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"/>
  </p:notesMasterIdLst>
  <p:sldIdLst>
    <p:sldId id="720" r:id="rId2"/>
    <p:sldId id="713" r:id="rId3"/>
    <p:sldId id="714" r:id="rId4"/>
    <p:sldId id="710" r:id="rId5"/>
    <p:sldId id="711" r:id="rId6"/>
    <p:sldId id="728" r:id="rId7"/>
    <p:sldId id="716" r:id="rId8"/>
    <p:sldId id="277" r:id="rId9"/>
  </p:sldIdLst>
  <p:sldSz cx="9144000" cy="5143500" type="screen16x9"/>
  <p:notesSz cx="6858000" cy="9144000"/>
  <p:defaultTextStyle>
    <a:defPPr>
      <a:defRPr lang="zh-CN"/>
    </a:defPPr>
    <a:lvl1pPr marL="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EB4E3"/>
    <a:srgbClr val="4BACC6"/>
    <a:srgbClr val="C3B996"/>
    <a:srgbClr val="73BC44"/>
    <a:srgbClr val="F5B90F"/>
    <a:srgbClr val="A6A6A6"/>
    <a:srgbClr val="95B3D7"/>
    <a:srgbClr val="C0504D"/>
    <a:srgbClr val="E4E7ED"/>
    <a:srgbClr val="4BAFC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69" autoAdjust="0"/>
    <p:restoredTop sz="96081" autoAdjust="0"/>
  </p:normalViewPr>
  <p:slideViewPr>
    <p:cSldViewPr>
      <p:cViewPr varScale="1">
        <p:scale>
          <a:sx n="129" d="100"/>
          <a:sy n="129" d="100"/>
        </p:scale>
        <p:origin x="1230" y="9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2F276-3B41-4825-B551-61CDDCA1537B}" type="datetimeFigureOut">
              <a:rPr lang="zh-CN" altLang="en-US" smtClean="0"/>
              <a:pPr/>
              <a:t>2023/5/27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A6F9EE-5C32-490A-9B89-240D2A522DF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02732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288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432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575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5719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2863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007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150" algn="l" defTabSz="914288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1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21690020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2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8727547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5A9F0E0-93DC-463E-B292-8D8908BD10DE}" type="slidenum">
              <a:rPr lang="en-US" altLang="zh-CN"/>
              <a:pPr/>
              <a:t>4</a:t>
            </a:fld>
            <a:endParaRPr lang="en-US" altLang="zh-CN"/>
          </a:p>
        </p:txBody>
      </p:sp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b="1" dirty="0"/>
          </a:p>
        </p:txBody>
      </p:sp>
    </p:spTree>
    <p:extLst>
      <p:ext uri="{BB962C8B-B14F-4D97-AF65-F5344CB8AC3E}">
        <p14:creationId xmlns:p14="http://schemas.microsoft.com/office/powerpoint/2010/main" val="1992429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0A6F9EE-5C32-490A-9B89-240D2A522DF4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11020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597823"/>
            <a:ext cx="7772400" cy="1102519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  <a:prstGeom prst="rect">
            <a:avLst/>
          </a:prstGeom>
        </p:spPr>
        <p:txBody>
          <a:bodyPr lIns="91429" tIns="45714" rIns="91429" bIns="45714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7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0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1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531921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120994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30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lIns="91429" tIns="45714" rIns="91429" bIns="45714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7035B6DF-BB0D-444C-9634-CCDA78E63692}" type="datetimeFigureOut">
              <a:rPr lang="zh-CN" altLang="en-US" smtClean="0"/>
              <a:pPr/>
              <a:t>2023/5/27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4"/>
            <a:ext cx="2895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lIns="91429" tIns="45714" rIns="91429" bIns="45714"/>
          <a:lstStyle/>
          <a:p>
            <a:fld id="{0210CD4F-9D1A-4F3B-A674-582DCF5F799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34496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yourfreetemplates.com/" TargetMode="Externa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alpha val="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86126"/>
            <a:ext cx="8229600" cy="857250"/>
          </a:xfrm>
          <a:prstGeom prst="rect">
            <a:avLst/>
          </a:prstGeom>
        </p:spPr>
        <p:txBody>
          <a:bodyPr vert="horz" lIns="91429" tIns="45714" rIns="91429" bIns="4571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5" name="TextBox 4"/>
          <p:cNvSpPr txBox="1"/>
          <p:nvPr userDrawn="1"/>
        </p:nvSpPr>
        <p:spPr>
          <a:xfrm>
            <a:off x="2699792" y="4899195"/>
            <a:ext cx="4032448" cy="276987"/>
          </a:xfrm>
          <a:prstGeom prst="rect">
            <a:avLst/>
          </a:prstGeom>
          <a:noFill/>
        </p:spPr>
        <p:txBody>
          <a:bodyPr wrap="square" lIns="91429" tIns="45714" rIns="91429" bIns="45714" rtlCol="0">
            <a:spAutoFit/>
          </a:bodyPr>
          <a:lstStyle/>
          <a:p>
            <a:pPr algn="ctr"/>
            <a:r>
              <a:rPr lang="en-US" altLang="zh-CN" sz="1200" dirty="0">
                <a:hlinkClick r:id="rId6"/>
              </a:rPr>
              <a:t>http://yourfreetemplates.com</a:t>
            </a:r>
            <a:endParaRPr lang="zh-CN" altLang="en-US" sz="1200" dirty="0"/>
          </a:p>
        </p:txBody>
      </p:sp>
      <p:cxnSp>
        <p:nvCxnSpPr>
          <p:cNvPr id="4" name="直接连接符 3"/>
          <p:cNvCxnSpPr/>
          <p:nvPr userDrawn="1"/>
        </p:nvCxnSpPr>
        <p:spPr>
          <a:xfrm>
            <a:off x="0" y="948426"/>
            <a:ext cx="9144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2" descr="C:\CurtBackup\02_wordpress\Logo\Wordpress-V2.png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8812" y="4872425"/>
            <a:ext cx="616775" cy="226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15974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5" r:id="rId3"/>
    <p:sldLayoutId id="2147483656" r:id="rId4"/>
  </p:sldLayoutIdLst>
  <p:hf hdr="0" ftr="0" dt="0"/>
  <p:txStyles>
    <p:titleStyle>
      <a:lvl1pPr algn="ctr" defTabSz="914288" rtl="0" eaLnBrk="1" latinLnBrk="0" hangingPunct="1"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58" indent="-342858" algn="l" defTabSz="914288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858" indent="-285715" algn="l" defTabSz="914288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5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003" indent="-228572" algn="l" defTabSz="91428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148" indent="-228572" algn="l" defTabSz="91428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91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435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579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723" indent="-228572" algn="l" defTabSz="91428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44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88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32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75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719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63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007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150" algn="l" defTabSz="91428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yourfreetemplates.com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yourfreetemplates.com/terms-of-use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Mercator Projection</a:t>
            </a:r>
          </a:p>
        </p:txBody>
      </p:sp>
      <p:sp>
        <p:nvSpPr>
          <p:cNvPr id="2" name="AutoShape 8">
            <a:extLst>
              <a:ext uri="{FF2B5EF4-FFF2-40B4-BE49-F238E27FC236}">
                <a16:creationId xmlns:a16="http://schemas.microsoft.com/office/drawing/2014/main" id="{034FBE07-CC43-6BF0-EDC4-E8D249D37DB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2699792" y="987574"/>
            <a:ext cx="3744416" cy="38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16F7B73-FE01-47C8-B889-D674270288F8}"/>
              </a:ext>
            </a:extLst>
          </p:cNvPr>
          <p:cNvGrpSpPr/>
          <p:nvPr/>
        </p:nvGrpSpPr>
        <p:grpSpPr>
          <a:xfrm>
            <a:off x="2436813" y="996950"/>
            <a:ext cx="4262438" cy="3944938"/>
            <a:chOff x="2436813" y="996950"/>
            <a:chExt cx="4262438" cy="3944938"/>
          </a:xfrm>
        </p:grpSpPr>
        <p:sp>
          <p:nvSpPr>
            <p:cNvPr id="11" name="Freeform 208">
              <a:extLst>
                <a:ext uri="{FF2B5EF4-FFF2-40B4-BE49-F238E27FC236}">
                  <a16:creationId xmlns:a16="http://schemas.microsoft.com/office/drawing/2014/main" id="{4B0497B6-21DA-0EB4-1E16-5B49C7F82F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6813" y="996950"/>
              <a:ext cx="4262438" cy="2805113"/>
            </a:xfrm>
            <a:custGeom>
              <a:avLst/>
              <a:gdLst>
                <a:gd name="T0" fmla="*/ 788 w 2685"/>
                <a:gd name="T1" fmla="*/ 1647 h 1767"/>
                <a:gd name="T2" fmla="*/ 1034 w 2685"/>
                <a:gd name="T3" fmla="*/ 622 h 1767"/>
                <a:gd name="T4" fmla="*/ 1176 w 2685"/>
                <a:gd name="T5" fmla="*/ 353 h 1767"/>
                <a:gd name="T6" fmla="*/ 644 w 2685"/>
                <a:gd name="T7" fmla="*/ 325 h 1767"/>
                <a:gd name="T8" fmla="*/ 711 w 2685"/>
                <a:gd name="T9" fmla="*/ 285 h 1767"/>
                <a:gd name="T10" fmla="*/ 486 w 2685"/>
                <a:gd name="T11" fmla="*/ 335 h 1767"/>
                <a:gd name="T12" fmla="*/ 1405 w 2685"/>
                <a:gd name="T13" fmla="*/ 625 h 1767"/>
                <a:gd name="T14" fmla="*/ 1451 w 2685"/>
                <a:gd name="T15" fmla="*/ 552 h 1767"/>
                <a:gd name="T16" fmla="*/ 1418 w 2685"/>
                <a:gd name="T17" fmla="*/ 619 h 1767"/>
                <a:gd name="T18" fmla="*/ 2431 w 2685"/>
                <a:gd name="T19" fmla="*/ 1595 h 1767"/>
                <a:gd name="T20" fmla="*/ 2354 w 2685"/>
                <a:gd name="T21" fmla="*/ 1328 h 1767"/>
                <a:gd name="T22" fmla="*/ 2456 w 2685"/>
                <a:gd name="T23" fmla="*/ 1313 h 1767"/>
                <a:gd name="T24" fmla="*/ 2072 w 2685"/>
                <a:gd name="T25" fmla="*/ 1198 h 1767"/>
                <a:gd name="T26" fmla="*/ 2161 w 2685"/>
                <a:gd name="T27" fmla="*/ 1223 h 1767"/>
                <a:gd name="T28" fmla="*/ 774 w 2685"/>
                <a:gd name="T29" fmla="*/ 1074 h 1767"/>
                <a:gd name="T30" fmla="*/ 2405 w 2685"/>
                <a:gd name="T31" fmla="*/ 886 h 1767"/>
                <a:gd name="T32" fmla="*/ 362 w 2685"/>
                <a:gd name="T33" fmla="*/ 774 h 1767"/>
                <a:gd name="T34" fmla="*/ 1312 w 2685"/>
                <a:gd name="T35" fmla="*/ 770 h 1767"/>
                <a:gd name="T36" fmla="*/ 1172 w 2685"/>
                <a:gd name="T37" fmla="*/ 575 h 1767"/>
                <a:gd name="T38" fmla="*/ 615 w 2685"/>
                <a:gd name="T39" fmla="*/ 523 h 1767"/>
                <a:gd name="T40" fmla="*/ 2396 w 2685"/>
                <a:gd name="T41" fmla="*/ 767 h 1767"/>
                <a:gd name="T42" fmla="*/ 2090 w 2685"/>
                <a:gd name="T43" fmla="*/ 1176 h 1767"/>
                <a:gd name="T44" fmla="*/ 1756 w 2685"/>
                <a:gd name="T45" fmla="*/ 1100 h 1767"/>
                <a:gd name="T46" fmla="*/ 1442 w 2685"/>
                <a:gd name="T47" fmla="*/ 1389 h 1767"/>
                <a:gd name="T48" fmla="*/ 1572 w 2685"/>
                <a:gd name="T49" fmla="*/ 939 h 1767"/>
                <a:gd name="T50" fmla="*/ 1380 w 2685"/>
                <a:gd name="T51" fmla="*/ 765 h 1767"/>
                <a:gd name="T52" fmla="*/ 1381 w 2685"/>
                <a:gd name="T53" fmla="*/ 678 h 1767"/>
                <a:gd name="T54" fmla="*/ 1597 w 2685"/>
                <a:gd name="T55" fmla="*/ 569 h 1767"/>
                <a:gd name="T56" fmla="*/ 1932 w 2685"/>
                <a:gd name="T57" fmla="*/ 473 h 1767"/>
                <a:gd name="T58" fmla="*/ 2269 w 2685"/>
                <a:gd name="T59" fmla="*/ 403 h 1767"/>
                <a:gd name="T60" fmla="*/ 1508 w 2685"/>
                <a:gd name="T61" fmla="*/ 490 h 1767"/>
                <a:gd name="T62" fmla="*/ 798 w 2685"/>
                <a:gd name="T63" fmla="*/ 1706 h 1767"/>
                <a:gd name="T64" fmla="*/ 593 w 2685"/>
                <a:gd name="T65" fmla="*/ 1106 h 1767"/>
                <a:gd name="T66" fmla="*/ 333 w 2685"/>
                <a:gd name="T67" fmla="*/ 685 h 1767"/>
                <a:gd name="T68" fmla="*/ 133 w 2685"/>
                <a:gd name="T69" fmla="*/ 492 h 1767"/>
                <a:gd name="T70" fmla="*/ 628 w 2685"/>
                <a:gd name="T71" fmla="*/ 462 h 1767"/>
                <a:gd name="T72" fmla="*/ 771 w 2685"/>
                <a:gd name="T73" fmla="*/ 709 h 1767"/>
                <a:gd name="T74" fmla="*/ 777 w 2685"/>
                <a:gd name="T75" fmla="*/ 928 h 1767"/>
                <a:gd name="T76" fmla="*/ 957 w 2685"/>
                <a:gd name="T77" fmla="*/ 1244 h 1767"/>
                <a:gd name="T78" fmla="*/ 811 w 2685"/>
                <a:gd name="T79" fmla="*/ 1703 h 1767"/>
                <a:gd name="T80" fmla="*/ 838 w 2685"/>
                <a:gd name="T81" fmla="*/ 617 h 1767"/>
                <a:gd name="T82" fmla="*/ 709 w 2685"/>
                <a:gd name="T83" fmla="*/ 473 h 1767"/>
                <a:gd name="T84" fmla="*/ 556 w 2685"/>
                <a:gd name="T85" fmla="*/ 424 h 1767"/>
                <a:gd name="T86" fmla="*/ 616 w 2685"/>
                <a:gd name="T87" fmla="*/ 411 h 1767"/>
                <a:gd name="T88" fmla="*/ 566 w 2685"/>
                <a:gd name="T89" fmla="*/ 356 h 1767"/>
                <a:gd name="T90" fmla="*/ 587 w 2685"/>
                <a:gd name="T91" fmla="*/ 344 h 1767"/>
                <a:gd name="T92" fmla="*/ 556 w 2685"/>
                <a:gd name="T93" fmla="*/ 295 h 1767"/>
                <a:gd name="T94" fmla="*/ 1564 w 2685"/>
                <a:gd name="T95" fmla="*/ 239 h 1767"/>
                <a:gd name="T96" fmla="*/ 2081 w 2685"/>
                <a:gd name="T97" fmla="*/ 242 h 1767"/>
                <a:gd name="T98" fmla="*/ 683 w 2685"/>
                <a:gd name="T99" fmla="*/ 176 h 1767"/>
                <a:gd name="T100" fmla="*/ 823 w 2685"/>
                <a:gd name="T101" fmla="*/ 38 h 1767"/>
                <a:gd name="T102" fmla="*/ 726 w 2685"/>
                <a:gd name="T103" fmla="*/ 248 h 1767"/>
                <a:gd name="T104" fmla="*/ 1024 w 2685"/>
                <a:gd name="T105" fmla="*/ 646 h 1767"/>
                <a:gd name="T106" fmla="*/ 906 w 2685"/>
                <a:gd name="T107" fmla="*/ 350 h 1767"/>
                <a:gd name="T108" fmla="*/ 1084 w 2685"/>
                <a:gd name="T109" fmla="*/ 3 h 1767"/>
                <a:gd name="T110" fmla="*/ 1191 w 2685"/>
                <a:gd name="T111" fmla="*/ 400 h 1767"/>
                <a:gd name="T112" fmla="*/ 1039 w 2685"/>
                <a:gd name="T113" fmla="*/ 40 h 1767"/>
                <a:gd name="T114" fmla="*/ 2412 w 2685"/>
                <a:gd name="T115" fmla="*/ 1298 h 1767"/>
                <a:gd name="T116" fmla="*/ 850 w 2685"/>
                <a:gd name="T117" fmla="*/ 1146 h 1767"/>
                <a:gd name="T118" fmla="*/ 1516 w 2685"/>
                <a:gd name="T119" fmla="*/ 945 h 1767"/>
                <a:gd name="T120" fmla="*/ 138 w 2685"/>
                <a:gd name="T121" fmla="*/ 742 h 1767"/>
                <a:gd name="T122" fmla="*/ 91 w 2685"/>
                <a:gd name="T123" fmla="*/ 591 h 1767"/>
                <a:gd name="T124" fmla="*/ 1179 w 2685"/>
                <a:gd name="T125" fmla="*/ 455 h 1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85" h="1767">
                  <a:moveTo>
                    <a:pt x="226" y="650"/>
                  </a:moveTo>
                  <a:lnTo>
                    <a:pt x="229" y="650"/>
                  </a:lnTo>
                  <a:lnTo>
                    <a:pt x="226" y="651"/>
                  </a:lnTo>
                  <a:lnTo>
                    <a:pt x="226" y="650"/>
                  </a:lnTo>
                  <a:moveTo>
                    <a:pt x="147" y="561"/>
                  </a:moveTo>
                  <a:lnTo>
                    <a:pt x="145" y="561"/>
                  </a:lnTo>
                  <a:lnTo>
                    <a:pt x="145" y="563"/>
                  </a:lnTo>
                  <a:lnTo>
                    <a:pt x="144" y="561"/>
                  </a:lnTo>
                  <a:lnTo>
                    <a:pt x="142" y="561"/>
                  </a:lnTo>
                  <a:lnTo>
                    <a:pt x="141" y="561"/>
                  </a:lnTo>
                  <a:lnTo>
                    <a:pt x="141" y="563"/>
                  </a:lnTo>
                  <a:lnTo>
                    <a:pt x="141" y="564"/>
                  </a:lnTo>
                  <a:lnTo>
                    <a:pt x="142" y="566"/>
                  </a:lnTo>
                  <a:lnTo>
                    <a:pt x="144" y="567"/>
                  </a:lnTo>
                  <a:lnTo>
                    <a:pt x="145" y="567"/>
                  </a:lnTo>
                  <a:lnTo>
                    <a:pt x="147" y="566"/>
                  </a:lnTo>
                  <a:lnTo>
                    <a:pt x="148" y="566"/>
                  </a:lnTo>
                  <a:lnTo>
                    <a:pt x="148" y="564"/>
                  </a:lnTo>
                  <a:lnTo>
                    <a:pt x="148" y="563"/>
                  </a:lnTo>
                  <a:lnTo>
                    <a:pt x="147" y="563"/>
                  </a:lnTo>
                  <a:lnTo>
                    <a:pt x="147" y="561"/>
                  </a:lnTo>
                  <a:moveTo>
                    <a:pt x="758" y="1065"/>
                  </a:moveTo>
                  <a:lnTo>
                    <a:pt x="760" y="1065"/>
                  </a:lnTo>
                  <a:lnTo>
                    <a:pt x="760" y="1064"/>
                  </a:lnTo>
                  <a:lnTo>
                    <a:pt x="758" y="1064"/>
                  </a:lnTo>
                  <a:lnTo>
                    <a:pt x="757" y="1064"/>
                  </a:lnTo>
                  <a:lnTo>
                    <a:pt x="757" y="1065"/>
                  </a:lnTo>
                  <a:lnTo>
                    <a:pt x="758" y="1065"/>
                  </a:lnTo>
                  <a:moveTo>
                    <a:pt x="173" y="687"/>
                  </a:moveTo>
                  <a:lnTo>
                    <a:pt x="175" y="687"/>
                  </a:lnTo>
                  <a:lnTo>
                    <a:pt x="175" y="685"/>
                  </a:lnTo>
                  <a:lnTo>
                    <a:pt x="173" y="685"/>
                  </a:lnTo>
                  <a:lnTo>
                    <a:pt x="173" y="687"/>
                  </a:lnTo>
                  <a:moveTo>
                    <a:pt x="634" y="554"/>
                  </a:moveTo>
                  <a:lnTo>
                    <a:pt x="633" y="554"/>
                  </a:lnTo>
                  <a:lnTo>
                    <a:pt x="633" y="555"/>
                  </a:lnTo>
                  <a:lnTo>
                    <a:pt x="634" y="555"/>
                  </a:lnTo>
                  <a:lnTo>
                    <a:pt x="634" y="554"/>
                  </a:lnTo>
                  <a:moveTo>
                    <a:pt x="333" y="684"/>
                  </a:moveTo>
                  <a:lnTo>
                    <a:pt x="334" y="684"/>
                  </a:lnTo>
                  <a:lnTo>
                    <a:pt x="333" y="682"/>
                  </a:lnTo>
                  <a:lnTo>
                    <a:pt x="333" y="684"/>
                  </a:lnTo>
                  <a:moveTo>
                    <a:pt x="241" y="653"/>
                  </a:moveTo>
                  <a:lnTo>
                    <a:pt x="241" y="654"/>
                  </a:lnTo>
                  <a:lnTo>
                    <a:pt x="243" y="654"/>
                  </a:lnTo>
                  <a:lnTo>
                    <a:pt x="241" y="653"/>
                  </a:lnTo>
                  <a:moveTo>
                    <a:pt x="343" y="696"/>
                  </a:moveTo>
                  <a:lnTo>
                    <a:pt x="343" y="697"/>
                  </a:lnTo>
                  <a:lnTo>
                    <a:pt x="345" y="697"/>
                  </a:lnTo>
                  <a:lnTo>
                    <a:pt x="345" y="696"/>
                  </a:lnTo>
                  <a:lnTo>
                    <a:pt x="345" y="694"/>
                  </a:lnTo>
                  <a:lnTo>
                    <a:pt x="343" y="694"/>
                  </a:lnTo>
                  <a:lnTo>
                    <a:pt x="343" y="696"/>
                  </a:lnTo>
                  <a:moveTo>
                    <a:pt x="243" y="656"/>
                  </a:moveTo>
                  <a:lnTo>
                    <a:pt x="244" y="656"/>
                  </a:lnTo>
                  <a:lnTo>
                    <a:pt x="244" y="654"/>
                  </a:lnTo>
                  <a:lnTo>
                    <a:pt x="243" y="654"/>
                  </a:lnTo>
                  <a:lnTo>
                    <a:pt x="243" y="656"/>
                  </a:lnTo>
                  <a:moveTo>
                    <a:pt x="627" y="557"/>
                  </a:moveTo>
                  <a:lnTo>
                    <a:pt x="627" y="555"/>
                  </a:lnTo>
                  <a:lnTo>
                    <a:pt x="628" y="555"/>
                  </a:lnTo>
                  <a:lnTo>
                    <a:pt x="628" y="554"/>
                  </a:lnTo>
                  <a:lnTo>
                    <a:pt x="628" y="552"/>
                  </a:lnTo>
                  <a:lnTo>
                    <a:pt x="627" y="554"/>
                  </a:lnTo>
                  <a:lnTo>
                    <a:pt x="625" y="554"/>
                  </a:lnTo>
                  <a:lnTo>
                    <a:pt x="625" y="552"/>
                  </a:lnTo>
                  <a:lnTo>
                    <a:pt x="624" y="552"/>
                  </a:lnTo>
                  <a:lnTo>
                    <a:pt x="624" y="554"/>
                  </a:lnTo>
                  <a:lnTo>
                    <a:pt x="625" y="555"/>
                  </a:lnTo>
                  <a:lnTo>
                    <a:pt x="627" y="557"/>
                  </a:lnTo>
                  <a:moveTo>
                    <a:pt x="630" y="563"/>
                  </a:moveTo>
                  <a:lnTo>
                    <a:pt x="630" y="561"/>
                  </a:lnTo>
                  <a:lnTo>
                    <a:pt x="628" y="563"/>
                  </a:lnTo>
                  <a:lnTo>
                    <a:pt x="630" y="563"/>
                  </a:lnTo>
                  <a:moveTo>
                    <a:pt x="628" y="558"/>
                  </a:moveTo>
                  <a:lnTo>
                    <a:pt x="628" y="557"/>
                  </a:lnTo>
                  <a:lnTo>
                    <a:pt x="627" y="557"/>
                  </a:lnTo>
                  <a:lnTo>
                    <a:pt x="627" y="558"/>
                  </a:lnTo>
                  <a:lnTo>
                    <a:pt x="628" y="558"/>
                  </a:lnTo>
                  <a:moveTo>
                    <a:pt x="631" y="554"/>
                  </a:moveTo>
                  <a:lnTo>
                    <a:pt x="630" y="554"/>
                  </a:lnTo>
                  <a:lnTo>
                    <a:pt x="630" y="555"/>
                  </a:lnTo>
                  <a:lnTo>
                    <a:pt x="631" y="555"/>
                  </a:lnTo>
                  <a:lnTo>
                    <a:pt x="631" y="554"/>
                  </a:lnTo>
                  <a:moveTo>
                    <a:pt x="135" y="662"/>
                  </a:moveTo>
                  <a:lnTo>
                    <a:pt x="135" y="660"/>
                  </a:lnTo>
                  <a:lnTo>
                    <a:pt x="133" y="660"/>
                  </a:lnTo>
                  <a:lnTo>
                    <a:pt x="135" y="662"/>
                  </a:lnTo>
                  <a:moveTo>
                    <a:pt x="345" y="694"/>
                  </a:moveTo>
                  <a:lnTo>
                    <a:pt x="346" y="693"/>
                  </a:lnTo>
                  <a:lnTo>
                    <a:pt x="345" y="693"/>
                  </a:lnTo>
                  <a:lnTo>
                    <a:pt x="345" y="694"/>
                  </a:lnTo>
                  <a:moveTo>
                    <a:pt x="133" y="663"/>
                  </a:moveTo>
                  <a:lnTo>
                    <a:pt x="135" y="663"/>
                  </a:lnTo>
                  <a:lnTo>
                    <a:pt x="135" y="662"/>
                  </a:lnTo>
                  <a:lnTo>
                    <a:pt x="133" y="662"/>
                  </a:lnTo>
                  <a:lnTo>
                    <a:pt x="133" y="663"/>
                  </a:lnTo>
                  <a:moveTo>
                    <a:pt x="132" y="666"/>
                  </a:moveTo>
                  <a:lnTo>
                    <a:pt x="132" y="668"/>
                  </a:lnTo>
                  <a:lnTo>
                    <a:pt x="133" y="666"/>
                  </a:lnTo>
                  <a:lnTo>
                    <a:pt x="133" y="665"/>
                  </a:lnTo>
                  <a:lnTo>
                    <a:pt x="132" y="665"/>
                  </a:lnTo>
                  <a:lnTo>
                    <a:pt x="132" y="666"/>
                  </a:lnTo>
                  <a:moveTo>
                    <a:pt x="130" y="669"/>
                  </a:moveTo>
                  <a:lnTo>
                    <a:pt x="132" y="669"/>
                  </a:lnTo>
                  <a:lnTo>
                    <a:pt x="132" y="668"/>
                  </a:lnTo>
                  <a:lnTo>
                    <a:pt x="130" y="668"/>
                  </a:lnTo>
                  <a:lnTo>
                    <a:pt x="130" y="669"/>
                  </a:lnTo>
                  <a:moveTo>
                    <a:pt x="113" y="656"/>
                  </a:moveTo>
                  <a:lnTo>
                    <a:pt x="114" y="654"/>
                  </a:lnTo>
                  <a:lnTo>
                    <a:pt x="113" y="654"/>
                  </a:lnTo>
                  <a:lnTo>
                    <a:pt x="113" y="656"/>
                  </a:lnTo>
                  <a:moveTo>
                    <a:pt x="206" y="482"/>
                  </a:moveTo>
                  <a:lnTo>
                    <a:pt x="207" y="480"/>
                  </a:lnTo>
                  <a:lnTo>
                    <a:pt x="206" y="480"/>
                  </a:lnTo>
                  <a:lnTo>
                    <a:pt x="206" y="482"/>
                  </a:lnTo>
                  <a:moveTo>
                    <a:pt x="383" y="770"/>
                  </a:moveTo>
                  <a:lnTo>
                    <a:pt x="384" y="768"/>
                  </a:lnTo>
                  <a:lnTo>
                    <a:pt x="383" y="768"/>
                  </a:lnTo>
                  <a:lnTo>
                    <a:pt x="383" y="770"/>
                  </a:lnTo>
                  <a:moveTo>
                    <a:pt x="384" y="768"/>
                  </a:moveTo>
                  <a:lnTo>
                    <a:pt x="384" y="770"/>
                  </a:lnTo>
                  <a:lnTo>
                    <a:pt x="386" y="768"/>
                  </a:lnTo>
                  <a:lnTo>
                    <a:pt x="386" y="767"/>
                  </a:lnTo>
                  <a:lnTo>
                    <a:pt x="384" y="767"/>
                  </a:lnTo>
                  <a:lnTo>
                    <a:pt x="384" y="768"/>
                  </a:lnTo>
                  <a:moveTo>
                    <a:pt x="383" y="758"/>
                  </a:moveTo>
                  <a:lnTo>
                    <a:pt x="384" y="758"/>
                  </a:lnTo>
                  <a:lnTo>
                    <a:pt x="384" y="756"/>
                  </a:lnTo>
                  <a:lnTo>
                    <a:pt x="384" y="755"/>
                  </a:lnTo>
                  <a:lnTo>
                    <a:pt x="383" y="756"/>
                  </a:lnTo>
                  <a:lnTo>
                    <a:pt x="383" y="758"/>
                  </a:lnTo>
                  <a:moveTo>
                    <a:pt x="381" y="759"/>
                  </a:moveTo>
                  <a:lnTo>
                    <a:pt x="383" y="759"/>
                  </a:lnTo>
                  <a:lnTo>
                    <a:pt x="383" y="758"/>
                  </a:lnTo>
                  <a:lnTo>
                    <a:pt x="381" y="758"/>
                  </a:lnTo>
                  <a:lnTo>
                    <a:pt x="381" y="759"/>
                  </a:lnTo>
                  <a:moveTo>
                    <a:pt x="395" y="768"/>
                  </a:moveTo>
                  <a:lnTo>
                    <a:pt x="395" y="770"/>
                  </a:lnTo>
                  <a:lnTo>
                    <a:pt x="396" y="770"/>
                  </a:lnTo>
                  <a:lnTo>
                    <a:pt x="395" y="768"/>
                  </a:lnTo>
                  <a:moveTo>
                    <a:pt x="393" y="776"/>
                  </a:moveTo>
                  <a:lnTo>
                    <a:pt x="395" y="776"/>
                  </a:lnTo>
                  <a:lnTo>
                    <a:pt x="393" y="774"/>
                  </a:lnTo>
                  <a:lnTo>
                    <a:pt x="393" y="776"/>
                  </a:lnTo>
                  <a:moveTo>
                    <a:pt x="387" y="764"/>
                  </a:moveTo>
                  <a:lnTo>
                    <a:pt x="389" y="764"/>
                  </a:lnTo>
                  <a:lnTo>
                    <a:pt x="389" y="762"/>
                  </a:lnTo>
                  <a:lnTo>
                    <a:pt x="387" y="762"/>
                  </a:lnTo>
                  <a:lnTo>
                    <a:pt x="387" y="764"/>
                  </a:lnTo>
                  <a:moveTo>
                    <a:pt x="376" y="761"/>
                  </a:moveTo>
                  <a:lnTo>
                    <a:pt x="377" y="762"/>
                  </a:lnTo>
                  <a:lnTo>
                    <a:pt x="379" y="762"/>
                  </a:lnTo>
                  <a:lnTo>
                    <a:pt x="377" y="761"/>
                  </a:lnTo>
                  <a:lnTo>
                    <a:pt x="376" y="761"/>
                  </a:lnTo>
                  <a:moveTo>
                    <a:pt x="393" y="789"/>
                  </a:moveTo>
                  <a:lnTo>
                    <a:pt x="395" y="789"/>
                  </a:lnTo>
                  <a:lnTo>
                    <a:pt x="395" y="787"/>
                  </a:lnTo>
                  <a:lnTo>
                    <a:pt x="393" y="787"/>
                  </a:lnTo>
                  <a:lnTo>
                    <a:pt x="393" y="789"/>
                  </a:lnTo>
                  <a:moveTo>
                    <a:pt x="374" y="746"/>
                  </a:moveTo>
                  <a:lnTo>
                    <a:pt x="373" y="746"/>
                  </a:lnTo>
                  <a:lnTo>
                    <a:pt x="373" y="747"/>
                  </a:lnTo>
                  <a:lnTo>
                    <a:pt x="374" y="747"/>
                  </a:lnTo>
                  <a:lnTo>
                    <a:pt x="374" y="746"/>
                  </a:lnTo>
                  <a:moveTo>
                    <a:pt x="374" y="753"/>
                  </a:moveTo>
                  <a:lnTo>
                    <a:pt x="374" y="755"/>
                  </a:lnTo>
                  <a:lnTo>
                    <a:pt x="376" y="755"/>
                  </a:lnTo>
                  <a:lnTo>
                    <a:pt x="374" y="753"/>
                  </a:lnTo>
                  <a:moveTo>
                    <a:pt x="364" y="734"/>
                  </a:moveTo>
                  <a:lnTo>
                    <a:pt x="364" y="733"/>
                  </a:lnTo>
                  <a:lnTo>
                    <a:pt x="362" y="734"/>
                  </a:lnTo>
                  <a:lnTo>
                    <a:pt x="364" y="734"/>
                  </a:lnTo>
                  <a:moveTo>
                    <a:pt x="362" y="510"/>
                  </a:moveTo>
                  <a:lnTo>
                    <a:pt x="364" y="508"/>
                  </a:lnTo>
                  <a:lnTo>
                    <a:pt x="362" y="508"/>
                  </a:lnTo>
                  <a:lnTo>
                    <a:pt x="362" y="510"/>
                  </a:lnTo>
                  <a:moveTo>
                    <a:pt x="365" y="511"/>
                  </a:moveTo>
                  <a:lnTo>
                    <a:pt x="365" y="513"/>
                  </a:lnTo>
                  <a:lnTo>
                    <a:pt x="367" y="513"/>
                  </a:lnTo>
                  <a:lnTo>
                    <a:pt x="367" y="511"/>
                  </a:lnTo>
                  <a:lnTo>
                    <a:pt x="367" y="510"/>
                  </a:lnTo>
                  <a:lnTo>
                    <a:pt x="365" y="510"/>
                  </a:lnTo>
                  <a:lnTo>
                    <a:pt x="365" y="511"/>
                  </a:lnTo>
                  <a:moveTo>
                    <a:pt x="364" y="737"/>
                  </a:moveTo>
                  <a:lnTo>
                    <a:pt x="364" y="736"/>
                  </a:lnTo>
                  <a:lnTo>
                    <a:pt x="362" y="737"/>
                  </a:lnTo>
                  <a:lnTo>
                    <a:pt x="364" y="737"/>
                  </a:lnTo>
                  <a:moveTo>
                    <a:pt x="347" y="703"/>
                  </a:moveTo>
                  <a:lnTo>
                    <a:pt x="349" y="703"/>
                  </a:lnTo>
                  <a:lnTo>
                    <a:pt x="350" y="703"/>
                  </a:lnTo>
                  <a:lnTo>
                    <a:pt x="347" y="702"/>
                  </a:lnTo>
                  <a:lnTo>
                    <a:pt x="347" y="703"/>
                  </a:lnTo>
                  <a:moveTo>
                    <a:pt x="373" y="731"/>
                  </a:moveTo>
                  <a:lnTo>
                    <a:pt x="374" y="730"/>
                  </a:lnTo>
                  <a:lnTo>
                    <a:pt x="373" y="730"/>
                  </a:lnTo>
                  <a:lnTo>
                    <a:pt x="373" y="731"/>
                  </a:lnTo>
                  <a:moveTo>
                    <a:pt x="373" y="737"/>
                  </a:moveTo>
                  <a:lnTo>
                    <a:pt x="374" y="739"/>
                  </a:lnTo>
                  <a:lnTo>
                    <a:pt x="374" y="737"/>
                  </a:lnTo>
                  <a:lnTo>
                    <a:pt x="374" y="736"/>
                  </a:lnTo>
                  <a:lnTo>
                    <a:pt x="373" y="736"/>
                  </a:lnTo>
                  <a:lnTo>
                    <a:pt x="373" y="737"/>
                  </a:lnTo>
                  <a:moveTo>
                    <a:pt x="709" y="555"/>
                  </a:moveTo>
                  <a:lnTo>
                    <a:pt x="711" y="555"/>
                  </a:lnTo>
                  <a:lnTo>
                    <a:pt x="712" y="557"/>
                  </a:lnTo>
                  <a:lnTo>
                    <a:pt x="712" y="555"/>
                  </a:lnTo>
                  <a:lnTo>
                    <a:pt x="714" y="555"/>
                  </a:lnTo>
                  <a:lnTo>
                    <a:pt x="711" y="554"/>
                  </a:lnTo>
                  <a:lnTo>
                    <a:pt x="708" y="555"/>
                  </a:lnTo>
                  <a:lnTo>
                    <a:pt x="708" y="557"/>
                  </a:lnTo>
                  <a:lnTo>
                    <a:pt x="709" y="557"/>
                  </a:lnTo>
                  <a:lnTo>
                    <a:pt x="709" y="555"/>
                  </a:lnTo>
                  <a:moveTo>
                    <a:pt x="777" y="638"/>
                  </a:moveTo>
                  <a:lnTo>
                    <a:pt x="777" y="640"/>
                  </a:lnTo>
                  <a:lnTo>
                    <a:pt x="777" y="640"/>
                  </a:lnTo>
                  <a:lnTo>
                    <a:pt x="777" y="638"/>
                  </a:lnTo>
                  <a:moveTo>
                    <a:pt x="770" y="953"/>
                  </a:moveTo>
                  <a:lnTo>
                    <a:pt x="771" y="953"/>
                  </a:lnTo>
                  <a:lnTo>
                    <a:pt x="770" y="951"/>
                  </a:lnTo>
                  <a:lnTo>
                    <a:pt x="770" y="953"/>
                  </a:lnTo>
                  <a:moveTo>
                    <a:pt x="773" y="931"/>
                  </a:moveTo>
                  <a:lnTo>
                    <a:pt x="771" y="931"/>
                  </a:lnTo>
                  <a:lnTo>
                    <a:pt x="773" y="932"/>
                  </a:lnTo>
                  <a:lnTo>
                    <a:pt x="773" y="931"/>
                  </a:lnTo>
                  <a:moveTo>
                    <a:pt x="782" y="908"/>
                  </a:moveTo>
                  <a:lnTo>
                    <a:pt x="782" y="910"/>
                  </a:lnTo>
                  <a:lnTo>
                    <a:pt x="783" y="908"/>
                  </a:lnTo>
                  <a:lnTo>
                    <a:pt x="782" y="908"/>
                  </a:lnTo>
                  <a:moveTo>
                    <a:pt x="788" y="852"/>
                  </a:moveTo>
                  <a:lnTo>
                    <a:pt x="788" y="854"/>
                  </a:lnTo>
                  <a:lnTo>
                    <a:pt x="789" y="854"/>
                  </a:lnTo>
                  <a:lnTo>
                    <a:pt x="788" y="852"/>
                  </a:lnTo>
                  <a:moveTo>
                    <a:pt x="770" y="937"/>
                  </a:moveTo>
                  <a:lnTo>
                    <a:pt x="770" y="935"/>
                  </a:lnTo>
                  <a:lnTo>
                    <a:pt x="768" y="935"/>
                  </a:lnTo>
                  <a:lnTo>
                    <a:pt x="770" y="937"/>
                  </a:lnTo>
                  <a:moveTo>
                    <a:pt x="740" y="978"/>
                  </a:moveTo>
                  <a:lnTo>
                    <a:pt x="740" y="979"/>
                  </a:lnTo>
                  <a:lnTo>
                    <a:pt x="742" y="979"/>
                  </a:lnTo>
                  <a:lnTo>
                    <a:pt x="740" y="978"/>
                  </a:lnTo>
                  <a:moveTo>
                    <a:pt x="706" y="740"/>
                  </a:moveTo>
                  <a:lnTo>
                    <a:pt x="706" y="742"/>
                  </a:lnTo>
                  <a:lnTo>
                    <a:pt x="706" y="740"/>
                  </a:lnTo>
                  <a:lnTo>
                    <a:pt x="706" y="740"/>
                  </a:lnTo>
                  <a:moveTo>
                    <a:pt x="768" y="922"/>
                  </a:moveTo>
                  <a:lnTo>
                    <a:pt x="767" y="923"/>
                  </a:lnTo>
                  <a:lnTo>
                    <a:pt x="768" y="923"/>
                  </a:lnTo>
                  <a:lnTo>
                    <a:pt x="768" y="922"/>
                  </a:lnTo>
                  <a:moveTo>
                    <a:pt x="804" y="842"/>
                  </a:moveTo>
                  <a:lnTo>
                    <a:pt x="804" y="843"/>
                  </a:lnTo>
                  <a:lnTo>
                    <a:pt x="805" y="842"/>
                  </a:lnTo>
                  <a:lnTo>
                    <a:pt x="804" y="842"/>
                  </a:lnTo>
                  <a:moveTo>
                    <a:pt x="801" y="846"/>
                  </a:moveTo>
                  <a:lnTo>
                    <a:pt x="801" y="845"/>
                  </a:lnTo>
                  <a:lnTo>
                    <a:pt x="799" y="845"/>
                  </a:lnTo>
                  <a:lnTo>
                    <a:pt x="798" y="846"/>
                  </a:lnTo>
                  <a:lnTo>
                    <a:pt x="799" y="846"/>
                  </a:lnTo>
                  <a:lnTo>
                    <a:pt x="801" y="846"/>
                  </a:lnTo>
                  <a:moveTo>
                    <a:pt x="791" y="901"/>
                  </a:moveTo>
                  <a:lnTo>
                    <a:pt x="791" y="903"/>
                  </a:lnTo>
                  <a:lnTo>
                    <a:pt x="792" y="901"/>
                  </a:lnTo>
                  <a:lnTo>
                    <a:pt x="791" y="901"/>
                  </a:lnTo>
                  <a:moveTo>
                    <a:pt x="807" y="841"/>
                  </a:moveTo>
                  <a:lnTo>
                    <a:pt x="805" y="841"/>
                  </a:lnTo>
                  <a:lnTo>
                    <a:pt x="805" y="842"/>
                  </a:lnTo>
                  <a:lnTo>
                    <a:pt x="807" y="842"/>
                  </a:lnTo>
                  <a:lnTo>
                    <a:pt x="807" y="841"/>
                  </a:lnTo>
                  <a:moveTo>
                    <a:pt x="638" y="693"/>
                  </a:moveTo>
                  <a:lnTo>
                    <a:pt x="640" y="693"/>
                  </a:lnTo>
                  <a:lnTo>
                    <a:pt x="640" y="691"/>
                  </a:lnTo>
                  <a:lnTo>
                    <a:pt x="638" y="693"/>
                  </a:lnTo>
                  <a:moveTo>
                    <a:pt x="802" y="644"/>
                  </a:moveTo>
                  <a:lnTo>
                    <a:pt x="801" y="644"/>
                  </a:lnTo>
                  <a:lnTo>
                    <a:pt x="801" y="646"/>
                  </a:lnTo>
                  <a:lnTo>
                    <a:pt x="802" y="646"/>
                  </a:lnTo>
                  <a:lnTo>
                    <a:pt x="802" y="644"/>
                  </a:lnTo>
                  <a:moveTo>
                    <a:pt x="795" y="851"/>
                  </a:moveTo>
                  <a:lnTo>
                    <a:pt x="793" y="851"/>
                  </a:lnTo>
                  <a:lnTo>
                    <a:pt x="792" y="851"/>
                  </a:lnTo>
                  <a:lnTo>
                    <a:pt x="792" y="852"/>
                  </a:lnTo>
                  <a:lnTo>
                    <a:pt x="792" y="854"/>
                  </a:lnTo>
                  <a:lnTo>
                    <a:pt x="793" y="852"/>
                  </a:lnTo>
                  <a:lnTo>
                    <a:pt x="795" y="851"/>
                  </a:lnTo>
                  <a:moveTo>
                    <a:pt x="791" y="897"/>
                  </a:moveTo>
                  <a:lnTo>
                    <a:pt x="791" y="898"/>
                  </a:lnTo>
                  <a:lnTo>
                    <a:pt x="792" y="898"/>
                  </a:lnTo>
                  <a:lnTo>
                    <a:pt x="791" y="897"/>
                  </a:lnTo>
                  <a:moveTo>
                    <a:pt x="792" y="854"/>
                  </a:moveTo>
                  <a:lnTo>
                    <a:pt x="792" y="855"/>
                  </a:lnTo>
                  <a:lnTo>
                    <a:pt x="793" y="854"/>
                  </a:lnTo>
                  <a:lnTo>
                    <a:pt x="792" y="854"/>
                  </a:lnTo>
                  <a:moveTo>
                    <a:pt x="665" y="578"/>
                  </a:moveTo>
                  <a:lnTo>
                    <a:pt x="664" y="576"/>
                  </a:lnTo>
                  <a:lnTo>
                    <a:pt x="664" y="578"/>
                  </a:lnTo>
                  <a:lnTo>
                    <a:pt x="665" y="578"/>
                  </a:lnTo>
                  <a:moveTo>
                    <a:pt x="653" y="612"/>
                  </a:moveTo>
                  <a:lnTo>
                    <a:pt x="652" y="612"/>
                  </a:lnTo>
                  <a:lnTo>
                    <a:pt x="652" y="613"/>
                  </a:lnTo>
                  <a:lnTo>
                    <a:pt x="653" y="613"/>
                  </a:lnTo>
                  <a:lnTo>
                    <a:pt x="653" y="612"/>
                  </a:lnTo>
                  <a:moveTo>
                    <a:pt x="653" y="617"/>
                  </a:moveTo>
                  <a:lnTo>
                    <a:pt x="655" y="617"/>
                  </a:lnTo>
                  <a:lnTo>
                    <a:pt x="655" y="616"/>
                  </a:lnTo>
                  <a:lnTo>
                    <a:pt x="653" y="616"/>
                  </a:lnTo>
                  <a:lnTo>
                    <a:pt x="653" y="617"/>
                  </a:lnTo>
                  <a:moveTo>
                    <a:pt x="656" y="616"/>
                  </a:moveTo>
                  <a:lnTo>
                    <a:pt x="658" y="614"/>
                  </a:lnTo>
                  <a:lnTo>
                    <a:pt x="659" y="614"/>
                  </a:lnTo>
                  <a:lnTo>
                    <a:pt x="659" y="613"/>
                  </a:lnTo>
                  <a:lnTo>
                    <a:pt x="658" y="613"/>
                  </a:lnTo>
                  <a:lnTo>
                    <a:pt x="656" y="613"/>
                  </a:lnTo>
                  <a:lnTo>
                    <a:pt x="655" y="613"/>
                  </a:lnTo>
                  <a:lnTo>
                    <a:pt x="655" y="614"/>
                  </a:lnTo>
                  <a:lnTo>
                    <a:pt x="656" y="614"/>
                  </a:lnTo>
                  <a:lnTo>
                    <a:pt x="656" y="616"/>
                  </a:lnTo>
                  <a:moveTo>
                    <a:pt x="628" y="482"/>
                  </a:moveTo>
                  <a:lnTo>
                    <a:pt x="630" y="482"/>
                  </a:lnTo>
                  <a:lnTo>
                    <a:pt x="628" y="480"/>
                  </a:lnTo>
                  <a:lnTo>
                    <a:pt x="628" y="482"/>
                  </a:lnTo>
                  <a:moveTo>
                    <a:pt x="647" y="613"/>
                  </a:moveTo>
                  <a:lnTo>
                    <a:pt x="646" y="612"/>
                  </a:lnTo>
                  <a:lnTo>
                    <a:pt x="646" y="613"/>
                  </a:lnTo>
                  <a:lnTo>
                    <a:pt x="647" y="613"/>
                  </a:lnTo>
                  <a:moveTo>
                    <a:pt x="643" y="606"/>
                  </a:moveTo>
                  <a:lnTo>
                    <a:pt x="644" y="607"/>
                  </a:lnTo>
                  <a:lnTo>
                    <a:pt x="644" y="606"/>
                  </a:lnTo>
                  <a:lnTo>
                    <a:pt x="643" y="606"/>
                  </a:lnTo>
                  <a:moveTo>
                    <a:pt x="644" y="612"/>
                  </a:moveTo>
                  <a:lnTo>
                    <a:pt x="646" y="612"/>
                  </a:lnTo>
                  <a:lnTo>
                    <a:pt x="646" y="610"/>
                  </a:lnTo>
                  <a:lnTo>
                    <a:pt x="647" y="610"/>
                  </a:lnTo>
                  <a:lnTo>
                    <a:pt x="647" y="609"/>
                  </a:lnTo>
                  <a:lnTo>
                    <a:pt x="646" y="609"/>
                  </a:lnTo>
                  <a:lnTo>
                    <a:pt x="644" y="607"/>
                  </a:lnTo>
                  <a:lnTo>
                    <a:pt x="644" y="609"/>
                  </a:lnTo>
                  <a:lnTo>
                    <a:pt x="643" y="609"/>
                  </a:lnTo>
                  <a:lnTo>
                    <a:pt x="643" y="610"/>
                  </a:lnTo>
                  <a:lnTo>
                    <a:pt x="644" y="610"/>
                  </a:lnTo>
                  <a:lnTo>
                    <a:pt x="644" y="612"/>
                  </a:lnTo>
                  <a:moveTo>
                    <a:pt x="650" y="610"/>
                  </a:moveTo>
                  <a:lnTo>
                    <a:pt x="649" y="610"/>
                  </a:lnTo>
                  <a:lnTo>
                    <a:pt x="649" y="612"/>
                  </a:lnTo>
                  <a:lnTo>
                    <a:pt x="650" y="612"/>
                  </a:lnTo>
                  <a:lnTo>
                    <a:pt x="650" y="610"/>
                  </a:lnTo>
                  <a:moveTo>
                    <a:pt x="647" y="637"/>
                  </a:moveTo>
                  <a:lnTo>
                    <a:pt x="649" y="637"/>
                  </a:lnTo>
                  <a:lnTo>
                    <a:pt x="647" y="635"/>
                  </a:lnTo>
                  <a:lnTo>
                    <a:pt x="647" y="637"/>
                  </a:lnTo>
                  <a:moveTo>
                    <a:pt x="714" y="557"/>
                  </a:moveTo>
                  <a:lnTo>
                    <a:pt x="712" y="557"/>
                  </a:lnTo>
                  <a:lnTo>
                    <a:pt x="712" y="558"/>
                  </a:lnTo>
                  <a:lnTo>
                    <a:pt x="714" y="557"/>
                  </a:lnTo>
                  <a:moveTo>
                    <a:pt x="640" y="694"/>
                  </a:moveTo>
                  <a:lnTo>
                    <a:pt x="640" y="693"/>
                  </a:lnTo>
                  <a:lnTo>
                    <a:pt x="638" y="694"/>
                  </a:lnTo>
                  <a:lnTo>
                    <a:pt x="638" y="696"/>
                  </a:lnTo>
                  <a:lnTo>
                    <a:pt x="638" y="697"/>
                  </a:lnTo>
                  <a:lnTo>
                    <a:pt x="640" y="696"/>
                  </a:lnTo>
                  <a:lnTo>
                    <a:pt x="640" y="694"/>
                  </a:lnTo>
                  <a:moveTo>
                    <a:pt x="711" y="558"/>
                  </a:moveTo>
                  <a:lnTo>
                    <a:pt x="712" y="558"/>
                  </a:lnTo>
                  <a:lnTo>
                    <a:pt x="711" y="557"/>
                  </a:lnTo>
                  <a:lnTo>
                    <a:pt x="711" y="558"/>
                  </a:lnTo>
                  <a:moveTo>
                    <a:pt x="398" y="778"/>
                  </a:moveTo>
                  <a:lnTo>
                    <a:pt x="398" y="777"/>
                  </a:lnTo>
                  <a:lnTo>
                    <a:pt x="396" y="777"/>
                  </a:lnTo>
                  <a:lnTo>
                    <a:pt x="398" y="778"/>
                  </a:lnTo>
                  <a:moveTo>
                    <a:pt x="714" y="560"/>
                  </a:moveTo>
                  <a:lnTo>
                    <a:pt x="714" y="558"/>
                  </a:lnTo>
                  <a:lnTo>
                    <a:pt x="712" y="560"/>
                  </a:lnTo>
                  <a:lnTo>
                    <a:pt x="714" y="560"/>
                  </a:lnTo>
                  <a:moveTo>
                    <a:pt x="662" y="508"/>
                  </a:moveTo>
                  <a:lnTo>
                    <a:pt x="661" y="508"/>
                  </a:lnTo>
                  <a:lnTo>
                    <a:pt x="662" y="510"/>
                  </a:lnTo>
                  <a:lnTo>
                    <a:pt x="662" y="508"/>
                  </a:lnTo>
                  <a:moveTo>
                    <a:pt x="664" y="575"/>
                  </a:moveTo>
                  <a:lnTo>
                    <a:pt x="662" y="575"/>
                  </a:lnTo>
                  <a:lnTo>
                    <a:pt x="661" y="575"/>
                  </a:lnTo>
                  <a:lnTo>
                    <a:pt x="664" y="576"/>
                  </a:lnTo>
                  <a:lnTo>
                    <a:pt x="664" y="575"/>
                  </a:lnTo>
                  <a:moveTo>
                    <a:pt x="672" y="579"/>
                  </a:moveTo>
                  <a:lnTo>
                    <a:pt x="674" y="581"/>
                  </a:lnTo>
                  <a:lnTo>
                    <a:pt x="675" y="581"/>
                  </a:lnTo>
                  <a:lnTo>
                    <a:pt x="675" y="582"/>
                  </a:lnTo>
                  <a:lnTo>
                    <a:pt x="675" y="583"/>
                  </a:lnTo>
                  <a:lnTo>
                    <a:pt x="677" y="583"/>
                  </a:lnTo>
                  <a:lnTo>
                    <a:pt x="677" y="583"/>
                  </a:lnTo>
                  <a:lnTo>
                    <a:pt x="678" y="583"/>
                  </a:lnTo>
                  <a:lnTo>
                    <a:pt x="678" y="585"/>
                  </a:lnTo>
                  <a:lnTo>
                    <a:pt x="680" y="585"/>
                  </a:lnTo>
                  <a:lnTo>
                    <a:pt x="681" y="585"/>
                  </a:lnTo>
                  <a:lnTo>
                    <a:pt x="683" y="585"/>
                  </a:lnTo>
                  <a:lnTo>
                    <a:pt x="686" y="586"/>
                  </a:lnTo>
                  <a:lnTo>
                    <a:pt x="687" y="586"/>
                  </a:lnTo>
                  <a:lnTo>
                    <a:pt x="689" y="586"/>
                  </a:lnTo>
                  <a:lnTo>
                    <a:pt x="689" y="585"/>
                  </a:lnTo>
                  <a:lnTo>
                    <a:pt x="687" y="585"/>
                  </a:lnTo>
                  <a:lnTo>
                    <a:pt x="686" y="585"/>
                  </a:lnTo>
                  <a:lnTo>
                    <a:pt x="686" y="583"/>
                  </a:lnTo>
                  <a:lnTo>
                    <a:pt x="684" y="583"/>
                  </a:lnTo>
                  <a:lnTo>
                    <a:pt x="684" y="583"/>
                  </a:lnTo>
                  <a:lnTo>
                    <a:pt x="683" y="583"/>
                  </a:lnTo>
                  <a:lnTo>
                    <a:pt x="683" y="582"/>
                  </a:lnTo>
                  <a:lnTo>
                    <a:pt x="681" y="582"/>
                  </a:lnTo>
                  <a:lnTo>
                    <a:pt x="681" y="581"/>
                  </a:lnTo>
                  <a:lnTo>
                    <a:pt x="680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7" y="578"/>
                  </a:lnTo>
                  <a:lnTo>
                    <a:pt x="675" y="576"/>
                  </a:lnTo>
                  <a:lnTo>
                    <a:pt x="674" y="576"/>
                  </a:lnTo>
                  <a:lnTo>
                    <a:pt x="674" y="575"/>
                  </a:lnTo>
                  <a:lnTo>
                    <a:pt x="672" y="575"/>
                  </a:lnTo>
                  <a:lnTo>
                    <a:pt x="671" y="575"/>
                  </a:lnTo>
                  <a:lnTo>
                    <a:pt x="672" y="576"/>
                  </a:lnTo>
                  <a:lnTo>
                    <a:pt x="671" y="576"/>
                  </a:lnTo>
                  <a:lnTo>
                    <a:pt x="671" y="576"/>
                  </a:lnTo>
                  <a:lnTo>
                    <a:pt x="671" y="575"/>
                  </a:lnTo>
                  <a:lnTo>
                    <a:pt x="669" y="576"/>
                  </a:lnTo>
                  <a:lnTo>
                    <a:pt x="671" y="578"/>
                  </a:lnTo>
                  <a:lnTo>
                    <a:pt x="672" y="579"/>
                  </a:lnTo>
                  <a:moveTo>
                    <a:pt x="668" y="576"/>
                  </a:moveTo>
                  <a:lnTo>
                    <a:pt x="669" y="576"/>
                  </a:lnTo>
                  <a:lnTo>
                    <a:pt x="666" y="575"/>
                  </a:lnTo>
                  <a:lnTo>
                    <a:pt x="665" y="575"/>
                  </a:lnTo>
                  <a:lnTo>
                    <a:pt x="665" y="576"/>
                  </a:lnTo>
                  <a:lnTo>
                    <a:pt x="666" y="576"/>
                  </a:lnTo>
                  <a:lnTo>
                    <a:pt x="668" y="576"/>
                  </a:lnTo>
                  <a:moveTo>
                    <a:pt x="810" y="1700"/>
                  </a:moveTo>
                  <a:lnTo>
                    <a:pt x="810" y="1702"/>
                  </a:lnTo>
                  <a:lnTo>
                    <a:pt x="808" y="1702"/>
                  </a:lnTo>
                  <a:lnTo>
                    <a:pt x="808" y="1703"/>
                  </a:lnTo>
                  <a:lnTo>
                    <a:pt x="807" y="1703"/>
                  </a:lnTo>
                  <a:lnTo>
                    <a:pt x="807" y="1705"/>
                  </a:lnTo>
                  <a:lnTo>
                    <a:pt x="805" y="1705"/>
                  </a:lnTo>
                  <a:lnTo>
                    <a:pt x="805" y="1706"/>
                  </a:lnTo>
                  <a:lnTo>
                    <a:pt x="805" y="1708"/>
                  </a:lnTo>
                  <a:lnTo>
                    <a:pt x="807" y="1708"/>
                  </a:lnTo>
                  <a:lnTo>
                    <a:pt x="807" y="1706"/>
                  </a:lnTo>
                  <a:lnTo>
                    <a:pt x="808" y="1706"/>
                  </a:lnTo>
                  <a:lnTo>
                    <a:pt x="810" y="1706"/>
                  </a:lnTo>
                  <a:lnTo>
                    <a:pt x="810" y="1705"/>
                  </a:lnTo>
                  <a:lnTo>
                    <a:pt x="811" y="1705"/>
                  </a:lnTo>
                  <a:lnTo>
                    <a:pt x="811" y="1703"/>
                  </a:lnTo>
                  <a:lnTo>
                    <a:pt x="813" y="1703"/>
                  </a:lnTo>
                  <a:lnTo>
                    <a:pt x="813" y="1702"/>
                  </a:lnTo>
                  <a:lnTo>
                    <a:pt x="813" y="1700"/>
                  </a:lnTo>
                  <a:lnTo>
                    <a:pt x="811" y="1700"/>
                  </a:lnTo>
                  <a:lnTo>
                    <a:pt x="810" y="1700"/>
                  </a:lnTo>
                  <a:moveTo>
                    <a:pt x="909" y="1493"/>
                  </a:moveTo>
                  <a:lnTo>
                    <a:pt x="909" y="1495"/>
                  </a:lnTo>
                  <a:lnTo>
                    <a:pt x="910" y="1495"/>
                  </a:lnTo>
                  <a:lnTo>
                    <a:pt x="910" y="1493"/>
                  </a:lnTo>
                  <a:lnTo>
                    <a:pt x="910" y="1492"/>
                  </a:lnTo>
                  <a:lnTo>
                    <a:pt x="909" y="1492"/>
                  </a:lnTo>
                  <a:lnTo>
                    <a:pt x="909" y="1493"/>
                  </a:lnTo>
                  <a:moveTo>
                    <a:pt x="907" y="1499"/>
                  </a:moveTo>
                  <a:lnTo>
                    <a:pt x="909" y="1499"/>
                  </a:lnTo>
                  <a:lnTo>
                    <a:pt x="907" y="1498"/>
                  </a:lnTo>
                  <a:lnTo>
                    <a:pt x="907" y="1499"/>
                  </a:lnTo>
                  <a:moveTo>
                    <a:pt x="910" y="1498"/>
                  </a:moveTo>
                  <a:lnTo>
                    <a:pt x="910" y="1496"/>
                  </a:lnTo>
                  <a:lnTo>
                    <a:pt x="909" y="1498"/>
                  </a:lnTo>
                  <a:lnTo>
                    <a:pt x="910" y="1498"/>
                  </a:lnTo>
                  <a:moveTo>
                    <a:pt x="906" y="1504"/>
                  </a:moveTo>
                  <a:lnTo>
                    <a:pt x="907" y="1504"/>
                  </a:lnTo>
                  <a:lnTo>
                    <a:pt x="907" y="1502"/>
                  </a:lnTo>
                  <a:lnTo>
                    <a:pt x="906" y="1502"/>
                  </a:lnTo>
                  <a:lnTo>
                    <a:pt x="906" y="1504"/>
                  </a:lnTo>
                  <a:moveTo>
                    <a:pt x="974" y="1256"/>
                  </a:moveTo>
                  <a:lnTo>
                    <a:pt x="974" y="1254"/>
                  </a:lnTo>
                  <a:lnTo>
                    <a:pt x="972" y="1256"/>
                  </a:lnTo>
                  <a:lnTo>
                    <a:pt x="974" y="1256"/>
                  </a:lnTo>
                  <a:moveTo>
                    <a:pt x="974" y="1253"/>
                  </a:moveTo>
                  <a:lnTo>
                    <a:pt x="974" y="1254"/>
                  </a:lnTo>
                  <a:lnTo>
                    <a:pt x="975" y="1253"/>
                  </a:lnTo>
                  <a:lnTo>
                    <a:pt x="975" y="1251"/>
                  </a:lnTo>
                  <a:lnTo>
                    <a:pt x="974" y="1251"/>
                  </a:lnTo>
                  <a:lnTo>
                    <a:pt x="974" y="1253"/>
                  </a:lnTo>
                  <a:moveTo>
                    <a:pt x="884" y="1171"/>
                  </a:moveTo>
                  <a:lnTo>
                    <a:pt x="885" y="1171"/>
                  </a:lnTo>
                  <a:lnTo>
                    <a:pt x="884" y="1170"/>
                  </a:lnTo>
                  <a:lnTo>
                    <a:pt x="884" y="1171"/>
                  </a:lnTo>
                  <a:moveTo>
                    <a:pt x="968" y="1248"/>
                  </a:moveTo>
                  <a:lnTo>
                    <a:pt x="968" y="1250"/>
                  </a:lnTo>
                  <a:lnTo>
                    <a:pt x="969" y="1250"/>
                  </a:lnTo>
                  <a:lnTo>
                    <a:pt x="971" y="1250"/>
                  </a:lnTo>
                  <a:lnTo>
                    <a:pt x="971" y="1248"/>
                  </a:lnTo>
                  <a:lnTo>
                    <a:pt x="969" y="1248"/>
                  </a:lnTo>
                  <a:lnTo>
                    <a:pt x="968" y="1248"/>
                  </a:lnTo>
                  <a:moveTo>
                    <a:pt x="965" y="1248"/>
                  </a:moveTo>
                  <a:lnTo>
                    <a:pt x="965" y="1247"/>
                  </a:lnTo>
                  <a:lnTo>
                    <a:pt x="963" y="1247"/>
                  </a:lnTo>
                  <a:lnTo>
                    <a:pt x="965" y="1248"/>
                  </a:lnTo>
                  <a:moveTo>
                    <a:pt x="807" y="1711"/>
                  </a:moveTo>
                  <a:lnTo>
                    <a:pt x="808" y="1711"/>
                  </a:lnTo>
                  <a:lnTo>
                    <a:pt x="808" y="1709"/>
                  </a:lnTo>
                  <a:lnTo>
                    <a:pt x="807" y="1709"/>
                  </a:lnTo>
                  <a:lnTo>
                    <a:pt x="807" y="1711"/>
                  </a:lnTo>
                  <a:moveTo>
                    <a:pt x="848" y="1643"/>
                  </a:moveTo>
                  <a:lnTo>
                    <a:pt x="848" y="1644"/>
                  </a:lnTo>
                  <a:lnTo>
                    <a:pt x="850" y="1644"/>
                  </a:lnTo>
                  <a:lnTo>
                    <a:pt x="848" y="1643"/>
                  </a:lnTo>
                  <a:moveTo>
                    <a:pt x="799" y="1702"/>
                  </a:moveTo>
                  <a:lnTo>
                    <a:pt x="799" y="1700"/>
                  </a:lnTo>
                  <a:lnTo>
                    <a:pt x="798" y="1702"/>
                  </a:lnTo>
                  <a:lnTo>
                    <a:pt x="799" y="1702"/>
                  </a:lnTo>
                  <a:moveTo>
                    <a:pt x="804" y="1579"/>
                  </a:moveTo>
                  <a:lnTo>
                    <a:pt x="804" y="1578"/>
                  </a:lnTo>
                  <a:lnTo>
                    <a:pt x="802" y="1579"/>
                  </a:lnTo>
                  <a:lnTo>
                    <a:pt x="804" y="1579"/>
                  </a:lnTo>
                  <a:moveTo>
                    <a:pt x="975" y="1250"/>
                  </a:moveTo>
                  <a:lnTo>
                    <a:pt x="977" y="1250"/>
                  </a:lnTo>
                  <a:lnTo>
                    <a:pt x="977" y="1248"/>
                  </a:lnTo>
                  <a:lnTo>
                    <a:pt x="975" y="1248"/>
                  </a:lnTo>
                  <a:lnTo>
                    <a:pt x="975" y="1250"/>
                  </a:lnTo>
                  <a:moveTo>
                    <a:pt x="802" y="1708"/>
                  </a:moveTo>
                  <a:lnTo>
                    <a:pt x="804" y="1708"/>
                  </a:lnTo>
                  <a:lnTo>
                    <a:pt x="804" y="1706"/>
                  </a:lnTo>
                  <a:lnTo>
                    <a:pt x="802" y="1706"/>
                  </a:lnTo>
                  <a:lnTo>
                    <a:pt x="802" y="1708"/>
                  </a:lnTo>
                  <a:moveTo>
                    <a:pt x="804" y="1703"/>
                  </a:moveTo>
                  <a:lnTo>
                    <a:pt x="802" y="1703"/>
                  </a:lnTo>
                  <a:lnTo>
                    <a:pt x="802" y="1705"/>
                  </a:lnTo>
                  <a:lnTo>
                    <a:pt x="804" y="1705"/>
                  </a:lnTo>
                  <a:lnTo>
                    <a:pt x="805" y="1705"/>
                  </a:lnTo>
                  <a:lnTo>
                    <a:pt x="805" y="1703"/>
                  </a:lnTo>
                  <a:lnTo>
                    <a:pt x="804" y="1703"/>
                  </a:lnTo>
                  <a:moveTo>
                    <a:pt x="827" y="1687"/>
                  </a:moveTo>
                  <a:lnTo>
                    <a:pt x="826" y="1687"/>
                  </a:lnTo>
                  <a:lnTo>
                    <a:pt x="827" y="1687"/>
                  </a:lnTo>
                  <a:lnTo>
                    <a:pt x="827" y="1687"/>
                  </a:lnTo>
                  <a:moveTo>
                    <a:pt x="810" y="839"/>
                  </a:moveTo>
                  <a:lnTo>
                    <a:pt x="810" y="841"/>
                  </a:lnTo>
                  <a:lnTo>
                    <a:pt x="811" y="839"/>
                  </a:lnTo>
                  <a:lnTo>
                    <a:pt x="810" y="839"/>
                  </a:lnTo>
                  <a:moveTo>
                    <a:pt x="944" y="838"/>
                  </a:moveTo>
                  <a:lnTo>
                    <a:pt x="943" y="839"/>
                  </a:lnTo>
                  <a:lnTo>
                    <a:pt x="944" y="839"/>
                  </a:lnTo>
                  <a:lnTo>
                    <a:pt x="944" y="838"/>
                  </a:lnTo>
                  <a:moveTo>
                    <a:pt x="944" y="835"/>
                  </a:moveTo>
                  <a:lnTo>
                    <a:pt x="943" y="835"/>
                  </a:lnTo>
                  <a:lnTo>
                    <a:pt x="943" y="836"/>
                  </a:lnTo>
                  <a:lnTo>
                    <a:pt x="944" y="836"/>
                  </a:lnTo>
                  <a:lnTo>
                    <a:pt x="944" y="835"/>
                  </a:lnTo>
                  <a:moveTo>
                    <a:pt x="937" y="501"/>
                  </a:moveTo>
                  <a:lnTo>
                    <a:pt x="937" y="499"/>
                  </a:lnTo>
                  <a:lnTo>
                    <a:pt x="935" y="499"/>
                  </a:lnTo>
                  <a:lnTo>
                    <a:pt x="935" y="501"/>
                  </a:lnTo>
                  <a:lnTo>
                    <a:pt x="937" y="501"/>
                  </a:lnTo>
                  <a:moveTo>
                    <a:pt x="801" y="1687"/>
                  </a:moveTo>
                  <a:lnTo>
                    <a:pt x="802" y="1687"/>
                  </a:lnTo>
                  <a:lnTo>
                    <a:pt x="801" y="1687"/>
                  </a:lnTo>
                  <a:lnTo>
                    <a:pt x="801" y="1687"/>
                  </a:lnTo>
                  <a:moveTo>
                    <a:pt x="946" y="502"/>
                  </a:moveTo>
                  <a:lnTo>
                    <a:pt x="944" y="502"/>
                  </a:lnTo>
                  <a:lnTo>
                    <a:pt x="944" y="504"/>
                  </a:lnTo>
                  <a:lnTo>
                    <a:pt x="946" y="504"/>
                  </a:lnTo>
                  <a:lnTo>
                    <a:pt x="946" y="502"/>
                  </a:lnTo>
                  <a:moveTo>
                    <a:pt x="760" y="1067"/>
                  </a:moveTo>
                  <a:lnTo>
                    <a:pt x="761" y="1067"/>
                  </a:lnTo>
                  <a:lnTo>
                    <a:pt x="761" y="1065"/>
                  </a:lnTo>
                  <a:lnTo>
                    <a:pt x="760" y="1065"/>
                  </a:lnTo>
                  <a:lnTo>
                    <a:pt x="760" y="1067"/>
                  </a:lnTo>
                  <a:moveTo>
                    <a:pt x="929" y="814"/>
                  </a:moveTo>
                  <a:lnTo>
                    <a:pt x="931" y="814"/>
                  </a:lnTo>
                  <a:lnTo>
                    <a:pt x="931" y="812"/>
                  </a:lnTo>
                  <a:lnTo>
                    <a:pt x="929" y="812"/>
                  </a:lnTo>
                  <a:lnTo>
                    <a:pt x="929" y="814"/>
                  </a:lnTo>
                  <a:moveTo>
                    <a:pt x="876" y="846"/>
                  </a:moveTo>
                  <a:lnTo>
                    <a:pt x="878" y="846"/>
                  </a:lnTo>
                  <a:lnTo>
                    <a:pt x="876" y="845"/>
                  </a:lnTo>
                  <a:lnTo>
                    <a:pt x="876" y="846"/>
                  </a:lnTo>
                  <a:moveTo>
                    <a:pt x="761" y="1068"/>
                  </a:moveTo>
                  <a:lnTo>
                    <a:pt x="762" y="1068"/>
                  </a:lnTo>
                  <a:lnTo>
                    <a:pt x="762" y="1067"/>
                  </a:lnTo>
                  <a:lnTo>
                    <a:pt x="761" y="1067"/>
                  </a:lnTo>
                  <a:lnTo>
                    <a:pt x="761" y="1068"/>
                  </a:lnTo>
                  <a:moveTo>
                    <a:pt x="777" y="1078"/>
                  </a:moveTo>
                  <a:lnTo>
                    <a:pt x="779" y="1077"/>
                  </a:lnTo>
                  <a:lnTo>
                    <a:pt x="777" y="1077"/>
                  </a:lnTo>
                  <a:lnTo>
                    <a:pt x="777" y="1078"/>
                  </a:lnTo>
                  <a:moveTo>
                    <a:pt x="980" y="1433"/>
                  </a:moveTo>
                  <a:lnTo>
                    <a:pt x="981" y="1433"/>
                  </a:lnTo>
                  <a:lnTo>
                    <a:pt x="980" y="1431"/>
                  </a:lnTo>
                  <a:lnTo>
                    <a:pt x="980" y="1433"/>
                  </a:lnTo>
                  <a:moveTo>
                    <a:pt x="972" y="1248"/>
                  </a:moveTo>
                  <a:lnTo>
                    <a:pt x="972" y="1250"/>
                  </a:lnTo>
                  <a:lnTo>
                    <a:pt x="974" y="1250"/>
                  </a:lnTo>
                  <a:lnTo>
                    <a:pt x="975" y="1248"/>
                  </a:lnTo>
                  <a:lnTo>
                    <a:pt x="974" y="1248"/>
                  </a:lnTo>
                  <a:lnTo>
                    <a:pt x="972" y="1248"/>
                  </a:lnTo>
                  <a:moveTo>
                    <a:pt x="926" y="829"/>
                  </a:moveTo>
                  <a:lnTo>
                    <a:pt x="925" y="829"/>
                  </a:lnTo>
                  <a:lnTo>
                    <a:pt x="925" y="830"/>
                  </a:lnTo>
                  <a:lnTo>
                    <a:pt x="926" y="832"/>
                  </a:lnTo>
                  <a:lnTo>
                    <a:pt x="926" y="830"/>
                  </a:lnTo>
                  <a:lnTo>
                    <a:pt x="926" y="829"/>
                  </a:lnTo>
                  <a:moveTo>
                    <a:pt x="1014" y="1257"/>
                  </a:moveTo>
                  <a:lnTo>
                    <a:pt x="1015" y="1257"/>
                  </a:lnTo>
                  <a:lnTo>
                    <a:pt x="1015" y="1256"/>
                  </a:lnTo>
                  <a:lnTo>
                    <a:pt x="1014" y="1256"/>
                  </a:lnTo>
                  <a:lnTo>
                    <a:pt x="1014" y="1257"/>
                  </a:lnTo>
                  <a:moveTo>
                    <a:pt x="980" y="1247"/>
                  </a:moveTo>
                  <a:lnTo>
                    <a:pt x="978" y="1245"/>
                  </a:lnTo>
                  <a:lnTo>
                    <a:pt x="978" y="1247"/>
                  </a:lnTo>
                  <a:lnTo>
                    <a:pt x="977" y="1247"/>
                  </a:lnTo>
                  <a:lnTo>
                    <a:pt x="977" y="1248"/>
                  </a:lnTo>
                  <a:lnTo>
                    <a:pt x="978" y="1248"/>
                  </a:lnTo>
                  <a:lnTo>
                    <a:pt x="980" y="1248"/>
                  </a:lnTo>
                  <a:lnTo>
                    <a:pt x="980" y="1247"/>
                  </a:lnTo>
                  <a:moveTo>
                    <a:pt x="981" y="1248"/>
                  </a:moveTo>
                  <a:lnTo>
                    <a:pt x="982" y="1248"/>
                  </a:lnTo>
                  <a:lnTo>
                    <a:pt x="982" y="1247"/>
                  </a:lnTo>
                  <a:lnTo>
                    <a:pt x="981" y="1247"/>
                  </a:lnTo>
                  <a:lnTo>
                    <a:pt x="981" y="1248"/>
                  </a:lnTo>
                  <a:moveTo>
                    <a:pt x="910" y="814"/>
                  </a:moveTo>
                  <a:lnTo>
                    <a:pt x="912" y="814"/>
                  </a:lnTo>
                  <a:lnTo>
                    <a:pt x="912" y="812"/>
                  </a:lnTo>
                  <a:lnTo>
                    <a:pt x="910" y="812"/>
                  </a:lnTo>
                  <a:lnTo>
                    <a:pt x="909" y="812"/>
                  </a:lnTo>
                  <a:lnTo>
                    <a:pt x="909" y="814"/>
                  </a:lnTo>
                  <a:lnTo>
                    <a:pt x="910" y="814"/>
                  </a:lnTo>
                  <a:moveTo>
                    <a:pt x="923" y="829"/>
                  </a:moveTo>
                  <a:lnTo>
                    <a:pt x="923" y="830"/>
                  </a:lnTo>
                  <a:lnTo>
                    <a:pt x="925" y="829"/>
                  </a:lnTo>
                  <a:lnTo>
                    <a:pt x="923" y="829"/>
                  </a:lnTo>
                  <a:moveTo>
                    <a:pt x="909" y="820"/>
                  </a:moveTo>
                  <a:lnTo>
                    <a:pt x="907" y="820"/>
                  </a:lnTo>
                  <a:lnTo>
                    <a:pt x="907" y="821"/>
                  </a:lnTo>
                  <a:lnTo>
                    <a:pt x="909" y="821"/>
                  </a:lnTo>
                  <a:lnTo>
                    <a:pt x="909" y="820"/>
                  </a:lnTo>
                  <a:moveTo>
                    <a:pt x="801" y="1696"/>
                  </a:moveTo>
                  <a:lnTo>
                    <a:pt x="802" y="1696"/>
                  </a:lnTo>
                  <a:lnTo>
                    <a:pt x="802" y="1694"/>
                  </a:lnTo>
                  <a:lnTo>
                    <a:pt x="801" y="1694"/>
                  </a:lnTo>
                  <a:lnTo>
                    <a:pt x="801" y="1696"/>
                  </a:lnTo>
                  <a:moveTo>
                    <a:pt x="426" y="830"/>
                  </a:moveTo>
                  <a:lnTo>
                    <a:pt x="424" y="832"/>
                  </a:lnTo>
                  <a:lnTo>
                    <a:pt x="426" y="832"/>
                  </a:lnTo>
                  <a:lnTo>
                    <a:pt x="426" y="830"/>
                  </a:lnTo>
                  <a:moveTo>
                    <a:pt x="426" y="829"/>
                  </a:moveTo>
                  <a:lnTo>
                    <a:pt x="426" y="830"/>
                  </a:lnTo>
                  <a:lnTo>
                    <a:pt x="427" y="829"/>
                  </a:lnTo>
                  <a:lnTo>
                    <a:pt x="426" y="829"/>
                  </a:lnTo>
                  <a:moveTo>
                    <a:pt x="423" y="846"/>
                  </a:moveTo>
                  <a:lnTo>
                    <a:pt x="423" y="846"/>
                  </a:lnTo>
                  <a:lnTo>
                    <a:pt x="423" y="845"/>
                  </a:lnTo>
                  <a:lnTo>
                    <a:pt x="423" y="846"/>
                  </a:lnTo>
                  <a:moveTo>
                    <a:pt x="418" y="804"/>
                  </a:moveTo>
                  <a:lnTo>
                    <a:pt x="420" y="802"/>
                  </a:lnTo>
                  <a:lnTo>
                    <a:pt x="418" y="802"/>
                  </a:lnTo>
                  <a:lnTo>
                    <a:pt x="418" y="804"/>
                  </a:lnTo>
                  <a:moveTo>
                    <a:pt x="435" y="929"/>
                  </a:moveTo>
                  <a:lnTo>
                    <a:pt x="435" y="928"/>
                  </a:lnTo>
                  <a:lnTo>
                    <a:pt x="433" y="928"/>
                  </a:lnTo>
                  <a:lnTo>
                    <a:pt x="435" y="929"/>
                  </a:lnTo>
                  <a:moveTo>
                    <a:pt x="799" y="1687"/>
                  </a:moveTo>
                  <a:lnTo>
                    <a:pt x="798" y="1687"/>
                  </a:lnTo>
                  <a:lnTo>
                    <a:pt x="798" y="1688"/>
                  </a:lnTo>
                  <a:lnTo>
                    <a:pt x="798" y="1690"/>
                  </a:lnTo>
                  <a:lnTo>
                    <a:pt x="798" y="1691"/>
                  </a:lnTo>
                  <a:lnTo>
                    <a:pt x="799" y="1691"/>
                  </a:lnTo>
                  <a:lnTo>
                    <a:pt x="799" y="1690"/>
                  </a:lnTo>
                  <a:lnTo>
                    <a:pt x="801" y="1690"/>
                  </a:lnTo>
                  <a:lnTo>
                    <a:pt x="802" y="1690"/>
                  </a:lnTo>
                  <a:lnTo>
                    <a:pt x="802" y="1688"/>
                  </a:lnTo>
                  <a:lnTo>
                    <a:pt x="801" y="1688"/>
                  </a:lnTo>
                  <a:lnTo>
                    <a:pt x="799" y="1687"/>
                  </a:lnTo>
                  <a:moveTo>
                    <a:pt x="541" y="561"/>
                  </a:moveTo>
                  <a:lnTo>
                    <a:pt x="539" y="561"/>
                  </a:lnTo>
                  <a:lnTo>
                    <a:pt x="539" y="563"/>
                  </a:lnTo>
                  <a:lnTo>
                    <a:pt x="541" y="563"/>
                  </a:lnTo>
                  <a:lnTo>
                    <a:pt x="541" y="561"/>
                  </a:lnTo>
                  <a:moveTo>
                    <a:pt x="436" y="929"/>
                  </a:moveTo>
                  <a:lnTo>
                    <a:pt x="438" y="929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6" y="929"/>
                  </a:lnTo>
                  <a:moveTo>
                    <a:pt x="411" y="501"/>
                  </a:moveTo>
                  <a:lnTo>
                    <a:pt x="412" y="501"/>
                  </a:lnTo>
                  <a:lnTo>
                    <a:pt x="412" y="499"/>
                  </a:lnTo>
                  <a:lnTo>
                    <a:pt x="411" y="499"/>
                  </a:lnTo>
                  <a:lnTo>
                    <a:pt x="411" y="501"/>
                  </a:lnTo>
                  <a:moveTo>
                    <a:pt x="408" y="798"/>
                  </a:moveTo>
                  <a:lnTo>
                    <a:pt x="410" y="798"/>
                  </a:lnTo>
                  <a:lnTo>
                    <a:pt x="410" y="799"/>
                  </a:lnTo>
                  <a:lnTo>
                    <a:pt x="411" y="799"/>
                  </a:lnTo>
                  <a:lnTo>
                    <a:pt x="411" y="798"/>
                  </a:lnTo>
                  <a:lnTo>
                    <a:pt x="411" y="798"/>
                  </a:lnTo>
                  <a:lnTo>
                    <a:pt x="410" y="798"/>
                  </a:lnTo>
                  <a:lnTo>
                    <a:pt x="408" y="798"/>
                  </a:lnTo>
                  <a:moveTo>
                    <a:pt x="401" y="808"/>
                  </a:moveTo>
                  <a:lnTo>
                    <a:pt x="402" y="807"/>
                  </a:lnTo>
                  <a:lnTo>
                    <a:pt x="401" y="807"/>
                  </a:lnTo>
                  <a:lnTo>
                    <a:pt x="401" y="808"/>
                  </a:lnTo>
                  <a:moveTo>
                    <a:pt x="404" y="798"/>
                  </a:moveTo>
                  <a:lnTo>
                    <a:pt x="404" y="798"/>
                  </a:lnTo>
                  <a:lnTo>
                    <a:pt x="405" y="798"/>
                  </a:lnTo>
                  <a:lnTo>
                    <a:pt x="405" y="798"/>
                  </a:lnTo>
                  <a:lnTo>
                    <a:pt x="404" y="798"/>
                  </a:lnTo>
                  <a:moveTo>
                    <a:pt x="405" y="799"/>
                  </a:moveTo>
                  <a:lnTo>
                    <a:pt x="407" y="798"/>
                  </a:lnTo>
                  <a:lnTo>
                    <a:pt x="405" y="798"/>
                  </a:lnTo>
                  <a:lnTo>
                    <a:pt x="405" y="799"/>
                  </a:lnTo>
                  <a:moveTo>
                    <a:pt x="412" y="795"/>
                  </a:moveTo>
                  <a:lnTo>
                    <a:pt x="412" y="793"/>
                  </a:lnTo>
                  <a:lnTo>
                    <a:pt x="411" y="795"/>
                  </a:lnTo>
                  <a:lnTo>
                    <a:pt x="412" y="795"/>
                  </a:lnTo>
                  <a:moveTo>
                    <a:pt x="389" y="796"/>
                  </a:moveTo>
                  <a:lnTo>
                    <a:pt x="389" y="798"/>
                  </a:lnTo>
                  <a:lnTo>
                    <a:pt x="389" y="798"/>
                  </a:lnTo>
                  <a:lnTo>
                    <a:pt x="390" y="798"/>
                  </a:lnTo>
                  <a:lnTo>
                    <a:pt x="392" y="798"/>
                  </a:lnTo>
                  <a:lnTo>
                    <a:pt x="392" y="798"/>
                  </a:lnTo>
                  <a:lnTo>
                    <a:pt x="390" y="798"/>
                  </a:lnTo>
                  <a:lnTo>
                    <a:pt x="389" y="796"/>
                  </a:lnTo>
                  <a:moveTo>
                    <a:pt x="405" y="795"/>
                  </a:moveTo>
                  <a:lnTo>
                    <a:pt x="407" y="795"/>
                  </a:lnTo>
                  <a:lnTo>
                    <a:pt x="407" y="793"/>
                  </a:lnTo>
                  <a:lnTo>
                    <a:pt x="405" y="793"/>
                  </a:lnTo>
                  <a:lnTo>
                    <a:pt x="405" y="795"/>
                  </a:lnTo>
                  <a:moveTo>
                    <a:pt x="411" y="798"/>
                  </a:moveTo>
                  <a:lnTo>
                    <a:pt x="412" y="798"/>
                  </a:lnTo>
                  <a:lnTo>
                    <a:pt x="412" y="796"/>
                  </a:lnTo>
                  <a:lnTo>
                    <a:pt x="412" y="795"/>
                  </a:lnTo>
                  <a:lnTo>
                    <a:pt x="411" y="796"/>
                  </a:lnTo>
                  <a:lnTo>
                    <a:pt x="411" y="798"/>
                  </a:lnTo>
                  <a:moveTo>
                    <a:pt x="542" y="567"/>
                  </a:moveTo>
                  <a:lnTo>
                    <a:pt x="544" y="567"/>
                  </a:lnTo>
                  <a:lnTo>
                    <a:pt x="542" y="566"/>
                  </a:lnTo>
                  <a:lnTo>
                    <a:pt x="542" y="567"/>
                  </a:lnTo>
                  <a:moveTo>
                    <a:pt x="430" y="934"/>
                  </a:moveTo>
                  <a:lnTo>
                    <a:pt x="432" y="934"/>
                  </a:lnTo>
                  <a:lnTo>
                    <a:pt x="432" y="932"/>
                  </a:lnTo>
                  <a:lnTo>
                    <a:pt x="430" y="932"/>
                  </a:lnTo>
                  <a:lnTo>
                    <a:pt x="430" y="934"/>
                  </a:lnTo>
                  <a:moveTo>
                    <a:pt x="795" y="1622"/>
                  </a:moveTo>
                  <a:lnTo>
                    <a:pt x="795" y="1623"/>
                  </a:lnTo>
                  <a:lnTo>
                    <a:pt x="796" y="1622"/>
                  </a:lnTo>
                  <a:lnTo>
                    <a:pt x="795" y="1622"/>
                  </a:lnTo>
                  <a:moveTo>
                    <a:pt x="795" y="1623"/>
                  </a:moveTo>
                  <a:lnTo>
                    <a:pt x="793" y="1625"/>
                  </a:lnTo>
                  <a:lnTo>
                    <a:pt x="792" y="1625"/>
                  </a:lnTo>
                  <a:lnTo>
                    <a:pt x="792" y="1626"/>
                  </a:lnTo>
                  <a:lnTo>
                    <a:pt x="792" y="1628"/>
                  </a:lnTo>
                  <a:lnTo>
                    <a:pt x="793" y="1626"/>
                  </a:lnTo>
                  <a:lnTo>
                    <a:pt x="795" y="1625"/>
                  </a:lnTo>
                  <a:lnTo>
                    <a:pt x="795" y="1623"/>
                  </a:lnTo>
                  <a:moveTo>
                    <a:pt x="799" y="1610"/>
                  </a:moveTo>
                  <a:lnTo>
                    <a:pt x="798" y="1610"/>
                  </a:lnTo>
                  <a:lnTo>
                    <a:pt x="798" y="1612"/>
                  </a:lnTo>
                  <a:lnTo>
                    <a:pt x="799" y="1612"/>
                  </a:lnTo>
                  <a:lnTo>
                    <a:pt x="799" y="1610"/>
                  </a:lnTo>
                  <a:moveTo>
                    <a:pt x="541" y="566"/>
                  </a:moveTo>
                  <a:lnTo>
                    <a:pt x="542" y="566"/>
                  </a:lnTo>
                  <a:lnTo>
                    <a:pt x="541" y="564"/>
                  </a:lnTo>
                  <a:lnTo>
                    <a:pt x="541" y="566"/>
                  </a:lnTo>
                  <a:moveTo>
                    <a:pt x="792" y="1629"/>
                  </a:moveTo>
                  <a:lnTo>
                    <a:pt x="792" y="1628"/>
                  </a:lnTo>
                  <a:lnTo>
                    <a:pt x="791" y="1628"/>
                  </a:lnTo>
                  <a:lnTo>
                    <a:pt x="792" y="1629"/>
                  </a:lnTo>
                  <a:moveTo>
                    <a:pt x="796" y="1687"/>
                  </a:moveTo>
                  <a:lnTo>
                    <a:pt x="796" y="1687"/>
                  </a:lnTo>
                  <a:lnTo>
                    <a:pt x="798" y="1687"/>
                  </a:lnTo>
                  <a:lnTo>
                    <a:pt x="798" y="1687"/>
                  </a:lnTo>
                  <a:lnTo>
                    <a:pt x="796" y="1687"/>
                  </a:lnTo>
                  <a:moveTo>
                    <a:pt x="795" y="1687"/>
                  </a:moveTo>
                  <a:lnTo>
                    <a:pt x="796" y="1687"/>
                  </a:lnTo>
                  <a:lnTo>
                    <a:pt x="795" y="1687"/>
                  </a:lnTo>
                  <a:lnTo>
                    <a:pt x="795" y="1687"/>
                  </a:lnTo>
                  <a:moveTo>
                    <a:pt x="398" y="776"/>
                  </a:moveTo>
                  <a:lnTo>
                    <a:pt x="398" y="774"/>
                  </a:lnTo>
                  <a:lnTo>
                    <a:pt x="396" y="776"/>
                  </a:lnTo>
                  <a:lnTo>
                    <a:pt x="398" y="776"/>
                  </a:lnTo>
                  <a:moveTo>
                    <a:pt x="801" y="1691"/>
                  </a:moveTo>
                  <a:lnTo>
                    <a:pt x="799" y="1691"/>
                  </a:lnTo>
                  <a:lnTo>
                    <a:pt x="799" y="1693"/>
                  </a:lnTo>
                  <a:lnTo>
                    <a:pt x="801" y="1691"/>
                  </a:lnTo>
                  <a:moveTo>
                    <a:pt x="798" y="1616"/>
                  </a:moveTo>
                  <a:lnTo>
                    <a:pt x="798" y="1616"/>
                  </a:lnTo>
                  <a:lnTo>
                    <a:pt x="799" y="1616"/>
                  </a:lnTo>
                  <a:lnTo>
                    <a:pt x="798" y="1616"/>
                  </a:lnTo>
                  <a:moveTo>
                    <a:pt x="745" y="1253"/>
                  </a:moveTo>
                  <a:lnTo>
                    <a:pt x="745" y="1254"/>
                  </a:lnTo>
                  <a:lnTo>
                    <a:pt x="746" y="1254"/>
                  </a:lnTo>
                  <a:lnTo>
                    <a:pt x="748" y="1254"/>
                  </a:lnTo>
                  <a:lnTo>
                    <a:pt x="746" y="1253"/>
                  </a:lnTo>
                  <a:lnTo>
                    <a:pt x="745" y="1253"/>
                  </a:lnTo>
                  <a:moveTo>
                    <a:pt x="813" y="1160"/>
                  </a:moveTo>
                  <a:lnTo>
                    <a:pt x="813" y="1158"/>
                  </a:lnTo>
                  <a:lnTo>
                    <a:pt x="811" y="1158"/>
                  </a:lnTo>
                  <a:lnTo>
                    <a:pt x="811" y="1157"/>
                  </a:lnTo>
                  <a:lnTo>
                    <a:pt x="810" y="1155"/>
                  </a:lnTo>
                  <a:lnTo>
                    <a:pt x="810" y="1157"/>
                  </a:lnTo>
                  <a:lnTo>
                    <a:pt x="808" y="1157"/>
                  </a:lnTo>
                  <a:lnTo>
                    <a:pt x="808" y="1158"/>
                  </a:lnTo>
                  <a:lnTo>
                    <a:pt x="807" y="1158"/>
                  </a:lnTo>
                  <a:lnTo>
                    <a:pt x="807" y="1160"/>
                  </a:lnTo>
                  <a:lnTo>
                    <a:pt x="807" y="1161"/>
                  </a:lnTo>
                  <a:lnTo>
                    <a:pt x="805" y="1161"/>
                  </a:lnTo>
                  <a:lnTo>
                    <a:pt x="805" y="1163"/>
                  </a:lnTo>
                  <a:lnTo>
                    <a:pt x="807" y="1163"/>
                  </a:lnTo>
                  <a:lnTo>
                    <a:pt x="807" y="1164"/>
                  </a:lnTo>
                  <a:lnTo>
                    <a:pt x="808" y="1164"/>
                  </a:lnTo>
                  <a:lnTo>
                    <a:pt x="808" y="1165"/>
                  </a:lnTo>
                  <a:lnTo>
                    <a:pt x="808" y="1167"/>
                  </a:lnTo>
                  <a:lnTo>
                    <a:pt x="810" y="1167"/>
                  </a:lnTo>
                  <a:lnTo>
                    <a:pt x="811" y="1167"/>
                  </a:lnTo>
                  <a:lnTo>
                    <a:pt x="813" y="1167"/>
                  </a:lnTo>
                  <a:lnTo>
                    <a:pt x="813" y="1165"/>
                  </a:lnTo>
                  <a:lnTo>
                    <a:pt x="813" y="1165"/>
                  </a:lnTo>
                  <a:lnTo>
                    <a:pt x="813" y="1164"/>
                  </a:lnTo>
                  <a:lnTo>
                    <a:pt x="813" y="1163"/>
                  </a:lnTo>
                  <a:lnTo>
                    <a:pt x="813" y="1161"/>
                  </a:lnTo>
                  <a:lnTo>
                    <a:pt x="813" y="1161"/>
                  </a:lnTo>
                  <a:lnTo>
                    <a:pt x="813" y="1160"/>
                  </a:lnTo>
                  <a:moveTo>
                    <a:pt x="615" y="542"/>
                  </a:moveTo>
                  <a:lnTo>
                    <a:pt x="616" y="542"/>
                  </a:lnTo>
                  <a:lnTo>
                    <a:pt x="618" y="542"/>
                  </a:lnTo>
                  <a:lnTo>
                    <a:pt x="619" y="542"/>
                  </a:lnTo>
                  <a:lnTo>
                    <a:pt x="619" y="541"/>
                  </a:lnTo>
                  <a:lnTo>
                    <a:pt x="619" y="539"/>
                  </a:lnTo>
                  <a:lnTo>
                    <a:pt x="618" y="539"/>
                  </a:lnTo>
                  <a:lnTo>
                    <a:pt x="618" y="538"/>
                  </a:lnTo>
                  <a:lnTo>
                    <a:pt x="616" y="538"/>
                  </a:lnTo>
                  <a:lnTo>
                    <a:pt x="616" y="536"/>
                  </a:lnTo>
                  <a:lnTo>
                    <a:pt x="615" y="536"/>
                  </a:lnTo>
                  <a:lnTo>
                    <a:pt x="615" y="535"/>
                  </a:lnTo>
                  <a:lnTo>
                    <a:pt x="613" y="535"/>
                  </a:lnTo>
                  <a:lnTo>
                    <a:pt x="613" y="536"/>
                  </a:lnTo>
                  <a:lnTo>
                    <a:pt x="612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0" y="539"/>
                  </a:lnTo>
                  <a:lnTo>
                    <a:pt x="612" y="541"/>
                  </a:lnTo>
                  <a:lnTo>
                    <a:pt x="612" y="542"/>
                  </a:lnTo>
                  <a:lnTo>
                    <a:pt x="613" y="542"/>
                  </a:lnTo>
                  <a:lnTo>
                    <a:pt x="615" y="542"/>
                  </a:lnTo>
                  <a:moveTo>
                    <a:pt x="801" y="1609"/>
                  </a:moveTo>
                  <a:lnTo>
                    <a:pt x="799" y="1609"/>
                  </a:lnTo>
                  <a:lnTo>
                    <a:pt x="799" y="1610"/>
                  </a:lnTo>
                  <a:lnTo>
                    <a:pt x="801" y="1610"/>
                  </a:lnTo>
                  <a:lnTo>
                    <a:pt x="801" y="1609"/>
                  </a:lnTo>
                  <a:moveTo>
                    <a:pt x="615" y="526"/>
                  </a:moveTo>
                  <a:lnTo>
                    <a:pt x="615" y="527"/>
                  </a:lnTo>
                  <a:lnTo>
                    <a:pt x="616" y="526"/>
                  </a:lnTo>
                  <a:lnTo>
                    <a:pt x="615" y="526"/>
                  </a:lnTo>
                  <a:moveTo>
                    <a:pt x="789" y="1653"/>
                  </a:moveTo>
                  <a:lnTo>
                    <a:pt x="789" y="1651"/>
                  </a:lnTo>
                  <a:lnTo>
                    <a:pt x="788" y="1651"/>
                  </a:lnTo>
                  <a:lnTo>
                    <a:pt x="789" y="1653"/>
                  </a:lnTo>
                  <a:moveTo>
                    <a:pt x="792" y="1675"/>
                  </a:moveTo>
                  <a:lnTo>
                    <a:pt x="793" y="1675"/>
                  </a:lnTo>
                  <a:lnTo>
                    <a:pt x="793" y="1674"/>
                  </a:lnTo>
                  <a:lnTo>
                    <a:pt x="792" y="1674"/>
                  </a:lnTo>
                  <a:lnTo>
                    <a:pt x="792" y="1675"/>
                  </a:lnTo>
                  <a:moveTo>
                    <a:pt x="786" y="1653"/>
                  </a:moveTo>
                  <a:lnTo>
                    <a:pt x="786" y="1654"/>
                  </a:lnTo>
                  <a:lnTo>
                    <a:pt x="788" y="1654"/>
                  </a:lnTo>
                  <a:lnTo>
                    <a:pt x="788" y="1653"/>
                  </a:lnTo>
                  <a:lnTo>
                    <a:pt x="788" y="1651"/>
                  </a:lnTo>
                  <a:lnTo>
                    <a:pt x="786" y="1651"/>
                  </a:lnTo>
                  <a:lnTo>
                    <a:pt x="786" y="1653"/>
                  </a:lnTo>
                  <a:moveTo>
                    <a:pt x="225" y="653"/>
                  </a:moveTo>
                  <a:lnTo>
                    <a:pt x="226" y="653"/>
                  </a:lnTo>
                  <a:lnTo>
                    <a:pt x="226" y="651"/>
                  </a:lnTo>
                  <a:lnTo>
                    <a:pt x="225" y="651"/>
                  </a:lnTo>
                  <a:lnTo>
                    <a:pt x="225" y="653"/>
                  </a:lnTo>
                  <a:moveTo>
                    <a:pt x="486" y="984"/>
                  </a:moveTo>
                  <a:lnTo>
                    <a:pt x="486" y="985"/>
                  </a:lnTo>
                  <a:lnTo>
                    <a:pt x="488" y="985"/>
                  </a:lnTo>
                  <a:lnTo>
                    <a:pt x="488" y="984"/>
                  </a:lnTo>
                  <a:lnTo>
                    <a:pt x="486" y="984"/>
                  </a:lnTo>
                  <a:moveTo>
                    <a:pt x="529" y="1037"/>
                  </a:moveTo>
                  <a:lnTo>
                    <a:pt x="529" y="1038"/>
                  </a:lnTo>
                  <a:lnTo>
                    <a:pt x="531" y="1037"/>
                  </a:lnTo>
                  <a:lnTo>
                    <a:pt x="529" y="1037"/>
                  </a:lnTo>
                  <a:moveTo>
                    <a:pt x="508" y="1030"/>
                  </a:moveTo>
                  <a:lnTo>
                    <a:pt x="510" y="1030"/>
                  </a:lnTo>
                  <a:lnTo>
                    <a:pt x="510" y="1028"/>
                  </a:lnTo>
                  <a:lnTo>
                    <a:pt x="508" y="1028"/>
                  </a:lnTo>
                  <a:lnTo>
                    <a:pt x="508" y="1030"/>
                  </a:lnTo>
                  <a:moveTo>
                    <a:pt x="494" y="1021"/>
                  </a:moveTo>
                  <a:lnTo>
                    <a:pt x="494" y="1019"/>
                  </a:lnTo>
                  <a:lnTo>
                    <a:pt x="492" y="1019"/>
                  </a:lnTo>
                  <a:lnTo>
                    <a:pt x="492" y="1021"/>
                  </a:lnTo>
                  <a:lnTo>
                    <a:pt x="494" y="1021"/>
                  </a:lnTo>
                  <a:moveTo>
                    <a:pt x="638" y="1112"/>
                  </a:moveTo>
                  <a:lnTo>
                    <a:pt x="638" y="1114"/>
                  </a:lnTo>
                  <a:lnTo>
                    <a:pt x="640" y="1114"/>
                  </a:lnTo>
                  <a:lnTo>
                    <a:pt x="638" y="1112"/>
                  </a:lnTo>
                  <a:moveTo>
                    <a:pt x="737" y="1177"/>
                  </a:moveTo>
                  <a:lnTo>
                    <a:pt x="737" y="1179"/>
                  </a:lnTo>
                  <a:lnTo>
                    <a:pt x="739" y="1179"/>
                  </a:lnTo>
                  <a:lnTo>
                    <a:pt x="739" y="1177"/>
                  </a:lnTo>
                  <a:lnTo>
                    <a:pt x="737" y="1177"/>
                  </a:lnTo>
                  <a:moveTo>
                    <a:pt x="706" y="1158"/>
                  </a:moveTo>
                  <a:lnTo>
                    <a:pt x="706" y="1160"/>
                  </a:lnTo>
                  <a:lnTo>
                    <a:pt x="708" y="1160"/>
                  </a:lnTo>
                  <a:lnTo>
                    <a:pt x="708" y="1158"/>
                  </a:lnTo>
                  <a:lnTo>
                    <a:pt x="706" y="1158"/>
                  </a:lnTo>
                  <a:moveTo>
                    <a:pt x="430" y="929"/>
                  </a:moveTo>
                  <a:lnTo>
                    <a:pt x="430" y="928"/>
                  </a:lnTo>
                  <a:lnTo>
                    <a:pt x="429" y="928"/>
                  </a:lnTo>
                  <a:lnTo>
                    <a:pt x="429" y="929"/>
                  </a:lnTo>
                  <a:lnTo>
                    <a:pt x="429" y="931"/>
                  </a:lnTo>
                  <a:lnTo>
                    <a:pt x="430" y="931"/>
                  </a:lnTo>
                  <a:lnTo>
                    <a:pt x="430" y="929"/>
                  </a:lnTo>
                  <a:moveTo>
                    <a:pt x="762" y="1174"/>
                  </a:moveTo>
                  <a:lnTo>
                    <a:pt x="761" y="1173"/>
                  </a:lnTo>
                  <a:lnTo>
                    <a:pt x="761" y="1174"/>
                  </a:lnTo>
                  <a:lnTo>
                    <a:pt x="762" y="1174"/>
                  </a:lnTo>
                  <a:moveTo>
                    <a:pt x="708" y="1161"/>
                  </a:moveTo>
                  <a:lnTo>
                    <a:pt x="709" y="1160"/>
                  </a:lnTo>
                  <a:lnTo>
                    <a:pt x="708" y="1160"/>
                  </a:lnTo>
                  <a:lnTo>
                    <a:pt x="708" y="1161"/>
                  </a:lnTo>
                  <a:moveTo>
                    <a:pt x="424" y="836"/>
                  </a:moveTo>
                  <a:lnTo>
                    <a:pt x="426" y="835"/>
                  </a:lnTo>
                  <a:lnTo>
                    <a:pt x="424" y="835"/>
                  </a:lnTo>
                  <a:lnTo>
                    <a:pt x="424" y="836"/>
                  </a:lnTo>
                  <a:moveTo>
                    <a:pt x="420" y="836"/>
                  </a:moveTo>
                  <a:lnTo>
                    <a:pt x="418" y="836"/>
                  </a:lnTo>
                  <a:lnTo>
                    <a:pt x="418" y="838"/>
                  </a:lnTo>
                  <a:lnTo>
                    <a:pt x="420" y="838"/>
                  </a:lnTo>
                  <a:lnTo>
                    <a:pt x="420" y="836"/>
                  </a:lnTo>
                  <a:moveTo>
                    <a:pt x="432" y="826"/>
                  </a:moveTo>
                  <a:lnTo>
                    <a:pt x="430" y="826"/>
                  </a:lnTo>
                  <a:lnTo>
                    <a:pt x="430" y="827"/>
                  </a:lnTo>
                  <a:lnTo>
                    <a:pt x="432" y="827"/>
                  </a:lnTo>
                  <a:lnTo>
                    <a:pt x="432" y="826"/>
                  </a:lnTo>
                  <a:moveTo>
                    <a:pt x="429" y="823"/>
                  </a:moveTo>
                  <a:lnTo>
                    <a:pt x="430" y="824"/>
                  </a:lnTo>
                  <a:lnTo>
                    <a:pt x="430" y="823"/>
                  </a:lnTo>
                  <a:lnTo>
                    <a:pt x="429" y="823"/>
                  </a:lnTo>
                  <a:moveTo>
                    <a:pt x="430" y="833"/>
                  </a:moveTo>
                  <a:lnTo>
                    <a:pt x="430" y="833"/>
                  </a:lnTo>
                  <a:lnTo>
                    <a:pt x="429" y="833"/>
                  </a:lnTo>
                  <a:lnTo>
                    <a:pt x="430" y="833"/>
                  </a:lnTo>
                  <a:moveTo>
                    <a:pt x="426" y="835"/>
                  </a:moveTo>
                  <a:lnTo>
                    <a:pt x="427" y="835"/>
                  </a:lnTo>
                  <a:lnTo>
                    <a:pt x="426" y="833"/>
                  </a:lnTo>
                  <a:lnTo>
                    <a:pt x="426" y="835"/>
                  </a:lnTo>
                  <a:moveTo>
                    <a:pt x="427" y="835"/>
                  </a:moveTo>
                  <a:lnTo>
                    <a:pt x="429" y="835"/>
                  </a:lnTo>
                  <a:lnTo>
                    <a:pt x="429" y="833"/>
                  </a:lnTo>
                  <a:lnTo>
                    <a:pt x="427" y="833"/>
                  </a:lnTo>
                  <a:lnTo>
                    <a:pt x="427" y="835"/>
                  </a:lnTo>
                  <a:moveTo>
                    <a:pt x="427" y="833"/>
                  </a:moveTo>
                  <a:lnTo>
                    <a:pt x="426" y="833"/>
                  </a:lnTo>
                  <a:lnTo>
                    <a:pt x="426" y="833"/>
                  </a:lnTo>
                  <a:lnTo>
                    <a:pt x="427" y="833"/>
                  </a:lnTo>
                  <a:lnTo>
                    <a:pt x="427" y="833"/>
                  </a:lnTo>
                  <a:moveTo>
                    <a:pt x="424" y="833"/>
                  </a:moveTo>
                  <a:lnTo>
                    <a:pt x="426" y="833"/>
                  </a:lnTo>
                  <a:lnTo>
                    <a:pt x="424" y="833"/>
                  </a:lnTo>
                  <a:lnTo>
                    <a:pt x="424" y="833"/>
                  </a:lnTo>
                  <a:moveTo>
                    <a:pt x="788" y="1649"/>
                  </a:moveTo>
                  <a:lnTo>
                    <a:pt x="786" y="1649"/>
                  </a:lnTo>
                  <a:lnTo>
                    <a:pt x="786" y="1650"/>
                  </a:lnTo>
                  <a:lnTo>
                    <a:pt x="786" y="1651"/>
                  </a:lnTo>
                  <a:lnTo>
                    <a:pt x="788" y="1651"/>
                  </a:lnTo>
                  <a:lnTo>
                    <a:pt x="788" y="1650"/>
                  </a:lnTo>
                  <a:lnTo>
                    <a:pt x="788" y="1649"/>
                  </a:lnTo>
                  <a:moveTo>
                    <a:pt x="429" y="818"/>
                  </a:moveTo>
                  <a:lnTo>
                    <a:pt x="427" y="818"/>
                  </a:lnTo>
                  <a:lnTo>
                    <a:pt x="427" y="820"/>
                  </a:lnTo>
                  <a:lnTo>
                    <a:pt x="429" y="821"/>
                  </a:lnTo>
                  <a:lnTo>
                    <a:pt x="429" y="820"/>
                  </a:lnTo>
                  <a:lnTo>
                    <a:pt x="429" y="818"/>
                  </a:lnTo>
                  <a:moveTo>
                    <a:pt x="789" y="1644"/>
                  </a:moveTo>
                  <a:lnTo>
                    <a:pt x="788" y="1644"/>
                  </a:lnTo>
                  <a:lnTo>
                    <a:pt x="788" y="1646"/>
                  </a:lnTo>
                  <a:lnTo>
                    <a:pt x="789" y="1644"/>
                  </a:lnTo>
                  <a:moveTo>
                    <a:pt x="792" y="1640"/>
                  </a:moveTo>
                  <a:lnTo>
                    <a:pt x="793" y="1641"/>
                  </a:lnTo>
                  <a:lnTo>
                    <a:pt x="793" y="1640"/>
                  </a:lnTo>
                  <a:lnTo>
                    <a:pt x="792" y="1640"/>
                  </a:lnTo>
                  <a:moveTo>
                    <a:pt x="795" y="1649"/>
                  </a:moveTo>
                  <a:lnTo>
                    <a:pt x="795" y="1647"/>
                  </a:lnTo>
                  <a:lnTo>
                    <a:pt x="795" y="1646"/>
                  </a:lnTo>
                  <a:lnTo>
                    <a:pt x="793" y="1646"/>
                  </a:lnTo>
                  <a:lnTo>
                    <a:pt x="793" y="1647"/>
                  </a:lnTo>
                  <a:lnTo>
                    <a:pt x="795" y="1649"/>
                  </a:lnTo>
                  <a:moveTo>
                    <a:pt x="792" y="1646"/>
                  </a:moveTo>
                  <a:lnTo>
                    <a:pt x="793" y="1646"/>
                  </a:lnTo>
                  <a:lnTo>
                    <a:pt x="793" y="1644"/>
                  </a:lnTo>
                  <a:lnTo>
                    <a:pt x="793" y="1643"/>
                  </a:lnTo>
                  <a:lnTo>
                    <a:pt x="793" y="1641"/>
                  </a:lnTo>
                  <a:lnTo>
                    <a:pt x="792" y="1641"/>
                  </a:lnTo>
                  <a:lnTo>
                    <a:pt x="792" y="1643"/>
                  </a:lnTo>
                  <a:lnTo>
                    <a:pt x="791" y="1643"/>
                  </a:lnTo>
                  <a:lnTo>
                    <a:pt x="792" y="1644"/>
                  </a:lnTo>
                  <a:lnTo>
                    <a:pt x="791" y="1644"/>
                  </a:lnTo>
                  <a:lnTo>
                    <a:pt x="789" y="1644"/>
                  </a:lnTo>
                  <a:lnTo>
                    <a:pt x="791" y="1646"/>
                  </a:lnTo>
                  <a:lnTo>
                    <a:pt x="792" y="1646"/>
                  </a:lnTo>
                  <a:moveTo>
                    <a:pt x="786" y="1647"/>
                  </a:moveTo>
                  <a:lnTo>
                    <a:pt x="788" y="1647"/>
                  </a:lnTo>
                  <a:lnTo>
                    <a:pt x="788" y="1646"/>
                  </a:lnTo>
                  <a:lnTo>
                    <a:pt x="786" y="1646"/>
                  </a:lnTo>
                  <a:lnTo>
                    <a:pt x="786" y="1644"/>
                  </a:lnTo>
                  <a:lnTo>
                    <a:pt x="788" y="1644"/>
                  </a:lnTo>
                  <a:lnTo>
                    <a:pt x="788" y="1643"/>
                  </a:lnTo>
                  <a:lnTo>
                    <a:pt x="786" y="1643"/>
                  </a:lnTo>
                  <a:lnTo>
                    <a:pt x="785" y="1643"/>
                  </a:lnTo>
                  <a:lnTo>
                    <a:pt x="785" y="1644"/>
                  </a:lnTo>
                  <a:lnTo>
                    <a:pt x="785" y="1646"/>
                  </a:lnTo>
                  <a:lnTo>
                    <a:pt x="783" y="1646"/>
                  </a:lnTo>
                  <a:lnTo>
                    <a:pt x="785" y="1647"/>
                  </a:lnTo>
                  <a:lnTo>
                    <a:pt x="786" y="1647"/>
                  </a:lnTo>
                  <a:moveTo>
                    <a:pt x="788" y="1651"/>
                  </a:moveTo>
                  <a:lnTo>
                    <a:pt x="789" y="1651"/>
                  </a:lnTo>
                  <a:lnTo>
                    <a:pt x="791" y="1651"/>
                  </a:lnTo>
                  <a:lnTo>
                    <a:pt x="791" y="1650"/>
                  </a:lnTo>
                  <a:lnTo>
                    <a:pt x="789" y="1649"/>
                  </a:lnTo>
                  <a:lnTo>
                    <a:pt x="789" y="1650"/>
                  </a:lnTo>
                  <a:lnTo>
                    <a:pt x="788" y="1651"/>
                  </a:lnTo>
                  <a:moveTo>
                    <a:pt x="782" y="1649"/>
                  </a:moveTo>
                  <a:lnTo>
                    <a:pt x="782" y="1650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3" y="1650"/>
                  </a:lnTo>
                  <a:lnTo>
                    <a:pt x="782" y="1649"/>
                  </a:lnTo>
                  <a:moveTo>
                    <a:pt x="789" y="1649"/>
                  </a:moveTo>
                  <a:lnTo>
                    <a:pt x="789" y="1647"/>
                  </a:lnTo>
                  <a:lnTo>
                    <a:pt x="788" y="1647"/>
                  </a:lnTo>
                  <a:lnTo>
                    <a:pt x="788" y="1649"/>
                  </a:lnTo>
                  <a:lnTo>
                    <a:pt x="789" y="1649"/>
                  </a:lnTo>
                  <a:moveTo>
                    <a:pt x="796" y="1618"/>
                  </a:moveTo>
                  <a:lnTo>
                    <a:pt x="795" y="1618"/>
                  </a:lnTo>
                  <a:lnTo>
                    <a:pt x="795" y="1619"/>
                  </a:lnTo>
                  <a:lnTo>
                    <a:pt x="796" y="1619"/>
                  </a:lnTo>
                  <a:lnTo>
                    <a:pt x="796" y="1618"/>
                  </a:lnTo>
                  <a:moveTo>
                    <a:pt x="801" y="1607"/>
                  </a:moveTo>
                  <a:lnTo>
                    <a:pt x="801" y="1606"/>
                  </a:lnTo>
                  <a:lnTo>
                    <a:pt x="799" y="1606"/>
                  </a:lnTo>
                  <a:lnTo>
                    <a:pt x="799" y="1607"/>
                  </a:lnTo>
                  <a:lnTo>
                    <a:pt x="801" y="1607"/>
                  </a:lnTo>
                  <a:moveTo>
                    <a:pt x="813" y="836"/>
                  </a:moveTo>
                  <a:lnTo>
                    <a:pt x="813" y="838"/>
                  </a:lnTo>
                  <a:lnTo>
                    <a:pt x="813" y="838"/>
                  </a:lnTo>
                  <a:lnTo>
                    <a:pt x="813" y="836"/>
                  </a:lnTo>
                  <a:moveTo>
                    <a:pt x="802" y="1586"/>
                  </a:moveTo>
                  <a:lnTo>
                    <a:pt x="801" y="1585"/>
                  </a:lnTo>
                  <a:lnTo>
                    <a:pt x="801" y="1586"/>
                  </a:lnTo>
                  <a:lnTo>
                    <a:pt x="802" y="1586"/>
                  </a:lnTo>
                  <a:moveTo>
                    <a:pt x="792" y="1623"/>
                  </a:moveTo>
                  <a:lnTo>
                    <a:pt x="793" y="1622"/>
                  </a:lnTo>
                  <a:lnTo>
                    <a:pt x="792" y="1622"/>
                  </a:lnTo>
                  <a:lnTo>
                    <a:pt x="791" y="1622"/>
                  </a:lnTo>
                  <a:lnTo>
                    <a:pt x="791" y="1623"/>
                  </a:lnTo>
                  <a:lnTo>
                    <a:pt x="792" y="1623"/>
                  </a:lnTo>
                  <a:moveTo>
                    <a:pt x="791" y="1635"/>
                  </a:moveTo>
                  <a:lnTo>
                    <a:pt x="789" y="1635"/>
                  </a:lnTo>
                  <a:lnTo>
                    <a:pt x="789" y="1637"/>
                  </a:lnTo>
                  <a:lnTo>
                    <a:pt x="791" y="1635"/>
                  </a:lnTo>
                  <a:moveTo>
                    <a:pt x="785" y="1649"/>
                  </a:moveTo>
                  <a:lnTo>
                    <a:pt x="783" y="1650"/>
                  </a:lnTo>
                  <a:lnTo>
                    <a:pt x="785" y="1650"/>
                  </a:lnTo>
                  <a:lnTo>
                    <a:pt x="785" y="1649"/>
                  </a:lnTo>
                  <a:moveTo>
                    <a:pt x="789" y="1641"/>
                  </a:moveTo>
                  <a:lnTo>
                    <a:pt x="791" y="1641"/>
                  </a:lnTo>
                  <a:lnTo>
                    <a:pt x="791" y="1640"/>
                  </a:lnTo>
                  <a:lnTo>
                    <a:pt x="789" y="1640"/>
                  </a:lnTo>
                  <a:lnTo>
                    <a:pt x="788" y="1640"/>
                  </a:lnTo>
                  <a:lnTo>
                    <a:pt x="788" y="1641"/>
                  </a:lnTo>
                  <a:lnTo>
                    <a:pt x="789" y="1641"/>
                  </a:lnTo>
                  <a:moveTo>
                    <a:pt x="791" y="1631"/>
                  </a:moveTo>
                  <a:lnTo>
                    <a:pt x="789" y="1632"/>
                  </a:lnTo>
                  <a:lnTo>
                    <a:pt x="791" y="1632"/>
                  </a:lnTo>
                  <a:lnTo>
                    <a:pt x="791" y="1631"/>
                  </a:lnTo>
                  <a:moveTo>
                    <a:pt x="791" y="1625"/>
                  </a:moveTo>
                  <a:lnTo>
                    <a:pt x="791" y="1623"/>
                  </a:lnTo>
                  <a:lnTo>
                    <a:pt x="789" y="1625"/>
                  </a:lnTo>
                  <a:lnTo>
                    <a:pt x="791" y="1625"/>
                  </a:lnTo>
                  <a:moveTo>
                    <a:pt x="384" y="764"/>
                  </a:moveTo>
                  <a:lnTo>
                    <a:pt x="383" y="764"/>
                  </a:lnTo>
                  <a:lnTo>
                    <a:pt x="384" y="765"/>
                  </a:lnTo>
                  <a:lnTo>
                    <a:pt x="384" y="764"/>
                  </a:lnTo>
                  <a:moveTo>
                    <a:pt x="384" y="761"/>
                  </a:moveTo>
                  <a:lnTo>
                    <a:pt x="383" y="761"/>
                  </a:lnTo>
                  <a:lnTo>
                    <a:pt x="383" y="762"/>
                  </a:lnTo>
                  <a:lnTo>
                    <a:pt x="384" y="762"/>
                  </a:lnTo>
                  <a:lnTo>
                    <a:pt x="384" y="761"/>
                  </a:lnTo>
                  <a:moveTo>
                    <a:pt x="386" y="762"/>
                  </a:moveTo>
                  <a:lnTo>
                    <a:pt x="386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6" y="762"/>
                  </a:lnTo>
                  <a:moveTo>
                    <a:pt x="380" y="762"/>
                  </a:moveTo>
                  <a:lnTo>
                    <a:pt x="380" y="762"/>
                  </a:lnTo>
                  <a:lnTo>
                    <a:pt x="381" y="762"/>
                  </a:lnTo>
                  <a:lnTo>
                    <a:pt x="380" y="762"/>
                  </a:lnTo>
                  <a:moveTo>
                    <a:pt x="383" y="773"/>
                  </a:moveTo>
                  <a:lnTo>
                    <a:pt x="384" y="774"/>
                  </a:lnTo>
                  <a:lnTo>
                    <a:pt x="384" y="773"/>
                  </a:lnTo>
                  <a:lnTo>
                    <a:pt x="383" y="773"/>
                  </a:lnTo>
                  <a:moveTo>
                    <a:pt x="387" y="768"/>
                  </a:moveTo>
                  <a:lnTo>
                    <a:pt x="387" y="770"/>
                  </a:lnTo>
                  <a:lnTo>
                    <a:pt x="387" y="768"/>
                  </a:lnTo>
                  <a:lnTo>
                    <a:pt x="387" y="768"/>
                  </a:lnTo>
                  <a:moveTo>
                    <a:pt x="381" y="764"/>
                  </a:moveTo>
                  <a:lnTo>
                    <a:pt x="383" y="764"/>
                  </a:lnTo>
                  <a:lnTo>
                    <a:pt x="383" y="762"/>
                  </a:lnTo>
                  <a:lnTo>
                    <a:pt x="383" y="762"/>
                  </a:lnTo>
                  <a:lnTo>
                    <a:pt x="381" y="762"/>
                  </a:lnTo>
                  <a:lnTo>
                    <a:pt x="381" y="762"/>
                  </a:lnTo>
                  <a:lnTo>
                    <a:pt x="380" y="762"/>
                  </a:lnTo>
                  <a:lnTo>
                    <a:pt x="379" y="762"/>
                  </a:lnTo>
                  <a:lnTo>
                    <a:pt x="379" y="764"/>
                  </a:lnTo>
                  <a:lnTo>
                    <a:pt x="380" y="764"/>
                  </a:lnTo>
                  <a:lnTo>
                    <a:pt x="380" y="765"/>
                  </a:lnTo>
                  <a:lnTo>
                    <a:pt x="381" y="765"/>
                  </a:lnTo>
                  <a:lnTo>
                    <a:pt x="381" y="764"/>
                  </a:lnTo>
                  <a:moveTo>
                    <a:pt x="377" y="764"/>
                  </a:moveTo>
                  <a:lnTo>
                    <a:pt x="379" y="765"/>
                  </a:lnTo>
                  <a:lnTo>
                    <a:pt x="379" y="764"/>
                  </a:lnTo>
                  <a:lnTo>
                    <a:pt x="377" y="764"/>
                  </a:lnTo>
                  <a:moveTo>
                    <a:pt x="383" y="767"/>
                  </a:moveTo>
                  <a:lnTo>
                    <a:pt x="381" y="765"/>
                  </a:lnTo>
                  <a:lnTo>
                    <a:pt x="381" y="767"/>
                  </a:lnTo>
                  <a:lnTo>
                    <a:pt x="383" y="767"/>
                  </a:lnTo>
                  <a:moveTo>
                    <a:pt x="373" y="750"/>
                  </a:moveTo>
                  <a:lnTo>
                    <a:pt x="373" y="749"/>
                  </a:lnTo>
                  <a:lnTo>
                    <a:pt x="371" y="747"/>
                  </a:lnTo>
                  <a:lnTo>
                    <a:pt x="371" y="749"/>
                  </a:lnTo>
                  <a:lnTo>
                    <a:pt x="373" y="750"/>
                  </a:lnTo>
                  <a:moveTo>
                    <a:pt x="387" y="770"/>
                  </a:moveTo>
                  <a:lnTo>
                    <a:pt x="387" y="770"/>
                  </a:lnTo>
                  <a:lnTo>
                    <a:pt x="386" y="770"/>
                  </a:lnTo>
                  <a:lnTo>
                    <a:pt x="386" y="771"/>
                  </a:lnTo>
                  <a:lnTo>
                    <a:pt x="387" y="771"/>
                  </a:lnTo>
                  <a:lnTo>
                    <a:pt x="387" y="770"/>
                  </a:lnTo>
                  <a:moveTo>
                    <a:pt x="370" y="750"/>
                  </a:moveTo>
                  <a:lnTo>
                    <a:pt x="371" y="752"/>
                  </a:lnTo>
                  <a:lnTo>
                    <a:pt x="371" y="750"/>
                  </a:lnTo>
                  <a:lnTo>
                    <a:pt x="370" y="750"/>
                  </a:lnTo>
                  <a:moveTo>
                    <a:pt x="373" y="743"/>
                  </a:moveTo>
                  <a:lnTo>
                    <a:pt x="371" y="744"/>
                  </a:lnTo>
                  <a:lnTo>
                    <a:pt x="373" y="744"/>
                  </a:lnTo>
                  <a:lnTo>
                    <a:pt x="373" y="743"/>
                  </a:lnTo>
                  <a:moveTo>
                    <a:pt x="374" y="742"/>
                  </a:moveTo>
                  <a:lnTo>
                    <a:pt x="373" y="742"/>
                  </a:lnTo>
                  <a:lnTo>
                    <a:pt x="373" y="743"/>
                  </a:lnTo>
                  <a:lnTo>
                    <a:pt x="374" y="742"/>
                  </a:lnTo>
                  <a:moveTo>
                    <a:pt x="374" y="756"/>
                  </a:moveTo>
                  <a:lnTo>
                    <a:pt x="373" y="756"/>
                  </a:lnTo>
                  <a:lnTo>
                    <a:pt x="373" y="758"/>
                  </a:lnTo>
                  <a:lnTo>
                    <a:pt x="374" y="758"/>
                  </a:lnTo>
                  <a:lnTo>
                    <a:pt x="374" y="756"/>
                  </a:lnTo>
                  <a:moveTo>
                    <a:pt x="373" y="762"/>
                  </a:moveTo>
                  <a:lnTo>
                    <a:pt x="374" y="762"/>
                  </a:lnTo>
                  <a:lnTo>
                    <a:pt x="374" y="761"/>
                  </a:lnTo>
                  <a:lnTo>
                    <a:pt x="374" y="759"/>
                  </a:lnTo>
                  <a:lnTo>
                    <a:pt x="373" y="761"/>
                  </a:lnTo>
                  <a:lnTo>
                    <a:pt x="373" y="762"/>
                  </a:lnTo>
                  <a:moveTo>
                    <a:pt x="376" y="762"/>
                  </a:moveTo>
                  <a:lnTo>
                    <a:pt x="376" y="762"/>
                  </a:lnTo>
                  <a:lnTo>
                    <a:pt x="374" y="762"/>
                  </a:lnTo>
                  <a:lnTo>
                    <a:pt x="374" y="762"/>
                  </a:lnTo>
                  <a:lnTo>
                    <a:pt x="376" y="764"/>
                  </a:lnTo>
                  <a:lnTo>
                    <a:pt x="376" y="765"/>
                  </a:lnTo>
                  <a:lnTo>
                    <a:pt x="377" y="765"/>
                  </a:lnTo>
                  <a:lnTo>
                    <a:pt x="377" y="764"/>
                  </a:lnTo>
                  <a:lnTo>
                    <a:pt x="376" y="762"/>
                  </a:lnTo>
                  <a:moveTo>
                    <a:pt x="376" y="759"/>
                  </a:moveTo>
                  <a:lnTo>
                    <a:pt x="376" y="758"/>
                  </a:lnTo>
                  <a:lnTo>
                    <a:pt x="374" y="758"/>
                  </a:lnTo>
                  <a:lnTo>
                    <a:pt x="374" y="759"/>
                  </a:lnTo>
                  <a:lnTo>
                    <a:pt x="376" y="759"/>
                  </a:lnTo>
                  <a:moveTo>
                    <a:pt x="408" y="814"/>
                  </a:moveTo>
                  <a:lnTo>
                    <a:pt x="408" y="815"/>
                  </a:lnTo>
                  <a:lnTo>
                    <a:pt x="410" y="814"/>
                  </a:lnTo>
                  <a:lnTo>
                    <a:pt x="408" y="814"/>
                  </a:lnTo>
                  <a:moveTo>
                    <a:pt x="386" y="771"/>
                  </a:moveTo>
                  <a:lnTo>
                    <a:pt x="384" y="771"/>
                  </a:lnTo>
                  <a:lnTo>
                    <a:pt x="384" y="773"/>
                  </a:lnTo>
                  <a:lnTo>
                    <a:pt x="386" y="774"/>
                  </a:lnTo>
                  <a:lnTo>
                    <a:pt x="386" y="773"/>
                  </a:lnTo>
                  <a:lnTo>
                    <a:pt x="386" y="771"/>
                  </a:lnTo>
                  <a:moveTo>
                    <a:pt x="399" y="805"/>
                  </a:moveTo>
                  <a:lnTo>
                    <a:pt x="399" y="807"/>
                  </a:lnTo>
                  <a:lnTo>
                    <a:pt x="401" y="805"/>
                  </a:lnTo>
                  <a:lnTo>
                    <a:pt x="399" y="805"/>
                  </a:lnTo>
                  <a:moveTo>
                    <a:pt x="421" y="807"/>
                  </a:moveTo>
                  <a:lnTo>
                    <a:pt x="420" y="807"/>
                  </a:lnTo>
                  <a:lnTo>
                    <a:pt x="420" y="808"/>
                  </a:lnTo>
                  <a:lnTo>
                    <a:pt x="421" y="808"/>
                  </a:lnTo>
                  <a:lnTo>
                    <a:pt x="421" y="807"/>
                  </a:lnTo>
                  <a:moveTo>
                    <a:pt x="402" y="796"/>
                  </a:moveTo>
                  <a:lnTo>
                    <a:pt x="402" y="798"/>
                  </a:lnTo>
                  <a:lnTo>
                    <a:pt x="404" y="796"/>
                  </a:lnTo>
                  <a:lnTo>
                    <a:pt x="402" y="796"/>
                  </a:lnTo>
                  <a:moveTo>
                    <a:pt x="401" y="793"/>
                  </a:moveTo>
                  <a:lnTo>
                    <a:pt x="399" y="795"/>
                  </a:lnTo>
                  <a:lnTo>
                    <a:pt x="401" y="795"/>
                  </a:lnTo>
                  <a:lnTo>
                    <a:pt x="401" y="793"/>
                  </a:lnTo>
                  <a:moveTo>
                    <a:pt x="412" y="814"/>
                  </a:moveTo>
                  <a:lnTo>
                    <a:pt x="411" y="815"/>
                  </a:lnTo>
                  <a:lnTo>
                    <a:pt x="412" y="815"/>
                  </a:lnTo>
                  <a:lnTo>
                    <a:pt x="412" y="814"/>
                  </a:lnTo>
                  <a:moveTo>
                    <a:pt x="414" y="798"/>
                  </a:moveTo>
                  <a:lnTo>
                    <a:pt x="412" y="798"/>
                  </a:lnTo>
                  <a:lnTo>
                    <a:pt x="412" y="799"/>
                  </a:lnTo>
                  <a:lnTo>
                    <a:pt x="412" y="801"/>
                  </a:lnTo>
                  <a:lnTo>
                    <a:pt x="414" y="799"/>
                  </a:lnTo>
                  <a:lnTo>
                    <a:pt x="414" y="798"/>
                  </a:lnTo>
                  <a:moveTo>
                    <a:pt x="408" y="802"/>
                  </a:moveTo>
                  <a:lnTo>
                    <a:pt x="410" y="802"/>
                  </a:lnTo>
                  <a:lnTo>
                    <a:pt x="408" y="801"/>
                  </a:lnTo>
                  <a:lnTo>
                    <a:pt x="408" y="802"/>
                  </a:lnTo>
                  <a:moveTo>
                    <a:pt x="423" y="817"/>
                  </a:moveTo>
                  <a:lnTo>
                    <a:pt x="421" y="815"/>
                  </a:lnTo>
                  <a:lnTo>
                    <a:pt x="421" y="817"/>
                  </a:lnTo>
                  <a:lnTo>
                    <a:pt x="423" y="817"/>
                  </a:lnTo>
                  <a:moveTo>
                    <a:pt x="396" y="804"/>
                  </a:moveTo>
                  <a:lnTo>
                    <a:pt x="396" y="805"/>
                  </a:lnTo>
                  <a:lnTo>
                    <a:pt x="398" y="804"/>
                  </a:lnTo>
                  <a:lnTo>
                    <a:pt x="396" y="804"/>
                  </a:lnTo>
                  <a:moveTo>
                    <a:pt x="387" y="777"/>
                  </a:moveTo>
                  <a:lnTo>
                    <a:pt x="387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7" y="777"/>
                  </a:lnTo>
                  <a:moveTo>
                    <a:pt x="390" y="777"/>
                  </a:moveTo>
                  <a:lnTo>
                    <a:pt x="390" y="776"/>
                  </a:lnTo>
                  <a:lnTo>
                    <a:pt x="389" y="776"/>
                  </a:lnTo>
                  <a:lnTo>
                    <a:pt x="387" y="776"/>
                  </a:lnTo>
                  <a:lnTo>
                    <a:pt x="389" y="777"/>
                  </a:lnTo>
                  <a:lnTo>
                    <a:pt x="390" y="777"/>
                  </a:lnTo>
                  <a:moveTo>
                    <a:pt x="393" y="781"/>
                  </a:moveTo>
                  <a:lnTo>
                    <a:pt x="392" y="781"/>
                  </a:lnTo>
                  <a:lnTo>
                    <a:pt x="392" y="783"/>
                  </a:lnTo>
                  <a:lnTo>
                    <a:pt x="393" y="783"/>
                  </a:lnTo>
                  <a:lnTo>
                    <a:pt x="393" y="781"/>
                  </a:lnTo>
                  <a:moveTo>
                    <a:pt x="392" y="787"/>
                  </a:moveTo>
                  <a:lnTo>
                    <a:pt x="390" y="787"/>
                  </a:lnTo>
                  <a:lnTo>
                    <a:pt x="390" y="789"/>
                  </a:lnTo>
                  <a:lnTo>
                    <a:pt x="392" y="789"/>
                  </a:lnTo>
                  <a:lnTo>
                    <a:pt x="392" y="787"/>
                  </a:lnTo>
                  <a:moveTo>
                    <a:pt x="392" y="778"/>
                  </a:moveTo>
                  <a:lnTo>
                    <a:pt x="392" y="777"/>
                  </a:lnTo>
                  <a:lnTo>
                    <a:pt x="390" y="777"/>
                  </a:lnTo>
                  <a:lnTo>
                    <a:pt x="390" y="778"/>
                  </a:lnTo>
                  <a:lnTo>
                    <a:pt x="392" y="778"/>
                  </a:lnTo>
                  <a:moveTo>
                    <a:pt x="390" y="786"/>
                  </a:moveTo>
                  <a:lnTo>
                    <a:pt x="389" y="786"/>
                  </a:lnTo>
                  <a:lnTo>
                    <a:pt x="389" y="787"/>
                  </a:lnTo>
                  <a:lnTo>
                    <a:pt x="390" y="787"/>
                  </a:lnTo>
                  <a:lnTo>
                    <a:pt x="390" y="786"/>
                  </a:lnTo>
                  <a:moveTo>
                    <a:pt x="393" y="784"/>
                  </a:moveTo>
                  <a:lnTo>
                    <a:pt x="395" y="784"/>
                  </a:lnTo>
                  <a:lnTo>
                    <a:pt x="398" y="784"/>
                  </a:lnTo>
                  <a:lnTo>
                    <a:pt x="395" y="783"/>
                  </a:lnTo>
                  <a:lnTo>
                    <a:pt x="393" y="783"/>
                  </a:lnTo>
                  <a:lnTo>
                    <a:pt x="392" y="784"/>
                  </a:lnTo>
                  <a:lnTo>
                    <a:pt x="393" y="784"/>
                  </a:lnTo>
                  <a:moveTo>
                    <a:pt x="392" y="784"/>
                  </a:moveTo>
                  <a:lnTo>
                    <a:pt x="392" y="783"/>
                  </a:lnTo>
                  <a:lnTo>
                    <a:pt x="390" y="783"/>
                  </a:lnTo>
                  <a:lnTo>
                    <a:pt x="390" y="784"/>
                  </a:lnTo>
                  <a:lnTo>
                    <a:pt x="390" y="786"/>
                  </a:lnTo>
                  <a:lnTo>
                    <a:pt x="392" y="786"/>
                  </a:lnTo>
                  <a:lnTo>
                    <a:pt x="392" y="784"/>
                  </a:lnTo>
                  <a:moveTo>
                    <a:pt x="748" y="1256"/>
                  </a:moveTo>
                  <a:lnTo>
                    <a:pt x="746" y="1256"/>
                  </a:lnTo>
                  <a:lnTo>
                    <a:pt x="746" y="1257"/>
                  </a:lnTo>
                  <a:lnTo>
                    <a:pt x="748" y="1257"/>
                  </a:lnTo>
                  <a:lnTo>
                    <a:pt x="748" y="1256"/>
                  </a:lnTo>
                  <a:moveTo>
                    <a:pt x="978" y="1456"/>
                  </a:moveTo>
                  <a:lnTo>
                    <a:pt x="980" y="1456"/>
                  </a:lnTo>
                  <a:lnTo>
                    <a:pt x="978" y="1455"/>
                  </a:lnTo>
                  <a:lnTo>
                    <a:pt x="978" y="1456"/>
                  </a:lnTo>
                  <a:moveTo>
                    <a:pt x="845" y="826"/>
                  </a:moveTo>
                  <a:lnTo>
                    <a:pt x="845" y="827"/>
                  </a:lnTo>
                  <a:lnTo>
                    <a:pt x="847" y="826"/>
                  </a:lnTo>
                  <a:lnTo>
                    <a:pt x="845" y="826"/>
                  </a:lnTo>
                  <a:moveTo>
                    <a:pt x="1064" y="1318"/>
                  </a:moveTo>
                  <a:lnTo>
                    <a:pt x="1064" y="1319"/>
                  </a:lnTo>
                  <a:lnTo>
                    <a:pt x="1065" y="1319"/>
                  </a:lnTo>
                  <a:lnTo>
                    <a:pt x="1065" y="1318"/>
                  </a:lnTo>
                  <a:lnTo>
                    <a:pt x="1064" y="1318"/>
                  </a:lnTo>
                  <a:moveTo>
                    <a:pt x="1009" y="1414"/>
                  </a:moveTo>
                  <a:lnTo>
                    <a:pt x="1011" y="1412"/>
                  </a:lnTo>
                  <a:lnTo>
                    <a:pt x="1009" y="1412"/>
                  </a:lnTo>
                  <a:lnTo>
                    <a:pt x="1009" y="1414"/>
                  </a:lnTo>
                  <a:moveTo>
                    <a:pt x="671" y="1004"/>
                  </a:moveTo>
                  <a:lnTo>
                    <a:pt x="671" y="1006"/>
                  </a:lnTo>
                  <a:lnTo>
                    <a:pt x="671" y="1004"/>
                  </a:lnTo>
                  <a:lnTo>
                    <a:pt x="671" y="1004"/>
                  </a:lnTo>
                  <a:moveTo>
                    <a:pt x="912" y="753"/>
                  </a:moveTo>
                  <a:lnTo>
                    <a:pt x="910" y="753"/>
                  </a:lnTo>
                  <a:lnTo>
                    <a:pt x="912" y="755"/>
                  </a:lnTo>
                  <a:lnTo>
                    <a:pt x="912" y="753"/>
                  </a:lnTo>
                  <a:moveTo>
                    <a:pt x="904" y="753"/>
                  </a:moveTo>
                  <a:lnTo>
                    <a:pt x="903" y="753"/>
                  </a:lnTo>
                  <a:lnTo>
                    <a:pt x="901" y="753"/>
                  </a:lnTo>
                  <a:lnTo>
                    <a:pt x="901" y="755"/>
                  </a:lnTo>
                  <a:lnTo>
                    <a:pt x="903" y="755"/>
                  </a:lnTo>
                  <a:lnTo>
                    <a:pt x="904" y="753"/>
                  </a:lnTo>
                  <a:moveTo>
                    <a:pt x="822" y="1731"/>
                  </a:moveTo>
                  <a:lnTo>
                    <a:pt x="822" y="1733"/>
                  </a:lnTo>
                  <a:lnTo>
                    <a:pt x="823" y="1733"/>
                  </a:lnTo>
                  <a:lnTo>
                    <a:pt x="823" y="1731"/>
                  </a:lnTo>
                  <a:lnTo>
                    <a:pt x="822" y="1731"/>
                  </a:lnTo>
                  <a:moveTo>
                    <a:pt x="925" y="774"/>
                  </a:moveTo>
                  <a:lnTo>
                    <a:pt x="923" y="774"/>
                  </a:lnTo>
                  <a:lnTo>
                    <a:pt x="925" y="776"/>
                  </a:lnTo>
                  <a:lnTo>
                    <a:pt x="925" y="774"/>
                  </a:lnTo>
                  <a:moveTo>
                    <a:pt x="824" y="1730"/>
                  </a:moveTo>
                  <a:lnTo>
                    <a:pt x="824" y="1728"/>
                  </a:lnTo>
                  <a:lnTo>
                    <a:pt x="823" y="1728"/>
                  </a:lnTo>
                  <a:lnTo>
                    <a:pt x="824" y="1730"/>
                  </a:lnTo>
                  <a:moveTo>
                    <a:pt x="881" y="1555"/>
                  </a:moveTo>
                  <a:lnTo>
                    <a:pt x="879" y="1554"/>
                  </a:lnTo>
                  <a:lnTo>
                    <a:pt x="879" y="1555"/>
                  </a:lnTo>
                  <a:lnTo>
                    <a:pt x="881" y="1555"/>
                  </a:lnTo>
                  <a:moveTo>
                    <a:pt x="835" y="1728"/>
                  </a:moveTo>
                  <a:lnTo>
                    <a:pt x="833" y="1728"/>
                  </a:lnTo>
                  <a:lnTo>
                    <a:pt x="832" y="1728"/>
                  </a:lnTo>
                  <a:lnTo>
                    <a:pt x="833" y="1730"/>
                  </a:lnTo>
                  <a:lnTo>
                    <a:pt x="832" y="1730"/>
                  </a:lnTo>
                  <a:lnTo>
                    <a:pt x="832" y="1731"/>
                  </a:lnTo>
                  <a:lnTo>
                    <a:pt x="833" y="1731"/>
                  </a:lnTo>
                  <a:lnTo>
                    <a:pt x="835" y="1731"/>
                  </a:lnTo>
                  <a:lnTo>
                    <a:pt x="835" y="1730"/>
                  </a:lnTo>
                  <a:lnTo>
                    <a:pt x="835" y="1728"/>
                  </a:lnTo>
                  <a:moveTo>
                    <a:pt x="835" y="1727"/>
                  </a:moveTo>
                  <a:lnTo>
                    <a:pt x="836" y="1727"/>
                  </a:lnTo>
                  <a:lnTo>
                    <a:pt x="835" y="1725"/>
                  </a:lnTo>
                  <a:lnTo>
                    <a:pt x="833" y="1725"/>
                  </a:lnTo>
                  <a:lnTo>
                    <a:pt x="832" y="1727"/>
                  </a:lnTo>
                  <a:lnTo>
                    <a:pt x="833" y="1727"/>
                  </a:lnTo>
                  <a:lnTo>
                    <a:pt x="835" y="1727"/>
                  </a:lnTo>
                  <a:moveTo>
                    <a:pt x="830" y="1730"/>
                  </a:moveTo>
                  <a:lnTo>
                    <a:pt x="832" y="1730"/>
                  </a:lnTo>
                  <a:lnTo>
                    <a:pt x="832" y="1728"/>
                  </a:lnTo>
                  <a:lnTo>
                    <a:pt x="830" y="1730"/>
                  </a:lnTo>
                  <a:moveTo>
                    <a:pt x="895" y="762"/>
                  </a:moveTo>
                  <a:lnTo>
                    <a:pt x="895" y="761"/>
                  </a:lnTo>
                  <a:lnTo>
                    <a:pt x="897" y="761"/>
                  </a:lnTo>
                  <a:lnTo>
                    <a:pt x="897" y="762"/>
                  </a:lnTo>
                  <a:lnTo>
                    <a:pt x="898" y="761"/>
                  </a:lnTo>
                  <a:lnTo>
                    <a:pt x="900" y="761"/>
                  </a:lnTo>
                  <a:lnTo>
                    <a:pt x="900" y="759"/>
                  </a:lnTo>
                  <a:lnTo>
                    <a:pt x="901" y="759"/>
                  </a:lnTo>
                  <a:lnTo>
                    <a:pt x="903" y="759"/>
                  </a:lnTo>
                  <a:lnTo>
                    <a:pt x="903" y="758"/>
                  </a:lnTo>
                  <a:lnTo>
                    <a:pt x="904" y="756"/>
                  </a:lnTo>
                  <a:lnTo>
                    <a:pt x="906" y="756"/>
                  </a:lnTo>
                  <a:lnTo>
                    <a:pt x="907" y="755"/>
                  </a:lnTo>
                  <a:lnTo>
                    <a:pt x="909" y="755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7" y="752"/>
                  </a:lnTo>
                  <a:lnTo>
                    <a:pt x="906" y="752"/>
                  </a:lnTo>
                  <a:lnTo>
                    <a:pt x="906" y="753"/>
                  </a:lnTo>
                  <a:lnTo>
                    <a:pt x="906" y="755"/>
                  </a:lnTo>
                  <a:lnTo>
                    <a:pt x="904" y="755"/>
                  </a:lnTo>
                  <a:lnTo>
                    <a:pt x="903" y="756"/>
                  </a:lnTo>
                  <a:lnTo>
                    <a:pt x="901" y="756"/>
                  </a:lnTo>
                  <a:lnTo>
                    <a:pt x="900" y="756"/>
                  </a:lnTo>
                  <a:lnTo>
                    <a:pt x="900" y="758"/>
                  </a:lnTo>
                  <a:lnTo>
                    <a:pt x="898" y="758"/>
                  </a:lnTo>
                  <a:lnTo>
                    <a:pt x="897" y="758"/>
                  </a:lnTo>
                  <a:lnTo>
                    <a:pt x="895" y="758"/>
                  </a:lnTo>
                  <a:lnTo>
                    <a:pt x="894" y="758"/>
                  </a:lnTo>
                  <a:lnTo>
                    <a:pt x="894" y="759"/>
                  </a:lnTo>
                  <a:lnTo>
                    <a:pt x="894" y="761"/>
                  </a:lnTo>
                  <a:lnTo>
                    <a:pt x="894" y="762"/>
                  </a:lnTo>
                  <a:lnTo>
                    <a:pt x="892" y="762"/>
                  </a:lnTo>
                  <a:lnTo>
                    <a:pt x="894" y="762"/>
                  </a:lnTo>
                  <a:lnTo>
                    <a:pt x="895" y="762"/>
                  </a:lnTo>
                  <a:lnTo>
                    <a:pt x="895" y="762"/>
                  </a:lnTo>
                  <a:moveTo>
                    <a:pt x="824" y="1681"/>
                  </a:moveTo>
                  <a:lnTo>
                    <a:pt x="826" y="1680"/>
                  </a:lnTo>
                  <a:lnTo>
                    <a:pt x="824" y="1680"/>
                  </a:lnTo>
                  <a:lnTo>
                    <a:pt x="824" y="1681"/>
                  </a:lnTo>
                  <a:moveTo>
                    <a:pt x="823" y="1697"/>
                  </a:moveTo>
                  <a:lnTo>
                    <a:pt x="824" y="1697"/>
                  </a:lnTo>
                  <a:lnTo>
                    <a:pt x="824" y="1696"/>
                  </a:lnTo>
                  <a:lnTo>
                    <a:pt x="823" y="1696"/>
                  </a:lnTo>
                  <a:lnTo>
                    <a:pt x="823" y="1697"/>
                  </a:lnTo>
                  <a:moveTo>
                    <a:pt x="829" y="1727"/>
                  </a:moveTo>
                  <a:lnTo>
                    <a:pt x="827" y="1727"/>
                  </a:lnTo>
                  <a:lnTo>
                    <a:pt x="826" y="1728"/>
                  </a:lnTo>
                  <a:lnTo>
                    <a:pt x="827" y="1728"/>
                  </a:lnTo>
                  <a:lnTo>
                    <a:pt x="829" y="1730"/>
                  </a:lnTo>
                  <a:lnTo>
                    <a:pt x="829" y="1728"/>
                  </a:lnTo>
                  <a:lnTo>
                    <a:pt x="830" y="1727"/>
                  </a:lnTo>
                  <a:lnTo>
                    <a:pt x="830" y="1725"/>
                  </a:lnTo>
                  <a:lnTo>
                    <a:pt x="829" y="1725"/>
                  </a:lnTo>
                  <a:lnTo>
                    <a:pt x="829" y="1727"/>
                  </a:lnTo>
                  <a:moveTo>
                    <a:pt x="830" y="864"/>
                  </a:moveTo>
                  <a:lnTo>
                    <a:pt x="829" y="864"/>
                  </a:lnTo>
                  <a:lnTo>
                    <a:pt x="829" y="866"/>
                  </a:lnTo>
                  <a:lnTo>
                    <a:pt x="830" y="866"/>
                  </a:lnTo>
                  <a:lnTo>
                    <a:pt x="830" y="864"/>
                  </a:lnTo>
                  <a:moveTo>
                    <a:pt x="826" y="703"/>
                  </a:moveTo>
                  <a:lnTo>
                    <a:pt x="826" y="705"/>
                  </a:lnTo>
                  <a:lnTo>
                    <a:pt x="827" y="703"/>
                  </a:lnTo>
                  <a:lnTo>
                    <a:pt x="826" y="703"/>
                  </a:lnTo>
                  <a:moveTo>
                    <a:pt x="894" y="764"/>
                  </a:moveTo>
                  <a:lnTo>
                    <a:pt x="894" y="762"/>
                  </a:lnTo>
                  <a:lnTo>
                    <a:pt x="892" y="764"/>
                  </a:lnTo>
                  <a:lnTo>
                    <a:pt x="894" y="764"/>
                  </a:lnTo>
                  <a:moveTo>
                    <a:pt x="827" y="702"/>
                  </a:moveTo>
                  <a:lnTo>
                    <a:pt x="827" y="703"/>
                  </a:lnTo>
                  <a:lnTo>
                    <a:pt x="829" y="702"/>
                  </a:lnTo>
                  <a:lnTo>
                    <a:pt x="827" y="702"/>
                  </a:lnTo>
                  <a:moveTo>
                    <a:pt x="851" y="694"/>
                  </a:moveTo>
                  <a:lnTo>
                    <a:pt x="850" y="694"/>
                  </a:lnTo>
                  <a:lnTo>
                    <a:pt x="850" y="696"/>
                  </a:lnTo>
                  <a:lnTo>
                    <a:pt x="851" y="696"/>
                  </a:lnTo>
                  <a:lnTo>
                    <a:pt x="851" y="694"/>
                  </a:lnTo>
                  <a:moveTo>
                    <a:pt x="835" y="696"/>
                  </a:moveTo>
                  <a:lnTo>
                    <a:pt x="833" y="696"/>
                  </a:lnTo>
                  <a:lnTo>
                    <a:pt x="833" y="697"/>
                  </a:lnTo>
                  <a:lnTo>
                    <a:pt x="835" y="697"/>
                  </a:lnTo>
                  <a:lnTo>
                    <a:pt x="835" y="696"/>
                  </a:lnTo>
                  <a:moveTo>
                    <a:pt x="816" y="672"/>
                  </a:moveTo>
                  <a:lnTo>
                    <a:pt x="813" y="671"/>
                  </a:lnTo>
                  <a:lnTo>
                    <a:pt x="813" y="672"/>
                  </a:lnTo>
                  <a:lnTo>
                    <a:pt x="814" y="672"/>
                  </a:lnTo>
                  <a:lnTo>
                    <a:pt x="816" y="672"/>
                  </a:lnTo>
                  <a:moveTo>
                    <a:pt x="822" y="691"/>
                  </a:moveTo>
                  <a:lnTo>
                    <a:pt x="823" y="691"/>
                  </a:lnTo>
                  <a:lnTo>
                    <a:pt x="823" y="690"/>
                  </a:lnTo>
                  <a:lnTo>
                    <a:pt x="823" y="690"/>
                  </a:lnTo>
                  <a:lnTo>
                    <a:pt x="823" y="688"/>
                  </a:lnTo>
                  <a:lnTo>
                    <a:pt x="822" y="688"/>
                  </a:lnTo>
                  <a:lnTo>
                    <a:pt x="822" y="690"/>
                  </a:lnTo>
                  <a:lnTo>
                    <a:pt x="820" y="690"/>
                  </a:lnTo>
                  <a:lnTo>
                    <a:pt x="820" y="690"/>
                  </a:lnTo>
                  <a:lnTo>
                    <a:pt x="822" y="690"/>
                  </a:lnTo>
                  <a:lnTo>
                    <a:pt x="822" y="691"/>
                  </a:lnTo>
                  <a:moveTo>
                    <a:pt x="817" y="672"/>
                  </a:moveTo>
                  <a:lnTo>
                    <a:pt x="816" y="672"/>
                  </a:lnTo>
                  <a:lnTo>
                    <a:pt x="817" y="674"/>
                  </a:lnTo>
                  <a:lnTo>
                    <a:pt x="817" y="672"/>
                  </a:lnTo>
                  <a:moveTo>
                    <a:pt x="814" y="821"/>
                  </a:moveTo>
                  <a:lnTo>
                    <a:pt x="814" y="823"/>
                  </a:lnTo>
                  <a:lnTo>
                    <a:pt x="816" y="823"/>
                  </a:lnTo>
                  <a:lnTo>
                    <a:pt x="817" y="823"/>
                  </a:lnTo>
                  <a:lnTo>
                    <a:pt x="816" y="821"/>
                  </a:lnTo>
                  <a:lnTo>
                    <a:pt x="814" y="821"/>
                  </a:lnTo>
                  <a:moveTo>
                    <a:pt x="832" y="700"/>
                  </a:moveTo>
                  <a:lnTo>
                    <a:pt x="830" y="702"/>
                  </a:lnTo>
                  <a:lnTo>
                    <a:pt x="832" y="702"/>
                  </a:lnTo>
                  <a:lnTo>
                    <a:pt x="832" y="700"/>
                  </a:lnTo>
                  <a:moveTo>
                    <a:pt x="881" y="719"/>
                  </a:moveTo>
                  <a:lnTo>
                    <a:pt x="879" y="719"/>
                  </a:lnTo>
                  <a:lnTo>
                    <a:pt x="879" y="721"/>
                  </a:lnTo>
                  <a:lnTo>
                    <a:pt x="881" y="721"/>
                  </a:lnTo>
                  <a:lnTo>
                    <a:pt x="881" y="719"/>
                  </a:lnTo>
                  <a:moveTo>
                    <a:pt x="850" y="693"/>
                  </a:moveTo>
                  <a:lnTo>
                    <a:pt x="850" y="694"/>
                  </a:lnTo>
                  <a:lnTo>
                    <a:pt x="851" y="693"/>
                  </a:lnTo>
                  <a:lnTo>
                    <a:pt x="850" y="693"/>
                  </a:lnTo>
                  <a:moveTo>
                    <a:pt x="878" y="708"/>
                  </a:moveTo>
                  <a:lnTo>
                    <a:pt x="876" y="708"/>
                  </a:lnTo>
                  <a:lnTo>
                    <a:pt x="878" y="709"/>
                  </a:lnTo>
                  <a:lnTo>
                    <a:pt x="878" y="708"/>
                  </a:lnTo>
                  <a:moveTo>
                    <a:pt x="891" y="733"/>
                  </a:moveTo>
                  <a:lnTo>
                    <a:pt x="889" y="733"/>
                  </a:lnTo>
                  <a:lnTo>
                    <a:pt x="889" y="734"/>
                  </a:lnTo>
                  <a:lnTo>
                    <a:pt x="891" y="734"/>
                  </a:lnTo>
                  <a:lnTo>
                    <a:pt x="891" y="733"/>
                  </a:lnTo>
                  <a:moveTo>
                    <a:pt x="889" y="758"/>
                  </a:moveTo>
                  <a:lnTo>
                    <a:pt x="888" y="758"/>
                  </a:lnTo>
                  <a:lnTo>
                    <a:pt x="888" y="759"/>
                  </a:lnTo>
                  <a:lnTo>
                    <a:pt x="889" y="759"/>
                  </a:lnTo>
                  <a:lnTo>
                    <a:pt x="889" y="758"/>
                  </a:lnTo>
                  <a:moveTo>
                    <a:pt x="866" y="687"/>
                  </a:moveTo>
                  <a:lnTo>
                    <a:pt x="866" y="688"/>
                  </a:lnTo>
                  <a:lnTo>
                    <a:pt x="867" y="688"/>
                  </a:lnTo>
                  <a:lnTo>
                    <a:pt x="866" y="687"/>
                  </a:lnTo>
                  <a:moveTo>
                    <a:pt x="873" y="700"/>
                  </a:moveTo>
                  <a:lnTo>
                    <a:pt x="873" y="699"/>
                  </a:lnTo>
                  <a:lnTo>
                    <a:pt x="872" y="700"/>
                  </a:lnTo>
                  <a:lnTo>
                    <a:pt x="872" y="702"/>
                  </a:lnTo>
                  <a:lnTo>
                    <a:pt x="873" y="702"/>
                  </a:lnTo>
                  <a:lnTo>
                    <a:pt x="873" y="700"/>
                  </a:lnTo>
                  <a:moveTo>
                    <a:pt x="878" y="718"/>
                  </a:moveTo>
                  <a:lnTo>
                    <a:pt x="876" y="718"/>
                  </a:lnTo>
                  <a:lnTo>
                    <a:pt x="878" y="719"/>
                  </a:lnTo>
                  <a:lnTo>
                    <a:pt x="878" y="718"/>
                  </a:lnTo>
                  <a:moveTo>
                    <a:pt x="813" y="1718"/>
                  </a:moveTo>
                  <a:lnTo>
                    <a:pt x="813" y="1719"/>
                  </a:lnTo>
                  <a:lnTo>
                    <a:pt x="813" y="1721"/>
                  </a:lnTo>
                  <a:lnTo>
                    <a:pt x="814" y="1721"/>
                  </a:lnTo>
                  <a:lnTo>
                    <a:pt x="816" y="1721"/>
                  </a:lnTo>
                  <a:lnTo>
                    <a:pt x="816" y="1722"/>
                  </a:lnTo>
                  <a:lnTo>
                    <a:pt x="817" y="1722"/>
                  </a:lnTo>
                  <a:lnTo>
                    <a:pt x="817" y="1721"/>
                  </a:lnTo>
                  <a:lnTo>
                    <a:pt x="816" y="1719"/>
                  </a:lnTo>
                  <a:lnTo>
                    <a:pt x="814" y="1719"/>
                  </a:lnTo>
                  <a:lnTo>
                    <a:pt x="813" y="1718"/>
                  </a:lnTo>
                  <a:moveTo>
                    <a:pt x="792" y="1681"/>
                  </a:moveTo>
                  <a:lnTo>
                    <a:pt x="792" y="1682"/>
                  </a:lnTo>
                  <a:lnTo>
                    <a:pt x="793" y="1682"/>
                  </a:lnTo>
                  <a:lnTo>
                    <a:pt x="793" y="1681"/>
                  </a:lnTo>
                  <a:lnTo>
                    <a:pt x="792" y="1681"/>
                  </a:lnTo>
                  <a:moveTo>
                    <a:pt x="792" y="1688"/>
                  </a:moveTo>
                  <a:lnTo>
                    <a:pt x="793" y="1688"/>
                  </a:lnTo>
                  <a:lnTo>
                    <a:pt x="795" y="1688"/>
                  </a:lnTo>
                  <a:lnTo>
                    <a:pt x="793" y="1687"/>
                  </a:lnTo>
                  <a:lnTo>
                    <a:pt x="792" y="1687"/>
                  </a:lnTo>
                  <a:lnTo>
                    <a:pt x="791" y="1688"/>
                  </a:lnTo>
                  <a:lnTo>
                    <a:pt x="791" y="1690"/>
                  </a:lnTo>
                  <a:lnTo>
                    <a:pt x="792" y="1690"/>
                  </a:lnTo>
                  <a:lnTo>
                    <a:pt x="792" y="1688"/>
                  </a:lnTo>
                  <a:moveTo>
                    <a:pt x="789" y="1678"/>
                  </a:moveTo>
                  <a:lnTo>
                    <a:pt x="788" y="1678"/>
                  </a:lnTo>
                  <a:lnTo>
                    <a:pt x="788" y="1680"/>
                  </a:lnTo>
                  <a:lnTo>
                    <a:pt x="789" y="1680"/>
                  </a:lnTo>
                  <a:lnTo>
                    <a:pt x="789" y="1678"/>
                  </a:lnTo>
                  <a:moveTo>
                    <a:pt x="793" y="1690"/>
                  </a:moveTo>
                  <a:lnTo>
                    <a:pt x="792" y="1690"/>
                  </a:lnTo>
                  <a:lnTo>
                    <a:pt x="792" y="1691"/>
                  </a:lnTo>
                  <a:lnTo>
                    <a:pt x="793" y="1691"/>
                  </a:lnTo>
                  <a:lnTo>
                    <a:pt x="793" y="1690"/>
                  </a:lnTo>
                  <a:moveTo>
                    <a:pt x="792" y="1678"/>
                  </a:moveTo>
                  <a:lnTo>
                    <a:pt x="792" y="1677"/>
                  </a:lnTo>
                  <a:lnTo>
                    <a:pt x="791" y="1677"/>
                  </a:lnTo>
                  <a:lnTo>
                    <a:pt x="789" y="1677"/>
                  </a:lnTo>
                  <a:lnTo>
                    <a:pt x="789" y="1678"/>
                  </a:lnTo>
                  <a:lnTo>
                    <a:pt x="791" y="1678"/>
                  </a:lnTo>
                  <a:lnTo>
                    <a:pt x="792" y="1678"/>
                  </a:lnTo>
                  <a:moveTo>
                    <a:pt x="807" y="1699"/>
                  </a:moveTo>
                  <a:lnTo>
                    <a:pt x="808" y="1699"/>
                  </a:lnTo>
                  <a:lnTo>
                    <a:pt x="810" y="1699"/>
                  </a:lnTo>
                  <a:lnTo>
                    <a:pt x="810" y="1697"/>
                  </a:lnTo>
                  <a:lnTo>
                    <a:pt x="808" y="1697"/>
                  </a:lnTo>
                  <a:lnTo>
                    <a:pt x="807" y="1697"/>
                  </a:lnTo>
                  <a:lnTo>
                    <a:pt x="805" y="1697"/>
                  </a:lnTo>
                  <a:lnTo>
                    <a:pt x="804" y="1697"/>
                  </a:lnTo>
                  <a:lnTo>
                    <a:pt x="804" y="1699"/>
                  </a:lnTo>
                  <a:lnTo>
                    <a:pt x="805" y="1699"/>
                  </a:lnTo>
                  <a:lnTo>
                    <a:pt x="807" y="1699"/>
                  </a:lnTo>
                  <a:moveTo>
                    <a:pt x="795" y="1693"/>
                  </a:moveTo>
                  <a:lnTo>
                    <a:pt x="796" y="1693"/>
                  </a:lnTo>
                  <a:lnTo>
                    <a:pt x="795" y="1691"/>
                  </a:lnTo>
                  <a:lnTo>
                    <a:pt x="793" y="1691"/>
                  </a:lnTo>
                  <a:lnTo>
                    <a:pt x="793" y="1693"/>
                  </a:lnTo>
                  <a:lnTo>
                    <a:pt x="795" y="1693"/>
                  </a:lnTo>
                  <a:moveTo>
                    <a:pt x="804" y="1702"/>
                  </a:moveTo>
                  <a:lnTo>
                    <a:pt x="802" y="1700"/>
                  </a:lnTo>
                  <a:lnTo>
                    <a:pt x="802" y="1702"/>
                  </a:lnTo>
                  <a:lnTo>
                    <a:pt x="804" y="1702"/>
                  </a:lnTo>
                  <a:moveTo>
                    <a:pt x="793" y="1693"/>
                  </a:moveTo>
                  <a:lnTo>
                    <a:pt x="792" y="1693"/>
                  </a:lnTo>
                  <a:lnTo>
                    <a:pt x="792" y="1694"/>
                  </a:lnTo>
                  <a:lnTo>
                    <a:pt x="793" y="1694"/>
                  </a:lnTo>
                  <a:lnTo>
                    <a:pt x="793" y="1693"/>
                  </a:lnTo>
                  <a:moveTo>
                    <a:pt x="793" y="1694"/>
                  </a:moveTo>
                  <a:lnTo>
                    <a:pt x="792" y="1696"/>
                  </a:lnTo>
                  <a:lnTo>
                    <a:pt x="793" y="1696"/>
                  </a:lnTo>
                  <a:lnTo>
                    <a:pt x="793" y="1694"/>
                  </a:lnTo>
                  <a:moveTo>
                    <a:pt x="783" y="1654"/>
                  </a:moveTo>
                  <a:lnTo>
                    <a:pt x="782" y="1654"/>
                  </a:lnTo>
                  <a:lnTo>
                    <a:pt x="782" y="1656"/>
                  </a:lnTo>
                  <a:lnTo>
                    <a:pt x="783" y="1656"/>
                  </a:lnTo>
                  <a:lnTo>
                    <a:pt x="783" y="1654"/>
                  </a:lnTo>
                  <a:moveTo>
                    <a:pt x="814" y="1724"/>
                  </a:moveTo>
                  <a:lnTo>
                    <a:pt x="814" y="1725"/>
                  </a:lnTo>
                  <a:lnTo>
                    <a:pt x="816" y="1724"/>
                  </a:lnTo>
                  <a:lnTo>
                    <a:pt x="814" y="1724"/>
                  </a:lnTo>
                  <a:moveTo>
                    <a:pt x="786" y="1659"/>
                  </a:moveTo>
                  <a:lnTo>
                    <a:pt x="785" y="1660"/>
                  </a:lnTo>
                  <a:lnTo>
                    <a:pt x="786" y="1660"/>
                  </a:lnTo>
                  <a:lnTo>
                    <a:pt x="786" y="1659"/>
                  </a:lnTo>
                  <a:moveTo>
                    <a:pt x="789" y="1668"/>
                  </a:moveTo>
                  <a:lnTo>
                    <a:pt x="788" y="1668"/>
                  </a:lnTo>
                  <a:lnTo>
                    <a:pt x="789" y="1669"/>
                  </a:lnTo>
                  <a:lnTo>
                    <a:pt x="789" y="1668"/>
                  </a:lnTo>
                  <a:moveTo>
                    <a:pt x="783" y="1653"/>
                  </a:moveTo>
                  <a:lnTo>
                    <a:pt x="782" y="1653"/>
                  </a:lnTo>
                  <a:lnTo>
                    <a:pt x="783" y="1654"/>
                  </a:lnTo>
                  <a:lnTo>
                    <a:pt x="783" y="1653"/>
                  </a:lnTo>
                  <a:moveTo>
                    <a:pt x="791" y="1668"/>
                  </a:moveTo>
                  <a:lnTo>
                    <a:pt x="791" y="1666"/>
                  </a:lnTo>
                  <a:lnTo>
                    <a:pt x="789" y="1666"/>
                  </a:lnTo>
                  <a:lnTo>
                    <a:pt x="789" y="1668"/>
                  </a:lnTo>
                  <a:lnTo>
                    <a:pt x="791" y="1668"/>
                  </a:lnTo>
                  <a:moveTo>
                    <a:pt x="789" y="1665"/>
                  </a:moveTo>
                  <a:lnTo>
                    <a:pt x="791" y="1665"/>
                  </a:lnTo>
                  <a:lnTo>
                    <a:pt x="791" y="1663"/>
                  </a:lnTo>
                  <a:lnTo>
                    <a:pt x="789" y="1663"/>
                  </a:lnTo>
                  <a:lnTo>
                    <a:pt x="789" y="1662"/>
                  </a:lnTo>
                  <a:lnTo>
                    <a:pt x="788" y="1662"/>
                  </a:lnTo>
                  <a:lnTo>
                    <a:pt x="788" y="1660"/>
                  </a:lnTo>
                  <a:lnTo>
                    <a:pt x="786" y="1662"/>
                  </a:lnTo>
                  <a:lnTo>
                    <a:pt x="786" y="1663"/>
                  </a:lnTo>
                  <a:lnTo>
                    <a:pt x="786" y="1665"/>
                  </a:lnTo>
                  <a:lnTo>
                    <a:pt x="788" y="1665"/>
                  </a:lnTo>
                  <a:lnTo>
                    <a:pt x="789" y="1665"/>
                  </a:lnTo>
                  <a:moveTo>
                    <a:pt x="788" y="1665"/>
                  </a:moveTo>
                  <a:lnTo>
                    <a:pt x="788" y="1666"/>
                  </a:lnTo>
                  <a:lnTo>
                    <a:pt x="789" y="1666"/>
                  </a:lnTo>
                  <a:lnTo>
                    <a:pt x="788" y="1665"/>
                  </a:lnTo>
                  <a:moveTo>
                    <a:pt x="791" y="1662"/>
                  </a:moveTo>
                  <a:lnTo>
                    <a:pt x="791" y="1660"/>
                  </a:lnTo>
                  <a:lnTo>
                    <a:pt x="791" y="1659"/>
                  </a:lnTo>
                  <a:lnTo>
                    <a:pt x="791" y="1657"/>
                  </a:lnTo>
                  <a:lnTo>
                    <a:pt x="789" y="1657"/>
                  </a:lnTo>
                  <a:lnTo>
                    <a:pt x="789" y="1659"/>
                  </a:lnTo>
                  <a:lnTo>
                    <a:pt x="789" y="1660"/>
                  </a:lnTo>
                  <a:lnTo>
                    <a:pt x="788" y="1660"/>
                  </a:lnTo>
                  <a:lnTo>
                    <a:pt x="789" y="1662"/>
                  </a:lnTo>
                  <a:lnTo>
                    <a:pt x="791" y="1662"/>
                  </a:lnTo>
                  <a:moveTo>
                    <a:pt x="783" y="1653"/>
                  </a:moveTo>
                  <a:lnTo>
                    <a:pt x="785" y="1651"/>
                  </a:lnTo>
                  <a:lnTo>
                    <a:pt x="783" y="1651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3" y="1653"/>
                  </a:lnTo>
                  <a:moveTo>
                    <a:pt x="804" y="1714"/>
                  </a:moveTo>
                  <a:lnTo>
                    <a:pt x="805" y="1714"/>
                  </a:lnTo>
                  <a:lnTo>
                    <a:pt x="805" y="1715"/>
                  </a:lnTo>
                  <a:lnTo>
                    <a:pt x="807" y="1715"/>
                  </a:lnTo>
                  <a:lnTo>
                    <a:pt x="808" y="1715"/>
                  </a:lnTo>
                  <a:lnTo>
                    <a:pt x="810" y="1715"/>
                  </a:lnTo>
                  <a:lnTo>
                    <a:pt x="811" y="1715"/>
                  </a:lnTo>
                  <a:lnTo>
                    <a:pt x="811" y="1714"/>
                  </a:lnTo>
                  <a:lnTo>
                    <a:pt x="810" y="1714"/>
                  </a:lnTo>
                  <a:lnTo>
                    <a:pt x="808" y="1714"/>
                  </a:lnTo>
                  <a:lnTo>
                    <a:pt x="807" y="1712"/>
                  </a:lnTo>
                  <a:lnTo>
                    <a:pt x="805" y="1712"/>
                  </a:lnTo>
                  <a:lnTo>
                    <a:pt x="805" y="1711"/>
                  </a:lnTo>
                  <a:lnTo>
                    <a:pt x="804" y="1711"/>
                  </a:lnTo>
                  <a:lnTo>
                    <a:pt x="804" y="1712"/>
                  </a:lnTo>
                  <a:lnTo>
                    <a:pt x="804" y="1714"/>
                  </a:lnTo>
                  <a:moveTo>
                    <a:pt x="810" y="1716"/>
                  </a:moveTo>
                  <a:lnTo>
                    <a:pt x="810" y="1715"/>
                  </a:lnTo>
                  <a:lnTo>
                    <a:pt x="808" y="1716"/>
                  </a:lnTo>
                  <a:lnTo>
                    <a:pt x="810" y="1716"/>
                  </a:lnTo>
                  <a:moveTo>
                    <a:pt x="817" y="1718"/>
                  </a:moveTo>
                  <a:lnTo>
                    <a:pt x="817" y="1716"/>
                  </a:lnTo>
                  <a:lnTo>
                    <a:pt x="816" y="1716"/>
                  </a:lnTo>
                  <a:lnTo>
                    <a:pt x="816" y="1718"/>
                  </a:lnTo>
                  <a:lnTo>
                    <a:pt x="814" y="1718"/>
                  </a:lnTo>
                  <a:lnTo>
                    <a:pt x="814" y="1719"/>
                  </a:lnTo>
                  <a:lnTo>
                    <a:pt x="816" y="1719"/>
                  </a:lnTo>
                  <a:lnTo>
                    <a:pt x="817" y="1719"/>
                  </a:lnTo>
                  <a:lnTo>
                    <a:pt x="819" y="1718"/>
                  </a:lnTo>
                  <a:lnTo>
                    <a:pt x="817" y="1718"/>
                  </a:lnTo>
                  <a:moveTo>
                    <a:pt x="813" y="1716"/>
                  </a:moveTo>
                  <a:lnTo>
                    <a:pt x="813" y="1716"/>
                  </a:lnTo>
                  <a:lnTo>
                    <a:pt x="813" y="1718"/>
                  </a:lnTo>
                  <a:lnTo>
                    <a:pt x="814" y="1718"/>
                  </a:lnTo>
                  <a:lnTo>
                    <a:pt x="814" y="1716"/>
                  </a:lnTo>
                  <a:lnTo>
                    <a:pt x="814" y="1715"/>
                  </a:lnTo>
                  <a:lnTo>
                    <a:pt x="814" y="1714"/>
                  </a:lnTo>
                  <a:lnTo>
                    <a:pt x="816" y="1714"/>
                  </a:lnTo>
                  <a:lnTo>
                    <a:pt x="816" y="1712"/>
                  </a:lnTo>
                  <a:lnTo>
                    <a:pt x="816" y="1711"/>
                  </a:lnTo>
                  <a:lnTo>
                    <a:pt x="817" y="1711"/>
                  </a:lnTo>
                  <a:lnTo>
                    <a:pt x="817" y="1712"/>
                  </a:lnTo>
                  <a:lnTo>
                    <a:pt x="817" y="1714"/>
                  </a:lnTo>
                  <a:lnTo>
                    <a:pt x="817" y="1715"/>
                  </a:lnTo>
                  <a:lnTo>
                    <a:pt x="817" y="1716"/>
                  </a:lnTo>
                  <a:lnTo>
                    <a:pt x="819" y="1716"/>
                  </a:lnTo>
                  <a:lnTo>
                    <a:pt x="819" y="1718"/>
                  </a:lnTo>
                  <a:lnTo>
                    <a:pt x="819" y="1719"/>
                  </a:lnTo>
                  <a:lnTo>
                    <a:pt x="817" y="1719"/>
                  </a:lnTo>
                  <a:lnTo>
                    <a:pt x="819" y="1721"/>
                  </a:lnTo>
                  <a:lnTo>
                    <a:pt x="820" y="1719"/>
                  </a:lnTo>
                  <a:lnTo>
                    <a:pt x="820" y="1721"/>
                  </a:lnTo>
                  <a:lnTo>
                    <a:pt x="822" y="1721"/>
                  </a:lnTo>
                  <a:lnTo>
                    <a:pt x="822" y="1719"/>
                  </a:lnTo>
                  <a:lnTo>
                    <a:pt x="823" y="1721"/>
                  </a:lnTo>
                  <a:lnTo>
                    <a:pt x="823" y="1722"/>
                  </a:lnTo>
                  <a:lnTo>
                    <a:pt x="824" y="1722"/>
                  </a:lnTo>
                  <a:lnTo>
                    <a:pt x="824" y="1721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7" y="1722"/>
                  </a:lnTo>
                  <a:lnTo>
                    <a:pt x="827" y="1722"/>
                  </a:lnTo>
                  <a:lnTo>
                    <a:pt x="829" y="1722"/>
                  </a:lnTo>
                  <a:lnTo>
                    <a:pt x="827" y="1721"/>
                  </a:lnTo>
                  <a:lnTo>
                    <a:pt x="826" y="1721"/>
                  </a:lnTo>
                  <a:lnTo>
                    <a:pt x="824" y="1719"/>
                  </a:lnTo>
                  <a:lnTo>
                    <a:pt x="823" y="1719"/>
                  </a:lnTo>
                  <a:lnTo>
                    <a:pt x="822" y="1718"/>
                  </a:lnTo>
                  <a:lnTo>
                    <a:pt x="820" y="1718"/>
                  </a:lnTo>
                  <a:lnTo>
                    <a:pt x="820" y="1716"/>
                  </a:lnTo>
                  <a:lnTo>
                    <a:pt x="820" y="1715"/>
                  </a:lnTo>
                  <a:lnTo>
                    <a:pt x="819" y="1715"/>
                  </a:lnTo>
                  <a:lnTo>
                    <a:pt x="819" y="1714"/>
                  </a:lnTo>
                  <a:lnTo>
                    <a:pt x="820" y="1712"/>
                  </a:lnTo>
                  <a:lnTo>
                    <a:pt x="822" y="1712"/>
                  </a:lnTo>
                  <a:lnTo>
                    <a:pt x="823" y="1712"/>
                  </a:lnTo>
                  <a:lnTo>
                    <a:pt x="826" y="1711"/>
                  </a:lnTo>
                  <a:lnTo>
                    <a:pt x="826" y="1709"/>
                  </a:lnTo>
                  <a:lnTo>
                    <a:pt x="826" y="1708"/>
                  </a:lnTo>
                  <a:lnTo>
                    <a:pt x="824" y="1708"/>
                  </a:lnTo>
                  <a:lnTo>
                    <a:pt x="823" y="1708"/>
                  </a:lnTo>
                  <a:lnTo>
                    <a:pt x="822" y="1708"/>
                  </a:lnTo>
                  <a:lnTo>
                    <a:pt x="820" y="1709"/>
                  </a:lnTo>
                  <a:lnTo>
                    <a:pt x="819" y="1709"/>
                  </a:lnTo>
                  <a:lnTo>
                    <a:pt x="817" y="1708"/>
                  </a:lnTo>
                  <a:lnTo>
                    <a:pt x="817" y="1706"/>
                  </a:lnTo>
                  <a:lnTo>
                    <a:pt x="817" y="1705"/>
                  </a:lnTo>
                  <a:lnTo>
                    <a:pt x="817" y="1703"/>
                  </a:lnTo>
                  <a:lnTo>
                    <a:pt x="819" y="1705"/>
                  </a:lnTo>
                  <a:lnTo>
                    <a:pt x="819" y="1703"/>
                  </a:lnTo>
                  <a:lnTo>
                    <a:pt x="820" y="1703"/>
                  </a:lnTo>
                  <a:lnTo>
                    <a:pt x="820" y="1702"/>
                  </a:lnTo>
                  <a:lnTo>
                    <a:pt x="819" y="1702"/>
                  </a:lnTo>
                  <a:lnTo>
                    <a:pt x="819" y="1700"/>
                  </a:lnTo>
                  <a:lnTo>
                    <a:pt x="820" y="1700"/>
                  </a:lnTo>
                  <a:lnTo>
                    <a:pt x="820" y="1702"/>
                  </a:lnTo>
                  <a:lnTo>
                    <a:pt x="822" y="1702"/>
                  </a:lnTo>
                  <a:lnTo>
                    <a:pt x="822" y="1700"/>
                  </a:lnTo>
                  <a:lnTo>
                    <a:pt x="823" y="1700"/>
                  </a:lnTo>
                  <a:lnTo>
                    <a:pt x="823" y="1699"/>
                  </a:lnTo>
                  <a:lnTo>
                    <a:pt x="823" y="1697"/>
                  </a:lnTo>
                  <a:lnTo>
                    <a:pt x="822" y="1697"/>
                  </a:lnTo>
                  <a:lnTo>
                    <a:pt x="820" y="1697"/>
                  </a:lnTo>
                  <a:lnTo>
                    <a:pt x="819" y="1697"/>
                  </a:lnTo>
                  <a:lnTo>
                    <a:pt x="819" y="1699"/>
                  </a:lnTo>
                  <a:lnTo>
                    <a:pt x="817" y="1699"/>
                  </a:lnTo>
                  <a:lnTo>
                    <a:pt x="817" y="1700"/>
                  </a:lnTo>
                  <a:lnTo>
                    <a:pt x="816" y="1700"/>
                  </a:lnTo>
                  <a:lnTo>
                    <a:pt x="814" y="1700"/>
                  </a:lnTo>
                  <a:lnTo>
                    <a:pt x="814" y="1702"/>
                  </a:lnTo>
                  <a:lnTo>
                    <a:pt x="814" y="1703"/>
                  </a:lnTo>
                  <a:lnTo>
                    <a:pt x="814" y="1705"/>
                  </a:lnTo>
                  <a:lnTo>
                    <a:pt x="813" y="1706"/>
                  </a:lnTo>
                  <a:lnTo>
                    <a:pt x="813" y="1708"/>
                  </a:lnTo>
                  <a:lnTo>
                    <a:pt x="813" y="1709"/>
                  </a:lnTo>
                  <a:lnTo>
                    <a:pt x="813" y="1711"/>
                  </a:lnTo>
                  <a:lnTo>
                    <a:pt x="813" y="1712"/>
                  </a:lnTo>
                  <a:lnTo>
                    <a:pt x="813" y="1714"/>
                  </a:lnTo>
                  <a:lnTo>
                    <a:pt x="813" y="1715"/>
                  </a:lnTo>
                  <a:lnTo>
                    <a:pt x="811" y="1715"/>
                  </a:lnTo>
                  <a:lnTo>
                    <a:pt x="811" y="1716"/>
                  </a:lnTo>
                  <a:lnTo>
                    <a:pt x="813" y="1716"/>
                  </a:lnTo>
                  <a:moveTo>
                    <a:pt x="802" y="1711"/>
                  </a:moveTo>
                  <a:lnTo>
                    <a:pt x="802" y="1709"/>
                  </a:lnTo>
                  <a:lnTo>
                    <a:pt x="801" y="1709"/>
                  </a:lnTo>
                  <a:lnTo>
                    <a:pt x="801" y="1711"/>
                  </a:lnTo>
                  <a:lnTo>
                    <a:pt x="802" y="1711"/>
                  </a:lnTo>
                  <a:moveTo>
                    <a:pt x="813" y="1722"/>
                  </a:moveTo>
                  <a:lnTo>
                    <a:pt x="813" y="1721"/>
                  </a:lnTo>
                  <a:lnTo>
                    <a:pt x="813" y="1721"/>
                  </a:lnTo>
                  <a:lnTo>
                    <a:pt x="811" y="1721"/>
                  </a:lnTo>
                  <a:lnTo>
                    <a:pt x="813" y="1722"/>
                  </a:lnTo>
                  <a:lnTo>
                    <a:pt x="813" y="1722"/>
                  </a:lnTo>
                  <a:moveTo>
                    <a:pt x="801" y="1700"/>
                  </a:moveTo>
                  <a:lnTo>
                    <a:pt x="802" y="1700"/>
                  </a:lnTo>
                  <a:lnTo>
                    <a:pt x="804" y="1700"/>
                  </a:lnTo>
                  <a:lnTo>
                    <a:pt x="804" y="1699"/>
                  </a:lnTo>
                  <a:lnTo>
                    <a:pt x="802" y="1699"/>
                  </a:lnTo>
                  <a:lnTo>
                    <a:pt x="802" y="1697"/>
                  </a:lnTo>
                  <a:lnTo>
                    <a:pt x="801" y="1697"/>
                  </a:lnTo>
                  <a:lnTo>
                    <a:pt x="799" y="1697"/>
                  </a:lnTo>
                  <a:lnTo>
                    <a:pt x="801" y="1699"/>
                  </a:lnTo>
                  <a:lnTo>
                    <a:pt x="801" y="1700"/>
                  </a:lnTo>
                  <a:moveTo>
                    <a:pt x="796" y="1711"/>
                  </a:moveTo>
                  <a:lnTo>
                    <a:pt x="795" y="1709"/>
                  </a:lnTo>
                  <a:lnTo>
                    <a:pt x="795" y="1711"/>
                  </a:lnTo>
                  <a:lnTo>
                    <a:pt x="796" y="1711"/>
                  </a:lnTo>
                  <a:moveTo>
                    <a:pt x="801" y="1714"/>
                  </a:moveTo>
                  <a:lnTo>
                    <a:pt x="799" y="1714"/>
                  </a:lnTo>
                  <a:lnTo>
                    <a:pt x="798" y="1715"/>
                  </a:lnTo>
                  <a:lnTo>
                    <a:pt x="798" y="1716"/>
                  </a:lnTo>
                  <a:lnTo>
                    <a:pt x="799" y="1716"/>
                  </a:lnTo>
                  <a:lnTo>
                    <a:pt x="801" y="1716"/>
                  </a:lnTo>
                  <a:lnTo>
                    <a:pt x="799" y="1715"/>
                  </a:lnTo>
                  <a:lnTo>
                    <a:pt x="801" y="1714"/>
                  </a:lnTo>
                  <a:moveTo>
                    <a:pt x="801" y="1706"/>
                  </a:moveTo>
                  <a:lnTo>
                    <a:pt x="801" y="1705"/>
                  </a:lnTo>
                  <a:lnTo>
                    <a:pt x="799" y="1705"/>
                  </a:lnTo>
                  <a:lnTo>
                    <a:pt x="799" y="1706"/>
                  </a:lnTo>
                  <a:lnTo>
                    <a:pt x="801" y="1706"/>
                  </a:lnTo>
                  <a:moveTo>
                    <a:pt x="799" y="1703"/>
                  </a:moveTo>
                  <a:lnTo>
                    <a:pt x="798" y="1705"/>
                  </a:lnTo>
                  <a:lnTo>
                    <a:pt x="799" y="1705"/>
                  </a:lnTo>
                  <a:lnTo>
                    <a:pt x="799" y="1703"/>
                  </a:lnTo>
                  <a:moveTo>
                    <a:pt x="804" y="1709"/>
                  </a:moveTo>
                  <a:lnTo>
                    <a:pt x="802" y="1709"/>
                  </a:lnTo>
                  <a:lnTo>
                    <a:pt x="804" y="1711"/>
                  </a:lnTo>
                  <a:lnTo>
                    <a:pt x="804" y="1709"/>
                  </a:lnTo>
                  <a:moveTo>
                    <a:pt x="796" y="1699"/>
                  </a:moveTo>
                  <a:lnTo>
                    <a:pt x="798" y="1699"/>
                  </a:lnTo>
                  <a:lnTo>
                    <a:pt x="798" y="1697"/>
                  </a:lnTo>
                  <a:lnTo>
                    <a:pt x="799" y="1697"/>
                  </a:lnTo>
                  <a:lnTo>
                    <a:pt x="798" y="1696"/>
                  </a:lnTo>
                  <a:lnTo>
                    <a:pt x="796" y="1696"/>
                  </a:lnTo>
                  <a:lnTo>
                    <a:pt x="796" y="1697"/>
                  </a:lnTo>
                  <a:lnTo>
                    <a:pt x="795" y="1697"/>
                  </a:lnTo>
                  <a:lnTo>
                    <a:pt x="795" y="1699"/>
                  </a:lnTo>
                  <a:lnTo>
                    <a:pt x="793" y="1700"/>
                  </a:lnTo>
                  <a:lnTo>
                    <a:pt x="795" y="1702"/>
                  </a:lnTo>
                  <a:lnTo>
                    <a:pt x="795" y="1700"/>
                  </a:lnTo>
                  <a:lnTo>
                    <a:pt x="796" y="1699"/>
                  </a:lnTo>
                  <a:moveTo>
                    <a:pt x="820" y="1722"/>
                  </a:moveTo>
                  <a:lnTo>
                    <a:pt x="819" y="1721"/>
                  </a:lnTo>
                  <a:lnTo>
                    <a:pt x="819" y="1722"/>
                  </a:lnTo>
                  <a:lnTo>
                    <a:pt x="820" y="1722"/>
                  </a:lnTo>
                  <a:moveTo>
                    <a:pt x="817" y="1724"/>
                  </a:moveTo>
                  <a:lnTo>
                    <a:pt x="817" y="1722"/>
                  </a:lnTo>
                  <a:lnTo>
                    <a:pt x="816" y="1722"/>
                  </a:lnTo>
                  <a:lnTo>
                    <a:pt x="816" y="1724"/>
                  </a:lnTo>
                  <a:lnTo>
                    <a:pt x="817" y="1724"/>
                  </a:lnTo>
                  <a:moveTo>
                    <a:pt x="824" y="1724"/>
                  </a:moveTo>
                  <a:lnTo>
                    <a:pt x="826" y="1724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4" y="1724"/>
                  </a:lnTo>
                  <a:moveTo>
                    <a:pt x="814" y="1722"/>
                  </a:moveTo>
                  <a:lnTo>
                    <a:pt x="816" y="1722"/>
                  </a:lnTo>
                  <a:lnTo>
                    <a:pt x="816" y="1722"/>
                  </a:lnTo>
                  <a:lnTo>
                    <a:pt x="814" y="1722"/>
                  </a:lnTo>
                  <a:lnTo>
                    <a:pt x="814" y="1722"/>
                  </a:lnTo>
                  <a:moveTo>
                    <a:pt x="1031" y="619"/>
                  </a:moveTo>
                  <a:lnTo>
                    <a:pt x="1033" y="620"/>
                  </a:lnTo>
                  <a:lnTo>
                    <a:pt x="1033" y="619"/>
                  </a:lnTo>
                  <a:lnTo>
                    <a:pt x="1031" y="619"/>
                  </a:lnTo>
                  <a:moveTo>
                    <a:pt x="1177" y="380"/>
                  </a:moveTo>
                  <a:lnTo>
                    <a:pt x="1177" y="381"/>
                  </a:lnTo>
                  <a:lnTo>
                    <a:pt x="1179" y="381"/>
                  </a:lnTo>
                  <a:lnTo>
                    <a:pt x="1177" y="380"/>
                  </a:lnTo>
                  <a:moveTo>
                    <a:pt x="1180" y="403"/>
                  </a:moveTo>
                  <a:lnTo>
                    <a:pt x="1179" y="403"/>
                  </a:lnTo>
                  <a:lnTo>
                    <a:pt x="1179" y="405"/>
                  </a:lnTo>
                  <a:lnTo>
                    <a:pt x="1180" y="405"/>
                  </a:lnTo>
                  <a:lnTo>
                    <a:pt x="1180" y="403"/>
                  </a:lnTo>
                  <a:moveTo>
                    <a:pt x="1180" y="400"/>
                  </a:moveTo>
                  <a:lnTo>
                    <a:pt x="1180" y="399"/>
                  </a:lnTo>
                  <a:lnTo>
                    <a:pt x="1179" y="399"/>
                  </a:lnTo>
                  <a:lnTo>
                    <a:pt x="1179" y="400"/>
                  </a:lnTo>
                  <a:lnTo>
                    <a:pt x="1180" y="402"/>
                  </a:lnTo>
                  <a:lnTo>
                    <a:pt x="1180" y="400"/>
                  </a:lnTo>
                  <a:moveTo>
                    <a:pt x="1160" y="415"/>
                  </a:moveTo>
                  <a:lnTo>
                    <a:pt x="1157" y="414"/>
                  </a:lnTo>
                  <a:lnTo>
                    <a:pt x="1157" y="415"/>
                  </a:lnTo>
                  <a:lnTo>
                    <a:pt x="1158" y="415"/>
                  </a:lnTo>
                  <a:lnTo>
                    <a:pt x="1160" y="415"/>
                  </a:lnTo>
                  <a:moveTo>
                    <a:pt x="1179" y="371"/>
                  </a:moveTo>
                  <a:lnTo>
                    <a:pt x="1180" y="371"/>
                  </a:lnTo>
                  <a:lnTo>
                    <a:pt x="1182" y="369"/>
                  </a:lnTo>
                  <a:lnTo>
                    <a:pt x="1180" y="369"/>
                  </a:lnTo>
                  <a:lnTo>
                    <a:pt x="1179" y="369"/>
                  </a:lnTo>
                  <a:lnTo>
                    <a:pt x="1179" y="371"/>
                  </a:lnTo>
                  <a:moveTo>
                    <a:pt x="1179" y="368"/>
                  </a:moveTo>
                  <a:lnTo>
                    <a:pt x="1179" y="366"/>
                  </a:lnTo>
                  <a:lnTo>
                    <a:pt x="1176" y="365"/>
                  </a:lnTo>
                  <a:lnTo>
                    <a:pt x="1177" y="366"/>
                  </a:lnTo>
                  <a:lnTo>
                    <a:pt x="1179" y="368"/>
                  </a:lnTo>
                  <a:moveTo>
                    <a:pt x="1180" y="338"/>
                  </a:moveTo>
                  <a:lnTo>
                    <a:pt x="1179" y="337"/>
                  </a:lnTo>
                  <a:lnTo>
                    <a:pt x="1179" y="338"/>
                  </a:lnTo>
                  <a:lnTo>
                    <a:pt x="1179" y="340"/>
                  </a:lnTo>
                  <a:lnTo>
                    <a:pt x="1180" y="340"/>
                  </a:lnTo>
                  <a:lnTo>
                    <a:pt x="1180" y="338"/>
                  </a:lnTo>
                  <a:moveTo>
                    <a:pt x="1179" y="383"/>
                  </a:moveTo>
                  <a:lnTo>
                    <a:pt x="1179" y="384"/>
                  </a:lnTo>
                  <a:lnTo>
                    <a:pt x="1180" y="384"/>
                  </a:lnTo>
                  <a:lnTo>
                    <a:pt x="1180" y="383"/>
                  </a:lnTo>
                  <a:lnTo>
                    <a:pt x="1179" y="383"/>
                  </a:lnTo>
                  <a:moveTo>
                    <a:pt x="1180" y="384"/>
                  </a:moveTo>
                  <a:lnTo>
                    <a:pt x="1180" y="386"/>
                  </a:lnTo>
                  <a:lnTo>
                    <a:pt x="1180" y="387"/>
                  </a:lnTo>
                  <a:lnTo>
                    <a:pt x="1182" y="386"/>
                  </a:lnTo>
                  <a:lnTo>
                    <a:pt x="1185" y="384"/>
                  </a:lnTo>
                  <a:lnTo>
                    <a:pt x="1182" y="384"/>
                  </a:lnTo>
                  <a:lnTo>
                    <a:pt x="1180" y="384"/>
                  </a:lnTo>
                  <a:moveTo>
                    <a:pt x="1146" y="433"/>
                  </a:moveTo>
                  <a:lnTo>
                    <a:pt x="1145" y="433"/>
                  </a:lnTo>
                  <a:lnTo>
                    <a:pt x="1145" y="434"/>
                  </a:lnTo>
                  <a:lnTo>
                    <a:pt x="1146" y="434"/>
                  </a:lnTo>
                  <a:lnTo>
                    <a:pt x="1146" y="433"/>
                  </a:lnTo>
                  <a:moveTo>
                    <a:pt x="1177" y="470"/>
                  </a:moveTo>
                  <a:lnTo>
                    <a:pt x="1176" y="470"/>
                  </a:lnTo>
                  <a:lnTo>
                    <a:pt x="1176" y="471"/>
                  </a:lnTo>
                  <a:lnTo>
                    <a:pt x="1179" y="470"/>
                  </a:lnTo>
                  <a:lnTo>
                    <a:pt x="1177" y="470"/>
                  </a:lnTo>
                  <a:moveTo>
                    <a:pt x="1093" y="551"/>
                  </a:moveTo>
                  <a:lnTo>
                    <a:pt x="1095" y="549"/>
                  </a:lnTo>
                  <a:lnTo>
                    <a:pt x="1093" y="549"/>
                  </a:lnTo>
                  <a:lnTo>
                    <a:pt x="1093" y="551"/>
                  </a:lnTo>
                  <a:moveTo>
                    <a:pt x="1093" y="548"/>
                  </a:moveTo>
                  <a:lnTo>
                    <a:pt x="1095" y="548"/>
                  </a:lnTo>
                  <a:lnTo>
                    <a:pt x="1095" y="548"/>
                  </a:lnTo>
                  <a:lnTo>
                    <a:pt x="1093" y="548"/>
                  </a:lnTo>
                  <a:lnTo>
                    <a:pt x="1093" y="548"/>
                  </a:lnTo>
                  <a:moveTo>
                    <a:pt x="1077" y="570"/>
                  </a:moveTo>
                  <a:lnTo>
                    <a:pt x="1078" y="569"/>
                  </a:lnTo>
                  <a:lnTo>
                    <a:pt x="1077" y="569"/>
                  </a:lnTo>
                  <a:lnTo>
                    <a:pt x="1077" y="570"/>
                  </a:lnTo>
                  <a:moveTo>
                    <a:pt x="1081" y="566"/>
                  </a:moveTo>
                  <a:lnTo>
                    <a:pt x="1080" y="566"/>
                  </a:lnTo>
                  <a:lnTo>
                    <a:pt x="1080" y="567"/>
                  </a:lnTo>
                  <a:lnTo>
                    <a:pt x="1081" y="569"/>
                  </a:lnTo>
                  <a:lnTo>
                    <a:pt x="1081" y="567"/>
                  </a:lnTo>
                  <a:lnTo>
                    <a:pt x="1081" y="566"/>
                  </a:lnTo>
                  <a:moveTo>
                    <a:pt x="1152" y="513"/>
                  </a:moveTo>
                  <a:lnTo>
                    <a:pt x="1152" y="514"/>
                  </a:lnTo>
                  <a:lnTo>
                    <a:pt x="1154" y="514"/>
                  </a:lnTo>
                  <a:lnTo>
                    <a:pt x="1154" y="513"/>
                  </a:lnTo>
                  <a:lnTo>
                    <a:pt x="1152" y="513"/>
                  </a:lnTo>
                  <a:moveTo>
                    <a:pt x="1101" y="532"/>
                  </a:moveTo>
                  <a:lnTo>
                    <a:pt x="1102" y="532"/>
                  </a:lnTo>
                  <a:lnTo>
                    <a:pt x="1102" y="530"/>
                  </a:lnTo>
                  <a:lnTo>
                    <a:pt x="1101" y="530"/>
                  </a:lnTo>
                  <a:lnTo>
                    <a:pt x="1101" y="532"/>
                  </a:lnTo>
                  <a:moveTo>
                    <a:pt x="1154" y="513"/>
                  </a:moveTo>
                  <a:lnTo>
                    <a:pt x="1155" y="513"/>
                  </a:lnTo>
                  <a:lnTo>
                    <a:pt x="1155" y="513"/>
                  </a:lnTo>
                  <a:lnTo>
                    <a:pt x="1154" y="513"/>
                  </a:lnTo>
                  <a:moveTo>
                    <a:pt x="1102" y="524"/>
                  </a:moveTo>
                  <a:lnTo>
                    <a:pt x="1101" y="524"/>
                  </a:lnTo>
                  <a:lnTo>
                    <a:pt x="1099" y="524"/>
                  </a:lnTo>
                  <a:lnTo>
                    <a:pt x="1099" y="526"/>
                  </a:lnTo>
                  <a:lnTo>
                    <a:pt x="1101" y="527"/>
                  </a:lnTo>
                  <a:lnTo>
                    <a:pt x="1102" y="527"/>
                  </a:lnTo>
                  <a:lnTo>
                    <a:pt x="1101" y="526"/>
                  </a:lnTo>
                  <a:lnTo>
                    <a:pt x="1102" y="524"/>
                  </a:lnTo>
                  <a:moveTo>
                    <a:pt x="1138" y="421"/>
                  </a:moveTo>
                  <a:lnTo>
                    <a:pt x="1138" y="422"/>
                  </a:lnTo>
                  <a:lnTo>
                    <a:pt x="1138" y="424"/>
                  </a:lnTo>
                  <a:lnTo>
                    <a:pt x="1139" y="424"/>
                  </a:lnTo>
                  <a:lnTo>
                    <a:pt x="1139" y="422"/>
                  </a:lnTo>
                  <a:lnTo>
                    <a:pt x="1139" y="421"/>
                  </a:lnTo>
                  <a:lnTo>
                    <a:pt x="1139" y="420"/>
                  </a:lnTo>
                  <a:lnTo>
                    <a:pt x="1141" y="420"/>
                  </a:lnTo>
                  <a:lnTo>
                    <a:pt x="1142" y="420"/>
                  </a:lnTo>
                  <a:lnTo>
                    <a:pt x="1142" y="418"/>
                  </a:lnTo>
                  <a:lnTo>
                    <a:pt x="1141" y="418"/>
                  </a:lnTo>
                  <a:lnTo>
                    <a:pt x="1139" y="418"/>
                  </a:lnTo>
                  <a:lnTo>
                    <a:pt x="1138" y="418"/>
                  </a:lnTo>
                  <a:lnTo>
                    <a:pt x="1136" y="418"/>
                  </a:lnTo>
                  <a:lnTo>
                    <a:pt x="1136" y="420"/>
                  </a:lnTo>
                  <a:lnTo>
                    <a:pt x="1138" y="420"/>
                  </a:lnTo>
                  <a:lnTo>
                    <a:pt x="1138" y="421"/>
                  </a:lnTo>
                  <a:moveTo>
                    <a:pt x="873" y="154"/>
                  </a:moveTo>
                  <a:lnTo>
                    <a:pt x="872" y="152"/>
                  </a:lnTo>
                  <a:lnTo>
                    <a:pt x="873" y="155"/>
                  </a:lnTo>
                  <a:lnTo>
                    <a:pt x="873" y="154"/>
                  </a:lnTo>
                  <a:moveTo>
                    <a:pt x="870" y="148"/>
                  </a:moveTo>
                  <a:lnTo>
                    <a:pt x="870" y="152"/>
                  </a:lnTo>
                  <a:lnTo>
                    <a:pt x="872" y="152"/>
                  </a:lnTo>
                  <a:lnTo>
                    <a:pt x="870" y="146"/>
                  </a:lnTo>
                  <a:lnTo>
                    <a:pt x="870" y="148"/>
                  </a:lnTo>
                  <a:moveTo>
                    <a:pt x="873" y="157"/>
                  </a:moveTo>
                  <a:lnTo>
                    <a:pt x="873" y="158"/>
                  </a:lnTo>
                  <a:lnTo>
                    <a:pt x="875" y="158"/>
                  </a:lnTo>
                  <a:lnTo>
                    <a:pt x="875" y="157"/>
                  </a:lnTo>
                  <a:lnTo>
                    <a:pt x="873" y="157"/>
                  </a:lnTo>
                  <a:lnTo>
                    <a:pt x="873" y="157"/>
                  </a:lnTo>
                  <a:moveTo>
                    <a:pt x="1114" y="87"/>
                  </a:moveTo>
                  <a:lnTo>
                    <a:pt x="1111" y="86"/>
                  </a:lnTo>
                  <a:lnTo>
                    <a:pt x="1108" y="86"/>
                  </a:lnTo>
                  <a:lnTo>
                    <a:pt x="1107" y="86"/>
                  </a:lnTo>
                  <a:lnTo>
                    <a:pt x="1109" y="87"/>
                  </a:lnTo>
                  <a:lnTo>
                    <a:pt x="1114" y="87"/>
                  </a:lnTo>
                  <a:moveTo>
                    <a:pt x="1198" y="226"/>
                  </a:moveTo>
                  <a:lnTo>
                    <a:pt x="1197" y="227"/>
                  </a:lnTo>
                  <a:lnTo>
                    <a:pt x="1197" y="227"/>
                  </a:lnTo>
                  <a:lnTo>
                    <a:pt x="1198" y="227"/>
                  </a:lnTo>
                  <a:lnTo>
                    <a:pt x="1198" y="226"/>
                  </a:lnTo>
                  <a:moveTo>
                    <a:pt x="1117" y="87"/>
                  </a:moveTo>
                  <a:lnTo>
                    <a:pt x="1114" y="87"/>
                  </a:lnTo>
                  <a:lnTo>
                    <a:pt x="1117" y="89"/>
                  </a:lnTo>
                  <a:lnTo>
                    <a:pt x="1117" y="87"/>
                  </a:lnTo>
                  <a:moveTo>
                    <a:pt x="950" y="449"/>
                  </a:moveTo>
                  <a:lnTo>
                    <a:pt x="950" y="448"/>
                  </a:lnTo>
                  <a:lnTo>
                    <a:pt x="949" y="449"/>
                  </a:lnTo>
                  <a:lnTo>
                    <a:pt x="950" y="449"/>
                  </a:lnTo>
                  <a:moveTo>
                    <a:pt x="935" y="446"/>
                  </a:moveTo>
                  <a:lnTo>
                    <a:pt x="937" y="446"/>
                  </a:lnTo>
                  <a:lnTo>
                    <a:pt x="937" y="445"/>
                  </a:lnTo>
                  <a:lnTo>
                    <a:pt x="935" y="445"/>
                  </a:lnTo>
                  <a:lnTo>
                    <a:pt x="935" y="446"/>
                  </a:lnTo>
                  <a:moveTo>
                    <a:pt x="929" y="86"/>
                  </a:moveTo>
                  <a:lnTo>
                    <a:pt x="929" y="86"/>
                  </a:lnTo>
                  <a:lnTo>
                    <a:pt x="929" y="87"/>
                  </a:lnTo>
                  <a:lnTo>
                    <a:pt x="931" y="87"/>
                  </a:lnTo>
                  <a:lnTo>
                    <a:pt x="931" y="89"/>
                  </a:lnTo>
                  <a:lnTo>
                    <a:pt x="932" y="89"/>
                  </a:lnTo>
                  <a:lnTo>
                    <a:pt x="932" y="87"/>
                  </a:lnTo>
                  <a:lnTo>
                    <a:pt x="931" y="86"/>
                  </a:lnTo>
                  <a:lnTo>
                    <a:pt x="929" y="86"/>
                  </a:lnTo>
                  <a:moveTo>
                    <a:pt x="947" y="456"/>
                  </a:moveTo>
                  <a:lnTo>
                    <a:pt x="949" y="455"/>
                  </a:lnTo>
                  <a:lnTo>
                    <a:pt x="947" y="455"/>
                  </a:lnTo>
                  <a:lnTo>
                    <a:pt x="947" y="456"/>
                  </a:lnTo>
                  <a:moveTo>
                    <a:pt x="1067" y="575"/>
                  </a:moveTo>
                  <a:lnTo>
                    <a:pt x="1067" y="576"/>
                  </a:lnTo>
                  <a:lnTo>
                    <a:pt x="1068" y="575"/>
                  </a:lnTo>
                  <a:lnTo>
                    <a:pt x="1067" y="575"/>
                  </a:lnTo>
                  <a:moveTo>
                    <a:pt x="1139" y="409"/>
                  </a:moveTo>
                  <a:lnTo>
                    <a:pt x="1138" y="411"/>
                  </a:lnTo>
                  <a:lnTo>
                    <a:pt x="1139" y="411"/>
                  </a:lnTo>
                  <a:lnTo>
                    <a:pt x="1139" y="409"/>
                  </a:lnTo>
                  <a:moveTo>
                    <a:pt x="1170" y="406"/>
                  </a:moveTo>
                  <a:lnTo>
                    <a:pt x="1172" y="408"/>
                  </a:lnTo>
                  <a:lnTo>
                    <a:pt x="1172" y="406"/>
                  </a:lnTo>
                  <a:lnTo>
                    <a:pt x="1170" y="406"/>
                  </a:lnTo>
                  <a:lnTo>
                    <a:pt x="1169" y="405"/>
                  </a:lnTo>
                  <a:lnTo>
                    <a:pt x="1169" y="406"/>
                  </a:lnTo>
                  <a:lnTo>
                    <a:pt x="1169" y="406"/>
                  </a:lnTo>
                  <a:lnTo>
                    <a:pt x="1170" y="406"/>
                  </a:lnTo>
                  <a:moveTo>
                    <a:pt x="1176" y="406"/>
                  </a:moveTo>
                  <a:lnTo>
                    <a:pt x="1174" y="406"/>
                  </a:lnTo>
                  <a:lnTo>
                    <a:pt x="1173" y="408"/>
                  </a:lnTo>
                  <a:lnTo>
                    <a:pt x="1174" y="408"/>
                  </a:lnTo>
                  <a:lnTo>
                    <a:pt x="1176" y="406"/>
                  </a:lnTo>
                  <a:moveTo>
                    <a:pt x="1139" y="427"/>
                  </a:moveTo>
                  <a:lnTo>
                    <a:pt x="1138" y="427"/>
                  </a:lnTo>
                  <a:lnTo>
                    <a:pt x="1141" y="428"/>
                  </a:lnTo>
                  <a:lnTo>
                    <a:pt x="1142" y="427"/>
                  </a:lnTo>
                  <a:lnTo>
                    <a:pt x="1141" y="427"/>
                  </a:lnTo>
                  <a:lnTo>
                    <a:pt x="1139" y="427"/>
                  </a:lnTo>
                  <a:moveTo>
                    <a:pt x="1141" y="414"/>
                  </a:moveTo>
                  <a:lnTo>
                    <a:pt x="1142" y="414"/>
                  </a:lnTo>
                  <a:lnTo>
                    <a:pt x="1139" y="411"/>
                  </a:lnTo>
                  <a:lnTo>
                    <a:pt x="1139" y="412"/>
                  </a:lnTo>
                  <a:lnTo>
                    <a:pt x="1141" y="414"/>
                  </a:lnTo>
                  <a:moveTo>
                    <a:pt x="1154" y="415"/>
                  </a:moveTo>
                  <a:lnTo>
                    <a:pt x="1154" y="414"/>
                  </a:lnTo>
                  <a:lnTo>
                    <a:pt x="1152" y="414"/>
                  </a:lnTo>
                  <a:lnTo>
                    <a:pt x="1151" y="415"/>
                  </a:lnTo>
                  <a:lnTo>
                    <a:pt x="1151" y="417"/>
                  </a:lnTo>
                  <a:lnTo>
                    <a:pt x="1152" y="417"/>
                  </a:lnTo>
                  <a:lnTo>
                    <a:pt x="1154" y="415"/>
                  </a:lnTo>
                  <a:moveTo>
                    <a:pt x="1143" y="415"/>
                  </a:moveTo>
                  <a:lnTo>
                    <a:pt x="1145" y="415"/>
                  </a:lnTo>
                  <a:lnTo>
                    <a:pt x="1146" y="417"/>
                  </a:lnTo>
                  <a:lnTo>
                    <a:pt x="1145" y="417"/>
                  </a:lnTo>
                  <a:lnTo>
                    <a:pt x="1143" y="418"/>
                  </a:lnTo>
                  <a:lnTo>
                    <a:pt x="1143" y="420"/>
                  </a:lnTo>
                  <a:lnTo>
                    <a:pt x="1145" y="418"/>
                  </a:lnTo>
                  <a:lnTo>
                    <a:pt x="1149" y="418"/>
                  </a:lnTo>
                  <a:lnTo>
                    <a:pt x="1151" y="420"/>
                  </a:lnTo>
                  <a:lnTo>
                    <a:pt x="1152" y="420"/>
                  </a:lnTo>
                  <a:lnTo>
                    <a:pt x="1151" y="418"/>
                  </a:lnTo>
                  <a:lnTo>
                    <a:pt x="1151" y="417"/>
                  </a:lnTo>
                  <a:lnTo>
                    <a:pt x="1149" y="417"/>
                  </a:lnTo>
                  <a:lnTo>
                    <a:pt x="1148" y="417"/>
                  </a:lnTo>
                  <a:lnTo>
                    <a:pt x="1146" y="415"/>
                  </a:lnTo>
                  <a:lnTo>
                    <a:pt x="1146" y="414"/>
                  </a:lnTo>
                  <a:lnTo>
                    <a:pt x="1145" y="414"/>
                  </a:lnTo>
                  <a:lnTo>
                    <a:pt x="1143" y="414"/>
                  </a:lnTo>
                  <a:lnTo>
                    <a:pt x="1142" y="414"/>
                  </a:lnTo>
                  <a:lnTo>
                    <a:pt x="1142" y="415"/>
                  </a:lnTo>
                  <a:lnTo>
                    <a:pt x="1143" y="415"/>
                  </a:lnTo>
                  <a:moveTo>
                    <a:pt x="1033" y="620"/>
                  </a:moveTo>
                  <a:lnTo>
                    <a:pt x="1033" y="622"/>
                  </a:lnTo>
                  <a:lnTo>
                    <a:pt x="1034" y="622"/>
                  </a:lnTo>
                  <a:lnTo>
                    <a:pt x="1034" y="620"/>
                  </a:lnTo>
                  <a:lnTo>
                    <a:pt x="1033" y="620"/>
                  </a:lnTo>
                  <a:moveTo>
                    <a:pt x="1009" y="668"/>
                  </a:moveTo>
                  <a:lnTo>
                    <a:pt x="1008" y="668"/>
                  </a:lnTo>
                  <a:lnTo>
                    <a:pt x="1008" y="669"/>
                  </a:lnTo>
                  <a:lnTo>
                    <a:pt x="1009" y="669"/>
                  </a:lnTo>
                  <a:lnTo>
                    <a:pt x="1009" y="668"/>
                  </a:lnTo>
                  <a:moveTo>
                    <a:pt x="1014" y="668"/>
                  </a:moveTo>
                  <a:lnTo>
                    <a:pt x="1014" y="669"/>
                  </a:lnTo>
                  <a:lnTo>
                    <a:pt x="1015" y="668"/>
                  </a:lnTo>
                  <a:lnTo>
                    <a:pt x="1014" y="668"/>
                  </a:lnTo>
                  <a:moveTo>
                    <a:pt x="1014" y="666"/>
                  </a:moveTo>
                  <a:lnTo>
                    <a:pt x="1015" y="668"/>
                  </a:lnTo>
                  <a:lnTo>
                    <a:pt x="1015" y="666"/>
                  </a:lnTo>
                  <a:lnTo>
                    <a:pt x="1014" y="666"/>
                  </a:lnTo>
                  <a:moveTo>
                    <a:pt x="1009" y="666"/>
                  </a:moveTo>
                  <a:lnTo>
                    <a:pt x="1009" y="668"/>
                  </a:lnTo>
                  <a:lnTo>
                    <a:pt x="1011" y="666"/>
                  </a:lnTo>
                  <a:lnTo>
                    <a:pt x="1009" y="666"/>
                  </a:lnTo>
                  <a:moveTo>
                    <a:pt x="1018" y="671"/>
                  </a:moveTo>
                  <a:lnTo>
                    <a:pt x="1019" y="672"/>
                  </a:lnTo>
                  <a:lnTo>
                    <a:pt x="1019" y="671"/>
                  </a:lnTo>
                  <a:lnTo>
                    <a:pt x="1018" y="671"/>
                  </a:lnTo>
                  <a:moveTo>
                    <a:pt x="1006" y="669"/>
                  </a:moveTo>
                  <a:lnTo>
                    <a:pt x="1006" y="671"/>
                  </a:lnTo>
                  <a:lnTo>
                    <a:pt x="1008" y="669"/>
                  </a:lnTo>
                  <a:lnTo>
                    <a:pt x="1006" y="669"/>
                  </a:lnTo>
                  <a:moveTo>
                    <a:pt x="1016" y="671"/>
                  </a:moveTo>
                  <a:lnTo>
                    <a:pt x="1018" y="671"/>
                  </a:lnTo>
                  <a:lnTo>
                    <a:pt x="1016" y="669"/>
                  </a:lnTo>
                  <a:lnTo>
                    <a:pt x="1016" y="671"/>
                  </a:lnTo>
                  <a:moveTo>
                    <a:pt x="1014" y="671"/>
                  </a:moveTo>
                  <a:lnTo>
                    <a:pt x="1015" y="672"/>
                  </a:lnTo>
                  <a:lnTo>
                    <a:pt x="1015" y="671"/>
                  </a:lnTo>
                  <a:lnTo>
                    <a:pt x="1014" y="671"/>
                  </a:lnTo>
                  <a:moveTo>
                    <a:pt x="1019" y="660"/>
                  </a:moveTo>
                  <a:lnTo>
                    <a:pt x="1021" y="660"/>
                  </a:lnTo>
                  <a:lnTo>
                    <a:pt x="1022" y="660"/>
                  </a:lnTo>
                  <a:lnTo>
                    <a:pt x="1024" y="660"/>
                  </a:lnTo>
                  <a:lnTo>
                    <a:pt x="1022" y="659"/>
                  </a:lnTo>
                  <a:lnTo>
                    <a:pt x="1019" y="659"/>
                  </a:lnTo>
                  <a:lnTo>
                    <a:pt x="1019" y="660"/>
                  </a:lnTo>
                  <a:moveTo>
                    <a:pt x="1014" y="669"/>
                  </a:moveTo>
                  <a:lnTo>
                    <a:pt x="1012" y="669"/>
                  </a:lnTo>
                  <a:lnTo>
                    <a:pt x="1012" y="671"/>
                  </a:lnTo>
                  <a:lnTo>
                    <a:pt x="1014" y="671"/>
                  </a:lnTo>
                  <a:lnTo>
                    <a:pt x="1014" y="669"/>
                  </a:lnTo>
                  <a:moveTo>
                    <a:pt x="1002" y="656"/>
                  </a:moveTo>
                  <a:lnTo>
                    <a:pt x="1002" y="657"/>
                  </a:lnTo>
                  <a:lnTo>
                    <a:pt x="1003" y="657"/>
                  </a:lnTo>
                  <a:lnTo>
                    <a:pt x="1003" y="656"/>
                  </a:lnTo>
                  <a:lnTo>
                    <a:pt x="1002" y="656"/>
                  </a:lnTo>
                  <a:moveTo>
                    <a:pt x="1002" y="654"/>
                  </a:moveTo>
                  <a:lnTo>
                    <a:pt x="1000" y="654"/>
                  </a:lnTo>
                  <a:lnTo>
                    <a:pt x="1000" y="654"/>
                  </a:lnTo>
                  <a:lnTo>
                    <a:pt x="1000" y="656"/>
                  </a:lnTo>
                  <a:lnTo>
                    <a:pt x="1002" y="656"/>
                  </a:lnTo>
                  <a:lnTo>
                    <a:pt x="1002" y="654"/>
                  </a:lnTo>
                  <a:lnTo>
                    <a:pt x="1002" y="654"/>
                  </a:lnTo>
                  <a:moveTo>
                    <a:pt x="1000" y="653"/>
                  </a:moveTo>
                  <a:lnTo>
                    <a:pt x="1000" y="654"/>
                  </a:lnTo>
                  <a:lnTo>
                    <a:pt x="1002" y="653"/>
                  </a:lnTo>
                  <a:lnTo>
                    <a:pt x="1000" y="653"/>
                  </a:lnTo>
                  <a:moveTo>
                    <a:pt x="1058" y="573"/>
                  </a:moveTo>
                  <a:lnTo>
                    <a:pt x="1056" y="573"/>
                  </a:lnTo>
                  <a:lnTo>
                    <a:pt x="1056" y="575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58" y="575"/>
                  </a:lnTo>
                  <a:lnTo>
                    <a:pt x="1058" y="573"/>
                  </a:lnTo>
                  <a:moveTo>
                    <a:pt x="1005" y="657"/>
                  </a:moveTo>
                  <a:lnTo>
                    <a:pt x="1003" y="657"/>
                  </a:lnTo>
                  <a:lnTo>
                    <a:pt x="1003" y="659"/>
                  </a:lnTo>
                  <a:lnTo>
                    <a:pt x="1005" y="659"/>
                  </a:lnTo>
                  <a:lnTo>
                    <a:pt x="1005" y="657"/>
                  </a:lnTo>
                  <a:moveTo>
                    <a:pt x="1006" y="654"/>
                  </a:moveTo>
                  <a:lnTo>
                    <a:pt x="1005" y="654"/>
                  </a:lnTo>
                  <a:lnTo>
                    <a:pt x="1005" y="654"/>
                  </a:lnTo>
                  <a:lnTo>
                    <a:pt x="1006" y="654"/>
                  </a:lnTo>
                  <a:lnTo>
                    <a:pt x="1006" y="654"/>
                  </a:lnTo>
                  <a:moveTo>
                    <a:pt x="1003" y="659"/>
                  </a:moveTo>
                  <a:lnTo>
                    <a:pt x="1002" y="660"/>
                  </a:lnTo>
                  <a:lnTo>
                    <a:pt x="1003" y="660"/>
                  </a:lnTo>
                  <a:lnTo>
                    <a:pt x="1003" y="659"/>
                  </a:lnTo>
                  <a:moveTo>
                    <a:pt x="1005" y="654"/>
                  </a:moveTo>
                  <a:lnTo>
                    <a:pt x="1003" y="654"/>
                  </a:lnTo>
                  <a:lnTo>
                    <a:pt x="1003" y="656"/>
                  </a:lnTo>
                  <a:lnTo>
                    <a:pt x="1005" y="656"/>
                  </a:lnTo>
                  <a:lnTo>
                    <a:pt x="1005" y="654"/>
                  </a:lnTo>
                  <a:moveTo>
                    <a:pt x="999" y="657"/>
                  </a:moveTo>
                  <a:lnTo>
                    <a:pt x="1000" y="656"/>
                  </a:lnTo>
                  <a:lnTo>
                    <a:pt x="999" y="656"/>
                  </a:lnTo>
                  <a:lnTo>
                    <a:pt x="999" y="657"/>
                  </a:lnTo>
                  <a:moveTo>
                    <a:pt x="1039" y="616"/>
                  </a:moveTo>
                  <a:lnTo>
                    <a:pt x="1039" y="614"/>
                  </a:lnTo>
                  <a:lnTo>
                    <a:pt x="1037" y="614"/>
                  </a:lnTo>
                  <a:lnTo>
                    <a:pt x="1039" y="616"/>
                  </a:lnTo>
                  <a:moveTo>
                    <a:pt x="1031" y="619"/>
                  </a:moveTo>
                  <a:lnTo>
                    <a:pt x="1033" y="619"/>
                  </a:lnTo>
                  <a:lnTo>
                    <a:pt x="1031" y="617"/>
                  </a:lnTo>
                  <a:lnTo>
                    <a:pt x="1031" y="619"/>
                  </a:lnTo>
                  <a:moveTo>
                    <a:pt x="1039" y="610"/>
                  </a:moveTo>
                  <a:lnTo>
                    <a:pt x="1040" y="610"/>
                  </a:lnTo>
                  <a:lnTo>
                    <a:pt x="1039" y="609"/>
                  </a:lnTo>
                  <a:lnTo>
                    <a:pt x="1039" y="610"/>
                  </a:lnTo>
                  <a:moveTo>
                    <a:pt x="966" y="510"/>
                  </a:moveTo>
                  <a:lnTo>
                    <a:pt x="966" y="508"/>
                  </a:lnTo>
                  <a:lnTo>
                    <a:pt x="965" y="510"/>
                  </a:lnTo>
                  <a:lnTo>
                    <a:pt x="966" y="510"/>
                  </a:lnTo>
                  <a:moveTo>
                    <a:pt x="1036" y="592"/>
                  </a:moveTo>
                  <a:lnTo>
                    <a:pt x="1036" y="594"/>
                  </a:lnTo>
                  <a:lnTo>
                    <a:pt x="1037" y="594"/>
                  </a:lnTo>
                  <a:lnTo>
                    <a:pt x="1037" y="595"/>
                  </a:lnTo>
                  <a:lnTo>
                    <a:pt x="1039" y="595"/>
                  </a:lnTo>
                  <a:lnTo>
                    <a:pt x="1039" y="594"/>
                  </a:lnTo>
                  <a:lnTo>
                    <a:pt x="1037" y="592"/>
                  </a:lnTo>
                  <a:lnTo>
                    <a:pt x="1036" y="591"/>
                  </a:lnTo>
                  <a:lnTo>
                    <a:pt x="1036" y="592"/>
                  </a:lnTo>
                  <a:moveTo>
                    <a:pt x="376" y="742"/>
                  </a:moveTo>
                  <a:lnTo>
                    <a:pt x="374" y="742"/>
                  </a:lnTo>
                  <a:lnTo>
                    <a:pt x="374" y="743"/>
                  </a:lnTo>
                  <a:lnTo>
                    <a:pt x="376" y="742"/>
                  </a:lnTo>
                  <a:moveTo>
                    <a:pt x="1053" y="579"/>
                  </a:moveTo>
                  <a:lnTo>
                    <a:pt x="1053" y="581"/>
                  </a:lnTo>
                  <a:lnTo>
                    <a:pt x="1055" y="581"/>
                  </a:lnTo>
                  <a:lnTo>
                    <a:pt x="1055" y="579"/>
                  </a:lnTo>
                  <a:lnTo>
                    <a:pt x="1053" y="579"/>
                  </a:lnTo>
                  <a:moveTo>
                    <a:pt x="1040" y="597"/>
                  </a:moveTo>
                  <a:lnTo>
                    <a:pt x="1039" y="595"/>
                  </a:lnTo>
                  <a:lnTo>
                    <a:pt x="1039" y="597"/>
                  </a:lnTo>
                  <a:lnTo>
                    <a:pt x="1040" y="597"/>
                  </a:lnTo>
                  <a:moveTo>
                    <a:pt x="1040" y="601"/>
                  </a:moveTo>
                  <a:lnTo>
                    <a:pt x="1042" y="601"/>
                  </a:lnTo>
                  <a:lnTo>
                    <a:pt x="1042" y="600"/>
                  </a:lnTo>
                  <a:lnTo>
                    <a:pt x="1040" y="600"/>
                  </a:lnTo>
                  <a:lnTo>
                    <a:pt x="1040" y="601"/>
                  </a:lnTo>
                  <a:moveTo>
                    <a:pt x="1024" y="648"/>
                  </a:moveTo>
                  <a:lnTo>
                    <a:pt x="1022" y="648"/>
                  </a:lnTo>
                  <a:lnTo>
                    <a:pt x="1024" y="650"/>
                  </a:lnTo>
                  <a:lnTo>
                    <a:pt x="1025" y="650"/>
                  </a:lnTo>
                  <a:lnTo>
                    <a:pt x="1025" y="648"/>
                  </a:lnTo>
                  <a:lnTo>
                    <a:pt x="1024" y="648"/>
                  </a:lnTo>
                  <a:moveTo>
                    <a:pt x="1027" y="626"/>
                  </a:moveTo>
                  <a:lnTo>
                    <a:pt x="1027" y="628"/>
                  </a:lnTo>
                  <a:lnTo>
                    <a:pt x="1025" y="628"/>
                  </a:lnTo>
                  <a:lnTo>
                    <a:pt x="1027" y="629"/>
                  </a:lnTo>
                  <a:lnTo>
                    <a:pt x="1027" y="628"/>
                  </a:lnTo>
                  <a:lnTo>
                    <a:pt x="1027" y="626"/>
                  </a:lnTo>
                  <a:lnTo>
                    <a:pt x="1027" y="626"/>
                  </a:lnTo>
                  <a:moveTo>
                    <a:pt x="1021" y="654"/>
                  </a:moveTo>
                  <a:lnTo>
                    <a:pt x="1024" y="654"/>
                  </a:lnTo>
                  <a:lnTo>
                    <a:pt x="1024" y="654"/>
                  </a:lnTo>
                  <a:lnTo>
                    <a:pt x="1022" y="654"/>
                  </a:lnTo>
                  <a:lnTo>
                    <a:pt x="1021" y="654"/>
                  </a:lnTo>
                  <a:moveTo>
                    <a:pt x="1019" y="657"/>
                  </a:moveTo>
                  <a:lnTo>
                    <a:pt x="1022" y="659"/>
                  </a:lnTo>
                  <a:lnTo>
                    <a:pt x="1021" y="657"/>
                  </a:lnTo>
                  <a:lnTo>
                    <a:pt x="1019" y="657"/>
                  </a:lnTo>
                  <a:moveTo>
                    <a:pt x="1025" y="657"/>
                  </a:moveTo>
                  <a:lnTo>
                    <a:pt x="1024" y="656"/>
                  </a:lnTo>
                  <a:lnTo>
                    <a:pt x="1024" y="657"/>
                  </a:lnTo>
                  <a:lnTo>
                    <a:pt x="1025" y="657"/>
                  </a:lnTo>
                  <a:moveTo>
                    <a:pt x="1030" y="622"/>
                  </a:moveTo>
                  <a:lnTo>
                    <a:pt x="1031" y="623"/>
                  </a:lnTo>
                  <a:lnTo>
                    <a:pt x="1033" y="623"/>
                  </a:lnTo>
                  <a:lnTo>
                    <a:pt x="1031" y="622"/>
                  </a:lnTo>
                  <a:lnTo>
                    <a:pt x="1030" y="622"/>
                  </a:lnTo>
                  <a:moveTo>
                    <a:pt x="1030" y="619"/>
                  </a:moveTo>
                  <a:lnTo>
                    <a:pt x="1031" y="619"/>
                  </a:lnTo>
                  <a:lnTo>
                    <a:pt x="1031" y="619"/>
                  </a:lnTo>
                  <a:lnTo>
                    <a:pt x="1030" y="619"/>
                  </a:lnTo>
                  <a:moveTo>
                    <a:pt x="1030" y="617"/>
                  </a:moveTo>
                  <a:lnTo>
                    <a:pt x="1030" y="619"/>
                  </a:lnTo>
                  <a:lnTo>
                    <a:pt x="1031" y="617"/>
                  </a:lnTo>
                  <a:lnTo>
                    <a:pt x="1030" y="617"/>
                  </a:lnTo>
                  <a:moveTo>
                    <a:pt x="1033" y="623"/>
                  </a:moveTo>
                  <a:lnTo>
                    <a:pt x="1034" y="623"/>
                  </a:lnTo>
                  <a:lnTo>
                    <a:pt x="1033" y="622"/>
                  </a:lnTo>
                  <a:lnTo>
                    <a:pt x="1033" y="623"/>
                  </a:lnTo>
                  <a:moveTo>
                    <a:pt x="963" y="545"/>
                  </a:moveTo>
                  <a:lnTo>
                    <a:pt x="965" y="545"/>
                  </a:lnTo>
                  <a:lnTo>
                    <a:pt x="963" y="544"/>
                  </a:lnTo>
                  <a:lnTo>
                    <a:pt x="963" y="545"/>
                  </a:lnTo>
                  <a:moveTo>
                    <a:pt x="1008" y="665"/>
                  </a:moveTo>
                  <a:lnTo>
                    <a:pt x="1009" y="663"/>
                  </a:lnTo>
                  <a:lnTo>
                    <a:pt x="1008" y="663"/>
                  </a:lnTo>
                  <a:lnTo>
                    <a:pt x="1008" y="665"/>
                  </a:lnTo>
                  <a:moveTo>
                    <a:pt x="1016" y="663"/>
                  </a:moveTo>
                  <a:lnTo>
                    <a:pt x="1016" y="665"/>
                  </a:lnTo>
                  <a:lnTo>
                    <a:pt x="1019" y="665"/>
                  </a:lnTo>
                  <a:lnTo>
                    <a:pt x="1018" y="663"/>
                  </a:lnTo>
                  <a:lnTo>
                    <a:pt x="1016" y="663"/>
                  </a:lnTo>
                  <a:moveTo>
                    <a:pt x="981" y="647"/>
                  </a:moveTo>
                  <a:lnTo>
                    <a:pt x="980" y="647"/>
                  </a:lnTo>
                  <a:lnTo>
                    <a:pt x="980" y="648"/>
                  </a:lnTo>
                  <a:lnTo>
                    <a:pt x="981" y="648"/>
                  </a:lnTo>
                  <a:lnTo>
                    <a:pt x="981" y="647"/>
                  </a:lnTo>
                  <a:moveTo>
                    <a:pt x="982" y="650"/>
                  </a:moveTo>
                  <a:lnTo>
                    <a:pt x="982" y="648"/>
                  </a:lnTo>
                  <a:lnTo>
                    <a:pt x="981" y="650"/>
                  </a:lnTo>
                  <a:lnTo>
                    <a:pt x="982" y="650"/>
                  </a:lnTo>
                  <a:moveTo>
                    <a:pt x="1012" y="665"/>
                  </a:moveTo>
                  <a:lnTo>
                    <a:pt x="1012" y="663"/>
                  </a:lnTo>
                  <a:lnTo>
                    <a:pt x="1011" y="663"/>
                  </a:lnTo>
                  <a:lnTo>
                    <a:pt x="1012" y="665"/>
                  </a:lnTo>
                  <a:moveTo>
                    <a:pt x="1033" y="613"/>
                  </a:moveTo>
                  <a:lnTo>
                    <a:pt x="1034" y="613"/>
                  </a:lnTo>
                  <a:lnTo>
                    <a:pt x="1034" y="612"/>
                  </a:lnTo>
                  <a:lnTo>
                    <a:pt x="1033" y="612"/>
                  </a:lnTo>
                  <a:lnTo>
                    <a:pt x="1033" y="613"/>
                  </a:lnTo>
                  <a:moveTo>
                    <a:pt x="1036" y="614"/>
                  </a:moveTo>
                  <a:lnTo>
                    <a:pt x="1036" y="613"/>
                  </a:lnTo>
                  <a:lnTo>
                    <a:pt x="1034" y="613"/>
                  </a:lnTo>
                  <a:lnTo>
                    <a:pt x="1034" y="614"/>
                  </a:lnTo>
                  <a:lnTo>
                    <a:pt x="1036" y="614"/>
                  </a:lnTo>
                  <a:moveTo>
                    <a:pt x="1028" y="625"/>
                  </a:moveTo>
                  <a:lnTo>
                    <a:pt x="1030" y="625"/>
                  </a:lnTo>
                  <a:lnTo>
                    <a:pt x="1030" y="623"/>
                  </a:lnTo>
                  <a:lnTo>
                    <a:pt x="1028" y="623"/>
                  </a:lnTo>
                  <a:lnTo>
                    <a:pt x="1028" y="625"/>
                  </a:lnTo>
                  <a:moveTo>
                    <a:pt x="1022" y="631"/>
                  </a:moveTo>
                  <a:lnTo>
                    <a:pt x="1024" y="631"/>
                  </a:lnTo>
                  <a:lnTo>
                    <a:pt x="1024" y="629"/>
                  </a:lnTo>
                  <a:lnTo>
                    <a:pt x="1022" y="629"/>
                  </a:lnTo>
                  <a:lnTo>
                    <a:pt x="1022" y="631"/>
                  </a:lnTo>
                  <a:moveTo>
                    <a:pt x="978" y="644"/>
                  </a:moveTo>
                  <a:lnTo>
                    <a:pt x="978" y="643"/>
                  </a:lnTo>
                  <a:lnTo>
                    <a:pt x="977" y="644"/>
                  </a:lnTo>
                  <a:lnTo>
                    <a:pt x="978" y="644"/>
                  </a:lnTo>
                  <a:moveTo>
                    <a:pt x="962" y="616"/>
                  </a:moveTo>
                  <a:lnTo>
                    <a:pt x="963" y="616"/>
                  </a:lnTo>
                  <a:lnTo>
                    <a:pt x="962" y="614"/>
                  </a:lnTo>
                  <a:lnTo>
                    <a:pt x="962" y="616"/>
                  </a:lnTo>
                  <a:moveTo>
                    <a:pt x="966" y="616"/>
                  </a:moveTo>
                  <a:lnTo>
                    <a:pt x="966" y="614"/>
                  </a:lnTo>
                  <a:lnTo>
                    <a:pt x="963" y="616"/>
                  </a:lnTo>
                  <a:lnTo>
                    <a:pt x="965" y="616"/>
                  </a:lnTo>
                  <a:lnTo>
                    <a:pt x="966" y="616"/>
                  </a:lnTo>
                  <a:moveTo>
                    <a:pt x="966" y="623"/>
                  </a:moveTo>
                  <a:lnTo>
                    <a:pt x="966" y="622"/>
                  </a:lnTo>
                  <a:lnTo>
                    <a:pt x="965" y="623"/>
                  </a:lnTo>
                  <a:lnTo>
                    <a:pt x="966" y="623"/>
                  </a:lnTo>
                  <a:moveTo>
                    <a:pt x="966" y="603"/>
                  </a:moveTo>
                  <a:lnTo>
                    <a:pt x="968" y="603"/>
                  </a:lnTo>
                  <a:lnTo>
                    <a:pt x="968" y="601"/>
                  </a:lnTo>
                  <a:lnTo>
                    <a:pt x="966" y="601"/>
                  </a:lnTo>
                  <a:lnTo>
                    <a:pt x="966" y="603"/>
                  </a:lnTo>
                  <a:moveTo>
                    <a:pt x="968" y="622"/>
                  </a:moveTo>
                  <a:lnTo>
                    <a:pt x="969" y="620"/>
                  </a:lnTo>
                  <a:lnTo>
                    <a:pt x="968" y="620"/>
                  </a:lnTo>
                  <a:lnTo>
                    <a:pt x="968" y="622"/>
                  </a:lnTo>
                  <a:moveTo>
                    <a:pt x="1055" y="56"/>
                  </a:moveTo>
                  <a:lnTo>
                    <a:pt x="1056" y="55"/>
                  </a:lnTo>
                  <a:lnTo>
                    <a:pt x="1055" y="55"/>
                  </a:lnTo>
                  <a:lnTo>
                    <a:pt x="1055" y="56"/>
                  </a:lnTo>
                  <a:moveTo>
                    <a:pt x="965" y="622"/>
                  </a:moveTo>
                  <a:lnTo>
                    <a:pt x="966" y="622"/>
                  </a:lnTo>
                  <a:lnTo>
                    <a:pt x="965" y="620"/>
                  </a:lnTo>
                  <a:lnTo>
                    <a:pt x="965" y="622"/>
                  </a:lnTo>
                  <a:moveTo>
                    <a:pt x="977" y="640"/>
                  </a:moveTo>
                  <a:lnTo>
                    <a:pt x="978" y="638"/>
                  </a:lnTo>
                  <a:lnTo>
                    <a:pt x="977" y="638"/>
                  </a:lnTo>
                  <a:lnTo>
                    <a:pt x="977" y="640"/>
                  </a:lnTo>
                  <a:moveTo>
                    <a:pt x="1173" y="567"/>
                  </a:moveTo>
                  <a:lnTo>
                    <a:pt x="1172" y="567"/>
                  </a:lnTo>
                  <a:lnTo>
                    <a:pt x="1172" y="569"/>
                  </a:lnTo>
                  <a:lnTo>
                    <a:pt x="1173" y="569"/>
                  </a:lnTo>
                  <a:lnTo>
                    <a:pt x="1173" y="567"/>
                  </a:lnTo>
                  <a:moveTo>
                    <a:pt x="1167" y="575"/>
                  </a:moveTo>
                  <a:lnTo>
                    <a:pt x="1166" y="575"/>
                  </a:lnTo>
                  <a:lnTo>
                    <a:pt x="1167" y="576"/>
                  </a:lnTo>
                  <a:lnTo>
                    <a:pt x="1167" y="575"/>
                  </a:lnTo>
                  <a:moveTo>
                    <a:pt x="1177" y="595"/>
                  </a:moveTo>
                  <a:lnTo>
                    <a:pt x="1176" y="597"/>
                  </a:lnTo>
                  <a:lnTo>
                    <a:pt x="1177" y="597"/>
                  </a:lnTo>
                  <a:lnTo>
                    <a:pt x="1177" y="595"/>
                  </a:lnTo>
                  <a:moveTo>
                    <a:pt x="1176" y="582"/>
                  </a:moveTo>
                  <a:lnTo>
                    <a:pt x="1176" y="583"/>
                  </a:lnTo>
                  <a:lnTo>
                    <a:pt x="1177" y="582"/>
                  </a:lnTo>
                  <a:lnTo>
                    <a:pt x="1176" y="582"/>
                  </a:lnTo>
                  <a:moveTo>
                    <a:pt x="1169" y="581"/>
                  </a:moveTo>
                  <a:lnTo>
                    <a:pt x="1169" y="579"/>
                  </a:lnTo>
                  <a:lnTo>
                    <a:pt x="1167" y="579"/>
                  </a:lnTo>
                  <a:lnTo>
                    <a:pt x="1167" y="581"/>
                  </a:lnTo>
                  <a:lnTo>
                    <a:pt x="1169" y="581"/>
                  </a:lnTo>
                  <a:moveTo>
                    <a:pt x="1182" y="597"/>
                  </a:moveTo>
                  <a:lnTo>
                    <a:pt x="1180" y="598"/>
                  </a:lnTo>
                  <a:lnTo>
                    <a:pt x="1182" y="598"/>
                  </a:lnTo>
                  <a:lnTo>
                    <a:pt x="1182" y="597"/>
                  </a:lnTo>
                  <a:moveTo>
                    <a:pt x="1208" y="614"/>
                  </a:moveTo>
                  <a:lnTo>
                    <a:pt x="1210" y="614"/>
                  </a:lnTo>
                  <a:lnTo>
                    <a:pt x="1208" y="613"/>
                  </a:lnTo>
                  <a:lnTo>
                    <a:pt x="1208" y="614"/>
                  </a:lnTo>
                  <a:moveTo>
                    <a:pt x="957" y="527"/>
                  </a:moveTo>
                  <a:lnTo>
                    <a:pt x="959" y="527"/>
                  </a:lnTo>
                  <a:lnTo>
                    <a:pt x="957" y="526"/>
                  </a:lnTo>
                  <a:lnTo>
                    <a:pt x="957" y="527"/>
                  </a:lnTo>
                  <a:moveTo>
                    <a:pt x="1191" y="613"/>
                  </a:moveTo>
                  <a:lnTo>
                    <a:pt x="1191" y="614"/>
                  </a:lnTo>
                  <a:lnTo>
                    <a:pt x="1192" y="614"/>
                  </a:lnTo>
                  <a:lnTo>
                    <a:pt x="1191" y="613"/>
                  </a:lnTo>
                  <a:moveTo>
                    <a:pt x="1183" y="603"/>
                  </a:moveTo>
                  <a:lnTo>
                    <a:pt x="1182" y="601"/>
                  </a:lnTo>
                  <a:lnTo>
                    <a:pt x="1180" y="603"/>
                  </a:lnTo>
                  <a:lnTo>
                    <a:pt x="1182" y="603"/>
                  </a:lnTo>
                  <a:lnTo>
                    <a:pt x="1183" y="603"/>
                  </a:lnTo>
                  <a:moveTo>
                    <a:pt x="1182" y="583"/>
                  </a:moveTo>
                  <a:lnTo>
                    <a:pt x="1183" y="583"/>
                  </a:lnTo>
                  <a:lnTo>
                    <a:pt x="1182" y="583"/>
                  </a:lnTo>
                  <a:lnTo>
                    <a:pt x="1182" y="583"/>
                  </a:lnTo>
                  <a:moveTo>
                    <a:pt x="1170" y="575"/>
                  </a:moveTo>
                  <a:lnTo>
                    <a:pt x="1172" y="573"/>
                  </a:lnTo>
                  <a:lnTo>
                    <a:pt x="1170" y="573"/>
                  </a:lnTo>
                  <a:lnTo>
                    <a:pt x="1170" y="575"/>
                  </a:lnTo>
                  <a:moveTo>
                    <a:pt x="1207" y="363"/>
                  </a:moveTo>
                  <a:lnTo>
                    <a:pt x="1208" y="362"/>
                  </a:lnTo>
                  <a:lnTo>
                    <a:pt x="1207" y="362"/>
                  </a:lnTo>
                  <a:lnTo>
                    <a:pt x="1207" y="363"/>
                  </a:lnTo>
                  <a:moveTo>
                    <a:pt x="1114" y="530"/>
                  </a:moveTo>
                  <a:lnTo>
                    <a:pt x="1112" y="530"/>
                  </a:lnTo>
                  <a:lnTo>
                    <a:pt x="1115" y="532"/>
                  </a:lnTo>
                  <a:lnTo>
                    <a:pt x="1117" y="532"/>
                  </a:lnTo>
                  <a:lnTo>
                    <a:pt x="1117" y="530"/>
                  </a:lnTo>
                  <a:lnTo>
                    <a:pt x="1115" y="530"/>
                  </a:lnTo>
                  <a:lnTo>
                    <a:pt x="1114" y="530"/>
                  </a:lnTo>
                  <a:moveTo>
                    <a:pt x="1239" y="586"/>
                  </a:moveTo>
                  <a:lnTo>
                    <a:pt x="1239" y="585"/>
                  </a:lnTo>
                  <a:lnTo>
                    <a:pt x="1239" y="585"/>
                  </a:lnTo>
                  <a:lnTo>
                    <a:pt x="1239" y="586"/>
                  </a:lnTo>
                  <a:moveTo>
                    <a:pt x="1201" y="244"/>
                  </a:moveTo>
                  <a:lnTo>
                    <a:pt x="1200" y="242"/>
                  </a:lnTo>
                  <a:lnTo>
                    <a:pt x="1200" y="244"/>
                  </a:lnTo>
                  <a:lnTo>
                    <a:pt x="1201" y="244"/>
                  </a:lnTo>
                  <a:moveTo>
                    <a:pt x="1207" y="576"/>
                  </a:moveTo>
                  <a:lnTo>
                    <a:pt x="1207" y="575"/>
                  </a:lnTo>
                  <a:lnTo>
                    <a:pt x="1205" y="575"/>
                  </a:lnTo>
                  <a:lnTo>
                    <a:pt x="1205" y="576"/>
                  </a:lnTo>
                  <a:lnTo>
                    <a:pt x="1207" y="576"/>
                  </a:lnTo>
                  <a:moveTo>
                    <a:pt x="969" y="542"/>
                  </a:moveTo>
                  <a:lnTo>
                    <a:pt x="971" y="542"/>
                  </a:lnTo>
                  <a:lnTo>
                    <a:pt x="969" y="541"/>
                  </a:lnTo>
                  <a:lnTo>
                    <a:pt x="969" y="542"/>
                  </a:lnTo>
                  <a:moveTo>
                    <a:pt x="1076" y="567"/>
                  </a:moveTo>
                  <a:lnTo>
                    <a:pt x="1077" y="567"/>
                  </a:lnTo>
                  <a:lnTo>
                    <a:pt x="1076" y="566"/>
                  </a:lnTo>
                  <a:lnTo>
                    <a:pt x="1076" y="567"/>
                  </a:lnTo>
                  <a:moveTo>
                    <a:pt x="1185" y="588"/>
                  </a:moveTo>
                  <a:lnTo>
                    <a:pt x="1186" y="588"/>
                  </a:lnTo>
                  <a:lnTo>
                    <a:pt x="1186" y="586"/>
                  </a:lnTo>
                  <a:lnTo>
                    <a:pt x="1185" y="586"/>
                  </a:lnTo>
                  <a:lnTo>
                    <a:pt x="1185" y="588"/>
                  </a:lnTo>
                  <a:moveTo>
                    <a:pt x="957" y="542"/>
                  </a:moveTo>
                  <a:lnTo>
                    <a:pt x="956" y="542"/>
                  </a:lnTo>
                  <a:lnTo>
                    <a:pt x="956" y="541"/>
                  </a:lnTo>
                  <a:lnTo>
                    <a:pt x="956" y="541"/>
                  </a:lnTo>
                  <a:lnTo>
                    <a:pt x="956" y="542"/>
                  </a:lnTo>
                  <a:lnTo>
                    <a:pt x="956" y="544"/>
                  </a:lnTo>
                  <a:lnTo>
                    <a:pt x="957" y="542"/>
                  </a:lnTo>
                  <a:moveTo>
                    <a:pt x="960" y="548"/>
                  </a:moveTo>
                  <a:lnTo>
                    <a:pt x="962" y="547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60" y="548"/>
                  </a:lnTo>
                  <a:moveTo>
                    <a:pt x="966" y="554"/>
                  </a:moveTo>
                  <a:lnTo>
                    <a:pt x="968" y="552"/>
                  </a:lnTo>
                  <a:lnTo>
                    <a:pt x="965" y="554"/>
                  </a:lnTo>
                  <a:lnTo>
                    <a:pt x="966" y="554"/>
                  </a:lnTo>
                  <a:moveTo>
                    <a:pt x="965" y="551"/>
                  </a:moveTo>
                  <a:lnTo>
                    <a:pt x="966" y="551"/>
                  </a:lnTo>
                  <a:lnTo>
                    <a:pt x="966" y="549"/>
                  </a:lnTo>
                  <a:lnTo>
                    <a:pt x="963" y="551"/>
                  </a:lnTo>
                  <a:lnTo>
                    <a:pt x="965" y="551"/>
                  </a:lnTo>
                  <a:moveTo>
                    <a:pt x="953" y="548"/>
                  </a:moveTo>
                  <a:lnTo>
                    <a:pt x="951" y="548"/>
                  </a:lnTo>
                  <a:lnTo>
                    <a:pt x="951" y="548"/>
                  </a:lnTo>
                  <a:lnTo>
                    <a:pt x="953" y="548"/>
                  </a:lnTo>
                  <a:lnTo>
                    <a:pt x="954" y="548"/>
                  </a:lnTo>
                  <a:lnTo>
                    <a:pt x="953" y="548"/>
                  </a:lnTo>
                  <a:moveTo>
                    <a:pt x="947" y="573"/>
                  </a:moveTo>
                  <a:lnTo>
                    <a:pt x="947" y="575"/>
                  </a:lnTo>
                  <a:lnTo>
                    <a:pt x="949" y="573"/>
                  </a:lnTo>
                  <a:lnTo>
                    <a:pt x="947" y="573"/>
                  </a:lnTo>
                  <a:moveTo>
                    <a:pt x="957" y="548"/>
                  </a:moveTo>
                  <a:lnTo>
                    <a:pt x="959" y="548"/>
                  </a:lnTo>
                  <a:lnTo>
                    <a:pt x="957" y="548"/>
                  </a:lnTo>
                  <a:lnTo>
                    <a:pt x="956" y="548"/>
                  </a:lnTo>
                  <a:lnTo>
                    <a:pt x="954" y="548"/>
                  </a:lnTo>
                  <a:lnTo>
                    <a:pt x="956" y="548"/>
                  </a:lnTo>
                  <a:lnTo>
                    <a:pt x="957" y="548"/>
                  </a:lnTo>
                  <a:moveTo>
                    <a:pt x="962" y="551"/>
                  </a:moveTo>
                  <a:lnTo>
                    <a:pt x="960" y="551"/>
                  </a:lnTo>
                  <a:lnTo>
                    <a:pt x="960" y="552"/>
                  </a:lnTo>
                  <a:lnTo>
                    <a:pt x="962" y="551"/>
                  </a:lnTo>
                  <a:moveTo>
                    <a:pt x="966" y="545"/>
                  </a:moveTo>
                  <a:lnTo>
                    <a:pt x="965" y="545"/>
                  </a:lnTo>
                  <a:lnTo>
                    <a:pt x="965" y="547"/>
                  </a:lnTo>
                  <a:lnTo>
                    <a:pt x="966" y="547"/>
                  </a:lnTo>
                  <a:lnTo>
                    <a:pt x="968" y="547"/>
                  </a:lnTo>
                  <a:lnTo>
                    <a:pt x="968" y="545"/>
                  </a:lnTo>
                  <a:lnTo>
                    <a:pt x="966" y="545"/>
                  </a:lnTo>
                  <a:moveTo>
                    <a:pt x="957" y="536"/>
                  </a:moveTo>
                  <a:lnTo>
                    <a:pt x="957" y="538"/>
                  </a:lnTo>
                  <a:lnTo>
                    <a:pt x="959" y="538"/>
                  </a:lnTo>
                  <a:lnTo>
                    <a:pt x="959" y="536"/>
                  </a:lnTo>
                  <a:lnTo>
                    <a:pt x="957" y="536"/>
                  </a:lnTo>
                  <a:moveTo>
                    <a:pt x="968" y="541"/>
                  </a:moveTo>
                  <a:lnTo>
                    <a:pt x="966" y="542"/>
                  </a:lnTo>
                  <a:lnTo>
                    <a:pt x="968" y="542"/>
                  </a:lnTo>
                  <a:lnTo>
                    <a:pt x="968" y="541"/>
                  </a:lnTo>
                  <a:moveTo>
                    <a:pt x="968" y="517"/>
                  </a:moveTo>
                  <a:lnTo>
                    <a:pt x="968" y="516"/>
                  </a:lnTo>
                  <a:lnTo>
                    <a:pt x="966" y="516"/>
                  </a:lnTo>
                  <a:lnTo>
                    <a:pt x="968" y="517"/>
                  </a:lnTo>
                  <a:moveTo>
                    <a:pt x="963" y="526"/>
                  </a:moveTo>
                  <a:lnTo>
                    <a:pt x="963" y="524"/>
                  </a:lnTo>
                  <a:lnTo>
                    <a:pt x="962" y="526"/>
                  </a:lnTo>
                  <a:lnTo>
                    <a:pt x="963" y="526"/>
                  </a:lnTo>
                  <a:moveTo>
                    <a:pt x="960" y="529"/>
                  </a:moveTo>
                  <a:lnTo>
                    <a:pt x="962" y="529"/>
                  </a:lnTo>
                  <a:lnTo>
                    <a:pt x="960" y="527"/>
                  </a:lnTo>
                  <a:lnTo>
                    <a:pt x="960" y="529"/>
                  </a:lnTo>
                  <a:moveTo>
                    <a:pt x="959" y="542"/>
                  </a:moveTo>
                  <a:lnTo>
                    <a:pt x="960" y="542"/>
                  </a:lnTo>
                  <a:lnTo>
                    <a:pt x="962" y="544"/>
                  </a:lnTo>
                  <a:lnTo>
                    <a:pt x="963" y="542"/>
                  </a:lnTo>
                  <a:lnTo>
                    <a:pt x="962" y="542"/>
                  </a:lnTo>
                  <a:lnTo>
                    <a:pt x="960" y="541"/>
                  </a:lnTo>
                  <a:lnTo>
                    <a:pt x="960" y="539"/>
                  </a:lnTo>
                  <a:lnTo>
                    <a:pt x="960" y="538"/>
                  </a:lnTo>
                  <a:lnTo>
                    <a:pt x="962" y="538"/>
                  </a:lnTo>
                  <a:lnTo>
                    <a:pt x="962" y="536"/>
                  </a:lnTo>
                  <a:lnTo>
                    <a:pt x="960" y="536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1"/>
                  </a:lnTo>
                  <a:lnTo>
                    <a:pt x="957" y="541"/>
                  </a:lnTo>
                  <a:lnTo>
                    <a:pt x="957" y="542"/>
                  </a:lnTo>
                  <a:lnTo>
                    <a:pt x="959" y="542"/>
                  </a:lnTo>
                  <a:moveTo>
                    <a:pt x="951" y="576"/>
                  </a:moveTo>
                  <a:lnTo>
                    <a:pt x="951" y="575"/>
                  </a:lnTo>
                  <a:lnTo>
                    <a:pt x="951" y="573"/>
                  </a:lnTo>
                  <a:lnTo>
                    <a:pt x="950" y="575"/>
                  </a:lnTo>
                  <a:lnTo>
                    <a:pt x="951" y="576"/>
                  </a:lnTo>
                  <a:moveTo>
                    <a:pt x="956" y="536"/>
                  </a:moveTo>
                  <a:lnTo>
                    <a:pt x="956" y="538"/>
                  </a:lnTo>
                  <a:lnTo>
                    <a:pt x="956" y="538"/>
                  </a:lnTo>
                  <a:lnTo>
                    <a:pt x="956" y="536"/>
                  </a:lnTo>
                  <a:moveTo>
                    <a:pt x="957" y="539"/>
                  </a:moveTo>
                  <a:lnTo>
                    <a:pt x="956" y="539"/>
                  </a:lnTo>
                  <a:lnTo>
                    <a:pt x="956" y="541"/>
                  </a:lnTo>
                  <a:lnTo>
                    <a:pt x="957" y="541"/>
                  </a:lnTo>
                  <a:lnTo>
                    <a:pt x="957" y="539"/>
                  </a:lnTo>
                  <a:moveTo>
                    <a:pt x="959" y="549"/>
                  </a:moveTo>
                  <a:lnTo>
                    <a:pt x="960" y="551"/>
                  </a:lnTo>
                  <a:lnTo>
                    <a:pt x="960" y="549"/>
                  </a:lnTo>
                  <a:lnTo>
                    <a:pt x="959" y="549"/>
                  </a:lnTo>
                  <a:moveTo>
                    <a:pt x="960" y="555"/>
                  </a:moveTo>
                  <a:lnTo>
                    <a:pt x="959" y="557"/>
                  </a:lnTo>
                  <a:lnTo>
                    <a:pt x="959" y="558"/>
                  </a:lnTo>
                  <a:lnTo>
                    <a:pt x="960" y="557"/>
                  </a:lnTo>
                  <a:lnTo>
                    <a:pt x="962" y="557"/>
                  </a:lnTo>
                  <a:lnTo>
                    <a:pt x="962" y="555"/>
                  </a:lnTo>
                  <a:lnTo>
                    <a:pt x="960" y="555"/>
                  </a:lnTo>
                  <a:moveTo>
                    <a:pt x="963" y="554"/>
                  </a:moveTo>
                  <a:lnTo>
                    <a:pt x="962" y="555"/>
                  </a:lnTo>
                  <a:lnTo>
                    <a:pt x="963" y="555"/>
                  </a:lnTo>
                  <a:lnTo>
                    <a:pt x="963" y="554"/>
                  </a:lnTo>
                  <a:moveTo>
                    <a:pt x="956" y="561"/>
                  </a:moveTo>
                  <a:lnTo>
                    <a:pt x="954" y="563"/>
                  </a:lnTo>
                  <a:lnTo>
                    <a:pt x="954" y="564"/>
                  </a:lnTo>
                  <a:lnTo>
                    <a:pt x="953" y="564"/>
                  </a:lnTo>
                  <a:lnTo>
                    <a:pt x="951" y="566"/>
                  </a:lnTo>
                  <a:lnTo>
                    <a:pt x="953" y="566"/>
                  </a:lnTo>
                  <a:lnTo>
                    <a:pt x="954" y="566"/>
                  </a:lnTo>
                  <a:lnTo>
                    <a:pt x="956" y="564"/>
                  </a:lnTo>
                  <a:lnTo>
                    <a:pt x="956" y="563"/>
                  </a:lnTo>
                  <a:lnTo>
                    <a:pt x="956" y="561"/>
                  </a:lnTo>
                  <a:lnTo>
                    <a:pt x="957" y="560"/>
                  </a:lnTo>
                  <a:lnTo>
                    <a:pt x="959" y="558"/>
                  </a:lnTo>
                  <a:lnTo>
                    <a:pt x="956" y="560"/>
                  </a:lnTo>
                  <a:lnTo>
                    <a:pt x="956" y="561"/>
                  </a:lnTo>
                  <a:moveTo>
                    <a:pt x="968" y="558"/>
                  </a:moveTo>
                  <a:lnTo>
                    <a:pt x="968" y="557"/>
                  </a:lnTo>
                  <a:lnTo>
                    <a:pt x="965" y="557"/>
                  </a:lnTo>
                  <a:lnTo>
                    <a:pt x="968" y="558"/>
                  </a:lnTo>
                  <a:moveTo>
                    <a:pt x="951" y="563"/>
                  </a:moveTo>
                  <a:lnTo>
                    <a:pt x="950" y="563"/>
                  </a:lnTo>
                  <a:lnTo>
                    <a:pt x="953" y="564"/>
                  </a:lnTo>
                  <a:lnTo>
                    <a:pt x="953" y="563"/>
                  </a:lnTo>
                  <a:lnTo>
                    <a:pt x="951" y="563"/>
                  </a:lnTo>
                  <a:moveTo>
                    <a:pt x="962" y="557"/>
                  </a:moveTo>
                  <a:lnTo>
                    <a:pt x="963" y="558"/>
                  </a:lnTo>
                  <a:lnTo>
                    <a:pt x="965" y="557"/>
                  </a:lnTo>
                  <a:lnTo>
                    <a:pt x="963" y="557"/>
                  </a:lnTo>
                  <a:lnTo>
                    <a:pt x="962" y="557"/>
                  </a:lnTo>
                  <a:moveTo>
                    <a:pt x="969" y="547"/>
                  </a:moveTo>
                  <a:lnTo>
                    <a:pt x="969" y="545"/>
                  </a:lnTo>
                  <a:lnTo>
                    <a:pt x="968" y="547"/>
                  </a:lnTo>
                  <a:lnTo>
                    <a:pt x="969" y="547"/>
                  </a:lnTo>
                  <a:moveTo>
                    <a:pt x="1000" y="657"/>
                  </a:moveTo>
                  <a:lnTo>
                    <a:pt x="999" y="657"/>
                  </a:lnTo>
                  <a:lnTo>
                    <a:pt x="999" y="659"/>
                  </a:lnTo>
                  <a:lnTo>
                    <a:pt x="1000" y="657"/>
                  </a:lnTo>
                  <a:moveTo>
                    <a:pt x="949" y="576"/>
                  </a:moveTo>
                  <a:lnTo>
                    <a:pt x="950" y="576"/>
                  </a:lnTo>
                  <a:lnTo>
                    <a:pt x="950" y="575"/>
                  </a:lnTo>
                  <a:lnTo>
                    <a:pt x="949" y="575"/>
                  </a:lnTo>
                  <a:lnTo>
                    <a:pt x="949" y="576"/>
                  </a:lnTo>
                  <a:moveTo>
                    <a:pt x="969" y="555"/>
                  </a:moveTo>
                  <a:lnTo>
                    <a:pt x="969" y="554"/>
                  </a:lnTo>
                  <a:lnTo>
                    <a:pt x="968" y="554"/>
                  </a:lnTo>
                  <a:lnTo>
                    <a:pt x="969" y="555"/>
                  </a:lnTo>
                  <a:moveTo>
                    <a:pt x="956" y="581"/>
                  </a:moveTo>
                  <a:lnTo>
                    <a:pt x="956" y="579"/>
                  </a:lnTo>
                  <a:lnTo>
                    <a:pt x="956" y="581"/>
                  </a:lnTo>
                  <a:lnTo>
                    <a:pt x="956" y="582"/>
                  </a:lnTo>
                  <a:lnTo>
                    <a:pt x="956" y="582"/>
                  </a:lnTo>
                  <a:lnTo>
                    <a:pt x="956" y="581"/>
                  </a:lnTo>
                  <a:moveTo>
                    <a:pt x="954" y="573"/>
                  </a:moveTo>
                  <a:lnTo>
                    <a:pt x="954" y="575"/>
                  </a:lnTo>
                  <a:lnTo>
                    <a:pt x="956" y="573"/>
                  </a:lnTo>
                  <a:lnTo>
                    <a:pt x="954" y="573"/>
                  </a:lnTo>
                  <a:moveTo>
                    <a:pt x="957" y="591"/>
                  </a:moveTo>
                  <a:lnTo>
                    <a:pt x="956" y="591"/>
                  </a:lnTo>
                  <a:lnTo>
                    <a:pt x="956" y="592"/>
                  </a:lnTo>
                  <a:lnTo>
                    <a:pt x="956" y="594"/>
                  </a:lnTo>
                  <a:lnTo>
                    <a:pt x="957" y="594"/>
                  </a:lnTo>
                  <a:lnTo>
                    <a:pt x="959" y="592"/>
                  </a:lnTo>
                  <a:lnTo>
                    <a:pt x="957" y="592"/>
                  </a:lnTo>
                  <a:lnTo>
                    <a:pt x="957" y="591"/>
                  </a:lnTo>
                  <a:moveTo>
                    <a:pt x="954" y="576"/>
                  </a:moveTo>
                  <a:lnTo>
                    <a:pt x="954" y="575"/>
                  </a:lnTo>
                  <a:lnTo>
                    <a:pt x="953" y="576"/>
                  </a:lnTo>
                  <a:lnTo>
                    <a:pt x="954" y="576"/>
                  </a:lnTo>
                  <a:moveTo>
                    <a:pt x="963" y="588"/>
                  </a:moveTo>
                  <a:lnTo>
                    <a:pt x="962" y="588"/>
                  </a:lnTo>
                  <a:lnTo>
                    <a:pt x="962" y="589"/>
                  </a:lnTo>
                  <a:lnTo>
                    <a:pt x="963" y="589"/>
                  </a:lnTo>
                  <a:lnTo>
                    <a:pt x="963" y="588"/>
                  </a:lnTo>
                  <a:moveTo>
                    <a:pt x="963" y="579"/>
                  </a:moveTo>
                  <a:lnTo>
                    <a:pt x="965" y="581"/>
                  </a:lnTo>
                  <a:lnTo>
                    <a:pt x="966" y="579"/>
                  </a:lnTo>
                  <a:lnTo>
                    <a:pt x="965" y="579"/>
                  </a:lnTo>
                  <a:lnTo>
                    <a:pt x="963" y="579"/>
                  </a:lnTo>
                  <a:moveTo>
                    <a:pt x="962" y="578"/>
                  </a:moveTo>
                  <a:lnTo>
                    <a:pt x="960" y="578"/>
                  </a:lnTo>
                  <a:lnTo>
                    <a:pt x="959" y="578"/>
                  </a:lnTo>
                  <a:lnTo>
                    <a:pt x="957" y="579"/>
                  </a:lnTo>
                  <a:lnTo>
                    <a:pt x="959" y="579"/>
                  </a:lnTo>
                  <a:lnTo>
                    <a:pt x="960" y="579"/>
                  </a:lnTo>
                  <a:lnTo>
                    <a:pt x="962" y="579"/>
                  </a:lnTo>
                  <a:lnTo>
                    <a:pt x="963" y="579"/>
                  </a:lnTo>
                  <a:lnTo>
                    <a:pt x="963" y="578"/>
                  </a:lnTo>
                  <a:lnTo>
                    <a:pt x="962" y="578"/>
                  </a:lnTo>
                  <a:moveTo>
                    <a:pt x="965" y="594"/>
                  </a:moveTo>
                  <a:lnTo>
                    <a:pt x="965" y="592"/>
                  </a:lnTo>
                  <a:lnTo>
                    <a:pt x="963" y="594"/>
                  </a:lnTo>
                  <a:lnTo>
                    <a:pt x="965" y="594"/>
                  </a:lnTo>
                  <a:moveTo>
                    <a:pt x="988" y="656"/>
                  </a:moveTo>
                  <a:lnTo>
                    <a:pt x="987" y="656"/>
                  </a:lnTo>
                  <a:lnTo>
                    <a:pt x="985" y="656"/>
                  </a:lnTo>
                  <a:lnTo>
                    <a:pt x="985" y="657"/>
                  </a:lnTo>
                  <a:lnTo>
                    <a:pt x="987" y="657"/>
                  </a:lnTo>
                  <a:lnTo>
                    <a:pt x="988" y="656"/>
                  </a:lnTo>
                  <a:moveTo>
                    <a:pt x="1166" y="55"/>
                  </a:moveTo>
                  <a:lnTo>
                    <a:pt x="1166" y="53"/>
                  </a:lnTo>
                  <a:lnTo>
                    <a:pt x="1164" y="55"/>
                  </a:lnTo>
                  <a:lnTo>
                    <a:pt x="1166" y="55"/>
                  </a:lnTo>
                  <a:moveTo>
                    <a:pt x="1179" y="350"/>
                  </a:moveTo>
                  <a:lnTo>
                    <a:pt x="1176" y="349"/>
                  </a:lnTo>
                  <a:lnTo>
                    <a:pt x="1176" y="350"/>
                  </a:lnTo>
                  <a:lnTo>
                    <a:pt x="1179" y="352"/>
                  </a:lnTo>
                  <a:lnTo>
                    <a:pt x="1182" y="353"/>
                  </a:lnTo>
                  <a:lnTo>
                    <a:pt x="1180" y="352"/>
                  </a:lnTo>
                  <a:lnTo>
                    <a:pt x="1179" y="350"/>
                  </a:lnTo>
                  <a:moveTo>
                    <a:pt x="1118" y="89"/>
                  </a:moveTo>
                  <a:lnTo>
                    <a:pt x="1118" y="90"/>
                  </a:lnTo>
                  <a:lnTo>
                    <a:pt x="1120" y="90"/>
                  </a:lnTo>
                  <a:lnTo>
                    <a:pt x="1120" y="89"/>
                  </a:lnTo>
                  <a:lnTo>
                    <a:pt x="1118" y="89"/>
                  </a:lnTo>
                  <a:moveTo>
                    <a:pt x="1167" y="53"/>
                  </a:moveTo>
                  <a:lnTo>
                    <a:pt x="1166" y="52"/>
                  </a:lnTo>
                  <a:lnTo>
                    <a:pt x="1166" y="53"/>
                  </a:lnTo>
                  <a:lnTo>
                    <a:pt x="1167" y="53"/>
                  </a:lnTo>
                  <a:moveTo>
                    <a:pt x="1149" y="55"/>
                  </a:moveTo>
                  <a:lnTo>
                    <a:pt x="1151" y="55"/>
                  </a:lnTo>
                  <a:lnTo>
                    <a:pt x="1152" y="55"/>
                  </a:lnTo>
                  <a:lnTo>
                    <a:pt x="1152" y="53"/>
                  </a:lnTo>
                  <a:lnTo>
                    <a:pt x="1149" y="53"/>
                  </a:lnTo>
                  <a:lnTo>
                    <a:pt x="1149" y="55"/>
                  </a:lnTo>
                  <a:moveTo>
                    <a:pt x="931" y="84"/>
                  </a:moveTo>
                  <a:lnTo>
                    <a:pt x="931" y="83"/>
                  </a:lnTo>
                  <a:lnTo>
                    <a:pt x="929" y="83"/>
                  </a:lnTo>
                  <a:lnTo>
                    <a:pt x="928" y="84"/>
                  </a:lnTo>
                  <a:lnTo>
                    <a:pt x="931" y="86"/>
                  </a:lnTo>
                  <a:lnTo>
                    <a:pt x="931" y="84"/>
                  </a:lnTo>
                  <a:moveTo>
                    <a:pt x="1071" y="18"/>
                  </a:moveTo>
                  <a:lnTo>
                    <a:pt x="1070" y="16"/>
                  </a:lnTo>
                  <a:lnTo>
                    <a:pt x="1070" y="15"/>
                  </a:lnTo>
                  <a:lnTo>
                    <a:pt x="1068" y="15"/>
                  </a:lnTo>
                  <a:lnTo>
                    <a:pt x="1068" y="16"/>
                  </a:lnTo>
                  <a:lnTo>
                    <a:pt x="1071" y="18"/>
                  </a:lnTo>
                  <a:moveTo>
                    <a:pt x="1011" y="111"/>
                  </a:moveTo>
                  <a:lnTo>
                    <a:pt x="1009" y="111"/>
                  </a:lnTo>
                  <a:lnTo>
                    <a:pt x="1011" y="112"/>
                  </a:lnTo>
                  <a:lnTo>
                    <a:pt x="1011" y="111"/>
                  </a:lnTo>
                  <a:moveTo>
                    <a:pt x="1025" y="86"/>
                  </a:moveTo>
                  <a:lnTo>
                    <a:pt x="1027" y="86"/>
                  </a:lnTo>
                  <a:lnTo>
                    <a:pt x="1025" y="84"/>
                  </a:lnTo>
                  <a:lnTo>
                    <a:pt x="1022" y="83"/>
                  </a:lnTo>
                  <a:lnTo>
                    <a:pt x="1021" y="84"/>
                  </a:lnTo>
                  <a:lnTo>
                    <a:pt x="1025" y="86"/>
                  </a:lnTo>
                  <a:lnTo>
                    <a:pt x="1025" y="86"/>
                  </a:lnTo>
                  <a:moveTo>
                    <a:pt x="1186" y="359"/>
                  </a:moveTo>
                  <a:lnTo>
                    <a:pt x="1185" y="357"/>
                  </a:lnTo>
                  <a:lnTo>
                    <a:pt x="1185" y="356"/>
                  </a:lnTo>
                  <a:lnTo>
                    <a:pt x="1185" y="355"/>
                  </a:lnTo>
                  <a:lnTo>
                    <a:pt x="1183" y="355"/>
                  </a:lnTo>
                  <a:lnTo>
                    <a:pt x="1182" y="353"/>
                  </a:lnTo>
                  <a:lnTo>
                    <a:pt x="1183" y="356"/>
                  </a:lnTo>
                  <a:lnTo>
                    <a:pt x="1183" y="357"/>
                  </a:lnTo>
                  <a:lnTo>
                    <a:pt x="1183" y="359"/>
                  </a:lnTo>
                  <a:lnTo>
                    <a:pt x="1186" y="360"/>
                  </a:lnTo>
                  <a:lnTo>
                    <a:pt x="1188" y="360"/>
                  </a:lnTo>
                  <a:lnTo>
                    <a:pt x="1188" y="359"/>
                  </a:lnTo>
                  <a:lnTo>
                    <a:pt x="1186" y="359"/>
                  </a:lnTo>
                  <a:moveTo>
                    <a:pt x="1188" y="332"/>
                  </a:moveTo>
                  <a:lnTo>
                    <a:pt x="1186" y="331"/>
                  </a:lnTo>
                  <a:lnTo>
                    <a:pt x="1185" y="331"/>
                  </a:lnTo>
                  <a:lnTo>
                    <a:pt x="1186" y="332"/>
                  </a:lnTo>
                  <a:lnTo>
                    <a:pt x="1188" y="332"/>
                  </a:lnTo>
                  <a:moveTo>
                    <a:pt x="1189" y="334"/>
                  </a:moveTo>
                  <a:lnTo>
                    <a:pt x="1188" y="332"/>
                  </a:lnTo>
                  <a:lnTo>
                    <a:pt x="1188" y="334"/>
                  </a:lnTo>
                  <a:lnTo>
                    <a:pt x="1189" y="334"/>
                  </a:lnTo>
                  <a:moveTo>
                    <a:pt x="1191" y="335"/>
                  </a:moveTo>
                  <a:lnTo>
                    <a:pt x="1189" y="334"/>
                  </a:lnTo>
                  <a:lnTo>
                    <a:pt x="1189" y="335"/>
                  </a:lnTo>
                  <a:lnTo>
                    <a:pt x="1191" y="335"/>
                  </a:lnTo>
                  <a:moveTo>
                    <a:pt x="920" y="130"/>
                  </a:moveTo>
                  <a:lnTo>
                    <a:pt x="920" y="131"/>
                  </a:lnTo>
                  <a:lnTo>
                    <a:pt x="920" y="130"/>
                  </a:lnTo>
                  <a:lnTo>
                    <a:pt x="918" y="127"/>
                  </a:lnTo>
                  <a:lnTo>
                    <a:pt x="919" y="128"/>
                  </a:lnTo>
                  <a:lnTo>
                    <a:pt x="920" y="130"/>
                  </a:lnTo>
                  <a:moveTo>
                    <a:pt x="1182" y="310"/>
                  </a:moveTo>
                  <a:lnTo>
                    <a:pt x="1183" y="312"/>
                  </a:lnTo>
                  <a:lnTo>
                    <a:pt x="1186" y="310"/>
                  </a:lnTo>
                  <a:lnTo>
                    <a:pt x="1183" y="310"/>
                  </a:lnTo>
                  <a:lnTo>
                    <a:pt x="1182" y="310"/>
                  </a:lnTo>
                  <a:moveTo>
                    <a:pt x="1183" y="315"/>
                  </a:moveTo>
                  <a:lnTo>
                    <a:pt x="1185" y="313"/>
                  </a:lnTo>
                  <a:lnTo>
                    <a:pt x="1183" y="313"/>
                  </a:lnTo>
                  <a:lnTo>
                    <a:pt x="1183" y="315"/>
                  </a:lnTo>
                  <a:moveTo>
                    <a:pt x="1174" y="323"/>
                  </a:moveTo>
                  <a:lnTo>
                    <a:pt x="1176" y="325"/>
                  </a:lnTo>
                  <a:lnTo>
                    <a:pt x="1176" y="323"/>
                  </a:lnTo>
                  <a:lnTo>
                    <a:pt x="1174" y="323"/>
                  </a:lnTo>
                  <a:moveTo>
                    <a:pt x="1176" y="326"/>
                  </a:moveTo>
                  <a:lnTo>
                    <a:pt x="1176" y="325"/>
                  </a:lnTo>
                  <a:lnTo>
                    <a:pt x="1174" y="325"/>
                  </a:lnTo>
                  <a:lnTo>
                    <a:pt x="1176" y="326"/>
                  </a:lnTo>
                  <a:moveTo>
                    <a:pt x="1078" y="56"/>
                  </a:moveTo>
                  <a:lnTo>
                    <a:pt x="1078" y="55"/>
                  </a:lnTo>
                  <a:lnTo>
                    <a:pt x="1078" y="53"/>
                  </a:lnTo>
                  <a:lnTo>
                    <a:pt x="1077" y="55"/>
                  </a:lnTo>
                  <a:lnTo>
                    <a:pt x="1078" y="56"/>
                  </a:lnTo>
                  <a:moveTo>
                    <a:pt x="916" y="127"/>
                  </a:moveTo>
                  <a:lnTo>
                    <a:pt x="918" y="127"/>
                  </a:lnTo>
                  <a:lnTo>
                    <a:pt x="918" y="126"/>
                  </a:lnTo>
                  <a:lnTo>
                    <a:pt x="916" y="126"/>
                  </a:lnTo>
                  <a:lnTo>
                    <a:pt x="916" y="127"/>
                  </a:lnTo>
                  <a:moveTo>
                    <a:pt x="932" y="414"/>
                  </a:moveTo>
                  <a:lnTo>
                    <a:pt x="932" y="412"/>
                  </a:lnTo>
                  <a:lnTo>
                    <a:pt x="931" y="412"/>
                  </a:lnTo>
                  <a:lnTo>
                    <a:pt x="931" y="414"/>
                  </a:lnTo>
                  <a:lnTo>
                    <a:pt x="932" y="414"/>
                  </a:lnTo>
                  <a:moveTo>
                    <a:pt x="925" y="396"/>
                  </a:moveTo>
                  <a:lnTo>
                    <a:pt x="923" y="396"/>
                  </a:lnTo>
                  <a:lnTo>
                    <a:pt x="925" y="397"/>
                  </a:lnTo>
                  <a:lnTo>
                    <a:pt x="925" y="396"/>
                  </a:lnTo>
                  <a:moveTo>
                    <a:pt x="923" y="393"/>
                  </a:moveTo>
                  <a:lnTo>
                    <a:pt x="922" y="394"/>
                  </a:lnTo>
                  <a:lnTo>
                    <a:pt x="923" y="394"/>
                  </a:lnTo>
                  <a:lnTo>
                    <a:pt x="923" y="393"/>
                  </a:lnTo>
                  <a:moveTo>
                    <a:pt x="937" y="436"/>
                  </a:moveTo>
                  <a:lnTo>
                    <a:pt x="935" y="436"/>
                  </a:lnTo>
                  <a:lnTo>
                    <a:pt x="935" y="437"/>
                  </a:lnTo>
                  <a:lnTo>
                    <a:pt x="937" y="436"/>
                  </a:lnTo>
                  <a:moveTo>
                    <a:pt x="932" y="440"/>
                  </a:moveTo>
                  <a:lnTo>
                    <a:pt x="934" y="439"/>
                  </a:lnTo>
                  <a:lnTo>
                    <a:pt x="934" y="437"/>
                  </a:lnTo>
                  <a:lnTo>
                    <a:pt x="932" y="439"/>
                  </a:lnTo>
                  <a:lnTo>
                    <a:pt x="932" y="440"/>
                  </a:lnTo>
                  <a:moveTo>
                    <a:pt x="935" y="439"/>
                  </a:moveTo>
                  <a:lnTo>
                    <a:pt x="934" y="439"/>
                  </a:lnTo>
                  <a:lnTo>
                    <a:pt x="934" y="440"/>
                  </a:lnTo>
                  <a:lnTo>
                    <a:pt x="935" y="439"/>
                  </a:lnTo>
                  <a:moveTo>
                    <a:pt x="907" y="357"/>
                  </a:moveTo>
                  <a:lnTo>
                    <a:pt x="907" y="359"/>
                  </a:lnTo>
                  <a:lnTo>
                    <a:pt x="909" y="357"/>
                  </a:lnTo>
                  <a:lnTo>
                    <a:pt x="907" y="357"/>
                  </a:lnTo>
                  <a:moveTo>
                    <a:pt x="938" y="436"/>
                  </a:moveTo>
                  <a:lnTo>
                    <a:pt x="937" y="436"/>
                  </a:lnTo>
                  <a:lnTo>
                    <a:pt x="938" y="437"/>
                  </a:lnTo>
                  <a:lnTo>
                    <a:pt x="938" y="436"/>
                  </a:lnTo>
                  <a:moveTo>
                    <a:pt x="929" y="421"/>
                  </a:moveTo>
                  <a:lnTo>
                    <a:pt x="928" y="421"/>
                  </a:lnTo>
                  <a:lnTo>
                    <a:pt x="931" y="422"/>
                  </a:lnTo>
                  <a:lnTo>
                    <a:pt x="931" y="421"/>
                  </a:lnTo>
                  <a:lnTo>
                    <a:pt x="929" y="421"/>
                  </a:lnTo>
                  <a:moveTo>
                    <a:pt x="909" y="349"/>
                  </a:moveTo>
                  <a:lnTo>
                    <a:pt x="907" y="349"/>
                  </a:lnTo>
                  <a:lnTo>
                    <a:pt x="907" y="350"/>
                  </a:lnTo>
                  <a:lnTo>
                    <a:pt x="909" y="350"/>
                  </a:lnTo>
                  <a:lnTo>
                    <a:pt x="909" y="349"/>
                  </a:lnTo>
                  <a:moveTo>
                    <a:pt x="848" y="297"/>
                  </a:moveTo>
                  <a:lnTo>
                    <a:pt x="847" y="297"/>
                  </a:lnTo>
                  <a:lnTo>
                    <a:pt x="848" y="298"/>
                  </a:lnTo>
                  <a:lnTo>
                    <a:pt x="848" y="297"/>
                  </a:lnTo>
                  <a:moveTo>
                    <a:pt x="850" y="298"/>
                  </a:moveTo>
                  <a:lnTo>
                    <a:pt x="848" y="298"/>
                  </a:lnTo>
                  <a:lnTo>
                    <a:pt x="850" y="298"/>
                  </a:lnTo>
                  <a:lnTo>
                    <a:pt x="850" y="298"/>
                  </a:lnTo>
                  <a:moveTo>
                    <a:pt x="867" y="189"/>
                  </a:moveTo>
                  <a:lnTo>
                    <a:pt x="867" y="188"/>
                  </a:lnTo>
                  <a:lnTo>
                    <a:pt x="864" y="188"/>
                  </a:lnTo>
                  <a:lnTo>
                    <a:pt x="866" y="189"/>
                  </a:lnTo>
                  <a:lnTo>
                    <a:pt x="867" y="189"/>
                  </a:lnTo>
                  <a:moveTo>
                    <a:pt x="850" y="301"/>
                  </a:moveTo>
                  <a:lnTo>
                    <a:pt x="850" y="300"/>
                  </a:lnTo>
                  <a:lnTo>
                    <a:pt x="847" y="301"/>
                  </a:lnTo>
                  <a:lnTo>
                    <a:pt x="848" y="301"/>
                  </a:lnTo>
                  <a:lnTo>
                    <a:pt x="850" y="301"/>
                  </a:lnTo>
                  <a:moveTo>
                    <a:pt x="847" y="301"/>
                  </a:moveTo>
                  <a:lnTo>
                    <a:pt x="844" y="300"/>
                  </a:lnTo>
                  <a:lnTo>
                    <a:pt x="839" y="300"/>
                  </a:lnTo>
                  <a:lnTo>
                    <a:pt x="844" y="301"/>
                  </a:lnTo>
                  <a:lnTo>
                    <a:pt x="847" y="301"/>
                  </a:lnTo>
                  <a:moveTo>
                    <a:pt x="824" y="306"/>
                  </a:moveTo>
                  <a:lnTo>
                    <a:pt x="823" y="306"/>
                  </a:lnTo>
                  <a:lnTo>
                    <a:pt x="823" y="307"/>
                  </a:lnTo>
                  <a:lnTo>
                    <a:pt x="824" y="307"/>
                  </a:lnTo>
                  <a:lnTo>
                    <a:pt x="824" y="306"/>
                  </a:lnTo>
                  <a:moveTo>
                    <a:pt x="839" y="300"/>
                  </a:moveTo>
                  <a:lnTo>
                    <a:pt x="836" y="298"/>
                  </a:lnTo>
                  <a:lnTo>
                    <a:pt x="835" y="300"/>
                  </a:lnTo>
                  <a:lnTo>
                    <a:pt x="836" y="300"/>
                  </a:lnTo>
                  <a:lnTo>
                    <a:pt x="839" y="300"/>
                  </a:lnTo>
                  <a:moveTo>
                    <a:pt x="1130" y="445"/>
                  </a:moveTo>
                  <a:lnTo>
                    <a:pt x="1132" y="446"/>
                  </a:lnTo>
                  <a:lnTo>
                    <a:pt x="1132" y="445"/>
                  </a:lnTo>
                  <a:lnTo>
                    <a:pt x="1130" y="445"/>
                  </a:lnTo>
                  <a:moveTo>
                    <a:pt x="1135" y="470"/>
                  </a:moveTo>
                  <a:lnTo>
                    <a:pt x="1135" y="471"/>
                  </a:lnTo>
                  <a:lnTo>
                    <a:pt x="1136" y="471"/>
                  </a:lnTo>
                  <a:lnTo>
                    <a:pt x="1136" y="470"/>
                  </a:lnTo>
                  <a:lnTo>
                    <a:pt x="1135" y="470"/>
                  </a:lnTo>
                  <a:moveTo>
                    <a:pt x="1129" y="482"/>
                  </a:moveTo>
                  <a:lnTo>
                    <a:pt x="1127" y="483"/>
                  </a:lnTo>
                  <a:lnTo>
                    <a:pt x="1129" y="483"/>
                  </a:lnTo>
                  <a:lnTo>
                    <a:pt x="1130" y="483"/>
                  </a:lnTo>
                  <a:lnTo>
                    <a:pt x="1132" y="482"/>
                  </a:lnTo>
                  <a:lnTo>
                    <a:pt x="1130" y="482"/>
                  </a:lnTo>
                  <a:lnTo>
                    <a:pt x="1129" y="482"/>
                  </a:lnTo>
                  <a:moveTo>
                    <a:pt x="1133" y="473"/>
                  </a:moveTo>
                  <a:lnTo>
                    <a:pt x="1133" y="473"/>
                  </a:lnTo>
                  <a:lnTo>
                    <a:pt x="1133" y="471"/>
                  </a:lnTo>
                  <a:lnTo>
                    <a:pt x="1133" y="473"/>
                  </a:lnTo>
                  <a:moveTo>
                    <a:pt x="932" y="440"/>
                  </a:moveTo>
                  <a:lnTo>
                    <a:pt x="932" y="442"/>
                  </a:lnTo>
                  <a:lnTo>
                    <a:pt x="934" y="440"/>
                  </a:lnTo>
                  <a:lnTo>
                    <a:pt x="932" y="440"/>
                  </a:lnTo>
                  <a:moveTo>
                    <a:pt x="1138" y="474"/>
                  </a:moveTo>
                  <a:lnTo>
                    <a:pt x="1139" y="474"/>
                  </a:lnTo>
                  <a:lnTo>
                    <a:pt x="1139" y="476"/>
                  </a:lnTo>
                  <a:lnTo>
                    <a:pt x="1141" y="474"/>
                  </a:lnTo>
                  <a:lnTo>
                    <a:pt x="1143" y="474"/>
                  </a:lnTo>
                  <a:lnTo>
                    <a:pt x="1146" y="473"/>
                  </a:lnTo>
                  <a:lnTo>
                    <a:pt x="1145" y="473"/>
                  </a:lnTo>
                  <a:lnTo>
                    <a:pt x="1142" y="473"/>
                  </a:lnTo>
                  <a:lnTo>
                    <a:pt x="1141" y="473"/>
                  </a:lnTo>
                  <a:lnTo>
                    <a:pt x="1139" y="473"/>
                  </a:lnTo>
                  <a:lnTo>
                    <a:pt x="1138" y="473"/>
                  </a:lnTo>
                  <a:lnTo>
                    <a:pt x="1136" y="471"/>
                  </a:lnTo>
                  <a:lnTo>
                    <a:pt x="1136" y="473"/>
                  </a:lnTo>
                  <a:lnTo>
                    <a:pt x="1135" y="473"/>
                  </a:lnTo>
                  <a:lnTo>
                    <a:pt x="1133" y="473"/>
                  </a:lnTo>
                  <a:lnTo>
                    <a:pt x="1133" y="474"/>
                  </a:lnTo>
                  <a:lnTo>
                    <a:pt x="1135" y="474"/>
                  </a:lnTo>
                  <a:lnTo>
                    <a:pt x="1136" y="474"/>
                  </a:lnTo>
                  <a:lnTo>
                    <a:pt x="1138" y="474"/>
                  </a:lnTo>
                  <a:moveTo>
                    <a:pt x="1151" y="467"/>
                  </a:moveTo>
                  <a:lnTo>
                    <a:pt x="1152" y="467"/>
                  </a:lnTo>
                  <a:lnTo>
                    <a:pt x="1151" y="465"/>
                  </a:lnTo>
                  <a:lnTo>
                    <a:pt x="1151" y="467"/>
                  </a:lnTo>
                  <a:moveTo>
                    <a:pt x="1139" y="476"/>
                  </a:moveTo>
                  <a:lnTo>
                    <a:pt x="1138" y="476"/>
                  </a:lnTo>
                  <a:lnTo>
                    <a:pt x="1138" y="477"/>
                  </a:lnTo>
                  <a:lnTo>
                    <a:pt x="1139" y="477"/>
                  </a:lnTo>
                  <a:lnTo>
                    <a:pt x="1139" y="476"/>
                  </a:lnTo>
                  <a:moveTo>
                    <a:pt x="1133" y="456"/>
                  </a:moveTo>
                  <a:lnTo>
                    <a:pt x="1133" y="458"/>
                  </a:lnTo>
                  <a:lnTo>
                    <a:pt x="1135" y="458"/>
                  </a:lnTo>
                  <a:lnTo>
                    <a:pt x="1136" y="456"/>
                  </a:lnTo>
                  <a:lnTo>
                    <a:pt x="1135" y="456"/>
                  </a:lnTo>
                  <a:lnTo>
                    <a:pt x="1133" y="456"/>
                  </a:lnTo>
                  <a:moveTo>
                    <a:pt x="1146" y="473"/>
                  </a:moveTo>
                  <a:lnTo>
                    <a:pt x="1148" y="471"/>
                  </a:lnTo>
                  <a:lnTo>
                    <a:pt x="1146" y="471"/>
                  </a:lnTo>
                  <a:lnTo>
                    <a:pt x="1146" y="473"/>
                  </a:lnTo>
                  <a:moveTo>
                    <a:pt x="1132" y="473"/>
                  </a:moveTo>
                  <a:lnTo>
                    <a:pt x="1133" y="473"/>
                  </a:lnTo>
                  <a:lnTo>
                    <a:pt x="1133" y="471"/>
                  </a:lnTo>
                  <a:lnTo>
                    <a:pt x="1132" y="473"/>
                  </a:lnTo>
                  <a:moveTo>
                    <a:pt x="1167" y="427"/>
                  </a:moveTo>
                  <a:lnTo>
                    <a:pt x="1167" y="425"/>
                  </a:lnTo>
                  <a:lnTo>
                    <a:pt x="1166" y="425"/>
                  </a:lnTo>
                  <a:lnTo>
                    <a:pt x="1166" y="427"/>
                  </a:lnTo>
                  <a:lnTo>
                    <a:pt x="1167" y="427"/>
                  </a:lnTo>
                  <a:moveTo>
                    <a:pt x="1126" y="484"/>
                  </a:moveTo>
                  <a:lnTo>
                    <a:pt x="1127" y="484"/>
                  </a:lnTo>
                  <a:lnTo>
                    <a:pt x="1127" y="483"/>
                  </a:lnTo>
                  <a:lnTo>
                    <a:pt x="1126" y="483"/>
                  </a:lnTo>
                  <a:lnTo>
                    <a:pt x="1126" y="484"/>
                  </a:lnTo>
                  <a:moveTo>
                    <a:pt x="1169" y="427"/>
                  </a:moveTo>
                  <a:lnTo>
                    <a:pt x="1169" y="427"/>
                  </a:lnTo>
                  <a:lnTo>
                    <a:pt x="1169" y="425"/>
                  </a:lnTo>
                  <a:lnTo>
                    <a:pt x="1169" y="427"/>
                  </a:lnTo>
                  <a:moveTo>
                    <a:pt x="1062" y="576"/>
                  </a:moveTo>
                  <a:lnTo>
                    <a:pt x="1062" y="576"/>
                  </a:lnTo>
                  <a:lnTo>
                    <a:pt x="1062" y="575"/>
                  </a:lnTo>
                  <a:lnTo>
                    <a:pt x="1062" y="576"/>
                  </a:lnTo>
                  <a:moveTo>
                    <a:pt x="1173" y="428"/>
                  </a:moveTo>
                  <a:lnTo>
                    <a:pt x="1172" y="428"/>
                  </a:lnTo>
                  <a:lnTo>
                    <a:pt x="1170" y="425"/>
                  </a:lnTo>
                  <a:lnTo>
                    <a:pt x="1169" y="427"/>
                  </a:lnTo>
                  <a:lnTo>
                    <a:pt x="1170" y="427"/>
                  </a:lnTo>
                  <a:lnTo>
                    <a:pt x="1170" y="428"/>
                  </a:lnTo>
                  <a:lnTo>
                    <a:pt x="1170" y="430"/>
                  </a:lnTo>
                  <a:lnTo>
                    <a:pt x="1172" y="430"/>
                  </a:lnTo>
                  <a:lnTo>
                    <a:pt x="1172" y="431"/>
                  </a:lnTo>
                  <a:lnTo>
                    <a:pt x="1173" y="431"/>
                  </a:lnTo>
                  <a:lnTo>
                    <a:pt x="1173" y="430"/>
                  </a:lnTo>
                  <a:lnTo>
                    <a:pt x="1173" y="428"/>
                  </a:lnTo>
                  <a:moveTo>
                    <a:pt x="1141" y="486"/>
                  </a:moveTo>
                  <a:lnTo>
                    <a:pt x="1141" y="487"/>
                  </a:lnTo>
                  <a:lnTo>
                    <a:pt x="1139" y="487"/>
                  </a:lnTo>
                  <a:lnTo>
                    <a:pt x="1138" y="489"/>
                  </a:lnTo>
                  <a:lnTo>
                    <a:pt x="1136" y="490"/>
                  </a:lnTo>
                  <a:lnTo>
                    <a:pt x="1135" y="490"/>
                  </a:lnTo>
                  <a:lnTo>
                    <a:pt x="1135" y="492"/>
                  </a:lnTo>
                  <a:lnTo>
                    <a:pt x="1133" y="490"/>
                  </a:lnTo>
                  <a:lnTo>
                    <a:pt x="1133" y="490"/>
                  </a:lnTo>
                  <a:lnTo>
                    <a:pt x="1132" y="490"/>
                  </a:lnTo>
                  <a:lnTo>
                    <a:pt x="1132" y="492"/>
                  </a:lnTo>
                  <a:lnTo>
                    <a:pt x="1133" y="492"/>
                  </a:lnTo>
                  <a:lnTo>
                    <a:pt x="1133" y="492"/>
                  </a:lnTo>
                  <a:lnTo>
                    <a:pt x="1133" y="493"/>
                  </a:lnTo>
                  <a:lnTo>
                    <a:pt x="1135" y="493"/>
                  </a:lnTo>
                  <a:lnTo>
                    <a:pt x="1136" y="492"/>
                  </a:lnTo>
                  <a:lnTo>
                    <a:pt x="1138" y="492"/>
                  </a:lnTo>
                  <a:lnTo>
                    <a:pt x="1138" y="493"/>
                  </a:lnTo>
                  <a:lnTo>
                    <a:pt x="1138" y="495"/>
                  </a:lnTo>
                  <a:lnTo>
                    <a:pt x="1139" y="495"/>
                  </a:lnTo>
                  <a:lnTo>
                    <a:pt x="1139" y="493"/>
                  </a:lnTo>
                  <a:lnTo>
                    <a:pt x="1139" y="492"/>
                  </a:lnTo>
                  <a:lnTo>
                    <a:pt x="1139" y="490"/>
                  </a:lnTo>
                  <a:lnTo>
                    <a:pt x="1141" y="489"/>
                  </a:lnTo>
                  <a:lnTo>
                    <a:pt x="1142" y="489"/>
                  </a:lnTo>
                  <a:lnTo>
                    <a:pt x="1142" y="487"/>
                  </a:lnTo>
                  <a:lnTo>
                    <a:pt x="1143" y="487"/>
                  </a:lnTo>
                  <a:lnTo>
                    <a:pt x="1142" y="486"/>
                  </a:lnTo>
                  <a:lnTo>
                    <a:pt x="1141" y="486"/>
                  </a:lnTo>
                  <a:moveTo>
                    <a:pt x="1161" y="502"/>
                  </a:moveTo>
                  <a:lnTo>
                    <a:pt x="1163" y="504"/>
                  </a:lnTo>
                  <a:lnTo>
                    <a:pt x="1164" y="504"/>
                  </a:lnTo>
                  <a:lnTo>
                    <a:pt x="1163" y="502"/>
                  </a:lnTo>
                  <a:lnTo>
                    <a:pt x="1161" y="502"/>
                  </a:lnTo>
                  <a:moveTo>
                    <a:pt x="1158" y="507"/>
                  </a:moveTo>
                  <a:lnTo>
                    <a:pt x="1160" y="508"/>
                  </a:lnTo>
                  <a:lnTo>
                    <a:pt x="1161" y="507"/>
                  </a:lnTo>
                  <a:lnTo>
                    <a:pt x="1160" y="507"/>
                  </a:lnTo>
                  <a:lnTo>
                    <a:pt x="1158" y="507"/>
                  </a:lnTo>
                  <a:moveTo>
                    <a:pt x="1152" y="461"/>
                  </a:moveTo>
                  <a:lnTo>
                    <a:pt x="1152" y="459"/>
                  </a:lnTo>
                  <a:lnTo>
                    <a:pt x="1152" y="458"/>
                  </a:lnTo>
                  <a:lnTo>
                    <a:pt x="1151" y="459"/>
                  </a:lnTo>
                  <a:lnTo>
                    <a:pt x="1151" y="461"/>
                  </a:lnTo>
                  <a:lnTo>
                    <a:pt x="1152" y="462"/>
                  </a:lnTo>
                  <a:lnTo>
                    <a:pt x="1154" y="462"/>
                  </a:lnTo>
                  <a:lnTo>
                    <a:pt x="1154" y="461"/>
                  </a:lnTo>
                  <a:lnTo>
                    <a:pt x="1152" y="461"/>
                  </a:lnTo>
                  <a:moveTo>
                    <a:pt x="1145" y="428"/>
                  </a:moveTo>
                  <a:lnTo>
                    <a:pt x="1146" y="428"/>
                  </a:lnTo>
                  <a:lnTo>
                    <a:pt x="1143" y="427"/>
                  </a:lnTo>
                  <a:lnTo>
                    <a:pt x="1145" y="428"/>
                  </a:lnTo>
                  <a:moveTo>
                    <a:pt x="1161" y="417"/>
                  </a:moveTo>
                  <a:lnTo>
                    <a:pt x="1163" y="415"/>
                  </a:lnTo>
                  <a:lnTo>
                    <a:pt x="1161" y="415"/>
                  </a:lnTo>
                  <a:lnTo>
                    <a:pt x="1161" y="417"/>
                  </a:lnTo>
                  <a:moveTo>
                    <a:pt x="1151" y="399"/>
                  </a:moveTo>
                  <a:lnTo>
                    <a:pt x="1152" y="400"/>
                  </a:lnTo>
                  <a:lnTo>
                    <a:pt x="1152" y="399"/>
                  </a:lnTo>
                  <a:lnTo>
                    <a:pt x="1151" y="399"/>
                  </a:lnTo>
                  <a:moveTo>
                    <a:pt x="1138" y="452"/>
                  </a:moveTo>
                  <a:lnTo>
                    <a:pt x="1136" y="451"/>
                  </a:lnTo>
                  <a:lnTo>
                    <a:pt x="1136" y="449"/>
                  </a:lnTo>
                  <a:lnTo>
                    <a:pt x="1135" y="448"/>
                  </a:lnTo>
                  <a:lnTo>
                    <a:pt x="1133" y="448"/>
                  </a:lnTo>
                  <a:lnTo>
                    <a:pt x="1133" y="448"/>
                  </a:lnTo>
                  <a:lnTo>
                    <a:pt x="1132" y="446"/>
                  </a:lnTo>
                  <a:lnTo>
                    <a:pt x="1132" y="448"/>
                  </a:lnTo>
                  <a:lnTo>
                    <a:pt x="1132" y="449"/>
                  </a:lnTo>
                  <a:lnTo>
                    <a:pt x="1133" y="449"/>
                  </a:lnTo>
                  <a:lnTo>
                    <a:pt x="1135" y="449"/>
                  </a:lnTo>
                  <a:lnTo>
                    <a:pt x="1135" y="451"/>
                  </a:lnTo>
                  <a:lnTo>
                    <a:pt x="1133" y="451"/>
                  </a:lnTo>
                  <a:lnTo>
                    <a:pt x="1136" y="452"/>
                  </a:lnTo>
                  <a:lnTo>
                    <a:pt x="1139" y="455"/>
                  </a:lnTo>
                  <a:lnTo>
                    <a:pt x="1139" y="453"/>
                  </a:lnTo>
                  <a:lnTo>
                    <a:pt x="1138" y="452"/>
                  </a:lnTo>
                  <a:moveTo>
                    <a:pt x="1157" y="405"/>
                  </a:moveTo>
                  <a:lnTo>
                    <a:pt x="1155" y="405"/>
                  </a:lnTo>
                  <a:lnTo>
                    <a:pt x="1154" y="402"/>
                  </a:lnTo>
                  <a:lnTo>
                    <a:pt x="1152" y="400"/>
                  </a:lnTo>
                  <a:lnTo>
                    <a:pt x="1152" y="402"/>
                  </a:lnTo>
                  <a:lnTo>
                    <a:pt x="1154" y="403"/>
                  </a:lnTo>
                  <a:lnTo>
                    <a:pt x="1154" y="405"/>
                  </a:lnTo>
                  <a:lnTo>
                    <a:pt x="1155" y="406"/>
                  </a:lnTo>
                  <a:lnTo>
                    <a:pt x="1155" y="406"/>
                  </a:lnTo>
                  <a:lnTo>
                    <a:pt x="1157" y="406"/>
                  </a:lnTo>
                  <a:lnTo>
                    <a:pt x="1157" y="406"/>
                  </a:lnTo>
                  <a:lnTo>
                    <a:pt x="1157" y="405"/>
                  </a:lnTo>
                  <a:moveTo>
                    <a:pt x="1186" y="386"/>
                  </a:moveTo>
                  <a:lnTo>
                    <a:pt x="1188" y="384"/>
                  </a:lnTo>
                  <a:lnTo>
                    <a:pt x="1186" y="384"/>
                  </a:lnTo>
                  <a:lnTo>
                    <a:pt x="1186" y="386"/>
                  </a:lnTo>
                  <a:moveTo>
                    <a:pt x="1189" y="378"/>
                  </a:moveTo>
                  <a:lnTo>
                    <a:pt x="1189" y="377"/>
                  </a:lnTo>
                  <a:lnTo>
                    <a:pt x="1188" y="378"/>
                  </a:lnTo>
                  <a:lnTo>
                    <a:pt x="1189" y="378"/>
                  </a:lnTo>
                  <a:moveTo>
                    <a:pt x="1188" y="371"/>
                  </a:moveTo>
                  <a:lnTo>
                    <a:pt x="1189" y="371"/>
                  </a:lnTo>
                  <a:lnTo>
                    <a:pt x="1189" y="369"/>
                  </a:lnTo>
                  <a:lnTo>
                    <a:pt x="1188" y="369"/>
                  </a:lnTo>
                  <a:lnTo>
                    <a:pt x="1188" y="371"/>
                  </a:lnTo>
                  <a:moveTo>
                    <a:pt x="1189" y="384"/>
                  </a:moveTo>
                  <a:lnTo>
                    <a:pt x="1188" y="384"/>
                  </a:lnTo>
                  <a:lnTo>
                    <a:pt x="1189" y="386"/>
                  </a:lnTo>
                  <a:lnTo>
                    <a:pt x="1191" y="386"/>
                  </a:lnTo>
                  <a:lnTo>
                    <a:pt x="1191" y="384"/>
                  </a:lnTo>
                  <a:lnTo>
                    <a:pt x="1189" y="384"/>
                  </a:lnTo>
                  <a:moveTo>
                    <a:pt x="1151" y="425"/>
                  </a:moveTo>
                  <a:lnTo>
                    <a:pt x="1151" y="427"/>
                  </a:lnTo>
                  <a:lnTo>
                    <a:pt x="1149" y="427"/>
                  </a:lnTo>
                  <a:lnTo>
                    <a:pt x="1149" y="428"/>
                  </a:lnTo>
                  <a:lnTo>
                    <a:pt x="1148" y="428"/>
                  </a:lnTo>
                  <a:lnTo>
                    <a:pt x="1146" y="428"/>
                  </a:lnTo>
                  <a:lnTo>
                    <a:pt x="1145" y="430"/>
                  </a:lnTo>
                  <a:lnTo>
                    <a:pt x="1143" y="430"/>
                  </a:lnTo>
                  <a:lnTo>
                    <a:pt x="1143" y="431"/>
                  </a:lnTo>
                  <a:lnTo>
                    <a:pt x="1146" y="430"/>
                  </a:lnTo>
                  <a:lnTo>
                    <a:pt x="1146" y="431"/>
                  </a:lnTo>
                  <a:lnTo>
                    <a:pt x="1148" y="430"/>
                  </a:lnTo>
                  <a:lnTo>
                    <a:pt x="1149" y="430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4" y="428"/>
                  </a:lnTo>
                  <a:lnTo>
                    <a:pt x="1155" y="428"/>
                  </a:lnTo>
                  <a:lnTo>
                    <a:pt x="1154" y="427"/>
                  </a:lnTo>
                  <a:lnTo>
                    <a:pt x="1155" y="427"/>
                  </a:lnTo>
                  <a:lnTo>
                    <a:pt x="1155" y="425"/>
                  </a:lnTo>
                  <a:lnTo>
                    <a:pt x="1154" y="425"/>
                  </a:lnTo>
                  <a:lnTo>
                    <a:pt x="1151" y="425"/>
                  </a:lnTo>
                  <a:moveTo>
                    <a:pt x="1152" y="437"/>
                  </a:moveTo>
                  <a:lnTo>
                    <a:pt x="1149" y="439"/>
                  </a:lnTo>
                  <a:lnTo>
                    <a:pt x="1151" y="439"/>
                  </a:lnTo>
                  <a:lnTo>
                    <a:pt x="1154" y="439"/>
                  </a:lnTo>
                  <a:lnTo>
                    <a:pt x="1154" y="442"/>
                  </a:lnTo>
                  <a:lnTo>
                    <a:pt x="1155" y="440"/>
                  </a:lnTo>
                  <a:lnTo>
                    <a:pt x="1157" y="439"/>
                  </a:lnTo>
                  <a:lnTo>
                    <a:pt x="1158" y="437"/>
                  </a:lnTo>
                  <a:lnTo>
                    <a:pt x="1155" y="437"/>
                  </a:lnTo>
                  <a:lnTo>
                    <a:pt x="1152" y="437"/>
                  </a:lnTo>
                  <a:moveTo>
                    <a:pt x="1173" y="477"/>
                  </a:moveTo>
                  <a:lnTo>
                    <a:pt x="1173" y="479"/>
                  </a:lnTo>
                  <a:lnTo>
                    <a:pt x="1174" y="479"/>
                  </a:lnTo>
                  <a:lnTo>
                    <a:pt x="1174" y="477"/>
                  </a:lnTo>
                  <a:lnTo>
                    <a:pt x="1173" y="477"/>
                  </a:lnTo>
                  <a:moveTo>
                    <a:pt x="1149" y="458"/>
                  </a:moveTo>
                  <a:lnTo>
                    <a:pt x="1148" y="458"/>
                  </a:lnTo>
                  <a:lnTo>
                    <a:pt x="1146" y="458"/>
                  </a:lnTo>
                  <a:lnTo>
                    <a:pt x="1146" y="456"/>
                  </a:lnTo>
                  <a:lnTo>
                    <a:pt x="1145" y="456"/>
                  </a:lnTo>
                  <a:lnTo>
                    <a:pt x="1145" y="458"/>
                  </a:lnTo>
                  <a:lnTo>
                    <a:pt x="1143" y="458"/>
                  </a:lnTo>
                  <a:lnTo>
                    <a:pt x="1142" y="458"/>
                  </a:lnTo>
                  <a:lnTo>
                    <a:pt x="1141" y="455"/>
                  </a:lnTo>
                  <a:lnTo>
                    <a:pt x="1139" y="455"/>
                  </a:lnTo>
                  <a:lnTo>
                    <a:pt x="1138" y="455"/>
                  </a:lnTo>
                  <a:lnTo>
                    <a:pt x="1138" y="456"/>
                  </a:lnTo>
                  <a:lnTo>
                    <a:pt x="1136" y="456"/>
                  </a:lnTo>
                  <a:lnTo>
                    <a:pt x="1138" y="458"/>
                  </a:lnTo>
                  <a:lnTo>
                    <a:pt x="1141" y="458"/>
                  </a:lnTo>
                  <a:lnTo>
                    <a:pt x="1139" y="459"/>
                  </a:lnTo>
                  <a:lnTo>
                    <a:pt x="1141" y="459"/>
                  </a:lnTo>
                  <a:lnTo>
                    <a:pt x="1142" y="459"/>
                  </a:lnTo>
                  <a:lnTo>
                    <a:pt x="1143" y="459"/>
                  </a:lnTo>
                  <a:lnTo>
                    <a:pt x="1145" y="459"/>
                  </a:lnTo>
                  <a:lnTo>
                    <a:pt x="1146" y="459"/>
                  </a:lnTo>
                  <a:lnTo>
                    <a:pt x="1148" y="459"/>
                  </a:lnTo>
                  <a:lnTo>
                    <a:pt x="1149" y="459"/>
                  </a:lnTo>
                  <a:lnTo>
                    <a:pt x="1151" y="459"/>
                  </a:lnTo>
                  <a:lnTo>
                    <a:pt x="1151" y="458"/>
                  </a:lnTo>
                  <a:lnTo>
                    <a:pt x="1149" y="458"/>
                  </a:lnTo>
                  <a:moveTo>
                    <a:pt x="996" y="659"/>
                  </a:moveTo>
                  <a:lnTo>
                    <a:pt x="996" y="660"/>
                  </a:lnTo>
                  <a:lnTo>
                    <a:pt x="997" y="659"/>
                  </a:lnTo>
                  <a:lnTo>
                    <a:pt x="996" y="659"/>
                  </a:lnTo>
                  <a:moveTo>
                    <a:pt x="1176" y="353"/>
                  </a:moveTo>
                  <a:lnTo>
                    <a:pt x="1174" y="353"/>
                  </a:lnTo>
                  <a:lnTo>
                    <a:pt x="1174" y="355"/>
                  </a:lnTo>
                  <a:lnTo>
                    <a:pt x="1177" y="355"/>
                  </a:lnTo>
                  <a:lnTo>
                    <a:pt x="1180" y="356"/>
                  </a:lnTo>
                  <a:lnTo>
                    <a:pt x="1183" y="356"/>
                  </a:lnTo>
                  <a:lnTo>
                    <a:pt x="1179" y="355"/>
                  </a:lnTo>
                  <a:lnTo>
                    <a:pt x="1176" y="353"/>
                  </a:lnTo>
                  <a:moveTo>
                    <a:pt x="1152" y="442"/>
                  </a:moveTo>
                  <a:lnTo>
                    <a:pt x="1152" y="443"/>
                  </a:lnTo>
                  <a:lnTo>
                    <a:pt x="1152" y="445"/>
                  </a:lnTo>
                  <a:lnTo>
                    <a:pt x="1154" y="445"/>
                  </a:lnTo>
                  <a:lnTo>
                    <a:pt x="1154" y="443"/>
                  </a:lnTo>
                  <a:lnTo>
                    <a:pt x="1154" y="442"/>
                  </a:lnTo>
                  <a:lnTo>
                    <a:pt x="1154" y="442"/>
                  </a:lnTo>
                  <a:lnTo>
                    <a:pt x="1152" y="442"/>
                  </a:lnTo>
                  <a:lnTo>
                    <a:pt x="1152" y="442"/>
                  </a:lnTo>
                  <a:moveTo>
                    <a:pt x="1166" y="445"/>
                  </a:moveTo>
                  <a:lnTo>
                    <a:pt x="1167" y="443"/>
                  </a:lnTo>
                  <a:lnTo>
                    <a:pt x="1166" y="443"/>
                  </a:lnTo>
                  <a:lnTo>
                    <a:pt x="1166" y="445"/>
                  </a:lnTo>
                  <a:moveTo>
                    <a:pt x="1173" y="455"/>
                  </a:moveTo>
                  <a:lnTo>
                    <a:pt x="1173" y="456"/>
                  </a:lnTo>
                  <a:lnTo>
                    <a:pt x="1173" y="458"/>
                  </a:lnTo>
                  <a:lnTo>
                    <a:pt x="1174" y="458"/>
                  </a:lnTo>
                  <a:lnTo>
                    <a:pt x="1174" y="456"/>
                  </a:lnTo>
                  <a:lnTo>
                    <a:pt x="1176" y="456"/>
                  </a:lnTo>
                  <a:lnTo>
                    <a:pt x="1176" y="455"/>
                  </a:lnTo>
                  <a:lnTo>
                    <a:pt x="1176" y="453"/>
                  </a:lnTo>
                  <a:lnTo>
                    <a:pt x="1174" y="453"/>
                  </a:lnTo>
                  <a:lnTo>
                    <a:pt x="1174" y="455"/>
                  </a:lnTo>
                  <a:lnTo>
                    <a:pt x="1173" y="455"/>
                  </a:lnTo>
                  <a:moveTo>
                    <a:pt x="1174" y="479"/>
                  </a:moveTo>
                  <a:lnTo>
                    <a:pt x="1174" y="480"/>
                  </a:lnTo>
                  <a:lnTo>
                    <a:pt x="1174" y="482"/>
                  </a:lnTo>
                  <a:lnTo>
                    <a:pt x="1176" y="480"/>
                  </a:lnTo>
                  <a:lnTo>
                    <a:pt x="1174" y="479"/>
                  </a:lnTo>
                  <a:moveTo>
                    <a:pt x="962" y="603"/>
                  </a:moveTo>
                  <a:lnTo>
                    <a:pt x="963" y="603"/>
                  </a:lnTo>
                  <a:lnTo>
                    <a:pt x="963" y="601"/>
                  </a:lnTo>
                  <a:lnTo>
                    <a:pt x="962" y="601"/>
                  </a:lnTo>
                  <a:lnTo>
                    <a:pt x="962" y="603"/>
                  </a:lnTo>
                  <a:moveTo>
                    <a:pt x="971" y="601"/>
                  </a:moveTo>
                  <a:lnTo>
                    <a:pt x="971" y="600"/>
                  </a:lnTo>
                  <a:lnTo>
                    <a:pt x="969" y="600"/>
                  </a:lnTo>
                  <a:lnTo>
                    <a:pt x="969" y="601"/>
                  </a:lnTo>
                  <a:lnTo>
                    <a:pt x="971" y="601"/>
                  </a:lnTo>
                  <a:moveTo>
                    <a:pt x="968" y="600"/>
                  </a:moveTo>
                  <a:lnTo>
                    <a:pt x="969" y="600"/>
                  </a:lnTo>
                  <a:lnTo>
                    <a:pt x="969" y="598"/>
                  </a:lnTo>
                  <a:lnTo>
                    <a:pt x="969" y="597"/>
                  </a:lnTo>
                  <a:lnTo>
                    <a:pt x="968" y="597"/>
                  </a:lnTo>
                  <a:lnTo>
                    <a:pt x="968" y="598"/>
                  </a:lnTo>
                  <a:lnTo>
                    <a:pt x="968" y="600"/>
                  </a:lnTo>
                  <a:moveTo>
                    <a:pt x="972" y="603"/>
                  </a:moveTo>
                  <a:lnTo>
                    <a:pt x="972" y="601"/>
                  </a:lnTo>
                  <a:lnTo>
                    <a:pt x="971" y="601"/>
                  </a:lnTo>
                  <a:lnTo>
                    <a:pt x="971" y="603"/>
                  </a:lnTo>
                  <a:lnTo>
                    <a:pt x="972" y="603"/>
                  </a:lnTo>
                  <a:moveTo>
                    <a:pt x="969" y="594"/>
                  </a:moveTo>
                  <a:lnTo>
                    <a:pt x="968" y="594"/>
                  </a:lnTo>
                  <a:lnTo>
                    <a:pt x="968" y="595"/>
                  </a:lnTo>
                  <a:lnTo>
                    <a:pt x="969" y="595"/>
                  </a:lnTo>
                  <a:lnTo>
                    <a:pt x="969" y="594"/>
                  </a:lnTo>
                  <a:moveTo>
                    <a:pt x="963" y="600"/>
                  </a:moveTo>
                  <a:lnTo>
                    <a:pt x="963" y="601"/>
                  </a:lnTo>
                  <a:lnTo>
                    <a:pt x="965" y="601"/>
                  </a:lnTo>
                  <a:lnTo>
                    <a:pt x="965" y="600"/>
                  </a:lnTo>
                  <a:lnTo>
                    <a:pt x="965" y="598"/>
                  </a:lnTo>
                  <a:lnTo>
                    <a:pt x="963" y="598"/>
                  </a:lnTo>
                  <a:lnTo>
                    <a:pt x="963" y="597"/>
                  </a:lnTo>
                  <a:lnTo>
                    <a:pt x="962" y="597"/>
                  </a:lnTo>
                  <a:lnTo>
                    <a:pt x="962" y="598"/>
                  </a:lnTo>
                  <a:lnTo>
                    <a:pt x="962" y="600"/>
                  </a:lnTo>
                  <a:lnTo>
                    <a:pt x="963" y="600"/>
                  </a:lnTo>
                  <a:moveTo>
                    <a:pt x="962" y="598"/>
                  </a:moveTo>
                  <a:lnTo>
                    <a:pt x="960" y="598"/>
                  </a:lnTo>
                  <a:lnTo>
                    <a:pt x="960" y="597"/>
                  </a:lnTo>
                  <a:lnTo>
                    <a:pt x="959" y="597"/>
                  </a:lnTo>
                  <a:lnTo>
                    <a:pt x="959" y="598"/>
                  </a:lnTo>
                  <a:lnTo>
                    <a:pt x="959" y="600"/>
                  </a:lnTo>
                  <a:lnTo>
                    <a:pt x="959" y="601"/>
                  </a:lnTo>
                  <a:lnTo>
                    <a:pt x="960" y="600"/>
                  </a:lnTo>
                  <a:lnTo>
                    <a:pt x="962" y="598"/>
                  </a:lnTo>
                  <a:moveTo>
                    <a:pt x="960" y="600"/>
                  </a:moveTo>
                  <a:lnTo>
                    <a:pt x="960" y="601"/>
                  </a:lnTo>
                  <a:lnTo>
                    <a:pt x="962" y="601"/>
                  </a:lnTo>
                  <a:lnTo>
                    <a:pt x="962" y="600"/>
                  </a:lnTo>
                  <a:lnTo>
                    <a:pt x="960" y="600"/>
                  </a:lnTo>
                  <a:moveTo>
                    <a:pt x="965" y="598"/>
                  </a:moveTo>
                  <a:lnTo>
                    <a:pt x="966" y="597"/>
                  </a:lnTo>
                  <a:lnTo>
                    <a:pt x="968" y="597"/>
                  </a:lnTo>
                  <a:lnTo>
                    <a:pt x="968" y="595"/>
                  </a:lnTo>
                  <a:lnTo>
                    <a:pt x="966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5" y="597"/>
                  </a:lnTo>
                  <a:lnTo>
                    <a:pt x="965" y="598"/>
                  </a:lnTo>
                  <a:moveTo>
                    <a:pt x="957" y="601"/>
                  </a:moveTo>
                  <a:lnTo>
                    <a:pt x="957" y="603"/>
                  </a:lnTo>
                  <a:lnTo>
                    <a:pt x="959" y="601"/>
                  </a:lnTo>
                  <a:lnTo>
                    <a:pt x="957" y="601"/>
                  </a:lnTo>
                  <a:moveTo>
                    <a:pt x="954" y="583"/>
                  </a:moveTo>
                  <a:lnTo>
                    <a:pt x="953" y="583"/>
                  </a:lnTo>
                  <a:lnTo>
                    <a:pt x="954" y="583"/>
                  </a:lnTo>
                  <a:lnTo>
                    <a:pt x="954" y="583"/>
                  </a:lnTo>
                  <a:moveTo>
                    <a:pt x="960" y="595"/>
                  </a:moveTo>
                  <a:lnTo>
                    <a:pt x="960" y="597"/>
                  </a:lnTo>
                  <a:lnTo>
                    <a:pt x="962" y="595"/>
                  </a:lnTo>
                  <a:lnTo>
                    <a:pt x="960" y="595"/>
                  </a:lnTo>
                  <a:moveTo>
                    <a:pt x="947" y="579"/>
                  </a:moveTo>
                  <a:lnTo>
                    <a:pt x="949" y="579"/>
                  </a:lnTo>
                  <a:lnTo>
                    <a:pt x="949" y="578"/>
                  </a:lnTo>
                  <a:lnTo>
                    <a:pt x="947" y="579"/>
                  </a:lnTo>
                  <a:moveTo>
                    <a:pt x="947" y="570"/>
                  </a:moveTo>
                  <a:lnTo>
                    <a:pt x="946" y="572"/>
                  </a:lnTo>
                  <a:lnTo>
                    <a:pt x="949" y="570"/>
                  </a:lnTo>
                  <a:lnTo>
                    <a:pt x="947" y="570"/>
                  </a:lnTo>
                  <a:moveTo>
                    <a:pt x="944" y="564"/>
                  </a:moveTo>
                  <a:lnTo>
                    <a:pt x="943" y="566"/>
                  </a:lnTo>
                  <a:lnTo>
                    <a:pt x="944" y="566"/>
                  </a:lnTo>
                  <a:lnTo>
                    <a:pt x="944" y="564"/>
                  </a:lnTo>
                  <a:moveTo>
                    <a:pt x="962" y="606"/>
                  </a:moveTo>
                  <a:lnTo>
                    <a:pt x="963" y="604"/>
                  </a:lnTo>
                  <a:lnTo>
                    <a:pt x="962" y="604"/>
                  </a:lnTo>
                  <a:lnTo>
                    <a:pt x="960" y="604"/>
                  </a:lnTo>
                  <a:lnTo>
                    <a:pt x="960" y="606"/>
                  </a:lnTo>
                  <a:lnTo>
                    <a:pt x="962" y="606"/>
                  </a:lnTo>
                  <a:moveTo>
                    <a:pt x="956" y="585"/>
                  </a:moveTo>
                  <a:lnTo>
                    <a:pt x="954" y="586"/>
                  </a:lnTo>
                  <a:lnTo>
                    <a:pt x="954" y="588"/>
                  </a:lnTo>
                  <a:lnTo>
                    <a:pt x="956" y="586"/>
                  </a:lnTo>
                  <a:lnTo>
                    <a:pt x="956" y="585"/>
                  </a:lnTo>
                  <a:moveTo>
                    <a:pt x="953" y="585"/>
                  </a:moveTo>
                  <a:lnTo>
                    <a:pt x="953" y="586"/>
                  </a:lnTo>
                  <a:lnTo>
                    <a:pt x="954" y="586"/>
                  </a:lnTo>
                  <a:lnTo>
                    <a:pt x="954" y="585"/>
                  </a:lnTo>
                  <a:lnTo>
                    <a:pt x="953" y="585"/>
                  </a:lnTo>
                  <a:moveTo>
                    <a:pt x="934" y="448"/>
                  </a:moveTo>
                  <a:lnTo>
                    <a:pt x="934" y="449"/>
                  </a:lnTo>
                  <a:lnTo>
                    <a:pt x="935" y="448"/>
                  </a:lnTo>
                  <a:lnTo>
                    <a:pt x="934" y="448"/>
                  </a:lnTo>
                  <a:moveTo>
                    <a:pt x="978" y="640"/>
                  </a:moveTo>
                  <a:lnTo>
                    <a:pt x="977" y="641"/>
                  </a:lnTo>
                  <a:lnTo>
                    <a:pt x="978" y="641"/>
                  </a:lnTo>
                  <a:lnTo>
                    <a:pt x="978" y="640"/>
                  </a:lnTo>
                  <a:moveTo>
                    <a:pt x="974" y="641"/>
                  </a:moveTo>
                  <a:lnTo>
                    <a:pt x="974" y="643"/>
                  </a:lnTo>
                  <a:lnTo>
                    <a:pt x="975" y="641"/>
                  </a:lnTo>
                  <a:lnTo>
                    <a:pt x="974" y="641"/>
                  </a:lnTo>
                  <a:moveTo>
                    <a:pt x="975" y="641"/>
                  </a:moveTo>
                  <a:lnTo>
                    <a:pt x="975" y="640"/>
                  </a:lnTo>
                  <a:lnTo>
                    <a:pt x="975" y="638"/>
                  </a:lnTo>
                  <a:lnTo>
                    <a:pt x="974" y="638"/>
                  </a:lnTo>
                  <a:lnTo>
                    <a:pt x="974" y="640"/>
                  </a:lnTo>
                  <a:lnTo>
                    <a:pt x="975" y="641"/>
                  </a:lnTo>
                  <a:moveTo>
                    <a:pt x="977" y="641"/>
                  </a:moveTo>
                  <a:lnTo>
                    <a:pt x="975" y="641"/>
                  </a:lnTo>
                  <a:lnTo>
                    <a:pt x="975" y="643"/>
                  </a:lnTo>
                  <a:lnTo>
                    <a:pt x="977" y="643"/>
                  </a:lnTo>
                  <a:lnTo>
                    <a:pt x="977" y="641"/>
                  </a:lnTo>
                  <a:moveTo>
                    <a:pt x="762" y="1049"/>
                  </a:moveTo>
                  <a:lnTo>
                    <a:pt x="762" y="1047"/>
                  </a:lnTo>
                  <a:lnTo>
                    <a:pt x="761" y="1049"/>
                  </a:lnTo>
                  <a:lnTo>
                    <a:pt x="762" y="1049"/>
                  </a:lnTo>
                  <a:moveTo>
                    <a:pt x="968" y="628"/>
                  </a:moveTo>
                  <a:lnTo>
                    <a:pt x="969" y="629"/>
                  </a:lnTo>
                  <a:lnTo>
                    <a:pt x="969" y="628"/>
                  </a:lnTo>
                  <a:lnTo>
                    <a:pt x="968" y="628"/>
                  </a:lnTo>
                  <a:moveTo>
                    <a:pt x="985" y="654"/>
                  </a:moveTo>
                  <a:lnTo>
                    <a:pt x="985" y="656"/>
                  </a:lnTo>
                  <a:lnTo>
                    <a:pt x="987" y="654"/>
                  </a:lnTo>
                  <a:lnTo>
                    <a:pt x="985" y="654"/>
                  </a:lnTo>
                  <a:moveTo>
                    <a:pt x="982" y="651"/>
                  </a:moveTo>
                  <a:lnTo>
                    <a:pt x="981" y="651"/>
                  </a:lnTo>
                  <a:lnTo>
                    <a:pt x="981" y="653"/>
                  </a:lnTo>
                  <a:lnTo>
                    <a:pt x="982" y="653"/>
                  </a:lnTo>
                  <a:lnTo>
                    <a:pt x="982" y="651"/>
                  </a:lnTo>
                  <a:moveTo>
                    <a:pt x="984" y="654"/>
                  </a:moveTo>
                  <a:lnTo>
                    <a:pt x="982" y="654"/>
                  </a:lnTo>
                  <a:lnTo>
                    <a:pt x="982" y="654"/>
                  </a:lnTo>
                  <a:lnTo>
                    <a:pt x="984" y="654"/>
                  </a:lnTo>
                  <a:lnTo>
                    <a:pt x="984" y="654"/>
                  </a:lnTo>
                  <a:moveTo>
                    <a:pt x="966" y="604"/>
                  </a:moveTo>
                  <a:lnTo>
                    <a:pt x="965" y="604"/>
                  </a:lnTo>
                  <a:lnTo>
                    <a:pt x="965" y="606"/>
                  </a:lnTo>
                  <a:lnTo>
                    <a:pt x="966" y="606"/>
                  </a:lnTo>
                  <a:lnTo>
                    <a:pt x="966" y="604"/>
                  </a:lnTo>
                  <a:moveTo>
                    <a:pt x="962" y="610"/>
                  </a:moveTo>
                  <a:lnTo>
                    <a:pt x="960" y="612"/>
                  </a:lnTo>
                  <a:lnTo>
                    <a:pt x="962" y="612"/>
                  </a:lnTo>
                  <a:lnTo>
                    <a:pt x="962" y="610"/>
                  </a:lnTo>
                  <a:moveTo>
                    <a:pt x="965" y="606"/>
                  </a:moveTo>
                  <a:lnTo>
                    <a:pt x="963" y="606"/>
                  </a:lnTo>
                  <a:lnTo>
                    <a:pt x="962" y="607"/>
                  </a:lnTo>
                  <a:lnTo>
                    <a:pt x="963" y="607"/>
                  </a:lnTo>
                  <a:lnTo>
                    <a:pt x="965" y="606"/>
                  </a:lnTo>
                  <a:moveTo>
                    <a:pt x="971" y="625"/>
                  </a:moveTo>
                  <a:lnTo>
                    <a:pt x="969" y="625"/>
                  </a:lnTo>
                  <a:lnTo>
                    <a:pt x="968" y="626"/>
                  </a:lnTo>
                  <a:lnTo>
                    <a:pt x="969" y="626"/>
                  </a:lnTo>
                  <a:lnTo>
                    <a:pt x="971" y="625"/>
                  </a:lnTo>
                  <a:moveTo>
                    <a:pt x="959" y="606"/>
                  </a:moveTo>
                  <a:lnTo>
                    <a:pt x="960" y="606"/>
                  </a:lnTo>
                  <a:lnTo>
                    <a:pt x="959" y="604"/>
                  </a:lnTo>
                  <a:lnTo>
                    <a:pt x="960" y="604"/>
                  </a:lnTo>
                  <a:lnTo>
                    <a:pt x="960" y="603"/>
                  </a:lnTo>
                  <a:lnTo>
                    <a:pt x="959" y="603"/>
                  </a:lnTo>
                  <a:lnTo>
                    <a:pt x="957" y="603"/>
                  </a:lnTo>
                  <a:lnTo>
                    <a:pt x="957" y="604"/>
                  </a:lnTo>
                  <a:lnTo>
                    <a:pt x="956" y="604"/>
                  </a:lnTo>
                  <a:lnTo>
                    <a:pt x="956" y="606"/>
                  </a:lnTo>
                  <a:lnTo>
                    <a:pt x="957" y="606"/>
                  </a:lnTo>
                  <a:lnTo>
                    <a:pt x="959" y="606"/>
                  </a:lnTo>
                  <a:moveTo>
                    <a:pt x="969" y="606"/>
                  </a:moveTo>
                  <a:lnTo>
                    <a:pt x="969" y="604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9" y="606"/>
                  </a:lnTo>
                  <a:moveTo>
                    <a:pt x="960" y="612"/>
                  </a:moveTo>
                  <a:lnTo>
                    <a:pt x="959" y="613"/>
                  </a:lnTo>
                  <a:lnTo>
                    <a:pt x="960" y="613"/>
                  </a:lnTo>
                  <a:lnTo>
                    <a:pt x="960" y="612"/>
                  </a:lnTo>
                  <a:moveTo>
                    <a:pt x="972" y="623"/>
                  </a:moveTo>
                  <a:lnTo>
                    <a:pt x="971" y="623"/>
                  </a:lnTo>
                  <a:lnTo>
                    <a:pt x="971" y="625"/>
                  </a:lnTo>
                  <a:lnTo>
                    <a:pt x="972" y="625"/>
                  </a:lnTo>
                  <a:lnTo>
                    <a:pt x="972" y="623"/>
                  </a:lnTo>
                  <a:moveTo>
                    <a:pt x="960" y="616"/>
                  </a:moveTo>
                  <a:lnTo>
                    <a:pt x="960" y="617"/>
                  </a:lnTo>
                  <a:lnTo>
                    <a:pt x="962" y="617"/>
                  </a:lnTo>
                  <a:lnTo>
                    <a:pt x="960" y="616"/>
                  </a:lnTo>
                  <a:moveTo>
                    <a:pt x="950" y="567"/>
                  </a:moveTo>
                  <a:lnTo>
                    <a:pt x="949" y="569"/>
                  </a:lnTo>
                  <a:lnTo>
                    <a:pt x="949" y="570"/>
                  </a:lnTo>
                  <a:lnTo>
                    <a:pt x="950" y="569"/>
                  </a:lnTo>
                  <a:lnTo>
                    <a:pt x="950" y="567"/>
                  </a:lnTo>
                  <a:moveTo>
                    <a:pt x="965" y="479"/>
                  </a:moveTo>
                  <a:lnTo>
                    <a:pt x="963" y="477"/>
                  </a:lnTo>
                  <a:lnTo>
                    <a:pt x="962" y="479"/>
                  </a:lnTo>
                  <a:lnTo>
                    <a:pt x="963" y="479"/>
                  </a:lnTo>
                  <a:lnTo>
                    <a:pt x="965" y="479"/>
                  </a:lnTo>
                  <a:moveTo>
                    <a:pt x="965" y="482"/>
                  </a:moveTo>
                  <a:lnTo>
                    <a:pt x="963" y="480"/>
                  </a:lnTo>
                  <a:lnTo>
                    <a:pt x="962" y="480"/>
                  </a:lnTo>
                  <a:lnTo>
                    <a:pt x="962" y="482"/>
                  </a:lnTo>
                  <a:lnTo>
                    <a:pt x="963" y="482"/>
                  </a:lnTo>
                  <a:lnTo>
                    <a:pt x="965" y="482"/>
                  </a:lnTo>
                  <a:moveTo>
                    <a:pt x="966" y="482"/>
                  </a:moveTo>
                  <a:lnTo>
                    <a:pt x="965" y="482"/>
                  </a:lnTo>
                  <a:lnTo>
                    <a:pt x="965" y="483"/>
                  </a:lnTo>
                  <a:lnTo>
                    <a:pt x="966" y="482"/>
                  </a:lnTo>
                  <a:moveTo>
                    <a:pt x="965" y="477"/>
                  </a:moveTo>
                  <a:lnTo>
                    <a:pt x="965" y="477"/>
                  </a:lnTo>
                  <a:lnTo>
                    <a:pt x="963" y="476"/>
                  </a:lnTo>
                  <a:lnTo>
                    <a:pt x="963" y="474"/>
                  </a:lnTo>
                  <a:lnTo>
                    <a:pt x="962" y="474"/>
                  </a:lnTo>
                  <a:lnTo>
                    <a:pt x="962" y="476"/>
                  </a:lnTo>
                  <a:lnTo>
                    <a:pt x="960" y="476"/>
                  </a:lnTo>
                  <a:lnTo>
                    <a:pt x="962" y="477"/>
                  </a:lnTo>
                  <a:lnTo>
                    <a:pt x="963" y="477"/>
                  </a:lnTo>
                  <a:lnTo>
                    <a:pt x="965" y="477"/>
                  </a:lnTo>
                  <a:moveTo>
                    <a:pt x="957" y="471"/>
                  </a:moveTo>
                  <a:lnTo>
                    <a:pt x="960" y="473"/>
                  </a:lnTo>
                  <a:lnTo>
                    <a:pt x="962" y="473"/>
                  </a:lnTo>
                  <a:lnTo>
                    <a:pt x="963" y="473"/>
                  </a:lnTo>
                  <a:lnTo>
                    <a:pt x="963" y="471"/>
                  </a:lnTo>
                  <a:lnTo>
                    <a:pt x="960" y="471"/>
                  </a:lnTo>
                  <a:lnTo>
                    <a:pt x="959" y="471"/>
                  </a:lnTo>
                  <a:lnTo>
                    <a:pt x="959" y="470"/>
                  </a:lnTo>
                  <a:lnTo>
                    <a:pt x="960" y="468"/>
                  </a:lnTo>
                  <a:lnTo>
                    <a:pt x="959" y="468"/>
                  </a:lnTo>
                  <a:lnTo>
                    <a:pt x="957" y="470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6" y="470"/>
                  </a:lnTo>
                  <a:lnTo>
                    <a:pt x="956" y="470"/>
                  </a:lnTo>
                  <a:lnTo>
                    <a:pt x="957" y="471"/>
                  </a:lnTo>
                  <a:moveTo>
                    <a:pt x="966" y="502"/>
                  </a:moveTo>
                  <a:lnTo>
                    <a:pt x="965" y="501"/>
                  </a:lnTo>
                  <a:lnTo>
                    <a:pt x="963" y="501"/>
                  </a:lnTo>
                  <a:lnTo>
                    <a:pt x="965" y="502"/>
                  </a:lnTo>
                  <a:lnTo>
                    <a:pt x="966" y="502"/>
                  </a:lnTo>
                  <a:moveTo>
                    <a:pt x="965" y="498"/>
                  </a:moveTo>
                  <a:lnTo>
                    <a:pt x="963" y="498"/>
                  </a:lnTo>
                  <a:lnTo>
                    <a:pt x="963" y="499"/>
                  </a:lnTo>
                  <a:lnTo>
                    <a:pt x="965" y="499"/>
                  </a:lnTo>
                  <a:lnTo>
                    <a:pt x="965" y="498"/>
                  </a:lnTo>
                  <a:moveTo>
                    <a:pt x="965" y="486"/>
                  </a:moveTo>
                  <a:lnTo>
                    <a:pt x="966" y="486"/>
                  </a:lnTo>
                  <a:lnTo>
                    <a:pt x="966" y="484"/>
                  </a:lnTo>
                  <a:lnTo>
                    <a:pt x="965" y="484"/>
                  </a:lnTo>
                  <a:lnTo>
                    <a:pt x="965" y="483"/>
                  </a:lnTo>
                  <a:lnTo>
                    <a:pt x="963" y="484"/>
                  </a:lnTo>
                  <a:lnTo>
                    <a:pt x="962" y="484"/>
                  </a:lnTo>
                  <a:lnTo>
                    <a:pt x="963" y="486"/>
                  </a:lnTo>
                  <a:lnTo>
                    <a:pt x="965" y="486"/>
                  </a:lnTo>
                  <a:moveTo>
                    <a:pt x="962" y="496"/>
                  </a:moveTo>
                  <a:lnTo>
                    <a:pt x="960" y="496"/>
                  </a:lnTo>
                  <a:lnTo>
                    <a:pt x="960" y="498"/>
                  </a:lnTo>
                  <a:lnTo>
                    <a:pt x="962" y="498"/>
                  </a:lnTo>
                  <a:lnTo>
                    <a:pt x="962" y="496"/>
                  </a:lnTo>
                  <a:moveTo>
                    <a:pt x="968" y="499"/>
                  </a:moveTo>
                  <a:lnTo>
                    <a:pt x="968" y="498"/>
                  </a:lnTo>
                  <a:lnTo>
                    <a:pt x="968" y="496"/>
                  </a:lnTo>
                  <a:lnTo>
                    <a:pt x="966" y="496"/>
                  </a:lnTo>
                  <a:lnTo>
                    <a:pt x="965" y="495"/>
                  </a:lnTo>
                  <a:lnTo>
                    <a:pt x="968" y="493"/>
                  </a:lnTo>
                  <a:lnTo>
                    <a:pt x="968" y="492"/>
                  </a:lnTo>
                  <a:lnTo>
                    <a:pt x="966" y="493"/>
                  </a:lnTo>
                  <a:lnTo>
                    <a:pt x="965" y="493"/>
                  </a:lnTo>
                  <a:lnTo>
                    <a:pt x="963" y="493"/>
                  </a:lnTo>
                  <a:lnTo>
                    <a:pt x="962" y="495"/>
                  </a:lnTo>
                  <a:lnTo>
                    <a:pt x="963" y="496"/>
                  </a:lnTo>
                  <a:lnTo>
                    <a:pt x="965" y="496"/>
                  </a:lnTo>
                  <a:lnTo>
                    <a:pt x="965" y="498"/>
                  </a:lnTo>
                  <a:lnTo>
                    <a:pt x="966" y="499"/>
                  </a:lnTo>
                  <a:lnTo>
                    <a:pt x="968" y="499"/>
                  </a:lnTo>
                  <a:moveTo>
                    <a:pt x="946" y="448"/>
                  </a:moveTo>
                  <a:lnTo>
                    <a:pt x="946" y="446"/>
                  </a:lnTo>
                  <a:lnTo>
                    <a:pt x="944" y="445"/>
                  </a:lnTo>
                  <a:lnTo>
                    <a:pt x="943" y="445"/>
                  </a:lnTo>
                  <a:lnTo>
                    <a:pt x="943" y="446"/>
                  </a:lnTo>
                  <a:lnTo>
                    <a:pt x="944" y="446"/>
                  </a:lnTo>
                  <a:lnTo>
                    <a:pt x="944" y="448"/>
                  </a:lnTo>
                  <a:lnTo>
                    <a:pt x="944" y="449"/>
                  </a:lnTo>
                  <a:lnTo>
                    <a:pt x="944" y="451"/>
                  </a:lnTo>
                  <a:lnTo>
                    <a:pt x="946" y="451"/>
                  </a:lnTo>
                  <a:lnTo>
                    <a:pt x="946" y="449"/>
                  </a:lnTo>
                  <a:lnTo>
                    <a:pt x="946" y="448"/>
                  </a:lnTo>
                  <a:moveTo>
                    <a:pt x="943" y="442"/>
                  </a:moveTo>
                  <a:lnTo>
                    <a:pt x="941" y="442"/>
                  </a:lnTo>
                  <a:lnTo>
                    <a:pt x="941" y="442"/>
                  </a:lnTo>
                  <a:lnTo>
                    <a:pt x="941" y="443"/>
                  </a:lnTo>
                  <a:lnTo>
                    <a:pt x="943" y="445"/>
                  </a:lnTo>
                  <a:lnTo>
                    <a:pt x="943" y="443"/>
                  </a:lnTo>
                  <a:lnTo>
                    <a:pt x="943" y="442"/>
                  </a:lnTo>
                  <a:moveTo>
                    <a:pt x="931" y="452"/>
                  </a:moveTo>
                  <a:lnTo>
                    <a:pt x="929" y="452"/>
                  </a:lnTo>
                  <a:lnTo>
                    <a:pt x="931" y="453"/>
                  </a:lnTo>
                  <a:lnTo>
                    <a:pt x="931" y="452"/>
                  </a:lnTo>
                  <a:moveTo>
                    <a:pt x="956" y="461"/>
                  </a:moveTo>
                  <a:lnTo>
                    <a:pt x="956" y="461"/>
                  </a:lnTo>
                  <a:lnTo>
                    <a:pt x="957" y="461"/>
                  </a:lnTo>
                  <a:lnTo>
                    <a:pt x="959" y="461"/>
                  </a:lnTo>
                  <a:lnTo>
                    <a:pt x="959" y="459"/>
                  </a:lnTo>
                  <a:lnTo>
                    <a:pt x="957" y="459"/>
                  </a:lnTo>
                  <a:lnTo>
                    <a:pt x="954" y="461"/>
                  </a:lnTo>
                  <a:lnTo>
                    <a:pt x="954" y="462"/>
                  </a:lnTo>
                  <a:lnTo>
                    <a:pt x="956" y="462"/>
                  </a:lnTo>
                  <a:lnTo>
                    <a:pt x="956" y="461"/>
                  </a:lnTo>
                  <a:moveTo>
                    <a:pt x="954" y="462"/>
                  </a:moveTo>
                  <a:lnTo>
                    <a:pt x="953" y="462"/>
                  </a:lnTo>
                  <a:lnTo>
                    <a:pt x="950" y="462"/>
                  </a:lnTo>
                  <a:lnTo>
                    <a:pt x="953" y="464"/>
                  </a:lnTo>
                  <a:lnTo>
                    <a:pt x="954" y="462"/>
                  </a:lnTo>
                  <a:moveTo>
                    <a:pt x="953" y="465"/>
                  </a:moveTo>
                  <a:lnTo>
                    <a:pt x="951" y="465"/>
                  </a:lnTo>
                  <a:lnTo>
                    <a:pt x="951" y="467"/>
                  </a:lnTo>
                  <a:lnTo>
                    <a:pt x="953" y="467"/>
                  </a:lnTo>
                  <a:lnTo>
                    <a:pt x="953" y="465"/>
                  </a:lnTo>
                  <a:moveTo>
                    <a:pt x="957" y="465"/>
                  </a:moveTo>
                  <a:lnTo>
                    <a:pt x="957" y="464"/>
                  </a:lnTo>
                  <a:lnTo>
                    <a:pt x="957" y="462"/>
                  </a:lnTo>
                  <a:lnTo>
                    <a:pt x="956" y="462"/>
                  </a:lnTo>
                  <a:lnTo>
                    <a:pt x="956" y="465"/>
                  </a:lnTo>
                  <a:lnTo>
                    <a:pt x="956" y="465"/>
                  </a:lnTo>
                  <a:lnTo>
                    <a:pt x="957" y="465"/>
                  </a:lnTo>
                  <a:moveTo>
                    <a:pt x="954" y="465"/>
                  </a:moveTo>
                  <a:lnTo>
                    <a:pt x="954" y="464"/>
                  </a:lnTo>
                  <a:lnTo>
                    <a:pt x="953" y="464"/>
                  </a:lnTo>
                  <a:lnTo>
                    <a:pt x="953" y="465"/>
                  </a:lnTo>
                  <a:lnTo>
                    <a:pt x="954" y="465"/>
                  </a:lnTo>
                  <a:moveTo>
                    <a:pt x="953" y="533"/>
                  </a:moveTo>
                  <a:lnTo>
                    <a:pt x="951" y="533"/>
                  </a:lnTo>
                  <a:lnTo>
                    <a:pt x="953" y="535"/>
                  </a:lnTo>
                  <a:lnTo>
                    <a:pt x="953" y="533"/>
                  </a:lnTo>
                  <a:moveTo>
                    <a:pt x="965" y="536"/>
                  </a:moveTo>
                  <a:lnTo>
                    <a:pt x="965" y="538"/>
                  </a:lnTo>
                  <a:lnTo>
                    <a:pt x="965" y="539"/>
                  </a:lnTo>
                  <a:lnTo>
                    <a:pt x="966" y="539"/>
                  </a:lnTo>
                  <a:lnTo>
                    <a:pt x="966" y="538"/>
                  </a:lnTo>
                  <a:lnTo>
                    <a:pt x="966" y="536"/>
                  </a:lnTo>
                  <a:lnTo>
                    <a:pt x="966" y="535"/>
                  </a:lnTo>
                  <a:lnTo>
                    <a:pt x="965" y="535"/>
                  </a:lnTo>
                  <a:lnTo>
                    <a:pt x="963" y="535"/>
                  </a:lnTo>
                  <a:lnTo>
                    <a:pt x="962" y="535"/>
                  </a:lnTo>
                  <a:lnTo>
                    <a:pt x="963" y="536"/>
                  </a:lnTo>
                  <a:lnTo>
                    <a:pt x="965" y="536"/>
                  </a:lnTo>
                  <a:moveTo>
                    <a:pt x="956" y="533"/>
                  </a:moveTo>
                  <a:lnTo>
                    <a:pt x="956" y="535"/>
                  </a:lnTo>
                  <a:lnTo>
                    <a:pt x="957" y="535"/>
                  </a:lnTo>
                  <a:lnTo>
                    <a:pt x="960" y="535"/>
                  </a:lnTo>
                  <a:lnTo>
                    <a:pt x="962" y="535"/>
                  </a:lnTo>
                  <a:lnTo>
                    <a:pt x="962" y="533"/>
                  </a:lnTo>
                  <a:lnTo>
                    <a:pt x="960" y="533"/>
                  </a:lnTo>
                  <a:lnTo>
                    <a:pt x="960" y="532"/>
                  </a:lnTo>
                  <a:lnTo>
                    <a:pt x="962" y="532"/>
                  </a:lnTo>
                  <a:lnTo>
                    <a:pt x="962" y="530"/>
                  </a:lnTo>
                  <a:lnTo>
                    <a:pt x="960" y="530"/>
                  </a:lnTo>
                  <a:lnTo>
                    <a:pt x="957" y="530"/>
                  </a:lnTo>
                  <a:lnTo>
                    <a:pt x="956" y="530"/>
                  </a:lnTo>
                  <a:lnTo>
                    <a:pt x="956" y="530"/>
                  </a:lnTo>
                  <a:lnTo>
                    <a:pt x="954" y="530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4" y="533"/>
                  </a:lnTo>
                  <a:lnTo>
                    <a:pt x="956" y="533"/>
                  </a:lnTo>
                  <a:moveTo>
                    <a:pt x="962" y="539"/>
                  </a:moveTo>
                  <a:lnTo>
                    <a:pt x="962" y="541"/>
                  </a:lnTo>
                  <a:lnTo>
                    <a:pt x="963" y="541"/>
                  </a:lnTo>
                  <a:lnTo>
                    <a:pt x="965" y="539"/>
                  </a:lnTo>
                  <a:lnTo>
                    <a:pt x="963" y="539"/>
                  </a:lnTo>
                  <a:lnTo>
                    <a:pt x="962" y="539"/>
                  </a:lnTo>
                  <a:moveTo>
                    <a:pt x="953" y="558"/>
                  </a:moveTo>
                  <a:lnTo>
                    <a:pt x="954" y="558"/>
                  </a:lnTo>
                  <a:lnTo>
                    <a:pt x="954" y="557"/>
                  </a:lnTo>
                  <a:lnTo>
                    <a:pt x="953" y="557"/>
                  </a:lnTo>
                  <a:lnTo>
                    <a:pt x="953" y="555"/>
                  </a:lnTo>
                  <a:lnTo>
                    <a:pt x="953" y="554"/>
                  </a:lnTo>
                  <a:lnTo>
                    <a:pt x="951" y="555"/>
                  </a:lnTo>
                  <a:lnTo>
                    <a:pt x="950" y="557"/>
                  </a:lnTo>
                  <a:lnTo>
                    <a:pt x="951" y="557"/>
                  </a:lnTo>
                  <a:lnTo>
                    <a:pt x="953" y="558"/>
                  </a:lnTo>
                  <a:moveTo>
                    <a:pt x="947" y="544"/>
                  </a:moveTo>
                  <a:lnTo>
                    <a:pt x="947" y="542"/>
                  </a:lnTo>
                  <a:lnTo>
                    <a:pt x="949" y="541"/>
                  </a:lnTo>
                  <a:lnTo>
                    <a:pt x="947" y="541"/>
                  </a:lnTo>
                  <a:lnTo>
                    <a:pt x="946" y="544"/>
                  </a:lnTo>
                  <a:lnTo>
                    <a:pt x="944" y="545"/>
                  </a:lnTo>
                  <a:lnTo>
                    <a:pt x="946" y="545"/>
                  </a:lnTo>
                  <a:lnTo>
                    <a:pt x="947" y="544"/>
                  </a:lnTo>
                  <a:moveTo>
                    <a:pt x="949" y="549"/>
                  </a:moveTo>
                  <a:lnTo>
                    <a:pt x="949" y="548"/>
                  </a:lnTo>
                  <a:lnTo>
                    <a:pt x="947" y="548"/>
                  </a:lnTo>
                  <a:lnTo>
                    <a:pt x="946" y="548"/>
                  </a:lnTo>
                  <a:lnTo>
                    <a:pt x="946" y="549"/>
                  </a:lnTo>
                  <a:lnTo>
                    <a:pt x="947" y="549"/>
                  </a:lnTo>
                  <a:lnTo>
                    <a:pt x="949" y="549"/>
                  </a:lnTo>
                  <a:moveTo>
                    <a:pt x="969" y="536"/>
                  </a:moveTo>
                  <a:lnTo>
                    <a:pt x="968" y="536"/>
                  </a:lnTo>
                  <a:lnTo>
                    <a:pt x="966" y="536"/>
                  </a:lnTo>
                  <a:lnTo>
                    <a:pt x="968" y="538"/>
                  </a:lnTo>
                  <a:lnTo>
                    <a:pt x="969" y="536"/>
                  </a:lnTo>
                  <a:moveTo>
                    <a:pt x="953" y="538"/>
                  </a:moveTo>
                  <a:lnTo>
                    <a:pt x="953" y="539"/>
                  </a:lnTo>
                  <a:lnTo>
                    <a:pt x="954" y="538"/>
                  </a:lnTo>
                  <a:lnTo>
                    <a:pt x="953" y="538"/>
                  </a:lnTo>
                  <a:moveTo>
                    <a:pt x="950" y="542"/>
                  </a:moveTo>
                  <a:lnTo>
                    <a:pt x="951" y="541"/>
                  </a:lnTo>
                  <a:lnTo>
                    <a:pt x="953" y="541"/>
                  </a:lnTo>
                  <a:lnTo>
                    <a:pt x="954" y="541"/>
                  </a:lnTo>
                  <a:lnTo>
                    <a:pt x="953" y="539"/>
                  </a:lnTo>
                  <a:lnTo>
                    <a:pt x="951" y="539"/>
                  </a:lnTo>
                  <a:lnTo>
                    <a:pt x="950" y="539"/>
                  </a:lnTo>
                  <a:lnTo>
                    <a:pt x="949" y="541"/>
                  </a:lnTo>
                  <a:lnTo>
                    <a:pt x="950" y="541"/>
                  </a:lnTo>
                  <a:lnTo>
                    <a:pt x="950" y="542"/>
                  </a:lnTo>
                  <a:moveTo>
                    <a:pt x="968" y="504"/>
                  </a:moveTo>
                  <a:lnTo>
                    <a:pt x="966" y="504"/>
                  </a:lnTo>
                  <a:lnTo>
                    <a:pt x="966" y="505"/>
                  </a:lnTo>
                  <a:lnTo>
                    <a:pt x="968" y="505"/>
                  </a:lnTo>
                  <a:lnTo>
                    <a:pt x="968" y="504"/>
                  </a:lnTo>
                  <a:moveTo>
                    <a:pt x="968" y="514"/>
                  </a:moveTo>
                  <a:lnTo>
                    <a:pt x="969" y="514"/>
                  </a:lnTo>
                  <a:lnTo>
                    <a:pt x="968" y="513"/>
                  </a:lnTo>
                  <a:lnTo>
                    <a:pt x="966" y="513"/>
                  </a:lnTo>
                  <a:lnTo>
                    <a:pt x="965" y="513"/>
                  </a:lnTo>
                  <a:lnTo>
                    <a:pt x="966" y="514"/>
                  </a:lnTo>
                  <a:lnTo>
                    <a:pt x="968" y="514"/>
                  </a:lnTo>
                  <a:moveTo>
                    <a:pt x="965" y="513"/>
                  </a:moveTo>
                  <a:lnTo>
                    <a:pt x="966" y="513"/>
                  </a:lnTo>
                  <a:lnTo>
                    <a:pt x="968" y="513"/>
                  </a:lnTo>
                  <a:lnTo>
                    <a:pt x="969" y="513"/>
                  </a:lnTo>
                  <a:lnTo>
                    <a:pt x="969" y="511"/>
                  </a:lnTo>
                  <a:lnTo>
                    <a:pt x="968" y="511"/>
                  </a:lnTo>
                  <a:lnTo>
                    <a:pt x="966" y="511"/>
                  </a:lnTo>
                  <a:lnTo>
                    <a:pt x="965" y="511"/>
                  </a:lnTo>
                  <a:lnTo>
                    <a:pt x="963" y="511"/>
                  </a:lnTo>
                  <a:lnTo>
                    <a:pt x="963" y="513"/>
                  </a:lnTo>
                  <a:lnTo>
                    <a:pt x="965" y="513"/>
                  </a:lnTo>
                  <a:lnTo>
                    <a:pt x="965" y="513"/>
                  </a:lnTo>
                  <a:moveTo>
                    <a:pt x="966" y="505"/>
                  </a:moveTo>
                  <a:lnTo>
                    <a:pt x="965" y="505"/>
                  </a:lnTo>
                  <a:lnTo>
                    <a:pt x="966" y="507"/>
                  </a:lnTo>
                  <a:lnTo>
                    <a:pt x="966" y="505"/>
                  </a:lnTo>
                  <a:moveTo>
                    <a:pt x="956" y="523"/>
                  </a:moveTo>
                  <a:lnTo>
                    <a:pt x="954" y="523"/>
                  </a:lnTo>
                  <a:lnTo>
                    <a:pt x="954" y="524"/>
                  </a:lnTo>
                  <a:lnTo>
                    <a:pt x="956" y="523"/>
                  </a:lnTo>
                  <a:moveTo>
                    <a:pt x="965" y="504"/>
                  </a:moveTo>
                  <a:lnTo>
                    <a:pt x="963" y="505"/>
                  </a:lnTo>
                  <a:lnTo>
                    <a:pt x="965" y="505"/>
                  </a:lnTo>
                  <a:lnTo>
                    <a:pt x="965" y="504"/>
                  </a:lnTo>
                  <a:moveTo>
                    <a:pt x="963" y="518"/>
                  </a:moveTo>
                  <a:lnTo>
                    <a:pt x="962" y="518"/>
                  </a:lnTo>
                  <a:lnTo>
                    <a:pt x="962" y="520"/>
                  </a:lnTo>
                  <a:lnTo>
                    <a:pt x="963" y="520"/>
                  </a:lnTo>
                  <a:lnTo>
                    <a:pt x="963" y="518"/>
                  </a:lnTo>
                  <a:moveTo>
                    <a:pt x="965" y="513"/>
                  </a:moveTo>
                  <a:lnTo>
                    <a:pt x="963" y="513"/>
                  </a:lnTo>
                  <a:lnTo>
                    <a:pt x="962" y="513"/>
                  </a:lnTo>
                  <a:lnTo>
                    <a:pt x="962" y="514"/>
                  </a:lnTo>
                  <a:lnTo>
                    <a:pt x="963" y="514"/>
                  </a:lnTo>
                  <a:lnTo>
                    <a:pt x="965" y="513"/>
                  </a:lnTo>
                  <a:moveTo>
                    <a:pt x="965" y="517"/>
                  </a:moveTo>
                  <a:lnTo>
                    <a:pt x="963" y="517"/>
                  </a:lnTo>
                  <a:lnTo>
                    <a:pt x="963" y="518"/>
                  </a:lnTo>
                  <a:lnTo>
                    <a:pt x="965" y="518"/>
                  </a:lnTo>
                  <a:lnTo>
                    <a:pt x="965" y="517"/>
                  </a:lnTo>
                  <a:moveTo>
                    <a:pt x="346" y="716"/>
                  </a:moveTo>
                  <a:lnTo>
                    <a:pt x="345" y="716"/>
                  </a:lnTo>
                  <a:lnTo>
                    <a:pt x="346" y="718"/>
                  </a:lnTo>
                  <a:lnTo>
                    <a:pt x="346" y="716"/>
                  </a:lnTo>
                  <a:moveTo>
                    <a:pt x="833" y="502"/>
                  </a:moveTo>
                  <a:lnTo>
                    <a:pt x="835" y="502"/>
                  </a:lnTo>
                  <a:lnTo>
                    <a:pt x="835" y="501"/>
                  </a:lnTo>
                  <a:lnTo>
                    <a:pt x="833" y="501"/>
                  </a:lnTo>
                  <a:lnTo>
                    <a:pt x="833" y="502"/>
                  </a:lnTo>
                  <a:moveTo>
                    <a:pt x="832" y="516"/>
                  </a:moveTo>
                  <a:lnTo>
                    <a:pt x="833" y="514"/>
                  </a:lnTo>
                  <a:lnTo>
                    <a:pt x="832" y="514"/>
                  </a:lnTo>
                  <a:lnTo>
                    <a:pt x="832" y="516"/>
                  </a:lnTo>
                  <a:moveTo>
                    <a:pt x="830" y="518"/>
                  </a:moveTo>
                  <a:lnTo>
                    <a:pt x="829" y="518"/>
                  </a:lnTo>
                  <a:lnTo>
                    <a:pt x="829" y="520"/>
                  </a:lnTo>
                  <a:lnTo>
                    <a:pt x="830" y="520"/>
                  </a:lnTo>
                  <a:lnTo>
                    <a:pt x="832" y="520"/>
                  </a:lnTo>
                  <a:lnTo>
                    <a:pt x="833" y="520"/>
                  </a:lnTo>
                  <a:lnTo>
                    <a:pt x="835" y="520"/>
                  </a:lnTo>
                  <a:lnTo>
                    <a:pt x="832" y="518"/>
                  </a:lnTo>
                  <a:lnTo>
                    <a:pt x="830" y="518"/>
                  </a:lnTo>
                  <a:moveTo>
                    <a:pt x="833" y="517"/>
                  </a:moveTo>
                  <a:lnTo>
                    <a:pt x="832" y="517"/>
                  </a:lnTo>
                  <a:lnTo>
                    <a:pt x="832" y="518"/>
                  </a:lnTo>
                  <a:lnTo>
                    <a:pt x="833" y="518"/>
                  </a:lnTo>
                  <a:lnTo>
                    <a:pt x="833" y="517"/>
                  </a:lnTo>
                  <a:moveTo>
                    <a:pt x="827" y="513"/>
                  </a:moveTo>
                  <a:lnTo>
                    <a:pt x="827" y="513"/>
                  </a:lnTo>
                  <a:lnTo>
                    <a:pt x="829" y="513"/>
                  </a:lnTo>
                  <a:lnTo>
                    <a:pt x="830" y="513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7" y="513"/>
                  </a:lnTo>
                  <a:moveTo>
                    <a:pt x="826" y="496"/>
                  </a:moveTo>
                  <a:lnTo>
                    <a:pt x="827" y="496"/>
                  </a:lnTo>
                  <a:lnTo>
                    <a:pt x="827" y="495"/>
                  </a:lnTo>
                  <a:lnTo>
                    <a:pt x="826" y="495"/>
                  </a:lnTo>
                  <a:lnTo>
                    <a:pt x="826" y="496"/>
                  </a:lnTo>
                  <a:moveTo>
                    <a:pt x="813" y="474"/>
                  </a:moveTo>
                  <a:lnTo>
                    <a:pt x="811" y="474"/>
                  </a:lnTo>
                  <a:lnTo>
                    <a:pt x="813" y="476"/>
                  </a:lnTo>
                  <a:lnTo>
                    <a:pt x="813" y="474"/>
                  </a:lnTo>
                  <a:moveTo>
                    <a:pt x="817" y="480"/>
                  </a:moveTo>
                  <a:lnTo>
                    <a:pt x="819" y="480"/>
                  </a:lnTo>
                  <a:lnTo>
                    <a:pt x="819" y="479"/>
                  </a:lnTo>
                  <a:lnTo>
                    <a:pt x="817" y="479"/>
                  </a:lnTo>
                  <a:lnTo>
                    <a:pt x="817" y="480"/>
                  </a:lnTo>
                  <a:moveTo>
                    <a:pt x="819" y="482"/>
                  </a:moveTo>
                  <a:lnTo>
                    <a:pt x="817" y="480"/>
                  </a:lnTo>
                  <a:lnTo>
                    <a:pt x="817" y="482"/>
                  </a:lnTo>
                  <a:lnTo>
                    <a:pt x="819" y="482"/>
                  </a:lnTo>
                  <a:moveTo>
                    <a:pt x="813" y="480"/>
                  </a:moveTo>
                  <a:lnTo>
                    <a:pt x="810" y="479"/>
                  </a:lnTo>
                  <a:lnTo>
                    <a:pt x="810" y="480"/>
                  </a:lnTo>
                  <a:lnTo>
                    <a:pt x="811" y="480"/>
                  </a:lnTo>
                  <a:lnTo>
                    <a:pt x="813" y="482"/>
                  </a:lnTo>
                  <a:lnTo>
                    <a:pt x="813" y="483"/>
                  </a:lnTo>
                  <a:lnTo>
                    <a:pt x="813" y="482"/>
                  </a:lnTo>
                  <a:lnTo>
                    <a:pt x="813" y="480"/>
                  </a:lnTo>
                  <a:lnTo>
                    <a:pt x="813" y="479"/>
                  </a:lnTo>
                  <a:lnTo>
                    <a:pt x="813" y="479"/>
                  </a:lnTo>
                  <a:lnTo>
                    <a:pt x="813" y="480"/>
                  </a:lnTo>
                  <a:moveTo>
                    <a:pt x="850" y="541"/>
                  </a:moveTo>
                  <a:lnTo>
                    <a:pt x="850" y="542"/>
                  </a:lnTo>
                  <a:lnTo>
                    <a:pt x="851" y="541"/>
                  </a:lnTo>
                  <a:lnTo>
                    <a:pt x="851" y="539"/>
                  </a:lnTo>
                  <a:lnTo>
                    <a:pt x="851" y="538"/>
                  </a:lnTo>
                  <a:lnTo>
                    <a:pt x="850" y="539"/>
                  </a:lnTo>
                  <a:lnTo>
                    <a:pt x="850" y="541"/>
                  </a:lnTo>
                  <a:moveTo>
                    <a:pt x="847" y="539"/>
                  </a:moveTo>
                  <a:lnTo>
                    <a:pt x="848" y="539"/>
                  </a:lnTo>
                  <a:lnTo>
                    <a:pt x="848" y="538"/>
                  </a:lnTo>
                  <a:lnTo>
                    <a:pt x="847" y="538"/>
                  </a:lnTo>
                  <a:lnTo>
                    <a:pt x="847" y="539"/>
                  </a:lnTo>
                  <a:moveTo>
                    <a:pt x="826" y="517"/>
                  </a:moveTo>
                  <a:lnTo>
                    <a:pt x="827" y="518"/>
                  </a:lnTo>
                  <a:lnTo>
                    <a:pt x="829" y="518"/>
                  </a:lnTo>
                  <a:lnTo>
                    <a:pt x="827" y="517"/>
                  </a:lnTo>
                  <a:lnTo>
                    <a:pt x="826" y="517"/>
                  </a:lnTo>
                  <a:moveTo>
                    <a:pt x="761" y="451"/>
                  </a:moveTo>
                  <a:lnTo>
                    <a:pt x="762" y="452"/>
                  </a:lnTo>
                  <a:lnTo>
                    <a:pt x="762" y="451"/>
                  </a:lnTo>
                  <a:lnTo>
                    <a:pt x="761" y="451"/>
                  </a:lnTo>
                  <a:moveTo>
                    <a:pt x="863" y="542"/>
                  </a:moveTo>
                  <a:lnTo>
                    <a:pt x="863" y="541"/>
                  </a:lnTo>
                  <a:lnTo>
                    <a:pt x="861" y="542"/>
                  </a:lnTo>
                  <a:lnTo>
                    <a:pt x="863" y="542"/>
                  </a:lnTo>
                  <a:moveTo>
                    <a:pt x="832" y="523"/>
                  </a:moveTo>
                  <a:lnTo>
                    <a:pt x="833" y="523"/>
                  </a:lnTo>
                  <a:lnTo>
                    <a:pt x="830" y="521"/>
                  </a:lnTo>
                  <a:lnTo>
                    <a:pt x="832" y="523"/>
                  </a:lnTo>
                  <a:moveTo>
                    <a:pt x="836" y="530"/>
                  </a:moveTo>
                  <a:lnTo>
                    <a:pt x="838" y="530"/>
                  </a:lnTo>
                  <a:lnTo>
                    <a:pt x="838" y="529"/>
                  </a:lnTo>
                  <a:lnTo>
                    <a:pt x="836" y="529"/>
                  </a:lnTo>
                  <a:lnTo>
                    <a:pt x="836" y="530"/>
                  </a:lnTo>
                  <a:moveTo>
                    <a:pt x="848" y="538"/>
                  </a:moveTo>
                  <a:lnTo>
                    <a:pt x="850" y="538"/>
                  </a:lnTo>
                  <a:lnTo>
                    <a:pt x="850" y="536"/>
                  </a:lnTo>
                  <a:lnTo>
                    <a:pt x="848" y="536"/>
                  </a:lnTo>
                  <a:lnTo>
                    <a:pt x="848" y="538"/>
                  </a:lnTo>
                  <a:moveTo>
                    <a:pt x="844" y="535"/>
                  </a:moveTo>
                  <a:lnTo>
                    <a:pt x="845" y="535"/>
                  </a:lnTo>
                  <a:lnTo>
                    <a:pt x="845" y="533"/>
                  </a:lnTo>
                  <a:lnTo>
                    <a:pt x="844" y="533"/>
                  </a:lnTo>
                  <a:lnTo>
                    <a:pt x="844" y="535"/>
                  </a:lnTo>
                  <a:moveTo>
                    <a:pt x="709" y="474"/>
                  </a:moveTo>
                  <a:lnTo>
                    <a:pt x="709" y="473"/>
                  </a:lnTo>
                  <a:lnTo>
                    <a:pt x="708" y="473"/>
                  </a:lnTo>
                  <a:lnTo>
                    <a:pt x="709" y="474"/>
                  </a:lnTo>
                  <a:moveTo>
                    <a:pt x="746" y="443"/>
                  </a:moveTo>
                  <a:lnTo>
                    <a:pt x="748" y="445"/>
                  </a:lnTo>
                  <a:lnTo>
                    <a:pt x="748" y="443"/>
                  </a:lnTo>
                  <a:lnTo>
                    <a:pt x="746" y="442"/>
                  </a:lnTo>
                  <a:lnTo>
                    <a:pt x="746" y="443"/>
                  </a:lnTo>
                  <a:moveTo>
                    <a:pt x="730" y="490"/>
                  </a:moveTo>
                  <a:lnTo>
                    <a:pt x="730" y="492"/>
                  </a:lnTo>
                  <a:lnTo>
                    <a:pt x="731" y="492"/>
                  </a:lnTo>
                  <a:lnTo>
                    <a:pt x="731" y="490"/>
                  </a:lnTo>
                  <a:lnTo>
                    <a:pt x="730" y="490"/>
                  </a:lnTo>
                  <a:moveTo>
                    <a:pt x="731" y="493"/>
                  </a:moveTo>
                  <a:lnTo>
                    <a:pt x="733" y="495"/>
                  </a:lnTo>
                  <a:lnTo>
                    <a:pt x="733" y="493"/>
                  </a:lnTo>
                  <a:lnTo>
                    <a:pt x="731" y="492"/>
                  </a:lnTo>
                  <a:lnTo>
                    <a:pt x="731" y="493"/>
                  </a:lnTo>
                  <a:moveTo>
                    <a:pt x="727" y="489"/>
                  </a:moveTo>
                  <a:lnTo>
                    <a:pt x="728" y="490"/>
                  </a:lnTo>
                  <a:lnTo>
                    <a:pt x="728" y="489"/>
                  </a:lnTo>
                  <a:lnTo>
                    <a:pt x="727" y="489"/>
                  </a:lnTo>
                  <a:moveTo>
                    <a:pt x="762" y="453"/>
                  </a:moveTo>
                  <a:lnTo>
                    <a:pt x="764" y="453"/>
                  </a:lnTo>
                  <a:lnTo>
                    <a:pt x="764" y="452"/>
                  </a:lnTo>
                  <a:lnTo>
                    <a:pt x="762" y="452"/>
                  </a:lnTo>
                  <a:lnTo>
                    <a:pt x="762" y="453"/>
                  </a:lnTo>
                  <a:moveTo>
                    <a:pt x="724" y="487"/>
                  </a:moveTo>
                  <a:lnTo>
                    <a:pt x="726" y="487"/>
                  </a:lnTo>
                  <a:lnTo>
                    <a:pt x="724" y="486"/>
                  </a:lnTo>
                  <a:lnTo>
                    <a:pt x="724" y="487"/>
                  </a:lnTo>
                  <a:moveTo>
                    <a:pt x="748" y="442"/>
                  </a:moveTo>
                  <a:lnTo>
                    <a:pt x="749" y="442"/>
                  </a:lnTo>
                  <a:lnTo>
                    <a:pt x="748" y="442"/>
                  </a:lnTo>
                  <a:lnTo>
                    <a:pt x="748" y="442"/>
                  </a:lnTo>
                  <a:moveTo>
                    <a:pt x="760" y="449"/>
                  </a:moveTo>
                  <a:lnTo>
                    <a:pt x="761" y="449"/>
                  </a:lnTo>
                  <a:lnTo>
                    <a:pt x="761" y="448"/>
                  </a:lnTo>
                  <a:lnTo>
                    <a:pt x="760" y="448"/>
                  </a:lnTo>
                  <a:lnTo>
                    <a:pt x="758" y="448"/>
                  </a:lnTo>
                  <a:lnTo>
                    <a:pt x="758" y="449"/>
                  </a:lnTo>
                  <a:lnTo>
                    <a:pt x="760" y="452"/>
                  </a:lnTo>
                  <a:lnTo>
                    <a:pt x="761" y="452"/>
                  </a:lnTo>
                  <a:lnTo>
                    <a:pt x="760" y="451"/>
                  </a:lnTo>
                  <a:lnTo>
                    <a:pt x="760" y="449"/>
                  </a:lnTo>
                  <a:moveTo>
                    <a:pt x="761" y="453"/>
                  </a:moveTo>
                  <a:lnTo>
                    <a:pt x="762" y="453"/>
                  </a:lnTo>
                  <a:lnTo>
                    <a:pt x="761" y="452"/>
                  </a:lnTo>
                  <a:lnTo>
                    <a:pt x="761" y="453"/>
                  </a:lnTo>
                  <a:moveTo>
                    <a:pt x="695" y="473"/>
                  </a:moveTo>
                  <a:lnTo>
                    <a:pt x="695" y="471"/>
                  </a:lnTo>
                  <a:lnTo>
                    <a:pt x="693" y="471"/>
                  </a:lnTo>
                  <a:lnTo>
                    <a:pt x="695" y="473"/>
                  </a:lnTo>
                  <a:moveTo>
                    <a:pt x="708" y="471"/>
                  </a:moveTo>
                  <a:lnTo>
                    <a:pt x="709" y="471"/>
                  </a:lnTo>
                  <a:lnTo>
                    <a:pt x="709" y="473"/>
                  </a:lnTo>
                  <a:lnTo>
                    <a:pt x="711" y="473"/>
                  </a:lnTo>
                  <a:lnTo>
                    <a:pt x="711" y="471"/>
                  </a:lnTo>
                  <a:lnTo>
                    <a:pt x="709" y="470"/>
                  </a:lnTo>
                  <a:lnTo>
                    <a:pt x="708" y="471"/>
                  </a:lnTo>
                  <a:moveTo>
                    <a:pt x="699" y="483"/>
                  </a:moveTo>
                  <a:lnTo>
                    <a:pt x="700" y="483"/>
                  </a:lnTo>
                  <a:lnTo>
                    <a:pt x="700" y="482"/>
                  </a:lnTo>
                  <a:lnTo>
                    <a:pt x="699" y="482"/>
                  </a:lnTo>
                  <a:lnTo>
                    <a:pt x="699" y="483"/>
                  </a:lnTo>
                  <a:moveTo>
                    <a:pt x="861" y="551"/>
                  </a:moveTo>
                  <a:lnTo>
                    <a:pt x="863" y="551"/>
                  </a:lnTo>
                  <a:lnTo>
                    <a:pt x="864" y="551"/>
                  </a:lnTo>
                  <a:lnTo>
                    <a:pt x="866" y="551"/>
                  </a:lnTo>
                  <a:lnTo>
                    <a:pt x="866" y="549"/>
                  </a:lnTo>
                  <a:lnTo>
                    <a:pt x="864" y="549"/>
                  </a:lnTo>
                  <a:lnTo>
                    <a:pt x="861" y="551"/>
                  </a:lnTo>
                  <a:moveTo>
                    <a:pt x="711" y="414"/>
                  </a:moveTo>
                  <a:lnTo>
                    <a:pt x="711" y="415"/>
                  </a:lnTo>
                  <a:lnTo>
                    <a:pt x="712" y="415"/>
                  </a:lnTo>
                  <a:lnTo>
                    <a:pt x="712" y="417"/>
                  </a:lnTo>
                  <a:lnTo>
                    <a:pt x="714" y="417"/>
                  </a:lnTo>
                  <a:lnTo>
                    <a:pt x="712" y="414"/>
                  </a:lnTo>
                  <a:lnTo>
                    <a:pt x="711" y="414"/>
                  </a:lnTo>
                  <a:moveTo>
                    <a:pt x="706" y="464"/>
                  </a:moveTo>
                  <a:lnTo>
                    <a:pt x="706" y="465"/>
                  </a:lnTo>
                  <a:lnTo>
                    <a:pt x="706" y="465"/>
                  </a:lnTo>
                  <a:lnTo>
                    <a:pt x="706" y="467"/>
                  </a:lnTo>
                  <a:lnTo>
                    <a:pt x="705" y="467"/>
                  </a:lnTo>
                  <a:lnTo>
                    <a:pt x="703" y="467"/>
                  </a:lnTo>
                  <a:lnTo>
                    <a:pt x="702" y="467"/>
                  </a:lnTo>
                  <a:lnTo>
                    <a:pt x="702" y="468"/>
                  </a:lnTo>
                  <a:lnTo>
                    <a:pt x="700" y="470"/>
                  </a:lnTo>
                  <a:lnTo>
                    <a:pt x="703" y="470"/>
                  </a:lnTo>
                  <a:lnTo>
                    <a:pt x="703" y="468"/>
                  </a:lnTo>
                  <a:lnTo>
                    <a:pt x="706" y="468"/>
                  </a:lnTo>
                  <a:lnTo>
                    <a:pt x="706" y="468"/>
                  </a:lnTo>
                  <a:lnTo>
                    <a:pt x="708" y="468"/>
                  </a:lnTo>
                  <a:lnTo>
                    <a:pt x="708" y="467"/>
                  </a:lnTo>
                  <a:lnTo>
                    <a:pt x="709" y="467"/>
                  </a:lnTo>
                  <a:lnTo>
                    <a:pt x="711" y="467"/>
                  </a:lnTo>
                  <a:lnTo>
                    <a:pt x="711" y="465"/>
                  </a:lnTo>
                  <a:lnTo>
                    <a:pt x="709" y="465"/>
                  </a:lnTo>
                  <a:lnTo>
                    <a:pt x="706" y="464"/>
                  </a:lnTo>
                  <a:moveTo>
                    <a:pt x="715" y="421"/>
                  </a:moveTo>
                  <a:lnTo>
                    <a:pt x="717" y="422"/>
                  </a:lnTo>
                  <a:lnTo>
                    <a:pt x="718" y="422"/>
                  </a:lnTo>
                  <a:lnTo>
                    <a:pt x="718" y="421"/>
                  </a:lnTo>
                  <a:lnTo>
                    <a:pt x="717" y="421"/>
                  </a:lnTo>
                  <a:lnTo>
                    <a:pt x="715" y="421"/>
                  </a:lnTo>
                  <a:moveTo>
                    <a:pt x="699" y="471"/>
                  </a:moveTo>
                  <a:lnTo>
                    <a:pt x="697" y="471"/>
                  </a:lnTo>
                  <a:lnTo>
                    <a:pt x="696" y="471"/>
                  </a:lnTo>
                  <a:lnTo>
                    <a:pt x="696" y="473"/>
                  </a:lnTo>
                  <a:lnTo>
                    <a:pt x="697" y="473"/>
                  </a:lnTo>
                  <a:lnTo>
                    <a:pt x="700" y="471"/>
                  </a:lnTo>
                  <a:lnTo>
                    <a:pt x="700" y="470"/>
                  </a:lnTo>
                  <a:lnTo>
                    <a:pt x="699" y="470"/>
                  </a:lnTo>
                  <a:lnTo>
                    <a:pt x="699" y="471"/>
                  </a:lnTo>
                  <a:moveTo>
                    <a:pt x="726" y="489"/>
                  </a:moveTo>
                  <a:lnTo>
                    <a:pt x="727" y="489"/>
                  </a:lnTo>
                  <a:lnTo>
                    <a:pt x="726" y="487"/>
                  </a:lnTo>
                  <a:lnTo>
                    <a:pt x="726" y="489"/>
                  </a:lnTo>
                  <a:moveTo>
                    <a:pt x="863" y="549"/>
                  </a:moveTo>
                  <a:lnTo>
                    <a:pt x="866" y="548"/>
                  </a:lnTo>
                  <a:lnTo>
                    <a:pt x="864" y="548"/>
                  </a:lnTo>
                  <a:lnTo>
                    <a:pt x="863" y="549"/>
                  </a:lnTo>
                  <a:moveTo>
                    <a:pt x="789" y="597"/>
                  </a:moveTo>
                  <a:lnTo>
                    <a:pt x="789" y="598"/>
                  </a:lnTo>
                  <a:lnTo>
                    <a:pt x="791" y="598"/>
                  </a:lnTo>
                  <a:lnTo>
                    <a:pt x="791" y="597"/>
                  </a:lnTo>
                  <a:lnTo>
                    <a:pt x="789" y="597"/>
                  </a:lnTo>
                  <a:moveTo>
                    <a:pt x="836" y="614"/>
                  </a:moveTo>
                  <a:lnTo>
                    <a:pt x="838" y="614"/>
                  </a:lnTo>
                  <a:lnTo>
                    <a:pt x="836" y="613"/>
                  </a:lnTo>
                  <a:lnTo>
                    <a:pt x="836" y="614"/>
                  </a:lnTo>
                  <a:moveTo>
                    <a:pt x="838" y="614"/>
                  </a:moveTo>
                  <a:lnTo>
                    <a:pt x="838" y="616"/>
                  </a:lnTo>
                  <a:lnTo>
                    <a:pt x="839" y="614"/>
                  </a:lnTo>
                  <a:lnTo>
                    <a:pt x="838" y="614"/>
                  </a:lnTo>
                  <a:moveTo>
                    <a:pt x="816" y="628"/>
                  </a:moveTo>
                  <a:lnTo>
                    <a:pt x="816" y="629"/>
                  </a:lnTo>
                  <a:lnTo>
                    <a:pt x="817" y="629"/>
                  </a:lnTo>
                  <a:lnTo>
                    <a:pt x="817" y="628"/>
                  </a:lnTo>
                  <a:lnTo>
                    <a:pt x="816" y="628"/>
                  </a:lnTo>
                  <a:moveTo>
                    <a:pt x="850" y="623"/>
                  </a:moveTo>
                  <a:lnTo>
                    <a:pt x="850" y="625"/>
                  </a:lnTo>
                  <a:lnTo>
                    <a:pt x="850" y="625"/>
                  </a:lnTo>
                  <a:lnTo>
                    <a:pt x="850" y="623"/>
                  </a:lnTo>
                  <a:lnTo>
                    <a:pt x="850" y="623"/>
                  </a:lnTo>
                  <a:moveTo>
                    <a:pt x="861" y="616"/>
                  </a:moveTo>
                  <a:lnTo>
                    <a:pt x="863" y="614"/>
                  </a:lnTo>
                  <a:lnTo>
                    <a:pt x="861" y="614"/>
                  </a:lnTo>
                  <a:lnTo>
                    <a:pt x="861" y="616"/>
                  </a:lnTo>
                  <a:moveTo>
                    <a:pt x="854" y="607"/>
                  </a:moveTo>
                  <a:lnTo>
                    <a:pt x="855" y="607"/>
                  </a:lnTo>
                  <a:lnTo>
                    <a:pt x="855" y="606"/>
                  </a:lnTo>
                  <a:lnTo>
                    <a:pt x="854" y="606"/>
                  </a:lnTo>
                  <a:lnTo>
                    <a:pt x="854" y="607"/>
                  </a:lnTo>
                  <a:moveTo>
                    <a:pt x="853" y="604"/>
                  </a:moveTo>
                  <a:lnTo>
                    <a:pt x="854" y="604"/>
                  </a:lnTo>
                  <a:lnTo>
                    <a:pt x="855" y="604"/>
                  </a:lnTo>
                  <a:lnTo>
                    <a:pt x="854" y="603"/>
                  </a:lnTo>
                  <a:lnTo>
                    <a:pt x="853" y="604"/>
                  </a:lnTo>
                  <a:moveTo>
                    <a:pt x="861" y="614"/>
                  </a:moveTo>
                  <a:lnTo>
                    <a:pt x="861" y="613"/>
                  </a:lnTo>
                  <a:lnTo>
                    <a:pt x="860" y="613"/>
                  </a:lnTo>
                  <a:lnTo>
                    <a:pt x="861" y="614"/>
                  </a:lnTo>
                  <a:moveTo>
                    <a:pt x="792" y="521"/>
                  </a:moveTo>
                  <a:lnTo>
                    <a:pt x="792" y="520"/>
                  </a:lnTo>
                  <a:lnTo>
                    <a:pt x="791" y="520"/>
                  </a:lnTo>
                  <a:lnTo>
                    <a:pt x="789" y="520"/>
                  </a:lnTo>
                  <a:lnTo>
                    <a:pt x="789" y="521"/>
                  </a:lnTo>
                  <a:lnTo>
                    <a:pt x="791" y="521"/>
                  </a:lnTo>
                  <a:lnTo>
                    <a:pt x="791" y="523"/>
                  </a:lnTo>
                  <a:lnTo>
                    <a:pt x="792" y="523"/>
                  </a:lnTo>
                  <a:lnTo>
                    <a:pt x="793" y="521"/>
                  </a:lnTo>
                  <a:lnTo>
                    <a:pt x="792" y="521"/>
                  </a:lnTo>
                  <a:moveTo>
                    <a:pt x="768" y="495"/>
                  </a:moveTo>
                  <a:lnTo>
                    <a:pt x="767" y="496"/>
                  </a:lnTo>
                  <a:lnTo>
                    <a:pt x="768" y="496"/>
                  </a:lnTo>
                  <a:lnTo>
                    <a:pt x="768" y="495"/>
                  </a:lnTo>
                  <a:moveTo>
                    <a:pt x="785" y="595"/>
                  </a:moveTo>
                  <a:lnTo>
                    <a:pt x="785" y="597"/>
                  </a:lnTo>
                  <a:lnTo>
                    <a:pt x="786" y="598"/>
                  </a:lnTo>
                  <a:lnTo>
                    <a:pt x="786" y="597"/>
                  </a:lnTo>
                  <a:lnTo>
                    <a:pt x="785" y="595"/>
                  </a:lnTo>
                  <a:moveTo>
                    <a:pt x="792" y="523"/>
                  </a:moveTo>
                  <a:lnTo>
                    <a:pt x="792" y="524"/>
                  </a:lnTo>
                  <a:lnTo>
                    <a:pt x="793" y="524"/>
                  </a:lnTo>
                  <a:lnTo>
                    <a:pt x="792" y="523"/>
                  </a:lnTo>
                  <a:moveTo>
                    <a:pt x="755" y="482"/>
                  </a:moveTo>
                  <a:lnTo>
                    <a:pt x="754" y="480"/>
                  </a:lnTo>
                  <a:lnTo>
                    <a:pt x="752" y="480"/>
                  </a:lnTo>
                  <a:lnTo>
                    <a:pt x="751" y="482"/>
                  </a:lnTo>
                  <a:lnTo>
                    <a:pt x="752" y="482"/>
                  </a:lnTo>
                  <a:lnTo>
                    <a:pt x="754" y="482"/>
                  </a:lnTo>
                  <a:lnTo>
                    <a:pt x="755" y="482"/>
                  </a:lnTo>
                  <a:moveTo>
                    <a:pt x="855" y="601"/>
                  </a:moveTo>
                  <a:lnTo>
                    <a:pt x="855" y="600"/>
                  </a:lnTo>
                  <a:lnTo>
                    <a:pt x="854" y="601"/>
                  </a:lnTo>
                  <a:lnTo>
                    <a:pt x="855" y="601"/>
                  </a:lnTo>
                  <a:moveTo>
                    <a:pt x="786" y="594"/>
                  </a:moveTo>
                  <a:lnTo>
                    <a:pt x="785" y="594"/>
                  </a:lnTo>
                  <a:lnTo>
                    <a:pt x="785" y="595"/>
                  </a:lnTo>
                  <a:lnTo>
                    <a:pt x="786" y="595"/>
                  </a:lnTo>
                  <a:lnTo>
                    <a:pt x="786" y="594"/>
                  </a:lnTo>
                  <a:moveTo>
                    <a:pt x="777" y="601"/>
                  </a:moveTo>
                  <a:lnTo>
                    <a:pt x="777" y="601"/>
                  </a:lnTo>
                  <a:lnTo>
                    <a:pt x="777" y="600"/>
                  </a:lnTo>
                  <a:lnTo>
                    <a:pt x="777" y="601"/>
                  </a:lnTo>
                  <a:moveTo>
                    <a:pt x="767" y="583"/>
                  </a:moveTo>
                  <a:lnTo>
                    <a:pt x="765" y="583"/>
                  </a:lnTo>
                  <a:lnTo>
                    <a:pt x="767" y="585"/>
                  </a:lnTo>
                  <a:lnTo>
                    <a:pt x="767" y="583"/>
                  </a:lnTo>
                  <a:moveTo>
                    <a:pt x="858" y="581"/>
                  </a:moveTo>
                  <a:lnTo>
                    <a:pt x="858" y="582"/>
                  </a:lnTo>
                  <a:lnTo>
                    <a:pt x="860" y="582"/>
                  </a:lnTo>
                  <a:lnTo>
                    <a:pt x="858" y="581"/>
                  </a:lnTo>
                  <a:moveTo>
                    <a:pt x="875" y="570"/>
                  </a:moveTo>
                  <a:lnTo>
                    <a:pt x="876" y="570"/>
                  </a:lnTo>
                  <a:lnTo>
                    <a:pt x="876" y="569"/>
                  </a:lnTo>
                  <a:lnTo>
                    <a:pt x="875" y="569"/>
                  </a:lnTo>
                  <a:lnTo>
                    <a:pt x="875" y="570"/>
                  </a:lnTo>
                  <a:moveTo>
                    <a:pt x="875" y="579"/>
                  </a:moveTo>
                  <a:lnTo>
                    <a:pt x="876" y="579"/>
                  </a:lnTo>
                  <a:lnTo>
                    <a:pt x="875" y="578"/>
                  </a:lnTo>
                  <a:lnTo>
                    <a:pt x="875" y="579"/>
                  </a:lnTo>
                  <a:moveTo>
                    <a:pt x="755" y="480"/>
                  </a:moveTo>
                  <a:lnTo>
                    <a:pt x="755" y="479"/>
                  </a:lnTo>
                  <a:lnTo>
                    <a:pt x="754" y="479"/>
                  </a:lnTo>
                  <a:lnTo>
                    <a:pt x="754" y="480"/>
                  </a:lnTo>
                  <a:lnTo>
                    <a:pt x="755" y="480"/>
                  </a:lnTo>
                  <a:moveTo>
                    <a:pt x="860" y="554"/>
                  </a:moveTo>
                  <a:lnTo>
                    <a:pt x="861" y="552"/>
                  </a:lnTo>
                  <a:lnTo>
                    <a:pt x="861" y="551"/>
                  </a:lnTo>
                  <a:lnTo>
                    <a:pt x="860" y="552"/>
                  </a:lnTo>
                  <a:lnTo>
                    <a:pt x="860" y="554"/>
                  </a:lnTo>
                  <a:moveTo>
                    <a:pt x="863" y="583"/>
                  </a:moveTo>
                  <a:lnTo>
                    <a:pt x="863" y="583"/>
                  </a:lnTo>
                  <a:lnTo>
                    <a:pt x="861" y="583"/>
                  </a:lnTo>
                  <a:lnTo>
                    <a:pt x="860" y="583"/>
                  </a:lnTo>
                  <a:lnTo>
                    <a:pt x="860" y="583"/>
                  </a:lnTo>
                  <a:lnTo>
                    <a:pt x="861" y="583"/>
                  </a:lnTo>
                  <a:lnTo>
                    <a:pt x="863" y="583"/>
                  </a:lnTo>
                  <a:moveTo>
                    <a:pt x="869" y="555"/>
                  </a:moveTo>
                  <a:lnTo>
                    <a:pt x="869" y="557"/>
                  </a:lnTo>
                  <a:lnTo>
                    <a:pt x="869" y="558"/>
                  </a:lnTo>
                  <a:lnTo>
                    <a:pt x="870" y="557"/>
                  </a:lnTo>
                  <a:lnTo>
                    <a:pt x="872" y="557"/>
                  </a:lnTo>
                  <a:lnTo>
                    <a:pt x="872" y="555"/>
                  </a:lnTo>
                  <a:lnTo>
                    <a:pt x="870" y="555"/>
                  </a:lnTo>
                  <a:lnTo>
                    <a:pt x="869" y="555"/>
                  </a:lnTo>
                  <a:moveTo>
                    <a:pt x="878" y="566"/>
                  </a:moveTo>
                  <a:lnTo>
                    <a:pt x="878" y="567"/>
                  </a:lnTo>
                  <a:lnTo>
                    <a:pt x="879" y="567"/>
                  </a:lnTo>
                  <a:lnTo>
                    <a:pt x="879" y="566"/>
                  </a:lnTo>
                  <a:lnTo>
                    <a:pt x="878" y="566"/>
                  </a:lnTo>
                  <a:moveTo>
                    <a:pt x="882" y="561"/>
                  </a:moveTo>
                  <a:lnTo>
                    <a:pt x="884" y="563"/>
                  </a:lnTo>
                  <a:lnTo>
                    <a:pt x="884" y="561"/>
                  </a:lnTo>
                  <a:lnTo>
                    <a:pt x="882" y="561"/>
                  </a:lnTo>
                  <a:moveTo>
                    <a:pt x="881" y="560"/>
                  </a:moveTo>
                  <a:lnTo>
                    <a:pt x="881" y="561"/>
                  </a:lnTo>
                  <a:lnTo>
                    <a:pt x="882" y="561"/>
                  </a:lnTo>
                  <a:lnTo>
                    <a:pt x="882" y="560"/>
                  </a:lnTo>
                  <a:lnTo>
                    <a:pt x="881" y="560"/>
                  </a:lnTo>
                  <a:moveTo>
                    <a:pt x="839" y="563"/>
                  </a:moveTo>
                  <a:lnTo>
                    <a:pt x="841" y="563"/>
                  </a:lnTo>
                  <a:lnTo>
                    <a:pt x="839" y="561"/>
                  </a:lnTo>
                  <a:lnTo>
                    <a:pt x="839" y="563"/>
                  </a:lnTo>
                  <a:moveTo>
                    <a:pt x="858" y="573"/>
                  </a:moveTo>
                  <a:lnTo>
                    <a:pt x="860" y="572"/>
                  </a:lnTo>
                  <a:lnTo>
                    <a:pt x="860" y="570"/>
                  </a:lnTo>
                  <a:lnTo>
                    <a:pt x="858" y="570"/>
                  </a:lnTo>
                  <a:lnTo>
                    <a:pt x="858" y="572"/>
                  </a:lnTo>
                  <a:lnTo>
                    <a:pt x="857" y="572"/>
                  </a:lnTo>
                  <a:lnTo>
                    <a:pt x="857" y="573"/>
                  </a:lnTo>
                  <a:lnTo>
                    <a:pt x="855" y="573"/>
                  </a:lnTo>
                  <a:lnTo>
                    <a:pt x="855" y="575"/>
                  </a:lnTo>
                  <a:lnTo>
                    <a:pt x="857" y="575"/>
                  </a:lnTo>
                  <a:lnTo>
                    <a:pt x="858" y="573"/>
                  </a:lnTo>
                  <a:moveTo>
                    <a:pt x="842" y="575"/>
                  </a:moveTo>
                  <a:lnTo>
                    <a:pt x="842" y="573"/>
                  </a:lnTo>
                  <a:lnTo>
                    <a:pt x="841" y="573"/>
                  </a:lnTo>
                  <a:lnTo>
                    <a:pt x="842" y="575"/>
                  </a:lnTo>
                  <a:moveTo>
                    <a:pt x="836" y="564"/>
                  </a:moveTo>
                  <a:lnTo>
                    <a:pt x="836" y="566"/>
                  </a:lnTo>
                  <a:lnTo>
                    <a:pt x="838" y="566"/>
                  </a:lnTo>
                  <a:lnTo>
                    <a:pt x="838" y="564"/>
                  </a:lnTo>
                  <a:lnTo>
                    <a:pt x="836" y="564"/>
                  </a:lnTo>
                  <a:moveTo>
                    <a:pt x="833" y="575"/>
                  </a:moveTo>
                  <a:lnTo>
                    <a:pt x="833" y="576"/>
                  </a:lnTo>
                  <a:lnTo>
                    <a:pt x="835" y="575"/>
                  </a:lnTo>
                  <a:lnTo>
                    <a:pt x="833" y="573"/>
                  </a:lnTo>
                  <a:lnTo>
                    <a:pt x="833" y="575"/>
                  </a:lnTo>
                  <a:moveTo>
                    <a:pt x="853" y="598"/>
                  </a:moveTo>
                  <a:lnTo>
                    <a:pt x="854" y="598"/>
                  </a:lnTo>
                  <a:lnTo>
                    <a:pt x="854" y="597"/>
                  </a:lnTo>
                  <a:lnTo>
                    <a:pt x="853" y="597"/>
                  </a:lnTo>
                  <a:lnTo>
                    <a:pt x="853" y="598"/>
                  </a:lnTo>
                  <a:moveTo>
                    <a:pt x="860" y="573"/>
                  </a:moveTo>
                  <a:lnTo>
                    <a:pt x="858" y="573"/>
                  </a:lnTo>
                  <a:lnTo>
                    <a:pt x="860" y="575"/>
                  </a:lnTo>
                  <a:lnTo>
                    <a:pt x="860" y="573"/>
                  </a:lnTo>
                  <a:moveTo>
                    <a:pt x="851" y="570"/>
                  </a:moveTo>
                  <a:lnTo>
                    <a:pt x="851" y="572"/>
                  </a:lnTo>
                  <a:lnTo>
                    <a:pt x="853" y="570"/>
                  </a:lnTo>
                  <a:lnTo>
                    <a:pt x="851" y="570"/>
                  </a:lnTo>
                  <a:moveTo>
                    <a:pt x="853" y="569"/>
                  </a:moveTo>
                  <a:lnTo>
                    <a:pt x="853" y="570"/>
                  </a:lnTo>
                  <a:lnTo>
                    <a:pt x="854" y="569"/>
                  </a:lnTo>
                  <a:lnTo>
                    <a:pt x="853" y="569"/>
                  </a:lnTo>
                  <a:moveTo>
                    <a:pt x="875" y="578"/>
                  </a:moveTo>
                  <a:lnTo>
                    <a:pt x="876" y="578"/>
                  </a:lnTo>
                  <a:lnTo>
                    <a:pt x="875" y="576"/>
                  </a:lnTo>
                  <a:lnTo>
                    <a:pt x="875" y="578"/>
                  </a:lnTo>
                  <a:moveTo>
                    <a:pt x="807" y="471"/>
                  </a:moveTo>
                  <a:lnTo>
                    <a:pt x="807" y="470"/>
                  </a:lnTo>
                  <a:lnTo>
                    <a:pt x="805" y="470"/>
                  </a:lnTo>
                  <a:lnTo>
                    <a:pt x="805" y="471"/>
                  </a:lnTo>
                  <a:lnTo>
                    <a:pt x="805" y="473"/>
                  </a:lnTo>
                  <a:lnTo>
                    <a:pt x="807" y="473"/>
                  </a:lnTo>
                  <a:lnTo>
                    <a:pt x="807" y="471"/>
                  </a:lnTo>
                  <a:moveTo>
                    <a:pt x="805" y="474"/>
                  </a:moveTo>
                  <a:lnTo>
                    <a:pt x="805" y="473"/>
                  </a:lnTo>
                  <a:lnTo>
                    <a:pt x="804" y="473"/>
                  </a:lnTo>
                  <a:lnTo>
                    <a:pt x="804" y="474"/>
                  </a:lnTo>
                  <a:lnTo>
                    <a:pt x="805" y="476"/>
                  </a:lnTo>
                  <a:lnTo>
                    <a:pt x="805" y="474"/>
                  </a:lnTo>
                  <a:moveTo>
                    <a:pt x="826" y="510"/>
                  </a:moveTo>
                  <a:lnTo>
                    <a:pt x="827" y="510"/>
                  </a:lnTo>
                  <a:lnTo>
                    <a:pt x="829" y="508"/>
                  </a:lnTo>
                  <a:lnTo>
                    <a:pt x="827" y="508"/>
                  </a:lnTo>
                  <a:lnTo>
                    <a:pt x="826" y="510"/>
                  </a:lnTo>
                  <a:moveTo>
                    <a:pt x="813" y="489"/>
                  </a:moveTo>
                  <a:lnTo>
                    <a:pt x="813" y="487"/>
                  </a:lnTo>
                  <a:lnTo>
                    <a:pt x="811" y="489"/>
                  </a:lnTo>
                  <a:lnTo>
                    <a:pt x="813" y="489"/>
                  </a:lnTo>
                  <a:moveTo>
                    <a:pt x="804" y="477"/>
                  </a:moveTo>
                  <a:lnTo>
                    <a:pt x="805" y="477"/>
                  </a:lnTo>
                  <a:lnTo>
                    <a:pt x="807" y="477"/>
                  </a:lnTo>
                  <a:lnTo>
                    <a:pt x="808" y="476"/>
                  </a:lnTo>
                  <a:lnTo>
                    <a:pt x="810" y="474"/>
                  </a:lnTo>
                  <a:lnTo>
                    <a:pt x="807" y="476"/>
                  </a:lnTo>
                  <a:lnTo>
                    <a:pt x="805" y="476"/>
                  </a:lnTo>
                  <a:lnTo>
                    <a:pt x="804" y="477"/>
                  </a:lnTo>
                  <a:lnTo>
                    <a:pt x="804" y="477"/>
                  </a:lnTo>
                  <a:moveTo>
                    <a:pt x="751" y="725"/>
                  </a:moveTo>
                  <a:lnTo>
                    <a:pt x="751" y="725"/>
                  </a:lnTo>
                  <a:lnTo>
                    <a:pt x="751" y="724"/>
                  </a:lnTo>
                  <a:lnTo>
                    <a:pt x="749" y="724"/>
                  </a:lnTo>
                  <a:lnTo>
                    <a:pt x="749" y="725"/>
                  </a:lnTo>
                  <a:lnTo>
                    <a:pt x="749" y="725"/>
                  </a:lnTo>
                  <a:lnTo>
                    <a:pt x="751" y="725"/>
                  </a:lnTo>
                  <a:moveTo>
                    <a:pt x="802" y="476"/>
                  </a:moveTo>
                  <a:lnTo>
                    <a:pt x="804" y="474"/>
                  </a:lnTo>
                  <a:lnTo>
                    <a:pt x="801" y="476"/>
                  </a:lnTo>
                  <a:lnTo>
                    <a:pt x="802" y="476"/>
                  </a:lnTo>
                  <a:moveTo>
                    <a:pt x="804" y="479"/>
                  </a:moveTo>
                  <a:lnTo>
                    <a:pt x="804" y="477"/>
                  </a:lnTo>
                  <a:lnTo>
                    <a:pt x="802" y="479"/>
                  </a:lnTo>
                  <a:lnTo>
                    <a:pt x="804" y="479"/>
                  </a:lnTo>
                  <a:moveTo>
                    <a:pt x="811" y="486"/>
                  </a:moveTo>
                  <a:lnTo>
                    <a:pt x="811" y="487"/>
                  </a:lnTo>
                  <a:lnTo>
                    <a:pt x="813" y="487"/>
                  </a:lnTo>
                  <a:lnTo>
                    <a:pt x="813" y="486"/>
                  </a:lnTo>
                  <a:lnTo>
                    <a:pt x="811" y="486"/>
                  </a:lnTo>
                  <a:moveTo>
                    <a:pt x="754" y="725"/>
                  </a:moveTo>
                  <a:lnTo>
                    <a:pt x="754" y="725"/>
                  </a:lnTo>
                  <a:lnTo>
                    <a:pt x="752" y="725"/>
                  </a:lnTo>
                  <a:lnTo>
                    <a:pt x="754" y="725"/>
                  </a:lnTo>
                  <a:moveTo>
                    <a:pt x="830" y="502"/>
                  </a:moveTo>
                  <a:lnTo>
                    <a:pt x="829" y="502"/>
                  </a:lnTo>
                  <a:lnTo>
                    <a:pt x="827" y="504"/>
                  </a:lnTo>
                  <a:lnTo>
                    <a:pt x="829" y="504"/>
                  </a:lnTo>
                  <a:lnTo>
                    <a:pt x="830" y="502"/>
                  </a:lnTo>
                  <a:moveTo>
                    <a:pt x="826" y="505"/>
                  </a:moveTo>
                  <a:lnTo>
                    <a:pt x="827" y="504"/>
                  </a:lnTo>
                  <a:lnTo>
                    <a:pt x="826" y="504"/>
                  </a:lnTo>
                  <a:lnTo>
                    <a:pt x="823" y="504"/>
                  </a:lnTo>
                  <a:lnTo>
                    <a:pt x="826" y="505"/>
                  </a:lnTo>
                  <a:moveTo>
                    <a:pt x="819" y="495"/>
                  </a:moveTo>
                  <a:lnTo>
                    <a:pt x="819" y="496"/>
                  </a:lnTo>
                  <a:lnTo>
                    <a:pt x="820" y="495"/>
                  </a:lnTo>
                  <a:lnTo>
                    <a:pt x="819" y="495"/>
                  </a:lnTo>
                  <a:moveTo>
                    <a:pt x="830" y="510"/>
                  </a:moveTo>
                  <a:lnTo>
                    <a:pt x="833" y="510"/>
                  </a:lnTo>
                  <a:lnTo>
                    <a:pt x="830" y="508"/>
                  </a:lnTo>
                  <a:lnTo>
                    <a:pt x="830" y="510"/>
                  </a:lnTo>
                  <a:moveTo>
                    <a:pt x="810" y="482"/>
                  </a:moveTo>
                  <a:lnTo>
                    <a:pt x="808" y="482"/>
                  </a:lnTo>
                  <a:lnTo>
                    <a:pt x="808" y="483"/>
                  </a:lnTo>
                  <a:lnTo>
                    <a:pt x="808" y="484"/>
                  </a:lnTo>
                  <a:lnTo>
                    <a:pt x="810" y="483"/>
                  </a:lnTo>
                  <a:lnTo>
                    <a:pt x="810" y="482"/>
                  </a:lnTo>
                  <a:moveTo>
                    <a:pt x="819" y="492"/>
                  </a:moveTo>
                  <a:lnTo>
                    <a:pt x="819" y="493"/>
                  </a:lnTo>
                  <a:lnTo>
                    <a:pt x="820" y="493"/>
                  </a:lnTo>
                  <a:lnTo>
                    <a:pt x="820" y="492"/>
                  </a:lnTo>
                  <a:lnTo>
                    <a:pt x="819" y="492"/>
                  </a:lnTo>
                  <a:moveTo>
                    <a:pt x="807" y="484"/>
                  </a:moveTo>
                  <a:lnTo>
                    <a:pt x="808" y="483"/>
                  </a:lnTo>
                  <a:lnTo>
                    <a:pt x="807" y="483"/>
                  </a:lnTo>
                  <a:lnTo>
                    <a:pt x="807" y="484"/>
                  </a:lnTo>
                  <a:moveTo>
                    <a:pt x="823" y="495"/>
                  </a:moveTo>
                  <a:lnTo>
                    <a:pt x="823" y="493"/>
                  </a:lnTo>
                  <a:lnTo>
                    <a:pt x="822" y="493"/>
                  </a:lnTo>
                  <a:lnTo>
                    <a:pt x="820" y="493"/>
                  </a:lnTo>
                  <a:lnTo>
                    <a:pt x="820" y="495"/>
                  </a:lnTo>
                  <a:lnTo>
                    <a:pt x="822" y="495"/>
                  </a:lnTo>
                  <a:lnTo>
                    <a:pt x="823" y="495"/>
                  </a:lnTo>
                  <a:moveTo>
                    <a:pt x="811" y="492"/>
                  </a:moveTo>
                  <a:lnTo>
                    <a:pt x="811" y="490"/>
                  </a:lnTo>
                  <a:lnTo>
                    <a:pt x="810" y="492"/>
                  </a:lnTo>
                  <a:lnTo>
                    <a:pt x="811" y="492"/>
                  </a:lnTo>
                  <a:moveTo>
                    <a:pt x="644" y="325"/>
                  </a:moveTo>
                  <a:lnTo>
                    <a:pt x="644" y="326"/>
                  </a:lnTo>
                  <a:lnTo>
                    <a:pt x="646" y="325"/>
                  </a:lnTo>
                  <a:lnTo>
                    <a:pt x="647" y="323"/>
                  </a:lnTo>
                  <a:lnTo>
                    <a:pt x="647" y="322"/>
                  </a:lnTo>
                  <a:lnTo>
                    <a:pt x="646" y="323"/>
                  </a:lnTo>
                  <a:lnTo>
                    <a:pt x="644" y="325"/>
                  </a:lnTo>
                  <a:moveTo>
                    <a:pt x="630" y="357"/>
                  </a:moveTo>
                  <a:lnTo>
                    <a:pt x="630" y="356"/>
                  </a:lnTo>
                  <a:lnTo>
                    <a:pt x="628" y="356"/>
                  </a:lnTo>
                  <a:lnTo>
                    <a:pt x="628" y="357"/>
                  </a:lnTo>
                  <a:lnTo>
                    <a:pt x="628" y="359"/>
                  </a:lnTo>
                  <a:lnTo>
                    <a:pt x="630" y="357"/>
                  </a:lnTo>
                  <a:moveTo>
                    <a:pt x="708" y="377"/>
                  </a:moveTo>
                  <a:lnTo>
                    <a:pt x="708" y="378"/>
                  </a:lnTo>
                  <a:lnTo>
                    <a:pt x="709" y="378"/>
                  </a:lnTo>
                  <a:lnTo>
                    <a:pt x="708" y="377"/>
                  </a:lnTo>
                  <a:moveTo>
                    <a:pt x="706" y="377"/>
                  </a:moveTo>
                  <a:lnTo>
                    <a:pt x="705" y="377"/>
                  </a:lnTo>
                  <a:lnTo>
                    <a:pt x="706" y="378"/>
                  </a:lnTo>
                  <a:lnTo>
                    <a:pt x="706" y="377"/>
                  </a:lnTo>
                  <a:moveTo>
                    <a:pt x="624" y="369"/>
                  </a:moveTo>
                  <a:lnTo>
                    <a:pt x="625" y="371"/>
                  </a:lnTo>
                  <a:lnTo>
                    <a:pt x="625" y="369"/>
                  </a:lnTo>
                  <a:lnTo>
                    <a:pt x="624" y="369"/>
                  </a:lnTo>
                  <a:moveTo>
                    <a:pt x="612" y="399"/>
                  </a:moveTo>
                  <a:lnTo>
                    <a:pt x="612" y="400"/>
                  </a:lnTo>
                  <a:lnTo>
                    <a:pt x="613" y="399"/>
                  </a:lnTo>
                  <a:lnTo>
                    <a:pt x="612" y="399"/>
                  </a:lnTo>
                  <a:moveTo>
                    <a:pt x="601" y="406"/>
                  </a:moveTo>
                  <a:lnTo>
                    <a:pt x="603" y="406"/>
                  </a:lnTo>
                  <a:lnTo>
                    <a:pt x="603" y="405"/>
                  </a:lnTo>
                  <a:lnTo>
                    <a:pt x="601" y="405"/>
                  </a:lnTo>
                  <a:lnTo>
                    <a:pt x="601" y="406"/>
                  </a:lnTo>
                  <a:moveTo>
                    <a:pt x="615" y="409"/>
                  </a:moveTo>
                  <a:lnTo>
                    <a:pt x="615" y="411"/>
                  </a:lnTo>
                  <a:lnTo>
                    <a:pt x="616" y="409"/>
                  </a:lnTo>
                  <a:lnTo>
                    <a:pt x="615" y="408"/>
                  </a:lnTo>
                  <a:lnTo>
                    <a:pt x="615" y="409"/>
                  </a:lnTo>
                  <a:moveTo>
                    <a:pt x="619" y="430"/>
                  </a:moveTo>
                  <a:lnTo>
                    <a:pt x="619" y="431"/>
                  </a:lnTo>
                  <a:lnTo>
                    <a:pt x="618" y="431"/>
                  </a:lnTo>
                  <a:lnTo>
                    <a:pt x="618" y="433"/>
                  </a:lnTo>
                  <a:lnTo>
                    <a:pt x="619" y="433"/>
                  </a:lnTo>
                  <a:lnTo>
                    <a:pt x="621" y="431"/>
                  </a:lnTo>
                  <a:lnTo>
                    <a:pt x="622" y="430"/>
                  </a:lnTo>
                  <a:lnTo>
                    <a:pt x="621" y="430"/>
                  </a:lnTo>
                  <a:lnTo>
                    <a:pt x="619" y="430"/>
                  </a:lnTo>
                  <a:moveTo>
                    <a:pt x="666" y="337"/>
                  </a:moveTo>
                  <a:lnTo>
                    <a:pt x="668" y="335"/>
                  </a:lnTo>
                  <a:lnTo>
                    <a:pt x="666" y="335"/>
                  </a:lnTo>
                  <a:lnTo>
                    <a:pt x="666" y="337"/>
                  </a:lnTo>
                  <a:moveTo>
                    <a:pt x="690" y="356"/>
                  </a:moveTo>
                  <a:lnTo>
                    <a:pt x="692" y="355"/>
                  </a:lnTo>
                  <a:lnTo>
                    <a:pt x="690" y="353"/>
                  </a:lnTo>
                  <a:lnTo>
                    <a:pt x="690" y="355"/>
                  </a:lnTo>
                  <a:lnTo>
                    <a:pt x="690" y="356"/>
                  </a:lnTo>
                  <a:moveTo>
                    <a:pt x="669" y="340"/>
                  </a:moveTo>
                  <a:lnTo>
                    <a:pt x="668" y="340"/>
                  </a:lnTo>
                  <a:lnTo>
                    <a:pt x="668" y="341"/>
                  </a:lnTo>
                  <a:lnTo>
                    <a:pt x="669" y="340"/>
                  </a:lnTo>
                  <a:moveTo>
                    <a:pt x="672" y="344"/>
                  </a:moveTo>
                  <a:lnTo>
                    <a:pt x="672" y="346"/>
                  </a:lnTo>
                  <a:lnTo>
                    <a:pt x="674" y="346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2" y="343"/>
                  </a:lnTo>
                  <a:lnTo>
                    <a:pt x="672" y="344"/>
                  </a:lnTo>
                  <a:moveTo>
                    <a:pt x="700" y="380"/>
                  </a:moveTo>
                  <a:lnTo>
                    <a:pt x="700" y="381"/>
                  </a:lnTo>
                  <a:lnTo>
                    <a:pt x="700" y="383"/>
                  </a:lnTo>
                  <a:lnTo>
                    <a:pt x="702" y="381"/>
                  </a:lnTo>
                  <a:lnTo>
                    <a:pt x="700" y="380"/>
                  </a:lnTo>
                  <a:moveTo>
                    <a:pt x="665" y="343"/>
                  </a:moveTo>
                  <a:lnTo>
                    <a:pt x="664" y="341"/>
                  </a:lnTo>
                  <a:lnTo>
                    <a:pt x="664" y="343"/>
                  </a:lnTo>
                  <a:lnTo>
                    <a:pt x="665" y="343"/>
                  </a:lnTo>
                  <a:moveTo>
                    <a:pt x="630" y="322"/>
                  </a:moveTo>
                  <a:lnTo>
                    <a:pt x="631" y="321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8" y="322"/>
                  </a:lnTo>
                  <a:lnTo>
                    <a:pt x="627" y="322"/>
                  </a:lnTo>
                  <a:lnTo>
                    <a:pt x="630" y="323"/>
                  </a:lnTo>
                  <a:lnTo>
                    <a:pt x="630" y="322"/>
                  </a:lnTo>
                  <a:moveTo>
                    <a:pt x="661" y="331"/>
                  </a:moveTo>
                  <a:lnTo>
                    <a:pt x="661" y="332"/>
                  </a:lnTo>
                  <a:lnTo>
                    <a:pt x="662" y="332"/>
                  </a:lnTo>
                  <a:lnTo>
                    <a:pt x="662" y="334"/>
                  </a:lnTo>
                  <a:lnTo>
                    <a:pt x="662" y="335"/>
                  </a:lnTo>
                  <a:lnTo>
                    <a:pt x="664" y="334"/>
                  </a:lnTo>
                  <a:lnTo>
                    <a:pt x="664" y="332"/>
                  </a:lnTo>
                  <a:lnTo>
                    <a:pt x="661" y="331"/>
                  </a:lnTo>
                  <a:moveTo>
                    <a:pt x="677" y="377"/>
                  </a:moveTo>
                  <a:lnTo>
                    <a:pt x="678" y="377"/>
                  </a:lnTo>
                  <a:lnTo>
                    <a:pt x="677" y="375"/>
                  </a:lnTo>
                  <a:lnTo>
                    <a:pt x="677" y="377"/>
                  </a:lnTo>
                  <a:moveTo>
                    <a:pt x="847" y="535"/>
                  </a:moveTo>
                  <a:lnTo>
                    <a:pt x="845" y="536"/>
                  </a:lnTo>
                  <a:lnTo>
                    <a:pt x="847" y="536"/>
                  </a:lnTo>
                  <a:lnTo>
                    <a:pt x="847" y="535"/>
                  </a:lnTo>
                  <a:moveTo>
                    <a:pt x="786" y="458"/>
                  </a:moveTo>
                  <a:lnTo>
                    <a:pt x="786" y="456"/>
                  </a:lnTo>
                  <a:lnTo>
                    <a:pt x="785" y="458"/>
                  </a:lnTo>
                  <a:lnTo>
                    <a:pt x="786" y="458"/>
                  </a:lnTo>
                  <a:moveTo>
                    <a:pt x="783" y="459"/>
                  </a:moveTo>
                  <a:lnTo>
                    <a:pt x="785" y="459"/>
                  </a:lnTo>
                  <a:lnTo>
                    <a:pt x="785" y="458"/>
                  </a:lnTo>
                  <a:lnTo>
                    <a:pt x="783" y="458"/>
                  </a:lnTo>
                  <a:lnTo>
                    <a:pt x="783" y="459"/>
                  </a:lnTo>
                  <a:moveTo>
                    <a:pt x="785" y="462"/>
                  </a:moveTo>
                  <a:lnTo>
                    <a:pt x="785" y="464"/>
                  </a:lnTo>
                  <a:lnTo>
                    <a:pt x="786" y="462"/>
                  </a:lnTo>
                  <a:lnTo>
                    <a:pt x="786" y="461"/>
                  </a:lnTo>
                  <a:lnTo>
                    <a:pt x="785" y="461"/>
                  </a:lnTo>
                  <a:lnTo>
                    <a:pt x="785" y="462"/>
                  </a:lnTo>
                  <a:moveTo>
                    <a:pt x="829" y="516"/>
                  </a:moveTo>
                  <a:lnTo>
                    <a:pt x="829" y="514"/>
                  </a:lnTo>
                  <a:lnTo>
                    <a:pt x="827" y="516"/>
                  </a:lnTo>
                  <a:lnTo>
                    <a:pt x="829" y="516"/>
                  </a:lnTo>
                  <a:moveTo>
                    <a:pt x="780" y="592"/>
                  </a:moveTo>
                  <a:lnTo>
                    <a:pt x="782" y="592"/>
                  </a:lnTo>
                  <a:lnTo>
                    <a:pt x="782" y="591"/>
                  </a:lnTo>
                  <a:lnTo>
                    <a:pt x="780" y="591"/>
                  </a:lnTo>
                  <a:lnTo>
                    <a:pt x="780" y="592"/>
                  </a:lnTo>
                  <a:moveTo>
                    <a:pt x="789" y="467"/>
                  </a:moveTo>
                  <a:lnTo>
                    <a:pt x="791" y="465"/>
                  </a:lnTo>
                  <a:lnTo>
                    <a:pt x="789" y="465"/>
                  </a:lnTo>
                  <a:lnTo>
                    <a:pt x="789" y="467"/>
                  </a:lnTo>
                  <a:moveTo>
                    <a:pt x="795" y="470"/>
                  </a:moveTo>
                  <a:lnTo>
                    <a:pt x="795" y="471"/>
                  </a:lnTo>
                  <a:lnTo>
                    <a:pt x="796" y="470"/>
                  </a:lnTo>
                  <a:lnTo>
                    <a:pt x="795" y="470"/>
                  </a:lnTo>
                  <a:moveTo>
                    <a:pt x="779" y="595"/>
                  </a:moveTo>
                  <a:lnTo>
                    <a:pt x="780" y="595"/>
                  </a:lnTo>
                  <a:lnTo>
                    <a:pt x="780" y="594"/>
                  </a:lnTo>
                  <a:lnTo>
                    <a:pt x="779" y="594"/>
                  </a:lnTo>
                  <a:lnTo>
                    <a:pt x="779" y="595"/>
                  </a:lnTo>
                  <a:moveTo>
                    <a:pt x="783" y="465"/>
                  </a:moveTo>
                  <a:lnTo>
                    <a:pt x="783" y="467"/>
                  </a:lnTo>
                  <a:lnTo>
                    <a:pt x="785" y="465"/>
                  </a:lnTo>
                  <a:lnTo>
                    <a:pt x="783" y="465"/>
                  </a:lnTo>
                  <a:moveTo>
                    <a:pt x="796" y="471"/>
                  </a:moveTo>
                  <a:lnTo>
                    <a:pt x="795" y="471"/>
                  </a:lnTo>
                  <a:lnTo>
                    <a:pt x="795" y="473"/>
                  </a:lnTo>
                  <a:lnTo>
                    <a:pt x="796" y="471"/>
                  </a:lnTo>
                  <a:moveTo>
                    <a:pt x="773" y="501"/>
                  </a:moveTo>
                  <a:lnTo>
                    <a:pt x="774" y="502"/>
                  </a:lnTo>
                  <a:lnTo>
                    <a:pt x="776" y="501"/>
                  </a:lnTo>
                  <a:lnTo>
                    <a:pt x="774" y="501"/>
                  </a:lnTo>
                  <a:lnTo>
                    <a:pt x="773" y="501"/>
                  </a:lnTo>
                  <a:moveTo>
                    <a:pt x="776" y="449"/>
                  </a:moveTo>
                  <a:lnTo>
                    <a:pt x="776" y="448"/>
                  </a:lnTo>
                  <a:lnTo>
                    <a:pt x="774" y="449"/>
                  </a:lnTo>
                  <a:lnTo>
                    <a:pt x="776" y="449"/>
                  </a:lnTo>
                  <a:moveTo>
                    <a:pt x="765" y="442"/>
                  </a:moveTo>
                  <a:lnTo>
                    <a:pt x="764" y="442"/>
                  </a:lnTo>
                  <a:lnTo>
                    <a:pt x="764" y="443"/>
                  </a:lnTo>
                  <a:lnTo>
                    <a:pt x="767" y="443"/>
                  </a:lnTo>
                  <a:lnTo>
                    <a:pt x="768" y="443"/>
                  </a:lnTo>
                  <a:lnTo>
                    <a:pt x="767" y="442"/>
                  </a:lnTo>
                  <a:lnTo>
                    <a:pt x="765" y="442"/>
                  </a:lnTo>
                  <a:moveTo>
                    <a:pt x="777" y="445"/>
                  </a:moveTo>
                  <a:lnTo>
                    <a:pt x="779" y="445"/>
                  </a:lnTo>
                  <a:lnTo>
                    <a:pt x="780" y="445"/>
                  </a:lnTo>
                  <a:lnTo>
                    <a:pt x="779" y="443"/>
                  </a:lnTo>
                  <a:lnTo>
                    <a:pt x="777" y="445"/>
                  </a:lnTo>
                  <a:lnTo>
                    <a:pt x="776" y="445"/>
                  </a:lnTo>
                  <a:lnTo>
                    <a:pt x="776" y="446"/>
                  </a:lnTo>
                  <a:lnTo>
                    <a:pt x="776" y="448"/>
                  </a:lnTo>
                  <a:lnTo>
                    <a:pt x="777" y="446"/>
                  </a:lnTo>
                  <a:lnTo>
                    <a:pt x="777" y="445"/>
                  </a:lnTo>
                  <a:moveTo>
                    <a:pt x="780" y="459"/>
                  </a:moveTo>
                  <a:lnTo>
                    <a:pt x="782" y="458"/>
                  </a:lnTo>
                  <a:lnTo>
                    <a:pt x="780" y="458"/>
                  </a:lnTo>
                  <a:lnTo>
                    <a:pt x="780" y="459"/>
                  </a:lnTo>
                  <a:moveTo>
                    <a:pt x="782" y="448"/>
                  </a:moveTo>
                  <a:lnTo>
                    <a:pt x="782" y="446"/>
                  </a:lnTo>
                  <a:lnTo>
                    <a:pt x="780" y="446"/>
                  </a:lnTo>
                  <a:lnTo>
                    <a:pt x="779" y="446"/>
                  </a:lnTo>
                  <a:lnTo>
                    <a:pt x="779" y="448"/>
                  </a:lnTo>
                  <a:lnTo>
                    <a:pt x="780" y="448"/>
                  </a:lnTo>
                  <a:lnTo>
                    <a:pt x="782" y="448"/>
                  </a:lnTo>
                  <a:moveTo>
                    <a:pt x="777" y="451"/>
                  </a:moveTo>
                  <a:lnTo>
                    <a:pt x="777" y="452"/>
                  </a:lnTo>
                  <a:lnTo>
                    <a:pt x="779" y="452"/>
                  </a:lnTo>
                  <a:lnTo>
                    <a:pt x="779" y="451"/>
                  </a:lnTo>
                  <a:lnTo>
                    <a:pt x="779" y="449"/>
                  </a:lnTo>
                  <a:lnTo>
                    <a:pt x="777" y="449"/>
                  </a:lnTo>
                  <a:lnTo>
                    <a:pt x="777" y="451"/>
                  </a:lnTo>
                  <a:moveTo>
                    <a:pt x="777" y="455"/>
                  </a:moveTo>
                  <a:lnTo>
                    <a:pt x="777" y="455"/>
                  </a:lnTo>
                  <a:lnTo>
                    <a:pt x="777" y="453"/>
                  </a:lnTo>
                  <a:lnTo>
                    <a:pt x="777" y="453"/>
                  </a:lnTo>
                  <a:lnTo>
                    <a:pt x="777" y="455"/>
                  </a:lnTo>
                  <a:moveTo>
                    <a:pt x="783" y="513"/>
                  </a:moveTo>
                  <a:lnTo>
                    <a:pt x="783" y="514"/>
                  </a:lnTo>
                  <a:lnTo>
                    <a:pt x="785" y="514"/>
                  </a:lnTo>
                  <a:lnTo>
                    <a:pt x="786" y="514"/>
                  </a:lnTo>
                  <a:lnTo>
                    <a:pt x="786" y="513"/>
                  </a:lnTo>
                  <a:lnTo>
                    <a:pt x="785" y="513"/>
                  </a:lnTo>
                  <a:lnTo>
                    <a:pt x="783" y="513"/>
                  </a:lnTo>
                  <a:moveTo>
                    <a:pt x="841" y="532"/>
                  </a:moveTo>
                  <a:lnTo>
                    <a:pt x="839" y="532"/>
                  </a:lnTo>
                  <a:lnTo>
                    <a:pt x="841" y="533"/>
                  </a:lnTo>
                  <a:lnTo>
                    <a:pt x="841" y="532"/>
                  </a:lnTo>
                  <a:moveTo>
                    <a:pt x="762" y="442"/>
                  </a:moveTo>
                  <a:lnTo>
                    <a:pt x="764" y="442"/>
                  </a:lnTo>
                  <a:lnTo>
                    <a:pt x="762" y="442"/>
                  </a:lnTo>
                  <a:lnTo>
                    <a:pt x="762" y="442"/>
                  </a:lnTo>
                  <a:moveTo>
                    <a:pt x="842" y="530"/>
                  </a:moveTo>
                  <a:lnTo>
                    <a:pt x="841" y="530"/>
                  </a:lnTo>
                  <a:lnTo>
                    <a:pt x="841" y="532"/>
                  </a:lnTo>
                  <a:lnTo>
                    <a:pt x="842" y="532"/>
                  </a:lnTo>
                  <a:lnTo>
                    <a:pt x="842" y="530"/>
                  </a:lnTo>
                  <a:moveTo>
                    <a:pt x="854" y="539"/>
                  </a:moveTo>
                  <a:lnTo>
                    <a:pt x="853" y="539"/>
                  </a:lnTo>
                  <a:lnTo>
                    <a:pt x="853" y="541"/>
                  </a:lnTo>
                  <a:lnTo>
                    <a:pt x="854" y="541"/>
                  </a:lnTo>
                  <a:lnTo>
                    <a:pt x="854" y="539"/>
                  </a:lnTo>
                  <a:moveTo>
                    <a:pt x="855" y="544"/>
                  </a:moveTo>
                  <a:lnTo>
                    <a:pt x="855" y="542"/>
                  </a:lnTo>
                  <a:lnTo>
                    <a:pt x="855" y="541"/>
                  </a:lnTo>
                  <a:lnTo>
                    <a:pt x="854" y="541"/>
                  </a:lnTo>
                  <a:lnTo>
                    <a:pt x="854" y="542"/>
                  </a:lnTo>
                  <a:lnTo>
                    <a:pt x="855" y="544"/>
                  </a:lnTo>
                  <a:moveTo>
                    <a:pt x="832" y="569"/>
                  </a:moveTo>
                  <a:lnTo>
                    <a:pt x="832" y="570"/>
                  </a:lnTo>
                  <a:lnTo>
                    <a:pt x="833" y="570"/>
                  </a:lnTo>
                  <a:lnTo>
                    <a:pt x="832" y="569"/>
                  </a:lnTo>
                  <a:moveTo>
                    <a:pt x="820" y="502"/>
                  </a:moveTo>
                  <a:lnTo>
                    <a:pt x="822" y="501"/>
                  </a:lnTo>
                  <a:lnTo>
                    <a:pt x="822" y="499"/>
                  </a:lnTo>
                  <a:lnTo>
                    <a:pt x="820" y="501"/>
                  </a:lnTo>
                  <a:lnTo>
                    <a:pt x="820" y="502"/>
                  </a:lnTo>
                  <a:moveTo>
                    <a:pt x="822" y="505"/>
                  </a:moveTo>
                  <a:lnTo>
                    <a:pt x="822" y="504"/>
                  </a:lnTo>
                  <a:lnTo>
                    <a:pt x="820" y="504"/>
                  </a:lnTo>
                  <a:lnTo>
                    <a:pt x="822" y="505"/>
                  </a:lnTo>
                  <a:moveTo>
                    <a:pt x="835" y="572"/>
                  </a:moveTo>
                  <a:lnTo>
                    <a:pt x="835" y="570"/>
                  </a:lnTo>
                  <a:lnTo>
                    <a:pt x="833" y="570"/>
                  </a:lnTo>
                  <a:lnTo>
                    <a:pt x="833" y="572"/>
                  </a:lnTo>
                  <a:lnTo>
                    <a:pt x="835" y="572"/>
                  </a:lnTo>
                  <a:moveTo>
                    <a:pt x="869" y="552"/>
                  </a:moveTo>
                  <a:lnTo>
                    <a:pt x="867" y="554"/>
                  </a:lnTo>
                  <a:lnTo>
                    <a:pt x="869" y="554"/>
                  </a:lnTo>
                  <a:lnTo>
                    <a:pt x="869" y="552"/>
                  </a:lnTo>
                  <a:moveTo>
                    <a:pt x="873" y="570"/>
                  </a:moveTo>
                  <a:lnTo>
                    <a:pt x="873" y="572"/>
                  </a:lnTo>
                  <a:lnTo>
                    <a:pt x="875" y="572"/>
                  </a:lnTo>
                  <a:lnTo>
                    <a:pt x="873" y="570"/>
                  </a:lnTo>
                  <a:moveTo>
                    <a:pt x="860" y="549"/>
                  </a:moveTo>
                  <a:lnTo>
                    <a:pt x="858" y="549"/>
                  </a:lnTo>
                  <a:lnTo>
                    <a:pt x="860" y="551"/>
                  </a:lnTo>
                  <a:lnTo>
                    <a:pt x="860" y="549"/>
                  </a:lnTo>
                  <a:moveTo>
                    <a:pt x="847" y="620"/>
                  </a:moveTo>
                  <a:lnTo>
                    <a:pt x="847" y="619"/>
                  </a:lnTo>
                  <a:lnTo>
                    <a:pt x="845" y="620"/>
                  </a:lnTo>
                  <a:lnTo>
                    <a:pt x="847" y="620"/>
                  </a:lnTo>
                  <a:moveTo>
                    <a:pt x="869" y="576"/>
                  </a:moveTo>
                  <a:lnTo>
                    <a:pt x="870" y="576"/>
                  </a:lnTo>
                  <a:lnTo>
                    <a:pt x="870" y="575"/>
                  </a:lnTo>
                  <a:lnTo>
                    <a:pt x="869" y="575"/>
                  </a:lnTo>
                  <a:lnTo>
                    <a:pt x="869" y="576"/>
                  </a:lnTo>
                  <a:moveTo>
                    <a:pt x="879" y="558"/>
                  </a:moveTo>
                  <a:lnTo>
                    <a:pt x="878" y="558"/>
                  </a:lnTo>
                  <a:lnTo>
                    <a:pt x="879" y="560"/>
                  </a:lnTo>
                  <a:lnTo>
                    <a:pt x="879" y="558"/>
                  </a:lnTo>
                  <a:moveTo>
                    <a:pt x="861" y="567"/>
                  </a:moveTo>
                  <a:lnTo>
                    <a:pt x="861" y="569"/>
                  </a:lnTo>
                  <a:lnTo>
                    <a:pt x="863" y="567"/>
                  </a:lnTo>
                  <a:lnTo>
                    <a:pt x="861" y="567"/>
                  </a:lnTo>
                  <a:moveTo>
                    <a:pt x="870" y="551"/>
                  </a:moveTo>
                  <a:lnTo>
                    <a:pt x="869" y="552"/>
                  </a:lnTo>
                  <a:lnTo>
                    <a:pt x="870" y="552"/>
                  </a:lnTo>
                  <a:lnTo>
                    <a:pt x="870" y="551"/>
                  </a:lnTo>
                  <a:moveTo>
                    <a:pt x="804" y="612"/>
                  </a:moveTo>
                  <a:lnTo>
                    <a:pt x="805" y="612"/>
                  </a:lnTo>
                  <a:lnTo>
                    <a:pt x="805" y="610"/>
                  </a:lnTo>
                  <a:lnTo>
                    <a:pt x="804" y="610"/>
                  </a:lnTo>
                  <a:lnTo>
                    <a:pt x="804" y="612"/>
                  </a:lnTo>
                  <a:moveTo>
                    <a:pt x="1761" y="411"/>
                  </a:moveTo>
                  <a:lnTo>
                    <a:pt x="1759" y="411"/>
                  </a:lnTo>
                  <a:lnTo>
                    <a:pt x="1761" y="412"/>
                  </a:lnTo>
                  <a:lnTo>
                    <a:pt x="1761" y="411"/>
                  </a:lnTo>
                  <a:moveTo>
                    <a:pt x="1493" y="235"/>
                  </a:moveTo>
                  <a:lnTo>
                    <a:pt x="1493" y="233"/>
                  </a:lnTo>
                  <a:lnTo>
                    <a:pt x="1492" y="233"/>
                  </a:lnTo>
                  <a:lnTo>
                    <a:pt x="1492" y="235"/>
                  </a:lnTo>
                  <a:lnTo>
                    <a:pt x="1493" y="235"/>
                  </a:lnTo>
                  <a:moveTo>
                    <a:pt x="1304" y="719"/>
                  </a:moveTo>
                  <a:lnTo>
                    <a:pt x="1303" y="719"/>
                  </a:lnTo>
                  <a:lnTo>
                    <a:pt x="1303" y="721"/>
                  </a:lnTo>
                  <a:lnTo>
                    <a:pt x="1304" y="721"/>
                  </a:lnTo>
                  <a:lnTo>
                    <a:pt x="1304" y="719"/>
                  </a:lnTo>
                  <a:moveTo>
                    <a:pt x="1470" y="306"/>
                  </a:moveTo>
                  <a:lnTo>
                    <a:pt x="1471" y="306"/>
                  </a:lnTo>
                  <a:lnTo>
                    <a:pt x="1470" y="304"/>
                  </a:lnTo>
                  <a:lnTo>
                    <a:pt x="1470" y="306"/>
                  </a:lnTo>
                  <a:moveTo>
                    <a:pt x="1711" y="160"/>
                  </a:moveTo>
                  <a:lnTo>
                    <a:pt x="1709" y="161"/>
                  </a:lnTo>
                  <a:lnTo>
                    <a:pt x="1711" y="161"/>
                  </a:lnTo>
                  <a:lnTo>
                    <a:pt x="1711" y="160"/>
                  </a:lnTo>
                  <a:moveTo>
                    <a:pt x="1335" y="663"/>
                  </a:moveTo>
                  <a:lnTo>
                    <a:pt x="1334" y="662"/>
                  </a:lnTo>
                  <a:lnTo>
                    <a:pt x="1334" y="663"/>
                  </a:lnTo>
                  <a:lnTo>
                    <a:pt x="1335" y="663"/>
                  </a:lnTo>
                  <a:moveTo>
                    <a:pt x="1423" y="594"/>
                  </a:moveTo>
                  <a:lnTo>
                    <a:pt x="1424" y="594"/>
                  </a:lnTo>
                  <a:lnTo>
                    <a:pt x="1424" y="592"/>
                  </a:lnTo>
                  <a:lnTo>
                    <a:pt x="1423" y="594"/>
                  </a:lnTo>
                  <a:moveTo>
                    <a:pt x="1299" y="722"/>
                  </a:moveTo>
                  <a:lnTo>
                    <a:pt x="1297" y="722"/>
                  </a:lnTo>
                  <a:lnTo>
                    <a:pt x="1297" y="724"/>
                  </a:lnTo>
                  <a:lnTo>
                    <a:pt x="1299" y="724"/>
                  </a:lnTo>
                  <a:lnTo>
                    <a:pt x="1299" y="722"/>
                  </a:lnTo>
                  <a:moveTo>
                    <a:pt x="1299" y="722"/>
                  </a:moveTo>
                  <a:lnTo>
                    <a:pt x="1300" y="722"/>
                  </a:lnTo>
                  <a:lnTo>
                    <a:pt x="1299" y="721"/>
                  </a:lnTo>
                  <a:lnTo>
                    <a:pt x="1299" y="722"/>
                  </a:lnTo>
                  <a:moveTo>
                    <a:pt x="1462" y="291"/>
                  </a:moveTo>
                  <a:lnTo>
                    <a:pt x="1462" y="290"/>
                  </a:lnTo>
                  <a:lnTo>
                    <a:pt x="1461" y="290"/>
                  </a:lnTo>
                  <a:lnTo>
                    <a:pt x="1461" y="291"/>
                  </a:lnTo>
                  <a:lnTo>
                    <a:pt x="1462" y="291"/>
                  </a:lnTo>
                  <a:moveTo>
                    <a:pt x="1474" y="214"/>
                  </a:moveTo>
                  <a:lnTo>
                    <a:pt x="1476" y="213"/>
                  </a:lnTo>
                  <a:lnTo>
                    <a:pt x="1474" y="213"/>
                  </a:lnTo>
                  <a:lnTo>
                    <a:pt x="1474" y="214"/>
                  </a:lnTo>
                  <a:moveTo>
                    <a:pt x="1519" y="188"/>
                  </a:moveTo>
                  <a:lnTo>
                    <a:pt x="1517" y="186"/>
                  </a:lnTo>
                  <a:lnTo>
                    <a:pt x="1517" y="188"/>
                  </a:lnTo>
                  <a:lnTo>
                    <a:pt x="1517" y="189"/>
                  </a:lnTo>
                  <a:lnTo>
                    <a:pt x="1519" y="188"/>
                  </a:lnTo>
                  <a:moveTo>
                    <a:pt x="1523" y="182"/>
                  </a:moveTo>
                  <a:lnTo>
                    <a:pt x="1522" y="182"/>
                  </a:lnTo>
                  <a:lnTo>
                    <a:pt x="1523" y="183"/>
                  </a:lnTo>
                  <a:lnTo>
                    <a:pt x="1523" y="182"/>
                  </a:lnTo>
                  <a:moveTo>
                    <a:pt x="1511" y="179"/>
                  </a:moveTo>
                  <a:lnTo>
                    <a:pt x="1513" y="180"/>
                  </a:lnTo>
                  <a:lnTo>
                    <a:pt x="1513" y="179"/>
                  </a:lnTo>
                  <a:lnTo>
                    <a:pt x="1513" y="177"/>
                  </a:lnTo>
                  <a:lnTo>
                    <a:pt x="1513" y="176"/>
                  </a:lnTo>
                  <a:lnTo>
                    <a:pt x="1511" y="177"/>
                  </a:lnTo>
                  <a:lnTo>
                    <a:pt x="1511" y="179"/>
                  </a:lnTo>
                  <a:moveTo>
                    <a:pt x="1485" y="192"/>
                  </a:moveTo>
                  <a:lnTo>
                    <a:pt x="1483" y="192"/>
                  </a:lnTo>
                  <a:lnTo>
                    <a:pt x="1485" y="192"/>
                  </a:lnTo>
                  <a:lnTo>
                    <a:pt x="1485" y="192"/>
                  </a:lnTo>
                  <a:moveTo>
                    <a:pt x="1505" y="185"/>
                  </a:moveTo>
                  <a:lnTo>
                    <a:pt x="1504" y="183"/>
                  </a:lnTo>
                  <a:lnTo>
                    <a:pt x="1504" y="185"/>
                  </a:lnTo>
                  <a:lnTo>
                    <a:pt x="1505" y="185"/>
                  </a:lnTo>
                  <a:moveTo>
                    <a:pt x="1433" y="226"/>
                  </a:moveTo>
                  <a:lnTo>
                    <a:pt x="1433" y="225"/>
                  </a:lnTo>
                  <a:lnTo>
                    <a:pt x="1433" y="223"/>
                  </a:lnTo>
                  <a:lnTo>
                    <a:pt x="1431" y="225"/>
                  </a:lnTo>
                  <a:lnTo>
                    <a:pt x="1431" y="226"/>
                  </a:lnTo>
                  <a:lnTo>
                    <a:pt x="1431" y="227"/>
                  </a:lnTo>
                  <a:lnTo>
                    <a:pt x="1433" y="227"/>
                  </a:lnTo>
                  <a:lnTo>
                    <a:pt x="1433" y="226"/>
                  </a:lnTo>
                  <a:moveTo>
                    <a:pt x="1523" y="471"/>
                  </a:moveTo>
                  <a:lnTo>
                    <a:pt x="1523" y="473"/>
                  </a:lnTo>
                  <a:lnTo>
                    <a:pt x="1523" y="473"/>
                  </a:lnTo>
                  <a:lnTo>
                    <a:pt x="1523" y="471"/>
                  </a:lnTo>
                  <a:moveTo>
                    <a:pt x="1464" y="292"/>
                  </a:moveTo>
                  <a:lnTo>
                    <a:pt x="1464" y="291"/>
                  </a:lnTo>
                  <a:lnTo>
                    <a:pt x="1462" y="291"/>
                  </a:lnTo>
                  <a:lnTo>
                    <a:pt x="1462" y="292"/>
                  </a:lnTo>
                  <a:lnTo>
                    <a:pt x="1464" y="292"/>
                  </a:lnTo>
                  <a:moveTo>
                    <a:pt x="1424" y="208"/>
                  </a:moveTo>
                  <a:lnTo>
                    <a:pt x="1428" y="210"/>
                  </a:lnTo>
                  <a:lnTo>
                    <a:pt x="1428" y="208"/>
                  </a:lnTo>
                  <a:lnTo>
                    <a:pt x="1427" y="208"/>
                  </a:lnTo>
                  <a:lnTo>
                    <a:pt x="1426" y="207"/>
                  </a:lnTo>
                  <a:lnTo>
                    <a:pt x="1426" y="208"/>
                  </a:lnTo>
                  <a:lnTo>
                    <a:pt x="1424" y="208"/>
                  </a:lnTo>
                  <a:moveTo>
                    <a:pt x="1301" y="709"/>
                  </a:moveTo>
                  <a:lnTo>
                    <a:pt x="1300" y="711"/>
                  </a:lnTo>
                  <a:lnTo>
                    <a:pt x="1301" y="711"/>
                  </a:lnTo>
                  <a:lnTo>
                    <a:pt x="1301" y="709"/>
                  </a:lnTo>
                  <a:moveTo>
                    <a:pt x="1303" y="712"/>
                  </a:moveTo>
                  <a:lnTo>
                    <a:pt x="1303" y="711"/>
                  </a:lnTo>
                  <a:lnTo>
                    <a:pt x="1303" y="709"/>
                  </a:lnTo>
                  <a:lnTo>
                    <a:pt x="1301" y="711"/>
                  </a:lnTo>
                  <a:lnTo>
                    <a:pt x="1301" y="712"/>
                  </a:lnTo>
                  <a:lnTo>
                    <a:pt x="1303" y="712"/>
                  </a:lnTo>
                  <a:moveTo>
                    <a:pt x="1301" y="713"/>
                  </a:moveTo>
                  <a:lnTo>
                    <a:pt x="1301" y="712"/>
                  </a:lnTo>
                  <a:lnTo>
                    <a:pt x="1300" y="713"/>
                  </a:lnTo>
                  <a:lnTo>
                    <a:pt x="1301" y="713"/>
                  </a:lnTo>
                  <a:moveTo>
                    <a:pt x="1306" y="703"/>
                  </a:moveTo>
                  <a:lnTo>
                    <a:pt x="1304" y="702"/>
                  </a:lnTo>
                  <a:lnTo>
                    <a:pt x="1303" y="702"/>
                  </a:lnTo>
                  <a:lnTo>
                    <a:pt x="1304" y="703"/>
                  </a:lnTo>
                  <a:lnTo>
                    <a:pt x="1306" y="703"/>
                  </a:lnTo>
                  <a:moveTo>
                    <a:pt x="1316" y="727"/>
                  </a:moveTo>
                  <a:lnTo>
                    <a:pt x="1315" y="727"/>
                  </a:lnTo>
                  <a:lnTo>
                    <a:pt x="1315" y="728"/>
                  </a:lnTo>
                  <a:lnTo>
                    <a:pt x="1316" y="728"/>
                  </a:lnTo>
                  <a:lnTo>
                    <a:pt x="1316" y="727"/>
                  </a:lnTo>
                  <a:moveTo>
                    <a:pt x="1321" y="764"/>
                  </a:moveTo>
                  <a:lnTo>
                    <a:pt x="1322" y="764"/>
                  </a:lnTo>
                  <a:lnTo>
                    <a:pt x="1322" y="762"/>
                  </a:lnTo>
                  <a:lnTo>
                    <a:pt x="1321" y="762"/>
                  </a:lnTo>
                  <a:lnTo>
                    <a:pt x="1321" y="764"/>
                  </a:lnTo>
                  <a:moveTo>
                    <a:pt x="1306" y="725"/>
                  </a:moveTo>
                  <a:lnTo>
                    <a:pt x="1306" y="725"/>
                  </a:lnTo>
                  <a:lnTo>
                    <a:pt x="1307" y="725"/>
                  </a:lnTo>
                  <a:lnTo>
                    <a:pt x="1306" y="725"/>
                  </a:lnTo>
                  <a:moveTo>
                    <a:pt x="1304" y="728"/>
                  </a:moveTo>
                  <a:lnTo>
                    <a:pt x="1306" y="730"/>
                  </a:lnTo>
                  <a:lnTo>
                    <a:pt x="1306" y="728"/>
                  </a:lnTo>
                  <a:lnTo>
                    <a:pt x="1304" y="728"/>
                  </a:lnTo>
                  <a:moveTo>
                    <a:pt x="1318" y="724"/>
                  </a:moveTo>
                  <a:lnTo>
                    <a:pt x="1318" y="725"/>
                  </a:lnTo>
                  <a:lnTo>
                    <a:pt x="1319" y="724"/>
                  </a:lnTo>
                  <a:lnTo>
                    <a:pt x="1318" y="724"/>
                  </a:lnTo>
                  <a:moveTo>
                    <a:pt x="1310" y="708"/>
                  </a:moveTo>
                  <a:lnTo>
                    <a:pt x="1310" y="708"/>
                  </a:lnTo>
                  <a:lnTo>
                    <a:pt x="1310" y="706"/>
                  </a:lnTo>
                  <a:lnTo>
                    <a:pt x="1310" y="708"/>
                  </a:lnTo>
                  <a:moveTo>
                    <a:pt x="1322" y="784"/>
                  </a:moveTo>
                  <a:lnTo>
                    <a:pt x="1322" y="786"/>
                  </a:lnTo>
                  <a:lnTo>
                    <a:pt x="1324" y="784"/>
                  </a:lnTo>
                  <a:lnTo>
                    <a:pt x="1322" y="784"/>
                  </a:lnTo>
                  <a:moveTo>
                    <a:pt x="1327" y="796"/>
                  </a:moveTo>
                  <a:lnTo>
                    <a:pt x="1328" y="796"/>
                  </a:lnTo>
                  <a:lnTo>
                    <a:pt x="1328" y="795"/>
                  </a:lnTo>
                  <a:lnTo>
                    <a:pt x="1327" y="796"/>
                  </a:lnTo>
                  <a:moveTo>
                    <a:pt x="1310" y="744"/>
                  </a:moveTo>
                  <a:lnTo>
                    <a:pt x="1310" y="744"/>
                  </a:lnTo>
                  <a:lnTo>
                    <a:pt x="1310" y="743"/>
                  </a:lnTo>
                  <a:lnTo>
                    <a:pt x="1310" y="744"/>
                  </a:lnTo>
                  <a:moveTo>
                    <a:pt x="1310" y="709"/>
                  </a:moveTo>
                  <a:lnTo>
                    <a:pt x="1312" y="708"/>
                  </a:lnTo>
                  <a:lnTo>
                    <a:pt x="1310" y="708"/>
                  </a:lnTo>
                  <a:lnTo>
                    <a:pt x="1310" y="709"/>
                  </a:lnTo>
                  <a:moveTo>
                    <a:pt x="1309" y="728"/>
                  </a:moveTo>
                  <a:lnTo>
                    <a:pt x="1307" y="728"/>
                  </a:lnTo>
                  <a:lnTo>
                    <a:pt x="1309" y="730"/>
                  </a:lnTo>
                  <a:lnTo>
                    <a:pt x="1309" y="728"/>
                  </a:lnTo>
                  <a:moveTo>
                    <a:pt x="1350" y="768"/>
                  </a:moveTo>
                  <a:lnTo>
                    <a:pt x="1349" y="767"/>
                  </a:lnTo>
                  <a:lnTo>
                    <a:pt x="1349" y="768"/>
                  </a:lnTo>
                  <a:lnTo>
                    <a:pt x="1350" y="768"/>
                  </a:lnTo>
                  <a:moveTo>
                    <a:pt x="1332" y="793"/>
                  </a:moveTo>
                  <a:lnTo>
                    <a:pt x="1332" y="795"/>
                  </a:lnTo>
                  <a:lnTo>
                    <a:pt x="1334" y="795"/>
                  </a:lnTo>
                  <a:lnTo>
                    <a:pt x="1332" y="793"/>
                  </a:lnTo>
                  <a:moveTo>
                    <a:pt x="1334" y="795"/>
                  </a:moveTo>
                  <a:lnTo>
                    <a:pt x="1335" y="795"/>
                  </a:lnTo>
                  <a:lnTo>
                    <a:pt x="1335" y="793"/>
                  </a:lnTo>
                  <a:lnTo>
                    <a:pt x="1334" y="795"/>
                  </a:lnTo>
                  <a:moveTo>
                    <a:pt x="2034" y="177"/>
                  </a:moveTo>
                  <a:lnTo>
                    <a:pt x="2031" y="176"/>
                  </a:lnTo>
                  <a:lnTo>
                    <a:pt x="2030" y="176"/>
                  </a:lnTo>
                  <a:lnTo>
                    <a:pt x="2032" y="177"/>
                  </a:lnTo>
                  <a:lnTo>
                    <a:pt x="2034" y="177"/>
                  </a:lnTo>
                  <a:moveTo>
                    <a:pt x="1771" y="180"/>
                  </a:moveTo>
                  <a:lnTo>
                    <a:pt x="1770" y="179"/>
                  </a:lnTo>
                  <a:lnTo>
                    <a:pt x="1770" y="182"/>
                  </a:lnTo>
                  <a:lnTo>
                    <a:pt x="1771" y="180"/>
                  </a:lnTo>
                  <a:moveTo>
                    <a:pt x="1911" y="211"/>
                  </a:moveTo>
                  <a:lnTo>
                    <a:pt x="1913" y="211"/>
                  </a:lnTo>
                  <a:lnTo>
                    <a:pt x="1913" y="210"/>
                  </a:lnTo>
                  <a:lnTo>
                    <a:pt x="1911" y="210"/>
                  </a:lnTo>
                  <a:lnTo>
                    <a:pt x="1911" y="211"/>
                  </a:lnTo>
                  <a:moveTo>
                    <a:pt x="1934" y="381"/>
                  </a:moveTo>
                  <a:lnTo>
                    <a:pt x="1935" y="380"/>
                  </a:lnTo>
                  <a:lnTo>
                    <a:pt x="1934" y="380"/>
                  </a:lnTo>
                  <a:lnTo>
                    <a:pt x="1934" y="381"/>
                  </a:lnTo>
                  <a:moveTo>
                    <a:pt x="2035" y="182"/>
                  </a:moveTo>
                  <a:lnTo>
                    <a:pt x="2038" y="183"/>
                  </a:lnTo>
                  <a:lnTo>
                    <a:pt x="2038" y="182"/>
                  </a:lnTo>
                  <a:lnTo>
                    <a:pt x="2038" y="180"/>
                  </a:lnTo>
                  <a:lnTo>
                    <a:pt x="2034" y="180"/>
                  </a:lnTo>
                  <a:lnTo>
                    <a:pt x="2031" y="182"/>
                  </a:lnTo>
                  <a:lnTo>
                    <a:pt x="2034" y="182"/>
                  </a:lnTo>
                  <a:lnTo>
                    <a:pt x="2035" y="182"/>
                  </a:lnTo>
                  <a:moveTo>
                    <a:pt x="1740" y="459"/>
                  </a:moveTo>
                  <a:lnTo>
                    <a:pt x="1740" y="458"/>
                  </a:lnTo>
                  <a:lnTo>
                    <a:pt x="1739" y="459"/>
                  </a:lnTo>
                  <a:lnTo>
                    <a:pt x="1739" y="461"/>
                  </a:lnTo>
                  <a:lnTo>
                    <a:pt x="1740" y="461"/>
                  </a:lnTo>
                  <a:lnTo>
                    <a:pt x="1740" y="459"/>
                  </a:lnTo>
                  <a:moveTo>
                    <a:pt x="1743" y="462"/>
                  </a:moveTo>
                  <a:lnTo>
                    <a:pt x="1745" y="461"/>
                  </a:lnTo>
                  <a:lnTo>
                    <a:pt x="1743" y="461"/>
                  </a:lnTo>
                  <a:lnTo>
                    <a:pt x="1742" y="462"/>
                  </a:lnTo>
                  <a:lnTo>
                    <a:pt x="1742" y="464"/>
                  </a:lnTo>
                  <a:lnTo>
                    <a:pt x="1743" y="464"/>
                  </a:lnTo>
                  <a:lnTo>
                    <a:pt x="1743" y="462"/>
                  </a:lnTo>
                  <a:moveTo>
                    <a:pt x="1746" y="467"/>
                  </a:moveTo>
                  <a:lnTo>
                    <a:pt x="1745" y="467"/>
                  </a:lnTo>
                  <a:lnTo>
                    <a:pt x="1743" y="467"/>
                  </a:lnTo>
                  <a:lnTo>
                    <a:pt x="1745" y="468"/>
                  </a:lnTo>
                  <a:lnTo>
                    <a:pt x="1746" y="467"/>
                  </a:lnTo>
                  <a:moveTo>
                    <a:pt x="1771" y="183"/>
                  </a:moveTo>
                  <a:lnTo>
                    <a:pt x="1771" y="182"/>
                  </a:lnTo>
                  <a:lnTo>
                    <a:pt x="1770" y="182"/>
                  </a:lnTo>
                  <a:lnTo>
                    <a:pt x="1770" y="183"/>
                  </a:lnTo>
                  <a:lnTo>
                    <a:pt x="1771" y="183"/>
                  </a:lnTo>
                  <a:moveTo>
                    <a:pt x="1306" y="727"/>
                  </a:moveTo>
                  <a:lnTo>
                    <a:pt x="1306" y="725"/>
                  </a:lnTo>
                  <a:lnTo>
                    <a:pt x="1304" y="727"/>
                  </a:lnTo>
                  <a:lnTo>
                    <a:pt x="1306" y="727"/>
                  </a:lnTo>
                  <a:moveTo>
                    <a:pt x="2043" y="211"/>
                  </a:moveTo>
                  <a:lnTo>
                    <a:pt x="2041" y="211"/>
                  </a:lnTo>
                  <a:lnTo>
                    <a:pt x="2041" y="213"/>
                  </a:lnTo>
                  <a:lnTo>
                    <a:pt x="2043" y="214"/>
                  </a:lnTo>
                  <a:lnTo>
                    <a:pt x="2043" y="213"/>
                  </a:lnTo>
                  <a:lnTo>
                    <a:pt x="2043" y="211"/>
                  </a:lnTo>
                  <a:moveTo>
                    <a:pt x="2405" y="371"/>
                  </a:moveTo>
                  <a:lnTo>
                    <a:pt x="2403" y="371"/>
                  </a:lnTo>
                  <a:lnTo>
                    <a:pt x="2405" y="371"/>
                  </a:lnTo>
                  <a:lnTo>
                    <a:pt x="2405" y="371"/>
                  </a:lnTo>
                  <a:moveTo>
                    <a:pt x="2071" y="199"/>
                  </a:moveTo>
                  <a:lnTo>
                    <a:pt x="2071" y="201"/>
                  </a:lnTo>
                  <a:lnTo>
                    <a:pt x="2069" y="201"/>
                  </a:lnTo>
                  <a:lnTo>
                    <a:pt x="2069" y="202"/>
                  </a:lnTo>
                  <a:lnTo>
                    <a:pt x="2071" y="202"/>
                  </a:lnTo>
                  <a:lnTo>
                    <a:pt x="2072" y="202"/>
                  </a:lnTo>
                  <a:lnTo>
                    <a:pt x="2072" y="201"/>
                  </a:lnTo>
                  <a:lnTo>
                    <a:pt x="2072" y="199"/>
                  </a:lnTo>
                  <a:lnTo>
                    <a:pt x="2072" y="198"/>
                  </a:lnTo>
                  <a:lnTo>
                    <a:pt x="2071" y="198"/>
                  </a:lnTo>
                  <a:lnTo>
                    <a:pt x="2071" y="199"/>
                  </a:lnTo>
                  <a:moveTo>
                    <a:pt x="1753" y="412"/>
                  </a:moveTo>
                  <a:lnTo>
                    <a:pt x="1755" y="414"/>
                  </a:lnTo>
                  <a:lnTo>
                    <a:pt x="1756" y="414"/>
                  </a:lnTo>
                  <a:lnTo>
                    <a:pt x="1753" y="411"/>
                  </a:lnTo>
                  <a:lnTo>
                    <a:pt x="1752" y="411"/>
                  </a:lnTo>
                  <a:lnTo>
                    <a:pt x="1750" y="411"/>
                  </a:lnTo>
                  <a:lnTo>
                    <a:pt x="1750" y="412"/>
                  </a:lnTo>
                  <a:lnTo>
                    <a:pt x="1752" y="412"/>
                  </a:lnTo>
                  <a:lnTo>
                    <a:pt x="1753" y="412"/>
                  </a:lnTo>
                  <a:moveTo>
                    <a:pt x="2035" y="186"/>
                  </a:moveTo>
                  <a:lnTo>
                    <a:pt x="2034" y="186"/>
                  </a:lnTo>
                  <a:lnTo>
                    <a:pt x="2032" y="186"/>
                  </a:lnTo>
                  <a:lnTo>
                    <a:pt x="2035" y="188"/>
                  </a:lnTo>
                  <a:lnTo>
                    <a:pt x="2035" y="186"/>
                  </a:lnTo>
                  <a:moveTo>
                    <a:pt x="2069" y="205"/>
                  </a:moveTo>
                  <a:lnTo>
                    <a:pt x="2071" y="204"/>
                  </a:lnTo>
                  <a:lnTo>
                    <a:pt x="2069" y="204"/>
                  </a:lnTo>
                  <a:lnTo>
                    <a:pt x="2069" y="205"/>
                  </a:lnTo>
                  <a:moveTo>
                    <a:pt x="2087" y="205"/>
                  </a:moveTo>
                  <a:lnTo>
                    <a:pt x="2089" y="205"/>
                  </a:lnTo>
                  <a:lnTo>
                    <a:pt x="2087" y="204"/>
                  </a:lnTo>
                  <a:lnTo>
                    <a:pt x="2087" y="205"/>
                  </a:lnTo>
                  <a:moveTo>
                    <a:pt x="1747" y="468"/>
                  </a:moveTo>
                  <a:lnTo>
                    <a:pt x="1746" y="468"/>
                  </a:lnTo>
                  <a:lnTo>
                    <a:pt x="1745" y="468"/>
                  </a:lnTo>
                  <a:lnTo>
                    <a:pt x="1745" y="470"/>
                  </a:lnTo>
                  <a:lnTo>
                    <a:pt x="1746" y="470"/>
                  </a:lnTo>
                  <a:lnTo>
                    <a:pt x="1747" y="468"/>
                  </a:lnTo>
                  <a:moveTo>
                    <a:pt x="2108" y="235"/>
                  </a:moveTo>
                  <a:lnTo>
                    <a:pt x="2108" y="236"/>
                  </a:lnTo>
                  <a:lnTo>
                    <a:pt x="2106" y="239"/>
                  </a:lnTo>
                  <a:lnTo>
                    <a:pt x="2106" y="241"/>
                  </a:lnTo>
                  <a:lnTo>
                    <a:pt x="2108" y="241"/>
                  </a:lnTo>
                  <a:lnTo>
                    <a:pt x="2108" y="239"/>
                  </a:lnTo>
                  <a:lnTo>
                    <a:pt x="2108" y="238"/>
                  </a:lnTo>
                  <a:lnTo>
                    <a:pt x="2109" y="238"/>
                  </a:lnTo>
                  <a:lnTo>
                    <a:pt x="2109" y="236"/>
                  </a:lnTo>
                  <a:lnTo>
                    <a:pt x="2109" y="235"/>
                  </a:lnTo>
                  <a:lnTo>
                    <a:pt x="2109" y="233"/>
                  </a:lnTo>
                  <a:lnTo>
                    <a:pt x="2108" y="233"/>
                  </a:lnTo>
                  <a:lnTo>
                    <a:pt x="2108" y="235"/>
                  </a:lnTo>
                  <a:moveTo>
                    <a:pt x="1739" y="431"/>
                  </a:moveTo>
                  <a:lnTo>
                    <a:pt x="1737" y="431"/>
                  </a:lnTo>
                  <a:lnTo>
                    <a:pt x="1739" y="433"/>
                  </a:lnTo>
                  <a:lnTo>
                    <a:pt x="1739" y="431"/>
                  </a:lnTo>
                  <a:moveTo>
                    <a:pt x="1759" y="388"/>
                  </a:moveTo>
                  <a:lnTo>
                    <a:pt x="1758" y="388"/>
                  </a:lnTo>
                  <a:lnTo>
                    <a:pt x="1758" y="390"/>
                  </a:lnTo>
                  <a:lnTo>
                    <a:pt x="1759" y="388"/>
                  </a:lnTo>
                  <a:moveTo>
                    <a:pt x="1752" y="406"/>
                  </a:moveTo>
                  <a:lnTo>
                    <a:pt x="1753" y="405"/>
                  </a:lnTo>
                  <a:lnTo>
                    <a:pt x="1752" y="405"/>
                  </a:lnTo>
                  <a:lnTo>
                    <a:pt x="1750" y="405"/>
                  </a:lnTo>
                  <a:lnTo>
                    <a:pt x="1749" y="405"/>
                  </a:lnTo>
                  <a:lnTo>
                    <a:pt x="1749" y="406"/>
                  </a:lnTo>
                  <a:lnTo>
                    <a:pt x="1749" y="406"/>
                  </a:lnTo>
                  <a:lnTo>
                    <a:pt x="1750" y="406"/>
                  </a:lnTo>
                  <a:lnTo>
                    <a:pt x="1752" y="406"/>
                  </a:lnTo>
                  <a:moveTo>
                    <a:pt x="1759" y="366"/>
                  </a:moveTo>
                  <a:lnTo>
                    <a:pt x="1759" y="368"/>
                  </a:lnTo>
                  <a:lnTo>
                    <a:pt x="1761" y="368"/>
                  </a:lnTo>
                  <a:lnTo>
                    <a:pt x="1759" y="366"/>
                  </a:lnTo>
                  <a:moveTo>
                    <a:pt x="1770" y="402"/>
                  </a:moveTo>
                  <a:lnTo>
                    <a:pt x="1771" y="402"/>
                  </a:lnTo>
                  <a:lnTo>
                    <a:pt x="1768" y="400"/>
                  </a:lnTo>
                  <a:lnTo>
                    <a:pt x="1765" y="400"/>
                  </a:lnTo>
                  <a:lnTo>
                    <a:pt x="1768" y="402"/>
                  </a:lnTo>
                  <a:lnTo>
                    <a:pt x="1770" y="402"/>
                  </a:lnTo>
                  <a:moveTo>
                    <a:pt x="599" y="403"/>
                  </a:moveTo>
                  <a:lnTo>
                    <a:pt x="599" y="402"/>
                  </a:lnTo>
                  <a:lnTo>
                    <a:pt x="599" y="400"/>
                  </a:lnTo>
                  <a:lnTo>
                    <a:pt x="597" y="402"/>
                  </a:lnTo>
                  <a:lnTo>
                    <a:pt x="596" y="402"/>
                  </a:lnTo>
                  <a:lnTo>
                    <a:pt x="597" y="403"/>
                  </a:lnTo>
                  <a:lnTo>
                    <a:pt x="599" y="403"/>
                  </a:lnTo>
                  <a:moveTo>
                    <a:pt x="1808" y="334"/>
                  </a:moveTo>
                  <a:lnTo>
                    <a:pt x="1808" y="332"/>
                  </a:lnTo>
                  <a:lnTo>
                    <a:pt x="1807" y="332"/>
                  </a:lnTo>
                  <a:lnTo>
                    <a:pt x="1808" y="334"/>
                  </a:lnTo>
                  <a:moveTo>
                    <a:pt x="1739" y="434"/>
                  </a:moveTo>
                  <a:lnTo>
                    <a:pt x="1739" y="433"/>
                  </a:lnTo>
                  <a:lnTo>
                    <a:pt x="1737" y="433"/>
                  </a:lnTo>
                  <a:lnTo>
                    <a:pt x="1736" y="434"/>
                  </a:lnTo>
                  <a:lnTo>
                    <a:pt x="1737" y="434"/>
                  </a:lnTo>
                  <a:lnTo>
                    <a:pt x="1739" y="434"/>
                  </a:lnTo>
                  <a:moveTo>
                    <a:pt x="1771" y="403"/>
                  </a:moveTo>
                  <a:lnTo>
                    <a:pt x="1771" y="402"/>
                  </a:lnTo>
                  <a:lnTo>
                    <a:pt x="1771" y="402"/>
                  </a:lnTo>
                  <a:lnTo>
                    <a:pt x="1771" y="403"/>
                  </a:lnTo>
                  <a:lnTo>
                    <a:pt x="1771" y="403"/>
                  </a:lnTo>
                  <a:moveTo>
                    <a:pt x="1750" y="477"/>
                  </a:moveTo>
                  <a:lnTo>
                    <a:pt x="1749" y="477"/>
                  </a:lnTo>
                  <a:lnTo>
                    <a:pt x="1749" y="477"/>
                  </a:lnTo>
                  <a:lnTo>
                    <a:pt x="1750" y="477"/>
                  </a:lnTo>
                  <a:lnTo>
                    <a:pt x="1750" y="477"/>
                  </a:lnTo>
                  <a:moveTo>
                    <a:pt x="1771" y="477"/>
                  </a:moveTo>
                  <a:lnTo>
                    <a:pt x="1771" y="477"/>
                  </a:lnTo>
                  <a:lnTo>
                    <a:pt x="1771" y="477"/>
                  </a:lnTo>
                  <a:lnTo>
                    <a:pt x="1771" y="477"/>
                  </a:lnTo>
                  <a:moveTo>
                    <a:pt x="1826" y="328"/>
                  </a:moveTo>
                  <a:lnTo>
                    <a:pt x="1824" y="326"/>
                  </a:lnTo>
                  <a:lnTo>
                    <a:pt x="1824" y="328"/>
                  </a:lnTo>
                  <a:lnTo>
                    <a:pt x="1826" y="328"/>
                  </a:lnTo>
                  <a:moveTo>
                    <a:pt x="1767" y="477"/>
                  </a:moveTo>
                  <a:lnTo>
                    <a:pt x="1767" y="479"/>
                  </a:lnTo>
                  <a:lnTo>
                    <a:pt x="1768" y="479"/>
                  </a:lnTo>
                  <a:lnTo>
                    <a:pt x="1767" y="477"/>
                  </a:lnTo>
                  <a:moveTo>
                    <a:pt x="1767" y="406"/>
                  </a:moveTo>
                  <a:lnTo>
                    <a:pt x="1768" y="406"/>
                  </a:lnTo>
                  <a:lnTo>
                    <a:pt x="1767" y="406"/>
                  </a:lnTo>
                  <a:lnTo>
                    <a:pt x="1767" y="406"/>
                  </a:lnTo>
                  <a:moveTo>
                    <a:pt x="1768" y="408"/>
                  </a:moveTo>
                  <a:lnTo>
                    <a:pt x="1770" y="408"/>
                  </a:lnTo>
                  <a:lnTo>
                    <a:pt x="1768" y="406"/>
                  </a:lnTo>
                  <a:lnTo>
                    <a:pt x="1768" y="408"/>
                  </a:lnTo>
                  <a:moveTo>
                    <a:pt x="1787" y="375"/>
                  </a:moveTo>
                  <a:lnTo>
                    <a:pt x="1787" y="377"/>
                  </a:lnTo>
                  <a:lnTo>
                    <a:pt x="1789" y="377"/>
                  </a:lnTo>
                  <a:lnTo>
                    <a:pt x="1789" y="375"/>
                  </a:lnTo>
                  <a:lnTo>
                    <a:pt x="1787" y="375"/>
                  </a:lnTo>
                  <a:moveTo>
                    <a:pt x="1771" y="391"/>
                  </a:moveTo>
                  <a:lnTo>
                    <a:pt x="1771" y="393"/>
                  </a:lnTo>
                  <a:lnTo>
                    <a:pt x="1771" y="391"/>
                  </a:lnTo>
                  <a:lnTo>
                    <a:pt x="1771" y="391"/>
                  </a:lnTo>
                  <a:moveTo>
                    <a:pt x="1783" y="375"/>
                  </a:moveTo>
                  <a:lnTo>
                    <a:pt x="1783" y="377"/>
                  </a:lnTo>
                  <a:lnTo>
                    <a:pt x="1784" y="377"/>
                  </a:lnTo>
                  <a:lnTo>
                    <a:pt x="1784" y="375"/>
                  </a:lnTo>
                  <a:lnTo>
                    <a:pt x="1783" y="375"/>
                  </a:lnTo>
                  <a:moveTo>
                    <a:pt x="695" y="484"/>
                  </a:moveTo>
                  <a:lnTo>
                    <a:pt x="695" y="486"/>
                  </a:lnTo>
                  <a:lnTo>
                    <a:pt x="696" y="484"/>
                  </a:lnTo>
                  <a:lnTo>
                    <a:pt x="695" y="484"/>
                  </a:lnTo>
                  <a:moveTo>
                    <a:pt x="721" y="316"/>
                  </a:moveTo>
                  <a:lnTo>
                    <a:pt x="721" y="315"/>
                  </a:lnTo>
                  <a:lnTo>
                    <a:pt x="720" y="316"/>
                  </a:lnTo>
                  <a:lnTo>
                    <a:pt x="720" y="318"/>
                  </a:lnTo>
                  <a:lnTo>
                    <a:pt x="721" y="319"/>
                  </a:lnTo>
                  <a:lnTo>
                    <a:pt x="721" y="321"/>
                  </a:lnTo>
                  <a:lnTo>
                    <a:pt x="723" y="321"/>
                  </a:lnTo>
                  <a:lnTo>
                    <a:pt x="723" y="319"/>
                  </a:lnTo>
                  <a:lnTo>
                    <a:pt x="721" y="318"/>
                  </a:lnTo>
                  <a:lnTo>
                    <a:pt x="721" y="316"/>
                  </a:lnTo>
                  <a:moveTo>
                    <a:pt x="767" y="214"/>
                  </a:moveTo>
                  <a:lnTo>
                    <a:pt x="768" y="216"/>
                  </a:lnTo>
                  <a:lnTo>
                    <a:pt x="770" y="216"/>
                  </a:lnTo>
                  <a:lnTo>
                    <a:pt x="771" y="216"/>
                  </a:lnTo>
                  <a:lnTo>
                    <a:pt x="768" y="214"/>
                  </a:lnTo>
                  <a:lnTo>
                    <a:pt x="767" y="214"/>
                  </a:lnTo>
                  <a:moveTo>
                    <a:pt x="1303" y="728"/>
                  </a:moveTo>
                  <a:lnTo>
                    <a:pt x="1304" y="727"/>
                  </a:lnTo>
                  <a:lnTo>
                    <a:pt x="1303" y="727"/>
                  </a:lnTo>
                  <a:lnTo>
                    <a:pt x="1303" y="728"/>
                  </a:lnTo>
                  <a:moveTo>
                    <a:pt x="727" y="313"/>
                  </a:moveTo>
                  <a:lnTo>
                    <a:pt x="726" y="313"/>
                  </a:lnTo>
                  <a:lnTo>
                    <a:pt x="727" y="315"/>
                  </a:lnTo>
                  <a:lnTo>
                    <a:pt x="727" y="313"/>
                  </a:lnTo>
                  <a:moveTo>
                    <a:pt x="727" y="318"/>
                  </a:moveTo>
                  <a:lnTo>
                    <a:pt x="728" y="319"/>
                  </a:lnTo>
                  <a:lnTo>
                    <a:pt x="728" y="318"/>
                  </a:lnTo>
                  <a:lnTo>
                    <a:pt x="728" y="316"/>
                  </a:lnTo>
                  <a:lnTo>
                    <a:pt x="727" y="316"/>
                  </a:lnTo>
                  <a:lnTo>
                    <a:pt x="727" y="318"/>
                  </a:lnTo>
                  <a:moveTo>
                    <a:pt x="798" y="462"/>
                  </a:moveTo>
                  <a:lnTo>
                    <a:pt x="798" y="464"/>
                  </a:lnTo>
                  <a:lnTo>
                    <a:pt x="798" y="465"/>
                  </a:lnTo>
                  <a:lnTo>
                    <a:pt x="799" y="465"/>
                  </a:lnTo>
                  <a:lnTo>
                    <a:pt x="799" y="464"/>
                  </a:lnTo>
                  <a:lnTo>
                    <a:pt x="799" y="462"/>
                  </a:lnTo>
                  <a:lnTo>
                    <a:pt x="801" y="461"/>
                  </a:lnTo>
                  <a:lnTo>
                    <a:pt x="799" y="459"/>
                  </a:lnTo>
                  <a:lnTo>
                    <a:pt x="799" y="461"/>
                  </a:lnTo>
                  <a:lnTo>
                    <a:pt x="798" y="462"/>
                  </a:lnTo>
                  <a:moveTo>
                    <a:pt x="799" y="459"/>
                  </a:moveTo>
                  <a:lnTo>
                    <a:pt x="801" y="459"/>
                  </a:lnTo>
                  <a:lnTo>
                    <a:pt x="798" y="458"/>
                  </a:lnTo>
                  <a:lnTo>
                    <a:pt x="798" y="459"/>
                  </a:lnTo>
                  <a:lnTo>
                    <a:pt x="799" y="459"/>
                  </a:lnTo>
                  <a:moveTo>
                    <a:pt x="743" y="501"/>
                  </a:moveTo>
                  <a:lnTo>
                    <a:pt x="743" y="499"/>
                  </a:lnTo>
                  <a:lnTo>
                    <a:pt x="742" y="499"/>
                  </a:lnTo>
                  <a:lnTo>
                    <a:pt x="742" y="501"/>
                  </a:lnTo>
                  <a:lnTo>
                    <a:pt x="743" y="501"/>
                  </a:lnTo>
                  <a:moveTo>
                    <a:pt x="796" y="467"/>
                  </a:moveTo>
                  <a:lnTo>
                    <a:pt x="796" y="468"/>
                  </a:lnTo>
                  <a:lnTo>
                    <a:pt x="798" y="468"/>
                  </a:lnTo>
                  <a:lnTo>
                    <a:pt x="798" y="467"/>
                  </a:lnTo>
                  <a:lnTo>
                    <a:pt x="798" y="465"/>
                  </a:lnTo>
                  <a:lnTo>
                    <a:pt x="796" y="465"/>
                  </a:lnTo>
                  <a:lnTo>
                    <a:pt x="796" y="467"/>
                  </a:lnTo>
                  <a:moveTo>
                    <a:pt x="695" y="300"/>
                  </a:moveTo>
                  <a:lnTo>
                    <a:pt x="695" y="301"/>
                  </a:lnTo>
                  <a:lnTo>
                    <a:pt x="697" y="300"/>
                  </a:lnTo>
                  <a:lnTo>
                    <a:pt x="696" y="300"/>
                  </a:lnTo>
                  <a:lnTo>
                    <a:pt x="695" y="300"/>
                  </a:lnTo>
                  <a:moveTo>
                    <a:pt x="709" y="256"/>
                  </a:moveTo>
                  <a:lnTo>
                    <a:pt x="711" y="256"/>
                  </a:lnTo>
                  <a:lnTo>
                    <a:pt x="709" y="254"/>
                  </a:lnTo>
                  <a:lnTo>
                    <a:pt x="709" y="256"/>
                  </a:lnTo>
                  <a:moveTo>
                    <a:pt x="709" y="258"/>
                  </a:moveTo>
                  <a:lnTo>
                    <a:pt x="709" y="257"/>
                  </a:lnTo>
                  <a:lnTo>
                    <a:pt x="708" y="258"/>
                  </a:lnTo>
                  <a:lnTo>
                    <a:pt x="709" y="258"/>
                  </a:lnTo>
                  <a:moveTo>
                    <a:pt x="715" y="266"/>
                  </a:moveTo>
                  <a:lnTo>
                    <a:pt x="715" y="264"/>
                  </a:lnTo>
                  <a:lnTo>
                    <a:pt x="714" y="264"/>
                  </a:lnTo>
                  <a:lnTo>
                    <a:pt x="715" y="266"/>
                  </a:lnTo>
                  <a:moveTo>
                    <a:pt x="733" y="96"/>
                  </a:moveTo>
                  <a:lnTo>
                    <a:pt x="731" y="95"/>
                  </a:lnTo>
                  <a:lnTo>
                    <a:pt x="731" y="96"/>
                  </a:lnTo>
                  <a:lnTo>
                    <a:pt x="733" y="96"/>
                  </a:lnTo>
                  <a:moveTo>
                    <a:pt x="681" y="321"/>
                  </a:moveTo>
                  <a:lnTo>
                    <a:pt x="683" y="321"/>
                  </a:lnTo>
                  <a:lnTo>
                    <a:pt x="683" y="319"/>
                  </a:lnTo>
                  <a:lnTo>
                    <a:pt x="681" y="319"/>
                  </a:lnTo>
                  <a:lnTo>
                    <a:pt x="681" y="321"/>
                  </a:lnTo>
                  <a:moveTo>
                    <a:pt x="714" y="319"/>
                  </a:moveTo>
                  <a:lnTo>
                    <a:pt x="715" y="319"/>
                  </a:lnTo>
                  <a:lnTo>
                    <a:pt x="714" y="318"/>
                  </a:lnTo>
                  <a:lnTo>
                    <a:pt x="714" y="319"/>
                  </a:lnTo>
                  <a:moveTo>
                    <a:pt x="793" y="465"/>
                  </a:moveTo>
                  <a:lnTo>
                    <a:pt x="795" y="465"/>
                  </a:lnTo>
                  <a:lnTo>
                    <a:pt x="795" y="464"/>
                  </a:lnTo>
                  <a:lnTo>
                    <a:pt x="793" y="464"/>
                  </a:lnTo>
                  <a:lnTo>
                    <a:pt x="793" y="465"/>
                  </a:lnTo>
                  <a:moveTo>
                    <a:pt x="681" y="316"/>
                  </a:moveTo>
                  <a:lnTo>
                    <a:pt x="683" y="319"/>
                  </a:lnTo>
                  <a:lnTo>
                    <a:pt x="683" y="318"/>
                  </a:lnTo>
                  <a:lnTo>
                    <a:pt x="683" y="316"/>
                  </a:lnTo>
                  <a:lnTo>
                    <a:pt x="683" y="315"/>
                  </a:lnTo>
                  <a:lnTo>
                    <a:pt x="683" y="313"/>
                  </a:lnTo>
                  <a:lnTo>
                    <a:pt x="681" y="315"/>
                  </a:lnTo>
                  <a:lnTo>
                    <a:pt x="681" y="316"/>
                  </a:lnTo>
                  <a:moveTo>
                    <a:pt x="757" y="451"/>
                  </a:moveTo>
                  <a:lnTo>
                    <a:pt x="757" y="449"/>
                  </a:lnTo>
                  <a:lnTo>
                    <a:pt x="755" y="448"/>
                  </a:lnTo>
                  <a:lnTo>
                    <a:pt x="754" y="448"/>
                  </a:lnTo>
                  <a:lnTo>
                    <a:pt x="755" y="449"/>
                  </a:lnTo>
                  <a:lnTo>
                    <a:pt x="757" y="451"/>
                  </a:lnTo>
                  <a:moveTo>
                    <a:pt x="791" y="459"/>
                  </a:moveTo>
                  <a:lnTo>
                    <a:pt x="791" y="461"/>
                  </a:lnTo>
                  <a:lnTo>
                    <a:pt x="792" y="461"/>
                  </a:lnTo>
                  <a:lnTo>
                    <a:pt x="792" y="459"/>
                  </a:lnTo>
                  <a:lnTo>
                    <a:pt x="792" y="458"/>
                  </a:lnTo>
                  <a:lnTo>
                    <a:pt x="791" y="458"/>
                  </a:lnTo>
                  <a:lnTo>
                    <a:pt x="791" y="459"/>
                  </a:lnTo>
                  <a:moveTo>
                    <a:pt x="714" y="449"/>
                  </a:moveTo>
                  <a:lnTo>
                    <a:pt x="715" y="449"/>
                  </a:lnTo>
                  <a:lnTo>
                    <a:pt x="715" y="448"/>
                  </a:lnTo>
                  <a:lnTo>
                    <a:pt x="715" y="446"/>
                  </a:lnTo>
                  <a:lnTo>
                    <a:pt x="714" y="446"/>
                  </a:lnTo>
                  <a:lnTo>
                    <a:pt x="714" y="448"/>
                  </a:lnTo>
                  <a:lnTo>
                    <a:pt x="714" y="449"/>
                  </a:lnTo>
                  <a:moveTo>
                    <a:pt x="712" y="427"/>
                  </a:moveTo>
                  <a:lnTo>
                    <a:pt x="711" y="425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9" y="425"/>
                  </a:lnTo>
                  <a:lnTo>
                    <a:pt x="712" y="427"/>
                  </a:lnTo>
                  <a:moveTo>
                    <a:pt x="718" y="415"/>
                  </a:moveTo>
                  <a:lnTo>
                    <a:pt x="720" y="415"/>
                  </a:lnTo>
                  <a:lnTo>
                    <a:pt x="720" y="414"/>
                  </a:lnTo>
                  <a:lnTo>
                    <a:pt x="718" y="412"/>
                  </a:lnTo>
                  <a:lnTo>
                    <a:pt x="718" y="414"/>
                  </a:lnTo>
                  <a:lnTo>
                    <a:pt x="718" y="415"/>
                  </a:lnTo>
                  <a:moveTo>
                    <a:pt x="720" y="412"/>
                  </a:moveTo>
                  <a:lnTo>
                    <a:pt x="720" y="411"/>
                  </a:lnTo>
                  <a:lnTo>
                    <a:pt x="718" y="411"/>
                  </a:lnTo>
                  <a:lnTo>
                    <a:pt x="718" y="412"/>
                  </a:lnTo>
                  <a:lnTo>
                    <a:pt x="720" y="412"/>
                  </a:lnTo>
                  <a:moveTo>
                    <a:pt x="754" y="477"/>
                  </a:moveTo>
                  <a:lnTo>
                    <a:pt x="752" y="479"/>
                  </a:lnTo>
                  <a:lnTo>
                    <a:pt x="752" y="480"/>
                  </a:lnTo>
                  <a:lnTo>
                    <a:pt x="754" y="479"/>
                  </a:lnTo>
                  <a:lnTo>
                    <a:pt x="754" y="477"/>
                  </a:lnTo>
                  <a:moveTo>
                    <a:pt x="693" y="483"/>
                  </a:moveTo>
                  <a:lnTo>
                    <a:pt x="693" y="484"/>
                  </a:lnTo>
                  <a:lnTo>
                    <a:pt x="695" y="484"/>
                  </a:lnTo>
                  <a:lnTo>
                    <a:pt x="695" y="483"/>
                  </a:lnTo>
                  <a:lnTo>
                    <a:pt x="693" y="483"/>
                  </a:lnTo>
                  <a:moveTo>
                    <a:pt x="680" y="417"/>
                  </a:moveTo>
                  <a:lnTo>
                    <a:pt x="678" y="417"/>
                  </a:lnTo>
                  <a:lnTo>
                    <a:pt x="680" y="418"/>
                  </a:lnTo>
                  <a:lnTo>
                    <a:pt x="680" y="417"/>
                  </a:lnTo>
                  <a:moveTo>
                    <a:pt x="712" y="446"/>
                  </a:moveTo>
                  <a:lnTo>
                    <a:pt x="714" y="446"/>
                  </a:lnTo>
                  <a:lnTo>
                    <a:pt x="714" y="445"/>
                  </a:lnTo>
                  <a:lnTo>
                    <a:pt x="714" y="443"/>
                  </a:lnTo>
                  <a:lnTo>
                    <a:pt x="712" y="443"/>
                  </a:lnTo>
                  <a:lnTo>
                    <a:pt x="711" y="443"/>
                  </a:lnTo>
                  <a:lnTo>
                    <a:pt x="712" y="445"/>
                  </a:lnTo>
                  <a:lnTo>
                    <a:pt x="712" y="446"/>
                  </a:lnTo>
                  <a:moveTo>
                    <a:pt x="708" y="421"/>
                  </a:moveTo>
                  <a:lnTo>
                    <a:pt x="706" y="420"/>
                  </a:lnTo>
                  <a:lnTo>
                    <a:pt x="706" y="421"/>
                  </a:lnTo>
                  <a:lnTo>
                    <a:pt x="708" y="421"/>
                  </a:lnTo>
                  <a:moveTo>
                    <a:pt x="870" y="74"/>
                  </a:moveTo>
                  <a:lnTo>
                    <a:pt x="873" y="74"/>
                  </a:lnTo>
                  <a:lnTo>
                    <a:pt x="873" y="72"/>
                  </a:lnTo>
                  <a:lnTo>
                    <a:pt x="870" y="72"/>
                  </a:lnTo>
                  <a:lnTo>
                    <a:pt x="870" y="74"/>
                  </a:lnTo>
                  <a:moveTo>
                    <a:pt x="780" y="455"/>
                  </a:moveTo>
                  <a:lnTo>
                    <a:pt x="783" y="455"/>
                  </a:lnTo>
                  <a:lnTo>
                    <a:pt x="783" y="453"/>
                  </a:lnTo>
                  <a:lnTo>
                    <a:pt x="780" y="455"/>
                  </a:lnTo>
                  <a:moveTo>
                    <a:pt x="752" y="448"/>
                  </a:moveTo>
                  <a:lnTo>
                    <a:pt x="754" y="448"/>
                  </a:lnTo>
                  <a:lnTo>
                    <a:pt x="754" y="446"/>
                  </a:lnTo>
                  <a:lnTo>
                    <a:pt x="752" y="446"/>
                  </a:lnTo>
                  <a:lnTo>
                    <a:pt x="752" y="448"/>
                  </a:lnTo>
                  <a:moveTo>
                    <a:pt x="791" y="456"/>
                  </a:moveTo>
                  <a:lnTo>
                    <a:pt x="791" y="455"/>
                  </a:lnTo>
                  <a:lnTo>
                    <a:pt x="789" y="455"/>
                  </a:lnTo>
                  <a:lnTo>
                    <a:pt x="789" y="456"/>
                  </a:lnTo>
                  <a:lnTo>
                    <a:pt x="791" y="456"/>
                  </a:lnTo>
                  <a:moveTo>
                    <a:pt x="739" y="446"/>
                  </a:moveTo>
                  <a:lnTo>
                    <a:pt x="740" y="446"/>
                  </a:lnTo>
                  <a:lnTo>
                    <a:pt x="740" y="448"/>
                  </a:lnTo>
                  <a:lnTo>
                    <a:pt x="740" y="449"/>
                  </a:lnTo>
                  <a:lnTo>
                    <a:pt x="742" y="449"/>
                  </a:lnTo>
                  <a:lnTo>
                    <a:pt x="742" y="448"/>
                  </a:lnTo>
                  <a:lnTo>
                    <a:pt x="742" y="448"/>
                  </a:lnTo>
                  <a:lnTo>
                    <a:pt x="742" y="446"/>
                  </a:lnTo>
                  <a:lnTo>
                    <a:pt x="742" y="446"/>
                  </a:lnTo>
                  <a:lnTo>
                    <a:pt x="742" y="445"/>
                  </a:lnTo>
                  <a:lnTo>
                    <a:pt x="739" y="445"/>
                  </a:lnTo>
                  <a:lnTo>
                    <a:pt x="739" y="446"/>
                  </a:lnTo>
                  <a:moveTo>
                    <a:pt x="739" y="439"/>
                  </a:moveTo>
                  <a:lnTo>
                    <a:pt x="739" y="440"/>
                  </a:lnTo>
                  <a:lnTo>
                    <a:pt x="740" y="437"/>
                  </a:lnTo>
                  <a:lnTo>
                    <a:pt x="739" y="437"/>
                  </a:lnTo>
                  <a:lnTo>
                    <a:pt x="739" y="439"/>
                  </a:lnTo>
                  <a:moveTo>
                    <a:pt x="737" y="442"/>
                  </a:moveTo>
                  <a:lnTo>
                    <a:pt x="739" y="440"/>
                  </a:lnTo>
                  <a:lnTo>
                    <a:pt x="737" y="440"/>
                  </a:lnTo>
                  <a:lnTo>
                    <a:pt x="737" y="442"/>
                  </a:lnTo>
                  <a:moveTo>
                    <a:pt x="737" y="442"/>
                  </a:moveTo>
                  <a:lnTo>
                    <a:pt x="737" y="442"/>
                  </a:lnTo>
                  <a:lnTo>
                    <a:pt x="736" y="442"/>
                  </a:lnTo>
                  <a:lnTo>
                    <a:pt x="737" y="442"/>
                  </a:lnTo>
                  <a:moveTo>
                    <a:pt x="731" y="285"/>
                  </a:moveTo>
                  <a:lnTo>
                    <a:pt x="733" y="285"/>
                  </a:lnTo>
                  <a:lnTo>
                    <a:pt x="733" y="284"/>
                  </a:lnTo>
                  <a:lnTo>
                    <a:pt x="731" y="284"/>
                  </a:lnTo>
                  <a:lnTo>
                    <a:pt x="731" y="285"/>
                  </a:lnTo>
                  <a:moveTo>
                    <a:pt x="1270" y="778"/>
                  </a:moveTo>
                  <a:lnTo>
                    <a:pt x="1270" y="777"/>
                  </a:lnTo>
                  <a:lnTo>
                    <a:pt x="1269" y="778"/>
                  </a:lnTo>
                  <a:lnTo>
                    <a:pt x="1270" y="778"/>
                  </a:lnTo>
                  <a:moveTo>
                    <a:pt x="1275" y="773"/>
                  </a:moveTo>
                  <a:lnTo>
                    <a:pt x="1275" y="771"/>
                  </a:lnTo>
                  <a:lnTo>
                    <a:pt x="1275" y="771"/>
                  </a:lnTo>
                  <a:lnTo>
                    <a:pt x="1273" y="771"/>
                  </a:lnTo>
                  <a:lnTo>
                    <a:pt x="1272" y="771"/>
                  </a:lnTo>
                  <a:lnTo>
                    <a:pt x="1272" y="773"/>
                  </a:lnTo>
                  <a:lnTo>
                    <a:pt x="1273" y="773"/>
                  </a:lnTo>
                  <a:lnTo>
                    <a:pt x="1275" y="773"/>
                  </a:lnTo>
                  <a:moveTo>
                    <a:pt x="692" y="263"/>
                  </a:moveTo>
                  <a:lnTo>
                    <a:pt x="692" y="264"/>
                  </a:lnTo>
                  <a:lnTo>
                    <a:pt x="693" y="264"/>
                  </a:lnTo>
                  <a:lnTo>
                    <a:pt x="692" y="263"/>
                  </a:lnTo>
                  <a:moveTo>
                    <a:pt x="728" y="140"/>
                  </a:moveTo>
                  <a:lnTo>
                    <a:pt x="726" y="142"/>
                  </a:lnTo>
                  <a:lnTo>
                    <a:pt x="728" y="142"/>
                  </a:lnTo>
                  <a:lnTo>
                    <a:pt x="728" y="140"/>
                  </a:lnTo>
                  <a:moveTo>
                    <a:pt x="727" y="251"/>
                  </a:moveTo>
                  <a:lnTo>
                    <a:pt x="728" y="251"/>
                  </a:lnTo>
                  <a:lnTo>
                    <a:pt x="730" y="251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1"/>
                  </a:lnTo>
                  <a:moveTo>
                    <a:pt x="721" y="232"/>
                  </a:moveTo>
                  <a:lnTo>
                    <a:pt x="720" y="233"/>
                  </a:lnTo>
                  <a:lnTo>
                    <a:pt x="721" y="233"/>
                  </a:lnTo>
                  <a:lnTo>
                    <a:pt x="721" y="232"/>
                  </a:lnTo>
                  <a:moveTo>
                    <a:pt x="1272" y="758"/>
                  </a:moveTo>
                  <a:lnTo>
                    <a:pt x="1272" y="756"/>
                  </a:lnTo>
                  <a:lnTo>
                    <a:pt x="1270" y="756"/>
                  </a:lnTo>
                  <a:lnTo>
                    <a:pt x="1270" y="758"/>
                  </a:lnTo>
                  <a:lnTo>
                    <a:pt x="1272" y="758"/>
                  </a:lnTo>
                  <a:moveTo>
                    <a:pt x="717" y="227"/>
                  </a:moveTo>
                  <a:lnTo>
                    <a:pt x="715" y="227"/>
                  </a:lnTo>
                  <a:lnTo>
                    <a:pt x="715" y="227"/>
                  </a:lnTo>
                  <a:lnTo>
                    <a:pt x="717" y="227"/>
                  </a:lnTo>
                  <a:lnTo>
                    <a:pt x="717" y="227"/>
                  </a:lnTo>
                  <a:moveTo>
                    <a:pt x="706" y="198"/>
                  </a:moveTo>
                  <a:lnTo>
                    <a:pt x="706" y="196"/>
                  </a:lnTo>
                  <a:lnTo>
                    <a:pt x="706" y="196"/>
                  </a:lnTo>
                  <a:lnTo>
                    <a:pt x="706" y="198"/>
                  </a:lnTo>
                  <a:lnTo>
                    <a:pt x="706" y="198"/>
                  </a:lnTo>
                  <a:moveTo>
                    <a:pt x="1269" y="762"/>
                  </a:moveTo>
                  <a:lnTo>
                    <a:pt x="1269" y="762"/>
                  </a:lnTo>
                  <a:lnTo>
                    <a:pt x="1270" y="762"/>
                  </a:lnTo>
                  <a:lnTo>
                    <a:pt x="1269" y="762"/>
                  </a:lnTo>
                  <a:moveTo>
                    <a:pt x="1272" y="783"/>
                  </a:moveTo>
                  <a:lnTo>
                    <a:pt x="1272" y="784"/>
                  </a:lnTo>
                  <a:lnTo>
                    <a:pt x="1273" y="783"/>
                  </a:lnTo>
                  <a:lnTo>
                    <a:pt x="1272" y="783"/>
                  </a:lnTo>
                  <a:moveTo>
                    <a:pt x="1300" y="749"/>
                  </a:moveTo>
                  <a:lnTo>
                    <a:pt x="1301" y="749"/>
                  </a:lnTo>
                  <a:lnTo>
                    <a:pt x="1301" y="747"/>
                  </a:lnTo>
                  <a:lnTo>
                    <a:pt x="1300" y="747"/>
                  </a:lnTo>
                  <a:lnTo>
                    <a:pt x="1300" y="749"/>
                  </a:lnTo>
                  <a:moveTo>
                    <a:pt x="1296" y="753"/>
                  </a:moveTo>
                  <a:lnTo>
                    <a:pt x="1297" y="755"/>
                  </a:lnTo>
                  <a:lnTo>
                    <a:pt x="1297" y="753"/>
                  </a:lnTo>
                  <a:lnTo>
                    <a:pt x="1296" y="753"/>
                  </a:lnTo>
                  <a:moveTo>
                    <a:pt x="1270" y="781"/>
                  </a:moveTo>
                  <a:lnTo>
                    <a:pt x="1269" y="781"/>
                  </a:lnTo>
                  <a:lnTo>
                    <a:pt x="1269" y="783"/>
                  </a:lnTo>
                  <a:lnTo>
                    <a:pt x="1270" y="783"/>
                  </a:lnTo>
                  <a:lnTo>
                    <a:pt x="1270" y="781"/>
                  </a:lnTo>
                  <a:moveTo>
                    <a:pt x="1270" y="755"/>
                  </a:moveTo>
                  <a:lnTo>
                    <a:pt x="1269" y="755"/>
                  </a:lnTo>
                  <a:lnTo>
                    <a:pt x="1269" y="756"/>
                  </a:lnTo>
                  <a:lnTo>
                    <a:pt x="1270" y="756"/>
                  </a:lnTo>
                  <a:lnTo>
                    <a:pt x="1270" y="755"/>
                  </a:lnTo>
                  <a:moveTo>
                    <a:pt x="1285" y="743"/>
                  </a:moveTo>
                  <a:lnTo>
                    <a:pt x="1287" y="742"/>
                  </a:lnTo>
                  <a:lnTo>
                    <a:pt x="1287" y="740"/>
                  </a:lnTo>
                  <a:lnTo>
                    <a:pt x="1285" y="742"/>
                  </a:lnTo>
                  <a:lnTo>
                    <a:pt x="1285" y="743"/>
                  </a:lnTo>
                  <a:moveTo>
                    <a:pt x="1299" y="747"/>
                  </a:moveTo>
                  <a:lnTo>
                    <a:pt x="1300" y="747"/>
                  </a:lnTo>
                  <a:lnTo>
                    <a:pt x="1300" y="746"/>
                  </a:lnTo>
                  <a:lnTo>
                    <a:pt x="1299" y="746"/>
                  </a:lnTo>
                  <a:lnTo>
                    <a:pt x="1299" y="747"/>
                  </a:lnTo>
                  <a:moveTo>
                    <a:pt x="1288" y="742"/>
                  </a:moveTo>
                  <a:lnTo>
                    <a:pt x="1290" y="742"/>
                  </a:lnTo>
                  <a:lnTo>
                    <a:pt x="1290" y="740"/>
                  </a:lnTo>
                  <a:lnTo>
                    <a:pt x="1288" y="740"/>
                  </a:lnTo>
                  <a:lnTo>
                    <a:pt x="1288" y="742"/>
                  </a:lnTo>
                  <a:moveTo>
                    <a:pt x="754" y="312"/>
                  </a:moveTo>
                  <a:lnTo>
                    <a:pt x="755" y="313"/>
                  </a:lnTo>
                  <a:lnTo>
                    <a:pt x="757" y="312"/>
                  </a:lnTo>
                  <a:lnTo>
                    <a:pt x="755" y="312"/>
                  </a:lnTo>
                  <a:lnTo>
                    <a:pt x="755" y="310"/>
                  </a:lnTo>
                  <a:lnTo>
                    <a:pt x="754" y="310"/>
                  </a:lnTo>
                  <a:lnTo>
                    <a:pt x="754" y="312"/>
                  </a:lnTo>
                  <a:moveTo>
                    <a:pt x="829" y="117"/>
                  </a:moveTo>
                  <a:lnTo>
                    <a:pt x="826" y="114"/>
                  </a:lnTo>
                  <a:lnTo>
                    <a:pt x="826" y="115"/>
                  </a:lnTo>
                  <a:lnTo>
                    <a:pt x="829" y="118"/>
                  </a:lnTo>
                  <a:lnTo>
                    <a:pt x="833" y="121"/>
                  </a:lnTo>
                  <a:lnTo>
                    <a:pt x="832" y="120"/>
                  </a:lnTo>
                  <a:lnTo>
                    <a:pt x="829" y="117"/>
                  </a:lnTo>
                  <a:moveTo>
                    <a:pt x="715" y="322"/>
                  </a:moveTo>
                  <a:lnTo>
                    <a:pt x="715" y="321"/>
                  </a:lnTo>
                  <a:lnTo>
                    <a:pt x="714" y="322"/>
                  </a:lnTo>
                  <a:lnTo>
                    <a:pt x="715" y="323"/>
                  </a:lnTo>
                  <a:lnTo>
                    <a:pt x="717" y="323"/>
                  </a:lnTo>
                  <a:lnTo>
                    <a:pt x="717" y="322"/>
                  </a:lnTo>
                  <a:lnTo>
                    <a:pt x="715" y="322"/>
                  </a:lnTo>
                  <a:moveTo>
                    <a:pt x="762" y="233"/>
                  </a:moveTo>
                  <a:lnTo>
                    <a:pt x="764" y="233"/>
                  </a:lnTo>
                  <a:lnTo>
                    <a:pt x="762" y="232"/>
                  </a:lnTo>
                  <a:lnTo>
                    <a:pt x="762" y="233"/>
                  </a:lnTo>
                  <a:moveTo>
                    <a:pt x="733" y="319"/>
                  </a:moveTo>
                  <a:lnTo>
                    <a:pt x="733" y="318"/>
                  </a:lnTo>
                  <a:lnTo>
                    <a:pt x="730" y="319"/>
                  </a:lnTo>
                  <a:lnTo>
                    <a:pt x="731" y="321"/>
                  </a:lnTo>
                  <a:lnTo>
                    <a:pt x="731" y="319"/>
                  </a:lnTo>
                  <a:lnTo>
                    <a:pt x="733" y="319"/>
                  </a:lnTo>
                  <a:moveTo>
                    <a:pt x="734" y="287"/>
                  </a:moveTo>
                  <a:lnTo>
                    <a:pt x="733" y="287"/>
                  </a:lnTo>
                  <a:lnTo>
                    <a:pt x="733" y="288"/>
                  </a:lnTo>
                  <a:lnTo>
                    <a:pt x="734" y="290"/>
                  </a:lnTo>
                  <a:lnTo>
                    <a:pt x="734" y="288"/>
                  </a:lnTo>
                  <a:lnTo>
                    <a:pt x="734" y="287"/>
                  </a:lnTo>
                  <a:moveTo>
                    <a:pt x="814" y="170"/>
                  </a:moveTo>
                  <a:lnTo>
                    <a:pt x="816" y="171"/>
                  </a:lnTo>
                  <a:lnTo>
                    <a:pt x="816" y="173"/>
                  </a:lnTo>
                  <a:lnTo>
                    <a:pt x="817" y="173"/>
                  </a:lnTo>
                  <a:lnTo>
                    <a:pt x="814" y="168"/>
                  </a:lnTo>
                  <a:lnTo>
                    <a:pt x="814" y="170"/>
                  </a:lnTo>
                  <a:moveTo>
                    <a:pt x="820" y="143"/>
                  </a:moveTo>
                  <a:lnTo>
                    <a:pt x="823" y="142"/>
                  </a:lnTo>
                  <a:lnTo>
                    <a:pt x="822" y="142"/>
                  </a:lnTo>
                  <a:lnTo>
                    <a:pt x="820" y="143"/>
                  </a:lnTo>
                  <a:moveTo>
                    <a:pt x="805" y="186"/>
                  </a:moveTo>
                  <a:lnTo>
                    <a:pt x="807" y="188"/>
                  </a:lnTo>
                  <a:lnTo>
                    <a:pt x="807" y="186"/>
                  </a:lnTo>
                  <a:lnTo>
                    <a:pt x="805" y="186"/>
                  </a:lnTo>
                  <a:moveTo>
                    <a:pt x="758" y="230"/>
                  </a:moveTo>
                  <a:lnTo>
                    <a:pt x="757" y="232"/>
                  </a:lnTo>
                  <a:lnTo>
                    <a:pt x="758" y="232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1" y="230"/>
                  </a:lnTo>
                  <a:lnTo>
                    <a:pt x="758" y="230"/>
                  </a:lnTo>
                  <a:moveTo>
                    <a:pt x="708" y="279"/>
                  </a:moveTo>
                  <a:lnTo>
                    <a:pt x="709" y="279"/>
                  </a:lnTo>
                  <a:lnTo>
                    <a:pt x="709" y="278"/>
                  </a:lnTo>
                  <a:lnTo>
                    <a:pt x="708" y="278"/>
                  </a:lnTo>
                  <a:lnTo>
                    <a:pt x="708" y="279"/>
                  </a:lnTo>
                  <a:moveTo>
                    <a:pt x="709" y="276"/>
                  </a:moveTo>
                  <a:lnTo>
                    <a:pt x="709" y="278"/>
                  </a:lnTo>
                  <a:lnTo>
                    <a:pt x="711" y="276"/>
                  </a:lnTo>
                  <a:lnTo>
                    <a:pt x="714" y="276"/>
                  </a:lnTo>
                  <a:lnTo>
                    <a:pt x="712" y="275"/>
                  </a:lnTo>
                  <a:lnTo>
                    <a:pt x="709" y="275"/>
                  </a:lnTo>
                  <a:lnTo>
                    <a:pt x="706" y="275"/>
                  </a:lnTo>
                  <a:lnTo>
                    <a:pt x="706" y="276"/>
                  </a:lnTo>
                  <a:lnTo>
                    <a:pt x="708" y="276"/>
                  </a:lnTo>
                  <a:lnTo>
                    <a:pt x="709" y="276"/>
                  </a:lnTo>
                  <a:moveTo>
                    <a:pt x="711" y="285"/>
                  </a:moveTo>
                  <a:lnTo>
                    <a:pt x="709" y="287"/>
                  </a:lnTo>
                  <a:lnTo>
                    <a:pt x="711" y="287"/>
                  </a:lnTo>
                  <a:lnTo>
                    <a:pt x="711" y="285"/>
                  </a:lnTo>
                  <a:moveTo>
                    <a:pt x="712" y="284"/>
                  </a:moveTo>
                  <a:lnTo>
                    <a:pt x="711" y="284"/>
                  </a:lnTo>
                  <a:lnTo>
                    <a:pt x="711" y="285"/>
                  </a:lnTo>
                  <a:lnTo>
                    <a:pt x="712" y="285"/>
                  </a:lnTo>
                  <a:lnTo>
                    <a:pt x="712" y="284"/>
                  </a:lnTo>
                  <a:moveTo>
                    <a:pt x="703" y="261"/>
                  </a:moveTo>
                  <a:lnTo>
                    <a:pt x="703" y="260"/>
                  </a:lnTo>
                  <a:lnTo>
                    <a:pt x="702" y="261"/>
                  </a:lnTo>
                  <a:lnTo>
                    <a:pt x="702" y="263"/>
                  </a:lnTo>
                  <a:lnTo>
                    <a:pt x="702" y="263"/>
                  </a:lnTo>
                  <a:lnTo>
                    <a:pt x="703" y="263"/>
                  </a:lnTo>
                  <a:lnTo>
                    <a:pt x="703" y="261"/>
                  </a:lnTo>
                  <a:moveTo>
                    <a:pt x="684" y="322"/>
                  </a:moveTo>
                  <a:lnTo>
                    <a:pt x="683" y="322"/>
                  </a:lnTo>
                  <a:lnTo>
                    <a:pt x="683" y="323"/>
                  </a:lnTo>
                  <a:lnTo>
                    <a:pt x="683" y="325"/>
                  </a:lnTo>
                  <a:lnTo>
                    <a:pt x="684" y="323"/>
                  </a:lnTo>
                  <a:lnTo>
                    <a:pt x="684" y="322"/>
                  </a:lnTo>
                  <a:moveTo>
                    <a:pt x="728" y="269"/>
                  </a:moveTo>
                  <a:lnTo>
                    <a:pt x="727" y="269"/>
                  </a:lnTo>
                  <a:lnTo>
                    <a:pt x="727" y="270"/>
                  </a:lnTo>
                  <a:lnTo>
                    <a:pt x="728" y="270"/>
                  </a:lnTo>
                  <a:lnTo>
                    <a:pt x="728" y="269"/>
                  </a:lnTo>
                  <a:moveTo>
                    <a:pt x="697" y="319"/>
                  </a:moveTo>
                  <a:lnTo>
                    <a:pt x="699" y="322"/>
                  </a:lnTo>
                  <a:lnTo>
                    <a:pt x="700" y="322"/>
                  </a:lnTo>
                  <a:lnTo>
                    <a:pt x="699" y="321"/>
                  </a:lnTo>
                  <a:lnTo>
                    <a:pt x="697" y="319"/>
                  </a:lnTo>
                  <a:moveTo>
                    <a:pt x="700" y="322"/>
                  </a:moveTo>
                  <a:lnTo>
                    <a:pt x="699" y="323"/>
                  </a:lnTo>
                  <a:lnTo>
                    <a:pt x="700" y="323"/>
                  </a:lnTo>
                  <a:lnTo>
                    <a:pt x="700" y="322"/>
                  </a:lnTo>
                  <a:moveTo>
                    <a:pt x="114" y="648"/>
                  </a:moveTo>
                  <a:lnTo>
                    <a:pt x="113" y="650"/>
                  </a:lnTo>
                  <a:lnTo>
                    <a:pt x="114" y="650"/>
                  </a:lnTo>
                  <a:lnTo>
                    <a:pt x="114" y="648"/>
                  </a:lnTo>
                  <a:moveTo>
                    <a:pt x="542" y="558"/>
                  </a:moveTo>
                  <a:lnTo>
                    <a:pt x="541" y="557"/>
                  </a:lnTo>
                  <a:lnTo>
                    <a:pt x="541" y="558"/>
                  </a:lnTo>
                  <a:lnTo>
                    <a:pt x="542" y="558"/>
                  </a:lnTo>
                  <a:moveTo>
                    <a:pt x="646" y="521"/>
                  </a:moveTo>
                  <a:lnTo>
                    <a:pt x="644" y="523"/>
                  </a:lnTo>
                  <a:lnTo>
                    <a:pt x="646" y="523"/>
                  </a:lnTo>
                  <a:lnTo>
                    <a:pt x="646" y="521"/>
                  </a:lnTo>
                  <a:moveTo>
                    <a:pt x="610" y="536"/>
                  </a:moveTo>
                  <a:lnTo>
                    <a:pt x="609" y="536"/>
                  </a:lnTo>
                  <a:lnTo>
                    <a:pt x="610" y="538"/>
                  </a:lnTo>
                  <a:lnTo>
                    <a:pt x="610" y="536"/>
                  </a:lnTo>
                  <a:moveTo>
                    <a:pt x="621" y="533"/>
                  </a:moveTo>
                  <a:lnTo>
                    <a:pt x="621" y="535"/>
                  </a:lnTo>
                  <a:lnTo>
                    <a:pt x="622" y="535"/>
                  </a:lnTo>
                  <a:lnTo>
                    <a:pt x="624" y="535"/>
                  </a:lnTo>
                  <a:lnTo>
                    <a:pt x="624" y="533"/>
                  </a:lnTo>
                  <a:lnTo>
                    <a:pt x="624" y="532"/>
                  </a:lnTo>
                  <a:lnTo>
                    <a:pt x="622" y="533"/>
                  </a:lnTo>
                  <a:lnTo>
                    <a:pt x="621" y="533"/>
                  </a:lnTo>
                  <a:moveTo>
                    <a:pt x="537" y="542"/>
                  </a:moveTo>
                  <a:lnTo>
                    <a:pt x="538" y="544"/>
                  </a:lnTo>
                  <a:lnTo>
                    <a:pt x="538" y="542"/>
                  </a:lnTo>
                  <a:lnTo>
                    <a:pt x="537" y="542"/>
                  </a:lnTo>
                  <a:moveTo>
                    <a:pt x="392" y="487"/>
                  </a:moveTo>
                  <a:lnTo>
                    <a:pt x="390" y="487"/>
                  </a:lnTo>
                  <a:lnTo>
                    <a:pt x="392" y="489"/>
                  </a:lnTo>
                  <a:lnTo>
                    <a:pt x="392" y="487"/>
                  </a:lnTo>
                  <a:moveTo>
                    <a:pt x="531" y="548"/>
                  </a:moveTo>
                  <a:lnTo>
                    <a:pt x="531" y="547"/>
                  </a:lnTo>
                  <a:lnTo>
                    <a:pt x="529" y="548"/>
                  </a:lnTo>
                  <a:lnTo>
                    <a:pt x="531" y="548"/>
                  </a:lnTo>
                  <a:moveTo>
                    <a:pt x="532" y="552"/>
                  </a:moveTo>
                  <a:lnTo>
                    <a:pt x="534" y="552"/>
                  </a:lnTo>
                  <a:lnTo>
                    <a:pt x="532" y="551"/>
                  </a:lnTo>
                  <a:lnTo>
                    <a:pt x="532" y="552"/>
                  </a:lnTo>
                  <a:moveTo>
                    <a:pt x="534" y="554"/>
                  </a:moveTo>
                  <a:lnTo>
                    <a:pt x="535" y="554"/>
                  </a:lnTo>
                  <a:lnTo>
                    <a:pt x="534" y="552"/>
                  </a:lnTo>
                  <a:lnTo>
                    <a:pt x="534" y="554"/>
                  </a:lnTo>
                  <a:moveTo>
                    <a:pt x="635" y="400"/>
                  </a:moveTo>
                  <a:lnTo>
                    <a:pt x="634" y="400"/>
                  </a:lnTo>
                  <a:lnTo>
                    <a:pt x="634" y="402"/>
                  </a:lnTo>
                  <a:lnTo>
                    <a:pt x="635" y="402"/>
                  </a:lnTo>
                  <a:lnTo>
                    <a:pt x="635" y="400"/>
                  </a:lnTo>
                  <a:moveTo>
                    <a:pt x="643" y="511"/>
                  </a:moveTo>
                  <a:lnTo>
                    <a:pt x="644" y="511"/>
                  </a:lnTo>
                  <a:lnTo>
                    <a:pt x="644" y="510"/>
                  </a:lnTo>
                  <a:lnTo>
                    <a:pt x="646" y="508"/>
                  </a:lnTo>
                  <a:lnTo>
                    <a:pt x="644" y="508"/>
                  </a:lnTo>
                  <a:lnTo>
                    <a:pt x="643" y="508"/>
                  </a:lnTo>
                  <a:lnTo>
                    <a:pt x="643" y="510"/>
                  </a:lnTo>
                  <a:lnTo>
                    <a:pt x="643" y="511"/>
                  </a:lnTo>
                  <a:moveTo>
                    <a:pt x="666" y="508"/>
                  </a:moveTo>
                  <a:lnTo>
                    <a:pt x="668" y="508"/>
                  </a:lnTo>
                  <a:lnTo>
                    <a:pt x="669" y="507"/>
                  </a:lnTo>
                  <a:lnTo>
                    <a:pt x="668" y="507"/>
                  </a:lnTo>
                  <a:lnTo>
                    <a:pt x="668" y="505"/>
                  </a:lnTo>
                  <a:lnTo>
                    <a:pt x="666" y="505"/>
                  </a:lnTo>
                  <a:lnTo>
                    <a:pt x="666" y="507"/>
                  </a:lnTo>
                  <a:lnTo>
                    <a:pt x="666" y="508"/>
                  </a:lnTo>
                  <a:moveTo>
                    <a:pt x="668" y="510"/>
                  </a:moveTo>
                  <a:lnTo>
                    <a:pt x="669" y="510"/>
                  </a:lnTo>
                  <a:lnTo>
                    <a:pt x="668" y="508"/>
                  </a:lnTo>
                  <a:lnTo>
                    <a:pt x="668" y="510"/>
                  </a:lnTo>
                  <a:moveTo>
                    <a:pt x="728" y="530"/>
                  </a:moveTo>
                  <a:lnTo>
                    <a:pt x="730" y="529"/>
                  </a:lnTo>
                  <a:lnTo>
                    <a:pt x="728" y="527"/>
                  </a:lnTo>
                  <a:lnTo>
                    <a:pt x="728" y="529"/>
                  </a:lnTo>
                  <a:lnTo>
                    <a:pt x="728" y="530"/>
                  </a:lnTo>
                  <a:moveTo>
                    <a:pt x="669" y="520"/>
                  </a:moveTo>
                  <a:lnTo>
                    <a:pt x="668" y="518"/>
                  </a:lnTo>
                  <a:lnTo>
                    <a:pt x="668" y="520"/>
                  </a:lnTo>
                  <a:lnTo>
                    <a:pt x="669" y="520"/>
                  </a:lnTo>
                  <a:moveTo>
                    <a:pt x="644" y="508"/>
                  </a:moveTo>
                  <a:lnTo>
                    <a:pt x="646" y="507"/>
                  </a:lnTo>
                  <a:lnTo>
                    <a:pt x="646" y="505"/>
                  </a:lnTo>
                  <a:lnTo>
                    <a:pt x="646" y="504"/>
                  </a:lnTo>
                  <a:lnTo>
                    <a:pt x="644" y="504"/>
                  </a:lnTo>
                  <a:lnTo>
                    <a:pt x="643" y="505"/>
                  </a:lnTo>
                  <a:lnTo>
                    <a:pt x="643" y="507"/>
                  </a:lnTo>
                  <a:lnTo>
                    <a:pt x="644" y="507"/>
                  </a:lnTo>
                  <a:lnTo>
                    <a:pt x="644" y="508"/>
                  </a:lnTo>
                  <a:moveTo>
                    <a:pt x="367" y="508"/>
                  </a:moveTo>
                  <a:lnTo>
                    <a:pt x="367" y="507"/>
                  </a:lnTo>
                  <a:lnTo>
                    <a:pt x="365" y="508"/>
                  </a:lnTo>
                  <a:lnTo>
                    <a:pt x="367" y="508"/>
                  </a:lnTo>
                  <a:moveTo>
                    <a:pt x="649" y="476"/>
                  </a:moveTo>
                  <a:lnTo>
                    <a:pt x="650" y="476"/>
                  </a:lnTo>
                  <a:lnTo>
                    <a:pt x="649" y="474"/>
                  </a:lnTo>
                  <a:lnTo>
                    <a:pt x="649" y="476"/>
                  </a:lnTo>
                  <a:moveTo>
                    <a:pt x="650" y="501"/>
                  </a:moveTo>
                  <a:lnTo>
                    <a:pt x="653" y="499"/>
                  </a:lnTo>
                  <a:lnTo>
                    <a:pt x="652" y="499"/>
                  </a:lnTo>
                  <a:lnTo>
                    <a:pt x="650" y="501"/>
                  </a:lnTo>
                  <a:moveTo>
                    <a:pt x="349" y="520"/>
                  </a:moveTo>
                  <a:lnTo>
                    <a:pt x="350" y="520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9" y="520"/>
                  </a:lnTo>
                  <a:moveTo>
                    <a:pt x="331" y="513"/>
                  </a:moveTo>
                  <a:lnTo>
                    <a:pt x="330" y="510"/>
                  </a:lnTo>
                  <a:lnTo>
                    <a:pt x="330" y="511"/>
                  </a:lnTo>
                  <a:lnTo>
                    <a:pt x="331" y="513"/>
                  </a:lnTo>
                  <a:moveTo>
                    <a:pt x="331" y="514"/>
                  </a:moveTo>
                  <a:lnTo>
                    <a:pt x="331" y="513"/>
                  </a:lnTo>
                  <a:lnTo>
                    <a:pt x="330" y="513"/>
                  </a:lnTo>
                  <a:lnTo>
                    <a:pt x="328" y="513"/>
                  </a:lnTo>
                  <a:lnTo>
                    <a:pt x="330" y="514"/>
                  </a:lnTo>
                  <a:lnTo>
                    <a:pt x="331" y="514"/>
                  </a:lnTo>
                  <a:moveTo>
                    <a:pt x="334" y="510"/>
                  </a:moveTo>
                  <a:lnTo>
                    <a:pt x="334" y="508"/>
                  </a:lnTo>
                  <a:lnTo>
                    <a:pt x="333" y="508"/>
                  </a:lnTo>
                  <a:lnTo>
                    <a:pt x="333" y="510"/>
                  </a:lnTo>
                  <a:lnTo>
                    <a:pt x="334" y="510"/>
                  </a:lnTo>
                  <a:moveTo>
                    <a:pt x="331" y="518"/>
                  </a:moveTo>
                  <a:lnTo>
                    <a:pt x="331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4" y="521"/>
                  </a:lnTo>
                  <a:lnTo>
                    <a:pt x="334" y="520"/>
                  </a:lnTo>
                  <a:lnTo>
                    <a:pt x="334" y="518"/>
                  </a:lnTo>
                  <a:lnTo>
                    <a:pt x="333" y="518"/>
                  </a:lnTo>
                  <a:lnTo>
                    <a:pt x="333" y="517"/>
                  </a:lnTo>
                  <a:lnTo>
                    <a:pt x="331" y="517"/>
                  </a:lnTo>
                  <a:lnTo>
                    <a:pt x="331" y="516"/>
                  </a:lnTo>
                  <a:lnTo>
                    <a:pt x="330" y="517"/>
                  </a:lnTo>
                  <a:lnTo>
                    <a:pt x="330" y="518"/>
                  </a:lnTo>
                  <a:lnTo>
                    <a:pt x="331" y="518"/>
                  </a:lnTo>
                  <a:moveTo>
                    <a:pt x="343" y="502"/>
                  </a:moveTo>
                  <a:lnTo>
                    <a:pt x="342" y="502"/>
                  </a:lnTo>
                  <a:lnTo>
                    <a:pt x="342" y="504"/>
                  </a:lnTo>
                  <a:lnTo>
                    <a:pt x="343" y="502"/>
                  </a:lnTo>
                  <a:moveTo>
                    <a:pt x="150" y="482"/>
                  </a:moveTo>
                  <a:lnTo>
                    <a:pt x="148" y="483"/>
                  </a:lnTo>
                  <a:lnTo>
                    <a:pt x="150" y="483"/>
                  </a:lnTo>
                  <a:lnTo>
                    <a:pt x="150" y="484"/>
                  </a:lnTo>
                  <a:lnTo>
                    <a:pt x="148" y="486"/>
                  </a:lnTo>
                  <a:lnTo>
                    <a:pt x="150" y="486"/>
                  </a:lnTo>
                  <a:lnTo>
                    <a:pt x="150" y="487"/>
                  </a:lnTo>
                  <a:lnTo>
                    <a:pt x="151" y="487"/>
                  </a:lnTo>
                  <a:lnTo>
                    <a:pt x="151" y="486"/>
                  </a:lnTo>
                  <a:lnTo>
                    <a:pt x="151" y="484"/>
                  </a:lnTo>
                  <a:lnTo>
                    <a:pt x="151" y="483"/>
                  </a:lnTo>
                  <a:lnTo>
                    <a:pt x="153" y="483"/>
                  </a:lnTo>
                  <a:lnTo>
                    <a:pt x="153" y="482"/>
                  </a:lnTo>
                  <a:lnTo>
                    <a:pt x="151" y="482"/>
                  </a:lnTo>
                  <a:lnTo>
                    <a:pt x="151" y="480"/>
                  </a:lnTo>
                  <a:lnTo>
                    <a:pt x="150" y="479"/>
                  </a:lnTo>
                  <a:lnTo>
                    <a:pt x="148" y="480"/>
                  </a:lnTo>
                  <a:lnTo>
                    <a:pt x="150" y="480"/>
                  </a:lnTo>
                  <a:lnTo>
                    <a:pt x="150" y="482"/>
                  </a:lnTo>
                  <a:moveTo>
                    <a:pt x="288" y="501"/>
                  </a:moveTo>
                  <a:lnTo>
                    <a:pt x="287" y="499"/>
                  </a:lnTo>
                  <a:lnTo>
                    <a:pt x="287" y="501"/>
                  </a:lnTo>
                  <a:lnTo>
                    <a:pt x="288" y="501"/>
                  </a:lnTo>
                  <a:moveTo>
                    <a:pt x="135" y="487"/>
                  </a:moveTo>
                  <a:lnTo>
                    <a:pt x="133" y="489"/>
                  </a:lnTo>
                  <a:lnTo>
                    <a:pt x="135" y="489"/>
                  </a:lnTo>
                  <a:lnTo>
                    <a:pt x="135" y="487"/>
                  </a:lnTo>
                  <a:moveTo>
                    <a:pt x="178" y="474"/>
                  </a:moveTo>
                  <a:lnTo>
                    <a:pt x="179" y="474"/>
                  </a:lnTo>
                  <a:lnTo>
                    <a:pt x="178" y="473"/>
                  </a:lnTo>
                  <a:lnTo>
                    <a:pt x="178" y="474"/>
                  </a:lnTo>
                  <a:moveTo>
                    <a:pt x="364" y="504"/>
                  </a:moveTo>
                  <a:lnTo>
                    <a:pt x="362" y="504"/>
                  </a:lnTo>
                  <a:lnTo>
                    <a:pt x="361" y="504"/>
                  </a:lnTo>
                  <a:lnTo>
                    <a:pt x="359" y="504"/>
                  </a:lnTo>
                  <a:lnTo>
                    <a:pt x="358" y="504"/>
                  </a:lnTo>
                  <a:lnTo>
                    <a:pt x="358" y="505"/>
                  </a:lnTo>
                  <a:lnTo>
                    <a:pt x="358" y="507"/>
                  </a:lnTo>
                  <a:lnTo>
                    <a:pt x="358" y="508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55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8" y="510"/>
                  </a:lnTo>
                  <a:lnTo>
                    <a:pt x="359" y="510"/>
                  </a:lnTo>
                  <a:lnTo>
                    <a:pt x="359" y="508"/>
                  </a:lnTo>
                  <a:lnTo>
                    <a:pt x="361" y="507"/>
                  </a:lnTo>
                  <a:lnTo>
                    <a:pt x="361" y="505"/>
                  </a:lnTo>
                  <a:lnTo>
                    <a:pt x="362" y="505"/>
                  </a:lnTo>
                  <a:lnTo>
                    <a:pt x="364" y="505"/>
                  </a:lnTo>
                  <a:lnTo>
                    <a:pt x="364" y="507"/>
                  </a:lnTo>
                  <a:lnTo>
                    <a:pt x="365" y="507"/>
                  </a:lnTo>
                  <a:lnTo>
                    <a:pt x="367" y="505"/>
                  </a:lnTo>
                  <a:lnTo>
                    <a:pt x="365" y="505"/>
                  </a:lnTo>
                  <a:lnTo>
                    <a:pt x="364" y="504"/>
                  </a:lnTo>
                  <a:moveTo>
                    <a:pt x="349" y="516"/>
                  </a:moveTo>
                  <a:lnTo>
                    <a:pt x="347" y="517"/>
                  </a:lnTo>
                  <a:lnTo>
                    <a:pt x="347" y="518"/>
                  </a:lnTo>
                  <a:lnTo>
                    <a:pt x="349" y="518"/>
                  </a:lnTo>
                  <a:lnTo>
                    <a:pt x="349" y="517"/>
                  </a:lnTo>
                  <a:lnTo>
                    <a:pt x="349" y="516"/>
                  </a:lnTo>
                  <a:moveTo>
                    <a:pt x="672" y="606"/>
                  </a:moveTo>
                  <a:lnTo>
                    <a:pt x="671" y="606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2" y="609"/>
                  </a:lnTo>
                  <a:lnTo>
                    <a:pt x="672" y="607"/>
                  </a:lnTo>
                  <a:lnTo>
                    <a:pt x="672" y="606"/>
                  </a:lnTo>
                  <a:moveTo>
                    <a:pt x="352" y="520"/>
                  </a:moveTo>
                  <a:lnTo>
                    <a:pt x="350" y="520"/>
                  </a:lnTo>
                  <a:lnTo>
                    <a:pt x="352" y="521"/>
                  </a:lnTo>
                  <a:lnTo>
                    <a:pt x="352" y="520"/>
                  </a:lnTo>
                  <a:moveTo>
                    <a:pt x="353" y="518"/>
                  </a:moveTo>
                  <a:lnTo>
                    <a:pt x="355" y="518"/>
                  </a:lnTo>
                  <a:lnTo>
                    <a:pt x="355" y="517"/>
                  </a:lnTo>
                  <a:lnTo>
                    <a:pt x="353" y="516"/>
                  </a:lnTo>
                  <a:lnTo>
                    <a:pt x="353" y="517"/>
                  </a:lnTo>
                  <a:lnTo>
                    <a:pt x="352" y="517"/>
                  </a:lnTo>
                  <a:lnTo>
                    <a:pt x="352" y="518"/>
                  </a:lnTo>
                  <a:lnTo>
                    <a:pt x="353" y="518"/>
                  </a:lnTo>
                  <a:moveTo>
                    <a:pt x="352" y="510"/>
                  </a:moveTo>
                  <a:lnTo>
                    <a:pt x="352" y="511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0" y="513"/>
                  </a:lnTo>
                  <a:lnTo>
                    <a:pt x="350" y="514"/>
                  </a:lnTo>
                  <a:lnTo>
                    <a:pt x="350" y="516"/>
                  </a:lnTo>
                  <a:lnTo>
                    <a:pt x="350" y="517"/>
                  </a:lnTo>
                  <a:lnTo>
                    <a:pt x="350" y="518"/>
                  </a:lnTo>
                  <a:lnTo>
                    <a:pt x="352" y="518"/>
                  </a:lnTo>
                  <a:lnTo>
                    <a:pt x="352" y="517"/>
                  </a:lnTo>
                  <a:lnTo>
                    <a:pt x="352" y="517"/>
                  </a:lnTo>
                  <a:lnTo>
                    <a:pt x="352" y="516"/>
                  </a:lnTo>
                  <a:lnTo>
                    <a:pt x="352" y="514"/>
                  </a:lnTo>
                  <a:lnTo>
                    <a:pt x="352" y="513"/>
                  </a:lnTo>
                  <a:lnTo>
                    <a:pt x="353" y="513"/>
                  </a:lnTo>
                  <a:lnTo>
                    <a:pt x="353" y="513"/>
                  </a:lnTo>
                  <a:lnTo>
                    <a:pt x="355" y="513"/>
                  </a:lnTo>
                  <a:lnTo>
                    <a:pt x="355" y="511"/>
                  </a:lnTo>
                  <a:lnTo>
                    <a:pt x="353" y="510"/>
                  </a:lnTo>
                  <a:lnTo>
                    <a:pt x="352" y="510"/>
                  </a:lnTo>
                  <a:moveTo>
                    <a:pt x="342" y="511"/>
                  </a:moveTo>
                  <a:lnTo>
                    <a:pt x="343" y="511"/>
                  </a:lnTo>
                  <a:lnTo>
                    <a:pt x="343" y="510"/>
                  </a:lnTo>
                  <a:lnTo>
                    <a:pt x="342" y="510"/>
                  </a:lnTo>
                  <a:lnTo>
                    <a:pt x="342" y="511"/>
                  </a:lnTo>
                  <a:moveTo>
                    <a:pt x="355" y="502"/>
                  </a:moveTo>
                  <a:lnTo>
                    <a:pt x="355" y="501"/>
                  </a:lnTo>
                  <a:lnTo>
                    <a:pt x="353" y="501"/>
                  </a:lnTo>
                  <a:lnTo>
                    <a:pt x="353" y="502"/>
                  </a:lnTo>
                  <a:lnTo>
                    <a:pt x="355" y="502"/>
                  </a:lnTo>
                  <a:moveTo>
                    <a:pt x="362" y="507"/>
                  </a:moveTo>
                  <a:lnTo>
                    <a:pt x="364" y="507"/>
                  </a:lnTo>
                  <a:lnTo>
                    <a:pt x="362" y="505"/>
                  </a:lnTo>
                  <a:lnTo>
                    <a:pt x="362" y="507"/>
                  </a:lnTo>
                  <a:moveTo>
                    <a:pt x="915" y="759"/>
                  </a:moveTo>
                  <a:lnTo>
                    <a:pt x="915" y="761"/>
                  </a:lnTo>
                  <a:lnTo>
                    <a:pt x="916" y="761"/>
                  </a:lnTo>
                  <a:lnTo>
                    <a:pt x="916" y="762"/>
                  </a:lnTo>
                  <a:lnTo>
                    <a:pt x="918" y="761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5" y="759"/>
                  </a:lnTo>
                  <a:moveTo>
                    <a:pt x="926" y="762"/>
                  </a:moveTo>
                  <a:lnTo>
                    <a:pt x="925" y="762"/>
                  </a:lnTo>
                  <a:lnTo>
                    <a:pt x="925" y="762"/>
                  </a:lnTo>
                  <a:lnTo>
                    <a:pt x="926" y="762"/>
                  </a:lnTo>
                  <a:moveTo>
                    <a:pt x="819" y="823"/>
                  </a:moveTo>
                  <a:lnTo>
                    <a:pt x="819" y="824"/>
                  </a:lnTo>
                  <a:lnTo>
                    <a:pt x="820" y="824"/>
                  </a:lnTo>
                  <a:lnTo>
                    <a:pt x="822" y="824"/>
                  </a:lnTo>
                  <a:lnTo>
                    <a:pt x="820" y="823"/>
                  </a:lnTo>
                  <a:lnTo>
                    <a:pt x="819" y="823"/>
                  </a:lnTo>
                  <a:moveTo>
                    <a:pt x="888" y="799"/>
                  </a:moveTo>
                  <a:lnTo>
                    <a:pt x="888" y="801"/>
                  </a:lnTo>
                  <a:lnTo>
                    <a:pt x="889" y="799"/>
                  </a:lnTo>
                  <a:lnTo>
                    <a:pt x="888" y="799"/>
                  </a:lnTo>
                  <a:moveTo>
                    <a:pt x="873" y="851"/>
                  </a:moveTo>
                  <a:lnTo>
                    <a:pt x="872" y="849"/>
                  </a:lnTo>
                  <a:lnTo>
                    <a:pt x="872" y="851"/>
                  </a:lnTo>
                  <a:lnTo>
                    <a:pt x="873" y="851"/>
                  </a:lnTo>
                  <a:moveTo>
                    <a:pt x="891" y="742"/>
                  </a:moveTo>
                  <a:lnTo>
                    <a:pt x="891" y="740"/>
                  </a:lnTo>
                  <a:lnTo>
                    <a:pt x="889" y="742"/>
                  </a:lnTo>
                  <a:lnTo>
                    <a:pt x="891" y="742"/>
                  </a:lnTo>
                  <a:moveTo>
                    <a:pt x="661" y="614"/>
                  </a:moveTo>
                  <a:lnTo>
                    <a:pt x="661" y="616"/>
                  </a:lnTo>
                  <a:lnTo>
                    <a:pt x="662" y="616"/>
                  </a:lnTo>
                  <a:lnTo>
                    <a:pt x="662" y="614"/>
                  </a:lnTo>
                  <a:lnTo>
                    <a:pt x="661" y="614"/>
                  </a:lnTo>
                  <a:moveTo>
                    <a:pt x="897" y="742"/>
                  </a:moveTo>
                  <a:lnTo>
                    <a:pt x="897" y="743"/>
                  </a:lnTo>
                  <a:lnTo>
                    <a:pt x="898" y="743"/>
                  </a:lnTo>
                  <a:lnTo>
                    <a:pt x="900" y="742"/>
                  </a:lnTo>
                  <a:lnTo>
                    <a:pt x="900" y="740"/>
                  </a:lnTo>
                  <a:lnTo>
                    <a:pt x="898" y="740"/>
                  </a:lnTo>
                  <a:lnTo>
                    <a:pt x="898" y="742"/>
                  </a:lnTo>
                  <a:lnTo>
                    <a:pt x="897" y="742"/>
                  </a:lnTo>
                  <a:moveTo>
                    <a:pt x="892" y="846"/>
                  </a:moveTo>
                  <a:lnTo>
                    <a:pt x="892" y="845"/>
                  </a:lnTo>
                  <a:lnTo>
                    <a:pt x="891" y="846"/>
                  </a:lnTo>
                  <a:lnTo>
                    <a:pt x="892" y="846"/>
                  </a:lnTo>
                  <a:moveTo>
                    <a:pt x="909" y="752"/>
                  </a:moveTo>
                  <a:lnTo>
                    <a:pt x="910" y="750"/>
                  </a:lnTo>
                  <a:lnTo>
                    <a:pt x="909" y="750"/>
                  </a:lnTo>
                  <a:lnTo>
                    <a:pt x="909" y="752"/>
                  </a:lnTo>
                  <a:moveTo>
                    <a:pt x="842" y="858"/>
                  </a:moveTo>
                  <a:lnTo>
                    <a:pt x="844" y="858"/>
                  </a:lnTo>
                  <a:lnTo>
                    <a:pt x="842" y="857"/>
                  </a:lnTo>
                  <a:lnTo>
                    <a:pt x="842" y="858"/>
                  </a:lnTo>
                  <a:moveTo>
                    <a:pt x="861" y="851"/>
                  </a:moveTo>
                  <a:lnTo>
                    <a:pt x="861" y="849"/>
                  </a:lnTo>
                  <a:lnTo>
                    <a:pt x="860" y="851"/>
                  </a:lnTo>
                  <a:lnTo>
                    <a:pt x="860" y="852"/>
                  </a:lnTo>
                  <a:lnTo>
                    <a:pt x="861" y="852"/>
                  </a:lnTo>
                  <a:lnTo>
                    <a:pt x="861" y="851"/>
                  </a:lnTo>
                  <a:moveTo>
                    <a:pt x="860" y="848"/>
                  </a:moveTo>
                  <a:lnTo>
                    <a:pt x="861" y="849"/>
                  </a:lnTo>
                  <a:lnTo>
                    <a:pt x="861" y="848"/>
                  </a:lnTo>
                  <a:lnTo>
                    <a:pt x="860" y="848"/>
                  </a:lnTo>
                  <a:moveTo>
                    <a:pt x="894" y="846"/>
                  </a:moveTo>
                  <a:lnTo>
                    <a:pt x="894" y="845"/>
                  </a:lnTo>
                  <a:lnTo>
                    <a:pt x="892" y="846"/>
                  </a:lnTo>
                  <a:lnTo>
                    <a:pt x="894" y="846"/>
                  </a:lnTo>
                  <a:moveTo>
                    <a:pt x="842" y="861"/>
                  </a:moveTo>
                  <a:lnTo>
                    <a:pt x="844" y="860"/>
                  </a:lnTo>
                  <a:lnTo>
                    <a:pt x="842" y="860"/>
                  </a:lnTo>
                  <a:lnTo>
                    <a:pt x="842" y="861"/>
                  </a:lnTo>
                  <a:moveTo>
                    <a:pt x="891" y="740"/>
                  </a:moveTo>
                  <a:lnTo>
                    <a:pt x="892" y="740"/>
                  </a:lnTo>
                  <a:lnTo>
                    <a:pt x="892" y="739"/>
                  </a:lnTo>
                  <a:lnTo>
                    <a:pt x="891" y="739"/>
                  </a:lnTo>
                  <a:lnTo>
                    <a:pt x="891" y="740"/>
                  </a:lnTo>
                  <a:moveTo>
                    <a:pt x="889" y="848"/>
                  </a:moveTo>
                  <a:lnTo>
                    <a:pt x="888" y="849"/>
                  </a:lnTo>
                  <a:lnTo>
                    <a:pt x="887" y="849"/>
                  </a:lnTo>
                  <a:lnTo>
                    <a:pt x="887" y="851"/>
                  </a:lnTo>
                  <a:lnTo>
                    <a:pt x="888" y="851"/>
                  </a:lnTo>
                  <a:lnTo>
                    <a:pt x="889" y="851"/>
                  </a:lnTo>
                  <a:lnTo>
                    <a:pt x="889" y="849"/>
                  </a:lnTo>
                  <a:lnTo>
                    <a:pt x="889" y="848"/>
                  </a:lnTo>
                  <a:moveTo>
                    <a:pt x="891" y="846"/>
                  </a:moveTo>
                  <a:lnTo>
                    <a:pt x="889" y="846"/>
                  </a:lnTo>
                  <a:lnTo>
                    <a:pt x="889" y="848"/>
                  </a:lnTo>
                  <a:lnTo>
                    <a:pt x="891" y="848"/>
                  </a:lnTo>
                  <a:lnTo>
                    <a:pt x="891" y="846"/>
                  </a:lnTo>
                  <a:moveTo>
                    <a:pt x="864" y="858"/>
                  </a:moveTo>
                  <a:lnTo>
                    <a:pt x="864" y="857"/>
                  </a:lnTo>
                  <a:lnTo>
                    <a:pt x="866" y="857"/>
                  </a:lnTo>
                  <a:lnTo>
                    <a:pt x="866" y="855"/>
                  </a:lnTo>
                  <a:lnTo>
                    <a:pt x="866" y="854"/>
                  </a:lnTo>
                  <a:lnTo>
                    <a:pt x="864" y="854"/>
                  </a:lnTo>
                  <a:lnTo>
                    <a:pt x="864" y="855"/>
                  </a:lnTo>
                  <a:lnTo>
                    <a:pt x="863" y="855"/>
                  </a:lnTo>
                  <a:lnTo>
                    <a:pt x="863" y="857"/>
                  </a:lnTo>
                  <a:lnTo>
                    <a:pt x="864" y="858"/>
                  </a:lnTo>
                  <a:moveTo>
                    <a:pt x="136" y="490"/>
                  </a:moveTo>
                  <a:lnTo>
                    <a:pt x="136" y="489"/>
                  </a:lnTo>
                  <a:lnTo>
                    <a:pt x="135" y="489"/>
                  </a:lnTo>
                  <a:lnTo>
                    <a:pt x="135" y="490"/>
                  </a:lnTo>
                  <a:lnTo>
                    <a:pt x="136" y="490"/>
                  </a:lnTo>
                  <a:moveTo>
                    <a:pt x="820" y="659"/>
                  </a:moveTo>
                  <a:lnTo>
                    <a:pt x="822" y="660"/>
                  </a:lnTo>
                  <a:lnTo>
                    <a:pt x="822" y="659"/>
                  </a:lnTo>
                  <a:lnTo>
                    <a:pt x="822" y="657"/>
                  </a:lnTo>
                  <a:lnTo>
                    <a:pt x="820" y="657"/>
                  </a:lnTo>
                  <a:lnTo>
                    <a:pt x="820" y="659"/>
                  </a:lnTo>
                  <a:moveTo>
                    <a:pt x="838" y="700"/>
                  </a:moveTo>
                  <a:lnTo>
                    <a:pt x="838" y="702"/>
                  </a:lnTo>
                  <a:lnTo>
                    <a:pt x="839" y="700"/>
                  </a:lnTo>
                  <a:lnTo>
                    <a:pt x="839" y="699"/>
                  </a:lnTo>
                  <a:lnTo>
                    <a:pt x="839" y="697"/>
                  </a:lnTo>
                  <a:lnTo>
                    <a:pt x="838" y="699"/>
                  </a:lnTo>
                  <a:lnTo>
                    <a:pt x="838" y="700"/>
                  </a:lnTo>
                  <a:moveTo>
                    <a:pt x="786" y="640"/>
                  </a:moveTo>
                  <a:lnTo>
                    <a:pt x="785" y="638"/>
                  </a:lnTo>
                  <a:lnTo>
                    <a:pt x="785" y="640"/>
                  </a:lnTo>
                  <a:lnTo>
                    <a:pt x="786" y="640"/>
                  </a:lnTo>
                  <a:moveTo>
                    <a:pt x="854" y="687"/>
                  </a:moveTo>
                  <a:lnTo>
                    <a:pt x="853" y="687"/>
                  </a:lnTo>
                  <a:lnTo>
                    <a:pt x="854" y="688"/>
                  </a:lnTo>
                  <a:lnTo>
                    <a:pt x="854" y="687"/>
                  </a:lnTo>
                  <a:moveTo>
                    <a:pt x="755" y="790"/>
                  </a:moveTo>
                  <a:lnTo>
                    <a:pt x="754" y="789"/>
                  </a:lnTo>
                  <a:lnTo>
                    <a:pt x="754" y="790"/>
                  </a:lnTo>
                  <a:lnTo>
                    <a:pt x="755" y="790"/>
                  </a:lnTo>
                  <a:moveTo>
                    <a:pt x="666" y="619"/>
                  </a:moveTo>
                  <a:lnTo>
                    <a:pt x="665" y="619"/>
                  </a:lnTo>
                  <a:lnTo>
                    <a:pt x="665" y="619"/>
                  </a:lnTo>
                  <a:lnTo>
                    <a:pt x="666" y="619"/>
                  </a:lnTo>
                  <a:moveTo>
                    <a:pt x="887" y="730"/>
                  </a:moveTo>
                  <a:lnTo>
                    <a:pt x="888" y="730"/>
                  </a:lnTo>
                  <a:lnTo>
                    <a:pt x="888" y="728"/>
                  </a:lnTo>
                  <a:lnTo>
                    <a:pt x="887" y="728"/>
                  </a:lnTo>
                  <a:lnTo>
                    <a:pt x="887" y="730"/>
                  </a:lnTo>
                  <a:moveTo>
                    <a:pt x="761" y="659"/>
                  </a:moveTo>
                  <a:lnTo>
                    <a:pt x="761" y="660"/>
                  </a:lnTo>
                  <a:lnTo>
                    <a:pt x="762" y="659"/>
                  </a:lnTo>
                  <a:lnTo>
                    <a:pt x="761" y="659"/>
                  </a:lnTo>
                  <a:moveTo>
                    <a:pt x="762" y="697"/>
                  </a:moveTo>
                  <a:lnTo>
                    <a:pt x="764" y="697"/>
                  </a:lnTo>
                  <a:lnTo>
                    <a:pt x="762" y="696"/>
                  </a:lnTo>
                  <a:lnTo>
                    <a:pt x="762" y="697"/>
                  </a:lnTo>
                  <a:moveTo>
                    <a:pt x="860" y="671"/>
                  </a:moveTo>
                  <a:lnTo>
                    <a:pt x="860" y="672"/>
                  </a:lnTo>
                  <a:lnTo>
                    <a:pt x="861" y="672"/>
                  </a:lnTo>
                  <a:lnTo>
                    <a:pt x="863" y="671"/>
                  </a:lnTo>
                  <a:lnTo>
                    <a:pt x="861" y="671"/>
                  </a:lnTo>
                  <a:lnTo>
                    <a:pt x="860" y="671"/>
                  </a:lnTo>
                  <a:moveTo>
                    <a:pt x="881" y="725"/>
                  </a:moveTo>
                  <a:lnTo>
                    <a:pt x="882" y="725"/>
                  </a:lnTo>
                  <a:lnTo>
                    <a:pt x="882" y="725"/>
                  </a:lnTo>
                  <a:lnTo>
                    <a:pt x="881" y="725"/>
                  </a:lnTo>
                  <a:lnTo>
                    <a:pt x="881" y="725"/>
                  </a:lnTo>
                  <a:moveTo>
                    <a:pt x="882" y="718"/>
                  </a:moveTo>
                  <a:lnTo>
                    <a:pt x="882" y="719"/>
                  </a:lnTo>
                  <a:lnTo>
                    <a:pt x="882" y="721"/>
                  </a:lnTo>
                  <a:lnTo>
                    <a:pt x="884" y="719"/>
                  </a:lnTo>
                  <a:lnTo>
                    <a:pt x="884" y="718"/>
                  </a:lnTo>
                  <a:lnTo>
                    <a:pt x="882" y="718"/>
                  </a:lnTo>
                  <a:moveTo>
                    <a:pt x="887" y="728"/>
                  </a:moveTo>
                  <a:lnTo>
                    <a:pt x="885" y="727"/>
                  </a:lnTo>
                  <a:lnTo>
                    <a:pt x="885" y="728"/>
                  </a:lnTo>
                  <a:lnTo>
                    <a:pt x="887" y="728"/>
                  </a:lnTo>
                  <a:moveTo>
                    <a:pt x="864" y="677"/>
                  </a:moveTo>
                  <a:lnTo>
                    <a:pt x="863" y="675"/>
                  </a:lnTo>
                  <a:lnTo>
                    <a:pt x="863" y="677"/>
                  </a:lnTo>
                  <a:lnTo>
                    <a:pt x="864" y="677"/>
                  </a:lnTo>
                  <a:moveTo>
                    <a:pt x="884" y="716"/>
                  </a:moveTo>
                  <a:lnTo>
                    <a:pt x="884" y="718"/>
                  </a:lnTo>
                  <a:lnTo>
                    <a:pt x="885" y="716"/>
                  </a:lnTo>
                  <a:lnTo>
                    <a:pt x="884" y="716"/>
                  </a:lnTo>
                  <a:moveTo>
                    <a:pt x="879" y="709"/>
                  </a:moveTo>
                  <a:lnTo>
                    <a:pt x="881" y="709"/>
                  </a:lnTo>
                  <a:lnTo>
                    <a:pt x="881" y="708"/>
                  </a:lnTo>
                  <a:lnTo>
                    <a:pt x="879" y="708"/>
                  </a:lnTo>
                  <a:lnTo>
                    <a:pt x="879" y="709"/>
                  </a:lnTo>
                  <a:moveTo>
                    <a:pt x="873" y="691"/>
                  </a:moveTo>
                  <a:lnTo>
                    <a:pt x="875" y="690"/>
                  </a:lnTo>
                  <a:lnTo>
                    <a:pt x="873" y="690"/>
                  </a:lnTo>
                  <a:lnTo>
                    <a:pt x="873" y="691"/>
                  </a:lnTo>
                  <a:moveTo>
                    <a:pt x="870" y="696"/>
                  </a:moveTo>
                  <a:lnTo>
                    <a:pt x="872" y="694"/>
                  </a:lnTo>
                  <a:lnTo>
                    <a:pt x="870" y="694"/>
                  </a:lnTo>
                  <a:lnTo>
                    <a:pt x="870" y="696"/>
                  </a:lnTo>
                  <a:moveTo>
                    <a:pt x="367" y="731"/>
                  </a:moveTo>
                  <a:lnTo>
                    <a:pt x="365" y="731"/>
                  </a:lnTo>
                  <a:lnTo>
                    <a:pt x="367" y="733"/>
                  </a:lnTo>
                  <a:lnTo>
                    <a:pt x="367" y="731"/>
                  </a:lnTo>
                  <a:moveTo>
                    <a:pt x="331" y="700"/>
                  </a:moveTo>
                  <a:lnTo>
                    <a:pt x="331" y="702"/>
                  </a:lnTo>
                  <a:lnTo>
                    <a:pt x="333" y="700"/>
                  </a:lnTo>
                  <a:lnTo>
                    <a:pt x="331" y="700"/>
                  </a:lnTo>
                  <a:moveTo>
                    <a:pt x="325" y="700"/>
                  </a:moveTo>
                  <a:lnTo>
                    <a:pt x="325" y="702"/>
                  </a:lnTo>
                  <a:lnTo>
                    <a:pt x="327" y="702"/>
                  </a:lnTo>
                  <a:lnTo>
                    <a:pt x="325" y="700"/>
                  </a:lnTo>
                  <a:moveTo>
                    <a:pt x="336" y="702"/>
                  </a:moveTo>
                  <a:lnTo>
                    <a:pt x="334" y="702"/>
                  </a:lnTo>
                  <a:lnTo>
                    <a:pt x="336" y="703"/>
                  </a:lnTo>
                  <a:lnTo>
                    <a:pt x="336" y="702"/>
                  </a:lnTo>
                  <a:moveTo>
                    <a:pt x="333" y="703"/>
                  </a:moveTo>
                  <a:lnTo>
                    <a:pt x="331" y="702"/>
                  </a:lnTo>
                  <a:lnTo>
                    <a:pt x="330" y="702"/>
                  </a:lnTo>
                  <a:lnTo>
                    <a:pt x="331" y="703"/>
                  </a:lnTo>
                  <a:lnTo>
                    <a:pt x="333" y="703"/>
                  </a:lnTo>
                  <a:moveTo>
                    <a:pt x="334" y="705"/>
                  </a:moveTo>
                  <a:lnTo>
                    <a:pt x="333" y="703"/>
                  </a:lnTo>
                  <a:lnTo>
                    <a:pt x="333" y="705"/>
                  </a:lnTo>
                  <a:lnTo>
                    <a:pt x="334" y="705"/>
                  </a:lnTo>
                  <a:moveTo>
                    <a:pt x="343" y="700"/>
                  </a:moveTo>
                  <a:lnTo>
                    <a:pt x="343" y="702"/>
                  </a:lnTo>
                  <a:lnTo>
                    <a:pt x="345" y="702"/>
                  </a:lnTo>
                  <a:lnTo>
                    <a:pt x="345" y="700"/>
                  </a:lnTo>
                  <a:lnTo>
                    <a:pt x="343" y="700"/>
                  </a:lnTo>
                  <a:moveTo>
                    <a:pt x="350" y="706"/>
                  </a:moveTo>
                  <a:lnTo>
                    <a:pt x="349" y="706"/>
                  </a:lnTo>
                  <a:lnTo>
                    <a:pt x="350" y="708"/>
                  </a:lnTo>
                  <a:lnTo>
                    <a:pt x="350" y="706"/>
                  </a:lnTo>
                  <a:moveTo>
                    <a:pt x="330" y="688"/>
                  </a:moveTo>
                  <a:lnTo>
                    <a:pt x="328" y="688"/>
                  </a:lnTo>
                  <a:lnTo>
                    <a:pt x="328" y="690"/>
                  </a:lnTo>
                  <a:lnTo>
                    <a:pt x="330" y="690"/>
                  </a:lnTo>
                  <a:lnTo>
                    <a:pt x="330" y="688"/>
                  </a:lnTo>
                  <a:moveTo>
                    <a:pt x="340" y="712"/>
                  </a:moveTo>
                  <a:lnTo>
                    <a:pt x="340" y="711"/>
                  </a:lnTo>
                  <a:lnTo>
                    <a:pt x="340" y="709"/>
                  </a:lnTo>
                  <a:lnTo>
                    <a:pt x="340" y="708"/>
                  </a:lnTo>
                  <a:lnTo>
                    <a:pt x="339" y="708"/>
                  </a:lnTo>
                  <a:lnTo>
                    <a:pt x="339" y="706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0"/>
                  </a:lnTo>
                  <a:lnTo>
                    <a:pt x="337" y="700"/>
                  </a:lnTo>
                  <a:lnTo>
                    <a:pt x="337" y="702"/>
                  </a:lnTo>
                  <a:lnTo>
                    <a:pt x="337" y="703"/>
                  </a:lnTo>
                  <a:lnTo>
                    <a:pt x="337" y="705"/>
                  </a:lnTo>
                  <a:lnTo>
                    <a:pt x="337" y="706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6" y="712"/>
                  </a:lnTo>
                  <a:lnTo>
                    <a:pt x="337" y="712"/>
                  </a:lnTo>
                  <a:lnTo>
                    <a:pt x="337" y="713"/>
                  </a:lnTo>
                  <a:lnTo>
                    <a:pt x="339" y="713"/>
                  </a:lnTo>
                  <a:lnTo>
                    <a:pt x="339" y="712"/>
                  </a:lnTo>
                  <a:lnTo>
                    <a:pt x="340" y="712"/>
                  </a:lnTo>
                  <a:moveTo>
                    <a:pt x="334" y="709"/>
                  </a:moveTo>
                  <a:lnTo>
                    <a:pt x="336" y="709"/>
                  </a:lnTo>
                  <a:lnTo>
                    <a:pt x="334" y="708"/>
                  </a:lnTo>
                  <a:lnTo>
                    <a:pt x="334" y="709"/>
                  </a:lnTo>
                  <a:moveTo>
                    <a:pt x="352" y="718"/>
                  </a:moveTo>
                  <a:lnTo>
                    <a:pt x="352" y="718"/>
                  </a:lnTo>
                  <a:lnTo>
                    <a:pt x="352" y="716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0" y="715"/>
                  </a:lnTo>
                  <a:lnTo>
                    <a:pt x="352" y="716"/>
                  </a:lnTo>
                  <a:lnTo>
                    <a:pt x="352" y="718"/>
                  </a:lnTo>
                  <a:moveTo>
                    <a:pt x="340" y="696"/>
                  </a:moveTo>
                  <a:lnTo>
                    <a:pt x="340" y="697"/>
                  </a:lnTo>
                  <a:lnTo>
                    <a:pt x="342" y="697"/>
                  </a:lnTo>
                  <a:lnTo>
                    <a:pt x="340" y="696"/>
                  </a:lnTo>
                  <a:moveTo>
                    <a:pt x="327" y="699"/>
                  </a:moveTo>
                  <a:lnTo>
                    <a:pt x="325" y="699"/>
                  </a:lnTo>
                  <a:lnTo>
                    <a:pt x="327" y="700"/>
                  </a:lnTo>
                  <a:lnTo>
                    <a:pt x="327" y="699"/>
                  </a:lnTo>
                  <a:moveTo>
                    <a:pt x="334" y="685"/>
                  </a:moveTo>
                  <a:lnTo>
                    <a:pt x="333" y="685"/>
                  </a:lnTo>
                  <a:lnTo>
                    <a:pt x="333" y="687"/>
                  </a:lnTo>
                  <a:lnTo>
                    <a:pt x="333" y="688"/>
                  </a:lnTo>
                  <a:lnTo>
                    <a:pt x="334" y="688"/>
                  </a:lnTo>
                  <a:lnTo>
                    <a:pt x="334" y="687"/>
                  </a:lnTo>
                  <a:lnTo>
                    <a:pt x="334" y="685"/>
                  </a:lnTo>
                  <a:moveTo>
                    <a:pt x="340" y="699"/>
                  </a:moveTo>
                  <a:lnTo>
                    <a:pt x="342" y="699"/>
                  </a:lnTo>
                  <a:lnTo>
                    <a:pt x="340" y="697"/>
                  </a:lnTo>
                  <a:lnTo>
                    <a:pt x="339" y="697"/>
                  </a:lnTo>
                  <a:lnTo>
                    <a:pt x="339" y="699"/>
                  </a:lnTo>
                  <a:lnTo>
                    <a:pt x="340" y="699"/>
                  </a:lnTo>
                  <a:moveTo>
                    <a:pt x="328" y="697"/>
                  </a:moveTo>
                  <a:lnTo>
                    <a:pt x="330" y="697"/>
                  </a:lnTo>
                  <a:lnTo>
                    <a:pt x="331" y="697"/>
                  </a:lnTo>
                  <a:lnTo>
                    <a:pt x="331" y="699"/>
                  </a:lnTo>
                  <a:lnTo>
                    <a:pt x="333" y="699"/>
                  </a:lnTo>
                  <a:lnTo>
                    <a:pt x="334" y="699"/>
                  </a:lnTo>
                  <a:lnTo>
                    <a:pt x="334" y="700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699"/>
                  </a:lnTo>
                  <a:lnTo>
                    <a:pt x="337" y="697"/>
                  </a:lnTo>
                  <a:lnTo>
                    <a:pt x="339" y="697"/>
                  </a:lnTo>
                  <a:lnTo>
                    <a:pt x="339" y="696"/>
                  </a:lnTo>
                  <a:lnTo>
                    <a:pt x="339" y="694"/>
                  </a:lnTo>
                  <a:lnTo>
                    <a:pt x="337" y="694"/>
                  </a:lnTo>
                  <a:lnTo>
                    <a:pt x="337" y="693"/>
                  </a:lnTo>
                  <a:lnTo>
                    <a:pt x="337" y="691"/>
                  </a:lnTo>
                  <a:lnTo>
                    <a:pt x="337" y="690"/>
                  </a:lnTo>
                  <a:lnTo>
                    <a:pt x="337" y="690"/>
                  </a:lnTo>
                  <a:lnTo>
                    <a:pt x="336" y="690"/>
                  </a:lnTo>
                  <a:lnTo>
                    <a:pt x="336" y="688"/>
                  </a:lnTo>
                  <a:lnTo>
                    <a:pt x="334" y="688"/>
                  </a:lnTo>
                  <a:lnTo>
                    <a:pt x="334" y="690"/>
                  </a:lnTo>
                  <a:lnTo>
                    <a:pt x="334" y="690"/>
                  </a:lnTo>
                  <a:lnTo>
                    <a:pt x="336" y="691"/>
                  </a:lnTo>
                  <a:lnTo>
                    <a:pt x="334" y="691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4"/>
                  </a:lnTo>
                  <a:lnTo>
                    <a:pt x="336" y="696"/>
                  </a:lnTo>
                  <a:lnTo>
                    <a:pt x="336" y="697"/>
                  </a:lnTo>
                  <a:lnTo>
                    <a:pt x="334" y="697"/>
                  </a:lnTo>
                  <a:lnTo>
                    <a:pt x="333" y="697"/>
                  </a:lnTo>
                  <a:lnTo>
                    <a:pt x="333" y="696"/>
                  </a:lnTo>
                  <a:lnTo>
                    <a:pt x="331" y="694"/>
                  </a:lnTo>
                  <a:lnTo>
                    <a:pt x="331" y="696"/>
                  </a:lnTo>
                  <a:lnTo>
                    <a:pt x="330" y="696"/>
                  </a:lnTo>
                  <a:lnTo>
                    <a:pt x="330" y="694"/>
                  </a:lnTo>
                  <a:lnTo>
                    <a:pt x="330" y="693"/>
                  </a:lnTo>
                  <a:lnTo>
                    <a:pt x="328" y="691"/>
                  </a:lnTo>
                  <a:lnTo>
                    <a:pt x="328" y="690"/>
                  </a:lnTo>
                  <a:lnTo>
                    <a:pt x="328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91"/>
                  </a:lnTo>
                  <a:lnTo>
                    <a:pt x="325" y="691"/>
                  </a:lnTo>
                  <a:lnTo>
                    <a:pt x="327" y="691"/>
                  </a:lnTo>
                  <a:lnTo>
                    <a:pt x="327" y="693"/>
                  </a:lnTo>
                  <a:lnTo>
                    <a:pt x="328" y="693"/>
                  </a:lnTo>
                  <a:lnTo>
                    <a:pt x="328" y="694"/>
                  </a:lnTo>
                  <a:lnTo>
                    <a:pt x="328" y="696"/>
                  </a:lnTo>
                  <a:lnTo>
                    <a:pt x="327" y="696"/>
                  </a:lnTo>
                  <a:lnTo>
                    <a:pt x="325" y="696"/>
                  </a:lnTo>
                  <a:lnTo>
                    <a:pt x="325" y="697"/>
                  </a:lnTo>
                  <a:lnTo>
                    <a:pt x="327" y="697"/>
                  </a:lnTo>
                  <a:lnTo>
                    <a:pt x="328" y="697"/>
                  </a:lnTo>
                  <a:moveTo>
                    <a:pt x="331" y="706"/>
                  </a:moveTo>
                  <a:lnTo>
                    <a:pt x="331" y="708"/>
                  </a:lnTo>
                  <a:lnTo>
                    <a:pt x="331" y="709"/>
                  </a:lnTo>
                  <a:lnTo>
                    <a:pt x="331" y="711"/>
                  </a:lnTo>
                  <a:lnTo>
                    <a:pt x="333" y="709"/>
                  </a:lnTo>
                  <a:lnTo>
                    <a:pt x="333" y="708"/>
                  </a:lnTo>
                  <a:lnTo>
                    <a:pt x="334" y="708"/>
                  </a:lnTo>
                  <a:lnTo>
                    <a:pt x="333" y="706"/>
                  </a:lnTo>
                  <a:lnTo>
                    <a:pt x="331" y="706"/>
                  </a:lnTo>
                  <a:moveTo>
                    <a:pt x="330" y="705"/>
                  </a:moveTo>
                  <a:lnTo>
                    <a:pt x="331" y="706"/>
                  </a:lnTo>
                  <a:lnTo>
                    <a:pt x="331" y="705"/>
                  </a:lnTo>
                  <a:lnTo>
                    <a:pt x="330" y="705"/>
                  </a:lnTo>
                  <a:moveTo>
                    <a:pt x="342" y="700"/>
                  </a:moveTo>
                  <a:lnTo>
                    <a:pt x="342" y="702"/>
                  </a:lnTo>
                  <a:lnTo>
                    <a:pt x="342" y="703"/>
                  </a:lnTo>
                  <a:lnTo>
                    <a:pt x="343" y="703"/>
                  </a:lnTo>
                  <a:lnTo>
                    <a:pt x="343" y="702"/>
                  </a:lnTo>
                  <a:lnTo>
                    <a:pt x="342" y="700"/>
                  </a:lnTo>
                  <a:moveTo>
                    <a:pt x="833" y="864"/>
                  </a:moveTo>
                  <a:lnTo>
                    <a:pt x="832" y="864"/>
                  </a:lnTo>
                  <a:lnTo>
                    <a:pt x="832" y="866"/>
                  </a:lnTo>
                  <a:lnTo>
                    <a:pt x="832" y="867"/>
                  </a:lnTo>
                  <a:lnTo>
                    <a:pt x="833" y="866"/>
                  </a:lnTo>
                  <a:lnTo>
                    <a:pt x="835" y="866"/>
                  </a:lnTo>
                  <a:lnTo>
                    <a:pt x="835" y="864"/>
                  </a:lnTo>
                  <a:lnTo>
                    <a:pt x="833" y="864"/>
                  </a:lnTo>
                  <a:moveTo>
                    <a:pt x="361" y="737"/>
                  </a:moveTo>
                  <a:lnTo>
                    <a:pt x="361" y="739"/>
                  </a:lnTo>
                  <a:lnTo>
                    <a:pt x="362" y="739"/>
                  </a:lnTo>
                  <a:lnTo>
                    <a:pt x="361" y="737"/>
                  </a:lnTo>
                  <a:moveTo>
                    <a:pt x="362" y="731"/>
                  </a:moveTo>
                  <a:lnTo>
                    <a:pt x="361" y="733"/>
                  </a:lnTo>
                  <a:lnTo>
                    <a:pt x="362" y="733"/>
                  </a:lnTo>
                  <a:lnTo>
                    <a:pt x="362" y="731"/>
                  </a:lnTo>
                  <a:moveTo>
                    <a:pt x="362" y="730"/>
                  </a:moveTo>
                  <a:lnTo>
                    <a:pt x="364" y="730"/>
                  </a:lnTo>
                  <a:lnTo>
                    <a:pt x="365" y="731"/>
                  </a:lnTo>
                  <a:lnTo>
                    <a:pt x="365" y="730"/>
                  </a:lnTo>
                  <a:lnTo>
                    <a:pt x="365" y="728"/>
                  </a:lnTo>
                  <a:lnTo>
                    <a:pt x="364" y="728"/>
                  </a:lnTo>
                  <a:lnTo>
                    <a:pt x="362" y="728"/>
                  </a:lnTo>
                  <a:lnTo>
                    <a:pt x="361" y="728"/>
                  </a:lnTo>
                  <a:lnTo>
                    <a:pt x="361" y="730"/>
                  </a:lnTo>
                  <a:lnTo>
                    <a:pt x="362" y="731"/>
                  </a:lnTo>
                  <a:lnTo>
                    <a:pt x="362" y="730"/>
                  </a:lnTo>
                  <a:moveTo>
                    <a:pt x="361" y="739"/>
                  </a:moveTo>
                  <a:lnTo>
                    <a:pt x="361" y="740"/>
                  </a:lnTo>
                  <a:lnTo>
                    <a:pt x="362" y="740"/>
                  </a:lnTo>
                  <a:lnTo>
                    <a:pt x="361" y="739"/>
                  </a:lnTo>
                  <a:moveTo>
                    <a:pt x="370" y="743"/>
                  </a:moveTo>
                  <a:lnTo>
                    <a:pt x="370" y="744"/>
                  </a:lnTo>
                  <a:lnTo>
                    <a:pt x="371" y="743"/>
                  </a:lnTo>
                  <a:lnTo>
                    <a:pt x="370" y="743"/>
                  </a:lnTo>
                  <a:moveTo>
                    <a:pt x="368" y="739"/>
                  </a:moveTo>
                  <a:lnTo>
                    <a:pt x="368" y="740"/>
                  </a:lnTo>
                  <a:lnTo>
                    <a:pt x="370" y="739"/>
                  </a:lnTo>
                  <a:lnTo>
                    <a:pt x="368" y="739"/>
                  </a:lnTo>
                  <a:moveTo>
                    <a:pt x="368" y="739"/>
                  </a:moveTo>
                  <a:lnTo>
                    <a:pt x="368" y="737"/>
                  </a:lnTo>
                  <a:lnTo>
                    <a:pt x="367" y="737"/>
                  </a:lnTo>
                  <a:lnTo>
                    <a:pt x="365" y="737"/>
                  </a:lnTo>
                  <a:lnTo>
                    <a:pt x="365" y="739"/>
                  </a:lnTo>
                  <a:lnTo>
                    <a:pt x="367" y="739"/>
                  </a:lnTo>
                  <a:lnTo>
                    <a:pt x="368" y="739"/>
                  </a:lnTo>
                  <a:moveTo>
                    <a:pt x="362" y="739"/>
                  </a:moveTo>
                  <a:lnTo>
                    <a:pt x="362" y="740"/>
                  </a:lnTo>
                  <a:lnTo>
                    <a:pt x="364" y="740"/>
                  </a:lnTo>
                  <a:lnTo>
                    <a:pt x="364" y="739"/>
                  </a:lnTo>
                  <a:lnTo>
                    <a:pt x="362" y="739"/>
                  </a:lnTo>
                  <a:moveTo>
                    <a:pt x="352" y="718"/>
                  </a:moveTo>
                  <a:lnTo>
                    <a:pt x="352" y="719"/>
                  </a:lnTo>
                  <a:lnTo>
                    <a:pt x="353" y="719"/>
                  </a:lnTo>
                  <a:lnTo>
                    <a:pt x="353" y="718"/>
                  </a:lnTo>
                  <a:lnTo>
                    <a:pt x="352" y="718"/>
                  </a:lnTo>
                  <a:moveTo>
                    <a:pt x="349" y="719"/>
                  </a:moveTo>
                  <a:lnTo>
                    <a:pt x="350" y="719"/>
                  </a:lnTo>
                  <a:lnTo>
                    <a:pt x="350" y="718"/>
                  </a:lnTo>
                  <a:lnTo>
                    <a:pt x="349" y="718"/>
                  </a:lnTo>
                  <a:lnTo>
                    <a:pt x="349" y="719"/>
                  </a:lnTo>
                  <a:moveTo>
                    <a:pt x="358" y="725"/>
                  </a:moveTo>
                  <a:lnTo>
                    <a:pt x="356" y="725"/>
                  </a:lnTo>
                  <a:lnTo>
                    <a:pt x="356" y="727"/>
                  </a:lnTo>
                  <a:lnTo>
                    <a:pt x="356" y="728"/>
                  </a:lnTo>
                  <a:lnTo>
                    <a:pt x="358" y="728"/>
                  </a:lnTo>
                  <a:lnTo>
                    <a:pt x="358" y="727"/>
                  </a:lnTo>
                  <a:lnTo>
                    <a:pt x="358" y="725"/>
                  </a:lnTo>
                  <a:moveTo>
                    <a:pt x="352" y="719"/>
                  </a:moveTo>
                  <a:lnTo>
                    <a:pt x="352" y="721"/>
                  </a:lnTo>
                  <a:lnTo>
                    <a:pt x="352" y="721"/>
                  </a:lnTo>
                  <a:lnTo>
                    <a:pt x="352" y="719"/>
                  </a:lnTo>
                  <a:moveTo>
                    <a:pt x="356" y="722"/>
                  </a:moveTo>
                  <a:lnTo>
                    <a:pt x="355" y="722"/>
                  </a:lnTo>
                  <a:lnTo>
                    <a:pt x="356" y="724"/>
                  </a:lnTo>
                  <a:lnTo>
                    <a:pt x="356" y="722"/>
                  </a:lnTo>
                  <a:moveTo>
                    <a:pt x="1185" y="585"/>
                  </a:moveTo>
                  <a:lnTo>
                    <a:pt x="1186" y="585"/>
                  </a:lnTo>
                  <a:lnTo>
                    <a:pt x="1185" y="583"/>
                  </a:lnTo>
                  <a:lnTo>
                    <a:pt x="1185" y="585"/>
                  </a:lnTo>
                  <a:moveTo>
                    <a:pt x="353" y="725"/>
                  </a:moveTo>
                  <a:lnTo>
                    <a:pt x="352" y="725"/>
                  </a:lnTo>
                  <a:lnTo>
                    <a:pt x="353" y="727"/>
                  </a:lnTo>
                  <a:lnTo>
                    <a:pt x="353" y="725"/>
                  </a:lnTo>
                  <a:lnTo>
                    <a:pt x="353" y="725"/>
                  </a:lnTo>
                  <a:moveTo>
                    <a:pt x="358" y="725"/>
                  </a:moveTo>
                  <a:lnTo>
                    <a:pt x="358" y="724"/>
                  </a:lnTo>
                  <a:lnTo>
                    <a:pt x="356" y="724"/>
                  </a:lnTo>
                  <a:lnTo>
                    <a:pt x="356" y="725"/>
                  </a:lnTo>
                  <a:lnTo>
                    <a:pt x="358" y="725"/>
                  </a:lnTo>
                  <a:moveTo>
                    <a:pt x="359" y="725"/>
                  </a:moveTo>
                  <a:lnTo>
                    <a:pt x="358" y="725"/>
                  </a:lnTo>
                  <a:lnTo>
                    <a:pt x="358" y="725"/>
                  </a:lnTo>
                  <a:lnTo>
                    <a:pt x="359" y="725"/>
                  </a:lnTo>
                  <a:moveTo>
                    <a:pt x="119" y="660"/>
                  </a:moveTo>
                  <a:lnTo>
                    <a:pt x="120" y="660"/>
                  </a:lnTo>
                  <a:lnTo>
                    <a:pt x="122" y="660"/>
                  </a:lnTo>
                  <a:lnTo>
                    <a:pt x="122" y="662"/>
                  </a:lnTo>
                  <a:lnTo>
                    <a:pt x="122" y="663"/>
                  </a:lnTo>
                  <a:lnTo>
                    <a:pt x="123" y="663"/>
                  </a:lnTo>
                  <a:lnTo>
                    <a:pt x="124" y="662"/>
                  </a:lnTo>
                  <a:lnTo>
                    <a:pt x="124" y="660"/>
                  </a:lnTo>
                  <a:lnTo>
                    <a:pt x="123" y="660"/>
                  </a:lnTo>
                  <a:lnTo>
                    <a:pt x="122" y="659"/>
                  </a:lnTo>
                  <a:lnTo>
                    <a:pt x="123" y="659"/>
                  </a:lnTo>
                  <a:lnTo>
                    <a:pt x="123" y="657"/>
                  </a:lnTo>
                  <a:lnTo>
                    <a:pt x="122" y="657"/>
                  </a:lnTo>
                  <a:lnTo>
                    <a:pt x="120" y="657"/>
                  </a:lnTo>
                  <a:lnTo>
                    <a:pt x="120" y="659"/>
                  </a:lnTo>
                  <a:lnTo>
                    <a:pt x="119" y="659"/>
                  </a:lnTo>
                  <a:lnTo>
                    <a:pt x="117" y="659"/>
                  </a:lnTo>
                  <a:lnTo>
                    <a:pt x="116" y="659"/>
                  </a:lnTo>
                  <a:lnTo>
                    <a:pt x="117" y="660"/>
                  </a:lnTo>
                  <a:lnTo>
                    <a:pt x="119" y="660"/>
                  </a:lnTo>
                  <a:moveTo>
                    <a:pt x="111" y="653"/>
                  </a:moveTo>
                  <a:lnTo>
                    <a:pt x="111" y="651"/>
                  </a:lnTo>
                  <a:lnTo>
                    <a:pt x="110" y="653"/>
                  </a:lnTo>
                  <a:lnTo>
                    <a:pt x="110" y="654"/>
                  </a:lnTo>
                  <a:lnTo>
                    <a:pt x="111" y="654"/>
                  </a:lnTo>
                  <a:lnTo>
                    <a:pt x="111" y="653"/>
                  </a:lnTo>
                  <a:moveTo>
                    <a:pt x="132" y="551"/>
                  </a:moveTo>
                  <a:lnTo>
                    <a:pt x="132" y="552"/>
                  </a:lnTo>
                  <a:lnTo>
                    <a:pt x="133" y="551"/>
                  </a:lnTo>
                  <a:lnTo>
                    <a:pt x="132" y="551"/>
                  </a:lnTo>
                  <a:moveTo>
                    <a:pt x="373" y="740"/>
                  </a:moveTo>
                  <a:lnTo>
                    <a:pt x="371" y="742"/>
                  </a:lnTo>
                  <a:lnTo>
                    <a:pt x="371" y="743"/>
                  </a:lnTo>
                  <a:lnTo>
                    <a:pt x="373" y="742"/>
                  </a:lnTo>
                  <a:lnTo>
                    <a:pt x="373" y="740"/>
                  </a:lnTo>
                  <a:moveTo>
                    <a:pt x="116" y="659"/>
                  </a:moveTo>
                  <a:lnTo>
                    <a:pt x="114" y="659"/>
                  </a:lnTo>
                  <a:lnTo>
                    <a:pt x="116" y="660"/>
                  </a:lnTo>
                  <a:lnTo>
                    <a:pt x="116" y="659"/>
                  </a:lnTo>
                  <a:moveTo>
                    <a:pt x="111" y="650"/>
                  </a:moveTo>
                  <a:lnTo>
                    <a:pt x="111" y="651"/>
                  </a:lnTo>
                  <a:lnTo>
                    <a:pt x="113" y="650"/>
                  </a:lnTo>
                  <a:lnTo>
                    <a:pt x="111" y="650"/>
                  </a:lnTo>
                  <a:moveTo>
                    <a:pt x="203" y="668"/>
                  </a:moveTo>
                  <a:lnTo>
                    <a:pt x="203" y="669"/>
                  </a:lnTo>
                  <a:lnTo>
                    <a:pt x="204" y="669"/>
                  </a:lnTo>
                  <a:lnTo>
                    <a:pt x="204" y="668"/>
                  </a:lnTo>
                  <a:lnTo>
                    <a:pt x="203" y="668"/>
                  </a:lnTo>
                  <a:moveTo>
                    <a:pt x="231" y="657"/>
                  </a:moveTo>
                  <a:lnTo>
                    <a:pt x="229" y="657"/>
                  </a:lnTo>
                  <a:lnTo>
                    <a:pt x="228" y="657"/>
                  </a:lnTo>
                  <a:lnTo>
                    <a:pt x="231" y="659"/>
                  </a:lnTo>
                  <a:lnTo>
                    <a:pt x="231" y="657"/>
                  </a:lnTo>
                  <a:moveTo>
                    <a:pt x="113" y="663"/>
                  </a:moveTo>
                  <a:lnTo>
                    <a:pt x="111" y="665"/>
                  </a:lnTo>
                  <a:lnTo>
                    <a:pt x="113" y="665"/>
                  </a:lnTo>
                  <a:lnTo>
                    <a:pt x="113" y="663"/>
                  </a:lnTo>
                  <a:moveTo>
                    <a:pt x="147" y="731"/>
                  </a:moveTo>
                  <a:lnTo>
                    <a:pt x="148" y="730"/>
                  </a:lnTo>
                  <a:lnTo>
                    <a:pt x="147" y="730"/>
                  </a:lnTo>
                  <a:lnTo>
                    <a:pt x="145" y="730"/>
                  </a:lnTo>
                  <a:lnTo>
                    <a:pt x="145" y="731"/>
                  </a:lnTo>
                  <a:lnTo>
                    <a:pt x="147" y="731"/>
                  </a:lnTo>
                  <a:moveTo>
                    <a:pt x="160" y="725"/>
                  </a:moveTo>
                  <a:lnTo>
                    <a:pt x="160" y="727"/>
                  </a:lnTo>
                  <a:lnTo>
                    <a:pt x="161" y="727"/>
                  </a:lnTo>
                  <a:lnTo>
                    <a:pt x="161" y="725"/>
                  </a:lnTo>
                  <a:lnTo>
                    <a:pt x="161" y="725"/>
                  </a:lnTo>
                  <a:lnTo>
                    <a:pt x="160" y="725"/>
                  </a:lnTo>
                  <a:lnTo>
                    <a:pt x="160" y="725"/>
                  </a:lnTo>
                  <a:moveTo>
                    <a:pt x="102" y="572"/>
                  </a:moveTo>
                  <a:lnTo>
                    <a:pt x="101" y="572"/>
                  </a:lnTo>
                  <a:lnTo>
                    <a:pt x="101" y="573"/>
                  </a:lnTo>
                  <a:lnTo>
                    <a:pt x="102" y="572"/>
                  </a:lnTo>
                  <a:moveTo>
                    <a:pt x="114" y="563"/>
                  </a:moveTo>
                  <a:lnTo>
                    <a:pt x="113" y="564"/>
                  </a:lnTo>
                  <a:lnTo>
                    <a:pt x="114" y="564"/>
                  </a:lnTo>
                  <a:lnTo>
                    <a:pt x="114" y="563"/>
                  </a:lnTo>
                  <a:moveTo>
                    <a:pt x="93" y="578"/>
                  </a:moveTo>
                  <a:lnTo>
                    <a:pt x="92" y="579"/>
                  </a:lnTo>
                  <a:lnTo>
                    <a:pt x="93" y="579"/>
                  </a:lnTo>
                  <a:lnTo>
                    <a:pt x="93" y="578"/>
                  </a:lnTo>
                  <a:moveTo>
                    <a:pt x="142" y="570"/>
                  </a:moveTo>
                  <a:lnTo>
                    <a:pt x="142" y="569"/>
                  </a:lnTo>
                  <a:lnTo>
                    <a:pt x="141" y="569"/>
                  </a:lnTo>
                  <a:lnTo>
                    <a:pt x="141" y="570"/>
                  </a:lnTo>
                  <a:lnTo>
                    <a:pt x="142" y="570"/>
                  </a:lnTo>
                  <a:moveTo>
                    <a:pt x="123" y="625"/>
                  </a:moveTo>
                  <a:lnTo>
                    <a:pt x="123" y="623"/>
                  </a:lnTo>
                  <a:lnTo>
                    <a:pt x="122" y="625"/>
                  </a:lnTo>
                  <a:lnTo>
                    <a:pt x="123" y="625"/>
                  </a:lnTo>
                  <a:moveTo>
                    <a:pt x="114" y="628"/>
                  </a:moveTo>
                  <a:lnTo>
                    <a:pt x="113" y="628"/>
                  </a:lnTo>
                  <a:lnTo>
                    <a:pt x="114" y="629"/>
                  </a:lnTo>
                  <a:lnTo>
                    <a:pt x="114" y="628"/>
                  </a:lnTo>
                  <a:moveTo>
                    <a:pt x="116" y="635"/>
                  </a:moveTo>
                  <a:lnTo>
                    <a:pt x="116" y="634"/>
                  </a:lnTo>
                  <a:lnTo>
                    <a:pt x="114" y="634"/>
                  </a:lnTo>
                  <a:lnTo>
                    <a:pt x="114" y="635"/>
                  </a:lnTo>
                  <a:lnTo>
                    <a:pt x="116" y="635"/>
                  </a:lnTo>
                  <a:moveTo>
                    <a:pt x="98" y="583"/>
                  </a:moveTo>
                  <a:lnTo>
                    <a:pt x="99" y="585"/>
                  </a:lnTo>
                  <a:lnTo>
                    <a:pt x="99" y="583"/>
                  </a:lnTo>
                  <a:lnTo>
                    <a:pt x="98" y="583"/>
                  </a:lnTo>
                  <a:moveTo>
                    <a:pt x="237" y="659"/>
                  </a:moveTo>
                  <a:lnTo>
                    <a:pt x="235" y="659"/>
                  </a:lnTo>
                  <a:lnTo>
                    <a:pt x="234" y="660"/>
                  </a:lnTo>
                  <a:lnTo>
                    <a:pt x="235" y="660"/>
                  </a:lnTo>
                  <a:lnTo>
                    <a:pt x="237" y="660"/>
                  </a:lnTo>
                  <a:lnTo>
                    <a:pt x="238" y="660"/>
                  </a:lnTo>
                  <a:lnTo>
                    <a:pt x="238" y="659"/>
                  </a:lnTo>
                  <a:lnTo>
                    <a:pt x="240" y="659"/>
                  </a:lnTo>
                  <a:lnTo>
                    <a:pt x="238" y="657"/>
                  </a:lnTo>
                  <a:lnTo>
                    <a:pt x="237" y="659"/>
                  </a:lnTo>
                  <a:moveTo>
                    <a:pt x="288" y="672"/>
                  </a:moveTo>
                  <a:lnTo>
                    <a:pt x="287" y="672"/>
                  </a:lnTo>
                  <a:lnTo>
                    <a:pt x="287" y="674"/>
                  </a:lnTo>
                  <a:lnTo>
                    <a:pt x="288" y="674"/>
                  </a:lnTo>
                  <a:lnTo>
                    <a:pt x="288" y="672"/>
                  </a:lnTo>
                  <a:moveTo>
                    <a:pt x="303" y="672"/>
                  </a:moveTo>
                  <a:lnTo>
                    <a:pt x="302" y="672"/>
                  </a:lnTo>
                  <a:lnTo>
                    <a:pt x="302" y="674"/>
                  </a:lnTo>
                  <a:lnTo>
                    <a:pt x="303" y="674"/>
                  </a:lnTo>
                  <a:lnTo>
                    <a:pt x="303" y="672"/>
                  </a:lnTo>
                  <a:moveTo>
                    <a:pt x="305" y="674"/>
                  </a:moveTo>
                  <a:lnTo>
                    <a:pt x="303" y="674"/>
                  </a:lnTo>
                  <a:lnTo>
                    <a:pt x="305" y="675"/>
                  </a:lnTo>
                  <a:lnTo>
                    <a:pt x="305" y="674"/>
                  </a:lnTo>
                  <a:moveTo>
                    <a:pt x="223" y="675"/>
                  </a:moveTo>
                  <a:lnTo>
                    <a:pt x="223" y="677"/>
                  </a:lnTo>
                  <a:lnTo>
                    <a:pt x="225" y="677"/>
                  </a:lnTo>
                  <a:lnTo>
                    <a:pt x="225" y="675"/>
                  </a:lnTo>
                  <a:lnTo>
                    <a:pt x="223" y="675"/>
                  </a:lnTo>
                  <a:moveTo>
                    <a:pt x="325" y="693"/>
                  </a:moveTo>
                  <a:lnTo>
                    <a:pt x="324" y="691"/>
                  </a:lnTo>
                  <a:lnTo>
                    <a:pt x="324" y="693"/>
                  </a:lnTo>
                  <a:lnTo>
                    <a:pt x="325" y="693"/>
                  </a:lnTo>
                  <a:moveTo>
                    <a:pt x="325" y="690"/>
                  </a:moveTo>
                  <a:lnTo>
                    <a:pt x="324" y="690"/>
                  </a:lnTo>
                  <a:lnTo>
                    <a:pt x="325" y="690"/>
                  </a:lnTo>
                  <a:lnTo>
                    <a:pt x="327" y="690"/>
                  </a:lnTo>
                  <a:lnTo>
                    <a:pt x="325" y="690"/>
                  </a:lnTo>
                  <a:moveTo>
                    <a:pt x="322" y="688"/>
                  </a:moveTo>
                  <a:lnTo>
                    <a:pt x="321" y="688"/>
                  </a:lnTo>
                  <a:lnTo>
                    <a:pt x="321" y="690"/>
                  </a:lnTo>
                  <a:lnTo>
                    <a:pt x="322" y="690"/>
                  </a:lnTo>
                  <a:lnTo>
                    <a:pt x="324" y="690"/>
                  </a:lnTo>
                  <a:lnTo>
                    <a:pt x="324" y="688"/>
                  </a:lnTo>
                  <a:lnTo>
                    <a:pt x="322" y="688"/>
                  </a:lnTo>
                  <a:moveTo>
                    <a:pt x="324" y="694"/>
                  </a:moveTo>
                  <a:lnTo>
                    <a:pt x="325" y="696"/>
                  </a:lnTo>
                  <a:lnTo>
                    <a:pt x="325" y="694"/>
                  </a:lnTo>
                  <a:lnTo>
                    <a:pt x="324" y="694"/>
                  </a:lnTo>
                  <a:moveTo>
                    <a:pt x="251" y="659"/>
                  </a:moveTo>
                  <a:lnTo>
                    <a:pt x="250" y="660"/>
                  </a:lnTo>
                  <a:lnTo>
                    <a:pt x="251" y="660"/>
                  </a:lnTo>
                  <a:lnTo>
                    <a:pt x="253" y="659"/>
                  </a:lnTo>
                  <a:lnTo>
                    <a:pt x="251" y="659"/>
                  </a:lnTo>
                  <a:moveTo>
                    <a:pt x="256" y="662"/>
                  </a:moveTo>
                  <a:lnTo>
                    <a:pt x="254" y="663"/>
                  </a:lnTo>
                  <a:lnTo>
                    <a:pt x="254" y="665"/>
                  </a:lnTo>
                  <a:lnTo>
                    <a:pt x="256" y="663"/>
                  </a:lnTo>
                  <a:lnTo>
                    <a:pt x="256" y="662"/>
                  </a:lnTo>
                  <a:moveTo>
                    <a:pt x="235" y="665"/>
                  </a:moveTo>
                  <a:lnTo>
                    <a:pt x="237" y="663"/>
                  </a:lnTo>
                  <a:lnTo>
                    <a:pt x="235" y="663"/>
                  </a:lnTo>
                  <a:lnTo>
                    <a:pt x="235" y="665"/>
                  </a:lnTo>
                  <a:moveTo>
                    <a:pt x="327" y="687"/>
                  </a:moveTo>
                  <a:lnTo>
                    <a:pt x="327" y="688"/>
                  </a:lnTo>
                  <a:lnTo>
                    <a:pt x="328" y="688"/>
                  </a:lnTo>
                  <a:lnTo>
                    <a:pt x="328" y="687"/>
                  </a:lnTo>
                  <a:lnTo>
                    <a:pt x="327" y="687"/>
                  </a:lnTo>
                  <a:moveTo>
                    <a:pt x="237" y="665"/>
                  </a:moveTo>
                  <a:lnTo>
                    <a:pt x="238" y="665"/>
                  </a:lnTo>
                  <a:lnTo>
                    <a:pt x="238" y="663"/>
                  </a:lnTo>
                  <a:lnTo>
                    <a:pt x="237" y="663"/>
                  </a:lnTo>
                  <a:lnTo>
                    <a:pt x="237" y="665"/>
                  </a:lnTo>
                  <a:moveTo>
                    <a:pt x="238" y="668"/>
                  </a:moveTo>
                  <a:lnTo>
                    <a:pt x="240" y="666"/>
                  </a:lnTo>
                  <a:lnTo>
                    <a:pt x="238" y="666"/>
                  </a:lnTo>
                  <a:lnTo>
                    <a:pt x="238" y="668"/>
                  </a:lnTo>
                  <a:moveTo>
                    <a:pt x="250" y="659"/>
                  </a:moveTo>
                  <a:lnTo>
                    <a:pt x="249" y="659"/>
                  </a:lnTo>
                  <a:lnTo>
                    <a:pt x="249" y="660"/>
                  </a:lnTo>
                  <a:lnTo>
                    <a:pt x="250" y="660"/>
                  </a:lnTo>
                  <a:lnTo>
                    <a:pt x="250" y="659"/>
                  </a:lnTo>
                  <a:moveTo>
                    <a:pt x="251" y="656"/>
                  </a:moveTo>
                  <a:lnTo>
                    <a:pt x="251" y="654"/>
                  </a:lnTo>
                  <a:lnTo>
                    <a:pt x="250" y="654"/>
                  </a:lnTo>
                  <a:lnTo>
                    <a:pt x="249" y="654"/>
                  </a:lnTo>
                  <a:lnTo>
                    <a:pt x="249" y="656"/>
                  </a:lnTo>
                  <a:lnTo>
                    <a:pt x="250" y="656"/>
                  </a:lnTo>
                  <a:lnTo>
                    <a:pt x="251" y="656"/>
                  </a:lnTo>
                  <a:moveTo>
                    <a:pt x="240" y="656"/>
                  </a:moveTo>
                  <a:lnTo>
                    <a:pt x="238" y="656"/>
                  </a:lnTo>
                  <a:lnTo>
                    <a:pt x="238" y="657"/>
                  </a:lnTo>
                  <a:lnTo>
                    <a:pt x="240" y="657"/>
                  </a:lnTo>
                  <a:lnTo>
                    <a:pt x="240" y="656"/>
                  </a:lnTo>
                  <a:moveTo>
                    <a:pt x="240" y="654"/>
                  </a:moveTo>
                  <a:lnTo>
                    <a:pt x="240" y="656"/>
                  </a:lnTo>
                  <a:lnTo>
                    <a:pt x="241" y="654"/>
                  </a:lnTo>
                  <a:lnTo>
                    <a:pt x="240" y="654"/>
                  </a:lnTo>
                  <a:moveTo>
                    <a:pt x="593" y="409"/>
                  </a:moveTo>
                  <a:lnTo>
                    <a:pt x="593" y="408"/>
                  </a:lnTo>
                  <a:lnTo>
                    <a:pt x="594" y="408"/>
                  </a:lnTo>
                  <a:lnTo>
                    <a:pt x="594" y="406"/>
                  </a:lnTo>
                  <a:lnTo>
                    <a:pt x="593" y="406"/>
                  </a:lnTo>
                  <a:lnTo>
                    <a:pt x="591" y="406"/>
                  </a:lnTo>
                  <a:lnTo>
                    <a:pt x="591" y="408"/>
                  </a:lnTo>
                  <a:lnTo>
                    <a:pt x="593" y="409"/>
                  </a:lnTo>
                  <a:moveTo>
                    <a:pt x="501" y="363"/>
                  </a:moveTo>
                  <a:lnTo>
                    <a:pt x="503" y="363"/>
                  </a:lnTo>
                  <a:lnTo>
                    <a:pt x="503" y="362"/>
                  </a:lnTo>
                  <a:lnTo>
                    <a:pt x="501" y="363"/>
                  </a:lnTo>
                  <a:moveTo>
                    <a:pt x="494" y="355"/>
                  </a:moveTo>
                  <a:lnTo>
                    <a:pt x="492" y="355"/>
                  </a:lnTo>
                  <a:lnTo>
                    <a:pt x="492" y="356"/>
                  </a:lnTo>
                  <a:lnTo>
                    <a:pt x="492" y="357"/>
                  </a:lnTo>
                  <a:lnTo>
                    <a:pt x="494" y="357"/>
                  </a:lnTo>
                  <a:lnTo>
                    <a:pt x="494" y="356"/>
                  </a:lnTo>
                  <a:lnTo>
                    <a:pt x="494" y="355"/>
                  </a:lnTo>
                  <a:moveTo>
                    <a:pt x="489" y="360"/>
                  </a:moveTo>
                  <a:lnTo>
                    <a:pt x="489" y="362"/>
                  </a:lnTo>
                  <a:lnTo>
                    <a:pt x="491" y="362"/>
                  </a:lnTo>
                  <a:lnTo>
                    <a:pt x="491" y="360"/>
                  </a:lnTo>
                  <a:lnTo>
                    <a:pt x="489" y="360"/>
                  </a:lnTo>
                  <a:moveTo>
                    <a:pt x="483" y="343"/>
                  </a:moveTo>
                  <a:lnTo>
                    <a:pt x="486" y="343"/>
                  </a:lnTo>
                  <a:lnTo>
                    <a:pt x="488" y="341"/>
                  </a:lnTo>
                  <a:lnTo>
                    <a:pt x="486" y="341"/>
                  </a:lnTo>
                  <a:lnTo>
                    <a:pt x="483" y="341"/>
                  </a:lnTo>
                  <a:lnTo>
                    <a:pt x="480" y="343"/>
                  </a:lnTo>
                  <a:lnTo>
                    <a:pt x="482" y="344"/>
                  </a:lnTo>
                  <a:lnTo>
                    <a:pt x="483" y="343"/>
                  </a:lnTo>
                  <a:moveTo>
                    <a:pt x="201" y="711"/>
                  </a:moveTo>
                  <a:lnTo>
                    <a:pt x="201" y="712"/>
                  </a:lnTo>
                  <a:lnTo>
                    <a:pt x="203" y="711"/>
                  </a:lnTo>
                  <a:lnTo>
                    <a:pt x="201" y="711"/>
                  </a:lnTo>
                  <a:moveTo>
                    <a:pt x="446" y="442"/>
                  </a:moveTo>
                  <a:lnTo>
                    <a:pt x="446" y="442"/>
                  </a:lnTo>
                  <a:lnTo>
                    <a:pt x="448" y="442"/>
                  </a:lnTo>
                  <a:lnTo>
                    <a:pt x="446" y="442"/>
                  </a:lnTo>
                  <a:moveTo>
                    <a:pt x="470" y="297"/>
                  </a:moveTo>
                  <a:lnTo>
                    <a:pt x="470" y="295"/>
                  </a:lnTo>
                  <a:lnTo>
                    <a:pt x="469" y="297"/>
                  </a:lnTo>
                  <a:lnTo>
                    <a:pt x="470" y="298"/>
                  </a:lnTo>
                  <a:lnTo>
                    <a:pt x="470" y="297"/>
                  </a:lnTo>
                  <a:moveTo>
                    <a:pt x="494" y="365"/>
                  </a:moveTo>
                  <a:lnTo>
                    <a:pt x="495" y="363"/>
                  </a:lnTo>
                  <a:lnTo>
                    <a:pt x="494" y="363"/>
                  </a:lnTo>
                  <a:lnTo>
                    <a:pt x="494" y="365"/>
                  </a:lnTo>
                  <a:moveTo>
                    <a:pt x="427" y="334"/>
                  </a:moveTo>
                  <a:lnTo>
                    <a:pt x="427" y="335"/>
                  </a:lnTo>
                  <a:lnTo>
                    <a:pt x="429" y="335"/>
                  </a:lnTo>
                  <a:lnTo>
                    <a:pt x="429" y="334"/>
                  </a:lnTo>
                  <a:lnTo>
                    <a:pt x="427" y="334"/>
                  </a:lnTo>
                  <a:moveTo>
                    <a:pt x="486" y="334"/>
                  </a:moveTo>
                  <a:lnTo>
                    <a:pt x="485" y="334"/>
                  </a:lnTo>
                  <a:lnTo>
                    <a:pt x="485" y="335"/>
                  </a:lnTo>
                  <a:lnTo>
                    <a:pt x="486" y="334"/>
                  </a:lnTo>
                  <a:moveTo>
                    <a:pt x="590" y="346"/>
                  </a:moveTo>
                  <a:lnTo>
                    <a:pt x="591" y="344"/>
                  </a:lnTo>
                  <a:lnTo>
                    <a:pt x="590" y="344"/>
                  </a:lnTo>
                  <a:lnTo>
                    <a:pt x="590" y="346"/>
                  </a:lnTo>
                  <a:moveTo>
                    <a:pt x="604" y="349"/>
                  </a:moveTo>
                  <a:lnTo>
                    <a:pt x="604" y="347"/>
                  </a:lnTo>
                  <a:lnTo>
                    <a:pt x="601" y="349"/>
                  </a:lnTo>
                  <a:lnTo>
                    <a:pt x="604" y="349"/>
                  </a:lnTo>
                  <a:moveTo>
                    <a:pt x="588" y="347"/>
                  </a:moveTo>
                  <a:lnTo>
                    <a:pt x="588" y="346"/>
                  </a:lnTo>
                  <a:lnTo>
                    <a:pt x="587" y="346"/>
                  </a:lnTo>
                  <a:lnTo>
                    <a:pt x="588" y="347"/>
                  </a:lnTo>
                  <a:moveTo>
                    <a:pt x="612" y="357"/>
                  </a:moveTo>
                  <a:lnTo>
                    <a:pt x="610" y="357"/>
                  </a:lnTo>
                  <a:lnTo>
                    <a:pt x="610" y="359"/>
                  </a:lnTo>
                  <a:lnTo>
                    <a:pt x="612" y="359"/>
                  </a:lnTo>
                  <a:lnTo>
                    <a:pt x="612" y="357"/>
                  </a:lnTo>
                  <a:moveTo>
                    <a:pt x="488" y="335"/>
                  </a:moveTo>
                  <a:lnTo>
                    <a:pt x="488" y="334"/>
                  </a:lnTo>
                  <a:lnTo>
                    <a:pt x="486" y="334"/>
                  </a:lnTo>
                  <a:lnTo>
                    <a:pt x="486" y="335"/>
                  </a:lnTo>
                  <a:lnTo>
                    <a:pt x="488" y="335"/>
                  </a:lnTo>
                  <a:moveTo>
                    <a:pt x="449" y="396"/>
                  </a:moveTo>
                  <a:lnTo>
                    <a:pt x="451" y="396"/>
                  </a:lnTo>
                  <a:lnTo>
                    <a:pt x="451" y="394"/>
                  </a:lnTo>
                  <a:lnTo>
                    <a:pt x="451" y="393"/>
                  </a:lnTo>
                  <a:lnTo>
                    <a:pt x="449" y="394"/>
                  </a:lnTo>
                  <a:lnTo>
                    <a:pt x="449" y="396"/>
                  </a:lnTo>
                  <a:moveTo>
                    <a:pt x="610" y="362"/>
                  </a:moveTo>
                  <a:lnTo>
                    <a:pt x="612" y="363"/>
                  </a:lnTo>
                  <a:lnTo>
                    <a:pt x="612" y="362"/>
                  </a:lnTo>
                  <a:lnTo>
                    <a:pt x="610" y="362"/>
                  </a:lnTo>
                  <a:moveTo>
                    <a:pt x="572" y="244"/>
                  </a:moveTo>
                  <a:lnTo>
                    <a:pt x="570" y="244"/>
                  </a:lnTo>
                  <a:lnTo>
                    <a:pt x="570" y="245"/>
                  </a:lnTo>
                  <a:lnTo>
                    <a:pt x="572" y="245"/>
                  </a:lnTo>
                  <a:lnTo>
                    <a:pt x="572" y="244"/>
                  </a:lnTo>
                  <a:moveTo>
                    <a:pt x="569" y="244"/>
                  </a:moveTo>
                  <a:lnTo>
                    <a:pt x="569" y="245"/>
                  </a:lnTo>
                  <a:lnTo>
                    <a:pt x="570" y="244"/>
                  </a:lnTo>
                  <a:lnTo>
                    <a:pt x="569" y="244"/>
                  </a:lnTo>
                  <a:moveTo>
                    <a:pt x="51" y="558"/>
                  </a:moveTo>
                  <a:lnTo>
                    <a:pt x="52" y="558"/>
                  </a:lnTo>
                  <a:lnTo>
                    <a:pt x="52" y="557"/>
                  </a:lnTo>
                  <a:lnTo>
                    <a:pt x="51" y="557"/>
                  </a:lnTo>
                  <a:lnTo>
                    <a:pt x="51" y="558"/>
                  </a:lnTo>
                  <a:moveTo>
                    <a:pt x="54" y="601"/>
                  </a:moveTo>
                  <a:lnTo>
                    <a:pt x="55" y="601"/>
                  </a:lnTo>
                  <a:lnTo>
                    <a:pt x="55" y="600"/>
                  </a:lnTo>
                  <a:lnTo>
                    <a:pt x="54" y="600"/>
                  </a:lnTo>
                  <a:lnTo>
                    <a:pt x="52" y="601"/>
                  </a:lnTo>
                  <a:lnTo>
                    <a:pt x="54" y="601"/>
                  </a:lnTo>
                  <a:moveTo>
                    <a:pt x="76" y="623"/>
                  </a:moveTo>
                  <a:lnTo>
                    <a:pt x="77" y="625"/>
                  </a:lnTo>
                  <a:lnTo>
                    <a:pt x="77" y="623"/>
                  </a:lnTo>
                  <a:lnTo>
                    <a:pt x="76" y="623"/>
                  </a:lnTo>
                  <a:moveTo>
                    <a:pt x="51" y="600"/>
                  </a:moveTo>
                  <a:lnTo>
                    <a:pt x="51" y="598"/>
                  </a:lnTo>
                  <a:lnTo>
                    <a:pt x="49" y="598"/>
                  </a:lnTo>
                  <a:lnTo>
                    <a:pt x="51" y="600"/>
                  </a:lnTo>
                  <a:moveTo>
                    <a:pt x="201" y="705"/>
                  </a:moveTo>
                  <a:lnTo>
                    <a:pt x="200" y="703"/>
                  </a:lnTo>
                  <a:lnTo>
                    <a:pt x="200" y="705"/>
                  </a:lnTo>
                  <a:lnTo>
                    <a:pt x="201" y="705"/>
                  </a:lnTo>
                  <a:moveTo>
                    <a:pt x="194" y="713"/>
                  </a:moveTo>
                  <a:lnTo>
                    <a:pt x="194" y="715"/>
                  </a:lnTo>
                  <a:lnTo>
                    <a:pt x="195" y="713"/>
                  </a:lnTo>
                  <a:lnTo>
                    <a:pt x="194" y="713"/>
                  </a:lnTo>
                  <a:moveTo>
                    <a:pt x="198" y="706"/>
                  </a:moveTo>
                  <a:lnTo>
                    <a:pt x="197" y="706"/>
                  </a:lnTo>
                  <a:lnTo>
                    <a:pt x="197" y="708"/>
                  </a:lnTo>
                  <a:lnTo>
                    <a:pt x="198" y="708"/>
                  </a:lnTo>
                  <a:lnTo>
                    <a:pt x="198" y="706"/>
                  </a:lnTo>
                  <a:moveTo>
                    <a:pt x="57" y="586"/>
                  </a:moveTo>
                  <a:lnTo>
                    <a:pt x="58" y="588"/>
                  </a:lnTo>
                  <a:lnTo>
                    <a:pt x="58" y="586"/>
                  </a:lnTo>
                  <a:lnTo>
                    <a:pt x="57" y="586"/>
                  </a:lnTo>
                  <a:moveTo>
                    <a:pt x="70" y="570"/>
                  </a:moveTo>
                  <a:lnTo>
                    <a:pt x="71" y="570"/>
                  </a:lnTo>
                  <a:lnTo>
                    <a:pt x="71" y="569"/>
                  </a:lnTo>
                  <a:lnTo>
                    <a:pt x="70" y="569"/>
                  </a:lnTo>
                  <a:lnTo>
                    <a:pt x="70" y="570"/>
                  </a:lnTo>
                  <a:moveTo>
                    <a:pt x="207" y="696"/>
                  </a:moveTo>
                  <a:lnTo>
                    <a:pt x="207" y="694"/>
                  </a:lnTo>
                  <a:lnTo>
                    <a:pt x="206" y="694"/>
                  </a:lnTo>
                  <a:lnTo>
                    <a:pt x="206" y="696"/>
                  </a:lnTo>
                  <a:lnTo>
                    <a:pt x="207" y="696"/>
                  </a:lnTo>
                  <a:moveTo>
                    <a:pt x="57" y="588"/>
                  </a:moveTo>
                  <a:lnTo>
                    <a:pt x="57" y="586"/>
                  </a:lnTo>
                  <a:lnTo>
                    <a:pt x="55" y="586"/>
                  </a:lnTo>
                  <a:lnTo>
                    <a:pt x="57" y="588"/>
                  </a:lnTo>
                  <a:moveTo>
                    <a:pt x="14" y="526"/>
                  </a:moveTo>
                  <a:lnTo>
                    <a:pt x="12" y="524"/>
                  </a:lnTo>
                  <a:lnTo>
                    <a:pt x="12" y="526"/>
                  </a:lnTo>
                  <a:lnTo>
                    <a:pt x="14" y="526"/>
                  </a:lnTo>
                  <a:moveTo>
                    <a:pt x="15" y="529"/>
                  </a:moveTo>
                  <a:lnTo>
                    <a:pt x="17" y="529"/>
                  </a:lnTo>
                  <a:lnTo>
                    <a:pt x="18" y="529"/>
                  </a:lnTo>
                  <a:lnTo>
                    <a:pt x="15" y="527"/>
                  </a:lnTo>
                  <a:lnTo>
                    <a:pt x="15" y="529"/>
                  </a:lnTo>
                  <a:moveTo>
                    <a:pt x="45" y="569"/>
                  </a:moveTo>
                  <a:lnTo>
                    <a:pt x="46" y="569"/>
                  </a:lnTo>
                  <a:lnTo>
                    <a:pt x="46" y="567"/>
                  </a:lnTo>
                  <a:lnTo>
                    <a:pt x="45" y="567"/>
                  </a:lnTo>
                  <a:lnTo>
                    <a:pt x="45" y="569"/>
                  </a:lnTo>
                  <a:moveTo>
                    <a:pt x="46" y="567"/>
                  </a:moveTo>
                  <a:lnTo>
                    <a:pt x="48" y="567"/>
                  </a:lnTo>
                  <a:lnTo>
                    <a:pt x="48" y="566"/>
                  </a:lnTo>
                  <a:lnTo>
                    <a:pt x="48" y="564"/>
                  </a:lnTo>
                  <a:lnTo>
                    <a:pt x="46" y="564"/>
                  </a:lnTo>
                  <a:lnTo>
                    <a:pt x="45" y="564"/>
                  </a:lnTo>
                  <a:lnTo>
                    <a:pt x="46" y="566"/>
                  </a:lnTo>
                  <a:lnTo>
                    <a:pt x="46" y="567"/>
                  </a:lnTo>
                  <a:moveTo>
                    <a:pt x="52" y="595"/>
                  </a:moveTo>
                  <a:lnTo>
                    <a:pt x="54" y="595"/>
                  </a:lnTo>
                  <a:lnTo>
                    <a:pt x="54" y="594"/>
                  </a:lnTo>
                  <a:lnTo>
                    <a:pt x="52" y="594"/>
                  </a:lnTo>
                  <a:lnTo>
                    <a:pt x="52" y="595"/>
                  </a:lnTo>
                  <a:moveTo>
                    <a:pt x="11" y="523"/>
                  </a:moveTo>
                  <a:lnTo>
                    <a:pt x="11" y="521"/>
                  </a:lnTo>
                  <a:lnTo>
                    <a:pt x="9" y="521"/>
                  </a:lnTo>
                  <a:lnTo>
                    <a:pt x="11" y="523"/>
                  </a:lnTo>
                  <a:moveTo>
                    <a:pt x="8" y="567"/>
                  </a:moveTo>
                  <a:lnTo>
                    <a:pt x="6" y="567"/>
                  </a:lnTo>
                  <a:lnTo>
                    <a:pt x="6" y="569"/>
                  </a:lnTo>
                  <a:lnTo>
                    <a:pt x="8" y="569"/>
                  </a:lnTo>
                  <a:lnTo>
                    <a:pt x="8" y="567"/>
                  </a:lnTo>
                  <a:moveTo>
                    <a:pt x="547" y="346"/>
                  </a:moveTo>
                  <a:lnTo>
                    <a:pt x="547" y="344"/>
                  </a:lnTo>
                  <a:lnTo>
                    <a:pt x="545" y="344"/>
                  </a:lnTo>
                  <a:lnTo>
                    <a:pt x="545" y="346"/>
                  </a:lnTo>
                  <a:lnTo>
                    <a:pt x="547" y="346"/>
                  </a:lnTo>
                  <a:moveTo>
                    <a:pt x="508" y="440"/>
                  </a:moveTo>
                  <a:lnTo>
                    <a:pt x="510" y="440"/>
                  </a:lnTo>
                  <a:lnTo>
                    <a:pt x="510" y="439"/>
                  </a:lnTo>
                  <a:lnTo>
                    <a:pt x="511" y="439"/>
                  </a:lnTo>
                  <a:lnTo>
                    <a:pt x="511" y="437"/>
                  </a:lnTo>
                  <a:lnTo>
                    <a:pt x="508" y="439"/>
                  </a:lnTo>
                  <a:lnTo>
                    <a:pt x="508" y="440"/>
                  </a:lnTo>
                  <a:moveTo>
                    <a:pt x="489" y="434"/>
                  </a:moveTo>
                  <a:lnTo>
                    <a:pt x="491" y="434"/>
                  </a:lnTo>
                  <a:lnTo>
                    <a:pt x="491" y="433"/>
                  </a:lnTo>
                  <a:lnTo>
                    <a:pt x="489" y="433"/>
                  </a:lnTo>
                  <a:lnTo>
                    <a:pt x="489" y="434"/>
                  </a:lnTo>
                  <a:moveTo>
                    <a:pt x="498" y="524"/>
                  </a:moveTo>
                  <a:lnTo>
                    <a:pt x="500" y="526"/>
                  </a:lnTo>
                  <a:lnTo>
                    <a:pt x="500" y="524"/>
                  </a:lnTo>
                  <a:lnTo>
                    <a:pt x="498" y="524"/>
                  </a:lnTo>
                  <a:moveTo>
                    <a:pt x="511" y="442"/>
                  </a:moveTo>
                  <a:lnTo>
                    <a:pt x="511" y="440"/>
                  </a:lnTo>
                  <a:lnTo>
                    <a:pt x="510" y="440"/>
                  </a:lnTo>
                  <a:lnTo>
                    <a:pt x="510" y="442"/>
                  </a:lnTo>
                  <a:lnTo>
                    <a:pt x="511" y="442"/>
                  </a:lnTo>
                  <a:moveTo>
                    <a:pt x="466" y="459"/>
                  </a:moveTo>
                  <a:lnTo>
                    <a:pt x="466" y="461"/>
                  </a:lnTo>
                  <a:lnTo>
                    <a:pt x="467" y="461"/>
                  </a:lnTo>
                  <a:lnTo>
                    <a:pt x="467" y="459"/>
                  </a:lnTo>
                  <a:lnTo>
                    <a:pt x="466" y="459"/>
                  </a:lnTo>
                  <a:moveTo>
                    <a:pt x="477" y="462"/>
                  </a:moveTo>
                  <a:lnTo>
                    <a:pt x="476" y="464"/>
                  </a:lnTo>
                  <a:lnTo>
                    <a:pt x="477" y="464"/>
                  </a:lnTo>
                  <a:lnTo>
                    <a:pt x="477" y="462"/>
                  </a:lnTo>
                  <a:moveTo>
                    <a:pt x="473" y="479"/>
                  </a:moveTo>
                  <a:lnTo>
                    <a:pt x="473" y="480"/>
                  </a:lnTo>
                  <a:lnTo>
                    <a:pt x="474" y="482"/>
                  </a:lnTo>
                  <a:lnTo>
                    <a:pt x="476" y="480"/>
                  </a:lnTo>
                  <a:lnTo>
                    <a:pt x="476" y="479"/>
                  </a:lnTo>
                  <a:lnTo>
                    <a:pt x="473" y="479"/>
                  </a:lnTo>
                  <a:moveTo>
                    <a:pt x="500" y="487"/>
                  </a:moveTo>
                  <a:lnTo>
                    <a:pt x="498" y="487"/>
                  </a:lnTo>
                  <a:lnTo>
                    <a:pt x="500" y="489"/>
                  </a:lnTo>
                  <a:lnTo>
                    <a:pt x="500" y="487"/>
                  </a:lnTo>
                  <a:moveTo>
                    <a:pt x="582" y="349"/>
                  </a:moveTo>
                  <a:lnTo>
                    <a:pt x="582" y="347"/>
                  </a:lnTo>
                  <a:lnTo>
                    <a:pt x="581" y="347"/>
                  </a:lnTo>
                  <a:lnTo>
                    <a:pt x="581" y="349"/>
                  </a:lnTo>
                  <a:lnTo>
                    <a:pt x="582" y="349"/>
                  </a:lnTo>
                  <a:moveTo>
                    <a:pt x="517" y="436"/>
                  </a:moveTo>
                  <a:lnTo>
                    <a:pt x="516" y="436"/>
                  </a:lnTo>
                  <a:lnTo>
                    <a:pt x="517" y="437"/>
                  </a:lnTo>
                  <a:lnTo>
                    <a:pt x="517" y="436"/>
                  </a:lnTo>
                  <a:moveTo>
                    <a:pt x="607" y="455"/>
                  </a:moveTo>
                  <a:lnTo>
                    <a:pt x="609" y="453"/>
                  </a:lnTo>
                  <a:lnTo>
                    <a:pt x="609" y="452"/>
                  </a:lnTo>
                  <a:lnTo>
                    <a:pt x="607" y="453"/>
                  </a:lnTo>
                  <a:lnTo>
                    <a:pt x="607" y="455"/>
                  </a:lnTo>
                  <a:moveTo>
                    <a:pt x="609" y="455"/>
                  </a:moveTo>
                  <a:lnTo>
                    <a:pt x="609" y="456"/>
                  </a:lnTo>
                  <a:lnTo>
                    <a:pt x="610" y="456"/>
                  </a:lnTo>
                  <a:lnTo>
                    <a:pt x="610" y="455"/>
                  </a:lnTo>
                  <a:lnTo>
                    <a:pt x="609" y="455"/>
                  </a:lnTo>
                  <a:moveTo>
                    <a:pt x="599" y="418"/>
                  </a:moveTo>
                  <a:lnTo>
                    <a:pt x="600" y="417"/>
                  </a:lnTo>
                  <a:lnTo>
                    <a:pt x="599" y="417"/>
                  </a:lnTo>
                  <a:lnTo>
                    <a:pt x="597" y="417"/>
                  </a:lnTo>
                  <a:lnTo>
                    <a:pt x="597" y="418"/>
                  </a:lnTo>
                  <a:lnTo>
                    <a:pt x="599" y="418"/>
                  </a:lnTo>
                  <a:moveTo>
                    <a:pt x="594" y="411"/>
                  </a:moveTo>
                  <a:lnTo>
                    <a:pt x="593" y="409"/>
                  </a:lnTo>
                  <a:lnTo>
                    <a:pt x="593" y="411"/>
                  </a:lnTo>
                  <a:lnTo>
                    <a:pt x="594" y="411"/>
                  </a:lnTo>
                  <a:moveTo>
                    <a:pt x="597" y="516"/>
                  </a:moveTo>
                  <a:lnTo>
                    <a:pt x="596" y="514"/>
                  </a:lnTo>
                  <a:lnTo>
                    <a:pt x="596" y="516"/>
                  </a:lnTo>
                  <a:lnTo>
                    <a:pt x="597" y="516"/>
                  </a:lnTo>
                  <a:moveTo>
                    <a:pt x="554" y="424"/>
                  </a:moveTo>
                  <a:lnTo>
                    <a:pt x="556" y="424"/>
                  </a:lnTo>
                  <a:lnTo>
                    <a:pt x="556" y="425"/>
                  </a:lnTo>
                  <a:lnTo>
                    <a:pt x="556" y="427"/>
                  </a:lnTo>
                  <a:lnTo>
                    <a:pt x="557" y="427"/>
                  </a:lnTo>
                  <a:lnTo>
                    <a:pt x="557" y="425"/>
                  </a:lnTo>
                  <a:lnTo>
                    <a:pt x="557" y="424"/>
                  </a:lnTo>
                  <a:lnTo>
                    <a:pt x="554" y="421"/>
                  </a:lnTo>
                  <a:lnTo>
                    <a:pt x="554" y="422"/>
                  </a:lnTo>
                  <a:lnTo>
                    <a:pt x="554" y="424"/>
                  </a:lnTo>
                  <a:moveTo>
                    <a:pt x="609" y="452"/>
                  </a:moveTo>
                  <a:lnTo>
                    <a:pt x="610" y="451"/>
                  </a:lnTo>
                  <a:lnTo>
                    <a:pt x="609" y="451"/>
                  </a:lnTo>
                  <a:lnTo>
                    <a:pt x="609" y="452"/>
                  </a:lnTo>
                  <a:moveTo>
                    <a:pt x="610" y="451"/>
                  </a:moveTo>
                  <a:lnTo>
                    <a:pt x="610" y="449"/>
                  </a:lnTo>
                  <a:lnTo>
                    <a:pt x="609" y="449"/>
                  </a:lnTo>
                  <a:lnTo>
                    <a:pt x="610" y="451"/>
                  </a:lnTo>
                  <a:moveTo>
                    <a:pt x="470" y="480"/>
                  </a:moveTo>
                  <a:lnTo>
                    <a:pt x="469" y="479"/>
                  </a:lnTo>
                  <a:lnTo>
                    <a:pt x="467" y="480"/>
                  </a:lnTo>
                  <a:lnTo>
                    <a:pt x="469" y="480"/>
                  </a:lnTo>
                  <a:lnTo>
                    <a:pt x="470" y="480"/>
                  </a:lnTo>
                  <a:moveTo>
                    <a:pt x="644" y="134"/>
                  </a:moveTo>
                  <a:lnTo>
                    <a:pt x="646" y="133"/>
                  </a:lnTo>
                  <a:lnTo>
                    <a:pt x="646" y="131"/>
                  </a:lnTo>
                  <a:lnTo>
                    <a:pt x="644" y="131"/>
                  </a:lnTo>
                  <a:lnTo>
                    <a:pt x="644" y="133"/>
                  </a:lnTo>
                  <a:lnTo>
                    <a:pt x="644" y="134"/>
                  </a:lnTo>
                  <a:moveTo>
                    <a:pt x="789" y="904"/>
                  </a:moveTo>
                  <a:lnTo>
                    <a:pt x="791" y="904"/>
                  </a:lnTo>
                  <a:lnTo>
                    <a:pt x="789" y="904"/>
                  </a:lnTo>
                  <a:lnTo>
                    <a:pt x="789" y="904"/>
                  </a:lnTo>
                  <a:moveTo>
                    <a:pt x="637" y="151"/>
                  </a:moveTo>
                  <a:lnTo>
                    <a:pt x="638" y="151"/>
                  </a:lnTo>
                  <a:lnTo>
                    <a:pt x="638" y="149"/>
                  </a:lnTo>
                  <a:lnTo>
                    <a:pt x="637" y="149"/>
                  </a:lnTo>
                  <a:lnTo>
                    <a:pt x="637" y="151"/>
                  </a:lnTo>
                  <a:moveTo>
                    <a:pt x="702" y="219"/>
                  </a:moveTo>
                  <a:lnTo>
                    <a:pt x="702" y="217"/>
                  </a:lnTo>
                  <a:lnTo>
                    <a:pt x="702" y="216"/>
                  </a:lnTo>
                  <a:lnTo>
                    <a:pt x="700" y="217"/>
                  </a:lnTo>
                  <a:lnTo>
                    <a:pt x="702" y="219"/>
                  </a:lnTo>
                  <a:moveTo>
                    <a:pt x="601" y="334"/>
                  </a:moveTo>
                  <a:lnTo>
                    <a:pt x="600" y="335"/>
                  </a:lnTo>
                  <a:lnTo>
                    <a:pt x="600" y="335"/>
                  </a:lnTo>
                  <a:lnTo>
                    <a:pt x="601" y="334"/>
                  </a:lnTo>
                  <a:moveTo>
                    <a:pt x="516" y="524"/>
                  </a:moveTo>
                  <a:lnTo>
                    <a:pt x="517" y="524"/>
                  </a:lnTo>
                  <a:lnTo>
                    <a:pt x="517" y="523"/>
                  </a:lnTo>
                  <a:lnTo>
                    <a:pt x="516" y="524"/>
                  </a:lnTo>
                  <a:moveTo>
                    <a:pt x="622" y="276"/>
                  </a:moveTo>
                  <a:lnTo>
                    <a:pt x="622" y="278"/>
                  </a:lnTo>
                  <a:lnTo>
                    <a:pt x="624" y="276"/>
                  </a:lnTo>
                  <a:lnTo>
                    <a:pt x="622" y="276"/>
                  </a:lnTo>
                  <a:moveTo>
                    <a:pt x="689" y="233"/>
                  </a:moveTo>
                  <a:lnTo>
                    <a:pt x="689" y="232"/>
                  </a:lnTo>
                  <a:lnTo>
                    <a:pt x="687" y="233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moveTo>
                    <a:pt x="607" y="319"/>
                  </a:moveTo>
                  <a:lnTo>
                    <a:pt x="607" y="318"/>
                  </a:lnTo>
                  <a:lnTo>
                    <a:pt x="606" y="319"/>
                  </a:lnTo>
                  <a:lnTo>
                    <a:pt x="607" y="321"/>
                  </a:lnTo>
                  <a:lnTo>
                    <a:pt x="607" y="319"/>
                  </a:lnTo>
                  <a:moveTo>
                    <a:pt x="587" y="344"/>
                  </a:moveTo>
                  <a:lnTo>
                    <a:pt x="587" y="343"/>
                  </a:lnTo>
                  <a:lnTo>
                    <a:pt x="585" y="343"/>
                  </a:lnTo>
                  <a:lnTo>
                    <a:pt x="585" y="344"/>
                  </a:lnTo>
                  <a:lnTo>
                    <a:pt x="587" y="344"/>
                  </a:lnTo>
                  <a:moveTo>
                    <a:pt x="566" y="322"/>
                  </a:moveTo>
                  <a:lnTo>
                    <a:pt x="568" y="321"/>
                  </a:lnTo>
                  <a:lnTo>
                    <a:pt x="568" y="319"/>
                  </a:lnTo>
                  <a:lnTo>
                    <a:pt x="566" y="321"/>
                  </a:lnTo>
                  <a:lnTo>
                    <a:pt x="566" y="322"/>
                  </a:lnTo>
                  <a:moveTo>
                    <a:pt x="625" y="353"/>
                  </a:moveTo>
                  <a:lnTo>
                    <a:pt x="625" y="352"/>
                  </a:lnTo>
                  <a:lnTo>
                    <a:pt x="624" y="352"/>
                  </a:lnTo>
                  <a:lnTo>
                    <a:pt x="624" y="353"/>
                  </a:lnTo>
                  <a:lnTo>
                    <a:pt x="625" y="353"/>
                  </a:lnTo>
                  <a:moveTo>
                    <a:pt x="664" y="222"/>
                  </a:moveTo>
                  <a:lnTo>
                    <a:pt x="664" y="220"/>
                  </a:lnTo>
                  <a:lnTo>
                    <a:pt x="662" y="220"/>
                  </a:lnTo>
                  <a:lnTo>
                    <a:pt x="661" y="220"/>
                  </a:lnTo>
                  <a:lnTo>
                    <a:pt x="659" y="222"/>
                  </a:lnTo>
                  <a:lnTo>
                    <a:pt x="661" y="222"/>
                  </a:lnTo>
                  <a:lnTo>
                    <a:pt x="664" y="222"/>
                  </a:lnTo>
                  <a:moveTo>
                    <a:pt x="525" y="431"/>
                  </a:moveTo>
                  <a:lnTo>
                    <a:pt x="525" y="430"/>
                  </a:lnTo>
                  <a:lnTo>
                    <a:pt x="523" y="430"/>
                  </a:lnTo>
                  <a:lnTo>
                    <a:pt x="525" y="431"/>
                  </a:lnTo>
                  <a:moveTo>
                    <a:pt x="575" y="510"/>
                  </a:moveTo>
                  <a:lnTo>
                    <a:pt x="573" y="510"/>
                  </a:lnTo>
                  <a:lnTo>
                    <a:pt x="573" y="511"/>
                  </a:lnTo>
                  <a:lnTo>
                    <a:pt x="575" y="511"/>
                  </a:lnTo>
                  <a:lnTo>
                    <a:pt x="575" y="510"/>
                  </a:lnTo>
                  <a:moveTo>
                    <a:pt x="647" y="219"/>
                  </a:moveTo>
                  <a:lnTo>
                    <a:pt x="647" y="217"/>
                  </a:lnTo>
                  <a:lnTo>
                    <a:pt x="646" y="217"/>
                  </a:lnTo>
                  <a:lnTo>
                    <a:pt x="646" y="219"/>
                  </a:lnTo>
                  <a:lnTo>
                    <a:pt x="646" y="220"/>
                  </a:lnTo>
                  <a:lnTo>
                    <a:pt x="646" y="222"/>
                  </a:lnTo>
                  <a:lnTo>
                    <a:pt x="647" y="220"/>
                  </a:lnTo>
                  <a:lnTo>
                    <a:pt x="647" y="219"/>
                  </a:lnTo>
                  <a:moveTo>
                    <a:pt x="742" y="409"/>
                  </a:moveTo>
                  <a:lnTo>
                    <a:pt x="740" y="409"/>
                  </a:lnTo>
                  <a:lnTo>
                    <a:pt x="742" y="411"/>
                  </a:lnTo>
                  <a:lnTo>
                    <a:pt x="742" y="409"/>
                  </a:lnTo>
                  <a:moveTo>
                    <a:pt x="633" y="222"/>
                  </a:moveTo>
                  <a:lnTo>
                    <a:pt x="634" y="223"/>
                  </a:lnTo>
                  <a:lnTo>
                    <a:pt x="634" y="222"/>
                  </a:lnTo>
                  <a:lnTo>
                    <a:pt x="633" y="222"/>
                  </a:lnTo>
                  <a:moveTo>
                    <a:pt x="633" y="183"/>
                  </a:moveTo>
                  <a:lnTo>
                    <a:pt x="633" y="185"/>
                  </a:lnTo>
                  <a:lnTo>
                    <a:pt x="634" y="185"/>
                  </a:lnTo>
                  <a:lnTo>
                    <a:pt x="633" y="183"/>
                  </a:lnTo>
                  <a:moveTo>
                    <a:pt x="959" y="1205"/>
                  </a:moveTo>
                  <a:lnTo>
                    <a:pt x="959" y="1204"/>
                  </a:lnTo>
                  <a:lnTo>
                    <a:pt x="957" y="1204"/>
                  </a:lnTo>
                  <a:lnTo>
                    <a:pt x="957" y="1205"/>
                  </a:lnTo>
                  <a:lnTo>
                    <a:pt x="959" y="1205"/>
                  </a:lnTo>
                  <a:moveTo>
                    <a:pt x="616" y="1018"/>
                  </a:moveTo>
                  <a:lnTo>
                    <a:pt x="616" y="1019"/>
                  </a:lnTo>
                  <a:lnTo>
                    <a:pt x="618" y="1019"/>
                  </a:lnTo>
                  <a:lnTo>
                    <a:pt x="618" y="1018"/>
                  </a:lnTo>
                  <a:lnTo>
                    <a:pt x="616" y="1018"/>
                  </a:lnTo>
                  <a:moveTo>
                    <a:pt x="621" y="1013"/>
                  </a:moveTo>
                  <a:lnTo>
                    <a:pt x="621" y="1015"/>
                  </a:lnTo>
                  <a:lnTo>
                    <a:pt x="622" y="1015"/>
                  </a:lnTo>
                  <a:lnTo>
                    <a:pt x="622" y="1013"/>
                  </a:lnTo>
                  <a:lnTo>
                    <a:pt x="621" y="1013"/>
                  </a:lnTo>
                  <a:moveTo>
                    <a:pt x="687" y="1092"/>
                  </a:moveTo>
                  <a:lnTo>
                    <a:pt x="686" y="1092"/>
                  </a:lnTo>
                  <a:lnTo>
                    <a:pt x="686" y="1093"/>
                  </a:lnTo>
                  <a:lnTo>
                    <a:pt x="687" y="1093"/>
                  </a:lnTo>
                  <a:lnTo>
                    <a:pt x="687" y="1092"/>
                  </a:lnTo>
                  <a:moveTo>
                    <a:pt x="613" y="1022"/>
                  </a:moveTo>
                  <a:lnTo>
                    <a:pt x="615" y="1024"/>
                  </a:lnTo>
                  <a:lnTo>
                    <a:pt x="616" y="1024"/>
                  </a:lnTo>
                  <a:lnTo>
                    <a:pt x="616" y="1022"/>
                  </a:lnTo>
                  <a:lnTo>
                    <a:pt x="615" y="1022"/>
                  </a:lnTo>
                  <a:lnTo>
                    <a:pt x="613" y="1022"/>
                  </a:lnTo>
                  <a:moveTo>
                    <a:pt x="622" y="1010"/>
                  </a:moveTo>
                  <a:lnTo>
                    <a:pt x="622" y="1012"/>
                  </a:lnTo>
                  <a:lnTo>
                    <a:pt x="624" y="1012"/>
                  </a:lnTo>
                  <a:lnTo>
                    <a:pt x="624" y="1010"/>
                  </a:lnTo>
                  <a:lnTo>
                    <a:pt x="622" y="1010"/>
                  </a:lnTo>
                  <a:moveTo>
                    <a:pt x="634" y="1009"/>
                  </a:moveTo>
                  <a:lnTo>
                    <a:pt x="635" y="1007"/>
                  </a:lnTo>
                  <a:lnTo>
                    <a:pt x="634" y="1007"/>
                  </a:lnTo>
                  <a:lnTo>
                    <a:pt x="634" y="1009"/>
                  </a:lnTo>
                  <a:moveTo>
                    <a:pt x="203" y="708"/>
                  </a:moveTo>
                  <a:lnTo>
                    <a:pt x="203" y="709"/>
                  </a:lnTo>
                  <a:lnTo>
                    <a:pt x="204" y="709"/>
                  </a:lnTo>
                  <a:lnTo>
                    <a:pt x="204" y="708"/>
                  </a:lnTo>
                  <a:lnTo>
                    <a:pt x="203" y="708"/>
                  </a:lnTo>
                  <a:moveTo>
                    <a:pt x="625" y="1010"/>
                  </a:moveTo>
                  <a:lnTo>
                    <a:pt x="625" y="1012"/>
                  </a:lnTo>
                  <a:lnTo>
                    <a:pt x="627" y="1010"/>
                  </a:lnTo>
                  <a:lnTo>
                    <a:pt x="625" y="1010"/>
                  </a:lnTo>
                  <a:moveTo>
                    <a:pt x="887" y="1167"/>
                  </a:moveTo>
                  <a:lnTo>
                    <a:pt x="887" y="1168"/>
                  </a:lnTo>
                  <a:lnTo>
                    <a:pt x="888" y="1167"/>
                  </a:lnTo>
                  <a:lnTo>
                    <a:pt x="889" y="1165"/>
                  </a:lnTo>
                  <a:lnTo>
                    <a:pt x="888" y="1165"/>
                  </a:lnTo>
                  <a:lnTo>
                    <a:pt x="887" y="1167"/>
                  </a:lnTo>
                  <a:moveTo>
                    <a:pt x="720" y="1120"/>
                  </a:moveTo>
                  <a:lnTo>
                    <a:pt x="718" y="1118"/>
                  </a:lnTo>
                  <a:lnTo>
                    <a:pt x="718" y="1120"/>
                  </a:lnTo>
                  <a:lnTo>
                    <a:pt x="720" y="1120"/>
                  </a:lnTo>
                  <a:moveTo>
                    <a:pt x="672" y="999"/>
                  </a:moveTo>
                  <a:lnTo>
                    <a:pt x="671" y="999"/>
                  </a:lnTo>
                  <a:lnTo>
                    <a:pt x="671" y="997"/>
                  </a:lnTo>
                  <a:lnTo>
                    <a:pt x="671" y="997"/>
                  </a:lnTo>
                  <a:lnTo>
                    <a:pt x="669" y="999"/>
                  </a:lnTo>
                  <a:lnTo>
                    <a:pt x="669" y="1000"/>
                  </a:lnTo>
                  <a:lnTo>
                    <a:pt x="671" y="1000"/>
                  </a:lnTo>
                  <a:lnTo>
                    <a:pt x="671" y="1000"/>
                  </a:lnTo>
                  <a:lnTo>
                    <a:pt x="672" y="1000"/>
                  </a:lnTo>
                  <a:lnTo>
                    <a:pt x="672" y="1002"/>
                  </a:lnTo>
                  <a:lnTo>
                    <a:pt x="674" y="1002"/>
                  </a:lnTo>
                  <a:lnTo>
                    <a:pt x="674" y="1000"/>
                  </a:lnTo>
                  <a:lnTo>
                    <a:pt x="674" y="999"/>
                  </a:lnTo>
                  <a:lnTo>
                    <a:pt x="672" y="999"/>
                  </a:lnTo>
                  <a:moveTo>
                    <a:pt x="887" y="1170"/>
                  </a:moveTo>
                  <a:lnTo>
                    <a:pt x="888" y="1168"/>
                  </a:lnTo>
                  <a:lnTo>
                    <a:pt x="887" y="1168"/>
                  </a:lnTo>
                  <a:lnTo>
                    <a:pt x="887" y="1170"/>
                  </a:lnTo>
                  <a:moveTo>
                    <a:pt x="906" y="1185"/>
                  </a:moveTo>
                  <a:lnTo>
                    <a:pt x="906" y="1186"/>
                  </a:lnTo>
                  <a:lnTo>
                    <a:pt x="907" y="1185"/>
                  </a:lnTo>
                  <a:lnTo>
                    <a:pt x="907" y="1183"/>
                  </a:lnTo>
                  <a:lnTo>
                    <a:pt x="906" y="1183"/>
                  </a:lnTo>
                  <a:lnTo>
                    <a:pt x="906" y="1185"/>
                  </a:lnTo>
                  <a:moveTo>
                    <a:pt x="881" y="1163"/>
                  </a:moveTo>
                  <a:lnTo>
                    <a:pt x="879" y="1161"/>
                  </a:lnTo>
                  <a:lnTo>
                    <a:pt x="879" y="1163"/>
                  </a:lnTo>
                  <a:lnTo>
                    <a:pt x="881" y="1163"/>
                  </a:lnTo>
                  <a:moveTo>
                    <a:pt x="822" y="1149"/>
                  </a:moveTo>
                  <a:lnTo>
                    <a:pt x="822" y="1148"/>
                  </a:lnTo>
                  <a:lnTo>
                    <a:pt x="820" y="1148"/>
                  </a:lnTo>
                  <a:lnTo>
                    <a:pt x="819" y="1149"/>
                  </a:lnTo>
                  <a:lnTo>
                    <a:pt x="820" y="1149"/>
                  </a:lnTo>
                  <a:lnTo>
                    <a:pt x="822" y="1149"/>
                  </a:lnTo>
                  <a:moveTo>
                    <a:pt x="770" y="1176"/>
                  </a:moveTo>
                  <a:lnTo>
                    <a:pt x="771" y="1176"/>
                  </a:lnTo>
                  <a:lnTo>
                    <a:pt x="771" y="1174"/>
                  </a:lnTo>
                  <a:lnTo>
                    <a:pt x="771" y="1173"/>
                  </a:lnTo>
                  <a:lnTo>
                    <a:pt x="770" y="1173"/>
                  </a:lnTo>
                  <a:lnTo>
                    <a:pt x="770" y="1174"/>
                  </a:lnTo>
                  <a:lnTo>
                    <a:pt x="770" y="1176"/>
                  </a:lnTo>
                  <a:moveTo>
                    <a:pt x="788" y="1154"/>
                  </a:moveTo>
                  <a:lnTo>
                    <a:pt x="786" y="1152"/>
                  </a:lnTo>
                  <a:lnTo>
                    <a:pt x="786" y="1154"/>
                  </a:lnTo>
                  <a:lnTo>
                    <a:pt x="788" y="1154"/>
                  </a:lnTo>
                  <a:moveTo>
                    <a:pt x="618" y="1016"/>
                  </a:moveTo>
                  <a:lnTo>
                    <a:pt x="618" y="1018"/>
                  </a:lnTo>
                  <a:lnTo>
                    <a:pt x="619" y="1018"/>
                  </a:lnTo>
                  <a:lnTo>
                    <a:pt x="621" y="1016"/>
                  </a:lnTo>
                  <a:lnTo>
                    <a:pt x="619" y="1016"/>
                  </a:lnTo>
                  <a:lnTo>
                    <a:pt x="618" y="1016"/>
                  </a:lnTo>
                  <a:moveTo>
                    <a:pt x="773" y="939"/>
                  </a:moveTo>
                  <a:lnTo>
                    <a:pt x="774" y="939"/>
                  </a:lnTo>
                  <a:lnTo>
                    <a:pt x="773" y="938"/>
                  </a:lnTo>
                  <a:lnTo>
                    <a:pt x="773" y="939"/>
                  </a:lnTo>
                  <a:moveTo>
                    <a:pt x="770" y="926"/>
                  </a:moveTo>
                  <a:lnTo>
                    <a:pt x="770" y="928"/>
                  </a:lnTo>
                  <a:lnTo>
                    <a:pt x="771" y="928"/>
                  </a:lnTo>
                  <a:lnTo>
                    <a:pt x="773" y="928"/>
                  </a:lnTo>
                  <a:lnTo>
                    <a:pt x="773" y="926"/>
                  </a:lnTo>
                  <a:lnTo>
                    <a:pt x="771" y="926"/>
                  </a:lnTo>
                  <a:lnTo>
                    <a:pt x="770" y="926"/>
                  </a:lnTo>
                  <a:moveTo>
                    <a:pt x="768" y="925"/>
                  </a:moveTo>
                  <a:lnTo>
                    <a:pt x="768" y="926"/>
                  </a:lnTo>
                  <a:lnTo>
                    <a:pt x="770" y="926"/>
                  </a:lnTo>
                  <a:lnTo>
                    <a:pt x="770" y="925"/>
                  </a:lnTo>
                  <a:lnTo>
                    <a:pt x="768" y="925"/>
                  </a:lnTo>
                  <a:moveTo>
                    <a:pt x="776" y="914"/>
                  </a:moveTo>
                  <a:lnTo>
                    <a:pt x="774" y="914"/>
                  </a:lnTo>
                  <a:lnTo>
                    <a:pt x="774" y="916"/>
                  </a:lnTo>
                  <a:lnTo>
                    <a:pt x="776" y="916"/>
                  </a:lnTo>
                  <a:lnTo>
                    <a:pt x="776" y="914"/>
                  </a:lnTo>
                  <a:moveTo>
                    <a:pt x="777" y="914"/>
                  </a:moveTo>
                  <a:lnTo>
                    <a:pt x="777" y="914"/>
                  </a:lnTo>
                  <a:lnTo>
                    <a:pt x="777" y="913"/>
                  </a:lnTo>
                  <a:lnTo>
                    <a:pt x="776" y="913"/>
                  </a:lnTo>
                  <a:lnTo>
                    <a:pt x="776" y="914"/>
                  </a:lnTo>
                  <a:lnTo>
                    <a:pt x="777" y="916"/>
                  </a:lnTo>
                  <a:lnTo>
                    <a:pt x="777" y="914"/>
                  </a:lnTo>
                  <a:moveTo>
                    <a:pt x="780" y="929"/>
                  </a:moveTo>
                  <a:lnTo>
                    <a:pt x="782" y="928"/>
                  </a:lnTo>
                  <a:lnTo>
                    <a:pt x="780" y="928"/>
                  </a:lnTo>
                  <a:lnTo>
                    <a:pt x="780" y="929"/>
                  </a:lnTo>
                  <a:moveTo>
                    <a:pt x="776" y="923"/>
                  </a:moveTo>
                  <a:lnTo>
                    <a:pt x="776" y="922"/>
                  </a:lnTo>
                  <a:lnTo>
                    <a:pt x="774" y="922"/>
                  </a:lnTo>
                  <a:lnTo>
                    <a:pt x="774" y="920"/>
                  </a:lnTo>
                  <a:lnTo>
                    <a:pt x="776" y="920"/>
                  </a:lnTo>
                  <a:lnTo>
                    <a:pt x="776" y="919"/>
                  </a:lnTo>
                  <a:lnTo>
                    <a:pt x="774" y="919"/>
                  </a:lnTo>
                  <a:lnTo>
                    <a:pt x="774" y="917"/>
                  </a:lnTo>
                  <a:lnTo>
                    <a:pt x="774" y="916"/>
                  </a:lnTo>
                  <a:lnTo>
                    <a:pt x="773" y="917"/>
                  </a:lnTo>
                  <a:lnTo>
                    <a:pt x="773" y="919"/>
                  </a:lnTo>
                  <a:lnTo>
                    <a:pt x="773" y="920"/>
                  </a:lnTo>
                  <a:lnTo>
                    <a:pt x="773" y="922"/>
                  </a:lnTo>
                  <a:lnTo>
                    <a:pt x="773" y="923"/>
                  </a:lnTo>
                  <a:lnTo>
                    <a:pt x="773" y="925"/>
                  </a:lnTo>
                  <a:lnTo>
                    <a:pt x="774" y="925"/>
                  </a:lnTo>
                  <a:lnTo>
                    <a:pt x="774" y="923"/>
                  </a:lnTo>
                  <a:lnTo>
                    <a:pt x="776" y="923"/>
                  </a:lnTo>
                  <a:moveTo>
                    <a:pt x="779" y="916"/>
                  </a:moveTo>
                  <a:lnTo>
                    <a:pt x="780" y="916"/>
                  </a:lnTo>
                  <a:lnTo>
                    <a:pt x="779" y="914"/>
                  </a:lnTo>
                  <a:lnTo>
                    <a:pt x="779" y="916"/>
                  </a:lnTo>
                  <a:moveTo>
                    <a:pt x="777" y="925"/>
                  </a:moveTo>
                  <a:lnTo>
                    <a:pt x="776" y="926"/>
                  </a:lnTo>
                  <a:lnTo>
                    <a:pt x="777" y="926"/>
                  </a:lnTo>
                  <a:lnTo>
                    <a:pt x="777" y="925"/>
                  </a:lnTo>
                  <a:moveTo>
                    <a:pt x="703" y="999"/>
                  </a:moveTo>
                  <a:lnTo>
                    <a:pt x="705" y="1000"/>
                  </a:lnTo>
                  <a:lnTo>
                    <a:pt x="705" y="999"/>
                  </a:lnTo>
                  <a:lnTo>
                    <a:pt x="703" y="999"/>
                  </a:lnTo>
                  <a:moveTo>
                    <a:pt x="708" y="1003"/>
                  </a:moveTo>
                  <a:lnTo>
                    <a:pt x="708" y="1004"/>
                  </a:lnTo>
                  <a:lnTo>
                    <a:pt x="709" y="1004"/>
                  </a:lnTo>
                  <a:lnTo>
                    <a:pt x="709" y="1003"/>
                  </a:lnTo>
                  <a:lnTo>
                    <a:pt x="708" y="1003"/>
                  </a:lnTo>
                  <a:moveTo>
                    <a:pt x="742" y="1016"/>
                  </a:moveTo>
                  <a:lnTo>
                    <a:pt x="742" y="1016"/>
                  </a:lnTo>
                  <a:lnTo>
                    <a:pt x="742" y="1015"/>
                  </a:lnTo>
                  <a:lnTo>
                    <a:pt x="742" y="1016"/>
                  </a:lnTo>
                  <a:moveTo>
                    <a:pt x="705" y="1000"/>
                  </a:moveTo>
                  <a:lnTo>
                    <a:pt x="706" y="1002"/>
                  </a:lnTo>
                  <a:lnTo>
                    <a:pt x="706" y="1000"/>
                  </a:lnTo>
                  <a:lnTo>
                    <a:pt x="705" y="1000"/>
                  </a:lnTo>
                  <a:moveTo>
                    <a:pt x="765" y="960"/>
                  </a:moveTo>
                  <a:lnTo>
                    <a:pt x="767" y="960"/>
                  </a:lnTo>
                  <a:lnTo>
                    <a:pt x="765" y="959"/>
                  </a:lnTo>
                  <a:lnTo>
                    <a:pt x="765" y="960"/>
                  </a:lnTo>
                  <a:moveTo>
                    <a:pt x="776" y="945"/>
                  </a:moveTo>
                  <a:lnTo>
                    <a:pt x="774" y="945"/>
                  </a:lnTo>
                  <a:lnTo>
                    <a:pt x="773" y="947"/>
                  </a:lnTo>
                  <a:lnTo>
                    <a:pt x="774" y="947"/>
                  </a:lnTo>
                  <a:lnTo>
                    <a:pt x="776" y="947"/>
                  </a:lnTo>
                  <a:lnTo>
                    <a:pt x="777" y="947"/>
                  </a:lnTo>
                  <a:lnTo>
                    <a:pt x="777" y="947"/>
                  </a:lnTo>
                  <a:lnTo>
                    <a:pt x="777" y="945"/>
                  </a:lnTo>
                  <a:lnTo>
                    <a:pt x="777" y="945"/>
                  </a:lnTo>
                  <a:lnTo>
                    <a:pt x="776" y="945"/>
                  </a:lnTo>
                  <a:moveTo>
                    <a:pt x="776" y="950"/>
                  </a:moveTo>
                  <a:lnTo>
                    <a:pt x="777" y="950"/>
                  </a:lnTo>
                  <a:lnTo>
                    <a:pt x="777" y="948"/>
                  </a:lnTo>
                  <a:lnTo>
                    <a:pt x="777" y="947"/>
                  </a:lnTo>
                  <a:lnTo>
                    <a:pt x="776" y="948"/>
                  </a:lnTo>
                  <a:lnTo>
                    <a:pt x="776" y="950"/>
                  </a:lnTo>
                  <a:moveTo>
                    <a:pt x="779" y="948"/>
                  </a:moveTo>
                  <a:lnTo>
                    <a:pt x="779" y="947"/>
                  </a:lnTo>
                  <a:lnTo>
                    <a:pt x="777" y="947"/>
                  </a:lnTo>
                  <a:lnTo>
                    <a:pt x="779" y="948"/>
                  </a:lnTo>
                  <a:moveTo>
                    <a:pt x="770" y="957"/>
                  </a:moveTo>
                  <a:lnTo>
                    <a:pt x="771" y="957"/>
                  </a:lnTo>
                  <a:lnTo>
                    <a:pt x="771" y="956"/>
                  </a:lnTo>
                  <a:lnTo>
                    <a:pt x="770" y="956"/>
                  </a:lnTo>
                  <a:lnTo>
                    <a:pt x="770" y="957"/>
                  </a:lnTo>
                  <a:moveTo>
                    <a:pt x="641" y="1002"/>
                  </a:moveTo>
                  <a:lnTo>
                    <a:pt x="641" y="1003"/>
                  </a:lnTo>
                  <a:lnTo>
                    <a:pt x="643" y="1003"/>
                  </a:lnTo>
                  <a:lnTo>
                    <a:pt x="643" y="1002"/>
                  </a:lnTo>
                  <a:lnTo>
                    <a:pt x="641" y="1002"/>
                  </a:lnTo>
                  <a:moveTo>
                    <a:pt x="792" y="1615"/>
                  </a:moveTo>
                  <a:lnTo>
                    <a:pt x="791" y="1616"/>
                  </a:lnTo>
                  <a:lnTo>
                    <a:pt x="792" y="1616"/>
                  </a:lnTo>
                  <a:lnTo>
                    <a:pt x="792" y="1615"/>
                  </a:lnTo>
                  <a:moveTo>
                    <a:pt x="901" y="1690"/>
                  </a:moveTo>
                  <a:lnTo>
                    <a:pt x="901" y="1691"/>
                  </a:lnTo>
                  <a:lnTo>
                    <a:pt x="901" y="1693"/>
                  </a:lnTo>
                  <a:lnTo>
                    <a:pt x="903" y="1691"/>
                  </a:lnTo>
                  <a:lnTo>
                    <a:pt x="903" y="1690"/>
                  </a:lnTo>
                  <a:lnTo>
                    <a:pt x="901" y="1690"/>
                  </a:lnTo>
                  <a:moveTo>
                    <a:pt x="783" y="1675"/>
                  </a:moveTo>
                  <a:lnTo>
                    <a:pt x="783" y="1677"/>
                  </a:lnTo>
                  <a:lnTo>
                    <a:pt x="785" y="1677"/>
                  </a:lnTo>
                  <a:lnTo>
                    <a:pt x="783" y="1675"/>
                  </a:lnTo>
                  <a:moveTo>
                    <a:pt x="907" y="1685"/>
                  </a:moveTo>
                  <a:lnTo>
                    <a:pt x="907" y="1684"/>
                  </a:lnTo>
                  <a:lnTo>
                    <a:pt x="906" y="1685"/>
                  </a:lnTo>
                  <a:lnTo>
                    <a:pt x="907" y="1685"/>
                  </a:lnTo>
                  <a:moveTo>
                    <a:pt x="352" y="733"/>
                  </a:moveTo>
                  <a:lnTo>
                    <a:pt x="350" y="734"/>
                  </a:lnTo>
                  <a:lnTo>
                    <a:pt x="352" y="734"/>
                  </a:lnTo>
                  <a:lnTo>
                    <a:pt x="352" y="733"/>
                  </a:lnTo>
                  <a:moveTo>
                    <a:pt x="347" y="736"/>
                  </a:moveTo>
                  <a:lnTo>
                    <a:pt x="349" y="737"/>
                  </a:lnTo>
                  <a:lnTo>
                    <a:pt x="349" y="736"/>
                  </a:lnTo>
                  <a:lnTo>
                    <a:pt x="347" y="736"/>
                  </a:lnTo>
                  <a:moveTo>
                    <a:pt x="353" y="740"/>
                  </a:moveTo>
                  <a:lnTo>
                    <a:pt x="352" y="740"/>
                  </a:lnTo>
                  <a:lnTo>
                    <a:pt x="353" y="742"/>
                  </a:lnTo>
                  <a:lnTo>
                    <a:pt x="353" y="740"/>
                  </a:lnTo>
                  <a:moveTo>
                    <a:pt x="352" y="742"/>
                  </a:moveTo>
                  <a:lnTo>
                    <a:pt x="352" y="740"/>
                  </a:lnTo>
                  <a:lnTo>
                    <a:pt x="352" y="739"/>
                  </a:lnTo>
                  <a:lnTo>
                    <a:pt x="352" y="739"/>
                  </a:lnTo>
                  <a:lnTo>
                    <a:pt x="352" y="740"/>
                  </a:lnTo>
                  <a:lnTo>
                    <a:pt x="350" y="740"/>
                  </a:lnTo>
                  <a:lnTo>
                    <a:pt x="352" y="742"/>
                  </a:lnTo>
                  <a:lnTo>
                    <a:pt x="352" y="743"/>
                  </a:lnTo>
                  <a:lnTo>
                    <a:pt x="352" y="743"/>
                  </a:lnTo>
                  <a:lnTo>
                    <a:pt x="353" y="743"/>
                  </a:lnTo>
                  <a:lnTo>
                    <a:pt x="353" y="742"/>
                  </a:lnTo>
                  <a:lnTo>
                    <a:pt x="352" y="742"/>
                  </a:lnTo>
                  <a:moveTo>
                    <a:pt x="907" y="1687"/>
                  </a:moveTo>
                  <a:lnTo>
                    <a:pt x="909" y="1687"/>
                  </a:lnTo>
                  <a:lnTo>
                    <a:pt x="909" y="1685"/>
                  </a:lnTo>
                  <a:lnTo>
                    <a:pt x="909" y="1684"/>
                  </a:lnTo>
                  <a:lnTo>
                    <a:pt x="907" y="1685"/>
                  </a:lnTo>
                  <a:lnTo>
                    <a:pt x="907" y="1687"/>
                  </a:lnTo>
                  <a:moveTo>
                    <a:pt x="785" y="1690"/>
                  </a:moveTo>
                  <a:lnTo>
                    <a:pt x="783" y="1690"/>
                  </a:lnTo>
                  <a:lnTo>
                    <a:pt x="785" y="1691"/>
                  </a:lnTo>
                  <a:lnTo>
                    <a:pt x="786" y="1690"/>
                  </a:lnTo>
                  <a:lnTo>
                    <a:pt x="785" y="1690"/>
                  </a:lnTo>
                  <a:moveTo>
                    <a:pt x="358" y="765"/>
                  </a:moveTo>
                  <a:lnTo>
                    <a:pt x="358" y="764"/>
                  </a:lnTo>
                  <a:lnTo>
                    <a:pt x="356" y="765"/>
                  </a:lnTo>
                  <a:lnTo>
                    <a:pt x="358" y="765"/>
                  </a:lnTo>
                  <a:moveTo>
                    <a:pt x="355" y="764"/>
                  </a:moveTo>
                  <a:lnTo>
                    <a:pt x="355" y="765"/>
                  </a:lnTo>
                  <a:lnTo>
                    <a:pt x="356" y="765"/>
                  </a:lnTo>
                  <a:lnTo>
                    <a:pt x="356" y="764"/>
                  </a:lnTo>
                  <a:lnTo>
                    <a:pt x="355" y="764"/>
                  </a:lnTo>
                  <a:moveTo>
                    <a:pt x="195" y="711"/>
                  </a:moveTo>
                  <a:lnTo>
                    <a:pt x="197" y="711"/>
                  </a:lnTo>
                  <a:lnTo>
                    <a:pt x="195" y="709"/>
                  </a:lnTo>
                  <a:lnTo>
                    <a:pt x="195" y="711"/>
                  </a:lnTo>
                  <a:moveTo>
                    <a:pt x="358" y="758"/>
                  </a:moveTo>
                  <a:lnTo>
                    <a:pt x="358" y="756"/>
                  </a:lnTo>
                  <a:lnTo>
                    <a:pt x="356" y="758"/>
                  </a:lnTo>
                  <a:lnTo>
                    <a:pt x="358" y="758"/>
                  </a:lnTo>
                  <a:moveTo>
                    <a:pt x="898" y="1684"/>
                  </a:moveTo>
                  <a:lnTo>
                    <a:pt x="898" y="1685"/>
                  </a:lnTo>
                  <a:lnTo>
                    <a:pt x="900" y="1685"/>
                  </a:lnTo>
                  <a:lnTo>
                    <a:pt x="900" y="1684"/>
                  </a:lnTo>
                  <a:lnTo>
                    <a:pt x="898" y="1684"/>
                  </a:lnTo>
                  <a:moveTo>
                    <a:pt x="356" y="761"/>
                  </a:moveTo>
                  <a:lnTo>
                    <a:pt x="355" y="759"/>
                  </a:lnTo>
                  <a:lnTo>
                    <a:pt x="355" y="761"/>
                  </a:lnTo>
                  <a:lnTo>
                    <a:pt x="356" y="761"/>
                  </a:lnTo>
                  <a:moveTo>
                    <a:pt x="353" y="733"/>
                  </a:moveTo>
                  <a:lnTo>
                    <a:pt x="353" y="734"/>
                  </a:lnTo>
                  <a:lnTo>
                    <a:pt x="353" y="736"/>
                  </a:lnTo>
                  <a:lnTo>
                    <a:pt x="355" y="736"/>
                  </a:lnTo>
                  <a:lnTo>
                    <a:pt x="355" y="737"/>
                  </a:lnTo>
                  <a:lnTo>
                    <a:pt x="356" y="736"/>
                  </a:lnTo>
                  <a:lnTo>
                    <a:pt x="355" y="734"/>
                  </a:lnTo>
                  <a:lnTo>
                    <a:pt x="353" y="733"/>
                  </a:lnTo>
                  <a:moveTo>
                    <a:pt x="355" y="759"/>
                  </a:moveTo>
                  <a:lnTo>
                    <a:pt x="356" y="759"/>
                  </a:lnTo>
                  <a:lnTo>
                    <a:pt x="356" y="758"/>
                  </a:lnTo>
                  <a:lnTo>
                    <a:pt x="355" y="758"/>
                  </a:lnTo>
                  <a:lnTo>
                    <a:pt x="355" y="759"/>
                  </a:lnTo>
                  <a:moveTo>
                    <a:pt x="963" y="1238"/>
                  </a:moveTo>
                  <a:lnTo>
                    <a:pt x="962" y="1238"/>
                  </a:lnTo>
                  <a:lnTo>
                    <a:pt x="962" y="1236"/>
                  </a:lnTo>
                  <a:lnTo>
                    <a:pt x="962" y="1235"/>
                  </a:lnTo>
                  <a:lnTo>
                    <a:pt x="960" y="1235"/>
                  </a:lnTo>
                  <a:lnTo>
                    <a:pt x="959" y="1235"/>
                  </a:lnTo>
                  <a:lnTo>
                    <a:pt x="959" y="1236"/>
                  </a:lnTo>
                  <a:lnTo>
                    <a:pt x="959" y="1238"/>
                  </a:lnTo>
                  <a:lnTo>
                    <a:pt x="960" y="1236"/>
                  </a:lnTo>
                  <a:lnTo>
                    <a:pt x="960" y="1238"/>
                  </a:lnTo>
                  <a:lnTo>
                    <a:pt x="959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0" y="1241"/>
                  </a:lnTo>
                  <a:lnTo>
                    <a:pt x="960" y="1242"/>
                  </a:lnTo>
                  <a:lnTo>
                    <a:pt x="959" y="1242"/>
                  </a:lnTo>
                  <a:lnTo>
                    <a:pt x="959" y="1244"/>
                  </a:lnTo>
                  <a:lnTo>
                    <a:pt x="957" y="1245"/>
                  </a:lnTo>
                  <a:lnTo>
                    <a:pt x="959" y="1245"/>
                  </a:lnTo>
                  <a:lnTo>
                    <a:pt x="960" y="1245"/>
                  </a:lnTo>
                  <a:lnTo>
                    <a:pt x="960" y="1244"/>
                  </a:lnTo>
                  <a:lnTo>
                    <a:pt x="962" y="1244"/>
                  </a:lnTo>
                  <a:lnTo>
                    <a:pt x="962" y="1242"/>
                  </a:lnTo>
                  <a:lnTo>
                    <a:pt x="963" y="1242"/>
                  </a:lnTo>
                  <a:lnTo>
                    <a:pt x="963" y="1241"/>
                  </a:lnTo>
                  <a:lnTo>
                    <a:pt x="962" y="1241"/>
                  </a:lnTo>
                  <a:lnTo>
                    <a:pt x="962" y="1239"/>
                  </a:lnTo>
                  <a:lnTo>
                    <a:pt x="963" y="1239"/>
                  </a:lnTo>
                  <a:lnTo>
                    <a:pt x="963" y="1241"/>
                  </a:lnTo>
                  <a:lnTo>
                    <a:pt x="965" y="1239"/>
                  </a:lnTo>
                  <a:lnTo>
                    <a:pt x="965" y="1238"/>
                  </a:lnTo>
                  <a:lnTo>
                    <a:pt x="965" y="1236"/>
                  </a:lnTo>
                  <a:lnTo>
                    <a:pt x="963" y="1236"/>
                  </a:lnTo>
                  <a:lnTo>
                    <a:pt x="963" y="1238"/>
                  </a:lnTo>
                  <a:moveTo>
                    <a:pt x="965" y="1235"/>
                  </a:moveTo>
                  <a:lnTo>
                    <a:pt x="965" y="1233"/>
                  </a:lnTo>
                  <a:lnTo>
                    <a:pt x="963" y="1233"/>
                  </a:lnTo>
                  <a:lnTo>
                    <a:pt x="962" y="1233"/>
                  </a:lnTo>
                  <a:lnTo>
                    <a:pt x="962" y="1235"/>
                  </a:lnTo>
                  <a:lnTo>
                    <a:pt x="963" y="1235"/>
                  </a:lnTo>
                  <a:lnTo>
                    <a:pt x="965" y="1235"/>
                  </a:lnTo>
                  <a:moveTo>
                    <a:pt x="956" y="1244"/>
                  </a:moveTo>
                  <a:lnTo>
                    <a:pt x="956" y="1245"/>
                  </a:lnTo>
                  <a:lnTo>
                    <a:pt x="956" y="1245"/>
                  </a:lnTo>
                  <a:lnTo>
                    <a:pt x="956" y="1244"/>
                  </a:lnTo>
                  <a:lnTo>
                    <a:pt x="956" y="1244"/>
                  </a:lnTo>
                  <a:moveTo>
                    <a:pt x="957" y="1242"/>
                  </a:moveTo>
                  <a:lnTo>
                    <a:pt x="957" y="1241"/>
                  </a:lnTo>
                  <a:lnTo>
                    <a:pt x="956" y="1241"/>
                  </a:lnTo>
                  <a:lnTo>
                    <a:pt x="956" y="1242"/>
                  </a:lnTo>
                  <a:lnTo>
                    <a:pt x="956" y="1244"/>
                  </a:lnTo>
                  <a:lnTo>
                    <a:pt x="957" y="1244"/>
                  </a:lnTo>
                  <a:lnTo>
                    <a:pt x="957" y="1242"/>
                  </a:lnTo>
                  <a:moveTo>
                    <a:pt x="126" y="740"/>
                  </a:moveTo>
                  <a:lnTo>
                    <a:pt x="126" y="742"/>
                  </a:lnTo>
                  <a:lnTo>
                    <a:pt x="127" y="742"/>
                  </a:lnTo>
                  <a:lnTo>
                    <a:pt x="127" y="740"/>
                  </a:lnTo>
                  <a:lnTo>
                    <a:pt x="126" y="740"/>
                  </a:lnTo>
                  <a:moveTo>
                    <a:pt x="965" y="1235"/>
                  </a:moveTo>
                  <a:lnTo>
                    <a:pt x="965" y="1236"/>
                  </a:lnTo>
                  <a:lnTo>
                    <a:pt x="966" y="1236"/>
                  </a:lnTo>
                  <a:lnTo>
                    <a:pt x="968" y="1236"/>
                  </a:lnTo>
                  <a:lnTo>
                    <a:pt x="969" y="1236"/>
                  </a:lnTo>
                  <a:lnTo>
                    <a:pt x="971" y="1236"/>
                  </a:lnTo>
                  <a:lnTo>
                    <a:pt x="971" y="1235"/>
                  </a:lnTo>
                  <a:lnTo>
                    <a:pt x="969" y="1235"/>
                  </a:lnTo>
                  <a:lnTo>
                    <a:pt x="968" y="1235"/>
                  </a:lnTo>
                  <a:lnTo>
                    <a:pt x="966" y="1233"/>
                  </a:lnTo>
                  <a:lnTo>
                    <a:pt x="966" y="1235"/>
                  </a:lnTo>
                  <a:lnTo>
                    <a:pt x="965" y="1235"/>
                  </a:lnTo>
                  <a:moveTo>
                    <a:pt x="968" y="1229"/>
                  </a:moveTo>
                  <a:lnTo>
                    <a:pt x="969" y="1228"/>
                  </a:lnTo>
                  <a:lnTo>
                    <a:pt x="968" y="1228"/>
                  </a:lnTo>
                  <a:lnTo>
                    <a:pt x="968" y="1229"/>
                  </a:lnTo>
                  <a:moveTo>
                    <a:pt x="965" y="1233"/>
                  </a:moveTo>
                  <a:lnTo>
                    <a:pt x="966" y="1233"/>
                  </a:lnTo>
                  <a:lnTo>
                    <a:pt x="966" y="1232"/>
                  </a:lnTo>
                  <a:lnTo>
                    <a:pt x="966" y="1230"/>
                  </a:lnTo>
                  <a:lnTo>
                    <a:pt x="965" y="1232"/>
                  </a:lnTo>
                  <a:lnTo>
                    <a:pt x="965" y="1233"/>
                  </a:lnTo>
                  <a:moveTo>
                    <a:pt x="968" y="1223"/>
                  </a:moveTo>
                  <a:lnTo>
                    <a:pt x="968" y="1222"/>
                  </a:lnTo>
                  <a:lnTo>
                    <a:pt x="966" y="1222"/>
                  </a:lnTo>
                  <a:lnTo>
                    <a:pt x="966" y="1223"/>
                  </a:lnTo>
                  <a:lnTo>
                    <a:pt x="968" y="1223"/>
                  </a:lnTo>
                  <a:moveTo>
                    <a:pt x="956" y="1247"/>
                  </a:moveTo>
                  <a:lnTo>
                    <a:pt x="957" y="1245"/>
                  </a:lnTo>
                  <a:lnTo>
                    <a:pt x="956" y="1245"/>
                  </a:lnTo>
                  <a:lnTo>
                    <a:pt x="956" y="1247"/>
                  </a:lnTo>
                  <a:moveTo>
                    <a:pt x="953" y="1245"/>
                  </a:moveTo>
                  <a:lnTo>
                    <a:pt x="953" y="1247"/>
                  </a:lnTo>
                  <a:lnTo>
                    <a:pt x="954" y="1247"/>
                  </a:lnTo>
                  <a:lnTo>
                    <a:pt x="954" y="1248"/>
                  </a:lnTo>
                  <a:lnTo>
                    <a:pt x="956" y="1248"/>
                  </a:lnTo>
                  <a:lnTo>
                    <a:pt x="956" y="1247"/>
                  </a:lnTo>
                  <a:lnTo>
                    <a:pt x="956" y="1245"/>
                  </a:lnTo>
                  <a:lnTo>
                    <a:pt x="954" y="1245"/>
                  </a:lnTo>
                  <a:lnTo>
                    <a:pt x="953" y="1245"/>
                  </a:lnTo>
                  <a:moveTo>
                    <a:pt x="968" y="1233"/>
                  </a:moveTo>
                  <a:lnTo>
                    <a:pt x="969" y="1232"/>
                  </a:lnTo>
                  <a:lnTo>
                    <a:pt x="968" y="1232"/>
                  </a:lnTo>
                  <a:lnTo>
                    <a:pt x="968" y="1233"/>
                  </a:lnTo>
                  <a:moveTo>
                    <a:pt x="610" y="505"/>
                  </a:moveTo>
                  <a:lnTo>
                    <a:pt x="610" y="504"/>
                  </a:lnTo>
                  <a:lnTo>
                    <a:pt x="609" y="502"/>
                  </a:lnTo>
                  <a:lnTo>
                    <a:pt x="609" y="504"/>
                  </a:lnTo>
                  <a:lnTo>
                    <a:pt x="610" y="505"/>
                  </a:lnTo>
                  <a:moveTo>
                    <a:pt x="612" y="507"/>
                  </a:moveTo>
                  <a:lnTo>
                    <a:pt x="610" y="505"/>
                  </a:lnTo>
                  <a:lnTo>
                    <a:pt x="610" y="507"/>
                  </a:lnTo>
                  <a:lnTo>
                    <a:pt x="612" y="507"/>
                  </a:lnTo>
                  <a:moveTo>
                    <a:pt x="618" y="523"/>
                  </a:moveTo>
                  <a:lnTo>
                    <a:pt x="619" y="524"/>
                  </a:lnTo>
                  <a:lnTo>
                    <a:pt x="619" y="523"/>
                  </a:lnTo>
                  <a:lnTo>
                    <a:pt x="618" y="523"/>
                  </a:lnTo>
                  <a:moveTo>
                    <a:pt x="624" y="507"/>
                  </a:moveTo>
                  <a:lnTo>
                    <a:pt x="624" y="508"/>
                  </a:lnTo>
                  <a:lnTo>
                    <a:pt x="625" y="508"/>
                  </a:lnTo>
                  <a:lnTo>
                    <a:pt x="625" y="507"/>
                  </a:lnTo>
                  <a:lnTo>
                    <a:pt x="624" y="505"/>
                  </a:lnTo>
                  <a:lnTo>
                    <a:pt x="622" y="505"/>
                  </a:lnTo>
                  <a:lnTo>
                    <a:pt x="622" y="507"/>
                  </a:lnTo>
                  <a:lnTo>
                    <a:pt x="624" y="507"/>
                  </a:lnTo>
                  <a:moveTo>
                    <a:pt x="1011" y="1256"/>
                  </a:moveTo>
                  <a:lnTo>
                    <a:pt x="1011" y="1257"/>
                  </a:lnTo>
                  <a:lnTo>
                    <a:pt x="1009" y="1257"/>
                  </a:lnTo>
                  <a:lnTo>
                    <a:pt x="1009" y="1259"/>
                  </a:lnTo>
                  <a:lnTo>
                    <a:pt x="1009" y="1260"/>
                  </a:lnTo>
                  <a:lnTo>
                    <a:pt x="1011" y="1260"/>
                  </a:lnTo>
                  <a:lnTo>
                    <a:pt x="1011" y="1259"/>
                  </a:lnTo>
                  <a:lnTo>
                    <a:pt x="1012" y="1259"/>
                  </a:lnTo>
                  <a:lnTo>
                    <a:pt x="1012" y="1257"/>
                  </a:lnTo>
                  <a:lnTo>
                    <a:pt x="1012" y="1256"/>
                  </a:lnTo>
                  <a:lnTo>
                    <a:pt x="1012" y="1254"/>
                  </a:lnTo>
                  <a:lnTo>
                    <a:pt x="1011" y="1254"/>
                  </a:lnTo>
                  <a:lnTo>
                    <a:pt x="1011" y="1256"/>
                  </a:lnTo>
                  <a:moveTo>
                    <a:pt x="988" y="1241"/>
                  </a:moveTo>
                  <a:lnTo>
                    <a:pt x="987" y="1239"/>
                  </a:lnTo>
                  <a:lnTo>
                    <a:pt x="987" y="1241"/>
                  </a:lnTo>
                  <a:lnTo>
                    <a:pt x="988" y="1241"/>
                  </a:lnTo>
                  <a:moveTo>
                    <a:pt x="1009" y="1254"/>
                  </a:moveTo>
                  <a:lnTo>
                    <a:pt x="1011" y="1254"/>
                  </a:lnTo>
                  <a:lnTo>
                    <a:pt x="1011" y="1253"/>
                  </a:lnTo>
                  <a:lnTo>
                    <a:pt x="1009" y="1254"/>
                  </a:lnTo>
                  <a:moveTo>
                    <a:pt x="1991" y="384"/>
                  </a:moveTo>
                  <a:lnTo>
                    <a:pt x="1990" y="386"/>
                  </a:lnTo>
                  <a:lnTo>
                    <a:pt x="1991" y="386"/>
                  </a:lnTo>
                  <a:lnTo>
                    <a:pt x="1991" y="384"/>
                  </a:lnTo>
                  <a:moveTo>
                    <a:pt x="1448" y="758"/>
                  </a:moveTo>
                  <a:lnTo>
                    <a:pt x="1449" y="759"/>
                  </a:lnTo>
                  <a:lnTo>
                    <a:pt x="1451" y="759"/>
                  </a:lnTo>
                  <a:lnTo>
                    <a:pt x="1452" y="759"/>
                  </a:lnTo>
                  <a:lnTo>
                    <a:pt x="1452" y="758"/>
                  </a:lnTo>
                  <a:lnTo>
                    <a:pt x="1451" y="756"/>
                  </a:lnTo>
                  <a:lnTo>
                    <a:pt x="1451" y="758"/>
                  </a:lnTo>
                  <a:lnTo>
                    <a:pt x="1449" y="758"/>
                  </a:lnTo>
                  <a:lnTo>
                    <a:pt x="1449" y="756"/>
                  </a:lnTo>
                  <a:lnTo>
                    <a:pt x="1448" y="756"/>
                  </a:lnTo>
                  <a:lnTo>
                    <a:pt x="1448" y="758"/>
                  </a:lnTo>
                  <a:moveTo>
                    <a:pt x="1446" y="756"/>
                  </a:moveTo>
                  <a:lnTo>
                    <a:pt x="1448" y="756"/>
                  </a:lnTo>
                  <a:lnTo>
                    <a:pt x="1448" y="755"/>
                  </a:lnTo>
                  <a:lnTo>
                    <a:pt x="1446" y="755"/>
                  </a:lnTo>
                  <a:lnTo>
                    <a:pt x="1446" y="756"/>
                  </a:lnTo>
                  <a:moveTo>
                    <a:pt x="1482" y="746"/>
                  </a:moveTo>
                  <a:lnTo>
                    <a:pt x="1480" y="744"/>
                  </a:lnTo>
                  <a:lnTo>
                    <a:pt x="1480" y="746"/>
                  </a:lnTo>
                  <a:lnTo>
                    <a:pt x="1482" y="746"/>
                  </a:lnTo>
                  <a:moveTo>
                    <a:pt x="1442" y="752"/>
                  </a:moveTo>
                  <a:lnTo>
                    <a:pt x="1440" y="750"/>
                  </a:lnTo>
                  <a:lnTo>
                    <a:pt x="1440" y="752"/>
                  </a:lnTo>
                  <a:lnTo>
                    <a:pt x="1442" y="752"/>
                  </a:lnTo>
                  <a:moveTo>
                    <a:pt x="1439" y="750"/>
                  </a:moveTo>
                  <a:lnTo>
                    <a:pt x="1437" y="749"/>
                  </a:lnTo>
                  <a:lnTo>
                    <a:pt x="1437" y="750"/>
                  </a:lnTo>
                  <a:lnTo>
                    <a:pt x="1439" y="750"/>
                  </a:lnTo>
                  <a:moveTo>
                    <a:pt x="1520" y="687"/>
                  </a:moveTo>
                  <a:lnTo>
                    <a:pt x="1519" y="688"/>
                  </a:lnTo>
                  <a:lnTo>
                    <a:pt x="1520" y="688"/>
                  </a:lnTo>
                  <a:lnTo>
                    <a:pt x="1520" y="687"/>
                  </a:lnTo>
                  <a:moveTo>
                    <a:pt x="1420" y="725"/>
                  </a:moveTo>
                  <a:lnTo>
                    <a:pt x="1420" y="725"/>
                  </a:lnTo>
                  <a:lnTo>
                    <a:pt x="1421" y="725"/>
                  </a:lnTo>
                  <a:lnTo>
                    <a:pt x="1420" y="725"/>
                  </a:lnTo>
                  <a:moveTo>
                    <a:pt x="1418" y="722"/>
                  </a:moveTo>
                  <a:lnTo>
                    <a:pt x="1420" y="721"/>
                  </a:lnTo>
                  <a:lnTo>
                    <a:pt x="1418" y="721"/>
                  </a:lnTo>
                  <a:lnTo>
                    <a:pt x="1418" y="722"/>
                  </a:lnTo>
                  <a:moveTo>
                    <a:pt x="1436" y="750"/>
                  </a:moveTo>
                  <a:lnTo>
                    <a:pt x="1434" y="752"/>
                  </a:lnTo>
                  <a:lnTo>
                    <a:pt x="1436" y="752"/>
                  </a:lnTo>
                  <a:lnTo>
                    <a:pt x="1436" y="750"/>
                  </a:lnTo>
                  <a:moveTo>
                    <a:pt x="1507" y="582"/>
                  </a:moveTo>
                  <a:lnTo>
                    <a:pt x="1508" y="582"/>
                  </a:lnTo>
                  <a:lnTo>
                    <a:pt x="1507" y="581"/>
                  </a:lnTo>
                  <a:lnTo>
                    <a:pt x="1507" y="582"/>
                  </a:lnTo>
                  <a:moveTo>
                    <a:pt x="1504" y="586"/>
                  </a:moveTo>
                  <a:lnTo>
                    <a:pt x="1502" y="585"/>
                  </a:lnTo>
                  <a:lnTo>
                    <a:pt x="1502" y="586"/>
                  </a:lnTo>
                  <a:lnTo>
                    <a:pt x="1504" y="586"/>
                  </a:lnTo>
                  <a:moveTo>
                    <a:pt x="1516" y="928"/>
                  </a:moveTo>
                  <a:lnTo>
                    <a:pt x="1516" y="926"/>
                  </a:lnTo>
                  <a:lnTo>
                    <a:pt x="1514" y="926"/>
                  </a:lnTo>
                  <a:lnTo>
                    <a:pt x="1513" y="926"/>
                  </a:lnTo>
                  <a:lnTo>
                    <a:pt x="1513" y="925"/>
                  </a:lnTo>
                  <a:lnTo>
                    <a:pt x="1511" y="925"/>
                  </a:lnTo>
                  <a:lnTo>
                    <a:pt x="1510" y="925"/>
                  </a:lnTo>
                  <a:lnTo>
                    <a:pt x="1508" y="925"/>
                  </a:lnTo>
                  <a:lnTo>
                    <a:pt x="1507" y="925"/>
                  </a:lnTo>
                  <a:lnTo>
                    <a:pt x="1507" y="926"/>
                  </a:lnTo>
                  <a:lnTo>
                    <a:pt x="1508" y="926"/>
                  </a:lnTo>
                  <a:lnTo>
                    <a:pt x="1510" y="928"/>
                  </a:lnTo>
                  <a:lnTo>
                    <a:pt x="1511" y="928"/>
                  </a:lnTo>
                  <a:lnTo>
                    <a:pt x="1513" y="928"/>
                  </a:lnTo>
                  <a:lnTo>
                    <a:pt x="1513" y="929"/>
                  </a:lnTo>
                  <a:lnTo>
                    <a:pt x="1514" y="929"/>
                  </a:lnTo>
                  <a:lnTo>
                    <a:pt x="1514" y="928"/>
                  </a:lnTo>
                  <a:lnTo>
                    <a:pt x="1516" y="928"/>
                  </a:lnTo>
                  <a:moveTo>
                    <a:pt x="1483" y="620"/>
                  </a:moveTo>
                  <a:lnTo>
                    <a:pt x="1485" y="622"/>
                  </a:lnTo>
                  <a:lnTo>
                    <a:pt x="1485" y="620"/>
                  </a:lnTo>
                  <a:lnTo>
                    <a:pt x="1483" y="620"/>
                  </a:lnTo>
                  <a:moveTo>
                    <a:pt x="1483" y="675"/>
                  </a:moveTo>
                  <a:lnTo>
                    <a:pt x="1483" y="677"/>
                  </a:lnTo>
                  <a:lnTo>
                    <a:pt x="1486" y="675"/>
                  </a:lnTo>
                  <a:lnTo>
                    <a:pt x="1485" y="675"/>
                  </a:lnTo>
                  <a:lnTo>
                    <a:pt x="1483" y="675"/>
                  </a:lnTo>
                  <a:moveTo>
                    <a:pt x="1482" y="669"/>
                  </a:moveTo>
                  <a:lnTo>
                    <a:pt x="1480" y="668"/>
                  </a:lnTo>
                  <a:lnTo>
                    <a:pt x="1480" y="669"/>
                  </a:lnTo>
                  <a:lnTo>
                    <a:pt x="1482" y="669"/>
                  </a:lnTo>
                  <a:moveTo>
                    <a:pt x="1505" y="650"/>
                  </a:moveTo>
                  <a:lnTo>
                    <a:pt x="1504" y="648"/>
                  </a:lnTo>
                  <a:lnTo>
                    <a:pt x="1504" y="650"/>
                  </a:lnTo>
                  <a:lnTo>
                    <a:pt x="1505" y="650"/>
                  </a:lnTo>
                  <a:moveTo>
                    <a:pt x="1405" y="736"/>
                  </a:moveTo>
                  <a:lnTo>
                    <a:pt x="1406" y="736"/>
                  </a:lnTo>
                  <a:lnTo>
                    <a:pt x="1405" y="734"/>
                  </a:lnTo>
                  <a:lnTo>
                    <a:pt x="1405" y="736"/>
                  </a:lnTo>
                  <a:moveTo>
                    <a:pt x="1532" y="594"/>
                  </a:moveTo>
                  <a:lnTo>
                    <a:pt x="1532" y="592"/>
                  </a:lnTo>
                  <a:lnTo>
                    <a:pt x="1530" y="592"/>
                  </a:lnTo>
                  <a:lnTo>
                    <a:pt x="1530" y="594"/>
                  </a:lnTo>
                  <a:lnTo>
                    <a:pt x="1532" y="594"/>
                  </a:lnTo>
                  <a:moveTo>
                    <a:pt x="1533" y="666"/>
                  </a:moveTo>
                  <a:lnTo>
                    <a:pt x="1533" y="668"/>
                  </a:lnTo>
                  <a:lnTo>
                    <a:pt x="1535" y="668"/>
                  </a:lnTo>
                  <a:lnTo>
                    <a:pt x="1535" y="666"/>
                  </a:lnTo>
                  <a:lnTo>
                    <a:pt x="1533" y="666"/>
                  </a:lnTo>
                  <a:moveTo>
                    <a:pt x="1278" y="903"/>
                  </a:moveTo>
                  <a:lnTo>
                    <a:pt x="1276" y="904"/>
                  </a:lnTo>
                  <a:lnTo>
                    <a:pt x="1278" y="904"/>
                  </a:lnTo>
                  <a:lnTo>
                    <a:pt x="1278" y="903"/>
                  </a:lnTo>
                  <a:moveTo>
                    <a:pt x="1465" y="873"/>
                  </a:moveTo>
                  <a:lnTo>
                    <a:pt x="1464" y="873"/>
                  </a:lnTo>
                  <a:lnTo>
                    <a:pt x="1465" y="874"/>
                  </a:lnTo>
                  <a:lnTo>
                    <a:pt x="1465" y="873"/>
                  </a:lnTo>
                  <a:moveTo>
                    <a:pt x="1409" y="750"/>
                  </a:moveTo>
                  <a:lnTo>
                    <a:pt x="1409" y="752"/>
                  </a:lnTo>
                  <a:lnTo>
                    <a:pt x="1411" y="750"/>
                  </a:lnTo>
                  <a:lnTo>
                    <a:pt x="1409" y="750"/>
                  </a:lnTo>
                  <a:moveTo>
                    <a:pt x="1436" y="852"/>
                  </a:moveTo>
                  <a:lnTo>
                    <a:pt x="1436" y="854"/>
                  </a:lnTo>
                  <a:lnTo>
                    <a:pt x="1437" y="852"/>
                  </a:lnTo>
                  <a:lnTo>
                    <a:pt x="1436" y="852"/>
                  </a:lnTo>
                  <a:moveTo>
                    <a:pt x="1452" y="858"/>
                  </a:moveTo>
                  <a:lnTo>
                    <a:pt x="1452" y="858"/>
                  </a:lnTo>
                  <a:lnTo>
                    <a:pt x="1452" y="857"/>
                  </a:lnTo>
                  <a:lnTo>
                    <a:pt x="1452" y="858"/>
                  </a:lnTo>
                  <a:moveTo>
                    <a:pt x="1502" y="928"/>
                  </a:moveTo>
                  <a:lnTo>
                    <a:pt x="1501" y="929"/>
                  </a:lnTo>
                  <a:lnTo>
                    <a:pt x="1502" y="929"/>
                  </a:lnTo>
                  <a:lnTo>
                    <a:pt x="1502" y="928"/>
                  </a:lnTo>
                  <a:moveTo>
                    <a:pt x="1501" y="923"/>
                  </a:moveTo>
                  <a:lnTo>
                    <a:pt x="1502" y="925"/>
                  </a:lnTo>
                  <a:lnTo>
                    <a:pt x="1502" y="923"/>
                  </a:lnTo>
                  <a:lnTo>
                    <a:pt x="1501" y="923"/>
                  </a:lnTo>
                  <a:moveTo>
                    <a:pt x="1505" y="926"/>
                  </a:moveTo>
                  <a:lnTo>
                    <a:pt x="1505" y="925"/>
                  </a:lnTo>
                  <a:lnTo>
                    <a:pt x="1504" y="925"/>
                  </a:lnTo>
                  <a:lnTo>
                    <a:pt x="1504" y="926"/>
                  </a:lnTo>
                  <a:lnTo>
                    <a:pt x="1502" y="926"/>
                  </a:lnTo>
                  <a:lnTo>
                    <a:pt x="1504" y="928"/>
                  </a:lnTo>
                  <a:lnTo>
                    <a:pt x="1505" y="926"/>
                  </a:lnTo>
                  <a:moveTo>
                    <a:pt x="1464" y="874"/>
                  </a:moveTo>
                  <a:lnTo>
                    <a:pt x="1465" y="876"/>
                  </a:lnTo>
                  <a:lnTo>
                    <a:pt x="1465" y="874"/>
                  </a:lnTo>
                  <a:lnTo>
                    <a:pt x="1464" y="874"/>
                  </a:lnTo>
                  <a:moveTo>
                    <a:pt x="1372" y="787"/>
                  </a:moveTo>
                  <a:lnTo>
                    <a:pt x="1374" y="787"/>
                  </a:lnTo>
                  <a:lnTo>
                    <a:pt x="1375" y="787"/>
                  </a:lnTo>
                  <a:lnTo>
                    <a:pt x="1375" y="786"/>
                  </a:lnTo>
                  <a:lnTo>
                    <a:pt x="1374" y="786"/>
                  </a:lnTo>
                  <a:lnTo>
                    <a:pt x="1372" y="784"/>
                  </a:lnTo>
                  <a:lnTo>
                    <a:pt x="1372" y="786"/>
                  </a:lnTo>
                  <a:lnTo>
                    <a:pt x="1372" y="787"/>
                  </a:lnTo>
                  <a:moveTo>
                    <a:pt x="1371" y="786"/>
                  </a:moveTo>
                  <a:lnTo>
                    <a:pt x="1369" y="787"/>
                  </a:lnTo>
                  <a:lnTo>
                    <a:pt x="1371" y="787"/>
                  </a:lnTo>
                  <a:lnTo>
                    <a:pt x="1371" y="786"/>
                  </a:lnTo>
                  <a:moveTo>
                    <a:pt x="1415" y="759"/>
                  </a:moveTo>
                  <a:lnTo>
                    <a:pt x="1414" y="759"/>
                  </a:lnTo>
                  <a:lnTo>
                    <a:pt x="1415" y="761"/>
                  </a:lnTo>
                  <a:lnTo>
                    <a:pt x="1415" y="759"/>
                  </a:lnTo>
                  <a:moveTo>
                    <a:pt x="1332" y="818"/>
                  </a:moveTo>
                  <a:lnTo>
                    <a:pt x="1331" y="818"/>
                  </a:lnTo>
                  <a:lnTo>
                    <a:pt x="1332" y="820"/>
                  </a:lnTo>
                  <a:lnTo>
                    <a:pt x="1332" y="818"/>
                  </a:lnTo>
                  <a:moveTo>
                    <a:pt x="1338" y="857"/>
                  </a:moveTo>
                  <a:lnTo>
                    <a:pt x="1338" y="855"/>
                  </a:lnTo>
                  <a:lnTo>
                    <a:pt x="1337" y="854"/>
                  </a:lnTo>
                  <a:lnTo>
                    <a:pt x="1337" y="855"/>
                  </a:lnTo>
                  <a:lnTo>
                    <a:pt x="1338" y="857"/>
                  </a:lnTo>
                  <a:moveTo>
                    <a:pt x="1321" y="876"/>
                  </a:moveTo>
                  <a:lnTo>
                    <a:pt x="1319" y="874"/>
                  </a:lnTo>
                  <a:lnTo>
                    <a:pt x="1319" y="876"/>
                  </a:lnTo>
                  <a:lnTo>
                    <a:pt x="1321" y="876"/>
                  </a:lnTo>
                  <a:moveTo>
                    <a:pt x="1337" y="854"/>
                  </a:moveTo>
                  <a:lnTo>
                    <a:pt x="1335" y="852"/>
                  </a:lnTo>
                  <a:lnTo>
                    <a:pt x="1335" y="854"/>
                  </a:lnTo>
                  <a:lnTo>
                    <a:pt x="1337" y="854"/>
                  </a:lnTo>
                  <a:moveTo>
                    <a:pt x="1276" y="880"/>
                  </a:moveTo>
                  <a:lnTo>
                    <a:pt x="1275" y="882"/>
                  </a:lnTo>
                  <a:lnTo>
                    <a:pt x="1276" y="882"/>
                  </a:lnTo>
                  <a:lnTo>
                    <a:pt x="1276" y="880"/>
                  </a:lnTo>
                  <a:moveTo>
                    <a:pt x="1474" y="687"/>
                  </a:moveTo>
                  <a:lnTo>
                    <a:pt x="1476" y="688"/>
                  </a:lnTo>
                  <a:lnTo>
                    <a:pt x="1476" y="687"/>
                  </a:lnTo>
                  <a:lnTo>
                    <a:pt x="1474" y="687"/>
                  </a:lnTo>
                  <a:moveTo>
                    <a:pt x="1393" y="634"/>
                  </a:moveTo>
                  <a:lnTo>
                    <a:pt x="1390" y="635"/>
                  </a:lnTo>
                  <a:lnTo>
                    <a:pt x="1392" y="635"/>
                  </a:lnTo>
                  <a:lnTo>
                    <a:pt x="1393" y="634"/>
                  </a:lnTo>
                  <a:moveTo>
                    <a:pt x="1383" y="644"/>
                  </a:moveTo>
                  <a:lnTo>
                    <a:pt x="1384" y="644"/>
                  </a:lnTo>
                  <a:lnTo>
                    <a:pt x="1384" y="646"/>
                  </a:lnTo>
                  <a:lnTo>
                    <a:pt x="1386" y="644"/>
                  </a:lnTo>
                  <a:lnTo>
                    <a:pt x="1387" y="644"/>
                  </a:lnTo>
                  <a:lnTo>
                    <a:pt x="1387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1" y="643"/>
                  </a:lnTo>
                  <a:lnTo>
                    <a:pt x="1381" y="644"/>
                  </a:lnTo>
                  <a:lnTo>
                    <a:pt x="1383" y="644"/>
                  </a:lnTo>
                  <a:moveTo>
                    <a:pt x="1390" y="635"/>
                  </a:moveTo>
                  <a:lnTo>
                    <a:pt x="1390" y="634"/>
                  </a:lnTo>
                  <a:lnTo>
                    <a:pt x="1392" y="634"/>
                  </a:lnTo>
                  <a:lnTo>
                    <a:pt x="1392" y="632"/>
                  </a:lnTo>
                  <a:lnTo>
                    <a:pt x="1389" y="634"/>
                  </a:lnTo>
                  <a:lnTo>
                    <a:pt x="1389" y="635"/>
                  </a:lnTo>
                  <a:lnTo>
                    <a:pt x="1390" y="635"/>
                  </a:lnTo>
                  <a:moveTo>
                    <a:pt x="1395" y="635"/>
                  </a:moveTo>
                  <a:lnTo>
                    <a:pt x="1393" y="634"/>
                  </a:lnTo>
                  <a:lnTo>
                    <a:pt x="1393" y="635"/>
                  </a:lnTo>
                  <a:lnTo>
                    <a:pt x="1395" y="635"/>
                  </a:lnTo>
                  <a:moveTo>
                    <a:pt x="1387" y="640"/>
                  </a:moveTo>
                  <a:lnTo>
                    <a:pt x="1387" y="638"/>
                  </a:lnTo>
                  <a:lnTo>
                    <a:pt x="1387" y="637"/>
                  </a:lnTo>
                  <a:lnTo>
                    <a:pt x="1386" y="638"/>
                  </a:lnTo>
                  <a:lnTo>
                    <a:pt x="1387" y="640"/>
                  </a:lnTo>
                  <a:moveTo>
                    <a:pt x="1396" y="632"/>
                  </a:moveTo>
                  <a:lnTo>
                    <a:pt x="1397" y="632"/>
                  </a:lnTo>
                  <a:lnTo>
                    <a:pt x="1397" y="631"/>
                  </a:lnTo>
                  <a:lnTo>
                    <a:pt x="1397" y="629"/>
                  </a:lnTo>
                  <a:lnTo>
                    <a:pt x="1395" y="629"/>
                  </a:lnTo>
                  <a:lnTo>
                    <a:pt x="1395" y="631"/>
                  </a:lnTo>
                  <a:lnTo>
                    <a:pt x="1393" y="631"/>
                  </a:lnTo>
                  <a:lnTo>
                    <a:pt x="1395" y="632"/>
                  </a:lnTo>
                  <a:lnTo>
                    <a:pt x="1396" y="632"/>
                  </a:lnTo>
                  <a:moveTo>
                    <a:pt x="1387" y="641"/>
                  </a:moveTo>
                  <a:lnTo>
                    <a:pt x="1389" y="641"/>
                  </a:lnTo>
                  <a:lnTo>
                    <a:pt x="1390" y="641"/>
                  </a:lnTo>
                  <a:lnTo>
                    <a:pt x="1387" y="640"/>
                  </a:lnTo>
                  <a:lnTo>
                    <a:pt x="1386" y="640"/>
                  </a:lnTo>
                  <a:lnTo>
                    <a:pt x="1384" y="640"/>
                  </a:lnTo>
                  <a:lnTo>
                    <a:pt x="1386" y="641"/>
                  </a:lnTo>
                  <a:lnTo>
                    <a:pt x="1387" y="641"/>
                  </a:lnTo>
                  <a:moveTo>
                    <a:pt x="1386" y="638"/>
                  </a:moveTo>
                  <a:lnTo>
                    <a:pt x="1384" y="638"/>
                  </a:lnTo>
                  <a:lnTo>
                    <a:pt x="1386" y="640"/>
                  </a:lnTo>
                  <a:lnTo>
                    <a:pt x="1386" y="638"/>
                  </a:lnTo>
                  <a:moveTo>
                    <a:pt x="1389" y="637"/>
                  </a:moveTo>
                  <a:lnTo>
                    <a:pt x="1389" y="635"/>
                  </a:lnTo>
                  <a:lnTo>
                    <a:pt x="1387" y="635"/>
                  </a:lnTo>
                  <a:lnTo>
                    <a:pt x="1387" y="637"/>
                  </a:lnTo>
                  <a:lnTo>
                    <a:pt x="1389" y="637"/>
                  </a:lnTo>
                  <a:moveTo>
                    <a:pt x="1399" y="626"/>
                  </a:moveTo>
                  <a:lnTo>
                    <a:pt x="1397" y="625"/>
                  </a:lnTo>
                  <a:lnTo>
                    <a:pt x="1397" y="626"/>
                  </a:lnTo>
                  <a:lnTo>
                    <a:pt x="1399" y="626"/>
                  </a:lnTo>
                  <a:moveTo>
                    <a:pt x="1408" y="622"/>
                  </a:moveTo>
                  <a:lnTo>
                    <a:pt x="1408" y="620"/>
                  </a:lnTo>
                  <a:lnTo>
                    <a:pt x="1406" y="620"/>
                  </a:lnTo>
                  <a:lnTo>
                    <a:pt x="1406" y="622"/>
                  </a:lnTo>
                  <a:lnTo>
                    <a:pt x="1408" y="622"/>
                  </a:lnTo>
                  <a:moveTo>
                    <a:pt x="1406" y="623"/>
                  </a:moveTo>
                  <a:lnTo>
                    <a:pt x="1408" y="623"/>
                  </a:lnTo>
                  <a:lnTo>
                    <a:pt x="1406" y="622"/>
                  </a:lnTo>
                  <a:lnTo>
                    <a:pt x="1405" y="622"/>
                  </a:lnTo>
                  <a:lnTo>
                    <a:pt x="1406" y="623"/>
                  </a:lnTo>
                  <a:moveTo>
                    <a:pt x="1411" y="619"/>
                  </a:moveTo>
                  <a:lnTo>
                    <a:pt x="1411" y="619"/>
                  </a:lnTo>
                  <a:lnTo>
                    <a:pt x="1412" y="619"/>
                  </a:lnTo>
                  <a:lnTo>
                    <a:pt x="1412" y="619"/>
                  </a:lnTo>
                  <a:lnTo>
                    <a:pt x="1412" y="617"/>
                  </a:lnTo>
                  <a:lnTo>
                    <a:pt x="1411" y="617"/>
                  </a:lnTo>
                  <a:lnTo>
                    <a:pt x="1409" y="617"/>
                  </a:lnTo>
                  <a:lnTo>
                    <a:pt x="1408" y="617"/>
                  </a:lnTo>
                  <a:lnTo>
                    <a:pt x="1408" y="619"/>
                  </a:lnTo>
                  <a:lnTo>
                    <a:pt x="1409" y="619"/>
                  </a:lnTo>
                  <a:lnTo>
                    <a:pt x="1411" y="619"/>
                  </a:lnTo>
                  <a:moveTo>
                    <a:pt x="1406" y="626"/>
                  </a:moveTo>
                  <a:lnTo>
                    <a:pt x="1406" y="628"/>
                  </a:lnTo>
                  <a:lnTo>
                    <a:pt x="1408" y="628"/>
                  </a:lnTo>
                  <a:lnTo>
                    <a:pt x="1408" y="626"/>
                  </a:lnTo>
                  <a:lnTo>
                    <a:pt x="1408" y="625"/>
                  </a:lnTo>
                  <a:lnTo>
                    <a:pt x="1406" y="625"/>
                  </a:lnTo>
                  <a:lnTo>
                    <a:pt x="1405" y="625"/>
                  </a:lnTo>
                  <a:lnTo>
                    <a:pt x="1405" y="626"/>
                  </a:lnTo>
                  <a:lnTo>
                    <a:pt x="1406" y="626"/>
                  </a:lnTo>
                  <a:moveTo>
                    <a:pt x="1405" y="625"/>
                  </a:moveTo>
                  <a:lnTo>
                    <a:pt x="1405" y="623"/>
                  </a:lnTo>
                  <a:lnTo>
                    <a:pt x="1405" y="622"/>
                  </a:lnTo>
                  <a:lnTo>
                    <a:pt x="1403" y="622"/>
                  </a:lnTo>
                  <a:lnTo>
                    <a:pt x="1403" y="623"/>
                  </a:lnTo>
                  <a:lnTo>
                    <a:pt x="1403" y="625"/>
                  </a:lnTo>
                  <a:lnTo>
                    <a:pt x="1405" y="625"/>
                  </a:lnTo>
                  <a:moveTo>
                    <a:pt x="1402" y="626"/>
                  </a:moveTo>
                  <a:lnTo>
                    <a:pt x="1402" y="625"/>
                  </a:lnTo>
                  <a:lnTo>
                    <a:pt x="1400" y="625"/>
                  </a:lnTo>
                  <a:lnTo>
                    <a:pt x="1400" y="626"/>
                  </a:lnTo>
                  <a:lnTo>
                    <a:pt x="1402" y="626"/>
                  </a:lnTo>
                  <a:moveTo>
                    <a:pt x="1399" y="625"/>
                  </a:moveTo>
                  <a:lnTo>
                    <a:pt x="1399" y="626"/>
                  </a:lnTo>
                  <a:lnTo>
                    <a:pt x="1400" y="625"/>
                  </a:lnTo>
                  <a:lnTo>
                    <a:pt x="1399" y="625"/>
                  </a:lnTo>
                  <a:moveTo>
                    <a:pt x="1389" y="688"/>
                  </a:moveTo>
                  <a:lnTo>
                    <a:pt x="1387" y="688"/>
                  </a:lnTo>
                  <a:lnTo>
                    <a:pt x="1387" y="690"/>
                  </a:lnTo>
                  <a:lnTo>
                    <a:pt x="1389" y="688"/>
                  </a:lnTo>
                  <a:moveTo>
                    <a:pt x="1428" y="688"/>
                  </a:moveTo>
                  <a:lnTo>
                    <a:pt x="1427" y="687"/>
                  </a:lnTo>
                  <a:lnTo>
                    <a:pt x="1427" y="688"/>
                  </a:lnTo>
                  <a:lnTo>
                    <a:pt x="1428" y="688"/>
                  </a:lnTo>
                  <a:moveTo>
                    <a:pt x="1423" y="679"/>
                  </a:moveTo>
                  <a:lnTo>
                    <a:pt x="1421" y="679"/>
                  </a:lnTo>
                  <a:lnTo>
                    <a:pt x="1420" y="679"/>
                  </a:lnTo>
                  <a:lnTo>
                    <a:pt x="1420" y="681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79"/>
                  </a:lnTo>
                  <a:moveTo>
                    <a:pt x="1411" y="691"/>
                  </a:moveTo>
                  <a:lnTo>
                    <a:pt x="1412" y="690"/>
                  </a:lnTo>
                  <a:lnTo>
                    <a:pt x="1411" y="690"/>
                  </a:lnTo>
                  <a:lnTo>
                    <a:pt x="1411" y="691"/>
                  </a:lnTo>
                  <a:moveTo>
                    <a:pt x="1420" y="682"/>
                  </a:moveTo>
                  <a:lnTo>
                    <a:pt x="1421" y="682"/>
                  </a:lnTo>
                  <a:lnTo>
                    <a:pt x="1421" y="681"/>
                  </a:lnTo>
                  <a:lnTo>
                    <a:pt x="1420" y="682"/>
                  </a:lnTo>
                  <a:moveTo>
                    <a:pt x="1381" y="644"/>
                  </a:moveTo>
                  <a:lnTo>
                    <a:pt x="1381" y="646"/>
                  </a:lnTo>
                  <a:lnTo>
                    <a:pt x="1381" y="646"/>
                  </a:lnTo>
                  <a:lnTo>
                    <a:pt x="1381" y="644"/>
                  </a:lnTo>
                  <a:moveTo>
                    <a:pt x="1430" y="697"/>
                  </a:moveTo>
                  <a:lnTo>
                    <a:pt x="1431" y="699"/>
                  </a:lnTo>
                  <a:lnTo>
                    <a:pt x="1431" y="697"/>
                  </a:lnTo>
                  <a:lnTo>
                    <a:pt x="1430" y="697"/>
                  </a:lnTo>
                  <a:moveTo>
                    <a:pt x="1430" y="696"/>
                  </a:moveTo>
                  <a:lnTo>
                    <a:pt x="1430" y="697"/>
                  </a:lnTo>
                  <a:lnTo>
                    <a:pt x="1431" y="696"/>
                  </a:lnTo>
                  <a:lnTo>
                    <a:pt x="1430" y="696"/>
                  </a:lnTo>
                  <a:moveTo>
                    <a:pt x="1428" y="696"/>
                  </a:moveTo>
                  <a:lnTo>
                    <a:pt x="1430" y="696"/>
                  </a:lnTo>
                  <a:lnTo>
                    <a:pt x="1430" y="694"/>
                  </a:lnTo>
                  <a:lnTo>
                    <a:pt x="1428" y="696"/>
                  </a:lnTo>
                  <a:moveTo>
                    <a:pt x="1428" y="699"/>
                  </a:moveTo>
                  <a:lnTo>
                    <a:pt x="1428" y="700"/>
                  </a:lnTo>
                  <a:lnTo>
                    <a:pt x="1430" y="700"/>
                  </a:lnTo>
                  <a:lnTo>
                    <a:pt x="1428" y="699"/>
                  </a:lnTo>
                  <a:moveTo>
                    <a:pt x="1384" y="654"/>
                  </a:moveTo>
                  <a:lnTo>
                    <a:pt x="1383" y="656"/>
                  </a:lnTo>
                  <a:lnTo>
                    <a:pt x="1384" y="656"/>
                  </a:lnTo>
                  <a:lnTo>
                    <a:pt x="1384" y="654"/>
                  </a:lnTo>
                  <a:moveTo>
                    <a:pt x="1381" y="662"/>
                  </a:moveTo>
                  <a:lnTo>
                    <a:pt x="1383" y="662"/>
                  </a:lnTo>
                  <a:lnTo>
                    <a:pt x="1383" y="660"/>
                  </a:lnTo>
                  <a:lnTo>
                    <a:pt x="1381" y="659"/>
                  </a:lnTo>
                  <a:lnTo>
                    <a:pt x="1381" y="660"/>
                  </a:lnTo>
                  <a:lnTo>
                    <a:pt x="1381" y="660"/>
                  </a:lnTo>
                  <a:lnTo>
                    <a:pt x="1381" y="662"/>
                  </a:lnTo>
                  <a:moveTo>
                    <a:pt x="1384" y="651"/>
                  </a:moveTo>
                  <a:lnTo>
                    <a:pt x="1384" y="650"/>
                  </a:lnTo>
                  <a:lnTo>
                    <a:pt x="1383" y="650"/>
                  </a:lnTo>
                  <a:lnTo>
                    <a:pt x="1381" y="650"/>
                  </a:lnTo>
                  <a:lnTo>
                    <a:pt x="1383" y="651"/>
                  </a:lnTo>
                  <a:lnTo>
                    <a:pt x="1384" y="651"/>
                  </a:lnTo>
                  <a:moveTo>
                    <a:pt x="1383" y="653"/>
                  </a:moveTo>
                  <a:lnTo>
                    <a:pt x="1384" y="653"/>
                  </a:lnTo>
                  <a:lnTo>
                    <a:pt x="1384" y="651"/>
                  </a:lnTo>
                  <a:lnTo>
                    <a:pt x="1381" y="653"/>
                  </a:lnTo>
                  <a:lnTo>
                    <a:pt x="1383" y="653"/>
                  </a:lnTo>
                  <a:moveTo>
                    <a:pt x="1393" y="699"/>
                  </a:moveTo>
                  <a:lnTo>
                    <a:pt x="1393" y="700"/>
                  </a:lnTo>
                  <a:lnTo>
                    <a:pt x="1395" y="699"/>
                  </a:lnTo>
                  <a:lnTo>
                    <a:pt x="1393" y="699"/>
                  </a:lnTo>
                  <a:moveTo>
                    <a:pt x="1390" y="687"/>
                  </a:moveTo>
                  <a:lnTo>
                    <a:pt x="1389" y="688"/>
                  </a:lnTo>
                  <a:lnTo>
                    <a:pt x="1392" y="687"/>
                  </a:lnTo>
                  <a:lnTo>
                    <a:pt x="1390" y="687"/>
                  </a:lnTo>
                  <a:moveTo>
                    <a:pt x="1402" y="697"/>
                  </a:moveTo>
                  <a:lnTo>
                    <a:pt x="1403" y="699"/>
                  </a:lnTo>
                  <a:lnTo>
                    <a:pt x="1403" y="697"/>
                  </a:lnTo>
                  <a:lnTo>
                    <a:pt x="1402" y="697"/>
                  </a:lnTo>
                  <a:moveTo>
                    <a:pt x="2428" y="1584"/>
                  </a:moveTo>
                  <a:lnTo>
                    <a:pt x="2427" y="1584"/>
                  </a:lnTo>
                  <a:lnTo>
                    <a:pt x="2427" y="1585"/>
                  </a:lnTo>
                  <a:lnTo>
                    <a:pt x="2427" y="1586"/>
                  </a:lnTo>
                  <a:lnTo>
                    <a:pt x="2428" y="1585"/>
                  </a:lnTo>
                  <a:lnTo>
                    <a:pt x="2428" y="1584"/>
                  </a:lnTo>
                  <a:moveTo>
                    <a:pt x="2211" y="1056"/>
                  </a:moveTo>
                  <a:lnTo>
                    <a:pt x="2213" y="1056"/>
                  </a:lnTo>
                  <a:lnTo>
                    <a:pt x="2211" y="1055"/>
                  </a:lnTo>
                  <a:lnTo>
                    <a:pt x="2211" y="1056"/>
                  </a:lnTo>
                  <a:moveTo>
                    <a:pt x="2189" y="1059"/>
                  </a:moveTo>
                  <a:lnTo>
                    <a:pt x="2189" y="1061"/>
                  </a:lnTo>
                  <a:lnTo>
                    <a:pt x="2190" y="1061"/>
                  </a:lnTo>
                  <a:lnTo>
                    <a:pt x="2190" y="1059"/>
                  </a:lnTo>
                  <a:lnTo>
                    <a:pt x="2189" y="1059"/>
                  </a:lnTo>
                  <a:moveTo>
                    <a:pt x="2227" y="1044"/>
                  </a:moveTo>
                  <a:lnTo>
                    <a:pt x="2229" y="1044"/>
                  </a:lnTo>
                  <a:lnTo>
                    <a:pt x="2227" y="1043"/>
                  </a:lnTo>
                  <a:lnTo>
                    <a:pt x="2227" y="1044"/>
                  </a:lnTo>
                  <a:moveTo>
                    <a:pt x="1417" y="613"/>
                  </a:moveTo>
                  <a:lnTo>
                    <a:pt x="1417" y="613"/>
                  </a:lnTo>
                  <a:lnTo>
                    <a:pt x="1417" y="614"/>
                  </a:lnTo>
                  <a:lnTo>
                    <a:pt x="1417" y="614"/>
                  </a:lnTo>
                  <a:lnTo>
                    <a:pt x="1417" y="613"/>
                  </a:lnTo>
                  <a:moveTo>
                    <a:pt x="2112" y="1149"/>
                  </a:moveTo>
                  <a:lnTo>
                    <a:pt x="2111" y="1149"/>
                  </a:lnTo>
                  <a:lnTo>
                    <a:pt x="2112" y="1151"/>
                  </a:lnTo>
                  <a:lnTo>
                    <a:pt x="2112" y="1149"/>
                  </a:lnTo>
                  <a:moveTo>
                    <a:pt x="2248" y="1007"/>
                  </a:moveTo>
                  <a:lnTo>
                    <a:pt x="2248" y="1009"/>
                  </a:lnTo>
                  <a:lnTo>
                    <a:pt x="2250" y="1009"/>
                  </a:lnTo>
                  <a:lnTo>
                    <a:pt x="2250" y="1007"/>
                  </a:lnTo>
                  <a:lnTo>
                    <a:pt x="2248" y="1007"/>
                  </a:lnTo>
                  <a:moveTo>
                    <a:pt x="2242" y="982"/>
                  </a:moveTo>
                  <a:lnTo>
                    <a:pt x="2244" y="984"/>
                  </a:lnTo>
                  <a:lnTo>
                    <a:pt x="2244" y="982"/>
                  </a:lnTo>
                  <a:lnTo>
                    <a:pt x="2242" y="982"/>
                  </a:lnTo>
                  <a:moveTo>
                    <a:pt x="2232" y="1035"/>
                  </a:moveTo>
                  <a:lnTo>
                    <a:pt x="2233" y="1035"/>
                  </a:lnTo>
                  <a:lnTo>
                    <a:pt x="2233" y="1034"/>
                  </a:lnTo>
                  <a:lnTo>
                    <a:pt x="2232" y="1034"/>
                  </a:lnTo>
                  <a:lnTo>
                    <a:pt x="2232" y="1035"/>
                  </a:lnTo>
                  <a:moveTo>
                    <a:pt x="2090" y="1179"/>
                  </a:moveTo>
                  <a:lnTo>
                    <a:pt x="2090" y="1180"/>
                  </a:lnTo>
                  <a:lnTo>
                    <a:pt x="2090" y="1180"/>
                  </a:lnTo>
                  <a:lnTo>
                    <a:pt x="2090" y="1179"/>
                  </a:lnTo>
                  <a:lnTo>
                    <a:pt x="2090" y="1177"/>
                  </a:lnTo>
                  <a:lnTo>
                    <a:pt x="2090" y="1177"/>
                  </a:lnTo>
                  <a:lnTo>
                    <a:pt x="2090" y="1179"/>
                  </a:lnTo>
                  <a:moveTo>
                    <a:pt x="2242" y="1016"/>
                  </a:moveTo>
                  <a:lnTo>
                    <a:pt x="2242" y="1018"/>
                  </a:lnTo>
                  <a:lnTo>
                    <a:pt x="2244" y="1018"/>
                  </a:lnTo>
                  <a:lnTo>
                    <a:pt x="2244" y="1016"/>
                  </a:lnTo>
                  <a:lnTo>
                    <a:pt x="2242" y="1016"/>
                  </a:lnTo>
                  <a:moveTo>
                    <a:pt x="1522" y="925"/>
                  </a:moveTo>
                  <a:lnTo>
                    <a:pt x="1522" y="926"/>
                  </a:lnTo>
                  <a:lnTo>
                    <a:pt x="1523" y="926"/>
                  </a:lnTo>
                  <a:lnTo>
                    <a:pt x="1523" y="925"/>
                  </a:lnTo>
                  <a:lnTo>
                    <a:pt x="1522" y="925"/>
                  </a:lnTo>
                  <a:moveTo>
                    <a:pt x="2019" y="1059"/>
                  </a:moveTo>
                  <a:lnTo>
                    <a:pt x="2019" y="1059"/>
                  </a:lnTo>
                  <a:lnTo>
                    <a:pt x="2019" y="1061"/>
                  </a:lnTo>
                  <a:lnTo>
                    <a:pt x="2018" y="1061"/>
                  </a:lnTo>
                  <a:lnTo>
                    <a:pt x="2018" y="1062"/>
                  </a:lnTo>
                  <a:lnTo>
                    <a:pt x="2019" y="1062"/>
                  </a:lnTo>
                  <a:lnTo>
                    <a:pt x="2019" y="1062"/>
                  </a:lnTo>
                  <a:lnTo>
                    <a:pt x="2019" y="1061"/>
                  </a:lnTo>
                  <a:lnTo>
                    <a:pt x="2019" y="1059"/>
                  </a:lnTo>
                  <a:moveTo>
                    <a:pt x="2035" y="1081"/>
                  </a:moveTo>
                  <a:lnTo>
                    <a:pt x="2035" y="1081"/>
                  </a:lnTo>
                  <a:lnTo>
                    <a:pt x="2037" y="1081"/>
                  </a:lnTo>
                  <a:lnTo>
                    <a:pt x="2035" y="1081"/>
                  </a:lnTo>
                  <a:moveTo>
                    <a:pt x="2018" y="1058"/>
                  </a:moveTo>
                  <a:lnTo>
                    <a:pt x="2018" y="1059"/>
                  </a:lnTo>
                  <a:lnTo>
                    <a:pt x="2019" y="1059"/>
                  </a:lnTo>
                  <a:lnTo>
                    <a:pt x="2019" y="1058"/>
                  </a:lnTo>
                  <a:lnTo>
                    <a:pt x="2018" y="1058"/>
                  </a:lnTo>
                  <a:moveTo>
                    <a:pt x="2000" y="1067"/>
                  </a:moveTo>
                  <a:lnTo>
                    <a:pt x="1999" y="1067"/>
                  </a:lnTo>
                  <a:lnTo>
                    <a:pt x="1999" y="1068"/>
                  </a:lnTo>
                  <a:lnTo>
                    <a:pt x="1999" y="1069"/>
                  </a:lnTo>
                  <a:lnTo>
                    <a:pt x="2000" y="1068"/>
                  </a:lnTo>
                  <a:lnTo>
                    <a:pt x="2000" y="1067"/>
                  </a:lnTo>
                  <a:moveTo>
                    <a:pt x="2080" y="1145"/>
                  </a:moveTo>
                  <a:lnTo>
                    <a:pt x="2078" y="1145"/>
                  </a:lnTo>
                  <a:lnTo>
                    <a:pt x="2078" y="1146"/>
                  </a:lnTo>
                  <a:lnTo>
                    <a:pt x="2080" y="1146"/>
                  </a:lnTo>
                  <a:lnTo>
                    <a:pt x="2080" y="1145"/>
                  </a:lnTo>
                  <a:moveTo>
                    <a:pt x="2074" y="1123"/>
                  </a:moveTo>
                  <a:lnTo>
                    <a:pt x="2072" y="1123"/>
                  </a:lnTo>
                  <a:lnTo>
                    <a:pt x="2074" y="1124"/>
                  </a:lnTo>
                  <a:lnTo>
                    <a:pt x="2074" y="1123"/>
                  </a:lnTo>
                  <a:moveTo>
                    <a:pt x="2041" y="1087"/>
                  </a:moveTo>
                  <a:lnTo>
                    <a:pt x="2041" y="1089"/>
                  </a:lnTo>
                  <a:lnTo>
                    <a:pt x="2043" y="1089"/>
                  </a:lnTo>
                  <a:lnTo>
                    <a:pt x="2041" y="1087"/>
                  </a:lnTo>
                  <a:moveTo>
                    <a:pt x="2044" y="1089"/>
                  </a:moveTo>
                  <a:lnTo>
                    <a:pt x="2043" y="1089"/>
                  </a:lnTo>
                  <a:lnTo>
                    <a:pt x="2044" y="1090"/>
                  </a:lnTo>
                  <a:lnTo>
                    <a:pt x="2044" y="1089"/>
                  </a:lnTo>
                  <a:moveTo>
                    <a:pt x="2288" y="939"/>
                  </a:moveTo>
                  <a:lnTo>
                    <a:pt x="2289" y="939"/>
                  </a:lnTo>
                  <a:lnTo>
                    <a:pt x="2289" y="939"/>
                  </a:lnTo>
                  <a:lnTo>
                    <a:pt x="2288" y="938"/>
                  </a:lnTo>
                  <a:lnTo>
                    <a:pt x="2288" y="939"/>
                  </a:lnTo>
                  <a:lnTo>
                    <a:pt x="2288" y="939"/>
                  </a:lnTo>
                  <a:moveTo>
                    <a:pt x="2285" y="959"/>
                  </a:moveTo>
                  <a:lnTo>
                    <a:pt x="2286" y="960"/>
                  </a:lnTo>
                  <a:lnTo>
                    <a:pt x="2286" y="959"/>
                  </a:lnTo>
                  <a:lnTo>
                    <a:pt x="2285" y="959"/>
                  </a:lnTo>
                  <a:moveTo>
                    <a:pt x="2294" y="957"/>
                  </a:moveTo>
                  <a:lnTo>
                    <a:pt x="2292" y="957"/>
                  </a:lnTo>
                  <a:lnTo>
                    <a:pt x="2292" y="959"/>
                  </a:lnTo>
                  <a:lnTo>
                    <a:pt x="2294" y="959"/>
                  </a:lnTo>
                  <a:lnTo>
                    <a:pt x="2294" y="957"/>
                  </a:lnTo>
                  <a:moveTo>
                    <a:pt x="2289" y="963"/>
                  </a:moveTo>
                  <a:lnTo>
                    <a:pt x="2289" y="962"/>
                  </a:lnTo>
                  <a:lnTo>
                    <a:pt x="2288" y="962"/>
                  </a:lnTo>
                  <a:lnTo>
                    <a:pt x="2289" y="963"/>
                  </a:lnTo>
                  <a:moveTo>
                    <a:pt x="2286" y="957"/>
                  </a:moveTo>
                  <a:lnTo>
                    <a:pt x="2286" y="959"/>
                  </a:lnTo>
                  <a:lnTo>
                    <a:pt x="2288" y="959"/>
                  </a:lnTo>
                  <a:lnTo>
                    <a:pt x="2286" y="957"/>
                  </a:lnTo>
                  <a:moveTo>
                    <a:pt x="2393" y="767"/>
                  </a:moveTo>
                  <a:lnTo>
                    <a:pt x="2394" y="767"/>
                  </a:lnTo>
                  <a:lnTo>
                    <a:pt x="2393" y="765"/>
                  </a:lnTo>
                  <a:lnTo>
                    <a:pt x="2393" y="767"/>
                  </a:lnTo>
                  <a:moveTo>
                    <a:pt x="2524" y="767"/>
                  </a:moveTo>
                  <a:lnTo>
                    <a:pt x="2524" y="768"/>
                  </a:lnTo>
                  <a:lnTo>
                    <a:pt x="2526" y="768"/>
                  </a:lnTo>
                  <a:lnTo>
                    <a:pt x="2526" y="767"/>
                  </a:lnTo>
                  <a:lnTo>
                    <a:pt x="2524" y="767"/>
                  </a:lnTo>
                  <a:moveTo>
                    <a:pt x="2576" y="635"/>
                  </a:moveTo>
                  <a:lnTo>
                    <a:pt x="2574" y="635"/>
                  </a:lnTo>
                  <a:lnTo>
                    <a:pt x="2576" y="637"/>
                  </a:lnTo>
                  <a:lnTo>
                    <a:pt x="2576" y="635"/>
                  </a:lnTo>
                  <a:moveTo>
                    <a:pt x="2493" y="672"/>
                  </a:moveTo>
                  <a:lnTo>
                    <a:pt x="2495" y="672"/>
                  </a:lnTo>
                  <a:lnTo>
                    <a:pt x="2495" y="671"/>
                  </a:lnTo>
                  <a:lnTo>
                    <a:pt x="2493" y="672"/>
                  </a:lnTo>
                  <a:moveTo>
                    <a:pt x="2269" y="907"/>
                  </a:moveTo>
                  <a:lnTo>
                    <a:pt x="2269" y="908"/>
                  </a:lnTo>
                  <a:lnTo>
                    <a:pt x="2269" y="910"/>
                  </a:lnTo>
                  <a:lnTo>
                    <a:pt x="2270" y="908"/>
                  </a:lnTo>
                  <a:lnTo>
                    <a:pt x="2269" y="907"/>
                  </a:lnTo>
                  <a:moveTo>
                    <a:pt x="2251" y="914"/>
                  </a:moveTo>
                  <a:lnTo>
                    <a:pt x="2250" y="916"/>
                  </a:lnTo>
                  <a:lnTo>
                    <a:pt x="2251" y="916"/>
                  </a:lnTo>
                  <a:lnTo>
                    <a:pt x="2251" y="914"/>
                  </a:lnTo>
                  <a:moveTo>
                    <a:pt x="2239" y="944"/>
                  </a:moveTo>
                  <a:lnTo>
                    <a:pt x="2238" y="944"/>
                  </a:lnTo>
                  <a:lnTo>
                    <a:pt x="2238" y="945"/>
                  </a:lnTo>
                  <a:lnTo>
                    <a:pt x="2238" y="947"/>
                  </a:lnTo>
                  <a:lnTo>
                    <a:pt x="2239" y="947"/>
                  </a:lnTo>
                  <a:lnTo>
                    <a:pt x="2239" y="945"/>
                  </a:lnTo>
                  <a:lnTo>
                    <a:pt x="2239" y="944"/>
                  </a:lnTo>
                  <a:moveTo>
                    <a:pt x="2247" y="985"/>
                  </a:moveTo>
                  <a:lnTo>
                    <a:pt x="2247" y="987"/>
                  </a:lnTo>
                  <a:lnTo>
                    <a:pt x="2248" y="987"/>
                  </a:lnTo>
                  <a:lnTo>
                    <a:pt x="2248" y="985"/>
                  </a:lnTo>
                  <a:lnTo>
                    <a:pt x="2247" y="985"/>
                  </a:lnTo>
                  <a:moveTo>
                    <a:pt x="2245" y="985"/>
                  </a:moveTo>
                  <a:lnTo>
                    <a:pt x="2247" y="985"/>
                  </a:lnTo>
                  <a:lnTo>
                    <a:pt x="2247" y="984"/>
                  </a:lnTo>
                  <a:lnTo>
                    <a:pt x="2245" y="985"/>
                  </a:lnTo>
                  <a:moveTo>
                    <a:pt x="2244" y="984"/>
                  </a:moveTo>
                  <a:lnTo>
                    <a:pt x="2242" y="984"/>
                  </a:lnTo>
                  <a:lnTo>
                    <a:pt x="2244" y="985"/>
                  </a:lnTo>
                  <a:lnTo>
                    <a:pt x="2245" y="985"/>
                  </a:lnTo>
                  <a:lnTo>
                    <a:pt x="2245" y="984"/>
                  </a:lnTo>
                  <a:lnTo>
                    <a:pt x="2244" y="984"/>
                  </a:lnTo>
                  <a:moveTo>
                    <a:pt x="2289" y="945"/>
                  </a:moveTo>
                  <a:lnTo>
                    <a:pt x="2288" y="947"/>
                  </a:lnTo>
                  <a:lnTo>
                    <a:pt x="2289" y="947"/>
                  </a:lnTo>
                  <a:lnTo>
                    <a:pt x="2289" y="945"/>
                  </a:lnTo>
                  <a:moveTo>
                    <a:pt x="1979" y="1084"/>
                  </a:moveTo>
                  <a:lnTo>
                    <a:pt x="1981" y="1084"/>
                  </a:lnTo>
                  <a:lnTo>
                    <a:pt x="1981" y="1083"/>
                  </a:lnTo>
                  <a:lnTo>
                    <a:pt x="1979" y="1084"/>
                  </a:lnTo>
                  <a:moveTo>
                    <a:pt x="2285" y="950"/>
                  </a:moveTo>
                  <a:lnTo>
                    <a:pt x="2285" y="951"/>
                  </a:lnTo>
                  <a:lnTo>
                    <a:pt x="2286" y="951"/>
                  </a:lnTo>
                  <a:lnTo>
                    <a:pt x="2285" y="950"/>
                  </a:lnTo>
                  <a:moveTo>
                    <a:pt x="2317" y="1236"/>
                  </a:moveTo>
                  <a:lnTo>
                    <a:pt x="2317" y="1235"/>
                  </a:lnTo>
                  <a:lnTo>
                    <a:pt x="2316" y="1236"/>
                  </a:lnTo>
                  <a:lnTo>
                    <a:pt x="2317" y="1236"/>
                  </a:lnTo>
                  <a:moveTo>
                    <a:pt x="1229" y="1148"/>
                  </a:moveTo>
                  <a:lnTo>
                    <a:pt x="1228" y="1148"/>
                  </a:lnTo>
                  <a:lnTo>
                    <a:pt x="1229" y="1149"/>
                  </a:lnTo>
                  <a:lnTo>
                    <a:pt x="1229" y="1148"/>
                  </a:lnTo>
                  <a:moveTo>
                    <a:pt x="1223" y="1146"/>
                  </a:moveTo>
                  <a:lnTo>
                    <a:pt x="1223" y="1148"/>
                  </a:lnTo>
                  <a:lnTo>
                    <a:pt x="1225" y="1146"/>
                  </a:lnTo>
                  <a:lnTo>
                    <a:pt x="1223" y="1146"/>
                  </a:lnTo>
                  <a:moveTo>
                    <a:pt x="1222" y="1086"/>
                  </a:moveTo>
                  <a:lnTo>
                    <a:pt x="1220" y="1087"/>
                  </a:lnTo>
                  <a:lnTo>
                    <a:pt x="1222" y="1087"/>
                  </a:lnTo>
                  <a:lnTo>
                    <a:pt x="1222" y="1086"/>
                  </a:lnTo>
                  <a:moveTo>
                    <a:pt x="1219" y="1130"/>
                  </a:moveTo>
                  <a:lnTo>
                    <a:pt x="1219" y="1132"/>
                  </a:lnTo>
                  <a:lnTo>
                    <a:pt x="1220" y="1130"/>
                  </a:lnTo>
                  <a:lnTo>
                    <a:pt x="1219" y="1130"/>
                  </a:lnTo>
                  <a:moveTo>
                    <a:pt x="1220" y="1136"/>
                  </a:moveTo>
                  <a:lnTo>
                    <a:pt x="1222" y="1136"/>
                  </a:lnTo>
                  <a:lnTo>
                    <a:pt x="1222" y="1134"/>
                  </a:lnTo>
                  <a:lnTo>
                    <a:pt x="1220" y="1134"/>
                  </a:lnTo>
                  <a:lnTo>
                    <a:pt x="1219" y="1134"/>
                  </a:lnTo>
                  <a:lnTo>
                    <a:pt x="1219" y="1136"/>
                  </a:lnTo>
                  <a:lnTo>
                    <a:pt x="1220" y="1136"/>
                  </a:lnTo>
                  <a:moveTo>
                    <a:pt x="1978" y="1086"/>
                  </a:moveTo>
                  <a:lnTo>
                    <a:pt x="1979" y="1086"/>
                  </a:lnTo>
                  <a:lnTo>
                    <a:pt x="1979" y="1084"/>
                  </a:lnTo>
                  <a:lnTo>
                    <a:pt x="1978" y="1086"/>
                  </a:lnTo>
                  <a:moveTo>
                    <a:pt x="1238" y="1158"/>
                  </a:moveTo>
                  <a:lnTo>
                    <a:pt x="1238" y="1160"/>
                  </a:lnTo>
                  <a:lnTo>
                    <a:pt x="1239" y="1158"/>
                  </a:lnTo>
                  <a:lnTo>
                    <a:pt x="1238" y="1158"/>
                  </a:lnTo>
                  <a:moveTo>
                    <a:pt x="1265" y="1189"/>
                  </a:moveTo>
                  <a:lnTo>
                    <a:pt x="1266" y="1189"/>
                  </a:lnTo>
                  <a:lnTo>
                    <a:pt x="1266" y="1189"/>
                  </a:lnTo>
                  <a:lnTo>
                    <a:pt x="1265" y="1189"/>
                  </a:lnTo>
                  <a:moveTo>
                    <a:pt x="2247" y="1248"/>
                  </a:moveTo>
                  <a:lnTo>
                    <a:pt x="2247" y="1250"/>
                  </a:lnTo>
                  <a:lnTo>
                    <a:pt x="2248" y="1250"/>
                  </a:lnTo>
                  <a:lnTo>
                    <a:pt x="2248" y="1248"/>
                  </a:lnTo>
                  <a:lnTo>
                    <a:pt x="2247" y="1248"/>
                  </a:lnTo>
                  <a:moveTo>
                    <a:pt x="1517" y="923"/>
                  </a:moveTo>
                  <a:lnTo>
                    <a:pt x="1519" y="923"/>
                  </a:lnTo>
                  <a:lnTo>
                    <a:pt x="1519" y="922"/>
                  </a:lnTo>
                  <a:lnTo>
                    <a:pt x="1517" y="922"/>
                  </a:lnTo>
                  <a:lnTo>
                    <a:pt x="1517" y="923"/>
                  </a:lnTo>
                  <a:moveTo>
                    <a:pt x="1516" y="922"/>
                  </a:moveTo>
                  <a:lnTo>
                    <a:pt x="1517" y="922"/>
                  </a:lnTo>
                  <a:lnTo>
                    <a:pt x="1516" y="920"/>
                  </a:lnTo>
                  <a:lnTo>
                    <a:pt x="1514" y="920"/>
                  </a:lnTo>
                  <a:lnTo>
                    <a:pt x="1514" y="922"/>
                  </a:lnTo>
                  <a:lnTo>
                    <a:pt x="1516" y="922"/>
                  </a:lnTo>
                  <a:moveTo>
                    <a:pt x="1520" y="923"/>
                  </a:moveTo>
                  <a:lnTo>
                    <a:pt x="1519" y="923"/>
                  </a:lnTo>
                  <a:lnTo>
                    <a:pt x="1520" y="925"/>
                  </a:lnTo>
                  <a:lnTo>
                    <a:pt x="1520" y="923"/>
                  </a:lnTo>
                  <a:moveTo>
                    <a:pt x="1415" y="1204"/>
                  </a:moveTo>
                  <a:lnTo>
                    <a:pt x="1415" y="1205"/>
                  </a:lnTo>
                  <a:lnTo>
                    <a:pt x="1417" y="1204"/>
                  </a:lnTo>
                  <a:lnTo>
                    <a:pt x="1415" y="1204"/>
                  </a:lnTo>
                  <a:moveTo>
                    <a:pt x="1424" y="970"/>
                  </a:moveTo>
                  <a:lnTo>
                    <a:pt x="1424" y="969"/>
                  </a:lnTo>
                  <a:lnTo>
                    <a:pt x="1423" y="969"/>
                  </a:lnTo>
                  <a:lnTo>
                    <a:pt x="1423" y="970"/>
                  </a:lnTo>
                  <a:lnTo>
                    <a:pt x="1424" y="970"/>
                  </a:lnTo>
                  <a:moveTo>
                    <a:pt x="2258" y="1273"/>
                  </a:moveTo>
                  <a:lnTo>
                    <a:pt x="2258" y="1272"/>
                  </a:lnTo>
                  <a:lnTo>
                    <a:pt x="2257" y="1273"/>
                  </a:lnTo>
                  <a:lnTo>
                    <a:pt x="2257" y="1275"/>
                  </a:lnTo>
                  <a:lnTo>
                    <a:pt x="2258" y="1275"/>
                  </a:lnTo>
                  <a:lnTo>
                    <a:pt x="2258" y="1273"/>
                  </a:lnTo>
                  <a:moveTo>
                    <a:pt x="1545" y="919"/>
                  </a:moveTo>
                  <a:lnTo>
                    <a:pt x="1544" y="920"/>
                  </a:lnTo>
                  <a:lnTo>
                    <a:pt x="1545" y="920"/>
                  </a:lnTo>
                  <a:lnTo>
                    <a:pt x="1545" y="919"/>
                  </a:lnTo>
                  <a:moveTo>
                    <a:pt x="1541" y="905"/>
                  </a:moveTo>
                  <a:lnTo>
                    <a:pt x="1539" y="907"/>
                  </a:lnTo>
                  <a:lnTo>
                    <a:pt x="1541" y="907"/>
                  </a:lnTo>
                  <a:lnTo>
                    <a:pt x="1541" y="905"/>
                  </a:lnTo>
                  <a:moveTo>
                    <a:pt x="1384" y="1194"/>
                  </a:moveTo>
                  <a:lnTo>
                    <a:pt x="1383" y="1194"/>
                  </a:lnTo>
                  <a:lnTo>
                    <a:pt x="1383" y="1195"/>
                  </a:lnTo>
                  <a:lnTo>
                    <a:pt x="1384" y="1195"/>
                  </a:lnTo>
                  <a:lnTo>
                    <a:pt x="1384" y="1194"/>
                  </a:lnTo>
                  <a:moveTo>
                    <a:pt x="1759" y="1025"/>
                  </a:moveTo>
                  <a:lnTo>
                    <a:pt x="1759" y="1027"/>
                  </a:lnTo>
                  <a:lnTo>
                    <a:pt x="1761" y="1027"/>
                  </a:lnTo>
                  <a:lnTo>
                    <a:pt x="1762" y="1025"/>
                  </a:lnTo>
                  <a:lnTo>
                    <a:pt x="1761" y="1025"/>
                  </a:lnTo>
                  <a:lnTo>
                    <a:pt x="1759" y="1025"/>
                  </a:lnTo>
                  <a:moveTo>
                    <a:pt x="1709" y="996"/>
                  </a:moveTo>
                  <a:lnTo>
                    <a:pt x="1708" y="996"/>
                  </a:lnTo>
                  <a:lnTo>
                    <a:pt x="1708" y="997"/>
                  </a:lnTo>
                  <a:lnTo>
                    <a:pt x="1709" y="997"/>
                  </a:lnTo>
                  <a:lnTo>
                    <a:pt x="1709" y="996"/>
                  </a:lnTo>
                  <a:moveTo>
                    <a:pt x="1706" y="997"/>
                  </a:moveTo>
                  <a:lnTo>
                    <a:pt x="1706" y="999"/>
                  </a:lnTo>
                  <a:lnTo>
                    <a:pt x="1708" y="999"/>
                  </a:lnTo>
                  <a:lnTo>
                    <a:pt x="1708" y="997"/>
                  </a:lnTo>
                  <a:lnTo>
                    <a:pt x="1706" y="997"/>
                  </a:lnTo>
                  <a:moveTo>
                    <a:pt x="1854" y="1052"/>
                  </a:moveTo>
                  <a:lnTo>
                    <a:pt x="1852" y="1053"/>
                  </a:lnTo>
                  <a:lnTo>
                    <a:pt x="1854" y="1053"/>
                  </a:lnTo>
                  <a:lnTo>
                    <a:pt x="1854" y="1052"/>
                  </a:lnTo>
                  <a:moveTo>
                    <a:pt x="1886" y="1096"/>
                  </a:moveTo>
                  <a:lnTo>
                    <a:pt x="1888" y="1098"/>
                  </a:lnTo>
                  <a:lnTo>
                    <a:pt x="1888" y="1096"/>
                  </a:lnTo>
                  <a:lnTo>
                    <a:pt x="1886" y="1096"/>
                  </a:lnTo>
                  <a:moveTo>
                    <a:pt x="1700" y="1000"/>
                  </a:moveTo>
                  <a:lnTo>
                    <a:pt x="1700" y="1002"/>
                  </a:lnTo>
                  <a:lnTo>
                    <a:pt x="1702" y="1002"/>
                  </a:lnTo>
                  <a:lnTo>
                    <a:pt x="1702" y="1000"/>
                  </a:lnTo>
                  <a:lnTo>
                    <a:pt x="1700" y="1000"/>
                  </a:lnTo>
                  <a:moveTo>
                    <a:pt x="1885" y="1071"/>
                  </a:moveTo>
                  <a:lnTo>
                    <a:pt x="1883" y="1072"/>
                  </a:lnTo>
                  <a:lnTo>
                    <a:pt x="1885" y="1072"/>
                  </a:lnTo>
                  <a:lnTo>
                    <a:pt x="1885" y="1071"/>
                  </a:lnTo>
                  <a:moveTo>
                    <a:pt x="1885" y="1074"/>
                  </a:moveTo>
                  <a:lnTo>
                    <a:pt x="1885" y="1075"/>
                  </a:lnTo>
                  <a:lnTo>
                    <a:pt x="1886" y="1075"/>
                  </a:lnTo>
                  <a:lnTo>
                    <a:pt x="1885" y="1074"/>
                  </a:lnTo>
                  <a:moveTo>
                    <a:pt x="1415" y="1233"/>
                  </a:moveTo>
                  <a:lnTo>
                    <a:pt x="1415" y="1232"/>
                  </a:lnTo>
                  <a:lnTo>
                    <a:pt x="1414" y="1232"/>
                  </a:lnTo>
                  <a:lnTo>
                    <a:pt x="1414" y="1233"/>
                  </a:lnTo>
                  <a:lnTo>
                    <a:pt x="1415" y="1233"/>
                  </a:lnTo>
                  <a:moveTo>
                    <a:pt x="1600" y="1384"/>
                  </a:moveTo>
                  <a:lnTo>
                    <a:pt x="1601" y="1386"/>
                  </a:lnTo>
                  <a:lnTo>
                    <a:pt x="1601" y="1384"/>
                  </a:lnTo>
                  <a:lnTo>
                    <a:pt x="1600" y="1384"/>
                  </a:lnTo>
                  <a:moveTo>
                    <a:pt x="1606" y="1420"/>
                  </a:moveTo>
                  <a:lnTo>
                    <a:pt x="1607" y="1420"/>
                  </a:lnTo>
                  <a:lnTo>
                    <a:pt x="1606" y="1418"/>
                  </a:lnTo>
                  <a:lnTo>
                    <a:pt x="1606" y="1420"/>
                  </a:lnTo>
                  <a:moveTo>
                    <a:pt x="1637" y="1266"/>
                  </a:moveTo>
                  <a:lnTo>
                    <a:pt x="1638" y="1264"/>
                  </a:lnTo>
                  <a:lnTo>
                    <a:pt x="1637" y="1264"/>
                  </a:lnTo>
                  <a:lnTo>
                    <a:pt x="1637" y="1266"/>
                  </a:lnTo>
                  <a:moveTo>
                    <a:pt x="1721" y="1046"/>
                  </a:moveTo>
                  <a:lnTo>
                    <a:pt x="1722" y="1046"/>
                  </a:lnTo>
                  <a:lnTo>
                    <a:pt x="1722" y="1044"/>
                  </a:lnTo>
                  <a:lnTo>
                    <a:pt x="1722" y="1043"/>
                  </a:lnTo>
                  <a:lnTo>
                    <a:pt x="1721" y="1043"/>
                  </a:lnTo>
                  <a:lnTo>
                    <a:pt x="1721" y="1044"/>
                  </a:lnTo>
                  <a:lnTo>
                    <a:pt x="1721" y="1046"/>
                  </a:lnTo>
                  <a:moveTo>
                    <a:pt x="1417" y="1233"/>
                  </a:moveTo>
                  <a:lnTo>
                    <a:pt x="1415" y="1233"/>
                  </a:lnTo>
                  <a:lnTo>
                    <a:pt x="1417" y="1235"/>
                  </a:lnTo>
                  <a:lnTo>
                    <a:pt x="1417" y="1233"/>
                  </a:lnTo>
                  <a:moveTo>
                    <a:pt x="1647" y="1251"/>
                  </a:moveTo>
                  <a:lnTo>
                    <a:pt x="1649" y="1251"/>
                  </a:lnTo>
                  <a:lnTo>
                    <a:pt x="1647" y="1250"/>
                  </a:lnTo>
                  <a:lnTo>
                    <a:pt x="1647" y="1251"/>
                  </a:lnTo>
                  <a:moveTo>
                    <a:pt x="1591" y="1010"/>
                  </a:moveTo>
                  <a:lnTo>
                    <a:pt x="1591" y="1010"/>
                  </a:lnTo>
                  <a:lnTo>
                    <a:pt x="1591" y="1009"/>
                  </a:lnTo>
                  <a:lnTo>
                    <a:pt x="1589" y="1009"/>
                  </a:lnTo>
                  <a:lnTo>
                    <a:pt x="1589" y="1007"/>
                  </a:lnTo>
                  <a:lnTo>
                    <a:pt x="1588" y="1007"/>
                  </a:lnTo>
                  <a:lnTo>
                    <a:pt x="1588" y="1006"/>
                  </a:lnTo>
                  <a:lnTo>
                    <a:pt x="1586" y="1006"/>
                  </a:lnTo>
                  <a:lnTo>
                    <a:pt x="1586" y="1007"/>
                  </a:lnTo>
                  <a:lnTo>
                    <a:pt x="1586" y="1009"/>
                  </a:lnTo>
                  <a:lnTo>
                    <a:pt x="1586" y="1010"/>
                  </a:lnTo>
                  <a:lnTo>
                    <a:pt x="1588" y="1010"/>
                  </a:lnTo>
                  <a:lnTo>
                    <a:pt x="1588" y="1012"/>
                  </a:lnTo>
                  <a:lnTo>
                    <a:pt x="1589" y="1012"/>
                  </a:lnTo>
                  <a:lnTo>
                    <a:pt x="1589" y="1013"/>
                  </a:lnTo>
                  <a:lnTo>
                    <a:pt x="1591" y="1013"/>
                  </a:lnTo>
                  <a:lnTo>
                    <a:pt x="1591" y="1012"/>
                  </a:lnTo>
                  <a:lnTo>
                    <a:pt x="1591" y="1010"/>
                  </a:lnTo>
                  <a:moveTo>
                    <a:pt x="1586" y="1003"/>
                  </a:moveTo>
                  <a:lnTo>
                    <a:pt x="1586" y="1002"/>
                  </a:lnTo>
                  <a:lnTo>
                    <a:pt x="1585" y="1002"/>
                  </a:lnTo>
                  <a:lnTo>
                    <a:pt x="1585" y="1003"/>
                  </a:lnTo>
                  <a:lnTo>
                    <a:pt x="1585" y="1004"/>
                  </a:lnTo>
                  <a:lnTo>
                    <a:pt x="1585" y="1006"/>
                  </a:lnTo>
                  <a:lnTo>
                    <a:pt x="1586" y="1006"/>
                  </a:lnTo>
                  <a:lnTo>
                    <a:pt x="1586" y="1004"/>
                  </a:lnTo>
                  <a:lnTo>
                    <a:pt x="1586" y="1003"/>
                  </a:lnTo>
                  <a:moveTo>
                    <a:pt x="1471" y="521"/>
                  </a:moveTo>
                  <a:lnTo>
                    <a:pt x="1470" y="521"/>
                  </a:lnTo>
                  <a:lnTo>
                    <a:pt x="1471" y="523"/>
                  </a:lnTo>
                  <a:lnTo>
                    <a:pt x="1471" y="521"/>
                  </a:lnTo>
                  <a:moveTo>
                    <a:pt x="2267" y="405"/>
                  </a:moveTo>
                  <a:lnTo>
                    <a:pt x="2267" y="406"/>
                  </a:lnTo>
                  <a:lnTo>
                    <a:pt x="2267" y="406"/>
                  </a:lnTo>
                  <a:lnTo>
                    <a:pt x="2267" y="405"/>
                  </a:lnTo>
                  <a:moveTo>
                    <a:pt x="2303" y="428"/>
                  </a:moveTo>
                  <a:lnTo>
                    <a:pt x="2300" y="428"/>
                  </a:lnTo>
                  <a:lnTo>
                    <a:pt x="2303" y="430"/>
                  </a:lnTo>
                  <a:lnTo>
                    <a:pt x="2306" y="430"/>
                  </a:lnTo>
                  <a:lnTo>
                    <a:pt x="2304" y="428"/>
                  </a:lnTo>
                  <a:lnTo>
                    <a:pt x="2303" y="428"/>
                  </a:lnTo>
                  <a:moveTo>
                    <a:pt x="2304" y="420"/>
                  </a:moveTo>
                  <a:lnTo>
                    <a:pt x="2303" y="418"/>
                  </a:lnTo>
                  <a:lnTo>
                    <a:pt x="2303" y="420"/>
                  </a:lnTo>
                  <a:lnTo>
                    <a:pt x="2304" y="420"/>
                  </a:lnTo>
                  <a:moveTo>
                    <a:pt x="2301" y="434"/>
                  </a:moveTo>
                  <a:lnTo>
                    <a:pt x="2300" y="434"/>
                  </a:lnTo>
                  <a:lnTo>
                    <a:pt x="2303" y="436"/>
                  </a:lnTo>
                  <a:lnTo>
                    <a:pt x="2303" y="434"/>
                  </a:lnTo>
                  <a:lnTo>
                    <a:pt x="2301" y="434"/>
                  </a:lnTo>
                  <a:moveTo>
                    <a:pt x="2185" y="349"/>
                  </a:moveTo>
                  <a:lnTo>
                    <a:pt x="2183" y="347"/>
                  </a:lnTo>
                  <a:lnTo>
                    <a:pt x="2183" y="349"/>
                  </a:lnTo>
                  <a:lnTo>
                    <a:pt x="2185" y="349"/>
                  </a:lnTo>
                  <a:moveTo>
                    <a:pt x="2096" y="323"/>
                  </a:moveTo>
                  <a:lnTo>
                    <a:pt x="2094" y="322"/>
                  </a:lnTo>
                  <a:lnTo>
                    <a:pt x="2094" y="323"/>
                  </a:lnTo>
                  <a:lnTo>
                    <a:pt x="2096" y="323"/>
                  </a:lnTo>
                  <a:moveTo>
                    <a:pt x="2097" y="325"/>
                  </a:moveTo>
                  <a:lnTo>
                    <a:pt x="2097" y="323"/>
                  </a:lnTo>
                  <a:lnTo>
                    <a:pt x="2096" y="323"/>
                  </a:lnTo>
                  <a:lnTo>
                    <a:pt x="2096" y="325"/>
                  </a:lnTo>
                  <a:lnTo>
                    <a:pt x="2097" y="325"/>
                  </a:lnTo>
                  <a:moveTo>
                    <a:pt x="2306" y="445"/>
                  </a:moveTo>
                  <a:lnTo>
                    <a:pt x="2307" y="443"/>
                  </a:lnTo>
                  <a:lnTo>
                    <a:pt x="2306" y="443"/>
                  </a:lnTo>
                  <a:lnTo>
                    <a:pt x="2306" y="445"/>
                  </a:lnTo>
                  <a:moveTo>
                    <a:pt x="2100" y="325"/>
                  </a:moveTo>
                  <a:lnTo>
                    <a:pt x="2099" y="323"/>
                  </a:lnTo>
                  <a:lnTo>
                    <a:pt x="2097" y="323"/>
                  </a:lnTo>
                  <a:lnTo>
                    <a:pt x="2099" y="325"/>
                  </a:lnTo>
                  <a:lnTo>
                    <a:pt x="2100" y="325"/>
                  </a:lnTo>
                  <a:moveTo>
                    <a:pt x="2419" y="442"/>
                  </a:moveTo>
                  <a:lnTo>
                    <a:pt x="2418" y="442"/>
                  </a:lnTo>
                  <a:lnTo>
                    <a:pt x="2416" y="442"/>
                  </a:lnTo>
                  <a:lnTo>
                    <a:pt x="2418" y="442"/>
                  </a:lnTo>
                  <a:lnTo>
                    <a:pt x="2419" y="443"/>
                  </a:lnTo>
                  <a:lnTo>
                    <a:pt x="2421" y="443"/>
                  </a:lnTo>
                  <a:lnTo>
                    <a:pt x="2421" y="442"/>
                  </a:lnTo>
                  <a:lnTo>
                    <a:pt x="2419" y="442"/>
                  </a:lnTo>
                  <a:lnTo>
                    <a:pt x="2419" y="442"/>
                  </a:lnTo>
                  <a:moveTo>
                    <a:pt x="2434" y="443"/>
                  </a:moveTo>
                  <a:lnTo>
                    <a:pt x="2433" y="443"/>
                  </a:lnTo>
                  <a:lnTo>
                    <a:pt x="2433" y="445"/>
                  </a:lnTo>
                  <a:lnTo>
                    <a:pt x="2434" y="445"/>
                  </a:lnTo>
                  <a:lnTo>
                    <a:pt x="2434" y="443"/>
                  </a:lnTo>
                  <a:moveTo>
                    <a:pt x="2431" y="451"/>
                  </a:moveTo>
                  <a:lnTo>
                    <a:pt x="2431" y="449"/>
                  </a:lnTo>
                  <a:lnTo>
                    <a:pt x="2431" y="448"/>
                  </a:lnTo>
                  <a:lnTo>
                    <a:pt x="2431" y="446"/>
                  </a:lnTo>
                  <a:lnTo>
                    <a:pt x="2433" y="446"/>
                  </a:lnTo>
                  <a:lnTo>
                    <a:pt x="2433" y="445"/>
                  </a:lnTo>
                  <a:lnTo>
                    <a:pt x="2431" y="445"/>
                  </a:lnTo>
                  <a:lnTo>
                    <a:pt x="2431" y="443"/>
                  </a:lnTo>
                  <a:lnTo>
                    <a:pt x="2430" y="443"/>
                  </a:lnTo>
                  <a:lnTo>
                    <a:pt x="2428" y="445"/>
                  </a:lnTo>
                  <a:lnTo>
                    <a:pt x="2428" y="446"/>
                  </a:lnTo>
                  <a:lnTo>
                    <a:pt x="2430" y="446"/>
                  </a:lnTo>
                  <a:lnTo>
                    <a:pt x="2430" y="448"/>
                  </a:lnTo>
                  <a:lnTo>
                    <a:pt x="2430" y="449"/>
                  </a:lnTo>
                  <a:lnTo>
                    <a:pt x="2428" y="449"/>
                  </a:lnTo>
                  <a:lnTo>
                    <a:pt x="2427" y="451"/>
                  </a:lnTo>
                  <a:lnTo>
                    <a:pt x="2425" y="449"/>
                  </a:lnTo>
                  <a:lnTo>
                    <a:pt x="2424" y="449"/>
                  </a:lnTo>
                  <a:lnTo>
                    <a:pt x="2424" y="451"/>
                  </a:lnTo>
                  <a:lnTo>
                    <a:pt x="2425" y="451"/>
                  </a:lnTo>
                  <a:lnTo>
                    <a:pt x="2425" y="452"/>
                  </a:lnTo>
                  <a:lnTo>
                    <a:pt x="2424" y="453"/>
                  </a:lnTo>
                  <a:lnTo>
                    <a:pt x="2424" y="452"/>
                  </a:lnTo>
                  <a:lnTo>
                    <a:pt x="2422" y="453"/>
                  </a:lnTo>
                  <a:lnTo>
                    <a:pt x="2422" y="455"/>
                  </a:lnTo>
                  <a:lnTo>
                    <a:pt x="2424" y="455"/>
                  </a:lnTo>
                  <a:lnTo>
                    <a:pt x="2425" y="455"/>
                  </a:lnTo>
                  <a:lnTo>
                    <a:pt x="2427" y="455"/>
                  </a:lnTo>
                  <a:lnTo>
                    <a:pt x="2428" y="453"/>
                  </a:lnTo>
                  <a:lnTo>
                    <a:pt x="2430" y="453"/>
                  </a:lnTo>
                  <a:lnTo>
                    <a:pt x="2431" y="453"/>
                  </a:lnTo>
                  <a:lnTo>
                    <a:pt x="2431" y="452"/>
                  </a:lnTo>
                  <a:lnTo>
                    <a:pt x="2433" y="452"/>
                  </a:lnTo>
                  <a:lnTo>
                    <a:pt x="2434" y="451"/>
                  </a:lnTo>
                  <a:lnTo>
                    <a:pt x="2434" y="449"/>
                  </a:lnTo>
                  <a:lnTo>
                    <a:pt x="2436" y="448"/>
                  </a:lnTo>
                  <a:lnTo>
                    <a:pt x="2436" y="446"/>
                  </a:lnTo>
                  <a:lnTo>
                    <a:pt x="2434" y="448"/>
                  </a:lnTo>
                  <a:lnTo>
                    <a:pt x="2431" y="451"/>
                  </a:lnTo>
                  <a:moveTo>
                    <a:pt x="2464" y="465"/>
                  </a:moveTo>
                  <a:lnTo>
                    <a:pt x="2465" y="464"/>
                  </a:lnTo>
                  <a:lnTo>
                    <a:pt x="2464" y="464"/>
                  </a:lnTo>
                  <a:lnTo>
                    <a:pt x="2464" y="465"/>
                  </a:lnTo>
                  <a:moveTo>
                    <a:pt x="2462" y="467"/>
                  </a:moveTo>
                  <a:lnTo>
                    <a:pt x="2464" y="465"/>
                  </a:lnTo>
                  <a:lnTo>
                    <a:pt x="2462" y="465"/>
                  </a:lnTo>
                  <a:lnTo>
                    <a:pt x="2462" y="467"/>
                  </a:lnTo>
                  <a:moveTo>
                    <a:pt x="2069" y="338"/>
                  </a:moveTo>
                  <a:lnTo>
                    <a:pt x="2071" y="338"/>
                  </a:lnTo>
                  <a:lnTo>
                    <a:pt x="2071" y="340"/>
                  </a:lnTo>
                  <a:lnTo>
                    <a:pt x="2072" y="338"/>
                  </a:lnTo>
                  <a:lnTo>
                    <a:pt x="2071" y="337"/>
                  </a:lnTo>
                  <a:lnTo>
                    <a:pt x="2069" y="337"/>
                  </a:lnTo>
                  <a:lnTo>
                    <a:pt x="2068" y="338"/>
                  </a:lnTo>
                  <a:lnTo>
                    <a:pt x="2069" y="338"/>
                  </a:lnTo>
                  <a:moveTo>
                    <a:pt x="2374" y="459"/>
                  </a:moveTo>
                  <a:lnTo>
                    <a:pt x="2375" y="458"/>
                  </a:lnTo>
                  <a:lnTo>
                    <a:pt x="2375" y="456"/>
                  </a:lnTo>
                  <a:lnTo>
                    <a:pt x="2374" y="458"/>
                  </a:lnTo>
                  <a:lnTo>
                    <a:pt x="2374" y="459"/>
                  </a:lnTo>
                  <a:moveTo>
                    <a:pt x="2431" y="442"/>
                  </a:moveTo>
                  <a:lnTo>
                    <a:pt x="2430" y="442"/>
                  </a:lnTo>
                  <a:lnTo>
                    <a:pt x="2430" y="443"/>
                  </a:lnTo>
                  <a:lnTo>
                    <a:pt x="2431" y="442"/>
                  </a:lnTo>
                  <a:moveTo>
                    <a:pt x="2369" y="467"/>
                  </a:moveTo>
                  <a:lnTo>
                    <a:pt x="2371" y="468"/>
                  </a:lnTo>
                  <a:lnTo>
                    <a:pt x="2372" y="468"/>
                  </a:lnTo>
                  <a:lnTo>
                    <a:pt x="2372" y="467"/>
                  </a:lnTo>
                  <a:lnTo>
                    <a:pt x="2371" y="467"/>
                  </a:lnTo>
                  <a:lnTo>
                    <a:pt x="2369" y="467"/>
                  </a:lnTo>
                  <a:moveTo>
                    <a:pt x="1990" y="386"/>
                  </a:moveTo>
                  <a:lnTo>
                    <a:pt x="1990" y="384"/>
                  </a:lnTo>
                  <a:lnTo>
                    <a:pt x="1988" y="384"/>
                  </a:lnTo>
                  <a:lnTo>
                    <a:pt x="1988" y="386"/>
                  </a:lnTo>
                  <a:lnTo>
                    <a:pt x="1990" y="386"/>
                  </a:lnTo>
                  <a:moveTo>
                    <a:pt x="2548" y="516"/>
                  </a:moveTo>
                  <a:lnTo>
                    <a:pt x="2548" y="514"/>
                  </a:lnTo>
                  <a:lnTo>
                    <a:pt x="2546" y="514"/>
                  </a:lnTo>
                  <a:lnTo>
                    <a:pt x="2546" y="516"/>
                  </a:lnTo>
                  <a:lnTo>
                    <a:pt x="2548" y="516"/>
                  </a:lnTo>
                  <a:moveTo>
                    <a:pt x="1987" y="406"/>
                  </a:moveTo>
                  <a:lnTo>
                    <a:pt x="1987" y="406"/>
                  </a:lnTo>
                  <a:lnTo>
                    <a:pt x="1988" y="406"/>
                  </a:lnTo>
                  <a:lnTo>
                    <a:pt x="1987" y="406"/>
                  </a:lnTo>
                  <a:moveTo>
                    <a:pt x="1985" y="406"/>
                  </a:moveTo>
                  <a:lnTo>
                    <a:pt x="1984" y="408"/>
                  </a:lnTo>
                  <a:lnTo>
                    <a:pt x="1984" y="409"/>
                  </a:lnTo>
                  <a:lnTo>
                    <a:pt x="1985" y="408"/>
                  </a:lnTo>
                  <a:lnTo>
                    <a:pt x="1987" y="408"/>
                  </a:lnTo>
                  <a:lnTo>
                    <a:pt x="1990" y="408"/>
                  </a:lnTo>
                  <a:lnTo>
                    <a:pt x="1990" y="406"/>
                  </a:lnTo>
                  <a:lnTo>
                    <a:pt x="1987" y="406"/>
                  </a:lnTo>
                  <a:lnTo>
                    <a:pt x="1985" y="406"/>
                  </a:lnTo>
                  <a:moveTo>
                    <a:pt x="2062" y="340"/>
                  </a:moveTo>
                  <a:lnTo>
                    <a:pt x="2062" y="343"/>
                  </a:lnTo>
                  <a:lnTo>
                    <a:pt x="2063" y="341"/>
                  </a:lnTo>
                  <a:lnTo>
                    <a:pt x="2065" y="341"/>
                  </a:lnTo>
                  <a:lnTo>
                    <a:pt x="2065" y="340"/>
                  </a:lnTo>
                  <a:lnTo>
                    <a:pt x="2066" y="340"/>
                  </a:lnTo>
                  <a:lnTo>
                    <a:pt x="2066" y="338"/>
                  </a:lnTo>
                  <a:lnTo>
                    <a:pt x="2063" y="338"/>
                  </a:lnTo>
                  <a:lnTo>
                    <a:pt x="2063" y="340"/>
                  </a:lnTo>
                  <a:lnTo>
                    <a:pt x="2062" y="340"/>
                  </a:lnTo>
                  <a:moveTo>
                    <a:pt x="1994" y="405"/>
                  </a:moveTo>
                  <a:lnTo>
                    <a:pt x="1993" y="406"/>
                  </a:lnTo>
                  <a:lnTo>
                    <a:pt x="1994" y="406"/>
                  </a:lnTo>
                  <a:lnTo>
                    <a:pt x="1994" y="405"/>
                  </a:lnTo>
                  <a:moveTo>
                    <a:pt x="1925" y="439"/>
                  </a:moveTo>
                  <a:lnTo>
                    <a:pt x="1923" y="439"/>
                  </a:lnTo>
                  <a:lnTo>
                    <a:pt x="1923" y="440"/>
                  </a:lnTo>
                  <a:lnTo>
                    <a:pt x="1925" y="440"/>
                  </a:lnTo>
                  <a:lnTo>
                    <a:pt x="1925" y="439"/>
                  </a:lnTo>
                  <a:moveTo>
                    <a:pt x="1959" y="487"/>
                  </a:moveTo>
                  <a:lnTo>
                    <a:pt x="1959" y="489"/>
                  </a:lnTo>
                  <a:lnTo>
                    <a:pt x="1959" y="490"/>
                  </a:lnTo>
                  <a:lnTo>
                    <a:pt x="1960" y="490"/>
                  </a:lnTo>
                  <a:lnTo>
                    <a:pt x="1960" y="492"/>
                  </a:lnTo>
                  <a:lnTo>
                    <a:pt x="1962" y="492"/>
                  </a:lnTo>
                  <a:lnTo>
                    <a:pt x="1963" y="492"/>
                  </a:lnTo>
                  <a:lnTo>
                    <a:pt x="1963" y="490"/>
                  </a:lnTo>
                  <a:lnTo>
                    <a:pt x="1963" y="489"/>
                  </a:lnTo>
                  <a:lnTo>
                    <a:pt x="1962" y="489"/>
                  </a:lnTo>
                  <a:lnTo>
                    <a:pt x="1962" y="487"/>
                  </a:lnTo>
                  <a:lnTo>
                    <a:pt x="1962" y="486"/>
                  </a:lnTo>
                  <a:lnTo>
                    <a:pt x="1962" y="484"/>
                  </a:lnTo>
                  <a:lnTo>
                    <a:pt x="1960" y="484"/>
                  </a:lnTo>
                  <a:lnTo>
                    <a:pt x="1959" y="487"/>
                  </a:lnTo>
                  <a:moveTo>
                    <a:pt x="1988" y="406"/>
                  </a:moveTo>
                  <a:lnTo>
                    <a:pt x="1990" y="405"/>
                  </a:lnTo>
                  <a:lnTo>
                    <a:pt x="1988" y="405"/>
                  </a:lnTo>
                  <a:lnTo>
                    <a:pt x="1988" y="406"/>
                  </a:lnTo>
                  <a:moveTo>
                    <a:pt x="1994" y="396"/>
                  </a:moveTo>
                  <a:lnTo>
                    <a:pt x="1993" y="396"/>
                  </a:lnTo>
                  <a:lnTo>
                    <a:pt x="1994" y="397"/>
                  </a:lnTo>
                  <a:lnTo>
                    <a:pt x="1994" y="396"/>
                  </a:lnTo>
                  <a:moveTo>
                    <a:pt x="2061" y="331"/>
                  </a:moveTo>
                  <a:lnTo>
                    <a:pt x="2061" y="332"/>
                  </a:lnTo>
                  <a:lnTo>
                    <a:pt x="2062" y="332"/>
                  </a:lnTo>
                  <a:lnTo>
                    <a:pt x="2062" y="331"/>
                  </a:lnTo>
                  <a:lnTo>
                    <a:pt x="2061" y="331"/>
                  </a:lnTo>
                  <a:moveTo>
                    <a:pt x="2055" y="334"/>
                  </a:moveTo>
                  <a:lnTo>
                    <a:pt x="2058" y="335"/>
                  </a:lnTo>
                  <a:lnTo>
                    <a:pt x="2056" y="334"/>
                  </a:lnTo>
                  <a:lnTo>
                    <a:pt x="2055" y="334"/>
                  </a:lnTo>
                  <a:moveTo>
                    <a:pt x="2055" y="334"/>
                  </a:moveTo>
                  <a:lnTo>
                    <a:pt x="2053" y="332"/>
                  </a:lnTo>
                  <a:lnTo>
                    <a:pt x="2053" y="334"/>
                  </a:lnTo>
                  <a:lnTo>
                    <a:pt x="2053" y="335"/>
                  </a:lnTo>
                  <a:lnTo>
                    <a:pt x="2055" y="335"/>
                  </a:lnTo>
                  <a:lnTo>
                    <a:pt x="2055" y="334"/>
                  </a:lnTo>
                  <a:moveTo>
                    <a:pt x="1993" y="387"/>
                  </a:moveTo>
                  <a:lnTo>
                    <a:pt x="1993" y="386"/>
                  </a:lnTo>
                  <a:lnTo>
                    <a:pt x="1991" y="386"/>
                  </a:lnTo>
                  <a:lnTo>
                    <a:pt x="1991" y="387"/>
                  </a:lnTo>
                  <a:lnTo>
                    <a:pt x="1993" y="387"/>
                  </a:lnTo>
                  <a:moveTo>
                    <a:pt x="2056" y="343"/>
                  </a:moveTo>
                  <a:lnTo>
                    <a:pt x="2056" y="341"/>
                  </a:lnTo>
                  <a:lnTo>
                    <a:pt x="2055" y="341"/>
                  </a:lnTo>
                  <a:lnTo>
                    <a:pt x="2056" y="343"/>
                  </a:lnTo>
                  <a:moveTo>
                    <a:pt x="1993" y="371"/>
                  </a:moveTo>
                  <a:lnTo>
                    <a:pt x="1994" y="371"/>
                  </a:lnTo>
                  <a:lnTo>
                    <a:pt x="1994" y="371"/>
                  </a:lnTo>
                  <a:lnTo>
                    <a:pt x="1993" y="371"/>
                  </a:lnTo>
                  <a:lnTo>
                    <a:pt x="1991" y="371"/>
                  </a:lnTo>
                  <a:lnTo>
                    <a:pt x="1990" y="371"/>
                  </a:lnTo>
                  <a:lnTo>
                    <a:pt x="1988" y="371"/>
                  </a:lnTo>
                  <a:lnTo>
                    <a:pt x="1990" y="372"/>
                  </a:lnTo>
                  <a:lnTo>
                    <a:pt x="1991" y="372"/>
                  </a:lnTo>
                  <a:lnTo>
                    <a:pt x="1993" y="371"/>
                  </a:lnTo>
                  <a:moveTo>
                    <a:pt x="2044" y="340"/>
                  </a:moveTo>
                  <a:lnTo>
                    <a:pt x="2044" y="341"/>
                  </a:lnTo>
                  <a:lnTo>
                    <a:pt x="2046" y="340"/>
                  </a:lnTo>
                  <a:lnTo>
                    <a:pt x="2044" y="340"/>
                  </a:lnTo>
                  <a:moveTo>
                    <a:pt x="2037" y="338"/>
                  </a:moveTo>
                  <a:lnTo>
                    <a:pt x="2038" y="337"/>
                  </a:lnTo>
                  <a:lnTo>
                    <a:pt x="2037" y="335"/>
                  </a:lnTo>
                  <a:lnTo>
                    <a:pt x="2037" y="337"/>
                  </a:lnTo>
                  <a:lnTo>
                    <a:pt x="2037" y="338"/>
                  </a:lnTo>
                  <a:moveTo>
                    <a:pt x="2684" y="514"/>
                  </a:moveTo>
                  <a:lnTo>
                    <a:pt x="2682" y="513"/>
                  </a:lnTo>
                  <a:lnTo>
                    <a:pt x="2682" y="514"/>
                  </a:lnTo>
                  <a:lnTo>
                    <a:pt x="2684" y="514"/>
                  </a:lnTo>
                  <a:moveTo>
                    <a:pt x="2351" y="1510"/>
                  </a:moveTo>
                  <a:lnTo>
                    <a:pt x="2353" y="1511"/>
                  </a:lnTo>
                  <a:lnTo>
                    <a:pt x="2353" y="1510"/>
                  </a:lnTo>
                  <a:lnTo>
                    <a:pt x="2351" y="1510"/>
                  </a:lnTo>
                  <a:moveTo>
                    <a:pt x="2272" y="1359"/>
                  </a:moveTo>
                  <a:lnTo>
                    <a:pt x="2270" y="1359"/>
                  </a:lnTo>
                  <a:lnTo>
                    <a:pt x="2272" y="1360"/>
                  </a:lnTo>
                  <a:lnTo>
                    <a:pt x="2272" y="1359"/>
                  </a:lnTo>
                  <a:moveTo>
                    <a:pt x="2263" y="1160"/>
                  </a:moveTo>
                  <a:lnTo>
                    <a:pt x="2261" y="1160"/>
                  </a:lnTo>
                  <a:lnTo>
                    <a:pt x="2261" y="1161"/>
                  </a:lnTo>
                  <a:lnTo>
                    <a:pt x="2261" y="1163"/>
                  </a:lnTo>
                  <a:lnTo>
                    <a:pt x="2261" y="1164"/>
                  </a:lnTo>
                  <a:lnTo>
                    <a:pt x="2263" y="1164"/>
                  </a:lnTo>
                  <a:lnTo>
                    <a:pt x="2263" y="1161"/>
                  </a:lnTo>
                  <a:lnTo>
                    <a:pt x="2263" y="1160"/>
                  </a:lnTo>
                  <a:moveTo>
                    <a:pt x="2266" y="1359"/>
                  </a:moveTo>
                  <a:lnTo>
                    <a:pt x="2264" y="1359"/>
                  </a:lnTo>
                  <a:lnTo>
                    <a:pt x="2266" y="1360"/>
                  </a:lnTo>
                  <a:lnTo>
                    <a:pt x="2266" y="1359"/>
                  </a:lnTo>
                  <a:moveTo>
                    <a:pt x="2267" y="1160"/>
                  </a:moveTo>
                  <a:lnTo>
                    <a:pt x="2267" y="1160"/>
                  </a:lnTo>
                  <a:lnTo>
                    <a:pt x="2267" y="1158"/>
                  </a:lnTo>
                  <a:lnTo>
                    <a:pt x="2267" y="1158"/>
                  </a:lnTo>
                  <a:lnTo>
                    <a:pt x="2266" y="1158"/>
                  </a:lnTo>
                  <a:lnTo>
                    <a:pt x="2266" y="1160"/>
                  </a:lnTo>
                  <a:lnTo>
                    <a:pt x="2266" y="1161"/>
                  </a:lnTo>
                  <a:lnTo>
                    <a:pt x="2267" y="1161"/>
                  </a:lnTo>
                  <a:lnTo>
                    <a:pt x="2267" y="1160"/>
                  </a:lnTo>
                  <a:moveTo>
                    <a:pt x="2425" y="1544"/>
                  </a:moveTo>
                  <a:lnTo>
                    <a:pt x="2425" y="1545"/>
                  </a:lnTo>
                  <a:lnTo>
                    <a:pt x="2427" y="1545"/>
                  </a:lnTo>
                  <a:lnTo>
                    <a:pt x="2425" y="1544"/>
                  </a:lnTo>
                  <a:moveTo>
                    <a:pt x="2428" y="1544"/>
                  </a:moveTo>
                  <a:lnTo>
                    <a:pt x="2427" y="1544"/>
                  </a:lnTo>
                  <a:lnTo>
                    <a:pt x="2427" y="1545"/>
                  </a:lnTo>
                  <a:lnTo>
                    <a:pt x="2428" y="1545"/>
                  </a:lnTo>
                  <a:lnTo>
                    <a:pt x="2428" y="1544"/>
                  </a:lnTo>
                  <a:moveTo>
                    <a:pt x="2258" y="1154"/>
                  </a:moveTo>
                  <a:lnTo>
                    <a:pt x="2258" y="1155"/>
                  </a:lnTo>
                  <a:lnTo>
                    <a:pt x="2260" y="1155"/>
                  </a:lnTo>
                  <a:lnTo>
                    <a:pt x="2260" y="1154"/>
                  </a:lnTo>
                  <a:lnTo>
                    <a:pt x="2260" y="1152"/>
                  </a:lnTo>
                  <a:lnTo>
                    <a:pt x="2258" y="1152"/>
                  </a:lnTo>
                  <a:lnTo>
                    <a:pt x="2258" y="1154"/>
                  </a:lnTo>
                  <a:moveTo>
                    <a:pt x="2444" y="1387"/>
                  </a:moveTo>
                  <a:lnTo>
                    <a:pt x="2444" y="1386"/>
                  </a:lnTo>
                  <a:lnTo>
                    <a:pt x="2444" y="1387"/>
                  </a:lnTo>
                  <a:lnTo>
                    <a:pt x="2444" y="1387"/>
                  </a:lnTo>
                  <a:moveTo>
                    <a:pt x="2446" y="1588"/>
                  </a:moveTo>
                  <a:lnTo>
                    <a:pt x="2446" y="1586"/>
                  </a:lnTo>
                  <a:lnTo>
                    <a:pt x="2444" y="1586"/>
                  </a:lnTo>
                  <a:lnTo>
                    <a:pt x="2446" y="1588"/>
                  </a:lnTo>
                  <a:moveTo>
                    <a:pt x="2380" y="1521"/>
                  </a:moveTo>
                  <a:lnTo>
                    <a:pt x="2381" y="1521"/>
                  </a:lnTo>
                  <a:lnTo>
                    <a:pt x="2380" y="1520"/>
                  </a:lnTo>
                  <a:lnTo>
                    <a:pt x="2380" y="1521"/>
                  </a:lnTo>
                  <a:moveTo>
                    <a:pt x="2439" y="1592"/>
                  </a:moveTo>
                  <a:lnTo>
                    <a:pt x="2439" y="1594"/>
                  </a:lnTo>
                  <a:lnTo>
                    <a:pt x="2440" y="1594"/>
                  </a:lnTo>
                  <a:lnTo>
                    <a:pt x="2440" y="1592"/>
                  </a:lnTo>
                  <a:lnTo>
                    <a:pt x="2439" y="1592"/>
                  </a:lnTo>
                  <a:moveTo>
                    <a:pt x="2298" y="1349"/>
                  </a:moveTo>
                  <a:lnTo>
                    <a:pt x="2300" y="1349"/>
                  </a:lnTo>
                  <a:lnTo>
                    <a:pt x="2300" y="1347"/>
                  </a:lnTo>
                  <a:lnTo>
                    <a:pt x="2298" y="1347"/>
                  </a:lnTo>
                  <a:lnTo>
                    <a:pt x="2298" y="1349"/>
                  </a:lnTo>
                  <a:moveTo>
                    <a:pt x="2434" y="1548"/>
                  </a:moveTo>
                  <a:lnTo>
                    <a:pt x="2433" y="1548"/>
                  </a:lnTo>
                  <a:lnTo>
                    <a:pt x="2433" y="1550"/>
                  </a:lnTo>
                  <a:lnTo>
                    <a:pt x="2434" y="1550"/>
                  </a:lnTo>
                  <a:lnTo>
                    <a:pt x="2436" y="1550"/>
                  </a:lnTo>
                  <a:lnTo>
                    <a:pt x="2436" y="1548"/>
                  </a:lnTo>
                  <a:lnTo>
                    <a:pt x="2434" y="1548"/>
                  </a:lnTo>
                  <a:moveTo>
                    <a:pt x="2359" y="1332"/>
                  </a:moveTo>
                  <a:lnTo>
                    <a:pt x="2359" y="1334"/>
                  </a:lnTo>
                  <a:lnTo>
                    <a:pt x="2360" y="1334"/>
                  </a:lnTo>
                  <a:lnTo>
                    <a:pt x="2360" y="1332"/>
                  </a:lnTo>
                  <a:lnTo>
                    <a:pt x="2359" y="1332"/>
                  </a:lnTo>
                  <a:moveTo>
                    <a:pt x="2310" y="1350"/>
                  </a:moveTo>
                  <a:lnTo>
                    <a:pt x="2309" y="1349"/>
                  </a:lnTo>
                  <a:lnTo>
                    <a:pt x="2309" y="1350"/>
                  </a:lnTo>
                  <a:lnTo>
                    <a:pt x="2310" y="1350"/>
                  </a:lnTo>
                  <a:moveTo>
                    <a:pt x="2310" y="1344"/>
                  </a:moveTo>
                  <a:lnTo>
                    <a:pt x="2309" y="1346"/>
                  </a:lnTo>
                  <a:lnTo>
                    <a:pt x="2310" y="1346"/>
                  </a:lnTo>
                  <a:lnTo>
                    <a:pt x="2310" y="1344"/>
                  </a:lnTo>
                  <a:moveTo>
                    <a:pt x="2285" y="935"/>
                  </a:moveTo>
                  <a:lnTo>
                    <a:pt x="2286" y="935"/>
                  </a:lnTo>
                  <a:lnTo>
                    <a:pt x="2286" y="934"/>
                  </a:lnTo>
                  <a:lnTo>
                    <a:pt x="2285" y="935"/>
                  </a:lnTo>
                  <a:moveTo>
                    <a:pt x="1925" y="462"/>
                  </a:moveTo>
                  <a:lnTo>
                    <a:pt x="1923" y="462"/>
                  </a:lnTo>
                  <a:lnTo>
                    <a:pt x="1923" y="464"/>
                  </a:lnTo>
                  <a:lnTo>
                    <a:pt x="1925" y="464"/>
                  </a:lnTo>
                  <a:lnTo>
                    <a:pt x="1925" y="462"/>
                  </a:lnTo>
                  <a:moveTo>
                    <a:pt x="1513" y="477"/>
                  </a:moveTo>
                  <a:lnTo>
                    <a:pt x="1511" y="479"/>
                  </a:lnTo>
                  <a:lnTo>
                    <a:pt x="1513" y="479"/>
                  </a:lnTo>
                  <a:lnTo>
                    <a:pt x="1513" y="477"/>
                  </a:lnTo>
                  <a:moveTo>
                    <a:pt x="1452" y="521"/>
                  </a:moveTo>
                  <a:lnTo>
                    <a:pt x="1452" y="521"/>
                  </a:lnTo>
                  <a:lnTo>
                    <a:pt x="1452" y="523"/>
                  </a:lnTo>
                  <a:lnTo>
                    <a:pt x="1452" y="523"/>
                  </a:lnTo>
                  <a:lnTo>
                    <a:pt x="1452" y="521"/>
                  </a:lnTo>
                  <a:moveTo>
                    <a:pt x="1454" y="521"/>
                  </a:moveTo>
                  <a:lnTo>
                    <a:pt x="1455" y="521"/>
                  </a:lnTo>
                  <a:lnTo>
                    <a:pt x="1455" y="520"/>
                  </a:lnTo>
                  <a:lnTo>
                    <a:pt x="1454" y="518"/>
                  </a:lnTo>
                  <a:lnTo>
                    <a:pt x="1454" y="520"/>
                  </a:lnTo>
                  <a:lnTo>
                    <a:pt x="1454" y="521"/>
                  </a:lnTo>
                  <a:moveTo>
                    <a:pt x="2588" y="1622"/>
                  </a:moveTo>
                  <a:lnTo>
                    <a:pt x="2586" y="1623"/>
                  </a:lnTo>
                  <a:lnTo>
                    <a:pt x="2588" y="1623"/>
                  </a:lnTo>
                  <a:lnTo>
                    <a:pt x="2588" y="1622"/>
                  </a:lnTo>
                  <a:moveTo>
                    <a:pt x="2546" y="508"/>
                  </a:moveTo>
                  <a:lnTo>
                    <a:pt x="2548" y="507"/>
                  </a:lnTo>
                  <a:lnTo>
                    <a:pt x="2546" y="507"/>
                  </a:lnTo>
                  <a:lnTo>
                    <a:pt x="2546" y="508"/>
                  </a:lnTo>
                  <a:moveTo>
                    <a:pt x="2620" y="514"/>
                  </a:moveTo>
                  <a:lnTo>
                    <a:pt x="2619" y="513"/>
                  </a:lnTo>
                  <a:lnTo>
                    <a:pt x="2619" y="514"/>
                  </a:lnTo>
                  <a:lnTo>
                    <a:pt x="2620" y="514"/>
                  </a:lnTo>
                  <a:moveTo>
                    <a:pt x="2546" y="511"/>
                  </a:moveTo>
                  <a:lnTo>
                    <a:pt x="2548" y="510"/>
                  </a:lnTo>
                  <a:lnTo>
                    <a:pt x="2546" y="508"/>
                  </a:lnTo>
                  <a:lnTo>
                    <a:pt x="2546" y="510"/>
                  </a:lnTo>
                  <a:lnTo>
                    <a:pt x="2546" y="511"/>
                  </a:lnTo>
                  <a:moveTo>
                    <a:pt x="1445" y="749"/>
                  </a:moveTo>
                  <a:lnTo>
                    <a:pt x="1443" y="747"/>
                  </a:lnTo>
                  <a:lnTo>
                    <a:pt x="1443" y="749"/>
                  </a:lnTo>
                  <a:lnTo>
                    <a:pt x="1445" y="749"/>
                  </a:lnTo>
                  <a:moveTo>
                    <a:pt x="2644" y="1524"/>
                  </a:moveTo>
                  <a:lnTo>
                    <a:pt x="2642" y="1526"/>
                  </a:lnTo>
                  <a:lnTo>
                    <a:pt x="2644" y="1526"/>
                  </a:lnTo>
                  <a:lnTo>
                    <a:pt x="2644" y="1524"/>
                  </a:lnTo>
                  <a:moveTo>
                    <a:pt x="2657" y="1539"/>
                  </a:moveTo>
                  <a:lnTo>
                    <a:pt x="2656" y="1538"/>
                  </a:lnTo>
                  <a:lnTo>
                    <a:pt x="2656" y="1539"/>
                  </a:lnTo>
                  <a:lnTo>
                    <a:pt x="2657" y="1539"/>
                  </a:lnTo>
                  <a:moveTo>
                    <a:pt x="2636" y="1513"/>
                  </a:moveTo>
                  <a:lnTo>
                    <a:pt x="2635" y="1513"/>
                  </a:lnTo>
                  <a:lnTo>
                    <a:pt x="2636" y="1514"/>
                  </a:lnTo>
                  <a:lnTo>
                    <a:pt x="2636" y="1513"/>
                  </a:lnTo>
                  <a:moveTo>
                    <a:pt x="2588" y="1618"/>
                  </a:moveTo>
                  <a:lnTo>
                    <a:pt x="2588" y="1616"/>
                  </a:lnTo>
                  <a:lnTo>
                    <a:pt x="2588" y="1618"/>
                  </a:lnTo>
                  <a:lnTo>
                    <a:pt x="2588" y="1618"/>
                  </a:lnTo>
                  <a:moveTo>
                    <a:pt x="2642" y="1526"/>
                  </a:moveTo>
                  <a:lnTo>
                    <a:pt x="2641" y="1526"/>
                  </a:lnTo>
                  <a:lnTo>
                    <a:pt x="2642" y="1527"/>
                  </a:lnTo>
                  <a:lnTo>
                    <a:pt x="2642" y="1526"/>
                  </a:lnTo>
                  <a:moveTo>
                    <a:pt x="2647" y="1532"/>
                  </a:moveTo>
                  <a:lnTo>
                    <a:pt x="2645" y="1532"/>
                  </a:lnTo>
                  <a:lnTo>
                    <a:pt x="2645" y="1533"/>
                  </a:lnTo>
                  <a:lnTo>
                    <a:pt x="2645" y="1535"/>
                  </a:lnTo>
                  <a:lnTo>
                    <a:pt x="2647" y="1533"/>
                  </a:lnTo>
                  <a:lnTo>
                    <a:pt x="2647" y="1532"/>
                  </a:lnTo>
                  <a:moveTo>
                    <a:pt x="2644" y="1527"/>
                  </a:moveTo>
                  <a:lnTo>
                    <a:pt x="2642" y="1527"/>
                  </a:lnTo>
                  <a:lnTo>
                    <a:pt x="2642" y="1529"/>
                  </a:lnTo>
                  <a:lnTo>
                    <a:pt x="2644" y="1529"/>
                  </a:lnTo>
                  <a:lnTo>
                    <a:pt x="2644" y="1527"/>
                  </a:lnTo>
                  <a:moveTo>
                    <a:pt x="2548" y="513"/>
                  </a:moveTo>
                  <a:lnTo>
                    <a:pt x="2548" y="513"/>
                  </a:lnTo>
                  <a:lnTo>
                    <a:pt x="2548" y="511"/>
                  </a:lnTo>
                  <a:lnTo>
                    <a:pt x="2546" y="511"/>
                  </a:lnTo>
                  <a:lnTo>
                    <a:pt x="2546" y="513"/>
                  </a:lnTo>
                  <a:lnTo>
                    <a:pt x="2546" y="513"/>
                  </a:lnTo>
                  <a:lnTo>
                    <a:pt x="2548" y="514"/>
                  </a:lnTo>
                  <a:lnTo>
                    <a:pt x="2548" y="513"/>
                  </a:lnTo>
                  <a:moveTo>
                    <a:pt x="1551" y="477"/>
                  </a:moveTo>
                  <a:lnTo>
                    <a:pt x="1553" y="477"/>
                  </a:lnTo>
                  <a:lnTo>
                    <a:pt x="1553" y="476"/>
                  </a:lnTo>
                  <a:lnTo>
                    <a:pt x="1551" y="477"/>
                  </a:lnTo>
                  <a:moveTo>
                    <a:pt x="1465" y="523"/>
                  </a:moveTo>
                  <a:lnTo>
                    <a:pt x="1465" y="524"/>
                  </a:lnTo>
                  <a:lnTo>
                    <a:pt x="1467" y="524"/>
                  </a:lnTo>
                  <a:lnTo>
                    <a:pt x="1467" y="523"/>
                  </a:lnTo>
                  <a:lnTo>
                    <a:pt x="1467" y="521"/>
                  </a:lnTo>
                  <a:lnTo>
                    <a:pt x="1465" y="521"/>
                  </a:lnTo>
                  <a:lnTo>
                    <a:pt x="1465" y="523"/>
                  </a:lnTo>
                  <a:moveTo>
                    <a:pt x="2558" y="722"/>
                  </a:moveTo>
                  <a:lnTo>
                    <a:pt x="2557" y="722"/>
                  </a:lnTo>
                  <a:lnTo>
                    <a:pt x="2557" y="724"/>
                  </a:lnTo>
                  <a:lnTo>
                    <a:pt x="2558" y="724"/>
                  </a:lnTo>
                  <a:lnTo>
                    <a:pt x="2558" y="722"/>
                  </a:lnTo>
                  <a:moveTo>
                    <a:pt x="1471" y="520"/>
                  </a:moveTo>
                  <a:lnTo>
                    <a:pt x="1470" y="520"/>
                  </a:lnTo>
                  <a:lnTo>
                    <a:pt x="1470" y="521"/>
                  </a:lnTo>
                  <a:lnTo>
                    <a:pt x="1471" y="520"/>
                  </a:lnTo>
                  <a:moveTo>
                    <a:pt x="1471" y="520"/>
                  </a:moveTo>
                  <a:lnTo>
                    <a:pt x="1473" y="518"/>
                  </a:lnTo>
                  <a:lnTo>
                    <a:pt x="1471" y="518"/>
                  </a:lnTo>
                  <a:lnTo>
                    <a:pt x="1471" y="517"/>
                  </a:lnTo>
                  <a:lnTo>
                    <a:pt x="1470" y="517"/>
                  </a:lnTo>
                  <a:lnTo>
                    <a:pt x="1470" y="518"/>
                  </a:lnTo>
                  <a:lnTo>
                    <a:pt x="1471" y="520"/>
                  </a:lnTo>
                  <a:moveTo>
                    <a:pt x="1465" y="532"/>
                  </a:moveTo>
                  <a:lnTo>
                    <a:pt x="1467" y="533"/>
                  </a:lnTo>
                  <a:lnTo>
                    <a:pt x="1468" y="533"/>
                  </a:lnTo>
                  <a:lnTo>
                    <a:pt x="1467" y="532"/>
                  </a:lnTo>
                  <a:lnTo>
                    <a:pt x="1467" y="530"/>
                  </a:lnTo>
                  <a:lnTo>
                    <a:pt x="1465" y="529"/>
                  </a:lnTo>
                  <a:lnTo>
                    <a:pt x="1465" y="530"/>
                  </a:lnTo>
                  <a:lnTo>
                    <a:pt x="1465" y="532"/>
                  </a:lnTo>
                  <a:moveTo>
                    <a:pt x="1464" y="533"/>
                  </a:moveTo>
                  <a:lnTo>
                    <a:pt x="1464" y="532"/>
                  </a:lnTo>
                  <a:lnTo>
                    <a:pt x="1462" y="532"/>
                  </a:lnTo>
                  <a:lnTo>
                    <a:pt x="1462" y="533"/>
                  </a:lnTo>
                  <a:lnTo>
                    <a:pt x="1462" y="535"/>
                  </a:lnTo>
                  <a:lnTo>
                    <a:pt x="1462" y="536"/>
                  </a:lnTo>
                  <a:lnTo>
                    <a:pt x="1464" y="536"/>
                  </a:lnTo>
                  <a:lnTo>
                    <a:pt x="1464" y="535"/>
                  </a:lnTo>
                  <a:lnTo>
                    <a:pt x="1465" y="535"/>
                  </a:lnTo>
                  <a:lnTo>
                    <a:pt x="1467" y="535"/>
                  </a:lnTo>
                  <a:lnTo>
                    <a:pt x="1467" y="533"/>
                  </a:lnTo>
                  <a:lnTo>
                    <a:pt x="1465" y="533"/>
                  </a:lnTo>
                  <a:lnTo>
                    <a:pt x="1464" y="533"/>
                  </a:lnTo>
                  <a:moveTo>
                    <a:pt x="1473" y="518"/>
                  </a:moveTo>
                  <a:lnTo>
                    <a:pt x="1474" y="517"/>
                  </a:lnTo>
                  <a:lnTo>
                    <a:pt x="1476" y="517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3" y="517"/>
                  </a:lnTo>
                  <a:lnTo>
                    <a:pt x="1473" y="518"/>
                  </a:lnTo>
                  <a:moveTo>
                    <a:pt x="1465" y="536"/>
                  </a:moveTo>
                  <a:lnTo>
                    <a:pt x="1464" y="536"/>
                  </a:lnTo>
                  <a:lnTo>
                    <a:pt x="1465" y="538"/>
                  </a:lnTo>
                  <a:lnTo>
                    <a:pt x="1465" y="536"/>
                  </a:lnTo>
                  <a:moveTo>
                    <a:pt x="1459" y="523"/>
                  </a:moveTo>
                  <a:lnTo>
                    <a:pt x="1459" y="524"/>
                  </a:lnTo>
                  <a:lnTo>
                    <a:pt x="1461" y="524"/>
                  </a:lnTo>
                  <a:lnTo>
                    <a:pt x="1461" y="523"/>
                  </a:lnTo>
                  <a:lnTo>
                    <a:pt x="1461" y="521"/>
                  </a:lnTo>
                  <a:lnTo>
                    <a:pt x="1459" y="521"/>
                  </a:lnTo>
                  <a:lnTo>
                    <a:pt x="1459" y="523"/>
                  </a:lnTo>
                  <a:moveTo>
                    <a:pt x="1465" y="532"/>
                  </a:moveTo>
                  <a:lnTo>
                    <a:pt x="1464" y="532"/>
                  </a:lnTo>
                  <a:lnTo>
                    <a:pt x="1465" y="533"/>
                  </a:lnTo>
                  <a:lnTo>
                    <a:pt x="1465" y="532"/>
                  </a:lnTo>
                  <a:moveTo>
                    <a:pt x="1488" y="496"/>
                  </a:moveTo>
                  <a:lnTo>
                    <a:pt x="1488" y="498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8" y="496"/>
                  </a:lnTo>
                  <a:lnTo>
                    <a:pt x="1488" y="496"/>
                  </a:lnTo>
                  <a:moveTo>
                    <a:pt x="1483" y="504"/>
                  </a:moveTo>
                  <a:lnTo>
                    <a:pt x="1485" y="504"/>
                  </a:lnTo>
                  <a:lnTo>
                    <a:pt x="1485" y="502"/>
                  </a:lnTo>
                  <a:lnTo>
                    <a:pt x="1486" y="501"/>
                  </a:lnTo>
                  <a:lnTo>
                    <a:pt x="1486" y="499"/>
                  </a:lnTo>
                  <a:lnTo>
                    <a:pt x="1485" y="499"/>
                  </a:lnTo>
                  <a:lnTo>
                    <a:pt x="1485" y="501"/>
                  </a:lnTo>
                  <a:lnTo>
                    <a:pt x="1483" y="501"/>
                  </a:lnTo>
                  <a:lnTo>
                    <a:pt x="1483" y="502"/>
                  </a:lnTo>
                  <a:lnTo>
                    <a:pt x="1483" y="504"/>
                  </a:lnTo>
                  <a:moveTo>
                    <a:pt x="1486" y="498"/>
                  </a:moveTo>
                  <a:lnTo>
                    <a:pt x="1483" y="496"/>
                  </a:lnTo>
                  <a:lnTo>
                    <a:pt x="1485" y="498"/>
                  </a:lnTo>
                  <a:lnTo>
                    <a:pt x="1486" y="498"/>
                  </a:lnTo>
                  <a:moveTo>
                    <a:pt x="1486" y="499"/>
                  </a:moveTo>
                  <a:lnTo>
                    <a:pt x="1488" y="499"/>
                  </a:lnTo>
                  <a:lnTo>
                    <a:pt x="1488" y="498"/>
                  </a:lnTo>
                  <a:lnTo>
                    <a:pt x="1486" y="498"/>
                  </a:lnTo>
                  <a:lnTo>
                    <a:pt x="1486" y="499"/>
                  </a:lnTo>
                  <a:moveTo>
                    <a:pt x="1482" y="510"/>
                  </a:moveTo>
                  <a:lnTo>
                    <a:pt x="1483" y="510"/>
                  </a:lnTo>
                  <a:lnTo>
                    <a:pt x="1483" y="508"/>
                  </a:lnTo>
                  <a:lnTo>
                    <a:pt x="1482" y="507"/>
                  </a:lnTo>
                  <a:lnTo>
                    <a:pt x="1482" y="508"/>
                  </a:lnTo>
                  <a:lnTo>
                    <a:pt x="1482" y="510"/>
                  </a:lnTo>
                  <a:moveTo>
                    <a:pt x="1468" y="508"/>
                  </a:moveTo>
                  <a:lnTo>
                    <a:pt x="1470" y="510"/>
                  </a:lnTo>
                  <a:lnTo>
                    <a:pt x="1470" y="508"/>
                  </a:lnTo>
                  <a:lnTo>
                    <a:pt x="1468" y="508"/>
                  </a:lnTo>
                  <a:moveTo>
                    <a:pt x="1482" y="507"/>
                  </a:moveTo>
                  <a:lnTo>
                    <a:pt x="1480" y="505"/>
                  </a:lnTo>
                  <a:lnTo>
                    <a:pt x="1480" y="507"/>
                  </a:lnTo>
                  <a:lnTo>
                    <a:pt x="1482" y="507"/>
                  </a:lnTo>
                  <a:moveTo>
                    <a:pt x="1473" y="511"/>
                  </a:moveTo>
                  <a:lnTo>
                    <a:pt x="1473" y="513"/>
                  </a:lnTo>
                  <a:lnTo>
                    <a:pt x="1474" y="511"/>
                  </a:lnTo>
                  <a:lnTo>
                    <a:pt x="1473" y="511"/>
                  </a:lnTo>
                  <a:moveTo>
                    <a:pt x="1458" y="542"/>
                  </a:moveTo>
                  <a:lnTo>
                    <a:pt x="1457" y="541"/>
                  </a:lnTo>
                  <a:lnTo>
                    <a:pt x="1455" y="541"/>
                  </a:lnTo>
                  <a:lnTo>
                    <a:pt x="1455" y="542"/>
                  </a:lnTo>
                  <a:lnTo>
                    <a:pt x="1457" y="542"/>
                  </a:lnTo>
                  <a:lnTo>
                    <a:pt x="1458" y="542"/>
                  </a:lnTo>
                  <a:moveTo>
                    <a:pt x="1440" y="572"/>
                  </a:moveTo>
                  <a:lnTo>
                    <a:pt x="1439" y="573"/>
                  </a:lnTo>
                  <a:lnTo>
                    <a:pt x="1440" y="573"/>
                  </a:lnTo>
                  <a:lnTo>
                    <a:pt x="1440" y="572"/>
                  </a:lnTo>
                  <a:moveTo>
                    <a:pt x="1439" y="573"/>
                  </a:moveTo>
                  <a:lnTo>
                    <a:pt x="1437" y="575"/>
                  </a:lnTo>
                  <a:lnTo>
                    <a:pt x="1439" y="575"/>
                  </a:lnTo>
                  <a:lnTo>
                    <a:pt x="1439" y="573"/>
                  </a:lnTo>
                  <a:moveTo>
                    <a:pt x="1436" y="583"/>
                  </a:moveTo>
                  <a:lnTo>
                    <a:pt x="1437" y="583"/>
                  </a:lnTo>
                  <a:lnTo>
                    <a:pt x="1437" y="583"/>
                  </a:lnTo>
                  <a:lnTo>
                    <a:pt x="1437" y="582"/>
                  </a:lnTo>
                  <a:lnTo>
                    <a:pt x="1436" y="582"/>
                  </a:lnTo>
                  <a:lnTo>
                    <a:pt x="1434" y="582"/>
                  </a:lnTo>
                  <a:lnTo>
                    <a:pt x="1436" y="583"/>
                  </a:lnTo>
                  <a:lnTo>
                    <a:pt x="1436" y="583"/>
                  </a:lnTo>
                  <a:moveTo>
                    <a:pt x="1442" y="564"/>
                  </a:moveTo>
                  <a:lnTo>
                    <a:pt x="1442" y="566"/>
                  </a:lnTo>
                  <a:lnTo>
                    <a:pt x="1443" y="564"/>
                  </a:lnTo>
                  <a:lnTo>
                    <a:pt x="1442" y="564"/>
                  </a:lnTo>
                  <a:moveTo>
                    <a:pt x="1434" y="589"/>
                  </a:moveTo>
                  <a:lnTo>
                    <a:pt x="1433" y="589"/>
                  </a:lnTo>
                  <a:lnTo>
                    <a:pt x="1433" y="591"/>
                  </a:lnTo>
                  <a:lnTo>
                    <a:pt x="1434" y="589"/>
                  </a:lnTo>
                  <a:moveTo>
                    <a:pt x="1437" y="589"/>
                  </a:moveTo>
                  <a:lnTo>
                    <a:pt x="1437" y="588"/>
                  </a:lnTo>
                  <a:lnTo>
                    <a:pt x="1436" y="588"/>
                  </a:lnTo>
                  <a:lnTo>
                    <a:pt x="1436" y="586"/>
                  </a:lnTo>
                  <a:lnTo>
                    <a:pt x="1434" y="586"/>
                  </a:lnTo>
                  <a:lnTo>
                    <a:pt x="1434" y="588"/>
                  </a:lnTo>
                  <a:lnTo>
                    <a:pt x="1434" y="589"/>
                  </a:lnTo>
                  <a:lnTo>
                    <a:pt x="1436" y="589"/>
                  </a:lnTo>
                  <a:lnTo>
                    <a:pt x="1437" y="589"/>
                  </a:lnTo>
                  <a:moveTo>
                    <a:pt x="1433" y="592"/>
                  </a:moveTo>
                  <a:lnTo>
                    <a:pt x="1433" y="591"/>
                  </a:lnTo>
                  <a:lnTo>
                    <a:pt x="1431" y="592"/>
                  </a:lnTo>
                  <a:lnTo>
                    <a:pt x="1433" y="592"/>
                  </a:lnTo>
                  <a:moveTo>
                    <a:pt x="1452" y="552"/>
                  </a:moveTo>
                  <a:lnTo>
                    <a:pt x="1451" y="552"/>
                  </a:lnTo>
                  <a:lnTo>
                    <a:pt x="1452" y="554"/>
                  </a:lnTo>
                  <a:lnTo>
                    <a:pt x="1452" y="552"/>
                  </a:lnTo>
                  <a:moveTo>
                    <a:pt x="1457" y="547"/>
                  </a:moveTo>
                  <a:lnTo>
                    <a:pt x="1458" y="547"/>
                  </a:lnTo>
                  <a:lnTo>
                    <a:pt x="1458" y="545"/>
                  </a:lnTo>
                  <a:lnTo>
                    <a:pt x="1457" y="545"/>
                  </a:lnTo>
                  <a:lnTo>
                    <a:pt x="1457" y="544"/>
                  </a:lnTo>
                  <a:lnTo>
                    <a:pt x="1455" y="544"/>
                  </a:lnTo>
                  <a:lnTo>
                    <a:pt x="1455" y="545"/>
                  </a:lnTo>
                  <a:lnTo>
                    <a:pt x="1454" y="547"/>
                  </a:lnTo>
                  <a:lnTo>
                    <a:pt x="1455" y="547"/>
                  </a:lnTo>
                  <a:lnTo>
                    <a:pt x="1457" y="547"/>
                  </a:lnTo>
                  <a:moveTo>
                    <a:pt x="1458" y="539"/>
                  </a:moveTo>
                  <a:lnTo>
                    <a:pt x="1458" y="538"/>
                  </a:lnTo>
                  <a:lnTo>
                    <a:pt x="1457" y="539"/>
                  </a:lnTo>
                  <a:lnTo>
                    <a:pt x="1458" y="539"/>
                  </a:lnTo>
                  <a:moveTo>
                    <a:pt x="1458" y="536"/>
                  </a:moveTo>
                  <a:lnTo>
                    <a:pt x="1458" y="535"/>
                  </a:lnTo>
                  <a:lnTo>
                    <a:pt x="1457" y="536"/>
                  </a:lnTo>
                  <a:lnTo>
                    <a:pt x="1457" y="538"/>
                  </a:lnTo>
                  <a:lnTo>
                    <a:pt x="1458" y="538"/>
                  </a:lnTo>
                  <a:lnTo>
                    <a:pt x="1458" y="536"/>
                  </a:lnTo>
                  <a:moveTo>
                    <a:pt x="1465" y="529"/>
                  </a:moveTo>
                  <a:lnTo>
                    <a:pt x="1464" y="529"/>
                  </a:lnTo>
                  <a:lnTo>
                    <a:pt x="1464" y="530"/>
                  </a:lnTo>
                  <a:lnTo>
                    <a:pt x="1465" y="529"/>
                  </a:lnTo>
                  <a:moveTo>
                    <a:pt x="1464" y="530"/>
                  </a:moveTo>
                  <a:lnTo>
                    <a:pt x="1462" y="530"/>
                  </a:lnTo>
                  <a:lnTo>
                    <a:pt x="1462" y="532"/>
                  </a:lnTo>
                  <a:lnTo>
                    <a:pt x="1464" y="530"/>
                  </a:lnTo>
                  <a:moveTo>
                    <a:pt x="1459" y="539"/>
                  </a:moveTo>
                  <a:lnTo>
                    <a:pt x="1458" y="541"/>
                  </a:lnTo>
                  <a:lnTo>
                    <a:pt x="1459" y="541"/>
                  </a:lnTo>
                  <a:lnTo>
                    <a:pt x="1459" y="539"/>
                  </a:lnTo>
                  <a:moveTo>
                    <a:pt x="1458" y="541"/>
                  </a:moveTo>
                  <a:lnTo>
                    <a:pt x="1457" y="539"/>
                  </a:lnTo>
                  <a:lnTo>
                    <a:pt x="1457" y="541"/>
                  </a:lnTo>
                  <a:lnTo>
                    <a:pt x="1458" y="541"/>
                  </a:lnTo>
                  <a:moveTo>
                    <a:pt x="1493" y="504"/>
                  </a:moveTo>
                  <a:lnTo>
                    <a:pt x="1493" y="505"/>
                  </a:lnTo>
                  <a:lnTo>
                    <a:pt x="1495" y="505"/>
                  </a:lnTo>
                  <a:lnTo>
                    <a:pt x="1495" y="504"/>
                  </a:lnTo>
                  <a:lnTo>
                    <a:pt x="1496" y="504"/>
                  </a:lnTo>
                  <a:lnTo>
                    <a:pt x="1496" y="502"/>
                  </a:lnTo>
                  <a:lnTo>
                    <a:pt x="1495" y="502"/>
                  </a:lnTo>
                  <a:lnTo>
                    <a:pt x="1493" y="502"/>
                  </a:lnTo>
                  <a:lnTo>
                    <a:pt x="1493" y="504"/>
                  </a:lnTo>
                  <a:moveTo>
                    <a:pt x="1457" y="538"/>
                  </a:moveTo>
                  <a:lnTo>
                    <a:pt x="1455" y="538"/>
                  </a:lnTo>
                  <a:lnTo>
                    <a:pt x="1454" y="539"/>
                  </a:lnTo>
                  <a:lnTo>
                    <a:pt x="1455" y="539"/>
                  </a:lnTo>
                  <a:lnTo>
                    <a:pt x="1457" y="538"/>
                  </a:lnTo>
                  <a:moveTo>
                    <a:pt x="1932" y="545"/>
                  </a:moveTo>
                  <a:lnTo>
                    <a:pt x="1932" y="544"/>
                  </a:lnTo>
                  <a:lnTo>
                    <a:pt x="1931" y="544"/>
                  </a:lnTo>
                  <a:lnTo>
                    <a:pt x="1931" y="545"/>
                  </a:lnTo>
                  <a:lnTo>
                    <a:pt x="1932" y="545"/>
                  </a:lnTo>
                  <a:moveTo>
                    <a:pt x="1733" y="524"/>
                  </a:moveTo>
                  <a:lnTo>
                    <a:pt x="1731" y="524"/>
                  </a:lnTo>
                  <a:lnTo>
                    <a:pt x="1731" y="526"/>
                  </a:lnTo>
                  <a:lnTo>
                    <a:pt x="1733" y="524"/>
                  </a:lnTo>
                  <a:moveTo>
                    <a:pt x="1734" y="526"/>
                  </a:moveTo>
                  <a:lnTo>
                    <a:pt x="1733" y="526"/>
                  </a:lnTo>
                  <a:lnTo>
                    <a:pt x="1733" y="527"/>
                  </a:lnTo>
                  <a:lnTo>
                    <a:pt x="1733" y="529"/>
                  </a:lnTo>
                  <a:lnTo>
                    <a:pt x="1734" y="529"/>
                  </a:lnTo>
                  <a:lnTo>
                    <a:pt x="1734" y="527"/>
                  </a:lnTo>
                  <a:lnTo>
                    <a:pt x="1736" y="527"/>
                  </a:lnTo>
                  <a:lnTo>
                    <a:pt x="1736" y="526"/>
                  </a:lnTo>
                  <a:lnTo>
                    <a:pt x="1736" y="524"/>
                  </a:lnTo>
                  <a:lnTo>
                    <a:pt x="1736" y="524"/>
                  </a:lnTo>
                  <a:lnTo>
                    <a:pt x="1736" y="523"/>
                  </a:lnTo>
                  <a:lnTo>
                    <a:pt x="1736" y="521"/>
                  </a:lnTo>
                  <a:lnTo>
                    <a:pt x="1734" y="521"/>
                  </a:lnTo>
                  <a:lnTo>
                    <a:pt x="1734" y="523"/>
                  </a:lnTo>
                  <a:lnTo>
                    <a:pt x="1733" y="523"/>
                  </a:lnTo>
                  <a:lnTo>
                    <a:pt x="1733" y="524"/>
                  </a:lnTo>
                  <a:lnTo>
                    <a:pt x="1734" y="526"/>
                  </a:lnTo>
                  <a:moveTo>
                    <a:pt x="1777" y="518"/>
                  </a:moveTo>
                  <a:lnTo>
                    <a:pt x="1777" y="517"/>
                  </a:lnTo>
                  <a:lnTo>
                    <a:pt x="1776" y="518"/>
                  </a:lnTo>
                  <a:lnTo>
                    <a:pt x="1777" y="518"/>
                  </a:lnTo>
                  <a:moveTo>
                    <a:pt x="1724" y="529"/>
                  </a:moveTo>
                  <a:lnTo>
                    <a:pt x="1724" y="527"/>
                  </a:lnTo>
                  <a:lnTo>
                    <a:pt x="1725" y="527"/>
                  </a:lnTo>
                  <a:lnTo>
                    <a:pt x="1727" y="526"/>
                  </a:lnTo>
                  <a:lnTo>
                    <a:pt x="1725" y="526"/>
                  </a:lnTo>
                  <a:lnTo>
                    <a:pt x="1724" y="526"/>
                  </a:lnTo>
                  <a:lnTo>
                    <a:pt x="1722" y="527"/>
                  </a:lnTo>
                  <a:lnTo>
                    <a:pt x="1722" y="529"/>
                  </a:lnTo>
                  <a:lnTo>
                    <a:pt x="1724" y="529"/>
                  </a:lnTo>
                  <a:moveTo>
                    <a:pt x="1778" y="520"/>
                  </a:moveTo>
                  <a:lnTo>
                    <a:pt x="1777" y="518"/>
                  </a:lnTo>
                  <a:lnTo>
                    <a:pt x="1777" y="520"/>
                  </a:lnTo>
                  <a:lnTo>
                    <a:pt x="1778" y="520"/>
                  </a:lnTo>
                  <a:moveTo>
                    <a:pt x="1690" y="560"/>
                  </a:moveTo>
                  <a:lnTo>
                    <a:pt x="1690" y="558"/>
                  </a:lnTo>
                  <a:lnTo>
                    <a:pt x="1688" y="560"/>
                  </a:lnTo>
                  <a:lnTo>
                    <a:pt x="1690" y="560"/>
                  </a:lnTo>
                  <a:moveTo>
                    <a:pt x="1709" y="544"/>
                  </a:moveTo>
                  <a:lnTo>
                    <a:pt x="1708" y="542"/>
                  </a:lnTo>
                  <a:lnTo>
                    <a:pt x="1708" y="544"/>
                  </a:lnTo>
                  <a:lnTo>
                    <a:pt x="1709" y="544"/>
                  </a:lnTo>
                  <a:moveTo>
                    <a:pt x="1708" y="542"/>
                  </a:moveTo>
                  <a:lnTo>
                    <a:pt x="1706" y="541"/>
                  </a:lnTo>
                  <a:lnTo>
                    <a:pt x="1706" y="542"/>
                  </a:lnTo>
                  <a:lnTo>
                    <a:pt x="1708" y="542"/>
                  </a:lnTo>
                  <a:moveTo>
                    <a:pt x="1870" y="560"/>
                  </a:moveTo>
                  <a:lnTo>
                    <a:pt x="1870" y="558"/>
                  </a:lnTo>
                  <a:lnTo>
                    <a:pt x="1869" y="560"/>
                  </a:lnTo>
                  <a:lnTo>
                    <a:pt x="1867" y="561"/>
                  </a:lnTo>
                  <a:lnTo>
                    <a:pt x="1869" y="561"/>
                  </a:lnTo>
                  <a:lnTo>
                    <a:pt x="1870" y="560"/>
                  </a:lnTo>
                  <a:moveTo>
                    <a:pt x="1861" y="561"/>
                  </a:moveTo>
                  <a:lnTo>
                    <a:pt x="1861" y="560"/>
                  </a:lnTo>
                  <a:lnTo>
                    <a:pt x="1861" y="558"/>
                  </a:lnTo>
                  <a:lnTo>
                    <a:pt x="1860" y="558"/>
                  </a:lnTo>
                  <a:lnTo>
                    <a:pt x="1860" y="560"/>
                  </a:lnTo>
                  <a:lnTo>
                    <a:pt x="1858" y="560"/>
                  </a:lnTo>
                  <a:lnTo>
                    <a:pt x="1858" y="561"/>
                  </a:lnTo>
                  <a:lnTo>
                    <a:pt x="1858" y="563"/>
                  </a:lnTo>
                  <a:lnTo>
                    <a:pt x="1860" y="564"/>
                  </a:lnTo>
                  <a:lnTo>
                    <a:pt x="1861" y="564"/>
                  </a:lnTo>
                  <a:lnTo>
                    <a:pt x="1863" y="564"/>
                  </a:lnTo>
                  <a:lnTo>
                    <a:pt x="1861" y="563"/>
                  </a:lnTo>
                  <a:lnTo>
                    <a:pt x="1861" y="561"/>
                  </a:lnTo>
                  <a:moveTo>
                    <a:pt x="1864" y="558"/>
                  </a:moveTo>
                  <a:lnTo>
                    <a:pt x="1863" y="558"/>
                  </a:lnTo>
                  <a:lnTo>
                    <a:pt x="1863" y="560"/>
                  </a:lnTo>
                  <a:lnTo>
                    <a:pt x="1864" y="560"/>
                  </a:lnTo>
                  <a:lnTo>
                    <a:pt x="1866" y="560"/>
                  </a:lnTo>
                  <a:lnTo>
                    <a:pt x="1866" y="558"/>
                  </a:lnTo>
                  <a:lnTo>
                    <a:pt x="1864" y="558"/>
                  </a:lnTo>
                  <a:moveTo>
                    <a:pt x="1863" y="557"/>
                  </a:moveTo>
                  <a:lnTo>
                    <a:pt x="1861" y="557"/>
                  </a:lnTo>
                  <a:lnTo>
                    <a:pt x="1861" y="558"/>
                  </a:lnTo>
                  <a:lnTo>
                    <a:pt x="1863" y="558"/>
                  </a:lnTo>
                  <a:lnTo>
                    <a:pt x="1863" y="557"/>
                  </a:lnTo>
                  <a:moveTo>
                    <a:pt x="1931" y="471"/>
                  </a:moveTo>
                  <a:lnTo>
                    <a:pt x="1931" y="473"/>
                  </a:lnTo>
                  <a:lnTo>
                    <a:pt x="1932" y="473"/>
                  </a:lnTo>
                  <a:lnTo>
                    <a:pt x="1931" y="471"/>
                  </a:lnTo>
                  <a:moveTo>
                    <a:pt x="1851" y="504"/>
                  </a:moveTo>
                  <a:lnTo>
                    <a:pt x="1849" y="504"/>
                  </a:lnTo>
                  <a:lnTo>
                    <a:pt x="1849" y="505"/>
                  </a:lnTo>
                  <a:lnTo>
                    <a:pt x="1851" y="505"/>
                  </a:lnTo>
                  <a:lnTo>
                    <a:pt x="1851" y="504"/>
                  </a:lnTo>
                  <a:moveTo>
                    <a:pt x="1826" y="511"/>
                  </a:moveTo>
                  <a:lnTo>
                    <a:pt x="1826" y="513"/>
                  </a:lnTo>
                  <a:lnTo>
                    <a:pt x="1827" y="511"/>
                  </a:lnTo>
                  <a:lnTo>
                    <a:pt x="1827" y="510"/>
                  </a:lnTo>
                  <a:lnTo>
                    <a:pt x="1826" y="510"/>
                  </a:lnTo>
                  <a:lnTo>
                    <a:pt x="1826" y="511"/>
                  </a:lnTo>
                  <a:moveTo>
                    <a:pt x="1672" y="573"/>
                  </a:moveTo>
                  <a:lnTo>
                    <a:pt x="1672" y="572"/>
                  </a:lnTo>
                  <a:lnTo>
                    <a:pt x="1671" y="572"/>
                  </a:lnTo>
                  <a:lnTo>
                    <a:pt x="1671" y="573"/>
                  </a:lnTo>
                  <a:lnTo>
                    <a:pt x="1672" y="573"/>
                  </a:lnTo>
                  <a:moveTo>
                    <a:pt x="1877" y="428"/>
                  </a:moveTo>
                  <a:lnTo>
                    <a:pt x="1879" y="428"/>
                  </a:lnTo>
                  <a:lnTo>
                    <a:pt x="1877" y="427"/>
                  </a:lnTo>
                  <a:lnTo>
                    <a:pt x="1877" y="428"/>
                  </a:lnTo>
                  <a:moveTo>
                    <a:pt x="1589" y="563"/>
                  </a:moveTo>
                  <a:lnTo>
                    <a:pt x="1589" y="564"/>
                  </a:lnTo>
                  <a:lnTo>
                    <a:pt x="1591" y="564"/>
                  </a:lnTo>
                  <a:lnTo>
                    <a:pt x="1592" y="564"/>
                  </a:lnTo>
                  <a:lnTo>
                    <a:pt x="1594" y="564"/>
                  </a:lnTo>
                  <a:lnTo>
                    <a:pt x="1591" y="563"/>
                  </a:lnTo>
                  <a:lnTo>
                    <a:pt x="1591" y="561"/>
                  </a:lnTo>
                  <a:lnTo>
                    <a:pt x="1589" y="561"/>
                  </a:lnTo>
                  <a:lnTo>
                    <a:pt x="1589" y="563"/>
                  </a:lnTo>
                  <a:moveTo>
                    <a:pt x="1557" y="477"/>
                  </a:moveTo>
                  <a:lnTo>
                    <a:pt x="1555" y="477"/>
                  </a:lnTo>
                  <a:lnTo>
                    <a:pt x="1557" y="479"/>
                  </a:lnTo>
                  <a:lnTo>
                    <a:pt x="1557" y="477"/>
                  </a:lnTo>
                  <a:moveTo>
                    <a:pt x="1418" y="609"/>
                  </a:moveTo>
                  <a:lnTo>
                    <a:pt x="1417" y="610"/>
                  </a:lnTo>
                  <a:lnTo>
                    <a:pt x="1418" y="610"/>
                  </a:lnTo>
                  <a:lnTo>
                    <a:pt x="1418" y="609"/>
                  </a:lnTo>
                  <a:moveTo>
                    <a:pt x="1520" y="484"/>
                  </a:moveTo>
                  <a:lnTo>
                    <a:pt x="1520" y="483"/>
                  </a:lnTo>
                  <a:lnTo>
                    <a:pt x="1519" y="484"/>
                  </a:lnTo>
                  <a:lnTo>
                    <a:pt x="1520" y="484"/>
                  </a:lnTo>
                  <a:moveTo>
                    <a:pt x="1551" y="483"/>
                  </a:moveTo>
                  <a:lnTo>
                    <a:pt x="1553" y="482"/>
                  </a:lnTo>
                  <a:lnTo>
                    <a:pt x="1551" y="482"/>
                  </a:lnTo>
                  <a:lnTo>
                    <a:pt x="1551" y="483"/>
                  </a:lnTo>
                  <a:moveTo>
                    <a:pt x="1522" y="483"/>
                  </a:moveTo>
                  <a:lnTo>
                    <a:pt x="1522" y="482"/>
                  </a:lnTo>
                  <a:lnTo>
                    <a:pt x="1520" y="482"/>
                  </a:lnTo>
                  <a:lnTo>
                    <a:pt x="1520" y="483"/>
                  </a:lnTo>
                  <a:lnTo>
                    <a:pt x="1522" y="483"/>
                  </a:lnTo>
                  <a:moveTo>
                    <a:pt x="1665" y="573"/>
                  </a:moveTo>
                  <a:lnTo>
                    <a:pt x="1666" y="573"/>
                  </a:lnTo>
                  <a:lnTo>
                    <a:pt x="1666" y="572"/>
                  </a:lnTo>
                  <a:lnTo>
                    <a:pt x="1665" y="572"/>
                  </a:lnTo>
                  <a:lnTo>
                    <a:pt x="1665" y="573"/>
                  </a:lnTo>
                  <a:moveTo>
                    <a:pt x="1513" y="492"/>
                  </a:moveTo>
                  <a:lnTo>
                    <a:pt x="1514" y="490"/>
                  </a:lnTo>
                  <a:lnTo>
                    <a:pt x="1513" y="490"/>
                  </a:lnTo>
                  <a:lnTo>
                    <a:pt x="1513" y="492"/>
                  </a:lnTo>
                  <a:moveTo>
                    <a:pt x="1519" y="493"/>
                  </a:moveTo>
                  <a:lnTo>
                    <a:pt x="1517" y="493"/>
                  </a:lnTo>
                  <a:lnTo>
                    <a:pt x="1517" y="495"/>
                  </a:lnTo>
                  <a:lnTo>
                    <a:pt x="1519" y="493"/>
                  </a:lnTo>
                  <a:moveTo>
                    <a:pt x="1513" y="487"/>
                  </a:moveTo>
                  <a:lnTo>
                    <a:pt x="1511" y="487"/>
                  </a:lnTo>
                  <a:lnTo>
                    <a:pt x="1511" y="489"/>
                  </a:lnTo>
                  <a:lnTo>
                    <a:pt x="1513" y="489"/>
                  </a:lnTo>
                  <a:lnTo>
                    <a:pt x="1514" y="489"/>
                  </a:lnTo>
                  <a:lnTo>
                    <a:pt x="1514" y="490"/>
                  </a:lnTo>
                  <a:lnTo>
                    <a:pt x="1514" y="492"/>
                  </a:lnTo>
                  <a:lnTo>
                    <a:pt x="1514" y="493"/>
                  </a:lnTo>
                  <a:lnTo>
                    <a:pt x="1516" y="493"/>
                  </a:lnTo>
                  <a:lnTo>
                    <a:pt x="1516" y="495"/>
                  </a:lnTo>
                  <a:lnTo>
                    <a:pt x="1517" y="493"/>
                  </a:lnTo>
                  <a:lnTo>
                    <a:pt x="1517" y="492"/>
                  </a:lnTo>
                  <a:lnTo>
                    <a:pt x="1517" y="490"/>
                  </a:lnTo>
                  <a:lnTo>
                    <a:pt x="1517" y="489"/>
                  </a:lnTo>
                  <a:lnTo>
                    <a:pt x="1519" y="489"/>
                  </a:lnTo>
                  <a:lnTo>
                    <a:pt x="1519" y="487"/>
                  </a:lnTo>
                  <a:lnTo>
                    <a:pt x="1519" y="486"/>
                  </a:lnTo>
                  <a:lnTo>
                    <a:pt x="1517" y="486"/>
                  </a:lnTo>
                  <a:lnTo>
                    <a:pt x="1516" y="487"/>
                  </a:lnTo>
                  <a:lnTo>
                    <a:pt x="1516" y="486"/>
                  </a:lnTo>
                  <a:lnTo>
                    <a:pt x="1514" y="486"/>
                  </a:lnTo>
                  <a:lnTo>
                    <a:pt x="1514" y="487"/>
                  </a:lnTo>
                  <a:lnTo>
                    <a:pt x="1513" y="487"/>
                  </a:lnTo>
                  <a:moveTo>
                    <a:pt x="1595" y="510"/>
                  </a:moveTo>
                  <a:lnTo>
                    <a:pt x="1594" y="508"/>
                  </a:lnTo>
                  <a:lnTo>
                    <a:pt x="1594" y="510"/>
                  </a:lnTo>
                  <a:lnTo>
                    <a:pt x="1595" y="510"/>
                  </a:lnTo>
                  <a:moveTo>
                    <a:pt x="1560" y="479"/>
                  </a:moveTo>
                  <a:lnTo>
                    <a:pt x="1561" y="479"/>
                  </a:lnTo>
                  <a:lnTo>
                    <a:pt x="1561" y="477"/>
                  </a:lnTo>
                  <a:lnTo>
                    <a:pt x="1560" y="477"/>
                  </a:lnTo>
                  <a:lnTo>
                    <a:pt x="1560" y="479"/>
                  </a:lnTo>
                  <a:moveTo>
                    <a:pt x="1510" y="489"/>
                  </a:moveTo>
                  <a:lnTo>
                    <a:pt x="1510" y="487"/>
                  </a:lnTo>
                  <a:lnTo>
                    <a:pt x="1508" y="489"/>
                  </a:lnTo>
                  <a:lnTo>
                    <a:pt x="1510" y="489"/>
                  </a:lnTo>
                  <a:moveTo>
                    <a:pt x="1666" y="572"/>
                  </a:moveTo>
                  <a:lnTo>
                    <a:pt x="1668" y="570"/>
                  </a:lnTo>
                  <a:lnTo>
                    <a:pt x="1666" y="570"/>
                  </a:lnTo>
                  <a:lnTo>
                    <a:pt x="1666" y="572"/>
                  </a:lnTo>
                  <a:moveTo>
                    <a:pt x="1584" y="507"/>
                  </a:moveTo>
                  <a:lnTo>
                    <a:pt x="1585" y="505"/>
                  </a:lnTo>
                  <a:lnTo>
                    <a:pt x="1584" y="505"/>
                  </a:lnTo>
                  <a:lnTo>
                    <a:pt x="1584" y="507"/>
                  </a:lnTo>
                  <a:moveTo>
                    <a:pt x="1561" y="496"/>
                  </a:moveTo>
                  <a:lnTo>
                    <a:pt x="1563" y="496"/>
                  </a:lnTo>
                  <a:lnTo>
                    <a:pt x="1564" y="495"/>
                  </a:lnTo>
                  <a:lnTo>
                    <a:pt x="1563" y="495"/>
                  </a:lnTo>
                  <a:lnTo>
                    <a:pt x="1561" y="496"/>
                  </a:lnTo>
                  <a:moveTo>
                    <a:pt x="1584" y="499"/>
                  </a:moveTo>
                  <a:lnTo>
                    <a:pt x="1582" y="499"/>
                  </a:lnTo>
                  <a:lnTo>
                    <a:pt x="1582" y="501"/>
                  </a:lnTo>
                  <a:lnTo>
                    <a:pt x="1582" y="502"/>
                  </a:lnTo>
                  <a:lnTo>
                    <a:pt x="1584" y="502"/>
                  </a:lnTo>
                  <a:lnTo>
                    <a:pt x="1584" y="504"/>
                  </a:lnTo>
                  <a:lnTo>
                    <a:pt x="1585" y="502"/>
                  </a:lnTo>
                  <a:lnTo>
                    <a:pt x="1584" y="501"/>
                  </a:lnTo>
                  <a:lnTo>
                    <a:pt x="1584" y="499"/>
                  </a:lnTo>
                  <a:moveTo>
                    <a:pt x="1576" y="502"/>
                  </a:moveTo>
                  <a:lnTo>
                    <a:pt x="1578" y="501"/>
                  </a:lnTo>
                  <a:lnTo>
                    <a:pt x="1576" y="501"/>
                  </a:lnTo>
                  <a:lnTo>
                    <a:pt x="1576" y="502"/>
                  </a:lnTo>
                  <a:moveTo>
                    <a:pt x="1431" y="699"/>
                  </a:moveTo>
                  <a:lnTo>
                    <a:pt x="1430" y="699"/>
                  </a:lnTo>
                  <a:lnTo>
                    <a:pt x="1430" y="700"/>
                  </a:lnTo>
                  <a:lnTo>
                    <a:pt x="1431" y="700"/>
                  </a:lnTo>
                  <a:lnTo>
                    <a:pt x="1431" y="699"/>
                  </a:lnTo>
                  <a:moveTo>
                    <a:pt x="1558" y="901"/>
                  </a:moveTo>
                  <a:lnTo>
                    <a:pt x="1558" y="900"/>
                  </a:lnTo>
                  <a:lnTo>
                    <a:pt x="1558" y="900"/>
                  </a:lnTo>
                  <a:lnTo>
                    <a:pt x="1557" y="900"/>
                  </a:lnTo>
                  <a:lnTo>
                    <a:pt x="1555" y="900"/>
                  </a:lnTo>
                  <a:lnTo>
                    <a:pt x="1554" y="900"/>
                  </a:lnTo>
                  <a:lnTo>
                    <a:pt x="1553" y="900"/>
                  </a:lnTo>
                  <a:lnTo>
                    <a:pt x="1551" y="900"/>
                  </a:lnTo>
                  <a:lnTo>
                    <a:pt x="1550" y="900"/>
                  </a:lnTo>
                  <a:lnTo>
                    <a:pt x="1548" y="900"/>
                  </a:lnTo>
                  <a:lnTo>
                    <a:pt x="1548" y="901"/>
                  </a:lnTo>
                  <a:lnTo>
                    <a:pt x="1547" y="903"/>
                  </a:lnTo>
                  <a:lnTo>
                    <a:pt x="1545" y="904"/>
                  </a:lnTo>
                  <a:lnTo>
                    <a:pt x="1544" y="904"/>
                  </a:lnTo>
                  <a:lnTo>
                    <a:pt x="1544" y="904"/>
                  </a:lnTo>
                  <a:lnTo>
                    <a:pt x="1545" y="904"/>
                  </a:lnTo>
                  <a:lnTo>
                    <a:pt x="1547" y="904"/>
                  </a:lnTo>
                  <a:lnTo>
                    <a:pt x="1547" y="905"/>
                  </a:lnTo>
                  <a:lnTo>
                    <a:pt x="1548" y="905"/>
                  </a:lnTo>
                  <a:lnTo>
                    <a:pt x="1550" y="905"/>
                  </a:lnTo>
                  <a:lnTo>
                    <a:pt x="1551" y="905"/>
                  </a:lnTo>
                  <a:lnTo>
                    <a:pt x="1553" y="905"/>
                  </a:lnTo>
                  <a:lnTo>
                    <a:pt x="1553" y="904"/>
                  </a:lnTo>
                  <a:lnTo>
                    <a:pt x="1554" y="904"/>
                  </a:lnTo>
                  <a:lnTo>
                    <a:pt x="1555" y="904"/>
                  </a:lnTo>
                  <a:lnTo>
                    <a:pt x="1557" y="904"/>
                  </a:lnTo>
                  <a:lnTo>
                    <a:pt x="1557" y="905"/>
                  </a:lnTo>
                  <a:lnTo>
                    <a:pt x="1558" y="905"/>
                  </a:lnTo>
                  <a:lnTo>
                    <a:pt x="1558" y="905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60" y="904"/>
                  </a:lnTo>
                  <a:lnTo>
                    <a:pt x="1561" y="904"/>
                  </a:lnTo>
                  <a:lnTo>
                    <a:pt x="1561" y="903"/>
                  </a:lnTo>
                  <a:lnTo>
                    <a:pt x="1560" y="901"/>
                  </a:lnTo>
                  <a:lnTo>
                    <a:pt x="1558" y="901"/>
                  </a:lnTo>
                  <a:moveTo>
                    <a:pt x="1629" y="595"/>
                  </a:moveTo>
                  <a:lnTo>
                    <a:pt x="1628" y="595"/>
                  </a:lnTo>
                  <a:lnTo>
                    <a:pt x="1626" y="595"/>
                  </a:lnTo>
                  <a:lnTo>
                    <a:pt x="1628" y="597"/>
                  </a:lnTo>
                  <a:lnTo>
                    <a:pt x="1629" y="597"/>
                  </a:lnTo>
                  <a:lnTo>
                    <a:pt x="1629" y="595"/>
                  </a:lnTo>
                  <a:moveTo>
                    <a:pt x="1646" y="600"/>
                  </a:moveTo>
                  <a:lnTo>
                    <a:pt x="1646" y="598"/>
                  </a:lnTo>
                  <a:lnTo>
                    <a:pt x="1644" y="598"/>
                  </a:lnTo>
                  <a:lnTo>
                    <a:pt x="1643" y="598"/>
                  </a:lnTo>
                  <a:lnTo>
                    <a:pt x="1643" y="600"/>
                  </a:lnTo>
                  <a:lnTo>
                    <a:pt x="1644" y="600"/>
                  </a:lnTo>
                  <a:lnTo>
                    <a:pt x="1646" y="600"/>
                  </a:lnTo>
                  <a:moveTo>
                    <a:pt x="1628" y="597"/>
                  </a:moveTo>
                  <a:lnTo>
                    <a:pt x="1626" y="597"/>
                  </a:lnTo>
                  <a:lnTo>
                    <a:pt x="1628" y="598"/>
                  </a:lnTo>
                  <a:lnTo>
                    <a:pt x="1628" y="597"/>
                  </a:lnTo>
                  <a:moveTo>
                    <a:pt x="1541" y="663"/>
                  </a:moveTo>
                  <a:lnTo>
                    <a:pt x="1542" y="663"/>
                  </a:lnTo>
                  <a:lnTo>
                    <a:pt x="1542" y="662"/>
                  </a:lnTo>
                  <a:lnTo>
                    <a:pt x="1541" y="662"/>
                  </a:lnTo>
                  <a:lnTo>
                    <a:pt x="1541" y="663"/>
                  </a:lnTo>
                  <a:moveTo>
                    <a:pt x="1606" y="1059"/>
                  </a:moveTo>
                  <a:lnTo>
                    <a:pt x="1606" y="1061"/>
                  </a:lnTo>
                  <a:lnTo>
                    <a:pt x="1607" y="1059"/>
                  </a:lnTo>
                  <a:lnTo>
                    <a:pt x="1606" y="1059"/>
                  </a:lnTo>
                  <a:moveTo>
                    <a:pt x="1486" y="508"/>
                  </a:moveTo>
                  <a:lnTo>
                    <a:pt x="1488" y="508"/>
                  </a:lnTo>
                  <a:lnTo>
                    <a:pt x="1488" y="507"/>
                  </a:lnTo>
                  <a:lnTo>
                    <a:pt x="1486" y="508"/>
                  </a:lnTo>
                  <a:moveTo>
                    <a:pt x="2257" y="1130"/>
                  </a:moveTo>
                  <a:lnTo>
                    <a:pt x="2255" y="1130"/>
                  </a:lnTo>
                  <a:lnTo>
                    <a:pt x="2257" y="1132"/>
                  </a:lnTo>
                  <a:lnTo>
                    <a:pt x="2257" y="1130"/>
                  </a:lnTo>
                  <a:moveTo>
                    <a:pt x="1672" y="576"/>
                  </a:moveTo>
                  <a:lnTo>
                    <a:pt x="1672" y="575"/>
                  </a:lnTo>
                  <a:lnTo>
                    <a:pt x="1671" y="575"/>
                  </a:lnTo>
                  <a:lnTo>
                    <a:pt x="1672" y="576"/>
                  </a:lnTo>
                  <a:moveTo>
                    <a:pt x="2241" y="1123"/>
                  </a:moveTo>
                  <a:lnTo>
                    <a:pt x="2241" y="1124"/>
                  </a:lnTo>
                  <a:lnTo>
                    <a:pt x="2242" y="1124"/>
                  </a:lnTo>
                  <a:lnTo>
                    <a:pt x="2242" y="1123"/>
                  </a:lnTo>
                  <a:lnTo>
                    <a:pt x="2241" y="1123"/>
                  </a:lnTo>
                  <a:moveTo>
                    <a:pt x="1489" y="507"/>
                  </a:moveTo>
                  <a:lnTo>
                    <a:pt x="1489" y="505"/>
                  </a:lnTo>
                  <a:lnTo>
                    <a:pt x="1488" y="507"/>
                  </a:lnTo>
                  <a:lnTo>
                    <a:pt x="1489" y="507"/>
                  </a:lnTo>
                  <a:moveTo>
                    <a:pt x="1553" y="490"/>
                  </a:moveTo>
                  <a:lnTo>
                    <a:pt x="1553" y="492"/>
                  </a:lnTo>
                  <a:lnTo>
                    <a:pt x="1554" y="490"/>
                  </a:lnTo>
                  <a:lnTo>
                    <a:pt x="1553" y="490"/>
                  </a:lnTo>
                  <a:moveTo>
                    <a:pt x="1554" y="489"/>
                  </a:moveTo>
                  <a:lnTo>
                    <a:pt x="1554" y="487"/>
                  </a:lnTo>
                  <a:lnTo>
                    <a:pt x="1554" y="486"/>
                  </a:lnTo>
                  <a:lnTo>
                    <a:pt x="1553" y="487"/>
                  </a:lnTo>
                  <a:lnTo>
                    <a:pt x="1554" y="489"/>
                  </a:lnTo>
                  <a:moveTo>
                    <a:pt x="1417" y="719"/>
                  </a:moveTo>
                  <a:lnTo>
                    <a:pt x="1417" y="721"/>
                  </a:lnTo>
                  <a:lnTo>
                    <a:pt x="1418" y="719"/>
                  </a:lnTo>
                  <a:lnTo>
                    <a:pt x="1417" y="719"/>
                  </a:lnTo>
                  <a:moveTo>
                    <a:pt x="1553" y="484"/>
                  </a:moveTo>
                  <a:lnTo>
                    <a:pt x="1554" y="486"/>
                  </a:lnTo>
                  <a:lnTo>
                    <a:pt x="1554" y="484"/>
                  </a:lnTo>
                  <a:lnTo>
                    <a:pt x="1553" y="484"/>
                  </a:lnTo>
                  <a:moveTo>
                    <a:pt x="2297" y="1228"/>
                  </a:moveTo>
                  <a:lnTo>
                    <a:pt x="2298" y="1226"/>
                  </a:lnTo>
                  <a:lnTo>
                    <a:pt x="2298" y="1225"/>
                  </a:lnTo>
                  <a:lnTo>
                    <a:pt x="2297" y="1225"/>
                  </a:lnTo>
                  <a:lnTo>
                    <a:pt x="2297" y="1226"/>
                  </a:lnTo>
                  <a:lnTo>
                    <a:pt x="2295" y="1226"/>
                  </a:lnTo>
                  <a:lnTo>
                    <a:pt x="2295" y="1228"/>
                  </a:lnTo>
                  <a:lnTo>
                    <a:pt x="2295" y="1229"/>
                  </a:lnTo>
                  <a:lnTo>
                    <a:pt x="2297" y="1229"/>
                  </a:lnTo>
                  <a:lnTo>
                    <a:pt x="2297" y="1228"/>
                  </a:lnTo>
                  <a:moveTo>
                    <a:pt x="1584" y="551"/>
                  </a:moveTo>
                  <a:lnTo>
                    <a:pt x="1582" y="551"/>
                  </a:lnTo>
                  <a:lnTo>
                    <a:pt x="1581" y="551"/>
                  </a:lnTo>
                  <a:lnTo>
                    <a:pt x="1581" y="552"/>
                  </a:lnTo>
                  <a:lnTo>
                    <a:pt x="1582" y="552"/>
                  </a:lnTo>
                  <a:lnTo>
                    <a:pt x="1584" y="551"/>
                  </a:lnTo>
                  <a:moveTo>
                    <a:pt x="1437" y="1281"/>
                  </a:moveTo>
                  <a:lnTo>
                    <a:pt x="1439" y="1281"/>
                  </a:lnTo>
                  <a:lnTo>
                    <a:pt x="1439" y="1279"/>
                  </a:lnTo>
                  <a:lnTo>
                    <a:pt x="1437" y="1279"/>
                  </a:lnTo>
                  <a:lnTo>
                    <a:pt x="1437" y="1281"/>
                  </a:lnTo>
                  <a:moveTo>
                    <a:pt x="1492" y="510"/>
                  </a:moveTo>
                  <a:lnTo>
                    <a:pt x="1492" y="508"/>
                  </a:lnTo>
                  <a:lnTo>
                    <a:pt x="1490" y="510"/>
                  </a:lnTo>
                  <a:lnTo>
                    <a:pt x="1492" y="510"/>
                  </a:lnTo>
                  <a:moveTo>
                    <a:pt x="1508" y="492"/>
                  </a:moveTo>
                  <a:lnTo>
                    <a:pt x="1508" y="490"/>
                  </a:lnTo>
                  <a:lnTo>
                    <a:pt x="1507" y="492"/>
                  </a:lnTo>
                  <a:lnTo>
                    <a:pt x="1508" y="492"/>
                  </a:lnTo>
                  <a:moveTo>
                    <a:pt x="1492" y="508"/>
                  </a:moveTo>
                  <a:lnTo>
                    <a:pt x="1493" y="507"/>
                  </a:lnTo>
                  <a:lnTo>
                    <a:pt x="1492" y="507"/>
                  </a:lnTo>
                  <a:lnTo>
                    <a:pt x="1492" y="508"/>
                  </a:lnTo>
                  <a:moveTo>
                    <a:pt x="1408" y="722"/>
                  </a:moveTo>
                  <a:lnTo>
                    <a:pt x="1408" y="721"/>
                  </a:lnTo>
                  <a:lnTo>
                    <a:pt x="1406" y="721"/>
                  </a:lnTo>
                  <a:lnTo>
                    <a:pt x="1408" y="722"/>
                  </a:lnTo>
                  <a:moveTo>
                    <a:pt x="2134" y="1158"/>
                  </a:moveTo>
                  <a:lnTo>
                    <a:pt x="2134" y="1160"/>
                  </a:lnTo>
                  <a:lnTo>
                    <a:pt x="2136" y="1160"/>
                  </a:lnTo>
                  <a:lnTo>
                    <a:pt x="2134" y="1158"/>
                  </a:lnTo>
                  <a:moveTo>
                    <a:pt x="1226" y="1134"/>
                  </a:moveTo>
                  <a:lnTo>
                    <a:pt x="1228" y="1133"/>
                  </a:lnTo>
                  <a:lnTo>
                    <a:pt x="1226" y="1133"/>
                  </a:lnTo>
                  <a:lnTo>
                    <a:pt x="1226" y="1134"/>
                  </a:lnTo>
                  <a:moveTo>
                    <a:pt x="1499" y="920"/>
                  </a:moveTo>
                  <a:lnTo>
                    <a:pt x="1501" y="920"/>
                  </a:lnTo>
                  <a:lnTo>
                    <a:pt x="1501" y="919"/>
                  </a:lnTo>
                  <a:lnTo>
                    <a:pt x="1499" y="919"/>
                  </a:lnTo>
                  <a:lnTo>
                    <a:pt x="1499" y="920"/>
                  </a:lnTo>
                  <a:moveTo>
                    <a:pt x="1231" y="1148"/>
                  </a:moveTo>
                  <a:lnTo>
                    <a:pt x="1232" y="1148"/>
                  </a:lnTo>
                  <a:lnTo>
                    <a:pt x="1231" y="1146"/>
                  </a:lnTo>
                  <a:lnTo>
                    <a:pt x="1231" y="1148"/>
                  </a:lnTo>
                  <a:moveTo>
                    <a:pt x="1417" y="1256"/>
                  </a:moveTo>
                  <a:lnTo>
                    <a:pt x="1418" y="1256"/>
                  </a:lnTo>
                  <a:lnTo>
                    <a:pt x="1418" y="1254"/>
                  </a:lnTo>
                  <a:lnTo>
                    <a:pt x="1417" y="1254"/>
                  </a:lnTo>
                  <a:lnTo>
                    <a:pt x="1417" y="1256"/>
                  </a:lnTo>
                  <a:moveTo>
                    <a:pt x="1408" y="721"/>
                  </a:moveTo>
                  <a:lnTo>
                    <a:pt x="1409" y="719"/>
                  </a:lnTo>
                  <a:lnTo>
                    <a:pt x="1408" y="719"/>
                  </a:lnTo>
                  <a:lnTo>
                    <a:pt x="1408" y="721"/>
                  </a:lnTo>
                  <a:moveTo>
                    <a:pt x="1414" y="744"/>
                  </a:moveTo>
                  <a:lnTo>
                    <a:pt x="1415" y="744"/>
                  </a:lnTo>
                  <a:lnTo>
                    <a:pt x="1415" y="743"/>
                  </a:lnTo>
                  <a:lnTo>
                    <a:pt x="1414" y="743"/>
                  </a:lnTo>
                  <a:lnTo>
                    <a:pt x="1414" y="744"/>
                  </a:lnTo>
                  <a:moveTo>
                    <a:pt x="1409" y="715"/>
                  </a:moveTo>
                  <a:lnTo>
                    <a:pt x="1409" y="716"/>
                  </a:lnTo>
                  <a:lnTo>
                    <a:pt x="1409" y="718"/>
                  </a:lnTo>
                  <a:lnTo>
                    <a:pt x="1411" y="718"/>
                  </a:lnTo>
                  <a:lnTo>
                    <a:pt x="1411" y="719"/>
                  </a:lnTo>
                  <a:lnTo>
                    <a:pt x="1412" y="719"/>
                  </a:lnTo>
                  <a:lnTo>
                    <a:pt x="1412" y="718"/>
                  </a:lnTo>
                  <a:lnTo>
                    <a:pt x="1412" y="716"/>
                  </a:lnTo>
                  <a:lnTo>
                    <a:pt x="1412" y="715"/>
                  </a:lnTo>
                  <a:lnTo>
                    <a:pt x="1411" y="715"/>
                  </a:lnTo>
                  <a:lnTo>
                    <a:pt x="1409" y="715"/>
                  </a:lnTo>
                  <a:moveTo>
                    <a:pt x="1412" y="721"/>
                  </a:moveTo>
                  <a:lnTo>
                    <a:pt x="1412" y="719"/>
                  </a:lnTo>
                  <a:lnTo>
                    <a:pt x="1411" y="721"/>
                  </a:lnTo>
                  <a:lnTo>
                    <a:pt x="1412" y="721"/>
                  </a:lnTo>
                  <a:moveTo>
                    <a:pt x="1395" y="762"/>
                  </a:moveTo>
                  <a:lnTo>
                    <a:pt x="1396" y="764"/>
                  </a:lnTo>
                  <a:lnTo>
                    <a:pt x="1397" y="762"/>
                  </a:lnTo>
                  <a:lnTo>
                    <a:pt x="1396" y="762"/>
                  </a:lnTo>
                  <a:lnTo>
                    <a:pt x="1395" y="762"/>
                  </a:lnTo>
                  <a:moveTo>
                    <a:pt x="1338" y="860"/>
                  </a:moveTo>
                  <a:lnTo>
                    <a:pt x="1340" y="860"/>
                  </a:lnTo>
                  <a:lnTo>
                    <a:pt x="1338" y="858"/>
                  </a:lnTo>
                  <a:lnTo>
                    <a:pt x="1338" y="860"/>
                  </a:lnTo>
                  <a:moveTo>
                    <a:pt x="2662" y="594"/>
                  </a:moveTo>
                  <a:lnTo>
                    <a:pt x="2660" y="594"/>
                  </a:lnTo>
                  <a:lnTo>
                    <a:pt x="2659" y="594"/>
                  </a:lnTo>
                  <a:lnTo>
                    <a:pt x="2659" y="594"/>
                  </a:lnTo>
                  <a:lnTo>
                    <a:pt x="2657" y="592"/>
                  </a:lnTo>
                  <a:lnTo>
                    <a:pt x="2657" y="594"/>
                  </a:lnTo>
                  <a:lnTo>
                    <a:pt x="2659" y="595"/>
                  </a:lnTo>
                  <a:lnTo>
                    <a:pt x="2659" y="597"/>
                  </a:lnTo>
                  <a:lnTo>
                    <a:pt x="2659" y="597"/>
                  </a:lnTo>
                  <a:lnTo>
                    <a:pt x="2660" y="598"/>
                  </a:lnTo>
                  <a:lnTo>
                    <a:pt x="2662" y="598"/>
                  </a:lnTo>
                  <a:lnTo>
                    <a:pt x="2662" y="597"/>
                  </a:lnTo>
                  <a:lnTo>
                    <a:pt x="2663" y="597"/>
                  </a:lnTo>
                  <a:lnTo>
                    <a:pt x="2663" y="595"/>
                  </a:lnTo>
                  <a:lnTo>
                    <a:pt x="2662" y="595"/>
                  </a:lnTo>
                  <a:lnTo>
                    <a:pt x="2662" y="594"/>
                  </a:lnTo>
                  <a:moveTo>
                    <a:pt x="2657" y="598"/>
                  </a:moveTo>
                  <a:lnTo>
                    <a:pt x="2659" y="598"/>
                  </a:lnTo>
                  <a:lnTo>
                    <a:pt x="2659" y="597"/>
                  </a:lnTo>
                  <a:lnTo>
                    <a:pt x="2657" y="597"/>
                  </a:lnTo>
                  <a:lnTo>
                    <a:pt x="2657" y="598"/>
                  </a:lnTo>
                  <a:moveTo>
                    <a:pt x="2656" y="594"/>
                  </a:moveTo>
                  <a:lnTo>
                    <a:pt x="2656" y="592"/>
                  </a:lnTo>
                  <a:lnTo>
                    <a:pt x="2654" y="594"/>
                  </a:lnTo>
                  <a:lnTo>
                    <a:pt x="2656" y="594"/>
                  </a:lnTo>
                  <a:moveTo>
                    <a:pt x="2663" y="592"/>
                  </a:moveTo>
                  <a:lnTo>
                    <a:pt x="2665" y="594"/>
                  </a:lnTo>
                  <a:lnTo>
                    <a:pt x="2663" y="595"/>
                  </a:lnTo>
                  <a:lnTo>
                    <a:pt x="2665" y="595"/>
                  </a:lnTo>
                  <a:lnTo>
                    <a:pt x="2666" y="595"/>
                  </a:lnTo>
                  <a:lnTo>
                    <a:pt x="2666" y="594"/>
                  </a:lnTo>
                  <a:lnTo>
                    <a:pt x="2666" y="592"/>
                  </a:lnTo>
                  <a:lnTo>
                    <a:pt x="2665" y="592"/>
                  </a:lnTo>
                  <a:lnTo>
                    <a:pt x="2663" y="592"/>
                  </a:lnTo>
                  <a:moveTo>
                    <a:pt x="1492" y="669"/>
                  </a:moveTo>
                  <a:lnTo>
                    <a:pt x="1492" y="668"/>
                  </a:lnTo>
                  <a:lnTo>
                    <a:pt x="1490" y="668"/>
                  </a:lnTo>
                  <a:lnTo>
                    <a:pt x="1492" y="669"/>
                  </a:lnTo>
                  <a:moveTo>
                    <a:pt x="1842" y="507"/>
                  </a:moveTo>
                  <a:lnTo>
                    <a:pt x="1843" y="507"/>
                  </a:lnTo>
                  <a:lnTo>
                    <a:pt x="1842" y="505"/>
                  </a:lnTo>
                  <a:lnTo>
                    <a:pt x="1842" y="507"/>
                  </a:lnTo>
                  <a:moveTo>
                    <a:pt x="2542" y="524"/>
                  </a:moveTo>
                  <a:lnTo>
                    <a:pt x="2543" y="524"/>
                  </a:lnTo>
                  <a:lnTo>
                    <a:pt x="2542" y="523"/>
                  </a:lnTo>
                  <a:lnTo>
                    <a:pt x="2542" y="524"/>
                  </a:lnTo>
                  <a:moveTo>
                    <a:pt x="2577" y="635"/>
                  </a:moveTo>
                  <a:lnTo>
                    <a:pt x="2579" y="634"/>
                  </a:lnTo>
                  <a:lnTo>
                    <a:pt x="2577" y="634"/>
                  </a:lnTo>
                  <a:lnTo>
                    <a:pt x="2577" y="635"/>
                  </a:lnTo>
                  <a:moveTo>
                    <a:pt x="2651" y="595"/>
                  </a:moveTo>
                  <a:lnTo>
                    <a:pt x="2653" y="595"/>
                  </a:lnTo>
                  <a:lnTo>
                    <a:pt x="2654" y="595"/>
                  </a:lnTo>
                  <a:lnTo>
                    <a:pt x="2653" y="594"/>
                  </a:lnTo>
                  <a:lnTo>
                    <a:pt x="2651" y="595"/>
                  </a:lnTo>
                  <a:moveTo>
                    <a:pt x="2660" y="589"/>
                  </a:moveTo>
                  <a:lnTo>
                    <a:pt x="2660" y="591"/>
                  </a:lnTo>
                  <a:lnTo>
                    <a:pt x="2662" y="591"/>
                  </a:lnTo>
                  <a:lnTo>
                    <a:pt x="2663" y="591"/>
                  </a:lnTo>
                  <a:lnTo>
                    <a:pt x="2662" y="589"/>
                  </a:lnTo>
                  <a:lnTo>
                    <a:pt x="2660" y="589"/>
                  </a:lnTo>
                  <a:moveTo>
                    <a:pt x="2659" y="591"/>
                  </a:moveTo>
                  <a:lnTo>
                    <a:pt x="2659" y="589"/>
                  </a:lnTo>
                  <a:lnTo>
                    <a:pt x="2659" y="589"/>
                  </a:lnTo>
                  <a:lnTo>
                    <a:pt x="2659" y="591"/>
                  </a:lnTo>
                  <a:lnTo>
                    <a:pt x="2659" y="591"/>
                  </a:lnTo>
                  <a:moveTo>
                    <a:pt x="2545" y="520"/>
                  </a:moveTo>
                  <a:lnTo>
                    <a:pt x="2545" y="521"/>
                  </a:lnTo>
                  <a:lnTo>
                    <a:pt x="2546" y="521"/>
                  </a:lnTo>
                  <a:lnTo>
                    <a:pt x="2546" y="520"/>
                  </a:lnTo>
                  <a:lnTo>
                    <a:pt x="2546" y="518"/>
                  </a:lnTo>
                  <a:lnTo>
                    <a:pt x="2545" y="518"/>
                  </a:lnTo>
                  <a:lnTo>
                    <a:pt x="2545" y="520"/>
                  </a:lnTo>
                  <a:moveTo>
                    <a:pt x="1694" y="1353"/>
                  </a:moveTo>
                  <a:lnTo>
                    <a:pt x="1694" y="1352"/>
                  </a:lnTo>
                  <a:lnTo>
                    <a:pt x="1693" y="1353"/>
                  </a:lnTo>
                  <a:lnTo>
                    <a:pt x="1694" y="1353"/>
                  </a:lnTo>
                  <a:moveTo>
                    <a:pt x="2111" y="1233"/>
                  </a:moveTo>
                  <a:lnTo>
                    <a:pt x="2111" y="1232"/>
                  </a:lnTo>
                  <a:lnTo>
                    <a:pt x="2109" y="1233"/>
                  </a:lnTo>
                  <a:lnTo>
                    <a:pt x="2111" y="1233"/>
                  </a:lnTo>
                  <a:moveTo>
                    <a:pt x="1861" y="1657"/>
                  </a:moveTo>
                  <a:lnTo>
                    <a:pt x="1860" y="1656"/>
                  </a:lnTo>
                  <a:lnTo>
                    <a:pt x="1860" y="1657"/>
                  </a:lnTo>
                  <a:lnTo>
                    <a:pt x="1861" y="1657"/>
                  </a:lnTo>
                  <a:moveTo>
                    <a:pt x="1690" y="1356"/>
                  </a:moveTo>
                  <a:lnTo>
                    <a:pt x="1688" y="1355"/>
                  </a:lnTo>
                  <a:lnTo>
                    <a:pt x="1688" y="1356"/>
                  </a:lnTo>
                  <a:lnTo>
                    <a:pt x="1690" y="1356"/>
                  </a:lnTo>
                  <a:moveTo>
                    <a:pt x="1858" y="1656"/>
                  </a:moveTo>
                  <a:lnTo>
                    <a:pt x="1858" y="1654"/>
                  </a:lnTo>
                  <a:lnTo>
                    <a:pt x="1857" y="1656"/>
                  </a:lnTo>
                  <a:lnTo>
                    <a:pt x="1858" y="1656"/>
                  </a:lnTo>
                  <a:moveTo>
                    <a:pt x="2115" y="1238"/>
                  </a:moveTo>
                  <a:lnTo>
                    <a:pt x="2115" y="1236"/>
                  </a:lnTo>
                  <a:lnTo>
                    <a:pt x="2114" y="1238"/>
                  </a:lnTo>
                  <a:lnTo>
                    <a:pt x="2115" y="1238"/>
                  </a:lnTo>
                  <a:moveTo>
                    <a:pt x="2111" y="1230"/>
                  </a:moveTo>
                  <a:lnTo>
                    <a:pt x="2112" y="1230"/>
                  </a:lnTo>
                  <a:lnTo>
                    <a:pt x="2112" y="1229"/>
                  </a:lnTo>
                  <a:lnTo>
                    <a:pt x="2111" y="1228"/>
                  </a:lnTo>
                  <a:lnTo>
                    <a:pt x="2111" y="1229"/>
                  </a:lnTo>
                  <a:lnTo>
                    <a:pt x="2111" y="1230"/>
                  </a:lnTo>
                  <a:moveTo>
                    <a:pt x="2124" y="1254"/>
                  </a:moveTo>
                  <a:lnTo>
                    <a:pt x="2126" y="1254"/>
                  </a:lnTo>
                  <a:lnTo>
                    <a:pt x="2126" y="1253"/>
                  </a:lnTo>
                  <a:lnTo>
                    <a:pt x="2124" y="1253"/>
                  </a:lnTo>
                  <a:lnTo>
                    <a:pt x="2124" y="1254"/>
                  </a:lnTo>
                  <a:moveTo>
                    <a:pt x="1942" y="1163"/>
                  </a:moveTo>
                  <a:lnTo>
                    <a:pt x="1941" y="1163"/>
                  </a:lnTo>
                  <a:lnTo>
                    <a:pt x="1941" y="1164"/>
                  </a:lnTo>
                  <a:lnTo>
                    <a:pt x="1942" y="1164"/>
                  </a:lnTo>
                  <a:lnTo>
                    <a:pt x="1942" y="1163"/>
                  </a:lnTo>
                  <a:moveTo>
                    <a:pt x="2047" y="1114"/>
                  </a:moveTo>
                  <a:lnTo>
                    <a:pt x="2049" y="1114"/>
                  </a:lnTo>
                  <a:lnTo>
                    <a:pt x="2049" y="1112"/>
                  </a:lnTo>
                  <a:lnTo>
                    <a:pt x="2047" y="1112"/>
                  </a:lnTo>
                  <a:lnTo>
                    <a:pt x="2047" y="1114"/>
                  </a:lnTo>
                  <a:moveTo>
                    <a:pt x="2010" y="1067"/>
                  </a:moveTo>
                  <a:lnTo>
                    <a:pt x="2012" y="1067"/>
                  </a:lnTo>
                  <a:lnTo>
                    <a:pt x="2012" y="1065"/>
                  </a:lnTo>
                  <a:lnTo>
                    <a:pt x="2010" y="1065"/>
                  </a:lnTo>
                  <a:lnTo>
                    <a:pt x="2010" y="1067"/>
                  </a:lnTo>
                  <a:moveTo>
                    <a:pt x="2173" y="1225"/>
                  </a:moveTo>
                  <a:lnTo>
                    <a:pt x="2171" y="1223"/>
                  </a:lnTo>
                  <a:lnTo>
                    <a:pt x="2171" y="1225"/>
                  </a:lnTo>
                  <a:lnTo>
                    <a:pt x="2173" y="1225"/>
                  </a:lnTo>
                  <a:moveTo>
                    <a:pt x="2201" y="1199"/>
                  </a:moveTo>
                  <a:lnTo>
                    <a:pt x="2201" y="1198"/>
                  </a:lnTo>
                  <a:lnTo>
                    <a:pt x="2199" y="1198"/>
                  </a:lnTo>
                  <a:lnTo>
                    <a:pt x="2199" y="1199"/>
                  </a:lnTo>
                  <a:lnTo>
                    <a:pt x="2201" y="1199"/>
                  </a:lnTo>
                  <a:moveTo>
                    <a:pt x="2174" y="1219"/>
                  </a:moveTo>
                  <a:lnTo>
                    <a:pt x="2173" y="1217"/>
                  </a:lnTo>
                  <a:lnTo>
                    <a:pt x="2173" y="1219"/>
                  </a:lnTo>
                  <a:lnTo>
                    <a:pt x="2174" y="1219"/>
                  </a:lnTo>
                  <a:moveTo>
                    <a:pt x="2221" y="1202"/>
                  </a:moveTo>
                  <a:lnTo>
                    <a:pt x="2220" y="1202"/>
                  </a:lnTo>
                  <a:lnTo>
                    <a:pt x="2220" y="1204"/>
                  </a:lnTo>
                  <a:lnTo>
                    <a:pt x="2221" y="1205"/>
                  </a:lnTo>
                  <a:lnTo>
                    <a:pt x="2221" y="1204"/>
                  </a:lnTo>
                  <a:lnTo>
                    <a:pt x="2221" y="1202"/>
                  </a:lnTo>
                  <a:moveTo>
                    <a:pt x="2545" y="524"/>
                  </a:moveTo>
                  <a:lnTo>
                    <a:pt x="2545" y="523"/>
                  </a:lnTo>
                  <a:lnTo>
                    <a:pt x="2543" y="524"/>
                  </a:lnTo>
                  <a:lnTo>
                    <a:pt x="2545" y="524"/>
                  </a:lnTo>
                  <a:moveTo>
                    <a:pt x="2239" y="982"/>
                  </a:moveTo>
                  <a:lnTo>
                    <a:pt x="2239" y="984"/>
                  </a:lnTo>
                  <a:lnTo>
                    <a:pt x="2241" y="982"/>
                  </a:lnTo>
                  <a:lnTo>
                    <a:pt x="2239" y="982"/>
                  </a:lnTo>
                  <a:moveTo>
                    <a:pt x="2238" y="984"/>
                  </a:moveTo>
                  <a:lnTo>
                    <a:pt x="2238" y="982"/>
                  </a:lnTo>
                  <a:lnTo>
                    <a:pt x="2236" y="982"/>
                  </a:lnTo>
                  <a:lnTo>
                    <a:pt x="2238" y="984"/>
                  </a:lnTo>
                  <a:moveTo>
                    <a:pt x="2236" y="979"/>
                  </a:moveTo>
                  <a:lnTo>
                    <a:pt x="2235" y="979"/>
                  </a:lnTo>
                  <a:lnTo>
                    <a:pt x="2236" y="981"/>
                  </a:lnTo>
                  <a:lnTo>
                    <a:pt x="2236" y="979"/>
                  </a:lnTo>
                  <a:moveTo>
                    <a:pt x="2003" y="1068"/>
                  </a:moveTo>
                  <a:lnTo>
                    <a:pt x="2004" y="1068"/>
                  </a:lnTo>
                  <a:lnTo>
                    <a:pt x="2004" y="1067"/>
                  </a:lnTo>
                  <a:lnTo>
                    <a:pt x="2003" y="1067"/>
                  </a:lnTo>
                  <a:lnTo>
                    <a:pt x="2003" y="1068"/>
                  </a:lnTo>
                  <a:moveTo>
                    <a:pt x="2171" y="1225"/>
                  </a:moveTo>
                  <a:lnTo>
                    <a:pt x="2171" y="1225"/>
                  </a:lnTo>
                  <a:lnTo>
                    <a:pt x="2170" y="1225"/>
                  </a:lnTo>
                  <a:lnTo>
                    <a:pt x="2170" y="1225"/>
                  </a:lnTo>
                  <a:lnTo>
                    <a:pt x="2171" y="1225"/>
                  </a:lnTo>
                  <a:moveTo>
                    <a:pt x="2250" y="1004"/>
                  </a:moveTo>
                  <a:lnTo>
                    <a:pt x="2248" y="1004"/>
                  </a:lnTo>
                  <a:lnTo>
                    <a:pt x="2248" y="1006"/>
                  </a:lnTo>
                  <a:lnTo>
                    <a:pt x="2250" y="1006"/>
                  </a:lnTo>
                  <a:lnTo>
                    <a:pt x="2250" y="1004"/>
                  </a:lnTo>
                  <a:moveTo>
                    <a:pt x="2018" y="1055"/>
                  </a:moveTo>
                  <a:lnTo>
                    <a:pt x="2019" y="1055"/>
                  </a:lnTo>
                  <a:lnTo>
                    <a:pt x="2019" y="1053"/>
                  </a:lnTo>
                  <a:lnTo>
                    <a:pt x="2018" y="1053"/>
                  </a:lnTo>
                  <a:lnTo>
                    <a:pt x="2018" y="1055"/>
                  </a:lnTo>
                  <a:moveTo>
                    <a:pt x="2018" y="1056"/>
                  </a:moveTo>
                  <a:lnTo>
                    <a:pt x="2019" y="1056"/>
                  </a:lnTo>
                  <a:lnTo>
                    <a:pt x="2018" y="1055"/>
                  </a:lnTo>
                  <a:lnTo>
                    <a:pt x="2016" y="1055"/>
                  </a:lnTo>
                  <a:lnTo>
                    <a:pt x="2018" y="1056"/>
                  </a:lnTo>
                  <a:moveTo>
                    <a:pt x="2061" y="1109"/>
                  </a:moveTo>
                  <a:lnTo>
                    <a:pt x="2061" y="1108"/>
                  </a:lnTo>
                  <a:lnTo>
                    <a:pt x="2059" y="1109"/>
                  </a:lnTo>
                  <a:lnTo>
                    <a:pt x="2061" y="1109"/>
                  </a:lnTo>
                  <a:moveTo>
                    <a:pt x="2049" y="1112"/>
                  </a:moveTo>
                  <a:lnTo>
                    <a:pt x="2050" y="1112"/>
                  </a:lnTo>
                  <a:lnTo>
                    <a:pt x="2049" y="1111"/>
                  </a:lnTo>
                  <a:lnTo>
                    <a:pt x="2049" y="1112"/>
                  </a:lnTo>
                  <a:moveTo>
                    <a:pt x="2213" y="1244"/>
                  </a:moveTo>
                  <a:lnTo>
                    <a:pt x="2214" y="1245"/>
                  </a:lnTo>
                  <a:lnTo>
                    <a:pt x="2214" y="1244"/>
                  </a:lnTo>
                  <a:lnTo>
                    <a:pt x="2213" y="1244"/>
                  </a:lnTo>
                  <a:moveTo>
                    <a:pt x="2221" y="1226"/>
                  </a:moveTo>
                  <a:lnTo>
                    <a:pt x="2223" y="1228"/>
                  </a:lnTo>
                  <a:lnTo>
                    <a:pt x="2223" y="1226"/>
                  </a:lnTo>
                  <a:lnTo>
                    <a:pt x="2221" y="1226"/>
                  </a:lnTo>
                  <a:moveTo>
                    <a:pt x="2219" y="1204"/>
                  </a:moveTo>
                  <a:lnTo>
                    <a:pt x="2219" y="1205"/>
                  </a:lnTo>
                  <a:lnTo>
                    <a:pt x="2220" y="1205"/>
                  </a:lnTo>
                  <a:lnTo>
                    <a:pt x="2220" y="1204"/>
                  </a:lnTo>
                  <a:lnTo>
                    <a:pt x="2219" y="1204"/>
                  </a:lnTo>
                  <a:moveTo>
                    <a:pt x="2013" y="1065"/>
                  </a:moveTo>
                  <a:lnTo>
                    <a:pt x="2015" y="1064"/>
                  </a:lnTo>
                  <a:lnTo>
                    <a:pt x="2013" y="1064"/>
                  </a:lnTo>
                  <a:lnTo>
                    <a:pt x="2013" y="1065"/>
                  </a:lnTo>
                  <a:moveTo>
                    <a:pt x="2168" y="1257"/>
                  </a:moveTo>
                  <a:lnTo>
                    <a:pt x="2168" y="1259"/>
                  </a:lnTo>
                  <a:lnTo>
                    <a:pt x="2170" y="1257"/>
                  </a:lnTo>
                  <a:lnTo>
                    <a:pt x="2168" y="1257"/>
                  </a:lnTo>
                  <a:moveTo>
                    <a:pt x="2675" y="619"/>
                  </a:moveTo>
                  <a:lnTo>
                    <a:pt x="2675" y="619"/>
                  </a:lnTo>
                  <a:lnTo>
                    <a:pt x="2676" y="619"/>
                  </a:lnTo>
                  <a:lnTo>
                    <a:pt x="2676" y="617"/>
                  </a:lnTo>
                  <a:lnTo>
                    <a:pt x="2675" y="617"/>
                  </a:lnTo>
                  <a:lnTo>
                    <a:pt x="2675" y="619"/>
                  </a:lnTo>
                  <a:moveTo>
                    <a:pt x="1990" y="422"/>
                  </a:moveTo>
                  <a:lnTo>
                    <a:pt x="1990" y="421"/>
                  </a:lnTo>
                  <a:lnTo>
                    <a:pt x="1990" y="420"/>
                  </a:lnTo>
                  <a:lnTo>
                    <a:pt x="1988" y="420"/>
                  </a:lnTo>
                  <a:lnTo>
                    <a:pt x="1988" y="421"/>
                  </a:lnTo>
                  <a:lnTo>
                    <a:pt x="1990" y="422"/>
                  </a:lnTo>
                  <a:moveTo>
                    <a:pt x="1985" y="418"/>
                  </a:moveTo>
                  <a:lnTo>
                    <a:pt x="1987" y="418"/>
                  </a:lnTo>
                  <a:lnTo>
                    <a:pt x="1987" y="417"/>
                  </a:lnTo>
                  <a:lnTo>
                    <a:pt x="1985" y="415"/>
                  </a:lnTo>
                  <a:lnTo>
                    <a:pt x="1984" y="414"/>
                  </a:lnTo>
                  <a:lnTo>
                    <a:pt x="1984" y="415"/>
                  </a:lnTo>
                  <a:lnTo>
                    <a:pt x="1985" y="417"/>
                  </a:lnTo>
                  <a:lnTo>
                    <a:pt x="1985" y="418"/>
                  </a:lnTo>
                  <a:moveTo>
                    <a:pt x="1988" y="418"/>
                  </a:moveTo>
                  <a:lnTo>
                    <a:pt x="1987" y="418"/>
                  </a:lnTo>
                  <a:lnTo>
                    <a:pt x="1988" y="420"/>
                  </a:lnTo>
                  <a:lnTo>
                    <a:pt x="1988" y="418"/>
                  </a:lnTo>
                  <a:moveTo>
                    <a:pt x="2086" y="344"/>
                  </a:moveTo>
                  <a:lnTo>
                    <a:pt x="2084" y="346"/>
                  </a:lnTo>
                  <a:lnTo>
                    <a:pt x="2086" y="346"/>
                  </a:lnTo>
                  <a:lnTo>
                    <a:pt x="2086" y="344"/>
                  </a:lnTo>
                  <a:moveTo>
                    <a:pt x="1957" y="479"/>
                  </a:moveTo>
                  <a:lnTo>
                    <a:pt x="1957" y="477"/>
                  </a:lnTo>
                  <a:lnTo>
                    <a:pt x="1956" y="477"/>
                  </a:lnTo>
                  <a:lnTo>
                    <a:pt x="1956" y="479"/>
                  </a:lnTo>
                  <a:lnTo>
                    <a:pt x="1956" y="480"/>
                  </a:lnTo>
                  <a:lnTo>
                    <a:pt x="1957" y="480"/>
                  </a:lnTo>
                  <a:lnTo>
                    <a:pt x="1957" y="479"/>
                  </a:lnTo>
                  <a:moveTo>
                    <a:pt x="1956" y="482"/>
                  </a:moveTo>
                  <a:lnTo>
                    <a:pt x="1954" y="480"/>
                  </a:lnTo>
                  <a:lnTo>
                    <a:pt x="1954" y="482"/>
                  </a:lnTo>
                  <a:lnTo>
                    <a:pt x="1954" y="483"/>
                  </a:lnTo>
                  <a:lnTo>
                    <a:pt x="1956" y="483"/>
                  </a:lnTo>
                  <a:lnTo>
                    <a:pt x="1956" y="482"/>
                  </a:lnTo>
                  <a:moveTo>
                    <a:pt x="2087" y="343"/>
                  </a:moveTo>
                  <a:lnTo>
                    <a:pt x="2086" y="344"/>
                  </a:lnTo>
                  <a:lnTo>
                    <a:pt x="2087" y="344"/>
                  </a:lnTo>
                  <a:lnTo>
                    <a:pt x="2087" y="343"/>
                  </a:lnTo>
                  <a:moveTo>
                    <a:pt x="2189" y="424"/>
                  </a:moveTo>
                  <a:lnTo>
                    <a:pt x="2188" y="425"/>
                  </a:lnTo>
                  <a:lnTo>
                    <a:pt x="2189" y="425"/>
                  </a:lnTo>
                  <a:lnTo>
                    <a:pt x="2189" y="424"/>
                  </a:lnTo>
                  <a:moveTo>
                    <a:pt x="2188" y="427"/>
                  </a:moveTo>
                  <a:lnTo>
                    <a:pt x="2186" y="427"/>
                  </a:lnTo>
                  <a:lnTo>
                    <a:pt x="2186" y="428"/>
                  </a:lnTo>
                  <a:lnTo>
                    <a:pt x="2188" y="428"/>
                  </a:lnTo>
                  <a:lnTo>
                    <a:pt x="2188" y="427"/>
                  </a:lnTo>
                  <a:moveTo>
                    <a:pt x="2089" y="340"/>
                  </a:moveTo>
                  <a:lnTo>
                    <a:pt x="2089" y="338"/>
                  </a:lnTo>
                  <a:lnTo>
                    <a:pt x="2087" y="338"/>
                  </a:lnTo>
                  <a:lnTo>
                    <a:pt x="2087" y="340"/>
                  </a:lnTo>
                  <a:lnTo>
                    <a:pt x="2087" y="341"/>
                  </a:lnTo>
                  <a:lnTo>
                    <a:pt x="2087" y="343"/>
                  </a:lnTo>
                  <a:lnTo>
                    <a:pt x="2089" y="341"/>
                  </a:lnTo>
                  <a:lnTo>
                    <a:pt x="2089" y="340"/>
                  </a:lnTo>
                  <a:moveTo>
                    <a:pt x="1592" y="513"/>
                  </a:moveTo>
                  <a:lnTo>
                    <a:pt x="1591" y="513"/>
                  </a:lnTo>
                  <a:lnTo>
                    <a:pt x="1591" y="513"/>
                  </a:lnTo>
                  <a:lnTo>
                    <a:pt x="1592" y="513"/>
                  </a:lnTo>
                  <a:lnTo>
                    <a:pt x="1592" y="513"/>
                  </a:lnTo>
                  <a:moveTo>
                    <a:pt x="2105" y="326"/>
                  </a:moveTo>
                  <a:lnTo>
                    <a:pt x="2103" y="326"/>
                  </a:lnTo>
                  <a:lnTo>
                    <a:pt x="2103" y="325"/>
                  </a:lnTo>
                  <a:lnTo>
                    <a:pt x="2102" y="325"/>
                  </a:lnTo>
                  <a:lnTo>
                    <a:pt x="2102" y="326"/>
                  </a:lnTo>
                  <a:lnTo>
                    <a:pt x="2105" y="328"/>
                  </a:lnTo>
                  <a:lnTo>
                    <a:pt x="2105" y="326"/>
                  </a:lnTo>
                  <a:moveTo>
                    <a:pt x="1389" y="654"/>
                  </a:moveTo>
                  <a:lnTo>
                    <a:pt x="1389" y="656"/>
                  </a:lnTo>
                  <a:lnTo>
                    <a:pt x="1390" y="656"/>
                  </a:lnTo>
                  <a:lnTo>
                    <a:pt x="1392" y="654"/>
                  </a:lnTo>
                  <a:lnTo>
                    <a:pt x="1390" y="654"/>
                  </a:lnTo>
                  <a:lnTo>
                    <a:pt x="1389" y="654"/>
                  </a:lnTo>
                  <a:moveTo>
                    <a:pt x="1395" y="657"/>
                  </a:moveTo>
                  <a:lnTo>
                    <a:pt x="1396" y="657"/>
                  </a:lnTo>
                  <a:lnTo>
                    <a:pt x="1395" y="656"/>
                  </a:lnTo>
                  <a:lnTo>
                    <a:pt x="1395" y="657"/>
                  </a:lnTo>
                  <a:moveTo>
                    <a:pt x="2189" y="422"/>
                  </a:moveTo>
                  <a:lnTo>
                    <a:pt x="2189" y="424"/>
                  </a:lnTo>
                  <a:lnTo>
                    <a:pt x="2190" y="424"/>
                  </a:lnTo>
                  <a:lnTo>
                    <a:pt x="2189" y="422"/>
                  </a:lnTo>
                  <a:moveTo>
                    <a:pt x="1390" y="665"/>
                  </a:moveTo>
                  <a:lnTo>
                    <a:pt x="1390" y="666"/>
                  </a:lnTo>
                  <a:lnTo>
                    <a:pt x="1392" y="666"/>
                  </a:lnTo>
                  <a:lnTo>
                    <a:pt x="1392" y="665"/>
                  </a:lnTo>
                  <a:lnTo>
                    <a:pt x="1390" y="665"/>
                  </a:lnTo>
                  <a:moveTo>
                    <a:pt x="1392" y="654"/>
                  </a:moveTo>
                  <a:lnTo>
                    <a:pt x="1393" y="654"/>
                  </a:lnTo>
                  <a:lnTo>
                    <a:pt x="1392" y="654"/>
                  </a:lnTo>
                  <a:lnTo>
                    <a:pt x="1392" y="654"/>
                  </a:lnTo>
                  <a:moveTo>
                    <a:pt x="1393" y="654"/>
                  </a:moveTo>
                  <a:lnTo>
                    <a:pt x="1395" y="656"/>
                  </a:lnTo>
                  <a:lnTo>
                    <a:pt x="1395" y="654"/>
                  </a:lnTo>
                  <a:lnTo>
                    <a:pt x="1393" y="654"/>
                  </a:lnTo>
                  <a:moveTo>
                    <a:pt x="1395" y="641"/>
                  </a:moveTo>
                  <a:lnTo>
                    <a:pt x="1396" y="640"/>
                  </a:lnTo>
                  <a:lnTo>
                    <a:pt x="1395" y="640"/>
                  </a:lnTo>
                  <a:lnTo>
                    <a:pt x="1395" y="641"/>
                  </a:lnTo>
                  <a:moveTo>
                    <a:pt x="1392" y="638"/>
                  </a:moveTo>
                  <a:lnTo>
                    <a:pt x="1390" y="637"/>
                  </a:lnTo>
                  <a:lnTo>
                    <a:pt x="1390" y="638"/>
                  </a:lnTo>
                  <a:lnTo>
                    <a:pt x="1392" y="640"/>
                  </a:lnTo>
                  <a:lnTo>
                    <a:pt x="1392" y="638"/>
                  </a:lnTo>
                  <a:moveTo>
                    <a:pt x="1389" y="668"/>
                  </a:moveTo>
                  <a:lnTo>
                    <a:pt x="1390" y="668"/>
                  </a:lnTo>
                  <a:lnTo>
                    <a:pt x="1390" y="666"/>
                  </a:lnTo>
                  <a:lnTo>
                    <a:pt x="1389" y="666"/>
                  </a:lnTo>
                  <a:lnTo>
                    <a:pt x="1389" y="668"/>
                  </a:lnTo>
                  <a:moveTo>
                    <a:pt x="1393" y="653"/>
                  </a:moveTo>
                  <a:lnTo>
                    <a:pt x="1393" y="651"/>
                  </a:lnTo>
                  <a:lnTo>
                    <a:pt x="1392" y="653"/>
                  </a:lnTo>
                  <a:lnTo>
                    <a:pt x="1393" y="653"/>
                  </a:lnTo>
                  <a:moveTo>
                    <a:pt x="1392" y="644"/>
                  </a:moveTo>
                  <a:lnTo>
                    <a:pt x="1390" y="644"/>
                  </a:lnTo>
                  <a:lnTo>
                    <a:pt x="1390" y="646"/>
                  </a:lnTo>
                  <a:lnTo>
                    <a:pt x="1392" y="646"/>
                  </a:lnTo>
                  <a:lnTo>
                    <a:pt x="1392" y="644"/>
                  </a:lnTo>
                  <a:moveTo>
                    <a:pt x="1384" y="663"/>
                  </a:moveTo>
                  <a:lnTo>
                    <a:pt x="1384" y="662"/>
                  </a:lnTo>
                  <a:lnTo>
                    <a:pt x="1383" y="663"/>
                  </a:lnTo>
                  <a:lnTo>
                    <a:pt x="1384" y="663"/>
                  </a:lnTo>
                  <a:moveTo>
                    <a:pt x="1393" y="666"/>
                  </a:moveTo>
                  <a:lnTo>
                    <a:pt x="1393" y="665"/>
                  </a:lnTo>
                  <a:lnTo>
                    <a:pt x="1392" y="666"/>
                  </a:lnTo>
                  <a:lnTo>
                    <a:pt x="1393" y="666"/>
                  </a:lnTo>
                  <a:moveTo>
                    <a:pt x="2411" y="1300"/>
                  </a:moveTo>
                  <a:lnTo>
                    <a:pt x="2412" y="1300"/>
                  </a:lnTo>
                  <a:lnTo>
                    <a:pt x="2412" y="1298"/>
                  </a:lnTo>
                  <a:lnTo>
                    <a:pt x="2411" y="1298"/>
                  </a:lnTo>
                  <a:lnTo>
                    <a:pt x="2411" y="1300"/>
                  </a:lnTo>
                  <a:moveTo>
                    <a:pt x="2413" y="1293"/>
                  </a:moveTo>
                  <a:lnTo>
                    <a:pt x="2415" y="1294"/>
                  </a:lnTo>
                  <a:lnTo>
                    <a:pt x="2415" y="1293"/>
                  </a:lnTo>
                  <a:lnTo>
                    <a:pt x="2413" y="1293"/>
                  </a:lnTo>
                  <a:moveTo>
                    <a:pt x="1488" y="510"/>
                  </a:moveTo>
                  <a:lnTo>
                    <a:pt x="1488" y="511"/>
                  </a:lnTo>
                  <a:lnTo>
                    <a:pt x="1488" y="511"/>
                  </a:lnTo>
                  <a:lnTo>
                    <a:pt x="1488" y="510"/>
                  </a:lnTo>
                  <a:lnTo>
                    <a:pt x="1488" y="508"/>
                  </a:lnTo>
                  <a:lnTo>
                    <a:pt x="1488" y="508"/>
                  </a:lnTo>
                  <a:lnTo>
                    <a:pt x="1488" y="510"/>
                  </a:lnTo>
                  <a:moveTo>
                    <a:pt x="2631" y="650"/>
                  </a:moveTo>
                  <a:lnTo>
                    <a:pt x="2631" y="651"/>
                  </a:lnTo>
                  <a:lnTo>
                    <a:pt x="2632" y="651"/>
                  </a:lnTo>
                  <a:lnTo>
                    <a:pt x="2632" y="650"/>
                  </a:lnTo>
                  <a:lnTo>
                    <a:pt x="2631" y="650"/>
                  </a:lnTo>
                  <a:moveTo>
                    <a:pt x="2377" y="1285"/>
                  </a:moveTo>
                  <a:lnTo>
                    <a:pt x="2375" y="1285"/>
                  </a:lnTo>
                  <a:lnTo>
                    <a:pt x="2377" y="1287"/>
                  </a:lnTo>
                  <a:lnTo>
                    <a:pt x="2377" y="1285"/>
                  </a:lnTo>
                  <a:moveTo>
                    <a:pt x="2650" y="641"/>
                  </a:moveTo>
                  <a:lnTo>
                    <a:pt x="2651" y="640"/>
                  </a:lnTo>
                  <a:lnTo>
                    <a:pt x="2650" y="640"/>
                  </a:lnTo>
                  <a:lnTo>
                    <a:pt x="2650" y="641"/>
                  </a:lnTo>
                  <a:moveTo>
                    <a:pt x="2380" y="1288"/>
                  </a:moveTo>
                  <a:lnTo>
                    <a:pt x="2380" y="1287"/>
                  </a:lnTo>
                  <a:lnTo>
                    <a:pt x="2378" y="1287"/>
                  </a:lnTo>
                  <a:lnTo>
                    <a:pt x="2380" y="1288"/>
                  </a:lnTo>
                  <a:moveTo>
                    <a:pt x="2409" y="1298"/>
                  </a:moveTo>
                  <a:lnTo>
                    <a:pt x="2409" y="1298"/>
                  </a:lnTo>
                  <a:lnTo>
                    <a:pt x="2409" y="1297"/>
                  </a:lnTo>
                  <a:lnTo>
                    <a:pt x="2409" y="1297"/>
                  </a:lnTo>
                  <a:lnTo>
                    <a:pt x="2409" y="1298"/>
                  </a:lnTo>
                  <a:moveTo>
                    <a:pt x="2338" y="1260"/>
                  </a:moveTo>
                  <a:lnTo>
                    <a:pt x="2340" y="1260"/>
                  </a:lnTo>
                  <a:lnTo>
                    <a:pt x="2340" y="1259"/>
                  </a:lnTo>
                  <a:lnTo>
                    <a:pt x="2338" y="1259"/>
                  </a:lnTo>
                  <a:lnTo>
                    <a:pt x="2338" y="1260"/>
                  </a:lnTo>
                  <a:moveTo>
                    <a:pt x="2625" y="656"/>
                  </a:moveTo>
                  <a:lnTo>
                    <a:pt x="2626" y="656"/>
                  </a:lnTo>
                  <a:lnTo>
                    <a:pt x="2625" y="654"/>
                  </a:lnTo>
                  <a:lnTo>
                    <a:pt x="2625" y="656"/>
                  </a:lnTo>
                  <a:moveTo>
                    <a:pt x="2189" y="418"/>
                  </a:moveTo>
                  <a:lnTo>
                    <a:pt x="2189" y="420"/>
                  </a:lnTo>
                  <a:lnTo>
                    <a:pt x="2189" y="421"/>
                  </a:lnTo>
                  <a:lnTo>
                    <a:pt x="2190" y="420"/>
                  </a:lnTo>
                  <a:lnTo>
                    <a:pt x="2189" y="418"/>
                  </a:lnTo>
                  <a:moveTo>
                    <a:pt x="2340" y="1260"/>
                  </a:moveTo>
                  <a:lnTo>
                    <a:pt x="2338" y="1260"/>
                  </a:lnTo>
                  <a:lnTo>
                    <a:pt x="2338" y="1260"/>
                  </a:lnTo>
                  <a:lnTo>
                    <a:pt x="2340" y="1260"/>
                  </a:lnTo>
                  <a:moveTo>
                    <a:pt x="1990" y="388"/>
                  </a:moveTo>
                  <a:lnTo>
                    <a:pt x="1990" y="387"/>
                  </a:lnTo>
                  <a:lnTo>
                    <a:pt x="1988" y="388"/>
                  </a:lnTo>
                  <a:lnTo>
                    <a:pt x="1990" y="388"/>
                  </a:lnTo>
                  <a:moveTo>
                    <a:pt x="2190" y="433"/>
                  </a:moveTo>
                  <a:lnTo>
                    <a:pt x="2189" y="431"/>
                  </a:lnTo>
                  <a:lnTo>
                    <a:pt x="2189" y="433"/>
                  </a:lnTo>
                  <a:lnTo>
                    <a:pt x="2190" y="433"/>
                  </a:lnTo>
                  <a:moveTo>
                    <a:pt x="2188" y="431"/>
                  </a:moveTo>
                  <a:lnTo>
                    <a:pt x="2189" y="431"/>
                  </a:lnTo>
                  <a:lnTo>
                    <a:pt x="2188" y="430"/>
                  </a:lnTo>
                  <a:lnTo>
                    <a:pt x="2188" y="431"/>
                  </a:lnTo>
                  <a:moveTo>
                    <a:pt x="2236" y="424"/>
                  </a:moveTo>
                  <a:lnTo>
                    <a:pt x="2235" y="424"/>
                  </a:lnTo>
                  <a:lnTo>
                    <a:pt x="2238" y="425"/>
                  </a:lnTo>
                  <a:lnTo>
                    <a:pt x="2236" y="424"/>
                  </a:lnTo>
                  <a:moveTo>
                    <a:pt x="2242" y="425"/>
                  </a:moveTo>
                  <a:lnTo>
                    <a:pt x="2241" y="425"/>
                  </a:lnTo>
                  <a:lnTo>
                    <a:pt x="2238" y="425"/>
                  </a:lnTo>
                  <a:lnTo>
                    <a:pt x="2241" y="427"/>
                  </a:lnTo>
                  <a:lnTo>
                    <a:pt x="2242" y="425"/>
                  </a:lnTo>
                  <a:moveTo>
                    <a:pt x="2665" y="628"/>
                  </a:moveTo>
                  <a:lnTo>
                    <a:pt x="2665" y="629"/>
                  </a:lnTo>
                  <a:lnTo>
                    <a:pt x="2666" y="628"/>
                  </a:lnTo>
                  <a:lnTo>
                    <a:pt x="2665" y="628"/>
                  </a:lnTo>
                  <a:moveTo>
                    <a:pt x="2563" y="674"/>
                  </a:moveTo>
                  <a:lnTo>
                    <a:pt x="2564" y="672"/>
                  </a:lnTo>
                  <a:lnTo>
                    <a:pt x="2563" y="672"/>
                  </a:lnTo>
                  <a:lnTo>
                    <a:pt x="2563" y="674"/>
                  </a:lnTo>
                  <a:moveTo>
                    <a:pt x="2672" y="617"/>
                  </a:moveTo>
                  <a:lnTo>
                    <a:pt x="2673" y="617"/>
                  </a:lnTo>
                  <a:lnTo>
                    <a:pt x="2673" y="616"/>
                  </a:lnTo>
                  <a:lnTo>
                    <a:pt x="2672" y="616"/>
                  </a:lnTo>
                  <a:lnTo>
                    <a:pt x="2672" y="617"/>
                  </a:lnTo>
                  <a:moveTo>
                    <a:pt x="2303" y="430"/>
                  </a:moveTo>
                  <a:lnTo>
                    <a:pt x="2301" y="431"/>
                  </a:lnTo>
                  <a:lnTo>
                    <a:pt x="2303" y="431"/>
                  </a:lnTo>
                  <a:lnTo>
                    <a:pt x="2303" y="430"/>
                  </a:lnTo>
                  <a:moveTo>
                    <a:pt x="2301" y="431"/>
                  </a:moveTo>
                  <a:lnTo>
                    <a:pt x="2297" y="431"/>
                  </a:lnTo>
                  <a:lnTo>
                    <a:pt x="2298" y="433"/>
                  </a:lnTo>
                  <a:lnTo>
                    <a:pt x="2301" y="431"/>
                  </a:lnTo>
                  <a:moveTo>
                    <a:pt x="2673" y="616"/>
                  </a:moveTo>
                  <a:lnTo>
                    <a:pt x="2675" y="617"/>
                  </a:lnTo>
                  <a:lnTo>
                    <a:pt x="2676" y="616"/>
                  </a:lnTo>
                  <a:lnTo>
                    <a:pt x="2675" y="616"/>
                  </a:lnTo>
                  <a:lnTo>
                    <a:pt x="2673" y="616"/>
                  </a:lnTo>
                  <a:moveTo>
                    <a:pt x="2614" y="665"/>
                  </a:moveTo>
                  <a:lnTo>
                    <a:pt x="2614" y="666"/>
                  </a:lnTo>
                  <a:lnTo>
                    <a:pt x="2616" y="666"/>
                  </a:lnTo>
                  <a:lnTo>
                    <a:pt x="2616" y="665"/>
                  </a:lnTo>
                  <a:lnTo>
                    <a:pt x="2614" y="665"/>
                  </a:lnTo>
                  <a:moveTo>
                    <a:pt x="1445" y="564"/>
                  </a:moveTo>
                  <a:lnTo>
                    <a:pt x="1445" y="563"/>
                  </a:lnTo>
                  <a:lnTo>
                    <a:pt x="1443" y="563"/>
                  </a:lnTo>
                  <a:lnTo>
                    <a:pt x="1445" y="564"/>
                  </a:lnTo>
                  <a:moveTo>
                    <a:pt x="1440" y="576"/>
                  </a:moveTo>
                  <a:lnTo>
                    <a:pt x="1442" y="576"/>
                  </a:lnTo>
                  <a:lnTo>
                    <a:pt x="1440" y="575"/>
                  </a:lnTo>
                  <a:lnTo>
                    <a:pt x="1440" y="576"/>
                  </a:lnTo>
                  <a:moveTo>
                    <a:pt x="1446" y="570"/>
                  </a:moveTo>
                  <a:lnTo>
                    <a:pt x="1448" y="569"/>
                  </a:lnTo>
                  <a:lnTo>
                    <a:pt x="1446" y="569"/>
                  </a:lnTo>
                  <a:lnTo>
                    <a:pt x="1446" y="570"/>
                  </a:lnTo>
                  <a:moveTo>
                    <a:pt x="2315" y="981"/>
                  </a:moveTo>
                  <a:lnTo>
                    <a:pt x="2315" y="979"/>
                  </a:lnTo>
                  <a:lnTo>
                    <a:pt x="2313" y="979"/>
                  </a:lnTo>
                  <a:lnTo>
                    <a:pt x="2313" y="981"/>
                  </a:lnTo>
                  <a:lnTo>
                    <a:pt x="2315" y="982"/>
                  </a:lnTo>
                  <a:lnTo>
                    <a:pt x="2315" y="981"/>
                  </a:lnTo>
                  <a:moveTo>
                    <a:pt x="1448" y="569"/>
                  </a:moveTo>
                  <a:lnTo>
                    <a:pt x="1449" y="569"/>
                  </a:lnTo>
                  <a:lnTo>
                    <a:pt x="1449" y="567"/>
                  </a:lnTo>
                  <a:lnTo>
                    <a:pt x="1448" y="567"/>
                  </a:lnTo>
                  <a:lnTo>
                    <a:pt x="1448" y="569"/>
                  </a:lnTo>
                  <a:moveTo>
                    <a:pt x="1457" y="552"/>
                  </a:moveTo>
                  <a:lnTo>
                    <a:pt x="1458" y="552"/>
                  </a:lnTo>
                  <a:lnTo>
                    <a:pt x="1458" y="551"/>
                  </a:lnTo>
                  <a:lnTo>
                    <a:pt x="1457" y="551"/>
                  </a:lnTo>
                  <a:lnTo>
                    <a:pt x="1457" y="552"/>
                  </a:lnTo>
                  <a:moveTo>
                    <a:pt x="1428" y="601"/>
                  </a:moveTo>
                  <a:lnTo>
                    <a:pt x="1428" y="600"/>
                  </a:lnTo>
                  <a:lnTo>
                    <a:pt x="1427" y="601"/>
                  </a:lnTo>
                  <a:lnTo>
                    <a:pt x="1428" y="601"/>
                  </a:lnTo>
                  <a:moveTo>
                    <a:pt x="1427" y="607"/>
                  </a:moveTo>
                  <a:lnTo>
                    <a:pt x="1426" y="607"/>
                  </a:lnTo>
                  <a:lnTo>
                    <a:pt x="1426" y="609"/>
                  </a:lnTo>
                  <a:lnTo>
                    <a:pt x="1424" y="610"/>
                  </a:lnTo>
                  <a:lnTo>
                    <a:pt x="1424" y="612"/>
                  </a:lnTo>
                  <a:lnTo>
                    <a:pt x="1424" y="613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7" y="613"/>
                  </a:lnTo>
                  <a:lnTo>
                    <a:pt x="1428" y="613"/>
                  </a:lnTo>
                  <a:lnTo>
                    <a:pt x="1428" y="612"/>
                  </a:lnTo>
                  <a:lnTo>
                    <a:pt x="1427" y="612"/>
                  </a:lnTo>
                  <a:lnTo>
                    <a:pt x="1426" y="612"/>
                  </a:lnTo>
                  <a:lnTo>
                    <a:pt x="1426" y="610"/>
                  </a:lnTo>
                  <a:lnTo>
                    <a:pt x="1427" y="610"/>
                  </a:lnTo>
                  <a:lnTo>
                    <a:pt x="1428" y="610"/>
                  </a:lnTo>
                  <a:lnTo>
                    <a:pt x="1428" y="609"/>
                  </a:lnTo>
                  <a:lnTo>
                    <a:pt x="1427" y="609"/>
                  </a:lnTo>
                  <a:lnTo>
                    <a:pt x="1427" y="607"/>
                  </a:lnTo>
                  <a:moveTo>
                    <a:pt x="1426" y="600"/>
                  </a:moveTo>
                  <a:lnTo>
                    <a:pt x="1426" y="601"/>
                  </a:lnTo>
                  <a:lnTo>
                    <a:pt x="1427" y="601"/>
                  </a:lnTo>
                  <a:lnTo>
                    <a:pt x="1427" y="600"/>
                  </a:lnTo>
                  <a:lnTo>
                    <a:pt x="1426" y="600"/>
                  </a:lnTo>
                  <a:moveTo>
                    <a:pt x="1428" y="600"/>
                  </a:moveTo>
                  <a:lnTo>
                    <a:pt x="1430" y="598"/>
                  </a:lnTo>
                  <a:lnTo>
                    <a:pt x="1428" y="598"/>
                  </a:lnTo>
                  <a:lnTo>
                    <a:pt x="1428" y="600"/>
                  </a:lnTo>
                  <a:moveTo>
                    <a:pt x="2310" y="975"/>
                  </a:moveTo>
                  <a:lnTo>
                    <a:pt x="2310" y="975"/>
                  </a:lnTo>
                  <a:lnTo>
                    <a:pt x="2312" y="975"/>
                  </a:lnTo>
                  <a:lnTo>
                    <a:pt x="2312" y="975"/>
                  </a:lnTo>
                  <a:lnTo>
                    <a:pt x="2310" y="975"/>
                  </a:lnTo>
                  <a:moveTo>
                    <a:pt x="1461" y="545"/>
                  </a:moveTo>
                  <a:lnTo>
                    <a:pt x="1461" y="544"/>
                  </a:lnTo>
                  <a:lnTo>
                    <a:pt x="1459" y="545"/>
                  </a:lnTo>
                  <a:lnTo>
                    <a:pt x="1461" y="545"/>
                  </a:lnTo>
                  <a:moveTo>
                    <a:pt x="1458" y="548"/>
                  </a:moveTo>
                  <a:lnTo>
                    <a:pt x="1459" y="549"/>
                  </a:lnTo>
                  <a:lnTo>
                    <a:pt x="1459" y="548"/>
                  </a:lnTo>
                  <a:lnTo>
                    <a:pt x="1459" y="548"/>
                  </a:lnTo>
                  <a:lnTo>
                    <a:pt x="1458" y="548"/>
                  </a:lnTo>
                  <a:lnTo>
                    <a:pt x="1458" y="548"/>
                  </a:lnTo>
                  <a:moveTo>
                    <a:pt x="1477" y="681"/>
                  </a:moveTo>
                  <a:lnTo>
                    <a:pt x="1477" y="682"/>
                  </a:lnTo>
                  <a:lnTo>
                    <a:pt x="1479" y="682"/>
                  </a:lnTo>
                  <a:lnTo>
                    <a:pt x="1477" y="681"/>
                  </a:lnTo>
                  <a:moveTo>
                    <a:pt x="1458" y="551"/>
                  </a:moveTo>
                  <a:lnTo>
                    <a:pt x="1459" y="551"/>
                  </a:lnTo>
                  <a:lnTo>
                    <a:pt x="1458" y="549"/>
                  </a:lnTo>
                  <a:lnTo>
                    <a:pt x="1458" y="551"/>
                  </a:lnTo>
                  <a:moveTo>
                    <a:pt x="1464" y="693"/>
                  </a:moveTo>
                  <a:lnTo>
                    <a:pt x="1465" y="693"/>
                  </a:lnTo>
                  <a:lnTo>
                    <a:pt x="1465" y="691"/>
                  </a:lnTo>
                  <a:lnTo>
                    <a:pt x="1464" y="691"/>
                  </a:lnTo>
                  <a:lnTo>
                    <a:pt x="1464" y="693"/>
                  </a:lnTo>
                  <a:moveTo>
                    <a:pt x="2315" y="973"/>
                  </a:moveTo>
                  <a:lnTo>
                    <a:pt x="2313" y="973"/>
                  </a:lnTo>
                  <a:lnTo>
                    <a:pt x="2313" y="975"/>
                  </a:lnTo>
                  <a:lnTo>
                    <a:pt x="2313" y="975"/>
                  </a:lnTo>
                  <a:lnTo>
                    <a:pt x="2315" y="975"/>
                  </a:lnTo>
                  <a:lnTo>
                    <a:pt x="2315" y="975"/>
                  </a:lnTo>
                  <a:lnTo>
                    <a:pt x="2315" y="973"/>
                  </a:lnTo>
                  <a:moveTo>
                    <a:pt x="1454" y="548"/>
                  </a:moveTo>
                  <a:lnTo>
                    <a:pt x="1454" y="549"/>
                  </a:lnTo>
                  <a:lnTo>
                    <a:pt x="1455" y="549"/>
                  </a:lnTo>
                  <a:lnTo>
                    <a:pt x="1455" y="548"/>
                  </a:lnTo>
                  <a:lnTo>
                    <a:pt x="1454" y="548"/>
                  </a:lnTo>
                  <a:moveTo>
                    <a:pt x="1421" y="614"/>
                  </a:moveTo>
                  <a:lnTo>
                    <a:pt x="1421" y="616"/>
                  </a:lnTo>
                  <a:lnTo>
                    <a:pt x="1420" y="616"/>
                  </a:lnTo>
                  <a:lnTo>
                    <a:pt x="1420" y="617"/>
                  </a:lnTo>
                  <a:lnTo>
                    <a:pt x="1418" y="617"/>
                  </a:lnTo>
                  <a:lnTo>
                    <a:pt x="1417" y="617"/>
                  </a:lnTo>
                  <a:lnTo>
                    <a:pt x="1417" y="617"/>
                  </a:lnTo>
                  <a:lnTo>
                    <a:pt x="1417" y="619"/>
                  </a:lnTo>
                  <a:lnTo>
                    <a:pt x="1417" y="619"/>
                  </a:lnTo>
                  <a:lnTo>
                    <a:pt x="1418" y="619"/>
                  </a:lnTo>
                  <a:lnTo>
                    <a:pt x="1420" y="619"/>
                  </a:lnTo>
                  <a:lnTo>
                    <a:pt x="1421" y="619"/>
                  </a:lnTo>
                  <a:lnTo>
                    <a:pt x="1423" y="619"/>
                  </a:lnTo>
                  <a:lnTo>
                    <a:pt x="1423" y="617"/>
                  </a:lnTo>
                  <a:lnTo>
                    <a:pt x="1424" y="617"/>
                  </a:lnTo>
                  <a:lnTo>
                    <a:pt x="1423" y="616"/>
                  </a:lnTo>
                  <a:lnTo>
                    <a:pt x="1424" y="614"/>
                  </a:lnTo>
                  <a:lnTo>
                    <a:pt x="1423" y="614"/>
                  </a:lnTo>
                  <a:lnTo>
                    <a:pt x="1421" y="614"/>
                  </a:lnTo>
                  <a:moveTo>
                    <a:pt x="2310" y="973"/>
                  </a:moveTo>
                  <a:lnTo>
                    <a:pt x="2309" y="973"/>
                  </a:lnTo>
                  <a:lnTo>
                    <a:pt x="2310" y="975"/>
                  </a:lnTo>
                  <a:lnTo>
                    <a:pt x="2310" y="973"/>
                  </a:lnTo>
                  <a:moveTo>
                    <a:pt x="1455" y="549"/>
                  </a:moveTo>
                  <a:lnTo>
                    <a:pt x="1455" y="551"/>
                  </a:lnTo>
                  <a:lnTo>
                    <a:pt x="1457" y="551"/>
                  </a:lnTo>
                  <a:lnTo>
                    <a:pt x="1457" y="549"/>
                  </a:lnTo>
                  <a:lnTo>
                    <a:pt x="1455" y="549"/>
                  </a:lnTo>
                  <a:moveTo>
                    <a:pt x="2363" y="937"/>
                  </a:moveTo>
                  <a:lnTo>
                    <a:pt x="2363" y="938"/>
                  </a:lnTo>
                  <a:lnTo>
                    <a:pt x="2365" y="938"/>
                  </a:lnTo>
                  <a:lnTo>
                    <a:pt x="2363" y="937"/>
                  </a:lnTo>
                  <a:moveTo>
                    <a:pt x="1473" y="526"/>
                  </a:moveTo>
                  <a:lnTo>
                    <a:pt x="1471" y="526"/>
                  </a:lnTo>
                  <a:lnTo>
                    <a:pt x="1470" y="526"/>
                  </a:lnTo>
                  <a:lnTo>
                    <a:pt x="1470" y="524"/>
                  </a:lnTo>
                  <a:lnTo>
                    <a:pt x="1468" y="526"/>
                  </a:lnTo>
                  <a:lnTo>
                    <a:pt x="1467" y="526"/>
                  </a:lnTo>
                  <a:lnTo>
                    <a:pt x="1465" y="526"/>
                  </a:lnTo>
                  <a:lnTo>
                    <a:pt x="1465" y="527"/>
                  </a:lnTo>
                  <a:lnTo>
                    <a:pt x="1467" y="527"/>
                  </a:lnTo>
                  <a:lnTo>
                    <a:pt x="1468" y="527"/>
                  </a:lnTo>
                  <a:lnTo>
                    <a:pt x="1468" y="529"/>
                  </a:lnTo>
                  <a:lnTo>
                    <a:pt x="1470" y="529"/>
                  </a:lnTo>
                  <a:lnTo>
                    <a:pt x="1470" y="527"/>
                  </a:lnTo>
                  <a:lnTo>
                    <a:pt x="1471" y="527"/>
                  </a:lnTo>
                  <a:lnTo>
                    <a:pt x="1473" y="527"/>
                  </a:lnTo>
                  <a:lnTo>
                    <a:pt x="1474" y="526"/>
                  </a:lnTo>
                  <a:lnTo>
                    <a:pt x="1473" y="526"/>
                  </a:lnTo>
                  <a:moveTo>
                    <a:pt x="2387" y="950"/>
                  </a:moveTo>
                  <a:lnTo>
                    <a:pt x="2385" y="950"/>
                  </a:lnTo>
                  <a:lnTo>
                    <a:pt x="2384" y="950"/>
                  </a:lnTo>
                  <a:lnTo>
                    <a:pt x="2385" y="951"/>
                  </a:lnTo>
                  <a:lnTo>
                    <a:pt x="2387" y="951"/>
                  </a:lnTo>
                  <a:lnTo>
                    <a:pt x="2387" y="950"/>
                  </a:lnTo>
                  <a:moveTo>
                    <a:pt x="1476" y="628"/>
                  </a:moveTo>
                  <a:lnTo>
                    <a:pt x="1477" y="628"/>
                  </a:lnTo>
                  <a:lnTo>
                    <a:pt x="1477" y="626"/>
                  </a:lnTo>
                  <a:lnTo>
                    <a:pt x="1476" y="626"/>
                  </a:lnTo>
                  <a:lnTo>
                    <a:pt x="1476" y="628"/>
                  </a:lnTo>
                  <a:moveTo>
                    <a:pt x="1397" y="654"/>
                  </a:moveTo>
                  <a:lnTo>
                    <a:pt x="1399" y="654"/>
                  </a:lnTo>
                  <a:lnTo>
                    <a:pt x="1397" y="654"/>
                  </a:lnTo>
                  <a:lnTo>
                    <a:pt x="1397" y="654"/>
                  </a:lnTo>
                  <a:moveTo>
                    <a:pt x="1421" y="675"/>
                  </a:moveTo>
                  <a:lnTo>
                    <a:pt x="1423" y="675"/>
                  </a:lnTo>
                  <a:lnTo>
                    <a:pt x="1423" y="674"/>
                  </a:lnTo>
                  <a:lnTo>
                    <a:pt x="1421" y="674"/>
                  </a:lnTo>
                  <a:lnTo>
                    <a:pt x="1421" y="675"/>
                  </a:lnTo>
                  <a:moveTo>
                    <a:pt x="1485" y="505"/>
                  </a:moveTo>
                  <a:lnTo>
                    <a:pt x="1485" y="507"/>
                  </a:lnTo>
                  <a:lnTo>
                    <a:pt x="1486" y="507"/>
                  </a:lnTo>
                  <a:lnTo>
                    <a:pt x="1485" y="505"/>
                  </a:lnTo>
                  <a:moveTo>
                    <a:pt x="1476" y="511"/>
                  </a:moveTo>
                  <a:lnTo>
                    <a:pt x="1477" y="511"/>
                  </a:lnTo>
                  <a:lnTo>
                    <a:pt x="1476" y="510"/>
                  </a:lnTo>
                  <a:lnTo>
                    <a:pt x="1476" y="511"/>
                  </a:lnTo>
                  <a:moveTo>
                    <a:pt x="1477" y="513"/>
                  </a:moveTo>
                  <a:lnTo>
                    <a:pt x="1477" y="511"/>
                  </a:lnTo>
                  <a:lnTo>
                    <a:pt x="1476" y="513"/>
                  </a:lnTo>
                  <a:lnTo>
                    <a:pt x="1477" y="513"/>
                  </a:lnTo>
                  <a:moveTo>
                    <a:pt x="1474" y="625"/>
                  </a:moveTo>
                  <a:lnTo>
                    <a:pt x="1476" y="626"/>
                  </a:lnTo>
                  <a:lnTo>
                    <a:pt x="1476" y="625"/>
                  </a:lnTo>
                  <a:lnTo>
                    <a:pt x="1474" y="625"/>
                  </a:lnTo>
                  <a:moveTo>
                    <a:pt x="1396" y="637"/>
                  </a:moveTo>
                  <a:lnTo>
                    <a:pt x="1396" y="638"/>
                  </a:lnTo>
                  <a:lnTo>
                    <a:pt x="1397" y="637"/>
                  </a:lnTo>
                  <a:lnTo>
                    <a:pt x="1396" y="637"/>
                  </a:lnTo>
                  <a:moveTo>
                    <a:pt x="1473" y="524"/>
                  </a:moveTo>
                  <a:lnTo>
                    <a:pt x="1473" y="526"/>
                  </a:lnTo>
                  <a:lnTo>
                    <a:pt x="1474" y="524"/>
                  </a:lnTo>
                  <a:lnTo>
                    <a:pt x="1473" y="524"/>
                  </a:lnTo>
                  <a:moveTo>
                    <a:pt x="1399" y="631"/>
                  </a:moveTo>
                  <a:lnTo>
                    <a:pt x="1402" y="629"/>
                  </a:lnTo>
                  <a:lnTo>
                    <a:pt x="1400" y="629"/>
                  </a:lnTo>
                  <a:lnTo>
                    <a:pt x="1399" y="631"/>
                  </a:lnTo>
                  <a:moveTo>
                    <a:pt x="1399" y="629"/>
                  </a:moveTo>
                  <a:lnTo>
                    <a:pt x="1400" y="629"/>
                  </a:lnTo>
                  <a:lnTo>
                    <a:pt x="1399" y="628"/>
                  </a:lnTo>
                  <a:lnTo>
                    <a:pt x="1399" y="629"/>
                  </a:lnTo>
                  <a:moveTo>
                    <a:pt x="1405" y="629"/>
                  </a:moveTo>
                  <a:lnTo>
                    <a:pt x="1405" y="628"/>
                  </a:lnTo>
                  <a:lnTo>
                    <a:pt x="1403" y="628"/>
                  </a:lnTo>
                  <a:lnTo>
                    <a:pt x="1405" y="629"/>
                  </a:lnTo>
                  <a:moveTo>
                    <a:pt x="1421" y="612"/>
                  </a:moveTo>
                  <a:lnTo>
                    <a:pt x="1421" y="613"/>
                  </a:lnTo>
                  <a:lnTo>
                    <a:pt x="1423" y="612"/>
                  </a:lnTo>
                  <a:lnTo>
                    <a:pt x="1421" y="612"/>
                  </a:lnTo>
                  <a:moveTo>
                    <a:pt x="2415" y="869"/>
                  </a:moveTo>
                  <a:lnTo>
                    <a:pt x="2413" y="867"/>
                  </a:lnTo>
                  <a:lnTo>
                    <a:pt x="2413" y="869"/>
                  </a:lnTo>
                  <a:lnTo>
                    <a:pt x="2415" y="869"/>
                  </a:lnTo>
                  <a:moveTo>
                    <a:pt x="1473" y="530"/>
                  </a:moveTo>
                  <a:lnTo>
                    <a:pt x="1473" y="529"/>
                  </a:lnTo>
                  <a:lnTo>
                    <a:pt x="1471" y="529"/>
                  </a:lnTo>
                  <a:lnTo>
                    <a:pt x="1473" y="530"/>
                  </a:lnTo>
                  <a:moveTo>
                    <a:pt x="2340" y="960"/>
                  </a:moveTo>
                  <a:lnTo>
                    <a:pt x="2338" y="960"/>
                  </a:lnTo>
                  <a:lnTo>
                    <a:pt x="2338" y="962"/>
                  </a:lnTo>
                  <a:lnTo>
                    <a:pt x="2338" y="962"/>
                  </a:lnTo>
                  <a:lnTo>
                    <a:pt x="2338" y="963"/>
                  </a:lnTo>
                  <a:lnTo>
                    <a:pt x="2337" y="963"/>
                  </a:lnTo>
                  <a:lnTo>
                    <a:pt x="2338" y="962"/>
                  </a:lnTo>
                  <a:lnTo>
                    <a:pt x="2337" y="962"/>
                  </a:lnTo>
                  <a:lnTo>
                    <a:pt x="2335" y="962"/>
                  </a:lnTo>
                  <a:lnTo>
                    <a:pt x="2335" y="963"/>
                  </a:lnTo>
                  <a:lnTo>
                    <a:pt x="2334" y="963"/>
                  </a:lnTo>
                  <a:lnTo>
                    <a:pt x="2332" y="963"/>
                  </a:lnTo>
                  <a:lnTo>
                    <a:pt x="2334" y="965"/>
                  </a:lnTo>
                  <a:lnTo>
                    <a:pt x="2335" y="965"/>
                  </a:lnTo>
                  <a:lnTo>
                    <a:pt x="2335" y="966"/>
                  </a:lnTo>
                  <a:lnTo>
                    <a:pt x="2337" y="966"/>
                  </a:lnTo>
                  <a:lnTo>
                    <a:pt x="2338" y="966"/>
                  </a:lnTo>
                  <a:lnTo>
                    <a:pt x="2338" y="966"/>
                  </a:lnTo>
                  <a:lnTo>
                    <a:pt x="2338" y="965"/>
                  </a:lnTo>
                  <a:lnTo>
                    <a:pt x="2338" y="963"/>
                  </a:lnTo>
                  <a:lnTo>
                    <a:pt x="2340" y="963"/>
                  </a:lnTo>
                  <a:lnTo>
                    <a:pt x="2341" y="963"/>
                  </a:lnTo>
                  <a:lnTo>
                    <a:pt x="2341" y="962"/>
                  </a:lnTo>
                  <a:lnTo>
                    <a:pt x="2340" y="962"/>
                  </a:lnTo>
                  <a:lnTo>
                    <a:pt x="2340" y="960"/>
                  </a:lnTo>
                  <a:moveTo>
                    <a:pt x="2353" y="959"/>
                  </a:moveTo>
                  <a:lnTo>
                    <a:pt x="2351" y="959"/>
                  </a:lnTo>
                  <a:lnTo>
                    <a:pt x="2351" y="960"/>
                  </a:lnTo>
                  <a:lnTo>
                    <a:pt x="2353" y="960"/>
                  </a:lnTo>
                  <a:lnTo>
                    <a:pt x="2353" y="959"/>
                  </a:lnTo>
                  <a:moveTo>
                    <a:pt x="842" y="1737"/>
                  </a:moveTo>
                  <a:lnTo>
                    <a:pt x="841" y="1737"/>
                  </a:lnTo>
                  <a:lnTo>
                    <a:pt x="839" y="1737"/>
                  </a:lnTo>
                  <a:lnTo>
                    <a:pt x="839" y="1739"/>
                  </a:lnTo>
                  <a:lnTo>
                    <a:pt x="838" y="1739"/>
                  </a:lnTo>
                  <a:lnTo>
                    <a:pt x="836" y="1740"/>
                  </a:lnTo>
                  <a:lnTo>
                    <a:pt x="838" y="1740"/>
                  </a:lnTo>
                  <a:lnTo>
                    <a:pt x="839" y="1740"/>
                  </a:lnTo>
                  <a:lnTo>
                    <a:pt x="841" y="1740"/>
                  </a:lnTo>
                  <a:lnTo>
                    <a:pt x="842" y="1740"/>
                  </a:lnTo>
                  <a:lnTo>
                    <a:pt x="844" y="1740"/>
                  </a:lnTo>
                  <a:lnTo>
                    <a:pt x="844" y="1739"/>
                  </a:lnTo>
                  <a:lnTo>
                    <a:pt x="842" y="1739"/>
                  </a:lnTo>
                  <a:lnTo>
                    <a:pt x="842" y="1737"/>
                  </a:lnTo>
                  <a:moveTo>
                    <a:pt x="1074" y="1722"/>
                  </a:moveTo>
                  <a:lnTo>
                    <a:pt x="1073" y="1722"/>
                  </a:lnTo>
                  <a:lnTo>
                    <a:pt x="1073" y="1721"/>
                  </a:lnTo>
                  <a:lnTo>
                    <a:pt x="1073" y="1719"/>
                  </a:lnTo>
                  <a:lnTo>
                    <a:pt x="1071" y="1719"/>
                  </a:lnTo>
                  <a:lnTo>
                    <a:pt x="1071" y="1721"/>
                  </a:lnTo>
                  <a:lnTo>
                    <a:pt x="1070" y="1721"/>
                  </a:lnTo>
                  <a:lnTo>
                    <a:pt x="1070" y="1719"/>
                  </a:lnTo>
                  <a:lnTo>
                    <a:pt x="1070" y="1718"/>
                  </a:lnTo>
                  <a:lnTo>
                    <a:pt x="1068" y="1718"/>
                  </a:lnTo>
                  <a:lnTo>
                    <a:pt x="1067" y="1716"/>
                  </a:lnTo>
                  <a:lnTo>
                    <a:pt x="1065" y="1716"/>
                  </a:lnTo>
                  <a:lnTo>
                    <a:pt x="1064" y="1716"/>
                  </a:lnTo>
                  <a:lnTo>
                    <a:pt x="1062" y="1716"/>
                  </a:lnTo>
                  <a:lnTo>
                    <a:pt x="1062" y="1716"/>
                  </a:lnTo>
                  <a:lnTo>
                    <a:pt x="1062" y="1718"/>
                  </a:lnTo>
                  <a:lnTo>
                    <a:pt x="1062" y="1718"/>
                  </a:lnTo>
                  <a:lnTo>
                    <a:pt x="1064" y="1718"/>
                  </a:lnTo>
                  <a:lnTo>
                    <a:pt x="1064" y="1719"/>
                  </a:lnTo>
                  <a:lnTo>
                    <a:pt x="1065" y="1719"/>
                  </a:lnTo>
                  <a:lnTo>
                    <a:pt x="1065" y="1721"/>
                  </a:lnTo>
                  <a:lnTo>
                    <a:pt x="1067" y="1721"/>
                  </a:lnTo>
                  <a:lnTo>
                    <a:pt x="1068" y="1721"/>
                  </a:lnTo>
                  <a:lnTo>
                    <a:pt x="1068" y="1722"/>
                  </a:lnTo>
                  <a:lnTo>
                    <a:pt x="1070" y="1722"/>
                  </a:lnTo>
                  <a:lnTo>
                    <a:pt x="1071" y="1722"/>
                  </a:lnTo>
                  <a:lnTo>
                    <a:pt x="1071" y="1724"/>
                  </a:lnTo>
                  <a:lnTo>
                    <a:pt x="1073" y="1724"/>
                  </a:lnTo>
                  <a:lnTo>
                    <a:pt x="1071" y="1725"/>
                  </a:lnTo>
                  <a:lnTo>
                    <a:pt x="1073" y="1725"/>
                  </a:lnTo>
                  <a:lnTo>
                    <a:pt x="1074" y="1727"/>
                  </a:lnTo>
                  <a:lnTo>
                    <a:pt x="1074" y="1725"/>
                  </a:lnTo>
                  <a:lnTo>
                    <a:pt x="1076" y="1725"/>
                  </a:lnTo>
                  <a:lnTo>
                    <a:pt x="1076" y="1724"/>
                  </a:lnTo>
                  <a:lnTo>
                    <a:pt x="1074" y="1722"/>
                  </a:lnTo>
                  <a:lnTo>
                    <a:pt x="1074" y="1722"/>
                  </a:lnTo>
                  <a:moveTo>
                    <a:pt x="824" y="1697"/>
                  </a:moveTo>
                  <a:lnTo>
                    <a:pt x="824" y="1696"/>
                  </a:lnTo>
                  <a:lnTo>
                    <a:pt x="826" y="1696"/>
                  </a:lnTo>
                  <a:lnTo>
                    <a:pt x="826" y="1697"/>
                  </a:lnTo>
                  <a:lnTo>
                    <a:pt x="826" y="1699"/>
                  </a:lnTo>
                  <a:lnTo>
                    <a:pt x="827" y="1699"/>
                  </a:lnTo>
                  <a:lnTo>
                    <a:pt x="829" y="1699"/>
                  </a:lnTo>
                  <a:lnTo>
                    <a:pt x="829" y="1697"/>
                  </a:lnTo>
                  <a:lnTo>
                    <a:pt x="830" y="1697"/>
                  </a:lnTo>
                  <a:lnTo>
                    <a:pt x="830" y="1699"/>
                  </a:lnTo>
                  <a:lnTo>
                    <a:pt x="832" y="1699"/>
                  </a:lnTo>
                  <a:lnTo>
                    <a:pt x="832" y="1700"/>
                  </a:lnTo>
                  <a:lnTo>
                    <a:pt x="833" y="1702"/>
                  </a:lnTo>
                  <a:lnTo>
                    <a:pt x="833" y="1703"/>
                  </a:lnTo>
                  <a:lnTo>
                    <a:pt x="832" y="1705"/>
                  </a:lnTo>
                  <a:lnTo>
                    <a:pt x="832" y="1706"/>
                  </a:lnTo>
                  <a:lnTo>
                    <a:pt x="832" y="1708"/>
                  </a:lnTo>
                  <a:lnTo>
                    <a:pt x="833" y="1708"/>
                  </a:lnTo>
                  <a:lnTo>
                    <a:pt x="835" y="1708"/>
                  </a:lnTo>
                  <a:lnTo>
                    <a:pt x="835" y="1709"/>
                  </a:lnTo>
                  <a:lnTo>
                    <a:pt x="836" y="1711"/>
                  </a:lnTo>
                  <a:lnTo>
                    <a:pt x="838" y="1712"/>
                  </a:lnTo>
                  <a:lnTo>
                    <a:pt x="838" y="1714"/>
                  </a:lnTo>
                  <a:lnTo>
                    <a:pt x="839" y="1714"/>
                  </a:lnTo>
                  <a:lnTo>
                    <a:pt x="839" y="1715"/>
                  </a:lnTo>
                  <a:lnTo>
                    <a:pt x="841" y="1716"/>
                  </a:lnTo>
                  <a:lnTo>
                    <a:pt x="842" y="1718"/>
                  </a:lnTo>
                  <a:lnTo>
                    <a:pt x="844" y="1718"/>
                  </a:lnTo>
                  <a:lnTo>
                    <a:pt x="844" y="1719"/>
                  </a:lnTo>
                  <a:lnTo>
                    <a:pt x="845" y="1719"/>
                  </a:lnTo>
                  <a:lnTo>
                    <a:pt x="847" y="1719"/>
                  </a:lnTo>
                  <a:lnTo>
                    <a:pt x="847" y="1721"/>
                  </a:lnTo>
                  <a:lnTo>
                    <a:pt x="848" y="1722"/>
                  </a:lnTo>
                  <a:lnTo>
                    <a:pt x="850" y="1722"/>
                  </a:lnTo>
                  <a:lnTo>
                    <a:pt x="851" y="1722"/>
                  </a:lnTo>
                  <a:lnTo>
                    <a:pt x="851" y="1724"/>
                  </a:lnTo>
                  <a:lnTo>
                    <a:pt x="853" y="1724"/>
                  </a:lnTo>
                  <a:lnTo>
                    <a:pt x="854" y="1724"/>
                  </a:lnTo>
                  <a:lnTo>
                    <a:pt x="855" y="1724"/>
                  </a:lnTo>
                  <a:lnTo>
                    <a:pt x="855" y="1722"/>
                  </a:lnTo>
                  <a:lnTo>
                    <a:pt x="857" y="1724"/>
                  </a:lnTo>
                  <a:lnTo>
                    <a:pt x="855" y="1725"/>
                  </a:lnTo>
                  <a:lnTo>
                    <a:pt x="855" y="1727"/>
                  </a:lnTo>
                  <a:lnTo>
                    <a:pt x="854" y="1727"/>
                  </a:lnTo>
                  <a:lnTo>
                    <a:pt x="853" y="1727"/>
                  </a:lnTo>
                  <a:lnTo>
                    <a:pt x="851" y="1727"/>
                  </a:lnTo>
                  <a:lnTo>
                    <a:pt x="850" y="1727"/>
                  </a:lnTo>
                  <a:lnTo>
                    <a:pt x="850" y="1728"/>
                  </a:lnTo>
                  <a:lnTo>
                    <a:pt x="850" y="1728"/>
                  </a:lnTo>
                  <a:lnTo>
                    <a:pt x="848" y="1728"/>
                  </a:lnTo>
                  <a:lnTo>
                    <a:pt x="847" y="1728"/>
                  </a:lnTo>
                  <a:lnTo>
                    <a:pt x="845" y="1727"/>
                  </a:lnTo>
                  <a:lnTo>
                    <a:pt x="844" y="1727"/>
                  </a:lnTo>
                  <a:lnTo>
                    <a:pt x="842" y="1727"/>
                  </a:lnTo>
                  <a:lnTo>
                    <a:pt x="842" y="1728"/>
                  </a:lnTo>
                  <a:lnTo>
                    <a:pt x="844" y="1728"/>
                  </a:lnTo>
                  <a:lnTo>
                    <a:pt x="844" y="1730"/>
                  </a:lnTo>
                  <a:lnTo>
                    <a:pt x="844" y="1731"/>
                  </a:lnTo>
                  <a:lnTo>
                    <a:pt x="842" y="1733"/>
                  </a:lnTo>
                  <a:lnTo>
                    <a:pt x="841" y="1733"/>
                  </a:lnTo>
                  <a:lnTo>
                    <a:pt x="841" y="1731"/>
                  </a:lnTo>
                  <a:lnTo>
                    <a:pt x="839" y="1730"/>
                  </a:lnTo>
                  <a:lnTo>
                    <a:pt x="839" y="1731"/>
                  </a:lnTo>
                  <a:lnTo>
                    <a:pt x="838" y="1731"/>
                  </a:lnTo>
                  <a:lnTo>
                    <a:pt x="836" y="1731"/>
                  </a:lnTo>
                  <a:lnTo>
                    <a:pt x="835" y="1731"/>
                  </a:lnTo>
                  <a:lnTo>
                    <a:pt x="835" y="1730"/>
                  </a:lnTo>
                  <a:lnTo>
                    <a:pt x="835" y="1728"/>
                  </a:lnTo>
                  <a:lnTo>
                    <a:pt x="833" y="1728"/>
                  </a:lnTo>
                  <a:lnTo>
                    <a:pt x="832" y="1728"/>
                  </a:lnTo>
                  <a:lnTo>
                    <a:pt x="830" y="1730"/>
                  </a:lnTo>
                  <a:lnTo>
                    <a:pt x="832" y="1730"/>
                  </a:lnTo>
                  <a:lnTo>
                    <a:pt x="832" y="1731"/>
                  </a:lnTo>
                  <a:lnTo>
                    <a:pt x="833" y="1731"/>
                  </a:lnTo>
                  <a:lnTo>
                    <a:pt x="833" y="1733"/>
                  </a:lnTo>
                  <a:lnTo>
                    <a:pt x="835" y="1734"/>
                  </a:lnTo>
                  <a:lnTo>
                    <a:pt x="835" y="1736"/>
                  </a:lnTo>
                  <a:lnTo>
                    <a:pt x="836" y="1736"/>
                  </a:lnTo>
                  <a:lnTo>
                    <a:pt x="836" y="1737"/>
                  </a:lnTo>
                  <a:lnTo>
                    <a:pt x="835" y="1737"/>
                  </a:lnTo>
                  <a:lnTo>
                    <a:pt x="833" y="1737"/>
                  </a:lnTo>
                  <a:lnTo>
                    <a:pt x="833" y="1736"/>
                  </a:lnTo>
                  <a:lnTo>
                    <a:pt x="832" y="1736"/>
                  </a:lnTo>
                  <a:lnTo>
                    <a:pt x="832" y="1734"/>
                  </a:lnTo>
                  <a:lnTo>
                    <a:pt x="830" y="1734"/>
                  </a:lnTo>
                  <a:lnTo>
                    <a:pt x="829" y="1736"/>
                  </a:lnTo>
                  <a:lnTo>
                    <a:pt x="829" y="1734"/>
                  </a:lnTo>
                  <a:lnTo>
                    <a:pt x="829" y="1733"/>
                  </a:lnTo>
                  <a:lnTo>
                    <a:pt x="829" y="1731"/>
                  </a:lnTo>
                  <a:lnTo>
                    <a:pt x="827" y="1731"/>
                  </a:lnTo>
                  <a:lnTo>
                    <a:pt x="826" y="1731"/>
                  </a:lnTo>
                  <a:lnTo>
                    <a:pt x="824" y="1731"/>
                  </a:lnTo>
                  <a:lnTo>
                    <a:pt x="824" y="1733"/>
                  </a:lnTo>
                  <a:lnTo>
                    <a:pt x="823" y="1733"/>
                  </a:lnTo>
                  <a:lnTo>
                    <a:pt x="823" y="1731"/>
                  </a:lnTo>
                  <a:lnTo>
                    <a:pt x="822" y="1731"/>
                  </a:lnTo>
                  <a:lnTo>
                    <a:pt x="822" y="1730"/>
                  </a:lnTo>
                  <a:lnTo>
                    <a:pt x="822" y="1728"/>
                  </a:lnTo>
                  <a:lnTo>
                    <a:pt x="822" y="1727"/>
                  </a:lnTo>
                  <a:lnTo>
                    <a:pt x="823" y="1727"/>
                  </a:lnTo>
                  <a:lnTo>
                    <a:pt x="824" y="1727"/>
                  </a:lnTo>
                  <a:lnTo>
                    <a:pt x="824" y="1725"/>
                  </a:lnTo>
                  <a:lnTo>
                    <a:pt x="823" y="1725"/>
                  </a:lnTo>
                  <a:lnTo>
                    <a:pt x="823" y="1724"/>
                  </a:lnTo>
                  <a:lnTo>
                    <a:pt x="822" y="1724"/>
                  </a:lnTo>
                  <a:lnTo>
                    <a:pt x="822" y="1725"/>
                  </a:lnTo>
                  <a:lnTo>
                    <a:pt x="820" y="1725"/>
                  </a:lnTo>
                  <a:lnTo>
                    <a:pt x="819" y="1725"/>
                  </a:lnTo>
                  <a:lnTo>
                    <a:pt x="817" y="1725"/>
                  </a:lnTo>
                  <a:lnTo>
                    <a:pt x="817" y="1727"/>
                  </a:lnTo>
                  <a:lnTo>
                    <a:pt x="817" y="1728"/>
                  </a:lnTo>
                  <a:lnTo>
                    <a:pt x="817" y="1730"/>
                  </a:lnTo>
                  <a:lnTo>
                    <a:pt x="816" y="1730"/>
                  </a:lnTo>
                  <a:lnTo>
                    <a:pt x="814" y="1730"/>
                  </a:lnTo>
                  <a:lnTo>
                    <a:pt x="813" y="1730"/>
                  </a:lnTo>
                  <a:lnTo>
                    <a:pt x="813" y="1728"/>
                  </a:lnTo>
                  <a:lnTo>
                    <a:pt x="813" y="1727"/>
                  </a:lnTo>
                  <a:lnTo>
                    <a:pt x="814" y="1727"/>
                  </a:lnTo>
                  <a:lnTo>
                    <a:pt x="814" y="1728"/>
                  </a:lnTo>
                  <a:lnTo>
                    <a:pt x="816" y="1728"/>
                  </a:lnTo>
                  <a:lnTo>
                    <a:pt x="816" y="1727"/>
                  </a:lnTo>
                  <a:lnTo>
                    <a:pt x="816" y="1725"/>
                  </a:lnTo>
                  <a:lnTo>
                    <a:pt x="814" y="1725"/>
                  </a:lnTo>
                  <a:lnTo>
                    <a:pt x="816" y="1724"/>
                  </a:lnTo>
                  <a:lnTo>
                    <a:pt x="817" y="1724"/>
                  </a:lnTo>
                  <a:lnTo>
                    <a:pt x="817" y="1722"/>
                  </a:lnTo>
                  <a:lnTo>
                    <a:pt x="816" y="1722"/>
                  </a:lnTo>
                  <a:lnTo>
                    <a:pt x="816" y="1722"/>
                  </a:lnTo>
                  <a:lnTo>
                    <a:pt x="817" y="1722"/>
                  </a:lnTo>
                  <a:lnTo>
                    <a:pt x="817" y="1721"/>
                  </a:lnTo>
                  <a:lnTo>
                    <a:pt x="816" y="1719"/>
                  </a:lnTo>
                  <a:lnTo>
                    <a:pt x="817" y="1719"/>
                  </a:lnTo>
                  <a:lnTo>
                    <a:pt x="819" y="1721"/>
                  </a:lnTo>
                  <a:lnTo>
                    <a:pt x="819" y="1722"/>
                  </a:lnTo>
                  <a:lnTo>
                    <a:pt x="820" y="1722"/>
                  </a:lnTo>
                  <a:lnTo>
                    <a:pt x="819" y="1721"/>
                  </a:lnTo>
                  <a:lnTo>
                    <a:pt x="820" y="1719"/>
                  </a:lnTo>
                  <a:lnTo>
                    <a:pt x="820" y="1721"/>
                  </a:lnTo>
                  <a:lnTo>
                    <a:pt x="822" y="1721"/>
                  </a:lnTo>
                  <a:lnTo>
                    <a:pt x="822" y="1719"/>
                  </a:lnTo>
                  <a:lnTo>
                    <a:pt x="823" y="1721"/>
                  </a:lnTo>
                  <a:lnTo>
                    <a:pt x="823" y="1722"/>
                  </a:lnTo>
                  <a:lnTo>
                    <a:pt x="824" y="1722"/>
                  </a:lnTo>
                  <a:lnTo>
                    <a:pt x="824" y="1721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4" y="1724"/>
                  </a:lnTo>
                  <a:lnTo>
                    <a:pt x="826" y="1724"/>
                  </a:lnTo>
                  <a:lnTo>
                    <a:pt x="826" y="1722"/>
                  </a:lnTo>
                  <a:lnTo>
                    <a:pt x="827" y="1722"/>
                  </a:lnTo>
                  <a:lnTo>
                    <a:pt x="827" y="1722"/>
                  </a:lnTo>
                  <a:lnTo>
                    <a:pt x="829" y="1722"/>
                  </a:lnTo>
                  <a:lnTo>
                    <a:pt x="827" y="1721"/>
                  </a:lnTo>
                  <a:lnTo>
                    <a:pt x="826" y="1721"/>
                  </a:lnTo>
                  <a:lnTo>
                    <a:pt x="824" y="1719"/>
                  </a:lnTo>
                  <a:lnTo>
                    <a:pt x="823" y="1719"/>
                  </a:lnTo>
                  <a:lnTo>
                    <a:pt x="822" y="1718"/>
                  </a:lnTo>
                  <a:lnTo>
                    <a:pt x="820" y="1718"/>
                  </a:lnTo>
                  <a:lnTo>
                    <a:pt x="820" y="1716"/>
                  </a:lnTo>
                  <a:lnTo>
                    <a:pt x="820" y="1715"/>
                  </a:lnTo>
                  <a:lnTo>
                    <a:pt x="819" y="1715"/>
                  </a:lnTo>
                  <a:lnTo>
                    <a:pt x="819" y="1714"/>
                  </a:lnTo>
                  <a:lnTo>
                    <a:pt x="820" y="1712"/>
                  </a:lnTo>
                  <a:lnTo>
                    <a:pt x="822" y="1712"/>
                  </a:lnTo>
                  <a:lnTo>
                    <a:pt x="823" y="1712"/>
                  </a:lnTo>
                  <a:lnTo>
                    <a:pt x="826" y="1711"/>
                  </a:lnTo>
                  <a:lnTo>
                    <a:pt x="826" y="1709"/>
                  </a:lnTo>
                  <a:lnTo>
                    <a:pt x="826" y="1708"/>
                  </a:lnTo>
                  <a:lnTo>
                    <a:pt x="824" y="1708"/>
                  </a:lnTo>
                  <a:lnTo>
                    <a:pt x="823" y="1708"/>
                  </a:lnTo>
                  <a:lnTo>
                    <a:pt x="822" y="1708"/>
                  </a:lnTo>
                  <a:lnTo>
                    <a:pt x="820" y="1709"/>
                  </a:lnTo>
                  <a:lnTo>
                    <a:pt x="819" y="1709"/>
                  </a:lnTo>
                  <a:lnTo>
                    <a:pt x="817" y="1708"/>
                  </a:lnTo>
                  <a:lnTo>
                    <a:pt x="817" y="1706"/>
                  </a:lnTo>
                  <a:lnTo>
                    <a:pt x="817" y="1705"/>
                  </a:lnTo>
                  <a:lnTo>
                    <a:pt x="817" y="1703"/>
                  </a:lnTo>
                  <a:lnTo>
                    <a:pt x="819" y="1705"/>
                  </a:lnTo>
                  <a:lnTo>
                    <a:pt x="819" y="1703"/>
                  </a:lnTo>
                  <a:lnTo>
                    <a:pt x="820" y="1703"/>
                  </a:lnTo>
                  <a:lnTo>
                    <a:pt x="820" y="1702"/>
                  </a:lnTo>
                  <a:lnTo>
                    <a:pt x="822" y="1702"/>
                  </a:lnTo>
                  <a:lnTo>
                    <a:pt x="822" y="1700"/>
                  </a:lnTo>
                  <a:lnTo>
                    <a:pt x="823" y="1700"/>
                  </a:lnTo>
                  <a:lnTo>
                    <a:pt x="823" y="1699"/>
                  </a:lnTo>
                  <a:lnTo>
                    <a:pt x="823" y="1697"/>
                  </a:lnTo>
                  <a:lnTo>
                    <a:pt x="824" y="1697"/>
                  </a:lnTo>
                  <a:moveTo>
                    <a:pt x="824" y="1728"/>
                  </a:moveTo>
                  <a:lnTo>
                    <a:pt x="823" y="1728"/>
                  </a:lnTo>
                  <a:lnTo>
                    <a:pt x="824" y="1730"/>
                  </a:lnTo>
                  <a:lnTo>
                    <a:pt x="824" y="1728"/>
                  </a:lnTo>
                  <a:moveTo>
                    <a:pt x="832" y="1727"/>
                  </a:moveTo>
                  <a:lnTo>
                    <a:pt x="833" y="1727"/>
                  </a:lnTo>
                  <a:lnTo>
                    <a:pt x="835" y="1727"/>
                  </a:lnTo>
                  <a:lnTo>
                    <a:pt x="836" y="1727"/>
                  </a:lnTo>
                  <a:lnTo>
                    <a:pt x="835" y="1725"/>
                  </a:lnTo>
                  <a:lnTo>
                    <a:pt x="833" y="1725"/>
                  </a:lnTo>
                  <a:lnTo>
                    <a:pt x="832" y="1727"/>
                  </a:lnTo>
                  <a:moveTo>
                    <a:pt x="829" y="1725"/>
                  </a:moveTo>
                  <a:lnTo>
                    <a:pt x="829" y="1727"/>
                  </a:lnTo>
                  <a:lnTo>
                    <a:pt x="827" y="1727"/>
                  </a:lnTo>
                  <a:lnTo>
                    <a:pt x="826" y="1728"/>
                  </a:lnTo>
                  <a:lnTo>
                    <a:pt x="827" y="1728"/>
                  </a:lnTo>
                  <a:lnTo>
                    <a:pt x="829" y="1730"/>
                  </a:lnTo>
                  <a:lnTo>
                    <a:pt x="829" y="1728"/>
                  </a:lnTo>
                  <a:lnTo>
                    <a:pt x="830" y="1727"/>
                  </a:lnTo>
                  <a:lnTo>
                    <a:pt x="830" y="1725"/>
                  </a:lnTo>
                  <a:lnTo>
                    <a:pt x="829" y="1725"/>
                  </a:lnTo>
                  <a:moveTo>
                    <a:pt x="816" y="1724"/>
                  </a:moveTo>
                  <a:lnTo>
                    <a:pt x="816" y="1722"/>
                  </a:lnTo>
                  <a:lnTo>
                    <a:pt x="814" y="1722"/>
                  </a:lnTo>
                  <a:lnTo>
                    <a:pt x="814" y="1722"/>
                  </a:lnTo>
                  <a:lnTo>
                    <a:pt x="816" y="1722"/>
                  </a:lnTo>
                  <a:lnTo>
                    <a:pt x="816" y="1721"/>
                  </a:lnTo>
                  <a:lnTo>
                    <a:pt x="814" y="1721"/>
                  </a:lnTo>
                  <a:lnTo>
                    <a:pt x="813" y="1721"/>
                  </a:lnTo>
                  <a:lnTo>
                    <a:pt x="813" y="1722"/>
                  </a:lnTo>
                  <a:lnTo>
                    <a:pt x="813" y="1722"/>
                  </a:lnTo>
                  <a:lnTo>
                    <a:pt x="811" y="1721"/>
                  </a:lnTo>
                  <a:lnTo>
                    <a:pt x="811" y="1722"/>
                  </a:lnTo>
                  <a:lnTo>
                    <a:pt x="810" y="1722"/>
                  </a:lnTo>
                  <a:lnTo>
                    <a:pt x="810" y="1722"/>
                  </a:lnTo>
                  <a:lnTo>
                    <a:pt x="808" y="1722"/>
                  </a:lnTo>
                  <a:lnTo>
                    <a:pt x="808" y="1722"/>
                  </a:lnTo>
                  <a:lnTo>
                    <a:pt x="807" y="1722"/>
                  </a:lnTo>
                  <a:lnTo>
                    <a:pt x="805" y="1722"/>
                  </a:lnTo>
                  <a:lnTo>
                    <a:pt x="805" y="1724"/>
                  </a:lnTo>
                  <a:lnTo>
                    <a:pt x="807" y="1724"/>
                  </a:lnTo>
                  <a:lnTo>
                    <a:pt x="808" y="1724"/>
                  </a:lnTo>
                  <a:lnTo>
                    <a:pt x="810" y="1724"/>
                  </a:lnTo>
                  <a:lnTo>
                    <a:pt x="811" y="1724"/>
                  </a:lnTo>
                  <a:lnTo>
                    <a:pt x="811" y="1722"/>
                  </a:lnTo>
                  <a:lnTo>
                    <a:pt x="813" y="1722"/>
                  </a:lnTo>
                  <a:lnTo>
                    <a:pt x="813" y="1724"/>
                  </a:lnTo>
                  <a:lnTo>
                    <a:pt x="813" y="1724"/>
                  </a:lnTo>
                  <a:lnTo>
                    <a:pt x="814" y="1725"/>
                  </a:lnTo>
                  <a:lnTo>
                    <a:pt x="814" y="1724"/>
                  </a:lnTo>
                  <a:lnTo>
                    <a:pt x="816" y="1724"/>
                  </a:lnTo>
                  <a:moveTo>
                    <a:pt x="813" y="1721"/>
                  </a:moveTo>
                  <a:lnTo>
                    <a:pt x="813" y="1719"/>
                  </a:lnTo>
                  <a:lnTo>
                    <a:pt x="813" y="1718"/>
                  </a:lnTo>
                  <a:lnTo>
                    <a:pt x="813" y="1716"/>
                  </a:lnTo>
                  <a:lnTo>
                    <a:pt x="813" y="1716"/>
                  </a:lnTo>
                  <a:lnTo>
                    <a:pt x="811" y="1716"/>
                  </a:lnTo>
                  <a:lnTo>
                    <a:pt x="811" y="1715"/>
                  </a:lnTo>
                  <a:lnTo>
                    <a:pt x="810" y="1715"/>
                  </a:lnTo>
                  <a:lnTo>
                    <a:pt x="810" y="1716"/>
                  </a:lnTo>
                  <a:lnTo>
                    <a:pt x="808" y="1716"/>
                  </a:lnTo>
                  <a:lnTo>
                    <a:pt x="810" y="1715"/>
                  </a:lnTo>
                  <a:lnTo>
                    <a:pt x="808" y="1715"/>
                  </a:lnTo>
                  <a:lnTo>
                    <a:pt x="807" y="1715"/>
                  </a:lnTo>
                  <a:lnTo>
                    <a:pt x="805" y="1715"/>
                  </a:lnTo>
                  <a:lnTo>
                    <a:pt x="805" y="1714"/>
                  </a:lnTo>
                  <a:lnTo>
                    <a:pt x="804" y="1714"/>
                  </a:lnTo>
                  <a:lnTo>
                    <a:pt x="804" y="1712"/>
                  </a:lnTo>
                  <a:lnTo>
                    <a:pt x="804" y="1711"/>
                  </a:lnTo>
                  <a:lnTo>
                    <a:pt x="802" y="1709"/>
                  </a:lnTo>
                  <a:lnTo>
                    <a:pt x="802" y="1711"/>
                  </a:lnTo>
                  <a:lnTo>
                    <a:pt x="801" y="1711"/>
                  </a:lnTo>
                  <a:lnTo>
                    <a:pt x="801" y="1709"/>
                  </a:lnTo>
                  <a:lnTo>
                    <a:pt x="799" y="1709"/>
                  </a:lnTo>
                  <a:lnTo>
                    <a:pt x="798" y="1709"/>
                  </a:lnTo>
                  <a:lnTo>
                    <a:pt x="796" y="1709"/>
                  </a:lnTo>
                  <a:lnTo>
                    <a:pt x="795" y="1709"/>
                  </a:lnTo>
                  <a:lnTo>
                    <a:pt x="796" y="1711"/>
                  </a:lnTo>
                  <a:lnTo>
                    <a:pt x="795" y="1711"/>
                  </a:lnTo>
                  <a:lnTo>
                    <a:pt x="795" y="1709"/>
                  </a:lnTo>
                  <a:lnTo>
                    <a:pt x="793" y="1708"/>
                  </a:lnTo>
                  <a:lnTo>
                    <a:pt x="793" y="1709"/>
                  </a:lnTo>
                  <a:lnTo>
                    <a:pt x="792" y="1709"/>
                  </a:lnTo>
                  <a:lnTo>
                    <a:pt x="792" y="1711"/>
                  </a:lnTo>
                  <a:lnTo>
                    <a:pt x="793" y="1711"/>
                  </a:lnTo>
                  <a:lnTo>
                    <a:pt x="793" y="1712"/>
                  </a:lnTo>
                  <a:lnTo>
                    <a:pt x="793" y="1714"/>
                  </a:lnTo>
                  <a:lnTo>
                    <a:pt x="795" y="1714"/>
                  </a:lnTo>
                  <a:lnTo>
                    <a:pt x="796" y="1712"/>
                  </a:lnTo>
                  <a:lnTo>
                    <a:pt x="796" y="1714"/>
                  </a:lnTo>
                  <a:lnTo>
                    <a:pt x="796" y="1715"/>
                  </a:lnTo>
                  <a:lnTo>
                    <a:pt x="796" y="1716"/>
                  </a:lnTo>
                  <a:lnTo>
                    <a:pt x="796" y="1718"/>
                  </a:lnTo>
                  <a:lnTo>
                    <a:pt x="798" y="1718"/>
                  </a:lnTo>
                  <a:lnTo>
                    <a:pt x="799" y="1718"/>
                  </a:lnTo>
                  <a:lnTo>
                    <a:pt x="801" y="1718"/>
                  </a:lnTo>
                  <a:lnTo>
                    <a:pt x="801" y="1716"/>
                  </a:lnTo>
                  <a:lnTo>
                    <a:pt x="799" y="1716"/>
                  </a:lnTo>
                  <a:lnTo>
                    <a:pt x="798" y="1716"/>
                  </a:lnTo>
                  <a:lnTo>
                    <a:pt x="798" y="1715"/>
                  </a:lnTo>
                  <a:lnTo>
                    <a:pt x="799" y="1714"/>
                  </a:lnTo>
                  <a:lnTo>
                    <a:pt x="801" y="1714"/>
                  </a:lnTo>
                  <a:lnTo>
                    <a:pt x="799" y="1715"/>
                  </a:lnTo>
                  <a:lnTo>
                    <a:pt x="801" y="1716"/>
                  </a:lnTo>
                  <a:lnTo>
                    <a:pt x="802" y="1716"/>
                  </a:lnTo>
                  <a:lnTo>
                    <a:pt x="804" y="1716"/>
                  </a:lnTo>
                  <a:lnTo>
                    <a:pt x="805" y="1716"/>
                  </a:lnTo>
                  <a:lnTo>
                    <a:pt x="805" y="1718"/>
                  </a:lnTo>
                  <a:lnTo>
                    <a:pt x="807" y="1719"/>
                  </a:lnTo>
                  <a:lnTo>
                    <a:pt x="807" y="1721"/>
                  </a:lnTo>
                  <a:lnTo>
                    <a:pt x="808" y="1721"/>
                  </a:lnTo>
                  <a:lnTo>
                    <a:pt x="808" y="1719"/>
                  </a:lnTo>
                  <a:lnTo>
                    <a:pt x="810" y="1719"/>
                  </a:lnTo>
                  <a:lnTo>
                    <a:pt x="810" y="1718"/>
                  </a:lnTo>
                  <a:lnTo>
                    <a:pt x="811" y="1718"/>
                  </a:lnTo>
                  <a:lnTo>
                    <a:pt x="811" y="1719"/>
                  </a:lnTo>
                  <a:lnTo>
                    <a:pt x="811" y="1721"/>
                  </a:lnTo>
                  <a:lnTo>
                    <a:pt x="813" y="1721"/>
                  </a:lnTo>
                  <a:lnTo>
                    <a:pt x="813" y="1721"/>
                  </a:lnTo>
                  <a:moveTo>
                    <a:pt x="1889" y="1703"/>
                  </a:moveTo>
                  <a:lnTo>
                    <a:pt x="1889" y="1705"/>
                  </a:lnTo>
                  <a:lnTo>
                    <a:pt x="1891" y="1705"/>
                  </a:lnTo>
                  <a:lnTo>
                    <a:pt x="1891" y="1706"/>
                  </a:lnTo>
                  <a:lnTo>
                    <a:pt x="1892" y="1706"/>
                  </a:lnTo>
                  <a:lnTo>
                    <a:pt x="1892" y="1705"/>
                  </a:lnTo>
                  <a:lnTo>
                    <a:pt x="1892" y="1703"/>
                  </a:lnTo>
                  <a:lnTo>
                    <a:pt x="1891" y="1703"/>
                  </a:lnTo>
                  <a:lnTo>
                    <a:pt x="1889" y="1703"/>
                  </a:lnTo>
                  <a:moveTo>
                    <a:pt x="791" y="1693"/>
                  </a:moveTo>
                  <a:lnTo>
                    <a:pt x="789" y="1691"/>
                  </a:lnTo>
                  <a:lnTo>
                    <a:pt x="788" y="1691"/>
                  </a:lnTo>
                  <a:lnTo>
                    <a:pt x="788" y="1693"/>
                  </a:lnTo>
                  <a:lnTo>
                    <a:pt x="789" y="1693"/>
                  </a:lnTo>
                  <a:lnTo>
                    <a:pt x="789" y="1694"/>
                  </a:lnTo>
                  <a:lnTo>
                    <a:pt x="789" y="1696"/>
                  </a:lnTo>
                  <a:lnTo>
                    <a:pt x="791" y="1696"/>
                  </a:lnTo>
                  <a:lnTo>
                    <a:pt x="791" y="1694"/>
                  </a:lnTo>
                  <a:lnTo>
                    <a:pt x="792" y="1694"/>
                  </a:lnTo>
                  <a:lnTo>
                    <a:pt x="792" y="1693"/>
                  </a:lnTo>
                  <a:lnTo>
                    <a:pt x="791" y="1693"/>
                  </a:lnTo>
                  <a:moveTo>
                    <a:pt x="909" y="1684"/>
                  </a:moveTo>
                  <a:lnTo>
                    <a:pt x="909" y="1685"/>
                  </a:lnTo>
                  <a:lnTo>
                    <a:pt x="909" y="1687"/>
                  </a:lnTo>
                  <a:lnTo>
                    <a:pt x="907" y="1687"/>
                  </a:lnTo>
                  <a:lnTo>
                    <a:pt x="907" y="1685"/>
                  </a:lnTo>
                  <a:lnTo>
                    <a:pt x="906" y="1685"/>
                  </a:lnTo>
                  <a:lnTo>
                    <a:pt x="907" y="1684"/>
                  </a:lnTo>
                  <a:lnTo>
                    <a:pt x="907" y="1682"/>
                  </a:lnTo>
                  <a:lnTo>
                    <a:pt x="906" y="1682"/>
                  </a:lnTo>
                  <a:lnTo>
                    <a:pt x="906" y="1684"/>
                  </a:lnTo>
                  <a:lnTo>
                    <a:pt x="904" y="1682"/>
                  </a:lnTo>
                  <a:lnTo>
                    <a:pt x="904" y="1684"/>
                  </a:lnTo>
                  <a:lnTo>
                    <a:pt x="903" y="1684"/>
                  </a:lnTo>
                  <a:lnTo>
                    <a:pt x="901" y="1685"/>
                  </a:lnTo>
                  <a:lnTo>
                    <a:pt x="901" y="1687"/>
                  </a:lnTo>
                  <a:lnTo>
                    <a:pt x="903" y="1687"/>
                  </a:lnTo>
                  <a:lnTo>
                    <a:pt x="903" y="1687"/>
                  </a:lnTo>
                  <a:lnTo>
                    <a:pt x="901" y="1687"/>
                  </a:lnTo>
                  <a:lnTo>
                    <a:pt x="900" y="1688"/>
                  </a:lnTo>
                  <a:lnTo>
                    <a:pt x="898" y="1688"/>
                  </a:lnTo>
                  <a:lnTo>
                    <a:pt x="900" y="1690"/>
                  </a:lnTo>
                  <a:lnTo>
                    <a:pt x="898" y="1690"/>
                  </a:lnTo>
                  <a:lnTo>
                    <a:pt x="898" y="1691"/>
                  </a:lnTo>
                  <a:lnTo>
                    <a:pt x="897" y="1691"/>
                  </a:lnTo>
                  <a:lnTo>
                    <a:pt x="898" y="1693"/>
                  </a:lnTo>
                  <a:lnTo>
                    <a:pt x="900" y="1694"/>
                  </a:lnTo>
                  <a:lnTo>
                    <a:pt x="900" y="1693"/>
                  </a:lnTo>
                  <a:lnTo>
                    <a:pt x="901" y="1693"/>
                  </a:lnTo>
                  <a:lnTo>
                    <a:pt x="901" y="1691"/>
                  </a:lnTo>
                  <a:lnTo>
                    <a:pt x="901" y="1690"/>
                  </a:lnTo>
                  <a:lnTo>
                    <a:pt x="903" y="1690"/>
                  </a:lnTo>
                  <a:lnTo>
                    <a:pt x="903" y="1691"/>
                  </a:lnTo>
                  <a:lnTo>
                    <a:pt x="904" y="1691"/>
                  </a:lnTo>
                  <a:lnTo>
                    <a:pt x="906" y="1691"/>
                  </a:lnTo>
                  <a:lnTo>
                    <a:pt x="906" y="1690"/>
                  </a:lnTo>
                  <a:lnTo>
                    <a:pt x="904" y="1690"/>
                  </a:lnTo>
                  <a:lnTo>
                    <a:pt x="904" y="1688"/>
                  </a:lnTo>
                  <a:lnTo>
                    <a:pt x="906" y="1688"/>
                  </a:lnTo>
                  <a:lnTo>
                    <a:pt x="907" y="1688"/>
                  </a:lnTo>
                  <a:lnTo>
                    <a:pt x="909" y="1688"/>
                  </a:lnTo>
                  <a:lnTo>
                    <a:pt x="910" y="1688"/>
                  </a:lnTo>
                  <a:lnTo>
                    <a:pt x="910" y="1687"/>
                  </a:lnTo>
                  <a:lnTo>
                    <a:pt x="912" y="1687"/>
                  </a:lnTo>
                  <a:lnTo>
                    <a:pt x="912" y="1687"/>
                  </a:lnTo>
                  <a:lnTo>
                    <a:pt x="910" y="1687"/>
                  </a:lnTo>
                  <a:lnTo>
                    <a:pt x="910" y="1685"/>
                  </a:lnTo>
                  <a:lnTo>
                    <a:pt x="912" y="1685"/>
                  </a:lnTo>
                  <a:lnTo>
                    <a:pt x="912" y="1684"/>
                  </a:lnTo>
                  <a:lnTo>
                    <a:pt x="910" y="1684"/>
                  </a:lnTo>
                  <a:lnTo>
                    <a:pt x="909" y="1684"/>
                  </a:lnTo>
                  <a:moveTo>
                    <a:pt x="903" y="1693"/>
                  </a:moveTo>
                  <a:lnTo>
                    <a:pt x="903" y="1691"/>
                  </a:lnTo>
                  <a:lnTo>
                    <a:pt x="901" y="1693"/>
                  </a:lnTo>
                  <a:lnTo>
                    <a:pt x="903" y="1693"/>
                  </a:lnTo>
                  <a:moveTo>
                    <a:pt x="791" y="1687"/>
                  </a:moveTo>
                  <a:lnTo>
                    <a:pt x="791" y="1687"/>
                  </a:lnTo>
                  <a:lnTo>
                    <a:pt x="789" y="1687"/>
                  </a:lnTo>
                  <a:lnTo>
                    <a:pt x="789" y="1687"/>
                  </a:lnTo>
                  <a:lnTo>
                    <a:pt x="791" y="1688"/>
                  </a:lnTo>
                  <a:lnTo>
                    <a:pt x="792" y="1687"/>
                  </a:lnTo>
                  <a:lnTo>
                    <a:pt x="791" y="1687"/>
                  </a:lnTo>
                  <a:moveTo>
                    <a:pt x="900" y="1684"/>
                  </a:moveTo>
                  <a:lnTo>
                    <a:pt x="900" y="1685"/>
                  </a:lnTo>
                  <a:lnTo>
                    <a:pt x="901" y="1685"/>
                  </a:lnTo>
                  <a:lnTo>
                    <a:pt x="901" y="1684"/>
                  </a:lnTo>
                  <a:lnTo>
                    <a:pt x="900" y="1684"/>
                  </a:lnTo>
                  <a:moveTo>
                    <a:pt x="898" y="1684"/>
                  </a:moveTo>
                  <a:lnTo>
                    <a:pt x="897" y="1685"/>
                  </a:lnTo>
                  <a:lnTo>
                    <a:pt x="897" y="1684"/>
                  </a:lnTo>
                  <a:lnTo>
                    <a:pt x="895" y="1684"/>
                  </a:lnTo>
                  <a:lnTo>
                    <a:pt x="894" y="1682"/>
                  </a:lnTo>
                  <a:lnTo>
                    <a:pt x="892" y="1682"/>
                  </a:lnTo>
                  <a:lnTo>
                    <a:pt x="894" y="1684"/>
                  </a:lnTo>
                  <a:lnTo>
                    <a:pt x="894" y="1685"/>
                  </a:lnTo>
                  <a:lnTo>
                    <a:pt x="892" y="1685"/>
                  </a:lnTo>
                  <a:lnTo>
                    <a:pt x="892" y="1684"/>
                  </a:lnTo>
                  <a:lnTo>
                    <a:pt x="891" y="1684"/>
                  </a:lnTo>
                  <a:lnTo>
                    <a:pt x="891" y="1685"/>
                  </a:lnTo>
                  <a:lnTo>
                    <a:pt x="892" y="1687"/>
                  </a:lnTo>
                  <a:lnTo>
                    <a:pt x="894" y="1687"/>
                  </a:lnTo>
                  <a:lnTo>
                    <a:pt x="892" y="1687"/>
                  </a:lnTo>
                  <a:lnTo>
                    <a:pt x="891" y="1688"/>
                  </a:lnTo>
                  <a:lnTo>
                    <a:pt x="891" y="1690"/>
                  </a:lnTo>
                  <a:lnTo>
                    <a:pt x="889" y="1690"/>
                  </a:lnTo>
                  <a:lnTo>
                    <a:pt x="889" y="1691"/>
                  </a:lnTo>
                  <a:lnTo>
                    <a:pt x="888" y="1691"/>
                  </a:lnTo>
                  <a:lnTo>
                    <a:pt x="889" y="1693"/>
                  </a:lnTo>
                  <a:lnTo>
                    <a:pt x="891" y="1693"/>
                  </a:lnTo>
                  <a:lnTo>
                    <a:pt x="892" y="1693"/>
                  </a:lnTo>
                  <a:lnTo>
                    <a:pt x="892" y="1691"/>
                  </a:lnTo>
                  <a:lnTo>
                    <a:pt x="892" y="1690"/>
                  </a:lnTo>
                  <a:lnTo>
                    <a:pt x="894" y="1690"/>
                  </a:lnTo>
                  <a:lnTo>
                    <a:pt x="895" y="1690"/>
                  </a:lnTo>
                  <a:lnTo>
                    <a:pt x="897" y="1690"/>
                  </a:lnTo>
                  <a:lnTo>
                    <a:pt x="897" y="1688"/>
                  </a:lnTo>
                  <a:lnTo>
                    <a:pt x="898" y="1687"/>
                  </a:lnTo>
                  <a:lnTo>
                    <a:pt x="898" y="1687"/>
                  </a:lnTo>
                  <a:lnTo>
                    <a:pt x="900" y="1687"/>
                  </a:lnTo>
                  <a:lnTo>
                    <a:pt x="900" y="1685"/>
                  </a:lnTo>
                  <a:lnTo>
                    <a:pt x="898" y="1685"/>
                  </a:lnTo>
                  <a:lnTo>
                    <a:pt x="898" y="1684"/>
                  </a:lnTo>
                  <a:moveTo>
                    <a:pt x="782" y="1682"/>
                  </a:moveTo>
                  <a:lnTo>
                    <a:pt x="782" y="1684"/>
                  </a:lnTo>
                  <a:lnTo>
                    <a:pt x="782" y="1685"/>
                  </a:lnTo>
                  <a:lnTo>
                    <a:pt x="783" y="1684"/>
                  </a:lnTo>
                  <a:lnTo>
                    <a:pt x="783" y="1685"/>
                  </a:lnTo>
                  <a:lnTo>
                    <a:pt x="785" y="1685"/>
                  </a:lnTo>
                  <a:lnTo>
                    <a:pt x="785" y="1684"/>
                  </a:lnTo>
                  <a:lnTo>
                    <a:pt x="785" y="1682"/>
                  </a:lnTo>
                  <a:lnTo>
                    <a:pt x="783" y="1682"/>
                  </a:lnTo>
                  <a:lnTo>
                    <a:pt x="782" y="1682"/>
                  </a:lnTo>
                  <a:moveTo>
                    <a:pt x="786" y="1682"/>
                  </a:moveTo>
                  <a:lnTo>
                    <a:pt x="785" y="1681"/>
                  </a:lnTo>
                  <a:lnTo>
                    <a:pt x="785" y="1682"/>
                  </a:lnTo>
                  <a:lnTo>
                    <a:pt x="786" y="1682"/>
                  </a:lnTo>
                  <a:moveTo>
                    <a:pt x="780" y="1687"/>
                  </a:moveTo>
                  <a:lnTo>
                    <a:pt x="782" y="1687"/>
                  </a:lnTo>
                  <a:lnTo>
                    <a:pt x="782" y="1685"/>
                  </a:lnTo>
                  <a:lnTo>
                    <a:pt x="780" y="1685"/>
                  </a:lnTo>
                  <a:lnTo>
                    <a:pt x="780" y="1687"/>
                  </a:lnTo>
                  <a:moveTo>
                    <a:pt x="2580" y="1678"/>
                  </a:moveTo>
                  <a:lnTo>
                    <a:pt x="2582" y="1678"/>
                  </a:lnTo>
                  <a:lnTo>
                    <a:pt x="2583" y="1678"/>
                  </a:lnTo>
                  <a:lnTo>
                    <a:pt x="2583" y="1677"/>
                  </a:lnTo>
                  <a:lnTo>
                    <a:pt x="2582" y="1677"/>
                  </a:lnTo>
                  <a:lnTo>
                    <a:pt x="2582" y="1675"/>
                  </a:lnTo>
                  <a:lnTo>
                    <a:pt x="2580" y="1677"/>
                  </a:lnTo>
                  <a:lnTo>
                    <a:pt x="2580" y="1678"/>
                  </a:lnTo>
                  <a:moveTo>
                    <a:pt x="2582" y="1675"/>
                  </a:moveTo>
                  <a:lnTo>
                    <a:pt x="2583" y="1675"/>
                  </a:lnTo>
                  <a:lnTo>
                    <a:pt x="2583" y="1674"/>
                  </a:lnTo>
                  <a:lnTo>
                    <a:pt x="2582" y="1674"/>
                  </a:lnTo>
                  <a:lnTo>
                    <a:pt x="2582" y="1675"/>
                  </a:lnTo>
                  <a:moveTo>
                    <a:pt x="783" y="1668"/>
                  </a:moveTo>
                  <a:lnTo>
                    <a:pt x="782" y="1668"/>
                  </a:lnTo>
                  <a:lnTo>
                    <a:pt x="780" y="1668"/>
                  </a:lnTo>
                  <a:lnTo>
                    <a:pt x="780" y="1669"/>
                  </a:lnTo>
                  <a:lnTo>
                    <a:pt x="782" y="1669"/>
                  </a:lnTo>
                  <a:lnTo>
                    <a:pt x="782" y="1671"/>
                  </a:lnTo>
                  <a:lnTo>
                    <a:pt x="783" y="1671"/>
                  </a:lnTo>
                  <a:lnTo>
                    <a:pt x="783" y="1669"/>
                  </a:lnTo>
                  <a:lnTo>
                    <a:pt x="783" y="1668"/>
                  </a:lnTo>
                  <a:moveTo>
                    <a:pt x="1869" y="1656"/>
                  </a:moveTo>
                  <a:lnTo>
                    <a:pt x="1867" y="1656"/>
                  </a:lnTo>
                  <a:lnTo>
                    <a:pt x="1867" y="1657"/>
                  </a:lnTo>
                  <a:lnTo>
                    <a:pt x="1866" y="1657"/>
                  </a:lnTo>
                  <a:lnTo>
                    <a:pt x="1864" y="1657"/>
                  </a:lnTo>
                  <a:lnTo>
                    <a:pt x="1864" y="1659"/>
                  </a:lnTo>
                  <a:lnTo>
                    <a:pt x="1866" y="1659"/>
                  </a:lnTo>
                  <a:lnTo>
                    <a:pt x="1867" y="1659"/>
                  </a:lnTo>
                  <a:lnTo>
                    <a:pt x="1869" y="1659"/>
                  </a:lnTo>
                  <a:lnTo>
                    <a:pt x="1870" y="1657"/>
                  </a:lnTo>
                  <a:lnTo>
                    <a:pt x="1869" y="1657"/>
                  </a:lnTo>
                  <a:lnTo>
                    <a:pt x="1869" y="1656"/>
                  </a:lnTo>
                  <a:moveTo>
                    <a:pt x="1861" y="1659"/>
                  </a:moveTo>
                  <a:lnTo>
                    <a:pt x="1861" y="1657"/>
                  </a:lnTo>
                  <a:lnTo>
                    <a:pt x="1860" y="1657"/>
                  </a:lnTo>
                  <a:lnTo>
                    <a:pt x="1860" y="1656"/>
                  </a:lnTo>
                  <a:lnTo>
                    <a:pt x="1860" y="1654"/>
                  </a:lnTo>
                  <a:lnTo>
                    <a:pt x="1858" y="1654"/>
                  </a:lnTo>
                  <a:lnTo>
                    <a:pt x="1858" y="1656"/>
                  </a:lnTo>
                  <a:lnTo>
                    <a:pt x="1857" y="1656"/>
                  </a:lnTo>
                  <a:lnTo>
                    <a:pt x="1858" y="1654"/>
                  </a:lnTo>
                  <a:lnTo>
                    <a:pt x="1858" y="1653"/>
                  </a:lnTo>
                  <a:lnTo>
                    <a:pt x="1857" y="1653"/>
                  </a:lnTo>
                  <a:lnTo>
                    <a:pt x="1855" y="1653"/>
                  </a:lnTo>
                  <a:lnTo>
                    <a:pt x="1855" y="1654"/>
                  </a:lnTo>
                  <a:lnTo>
                    <a:pt x="1855" y="1656"/>
                  </a:lnTo>
                  <a:lnTo>
                    <a:pt x="1855" y="1657"/>
                  </a:lnTo>
                  <a:lnTo>
                    <a:pt x="1855" y="1659"/>
                  </a:lnTo>
                  <a:lnTo>
                    <a:pt x="1857" y="1659"/>
                  </a:lnTo>
                  <a:lnTo>
                    <a:pt x="1857" y="1660"/>
                  </a:lnTo>
                  <a:lnTo>
                    <a:pt x="1855" y="1660"/>
                  </a:lnTo>
                  <a:lnTo>
                    <a:pt x="1855" y="1662"/>
                  </a:lnTo>
                  <a:lnTo>
                    <a:pt x="1855" y="1663"/>
                  </a:lnTo>
                  <a:lnTo>
                    <a:pt x="1857" y="1663"/>
                  </a:lnTo>
                  <a:lnTo>
                    <a:pt x="1858" y="1663"/>
                  </a:lnTo>
                  <a:lnTo>
                    <a:pt x="1858" y="1662"/>
                  </a:lnTo>
                  <a:lnTo>
                    <a:pt x="1858" y="1660"/>
                  </a:lnTo>
                  <a:lnTo>
                    <a:pt x="1860" y="1662"/>
                  </a:lnTo>
                  <a:lnTo>
                    <a:pt x="1861" y="1663"/>
                  </a:lnTo>
                  <a:lnTo>
                    <a:pt x="1863" y="1663"/>
                  </a:lnTo>
                  <a:lnTo>
                    <a:pt x="1863" y="1662"/>
                  </a:lnTo>
                  <a:lnTo>
                    <a:pt x="1864" y="1663"/>
                  </a:lnTo>
                  <a:lnTo>
                    <a:pt x="1866" y="1663"/>
                  </a:lnTo>
                  <a:lnTo>
                    <a:pt x="1867" y="1663"/>
                  </a:lnTo>
                  <a:lnTo>
                    <a:pt x="1866" y="1662"/>
                  </a:lnTo>
                  <a:lnTo>
                    <a:pt x="1864" y="1662"/>
                  </a:lnTo>
                  <a:lnTo>
                    <a:pt x="1863" y="1660"/>
                  </a:lnTo>
                  <a:lnTo>
                    <a:pt x="1864" y="1660"/>
                  </a:lnTo>
                  <a:lnTo>
                    <a:pt x="1864" y="1659"/>
                  </a:lnTo>
                  <a:lnTo>
                    <a:pt x="1863" y="1659"/>
                  </a:lnTo>
                  <a:lnTo>
                    <a:pt x="1861" y="1659"/>
                  </a:lnTo>
                  <a:moveTo>
                    <a:pt x="2591" y="1637"/>
                  </a:moveTo>
                  <a:lnTo>
                    <a:pt x="2592" y="1637"/>
                  </a:lnTo>
                  <a:lnTo>
                    <a:pt x="2592" y="1635"/>
                  </a:lnTo>
                  <a:lnTo>
                    <a:pt x="2591" y="1635"/>
                  </a:lnTo>
                  <a:lnTo>
                    <a:pt x="2591" y="1637"/>
                  </a:lnTo>
                  <a:moveTo>
                    <a:pt x="2595" y="1629"/>
                  </a:moveTo>
                  <a:lnTo>
                    <a:pt x="2594" y="1629"/>
                  </a:lnTo>
                  <a:lnTo>
                    <a:pt x="2594" y="1631"/>
                  </a:lnTo>
                  <a:lnTo>
                    <a:pt x="2594" y="1632"/>
                  </a:lnTo>
                  <a:lnTo>
                    <a:pt x="2594" y="1634"/>
                  </a:lnTo>
                  <a:lnTo>
                    <a:pt x="2592" y="1634"/>
                  </a:lnTo>
                  <a:lnTo>
                    <a:pt x="2592" y="1635"/>
                  </a:lnTo>
                  <a:lnTo>
                    <a:pt x="2594" y="1635"/>
                  </a:lnTo>
                  <a:lnTo>
                    <a:pt x="2595" y="1635"/>
                  </a:lnTo>
                  <a:lnTo>
                    <a:pt x="2597" y="1635"/>
                  </a:lnTo>
                  <a:lnTo>
                    <a:pt x="2597" y="1634"/>
                  </a:lnTo>
                  <a:lnTo>
                    <a:pt x="2597" y="1632"/>
                  </a:lnTo>
                  <a:lnTo>
                    <a:pt x="2597" y="1631"/>
                  </a:lnTo>
                  <a:lnTo>
                    <a:pt x="2595" y="1631"/>
                  </a:lnTo>
                  <a:lnTo>
                    <a:pt x="2595" y="1629"/>
                  </a:lnTo>
                  <a:moveTo>
                    <a:pt x="2632" y="1567"/>
                  </a:moveTo>
                  <a:lnTo>
                    <a:pt x="2632" y="1566"/>
                  </a:lnTo>
                  <a:lnTo>
                    <a:pt x="2631" y="1566"/>
                  </a:lnTo>
                  <a:lnTo>
                    <a:pt x="2629" y="1566"/>
                  </a:lnTo>
                  <a:lnTo>
                    <a:pt x="2629" y="1567"/>
                  </a:lnTo>
                  <a:lnTo>
                    <a:pt x="2631" y="1567"/>
                  </a:lnTo>
                  <a:lnTo>
                    <a:pt x="2632" y="1567"/>
                  </a:lnTo>
                  <a:moveTo>
                    <a:pt x="2639" y="1573"/>
                  </a:moveTo>
                  <a:lnTo>
                    <a:pt x="2641" y="1573"/>
                  </a:lnTo>
                  <a:lnTo>
                    <a:pt x="2641" y="1575"/>
                  </a:lnTo>
                  <a:lnTo>
                    <a:pt x="2641" y="1576"/>
                  </a:lnTo>
                  <a:lnTo>
                    <a:pt x="2641" y="1578"/>
                  </a:lnTo>
                  <a:lnTo>
                    <a:pt x="2642" y="1579"/>
                  </a:lnTo>
                  <a:lnTo>
                    <a:pt x="2642" y="1579"/>
                  </a:lnTo>
                  <a:lnTo>
                    <a:pt x="2641" y="1581"/>
                  </a:lnTo>
                  <a:lnTo>
                    <a:pt x="2639" y="1581"/>
                  </a:lnTo>
                  <a:lnTo>
                    <a:pt x="2639" y="1582"/>
                  </a:lnTo>
                  <a:lnTo>
                    <a:pt x="2639" y="1584"/>
                  </a:lnTo>
                  <a:lnTo>
                    <a:pt x="2638" y="1584"/>
                  </a:lnTo>
                  <a:lnTo>
                    <a:pt x="2638" y="1585"/>
                  </a:lnTo>
                  <a:lnTo>
                    <a:pt x="2636" y="1585"/>
                  </a:lnTo>
                  <a:lnTo>
                    <a:pt x="2636" y="1586"/>
                  </a:lnTo>
                  <a:lnTo>
                    <a:pt x="2635" y="1588"/>
                  </a:lnTo>
                  <a:lnTo>
                    <a:pt x="2635" y="1589"/>
                  </a:lnTo>
                  <a:lnTo>
                    <a:pt x="2635" y="1591"/>
                  </a:lnTo>
                  <a:lnTo>
                    <a:pt x="2634" y="1591"/>
                  </a:lnTo>
                  <a:lnTo>
                    <a:pt x="2634" y="1592"/>
                  </a:lnTo>
                  <a:lnTo>
                    <a:pt x="2632" y="1592"/>
                  </a:lnTo>
                  <a:lnTo>
                    <a:pt x="2631" y="1592"/>
                  </a:lnTo>
                  <a:lnTo>
                    <a:pt x="2631" y="1594"/>
                  </a:lnTo>
                  <a:lnTo>
                    <a:pt x="2631" y="1595"/>
                  </a:lnTo>
                  <a:lnTo>
                    <a:pt x="2631" y="1597"/>
                  </a:lnTo>
                  <a:lnTo>
                    <a:pt x="2631" y="1598"/>
                  </a:lnTo>
                  <a:lnTo>
                    <a:pt x="2632" y="1598"/>
                  </a:lnTo>
                  <a:lnTo>
                    <a:pt x="2634" y="1598"/>
                  </a:lnTo>
                  <a:lnTo>
                    <a:pt x="2634" y="1600"/>
                  </a:lnTo>
                  <a:lnTo>
                    <a:pt x="2632" y="1600"/>
                  </a:lnTo>
                  <a:lnTo>
                    <a:pt x="2632" y="1601"/>
                  </a:lnTo>
                  <a:lnTo>
                    <a:pt x="2631" y="1600"/>
                  </a:lnTo>
                  <a:lnTo>
                    <a:pt x="2629" y="1600"/>
                  </a:lnTo>
                  <a:lnTo>
                    <a:pt x="2629" y="1598"/>
                  </a:lnTo>
                  <a:lnTo>
                    <a:pt x="2628" y="1598"/>
                  </a:lnTo>
                  <a:lnTo>
                    <a:pt x="2628" y="1600"/>
                  </a:lnTo>
                  <a:lnTo>
                    <a:pt x="2626" y="1600"/>
                  </a:lnTo>
                  <a:lnTo>
                    <a:pt x="2626" y="1601"/>
                  </a:lnTo>
                  <a:lnTo>
                    <a:pt x="2625" y="1601"/>
                  </a:lnTo>
                  <a:lnTo>
                    <a:pt x="2623" y="1603"/>
                  </a:lnTo>
                  <a:lnTo>
                    <a:pt x="2623" y="1603"/>
                  </a:lnTo>
                  <a:lnTo>
                    <a:pt x="2623" y="1604"/>
                  </a:lnTo>
                  <a:lnTo>
                    <a:pt x="2622" y="1604"/>
                  </a:lnTo>
                  <a:lnTo>
                    <a:pt x="2620" y="1604"/>
                  </a:lnTo>
                  <a:lnTo>
                    <a:pt x="2620" y="1606"/>
                  </a:lnTo>
                  <a:lnTo>
                    <a:pt x="2620" y="1607"/>
                  </a:lnTo>
                  <a:lnTo>
                    <a:pt x="2620" y="1609"/>
                  </a:lnTo>
                  <a:lnTo>
                    <a:pt x="2620" y="1610"/>
                  </a:lnTo>
                  <a:lnTo>
                    <a:pt x="2620" y="1612"/>
                  </a:lnTo>
                  <a:lnTo>
                    <a:pt x="2620" y="1613"/>
                  </a:lnTo>
                  <a:lnTo>
                    <a:pt x="2619" y="1613"/>
                  </a:lnTo>
                  <a:lnTo>
                    <a:pt x="2619" y="1615"/>
                  </a:lnTo>
                  <a:lnTo>
                    <a:pt x="2617" y="1615"/>
                  </a:lnTo>
                  <a:lnTo>
                    <a:pt x="2617" y="1616"/>
                  </a:lnTo>
                  <a:lnTo>
                    <a:pt x="2617" y="1616"/>
                  </a:lnTo>
                  <a:lnTo>
                    <a:pt x="2617" y="1618"/>
                  </a:lnTo>
                  <a:lnTo>
                    <a:pt x="2616" y="1618"/>
                  </a:lnTo>
                  <a:lnTo>
                    <a:pt x="2616" y="1619"/>
                  </a:lnTo>
                  <a:lnTo>
                    <a:pt x="2616" y="1620"/>
                  </a:lnTo>
                  <a:lnTo>
                    <a:pt x="2614" y="1622"/>
                  </a:lnTo>
                  <a:lnTo>
                    <a:pt x="2613" y="1622"/>
                  </a:lnTo>
                  <a:lnTo>
                    <a:pt x="2613" y="1623"/>
                  </a:lnTo>
                  <a:lnTo>
                    <a:pt x="2611" y="1625"/>
                  </a:lnTo>
                  <a:lnTo>
                    <a:pt x="2610" y="1626"/>
                  </a:lnTo>
                  <a:lnTo>
                    <a:pt x="2610" y="1628"/>
                  </a:lnTo>
                  <a:lnTo>
                    <a:pt x="2608" y="1628"/>
                  </a:lnTo>
                  <a:lnTo>
                    <a:pt x="2608" y="1629"/>
                  </a:lnTo>
                  <a:lnTo>
                    <a:pt x="2607" y="1629"/>
                  </a:lnTo>
                  <a:lnTo>
                    <a:pt x="2605" y="1629"/>
                  </a:lnTo>
                  <a:lnTo>
                    <a:pt x="2604" y="1629"/>
                  </a:lnTo>
                  <a:lnTo>
                    <a:pt x="2602" y="1629"/>
                  </a:lnTo>
                  <a:lnTo>
                    <a:pt x="2601" y="1629"/>
                  </a:lnTo>
                  <a:lnTo>
                    <a:pt x="2600" y="1629"/>
                  </a:lnTo>
                  <a:lnTo>
                    <a:pt x="2600" y="1628"/>
                  </a:lnTo>
                  <a:lnTo>
                    <a:pt x="2598" y="1628"/>
                  </a:lnTo>
                  <a:lnTo>
                    <a:pt x="2597" y="1628"/>
                  </a:lnTo>
                  <a:lnTo>
                    <a:pt x="2597" y="1626"/>
                  </a:lnTo>
                  <a:lnTo>
                    <a:pt x="2595" y="1626"/>
                  </a:lnTo>
                  <a:lnTo>
                    <a:pt x="2594" y="1626"/>
                  </a:lnTo>
                  <a:lnTo>
                    <a:pt x="2594" y="1625"/>
                  </a:lnTo>
                  <a:lnTo>
                    <a:pt x="2592" y="1625"/>
                  </a:lnTo>
                  <a:lnTo>
                    <a:pt x="2592" y="1623"/>
                  </a:lnTo>
                  <a:lnTo>
                    <a:pt x="2591" y="1623"/>
                  </a:lnTo>
                  <a:lnTo>
                    <a:pt x="2591" y="1625"/>
                  </a:lnTo>
                  <a:lnTo>
                    <a:pt x="2589" y="1625"/>
                  </a:lnTo>
                  <a:lnTo>
                    <a:pt x="2588" y="1625"/>
                  </a:lnTo>
                  <a:lnTo>
                    <a:pt x="2588" y="1625"/>
                  </a:lnTo>
                  <a:lnTo>
                    <a:pt x="2586" y="1625"/>
                  </a:lnTo>
                  <a:lnTo>
                    <a:pt x="2586" y="1623"/>
                  </a:lnTo>
                  <a:lnTo>
                    <a:pt x="2588" y="1623"/>
                  </a:lnTo>
                  <a:lnTo>
                    <a:pt x="2588" y="1622"/>
                  </a:lnTo>
                  <a:lnTo>
                    <a:pt x="2586" y="1623"/>
                  </a:lnTo>
                  <a:lnTo>
                    <a:pt x="2586" y="1622"/>
                  </a:lnTo>
                  <a:lnTo>
                    <a:pt x="2585" y="1622"/>
                  </a:lnTo>
                  <a:lnTo>
                    <a:pt x="2585" y="1620"/>
                  </a:lnTo>
                  <a:lnTo>
                    <a:pt x="2586" y="1620"/>
                  </a:lnTo>
                  <a:lnTo>
                    <a:pt x="2588" y="1619"/>
                  </a:lnTo>
                  <a:lnTo>
                    <a:pt x="2586" y="1618"/>
                  </a:lnTo>
                  <a:lnTo>
                    <a:pt x="2586" y="1616"/>
                  </a:lnTo>
                  <a:lnTo>
                    <a:pt x="2588" y="1616"/>
                  </a:lnTo>
                  <a:lnTo>
                    <a:pt x="2588" y="1616"/>
                  </a:lnTo>
                  <a:lnTo>
                    <a:pt x="2588" y="1615"/>
                  </a:lnTo>
                  <a:lnTo>
                    <a:pt x="2588" y="1615"/>
                  </a:lnTo>
                  <a:lnTo>
                    <a:pt x="2588" y="1613"/>
                  </a:lnTo>
                  <a:lnTo>
                    <a:pt x="2589" y="1613"/>
                  </a:lnTo>
                  <a:lnTo>
                    <a:pt x="2589" y="1612"/>
                  </a:lnTo>
                  <a:lnTo>
                    <a:pt x="2591" y="1610"/>
                  </a:lnTo>
                  <a:lnTo>
                    <a:pt x="2592" y="1610"/>
                  </a:lnTo>
                  <a:lnTo>
                    <a:pt x="2592" y="1609"/>
                  </a:lnTo>
                  <a:lnTo>
                    <a:pt x="2594" y="1609"/>
                  </a:lnTo>
                  <a:lnTo>
                    <a:pt x="2594" y="1607"/>
                  </a:lnTo>
                  <a:lnTo>
                    <a:pt x="2595" y="1606"/>
                  </a:lnTo>
                  <a:lnTo>
                    <a:pt x="2597" y="1606"/>
                  </a:lnTo>
                  <a:lnTo>
                    <a:pt x="2597" y="1604"/>
                  </a:lnTo>
                  <a:lnTo>
                    <a:pt x="2598" y="1603"/>
                  </a:lnTo>
                  <a:lnTo>
                    <a:pt x="2598" y="1601"/>
                  </a:lnTo>
                  <a:lnTo>
                    <a:pt x="2600" y="1601"/>
                  </a:lnTo>
                  <a:lnTo>
                    <a:pt x="2601" y="1601"/>
                  </a:lnTo>
                  <a:lnTo>
                    <a:pt x="2602" y="1601"/>
                  </a:lnTo>
                  <a:lnTo>
                    <a:pt x="2602" y="1600"/>
                  </a:lnTo>
                  <a:lnTo>
                    <a:pt x="2604" y="1600"/>
                  </a:lnTo>
                  <a:lnTo>
                    <a:pt x="2604" y="1598"/>
                  </a:lnTo>
                  <a:lnTo>
                    <a:pt x="2605" y="1598"/>
                  </a:lnTo>
                  <a:lnTo>
                    <a:pt x="2607" y="1598"/>
                  </a:lnTo>
                  <a:lnTo>
                    <a:pt x="2607" y="1597"/>
                  </a:lnTo>
                  <a:lnTo>
                    <a:pt x="2608" y="1597"/>
                  </a:lnTo>
                  <a:lnTo>
                    <a:pt x="2608" y="1595"/>
                  </a:lnTo>
                  <a:lnTo>
                    <a:pt x="2610" y="1595"/>
                  </a:lnTo>
                  <a:lnTo>
                    <a:pt x="2611" y="1595"/>
                  </a:lnTo>
                  <a:lnTo>
                    <a:pt x="2611" y="1594"/>
                  </a:lnTo>
                  <a:lnTo>
                    <a:pt x="2613" y="1594"/>
                  </a:lnTo>
                  <a:lnTo>
                    <a:pt x="2613" y="1592"/>
                  </a:lnTo>
                  <a:lnTo>
                    <a:pt x="2614" y="1592"/>
                  </a:lnTo>
                  <a:lnTo>
                    <a:pt x="2614" y="1591"/>
                  </a:lnTo>
                  <a:lnTo>
                    <a:pt x="2616" y="1591"/>
                  </a:lnTo>
                  <a:lnTo>
                    <a:pt x="2617" y="1589"/>
                  </a:lnTo>
                  <a:lnTo>
                    <a:pt x="2617" y="1588"/>
                  </a:lnTo>
                  <a:lnTo>
                    <a:pt x="2619" y="1588"/>
                  </a:lnTo>
                  <a:lnTo>
                    <a:pt x="2619" y="1586"/>
                  </a:lnTo>
                  <a:lnTo>
                    <a:pt x="2620" y="1585"/>
                  </a:lnTo>
                  <a:lnTo>
                    <a:pt x="2620" y="1584"/>
                  </a:lnTo>
                  <a:lnTo>
                    <a:pt x="2620" y="1582"/>
                  </a:lnTo>
                  <a:lnTo>
                    <a:pt x="2622" y="1582"/>
                  </a:lnTo>
                  <a:lnTo>
                    <a:pt x="2622" y="1581"/>
                  </a:lnTo>
                  <a:lnTo>
                    <a:pt x="2622" y="1579"/>
                  </a:lnTo>
                  <a:lnTo>
                    <a:pt x="2622" y="1579"/>
                  </a:lnTo>
                  <a:lnTo>
                    <a:pt x="2623" y="1579"/>
                  </a:lnTo>
                  <a:lnTo>
                    <a:pt x="2623" y="1579"/>
                  </a:lnTo>
                  <a:lnTo>
                    <a:pt x="2623" y="1578"/>
                  </a:lnTo>
                  <a:lnTo>
                    <a:pt x="2625" y="1578"/>
                  </a:lnTo>
                  <a:lnTo>
                    <a:pt x="2625" y="1576"/>
                  </a:lnTo>
                  <a:lnTo>
                    <a:pt x="2625" y="1575"/>
                  </a:lnTo>
                  <a:lnTo>
                    <a:pt x="2626" y="1575"/>
                  </a:lnTo>
                  <a:lnTo>
                    <a:pt x="2626" y="1573"/>
                  </a:lnTo>
                  <a:lnTo>
                    <a:pt x="2626" y="1572"/>
                  </a:lnTo>
                  <a:lnTo>
                    <a:pt x="2626" y="1570"/>
                  </a:lnTo>
                  <a:lnTo>
                    <a:pt x="2626" y="1569"/>
                  </a:lnTo>
                  <a:lnTo>
                    <a:pt x="2628" y="1569"/>
                  </a:lnTo>
                  <a:lnTo>
                    <a:pt x="2628" y="1567"/>
                  </a:lnTo>
                  <a:lnTo>
                    <a:pt x="2629" y="1567"/>
                  </a:lnTo>
                  <a:lnTo>
                    <a:pt x="2631" y="1569"/>
                  </a:lnTo>
                  <a:lnTo>
                    <a:pt x="2631" y="1570"/>
                  </a:lnTo>
                  <a:lnTo>
                    <a:pt x="2632" y="1570"/>
                  </a:lnTo>
                  <a:lnTo>
                    <a:pt x="2634" y="1570"/>
                  </a:lnTo>
                  <a:lnTo>
                    <a:pt x="2634" y="1572"/>
                  </a:lnTo>
                  <a:lnTo>
                    <a:pt x="2632" y="1572"/>
                  </a:lnTo>
                  <a:lnTo>
                    <a:pt x="2632" y="1573"/>
                  </a:lnTo>
                  <a:lnTo>
                    <a:pt x="2634" y="1573"/>
                  </a:lnTo>
                  <a:lnTo>
                    <a:pt x="2634" y="1575"/>
                  </a:lnTo>
                  <a:lnTo>
                    <a:pt x="2635" y="1575"/>
                  </a:lnTo>
                  <a:lnTo>
                    <a:pt x="2635" y="1573"/>
                  </a:lnTo>
                  <a:lnTo>
                    <a:pt x="2636" y="1573"/>
                  </a:lnTo>
                  <a:lnTo>
                    <a:pt x="2636" y="1572"/>
                  </a:lnTo>
                  <a:lnTo>
                    <a:pt x="2638" y="1572"/>
                  </a:lnTo>
                  <a:lnTo>
                    <a:pt x="2639" y="1570"/>
                  </a:lnTo>
                  <a:lnTo>
                    <a:pt x="2639" y="1572"/>
                  </a:lnTo>
                  <a:lnTo>
                    <a:pt x="2639" y="1573"/>
                  </a:lnTo>
                  <a:moveTo>
                    <a:pt x="2588" y="1616"/>
                  </a:moveTo>
                  <a:lnTo>
                    <a:pt x="2588" y="1618"/>
                  </a:lnTo>
                  <a:lnTo>
                    <a:pt x="2588" y="1618"/>
                  </a:lnTo>
                  <a:lnTo>
                    <a:pt x="2588" y="1616"/>
                  </a:lnTo>
                  <a:moveTo>
                    <a:pt x="2641" y="1573"/>
                  </a:moveTo>
                  <a:lnTo>
                    <a:pt x="2642" y="1573"/>
                  </a:lnTo>
                  <a:lnTo>
                    <a:pt x="2642" y="1572"/>
                  </a:lnTo>
                  <a:lnTo>
                    <a:pt x="2641" y="1572"/>
                  </a:lnTo>
                  <a:lnTo>
                    <a:pt x="2641" y="1573"/>
                  </a:lnTo>
                  <a:moveTo>
                    <a:pt x="2617" y="1619"/>
                  </a:moveTo>
                  <a:lnTo>
                    <a:pt x="2616" y="1620"/>
                  </a:lnTo>
                  <a:lnTo>
                    <a:pt x="2617" y="1620"/>
                  </a:lnTo>
                  <a:lnTo>
                    <a:pt x="2617" y="1619"/>
                  </a:lnTo>
                  <a:moveTo>
                    <a:pt x="792" y="1616"/>
                  </a:moveTo>
                  <a:lnTo>
                    <a:pt x="793" y="1616"/>
                  </a:lnTo>
                  <a:lnTo>
                    <a:pt x="793" y="1615"/>
                  </a:lnTo>
                  <a:lnTo>
                    <a:pt x="793" y="1613"/>
                  </a:lnTo>
                  <a:lnTo>
                    <a:pt x="792" y="1613"/>
                  </a:lnTo>
                  <a:lnTo>
                    <a:pt x="791" y="1613"/>
                  </a:lnTo>
                  <a:lnTo>
                    <a:pt x="791" y="1612"/>
                  </a:lnTo>
                  <a:lnTo>
                    <a:pt x="789" y="1612"/>
                  </a:lnTo>
                  <a:lnTo>
                    <a:pt x="788" y="1612"/>
                  </a:lnTo>
                  <a:lnTo>
                    <a:pt x="788" y="1613"/>
                  </a:lnTo>
                  <a:lnTo>
                    <a:pt x="789" y="1613"/>
                  </a:lnTo>
                  <a:lnTo>
                    <a:pt x="789" y="1615"/>
                  </a:lnTo>
                  <a:lnTo>
                    <a:pt x="788" y="1615"/>
                  </a:lnTo>
                  <a:lnTo>
                    <a:pt x="788" y="1616"/>
                  </a:lnTo>
                  <a:lnTo>
                    <a:pt x="788" y="1616"/>
                  </a:lnTo>
                  <a:lnTo>
                    <a:pt x="786" y="1616"/>
                  </a:lnTo>
                  <a:lnTo>
                    <a:pt x="786" y="1618"/>
                  </a:lnTo>
                  <a:lnTo>
                    <a:pt x="788" y="1618"/>
                  </a:lnTo>
                  <a:lnTo>
                    <a:pt x="788" y="1619"/>
                  </a:lnTo>
                  <a:lnTo>
                    <a:pt x="789" y="1619"/>
                  </a:lnTo>
                  <a:lnTo>
                    <a:pt x="789" y="1618"/>
                  </a:lnTo>
                  <a:lnTo>
                    <a:pt x="789" y="1616"/>
                  </a:lnTo>
                  <a:lnTo>
                    <a:pt x="789" y="1616"/>
                  </a:lnTo>
                  <a:lnTo>
                    <a:pt x="791" y="1616"/>
                  </a:lnTo>
                  <a:lnTo>
                    <a:pt x="792" y="1615"/>
                  </a:lnTo>
                  <a:lnTo>
                    <a:pt x="792" y="1616"/>
                  </a:lnTo>
                  <a:moveTo>
                    <a:pt x="791" y="1610"/>
                  </a:moveTo>
                  <a:lnTo>
                    <a:pt x="791" y="1609"/>
                  </a:lnTo>
                  <a:lnTo>
                    <a:pt x="789" y="1609"/>
                  </a:lnTo>
                  <a:lnTo>
                    <a:pt x="789" y="1607"/>
                  </a:lnTo>
                  <a:lnTo>
                    <a:pt x="789" y="1606"/>
                  </a:lnTo>
                  <a:lnTo>
                    <a:pt x="788" y="1606"/>
                  </a:lnTo>
                  <a:lnTo>
                    <a:pt x="786" y="1606"/>
                  </a:lnTo>
                  <a:lnTo>
                    <a:pt x="786" y="1607"/>
                  </a:lnTo>
                  <a:lnTo>
                    <a:pt x="788" y="1607"/>
                  </a:lnTo>
                  <a:lnTo>
                    <a:pt x="788" y="1609"/>
                  </a:lnTo>
                  <a:lnTo>
                    <a:pt x="788" y="1610"/>
                  </a:lnTo>
                  <a:lnTo>
                    <a:pt x="788" y="1612"/>
                  </a:lnTo>
                  <a:lnTo>
                    <a:pt x="789" y="1610"/>
                  </a:lnTo>
                  <a:lnTo>
                    <a:pt x="791" y="1610"/>
                  </a:lnTo>
                  <a:moveTo>
                    <a:pt x="2447" y="1579"/>
                  </a:moveTo>
                  <a:lnTo>
                    <a:pt x="2447" y="1579"/>
                  </a:lnTo>
                  <a:lnTo>
                    <a:pt x="2447" y="1578"/>
                  </a:lnTo>
                  <a:lnTo>
                    <a:pt x="2447" y="1576"/>
                  </a:lnTo>
                  <a:lnTo>
                    <a:pt x="2447" y="1575"/>
                  </a:lnTo>
                  <a:lnTo>
                    <a:pt x="2447" y="1573"/>
                  </a:lnTo>
                  <a:lnTo>
                    <a:pt x="2447" y="1572"/>
                  </a:lnTo>
                  <a:lnTo>
                    <a:pt x="2447" y="1570"/>
                  </a:lnTo>
                  <a:lnTo>
                    <a:pt x="2446" y="1570"/>
                  </a:lnTo>
                  <a:lnTo>
                    <a:pt x="2446" y="1569"/>
                  </a:lnTo>
                  <a:lnTo>
                    <a:pt x="2444" y="1569"/>
                  </a:lnTo>
                  <a:lnTo>
                    <a:pt x="2444" y="1570"/>
                  </a:lnTo>
                  <a:lnTo>
                    <a:pt x="2444" y="1570"/>
                  </a:lnTo>
                  <a:lnTo>
                    <a:pt x="2443" y="1572"/>
                  </a:lnTo>
                  <a:lnTo>
                    <a:pt x="2442" y="1572"/>
                  </a:lnTo>
                  <a:lnTo>
                    <a:pt x="2440" y="1572"/>
                  </a:lnTo>
                  <a:lnTo>
                    <a:pt x="2439" y="1572"/>
                  </a:lnTo>
                  <a:lnTo>
                    <a:pt x="2439" y="1573"/>
                  </a:lnTo>
                  <a:lnTo>
                    <a:pt x="2437" y="1573"/>
                  </a:lnTo>
                  <a:lnTo>
                    <a:pt x="2436" y="1573"/>
                  </a:lnTo>
                  <a:lnTo>
                    <a:pt x="2434" y="1573"/>
                  </a:lnTo>
                  <a:lnTo>
                    <a:pt x="2433" y="1573"/>
                  </a:lnTo>
                  <a:lnTo>
                    <a:pt x="2431" y="1573"/>
                  </a:lnTo>
                  <a:lnTo>
                    <a:pt x="2431" y="1572"/>
                  </a:lnTo>
                  <a:lnTo>
                    <a:pt x="2430" y="1572"/>
                  </a:lnTo>
                  <a:lnTo>
                    <a:pt x="2430" y="1570"/>
                  </a:lnTo>
                  <a:lnTo>
                    <a:pt x="2428" y="1570"/>
                  </a:lnTo>
                  <a:lnTo>
                    <a:pt x="2427" y="1570"/>
                  </a:lnTo>
                  <a:lnTo>
                    <a:pt x="2425" y="1570"/>
                  </a:lnTo>
                  <a:lnTo>
                    <a:pt x="2424" y="1570"/>
                  </a:lnTo>
                  <a:lnTo>
                    <a:pt x="2424" y="1569"/>
                  </a:lnTo>
                  <a:lnTo>
                    <a:pt x="2424" y="1567"/>
                  </a:lnTo>
                  <a:lnTo>
                    <a:pt x="2422" y="1569"/>
                  </a:lnTo>
                  <a:lnTo>
                    <a:pt x="2422" y="1567"/>
                  </a:lnTo>
                  <a:lnTo>
                    <a:pt x="2421" y="1569"/>
                  </a:lnTo>
                  <a:lnTo>
                    <a:pt x="2421" y="1570"/>
                  </a:lnTo>
                  <a:lnTo>
                    <a:pt x="2421" y="1572"/>
                  </a:lnTo>
                  <a:lnTo>
                    <a:pt x="2421" y="1573"/>
                  </a:lnTo>
                  <a:lnTo>
                    <a:pt x="2421" y="1575"/>
                  </a:lnTo>
                  <a:lnTo>
                    <a:pt x="2422" y="1575"/>
                  </a:lnTo>
                  <a:lnTo>
                    <a:pt x="2422" y="1576"/>
                  </a:lnTo>
                  <a:lnTo>
                    <a:pt x="2422" y="1578"/>
                  </a:lnTo>
                  <a:lnTo>
                    <a:pt x="2424" y="1578"/>
                  </a:lnTo>
                  <a:lnTo>
                    <a:pt x="2424" y="1579"/>
                  </a:lnTo>
                  <a:lnTo>
                    <a:pt x="2424" y="1579"/>
                  </a:lnTo>
                  <a:lnTo>
                    <a:pt x="2425" y="1579"/>
                  </a:lnTo>
                  <a:lnTo>
                    <a:pt x="2425" y="1581"/>
                  </a:lnTo>
                  <a:lnTo>
                    <a:pt x="2425" y="1582"/>
                  </a:lnTo>
                  <a:lnTo>
                    <a:pt x="2427" y="1582"/>
                  </a:lnTo>
                  <a:lnTo>
                    <a:pt x="2427" y="1584"/>
                  </a:lnTo>
                  <a:lnTo>
                    <a:pt x="2428" y="1584"/>
                  </a:lnTo>
                  <a:lnTo>
                    <a:pt x="2428" y="1585"/>
                  </a:lnTo>
                  <a:lnTo>
                    <a:pt x="2427" y="1586"/>
                  </a:lnTo>
                  <a:lnTo>
                    <a:pt x="2427" y="1588"/>
                  </a:lnTo>
                  <a:lnTo>
                    <a:pt x="2427" y="1589"/>
                  </a:lnTo>
                  <a:lnTo>
                    <a:pt x="2428" y="1591"/>
                  </a:lnTo>
                  <a:lnTo>
                    <a:pt x="2430" y="1591"/>
                  </a:lnTo>
                  <a:lnTo>
                    <a:pt x="2430" y="1592"/>
                  </a:lnTo>
                  <a:lnTo>
                    <a:pt x="2430" y="1594"/>
                  </a:lnTo>
                  <a:lnTo>
                    <a:pt x="2431" y="1594"/>
                  </a:lnTo>
                  <a:lnTo>
                    <a:pt x="2433" y="1594"/>
                  </a:lnTo>
                  <a:lnTo>
                    <a:pt x="2433" y="1595"/>
                  </a:lnTo>
                  <a:lnTo>
                    <a:pt x="2431" y="1595"/>
                  </a:lnTo>
                  <a:lnTo>
                    <a:pt x="2431" y="1597"/>
                  </a:lnTo>
                  <a:lnTo>
                    <a:pt x="2433" y="1597"/>
                  </a:lnTo>
                  <a:lnTo>
                    <a:pt x="2434" y="1597"/>
                  </a:lnTo>
                  <a:lnTo>
                    <a:pt x="2436" y="1597"/>
                  </a:lnTo>
                  <a:lnTo>
                    <a:pt x="2437" y="1597"/>
                  </a:lnTo>
                  <a:lnTo>
                    <a:pt x="2439" y="1598"/>
                  </a:lnTo>
                  <a:lnTo>
                    <a:pt x="2439" y="1597"/>
                  </a:lnTo>
                  <a:lnTo>
                    <a:pt x="2439" y="1595"/>
                  </a:lnTo>
                  <a:lnTo>
                    <a:pt x="2440" y="1595"/>
                  </a:lnTo>
                  <a:lnTo>
                    <a:pt x="2440" y="1594"/>
                  </a:lnTo>
                  <a:lnTo>
                    <a:pt x="2439" y="1594"/>
                  </a:lnTo>
                  <a:lnTo>
                    <a:pt x="2439" y="1592"/>
                  </a:lnTo>
                  <a:lnTo>
                    <a:pt x="2440" y="1592"/>
                  </a:lnTo>
                  <a:lnTo>
                    <a:pt x="2440" y="1594"/>
                  </a:lnTo>
                  <a:lnTo>
                    <a:pt x="2442" y="1594"/>
                  </a:lnTo>
                  <a:lnTo>
                    <a:pt x="2442" y="1592"/>
                  </a:lnTo>
                  <a:lnTo>
                    <a:pt x="2442" y="1591"/>
                  </a:lnTo>
                  <a:lnTo>
                    <a:pt x="2442" y="1589"/>
                  </a:lnTo>
                  <a:lnTo>
                    <a:pt x="2443" y="1589"/>
                  </a:lnTo>
                  <a:lnTo>
                    <a:pt x="2444" y="1589"/>
                  </a:lnTo>
                  <a:lnTo>
                    <a:pt x="2444" y="1589"/>
                  </a:lnTo>
                  <a:lnTo>
                    <a:pt x="2444" y="1588"/>
                  </a:lnTo>
                  <a:lnTo>
                    <a:pt x="2446" y="1588"/>
                  </a:lnTo>
                  <a:lnTo>
                    <a:pt x="2444" y="1586"/>
                  </a:lnTo>
                  <a:lnTo>
                    <a:pt x="2446" y="1586"/>
                  </a:lnTo>
                  <a:lnTo>
                    <a:pt x="2446" y="1585"/>
                  </a:lnTo>
                  <a:lnTo>
                    <a:pt x="2446" y="1584"/>
                  </a:lnTo>
                  <a:lnTo>
                    <a:pt x="2446" y="1582"/>
                  </a:lnTo>
                  <a:lnTo>
                    <a:pt x="2447" y="1582"/>
                  </a:lnTo>
                  <a:lnTo>
                    <a:pt x="2447" y="1584"/>
                  </a:lnTo>
                  <a:lnTo>
                    <a:pt x="2449" y="1584"/>
                  </a:lnTo>
                  <a:lnTo>
                    <a:pt x="2449" y="1582"/>
                  </a:lnTo>
                  <a:lnTo>
                    <a:pt x="2447" y="1581"/>
                  </a:lnTo>
                  <a:lnTo>
                    <a:pt x="2447" y="1579"/>
                  </a:lnTo>
                  <a:moveTo>
                    <a:pt x="791" y="1579"/>
                  </a:moveTo>
                  <a:lnTo>
                    <a:pt x="791" y="1581"/>
                  </a:lnTo>
                  <a:lnTo>
                    <a:pt x="791" y="1582"/>
                  </a:lnTo>
                  <a:lnTo>
                    <a:pt x="789" y="1582"/>
                  </a:lnTo>
                  <a:lnTo>
                    <a:pt x="789" y="1584"/>
                  </a:lnTo>
                  <a:lnTo>
                    <a:pt x="789" y="1585"/>
                  </a:lnTo>
                  <a:lnTo>
                    <a:pt x="789" y="1586"/>
                  </a:lnTo>
                  <a:lnTo>
                    <a:pt x="791" y="1586"/>
                  </a:lnTo>
                  <a:lnTo>
                    <a:pt x="791" y="1588"/>
                  </a:lnTo>
                  <a:lnTo>
                    <a:pt x="789" y="1588"/>
                  </a:lnTo>
                  <a:lnTo>
                    <a:pt x="789" y="1589"/>
                  </a:lnTo>
                  <a:lnTo>
                    <a:pt x="789" y="1591"/>
                  </a:lnTo>
                  <a:lnTo>
                    <a:pt x="789" y="1592"/>
                  </a:lnTo>
                  <a:lnTo>
                    <a:pt x="788" y="1592"/>
                  </a:lnTo>
                  <a:lnTo>
                    <a:pt x="788" y="1594"/>
                  </a:lnTo>
                  <a:lnTo>
                    <a:pt x="789" y="1594"/>
                  </a:lnTo>
                  <a:lnTo>
                    <a:pt x="791" y="1595"/>
                  </a:lnTo>
                  <a:lnTo>
                    <a:pt x="792" y="1595"/>
                  </a:lnTo>
                  <a:lnTo>
                    <a:pt x="793" y="1595"/>
                  </a:lnTo>
                  <a:lnTo>
                    <a:pt x="793" y="1594"/>
                  </a:lnTo>
                  <a:lnTo>
                    <a:pt x="793" y="1592"/>
                  </a:lnTo>
                  <a:lnTo>
                    <a:pt x="795" y="1592"/>
                  </a:lnTo>
                  <a:lnTo>
                    <a:pt x="793" y="1591"/>
                  </a:lnTo>
                  <a:lnTo>
                    <a:pt x="795" y="1591"/>
                  </a:lnTo>
                  <a:lnTo>
                    <a:pt x="795" y="1589"/>
                  </a:lnTo>
                  <a:lnTo>
                    <a:pt x="793" y="1588"/>
                  </a:lnTo>
                  <a:lnTo>
                    <a:pt x="792" y="1586"/>
                  </a:lnTo>
                  <a:lnTo>
                    <a:pt x="793" y="1586"/>
                  </a:lnTo>
                  <a:lnTo>
                    <a:pt x="793" y="1585"/>
                  </a:lnTo>
                  <a:lnTo>
                    <a:pt x="793" y="1584"/>
                  </a:lnTo>
                  <a:lnTo>
                    <a:pt x="795" y="1584"/>
                  </a:lnTo>
                  <a:lnTo>
                    <a:pt x="795" y="1582"/>
                  </a:lnTo>
                  <a:lnTo>
                    <a:pt x="795" y="1581"/>
                  </a:lnTo>
                  <a:lnTo>
                    <a:pt x="793" y="1581"/>
                  </a:lnTo>
                  <a:lnTo>
                    <a:pt x="793" y="1579"/>
                  </a:lnTo>
                  <a:lnTo>
                    <a:pt x="792" y="1579"/>
                  </a:lnTo>
                  <a:lnTo>
                    <a:pt x="791" y="1579"/>
                  </a:lnTo>
                  <a:moveTo>
                    <a:pt x="795" y="1579"/>
                  </a:moveTo>
                  <a:lnTo>
                    <a:pt x="793" y="1579"/>
                  </a:lnTo>
                  <a:lnTo>
                    <a:pt x="793" y="1579"/>
                  </a:lnTo>
                  <a:lnTo>
                    <a:pt x="795" y="1579"/>
                  </a:lnTo>
                  <a:moveTo>
                    <a:pt x="867" y="1581"/>
                  </a:moveTo>
                  <a:lnTo>
                    <a:pt x="866" y="1581"/>
                  </a:lnTo>
                  <a:lnTo>
                    <a:pt x="866" y="1582"/>
                  </a:lnTo>
                  <a:lnTo>
                    <a:pt x="864" y="1582"/>
                  </a:lnTo>
                  <a:lnTo>
                    <a:pt x="863" y="1582"/>
                  </a:lnTo>
                  <a:lnTo>
                    <a:pt x="863" y="1584"/>
                  </a:lnTo>
                  <a:lnTo>
                    <a:pt x="864" y="1584"/>
                  </a:lnTo>
                  <a:lnTo>
                    <a:pt x="866" y="1584"/>
                  </a:lnTo>
                  <a:lnTo>
                    <a:pt x="866" y="1585"/>
                  </a:lnTo>
                  <a:lnTo>
                    <a:pt x="864" y="1585"/>
                  </a:lnTo>
                  <a:lnTo>
                    <a:pt x="863" y="1585"/>
                  </a:lnTo>
                  <a:lnTo>
                    <a:pt x="863" y="1586"/>
                  </a:lnTo>
                  <a:lnTo>
                    <a:pt x="864" y="1586"/>
                  </a:lnTo>
                  <a:lnTo>
                    <a:pt x="864" y="1588"/>
                  </a:lnTo>
                  <a:lnTo>
                    <a:pt x="864" y="1589"/>
                  </a:lnTo>
                  <a:lnTo>
                    <a:pt x="866" y="1589"/>
                  </a:lnTo>
                  <a:lnTo>
                    <a:pt x="867" y="1589"/>
                  </a:lnTo>
                  <a:lnTo>
                    <a:pt x="869" y="1589"/>
                  </a:lnTo>
                  <a:lnTo>
                    <a:pt x="869" y="1588"/>
                  </a:lnTo>
                  <a:lnTo>
                    <a:pt x="869" y="1586"/>
                  </a:lnTo>
                  <a:lnTo>
                    <a:pt x="869" y="1585"/>
                  </a:lnTo>
                  <a:lnTo>
                    <a:pt x="869" y="1584"/>
                  </a:lnTo>
                  <a:lnTo>
                    <a:pt x="869" y="1582"/>
                  </a:lnTo>
                  <a:lnTo>
                    <a:pt x="867" y="1582"/>
                  </a:lnTo>
                  <a:lnTo>
                    <a:pt x="867" y="1581"/>
                  </a:lnTo>
                  <a:moveTo>
                    <a:pt x="2672" y="1539"/>
                  </a:moveTo>
                  <a:lnTo>
                    <a:pt x="2672" y="1538"/>
                  </a:lnTo>
                  <a:lnTo>
                    <a:pt x="2670" y="1538"/>
                  </a:lnTo>
                  <a:lnTo>
                    <a:pt x="2670" y="1539"/>
                  </a:lnTo>
                  <a:lnTo>
                    <a:pt x="2669" y="1539"/>
                  </a:lnTo>
                  <a:lnTo>
                    <a:pt x="2667" y="1539"/>
                  </a:lnTo>
                  <a:lnTo>
                    <a:pt x="2667" y="1541"/>
                  </a:lnTo>
                  <a:lnTo>
                    <a:pt x="2666" y="1541"/>
                  </a:lnTo>
                  <a:lnTo>
                    <a:pt x="2666" y="1542"/>
                  </a:lnTo>
                  <a:lnTo>
                    <a:pt x="2665" y="1542"/>
                  </a:lnTo>
                  <a:lnTo>
                    <a:pt x="2663" y="1542"/>
                  </a:lnTo>
                  <a:lnTo>
                    <a:pt x="2662" y="1542"/>
                  </a:lnTo>
                  <a:lnTo>
                    <a:pt x="2660" y="1542"/>
                  </a:lnTo>
                  <a:lnTo>
                    <a:pt x="2659" y="1541"/>
                  </a:lnTo>
                  <a:lnTo>
                    <a:pt x="2659" y="1541"/>
                  </a:lnTo>
                  <a:lnTo>
                    <a:pt x="2659" y="1539"/>
                  </a:lnTo>
                  <a:lnTo>
                    <a:pt x="2657" y="1539"/>
                  </a:lnTo>
                  <a:lnTo>
                    <a:pt x="2656" y="1539"/>
                  </a:lnTo>
                  <a:lnTo>
                    <a:pt x="2656" y="1538"/>
                  </a:lnTo>
                  <a:lnTo>
                    <a:pt x="2656" y="1536"/>
                  </a:lnTo>
                  <a:lnTo>
                    <a:pt x="2656" y="1535"/>
                  </a:lnTo>
                  <a:lnTo>
                    <a:pt x="2654" y="1535"/>
                  </a:lnTo>
                  <a:lnTo>
                    <a:pt x="2654" y="1533"/>
                  </a:lnTo>
                  <a:lnTo>
                    <a:pt x="2654" y="1532"/>
                  </a:lnTo>
                  <a:lnTo>
                    <a:pt x="2654" y="1530"/>
                  </a:lnTo>
                  <a:lnTo>
                    <a:pt x="2653" y="1530"/>
                  </a:lnTo>
                  <a:lnTo>
                    <a:pt x="2653" y="1529"/>
                  </a:lnTo>
                  <a:lnTo>
                    <a:pt x="2651" y="1529"/>
                  </a:lnTo>
                  <a:lnTo>
                    <a:pt x="2651" y="1530"/>
                  </a:lnTo>
                  <a:lnTo>
                    <a:pt x="2651" y="1532"/>
                  </a:lnTo>
                  <a:lnTo>
                    <a:pt x="2653" y="1533"/>
                  </a:lnTo>
                  <a:lnTo>
                    <a:pt x="2653" y="1535"/>
                  </a:lnTo>
                  <a:lnTo>
                    <a:pt x="2651" y="1535"/>
                  </a:lnTo>
                  <a:lnTo>
                    <a:pt x="2650" y="1535"/>
                  </a:lnTo>
                  <a:lnTo>
                    <a:pt x="2650" y="1533"/>
                  </a:lnTo>
                  <a:lnTo>
                    <a:pt x="2648" y="1533"/>
                  </a:lnTo>
                  <a:lnTo>
                    <a:pt x="2648" y="1532"/>
                  </a:lnTo>
                  <a:lnTo>
                    <a:pt x="2647" y="1532"/>
                  </a:lnTo>
                  <a:lnTo>
                    <a:pt x="2647" y="1533"/>
                  </a:lnTo>
                  <a:lnTo>
                    <a:pt x="2645" y="1535"/>
                  </a:lnTo>
                  <a:lnTo>
                    <a:pt x="2645" y="1536"/>
                  </a:lnTo>
                  <a:lnTo>
                    <a:pt x="2645" y="1538"/>
                  </a:lnTo>
                  <a:lnTo>
                    <a:pt x="2647" y="1539"/>
                  </a:lnTo>
                  <a:lnTo>
                    <a:pt x="2647" y="1541"/>
                  </a:lnTo>
                  <a:lnTo>
                    <a:pt x="2647" y="1542"/>
                  </a:lnTo>
                  <a:lnTo>
                    <a:pt x="2647" y="1544"/>
                  </a:lnTo>
                  <a:lnTo>
                    <a:pt x="2645" y="1544"/>
                  </a:lnTo>
                  <a:lnTo>
                    <a:pt x="2645" y="1544"/>
                  </a:lnTo>
                  <a:lnTo>
                    <a:pt x="2645" y="1545"/>
                  </a:lnTo>
                  <a:lnTo>
                    <a:pt x="2645" y="1547"/>
                  </a:lnTo>
                  <a:lnTo>
                    <a:pt x="2645" y="1548"/>
                  </a:lnTo>
                  <a:lnTo>
                    <a:pt x="2645" y="1550"/>
                  </a:lnTo>
                  <a:lnTo>
                    <a:pt x="2644" y="1551"/>
                  </a:lnTo>
                  <a:lnTo>
                    <a:pt x="2642" y="1551"/>
                  </a:lnTo>
                  <a:lnTo>
                    <a:pt x="2639" y="1553"/>
                  </a:lnTo>
                  <a:lnTo>
                    <a:pt x="2638" y="1553"/>
                  </a:lnTo>
                  <a:lnTo>
                    <a:pt x="2638" y="1554"/>
                  </a:lnTo>
                  <a:lnTo>
                    <a:pt x="2638" y="1555"/>
                  </a:lnTo>
                  <a:lnTo>
                    <a:pt x="2639" y="1555"/>
                  </a:lnTo>
                  <a:lnTo>
                    <a:pt x="2639" y="1557"/>
                  </a:lnTo>
                  <a:lnTo>
                    <a:pt x="2641" y="1557"/>
                  </a:lnTo>
                  <a:lnTo>
                    <a:pt x="2642" y="1557"/>
                  </a:lnTo>
                  <a:lnTo>
                    <a:pt x="2642" y="1558"/>
                  </a:lnTo>
                  <a:lnTo>
                    <a:pt x="2644" y="1558"/>
                  </a:lnTo>
                  <a:lnTo>
                    <a:pt x="2644" y="1560"/>
                  </a:lnTo>
                  <a:lnTo>
                    <a:pt x="2645" y="1560"/>
                  </a:lnTo>
                  <a:lnTo>
                    <a:pt x="2647" y="1560"/>
                  </a:lnTo>
                  <a:lnTo>
                    <a:pt x="2648" y="1560"/>
                  </a:lnTo>
                  <a:lnTo>
                    <a:pt x="2648" y="1561"/>
                  </a:lnTo>
                  <a:lnTo>
                    <a:pt x="2650" y="1563"/>
                  </a:lnTo>
                  <a:lnTo>
                    <a:pt x="2650" y="1564"/>
                  </a:lnTo>
                  <a:lnTo>
                    <a:pt x="2650" y="1566"/>
                  </a:lnTo>
                  <a:lnTo>
                    <a:pt x="2650" y="1567"/>
                  </a:lnTo>
                  <a:lnTo>
                    <a:pt x="2648" y="1569"/>
                  </a:lnTo>
                  <a:lnTo>
                    <a:pt x="2648" y="1570"/>
                  </a:lnTo>
                  <a:lnTo>
                    <a:pt x="2647" y="1570"/>
                  </a:lnTo>
                  <a:lnTo>
                    <a:pt x="2647" y="1572"/>
                  </a:lnTo>
                  <a:lnTo>
                    <a:pt x="2647" y="1573"/>
                  </a:lnTo>
                  <a:lnTo>
                    <a:pt x="2645" y="1573"/>
                  </a:lnTo>
                  <a:lnTo>
                    <a:pt x="2645" y="1575"/>
                  </a:lnTo>
                  <a:lnTo>
                    <a:pt x="2647" y="1575"/>
                  </a:lnTo>
                  <a:lnTo>
                    <a:pt x="2647" y="1576"/>
                  </a:lnTo>
                  <a:lnTo>
                    <a:pt x="2648" y="1576"/>
                  </a:lnTo>
                  <a:lnTo>
                    <a:pt x="2650" y="1576"/>
                  </a:lnTo>
                  <a:lnTo>
                    <a:pt x="2650" y="1578"/>
                  </a:lnTo>
                  <a:lnTo>
                    <a:pt x="2651" y="1578"/>
                  </a:lnTo>
                  <a:lnTo>
                    <a:pt x="2653" y="1576"/>
                  </a:lnTo>
                  <a:lnTo>
                    <a:pt x="2654" y="1576"/>
                  </a:lnTo>
                  <a:lnTo>
                    <a:pt x="2654" y="1575"/>
                  </a:lnTo>
                  <a:lnTo>
                    <a:pt x="2656" y="1575"/>
                  </a:lnTo>
                  <a:lnTo>
                    <a:pt x="2656" y="1573"/>
                  </a:lnTo>
                  <a:lnTo>
                    <a:pt x="2657" y="1572"/>
                  </a:lnTo>
                  <a:lnTo>
                    <a:pt x="2657" y="1570"/>
                  </a:lnTo>
                  <a:lnTo>
                    <a:pt x="2659" y="1569"/>
                  </a:lnTo>
                  <a:lnTo>
                    <a:pt x="2659" y="1567"/>
                  </a:lnTo>
                  <a:lnTo>
                    <a:pt x="2659" y="1567"/>
                  </a:lnTo>
                  <a:lnTo>
                    <a:pt x="2659" y="1566"/>
                  </a:lnTo>
                  <a:lnTo>
                    <a:pt x="2660" y="1564"/>
                  </a:lnTo>
                  <a:lnTo>
                    <a:pt x="2660" y="1563"/>
                  </a:lnTo>
                  <a:lnTo>
                    <a:pt x="2662" y="1563"/>
                  </a:lnTo>
                  <a:lnTo>
                    <a:pt x="2662" y="1561"/>
                  </a:lnTo>
                  <a:lnTo>
                    <a:pt x="2662" y="1560"/>
                  </a:lnTo>
                  <a:lnTo>
                    <a:pt x="2662" y="1558"/>
                  </a:lnTo>
                  <a:lnTo>
                    <a:pt x="2662" y="1557"/>
                  </a:lnTo>
                  <a:lnTo>
                    <a:pt x="2662" y="1555"/>
                  </a:lnTo>
                  <a:lnTo>
                    <a:pt x="2662" y="1554"/>
                  </a:lnTo>
                  <a:lnTo>
                    <a:pt x="2663" y="1554"/>
                  </a:lnTo>
                  <a:lnTo>
                    <a:pt x="2663" y="1553"/>
                  </a:lnTo>
                  <a:lnTo>
                    <a:pt x="2665" y="1553"/>
                  </a:lnTo>
                  <a:lnTo>
                    <a:pt x="2666" y="1553"/>
                  </a:lnTo>
                  <a:lnTo>
                    <a:pt x="2667" y="1553"/>
                  </a:lnTo>
                  <a:lnTo>
                    <a:pt x="2669" y="1553"/>
                  </a:lnTo>
                  <a:lnTo>
                    <a:pt x="2669" y="1551"/>
                  </a:lnTo>
                  <a:lnTo>
                    <a:pt x="2669" y="1550"/>
                  </a:lnTo>
                  <a:lnTo>
                    <a:pt x="2669" y="1548"/>
                  </a:lnTo>
                  <a:lnTo>
                    <a:pt x="2670" y="1548"/>
                  </a:lnTo>
                  <a:lnTo>
                    <a:pt x="2672" y="1547"/>
                  </a:lnTo>
                  <a:lnTo>
                    <a:pt x="2672" y="1545"/>
                  </a:lnTo>
                  <a:lnTo>
                    <a:pt x="2672" y="1544"/>
                  </a:lnTo>
                  <a:lnTo>
                    <a:pt x="2672" y="1544"/>
                  </a:lnTo>
                  <a:lnTo>
                    <a:pt x="2672" y="1542"/>
                  </a:lnTo>
                  <a:lnTo>
                    <a:pt x="2673" y="1542"/>
                  </a:lnTo>
                  <a:lnTo>
                    <a:pt x="2673" y="1541"/>
                  </a:lnTo>
                  <a:lnTo>
                    <a:pt x="2675" y="1539"/>
                  </a:lnTo>
                  <a:lnTo>
                    <a:pt x="2673" y="1539"/>
                  </a:lnTo>
                  <a:lnTo>
                    <a:pt x="2672" y="1539"/>
                  </a:lnTo>
                  <a:moveTo>
                    <a:pt x="2447" y="1563"/>
                  </a:moveTo>
                  <a:lnTo>
                    <a:pt x="2447" y="1561"/>
                  </a:lnTo>
                  <a:lnTo>
                    <a:pt x="2447" y="1560"/>
                  </a:lnTo>
                  <a:lnTo>
                    <a:pt x="2446" y="1560"/>
                  </a:lnTo>
                  <a:lnTo>
                    <a:pt x="2446" y="1558"/>
                  </a:lnTo>
                  <a:lnTo>
                    <a:pt x="2444" y="1558"/>
                  </a:lnTo>
                  <a:lnTo>
                    <a:pt x="2444" y="1560"/>
                  </a:lnTo>
                  <a:lnTo>
                    <a:pt x="2444" y="1561"/>
                  </a:lnTo>
                  <a:lnTo>
                    <a:pt x="2444" y="1563"/>
                  </a:lnTo>
                  <a:lnTo>
                    <a:pt x="2446" y="1563"/>
                  </a:lnTo>
                  <a:lnTo>
                    <a:pt x="2446" y="1564"/>
                  </a:lnTo>
                  <a:lnTo>
                    <a:pt x="2446" y="1566"/>
                  </a:lnTo>
                  <a:lnTo>
                    <a:pt x="2446" y="1567"/>
                  </a:lnTo>
                  <a:lnTo>
                    <a:pt x="2447" y="1567"/>
                  </a:lnTo>
                  <a:lnTo>
                    <a:pt x="2447" y="1566"/>
                  </a:lnTo>
                  <a:lnTo>
                    <a:pt x="2449" y="1566"/>
                  </a:lnTo>
                  <a:lnTo>
                    <a:pt x="2449" y="1564"/>
                  </a:lnTo>
                  <a:lnTo>
                    <a:pt x="2447" y="1564"/>
                  </a:lnTo>
                  <a:lnTo>
                    <a:pt x="2447" y="1563"/>
                  </a:lnTo>
                  <a:moveTo>
                    <a:pt x="2636" y="1511"/>
                  </a:moveTo>
                  <a:lnTo>
                    <a:pt x="2635" y="1513"/>
                  </a:lnTo>
                  <a:lnTo>
                    <a:pt x="2636" y="1513"/>
                  </a:lnTo>
                  <a:lnTo>
                    <a:pt x="2636" y="1511"/>
                  </a:lnTo>
                  <a:moveTo>
                    <a:pt x="2641" y="1526"/>
                  </a:moveTo>
                  <a:lnTo>
                    <a:pt x="2641" y="1527"/>
                  </a:lnTo>
                  <a:lnTo>
                    <a:pt x="2642" y="1529"/>
                  </a:lnTo>
                  <a:lnTo>
                    <a:pt x="2642" y="1527"/>
                  </a:lnTo>
                  <a:lnTo>
                    <a:pt x="2641" y="1526"/>
                  </a:lnTo>
                  <a:moveTo>
                    <a:pt x="2645" y="1532"/>
                  </a:moveTo>
                  <a:lnTo>
                    <a:pt x="2647" y="1532"/>
                  </a:lnTo>
                  <a:lnTo>
                    <a:pt x="2645" y="1530"/>
                  </a:lnTo>
                  <a:lnTo>
                    <a:pt x="2645" y="1529"/>
                  </a:lnTo>
                  <a:lnTo>
                    <a:pt x="2645" y="1527"/>
                  </a:lnTo>
                  <a:lnTo>
                    <a:pt x="2647" y="1527"/>
                  </a:lnTo>
                  <a:lnTo>
                    <a:pt x="2647" y="1526"/>
                  </a:lnTo>
                  <a:lnTo>
                    <a:pt x="2645" y="1526"/>
                  </a:lnTo>
                  <a:lnTo>
                    <a:pt x="2645" y="1524"/>
                  </a:lnTo>
                  <a:lnTo>
                    <a:pt x="2645" y="1523"/>
                  </a:lnTo>
                  <a:lnTo>
                    <a:pt x="2644" y="1523"/>
                  </a:lnTo>
                  <a:lnTo>
                    <a:pt x="2644" y="1521"/>
                  </a:lnTo>
                  <a:lnTo>
                    <a:pt x="2645" y="1521"/>
                  </a:lnTo>
                  <a:lnTo>
                    <a:pt x="2644" y="1520"/>
                  </a:lnTo>
                  <a:lnTo>
                    <a:pt x="2644" y="1519"/>
                  </a:lnTo>
                  <a:lnTo>
                    <a:pt x="2644" y="1517"/>
                  </a:lnTo>
                  <a:lnTo>
                    <a:pt x="2642" y="1517"/>
                  </a:lnTo>
                  <a:lnTo>
                    <a:pt x="2641" y="1517"/>
                  </a:lnTo>
                  <a:lnTo>
                    <a:pt x="2641" y="1516"/>
                  </a:lnTo>
                  <a:lnTo>
                    <a:pt x="2639" y="1516"/>
                  </a:lnTo>
                  <a:lnTo>
                    <a:pt x="2639" y="1514"/>
                  </a:lnTo>
                  <a:lnTo>
                    <a:pt x="2638" y="1514"/>
                  </a:lnTo>
                  <a:lnTo>
                    <a:pt x="2638" y="1513"/>
                  </a:lnTo>
                  <a:lnTo>
                    <a:pt x="2636" y="1513"/>
                  </a:lnTo>
                  <a:lnTo>
                    <a:pt x="2636" y="1514"/>
                  </a:lnTo>
                  <a:lnTo>
                    <a:pt x="2635" y="1513"/>
                  </a:lnTo>
                  <a:lnTo>
                    <a:pt x="2634" y="1513"/>
                  </a:lnTo>
                  <a:lnTo>
                    <a:pt x="2634" y="1514"/>
                  </a:lnTo>
                  <a:lnTo>
                    <a:pt x="2634" y="1516"/>
                  </a:lnTo>
                  <a:lnTo>
                    <a:pt x="2634" y="1517"/>
                  </a:lnTo>
                  <a:lnTo>
                    <a:pt x="2635" y="1517"/>
                  </a:lnTo>
                  <a:lnTo>
                    <a:pt x="2636" y="1517"/>
                  </a:lnTo>
                  <a:lnTo>
                    <a:pt x="2636" y="1519"/>
                  </a:lnTo>
                  <a:lnTo>
                    <a:pt x="2635" y="1519"/>
                  </a:lnTo>
                  <a:lnTo>
                    <a:pt x="2638" y="1521"/>
                  </a:lnTo>
                  <a:lnTo>
                    <a:pt x="2639" y="1524"/>
                  </a:lnTo>
                  <a:lnTo>
                    <a:pt x="2641" y="1526"/>
                  </a:lnTo>
                  <a:lnTo>
                    <a:pt x="2642" y="1526"/>
                  </a:lnTo>
                  <a:lnTo>
                    <a:pt x="2644" y="1524"/>
                  </a:lnTo>
                  <a:lnTo>
                    <a:pt x="2644" y="1526"/>
                  </a:lnTo>
                  <a:lnTo>
                    <a:pt x="2642" y="1526"/>
                  </a:lnTo>
                  <a:lnTo>
                    <a:pt x="2642" y="1527"/>
                  </a:lnTo>
                  <a:lnTo>
                    <a:pt x="2644" y="1527"/>
                  </a:lnTo>
                  <a:lnTo>
                    <a:pt x="2644" y="1529"/>
                  </a:lnTo>
                  <a:lnTo>
                    <a:pt x="2642" y="1529"/>
                  </a:lnTo>
                  <a:lnTo>
                    <a:pt x="2642" y="1530"/>
                  </a:lnTo>
                  <a:lnTo>
                    <a:pt x="2644" y="1530"/>
                  </a:lnTo>
                  <a:lnTo>
                    <a:pt x="2644" y="1532"/>
                  </a:lnTo>
                  <a:lnTo>
                    <a:pt x="2644" y="1533"/>
                  </a:lnTo>
                  <a:lnTo>
                    <a:pt x="2645" y="1535"/>
                  </a:lnTo>
                  <a:lnTo>
                    <a:pt x="2645" y="1533"/>
                  </a:lnTo>
                  <a:lnTo>
                    <a:pt x="2645" y="1532"/>
                  </a:lnTo>
                  <a:moveTo>
                    <a:pt x="2369" y="1520"/>
                  </a:moveTo>
                  <a:lnTo>
                    <a:pt x="2368" y="1520"/>
                  </a:lnTo>
                  <a:lnTo>
                    <a:pt x="2366" y="1520"/>
                  </a:lnTo>
                  <a:lnTo>
                    <a:pt x="2365" y="1520"/>
                  </a:lnTo>
                  <a:lnTo>
                    <a:pt x="2363" y="1520"/>
                  </a:lnTo>
                  <a:lnTo>
                    <a:pt x="2362" y="1521"/>
                  </a:lnTo>
                  <a:lnTo>
                    <a:pt x="2360" y="1521"/>
                  </a:lnTo>
                  <a:lnTo>
                    <a:pt x="2360" y="1523"/>
                  </a:lnTo>
                  <a:lnTo>
                    <a:pt x="2362" y="1523"/>
                  </a:lnTo>
                  <a:lnTo>
                    <a:pt x="2362" y="1524"/>
                  </a:lnTo>
                  <a:lnTo>
                    <a:pt x="2363" y="1524"/>
                  </a:lnTo>
                  <a:lnTo>
                    <a:pt x="2365" y="1524"/>
                  </a:lnTo>
                  <a:lnTo>
                    <a:pt x="2365" y="1523"/>
                  </a:lnTo>
                  <a:lnTo>
                    <a:pt x="2366" y="1524"/>
                  </a:lnTo>
                  <a:lnTo>
                    <a:pt x="2366" y="1523"/>
                  </a:lnTo>
                  <a:lnTo>
                    <a:pt x="2368" y="1523"/>
                  </a:lnTo>
                  <a:lnTo>
                    <a:pt x="2368" y="1524"/>
                  </a:lnTo>
                  <a:lnTo>
                    <a:pt x="2369" y="1523"/>
                  </a:lnTo>
                  <a:lnTo>
                    <a:pt x="2371" y="1521"/>
                  </a:lnTo>
                  <a:lnTo>
                    <a:pt x="2369" y="1521"/>
                  </a:lnTo>
                  <a:lnTo>
                    <a:pt x="2369" y="1520"/>
                  </a:lnTo>
                  <a:moveTo>
                    <a:pt x="2585" y="1405"/>
                  </a:moveTo>
                  <a:lnTo>
                    <a:pt x="2586" y="1405"/>
                  </a:lnTo>
                  <a:lnTo>
                    <a:pt x="2586" y="1406"/>
                  </a:lnTo>
                  <a:lnTo>
                    <a:pt x="2588" y="1406"/>
                  </a:lnTo>
                  <a:lnTo>
                    <a:pt x="2588" y="1406"/>
                  </a:lnTo>
                  <a:lnTo>
                    <a:pt x="2588" y="1405"/>
                  </a:lnTo>
                  <a:lnTo>
                    <a:pt x="2588" y="1405"/>
                  </a:lnTo>
                  <a:lnTo>
                    <a:pt x="2588" y="1403"/>
                  </a:lnTo>
                  <a:lnTo>
                    <a:pt x="2586" y="1403"/>
                  </a:lnTo>
                  <a:lnTo>
                    <a:pt x="2586" y="1402"/>
                  </a:lnTo>
                  <a:lnTo>
                    <a:pt x="2585" y="1402"/>
                  </a:lnTo>
                  <a:lnTo>
                    <a:pt x="2585" y="1402"/>
                  </a:lnTo>
                  <a:lnTo>
                    <a:pt x="2583" y="1402"/>
                  </a:lnTo>
                  <a:lnTo>
                    <a:pt x="2583" y="1400"/>
                  </a:lnTo>
                  <a:lnTo>
                    <a:pt x="2582" y="1400"/>
                  </a:lnTo>
                  <a:lnTo>
                    <a:pt x="2580" y="1399"/>
                  </a:lnTo>
                  <a:lnTo>
                    <a:pt x="2579" y="1399"/>
                  </a:lnTo>
                  <a:lnTo>
                    <a:pt x="2577" y="1399"/>
                  </a:lnTo>
                  <a:lnTo>
                    <a:pt x="2577" y="1397"/>
                  </a:lnTo>
                  <a:lnTo>
                    <a:pt x="2576" y="1396"/>
                  </a:lnTo>
                  <a:lnTo>
                    <a:pt x="2576" y="1394"/>
                  </a:lnTo>
                  <a:lnTo>
                    <a:pt x="2574" y="1394"/>
                  </a:lnTo>
                  <a:lnTo>
                    <a:pt x="2573" y="1394"/>
                  </a:lnTo>
                  <a:lnTo>
                    <a:pt x="2573" y="1393"/>
                  </a:lnTo>
                  <a:lnTo>
                    <a:pt x="2571" y="1393"/>
                  </a:lnTo>
                  <a:lnTo>
                    <a:pt x="2571" y="1391"/>
                  </a:lnTo>
                  <a:lnTo>
                    <a:pt x="2570" y="1391"/>
                  </a:lnTo>
                  <a:lnTo>
                    <a:pt x="2570" y="1390"/>
                  </a:lnTo>
                  <a:lnTo>
                    <a:pt x="2569" y="1390"/>
                  </a:lnTo>
                  <a:lnTo>
                    <a:pt x="2567" y="1390"/>
                  </a:lnTo>
                  <a:lnTo>
                    <a:pt x="2567" y="1391"/>
                  </a:lnTo>
                  <a:lnTo>
                    <a:pt x="2567" y="1393"/>
                  </a:lnTo>
                  <a:lnTo>
                    <a:pt x="2569" y="1393"/>
                  </a:lnTo>
                  <a:lnTo>
                    <a:pt x="2569" y="1394"/>
                  </a:lnTo>
                  <a:lnTo>
                    <a:pt x="2570" y="1394"/>
                  </a:lnTo>
                  <a:lnTo>
                    <a:pt x="2570" y="1396"/>
                  </a:lnTo>
                  <a:lnTo>
                    <a:pt x="2571" y="1396"/>
                  </a:lnTo>
                  <a:lnTo>
                    <a:pt x="2571" y="1397"/>
                  </a:lnTo>
                  <a:lnTo>
                    <a:pt x="2573" y="1399"/>
                  </a:lnTo>
                  <a:lnTo>
                    <a:pt x="2574" y="1399"/>
                  </a:lnTo>
                  <a:lnTo>
                    <a:pt x="2574" y="1400"/>
                  </a:lnTo>
                  <a:lnTo>
                    <a:pt x="2576" y="1400"/>
                  </a:lnTo>
                  <a:lnTo>
                    <a:pt x="2576" y="1402"/>
                  </a:lnTo>
                  <a:lnTo>
                    <a:pt x="2577" y="1402"/>
                  </a:lnTo>
                  <a:lnTo>
                    <a:pt x="2579" y="1402"/>
                  </a:lnTo>
                  <a:lnTo>
                    <a:pt x="2579" y="1402"/>
                  </a:lnTo>
                  <a:lnTo>
                    <a:pt x="2580" y="1402"/>
                  </a:lnTo>
                  <a:lnTo>
                    <a:pt x="2582" y="1402"/>
                  </a:lnTo>
                  <a:lnTo>
                    <a:pt x="2582" y="1403"/>
                  </a:lnTo>
                  <a:lnTo>
                    <a:pt x="2583" y="1403"/>
                  </a:lnTo>
                  <a:lnTo>
                    <a:pt x="2583" y="1405"/>
                  </a:lnTo>
                  <a:lnTo>
                    <a:pt x="2585" y="1405"/>
                  </a:lnTo>
                  <a:moveTo>
                    <a:pt x="1758" y="1394"/>
                  </a:moveTo>
                  <a:lnTo>
                    <a:pt x="1756" y="1394"/>
                  </a:lnTo>
                  <a:lnTo>
                    <a:pt x="1755" y="1396"/>
                  </a:lnTo>
                  <a:lnTo>
                    <a:pt x="1755" y="1397"/>
                  </a:lnTo>
                  <a:lnTo>
                    <a:pt x="1755" y="1399"/>
                  </a:lnTo>
                  <a:lnTo>
                    <a:pt x="1756" y="1399"/>
                  </a:lnTo>
                  <a:lnTo>
                    <a:pt x="1758" y="1399"/>
                  </a:lnTo>
                  <a:lnTo>
                    <a:pt x="1759" y="1399"/>
                  </a:lnTo>
                  <a:lnTo>
                    <a:pt x="1759" y="1397"/>
                  </a:lnTo>
                  <a:lnTo>
                    <a:pt x="1759" y="1396"/>
                  </a:lnTo>
                  <a:lnTo>
                    <a:pt x="1758" y="1396"/>
                  </a:lnTo>
                  <a:lnTo>
                    <a:pt x="1758" y="1394"/>
                  </a:lnTo>
                  <a:moveTo>
                    <a:pt x="2589" y="1393"/>
                  </a:moveTo>
                  <a:lnTo>
                    <a:pt x="2588" y="1393"/>
                  </a:lnTo>
                  <a:lnTo>
                    <a:pt x="2588" y="1394"/>
                  </a:lnTo>
                  <a:lnTo>
                    <a:pt x="2588" y="1396"/>
                  </a:lnTo>
                  <a:lnTo>
                    <a:pt x="2589" y="1397"/>
                  </a:lnTo>
                  <a:lnTo>
                    <a:pt x="2591" y="1397"/>
                  </a:lnTo>
                  <a:lnTo>
                    <a:pt x="2591" y="1396"/>
                  </a:lnTo>
                  <a:lnTo>
                    <a:pt x="2589" y="1396"/>
                  </a:lnTo>
                  <a:lnTo>
                    <a:pt x="2589" y="1394"/>
                  </a:lnTo>
                  <a:lnTo>
                    <a:pt x="2589" y="1393"/>
                  </a:lnTo>
                  <a:moveTo>
                    <a:pt x="2602" y="1377"/>
                  </a:moveTo>
                  <a:lnTo>
                    <a:pt x="2602" y="1378"/>
                  </a:lnTo>
                  <a:lnTo>
                    <a:pt x="2604" y="1378"/>
                  </a:lnTo>
                  <a:lnTo>
                    <a:pt x="2604" y="1380"/>
                  </a:lnTo>
                  <a:lnTo>
                    <a:pt x="2605" y="1380"/>
                  </a:lnTo>
                  <a:lnTo>
                    <a:pt x="2605" y="1378"/>
                  </a:lnTo>
                  <a:lnTo>
                    <a:pt x="2605" y="1377"/>
                  </a:lnTo>
                  <a:lnTo>
                    <a:pt x="2604" y="1377"/>
                  </a:lnTo>
                  <a:lnTo>
                    <a:pt x="2602" y="1377"/>
                  </a:lnTo>
                  <a:moveTo>
                    <a:pt x="2673" y="1368"/>
                  </a:moveTo>
                  <a:lnTo>
                    <a:pt x="2672" y="1368"/>
                  </a:lnTo>
                  <a:lnTo>
                    <a:pt x="2673" y="1366"/>
                  </a:lnTo>
                  <a:lnTo>
                    <a:pt x="2672" y="1366"/>
                  </a:lnTo>
                  <a:lnTo>
                    <a:pt x="2672" y="1366"/>
                  </a:lnTo>
                  <a:lnTo>
                    <a:pt x="2670" y="1366"/>
                  </a:lnTo>
                  <a:lnTo>
                    <a:pt x="2669" y="1366"/>
                  </a:lnTo>
                  <a:lnTo>
                    <a:pt x="2667" y="1366"/>
                  </a:lnTo>
                  <a:lnTo>
                    <a:pt x="2666" y="1366"/>
                  </a:lnTo>
                  <a:lnTo>
                    <a:pt x="2666" y="1368"/>
                  </a:lnTo>
                  <a:lnTo>
                    <a:pt x="2665" y="1368"/>
                  </a:lnTo>
                  <a:lnTo>
                    <a:pt x="2665" y="1369"/>
                  </a:lnTo>
                  <a:lnTo>
                    <a:pt x="2665" y="1371"/>
                  </a:lnTo>
                  <a:lnTo>
                    <a:pt x="2665" y="1372"/>
                  </a:lnTo>
                  <a:lnTo>
                    <a:pt x="2666" y="1372"/>
                  </a:lnTo>
                  <a:lnTo>
                    <a:pt x="2667" y="1372"/>
                  </a:lnTo>
                  <a:lnTo>
                    <a:pt x="2667" y="1374"/>
                  </a:lnTo>
                  <a:lnTo>
                    <a:pt x="2669" y="1374"/>
                  </a:lnTo>
                  <a:lnTo>
                    <a:pt x="2670" y="1374"/>
                  </a:lnTo>
                  <a:lnTo>
                    <a:pt x="2672" y="1374"/>
                  </a:lnTo>
                  <a:lnTo>
                    <a:pt x="2672" y="1372"/>
                  </a:lnTo>
                  <a:lnTo>
                    <a:pt x="2673" y="1372"/>
                  </a:lnTo>
                  <a:lnTo>
                    <a:pt x="2675" y="1372"/>
                  </a:lnTo>
                  <a:lnTo>
                    <a:pt x="2675" y="1371"/>
                  </a:lnTo>
                  <a:lnTo>
                    <a:pt x="2675" y="1369"/>
                  </a:lnTo>
                  <a:lnTo>
                    <a:pt x="2676" y="1369"/>
                  </a:lnTo>
                  <a:lnTo>
                    <a:pt x="2676" y="1368"/>
                  </a:lnTo>
                  <a:lnTo>
                    <a:pt x="2675" y="1368"/>
                  </a:lnTo>
                  <a:lnTo>
                    <a:pt x="2673" y="1368"/>
                  </a:lnTo>
                  <a:moveTo>
                    <a:pt x="2682" y="1358"/>
                  </a:moveTo>
                  <a:lnTo>
                    <a:pt x="2682" y="1359"/>
                  </a:lnTo>
                  <a:lnTo>
                    <a:pt x="2681" y="1359"/>
                  </a:lnTo>
                  <a:lnTo>
                    <a:pt x="2681" y="1360"/>
                  </a:lnTo>
                  <a:lnTo>
                    <a:pt x="2679" y="1359"/>
                  </a:lnTo>
                  <a:lnTo>
                    <a:pt x="2679" y="1360"/>
                  </a:lnTo>
                  <a:lnTo>
                    <a:pt x="2678" y="1360"/>
                  </a:lnTo>
                  <a:lnTo>
                    <a:pt x="2676" y="1360"/>
                  </a:lnTo>
                  <a:lnTo>
                    <a:pt x="2676" y="1362"/>
                  </a:lnTo>
                  <a:lnTo>
                    <a:pt x="2675" y="1362"/>
                  </a:lnTo>
                  <a:lnTo>
                    <a:pt x="2675" y="1360"/>
                  </a:lnTo>
                  <a:lnTo>
                    <a:pt x="2673" y="1362"/>
                  </a:lnTo>
                  <a:lnTo>
                    <a:pt x="2673" y="1363"/>
                  </a:lnTo>
                  <a:lnTo>
                    <a:pt x="2675" y="1363"/>
                  </a:lnTo>
                  <a:lnTo>
                    <a:pt x="2675" y="1365"/>
                  </a:lnTo>
                  <a:lnTo>
                    <a:pt x="2676" y="1365"/>
                  </a:lnTo>
                  <a:lnTo>
                    <a:pt x="2676" y="1363"/>
                  </a:lnTo>
                  <a:lnTo>
                    <a:pt x="2678" y="1363"/>
                  </a:lnTo>
                  <a:lnTo>
                    <a:pt x="2678" y="1362"/>
                  </a:lnTo>
                  <a:lnTo>
                    <a:pt x="2679" y="1362"/>
                  </a:lnTo>
                  <a:lnTo>
                    <a:pt x="2681" y="1362"/>
                  </a:lnTo>
                  <a:lnTo>
                    <a:pt x="2681" y="1363"/>
                  </a:lnTo>
                  <a:lnTo>
                    <a:pt x="2682" y="1363"/>
                  </a:lnTo>
                  <a:lnTo>
                    <a:pt x="2682" y="1362"/>
                  </a:lnTo>
                  <a:lnTo>
                    <a:pt x="2682" y="1360"/>
                  </a:lnTo>
                  <a:lnTo>
                    <a:pt x="2684" y="1360"/>
                  </a:lnTo>
                  <a:lnTo>
                    <a:pt x="2684" y="1359"/>
                  </a:lnTo>
                  <a:lnTo>
                    <a:pt x="2684" y="1358"/>
                  </a:lnTo>
                  <a:lnTo>
                    <a:pt x="2682" y="1358"/>
                  </a:lnTo>
                  <a:moveTo>
                    <a:pt x="2685" y="1359"/>
                  </a:moveTo>
                  <a:lnTo>
                    <a:pt x="2685" y="1358"/>
                  </a:lnTo>
                  <a:lnTo>
                    <a:pt x="2684" y="1359"/>
                  </a:lnTo>
                  <a:lnTo>
                    <a:pt x="2685" y="1359"/>
                  </a:lnTo>
                  <a:moveTo>
                    <a:pt x="2591" y="1360"/>
                  </a:moveTo>
                  <a:lnTo>
                    <a:pt x="2591" y="1362"/>
                  </a:lnTo>
                  <a:lnTo>
                    <a:pt x="2592" y="1360"/>
                  </a:lnTo>
                  <a:lnTo>
                    <a:pt x="2594" y="1360"/>
                  </a:lnTo>
                  <a:lnTo>
                    <a:pt x="2594" y="1359"/>
                  </a:lnTo>
                  <a:lnTo>
                    <a:pt x="2592" y="1359"/>
                  </a:lnTo>
                  <a:lnTo>
                    <a:pt x="2592" y="1358"/>
                  </a:lnTo>
                  <a:lnTo>
                    <a:pt x="2591" y="1358"/>
                  </a:lnTo>
                  <a:lnTo>
                    <a:pt x="2591" y="1359"/>
                  </a:lnTo>
                  <a:lnTo>
                    <a:pt x="2591" y="1360"/>
                  </a:lnTo>
                  <a:moveTo>
                    <a:pt x="1718" y="1349"/>
                  </a:moveTo>
                  <a:lnTo>
                    <a:pt x="1719" y="1350"/>
                  </a:lnTo>
                  <a:lnTo>
                    <a:pt x="1719" y="1352"/>
                  </a:lnTo>
                  <a:lnTo>
                    <a:pt x="1719" y="1353"/>
                  </a:lnTo>
                  <a:lnTo>
                    <a:pt x="1718" y="1355"/>
                  </a:lnTo>
                  <a:lnTo>
                    <a:pt x="1718" y="1356"/>
                  </a:lnTo>
                  <a:lnTo>
                    <a:pt x="1716" y="1356"/>
                  </a:lnTo>
                  <a:lnTo>
                    <a:pt x="1716" y="1355"/>
                  </a:lnTo>
                  <a:lnTo>
                    <a:pt x="1715" y="1355"/>
                  </a:lnTo>
                  <a:lnTo>
                    <a:pt x="1715" y="1353"/>
                  </a:lnTo>
                  <a:lnTo>
                    <a:pt x="1715" y="1352"/>
                  </a:lnTo>
                  <a:lnTo>
                    <a:pt x="1713" y="1352"/>
                  </a:lnTo>
                  <a:lnTo>
                    <a:pt x="1712" y="1353"/>
                  </a:lnTo>
                  <a:lnTo>
                    <a:pt x="1713" y="1353"/>
                  </a:lnTo>
                  <a:lnTo>
                    <a:pt x="1713" y="1355"/>
                  </a:lnTo>
                  <a:lnTo>
                    <a:pt x="1713" y="1356"/>
                  </a:lnTo>
                  <a:lnTo>
                    <a:pt x="1713" y="1358"/>
                  </a:lnTo>
                  <a:lnTo>
                    <a:pt x="1715" y="1358"/>
                  </a:lnTo>
                  <a:lnTo>
                    <a:pt x="1715" y="1359"/>
                  </a:lnTo>
                  <a:lnTo>
                    <a:pt x="1713" y="1359"/>
                  </a:lnTo>
                  <a:lnTo>
                    <a:pt x="1713" y="1360"/>
                  </a:lnTo>
                  <a:lnTo>
                    <a:pt x="1715" y="1360"/>
                  </a:lnTo>
                  <a:lnTo>
                    <a:pt x="1713" y="1362"/>
                  </a:lnTo>
                  <a:lnTo>
                    <a:pt x="1713" y="1363"/>
                  </a:lnTo>
                  <a:lnTo>
                    <a:pt x="1712" y="1363"/>
                  </a:lnTo>
                  <a:lnTo>
                    <a:pt x="1712" y="1365"/>
                  </a:lnTo>
                  <a:lnTo>
                    <a:pt x="1712" y="1366"/>
                  </a:lnTo>
                  <a:lnTo>
                    <a:pt x="1711" y="1366"/>
                  </a:lnTo>
                  <a:lnTo>
                    <a:pt x="1711" y="1366"/>
                  </a:lnTo>
                  <a:lnTo>
                    <a:pt x="1712" y="1368"/>
                  </a:lnTo>
                  <a:lnTo>
                    <a:pt x="1712" y="1369"/>
                  </a:lnTo>
                  <a:lnTo>
                    <a:pt x="1712" y="1371"/>
                  </a:lnTo>
                  <a:lnTo>
                    <a:pt x="1711" y="1372"/>
                  </a:lnTo>
                  <a:lnTo>
                    <a:pt x="1711" y="1374"/>
                  </a:lnTo>
                  <a:lnTo>
                    <a:pt x="1711" y="1375"/>
                  </a:lnTo>
                  <a:lnTo>
                    <a:pt x="1709" y="1377"/>
                  </a:lnTo>
                  <a:lnTo>
                    <a:pt x="1709" y="1378"/>
                  </a:lnTo>
                  <a:lnTo>
                    <a:pt x="1709" y="1380"/>
                  </a:lnTo>
                  <a:lnTo>
                    <a:pt x="1708" y="1380"/>
                  </a:lnTo>
                  <a:lnTo>
                    <a:pt x="1708" y="1383"/>
                  </a:lnTo>
                  <a:lnTo>
                    <a:pt x="1706" y="1386"/>
                  </a:lnTo>
                  <a:lnTo>
                    <a:pt x="1706" y="1387"/>
                  </a:lnTo>
                  <a:lnTo>
                    <a:pt x="1706" y="1389"/>
                  </a:lnTo>
                  <a:lnTo>
                    <a:pt x="1706" y="1390"/>
                  </a:lnTo>
                  <a:lnTo>
                    <a:pt x="1705" y="1390"/>
                  </a:lnTo>
                  <a:lnTo>
                    <a:pt x="1705" y="1391"/>
                  </a:lnTo>
                  <a:lnTo>
                    <a:pt x="1705" y="1393"/>
                  </a:lnTo>
                  <a:lnTo>
                    <a:pt x="1703" y="1396"/>
                  </a:lnTo>
                  <a:lnTo>
                    <a:pt x="1703" y="1397"/>
                  </a:lnTo>
                  <a:lnTo>
                    <a:pt x="1703" y="1399"/>
                  </a:lnTo>
                  <a:lnTo>
                    <a:pt x="1702" y="1402"/>
                  </a:lnTo>
                  <a:lnTo>
                    <a:pt x="1700" y="1403"/>
                  </a:lnTo>
                  <a:lnTo>
                    <a:pt x="1700" y="1406"/>
                  </a:lnTo>
                  <a:lnTo>
                    <a:pt x="1700" y="1406"/>
                  </a:lnTo>
                  <a:lnTo>
                    <a:pt x="1700" y="1409"/>
                  </a:lnTo>
                  <a:lnTo>
                    <a:pt x="1700" y="1411"/>
                  </a:lnTo>
                  <a:lnTo>
                    <a:pt x="1700" y="1412"/>
                  </a:lnTo>
                  <a:lnTo>
                    <a:pt x="1699" y="1414"/>
                  </a:lnTo>
                  <a:lnTo>
                    <a:pt x="1699" y="1417"/>
                  </a:lnTo>
                  <a:lnTo>
                    <a:pt x="1699" y="1418"/>
                  </a:lnTo>
                  <a:lnTo>
                    <a:pt x="1697" y="1420"/>
                  </a:lnTo>
                  <a:lnTo>
                    <a:pt x="1697" y="1421"/>
                  </a:lnTo>
                  <a:lnTo>
                    <a:pt x="1697" y="1423"/>
                  </a:lnTo>
                  <a:lnTo>
                    <a:pt x="1696" y="1423"/>
                  </a:lnTo>
                  <a:lnTo>
                    <a:pt x="1696" y="1424"/>
                  </a:lnTo>
                  <a:lnTo>
                    <a:pt x="1696" y="1425"/>
                  </a:lnTo>
                  <a:lnTo>
                    <a:pt x="1696" y="1427"/>
                  </a:lnTo>
                  <a:lnTo>
                    <a:pt x="1694" y="1427"/>
                  </a:lnTo>
                  <a:lnTo>
                    <a:pt x="1694" y="1428"/>
                  </a:lnTo>
                  <a:lnTo>
                    <a:pt x="1693" y="1428"/>
                  </a:lnTo>
                  <a:lnTo>
                    <a:pt x="1693" y="1430"/>
                  </a:lnTo>
                  <a:lnTo>
                    <a:pt x="1691" y="1430"/>
                  </a:lnTo>
                  <a:lnTo>
                    <a:pt x="1690" y="1430"/>
                  </a:lnTo>
                  <a:lnTo>
                    <a:pt x="1688" y="1430"/>
                  </a:lnTo>
                  <a:lnTo>
                    <a:pt x="1687" y="1431"/>
                  </a:lnTo>
                  <a:lnTo>
                    <a:pt x="1685" y="1431"/>
                  </a:lnTo>
                  <a:lnTo>
                    <a:pt x="1684" y="1431"/>
                  </a:lnTo>
                  <a:lnTo>
                    <a:pt x="1684" y="1433"/>
                  </a:lnTo>
                  <a:lnTo>
                    <a:pt x="1682" y="1433"/>
                  </a:lnTo>
                  <a:lnTo>
                    <a:pt x="1680" y="1433"/>
                  </a:lnTo>
                  <a:lnTo>
                    <a:pt x="1678" y="1433"/>
                  </a:lnTo>
                  <a:lnTo>
                    <a:pt x="1678" y="1431"/>
                  </a:lnTo>
                  <a:lnTo>
                    <a:pt x="1677" y="1431"/>
                  </a:lnTo>
                  <a:lnTo>
                    <a:pt x="1675" y="1431"/>
                  </a:lnTo>
                  <a:lnTo>
                    <a:pt x="1674" y="1430"/>
                  </a:lnTo>
                  <a:lnTo>
                    <a:pt x="1672" y="1430"/>
                  </a:lnTo>
                  <a:lnTo>
                    <a:pt x="1672" y="1428"/>
                  </a:lnTo>
                  <a:lnTo>
                    <a:pt x="1671" y="1428"/>
                  </a:lnTo>
                  <a:lnTo>
                    <a:pt x="1671" y="1427"/>
                  </a:lnTo>
                  <a:lnTo>
                    <a:pt x="1669" y="1427"/>
                  </a:lnTo>
                  <a:lnTo>
                    <a:pt x="1669" y="1425"/>
                  </a:lnTo>
                  <a:lnTo>
                    <a:pt x="1669" y="1424"/>
                  </a:lnTo>
                  <a:lnTo>
                    <a:pt x="1668" y="1424"/>
                  </a:lnTo>
                  <a:lnTo>
                    <a:pt x="1668" y="1423"/>
                  </a:lnTo>
                  <a:lnTo>
                    <a:pt x="1668" y="1421"/>
                  </a:lnTo>
                  <a:lnTo>
                    <a:pt x="1668" y="1420"/>
                  </a:lnTo>
                  <a:lnTo>
                    <a:pt x="1668" y="1418"/>
                  </a:lnTo>
                  <a:lnTo>
                    <a:pt x="1668" y="1417"/>
                  </a:lnTo>
                  <a:lnTo>
                    <a:pt x="1668" y="1415"/>
                  </a:lnTo>
                  <a:lnTo>
                    <a:pt x="1668" y="1414"/>
                  </a:lnTo>
                  <a:lnTo>
                    <a:pt x="1668" y="1412"/>
                  </a:lnTo>
                  <a:lnTo>
                    <a:pt x="1666" y="1412"/>
                  </a:lnTo>
                  <a:lnTo>
                    <a:pt x="1666" y="1411"/>
                  </a:lnTo>
                  <a:lnTo>
                    <a:pt x="1665" y="1411"/>
                  </a:lnTo>
                  <a:lnTo>
                    <a:pt x="1665" y="1409"/>
                  </a:lnTo>
                  <a:lnTo>
                    <a:pt x="1665" y="1408"/>
                  </a:lnTo>
                  <a:lnTo>
                    <a:pt x="1665" y="1406"/>
                  </a:lnTo>
                  <a:lnTo>
                    <a:pt x="1665" y="1405"/>
                  </a:lnTo>
                  <a:lnTo>
                    <a:pt x="1665" y="1403"/>
                  </a:lnTo>
                  <a:lnTo>
                    <a:pt x="1665" y="1402"/>
                  </a:lnTo>
                  <a:lnTo>
                    <a:pt x="1665" y="1402"/>
                  </a:lnTo>
                  <a:lnTo>
                    <a:pt x="1666" y="1402"/>
                  </a:lnTo>
                  <a:lnTo>
                    <a:pt x="1666" y="1399"/>
                  </a:lnTo>
                  <a:lnTo>
                    <a:pt x="1668" y="1399"/>
                  </a:lnTo>
                  <a:lnTo>
                    <a:pt x="1669" y="1399"/>
                  </a:lnTo>
                  <a:lnTo>
                    <a:pt x="1669" y="1397"/>
                  </a:lnTo>
                  <a:lnTo>
                    <a:pt x="1669" y="1396"/>
                  </a:lnTo>
                  <a:lnTo>
                    <a:pt x="1669" y="1394"/>
                  </a:lnTo>
                  <a:lnTo>
                    <a:pt x="1671" y="1394"/>
                  </a:lnTo>
                  <a:lnTo>
                    <a:pt x="1671" y="1393"/>
                  </a:lnTo>
                  <a:lnTo>
                    <a:pt x="1671" y="1391"/>
                  </a:lnTo>
                  <a:lnTo>
                    <a:pt x="1672" y="1391"/>
                  </a:lnTo>
                  <a:lnTo>
                    <a:pt x="1672" y="1390"/>
                  </a:lnTo>
                  <a:lnTo>
                    <a:pt x="1674" y="1389"/>
                  </a:lnTo>
                  <a:lnTo>
                    <a:pt x="1674" y="1387"/>
                  </a:lnTo>
                  <a:lnTo>
                    <a:pt x="1674" y="1386"/>
                  </a:lnTo>
                  <a:lnTo>
                    <a:pt x="1674" y="1384"/>
                  </a:lnTo>
                  <a:lnTo>
                    <a:pt x="1674" y="1383"/>
                  </a:lnTo>
                  <a:lnTo>
                    <a:pt x="1674" y="1381"/>
                  </a:lnTo>
                  <a:lnTo>
                    <a:pt x="1672" y="1381"/>
                  </a:lnTo>
                  <a:lnTo>
                    <a:pt x="1672" y="1380"/>
                  </a:lnTo>
                  <a:lnTo>
                    <a:pt x="1672" y="1378"/>
                  </a:lnTo>
                  <a:lnTo>
                    <a:pt x="1672" y="1377"/>
                  </a:lnTo>
                  <a:lnTo>
                    <a:pt x="1671" y="1375"/>
                  </a:lnTo>
                  <a:lnTo>
                    <a:pt x="1671" y="1372"/>
                  </a:lnTo>
                  <a:lnTo>
                    <a:pt x="1671" y="1371"/>
                  </a:lnTo>
                  <a:lnTo>
                    <a:pt x="1671" y="1369"/>
                  </a:lnTo>
                  <a:lnTo>
                    <a:pt x="1669" y="1368"/>
                  </a:lnTo>
                  <a:lnTo>
                    <a:pt x="1669" y="1366"/>
                  </a:lnTo>
                  <a:lnTo>
                    <a:pt x="1671" y="1366"/>
                  </a:lnTo>
                  <a:lnTo>
                    <a:pt x="1671" y="1366"/>
                  </a:lnTo>
                  <a:lnTo>
                    <a:pt x="1672" y="1366"/>
                  </a:lnTo>
                  <a:lnTo>
                    <a:pt x="1672" y="1365"/>
                  </a:lnTo>
                  <a:lnTo>
                    <a:pt x="1672" y="1363"/>
                  </a:lnTo>
                  <a:lnTo>
                    <a:pt x="1674" y="1363"/>
                  </a:lnTo>
                  <a:lnTo>
                    <a:pt x="1674" y="1362"/>
                  </a:lnTo>
                  <a:lnTo>
                    <a:pt x="1674" y="1360"/>
                  </a:lnTo>
                  <a:lnTo>
                    <a:pt x="1674" y="1359"/>
                  </a:lnTo>
                  <a:lnTo>
                    <a:pt x="1674" y="1358"/>
                  </a:lnTo>
                  <a:lnTo>
                    <a:pt x="1675" y="1358"/>
                  </a:lnTo>
                  <a:lnTo>
                    <a:pt x="1677" y="1358"/>
                  </a:lnTo>
                  <a:lnTo>
                    <a:pt x="1678" y="1358"/>
                  </a:lnTo>
                  <a:lnTo>
                    <a:pt x="1680" y="1358"/>
                  </a:lnTo>
                  <a:lnTo>
                    <a:pt x="1680" y="1356"/>
                  </a:lnTo>
                  <a:lnTo>
                    <a:pt x="1681" y="1356"/>
                  </a:lnTo>
                  <a:lnTo>
                    <a:pt x="1682" y="1356"/>
                  </a:lnTo>
                  <a:lnTo>
                    <a:pt x="1682" y="1355"/>
                  </a:lnTo>
                  <a:lnTo>
                    <a:pt x="1684" y="1355"/>
                  </a:lnTo>
                  <a:lnTo>
                    <a:pt x="1685" y="1355"/>
                  </a:lnTo>
                  <a:lnTo>
                    <a:pt x="1687" y="1356"/>
                  </a:lnTo>
                  <a:lnTo>
                    <a:pt x="1687" y="1355"/>
                  </a:lnTo>
                  <a:lnTo>
                    <a:pt x="1688" y="1355"/>
                  </a:lnTo>
                  <a:lnTo>
                    <a:pt x="1688" y="1356"/>
                  </a:lnTo>
                  <a:lnTo>
                    <a:pt x="1690" y="1356"/>
                  </a:lnTo>
                  <a:lnTo>
                    <a:pt x="1688" y="1355"/>
                  </a:lnTo>
                  <a:lnTo>
                    <a:pt x="1688" y="1353"/>
                  </a:lnTo>
                  <a:lnTo>
                    <a:pt x="1690" y="1353"/>
                  </a:lnTo>
                  <a:lnTo>
                    <a:pt x="1690" y="1352"/>
                  </a:lnTo>
                  <a:lnTo>
                    <a:pt x="1691" y="1352"/>
                  </a:lnTo>
                  <a:lnTo>
                    <a:pt x="1693" y="1350"/>
                  </a:lnTo>
                  <a:lnTo>
                    <a:pt x="1694" y="1350"/>
                  </a:lnTo>
                  <a:lnTo>
                    <a:pt x="1694" y="1349"/>
                  </a:lnTo>
                  <a:lnTo>
                    <a:pt x="1696" y="1349"/>
                  </a:lnTo>
                  <a:lnTo>
                    <a:pt x="1696" y="1347"/>
                  </a:lnTo>
                  <a:lnTo>
                    <a:pt x="1697" y="1346"/>
                  </a:lnTo>
                  <a:lnTo>
                    <a:pt x="1697" y="1347"/>
                  </a:lnTo>
                  <a:lnTo>
                    <a:pt x="1697" y="1349"/>
                  </a:lnTo>
                  <a:lnTo>
                    <a:pt x="1699" y="1349"/>
                  </a:lnTo>
                  <a:lnTo>
                    <a:pt x="1699" y="1347"/>
                  </a:lnTo>
                  <a:lnTo>
                    <a:pt x="1699" y="1346"/>
                  </a:lnTo>
                  <a:lnTo>
                    <a:pt x="1700" y="1346"/>
                  </a:lnTo>
                  <a:lnTo>
                    <a:pt x="1699" y="1344"/>
                  </a:lnTo>
                  <a:lnTo>
                    <a:pt x="1699" y="1343"/>
                  </a:lnTo>
                  <a:lnTo>
                    <a:pt x="1700" y="1343"/>
                  </a:lnTo>
                  <a:lnTo>
                    <a:pt x="1700" y="1343"/>
                  </a:lnTo>
                  <a:lnTo>
                    <a:pt x="1700" y="1341"/>
                  </a:lnTo>
                  <a:lnTo>
                    <a:pt x="1700" y="1340"/>
                  </a:lnTo>
                  <a:lnTo>
                    <a:pt x="1700" y="1340"/>
                  </a:lnTo>
                  <a:lnTo>
                    <a:pt x="1700" y="1338"/>
                  </a:lnTo>
                  <a:lnTo>
                    <a:pt x="1700" y="1337"/>
                  </a:lnTo>
                  <a:lnTo>
                    <a:pt x="1700" y="1337"/>
                  </a:lnTo>
                  <a:lnTo>
                    <a:pt x="1702" y="1337"/>
                  </a:lnTo>
                  <a:lnTo>
                    <a:pt x="1702" y="1338"/>
                  </a:lnTo>
                  <a:lnTo>
                    <a:pt x="1703" y="1338"/>
                  </a:lnTo>
                  <a:lnTo>
                    <a:pt x="1703" y="1337"/>
                  </a:lnTo>
                  <a:lnTo>
                    <a:pt x="1705" y="1337"/>
                  </a:lnTo>
                  <a:lnTo>
                    <a:pt x="1703" y="1335"/>
                  </a:lnTo>
                  <a:lnTo>
                    <a:pt x="1705" y="1335"/>
                  </a:lnTo>
                  <a:lnTo>
                    <a:pt x="1706" y="1335"/>
                  </a:lnTo>
                  <a:lnTo>
                    <a:pt x="1706" y="1334"/>
                  </a:lnTo>
                  <a:lnTo>
                    <a:pt x="1706" y="1332"/>
                  </a:lnTo>
                  <a:lnTo>
                    <a:pt x="1708" y="1332"/>
                  </a:lnTo>
                  <a:lnTo>
                    <a:pt x="1708" y="1331"/>
                  </a:lnTo>
                  <a:lnTo>
                    <a:pt x="1708" y="1331"/>
                  </a:lnTo>
                  <a:lnTo>
                    <a:pt x="1706" y="1331"/>
                  </a:lnTo>
                  <a:lnTo>
                    <a:pt x="1706" y="1329"/>
                  </a:lnTo>
                  <a:lnTo>
                    <a:pt x="1708" y="1329"/>
                  </a:lnTo>
                  <a:lnTo>
                    <a:pt x="1708" y="1328"/>
                  </a:lnTo>
                  <a:lnTo>
                    <a:pt x="1709" y="1328"/>
                  </a:lnTo>
                  <a:lnTo>
                    <a:pt x="1711" y="1328"/>
                  </a:lnTo>
                  <a:lnTo>
                    <a:pt x="1711" y="1329"/>
                  </a:lnTo>
                  <a:lnTo>
                    <a:pt x="1712" y="1329"/>
                  </a:lnTo>
                  <a:lnTo>
                    <a:pt x="1712" y="1331"/>
                  </a:lnTo>
                  <a:lnTo>
                    <a:pt x="1713" y="1331"/>
                  </a:lnTo>
                  <a:lnTo>
                    <a:pt x="1713" y="1331"/>
                  </a:lnTo>
                  <a:lnTo>
                    <a:pt x="1715" y="1331"/>
                  </a:lnTo>
                  <a:lnTo>
                    <a:pt x="1715" y="1332"/>
                  </a:lnTo>
                  <a:lnTo>
                    <a:pt x="1715" y="1334"/>
                  </a:lnTo>
                  <a:lnTo>
                    <a:pt x="1715" y="1335"/>
                  </a:lnTo>
                  <a:lnTo>
                    <a:pt x="1716" y="1337"/>
                  </a:lnTo>
                  <a:lnTo>
                    <a:pt x="1716" y="1338"/>
                  </a:lnTo>
                  <a:lnTo>
                    <a:pt x="1716" y="1340"/>
                  </a:lnTo>
                  <a:lnTo>
                    <a:pt x="1716" y="1341"/>
                  </a:lnTo>
                  <a:lnTo>
                    <a:pt x="1716" y="1343"/>
                  </a:lnTo>
                  <a:lnTo>
                    <a:pt x="1716" y="1344"/>
                  </a:lnTo>
                  <a:lnTo>
                    <a:pt x="1716" y="1346"/>
                  </a:lnTo>
                  <a:lnTo>
                    <a:pt x="1718" y="1346"/>
                  </a:lnTo>
                  <a:lnTo>
                    <a:pt x="1716" y="1347"/>
                  </a:lnTo>
                  <a:lnTo>
                    <a:pt x="1718" y="1347"/>
                  </a:lnTo>
                  <a:lnTo>
                    <a:pt x="1718" y="1349"/>
                  </a:lnTo>
                  <a:moveTo>
                    <a:pt x="1694" y="1352"/>
                  </a:moveTo>
                  <a:lnTo>
                    <a:pt x="1693" y="1353"/>
                  </a:lnTo>
                  <a:lnTo>
                    <a:pt x="1694" y="1353"/>
                  </a:lnTo>
                  <a:lnTo>
                    <a:pt x="1694" y="1352"/>
                  </a:lnTo>
                  <a:moveTo>
                    <a:pt x="2588" y="1349"/>
                  </a:moveTo>
                  <a:lnTo>
                    <a:pt x="2586" y="1349"/>
                  </a:lnTo>
                  <a:lnTo>
                    <a:pt x="2586" y="1350"/>
                  </a:lnTo>
                  <a:lnTo>
                    <a:pt x="2586" y="1352"/>
                  </a:lnTo>
                  <a:lnTo>
                    <a:pt x="2586" y="1353"/>
                  </a:lnTo>
                  <a:lnTo>
                    <a:pt x="2588" y="1353"/>
                  </a:lnTo>
                  <a:lnTo>
                    <a:pt x="2588" y="1353"/>
                  </a:lnTo>
                  <a:lnTo>
                    <a:pt x="2588" y="1355"/>
                  </a:lnTo>
                  <a:lnTo>
                    <a:pt x="2589" y="1355"/>
                  </a:lnTo>
                  <a:lnTo>
                    <a:pt x="2589" y="1353"/>
                  </a:lnTo>
                  <a:lnTo>
                    <a:pt x="2589" y="1352"/>
                  </a:lnTo>
                  <a:lnTo>
                    <a:pt x="2589" y="1350"/>
                  </a:lnTo>
                  <a:lnTo>
                    <a:pt x="2588" y="1350"/>
                  </a:lnTo>
                  <a:lnTo>
                    <a:pt x="2588" y="1349"/>
                  </a:lnTo>
                  <a:lnTo>
                    <a:pt x="2588" y="1349"/>
                  </a:lnTo>
                  <a:moveTo>
                    <a:pt x="2486" y="1449"/>
                  </a:moveTo>
                  <a:lnTo>
                    <a:pt x="2484" y="1449"/>
                  </a:lnTo>
                  <a:lnTo>
                    <a:pt x="2484" y="1448"/>
                  </a:lnTo>
                  <a:lnTo>
                    <a:pt x="2483" y="1448"/>
                  </a:lnTo>
                  <a:lnTo>
                    <a:pt x="2483" y="1446"/>
                  </a:lnTo>
                  <a:lnTo>
                    <a:pt x="2483" y="1445"/>
                  </a:lnTo>
                  <a:lnTo>
                    <a:pt x="2484" y="1445"/>
                  </a:lnTo>
                  <a:lnTo>
                    <a:pt x="2484" y="1443"/>
                  </a:lnTo>
                  <a:lnTo>
                    <a:pt x="2484" y="1442"/>
                  </a:lnTo>
                  <a:lnTo>
                    <a:pt x="2484" y="1439"/>
                  </a:lnTo>
                  <a:lnTo>
                    <a:pt x="2483" y="1439"/>
                  </a:lnTo>
                  <a:lnTo>
                    <a:pt x="2483" y="1437"/>
                  </a:lnTo>
                  <a:lnTo>
                    <a:pt x="2484" y="1437"/>
                  </a:lnTo>
                  <a:lnTo>
                    <a:pt x="2484" y="1437"/>
                  </a:lnTo>
                  <a:lnTo>
                    <a:pt x="2484" y="1436"/>
                  </a:lnTo>
                  <a:lnTo>
                    <a:pt x="2483" y="1436"/>
                  </a:lnTo>
                  <a:lnTo>
                    <a:pt x="2484" y="1434"/>
                  </a:lnTo>
                  <a:lnTo>
                    <a:pt x="2483" y="1434"/>
                  </a:lnTo>
                  <a:lnTo>
                    <a:pt x="2484" y="1433"/>
                  </a:lnTo>
                  <a:lnTo>
                    <a:pt x="2484" y="1430"/>
                  </a:lnTo>
                  <a:lnTo>
                    <a:pt x="2483" y="1430"/>
                  </a:lnTo>
                  <a:lnTo>
                    <a:pt x="2483" y="1431"/>
                  </a:lnTo>
                  <a:lnTo>
                    <a:pt x="2481" y="1431"/>
                  </a:lnTo>
                  <a:lnTo>
                    <a:pt x="2481" y="1430"/>
                  </a:lnTo>
                  <a:lnTo>
                    <a:pt x="2481" y="1430"/>
                  </a:lnTo>
                  <a:lnTo>
                    <a:pt x="2480" y="1428"/>
                  </a:lnTo>
                  <a:lnTo>
                    <a:pt x="2480" y="1427"/>
                  </a:lnTo>
                  <a:lnTo>
                    <a:pt x="2480" y="1425"/>
                  </a:lnTo>
                  <a:lnTo>
                    <a:pt x="2478" y="1425"/>
                  </a:lnTo>
                  <a:lnTo>
                    <a:pt x="2477" y="1425"/>
                  </a:lnTo>
                  <a:lnTo>
                    <a:pt x="2477" y="1424"/>
                  </a:lnTo>
                  <a:lnTo>
                    <a:pt x="2475" y="1423"/>
                  </a:lnTo>
                  <a:lnTo>
                    <a:pt x="2475" y="1421"/>
                  </a:lnTo>
                  <a:lnTo>
                    <a:pt x="2475" y="1420"/>
                  </a:lnTo>
                  <a:lnTo>
                    <a:pt x="2474" y="1420"/>
                  </a:lnTo>
                  <a:lnTo>
                    <a:pt x="2474" y="1421"/>
                  </a:lnTo>
                  <a:lnTo>
                    <a:pt x="2473" y="1421"/>
                  </a:lnTo>
                  <a:lnTo>
                    <a:pt x="2473" y="1420"/>
                  </a:lnTo>
                  <a:lnTo>
                    <a:pt x="2471" y="1420"/>
                  </a:lnTo>
                  <a:lnTo>
                    <a:pt x="2471" y="1418"/>
                  </a:lnTo>
                  <a:lnTo>
                    <a:pt x="2471" y="1417"/>
                  </a:lnTo>
                  <a:lnTo>
                    <a:pt x="2471" y="1415"/>
                  </a:lnTo>
                  <a:lnTo>
                    <a:pt x="2470" y="1415"/>
                  </a:lnTo>
                  <a:lnTo>
                    <a:pt x="2470" y="1417"/>
                  </a:lnTo>
                  <a:lnTo>
                    <a:pt x="2468" y="1417"/>
                  </a:lnTo>
                  <a:lnTo>
                    <a:pt x="2468" y="1415"/>
                  </a:lnTo>
                  <a:lnTo>
                    <a:pt x="2467" y="1414"/>
                  </a:lnTo>
                  <a:lnTo>
                    <a:pt x="2467" y="1412"/>
                  </a:lnTo>
                  <a:lnTo>
                    <a:pt x="2467" y="1411"/>
                  </a:lnTo>
                  <a:lnTo>
                    <a:pt x="2468" y="1409"/>
                  </a:lnTo>
                  <a:lnTo>
                    <a:pt x="2468" y="1408"/>
                  </a:lnTo>
                  <a:lnTo>
                    <a:pt x="2467" y="1408"/>
                  </a:lnTo>
                  <a:lnTo>
                    <a:pt x="2467" y="1406"/>
                  </a:lnTo>
                  <a:lnTo>
                    <a:pt x="2465" y="1406"/>
                  </a:lnTo>
                  <a:lnTo>
                    <a:pt x="2465" y="1408"/>
                  </a:lnTo>
                  <a:lnTo>
                    <a:pt x="2464" y="1406"/>
                  </a:lnTo>
                  <a:lnTo>
                    <a:pt x="2462" y="1406"/>
                  </a:lnTo>
                  <a:lnTo>
                    <a:pt x="2462" y="1405"/>
                  </a:lnTo>
                  <a:lnTo>
                    <a:pt x="2461" y="1405"/>
                  </a:lnTo>
                  <a:lnTo>
                    <a:pt x="2461" y="1406"/>
                  </a:lnTo>
                  <a:lnTo>
                    <a:pt x="2459" y="1406"/>
                  </a:lnTo>
                  <a:lnTo>
                    <a:pt x="2458" y="1406"/>
                  </a:lnTo>
                  <a:lnTo>
                    <a:pt x="2458" y="1405"/>
                  </a:lnTo>
                  <a:lnTo>
                    <a:pt x="2458" y="1403"/>
                  </a:lnTo>
                  <a:lnTo>
                    <a:pt x="2458" y="1402"/>
                  </a:lnTo>
                  <a:lnTo>
                    <a:pt x="2456" y="1402"/>
                  </a:lnTo>
                  <a:lnTo>
                    <a:pt x="2456" y="1402"/>
                  </a:lnTo>
                  <a:lnTo>
                    <a:pt x="2458" y="1400"/>
                  </a:lnTo>
                  <a:lnTo>
                    <a:pt x="2456" y="1400"/>
                  </a:lnTo>
                  <a:lnTo>
                    <a:pt x="2456" y="1399"/>
                  </a:lnTo>
                  <a:lnTo>
                    <a:pt x="2455" y="1399"/>
                  </a:lnTo>
                  <a:lnTo>
                    <a:pt x="2455" y="1397"/>
                  </a:lnTo>
                  <a:lnTo>
                    <a:pt x="2455" y="1396"/>
                  </a:lnTo>
                  <a:lnTo>
                    <a:pt x="2453" y="1396"/>
                  </a:lnTo>
                  <a:lnTo>
                    <a:pt x="2453" y="1394"/>
                  </a:lnTo>
                  <a:lnTo>
                    <a:pt x="2452" y="1394"/>
                  </a:lnTo>
                  <a:lnTo>
                    <a:pt x="2452" y="1393"/>
                  </a:lnTo>
                  <a:lnTo>
                    <a:pt x="2450" y="1393"/>
                  </a:lnTo>
                  <a:lnTo>
                    <a:pt x="2450" y="1391"/>
                  </a:lnTo>
                  <a:lnTo>
                    <a:pt x="2452" y="1391"/>
                  </a:lnTo>
                  <a:lnTo>
                    <a:pt x="2452" y="1390"/>
                  </a:lnTo>
                  <a:lnTo>
                    <a:pt x="2450" y="1390"/>
                  </a:lnTo>
                  <a:lnTo>
                    <a:pt x="2450" y="1389"/>
                  </a:lnTo>
                  <a:lnTo>
                    <a:pt x="2449" y="1389"/>
                  </a:lnTo>
                  <a:lnTo>
                    <a:pt x="2447" y="1389"/>
                  </a:lnTo>
                  <a:lnTo>
                    <a:pt x="2447" y="1387"/>
                  </a:lnTo>
                  <a:lnTo>
                    <a:pt x="2446" y="1387"/>
                  </a:lnTo>
                  <a:lnTo>
                    <a:pt x="2444" y="1387"/>
                  </a:lnTo>
                  <a:lnTo>
                    <a:pt x="2444" y="1387"/>
                  </a:lnTo>
                  <a:lnTo>
                    <a:pt x="2444" y="1386"/>
                  </a:lnTo>
                  <a:lnTo>
                    <a:pt x="2444" y="1384"/>
                  </a:lnTo>
                  <a:lnTo>
                    <a:pt x="2443" y="1384"/>
                  </a:lnTo>
                  <a:lnTo>
                    <a:pt x="2443" y="1383"/>
                  </a:lnTo>
                  <a:lnTo>
                    <a:pt x="2442" y="1383"/>
                  </a:lnTo>
                  <a:lnTo>
                    <a:pt x="2440" y="1383"/>
                  </a:lnTo>
                  <a:lnTo>
                    <a:pt x="2440" y="1381"/>
                  </a:lnTo>
                  <a:lnTo>
                    <a:pt x="2439" y="1381"/>
                  </a:lnTo>
                  <a:lnTo>
                    <a:pt x="2437" y="1381"/>
                  </a:lnTo>
                  <a:lnTo>
                    <a:pt x="2436" y="1381"/>
                  </a:lnTo>
                  <a:lnTo>
                    <a:pt x="2436" y="1380"/>
                  </a:lnTo>
                  <a:lnTo>
                    <a:pt x="2434" y="1380"/>
                  </a:lnTo>
                  <a:lnTo>
                    <a:pt x="2434" y="1378"/>
                  </a:lnTo>
                  <a:lnTo>
                    <a:pt x="2434" y="1377"/>
                  </a:lnTo>
                  <a:lnTo>
                    <a:pt x="2434" y="1375"/>
                  </a:lnTo>
                  <a:lnTo>
                    <a:pt x="2434" y="1374"/>
                  </a:lnTo>
                  <a:lnTo>
                    <a:pt x="2433" y="1374"/>
                  </a:lnTo>
                  <a:lnTo>
                    <a:pt x="2431" y="1374"/>
                  </a:lnTo>
                  <a:lnTo>
                    <a:pt x="2431" y="1372"/>
                  </a:lnTo>
                  <a:lnTo>
                    <a:pt x="2433" y="1371"/>
                  </a:lnTo>
                  <a:lnTo>
                    <a:pt x="2433" y="1369"/>
                  </a:lnTo>
                  <a:lnTo>
                    <a:pt x="2433" y="1368"/>
                  </a:lnTo>
                  <a:lnTo>
                    <a:pt x="2433" y="1366"/>
                  </a:lnTo>
                  <a:lnTo>
                    <a:pt x="2431" y="1366"/>
                  </a:lnTo>
                  <a:lnTo>
                    <a:pt x="2431" y="1366"/>
                  </a:lnTo>
                  <a:lnTo>
                    <a:pt x="2431" y="1365"/>
                  </a:lnTo>
                  <a:lnTo>
                    <a:pt x="2431" y="1363"/>
                  </a:lnTo>
                  <a:lnTo>
                    <a:pt x="2430" y="1363"/>
                  </a:lnTo>
                  <a:lnTo>
                    <a:pt x="2430" y="1362"/>
                  </a:lnTo>
                  <a:lnTo>
                    <a:pt x="2428" y="1362"/>
                  </a:lnTo>
                  <a:lnTo>
                    <a:pt x="2428" y="1360"/>
                  </a:lnTo>
                  <a:lnTo>
                    <a:pt x="2427" y="1360"/>
                  </a:lnTo>
                  <a:lnTo>
                    <a:pt x="2427" y="1359"/>
                  </a:lnTo>
                  <a:lnTo>
                    <a:pt x="2427" y="1358"/>
                  </a:lnTo>
                  <a:lnTo>
                    <a:pt x="2427" y="1356"/>
                  </a:lnTo>
                  <a:lnTo>
                    <a:pt x="2427" y="1355"/>
                  </a:lnTo>
                  <a:lnTo>
                    <a:pt x="2427" y="1353"/>
                  </a:lnTo>
                  <a:lnTo>
                    <a:pt x="2425" y="1353"/>
                  </a:lnTo>
                  <a:lnTo>
                    <a:pt x="2425" y="1352"/>
                  </a:lnTo>
                  <a:lnTo>
                    <a:pt x="2427" y="1350"/>
                  </a:lnTo>
                  <a:lnTo>
                    <a:pt x="2425" y="1350"/>
                  </a:lnTo>
                  <a:lnTo>
                    <a:pt x="2425" y="1349"/>
                  </a:lnTo>
                  <a:lnTo>
                    <a:pt x="2425" y="1347"/>
                  </a:lnTo>
                  <a:lnTo>
                    <a:pt x="2424" y="1347"/>
                  </a:lnTo>
                  <a:lnTo>
                    <a:pt x="2424" y="1346"/>
                  </a:lnTo>
                  <a:lnTo>
                    <a:pt x="2422" y="1346"/>
                  </a:lnTo>
                  <a:lnTo>
                    <a:pt x="2422" y="1344"/>
                  </a:lnTo>
                  <a:lnTo>
                    <a:pt x="2421" y="1344"/>
                  </a:lnTo>
                  <a:lnTo>
                    <a:pt x="2421" y="1343"/>
                  </a:lnTo>
                  <a:lnTo>
                    <a:pt x="2421" y="1341"/>
                  </a:lnTo>
                  <a:lnTo>
                    <a:pt x="2419" y="1341"/>
                  </a:lnTo>
                  <a:lnTo>
                    <a:pt x="2419" y="1343"/>
                  </a:lnTo>
                  <a:lnTo>
                    <a:pt x="2418" y="1343"/>
                  </a:lnTo>
                  <a:lnTo>
                    <a:pt x="2416" y="1344"/>
                  </a:lnTo>
                  <a:lnTo>
                    <a:pt x="2415" y="1344"/>
                  </a:lnTo>
                  <a:lnTo>
                    <a:pt x="2413" y="1343"/>
                  </a:lnTo>
                  <a:lnTo>
                    <a:pt x="2413" y="1341"/>
                  </a:lnTo>
                  <a:lnTo>
                    <a:pt x="2413" y="1340"/>
                  </a:lnTo>
                  <a:lnTo>
                    <a:pt x="2412" y="1340"/>
                  </a:lnTo>
                  <a:lnTo>
                    <a:pt x="2412" y="1338"/>
                  </a:lnTo>
                  <a:lnTo>
                    <a:pt x="2412" y="1337"/>
                  </a:lnTo>
                  <a:lnTo>
                    <a:pt x="2413" y="1337"/>
                  </a:lnTo>
                  <a:lnTo>
                    <a:pt x="2413" y="1335"/>
                  </a:lnTo>
                  <a:lnTo>
                    <a:pt x="2412" y="1335"/>
                  </a:lnTo>
                  <a:lnTo>
                    <a:pt x="2412" y="1334"/>
                  </a:lnTo>
                  <a:lnTo>
                    <a:pt x="2412" y="1332"/>
                  </a:lnTo>
                  <a:lnTo>
                    <a:pt x="2412" y="1331"/>
                  </a:lnTo>
                  <a:lnTo>
                    <a:pt x="2411" y="1331"/>
                  </a:lnTo>
                  <a:lnTo>
                    <a:pt x="2412" y="1331"/>
                  </a:lnTo>
                  <a:lnTo>
                    <a:pt x="2411" y="1331"/>
                  </a:lnTo>
                  <a:lnTo>
                    <a:pt x="2411" y="1329"/>
                  </a:lnTo>
                  <a:lnTo>
                    <a:pt x="2409" y="1328"/>
                  </a:lnTo>
                  <a:lnTo>
                    <a:pt x="2409" y="1326"/>
                  </a:lnTo>
                  <a:lnTo>
                    <a:pt x="2411" y="1326"/>
                  </a:lnTo>
                  <a:lnTo>
                    <a:pt x="2411" y="1325"/>
                  </a:lnTo>
                  <a:lnTo>
                    <a:pt x="2409" y="1325"/>
                  </a:lnTo>
                  <a:lnTo>
                    <a:pt x="2409" y="1325"/>
                  </a:lnTo>
                  <a:lnTo>
                    <a:pt x="2409" y="1324"/>
                  </a:lnTo>
                  <a:lnTo>
                    <a:pt x="2409" y="1322"/>
                  </a:lnTo>
                  <a:lnTo>
                    <a:pt x="2409" y="1321"/>
                  </a:lnTo>
                  <a:lnTo>
                    <a:pt x="2408" y="1321"/>
                  </a:lnTo>
                  <a:lnTo>
                    <a:pt x="2408" y="1319"/>
                  </a:lnTo>
                  <a:lnTo>
                    <a:pt x="2408" y="1318"/>
                  </a:lnTo>
                  <a:lnTo>
                    <a:pt x="2406" y="1318"/>
                  </a:lnTo>
                  <a:lnTo>
                    <a:pt x="2406" y="1316"/>
                  </a:lnTo>
                  <a:lnTo>
                    <a:pt x="2405" y="1316"/>
                  </a:lnTo>
                  <a:lnTo>
                    <a:pt x="2405" y="1318"/>
                  </a:lnTo>
                  <a:lnTo>
                    <a:pt x="2403" y="1318"/>
                  </a:lnTo>
                  <a:lnTo>
                    <a:pt x="2403" y="1319"/>
                  </a:lnTo>
                  <a:lnTo>
                    <a:pt x="2403" y="1321"/>
                  </a:lnTo>
                  <a:lnTo>
                    <a:pt x="2402" y="1324"/>
                  </a:lnTo>
                  <a:lnTo>
                    <a:pt x="2402" y="1325"/>
                  </a:lnTo>
                  <a:lnTo>
                    <a:pt x="2400" y="1326"/>
                  </a:lnTo>
                  <a:lnTo>
                    <a:pt x="2400" y="1328"/>
                  </a:lnTo>
                  <a:lnTo>
                    <a:pt x="2399" y="1329"/>
                  </a:lnTo>
                  <a:lnTo>
                    <a:pt x="2399" y="1331"/>
                  </a:lnTo>
                  <a:lnTo>
                    <a:pt x="2400" y="1331"/>
                  </a:lnTo>
                  <a:lnTo>
                    <a:pt x="2400" y="1331"/>
                  </a:lnTo>
                  <a:lnTo>
                    <a:pt x="2399" y="1331"/>
                  </a:lnTo>
                  <a:lnTo>
                    <a:pt x="2399" y="1332"/>
                  </a:lnTo>
                  <a:lnTo>
                    <a:pt x="2399" y="1334"/>
                  </a:lnTo>
                  <a:lnTo>
                    <a:pt x="2400" y="1334"/>
                  </a:lnTo>
                  <a:lnTo>
                    <a:pt x="2400" y="1335"/>
                  </a:lnTo>
                  <a:lnTo>
                    <a:pt x="2399" y="1335"/>
                  </a:lnTo>
                  <a:lnTo>
                    <a:pt x="2399" y="1337"/>
                  </a:lnTo>
                  <a:lnTo>
                    <a:pt x="2397" y="1338"/>
                  </a:lnTo>
                  <a:lnTo>
                    <a:pt x="2397" y="1340"/>
                  </a:lnTo>
                  <a:lnTo>
                    <a:pt x="2399" y="1341"/>
                  </a:lnTo>
                  <a:lnTo>
                    <a:pt x="2399" y="1343"/>
                  </a:lnTo>
                  <a:lnTo>
                    <a:pt x="2399" y="1344"/>
                  </a:lnTo>
                  <a:lnTo>
                    <a:pt x="2399" y="1346"/>
                  </a:lnTo>
                  <a:lnTo>
                    <a:pt x="2399" y="1347"/>
                  </a:lnTo>
                  <a:lnTo>
                    <a:pt x="2399" y="1349"/>
                  </a:lnTo>
                  <a:lnTo>
                    <a:pt x="2399" y="1350"/>
                  </a:lnTo>
                  <a:lnTo>
                    <a:pt x="2397" y="1352"/>
                  </a:lnTo>
                  <a:lnTo>
                    <a:pt x="2397" y="1353"/>
                  </a:lnTo>
                  <a:lnTo>
                    <a:pt x="2397" y="1356"/>
                  </a:lnTo>
                  <a:lnTo>
                    <a:pt x="2397" y="1358"/>
                  </a:lnTo>
                  <a:lnTo>
                    <a:pt x="2397" y="1359"/>
                  </a:lnTo>
                  <a:lnTo>
                    <a:pt x="2396" y="1359"/>
                  </a:lnTo>
                  <a:lnTo>
                    <a:pt x="2396" y="1360"/>
                  </a:lnTo>
                  <a:lnTo>
                    <a:pt x="2396" y="1362"/>
                  </a:lnTo>
                  <a:lnTo>
                    <a:pt x="2396" y="1363"/>
                  </a:lnTo>
                  <a:lnTo>
                    <a:pt x="2394" y="1363"/>
                  </a:lnTo>
                  <a:lnTo>
                    <a:pt x="2394" y="1365"/>
                  </a:lnTo>
                  <a:lnTo>
                    <a:pt x="2394" y="1366"/>
                  </a:lnTo>
                  <a:lnTo>
                    <a:pt x="2393" y="1366"/>
                  </a:lnTo>
                  <a:lnTo>
                    <a:pt x="2393" y="1366"/>
                  </a:lnTo>
                  <a:lnTo>
                    <a:pt x="2393" y="1368"/>
                  </a:lnTo>
                  <a:lnTo>
                    <a:pt x="2391" y="1368"/>
                  </a:lnTo>
                  <a:lnTo>
                    <a:pt x="2390" y="1368"/>
                  </a:lnTo>
                  <a:lnTo>
                    <a:pt x="2388" y="1369"/>
                  </a:lnTo>
                  <a:lnTo>
                    <a:pt x="2387" y="1369"/>
                  </a:lnTo>
                  <a:lnTo>
                    <a:pt x="2385" y="1368"/>
                  </a:lnTo>
                  <a:lnTo>
                    <a:pt x="2384" y="1368"/>
                  </a:lnTo>
                  <a:lnTo>
                    <a:pt x="2382" y="1366"/>
                  </a:lnTo>
                  <a:lnTo>
                    <a:pt x="2381" y="1366"/>
                  </a:lnTo>
                  <a:lnTo>
                    <a:pt x="2381" y="1366"/>
                  </a:lnTo>
                  <a:lnTo>
                    <a:pt x="2380" y="1366"/>
                  </a:lnTo>
                  <a:lnTo>
                    <a:pt x="2380" y="1365"/>
                  </a:lnTo>
                  <a:lnTo>
                    <a:pt x="2380" y="1363"/>
                  </a:lnTo>
                  <a:lnTo>
                    <a:pt x="2378" y="1363"/>
                  </a:lnTo>
                  <a:lnTo>
                    <a:pt x="2377" y="1363"/>
                  </a:lnTo>
                  <a:lnTo>
                    <a:pt x="2375" y="1363"/>
                  </a:lnTo>
                  <a:lnTo>
                    <a:pt x="2374" y="1362"/>
                  </a:lnTo>
                  <a:lnTo>
                    <a:pt x="2374" y="1362"/>
                  </a:lnTo>
                  <a:lnTo>
                    <a:pt x="2372" y="1362"/>
                  </a:lnTo>
                  <a:lnTo>
                    <a:pt x="2372" y="1360"/>
                  </a:lnTo>
                  <a:lnTo>
                    <a:pt x="2371" y="1360"/>
                  </a:lnTo>
                  <a:lnTo>
                    <a:pt x="2371" y="1359"/>
                  </a:lnTo>
                  <a:lnTo>
                    <a:pt x="2369" y="1358"/>
                  </a:lnTo>
                  <a:lnTo>
                    <a:pt x="2368" y="1358"/>
                  </a:lnTo>
                  <a:lnTo>
                    <a:pt x="2366" y="1358"/>
                  </a:lnTo>
                  <a:lnTo>
                    <a:pt x="2366" y="1356"/>
                  </a:lnTo>
                  <a:lnTo>
                    <a:pt x="2365" y="1356"/>
                  </a:lnTo>
                  <a:lnTo>
                    <a:pt x="2363" y="1356"/>
                  </a:lnTo>
                  <a:lnTo>
                    <a:pt x="2362" y="1356"/>
                  </a:lnTo>
                  <a:lnTo>
                    <a:pt x="2362" y="1355"/>
                  </a:lnTo>
                  <a:lnTo>
                    <a:pt x="2360" y="1355"/>
                  </a:lnTo>
                  <a:lnTo>
                    <a:pt x="2360" y="1353"/>
                  </a:lnTo>
                  <a:lnTo>
                    <a:pt x="2359" y="1353"/>
                  </a:lnTo>
                  <a:lnTo>
                    <a:pt x="2359" y="1352"/>
                  </a:lnTo>
                  <a:lnTo>
                    <a:pt x="2357" y="1352"/>
                  </a:lnTo>
                  <a:lnTo>
                    <a:pt x="2357" y="1350"/>
                  </a:lnTo>
                  <a:lnTo>
                    <a:pt x="2356" y="1350"/>
                  </a:lnTo>
                  <a:lnTo>
                    <a:pt x="2354" y="1350"/>
                  </a:lnTo>
                  <a:lnTo>
                    <a:pt x="2354" y="1349"/>
                  </a:lnTo>
                  <a:lnTo>
                    <a:pt x="2353" y="1349"/>
                  </a:lnTo>
                  <a:lnTo>
                    <a:pt x="2353" y="1347"/>
                  </a:lnTo>
                  <a:lnTo>
                    <a:pt x="2351" y="1347"/>
                  </a:lnTo>
                  <a:lnTo>
                    <a:pt x="2351" y="1346"/>
                  </a:lnTo>
                  <a:lnTo>
                    <a:pt x="2353" y="1346"/>
                  </a:lnTo>
                  <a:lnTo>
                    <a:pt x="2353" y="1344"/>
                  </a:lnTo>
                  <a:lnTo>
                    <a:pt x="2354" y="1344"/>
                  </a:lnTo>
                  <a:lnTo>
                    <a:pt x="2354" y="1343"/>
                  </a:lnTo>
                  <a:lnTo>
                    <a:pt x="2356" y="1343"/>
                  </a:lnTo>
                  <a:lnTo>
                    <a:pt x="2356" y="1341"/>
                  </a:lnTo>
                  <a:lnTo>
                    <a:pt x="2356" y="1340"/>
                  </a:lnTo>
                  <a:lnTo>
                    <a:pt x="2357" y="1340"/>
                  </a:lnTo>
                  <a:lnTo>
                    <a:pt x="2357" y="1338"/>
                  </a:lnTo>
                  <a:lnTo>
                    <a:pt x="2356" y="1338"/>
                  </a:lnTo>
                  <a:lnTo>
                    <a:pt x="2356" y="1337"/>
                  </a:lnTo>
                  <a:lnTo>
                    <a:pt x="2356" y="1335"/>
                  </a:lnTo>
                  <a:lnTo>
                    <a:pt x="2357" y="1334"/>
                  </a:lnTo>
                  <a:lnTo>
                    <a:pt x="2359" y="1334"/>
                  </a:lnTo>
                  <a:lnTo>
                    <a:pt x="2359" y="1332"/>
                  </a:lnTo>
                  <a:lnTo>
                    <a:pt x="2360" y="1332"/>
                  </a:lnTo>
                  <a:lnTo>
                    <a:pt x="2360" y="1334"/>
                  </a:lnTo>
                  <a:lnTo>
                    <a:pt x="2362" y="1332"/>
                  </a:lnTo>
                  <a:lnTo>
                    <a:pt x="2362" y="1331"/>
                  </a:lnTo>
                  <a:lnTo>
                    <a:pt x="2362" y="1331"/>
                  </a:lnTo>
                  <a:lnTo>
                    <a:pt x="2363" y="1331"/>
                  </a:lnTo>
                  <a:lnTo>
                    <a:pt x="2363" y="1329"/>
                  </a:lnTo>
                  <a:lnTo>
                    <a:pt x="2365" y="1329"/>
                  </a:lnTo>
                  <a:lnTo>
                    <a:pt x="2365" y="1328"/>
                  </a:lnTo>
                  <a:lnTo>
                    <a:pt x="2363" y="1328"/>
                  </a:lnTo>
                  <a:lnTo>
                    <a:pt x="2362" y="1328"/>
                  </a:lnTo>
                  <a:lnTo>
                    <a:pt x="2362" y="1326"/>
                  </a:lnTo>
                  <a:lnTo>
                    <a:pt x="2360" y="1326"/>
                  </a:lnTo>
                  <a:lnTo>
                    <a:pt x="2359" y="1326"/>
                  </a:lnTo>
                  <a:lnTo>
                    <a:pt x="2359" y="1328"/>
                  </a:lnTo>
                  <a:lnTo>
                    <a:pt x="2359" y="1329"/>
                  </a:lnTo>
                  <a:lnTo>
                    <a:pt x="2357" y="1329"/>
                  </a:lnTo>
                  <a:lnTo>
                    <a:pt x="2357" y="1328"/>
                  </a:lnTo>
                  <a:lnTo>
                    <a:pt x="2357" y="1326"/>
                  </a:lnTo>
                  <a:lnTo>
                    <a:pt x="2356" y="1326"/>
                  </a:lnTo>
                  <a:lnTo>
                    <a:pt x="2356" y="1328"/>
                  </a:lnTo>
                  <a:lnTo>
                    <a:pt x="2354" y="1328"/>
                  </a:lnTo>
                  <a:lnTo>
                    <a:pt x="2354" y="1326"/>
                  </a:lnTo>
                  <a:lnTo>
                    <a:pt x="2354" y="1325"/>
                  </a:lnTo>
                  <a:lnTo>
                    <a:pt x="2353" y="1325"/>
                  </a:lnTo>
                  <a:lnTo>
                    <a:pt x="2353" y="1326"/>
                  </a:lnTo>
                  <a:lnTo>
                    <a:pt x="2351" y="1326"/>
                  </a:lnTo>
                  <a:lnTo>
                    <a:pt x="2351" y="1328"/>
                  </a:lnTo>
                  <a:lnTo>
                    <a:pt x="2350" y="1328"/>
                  </a:lnTo>
                  <a:lnTo>
                    <a:pt x="2348" y="1328"/>
                  </a:lnTo>
                  <a:lnTo>
                    <a:pt x="2348" y="1326"/>
                  </a:lnTo>
                  <a:lnTo>
                    <a:pt x="2347" y="1326"/>
                  </a:lnTo>
                  <a:lnTo>
                    <a:pt x="2347" y="1325"/>
                  </a:lnTo>
                  <a:lnTo>
                    <a:pt x="2346" y="1326"/>
                  </a:lnTo>
                  <a:lnTo>
                    <a:pt x="2344" y="1326"/>
                  </a:lnTo>
                  <a:lnTo>
                    <a:pt x="2343" y="1326"/>
                  </a:lnTo>
                  <a:lnTo>
                    <a:pt x="2343" y="1325"/>
                  </a:lnTo>
                  <a:lnTo>
                    <a:pt x="2341" y="1325"/>
                  </a:lnTo>
                  <a:lnTo>
                    <a:pt x="2341" y="1324"/>
                  </a:lnTo>
                  <a:lnTo>
                    <a:pt x="2340" y="1324"/>
                  </a:lnTo>
                  <a:lnTo>
                    <a:pt x="2338" y="1324"/>
                  </a:lnTo>
                  <a:lnTo>
                    <a:pt x="2338" y="1324"/>
                  </a:lnTo>
                  <a:lnTo>
                    <a:pt x="2337" y="1324"/>
                  </a:lnTo>
                  <a:lnTo>
                    <a:pt x="2335" y="1322"/>
                  </a:lnTo>
                  <a:lnTo>
                    <a:pt x="2335" y="1321"/>
                  </a:lnTo>
                  <a:lnTo>
                    <a:pt x="2334" y="1321"/>
                  </a:lnTo>
                  <a:lnTo>
                    <a:pt x="2334" y="1322"/>
                  </a:lnTo>
                  <a:lnTo>
                    <a:pt x="2332" y="1322"/>
                  </a:lnTo>
                  <a:lnTo>
                    <a:pt x="2332" y="1324"/>
                  </a:lnTo>
                  <a:lnTo>
                    <a:pt x="2332" y="1325"/>
                  </a:lnTo>
                  <a:lnTo>
                    <a:pt x="2332" y="1326"/>
                  </a:lnTo>
                  <a:lnTo>
                    <a:pt x="2331" y="1326"/>
                  </a:lnTo>
                  <a:lnTo>
                    <a:pt x="2331" y="1328"/>
                  </a:lnTo>
                  <a:lnTo>
                    <a:pt x="2329" y="1328"/>
                  </a:lnTo>
                  <a:lnTo>
                    <a:pt x="2328" y="1328"/>
                  </a:lnTo>
                  <a:lnTo>
                    <a:pt x="2326" y="1328"/>
                  </a:lnTo>
                  <a:lnTo>
                    <a:pt x="2325" y="1328"/>
                  </a:lnTo>
                  <a:lnTo>
                    <a:pt x="2323" y="1328"/>
                  </a:lnTo>
                  <a:lnTo>
                    <a:pt x="2322" y="1328"/>
                  </a:lnTo>
                  <a:lnTo>
                    <a:pt x="2320" y="1328"/>
                  </a:lnTo>
                  <a:lnTo>
                    <a:pt x="2320" y="1329"/>
                  </a:lnTo>
                  <a:lnTo>
                    <a:pt x="2319" y="1329"/>
                  </a:lnTo>
                  <a:lnTo>
                    <a:pt x="2319" y="1331"/>
                  </a:lnTo>
                  <a:lnTo>
                    <a:pt x="2317" y="1331"/>
                  </a:lnTo>
                  <a:lnTo>
                    <a:pt x="2317" y="1329"/>
                  </a:lnTo>
                  <a:lnTo>
                    <a:pt x="2316" y="1329"/>
                  </a:lnTo>
                  <a:lnTo>
                    <a:pt x="2316" y="1331"/>
                  </a:lnTo>
                  <a:lnTo>
                    <a:pt x="2315" y="1331"/>
                  </a:lnTo>
                  <a:lnTo>
                    <a:pt x="2315" y="1331"/>
                  </a:lnTo>
                  <a:lnTo>
                    <a:pt x="2315" y="1332"/>
                  </a:lnTo>
                  <a:lnTo>
                    <a:pt x="2313" y="1332"/>
                  </a:lnTo>
                  <a:lnTo>
                    <a:pt x="2313" y="1334"/>
                  </a:lnTo>
                  <a:lnTo>
                    <a:pt x="2313" y="1335"/>
                  </a:lnTo>
                  <a:lnTo>
                    <a:pt x="2312" y="1337"/>
                  </a:lnTo>
                  <a:lnTo>
                    <a:pt x="2312" y="1335"/>
                  </a:lnTo>
                  <a:lnTo>
                    <a:pt x="2310" y="1335"/>
                  </a:lnTo>
                  <a:lnTo>
                    <a:pt x="2310" y="1337"/>
                  </a:lnTo>
                  <a:lnTo>
                    <a:pt x="2310" y="1338"/>
                  </a:lnTo>
                  <a:lnTo>
                    <a:pt x="2310" y="1340"/>
                  </a:lnTo>
                  <a:lnTo>
                    <a:pt x="2310" y="1341"/>
                  </a:lnTo>
                  <a:lnTo>
                    <a:pt x="2309" y="1341"/>
                  </a:lnTo>
                  <a:lnTo>
                    <a:pt x="2307" y="1341"/>
                  </a:lnTo>
                  <a:lnTo>
                    <a:pt x="2307" y="1343"/>
                  </a:lnTo>
                  <a:lnTo>
                    <a:pt x="2307" y="1344"/>
                  </a:lnTo>
                  <a:lnTo>
                    <a:pt x="2309" y="1344"/>
                  </a:lnTo>
                  <a:lnTo>
                    <a:pt x="2309" y="1346"/>
                  </a:lnTo>
                  <a:lnTo>
                    <a:pt x="2310" y="1344"/>
                  </a:lnTo>
                  <a:lnTo>
                    <a:pt x="2310" y="1346"/>
                  </a:lnTo>
                  <a:lnTo>
                    <a:pt x="2309" y="1346"/>
                  </a:lnTo>
                  <a:lnTo>
                    <a:pt x="2309" y="1347"/>
                  </a:lnTo>
                  <a:lnTo>
                    <a:pt x="2309" y="1349"/>
                  </a:lnTo>
                  <a:lnTo>
                    <a:pt x="2310" y="1350"/>
                  </a:lnTo>
                  <a:lnTo>
                    <a:pt x="2309" y="1350"/>
                  </a:lnTo>
                  <a:lnTo>
                    <a:pt x="2309" y="1349"/>
                  </a:lnTo>
                  <a:lnTo>
                    <a:pt x="2307" y="1349"/>
                  </a:lnTo>
                  <a:lnTo>
                    <a:pt x="2307" y="1347"/>
                  </a:lnTo>
                  <a:lnTo>
                    <a:pt x="2306" y="1347"/>
                  </a:lnTo>
                  <a:lnTo>
                    <a:pt x="2306" y="1349"/>
                  </a:lnTo>
                  <a:lnTo>
                    <a:pt x="2304" y="1349"/>
                  </a:lnTo>
                  <a:lnTo>
                    <a:pt x="2304" y="1347"/>
                  </a:lnTo>
                  <a:lnTo>
                    <a:pt x="2303" y="1347"/>
                  </a:lnTo>
                  <a:lnTo>
                    <a:pt x="2303" y="1347"/>
                  </a:lnTo>
                  <a:lnTo>
                    <a:pt x="2301" y="1347"/>
                  </a:lnTo>
                  <a:lnTo>
                    <a:pt x="2300" y="1347"/>
                  </a:lnTo>
                  <a:lnTo>
                    <a:pt x="2300" y="1349"/>
                  </a:lnTo>
                  <a:lnTo>
                    <a:pt x="2298" y="1349"/>
                  </a:lnTo>
                  <a:lnTo>
                    <a:pt x="2298" y="1347"/>
                  </a:lnTo>
                  <a:lnTo>
                    <a:pt x="2300" y="1347"/>
                  </a:lnTo>
                  <a:lnTo>
                    <a:pt x="2300" y="1346"/>
                  </a:lnTo>
                  <a:lnTo>
                    <a:pt x="2298" y="1346"/>
                  </a:lnTo>
                  <a:lnTo>
                    <a:pt x="2297" y="1346"/>
                  </a:lnTo>
                  <a:lnTo>
                    <a:pt x="2297" y="1344"/>
                  </a:lnTo>
                  <a:lnTo>
                    <a:pt x="2297" y="1343"/>
                  </a:lnTo>
                  <a:lnTo>
                    <a:pt x="2295" y="1343"/>
                  </a:lnTo>
                  <a:lnTo>
                    <a:pt x="2295" y="1341"/>
                  </a:lnTo>
                  <a:lnTo>
                    <a:pt x="2294" y="1341"/>
                  </a:lnTo>
                  <a:lnTo>
                    <a:pt x="2294" y="1340"/>
                  </a:lnTo>
                  <a:lnTo>
                    <a:pt x="2292" y="1340"/>
                  </a:lnTo>
                  <a:lnTo>
                    <a:pt x="2291" y="1340"/>
                  </a:lnTo>
                  <a:lnTo>
                    <a:pt x="2291" y="1338"/>
                  </a:lnTo>
                  <a:lnTo>
                    <a:pt x="2289" y="1338"/>
                  </a:lnTo>
                  <a:lnTo>
                    <a:pt x="2288" y="1338"/>
                  </a:lnTo>
                  <a:lnTo>
                    <a:pt x="2288" y="1340"/>
                  </a:lnTo>
                  <a:lnTo>
                    <a:pt x="2288" y="1341"/>
                  </a:lnTo>
                  <a:lnTo>
                    <a:pt x="2286" y="1341"/>
                  </a:lnTo>
                  <a:lnTo>
                    <a:pt x="2286" y="1340"/>
                  </a:lnTo>
                  <a:lnTo>
                    <a:pt x="2285" y="1340"/>
                  </a:lnTo>
                  <a:lnTo>
                    <a:pt x="2285" y="1341"/>
                  </a:lnTo>
                  <a:lnTo>
                    <a:pt x="2285" y="1343"/>
                  </a:lnTo>
                  <a:lnTo>
                    <a:pt x="2284" y="1343"/>
                  </a:lnTo>
                  <a:lnTo>
                    <a:pt x="2282" y="1343"/>
                  </a:lnTo>
                  <a:lnTo>
                    <a:pt x="2282" y="1344"/>
                  </a:lnTo>
                  <a:lnTo>
                    <a:pt x="2282" y="1346"/>
                  </a:lnTo>
                  <a:lnTo>
                    <a:pt x="2281" y="1346"/>
                  </a:lnTo>
                  <a:lnTo>
                    <a:pt x="2281" y="1344"/>
                  </a:lnTo>
                  <a:lnTo>
                    <a:pt x="2279" y="1344"/>
                  </a:lnTo>
                  <a:lnTo>
                    <a:pt x="2278" y="1344"/>
                  </a:lnTo>
                  <a:lnTo>
                    <a:pt x="2276" y="1344"/>
                  </a:lnTo>
                  <a:lnTo>
                    <a:pt x="2275" y="1344"/>
                  </a:lnTo>
                  <a:lnTo>
                    <a:pt x="2275" y="1346"/>
                  </a:lnTo>
                  <a:lnTo>
                    <a:pt x="2276" y="1346"/>
                  </a:lnTo>
                  <a:lnTo>
                    <a:pt x="2276" y="1347"/>
                  </a:lnTo>
                  <a:lnTo>
                    <a:pt x="2276" y="1349"/>
                  </a:lnTo>
                  <a:lnTo>
                    <a:pt x="2278" y="1349"/>
                  </a:lnTo>
                  <a:lnTo>
                    <a:pt x="2278" y="1350"/>
                  </a:lnTo>
                  <a:lnTo>
                    <a:pt x="2276" y="1350"/>
                  </a:lnTo>
                  <a:lnTo>
                    <a:pt x="2275" y="1349"/>
                  </a:lnTo>
                  <a:lnTo>
                    <a:pt x="2273" y="1349"/>
                  </a:lnTo>
                  <a:lnTo>
                    <a:pt x="2273" y="1350"/>
                  </a:lnTo>
                  <a:lnTo>
                    <a:pt x="2272" y="1350"/>
                  </a:lnTo>
                  <a:lnTo>
                    <a:pt x="2272" y="1352"/>
                  </a:lnTo>
                  <a:lnTo>
                    <a:pt x="2272" y="1353"/>
                  </a:lnTo>
                  <a:lnTo>
                    <a:pt x="2270" y="1352"/>
                  </a:lnTo>
                  <a:lnTo>
                    <a:pt x="2270" y="1353"/>
                  </a:lnTo>
                  <a:lnTo>
                    <a:pt x="2270" y="1355"/>
                  </a:lnTo>
                  <a:lnTo>
                    <a:pt x="2270" y="1356"/>
                  </a:lnTo>
                  <a:lnTo>
                    <a:pt x="2272" y="1355"/>
                  </a:lnTo>
                  <a:lnTo>
                    <a:pt x="2272" y="1356"/>
                  </a:lnTo>
                  <a:lnTo>
                    <a:pt x="2272" y="1358"/>
                  </a:lnTo>
                  <a:lnTo>
                    <a:pt x="2270" y="1358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60"/>
                  </a:lnTo>
                  <a:lnTo>
                    <a:pt x="2270" y="1359"/>
                  </a:lnTo>
                  <a:lnTo>
                    <a:pt x="2269" y="1359"/>
                  </a:lnTo>
                  <a:lnTo>
                    <a:pt x="2267" y="1359"/>
                  </a:lnTo>
                  <a:lnTo>
                    <a:pt x="2267" y="1359"/>
                  </a:lnTo>
                  <a:lnTo>
                    <a:pt x="2266" y="1359"/>
                  </a:lnTo>
                  <a:lnTo>
                    <a:pt x="2266" y="1360"/>
                  </a:lnTo>
                  <a:lnTo>
                    <a:pt x="2264" y="1359"/>
                  </a:lnTo>
                  <a:lnTo>
                    <a:pt x="2264" y="1360"/>
                  </a:lnTo>
                  <a:lnTo>
                    <a:pt x="2264" y="1362"/>
                  </a:lnTo>
                  <a:lnTo>
                    <a:pt x="2266" y="1362"/>
                  </a:lnTo>
                  <a:lnTo>
                    <a:pt x="2266" y="1363"/>
                  </a:lnTo>
                  <a:lnTo>
                    <a:pt x="2267" y="1363"/>
                  </a:lnTo>
                  <a:lnTo>
                    <a:pt x="2267" y="1365"/>
                  </a:lnTo>
                  <a:lnTo>
                    <a:pt x="2267" y="1366"/>
                  </a:lnTo>
                  <a:lnTo>
                    <a:pt x="2266" y="1366"/>
                  </a:lnTo>
                  <a:lnTo>
                    <a:pt x="2264" y="1366"/>
                  </a:lnTo>
                  <a:lnTo>
                    <a:pt x="2264" y="1366"/>
                  </a:lnTo>
                  <a:lnTo>
                    <a:pt x="2263" y="1366"/>
                  </a:lnTo>
                  <a:lnTo>
                    <a:pt x="2263" y="1366"/>
                  </a:lnTo>
                  <a:lnTo>
                    <a:pt x="2263" y="1365"/>
                  </a:lnTo>
                  <a:lnTo>
                    <a:pt x="2261" y="1365"/>
                  </a:lnTo>
                  <a:lnTo>
                    <a:pt x="2261" y="1363"/>
                  </a:lnTo>
                  <a:lnTo>
                    <a:pt x="2261" y="1362"/>
                  </a:lnTo>
                  <a:lnTo>
                    <a:pt x="2260" y="1362"/>
                  </a:lnTo>
                  <a:lnTo>
                    <a:pt x="2260" y="1360"/>
                  </a:lnTo>
                  <a:lnTo>
                    <a:pt x="2258" y="1360"/>
                  </a:lnTo>
                  <a:lnTo>
                    <a:pt x="2258" y="1362"/>
                  </a:lnTo>
                  <a:lnTo>
                    <a:pt x="2258" y="1363"/>
                  </a:lnTo>
                  <a:lnTo>
                    <a:pt x="2257" y="1363"/>
                  </a:lnTo>
                  <a:lnTo>
                    <a:pt x="2257" y="1365"/>
                  </a:lnTo>
                  <a:lnTo>
                    <a:pt x="2255" y="1365"/>
                  </a:lnTo>
                  <a:lnTo>
                    <a:pt x="2254" y="1365"/>
                  </a:lnTo>
                  <a:lnTo>
                    <a:pt x="2254" y="1366"/>
                  </a:lnTo>
                  <a:lnTo>
                    <a:pt x="2254" y="1366"/>
                  </a:lnTo>
                  <a:lnTo>
                    <a:pt x="2254" y="1368"/>
                  </a:lnTo>
                  <a:lnTo>
                    <a:pt x="2254" y="1369"/>
                  </a:lnTo>
                  <a:lnTo>
                    <a:pt x="2254" y="1371"/>
                  </a:lnTo>
                  <a:lnTo>
                    <a:pt x="2255" y="1371"/>
                  </a:lnTo>
                  <a:lnTo>
                    <a:pt x="2255" y="1372"/>
                  </a:lnTo>
                  <a:lnTo>
                    <a:pt x="2254" y="1372"/>
                  </a:lnTo>
                  <a:lnTo>
                    <a:pt x="2254" y="1374"/>
                  </a:lnTo>
                  <a:lnTo>
                    <a:pt x="2253" y="1374"/>
                  </a:lnTo>
                  <a:lnTo>
                    <a:pt x="2253" y="1375"/>
                  </a:lnTo>
                  <a:lnTo>
                    <a:pt x="2251" y="1375"/>
                  </a:lnTo>
                  <a:lnTo>
                    <a:pt x="2251" y="1377"/>
                  </a:lnTo>
                  <a:lnTo>
                    <a:pt x="2250" y="1377"/>
                  </a:lnTo>
                  <a:lnTo>
                    <a:pt x="2250" y="1378"/>
                  </a:lnTo>
                  <a:lnTo>
                    <a:pt x="2250" y="1380"/>
                  </a:lnTo>
                  <a:lnTo>
                    <a:pt x="2248" y="1380"/>
                  </a:lnTo>
                  <a:lnTo>
                    <a:pt x="2248" y="1381"/>
                  </a:lnTo>
                  <a:lnTo>
                    <a:pt x="2247" y="1383"/>
                  </a:lnTo>
                  <a:lnTo>
                    <a:pt x="2247" y="1384"/>
                  </a:lnTo>
                  <a:lnTo>
                    <a:pt x="2245" y="1384"/>
                  </a:lnTo>
                  <a:lnTo>
                    <a:pt x="2244" y="1386"/>
                  </a:lnTo>
                  <a:lnTo>
                    <a:pt x="2242" y="1386"/>
                  </a:lnTo>
                  <a:lnTo>
                    <a:pt x="2239" y="1387"/>
                  </a:lnTo>
                  <a:lnTo>
                    <a:pt x="2238" y="1387"/>
                  </a:lnTo>
                  <a:lnTo>
                    <a:pt x="2236" y="1387"/>
                  </a:lnTo>
                  <a:lnTo>
                    <a:pt x="2235" y="1387"/>
                  </a:lnTo>
                  <a:lnTo>
                    <a:pt x="2235" y="1389"/>
                  </a:lnTo>
                  <a:lnTo>
                    <a:pt x="2233" y="1389"/>
                  </a:lnTo>
                  <a:lnTo>
                    <a:pt x="2232" y="1389"/>
                  </a:lnTo>
                  <a:lnTo>
                    <a:pt x="2232" y="1387"/>
                  </a:lnTo>
                  <a:lnTo>
                    <a:pt x="2232" y="1387"/>
                  </a:lnTo>
                  <a:lnTo>
                    <a:pt x="2232" y="1389"/>
                  </a:lnTo>
                  <a:lnTo>
                    <a:pt x="2230" y="1389"/>
                  </a:lnTo>
                  <a:lnTo>
                    <a:pt x="2229" y="1390"/>
                  </a:lnTo>
                  <a:lnTo>
                    <a:pt x="2227" y="1390"/>
                  </a:lnTo>
                  <a:lnTo>
                    <a:pt x="2226" y="1390"/>
                  </a:lnTo>
                  <a:lnTo>
                    <a:pt x="2224" y="1390"/>
                  </a:lnTo>
                  <a:lnTo>
                    <a:pt x="2223" y="1391"/>
                  </a:lnTo>
                  <a:lnTo>
                    <a:pt x="2223" y="1393"/>
                  </a:lnTo>
                  <a:lnTo>
                    <a:pt x="2221" y="1393"/>
                  </a:lnTo>
                  <a:lnTo>
                    <a:pt x="2220" y="1393"/>
                  </a:lnTo>
                  <a:lnTo>
                    <a:pt x="2219" y="1393"/>
                  </a:lnTo>
                  <a:lnTo>
                    <a:pt x="2219" y="1394"/>
                  </a:lnTo>
                  <a:lnTo>
                    <a:pt x="2217" y="1394"/>
                  </a:lnTo>
                  <a:lnTo>
                    <a:pt x="2217" y="1393"/>
                  </a:lnTo>
                  <a:lnTo>
                    <a:pt x="2216" y="1393"/>
                  </a:lnTo>
                  <a:lnTo>
                    <a:pt x="2214" y="1393"/>
                  </a:lnTo>
                  <a:lnTo>
                    <a:pt x="2213" y="1393"/>
                  </a:lnTo>
                  <a:lnTo>
                    <a:pt x="2213" y="1394"/>
                  </a:lnTo>
                  <a:lnTo>
                    <a:pt x="2211" y="1394"/>
                  </a:lnTo>
                  <a:lnTo>
                    <a:pt x="2210" y="1394"/>
                  </a:lnTo>
                  <a:lnTo>
                    <a:pt x="2208" y="1394"/>
                  </a:lnTo>
                  <a:lnTo>
                    <a:pt x="2208" y="1396"/>
                  </a:lnTo>
                  <a:lnTo>
                    <a:pt x="2207" y="1396"/>
                  </a:lnTo>
                  <a:lnTo>
                    <a:pt x="2207" y="1397"/>
                  </a:lnTo>
                  <a:lnTo>
                    <a:pt x="2205" y="1397"/>
                  </a:lnTo>
                  <a:lnTo>
                    <a:pt x="2205" y="1399"/>
                  </a:lnTo>
                  <a:lnTo>
                    <a:pt x="2204" y="1399"/>
                  </a:lnTo>
                  <a:lnTo>
                    <a:pt x="2204" y="1400"/>
                  </a:lnTo>
                  <a:lnTo>
                    <a:pt x="2201" y="1400"/>
                  </a:lnTo>
                  <a:lnTo>
                    <a:pt x="2201" y="1402"/>
                  </a:lnTo>
                  <a:lnTo>
                    <a:pt x="2199" y="1402"/>
                  </a:lnTo>
                  <a:lnTo>
                    <a:pt x="2198" y="1402"/>
                  </a:lnTo>
                  <a:lnTo>
                    <a:pt x="2198" y="1402"/>
                  </a:lnTo>
                  <a:lnTo>
                    <a:pt x="2196" y="1402"/>
                  </a:lnTo>
                  <a:lnTo>
                    <a:pt x="2196" y="1403"/>
                  </a:lnTo>
                  <a:lnTo>
                    <a:pt x="2196" y="1405"/>
                  </a:lnTo>
                  <a:lnTo>
                    <a:pt x="2196" y="1405"/>
                  </a:lnTo>
                  <a:lnTo>
                    <a:pt x="2196" y="1406"/>
                  </a:lnTo>
                  <a:lnTo>
                    <a:pt x="2195" y="1406"/>
                  </a:lnTo>
                  <a:lnTo>
                    <a:pt x="2195" y="1405"/>
                  </a:lnTo>
                  <a:lnTo>
                    <a:pt x="2193" y="1405"/>
                  </a:lnTo>
                  <a:lnTo>
                    <a:pt x="2193" y="1403"/>
                  </a:lnTo>
                  <a:lnTo>
                    <a:pt x="2192" y="1403"/>
                  </a:lnTo>
                  <a:lnTo>
                    <a:pt x="2192" y="1406"/>
                  </a:lnTo>
                  <a:lnTo>
                    <a:pt x="2190" y="1408"/>
                  </a:lnTo>
                  <a:lnTo>
                    <a:pt x="2190" y="1409"/>
                  </a:lnTo>
                  <a:lnTo>
                    <a:pt x="2192" y="1409"/>
                  </a:lnTo>
                  <a:lnTo>
                    <a:pt x="2192" y="1411"/>
                  </a:lnTo>
                  <a:lnTo>
                    <a:pt x="2192" y="1412"/>
                  </a:lnTo>
                  <a:lnTo>
                    <a:pt x="2192" y="1414"/>
                  </a:lnTo>
                  <a:lnTo>
                    <a:pt x="2192" y="1415"/>
                  </a:lnTo>
                  <a:lnTo>
                    <a:pt x="2190" y="1417"/>
                  </a:lnTo>
                  <a:lnTo>
                    <a:pt x="2190" y="1418"/>
                  </a:lnTo>
                  <a:lnTo>
                    <a:pt x="2189" y="1418"/>
                  </a:lnTo>
                  <a:lnTo>
                    <a:pt x="2189" y="1420"/>
                  </a:lnTo>
                  <a:lnTo>
                    <a:pt x="2189" y="1421"/>
                  </a:lnTo>
                  <a:lnTo>
                    <a:pt x="2189" y="1423"/>
                  </a:lnTo>
                  <a:lnTo>
                    <a:pt x="2189" y="1424"/>
                  </a:lnTo>
                  <a:lnTo>
                    <a:pt x="2190" y="1425"/>
                  </a:lnTo>
                  <a:lnTo>
                    <a:pt x="2190" y="1427"/>
                  </a:lnTo>
                  <a:lnTo>
                    <a:pt x="2190" y="1428"/>
                  </a:lnTo>
                  <a:lnTo>
                    <a:pt x="2190" y="1430"/>
                  </a:lnTo>
                  <a:lnTo>
                    <a:pt x="2192" y="1430"/>
                  </a:lnTo>
                  <a:lnTo>
                    <a:pt x="2192" y="1431"/>
                  </a:lnTo>
                  <a:lnTo>
                    <a:pt x="2193" y="1433"/>
                  </a:lnTo>
                  <a:lnTo>
                    <a:pt x="2193" y="1434"/>
                  </a:lnTo>
                  <a:lnTo>
                    <a:pt x="2195" y="1434"/>
                  </a:lnTo>
                  <a:lnTo>
                    <a:pt x="2195" y="1436"/>
                  </a:lnTo>
                  <a:lnTo>
                    <a:pt x="2195" y="1437"/>
                  </a:lnTo>
                  <a:lnTo>
                    <a:pt x="2195" y="1437"/>
                  </a:lnTo>
                  <a:lnTo>
                    <a:pt x="2195" y="1439"/>
                  </a:lnTo>
                  <a:lnTo>
                    <a:pt x="2193" y="1439"/>
                  </a:lnTo>
                  <a:lnTo>
                    <a:pt x="2193" y="1437"/>
                  </a:lnTo>
                  <a:lnTo>
                    <a:pt x="2192" y="1437"/>
                  </a:lnTo>
                  <a:lnTo>
                    <a:pt x="2192" y="1437"/>
                  </a:lnTo>
                  <a:lnTo>
                    <a:pt x="2192" y="1439"/>
                  </a:lnTo>
                  <a:lnTo>
                    <a:pt x="2192" y="1440"/>
                  </a:lnTo>
                  <a:lnTo>
                    <a:pt x="2190" y="1440"/>
                  </a:lnTo>
                  <a:lnTo>
                    <a:pt x="2190" y="1439"/>
                  </a:lnTo>
                  <a:lnTo>
                    <a:pt x="2190" y="1437"/>
                  </a:lnTo>
                  <a:lnTo>
                    <a:pt x="2189" y="1437"/>
                  </a:lnTo>
                  <a:lnTo>
                    <a:pt x="2189" y="1439"/>
                  </a:lnTo>
                  <a:lnTo>
                    <a:pt x="2189" y="1440"/>
                  </a:lnTo>
                  <a:lnTo>
                    <a:pt x="2190" y="1442"/>
                  </a:lnTo>
                  <a:lnTo>
                    <a:pt x="2192" y="1443"/>
                  </a:lnTo>
                  <a:lnTo>
                    <a:pt x="2193" y="1446"/>
                  </a:lnTo>
                  <a:lnTo>
                    <a:pt x="2193" y="1448"/>
                  </a:lnTo>
                  <a:lnTo>
                    <a:pt x="2195" y="1451"/>
                  </a:lnTo>
                  <a:lnTo>
                    <a:pt x="2193" y="1451"/>
                  </a:lnTo>
                  <a:lnTo>
                    <a:pt x="2193" y="1452"/>
                  </a:lnTo>
                  <a:lnTo>
                    <a:pt x="2195" y="1454"/>
                  </a:lnTo>
                  <a:lnTo>
                    <a:pt x="2195" y="1455"/>
                  </a:lnTo>
                  <a:lnTo>
                    <a:pt x="2196" y="1455"/>
                  </a:lnTo>
                  <a:lnTo>
                    <a:pt x="2196" y="1456"/>
                  </a:lnTo>
                  <a:lnTo>
                    <a:pt x="2196" y="1456"/>
                  </a:lnTo>
                  <a:lnTo>
                    <a:pt x="2196" y="1458"/>
                  </a:lnTo>
                  <a:lnTo>
                    <a:pt x="2196" y="1459"/>
                  </a:lnTo>
                  <a:lnTo>
                    <a:pt x="2196" y="1461"/>
                  </a:lnTo>
                  <a:lnTo>
                    <a:pt x="2198" y="1462"/>
                  </a:lnTo>
                  <a:lnTo>
                    <a:pt x="2199" y="1464"/>
                  </a:lnTo>
                  <a:lnTo>
                    <a:pt x="2199" y="1465"/>
                  </a:lnTo>
                  <a:lnTo>
                    <a:pt x="2199" y="1467"/>
                  </a:lnTo>
                  <a:lnTo>
                    <a:pt x="2199" y="1468"/>
                  </a:lnTo>
                  <a:lnTo>
                    <a:pt x="2199" y="1470"/>
                  </a:lnTo>
                  <a:lnTo>
                    <a:pt x="2199" y="1471"/>
                  </a:lnTo>
                  <a:lnTo>
                    <a:pt x="2199" y="1473"/>
                  </a:lnTo>
                  <a:lnTo>
                    <a:pt x="2199" y="1473"/>
                  </a:lnTo>
                  <a:lnTo>
                    <a:pt x="2199" y="1474"/>
                  </a:lnTo>
                  <a:lnTo>
                    <a:pt x="2201" y="1474"/>
                  </a:lnTo>
                  <a:lnTo>
                    <a:pt x="2201" y="1476"/>
                  </a:lnTo>
                  <a:lnTo>
                    <a:pt x="2201" y="1477"/>
                  </a:lnTo>
                  <a:lnTo>
                    <a:pt x="2202" y="1479"/>
                  </a:lnTo>
                  <a:lnTo>
                    <a:pt x="2202" y="1480"/>
                  </a:lnTo>
                  <a:lnTo>
                    <a:pt x="2204" y="1482"/>
                  </a:lnTo>
                  <a:lnTo>
                    <a:pt x="2204" y="1483"/>
                  </a:lnTo>
                  <a:lnTo>
                    <a:pt x="2205" y="1485"/>
                  </a:lnTo>
                  <a:lnTo>
                    <a:pt x="2205" y="1486"/>
                  </a:lnTo>
                  <a:lnTo>
                    <a:pt x="2205" y="1488"/>
                  </a:lnTo>
                  <a:lnTo>
                    <a:pt x="2205" y="1489"/>
                  </a:lnTo>
                  <a:lnTo>
                    <a:pt x="2205" y="1490"/>
                  </a:lnTo>
                  <a:lnTo>
                    <a:pt x="2205" y="1492"/>
                  </a:lnTo>
                  <a:lnTo>
                    <a:pt x="2205" y="1493"/>
                  </a:lnTo>
                  <a:lnTo>
                    <a:pt x="2204" y="1493"/>
                  </a:lnTo>
                  <a:lnTo>
                    <a:pt x="2204" y="1495"/>
                  </a:lnTo>
                  <a:lnTo>
                    <a:pt x="2205" y="1496"/>
                  </a:lnTo>
                  <a:lnTo>
                    <a:pt x="2205" y="1498"/>
                  </a:lnTo>
                  <a:lnTo>
                    <a:pt x="2205" y="1499"/>
                  </a:lnTo>
                  <a:lnTo>
                    <a:pt x="2204" y="1499"/>
                  </a:lnTo>
                  <a:lnTo>
                    <a:pt x="2204" y="1501"/>
                  </a:lnTo>
                  <a:lnTo>
                    <a:pt x="2202" y="1502"/>
                  </a:lnTo>
                  <a:lnTo>
                    <a:pt x="2201" y="1502"/>
                  </a:lnTo>
                  <a:lnTo>
                    <a:pt x="2199" y="1501"/>
                  </a:lnTo>
                  <a:lnTo>
                    <a:pt x="2199" y="1502"/>
                  </a:lnTo>
                  <a:lnTo>
                    <a:pt x="2199" y="1504"/>
                  </a:lnTo>
                  <a:lnTo>
                    <a:pt x="2199" y="1505"/>
                  </a:lnTo>
                  <a:lnTo>
                    <a:pt x="2199" y="1507"/>
                  </a:lnTo>
                  <a:lnTo>
                    <a:pt x="2199" y="1508"/>
                  </a:lnTo>
                  <a:lnTo>
                    <a:pt x="2201" y="1508"/>
                  </a:lnTo>
                  <a:lnTo>
                    <a:pt x="2201" y="1508"/>
                  </a:lnTo>
                  <a:lnTo>
                    <a:pt x="2202" y="1508"/>
                  </a:lnTo>
                  <a:lnTo>
                    <a:pt x="2204" y="1508"/>
                  </a:lnTo>
                  <a:lnTo>
                    <a:pt x="2205" y="1510"/>
                  </a:lnTo>
                  <a:lnTo>
                    <a:pt x="2207" y="1511"/>
                  </a:lnTo>
                  <a:lnTo>
                    <a:pt x="2207" y="1513"/>
                  </a:lnTo>
                  <a:lnTo>
                    <a:pt x="2208" y="1513"/>
                  </a:lnTo>
                  <a:lnTo>
                    <a:pt x="2210" y="1513"/>
                  </a:lnTo>
                  <a:lnTo>
                    <a:pt x="2211" y="1513"/>
                  </a:lnTo>
                  <a:lnTo>
                    <a:pt x="2211" y="1514"/>
                  </a:lnTo>
                  <a:lnTo>
                    <a:pt x="2213" y="1514"/>
                  </a:lnTo>
                  <a:lnTo>
                    <a:pt x="2214" y="1514"/>
                  </a:lnTo>
                  <a:lnTo>
                    <a:pt x="2216" y="1514"/>
                  </a:lnTo>
                  <a:lnTo>
                    <a:pt x="2217" y="1514"/>
                  </a:lnTo>
                  <a:lnTo>
                    <a:pt x="2219" y="1514"/>
                  </a:lnTo>
                  <a:lnTo>
                    <a:pt x="2220" y="1514"/>
                  </a:lnTo>
                  <a:lnTo>
                    <a:pt x="2221" y="1514"/>
                  </a:lnTo>
                  <a:lnTo>
                    <a:pt x="2221" y="1516"/>
                  </a:lnTo>
                  <a:lnTo>
                    <a:pt x="2223" y="1516"/>
                  </a:lnTo>
                  <a:lnTo>
                    <a:pt x="2223" y="1514"/>
                  </a:lnTo>
                  <a:lnTo>
                    <a:pt x="2224" y="1514"/>
                  </a:lnTo>
                  <a:lnTo>
                    <a:pt x="2224" y="1513"/>
                  </a:lnTo>
                  <a:lnTo>
                    <a:pt x="2226" y="1513"/>
                  </a:lnTo>
                  <a:lnTo>
                    <a:pt x="2226" y="1511"/>
                  </a:lnTo>
                  <a:lnTo>
                    <a:pt x="2227" y="1511"/>
                  </a:lnTo>
                  <a:lnTo>
                    <a:pt x="2229" y="1511"/>
                  </a:lnTo>
                  <a:lnTo>
                    <a:pt x="2229" y="1510"/>
                  </a:lnTo>
                  <a:lnTo>
                    <a:pt x="2230" y="1510"/>
                  </a:lnTo>
                  <a:lnTo>
                    <a:pt x="2229" y="1508"/>
                  </a:lnTo>
                  <a:lnTo>
                    <a:pt x="2230" y="1508"/>
                  </a:lnTo>
                  <a:lnTo>
                    <a:pt x="2232" y="1508"/>
                  </a:lnTo>
                  <a:lnTo>
                    <a:pt x="2232" y="1510"/>
                  </a:lnTo>
                  <a:lnTo>
                    <a:pt x="2232" y="1510"/>
                  </a:lnTo>
                  <a:lnTo>
                    <a:pt x="2232" y="1508"/>
                  </a:lnTo>
                  <a:lnTo>
                    <a:pt x="2233" y="1508"/>
                  </a:lnTo>
                  <a:lnTo>
                    <a:pt x="2233" y="1508"/>
                  </a:lnTo>
                  <a:lnTo>
                    <a:pt x="2233" y="1507"/>
                  </a:lnTo>
                  <a:lnTo>
                    <a:pt x="2235" y="1507"/>
                  </a:lnTo>
                  <a:lnTo>
                    <a:pt x="2235" y="1505"/>
                  </a:lnTo>
                  <a:lnTo>
                    <a:pt x="2236" y="1505"/>
                  </a:lnTo>
                  <a:lnTo>
                    <a:pt x="2238" y="1505"/>
                  </a:lnTo>
                  <a:lnTo>
                    <a:pt x="2239" y="1505"/>
                  </a:lnTo>
                  <a:lnTo>
                    <a:pt x="2241" y="1505"/>
                  </a:lnTo>
                  <a:lnTo>
                    <a:pt x="2242" y="1505"/>
                  </a:lnTo>
                  <a:lnTo>
                    <a:pt x="2244" y="1505"/>
                  </a:lnTo>
                  <a:lnTo>
                    <a:pt x="2245" y="1505"/>
                  </a:lnTo>
                  <a:lnTo>
                    <a:pt x="2245" y="1504"/>
                  </a:lnTo>
                  <a:lnTo>
                    <a:pt x="2247" y="1505"/>
                  </a:lnTo>
                  <a:lnTo>
                    <a:pt x="2247" y="1504"/>
                  </a:lnTo>
                  <a:lnTo>
                    <a:pt x="2248" y="1504"/>
                  </a:lnTo>
                  <a:lnTo>
                    <a:pt x="2250" y="1504"/>
                  </a:lnTo>
                  <a:lnTo>
                    <a:pt x="2251" y="1505"/>
                  </a:lnTo>
                  <a:lnTo>
                    <a:pt x="2253" y="1504"/>
                  </a:lnTo>
                  <a:lnTo>
                    <a:pt x="2253" y="1505"/>
                  </a:lnTo>
                  <a:lnTo>
                    <a:pt x="2254" y="1507"/>
                  </a:lnTo>
                  <a:lnTo>
                    <a:pt x="2254" y="1505"/>
                  </a:lnTo>
                  <a:lnTo>
                    <a:pt x="2255" y="1505"/>
                  </a:lnTo>
                  <a:lnTo>
                    <a:pt x="2257" y="1505"/>
                  </a:lnTo>
                  <a:lnTo>
                    <a:pt x="2258" y="1505"/>
                  </a:lnTo>
                  <a:lnTo>
                    <a:pt x="2260" y="1505"/>
                  </a:lnTo>
                  <a:lnTo>
                    <a:pt x="2261" y="1505"/>
                  </a:lnTo>
                  <a:lnTo>
                    <a:pt x="2263" y="1505"/>
                  </a:lnTo>
                  <a:lnTo>
                    <a:pt x="2264" y="1505"/>
                  </a:lnTo>
                  <a:lnTo>
                    <a:pt x="2266" y="1505"/>
                  </a:lnTo>
                  <a:lnTo>
                    <a:pt x="2266" y="1504"/>
                  </a:lnTo>
                  <a:lnTo>
                    <a:pt x="2267" y="1502"/>
                  </a:lnTo>
                  <a:lnTo>
                    <a:pt x="2267" y="1501"/>
                  </a:lnTo>
                  <a:lnTo>
                    <a:pt x="2267" y="1501"/>
                  </a:lnTo>
                  <a:lnTo>
                    <a:pt x="2267" y="1499"/>
                  </a:lnTo>
                  <a:lnTo>
                    <a:pt x="2267" y="1498"/>
                  </a:lnTo>
                  <a:lnTo>
                    <a:pt x="2269" y="1496"/>
                  </a:lnTo>
                  <a:lnTo>
                    <a:pt x="2270" y="1496"/>
                  </a:lnTo>
                  <a:lnTo>
                    <a:pt x="2272" y="1495"/>
                  </a:lnTo>
                  <a:lnTo>
                    <a:pt x="2273" y="1495"/>
                  </a:lnTo>
                  <a:lnTo>
                    <a:pt x="2275" y="1493"/>
                  </a:lnTo>
                  <a:lnTo>
                    <a:pt x="2276" y="1493"/>
                  </a:lnTo>
                  <a:lnTo>
                    <a:pt x="2278" y="1493"/>
                  </a:lnTo>
                  <a:lnTo>
                    <a:pt x="2278" y="1492"/>
                  </a:lnTo>
                  <a:lnTo>
                    <a:pt x="2279" y="1492"/>
                  </a:lnTo>
                  <a:lnTo>
                    <a:pt x="2281" y="1490"/>
                  </a:lnTo>
                  <a:lnTo>
                    <a:pt x="2282" y="1490"/>
                  </a:lnTo>
                  <a:lnTo>
                    <a:pt x="2284" y="1490"/>
                  </a:lnTo>
                  <a:lnTo>
                    <a:pt x="2284" y="1489"/>
                  </a:lnTo>
                  <a:lnTo>
                    <a:pt x="2285" y="1489"/>
                  </a:lnTo>
                  <a:lnTo>
                    <a:pt x="2285" y="1490"/>
                  </a:lnTo>
                  <a:lnTo>
                    <a:pt x="2288" y="1490"/>
                  </a:lnTo>
                  <a:lnTo>
                    <a:pt x="2289" y="1490"/>
                  </a:lnTo>
                  <a:lnTo>
                    <a:pt x="2291" y="1490"/>
                  </a:lnTo>
                  <a:lnTo>
                    <a:pt x="2292" y="1490"/>
                  </a:lnTo>
                  <a:lnTo>
                    <a:pt x="2294" y="1489"/>
                  </a:lnTo>
                  <a:lnTo>
                    <a:pt x="2295" y="1489"/>
                  </a:lnTo>
                  <a:lnTo>
                    <a:pt x="2298" y="1488"/>
                  </a:lnTo>
                  <a:lnTo>
                    <a:pt x="2300" y="1488"/>
                  </a:lnTo>
                  <a:lnTo>
                    <a:pt x="2303" y="1486"/>
                  </a:lnTo>
                  <a:lnTo>
                    <a:pt x="2303" y="1486"/>
                  </a:lnTo>
                  <a:lnTo>
                    <a:pt x="2303" y="1485"/>
                  </a:lnTo>
                  <a:lnTo>
                    <a:pt x="2304" y="1485"/>
                  </a:lnTo>
                  <a:lnTo>
                    <a:pt x="2306" y="1485"/>
                  </a:lnTo>
                  <a:lnTo>
                    <a:pt x="2307" y="1485"/>
                  </a:lnTo>
                  <a:lnTo>
                    <a:pt x="2309" y="1485"/>
                  </a:lnTo>
                  <a:lnTo>
                    <a:pt x="2310" y="1483"/>
                  </a:lnTo>
                  <a:lnTo>
                    <a:pt x="2312" y="1483"/>
                  </a:lnTo>
                  <a:lnTo>
                    <a:pt x="2313" y="1483"/>
                  </a:lnTo>
                  <a:lnTo>
                    <a:pt x="2315" y="1483"/>
                  </a:lnTo>
                  <a:lnTo>
                    <a:pt x="2316" y="1483"/>
                  </a:lnTo>
                  <a:lnTo>
                    <a:pt x="2317" y="1483"/>
                  </a:lnTo>
                  <a:lnTo>
                    <a:pt x="2319" y="1483"/>
                  </a:lnTo>
                  <a:lnTo>
                    <a:pt x="2320" y="1483"/>
                  </a:lnTo>
                  <a:lnTo>
                    <a:pt x="2322" y="1483"/>
                  </a:lnTo>
                  <a:lnTo>
                    <a:pt x="2323" y="1483"/>
                  </a:lnTo>
                  <a:lnTo>
                    <a:pt x="2325" y="1485"/>
                  </a:lnTo>
                  <a:lnTo>
                    <a:pt x="2326" y="1486"/>
                  </a:lnTo>
                  <a:lnTo>
                    <a:pt x="2328" y="1486"/>
                  </a:lnTo>
                  <a:lnTo>
                    <a:pt x="2328" y="1488"/>
                  </a:lnTo>
                  <a:lnTo>
                    <a:pt x="2329" y="1488"/>
                  </a:lnTo>
                  <a:lnTo>
                    <a:pt x="2331" y="1488"/>
                  </a:lnTo>
                  <a:lnTo>
                    <a:pt x="2331" y="1486"/>
                  </a:lnTo>
                  <a:lnTo>
                    <a:pt x="2332" y="1486"/>
                  </a:lnTo>
                  <a:lnTo>
                    <a:pt x="2332" y="1488"/>
                  </a:lnTo>
                  <a:lnTo>
                    <a:pt x="2334" y="1488"/>
                  </a:lnTo>
                  <a:lnTo>
                    <a:pt x="2335" y="1488"/>
                  </a:lnTo>
                  <a:lnTo>
                    <a:pt x="2335" y="1489"/>
                  </a:lnTo>
                  <a:lnTo>
                    <a:pt x="2337" y="1489"/>
                  </a:lnTo>
                  <a:lnTo>
                    <a:pt x="2338" y="1489"/>
                  </a:lnTo>
                  <a:lnTo>
                    <a:pt x="2338" y="1489"/>
                  </a:lnTo>
                  <a:lnTo>
                    <a:pt x="2340" y="1489"/>
                  </a:lnTo>
                  <a:lnTo>
                    <a:pt x="2340" y="1490"/>
                  </a:lnTo>
                  <a:lnTo>
                    <a:pt x="2341" y="1490"/>
                  </a:lnTo>
                  <a:lnTo>
                    <a:pt x="2340" y="1492"/>
                  </a:lnTo>
                  <a:lnTo>
                    <a:pt x="2341" y="1492"/>
                  </a:lnTo>
                  <a:lnTo>
                    <a:pt x="2343" y="1492"/>
                  </a:lnTo>
                  <a:lnTo>
                    <a:pt x="2344" y="1493"/>
                  </a:lnTo>
                  <a:lnTo>
                    <a:pt x="2343" y="1495"/>
                  </a:lnTo>
                  <a:lnTo>
                    <a:pt x="2341" y="1496"/>
                  </a:lnTo>
                  <a:lnTo>
                    <a:pt x="2343" y="1496"/>
                  </a:lnTo>
                  <a:lnTo>
                    <a:pt x="2344" y="1498"/>
                  </a:lnTo>
                  <a:lnTo>
                    <a:pt x="2346" y="1498"/>
                  </a:lnTo>
                  <a:lnTo>
                    <a:pt x="2346" y="1499"/>
                  </a:lnTo>
                  <a:lnTo>
                    <a:pt x="2347" y="1499"/>
                  </a:lnTo>
                  <a:lnTo>
                    <a:pt x="2347" y="1501"/>
                  </a:lnTo>
                  <a:lnTo>
                    <a:pt x="2348" y="1501"/>
                  </a:lnTo>
                  <a:lnTo>
                    <a:pt x="2348" y="1502"/>
                  </a:lnTo>
                  <a:lnTo>
                    <a:pt x="2348" y="1504"/>
                  </a:lnTo>
                  <a:lnTo>
                    <a:pt x="2350" y="1504"/>
                  </a:lnTo>
                  <a:lnTo>
                    <a:pt x="2350" y="1505"/>
                  </a:lnTo>
                  <a:lnTo>
                    <a:pt x="2351" y="1505"/>
                  </a:lnTo>
                  <a:lnTo>
                    <a:pt x="2351" y="1507"/>
                  </a:lnTo>
                  <a:lnTo>
                    <a:pt x="2351" y="1508"/>
                  </a:lnTo>
                  <a:lnTo>
                    <a:pt x="2351" y="1508"/>
                  </a:lnTo>
                  <a:lnTo>
                    <a:pt x="2351" y="1510"/>
                  </a:lnTo>
                  <a:lnTo>
                    <a:pt x="2353" y="1510"/>
                  </a:lnTo>
                  <a:lnTo>
                    <a:pt x="2353" y="1511"/>
                  </a:lnTo>
                  <a:lnTo>
                    <a:pt x="2354" y="1513"/>
                  </a:lnTo>
                  <a:lnTo>
                    <a:pt x="2356" y="1513"/>
                  </a:lnTo>
                  <a:lnTo>
                    <a:pt x="2356" y="1514"/>
                  </a:lnTo>
                  <a:lnTo>
                    <a:pt x="2357" y="1514"/>
                  </a:lnTo>
                  <a:lnTo>
                    <a:pt x="2359" y="1514"/>
                  </a:lnTo>
                  <a:lnTo>
                    <a:pt x="2357" y="1513"/>
                  </a:lnTo>
                  <a:lnTo>
                    <a:pt x="2357" y="1511"/>
                  </a:lnTo>
                  <a:lnTo>
                    <a:pt x="2356" y="1511"/>
                  </a:lnTo>
                  <a:lnTo>
                    <a:pt x="2356" y="1510"/>
                  </a:lnTo>
                  <a:lnTo>
                    <a:pt x="2357" y="1510"/>
                  </a:lnTo>
                  <a:lnTo>
                    <a:pt x="2357" y="1508"/>
                  </a:lnTo>
                  <a:lnTo>
                    <a:pt x="2359" y="1508"/>
                  </a:lnTo>
                  <a:lnTo>
                    <a:pt x="2359" y="1508"/>
                  </a:lnTo>
                  <a:lnTo>
                    <a:pt x="2359" y="1507"/>
                  </a:lnTo>
                  <a:lnTo>
                    <a:pt x="2360" y="1507"/>
                  </a:lnTo>
                  <a:lnTo>
                    <a:pt x="2360" y="1505"/>
                  </a:lnTo>
                  <a:lnTo>
                    <a:pt x="2362" y="1505"/>
                  </a:lnTo>
                  <a:lnTo>
                    <a:pt x="2362" y="1504"/>
                  </a:lnTo>
                  <a:lnTo>
                    <a:pt x="2363" y="1504"/>
                  </a:lnTo>
                  <a:lnTo>
                    <a:pt x="2365" y="1504"/>
                  </a:lnTo>
                  <a:lnTo>
                    <a:pt x="2366" y="1504"/>
                  </a:lnTo>
                  <a:lnTo>
                    <a:pt x="2366" y="1502"/>
                  </a:lnTo>
                  <a:lnTo>
                    <a:pt x="2368" y="1501"/>
                  </a:lnTo>
                  <a:lnTo>
                    <a:pt x="2368" y="1499"/>
                  </a:lnTo>
                  <a:lnTo>
                    <a:pt x="2368" y="1498"/>
                  </a:lnTo>
                  <a:lnTo>
                    <a:pt x="2369" y="1498"/>
                  </a:lnTo>
                  <a:lnTo>
                    <a:pt x="2369" y="1496"/>
                  </a:lnTo>
                  <a:lnTo>
                    <a:pt x="2371" y="1496"/>
                  </a:lnTo>
                  <a:lnTo>
                    <a:pt x="2371" y="1495"/>
                  </a:lnTo>
                  <a:lnTo>
                    <a:pt x="2371" y="1493"/>
                  </a:lnTo>
                  <a:lnTo>
                    <a:pt x="2372" y="1493"/>
                  </a:lnTo>
                  <a:lnTo>
                    <a:pt x="2372" y="1495"/>
                  </a:lnTo>
                  <a:lnTo>
                    <a:pt x="2372" y="1496"/>
                  </a:lnTo>
                  <a:lnTo>
                    <a:pt x="2372" y="1498"/>
                  </a:lnTo>
                  <a:lnTo>
                    <a:pt x="2371" y="1498"/>
                  </a:lnTo>
                  <a:lnTo>
                    <a:pt x="2371" y="1499"/>
                  </a:lnTo>
                  <a:lnTo>
                    <a:pt x="2371" y="1501"/>
                  </a:lnTo>
                  <a:lnTo>
                    <a:pt x="2372" y="1501"/>
                  </a:lnTo>
                  <a:lnTo>
                    <a:pt x="2372" y="1502"/>
                  </a:lnTo>
                  <a:lnTo>
                    <a:pt x="2371" y="1502"/>
                  </a:lnTo>
                  <a:lnTo>
                    <a:pt x="2371" y="1504"/>
                  </a:lnTo>
                  <a:lnTo>
                    <a:pt x="2369" y="1504"/>
                  </a:lnTo>
                  <a:lnTo>
                    <a:pt x="2369" y="1505"/>
                  </a:lnTo>
                  <a:lnTo>
                    <a:pt x="2369" y="1507"/>
                  </a:lnTo>
                  <a:lnTo>
                    <a:pt x="2368" y="1507"/>
                  </a:lnTo>
                  <a:lnTo>
                    <a:pt x="2368" y="1508"/>
                  </a:lnTo>
                  <a:lnTo>
                    <a:pt x="2368" y="1508"/>
                  </a:lnTo>
                  <a:lnTo>
                    <a:pt x="2368" y="1510"/>
                  </a:lnTo>
                  <a:lnTo>
                    <a:pt x="2369" y="1510"/>
                  </a:lnTo>
                  <a:lnTo>
                    <a:pt x="2368" y="1511"/>
                  </a:lnTo>
                  <a:lnTo>
                    <a:pt x="2368" y="1513"/>
                  </a:lnTo>
                  <a:lnTo>
                    <a:pt x="2366" y="1513"/>
                  </a:lnTo>
                  <a:lnTo>
                    <a:pt x="2365" y="1513"/>
                  </a:lnTo>
                  <a:lnTo>
                    <a:pt x="2365" y="1514"/>
                  </a:lnTo>
                  <a:lnTo>
                    <a:pt x="2365" y="1516"/>
                  </a:lnTo>
                  <a:lnTo>
                    <a:pt x="2366" y="1516"/>
                  </a:lnTo>
                  <a:lnTo>
                    <a:pt x="2368" y="1516"/>
                  </a:lnTo>
                  <a:lnTo>
                    <a:pt x="2369" y="1516"/>
                  </a:lnTo>
                  <a:lnTo>
                    <a:pt x="2371" y="1516"/>
                  </a:lnTo>
                  <a:lnTo>
                    <a:pt x="2371" y="1514"/>
                  </a:lnTo>
                  <a:lnTo>
                    <a:pt x="2371" y="1513"/>
                  </a:lnTo>
                  <a:lnTo>
                    <a:pt x="2371" y="1511"/>
                  </a:lnTo>
                  <a:lnTo>
                    <a:pt x="2372" y="1511"/>
                  </a:lnTo>
                  <a:lnTo>
                    <a:pt x="2372" y="1510"/>
                  </a:lnTo>
                  <a:lnTo>
                    <a:pt x="2372" y="1508"/>
                  </a:lnTo>
                  <a:lnTo>
                    <a:pt x="2372" y="1508"/>
                  </a:lnTo>
                  <a:lnTo>
                    <a:pt x="2372" y="1507"/>
                  </a:lnTo>
                  <a:lnTo>
                    <a:pt x="2374" y="1507"/>
                  </a:lnTo>
                  <a:lnTo>
                    <a:pt x="2374" y="1508"/>
                  </a:lnTo>
                  <a:lnTo>
                    <a:pt x="2374" y="1508"/>
                  </a:lnTo>
                  <a:lnTo>
                    <a:pt x="2374" y="1510"/>
                  </a:lnTo>
                  <a:lnTo>
                    <a:pt x="2374" y="1511"/>
                  </a:lnTo>
                  <a:lnTo>
                    <a:pt x="2375" y="1511"/>
                  </a:lnTo>
                  <a:lnTo>
                    <a:pt x="2375" y="1513"/>
                  </a:lnTo>
                  <a:lnTo>
                    <a:pt x="2375" y="1514"/>
                  </a:lnTo>
                  <a:lnTo>
                    <a:pt x="2375" y="1516"/>
                  </a:lnTo>
                  <a:lnTo>
                    <a:pt x="2374" y="1517"/>
                  </a:lnTo>
                  <a:lnTo>
                    <a:pt x="2374" y="1519"/>
                  </a:lnTo>
                  <a:lnTo>
                    <a:pt x="2374" y="1519"/>
                  </a:lnTo>
                  <a:lnTo>
                    <a:pt x="2374" y="1520"/>
                  </a:lnTo>
                  <a:lnTo>
                    <a:pt x="2374" y="1520"/>
                  </a:lnTo>
                  <a:lnTo>
                    <a:pt x="2375" y="1520"/>
                  </a:lnTo>
                  <a:lnTo>
                    <a:pt x="2377" y="1519"/>
                  </a:lnTo>
                  <a:lnTo>
                    <a:pt x="2378" y="1519"/>
                  </a:lnTo>
                  <a:lnTo>
                    <a:pt x="2378" y="1517"/>
                  </a:lnTo>
                  <a:lnTo>
                    <a:pt x="2380" y="1517"/>
                  </a:lnTo>
                  <a:lnTo>
                    <a:pt x="2381" y="1517"/>
                  </a:lnTo>
                  <a:lnTo>
                    <a:pt x="2381" y="1519"/>
                  </a:lnTo>
                  <a:lnTo>
                    <a:pt x="2380" y="1519"/>
                  </a:lnTo>
                  <a:lnTo>
                    <a:pt x="2380" y="1520"/>
                  </a:lnTo>
                  <a:lnTo>
                    <a:pt x="2381" y="1521"/>
                  </a:lnTo>
                  <a:lnTo>
                    <a:pt x="2382" y="1521"/>
                  </a:lnTo>
                  <a:lnTo>
                    <a:pt x="2382" y="1523"/>
                  </a:lnTo>
                  <a:lnTo>
                    <a:pt x="2384" y="1523"/>
                  </a:lnTo>
                  <a:lnTo>
                    <a:pt x="2384" y="1524"/>
                  </a:lnTo>
                  <a:lnTo>
                    <a:pt x="2382" y="1524"/>
                  </a:lnTo>
                  <a:lnTo>
                    <a:pt x="2384" y="1526"/>
                  </a:lnTo>
                  <a:lnTo>
                    <a:pt x="2384" y="1527"/>
                  </a:lnTo>
                  <a:lnTo>
                    <a:pt x="2385" y="1529"/>
                  </a:lnTo>
                  <a:lnTo>
                    <a:pt x="2385" y="1530"/>
                  </a:lnTo>
                  <a:lnTo>
                    <a:pt x="2385" y="1532"/>
                  </a:lnTo>
                  <a:lnTo>
                    <a:pt x="2384" y="1532"/>
                  </a:lnTo>
                  <a:lnTo>
                    <a:pt x="2384" y="1533"/>
                  </a:lnTo>
                  <a:lnTo>
                    <a:pt x="2385" y="1535"/>
                  </a:lnTo>
                  <a:lnTo>
                    <a:pt x="2384" y="1535"/>
                  </a:lnTo>
                  <a:lnTo>
                    <a:pt x="2385" y="1536"/>
                  </a:lnTo>
                  <a:lnTo>
                    <a:pt x="2387" y="1538"/>
                  </a:lnTo>
                  <a:lnTo>
                    <a:pt x="2387" y="1539"/>
                  </a:lnTo>
                  <a:lnTo>
                    <a:pt x="2388" y="1539"/>
                  </a:lnTo>
                  <a:lnTo>
                    <a:pt x="2388" y="1541"/>
                  </a:lnTo>
                  <a:lnTo>
                    <a:pt x="2390" y="1541"/>
                  </a:lnTo>
                  <a:lnTo>
                    <a:pt x="2390" y="1542"/>
                  </a:lnTo>
                  <a:lnTo>
                    <a:pt x="2391" y="1542"/>
                  </a:lnTo>
                  <a:lnTo>
                    <a:pt x="2391" y="1544"/>
                  </a:lnTo>
                  <a:lnTo>
                    <a:pt x="2394" y="1544"/>
                  </a:lnTo>
                  <a:lnTo>
                    <a:pt x="2396" y="1544"/>
                  </a:lnTo>
                  <a:lnTo>
                    <a:pt x="2396" y="1544"/>
                  </a:lnTo>
                  <a:lnTo>
                    <a:pt x="2397" y="1544"/>
                  </a:lnTo>
                  <a:lnTo>
                    <a:pt x="2397" y="1545"/>
                  </a:lnTo>
                  <a:lnTo>
                    <a:pt x="2399" y="1545"/>
                  </a:lnTo>
                  <a:lnTo>
                    <a:pt x="2399" y="1544"/>
                  </a:lnTo>
                  <a:lnTo>
                    <a:pt x="2400" y="1544"/>
                  </a:lnTo>
                  <a:lnTo>
                    <a:pt x="2402" y="1544"/>
                  </a:lnTo>
                  <a:lnTo>
                    <a:pt x="2403" y="1545"/>
                  </a:lnTo>
                  <a:lnTo>
                    <a:pt x="2405" y="1545"/>
                  </a:lnTo>
                  <a:lnTo>
                    <a:pt x="2406" y="1545"/>
                  </a:lnTo>
                  <a:lnTo>
                    <a:pt x="2408" y="1547"/>
                  </a:lnTo>
                  <a:lnTo>
                    <a:pt x="2409" y="1547"/>
                  </a:lnTo>
                  <a:lnTo>
                    <a:pt x="2409" y="1548"/>
                  </a:lnTo>
                  <a:lnTo>
                    <a:pt x="2409" y="1548"/>
                  </a:lnTo>
                  <a:lnTo>
                    <a:pt x="2411" y="1548"/>
                  </a:lnTo>
                  <a:lnTo>
                    <a:pt x="2411" y="1550"/>
                  </a:lnTo>
                  <a:lnTo>
                    <a:pt x="2412" y="1550"/>
                  </a:lnTo>
                  <a:lnTo>
                    <a:pt x="2413" y="1550"/>
                  </a:lnTo>
                  <a:lnTo>
                    <a:pt x="2413" y="1548"/>
                  </a:lnTo>
                  <a:lnTo>
                    <a:pt x="2415" y="1548"/>
                  </a:lnTo>
                  <a:lnTo>
                    <a:pt x="2415" y="1547"/>
                  </a:lnTo>
                  <a:lnTo>
                    <a:pt x="2416" y="1547"/>
                  </a:lnTo>
                  <a:lnTo>
                    <a:pt x="2416" y="1545"/>
                  </a:lnTo>
                  <a:lnTo>
                    <a:pt x="2418" y="1545"/>
                  </a:lnTo>
                  <a:lnTo>
                    <a:pt x="2419" y="1544"/>
                  </a:lnTo>
                  <a:lnTo>
                    <a:pt x="2419" y="1544"/>
                  </a:lnTo>
                  <a:lnTo>
                    <a:pt x="2421" y="1544"/>
                  </a:lnTo>
                  <a:lnTo>
                    <a:pt x="2421" y="1542"/>
                  </a:lnTo>
                  <a:lnTo>
                    <a:pt x="2422" y="1542"/>
                  </a:lnTo>
                  <a:lnTo>
                    <a:pt x="2424" y="1542"/>
                  </a:lnTo>
                  <a:lnTo>
                    <a:pt x="2424" y="1544"/>
                  </a:lnTo>
                  <a:lnTo>
                    <a:pt x="2425" y="1544"/>
                  </a:lnTo>
                  <a:lnTo>
                    <a:pt x="2424" y="1544"/>
                  </a:lnTo>
                  <a:lnTo>
                    <a:pt x="2424" y="1545"/>
                  </a:lnTo>
                  <a:lnTo>
                    <a:pt x="2425" y="1545"/>
                  </a:lnTo>
                  <a:lnTo>
                    <a:pt x="2425" y="1544"/>
                  </a:lnTo>
                  <a:lnTo>
                    <a:pt x="2427" y="1545"/>
                  </a:lnTo>
                  <a:lnTo>
                    <a:pt x="2427" y="1544"/>
                  </a:lnTo>
                  <a:lnTo>
                    <a:pt x="2428" y="1544"/>
                  </a:lnTo>
                  <a:lnTo>
                    <a:pt x="2428" y="1545"/>
                  </a:lnTo>
                  <a:lnTo>
                    <a:pt x="2427" y="1545"/>
                  </a:lnTo>
                  <a:lnTo>
                    <a:pt x="2425" y="1545"/>
                  </a:lnTo>
                  <a:lnTo>
                    <a:pt x="2425" y="1547"/>
                  </a:lnTo>
                  <a:lnTo>
                    <a:pt x="2427" y="1547"/>
                  </a:lnTo>
                  <a:lnTo>
                    <a:pt x="2428" y="1547"/>
                  </a:lnTo>
                  <a:lnTo>
                    <a:pt x="2428" y="1548"/>
                  </a:lnTo>
                  <a:lnTo>
                    <a:pt x="2430" y="1548"/>
                  </a:lnTo>
                  <a:lnTo>
                    <a:pt x="2430" y="1550"/>
                  </a:lnTo>
                  <a:lnTo>
                    <a:pt x="2431" y="1550"/>
                  </a:lnTo>
                  <a:lnTo>
                    <a:pt x="2433" y="1550"/>
                  </a:lnTo>
                  <a:lnTo>
                    <a:pt x="2433" y="1548"/>
                  </a:lnTo>
                  <a:lnTo>
                    <a:pt x="2434" y="1548"/>
                  </a:lnTo>
                  <a:lnTo>
                    <a:pt x="2436" y="1548"/>
                  </a:lnTo>
                  <a:lnTo>
                    <a:pt x="2436" y="1550"/>
                  </a:lnTo>
                  <a:lnTo>
                    <a:pt x="2437" y="1550"/>
                  </a:lnTo>
                  <a:lnTo>
                    <a:pt x="2437" y="1548"/>
                  </a:lnTo>
                  <a:lnTo>
                    <a:pt x="2439" y="1548"/>
                  </a:lnTo>
                  <a:lnTo>
                    <a:pt x="2439" y="1547"/>
                  </a:lnTo>
                  <a:lnTo>
                    <a:pt x="2440" y="1547"/>
                  </a:lnTo>
                  <a:lnTo>
                    <a:pt x="2440" y="1545"/>
                  </a:lnTo>
                  <a:lnTo>
                    <a:pt x="2443" y="1544"/>
                  </a:lnTo>
                  <a:lnTo>
                    <a:pt x="2444" y="1544"/>
                  </a:lnTo>
                  <a:lnTo>
                    <a:pt x="2444" y="1542"/>
                  </a:lnTo>
                  <a:lnTo>
                    <a:pt x="2444" y="1542"/>
                  </a:lnTo>
                  <a:lnTo>
                    <a:pt x="2446" y="1541"/>
                  </a:lnTo>
                  <a:lnTo>
                    <a:pt x="2447" y="1541"/>
                  </a:lnTo>
                  <a:lnTo>
                    <a:pt x="2450" y="1541"/>
                  </a:lnTo>
                  <a:lnTo>
                    <a:pt x="2452" y="1541"/>
                  </a:lnTo>
                  <a:lnTo>
                    <a:pt x="2453" y="1541"/>
                  </a:lnTo>
                  <a:lnTo>
                    <a:pt x="2455" y="1541"/>
                  </a:lnTo>
                  <a:lnTo>
                    <a:pt x="2456" y="1541"/>
                  </a:lnTo>
                  <a:lnTo>
                    <a:pt x="2458" y="1541"/>
                  </a:lnTo>
                  <a:lnTo>
                    <a:pt x="2458" y="1539"/>
                  </a:lnTo>
                  <a:lnTo>
                    <a:pt x="2459" y="1539"/>
                  </a:lnTo>
                  <a:lnTo>
                    <a:pt x="2459" y="1538"/>
                  </a:lnTo>
                  <a:lnTo>
                    <a:pt x="2461" y="1538"/>
                  </a:lnTo>
                  <a:lnTo>
                    <a:pt x="2461" y="1536"/>
                  </a:lnTo>
                  <a:lnTo>
                    <a:pt x="2462" y="1536"/>
                  </a:lnTo>
                  <a:lnTo>
                    <a:pt x="2461" y="1535"/>
                  </a:lnTo>
                  <a:lnTo>
                    <a:pt x="2461" y="1533"/>
                  </a:lnTo>
                  <a:lnTo>
                    <a:pt x="2461" y="1532"/>
                  </a:lnTo>
                  <a:lnTo>
                    <a:pt x="2461" y="1530"/>
                  </a:lnTo>
                  <a:lnTo>
                    <a:pt x="2461" y="1529"/>
                  </a:lnTo>
                  <a:lnTo>
                    <a:pt x="2462" y="1529"/>
                  </a:lnTo>
                  <a:lnTo>
                    <a:pt x="2462" y="1527"/>
                  </a:lnTo>
                  <a:lnTo>
                    <a:pt x="2462" y="1526"/>
                  </a:lnTo>
                  <a:lnTo>
                    <a:pt x="2462" y="1524"/>
                  </a:lnTo>
                  <a:lnTo>
                    <a:pt x="2462" y="1523"/>
                  </a:lnTo>
                  <a:lnTo>
                    <a:pt x="2462" y="1521"/>
                  </a:lnTo>
                  <a:lnTo>
                    <a:pt x="2462" y="1520"/>
                  </a:lnTo>
                  <a:lnTo>
                    <a:pt x="2464" y="1520"/>
                  </a:lnTo>
                  <a:lnTo>
                    <a:pt x="2464" y="1519"/>
                  </a:lnTo>
                  <a:lnTo>
                    <a:pt x="2465" y="1519"/>
                  </a:lnTo>
                  <a:lnTo>
                    <a:pt x="2465" y="1517"/>
                  </a:lnTo>
                  <a:lnTo>
                    <a:pt x="2465" y="1516"/>
                  </a:lnTo>
                  <a:lnTo>
                    <a:pt x="2467" y="1516"/>
                  </a:lnTo>
                  <a:lnTo>
                    <a:pt x="2467" y="1514"/>
                  </a:lnTo>
                  <a:lnTo>
                    <a:pt x="2467" y="1513"/>
                  </a:lnTo>
                  <a:lnTo>
                    <a:pt x="2468" y="1511"/>
                  </a:lnTo>
                  <a:lnTo>
                    <a:pt x="2468" y="1510"/>
                  </a:lnTo>
                  <a:lnTo>
                    <a:pt x="2468" y="1508"/>
                  </a:lnTo>
                  <a:lnTo>
                    <a:pt x="2468" y="1508"/>
                  </a:lnTo>
                  <a:lnTo>
                    <a:pt x="2470" y="1508"/>
                  </a:lnTo>
                  <a:lnTo>
                    <a:pt x="2470" y="1507"/>
                  </a:lnTo>
                  <a:lnTo>
                    <a:pt x="2470" y="1505"/>
                  </a:lnTo>
                  <a:lnTo>
                    <a:pt x="2471" y="1505"/>
                  </a:lnTo>
                  <a:lnTo>
                    <a:pt x="2471" y="1504"/>
                  </a:lnTo>
                  <a:lnTo>
                    <a:pt x="2471" y="1502"/>
                  </a:lnTo>
                  <a:lnTo>
                    <a:pt x="2471" y="1501"/>
                  </a:lnTo>
                  <a:lnTo>
                    <a:pt x="2473" y="1501"/>
                  </a:lnTo>
                  <a:lnTo>
                    <a:pt x="2473" y="1499"/>
                  </a:lnTo>
                  <a:lnTo>
                    <a:pt x="2474" y="1499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5" y="1496"/>
                  </a:lnTo>
                  <a:lnTo>
                    <a:pt x="2475" y="1495"/>
                  </a:lnTo>
                  <a:lnTo>
                    <a:pt x="2477" y="1495"/>
                  </a:lnTo>
                  <a:lnTo>
                    <a:pt x="2478" y="1495"/>
                  </a:lnTo>
                  <a:lnTo>
                    <a:pt x="2478" y="1493"/>
                  </a:lnTo>
                  <a:lnTo>
                    <a:pt x="2478" y="1492"/>
                  </a:lnTo>
                  <a:lnTo>
                    <a:pt x="2480" y="1492"/>
                  </a:lnTo>
                  <a:lnTo>
                    <a:pt x="2481" y="1492"/>
                  </a:lnTo>
                  <a:lnTo>
                    <a:pt x="2481" y="1490"/>
                  </a:lnTo>
                  <a:lnTo>
                    <a:pt x="2481" y="1489"/>
                  </a:lnTo>
                  <a:lnTo>
                    <a:pt x="2481" y="1488"/>
                  </a:lnTo>
                  <a:lnTo>
                    <a:pt x="2481" y="1486"/>
                  </a:lnTo>
                  <a:lnTo>
                    <a:pt x="2481" y="1486"/>
                  </a:lnTo>
                  <a:lnTo>
                    <a:pt x="2481" y="1485"/>
                  </a:lnTo>
                  <a:lnTo>
                    <a:pt x="2481" y="1483"/>
                  </a:lnTo>
                  <a:lnTo>
                    <a:pt x="2483" y="1483"/>
                  </a:lnTo>
                  <a:lnTo>
                    <a:pt x="2483" y="1482"/>
                  </a:lnTo>
                  <a:lnTo>
                    <a:pt x="2483" y="1480"/>
                  </a:lnTo>
                  <a:lnTo>
                    <a:pt x="2483" y="1479"/>
                  </a:lnTo>
                  <a:lnTo>
                    <a:pt x="2483" y="1477"/>
                  </a:lnTo>
                  <a:lnTo>
                    <a:pt x="2483" y="1476"/>
                  </a:lnTo>
                  <a:lnTo>
                    <a:pt x="2483" y="1474"/>
                  </a:lnTo>
                  <a:lnTo>
                    <a:pt x="2483" y="1473"/>
                  </a:lnTo>
                  <a:lnTo>
                    <a:pt x="2484" y="1473"/>
                  </a:lnTo>
                  <a:lnTo>
                    <a:pt x="2484" y="1473"/>
                  </a:lnTo>
                  <a:lnTo>
                    <a:pt x="2484" y="1471"/>
                  </a:lnTo>
                  <a:lnTo>
                    <a:pt x="2484" y="1470"/>
                  </a:lnTo>
                  <a:lnTo>
                    <a:pt x="2486" y="1470"/>
                  </a:lnTo>
                  <a:lnTo>
                    <a:pt x="2486" y="1468"/>
                  </a:lnTo>
                  <a:lnTo>
                    <a:pt x="2486" y="1467"/>
                  </a:lnTo>
                  <a:lnTo>
                    <a:pt x="2486" y="1465"/>
                  </a:lnTo>
                  <a:lnTo>
                    <a:pt x="2486" y="1464"/>
                  </a:lnTo>
                  <a:lnTo>
                    <a:pt x="2486" y="1462"/>
                  </a:lnTo>
                  <a:lnTo>
                    <a:pt x="2487" y="1462"/>
                  </a:lnTo>
                  <a:lnTo>
                    <a:pt x="2487" y="1461"/>
                  </a:lnTo>
                  <a:lnTo>
                    <a:pt x="2487" y="1459"/>
                  </a:lnTo>
                  <a:lnTo>
                    <a:pt x="2487" y="1458"/>
                  </a:lnTo>
                  <a:lnTo>
                    <a:pt x="2487" y="1456"/>
                  </a:lnTo>
                  <a:lnTo>
                    <a:pt x="2487" y="1455"/>
                  </a:lnTo>
                  <a:lnTo>
                    <a:pt x="2487" y="1454"/>
                  </a:lnTo>
                  <a:lnTo>
                    <a:pt x="2486" y="1454"/>
                  </a:lnTo>
                  <a:lnTo>
                    <a:pt x="2486" y="1452"/>
                  </a:lnTo>
                  <a:lnTo>
                    <a:pt x="2486" y="1451"/>
                  </a:lnTo>
                  <a:lnTo>
                    <a:pt x="2487" y="1449"/>
                  </a:lnTo>
                  <a:lnTo>
                    <a:pt x="2487" y="1448"/>
                  </a:lnTo>
                  <a:lnTo>
                    <a:pt x="2486" y="1448"/>
                  </a:lnTo>
                  <a:lnTo>
                    <a:pt x="2486" y="1449"/>
                  </a:lnTo>
                  <a:moveTo>
                    <a:pt x="2486" y="1427"/>
                  </a:moveTo>
                  <a:lnTo>
                    <a:pt x="2486" y="1425"/>
                  </a:lnTo>
                  <a:lnTo>
                    <a:pt x="2484" y="1425"/>
                  </a:lnTo>
                  <a:lnTo>
                    <a:pt x="2484" y="1427"/>
                  </a:lnTo>
                  <a:lnTo>
                    <a:pt x="2484" y="1428"/>
                  </a:lnTo>
                  <a:lnTo>
                    <a:pt x="2484" y="1430"/>
                  </a:lnTo>
                  <a:lnTo>
                    <a:pt x="2486" y="1428"/>
                  </a:lnTo>
                  <a:lnTo>
                    <a:pt x="2486" y="1427"/>
                  </a:lnTo>
                  <a:moveTo>
                    <a:pt x="2422" y="1547"/>
                  </a:moveTo>
                  <a:lnTo>
                    <a:pt x="2424" y="1547"/>
                  </a:lnTo>
                  <a:lnTo>
                    <a:pt x="2424" y="1545"/>
                  </a:lnTo>
                  <a:lnTo>
                    <a:pt x="2422" y="1545"/>
                  </a:lnTo>
                  <a:lnTo>
                    <a:pt x="2422" y="1547"/>
                  </a:lnTo>
                  <a:moveTo>
                    <a:pt x="2193" y="1402"/>
                  </a:moveTo>
                  <a:lnTo>
                    <a:pt x="2193" y="1403"/>
                  </a:lnTo>
                  <a:lnTo>
                    <a:pt x="2195" y="1402"/>
                  </a:lnTo>
                  <a:lnTo>
                    <a:pt x="2193" y="1402"/>
                  </a:lnTo>
                  <a:moveTo>
                    <a:pt x="2363" y="1517"/>
                  </a:moveTo>
                  <a:lnTo>
                    <a:pt x="2365" y="1517"/>
                  </a:lnTo>
                  <a:lnTo>
                    <a:pt x="2365" y="1516"/>
                  </a:lnTo>
                  <a:lnTo>
                    <a:pt x="2363" y="1516"/>
                  </a:lnTo>
                  <a:lnTo>
                    <a:pt x="2363" y="1517"/>
                  </a:lnTo>
                  <a:moveTo>
                    <a:pt x="2359" y="1335"/>
                  </a:moveTo>
                  <a:lnTo>
                    <a:pt x="2360" y="1335"/>
                  </a:lnTo>
                  <a:lnTo>
                    <a:pt x="2360" y="1334"/>
                  </a:lnTo>
                  <a:lnTo>
                    <a:pt x="2359" y="1334"/>
                  </a:lnTo>
                  <a:lnTo>
                    <a:pt x="2359" y="1335"/>
                  </a:lnTo>
                  <a:moveTo>
                    <a:pt x="2365" y="1343"/>
                  </a:moveTo>
                  <a:lnTo>
                    <a:pt x="2365" y="1341"/>
                  </a:lnTo>
                  <a:lnTo>
                    <a:pt x="2363" y="1341"/>
                  </a:lnTo>
                  <a:lnTo>
                    <a:pt x="2363" y="1340"/>
                  </a:lnTo>
                  <a:lnTo>
                    <a:pt x="2362" y="1340"/>
                  </a:lnTo>
                  <a:lnTo>
                    <a:pt x="2362" y="1338"/>
                  </a:lnTo>
                  <a:lnTo>
                    <a:pt x="2360" y="1338"/>
                  </a:lnTo>
                  <a:lnTo>
                    <a:pt x="2360" y="1340"/>
                  </a:lnTo>
                  <a:lnTo>
                    <a:pt x="2360" y="1341"/>
                  </a:lnTo>
                  <a:lnTo>
                    <a:pt x="2359" y="1343"/>
                  </a:lnTo>
                  <a:lnTo>
                    <a:pt x="2360" y="1343"/>
                  </a:lnTo>
                  <a:lnTo>
                    <a:pt x="2362" y="1343"/>
                  </a:lnTo>
                  <a:lnTo>
                    <a:pt x="2363" y="1343"/>
                  </a:lnTo>
                  <a:lnTo>
                    <a:pt x="2365" y="1343"/>
                  </a:lnTo>
                  <a:moveTo>
                    <a:pt x="62" y="1338"/>
                  </a:moveTo>
                  <a:lnTo>
                    <a:pt x="61" y="1338"/>
                  </a:lnTo>
                  <a:lnTo>
                    <a:pt x="61" y="1340"/>
                  </a:lnTo>
                  <a:lnTo>
                    <a:pt x="62" y="1340"/>
                  </a:lnTo>
                  <a:lnTo>
                    <a:pt x="62" y="1341"/>
                  </a:lnTo>
                  <a:lnTo>
                    <a:pt x="64" y="1341"/>
                  </a:lnTo>
                  <a:lnTo>
                    <a:pt x="65" y="1341"/>
                  </a:lnTo>
                  <a:lnTo>
                    <a:pt x="65" y="1340"/>
                  </a:lnTo>
                  <a:lnTo>
                    <a:pt x="64" y="1340"/>
                  </a:lnTo>
                  <a:lnTo>
                    <a:pt x="62" y="1338"/>
                  </a:lnTo>
                  <a:moveTo>
                    <a:pt x="2319" y="1325"/>
                  </a:moveTo>
                  <a:lnTo>
                    <a:pt x="2320" y="1325"/>
                  </a:lnTo>
                  <a:lnTo>
                    <a:pt x="2320" y="1324"/>
                  </a:lnTo>
                  <a:lnTo>
                    <a:pt x="2322" y="1324"/>
                  </a:lnTo>
                  <a:lnTo>
                    <a:pt x="2322" y="1322"/>
                  </a:lnTo>
                  <a:lnTo>
                    <a:pt x="2323" y="1322"/>
                  </a:lnTo>
                  <a:lnTo>
                    <a:pt x="2323" y="1321"/>
                  </a:lnTo>
                  <a:lnTo>
                    <a:pt x="2322" y="1321"/>
                  </a:lnTo>
                  <a:lnTo>
                    <a:pt x="2322" y="1319"/>
                  </a:lnTo>
                  <a:lnTo>
                    <a:pt x="2320" y="1319"/>
                  </a:lnTo>
                  <a:lnTo>
                    <a:pt x="2320" y="1321"/>
                  </a:lnTo>
                  <a:lnTo>
                    <a:pt x="2319" y="1321"/>
                  </a:lnTo>
                  <a:lnTo>
                    <a:pt x="2317" y="1321"/>
                  </a:lnTo>
                  <a:lnTo>
                    <a:pt x="2316" y="1321"/>
                  </a:lnTo>
                  <a:lnTo>
                    <a:pt x="2315" y="1319"/>
                  </a:lnTo>
                  <a:lnTo>
                    <a:pt x="2315" y="1321"/>
                  </a:lnTo>
                  <a:lnTo>
                    <a:pt x="2313" y="1321"/>
                  </a:lnTo>
                  <a:lnTo>
                    <a:pt x="2313" y="1322"/>
                  </a:lnTo>
                  <a:lnTo>
                    <a:pt x="2313" y="1324"/>
                  </a:lnTo>
                  <a:lnTo>
                    <a:pt x="2312" y="1324"/>
                  </a:lnTo>
                  <a:lnTo>
                    <a:pt x="2312" y="1325"/>
                  </a:lnTo>
                  <a:lnTo>
                    <a:pt x="2313" y="1325"/>
                  </a:lnTo>
                  <a:lnTo>
                    <a:pt x="2315" y="1324"/>
                  </a:lnTo>
                  <a:lnTo>
                    <a:pt x="2315" y="1325"/>
                  </a:lnTo>
                  <a:lnTo>
                    <a:pt x="2316" y="1325"/>
                  </a:lnTo>
                  <a:lnTo>
                    <a:pt x="2316" y="1324"/>
                  </a:lnTo>
                  <a:lnTo>
                    <a:pt x="2317" y="1324"/>
                  </a:lnTo>
                  <a:lnTo>
                    <a:pt x="2317" y="1325"/>
                  </a:lnTo>
                  <a:lnTo>
                    <a:pt x="2319" y="1325"/>
                  </a:lnTo>
                  <a:moveTo>
                    <a:pt x="2552" y="1313"/>
                  </a:moveTo>
                  <a:lnTo>
                    <a:pt x="2551" y="1313"/>
                  </a:lnTo>
                  <a:lnTo>
                    <a:pt x="2549" y="1313"/>
                  </a:lnTo>
                  <a:lnTo>
                    <a:pt x="2548" y="1313"/>
                  </a:lnTo>
                  <a:lnTo>
                    <a:pt x="2548" y="1315"/>
                  </a:lnTo>
                  <a:lnTo>
                    <a:pt x="2549" y="1315"/>
                  </a:lnTo>
                  <a:lnTo>
                    <a:pt x="2549" y="1316"/>
                  </a:lnTo>
                  <a:lnTo>
                    <a:pt x="2551" y="1316"/>
                  </a:lnTo>
                  <a:lnTo>
                    <a:pt x="2552" y="1316"/>
                  </a:lnTo>
                  <a:lnTo>
                    <a:pt x="2552" y="1316"/>
                  </a:lnTo>
                  <a:lnTo>
                    <a:pt x="2552" y="1315"/>
                  </a:lnTo>
                  <a:lnTo>
                    <a:pt x="2552" y="1315"/>
                  </a:lnTo>
                  <a:lnTo>
                    <a:pt x="2552" y="1313"/>
                  </a:lnTo>
                  <a:moveTo>
                    <a:pt x="2239" y="1312"/>
                  </a:moveTo>
                  <a:lnTo>
                    <a:pt x="2241" y="1312"/>
                  </a:lnTo>
                  <a:lnTo>
                    <a:pt x="2242" y="1312"/>
                  </a:lnTo>
                  <a:lnTo>
                    <a:pt x="2244" y="1312"/>
                  </a:lnTo>
                  <a:lnTo>
                    <a:pt x="2244" y="1310"/>
                  </a:lnTo>
                  <a:lnTo>
                    <a:pt x="2242" y="1309"/>
                  </a:lnTo>
                  <a:lnTo>
                    <a:pt x="2241" y="1307"/>
                  </a:lnTo>
                  <a:lnTo>
                    <a:pt x="2239" y="1307"/>
                  </a:lnTo>
                  <a:lnTo>
                    <a:pt x="2239" y="1306"/>
                  </a:lnTo>
                  <a:lnTo>
                    <a:pt x="2238" y="1306"/>
                  </a:lnTo>
                  <a:lnTo>
                    <a:pt x="2238" y="1304"/>
                  </a:lnTo>
                  <a:lnTo>
                    <a:pt x="2236" y="1304"/>
                  </a:lnTo>
                  <a:lnTo>
                    <a:pt x="2236" y="1306"/>
                  </a:lnTo>
                  <a:lnTo>
                    <a:pt x="2235" y="1306"/>
                  </a:lnTo>
                  <a:lnTo>
                    <a:pt x="2235" y="1304"/>
                  </a:lnTo>
                  <a:lnTo>
                    <a:pt x="2233" y="1304"/>
                  </a:lnTo>
                  <a:lnTo>
                    <a:pt x="2232" y="1306"/>
                  </a:lnTo>
                  <a:lnTo>
                    <a:pt x="2232" y="1306"/>
                  </a:lnTo>
                  <a:lnTo>
                    <a:pt x="2230" y="1306"/>
                  </a:lnTo>
                  <a:lnTo>
                    <a:pt x="2230" y="1307"/>
                  </a:lnTo>
                  <a:lnTo>
                    <a:pt x="2232" y="1307"/>
                  </a:lnTo>
                  <a:lnTo>
                    <a:pt x="2232" y="1309"/>
                  </a:lnTo>
                  <a:lnTo>
                    <a:pt x="2232" y="1309"/>
                  </a:lnTo>
                  <a:lnTo>
                    <a:pt x="2233" y="1309"/>
                  </a:lnTo>
                  <a:lnTo>
                    <a:pt x="2235" y="1309"/>
                  </a:lnTo>
                  <a:lnTo>
                    <a:pt x="2236" y="1309"/>
                  </a:lnTo>
                  <a:lnTo>
                    <a:pt x="2236" y="1310"/>
                  </a:lnTo>
                  <a:lnTo>
                    <a:pt x="2238" y="1310"/>
                  </a:lnTo>
                  <a:lnTo>
                    <a:pt x="2238" y="1312"/>
                  </a:lnTo>
                  <a:lnTo>
                    <a:pt x="2239" y="1312"/>
                  </a:lnTo>
                  <a:moveTo>
                    <a:pt x="2267" y="1313"/>
                  </a:moveTo>
                  <a:lnTo>
                    <a:pt x="2267" y="1312"/>
                  </a:lnTo>
                  <a:lnTo>
                    <a:pt x="2267" y="1312"/>
                  </a:lnTo>
                  <a:lnTo>
                    <a:pt x="2269" y="1312"/>
                  </a:lnTo>
                  <a:lnTo>
                    <a:pt x="2270" y="1312"/>
                  </a:lnTo>
                  <a:lnTo>
                    <a:pt x="2270" y="1310"/>
                  </a:lnTo>
                  <a:lnTo>
                    <a:pt x="2272" y="1310"/>
                  </a:lnTo>
                  <a:lnTo>
                    <a:pt x="2272" y="1309"/>
                  </a:lnTo>
                  <a:lnTo>
                    <a:pt x="2273" y="1309"/>
                  </a:lnTo>
                  <a:lnTo>
                    <a:pt x="2273" y="1307"/>
                  </a:lnTo>
                  <a:lnTo>
                    <a:pt x="2275" y="1307"/>
                  </a:lnTo>
                  <a:lnTo>
                    <a:pt x="2275" y="1306"/>
                  </a:lnTo>
                  <a:lnTo>
                    <a:pt x="2276" y="1306"/>
                  </a:lnTo>
                  <a:lnTo>
                    <a:pt x="2276" y="1304"/>
                  </a:lnTo>
                  <a:lnTo>
                    <a:pt x="2278" y="1304"/>
                  </a:lnTo>
                  <a:lnTo>
                    <a:pt x="2279" y="1304"/>
                  </a:lnTo>
                  <a:lnTo>
                    <a:pt x="2281" y="1303"/>
                  </a:lnTo>
                  <a:lnTo>
                    <a:pt x="2282" y="1303"/>
                  </a:lnTo>
                  <a:lnTo>
                    <a:pt x="2284" y="1303"/>
                  </a:lnTo>
                  <a:lnTo>
                    <a:pt x="2285" y="1301"/>
                  </a:lnTo>
                  <a:lnTo>
                    <a:pt x="2286" y="1301"/>
                  </a:lnTo>
                  <a:lnTo>
                    <a:pt x="2288" y="1300"/>
                  </a:lnTo>
                  <a:lnTo>
                    <a:pt x="2289" y="1300"/>
                  </a:lnTo>
                  <a:lnTo>
                    <a:pt x="2291" y="1298"/>
                  </a:lnTo>
                  <a:lnTo>
                    <a:pt x="2292" y="1298"/>
                  </a:lnTo>
                  <a:lnTo>
                    <a:pt x="2292" y="1297"/>
                  </a:lnTo>
                  <a:lnTo>
                    <a:pt x="2291" y="1297"/>
                  </a:lnTo>
                  <a:lnTo>
                    <a:pt x="2289" y="1297"/>
                  </a:lnTo>
                  <a:lnTo>
                    <a:pt x="2288" y="1297"/>
                  </a:lnTo>
                  <a:lnTo>
                    <a:pt x="2288" y="1298"/>
                  </a:lnTo>
                  <a:lnTo>
                    <a:pt x="2286" y="1298"/>
                  </a:lnTo>
                  <a:lnTo>
                    <a:pt x="2285" y="1298"/>
                  </a:lnTo>
                  <a:lnTo>
                    <a:pt x="2284" y="1298"/>
                  </a:lnTo>
                  <a:lnTo>
                    <a:pt x="2282" y="1298"/>
                  </a:lnTo>
                  <a:lnTo>
                    <a:pt x="2281" y="1298"/>
                  </a:lnTo>
                  <a:lnTo>
                    <a:pt x="2279" y="1298"/>
                  </a:lnTo>
                  <a:lnTo>
                    <a:pt x="2278" y="1298"/>
                  </a:lnTo>
                  <a:lnTo>
                    <a:pt x="2276" y="1298"/>
                  </a:lnTo>
                  <a:lnTo>
                    <a:pt x="2276" y="1300"/>
                  </a:lnTo>
                  <a:lnTo>
                    <a:pt x="2275" y="1300"/>
                  </a:lnTo>
                  <a:lnTo>
                    <a:pt x="2275" y="1301"/>
                  </a:lnTo>
                  <a:lnTo>
                    <a:pt x="2273" y="1301"/>
                  </a:lnTo>
                  <a:lnTo>
                    <a:pt x="2273" y="1303"/>
                  </a:lnTo>
                  <a:lnTo>
                    <a:pt x="2272" y="1303"/>
                  </a:lnTo>
                  <a:lnTo>
                    <a:pt x="2270" y="1303"/>
                  </a:lnTo>
                  <a:lnTo>
                    <a:pt x="2270" y="1304"/>
                  </a:lnTo>
                  <a:lnTo>
                    <a:pt x="2269" y="1304"/>
                  </a:lnTo>
                  <a:lnTo>
                    <a:pt x="2267" y="1304"/>
                  </a:lnTo>
                  <a:lnTo>
                    <a:pt x="2267" y="1304"/>
                  </a:lnTo>
                  <a:lnTo>
                    <a:pt x="2267" y="1306"/>
                  </a:lnTo>
                  <a:lnTo>
                    <a:pt x="2266" y="1306"/>
                  </a:lnTo>
                  <a:lnTo>
                    <a:pt x="2266" y="1307"/>
                  </a:lnTo>
                  <a:lnTo>
                    <a:pt x="2266" y="1309"/>
                  </a:lnTo>
                  <a:lnTo>
                    <a:pt x="2264" y="1310"/>
                  </a:lnTo>
                  <a:lnTo>
                    <a:pt x="2266" y="1310"/>
                  </a:lnTo>
                  <a:lnTo>
                    <a:pt x="2266" y="1312"/>
                  </a:lnTo>
                  <a:lnTo>
                    <a:pt x="2264" y="1312"/>
                  </a:lnTo>
                  <a:lnTo>
                    <a:pt x="2264" y="1313"/>
                  </a:lnTo>
                  <a:lnTo>
                    <a:pt x="2266" y="1313"/>
                  </a:lnTo>
                  <a:lnTo>
                    <a:pt x="2267" y="1313"/>
                  </a:lnTo>
                  <a:moveTo>
                    <a:pt x="2436" y="1278"/>
                  </a:moveTo>
                  <a:lnTo>
                    <a:pt x="2437" y="1278"/>
                  </a:lnTo>
                  <a:lnTo>
                    <a:pt x="2437" y="1279"/>
                  </a:lnTo>
                  <a:lnTo>
                    <a:pt x="2439" y="1279"/>
                  </a:lnTo>
                  <a:lnTo>
                    <a:pt x="2440" y="1279"/>
                  </a:lnTo>
                  <a:lnTo>
                    <a:pt x="2442" y="1281"/>
                  </a:lnTo>
                  <a:lnTo>
                    <a:pt x="2442" y="1279"/>
                  </a:lnTo>
                  <a:lnTo>
                    <a:pt x="2443" y="1279"/>
                  </a:lnTo>
                  <a:lnTo>
                    <a:pt x="2443" y="1281"/>
                  </a:lnTo>
                  <a:lnTo>
                    <a:pt x="2444" y="1281"/>
                  </a:lnTo>
                  <a:lnTo>
                    <a:pt x="2444" y="1282"/>
                  </a:lnTo>
                  <a:lnTo>
                    <a:pt x="2444" y="1282"/>
                  </a:lnTo>
                  <a:lnTo>
                    <a:pt x="2444" y="1284"/>
                  </a:lnTo>
                  <a:lnTo>
                    <a:pt x="2444" y="1285"/>
                  </a:lnTo>
                  <a:lnTo>
                    <a:pt x="2444" y="1287"/>
                  </a:lnTo>
                  <a:lnTo>
                    <a:pt x="2443" y="1287"/>
                  </a:lnTo>
                  <a:lnTo>
                    <a:pt x="2442" y="1287"/>
                  </a:lnTo>
                  <a:lnTo>
                    <a:pt x="2440" y="1287"/>
                  </a:lnTo>
                  <a:lnTo>
                    <a:pt x="2439" y="1287"/>
                  </a:lnTo>
                  <a:lnTo>
                    <a:pt x="2439" y="1288"/>
                  </a:lnTo>
                  <a:lnTo>
                    <a:pt x="2440" y="1288"/>
                  </a:lnTo>
                  <a:lnTo>
                    <a:pt x="2440" y="1290"/>
                  </a:lnTo>
                  <a:lnTo>
                    <a:pt x="2440" y="1291"/>
                  </a:lnTo>
                  <a:lnTo>
                    <a:pt x="2442" y="1291"/>
                  </a:lnTo>
                  <a:lnTo>
                    <a:pt x="2442" y="1293"/>
                  </a:lnTo>
                  <a:lnTo>
                    <a:pt x="2443" y="1293"/>
                  </a:lnTo>
                  <a:lnTo>
                    <a:pt x="2443" y="1294"/>
                  </a:lnTo>
                  <a:lnTo>
                    <a:pt x="2444" y="1294"/>
                  </a:lnTo>
                  <a:lnTo>
                    <a:pt x="2444" y="1295"/>
                  </a:lnTo>
                  <a:lnTo>
                    <a:pt x="2444" y="1295"/>
                  </a:lnTo>
                  <a:lnTo>
                    <a:pt x="2446" y="1295"/>
                  </a:lnTo>
                  <a:lnTo>
                    <a:pt x="2446" y="1295"/>
                  </a:lnTo>
                  <a:lnTo>
                    <a:pt x="2447" y="1295"/>
                  </a:lnTo>
                  <a:lnTo>
                    <a:pt x="2447" y="1297"/>
                  </a:lnTo>
                  <a:lnTo>
                    <a:pt x="2447" y="1298"/>
                  </a:lnTo>
                  <a:lnTo>
                    <a:pt x="2449" y="1300"/>
                  </a:lnTo>
                  <a:lnTo>
                    <a:pt x="2449" y="1301"/>
                  </a:lnTo>
                  <a:lnTo>
                    <a:pt x="2450" y="1301"/>
                  </a:lnTo>
                  <a:lnTo>
                    <a:pt x="2450" y="1303"/>
                  </a:lnTo>
                  <a:lnTo>
                    <a:pt x="2452" y="1303"/>
                  </a:lnTo>
                  <a:lnTo>
                    <a:pt x="2453" y="1303"/>
                  </a:lnTo>
                  <a:lnTo>
                    <a:pt x="2455" y="1303"/>
                  </a:lnTo>
                  <a:lnTo>
                    <a:pt x="2456" y="1303"/>
                  </a:lnTo>
                  <a:lnTo>
                    <a:pt x="2456" y="1304"/>
                  </a:lnTo>
                  <a:lnTo>
                    <a:pt x="2455" y="1304"/>
                  </a:lnTo>
                  <a:lnTo>
                    <a:pt x="2455" y="1306"/>
                  </a:lnTo>
                  <a:lnTo>
                    <a:pt x="2456" y="1306"/>
                  </a:lnTo>
                  <a:lnTo>
                    <a:pt x="2456" y="1307"/>
                  </a:lnTo>
                  <a:lnTo>
                    <a:pt x="2458" y="1307"/>
                  </a:lnTo>
                  <a:lnTo>
                    <a:pt x="2459" y="1307"/>
                  </a:lnTo>
                  <a:lnTo>
                    <a:pt x="2461" y="1307"/>
                  </a:lnTo>
                  <a:lnTo>
                    <a:pt x="2461" y="1309"/>
                  </a:lnTo>
                  <a:lnTo>
                    <a:pt x="2459" y="1309"/>
                  </a:lnTo>
                  <a:lnTo>
                    <a:pt x="2459" y="1310"/>
                  </a:lnTo>
                  <a:lnTo>
                    <a:pt x="2461" y="1310"/>
                  </a:lnTo>
                  <a:lnTo>
                    <a:pt x="2462" y="1310"/>
                  </a:lnTo>
                  <a:lnTo>
                    <a:pt x="2462" y="1312"/>
                  </a:lnTo>
                  <a:lnTo>
                    <a:pt x="2464" y="1312"/>
                  </a:lnTo>
                  <a:lnTo>
                    <a:pt x="2465" y="1312"/>
                  </a:lnTo>
                  <a:lnTo>
                    <a:pt x="2467" y="1312"/>
                  </a:lnTo>
                  <a:lnTo>
                    <a:pt x="2468" y="1312"/>
                  </a:lnTo>
                  <a:lnTo>
                    <a:pt x="2467" y="1313"/>
                  </a:lnTo>
                  <a:lnTo>
                    <a:pt x="2467" y="1315"/>
                  </a:lnTo>
                  <a:lnTo>
                    <a:pt x="2465" y="1315"/>
                  </a:lnTo>
                  <a:lnTo>
                    <a:pt x="2465" y="1316"/>
                  </a:lnTo>
                  <a:lnTo>
                    <a:pt x="2464" y="1316"/>
                  </a:lnTo>
                  <a:lnTo>
                    <a:pt x="2462" y="1316"/>
                  </a:lnTo>
                  <a:lnTo>
                    <a:pt x="2462" y="1315"/>
                  </a:lnTo>
                  <a:lnTo>
                    <a:pt x="2462" y="1313"/>
                  </a:lnTo>
                  <a:lnTo>
                    <a:pt x="2461" y="1313"/>
                  </a:lnTo>
                  <a:lnTo>
                    <a:pt x="2459" y="1313"/>
                  </a:lnTo>
                  <a:lnTo>
                    <a:pt x="2458" y="1313"/>
                  </a:lnTo>
                  <a:lnTo>
                    <a:pt x="2456" y="1313"/>
                  </a:lnTo>
                  <a:lnTo>
                    <a:pt x="2455" y="1312"/>
                  </a:lnTo>
                  <a:lnTo>
                    <a:pt x="2453" y="1312"/>
                  </a:lnTo>
                  <a:lnTo>
                    <a:pt x="2452" y="1312"/>
                  </a:lnTo>
                  <a:lnTo>
                    <a:pt x="2450" y="1312"/>
                  </a:lnTo>
                  <a:lnTo>
                    <a:pt x="2449" y="1312"/>
                  </a:lnTo>
                  <a:lnTo>
                    <a:pt x="2447" y="1312"/>
                  </a:lnTo>
                  <a:lnTo>
                    <a:pt x="2447" y="1310"/>
                  </a:lnTo>
                  <a:lnTo>
                    <a:pt x="2446" y="1312"/>
                  </a:lnTo>
                  <a:lnTo>
                    <a:pt x="2444" y="1312"/>
                  </a:lnTo>
                  <a:lnTo>
                    <a:pt x="2444" y="1310"/>
                  </a:lnTo>
                  <a:lnTo>
                    <a:pt x="2444" y="1310"/>
                  </a:lnTo>
                  <a:lnTo>
                    <a:pt x="2443" y="1310"/>
                  </a:lnTo>
                  <a:lnTo>
                    <a:pt x="2443" y="1309"/>
                  </a:lnTo>
                  <a:lnTo>
                    <a:pt x="2443" y="1307"/>
                  </a:lnTo>
                  <a:lnTo>
                    <a:pt x="2442" y="1307"/>
                  </a:lnTo>
                  <a:lnTo>
                    <a:pt x="2442" y="1306"/>
                  </a:lnTo>
                  <a:lnTo>
                    <a:pt x="2440" y="1306"/>
                  </a:lnTo>
                  <a:lnTo>
                    <a:pt x="2439" y="1304"/>
                  </a:lnTo>
                  <a:lnTo>
                    <a:pt x="2439" y="1303"/>
                  </a:lnTo>
                  <a:lnTo>
                    <a:pt x="2437" y="1303"/>
                  </a:lnTo>
                  <a:lnTo>
                    <a:pt x="2436" y="1303"/>
                  </a:lnTo>
                  <a:lnTo>
                    <a:pt x="2436" y="1301"/>
                  </a:lnTo>
                  <a:lnTo>
                    <a:pt x="2436" y="1300"/>
                  </a:lnTo>
                  <a:lnTo>
                    <a:pt x="2434" y="1298"/>
                  </a:lnTo>
                  <a:lnTo>
                    <a:pt x="2434" y="1297"/>
                  </a:lnTo>
                  <a:lnTo>
                    <a:pt x="2433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0" y="1295"/>
                  </a:lnTo>
                  <a:lnTo>
                    <a:pt x="2428" y="1295"/>
                  </a:lnTo>
                  <a:lnTo>
                    <a:pt x="2427" y="1295"/>
                  </a:lnTo>
                  <a:lnTo>
                    <a:pt x="2425" y="1295"/>
                  </a:lnTo>
                  <a:lnTo>
                    <a:pt x="2425" y="1294"/>
                  </a:lnTo>
                  <a:lnTo>
                    <a:pt x="2424" y="1294"/>
                  </a:lnTo>
                  <a:lnTo>
                    <a:pt x="2422" y="1294"/>
                  </a:lnTo>
                  <a:lnTo>
                    <a:pt x="2422" y="1293"/>
                  </a:lnTo>
                  <a:lnTo>
                    <a:pt x="2421" y="1293"/>
                  </a:lnTo>
                  <a:lnTo>
                    <a:pt x="2419" y="1294"/>
                  </a:lnTo>
                  <a:lnTo>
                    <a:pt x="2419" y="1293"/>
                  </a:lnTo>
                  <a:lnTo>
                    <a:pt x="2418" y="1293"/>
                  </a:lnTo>
                  <a:lnTo>
                    <a:pt x="2418" y="1294"/>
                  </a:lnTo>
                  <a:lnTo>
                    <a:pt x="2416" y="1294"/>
                  </a:lnTo>
                  <a:lnTo>
                    <a:pt x="2415" y="1294"/>
                  </a:lnTo>
                  <a:lnTo>
                    <a:pt x="2415" y="1293"/>
                  </a:lnTo>
                  <a:lnTo>
                    <a:pt x="2413" y="1293"/>
                  </a:lnTo>
                  <a:lnTo>
                    <a:pt x="2415" y="1294"/>
                  </a:lnTo>
                  <a:lnTo>
                    <a:pt x="2415" y="1295"/>
                  </a:lnTo>
                  <a:lnTo>
                    <a:pt x="2413" y="1295"/>
                  </a:lnTo>
                  <a:lnTo>
                    <a:pt x="2413" y="1295"/>
                  </a:lnTo>
                  <a:lnTo>
                    <a:pt x="2413" y="1297"/>
                  </a:lnTo>
                  <a:lnTo>
                    <a:pt x="2413" y="1298"/>
                  </a:lnTo>
                  <a:lnTo>
                    <a:pt x="2412" y="1298"/>
                  </a:lnTo>
                  <a:lnTo>
                    <a:pt x="2411" y="1298"/>
                  </a:lnTo>
                  <a:lnTo>
                    <a:pt x="2411" y="1300"/>
                  </a:lnTo>
                  <a:lnTo>
                    <a:pt x="2412" y="1300"/>
                  </a:lnTo>
                  <a:lnTo>
                    <a:pt x="2412" y="1301"/>
                  </a:lnTo>
                  <a:lnTo>
                    <a:pt x="2411" y="1303"/>
                  </a:lnTo>
                  <a:lnTo>
                    <a:pt x="2409" y="1303"/>
                  </a:lnTo>
                  <a:lnTo>
                    <a:pt x="2409" y="1303"/>
                  </a:lnTo>
                  <a:lnTo>
                    <a:pt x="2409" y="1304"/>
                  </a:lnTo>
                  <a:lnTo>
                    <a:pt x="2408" y="1304"/>
                  </a:lnTo>
                  <a:lnTo>
                    <a:pt x="2406" y="1304"/>
                  </a:lnTo>
                  <a:lnTo>
                    <a:pt x="2405" y="1304"/>
                  </a:lnTo>
                  <a:lnTo>
                    <a:pt x="2403" y="1303"/>
                  </a:lnTo>
                  <a:lnTo>
                    <a:pt x="2403" y="1304"/>
                  </a:lnTo>
                  <a:lnTo>
                    <a:pt x="2402" y="1304"/>
                  </a:lnTo>
                  <a:lnTo>
                    <a:pt x="2400" y="1304"/>
                  </a:lnTo>
                  <a:lnTo>
                    <a:pt x="2399" y="1304"/>
                  </a:lnTo>
                  <a:lnTo>
                    <a:pt x="2397" y="1303"/>
                  </a:lnTo>
                  <a:lnTo>
                    <a:pt x="2396" y="1304"/>
                  </a:lnTo>
                  <a:lnTo>
                    <a:pt x="2394" y="1303"/>
                  </a:lnTo>
                  <a:lnTo>
                    <a:pt x="2393" y="1303"/>
                  </a:lnTo>
                  <a:lnTo>
                    <a:pt x="2391" y="1301"/>
                  </a:lnTo>
                  <a:lnTo>
                    <a:pt x="2390" y="1300"/>
                  </a:lnTo>
                  <a:lnTo>
                    <a:pt x="2390" y="1298"/>
                  </a:lnTo>
                  <a:lnTo>
                    <a:pt x="2388" y="1298"/>
                  </a:lnTo>
                  <a:lnTo>
                    <a:pt x="2388" y="1297"/>
                  </a:lnTo>
                  <a:lnTo>
                    <a:pt x="2387" y="1297"/>
                  </a:lnTo>
                  <a:lnTo>
                    <a:pt x="2387" y="1295"/>
                  </a:lnTo>
                  <a:lnTo>
                    <a:pt x="2385" y="1295"/>
                  </a:lnTo>
                  <a:lnTo>
                    <a:pt x="2384" y="1295"/>
                  </a:lnTo>
                  <a:lnTo>
                    <a:pt x="2382" y="1295"/>
                  </a:lnTo>
                  <a:lnTo>
                    <a:pt x="2381" y="1295"/>
                  </a:lnTo>
                  <a:lnTo>
                    <a:pt x="2380" y="1295"/>
                  </a:lnTo>
                  <a:lnTo>
                    <a:pt x="2378" y="1295"/>
                  </a:lnTo>
                  <a:lnTo>
                    <a:pt x="2378" y="1297"/>
                  </a:lnTo>
                  <a:lnTo>
                    <a:pt x="2377" y="1297"/>
                  </a:lnTo>
                  <a:lnTo>
                    <a:pt x="2377" y="1295"/>
                  </a:lnTo>
                  <a:lnTo>
                    <a:pt x="2375" y="1297"/>
                  </a:lnTo>
                  <a:lnTo>
                    <a:pt x="2374" y="1297"/>
                  </a:lnTo>
                  <a:lnTo>
                    <a:pt x="2374" y="1297"/>
                  </a:lnTo>
                  <a:lnTo>
                    <a:pt x="2372" y="1297"/>
                  </a:lnTo>
                  <a:lnTo>
                    <a:pt x="2371" y="1297"/>
                  </a:lnTo>
                  <a:lnTo>
                    <a:pt x="2369" y="1298"/>
                  </a:lnTo>
                  <a:lnTo>
                    <a:pt x="2369" y="1297"/>
                  </a:lnTo>
                  <a:lnTo>
                    <a:pt x="2371" y="1295"/>
                  </a:lnTo>
                  <a:lnTo>
                    <a:pt x="2371" y="1295"/>
                  </a:lnTo>
                  <a:lnTo>
                    <a:pt x="2372" y="1294"/>
                  </a:lnTo>
                  <a:lnTo>
                    <a:pt x="2372" y="1293"/>
                  </a:lnTo>
                  <a:lnTo>
                    <a:pt x="2374" y="1293"/>
                  </a:lnTo>
                  <a:lnTo>
                    <a:pt x="2374" y="1291"/>
                  </a:lnTo>
                  <a:lnTo>
                    <a:pt x="2374" y="1291"/>
                  </a:lnTo>
                  <a:lnTo>
                    <a:pt x="2375" y="1291"/>
                  </a:lnTo>
                  <a:lnTo>
                    <a:pt x="2377" y="1291"/>
                  </a:lnTo>
                  <a:lnTo>
                    <a:pt x="2378" y="1291"/>
                  </a:lnTo>
                  <a:lnTo>
                    <a:pt x="2377" y="1290"/>
                  </a:lnTo>
                  <a:lnTo>
                    <a:pt x="2377" y="1288"/>
                  </a:lnTo>
                  <a:lnTo>
                    <a:pt x="2375" y="1288"/>
                  </a:lnTo>
                  <a:lnTo>
                    <a:pt x="2375" y="1287"/>
                  </a:lnTo>
                  <a:lnTo>
                    <a:pt x="2375" y="1285"/>
                  </a:lnTo>
                  <a:lnTo>
                    <a:pt x="2377" y="1287"/>
                  </a:lnTo>
                  <a:lnTo>
                    <a:pt x="2377" y="1285"/>
                  </a:lnTo>
                  <a:lnTo>
                    <a:pt x="2375" y="1285"/>
                  </a:lnTo>
                  <a:lnTo>
                    <a:pt x="2375" y="1284"/>
                  </a:lnTo>
                  <a:lnTo>
                    <a:pt x="2374" y="1282"/>
                  </a:lnTo>
                  <a:lnTo>
                    <a:pt x="2374" y="1281"/>
                  </a:lnTo>
                  <a:lnTo>
                    <a:pt x="2374" y="1279"/>
                  </a:lnTo>
                  <a:lnTo>
                    <a:pt x="2374" y="1279"/>
                  </a:lnTo>
                  <a:lnTo>
                    <a:pt x="2374" y="1278"/>
                  </a:lnTo>
                  <a:lnTo>
                    <a:pt x="2372" y="1278"/>
                  </a:lnTo>
                  <a:lnTo>
                    <a:pt x="2372" y="1276"/>
                  </a:lnTo>
                  <a:lnTo>
                    <a:pt x="2372" y="1275"/>
                  </a:lnTo>
                  <a:lnTo>
                    <a:pt x="2371" y="1275"/>
                  </a:lnTo>
                  <a:lnTo>
                    <a:pt x="2369" y="1275"/>
                  </a:lnTo>
                  <a:lnTo>
                    <a:pt x="2369" y="1273"/>
                  </a:lnTo>
                  <a:lnTo>
                    <a:pt x="2368" y="1273"/>
                  </a:lnTo>
                  <a:lnTo>
                    <a:pt x="2366" y="1273"/>
                  </a:lnTo>
                  <a:lnTo>
                    <a:pt x="2366" y="1272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2" y="1272"/>
                  </a:lnTo>
                  <a:lnTo>
                    <a:pt x="2362" y="1270"/>
                  </a:lnTo>
                  <a:lnTo>
                    <a:pt x="2360" y="1270"/>
                  </a:lnTo>
                  <a:lnTo>
                    <a:pt x="2359" y="1270"/>
                  </a:lnTo>
                  <a:lnTo>
                    <a:pt x="2357" y="1269"/>
                  </a:lnTo>
                  <a:lnTo>
                    <a:pt x="2356" y="1269"/>
                  </a:lnTo>
                  <a:lnTo>
                    <a:pt x="2354" y="1269"/>
                  </a:lnTo>
                  <a:lnTo>
                    <a:pt x="2353" y="1269"/>
                  </a:lnTo>
                  <a:lnTo>
                    <a:pt x="2353" y="1267"/>
                  </a:lnTo>
                  <a:lnTo>
                    <a:pt x="2351" y="1267"/>
                  </a:lnTo>
                  <a:lnTo>
                    <a:pt x="2351" y="1269"/>
                  </a:lnTo>
                  <a:lnTo>
                    <a:pt x="2350" y="1267"/>
                  </a:lnTo>
                  <a:lnTo>
                    <a:pt x="2348" y="1267"/>
                  </a:lnTo>
                  <a:lnTo>
                    <a:pt x="2348" y="1266"/>
                  </a:lnTo>
                  <a:lnTo>
                    <a:pt x="2347" y="1266"/>
                  </a:lnTo>
                  <a:lnTo>
                    <a:pt x="2347" y="1264"/>
                  </a:lnTo>
                  <a:lnTo>
                    <a:pt x="2346" y="1264"/>
                  </a:lnTo>
                  <a:lnTo>
                    <a:pt x="2344" y="1264"/>
                  </a:lnTo>
                  <a:lnTo>
                    <a:pt x="2343" y="1264"/>
                  </a:lnTo>
                  <a:lnTo>
                    <a:pt x="2343" y="1263"/>
                  </a:lnTo>
                  <a:lnTo>
                    <a:pt x="2341" y="1263"/>
                  </a:lnTo>
                  <a:lnTo>
                    <a:pt x="2340" y="1261"/>
                  </a:lnTo>
                  <a:lnTo>
                    <a:pt x="2338" y="1261"/>
                  </a:lnTo>
                  <a:lnTo>
                    <a:pt x="2338" y="1263"/>
                  </a:lnTo>
                  <a:lnTo>
                    <a:pt x="2338" y="1264"/>
                  </a:lnTo>
                  <a:lnTo>
                    <a:pt x="2337" y="1264"/>
                  </a:lnTo>
                  <a:lnTo>
                    <a:pt x="2337" y="1266"/>
                  </a:lnTo>
                  <a:lnTo>
                    <a:pt x="2335" y="1264"/>
                  </a:lnTo>
                  <a:lnTo>
                    <a:pt x="2335" y="1266"/>
                  </a:lnTo>
                  <a:lnTo>
                    <a:pt x="2334" y="1266"/>
                  </a:lnTo>
                  <a:lnTo>
                    <a:pt x="2334" y="1264"/>
                  </a:lnTo>
                  <a:lnTo>
                    <a:pt x="2334" y="1263"/>
                  </a:lnTo>
                  <a:lnTo>
                    <a:pt x="2332" y="1261"/>
                  </a:lnTo>
                  <a:lnTo>
                    <a:pt x="2334" y="1261"/>
                  </a:lnTo>
                  <a:lnTo>
                    <a:pt x="2334" y="1260"/>
                  </a:lnTo>
                  <a:lnTo>
                    <a:pt x="2334" y="1260"/>
                  </a:lnTo>
                  <a:lnTo>
                    <a:pt x="2332" y="1260"/>
                  </a:lnTo>
                  <a:lnTo>
                    <a:pt x="2332" y="1259"/>
                  </a:lnTo>
                  <a:lnTo>
                    <a:pt x="2331" y="1259"/>
                  </a:lnTo>
                  <a:lnTo>
                    <a:pt x="2329" y="1259"/>
                  </a:lnTo>
                  <a:lnTo>
                    <a:pt x="2328" y="1259"/>
                  </a:lnTo>
                  <a:lnTo>
                    <a:pt x="2328" y="1257"/>
                  </a:lnTo>
                  <a:lnTo>
                    <a:pt x="2328" y="1256"/>
                  </a:lnTo>
                  <a:lnTo>
                    <a:pt x="2329" y="1256"/>
                  </a:lnTo>
                  <a:lnTo>
                    <a:pt x="2331" y="1256"/>
                  </a:lnTo>
                  <a:lnTo>
                    <a:pt x="2332" y="1256"/>
                  </a:lnTo>
                  <a:lnTo>
                    <a:pt x="2332" y="1257"/>
                  </a:lnTo>
                  <a:lnTo>
                    <a:pt x="2334" y="1257"/>
                  </a:lnTo>
                  <a:lnTo>
                    <a:pt x="2334" y="1256"/>
                  </a:lnTo>
                  <a:lnTo>
                    <a:pt x="2335" y="1256"/>
                  </a:lnTo>
                  <a:lnTo>
                    <a:pt x="2335" y="1254"/>
                  </a:lnTo>
                  <a:lnTo>
                    <a:pt x="2337" y="1254"/>
                  </a:lnTo>
                  <a:lnTo>
                    <a:pt x="2338" y="1254"/>
                  </a:lnTo>
                  <a:lnTo>
                    <a:pt x="2338" y="1254"/>
                  </a:lnTo>
                  <a:lnTo>
                    <a:pt x="2338" y="1256"/>
                  </a:lnTo>
                  <a:lnTo>
                    <a:pt x="2340" y="1256"/>
                  </a:lnTo>
                  <a:lnTo>
                    <a:pt x="2340" y="1254"/>
                  </a:lnTo>
                  <a:lnTo>
                    <a:pt x="2341" y="1254"/>
                  </a:lnTo>
                  <a:lnTo>
                    <a:pt x="2341" y="1253"/>
                  </a:lnTo>
                  <a:lnTo>
                    <a:pt x="2341" y="1251"/>
                  </a:lnTo>
                  <a:lnTo>
                    <a:pt x="2340" y="1251"/>
                  </a:lnTo>
                  <a:lnTo>
                    <a:pt x="2340" y="1253"/>
                  </a:lnTo>
                  <a:lnTo>
                    <a:pt x="2338" y="1253"/>
                  </a:lnTo>
                  <a:lnTo>
                    <a:pt x="2338" y="1253"/>
                  </a:lnTo>
                  <a:lnTo>
                    <a:pt x="2337" y="1253"/>
                  </a:lnTo>
                  <a:lnTo>
                    <a:pt x="2335" y="1253"/>
                  </a:lnTo>
                  <a:lnTo>
                    <a:pt x="2334" y="1253"/>
                  </a:lnTo>
                  <a:lnTo>
                    <a:pt x="2332" y="1253"/>
                  </a:lnTo>
                  <a:lnTo>
                    <a:pt x="2331" y="1253"/>
                  </a:lnTo>
                  <a:lnTo>
                    <a:pt x="2329" y="1253"/>
                  </a:lnTo>
                  <a:lnTo>
                    <a:pt x="2329" y="1251"/>
                  </a:lnTo>
                  <a:lnTo>
                    <a:pt x="2328" y="1251"/>
                  </a:lnTo>
                  <a:lnTo>
                    <a:pt x="2328" y="1250"/>
                  </a:lnTo>
                  <a:lnTo>
                    <a:pt x="2326" y="1250"/>
                  </a:lnTo>
                  <a:lnTo>
                    <a:pt x="2326" y="1248"/>
                  </a:lnTo>
                  <a:lnTo>
                    <a:pt x="2326" y="1247"/>
                  </a:lnTo>
                  <a:lnTo>
                    <a:pt x="2325" y="1247"/>
                  </a:lnTo>
                  <a:lnTo>
                    <a:pt x="2323" y="1247"/>
                  </a:lnTo>
                  <a:lnTo>
                    <a:pt x="2322" y="1247"/>
                  </a:lnTo>
                  <a:lnTo>
                    <a:pt x="2320" y="1247"/>
                  </a:lnTo>
                  <a:lnTo>
                    <a:pt x="2319" y="1247"/>
                  </a:lnTo>
                  <a:lnTo>
                    <a:pt x="2319" y="1245"/>
                  </a:lnTo>
                  <a:lnTo>
                    <a:pt x="2317" y="1245"/>
                  </a:lnTo>
                  <a:lnTo>
                    <a:pt x="2317" y="1244"/>
                  </a:lnTo>
                  <a:lnTo>
                    <a:pt x="2317" y="1242"/>
                  </a:lnTo>
                  <a:lnTo>
                    <a:pt x="2316" y="1242"/>
                  </a:lnTo>
                  <a:lnTo>
                    <a:pt x="2315" y="1242"/>
                  </a:lnTo>
                  <a:lnTo>
                    <a:pt x="2315" y="1241"/>
                  </a:lnTo>
                  <a:lnTo>
                    <a:pt x="2316" y="1241"/>
                  </a:lnTo>
                  <a:lnTo>
                    <a:pt x="2317" y="1241"/>
                  </a:lnTo>
                  <a:lnTo>
                    <a:pt x="2319" y="1241"/>
                  </a:lnTo>
                  <a:lnTo>
                    <a:pt x="2319" y="1242"/>
                  </a:lnTo>
                  <a:lnTo>
                    <a:pt x="2320" y="1242"/>
                  </a:lnTo>
                  <a:lnTo>
                    <a:pt x="2320" y="1244"/>
                  </a:lnTo>
                  <a:lnTo>
                    <a:pt x="2322" y="1244"/>
                  </a:lnTo>
                  <a:lnTo>
                    <a:pt x="2322" y="1242"/>
                  </a:lnTo>
                  <a:lnTo>
                    <a:pt x="2322" y="1241"/>
                  </a:lnTo>
                  <a:lnTo>
                    <a:pt x="2323" y="1241"/>
                  </a:lnTo>
                  <a:lnTo>
                    <a:pt x="2325" y="1241"/>
                  </a:lnTo>
                  <a:lnTo>
                    <a:pt x="2326" y="1241"/>
                  </a:lnTo>
                  <a:lnTo>
                    <a:pt x="2326" y="1239"/>
                  </a:lnTo>
                  <a:lnTo>
                    <a:pt x="2328" y="1239"/>
                  </a:lnTo>
                  <a:lnTo>
                    <a:pt x="2328" y="1238"/>
                  </a:lnTo>
                  <a:lnTo>
                    <a:pt x="2329" y="1238"/>
                  </a:lnTo>
                  <a:lnTo>
                    <a:pt x="2331" y="1238"/>
                  </a:lnTo>
                  <a:lnTo>
                    <a:pt x="2332" y="1238"/>
                  </a:lnTo>
                  <a:lnTo>
                    <a:pt x="2334" y="1238"/>
                  </a:lnTo>
                  <a:lnTo>
                    <a:pt x="2335" y="1238"/>
                  </a:lnTo>
                  <a:lnTo>
                    <a:pt x="2335" y="1239"/>
                  </a:lnTo>
                  <a:lnTo>
                    <a:pt x="2337" y="1239"/>
                  </a:lnTo>
                  <a:lnTo>
                    <a:pt x="2338" y="1241"/>
                  </a:lnTo>
                  <a:lnTo>
                    <a:pt x="2338" y="1241"/>
                  </a:lnTo>
                  <a:lnTo>
                    <a:pt x="2340" y="1241"/>
                  </a:lnTo>
                  <a:lnTo>
                    <a:pt x="2341" y="1241"/>
                  </a:lnTo>
                  <a:lnTo>
                    <a:pt x="2343" y="1241"/>
                  </a:lnTo>
                  <a:lnTo>
                    <a:pt x="2343" y="1242"/>
                  </a:lnTo>
                  <a:lnTo>
                    <a:pt x="2341" y="1242"/>
                  </a:lnTo>
                  <a:lnTo>
                    <a:pt x="2343" y="1244"/>
                  </a:lnTo>
                  <a:lnTo>
                    <a:pt x="2344" y="1245"/>
                  </a:lnTo>
                  <a:lnTo>
                    <a:pt x="2343" y="1247"/>
                  </a:lnTo>
                  <a:lnTo>
                    <a:pt x="2343" y="1248"/>
                  </a:lnTo>
                  <a:lnTo>
                    <a:pt x="2343" y="1250"/>
                  </a:lnTo>
                  <a:lnTo>
                    <a:pt x="2343" y="1251"/>
                  </a:lnTo>
                  <a:lnTo>
                    <a:pt x="2343" y="1253"/>
                  </a:lnTo>
                  <a:lnTo>
                    <a:pt x="2343" y="1254"/>
                  </a:lnTo>
                  <a:lnTo>
                    <a:pt x="2344" y="1254"/>
                  </a:lnTo>
                  <a:lnTo>
                    <a:pt x="2344" y="1256"/>
                  </a:lnTo>
                  <a:lnTo>
                    <a:pt x="2344" y="1257"/>
                  </a:lnTo>
                  <a:lnTo>
                    <a:pt x="2346" y="1257"/>
                  </a:lnTo>
                  <a:lnTo>
                    <a:pt x="2346" y="1256"/>
                  </a:lnTo>
                  <a:lnTo>
                    <a:pt x="2346" y="1254"/>
                  </a:lnTo>
                  <a:lnTo>
                    <a:pt x="2347" y="1254"/>
                  </a:lnTo>
                  <a:lnTo>
                    <a:pt x="2347" y="1256"/>
                  </a:lnTo>
                  <a:lnTo>
                    <a:pt x="2347" y="1257"/>
                  </a:lnTo>
                  <a:lnTo>
                    <a:pt x="2348" y="1257"/>
                  </a:lnTo>
                  <a:lnTo>
                    <a:pt x="2348" y="1259"/>
                  </a:lnTo>
                  <a:lnTo>
                    <a:pt x="2347" y="1259"/>
                  </a:lnTo>
                  <a:lnTo>
                    <a:pt x="2347" y="1260"/>
                  </a:lnTo>
                  <a:lnTo>
                    <a:pt x="2348" y="1260"/>
                  </a:lnTo>
                  <a:lnTo>
                    <a:pt x="2348" y="1260"/>
                  </a:lnTo>
                  <a:lnTo>
                    <a:pt x="2350" y="1260"/>
                  </a:lnTo>
                  <a:lnTo>
                    <a:pt x="2351" y="1260"/>
                  </a:lnTo>
                  <a:lnTo>
                    <a:pt x="2353" y="1260"/>
                  </a:lnTo>
                  <a:lnTo>
                    <a:pt x="2353" y="1260"/>
                  </a:lnTo>
                  <a:lnTo>
                    <a:pt x="2354" y="1260"/>
                  </a:lnTo>
                  <a:lnTo>
                    <a:pt x="2354" y="1259"/>
                  </a:lnTo>
                  <a:lnTo>
                    <a:pt x="2356" y="1259"/>
                  </a:lnTo>
                  <a:lnTo>
                    <a:pt x="2356" y="1257"/>
                  </a:lnTo>
                  <a:lnTo>
                    <a:pt x="2357" y="1257"/>
                  </a:lnTo>
                  <a:lnTo>
                    <a:pt x="2357" y="1256"/>
                  </a:lnTo>
                  <a:lnTo>
                    <a:pt x="2359" y="1256"/>
                  </a:lnTo>
                  <a:lnTo>
                    <a:pt x="2359" y="1254"/>
                  </a:lnTo>
                  <a:lnTo>
                    <a:pt x="2359" y="1253"/>
                  </a:lnTo>
                  <a:lnTo>
                    <a:pt x="2360" y="1253"/>
                  </a:lnTo>
                  <a:lnTo>
                    <a:pt x="2362" y="1253"/>
                  </a:lnTo>
                  <a:lnTo>
                    <a:pt x="2363" y="1253"/>
                  </a:lnTo>
                  <a:lnTo>
                    <a:pt x="2365" y="1253"/>
                  </a:lnTo>
                  <a:lnTo>
                    <a:pt x="2365" y="1251"/>
                  </a:lnTo>
                  <a:lnTo>
                    <a:pt x="2366" y="1251"/>
                  </a:lnTo>
                  <a:lnTo>
                    <a:pt x="2366" y="1250"/>
                  </a:lnTo>
                  <a:lnTo>
                    <a:pt x="2366" y="1248"/>
                  </a:lnTo>
                  <a:lnTo>
                    <a:pt x="2368" y="1248"/>
                  </a:lnTo>
                  <a:lnTo>
                    <a:pt x="2369" y="1248"/>
                  </a:lnTo>
                  <a:lnTo>
                    <a:pt x="2369" y="1247"/>
                  </a:lnTo>
                  <a:lnTo>
                    <a:pt x="2371" y="1247"/>
                  </a:lnTo>
                  <a:lnTo>
                    <a:pt x="2372" y="1247"/>
                  </a:lnTo>
                  <a:lnTo>
                    <a:pt x="2374" y="1248"/>
                  </a:lnTo>
                  <a:lnTo>
                    <a:pt x="2374" y="1248"/>
                  </a:lnTo>
                  <a:lnTo>
                    <a:pt x="2375" y="1248"/>
                  </a:lnTo>
                  <a:lnTo>
                    <a:pt x="2377" y="1248"/>
                  </a:lnTo>
                  <a:lnTo>
                    <a:pt x="2377" y="1250"/>
                  </a:lnTo>
                  <a:lnTo>
                    <a:pt x="2378" y="1250"/>
                  </a:lnTo>
                  <a:lnTo>
                    <a:pt x="2380" y="1251"/>
                  </a:lnTo>
                  <a:lnTo>
                    <a:pt x="2381" y="1251"/>
                  </a:lnTo>
                  <a:lnTo>
                    <a:pt x="2382" y="1253"/>
                  </a:lnTo>
                  <a:lnTo>
                    <a:pt x="2384" y="1253"/>
                  </a:lnTo>
                  <a:lnTo>
                    <a:pt x="2385" y="1253"/>
                  </a:lnTo>
                  <a:lnTo>
                    <a:pt x="2385" y="1254"/>
                  </a:lnTo>
                  <a:lnTo>
                    <a:pt x="2387" y="1253"/>
                  </a:lnTo>
                  <a:lnTo>
                    <a:pt x="2388" y="1253"/>
                  </a:lnTo>
                  <a:lnTo>
                    <a:pt x="2388" y="1254"/>
                  </a:lnTo>
                  <a:lnTo>
                    <a:pt x="2390" y="1254"/>
                  </a:lnTo>
                  <a:lnTo>
                    <a:pt x="2391" y="1254"/>
                  </a:lnTo>
                  <a:lnTo>
                    <a:pt x="2393" y="1254"/>
                  </a:lnTo>
                  <a:lnTo>
                    <a:pt x="2393" y="1256"/>
                  </a:lnTo>
                  <a:lnTo>
                    <a:pt x="2394" y="1256"/>
                  </a:lnTo>
                  <a:lnTo>
                    <a:pt x="2396" y="1256"/>
                  </a:lnTo>
                  <a:lnTo>
                    <a:pt x="2397" y="1256"/>
                  </a:lnTo>
                  <a:lnTo>
                    <a:pt x="2399" y="1257"/>
                  </a:lnTo>
                  <a:lnTo>
                    <a:pt x="2400" y="1257"/>
                  </a:lnTo>
                  <a:lnTo>
                    <a:pt x="2402" y="1259"/>
                  </a:lnTo>
                  <a:lnTo>
                    <a:pt x="2403" y="1259"/>
                  </a:lnTo>
                  <a:lnTo>
                    <a:pt x="2405" y="1259"/>
                  </a:lnTo>
                  <a:lnTo>
                    <a:pt x="2405" y="1260"/>
                  </a:lnTo>
                  <a:lnTo>
                    <a:pt x="2406" y="1260"/>
                  </a:lnTo>
                  <a:lnTo>
                    <a:pt x="2408" y="1260"/>
                  </a:lnTo>
                  <a:lnTo>
                    <a:pt x="2409" y="1260"/>
                  </a:lnTo>
                  <a:lnTo>
                    <a:pt x="2409" y="1260"/>
                  </a:lnTo>
                  <a:lnTo>
                    <a:pt x="2409" y="1260"/>
                  </a:lnTo>
                  <a:lnTo>
                    <a:pt x="2411" y="1260"/>
                  </a:lnTo>
                  <a:lnTo>
                    <a:pt x="2412" y="1260"/>
                  </a:lnTo>
                  <a:lnTo>
                    <a:pt x="2413" y="1261"/>
                  </a:lnTo>
                  <a:lnTo>
                    <a:pt x="2415" y="1261"/>
                  </a:lnTo>
                  <a:lnTo>
                    <a:pt x="2415" y="1263"/>
                  </a:lnTo>
                  <a:lnTo>
                    <a:pt x="2416" y="1263"/>
                  </a:lnTo>
                  <a:lnTo>
                    <a:pt x="2418" y="1263"/>
                  </a:lnTo>
                  <a:lnTo>
                    <a:pt x="2419" y="1263"/>
                  </a:lnTo>
                  <a:lnTo>
                    <a:pt x="2421" y="1263"/>
                  </a:lnTo>
                  <a:lnTo>
                    <a:pt x="2421" y="1264"/>
                  </a:lnTo>
                  <a:lnTo>
                    <a:pt x="2422" y="1264"/>
                  </a:lnTo>
                  <a:lnTo>
                    <a:pt x="2422" y="1266"/>
                  </a:lnTo>
                  <a:lnTo>
                    <a:pt x="2424" y="1266"/>
                  </a:lnTo>
                  <a:lnTo>
                    <a:pt x="2424" y="1267"/>
                  </a:lnTo>
                  <a:lnTo>
                    <a:pt x="2425" y="1267"/>
                  </a:lnTo>
                  <a:lnTo>
                    <a:pt x="2427" y="1267"/>
                  </a:lnTo>
                  <a:lnTo>
                    <a:pt x="2427" y="1269"/>
                  </a:lnTo>
                  <a:lnTo>
                    <a:pt x="2428" y="1269"/>
                  </a:lnTo>
                  <a:lnTo>
                    <a:pt x="2428" y="1270"/>
                  </a:lnTo>
                  <a:lnTo>
                    <a:pt x="2430" y="1270"/>
                  </a:lnTo>
                  <a:lnTo>
                    <a:pt x="2430" y="1272"/>
                  </a:lnTo>
                  <a:lnTo>
                    <a:pt x="2430" y="1273"/>
                  </a:lnTo>
                  <a:lnTo>
                    <a:pt x="2430" y="1275"/>
                  </a:lnTo>
                  <a:lnTo>
                    <a:pt x="2430" y="1276"/>
                  </a:lnTo>
                  <a:lnTo>
                    <a:pt x="2431" y="1276"/>
                  </a:lnTo>
                  <a:lnTo>
                    <a:pt x="2433" y="1276"/>
                  </a:lnTo>
                  <a:lnTo>
                    <a:pt x="2434" y="1276"/>
                  </a:lnTo>
                  <a:lnTo>
                    <a:pt x="2434" y="1278"/>
                  </a:lnTo>
                  <a:lnTo>
                    <a:pt x="2436" y="1278"/>
                  </a:lnTo>
                  <a:moveTo>
                    <a:pt x="2340" y="1259"/>
                  </a:moveTo>
                  <a:lnTo>
                    <a:pt x="2338" y="1259"/>
                  </a:lnTo>
                  <a:lnTo>
                    <a:pt x="2338" y="1260"/>
                  </a:lnTo>
                  <a:lnTo>
                    <a:pt x="2338" y="1260"/>
                  </a:lnTo>
                  <a:lnTo>
                    <a:pt x="2340" y="1260"/>
                  </a:lnTo>
                  <a:lnTo>
                    <a:pt x="2338" y="1260"/>
                  </a:lnTo>
                  <a:lnTo>
                    <a:pt x="2340" y="1260"/>
                  </a:lnTo>
                  <a:lnTo>
                    <a:pt x="2340" y="1259"/>
                  </a:lnTo>
                  <a:moveTo>
                    <a:pt x="2380" y="1287"/>
                  </a:moveTo>
                  <a:lnTo>
                    <a:pt x="2378" y="1287"/>
                  </a:lnTo>
                  <a:lnTo>
                    <a:pt x="2380" y="1288"/>
                  </a:lnTo>
                  <a:lnTo>
                    <a:pt x="2380" y="1287"/>
                  </a:lnTo>
                  <a:moveTo>
                    <a:pt x="2409" y="1297"/>
                  </a:moveTo>
                  <a:lnTo>
                    <a:pt x="2409" y="1297"/>
                  </a:lnTo>
                  <a:lnTo>
                    <a:pt x="2409" y="1298"/>
                  </a:lnTo>
                  <a:lnTo>
                    <a:pt x="2409" y="1298"/>
                  </a:lnTo>
                  <a:lnTo>
                    <a:pt x="2409" y="1297"/>
                  </a:lnTo>
                  <a:moveTo>
                    <a:pt x="2471" y="1312"/>
                  </a:moveTo>
                  <a:lnTo>
                    <a:pt x="2471" y="1310"/>
                  </a:lnTo>
                  <a:lnTo>
                    <a:pt x="2470" y="1310"/>
                  </a:lnTo>
                  <a:lnTo>
                    <a:pt x="2470" y="1309"/>
                  </a:lnTo>
                  <a:lnTo>
                    <a:pt x="2468" y="1309"/>
                  </a:lnTo>
                  <a:lnTo>
                    <a:pt x="2468" y="1310"/>
                  </a:lnTo>
                  <a:lnTo>
                    <a:pt x="2468" y="1312"/>
                  </a:lnTo>
                  <a:lnTo>
                    <a:pt x="2470" y="1312"/>
                  </a:lnTo>
                  <a:lnTo>
                    <a:pt x="2471" y="1312"/>
                  </a:lnTo>
                  <a:moveTo>
                    <a:pt x="2468" y="1306"/>
                  </a:moveTo>
                  <a:lnTo>
                    <a:pt x="2467" y="1306"/>
                  </a:lnTo>
                  <a:lnTo>
                    <a:pt x="2465" y="1306"/>
                  </a:lnTo>
                  <a:lnTo>
                    <a:pt x="2465" y="1307"/>
                  </a:lnTo>
                  <a:lnTo>
                    <a:pt x="2467" y="1307"/>
                  </a:lnTo>
                  <a:lnTo>
                    <a:pt x="2467" y="1309"/>
                  </a:lnTo>
                  <a:lnTo>
                    <a:pt x="2468" y="1309"/>
                  </a:lnTo>
                  <a:lnTo>
                    <a:pt x="2468" y="1307"/>
                  </a:lnTo>
                  <a:lnTo>
                    <a:pt x="2468" y="1306"/>
                  </a:lnTo>
                  <a:moveTo>
                    <a:pt x="2540" y="1306"/>
                  </a:moveTo>
                  <a:lnTo>
                    <a:pt x="2539" y="1306"/>
                  </a:lnTo>
                  <a:lnTo>
                    <a:pt x="2538" y="1306"/>
                  </a:lnTo>
                  <a:lnTo>
                    <a:pt x="2536" y="1306"/>
                  </a:lnTo>
                  <a:lnTo>
                    <a:pt x="2535" y="1306"/>
                  </a:lnTo>
                  <a:lnTo>
                    <a:pt x="2535" y="1304"/>
                  </a:lnTo>
                  <a:lnTo>
                    <a:pt x="2533" y="1304"/>
                  </a:lnTo>
                  <a:lnTo>
                    <a:pt x="2533" y="1306"/>
                  </a:lnTo>
                  <a:lnTo>
                    <a:pt x="2533" y="1307"/>
                  </a:lnTo>
                  <a:lnTo>
                    <a:pt x="2535" y="1307"/>
                  </a:lnTo>
                  <a:lnTo>
                    <a:pt x="2535" y="1309"/>
                  </a:lnTo>
                  <a:lnTo>
                    <a:pt x="2536" y="1309"/>
                  </a:lnTo>
                  <a:lnTo>
                    <a:pt x="2538" y="1309"/>
                  </a:lnTo>
                  <a:lnTo>
                    <a:pt x="2539" y="1309"/>
                  </a:lnTo>
                  <a:lnTo>
                    <a:pt x="2540" y="1309"/>
                  </a:lnTo>
                  <a:lnTo>
                    <a:pt x="2542" y="1309"/>
                  </a:lnTo>
                  <a:lnTo>
                    <a:pt x="2542" y="1307"/>
                  </a:lnTo>
                  <a:lnTo>
                    <a:pt x="2540" y="1307"/>
                  </a:lnTo>
                  <a:lnTo>
                    <a:pt x="2540" y="1306"/>
                  </a:lnTo>
                  <a:moveTo>
                    <a:pt x="2546" y="1307"/>
                  </a:moveTo>
                  <a:lnTo>
                    <a:pt x="2546" y="1309"/>
                  </a:lnTo>
                  <a:lnTo>
                    <a:pt x="2548" y="1307"/>
                  </a:lnTo>
                  <a:lnTo>
                    <a:pt x="2548" y="1306"/>
                  </a:lnTo>
                  <a:lnTo>
                    <a:pt x="2546" y="1306"/>
                  </a:lnTo>
                  <a:lnTo>
                    <a:pt x="2546" y="1304"/>
                  </a:lnTo>
                  <a:lnTo>
                    <a:pt x="2545" y="1304"/>
                  </a:lnTo>
                  <a:lnTo>
                    <a:pt x="2545" y="1306"/>
                  </a:lnTo>
                  <a:lnTo>
                    <a:pt x="2546" y="1307"/>
                  </a:lnTo>
                  <a:moveTo>
                    <a:pt x="2545" y="1301"/>
                  </a:moveTo>
                  <a:lnTo>
                    <a:pt x="2543" y="1301"/>
                  </a:lnTo>
                  <a:lnTo>
                    <a:pt x="2543" y="1300"/>
                  </a:lnTo>
                  <a:lnTo>
                    <a:pt x="2543" y="1298"/>
                  </a:lnTo>
                  <a:lnTo>
                    <a:pt x="2542" y="1298"/>
                  </a:lnTo>
                  <a:lnTo>
                    <a:pt x="2542" y="1297"/>
                  </a:lnTo>
                  <a:lnTo>
                    <a:pt x="2540" y="1297"/>
                  </a:lnTo>
                  <a:lnTo>
                    <a:pt x="2540" y="1298"/>
                  </a:lnTo>
                  <a:lnTo>
                    <a:pt x="2540" y="1300"/>
                  </a:lnTo>
                  <a:lnTo>
                    <a:pt x="2542" y="1300"/>
                  </a:lnTo>
                  <a:lnTo>
                    <a:pt x="2542" y="1301"/>
                  </a:lnTo>
                  <a:lnTo>
                    <a:pt x="2542" y="1303"/>
                  </a:lnTo>
                  <a:lnTo>
                    <a:pt x="2543" y="1304"/>
                  </a:lnTo>
                  <a:lnTo>
                    <a:pt x="2545" y="1304"/>
                  </a:lnTo>
                  <a:lnTo>
                    <a:pt x="2545" y="1303"/>
                  </a:lnTo>
                  <a:lnTo>
                    <a:pt x="2545" y="1301"/>
                  </a:lnTo>
                  <a:moveTo>
                    <a:pt x="2226" y="1301"/>
                  </a:moveTo>
                  <a:lnTo>
                    <a:pt x="2227" y="1301"/>
                  </a:lnTo>
                  <a:lnTo>
                    <a:pt x="2229" y="1301"/>
                  </a:lnTo>
                  <a:lnTo>
                    <a:pt x="2230" y="1301"/>
                  </a:lnTo>
                  <a:lnTo>
                    <a:pt x="2230" y="1300"/>
                  </a:lnTo>
                  <a:lnTo>
                    <a:pt x="2230" y="1298"/>
                  </a:lnTo>
                  <a:lnTo>
                    <a:pt x="2230" y="1297"/>
                  </a:lnTo>
                  <a:lnTo>
                    <a:pt x="2229" y="1297"/>
                  </a:lnTo>
                  <a:lnTo>
                    <a:pt x="2227" y="1297"/>
                  </a:lnTo>
                  <a:lnTo>
                    <a:pt x="2226" y="1297"/>
                  </a:lnTo>
                  <a:lnTo>
                    <a:pt x="2224" y="1297"/>
                  </a:lnTo>
                  <a:lnTo>
                    <a:pt x="2224" y="1295"/>
                  </a:lnTo>
                  <a:lnTo>
                    <a:pt x="2223" y="1295"/>
                  </a:lnTo>
                  <a:lnTo>
                    <a:pt x="2221" y="1295"/>
                  </a:lnTo>
                  <a:lnTo>
                    <a:pt x="2220" y="1295"/>
                  </a:lnTo>
                  <a:lnTo>
                    <a:pt x="2219" y="1295"/>
                  </a:lnTo>
                  <a:lnTo>
                    <a:pt x="2219" y="1297"/>
                  </a:lnTo>
                  <a:lnTo>
                    <a:pt x="2219" y="1298"/>
                  </a:lnTo>
                  <a:lnTo>
                    <a:pt x="2217" y="1298"/>
                  </a:lnTo>
                  <a:lnTo>
                    <a:pt x="2217" y="1297"/>
                  </a:lnTo>
                  <a:lnTo>
                    <a:pt x="2216" y="1297"/>
                  </a:lnTo>
                  <a:lnTo>
                    <a:pt x="2216" y="1298"/>
                  </a:lnTo>
                  <a:lnTo>
                    <a:pt x="2214" y="1298"/>
                  </a:lnTo>
                  <a:lnTo>
                    <a:pt x="2213" y="1300"/>
                  </a:lnTo>
                  <a:lnTo>
                    <a:pt x="2214" y="1300"/>
                  </a:lnTo>
                  <a:lnTo>
                    <a:pt x="2214" y="1301"/>
                  </a:lnTo>
                  <a:lnTo>
                    <a:pt x="2213" y="1301"/>
                  </a:lnTo>
                  <a:lnTo>
                    <a:pt x="2213" y="1303"/>
                  </a:lnTo>
                  <a:lnTo>
                    <a:pt x="2214" y="1303"/>
                  </a:lnTo>
                  <a:lnTo>
                    <a:pt x="2216" y="1303"/>
                  </a:lnTo>
                  <a:lnTo>
                    <a:pt x="2217" y="1303"/>
                  </a:lnTo>
                  <a:lnTo>
                    <a:pt x="2219" y="1303"/>
                  </a:lnTo>
                  <a:lnTo>
                    <a:pt x="2220" y="1303"/>
                  </a:lnTo>
                  <a:lnTo>
                    <a:pt x="2220" y="1301"/>
                  </a:lnTo>
                  <a:lnTo>
                    <a:pt x="2221" y="1301"/>
                  </a:lnTo>
                  <a:lnTo>
                    <a:pt x="2223" y="1301"/>
                  </a:lnTo>
                  <a:lnTo>
                    <a:pt x="2224" y="1301"/>
                  </a:lnTo>
                  <a:lnTo>
                    <a:pt x="2224" y="1300"/>
                  </a:lnTo>
                  <a:lnTo>
                    <a:pt x="2223" y="1300"/>
                  </a:lnTo>
                  <a:lnTo>
                    <a:pt x="2221" y="1300"/>
                  </a:lnTo>
                  <a:lnTo>
                    <a:pt x="2221" y="1298"/>
                  </a:lnTo>
                  <a:lnTo>
                    <a:pt x="2220" y="1298"/>
                  </a:lnTo>
                  <a:lnTo>
                    <a:pt x="2220" y="1297"/>
                  </a:lnTo>
                  <a:lnTo>
                    <a:pt x="2221" y="1297"/>
                  </a:lnTo>
                  <a:lnTo>
                    <a:pt x="2223" y="1298"/>
                  </a:lnTo>
                  <a:lnTo>
                    <a:pt x="2224" y="1298"/>
                  </a:lnTo>
                  <a:lnTo>
                    <a:pt x="2226" y="1298"/>
                  </a:lnTo>
                  <a:lnTo>
                    <a:pt x="2226" y="1300"/>
                  </a:lnTo>
                  <a:lnTo>
                    <a:pt x="2226" y="1301"/>
                  </a:lnTo>
                  <a:moveTo>
                    <a:pt x="2253" y="1300"/>
                  </a:moveTo>
                  <a:lnTo>
                    <a:pt x="2254" y="1300"/>
                  </a:lnTo>
                  <a:lnTo>
                    <a:pt x="2254" y="1298"/>
                  </a:lnTo>
                  <a:lnTo>
                    <a:pt x="2253" y="1298"/>
                  </a:lnTo>
                  <a:lnTo>
                    <a:pt x="2251" y="1298"/>
                  </a:lnTo>
                  <a:lnTo>
                    <a:pt x="2250" y="1298"/>
                  </a:lnTo>
                  <a:lnTo>
                    <a:pt x="2248" y="1298"/>
                  </a:lnTo>
                  <a:lnTo>
                    <a:pt x="2247" y="1298"/>
                  </a:lnTo>
                  <a:lnTo>
                    <a:pt x="2245" y="1298"/>
                  </a:lnTo>
                  <a:lnTo>
                    <a:pt x="2245" y="1297"/>
                  </a:lnTo>
                  <a:lnTo>
                    <a:pt x="2244" y="1297"/>
                  </a:lnTo>
                  <a:lnTo>
                    <a:pt x="2242" y="1297"/>
                  </a:lnTo>
                  <a:lnTo>
                    <a:pt x="2241" y="1297"/>
                  </a:lnTo>
                  <a:lnTo>
                    <a:pt x="2239" y="1297"/>
                  </a:lnTo>
                  <a:lnTo>
                    <a:pt x="2238" y="1297"/>
                  </a:lnTo>
                  <a:lnTo>
                    <a:pt x="2238" y="1298"/>
                  </a:lnTo>
                  <a:lnTo>
                    <a:pt x="2236" y="1298"/>
                  </a:lnTo>
                  <a:lnTo>
                    <a:pt x="2235" y="1298"/>
                  </a:lnTo>
                  <a:lnTo>
                    <a:pt x="2235" y="1300"/>
                  </a:lnTo>
                  <a:lnTo>
                    <a:pt x="2236" y="1300"/>
                  </a:lnTo>
                  <a:lnTo>
                    <a:pt x="2236" y="1301"/>
                  </a:lnTo>
                  <a:lnTo>
                    <a:pt x="2238" y="1301"/>
                  </a:lnTo>
                  <a:lnTo>
                    <a:pt x="2238" y="1300"/>
                  </a:lnTo>
                  <a:lnTo>
                    <a:pt x="2239" y="1301"/>
                  </a:lnTo>
                  <a:lnTo>
                    <a:pt x="2241" y="1301"/>
                  </a:lnTo>
                  <a:lnTo>
                    <a:pt x="2241" y="1300"/>
                  </a:lnTo>
                  <a:lnTo>
                    <a:pt x="2242" y="1300"/>
                  </a:lnTo>
                  <a:lnTo>
                    <a:pt x="2242" y="1301"/>
                  </a:lnTo>
                  <a:lnTo>
                    <a:pt x="2244" y="1301"/>
                  </a:lnTo>
                  <a:lnTo>
                    <a:pt x="2245" y="1301"/>
                  </a:lnTo>
                  <a:lnTo>
                    <a:pt x="2247" y="1301"/>
                  </a:lnTo>
                  <a:lnTo>
                    <a:pt x="2248" y="1301"/>
                  </a:lnTo>
                  <a:lnTo>
                    <a:pt x="2250" y="1301"/>
                  </a:lnTo>
                  <a:lnTo>
                    <a:pt x="2251" y="1301"/>
                  </a:lnTo>
                  <a:lnTo>
                    <a:pt x="2253" y="1301"/>
                  </a:lnTo>
                  <a:lnTo>
                    <a:pt x="2253" y="1300"/>
                  </a:lnTo>
                  <a:moveTo>
                    <a:pt x="2189" y="1298"/>
                  </a:moveTo>
                  <a:lnTo>
                    <a:pt x="2190" y="1298"/>
                  </a:lnTo>
                  <a:lnTo>
                    <a:pt x="2192" y="1298"/>
                  </a:lnTo>
                  <a:lnTo>
                    <a:pt x="2193" y="1298"/>
                  </a:lnTo>
                  <a:lnTo>
                    <a:pt x="2193" y="1300"/>
                  </a:lnTo>
                  <a:lnTo>
                    <a:pt x="2195" y="1300"/>
                  </a:lnTo>
                  <a:lnTo>
                    <a:pt x="2196" y="1300"/>
                  </a:lnTo>
                  <a:lnTo>
                    <a:pt x="2196" y="1298"/>
                  </a:lnTo>
                  <a:lnTo>
                    <a:pt x="2196" y="1297"/>
                  </a:lnTo>
                  <a:lnTo>
                    <a:pt x="2196" y="1295"/>
                  </a:lnTo>
                  <a:lnTo>
                    <a:pt x="2196" y="1295"/>
                  </a:lnTo>
                  <a:lnTo>
                    <a:pt x="2196" y="1294"/>
                  </a:lnTo>
                  <a:lnTo>
                    <a:pt x="2195" y="1294"/>
                  </a:lnTo>
                  <a:lnTo>
                    <a:pt x="2193" y="1293"/>
                  </a:lnTo>
                  <a:lnTo>
                    <a:pt x="2193" y="1294"/>
                  </a:lnTo>
                  <a:lnTo>
                    <a:pt x="2192" y="1294"/>
                  </a:lnTo>
                  <a:lnTo>
                    <a:pt x="2190" y="1294"/>
                  </a:lnTo>
                  <a:lnTo>
                    <a:pt x="2189" y="1294"/>
                  </a:lnTo>
                  <a:lnTo>
                    <a:pt x="2188" y="1294"/>
                  </a:lnTo>
                  <a:lnTo>
                    <a:pt x="2186" y="1294"/>
                  </a:lnTo>
                  <a:lnTo>
                    <a:pt x="2186" y="1293"/>
                  </a:lnTo>
                  <a:lnTo>
                    <a:pt x="2185" y="1293"/>
                  </a:lnTo>
                  <a:lnTo>
                    <a:pt x="2183" y="1293"/>
                  </a:lnTo>
                  <a:lnTo>
                    <a:pt x="2183" y="1291"/>
                  </a:lnTo>
                  <a:lnTo>
                    <a:pt x="2185" y="1291"/>
                  </a:lnTo>
                  <a:lnTo>
                    <a:pt x="2185" y="1290"/>
                  </a:lnTo>
                  <a:lnTo>
                    <a:pt x="2186" y="1290"/>
                  </a:lnTo>
                  <a:lnTo>
                    <a:pt x="2188" y="1290"/>
                  </a:lnTo>
                  <a:lnTo>
                    <a:pt x="2189" y="1290"/>
                  </a:lnTo>
                  <a:lnTo>
                    <a:pt x="2190" y="1290"/>
                  </a:lnTo>
                  <a:lnTo>
                    <a:pt x="2192" y="1290"/>
                  </a:lnTo>
                  <a:lnTo>
                    <a:pt x="2192" y="1288"/>
                  </a:lnTo>
                  <a:lnTo>
                    <a:pt x="2193" y="1288"/>
                  </a:lnTo>
                  <a:lnTo>
                    <a:pt x="2193" y="1287"/>
                  </a:lnTo>
                  <a:lnTo>
                    <a:pt x="2192" y="1287"/>
                  </a:lnTo>
                  <a:lnTo>
                    <a:pt x="2190" y="1287"/>
                  </a:lnTo>
                  <a:lnTo>
                    <a:pt x="2189" y="1287"/>
                  </a:lnTo>
                  <a:lnTo>
                    <a:pt x="2188" y="1287"/>
                  </a:lnTo>
                  <a:lnTo>
                    <a:pt x="2186" y="1287"/>
                  </a:lnTo>
                  <a:lnTo>
                    <a:pt x="2185" y="1287"/>
                  </a:lnTo>
                  <a:lnTo>
                    <a:pt x="2185" y="1288"/>
                  </a:lnTo>
                  <a:lnTo>
                    <a:pt x="2183" y="1288"/>
                  </a:lnTo>
                  <a:lnTo>
                    <a:pt x="2183" y="1287"/>
                  </a:lnTo>
                  <a:lnTo>
                    <a:pt x="2182" y="1287"/>
                  </a:lnTo>
                  <a:lnTo>
                    <a:pt x="2180" y="1287"/>
                  </a:lnTo>
                  <a:lnTo>
                    <a:pt x="2179" y="1287"/>
                  </a:lnTo>
                  <a:lnTo>
                    <a:pt x="2177" y="1287"/>
                  </a:lnTo>
                  <a:lnTo>
                    <a:pt x="2176" y="1287"/>
                  </a:lnTo>
                  <a:lnTo>
                    <a:pt x="2176" y="1285"/>
                  </a:lnTo>
                  <a:lnTo>
                    <a:pt x="2174" y="1285"/>
                  </a:lnTo>
                  <a:lnTo>
                    <a:pt x="2173" y="1285"/>
                  </a:lnTo>
                  <a:lnTo>
                    <a:pt x="2171" y="1285"/>
                  </a:lnTo>
                  <a:lnTo>
                    <a:pt x="2171" y="1284"/>
                  </a:lnTo>
                  <a:lnTo>
                    <a:pt x="2170" y="1284"/>
                  </a:lnTo>
                  <a:lnTo>
                    <a:pt x="2168" y="1284"/>
                  </a:lnTo>
                  <a:lnTo>
                    <a:pt x="2167" y="1284"/>
                  </a:lnTo>
                  <a:lnTo>
                    <a:pt x="2167" y="1285"/>
                  </a:lnTo>
                  <a:lnTo>
                    <a:pt x="2167" y="1287"/>
                  </a:lnTo>
                  <a:lnTo>
                    <a:pt x="2165" y="1288"/>
                  </a:lnTo>
                  <a:lnTo>
                    <a:pt x="2164" y="1288"/>
                  </a:lnTo>
                  <a:lnTo>
                    <a:pt x="2164" y="1287"/>
                  </a:lnTo>
                  <a:lnTo>
                    <a:pt x="2162" y="1288"/>
                  </a:lnTo>
                  <a:lnTo>
                    <a:pt x="2161" y="1288"/>
                  </a:lnTo>
                  <a:lnTo>
                    <a:pt x="2161" y="1287"/>
                  </a:lnTo>
                  <a:lnTo>
                    <a:pt x="2159" y="1287"/>
                  </a:lnTo>
                  <a:lnTo>
                    <a:pt x="2158" y="1287"/>
                  </a:lnTo>
                  <a:lnTo>
                    <a:pt x="2157" y="1287"/>
                  </a:lnTo>
                  <a:lnTo>
                    <a:pt x="2155" y="1287"/>
                  </a:lnTo>
                  <a:lnTo>
                    <a:pt x="2154" y="1287"/>
                  </a:lnTo>
                  <a:lnTo>
                    <a:pt x="2152" y="1285"/>
                  </a:lnTo>
                  <a:lnTo>
                    <a:pt x="2152" y="1284"/>
                  </a:lnTo>
                  <a:lnTo>
                    <a:pt x="2151" y="1282"/>
                  </a:lnTo>
                  <a:lnTo>
                    <a:pt x="2149" y="1282"/>
                  </a:lnTo>
                  <a:lnTo>
                    <a:pt x="2148" y="1282"/>
                  </a:lnTo>
                  <a:lnTo>
                    <a:pt x="2146" y="1282"/>
                  </a:lnTo>
                  <a:lnTo>
                    <a:pt x="2145" y="1282"/>
                  </a:lnTo>
                  <a:lnTo>
                    <a:pt x="2145" y="1281"/>
                  </a:lnTo>
                  <a:lnTo>
                    <a:pt x="2143" y="1281"/>
                  </a:lnTo>
                  <a:lnTo>
                    <a:pt x="2143" y="1279"/>
                  </a:lnTo>
                  <a:lnTo>
                    <a:pt x="2142" y="1281"/>
                  </a:lnTo>
                  <a:lnTo>
                    <a:pt x="2142" y="1279"/>
                  </a:lnTo>
                  <a:lnTo>
                    <a:pt x="2140" y="1279"/>
                  </a:lnTo>
                  <a:lnTo>
                    <a:pt x="2140" y="1281"/>
                  </a:lnTo>
                  <a:lnTo>
                    <a:pt x="2139" y="1281"/>
                  </a:lnTo>
                  <a:lnTo>
                    <a:pt x="2137" y="1281"/>
                  </a:lnTo>
                  <a:lnTo>
                    <a:pt x="2136" y="1281"/>
                  </a:lnTo>
                  <a:lnTo>
                    <a:pt x="2134" y="1279"/>
                  </a:lnTo>
                  <a:lnTo>
                    <a:pt x="2134" y="1281"/>
                  </a:lnTo>
                  <a:lnTo>
                    <a:pt x="2133" y="1281"/>
                  </a:lnTo>
                  <a:lnTo>
                    <a:pt x="2131" y="1281"/>
                  </a:lnTo>
                  <a:lnTo>
                    <a:pt x="2131" y="1282"/>
                  </a:lnTo>
                  <a:lnTo>
                    <a:pt x="2131" y="1284"/>
                  </a:lnTo>
                  <a:lnTo>
                    <a:pt x="2130" y="1284"/>
                  </a:lnTo>
                  <a:lnTo>
                    <a:pt x="2130" y="1285"/>
                  </a:lnTo>
                  <a:lnTo>
                    <a:pt x="2128" y="1287"/>
                  </a:lnTo>
                  <a:lnTo>
                    <a:pt x="2130" y="1287"/>
                  </a:lnTo>
                  <a:lnTo>
                    <a:pt x="2131" y="1287"/>
                  </a:lnTo>
                  <a:lnTo>
                    <a:pt x="2133" y="1287"/>
                  </a:lnTo>
                  <a:lnTo>
                    <a:pt x="2134" y="1287"/>
                  </a:lnTo>
                  <a:lnTo>
                    <a:pt x="2134" y="1288"/>
                  </a:lnTo>
                  <a:lnTo>
                    <a:pt x="2136" y="1288"/>
                  </a:lnTo>
                  <a:lnTo>
                    <a:pt x="2137" y="1288"/>
                  </a:lnTo>
                  <a:lnTo>
                    <a:pt x="2136" y="1290"/>
                  </a:lnTo>
                  <a:lnTo>
                    <a:pt x="2136" y="1291"/>
                  </a:lnTo>
                  <a:lnTo>
                    <a:pt x="2137" y="1291"/>
                  </a:lnTo>
                  <a:lnTo>
                    <a:pt x="2139" y="1291"/>
                  </a:lnTo>
                  <a:lnTo>
                    <a:pt x="2142" y="1291"/>
                  </a:lnTo>
                  <a:lnTo>
                    <a:pt x="2142" y="1293"/>
                  </a:lnTo>
                  <a:lnTo>
                    <a:pt x="2143" y="1293"/>
                  </a:lnTo>
                  <a:lnTo>
                    <a:pt x="2145" y="1293"/>
                  </a:lnTo>
                  <a:lnTo>
                    <a:pt x="2146" y="1293"/>
                  </a:lnTo>
                  <a:lnTo>
                    <a:pt x="2146" y="1294"/>
                  </a:lnTo>
                  <a:lnTo>
                    <a:pt x="2148" y="1294"/>
                  </a:lnTo>
                  <a:lnTo>
                    <a:pt x="2149" y="1294"/>
                  </a:lnTo>
                  <a:lnTo>
                    <a:pt x="2151" y="1294"/>
                  </a:lnTo>
                  <a:lnTo>
                    <a:pt x="2152" y="1294"/>
                  </a:lnTo>
                  <a:lnTo>
                    <a:pt x="2154" y="1294"/>
                  </a:lnTo>
                  <a:lnTo>
                    <a:pt x="2155" y="1294"/>
                  </a:lnTo>
                  <a:lnTo>
                    <a:pt x="2157" y="1294"/>
                  </a:lnTo>
                  <a:lnTo>
                    <a:pt x="2158" y="1294"/>
                  </a:lnTo>
                  <a:lnTo>
                    <a:pt x="2159" y="1294"/>
                  </a:lnTo>
                  <a:lnTo>
                    <a:pt x="2161" y="1294"/>
                  </a:lnTo>
                  <a:lnTo>
                    <a:pt x="2161" y="1294"/>
                  </a:lnTo>
                  <a:lnTo>
                    <a:pt x="2162" y="1295"/>
                  </a:lnTo>
                  <a:lnTo>
                    <a:pt x="2164" y="1295"/>
                  </a:lnTo>
                  <a:lnTo>
                    <a:pt x="2165" y="1295"/>
                  </a:lnTo>
                  <a:lnTo>
                    <a:pt x="2165" y="1295"/>
                  </a:lnTo>
                  <a:lnTo>
                    <a:pt x="2167" y="1295"/>
                  </a:lnTo>
                  <a:lnTo>
                    <a:pt x="2168" y="1295"/>
                  </a:lnTo>
                  <a:lnTo>
                    <a:pt x="2170" y="1295"/>
                  </a:lnTo>
                  <a:lnTo>
                    <a:pt x="2170" y="1297"/>
                  </a:lnTo>
                  <a:lnTo>
                    <a:pt x="2171" y="1297"/>
                  </a:lnTo>
                  <a:lnTo>
                    <a:pt x="2173" y="1297"/>
                  </a:lnTo>
                  <a:lnTo>
                    <a:pt x="2174" y="1297"/>
                  </a:lnTo>
                  <a:lnTo>
                    <a:pt x="2176" y="1297"/>
                  </a:lnTo>
                  <a:lnTo>
                    <a:pt x="2177" y="1297"/>
                  </a:lnTo>
                  <a:lnTo>
                    <a:pt x="2179" y="1297"/>
                  </a:lnTo>
                  <a:lnTo>
                    <a:pt x="2180" y="1297"/>
                  </a:lnTo>
                  <a:lnTo>
                    <a:pt x="2182" y="1297"/>
                  </a:lnTo>
                  <a:lnTo>
                    <a:pt x="2183" y="1297"/>
                  </a:lnTo>
                  <a:lnTo>
                    <a:pt x="2185" y="1297"/>
                  </a:lnTo>
                  <a:lnTo>
                    <a:pt x="2186" y="1297"/>
                  </a:lnTo>
                  <a:lnTo>
                    <a:pt x="2188" y="1297"/>
                  </a:lnTo>
                  <a:lnTo>
                    <a:pt x="2189" y="1297"/>
                  </a:lnTo>
                  <a:lnTo>
                    <a:pt x="2189" y="1298"/>
                  </a:lnTo>
                  <a:moveTo>
                    <a:pt x="2198" y="1297"/>
                  </a:moveTo>
                  <a:lnTo>
                    <a:pt x="2199" y="1298"/>
                  </a:lnTo>
                  <a:lnTo>
                    <a:pt x="2201" y="1298"/>
                  </a:lnTo>
                  <a:lnTo>
                    <a:pt x="2201" y="1300"/>
                  </a:lnTo>
                  <a:lnTo>
                    <a:pt x="2202" y="1300"/>
                  </a:lnTo>
                  <a:lnTo>
                    <a:pt x="2202" y="1298"/>
                  </a:lnTo>
                  <a:lnTo>
                    <a:pt x="2204" y="1298"/>
                  </a:lnTo>
                  <a:lnTo>
                    <a:pt x="2205" y="1298"/>
                  </a:lnTo>
                  <a:lnTo>
                    <a:pt x="2205" y="1297"/>
                  </a:lnTo>
                  <a:lnTo>
                    <a:pt x="2204" y="1297"/>
                  </a:lnTo>
                  <a:lnTo>
                    <a:pt x="2204" y="1295"/>
                  </a:lnTo>
                  <a:lnTo>
                    <a:pt x="2202" y="1295"/>
                  </a:lnTo>
                  <a:lnTo>
                    <a:pt x="2201" y="1295"/>
                  </a:lnTo>
                  <a:lnTo>
                    <a:pt x="2199" y="1295"/>
                  </a:lnTo>
                  <a:lnTo>
                    <a:pt x="2198" y="1295"/>
                  </a:lnTo>
                  <a:lnTo>
                    <a:pt x="2196" y="1295"/>
                  </a:lnTo>
                  <a:lnTo>
                    <a:pt x="2196" y="1295"/>
                  </a:lnTo>
                  <a:lnTo>
                    <a:pt x="2196" y="1297"/>
                  </a:lnTo>
                  <a:lnTo>
                    <a:pt x="2198" y="1297"/>
                  </a:lnTo>
                  <a:moveTo>
                    <a:pt x="2213" y="1297"/>
                  </a:moveTo>
                  <a:lnTo>
                    <a:pt x="2211" y="1297"/>
                  </a:lnTo>
                  <a:lnTo>
                    <a:pt x="2211" y="1295"/>
                  </a:lnTo>
                  <a:lnTo>
                    <a:pt x="2210" y="1295"/>
                  </a:lnTo>
                  <a:lnTo>
                    <a:pt x="2210" y="1297"/>
                  </a:lnTo>
                  <a:lnTo>
                    <a:pt x="2208" y="1297"/>
                  </a:lnTo>
                  <a:lnTo>
                    <a:pt x="2208" y="1298"/>
                  </a:lnTo>
                  <a:lnTo>
                    <a:pt x="2208" y="1300"/>
                  </a:lnTo>
                  <a:lnTo>
                    <a:pt x="2207" y="1300"/>
                  </a:lnTo>
                  <a:lnTo>
                    <a:pt x="2207" y="1301"/>
                  </a:lnTo>
                  <a:lnTo>
                    <a:pt x="2208" y="1301"/>
                  </a:lnTo>
                  <a:lnTo>
                    <a:pt x="2210" y="1301"/>
                  </a:lnTo>
                  <a:lnTo>
                    <a:pt x="2211" y="1301"/>
                  </a:lnTo>
                  <a:lnTo>
                    <a:pt x="2211" y="1300"/>
                  </a:lnTo>
                  <a:lnTo>
                    <a:pt x="2213" y="1300"/>
                  </a:lnTo>
                  <a:lnTo>
                    <a:pt x="2213" y="1298"/>
                  </a:lnTo>
                  <a:lnTo>
                    <a:pt x="2213" y="1297"/>
                  </a:lnTo>
                  <a:moveTo>
                    <a:pt x="2533" y="1298"/>
                  </a:moveTo>
                  <a:lnTo>
                    <a:pt x="2535" y="1298"/>
                  </a:lnTo>
                  <a:lnTo>
                    <a:pt x="2535" y="1297"/>
                  </a:lnTo>
                  <a:lnTo>
                    <a:pt x="2533" y="1295"/>
                  </a:lnTo>
                  <a:lnTo>
                    <a:pt x="2532" y="1295"/>
                  </a:lnTo>
                  <a:lnTo>
                    <a:pt x="2532" y="1295"/>
                  </a:lnTo>
                  <a:lnTo>
                    <a:pt x="2530" y="1295"/>
                  </a:lnTo>
                  <a:lnTo>
                    <a:pt x="2529" y="1295"/>
                  </a:lnTo>
                  <a:lnTo>
                    <a:pt x="2529" y="1294"/>
                  </a:lnTo>
                  <a:lnTo>
                    <a:pt x="2527" y="1294"/>
                  </a:lnTo>
                  <a:lnTo>
                    <a:pt x="2527" y="1293"/>
                  </a:lnTo>
                  <a:lnTo>
                    <a:pt x="2526" y="1293"/>
                  </a:lnTo>
                  <a:lnTo>
                    <a:pt x="2524" y="1293"/>
                  </a:lnTo>
                  <a:lnTo>
                    <a:pt x="2524" y="1294"/>
                  </a:lnTo>
                  <a:lnTo>
                    <a:pt x="2526" y="1294"/>
                  </a:lnTo>
                  <a:lnTo>
                    <a:pt x="2526" y="1295"/>
                  </a:lnTo>
                  <a:lnTo>
                    <a:pt x="2527" y="1295"/>
                  </a:lnTo>
                  <a:lnTo>
                    <a:pt x="2527" y="1295"/>
                  </a:lnTo>
                  <a:lnTo>
                    <a:pt x="2529" y="1295"/>
                  </a:lnTo>
                  <a:lnTo>
                    <a:pt x="2530" y="1295"/>
                  </a:lnTo>
                  <a:lnTo>
                    <a:pt x="2530" y="1297"/>
                  </a:lnTo>
                  <a:lnTo>
                    <a:pt x="2532" y="1297"/>
                  </a:lnTo>
                  <a:lnTo>
                    <a:pt x="2532" y="1298"/>
                  </a:lnTo>
                  <a:lnTo>
                    <a:pt x="2533" y="1298"/>
                  </a:lnTo>
                  <a:moveTo>
                    <a:pt x="2517" y="1295"/>
                  </a:moveTo>
                  <a:lnTo>
                    <a:pt x="2517" y="1295"/>
                  </a:lnTo>
                  <a:lnTo>
                    <a:pt x="2517" y="1295"/>
                  </a:lnTo>
                  <a:lnTo>
                    <a:pt x="2515" y="1295"/>
                  </a:lnTo>
                  <a:lnTo>
                    <a:pt x="2515" y="1295"/>
                  </a:lnTo>
                  <a:lnTo>
                    <a:pt x="2515" y="1294"/>
                  </a:lnTo>
                  <a:lnTo>
                    <a:pt x="2514" y="1294"/>
                  </a:lnTo>
                  <a:lnTo>
                    <a:pt x="2514" y="1295"/>
                  </a:lnTo>
                  <a:lnTo>
                    <a:pt x="2514" y="1295"/>
                  </a:lnTo>
                  <a:lnTo>
                    <a:pt x="2514" y="1297"/>
                  </a:lnTo>
                  <a:lnTo>
                    <a:pt x="2515" y="1297"/>
                  </a:lnTo>
                  <a:lnTo>
                    <a:pt x="2517" y="1297"/>
                  </a:lnTo>
                  <a:lnTo>
                    <a:pt x="2517" y="1297"/>
                  </a:lnTo>
                  <a:lnTo>
                    <a:pt x="2517" y="1295"/>
                  </a:lnTo>
                  <a:lnTo>
                    <a:pt x="2517" y="1295"/>
                  </a:lnTo>
                  <a:moveTo>
                    <a:pt x="2323" y="1293"/>
                  </a:moveTo>
                  <a:lnTo>
                    <a:pt x="2325" y="1293"/>
                  </a:lnTo>
                  <a:lnTo>
                    <a:pt x="2325" y="1291"/>
                  </a:lnTo>
                  <a:lnTo>
                    <a:pt x="2325" y="1290"/>
                  </a:lnTo>
                  <a:lnTo>
                    <a:pt x="2323" y="1290"/>
                  </a:lnTo>
                  <a:lnTo>
                    <a:pt x="2323" y="1291"/>
                  </a:lnTo>
                  <a:lnTo>
                    <a:pt x="2322" y="1291"/>
                  </a:lnTo>
                  <a:lnTo>
                    <a:pt x="2322" y="1293"/>
                  </a:lnTo>
                  <a:lnTo>
                    <a:pt x="2320" y="1293"/>
                  </a:lnTo>
                  <a:lnTo>
                    <a:pt x="2320" y="1291"/>
                  </a:lnTo>
                  <a:lnTo>
                    <a:pt x="2319" y="1291"/>
                  </a:lnTo>
                  <a:lnTo>
                    <a:pt x="2319" y="1293"/>
                  </a:lnTo>
                  <a:lnTo>
                    <a:pt x="2319" y="1294"/>
                  </a:lnTo>
                  <a:lnTo>
                    <a:pt x="2320" y="1294"/>
                  </a:lnTo>
                  <a:lnTo>
                    <a:pt x="2320" y="1295"/>
                  </a:lnTo>
                  <a:lnTo>
                    <a:pt x="2322" y="1295"/>
                  </a:lnTo>
                  <a:lnTo>
                    <a:pt x="2322" y="1294"/>
                  </a:lnTo>
                  <a:lnTo>
                    <a:pt x="2323" y="1294"/>
                  </a:lnTo>
                  <a:lnTo>
                    <a:pt x="2323" y="1293"/>
                  </a:lnTo>
                  <a:moveTo>
                    <a:pt x="2515" y="1290"/>
                  </a:moveTo>
                  <a:lnTo>
                    <a:pt x="2515" y="1288"/>
                  </a:lnTo>
                  <a:lnTo>
                    <a:pt x="2514" y="1288"/>
                  </a:lnTo>
                  <a:lnTo>
                    <a:pt x="2514" y="1287"/>
                  </a:lnTo>
                  <a:lnTo>
                    <a:pt x="2512" y="1287"/>
                  </a:lnTo>
                  <a:lnTo>
                    <a:pt x="2511" y="1285"/>
                  </a:lnTo>
                  <a:lnTo>
                    <a:pt x="2509" y="1285"/>
                  </a:lnTo>
                  <a:lnTo>
                    <a:pt x="2509" y="1287"/>
                  </a:lnTo>
                  <a:lnTo>
                    <a:pt x="2511" y="1287"/>
                  </a:lnTo>
                  <a:lnTo>
                    <a:pt x="2512" y="1288"/>
                  </a:lnTo>
                  <a:lnTo>
                    <a:pt x="2514" y="1290"/>
                  </a:lnTo>
                  <a:lnTo>
                    <a:pt x="2515" y="1290"/>
                  </a:lnTo>
                  <a:moveTo>
                    <a:pt x="2505" y="1284"/>
                  </a:moveTo>
                  <a:lnTo>
                    <a:pt x="2505" y="1282"/>
                  </a:lnTo>
                  <a:lnTo>
                    <a:pt x="2504" y="1282"/>
                  </a:lnTo>
                  <a:lnTo>
                    <a:pt x="2502" y="1282"/>
                  </a:lnTo>
                  <a:lnTo>
                    <a:pt x="2502" y="1281"/>
                  </a:lnTo>
                  <a:lnTo>
                    <a:pt x="2502" y="1279"/>
                  </a:lnTo>
                  <a:lnTo>
                    <a:pt x="2501" y="1279"/>
                  </a:lnTo>
                  <a:lnTo>
                    <a:pt x="2501" y="1278"/>
                  </a:lnTo>
                  <a:lnTo>
                    <a:pt x="2499" y="1278"/>
                  </a:lnTo>
                  <a:lnTo>
                    <a:pt x="2499" y="1276"/>
                  </a:lnTo>
                  <a:lnTo>
                    <a:pt x="2498" y="1276"/>
                  </a:lnTo>
                  <a:lnTo>
                    <a:pt x="2496" y="1276"/>
                  </a:lnTo>
                  <a:lnTo>
                    <a:pt x="2496" y="1278"/>
                  </a:lnTo>
                  <a:lnTo>
                    <a:pt x="2496" y="1279"/>
                  </a:lnTo>
                  <a:lnTo>
                    <a:pt x="2496" y="1281"/>
                  </a:lnTo>
                  <a:lnTo>
                    <a:pt x="2498" y="1281"/>
                  </a:lnTo>
                  <a:lnTo>
                    <a:pt x="2498" y="1282"/>
                  </a:lnTo>
                  <a:lnTo>
                    <a:pt x="2499" y="1282"/>
                  </a:lnTo>
                  <a:lnTo>
                    <a:pt x="2501" y="1282"/>
                  </a:lnTo>
                  <a:lnTo>
                    <a:pt x="2501" y="1284"/>
                  </a:lnTo>
                  <a:lnTo>
                    <a:pt x="2499" y="1284"/>
                  </a:lnTo>
                  <a:lnTo>
                    <a:pt x="2501" y="1285"/>
                  </a:lnTo>
                  <a:lnTo>
                    <a:pt x="2501" y="1287"/>
                  </a:lnTo>
                  <a:lnTo>
                    <a:pt x="2502" y="1287"/>
                  </a:lnTo>
                  <a:lnTo>
                    <a:pt x="2504" y="1287"/>
                  </a:lnTo>
                  <a:lnTo>
                    <a:pt x="2505" y="1287"/>
                  </a:lnTo>
                  <a:lnTo>
                    <a:pt x="2507" y="1287"/>
                  </a:lnTo>
                  <a:lnTo>
                    <a:pt x="2507" y="1285"/>
                  </a:lnTo>
                  <a:lnTo>
                    <a:pt x="2505" y="1285"/>
                  </a:lnTo>
                  <a:lnTo>
                    <a:pt x="2505" y="1284"/>
                  </a:lnTo>
                  <a:moveTo>
                    <a:pt x="1637" y="1284"/>
                  </a:moveTo>
                  <a:lnTo>
                    <a:pt x="1638" y="1284"/>
                  </a:lnTo>
                  <a:lnTo>
                    <a:pt x="1637" y="1282"/>
                  </a:lnTo>
                  <a:lnTo>
                    <a:pt x="1637" y="1281"/>
                  </a:lnTo>
                  <a:lnTo>
                    <a:pt x="1635" y="1281"/>
                  </a:lnTo>
                  <a:lnTo>
                    <a:pt x="1634" y="1282"/>
                  </a:lnTo>
                  <a:lnTo>
                    <a:pt x="1635" y="1282"/>
                  </a:lnTo>
                  <a:lnTo>
                    <a:pt x="1635" y="1284"/>
                  </a:lnTo>
                  <a:lnTo>
                    <a:pt x="1637" y="1284"/>
                  </a:lnTo>
                  <a:moveTo>
                    <a:pt x="2453" y="1276"/>
                  </a:moveTo>
                  <a:lnTo>
                    <a:pt x="2452" y="1276"/>
                  </a:lnTo>
                  <a:lnTo>
                    <a:pt x="2450" y="1276"/>
                  </a:lnTo>
                  <a:lnTo>
                    <a:pt x="2449" y="1276"/>
                  </a:lnTo>
                  <a:lnTo>
                    <a:pt x="2447" y="1278"/>
                  </a:lnTo>
                  <a:lnTo>
                    <a:pt x="2449" y="1278"/>
                  </a:lnTo>
                  <a:lnTo>
                    <a:pt x="2449" y="1279"/>
                  </a:lnTo>
                  <a:lnTo>
                    <a:pt x="2450" y="1279"/>
                  </a:lnTo>
                  <a:lnTo>
                    <a:pt x="2452" y="1279"/>
                  </a:lnTo>
                  <a:lnTo>
                    <a:pt x="2452" y="1281"/>
                  </a:lnTo>
                  <a:lnTo>
                    <a:pt x="2453" y="1281"/>
                  </a:lnTo>
                  <a:lnTo>
                    <a:pt x="2455" y="1281"/>
                  </a:lnTo>
                  <a:lnTo>
                    <a:pt x="2456" y="1281"/>
                  </a:lnTo>
                  <a:lnTo>
                    <a:pt x="2458" y="1281"/>
                  </a:lnTo>
                  <a:lnTo>
                    <a:pt x="2458" y="1282"/>
                  </a:lnTo>
                  <a:lnTo>
                    <a:pt x="2459" y="1282"/>
                  </a:lnTo>
                  <a:lnTo>
                    <a:pt x="2461" y="1282"/>
                  </a:lnTo>
                  <a:lnTo>
                    <a:pt x="2462" y="1282"/>
                  </a:lnTo>
                  <a:lnTo>
                    <a:pt x="2464" y="1282"/>
                  </a:lnTo>
                  <a:lnTo>
                    <a:pt x="2465" y="1282"/>
                  </a:lnTo>
                  <a:lnTo>
                    <a:pt x="2467" y="1282"/>
                  </a:lnTo>
                  <a:lnTo>
                    <a:pt x="2467" y="1281"/>
                  </a:lnTo>
                  <a:lnTo>
                    <a:pt x="2468" y="1281"/>
                  </a:lnTo>
                  <a:lnTo>
                    <a:pt x="2470" y="1281"/>
                  </a:lnTo>
                  <a:lnTo>
                    <a:pt x="2470" y="1279"/>
                  </a:lnTo>
                  <a:lnTo>
                    <a:pt x="2471" y="1279"/>
                  </a:lnTo>
                  <a:lnTo>
                    <a:pt x="2473" y="1279"/>
                  </a:lnTo>
                  <a:lnTo>
                    <a:pt x="2473" y="1278"/>
                  </a:lnTo>
                  <a:lnTo>
                    <a:pt x="2473" y="1276"/>
                  </a:lnTo>
                  <a:lnTo>
                    <a:pt x="2474" y="1276"/>
                  </a:lnTo>
                  <a:lnTo>
                    <a:pt x="2475" y="1276"/>
                  </a:lnTo>
                  <a:lnTo>
                    <a:pt x="2477" y="1276"/>
                  </a:lnTo>
                  <a:lnTo>
                    <a:pt x="2478" y="1275"/>
                  </a:lnTo>
                  <a:lnTo>
                    <a:pt x="2477" y="1275"/>
                  </a:lnTo>
                  <a:lnTo>
                    <a:pt x="2477" y="1273"/>
                  </a:lnTo>
                  <a:lnTo>
                    <a:pt x="2477" y="1272"/>
                  </a:lnTo>
                  <a:lnTo>
                    <a:pt x="2478" y="1272"/>
                  </a:lnTo>
                  <a:lnTo>
                    <a:pt x="2480" y="1270"/>
                  </a:lnTo>
                  <a:lnTo>
                    <a:pt x="2480" y="1269"/>
                  </a:lnTo>
                  <a:lnTo>
                    <a:pt x="2480" y="1267"/>
                  </a:lnTo>
                  <a:lnTo>
                    <a:pt x="2478" y="1267"/>
                  </a:lnTo>
                  <a:lnTo>
                    <a:pt x="2478" y="1266"/>
                  </a:lnTo>
                  <a:lnTo>
                    <a:pt x="2477" y="1266"/>
                  </a:lnTo>
                  <a:lnTo>
                    <a:pt x="2477" y="1267"/>
                  </a:lnTo>
                  <a:lnTo>
                    <a:pt x="2475" y="1267"/>
                  </a:lnTo>
                  <a:lnTo>
                    <a:pt x="2475" y="1266"/>
                  </a:lnTo>
                  <a:lnTo>
                    <a:pt x="2474" y="1266"/>
                  </a:lnTo>
                  <a:lnTo>
                    <a:pt x="2473" y="1266"/>
                  </a:lnTo>
                  <a:lnTo>
                    <a:pt x="2473" y="1267"/>
                  </a:lnTo>
                  <a:lnTo>
                    <a:pt x="2474" y="1267"/>
                  </a:lnTo>
                  <a:lnTo>
                    <a:pt x="2474" y="1269"/>
                  </a:lnTo>
                  <a:lnTo>
                    <a:pt x="2474" y="1270"/>
                  </a:lnTo>
                  <a:lnTo>
                    <a:pt x="2474" y="1272"/>
                  </a:lnTo>
                  <a:lnTo>
                    <a:pt x="2473" y="1272"/>
                  </a:lnTo>
                  <a:lnTo>
                    <a:pt x="2471" y="1272"/>
                  </a:lnTo>
                  <a:lnTo>
                    <a:pt x="2471" y="1273"/>
                  </a:lnTo>
                  <a:lnTo>
                    <a:pt x="2470" y="1273"/>
                  </a:lnTo>
                  <a:lnTo>
                    <a:pt x="2470" y="1275"/>
                  </a:lnTo>
                  <a:lnTo>
                    <a:pt x="2470" y="1276"/>
                  </a:lnTo>
                  <a:lnTo>
                    <a:pt x="2468" y="1276"/>
                  </a:lnTo>
                  <a:lnTo>
                    <a:pt x="2467" y="1276"/>
                  </a:lnTo>
                  <a:lnTo>
                    <a:pt x="2465" y="1276"/>
                  </a:lnTo>
                  <a:lnTo>
                    <a:pt x="2464" y="1276"/>
                  </a:lnTo>
                  <a:lnTo>
                    <a:pt x="2462" y="1276"/>
                  </a:lnTo>
                  <a:lnTo>
                    <a:pt x="2462" y="1275"/>
                  </a:lnTo>
                  <a:lnTo>
                    <a:pt x="2462" y="1273"/>
                  </a:lnTo>
                  <a:lnTo>
                    <a:pt x="2462" y="1272"/>
                  </a:lnTo>
                  <a:lnTo>
                    <a:pt x="2461" y="1273"/>
                  </a:lnTo>
                  <a:lnTo>
                    <a:pt x="2461" y="1275"/>
                  </a:lnTo>
                  <a:lnTo>
                    <a:pt x="2461" y="1276"/>
                  </a:lnTo>
                  <a:lnTo>
                    <a:pt x="2459" y="1276"/>
                  </a:lnTo>
                  <a:lnTo>
                    <a:pt x="2458" y="1276"/>
                  </a:lnTo>
                  <a:lnTo>
                    <a:pt x="2456" y="1276"/>
                  </a:lnTo>
                  <a:lnTo>
                    <a:pt x="2455" y="1278"/>
                  </a:lnTo>
                  <a:lnTo>
                    <a:pt x="2455" y="1276"/>
                  </a:lnTo>
                  <a:lnTo>
                    <a:pt x="2453" y="1276"/>
                  </a:lnTo>
                  <a:moveTo>
                    <a:pt x="2337" y="1275"/>
                  </a:moveTo>
                  <a:lnTo>
                    <a:pt x="2335" y="1275"/>
                  </a:lnTo>
                  <a:lnTo>
                    <a:pt x="2335" y="1276"/>
                  </a:lnTo>
                  <a:lnTo>
                    <a:pt x="2335" y="1278"/>
                  </a:lnTo>
                  <a:lnTo>
                    <a:pt x="2337" y="1276"/>
                  </a:lnTo>
                  <a:lnTo>
                    <a:pt x="2337" y="1275"/>
                  </a:lnTo>
                  <a:moveTo>
                    <a:pt x="2335" y="1279"/>
                  </a:moveTo>
                  <a:lnTo>
                    <a:pt x="2335" y="1278"/>
                  </a:lnTo>
                  <a:lnTo>
                    <a:pt x="2334" y="1278"/>
                  </a:lnTo>
                  <a:lnTo>
                    <a:pt x="2332" y="1278"/>
                  </a:lnTo>
                  <a:lnTo>
                    <a:pt x="2332" y="1279"/>
                  </a:lnTo>
                  <a:lnTo>
                    <a:pt x="2334" y="1279"/>
                  </a:lnTo>
                  <a:lnTo>
                    <a:pt x="2334" y="1281"/>
                  </a:lnTo>
                  <a:lnTo>
                    <a:pt x="2335" y="1279"/>
                  </a:lnTo>
                  <a:moveTo>
                    <a:pt x="2126" y="1279"/>
                  </a:moveTo>
                  <a:lnTo>
                    <a:pt x="2126" y="1278"/>
                  </a:lnTo>
                  <a:lnTo>
                    <a:pt x="2126" y="1278"/>
                  </a:lnTo>
                  <a:lnTo>
                    <a:pt x="2126" y="1279"/>
                  </a:lnTo>
                  <a:lnTo>
                    <a:pt x="2124" y="1278"/>
                  </a:lnTo>
                  <a:lnTo>
                    <a:pt x="2124" y="1276"/>
                  </a:lnTo>
                  <a:lnTo>
                    <a:pt x="2123" y="1276"/>
                  </a:lnTo>
                  <a:lnTo>
                    <a:pt x="2124" y="1279"/>
                  </a:lnTo>
                  <a:lnTo>
                    <a:pt x="2123" y="1279"/>
                  </a:lnTo>
                  <a:lnTo>
                    <a:pt x="2123" y="1278"/>
                  </a:lnTo>
                  <a:lnTo>
                    <a:pt x="2121" y="1278"/>
                  </a:lnTo>
                  <a:lnTo>
                    <a:pt x="2121" y="1276"/>
                  </a:lnTo>
                  <a:lnTo>
                    <a:pt x="2120" y="1276"/>
                  </a:lnTo>
                  <a:lnTo>
                    <a:pt x="2120" y="1275"/>
                  </a:lnTo>
                  <a:lnTo>
                    <a:pt x="2118" y="1275"/>
                  </a:lnTo>
                  <a:lnTo>
                    <a:pt x="2118" y="1273"/>
                  </a:lnTo>
                  <a:lnTo>
                    <a:pt x="2117" y="1273"/>
                  </a:lnTo>
                  <a:lnTo>
                    <a:pt x="2117" y="1272"/>
                  </a:lnTo>
                  <a:lnTo>
                    <a:pt x="2115" y="1272"/>
                  </a:lnTo>
                  <a:lnTo>
                    <a:pt x="2114" y="1272"/>
                  </a:lnTo>
                  <a:lnTo>
                    <a:pt x="2114" y="1270"/>
                  </a:lnTo>
                  <a:lnTo>
                    <a:pt x="2112" y="1269"/>
                  </a:lnTo>
                  <a:lnTo>
                    <a:pt x="2111" y="1269"/>
                  </a:lnTo>
                  <a:lnTo>
                    <a:pt x="2111" y="1267"/>
                  </a:lnTo>
                  <a:lnTo>
                    <a:pt x="2109" y="1267"/>
                  </a:lnTo>
                  <a:lnTo>
                    <a:pt x="2108" y="1266"/>
                  </a:lnTo>
                  <a:lnTo>
                    <a:pt x="2106" y="1264"/>
                  </a:lnTo>
                  <a:lnTo>
                    <a:pt x="2105" y="1264"/>
                  </a:lnTo>
                  <a:lnTo>
                    <a:pt x="2105" y="1263"/>
                  </a:lnTo>
                  <a:lnTo>
                    <a:pt x="2105" y="1261"/>
                  </a:lnTo>
                  <a:lnTo>
                    <a:pt x="2103" y="1261"/>
                  </a:lnTo>
                  <a:lnTo>
                    <a:pt x="2102" y="1260"/>
                  </a:lnTo>
                  <a:lnTo>
                    <a:pt x="2100" y="1260"/>
                  </a:lnTo>
                  <a:lnTo>
                    <a:pt x="2099" y="1257"/>
                  </a:lnTo>
                  <a:lnTo>
                    <a:pt x="2097" y="1256"/>
                  </a:lnTo>
                  <a:lnTo>
                    <a:pt x="2096" y="1256"/>
                  </a:lnTo>
                  <a:lnTo>
                    <a:pt x="2096" y="1254"/>
                  </a:lnTo>
                  <a:lnTo>
                    <a:pt x="2094" y="1253"/>
                  </a:lnTo>
                  <a:lnTo>
                    <a:pt x="2094" y="1251"/>
                  </a:lnTo>
                  <a:lnTo>
                    <a:pt x="2094" y="1250"/>
                  </a:lnTo>
                  <a:lnTo>
                    <a:pt x="2093" y="1250"/>
                  </a:lnTo>
                  <a:lnTo>
                    <a:pt x="2093" y="1248"/>
                  </a:lnTo>
                  <a:lnTo>
                    <a:pt x="2093" y="1247"/>
                  </a:lnTo>
                  <a:lnTo>
                    <a:pt x="2092" y="1247"/>
                  </a:lnTo>
                  <a:lnTo>
                    <a:pt x="2092" y="1245"/>
                  </a:lnTo>
                  <a:lnTo>
                    <a:pt x="2092" y="1244"/>
                  </a:lnTo>
                  <a:lnTo>
                    <a:pt x="2090" y="1244"/>
                  </a:lnTo>
                  <a:lnTo>
                    <a:pt x="2090" y="1242"/>
                  </a:lnTo>
                  <a:lnTo>
                    <a:pt x="2090" y="1241"/>
                  </a:lnTo>
                  <a:lnTo>
                    <a:pt x="2090" y="1241"/>
                  </a:lnTo>
                  <a:lnTo>
                    <a:pt x="2090" y="1239"/>
                  </a:lnTo>
                  <a:lnTo>
                    <a:pt x="2089" y="1239"/>
                  </a:lnTo>
                  <a:lnTo>
                    <a:pt x="2089" y="1238"/>
                  </a:lnTo>
                  <a:lnTo>
                    <a:pt x="2087" y="1238"/>
                  </a:lnTo>
                  <a:lnTo>
                    <a:pt x="2087" y="1236"/>
                  </a:lnTo>
                  <a:lnTo>
                    <a:pt x="2087" y="1235"/>
                  </a:lnTo>
                  <a:lnTo>
                    <a:pt x="2086" y="1235"/>
                  </a:lnTo>
                  <a:lnTo>
                    <a:pt x="2086" y="1233"/>
                  </a:lnTo>
                  <a:lnTo>
                    <a:pt x="2084" y="1233"/>
                  </a:lnTo>
                  <a:lnTo>
                    <a:pt x="2083" y="1233"/>
                  </a:lnTo>
                  <a:lnTo>
                    <a:pt x="2083" y="1232"/>
                  </a:lnTo>
                  <a:lnTo>
                    <a:pt x="2083" y="1230"/>
                  </a:lnTo>
                  <a:lnTo>
                    <a:pt x="2081" y="1230"/>
                  </a:lnTo>
                  <a:lnTo>
                    <a:pt x="2081" y="1229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0" y="1225"/>
                  </a:lnTo>
                  <a:lnTo>
                    <a:pt x="2080" y="1225"/>
                  </a:lnTo>
                  <a:lnTo>
                    <a:pt x="2080" y="1223"/>
                  </a:lnTo>
                  <a:lnTo>
                    <a:pt x="2078" y="1223"/>
                  </a:lnTo>
                  <a:lnTo>
                    <a:pt x="2078" y="1222"/>
                  </a:lnTo>
                  <a:lnTo>
                    <a:pt x="2077" y="1222"/>
                  </a:lnTo>
                  <a:lnTo>
                    <a:pt x="2077" y="1220"/>
                  </a:lnTo>
                  <a:lnTo>
                    <a:pt x="2075" y="1220"/>
                  </a:lnTo>
                  <a:lnTo>
                    <a:pt x="2074" y="1220"/>
                  </a:lnTo>
                  <a:lnTo>
                    <a:pt x="2074" y="1219"/>
                  </a:lnTo>
                  <a:lnTo>
                    <a:pt x="2072" y="1219"/>
                  </a:lnTo>
                  <a:lnTo>
                    <a:pt x="2071" y="1219"/>
                  </a:lnTo>
                  <a:lnTo>
                    <a:pt x="2071" y="1217"/>
                  </a:lnTo>
                  <a:lnTo>
                    <a:pt x="2071" y="1216"/>
                  </a:lnTo>
                  <a:lnTo>
                    <a:pt x="2071" y="1214"/>
                  </a:lnTo>
                  <a:lnTo>
                    <a:pt x="2069" y="1214"/>
                  </a:lnTo>
                  <a:lnTo>
                    <a:pt x="2068" y="1213"/>
                  </a:lnTo>
                  <a:lnTo>
                    <a:pt x="2068" y="1211"/>
                  </a:lnTo>
                  <a:lnTo>
                    <a:pt x="2066" y="1211"/>
                  </a:lnTo>
                  <a:lnTo>
                    <a:pt x="2066" y="1210"/>
                  </a:lnTo>
                  <a:lnTo>
                    <a:pt x="2066" y="1208"/>
                  </a:lnTo>
                  <a:lnTo>
                    <a:pt x="2065" y="1208"/>
                  </a:lnTo>
                  <a:lnTo>
                    <a:pt x="2065" y="1207"/>
                  </a:lnTo>
                  <a:lnTo>
                    <a:pt x="2063" y="1207"/>
                  </a:lnTo>
                  <a:lnTo>
                    <a:pt x="2062" y="1207"/>
                  </a:lnTo>
                  <a:lnTo>
                    <a:pt x="2061" y="1205"/>
                  </a:lnTo>
                  <a:lnTo>
                    <a:pt x="2059" y="1205"/>
                  </a:lnTo>
                  <a:lnTo>
                    <a:pt x="2059" y="1204"/>
                  </a:lnTo>
                  <a:lnTo>
                    <a:pt x="2058" y="1204"/>
                  </a:lnTo>
                  <a:lnTo>
                    <a:pt x="2058" y="1202"/>
                  </a:lnTo>
                  <a:lnTo>
                    <a:pt x="2056" y="1202"/>
                  </a:lnTo>
                  <a:lnTo>
                    <a:pt x="2056" y="1201"/>
                  </a:lnTo>
                  <a:lnTo>
                    <a:pt x="2055" y="1201"/>
                  </a:lnTo>
                  <a:lnTo>
                    <a:pt x="2055" y="1199"/>
                  </a:lnTo>
                  <a:lnTo>
                    <a:pt x="2055" y="1199"/>
                  </a:lnTo>
                  <a:lnTo>
                    <a:pt x="2055" y="1198"/>
                  </a:lnTo>
                  <a:lnTo>
                    <a:pt x="2055" y="1197"/>
                  </a:lnTo>
                  <a:lnTo>
                    <a:pt x="2053" y="1197"/>
                  </a:lnTo>
                  <a:lnTo>
                    <a:pt x="2053" y="1195"/>
                  </a:lnTo>
                  <a:lnTo>
                    <a:pt x="2053" y="1194"/>
                  </a:lnTo>
                  <a:lnTo>
                    <a:pt x="2055" y="1194"/>
                  </a:lnTo>
                  <a:lnTo>
                    <a:pt x="2055" y="1192"/>
                  </a:lnTo>
                  <a:lnTo>
                    <a:pt x="2055" y="1192"/>
                  </a:lnTo>
                  <a:lnTo>
                    <a:pt x="2056" y="1194"/>
                  </a:lnTo>
                  <a:lnTo>
                    <a:pt x="2058" y="1194"/>
                  </a:lnTo>
                  <a:lnTo>
                    <a:pt x="2058" y="1195"/>
                  </a:lnTo>
                  <a:lnTo>
                    <a:pt x="2059" y="1195"/>
                  </a:lnTo>
                  <a:lnTo>
                    <a:pt x="2061" y="1195"/>
                  </a:lnTo>
                  <a:lnTo>
                    <a:pt x="2061" y="1197"/>
                  </a:lnTo>
                  <a:lnTo>
                    <a:pt x="2062" y="1197"/>
                  </a:lnTo>
                  <a:lnTo>
                    <a:pt x="2063" y="1197"/>
                  </a:lnTo>
                  <a:lnTo>
                    <a:pt x="2063" y="1195"/>
                  </a:lnTo>
                  <a:lnTo>
                    <a:pt x="2065" y="1195"/>
                  </a:lnTo>
                  <a:lnTo>
                    <a:pt x="2066" y="1195"/>
                  </a:lnTo>
                  <a:lnTo>
                    <a:pt x="2066" y="1197"/>
                  </a:lnTo>
                  <a:lnTo>
                    <a:pt x="2068" y="1197"/>
                  </a:lnTo>
                  <a:lnTo>
                    <a:pt x="2069" y="1195"/>
                  </a:lnTo>
                  <a:lnTo>
                    <a:pt x="2071" y="1197"/>
                  </a:lnTo>
                  <a:lnTo>
                    <a:pt x="2072" y="1198"/>
                  </a:lnTo>
                  <a:lnTo>
                    <a:pt x="2074" y="1199"/>
                  </a:lnTo>
                  <a:lnTo>
                    <a:pt x="2074" y="1201"/>
                  </a:lnTo>
                  <a:lnTo>
                    <a:pt x="2075" y="1201"/>
                  </a:lnTo>
                  <a:lnTo>
                    <a:pt x="2075" y="1202"/>
                  </a:lnTo>
                  <a:lnTo>
                    <a:pt x="2075" y="1204"/>
                  </a:lnTo>
                  <a:lnTo>
                    <a:pt x="2075" y="1205"/>
                  </a:lnTo>
                  <a:lnTo>
                    <a:pt x="2077" y="1205"/>
                  </a:lnTo>
                  <a:lnTo>
                    <a:pt x="2078" y="1205"/>
                  </a:lnTo>
                  <a:lnTo>
                    <a:pt x="2078" y="1207"/>
                  </a:lnTo>
                  <a:lnTo>
                    <a:pt x="2080" y="1207"/>
                  </a:lnTo>
                  <a:lnTo>
                    <a:pt x="2081" y="1208"/>
                  </a:lnTo>
                  <a:lnTo>
                    <a:pt x="2083" y="1208"/>
                  </a:lnTo>
                  <a:lnTo>
                    <a:pt x="2083" y="1210"/>
                  </a:lnTo>
                  <a:lnTo>
                    <a:pt x="2084" y="1210"/>
                  </a:lnTo>
                  <a:lnTo>
                    <a:pt x="2086" y="1210"/>
                  </a:lnTo>
                  <a:lnTo>
                    <a:pt x="2086" y="1211"/>
                  </a:lnTo>
                  <a:lnTo>
                    <a:pt x="2087" y="1211"/>
                  </a:lnTo>
                  <a:lnTo>
                    <a:pt x="2087" y="1213"/>
                  </a:lnTo>
                  <a:lnTo>
                    <a:pt x="2089" y="1213"/>
                  </a:lnTo>
                  <a:lnTo>
                    <a:pt x="2089" y="1214"/>
                  </a:lnTo>
                  <a:lnTo>
                    <a:pt x="2089" y="1216"/>
                  </a:lnTo>
                  <a:lnTo>
                    <a:pt x="2090" y="1216"/>
                  </a:lnTo>
                  <a:lnTo>
                    <a:pt x="2090" y="1216"/>
                  </a:lnTo>
                  <a:lnTo>
                    <a:pt x="2090" y="1217"/>
                  </a:lnTo>
                  <a:lnTo>
                    <a:pt x="2090" y="1219"/>
                  </a:lnTo>
                  <a:lnTo>
                    <a:pt x="2092" y="1219"/>
                  </a:lnTo>
                  <a:lnTo>
                    <a:pt x="2092" y="1220"/>
                  </a:lnTo>
                  <a:lnTo>
                    <a:pt x="2093" y="1220"/>
                  </a:lnTo>
                  <a:lnTo>
                    <a:pt x="2094" y="1220"/>
                  </a:lnTo>
                  <a:lnTo>
                    <a:pt x="2094" y="1219"/>
                  </a:lnTo>
                  <a:lnTo>
                    <a:pt x="2096" y="1219"/>
                  </a:lnTo>
                  <a:lnTo>
                    <a:pt x="2097" y="1220"/>
                  </a:lnTo>
                  <a:lnTo>
                    <a:pt x="2097" y="1222"/>
                  </a:lnTo>
                  <a:lnTo>
                    <a:pt x="2099" y="1223"/>
                  </a:lnTo>
                  <a:lnTo>
                    <a:pt x="2099" y="1222"/>
                  </a:lnTo>
                  <a:lnTo>
                    <a:pt x="2099" y="1220"/>
                  </a:lnTo>
                  <a:lnTo>
                    <a:pt x="2100" y="1220"/>
                  </a:lnTo>
                  <a:lnTo>
                    <a:pt x="2102" y="1220"/>
                  </a:lnTo>
                  <a:lnTo>
                    <a:pt x="2102" y="1222"/>
                  </a:lnTo>
                  <a:lnTo>
                    <a:pt x="2100" y="1222"/>
                  </a:lnTo>
                  <a:lnTo>
                    <a:pt x="2100" y="1223"/>
                  </a:lnTo>
                  <a:lnTo>
                    <a:pt x="2102" y="1223"/>
                  </a:lnTo>
                  <a:lnTo>
                    <a:pt x="2103" y="1225"/>
                  </a:lnTo>
                  <a:lnTo>
                    <a:pt x="2103" y="1225"/>
                  </a:lnTo>
                  <a:lnTo>
                    <a:pt x="2105" y="1225"/>
                  </a:lnTo>
                  <a:lnTo>
                    <a:pt x="2105" y="1225"/>
                  </a:lnTo>
                  <a:lnTo>
                    <a:pt x="2106" y="1225"/>
                  </a:lnTo>
                  <a:lnTo>
                    <a:pt x="2106" y="1225"/>
                  </a:lnTo>
                  <a:lnTo>
                    <a:pt x="2106" y="1226"/>
                  </a:lnTo>
                  <a:lnTo>
                    <a:pt x="2108" y="1226"/>
                  </a:lnTo>
                  <a:lnTo>
                    <a:pt x="2109" y="1226"/>
                  </a:lnTo>
                  <a:lnTo>
                    <a:pt x="2111" y="1226"/>
                  </a:lnTo>
                  <a:lnTo>
                    <a:pt x="2111" y="1228"/>
                  </a:lnTo>
                  <a:lnTo>
                    <a:pt x="2111" y="1229"/>
                  </a:lnTo>
                  <a:lnTo>
                    <a:pt x="2111" y="1230"/>
                  </a:lnTo>
                  <a:lnTo>
                    <a:pt x="2112" y="1230"/>
                  </a:lnTo>
                  <a:lnTo>
                    <a:pt x="2112" y="1229"/>
                  </a:lnTo>
                  <a:lnTo>
                    <a:pt x="2114" y="1230"/>
                  </a:lnTo>
                  <a:lnTo>
                    <a:pt x="2115" y="1232"/>
                  </a:lnTo>
                  <a:lnTo>
                    <a:pt x="2117" y="1232"/>
                  </a:lnTo>
                  <a:lnTo>
                    <a:pt x="2117" y="1233"/>
                  </a:lnTo>
                  <a:lnTo>
                    <a:pt x="2117" y="1235"/>
                  </a:lnTo>
                  <a:lnTo>
                    <a:pt x="2115" y="1235"/>
                  </a:lnTo>
                  <a:lnTo>
                    <a:pt x="2115" y="1236"/>
                  </a:lnTo>
                  <a:lnTo>
                    <a:pt x="2114" y="1238"/>
                  </a:lnTo>
                  <a:lnTo>
                    <a:pt x="2115" y="1238"/>
                  </a:lnTo>
                  <a:lnTo>
                    <a:pt x="2115" y="1239"/>
                  </a:lnTo>
                  <a:lnTo>
                    <a:pt x="2114" y="1239"/>
                  </a:lnTo>
                  <a:lnTo>
                    <a:pt x="2114" y="1241"/>
                  </a:lnTo>
                  <a:lnTo>
                    <a:pt x="2115" y="1241"/>
                  </a:lnTo>
                  <a:lnTo>
                    <a:pt x="2115" y="1242"/>
                  </a:lnTo>
                  <a:lnTo>
                    <a:pt x="2117" y="1242"/>
                  </a:lnTo>
                  <a:lnTo>
                    <a:pt x="2117" y="1244"/>
                  </a:lnTo>
                  <a:lnTo>
                    <a:pt x="2118" y="1242"/>
                  </a:lnTo>
                  <a:lnTo>
                    <a:pt x="2120" y="1242"/>
                  </a:lnTo>
                  <a:lnTo>
                    <a:pt x="2120" y="1244"/>
                  </a:lnTo>
                  <a:lnTo>
                    <a:pt x="2121" y="1244"/>
                  </a:lnTo>
                  <a:lnTo>
                    <a:pt x="2121" y="1245"/>
                  </a:lnTo>
                  <a:lnTo>
                    <a:pt x="2123" y="1245"/>
                  </a:lnTo>
                  <a:lnTo>
                    <a:pt x="2123" y="1247"/>
                  </a:lnTo>
                  <a:lnTo>
                    <a:pt x="2123" y="1248"/>
                  </a:lnTo>
                  <a:lnTo>
                    <a:pt x="2123" y="1250"/>
                  </a:lnTo>
                  <a:lnTo>
                    <a:pt x="2124" y="1250"/>
                  </a:lnTo>
                  <a:lnTo>
                    <a:pt x="2124" y="1251"/>
                  </a:lnTo>
                  <a:lnTo>
                    <a:pt x="2126" y="1251"/>
                  </a:lnTo>
                  <a:lnTo>
                    <a:pt x="2126" y="1253"/>
                  </a:lnTo>
                  <a:lnTo>
                    <a:pt x="2124" y="1253"/>
                  </a:lnTo>
                  <a:lnTo>
                    <a:pt x="2124" y="1254"/>
                  </a:lnTo>
                  <a:lnTo>
                    <a:pt x="2126" y="1254"/>
                  </a:lnTo>
                  <a:lnTo>
                    <a:pt x="2126" y="1253"/>
                  </a:lnTo>
                  <a:lnTo>
                    <a:pt x="2126" y="1253"/>
                  </a:lnTo>
                  <a:lnTo>
                    <a:pt x="2126" y="1254"/>
                  </a:lnTo>
                  <a:lnTo>
                    <a:pt x="2127" y="1253"/>
                  </a:lnTo>
                  <a:lnTo>
                    <a:pt x="2127" y="1254"/>
                  </a:lnTo>
                  <a:lnTo>
                    <a:pt x="2128" y="1254"/>
                  </a:lnTo>
                  <a:lnTo>
                    <a:pt x="2130" y="1254"/>
                  </a:lnTo>
                  <a:lnTo>
                    <a:pt x="2130" y="1256"/>
                  </a:lnTo>
                  <a:lnTo>
                    <a:pt x="2131" y="1256"/>
                  </a:lnTo>
                  <a:lnTo>
                    <a:pt x="2131" y="1257"/>
                  </a:lnTo>
                  <a:lnTo>
                    <a:pt x="2131" y="1259"/>
                  </a:lnTo>
                  <a:lnTo>
                    <a:pt x="2133" y="1259"/>
                  </a:lnTo>
                  <a:lnTo>
                    <a:pt x="2133" y="1260"/>
                  </a:lnTo>
                  <a:lnTo>
                    <a:pt x="2133" y="1260"/>
                  </a:lnTo>
                  <a:lnTo>
                    <a:pt x="2131" y="1260"/>
                  </a:lnTo>
                  <a:lnTo>
                    <a:pt x="2131" y="1261"/>
                  </a:lnTo>
                  <a:lnTo>
                    <a:pt x="2131" y="1263"/>
                  </a:lnTo>
                  <a:lnTo>
                    <a:pt x="2133" y="1263"/>
                  </a:lnTo>
                  <a:lnTo>
                    <a:pt x="2133" y="1264"/>
                  </a:lnTo>
                  <a:lnTo>
                    <a:pt x="2131" y="1264"/>
                  </a:lnTo>
                  <a:lnTo>
                    <a:pt x="2131" y="1266"/>
                  </a:lnTo>
                  <a:lnTo>
                    <a:pt x="2131" y="1267"/>
                  </a:lnTo>
                  <a:lnTo>
                    <a:pt x="2131" y="1269"/>
                  </a:lnTo>
                  <a:lnTo>
                    <a:pt x="2131" y="1270"/>
                  </a:lnTo>
                  <a:lnTo>
                    <a:pt x="2131" y="1272"/>
                  </a:lnTo>
                  <a:lnTo>
                    <a:pt x="2131" y="1273"/>
                  </a:lnTo>
                  <a:lnTo>
                    <a:pt x="2131" y="1275"/>
                  </a:lnTo>
                  <a:lnTo>
                    <a:pt x="2131" y="1276"/>
                  </a:lnTo>
                  <a:lnTo>
                    <a:pt x="2131" y="1278"/>
                  </a:lnTo>
                  <a:lnTo>
                    <a:pt x="2131" y="1279"/>
                  </a:lnTo>
                  <a:lnTo>
                    <a:pt x="2130" y="1279"/>
                  </a:lnTo>
                  <a:lnTo>
                    <a:pt x="2130" y="1278"/>
                  </a:lnTo>
                  <a:lnTo>
                    <a:pt x="2128" y="1278"/>
                  </a:lnTo>
                  <a:lnTo>
                    <a:pt x="2128" y="1276"/>
                  </a:lnTo>
                  <a:lnTo>
                    <a:pt x="2127" y="1276"/>
                  </a:lnTo>
                  <a:lnTo>
                    <a:pt x="2127" y="1278"/>
                  </a:lnTo>
                  <a:lnTo>
                    <a:pt x="2127" y="1279"/>
                  </a:lnTo>
                  <a:lnTo>
                    <a:pt x="2126" y="1279"/>
                  </a:lnTo>
                  <a:moveTo>
                    <a:pt x="2111" y="1232"/>
                  </a:moveTo>
                  <a:lnTo>
                    <a:pt x="2109" y="1233"/>
                  </a:lnTo>
                  <a:lnTo>
                    <a:pt x="2111" y="1233"/>
                  </a:lnTo>
                  <a:lnTo>
                    <a:pt x="2111" y="1232"/>
                  </a:lnTo>
                  <a:moveTo>
                    <a:pt x="2258" y="1270"/>
                  </a:moveTo>
                  <a:lnTo>
                    <a:pt x="2258" y="1269"/>
                  </a:lnTo>
                  <a:lnTo>
                    <a:pt x="2257" y="1269"/>
                  </a:lnTo>
                  <a:lnTo>
                    <a:pt x="2257" y="1270"/>
                  </a:lnTo>
                  <a:lnTo>
                    <a:pt x="2255" y="1270"/>
                  </a:lnTo>
                  <a:lnTo>
                    <a:pt x="2255" y="1272"/>
                  </a:lnTo>
                  <a:lnTo>
                    <a:pt x="2255" y="1273"/>
                  </a:lnTo>
                  <a:lnTo>
                    <a:pt x="2255" y="1275"/>
                  </a:lnTo>
                  <a:lnTo>
                    <a:pt x="2257" y="1275"/>
                  </a:lnTo>
                  <a:lnTo>
                    <a:pt x="2257" y="1273"/>
                  </a:lnTo>
                  <a:lnTo>
                    <a:pt x="2258" y="1272"/>
                  </a:lnTo>
                  <a:lnTo>
                    <a:pt x="2258" y="1273"/>
                  </a:lnTo>
                  <a:lnTo>
                    <a:pt x="2258" y="1275"/>
                  </a:lnTo>
                  <a:lnTo>
                    <a:pt x="2257" y="1275"/>
                  </a:lnTo>
                  <a:lnTo>
                    <a:pt x="2257" y="1276"/>
                  </a:lnTo>
                  <a:lnTo>
                    <a:pt x="2257" y="1278"/>
                  </a:lnTo>
                  <a:lnTo>
                    <a:pt x="2258" y="1278"/>
                  </a:lnTo>
                  <a:lnTo>
                    <a:pt x="2260" y="1276"/>
                  </a:lnTo>
                  <a:lnTo>
                    <a:pt x="2261" y="1276"/>
                  </a:lnTo>
                  <a:lnTo>
                    <a:pt x="2261" y="1275"/>
                  </a:lnTo>
                  <a:lnTo>
                    <a:pt x="2261" y="1273"/>
                  </a:lnTo>
                  <a:lnTo>
                    <a:pt x="2260" y="1273"/>
                  </a:lnTo>
                  <a:lnTo>
                    <a:pt x="2260" y="1272"/>
                  </a:lnTo>
                  <a:lnTo>
                    <a:pt x="2260" y="1270"/>
                  </a:lnTo>
                  <a:lnTo>
                    <a:pt x="2261" y="1270"/>
                  </a:lnTo>
                  <a:lnTo>
                    <a:pt x="2261" y="1269"/>
                  </a:lnTo>
                  <a:lnTo>
                    <a:pt x="2261" y="1267"/>
                  </a:lnTo>
                  <a:lnTo>
                    <a:pt x="2260" y="1267"/>
                  </a:lnTo>
                  <a:lnTo>
                    <a:pt x="2260" y="1269"/>
                  </a:lnTo>
                  <a:lnTo>
                    <a:pt x="2258" y="1270"/>
                  </a:lnTo>
                  <a:moveTo>
                    <a:pt x="2481" y="1266"/>
                  </a:moveTo>
                  <a:lnTo>
                    <a:pt x="2481" y="1267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70"/>
                  </a:lnTo>
                  <a:lnTo>
                    <a:pt x="2483" y="1272"/>
                  </a:lnTo>
                  <a:lnTo>
                    <a:pt x="2483" y="1270"/>
                  </a:lnTo>
                  <a:lnTo>
                    <a:pt x="2483" y="1269"/>
                  </a:lnTo>
                  <a:lnTo>
                    <a:pt x="2483" y="1267"/>
                  </a:lnTo>
                  <a:lnTo>
                    <a:pt x="2484" y="1267"/>
                  </a:lnTo>
                  <a:lnTo>
                    <a:pt x="2484" y="1266"/>
                  </a:lnTo>
                  <a:lnTo>
                    <a:pt x="2483" y="1266"/>
                  </a:lnTo>
                  <a:lnTo>
                    <a:pt x="2483" y="1264"/>
                  </a:lnTo>
                  <a:lnTo>
                    <a:pt x="2481" y="1264"/>
                  </a:lnTo>
                  <a:lnTo>
                    <a:pt x="2481" y="1263"/>
                  </a:lnTo>
                  <a:lnTo>
                    <a:pt x="2481" y="1264"/>
                  </a:lnTo>
                  <a:lnTo>
                    <a:pt x="2481" y="1266"/>
                  </a:lnTo>
                  <a:moveTo>
                    <a:pt x="2289" y="1260"/>
                  </a:moveTo>
                  <a:lnTo>
                    <a:pt x="2289" y="1259"/>
                  </a:lnTo>
                  <a:lnTo>
                    <a:pt x="2288" y="1259"/>
                  </a:lnTo>
                  <a:lnTo>
                    <a:pt x="2285" y="1259"/>
                  </a:lnTo>
                  <a:lnTo>
                    <a:pt x="2284" y="1259"/>
                  </a:lnTo>
                  <a:lnTo>
                    <a:pt x="2282" y="1260"/>
                  </a:lnTo>
                  <a:lnTo>
                    <a:pt x="2282" y="1260"/>
                  </a:lnTo>
                  <a:lnTo>
                    <a:pt x="2284" y="1260"/>
                  </a:lnTo>
                  <a:lnTo>
                    <a:pt x="2284" y="1261"/>
                  </a:lnTo>
                  <a:lnTo>
                    <a:pt x="2285" y="1261"/>
                  </a:lnTo>
                  <a:lnTo>
                    <a:pt x="2285" y="1263"/>
                  </a:lnTo>
                  <a:lnTo>
                    <a:pt x="2286" y="1263"/>
                  </a:lnTo>
                  <a:lnTo>
                    <a:pt x="2288" y="1263"/>
                  </a:lnTo>
                  <a:lnTo>
                    <a:pt x="2289" y="1263"/>
                  </a:lnTo>
                  <a:lnTo>
                    <a:pt x="2291" y="1261"/>
                  </a:lnTo>
                  <a:lnTo>
                    <a:pt x="2292" y="1261"/>
                  </a:lnTo>
                  <a:lnTo>
                    <a:pt x="2292" y="1260"/>
                  </a:lnTo>
                  <a:lnTo>
                    <a:pt x="2291" y="1260"/>
                  </a:lnTo>
                  <a:lnTo>
                    <a:pt x="2291" y="1260"/>
                  </a:lnTo>
                  <a:lnTo>
                    <a:pt x="2289" y="1260"/>
                  </a:lnTo>
                  <a:moveTo>
                    <a:pt x="2306" y="1259"/>
                  </a:moveTo>
                  <a:lnTo>
                    <a:pt x="2304" y="1259"/>
                  </a:lnTo>
                  <a:lnTo>
                    <a:pt x="2304" y="1257"/>
                  </a:lnTo>
                  <a:lnTo>
                    <a:pt x="2303" y="1257"/>
                  </a:lnTo>
                  <a:lnTo>
                    <a:pt x="2303" y="1257"/>
                  </a:lnTo>
                  <a:lnTo>
                    <a:pt x="2301" y="1257"/>
                  </a:lnTo>
                  <a:lnTo>
                    <a:pt x="2300" y="1257"/>
                  </a:lnTo>
                  <a:lnTo>
                    <a:pt x="2298" y="1257"/>
                  </a:lnTo>
                  <a:lnTo>
                    <a:pt x="2298" y="1259"/>
                  </a:lnTo>
                  <a:lnTo>
                    <a:pt x="2300" y="1259"/>
                  </a:lnTo>
                  <a:lnTo>
                    <a:pt x="2300" y="1260"/>
                  </a:lnTo>
                  <a:lnTo>
                    <a:pt x="2301" y="1260"/>
                  </a:lnTo>
                  <a:lnTo>
                    <a:pt x="2303" y="1260"/>
                  </a:lnTo>
                  <a:lnTo>
                    <a:pt x="2303" y="1260"/>
                  </a:lnTo>
                  <a:lnTo>
                    <a:pt x="2304" y="1260"/>
                  </a:lnTo>
                  <a:lnTo>
                    <a:pt x="2303" y="1260"/>
                  </a:lnTo>
                  <a:lnTo>
                    <a:pt x="2304" y="1260"/>
                  </a:lnTo>
                  <a:lnTo>
                    <a:pt x="2306" y="1260"/>
                  </a:lnTo>
                  <a:lnTo>
                    <a:pt x="2307" y="1260"/>
                  </a:lnTo>
                  <a:lnTo>
                    <a:pt x="2309" y="1260"/>
                  </a:lnTo>
                  <a:lnTo>
                    <a:pt x="2312" y="1260"/>
                  </a:lnTo>
                  <a:lnTo>
                    <a:pt x="2313" y="1261"/>
                  </a:lnTo>
                  <a:lnTo>
                    <a:pt x="2315" y="1261"/>
                  </a:lnTo>
                  <a:lnTo>
                    <a:pt x="2316" y="1261"/>
                  </a:lnTo>
                  <a:lnTo>
                    <a:pt x="2316" y="1263"/>
                  </a:lnTo>
                  <a:lnTo>
                    <a:pt x="2317" y="1263"/>
                  </a:lnTo>
                  <a:lnTo>
                    <a:pt x="2317" y="1261"/>
                  </a:lnTo>
                  <a:lnTo>
                    <a:pt x="2317" y="1260"/>
                  </a:lnTo>
                  <a:lnTo>
                    <a:pt x="2316" y="1260"/>
                  </a:lnTo>
                  <a:lnTo>
                    <a:pt x="2316" y="1260"/>
                  </a:lnTo>
                  <a:lnTo>
                    <a:pt x="2316" y="1259"/>
                  </a:lnTo>
                  <a:lnTo>
                    <a:pt x="2315" y="1259"/>
                  </a:lnTo>
                  <a:lnTo>
                    <a:pt x="2313" y="1259"/>
                  </a:lnTo>
                  <a:lnTo>
                    <a:pt x="2312" y="1259"/>
                  </a:lnTo>
                  <a:lnTo>
                    <a:pt x="2312" y="1257"/>
                  </a:lnTo>
                  <a:lnTo>
                    <a:pt x="2310" y="1259"/>
                  </a:lnTo>
                  <a:lnTo>
                    <a:pt x="2310" y="1257"/>
                  </a:lnTo>
                  <a:lnTo>
                    <a:pt x="2309" y="1257"/>
                  </a:lnTo>
                  <a:lnTo>
                    <a:pt x="2307" y="1257"/>
                  </a:lnTo>
                  <a:lnTo>
                    <a:pt x="2306" y="1257"/>
                  </a:lnTo>
                  <a:lnTo>
                    <a:pt x="2306" y="1259"/>
                  </a:lnTo>
                  <a:moveTo>
                    <a:pt x="2134" y="1257"/>
                  </a:moveTo>
                  <a:lnTo>
                    <a:pt x="2136" y="1259"/>
                  </a:lnTo>
                  <a:lnTo>
                    <a:pt x="2137" y="1259"/>
                  </a:lnTo>
                  <a:lnTo>
                    <a:pt x="2137" y="1257"/>
                  </a:lnTo>
                  <a:lnTo>
                    <a:pt x="2137" y="1256"/>
                  </a:lnTo>
                  <a:lnTo>
                    <a:pt x="2139" y="1256"/>
                  </a:lnTo>
                  <a:lnTo>
                    <a:pt x="2137" y="1254"/>
                  </a:lnTo>
                  <a:lnTo>
                    <a:pt x="2136" y="1254"/>
                  </a:lnTo>
                  <a:lnTo>
                    <a:pt x="2134" y="1254"/>
                  </a:lnTo>
                  <a:lnTo>
                    <a:pt x="2134" y="1253"/>
                  </a:lnTo>
                  <a:lnTo>
                    <a:pt x="2134" y="1251"/>
                  </a:lnTo>
                  <a:lnTo>
                    <a:pt x="2134" y="1250"/>
                  </a:lnTo>
                  <a:lnTo>
                    <a:pt x="2134" y="1248"/>
                  </a:lnTo>
                  <a:lnTo>
                    <a:pt x="2133" y="1248"/>
                  </a:lnTo>
                  <a:lnTo>
                    <a:pt x="2133" y="1247"/>
                  </a:lnTo>
                  <a:lnTo>
                    <a:pt x="2131" y="1247"/>
                  </a:lnTo>
                  <a:lnTo>
                    <a:pt x="2130" y="1247"/>
                  </a:lnTo>
                  <a:lnTo>
                    <a:pt x="2128" y="1247"/>
                  </a:lnTo>
                  <a:lnTo>
                    <a:pt x="2128" y="1248"/>
                  </a:lnTo>
                  <a:lnTo>
                    <a:pt x="2128" y="1250"/>
                  </a:lnTo>
                  <a:lnTo>
                    <a:pt x="2127" y="1250"/>
                  </a:lnTo>
                  <a:lnTo>
                    <a:pt x="2126" y="1250"/>
                  </a:lnTo>
                  <a:lnTo>
                    <a:pt x="2126" y="1251"/>
                  </a:lnTo>
                  <a:lnTo>
                    <a:pt x="2127" y="1251"/>
                  </a:lnTo>
                  <a:lnTo>
                    <a:pt x="2128" y="1251"/>
                  </a:lnTo>
                  <a:lnTo>
                    <a:pt x="2130" y="1251"/>
                  </a:lnTo>
                  <a:lnTo>
                    <a:pt x="2131" y="1251"/>
                  </a:lnTo>
                  <a:lnTo>
                    <a:pt x="2131" y="1253"/>
                  </a:lnTo>
                  <a:lnTo>
                    <a:pt x="2131" y="1254"/>
                  </a:lnTo>
                  <a:lnTo>
                    <a:pt x="2133" y="1254"/>
                  </a:lnTo>
                  <a:lnTo>
                    <a:pt x="2131" y="1256"/>
                  </a:lnTo>
                  <a:lnTo>
                    <a:pt x="2133" y="1257"/>
                  </a:lnTo>
                  <a:lnTo>
                    <a:pt x="2134" y="1257"/>
                  </a:lnTo>
                  <a:moveTo>
                    <a:pt x="2145" y="1259"/>
                  </a:moveTo>
                  <a:lnTo>
                    <a:pt x="2146" y="1260"/>
                  </a:lnTo>
                  <a:lnTo>
                    <a:pt x="2148" y="1260"/>
                  </a:lnTo>
                  <a:lnTo>
                    <a:pt x="2149" y="1260"/>
                  </a:lnTo>
                  <a:lnTo>
                    <a:pt x="2149" y="1259"/>
                  </a:lnTo>
                  <a:lnTo>
                    <a:pt x="2151" y="1259"/>
                  </a:lnTo>
                  <a:lnTo>
                    <a:pt x="2151" y="1257"/>
                  </a:lnTo>
                  <a:lnTo>
                    <a:pt x="2149" y="1256"/>
                  </a:lnTo>
                  <a:lnTo>
                    <a:pt x="2148" y="1256"/>
                  </a:lnTo>
                  <a:lnTo>
                    <a:pt x="2148" y="1254"/>
                  </a:lnTo>
                  <a:lnTo>
                    <a:pt x="2146" y="1254"/>
                  </a:lnTo>
                  <a:lnTo>
                    <a:pt x="2146" y="1256"/>
                  </a:lnTo>
                  <a:lnTo>
                    <a:pt x="2145" y="1256"/>
                  </a:lnTo>
                  <a:lnTo>
                    <a:pt x="2146" y="1257"/>
                  </a:lnTo>
                  <a:lnTo>
                    <a:pt x="2145" y="1257"/>
                  </a:lnTo>
                  <a:lnTo>
                    <a:pt x="2145" y="1259"/>
                  </a:lnTo>
                  <a:moveTo>
                    <a:pt x="2436" y="1253"/>
                  </a:moveTo>
                  <a:lnTo>
                    <a:pt x="2437" y="1253"/>
                  </a:lnTo>
                  <a:lnTo>
                    <a:pt x="2437" y="1251"/>
                  </a:lnTo>
                  <a:lnTo>
                    <a:pt x="2436" y="1251"/>
                  </a:lnTo>
                  <a:lnTo>
                    <a:pt x="2436" y="1253"/>
                  </a:lnTo>
                  <a:moveTo>
                    <a:pt x="2439" y="1253"/>
                  </a:moveTo>
                  <a:lnTo>
                    <a:pt x="2440" y="1253"/>
                  </a:lnTo>
                  <a:lnTo>
                    <a:pt x="2442" y="1253"/>
                  </a:lnTo>
                  <a:lnTo>
                    <a:pt x="2442" y="1251"/>
                  </a:lnTo>
                  <a:lnTo>
                    <a:pt x="2440" y="1251"/>
                  </a:lnTo>
                  <a:lnTo>
                    <a:pt x="2440" y="1250"/>
                  </a:lnTo>
                  <a:lnTo>
                    <a:pt x="2439" y="1250"/>
                  </a:lnTo>
                  <a:lnTo>
                    <a:pt x="2437" y="1250"/>
                  </a:lnTo>
                  <a:lnTo>
                    <a:pt x="2437" y="1251"/>
                  </a:lnTo>
                  <a:lnTo>
                    <a:pt x="2439" y="1251"/>
                  </a:lnTo>
                  <a:lnTo>
                    <a:pt x="2439" y="1253"/>
                  </a:lnTo>
                  <a:moveTo>
                    <a:pt x="2276" y="1248"/>
                  </a:moveTo>
                  <a:lnTo>
                    <a:pt x="2275" y="1248"/>
                  </a:lnTo>
                  <a:lnTo>
                    <a:pt x="2273" y="1248"/>
                  </a:lnTo>
                  <a:lnTo>
                    <a:pt x="2272" y="1248"/>
                  </a:lnTo>
                  <a:lnTo>
                    <a:pt x="2270" y="1248"/>
                  </a:lnTo>
                  <a:lnTo>
                    <a:pt x="2269" y="1248"/>
                  </a:lnTo>
                  <a:lnTo>
                    <a:pt x="2269" y="1250"/>
                  </a:lnTo>
                  <a:lnTo>
                    <a:pt x="2270" y="1250"/>
                  </a:lnTo>
                  <a:lnTo>
                    <a:pt x="2270" y="1251"/>
                  </a:lnTo>
                  <a:lnTo>
                    <a:pt x="2272" y="1251"/>
                  </a:lnTo>
                  <a:lnTo>
                    <a:pt x="2272" y="1250"/>
                  </a:lnTo>
                  <a:lnTo>
                    <a:pt x="2273" y="1250"/>
                  </a:lnTo>
                  <a:lnTo>
                    <a:pt x="2275" y="1250"/>
                  </a:lnTo>
                  <a:lnTo>
                    <a:pt x="2276" y="1250"/>
                  </a:lnTo>
                  <a:lnTo>
                    <a:pt x="2276" y="1248"/>
                  </a:lnTo>
                  <a:moveTo>
                    <a:pt x="2083" y="1245"/>
                  </a:moveTo>
                  <a:lnTo>
                    <a:pt x="2081" y="1245"/>
                  </a:lnTo>
                  <a:lnTo>
                    <a:pt x="2081" y="1244"/>
                  </a:lnTo>
                  <a:lnTo>
                    <a:pt x="2081" y="1242"/>
                  </a:lnTo>
                  <a:lnTo>
                    <a:pt x="2080" y="1242"/>
                  </a:lnTo>
                  <a:lnTo>
                    <a:pt x="2078" y="1242"/>
                  </a:lnTo>
                  <a:lnTo>
                    <a:pt x="2078" y="1244"/>
                  </a:lnTo>
                  <a:lnTo>
                    <a:pt x="2078" y="1245"/>
                  </a:lnTo>
                  <a:lnTo>
                    <a:pt x="2080" y="1247"/>
                  </a:lnTo>
                  <a:lnTo>
                    <a:pt x="2080" y="1248"/>
                  </a:lnTo>
                  <a:lnTo>
                    <a:pt x="2081" y="1248"/>
                  </a:lnTo>
                  <a:lnTo>
                    <a:pt x="2083" y="1250"/>
                  </a:lnTo>
                  <a:lnTo>
                    <a:pt x="2083" y="1248"/>
                  </a:lnTo>
                  <a:lnTo>
                    <a:pt x="2084" y="1248"/>
                  </a:lnTo>
                  <a:lnTo>
                    <a:pt x="2083" y="1247"/>
                  </a:lnTo>
                  <a:lnTo>
                    <a:pt x="2083" y="1245"/>
                  </a:lnTo>
                  <a:moveTo>
                    <a:pt x="2261" y="1244"/>
                  </a:moveTo>
                  <a:lnTo>
                    <a:pt x="2260" y="1244"/>
                  </a:lnTo>
                  <a:lnTo>
                    <a:pt x="2258" y="1245"/>
                  </a:lnTo>
                  <a:lnTo>
                    <a:pt x="2258" y="1247"/>
                  </a:lnTo>
                  <a:lnTo>
                    <a:pt x="2260" y="1247"/>
                  </a:lnTo>
                  <a:lnTo>
                    <a:pt x="2261" y="1247"/>
                  </a:lnTo>
                  <a:lnTo>
                    <a:pt x="2263" y="1248"/>
                  </a:lnTo>
                  <a:lnTo>
                    <a:pt x="2263" y="1247"/>
                  </a:lnTo>
                  <a:lnTo>
                    <a:pt x="2264" y="1247"/>
                  </a:lnTo>
                  <a:lnTo>
                    <a:pt x="2264" y="1245"/>
                  </a:lnTo>
                  <a:lnTo>
                    <a:pt x="2263" y="1245"/>
                  </a:lnTo>
                  <a:lnTo>
                    <a:pt x="2263" y="1244"/>
                  </a:lnTo>
                  <a:lnTo>
                    <a:pt x="2261" y="1244"/>
                  </a:lnTo>
                  <a:moveTo>
                    <a:pt x="2297" y="1248"/>
                  </a:moveTo>
                  <a:lnTo>
                    <a:pt x="2298" y="1248"/>
                  </a:lnTo>
                  <a:lnTo>
                    <a:pt x="2298" y="1247"/>
                  </a:lnTo>
                  <a:lnTo>
                    <a:pt x="2297" y="1247"/>
                  </a:lnTo>
                  <a:lnTo>
                    <a:pt x="2295" y="1245"/>
                  </a:lnTo>
                  <a:lnTo>
                    <a:pt x="2295" y="1244"/>
                  </a:lnTo>
                  <a:lnTo>
                    <a:pt x="2294" y="1244"/>
                  </a:lnTo>
                  <a:lnTo>
                    <a:pt x="2294" y="1245"/>
                  </a:lnTo>
                  <a:lnTo>
                    <a:pt x="2294" y="1247"/>
                  </a:lnTo>
                  <a:lnTo>
                    <a:pt x="2292" y="1247"/>
                  </a:lnTo>
                  <a:lnTo>
                    <a:pt x="2292" y="1248"/>
                  </a:lnTo>
                  <a:lnTo>
                    <a:pt x="2294" y="1248"/>
                  </a:lnTo>
                  <a:lnTo>
                    <a:pt x="2295" y="1248"/>
                  </a:lnTo>
                  <a:lnTo>
                    <a:pt x="2297" y="1248"/>
                  </a:lnTo>
                  <a:moveTo>
                    <a:pt x="2356" y="1242"/>
                  </a:moveTo>
                  <a:lnTo>
                    <a:pt x="2356" y="1244"/>
                  </a:lnTo>
                  <a:lnTo>
                    <a:pt x="2357" y="1244"/>
                  </a:lnTo>
                  <a:lnTo>
                    <a:pt x="2359" y="1244"/>
                  </a:lnTo>
                  <a:lnTo>
                    <a:pt x="2359" y="1242"/>
                  </a:lnTo>
                  <a:lnTo>
                    <a:pt x="2357" y="1242"/>
                  </a:lnTo>
                  <a:lnTo>
                    <a:pt x="2356" y="1241"/>
                  </a:lnTo>
                  <a:lnTo>
                    <a:pt x="2354" y="1241"/>
                  </a:lnTo>
                  <a:lnTo>
                    <a:pt x="2353" y="1241"/>
                  </a:lnTo>
                  <a:lnTo>
                    <a:pt x="2354" y="1242"/>
                  </a:lnTo>
                  <a:lnTo>
                    <a:pt x="2356" y="1242"/>
                  </a:lnTo>
                  <a:moveTo>
                    <a:pt x="665" y="1239"/>
                  </a:moveTo>
                  <a:lnTo>
                    <a:pt x="665" y="1238"/>
                  </a:lnTo>
                  <a:lnTo>
                    <a:pt x="664" y="1238"/>
                  </a:lnTo>
                  <a:lnTo>
                    <a:pt x="664" y="1239"/>
                  </a:lnTo>
                  <a:lnTo>
                    <a:pt x="664" y="1241"/>
                  </a:lnTo>
                  <a:lnTo>
                    <a:pt x="662" y="1241"/>
                  </a:lnTo>
                  <a:lnTo>
                    <a:pt x="661" y="1241"/>
                  </a:lnTo>
                  <a:lnTo>
                    <a:pt x="661" y="1242"/>
                  </a:lnTo>
                  <a:lnTo>
                    <a:pt x="662" y="1242"/>
                  </a:lnTo>
                  <a:lnTo>
                    <a:pt x="664" y="1242"/>
                  </a:lnTo>
                  <a:lnTo>
                    <a:pt x="665" y="1242"/>
                  </a:lnTo>
                  <a:lnTo>
                    <a:pt x="666" y="1242"/>
                  </a:lnTo>
                  <a:lnTo>
                    <a:pt x="666" y="1241"/>
                  </a:lnTo>
                  <a:lnTo>
                    <a:pt x="665" y="1241"/>
                  </a:lnTo>
                  <a:lnTo>
                    <a:pt x="665" y="1239"/>
                  </a:lnTo>
                  <a:moveTo>
                    <a:pt x="2291" y="1236"/>
                  </a:moveTo>
                  <a:lnTo>
                    <a:pt x="2291" y="1238"/>
                  </a:lnTo>
                  <a:lnTo>
                    <a:pt x="2291" y="1239"/>
                  </a:lnTo>
                  <a:lnTo>
                    <a:pt x="2291" y="1241"/>
                  </a:lnTo>
                  <a:lnTo>
                    <a:pt x="2292" y="1241"/>
                  </a:lnTo>
                  <a:lnTo>
                    <a:pt x="2292" y="1239"/>
                  </a:lnTo>
                  <a:lnTo>
                    <a:pt x="2294" y="1239"/>
                  </a:lnTo>
                  <a:lnTo>
                    <a:pt x="2294" y="1241"/>
                  </a:lnTo>
                  <a:lnTo>
                    <a:pt x="2295" y="1241"/>
                  </a:lnTo>
                  <a:lnTo>
                    <a:pt x="2295" y="1239"/>
                  </a:lnTo>
                  <a:lnTo>
                    <a:pt x="2295" y="1238"/>
                  </a:lnTo>
                  <a:lnTo>
                    <a:pt x="2294" y="1238"/>
                  </a:lnTo>
                  <a:lnTo>
                    <a:pt x="2292" y="1238"/>
                  </a:lnTo>
                  <a:lnTo>
                    <a:pt x="2292" y="1236"/>
                  </a:lnTo>
                  <a:lnTo>
                    <a:pt x="2291" y="1236"/>
                  </a:lnTo>
                  <a:moveTo>
                    <a:pt x="2297" y="1239"/>
                  </a:moveTo>
                  <a:lnTo>
                    <a:pt x="2298" y="1241"/>
                  </a:lnTo>
                  <a:lnTo>
                    <a:pt x="2300" y="1241"/>
                  </a:lnTo>
                  <a:lnTo>
                    <a:pt x="2298" y="1239"/>
                  </a:lnTo>
                  <a:lnTo>
                    <a:pt x="2298" y="1238"/>
                  </a:lnTo>
                  <a:lnTo>
                    <a:pt x="2297" y="1236"/>
                  </a:lnTo>
                  <a:lnTo>
                    <a:pt x="2297" y="1235"/>
                  </a:lnTo>
                  <a:lnTo>
                    <a:pt x="2297" y="1233"/>
                  </a:lnTo>
                  <a:lnTo>
                    <a:pt x="2297" y="1232"/>
                  </a:lnTo>
                  <a:lnTo>
                    <a:pt x="2298" y="1232"/>
                  </a:lnTo>
                  <a:lnTo>
                    <a:pt x="2300" y="1232"/>
                  </a:lnTo>
                  <a:lnTo>
                    <a:pt x="2301" y="1232"/>
                  </a:lnTo>
                  <a:lnTo>
                    <a:pt x="2303" y="1232"/>
                  </a:lnTo>
                  <a:lnTo>
                    <a:pt x="2303" y="1230"/>
                  </a:lnTo>
                  <a:lnTo>
                    <a:pt x="2301" y="1230"/>
                  </a:lnTo>
                  <a:lnTo>
                    <a:pt x="2300" y="1230"/>
                  </a:lnTo>
                  <a:lnTo>
                    <a:pt x="2300" y="1229"/>
                  </a:lnTo>
                  <a:lnTo>
                    <a:pt x="2300" y="1228"/>
                  </a:lnTo>
                  <a:lnTo>
                    <a:pt x="2301" y="1228"/>
                  </a:lnTo>
                  <a:lnTo>
                    <a:pt x="2303" y="1228"/>
                  </a:lnTo>
                  <a:lnTo>
                    <a:pt x="2303" y="1226"/>
                  </a:lnTo>
                  <a:lnTo>
                    <a:pt x="2303" y="1225"/>
                  </a:lnTo>
                  <a:lnTo>
                    <a:pt x="2303" y="1225"/>
                  </a:lnTo>
                  <a:lnTo>
                    <a:pt x="2301" y="1225"/>
                  </a:lnTo>
                  <a:lnTo>
                    <a:pt x="2300" y="1225"/>
                  </a:lnTo>
                  <a:lnTo>
                    <a:pt x="2300" y="1225"/>
                  </a:lnTo>
                  <a:lnTo>
                    <a:pt x="2298" y="1225"/>
                  </a:lnTo>
                  <a:lnTo>
                    <a:pt x="2298" y="1226"/>
                  </a:lnTo>
                  <a:lnTo>
                    <a:pt x="2297" y="1228"/>
                  </a:lnTo>
                  <a:lnTo>
                    <a:pt x="2297" y="1229"/>
                  </a:lnTo>
                  <a:lnTo>
                    <a:pt x="2295" y="1229"/>
                  </a:lnTo>
                  <a:lnTo>
                    <a:pt x="2294" y="1229"/>
                  </a:lnTo>
                  <a:lnTo>
                    <a:pt x="2292" y="1229"/>
                  </a:lnTo>
                  <a:lnTo>
                    <a:pt x="2292" y="1230"/>
                  </a:lnTo>
                  <a:lnTo>
                    <a:pt x="2294" y="1230"/>
                  </a:lnTo>
                  <a:lnTo>
                    <a:pt x="2294" y="1232"/>
                  </a:lnTo>
                  <a:lnTo>
                    <a:pt x="2295" y="1232"/>
                  </a:lnTo>
                  <a:lnTo>
                    <a:pt x="2295" y="1233"/>
                  </a:lnTo>
                  <a:lnTo>
                    <a:pt x="2295" y="1235"/>
                  </a:lnTo>
                  <a:lnTo>
                    <a:pt x="2295" y="1236"/>
                  </a:lnTo>
                  <a:lnTo>
                    <a:pt x="2295" y="1238"/>
                  </a:lnTo>
                  <a:lnTo>
                    <a:pt x="2297" y="1238"/>
                  </a:lnTo>
                  <a:lnTo>
                    <a:pt x="2297" y="1239"/>
                  </a:lnTo>
                  <a:moveTo>
                    <a:pt x="2319" y="1236"/>
                  </a:moveTo>
                  <a:lnTo>
                    <a:pt x="2319" y="1238"/>
                  </a:lnTo>
                  <a:lnTo>
                    <a:pt x="2320" y="1238"/>
                  </a:lnTo>
                  <a:lnTo>
                    <a:pt x="2322" y="1238"/>
                  </a:lnTo>
                  <a:lnTo>
                    <a:pt x="2322" y="1236"/>
                  </a:lnTo>
                  <a:lnTo>
                    <a:pt x="2320" y="1236"/>
                  </a:lnTo>
                  <a:lnTo>
                    <a:pt x="2320" y="1235"/>
                  </a:lnTo>
                  <a:lnTo>
                    <a:pt x="2319" y="1235"/>
                  </a:lnTo>
                  <a:lnTo>
                    <a:pt x="2317" y="1235"/>
                  </a:lnTo>
                  <a:lnTo>
                    <a:pt x="2317" y="1236"/>
                  </a:lnTo>
                  <a:lnTo>
                    <a:pt x="2319" y="1236"/>
                  </a:lnTo>
                  <a:moveTo>
                    <a:pt x="2257" y="1264"/>
                  </a:moveTo>
                  <a:lnTo>
                    <a:pt x="2257" y="1263"/>
                  </a:lnTo>
                  <a:lnTo>
                    <a:pt x="2255" y="1263"/>
                  </a:lnTo>
                  <a:lnTo>
                    <a:pt x="2255" y="1261"/>
                  </a:lnTo>
                  <a:lnTo>
                    <a:pt x="2254" y="1261"/>
                  </a:lnTo>
                  <a:lnTo>
                    <a:pt x="2254" y="1260"/>
                  </a:lnTo>
                  <a:lnTo>
                    <a:pt x="2255" y="1260"/>
                  </a:lnTo>
                  <a:lnTo>
                    <a:pt x="2255" y="1260"/>
                  </a:lnTo>
                  <a:lnTo>
                    <a:pt x="2255" y="1259"/>
                  </a:lnTo>
                  <a:lnTo>
                    <a:pt x="2255" y="1257"/>
                  </a:lnTo>
                  <a:lnTo>
                    <a:pt x="2254" y="1257"/>
                  </a:lnTo>
                  <a:lnTo>
                    <a:pt x="2253" y="1257"/>
                  </a:lnTo>
                  <a:lnTo>
                    <a:pt x="2253" y="1256"/>
                  </a:lnTo>
                  <a:lnTo>
                    <a:pt x="2253" y="1254"/>
                  </a:lnTo>
                  <a:lnTo>
                    <a:pt x="2251" y="1254"/>
                  </a:lnTo>
                  <a:lnTo>
                    <a:pt x="2251" y="1253"/>
                  </a:lnTo>
                  <a:lnTo>
                    <a:pt x="2250" y="1253"/>
                  </a:lnTo>
                  <a:lnTo>
                    <a:pt x="2250" y="1251"/>
                  </a:lnTo>
                  <a:lnTo>
                    <a:pt x="2248" y="1251"/>
                  </a:lnTo>
                  <a:lnTo>
                    <a:pt x="2248" y="1250"/>
                  </a:lnTo>
                  <a:lnTo>
                    <a:pt x="2247" y="1250"/>
                  </a:lnTo>
                  <a:lnTo>
                    <a:pt x="2247" y="1248"/>
                  </a:lnTo>
                  <a:lnTo>
                    <a:pt x="2248" y="1248"/>
                  </a:lnTo>
                  <a:lnTo>
                    <a:pt x="2248" y="1250"/>
                  </a:lnTo>
                  <a:lnTo>
                    <a:pt x="2250" y="1250"/>
                  </a:lnTo>
                  <a:lnTo>
                    <a:pt x="2251" y="1250"/>
                  </a:lnTo>
                  <a:lnTo>
                    <a:pt x="2251" y="1248"/>
                  </a:lnTo>
                  <a:lnTo>
                    <a:pt x="2253" y="1248"/>
                  </a:lnTo>
                  <a:lnTo>
                    <a:pt x="2254" y="1247"/>
                  </a:lnTo>
                  <a:lnTo>
                    <a:pt x="2255" y="1247"/>
                  </a:lnTo>
                  <a:lnTo>
                    <a:pt x="2257" y="1245"/>
                  </a:lnTo>
                  <a:lnTo>
                    <a:pt x="2257" y="1244"/>
                  </a:lnTo>
                  <a:lnTo>
                    <a:pt x="2258" y="1244"/>
                  </a:lnTo>
                  <a:lnTo>
                    <a:pt x="2258" y="1242"/>
                  </a:lnTo>
                  <a:lnTo>
                    <a:pt x="2260" y="1242"/>
                  </a:lnTo>
                  <a:lnTo>
                    <a:pt x="2261" y="1242"/>
                  </a:lnTo>
                  <a:lnTo>
                    <a:pt x="2263" y="1242"/>
                  </a:lnTo>
                  <a:lnTo>
                    <a:pt x="2264" y="1242"/>
                  </a:lnTo>
                  <a:lnTo>
                    <a:pt x="2264" y="1241"/>
                  </a:lnTo>
                  <a:lnTo>
                    <a:pt x="2263" y="1241"/>
                  </a:lnTo>
                  <a:lnTo>
                    <a:pt x="2263" y="1239"/>
                  </a:lnTo>
                  <a:lnTo>
                    <a:pt x="2261" y="1239"/>
                  </a:lnTo>
                  <a:lnTo>
                    <a:pt x="2260" y="1239"/>
                  </a:lnTo>
                  <a:lnTo>
                    <a:pt x="2258" y="1239"/>
                  </a:lnTo>
                  <a:lnTo>
                    <a:pt x="2258" y="1241"/>
                  </a:lnTo>
                  <a:lnTo>
                    <a:pt x="2257" y="1241"/>
                  </a:lnTo>
                  <a:lnTo>
                    <a:pt x="2255" y="1241"/>
                  </a:lnTo>
                  <a:lnTo>
                    <a:pt x="2254" y="1241"/>
                  </a:lnTo>
                  <a:lnTo>
                    <a:pt x="2254" y="1242"/>
                  </a:lnTo>
                  <a:lnTo>
                    <a:pt x="2253" y="1242"/>
                  </a:lnTo>
                  <a:lnTo>
                    <a:pt x="2251" y="1242"/>
                  </a:lnTo>
                  <a:lnTo>
                    <a:pt x="2250" y="1242"/>
                  </a:lnTo>
                  <a:lnTo>
                    <a:pt x="2248" y="1242"/>
                  </a:lnTo>
                  <a:lnTo>
                    <a:pt x="2247" y="1244"/>
                  </a:lnTo>
                  <a:lnTo>
                    <a:pt x="2247" y="1245"/>
                  </a:lnTo>
                  <a:lnTo>
                    <a:pt x="2245" y="1245"/>
                  </a:lnTo>
                  <a:lnTo>
                    <a:pt x="2244" y="1245"/>
                  </a:lnTo>
                  <a:lnTo>
                    <a:pt x="2242" y="1245"/>
                  </a:lnTo>
                  <a:lnTo>
                    <a:pt x="2241" y="1244"/>
                  </a:lnTo>
                  <a:lnTo>
                    <a:pt x="2242" y="1244"/>
                  </a:lnTo>
                  <a:lnTo>
                    <a:pt x="2241" y="1242"/>
                  </a:lnTo>
                  <a:lnTo>
                    <a:pt x="2239" y="1242"/>
                  </a:lnTo>
                  <a:lnTo>
                    <a:pt x="2238" y="1241"/>
                  </a:lnTo>
                  <a:lnTo>
                    <a:pt x="2238" y="1239"/>
                  </a:lnTo>
                  <a:lnTo>
                    <a:pt x="2238" y="1238"/>
                  </a:lnTo>
                  <a:lnTo>
                    <a:pt x="2236" y="1236"/>
                  </a:lnTo>
                  <a:lnTo>
                    <a:pt x="2235" y="1236"/>
                  </a:lnTo>
                  <a:lnTo>
                    <a:pt x="2235" y="1239"/>
                  </a:lnTo>
                  <a:lnTo>
                    <a:pt x="2236" y="1239"/>
                  </a:lnTo>
                  <a:lnTo>
                    <a:pt x="2236" y="1241"/>
                  </a:lnTo>
                  <a:lnTo>
                    <a:pt x="2236" y="1242"/>
                  </a:lnTo>
                  <a:lnTo>
                    <a:pt x="2235" y="1241"/>
                  </a:lnTo>
                  <a:lnTo>
                    <a:pt x="2233" y="1241"/>
                  </a:lnTo>
                  <a:lnTo>
                    <a:pt x="2233" y="1242"/>
                  </a:lnTo>
                  <a:lnTo>
                    <a:pt x="2233" y="1244"/>
                  </a:lnTo>
                  <a:lnTo>
                    <a:pt x="2232" y="1244"/>
                  </a:lnTo>
                  <a:lnTo>
                    <a:pt x="2232" y="1245"/>
                  </a:lnTo>
                  <a:lnTo>
                    <a:pt x="2232" y="1247"/>
                  </a:lnTo>
                  <a:lnTo>
                    <a:pt x="2232" y="1248"/>
                  </a:lnTo>
                  <a:lnTo>
                    <a:pt x="2232" y="1250"/>
                  </a:lnTo>
                  <a:lnTo>
                    <a:pt x="2232" y="1250"/>
                  </a:lnTo>
                  <a:lnTo>
                    <a:pt x="2232" y="1251"/>
                  </a:lnTo>
                  <a:lnTo>
                    <a:pt x="2232" y="1253"/>
                  </a:lnTo>
                  <a:lnTo>
                    <a:pt x="2232" y="1254"/>
                  </a:lnTo>
                  <a:lnTo>
                    <a:pt x="2230" y="1254"/>
                  </a:lnTo>
                  <a:lnTo>
                    <a:pt x="2230" y="1256"/>
                  </a:lnTo>
                  <a:lnTo>
                    <a:pt x="2229" y="1256"/>
                  </a:lnTo>
                  <a:lnTo>
                    <a:pt x="2229" y="1257"/>
                  </a:lnTo>
                  <a:lnTo>
                    <a:pt x="2230" y="1257"/>
                  </a:lnTo>
                  <a:lnTo>
                    <a:pt x="2230" y="1259"/>
                  </a:lnTo>
                  <a:lnTo>
                    <a:pt x="2229" y="1259"/>
                  </a:lnTo>
                  <a:lnTo>
                    <a:pt x="2229" y="1260"/>
                  </a:lnTo>
                  <a:lnTo>
                    <a:pt x="2229" y="1260"/>
                  </a:lnTo>
                  <a:lnTo>
                    <a:pt x="2230" y="1260"/>
                  </a:lnTo>
                  <a:lnTo>
                    <a:pt x="2230" y="1261"/>
                  </a:lnTo>
                  <a:lnTo>
                    <a:pt x="2232" y="1261"/>
                  </a:lnTo>
                  <a:lnTo>
                    <a:pt x="2232" y="1260"/>
                  </a:lnTo>
                  <a:lnTo>
                    <a:pt x="2232" y="1260"/>
                  </a:lnTo>
                  <a:lnTo>
                    <a:pt x="2233" y="1260"/>
                  </a:lnTo>
                  <a:lnTo>
                    <a:pt x="2233" y="1261"/>
                  </a:lnTo>
                  <a:lnTo>
                    <a:pt x="2233" y="1263"/>
                  </a:lnTo>
                  <a:lnTo>
                    <a:pt x="2233" y="1264"/>
                  </a:lnTo>
                  <a:lnTo>
                    <a:pt x="2233" y="1266"/>
                  </a:lnTo>
                  <a:lnTo>
                    <a:pt x="2233" y="1267"/>
                  </a:lnTo>
                  <a:lnTo>
                    <a:pt x="2233" y="1269"/>
                  </a:lnTo>
                  <a:lnTo>
                    <a:pt x="2233" y="1270"/>
                  </a:lnTo>
                  <a:lnTo>
                    <a:pt x="2233" y="1272"/>
                  </a:lnTo>
                  <a:lnTo>
                    <a:pt x="2233" y="1273"/>
                  </a:lnTo>
                  <a:lnTo>
                    <a:pt x="2232" y="1273"/>
                  </a:lnTo>
                  <a:lnTo>
                    <a:pt x="2232" y="1275"/>
                  </a:lnTo>
                  <a:lnTo>
                    <a:pt x="2232" y="1276"/>
                  </a:lnTo>
                  <a:lnTo>
                    <a:pt x="2233" y="1276"/>
                  </a:lnTo>
                  <a:lnTo>
                    <a:pt x="2233" y="1278"/>
                  </a:lnTo>
                  <a:lnTo>
                    <a:pt x="2235" y="1278"/>
                  </a:lnTo>
                  <a:lnTo>
                    <a:pt x="2236" y="1278"/>
                  </a:lnTo>
                  <a:lnTo>
                    <a:pt x="2236" y="1276"/>
                  </a:lnTo>
                  <a:lnTo>
                    <a:pt x="2238" y="1276"/>
                  </a:lnTo>
                  <a:lnTo>
                    <a:pt x="2239" y="1276"/>
                  </a:lnTo>
                  <a:lnTo>
                    <a:pt x="2241" y="1278"/>
                  </a:lnTo>
                  <a:lnTo>
                    <a:pt x="2241" y="1276"/>
                  </a:lnTo>
                  <a:lnTo>
                    <a:pt x="2241" y="1275"/>
                  </a:lnTo>
                  <a:lnTo>
                    <a:pt x="2239" y="1275"/>
                  </a:lnTo>
                  <a:lnTo>
                    <a:pt x="2239" y="1273"/>
                  </a:lnTo>
                  <a:lnTo>
                    <a:pt x="2239" y="1272"/>
                  </a:lnTo>
                  <a:lnTo>
                    <a:pt x="2241" y="1270"/>
                  </a:lnTo>
                  <a:lnTo>
                    <a:pt x="2241" y="1269"/>
                  </a:lnTo>
                  <a:lnTo>
                    <a:pt x="2239" y="1267"/>
                  </a:lnTo>
                  <a:lnTo>
                    <a:pt x="2239" y="1266"/>
                  </a:lnTo>
                  <a:lnTo>
                    <a:pt x="2239" y="1264"/>
                  </a:lnTo>
                  <a:lnTo>
                    <a:pt x="2239" y="1263"/>
                  </a:lnTo>
                  <a:lnTo>
                    <a:pt x="2241" y="1263"/>
                  </a:lnTo>
                  <a:lnTo>
                    <a:pt x="2241" y="1261"/>
                  </a:lnTo>
                  <a:lnTo>
                    <a:pt x="2241" y="1260"/>
                  </a:lnTo>
                  <a:lnTo>
                    <a:pt x="2241" y="1260"/>
                  </a:lnTo>
                  <a:lnTo>
                    <a:pt x="2239" y="1260"/>
                  </a:lnTo>
                  <a:lnTo>
                    <a:pt x="2239" y="1259"/>
                  </a:lnTo>
                  <a:lnTo>
                    <a:pt x="2239" y="1257"/>
                  </a:lnTo>
                  <a:lnTo>
                    <a:pt x="2241" y="1257"/>
                  </a:lnTo>
                  <a:lnTo>
                    <a:pt x="2241" y="1256"/>
                  </a:lnTo>
                  <a:lnTo>
                    <a:pt x="2242" y="1256"/>
                  </a:lnTo>
                  <a:lnTo>
                    <a:pt x="2244" y="1256"/>
                  </a:lnTo>
                  <a:lnTo>
                    <a:pt x="2245" y="1256"/>
                  </a:lnTo>
                  <a:lnTo>
                    <a:pt x="2245" y="1257"/>
                  </a:lnTo>
                  <a:lnTo>
                    <a:pt x="2245" y="1259"/>
                  </a:lnTo>
                  <a:lnTo>
                    <a:pt x="2245" y="1260"/>
                  </a:lnTo>
                  <a:lnTo>
                    <a:pt x="2244" y="1260"/>
                  </a:lnTo>
                  <a:lnTo>
                    <a:pt x="2244" y="1261"/>
                  </a:lnTo>
                  <a:lnTo>
                    <a:pt x="2245" y="1263"/>
                  </a:lnTo>
                  <a:lnTo>
                    <a:pt x="2247" y="1263"/>
                  </a:lnTo>
                  <a:lnTo>
                    <a:pt x="2247" y="1264"/>
                  </a:lnTo>
                  <a:lnTo>
                    <a:pt x="2248" y="1264"/>
                  </a:lnTo>
                  <a:lnTo>
                    <a:pt x="2250" y="1264"/>
                  </a:lnTo>
                  <a:lnTo>
                    <a:pt x="2250" y="1266"/>
                  </a:lnTo>
                  <a:lnTo>
                    <a:pt x="2250" y="1267"/>
                  </a:lnTo>
                  <a:lnTo>
                    <a:pt x="2248" y="1267"/>
                  </a:lnTo>
                  <a:lnTo>
                    <a:pt x="2248" y="1269"/>
                  </a:lnTo>
                  <a:lnTo>
                    <a:pt x="2248" y="1270"/>
                  </a:lnTo>
                  <a:lnTo>
                    <a:pt x="2250" y="1270"/>
                  </a:lnTo>
                  <a:lnTo>
                    <a:pt x="2250" y="1272"/>
                  </a:lnTo>
                  <a:lnTo>
                    <a:pt x="2251" y="1272"/>
                  </a:lnTo>
                  <a:lnTo>
                    <a:pt x="2253" y="1272"/>
                  </a:lnTo>
                  <a:lnTo>
                    <a:pt x="2254" y="1270"/>
                  </a:lnTo>
                  <a:lnTo>
                    <a:pt x="2253" y="1270"/>
                  </a:lnTo>
                  <a:lnTo>
                    <a:pt x="2253" y="1269"/>
                  </a:lnTo>
                  <a:lnTo>
                    <a:pt x="2254" y="1269"/>
                  </a:lnTo>
                  <a:lnTo>
                    <a:pt x="2255" y="1269"/>
                  </a:lnTo>
                  <a:lnTo>
                    <a:pt x="2255" y="1267"/>
                  </a:lnTo>
                  <a:lnTo>
                    <a:pt x="2257" y="1267"/>
                  </a:lnTo>
                  <a:lnTo>
                    <a:pt x="2258" y="1267"/>
                  </a:lnTo>
                  <a:lnTo>
                    <a:pt x="2260" y="1267"/>
                  </a:lnTo>
                  <a:lnTo>
                    <a:pt x="2260" y="1266"/>
                  </a:lnTo>
                  <a:lnTo>
                    <a:pt x="2258" y="1264"/>
                  </a:lnTo>
                  <a:lnTo>
                    <a:pt x="2257" y="1264"/>
                  </a:lnTo>
                  <a:moveTo>
                    <a:pt x="2238" y="1235"/>
                  </a:moveTo>
                  <a:lnTo>
                    <a:pt x="2238" y="1233"/>
                  </a:lnTo>
                  <a:lnTo>
                    <a:pt x="2239" y="1233"/>
                  </a:lnTo>
                  <a:lnTo>
                    <a:pt x="2239" y="1232"/>
                  </a:lnTo>
                  <a:lnTo>
                    <a:pt x="2241" y="1232"/>
                  </a:lnTo>
                  <a:lnTo>
                    <a:pt x="2241" y="1230"/>
                  </a:lnTo>
                  <a:lnTo>
                    <a:pt x="2242" y="1230"/>
                  </a:lnTo>
                  <a:lnTo>
                    <a:pt x="2242" y="1232"/>
                  </a:lnTo>
                  <a:lnTo>
                    <a:pt x="2244" y="1230"/>
                  </a:lnTo>
                  <a:lnTo>
                    <a:pt x="2244" y="1232"/>
                  </a:lnTo>
                  <a:lnTo>
                    <a:pt x="2245" y="1232"/>
                  </a:lnTo>
                  <a:lnTo>
                    <a:pt x="2247" y="1232"/>
                  </a:lnTo>
                  <a:lnTo>
                    <a:pt x="2248" y="1232"/>
                  </a:lnTo>
                  <a:lnTo>
                    <a:pt x="2248" y="1230"/>
                  </a:lnTo>
                  <a:lnTo>
                    <a:pt x="2250" y="1230"/>
                  </a:lnTo>
                  <a:lnTo>
                    <a:pt x="2251" y="1230"/>
                  </a:lnTo>
                  <a:lnTo>
                    <a:pt x="2251" y="1232"/>
                  </a:lnTo>
                  <a:lnTo>
                    <a:pt x="2253" y="1232"/>
                  </a:lnTo>
                  <a:lnTo>
                    <a:pt x="2254" y="1232"/>
                  </a:lnTo>
                  <a:lnTo>
                    <a:pt x="2255" y="1232"/>
                  </a:lnTo>
                  <a:lnTo>
                    <a:pt x="2255" y="1230"/>
                  </a:lnTo>
                  <a:lnTo>
                    <a:pt x="2257" y="1230"/>
                  </a:lnTo>
                  <a:lnTo>
                    <a:pt x="2258" y="1230"/>
                  </a:lnTo>
                  <a:lnTo>
                    <a:pt x="2260" y="1232"/>
                  </a:lnTo>
                  <a:lnTo>
                    <a:pt x="2260" y="1230"/>
                  </a:lnTo>
                  <a:lnTo>
                    <a:pt x="2261" y="1230"/>
                  </a:lnTo>
                  <a:lnTo>
                    <a:pt x="2261" y="1232"/>
                  </a:lnTo>
                  <a:lnTo>
                    <a:pt x="2263" y="1232"/>
                  </a:lnTo>
                  <a:lnTo>
                    <a:pt x="2264" y="1232"/>
                  </a:lnTo>
                  <a:lnTo>
                    <a:pt x="2266" y="1233"/>
                  </a:lnTo>
                  <a:lnTo>
                    <a:pt x="2266" y="1232"/>
                  </a:lnTo>
                  <a:lnTo>
                    <a:pt x="2267" y="1232"/>
                  </a:lnTo>
                  <a:lnTo>
                    <a:pt x="2267" y="1232"/>
                  </a:lnTo>
                  <a:lnTo>
                    <a:pt x="2269" y="1232"/>
                  </a:lnTo>
                  <a:lnTo>
                    <a:pt x="2270" y="1232"/>
                  </a:lnTo>
                  <a:lnTo>
                    <a:pt x="2270" y="1230"/>
                  </a:lnTo>
                  <a:lnTo>
                    <a:pt x="2272" y="1230"/>
                  </a:lnTo>
                  <a:lnTo>
                    <a:pt x="2272" y="1229"/>
                  </a:lnTo>
                  <a:lnTo>
                    <a:pt x="2272" y="1228"/>
                  </a:lnTo>
                  <a:lnTo>
                    <a:pt x="2273" y="1228"/>
                  </a:lnTo>
                  <a:lnTo>
                    <a:pt x="2275" y="1228"/>
                  </a:lnTo>
                  <a:lnTo>
                    <a:pt x="2275" y="1226"/>
                  </a:lnTo>
                  <a:lnTo>
                    <a:pt x="2275" y="1225"/>
                  </a:lnTo>
                  <a:lnTo>
                    <a:pt x="2276" y="1225"/>
                  </a:lnTo>
                  <a:lnTo>
                    <a:pt x="2276" y="1225"/>
                  </a:lnTo>
                  <a:lnTo>
                    <a:pt x="2276" y="1223"/>
                  </a:lnTo>
                  <a:lnTo>
                    <a:pt x="2276" y="1222"/>
                  </a:lnTo>
                  <a:lnTo>
                    <a:pt x="2275" y="1222"/>
                  </a:lnTo>
                  <a:lnTo>
                    <a:pt x="2275" y="1223"/>
                  </a:lnTo>
                  <a:lnTo>
                    <a:pt x="2273" y="1223"/>
                  </a:lnTo>
                  <a:lnTo>
                    <a:pt x="2273" y="1225"/>
                  </a:lnTo>
                  <a:lnTo>
                    <a:pt x="2272" y="1225"/>
                  </a:lnTo>
                  <a:lnTo>
                    <a:pt x="2272" y="1226"/>
                  </a:lnTo>
                  <a:lnTo>
                    <a:pt x="2270" y="1226"/>
                  </a:lnTo>
                  <a:lnTo>
                    <a:pt x="2269" y="1226"/>
                  </a:lnTo>
                  <a:lnTo>
                    <a:pt x="2269" y="1228"/>
                  </a:lnTo>
                  <a:lnTo>
                    <a:pt x="2267" y="1228"/>
                  </a:lnTo>
                  <a:lnTo>
                    <a:pt x="2267" y="1228"/>
                  </a:lnTo>
                  <a:lnTo>
                    <a:pt x="2267" y="1229"/>
                  </a:lnTo>
                  <a:lnTo>
                    <a:pt x="2266" y="1229"/>
                  </a:lnTo>
                  <a:lnTo>
                    <a:pt x="2266" y="1228"/>
                  </a:lnTo>
                  <a:lnTo>
                    <a:pt x="2264" y="1228"/>
                  </a:lnTo>
                  <a:lnTo>
                    <a:pt x="2263" y="1228"/>
                  </a:lnTo>
                  <a:lnTo>
                    <a:pt x="2261" y="1228"/>
                  </a:lnTo>
                  <a:lnTo>
                    <a:pt x="2260" y="1228"/>
                  </a:lnTo>
                  <a:lnTo>
                    <a:pt x="2260" y="1229"/>
                  </a:lnTo>
                  <a:lnTo>
                    <a:pt x="2258" y="1229"/>
                  </a:lnTo>
                  <a:lnTo>
                    <a:pt x="2258" y="1228"/>
                  </a:lnTo>
                  <a:lnTo>
                    <a:pt x="2257" y="1228"/>
                  </a:lnTo>
                  <a:lnTo>
                    <a:pt x="2255" y="1228"/>
                  </a:lnTo>
                  <a:lnTo>
                    <a:pt x="2254" y="1228"/>
                  </a:lnTo>
                  <a:lnTo>
                    <a:pt x="2253" y="1226"/>
                  </a:lnTo>
                  <a:lnTo>
                    <a:pt x="2250" y="1226"/>
                  </a:lnTo>
                  <a:lnTo>
                    <a:pt x="2248" y="1226"/>
                  </a:lnTo>
                  <a:lnTo>
                    <a:pt x="2248" y="1225"/>
                  </a:lnTo>
                  <a:lnTo>
                    <a:pt x="2247" y="1225"/>
                  </a:lnTo>
                  <a:lnTo>
                    <a:pt x="2245" y="1225"/>
                  </a:lnTo>
                  <a:lnTo>
                    <a:pt x="2244" y="1225"/>
                  </a:lnTo>
                  <a:lnTo>
                    <a:pt x="2244" y="1226"/>
                  </a:lnTo>
                  <a:lnTo>
                    <a:pt x="2244" y="1228"/>
                  </a:lnTo>
                  <a:lnTo>
                    <a:pt x="2242" y="1228"/>
                  </a:lnTo>
                  <a:lnTo>
                    <a:pt x="2242" y="1229"/>
                  </a:lnTo>
                  <a:lnTo>
                    <a:pt x="2241" y="1229"/>
                  </a:lnTo>
                  <a:lnTo>
                    <a:pt x="2239" y="1229"/>
                  </a:lnTo>
                  <a:lnTo>
                    <a:pt x="2238" y="1229"/>
                  </a:lnTo>
                  <a:lnTo>
                    <a:pt x="2238" y="1230"/>
                  </a:lnTo>
                  <a:lnTo>
                    <a:pt x="2236" y="1230"/>
                  </a:lnTo>
                  <a:lnTo>
                    <a:pt x="2236" y="1232"/>
                  </a:lnTo>
                  <a:lnTo>
                    <a:pt x="2236" y="1233"/>
                  </a:lnTo>
                  <a:lnTo>
                    <a:pt x="2235" y="1233"/>
                  </a:lnTo>
                  <a:lnTo>
                    <a:pt x="2236" y="1235"/>
                  </a:lnTo>
                  <a:lnTo>
                    <a:pt x="2236" y="1236"/>
                  </a:lnTo>
                  <a:lnTo>
                    <a:pt x="2238" y="1236"/>
                  </a:lnTo>
                  <a:lnTo>
                    <a:pt x="2238" y="1235"/>
                  </a:lnTo>
                  <a:moveTo>
                    <a:pt x="2123" y="1229"/>
                  </a:moveTo>
                  <a:lnTo>
                    <a:pt x="2124" y="1229"/>
                  </a:lnTo>
                  <a:lnTo>
                    <a:pt x="2124" y="1228"/>
                  </a:lnTo>
                  <a:lnTo>
                    <a:pt x="2124" y="1226"/>
                  </a:lnTo>
                  <a:lnTo>
                    <a:pt x="2123" y="1226"/>
                  </a:lnTo>
                  <a:lnTo>
                    <a:pt x="2121" y="1226"/>
                  </a:lnTo>
                  <a:lnTo>
                    <a:pt x="2121" y="1228"/>
                  </a:lnTo>
                  <a:lnTo>
                    <a:pt x="2123" y="1228"/>
                  </a:lnTo>
                  <a:lnTo>
                    <a:pt x="2123" y="1229"/>
                  </a:lnTo>
                  <a:moveTo>
                    <a:pt x="2155" y="1229"/>
                  </a:moveTo>
                  <a:lnTo>
                    <a:pt x="2155" y="1230"/>
                  </a:lnTo>
                  <a:lnTo>
                    <a:pt x="2155" y="1232"/>
                  </a:lnTo>
                  <a:lnTo>
                    <a:pt x="2157" y="1232"/>
                  </a:lnTo>
                  <a:lnTo>
                    <a:pt x="2157" y="1233"/>
                  </a:lnTo>
                  <a:lnTo>
                    <a:pt x="2158" y="1233"/>
                  </a:lnTo>
                  <a:lnTo>
                    <a:pt x="2158" y="1235"/>
                  </a:lnTo>
                  <a:lnTo>
                    <a:pt x="2158" y="1236"/>
                  </a:lnTo>
                  <a:lnTo>
                    <a:pt x="2157" y="1236"/>
                  </a:lnTo>
                  <a:lnTo>
                    <a:pt x="2157" y="1238"/>
                  </a:lnTo>
                  <a:lnTo>
                    <a:pt x="2157" y="1239"/>
                  </a:lnTo>
                  <a:lnTo>
                    <a:pt x="2158" y="1239"/>
                  </a:lnTo>
                  <a:lnTo>
                    <a:pt x="2159" y="1239"/>
                  </a:lnTo>
                  <a:lnTo>
                    <a:pt x="2159" y="1241"/>
                  </a:lnTo>
                  <a:lnTo>
                    <a:pt x="2158" y="1241"/>
                  </a:lnTo>
                  <a:lnTo>
                    <a:pt x="2158" y="1242"/>
                  </a:lnTo>
                  <a:lnTo>
                    <a:pt x="2159" y="1242"/>
                  </a:lnTo>
                  <a:lnTo>
                    <a:pt x="2159" y="1244"/>
                  </a:lnTo>
                  <a:lnTo>
                    <a:pt x="2159" y="1245"/>
                  </a:lnTo>
                  <a:lnTo>
                    <a:pt x="2161" y="1245"/>
                  </a:lnTo>
                  <a:lnTo>
                    <a:pt x="2161" y="1244"/>
                  </a:lnTo>
                  <a:lnTo>
                    <a:pt x="2161" y="1244"/>
                  </a:lnTo>
                  <a:lnTo>
                    <a:pt x="2162" y="1244"/>
                  </a:lnTo>
                  <a:lnTo>
                    <a:pt x="2162" y="1245"/>
                  </a:lnTo>
                  <a:lnTo>
                    <a:pt x="2162" y="1247"/>
                  </a:lnTo>
                  <a:lnTo>
                    <a:pt x="2162" y="1248"/>
                  </a:lnTo>
                  <a:lnTo>
                    <a:pt x="2161" y="1248"/>
                  </a:lnTo>
                  <a:lnTo>
                    <a:pt x="2161" y="1250"/>
                  </a:lnTo>
                  <a:lnTo>
                    <a:pt x="2162" y="1250"/>
                  </a:lnTo>
                  <a:lnTo>
                    <a:pt x="2164" y="1251"/>
                  </a:lnTo>
                  <a:lnTo>
                    <a:pt x="2162" y="1251"/>
                  </a:lnTo>
                  <a:lnTo>
                    <a:pt x="2162" y="1253"/>
                  </a:lnTo>
                  <a:lnTo>
                    <a:pt x="2164" y="1253"/>
                  </a:lnTo>
                  <a:lnTo>
                    <a:pt x="2164" y="1254"/>
                  </a:lnTo>
                  <a:lnTo>
                    <a:pt x="2164" y="1256"/>
                  </a:lnTo>
                  <a:lnTo>
                    <a:pt x="2164" y="1257"/>
                  </a:lnTo>
                  <a:lnTo>
                    <a:pt x="2164" y="1259"/>
                  </a:lnTo>
                  <a:lnTo>
                    <a:pt x="2165" y="1257"/>
                  </a:lnTo>
                  <a:lnTo>
                    <a:pt x="2167" y="1257"/>
                  </a:lnTo>
                  <a:lnTo>
                    <a:pt x="2167" y="1259"/>
                  </a:lnTo>
                  <a:lnTo>
                    <a:pt x="2168" y="1259"/>
                  </a:lnTo>
                  <a:lnTo>
                    <a:pt x="2168" y="1257"/>
                  </a:lnTo>
                  <a:lnTo>
                    <a:pt x="2170" y="1257"/>
                  </a:lnTo>
                  <a:lnTo>
                    <a:pt x="2168" y="1259"/>
                  </a:lnTo>
                  <a:lnTo>
                    <a:pt x="2170" y="1259"/>
                  </a:lnTo>
                  <a:lnTo>
                    <a:pt x="2173" y="1259"/>
                  </a:lnTo>
                  <a:lnTo>
                    <a:pt x="2173" y="1257"/>
                  </a:lnTo>
                  <a:lnTo>
                    <a:pt x="2174" y="1257"/>
                  </a:lnTo>
                  <a:lnTo>
                    <a:pt x="2174" y="1259"/>
                  </a:lnTo>
                  <a:lnTo>
                    <a:pt x="2176" y="1259"/>
                  </a:lnTo>
                  <a:lnTo>
                    <a:pt x="2177" y="1259"/>
                  </a:lnTo>
                  <a:lnTo>
                    <a:pt x="2176" y="1260"/>
                  </a:lnTo>
                  <a:lnTo>
                    <a:pt x="2177" y="1260"/>
                  </a:lnTo>
                  <a:lnTo>
                    <a:pt x="2176" y="1261"/>
                  </a:lnTo>
                  <a:lnTo>
                    <a:pt x="2177" y="1261"/>
                  </a:lnTo>
                  <a:lnTo>
                    <a:pt x="2179" y="1260"/>
                  </a:lnTo>
                  <a:lnTo>
                    <a:pt x="2180" y="1260"/>
                  </a:lnTo>
                  <a:lnTo>
                    <a:pt x="2180" y="1260"/>
                  </a:lnTo>
                  <a:lnTo>
                    <a:pt x="2182" y="1260"/>
                  </a:lnTo>
                  <a:lnTo>
                    <a:pt x="2183" y="1260"/>
                  </a:lnTo>
                  <a:lnTo>
                    <a:pt x="2186" y="1260"/>
                  </a:lnTo>
                  <a:lnTo>
                    <a:pt x="2185" y="1260"/>
                  </a:lnTo>
                  <a:lnTo>
                    <a:pt x="2185" y="1259"/>
                  </a:lnTo>
                  <a:lnTo>
                    <a:pt x="2186" y="1259"/>
                  </a:lnTo>
                  <a:lnTo>
                    <a:pt x="2188" y="1259"/>
                  </a:lnTo>
                  <a:lnTo>
                    <a:pt x="2188" y="1260"/>
                  </a:lnTo>
                  <a:lnTo>
                    <a:pt x="2189" y="1260"/>
                  </a:lnTo>
                  <a:lnTo>
                    <a:pt x="2190" y="1260"/>
                  </a:lnTo>
                  <a:lnTo>
                    <a:pt x="2190" y="1260"/>
                  </a:lnTo>
                  <a:lnTo>
                    <a:pt x="2192" y="1260"/>
                  </a:lnTo>
                  <a:lnTo>
                    <a:pt x="2193" y="1260"/>
                  </a:lnTo>
                  <a:lnTo>
                    <a:pt x="2193" y="1260"/>
                  </a:lnTo>
                  <a:lnTo>
                    <a:pt x="2195" y="1260"/>
                  </a:lnTo>
                  <a:lnTo>
                    <a:pt x="2195" y="1260"/>
                  </a:lnTo>
                  <a:lnTo>
                    <a:pt x="2196" y="1260"/>
                  </a:lnTo>
                  <a:lnTo>
                    <a:pt x="2196" y="1260"/>
                  </a:lnTo>
                  <a:lnTo>
                    <a:pt x="2196" y="1260"/>
                  </a:lnTo>
                  <a:lnTo>
                    <a:pt x="2196" y="1261"/>
                  </a:lnTo>
                  <a:lnTo>
                    <a:pt x="2196" y="1263"/>
                  </a:lnTo>
                  <a:lnTo>
                    <a:pt x="2196" y="1264"/>
                  </a:lnTo>
                  <a:lnTo>
                    <a:pt x="2196" y="1266"/>
                  </a:lnTo>
                  <a:lnTo>
                    <a:pt x="2198" y="1266"/>
                  </a:lnTo>
                  <a:lnTo>
                    <a:pt x="2199" y="1264"/>
                  </a:lnTo>
                  <a:lnTo>
                    <a:pt x="2201" y="1264"/>
                  </a:lnTo>
                  <a:lnTo>
                    <a:pt x="2202" y="1263"/>
                  </a:lnTo>
                  <a:lnTo>
                    <a:pt x="2204" y="1263"/>
                  </a:lnTo>
                  <a:lnTo>
                    <a:pt x="2205" y="1263"/>
                  </a:lnTo>
                  <a:lnTo>
                    <a:pt x="2205" y="1261"/>
                  </a:lnTo>
                  <a:lnTo>
                    <a:pt x="2207" y="1261"/>
                  </a:lnTo>
                  <a:lnTo>
                    <a:pt x="2208" y="1260"/>
                  </a:lnTo>
                  <a:lnTo>
                    <a:pt x="2208" y="1261"/>
                  </a:lnTo>
                  <a:lnTo>
                    <a:pt x="2208" y="1263"/>
                  </a:lnTo>
                  <a:lnTo>
                    <a:pt x="2208" y="1264"/>
                  </a:lnTo>
                  <a:lnTo>
                    <a:pt x="2210" y="1264"/>
                  </a:lnTo>
                  <a:lnTo>
                    <a:pt x="2210" y="1263"/>
                  </a:lnTo>
                  <a:lnTo>
                    <a:pt x="2210" y="1261"/>
                  </a:lnTo>
                  <a:lnTo>
                    <a:pt x="2211" y="1261"/>
                  </a:lnTo>
                  <a:lnTo>
                    <a:pt x="2211" y="1260"/>
                  </a:lnTo>
                  <a:lnTo>
                    <a:pt x="2210" y="1260"/>
                  </a:lnTo>
                  <a:lnTo>
                    <a:pt x="2210" y="1260"/>
                  </a:lnTo>
                  <a:lnTo>
                    <a:pt x="2210" y="1259"/>
                  </a:lnTo>
                  <a:lnTo>
                    <a:pt x="2208" y="1259"/>
                  </a:lnTo>
                  <a:lnTo>
                    <a:pt x="2208" y="1257"/>
                  </a:lnTo>
                  <a:lnTo>
                    <a:pt x="2210" y="1257"/>
                  </a:lnTo>
                  <a:lnTo>
                    <a:pt x="2210" y="1256"/>
                  </a:lnTo>
                  <a:lnTo>
                    <a:pt x="2210" y="1254"/>
                  </a:lnTo>
                  <a:lnTo>
                    <a:pt x="2211" y="1254"/>
                  </a:lnTo>
                  <a:lnTo>
                    <a:pt x="2211" y="1253"/>
                  </a:lnTo>
                  <a:lnTo>
                    <a:pt x="2210" y="1251"/>
                  </a:lnTo>
                  <a:lnTo>
                    <a:pt x="2211" y="1251"/>
                  </a:lnTo>
                  <a:lnTo>
                    <a:pt x="2211" y="1250"/>
                  </a:lnTo>
                  <a:lnTo>
                    <a:pt x="2211" y="1248"/>
                  </a:lnTo>
                  <a:lnTo>
                    <a:pt x="2211" y="1247"/>
                  </a:lnTo>
                  <a:lnTo>
                    <a:pt x="2213" y="1247"/>
                  </a:lnTo>
                  <a:lnTo>
                    <a:pt x="2213" y="1245"/>
                  </a:lnTo>
                  <a:lnTo>
                    <a:pt x="2214" y="1245"/>
                  </a:lnTo>
                  <a:lnTo>
                    <a:pt x="2213" y="1244"/>
                  </a:lnTo>
                  <a:lnTo>
                    <a:pt x="2214" y="1244"/>
                  </a:lnTo>
                  <a:lnTo>
                    <a:pt x="2214" y="1245"/>
                  </a:lnTo>
                  <a:lnTo>
                    <a:pt x="2216" y="1245"/>
                  </a:lnTo>
                  <a:lnTo>
                    <a:pt x="2216" y="1244"/>
                  </a:lnTo>
                  <a:lnTo>
                    <a:pt x="2217" y="1242"/>
                  </a:lnTo>
                  <a:lnTo>
                    <a:pt x="2219" y="1242"/>
                  </a:lnTo>
                  <a:lnTo>
                    <a:pt x="2219" y="1241"/>
                  </a:lnTo>
                  <a:lnTo>
                    <a:pt x="2220" y="1241"/>
                  </a:lnTo>
                  <a:lnTo>
                    <a:pt x="2220" y="1239"/>
                  </a:lnTo>
                  <a:lnTo>
                    <a:pt x="2220" y="1238"/>
                  </a:lnTo>
                  <a:lnTo>
                    <a:pt x="2219" y="1239"/>
                  </a:lnTo>
                  <a:lnTo>
                    <a:pt x="2219" y="1238"/>
                  </a:lnTo>
                  <a:lnTo>
                    <a:pt x="2219" y="1236"/>
                  </a:lnTo>
                  <a:lnTo>
                    <a:pt x="2219" y="1235"/>
                  </a:lnTo>
                  <a:lnTo>
                    <a:pt x="2219" y="1233"/>
                  </a:lnTo>
                  <a:lnTo>
                    <a:pt x="2220" y="1232"/>
                  </a:lnTo>
                  <a:lnTo>
                    <a:pt x="2220" y="1230"/>
                  </a:lnTo>
                  <a:lnTo>
                    <a:pt x="2221" y="1230"/>
                  </a:lnTo>
                  <a:lnTo>
                    <a:pt x="2221" y="1229"/>
                  </a:lnTo>
                  <a:lnTo>
                    <a:pt x="2223" y="1229"/>
                  </a:lnTo>
                  <a:lnTo>
                    <a:pt x="2223" y="1228"/>
                  </a:lnTo>
                  <a:lnTo>
                    <a:pt x="2221" y="1226"/>
                  </a:lnTo>
                  <a:lnTo>
                    <a:pt x="2223" y="1226"/>
                  </a:lnTo>
                  <a:lnTo>
                    <a:pt x="2223" y="1228"/>
                  </a:lnTo>
                  <a:lnTo>
                    <a:pt x="2224" y="1228"/>
                  </a:lnTo>
                  <a:lnTo>
                    <a:pt x="2226" y="1229"/>
                  </a:lnTo>
                  <a:lnTo>
                    <a:pt x="2227" y="1229"/>
                  </a:lnTo>
                  <a:lnTo>
                    <a:pt x="2229" y="1229"/>
                  </a:lnTo>
                  <a:lnTo>
                    <a:pt x="2230" y="1228"/>
                  </a:lnTo>
                  <a:lnTo>
                    <a:pt x="2229" y="1226"/>
                  </a:lnTo>
                  <a:lnTo>
                    <a:pt x="2229" y="1225"/>
                  </a:lnTo>
                  <a:lnTo>
                    <a:pt x="2227" y="1225"/>
                  </a:lnTo>
                  <a:lnTo>
                    <a:pt x="2226" y="1225"/>
                  </a:lnTo>
                  <a:lnTo>
                    <a:pt x="2226" y="1225"/>
                  </a:lnTo>
                  <a:lnTo>
                    <a:pt x="2224" y="1225"/>
                  </a:lnTo>
                  <a:lnTo>
                    <a:pt x="2224" y="1223"/>
                  </a:lnTo>
                  <a:lnTo>
                    <a:pt x="2223" y="1223"/>
                  </a:lnTo>
                  <a:lnTo>
                    <a:pt x="2223" y="1222"/>
                  </a:lnTo>
                  <a:lnTo>
                    <a:pt x="2221" y="1222"/>
                  </a:lnTo>
                  <a:lnTo>
                    <a:pt x="2221" y="1220"/>
                  </a:lnTo>
                  <a:lnTo>
                    <a:pt x="2223" y="1220"/>
                  </a:lnTo>
                  <a:lnTo>
                    <a:pt x="2223" y="1219"/>
                  </a:lnTo>
                  <a:lnTo>
                    <a:pt x="2223" y="1217"/>
                  </a:lnTo>
                  <a:lnTo>
                    <a:pt x="2221" y="1217"/>
                  </a:lnTo>
                  <a:lnTo>
                    <a:pt x="2221" y="1216"/>
                  </a:lnTo>
                  <a:lnTo>
                    <a:pt x="2221" y="1214"/>
                  </a:lnTo>
                  <a:lnTo>
                    <a:pt x="2220" y="1214"/>
                  </a:lnTo>
                  <a:lnTo>
                    <a:pt x="2220" y="1213"/>
                  </a:lnTo>
                  <a:lnTo>
                    <a:pt x="2219" y="1213"/>
                  </a:lnTo>
                  <a:lnTo>
                    <a:pt x="2219" y="1211"/>
                  </a:lnTo>
                  <a:lnTo>
                    <a:pt x="2219" y="1210"/>
                  </a:lnTo>
                  <a:lnTo>
                    <a:pt x="2219" y="1208"/>
                  </a:lnTo>
                  <a:lnTo>
                    <a:pt x="2220" y="1208"/>
                  </a:lnTo>
                  <a:lnTo>
                    <a:pt x="2221" y="1208"/>
                  </a:lnTo>
                  <a:lnTo>
                    <a:pt x="2221" y="1207"/>
                  </a:lnTo>
                  <a:lnTo>
                    <a:pt x="2220" y="1207"/>
                  </a:lnTo>
                  <a:lnTo>
                    <a:pt x="2220" y="1205"/>
                  </a:lnTo>
                  <a:lnTo>
                    <a:pt x="2219" y="1205"/>
                  </a:lnTo>
                  <a:lnTo>
                    <a:pt x="2219" y="1204"/>
                  </a:lnTo>
                  <a:lnTo>
                    <a:pt x="2220" y="1204"/>
                  </a:lnTo>
                  <a:lnTo>
                    <a:pt x="2220" y="1202"/>
                  </a:lnTo>
                  <a:lnTo>
                    <a:pt x="2221" y="1202"/>
                  </a:lnTo>
                  <a:lnTo>
                    <a:pt x="2221" y="1204"/>
                  </a:lnTo>
                  <a:lnTo>
                    <a:pt x="2221" y="1205"/>
                  </a:lnTo>
                  <a:lnTo>
                    <a:pt x="2223" y="1205"/>
                  </a:lnTo>
                  <a:lnTo>
                    <a:pt x="2223" y="1204"/>
                  </a:lnTo>
                  <a:lnTo>
                    <a:pt x="2224" y="1202"/>
                  </a:lnTo>
                  <a:lnTo>
                    <a:pt x="2226" y="1202"/>
                  </a:lnTo>
                  <a:lnTo>
                    <a:pt x="2227" y="1202"/>
                  </a:lnTo>
                  <a:lnTo>
                    <a:pt x="2229" y="1202"/>
                  </a:lnTo>
                  <a:lnTo>
                    <a:pt x="2229" y="1201"/>
                  </a:lnTo>
                  <a:lnTo>
                    <a:pt x="2227" y="1201"/>
                  </a:lnTo>
                  <a:lnTo>
                    <a:pt x="2227" y="1199"/>
                  </a:lnTo>
                  <a:lnTo>
                    <a:pt x="2226" y="1199"/>
                  </a:lnTo>
                  <a:lnTo>
                    <a:pt x="2224" y="1199"/>
                  </a:lnTo>
                  <a:lnTo>
                    <a:pt x="2224" y="1198"/>
                  </a:lnTo>
                  <a:lnTo>
                    <a:pt x="2226" y="1198"/>
                  </a:lnTo>
                  <a:lnTo>
                    <a:pt x="2227" y="1198"/>
                  </a:lnTo>
                  <a:lnTo>
                    <a:pt x="2229" y="1198"/>
                  </a:lnTo>
                  <a:lnTo>
                    <a:pt x="2230" y="1198"/>
                  </a:lnTo>
                  <a:lnTo>
                    <a:pt x="2232" y="1197"/>
                  </a:lnTo>
                  <a:lnTo>
                    <a:pt x="2232" y="1197"/>
                  </a:lnTo>
                  <a:lnTo>
                    <a:pt x="2232" y="1195"/>
                  </a:lnTo>
                  <a:lnTo>
                    <a:pt x="2232" y="1194"/>
                  </a:lnTo>
                  <a:lnTo>
                    <a:pt x="2232" y="1195"/>
                  </a:lnTo>
                  <a:lnTo>
                    <a:pt x="2230" y="1194"/>
                  </a:lnTo>
                  <a:lnTo>
                    <a:pt x="2229" y="1194"/>
                  </a:lnTo>
                  <a:lnTo>
                    <a:pt x="2229" y="1192"/>
                  </a:lnTo>
                  <a:lnTo>
                    <a:pt x="2227" y="1192"/>
                  </a:lnTo>
                  <a:lnTo>
                    <a:pt x="2226" y="1192"/>
                  </a:lnTo>
                  <a:lnTo>
                    <a:pt x="2224" y="1191"/>
                  </a:lnTo>
                  <a:lnTo>
                    <a:pt x="2224" y="1192"/>
                  </a:lnTo>
                  <a:lnTo>
                    <a:pt x="2223" y="1192"/>
                  </a:lnTo>
                  <a:lnTo>
                    <a:pt x="2223" y="1191"/>
                  </a:lnTo>
                  <a:lnTo>
                    <a:pt x="2221" y="1191"/>
                  </a:lnTo>
                  <a:lnTo>
                    <a:pt x="2220" y="1191"/>
                  </a:lnTo>
                  <a:lnTo>
                    <a:pt x="2220" y="1189"/>
                  </a:lnTo>
                  <a:lnTo>
                    <a:pt x="2220" y="1189"/>
                  </a:lnTo>
                  <a:lnTo>
                    <a:pt x="2221" y="1189"/>
                  </a:lnTo>
                  <a:lnTo>
                    <a:pt x="2221" y="1188"/>
                  </a:lnTo>
                  <a:lnTo>
                    <a:pt x="2220" y="1188"/>
                  </a:lnTo>
                  <a:lnTo>
                    <a:pt x="2220" y="1186"/>
                  </a:lnTo>
                  <a:lnTo>
                    <a:pt x="2219" y="1186"/>
                  </a:lnTo>
                  <a:lnTo>
                    <a:pt x="2217" y="1186"/>
                  </a:lnTo>
                  <a:lnTo>
                    <a:pt x="2217" y="1185"/>
                  </a:lnTo>
                  <a:lnTo>
                    <a:pt x="2217" y="1183"/>
                  </a:lnTo>
                  <a:lnTo>
                    <a:pt x="2216" y="1183"/>
                  </a:lnTo>
                  <a:lnTo>
                    <a:pt x="2216" y="1185"/>
                  </a:lnTo>
                  <a:lnTo>
                    <a:pt x="2216" y="1186"/>
                  </a:lnTo>
                  <a:lnTo>
                    <a:pt x="2214" y="1186"/>
                  </a:lnTo>
                  <a:lnTo>
                    <a:pt x="2214" y="1185"/>
                  </a:lnTo>
                  <a:lnTo>
                    <a:pt x="2214" y="1183"/>
                  </a:lnTo>
                  <a:lnTo>
                    <a:pt x="2213" y="1183"/>
                  </a:lnTo>
                  <a:lnTo>
                    <a:pt x="2213" y="1185"/>
                  </a:lnTo>
                  <a:lnTo>
                    <a:pt x="2213" y="1186"/>
                  </a:lnTo>
                  <a:lnTo>
                    <a:pt x="2211" y="1186"/>
                  </a:lnTo>
                  <a:lnTo>
                    <a:pt x="2211" y="1188"/>
                  </a:lnTo>
                  <a:lnTo>
                    <a:pt x="2210" y="1188"/>
                  </a:lnTo>
                  <a:lnTo>
                    <a:pt x="2210" y="1189"/>
                  </a:lnTo>
                  <a:lnTo>
                    <a:pt x="2208" y="1189"/>
                  </a:lnTo>
                  <a:lnTo>
                    <a:pt x="2208" y="1191"/>
                  </a:lnTo>
                  <a:lnTo>
                    <a:pt x="2207" y="1192"/>
                  </a:lnTo>
                  <a:lnTo>
                    <a:pt x="2207" y="1194"/>
                  </a:lnTo>
                  <a:lnTo>
                    <a:pt x="2205" y="1194"/>
                  </a:lnTo>
                  <a:lnTo>
                    <a:pt x="2204" y="1194"/>
                  </a:lnTo>
                  <a:lnTo>
                    <a:pt x="2202" y="1194"/>
                  </a:lnTo>
                  <a:lnTo>
                    <a:pt x="2202" y="1195"/>
                  </a:lnTo>
                  <a:lnTo>
                    <a:pt x="2204" y="1197"/>
                  </a:lnTo>
                  <a:lnTo>
                    <a:pt x="2204" y="1198"/>
                  </a:lnTo>
                  <a:lnTo>
                    <a:pt x="2202" y="1198"/>
                  </a:lnTo>
                  <a:lnTo>
                    <a:pt x="2201" y="1198"/>
                  </a:lnTo>
                  <a:lnTo>
                    <a:pt x="2201" y="1199"/>
                  </a:lnTo>
                  <a:lnTo>
                    <a:pt x="2199" y="1199"/>
                  </a:lnTo>
                  <a:lnTo>
                    <a:pt x="2199" y="1198"/>
                  </a:lnTo>
                  <a:lnTo>
                    <a:pt x="2198" y="1198"/>
                  </a:lnTo>
                  <a:lnTo>
                    <a:pt x="2196" y="1199"/>
                  </a:lnTo>
                  <a:lnTo>
                    <a:pt x="2196" y="1201"/>
                  </a:lnTo>
                  <a:lnTo>
                    <a:pt x="2195" y="1201"/>
                  </a:lnTo>
                  <a:lnTo>
                    <a:pt x="2193" y="1201"/>
                  </a:lnTo>
                  <a:lnTo>
                    <a:pt x="2193" y="1202"/>
                  </a:lnTo>
                  <a:lnTo>
                    <a:pt x="2193" y="1204"/>
                  </a:lnTo>
                  <a:lnTo>
                    <a:pt x="2192" y="1205"/>
                  </a:lnTo>
                  <a:lnTo>
                    <a:pt x="2189" y="1207"/>
                  </a:lnTo>
                  <a:lnTo>
                    <a:pt x="2189" y="1208"/>
                  </a:lnTo>
                  <a:lnTo>
                    <a:pt x="2188" y="1208"/>
                  </a:lnTo>
                  <a:lnTo>
                    <a:pt x="2188" y="1210"/>
                  </a:lnTo>
                  <a:lnTo>
                    <a:pt x="2186" y="1210"/>
                  </a:lnTo>
                  <a:lnTo>
                    <a:pt x="2186" y="1211"/>
                  </a:lnTo>
                  <a:lnTo>
                    <a:pt x="2186" y="1213"/>
                  </a:lnTo>
                  <a:lnTo>
                    <a:pt x="2185" y="1213"/>
                  </a:lnTo>
                  <a:lnTo>
                    <a:pt x="2183" y="1213"/>
                  </a:lnTo>
                  <a:lnTo>
                    <a:pt x="2182" y="1213"/>
                  </a:lnTo>
                  <a:lnTo>
                    <a:pt x="2180" y="1213"/>
                  </a:lnTo>
                  <a:lnTo>
                    <a:pt x="2177" y="1214"/>
                  </a:lnTo>
                  <a:lnTo>
                    <a:pt x="2176" y="1214"/>
                  </a:lnTo>
                  <a:lnTo>
                    <a:pt x="2174" y="1216"/>
                  </a:lnTo>
                  <a:lnTo>
                    <a:pt x="2173" y="1216"/>
                  </a:lnTo>
                  <a:lnTo>
                    <a:pt x="2173" y="1217"/>
                  </a:lnTo>
                  <a:lnTo>
                    <a:pt x="2174" y="1219"/>
                  </a:lnTo>
                  <a:lnTo>
                    <a:pt x="2173" y="1219"/>
                  </a:lnTo>
                  <a:lnTo>
                    <a:pt x="2173" y="1217"/>
                  </a:lnTo>
                  <a:lnTo>
                    <a:pt x="2171" y="1217"/>
                  </a:lnTo>
                  <a:lnTo>
                    <a:pt x="2171" y="1219"/>
                  </a:lnTo>
                  <a:lnTo>
                    <a:pt x="2171" y="1220"/>
                  </a:lnTo>
                  <a:lnTo>
                    <a:pt x="2171" y="1222"/>
                  </a:lnTo>
                  <a:lnTo>
                    <a:pt x="2171" y="1223"/>
                  </a:lnTo>
                  <a:lnTo>
                    <a:pt x="2173" y="1225"/>
                  </a:lnTo>
                  <a:lnTo>
                    <a:pt x="2171" y="1225"/>
                  </a:lnTo>
                  <a:lnTo>
                    <a:pt x="2171" y="1225"/>
                  </a:lnTo>
                  <a:lnTo>
                    <a:pt x="2170" y="1225"/>
                  </a:lnTo>
                  <a:lnTo>
                    <a:pt x="2170" y="1225"/>
                  </a:lnTo>
                  <a:lnTo>
                    <a:pt x="2168" y="1225"/>
                  </a:lnTo>
                  <a:lnTo>
                    <a:pt x="2167" y="1225"/>
                  </a:lnTo>
                  <a:lnTo>
                    <a:pt x="2167" y="1223"/>
                  </a:lnTo>
                  <a:lnTo>
                    <a:pt x="2165" y="1223"/>
                  </a:lnTo>
                  <a:lnTo>
                    <a:pt x="2164" y="1223"/>
                  </a:lnTo>
                  <a:lnTo>
                    <a:pt x="2162" y="1223"/>
                  </a:lnTo>
                  <a:lnTo>
                    <a:pt x="2161" y="1223"/>
                  </a:lnTo>
                  <a:lnTo>
                    <a:pt x="2161" y="1222"/>
                  </a:lnTo>
                  <a:lnTo>
                    <a:pt x="2159" y="1222"/>
                  </a:lnTo>
                  <a:lnTo>
                    <a:pt x="2158" y="1222"/>
                  </a:lnTo>
                  <a:lnTo>
                    <a:pt x="2158" y="1223"/>
                  </a:lnTo>
                  <a:lnTo>
                    <a:pt x="2157" y="1225"/>
                  </a:lnTo>
                  <a:lnTo>
                    <a:pt x="2157" y="1225"/>
                  </a:lnTo>
                  <a:lnTo>
                    <a:pt x="2157" y="1226"/>
                  </a:lnTo>
                  <a:lnTo>
                    <a:pt x="2155" y="1226"/>
                  </a:lnTo>
                  <a:lnTo>
                    <a:pt x="2157" y="1228"/>
                  </a:lnTo>
                  <a:lnTo>
                    <a:pt x="2155" y="1228"/>
                  </a:lnTo>
                  <a:lnTo>
                    <a:pt x="2155" y="1229"/>
                  </a:lnTo>
                  <a:moveTo>
                    <a:pt x="2201" y="1197"/>
                  </a:moveTo>
                  <a:lnTo>
                    <a:pt x="2199" y="1198"/>
                  </a:lnTo>
                  <a:lnTo>
                    <a:pt x="2201" y="1198"/>
                  </a:lnTo>
                  <a:lnTo>
                    <a:pt x="2201" y="1197"/>
                  </a:lnTo>
                  <a:moveTo>
                    <a:pt x="2295" y="1226"/>
                  </a:moveTo>
                  <a:lnTo>
                    <a:pt x="2297" y="1226"/>
                  </a:lnTo>
                  <a:lnTo>
                    <a:pt x="2297" y="1225"/>
                  </a:lnTo>
                  <a:lnTo>
                    <a:pt x="2298" y="1225"/>
                  </a:lnTo>
                  <a:lnTo>
                    <a:pt x="2298" y="1225"/>
                  </a:lnTo>
                  <a:lnTo>
                    <a:pt x="2298" y="1223"/>
                  </a:lnTo>
                  <a:lnTo>
                    <a:pt x="2297" y="1223"/>
                  </a:lnTo>
                  <a:lnTo>
                    <a:pt x="2297" y="1222"/>
                  </a:lnTo>
                  <a:lnTo>
                    <a:pt x="2297" y="1220"/>
                  </a:lnTo>
                  <a:lnTo>
                    <a:pt x="2295" y="1220"/>
                  </a:lnTo>
                  <a:lnTo>
                    <a:pt x="2295" y="1222"/>
                  </a:lnTo>
                  <a:lnTo>
                    <a:pt x="2294" y="1223"/>
                  </a:lnTo>
                  <a:lnTo>
                    <a:pt x="2294" y="1225"/>
                  </a:lnTo>
                  <a:lnTo>
                    <a:pt x="2294" y="1225"/>
                  </a:lnTo>
                  <a:lnTo>
                    <a:pt x="2292" y="1226"/>
                  </a:lnTo>
                  <a:lnTo>
                    <a:pt x="2292" y="1228"/>
                  </a:lnTo>
                  <a:lnTo>
                    <a:pt x="2294" y="1228"/>
                  </a:lnTo>
                  <a:lnTo>
                    <a:pt x="2295" y="1229"/>
                  </a:lnTo>
                  <a:lnTo>
                    <a:pt x="2295" y="1228"/>
                  </a:lnTo>
                  <a:lnTo>
                    <a:pt x="2295" y="1226"/>
                  </a:lnTo>
                  <a:moveTo>
                    <a:pt x="2071" y="1225"/>
                  </a:moveTo>
                  <a:lnTo>
                    <a:pt x="2069" y="1225"/>
                  </a:lnTo>
                  <a:lnTo>
                    <a:pt x="2069" y="1225"/>
                  </a:lnTo>
                  <a:lnTo>
                    <a:pt x="2068" y="1225"/>
                  </a:lnTo>
                  <a:lnTo>
                    <a:pt x="2068" y="1225"/>
                  </a:lnTo>
                  <a:lnTo>
                    <a:pt x="2068" y="1226"/>
                  </a:lnTo>
                  <a:lnTo>
                    <a:pt x="2069" y="1228"/>
                  </a:lnTo>
                  <a:lnTo>
                    <a:pt x="2071" y="1229"/>
                  </a:lnTo>
                  <a:lnTo>
                    <a:pt x="2071" y="1230"/>
                  </a:lnTo>
                  <a:lnTo>
                    <a:pt x="2072" y="1230"/>
                  </a:lnTo>
                  <a:lnTo>
                    <a:pt x="2072" y="1229"/>
                  </a:lnTo>
                  <a:lnTo>
                    <a:pt x="2072" y="1228"/>
                  </a:lnTo>
                  <a:lnTo>
                    <a:pt x="2072" y="1226"/>
                  </a:lnTo>
                  <a:lnTo>
                    <a:pt x="2071" y="1226"/>
                  </a:lnTo>
                  <a:lnTo>
                    <a:pt x="2071" y="1225"/>
                  </a:lnTo>
                  <a:moveTo>
                    <a:pt x="2247" y="1192"/>
                  </a:moveTo>
                  <a:lnTo>
                    <a:pt x="2247" y="1191"/>
                  </a:lnTo>
                  <a:lnTo>
                    <a:pt x="2248" y="1191"/>
                  </a:lnTo>
                  <a:lnTo>
                    <a:pt x="2248" y="1189"/>
                  </a:lnTo>
                  <a:lnTo>
                    <a:pt x="2247" y="1189"/>
                  </a:lnTo>
                  <a:lnTo>
                    <a:pt x="2245" y="1189"/>
                  </a:lnTo>
                  <a:lnTo>
                    <a:pt x="2244" y="1189"/>
                  </a:lnTo>
                  <a:lnTo>
                    <a:pt x="2244" y="1191"/>
                  </a:lnTo>
                  <a:lnTo>
                    <a:pt x="2245" y="1191"/>
                  </a:lnTo>
                  <a:lnTo>
                    <a:pt x="2247" y="1192"/>
                  </a:lnTo>
                  <a:moveTo>
                    <a:pt x="1951" y="1179"/>
                  </a:moveTo>
                  <a:lnTo>
                    <a:pt x="1951" y="1177"/>
                  </a:lnTo>
                  <a:lnTo>
                    <a:pt x="1950" y="1177"/>
                  </a:lnTo>
                  <a:lnTo>
                    <a:pt x="1950" y="1176"/>
                  </a:lnTo>
                  <a:lnTo>
                    <a:pt x="1950" y="1174"/>
                  </a:lnTo>
                  <a:lnTo>
                    <a:pt x="1950" y="1173"/>
                  </a:lnTo>
                  <a:lnTo>
                    <a:pt x="1948" y="1173"/>
                  </a:lnTo>
                  <a:lnTo>
                    <a:pt x="1948" y="1171"/>
                  </a:lnTo>
                  <a:lnTo>
                    <a:pt x="1948" y="1170"/>
                  </a:lnTo>
                  <a:lnTo>
                    <a:pt x="1948" y="1170"/>
                  </a:lnTo>
                  <a:lnTo>
                    <a:pt x="1948" y="1168"/>
                  </a:lnTo>
                  <a:lnTo>
                    <a:pt x="1947" y="1168"/>
                  </a:lnTo>
                  <a:lnTo>
                    <a:pt x="1947" y="1167"/>
                  </a:lnTo>
                  <a:lnTo>
                    <a:pt x="1947" y="1165"/>
                  </a:lnTo>
                  <a:lnTo>
                    <a:pt x="1945" y="1165"/>
                  </a:lnTo>
                  <a:lnTo>
                    <a:pt x="1944" y="1163"/>
                  </a:lnTo>
                  <a:lnTo>
                    <a:pt x="1942" y="1163"/>
                  </a:lnTo>
                  <a:lnTo>
                    <a:pt x="1942" y="1164"/>
                  </a:lnTo>
                  <a:lnTo>
                    <a:pt x="1941" y="1164"/>
                  </a:lnTo>
                  <a:lnTo>
                    <a:pt x="1939" y="1164"/>
                  </a:lnTo>
                  <a:lnTo>
                    <a:pt x="1939" y="1165"/>
                  </a:lnTo>
                  <a:lnTo>
                    <a:pt x="1941" y="1165"/>
                  </a:lnTo>
                  <a:lnTo>
                    <a:pt x="1941" y="1167"/>
                  </a:lnTo>
                  <a:lnTo>
                    <a:pt x="1939" y="1167"/>
                  </a:lnTo>
                  <a:lnTo>
                    <a:pt x="1939" y="1168"/>
                  </a:lnTo>
                  <a:lnTo>
                    <a:pt x="1939" y="1170"/>
                  </a:lnTo>
                  <a:lnTo>
                    <a:pt x="1939" y="1171"/>
                  </a:lnTo>
                  <a:lnTo>
                    <a:pt x="1938" y="1171"/>
                  </a:lnTo>
                  <a:lnTo>
                    <a:pt x="1938" y="1173"/>
                  </a:lnTo>
                  <a:lnTo>
                    <a:pt x="1938" y="1174"/>
                  </a:lnTo>
                  <a:lnTo>
                    <a:pt x="1938" y="1176"/>
                  </a:lnTo>
                  <a:lnTo>
                    <a:pt x="1938" y="1177"/>
                  </a:lnTo>
                  <a:lnTo>
                    <a:pt x="1938" y="1179"/>
                  </a:lnTo>
                  <a:lnTo>
                    <a:pt x="1938" y="1182"/>
                  </a:lnTo>
                  <a:lnTo>
                    <a:pt x="1938" y="1183"/>
                  </a:lnTo>
                  <a:lnTo>
                    <a:pt x="1938" y="1185"/>
                  </a:lnTo>
                  <a:lnTo>
                    <a:pt x="1939" y="1186"/>
                  </a:lnTo>
                  <a:lnTo>
                    <a:pt x="1939" y="1188"/>
                  </a:lnTo>
                  <a:lnTo>
                    <a:pt x="1939" y="1189"/>
                  </a:lnTo>
                  <a:lnTo>
                    <a:pt x="1941" y="1189"/>
                  </a:lnTo>
                  <a:lnTo>
                    <a:pt x="1942" y="1189"/>
                  </a:lnTo>
                  <a:lnTo>
                    <a:pt x="1942" y="1191"/>
                  </a:lnTo>
                  <a:lnTo>
                    <a:pt x="1944" y="1191"/>
                  </a:lnTo>
                  <a:lnTo>
                    <a:pt x="1945" y="1191"/>
                  </a:lnTo>
                  <a:lnTo>
                    <a:pt x="1945" y="1189"/>
                  </a:lnTo>
                  <a:lnTo>
                    <a:pt x="1947" y="1189"/>
                  </a:lnTo>
                  <a:lnTo>
                    <a:pt x="1948" y="1189"/>
                  </a:lnTo>
                  <a:lnTo>
                    <a:pt x="1948" y="1189"/>
                  </a:lnTo>
                  <a:lnTo>
                    <a:pt x="1950" y="1188"/>
                  </a:lnTo>
                  <a:lnTo>
                    <a:pt x="1951" y="1188"/>
                  </a:lnTo>
                  <a:lnTo>
                    <a:pt x="1951" y="1186"/>
                  </a:lnTo>
                  <a:lnTo>
                    <a:pt x="1953" y="1186"/>
                  </a:lnTo>
                  <a:lnTo>
                    <a:pt x="1953" y="1185"/>
                  </a:lnTo>
                  <a:lnTo>
                    <a:pt x="1953" y="1183"/>
                  </a:lnTo>
                  <a:lnTo>
                    <a:pt x="1953" y="1180"/>
                  </a:lnTo>
                  <a:lnTo>
                    <a:pt x="1951" y="1180"/>
                  </a:lnTo>
                  <a:lnTo>
                    <a:pt x="1951" y="1179"/>
                  </a:lnTo>
                  <a:moveTo>
                    <a:pt x="2279" y="1163"/>
                  </a:moveTo>
                  <a:lnTo>
                    <a:pt x="2279" y="1161"/>
                  </a:lnTo>
                  <a:lnTo>
                    <a:pt x="2278" y="1161"/>
                  </a:lnTo>
                  <a:lnTo>
                    <a:pt x="2278" y="1163"/>
                  </a:lnTo>
                  <a:lnTo>
                    <a:pt x="2278" y="1164"/>
                  </a:lnTo>
                  <a:lnTo>
                    <a:pt x="2278" y="1165"/>
                  </a:lnTo>
                  <a:lnTo>
                    <a:pt x="2279" y="1165"/>
                  </a:lnTo>
                  <a:lnTo>
                    <a:pt x="2279" y="1167"/>
                  </a:lnTo>
                  <a:lnTo>
                    <a:pt x="2278" y="1168"/>
                  </a:lnTo>
                  <a:lnTo>
                    <a:pt x="2276" y="1168"/>
                  </a:lnTo>
                  <a:lnTo>
                    <a:pt x="2275" y="1168"/>
                  </a:lnTo>
                  <a:lnTo>
                    <a:pt x="2273" y="1168"/>
                  </a:lnTo>
                  <a:lnTo>
                    <a:pt x="2273" y="1170"/>
                  </a:lnTo>
                  <a:lnTo>
                    <a:pt x="2272" y="1170"/>
                  </a:lnTo>
                  <a:lnTo>
                    <a:pt x="2273" y="1171"/>
                  </a:lnTo>
                  <a:lnTo>
                    <a:pt x="2272" y="1171"/>
                  </a:lnTo>
                  <a:lnTo>
                    <a:pt x="2270" y="1171"/>
                  </a:lnTo>
                  <a:lnTo>
                    <a:pt x="2269" y="1171"/>
                  </a:lnTo>
                  <a:lnTo>
                    <a:pt x="2269" y="1173"/>
                  </a:lnTo>
                  <a:lnTo>
                    <a:pt x="2269" y="1174"/>
                  </a:lnTo>
                  <a:lnTo>
                    <a:pt x="2267" y="1174"/>
                  </a:lnTo>
                  <a:lnTo>
                    <a:pt x="2267" y="1174"/>
                  </a:lnTo>
                  <a:lnTo>
                    <a:pt x="2267" y="1173"/>
                  </a:lnTo>
                  <a:lnTo>
                    <a:pt x="2267" y="1171"/>
                  </a:lnTo>
                  <a:lnTo>
                    <a:pt x="2266" y="1171"/>
                  </a:lnTo>
                  <a:lnTo>
                    <a:pt x="2266" y="1170"/>
                  </a:lnTo>
                  <a:lnTo>
                    <a:pt x="2264" y="1170"/>
                  </a:lnTo>
                  <a:lnTo>
                    <a:pt x="2263" y="1170"/>
                  </a:lnTo>
                  <a:lnTo>
                    <a:pt x="2263" y="1171"/>
                  </a:lnTo>
                  <a:lnTo>
                    <a:pt x="2261" y="1171"/>
                  </a:lnTo>
                  <a:lnTo>
                    <a:pt x="2260" y="1171"/>
                  </a:lnTo>
                  <a:lnTo>
                    <a:pt x="2260" y="1173"/>
                  </a:lnTo>
                  <a:lnTo>
                    <a:pt x="2260" y="1174"/>
                  </a:lnTo>
                  <a:lnTo>
                    <a:pt x="2258" y="1174"/>
                  </a:lnTo>
                  <a:lnTo>
                    <a:pt x="2257" y="1174"/>
                  </a:lnTo>
                  <a:lnTo>
                    <a:pt x="2257" y="1176"/>
                  </a:lnTo>
                  <a:lnTo>
                    <a:pt x="2255" y="1174"/>
                  </a:lnTo>
                  <a:lnTo>
                    <a:pt x="2255" y="1176"/>
                  </a:lnTo>
                  <a:lnTo>
                    <a:pt x="2254" y="1176"/>
                  </a:lnTo>
                  <a:lnTo>
                    <a:pt x="2254" y="1177"/>
                  </a:lnTo>
                  <a:lnTo>
                    <a:pt x="2254" y="1179"/>
                  </a:lnTo>
                  <a:lnTo>
                    <a:pt x="2253" y="1179"/>
                  </a:lnTo>
                  <a:lnTo>
                    <a:pt x="2253" y="1180"/>
                  </a:lnTo>
                  <a:lnTo>
                    <a:pt x="2253" y="1182"/>
                  </a:lnTo>
                  <a:lnTo>
                    <a:pt x="2251" y="1182"/>
                  </a:lnTo>
                  <a:lnTo>
                    <a:pt x="2251" y="1183"/>
                  </a:lnTo>
                  <a:lnTo>
                    <a:pt x="2253" y="1183"/>
                  </a:lnTo>
                  <a:lnTo>
                    <a:pt x="2253" y="1185"/>
                  </a:lnTo>
                  <a:lnTo>
                    <a:pt x="2254" y="1185"/>
                  </a:lnTo>
                  <a:lnTo>
                    <a:pt x="2254" y="1183"/>
                  </a:lnTo>
                  <a:lnTo>
                    <a:pt x="2254" y="1182"/>
                  </a:lnTo>
                  <a:lnTo>
                    <a:pt x="2255" y="1180"/>
                  </a:lnTo>
                  <a:lnTo>
                    <a:pt x="2255" y="1179"/>
                  </a:lnTo>
                  <a:lnTo>
                    <a:pt x="2257" y="1179"/>
                  </a:lnTo>
                  <a:lnTo>
                    <a:pt x="2257" y="1177"/>
                  </a:lnTo>
                  <a:lnTo>
                    <a:pt x="2258" y="1177"/>
                  </a:lnTo>
                  <a:lnTo>
                    <a:pt x="2258" y="1179"/>
                  </a:lnTo>
                  <a:lnTo>
                    <a:pt x="2258" y="1180"/>
                  </a:lnTo>
                  <a:lnTo>
                    <a:pt x="2258" y="1182"/>
                  </a:lnTo>
                  <a:lnTo>
                    <a:pt x="2260" y="1180"/>
                  </a:lnTo>
                  <a:lnTo>
                    <a:pt x="2260" y="1179"/>
                  </a:lnTo>
                  <a:lnTo>
                    <a:pt x="2261" y="1179"/>
                  </a:lnTo>
                  <a:lnTo>
                    <a:pt x="2263" y="1179"/>
                  </a:lnTo>
                  <a:lnTo>
                    <a:pt x="2264" y="1179"/>
                  </a:lnTo>
                  <a:lnTo>
                    <a:pt x="2264" y="1177"/>
                  </a:lnTo>
                  <a:lnTo>
                    <a:pt x="2266" y="1177"/>
                  </a:lnTo>
                  <a:lnTo>
                    <a:pt x="2267" y="1177"/>
                  </a:lnTo>
                  <a:lnTo>
                    <a:pt x="2267" y="1179"/>
                  </a:lnTo>
                  <a:lnTo>
                    <a:pt x="2267" y="1179"/>
                  </a:lnTo>
                  <a:lnTo>
                    <a:pt x="2267" y="1180"/>
                  </a:lnTo>
                  <a:lnTo>
                    <a:pt x="2269" y="1180"/>
                  </a:lnTo>
                  <a:lnTo>
                    <a:pt x="2269" y="1182"/>
                  </a:lnTo>
                  <a:lnTo>
                    <a:pt x="2267" y="1182"/>
                  </a:lnTo>
                  <a:lnTo>
                    <a:pt x="2267" y="1183"/>
                  </a:lnTo>
                  <a:lnTo>
                    <a:pt x="2267" y="1183"/>
                  </a:lnTo>
                  <a:lnTo>
                    <a:pt x="2267" y="1185"/>
                  </a:lnTo>
                  <a:lnTo>
                    <a:pt x="2267" y="1185"/>
                  </a:lnTo>
                  <a:lnTo>
                    <a:pt x="2267" y="1186"/>
                  </a:lnTo>
                  <a:lnTo>
                    <a:pt x="2267" y="1188"/>
                  </a:lnTo>
                  <a:lnTo>
                    <a:pt x="2267" y="1189"/>
                  </a:lnTo>
                  <a:lnTo>
                    <a:pt x="2269" y="1189"/>
                  </a:lnTo>
                  <a:lnTo>
                    <a:pt x="2269" y="1189"/>
                  </a:lnTo>
                  <a:lnTo>
                    <a:pt x="2270" y="1189"/>
                  </a:lnTo>
                  <a:lnTo>
                    <a:pt x="2272" y="1189"/>
                  </a:lnTo>
                  <a:lnTo>
                    <a:pt x="2272" y="1191"/>
                  </a:lnTo>
                  <a:lnTo>
                    <a:pt x="2273" y="1191"/>
                  </a:lnTo>
                  <a:lnTo>
                    <a:pt x="2275" y="1191"/>
                  </a:lnTo>
                  <a:lnTo>
                    <a:pt x="2276" y="1189"/>
                  </a:lnTo>
                  <a:lnTo>
                    <a:pt x="2276" y="1191"/>
                  </a:lnTo>
                  <a:lnTo>
                    <a:pt x="2276" y="1192"/>
                  </a:lnTo>
                  <a:lnTo>
                    <a:pt x="2276" y="1194"/>
                  </a:lnTo>
                  <a:lnTo>
                    <a:pt x="2278" y="1194"/>
                  </a:lnTo>
                  <a:lnTo>
                    <a:pt x="2278" y="1192"/>
                  </a:lnTo>
                  <a:lnTo>
                    <a:pt x="2279" y="1191"/>
                  </a:lnTo>
                  <a:lnTo>
                    <a:pt x="2279" y="1189"/>
                  </a:lnTo>
                  <a:lnTo>
                    <a:pt x="2281" y="1189"/>
                  </a:lnTo>
                  <a:lnTo>
                    <a:pt x="2279" y="1189"/>
                  </a:lnTo>
                  <a:lnTo>
                    <a:pt x="2279" y="1188"/>
                  </a:lnTo>
                  <a:lnTo>
                    <a:pt x="2278" y="1188"/>
                  </a:lnTo>
                  <a:lnTo>
                    <a:pt x="2278" y="1186"/>
                  </a:lnTo>
                  <a:lnTo>
                    <a:pt x="2278" y="1185"/>
                  </a:lnTo>
                  <a:lnTo>
                    <a:pt x="2278" y="1183"/>
                  </a:lnTo>
                  <a:lnTo>
                    <a:pt x="2279" y="1183"/>
                  </a:lnTo>
                  <a:lnTo>
                    <a:pt x="2281" y="1183"/>
                  </a:lnTo>
                  <a:lnTo>
                    <a:pt x="2281" y="1182"/>
                  </a:lnTo>
                  <a:lnTo>
                    <a:pt x="2282" y="1183"/>
                  </a:lnTo>
                  <a:lnTo>
                    <a:pt x="2282" y="1185"/>
                  </a:lnTo>
                  <a:lnTo>
                    <a:pt x="2284" y="1185"/>
                  </a:lnTo>
                  <a:lnTo>
                    <a:pt x="2285" y="1185"/>
                  </a:lnTo>
                  <a:lnTo>
                    <a:pt x="2285" y="1183"/>
                  </a:lnTo>
                  <a:lnTo>
                    <a:pt x="2286" y="1183"/>
                  </a:lnTo>
                  <a:lnTo>
                    <a:pt x="2286" y="1182"/>
                  </a:lnTo>
                  <a:lnTo>
                    <a:pt x="2286" y="1180"/>
                  </a:lnTo>
                  <a:lnTo>
                    <a:pt x="2286" y="1179"/>
                  </a:lnTo>
                  <a:lnTo>
                    <a:pt x="2286" y="1177"/>
                  </a:lnTo>
                  <a:lnTo>
                    <a:pt x="2285" y="1177"/>
                  </a:lnTo>
                  <a:lnTo>
                    <a:pt x="2285" y="1176"/>
                  </a:lnTo>
                  <a:lnTo>
                    <a:pt x="2285" y="1174"/>
                  </a:lnTo>
                  <a:lnTo>
                    <a:pt x="2285" y="1173"/>
                  </a:lnTo>
                  <a:lnTo>
                    <a:pt x="2285" y="1171"/>
                  </a:lnTo>
                  <a:lnTo>
                    <a:pt x="2284" y="1171"/>
                  </a:lnTo>
                  <a:lnTo>
                    <a:pt x="2284" y="1170"/>
                  </a:lnTo>
                  <a:lnTo>
                    <a:pt x="2285" y="1170"/>
                  </a:lnTo>
                  <a:lnTo>
                    <a:pt x="2285" y="1168"/>
                  </a:lnTo>
                  <a:lnTo>
                    <a:pt x="2284" y="1167"/>
                  </a:lnTo>
                  <a:lnTo>
                    <a:pt x="2284" y="1165"/>
                  </a:lnTo>
                  <a:lnTo>
                    <a:pt x="2282" y="1165"/>
                  </a:lnTo>
                  <a:lnTo>
                    <a:pt x="2282" y="1164"/>
                  </a:lnTo>
                  <a:lnTo>
                    <a:pt x="2281" y="1164"/>
                  </a:lnTo>
                  <a:lnTo>
                    <a:pt x="2281" y="1163"/>
                  </a:lnTo>
                  <a:lnTo>
                    <a:pt x="2279" y="1163"/>
                  </a:lnTo>
                  <a:moveTo>
                    <a:pt x="2087" y="1186"/>
                  </a:moveTo>
                  <a:lnTo>
                    <a:pt x="2086" y="1186"/>
                  </a:lnTo>
                  <a:lnTo>
                    <a:pt x="2086" y="1188"/>
                  </a:lnTo>
                  <a:lnTo>
                    <a:pt x="2087" y="1189"/>
                  </a:lnTo>
                  <a:lnTo>
                    <a:pt x="2089" y="1189"/>
                  </a:lnTo>
                  <a:lnTo>
                    <a:pt x="2089" y="1188"/>
                  </a:lnTo>
                  <a:lnTo>
                    <a:pt x="2087" y="1188"/>
                  </a:lnTo>
                  <a:lnTo>
                    <a:pt x="2087" y="1186"/>
                  </a:lnTo>
                  <a:moveTo>
                    <a:pt x="2261" y="1163"/>
                  </a:moveTo>
                  <a:lnTo>
                    <a:pt x="2261" y="1161"/>
                  </a:lnTo>
                  <a:lnTo>
                    <a:pt x="2261" y="1160"/>
                  </a:lnTo>
                  <a:lnTo>
                    <a:pt x="2263" y="1160"/>
                  </a:lnTo>
                  <a:lnTo>
                    <a:pt x="2263" y="1158"/>
                  </a:lnTo>
                  <a:lnTo>
                    <a:pt x="2263" y="1157"/>
                  </a:lnTo>
                  <a:lnTo>
                    <a:pt x="2264" y="1155"/>
                  </a:lnTo>
                  <a:lnTo>
                    <a:pt x="2264" y="1154"/>
                  </a:lnTo>
                  <a:lnTo>
                    <a:pt x="2264" y="1152"/>
                  </a:lnTo>
                  <a:lnTo>
                    <a:pt x="2263" y="1152"/>
                  </a:lnTo>
                  <a:lnTo>
                    <a:pt x="2261" y="1152"/>
                  </a:lnTo>
                  <a:lnTo>
                    <a:pt x="2260" y="1152"/>
                  </a:lnTo>
                  <a:lnTo>
                    <a:pt x="2260" y="1154"/>
                  </a:lnTo>
                  <a:lnTo>
                    <a:pt x="2260" y="1155"/>
                  </a:lnTo>
                  <a:lnTo>
                    <a:pt x="2258" y="1155"/>
                  </a:lnTo>
                  <a:lnTo>
                    <a:pt x="2258" y="1154"/>
                  </a:lnTo>
                  <a:lnTo>
                    <a:pt x="2258" y="1152"/>
                  </a:lnTo>
                  <a:lnTo>
                    <a:pt x="2260" y="1152"/>
                  </a:lnTo>
                  <a:lnTo>
                    <a:pt x="2260" y="1152"/>
                  </a:lnTo>
                  <a:lnTo>
                    <a:pt x="2261" y="1152"/>
                  </a:lnTo>
                  <a:lnTo>
                    <a:pt x="2261" y="1151"/>
                  </a:lnTo>
                  <a:lnTo>
                    <a:pt x="2261" y="1149"/>
                  </a:lnTo>
                  <a:lnTo>
                    <a:pt x="2260" y="1149"/>
                  </a:lnTo>
                  <a:lnTo>
                    <a:pt x="2258" y="1149"/>
                  </a:lnTo>
                  <a:lnTo>
                    <a:pt x="2257" y="1149"/>
                  </a:lnTo>
                  <a:lnTo>
                    <a:pt x="2255" y="1148"/>
                  </a:lnTo>
                  <a:lnTo>
                    <a:pt x="2254" y="1148"/>
                  </a:lnTo>
                  <a:lnTo>
                    <a:pt x="2253" y="1149"/>
                  </a:lnTo>
                  <a:lnTo>
                    <a:pt x="2253" y="1151"/>
                  </a:lnTo>
                  <a:lnTo>
                    <a:pt x="2253" y="1152"/>
                  </a:lnTo>
                  <a:lnTo>
                    <a:pt x="2253" y="1152"/>
                  </a:lnTo>
                  <a:lnTo>
                    <a:pt x="2253" y="1154"/>
                  </a:lnTo>
                  <a:lnTo>
                    <a:pt x="2253" y="1155"/>
                  </a:lnTo>
                  <a:lnTo>
                    <a:pt x="2253" y="1157"/>
                  </a:lnTo>
                  <a:lnTo>
                    <a:pt x="2254" y="1155"/>
                  </a:lnTo>
                  <a:lnTo>
                    <a:pt x="2255" y="1155"/>
                  </a:lnTo>
                  <a:lnTo>
                    <a:pt x="2257" y="1155"/>
                  </a:lnTo>
                  <a:lnTo>
                    <a:pt x="2257" y="1157"/>
                  </a:lnTo>
                  <a:lnTo>
                    <a:pt x="2258" y="1157"/>
                  </a:lnTo>
                  <a:lnTo>
                    <a:pt x="2260" y="1157"/>
                  </a:lnTo>
                  <a:lnTo>
                    <a:pt x="2260" y="1158"/>
                  </a:lnTo>
                  <a:lnTo>
                    <a:pt x="2260" y="1160"/>
                  </a:lnTo>
                  <a:lnTo>
                    <a:pt x="2258" y="1160"/>
                  </a:lnTo>
                  <a:lnTo>
                    <a:pt x="2257" y="1160"/>
                  </a:lnTo>
                  <a:lnTo>
                    <a:pt x="2255" y="1160"/>
                  </a:lnTo>
                  <a:lnTo>
                    <a:pt x="2255" y="1161"/>
                  </a:lnTo>
                  <a:lnTo>
                    <a:pt x="2255" y="1163"/>
                  </a:lnTo>
                  <a:lnTo>
                    <a:pt x="2257" y="1164"/>
                  </a:lnTo>
                  <a:lnTo>
                    <a:pt x="2258" y="1164"/>
                  </a:lnTo>
                  <a:lnTo>
                    <a:pt x="2258" y="1165"/>
                  </a:lnTo>
                  <a:lnTo>
                    <a:pt x="2260" y="1165"/>
                  </a:lnTo>
                  <a:lnTo>
                    <a:pt x="2260" y="1167"/>
                  </a:lnTo>
                  <a:lnTo>
                    <a:pt x="2261" y="1167"/>
                  </a:lnTo>
                  <a:lnTo>
                    <a:pt x="2263" y="1167"/>
                  </a:lnTo>
                  <a:lnTo>
                    <a:pt x="2263" y="1165"/>
                  </a:lnTo>
                  <a:lnTo>
                    <a:pt x="2263" y="1164"/>
                  </a:lnTo>
                  <a:lnTo>
                    <a:pt x="2261" y="1164"/>
                  </a:lnTo>
                  <a:lnTo>
                    <a:pt x="2261" y="1163"/>
                  </a:lnTo>
                  <a:moveTo>
                    <a:pt x="1942" y="1163"/>
                  </a:moveTo>
                  <a:lnTo>
                    <a:pt x="1942" y="1161"/>
                  </a:lnTo>
                  <a:lnTo>
                    <a:pt x="1941" y="1161"/>
                  </a:lnTo>
                  <a:lnTo>
                    <a:pt x="1939" y="1161"/>
                  </a:lnTo>
                  <a:lnTo>
                    <a:pt x="1938" y="1163"/>
                  </a:lnTo>
                  <a:lnTo>
                    <a:pt x="1939" y="1163"/>
                  </a:lnTo>
                  <a:lnTo>
                    <a:pt x="1941" y="1164"/>
                  </a:lnTo>
                  <a:lnTo>
                    <a:pt x="1941" y="1163"/>
                  </a:lnTo>
                  <a:lnTo>
                    <a:pt x="1942" y="1163"/>
                  </a:lnTo>
                  <a:moveTo>
                    <a:pt x="2267" y="1160"/>
                  </a:moveTo>
                  <a:lnTo>
                    <a:pt x="2267" y="1160"/>
                  </a:lnTo>
                  <a:lnTo>
                    <a:pt x="2267" y="1161"/>
                  </a:lnTo>
                  <a:lnTo>
                    <a:pt x="2266" y="1161"/>
                  </a:lnTo>
                  <a:lnTo>
                    <a:pt x="2267" y="1163"/>
                  </a:lnTo>
                  <a:lnTo>
                    <a:pt x="2267" y="1163"/>
                  </a:lnTo>
                  <a:lnTo>
                    <a:pt x="2269" y="1163"/>
                  </a:lnTo>
                  <a:lnTo>
                    <a:pt x="2270" y="1163"/>
                  </a:lnTo>
                  <a:lnTo>
                    <a:pt x="2272" y="1163"/>
                  </a:lnTo>
                  <a:lnTo>
                    <a:pt x="2272" y="1161"/>
                  </a:lnTo>
                  <a:lnTo>
                    <a:pt x="2270" y="1161"/>
                  </a:lnTo>
                  <a:lnTo>
                    <a:pt x="2270" y="1160"/>
                  </a:lnTo>
                  <a:lnTo>
                    <a:pt x="2270" y="1158"/>
                  </a:lnTo>
                  <a:lnTo>
                    <a:pt x="2269" y="1160"/>
                  </a:lnTo>
                  <a:lnTo>
                    <a:pt x="2269" y="1158"/>
                  </a:lnTo>
                  <a:lnTo>
                    <a:pt x="2267" y="1158"/>
                  </a:lnTo>
                  <a:lnTo>
                    <a:pt x="2267" y="1160"/>
                  </a:lnTo>
                  <a:moveTo>
                    <a:pt x="885" y="1160"/>
                  </a:moveTo>
                  <a:lnTo>
                    <a:pt x="885" y="1160"/>
                  </a:lnTo>
                  <a:lnTo>
                    <a:pt x="887" y="1160"/>
                  </a:lnTo>
                  <a:lnTo>
                    <a:pt x="887" y="1158"/>
                  </a:lnTo>
                  <a:lnTo>
                    <a:pt x="888" y="1158"/>
                  </a:lnTo>
                  <a:lnTo>
                    <a:pt x="888" y="1157"/>
                  </a:lnTo>
                  <a:lnTo>
                    <a:pt x="887" y="1157"/>
                  </a:lnTo>
                  <a:lnTo>
                    <a:pt x="887" y="1155"/>
                  </a:lnTo>
                  <a:lnTo>
                    <a:pt x="887" y="1154"/>
                  </a:lnTo>
                  <a:lnTo>
                    <a:pt x="885" y="1154"/>
                  </a:lnTo>
                  <a:lnTo>
                    <a:pt x="885" y="1154"/>
                  </a:lnTo>
                  <a:lnTo>
                    <a:pt x="884" y="1154"/>
                  </a:lnTo>
                  <a:lnTo>
                    <a:pt x="884" y="1155"/>
                  </a:lnTo>
                  <a:lnTo>
                    <a:pt x="885" y="1155"/>
                  </a:lnTo>
                  <a:lnTo>
                    <a:pt x="885" y="1157"/>
                  </a:lnTo>
                  <a:lnTo>
                    <a:pt x="885" y="1158"/>
                  </a:lnTo>
                  <a:lnTo>
                    <a:pt x="884" y="1158"/>
                  </a:lnTo>
                  <a:lnTo>
                    <a:pt x="882" y="1158"/>
                  </a:lnTo>
                  <a:lnTo>
                    <a:pt x="882" y="1160"/>
                  </a:lnTo>
                  <a:lnTo>
                    <a:pt x="884" y="1160"/>
                  </a:lnTo>
                  <a:lnTo>
                    <a:pt x="885" y="1160"/>
                  </a:lnTo>
                  <a:moveTo>
                    <a:pt x="2272" y="1151"/>
                  </a:moveTo>
                  <a:lnTo>
                    <a:pt x="2270" y="1151"/>
                  </a:lnTo>
                  <a:lnTo>
                    <a:pt x="2270" y="1152"/>
                  </a:lnTo>
                  <a:lnTo>
                    <a:pt x="2270" y="1152"/>
                  </a:lnTo>
                  <a:lnTo>
                    <a:pt x="2272" y="1152"/>
                  </a:lnTo>
                  <a:lnTo>
                    <a:pt x="2272" y="1154"/>
                  </a:lnTo>
                  <a:lnTo>
                    <a:pt x="2273" y="1154"/>
                  </a:lnTo>
                  <a:lnTo>
                    <a:pt x="2273" y="1155"/>
                  </a:lnTo>
                  <a:lnTo>
                    <a:pt x="2272" y="1155"/>
                  </a:lnTo>
                  <a:lnTo>
                    <a:pt x="2272" y="1157"/>
                  </a:lnTo>
                  <a:lnTo>
                    <a:pt x="2273" y="1157"/>
                  </a:lnTo>
                  <a:lnTo>
                    <a:pt x="2273" y="1158"/>
                  </a:lnTo>
                  <a:lnTo>
                    <a:pt x="2273" y="1160"/>
                  </a:lnTo>
                  <a:lnTo>
                    <a:pt x="2275" y="1160"/>
                  </a:lnTo>
                  <a:lnTo>
                    <a:pt x="2276" y="1160"/>
                  </a:lnTo>
                  <a:lnTo>
                    <a:pt x="2276" y="1158"/>
                  </a:lnTo>
                  <a:lnTo>
                    <a:pt x="2276" y="1157"/>
                  </a:lnTo>
                  <a:lnTo>
                    <a:pt x="2276" y="1155"/>
                  </a:lnTo>
                  <a:lnTo>
                    <a:pt x="2275" y="1155"/>
                  </a:lnTo>
                  <a:lnTo>
                    <a:pt x="2275" y="1154"/>
                  </a:lnTo>
                  <a:lnTo>
                    <a:pt x="2275" y="1152"/>
                  </a:lnTo>
                  <a:lnTo>
                    <a:pt x="2275" y="1152"/>
                  </a:lnTo>
                  <a:lnTo>
                    <a:pt x="2275" y="1151"/>
                  </a:lnTo>
                  <a:lnTo>
                    <a:pt x="2273" y="1151"/>
                  </a:lnTo>
                  <a:lnTo>
                    <a:pt x="2272" y="1151"/>
                  </a:lnTo>
                  <a:moveTo>
                    <a:pt x="2232" y="1157"/>
                  </a:moveTo>
                  <a:lnTo>
                    <a:pt x="2233" y="1157"/>
                  </a:lnTo>
                  <a:lnTo>
                    <a:pt x="2235" y="1157"/>
                  </a:lnTo>
                  <a:lnTo>
                    <a:pt x="2236" y="1157"/>
                  </a:lnTo>
                  <a:lnTo>
                    <a:pt x="2236" y="1155"/>
                  </a:lnTo>
                  <a:lnTo>
                    <a:pt x="2235" y="1155"/>
                  </a:lnTo>
                  <a:lnTo>
                    <a:pt x="2233" y="1155"/>
                  </a:lnTo>
                  <a:lnTo>
                    <a:pt x="2233" y="1154"/>
                  </a:lnTo>
                  <a:lnTo>
                    <a:pt x="2233" y="1152"/>
                  </a:lnTo>
                  <a:lnTo>
                    <a:pt x="2235" y="1152"/>
                  </a:lnTo>
                  <a:lnTo>
                    <a:pt x="2235" y="1152"/>
                  </a:lnTo>
                  <a:lnTo>
                    <a:pt x="2233" y="1152"/>
                  </a:lnTo>
                  <a:lnTo>
                    <a:pt x="2233" y="1151"/>
                  </a:lnTo>
                  <a:lnTo>
                    <a:pt x="2232" y="1151"/>
                  </a:lnTo>
                  <a:lnTo>
                    <a:pt x="2232" y="1152"/>
                  </a:lnTo>
                  <a:lnTo>
                    <a:pt x="2232" y="1152"/>
                  </a:lnTo>
                  <a:lnTo>
                    <a:pt x="2232" y="1154"/>
                  </a:lnTo>
                  <a:lnTo>
                    <a:pt x="2232" y="1154"/>
                  </a:lnTo>
                  <a:lnTo>
                    <a:pt x="2232" y="1155"/>
                  </a:lnTo>
                  <a:lnTo>
                    <a:pt x="2232" y="1157"/>
                  </a:lnTo>
                  <a:moveTo>
                    <a:pt x="2227" y="1161"/>
                  </a:moveTo>
                  <a:lnTo>
                    <a:pt x="2226" y="1163"/>
                  </a:lnTo>
                  <a:lnTo>
                    <a:pt x="2226" y="1164"/>
                  </a:lnTo>
                  <a:lnTo>
                    <a:pt x="2224" y="1164"/>
                  </a:lnTo>
                  <a:lnTo>
                    <a:pt x="2224" y="1165"/>
                  </a:lnTo>
                  <a:lnTo>
                    <a:pt x="2223" y="1165"/>
                  </a:lnTo>
                  <a:lnTo>
                    <a:pt x="2221" y="1165"/>
                  </a:lnTo>
                  <a:lnTo>
                    <a:pt x="2221" y="1167"/>
                  </a:lnTo>
                  <a:lnTo>
                    <a:pt x="2220" y="1167"/>
                  </a:lnTo>
                  <a:lnTo>
                    <a:pt x="2220" y="1168"/>
                  </a:lnTo>
                  <a:lnTo>
                    <a:pt x="2219" y="1168"/>
                  </a:lnTo>
                  <a:lnTo>
                    <a:pt x="2219" y="1170"/>
                  </a:lnTo>
                  <a:lnTo>
                    <a:pt x="2217" y="1170"/>
                  </a:lnTo>
                  <a:lnTo>
                    <a:pt x="2217" y="1171"/>
                  </a:lnTo>
                  <a:lnTo>
                    <a:pt x="2219" y="1171"/>
                  </a:lnTo>
                  <a:lnTo>
                    <a:pt x="2220" y="1171"/>
                  </a:lnTo>
                  <a:lnTo>
                    <a:pt x="2220" y="1170"/>
                  </a:lnTo>
                  <a:lnTo>
                    <a:pt x="2221" y="1170"/>
                  </a:lnTo>
                  <a:lnTo>
                    <a:pt x="2223" y="1168"/>
                  </a:lnTo>
                  <a:lnTo>
                    <a:pt x="2223" y="1167"/>
                  </a:lnTo>
                  <a:lnTo>
                    <a:pt x="2224" y="1167"/>
                  </a:lnTo>
                  <a:lnTo>
                    <a:pt x="2226" y="1167"/>
                  </a:lnTo>
                  <a:lnTo>
                    <a:pt x="2226" y="1165"/>
                  </a:lnTo>
                  <a:lnTo>
                    <a:pt x="2227" y="1165"/>
                  </a:lnTo>
                  <a:lnTo>
                    <a:pt x="2227" y="1164"/>
                  </a:lnTo>
                  <a:lnTo>
                    <a:pt x="2227" y="1163"/>
                  </a:lnTo>
                  <a:lnTo>
                    <a:pt x="2229" y="1163"/>
                  </a:lnTo>
                  <a:lnTo>
                    <a:pt x="2229" y="1161"/>
                  </a:lnTo>
                  <a:lnTo>
                    <a:pt x="2229" y="1160"/>
                  </a:lnTo>
                  <a:lnTo>
                    <a:pt x="2227" y="1160"/>
                  </a:lnTo>
                  <a:lnTo>
                    <a:pt x="2227" y="1161"/>
                  </a:lnTo>
                  <a:moveTo>
                    <a:pt x="2230" y="1157"/>
                  </a:moveTo>
                  <a:lnTo>
                    <a:pt x="2230" y="1158"/>
                  </a:lnTo>
                  <a:lnTo>
                    <a:pt x="2229" y="1158"/>
                  </a:lnTo>
                  <a:lnTo>
                    <a:pt x="2229" y="1160"/>
                  </a:lnTo>
                  <a:lnTo>
                    <a:pt x="2230" y="1160"/>
                  </a:lnTo>
                  <a:lnTo>
                    <a:pt x="2232" y="1160"/>
                  </a:lnTo>
                  <a:lnTo>
                    <a:pt x="2232" y="1158"/>
                  </a:lnTo>
                  <a:lnTo>
                    <a:pt x="2232" y="1158"/>
                  </a:lnTo>
                  <a:lnTo>
                    <a:pt x="2232" y="1157"/>
                  </a:lnTo>
                  <a:lnTo>
                    <a:pt x="2232" y="1157"/>
                  </a:lnTo>
                  <a:lnTo>
                    <a:pt x="2230" y="1157"/>
                  </a:lnTo>
                  <a:moveTo>
                    <a:pt x="2275" y="1140"/>
                  </a:moveTo>
                  <a:lnTo>
                    <a:pt x="2273" y="1140"/>
                  </a:lnTo>
                  <a:lnTo>
                    <a:pt x="2273" y="1142"/>
                  </a:lnTo>
                  <a:lnTo>
                    <a:pt x="2272" y="1142"/>
                  </a:lnTo>
                  <a:lnTo>
                    <a:pt x="2270" y="1142"/>
                  </a:lnTo>
                  <a:lnTo>
                    <a:pt x="2270" y="1140"/>
                  </a:lnTo>
                  <a:lnTo>
                    <a:pt x="2269" y="1142"/>
                  </a:lnTo>
                  <a:lnTo>
                    <a:pt x="2270" y="1143"/>
                  </a:lnTo>
                  <a:lnTo>
                    <a:pt x="2270" y="1145"/>
                  </a:lnTo>
                  <a:lnTo>
                    <a:pt x="2272" y="1145"/>
                  </a:lnTo>
                  <a:lnTo>
                    <a:pt x="2272" y="1146"/>
                  </a:lnTo>
                  <a:lnTo>
                    <a:pt x="2273" y="1146"/>
                  </a:lnTo>
                  <a:lnTo>
                    <a:pt x="2273" y="1148"/>
                  </a:lnTo>
                  <a:lnTo>
                    <a:pt x="2275" y="1148"/>
                  </a:lnTo>
                  <a:lnTo>
                    <a:pt x="2275" y="1149"/>
                  </a:lnTo>
                  <a:lnTo>
                    <a:pt x="2275" y="1151"/>
                  </a:lnTo>
                  <a:lnTo>
                    <a:pt x="2276" y="1151"/>
                  </a:lnTo>
                  <a:lnTo>
                    <a:pt x="2276" y="1152"/>
                  </a:lnTo>
                  <a:lnTo>
                    <a:pt x="2278" y="1152"/>
                  </a:lnTo>
                  <a:lnTo>
                    <a:pt x="2279" y="1152"/>
                  </a:lnTo>
                  <a:lnTo>
                    <a:pt x="2279" y="1151"/>
                  </a:lnTo>
                  <a:lnTo>
                    <a:pt x="2279" y="1149"/>
                  </a:lnTo>
                  <a:lnTo>
                    <a:pt x="2278" y="1149"/>
                  </a:lnTo>
                  <a:lnTo>
                    <a:pt x="2278" y="1148"/>
                  </a:lnTo>
                  <a:lnTo>
                    <a:pt x="2278" y="1146"/>
                  </a:lnTo>
                  <a:lnTo>
                    <a:pt x="2278" y="1145"/>
                  </a:lnTo>
                  <a:lnTo>
                    <a:pt x="2279" y="1145"/>
                  </a:lnTo>
                  <a:lnTo>
                    <a:pt x="2279" y="1143"/>
                  </a:lnTo>
                  <a:lnTo>
                    <a:pt x="2278" y="1143"/>
                  </a:lnTo>
                  <a:lnTo>
                    <a:pt x="2276" y="1143"/>
                  </a:lnTo>
                  <a:lnTo>
                    <a:pt x="2278" y="1142"/>
                  </a:lnTo>
                  <a:lnTo>
                    <a:pt x="2276" y="1142"/>
                  </a:lnTo>
                  <a:lnTo>
                    <a:pt x="2276" y="1140"/>
                  </a:lnTo>
                  <a:lnTo>
                    <a:pt x="2275" y="1140"/>
                  </a:lnTo>
                  <a:moveTo>
                    <a:pt x="2266" y="1145"/>
                  </a:moveTo>
                  <a:lnTo>
                    <a:pt x="2266" y="1146"/>
                  </a:lnTo>
                  <a:lnTo>
                    <a:pt x="2267" y="1146"/>
                  </a:lnTo>
                  <a:lnTo>
                    <a:pt x="2267" y="1148"/>
                  </a:lnTo>
                  <a:lnTo>
                    <a:pt x="2267" y="1146"/>
                  </a:lnTo>
                  <a:lnTo>
                    <a:pt x="2267" y="1145"/>
                  </a:lnTo>
                  <a:lnTo>
                    <a:pt x="2267" y="1145"/>
                  </a:lnTo>
                  <a:lnTo>
                    <a:pt x="2267" y="1143"/>
                  </a:lnTo>
                  <a:lnTo>
                    <a:pt x="2266" y="1143"/>
                  </a:lnTo>
                  <a:lnTo>
                    <a:pt x="2264" y="1143"/>
                  </a:lnTo>
                  <a:lnTo>
                    <a:pt x="2264" y="1145"/>
                  </a:lnTo>
                  <a:lnTo>
                    <a:pt x="2266" y="1145"/>
                  </a:lnTo>
                  <a:moveTo>
                    <a:pt x="1746" y="1140"/>
                  </a:moveTo>
                  <a:lnTo>
                    <a:pt x="1745" y="1140"/>
                  </a:lnTo>
                  <a:lnTo>
                    <a:pt x="1743" y="1140"/>
                  </a:lnTo>
                  <a:lnTo>
                    <a:pt x="1742" y="1140"/>
                  </a:lnTo>
                  <a:lnTo>
                    <a:pt x="1740" y="1140"/>
                  </a:lnTo>
                  <a:lnTo>
                    <a:pt x="1740" y="1142"/>
                  </a:lnTo>
                  <a:lnTo>
                    <a:pt x="1742" y="1142"/>
                  </a:lnTo>
                  <a:lnTo>
                    <a:pt x="1742" y="1143"/>
                  </a:lnTo>
                  <a:lnTo>
                    <a:pt x="1743" y="1143"/>
                  </a:lnTo>
                  <a:lnTo>
                    <a:pt x="1745" y="1143"/>
                  </a:lnTo>
                  <a:lnTo>
                    <a:pt x="1746" y="1143"/>
                  </a:lnTo>
                  <a:lnTo>
                    <a:pt x="1746" y="1142"/>
                  </a:lnTo>
                  <a:lnTo>
                    <a:pt x="1747" y="1142"/>
                  </a:lnTo>
                  <a:lnTo>
                    <a:pt x="1749" y="1142"/>
                  </a:lnTo>
                  <a:lnTo>
                    <a:pt x="1749" y="1140"/>
                  </a:lnTo>
                  <a:lnTo>
                    <a:pt x="1747" y="1140"/>
                  </a:lnTo>
                  <a:lnTo>
                    <a:pt x="1746" y="1140"/>
                  </a:lnTo>
                  <a:moveTo>
                    <a:pt x="2244" y="1134"/>
                  </a:moveTo>
                  <a:lnTo>
                    <a:pt x="2242" y="1134"/>
                  </a:lnTo>
                  <a:lnTo>
                    <a:pt x="2242" y="1133"/>
                  </a:lnTo>
                  <a:lnTo>
                    <a:pt x="2241" y="1133"/>
                  </a:lnTo>
                  <a:lnTo>
                    <a:pt x="2239" y="1133"/>
                  </a:lnTo>
                  <a:lnTo>
                    <a:pt x="2239" y="1134"/>
                  </a:lnTo>
                  <a:lnTo>
                    <a:pt x="2241" y="1134"/>
                  </a:lnTo>
                  <a:lnTo>
                    <a:pt x="2241" y="1136"/>
                  </a:lnTo>
                  <a:lnTo>
                    <a:pt x="2242" y="1136"/>
                  </a:lnTo>
                  <a:lnTo>
                    <a:pt x="2242" y="1137"/>
                  </a:lnTo>
                  <a:lnTo>
                    <a:pt x="2244" y="1137"/>
                  </a:lnTo>
                  <a:lnTo>
                    <a:pt x="2244" y="1139"/>
                  </a:lnTo>
                  <a:lnTo>
                    <a:pt x="2244" y="1140"/>
                  </a:lnTo>
                  <a:lnTo>
                    <a:pt x="2244" y="1142"/>
                  </a:lnTo>
                  <a:lnTo>
                    <a:pt x="2245" y="1142"/>
                  </a:lnTo>
                  <a:lnTo>
                    <a:pt x="2245" y="1143"/>
                  </a:lnTo>
                  <a:lnTo>
                    <a:pt x="2247" y="1143"/>
                  </a:lnTo>
                  <a:lnTo>
                    <a:pt x="2248" y="1143"/>
                  </a:lnTo>
                  <a:lnTo>
                    <a:pt x="2248" y="1142"/>
                  </a:lnTo>
                  <a:lnTo>
                    <a:pt x="2250" y="1140"/>
                  </a:lnTo>
                  <a:lnTo>
                    <a:pt x="2248" y="1139"/>
                  </a:lnTo>
                  <a:lnTo>
                    <a:pt x="2248" y="1137"/>
                  </a:lnTo>
                  <a:lnTo>
                    <a:pt x="2250" y="1137"/>
                  </a:lnTo>
                  <a:lnTo>
                    <a:pt x="2250" y="1136"/>
                  </a:lnTo>
                  <a:lnTo>
                    <a:pt x="2248" y="1136"/>
                  </a:lnTo>
                  <a:lnTo>
                    <a:pt x="2248" y="1134"/>
                  </a:lnTo>
                  <a:lnTo>
                    <a:pt x="2247" y="1134"/>
                  </a:lnTo>
                  <a:lnTo>
                    <a:pt x="2245" y="1134"/>
                  </a:lnTo>
                  <a:lnTo>
                    <a:pt x="2245" y="1133"/>
                  </a:lnTo>
                  <a:lnTo>
                    <a:pt x="2244" y="1133"/>
                  </a:lnTo>
                  <a:lnTo>
                    <a:pt x="2244" y="1134"/>
                  </a:lnTo>
                  <a:moveTo>
                    <a:pt x="2254" y="1132"/>
                  </a:moveTo>
                  <a:lnTo>
                    <a:pt x="2254" y="1133"/>
                  </a:lnTo>
                  <a:lnTo>
                    <a:pt x="2255" y="1133"/>
                  </a:lnTo>
                  <a:lnTo>
                    <a:pt x="2257" y="1134"/>
                  </a:lnTo>
                  <a:lnTo>
                    <a:pt x="2257" y="1133"/>
                  </a:lnTo>
                  <a:lnTo>
                    <a:pt x="2257" y="1132"/>
                  </a:lnTo>
                  <a:lnTo>
                    <a:pt x="2255" y="1130"/>
                  </a:lnTo>
                  <a:lnTo>
                    <a:pt x="2254" y="1130"/>
                  </a:lnTo>
                  <a:lnTo>
                    <a:pt x="2253" y="1130"/>
                  </a:lnTo>
                  <a:lnTo>
                    <a:pt x="2253" y="1132"/>
                  </a:lnTo>
                  <a:lnTo>
                    <a:pt x="2254" y="1132"/>
                  </a:lnTo>
                  <a:moveTo>
                    <a:pt x="2257" y="1132"/>
                  </a:moveTo>
                  <a:lnTo>
                    <a:pt x="2258" y="1132"/>
                  </a:lnTo>
                  <a:lnTo>
                    <a:pt x="2260" y="1132"/>
                  </a:lnTo>
                  <a:lnTo>
                    <a:pt x="2258" y="1133"/>
                  </a:lnTo>
                  <a:lnTo>
                    <a:pt x="2260" y="1133"/>
                  </a:lnTo>
                  <a:lnTo>
                    <a:pt x="2261" y="1133"/>
                  </a:lnTo>
                  <a:lnTo>
                    <a:pt x="2261" y="1134"/>
                  </a:lnTo>
                  <a:lnTo>
                    <a:pt x="2263" y="1136"/>
                  </a:lnTo>
                  <a:lnTo>
                    <a:pt x="2263" y="1137"/>
                  </a:lnTo>
                  <a:lnTo>
                    <a:pt x="2264" y="1137"/>
                  </a:lnTo>
                  <a:lnTo>
                    <a:pt x="2264" y="1139"/>
                  </a:lnTo>
                  <a:lnTo>
                    <a:pt x="2266" y="1139"/>
                  </a:lnTo>
                  <a:lnTo>
                    <a:pt x="2267" y="1139"/>
                  </a:lnTo>
                  <a:lnTo>
                    <a:pt x="2267" y="1137"/>
                  </a:lnTo>
                  <a:lnTo>
                    <a:pt x="2266" y="1137"/>
                  </a:lnTo>
                  <a:lnTo>
                    <a:pt x="2266" y="1136"/>
                  </a:lnTo>
                  <a:lnTo>
                    <a:pt x="2267" y="1136"/>
                  </a:lnTo>
                  <a:lnTo>
                    <a:pt x="2266" y="1134"/>
                  </a:lnTo>
                  <a:lnTo>
                    <a:pt x="2266" y="1133"/>
                  </a:lnTo>
                  <a:lnTo>
                    <a:pt x="2264" y="1133"/>
                  </a:lnTo>
                  <a:lnTo>
                    <a:pt x="2264" y="1132"/>
                  </a:lnTo>
                  <a:lnTo>
                    <a:pt x="2266" y="1132"/>
                  </a:lnTo>
                  <a:lnTo>
                    <a:pt x="2266" y="1130"/>
                  </a:lnTo>
                  <a:lnTo>
                    <a:pt x="2264" y="1130"/>
                  </a:lnTo>
                  <a:lnTo>
                    <a:pt x="2263" y="1130"/>
                  </a:lnTo>
                  <a:lnTo>
                    <a:pt x="2263" y="1132"/>
                  </a:lnTo>
                  <a:lnTo>
                    <a:pt x="2261" y="1132"/>
                  </a:lnTo>
                  <a:lnTo>
                    <a:pt x="2261" y="1130"/>
                  </a:lnTo>
                  <a:lnTo>
                    <a:pt x="2260" y="1130"/>
                  </a:lnTo>
                  <a:lnTo>
                    <a:pt x="2260" y="1129"/>
                  </a:lnTo>
                  <a:lnTo>
                    <a:pt x="2260" y="1127"/>
                  </a:lnTo>
                  <a:lnTo>
                    <a:pt x="2258" y="1127"/>
                  </a:lnTo>
                  <a:lnTo>
                    <a:pt x="2257" y="1127"/>
                  </a:lnTo>
                  <a:lnTo>
                    <a:pt x="2255" y="1127"/>
                  </a:lnTo>
                  <a:lnTo>
                    <a:pt x="2255" y="1129"/>
                  </a:lnTo>
                  <a:lnTo>
                    <a:pt x="2254" y="1129"/>
                  </a:lnTo>
                  <a:lnTo>
                    <a:pt x="2255" y="1130"/>
                  </a:lnTo>
                  <a:lnTo>
                    <a:pt x="2257" y="1130"/>
                  </a:lnTo>
                  <a:lnTo>
                    <a:pt x="2257" y="1132"/>
                  </a:lnTo>
                  <a:moveTo>
                    <a:pt x="2267" y="1130"/>
                  </a:moveTo>
                  <a:lnTo>
                    <a:pt x="2267" y="1132"/>
                  </a:lnTo>
                  <a:lnTo>
                    <a:pt x="2267" y="1133"/>
                  </a:lnTo>
                  <a:lnTo>
                    <a:pt x="2269" y="1133"/>
                  </a:lnTo>
                  <a:lnTo>
                    <a:pt x="2270" y="1133"/>
                  </a:lnTo>
                  <a:lnTo>
                    <a:pt x="2270" y="1132"/>
                  </a:lnTo>
                  <a:lnTo>
                    <a:pt x="2270" y="1130"/>
                  </a:lnTo>
                  <a:lnTo>
                    <a:pt x="2269" y="1130"/>
                  </a:lnTo>
                  <a:lnTo>
                    <a:pt x="2269" y="1129"/>
                  </a:lnTo>
                  <a:lnTo>
                    <a:pt x="2267" y="1129"/>
                  </a:lnTo>
                  <a:lnTo>
                    <a:pt x="2267" y="1130"/>
                  </a:lnTo>
                  <a:moveTo>
                    <a:pt x="2238" y="1112"/>
                  </a:moveTo>
                  <a:lnTo>
                    <a:pt x="2236" y="1112"/>
                  </a:lnTo>
                  <a:lnTo>
                    <a:pt x="2235" y="1112"/>
                  </a:lnTo>
                  <a:lnTo>
                    <a:pt x="2235" y="1114"/>
                  </a:lnTo>
                  <a:lnTo>
                    <a:pt x="2235" y="1115"/>
                  </a:lnTo>
                  <a:lnTo>
                    <a:pt x="2236" y="1115"/>
                  </a:lnTo>
                  <a:lnTo>
                    <a:pt x="2236" y="1117"/>
                  </a:lnTo>
                  <a:lnTo>
                    <a:pt x="2236" y="1117"/>
                  </a:lnTo>
                  <a:lnTo>
                    <a:pt x="2236" y="1118"/>
                  </a:lnTo>
                  <a:lnTo>
                    <a:pt x="2236" y="1120"/>
                  </a:lnTo>
                  <a:lnTo>
                    <a:pt x="2238" y="1120"/>
                  </a:lnTo>
                  <a:lnTo>
                    <a:pt x="2238" y="1121"/>
                  </a:lnTo>
                  <a:lnTo>
                    <a:pt x="2238" y="1123"/>
                  </a:lnTo>
                  <a:lnTo>
                    <a:pt x="2239" y="1123"/>
                  </a:lnTo>
                  <a:lnTo>
                    <a:pt x="2239" y="1124"/>
                  </a:lnTo>
                  <a:lnTo>
                    <a:pt x="2241" y="1126"/>
                  </a:lnTo>
                  <a:lnTo>
                    <a:pt x="2242" y="1126"/>
                  </a:lnTo>
                  <a:lnTo>
                    <a:pt x="2242" y="1124"/>
                  </a:lnTo>
                  <a:lnTo>
                    <a:pt x="2241" y="1124"/>
                  </a:lnTo>
                  <a:lnTo>
                    <a:pt x="2241" y="1123"/>
                  </a:lnTo>
                  <a:lnTo>
                    <a:pt x="2242" y="1123"/>
                  </a:lnTo>
                  <a:lnTo>
                    <a:pt x="2242" y="1124"/>
                  </a:lnTo>
                  <a:lnTo>
                    <a:pt x="2244" y="1124"/>
                  </a:lnTo>
                  <a:lnTo>
                    <a:pt x="2245" y="1124"/>
                  </a:lnTo>
                  <a:lnTo>
                    <a:pt x="2245" y="1126"/>
                  </a:lnTo>
                  <a:lnTo>
                    <a:pt x="2244" y="1126"/>
                  </a:lnTo>
                  <a:lnTo>
                    <a:pt x="2244" y="1127"/>
                  </a:lnTo>
                  <a:lnTo>
                    <a:pt x="2242" y="1127"/>
                  </a:lnTo>
                  <a:lnTo>
                    <a:pt x="2242" y="1129"/>
                  </a:lnTo>
                  <a:lnTo>
                    <a:pt x="2242" y="1130"/>
                  </a:lnTo>
                  <a:lnTo>
                    <a:pt x="2244" y="1130"/>
                  </a:lnTo>
                  <a:lnTo>
                    <a:pt x="2244" y="1132"/>
                  </a:lnTo>
                  <a:lnTo>
                    <a:pt x="2245" y="1132"/>
                  </a:lnTo>
                  <a:lnTo>
                    <a:pt x="2245" y="1133"/>
                  </a:lnTo>
                  <a:lnTo>
                    <a:pt x="2247" y="1133"/>
                  </a:lnTo>
                  <a:lnTo>
                    <a:pt x="2248" y="1133"/>
                  </a:lnTo>
                  <a:lnTo>
                    <a:pt x="2248" y="1132"/>
                  </a:lnTo>
                  <a:lnTo>
                    <a:pt x="2248" y="1130"/>
                  </a:lnTo>
                  <a:lnTo>
                    <a:pt x="2250" y="1130"/>
                  </a:lnTo>
                  <a:lnTo>
                    <a:pt x="2251" y="1130"/>
                  </a:lnTo>
                  <a:lnTo>
                    <a:pt x="2253" y="1130"/>
                  </a:lnTo>
                  <a:lnTo>
                    <a:pt x="2251" y="1129"/>
                  </a:lnTo>
                  <a:lnTo>
                    <a:pt x="2251" y="1127"/>
                  </a:lnTo>
                  <a:lnTo>
                    <a:pt x="2250" y="1127"/>
                  </a:lnTo>
                  <a:lnTo>
                    <a:pt x="2250" y="1126"/>
                  </a:lnTo>
                  <a:lnTo>
                    <a:pt x="2250" y="1124"/>
                  </a:lnTo>
                  <a:lnTo>
                    <a:pt x="2251" y="1124"/>
                  </a:lnTo>
                  <a:lnTo>
                    <a:pt x="2250" y="1123"/>
                  </a:lnTo>
                  <a:lnTo>
                    <a:pt x="2250" y="1121"/>
                  </a:lnTo>
                  <a:lnTo>
                    <a:pt x="2248" y="1121"/>
                  </a:lnTo>
                  <a:lnTo>
                    <a:pt x="2248" y="1120"/>
                  </a:lnTo>
                  <a:lnTo>
                    <a:pt x="2248" y="1118"/>
                  </a:lnTo>
                  <a:lnTo>
                    <a:pt x="2248" y="1117"/>
                  </a:lnTo>
                  <a:lnTo>
                    <a:pt x="2250" y="1117"/>
                  </a:lnTo>
                  <a:lnTo>
                    <a:pt x="2250" y="1117"/>
                  </a:lnTo>
                  <a:lnTo>
                    <a:pt x="2250" y="1115"/>
                  </a:lnTo>
                  <a:lnTo>
                    <a:pt x="2251" y="1114"/>
                  </a:lnTo>
                  <a:lnTo>
                    <a:pt x="2253" y="1114"/>
                  </a:lnTo>
                  <a:lnTo>
                    <a:pt x="2253" y="1112"/>
                  </a:lnTo>
                  <a:lnTo>
                    <a:pt x="2254" y="1112"/>
                  </a:lnTo>
                  <a:lnTo>
                    <a:pt x="2254" y="1111"/>
                  </a:lnTo>
                  <a:lnTo>
                    <a:pt x="2255" y="1111"/>
                  </a:lnTo>
                  <a:lnTo>
                    <a:pt x="2255" y="1109"/>
                  </a:lnTo>
                  <a:lnTo>
                    <a:pt x="2255" y="1108"/>
                  </a:lnTo>
                  <a:lnTo>
                    <a:pt x="2255" y="1106"/>
                  </a:lnTo>
                  <a:lnTo>
                    <a:pt x="2255" y="1105"/>
                  </a:lnTo>
                  <a:lnTo>
                    <a:pt x="2255" y="1103"/>
                  </a:lnTo>
                  <a:lnTo>
                    <a:pt x="2254" y="1103"/>
                  </a:lnTo>
                  <a:lnTo>
                    <a:pt x="2254" y="1102"/>
                  </a:lnTo>
                  <a:lnTo>
                    <a:pt x="2254" y="1100"/>
                  </a:lnTo>
                  <a:lnTo>
                    <a:pt x="2254" y="1099"/>
                  </a:lnTo>
                  <a:lnTo>
                    <a:pt x="2254" y="1098"/>
                  </a:lnTo>
                  <a:lnTo>
                    <a:pt x="2255" y="1098"/>
                  </a:lnTo>
                  <a:lnTo>
                    <a:pt x="2255" y="1096"/>
                  </a:lnTo>
                  <a:lnTo>
                    <a:pt x="2254" y="1095"/>
                  </a:lnTo>
                  <a:lnTo>
                    <a:pt x="2254" y="1096"/>
                  </a:lnTo>
                  <a:lnTo>
                    <a:pt x="2253" y="1096"/>
                  </a:lnTo>
                  <a:lnTo>
                    <a:pt x="2251" y="1096"/>
                  </a:lnTo>
                  <a:lnTo>
                    <a:pt x="2250" y="1096"/>
                  </a:lnTo>
                  <a:lnTo>
                    <a:pt x="2250" y="1095"/>
                  </a:lnTo>
                  <a:lnTo>
                    <a:pt x="2248" y="1095"/>
                  </a:lnTo>
                  <a:lnTo>
                    <a:pt x="2247" y="1095"/>
                  </a:lnTo>
                  <a:lnTo>
                    <a:pt x="2247" y="1093"/>
                  </a:lnTo>
                  <a:lnTo>
                    <a:pt x="2245" y="1093"/>
                  </a:lnTo>
                  <a:lnTo>
                    <a:pt x="2245" y="1095"/>
                  </a:lnTo>
                  <a:lnTo>
                    <a:pt x="2244" y="1095"/>
                  </a:lnTo>
                  <a:lnTo>
                    <a:pt x="2242" y="1095"/>
                  </a:lnTo>
                  <a:lnTo>
                    <a:pt x="2242" y="1096"/>
                  </a:lnTo>
                  <a:lnTo>
                    <a:pt x="2241" y="1096"/>
                  </a:lnTo>
                  <a:lnTo>
                    <a:pt x="2241" y="1098"/>
                  </a:lnTo>
                  <a:lnTo>
                    <a:pt x="2241" y="1099"/>
                  </a:lnTo>
                  <a:lnTo>
                    <a:pt x="2241" y="1100"/>
                  </a:lnTo>
                  <a:lnTo>
                    <a:pt x="2241" y="1102"/>
                  </a:lnTo>
                  <a:lnTo>
                    <a:pt x="2241" y="1103"/>
                  </a:lnTo>
                  <a:lnTo>
                    <a:pt x="2241" y="1105"/>
                  </a:lnTo>
                  <a:lnTo>
                    <a:pt x="2241" y="1106"/>
                  </a:lnTo>
                  <a:lnTo>
                    <a:pt x="2241" y="1108"/>
                  </a:lnTo>
                  <a:lnTo>
                    <a:pt x="2239" y="1108"/>
                  </a:lnTo>
                  <a:lnTo>
                    <a:pt x="2239" y="1109"/>
                  </a:lnTo>
                  <a:lnTo>
                    <a:pt x="2239" y="1111"/>
                  </a:lnTo>
                  <a:lnTo>
                    <a:pt x="2239" y="1112"/>
                  </a:lnTo>
                  <a:lnTo>
                    <a:pt x="2241" y="1112"/>
                  </a:lnTo>
                  <a:lnTo>
                    <a:pt x="2241" y="1114"/>
                  </a:lnTo>
                  <a:lnTo>
                    <a:pt x="2239" y="1114"/>
                  </a:lnTo>
                  <a:lnTo>
                    <a:pt x="2239" y="1115"/>
                  </a:lnTo>
                  <a:lnTo>
                    <a:pt x="2238" y="1115"/>
                  </a:lnTo>
                  <a:lnTo>
                    <a:pt x="2238" y="1114"/>
                  </a:lnTo>
                  <a:lnTo>
                    <a:pt x="2238" y="1112"/>
                  </a:lnTo>
                  <a:moveTo>
                    <a:pt x="1167" y="1118"/>
                  </a:moveTo>
                  <a:lnTo>
                    <a:pt x="1166" y="1118"/>
                  </a:lnTo>
                  <a:lnTo>
                    <a:pt x="1166" y="1120"/>
                  </a:lnTo>
                  <a:lnTo>
                    <a:pt x="1166" y="1121"/>
                  </a:lnTo>
                  <a:lnTo>
                    <a:pt x="1167" y="1121"/>
                  </a:lnTo>
                  <a:lnTo>
                    <a:pt x="1167" y="1123"/>
                  </a:lnTo>
                  <a:lnTo>
                    <a:pt x="1169" y="1123"/>
                  </a:lnTo>
                  <a:lnTo>
                    <a:pt x="1169" y="1121"/>
                  </a:lnTo>
                  <a:lnTo>
                    <a:pt x="1169" y="1120"/>
                  </a:lnTo>
                  <a:lnTo>
                    <a:pt x="1167" y="1120"/>
                  </a:lnTo>
                  <a:lnTo>
                    <a:pt x="1167" y="1118"/>
                  </a:lnTo>
                  <a:moveTo>
                    <a:pt x="882" y="1114"/>
                  </a:moveTo>
                  <a:lnTo>
                    <a:pt x="884" y="1114"/>
                  </a:lnTo>
                  <a:lnTo>
                    <a:pt x="884" y="1115"/>
                  </a:lnTo>
                  <a:lnTo>
                    <a:pt x="885" y="1115"/>
                  </a:lnTo>
                  <a:lnTo>
                    <a:pt x="885" y="1114"/>
                  </a:lnTo>
                  <a:lnTo>
                    <a:pt x="885" y="1112"/>
                  </a:lnTo>
                  <a:lnTo>
                    <a:pt x="885" y="1111"/>
                  </a:lnTo>
                  <a:lnTo>
                    <a:pt x="885" y="1111"/>
                  </a:lnTo>
                  <a:lnTo>
                    <a:pt x="885" y="1112"/>
                  </a:lnTo>
                  <a:lnTo>
                    <a:pt x="884" y="1112"/>
                  </a:lnTo>
                  <a:lnTo>
                    <a:pt x="882" y="1112"/>
                  </a:lnTo>
                  <a:lnTo>
                    <a:pt x="882" y="1114"/>
                  </a:lnTo>
                  <a:moveTo>
                    <a:pt x="764" y="1100"/>
                  </a:moveTo>
                  <a:lnTo>
                    <a:pt x="765" y="1100"/>
                  </a:lnTo>
                  <a:lnTo>
                    <a:pt x="767" y="1100"/>
                  </a:lnTo>
                  <a:lnTo>
                    <a:pt x="768" y="1100"/>
                  </a:lnTo>
                  <a:lnTo>
                    <a:pt x="770" y="1100"/>
                  </a:lnTo>
                  <a:lnTo>
                    <a:pt x="770" y="1099"/>
                  </a:lnTo>
                  <a:lnTo>
                    <a:pt x="771" y="1099"/>
                  </a:lnTo>
                  <a:lnTo>
                    <a:pt x="773" y="1100"/>
                  </a:lnTo>
                  <a:lnTo>
                    <a:pt x="774" y="1099"/>
                  </a:lnTo>
                  <a:lnTo>
                    <a:pt x="774" y="1098"/>
                  </a:lnTo>
                  <a:lnTo>
                    <a:pt x="773" y="1098"/>
                  </a:lnTo>
                  <a:lnTo>
                    <a:pt x="771" y="1098"/>
                  </a:lnTo>
                  <a:lnTo>
                    <a:pt x="771" y="1096"/>
                  </a:lnTo>
                  <a:lnTo>
                    <a:pt x="770" y="1096"/>
                  </a:lnTo>
                  <a:lnTo>
                    <a:pt x="768" y="1096"/>
                  </a:lnTo>
                  <a:lnTo>
                    <a:pt x="768" y="1095"/>
                  </a:lnTo>
                  <a:lnTo>
                    <a:pt x="767" y="1095"/>
                  </a:lnTo>
                  <a:lnTo>
                    <a:pt x="765" y="1095"/>
                  </a:lnTo>
                  <a:lnTo>
                    <a:pt x="764" y="1095"/>
                  </a:lnTo>
                  <a:lnTo>
                    <a:pt x="762" y="1095"/>
                  </a:lnTo>
                  <a:lnTo>
                    <a:pt x="761" y="1095"/>
                  </a:lnTo>
                  <a:lnTo>
                    <a:pt x="760" y="1095"/>
                  </a:lnTo>
                  <a:lnTo>
                    <a:pt x="760" y="1096"/>
                  </a:lnTo>
                  <a:lnTo>
                    <a:pt x="758" y="1096"/>
                  </a:lnTo>
                  <a:lnTo>
                    <a:pt x="758" y="1098"/>
                  </a:lnTo>
                  <a:lnTo>
                    <a:pt x="760" y="1098"/>
                  </a:lnTo>
                  <a:lnTo>
                    <a:pt x="761" y="1098"/>
                  </a:lnTo>
                  <a:lnTo>
                    <a:pt x="761" y="1099"/>
                  </a:lnTo>
                  <a:lnTo>
                    <a:pt x="762" y="1099"/>
                  </a:lnTo>
                  <a:lnTo>
                    <a:pt x="762" y="1100"/>
                  </a:lnTo>
                  <a:lnTo>
                    <a:pt x="764" y="1100"/>
                  </a:lnTo>
                  <a:moveTo>
                    <a:pt x="826" y="1089"/>
                  </a:moveTo>
                  <a:lnTo>
                    <a:pt x="824" y="1087"/>
                  </a:lnTo>
                  <a:lnTo>
                    <a:pt x="823" y="1089"/>
                  </a:lnTo>
                  <a:lnTo>
                    <a:pt x="824" y="1089"/>
                  </a:lnTo>
                  <a:lnTo>
                    <a:pt x="826" y="1089"/>
                  </a:lnTo>
                  <a:moveTo>
                    <a:pt x="830" y="1096"/>
                  </a:moveTo>
                  <a:lnTo>
                    <a:pt x="832" y="1096"/>
                  </a:lnTo>
                  <a:lnTo>
                    <a:pt x="832" y="1095"/>
                  </a:lnTo>
                  <a:lnTo>
                    <a:pt x="833" y="1095"/>
                  </a:lnTo>
                  <a:lnTo>
                    <a:pt x="833" y="1093"/>
                  </a:lnTo>
                  <a:lnTo>
                    <a:pt x="832" y="1093"/>
                  </a:lnTo>
                  <a:lnTo>
                    <a:pt x="832" y="1092"/>
                  </a:lnTo>
                  <a:lnTo>
                    <a:pt x="830" y="1092"/>
                  </a:lnTo>
                  <a:lnTo>
                    <a:pt x="830" y="1090"/>
                  </a:lnTo>
                  <a:lnTo>
                    <a:pt x="829" y="1090"/>
                  </a:lnTo>
                  <a:lnTo>
                    <a:pt x="827" y="1090"/>
                  </a:lnTo>
                  <a:lnTo>
                    <a:pt x="826" y="1090"/>
                  </a:lnTo>
                  <a:lnTo>
                    <a:pt x="824" y="1090"/>
                  </a:lnTo>
                  <a:lnTo>
                    <a:pt x="823" y="1090"/>
                  </a:lnTo>
                  <a:lnTo>
                    <a:pt x="823" y="1089"/>
                  </a:lnTo>
                  <a:lnTo>
                    <a:pt x="822" y="1089"/>
                  </a:lnTo>
                  <a:lnTo>
                    <a:pt x="822" y="1087"/>
                  </a:lnTo>
                  <a:lnTo>
                    <a:pt x="822" y="1086"/>
                  </a:lnTo>
                  <a:lnTo>
                    <a:pt x="822" y="1084"/>
                  </a:lnTo>
                  <a:lnTo>
                    <a:pt x="820" y="1084"/>
                  </a:lnTo>
                  <a:lnTo>
                    <a:pt x="820" y="1086"/>
                  </a:lnTo>
                  <a:lnTo>
                    <a:pt x="819" y="1086"/>
                  </a:lnTo>
                  <a:lnTo>
                    <a:pt x="817" y="1084"/>
                  </a:lnTo>
                  <a:lnTo>
                    <a:pt x="816" y="1084"/>
                  </a:lnTo>
                  <a:lnTo>
                    <a:pt x="814" y="1084"/>
                  </a:lnTo>
                  <a:lnTo>
                    <a:pt x="814" y="1083"/>
                  </a:lnTo>
                  <a:lnTo>
                    <a:pt x="813" y="1083"/>
                  </a:lnTo>
                  <a:lnTo>
                    <a:pt x="813" y="1083"/>
                  </a:lnTo>
                  <a:lnTo>
                    <a:pt x="813" y="1084"/>
                  </a:lnTo>
                  <a:lnTo>
                    <a:pt x="811" y="1083"/>
                  </a:lnTo>
                  <a:lnTo>
                    <a:pt x="810" y="1083"/>
                  </a:lnTo>
                  <a:lnTo>
                    <a:pt x="808" y="1084"/>
                  </a:lnTo>
                  <a:lnTo>
                    <a:pt x="807" y="1084"/>
                  </a:lnTo>
                  <a:lnTo>
                    <a:pt x="805" y="1084"/>
                  </a:lnTo>
                  <a:lnTo>
                    <a:pt x="804" y="1084"/>
                  </a:lnTo>
                  <a:lnTo>
                    <a:pt x="802" y="1084"/>
                  </a:lnTo>
                  <a:lnTo>
                    <a:pt x="802" y="1083"/>
                  </a:lnTo>
                  <a:lnTo>
                    <a:pt x="801" y="1083"/>
                  </a:lnTo>
                  <a:lnTo>
                    <a:pt x="801" y="1081"/>
                  </a:lnTo>
                  <a:lnTo>
                    <a:pt x="799" y="1081"/>
                  </a:lnTo>
                  <a:lnTo>
                    <a:pt x="799" y="1083"/>
                  </a:lnTo>
                  <a:lnTo>
                    <a:pt x="798" y="1083"/>
                  </a:lnTo>
                  <a:lnTo>
                    <a:pt x="796" y="1083"/>
                  </a:lnTo>
                  <a:lnTo>
                    <a:pt x="796" y="1084"/>
                  </a:lnTo>
                  <a:lnTo>
                    <a:pt x="795" y="1084"/>
                  </a:lnTo>
                  <a:lnTo>
                    <a:pt x="795" y="1086"/>
                  </a:lnTo>
                  <a:lnTo>
                    <a:pt x="796" y="1086"/>
                  </a:lnTo>
                  <a:lnTo>
                    <a:pt x="798" y="1086"/>
                  </a:lnTo>
                  <a:lnTo>
                    <a:pt x="799" y="1086"/>
                  </a:lnTo>
                  <a:lnTo>
                    <a:pt x="801" y="1087"/>
                  </a:lnTo>
                  <a:lnTo>
                    <a:pt x="801" y="1089"/>
                  </a:lnTo>
                  <a:lnTo>
                    <a:pt x="801" y="1090"/>
                  </a:lnTo>
                  <a:lnTo>
                    <a:pt x="799" y="1090"/>
                  </a:lnTo>
                  <a:lnTo>
                    <a:pt x="801" y="1092"/>
                  </a:lnTo>
                  <a:lnTo>
                    <a:pt x="802" y="1092"/>
                  </a:lnTo>
                  <a:lnTo>
                    <a:pt x="802" y="1093"/>
                  </a:lnTo>
                  <a:lnTo>
                    <a:pt x="804" y="1093"/>
                  </a:lnTo>
                  <a:lnTo>
                    <a:pt x="804" y="1095"/>
                  </a:lnTo>
                  <a:lnTo>
                    <a:pt x="802" y="1095"/>
                  </a:lnTo>
                  <a:lnTo>
                    <a:pt x="801" y="1095"/>
                  </a:lnTo>
                  <a:lnTo>
                    <a:pt x="799" y="1095"/>
                  </a:lnTo>
                  <a:lnTo>
                    <a:pt x="798" y="1095"/>
                  </a:lnTo>
                  <a:lnTo>
                    <a:pt x="796" y="1095"/>
                  </a:lnTo>
                  <a:lnTo>
                    <a:pt x="795" y="1095"/>
                  </a:lnTo>
                  <a:lnTo>
                    <a:pt x="793" y="1095"/>
                  </a:lnTo>
                  <a:lnTo>
                    <a:pt x="793" y="1093"/>
                  </a:lnTo>
                  <a:lnTo>
                    <a:pt x="792" y="1093"/>
                  </a:lnTo>
                  <a:lnTo>
                    <a:pt x="792" y="1095"/>
                  </a:lnTo>
                  <a:lnTo>
                    <a:pt x="791" y="1095"/>
                  </a:lnTo>
                  <a:lnTo>
                    <a:pt x="791" y="1093"/>
                  </a:lnTo>
                  <a:lnTo>
                    <a:pt x="789" y="1093"/>
                  </a:lnTo>
                  <a:lnTo>
                    <a:pt x="788" y="1093"/>
                  </a:lnTo>
                  <a:lnTo>
                    <a:pt x="788" y="1095"/>
                  </a:lnTo>
                  <a:lnTo>
                    <a:pt x="788" y="1096"/>
                  </a:lnTo>
                  <a:lnTo>
                    <a:pt x="789" y="1096"/>
                  </a:lnTo>
                  <a:lnTo>
                    <a:pt x="791" y="1096"/>
                  </a:lnTo>
                  <a:lnTo>
                    <a:pt x="791" y="1098"/>
                  </a:lnTo>
                  <a:lnTo>
                    <a:pt x="792" y="1099"/>
                  </a:lnTo>
                  <a:lnTo>
                    <a:pt x="792" y="1098"/>
                  </a:lnTo>
                  <a:lnTo>
                    <a:pt x="793" y="1098"/>
                  </a:lnTo>
                  <a:lnTo>
                    <a:pt x="795" y="1096"/>
                  </a:lnTo>
                  <a:lnTo>
                    <a:pt x="796" y="1096"/>
                  </a:lnTo>
                  <a:lnTo>
                    <a:pt x="796" y="1098"/>
                  </a:lnTo>
                  <a:lnTo>
                    <a:pt x="798" y="1098"/>
                  </a:lnTo>
                  <a:lnTo>
                    <a:pt x="799" y="1098"/>
                  </a:lnTo>
                  <a:lnTo>
                    <a:pt x="801" y="1098"/>
                  </a:lnTo>
                  <a:lnTo>
                    <a:pt x="802" y="1098"/>
                  </a:lnTo>
                  <a:lnTo>
                    <a:pt x="804" y="1098"/>
                  </a:lnTo>
                  <a:lnTo>
                    <a:pt x="805" y="1098"/>
                  </a:lnTo>
                  <a:lnTo>
                    <a:pt x="805" y="1096"/>
                  </a:lnTo>
                  <a:lnTo>
                    <a:pt x="807" y="1098"/>
                  </a:lnTo>
                  <a:lnTo>
                    <a:pt x="808" y="1099"/>
                  </a:lnTo>
                  <a:lnTo>
                    <a:pt x="810" y="1099"/>
                  </a:lnTo>
                  <a:lnTo>
                    <a:pt x="810" y="1100"/>
                  </a:lnTo>
                  <a:lnTo>
                    <a:pt x="811" y="1102"/>
                  </a:lnTo>
                  <a:lnTo>
                    <a:pt x="811" y="1100"/>
                  </a:lnTo>
                  <a:lnTo>
                    <a:pt x="813" y="1100"/>
                  </a:lnTo>
                  <a:lnTo>
                    <a:pt x="813" y="1099"/>
                  </a:lnTo>
                  <a:lnTo>
                    <a:pt x="813" y="1098"/>
                  </a:lnTo>
                  <a:lnTo>
                    <a:pt x="813" y="1098"/>
                  </a:lnTo>
                  <a:lnTo>
                    <a:pt x="813" y="1096"/>
                  </a:lnTo>
                  <a:lnTo>
                    <a:pt x="813" y="1096"/>
                  </a:lnTo>
                  <a:lnTo>
                    <a:pt x="814" y="1096"/>
                  </a:lnTo>
                  <a:lnTo>
                    <a:pt x="816" y="1096"/>
                  </a:lnTo>
                  <a:lnTo>
                    <a:pt x="816" y="1098"/>
                  </a:lnTo>
                  <a:lnTo>
                    <a:pt x="817" y="1098"/>
                  </a:lnTo>
                  <a:lnTo>
                    <a:pt x="817" y="1096"/>
                  </a:lnTo>
                  <a:lnTo>
                    <a:pt x="819" y="1096"/>
                  </a:lnTo>
                  <a:lnTo>
                    <a:pt x="820" y="1096"/>
                  </a:lnTo>
                  <a:lnTo>
                    <a:pt x="820" y="1095"/>
                  </a:lnTo>
                  <a:lnTo>
                    <a:pt x="822" y="1095"/>
                  </a:lnTo>
                  <a:lnTo>
                    <a:pt x="823" y="1095"/>
                  </a:lnTo>
                  <a:lnTo>
                    <a:pt x="824" y="1096"/>
                  </a:lnTo>
                  <a:lnTo>
                    <a:pt x="824" y="1095"/>
                  </a:lnTo>
                  <a:lnTo>
                    <a:pt x="826" y="1095"/>
                  </a:lnTo>
                  <a:lnTo>
                    <a:pt x="827" y="1095"/>
                  </a:lnTo>
                  <a:lnTo>
                    <a:pt x="827" y="1096"/>
                  </a:lnTo>
                  <a:lnTo>
                    <a:pt x="829" y="1095"/>
                  </a:lnTo>
                  <a:lnTo>
                    <a:pt x="829" y="1096"/>
                  </a:lnTo>
                  <a:lnTo>
                    <a:pt x="830" y="1096"/>
                  </a:lnTo>
                  <a:moveTo>
                    <a:pt x="851" y="1099"/>
                  </a:moveTo>
                  <a:lnTo>
                    <a:pt x="851" y="1098"/>
                  </a:lnTo>
                  <a:lnTo>
                    <a:pt x="853" y="1098"/>
                  </a:lnTo>
                  <a:lnTo>
                    <a:pt x="853" y="1096"/>
                  </a:lnTo>
                  <a:lnTo>
                    <a:pt x="851" y="1096"/>
                  </a:lnTo>
                  <a:lnTo>
                    <a:pt x="851" y="1095"/>
                  </a:lnTo>
                  <a:lnTo>
                    <a:pt x="850" y="1095"/>
                  </a:lnTo>
                  <a:lnTo>
                    <a:pt x="850" y="1095"/>
                  </a:lnTo>
                  <a:lnTo>
                    <a:pt x="848" y="1095"/>
                  </a:lnTo>
                  <a:lnTo>
                    <a:pt x="847" y="1095"/>
                  </a:lnTo>
                  <a:lnTo>
                    <a:pt x="845" y="1095"/>
                  </a:lnTo>
                  <a:lnTo>
                    <a:pt x="844" y="1095"/>
                  </a:lnTo>
                  <a:lnTo>
                    <a:pt x="842" y="1095"/>
                  </a:lnTo>
                  <a:lnTo>
                    <a:pt x="842" y="1096"/>
                  </a:lnTo>
                  <a:lnTo>
                    <a:pt x="842" y="1098"/>
                  </a:lnTo>
                  <a:lnTo>
                    <a:pt x="842" y="1099"/>
                  </a:lnTo>
                  <a:lnTo>
                    <a:pt x="844" y="1099"/>
                  </a:lnTo>
                  <a:lnTo>
                    <a:pt x="845" y="1099"/>
                  </a:lnTo>
                  <a:lnTo>
                    <a:pt x="847" y="1099"/>
                  </a:lnTo>
                  <a:lnTo>
                    <a:pt x="848" y="1099"/>
                  </a:lnTo>
                  <a:lnTo>
                    <a:pt x="850" y="1099"/>
                  </a:lnTo>
                  <a:lnTo>
                    <a:pt x="850" y="1099"/>
                  </a:lnTo>
                  <a:lnTo>
                    <a:pt x="851" y="1099"/>
                  </a:lnTo>
                  <a:moveTo>
                    <a:pt x="2157" y="1096"/>
                  </a:moveTo>
                  <a:lnTo>
                    <a:pt x="2158" y="1096"/>
                  </a:lnTo>
                  <a:lnTo>
                    <a:pt x="2159" y="1096"/>
                  </a:lnTo>
                  <a:lnTo>
                    <a:pt x="2161" y="1096"/>
                  </a:lnTo>
                  <a:lnTo>
                    <a:pt x="2161" y="1098"/>
                  </a:lnTo>
                  <a:lnTo>
                    <a:pt x="2161" y="1096"/>
                  </a:lnTo>
                  <a:lnTo>
                    <a:pt x="2161" y="1095"/>
                  </a:lnTo>
                  <a:lnTo>
                    <a:pt x="2162" y="1095"/>
                  </a:lnTo>
                  <a:lnTo>
                    <a:pt x="2164" y="1095"/>
                  </a:lnTo>
                  <a:lnTo>
                    <a:pt x="2164" y="1093"/>
                  </a:lnTo>
                  <a:lnTo>
                    <a:pt x="2165" y="1093"/>
                  </a:lnTo>
                  <a:lnTo>
                    <a:pt x="2167" y="1092"/>
                  </a:lnTo>
                  <a:lnTo>
                    <a:pt x="2167" y="1090"/>
                  </a:lnTo>
                  <a:lnTo>
                    <a:pt x="2167" y="1089"/>
                  </a:lnTo>
                  <a:lnTo>
                    <a:pt x="2167" y="1087"/>
                  </a:lnTo>
                  <a:lnTo>
                    <a:pt x="2168" y="1087"/>
                  </a:lnTo>
                  <a:lnTo>
                    <a:pt x="2168" y="1086"/>
                  </a:lnTo>
                  <a:lnTo>
                    <a:pt x="2170" y="1086"/>
                  </a:lnTo>
                  <a:lnTo>
                    <a:pt x="2170" y="1084"/>
                  </a:lnTo>
                  <a:lnTo>
                    <a:pt x="2170" y="1083"/>
                  </a:lnTo>
                  <a:lnTo>
                    <a:pt x="2168" y="1083"/>
                  </a:lnTo>
                  <a:lnTo>
                    <a:pt x="2168" y="1081"/>
                  </a:lnTo>
                  <a:lnTo>
                    <a:pt x="2167" y="1081"/>
                  </a:lnTo>
                  <a:lnTo>
                    <a:pt x="2167" y="1083"/>
                  </a:lnTo>
                  <a:lnTo>
                    <a:pt x="2165" y="1081"/>
                  </a:lnTo>
                  <a:lnTo>
                    <a:pt x="2164" y="1081"/>
                  </a:lnTo>
                  <a:lnTo>
                    <a:pt x="2164" y="1083"/>
                  </a:lnTo>
                  <a:lnTo>
                    <a:pt x="2162" y="1083"/>
                  </a:lnTo>
                  <a:lnTo>
                    <a:pt x="2161" y="1083"/>
                  </a:lnTo>
                  <a:lnTo>
                    <a:pt x="2161" y="1083"/>
                  </a:lnTo>
                  <a:lnTo>
                    <a:pt x="2159" y="1083"/>
                  </a:lnTo>
                  <a:lnTo>
                    <a:pt x="2158" y="1083"/>
                  </a:lnTo>
                  <a:lnTo>
                    <a:pt x="2158" y="1084"/>
                  </a:lnTo>
                  <a:lnTo>
                    <a:pt x="2157" y="1086"/>
                  </a:lnTo>
                  <a:lnTo>
                    <a:pt x="2155" y="1086"/>
                  </a:lnTo>
                  <a:lnTo>
                    <a:pt x="2155" y="1087"/>
                  </a:lnTo>
                  <a:lnTo>
                    <a:pt x="2154" y="1087"/>
                  </a:lnTo>
                  <a:lnTo>
                    <a:pt x="2154" y="1089"/>
                  </a:lnTo>
                  <a:lnTo>
                    <a:pt x="2154" y="1090"/>
                  </a:lnTo>
                  <a:lnTo>
                    <a:pt x="2154" y="1092"/>
                  </a:lnTo>
                  <a:lnTo>
                    <a:pt x="2154" y="1093"/>
                  </a:lnTo>
                  <a:lnTo>
                    <a:pt x="2154" y="1095"/>
                  </a:lnTo>
                  <a:lnTo>
                    <a:pt x="2155" y="1095"/>
                  </a:lnTo>
                  <a:lnTo>
                    <a:pt x="2155" y="1096"/>
                  </a:lnTo>
                  <a:lnTo>
                    <a:pt x="2157" y="1096"/>
                  </a:lnTo>
                  <a:moveTo>
                    <a:pt x="187" y="1084"/>
                  </a:moveTo>
                  <a:lnTo>
                    <a:pt x="187" y="1083"/>
                  </a:lnTo>
                  <a:lnTo>
                    <a:pt x="185" y="1083"/>
                  </a:lnTo>
                  <a:lnTo>
                    <a:pt x="184" y="1081"/>
                  </a:lnTo>
                  <a:lnTo>
                    <a:pt x="182" y="1081"/>
                  </a:lnTo>
                  <a:lnTo>
                    <a:pt x="181" y="1081"/>
                  </a:lnTo>
                  <a:lnTo>
                    <a:pt x="181" y="1083"/>
                  </a:lnTo>
                  <a:lnTo>
                    <a:pt x="179" y="1083"/>
                  </a:lnTo>
                  <a:lnTo>
                    <a:pt x="179" y="1084"/>
                  </a:lnTo>
                  <a:lnTo>
                    <a:pt x="179" y="1086"/>
                  </a:lnTo>
                  <a:lnTo>
                    <a:pt x="179" y="1087"/>
                  </a:lnTo>
                  <a:lnTo>
                    <a:pt x="181" y="1087"/>
                  </a:lnTo>
                  <a:lnTo>
                    <a:pt x="179" y="1089"/>
                  </a:lnTo>
                  <a:lnTo>
                    <a:pt x="179" y="1090"/>
                  </a:lnTo>
                  <a:lnTo>
                    <a:pt x="181" y="1090"/>
                  </a:lnTo>
                  <a:lnTo>
                    <a:pt x="182" y="1092"/>
                  </a:lnTo>
                  <a:lnTo>
                    <a:pt x="182" y="1090"/>
                  </a:lnTo>
                  <a:lnTo>
                    <a:pt x="184" y="1089"/>
                  </a:lnTo>
                  <a:lnTo>
                    <a:pt x="185" y="1089"/>
                  </a:lnTo>
                  <a:lnTo>
                    <a:pt x="187" y="1089"/>
                  </a:lnTo>
                  <a:lnTo>
                    <a:pt x="187" y="1087"/>
                  </a:lnTo>
                  <a:lnTo>
                    <a:pt x="188" y="1087"/>
                  </a:lnTo>
                  <a:lnTo>
                    <a:pt x="188" y="1086"/>
                  </a:lnTo>
                  <a:lnTo>
                    <a:pt x="187" y="1086"/>
                  </a:lnTo>
                  <a:lnTo>
                    <a:pt x="187" y="1084"/>
                  </a:lnTo>
                  <a:moveTo>
                    <a:pt x="737" y="1089"/>
                  </a:moveTo>
                  <a:lnTo>
                    <a:pt x="739" y="1089"/>
                  </a:lnTo>
                  <a:lnTo>
                    <a:pt x="739" y="1087"/>
                  </a:lnTo>
                  <a:lnTo>
                    <a:pt x="737" y="1087"/>
                  </a:lnTo>
                  <a:lnTo>
                    <a:pt x="737" y="1089"/>
                  </a:lnTo>
                  <a:moveTo>
                    <a:pt x="736" y="1089"/>
                  </a:moveTo>
                  <a:lnTo>
                    <a:pt x="737" y="1089"/>
                  </a:lnTo>
                  <a:lnTo>
                    <a:pt x="736" y="1087"/>
                  </a:lnTo>
                  <a:lnTo>
                    <a:pt x="736" y="1089"/>
                  </a:lnTo>
                  <a:moveTo>
                    <a:pt x="776" y="1083"/>
                  </a:moveTo>
                  <a:lnTo>
                    <a:pt x="777" y="1083"/>
                  </a:lnTo>
                  <a:lnTo>
                    <a:pt x="777" y="1083"/>
                  </a:lnTo>
                  <a:lnTo>
                    <a:pt x="779" y="1083"/>
                  </a:lnTo>
                  <a:lnTo>
                    <a:pt x="780" y="1083"/>
                  </a:lnTo>
                  <a:lnTo>
                    <a:pt x="782" y="1083"/>
                  </a:lnTo>
                  <a:lnTo>
                    <a:pt x="782" y="1081"/>
                  </a:lnTo>
                  <a:lnTo>
                    <a:pt x="783" y="1083"/>
                  </a:lnTo>
                  <a:lnTo>
                    <a:pt x="785" y="1083"/>
                  </a:lnTo>
                  <a:lnTo>
                    <a:pt x="785" y="1081"/>
                  </a:lnTo>
                  <a:lnTo>
                    <a:pt x="786" y="1081"/>
                  </a:lnTo>
                  <a:lnTo>
                    <a:pt x="788" y="1081"/>
                  </a:lnTo>
                  <a:lnTo>
                    <a:pt x="789" y="1081"/>
                  </a:lnTo>
                  <a:lnTo>
                    <a:pt x="791" y="1081"/>
                  </a:lnTo>
                  <a:lnTo>
                    <a:pt x="791" y="1081"/>
                  </a:lnTo>
                  <a:lnTo>
                    <a:pt x="789" y="1081"/>
                  </a:lnTo>
                  <a:lnTo>
                    <a:pt x="788" y="1081"/>
                  </a:lnTo>
                  <a:lnTo>
                    <a:pt x="786" y="1080"/>
                  </a:lnTo>
                  <a:lnTo>
                    <a:pt x="785" y="1080"/>
                  </a:lnTo>
                  <a:lnTo>
                    <a:pt x="785" y="1078"/>
                  </a:lnTo>
                  <a:lnTo>
                    <a:pt x="783" y="1078"/>
                  </a:lnTo>
                  <a:lnTo>
                    <a:pt x="782" y="1078"/>
                  </a:lnTo>
                  <a:lnTo>
                    <a:pt x="780" y="1078"/>
                  </a:lnTo>
                  <a:lnTo>
                    <a:pt x="779" y="1078"/>
                  </a:lnTo>
                  <a:lnTo>
                    <a:pt x="779" y="1077"/>
                  </a:lnTo>
                  <a:lnTo>
                    <a:pt x="777" y="1078"/>
                  </a:lnTo>
                  <a:lnTo>
                    <a:pt x="777" y="1077"/>
                  </a:lnTo>
                  <a:lnTo>
                    <a:pt x="779" y="1077"/>
                  </a:lnTo>
                  <a:lnTo>
                    <a:pt x="779" y="1075"/>
                  </a:lnTo>
                  <a:lnTo>
                    <a:pt x="777" y="1075"/>
                  </a:lnTo>
                  <a:lnTo>
                    <a:pt x="777" y="1074"/>
                  </a:lnTo>
                  <a:lnTo>
                    <a:pt x="777" y="1074"/>
                  </a:lnTo>
                  <a:lnTo>
                    <a:pt x="777" y="1075"/>
                  </a:lnTo>
                  <a:lnTo>
                    <a:pt x="776" y="1075"/>
                  </a:lnTo>
                  <a:lnTo>
                    <a:pt x="776" y="1074"/>
                  </a:lnTo>
                  <a:lnTo>
                    <a:pt x="774" y="1074"/>
                  </a:lnTo>
                  <a:lnTo>
                    <a:pt x="774" y="1072"/>
                  </a:lnTo>
                  <a:lnTo>
                    <a:pt x="773" y="1072"/>
                  </a:lnTo>
                  <a:lnTo>
                    <a:pt x="771" y="1072"/>
                  </a:lnTo>
                  <a:lnTo>
                    <a:pt x="770" y="1072"/>
                  </a:lnTo>
                  <a:lnTo>
                    <a:pt x="770" y="1071"/>
                  </a:lnTo>
                  <a:lnTo>
                    <a:pt x="768" y="1071"/>
                  </a:lnTo>
                  <a:lnTo>
                    <a:pt x="768" y="1069"/>
                  </a:lnTo>
                  <a:lnTo>
                    <a:pt x="767" y="1069"/>
                  </a:lnTo>
                  <a:lnTo>
                    <a:pt x="765" y="1069"/>
                  </a:lnTo>
                  <a:lnTo>
                    <a:pt x="764" y="1069"/>
                  </a:lnTo>
                  <a:lnTo>
                    <a:pt x="762" y="1069"/>
                  </a:lnTo>
                  <a:lnTo>
                    <a:pt x="762" y="1068"/>
                  </a:lnTo>
                  <a:lnTo>
                    <a:pt x="761" y="1068"/>
                  </a:lnTo>
                  <a:lnTo>
                    <a:pt x="761" y="1067"/>
                  </a:lnTo>
                  <a:lnTo>
                    <a:pt x="760" y="1067"/>
                  </a:lnTo>
                  <a:lnTo>
                    <a:pt x="760" y="1065"/>
                  </a:lnTo>
                  <a:lnTo>
                    <a:pt x="758" y="1065"/>
                  </a:lnTo>
                  <a:lnTo>
                    <a:pt x="757" y="1065"/>
                  </a:lnTo>
                  <a:lnTo>
                    <a:pt x="757" y="1064"/>
                  </a:lnTo>
                  <a:lnTo>
                    <a:pt x="755" y="1064"/>
                  </a:lnTo>
                  <a:lnTo>
                    <a:pt x="754" y="1064"/>
                  </a:lnTo>
                  <a:lnTo>
                    <a:pt x="752" y="1064"/>
                  </a:lnTo>
                  <a:lnTo>
                    <a:pt x="751" y="1064"/>
                  </a:lnTo>
                  <a:lnTo>
                    <a:pt x="751" y="1062"/>
                  </a:lnTo>
                  <a:lnTo>
                    <a:pt x="749" y="1062"/>
                  </a:lnTo>
                  <a:lnTo>
                    <a:pt x="748" y="1061"/>
                  </a:lnTo>
                  <a:lnTo>
                    <a:pt x="746" y="1061"/>
                  </a:lnTo>
                  <a:lnTo>
                    <a:pt x="746" y="1059"/>
                  </a:lnTo>
                  <a:lnTo>
                    <a:pt x="745" y="1059"/>
                  </a:lnTo>
                  <a:lnTo>
                    <a:pt x="743" y="1059"/>
                  </a:lnTo>
                  <a:lnTo>
                    <a:pt x="742" y="1059"/>
                  </a:lnTo>
                  <a:lnTo>
                    <a:pt x="742" y="1058"/>
                  </a:lnTo>
                  <a:lnTo>
                    <a:pt x="742" y="1058"/>
                  </a:lnTo>
                  <a:lnTo>
                    <a:pt x="740" y="1056"/>
                  </a:lnTo>
                  <a:lnTo>
                    <a:pt x="740" y="1058"/>
                  </a:lnTo>
                  <a:lnTo>
                    <a:pt x="739" y="1058"/>
                  </a:lnTo>
                  <a:lnTo>
                    <a:pt x="739" y="1059"/>
                  </a:lnTo>
                  <a:lnTo>
                    <a:pt x="737" y="1058"/>
                  </a:lnTo>
                  <a:lnTo>
                    <a:pt x="736" y="1058"/>
                  </a:lnTo>
                  <a:lnTo>
                    <a:pt x="734" y="1058"/>
                  </a:lnTo>
                  <a:lnTo>
                    <a:pt x="733" y="1058"/>
                  </a:lnTo>
                  <a:lnTo>
                    <a:pt x="731" y="1058"/>
                  </a:lnTo>
                  <a:lnTo>
                    <a:pt x="730" y="1058"/>
                  </a:lnTo>
                  <a:lnTo>
                    <a:pt x="728" y="1058"/>
                  </a:lnTo>
                  <a:lnTo>
                    <a:pt x="727" y="1058"/>
                  </a:lnTo>
                  <a:lnTo>
                    <a:pt x="726" y="1059"/>
                  </a:lnTo>
                  <a:lnTo>
                    <a:pt x="724" y="1059"/>
                  </a:lnTo>
                  <a:lnTo>
                    <a:pt x="723" y="1059"/>
                  </a:lnTo>
                  <a:lnTo>
                    <a:pt x="721" y="1059"/>
                  </a:lnTo>
                  <a:lnTo>
                    <a:pt x="720" y="1059"/>
                  </a:lnTo>
                  <a:lnTo>
                    <a:pt x="720" y="1061"/>
                  </a:lnTo>
                  <a:lnTo>
                    <a:pt x="718" y="1061"/>
                  </a:lnTo>
                  <a:lnTo>
                    <a:pt x="717" y="1061"/>
                  </a:lnTo>
                  <a:lnTo>
                    <a:pt x="715" y="1061"/>
                  </a:lnTo>
                  <a:lnTo>
                    <a:pt x="717" y="1062"/>
                  </a:lnTo>
                  <a:lnTo>
                    <a:pt x="715" y="1062"/>
                  </a:lnTo>
                  <a:lnTo>
                    <a:pt x="714" y="1062"/>
                  </a:lnTo>
                  <a:lnTo>
                    <a:pt x="714" y="1064"/>
                  </a:lnTo>
                  <a:lnTo>
                    <a:pt x="712" y="1065"/>
                  </a:lnTo>
                  <a:lnTo>
                    <a:pt x="712" y="1067"/>
                  </a:lnTo>
                  <a:lnTo>
                    <a:pt x="711" y="1068"/>
                  </a:lnTo>
                  <a:lnTo>
                    <a:pt x="712" y="1068"/>
                  </a:lnTo>
                  <a:lnTo>
                    <a:pt x="712" y="1069"/>
                  </a:lnTo>
                  <a:lnTo>
                    <a:pt x="714" y="1068"/>
                  </a:lnTo>
                  <a:lnTo>
                    <a:pt x="715" y="1068"/>
                  </a:lnTo>
                  <a:lnTo>
                    <a:pt x="717" y="1068"/>
                  </a:lnTo>
                  <a:lnTo>
                    <a:pt x="717" y="1067"/>
                  </a:lnTo>
                  <a:lnTo>
                    <a:pt x="717" y="1065"/>
                  </a:lnTo>
                  <a:lnTo>
                    <a:pt x="718" y="1065"/>
                  </a:lnTo>
                  <a:lnTo>
                    <a:pt x="720" y="1065"/>
                  </a:lnTo>
                  <a:lnTo>
                    <a:pt x="721" y="1065"/>
                  </a:lnTo>
                  <a:lnTo>
                    <a:pt x="723" y="1065"/>
                  </a:lnTo>
                  <a:lnTo>
                    <a:pt x="723" y="1064"/>
                  </a:lnTo>
                  <a:lnTo>
                    <a:pt x="724" y="1064"/>
                  </a:lnTo>
                  <a:lnTo>
                    <a:pt x="724" y="1062"/>
                  </a:lnTo>
                  <a:lnTo>
                    <a:pt x="726" y="1062"/>
                  </a:lnTo>
                  <a:lnTo>
                    <a:pt x="726" y="1061"/>
                  </a:lnTo>
                  <a:lnTo>
                    <a:pt x="727" y="1062"/>
                  </a:lnTo>
                  <a:lnTo>
                    <a:pt x="727" y="1061"/>
                  </a:lnTo>
                  <a:lnTo>
                    <a:pt x="728" y="1062"/>
                  </a:lnTo>
                  <a:lnTo>
                    <a:pt x="730" y="1062"/>
                  </a:lnTo>
                  <a:lnTo>
                    <a:pt x="731" y="1062"/>
                  </a:lnTo>
                  <a:lnTo>
                    <a:pt x="733" y="1062"/>
                  </a:lnTo>
                  <a:lnTo>
                    <a:pt x="734" y="1062"/>
                  </a:lnTo>
                  <a:lnTo>
                    <a:pt x="734" y="1064"/>
                  </a:lnTo>
                  <a:lnTo>
                    <a:pt x="733" y="1064"/>
                  </a:lnTo>
                  <a:lnTo>
                    <a:pt x="731" y="1064"/>
                  </a:lnTo>
                  <a:lnTo>
                    <a:pt x="731" y="1065"/>
                  </a:lnTo>
                  <a:lnTo>
                    <a:pt x="733" y="1065"/>
                  </a:lnTo>
                  <a:lnTo>
                    <a:pt x="734" y="1065"/>
                  </a:lnTo>
                  <a:lnTo>
                    <a:pt x="736" y="1065"/>
                  </a:lnTo>
                  <a:lnTo>
                    <a:pt x="736" y="1067"/>
                  </a:lnTo>
                  <a:lnTo>
                    <a:pt x="737" y="1067"/>
                  </a:lnTo>
                  <a:lnTo>
                    <a:pt x="737" y="1065"/>
                  </a:lnTo>
                  <a:lnTo>
                    <a:pt x="739" y="1065"/>
                  </a:lnTo>
                  <a:lnTo>
                    <a:pt x="739" y="1067"/>
                  </a:lnTo>
                  <a:lnTo>
                    <a:pt x="740" y="1067"/>
                  </a:lnTo>
                  <a:lnTo>
                    <a:pt x="742" y="1067"/>
                  </a:lnTo>
                  <a:lnTo>
                    <a:pt x="742" y="1067"/>
                  </a:lnTo>
                  <a:lnTo>
                    <a:pt x="743" y="1067"/>
                  </a:lnTo>
                  <a:lnTo>
                    <a:pt x="743" y="1068"/>
                  </a:lnTo>
                  <a:lnTo>
                    <a:pt x="745" y="1068"/>
                  </a:lnTo>
                  <a:lnTo>
                    <a:pt x="745" y="1069"/>
                  </a:lnTo>
                  <a:lnTo>
                    <a:pt x="746" y="1069"/>
                  </a:lnTo>
                  <a:lnTo>
                    <a:pt x="748" y="1069"/>
                  </a:lnTo>
                  <a:lnTo>
                    <a:pt x="749" y="1069"/>
                  </a:lnTo>
                  <a:lnTo>
                    <a:pt x="749" y="1071"/>
                  </a:lnTo>
                  <a:lnTo>
                    <a:pt x="751" y="1071"/>
                  </a:lnTo>
                  <a:lnTo>
                    <a:pt x="752" y="1071"/>
                  </a:lnTo>
                  <a:lnTo>
                    <a:pt x="754" y="1071"/>
                  </a:lnTo>
                  <a:lnTo>
                    <a:pt x="755" y="1071"/>
                  </a:lnTo>
                  <a:lnTo>
                    <a:pt x="757" y="1071"/>
                  </a:lnTo>
                  <a:lnTo>
                    <a:pt x="757" y="1072"/>
                  </a:lnTo>
                  <a:lnTo>
                    <a:pt x="758" y="1072"/>
                  </a:lnTo>
                  <a:lnTo>
                    <a:pt x="758" y="1074"/>
                  </a:lnTo>
                  <a:lnTo>
                    <a:pt x="758" y="1075"/>
                  </a:lnTo>
                  <a:lnTo>
                    <a:pt x="760" y="1077"/>
                  </a:lnTo>
                  <a:lnTo>
                    <a:pt x="761" y="1077"/>
                  </a:lnTo>
                  <a:lnTo>
                    <a:pt x="761" y="1078"/>
                  </a:lnTo>
                  <a:lnTo>
                    <a:pt x="762" y="1078"/>
                  </a:lnTo>
                  <a:lnTo>
                    <a:pt x="764" y="1078"/>
                  </a:lnTo>
                  <a:lnTo>
                    <a:pt x="765" y="1078"/>
                  </a:lnTo>
                  <a:lnTo>
                    <a:pt x="767" y="1078"/>
                  </a:lnTo>
                  <a:lnTo>
                    <a:pt x="767" y="1080"/>
                  </a:lnTo>
                  <a:lnTo>
                    <a:pt x="768" y="1080"/>
                  </a:lnTo>
                  <a:lnTo>
                    <a:pt x="768" y="1081"/>
                  </a:lnTo>
                  <a:lnTo>
                    <a:pt x="767" y="1081"/>
                  </a:lnTo>
                  <a:lnTo>
                    <a:pt x="765" y="1081"/>
                  </a:lnTo>
                  <a:lnTo>
                    <a:pt x="764" y="1081"/>
                  </a:lnTo>
                  <a:lnTo>
                    <a:pt x="764" y="1083"/>
                  </a:lnTo>
                  <a:lnTo>
                    <a:pt x="764" y="1084"/>
                  </a:lnTo>
                  <a:lnTo>
                    <a:pt x="765" y="1084"/>
                  </a:lnTo>
                  <a:lnTo>
                    <a:pt x="765" y="1083"/>
                  </a:lnTo>
                  <a:lnTo>
                    <a:pt x="767" y="1083"/>
                  </a:lnTo>
                  <a:lnTo>
                    <a:pt x="768" y="1083"/>
                  </a:lnTo>
                  <a:lnTo>
                    <a:pt x="770" y="1083"/>
                  </a:lnTo>
                  <a:lnTo>
                    <a:pt x="771" y="1083"/>
                  </a:lnTo>
                  <a:lnTo>
                    <a:pt x="773" y="1083"/>
                  </a:lnTo>
                  <a:lnTo>
                    <a:pt x="774" y="1083"/>
                  </a:lnTo>
                  <a:lnTo>
                    <a:pt x="776" y="1083"/>
                  </a:lnTo>
                  <a:moveTo>
                    <a:pt x="179" y="1077"/>
                  </a:moveTo>
                  <a:lnTo>
                    <a:pt x="178" y="1077"/>
                  </a:lnTo>
                  <a:lnTo>
                    <a:pt x="178" y="1075"/>
                  </a:lnTo>
                  <a:lnTo>
                    <a:pt x="176" y="1075"/>
                  </a:lnTo>
                  <a:lnTo>
                    <a:pt x="176" y="1077"/>
                  </a:lnTo>
                  <a:lnTo>
                    <a:pt x="176" y="1078"/>
                  </a:lnTo>
                  <a:lnTo>
                    <a:pt x="178" y="1078"/>
                  </a:lnTo>
                  <a:lnTo>
                    <a:pt x="179" y="1078"/>
                  </a:lnTo>
                  <a:lnTo>
                    <a:pt x="179" y="1077"/>
                  </a:lnTo>
                  <a:moveTo>
                    <a:pt x="2250" y="1041"/>
                  </a:moveTo>
                  <a:lnTo>
                    <a:pt x="2248" y="1041"/>
                  </a:lnTo>
                  <a:lnTo>
                    <a:pt x="2247" y="1041"/>
                  </a:lnTo>
                  <a:lnTo>
                    <a:pt x="2247" y="1043"/>
                  </a:lnTo>
                  <a:lnTo>
                    <a:pt x="2245" y="1043"/>
                  </a:lnTo>
                  <a:lnTo>
                    <a:pt x="2245" y="1044"/>
                  </a:lnTo>
                  <a:lnTo>
                    <a:pt x="2244" y="1044"/>
                  </a:lnTo>
                  <a:lnTo>
                    <a:pt x="2244" y="1046"/>
                  </a:lnTo>
                  <a:lnTo>
                    <a:pt x="2242" y="1046"/>
                  </a:lnTo>
                  <a:lnTo>
                    <a:pt x="2242" y="1046"/>
                  </a:lnTo>
                  <a:lnTo>
                    <a:pt x="2241" y="1047"/>
                  </a:lnTo>
                  <a:lnTo>
                    <a:pt x="2241" y="1049"/>
                  </a:lnTo>
                  <a:lnTo>
                    <a:pt x="2241" y="1050"/>
                  </a:lnTo>
                  <a:lnTo>
                    <a:pt x="2239" y="1050"/>
                  </a:lnTo>
                  <a:lnTo>
                    <a:pt x="2239" y="1052"/>
                  </a:lnTo>
                  <a:lnTo>
                    <a:pt x="2238" y="1052"/>
                  </a:lnTo>
                  <a:lnTo>
                    <a:pt x="2238" y="1053"/>
                  </a:lnTo>
                  <a:lnTo>
                    <a:pt x="2238" y="1055"/>
                  </a:lnTo>
                  <a:lnTo>
                    <a:pt x="2238" y="1056"/>
                  </a:lnTo>
                  <a:lnTo>
                    <a:pt x="2238" y="1058"/>
                  </a:lnTo>
                  <a:lnTo>
                    <a:pt x="2238" y="1059"/>
                  </a:lnTo>
                  <a:lnTo>
                    <a:pt x="2238" y="1061"/>
                  </a:lnTo>
                  <a:lnTo>
                    <a:pt x="2239" y="1061"/>
                  </a:lnTo>
                  <a:lnTo>
                    <a:pt x="2239" y="1062"/>
                  </a:lnTo>
                  <a:lnTo>
                    <a:pt x="2239" y="1064"/>
                  </a:lnTo>
                  <a:lnTo>
                    <a:pt x="2241" y="1064"/>
                  </a:lnTo>
                  <a:lnTo>
                    <a:pt x="2242" y="1064"/>
                  </a:lnTo>
                  <a:lnTo>
                    <a:pt x="2242" y="1065"/>
                  </a:lnTo>
                  <a:lnTo>
                    <a:pt x="2242" y="1067"/>
                  </a:lnTo>
                  <a:lnTo>
                    <a:pt x="2242" y="1068"/>
                  </a:lnTo>
                  <a:lnTo>
                    <a:pt x="2244" y="1068"/>
                  </a:lnTo>
                  <a:lnTo>
                    <a:pt x="2244" y="1067"/>
                  </a:lnTo>
                  <a:lnTo>
                    <a:pt x="2244" y="1065"/>
                  </a:lnTo>
                  <a:lnTo>
                    <a:pt x="2244" y="1064"/>
                  </a:lnTo>
                  <a:lnTo>
                    <a:pt x="2244" y="1062"/>
                  </a:lnTo>
                  <a:lnTo>
                    <a:pt x="2245" y="1062"/>
                  </a:lnTo>
                  <a:lnTo>
                    <a:pt x="2245" y="1061"/>
                  </a:lnTo>
                  <a:lnTo>
                    <a:pt x="2247" y="1061"/>
                  </a:lnTo>
                  <a:lnTo>
                    <a:pt x="2247" y="1059"/>
                  </a:lnTo>
                  <a:lnTo>
                    <a:pt x="2248" y="1058"/>
                  </a:lnTo>
                  <a:lnTo>
                    <a:pt x="2248" y="1056"/>
                  </a:lnTo>
                  <a:lnTo>
                    <a:pt x="2248" y="1055"/>
                  </a:lnTo>
                  <a:lnTo>
                    <a:pt x="2248" y="1053"/>
                  </a:lnTo>
                  <a:lnTo>
                    <a:pt x="2250" y="1053"/>
                  </a:lnTo>
                  <a:lnTo>
                    <a:pt x="2250" y="1052"/>
                  </a:lnTo>
                  <a:lnTo>
                    <a:pt x="2250" y="1050"/>
                  </a:lnTo>
                  <a:lnTo>
                    <a:pt x="2250" y="1049"/>
                  </a:lnTo>
                  <a:lnTo>
                    <a:pt x="2251" y="1049"/>
                  </a:lnTo>
                  <a:lnTo>
                    <a:pt x="2251" y="1047"/>
                  </a:lnTo>
                  <a:lnTo>
                    <a:pt x="2251" y="1046"/>
                  </a:lnTo>
                  <a:lnTo>
                    <a:pt x="2251" y="1046"/>
                  </a:lnTo>
                  <a:lnTo>
                    <a:pt x="2251" y="1044"/>
                  </a:lnTo>
                  <a:lnTo>
                    <a:pt x="2253" y="1043"/>
                  </a:lnTo>
                  <a:lnTo>
                    <a:pt x="2251" y="1043"/>
                  </a:lnTo>
                  <a:lnTo>
                    <a:pt x="2251" y="1041"/>
                  </a:lnTo>
                  <a:lnTo>
                    <a:pt x="2250" y="1041"/>
                  </a:lnTo>
                  <a:moveTo>
                    <a:pt x="761" y="1049"/>
                  </a:moveTo>
                  <a:lnTo>
                    <a:pt x="762" y="1050"/>
                  </a:lnTo>
                  <a:lnTo>
                    <a:pt x="762" y="1052"/>
                  </a:lnTo>
                  <a:lnTo>
                    <a:pt x="764" y="1052"/>
                  </a:lnTo>
                  <a:lnTo>
                    <a:pt x="765" y="1052"/>
                  </a:lnTo>
                  <a:lnTo>
                    <a:pt x="765" y="1050"/>
                  </a:lnTo>
                  <a:lnTo>
                    <a:pt x="765" y="1049"/>
                  </a:lnTo>
                  <a:lnTo>
                    <a:pt x="764" y="1049"/>
                  </a:lnTo>
                  <a:lnTo>
                    <a:pt x="764" y="1047"/>
                  </a:lnTo>
                  <a:lnTo>
                    <a:pt x="762" y="1047"/>
                  </a:lnTo>
                  <a:lnTo>
                    <a:pt x="762" y="1049"/>
                  </a:lnTo>
                  <a:lnTo>
                    <a:pt x="761" y="1049"/>
                  </a:lnTo>
                  <a:moveTo>
                    <a:pt x="764" y="1046"/>
                  </a:moveTo>
                  <a:lnTo>
                    <a:pt x="762" y="1046"/>
                  </a:lnTo>
                  <a:lnTo>
                    <a:pt x="762" y="1044"/>
                  </a:lnTo>
                  <a:lnTo>
                    <a:pt x="762" y="1043"/>
                  </a:lnTo>
                  <a:lnTo>
                    <a:pt x="761" y="1043"/>
                  </a:lnTo>
                  <a:lnTo>
                    <a:pt x="761" y="1041"/>
                  </a:lnTo>
                  <a:lnTo>
                    <a:pt x="760" y="1041"/>
                  </a:lnTo>
                  <a:lnTo>
                    <a:pt x="760" y="1043"/>
                  </a:lnTo>
                  <a:lnTo>
                    <a:pt x="760" y="1044"/>
                  </a:lnTo>
                  <a:lnTo>
                    <a:pt x="760" y="1046"/>
                  </a:lnTo>
                  <a:lnTo>
                    <a:pt x="760" y="1046"/>
                  </a:lnTo>
                  <a:lnTo>
                    <a:pt x="760" y="1047"/>
                  </a:lnTo>
                  <a:lnTo>
                    <a:pt x="761" y="1047"/>
                  </a:lnTo>
                  <a:lnTo>
                    <a:pt x="761" y="1049"/>
                  </a:lnTo>
                  <a:lnTo>
                    <a:pt x="762" y="1047"/>
                  </a:lnTo>
                  <a:lnTo>
                    <a:pt x="762" y="1046"/>
                  </a:lnTo>
                  <a:lnTo>
                    <a:pt x="764" y="1046"/>
                  </a:lnTo>
                  <a:moveTo>
                    <a:pt x="1721" y="1035"/>
                  </a:moveTo>
                  <a:lnTo>
                    <a:pt x="1721" y="1034"/>
                  </a:lnTo>
                  <a:lnTo>
                    <a:pt x="1721" y="1033"/>
                  </a:lnTo>
                  <a:lnTo>
                    <a:pt x="1719" y="1033"/>
                  </a:lnTo>
                  <a:lnTo>
                    <a:pt x="1718" y="1033"/>
                  </a:lnTo>
                  <a:lnTo>
                    <a:pt x="1718" y="1034"/>
                  </a:lnTo>
                  <a:lnTo>
                    <a:pt x="1719" y="1034"/>
                  </a:lnTo>
                  <a:lnTo>
                    <a:pt x="1719" y="1035"/>
                  </a:lnTo>
                  <a:lnTo>
                    <a:pt x="1721" y="1035"/>
                  </a:lnTo>
                  <a:moveTo>
                    <a:pt x="1219" y="1016"/>
                  </a:moveTo>
                  <a:lnTo>
                    <a:pt x="1220" y="1016"/>
                  </a:lnTo>
                  <a:lnTo>
                    <a:pt x="1220" y="1015"/>
                  </a:lnTo>
                  <a:lnTo>
                    <a:pt x="1220" y="1013"/>
                  </a:lnTo>
                  <a:lnTo>
                    <a:pt x="1219" y="1013"/>
                  </a:lnTo>
                  <a:lnTo>
                    <a:pt x="1217" y="1013"/>
                  </a:lnTo>
                  <a:lnTo>
                    <a:pt x="1216" y="1013"/>
                  </a:lnTo>
                  <a:lnTo>
                    <a:pt x="1216" y="1015"/>
                  </a:lnTo>
                  <a:lnTo>
                    <a:pt x="1217" y="1015"/>
                  </a:lnTo>
                  <a:lnTo>
                    <a:pt x="1217" y="1016"/>
                  </a:lnTo>
                  <a:lnTo>
                    <a:pt x="1219" y="1016"/>
                  </a:lnTo>
                  <a:moveTo>
                    <a:pt x="1222" y="1012"/>
                  </a:moveTo>
                  <a:lnTo>
                    <a:pt x="1220" y="1012"/>
                  </a:lnTo>
                  <a:lnTo>
                    <a:pt x="1220" y="1013"/>
                  </a:lnTo>
                  <a:lnTo>
                    <a:pt x="1222" y="1013"/>
                  </a:lnTo>
                  <a:lnTo>
                    <a:pt x="1222" y="1012"/>
                  </a:lnTo>
                  <a:moveTo>
                    <a:pt x="2309" y="973"/>
                  </a:moveTo>
                  <a:lnTo>
                    <a:pt x="2310" y="973"/>
                  </a:lnTo>
                  <a:lnTo>
                    <a:pt x="2310" y="975"/>
                  </a:lnTo>
                  <a:lnTo>
                    <a:pt x="2312" y="975"/>
                  </a:lnTo>
                  <a:lnTo>
                    <a:pt x="2312" y="975"/>
                  </a:lnTo>
                  <a:lnTo>
                    <a:pt x="2313" y="975"/>
                  </a:lnTo>
                  <a:lnTo>
                    <a:pt x="2313" y="975"/>
                  </a:lnTo>
                  <a:lnTo>
                    <a:pt x="2313" y="973"/>
                  </a:lnTo>
                  <a:lnTo>
                    <a:pt x="2315" y="973"/>
                  </a:lnTo>
                  <a:lnTo>
                    <a:pt x="2315" y="975"/>
                  </a:lnTo>
                  <a:lnTo>
                    <a:pt x="2315" y="975"/>
                  </a:lnTo>
                  <a:lnTo>
                    <a:pt x="2316" y="975"/>
                  </a:lnTo>
                  <a:lnTo>
                    <a:pt x="2316" y="976"/>
                  </a:lnTo>
                  <a:lnTo>
                    <a:pt x="2316" y="978"/>
                  </a:lnTo>
                  <a:lnTo>
                    <a:pt x="2316" y="979"/>
                  </a:lnTo>
                  <a:lnTo>
                    <a:pt x="2315" y="979"/>
                  </a:lnTo>
                  <a:lnTo>
                    <a:pt x="2315" y="981"/>
                  </a:lnTo>
                  <a:lnTo>
                    <a:pt x="2315" y="982"/>
                  </a:lnTo>
                  <a:lnTo>
                    <a:pt x="2313" y="981"/>
                  </a:lnTo>
                  <a:lnTo>
                    <a:pt x="2313" y="982"/>
                  </a:lnTo>
                  <a:lnTo>
                    <a:pt x="2313" y="984"/>
                  </a:lnTo>
                  <a:lnTo>
                    <a:pt x="2313" y="985"/>
                  </a:lnTo>
                  <a:lnTo>
                    <a:pt x="2315" y="985"/>
                  </a:lnTo>
                  <a:lnTo>
                    <a:pt x="2315" y="987"/>
                  </a:lnTo>
                  <a:lnTo>
                    <a:pt x="2315" y="988"/>
                  </a:lnTo>
                  <a:lnTo>
                    <a:pt x="2313" y="988"/>
                  </a:lnTo>
                  <a:lnTo>
                    <a:pt x="2313" y="990"/>
                  </a:lnTo>
                  <a:lnTo>
                    <a:pt x="2315" y="990"/>
                  </a:lnTo>
                  <a:lnTo>
                    <a:pt x="2316" y="990"/>
                  </a:lnTo>
                  <a:lnTo>
                    <a:pt x="2316" y="988"/>
                  </a:lnTo>
                  <a:lnTo>
                    <a:pt x="2316" y="987"/>
                  </a:lnTo>
                  <a:lnTo>
                    <a:pt x="2316" y="985"/>
                  </a:lnTo>
                  <a:lnTo>
                    <a:pt x="2317" y="985"/>
                  </a:lnTo>
                  <a:lnTo>
                    <a:pt x="2317" y="987"/>
                  </a:lnTo>
                  <a:lnTo>
                    <a:pt x="2317" y="988"/>
                  </a:lnTo>
                  <a:lnTo>
                    <a:pt x="2317" y="990"/>
                  </a:lnTo>
                  <a:lnTo>
                    <a:pt x="2317" y="991"/>
                  </a:lnTo>
                  <a:lnTo>
                    <a:pt x="2319" y="991"/>
                  </a:lnTo>
                  <a:lnTo>
                    <a:pt x="2319" y="990"/>
                  </a:lnTo>
                  <a:lnTo>
                    <a:pt x="2320" y="990"/>
                  </a:lnTo>
                  <a:lnTo>
                    <a:pt x="2320" y="988"/>
                  </a:lnTo>
                  <a:lnTo>
                    <a:pt x="2322" y="988"/>
                  </a:lnTo>
                  <a:lnTo>
                    <a:pt x="2322" y="987"/>
                  </a:lnTo>
                  <a:lnTo>
                    <a:pt x="2323" y="987"/>
                  </a:lnTo>
                  <a:lnTo>
                    <a:pt x="2323" y="985"/>
                  </a:lnTo>
                  <a:lnTo>
                    <a:pt x="2323" y="984"/>
                  </a:lnTo>
                  <a:lnTo>
                    <a:pt x="2323" y="982"/>
                  </a:lnTo>
                  <a:lnTo>
                    <a:pt x="2323" y="981"/>
                  </a:lnTo>
                  <a:lnTo>
                    <a:pt x="2323" y="979"/>
                  </a:lnTo>
                  <a:lnTo>
                    <a:pt x="2325" y="979"/>
                  </a:lnTo>
                  <a:lnTo>
                    <a:pt x="2325" y="978"/>
                  </a:lnTo>
                  <a:lnTo>
                    <a:pt x="2325" y="976"/>
                  </a:lnTo>
                  <a:lnTo>
                    <a:pt x="2326" y="976"/>
                  </a:lnTo>
                  <a:lnTo>
                    <a:pt x="2326" y="975"/>
                  </a:lnTo>
                  <a:lnTo>
                    <a:pt x="2328" y="975"/>
                  </a:lnTo>
                  <a:lnTo>
                    <a:pt x="2328" y="975"/>
                  </a:lnTo>
                  <a:lnTo>
                    <a:pt x="2326" y="975"/>
                  </a:lnTo>
                  <a:lnTo>
                    <a:pt x="2326" y="973"/>
                  </a:lnTo>
                  <a:lnTo>
                    <a:pt x="2326" y="972"/>
                  </a:lnTo>
                  <a:lnTo>
                    <a:pt x="2325" y="972"/>
                  </a:lnTo>
                  <a:lnTo>
                    <a:pt x="2325" y="970"/>
                  </a:lnTo>
                  <a:lnTo>
                    <a:pt x="2325" y="969"/>
                  </a:lnTo>
                  <a:lnTo>
                    <a:pt x="2323" y="969"/>
                  </a:lnTo>
                  <a:lnTo>
                    <a:pt x="2322" y="969"/>
                  </a:lnTo>
                  <a:lnTo>
                    <a:pt x="2320" y="969"/>
                  </a:lnTo>
                  <a:lnTo>
                    <a:pt x="2319" y="968"/>
                  </a:lnTo>
                  <a:lnTo>
                    <a:pt x="2319" y="966"/>
                  </a:lnTo>
                  <a:lnTo>
                    <a:pt x="2317" y="966"/>
                  </a:lnTo>
                  <a:lnTo>
                    <a:pt x="2316" y="966"/>
                  </a:lnTo>
                  <a:lnTo>
                    <a:pt x="2316" y="968"/>
                  </a:lnTo>
                  <a:lnTo>
                    <a:pt x="2315" y="968"/>
                  </a:lnTo>
                  <a:lnTo>
                    <a:pt x="2315" y="969"/>
                  </a:lnTo>
                  <a:lnTo>
                    <a:pt x="2313" y="969"/>
                  </a:lnTo>
                  <a:lnTo>
                    <a:pt x="2313" y="970"/>
                  </a:lnTo>
                  <a:lnTo>
                    <a:pt x="2312" y="970"/>
                  </a:lnTo>
                  <a:lnTo>
                    <a:pt x="2310" y="970"/>
                  </a:lnTo>
                  <a:lnTo>
                    <a:pt x="2310" y="972"/>
                  </a:lnTo>
                  <a:lnTo>
                    <a:pt x="2309" y="972"/>
                  </a:lnTo>
                  <a:lnTo>
                    <a:pt x="2309" y="973"/>
                  </a:lnTo>
                  <a:moveTo>
                    <a:pt x="2310" y="976"/>
                  </a:moveTo>
                  <a:lnTo>
                    <a:pt x="2312" y="976"/>
                  </a:lnTo>
                  <a:lnTo>
                    <a:pt x="2312" y="975"/>
                  </a:lnTo>
                  <a:lnTo>
                    <a:pt x="2310" y="975"/>
                  </a:lnTo>
                  <a:lnTo>
                    <a:pt x="2310" y="976"/>
                  </a:lnTo>
                  <a:moveTo>
                    <a:pt x="2340" y="963"/>
                  </a:moveTo>
                  <a:lnTo>
                    <a:pt x="2338" y="963"/>
                  </a:lnTo>
                  <a:lnTo>
                    <a:pt x="2338" y="965"/>
                  </a:lnTo>
                  <a:lnTo>
                    <a:pt x="2338" y="966"/>
                  </a:lnTo>
                  <a:lnTo>
                    <a:pt x="2338" y="966"/>
                  </a:lnTo>
                  <a:lnTo>
                    <a:pt x="2337" y="966"/>
                  </a:lnTo>
                  <a:lnTo>
                    <a:pt x="2335" y="966"/>
                  </a:lnTo>
                  <a:lnTo>
                    <a:pt x="2335" y="965"/>
                  </a:lnTo>
                  <a:lnTo>
                    <a:pt x="2334" y="965"/>
                  </a:lnTo>
                  <a:lnTo>
                    <a:pt x="2334" y="966"/>
                  </a:lnTo>
                  <a:lnTo>
                    <a:pt x="2332" y="966"/>
                  </a:lnTo>
                  <a:lnTo>
                    <a:pt x="2332" y="968"/>
                  </a:lnTo>
                  <a:lnTo>
                    <a:pt x="2332" y="969"/>
                  </a:lnTo>
                  <a:lnTo>
                    <a:pt x="2331" y="969"/>
                  </a:lnTo>
                  <a:lnTo>
                    <a:pt x="2331" y="970"/>
                  </a:lnTo>
                  <a:lnTo>
                    <a:pt x="2331" y="972"/>
                  </a:lnTo>
                  <a:lnTo>
                    <a:pt x="2331" y="973"/>
                  </a:lnTo>
                  <a:lnTo>
                    <a:pt x="2331" y="975"/>
                  </a:lnTo>
                  <a:lnTo>
                    <a:pt x="2332" y="975"/>
                  </a:lnTo>
                  <a:lnTo>
                    <a:pt x="2334" y="976"/>
                  </a:lnTo>
                  <a:lnTo>
                    <a:pt x="2334" y="975"/>
                  </a:lnTo>
                  <a:lnTo>
                    <a:pt x="2335" y="975"/>
                  </a:lnTo>
                  <a:lnTo>
                    <a:pt x="2335" y="975"/>
                  </a:lnTo>
                  <a:lnTo>
                    <a:pt x="2337" y="973"/>
                  </a:lnTo>
                  <a:lnTo>
                    <a:pt x="2337" y="972"/>
                  </a:lnTo>
                  <a:lnTo>
                    <a:pt x="2338" y="972"/>
                  </a:lnTo>
                  <a:lnTo>
                    <a:pt x="2338" y="970"/>
                  </a:lnTo>
                  <a:lnTo>
                    <a:pt x="2338" y="970"/>
                  </a:lnTo>
                  <a:lnTo>
                    <a:pt x="2340" y="970"/>
                  </a:lnTo>
                  <a:lnTo>
                    <a:pt x="2341" y="970"/>
                  </a:lnTo>
                  <a:lnTo>
                    <a:pt x="2341" y="972"/>
                  </a:lnTo>
                  <a:lnTo>
                    <a:pt x="2343" y="972"/>
                  </a:lnTo>
                  <a:lnTo>
                    <a:pt x="2343" y="970"/>
                  </a:lnTo>
                  <a:lnTo>
                    <a:pt x="2344" y="970"/>
                  </a:lnTo>
                  <a:lnTo>
                    <a:pt x="2344" y="969"/>
                  </a:lnTo>
                  <a:lnTo>
                    <a:pt x="2346" y="969"/>
                  </a:lnTo>
                  <a:lnTo>
                    <a:pt x="2346" y="968"/>
                  </a:lnTo>
                  <a:lnTo>
                    <a:pt x="2347" y="968"/>
                  </a:lnTo>
                  <a:lnTo>
                    <a:pt x="2347" y="966"/>
                  </a:lnTo>
                  <a:lnTo>
                    <a:pt x="2346" y="966"/>
                  </a:lnTo>
                  <a:lnTo>
                    <a:pt x="2346" y="965"/>
                  </a:lnTo>
                  <a:lnTo>
                    <a:pt x="2346" y="963"/>
                  </a:lnTo>
                  <a:lnTo>
                    <a:pt x="2344" y="963"/>
                  </a:lnTo>
                  <a:lnTo>
                    <a:pt x="2343" y="963"/>
                  </a:lnTo>
                  <a:lnTo>
                    <a:pt x="2341" y="962"/>
                  </a:lnTo>
                  <a:lnTo>
                    <a:pt x="2341" y="963"/>
                  </a:lnTo>
                  <a:lnTo>
                    <a:pt x="2340" y="963"/>
                  </a:lnTo>
                  <a:moveTo>
                    <a:pt x="1598" y="951"/>
                  </a:moveTo>
                  <a:lnTo>
                    <a:pt x="1597" y="951"/>
                  </a:lnTo>
                  <a:lnTo>
                    <a:pt x="1595" y="951"/>
                  </a:lnTo>
                  <a:lnTo>
                    <a:pt x="1595" y="953"/>
                  </a:lnTo>
                  <a:lnTo>
                    <a:pt x="1597" y="953"/>
                  </a:lnTo>
                  <a:lnTo>
                    <a:pt x="1598" y="951"/>
                  </a:lnTo>
                  <a:moveTo>
                    <a:pt x="1595" y="953"/>
                  </a:moveTo>
                  <a:lnTo>
                    <a:pt x="1594" y="953"/>
                  </a:lnTo>
                  <a:lnTo>
                    <a:pt x="1594" y="953"/>
                  </a:lnTo>
                  <a:lnTo>
                    <a:pt x="1592" y="953"/>
                  </a:lnTo>
                  <a:lnTo>
                    <a:pt x="1591" y="953"/>
                  </a:lnTo>
                  <a:lnTo>
                    <a:pt x="1589" y="953"/>
                  </a:lnTo>
                  <a:lnTo>
                    <a:pt x="1589" y="954"/>
                  </a:lnTo>
                  <a:lnTo>
                    <a:pt x="1588" y="954"/>
                  </a:lnTo>
                  <a:lnTo>
                    <a:pt x="1586" y="954"/>
                  </a:lnTo>
                  <a:lnTo>
                    <a:pt x="1585" y="954"/>
                  </a:lnTo>
                  <a:lnTo>
                    <a:pt x="1585" y="956"/>
                  </a:lnTo>
                  <a:lnTo>
                    <a:pt x="1584" y="956"/>
                  </a:lnTo>
                  <a:lnTo>
                    <a:pt x="1584" y="957"/>
                  </a:lnTo>
                  <a:lnTo>
                    <a:pt x="1585" y="957"/>
                  </a:lnTo>
                  <a:lnTo>
                    <a:pt x="1585" y="959"/>
                  </a:lnTo>
                  <a:lnTo>
                    <a:pt x="1586" y="959"/>
                  </a:lnTo>
                  <a:lnTo>
                    <a:pt x="1586" y="960"/>
                  </a:lnTo>
                  <a:lnTo>
                    <a:pt x="1588" y="960"/>
                  </a:lnTo>
                  <a:lnTo>
                    <a:pt x="1589" y="960"/>
                  </a:lnTo>
                  <a:lnTo>
                    <a:pt x="1589" y="959"/>
                  </a:lnTo>
                  <a:lnTo>
                    <a:pt x="1591" y="959"/>
                  </a:lnTo>
                  <a:lnTo>
                    <a:pt x="1592" y="959"/>
                  </a:lnTo>
                  <a:lnTo>
                    <a:pt x="1594" y="959"/>
                  </a:lnTo>
                  <a:lnTo>
                    <a:pt x="1594" y="957"/>
                  </a:lnTo>
                  <a:lnTo>
                    <a:pt x="1594" y="957"/>
                  </a:lnTo>
                  <a:lnTo>
                    <a:pt x="1595" y="957"/>
                  </a:lnTo>
                  <a:lnTo>
                    <a:pt x="1597" y="957"/>
                  </a:lnTo>
                  <a:lnTo>
                    <a:pt x="1597" y="956"/>
                  </a:lnTo>
                  <a:lnTo>
                    <a:pt x="1595" y="956"/>
                  </a:lnTo>
                  <a:lnTo>
                    <a:pt x="1595" y="954"/>
                  </a:lnTo>
                  <a:lnTo>
                    <a:pt x="1595" y="953"/>
                  </a:lnTo>
                  <a:moveTo>
                    <a:pt x="1600" y="950"/>
                  </a:moveTo>
                  <a:lnTo>
                    <a:pt x="1598" y="950"/>
                  </a:lnTo>
                  <a:lnTo>
                    <a:pt x="1598" y="951"/>
                  </a:lnTo>
                  <a:lnTo>
                    <a:pt x="1600" y="951"/>
                  </a:lnTo>
                  <a:lnTo>
                    <a:pt x="1600" y="950"/>
                  </a:lnTo>
                  <a:moveTo>
                    <a:pt x="2320" y="966"/>
                  </a:moveTo>
                  <a:lnTo>
                    <a:pt x="2322" y="966"/>
                  </a:lnTo>
                  <a:lnTo>
                    <a:pt x="2323" y="966"/>
                  </a:lnTo>
                  <a:lnTo>
                    <a:pt x="2323" y="965"/>
                  </a:lnTo>
                  <a:lnTo>
                    <a:pt x="2325" y="966"/>
                  </a:lnTo>
                  <a:lnTo>
                    <a:pt x="2325" y="965"/>
                  </a:lnTo>
                  <a:lnTo>
                    <a:pt x="2326" y="965"/>
                  </a:lnTo>
                  <a:lnTo>
                    <a:pt x="2326" y="966"/>
                  </a:lnTo>
                  <a:lnTo>
                    <a:pt x="2328" y="966"/>
                  </a:lnTo>
                  <a:lnTo>
                    <a:pt x="2329" y="966"/>
                  </a:lnTo>
                  <a:lnTo>
                    <a:pt x="2329" y="965"/>
                  </a:lnTo>
                  <a:lnTo>
                    <a:pt x="2329" y="963"/>
                  </a:lnTo>
                  <a:lnTo>
                    <a:pt x="2331" y="962"/>
                  </a:lnTo>
                  <a:lnTo>
                    <a:pt x="2331" y="963"/>
                  </a:lnTo>
                  <a:lnTo>
                    <a:pt x="2332" y="965"/>
                  </a:lnTo>
                  <a:lnTo>
                    <a:pt x="2334" y="965"/>
                  </a:lnTo>
                  <a:lnTo>
                    <a:pt x="2332" y="963"/>
                  </a:lnTo>
                  <a:lnTo>
                    <a:pt x="2334" y="963"/>
                  </a:lnTo>
                  <a:lnTo>
                    <a:pt x="2335" y="963"/>
                  </a:lnTo>
                  <a:lnTo>
                    <a:pt x="2335" y="962"/>
                  </a:lnTo>
                  <a:lnTo>
                    <a:pt x="2337" y="962"/>
                  </a:lnTo>
                  <a:lnTo>
                    <a:pt x="2338" y="962"/>
                  </a:lnTo>
                  <a:lnTo>
                    <a:pt x="2338" y="962"/>
                  </a:lnTo>
                  <a:lnTo>
                    <a:pt x="2338" y="960"/>
                  </a:lnTo>
                  <a:lnTo>
                    <a:pt x="2340" y="960"/>
                  </a:lnTo>
                  <a:lnTo>
                    <a:pt x="2340" y="962"/>
                  </a:lnTo>
                  <a:lnTo>
                    <a:pt x="2341" y="962"/>
                  </a:lnTo>
                  <a:lnTo>
                    <a:pt x="2341" y="960"/>
                  </a:lnTo>
                  <a:lnTo>
                    <a:pt x="2343" y="960"/>
                  </a:lnTo>
                  <a:lnTo>
                    <a:pt x="2343" y="959"/>
                  </a:lnTo>
                  <a:lnTo>
                    <a:pt x="2344" y="959"/>
                  </a:lnTo>
                  <a:lnTo>
                    <a:pt x="2346" y="959"/>
                  </a:lnTo>
                  <a:lnTo>
                    <a:pt x="2347" y="959"/>
                  </a:lnTo>
                  <a:lnTo>
                    <a:pt x="2348" y="959"/>
                  </a:lnTo>
                  <a:lnTo>
                    <a:pt x="2348" y="960"/>
                  </a:lnTo>
                  <a:lnTo>
                    <a:pt x="2350" y="960"/>
                  </a:lnTo>
                  <a:lnTo>
                    <a:pt x="2351" y="960"/>
                  </a:lnTo>
                  <a:lnTo>
                    <a:pt x="2351" y="959"/>
                  </a:lnTo>
                  <a:lnTo>
                    <a:pt x="2353" y="959"/>
                  </a:lnTo>
                  <a:lnTo>
                    <a:pt x="2353" y="960"/>
                  </a:lnTo>
                  <a:lnTo>
                    <a:pt x="2351" y="960"/>
                  </a:lnTo>
                  <a:lnTo>
                    <a:pt x="2351" y="962"/>
                  </a:lnTo>
                  <a:lnTo>
                    <a:pt x="2350" y="963"/>
                  </a:lnTo>
                  <a:lnTo>
                    <a:pt x="2350" y="965"/>
                  </a:lnTo>
                  <a:lnTo>
                    <a:pt x="2350" y="966"/>
                  </a:lnTo>
                  <a:lnTo>
                    <a:pt x="2350" y="968"/>
                  </a:lnTo>
                  <a:lnTo>
                    <a:pt x="2351" y="968"/>
                  </a:lnTo>
                  <a:lnTo>
                    <a:pt x="2351" y="969"/>
                  </a:lnTo>
                  <a:lnTo>
                    <a:pt x="2353" y="969"/>
                  </a:lnTo>
                  <a:lnTo>
                    <a:pt x="2353" y="970"/>
                  </a:lnTo>
                  <a:lnTo>
                    <a:pt x="2354" y="970"/>
                  </a:lnTo>
                  <a:lnTo>
                    <a:pt x="2356" y="970"/>
                  </a:lnTo>
                  <a:lnTo>
                    <a:pt x="2356" y="969"/>
                  </a:lnTo>
                  <a:lnTo>
                    <a:pt x="2357" y="969"/>
                  </a:lnTo>
                  <a:lnTo>
                    <a:pt x="2357" y="968"/>
                  </a:lnTo>
                  <a:lnTo>
                    <a:pt x="2357" y="966"/>
                  </a:lnTo>
                  <a:lnTo>
                    <a:pt x="2359" y="966"/>
                  </a:lnTo>
                  <a:lnTo>
                    <a:pt x="2359" y="965"/>
                  </a:lnTo>
                  <a:lnTo>
                    <a:pt x="2360" y="963"/>
                  </a:lnTo>
                  <a:lnTo>
                    <a:pt x="2362" y="963"/>
                  </a:lnTo>
                  <a:lnTo>
                    <a:pt x="2363" y="963"/>
                  </a:lnTo>
                  <a:lnTo>
                    <a:pt x="2363" y="962"/>
                  </a:lnTo>
                  <a:lnTo>
                    <a:pt x="2363" y="960"/>
                  </a:lnTo>
                  <a:lnTo>
                    <a:pt x="2362" y="960"/>
                  </a:lnTo>
                  <a:lnTo>
                    <a:pt x="2360" y="960"/>
                  </a:lnTo>
                  <a:lnTo>
                    <a:pt x="2360" y="959"/>
                  </a:lnTo>
                  <a:lnTo>
                    <a:pt x="2362" y="959"/>
                  </a:lnTo>
                  <a:lnTo>
                    <a:pt x="2362" y="957"/>
                  </a:lnTo>
                  <a:lnTo>
                    <a:pt x="2362" y="956"/>
                  </a:lnTo>
                  <a:lnTo>
                    <a:pt x="2363" y="956"/>
                  </a:lnTo>
                  <a:lnTo>
                    <a:pt x="2363" y="957"/>
                  </a:lnTo>
                  <a:lnTo>
                    <a:pt x="2363" y="959"/>
                  </a:lnTo>
                  <a:lnTo>
                    <a:pt x="2365" y="957"/>
                  </a:lnTo>
                  <a:lnTo>
                    <a:pt x="2365" y="959"/>
                  </a:lnTo>
                  <a:lnTo>
                    <a:pt x="2366" y="959"/>
                  </a:lnTo>
                  <a:lnTo>
                    <a:pt x="2366" y="960"/>
                  </a:lnTo>
                  <a:lnTo>
                    <a:pt x="2368" y="960"/>
                  </a:lnTo>
                  <a:lnTo>
                    <a:pt x="2368" y="959"/>
                  </a:lnTo>
                  <a:lnTo>
                    <a:pt x="2369" y="959"/>
                  </a:lnTo>
                  <a:lnTo>
                    <a:pt x="2371" y="960"/>
                  </a:lnTo>
                  <a:lnTo>
                    <a:pt x="2372" y="959"/>
                  </a:lnTo>
                  <a:lnTo>
                    <a:pt x="2372" y="960"/>
                  </a:lnTo>
                  <a:lnTo>
                    <a:pt x="2374" y="960"/>
                  </a:lnTo>
                  <a:lnTo>
                    <a:pt x="2374" y="959"/>
                  </a:lnTo>
                  <a:lnTo>
                    <a:pt x="2374" y="959"/>
                  </a:lnTo>
                  <a:lnTo>
                    <a:pt x="2374" y="957"/>
                  </a:lnTo>
                  <a:lnTo>
                    <a:pt x="2375" y="957"/>
                  </a:lnTo>
                  <a:lnTo>
                    <a:pt x="2375" y="956"/>
                  </a:lnTo>
                  <a:lnTo>
                    <a:pt x="2377" y="956"/>
                  </a:lnTo>
                  <a:lnTo>
                    <a:pt x="2377" y="957"/>
                  </a:lnTo>
                  <a:lnTo>
                    <a:pt x="2377" y="959"/>
                  </a:lnTo>
                  <a:lnTo>
                    <a:pt x="2377" y="960"/>
                  </a:lnTo>
                  <a:lnTo>
                    <a:pt x="2378" y="960"/>
                  </a:lnTo>
                  <a:lnTo>
                    <a:pt x="2378" y="959"/>
                  </a:lnTo>
                  <a:lnTo>
                    <a:pt x="2380" y="959"/>
                  </a:lnTo>
                  <a:lnTo>
                    <a:pt x="2380" y="957"/>
                  </a:lnTo>
                  <a:lnTo>
                    <a:pt x="2380" y="956"/>
                  </a:lnTo>
                  <a:lnTo>
                    <a:pt x="2380" y="954"/>
                  </a:lnTo>
                  <a:lnTo>
                    <a:pt x="2381" y="954"/>
                  </a:lnTo>
                  <a:lnTo>
                    <a:pt x="2381" y="953"/>
                  </a:lnTo>
                  <a:lnTo>
                    <a:pt x="2382" y="953"/>
                  </a:lnTo>
                  <a:lnTo>
                    <a:pt x="2382" y="954"/>
                  </a:lnTo>
                  <a:lnTo>
                    <a:pt x="2384" y="954"/>
                  </a:lnTo>
                  <a:lnTo>
                    <a:pt x="2384" y="953"/>
                  </a:lnTo>
                  <a:lnTo>
                    <a:pt x="2384" y="951"/>
                  </a:lnTo>
                  <a:lnTo>
                    <a:pt x="2385" y="951"/>
                  </a:lnTo>
                  <a:lnTo>
                    <a:pt x="2384" y="950"/>
                  </a:lnTo>
                  <a:lnTo>
                    <a:pt x="2385" y="950"/>
                  </a:lnTo>
                  <a:lnTo>
                    <a:pt x="2387" y="950"/>
                  </a:lnTo>
                  <a:lnTo>
                    <a:pt x="2387" y="951"/>
                  </a:lnTo>
                  <a:lnTo>
                    <a:pt x="2385" y="951"/>
                  </a:lnTo>
                  <a:lnTo>
                    <a:pt x="2385" y="953"/>
                  </a:lnTo>
                  <a:lnTo>
                    <a:pt x="2385" y="954"/>
                  </a:lnTo>
                  <a:lnTo>
                    <a:pt x="2385" y="956"/>
                  </a:lnTo>
                  <a:lnTo>
                    <a:pt x="2387" y="956"/>
                  </a:lnTo>
                  <a:lnTo>
                    <a:pt x="2388" y="956"/>
                  </a:lnTo>
                  <a:lnTo>
                    <a:pt x="2388" y="954"/>
                  </a:lnTo>
                  <a:lnTo>
                    <a:pt x="2390" y="954"/>
                  </a:lnTo>
                  <a:lnTo>
                    <a:pt x="2390" y="953"/>
                  </a:lnTo>
                  <a:lnTo>
                    <a:pt x="2390" y="951"/>
                  </a:lnTo>
                  <a:lnTo>
                    <a:pt x="2391" y="950"/>
                  </a:lnTo>
                  <a:lnTo>
                    <a:pt x="2393" y="950"/>
                  </a:lnTo>
                  <a:lnTo>
                    <a:pt x="2393" y="948"/>
                  </a:lnTo>
                  <a:lnTo>
                    <a:pt x="2391" y="947"/>
                  </a:lnTo>
                  <a:lnTo>
                    <a:pt x="2391" y="945"/>
                  </a:lnTo>
                  <a:lnTo>
                    <a:pt x="2391" y="944"/>
                  </a:lnTo>
                  <a:lnTo>
                    <a:pt x="2391" y="942"/>
                  </a:lnTo>
                  <a:lnTo>
                    <a:pt x="2391" y="941"/>
                  </a:lnTo>
                  <a:lnTo>
                    <a:pt x="2393" y="939"/>
                  </a:lnTo>
                  <a:lnTo>
                    <a:pt x="2393" y="939"/>
                  </a:lnTo>
                  <a:lnTo>
                    <a:pt x="2394" y="939"/>
                  </a:lnTo>
                  <a:lnTo>
                    <a:pt x="2394" y="938"/>
                  </a:lnTo>
                  <a:lnTo>
                    <a:pt x="2394" y="937"/>
                  </a:lnTo>
                  <a:lnTo>
                    <a:pt x="2394" y="935"/>
                  </a:lnTo>
                  <a:lnTo>
                    <a:pt x="2394" y="932"/>
                  </a:lnTo>
                  <a:lnTo>
                    <a:pt x="2394" y="931"/>
                  </a:lnTo>
                  <a:lnTo>
                    <a:pt x="2394" y="929"/>
                  </a:lnTo>
                  <a:lnTo>
                    <a:pt x="2394" y="928"/>
                  </a:lnTo>
                  <a:lnTo>
                    <a:pt x="2394" y="926"/>
                  </a:lnTo>
                  <a:lnTo>
                    <a:pt x="2394" y="925"/>
                  </a:lnTo>
                  <a:lnTo>
                    <a:pt x="2396" y="925"/>
                  </a:lnTo>
                  <a:lnTo>
                    <a:pt x="2397" y="925"/>
                  </a:lnTo>
                  <a:lnTo>
                    <a:pt x="2397" y="926"/>
                  </a:lnTo>
                  <a:lnTo>
                    <a:pt x="2399" y="926"/>
                  </a:lnTo>
                  <a:lnTo>
                    <a:pt x="2399" y="925"/>
                  </a:lnTo>
                  <a:lnTo>
                    <a:pt x="2399" y="923"/>
                  </a:lnTo>
                  <a:lnTo>
                    <a:pt x="2399" y="922"/>
                  </a:lnTo>
                  <a:lnTo>
                    <a:pt x="2399" y="920"/>
                  </a:lnTo>
                  <a:lnTo>
                    <a:pt x="2399" y="919"/>
                  </a:lnTo>
                  <a:lnTo>
                    <a:pt x="2400" y="919"/>
                  </a:lnTo>
                  <a:lnTo>
                    <a:pt x="2402" y="919"/>
                  </a:lnTo>
                  <a:lnTo>
                    <a:pt x="2400" y="917"/>
                  </a:lnTo>
                  <a:lnTo>
                    <a:pt x="2402" y="917"/>
                  </a:lnTo>
                  <a:lnTo>
                    <a:pt x="2402" y="916"/>
                  </a:lnTo>
                  <a:lnTo>
                    <a:pt x="2402" y="914"/>
                  </a:lnTo>
                  <a:lnTo>
                    <a:pt x="2402" y="913"/>
                  </a:lnTo>
                  <a:lnTo>
                    <a:pt x="2402" y="911"/>
                  </a:lnTo>
                  <a:lnTo>
                    <a:pt x="2402" y="910"/>
                  </a:lnTo>
                  <a:lnTo>
                    <a:pt x="2402" y="908"/>
                  </a:lnTo>
                  <a:lnTo>
                    <a:pt x="2400" y="908"/>
                  </a:lnTo>
                  <a:lnTo>
                    <a:pt x="2400" y="907"/>
                  </a:lnTo>
                  <a:lnTo>
                    <a:pt x="2400" y="905"/>
                  </a:lnTo>
                  <a:lnTo>
                    <a:pt x="2400" y="904"/>
                  </a:lnTo>
                  <a:lnTo>
                    <a:pt x="2399" y="904"/>
                  </a:lnTo>
                  <a:lnTo>
                    <a:pt x="2399" y="904"/>
                  </a:lnTo>
                  <a:lnTo>
                    <a:pt x="2397" y="904"/>
                  </a:lnTo>
                  <a:lnTo>
                    <a:pt x="2397" y="903"/>
                  </a:lnTo>
                  <a:lnTo>
                    <a:pt x="2397" y="901"/>
                  </a:lnTo>
                  <a:lnTo>
                    <a:pt x="2397" y="900"/>
                  </a:lnTo>
                  <a:lnTo>
                    <a:pt x="2397" y="898"/>
                  </a:lnTo>
                  <a:lnTo>
                    <a:pt x="2397" y="897"/>
                  </a:lnTo>
                  <a:lnTo>
                    <a:pt x="2396" y="897"/>
                  </a:lnTo>
                  <a:lnTo>
                    <a:pt x="2396" y="895"/>
                  </a:lnTo>
                  <a:lnTo>
                    <a:pt x="2394" y="895"/>
                  </a:lnTo>
                  <a:lnTo>
                    <a:pt x="2393" y="894"/>
                  </a:lnTo>
                  <a:lnTo>
                    <a:pt x="2393" y="895"/>
                  </a:lnTo>
                  <a:lnTo>
                    <a:pt x="2393" y="897"/>
                  </a:lnTo>
                  <a:lnTo>
                    <a:pt x="2393" y="898"/>
                  </a:lnTo>
                  <a:lnTo>
                    <a:pt x="2394" y="898"/>
                  </a:lnTo>
                  <a:lnTo>
                    <a:pt x="2396" y="898"/>
                  </a:lnTo>
                  <a:lnTo>
                    <a:pt x="2396" y="900"/>
                  </a:lnTo>
                  <a:lnTo>
                    <a:pt x="2396" y="901"/>
                  </a:lnTo>
                  <a:lnTo>
                    <a:pt x="2394" y="901"/>
                  </a:lnTo>
                  <a:lnTo>
                    <a:pt x="2394" y="900"/>
                  </a:lnTo>
                  <a:lnTo>
                    <a:pt x="2393" y="900"/>
                  </a:lnTo>
                  <a:lnTo>
                    <a:pt x="2393" y="901"/>
                  </a:lnTo>
                  <a:lnTo>
                    <a:pt x="2391" y="901"/>
                  </a:lnTo>
                  <a:lnTo>
                    <a:pt x="2391" y="900"/>
                  </a:lnTo>
                  <a:lnTo>
                    <a:pt x="2391" y="898"/>
                  </a:lnTo>
                  <a:lnTo>
                    <a:pt x="2390" y="898"/>
                  </a:lnTo>
                  <a:lnTo>
                    <a:pt x="2390" y="897"/>
                  </a:lnTo>
                  <a:lnTo>
                    <a:pt x="2388" y="897"/>
                  </a:lnTo>
                  <a:lnTo>
                    <a:pt x="2388" y="898"/>
                  </a:lnTo>
                  <a:lnTo>
                    <a:pt x="2388" y="900"/>
                  </a:lnTo>
                  <a:lnTo>
                    <a:pt x="2388" y="901"/>
                  </a:lnTo>
                  <a:lnTo>
                    <a:pt x="2388" y="903"/>
                  </a:lnTo>
                  <a:lnTo>
                    <a:pt x="2387" y="903"/>
                  </a:lnTo>
                  <a:lnTo>
                    <a:pt x="2385" y="903"/>
                  </a:lnTo>
                  <a:lnTo>
                    <a:pt x="2385" y="904"/>
                  </a:lnTo>
                  <a:lnTo>
                    <a:pt x="2385" y="904"/>
                  </a:lnTo>
                  <a:lnTo>
                    <a:pt x="2387" y="905"/>
                  </a:lnTo>
                  <a:lnTo>
                    <a:pt x="2387" y="907"/>
                  </a:lnTo>
                  <a:lnTo>
                    <a:pt x="2385" y="908"/>
                  </a:lnTo>
                  <a:lnTo>
                    <a:pt x="2384" y="908"/>
                  </a:lnTo>
                  <a:lnTo>
                    <a:pt x="2384" y="910"/>
                  </a:lnTo>
                  <a:lnTo>
                    <a:pt x="2385" y="910"/>
                  </a:lnTo>
                  <a:lnTo>
                    <a:pt x="2387" y="910"/>
                  </a:lnTo>
                  <a:lnTo>
                    <a:pt x="2387" y="911"/>
                  </a:lnTo>
                  <a:lnTo>
                    <a:pt x="2387" y="914"/>
                  </a:lnTo>
                  <a:lnTo>
                    <a:pt x="2387" y="916"/>
                  </a:lnTo>
                  <a:lnTo>
                    <a:pt x="2385" y="916"/>
                  </a:lnTo>
                  <a:lnTo>
                    <a:pt x="2385" y="917"/>
                  </a:lnTo>
                  <a:lnTo>
                    <a:pt x="2385" y="919"/>
                  </a:lnTo>
                  <a:lnTo>
                    <a:pt x="2384" y="920"/>
                  </a:lnTo>
                  <a:lnTo>
                    <a:pt x="2384" y="922"/>
                  </a:lnTo>
                  <a:lnTo>
                    <a:pt x="2382" y="923"/>
                  </a:lnTo>
                  <a:lnTo>
                    <a:pt x="2382" y="925"/>
                  </a:lnTo>
                  <a:lnTo>
                    <a:pt x="2382" y="928"/>
                  </a:lnTo>
                  <a:lnTo>
                    <a:pt x="2381" y="928"/>
                  </a:lnTo>
                  <a:lnTo>
                    <a:pt x="2381" y="929"/>
                  </a:lnTo>
                  <a:lnTo>
                    <a:pt x="2380" y="929"/>
                  </a:lnTo>
                  <a:lnTo>
                    <a:pt x="2378" y="931"/>
                  </a:lnTo>
                  <a:lnTo>
                    <a:pt x="2377" y="931"/>
                  </a:lnTo>
                  <a:lnTo>
                    <a:pt x="2377" y="932"/>
                  </a:lnTo>
                  <a:lnTo>
                    <a:pt x="2377" y="934"/>
                  </a:lnTo>
                  <a:lnTo>
                    <a:pt x="2375" y="934"/>
                  </a:lnTo>
                  <a:lnTo>
                    <a:pt x="2375" y="935"/>
                  </a:lnTo>
                  <a:lnTo>
                    <a:pt x="2374" y="935"/>
                  </a:lnTo>
                  <a:lnTo>
                    <a:pt x="2374" y="937"/>
                  </a:lnTo>
                  <a:lnTo>
                    <a:pt x="2374" y="937"/>
                  </a:lnTo>
                  <a:lnTo>
                    <a:pt x="2372" y="937"/>
                  </a:lnTo>
                  <a:lnTo>
                    <a:pt x="2372" y="938"/>
                  </a:lnTo>
                  <a:lnTo>
                    <a:pt x="2371" y="938"/>
                  </a:lnTo>
                  <a:lnTo>
                    <a:pt x="2369" y="938"/>
                  </a:lnTo>
                  <a:lnTo>
                    <a:pt x="2369" y="939"/>
                  </a:lnTo>
                  <a:lnTo>
                    <a:pt x="2368" y="939"/>
                  </a:lnTo>
                  <a:lnTo>
                    <a:pt x="2368" y="939"/>
                  </a:lnTo>
                  <a:lnTo>
                    <a:pt x="2366" y="939"/>
                  </a:lnTo>
                  <a:lnTo>
                    <a:pt x="2365" y="939"/>
                  </a:lnTo>
                  <a:lnTo>
                    <a:pt x="2365" y="939"/>
                  </a:lnTo>
                  <a:lnTo>
                    <a:pt x="2365" y="938"/>
                  </a:lnTo>
                  <a:lnTo>
                    <a:pt x="2363" y="938"/>
                  </a:lnTo>
                  <a:lnTo>
                    <a:pt x="2363" y="939"/>
                  </a:lnTo>
                  <a:lnTo>
                    <a:pt x="2362" y="939"/>
                  </a:lnTo>
                  <a:lnTo>
                    <a:pt x="2362" y="941"/>
                  </a:lnTo>
                  <a:lnTo>
                    <a:pt x="2360" y="942"/>
                  </a:lnTo>
                  <a:lnTo>
                    <a:pt x="2359" y="942"/>
                  </a:lnTo>
                  <a:lnTo>
                    <a:pt x="2359" y="944"/>
                  </a:lnTo>
                  <a:lnTo>
                    <a:pt x="2357" y="944"/>
                  </a:lnTo>
                  <a:lnTo>
                    <a:pt x="2357" y="945"/>
                  </a:lnTo>
                  <a:lnTo>
                    <a:pt x="2357" y="947"/>
                  </a:lnTo>
                  <a:lnTo>
                    <a:pt x="2357" y="948"/>
                  </a:lnTo>
                  <a:lnTo>
                    <a:pt x="2357" y="950"/>
                  </a:lnTo>
                  <a:lnTo>
                    <a:pt x="2356" y="950"/>
                  </a:lnTo>
                  <a:lnTo>
                    <a:pt x="2356" y="951"/>
                  </a:lnTo>
                  <a:lnTo>
                    <a:pt x="2354" y="951"/>
                  </a:lnTo>
                  <a:lnTo>
                    <a:pt x="2353" y="951"/>
                  </a:lnTo>
                  <a:lnTo>
                    <a:pt x="2351" y="951"/>
                  </a:lnTo>
                  <a:lnTo>
                    <a:pt x="2350" y="951"/>
                  </a:lnTo>
                  <a:lnTo>
                    <a:pt x="2351" y="950"/>
                  </a:lnTo>
                  <a:lnTo>
                    <a:pt x="2351" y="948"/>
                  </a:lnTo>
                  <a:lnTo>
                    <a:pt x="2350" y="948"/>
                  </a:lnTo>
                  <a:lnTo>
                    <a:pt x="2350" y="950"/>
                  </a:lnTo>
                  <a:lnTo>
                    <a:pt x="2348" y="950"/>
                  </a:lnTo>
                  <a:lnTo>
                    <a:pt x="2347" y="950"/>
                  </a:lnTo>
                  <a:lnTo>
                    <a:pt x="2346" y="950"/>
                  </a:lnTo>
                  <a:lnTo>
                    <a:pt x="2344" y="950"/>
                  </a:lnTo>
                  <a:lnTo>
                    <a:pt x="2344" y="951"/>
                  </a:lnTo>
                  <a:lnTo>
                    <a:pt x="2343" y="951"/>
                  </a:lnTo>
                  <a:lnTo>
                    <a:pt x="2341" y="951"/>
                  </a:lnTo>
                  <a:lnTo>
                    <a:pt x="2340" y="951"/>
                  </a:lnTo>
                  <a:lnTo>
                    <a:pt x="2338" y="951"/>
                  </a:lnTo>
                  <a:lnTo>
                    <a:pt x="2338" y="951"/>
                  </a:lnTo>
                  <a:lnTo>
                    <a:pt x="2337" y="951"/>
                  </a:lnTo>
                  <a:lnTo>
                    <a:pt x="2335" y="951"/>
                  </a:lnTo>
                  <a:lnTo>
                    <a:pt x="2334" y="951"/>
                  </a:lnTo>
                  <a:lnTo>
                    <a:pt x="2332" y="951"/>
                  </a:lnTo>
                  <a:lnTo>
                    <a:pt x="2332" y="953"/>
                  </a:lnTo>
                  <a:lnTo>
                    <a:pt x="2332" y="954"/>
                  </a:lnTo>
                  <a:lnTo>
                    <a:pt x="2331" y="954"/>
                  </a:lnTo>
                  <a:lnTo>
                    <a:pt x="2331" y="956"/>
                  </a:lnTo>
                  <a:lnTo>
                    <a:pt x="2329" y="956"/>
                  </a:lnTo>
                  <a:lnTo>
                    <a:pt x="2328" y="956"/>
                  </a:lnTo>
                  <a:lnTo>
                    <a:pt x="2328" y="957"/>
                  </a:lnTo>
                  <a:lnTo>
                    <a:pt x="2326" y="959"/>
                  </a:lnTo>
                  <a:lnTo>
                    <a:pt x="2325" y="959"/>
                  </a:lnTo>
                  <a:lnTo>
                    <a:pt x="2323" y="960"/>
                  </a:lnTo>
                  <a:lnTo>
                    <a:pt x="2323" y="962"/>
                  </a:lnTo>
                  <a:lnTo>
                    <a:pt x="2322" y="962"/>
                  </a:lnTo>
                  <a:lnTo>
                    <a:pt x="2320" y="962"/>
                  </a:lnTo>
                  <a:lnTo>
                    <a:pt x="2319" y="962"/>
                  </a:lnTo>
                  <a:lnTo>
                    <a:pt x="2319" y="963"/>
                  </a:lnTo>
                  <a:lnTo>
                    <a:pt x="2319" y="965"/>
                  </a:lnTo>
                  <a:lnTo>
                    <a:pt x="2319" y="966"/>
                  </a:lnTo>
                  <a:lnTo>
                    <a:pt x="2320" y="965"/>
                  </a:lnTo>
                  <a:lnTo>
                    <a:pt x="2320" y="966"/>
                  </a:lnTo>
                  <a:moveTo>
                    <a:pt x="1519" y="951"/>
                  </a:moveTo>
                  <a:lnTo>
                    <a:pt x="1519" y="953"/>
                  </a:lnTo>
                  <a:lnTo>
                    <a:pt x="1519" y="954"/>
                  </a:lnTo>
                  <a:lnTo>
                    <a:pt x="1520" y="954"/>
                  </a:lnTo>
                  <a:lnTo>
                    <a:pt x="1522" y="954"/>
                  </a:lnTo>
                  <a:lnTo>
                    <a:pt x="1523" y="954"/>
                  </a:lnTo>
                  <a:lnTo>
                    <a:pt x="1523" y="954"/>
                  </a:lnTo>
                  <a:lnTo>
                    <a:pt x="1524" y="954"/>
                  </a:lnTo>
                  <a:lnTo>
                    <a:pt x="1526" y="956"/>
                  </a:lnTo>
                  <a:lnTo>
                    <a:pt x="1527" y="956"/>
                  </a:lnTo>
                  <a:lnTo>
                    <a:pt x="1527" y="957"/>
                  </a:lnTo>
                  <a:lnTo>
                    <a:pt x="1529" y="957"/>
                  </a:lnTo>
                  <a:lnTo>
                    <a:pt x="1530" y="957"/>
                  </a:lnTo>
                  <a:lnTo>
                    <a:pt x="1530" y="956"/>
                  </a:lnTo>
                  <a:lnTo>
                    <a:pt x="1532" y="956"/>
                  </a:lnTo>
                  <a:lnTo>
                    <a:pt x="1533" y="956"/>
                  </a:lnTo>
                  <a:lnTo>
                    <a:pt x="1535" y="956"/>
                  </a:lnTo>
                  <a:lnTo>
                    <a:pt x="1536" y="956"/>
                  </a:lnTo>
                  <a:lnTo>
                    <a:pt x="1538" y="956"/>
                  </a:lnTo>
                  <a:lnTo>
                    <a:pt x="1539" y="956"/>
                  </a:lnTo>
                  <a:lnTo>
                    <a:pt x="1539" y="954"/>
                  </a:lnTo>
                  <a:lnTo>
                    <a:pt x="1539" y="953"/>
                  </a:lnTo>
                  <a:lnTo>
                    <a:pt x="1538" y="954"/>
                  </a:lnTo>
                  <a:lnTo>
                    <a:pt x="1536" y="954"/>
                  </a:lnTo>
                  <a:lnTo>
                    <a:pt x="1535" y="954"/>
                  </a:lnTo>
                  <a:lnTo>
                    <a:pt x="1535" y="953"/>
                  </a:lnTo>
                  <a:lnTo>
                    <a:pt x="1533" y="953"/>
                  </a:lnTo>
                  <a:lnTo>
                    <a:pt x="1532" y="953"/>
                  </a:lnTo>
                  <a:lnTo>
                    <a:pt x="1530" y="953"/>
                  </a:lnTo>
                  <a:lnTo>
                    <a:pt x="1529" y="953"/>
                  </a:lnTo>
                  <a:lnTo>
                    <a:pt x="1527" y="953"/>
                  </a:lnTo>
                  <a:lnTo>
                    <a:pt x="1526" y="953"/>
                  </a:lnTo>
                  <a:lnTo>
                    <a:pt x="1524" y="953"/>
                  </a:lnTo>
                  <a:lnTo>
                    <a:pt x="1523" y="953"/>
                  </a:lnTo>
                  <a:lnTo>
                    <a:pt x="1523" y="951"/>
                  </a:lnTo>
                  <a:lnTo>
                    <a:pt x="1523" y="950"/>
                  </a:lnTo>
                  <a:lnTo>
                    <a:pt x="1523" y="951"/>
                  </a:lnTo>
                  <a:lnTo>
                    <a:pt x="1522" y="951"/>
                  </a:lnTo>
                  <a:lnTo>
                    <a:pt x="1520" y="951"/>
                  </a:lnTo>
                  <a:lnTo>
                    <a:pt x="1520" y="950"/>
                  </a:lnTo>
                  <a:lnTo>
                    <a:pt x="1519" y="951"/>
                  </a:lnTo>
                  <a:moveTo>
                    <a:pt x="1443" y="928"/>
                  </a:moveTo>
                  <a:lnTo>
                    <a:pt x="1442" y="926"/>
                  </a:lnTo>
                  <a:lnTo>
                    <a:pt x="1442" y="928"/>
                  </a:lnTo>
                  <a:lnTo>
                    <a:pt x="1440" y="926"/>
                  </a:lnTo>
                  <a:lnTo>
                    <a:pt x="1440" y="928"/>
                  </a:lnTo>
                  <a:lnTo>
                    <a:pt x="1439" y="928"/>
                  </a:lnTo>
                  <a:lnTo>
                    <a:pt x="1437" y="926"/>
                  </a:lnTo>
                  <a:lnTo>
                    <a:pt x="1437" y="928"/>
                  </a:lnTo>
                  <a:lnTo>
                    <a:pt x="1436" y="928"/>
                  </a:lnTo>
                  <a:lnTo>
                    <a:pt x="1436" y="929"/>
                  </a:lnTo>
                  <a:lnTo>
                    <a:pt x="1436" y="931"/>
                  </a:lnTo>
                  <a:lnTo>
                    <a:pt x="1436" y="932"/>
                  </a:lnTo>
                  <a:lnTo>
                    <a:pt x="1437" y="932"/>
                  </a:lnTo>
                  <a:lnTo>
                    <a:pt x="1437" y="934"/>
                  </a:lnTo>
                  <a:lnTo>
                    <a:pt x="1439" y="934"/>
                  </a:lnTo>
                  <a:lnTo>
                    <a:pt x="1440" y="934"/>
                  </a:lnTo>
                  <a:lnTo>
                    <a:pt x="1442" y="934"/>
                  </a:lnTo>
                  <a:lnTo>
                    <a:pt x="1442" y="935"/>
                  </a:lnTo>
                  <a:lnTo>
                    <a:pt x="1443" y="935"/>
                  </a:lnTo>
                  <a:lnTo>
                    <a:pt x="1445" y="935"/>
                  </a:lnTo>
                  <a:lnTo>
                    <a:pt x="1445" y="937"/>
                  </a:lnTo>
                  <a:lnTo>
                    <a:pt x="1446" y="937"/>
                  </a:lnTo>
                  <a:lnTo>
                    <a:pt x="1446" y="938"/>
                  </a:lnTo>
                  <a:lnTo>
                    <a:pt x="1448" y="938"/>
                  </a:lnTo>
                  <a:lnTo>
                    <a:pt x="1449" y="938"/>
                  </a:lnTo>
                  <a:lnTo>
                    <a:pt x="1451" y="939"/>
                  </a:lnTo>
                  <a:lnTo>
                    <a:pt x="1452" y="939"/>
                  </a:lnTo>
                  <a:lnTo>
                    <a:pt x="1452" y="939"/>
                  </a:lnTo>
                  <a:lnTo>
                    <a:pt x="1454" y="939"/>
                  </a:lnTo>
                  <a:lnTo>
                    <a:pt x="1455" y="939"/>
                  </a:lnTo>
                  <a:lnTo>
                    <a:pt x="1455" y="939"/>
                  </a:lnTo>
                  <a:lnTo>
                    <a:pt x="1457" y="939"/>
                  </a:lnTo>
                  <a:lnTo>
                    <a:pt x="1457" y="938"/>
                  </a:lnTo>
                  <a:lnTo>
                    <a:pt x="1455" y="937"/>
                  </a:lnTo>
                  <a:lnTo>
                    <a:pt x="1457" y="937"/>
                  </a:lnTo>
                  <a:lnTo>
                    <a:pt x="1455" y="935"/>
                  </a:lnTo>
                  <a:lnTo>
                    <a:pt x="1455" y="934"/>
                  </a:lnTo>
                  <a:lnTo>
                    <a:pt x="1455" y="932"/>
                  </a:lnTo>
                  <a:lnTo>
                    <a:pt x="1455" y="931"/>
                  </a:lnTo>
                  <a:lnTo>
                    <a:pt x="1457" y="931"/>
                  </a:lnTo>
                  <a:lnTo>
                    <a:pt x="1457" y="929"/>
                  </a:lnTo>
                  <a:lnTo>
                    <a:pt x="1458" y="928"/>
                  </a:lnTo>
                  <a:lnTo>
                    <a:pt x="1458" y="926"/>
                  </a:lnTo>
                  <a:lnTo>
                    <a:pt x="1457" y="926"/>
                  </a:lnTo>
                  <a:lnTo>
                    <a:pt x="1455" y="926"/>
                  </a:lnTo>
                  <a:lnTo>
                    <a:pt x="1455" y="928"/>
                  </a:lnTo>
                  <a:lnTo>
                    <a:pt x="1454" y="928"/>
                  </a:lnTo>
                  <a:lnTo>
                    <a:pt x="1452" y="928"/>
                  </a:lnTo>
                  <a:lnTo>
                    <a:pt x="1452" y="928"/>
                  </a:lnTo>
                  <a:lnTo>
                    <a:pt x="1451" y="928"/>
                  </a:lnTo>
                  <a:lnTo>
                    <a:pt x="1451" y="929"/>
                  </a:lnTo>
                  <a:lnTo>
                    <a:pt x="1449" y="929"/>
                  </a:lnTo>
                  <a:lnTo>
                    <a:pt x="1448" y="929"/>
                  </a:lnTo>
                  <a:lnTo>
                    <a:pt x="1446" y="929"/>
                  </a:lnTo>
                  <a:lnTo>
                    <a:pt x="1445" y="929"/>
                  </a:lnTo>
                  <a:lnTo>
                    <a:pt x="1445" y="928"/>
                  </a:lnTo>
                  <a:lnTo>
                    <a:pt x="1443" y="928"/>
                  </a:lnTo>
                  <a:moveTo>
                    <a:pt x="2365" y="938"/>
                  </a:moveTo>
                  <a:lnTo>
                    <a:pt x="2365" y="937"/>
                  </a:lnTo>
                  <a:lnTo>
                    <a:pt x="2365" y="935"/>
                  </a:lnTo>
                  <a:lnTo>
                    <a:pt x="2363" y="935"/>
                  </a:lnTo>
                  <a:lnTo>
                    <a:pt x="2362" y="935"/>
                  </a:lnTo>
                  <a:lnTo>
                    <a:pt x="2362" y="937"/>
                  </a:lnTo>
                  <a:lnTo>
                    <a:pt x="2362" y="938"/>
                  </a:lnTo>
                  <a:lnTo>
                    <a:pt x="2363" y="938"/>
                  </a:lnTo>
                  <a:lnTo>
                    <a:pt x="2363" y="937"/>
                  </a:lnTo>
                  <a:lnTo>
                    <a:pt x="2365" y="938"/>
                  </a:lnTo>
                  <a:moveTo>
                    <a:pt x="2366" y="934"/>
                  </a:moveTo>
                  <a:lnTo>
                    <a:pt x="2365" y="934"/>
                  </a:lnTo>
                  <a:lnTo>
                    <a:pt x="2365" y="935"/>
                  </a:lnTo>
                  <a:lnTo>
                    <a:pt x="2366" y="935"/>
                  </a:lnTo>
                  <a:lnTo>
                    <a:pt x="2366" y="934"/>
                  </a:lnTo>
                  <a:moveTo>
                    <a:pt x="2374" y="929"/>
                  </a:moveTo>
                  <a:lnTo>
                    <a:pt x="2374" y="929"/>
                  </a:lnTo>
                  <a:lnTo>
                    <a:pt x="2374" y="931"/>
                  </a:lnTo>
                  <a:lnTo>
                    <a:pt x="2375" y="929"/>
                  </a:lnTo>
                  <a:lnTo>
                    <a:pt x="2375" y="928"/>
                  </a:lnTo>
                  <a:lnTo>
                    <a:pt x="2374" y="928"/>
                  </a:lnTo>
                  <a:lnTo>
                    <a:pt x="2374" y="928"/>
                  </a:lnTo>
                  <a:lnTo>
                    <a:pt x="2374" y="929"/>
                  </a:lnTo>
                  <a:moveTo>
                    <a:pt x="1517" y="922"/>
                  </a:moveTo>
                  <a:lnTo>
                    <a:pt x="1519" y="922"/>
                  </a:lnTo>
                  <a:lnTo>
                    <a:pt x="1519" y="920"/>
                  </a:lnTo>
                  <a:lnTo>
                    <a:pt x="1519" y="919"/>
                  </a:lnTo>
                  <a:lnTo>
                    <a:pt x="1517" y="919"/>
                  </a:lnTo>
                  <a:lnTo>
                    <a:pt x="1516" y="919"/>
                  </a:lnTo>
                  <a:lnTo>
                    <a:pt x="1514" y="920"/>
                  </a:lnTo>
                  <a:lnTo>
                    <a:pt x="1516" y="920"/>
                  </a:lnTo>
                  <a:lnTo>
                    <a:pt x="1517" y="922"/>
                  </a:lnTo>
                  <a:moveTo>
                    <a:pt x="1403" y="904"/>
                  </a:moveTo>
                  <a:lnTo>
                    <a:pt x="1405" y="904"/>
                  </a:lnTo>
                  <a:lnTo>
                    <a:pt x="1405" y="904"/>
                  </a:lnTo>
                  <a:lnTo>
                    <a:pt x="1406" y="904"/>
                  </a:lnTo>
                  <a:lnTo>
                    <a:pt x="1405" y="905"/>
                  </a:lnTo>
                  <a:lnTo>
                    <a:pt x="1406" y="905"/>
                  </a:lnTo>
                  <a:lnTo>
                    <a:pt x="1406" y="907"/>
                  </a:lnTo>
                  <a:lnTo>
                    <a:pt x="1406" y="908"/>
                  </a:lnTo>
                  <a:lnTo>
                    <a:pt x="1406" y="910"/>
                  </a:lnTo>
                  <a:lnTo>
                    <a:pt x="1406" y="911"/>
                  </a:lnTo>
                  <a:lnTo>
                    <a:pt x="1406" y="913"/>
                  </a:lnTo>
                  <a:lnTo>
                    <a:pt x="1406" y="914"/>
                  </a:lnTo>
                  <a:lnTo>
                    <a:pt x="1405" y="914"/>
                  </a:lnTo>
                  <a:lnTo>
                    <a:pt x="1405" y="916"/>
                  </a:lnTo>
                  <a:lnTo>
                    <a:pt x="1405" y="917"/>
                  </a:lnTo>
                  <a:lnTo>
                    <a:pt x="1405" y="919"/>
                  </a:lnTo>
                  <a:lnTo>
                    <a:pt x="1406" y="919"/>
                  </a:lnTo>
                  <a:lnTo>
                    <a:pt x="1408" y="919"/>
                  </a:lnTo>
                  <a:lnTo>
                    <a:pt x="1408" y="920"/>
                  </a:lnTo>
                  <a:lnTo>
                    <a:pt x="1409" y="920"/>
                  </a:lnTo>
                  <a:lnTo>
                    <a:pt x="1411" y="919"/>
                  </a:lnTo>
                  <a:lnTo>
                    <a:pt x="1411" y="917"/>
                  </a:lnTo>
                  <a:lnTo>
                    <a:pt x="1412" y="917"/>
                  </a:lnTo>
                  <a:lnTo>
                    <a:pt x="1414" y="917"/>
                  </a:lnTo>
                  <a:lnTo>
                    <a:pt x="1415" y="917"/>
                  </a:lnTo>
                  <a:lnTo>
                    <a:pt x="1415" y="916"/>
                  </a:lnTo>
                  <a:lnTo>
                    <a:pt x="1415" y="914"/>
                  </a:lnTo>
                  <a:lnTo>
                    <a:pt x="1415" y="913"/>
                  </a:lnTo>
                  <a:lnTo>
                    <a:pt x="1415" y="911"/>
                  </a:lnTo>
                  <a:lnTo>
                    <a:pt x="1415" y="910"/>
                  </a:lnTo>
                  <a:lnTo>
                    <a:pt x="1415" y="908"/>
                  </a:lnTo>
                  <a:lnTo>
                    <a:pt x="1415" y="907"/>
                  </a:lnTo>
                  <a:lnTo>
                    <a:pt x="1415" y="905"/>
                  </a:lnTo>
                  <a:lnTo>
                    <a:pt x="1417" y="905"/>
                  </a:lnTo>
                  <a:lnTo>
                    <a:pt x="1417" y="904"/>
                  </a:lnTo>
                  <a:lnTo>
                    <a:pt x="1417" y="904"/>
                  </a:lnTo>
                  <a:lnTo>
                    <a:pt x="1417" y="903"/>
                  </a:lnTo>
                  <a:lnTo>
                    <a:pt x="1415" y="903"/>
                  </a:lnTo>
                  <a:lnTo>
                    <a:pt x="1415" y="901"/>
                  </a:lnTo>
                  <a:lnTo>
                    <a:pt x="1415" y="900"/>
                  </a:lnTo>
                  <a:lnTo>
                    <a:pt x="1415" y="898"/>
                  </a:lnTo>
                  <a:lnTo>
                    <a:pt x="1414" y="898"/>
                  </a:lnTo>
                  <a:lnTo>
                    <a:pt x="1412" y="898"/>
                  </a:lnTo>
                  <a:lnTo>
                    <a:pt x="1411" y="898"/>
                  </a:lnTo>
                  <a:lnTo>
                    <a:pt x="1411" y="900"/>
                  </a:lnTo>
                  <a:lnTo>
                    <a:pt x="1409" y="900"/>
                  </a:lnTo>
                  <a:lnTo>
                    <a:pt x="1409" y="901"/>
                  </a:lnTo>
                  <a:lnTo>
                    <a:pt x="1408" y="901"/>
                  </a:lnTo>
                  <a:lnTo>
                    <a:pt x="1406" y="901"/>
                  </a:lnTo>
                  <a:lnTo>
                    <a:pt x="1405" y="901"/>
                  </a:lnTo>
                  <a:lnTo>
                    <a:pt x="1403" y="903"/>
                  </a:lnTo>
                  <a:lnTo>
                    <a:pt x="1403" y="904"/>
                  </a:lnTo>
                  <a:moveTo>
                    <a:pt x="1365" y="910"/>
                  </a:moveTo>
                  <a:lnTo>
                    <a:pt x="1363" y="910"/>
                  </a:lnTo>
                  <a:lnTo>
                    <a:pt x="1363" y="911"/>
                  </a:lnTo>
                  <a:lnTo>
                    <a:pt x="1362" y="911"/>
                  </a:lnTo>
                  <a:lnTo>
                    <a:pt x="1361" y="913"/>
                  </a:lnTo>
                  <a:lnTo>
                    <a:pt x="1361" y="914"/>
                  </a:lnTo>
                  <a:lnTo>
                    <a:pt x="1362" y="914"/>
                  </a:lnTo>
                  <a:lnTo>
                    <a:pt x="1362" y="913"/>
                  </a:lnTo>
                  <a:lnTo>
                    <a:pt x="1363" y="913"/>
                  </a:lnTo>
                  <a:lnTo>
                    <a:pt x="1363" y="914"/>
                  </a:lnTo>
                  <a:lnTo>
                    <a:pt x="1363" y="916"/>
                  </a:lnTo>
                  <a:lnTo>
                    <a:pt x="1365" y="916"/>
                  </a:lnTo>
                  <a:lnTo>
                    <a:pt x="1366" y="916"/>
                  </a:lnTo>
                  <a:lnTo>
                    <a:pt x="1366" y="914"/>
                  </a:lnTo>
                  <a:lnTo>
                    <a:pt x="1368" y="914"/>
                  </a:lnTo>
                  <a:lnTo>
                    <a:pt x="1368" y="913"/>
                  </a:lnTo>
                  <a:lnTo>
                    <a:pt x="1369" y="913"/>
                  </a:lnTo>
                  <a:lnTo>
                    <a:pt x="1369" y="911"/>
                  </a:lnTo>
                  <a:lnTo>
                    <a:pt x="1368" y="911"/>
                  </a:lnTo>
                  <a:lnTo>
                    <a:pt x="1366" y="911"/>
                  </a:lnTo>
                  <a:lnTo>
                    <a:pt x="1366" y="910"/>
                  </a:lnTo>
                  <a:lnTo>
                    <a:pt x="1365" y="910"/>
                  </a:lnTo>
                  <a:moveTo>
                    <a:pt x="1529" y="908"/>
                  </a:moveTo>
                  <a:lnTo>
                    <a:pt x="1529" y="910"/>
                  </a:lnTo>
                  <a:lnTo>
                    <a:pt x="1530" y="910"/>
                  </a:lnTo>
                  <a:lnTo>
                    <a:pt x="1530" y="911"/>
                  </a:lnTo>
                  <a:lnTo>
                    <a:pt x="1532" y="911"/>
                  </a:lnTo>
                  <a:lnTo>
                    <a:pt x="1532" y="910"/>
                  </a:lnTo>
                  <a:lnTo>
                    <a:pt x="1532" y="908"/>
                  </a:lnTo>
                  <a:lnTo>
                    <a:pt x="1530" y="908"/>
                  </a:lnTo>
                  <a:lnTo>
                    <a:pt x="1529" y="908"/>
                  </a:lnTo>
                  <a:moveTo>
                    <a:pt x="1411" y="882"/>
                  </a:moveTo>
                  <a:lnTo>
                    <a:pt x="1411" y="883"/>
                  </a:lnTo>
                  <a:lnTo>
                    <a:pt x="1409" y="883"/>
                  </a:lnTo>
                  <a:lnTo>
                    <a:pt x="1408" y="883"/>
                  </a:lnTo>
                  <a:lnTo>
                    <a:pt x="1408" y="885"/>
                  </a:lnTo>
                  <a:lnTo>
                    <a:pt x="1406" y="886"/>
                  </a:lnTo>
                  <a:lnTo>
                    <a:pt x="1408" y="886"/>
                  </a:lnTo>
                  <a:lnTo>
                    <a:pt x="1408" y="888"/>
                  </a:lnTo>
                  <a:lnTo>
                    <a:pt x="1408" y="889"/>
                  </a:lnTo>
                  <a:lnTo>
                    <a:pt x="1408" y="891"/>
                  </a:lnTo>
                  <a:lnTo>
                    <a:pt x="1409" y="891"/>
                  </a:lnTo>
                  <a:lnTo>
                    <a:pt x="1408" y="892"/>
                  </a:lnTo>
                  <a:lnTo>
                    <a:pt x="1409" y="892"/>
                  </a:lnTo>
                  <a:lnTo>
                    <a:pt x="1409" y="894"/>
                  </a:lnTo>
                  <a:lnTo>
                    <a:pt x="1409" y="895"/>
                  </a:lnTo>
                  <a:lnTo>
                    <a:pt x="1411" y="895"/>
                  </a:lnTo>
                  <a:lnTo>
                    <a:pt x="1412" y="897"/>
                  </a:lnTo>
                  <a:lnTo>
                    <a:pt x="1412" y="895"/>
                  </a:lnTo>
                  <a:lnTo>
                    <a:pt x="1412" y="894"/>
                  </a:lnTo>
                  <a:lnTo>
                    <a:pt x="1414" y="894"/>
                  </a:lnTo>
                  <a:lnTo>
                    <a:pt x="1414" y="892"/>
                  </a:lnTo>
                  <a:lnTo>
                    <a:pt x="1414" y="891"/>
                  </a:lnTo>
                  <a:lnTo>
                    <a:pt x="1414" y="889"/>
                  </a:lnTo>
                  <a:lnTo>
                    <a:pt x="1415" y="888"/>
                  </a:lnTo>
                  <a:lnTo>
                    <a:pt x="1415" y="886"/>
                  </a:lnTo>
                  <a:lnTo>
                    <a:pt x="1415" y="885"/>
                  </a:lnTo>
                  <a:lnTo>
                    <a:pt x="1415" y="883"/>
                  </a:lnTo>
                  <a:lnTo>
                    <a:pt x="1414" y="883"/>
                  </a:lnTo>
                  <a:lnTo>
                    <a:pt x="1414" y="882"/>
                  </a:lnTo>
                  <a:lnTo>
                    <a:pt x="1412" y="882"/>
                  </a:lnTo>
                  <a:lnTo>
                    <a:pt x="1411" y="882"/>
                  </a:lnTo>
                  <a:moveTo>
                    <a:pt x="1412" y="880"/>
                  </a:moveTo>
                  <a:lnTo>
                    <a:pt x="1414" y="882"/>
                  </a:lnTo>
                  <a:lnTo>
                    <a:pt x="1414" y="880"/>
                  </a:lnTo>
                  <a:lnTo>
                    <a:pt x="1412" y="880"/>
                  </a:lnTo>
                  <a:moveTo>
                    <a:pt x="2430" y="874"/>
                  </a:moveTo>
                  <a:lnTo>
                    <a:pt x="2428" y="874"/>
                  </a:lnTo>
                  <a:lnTo>
                    <a:pt x="2428" y="876"/>
                  </a:lnTo>
                  <a:lnTo>
                    <a:pt x="2430" y="876"/>
                  </a:lnTo>
                  <a:lnTo>
                    <a:pt x="2430" y="874"/>
                  </a:lnTo>
                  <a:moveTo>
                    <a:pt x="2390" y="880"/>
                  </a:moveTo>
                  <a:lnTo>
                    <a:pt x="2388" y="880"/>
                  </a:lnTo>
                  <a:lnTo>
                    <a:pt x="2388" y="882"/>
                  </a:lnTo>
                  <a:lnTo>
                    <a:pt x="2387" y="882"/>
                  </a:lnTo>
                  <a:lnTo>
                    <a:pt x="2385" y="882"/>
                  </a:lnTo>
                  <a:lnTo>
                    <a:pt x="2385" y="883"/>
                  </a:lnTo>
                  <a:lnTo>
                    <a:pt x="2385" y="885"/>
                  </a:lnTo>
                  <a:lnTo>
                    <a:pt x="2385" y="886"/>
                  </a:lnTo>
                  <a:lnTo>
                    <a:pt x="2385" y="888"/>
                  </a:lnTo>
                  <a:lnTo>
                    <a:pt x="2387" y="888"/>
                  </a:lnTo>
                  <a:lnTo>
                    <a:pt x="2387" y="889"/>
                  </a:lnTo>
                  <a:lnTo>
                    <a:pt x="2387" y="891"/>
                  </a:lnTo>
                  <a:lnTo>
                    <a:pt x="2387" y="892"/>
                  </a:lnTo>
                  <a:lnTo>
                    <a:pt x="2387" y="894"/>
                  </a:lnTo>
                  <a:lnTo>
                    <a:pt x="2387" y="895"/>
                  </a:lnTo>
                  <a:lnTo>
                    <a:pt x="2388" y="895"/>
                  </a:lnTo>
                  <a:lnTo>
                    <a:pt x="2390" y="895"/>
                  </a:lnTo>
                  <a:lnTo>
                    <a:pt x="2390" y="894"/>
                  </a:lnTo>
                  <a:lnTo>
                    <a:pt x="2390" y="892"/>
                  </a:lnTo>
                  <a:lnTo>
                    <a:pt x="2391" y="892"/>
                  </a:lnTo>
                  <a:lnTo>
                    <a:pt x="2391" y="891"/>
                  </a:lnTo>
                  <a:lnTo>
                    <a:pt x="2393" y="892"/>
                  </a:lnTo>
                  <a:lnTo>
                    <a:pt x="2394" y="892"/>
                  </a:lnTo>
                  <a:lnTo>
                    <a:pt x="2396" y="892"/>
                  </a:lnTo>
                  <a:lnTo>
                    <a:pt x="2394" y="891"/>
                  </a:lnTo>
                  <a:lnTo>
                    <a:pt x="2393" y="889"/>
                  </a:lnTo>
                  <a:lnTo>
                    <a:pt x="2391" y="888"/>
                  </a:lnTo>
                  <a:lnTo>
                    <a:pt x="2390" y="888"/>
                  </a:lnTo>
                  <a:lnTo>
                    <a:pt x="2388" y="888"/>
                  </a:lnTo>
                  <a:lnTo>
                    <a:pt x="2388" y="886"/>
                  </a:lnTo>
                  <a:lnTo>
                    <a:pt x="2388" y="885"/>
                  </a:lnTo>
                  <a:lnTo>
                    <a:pt x="2390" y="885"/>
                  </a:lnTo>
                  <a:lnTo>
                    <a:pt x="2390" y="883"/>
                  </a:lnTo>
                  <a:lnTo>
                    <a:pt x="2391" y="883"/>
                  </a:lnTo>
                  <a:lnTo>
                    <a:pt x="2393" y="883"/>
                  </a:lnTo>
                  <a:lnTo>
                    <a:pt x="2393" y="885"/>
                  </a:lnTo>
                  <a:lnTo>
                    <a:pt x="2393" y="886"/>
                  </a:lnTo>
                  <a:lnTo>
                    <a:pt x="2394" y="886"/>
                  </a:lnTo>
                  <a:lnTo>
                    <a:pt x="2394" y="885"/>
                  </a:lnTo>
                  <a:lnTo>
                    <a:pt x="2396" y="885"/>
                  </a:lnTo>
                  <a:lnTo>
                    <a:pt x="2397" y="883"/>
                  </a:lnTo>
                  <a:lnTo>
                    <a:pt x="2399" y="883"/>
                  </a:lnTo>
                  <a:lnTo>
                    <a:pt x="2400" y="883"/>
                  </a:lnTo>
                  <a:lnTo>
                    <a:pt x="2402" y="883"/>
                  </a:lnTo>
                  <a:lnTo>
                    <a:pt x="2402" y="885"/>
                  </a:lnTo>
                  <a:lnTo>
                    <a:pt x="2403" y="885"/>
                  </a:lnTo>
                  <a:lnTo>
                    <a:pt x="2405" y="886"/>
                  </a:lnTo>
                  <a:lnTo>
                    <a:pt x="2406" y="886"/>
                  </a:lnTo>
                  <a:lnTo>
                    <a:pt x="2408" y="888"/>
                  </a:lnTo>
                  <a:lnTo>
                    <a:pt x="2409" y="888"/>
                  </a:lnTo>
                  <a:lnTo>
                    <a:pt x="2409" y="889"/>
                  </a:lnTo>
                  <a:lnTo>
                    <a:pt x="2409" y="891"/>
                  </a:lnTo>
                  <a:lnTo>
                    <a:pt x="2411" y="891"/>
                  </a:lnTo>
                  <a:lnTo>
                    <a:pt x="2411" y="889"/>
                  </a:lnTo>
                  <a:lnTo>
                    <a:pt x="2411" y="888"/>
                  </a:lnTo>
                  <a:lnTo>
                    <a:pt x="2411" y="886"/>
                  </a:lnTo>
                  <a:lnTo>
                    <a:pt x="2412" y="885"/>
                  </a:lnTo>
                  <a:lnTo>
                    <a:pt x="2412" y="883"/>
                  </a:lnTo>
                  <a:lnTo>
                    <a:pt x="2413" y="883"/>
                  </a:lnTo>
                  <a:lnTo>
                    <a:pt x="2415" y="882"/>
                  </a:lnTo>
                  <a:lnTo>
                    <a:pt x="2415" y="880"/>
                  </a:lnTo>
                  <a:lnTo>
                    <a:pt x="2416" y="880"/>
                  </a:lnTo>
                  <a:lnTo>
                    <a:pt x="2418" y="879"/>
                  </a:lnTo>
                  <a:lnTo>
                    <a:pt x="2419" y="879"/>
                  </a:lnTo>
                  <a:lnTo>
                    <a:pt x="2419" y="880"/>
                  </a:lnTo>
                  <a:lnTo>
                    <a:pt x="2421" y="879"/>
                  </a:lnTo>
                  <a:lnTo>
                    <a:pt x="2422" y="880"/>
                  </a:lnTo>
                  <a:lnTo>
                    <a:pt x="2422" y="879"/>
                  </a:lnTo>
                  <a:lnTo>
                    <a:pt x="2424" y="879"/>
                  </a:lnTo>
                  <a:lnTo>
                    <a:pt x="2425" y="879"/>
                  </a:lnTo>
                  <a:lnTo>
                    <a:pt x="2425" y="877"/>
                  </a:lnTo>
                  <a:lnTo>
                    <a:pt x="2427" y="877"/>
                  </a:lnTo>
                  <a:lnTo>
                    <a:pt x="2428" y="877"/>
                  </a:lnTo>
                  <a:lnTo>
                    <a:pt x="2428" y="876"/>
                  </a:lnTo>
                  <a:lnTo>
                    <a:pt x="2427" y="876"/>
                  </a:lnTo>
                  <a:lnTo>
                    <a:pt x="2427" y="874"/>
                  </a:lnTo>
                  <a:lnTo>
                    <a:pt x="2425" y="874"/>
                  </a:lnTo>
                  <a:lnTo>
                    <a:pt x="2425" y="873"/>
                  </a:lnTo>
                  <a:lnTo>
                    <a:pt x="2425" y="872"/>
                  </a:lnTo>
                  <a:lnTo>
                    <a:pt x="2424" y="872"/>
                  </a:lnTo>
                  <a:lnTo>
                    <a:pt x="2424" y="870"/>
                  </a:lnTo>
                  <a:lnTo>
                    <a:pt x="2425" y="870"/>
                  </a:lnTo>
                  <a:lnTo>
                    <a:pt x="2425" y="869"/>
                  </a:lnTo>
                  <a:lnTo>
                    <a:pt x="2425" y="869"/>
                  </a:lnTo>
                  <a:lnTo>
                    <a:pt x="2424" y="869"/>
                  </a:lnTo>
                  <a:lnTo>
                    <a:pt x="2424" y="869"/>
                  </a:lnTo>
                  <a:lnTo>
                    <a:pt x="2422" y="869"/>
                  </a:lnTo>
                  <a:lnTo>
                    <a:pt x="2421" y="869"/>
                  </a:lnTo>
                  <a:lnTo>
                    <a:pt x="2419" y="869"/>
                  </a:lnTo>
                  <a:lnTo>
                    <a:pt x="2418" y="869"/>
                  </a:lnTo>
                  <a:lnTo>
                    <a:pt x="2416" y="869"/>
                  </a:lnTo>
                  <a:lnTo>
                    <a:pt x="2416" y="869"/>
                  </a:lnTo>
                  <a:lnTo>
                    <a:pt x="2415" y="869"/>
                  </a:lnTo>
                  <a:lnTo>
                    <a:pt x="2413" y="869"/>
                  </a:lnTo>
                  <a:lnTo>
                    <a:pt x="2413" y="867"/>
                  </a:lnTo>
                  <a:lnTo>
                    <a:pt x="2412" y="867"/>
                  </a:lnTo>
                  <a:lnTo>
                    <a:pt x="2412" y="866"/>
                  </a:lnTo>
                  <a:lnTo>
                    <a:pt x="2411" y="866"/>
                  </a:lnTo>
                  <a:lnTo>
                    <a:pt x="2409" y="864"/>
                  </a:lnTo>
                  <a:lnTo>
                    <a:pt x="2409" y="864"/>
                  </a:lnTo>
                  <a:lnTo>
                    <a:pt x="2409" y="863"/>
                  </a:lnTo>
                  <a:lnTo>
                    <a:pt x="2408" y="861"/>
                  </a:lnTo>
                  <a:lnTo>
                    <a:pt x="2408" y="860"/>
                  </a:lnTo>
                  <a:lnTo>
                    <a:pt x="2406" y="860"/>
                  </a:lnTo>
                  <a:lnTo>
                    <a:pt x="2406" y="858"/>
                  </a:lnTo>
                  <a:lnTo>
                    <a:pt x="2403" y="855"/>
                  </a:lnTo>
                  <a:lnTo>
                    <a:pt x="2402" y="854"/>
                  </a:lnTo>
                  <a:lnTo>
                    <a:pt x="2400" y="854"/>
                  </a:lnTo>
                  <a:lnTo>
                    <a:pt x="2399" y="854"/>
                  </a:lnTo>
                  <a:lnTo>
                    <a:pt x="2399" y="855"/>
                  </a:lnTo>
                  <a:lnTo>
                    <a:pt x="2399" y="857"/>
                  </a:lnTo>
                  <a:lnTo>
                    <a:pt x="2400" y="860"/>
                  </a:lnTo>
                  <a:lnTo>
                    <a:pt x="2400" y="861"/>
                  </a:lnTo>
                  <a:lnTo>
                    <a:pt x="2400" y="863"/>
                  </a:lnTo>
                  <a:lnTo>
                    <a:pt x="2400" y="866"/>
                  </a:lnTo>
                  <a:lnTo>
                    <a:pt x="2399" y="867"/>
                  </a:lnTo>
                  <a:lnTo>
                    <a:pt x="2399" y="869"/>
                  </a:lnTo>
                  <a:lnTo>
                    <a:pt x="2399" y="869"/>
                  </a:lnTo>
                  <a:lnTo>
                    <a:pt x="2399" y="870"/>
                  </a:lnTo>
                  <a:lnTo>
                    <a:pt x="2397" y="870"/>
                  </a:lnTo>
                  <a:lnTo>
                    <a:pt x="2397" y="872"/>
                  </a:lnTo>
                  <a:lnTo>
                    <a:pt x="2397" y="873"/>
                  </a:lnTo>
                  <a:lnTo>
                    <a:pt x="2397" y="874"/>
                  </a:lnTo>
                  <a:lnTo>
                    <a:pt x="2397" y="876"/>
                  </a:lnTo>
                  <a:lnTo>
                    <a:pt x="2397" y="877"/>
                  </a:lnTo>
                  <a:lnTo>
                    <a:pt x="2396" y="877"/>
                  </a:lnTo>
                  <a:lnTo>
                    <a:pt x="2394" y="877"/>
                  </a:lnTo>
                  <a:lnTo>
                    <a:pt x="2394" y="876"/>
                  </a:lnTo>
                  <a:lnTo>
                    <a:pt x="2393" y="877"/>
                  </a:lnTo>
                  <a:lnTo>
                    <a:pt x="2393" y="876"/>
                  </a:lnTo>
                  <a:lnTo>
                    <a:pt x="2391" y="876"/>
                  </a:lnTo>
                  <a:lnTo>
                    <a:pt x="2390" y="876"/>
                  </a:lnTo>
                  <a:lnTo>
                    <a:pt x="2388" y="876"/>
                  </a:lnTo>
                  <a:lnTo>
                    <a:pt x="2388" y="877"/>
                  </a:lnTo>
                  <a:lnTo>
                    <a:pt x="2390" y="877"/>
                  </a:lnTo>
                  <a:lnTo>
                    <a:pt x="2390" y="879"/>
                  </a:lnTo>
                  <a:lnTo>
                    <a:pt x="2390" y="880"/>
                  </a:lnTo>
                  <a:moveTo>
                    <a:pt x="2427" y="867"/>
                  </a:moveTo>
                  <a:lnTo>
                    <a:pt x="2425" y="867"/>
                  </a:lnTo>
                  <a:lnTo>
                    <a:pt x="2425" y="869"/>
                  </a:lnTo>
                  <a:lnTo>
                    <a:pt x="2427" y="869"/>
                  </a:lnTo>
                  <a:lnTo>
                    <a:pt x="2427" y="867"/>
                  </a:lnTo>
                  <a:moveTo>
                    <a:pt x="2440" y="864"/>
                  </a:moveTo>
                  <a:lnTo>
                    <a:pt x="2442" y="864"/>
                  </a:lnTo>
                  <a:lnTo>
                    <a:pt x="2442" y="863"/>
                  </a:lnTo>
                  <a:lnTo>
                    <a:pt x="2440" y="863"/>
                  </a:lnTo>
                  <a:lnTo>
                    <a:pt x="2440" y="864"/>
                  </a:lnTo>
                  <a:moveTo>
                    <a:pt x="2446" y="854"/>
                  </a:moveTo>
                  <a:lnTo>
                    <a:pt x="2444" y="854"/>
                  </a:lnTo>
                  <a:lnTo>
                    <a:pt x="2444" y="855"/>
                  </a:lnTo>
                  <a:lnTo>
                    <a:pt x="2444" y="857"/>
                  </a:lnTo>
                  <a:lnTo>
                    <a:pt x="2444" y="857"/>
                  </a:lnTo>
                  <a:lnTo>
                    <a:pt x="2444" y="858"/>
                  </a:lnTo>
                  <a:lnTo>
                    <a:pt x="2443" y="858"/>
                  </a:lnTo>
                  <a:lnTo>
                    <a:pt x="2443" y="860"/>
                  </a:lnTo>
                  <a:lnTo>
                    <a:pt x="2442" y="860"/>
                  </a:lnTo>
                  <a:lnTo>
                    <a:pt x="2442" y="861"/>
                  </a:lnTo>
                  <a:lnTo>
                    <a:pt x="2442" y="863"/>
                  </a:lnTo>
                  <a:lnTo>
                    <a:pt x="2443" y="861"/>
                  </a:lnTo>
                  <a:lnTo>
                    <a:pt x="2444" y="861"/>
                  </a:lnTo>
                  <a:lnTo>
                    <a:pt x="2444" y="860"/>
                  </a:lnTo>
                  <a:lnTo>
                    <a:pt x="2444" y="860"/>
                  </a:lnTo>
                  <a:lnTo>
                    <a:pt x="2446" y="858"/>
                  </a:lnTo>
                  <a:lnTo>
                    <a:pt x="2447" y="857"/>
                  </a:lnTo>
                  <a:lnTo>
                    <a:pt x="2449" y="857"/>
                  </a:lnTo>
                  <a:lnTo>
                    <a:pt x="2450" y="855"/>
                  </a:lnTo>
                  <a:lnTo>
                    <a:pt x="2452" y="855"/>
                  </a:lnTo>
                  <a:lnTo>
                    <a:pt x="2452" y="854"/>
                  </a:lnTo>
                  <a:lnTo>
                    <a:pt x="2450" y="854"/>
                  </a:lnTo>
                  <a:lnTo>
                    <a:pt x="2449" y="854"/>
                  </a:lnTo>
                  <a:lnTo>
                    <a:pt x="2449" y="855"/>
                  </a:lnTo>
                  <a:lnTo>
                    <a:pt x="2447" y="855"/>
                  </a:lnTo>
                  <a:lnTo>
                    <a:pt x="2446" y="857"/>
                  </a:lnTo>
                  <a:lnTo>
                    <a:pt x="2446" y="855"/>
                  </a:lnTo>
                  <a:lnTo>
                    <a:pt x="2446" y="854"/>
                  </a:lnTo>
                  <a:moveTo>
                    <a:pt x="892" y="846"/>
                  </a:moveTo>
                  <a:lnTo>
                    <a:pt x="891" y="846"/>
                  </a:lnTo>
                  <a:lnTo>
                    <a:pt x="891" y="848"/>
                  </a:lnTo>
                  <a:lnTo>
                    <a:pt x="889" y="848"/>
                  </a:lnTo>
                  <a:lnTo>
                    <a:pt x="889" y="849"/>
                  </a:lnTo>
                  <a:lnTo>
                    <a:pt x="889" y="851"/>
                  </a:lnTo>
                  <a:lnTo>
                    <a:pt x="889" y="852"/>
                  </a:lnTo>
                  <a:lnTo>
                    <a:pt x="891" y="852"/>
                  </a:lnTo>
                  <a:lnTo>
                    <a:pt x="892" y="852"/>
                  </a:lnTo>
                  <a:lnTo>
                    <a:pt x="892" y="851"/>
                  </a:lnTo>
                  <a:lnTo>
                    <a:pt x="894" y="851"/>
                  </a:lnTo>
                  <a:lnTo>
                    <a:pt x="894" y="849"/>
                  </a:lnTo>
                  <a:lnTo>
                    <a:pt x="895" y="849"/>
                  </a:lnTo>
                  <a:lnTo>
                    <a:pt x="897" y="848"/>
                  </a:lnTo>
                  <a:lnTo>
                    <a:pt x="895" y="848"/>
                  </a:lnTo>
                  <a:lnTo>
                    <a:pt x="897" y="846"/>
                  </a:lnTo>
                  <a:lnTo>
                    <a:pt x="895" y="846"/>
                  </a:lnTo>
                  <a:lnTo>
                    <a:pt x="895" y="845"/>
                  </a:lnTo>
                  <a:lnTo>
                    <a:pt x="894" y="845"/>
                  </a:lnTo>
                  <a:lnTo>
                    <a:pt x="894" y="846"/>
                  </a:lnTo>
                  <a:lnTo>
                    <a:pt x="892" y="846"/>
                  </a:lnTo>
                  <a:moveTo>
                    <a:pt x="881" y="843"/>
                  </a:moveTo>
                  <a:lnTo>
                    <a:pt x="881" y="842"/>
                  </a:lnTo>
                  <a:lnTo>
                    <a:pt x="879" y="842"/>
                  </a:lnTo>
                  <a:lnTo>
                    <a:pt x="878" y="842"/>
                  </a:lnTo>
                  <a:lnTo>
                    <a:pt x="876" y="842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3" y="843"/>
                  </a:lnTo>
                  <a:lnTo>
                    <a:pt x="872" y="843"/>
                  </a:lnTo>
                  <a:lnTo>
                    <a:pt x="870" y="843"/>
                  </a:lnTo>
                  <a:lnTo>
                    <a:pt x="870" y="842"/>
                  </a:lnTo>
                  <a:lnTo>
                    <a:pt x="869" y="842"/>
                  </a:lnTo>
                  <a:lnTo>
                    <a:pt x="867" y="842"/>
                  </a:lnTo>
                  <a:lnTo>
                    <a:pt x="867" y="841"/>
                  </a:lnTo>
                  <a:lnTo>
                    <a:pt x="866" y="841"/>
                  </a:lnTo>
                  <a:lnTo>
                    <a:pt x="866" y="839"/>
                  </a:lnTo>
                  <a:lnTo>
                    <a:pt x="866" y="838"/>
                  </a:lnTo>
                  <a:lnTo>
                    <a:pt x="866" y="836"/>
                  </a:lnTo>
                  <a:lnTo>
                    <a:pt x="864" y="838"/>
                  </a:lnTo>
                  <a:lnTo>
                    <a:pt x="863" y="838"/>
                  </a:lnTo>
                  <a:lnTo>
                    <a:pt x="863" y="839"/>
                  </a:lnTo>
                  <a:lnTo>
                    <a:pt x="863" y="841"/>
                  </a:lnTo>
                  <a:lnTo>
                    <a:pt x="864" y="841"/>
                  </a:lnTo>
                  <a:lnTo>
                    <a:pt x="864" y="842"/>
                  </a:lnTo>
                  <a:lnTo>
                    <a:pt x="864" y="843"/>
                  </a:lnTo>
                  <a:lnTo>
                    <a:pt x="866" y="843"/>
                  </a:lnTo>
                  <a:lnTo>
                    <a:pt x="867" y="843"/>
                  </a:lnTo>
                  <a:lnTo>
                    <a:pt x="867" y="845"/>
                  </a:lnTo>
                  <a:lnTo>
                    <a:pt x="869" y="845"/>
                  </a:lnTo>
                  <a:lnTo>
                    <a:pt x="870" y="845"/>
                  </a:lnTo>
                  <a:lnTo>
                    <a:pt x="870" y="846"/>
                  </a:lnTo>
                  <a:lnTo>
                    <a:pt x="872" y="846"/>
                  </a:lnTo>
                  <a:lnTo>
                    <a:pt x="872" y="845"/>
                  </a:lnTo>
                  <a:lnTo>
                    <a:pt x="873" y="845"/>
                  </a:lnTo>
                  <a:lnTo>
                    <a:pt x="873" y="846"/>
                  </a:lnTo>
                  <a:lnTo>
                    <a:pt x="873" y="848"/>
                  </a:lnTo>
                  <a:lnTo>
                    <a:pt x="875" y="846"/>
                  </a:lnTo>
                  <a:lnTo>
                    <a:pt x="875" y="848"/>
                  </a:lnTo>
                  <a:lnTo>
                    <a:pt x="876" y="848"/>
                  </a:lnTo>
                  <a:lnTo>
                    <a:pt x="878" y="848"/>
                  </a:lnTo>
                  <a:lnTo>
                    <a:pt x="878" y="846"/>
                  </a:lnTo>
                  <a:lnTo>
                    <a:pt x="876" y="846"/>
                  </a:lnTo>
                  <a:lnTo>
                    <a:pt x="876" y="845"/>
                  </a:lnTo>
                  <a:lnTo>
                    <a:pt x="878" y="846"/>
                  </a:lnTo>
                  <a:lnTo>
                    <a:pt x="878" y="845"/>
                  </a:lnTo>
                  <a:lnTo>
                    <a:pt x="879" y="845"/>
                  </a:lnTo>
                  <a:lnTo>
                    <a:pt x="878" y="843"/>
                  </a:lnTo>
                  <a:lnTo>
                    <a:pt x="879" y="843"/>
                  </a:lnTo>
                  <a:lnTo>
                    <a:pt x="881" y="843"/>
                  </a:lnTo>
                  <a:moveTo>
                    <a:pt x="949" y="830"/>
                  </a:moveTo>
                  <a:lnTo>
                    <a:pt x="949" y="832"/>
                  </a:lnTo>
                  <a:lnTo>
                    <a:pt x="947" y="833"/>
                  </a:lnTo>
                  <a:lnTo>
                    <a:pt x="947" y="832"/>
                  </a:lnTo>
                  <a:lnTo>
                    <a:pt x="946" y="832"/>
                  </a:lnTo>
                  <a:lnTo>
                    <a:pt x="946" y="830"/>
                  </a:lnTo>
                  <a:lnTo>
                    <a:pt x="947" y="830"/>
                  </a:lnTo>
                  <a:lnTo>
                    <a:pt x="947" y="829"/>
                  </a:lnTo>
                  <a:lnTo>
                    <a:pt x="947" y="827"/>
                  </a:lnTo>
                  <a:lnTo>
                    <a:pt x="949" y="827"/>
                  </a:lnTo>
                  <a:lnTo>
                    <a:pt x="949" y="826"/>
                  </a:lnTo>
                  <a:lnTo>
                    <a:pt x="947" y="826"/>
                  </a:lnTo>
                  <a:lnTo>
                    <a:pt x="946" y="826"/>
                  </a:lnTo>
                  <a:lnTo>
                    <a:pt x="946" y="827"/>
                  </a:lnTo>
                  <a:lnTo>
                    <a:pt x="946" y="829"/>
                  </a:lnTo>
                  <a:lnTo>
                    <a:pt x="944" y="829"/>
                  </a:lnTo>
                  <a:lnTo>
                    <a:pt x="944" y="830"/>
                  </a:lnTo>
                  <a:lnTo>
                    <a:pt x="944" y="832"/>
                  </a:lnTo>
                  <a:lnTo>
                    <a:pt x="943" y="832"/>
                  </a:lnTo>
                  <a:lnTo>
                    <a:pt x="943" y="830"/>
                  </a:lnTo>
                  <a:lnTo>
                    <a:pt x="941" y="830"/>
                  </a:lnTo>
                  <a:lnTo>
                    <a:pt x="941" y="832"/>
                  </a:lnTo>
                  <a:lnTo>
                    <a:pt x="941" y="833"/>
                  </a:lnTo>
                  <a:lnTo>
                    <a:pt x="941" y="833"/>
                  </a:lnTo>
                  <a:lnTo>
                    <a:pt x="941" y="835"/>
                  </a:lnTo>
                  <a:lnTo>
                    <a:pt x="940" y="833"/>
                  </a:lnTo>
                  <a:lnTo>
                    <a:pt x="940" y="835"/>
                  </a:lnTo>
                  <a:lnTo>
                    <a:pt x="940" y="836"/>
                  </a:lnTo>
                  <a:lnTo>
                    <a:pt x="940" y="838"/>
                  </a:lnTo>
                  <a:lnTo>
                    <a:pt x="938" y="838"/>
                  </a:lnTo>
                  <a:lnTo>
                    <a:pt x="938" y="839"/>
                  </a:lnTo>
                  <a:lnTo>
                    <a:pt x="940" y="839"/>
                  </a:lnTo>
                  <a:lnTo>
                    <a:pt x="941" y="838"/>
                  </a:lnTo>
                  <a:lnTo>
                    <a:pt x="943" y="836"/>
                  </a:lnTo>
                  <a:lnTo>
                    <a:pt x="943" y="835"/>
                  </a:lnTo>
                  <a:lnTo>
                    <a:pt x="944" y="835"/>
                  </a:lnTo>
                  <a:lnTo>
                    <a:pt x="944" y="836"/>
                  </a:lnTo>
                  <a:lnTo>
                    <a:pt x="943" y="836"/>
                  </a:lnTo>
                  <a:lnTo>
                    <a:pt x="943" y="838"/>
                  </a:lnTo>
                  <a:lnTo>
                    <a:pt x="943" y="839"/>
                  </a:lnTo>
                  <a:lnTo>
                    <a:pt x="944" y="838"/>
                  </a:lnTo>
                  <a:lnTo>
                    <a:pt x="944" y="839"/>
                  </a:lnTo>
                  <a:lnTo>
                    <a:pt x="943" y="839"/>
                  </a:lnTo>
                  <a:lnTo>
                    <a:pt x="943" y="841"/>
                  </a:lnTo>
                  <a:lnTo>
                    <a:pt x="944" y="841"/>
                  </a:lnTo>
                  <a:lnTo>
                    <a:pt x="946" y="839"/>
                  </a:lnTo>
                  <a:lnTo>
                    <a:pt x="946" y="841"/>
                  </a:lnTo>
                  <a:lnTo>
                    <a:pt x="947" y="841"/>
                  </a:lnTo>
                  <a:lnTo>
                    <a:pt x="947" y="839"/>
                  </a:lnTo>
                  <a:lnTo>
                    <a:pt x="949" y="839"/>
                  </a:lnTo>
                  <a:lnTo>
                    <a:pt x="949" y="838"/>
                  </a:lnTo>
                  <a:lnTo>
                    <a:pt x="949" y="836"/>
                  </a:lnTo>
                  <a:lnTo>
                    <a:pt x="949" y="835"/>
                  </a:lnTo>
                  <a:lnTo>
                    <a:pt x="950" y="835"/>
                  </a:lnTo>
                  <a:lnTo>
                    <a:pt x="950" y="833"/>
                  </a:lnTo>
                  <a:lnTo>
                    <a:pt x="950" y="833"/>
                  </a:lnTo>
                  <a:lnTo>
                    <a:pt x="951" y="833"/>
                  </a:lnTo>
                  <a:lnTo>
                    <a:pt x="951" y="832"/>
                  </a:lnTo>
                  <a:lnTo>
                    <a:pt x="950" y="832"/>
                  </a:lnTo>
                  <a:lnTo>
                    <a:pt x="950" y="830"/>
                  </a:lnTo>
                  <a:lnTo>
                    <a:pt x="949" y="830"/>
                  </a:lnTo>
                  <a:moveTo>
                    <a:pt x="949" y="818"/>
                  </a:moveTo>
                  <a:lnTo>
                    <a:pt x="947" y="818"/>
                  </a:lnTo>
                  <a:lnTo>
                    <a:pt x="947" y="820"/>
                  </a:lnTo>
                  <a:lnTo>
                    <a:pt x="949" y="820"/>
                  </a:lnTo>
                  <a:lnTo>
                    <a:pt x="949" y="818"/>
                  </a:lnTo>
                  <a:moveTo>
                    <a:pt x="926" y="833"/>
                  </a:moveTo>
                  <a:lnTo>
                    <a:pt x="926" y="832"/>
                  </a:lnTo>
                  <a:lnTo>
                    <a:pt x="925" y="833"/>
                  </a:lnTo>
                  <a:lnTo>
                    <a:pt x="926" y="833"/>
                  </a:lnTo>
                  <a:moveTo>
                    <a:pt x="929" y="808"/>
                  </a:moveTo>
                  <a:lnTo>
                    <a:pt x="931" y="809"/>
                  </a:lnTo>
                  <a:lnTo>
                    <a:pt x="931" y="808"/>
                  </a:lnTo>
                  <a:lnTo>
                    <a:pt x="929" y="808"/>
                  </a:lnTo>
                  <a:moveTo>
                    <a:pt x="929" y="802"/>
                  </a:moveTo>
                  <a:lnTo>
                    <a:pt x="928" y="804"/>
                  </a:lnTo>
                  <a:lnTo>
                    <a:pt x="929" y="804"/>
                  </a:lnTo>
                  <a:lnTo>
                    <a:pt x="929" y="802"/>
                  </a:lnTo>
                  <a:moveTo>
                    <a:pt x="925" y="787"/>
                  </a:moveTo>
                  <a:lnTo>
                    <a:pt x="926" y="787"/>
                  </a:lnTo>
                  <a:lnTo>
                    <a:pt x="928" y="787"/>
                  </a:lnTo>
                  <a:lnTo>
                    <a:pt x="929" y="787"/>
                  </a:lnTo>
                  <a:lnTo>
                    <a:pt x="929" y="786"/>
                  </a:lnTo>
                  <a:lnTo>
                    <a:pt x="929" y="784"/>
                  </a:lnTo>
                  <a:lnTo>
                    <a:pt x="928" y="784"/>
                  </a:lnTo>
                  <a:lnTo>
                    <a:pt x="926" y="784"/>
                  </a:lnTo>
                  <a:lnTo>
                    <a:pt x="925" y="784"/>
                  </a:lnTo>
                  <a:lnTo>
                    <a:pt x="925" y="786"/>
                  </a:lnTo>
                  <a:lnTo>
                    <a:pt x="923" y="786"/>
                  </a:lnTo>
                  <a:lnTo>
                    <a:pt x="922" y="786"/>
                  </a:lnTo>
                  <a:lnTo>
                    <a:pt x="922" y="787"/>
                  </a:lnTo>
                  <a:lnTo>
                    <a:pt x="920" y="787"/>
                  </a:lnTo>
                  <a:lnTo>
                    <a:pt x="920" y="787"/>
                  </a:lnTo>
                  <a:lnTo>
                    <a:pt x="920" y="789"/>
                  </a:lnTo>
                  <a:lnTo>
                    <a:pt x="920" y="790"/>
                  </a:lnTo>
                  <a:lnTo>
                    <a:pt x="919" y="790"/>
                  </a:lnTo>
                  <a:lnTo>
                    <a:pt x="919" y="792"/>
                  </a:lnTo>
                  <a:lnTo>
                    <a:pt x="919" y="793"/>
                  </a:lnTo>
                  <a:lnTo>
                    <a:pt x="918" y="795"/>
                  </a:lnTo>
                  <a:lnTo>
                    <a:pt x="916" y="795"/>
                  </a:lnTo>
                  <a:lnTo>
                    <a:pt x="916" y="796"/>
                  </a:lnTo>
                  <a:lnTo>
                    <a:pt x="918" y="796"/>
                  </a:lnTo>
                  <a:lnTo>
                    <a:pt x="918" y="798"/>
                  </a:lnTo>
                  <a:lnTo>
                    <a:pt x="916" y="798"/>
                  </a:lnTo>
                  <a:lnTo>
                    <a:pt x="915" y="798"/>
                  </a:lnTo>
                  <a:lnTo>
                    <a:pt x="915" y="798"/>
                  </a:lnTo>
                  <a:lnTo>
                    <a:pt x="915" y="799"/>
                  </a:lnTo>
                  <a:lnTo>
                    <a:pt x="913" y="801"/>
                  </a:lnTo>
                  <a:lnTo>
                    <a:pt x="913" y="802"/>
                  </a:lnTo>
                  <a:lnTo>
                    <a:pt x="913" y="804"/>
                  </a:lnTo>
                  <a:lnTo>
                    <a:pt x="912" y="804"/>
                  </a:lnTo>
                  <a:lnTo>
                    <a:pt x="912" y="805"/>
                  </a:lnTo>
                  <a:lnTo>
                    <a:pt x="912" y="807"/>
                  </a:lnTo>
                  <a:lnTo>
                    <a:pt x="912" y="808"/>
                  </a:lnTo>
                  <a:lnTo>
                    <a:pt x="910" y="808"/>
                  </a:lnTo>
                  <a:lnTo>
                    <a:pt x="910" y="809"/>
                  </a:lnTo>
                  <a:lnTo>
                    <a:pt x="909" y="809"/>
                  </a:lnTo>
                  <a:lnTo>
                    <a:pt x="909" y="811"/>
                  </a:lnTo>
                  <a:lnTo>
                    <a:pt x="909" y="812"/>
                  </a:lnTo>
                  <a:lnTo>
                    <a:pt x="910" y="812"/>
                  </a:lnTo>
                  <a:lnTo>
                    <a:pt x="912" y="812"/>
                  </a:lnTo>
                  <a:lnTo>
                    <a:pt x="912" y="814"/>
                  </a:lnTo>
                  <a:lnTo>
                    <a:pt x="910" y="814"/>
                  </a:lnTo>
                  <a:lnTo>
                    <a:pt x="909" y="814"/>
                  </a:lnTo>
                  <a:lnTo>
                    <a:pt x="909" y="812"/>
                  </a:lnTo>
                  <a:lnTo>
                    <a:pt x="907" y="812"/>
                  </a:lnTo>
                  <a:lnTo>
                    <a:pt x="907" y="814"/>
                  </a:lnTo>
                  <a:lnTo>
                    <a:pt x="907" y="815"/>
                  </a:lnTo>
                  <a:lnTo>
                    <a:pt x="906" y="817"/>
                  </a:lnTo>
                  <a:lnTo>
                    <a:pt x="906" y="818"/>
                  </a:lnTo>
                  <a:lnTo>
                    <a:pt x="906" y="820"/>
                  </a:lnTo>
                  <a:lnTo>
                    <a:pt x="907" y="821"/>
                  </a:lnTo>
                  <a:lnTo>
                    <a:pt x="907" y="820"/>
                  </a:lnTo>
                  <a:lnTo>
                    <a:pt x="909" y="820"/>
                  </a:lnTo>
                  <a:lnTo>
                    <a:pt x="909" y="821"/>
                  </a:lnTo>
                  <a:lnTo>
                    <a:pt x="907" y="821"/>
                  </a:lnTo>
                  <a:lnTo>
                    <a:pt x="906" y="821"/>
                  </a:lnTo>
                  <a:lnTo>
                    <a:pt x="906" y="823"/>
                  </a:lnTo>
                  <a:lnTo>
                    <a:pt x="904" y="823"/>
                  </a:lnTo>
                  <a:lnTo>
                    <a:pt x="904" y="824"/>
                  </a:lnTo>
                  <a:lnTo>
                    <a:pt x="903" y="824"/>
                  </a:lnTo>
                  <a:lnTo>
                    <a:pt x="903" y="826"/>
                  </a:lnTo>
                  <a:lnTo>
                    <a:pt x="901" y="826"/>
                  </a:lnTo>
                  <a:lnTo>
                    <a:pt x="901" y="827"/>
                  </a:lnTo>
                  <a:lnTo>
                    <a:pt x="900" y="827"/>
                  </a:lnTo>
                  <a:lnTo>
                    <a:pt x="900" y="829"/>
                  </a:lnTo>
                  <a:lnTo>
                    <a:pt x="901" y="829"/>
                  </a:lnTo>
                  <a:lnTo>
                    <a:pt x="901" y="830"/>
                  </a:lnTo>
                  <a:lnTo>
                    <a:pt x="900" y="832"/>
                  </a:lnTo>
                  <a:lnTo>
                    <a:pt x="901" y="832"/>
                  </a:lnTo>
                  <a:lnTo>
                    <a:pt x="903" y="832"/>
                  </a:lnTo>
                  <a:lnTo>
                    <a:pt x="904" y="832"/>
                  </a:lnTo>
                  <a:lnTo>
                    <a:pt x="906" y="832"/>
                  </a:lnTo>
                  <a:lnTo>
                    <a:pt x="906" y="830"/>
                  </a:lnTo>
                  <a:lnTo>
                    <a:pt x="907" y="830"/>
                  </a:lnTo>
                  <a:lnTo>
                    <a:pt x="909" y="830"/>
                  </a:lnTo>
                  <a:lnTo>
                    <a:pt x="910" y="830"/>
                  </a:lnTo>
                  <a:lnTo>
                    <a:pt x="912" y="830"/>
                  </a:lnTo>
                  <a:lnTo>
                    <a:pt x="913" y="832"/>
                  </a:lnTo>
                  <a:lnTo>
                    <a:pt x="915" y="830"/>
                  </a:lnTo>
                  <a:lnTo>
                    <a:pt x="916" y="830"/>
                  </a:lnTo>
                  <a:lnTo>
                    <a:pt x="916" y="832"/>
                  </a:lnTo>
                  <a:lnTo>
                    <a:pt x="918" y="832"/>
                  </a:lnTo>
                  <a:lnTo>
                    <a:pt x="919" y="832"/>
                  </a:lnTo>
                  <a:lnTo>
                    <a:pt x="920" y="832"/>
                  </a:lnTo>
                  <a:lnTo>
                    <a:pt x="920" y="830"/>
                  </a:lnTo>
                  <a:lnTo>
                    <a:pt x="920" y="832"/>
                  </a:lnTo>
                  <a:lnTo>
                    <a:pt x="922" y="832"/>
                  </a:lnTo>
                  <a:lnTo>
                    <a:pt x="922" y="830"/>
                  </a:lnTo>
                  <a:lnTo>
                    <a:pt x="923" y="830"/>
                  </a:lnTo>
                  <a:lnTo>
                    <a:pt x="923" y="829"/>
                  </a:lnTo>
                  <a:lnTo>
                    <a:pt x="925" y="829"/>
                  </a:lnTo>
                  <a:lnTo>
                    <a:pt x="926" y="829"/>
                  </a:lnTo>
                  <a:lnTo>
                    <a:pt x="926" y="830"/>
                  </a:lnTo>
                  <a:lnTo>
                    <a:pt x="926" y="832"/>
                  </a:lnTo>
                  <a:lnTo>
                    <a:pt x="928" y="832"/>
                  </a:lnTo>
                  <a:lnTo>
                    <a:pt x="928" y="833"/>
                  </a:lnTo>
                  <a:lnTo>
                    <a:pt x="929" y="833"/>
                  </a:lnTo>
                  <a:lnTo>
                    <a:pt x="929" y="832"/>
                  </a:lnTo>
                  <a:lnTo>
                    <a:pt x="929" y="830"/>
                  </a:lnTo>
                  <a:lnTo>
                    <a:pt x="931" y="830"/>
                  </a:lnTo>
                  <a:lnTo>
                    <a:pt x="931" y="832"/>
                  </a:lnTo>
                  <a:lnTo>
                    <a:pt x="932" y="832"/>
                  </a:lnTo>
                  <a:lnTo>
                    <a:pt x="932" y="833"/>
                  </a:lnTo>
                  <a:lnTo>
                    <a:pt x="931" y="833"/>
                  </a:lnTo>
                  <a:lnTo>
                    <a:pt x="931" y="833"/>
                  </a:lnTo>
                  <a:lnTo>
                    <a:pt x="929" y="833"/>
                  </a:lnTo>
                  <a:lnTo>
                    <a:pt x="929" y="835"/>
                  </a:lnTo>
                  <a:lnTo>
                    <a:pt x="928" y="835"/>
                  </a:lnTo>
                  <a:lnTo>
                    <a:pt x="928" y="836"/>
                  </a:lnTo>
                  <a:lnTo>
                    <a:pt x="926" y="836"/>
                  </a:lnTo>
                  <a:lnTo>
                    <a:pt x="925" y="836"/>
                  </a:lnTo>
                  <a:lnTo>
                    <a:pt x="925" y="838"/>
                  </a:lnTo>
                  <a:lnTo>
                    <a:pt x="926" y="838"/>
                  </a:lnTo>
                  <a:lnTo>
                    <a:pt x="928" y="838"/>
                  </a:lnTo>
                  <a:lnTo>
                    <a:pt x="929" y="838"/>
                  </a:lnTo>
                  <a:lnTo>
                    <a:pt x="931" y="838"/>
                  </a:lnTo>
                  <a:lnTo>
                    <a:pt x="931" y="836"/>
                  </a:lnTo>
                  <a:lnTo>
                    <a:pt x="932" y="836"/>
                  </a:lnTo>
                  <a:lnTo>
                    <a:pt x="932" y="835"/>
                  </a:lnTo>
                  <a:lnTo>
                    <a:pt x="932" y="833"/>
                  </a:lnTo>
                  <a:lnTo>
                    <a:pt x="934" y="833"/>
                  </a:lnTo>
                  <a:lnTo>
                    <a:pt x="934" y="833"/>
                  </a:lnTo>
                  <a:lnTo>
                    <a:pt x="935" y="833"/>
                  </a:lnTo>
                  <a:lnTo>
                    <a:pt x="937" y="832"/>
                  </a:lnTo>
                  <a:lnTo>
                    <a:pt x="938" y="832"/>
                  </a:lnTo>
                  <a:lnTo>
                    <a:pt x="938" y="830"/>
                  </a:lnTo>
                  <a:lnTo>
                    <a:pt x="938" y="829"/>
                  </a:lnTo>
                  <a:lnTo>
                    <a:pt x="940" y="829"/>
                  </a:lnTo>
                  <a:lnTo>
                    <a:pt x="941" y="829"/>
                  </a:lnTo>
                  <a:lnTo>
                    <a:pt x="943" y="829"/>
                  </a:lnTo>
                  <a:lnTo>
                    <a:pt x="943" y="827"/>
                  </a:lnTo>
                  <a:lnTo>
                    <a:pt x="941" y="827"/>
                  </a:lnTo>
                  <a:lnTo>
                    <a:pt x="941" y="826"/>
                  </a:lnTo>
                  <a:lnTo>
                    <a:pt x="943" y="826"/>
                  </a:lnTo>
                  <a:lnTo>
                    <a:pt x="944" y="826"/>
                  </a:lnTo>
                  <a:lnTo>
                    <a:pt x="944" y="824"/>
                  </a:lnTo>
                  <a:lnTo>
                    <a:pt x="944" y="823"/>
                  </a:lnTo>
                  <a:lnTo>
                    <a:pt x="946" y="823"/>
                  </a:lnTo>
                  <a:lnTo>
                    <a:pt x="947" y="823"/>
                  </a:lnTo>
                  <a:lnTo>
                    <a:pt x="947" y="821"/>
                  </a:lnTo>
                  <a:lnTo>
                    <a:pt x="947" y="820"/>
                  </a:lnTo>
                  <a:lnTo>
                    <a:pt x="946" y="820"/>
                  </a:lnTo>
                  <a:lnTo>
                    <a:pt x="944" y="820"/>
                  </a:lnTo>
                  <a:lnTo>
                    <a:pt x="943" y="821"/>
                  </a:lnTo>
                  <a:lnTo>
                    <a:pt x="943" y="820"/>
                  </a:lnTo>
                  <a:lnTo>
                    <a:pt x="943" y="818"/>
                  </a:lnTo>
                  <a:lnTo>
                    <a:pt x="941" y="818"/>
                  </a:lnTo>
                  <a:lnTo>
                    <a:pt x="941" y="817"/>
                  </a:lnTo>
                  <a:lnTo>
                    <a:pt x="941" y="815"/>
                  </a:lnTo>
                  <a:lnTo>
                    <a:pt x="943" y="815"/>
                  </a:lnTo>
                  <a:lnTo>
                    <a:pt x="943" y="814"/>
                  </a:lnTo>
                  <a:lnTo>
                    <a:pt x="944" y="814"/>
                  </a:lnTo>
                  <a:lnTo>
                    <a:pt x="944" y="812"/>
                  </a:lnTo>
                  <a:lnTo>
                    <a:pt x="944" y="811"/>
                  </a:lnTo>
                  <a:lnTo>
                    <a:pt x="943" y="811"/>
                  </a:lnTo>
                  <a:lnTo>
                    <a:pt x="943" y="809"/>
                  </a:lnTo>
                  <a:lnTo>
                    <a:pt x="941" y="809"/>
                  </a:lnTo>
                  <a:lnTo>
                    <a:pt x="940" y="809"/>
                  </a:lnTo>
                  <a:lnTo>
                    <a:pt x="938" y="811"/>
                  </a:lnTo>
                  <a:lnTo>
                    <a:pt x="938" y="809"/>
                  </a:lnTo>
                  <a:lnTo>
                    <a:pt x="937" y="809"/>
                  </a:lnTo>
                  <a:lnTo>
                    <a:pt x="937" y="808"/>
                  </a:lnTo>
                  <a:lnTo>
                    <a:pt x="937" y="807"/>
                  </a:lnTo>
                  <a:lnTo>
                    <a:pt x="935" y="807"/>
                  </a:lnTo>
                  <a:lnTo>
                    <a:pt x="935" y="808"/>
                  </a:lnTo>
                  <a:lnTo>
                    <a:pt x="934" y="808"/>
                  </a:lnTo>
                  <a:lnTo>
                    <a:pt x="934" y="809"/>
                  </a:lnTo>
                  <a:lnTo>
                    <a:pt x="935" y="809"/>
                  </a:lnTo>
                  <a:lnTo>
                    <a:pt x="935" y="811"/>
                  </a:lnTo>
                  <a:lnTo>
                    <a:pt x="934" y="811"/>
                  </a:lnTo>
                  <a:lnTo>
                    <a:pt x="932" y="811"/>
                  </a:lnTo>
                  <a:lnTo>
                    <a:pt x="931" y="812"/>
                  </a:lnTo>
                  <a:lnTo>
                    <a:pt x="931" y="814"/>
                  </a:lnTo>
                  <a:lnTo>
                    <a:pt x="929" y="814"/>
                  </a:lnTo>
                  <a:lnTo>
                    <a:pt x="929" y="812"/>
                  </a:lnTo>
                  <a:lnTo>
                    <a:pt x="931" y="812"/>
                  </a:lnTo>
                  <a:lnTo>
                    <a:pt x="931" y="811"/>
                  </a:lnTo>
                  <a:lnTo>
                    <a:pt x="931" y="809"/>
                  </a:lnTo>
                  <a:lnTo>
                    <a:pt x="929" y="809"/>
                  </a:lnTo>
                  <a:lnTo>
                    <a:pt x="928" y="809"/>
                  </a:lnTo>
                  <a:lnTo>
                    <a:pt x="926" y="809"/>
                  </a:lnTo>
                  <a:lnTo>
                    <a:pt x="928" y="808"/>
                  </a:lnTo>
                  <a:lnTo>
                    <a:pt x="928" y="807"/>
                  </a:lnTo>
                  <a:lnTo>
                    <a:pt x="926" y="808"/>
                  </a:lnTo>
                  <a:lnTo>
                    <a:pt x="925" y="809"/>
                  </a:lnTo>
                  <a:lnTo>
                    <a:pt x="925" y="808"/>
                  </a:lnTo>
                  <a:lnTo>
                    <a:pt x="925" y="807"/>
                  </a:lnTo>
                  <a:lnTo>
                    <a:pt x="926" y="805"/>
                  </a:lnTo>
                  <a:lnTo>
                    <a:pt x="928" y="805"/>
                  </a:lnTo>
                  <a:lnTo>
                    <a:pt x="928" y="804"/>
                  </a:lnTo>
                  <a:lnTo>
                    <a:pt x="926" y="804"/>
                  </a:lnTo>
                  <a:lnTo>
                    <a:pt x="926" y="802"/>
                  </a:lnTo>
                  <a:lnTo>
                    <a:pt x="925" y="802"/>
                  </a:lnTo>
                  <a:lnTo>
                    <a:pt x="923" y="802"/>
                  </a:lnTo>
                  <a:lnTo>
                    <a:pt x="922" y="802"/>
                  </a:lnTo>
                  <a:lnTo>
                    <a:pt x="922" y="804"/>
                  </a:lnTo>
                  <a:lnTo>
                    <a:pt x="922" y="805"/>
                  </a:lnTo>
                  <a:lnTo>
                    <a:pt x="920" y="804"/>
                  </a:lnTo>
                  <a:lnTo>
                    <a:pt x="920" y="805"/>
                  </a:lnTo>
                  <a:lnTo>
                    <a:pt x="920" y="807"/>
                  </a:lnTo>
                  <a:lnTo>
                    <a:pt x="919" y="807"/>
                  </a:lnTo>
                  <a:lnTo>
                    <a:pt x="919" y="805"/>
                  </a:lnTo>
                  <a:lnTo>
                    <a:pt x="920" y="805"/>
                  </a:lnTo>
                  <a:lnTo>
                    <a:pt x="920" y="804"/>
                  </a:lnTo>
                  <a:lnTo>
                    <a:pt x="920" y="802"/>
                  </a:lnTo>
                  <a:lnTo>
                    <a:pt x="920" y="801"/>
                  </a:lnTo>
                  <a:lnTo>
                    <a:pt x="920" y="801"/>
                  </a:lnTo>
                  <a:lnTo>
                    <a:pt x="920" y="799"/>
                  </a:lnTo>
                  <a:lnTo>
                    <a:pt x="922" y="799"/>
                  </a:lnTo>
                  <a:lnTo>
                    <a:pt x="922" y="798"/>
                  </a:lnTo>
                  <a:lnTo>
                    <a:pt x="922" y="798"/>
                  </a:lnTo>
                  <a:lnTo>
                    <a:pt x="923" y="798"/>
                  </a:lnTo>
                  <a:lnTo>
                    <a:pt x="923" y="796"/>
                  </a:lnTo>
                  <a:lnTo>
                    <a:pt x="925" y="795"/>
                  </a:lnTo>
                  <a:lnTo>
                    <a:pt x="925" y="793"/>
                  </a:lnTo>
                  <a:lnTo>
                    <a:pt x="926" y="793"/>
                  </a:lnTo>
                  <a:lnTo>
                    <a:pt x="926" y="792"/>
                  </a:lnTo>
                  <a:lnTo>
                    <a:pt x="926" y="790"/>
                  </a:lnTo>
                  <a:lnTo>
                    <a:pt x="926" y="789"/>
                  </a:lnTo>
                  <a:lnTo>
                    <a:pt x="925" y="789"/>
                  </a:lnTo>
                  <a:lnTo>
                    <a:pt x="923" y="789"/>
                  </a:lnTo>
                  <a:lnTo>
                    <a:pt x="923" y="787"/>
                  </a:lnTo>
                  <a:lnTo>
                    <a:pt x="925" y="787"/>
                  </a:lnTo>
                  <a:moveTo>
                    <a:pt x="884" y="814"/>
                  </a:moveTo>
                  <a:lnTo>
                    <a:pt x="884" y="812"/>
                  </a:lnTo>
                  <a:lnTo>
                    <a:pt x="882" y="812"/>
                  </a:lnTo>
                  <a:lnTo>
                    <a:pt x="882" y="811"/>
                  </a:lnTo>
                  <a:lnTo>
                    <a:pt x="881" y="811"/>
                  </a:lnTo>
                  <a:lnTo>
                    <a:pt x="881" y="809"/>
                  </a:lnTo>
                  <a:lnTo>
                    <a:pt x="879" y="809"/>
                  </a:lnTo>
                  <a:lnTo>
                    <a:pt x="878" y="809"/>
                  </a:lnTo>
                  <a:lnTo>
                    <a:pt x="878" y="808"/>
                  </a:lnTo>
                  <a:lnTo>
                    <a:pt x="876" y="808"/>
                  </a:lnTo>
                  <a:lnTo>
                    <a:pt x="876" y="807"/>
                  </a:lnTo>
                  <a:lnTo>
                    <a:pt x="875" y="807"/>
                  </a:lnTo>
                  <a:lnTo>
                    <a:pt x="873" y="807"/>
                  </a:lnTo>
                  <a:lnTo>
                    <a:pt x="872" y="805"/>
                  </a:lnTo>
                  <a:lnTo>
                    <a:pt x="870" y="805"/>
                  </a:lnTo>
                  <a:lnTo>
                    <a:pt x="869" y="805"/>
                  </a:lnTo>
                  <a:lnTo>
                    <a:pt x="867" y="805"/>
                  </a:lnTo>
                  <a:lnTo>
                    <a:pt x="866" y="804"/>
                  </a:lnTo>
                  <a:lnTo>
                    <a:pt x="864" y="804"/>
                  </a:lnTo>
                  <a:lnTo>
                    <a:pt x="863" y="804"/>
                  </a:lnTo>
                  <a:lnTo>
                    <a:pt x="861" y="804"/>
                  </a:lnTo>
                  <a:lnTo>
                    <a:pt x="861" y="805"/>
                  </a:lnTo>
                  <a:lnTo>
                    <a:pt x="863" y="805"/>
                  </a:lnTo>
                  <a:lnTo>
                    <a:pt x="864" y="807"/>
                  </a:lnTo>
                  <a:lnTo>
                    <a:pt x="866" y="807"/>
                  </a:lnTo>
                  <a:lnTo>
                    <a:pt x="867" y="808"/>
                  </a:lnTo>
                  <a:lnTo>
                    <a:pt x="869" y="808"/>
                  </a:lnTo>
                  <a:lnTo>
                    <a:pt x="869" y="809"/>
                  </a:lnTo>
                  <a:lnTo>
                    <a:pt x="870" y="811"/>
                  </a:lnTo>
                  <a:lnTo>
                    <a:pt x="872" y="811"/>
                  </a:lnTo>
                  <a:lnTo>
                    <a:pt x="873" y="812"/>
                  </a:lnTo>
                  <a:lnTo>
                    <a:pt x="875" y="812"/>
                  </a:lnTo>
                  <a:lnTo>
                    <a:pt x="876" y="812"/>
                  </a:lnTo>
                  <a:lnTo>
                    <a:pt x="878" y="812"/>
                  </a:lnTo>
                  <a:lnTo>
                    <a:pt x="878" y="814"/>
                  </a:lnTo>
                  <a:lnTo>
                    <a:pt x="879" y="814"/>
                  </a:lnTo>
                  <a:lnTo>
                    <a:pt x="881" y="814"/>
                  </a:lnTo>
                  <a:lnTo>
                    <a:pt x="882" y="814"/>
                  </a:lnTo>
                  <a:lnTo>
                    <a:pt x="884" y="814"/>
                  </a:lnTo>
                  <a:moveTo>
                    <a:pt x="2411" y="839"/>
                  </a:moveTo>
                  <a:lnTo>
                    <a:pt x="2412" y="841"/>
                  </a:lnTo>
                  <a:lnTo>
                    <a:pt x="2412" y="839"/>
                  </a:lnTo>
                  <a:lnTo>
                    <a:pt x="2411" y="839"/>
                  </a:lnTo>
                  <a:moveTo>
                    <a:pt x="2399" y="778"/>
                  </a:moveTo>
                  <a:lnTo>
                    <a:pt x="2399" y="780"/>
                  </a:lnTo>
                  <a:lnTo>
                    <a:pt x="2399" y="781"/>
                  </a:lnTo>
                  <a:lnTo>
                    <a:pt x="2400" y="781"/>
                  </a:lnTo>
                  <a:lnTo>
                    <a:pt x="2400" y="783"/>
                  </a:lnTo>
                  <a:lnTo>
                    <a:pt x="2400" y="784"/>
                  </a:lnTo>
                  <a:lnTo>
                    <a:pt x="2402" y="784"/>
                  </a:lnTo>
                  <a:lnTo>
                    <a:pt x="2402" y="786"/>
                  </a:lnTo>
                  <a:lnTo>
                    <a:pt x="2403" y="786"/>
                  </a:lnTo>
                  <a:lnTo>
                    <a:pt x="2403" y="787"/>
                  </a:lnTo>
                  <a:lnTo>
                    <a:pt x="2403" y="789"/>
                  </a:lnTo>
                  <a:lnTo>
                    <a:pt x="2405" y="790"/>
                  </a:lnTo>
                  <a:lnTo>
                    <a:pt x="2405" y="792"/>
                  </a:lnTo>
                  <a:lnTo>
                    <a:pt x="2403" y="792"/>
                  </a:lnTo>
                  <a:lnTo>
                    <a:pt x="2403" y="793"/>
                  </a:lnTo>
                  <a:lnTo>
                    <a:pt x="2403" y="795"/>
                  </a:lnTo>
                  <a:lnTo>
                    <a:pt x="2403" y="796"/>
                  </a:lnTo>
                  <a:lnTo>
                    <a:pt x="2402" y="796"/>
                  </a:lnTo>
                  <a:lnTo>
                    <a:pt x="2402" y="798"/>
                  </a:lnTo>
                  <a:lnTo>
                    <a:pt x="2403" y="798"/>
                  </a:lnTo>
                  <a:lnTo>
                    <a:pt x="2403" y="799"/>
                  </a:lnTo>
                  <a:lnTo>
                    <a:pt x="2403" y="801"/>
                  </a:lnTo>
                  <a:lnTo>
                    <a:pt x="2403" y="802"/>
                  </a:lnTo>
                  <a:lnTo>
                    <a:pt x="2403" y="804"/>
                  </a:lnTo>
                  <a:lnTo>
                    <a:pt x="2403" y="805"/>
                  </a:lnTo>
                  <a:lnTo>
                    <a:pt x="2403" y="807"/>
                  </a:lnTo>
                  <a:lnTo>
                    <a:pt x="2403" y="808"/>
                  </a:lnTo>
                  <a:lnTo>
                    <a:pt x="2403" y="809"/>
                  </a:lnTo>
                  <a:lnTo>
                    <a:pt x="2403" y="811"/>
                  </a:lnTo>
                  <a:lnTo>
                    <a:pt x="2403" y="812"/>
                  </a:lnTo>
                  <a:lnTo>
                    <a:pt x="2402" y="814"/>
                  </a:lnTo>
                  <a:lnTo>
                    <a:pt x="2402" y="815"/>
                  </a:lnTo>
                  <a:lnTo>
                    <a:pt x="2402" y="817"/>
                  </a:lnTo>
                  <a:lnTo>
                    <a:pt x="2400" y="817"/>
                  </a:lnTo>
                  <a:lnTo>
                    <a:pt x="2400" y="818"/>
                  </a:lnTo>
                  <a:lnTo>
                    <a:pt x="2402" y="818"/>
                  </a:lnTo>
                  <a:lnTo>
                    <a:pt x="2402" y="820"/>
                  </a:lnTo>
                  <a:lnTo>
                    <a:pt x="2403" y="821"/>
                  </a:lnTo>
                  <a:lnTo>
                    <a:pt x="2403" y="823"/>
                  </a:lnTo>
                  <a:lnTo>
                    <a:pt x="2403" y="824"/>
                  </a:lnTo>
                  <a:lnTo>
                    <a:pt x="2403" y="826"/>
                  </a:lnTo>
                  <a:lnTo>
                    <a:pt x="2403" y="827"/>
                  </a:lnTo>
                  <a:lnTo>
                    <a:pt x="2403" y="829"/>
                  </a:lnTo>
                  <a:lnTo>
                    <a:pt x="2402" y="830"/>
                  </a:lnTo>
                  <a:lnTo>
                    <a:pt x="2402" y="832"/>
                  </a:lnTo>
                  <a:lnTo>
                    <a:pt x="2402" y="833"/>
                  </a:lnTo>
                  <a:lnTo>
                    <a:pt x="2402" y="833"/>
                  </a:lnTo>
                  <a:lnTo>
                    <a:pt x="2402" y="835"/>
                  </a:lnTo>
                  <a:lnTo>
                    <a:pt x="2403" y="835"/>
                  </a:lnTo>
                  <a:lnTo>
                    <a:pt x="2403" y="836"/>
                  </a:lnTo>
                  <a:lnTo>
                    <a:pt x="2402" y="836"/>
                  </a:lnTo>
                  <a:lnTo>
                    <a:pt x="2402" y="839"/>
                  </a:lnTo>
                  <a:lnTo>
                    <a:pt x="2400" y="841"/>
                  </a:lnTo>
                  <a:lnTo>
                    <a:pt x="2400" y="842"/>
                  </a:lnTo>
                  <a:lnTo>
                    <a:pt x="2400" y="843"/>
                  </a:lnTo>
                  <a:lnTo>
                    <a:pt x="2402" y="845"/>
                  </a:lnTo>
                  <a:lnTo>
                    <a:pt x="2402" y="846"/>
                  </a:lnTo>
                  <a:lnTo>
                    <a:pt x="2402" y="848"/>
                  </a:lnTo>
                  <a:lnTo>
                    <a:pt x="2402" y="849"/>
                  </a:lnTo>
                  <a:lnTo>
                    <a:pt x="2403" y="849"/>
                  </a:lnTo>
                  <a:lnTo>
                    <a:pt x="2403" y="848"/>
                  </a:lnTo>
                  <a:lnTo>
                    <a:pt x="2403" y="846"/>
                  </a:lnTo>
                  <a:lnTo>
                    <a:pt x="2405" y="846"/>
                  </a:lnTo>
                  <a:lnTo>
                    <a:pt x="2405" y="845"/>
                  </a:lnTo>
                  <a:lnTo>
                    <a:pt x="2405" y="843"/>
                  </a:lnTo>
                  <a:lnTo>
                    <a:pt x="2405" y="842"/>
                  </a:lnTo>
                  <a:lnTo>
                    <a:pt x="2406" y="841"/>
                  </a:lnTo>
                  <a:lnTo>
                    <a:pt x="2406" y="839"/>
                  </a:lnTo>
                  <a:lnTo>
                    <a:pt x="2408" y="839"/>
                  </a:lnTo>
                  <a:lnTo>
                    <a:pt x="2408" y="841"/>
                  </a:lnTo>
                  <a:lnTo>
                    <a:pt x="2409" y="841"/>
                  </a:lnTo>
                  <a:lnTo>
                    <a:pt x="2409" y="842"/>
                  </a:lnTo>
                  <a:lnTo>
                    <a:pt x="2411" y="842"/>
                  </a:lnTo>
                  <a:lnTo>
                    <a:pt x="2411" y="843"/>
                  </a:lnTo>
                  <a:lnTo>
                    <a:pt x="2411" y="845"/>
                  </a:lnTo>
                  <a:lnTo>
                    <a:pt x="2412" y="845"/>
                  </a:lnTo>
                  <a:lnTo>
                    <a:pt x="2412" y="843"/>
                  </a:lnTo>
                  <a:lnTo>
                    <a:pt x="2412" y="842"/>
                  </a:lnTo>
                  <a:lnTo>
                    <a:pt x="2412" y="841"/>
                  </a:lnTo>
                  <a:lnTo>
                    <a:pt x="2411" y="841"/>
                  </a:lnTo>
                  <a:lnTo>
                    <a:pt x="2409" y="841"/>
                  </a:lnTo>
                  <a:lnTo>
                    <a:pt x="2409" y="839"/>
                  </a:lnTo>
                  <a:lnTo>
                    <a:pt x="2409" y="838"/>
                  </a:lnTo>
                  <a:lnTo>
                    <a:pt x="2409" y="836"/>
                  </a:lnTo>
                  <a:lnTo>
                    <a:pt x="2409" y="835"/>
                  </a:lnTo>
                  <a:lnTo>
                    <a:pt x="2409" y="833"/>
                  </a:lnTo>
                  <a:lnTo>
                    <a:pt x="2409" y="833"/>
                  </a:lnTo>
                  <a:lnTo>
                    <a:pt x="2409" y="833"/>
                  </a:lnTo>
                  <a:lnTo>
                    <a:pt x="2408" y="833"/>
                  </a:lnTo>
                  <a:lnTo>
                    <a:pt x="2408" y="832"/>
                  </a:lnTo>
                  <a:lnTo>
                    <a:pt x="2406" y="830"/>
                  </a:lnTo>
                  <a:lnTo>
                    <a:pt x="2406" y="829"/>
                  </a:lnTo>
                  <a:lnTo>
                    <a:pt x="2406" y="827"/>
                  </a:lnTo>
                  <a:lnTo>
                    <a:pt x="2406" y="826"/>
                  </a:lnTo>
                  <a:lnTo>
                    <a:pt x="2406" y="824"/>
                  </a:lnTo>
                  <a:lnTo>
                    <a:pt x="2408" y="823"/>
                  </a:lnTo>
                  <a:lnTo>
                    <a:pt x="2408" y="821"/>
                  </a:lnTo>
                  <a:lnTo>
                    <a:pt x="2408" y="820"/>
                  </a:lnTo>
                  <a:lnTo>
                    <a:pt x="2409" y="818"/>
                  </a:lnTo>
                  <a:lnTo>
                    <a:pt x="2409" y="817"/>
                  </a:lnTo>
                  <a:lnTo>
                    <a:pt x="2409" y="815"/>
                  </a:lnTo>
                  <a:lnTo>
                    <a:pt x="2409" y="814"/>
                  </a:lnTo>
                  <a:lnTo>
                    <a:pt x="2409" y="814"/>
                  </a:lnTo>
                  <a:lnTo>
                    <a:pt x="2409" y="812"/>
                  </a:lnTo>
                  <a:lnTo>
                    <a:pt x="2411" y="811"/>
                  </a:lnTo>
                  <a:lnTo>
                    <a:pt x="2411" y="809"/>
                  </a:lnTo>
                  <a:lnTo>
                    <a:pt x="2412" y="809"/>
                  </a:lnTo>
                  <a:lnTo>
                    <a:pt x="2412" y="811"/>
                  </a:lnTo>
                  <a:lnTo>
                    <a:pt x="2413" y="811"/>
                  </a:lnTo>
                  <a:lnTo>
                    <a:pt x="2416" y="811"/>
                  </a:lnTo>
                  <a:lnTo>
                    <a:pt x="2416" y="812"/>
                  </a:lnTo>
                  <a:lnTo>
                    <a:pt x="2418" y="814"/>
                  </a:lnTo>
                  <a:lnTo>
                    <a:pt x="2419" y="814"/>
                  </a:lnTo>
                  <a:lnTo>
                    <a:pt x="2418" y="812"/>
                  </a:lnTo>
                  <a:lnTo>
                    <a:pt x="2418" y="809"/>
                  </a:lnTo>
                  <a:lnTo>
                    <a:pt x="2418" y="808"/>
                  </a:lnTo>
                  <a:lnTo>
                    <a:pt x="2416" y="808"/>
                  </a:lnTo>
                  <a:lnTo>
                    <a:pt x="2416" y="807"/>
                  </a:lnTo>
                  <a:lnTo>
                    <a:pt x="2416" y="805"/>
                  </a:lnTo>
                  <a:lnTo>
                    <a:pt x="2416" y="804"/>
                  </a:lnTo>
                  <a:lnTo>
                    <a:pt x="2416" y="802"/>
                  </a:lnTo>
                  <a:lnTo>
                    <a:pt x="2415" y="801"/>
                  </a:lnTo>
                  <a:lnTo>
                    <a:pt x="2415" y="799"/>
                  </a:lnTo>
                  <a:lnTo>
                    <a:pt x="2413" y="798"/>
                  </a:lnTo>
                  <a:lnTo>
                    <a:pt x="2413" y="795"/>
                  </a:lnTo>
                  <a:lnTo>
                    <a:pt x="2413" y="792"/>
                  </a:lnTo>
                  <a:lnTo>
                    <a:pt x="2412" y="789"/>
                  </a:lnTo>
                  <a:lnTo>
                    <a:pt x="2412" y="787"/>
                  </a:lnTo>
                  <a:lnTo>
                    <a:pt x="2412" y="786"/>
                  </a:lnTo>
                  <a:lnTo>
                    <a:pt x="2412" y="784"/>
                  </a:lnTo>
                  <a:lnTo>
                    <a:pt x="2411" y="784"/>
                  </a:lnTo>
                  <a:lnTo>
                    <a:pt x="2411" y="783"/>
                  </a:lnTo>
                  <a:lnTo>
                    <a:pt x="2411" y="781"/>
                  </a:lnTo>
                  <a:lnTo>
                    <a:pt x="2409" y="781"/>
                  </a:lnTo>
                  <a:lnTo>
                    <a:pt x="2409" y="780"/>
                  </a:lnTo>
                  <a:lnTo>
                    <a:pt x="2409" y="778"/>
                  </a:lnTo>
                  <a:lnTo>
                    <a:pt x="2409" y="777"/>
                  </a:lnTo>
                  <a:lnTo>
                    <a:pt x="2409" y="776"/>
                  </a:lnTo>
                  <a:lnTo>
                    <a:pt x="2409" y="774"/>
                  </a:lnTo>
                  <a:lnTo>
                    <a:pt x="2411" y="773"/>
                  </a:lnTo>
                  <a:lnTo>
                    <a:pt x="2411" y="771"/>
                  </a:lnTo>
                  <a:lnTo>
                    <a:pt x="2411" y="770"/>
                  </a:lnTo>
                  <a:lnTo>
                    <a:pt x="2411" y="768"/>
                  </a:lnTo>
                  <a:lnTo>
                    <a:pt x="2411" y="767"/>
                  </a:lnTo>
                  <a:lnTo>
                    <a:pt x="2411" y="765"/>
                  </a:lnTo>
                  <a:lnTo>
                    <a:pt x="2411" y="764"/>
                  </a:lnTo>
                  <a:lnTo>
                    <a:pt x="2411" y="762"/>
                  </a:lnTo>
                  <a:lnTo>
                    <a:pt x="2409" y="762"/>
                  </a:lnTo>
                  <a:lnTo>
                    <a:pt x="2409" y="762"/>
                  </a:lnTo>
                  <a:lnTo>
                    <a:pt x="2409" y="761"/>
                  </a:lnTo>
                  <a:lnTo>
                    <a:pt x="2409" y="759"/>
                  </a:lnTo>
                  <a:lnTo>
                    <a:pt x="2409" y="759"/>
                  </a:lnTo>
                  <a:lnTo>
                    <a:pt x="2409" y="758"/>
                  </a:lnTo>
                  <a:lnTo>
                    <a:pt x="2409" y="756"/>
                  </a:lnTo>
                  <a:lnTo>
                    <a:pt x="2409" y="755"/>
                  </a:lnTo>
                  <a:lnTo>
                    <a:pt x="2409" y="753"/>
                  </a:lnTo>
                  <a:lnTo>
                    <a:pt x="2409" y="753"/>
                  </a:lnTo>
                  <a:lnTo>
                    <a:pt x="2409" y="752"/>
                  </a:lnTo>
                  <a:lnTo>
                    <a:pt x="2408" y="750"/>
                  </a:lnTo>
                  <a:lnTo>
                    <a:pt x="2406" y="750"/>
                  </a:lnTo>
                  <a:lnTo>
                    <a:pt x="2406" y="752"/>
                  </a:lnTo>
                  <a:lnTo>
                    <a:pt x="2405" y="752"/>
                  </a:lnTo>
                  <a:lnTo>
                    <a:pt x="2406" y="753"/>
                  </a:lnTo>
                  <a:lnTo>
                    <a:pt x="2406" y="755"/>
                  </a:lnTo>
                  <a:lnTo>
                    <a:pt x="2408" y="755"/>
                  </a:lnTo>
                  <a:lnTo>
                    <a:pt x="2408" y="756"/>
                  </a:lnTo>
                  <a:lnTo>
                    <a:pt x="2408" y="758"/>
                  </a:lnTo>
                  <a:lnTo>
                    <a:pt x="2406" y="759"/>
                  </a:lnTo>
                  <a:lnTo>
                    <a:pt x="2406" y="761"/>
                  </a:lnTo>
                  <a:lnTo>
                    <a:pt x="2408" y="761"/>
                  </a:lnTo>
                  <a:lnTo>
                    <a:pt x="2408" y="762"/>
                  </a:lnTo>
                  <a:lnTo>
                    <a:pt x="2406" y="762"/>
                  </a:lnTo>
                  <a:lnTo>
                    <a:pt x="2406" y="762"/>
                  </a:lnTo>
                  <a:lnTo>
                    <a:pt x="2405" y="762"/>
                  </a:lnTo>
                  <a:lnTo>
                    <a:pt x="2403" y="762"/>
                  </a:lnTo>
                  <a:lnTo>
                    <a:pt x="2403" y="762"/>
                  </a:lnTo>
                  <a:lnTo>
                    <a:pt x="2402" y="762"/>
                  </a:lnTo>
                  <a:lnTo>
                    <a:pt x="2402" y="762"/>
                  </a:lnTo>
                  <a:lnTo>
                    <a:pt x="2400" y="762"/>
                  </a:lnTo>
                  <a:lnTo>
                    <a:pt x="2400" y="764"/>
                  </a:lnTo>
                  <a:lnTo>
                    <a:pt x="2400" y="765"/>
                  </a:lnTo>
                  <a:lnTo>
                    <a:pt x="2402" y="765"/>
                  </a:lnTo>
                  <a:lnTo>
                    <a:pt x="2402" y="767"/>
                  </a:lnTo>
                  <a:lnTo>
                    <a:pt x="2402" y="768"/>
                  </a:lnTo>
                  <a:lnTo>
                    <a:pt x="2400" y="768"/>
                  </a:lnTo>
                  <a:lnTo>
                    <a:pt x="2400" y="770"/>
                  </a:lnTo>
                  <a:lnTo>
                    <a:pt x="2400" y="771"/>
                  </a:lnTo>
                  <a:lnTo>
                    <a:pt x="2400" y="773"/>
                  </a:lnTo>
                  <a:lnTo>
                    <a:pt x="2400" y="774"/>
                  </a:lnTo>
                  <a:lnTo>
                    <a:pt x="2399" y="776"/>
                  </a:lnTo>
                  <a:lnTo>
                    <a:pt x="2399" y="777"/>
                  </a:lnTo>
                  <a:lnTo>
                    <a:pt x="2400" y="777"/>
                  </a:lnTo>
                  <a:lnTo>
                    <a:pt x="2400" y="778"/>
                  </a:lnTo>
                  <a:lnTo>
                    <a:pt x="2399" y="778"/>
                  </a:lnTo>
                  <a:moveTo>
                    <a:pt x="1332" y="795"/>
                  </a:moveTo>
                  <a:lnTo>
                    <a:pt x="1331" y="796"/>
                  </a:lnTo>
                  <a:lnTo>
                    <a:pt x="1332" y="796"/>
                  </a:lnTo>
                  <a:lnTo>
                    <a:pt x="1332" y="798"/>
                  </a:lnTo>
                  <a:lnTo>
                    <a:pt x="1334" y="798"/>
                  </a:lnTo>
                  <a:lnTo>
                    <a:pt x="1334" y="796"/>
                  </a:lnTo>
                  <a:lnTo>
                    <a:pt x="1335" y="796"/>
                  </a:lnTo>
                  <a:lnTo>
                    <a:pt x="1335" y="795"/>
                  </a:lnTo>
                  <a:lnTo>
                    <a:pt x="1334" y="795"/>
                  </a:lnTo>
                  <a:lnTo>
                    <a:pt x="1332" y="795"/>
                  </a:lnTo>
                  <a:moveTo>
                    <a:pt x="2507" y="795"/>
                  </a:moveTo>
                  <a:lnTo>
                    <a:pt x="2505" y="796"/>
                  </a:lnTo>
                  <a:lnTo>
                    <a:pt x="2505" y="798"/>
                  </a:lnTo>
                  <a:lnTo>
                    <a:pt x="2505" y="798"/>
                  </a:lnTo>
                  <a:lnTo>
                    <a:pt x="2504" y="798"/>
                  </a:lnTo>
                  <a:lnTo>
                    <a:pt x="2502" y="798"/>
                  </a:lnTo>
                  <a:lnTo>
                    <a:pt x="2502" y="799"/>
                  </a:lnTo>
                  <a:lnTo>
                    <a:pt x="2501" y="799"/>
                  </a:lnTo>
                  <a:lnTo>
                    <a:pt x="2501" y="801"/>
                  </a:lnTo>
                  <a:lnTo>
                    <a:pt x="2501" y="802"/>
                  </a:lnTo>
                  <a:lnTo>
                    <a:pt x="2502" y="802"/>
                  </a:lnTo>
                  <a:lnTo>
                    <a:pt x="2502" y="801"/>
                  </a:lnTo>
                  <a:lnTo>
                    <a:pt x="2504" y="801"/>
                  </a:lnTo>
                  <a:lnTo>
                    <a:pt x="2505" y="801"/>
                  </a:lnTo>
                  <a:lnTo>
                    <a:pt x="2505" y="799"/>
                  </a:lnTo>
                  <a:lnTo>
                    <a:pt x="2507" y="799"/>
                  </a:lnTo>
                  <a:lnTo>
                    <a:pt x="2507" y="798"/>
                  </a:lnTo>
                  <a:lnTo>
                    <a:pt x="2507" y="798"/>
                  </a:lnTo>
                  <a:lnTo>
                    <a:pt x="2508" y="798"/>
                  </a:lnTo>
                  <a:lnTo>
                    <a:pt x="2508" y="796"/>
                  </a:lnTo>
                  <a:lnTo>
                    <a:pt x="2507" y="796"/>
                  </a:lnTo>
                  <a:lnTo>
                    <a:pt x="2507" y="795"/>
                  </a:lnTo>
                  <a:moveTo>
                    <a:pt x="1270" y="773"/>
                  </a:moveTo>
                  <a:lnTo>
                    <a:pt x="1272" y="773"/>
                  </a:lnTo>
                  <a:lnTo>
                    <a:pt x="1272" y="771"/>
                  </a:lnTo>
                  <a:lnTo>
                    <a:pt x="1270" y="773"/>
                  </a:lnTo>
                  <a:moveTo>
                    <a:pt x="1269" y="778"/>
                  </a:moveTo>
                  <a:lnTo>
                    <a:pt x="1268" y="780"/>
                  </a:lnTo>
                  <a:lnTo>
                    <a:pt x="1266" y="780"/>
                  </a:lnTo>
                  <a:lnTo>
                    <a:pt x="1266" y="781"/>
                  </a:lnTo>
                  <a:lnTo>
                    <a:pt x="1268" y="781"/>
                  </a:lnTo>
                  <a:lnTo>
                    <a:pt x="1268" y="783"/>
                  </a:lnTo>
                  <a:lnTo>
                    <a:pt x="1269" y="783"/>
                  </a:lnTo>
                  <a:lnTo>
                    <a:pt x="1269" y="781"/>
                  </a:lnTo>
                  <a:lnTo>
                    <a:pt x="1270" y="781"/>
                  </a:lnTo>
                  <a:lnTo>
                    <a:pt x="1270" y="783"/>
                  </a:lnTo>
                  <a:lnTo>
                    <a:pt x="1269" y="783"/>
                  </a:lnTo>
                  <a:lnTo>
                    <a:pt x="1269" y="784"/>
                  </a:lnTo>
                  <a:lnTo>
                    <a:pt x="1270" y="784"/>
                  </a:lnTo>
                  <a:lnTo>
                    <a:pt x="1270" y="786"/>
                  </a:lnTo>
                  <a:lnTo>
                    <a:pt x="1272" y="784"/>
                  </a:lnTo>
                  <a:lnTo>
                    <a:pt x="1272" y="783"/>
                  </a:lnTo>
                  <a:lnTo>
                    <a:pt x="1273" y="783"/>
                  </a:lnTo>
                  <a:lnTo>
                    <a:pt x="1272" y="784"/>
                  </a:lnTo>
                  <a:lnTo>
                    <a:pt x="1272" y="786"/>
                  </a:lnTo>
                  <a:lnTo>
                    <a:pt x="1273" y="786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6" y="786"/>
                  </a:lnTo>
                  <a:lnTo>
                    <a:pt x="1276" y="784"/>
                  </a:lnTo>
                  <a:lnTo>
                    <a:pt x="1278" y="784"/>
                  </a:lnTo>
                  <a:lnTo>
                    <a:pt x="1279" y="784"/>
                  </a:lnTo>
                  <a:lnTo>
                    <a:pt x="1279" y="783"/>
                  </a:lnTo>
                  <a:lnTo>
                    <a:pt x="1281" y="783"/>
                  </a:lnTo>
                  <a:lnTo>
                    <a:pt x="1281" y="781"/>
                  </a:lnTo>
                  <a:lnTo>
                    <a:pt x="1282" y="781"/>
                  </a:lnTo>
                  <a:lnTo>
                    <a:pt x="1284" y="781"/>
                  </a:lnTo>
                  <a:lnTo>
                    <a:pt x="1284" y="780"/>
                  </a:lnTo>
                  <a:lnTo>
                    <a:pt x="1285" y="780"/>
                  </a:lnTo>
                  <a:lnTo>
                    <a:pt x="1287" y="780"/>
                  </a:lnTo>
                  <a:lnTo>
                    <a:pt x="1287" y="778"/>
                  </a:lnTo>
                  <a:lnTo>
                    <a:pt x="1288" y="778"/>
                  </a:lnTo>
                  <a:lnTo>
                    <a:pt x="1290" y="778"/>
                  </a:lnTo>
                  <a:lnTo>
                    <a:pt x="1291" y="778"/>
                  </a:lnTo>
                  <a:lnTo>
                    <a:pt x="1291" y="777"/>
                  </a:lnTo>
                  <a:lnTo>
                    <a:pt x="1293" y="777"/>
                  </a:lnTo>
                  <a:lnTo>
                    <a:pt x="1294" y="777"/>
                  </a:lnTo>
                  <a:lnTo>
                    <a:pt x="1296" y="777"/>
                  </a:lnTo>
                  <a:lnTo>
                    <a:pt x="1296" y="776"/>
                  </a:lnTo>
                  <a:lnTo>
                    <a:pt x="1296" y="774"/>
                  </a:lnTo>
                  <a:lnTo>
                    <a:pt x="1297" y="773"/>
                  </a:lnTo>
                  <a:lnTo>
                    <a:pt x="1297" y="771"/>
                  </a:lnTo>
                  <a:lnTo>
                    <a:pt x="1297" y="770"/>
                  </a:lnTo>
                  <a:lnTo>
                    <a:pt x="1297" y="768"/>
                  </a:lnTo>
                  <a:lnTo>
                    <a:pt x="1299" y="768"/>
                  </a:lnTo>
                  <a:lnTo>
                    <a:pt x="1299" y="767"/>
                  </a:lnTo>
                  <a:lnTo>
                    <a:pt x="1299" y="765"/>
                  </a:lnTo>
                  <a:lnTo>
                    <a:pt x="1297" y="765"/>
                  </a:lnTo>
                  <a:lnTo>
                    <a:pt x="1297" y="764"/>
                  </a:lnTo>
                  <a:lnTo>
                    <a:pt x="1297" y="762"/>
                  </a:lnTo>
                  <a:lnTo>
                    <a:pt x="1297" y="762"/>
                  </a:lnTo>
                  <a:lnTo>
                    <a:pt x="1297" y="761"/>
                  </a:lnTo>
                  <a:lnTo>
                    <a:pt x="1297" y="759"/>
                  </a:lnTo>
                  <a:lnTo>
                    <a:pt x="1297" y="758"/>
                  </a:lnTo>
                  <a:lnTo>
                    <a:pt x="1296" y="756"/>
                  </a:lnTo>
                  <a:lnTo>
                    <a:pt x="1296" y="755"/>
                  </a:lnTo>
                  <a:lnTo>
                    <a:pt x="1297" y="755"/>
                  </a:lnTo>
                  <a:lnTo>
                    <a:pt x="1296" y="753"/>
                  </a:lnTo>
                  <a:lnTo>
                    <a:pt x="1297" y="753"/>
                  </a:lnTo>
                  <a:lnTo>
                    <a:pt x="1297" y="755"/>
                  </a:lnTo>
                  <a:lnTo>
                    <a:pt x="1299" y="755"/>
                  </a:lnTo>
                  <a:lnTo>
                    <a:pt x="1299" y="753"/>
                  </a:lnTo>
                  <a:lnTo>
                    <a:pt x="1300" y="753"/>
                  </a:lnTo>
                  <a:lnTo>
                    <a:pt x="1300" y="752"/>
                  </a:lnTo>
                  <a:lnTo>
                    <a:pt x="1301" y="752"/>
                  </a:lnTo>
                  <a:lnTo>
                    <a:pt x="1301" y="750"/>
                  </a:lnTo>
                  <a:lnTo>
                    <a:pt x="1303" y="750"/>
                  </a:lnTo>
                  <a:lnTo>
                    <a:pt x="1303" y="749"/>
                  </a:lnTo>
                  <a:lnTo>
                    <a:pt x="1303" y="747"/>
                  </a:lnTo>
                  <a:lnTo>
                    <a:pt x="1301" y="747"/>
                  </a:lnTo>
                  <a:lnTo>
                    <a:pt x="1301" y="749"/>
                  </a:lnTo>
                  <a:lnTo>
                    <a:pt x="1300" y="749"/>
                  </a:lnTo>
                  <a:lnTo>
                    <a:pt x="1300" y="747"/>
                  </a:lnTo>
                  <a:lnTo>
                    <a:pt x="1299" y="747"/>
                  </a:lnTo>
                  <a:lnTo>
                    <a:pt x="1299" y="746"/>
                  </a:lnTo>
                  <a:lnTo>
                    <a:pt x="1300" y="746"/>
                  </a:lnTo>
                  <a:lnTo>
                    <a:pt x="1300" y="744"/>
                  </a:lnTo>
                  <a:lnTo>
                    <a:pt x="1300" y="743"/>
                  </a:lnTo>
                  <a:lnTo>
                    <a:pt x="1299" y="743"/>
                  </a:lnTo>
                  <a:lnTo>
                    <a:pt x="1299" y="742"/>
                  </a:lnTo>
                  <a:lnTo>
                    <a:pt x="1299" y="740"/>
                  </a:lnTo>
                  <a:lnTo>
                    <a:pt x="1297" y="739"/>
                  </a:lnTo>
                  <a:lnTo>
                    <a:pt x="1297" y="737"/>
                  </a:lnTo>
                  <a:lnTo>
                    <a:pt x="1296" y="737"/>
                  </a:lnTo>
                  <a:lnTo>
                    <a:pt x="1296" y="739"/>
                  </a:lnTo>
                  <a:lnTo>
                    <a:pt x="1294" y="739"/>
                  </a:lnTo>
                  <a:lnTo>
                    <a:pt x="1293" y="739"/>
                  </a:lnTo>
                  <a:lnTo>
                    <a:pt x="1293" y="740"/>
                  </a:lnTo>
                  <a:lnTo>
                    <a:pt x="1291" y="740"/>
                  </a:lnTo>
                  <a:lnTo>
                    <a:pt x="1290" y="740"/>
                  </a:lnTo>
                  <a:lnTo>
                    <a:pt x="1290" y="742"/>
                  </a:lnTo>
                  <a:lnTo>
                    <a:pt x="1288" y="742"/>
                  </a:lnTo>
                  <a:lnTo>
                    <a:pt x="1288" y="740"/>
                  </a:lnTo>
                  <a:lnTo>
                    <a:pt x="1290" y="740"/>
                  </a:lnTo>
                  <a:lnTo>
                    <a:pt x="1290" y="739"/>
                  </a:lnTo>
                  <a:lnTo>
                    <a:pt x="1290" y="737"/>
                  </a:lnTo>
                  <a:lnTo>
                    <a:pt x="1288" y="737"/>
                  </a:lnTo>
                  <a:lnTo>
                    <a:pt x="1287" y="739"/>
                  </a:lnTo>
                  <a:lnTo>
                    <a:pt x="1287" y="740"/>
                  </a:lnTo>
                  <a:lnTo>
                    <a:pt x="1287" y="742"/>
                  </a:lnTo>
                  <a:lnTo>
                    <a:pt x="1285" y="743"/>
                  </a:lnTo>
                  <a:lnTo>
                    <a:pt x="1285" y="742"/>
                  </a:lnTo>
                  <a:lnTo>
                    <a:pt x="1287" y="740"/>
                  </a:lnTo>
                  <a:lnTo>
                    <a:pt x="1285" y="740"/>
                  </a:lnTo>
                  <a:lnTo>
                    <a:pt x="1284" y="740"/>
                  </a:lnTo>
                  <a:lnTo>
                    <a:pt x="1282" y="740"/>
                  </a:lnTo>
                  <a:lnTo>
                    <a:pt x="1281" y="740"/>
                  </a:lnTo>
                  <a:lnTo>
                    <a:pt x="1281" y="742"/>
                  </a:lnTo>
                  <a:lnTo>
                    <a:pt x="1279" y="742"/>
                  </a:lnTo>
                  <a:lnTo>
                    <a:pt x="1278" y="742"/>
                  </a:lnTo>
                  <a:lnTo>
                    <a:pt x="1278" y="743"/>
                  </a:lnTo>
                  <a:lnTo>
                    <a:pt x="1279" y="743"/>
                  </a:lnTo>
                  <a:lnTo>
                    <a:pt x="1279" y="744"/>
                  </a:lnTo>
                  <a:lnTo>
                    <a:pt x="1278" y="744"/>
                  </a:lnTo>
                  <a:lnTo>
                    <a:pt x="1276" y="746"/>
                  </a:lnTo>
                  <a:lnTo>
                    <a:pt x="1278" y="747"/>
                  </a:lnTo>
                  <a:lnTo>
                    <a:pt x="1279" y="747"/>
                  </a:lnTo>
                  <a:lnTo>
                    <a:pt x="1281" y="747"/>
                  </a:lnTo>
                  <a:lnTo>
                    <a:pt x="1281" y="749"/>
                  </a:lnTo>
                  <a:lnTo>
                    <a:pt x="1279" y="749"/>
                  </a:lnTo>
                  <a:lnTo>
                    <a:pt x="1279" y="750"/>
                  </a:lnTo>
                  <a:lnTo>
                    <a:pt x="1279" y="752"/>
                  </a:lnTo>
                  <a:lnTo>
                    <a:pt x="1278" y="750"/>
                  </a:lnTo>
                  <a:lnTo>
                    <a:pt x="1278" y="752"/>
                  </a:lnTo>
                  <a:lnTo>
                    <a:pt x="1276" y="752"/>
                  </a:lnTo>
                  <a:lnTo>
                    <a:pt x="1275" y="752"/>
                  </a:lnTo>
                  <a:lnTo>
                    <a:pt x="1275" y="752"/>
                  </a:lnTo>
                  <a:lnTo>
                    <a:pt x="1273" y="750"/>
                  </a:lnTo>
                  <a:lnTo>
                    <a:pt x="1272" y="750"/>
                  </a:lnTo>
                  <a:lnTo>
                    <a:pt x="1272" y="752"/>
                  </a:lnTo>
                  <a:lnTo>
                    <a:pt x="1270" y="750"/>
                  </a:lnTo>
                  <a:lnTo>
                    <a:pt x="1270" y="752"/>
                  </a:lnTo>
                  <a:lnTo>
                    <a:pt x="1269" y="752"/>
                  </a:lnTo>
                  <a:lnTo>
                    <a:pt x="1268" y="752"/>
                  </a:lnTo>
                  <a:lnTo>
                    <a:pt x="1268" y="753"/>
                  </a:lnTo>
                  <a:lnTo>
                    <a:pt x="1269" y="753"/>
                  </a:lnTo>
                  <a:lnTo>
                    <a:pt x="1270" y="753"/>
                  </a:lnTo>
                  <a:lnTo>
                    <a:pt x="1269" y="755"/>
                  </a:lnTo>
                  <a:lnTo>
                    <a:pt x="1270" y="755"/>
                  </a:lnTo>
                  <a:lnTo>
                    <a:pt x="1270" y="756"/>
                  </a:lnTo>
                  <a:lnTo>
                    <a:pt x="1272" y="756"/>
                  </a:lnTo>
                  <a:lnTo>
                    <a:pt x="1272" y="758"/>
                  </a:lnTo>
                  <a:lnTo>
                    <a:pt x="1270" y="758"/>
                  </a:lnTo>
                  <a:lnTo>
                    <a:pt x="1270" y="756"/>
                  </a:lnTo>
                  <a:lnTo>
                    <a:pt x="1269" y="756"/>
                  </a:lnTo>
                  <a:lnTo>
                    <a:pt x="1269" y="758"/>
                  </a:lnTo>
                  <a:lnTo>
                    <a:pt x="1269" y="759"/>
                  </a:lnTo>
                  <a:lnTo>
                    <a:pt x="1270" y="761"/>
                  </a:lnTo>
                  <a:lnTo>
                    <a:pt x="1269" y="761"/>
                  </a:lnTo>
                  <a:lnTo>
                    <a:pt x="1268" y="761"/>
                  </a:lnTo>
                  <a:lnTo>
                    <a:pt x="1268" y="762"/>
                  </a:lnTo>
                  <a:lnTo>
                    <a:pt x="1268" y="762"/>
                  </a:lnTo>
                  <a:lnTo>
                    <a:pt x="1269" y="762"/>
                  </a:lnTo>
                  <a:lnTo>
                    <a:pt x="1269" y="762"/>
                  </a:lnTo>
                  <a:lnTo>
                    <a:pt x="1270" y="762"/>
                  </a:lnTo>
                  <a:lnTo>
                    <a:pt x="1269" y="762"/>
                  </a:lnTo>
                  <a:lnTo>
                    <a:pt x="1270" y="762"/>
                  </a:lnTo>
                  <a:lnTo>
                    <a:pt x="1272" y="762"/>
                  </a:lnTo>
                  <a:lnTo>
                    <a:pt x="1272" y="764"/>
                  </a:lnTo>
                  <a:lnTo>
                    <a:pt x="1273" y="764"/>
                  </a:lnTo>
                  <a:lnTo>
                    <a:pt x="1275" y="764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3" y="765"/>
                  </a:lnTo>
                  <a:lnTo>
                    <a:pt x="1273" y="767"/>
                  </a:lnTo>
                  <a:lnTo>
                    <a:pt x="1273" y="768"/>
                  </a:lnTo>
                  <a:lnTo>
                    <a:pt x="1273" y="770"/>
                  </a:lnTo>
                  <a:lnTo>
                    <a:pt x="1272" y="770"/>
                  </a:lnTo>
                  <a:lnTo>
                    <a:pt x="1272" y="771"/>
                  </a:lnTo>
                  <a:lnTo>
                    <a:pt x="1273" y="771"/>
                  </a:lnTo>
                  <a:lnTo>
                    <a:pt x="1275" y="771"/>
                  </a:lnTo>
                  <a:lnTo>
                    <a:pt x="1275" y="771"/>
                  </a:lnTo>
                  <a:lnTo>
                    <a:pt x="1275" y="773"/>
                  </a:lnTo>
                  <a:lnTo>
                    <a:pt x="1273" y="773"/>
                  </a:lnTo>
                  <a:lnTo>
                    <a:pt x="1272" y="773"/>
                  </a:lnTo>
                  <a:lnTo>
                    <a:pt x="1270" y="774"/>
                  </a:lnTo>
                  <a:lnTo>
                    <a:pt x="1270" y="776"/>
                  </a:lnTo>
                  <a:lnTo>
                    <a:pt x="1270" y="777"/>
                  </a:lnTo>
                  <a:lnTo>
                    <a:pt x="1270" y="778"/>
                  </a:lnTo>
                  <a:lnTo>
                    <a:pt x="1269" y="778"/>
                  </a:lnTo>
                  <a:moveTo>
                    <a:pt x="1301" y="747"/>
                  </a:moveTo>
                  <a:lnTo>
                    <a:pt x="1301" y="746"/>
                  </a:lnTo>
                  <a:lnTo>
                    <a:pt x="1300" y="746"/>
                  </a:lnTo>
                  <a:lnTo>
                    <a:pt x="1300" y="747"/>
                  </a:lnTo>
                  <a:lnTo>
                    <a:pt x="1301" y="747"/>
                  </a:lnTo>
                  <a:moveTo>
                    <a:pt x="17" y="780"/>
                  </a:moveTo>
                  <a:lnTo>
                    <a:pt x="14" y="781"/>
                  </a:lnTo>
                  <a:lnTo>
                    <a:pt x="15" y="781"/>
                  </a:lnTo>
                  <a:lnTo>
                    <a:pt x="15" y="783"/>
                  </a:lnTo>
                  <a:lnTo>
                    <a:pt x="15" y="784"/>
                  </a:lnTo>
                  <a:lnTo>
                    <a:pt x="17" y="784"/>
                  </a:lnTo>
                  <a:lnTo>
                    <a:pt x="17" y="783"/>
                  </a:lnTo>
                  <a:lnTo>
                    <a:pt x="18" y="781"/>
                  </a:lnTo>
                  <a:lnTo>
                    <a:pt x="17" y="781"/>
                  </a:lnTo>
                  <a:lnTo>
                    <a:pt x="17" y="780"/>
                  </a:lnTo>
                  <a:moveTo>
                    <a:pt x="26" y="780"/>
                  </a:moveTo>
                  <a:lnTo>
                    <a:pt x="26" y="781"/>
                  </a:lnTo>
                  <a:lnTo>
                    <a:pt x="26" y="783"/>
                  </a:lnTo>
                  <a:lnTo>
                    <a:pt x="27" y="783"/>
                  </a:lnTo>
                  <a:lnTo>
                    <a:pt x="29" y="783"/>
                  </a:lnTo>
                  <a:lnTo>
                    <a:pt x="29" y="781"/>
                  </a:lnTo>
                  <a:lnTo>
                    <a:pt x="27" y="781"/>
                  </a:lnTo>
                  <a:lnTo>
                    <a:pt x="27" y="780"/>
                  </a:lnTo>
                  <a:lnTo>
                    <a:pt x="26" y="780"/>
                  </a:lnTo>
                  <a:moveTo>
                    <a:pt x="24" y="784"/>
                  </a:moveTo>
                  <a:lnTo>
                    <a:pt x="26" y="784"/>
                  </a:lnTo>
                  <a:lnTo>
                    <a:pt x="26" y="783"/>
                  </a:lnTo>
                  <a:lnTo>
                    <a:pt x="24" y="783"/>
                  </a:lnTo>
                  <a:lnTo>
                    <a:pt x="24" y="784"/>
                  </a:lnTo>
                  <a:moveTo>
                    <a:pt x="34" y="780"/>
                  </a:moveTo>
                  <a:lnTo>
                    <a:pt x="36" y="780"/>
                  </a:lnTo>
                  <a:lnTo>
                    <a:pt x="36" y="778"/>
                  </a:lnTo>
                  <a:lnTo>
                    <a:pt x="34" y="780"/>
                  </a:lnTo>
                  <a:moveTo>
                    <a:pt x="36" y="780"/>
                  </a:moveTo>
                  <a:lnTo>
                    <a:pt x="37" y="780"/>
                  </a:lnTo>
                  <a:lnTo>
                    <a:pt x="39" y="778"/>
                  </a:lnTo>
                  <a:lnTo>
                    <a:pt x="37" y="778"/>
                  </a:lnTo>
                  <a:lnTo>
                    <a:pt x="36" y="780"/>
                  </a:lnTo>
                  <a:moveTo>
                    <a:pt x="362" y="776"/>
                  </a:moveTo>
                  <a:lnTo>
                    <a:pt x="362" y="777"/>
                  </a:lnTo>
                  <a:lnTo>
                    <a:pt x="364" y="777"/>
                  </a:lnTo>
                  <a:lnTo>
                    <a:pt x="364" y="778"/>
                  </a:lnTo>
                  <a:lnTo>
                    <a:pt x="365" y="778"/>
                  </a:lnTo>
                  <a:lnTo>
                    <a:pt x="365" y="777"/>
                  </a:lnTo>
                  <a:lnTo>
                    <a:pt x="365" y="776"/>
                  </a:lnTo>
                  <a:lnTo>
                    <a:pt x="364" y="776"/>
                  </a:lnTo>
                  <a:lnTo>
                    <a:pt x="362" y="776"/>
                  </a:lnTo>
                  <a:moveTo>
                    <a:pt x="1268" y="778"/>
                  </a:moveTo>
                  <a:lnTo>
                    <a:pt x="1269" y="778"/>
                  </a:lnTo>
                  <a:lnTo>
                    <a:pt x="1270" y="777"/>
                  </a:lnTo>
                  <a:lnTo>
                    <a:pt x="1269" y="777"/>
                  </a:lnTo>
                  <a:lnTo>
                    <a:pt x="1269" y="776"/>
                  </a:lnTo>
                  <a:lnTo>
                    <a:pt x="1268" y="777"/>
                  </a:lnTo>
                  <a:lnTo>
                    <a:pt x="1268" y="776"/>
                  </a:lnTo>
                  <a:lnTo>
                    <a:pt x="1266" y="776"/>
                  </a:lnTo>
                  <a:lnTo>
                    <a:pt x="1266" y="777"/>
                  </a:lnTo>
                  <a:lnTo>
                    <a:pt x="1265" y="777"/>
                  </a:lnTo>
                  <a:lnTo>
                    <a:pt x="1265" y="778"/>
                  </a:lnTo>
                  <a:lnTo>
                    <a:pt x="1266" y="778"/>
                  </a:lnTo>
                  <a:lnTo>
                    <a:pt x="1268" y="778"/>
                  </a:lnTo>
                  <a:moveTo>
                    <a:pt x="362" y="773"/>
                  </a:moveTo>
                  <a:lnTo>
                    <a:pt x="361" y="771"/>
                  </a:lnTo>
                  <a:lnTo>
                    <a:pt x="359" y="771"/>
                  </a:lnTo>
                  <a:lnTo>
                    <a:pt x="359" y="773"/>
                  </a:lnTo>
                  <a:lnTo>
                    <a:pt x="361" y="773"/>
                  </a:lnTo>
                  <a:lnTo>
                    <a:pt x="361" y="774"/>
                  </a:lnTo>
                  <a:lnTo>
                    <a:pt x="361" y="776"/>
                  </a:lnTo>
                  <a:lnTo>
                    <a:pt x="362" y="776"/>
                  </a:lnTo>
                  <a:lnTo>
                    <a:pt x="362" y="774"/>
                  </a:lnTo>
                  <a:lnTo>
                    <a:pt x="362" y="773"/>
                  </a:lnTo>
                  <a:moveTo>
                    <a:pt x="361" y="770"/>
                  </a:moveTo>
                  <a:lnTo>
                    <a:pt x="361" y="768"/>
                  </a:lnTo>
                  <a:lnTo>
                    <a:pt x="361" y="767"/>
                  </a:lnTo>
                  <a:lnTo>
                    <a:pt x="361" y="765"/>
                  </a:lnTo>
                  <a:lnTo>
                    <a:pt x="359" y="765"/>
                  </a:lnTo>
                  <a:lnTo>
                    <a:pt x="359" y="764"/>
                  </a:lnTo>
                  <a:lnTo>
                    <a:pt x="358" y="764"/>
                  </a:lnTo>
                  <a:lnTo>
                    <a:pt x="358" y="765"/>
                  </a:lnTo>
                  <a:lnTo>
                    <a:pt x="356" y="765"/>
                  </a:lnTo>
                  <a:lnTo>
                    <a:pt x="355" y="765"/>
                  </a:lnTo>
                  <a:lnTo>
                    <a:pt x="355" y="764"/>
                  </a:lnTo>
                  <a:lnTo>
                    <a:pt x="356" y="764"/>
                  </a:lnTo>
                  <a:lnTo>
                    <a:pt x="356" y="765"/>
                  </a:lnTo>
                  <a:lnTo>
                    <a:pt x="358" y="764"/>
                  </a:lnTo>
                  <a:lnTo>
                    <a:pt x="359" y="762"/>
                  </a:lnTo>
                  <a:lnTo>
                    <a:pt x="359" y="762"/>
                  </a:lnTo>
                  <a:lnTo>
                    <a:pt x="358" y="762"/>
                  </a:lnTo>
                  <a:lnTo>
                    <a:pt x="359" y="761"/>
                  </a:lnTo>
                  <a:lnTo>
                    <a:pt x="359" y="759"/>
                  </a:lnTo>
                  <a:lnTo>
                    <a:pt x="359" y="758"/>
                  </a:lnTo>
                  <a:lnTo>
                    <a:pt x="361" y="756"/>
                  </a:lnTo>
                  <a:lnTo>
                    <a:pt x="361" y="755"/>
                  </a:lnTo>
                  <a:lnTo>
                    <a:pt x="361" y="753"/>
                  </a:lnTo>
                  <a:lnTo>
                    <a:pt x="359" y="753"/>
                  </a:lnTo>
                  <a:lnTo>
                    <a:pt x="359" y="755"/>
                  </a:lnTo>
                  <a:lnTo>
                    <a:pt x="358" y="755"/>
                  </a:lnTo>
                  <a:lnTo>
                    <a:pt x="358" y="756"/>
                  </a:lnTo>
                  <a:lnTo>
                    <a:pt x="358" y="758"/>
                  </a:lnTo>
                  <a:lnTo>
                    <a:pt x="356" y="758"/>
                  </a:lnTo>
                  <a:lnTo>
                    <a:pt x="356" y="759"/>
                  </a:lnTo>
                  <a:lnTo>
                    <a:pt x="355" y="759"/>
                  </a:lnTo>
                  <a:lnTo>
                    <a:pt x="356" y="761"/>
                  </a:lnTo>
                  <a:lnTo>
                    <a:pt x="355" y="761"/>
                  </a:lnTo>
                  <a:lnTo>
                    <a:pt x="355" y="759"/>
                  </a:lnTo>
                  <a:lnTo>
                    <a:pt x="355" y="758"/>
                  </a:lnTo>
                  <a:lnTo>
                    <a:pt x="356" y="758"/>
                  </a:lnTo>
                  <a:lnTo>
                    <a:pt x="358" y="756"/>
                  </a:lnTo>
                  <a:lnTo>
                    <a:pt x="356" y="756"/>
                  </a:lnTo>
                  <a:lnTo>
                    <a:pt x="356" y="755"/>
                  </a:lnTo>
                  <a:lnTo>
                    <a:pt x="356" y="753"/>
                  </a:lnTo>
                  <a:lnTo>
                    <a:pt x="355" y="753"/>
                  </a:lnTo>
                  <a:lnTo>
                    <a:pt x="355" y="755"/>
                  </a:lnTo>
                  <a:lnTo>
                    <a:pt x="353" y="755"/>
                  </a:lnTo>
                  <a:lnTo>
                    <a:pt x="353" y="753"/>
                  </a:lnTo>
                  <a:lnTo>
                    <a:pt x="352" y="753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0" y="755"/>
                  </a:lnTo>
                  <a:lnTo>
                    <a:pt x="350" y="756"/>
                  </a:lnTo>
                  <a:lnTo>
                    <a:pt x="350" y="758"/>
                  </a:lnTo>
                  <a:lnTo>
                    <a:pt x="352" y="758"/>
                  </a:lnTo>
                  <a:lnTo>
                    <a:pt x="352" y="759"/>
                  </a:lnTo>
                  <a:lnTo>
                    <a:pt x="352" y="761"/>
                  </a:lnTo>
                  <a:lnTo>
                    <a:pt x="352" y="762"/>
                  </a:lnTo>
                  <a:lnTo>
                    <a:pt x="352" y="762"/>
                  </a:lnTo>
                  <a:lnTo>
                    <a:pt x="353" y="762"/>
                  </a:lnTo>
                  <a:lnTo>
                    <a:pt x="353" y="762"/>
                  </a:lnTo>
                  <a:lnTo>
                    <a:pt x="353" y="764"/>
                  </a:lnTo>
                  <a:lnTo>
                    <a:pt x="353" y="765"/>
                  </a:lnTo>
                  <a:lnTo>
                    <a:pt x="353" y="767"/>
                  </a:lnTo>
                  <a:lnTo>
                    <a:pt x="355" y="767"/>
                  </a:lnTo>
                  <a:lnTo>
                    <a:pt x="356" y="767"/>
                  </a:lnTo>
                  <a:lnTo>
                    <a:pt x="356" y="768"/>
                  </a:lnTo>
                  <a:lnTo>
                    <a:pt x="356" y="770"/>
                  </a:lnTo>
                  <a:lnTo>
                    <a:pt x="358" y="770"/>
                  </a:lnTo>
                  <a:lnTo>
                    <a:pt x="358" y="771"/>
                  </a:lnTo>
                  <a:lnTo>
                    <a:pt x="359" y="771"/>
                  </a:lnTo>
                  <a:lnTo>
                    <a:pt x="359" y="770"/>
                  </a:lnTo>
                  <a:lnTo>
                    <a:pt x="361" y="770"/>
                  </a:lnTo>
                  <a:moveTo>
                    <a:pt x="731" y="767"/>
                  </a:moveTo>
                  <a:lnTo>
                    <a:pt x="733" y="768"/>
                  </a:lnTo>
                  <a:lnTo>
                    <a:pt x="734" y="768"/>
                  </a:lnTo>
                  <a:lnTo>
                    <a:pt x="736" y="768"/>
                  </a:lnTo>
                  <a:lnTo>
                    <a:pt x="737" y="770"/>
                  </a:lnTo>
                  <a:lnTo>
                    <a:pt x="739" y="770"/>
                  </a:lnTo>
                  <a:lnTo>
                    <a:pt x="742" y="771"/>
                  </a:lnTo>
                  <a:lnTo>
                    <a:pt x="742" y="770"/>
                  </a:lnTo>
                  <a:lnTo>
                    <a:pt x="742" y="768"/>
                  </a:lnTo>
                  <a:lnTo>
                    <a:pt x="740" y="767"/>
                  </a:lnTo>
                  <a:lnTo>
                    <a:pt x="740" y="765"/>
                  </a:lnTo>
                  <a:lnTo>
                    <a:pt x="739" y="765"/>
                  </a:lnTo>
                  <a:lnTo>
                    <a:pt x="739" y="764"/>
                  </a:lnTo>
                  <a:lnTo>
                    <a:pt x="737" y="764"/>
                  </a:lnTo>
                  <a:lnTo>
                    <a:pt x="736" y="764"/>
                  </a:lnTo>
                  <a:lnTo>
                    <a:pt x="734" y="764"/>
                  </a:lnTo>
                  <a:lnTo>
                    <a:pt x="733" y="765"/>
                  </a:lnTo>
                  <a:lnTo>
                    <a:pt x="731" y="765"/>
                  </a:lnTo>
                  <a:lnTo>
                    <a:pt x="731" y="767"/>
                  </a:lnTo>
                  <a:moveTo>
                    <a:pt x="2632" y="767"/>
                  </a:moveTo>
                  <a:lnTo>
                    <a:pt x="2631" y="767"/>
                  </a:lnTo>
                  <a:lnTo>
                    <a:pt x="2629" y="767"/>
                  </a:lnTo>
                  <a:lnTo>
                    <a:pt x="2628" y="768"/>
                  </a:lnTo>
                  <a:lnTo>
                    <a:pt x="2629" y="768"/>
                  </a:lnTo>
                  <a:lnTo>
                    <a:pt x="2631" y="768"/>
                  </a:lnTo>
                  <a:lnTo>
                    <a:pt x="2631" y="770"/>
                  </a:lnTo>
                  <a:lnTo>
                    <a:pt x="2632" y="770"/>
                  </a:lnTo>
                  <a:lnTo>
                    <a:pt x="2634" y="770"/>
                  </a:lnTo>
                  <a:lnTo>
                    <a:pt x="2635" y="768"/>
                  </a:lnTo>
                  <a:lnTo>
                    <a:pt x="2634" y="768"/>
                  </a:lnTo>
                  <a:lnTo>
                    <a:pt x="2634" y="767"/>
                  </a:lnTo>
                  <a:lnTo>
                    <a:pt x="2632" y="767"/>
                  </a:lnTo>
                  <a:moveTo>
                    <a:pt x="374" y="762"/>
                  </a:moveTo>
                  <a:lnTo>
                    <a:pt x="374" y="762"/>
                  </a:lnTo>
                  <a:lnTo>
                    <a:pt x="373" y="762"/>
                  </a:lnTo>
                  <a:lnTo>
                    <a:pt x="373" y="761"/>
                  </a:lnTo>
                  <a:lnTo>
                    <a:pt x="374" y="759"/>
                  </a:lnTo>
                  <a:lnTo>
                    <a:pt x="374" y="758"/>
                  </a:lnTo>
                  <a:lnTo>
                    <a:pt x="373" y="758"/>
                  </a:lnTo>
                  <a:lnTo>
                    <a:pt x="373" y="759"/>
                  </a:lnTo>
                  <a:lnTo>
                    <a:pt x="371" y="759"/>
                  </a:lnTo>
                  <a:lnTo>
                    <a:pt x="371" y="761"/>
                  </a:lnTo>
                  <a:lnTo>
                    <a:pt x="370" y="761"/>
                  </a:lnTo>
                  <a:lnTo>
                    <a:pt x="370" y="762"/>
                  </a:lnTo>
                  <a:lnTo>
                    <a:pt x="371" y="762"/>
                  </a:lnTo>
                  <a:lnTo>
                    <a:pt x="371" y="762"/>
                  </a:lnTo>
                  <a:lnTo>
                    <a:pt x="373" y="762"/>
                  </a:lnTo>
                  <a:lnTo>
                    <a:pt x="373" y="764"/>
                  </a:lnTo>
                  <a:lnTo>
                    <a:pt x="374" y="764"/>
                  </a:lnTo>
                  <a:lnTo>
                    <a:pt x="374" y="765"/>
                  </a:lnTo>
                  <a:lnTo>
                    <a:pt x="376" y="765"/>
                  </a:lnTo>
                  <a:lnTo>
                    <a:pt x="376" y="764"/>
                  </a:lnTo>
                  <a:lnTo>
                    <a:pt x="374" y="762"/>
                  </a:lnTo>
                  <a:moveTo>
                    <a:pt x="85" y="764"/>
                  </a:moveTo>
                  <a:lnTo>
                    <a:pt x="85" y="765"/>
                  </a:lnTo>
                  <a:lnTo>
                    <a:pt x="85" y="767"/>
                  </a:lnTo>
                  <a:lnTo>
                    <a:pt x="86" y="767"/>
                  </a:lnTo>
                  <a:lnTo>
                    <a:pt x="88" y="765"/>
                  </a:lnTo>
                  <a:lnTo>
                    <a:pt x="88" y="764"/>
                  </a:lnTo>
                  <a:lnTo>
                    <a:pt x="86" y="764"/>
                  </a:lnTo>
                  <a:lnTo>
                    <a:pt x="85" y="764"/>
                  </a:lnTo>
                  <a:moveTo>
                    <a:pt x="83" y="768"/>
                  </a:moveTo>
                  <a:lnTo>
                    <a:pt x="85" y="768"/>
                  </a:lnTo>
                  <a:lnTo>
                    <a:pt x="85" y="767"/>
                  </a:lnTo>
                  <a:lnTo>
                    <a:pt x="83" y="767"/>
                  </a:lnTo>
                  <a:lnTo>
                    <a:pt x="83" y="768"/>
                  </a:lnTo>
                  <a:moveTo>
                    <a:pt x="91" y="762"/>
                  </a:moveTo>
                  <a:lnTo>
                    <a:pt x="91" y="761"/>
                  </a:lnTo>
                  <a:lnTo>
                    <a:pt x="89" y="761"/>
                  </a:lnTo>
                  <a:lnTo>
                    <a:pt x="88" y="762"/>
                  </a:lnTo>
                  <a:lnTo>
                    <a:pt x="88" y="762"/>
                  </a:lnTo>
                  <a:lnTo>
                    <a:pt x="88" y="764"/>
                  </a:lnTo>
                  <a:lnTo>
                    <a:pt x="89" y="764"/>
                  </a:lnTo>
                  <a:lnTo>
                    <a:pt x="91" y="762"/>
                  </a:lnTo>
                  <a:lnTo>
                    <a:pt x="92" y="762"/>
                  </a:lnTo>
                  <a:lnTo>
                    <a:pt x="92" y="762"/>
                  </a:lnTo>
                  <a:lnTo>
                    <a:pt x="91" y="762"/>
                  </a:lnTo>
                  <a:moveTo>
                    <a:pt x="101" y="758"/>
                  </a:moveTo>
                  <a:lnTo>
                    <a:pt x="101" y="756"/>
                  </a:lnTo>
                  <a:lnTo>
                    <a:pt x="99" y="756"/>
                  </a:lnTo>
                  <a:lnTo>
                    <a:pt x="99" y="755"/>
                  </a:lnTo>
                  <a:lnTo>
                    <a:pt x="98" y="756"/>
                  </a:lnTo>
                  <a:lnTo>
                    <a:pt x="96" y="756"/>
                  </a:lnTo>
                  <a:lnTo>
                    <a:pt x="96" y="758"/>
                  </a:lnTo>
                  <a:lnTo>
                    <a:pt x="98" y="758"/>
                  </a:lnTo>
                  <a:lnTo>
                    <a:pt x="99" y="758"/>
                  </a:lnTo>
                  <a:lnTo>
                    <a:pt x="99" y="759"/>
                  </a:lnTo>
                  <a:lnTo>
                    <a:pt x="98" y="759"/>
                  </a:lnTo>
                  <a:lnTo>
                    <a:pt x="98" y="761"/>
                  </a:lnTo>
                  <a:lnTo>
                    <a:pt x="98" y="762"/>
                  </a:lnTo>
                  <a:lnTo>
                    <a:pt x="99" y="762"/>
                  </a:lnTo>
                  <a:lnTo>
                    <a:pt x="101" y="762"/>
                  </a:lnTo>
                  <a:lnTo>
                    <a:pt x="101" y="761"/>
                  </a:lnTo>
                  <a:lnTo>
                    <a:pt x="102" y="759"/>
                  </a:lnTo>
                  <a:lnTo>
                    <a:pt x="104" y="759"/>
                  </a:lnTo>
                  <a:lnTo>
                    <a:pt x="104" y="758"/>
                  </a:lnTo>
                  <a:lnTo>
                    <a:pt x="104" y="756"/>
                  </a:lnTo>
                  <a:lnTo>
                    <a:pt x="102" y="756"/>
                  </a:lnTo>
                  <a:lnTo>
                    <a:pt x="101" y="758"/>
                  </a:lnTo>
                  <a:moveTo>
                    <a:pt x="105" y="752"/>
                  </a:moveTo>
                  <a:lnTo>
                    <a:pt x="104" y="753"/>
                  </a:lnTo>
                  <a:lnTo>
                    <a:pt x="104" y="755"/>
                  </a:lnTo>
                  <a:lnTo>
                    <a:pt x="105" y="755"/>
                  </a:lnTo>
                  <a:lnTo>
                    <a:pt x="107" y="755"/>
                  </a:lnTo>
                  <a:lnTo>
                    <a:pt x="107" y="753"/>
                  </a:lnTo>
                  <a:lnTo>
                    <a:pt x="105" y="753"/>
                  </a:lnTo>
                  <a:lnTo>
                    <a:pt x="105" y="752"/>
                  </a:lnTo>
                  <a:moveTo>
                    <a:pt x="2371" y="750"/>
                  </a:moveTo>
                  <a:lnTo>
                    <a:pt x="2369" y="752"/>
                  </a:lnTo>
                  <a:lnTo>
                    <a:pt x="2371" y="752"/>
                  </a:lnTo>
                  <a:lnTo>
                    <a:pt x="2371" y="750"/>
                  </a:lnTo>
                  <a:moveTo>
                    <a:pt x="2368" y="753"/>
                  </a:moveTo>
                  <a:lnTo>
                    <a:pt x="2369" y="753"/>
                  </a:lnTo>
                  <a:lnTo>
                    <a:pt x="2369" y="752"/>
                  </a:lnTo>
                  <a:lnTo>
                    <a:pt x="2368" y="750"/>
                  </a:lnTo>
                  <a:lnTo>
                    <a:pt x="2368" y="752"/>
                  </a:lnTo>
                  <a:lnTo>
                    <a:pt x="2366" y="752"/>
                  </a:lnTo>
                  <a:lnTo>
                    <a:pt x="2365" y="753"/>
                  </a:lnTo>
                  <a:lnTo>
                    <a:pt x="2366" y="755"/>
                  </a:lnTo>
                  <a:lnTo>
                    <a:pt x="2366" y="753"/>
                  </a:lnTo>
                  <a:lnTo>
                    <a:pt x="2368" y="753"/>
                  </a:lnTo>
                  <a:moveTo>
                    <a:pt x="1445" y="747"/>
                  </a:moveTo>
                  <a:lnTo>
                    <a:pt x="1443" y="747"/>
                  </a:lnTo>
                  <a:lnTo>
                    <a:pt x="1445" y="749"/>
                  </a:lnTo>
                  <a:lnTo>
                    <a:pt x="1445" y="747"/>
                  </a:lnTo>
                  <a:moveTo>
                    <a:pt x="1443" y="752"/>
                  </a:moveTo>
                  <a:lnTo>
                    <a:pt x="1443" y="750"/>
                  </a:lnTo>
                  <a:lnTo>
                    <a:pt x="1445" y="750"/>
                  </a:lnTo>
                  <a:lnTo>
                    <a:pt x="1445" y="749"/>
                  </a:lnTo>
                  <a:lnTo>
                    <a:pt x="1443" y="749"/>
                  </a:lnTo>
                  <a:lnTo>
                    <a:pt x="1443" y="747"/>
                  </a:lnTo>
                  <a:lnTo>
                    <a:pt x="1443" y="746"/>
                  </a:lnTo>
                  <a:lnTo>
                    <a:pt x="1442" y="746"/>
                  </a:lnTo>
                  <a:lnTo>
                    <a:pt x="1442" y="747"/>
                  </a:lnTo>
                  <a:lnTo>
                    <a:pt x="1442" y="749"/>
                  </a:lnTo>
                  <a:lnTo>
                    <a:pt x="1442" y="750"/>
                  </a:lnTo>
                  <a:lnTo>
                    <a:pt x="1440" y="750"/>
                  </a:lnTo>
                  <a:lnTo>
                    <a:pt x="1442" y="752"/>
                  </a:lnTo>
                  <a:lnTo>
                    <a:pt x="1443" y="752"/>
                  </a:lnTo>
                  <a:moveTo>
                    <a:pt x="1430" y="743"/>
                  </a:moveTo>
                  <a:lnTo>
                    <a:pt x="1430" y="744"/>
                  </a:lnTo>
                  <a:lnTo>
                    <a:pt x="1428" y="744"/>
                  </a:lnTo>
                  <a:lnTo>
                    <a:pt x="1427" y="743"/>
                  </a:lnTo>
                  <a:lnTo>
                    <a:pt x="1426" y="743"/>
                  </a:lnTo>
                  <a:lnTo>
                    <a:pt x="1424" y="743"/>
                  </a:lnTo>
                  <a:lnTo>
                    <a:pt x="1426" y="744"/>
                  </a:lnTo>
                  <a:lnTo>
                    <a:pt x="1424" y="744"/>
                  </a:lnTo>
                  <a:lnTo>
                    <a:pt x="1426" y="746"/>
                  </a:lnTo>
                  <a:lnTo>
                    <a:pt x="1427" y="746"/>
                  </a:lnTo>
                  <a:lnTo>
                    <a:pt x="1428" y="747"/>
                  </a:lnTo>
                  <a:lnTo>
                    <a:pt x="1428" y="746"/>
                  </a:lnTo>
                  <a:lnTo>
                    <a:pt x="1430" y="746"/>
                  </a:lnTo>
                  <a:lnTo>
                    <a:pt x="1431" y="746"/>
                  </a:lnTo>
                  <a:lnTo>
                    <a:pt x="1433" y="746"/>
                  </a:lnTo>
                  <a:lnTo>
                    <a:pt x="1433" y="744"/>
                  </a:lnTo>
                  <a:lnTo>
                    <a:pt x="1433" y="743"/>
                  </a:lnTo>
                  <a:lnTo>
                    <a:pt x="1431" y="743"/>
                  </a:lnTo>
                  <a:lnTo>
                    <a:pt x="1430" y="743"/>
                  </a:lnTo>
                  <a:moveTo>
                    <a:pt x="2583" y="739"/>
                  </a:moveTo>
                  <a:lnTo>
                    <a:pt x="2583" y="737"/>
                  </a:lnTo>
                  <a:lnTo>
                    <a:pt x="2582" y="737"/>
                  </a:lnTo>
                  <a:lnTo>
                    <a:pt x="2580" y="737"/>
                  </a:lnTo>
                  <a:lnTo>
                    <a:pt x="2579" y="737"/>
                  </a:lnTo>
                  <a:lnTo>
                    <a:pt x="2579" y="739"/>
                  </a:lnTo>
                  <a:lnTo>
                    <a:pt x="2580" y="739"/>
                  </a:lnTo>
                  <a:lnTo>
                    <a:pt x="2582" y="740"/>
                  </a:lnTo>
                  <a:lnTo>
                    <a:pt x="2582" y="742"/>
                  </a:lnTo>
                  <a:lnTo>
                    <a:pt x="2582" y="743"/>
                  </a:lnTo>
                  <a:lnTo>
                    <a:pt x="2583" y="743"/>
                  </a:lnTo>
                  <a:lnTo>
                    <a:pt x="2583" y="744"/>
                  </a:lnTo>
                  <a:lnTo>
                    <a:pt x="2585" y="744"/>
                  </a:lnTo>
                  <a:lnTo>
                    <a:pt x="2585" y="746"/>
                  </a:lnTo>
                  <a:lnTo>
                    <a:pt x="2586" y="746"/>
                  </a:lnTo>
                  <a:lnTo>
                    <a:pt x="2586" y="744"/>
                  </a:lnTo>
                  <a:lnTo>
                    <a:pt x="2586" y="743"/>
                  </a:lnTo>
                  <a:lnTo>
                    <a:pt x="2585" y="743"/>
                  </a:lnTo>
                  <a:lnTo>
                    <a:pt x="2585" y="742"/>
                  </a:lnTo>
                  <a:lnTo>
                    <a:pt x="2583" y="742"/>
                  </a:lnTo>
                  <a:lnTo>
                    <a:pt x="2583" y="740"/>
                  </a:lnTo>
                  <a:lnTo>
                    <a:pt x="2583" y="739"/>
                  </a:lnTo>
                  <a:moveTo>
                    <a:pt x="126" y="743"/>
                  </a:moveTo>
                  <a:lnTo>
                    <a:pt x="127" y="743"/>
                  </a:lnTo>
                  <a:lnTo>
                    <a:pt x="127" y="742"/>
                  </a:lnTo>
                  <a:lnTo>
                    <a:pt x="126" y="742"/>
                  </a:lnTo>
                  <a:lnTo>
                    <a:pt x="126" y="743"/>
                  </a:lnTo>
                  <a:moveTo>
                    <a:pt x="124" y="742"/>
                  </a:moveTo>
                  <a:lnTo>
                    <a:pt x="123" y="742"/>
                  </a:lnTo>
                  <a:lnTo>
                    <a:pt x="122" y="742"/>
                  </a:lnTo>
                  <a:lnTo>
                    <a:pt x="120" y="742"/>
                  </a:lnTo>
                  <a:lnTo>
                    <a:pt x="120" y="743"/>
                  </a:lnTo>
                  <a:lnTo>
                    <a:pt x="119" y="743"/>
                  </a:lnTo>
                  <a:lnTo>
                    <a:pt x="117" y="743"/>
                  </a:lnTo>
                  <a:lnTo>
                    <a:pt x="116" y="743"/>
                  </a:lnTo>
                  <a:lnTo>
                    <a:pt x="116" y="744"/>
                  </a:lnTo>
                  <a:lnTo>
                    <a:pt x="114" y="746"/>
                  </a:lnTo>
                  <a:lnTo>
                    <a:pt x="114" y="747"/>
                  </a:lnTo>
                  <a:lnTo>
                    <a:pt x="113" y="747"/>
                  </a:lnTo>
                  <a:lnTo>
                    <a:pt x="113" y="749"/>
                  </a:lnTo>
                  <a:lnTo>
                    <a:pt x="113" y="750"/>
                  </a:lnTo>
                  <a:lnTo>
                    <a:pt x="114" y="750"/>
                  </a:lnTo>
                  <a:lnTo>
                    <a:pt x="116" y="750"/>
                  </a:lnTo>
                  <a:lnTo>
                    <a:pt x="117" y="749"/>
                  </a:lnTo>
                  <a:lnTo>
                    <a:pt x="117" y="747"/>
                  </a:lnTo>
                  <a:lnTo>
                    <a:pt x="119" y="747"/>
                  </a:lnTo>
                  <a:lnTo>
                    <a:pt x="122" y="747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4" y="746"/>
                  </a:lnTo>
                  <a:lnTo>
                    <a:pt x="126" y="746"/>
                  </a:lnTo>
                  <a:lnTo>
                    <a:pt x="126" y="744"/>
                  </a:lnTo>
                  <a:lnTo>
                    <a:pt x="126" y="743"/>
                  </a:lnTo>
                  <a:lnTo>
                    <a:pt x="124" y="743"/>
                  </a:lnTo>
                  <a:lnTo>
                    <a:pt x="124" y="742"/>
                  </a:lnTo>
                  <a:moveTo>
                    <a:pt x="350" y="740"/>
                  </a:moveTo>
                  <a:lnTo>
                    <a:pt x="350" y="742"/>
                  </a:lnTo>
                  <a:lnTo>
                    <a:pt x="350" y="743"/>
                  </a:lnTo>
                  <a:lnTo>
                    <a:pt x="352" y="743"/>
                  </a:lnTo>
                  <a:lnTo>
                    <a:pt x="352" y="742"/>
                  </a:lnTo>
                  <a:lnTo>
                    <a:pt x="350" y="740"/>
                  </a:lnTo>
                  <a:moveTo>
                    <a:pt x="355" y="736"/>
                  </a:moveTo>
                  <a:lnTo>
                    <a:pt x="353" y="736"/>
                  </a:lnTo>
                  <a:lnTo>
                    <a:pt x="353" y="734"/>
                  </a:lnTo>
                  <a:lnTo>
                    <a:pt x="353" y="733"/>
                  </a:lnTo>
                  <a:lnTo>
                    <a:pt x="355" y="734"/>
                  </a:lnTo>
                  <a:lnTo>
                    <a:pt x="355" y="733"/>
                  </a:lnTo>
                  <a:lnTo>
                    <a:pt x="355" y="731"/>
                  </a:lnTo>
                  <a:lnTo>
                    <a:pt x="353" y="730"/>
                  </a:lnTo>
                  <a:lnTo>
                    <a:pt x="353" y="728"/>
                  </a:lnTo>
                  <a:lnTo>
                    <a:pt x="352" y="728"/>
                  </a:lnTo>
                  <a:lnTo>
                    <a:pt x="352" y="728"/>
                  </a:lnTo>
                  <a:lnTo>
                    <a:pt x="352" y="727"/>
                  </a:lnTo>
                  <a:lnTo>
                    <a:pt x="352" y="725"/>
                  </a:lnTo>
                  <a:lnTo>
                    <a:pt x="350" y="725"/>
                  </a:lnTo>
                  <a:lnTo>
                    <a:pt x="350" y="725"/>
                  </a:lnTo>
                  <a:lnTo>
                    <a:pt x="349" y="725"/>
                  </a:lnTo>
                  <a:lnTo>
                    <a:pt x="347" y="725"/>
                  </a:lnTo>
                  <a:lnTo>
                    <a:pt x="347" y="725"/>
                  </a:lnTo>
                  <a:lnTo>
                    <a:pt x="349" y="725"/>
                  </a:lnTo>
                  <a:lnTo>
                    <a:pt x="350" y="727"/>
                  </a:lnTo>
                  <a:lnTo>
                    <a:pt x="350" y="728"/>
                  </a:lnTo>
                  <a:lnTo>
                    <a:pt x="350" y="730"/>
                  </a:lnTo>
                  <a:lnTo>
                    <a:pt x="349" y="730"/>
                  </a:lnTo>
                  <a:lnTo>
                    <a:pt x="349" y="731"/>
                  </a:lnTo>
                  <a:lnTo>
                    <a:pt x="349" y="733"/>
                  </a:lnTo>
                  <a:lnTo>
                    <a:pt x="349" y="734"/>
                  </a:lnTo>
                  <a:lnTo>
                    <a:pt x="350" y="734"/>
                  </a:lnTo>
                  <a:lnTo>
                    <a:pt x="352" y="733"/>
                  </a:lnTo>
                  <a:lnTo>
                    <a:pt x="352" y="734"/>
                  </a:lnTo>
                  <a:lnTo>
                    <a:pt x="350" y="734"/>
                  </a:lnTo>
                  <a:lnTo>
                    <a:pt x="350" y="736"/>
                  </a:lnTo>
                  <a:lnTo>
                    <a:pt x="352" y="736"/>
                  </a:lnTo>
                  <a:lnTo>
                    <a:pt x="352" y="737"/>
                  </a:lnTo>
                  <a:lnTo>
                    <a:pt x="350" y="737"/>
                  </a:lnTo>
                  <a:lnTo>
                    <a:pt x="350" y="739"/>
                  </a:lnTo>
                  <a:lnTo>
                    <a:pt x="350" y="740"/>
                  </a:lnTo>
                  <a:lnTo>
                    <a:pt x="352" y="740"/>
                  </a:lnTo>
                  <a:lnTo>
                    <a:pt x="352" y="739"/>
                  </a:lnTo>
                  <a:lnTo>
                    <a:pt x="352" y="739"/>
                  </a:lnTo>
                  <a:lnTo>
                    <a:pt x="352" y="740"/>
                  </a:lnTo>
                  <a:lnTo>
                    <a:pt x="353" y="740"/>
                  </a:lnTo>
                  <a:lnTo>
                    <a:pt x="353" y="742"/>
                  </a:lnTo>
                  <a:lnTo>
                    <a:pt x="353" y="743"/>
                  </a:lnTo>
                  <a:lnTo>
                    <a:pt x="355" y="743"/>
                  </a:lnTo>
                  <a:lnTo>
                    <a:pt x="356" y="744"/>
                  </a:lnTo>
                  <a:lnTo>
                    <a:pt x="356" y="746"/>
                  </a:lnTo>
                  <a:lnTo>
                    <a:pt x="358" y="746"/>
                  </a:lnTo>
                  <a:lnTo>
                    <a:pt x="358" y="744"/>
                  </a:lnTo>
                  <a:lnTo>
                    <a:pt x="358" y="743"/>
                  </a:lnTo>
                  <a:lnTo>
                    <a:pt x="356" y="743"/>
                  </a:lnTo>
                  <a:lnTo>
                    <a:pt x="356" y="742"/>
                  </a:lnTo>
                  <a:lnTo>
                    <a:pt x="358" y="742"/>
                  </a:lnTo>
                  <a:lnTo>
                    <a:pt x="358" y="740"/>
                  </a:lnTo>
                  <a:lnTo>
                    <a:pt x="358" y="739"/>
                  </a:lnTo>
                  <a:lnTo>
                    <a:pt x="358" y="737"/>
                  </a:lnTo>
                  <a:lnTo>
                    <a:pt x="356" y="737"/>
                  </a:lnTo>
                  <a:lnTo>
                    <a:pt x="356" y="736"/>
                  </a:lnTo>
                  <a:lnTo>
                    <a:pt x="355" y="737"/>
                  </a:lnTo>
                  <a:lnTo>
                    <a:pt x="355" y="736"/>
                  </a:lnTo>
                  <a:moveTo>
                    <a:pt x="2369" y="747"/>
                  </a:moveTo>
                  <a:lnTo>
                    <a:pt x="2371" y="747"/>
                  </a:lnTo>
                  <a:lnTo>
                    <a:pt x="2371" y="746"/>
                  </a:lnTo>
                  <a:lnTo>
                    <a:pt x="2372" y="744"/>
                  </a:lnTo>
                  <a:lnTo>
                    <a:pt x="2372" y="743"/>
                  </a:lnTo>
                  <a:lnTo>
                    <a:pt x="2374" y="742"/>
                  </a:lnTo>
                  <a:lnTo>
                    <a:pt x="2372" y="742"/>
                  </a:lnTo>
                  <a:lnTo>
                    <a:pt x="2372" y="740"/>
                  </a:lnTo>
                  <a:lnTo>
                    <a:pt x="2371" y="740"/>
                  </a:lnTo>
                  <a:lnTo>
                    <a:pt x="2369" y="739"/>
                  </a:lnTo>
                  <a:lnTo>
                    <a:pt x="2369" y="740"/>
                  </a:lnTo>
                  <a:lnTo>
                    <a:pt x="2368" y="742"/>
                  </a:lnTo>
                  <a:lnTo>
                    <a:pt x="2368" y="743"/>
                  </a:lnTo>
                  <a:lnTo>
                    <a:pt x="2369" y="744"/>
                  </a:lnTo>
                  <a:lnTo>
                    <a:pt x="2369" y="746"/>
                  </a:lnTo>
                  <a:lnTo>
                    <a:pt x="2369" y="747"/>
                  </a:lnTo>
                  <a:moveTo>
                    <a:pt x="1417" y="739"/>
                  </a:moveTo>
                  <a:lnTo>
                    <a:pt x="1417" y="739"/>
                  </a:lnTo>
                  <a:lnTo>
                    <a:pt x="1417" y="740"/>
                  </a:lnTo>
                  <a:lnTo>
                    <a:pt x="1418" y="740"/>
                  </a:lnTo>
                  <a:lnTo>
                    <a:pt x="1420" y="742"/>
                  </a:lnTo>
                  <a:lnTo>
                    <a:pt x="1421" y="742"/>
                  </a:lnTo>
                  <a:lnTo>
                    <a:pt x="1423" y="742"/>
                  </a:lnTo>
                  <a:lnTo>
                    <a:pt x="1423" y="740"/>
                  </a:lnTo>
                  <a:lnTo>
                    <a:pt x="1423" y="739"/>
                  </a:lnTo>
                  <a:lnTo>
                    <a:pt x="1423" y="737"/>
                  </a:lnTo>
                  <a:lnTo>
                    <a:pt x="1423" y="736"/>
                  </a:lnTo>
                  <a:lnTo>
                    <a:pt x="1423" y="734"/>
                  </a:lnTo>
                  <a:lnTo>
                    <a:pt x="1421" y="734"/>
                  </a:lnTo>
                  <a:lnTo>
                    <a:pt x="1421" y="736"/>
                  </a:lnTo>
                  <a:lnTo>
                    <a:pt x="1420" y="734"/>
                  </a:lnTo>
                  <a:lnTo>
                    <a:pt x="1418" y="734"/>
                  </a:lnTo>
                  <a:lnTo>
                    <a:pt x="1417" y="734"/>
                  </a:lnTo>
                  <a:lnTo>
                    <a:pt x="1417" y="736"/>
                  </a:lnTo>
                  <a:lnTo>
                    <a:pt x="1417" y="737"/>
                  </a:lnTo>
                  <a:lnTo>
                    <a:pt x="1417" y="739"/>
                  </a:lnTo>
                  <a:moveTo>
                    <a:pt x="1452" y="739"/>
                  </a:moveTo>
                  <a:lnTo>
                    <a:pt x="1452" y="740"/>
                  </a:lnTo>
                  <a:lnTo>
                    <a:pt x="1452" y="742"/>
                  </a:lnTo>
                  <a:lnTo>
                    <a:pt x="1454" y="742"/>
                  </a:lnTo>
                  <a:lnTo>
                    <a:pt x="1455" y="742"/>
                  </a:lnTo>
                  <a:lnTo>
                    <a:pt x="1455" y="740"/>
                  </a:lnTo>
                  <a:lnTo>
                    <a:pt x="1454" y="740"/>
                  </a:lnTo>
                  <a:lnTo>
                    <a:pt x="1454" y="739"/>
                  </a:lnTo>
                  <a:lnTo>
                    <a:pt x="1452" y="739"/>
                  </a:lnTo>
                  <a:moveTo>
                    <a:pt x="142" y="737"/>
                  </a:moveTo>
                  <a:lnTo>
                    <a:pt x="142" y="739"/>
                  </a:lnTo>
                  <a:lnTo>
                    <a:pt x="144" y="739"/>
                  </a:lnTo>
                  <a:lnTo>
                    <a:pt x="144" y="740"/>
                  </a:lnTo>
                  <a:lnTo>
                    <a:pt x="145" y="740"/>
                  </a:lnTo>
                  <a:lnTo>
                    <a:pt x="145" y="739"/>
                  </a:lnTo>
                  <a:lnTo>
                    <a:pt x="145" y="737"/>
                  </a:lnTo>
                  <a:lnTo>
                    <a:pt x="144" y="737"/>
                  </a:lnTo>
                  <a:lnTo>
                    <a:pt x="142" y="737"/>
                  </a:lnTo>
                  <a:moveTo>
                    <a:pt x="1300" y="734"/>
                  </a:moveTo>
                  <a:lnTo>
                    <a:pt x="1300" y="736"/>
                  </a:lnTo>
                  <a:lnTo>
                    <a:pt x="1300" y="737"/>
                  </a:lnTo>
                  <a:lnTo>
                    <a:pt x="1301" y="737"/>
                  </a:lnTo>
                  <a:lnTo>
                    <a:pt x="1301" y="736"/>
                  </a:lnTo>
                  <a:lnTo>
                    <a:pt x="1301" y="734"/>
                  </a:lnTo>
                  <a:lnTo>
                    <a:pt x="1303" y="734"/>
                  </a:lnTo>
                  <a:lnTo>
                    <a:pt x="1303" y="736"/>
                  </a:lnTo>
                  <a:lnTo>
                    <a:pt x="1304" y="736"/>
                  </a:lnTo>
                  <a:lnTo>
                    <a:pt x="1306" y="736"/>
                  </a:lnTo>
                  <a:lnTo>
                    <a:pt x="1306" y="734"/>
                  </a:lnTo>
                  <a:lnTo>
                    <a:pt x="1304" y="734"/>
                  </a:lnTo>
                  <a:lnTo>
                    <a:pt x="1304" y="733"/>
                  </a:lnTo>
                  <a:lnTo>
                    <a:pt x="1303" y="733"/>
                  </a:lnTo>
                  <a:lnTo>
                    <a:pt x="1303" y="731"/>
                  </a:lnTo>
                  <a:lnTo>
                    <a:pt x="1301" y="731"/>
                  </a:lnTo>
                  <a:lnTo>
                    <a:pt x="1301" y="733"/>
                  </a:lnTo>
                  <a:lnTo>
                    <a:pt x="1300" y="734"/>
                  </a:lnTo>
                  <a:moveTo>
                    <a:pt x="356" y="727"/>
                  </a:moveTo>
                  <a:lnTo>
                    <a:pt x="356" y="725"/>
                  </a:lnTo>
                  <a:lnTo>
                    <a:pt x="358" y="725"/>
                  </a:lnTo>
                  <a:lnTo>
                    <a:pt x="358" y="725"/>
                  </a:lnTo>
                  <a:lnTo>
                    <a:pt x="356" y="725"/>
                  </a:lnTo>
                  <a:lnTo>
                    <a:pt x="356" y="724"/>
                  </a:lnTo>
                  <a:lnTo>
                    <a:pt x="355" y="722"/>
                  </a:lnTo>
                  <a:lnTo>
                    <a:pt x="355" y="724"/>
                  </a:lnTo>
                  <a:lnTo>
                    <a:pt x="355" y="725"/>
                  </a:lnTo>
                  <a:lnTo>
                    <a:pt x="353" y="725"/>
                  </a:lnTo>
                  <a:lnTo>
                    <a:pt x="353" y="725"/>
                  </a:lnTo>
                  <a:lnTo>
                    <a:pt x="353" y="727"/>
                  </a:lnTo>
                  <a:lnTo>
                    <a:pt x="355" y="727"/>
                  </a:lnTo>
                  <a:lnTo>
                    <a:pt x="355" y="728"/>
                  </a:lnTo>
                  <a:lnTo>
                    <a:pt x="355" y="730"/>
                  </a:lnTo>
                  <a:lnTo>
                    <a:pt x="356" y="730"/>
                  </a:lnTo>
                  <a:lnTo>
                    <a:pt x="358" y="728"/>
                  </a:lnTo>
                  <a:lnTo>
                    <a:pt x="356" y="728"/>
                  </a:lnTo>
                  <a:lnTo>
                    <a:pt x="356" y="727"/>
                  </a:lnTo>
                  <a:moveTo>
                    <a:pt x="754" y="725"/>
                  </a:moveTo>
                  <a:lnTo>
                    <a:pt x="754" y="725"/>
                  </a:lnTo>
                  <a:moveTo>
                    <a:pt x="352" y="719"/>
                  </a:moveTo>
                  <a:lnTo>
                    <a:pt x="353" y="719"/>
                  </a:lnTo>
                  <a:lnTo>
                    <a:pt x="353" y="721"/>
                  </a:lnTo>
                  <a:lnTo>
                    <a:pt x="353" y="722"/>
                  </a:lnTo>
                  <a:lnTo>
                    <a:pt x="352" y="722"/>
                  </a:lnTo>
                  <a:lnTo>
                    <a:pt x="352" y="722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19"/>
                  </a:lnTo>
                  <a:lnTo>
                    <a:pt x="352" y="721"/>
                  </a:lnTo>
                  <a:lnTo>
                    <a:pt x="350" y="721"/>
                  </a:lnTo>
                  <a:lnTo>
                    <a:pt x="350" y="722"/>
                  </a:lnTo>
                  <a:lnTo>
                    <a:pt x="349" y="724"/>
                  </a:lnTo>
                  <a:lnTo>
                    <a:pt x="347" y="724"/>
                  </a:lnTo>
                  <a:lnTo>
                    <a:pt x="346" y="724"/>
                  </a:lnTo>
                  <a:lnTo>
                    <a:pt x="346" y="722"/>
                  </a:lnTo>
                  <a:lnTo>
                    <a:pt x="346" y="721"/>
                  </a:lnTo>
                  <a:lnTo>
                    <a:pt x="345" y="721"/>
                  </a:lnTo>
                  <a:lnTo>
                    <a:pt x="345" y="722"/>
                  </a:lnTo>
                  <a:lnTo>
                    <a:pt x="345" y="724"/>
                  </a:lnTo>
                  <a:lnTo>
                    <a:pt x="345" y="725"/>
                  </a:lnTo>
                  <a:lnTo>
                    <a:pt x="345" y="725"/>
                  </a:lnTo>
                  <a:lnTo>
                    <a:pt x="343" y="725"/>
                  </a:lnTo>
                  <a:lnTo>
                    <a:pt x="342" y="725"/>
                  </a:lnTo>
                  <a:lnTo>
                    <a:pt x="343" y="725"/>
                  </a:lnTo>
                  <a:lnTo>
                    <a:pt x="342" y="725"/>
                  </a:lnTo>
                  <a:lnTo>
                    <a:pt x="342" y="724"/>
                  </a:lnTo>
                  <a:lnTo>
                    <a:pt x="343" y="724"/>
                  </a:lnTo>
                  <a:lnTo>
                    <a:pt x="343" y="722"/>
                  </a:lnTo>
                  <a:lnTo>
                    <a:pt x="342" y="722"/>
                  </a:lnTo>
                  <a:lnTo>
                    <a:pt x="342" y="721"/>
                  </a:lnTo>
                  <a:lnTo>
                    <a:pt x="343" y="719"/>
                  </a:lnTo>
                  <a:lnTo>
                    <a:pt x="342" y="719"/>
                  </a:lnTo>
                  <a:lnTo>
                    <a:pt x="342" y="718"/>
                  </a:lnTo>
                  <a:lnTo>
                    <a:pt x="342" y="716"/>
                  </a:lnTo>
                  <a:lnTo>
                    <a:pt x="343" y="718"/>
                  </a:lnTo>
                  <a:lnTo>
                    <a:pt x="343" y="716"/>
                  </a:lnTo>
                  <a:lnTo>
                    <a:pt x="345" y="718"/>
                  </a:lnTo>
                  <a:lnTo>
                    <a:pt x="345" y="716"/>
                  </a:lnTo>
                  <a:lnTo>
                    <a:pt x="346" y="718"/>
                  </a:lnTo>
                  <a:lnTo>
                    <a:pt x="346" y="716"/>
                  </a:lnTo>
                  <a:lnTo>
                    <a:pt x="345" y="716"/>
                  </a:lnTo>
                  <a:lnTo>
                    <a:pt x="345" y="715"/>
                  </a:lnTo>
                  <a:lnTo>
                    <a:pt x="346" y="715"/>
                  </a:lnTo>
                  <a:lnTo>
                    <a:pt x="347" y="715"/>
                  </a:lnTo>
                  <a:lnTo>
                    <a:pt x="349" y="715"/>
                  </a:lnTo>
                  <a:lnTo>
                    <a:pt x="350" y="715"/>
                  </a:lnTo>
                  <a:lnTo>
                    <a:pt x="352" y="716"/>
                  </a:lnTo>
                  <a:lnTo>
                    <a:pt x="352" y="718"/>
                  </a:lnTo>
                  <a:lnTo>
                    <a:pt x="352" y="718"/>
                  </a:lnTo>
                  <a:lnTo>
                    <a:pt x="352" y="719"/>
                  </a:lnTo>
                  <a:moveTo>
                    <a:pt x="350" y="718"/>
                  </a:moveTo>
                  <a:lnTo>
                    <a:pt x="349" y="718"/>
                  </a:lnTo>
                  <a:lnTo>
                    <a:pt x="349" y="719"/>
                  </a:lnTo>
                  <a:lnTo>
                    <a:pt x="350" y="719"/>
                  </a:lnTo>
                  <a:lnTo>
                    <a:pt x="350" y="718"/>
                  </a:lnTo>
                  <a:moveTo>
                    <a:pt x="337" y="713"/>
                  </a:moveTo>
                  <a:lnTo>
                    <a:pt x="339" y="713"/>
                  </a:lnTo>
                  <a:lnTo>
                    <a:pt x="337" y="715"/>
                  </a:lnTo>
                  <a:lnTo>
                    <a:pt x="339" y="715"/>
                  </a:lnTo>
                  <a:lnTo>
                    <a:pt x="339" y="716"/>
                  </a:lnTo>
                  <a:lnTo>
                    <a:pt x="339" y="718"/>
                  </a:lnTo>
                  <a:lnTo>
                    <a:pt x="339" y="719"/>
                  </a:lnTo>
                  <a:lnTo>
                    <a:pt x="339" y="721"/>
                  </a:lnTo>
                  <a:lnTo>
                    <a:pt x="339" y="722"/>
                  </a:lnTo>
                  <a:lnTo>
                    <a:pt x="339" y="724"/>
                  </a:lnTo>
                  <a:lnTo>
                    <a:pt x="339" y="725"/>
                  </a:lnTo>
                  <a:lnTo>
                    <a:pt x="339" y="725"/>
                  </a:lnTo>
                  <a:lnTo>
                    <a:pt x="337" y="725"/>
                  </a:lnTo>
                  <a:lnTo>
                    <a:pt x="337" y="725"/>
                  </a:lnTo>
                  <a:lnTo>
                    <a:pt x="337" y="724"/>
                  </a:lnTo>
                  <a:lnTo>
                    <a:pt x="336" y="722"/>
                  </a:lnTo>
                  <a:lnTo>
                    <a:pt x="336" y="721"/>
                  </a:lnTo>
                  <a:lnTo>
                    <a:pt x="337" y="719"/>
                  </a:lnTo>
                  <a:lnTo>
                    <a:pt x="336" y="719"/>
                  </a:lnTo>
                  <a:lnTo>
                    <a:pt x="336" y="718"/>
                  </a:lnTo>
                  <a:lnTo>
                    <a:pt x="334" y="718"/>
                  </a:lnTo>
                  <a:lnTo>
                    <a:pt x="334" y="716"/>
                  </a:lnTo>
                  <a:lnTo>
                    <a:pt x="334" y="715"/>
                  </a:lnTo>
                  <a:lnTo>
                    <a:pt x="333" y="715"/>
                  </a:lnTo>
                  <a:lnTo>
                    <a:pt x="333" y="713"/>
                  </a:lnTo>
                  <a:lnTo>
                    <a:pt x="333" y="712"/>
                  </a:lnTo>
                  <a:lnTo>
                    <a:pt x="331" y="712"/>
                  </a:lnTo>
                  <a:lnTo>
                    <a:pt x="331" y="713"/>
                  </a:lnTo>
                  <a:lnTo>
                    <a:pt x="331" y="715"/>
                  </a:lnTo>
                  <a:lnTo>
                    <a:pt x="330" y="716"/>
                  </a:lnTo>
                  <a:lnTo>
                    <a:pt x="330" y="715"/>
                  </a:lnTo>
                  <a:lnTo>
                    <a:pt x="330" y="713"/>
                  </a:lnTo>
                  <a:lnTo>
                    <a:pt x="330" y="712"/>
                  </a:lnTo>
                  <a:lnTo>
                    <a:pt x="330" y="711"/>
                  </a:lnTo>
                  <a:lnTo>
                    <a:pt x="330" y="709"/>
                  </a:lnTo>
                  <a:lnTo>
                    <a:pt x="328" y="709"/>
                  </a:lnTo>
                  <a:lnTo>
                    <a:pt x="328" y="708"/>
                  </a:lnTo>
                  <a:lnTo>
                    <a:pt x="328" y="706"/>
                  </a:lnTo>
                  <a:lnTo>
                    <a:pt x="327" y="705"/>
                  </a:lnTo>
                  <a:lnTo>
                    <a:pt x="325" y="705"/>
                  </a:lnTo>
                  <a:lnTo>
                    <a:pt x="325" y="703"/>
                  </a:lnTo>
                  <a:lnTo>
                    <a:pt x="325" y="702"/>
                  </a:lnTo>
                  <a:lnTo>
                    <a:pt x="327" y="702"/>
                  </a:lnTo>
                  <a:lnTo>
                    <a:pt x="325" y="700"/>
                  </a:lnTo>
                  <a:lnTo>
                    <a:pt x="325" y="699"/>
                  </a:lnTo>
                  <a:lnTo>
                    <a:pt x="327" y="700"/>
                  </a:lnTo>
                  <a:lnTo>
                    <a:pt x="327" y="699"/>
                  </a:lnTo>
                  <a:lnTo>
                    <a:pt x="325" y="699"/>
                  </a:lnTo>
                  <a:lnTo>
                    <a:pt x="325" y="697"/>
                  </a:lnTo>
                  <a:lnTo>
                    <a:pt x="327" y="697"/>
                  </a:lnTo>
                  <a:lnTo>
                    <a:pt x="328" y="697"/>
                  </a:lnTo>
                  <a:lnTo>
                    <a:pt x="330" y="697"/>
                  </a:lnTo>
                  <a:lnTo>
                    <a:pt x="331" y="697"/>
                  </a:lnTo>
                  <a:lnTo>
                    <a:pt x="331" y="699"/>
                  </a:lnTo>
                  <a:lnTo>
                    <a:pt x="333" y="699"/>
                  </a:lnTo>
                  <a:lnTo>
                    <a:pt x="334" y="699"/>
                  </a:lnTo>
                  <a:lnTo>
                    <a:pt x="334" y="700"/>
                  </a:lnTo>
                  <a:lnTo>
                    <a:pt x="336" y="700"/>
                  </a:lnTo>
                  <a:lnTo>
                    <a:pt x="337" y="700"/>
                  </a:lnTo>
                  <a:lnTo>
                    <a:pt x="337" y="702"/>
                  </a:lnTo>
                  <a:lnTo>
                    <a:pt x="337" y="703"/>
                  </a:lnTo>
                  <a:lnTo>
                    <a:pt x="337" y="705"/>
                  </a:lnTo>
                  <a:lnTo>
                    <a:pt x="337" y="706"/>
                  </a:lnTo>
                  <a:lnTo>
                    <a:pt x="337" y="708"/>
                  </a:lnTo>
                  <a:lnTo>
                    <a:pt x="337" y="709"/>
                  </a:lnTo>
                  <a:lnTo>
                    <a:pt x="336" y="709"/>
                  </a:lnTo>
                  <a:lnTo>
                    <a:pt x="334" y="708"/>
                  </a:lnTo>
                  <a:lnTo>
                    <a:pt x="333" y="706"/>
                  </a:lnTo>
                  <a:lnTo>
                    <a:pt x="331" y="706"/>
                  </a:lnTo>
                  <a:lnTo>
                    <a:pt x="331" y="705"/>
                  </a:lnTo>
                  <a:lnTo>
                    <a:pt x="330" y="705"/>
                  </a:lnTo>
                  <a:lnTo>
                    <a:pt x="331" y="706"/>
                  </a:lnTo>
                  <a:lnTo>
                    <a:pt x="331" y="708"/>
                  </a:lnTo>
                  <a:lnTo>
                    <a:pt x="331" y="709"/>
                  </a:lnTo>
                  <a:lnTo>
                    <a:pt x="331" y="711"/>
                  </a:lnTo>
                  <a:lnTo>
                    <a:pt x="333" y="709"/>
                  </a:lnTo>
                  <a:lnTo>
                    <a:pt x="333" y="708"/>
                  </a:lnTo>
                  <a:lnTo>
                    <a:pt x="334" y="708"/>
                  </a:lnTo>
                  <a:lnTo>
                    <a:pt x="334" y="709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6" y="712"/>
                  </a:lnTo>
                  <a:lnTo>
                    <a:pt x="337" y="712"/>
                  </a:lnTo>
                  <a:lnTo>
                    <a:pt x="337" y="713"/>
                  </a:lnTo>
                  <a:moveTo>
                    <a:pt x="334" y="702"/>
                  </a:moveTo>
                  <a:lnTo>
                    <a:pt x="336" y="703"/>
                  </a:lnTo>
                  <a:lnTo>
                    <a:pt x="336" y="702"/>
                  </a:lnTo>
                  <a:lnTo>
                    <a:pt x="334" y="702"/>
                  </a:lnTo>
                  <a:moveTo>
                    <a:pt x="330" y="702"/>
                  </a:moveTo>
                  <a:lnTo>
                    <a:pt x="331" y="703"/>
                  </a:lnTo>
                  <a:lnTo>
                    <a:pt x="333" y="703"/>
                  </a:lnTo>
                  <a:lnTo>
                    <a:pt x="333" y="705"/>
                  </a:lnTo>
                  <a:lnTo>
                    <a:pt x="334" y="705"/>
                  </a:lnTo>
                  <a:lnTo>
                    <a:pt x="333" y="703"/>
                  </a:lnTo>
                  <a:lnTo>
                    <a:pt x="331" y="702"/>
                  </a:lnTo>
                  <a:lnTo>
                    <a:pt x="333" y="700"/>
                  </a:lnTo>
                  <a:lnTo>
                    <a:pt x="331" y="700"/>
                  </a:lnTo>
                  <a:lnTo>
                    <a:pt x="331" y="702"/>
                  </a:lnTo>
                  <a:lnTo>
                    <a:pt x="330" y="702"/>
                  </a:lnTo>
                  <a:moveTo>
                    <a:pt x="334" y="721"/>
                  </a:moveTo>
                  <a:lnTo>
                    <a:pt x="336" y="719"/>
                  </a:lnTo>
                  <a:lnTo>
                    <a:pt x="334" y="719"/>
                  </a:lnTo>
                  <a:lnTo>
                    <a:pt x="334" y="721"/>
                  </a:lnTo>
                  <a:moveTo>
                    <a:pt x="209" y="696"/>
                  </a:moveTo>
                  <a:lnTo>
                    <a:pt x="209" y="697"/>
                  </a:lnTo>
                  <a:lnTo>
                    <a:pt x="207" y="697"/>
                  </a:lnTo>
                  <a:lnTo>
                    <a:pt x="207" y="699"/>
                  </a:lnTo>
                  <a:lnTo>
                    <a:pt x="206" y="699"/>
                  </a:lnTo>
                  <a:lnTo>
                    <a:pt x="206" y="700"/>
                  </a:lnTo>
                  <a:lnTo>
                    <a:pt x="204" y="700"/>
                  </a:lnTo>
                  <a:lnTo>
                    <a:pt x="204" y="702"/>
                  </a:lnTo>
                  <a:lnTo>
                    <a:pt x="204" y="703"/>
                  </a:lnTo>
                  <a:lnTo>
                    <a:pt x="206" y="703"/>
                  </a:lnTo>
                  <a:lnTo>
                    <a:pt x="207" y="703"/>
                  </a:lnTo>
                  <a:lnTo>
                    <a:pt x="207" y="705"/>
                  </a:lnTo>
                  <a:lnTo>
                    <a:pt x="207" y="706"/>
                  </a:lnTo>
                  <a:lnTo>
                    <a:pt x="209" y="706"/>
                  </a:lnTo>
                  <a:lnTo>
                    <a:pt x="209" y="708"/>
                  </a:lnTo>
                  <a:lnTo>
                    <a:pt x="207" y="708"/>
                  </a:lnTo>
                  <a:lnTo>
                    <a:pt x="207" y="709"/>
                  </a:lnTo>
                  <a:lnTo>
                    <a:pt x="206" y="709"/>
                  </a:lnTo>
                  <a:lnTo>
                    <a:pt x="204" y="709"/>
                  </a:lnTo>
                  <a:lnTo>
                    <a:pt x="204" y="708"/>
                  </a:lnTo>
                  <a:lnTo>
                    <a:pt x="203" y="708"/>
                  </a:lnTo>
                  <a:lnTo>
                    <a:pt x="203" y="709"/>
                  </a:lnTo>
                  <a:lnTo>
                    <a:pt x="204" y="709"/>
                  </a:lnTo>
                  <a:lnTo>
                    <a:pt x="206" y="711"/>
                  </a:lnTo>
                  <a:lnTo>
                    <a:pt x="206" y="712"/>
                  </a:lnTo>
                  <a:lnTo>
                    <a:pt x="204" y="712"/>
                  </a:lnTo>
                  <a:lnTo>
                    <a:pt x="203" y="712"/>
                  </a:lnTo>
                  <a:lnTo>
                    <a:pt x="201" y="712"/>
                  </a:lnTo>
                  <a:lnTo>
                    <a:pt x="203" y="711"/>
                  </a:lnTo>
                  <a:lnTo>
                    <a:pt x="201" y="711"/>
                  </a:lnTo>
                  <a:lnTo>
                    <a:pt x="201" y="712"/>
                  </a:lnTo>
                  <a:lnTo>
                    <a:pt x="201" y="713"/>
                  </a:lnTo>
                  <a:lnTo>
                    <a:pt x="201" y="715"/>
                  </a:lnTo>
                  <a:lnTo>
                    <a:pt x="200" y="715"/>
                  </a:lnTo>
                  <a:lnTo>
                    <a:pt x="200" y="713"/>
                  </a:lnTo>
                  <a:lnTo>
                    <a:pt x="198" y="713"/>
                  </a:lnTo>
                  <a:lnTo>
                    <a:pt x="198" y="715"/>
                  </a:lnTo>
                  <a:lnTo>
                    <a:pt x="198" y="716"/>
                  </a:lnTo>
                  <a:lnTo>
                    <a:pt x="197" y="716"/>
                  </a:lnTo>
                  <a:lnTo>
                    <a:pt x="197" y="718"/>
                  </a:lnTo>
                  <a:lnTo>
                    <a:pt x="195" y="718"/>
                  </a:lnTo>
                  <a:lnTo>
                    <a:pt x="195" y="719"/>
                  </a:lnTo>
                  <a:lnTo>
                    <a:pt x="194" y="719"/>
                  </a:lnTo>
                  <a:lnTo>
                    <a:pt x="194" y="718"/>
                  </a:lnTo>
                  <a:lnTo>
                    <a:pt x="195" y="716"/>
                  </a:lnTo>
                  <a:lnTo>
                    <a:pt x="195" y="715"/>
                  </a:lnTo>
                  <a:lnTo>
                    <a:pt x="194" y="715"/>
                  </a:lnTo>
                  <a:lnTo>
                    <a:pt x="195" y="713"/>
                  </a:lnTo>
                  <a:lnTo>
                    <a:pt x="194" y="713"/>
                  </a:lnTo>
                  <a:lnTo>
                    <a:pt x="194" y="715"/>
                  </a:lnTo>
                  <a:lnTo>
                    <a:pt x="194" y="716"/>
                  </a:lnTo>
                  <a:lnTo>
                    <a:pt x="192" y="716"/>
                  </a:lnTo>
                  <a:lnTo>
                    <a:pt x="191" y="716"/>
                  </a:lnTo>
                  <a:lnTo>
                    <a:pt x="191" y="715"/>
                  </a:lnTo>
                  <a:lnTo>
                    <a:pt x="192" y="715"/>
                  </a:lnTo>
                  <a:lnTo>
                    <a:pt x="192" y="713"/>
                  </a:lnTo>
                  <a:lnTo>
                    <a:pt x="191" y="713"/>
                  </a:lnTo>
                  <a:lnTo>
                    <a:pt x="189" y="712"/>
                  </a:lnTo>
                  <a:lnTo>
                    <a:pt x="188" y="711"/>
                  </a:lnTo>
                  <a:lnTo>
                    <a:pt x="189" y="711"/>
                  </a:lnTo>
                  <a:lnTo>
                    <a:pt x="189" y="709"/>
                  </a:lnTo>
                  <a:lnTo>
                    <a:pt x="189" y="708"/>
                  </a:lnTo>
                  <a:lnTo>
                    <a:pt x="191" y="708"/>
                  </a:lnTo>
                  <a:lnTo>
                    <a:pt x="191" y="706"/>
                  </a:lnTo>
                  <a:lnTo>
                    <a:pt x="192" y="706"/>
                  </a:lnTo>
                  <a:lnTo>
                    <a:pt x="194" y="706"/>
                  </a:lnTo>
                  <a:lnTo>
                    <a:pt x="195" y="708"/>
                  </a:lnTo>
                  <a:lnTo>
                    <a:pt x="197" y="708"/>
                  </a:lnTo>
                  <a:lnTo>
                    <a:pt x="198" y="708"/>
                  </a:lnTo>
                  <a:lnTo>
                    <a:pt x="198" y="706"/>
                  </a:lnTo>
                  <a:lnTo>
                    <a:pt x="197" y="706"/>
                  </a:lnTo>
                  <a:lnTo>
                    <a:pt x="197" y="708"/>
                  </a:lnTo>
                  <a:lnTo>
                    <a:pt x="195" y="706"/>
                  </a:lnTo>
                  <a:lnTo>
                    <a:pt x="195" y="705"/>
                  </a:lnTo>
                  <a:lnTo>
                    <a:pt x="195" y="703"/>
                  </a:lnTo>
                  <a:lnTo>
                    <a:pt x="197" y="703"/>
                  </a:lnTo>
                  <a:lnTo>
                    <a:pt x="198" y="703"/>
                  </a:lnTo>
                  <a:lnTo>
                    <a:pt x="200" y="703"/>
                  </a:lnTo>
                  <a:lnTo>
                    <a:pt x="200" y="705"/>
                  </a:lnTo>
                  <a:lnTo>
                    <a:pt x="201" y="705"/>
                  </a:lnTo>
                  <a:lnTo>
                    <a:pt x="200" y="703"/>
                  </a:lnTo>
                  <a:lnTo>
                    <a:pt x="201" y="703"/>
                  </a:lnTo>
                  <a:lnTo>
                    <a:pt x="201" y="702"/>
                  </a:lnTo>
                  <a:lnTo>
                    <a:pt x="201" y="700"/>
                  </a:lnTo>
                  <a:lnTo>
                    <a:pt x="201" y="699"/>
                  </a:lnTo>
                  <a:lnTo>
                    <a:pt x="201" y="697"/>
                  </a:lnTo>
                  <a:lnTo>
                    <a:pt x="203" y="699"/>
                  </a:lnTo>
                  <a:lnTo>
                    <a:pt x="203" y="697"/>
                  </a:lnTo>
                  <a:lnTo>
                    <a:pt x="203" y="696"/>
                  </a:lnTo>
                  <a:lnTo>
                    <a:pt x="204" y="696"/>
                  </a:lnTo>
                  <a:lnTo>
                    <a:pt x="204" y="694"/>
                  </a:lnTo>
                  <a:lnTo>
                    <a:pt x="206" y="694"/>
                  </a:lnTo>
                  <a:lnTo>
                    <a:pt x="206" y="696"/>
                  </a:lnTo>
                  <a:lnTo>
                    <a:pt x="207" y="696"/>
                  </a:lnTo>
                  <a:lnTo>
                    <a:pt x="207" y="694"/>
                  </a:lnTo>
                  <a:lnTo>
                    <a:pt x="209" y="696"/>
                  </a:lnTo>
                  <a:moveTo>
                    <a:pt x="197" y="711"/>
                  </a:moveTo>
                  <a:lnTo>
                    <a:pt x="195" y="709"/>
                  </a:lnTo>
                  <a:lnTo>
                    <a:pt x="195" y="711"/>
                  </a:lnTo>
                  <a:lnTo>
                    <a:pt x="197" y="711"/>
                  </a:lnTo>
                  <a:moveTo>
                    <a:pt x="1296" y="730"/>
                  </a:moveTo>
                  <a:lnTo>
                    <a:pt x="1294" y="730"/>
                  </a:lnTo>
                  <a:lnTo>
                    <a:pt x="1294" y="731"/>
                  </a:lnTo>
                  <a:lnTo>
                    <a:pt x="1294" y="733"/>
                  </a:lnTo>
                  <a:lnTo>
                    <a:pt x="1296" y="733"/>
                  </a:lnTo>
                  <a:lnTo>
                    <a:pt x="1296" y="734"/>
                  </a:lnTo>
                  <a:lnTo>
                    <a:pt x="1297" y="734"/>
                  </a:lnTo>
                  <a:lnTo>
                    <a:pt x="1297" y="733"/>
                  </a:lnTo>
                  <a:lnTo>
                    <a:pt x="1299" y="733"/>
                  </a:lnTo>
                  <a:lnTo>
                    <a:pt x="1299" y="731"/>
                  </a:lnTo>
                  <a:lnTo>
                    <a:pt x="1299" y="730"/>
                  </a:lnTo>
                  <a:lnTo>
                    <a:pt x="1297" y="730"/>
                  </a:lnTo>
                  <a:lnTo>
                    <a:pt x="1296" y="730"/>
                  </a:lnTo>
                  <a:moveTo>
                    <a:pt x="1307" y="770"/>
                  </a:moveTo>
                  <a:lnTo>
                    <a:pt x="1309" y="770"/>
                  </a:lnTo>
                  <a:lnTo>
                    <a:pt x="1310" y="770"/>
                  </a:lnTo>
                  <a:lnTo>
                    <a:pt x="1310" y="768"/>
                  </a:lnTo>
                  <a:lnTo>
                    <a:pt x="1309" y="768"/>
                  </a:lnTo>
                  <a:lnTo>
                    <a:pt x="1307" y="770"/>
                  </a:lnTo>
                  <a:moveTo>
                    <a:pt x="1299" y="711"/>
                  </a:moveTo>
                  <a:lnTo>
                    <a:pt x="1299" y="712"/>
                  </a:lnTo>
                  <a:lnTo>
                    <a:pt x="1300" y="712"/>
                  </a:lnTo>
                  <a:lnTo>
                    <a:pt x="1300" y="711"/>
                  </a:lnTo>
                  <a:lnTo>
                    <a:pt x="1301" y="711"/>
                  </a:lnTo>
                  <a:lnTo>
                    <a:pt x="1301" y="712"/>
                  </a:lnTo>
                  <a:lnTo>
                    <a:pt x="1300" y="713"/>
                  </a:lnTo>
                  <a:lnTo>
                    <a:pt x="1301" y="713"/>
                  </a:lnTo>
                  <a:lnTo>
                    <a:pt x="1301" y="712"/>
                  </a:lnTo>
                  <a:lnTo>
                    <a:pt x="1303" y="712"/>
                  </a:lnTo>
                  <a:lnTo>
                    <a:pt x="1303" y="711"/>
                  </a:lnTo>
                  <a:lnTo>
                    <a:pt x="1303" y="709"/>
                  </a:lnTo>
                  <a:lnTo>
                    <a:pt x="1301" y="711"/>
                  </a:lnTo>
                  <a:lnTo>
                    <a:pt x="1301" y="709"/>
                  </a:lnTo>
                  <a:lnTo>
                    <a:pt x="1300" y="711"/>
                  </a:lnTo>
                  <a:lnTo>
                    <a:pt x="1300" y="709"/>
                  </a:lnTo>
                  <a:lnTo>
                    <a:pt x="1300" y="708"/>
                  </a:lnTo>
                  <a:lnTo>
                    <a:pt x="1300" y="706"/>
                  </a:lnTo>
                  <a:lnTo>
                    <a:pt x="1300" y="705"/>
                  </a:lnTo>
                  <a:lnTo>
                    <a:pt x="1300" y="703"/>
                  </a:lnTo>
                  <a:lnTo>
                    <a:pt x="1301" y="703"/>
                  </a:lnTo>
                  <a:lnTo>
                    <a:pt x="1303" y="703"/>
                  </a:lnTo>
                  <a:lnTo>
                    <a:pt x="1303" y="702"/>
                  </a:lnTo>
                  <a:lnTo>
                    <a:pt x="1304" y="703"/>
                  </a:lnTo>
                  <a:lnTo>
                    <a:pt x="1306" y="703"/>
                  </a:lnTo>
                  <a:lnTo>
                    <a:pt x="1304" y="702"/>
                  </a:lnTo>
                  <a:lnTo>
                    <a:pt x="1303" y="702"/>
                  </a:lnTo>
                  <a:lnTo>
                    <a:pt x="1303" y="700"/>
                  </a:lnTo>
                  <a:lnTo>
                    <a:pt x="1304" y="700"/>
                  </a:lnTo>
                  <a:lnTo>
                    <a:pt x="1304" y="699"/>
                  </a:lnTo>
                  <a:lnTo>
                    <a:pt x="1303" y="699"/>
                  </a:lnTo>
                  <a:lnTo>
                    <a:pt x="1303" y="697"/>
                  </a:lnTo>
                  <a:lnTo>
                    <a:pt x="1304" y="697"/>
                  </a:lnTo>
                  <a:lnTo>
                    <a:pt x="1304" y="696"/>
                  </a:lnTo>
                  <a:lnTo>
                    <a:pt x="1306" y="696"/>
                  </a:lnTo>
                  <a:lnTo>
                    <a:pt x="1306" y="694"/>
                  </a:lnTo>
                  <a:lnTo>
                    <a:pt x="1306" y="693"/>
                  </a:lnTo>
                  <a:lnTo>
                    <a:pt x="1306" y="691"/>
                  </a:lnTo>
                  <a:lnTo>
                    <a:pt x="1307" y="693"/>
                  </a:lnTo>
                  <a:lnTo>
                    <a:pt x="1309" y="693"/>
                  </a:lnTo>
                  <a:lnTo>
                    <a:pt x="1310" y="693"/>
                  </a:lnTo>
                  <a:lnTo>
                    <a:pt x="1310" y="693"/>
                  </a:lnTo>
                  <a:lnTo>
                    <a:pt x="1312" y="693"/>
                  </a:lnTo>
                  <a:lnTo>
                    <a:pt x="1313" y="693"/>
                  </a:lnTo>
                  <a:lnTo>
                    <a:pt x="1315" y="693"/>
                  </a:lnTo>
                  <a:lnTo>
                    <a:pt x="1315" y="691"/>
                  </a:lnTo>
                  <a:lnTo>
                    <a:pt x="1316" y="691"/>
                  </a:lnTo>
                  <a:lnTo>
                    <a:pt x="1316" y="693"/>
                  </a:lnTo>
                  <a:lnTo>
                    <a:pt x="1318" y="693"/>
                  </a:lnTo>
                  <a:lnTo>
                    <a:pt x="1318" y="691"/>
                  </a:lnTo>
                  <a:lnTo>
                    <a:pt x="1319" y="691"/>
                  </a:lnTo>
                  <a:lnTo>
                    <a:pt x="1319" y="693"/>
                  </a:lnTo>
                  <a:lnTo>
                    <a:pt x="1319" y="694"/>
                  </a:lnTo>
                  <a:lnTo>
                    <a:pt x="1319" y="696"/>
                  </a:lnTo>
                  <a:lnTo>
                    <a:pt x="1318" y="697"/>
                  </a:lnTo>
                  <a:lnTo>
                    <a:pt x="1316" y="697"/>
                  </a:lnTo>
                  <a:lnTo>
                    <a:pt x="1316" y="699"/>
                  </a:lnTo>
                  <a:lnTo>
                    <a:pt x="1315" y="700"/>
                  </a:lnTo>
                  <a:lnTo>
                    <a:pt x="1313" y="700"/>
                  </a:lnTo>
                  <a:lnTo>
                    <a:pt x="1313" y="702"/>
                  </a:lnTo>
                  <a:lnTo>
                    <a:pt x="1312" y="702"/>
                  </a:lnTo>
                  <a:lnTo>
                    <a:pt x="1312" y="703"/>
                  </a:lnTo>
                  <a:lnTo>
                    <a:pt x="1313" y="703"/>
                  </a:lnTo>
                  <a:lnTo>
                    <a:pt x="1313" y="705"/>
                  </a:lnTo>
                  <a:lnTo>
                    <a:pt x="1312" y="706"/>
                  </a:lnTo>
                  <a:lnTo>
                    <a:pt x="1312" y="708"/>
                  </a:lnTo>
                  <a:lnTo>
                    <a:pt x="1310" y="708"/>
                  </a:lnTo>
                  <a:lnTo>
                    <a:pt x="1310" y="706"/>
                  </a:lnTo>
                  <a:lnTo>
                    <a:pt x="1310" y="708"/>
                  </a:lnTo>
                  <a:lnTo>
                    <a:pt x="1310" y="708"/>
                  </a:lnTo>
                  <a:lnTo>
                    <a:pt x="1310" y="709"/>
                  </a:lnTo>
                  <a:lnTo>
                    <a:pt x="1312" y="708"/>
                  </a:lnTo>
                  <a:lnTo>
                    <a:pt x="1313" y="708"/>
                  </a:lnTo>
                  <a:lnTo>
                    <a:pt x="1315" y="706"/>
                  </a:lnTo>
                  <a:lnTo>
                    <a:pt x="1316" y="706"/>
                  </a:lnTo>
                  <a:lnTo>
                    <a:pt x="1316" y="705"/>
                  </a:lnTo>
                  <a:lnTo>
                    <a:pt x="1318" y="705"/>
                  </a:lnTo>
                  <a:lnTo>
                    <a:pt x="1319" y="706"/>
                  </a:lnTo>
                  <a:lnTo>
                    <a:pt x="1321" y="706"/>
                  </a:lnTo>
                  <a:lnTo>
                    <a:pt x="1322" y="706"/>
                  </a:lnTo>
                  <a:lnTo>
                    <a:pt x="1324" y="706"/>
                  </a:lnTo>
                  <a:lnTo>
                    <a:pt x="1325" y="706"/>
                  </a:lnTo>
                  <a:lnTo>
                    <a:pt x="1327" y="706"/>
                  </a:lnTo>
                  <a:lnTo>
                    <a:pt x="1328" y="706"/>
                  </a:lnTo>
                  <a:lnTo>
                    <a:pt x="1330" y="706"/>
                  </a:lnTo>
                  <a:lnTo>
                    <a:pt x="1330" y="708"/>
                  </a:lnTo>
                  <a:lnTo>
                    <a:pt x="1330" y="709"/>
                  </a:lnTo>
                  <a:lnTo>
                    <a:pt x="1330" y="711"/>
                  </a:lnTo>
                  <a:lnTo>
                    <a:pt x="1328" y="711"/>
                  </a:lnTo>
                  <a:lnTo>
                    <a:pt x="1328" y="712"/>
                  </a:lnTo>
                  <a:lnTo>
                    <a:pt x="1328" y="713"/>
                  </a:lnTo>
                  <a:lnTo>
                    <a:pt x="1327" y="715"/>
                  </a:lnTo>
                  <a:lnTo>
                    <a:pt x="1327" y="716"/>
                  </a:lnTo>
                  <a:lnTo>
                    <a:pt x="1327" y="718"/>
                  </a:lnTo>
                  <a:lnTo>
                    <a:pt x="1325" y="718"/>
                  </a:lnTo>
                  <a:lnTo>
                    <a:pt x="1325" y="719"/>
                  </a:lnTo>
                  <a:lnTo>
                    <a:pt x="1324" y="719"/>
                  </a:lnTo>
                  <a:lnTo>
                    <a:pt x="1324" y="721"/>
                  </a:lnTo>
                  <a:lnTo>
                    <a:pt x="1324" y="722"/>
                  </a:lnTo>
                  <a:lnTo>
                    <a:pt x="1322" y="722"/>
                  </a:lnTo>
                  <a:lnTo>
                    <a:pt x="1322" y="724"/>
                  </a:lnTo>
                  <a:lnTo>
                    <a:pt x="1321" y="725"/>
                  </a:lnTo>
                  <a:lnTo>
                    <a:pt x="1322" y="725"/>
                  </a:lnTo>
                  <a:lnTo>
                    <a:pt x="1324" y="725"/>
                  </a:lnTo>
                  <a:lnTo>
                    <a:pt x="1324" y="725"/>
                  </a:lnTo>
                  <a:lnTo>
                    <a:pt x="1322" y="725"/>
                  </a:lnTo>
                  <a:lnTo>
                    <a:pt x="1321" y="725"/>
                  </a:lnTo>
                  <a:lnTo>
                    <a:pt x="1319" y="725"/>
                  </a:lnTo>
                  <a:lnTo>
                    <a:pt x="1319" y="727"/>
                  </a:lnTo>
                  <a:lnTo>
                    <a:pt x="1318" y="727"/>
                  </a:lnTo>
                  <a:lnTo>
                    <a:pt x="1318" y="728"/>
                  </a:lnTo>
                  <a:lnTo>
                    <a:pt x="1319" y="728"/>
                  </a:lnTo>
                  <a:lnTo>
                    <a:pt x="1321" y="728"/>
                  </a:lnTo>
                  <a:lnTo>
                    <a:pt x="1322" y="727"/>
                  </a:lnTo>
                  <a:lnTo>
                    <a:pt x="1324" y="727"/>
                  </a:lnTo>
                  <a:lnTo>
                    <a:pt x="1324" y="728"/>
                  </a:lnTo>
                  <a:lnTo>
                    <a:pt x="1325" y="728"/>
                  </a:lnTo>
                  <a:lnTo>
                    <a:pt x="1325" y="730"/>
                  </a:lnTo>
                  <a:lnTo>
                    <a:pt x="1327" y="730"/>
                  </a:lnTo>
                  <a:lnTo>
                    <a:pt x="1328" y="731"/>
                  </a:lnTo>
                  <a:lnTo>
                    <a:pt x="1330" y="733"/>
                  </a:lnTo>
                  <a:lnTo>
                    <a:pt x="1330" y="734"/>
                  </a:lnTo>
                  <a:lnTo>
                    <a:pt x="1331" y="734"/>
                  </a:lnTo>
                  <a:lnTo>
                    <a:pt x="1331" y="736"/>
                  </a:lnTo>
                  <a:lnTo>
                    <a:pt x="1331" y="737"/>
                  </a:lnTo>
                  <a:lnTo>
                    <a:pt x="1331" y="739"/>
                  </a:lnTo>
                  <a:lnTo>
                    <a:pt x="1331" y="740"/>
                  </a:lnTo>
                  <a:lnTo>
                    <a:pt x="1332" y="740"/>
                  </a:lnTo>
                  <a:lnTo>
                    <a:pt x="1332" y="742"/>
                  </a:lnTo>
                  <a:lnTo>
                    <a:pt x="1332" y="743"/>
                  </a:lnTo>
                  <a:lnTo>
                    <a:pt x="1334" y="744"/>
                  </a:lnTo>
                  <a:lnTo>
                    <a:pt x="1334" y="746"/>
                  </a:lnTo>
                  <a:lnTo>
                    <a:pt x="1334" y="747"/>
                  </a:lnTo>
                  <a:lnTo>
                    <a:pt x="1335" y="747"/>
                  </a:lnTo>
                  <a:lnTo>
                    <a:pt x="1337" y="747"/>
                  </a:lnTo>
                  <a:lnTo>
                    <a:pt x="1338" y="749"/>
                  </a:lnTo>
                  <a:lnTo>
                    <a:pt x="1340" y="749"/>
                  </a:lnTo>
                  <a:lnTo>
                    <a:pt x="1340" y="750"/>
                  </a:lnTo>
                  <a:lnTo>
                    <a:pt x="1340" y="752"/>
                  </a:lnTo>
                  <a:lnTo>
                    <a:pt x="1341" y="752"/>
                  </a:lnTo>
                  <a:lnTo>
                    <a:pt x="1341" y="753"/>
                  </a:lnTo>
                  <a:lnTo>
                    <a:pt x="1343" y="753"/>
                  </a:lnTo>
                  <a:lnTo>
                    <a:pt x="1343" y="755"/>
                  </a:lnTo>
                  <a:lnTo>
                    <a:pt x="1341" y="755"/>
                  </a:lnTo>
                  <a:lnTo>
                    <a:pt x="1343" y="756"/>
                  </a:lnTo>
                  <a:lnTo>
                    <a:pt x="1343" y="758"/>
                  </a:lnTo>
                  <a:lnTo>
                    <a:pt x="1344" y="759"/>
                  </a:lnTo>
                  <a:lnTo>
                    <a:pt x="1343" y="759"/>
                  </a:lnTo>
                  <a:lnTo>
                    <a:pt x="1341" y="759"/>
                  </a:lnTo>
                  <a:lnTo>
                    <a:pt x="1341" y="761"/>
                  </a:lnTo>
                  <a:lnTo>
                    <a:pt x="1343" y="761"/>
                  </a:lnTo>
                  <a:lnTo>
                    <a:pt x="1344" y="762"/>
                  </a:lnTo>
                  <a:lnTo>
                    <a:pt x="1346" y="762"/>
                  </a:lnTo>
                  <a:lnTo>
                    <a:pt x="1346" y="762"/>
                  </a:lnTo>
                  <a:lnTo>
                    <a:pt x="1346" y="764"/>
                  </a:lnTo>
                  <a:lnTo>
                    <a:pt x="1346" y="765"/>
                  </a:lnTo>
                  <a:lnTo>
                    <a:pt x="1346" y="767"/>
                  </a:lnTo>
                  <a:lnTo>
                    <a:pt x="1344" y="767"/>
                  </a:lnTo>
                  <a:lnTo>
                    <a:pt x="1344" y="768"/>
                  </a:lnTo>
                  <a:lnTo>
                    <a:pt x="1346" y="770"/>
                  </a:lnTo>
                  <a:lnTo>
                    <a:pt x="1346" y="770"/>
                  </a:lnTo>
                  <a:lnTo>
                    <a:pt x="1346" y="768"/>
                  </a:lnTo>
                  <a:lnTo>
                    <a:pt x="1346" y="767"/>
                  </a:lnTo>
                  <a:lnTo>
                    <a:pt x="1347" y="767"/>
                  </a:lnTo>
                  <a:lnTo>
                    <a:pt x="1349" y="767"/>
                  </a:lnTo>
                  <a:lnTo>
                    <a:pt x="1349" y="768"/>
                  </a:lnTo>
                  <a:lnTo>
                    <a:pt x="1350" y="768"/>
                  </a:lnTo>
                  <a:lnTo>
                    <a:pt x="1352" y="768"/>
                  </a:lnTo>
                  <a:lnTo>
                    <a:pt x="1353" y="768"/>
                  </a:lnTo>
                  <a:lnTo>
                    <a:pt x="1355" y="770"/>
                  </a:lnTo>
                  <a:lnTo>
                    <a:pt x="1355" y="771"/>
                  </a:lnTo>
                  <a:lnTo>
                    <a:pt x="1356" y="771"/>
                  </a:lnTo>
                  <a:lnTo>
                    <a:pt x="1356" y="773"/>
                  </a:lnTo>
                  <a:lnTo>
                    <a:pt x="1356" y="774"/>
                  </a:lnTo>
                  <a:lnTo>
                    <a:pt x="1355" y="774"/>
                  </a:lnTo>
                  <a:lnTo>
                    <a:pt x="1355" y="776"/>
                  </a:lnTo>
                  <a:lnTo>
                    <a:pt x="1355" y="777"/>
                  </a:lnTo>
                  <a:lnTo>
                    <a:pt x="1355" y="778"/>
                  </a:lnTo>
                  <a:lnTo>
                    <a:pt x="1353" y="778"/>
                  </a:lnTo>
                  <a:lnTo>
                    <a:pt x="1353" y="780"/>
                  </a:lnTo>
                  <a:lnTo>
                    <a:pt x="1352" y="780"/>
                  </a:lnTo>
                  <a:lnTo>
                    <a:pt x="1352" y="781"/>
                  </a:lnTo>
                  <a:lnTo>
                    <a:pt x="1352" y="783"/>
                  </a:lnTo>
                  <a:lnTo>
                    <a:pt x="1350" y="783"/>
                  </a:lnTo>
                  <a:lnTo>
                    <a:pt x="1350" y="781"/>
                  </a:lnTo>
                  <a:lnTo>
                    <a:pt x="1349" y="781"/>
                  </a:lnTo>
                  <a:lnTo>
                    <a:pt x="1349" y="783"/>
                  </a:lnTo>
                  <a:lnTo>
                    <a:pt x="1349" y="784"/>
                  </a:lnTo>
                  <a:lnTo>
                    <a:pt x="1349" y="786"/>
                  </a:lnTo>
                  <a:lnTo>
                    <a:pt x="1347" y="786"/>
                  </a:lnTo>
                  <a:lnTo>
                    <a:pt x="1349" y="787"/>
                  </a:lnTo>
                  <a:lnTo>
                    <a:pt x="1350" y="787"/>
                  </a:lnTo>
                  <a:lnTo>
                    <a:pt x="1353" y="787"/>
                  </a:lnTo>
                  <a:lnTo>
                    <a:pt x="1353" y="789"/>
                  </a:lnTo>
                  <a:lnTo>
                    <a:pt x="1353" y="790"/>
                  </a:lnTo>
                  <a:lnTo>
                    <a:pt x="1352" y="790"/>
                  </a:lnTo>
                  <a:lnTo>
                    <a:pt x="1352" y="792"/>
                  </a:lnTo>
                  <a:lnTo>
                    <a:pt x="1350" y="792"/>
                  </a:lnTo>
                  <a:lnTo>
                    <a:pt x="1349" y="792"/>
                  </a:lnTo>
                  <a:lnTo>
                    <a:pt x="1349" y="793"/>
                  </a:lnTo>
                  <a:lnTo>
                    <a:pt x="1347" y="793"/>
                  </a:lnTo>
                  <a:lnTo>
                    <a:pt x="1346" y="795"/>
                  </a:lnTo>
                  <a:lnTo>
                    <a:pt x="1346" y="795"/>
                  </a:lnTo>
                  <a:lnTo>
                    <a:pt x="1344" y="795"/>
                  </a:lnTo>
                  <a:lnTo>
                    <a:pt x="1343" y="795"/>
                  </a:lnTo>
                  <a:lnTo>
                    <a:pt x="1341" y="795"/>
                  </a:lnTo>
                  <a:lnTo>
                    <a:pt x="1340" y="795"/>
                  </a:lnTo>
                  <a:lnTo>
                    <a:pt x="1338" y="795"/>
                  </a:lnTo>
                  <a:lnTo>
                    <a:pt x="1337" y="795"/>
                  </a:lnTo>
                  <a:lnTo>
                    <a:pt x="1335" y="795"/>
                  </a:lnTo>
                  <a:lnTo>
                    <a:pt x="1335" y="793"/>
                  </a:lnTo>
                  <a:lnTo>
                    <a:pt x="1334" y="795"/>
                  </a:lnTo>
                  <a:lnTo>
                    <a:pt x="1332" y="793"/>
                  </a:lnTo>
                  <a:lnTo>
                    <a:pt x="1332" y="795"/>
                  </a:lnTo>
                  <a:lnTo>
                    <a:pt x="1331" y="795"/>
                  </a:lnTo>
                  <a:lnTo>
                    <a:pt x="1330" y="795"/>
                  </a:lnTo>
                  <a:lnTo>
                    <a:pt x="1330" y="796"/>
                  </a:lnTo>
                  <a:lnTo>
                    <a:pt x="1328" y="796"/>
                  </a:lnTo>
                  <a:lnTo>
                    <a:pt x="1328" y="795"/>
                  </a:lnTo>
                  <a:lnTo>
                    <a:pt x="1327" y="796"/>
                  </a:lnTo>
                  <a:lnTo>
                    <a:pt x="1325" y="796"/>
                  </a:lnTo>
                  <a:lnTo>
                    <a:pt x="1324" y="798"/>
                  </a:lnTo>
                  <a:lnTo>
                    <a:pt x="1322" y="796"/>
                  </a:lnTo>
                  <a:lnTo>
                    <a:pt x="1321" y="795"/>
                  </a:lnTo>
                  <a:lnTo>
                    <a:pt x="1321" y="796"/>
                  </a:lnTo>
                  <a:lnTo>
                    <a:pt x="1319" y="796"/>
                  </a:lnTo>
                  <a:lnTo>
                    <a:pt x="1318" y="796"/>
                  </a:lnTo>
                  <a:lnTo>
                    <a:pt x="1316" y="796"/>
                  </a:lnTo>
                  <a:lnTo>
                    <a:pt x="1316" y="798"/>
                  </a:lnTo>
                  <a:lnTo>
                    <a:pt x="1316" y="798"/>
                  </a:lnTo>
                  <a:lnTo>
                    <a:pt x="1316" y="799"/>
                  </a:lnTo>
                  <a:lnTo>
                    <a:pt x="1315" y="799"/>
                  </a:lnTo>
                  <a:lnTo>
                    <a:pt x="1315" y="801"/>
                  </a:lnTo>
                  <a:lnTo>
                    <a:pt x="1313" y="801"/>
                  </a:lnTo>
                  <a:lnTo>
                    <a:pt x="1313" y="799"/>
                  </a:lnTo>
                  <a:lnTo>
                    <a:pt x="1312" y="799"/>
                  </a:lnTo>
                  <a:lnTo>
                    <a:pt x="1312" y="798"/>
                  </a:lnTo>
                  <a:lnTo>
                    <a:pt x="1310" y="798"/>
                  </a:lnTo>
                  <a:lnTo>
                    <a:pt x="1310" y="798"/>
                  </a:lnTo>
                  <a:lnTo>
                    <a:pt x="1310" y="799"/>
                  </a:lnTo>
                  <a:lnTo>
                    <a:pt x="1309" y="799"/>
                  </a:lnTo>
                  <a:lnTo>
                    <a:pt x="1307" y="799"/>
                  </a:lnTo>
                  <a:lnTo>
                    <a:pt x="1307" y="801"/>
                  </a:lnTo>
                  <a:lnTo>
                    <a:pt x="1306" y="801"/>
                  </a:lnTo>
                  <a:lnTo>
                    <a:pt x="1306" y="802"/>
                  </a:lnTo>
                  <a:lnTo>
                    <a:pt x="1304" y="802"/>
                  </a:lnTo>
                  <a:lnTo>
                    <a:pt x="1303" y="802"/>
                  </a:lnTo>
                  <a:lnTo>
                    <a:pt x="1303" y="801"/>
                  </a:lnTo>
                  <a:lnTo>
                    <a:pt x="1303" y="799"/>
                  </a:lnTo>
                  <a:lnTo>
                    <a:pt x="1304" y="799"/>
                  </a:lnTo>
                  <a:lnTo>
                    <a:pt x="1304" y="798"/>
                  </a:lnTo>
                  <a:lnTo>
                    <a:pt x="1306" y="798"/>
                  </a:lnTo>
                  <a:lnTo>
                    <a:pt x="1306" y="798"/>
                  </a:lnTo>
                  <a:lnTo>
                    <a:pt x="1307" y="798"/>
                  </a:lnTo>
                  <a:lnTo>
                    <a:pt x="1307" y="796"/>
                  </a:lnTo>
                  <a:lnTo>
                    <a:pt x="1309" y="796"/>
                  </a:lnTo>
                  <a:lnTo>
                    <a:pt x="1309" y="795"/>
                  </a:lnTo>
                  <a:lnTo>
                    <a:pt x="1309" y="793"/>
                  </a:lnTo>
                  <a:lnTo>
                    <a:pt x="1310" y="793"/>
                  </a:lnTo>
                  <a:lnTo>
                    <a:pt x="1310" y="792"/>
                  </a:lnTo>
                  <a:lnTo>
                    <a:pt x="1310" y="792"/>
                  </a:lnTo>
                  <a:lnTo>
                    <a:pt x="1310" y="790"/>
                  </a:lnTo>
                  <a:lnTo>
                    <a:pt x="1312" y="789"/>
                  </a:lnTo>
                  <a:lnTo>
                    <a:pt x="1313" y="789"/>
                  </a:lnTo>
                  <a:lnTo>
                    <a:pt x="1315" y="789"/>
                  </a:lnTo>
                  <a:lnTo>
                    <a:pt x="1316" y="789"/>
                  </a:lnTo>
                  <a:lnTo>
                    <a:pt x="1316" y="790"/>
                  </a:lnTo>
                  <a:lnTo>
                    <a:pt x="1318" y="790"/>
                  </a:lnTo>
                  <a:lnTo>
                    <a:pt x="1319" y="790"/>
                  </a:lnTo>
                  <a:lnTo>
                    <a:pt x="1321" y="789"/>
                  </a:lnTo>
                  <a:lnTo>
                    <a:pt x="1321" y="787"/>
                  </a:lnTo>
                  <a:lnTo>
                    <a:pt x="1322" y="786"/>
                  </a:lnTo>
                  <a:lnTo>
                    <a:pt x="1324" y="784"/>
                  </a:lnTo>
                  <a:lnTo>
                    <a:pt x="1322" y="784"/>
                  </a:lnTo>
                  <a:lnTo>
                    <a:pt x="1322" y="786"/>
                  </a:lnTo>
                  <a:lnTo>
                    <a:pt x="1321" y="786"/>
                  </a:lnTo>
                  <a:lnTo>
                    <a:pt x="1319" y="786"/>
                  </a:lnTo>
                  <a:lnTo>
                    <a:pt x="1319" y="787"/>
                  </a:lnTo>
                  <a:lnTo>
                    <a:pt x="1318" y="787"/>
                  </a:lnTo>
                  <a:lnTo>
                    <a:pt x="1316" y="787"/>
                  </a:lnTo>
                  <a:lnTo>
                    <a:pt x="1315" y="787"/>
                  </a:lnTo>
                  <a:lnTo>
                    <a:pt x="1315" y="786"/>
                  </a:lnTo>
                  <a:lnTo>
                    <a:pt x="1315" y="784"/>
                  </a:lnTo>
                  <a:lnTo>
                    <a:pt x="1313" y="784"/>
                  </a:lnTo>
                  <a:lnTo>
                    <a:pt x="1312" y="784"/>
                  </a:lnTo>
                  <a:lnTo>
                    <a:pt x="1310" y="783"/>
                  </a:lnTo>
                  <a:lnTo>
                    <a:pt x="1310" y="783"/>
                  </a:lnTo>
                  <a:lnTo>
                    <a:pt x="1309" y="783"/>
                  </a:lnTo>
                  <a:lnTo>
                    <a:pt x="1309" y="784"/>
                  </a:lnTo>
                  <a:lnTo>
                    <a:pt x="1307" y="784"/>
                  </a:lnTo>
                  <a:lnTo>
                    <a:pt x="1306" y="784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4" y="781"/>
                  </a:lnTo>
                  <a:lnTo>
                    <a:pt x="1304" y="780"/>
                  </a:lnTo>
                  <a:lnTo>
                    <a:pt x="1306" y="780"/>
                  </a:lnTo>
                  <a:lnTo>
                    <a:pt x="1307" y="780"/>
                  </a:lnTo>
                  <a:lnTo>
                    <a:pt x="1307" y="778"/>
                  </a:lnTo>
                  <a:lnTo>
                    <a:pt x="1309" y="778"/>
                  </a:lnTo>
                  <a:lnTo>
                    <a:pt x="1310" y="778"/>
                  </a:lnTo>
                  <a:lnTo>
                    <a:pt x="1310" y="777"/>
                  </a:lnTo>
                  <a:lnTo>
                    <a:pt x="1310" y="777"/>
                  </a:lnTo>
                  <a:lnTo>
                    <a:pt x="1310" y="776"/>
                  </a:lnTo>
                  <a:lnTo>
                    <a:pt x="1312" y="776"/>
                  </a:lnTo>
                  <a:lnTo>
                    <a:pt x="1312" y="774"/>
                  </a:lnTo>
                  <a:lnTo>
                    <a:pt x="1312" y="773"/>
                  </a:lnTo>
                  <a:lnTo>
                    <a:pt x="1312" y="771"/>
                  </a:lnTo>
                  <a:lnTo>
                    <a:pt x="1312" y="770"/>
                  </a:lnTo>
                  <a:lnTo>
                    <a:pt x="1312" y="768"/>
                  </a:lnTo>
                  <a:lnTo>
                    <a:pt x="1310" y="768"/>
                  </a:lnTo>
                  <a:lnTo>
                    <a:pt x="1310" y="768"/>
                  </a:lnTo>
                  <a:lnTo>
                    <a:pt x="1310" y="767"/>
                  </a:lnTo>
                  <a:lnTo>
                    <a:pt x="1310" y="767"/>
                  </a:lnTo>
                  <a:lnTo>
                    <a:pt x="1310" y="765"/>
                  </a:lnTo>
                  <a:lnTo>
                    <a:pt x="1310" y="765"/>
                  </a:lnTo>
                  <a:lnTo>
                    <a:pt x="1310" y="764"/>
                  </a:lnTo>
                  <a:lnTo>
                    <a:pt x="1309" y="764"/>
                  </a:lnTo>
                  <a:lnTo>
                    <a:pt x="1309" y="762"/>
                  </a:lnTo>
                  <a:lnTo>
                    <a:pt x="1310" y="762"/>
                  </a:lnTo>
                  <a:lnTo>
                    <a:pt x="1310" y="762"/>
                  </a:lnTo>
                  <a:lnTo>
                    <a:pt x="1310" y="762"/>
                  </a:lnTo>
                  <a:lnTo>
                    <a:pt x="1310" y="764"/>
                  </a:lnTo>
                  <a:lnTo>
                    <a:pt x="1312" y="764"/>
                  </a:lnTo>
                  <a:lnTo>
                    <a:pt x="1313" y="764"/>
                  </a:lnTo>
                  <a:lnTo>
                    <a:pt x="1313" y="762"/>
                  </a:lnTo>
                  <a:lnTo>
                    <a:pt x="1315" y="762"/>
                  </a:lnTo>
                  <a:lnTo>
                    <a:pt x="1315" y="764"/>
                  </a:lnTo>
                  <a:lnTo>
                    <a:pt x="1316" y="764"/>
                  </a:lnTo>
                  <a:lnTo>
                    <a:pt x="1318" y="762"/>
                  </a:lnTo>
                  <a:lnTo>
                    <a:pt x="1319" y="764"/>
                  </a:lnTo>
                  <a:lnTo>
                    <a:pt x="1319" y="762"/>
                  </a:lnTo>
                  <a:lnTo>
                    <a:pt x="1319" y="762"/>
                  </a:lnTo>
                  <a:lnTo>
                    <a:pt x="1321" y="762"/>
                  </a:lnTo>
                  <a:lnTo>
                    <a:pt x="1319" y="761"/>
                  </a:lnTo>
                  <a:lnTo>
                    <a:pt x="1319" y="759"/>
                  </a:lnTo>
                  <a:lnTo>
                    <a:pt x="1321" y="759"/>
                  </a:lnTo>
                  <a:lnTo>
                    <a:pt x="1319" y="758"/>
                  </a:lnTo>
                  <a:lnTo>
                    <a:pt x="1319" y="756"/>
                  </a:lnTo>
                  <a:lnTo>
                    <a:pt x="1321" y="756"/>
                  </a:lnTo>
                  <a:lnTo>
                    <a:pt x="1321" y="755"/>
                  </a:lnTo>
                  <a:lnTo>
                    <a:pt x="1322" y="755"/>
                  </a:lnTo>
                  <a:lnTo>
                    <a:pt x="1322" y="753"/>
                  </a:lnTo>
                  <a:lnTo>
                    <a:pt x="1321" y="753"/>
                  </a:lnTo>
                  <a:lnTo>
                    <a:pt x="1322" y="752"/>
                  </a:lnTo>
                  <a:lnTo>
                    <a:pt x="1321" y="752"/>
                  </a:lnTo>
                  <a:lnTo>
                    <a:pt x="1319" y="752"/>
                  </a:lnTo>
                  <a:lnTo>
                    <a:pt x="1318" y="752"/>
                  </a:lnTo>
                  <a:lnTo>
                    <a:pt x="1316" y="752"/>
                  </a:lnTo>
                  <a:lnTo>
                    <a:pt x="1316" y="750"/>
                  </a:lnTo>
                  <a:lnTo>
                    <a:pt x="1316" y="749"/>
                  </a:lnTo>
                  <a:lnTo>
                    <a:pt x="1315" y="749"/>
                  </a:lnTo>
                  <a:lnTo>
                    <a:pt x="1316" y="747"/>
                  </a:lnTo>
                  <a:lnTo>
                    <a:pt x="1316" y="746"/>
                  </a:lnTo>
                  <a:lnTo>
                    <a:pt x="1316" y="744"/>
                  </a:lnTo>
                  <a:lnTo>
                    <a:pt x="1318" y="743"/>
                  </a:lnTo>
                  <a:lnTo>
                    <a:pt x="1319" y="743"/>
                  </a:lnTo>
                  <a:lnTo>
                    <a:pt x="1316" y="742"/>
                  </a:lnTo>
                  <a:lnTo>
                    <a:pt x="1316" y="743"/>
                  </a:lnTo>
                  <a:lnTo>
                    <a:pt x="1315" y="743"/>
                  </a:lnTo>
                  <a:lnTo>
                    <a:pt x="1315" y="744"/>
                  </a:lnTo>
                  <a:lnTo>
                    <a:pt x="1313" y="743"/>
                  </a:lnTo>
                  <a:lnTo>
                    <a:pt x="1313" y="744"/>
                  </a:lnTo>
                  <a:lnTo>
                    <a:pt x="1312" y="744"/>
                  </a:lnTo>
                  <a:lnTo>
                    <a:pt x="1310" y="744"/>
                  </a:lnTo>
                  <a:lnTo>
                    <a:pt x="1310" y="743"/>
                  </a:lnTo>
                  <a:lnTo>
                    <a:pt x="1310" y="744"/>
                  </a:lnTo>
                  <a:lnTo>
                    <a:pt x="1310" y="744"/>
                  </a:lnTo>
                  <a:lnTo>
                    <a:pt x="1310" y="746"/>
                  </a:lnTo>
                  <a:lnTo>
                    <a:pt x="1309" y="744"/>
                  </a:lnTo>
                  <a:lnTo>
                    <a:pt x="1307" y="744"/>
                  </a:lnTo>
                  <a:lnTo>
                    <a:pt x="1306" y="744"/>
                  </a:lnTo>
                  <a:lnTo>
                    <a:pt x="1304" y="744"/>
                  </a:lnTo>
                  <a:lnTo>
                    <a:pt x="1304" y="743"/>
                  </a:lnTo>
                  <a:lnTo>
                    <a:pt x="1304" y="742"/>
                  </a:lnTo>
                  <a:lnTo>
                    <a:pt x="1306" y="742"/>
                  </a:lnTo>
                  <a:lnTo>
                    <a:pt x="1306" y="740"/>
                  </a:lnTo>
                  <a:lnTo>
                    <a:pt x="1307" y="739"/>
                  </a:lnTo>
                  <a:lnTo>
                    <a:pt x="1307" y="737"/>
                  </a:lnTo>
                  <a:lnTo>
                    <a:pt x="1307" y="736"/>
                  </a:lnTo>
                  <a:lnTo>
                    <a:pt x="1309" y="736"/>
                  </a:lnTo>
                  <a:lnTo>
                    <a:pt x="1309" y="734"/>
                  </a:lnTo>
                  <a:lnTo>
                    <a:pt x="1307" y="733"/>
                  </a:lnTo>
                  <a:lnTo>
                    <a:pt x="1307" y="731"/>
                  </a:lnTo>
                  <a:lnTo>
                    <a:pt x="1307" y="730"/>
                  </a:lnTo>
                  <a:lnTo>
                    <a:pt x="1307" y="728"/>
                  </a:lnTo>
                  <a:lnTo>
                    <a:pt x="1309" y="730"/>
                  </a:lnTo>
                  <a:lnTo>
                    <a:pt x="1309" y="728"/>
                  </a:lnTo>
                  <a:lnTo>
                    <a:pt x="1307" y="728"/>
                  </a:lnTo>
                  <a:lnTo>
                    <a:pt x="1306" y="730"/>
                  </a:lnTo>
                  <a:lnTo>
                    <a:pt x="1306" y="728"/>
                  </a:lnTo>
                  <a:lnTo>
                    <a:pt x="1304" y="728"/>
                  </a:lnTo>
                  <a:lnTo>
                    <a:pt x="1306" y="730"/>
                  </a:lnTo>
                  <a:lnTo>
                    <a:pt x="1306" y="731"/>
                  </a:lnTo>
                  <a:lnTo>
                    <a:pt x="1304" y="731"/>
                  </a:lnTo>
                  <a:lnTo>
                    <a:pt x="1304" y="730"/>
                  </a:lnTo>
                  <a:lnTo>
                    <a:pt x="1303" y="730"/>
                  </a:lnTo>
                  <a:lnTo>
                    <a:pt x="1301" y="731"/>
                  </a:lnTo>
                  <a:lnTo>
                    <a:pt x="1301" y="730"/>
                  </a:lnTo>
                  <a:lnTo>
                    <a:pt x="1300" y="730"/>
                  </a:lnTo>
                  <a:lnTo>
                    <a:pt x="1299" y="730"/>
                  </a:lnTo>
                  <a:lnTo>
                    <a:pt x="1299" y="728"/>
                  </a:lnTo>
                  <a:lnTo>
                    <a:pt x="1299" y="727"/>
                  </a:lnTo>
                  <a:lnTo>
                    <a:pt x="1300" y="727"/>
                  </a:lnTo>
                  <a:lnTo>
                    <a:pt x="1300" y="728"/>
                  </a:lnTo>
                  <a:lnTo>
                    <a:pt x="1301" y="728"/>
                  </a:lnTo>
                  <a:lnTo>
                    <a:pt x="1301" y="727"/>
                  </a:lnTo>
                  <a:lnTo>
                    <a:pt x="1301" y="725"/>
                  </a:lnTo>
                  <a:lnTo>
                    <a:pt x="1303" y="725"/>
                  </a:lnTo>
                  <a:lnTo>
                    <a:pt x="1301" y="725"/>
                  </a:lnTo>
                  <a:lnTo>
                    <a:pt x="1301" y="724"/>
                  </a:lnTo>
                  <a:lnTo>
                    <a:pt x="1303" y="724"/>
                  </a:lnTo>
                  <a:lnTo>
                    <a:pt x="1304" y="724"/>
                  </a:lnTo>
                  <a:lnTo>
                    <a:pt x="1303" y="722"/>
                  </a:lnTo>
                  <a:lnTo>
                    <a:pt x="1303" y="721"/>
                  </a:lnTo>
                  <a:lnTo>
                    <a:pt x="1304" y="721"/>
                  </a:lnTo>
                  <a:lnTo>
                    <a:pt x="1304" y="719"/>
                  </a:lnTo>
                  <a:lnTo>
                    <a:pt x="1303" y="719"/>
                  </a:lnTo>
                  <a:lnTo>
                    <a:pt x="1303" y="721"/>
                  </a:lnTo>
                  <a:lnTo>
                    <a:pt x="1301" y="722"/>
                  </a:lnTo>
                  <a:lnTo>
                    <a:pt x="1300" y="722"/>
                  </a:lnTo>
                  <a:lnTo>
                    <a:pt x="1299" y="721"/>
                  </a:lnTo>
                  <a:lnTo>
                    <a:pt x="1299" y="719"/>
                  </a:lnTo>
                  <a:lnTo>
                    <a:pt x="1300" y="719"/>
                  </a:lnTo>
                  <a:lnTo>
                    <a:pt x="1300" y="718"/>
                  </a:lnTo>
                  <a:lnTo>
                    <a:pt x="1300" y="716"/>
                  </a:lnTo>
                  <a:lnTo>
                    <a:pt x="1301" y="716"/>
                  </a:lnTo>
                  <a:lnTo>
                    <a:pt x="1301" y="715"/>
                  </a:lnTo>
                  <a:lnTo>
                    <a:pt x="1300" y="715"/>
                  </a:lnTo>
                  <a:lnTo>
                    <a:pt x="1299" y="715"/>
                  </a:lnTo>
                  <a:lnTo>
                    <a:pt x="1299" y="713"/>
                  </a:lnTo>
                  <a:lnTo>
                    <a:pt x="1297" y="713"/>
                  </a:lnTo>
                  <a:lnTo>
                    <a:pt x="1296" y="713"/>
                  </a:lnTo>
                  <a:lnTo>
                    <a:pt x="1296" y="712"/>
                  </a:lnTo>
                  <a:lnTo>
                    <a:pt x="1294" y="712"/>
                  </a:lnTo>
                  <a:lnTo>
                    <a:pt x="1294" y="711"/>
                  </a:lnTo>
                  <a:lnTo>
                    <a:pt x="1293" y="711"/>
                  </a:lnTo>
                  <a:lnTo>
                    <a:pt x="1293" y="709"/>
                  </a:lnTo>
                  <a:lnTo>
                    <a:pt x="1294" y="709"/>
                  </a:lnTo>
                  <a:lnTo>
                    <a:pt x="1294" y="708"/>
                  </a:lnTo>
                  <a:lnTo>
                    <a:pt x="1296" y="708"/>
                  </a:lnTo>
                  <a:lnTo>
                    <a:pt x="1296" y="706"/>
                  </a:lnTo>
                  <a:lnTo>
                    <a:pt x="1297" y="706"/>
                  </a:lnTo>
                  <a:lnTo>
                    <a:pt x="1297" y="708"/>
                  </a:lnTo>
                  <a:lnTo>
                    <a:pt x="1297" y="709"/>
                  </a:lnTo>
                  <a:lnTo>
                    <a:pt x="1299" y="709"/>
                  </a:lnTo>
                  <a:lnTo>
                    <a:pt x="1299" y="711"/>
                  </a:lnTo>
                  <a:moveTo>
                    <a:pt x="1322" y="762"/>
                  </a:moveTo>
                  <a:lnTo>
                    <a:pt x="1321" y="762"/>
                  </a:lnTo>
                  <a:lnTo>
                    <a:pt x="1321" y="764"/>
                  </a:lnTo>
                  <a:lnTo>
                    <a:pt x="1322" y="764"/>
                  </a:lnTo>
                  <a:lnTo>
                    <a:pt x="1322" y="762"/>
                  </a:lnTo>
                  <a:moveTo>
                    <a:pt x="1318" y="725"/>
                  </a:moveTo>
                  <a:lnTo>
                    <a:pt x="1319" y="724"/>
                  </a:lnTo>
                  <a:lnTo>
                    <a:pt x="1318" y="724"/>
                  </a:lnTo>
                  <a:lnTo>
                    <a:pt x="1318" y="725"/>
                  </a:lnTo>
                  <a:moveTo>
                    <a:pt x="1315" y="728"/>
                  </a:moveTo>
                  <a:lnTo>
                    <a:pt x="1316" y="728"/>
                  </a:lnTo>
                  <a:lnTo>
                    <a:pt x="1316" y="727"/>
                  </a:lnTo>
                  <a:lnTo>
                    <a:pt x="1315" y="727"/>
                  </a:lnTo>
                  <a:lnTo>
                    <a:pt x="1315" y="728"/>
                  </a:lnTo>
                  <a:moveTo>
                    <a:pt x="1304" y="727"/>
                  </a:moveTo>
                  <a:lnTo>
                    <a:pt x="1303" y="727"/>
                  </a:lnTo>
                  <a:lnTo>
                    <a:pt x="1303" y="728"/>
                  </a:lnTo>
                  <a:lnTo>
                    <a:pt x="1304" y="727"/>
                  </a:lnTo>
                  <a:lnTo>
                    <a:pt x="1306" y="727"/>
                  </a:lnTo>
                  <a:lnTo>
                    <a:pt x="1306" y="725"/>
                  </a:lnTo>
                  <a:lnTo>
                    <a:pt x="1307" y="725"/>
                  </a:lnTo>
                  <a:lnTo>
                    <a:pt x="1306" y="725"/>
                  </a:lnTo>
                  <a:lnTo>
                    <a:pt x="1306" y="725"/>
                  </a:lnTo>
                  <a:lnTo>
                    <a:pt x="1304" y="727"/>
                  </a:lnTo>
                  <a:moveTo>
                    <a:pt x="1310" y="786"/>
                  </a:moveTo>
                  <a:lnTo>
                    <a:pt x="1312" y="786"/>
                  </a:lnTo>
                  <a:lnTo>
                    <a:pt x="1312" y="784"/>
                  </a:lnTo>
                  <a:lnTo>
                    <a:pt x="1310" y="784"/>
                  </a:lnTo>
                  <a:lnTo>
                    <a:pt x="1310" y="786"/>
                  </a:lnTo>
                  <a:moveTo>
                    <a:pt x="1483" y="706"/>
                  </a:moveTo>
                  <a:lnTo>
                    <a:pt x="1483" y="705"/>
                  </a:lnTo>
                  <a:lnTo>
                    <a:pt x="1485" y="705"/>
                  </a:lnTo>
                  <a:lnTo>
                    <a:pt x="1485" y="703"/>
                  </a:lnTo>
                  <a:lnTo>
                    <a:pt x="1485" y="702"/>
                  </a:lnTo>
                  <a:lnTo>
                    <a:pt x="1483" y="703"/>
                  </a:lnTo>
                  <a:lnTo>
                    <a:pt x="1482" y="703"/>
                  </a:lnTo>
                  <a:lnTo>
                    <a:pt x="1480" y="705"/>
                  </a:lnTo>
                  <a:lnTo>
                    <a:pt x="1480" y="706"/>
                  </a:lnTo>
                  <a:lnTo>
                    <a:pt x="1479" y="708"/>
                  </a:lnTo>
                  <a:lnTo>
                    <a:pt x="1479" y="709"/>
                  </a:lnTo>
                  <a:lnTo>
                    <a:pt x="1479" y="711"/>
                  </a:lnTo>
                  <a:lnTo>
                    <a:pt x="1479" y="712"/>
                  </a:lnTo>
                  <a:lnTo>
                    <a:pt x="1479" y="713"/>
                  </a:lnTo>
                  <a:lnTo>
                    <a:pt x="1479" y="715"/>
                  </a:lnTo>
                  <a:lnTo>
                    <a:pt x="1479" y="716"/>
                  </a:lnTo>
                  <a:lnTo>
                    <a:pt x="1480" y="716"/>
                  </a:lnTo>
                  <a:lnTo>
                    <a:pt x="1480" y="715"/>
                  </a:lnTo>
                  <a:lnTo>
                    <a:pt x="1480" y="713"/>
                  </a:lnTo>
                  <a:lnTo>
                    <a:pt x="1482" y="713"/>
                  </a:lnTo>
                  <a:lnTo>
                    <a:pt x="1482" y="712"/>
                  </a:lnTo>
                  <a:lnTo>
                    <a:pt x="1483" y="712"/>
                  </a:lnTo>
                  <a:lnTo>
                    <a:pt x="1483" y="711"/>
                  </a:lnTo>
                  <a:lnTo>
                    <a:pt x="1485" y="711"/>
                  </a:lnTo>
                  <a:lnTo>
                    <a:pt x="1485" y="709"/>
                  </a:lnTo>
                  <a:lnTo>
                    <a:pt x="1483" y="709"/>
                  </a:lnTo>
                  <a:lnTo>
                    <a:pt x="1483" y="708"/>
                  </a:lnTo>
                  <a:lnTo>
                    <a:pt x="1483" y="706"/>
                  </a:lnTo>
                  <a:moveTo>
                    <a:pt x="1293" y="702"/>
                  </a:moveTo>
                  <a:lnTo>
                    <a:pt x="1294" y="702"/>
                  </a:lnTo>
                  <a:lnTo>
                    <a:pt x="1296" y="702"/>
                  </a:lnTo>
                  <a:lnTo>
                    <a:pt x="1296" y="700"/>
                  </a:lnTo>
                  <a:lnTo>
                    <a:pt x="1294" y="700"/>
                  </a:lnTo>
                  <a:lnTo>
                    <a:pt x="1296" y="699"/>
                  </a:lnTo>
                  <a:lnTo>
                    <a:pt x="1297" y="699"/>
                  </a:lnTo>
                  <a:lnTo>
                    <a:pt x="1297" y="697"/>
                  </a:lnTo>
                  <a:lnTo>
                    <a:pt x="1297" y="696"/>
                  </a:lnTo>
                  <a:lnTo>
                    <a:pt x="1297" y="694"/>
                  </a:lnTo>
                  <a:lnTo>
                    <a:pt x="1296" y="694"/>
                  </a:lnTo>
                  <a:lnTo>
                    <a:pt x="1294" y="696"/>
                  </a:lnTo>
                  <a:lnTo>
                    <a:pt x="1293" y="696"/>
                  </a:lnTo>
                  <a:lnTo>
                    <a:pt x="1293" y="697"/>
                  </a:lnTo>
                  <a:lnTo>
                    <a:pt x="1291" y="697"/>
                  </a:lnTo>
                  <a:lnTo>
                    <a:pt x="1290" y="697"/>
                  </a:lnTo>
                  <a:lnTo>
                    <a:pt x="1290" y="699"/>
                  </a:lnTo>
                  <a:lnTo>
                    <a:pt x="1290" y="700"/>
                  </a:lnTo>
                  <a:lnTo>
                    <a:pt x="1290" y="702"/>
                  </a:lnTo>
                  <a:lnTo>
                    <a:pt x="1290" y="703"/>
                  </a:lnTo>
                  <a:lnTo>
                    <a:pt x="1291" y="703"/>
                  </a:lnTo>
                  <a:lnTo>
                    <a:pt x="1293" y="703"/>
                  </a:lnTo>
                  <a:lnTo>
                    <a:pt x="1293" y="702"/>
                  </a:lnTo>
                  <a:moveTo>
                    <a:pt x="1507" y="702"/>
                  </a:moveTo>
                  <a:lnTo>
                    <a:pt x="1508" y="702"/>
                  </a:lnTo>
                  <a:lnTo>
                    <a:pt x="1508" y="700"/>
                  </a:lnTo>
                  <a:lnTo>
                    <a:pt x="1507" y="700"/>
                  </a:lnTo>
                  <a:lnTo>
                    <a:pt x="1507" y="702"/>
                  </a:lnTo>
                  <a:moveTo>
                    <a:pt x="1511" y="693"/>
                  </a:moveTo>
                  <a:lnTo>
                    <a:pt x="1510" y="693"/>
                  </a:lnTo>
                  <a:lnTo>
                    <a:pt x="1510" y="694"/>
                  </a:lnTo>
                  <a:lnTo>
                    <a:pt x="1508" y="694"/>
                  </a:lnTo>
                  <a:lnTo>
                    <a:pt x="1507" y="694"/>
                  </a:lnTo>
                  <a:lnTo>
                    <a:pt x="1507" y="696"/>
                  </a:lnTo>
                  <a:lnTo>
                    <a:pt x="1505" y="696"/>
                  </a:lnTo>
                  <a:lnTo>
                    <a:pt x="1507" y="697"/>
                  </a:lnTo>
                  <a:lnTo>
                    <a:pt x="1507" y="699"/>
                  </a:lnTo>
                  <a:lnTo>
                    <a:pt x="1508" y="699"/>
                  </a:lnTo>
                  <a:lnTo>
                    <a:pt x="1508" y="700"/>
                  </a:lnTo>
                  <a:lnTo>
                    <a:pt x="1510" y="699"/>
                  </a:lnTo>
                  <a:lnTo>
                    <a:pt x="1510" y="697"/>
                  </a:lnTo>
                  <a:lnTo>
                    <a:pt x="1511" y="697"/>
                  </a:lnTo>
                  <a:lnTo>
                    <a:pt x="1513" y="697"/>
                  </a:lnTo>
                  <a:lnTo>
                    <a:pt x="1514" y="697"/>
                  </a:lnTo>
                  <a:lnTo>
                    <a:pt x="1514" y="696"/>
                  </a:lnTo>
                  <a:lnTo>
                    <a:pt x="1516" y="696"/>
                  </a:lnTo>
                  <a:lnTo>
                    <a:pt x="1516" y="694"/>
                  </a:lnTo>
                  <a:lnTo>
                    <a:pt x="1516" y="693"/>
                  </a:lnTo>
                  <a:lnTo>
                    <a:pt x="1514" y="693"/>
                  </a:lnTo>
                  <a:lnTo>
                    <a:pt x="1513" y="691"/>
                  </a:lnTo>
                  <a:lnTo>
                    <a:pt x="1513" y="693"/>
                  </a:lnTo>
                  <a:lnTo>
                    <a:pt x="1511" y="693"/>
                  </a:lnTo>
                  <a:moveTo>
                    <a:pt x="1514" y="690"/>
                  </a:moveTo>
                  <a:lnTo>
                    <a:pt x="1514" y="690"/>
                  </a:lnTo>
                  <a:lnTo>
                    <a:pt x="1514" y="688"/>
                  </a:lnTo>
                  <a:lnTo>
                    <a:pt x="1513" y="687"/>
                  </a:lnTo>
                  <a:lnTo>
                    <a:pt x="1511" y="687"/>
                  </a:lnTo>
                  <a:lnTo>
                    <a:pt x="1511" y="688"/>
                  </a:lnTo>
                  <a:lnTo>
                    <a:pt x="1510" y="688"/>
                  </a:lnTo>
                  <a:lnTo>
                    <a:pt x="1508" y="688"/>
                  </a:lnTo>
                  <a:lnTo>
                    <a:pt x="1507" y="688"/>
                  </a:lnTo>
                  <a:lnTo>
                    <a:pt x="1508" y="690"/>
                  </a:lnTo>
                  <a:lnTo>
                    <a:pt x="1510" y="690"/>
                  </a:lnTo>
                  <a:lnTo>
                    <a:pt x="1510" y="690"/>
                  </a:lnTo>
                  <a:lnTo>
                    <a:pt x="1511" y="690"/>
                  </a:lnTo>
                  <a:lnTo>
                    <a:pt x="1511" y="691"/>
                  </a:lnTo>
                  <a:lnTo>
                    <a:pt x="1513" y="691"/>
                  </a:lnTo>
                  <a:lnTo>
                    <a:pt x="1513" y="690"/>
                  </a:lnTo>
                  <a:lnTo>
                    <a:pt x="1514" y="690"/>
                  </a:lnTo>
                  <a:moveTo>
                    <a:pt x="2561" y="694"/>
                  </a:moveTo>
                  <a:lnTo>
                    <a:pt x="2563" y="693"/>
                  </a:lnTo>
                  <a:lnTo>
                    <a:pt x="2561" y="693"/>
                  </a:lnTo>
                  <a:lnTo>
                    <a:pt x="2561" y="694"/>
                  </a:lnTo>
                  <a:moveTo>
                    <a:pt x="2566" y="690"/>
                  </a:moveTo>
                  <a:lnTo>
                    <a:pt x="2567" y="690"/>
                  </a:lnTo>
                  <a:lnTo>
                    <a:pt x="2567" y="690"/>
                  </a:lnTo>
                  <a:lnTo>
                    <a:pt x="2569" y="690"/>
                  </a:lnTo>
                  <a:lnTo>
                    <a:pt x="2570" y="690"/>
                  </a:lnTo>
                  <a:lnTo>
                    <a:pt x="2571" y="688"/>
                  </a:lnTo>
                  <a:lnTo>
                    <a:pt x="2571" y="687"/>
                  </a:lnTo>
                  <a:lnTo>
                    <a:pt x="2570" y="687"/>
                  </a:lnTo>
                  <a:lnTo>
                    <a:pt x="2570" y="685"/>
                  </a:lnTo>
                  <a:lnTo>
                    <a:pt x="2570" y="684"/>
                  </a:lnTo>
                  <a:lnTo>
                    <a:pt x="2569" y="684"/>
                  </a:lnTo>
                  <a:lnTo>
                    <a:pt x="2569" y="685"/>
                  </a:lnTo>
                  <a:lnTo>
                    <a:pt x="2567" y="685"/>
                  </a:lnTo>
                  <a:lnTo>
                    <a:pt x="2566" y="687"/>
                  </a:lnTo>
                  <a:lnTo>
                    <a:pt x="2564" y="687"/>
                  </a:lnTo>
                  <a:lnTo>
                    <a:pt x="2563" y="688"/>
                  </a:lnTo>
                  <a:lnTo>
                    <a:pt x="2564" y="688"/>
                  </a:lnTo>
                  <a:lnTo>
                    <a:pt x="2564" y="690"/>
                  </a:lnTo>
                  <a:lnTo>
                    <a:pt x="2564" y="690"/>
                  </a:lnTo>
                  <a:lnTo>
                    <a:pt x="2563" y="690"/>
                  </a:lnTo>
                  <a:lnTo>
                    <a:pt x="2563" y="691"/>
                  </a:lnTo>
                  <a:lnTo>
                    <a:pt x="2563" y="693"/>
                  </a:lnTo>
                  <a:lnTo>
                    <a:pt x="2564" y="691"/>
                  </a:lnTo>
                  <a:lnTo>
                    <a:pt x="2566" y="691"/>
                  </a:lnTo>
                  <a:lnTo>
                    <a:pt x="2566" y="690"/>
                  </a:lnTo>
                  <a:moveTo>
                    <a:pt x="101" y="666"/>
                  </a:moveTo>
                  <a:lnTo>
                    <a:pt x="101" y="668"/>
                  </a:lnTo>
                  <a:lnTo>
                    <a:pt x="99" y="668"/>
                  </a:lnTo>
                  <a:lnTo>
                    <a:pt x="99" y="669"/>
                  </a:lnTo>
                  <a:lnTo>
                    <a:pt x="96" y="669"/>
                  </a:lnTo>
                  <a:lnTo>
                    <a:pt x="95" y="669"/>
                  </a:lnTo>
                  <a:lnTo>
                    <a:pt x="95" y="671"/>
                  </a:lnTo>
                  <a:lnTo>
                    <a:pt x="96" y="672"/>
                  </a:lnTo>
                  <a:lnTo>
                    <a:pt x="98" y="672"/>
                  </a:lnTo>
                  <a:lnTo>
                    <a:pt x="99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102" y="675"/>
                  </a:lnTo>
                  <a:lnTo>
                    <a:pt x="104" y="675"/>
                  </a:lnTo>
                  <a:lnTo>
                    <a:pt x="104" y="677"/>
                  </a:lnTo>
                  <a:lnTo>
                    <a:pt x="104" y="677"/>
                  </a:lnTo>
                  <a:lnTo>
                    <a:pt x="104" y="675"/>
                  </a:lnTo>
                  <a:lnTo>
                    <a:pt x="105" y="674"/>
                  </a:lnTo>
                  <a:lnTo>
                    <a:pt x="107" y="674"/>
                  </a:lnTo>
                  <a:lnTo>
                    <a:pt x="107" y="672"/>
                  </a:lnTo>
                  <a:lnTo>
                    <a:pt x="107" y="671"/>
                  </a:lnTo>
                  <a:lnTo>
                    <a:pt x="107" y="669"/>
                  </a:lnTo>
                  <a:lnTo>
                    <a:pt x="107" y="668"/>
                  </a:lnTo>
                  <a:lnTo>
                    <a:pt x="105" y="668"/>
                  </a:lnTo>
                  <a:lnTo>
                    <a:pt x="104" y="668"/>
                  </a:lnTo>
                  <a:lnTo>
                    <a:pt x="104" y="666"/>
                  </a:lnTo>
                  <a:lnTo>
                    <a:pt x="104" y="666"/>
                  </a:lnTo>
                  <a:lnTo>
                    <a:pt x="102" y="668"/>
                  </a:lnTo>
                  <a:lnTo>
                    <a:pt x="102" y="666"/>
                  </a:lnTo>
                  <a:lnTo>
                    <a:pt x="101" y="666"/>
                  </a:lnTo>
                  <a:moveTo>
                    <a:pt x="241" y="671"/>
                  </a:moveTo>
                  <a:lnTo>
                    <a:pt x="240" y="672"/>
                  </a:lnTo>
                  <a:lnTo>
                    <a:pt x="240" y="671"/>
                  </a:lnTo>
                  <a:lnTo>
                    <a:pt x="238" y="672"/>
                  </a:lnTo>
                  <a:lnTo>
                    <a:pt x="238" y="674"/>
                  </a:lnTo>
                  <a:lnTo>
                    <a:pt x="240" y="674"/>
                  </a:lnTo>
                  <a:lnTo>
                    <a:pt x="241" y="672"/>
                  </a:lnTo>
                  <a:lnTo>
                    <a:pt x="241" y="671"/>
                  </a:lnTo>
                  <a:moveTo>
                    <a:pt x="1012" y="671"/>
                  </a:moveTo>
                  <a:lnTo>
                    <a:pt x="1012" y="672"/>
                  </a:lnTo>
                  <a:lnTo>
                    <a:pt x="1014" y="672"/>
                  </a:lnTo>
                  <a:lnTo>
                    <a:pt x="1012" y="674"/>
                  </a:lnTo>
                  <a:lnTo>
                    <a:pt x="1012" y="675"/>
                  </a:lnTo>
                  <a:lnTo>
                    <a:pt x="1014" y="674"/>
                  </a:lnTo>
                  <a:lnTo>
                    <a:pt x="1015" y="674"/>
                  </a:lnTo>
                  <a:lnTo>
                    <a:pt x="1015" y="672"/>
                  </a:lnTo>
                  <a:lnTo>
                    <a:pt x="1014" y="671"/>
                  </a:lnTo>
                  <a:lnTo>
                    <a:pt x="1012" y="671"/>
                  </a:lnTo>
                  <a:moveTo>
                    <a:pt x="1334" y="669"/>
                  </a:moveTo>
                  <a:lnTo>
                    <a:pt x="1335" y="668"/>
                  </a:lnTo>
                  <a:lnTo>
                    <a:pt x="1334" y="668"/>
                  </a:lnTo>
                  <a:lnTo>
                    <a:pt x="1335" y="666"/>
                  </a:lnTo>
                  <a:lnTo>
                    <a:pt x="1334" y="666"/>
                  </a:lnTo>
                  <a:lnTo>
                    <a:pt x="1332" y="666"/>
                  </a:lnTo>
                  <a:lnTo>
                    <a:pt x="1332" y="668"/>
                  </a:lnTo>
                  <a:lnTo>
                    <a:pt x="1331" y="668"/>
                  </a:lnTo>
                  <a:lnTo>
                    <a:pt x="1331" y="669"/>
                  </a:lnTo>
                  <a:lnTo>
                    <a:pt x="1332" y="669"/>
                  </a:lnTo>
                  <a:lnTo>
                    <a:pt x="1334" y="669"/>
                  </a:lnTo>
                  <a:moveTo>
                    <a:pt x="57" y="668"/>
                  </a:moveTo>
                  <a:lnTo>
                    <a:pt x="58" y="668"/>
                  </a:lnTo>
                  <a:lnTo>
                    <a:pt x="58" y="666"/>
                  </a:lnTo>
                  <a:lnTo>
                    <a:pt x="57" y="666"/>
                  </a:lnTo>
                  <a:lnTo>
                    <a:pt x="55" y="665"/>
                  </a:lnTo>
                  <a:lnTo>
                    <a:pt x="54" y="665"/>
                  </a:lnTo>
                  <a:lnTo>
                    <a:pt x="55" y="666"/>
                  </a:lnTo>
                  <a:lnTo>
                    <a:pt x="57" y="668"/>
                  </a:lnTo>
                  <a:moveTo>
                    <a:pt x="250" y="665"/>
                  </a:moveTo>
                  <a:lnTo>
                    <a:pt x="249" y="665"/>
                  </a:lnTo>
                  <a:lnTo>
                    <a:pt x="249" y="666"/>
                  </a:lnTo>
                  <a:lnTo>
                    <a:pt x="250" y="666"/>
                  </a:lnTo>
                  <a:lnTo>
                    <a:pt x="249" y="668"/>
                  </a:lnTo>
                  <a:lnTo>
                    <a:pt x="249" y="669"/>
                  </a:lnTo>
                  <a:lnTo>
                    <a:pt x="250" y="669"/>
                  </a:lnTo>
                  <a:lnTo>
                    <a:pt x="250" y="668"/>
                  </a:lnTo>
                  <a:lnTo>
                    <a:pt x="251" y="666"/>
                  </a:lnTo>
                  <a:lnTo>
                    <a:pt x="251" y="665"/>
                  </a:lnTo>
                  <a:lnTo>
                    <a:pt x="250" y="665"/>
                  </a:lnTo>
                  <a:moveTo>
                    <a:pt x="835" y="663"/>
                  </a:moveTo>
                  <a:lnTo>
                    <a:pt x="833" y="663"/>
                  </a:lnTo>
                  <a:lnTo>
                    <a:pt x="833" y="665"/>
                  </a:lnTo>
                  <a:lnTo>
                    <a:pt x="833" y="666"/>
                  </a:lnTo>
                  <a:lnTo>
                    <a:pt x="833" y="668"/>
                  </a:lnTo>
                  <a:lnTo>
                    <a:pt x="832" y="668"/>
                  </a:lnTo>
                  <a:lnTo>
                    <a:pt x="833" y="669"/>
                  </a:lnTo>
                  <a:lnTo>
                    <a:pt x="835" y="669"/>
                  </a:lnTo>
                  <a:lnTo>
                    <a:pt x="835" y="668"/>
                  </a:lnTo>
                  <a:lnTo>
                    <a:pt x="836" y="668"/>
                  </a:lnTo>
                  <a:lnTo>
                    <a:pt x="836" y="666"/>
                  </a:lnTo>
                  <a:lnTo>
                    <a:pt x="838" y="666"/>
                  </a:lnTo>
                  <a:lnTo>
                    <a:pt x="838" y="665"/>
                  </a:lnTo>
                  <a:lnTo>
                    <a:pt x="836" y="665"/>
                  </a:lnTo>
                  <a:lnTo>
                    <a:pt x="836" y="663"/>
                  </a:lnTo>
                  <a:lnTo>
                    <a:pt x="835" y="663"/>
                  </a:lnTo>
                  <a:moveTo>
                    <a:pt x="984" y="662"/>
                  </a:moveTo>
                  <a:lnTo>
                    <a:pt x="985" y="662"/>
                  </a:lnTo>
                  <a:lnTo>
                    <a:pt x="987" y="660"/>
                  </a:lnTo>
                  <a:lnTo>
                    <a:pt x="985" y="660"/>
                  </a:lnTo>
                  <a:lnTo>
                    <a:pt x="985" y="659"/>
                  </a:lnTo>
                  <a:lnTo>
                    <a:pt x="984" y="660"/>
                  </a:lnTo>
                  <a:lnTo>
                    <a:pt x="984" y="662"/>
                  </a:lnTo>
                  <a:moveTo>
                    <a:pt x="860" y="651"/>
                  </a:moveTo>
                  <a:lnTo>
                    <a:pt x="860" y="650"/>
                  </a:lnTo>
                  <a:lnTo>
                    <a:pt x="860" y="648"/>
                  </a:lnTo>
                  <a:lnTo>
                    <a:pt x="860" y="647"/>
                  </a:lnTo>
                  <a:lnTo>
                    <a:pt x="858" y="647"/>
                  </a:lnTo>
                  <a:lnTo>
                    <a:pt x="857" y="647"/>
                  </a:lnTo>
                  <a:lnTo>
                    <a:pt x="854" y="647"/>
                  </a:lnTo>
                  <a:lnTo>
                    <a:pt x="854" y="648"/>
                  </a:lnTo>
                  <a:lnTo>
                    <a:pt x="855" y="650"/>
                  </a:lnTo>
                  <a:lnTo>
                    <a:pt x="857" y="650"/>
                  </a:lnTo>
                  <a:lnTo>
                    <a:pt x="857" y="651"/>
                  </a:lnTo>
                  <a:lnTo>
                    <a:pt x="858" y="651"/>
                  </a:lnTo>
                  <a:lnTo>
                    <a:pt x="858" y="653"/>
                  </a:lnTo>
                  <a:lnTo>
                    <a:pt x="860" y="651"/>
                  </a:lnTo>
                  <a:moveTo>
                    <a:pt x="749" y="635"/>
                  </a:moveTo>
                  <a:lnTo>
                    <a:pt x="748" y="635"/>
                  </a:lnTo>
                  <a:lnTo>
                    <a:pt x="746" y="635"/>
                  </a:lnTo>
                  <a:lnTo>
                    <a:pt x="746" y="637"/>
                  </a:lnTo>
                  <a:lnTo>
                    <a:pt x="745" y="637"/>
                  </a:lnTo>
                  <a:lnTo>
                    <a:pt x="745" y="638"/>
                  </a:lnTo>
                  <a:lnTo>
                    <a:pt x="745" y="640"/>
                  </a:lnTo>
                  <a:lnTo>
                    <a:pt x="743" y="641"/>
                  </a:lnTo>
                  <a:lnTo>
                    <a:pt x="743" y="643"/>
                  </a:lnTo>
                  <a:lnTo>
                    <a:pt x="743" y="644"/>
                  </a:lnTo>
                  <a:lnTo>
                    <a:pt x="745" y="646"/>
                  </a:lnTo>
                  <a:lnTo>
                    <a:pt x="745" y="647"/>
                  </a:lnTo>
                  <a:lnTo>
                    <a:pt x="746" y="647"/>
                  </a:lnTo>
                  <a:lnTo>
                    <a:pt x="746" y="648"/>
                  </a:lnTo>
                  <a:lnTo>
                    <a:pt x="748" y="648"/>
                  </a:lnTo>
                  <a:lnTo>
                    <a:pt x="748" y="647"/>
                  </a:lnTo>
                  <a:lnTo>
                    <a:pt x="749" y="647"/>
                  </a:lnTo>
                  <a:lnTo>
                    <a:pt x="749" y="646"/>
                  </a:lnTo>
                  <a:lnTo>
                    <a:pt x="749" y="644"/>
                  </a:lnTo>
                  <a:lnTo>
                    <a:pt x="751" y="644"/>
                  </a:lnTo>
                  <a:lnTo>
                    <a:pt x="751" y="643"/>
                  </a:lnTo>
                  <a:lnTo>
                    <a:pt x="751" y="641"/>
                  </a:lnTo>
                  <a:lnTo>
                    <a:pt x="751" y="640"/>
                  </a:lnTo>
                  <a:lnTo>
                    <a:pt x="752" y="640"/>
                  </a:lnTo>
                  <a:lnTo>
                    <a:pt x="751" y="638"/>
                  </a:lnTo>
                  <a:lnTo>
                    <a:pt x="752" y="638"/>
                  </a:lnTo>
                  <a:lnTo>
                    <a:pt x="751" y="637"/>
                  </a:lnTo>
                  <a:lnTo>
                    <a:pt x="751" y="635"/>
                  </a:lnTo>
                  <a:lnTo>
                    <a:pt x="749" y="635"/>
                  </a:lnTo>
                  <a:moveTo>
                    <a:pt x="858" y="644"/>
                  </a:moveTo>
                  <a:lnTo>
                    <a:pt x="857" y="644"/>
                  </a:lnTo>
                  <a:lnTo>
                    <a:pt x="857" y="643"/>
                  </a:lnTo>
                  <a:lnTo>
                    <a:pt x="855" y="643"/>
                  </a:lnTo>
                  <a:lnTo>
                    <a:pt x="855" y="644"/>
                  </a:lnTo>
                  <a:lnTo>
                    <a:pt x="855" y="646"/>
                  </a:lnTo>
                  <a:lnTo>
                    <a:pt x="857" y="646"/>
                  </a:lnTo>
                  <a:lnTo>
                    <a:pt x="858" y="647"/>
                  </a:lnTo>
                  <a:lnTo>
                    <a:pt x="858" y="646"/>
                  </a:lnTo>
                  <a:lnTo>
                    <a:pt x="858" y="644"/>
                  </a:lnTo>
                  <a:moveTo>
                    <a:pt x="1290" y="640"/>
                  </a:moveTo>
                  <a:lnTo>
                    <a:pt x="1291" y="640"/>
                  </a:lnTo>
                  <a:lnTo>
                    <a:pt x="1291" y="641"/>
                  </a:lnTo>
                  <a:lnTo>
                    <a:pt x="1291" y="643"/>
                  </a:lnTo>
                  <a:lnTo>
                    <a:pt x="1293" y="643"/>
                  </a:lnTo>
                  <a:lnTo>
                    <a:pt x="1293" y="641"/>
                  </a:lnTo>
                  <a:lnTo>
                    <a:pt x="1293" y="640"/>
                  </a:lnTo>
                  <a:lnTo>
                    <a:pt x="1294" y="640"/>
                  </a:lnTo>
                  <a:lnTo>
                    <a:pt x="1293" y="638"/>
                  </a:lnTo>
                  <a:lnTo>
                    <a:pt x="1291" y="637"/>
                  </a:lnTo>
                  <a:lnTo>
                    <a:pt x="1290" y="637"/>
                  </a:lnTo>
                  <a:lnTo>
                    <a:pt x="1288" y="637"/>
                  </a:lnTo>
                  <a:lnTo>
                    <a:pt x="1288" y="638"/>
                  </a:lnTo>
                  <a:lnTo>
                    <a:pt x="1288" y="640"/>
                  </a:lnTo>
                  <a:lnTo>
                    <a:pt x="1288" y="641"/>
                  </a:lnTo>
                  <a:lnTo>
                    <a:pt x="1290" y="641"/>
                  </a:lnTo>
                  <a:lnTo>
                    <a:pt x="1290" y="640"/>
                  </a:lnTo>
                  <a:moveTo>
                    <a:pt x="1386" y="640"/>
                  </a:moveTo>
                  <a:lnTo>
                    <a:pt x="1387" y="640"/>
                  </a:lnTo>
                  <a:lnTo>
                    <a:pt x="1386" y="638"/>
                  </a:lnTo>
                  <a:lnTo>
                    <a:pt x="1386" y="640"/>
                  </a:lnTo>
                  <a:moveTo>
                    <a:pt x="1384" y="638"/>
                  </a:moveTo>
                  <a:lnTo>
                    <a:pt x="1384" y="640"/>
                  </a:lnTo>
                  <a:lnTo>
                    <a:pt x="1386" y="640"/>
                  </a:lnTo>
                  <a:lnTo>
                    <a:pt x="1384" y="638"/>
                  </a:lnTo>
                  <a:moveTo>
                    <a:pt x="724" y="638"/>
                  </a:moveTo>
                  <a:lnTo>
                    <a:pt x="726" y="637"/>
                  </a:lnTo>
                  <a:lnTo>
                    <a:pt x="727" y="635"/>
                  </a:lnTo>
                  <a:lnTo>
                    <a:pt x="728" y="634"/>
                  </a:lnTo>
                  <a:lnTo>
                    <a:pt x="728" y="632"/>
                  </a:lnTo>
                  <a:lnTo>
                    <a:pt x="730" y="632"/>
                  </a:lnTo>
                  <a:lnTo>
                    <a:pt x="731" y="631"/>
                  </a:lnTo>
                  <a:lnTo>
                    <a:pt x="731" y="629"/>
                  </a:lnTo>
                  <a:lnTo>
                    <a:pt x="731" y="628"/>
                  </a:lnTo>
                  <a:lnTo>
                    <a:pt x="733" y="628"/>
                  </a:lnTo>
                  <a:lnTo>
                    <a:pt x="733" y="626"/>
                  </a:lnTo>
                  <a:lnTo>
                    <a:pt x="731" y="626"/>
                  </a:lnTo>
                  <a:lnTo>
                    <a:pt x="731" y="625"/>
                  </a:lnTo>
                  <a:lnTo>
                    <a:pt x="730" y="625"/>
                  </a:lnTo>
                  <a:lnTo>
                    <a:pt x="728" y="625"/>
                  </a:lnTo>
                  <a:lnTo>
                    <a:pt x="728" y="626"/>
                  </a:lnTo>
                  <a:lnTo>
                    <a:pt x="727" y="626"/>
                  </a:lnTo>
                  <a:lnTo>
                    <a:pt x="726" y="626"/>
                  </a:lnTo>
                  <a:lnTo>
                    <a:pt x="724" y="628"/>
                  </a:lnTo>
                  <a:lnTo>
                    <a:pt x="723" y="628"/>
                  </a:lnTo>
                  <a:lnTo>
                    <a:pt x="723" y="626"/>
                  </a:lnTo>
                  <a:lnTo>
                    <a:pt x="721" y="626"/>
                  </a:lnTo>
                  <a:lnTo>
                    <a:pt x="721" y="628"/>
                  </a:lnTo>
                  <a:lnTo>
                    <a:pt x="720" y="628"/>
                  </a:lnTo>
                  <a:lnTo>
                    <a:pt x="720" y="629"/>
                  </a:lnTo>
                  <a:lnTo>
                    <a:pt x="720" y="631"/>
                  </a:lnTo>
                  <a:lnTo>
                    <a:pt x="718" y="631"/>
                  </a:lnTo>
                  <a:lnTo>
                    <a:pt x="718" y="632"/>
                  </a:lnTo>
                  <a:lnTo>
                    <a:pt x="717" y="634"/>
                  </a:lnTo>
                  <a:lnTo>
                    <a:pt x="717" y="635"/>
                  </a:lnTo>
                  <a:lnTo>
                    <a:pt x="718" y="637"/>
                  </a:lnTo>
                  <a:lnTo>
                    <a:pt x="718" y="638"/>
                  </a:lnTo>
                  <a:lnTo>
                    <a:pt x="718" y="640"/>
                  </a:lnTo>
                  <a:lnTo>
                    <a:pt x="721" y="638"/>
                  </a:lnTo>
                  <a:lnTo>
                    <a:pt x="723" y="638"/>
                  </a:lnTo>
                  <a:lnTo>
                    <a:pt x="723" y="640"/>
                  </a:lnTo>
                  <a:lnTo>
                    <a:pt x="724" y="638"/>
                  </a:lnTo>
                  <a:moveTo>
                    <a:pt x="1387" y="637"/>
                  </a:moveTo>
                  <a:lnTo>
                    <a:pt x="1387" y="635"/>
                  </a:lnTo>
                  <a:lnTo>
                    <a:pt x="1386" y="635"/>
                  </a:lnTo>
                  <a:lnTo>
                    <a:pt x="1384" y="635"/>
                  </a:lnTo>
                  <a:lnTo>
                    <a:pt x="1383" y="635"/>
                  </a:lnTo>
                  <a:lnTo>
                    <a:pt x="1383" y="637"/>
                  </a:lnTo>
                  <a:lnTo>
                    <a:pt x="1384" y="637"/>
                  </a:lnTo>
                  <a:lnTo>
                    <a:pt x="1384" y="638"/>
                  </a:lnTo>
                  <a:lnTo>
                    <a:pt x="1386" y="638"/>
                  </a:lnTo>
                  <a:lnTo>
                    <a:pt x="1387" y="637"/>
                  </a:lnTo>
                  <a:moveTo>
                    <a:pt x="858" y="635"/>
                  </a:moveTo>
                  <a:lnTo>
                    <a:pt x="860" y="635"/>
                  </a:lnTo>
                  <a:lnTo>
                    <a:pt x="861" y="635"/>
                  </a:lnTo>
                  <a:lnTo>
                    <a:pt x="863" y="635"/>
                  </a:lnTo>
                  <a:lnTo>
                    <a:pt x="863" y="634"/>
                  </a:lnTo>
                  <a:lnTo>
                    <a:pt x="863" y="632"/>
                  </a:lnTo>
                  <a:lnTo>
                    <a:pt x="861" y="634"/>
                  </a:lnTo>
                  <a:lnTo>
                    <a:pt x="861" y="632"/>
                  </a:lnTo>
                  <a:lnTo>
                    <a:pt x="860" y="632"/>
                  </a:lnTo>
                  <a:lnTo>
                    <a:pt x="858" y="632"/>
                  </a:lnTo>
                  <a:lnTo>
                    <a:pt x="858" y="634"/>
                  </a:lnTo>
                  <a:lnTo>
                    <a:pt x="858" y="635"/>
                  </a:lnTo>
                  <a:moveTo>
                    <a:pt x="816" y="628"/>
                  </a:moveTo>
                  <a:lnTo>
                    <a:pt x="814" y="628"/>
                  </a:lnTo>
                  <a:lnTo>
                    <a:pt x="813" y="626"/>
                  </a:lnTo>
                  <a:lnTo>
                    <a:pt x="813" y="628"/>
                  </a:lnTo>
                  <a:lnTo>
                    <a:pt x="813" y="628"/>
                  </a:lnTo>
                  <a:lnTo>
                    <a:pt x="813" y="629"/>
                  </a:lnTo>
                  <a:lnTo>
                    <a:pt x="814" y="629"/>
                  </a:lnTo>
                  <a:lnTo>
                    <a:pt x="814" y="631"/>
                  </a:lnTo>
                  <a:lnTo>
                    <a:pt x="814" y="632"/>
                  </a:lnTo>
                  <a:lnTo>
                    <a:pt x="816" y="632"/>
                  </a:lnTo>
                  <a:lnTo>
                    <a:pt x="817" y="632"/>
                  </a:lnTo>
                  <a:lnTo>
                    <a:pt x="817" y="634"/>
                  </a:lnTo>
                  <a:lnTo>
                    <a:pt x="819" y="632"/>
                  </a:lnTo>
                  <a:lnTo>
                    <a:pt x="819" y="631"/>
                  </a:lnTo>
                  <a:lnTo>
                    <a:pt x="817" y="631"/>
                  </a:lnTo>
                  <a:lnTo>
                    <a:pt x="817" y="629"/>
                  </a:lnTo>
                  <a:lnTo>
                    <a:pt x="816" y="629"/>
                  </a:lnTo>
                  <a:lnTo>
                    <a:pt x="816" y="628"/>
                  </a:lnTo>
                  <a:moveTo>
                    <a:pt x="855" y="629"/>
                  </a:moveTo>
                  <a:lnTo>
                    <a:pt x="855" y="631"/>
                  </a:lnTo>
                  <a:lnTo>
                    <a:pt x="855" y="632"/>
                  </a:lnTo>
                  <a:lnTo>
                    <a:pt x="857" y="632"/>
                  </a:lnTo>
                  <a:lnTo>
                    <a:pt x="858" y="632"/>
                  </a:lnTo>
                  <a:lnTo>
                    <a:pt x="858" y="631"/>
                  </a:lnTo>
                  <a:lnTo>
                    <a:pt x="858" y="629"/>
                  </a:lnTo>
                  <a:lnTo>
                    <a:pt x="857" y="629"/>
                  </a:lnTo>
                  <a:lnTo>
                    <a:pt x="857" y="628"/>
                  </a:lnTo>
                  <a:lnTo>
                    <a:pt x="855" y="626"/>
                  </a:lnTo>
                  <a:lnTo>
                    <a:pt x="855" y="628"/>
                  </a:lnTo>
                  <a:lnTo>
                    <a:pt x="855" y="629"/>
                  </a:lnTo>
                  <a:moveTo>
                    <a:pt x="85" y="622"/>
                  </a:moveTo>
                  <a:lnTo>
                    <a:pt x="85" y="620"/>
                  </a:lnTo>
                  <a:lnTo>
                    <a:pt x="85" y="619"/>
                  </a:lnTo>
                  <a:lnTo>
                    <a:pt x="83" y="619"/>
                  </a:lnTo>
                  <a:lnTo>
                    <a:pt x="82" y="619"/>
                  </a:lnTo>
                  <a:lnTo>
                    <a:pt x="82" y="620"/>
                  </a:lnTo>
                  <a:lnTo>
                    <a:pt x="80" y="619"/>
                  </a:lnTo>
                  <a:lnTo>
                    <a:pt x="79" y="619"/>
                  </a:lnTo>
                  <a:lnTo>
                    <a:pt x="79" y="619"/>
                  </a:lnTo>
                  <a:lnTo>
                    <a:pt x="77" y="619"/>
                  </a:lnTo>
                  <a:lnTo>
                    <a:pt x="76" y="619"/>
                  </a:lnTo>
                  <a:lnTo>
                    <a:pt x="76" y="617"/>
                  </a:lnTo>
                  <a:lnTo>
                    <a:pt x="74" y="617"/>
                  </a:lnTo>
                  <a:lnTo>
                    <a:pt x="74" y="616"/>
                  </a:lnTo>
                  <a:lnTo>
                    <a:pt x="73" y="616"/>
                  </a:lnTo>
                  <a:lnTo>
                    <a:pt x="73" y="614"/>
                  </a:lnTo>
                  <a:lnTo>
                    <a:pt x="71" y="614"/>
                  </a:lnTo>
                  <a:lnTo>
                    <a:pt x="70" y="614"/>
                  </a:lnTo>
                  <a:lnTo>
                    <a:pt x="70" y="616"/>
                  </a:lnTo>
                  <a:lnTo>
                    <a:pt x="68" y="616"/>
                  </a:lnTo>
                  <a:lnTo>
                    <a:pt x="68" y="616"/>
                  </a:lnTo>
                  <a:lnTo>
                    <a:pt x="67" y="616"/>
                  </a:lnTo>
                  <a:lnTo>
                    <a:pt x="65" y="616"/>
                  </a:lnTo>
                  <a:lnTo>
                    <a:pt x="64" y="616"/>
                  </a:lnTo>
                  <a:lnTo>
                    <a:pt x="64" y="614"/>
                  </a:lnTo>
                  <a:lnTo>
                    <a:pt x="64" y="613"/>
                  </a:lnTo>
                  <a:lnTo>
                    <a:pt x="62" y="613"/>
                  </a:lnTo>
                  <a:lnTo>
                    <a:pt x="62" y="614"/>
                  </a:lnTo>
                  <a:lnTo>
                    <a:pt x="62" y="616"/>
                  </a:lnTo>
                  <a:lnTo>
                    <a:pt x="62" y="617"/>
                  </a:lnTo>
                  <a:lnTo>
                    <a:pt x="62" y="619"/>
                  </a:lnTo>
                  <a:lnTo>
                    <a:pt x="62" y="619"/>
                  </a:lnTo>
                  <a:lnTo>
                    <a:pt x="64" y="619"/>
                  </a:lnTo>
                  <a:lnTo>
                    <a:pt x="65" y="619"/>
                  </a:lnTo>
                  <a:lnTo>
                    <a:pt x="67" y="619"/>
                  </a:lnTo>
                  <a:lnTo>
                    <a:pt x="67" y="619"/>
                  </a:lnTo>
                  <a:lnTo>
                    <a:pt x="68" y="619"/>
                  </a:lnTo>
                  <a:lnTo>
                    <a:pt x="68" y="619"/>
                  </a:lnTo>
                  <a:lnTo>
                    <a:pt x="70" y="619"/>
                  </a:lnTo>
                  <a:lnTo>
                    <a:pt x="71" y="619"/>
                  </a:lnTo>
                  <a:lnTo>
                    <a:pt x="73" y="620"/>
                  </a:lnTo>
                  <a:lnTo>
                    <a:pt x="73" y="622"/>
                  </a:lnTo>
                  <a:lnTo>
                    <a:pt x="74" y="622"/>
                  </a:lnTo>
                  <a:lnTo>
                    <a:pt x="76" y="622"/>
                  </a:lnTo>
                  <a:lnTo>
                    <a:pt x="76" y="623"/>
                  </a:lnTo>
                  <a:lnTo>
                    <a:pt x="77" y="623"/>
                  </a:lnTo>
                  <a:lnTo>
                    <a:pt x="77" y="625"/>
                  </a:lnTo>
                  <a:lnTo>
                    <a:pt x="79" y="625"/>
                  </a:lnTo>
                  <a:lnTo>
                    <a:pt x="79" y="623"/>
                  </a:lnTo>
                  <a:lnTo>
                    <a:pt x="79" y="622"/>
                  </a:lnTo>
                  <a:lnTo>
                    <a:pt x="80" y="622"/>
                  </a:lnTo>
                  <a:lnTo>
                    <a:pt x="82" y="622"/>
                  </a:lnTo>
                  <a:lnTo>
                    <a:pt x="83" y="622"/>
                  </a:lnTo>
                  <a:lnTo>
                    <a:pt x="85" y="622"/>
                  </a:lnTo>
                  <a:moveTo>
                    <a:pt x="762" y="623"/>
                  </a:moveTo>
                  <a:lnTo>
                    <a:pt x="764" y="623"/>
                  </a:lnTo>
                  <a:lnTo>
                    <a:pt x="764" y="622"/>
                  </a:lnTo>
                  <a:lnTo>
                    <a:pt x="765" y="620"/>
                  </a:lnTo>
                  <a:lnTo>
                    <a:pt x="765" y="619"/>
                  </a:lnTo>
                  <a:lnTo>
                    <a:pt x="764" y="619"/>
                  </a:lnTo>
                  <a:lnTo>
                    <a:pt x="764" y="619"/>
                  </a:lnTo>
                  <a:lnTo>
                    <a:pt x="762" y="619"/>
                  </a:lnTo>
                  <a:lnTo>
                    <a:pt x="761" y="619"/>
                  </a:lnTo>
                  <a:lnTo>
                    <a:pt x="760" y="617"/>
                  </a:lnTo>
                  <a:lnTo>
                    <a:pt x="758" y="619"/>
                  </a:lnTo>
                  <a:lnTo>
                    <a:pt x="758" y="617"/>
                  </a:lnTo>
                  <a:lnTo>
                    <a:pt x="757" y="617"/>
                  </a:lnTo>
                  <a:lnTo>
                    <a:pt x="757" y="619"/>
                  </a:lnTo>
                  <a:lnTo>
                    <a:pt x="757" y="619"/>
                  </a:lnTo>
                  <a:lnTo>
                    <a:pt x="758" y="619"/>
                  </a:lnTo>
                  <a:lnTo>
                    <a:pt x="758" y="620"/>
                  </a:lnTo>
                  <a:lnTo>
                    <a:pt x="760" y="620"/>
                  </a:lnTo>
                  <a:lnTo>
                    <a:pt x="760" y="622"/>
                  </a:lnTo>
                  <a:lnTo>
                    <a:pt x="761" y="622"/>
                  </a:lnTo>
                  <a:lnTo>
                    <a:pt x="761" y="623"/>
                  </a:lnTo>
                  <a:lnTo>
                    <a:pt x="762" y="623"/>
                  </a:lnTo>
                  <a:moveTo>
                    <a:pt x="860" y="620"/>
                  </a:moveTo>
                  <a:lnTo>
                    <a:pt x="861" y="620"/>
                  </a:lnTo>
                  <a:lnTo>
                    <a:pt x="861" y="619"/>
                  </a:lnTo>
                  <a:lnTo>
                    <a:pt x="860" y="619"/>
                  </a:lnTo>
                  <a:lnTo>
                    <a:pt x="860" y="619"/>
                  </a:lnTo>
                  <a:lnTo>
                    <a:pt x="860" y="620"/>
                  </a:lnTo>
                  <a:moveTo>
                    <a:pt x="1031" y="619"/>
                  </a:moveTo>
                  <a:lnTo>
                    <a:pt x="1033" y="619"/>
                  </a:lnTo>
                  <a:lnTo>
                    <a:pt x="1033" y="620"/>
                  </a:lnTo>
                  <a:lnTo>
                    <a:pt x="1034" y="620"/>
                  </a:lnTo>
                  <a:lnTo>
                    <a:pt x="1034" y="622"/>
                  </a:lnTo>
                  <a:lnTo>
                    <a:pt x="1036" y="622"/>
                  </a:lnTo>
                  <a:lnTo>
                    <a:pt x="1036" y="620"/>
                  </a:lnTo>
                  <a:lnTo>
                    <a:pt x="1036" y="619"/>
                  </a:lnTo>
                  <a:lnTo>
                    <a:pt x="1034" y="619"/>
                  </a:lnTo>
                  <a:lnTo>
                    <a:pt x="1033" y="619"/>
                  </a:lnTo>
                  <a:lnTo>
                    <a:pt x="1031" y="619"/>
                  </a:lnTo>
                  <a:lnTo>
                    <a:pt x="1031" y="619"/>
                  </a:lnTo>
                  <a:moveTo>
                    <a:pt x="771" y="619"/>
                  </a:moveTo>
                  <a:lnTo>
                    <a:pt x="771" y="619"/>
                  </a:lnTo>
                  <a:lnTo>
                    <a:pt x="771" y="617"/>
                  </a:lnTo>
                  <a:lnTo>
                    <a:pt x="771" y="616"/>
                  </a:lnTo>
                  <a:lnTo>
                    <a:pt x="768" y="614"/>
                  </a:lnTo>
                  <a:lnTo>
                    <a:pt x="767" y="614"/>
                  </a:lnTo>
                  <a:lnTo>
                    <a:pt x="765" y="614"/>
                  </a:lnTo>
                  <a:lnTo>
                    <a:pt x="765" y="616"/>
                  </a:lnTo>
                  <a:lnTo>
                    <a:pt x="767" y="617"/>
                  </a:lnTo>
                  <a:lnTo>
                    <a:pt x="768" y="617"/>
                  </a:lnTo>
                  <a:lnTo>
                    <a:pt x="768" y="619"/>
                  </a:lnTo>
                  <a:lnTo>
                    <a:pt x="770" y="619"/>
                  </a:lnTo>
                  <a:lnTo>
                    <a:pt x="770" y="619"/>
                  </a:lnTo>
                  <a:lnTo>
                    <a:pt x="771" y="619"/>
                  </a:lnTo>
                  <a:moveTo>
                    <a:pt x="742" y="616"/>
                  </a:moveTo>
                  <a:lnTo>
                    <a:pt x="742" y="614"/>
                  </a:lnTo>
                  <a:lnTo>
                    <a:pt x="743" y="613"/>
                  </a:lnTo>
                  <a:lnTo>
                    <a:pt x="743" y="612"/>
                  </a:lnTo>
                  <a:lnTo>
                    <a:pt x="742" y="612"/>
                  </a:lnTo>
                  <a:lnTo>
                    <a:pt x="742" y="610"/>
                  </a:lnTo>
                  <a:lnTo>
                    <a:pt x="742" y="609"/>
                  </a:lnTo>
                  <a:lnTo>
                    <a:pt x="742" y="607"/>
                  </a:lnTo>
                  <a:lnTo>
                    <a:pt x="740" y="607"/>
                  </a:lnTo>
                  <a:lnTo>
                    <a:pt x="740" y="609"/>
                  </a:lnTo>
                  <a:lnTo>
                    <a:pt x="739" y="609"/>
                  </a:lnTo>
                  <a:lnTo>
                    <a:pt x="737" y="609"/>
                  </a:lnTo>
                  <a:lnTo>
                    <a:pt x="737" y="607"/>
                  </a:lnTo>
                  <a:lnTo>
                    <a:pt x="736" y="607"/>
                  </a:lnTo>
                  <a:lnTo>
                    <a:pt x="736" y="609"/>
                  </a:lnTo>
                  <a:lnTo>
                    <a:pt x="734" y="609"/>
                  </a:lnTo>
                  <a:lnTo>
                    <a:pt x="733" y="609"/>
                  </a:lnTo>
                  <a:lnTo>
                    <a:pt x="733" y="607"/>
                  </a:lnTo>
                  <a:lnTo>
                    <a:pt x="734" y="607"/>
                  </a:lnTo>
                  <a:lnTo>
                    <a:pt x="734" y="606"/>
                  </a:lnTo>
                  <a:lnTo>
                    <a:pt x="734" y="604"/>
                  </a:lnTo>
                  <a:lnTo>
                    <a:pt x="733" y="604"/>
                  </a:lnTo>
                  <a:lnTo>
                    <a:pt x="733" y="603"/>
                  </a:lnTo>
                  <a:lnTo>
                    <a:pt x="733" y="601"/>
                  </a:lnTo>
                  <a:lnTo>
                    <a:pt x="733" y="600"/>
                  </a:lnTo>
                  <a:lnTo>
                    <a:pt x="731" y="597"/>
                  </a:lnTo>
                  <a:lnTo>
                    <a:pt x="730" y="597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7" y="595"/>
                  </a:lnTo>
                  <a:lnTo>
                    <a:pt x="726" y="595"/>
                  </a:lnTo>
                  <a:lnTo>
                    <a:pt x="726" y="594"/>
                  </a:lnTo>
                  <a:lnTo>
                    <a:pt x="724" y="594"/>
                  </a:lnTo>
                  <a:lnTo>
                    <a:pt x="724" y="592"/>
                  </a:lnTo>
                  <a:lnTo>
                    <a:pt x="723" y="592"/>
                  </a:lnTo>
                  <a:lnTo>
                    <a:pt x="723" y="591"/>
                  </a:lnTo>
                  <a:lnTo>
                    <a:pt x="721" y="591"/>
                  </a:lnTo>
                  <a:lnTo>
                    <a:pt x="721" y="589"/>
                  </a:lnTo>
                  <a:lnTo>
                    <a:pt x="721" y="588"/>
                  </a:lnTo>
                  <a:lnTo>
                    <a:pt x="720" y="588"/>
                  </a:lnTo>
                  <a:lnTo>
                    <a:pt x="718" y="588"/>
                  </a:lnTo>
                  <a:lnTo>
                    <a:pt x="717" y="588"/>
                  </a:lnTo>
                  <a:lnTo>
                    <a:pt x="715" y="588"/>
                  </a:lnTo>
                  <a:lnTo>
                    <a:pt x="715" y="586"/>
                  </a:lnTo>
                  <a:lnTo>
                    <a:pt x="714" y="586"/>
                  </a:lnTo>
                  <a:lnTo>
                    <a:pt x="715" y="585"/>
                  </a:lnTo>
                  <a:lnTo>
                    <a:pt x="714" y="585"/>
                  </a:lnTo>
                  <a:lnTo>
                    <a:pt x="714" y="583"/>
                  </a:lnTo>
                  <a:lnTo>
                    <a:pt x="712" y="583"/>
                  </a:lnTo>
                  <a:lnTo>
                    <a:pt x="712" y="583"/>
                  </a:lnTo>
                  <a:lnTo>
                    <a:pt x="711" y="583"/>
                  </a:lnTo>
                  <a:lnTo>
                    <a:pt x="711" y="583"/>
                  </a:lnTo>
                  <a:lnTo>
                    <a:pt x="711" y="585"/>
                  </a:lnTo>
                  <a:lnTo>
                    <a:pt x="711" y="586"/>
                  </a:lnTo>
                  <a:lnTo>
                    <a:pt x="709" y="586"/>
                  </a:lnTo>
                  <a:lnTo>
                    <a:pt x="708" y="585"/>
                  </a:lnTo>
                  <a:lnTo>
                    <a:pt x="708" y="583"/>
                  </a:lnTo>
                  <a:lnTo>
                    <a:pt x="708" y="583"/>
                  </a:lnTo>
                  <a:lnTo>
                    <a:pt x="706" y="583"/>
                  </a:lnTo>
                  <a:lnTo>
                    <a:pt x="706" y="582"/>
                  </a:lnTo>
                  <a:lnTo>
                    <a:pt x="708" y="582"/>
                  </a:lnTo>
                  <a:lnTo>
                    <a:pt x="708" y="581"/>
                  </a:lnTo>
                  <a:lnTo>
                    <a:pt x="706" y="579"/>
                  </a:lnTo>
                  <a:lnTo>
                    <a:pt x="706" y="578"/>
                  </a:lnTo>
                  <a:lnTo>
                    <a:pt x="706" y="578"/>
                  </a:lnTo>
                  <a:lnTo>
                    <a:pt x="706" y="576"/>
                  </a:lnTo>
                  <a:lnTo>
                    <a:pt x="706" y="575"/>
                  </a:lnTo>
                  <a:lnTo>
                    <a:pt x="705" y="576"/>
                  </a:lnTo>
                  <a:lnTo>
                    <a:pt x="702" y="578"/>
                  </a:lnTo>
                  <a:lnTo>
                    <a:pt x="702" y="579"/>
                  </a:lnTo>
                  <a:lnTo>
                    <a:pt x="702" y="581"/>
                  </a:lnTo>
                  <a:lnTo>
                    <a:pt x="702" y="582"/>
                  </a:lnTo>
                  <a:lnTo>
                    <a:pt x="702" y="583"/>
                  </a:lnTo>
                  <a:lnTo>
                    <a:pt x="700" y="583"/>
                  </a:lnTo>
                  <a:lnTo>
                    <a:pt x="702" y="585"/>
                  </a:lnTo>
                  <a:lnTo>
                    <a:pt x="700" y="585"/>
                  </a:lnTo>
                  <a:lnTo>
                    <a:pt x="700" y="586"/>
                  </a:lnTo>
                  <a:lnTo>
                    <a:pt x="700" y="588"/>
                  </a:lnTo>
                  <a:lnTo>
                    <a:pt x="700" y="589"/>
                  </a:lnTo>
                  <a:lnTo>
                    <a:pt x="700" y="591"/>
                  </a:lnTo>
                  <a:lnTo>
                    <a:pt x="700" y="592"/>
                  </a:lnTo>
                  <a:lnTo>
                    <a:pt x="700" y="594"/>
                  </a:lnTo>
                  <a:lnTo>
                    <a:pt x="700" y="595"/>
                  </a:lnTo>
                  <a:lnTo>
                    <a:pt x="699" y="597"/>
                  </a:lnTo>
                  <a:lnTo>
                    <a:pt x="699" y="598"/>
                  </a:lnTo>
                  <a:lnTo>
                    <a:pt x="699" y="600"/>
                  </a:lnTo>
                  <a:lnTo>
                    <a:pt x="699" y="601"/>
                  </a:lnTo>
                  <a:lnTo>
                    <a:pt x="699" y="603"/>
                  </a:lnTo>
                  <a:lnTo>
                    <a:pt x="699" y="604"/>
                  </a:lnTo>
                  <a:lnTo>
                    <a:pt x="699" y="606"/>
                  </a:lnTo>
                  <a:lnTo>
                    <a:pt x="700" y="606"/>
                  </a:lnTo>
                  <a:lnTo>
                    <a:pt x="700" y="607"/>
                  </a:lnTo>
                  <a:lnTo>
                    <a:pt x="699" y="607"/>
                  </a:lnTo>
                  <a:lnTo>
                    <a:pt x="699" y="609"/>
                  </a:lnTo>
                  <a:lnTo>
                    <a:pt x="697" y="609"/>
                  </a:lnTo>
                  <a:lnTo>
                    <a:pt x="695" y="610"/>
                  </a:lnTo>
                  <a:lnTo>
                    <a:pt x="695" y="612"/>
                  </a:lnTo>
                  <a:lnTo>
                    <a:pt x="693" y="614"/>
                  </a:lnTo>
                  <a:lnTo>
                    <a:pt x="693" y="616"/>
                  </a:lnTo>
                  <a:lnTo>
                    <a:pt x="693" y="617"/>
                  </a:lnTo>
                  <a:lnTo>
                    <a:pt x="695" y="617"/>
                  </a:lnTo>
                  <a:lnTo>
                    <a:pt x="696" y="617"/>
                  </a:lnTo>
                  <a:lnTo>
                    <a:pt x="696" y="616"/>
                  </a:lnTo>
                  <a:lnTo>
                    <a:pt x="697" y="614"/>
                  </a:lnTo>
                  <a:lnTo>
                    <a:pt x="699" y="614"/>
                  </a:lnTo>
                  <a:lnTo>
                    <a:pt x="700" y="616"/>
                  </a:lnTo>
                  <a:lnTo>
                    <a:pt x="702" y="614"/>
                  </a:lnTo>
                  <a:lnTo>
                    <a:pt x="703" y="614"/>
                  </a:lnTo>
                  <a:lnTo>
                    <a:pt x="705" y="613"/>
                  </a:lnTo>
                  <a:lnTo>
                    <a:pt x="705" y="614"/>
                  </a:lnTo>
                  <a:lnTo>
                    <a:pt x="705" y="616"/>
                  </a:lnTo>
                  <a:lnTo>
                    <a:pt x="705" y="617"/>
                  </a:lnTo>
                  <a:lnTo>
                    <a:pt x="705" y="619"/>
                  </a:lnTo>
                  <a:lnTo>
                    <a:pt x="705" y="619"/>
                  </a:lnTo>
                  <a:lnTo>
                    <a:pt x="705" y="620"/>
                  </a:lnTo>
                  <a:lnTo>
                    <a:pt x="705" y="622"/>
                  </a:lnTo>
                  <a:lnTo>
                    <a:pt x="706" y="623"/>
                  </a:lnTo>
                  <a:lnTo>
                    <a:pt x="706" y="623"/>
                  </a:lnTo>
                  <a:lnTo>
                    <a:pt x="708" y="622"/>
                  </a:lnTo>
                  <a:lnTo>
                    <a:pt x="709" y="622"/>
                  </a:lnTo>
                  <a:lnTo>
                    <a:pt x="709" y="620"/>
                  </a:lnTo>
                  <a:lnTo>
                    <a:pt x="711" y="620"/>
                  </a:lnTo>
                  <a:lnTo>
                    <a:pt x="712" y="619"/>
                  </a:lnTo>
                  <a:lnTo>
                    <a:pt x="712" y="619"/>
                  </a:lnTo>
                  <a:lnTo>
                    <a:pt x="712" y="617"/>
                  </a:lnTo>
                  <a:lnTo>
                    <a:pt x="714" y="617"/>
                  </a:lnTo>
                  <a:lnTo>
                    <a:pt x="714" y="616"/>
                  </a:lnTo>
                  <a:lnTo>
                    <a:pt x="715" y="616"/>
                  </a:lnTo>
                  <a:lnTo>
                    <a:pt x="717" y="614"/>
                  </a:lnTo>
                  <a:lnTo>
                    <a:pt x="718" y="613"/>
                  </a:lnTo>
                  <a:lnTo>
                    <a:pt x="720" y="613"/>
                  </a:lnTo>
                  <a:lnTo>
                    <a:pt x="720" y="612"/>
                  </a:lnTo>
                  <a:lnTo>
                    <a:pt x="720" y="610"/>
                  </a:lnTo>
                  <a:lnTo>
                    <a:pt x="718" y="609"/>
                  </a:lnTo>
                  <a:lnTo>
                    <a:pt x="720" y="609"/>
                  </a:lnTo>
                  <a:lnTo>
                    <a:pt x="720" y="607"/>
                  </a:lnTo>
                  <a:lnTo>
                    <a:pt x="721" y="607"/>
                  </a:lnTo>
                  <a:lnTo>
                    <a:pt x="723" y="607"/>
                  </a:lnTo>
                  <a:lnTo>
                    <a:pt x="723" y="606"/>
                  </a:lnTo>
                  <a:lnTo>
                    <a:pt x="724" y="606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3" y="609"/>
                  </a:lnTo>
                  <a:lnTo>
                    <a:pt x="723" y="610"/>
                  </a:lnTo>
                  <a:lnTo>
                    <a:pt x="724" y="610"/>
                  </a:lnTo>
                  <a:lnTo>
                    <a:pt x="726" y="609"/>
                  </a:lnTo>
                  <a:lnTo>
                    <a:pt x="726" y="610"/>
                  </a:lnTo>
                  <a:lnTo>
                    <a:pt x="727" y="610"/>
                  </a:lnTo>
                  <a:lnTo>
                    <a:pt x="728" y="610"/>
                  </a:lnTo>
                  <a:lnTo>
                    <a:pt x="728" y="612"/>
                  </a:lnTo>
                  <a:lnTo>
                    <a:pt x="728" y="613"/>
                  </a:lnTo>
                  <a:lnTo>
                    <a:pt x="727" y="613"/>
                  </a:lnTo>
                  <a:lnTo>
                    <a:pt x="727" y="614"/>
                  </a:lnTo>
                  <a:lnTo>
                    <a:pt x="728" y="614"/>
                  </a:lnTo>
                  <a:lnTo>
                    <a:pt x="730" y="614"/>
                  </a:lnTo>
                  <a:lnTo>
                    <a:pt x="731" y="614"/>
                  </a:lnTo>
                  <a:lnTo>
                    <a:pt x="733" y="616"/>
                  </a:lnTo>
                  <a:lnTo>
                    <a:pt x="734" y="616"/>
                  </a:lnTo>
                  <a:lnTo>
                    <a:pt x="736" y="616"/>
                  </a:lnTo>
                  <a:lnTo>
                    <a:pt x="736" y="617"/>
                  </a:lnTo>
                  <a:lnTo>
                    <a:pt x="737" y="617"/>
                  </a:lnTo>
                  <a:lnTo>
                    <a:pt x="739" y="619"/>
                  </a:lnTo>
                  <a:lnTo>
                    <a:pt x="740" y="619"/>
                  </a:lnTo>
                  <a:lnTo>
                    <a:pt x="740" y="617"/>
                  </a:lnTo>
                  <a:lnTo>
                    <a:pt x="742" y="616"/>
                  </a:lnTo>
                  <a:lnTo>
                    <a:pt x="742" y="616"/>
                  </a:lnTo>
                  <a:moveTo>
                    <a:pt x="1610" y="591"/>
                  </a:moveTo>
                  <a:lnTo>
                    <a:pt x="1612" y="591"/>
                  </a:lnTo>
                  <a:lnTo>
                    <a:pt x="1612" y="589"/>
                  </a:lnTo>
                  <a:lnTo>
                    <a:pt x="1610" y="589"/>
                  </a:lnTo>
                  <a:lnTo>
                    <a:pt x="1610" y="588"/>
                  </a:lnTo>
                  <a:lnTo>
                    <a:pt x="1609" y="588"/>
                  </a:lnTo>
                  <a:lnTo>
                    <a:pt x="1607" y="588"/>
                  </a:lnTo>
                  <a:lnTo>
                    <a:pt x="1607" y="589"/>
                  </a:lnTo>
                  <a:lnTo>
                    <a:pt x="1609" y="591"/>
                  </a:lnTo>
                  <a:lnTo>
                    <a:pt x="1609" y="592"/>
                  </a:lnTo>
                  <a:lnTo>
                    <a:pt x="1610" y="591"/>
                  </a:lnTo>
                  <a:moveTo>
                    <a:pt x="1177" y="604"/>
                  </a:moveTo>
                  <a:lnTo>
                    <a:pt x="1179" y="604"/>
                  </a:lnTo>
                  <a:lnTo>
                    <a:pt x="1179" y="603"/>
                  </a:lnTo>
                  <a:lnTo>
                    <a:pt x="1177" y="603"/>
                  </a:lnTo>
                  <a:lnTo>
                    <a:pt x="1177" y="604"/>
                  </a:lnTo>
                  <a:moveTo>
                    <a:pt x="1211" y="613"/>
                  </a:moveTo>
                  <a:lnTo>
                    <a:pt x="1210" y="614"/>
                  </a:lnTo>
                  <a:lnTo>
                    <a:pt x="1208" y="613"/>
                  </a:lnTo>
                  <a:lnTo>
                    <a:pt x="1208" y="614"/>
                  </a:lnTo>
                  <a:lnTo>
                    <a:pt x="1210" y="614"/>
                  </a:lnTo>
                  <a:lnTo>
                    <a:pt x="1210" y="616"/>
                  </a:lnTo>
                  <a:lnTo>
                    <a:pt x="1208" y="616"/>
                  </a:lnTo>
                  <a:lnTo>
                    <a:pt x="1208" y="617"/>
                  </a:lnTo>
                  <a:lnTo>
                    <a:pt x="1207" y="617"/>
                  </a:lnTo>
                  <a:lnTo>
                    <a:pt x="1205" y="617"/>
                  </a:lnTo>
                  <a:lnTo>
                    <a:pt x="1205" y="619"/>
                  </a:lnTo>
                  <a:lnTo>
                    <a:pt x="1204" y="619"/>
                  </a:lnTo>
                  <a:lnTo>
                    <a:pt x="1204" y="619"/>
                  </a:lnTo>
                  <a:lnTo>
                    <a:pt x="1204" y="619"/>
                  </a:lnTo>
                  <a:lnTo>
                    <a:pt x="1203" y="619"/>
                  </a:lnTo>
                  <a:lnTo>
                    <a:pt x="1201" y="619"/>
                  </a:lnTo>
                  <a:lnTo>
                    <a:pt x="1200" y="619"/>
                  </a:lnTo>
                  <a:lnTo>
                    <a:pt x="1198" y="619"/>
                  </a:lnTo>
                  <a:lnTo>
                    <a:pt x="1198" y="617"/>
                  </a:lnTo>
                  <a:lnTo>
                    <a:pt x="1197" y="617"/>
                  </a:lnTo>
                  <a:lnTo>
                    <a:pt x="1195" y="617"/>
                  </a:lnTo>
                  <a:lnTo>
                    <a:pt x="1194" y="617"/>
                  </a:lnTo>
                  <a:lnTo>
                    <a:pt x="1192" y="617"/>
                  </a:lnTo>
                  <a:lnTo>
                    <a:pt x="1191" y="616"/>
                  </a:lnTo>
                  <a:lnTo>
                    <a:pt x="1191" y="614"/>
                  </a:lnTo>
                  <a:lnTo>
                    <a:pt x="1192" y="614"/>
                  </a:lnTo>
                  <a:lnTo>
                    <a:pt x="1191" y="613"/>
                  </a:lnTo>
                  <a:lnTo>
                    <a:pt x="1191" y="614"/>
                  </a:lnTo>
                  <a:lnTo>
                    <a:pt x="1189" y="614"/>
                  </a:lnTo>
                  <a:lnTo>
                    <a:pt x="1189" y="613"/>
                  </a:lnTo>
                  <a:lnTo>
                    <a:pt x="1189" y="612"/>
                  </a:lnTo>
                  <a:lnTo>
                    <a:pt x="1188" y="612"/>
                  </a:lnTo>
                  <a:lnTo>
                    <a:pt x="1188" y="613"/>
                  </a:lnTo>
                  <a:lnTo>
                    <a:pt x="1186" y="612"/>
                  </a:lnTo>
                  <a:lnTo>
                    <a:pt x="1185" y="612"/>
                  </a:lnTo>
                  <a:lnTo>
                    <a:pt x="1183" y="612"/>
                  </a:lnTo>
                  <a:lnTo>
                    <a:pt x="1180" y="612"/>
                  </a:lnTo>
                  <a:lnTo>
                    <a:pt x="1179" y="612"/>
                  </a:lnTo>
                  <a:lnTo>
                    <a:pt x="1177" y="612"/>
                  </a:lnTo>
                  <a:lnTo>
                    <a:pt x="1176" y="612"/>
                  </a:lnTo>
                  <a:lnTo>
                    <a:pt x="1174" y="612"/>
                  </a:lnTo>
                  <a:lnTo>
                    <a:pt x="1173" y="612"/>
                  </a:lnTo>
                  <a:lnTo>
                    <a:pt x="1173" y="610"/>
                  </a:lnTo>
                  <a:lnTo>
                    <a:pt x="1173" y="609"/>
                  </a:lnTo>
                  <a:lnTo>
                    <a:pt x="1174" y="609"/>
                  </a:lnTo>
                  <a:lnTo>
                    <a:pt x="1174" y="610"/>
                  </a:lnTo>
                  <a:lnTo>
                    <a:pt x="1176" y="610"/>
                  </a:lnTo>
                  <a:lnTo>
                    <a:pt x="1176" y="609"/>
                  </a:lnTo>
                  <a:lnTo>
                    <a:pt x="1177" y="609"/>
                  </a:lnTo>
                  <a:lnTo>
                    <a:pt x="1179" y="609"/>
                  </a:lnTo>
                  <a:lnTo>
                    <a:pt x="1179" y="607"/>
                  </a:lnTo>
                  <a:lnTo>
                    <a:pt x="1180" y="607"/>
                  </a:lnTo>
                  <a:lnTo>
                    <a:pt x="1180" y="606"/>
                  </a:lnTo>
                  <a:lnTo>
                    <a:pt x="1180" y="604"/>
                  </a:lnTo>
                  <a:lnTo>
                    <a:pt x="1180" y="603"/>
                  </a:lnTo>
                  <a:lnTo>
                    <a:pt x="1182" y="603"/>
                  </a:lnTo>
                  <a:lnTo>
                    <a:pt x="1183" y="603"/>
                  </a:lnTo>
                  <a:lnTo>
                    <a:pt x="1182" y="601"/>
                  </a:lnTo>
                  <a:lnTo>
                    <a:pt x="1180" y="603"/>
                  </a:lnTo>
                  <a:lnTo>
                    <a:pt x="1179" y="603"/>
                  </a:lnTo>
                  <a:lnTo>
                    <a:pt x="1177" y="601"/>
                  </a:lnTo>
                  <a:lnTo>
                    <a:pt x="1179" y="601"/>
                  </a:lnTo>
                  <a:lnTo>
                    <a:pt x="1179" y="600"/>
                  </a:lnTo>
                  <a:lnTo>
                    <a:pt x="1180" y="600"/>
                  </a:lnTo>
                  <a:lnTo>
                    <a:pt x="1180" y="598"/>
                  </a:lnTo>
                  <a:lnTo>
                    <a:pt x="1182" y="598"/>
                  </a:lnTo>
                  <a:lnTo>
                    <a:pt x="1182" y="597"/>
                  </a:lnTo>
                  <a:lnTo>
                    <a:pt x="1180" y="598"/>
                  </a:lnTo>
                  <a:lnTo>
                    <a:pt x="1179" y="598"/>
                  </a:lnTo>
                  <a:lnTo>
                    <a:pt x="1177" y="598"/>
                  </a:lnTo>
                  <a:lnTo>
                    <a:pt x="1177" y="600"/>
                  </a:lnTo>
                  <a:lnTo>
                    <a:pt x="1176" y="600"/>
                  </a:lnTo>
                  <a:lnTo>
                    <a:pt x="1176" y="598"/>
                  </a:lnTo>
                  <a:lnTo>
                    <a:pt x="1174" y="597"/>
                  </a:lnTo>
                  <a:lnTo>
                    <a:pt x="1176" y="597"/>
                  </a:lnTo>
                  <a:lnTo>
                    <a:pt x="1177" y="597"/>
                  </a:lnTo>
                  <a:lnTo>
                    <a:pt x="1177" y="595"/>
                  </a:lnTo>
                  <a:lnTo>
                    <a:pt x="1176" y="597"/>
                  </a:lnTo>
                  <a:lnTo>
                    <a:pt x="1176" y="595"/>
                  </a:lnTo>
                  <a:lnTo>
                    <a:pt x="1174" y="595"/>
                  </a:lnTo>
                  <a:lnTo>
                    <a:pt x="1173" y="595"/>
                  </a:lnTo>
                  <a:lnTo>
                    <a:pt x="1172" y="595"/>
                  </a:lnTo>
                  <a:lnTo>
                    <a:pt x="1170" y="595"/>
                  </a:lnTo>
                  <a:lnTo>
                    <a:pt x="1169" y="595"/>
                  </a:lnTo>
                  <a:lnTo>
                    <a:pt x="1169" y="594"/>
                  </a:lnTo>
                  <a:lnTo>
                    <a:pt x="1169" y="594"/>
                  </a:lnTo>
                  <a:lnTo>
                    <a:pt x="1169" y="595"/>
                  </a:lnTo>
                  <a:lnTo>
                    <a:pt x="1167" y="594"/>
                  </a:lnTo>
                  <a:lnTo>
                    <a:pt x="1167" y="595"/>
                  </a:lnTo>
                  <a:lnTo>
                    <a:pt x="1166" y="595"/>
                  </a:lnTo>
                  <a:lnTo>
                    <a:pt x="1164" y="595"/>
                  </a:lnTo>
                  <a:lnTo>
                    <a:pt x="1164" y="594"/>
                  </a:lnTo>
                  <a:lnTo>
                    <a:pt x="1164" y="592"/>
                  </a:lnTo>
                  <a:lnTo>
                    <a:pt x="1166" y="592"/>
                  </a:lnTo>
                  <a:lnTo>
                    <a:pt x="1167" y="592"/>
                  </a:lnTo>
                  <a:lnTo>
                    <a:pt x="1169" y="592"/>
                  </a:lnTo>
                  <a:lnTo>
                    <a:pt x="1169" y="592"/>
                  </a:lnTo>
                  <a:lnTo>
                    <a:pt x="1169" y="591"/>
                  </a:lnTo>
                  <a:lnTo>
                    <a:pt x="1170" y="591"/>
                  </a:lnTo>
                  <a:lnTo>
                    <a:pt x="1172" y="591"/>
                  </a:lnTo>
                  <a:lnTo>
                    <a:pt x="1173" y="589"/>
                  </a:lnTo>
                  <a:lnTo>
                    <a:pt x="1173" y="591"/>
                  </a:lnTo>
                  <a:lnTo>
                    <a:pt x="1174" y="591"/>
                  </a:lnTo>
                  <a:lnTo>
                    <a:pt x="1174" y="589"/>
                  </a:lnTo>
                  <a:lnTo>
                    <a:pt x="1176" y="589"/>
                  </a:lnTo>
                  <a:lnTo>
                    <a:pt x="1176" y="591"/>
                  </a:lnTo>
                  <a:lnTo>
                    <a:pt x="1177" y="591"/>
                  </a:lnTo>
                  <a:lnTo>
                    <a:pt x="1179" y="591"/>
                  </a:lnTo>
                  <a:lnTo>
                    <a:pt x="1180" y="591"/>
                  </a:lnTo>
                  <a:lnTo>
                    <a:pt x="1180" y="589"/>
                  </a:lnTo>
                  <a:lnTo>
                    <a:pt x="1180" y="588"/>
                  </a:lnTo>
                  <a:lnTo>
                    <a:pt x="1179" y="589"/>
                  </a:lnTo>
                  <a:lnTo>
                    <a:pt x="1176" y="588"/>
                  </a:lnTo>
                  <a:lnTo>
                    <a:pt x="1174" y="588"/>
                  </a:lnTo>
                  <a:lnTo>
                    <a:pt x="1174" y="586"/>
                  </a:lnTo>
                  <a:lnTo>
                    <a:pt x="1176" y="586"/>
                  </a:lnTo>
                  <a:lnTo>
                    <a:pt x="1176" y="585"/>
                  </a:lnTo>
                  <a:lnTo>
                    <a:pt x="1177" y="585"/>
                  </a:lnTo>
                  <a:lnTo>
                    <a:pt x="1179" y="583"/>
                  </a:lnTo>
                  <a:lnTo>
                    <a:pt x="1179" y="583"/>
                  </a:lnTo>
                  <a:lnTo>
                    <a:pt x="1177" y="583"/>
                  </a:lnTo>
                  <a:lnTo>
                    <a:pt x="1177" y="583"/>
                  </a:lnTo>
                  <a:lnTo>
                    <a:pt x="1176" y="583"/>
                  </a:lnTo>
                  <a:lnTo>
                    <a:pt x="1176" y="583"/>
                  </a:lnTo>
                  <a:lnTo>
                    <a:pt x="1177" y="582"/>
                  </a:lnTo>
                  <a:lnTo>
                    <a:pt x="1176" y="582"/>
                  </a:lnTo>
                  <a:lnTo>
                    <a:pt x="1176" y="583"/>
                  </a:lnTo>
                  <a:lnTo>
                    <a:pt x="1174" y="583"/>
                  </a:lnTo>
                  <a:lnTo>
                    <a:pt x="1174" y="582"/>
                  </a:lnTo>
                  <a:lnTo>
                    <a:pt x="1173" y="582"/>
                  </a:lnTo>
                  <a:lnTo>
                    <a:pt x="1172" y="582"/>
                  </a:lnTo>
                  <a:lnTo>
                    <a:pt x="1170" y="582"/>
                  </a:lnTo>
                  <a:lnTo>
                    <a:pt x="1169" y="582"/>
                  </a:lnTo>
                  <a:lnTo>
                    <a:pt x="1169" y="583"/>
                  </a:lnTo>
                  <a:lnTo>
                    <a:pt x="1169" y="583"/>
                  </a:lnTo>
                  <a:lnTo>
                    <a:pt x="1167" y="583"/>
                  </a:lnTo>
                  <a:lnTo>
                    <a:pt x="1167" y="583"/>
                  </a:lnTo>
                  <a:lnTo>
                    <a:pt x="1166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3" y="583"/>
                  </a:lnTo>
                  <a:lnTo>
                    <a:pt x="1161" y="583"/>
                  </a:lnTo>
                  <a:lnTo>
                    <a:pt x="1161" y="582"/>
                  </a:lnTo>
                  <a:lnTo>
                    <a:pt x="1161" y="581"/>
                  </a:lnTo>
                  <a:lnTo>
                    <a:pt x="1163" y="581"/>
                  </a:lnTo>
                  <a:lnTo>
                    <a:pt x="1164" y="582"/>
                  </a:lnTo>
                  <a:lnTo>
                    <a:pt x="1164" y="581"/>
                  </a:lnTo>
                  <a:lnTo>
                    <a:pt x="1164" y="579"/>
                  </a:lnTo>
                  <a:lnTo>
                    <a:pt x="1164" y="578"/>
                  </a:lnTo>
                  <a:lnTo>
                    <a:pt x="1167" y="579"/>
                  </a:lnTo>
                  <a:lnTo>
                    <a:pt x="1167" y="581"/>
                  </a:lnTo>
                  <a:lnTo>
                    <a:pt x="1169" y="581"/>
                  </a:lnTo>
                  <a:lnTo>
                    <a:pt x="1169" y="579"/>
                  </a:lnTo>
                  <a:lnTo>
                    <a:pt x="1167" y="579"/>
                  </a:lnTo>
                  <a:lnTo>
                    <a:pt x="1167" y="578"/>
                  </a:lnTo>
                  <a:lnTo>
                    <a:pt x="1166" y="578"/>
                  </a:lnTo>
                  <a:lnTo>
                    <a:pt x="1166" y="576"/>
                  </a:lnTo>
                  <a:lnTo>
                    <a:pt x="1166" y="575"/>
                  </a:lnTo>
                  <a:lnTo>
                    <a:pt x="1167" y="576"/>
                  </a:lnTo>
                  <a:lnTo>
                    <a:pt x="1167" y="575"/>
                  </a:lnTo>
                  <a:lnTo>
                    <a:pt x="1166" y="575"/>
                  </a:lnTo>
                  <a:lnTo>
                    <a:pt x="1166" y="573"/>
                  </a:lnTo>
                  <a:lnTo>
                    <a:pt x="1166" y="572"/>
                  </a:lnTo>
                  <a:lnTo>
                    <a:pt x="1167" y="573"/>
                  </a:lnTo>
                  <a:lnTo>
                    <a:pt x="1169" y="573"/>
                  </a:lnTo>
                  <a:lnTo>
                    <a:pt x="1167" y="572"/>
                  </a:lnTo>
                  <a:lnTo>
                    <a:pt x="1167" y="570"/>
                  </a:lnTo>
                  <a:lnTo>
                    <a:pt x="1169" y="570"/>
                  </a:lnTo>
                  <a:lnTo>
                    <a:pt x="1169" y="570"/>
                  </a:lnTo>
                  <a:lnTo>
                    <a:pt x="1170" y="570"/>
                  </a:lnTo>
                  <a:lnTo>
                    <a:pt x="1170" y="572"/>
                  </a:lnTo>
                  <a:lnTo>
                    <a:pt x="1172" y="572"/>
                  </a:lnTo>
                  <a:lnTo>
                    <a:pt x="1172" y="573"/>
                  </a:lnTo>
                  <a:lnTo>
                    <a:pt x="1170" y="573"/>
                  </a:lnTo>
                  <a:lnTo>
                    <a:pt x="1170" y="575"/>
                  </a:lnTo>
                  <a:lnTo>
                    <a:pt x="1172" y="573"/>
                  </a:lnTo>
                  <a:lnTo>
                    <a:pt x="1172" y="575"/>
                  </a:lnTo>
                  <a:lnTo>
                    <a:pt x="1172" y="576"/>
                  </a:lnTo>
                  <a:lnTo>
                    <a:pt x="1173" y="575"/>
                  </a:lnTo>
                  <a:lnTo>
                    <a:pt x="1173" y="573"/>
                  </a:lnTo>
                  <a:lnTo>
                    <a:pt x="1174" y="575"/>
                  </a:lnTo>
                  <a:lnTo>
                    <a:pt x="1174" y="576"/>
                  </a:lnTo>
                  <a:lnTo>
                    <a:pt x="1176" y="576"/>
                  </a:lnTo>
                  <a:lnTo>
                    <a:pt x="1176" y="575"/>
                  </a:lnTo>
                  <a:lnTo>
                    <a:pt x="1174" y="573"/>
                  </a:lnTo>
                  <a:lnTo>
                    <a:pt x="1174" y="572"/>
                  </a:lnTo>
                  <a:lnTo>
                    <a:pt x="1173" y="572"/>
                  </a:lnTo>
                  <a:lnTo>
                    <a:pt x="1172" y="570"/>
                  </a:lnTo>
                  <a:lnTo>
                    <a:pt x="1172" y="569"/>
                  </a:lnTo>
                  <a:lnTo>
                    <a:pt x="1173" y="569"/>
                  </a:lnTo>
                  <a:lnTo>
                    <a:pt x="1173" y="567"/>
                  </a:lnTo>
                  <a:lnTo>
                    <a:pt x="1172" y="567"/>
                  </a:lnTo>
                  <a:lnTo>
                    <a:pt x="1172" y="569"/>
                  </a:lnTo>
                  <a:lnTo>
                    <a:pt x="1170" y="567"/>
                  </a:lnTo>
                  <a:lnTo>
                    <a:pt x="1170" y="566"/>
                  </a:lnTo>
                  <a:lnTo>
                    <a:pt x="1172" y="566"/>
                  </a:lnTo>
                  <a:lnTo>
                    <a:pt x="1173" y="566"/>
                  </a:lnTo>
                  <a:lnTo>
                    <a:pt x="1173" y="564"/>
                  </a:lnTo>
                  <a:lnTo>
                    <a:pt x="1174" y="564"/>
                  </a:lnTo>
                  <a:lnTo>
                    <a:pt x="1176" y="566"/>
                  </a:lnTo>
                  <a:lnTo>
                    <a:pt x="1176" y="567"/>
                  </a:lnTo>
                  <a:lnTo>
                    <a:pt x="1177" y="567"/>
                  </a:lnTo>
                  <a:lnTo>
                    <a:pt x="1177" y="569"/>
                  </a:lnTo>
                  <a:lnTo>
                    <a:pt x="1179" y="569"/>
                  </a:lnTo>
                  <a:lnTo>
                    <a:pt x="1179" y="570"/>
                  </a:lnTo>
                  <a:lnTo>
                    <a:pt x="1180" y="570"/>
                  </a:lnTo>
                  <a:lnTo>
                    <a:pt x="1180" y="572"/>
                  </a:lnTo>
                  <a:lnTo>
                    <a:pt x="1182" y="572"/>
                  </a:lnTo>
                  <a:lnTo>
                    <a:pt x="1182" y="573"/>
                  </a:lnTo>
                  <a:lnTo>
                    <a:pt x="1183" y="573"/>
                  </a:lnTo>
                  <a:lnTo>
                    <a:pt x="1183" y="575"/>
                  </a:lnTo>
                  <a:lnTo>
                    <a:pt x="1183" y="576"/>
                  </a:lnTo>
                  <a:lnTo>
                    <a:pt x="1183" y="578"/>
                  </a:lnTo>
                  <a:lnTo>
                    <a:pt x="1182" y="578"/>
                  </a:lnTo>
                  <a:lnTo>
                    <a:pt x="1182" y="579"/>
                  </a:lnTo>
                  <a:lnTo>
                    <a:pt x="1180" y="579"/>
                  </a:lnTo>
                  <a:lnTo>
                    <a:pt x="1180" y="581"/>
                  </a:lnTo>
                  <a:lnTo>
                    <a:pt x="1182" y="581"/>
                  </a:lnTo>
                  <a:lnTo>
                    <a:pt x="1183" y="581"/>
                  </a:lnTo>
                  <a:lnTo>
                    <a:pt x="1183" y="582"/>
                  </a:lnTo>
                  <a:lnTo>
                    <a:pt x="1183" y="583"/>
                  </a:lnTo>
                  <a:lnTo>
                    <a:pt x="1182" y="583"/>
                  </a:lnTo>
                  <a:lnTo>
                    <a:pt x="1182" y="583"/>
                  </a:lnTo>
                  <a:lnTo>
                    <a:pt x="1183" y="583"/>
                  </a:lnTo>
                  <a:lnTo>
                    <a:pt x="1185" y="583"/>
                  </a:lnTo>
                  <a:lnTo>
                    <a:pt x="1186" y="583"/>
                  </a:lnTo>
                  <a:lnTo>
                    <a:pt x="1186" y="582"/>
                  </a:lnTo>
                  <a:lnTo>
                    <a:pt x="1188" y="581"/>
                  </a:lnTo>
                  <a:lnTo>
                    <a:pt x="1189" y="581"/>
                  </a:lnTo>
                  <a:lnTo>
                    <a:pt x="1189" y="582"/>
                  </a:lnTo>
                  <a:lnTo>
                    <a:pt x="1189" y="583"/>
                  </a:lnTo>
                  <a:lnTo>
                    <a:pt x="1191" y="583"/>
                  </a:lnTo>
                  <a:lnTo>
                    <a:pt x="1191" y="582"/>
                  </a:lnTo>
                  <a:lnTo>
                    <a:pt x="1191" y="581"/>
                  </a:lnTo>
                  <a:lnTo>
                    <a:pt x="1192" y="581"/>
                  </a:lnTo>
                  <a:lnTo>
                    <a:pt x="1192" y="579"/>
                  </a:lnTo>
                  <a:lnTo>
                    <a:pt x="1192" y="578"/>
                  </a:lnTo>
                  <a:lnTo>
                    <a:pt x="1191" y="578"/>
                  </a:lnTo>
                  <a:lnTo>
                    <a:pt x="1192" y="576"/>
                  </a:lnTo>
                  <a:lnTo>
                    <a:pt x="1191" y="576"/>
                  </a:lnTo>
                  <a:lnTo>
                    <a:pt x="1191" y="575"/>
                  </a:lnTo>
                  <a:lnTo>
                    <a:pt x="1191" y="573"/>
                  </a:lnTo>
                  <a:lnTo>
                    <a:pt x="1191" y="572"/>
                  </a:lnTo>
                  <a:lnTo>
                    <a:pt x="1192" y="572"/>
                  </a:lnTo>
                  <a:lnTo>
                    <a:pt x="1194" y="572"/>
                  </a:lnTo>
                  <a:lnTo>
                    <a:pt x="1194" y="573"/>
                  </a:lnTo>
                  <a:lnTo>
                    <a:pt x="1194" y="575"/>
                  </a:lnTo>
                  <a:lnTo>
                    <a:pt x="1195" y="575"/>
                  </a:lnTo>
                  <a:lnTo>
                    <a:pt x="1195" y="576"/>
                  </a:lnTo>
                  <a:lnTo>
                    <a:pt x="1197" y="576"/>
                  </a:lnTo>
                  <a:lnTo>
                    <a:pt x="1197" y="578"/>
                  </a:lnTo>
                  <a:lnTo>
                    <a:pt x="1197" y="579"/>
                  </a:lnTo>
                  <a:lnTo>
                    <a:pt x="1198" y="579"/>
                  </a:lnTo>
                  <a:lnTo>
                    <a:pt x="1198" y="578"/>
                  </a:lnTo>
                  <a:lnTo>
                    <a:pt x="1198" y="576"/>
                  </a:lnTo>
                  <a:lnTo>
                    <a:pt x="1198" y="575"/>
                  </a:lnTo>
                  <a:lnTo>
                    <a:pt x="1198" y="573"/>
                  </a:lnTo>
                  <a:lnTo>
                    <a:pt x="1198" y="572"/>
                  </a:lnTo>
                  <a:lnTo>
                    <a:pt x="1200" y="572"/>
                  </a:lnTo>
                  <a:lnTo>
                    <a:pt x="1201" y="572"/>
                  </a:lnTo>
                  <a:lnTo>
                    <a:pt x="1201" y="570"/>
                  </a:lnTo>
                  <a:lnTo>
                    <a:pt x="1203" y="570"/>
                  </a:lnTo>
                  <a:lnTo>
                    <a:pt x="1204" y="570"/>
                  </a:lnTo>
                  <a:lnTo>
                    <a:pt x="1203" y="572"/>
                  </a:lnTo>
                  <a:lnTo>
                    <a:pt x="1204" y="572"/>
                  </a:lnTo>
                  <a:lnTo>
                    <a:pt x="1204" y="572"/>
                  </a:lnTo>
                  <a:lnTo>
                    <a:pt x="1204" y="573"/>
                  </a:lnTo>
                  <a:lnTo>
                    <a:pt x="1204" y="575"/>
                  </a:lnTo>
                  <a:lnTo>
                    <a:pt x="1205" y="575"/>
                  </a:lnTo>
                  <a:lnTo>
                    <a:pt x="1205" y="576"/>
                  </a:lnTo>
                  <a:lnTo>
                    <a:pt x="1207" y="576"/>
                  </a:lnTo>
                  <a:lnTo>
                    <a:pt x="1207" y="575"/>
                  </a:lnTo>
                  <a:lnTo>
                    <a:pt x="1205" y="575"/>
                  </a:lnTo>
                  <a:lnTo>
                    <a:pt x="1205" y="573"/>
                  </a:lnTo>
                  <a:lnTo>
                    <a:pt x="1205" y="572"/>
                  </a:lnTo>
                  <a:lnTo>
                    <a:pt x="1205" y="570"/>
                  </a:lnTo>
                  <a:lnTo>
                    <a:pt x="1207" y="570"/>
                  </a:lnTo>
                  <a:lnTo>
                    <a:pt x="1208" y="570"/>
                  </a:lnTo>
                  <a:lnTo>
                    <a:pt x="1208" y="572"/>
                  </a:lnTo>
                  <a:lnTo>
                    <a:pt x="1210" y="572"/>
                  </a:lnTo>
                  <a:lnTo>
                    <a:pt x="1210" y="573"/>
                  </a:lnTo>
                  <a:lnTo>
                    <a:pt x="1211" y="573"/>
                  </a:lnTo>
                  <a:lnTo>
                    <a:pt x="1211" y="575"/>
                  </a:lnTo>
                  <a:lnTo>
                    <a:pt x="1213" y="575"/>
                  </a:lnTo>
                  <a:lnTo>
                    <a:pt x="1213" y="573"/>
                  </a:lnTo>
                  <a:lnTo>
                    <a:pt x="1213" y="572"/>
                  </a:lnTo>
                  <a:lnTo>
                    <a:pt x="1214" y="572"/>
                  </a:lnTo>
                  <a:lnTo>
                    <a:pt x="1214" y="570"/>
                  </a:lnTo>
                  <a:lnTo>
                    <a:pt x="1216" y="570"/>
                  </a:lnTo>
                  <a:lnTo>
                    <a:pt x="1216" y="572"/>
                  </a:lnTo>
                  <a:lnTo>
                    <a:pt x="1217" y="572"/>
                  </a:lnTo>
                  <a:lnTo>
                    <a:pt x="1219" y="572"/>
                  </a:lnTo>
                  <a:lnTo>
                    <a:pt x="1219" y="570"/>
                  </a:lnTo>
                  <a:lnTo>
                    <a:pt x="1220" y="570"/>
                  </a:lnTo>
                  <a:lnTo>
                    <a:pt x="1220" y="569"/>
                  </a:lnTo>
                  <a:lnTo>
                    <a:pt x="1220" y="567"/>
                  </a:lnTo>
                  <a:lnTo>
                    <a:pt x="1220" y="566"/>
                  </a:lnTo>
                  <a:lnTo>
                    <a:pt x="1219" y="566"/>
                  </a:lnTo>
                  <a:lnTo>
                    <a:pt x="1219" y="564"/>
                  </a:lnTo>
                  <a:lnTo>
                    <a:pt x="1220" y="564"/>
                  </a:lnTo>
                  <a:lnTo>
                    <a:pt x="1222" y="564"/>
                  </a:lnTo>
                  <a:lnTo>
                    <a:pt x="1222" y="563"/>
                  </a:lnTo>
                  <a:lnTo>
                    <a:pt x="1223" y="563"/>
                  </a:lnTo>
                  <a:lnTo>
                    <a:pt x="1225" y="564"/>
                  </a:lnTo>
                  <a:lnTo>
                    <a:pt x="1225" y="566"/>
                  </a:lnTo>
                  <a:lnTo>
                    <a:pt x="1226" y="566"/>
                  </a:lnTo>
                  <a:lnTo>
                    <a:pt x="1226" y="567"/>
                  </a:lnTo>
                  <a:lnTo>
                    <a:pt x="1226" y="569"/>
                  </a:lnTo>
                  <a:lnTo>
                    <a:pt x="1228" y="569"/>
                  </a:lnTo>
                  <a:lnTo>
                    <a:pt x="1228" y="570"/>
                  </a:lnTo>
                  <a:lnTo>
                    <a:pt x="1229" y="570"/>
                  </a:lnTo>
                  <a:lnTo>
                    <a:pt x="1229" y="569"/>
                  </a:lnTo>
                  <a:lnTo>
                    <a:pt x="1231" y="569"/>
                  </a:lnTo>
                  <a:lnTo>
                    <a:pt x="1231" y="567"/>
                  </a:lnTo>
                  <a:lnTo>
                    <a:pt x="1232" y="567"/>
                  </a:lnTo>
                  <a:lnTo>
                    <a:pt x="1232" y="569"/>
                  </a:lnTo>
                  <a:lnTo>
                    <a:pt x="1232" y="570"/>
                  </a:lnTo>
                  <a:lnTo>
                    <a:pt x="1231" y="572"/>
                  </a:lnTo>
                  <a:lnTo>
                    <a:pt x="1231" y="573"/>
                  </a:lnTo>
                  <a:lnTo>
                    <a:pt x="1232" y="573"/>
                  </a:lnTo>
                  <a:lnTo>
                    <a:pt x="1234" y="573"/>
                  </a:lnTo>
                  <a:lnTo>
                    <a:pt x="1235" y="573"/>
                  </a:lnTo>
                  <a:lnTo>
                    <a:pt x="1235" y="575"/>
                  </a:lnTo>
                  <a:lnTo>
                    <a:pt x="1234" y="575"/>
                  </a:lnTo>
                  <a:lnTo>
                    <a:pt x="1234" y="576"/>
                  </a:lnTo>
                  <a:lnTo>
                    <a:pt x="1234" y="578"/>
                  </a:lnTo>
                  <a:lnTo>
                    <a:pt x="1232" y="579"/>
                  </a:lnTo>
                  <a:lnTo>
                    <a:pt x="1234" y="579"/>
                  </a:lnTo>
                  <a:lnTo>
                    <a:pt x="1235" y="578"/>
                  </a:lnTo>
                  <a:lnTo>
                    <a:pt x="1236" y="578"/>
                  </a:lnTo>
                  <a:lnTo>
                    <a:pt x="1236" y="579"/>
                  </a:lnTo>
                  <a:lnTo>
                    <a:pt x="1236" y="581"/>
                  </a:lnTo>
                  <a:lnTo>
                    <a:pt x="1239" y="581"/>
                  </a:lnTo>
                  <a:lnTo>
                    <a:pt x="1239" y="581"/>
                  </a:lnTo>
                  <a:lnTo>
                    <a:pt x="1239" y="582"/>
                  </a:lnTo>
                  <a:lnTo>
                    <a:pt x="1241" y="582"/>
                  </a:lnTo>
                  <a:lnTo>
                    <a:pt x="1241" y="583"/>
                  </a:lnTo>
                  <a:lnTo>
                    <a:pt x="1241" y="583"/>
                  </a:lnTo>
                  <a:lnTo>
                    <a:pt x="1239" y="583"/>
                  </a:lnTo>
                  <a:lnTo>
                    <a:pt x="1239" y="585"/>
                  </a:lnTo>
                  <a:lnTo>
                    <a:pt x="1239" y="585"/>
                  </a:lnTo>
                  <a:lnTo>
                    <a:pt x="1239" y="586"/>
                  </a:lnTo>
                  <a:lnTo>
                    <a:pt x="1239" y="585"/>
                  </a:lnTo>
                  <a:lnTo>
                    <a:pt x="1241" y="585"/>
                  </a:lnTo>
                  <a:lnTo>
                    <a:pt x="1241" y="586"/>
                  </a:lnTo>
                  <a:lnTo>
                    <a:pt x="1239" y="588"/>
                  </a:lnTo>
                  <a:lnTo>
                    <a:pt x="1241" y="588"/>
                  </a:lnTo>
                  <a:lnTo>
                    <a:pt x="1241" y="589"/>
                  </a:lnTo>
                  <a:lnTo>
                    <a:pt x="1241" y="591"/>
                  </a:lnTo>
                  <a:lnTo>
                    <a:pt x="1239" y="591"/>
                  </a:lnTo>
                  <a:lnTo>
                    <a:pt x="1239" y="591"/>
                  </a:lnTo>
                  <a:lnTo>
                    <a:pt x="1239" y="592"/>
                  </a:lnTo>
                  <a:lnTo>
                    <a:pt x="1239" y="594"/>
                  </a:lnTo>
                  <a:lnTo>
                    <a:pt x="1239" y="595"/>
                  </a:lnTo>
                  <a:lnTo>
                    <a:pt x="1239" y="595"/>
                  </a:lnTo>
                  <a:lnTo>
                    <a:pt x="1239" y="597"/>
                  </a:lnTo>
                  <a:lnTo>
                    <a:pt x="1236" y="597"/>
                  </a:lnTo>
                  <a:lnTo>
                    <a:pt x="1235" y="597"/>
                  </a:lnTo>
                  <a:lnTo>
                    <a:pt x="1235" y="598"/>
                  </a:lnTo>
                  <a:lnTo>
                    <a:pt x="1235" y="600"/>
                  </a:lnTo>
                  <a:lnTo>
                    <a:pt x="1235" y="601"/>
                  </a:lnTo>
                  <a:lnTo>
                    <a:pt x="1234" y="601"/>
                  </a:lnTo>
                  <a:lnTo>
                    <a:pt x="1234" y="603"/>
                  </a:lnTo>
                  <a:lnTo>
                    <a:pt x="1232" y="603"/>
                  </a:lnTo>
                  <a:lnTo>
                    <a:pt x="1232" y="604"/>
                  </a:lnTo>
                  <a:lnTo>
                    <a:pt x="1231" y="604"/>
                  </a:lnTo>
                  <a:lnTo>
                    <a:pt x="1229" y="604"/>
                  </a:lnTo>
                  <a:lnTo>
                    <a:pt x="1228" y="604"/>
                  </a:lnTo>
                  <a:lnTo>
                    <a:pt x="1226" y="604"/>
                  </a:lnTo>
                  <a:lnTo>
                    <a:pt x="1226" y="606"/>
                  </a:lnTo>
                  <a:lnTo>
                    <a:pt x="1223" y="607"/>
                  </a:lnTo>
                  <a:lnTo>
                    <a:pt x="1223" y="609"/>
                  </a:lnTo>
                  <a:lnTo>
                    <a:pt x="1222" y="609"/>
                  </a:lnTo>
                  <a:lnTo>
                    <a:pt x="1220" y="609"/>
                  </a:lnTo>
                  <a:lnTo>
                    <a:pt x="1220" y="610"/>
                  </a:lnTo>
                  <a:lnTo>
                    <a:pt x="1219" y="612"/>
                  </a:lnTo>
                  <a:lnTo>
                    <a:pt x="1217" y="612"/>
                  </a:lnTo>
                  <a:lnTo>
                    <a:pt x="1217" y="613"/>
                  </a:lnTo>
                  <a:lnTo>
                    <a:pt x="1216" y="613"/>
                  </a:lnTo>
                  <a:lnTo>
                    <a:pt x="1214" y="613"/>
                  </a:lnTo>
                  <a:lnTo>
                    <a:pt x="1213" y="613"/>
                  </a:lnTo>
                  <a:lnTo>
                    <a:pt x="1211" y="613"/>
                  </a:lnTo>
                  <a:moveTo>
                    <a:pt x="1186" y="586"/>
                  </a:moveTo>
                  <a:lnTo>
                    <a:pt x="1185" y="586"/>
                  </a:lnTo>
                  <a:lnTo>
                    <a:pt x="1185" y="588"/>
                  </a:lnTo>
                  <a:lnTo>
                    <a:pt x="1186" y="588"/>
                  </a:lnTo>
                  <a:lnTo>
                    <a:pt x="1186" y="586"/>
                  </a:lnTo>
                  <a:moveTo>
                    <a:pt x="1186" y="585"/>
                  </a:moveTo>
                  <a:lnTo>
                    <a:pt x="1185" y="583"/>
                  </a:lnTo>
                  <a:lnTo>
                    <a:pt x="1185" y="585"/>
                  </a:lnTo>
                  <a:lnTo>
                    <a:pt x="1186" y="585"/>
                  </a:lnTo>
                  <a:moveTo>
                    <a:pt x="1232" y="566"/>
                  </a:moveTo>
                  <a:lnTo>
                    <a:pt x="1232" y="567"/>
                  </a:lnTo>
                  <a:lnTo>
                    <a:pt x="1234" y="567"/>
                  </a:lnTo>
                  <a:lnTo>
                    <a:pt x="1232" y="566"/>
                  </a:lnTo>
                  <a:moveTo>
                    <a:pt x="1235" y="566"/>
                  </a:moveTo>
                  <a:lnTo>
                    <a:pt x="1234" y="567"/>
                  </a:lnTo>
                  <a:lnTo>
                    <a:pt x="1235" y="567"/>
                  </a:lnTo>
                  <a:lnTo>
                    <a:pt x="1235" y="566"/>
                  </a:lnTo>
                  <a:moveTo>
                    <a:pt x="54" y="579"/>
                  </a:moveTo>
                  <a:lnTo>
                    <a:pt x="54" y="581"/>
                  </a:lnTo>
                  <a:lnTo>
                    <a:pt x="55" y="581"/>
                  </a:lnTo>
                  <a:lnTo>
                    <a:pt x="57" y="581"/>
                  </a:lnTo>
                  <a:lnTo>
                    <a:pt x="58" y="582"/>
                  </a:lnTo>
                  <a:lnTo>
                    <a:pt x="58" y="583"/>
                  </a:lnTo>
                  <a:lnTo>
                    <a:pt x="58" y="583"/>
                  </a:lnTo>
                  <a:lnTo>
                    <a:pt x="60" y="583"/>
                  </a:lnTo>
                  <a:lnTo>
                    <a:pt x="60" y="585"/>
                  </a:lnTo>
                  <a:lnTo>
                    <a:pt x="60" y="586"/>
                  </a:lnTo>
                  <a:lnTo>
                    <a:pt x="60" y="588"/>
                  </a:lnTo>
                  <a:lnTo>
                    <a:pt x="58" y="588"/>
                  </a:lnTo>
                  <a:lnTo>
                    <a:pt x="58" y="586"/>
                  </a:lnTo>
                  <a:lnTo>
                    <a:pt x="57" y="586"/>
                  </a:lnTo>
                  <a:lnTo>
                    <a:pt x="55" y="586"/>
                  </a:lnTo>
                  <a:lnTo>
                    <a:pt x="57" y="588"/>
                  </a:lnTo>
                  <a:lnTo>
                    <a:pt x="57" y="586"/>
                  </a:lnTo>
                  <a:lnTo>
                    <a:pt x="58" y="588"/>
                  </a:lnTo>
                  <a:lnTo>
                    <a:pt x="60" y="589"/>
                  </a:lnTo>
                  <a:lnTo>
                    <a:pt x="60" y="591"/>
                  </a:lnTo>
                  <a:lnTo>
                    <a:pt x="58" y="592"/>
                  </a:lnTo>
                  <a:lnTo>
                    <a:pt x="57" y="592"/>
                  </a:lnTo>
                  <a:lnTo>
                    <a:pt x="55" y="592"/>
                  </a:lnTo>
                  <a:lnTo>
                    <a:pt x="55" y="594"/>
                  </a:lnTo>
                  <a:lnTo>
                    <a:pt x="54" y="594"/>
                  </a:lnTo>
                  <a:lnTo>
                    <a:pt x="52" y="594"/>
                  </a:lnTo>
                  <a:lnTo>
                    <a:pt x="52" y="595"/>
                  </a:lnTo>
                  <a:lnTo>
                    <a:pt x="54" y="595"/>
                  </a:lnTo>
                  <a:lnTo>
                    <a:pt x="54" y="594"/>
                  </a:lnTo>
                  <a:lnTo>
                    <a:pt x="55" y="595"/>
                  </a:lnTo>
                  <a:lnTo>
                    <a:pt x="55" y="597"/>
                  </a:lnTo>
                  <a:lnTo>
                    <a:pt x="54" y="597"/>
                  </a:lnTo>
                  <a:lnTo>
                    <a:pt x="54" y="598"/>
                  </a:lnTo>
                  <a:lnTo>
                    <a:pt x="55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8" y="600"/>
                  </a:lnTo>
                  <a:lnTo>
                    <a:pt x="60" y="601"/>
                  </a:lnTo>
                  <a:lnTo>
                    <a:pt x="58" y="601"/>
                  </a:lnTo>
                  <a:lnTo>
                    <a:pt x="57" y="603"/>
                  </a:lnTo>
                  <a:lnTo>
                    <a:pt x="55" y="603"/>
                  </a:lnTo>
                  <a:lnTo>
                    <a:pt x="54" y="603"/>
                  </a:lnTo>
                  <a:lnTo>
                    <a:pt x="54" y="604"/>
                  </a:lnTo>
                  <a:lnTo>
                    <a:pt x="52" y="604"/>
                  </a:lnTo>
                  <a:lnTo>
                    <a:pt x="51" y="604"/>
                  </a:lnTo>
                  <a:lnTo>
                    <a:pt x="51" y="603"/>
                  </a:lnTo>
                  <a:lnTo>
                    <a:pt x="49" y="603"/>
                  </a:lnTo>
                  <a:lnTo>
                    <a:pt x="48" y="603"/>
                  </a:lnTo>
                  <a:lnTo>
                    <a:pt x="46" y="603"/>
                  </a:lnTo>
                  <a:lnTo>
                    <a:pt x="45" y="601"/>
                  </a:lnTo>
                  <a:lnTo>
                    <a:pt x="45" y="600"/>
                  </a:lnTo>
                  <a:lnTo>
                    <a:pt x="45" y="598"/>
                  </a:lnTo>
                  <a:lnTo>
                    <a:pt x="43" y="598"/>
                  </a:lnTo>
                  <a:lnTo>
                    <a:pt x="42" y="598"/>
                  </a:lnTo>
                  <a:lnTo>
                    <a:pt x="43" y="597"/>
                  </a:lnTo>
                  <a:lnTo>
                    <a:pt x="42" y="597"/>
                  </a:lnTo>
                  <a:lnTo>
                    <a:pt x="40" y="597"/>
                  </a:lnTo>
                  <a:lnTo>
                    <a:pt x="40" y="595"/>
                  </a:lnTo>
                  <a:lnTo>
                    <a:pt x="40" y="594"/>
                  </a:lnTo>
                  <a:lnTo>
                    <a:pt x="39" y="595"/>
                  </a:lnTo>
                  <a:lnTo>
                    <a:pt x="37" y="594"/>
                  </a:lnTo>
                  <a:lnTo>
                    <a:pt x="37" y="595"/>
                  </a:lnTo>
                  <a:lnTo>
                    <a:pt x="36" y="595"/>
                  </a:lnTo>
                  <a:lnTo>
                    <a:pt x="34" y="595"/>
                  </a:lnTo>
                  <a:lnTo>
                    <a:pt x="34" y="594"/>
                  </a:lnTo>
                  <a:lnTo>
                    <a:pt x="33" y="594"/>
                  </a:lnTo>
                  <a:lnTo>
                    <a:pt x="33" y="592"/>
                  </a:lnTo>
                  <a:lnTo>
                    <a:pt x="33" y="592"/>
                  </a:lnTo>
                  <a:lnTo>
                    <a:pt x="33" y="591"/>
                  </a:lnTo>
                  <a:lnTo>
                    <a:pt x="33" y="589"/>
                  </a:lnTo>
                  <a:lnTo>
                    <a:pt x="33" y="588"/>
                  </a:lnTo>
                  <a:lnTo>
                    <a:pt x="31" y="586"/>
                  </a:lnTo>
                  <a:lnTo>
                    <a:pt x="31" y="585"/>
                  </a:lnTo>
                  <a:lnTo>
                    <a:pt x="31" y="583"/>
                  </a:lnTo>
                  <a:lnTo>
                    <a:pt x="31" y="583"/>
                  </a:lnTo>
                  <a:lnTo>
                    <a:pt x="30" y="583"/>
                  </a:lnTo>
                  <a:lnTo>
                    <a:pt x="29" y="583"/>
                  </a:lnTo>
                  <a:lnTo>
                    <a:pt x="26" y="582"/>
                  </a:lnTo>
                  <a:lnTo>
                    <a:pt x="24" y="581"/>
                  </a:lnTo>
                  <a:lnTo>
                    <a:pt x="23" y="582"/>
                  </a:lnTo>
                  <a:lnTo>
                    <a:pt x="21" y="582"/>
                  </a:lnTo>
                  <a:lnTo>
                    <a:pt x="21" y="583"/>
                  </a:lnTo>
                  <a:lnTo>
                    <a:pt x="20" y="583"/>
                  </a:lnTo>
                  <a:lnTo>
                    <a:pt x="18" y="583"/>
                  </a:lnTo>
                  <a:lnTo>
                    <a:pt x="15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1" y="583"/>
                  </a:lnTo>
                  <a:lnTo>
                    <a:pt x="12" y="582"/>
                  </a:lnTo>
                  <a:lnTo>
                    <a:pt x="12" y="581"/>
                  </a:lnTo>
                  <a:lnTo>
                    <a:pt x="12" y="579"/>
                  </a:lnTo>
                  <a:lnTo>
                    <a:pt x="12" y="578"/>
                  </a:lnTo>
                  <a:lnTo>
                    <a:pt x="11" y="579"/>
                  </a:lnTo>
                  <a:lnTo>
                    <a:pt x="11" y="578"/>
                  </a:lnTo>
                  <a:lnTo>
                    <a:pt x="9" y="578"/>
                  </a:lnTo>
                  <a:lnTo>
                    <a:pt x="9" y="576"/>
                  </a:lnTo>
                  <a:lnTo>
                    <a:pt x="9" y="575"/>
                  </a:lnTo>
                  <a:lnTo>
                    <a:pt x="11" y="573"/>
                  </a:lnTo>
                  <a:lnTo>
                    <a:pt x="11" y="572"/>
                  </a:lnTo>
                  <a:lnTo>
                    <a:pt x="12" y="572"/>
                  </a:lnTo>
                  <a:lnTo>
                    <a:pt x="12" y="570"/>
                  </a:lnTo>
                  <a:lnTo>
                    <a:pt x="11" y="570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1" y="567"/>
                  </a:lnTo>
                  <a:lnTo>
                    <a:pt x="11" y="569"/>
                  </a:lnTo>
                  <a:lnTo>
                    <a:pt x="9" y="570"/>
                  </a:lnTo>
                  <a:lnTo>
                    <a:pt x="8" y="570"/>
                  </a:lnTo>
                  <a:lnTo>
                    <a:pt x="6" y="569"/>
                  </a:lnTo>
                  <a:lnTo>
                    <a:pt x="8" y="569"/>
                  </a:lnTo>
                  <a:lnTo>
                    <a:pt x="8" y="567"/>
                  </a:lnTo>
                  <a:lnTo>
                    <a:pt x="6" y="567"/>
                  </a:lnTo>
                  <a:lnTo>
                    <a:pt x="6" y="569"/>
                  </a:lnTo>
                  <a:lnTo>
                    <a:pt x="5" y="569"/>
                  </a:lnTo>
                  <a:lnTo>
                    <a:pt x="6" y="570"/>
                  </a:lnTo>
                  <a:lnTo>
                    <a:pt x="6" y="572"/>
                  </a:lnTo>
                  <a:lnTo>
                    <a:pt x="5" y="572"/>
                  </a:lnTo>
                  <a:lnTo>
                    <a:pt x="3" y="572"/>
                  </a:lnTo>
                  <a:lnTo>
                    <a:pt x="3" y="570"/>
                  </a:lnTo>
                  <a:lnTo>
                    <a:pt x="2" y="570"/>
                  </a:lnTo>
                  <a:lnTo>
                    <a:pt x="2" y="572"/>
                  </a:lnTo>
                  <a:lnTo>
                    <a:pt x="2" y="573"/>
                  </a:lnTo>
                  <a:lnTo>
                    <a:pt x="2" y="575"/>
                  </a:lnTo>
                  <a:lnTo>
                    <a:pt x="2" y="578"/>
                  </a:lnTo>
                  <a:lnTo>
                    <a:pt x="5" y="581"/>
                  </a:lnTo>
                  <a:lnTo>
                    <a:pt x="5" y="582"/>
                  </a:lnTo>
                  <a:lnTo>
                    <a:pt x="6" y="582"/>
                  </a:lnTo>
                  <a:lnTo>
                    <a:pt x="5" y="583"/>
                  </a:lnTo>
                  <a:lnTo>
                    <a:pt x="5" y="583"/>
                  </a:lnTo>
                  <a:lnTo>
                    <a:pt x="3" y="583"/>
                  </a:lnTo>
                  <a:lnTo>
                    <a:pt x="3" y="585"/>
                  </a:lnTo>
                  <a:lnTo>
                    <a:pt x="3" y="586"/>
                  </a:lnTo>
                  <a:lnTo>
                    <a:pt x="3" y="588"/>
                  </a:lnTo>
                  <a:lnTo>
                    <a:pt x="2" y="588"/>
                  </a:lnTo>
                  <a:lnTo>
                    <a:pt x="2" y="589"/>
                  </a:lnTo>
                  <a:lnTo>
                    <a:pt x="0" y="589"/>
                  </a:lnTo>
                  <a:lnTo>
                    <a:pt x="0" y="582"/>
                  </a:lnTo>
                  <a:lnTo>
                    <a:pt x="0" y="573"/>
                  </a:lnTo>
                  <a:lnTo>
                    <a:pt x="0" y="563"/>
                  </a:lnTo>
                  <a:lnTo>
                    <a:pt x="0" y="554"/>
                  </a:lnTo>
                  <a:lnTo>
                    <a:pt x="0" y="545"/>
                  </a:lnTo>
                  <a:lnTo>
                    <a:pt x="0" y="535"/>
                  </a:lnTo>
                  <a:lnTo>
                    <a:pt x="0" y="526"/>
                  </a:lnTo>
                  <a:lnTo>
                    <a:pt x="0" y="514"/>
                  </a:lnTo>
                  <a:lnTo>
                    <a:pt x="2" y="516"/>
                  </a:lnTo>
                  <a:lnTo>
                    <a:pt x="3" y="516"/>
                  </a:lnTo>
                  <a:lnTo>
                    <a:pt x="5" y="516"/>
                  </a:lnTo>
                  <a:lnTo>
                    <a:pt x="5" y="517"/>
                  </a:lnTo>
                  <a:lnTo>
                    <a:pt x="5" y="518"/>
                  </a:lnTo>
                  <a:lnTo>
                    <a:pt x="6" y="518"/>
                  </a:lnTo>
                  <a:lnTo>
                    <a:pt x="8" y="518"/>
                  </a:lnTo>
                  <a:lnTo>
                    <a:pt x="9" y="520"/>
                  </a:lnTo>
                  <a:lnTo>
                    <a:pt x="11" y="521"/>
                  </a:lnTo>
                  <a:lnTo>
                    <a:pt x="9" y="521"/>
                  </a:lnTo>
                  <a:lnTo>
                    <a:pt x="11" y="523"/>
                  </a:lnTo>
                  <a:lnTo>
                    <a:pt x="11" y="524"/>
                  </a:lnTo>
                  <a:lnTo>
                    <a:pt x="12" y="524"/>
                  </a:lnTo>
                  <a:lnTo>
                    <a:pt x="12" y="526"/>
                  </a:lnTo>
                  <a:lnTo>
                    <a:pt x="14" y="526"/>
                  </a:lnTo>
                  <a:lnTo>
                    <a:pt x="15" y="526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5" y="527"/>
                  </a:lnTo>
                  <a:lnTo>
                    <a:pt x="15" y="529"/>
                  </a:lnTo>
                  <a:lnTo>
                    <a:pt x="17" y="529"/>
                  </a:lnTo>
                  <a:lnTo>
                    <a:pt x="18" y="529"/>
                  </a:lnTo>
                  <a:lnTo>
                    <a:pt x="18" y="530"/>
                  </a:lnTo>
                  <a:lnTo>
                    <a:pt x="18" y="532"/>
                  </a:lnTo>
                  <a:lnTo>
                    <a:pt x="20" y="530"/>
                  </a:lnTo>
                  <a:lnTo>
                    <a:pt x="21" y="530"/>
                  </a:lnTo>
                  <a:lnTo>
                    <a:pt x="21" y="532"/>
                  </a:lnTo>
                  <a:lnTo>
                    <a:pt x="21" y="533"/>
                  </a:lnTo>
                  <a:lnTo>
                    <a:pt x="23" y="533"/>
                  </a:lnTo>
                  <a:lnTo>
                    <a:pt x="23" y="532"/>
                  </a:lnTo>
                  <a:lnTo>
                    <a:pt x="24" y="533"/>
                  </a:lnTo>
                  <a:lnTo>
                    <a:pt x="27" y="535"/>
                  </a:lnTo>
                  <a:lnTo>
                    <a:pt x="26" y="535"/>
                  </a:lnTo>
                  <a:lnTo>
                    <a:pt x="26" y="536"/>
                  </a:lnTo>
                  <a:lnTo>
                    <a:pt x="27" y="538"/>
                  </a:lnTo>
                  <a:lnTo>
                    <a:pt x="29" y="538"/>
                  </a:lnTo>
                  <a:lnTo>
                    <a:pt x="30" y="538"/>
                  </a:lnTo>
                  <a:lnTo>
                    <a:pt x="31" y="538"/>
                  </a:lnTo>
                  <a:lnTo>
                    <a:pt x="31" y="539"/>
                  </a:lnTo>
                  <a:lnTo>
                    <a:pt x="30" y="539"/>
                  </a:lnTo>
                  <a:lnTo>
                    <a:pt x="30" y="541"/>
                  </a:lnTo>
                  <a:lnTo>
                    <a:pt x="29" y="541"/>
                  </a:lnTo>
                  <a:lnTo>
                    <a:pt x="29" y="542"/>
                  </a:lnTo>
                  <a:lnTo>
                    <a:pt x="30" y="542"/>
                  </a:lnTo>
                  <a:lnTo>
                    <a:pt x="30" y="544"/>
                  </a:lnTo>
                  <a:lnTo>
                    <a:pt x="31" y="544"/>
                  </a:lnTo>
                  <a:lnTo>
                    <a:pt x="33" y="544"/>
                  </a:lnTo>
                  <a:lnTo>
                    <a:pt x="33" y="542"/>
                  </a:lnTo>
                  <a:lnTo>
                    <a:pt x="31" y="541"/>
                  </a:lnTo>
                  <a:lnTo>
                    <a:pt x="33" y="541"/>
                  </a:lnTo>
                  <a:lnTo>
                    <a:pt x="33" y="539"/>
                  </a:lnTo>
                  <a:lnTo>
                    <a:pt x="33" y="541"/>
                  </a:lnTo>
                  <a:lnTo>
                    <a:pt x="34" y="542"/>
                  </a:lnTo>
                  <a:lnTo>
                    <a:pt x="34" y="544"/>
                  </a:lnTo>
                  <a:lnTo>
                    <a:pt x="36" y="544"/>
                  </a:lnTo>
                  <a:lnTo>
                    <a:pt x="36" y="545"/>
                  </a:lnTo>
                  <a:lnTo>
                    <a:pt x="36" y="547"/>
                  </a:lnTo>
                  <a:lnTo>
                    <a:pt x="36" y="548"/>
                  </a:lnTo>
                  <a:lnTo>
                    <a:pt x="34" y="548"/>
                  </a:lnTo>
                  <a:lnTo>
                    <a:pt x="34" y="548"/>
                  </a:lnTo>
                  <a:lnTo>
                    <a:pt x="36" y="548"/>
                  </a:lnTo>
                  <a:lnTo>
                    <a:pt x="37" y="548"/>
                  </a:lnTo>
                  <a:lnTo>
                    <a:pt x="39" y="548"/>
                  </a:lnTo>
                  <a:lnTo>
                    <a:pt x="39" y="548"/>
                  </a:lnTo>
                  <a:lnTo>
                    <a:pt x="39" y="549"/>
                  </a:lnTo>
                  <a:lnTo>
                    <a:pt x="39" y="551"/>
                  </a:lnTo>
                  <a:lnTo>
                    <a:pt x="39" y="552"/>
                  </a:lnTo>
                  <a:lnTo>
                    <a:pt x="39" y="554"/>
                  </a:lnTo>
                  <a:lnTo>
                    <a:pt x="39" y="555"/>
                  </a:lnTo>
                  <a:lnTo>
                    <a:pt x="39" y="557"/>
                  </a:lnTo>
                  <a:lnTo>
                    <a:pt x="40" y="558"/>
                  </a:lnTo>
                  <a:lnTo>
                    <a:pt x="40" y="560"/>
                  </a:lnTo>
                  <a:lnTo>
                    <a:pt x="39" y="560"/>
                  </a:lnTo>
                  <a:lnTo>
                    <a:pt x="37" y="560"/>
                  </a:lnTo>
                  <a:lnTo>
                    <a:pt x="37" y="561"/>
                  </a:lnTo>
                  <a:lnTo>
                    <a:pt x="39" y="561"/>
                  </a:lnTo>
                  <a:lnTo>
                    <a:pt x="39" y="563"/>
                  </a:lnTo>
                  <a:lnTo>
                    <a:pt x="40" y="563"/>
                  </a:lnTo>
                  <a:lnTo>
                    <a:pt x="42" y="563"/>
                  </a:lnTo>
                  <a:lnTo>
                    <a:pt x="42" y="564"/>
                  </a:lnTo>
                  <a:lnTo>
                    <a:pt x="42" y="566"/>
                  </a:lnTo>
                  <a:lnTo>
                    <a:pt x="42" y="567"/>
                  </a:lnTo>
                  <a:lnTo>
                    <a:pt x="42" y="569"/>
                  </a:lnTo>
                  <a:lnTo>
                    <a:pt x="43" y="569"/>
                  </a:lnTo>
                  <a:lnTo>
                    <a:pt x="43" y="567"/>
                  </a:lnTo>
                  <a:lnTo>
                    <a:pt x="43" y="566"/>
                  </a:lnTo>
                  <a:lnTo>
                    <a:pt x="43" y="564"/>
                  </a:lnTo>
                  <a:lnTo>
                    <a:pt x="45" y="564"/>
                  </a:lnTo>
                  <a:lnTo>
                    <a:pt x="46" y="566"/>
                  </a:lnTo>
                  <a:lnTo>
                    <a:pt x="46" y="567"/>
                  </a:lnTo>
                  <a:lnTo>
                    <a:pt x="45" y="567"/>
                  </a:lnTo>
                  <a:lnTo>
                    <a:pt x="45" y="569"/>
                  </a:lnTo>
                  <a:lnTo>
                    <a:pt x="46" y="569"/>
                  </a:lnTo>
                  <a:lnTo>
                    <a:pt x="46" y="567"/>
                  </a:lnTo>
                  <a:lnTo>
                    <a:pt x="48" y="567"/>
                  </a:lnTo>
                  <a:lnTo>
                    <a:pt x="48" y="566"/>
                  </a:lnTo>
                  <a:lnTo>
                    <a:pt x="48" y="564"/>
                  </a:lnTo>
                  <a:lnTo>
                    <a:pt x="46" y="564"/>
                  </a:lnTo>
                  <a:lnTo>
                    <a:pt x="45" y="564"/>
                  </a:lnTo>
                  <a:lnTo>
                    <a:pt x="45" y="563"/>
                  </a:lnTo>
                  <a:lnTo>
                    <a:pt x="43" y="563"/>
                  </a:lnTo>
                  <a:lnTo>
                    <a:pt x="45" y="561"/>
                  </a:lnTo>
                  <a:lnTo>
                    <a:pt x="46" y="561"/>
                  </a:lnTo>
                  <a:lnTo>
                    <a:pt x="46" y="560"/>
                  </a:lnTo>
                  <a:lnTo>
                    <a:pt x="46" y="558"/>
                  </a:lnTo>
                  <a:lnTo>
                    <a:pt x="45" y="557"/>
                  </a:lnTo>
                  <a:lnTo>
                    <a:pt x="45" y="555"/>
                  </a:lnTo>
                  <a:lnTo>
                    <a:pt x="43" y="555"/>
                  </a:lnTo>
                  <a:lnTo>
                    <a:pt x="43" y="554"/>
                  </a:lnTo>
                  <a:lnTo>
                    <a:pt x="42" y="554"/>
                  </a:lnTo>
                  <a:lnTo>
                    <a:pt x="42" y="552"/>
                  </a:lnTo>
                  <a:lnTo>
                    <a:pt x="43" y="552"/>
                  </a:lnTo>
                  <a:lnTo>
                    <a:pt x="46" y="552"/>
                  </a:lnTo>
                  <a:lnTo>
                    <a:pt x="48" y="552"/>
                  </a:lnTo>
                  <a:lnTo>
                    <a:pt x="49" y="552"/>
                  </a:lnTo>
                  <a:lnTo>
                    <a:pt x="51" y="552"/>
                  </a:lnTo>
                  <a:lnTo>
                    <a:pt x="52" y="554"/>
                  </a:lnTo>
                  <a:lnTo>
                    <a:pt x="51" y="554"/>
                  </a:lnTo>
                  <a:lnTo>
                    <a:pt x="51" y="555"/>
                  </a:lnTo>
                  <a:lnTo>
                    <a:pt x="52" y="555"/>
                  </a:lnTo>
                  <a:lnTo>
                    <a:pt x="54" y="555"/>
                  </a:lnTo>
                  <a:lnTo>
                    <a:pt x="54" y="557"/>
                  </a:lnTo>
                  <a:lnTo>
                    <a:pt x="55" y="557"/>
                  </a:lnTo>
                  <a:lnTo>
                    <a:pt x="57" y="557"/>
                  </a:lnTo>
                  <a:lnTo>
                    <a:pt x="58" y="555"/>
                  </a:lnTo>
                  <a:lnTo>
                    <a:pt x="57" y="555"/>
                  </a:lnTo>
                  <a:lnTo>
                    <a:pt x="55" y="554"/>
                  </a:lnTo>
                  <a:lnTo>
                    <a:pt x="58" y="554"/>
                  </a:lnTo>
                  <a:lnTo>
                    <a:pt x="60" y="555"/>
                  </a:lnTo>
                  <a:lnTo>
                    <a:pt x="61" y="555"/>
                  </a:lnTo>
                  <a:lnTo>
                    <a:pt x="62" y="555"/>
                  </a:lnTo>
                  <a:lnTo>
                    <a:pt x="64" y="555"/>
                  </a:lnTo>
                  <a:lnTo>
                    <a:pt x="64" y="557"/>
                  </a:lnTo>
                  <a:lnTo>
                    <a:pt x="64" y="558"/>
                  </a:lnTo>
                  <a:lnTo>
                    <a:pt x="65" y="558"/>
                  </a:lnTo>
                  <a:lnTo>
                    <a:pt x="65" y="560"/>
                  </a:lnTo>
                  <a:lnTo>
                    <a:pt x="65" y="561"/>
                  </a:lnTo>
                  <a:lnTo>
                    <a:pt x="67" y="561"/>
                  </a:lnTo>
                  <a:lnTo>
                    <a:pt x="68" y="563"/>
                  </a:lnTo>
                  <a:lnTo>
                    <a:pt x="68" y="564"/>
                  </a:lnTo>
                  <a:lnTo>
                    <a:pt x="70" y="566"/>
                  </a:lnTo>
                  <a:lnTo>
                    <a:pt x="70" y="567"/>
                  </a:lnTo>
                  <a:lnTo>
                    <a:pt x="71" y="567"/>
                  </a:lnTo>
                  <a:lnTo>
                    <a:pt x="71" y="569"/>
                  </a:lnTo>
                  <a:lnTo>
                    <a:pt x="70" y="569"/>
                  </a:lnTo>
                  <a:lnTo>
                    <a:pt x="70" y="570"/>
                  </a:lnTo>
                  <a:lnTo>
                    <a:pt x="71" y="570"/>
                  </a:lnTo>
                  <a:lnTo>
                    <a:pt x="71" y="569"/>
                  </a:lnTo>
                  <a:lnTo>
                    <a:pt x="73" y="569"/>
                  </a:lnTo>
                  <a:lnTo>
                    <a:pt x="74" y="569"/>
                  </a:lnTo>
                  <a:lnTo>
                    <a:pt x="74" y="570"/>
                  </a:lnTo>
                  <a:lnTo>
                    <a:pt x="73" y="570"/>
                  </a:lnTo>
                  <a:lnTo>
                    <a:pt x="73" y="572"/>
                  </a:lnTo>
                  <a:lnTo>
                    <a:pt x="74" y="572"/>
                  </a:lnTo>
                  <a:lnTo>
                    <a:pt x="76" y="572"/>
                  </a:lnTo>
                  <a:lnTo>
                    <a:pt x="76" y="570"/>
                  </a:lnTo>
                  <a:lnTo>
                    <a:pt x="77" y="572"/>
                  </a:lnTo>
                  <a:lnTo>
                    <a:pt x="77" y="573"/>
                  </a:lnTo>
                  <a:lnTo>
                    <a:pt x="76" y="573"/>
                  </a:lnTo>
                  <a:lnTo>
                    <a:pt x="74" y="573"/>
                  </a:lnTo>
                  <a:lnTo>
                    <a:pt x="73" y="575"/>
                  </a:lnTo>
                  <a:lnTo>
                    <a:pt x="71" y="575"/>
                  </a:lnTo>
                  <a:lnTo>
                    <a:pt x="71" y="576"/>
                  </a:lnTo>
                  <a:lnTo>
                    <a:pt x="71" y="578"/>
                  </a:lnTo>
                  <a:lnTo>
                    <a:pt x="70" y="579"/>
                  </a:lnTo>
                  <a:lnTo>
                    <a:pt x="71" y="579"/>
                  </a:lnTo>
                  <a:lnTo>
                    <a:pt x="71" y="581"/>
                  </a:lnTo>
                  <a:lnTo>
                    <a:pt x="70" y="582"/>
                  </a:lnTo>
                  <a:lnTo>
                    <a:pt x="68" y="581"/>
                  </a:lnTo>
                  <a:lnTo>
                    <a:pt x="68" y="579"/>
                  </a:lnTo>
                  <a:lnTo>
                    <a:pt x="67" y="579"/>
                  </a:lnTo>
                  <a:lnTo>
                    <a:pt x="67" y="578"/>
                  </a:lnTo>
                  <a:lnTo>
                    <a:pt x="65" y="578"/>
                  </a:lnTo>
                  <a:lnTo>
                    <a:pt x="65" y="579"/>
                  </a:lnTo>
                  <a:lnTo>
                    <a:pt x="67" y="581"/>
                  </a:lnTo>
                  <a:lnTo>
                    <a:pt x="68" y="581"/>
                  </a:lnTo>
                  <a:lnTo>
                    <a:pt x="68" y="582"/>
                  </a:lnTo>
                  <a:lnTo>
                    <a:pt x="68" y="583"/>
                  </a:lnTo>
                  <a:lnTo>
                    <a:pt x="67" y="583"/>
                  </a:lnTo>
                  <a:lnTo>
                    <a:pt x="65" y="583"/>
                  </a:lnTo>
                  <a:lnTo>
                    <a:pt x="64" y="583"/>
                  </a:lnTo>
                  <a:lnTo>
                    <a:pt x="62" y="583"/>
                  </a:lnTo>
                  <a:lnTo>
                    <a:pt x="61" y="583"/>
                  </a:lnTo>
                  <a:lnTo>
                    <a:pt x="61" y="582"/>
                  </a:lnTo>
                  <a:lnTo>
                    <a:pt x="60" y="582"/>
                  </a:lnTo>
                  <a:lnTo>
                    <a:pt x="58" y="581"/>
                  </a:lnTo>
                  <a:lnTo>
                    <a:pt x="57" y="579"/>
                  </a:lnTo>
                  <a:lnTo>
                    <a:pt x="55" y="579"/>
                  </a:lnTo>
                  <a:lnTo>
                    <a:pt x="54" y="579"/>
                  </a:lnTo>
                  <a:moveTo>
                    <a:pt x="51" y="598"/>
                  </a:moveTo>
                  <a:lnTo>
                    <a:pt x="49" y="598"/>
                  </a:lnTo>
                  <a:lnTo>
                    <a:pt x="51" y="600"/>
                  </a:lnTo>
                  <a:lnTo>
                    <a:pt x="51" y="598"/>
                  </a:lnTo>
                  <a:moveTo>
                    <a:pt x="52" y="601"/>
                  </a:moveTo>
                  <a:lnTo>
                    <a:pt x="54" y="601"/>
                  </a:lnTo>
                  <a:lnTo>
                    <a:pt x="55" y="601"/>
                  </a:lnTo>
                  <a:lnTo>
                    <a:pt x="55" y="600"/>
                  </a:lnTo>
                  <a:lnTo>
                    <a:pt x="54" y="600"/>
                  </a:lnTo>
                  <a:lnTo>
                    <a:pt x="52" y="601"/>
                  </a:lnTo>
                  <a:moveTo>
                    <a:pt x="52" y="557"/>
                  </a:moveTo>
                  <a:lnTo>
                    <a:pt x="51" y="557"/>
                  </a:lnTo>
                  <a:lnTo>
                    <a:pt x="51" y="558"/>
                  </a:lnTo>
                  <a:lnTo>
                    <a:pt x="52" y="558"/>
                  </a:lnTo>
                  <a:lnTo>
                    <a:pt x="52" y="557"/>
                  </a:lnTo>
                  <a:moveTo>
                    <a:pt x="709" y="573"/>
                  </a:moveTo>
                  <a:lnTo>
                    <a:pt x="708" y="573"/>
                  </a:lnTo>
                  <a:lnTo>
                    <a:pt x="706" y="575"/>
                  </a:lnTo>
                  <a:lnTo>
                    <a:pt x="708" y="576"/>
                  </a:lnTo>
                  <a:lnTo>
                    <a:pt x="708" y="578"/>
                  </a:lnTo>
                  <a:lnTo>
                    <a:pt x="708" y="579"/>
                  </a:lnTo>
                  <a:lnTo>
                    <a:pt x="709" y="579"/>
                  </a:lnTo>
                  <a:lnTo>
                    <a:pt x="709" y="581"/>
                  </a:lnTo>
                  <a:lnTo>
                    <a:pt x="709" y="582"/>
                  </a:lnTo>
                  <a:lnTo>
                    <a:pt x="711" y="582"/>
                  </a:lnTo>
                  <a:lnTo>
                    <a:pt x="712" y="581"/>
                  </a:lnTo>
                  <a:lnTo>
                    <a:pt x="712" y="579"/>
                  </a:lnTo>
                  <a:lnTo>
                    <a:pt x="711" y="579"/>
                  </a:lnTo>
                  <a:lnTo>
                    <a:pt x="711" y="578"/>
                  </a:lnTo>
                  <a:lnTo>
                    <a:pt x="711" y="576"/>
                  </a:lnTo>
                  <a:lnTo>
                    <a:pt x="709" y="576"/>
                  </a:lnTo>
                  <a:lnTo>
                    <a:pt x="709" y="575"/>
                  </a:lnTo>
                  <a:lnTo>
                    <a:pt x="709" y="573"/>
                  </a:lnTo>
                  <a:moveTo>
                    <a:pt x="1062" y="575"/>
                  </a:moveTo>
                  <a:lnTo>
                    <a:pt x="1061" y="576"/>
                  </a:lnTo>
                  <a:lnTo>
                    <a:pt x="1061" y="578"/>
                  </a:lnTo>
                  <a:lnTo>
                    <a:pt x="1061" y="579"/>
                  </a:lnTo>
                  <a:lnTo>
                    <a:pt x="1061" y="581"/>
                  </a:lnTo>
                  <a:lnTo>
                    <a:pt x="1061" y="582"/>
                  </a:lnTo>
                  <a:lnTo>
                    <a:pt x="1062" y="582"/>
                  </a:lnTo>
                  <a:lnTo>
                    <a:pt x="1062" y="581"/>
                  </a:lnTo>
                  <a:lnTo>
                    <a:pt x="1062" y="581"/>
                  </a:lnTo>
                  <a:lnTo>
                    <a:pt x="1064" y="581"/>
                  </a:lnTo>
                  <a:lnTo>
                    <a:pt x="1064" y="579"/>
                  </a:lnTo>
                  <a:lnTo>
                    <a:pt x="1062" y="579"/>
                  </a:lnTo>
                  <a:lnTo>
                    <a:pt x="1062" y="578"/>
                  </a:lnTo>
                  <a:lnTo>
                    <a:pt x="1064" y="578"/>
                  </a:lnTo>
                  <a:lnTo>
                    <a:pt x="1062" y="576"/>
                  </a:lnTo>
                  <a:lnTo>
                    <a:pt x="1062" y="576"/>
                  </a:lnTo>
                  <a:lnTo>
                    <a:pt x="1062" y="575"/>
                  </a:lnTo>
                  <a:moveTo>
                    <a:pt x="717" y="572"/>
                  </a:moveTo>
                  <a:lnTo>
                    <a:pt x="715" y="572"/>
                  </a:lnTo>
                  <a:lnTo>
                    <a:pt x="714" y="572"/>
                  </a:lnTo>
                  <a:lnTo>
                    <a:pt x="712" y="572"/>
                  </a:lnTo>
                  <a:lnTo>
                    <a:pt x="712" y="573"/>
                  </a:lnTo>
                  <a:lnTo>
                    <a:pt x="714" y="573"/>
                  </a:lnTo>
                  <a:lnTo>
                    <a:pt x="714" y="575"/>
                  </a:lnTo>
                  <a:lnTo>
                    <a:pt x="715" y="575"/>
                  </a:lnTo>
                  <a:lnTo>
                    <a:pt x="715" y="576"/>
                  </a:lnTo>
                  <a:lnTo>
                    <a:pt x="715" y="578"/>
                  </a:lnTo>
                  <a:lnTo>
                    <a:pt x="717" y="579"/>
                  </a:lnTo>
                  <a:lnTo>
                    <a:pt x="717" y="578"/>
                  </a:lnTo>
                  <a:lnTo>
                    <a:pt x="718" y="578"/>
                  </a:lnTo>
                  <a:lnTo>
                    <a:pt x="718" y="576"/>
                  </a:lnTo>
                  <a:lnTo>
                    <a:pt x="718" y="575"/>
                  </a:lnTo>
                  <a:lnTo>
                    <a:pt x="717" y="575"/>
                  </a:lnTo>
                  <a:lnTo>
                    <a:pt x="717" y="573"/>
                  </a:lnTo>
                  <a:lnTo>
                    <a:pt x="717" y="572"/>
                  </a:lnTo>
                  <a:moveTo>
                    <a:pt x="1594" y="564"/>
                  </a:moveTo>
                  <a:lnTo>
                    <a:pt x="1594" y="563"/>
                  </a:lnTo>
                  <a:lnTo>
                    <a:pt x="1592" y="563"/>
                  </a:lnTo>
                  <a:lnTo>
                    <a:pt x="1591" y="561"/>
                  </a:lnTo>
                  <a:lnTo>
                    <a:pt x="1591" y="563"/>
                  </a:lnTo>
                  <a:lnTo>
                    <a:pt x="1594" y="564"/>
                  </a:lnTo>
                  <a:moveTo>
                    <a:pt x="1863" y="560"/>
                  </a:moveTo>
                  <a:lnTo>
                    <a:pt x="1863" y="558"/>
                  </a:lnTo>
                  <a:lnTo>
                    <a:pt x="1861" y="558"/>
                  </a:lnTo>
                  <a:lnTo>
                    <a:pt x="1861" y="560"/>
                  </a:lnTo>
                  <a:lnTo>
                    <a:pt x="1861" y="561"/>
                  </a:lnTo>
                  <a:lnTo>
                    <a:pt x="1861" y="563"/>
                  </a:lnTo>
                  <a:lnTo>
                    <a:pt x="1863" y="564"/>
                  </a:lnTo>
                  <a:lnTo>
                    <a:pt x="1864" y="564"/>
                  </a:lnTo>
                  <a:lnTo>
                    <a:pt x="1866" y="564"/>
                  </a:lnTo>
                  <a:lnTo>
                    <a:pt x="1866" y="563"/>
                  </a:lnTo>
                  <a:lnTo>
                    <a:pt x="1866" y="561"/>
                  </a:lnTo>
                  <a:lnTo>
                    <a:pt x="1866" y="560"/>
                  </a:lnTo>
                  <a:lnTo>
                    <a:pt x="1864" y="560"/>
                  </a:lnTo>
                  <a:lnTo>
                    <a:pt x="1863" y="560"/>
                  </a:lnTo>
                  <a:moveTo>
                    <a:pt x="132" y="555"/>
                  </a:moveTo>
                  <a:lnTo>
                    <a:pt x="130" y="555"/>
                  </a:lnTo>
                  <a:lnTo>
                    <a:pt x="130" y="557"/>
                  </a:lnTo>
                  <a:lnTo>
                    <a:pt x="130" y="558"/>
                  </a:lnTo>
                  <a:lnTo>
                    <a:pt x="132" y="558"/>
                  </a:lnTo>
                  <a:lnTo>
                    <a:pt x="132" y="560"/>
                  </a:lnTo>
                  <a:lnTo>
                    <a:pt x="133" y="560"/>
                  </a:lnTo>
                  <a:lnTo>
                    <a:pt x="135" y="560"/>
                  </a:lnTo>
                  <a:lnTo>
                    <a:pt x="135" y="558"/>
                  </a:lnTo>
                  <a:lnTo>
                    <a:pt x="133" y="557"/>
                  </a:lnTo>
                  <a:lnTo>
                    <a:pt x="133" y="555"/>
                  </a:lnTo>
                  <a:lnTo>
                    <a:pt x="132" y="555"/>
                  </a:lnTo>
                  <a:moveTo>
                    <a:pt x="777" y="529"/>
                  </a:moveTo>
                  <a:lnTo>
                    <a:pt x="776" y="529"/>
                  </a:lnTo>
                  <a:lnTo>
                    <a:pt x="774" y="529"/>
                  </a:lnTo>
                  <a:lnTo>
                    <a:pt x="771" y="530"/>
                  </a:lnTo>
                  <a:lnTo>
                    <a:pt x="770" y="532"/>
                  </a:lnTo>
                  <a:lnTo>
                    <a:pt x="770" y="533"/>
                  </a:lnTo>
                  <a:lnTo>
                    <a:pt x="770" y="535"/>
                  </a:lnTo>
                  <a:lnTo>
                    <a:pt x="767" y="538"/>
                  </a:lnTo>
                  <a:lnTo>
                    <a:pt x="767" y="539"/>
                  </a:lnTo>
                  <a:lnTo>
                    <a:pt x="767" y="541"/>
                  </a:lnTo>
                  <a:lnTo>
                    <a:pt x="767" y="542"/>
                  </a:lnTo>
                  <a:lnTo>
                    <a:pt x="767" y="544"/>
                  </a:lnTo>
                  <a:lnTo>
                    <a:pt x="767" y="545"/>
                  </a:lnTo>
                  <a:lnTo>
                    <a:pt x="767" y="547"/>
                  </a:lnTo>
                  <a:lnTo>
                    <a:pt x="768" y="548"/>
                  </a:lnTo>
                  <a:lnTo>
                    <a:pt x="768" y="548"/>
                  </a:lnTo>
                  <a:lnTo>
                    <a:pt x="768" y="549"/>
                  </a:lnTo>
                  <a:lnTo>
                    <a:pt x="770" y="549"/>
                  </a:lnTo>
                  <a:lnTo>
                    <a:pt x="771" y="549"/>
                  </a:lnTo>
                  <a:lnTo>
                    <a:pt x="773" y="549"/>
                  </a:lnTo>
                  <a:lnTo>
                    <a:pt x="774" y="549"/>
                  </a:lnTo>
                  <a:lnTo>
                    <a:pt x="776" y="549"/>
                  </a:lnTo>
                  <a:lnTo>
                    <a:pt x="777" y="549"/>
                  </a:lnTo>
                  <a:lnTo>
                    <a:pt x="777" y="548"/>
                  </a:lnTo>
                  <a:lnTo>
                    <a:pt x="779" y="548"/>
                  </a:lnTo>
                  <a:lnTo>
                    <a:pt x="779" y="548"/>
                  </a:lnTo>
                  <a:lnTo>
                    <a:pt x="780" y="548"/>
                  </a:lnTo>
                  <a:lnTo>
                    <a:pt x="782" y="547"/>
                  </a:lnTo>
                  <a:lnTo>
                    <a:pt x="783" y="545"/>
                  </a:lnTo>
                  <a:lnTo>
                    <a:pt x="783" y="544"/>
                  </a:lnTo>
                  <a:lnTo>
                    <a:pt x="783" y="542"/>
                  </a:lnTo>
                  <a:lnTo>
                    <a:pt x="783" y="541"/>
                  </a:lnTo>
                  <a:lnTo>
                    <a:pt x="783" y="539"/>
                  </a:lnTo>
                  <a:lnTo>
                    <a:pt x="782" y="539"/>
                  </a:lnTo>
                  <a:lnTo>
                    <a:pt x="782" y="538"/>
                  </a:lnTo>
                  <a:lnTo>
                    <a:pt x="782" y="536"/>
                  </a:lnTo>
                  <a:lnTo>
                    <a:pt x="783" y="535"/>
                  </a:lnTo>
                  <a:lnTo>
                    <a:pt x="783" y="533"/>
                  </a:lnTo>
                  <a:lnTo>
                    <a:pt x="783" y="532"/>
                  </a:lnTo>
                  <a:lnTo>
                    <a:pt x="782" y="532"/>
                  </a:lnTo>
                  <a:lnTo>
                    <a:pt x="782" y="530"/>
                  </a:lnTo>
                  <a:lnTo>
                    <a:pt x="779" y="530"/>
                  </a:lnTo>
                  <a:lnTo>
                    <a:pt x="779" y="529"/>
                  </a:lnTo>
                  <a:lnTo>
                    <a:pt x="777" y="529"/>
                  </a:lnTo>
                  <a:moveTo>
                    <a:pt x="789" y="532"/>
                  </a:moveTo>
                  <a:lnTo>
                    <a:pt x="788" y="532"/>
                  </a:lnTo>
                  <a:lnTo>
                    <a:pt x="788" y="533"/>
                  </a:lnTo>
                  <a:lnTo>
                    <a:pt x="788" y="535"/>
                  </a:lnTo>
                  <a:lnTo>
                    <a:pt x="786" y="533"/>
                  </a:lnTo>
                  <a:lnTo>
                    <a:pt x="785" y="533"/>
                  </a:lnTo>
                  <a:lnTo>
                    <a:pt x="785" y="535"/>
                  </a:lnTo>
                  <a:lnTo>
                    <a:pt x="785" y="536"/>
                  </a:lnTo>
                  <a:lnTo>
                    <a:pt x="786" y="539"/>
                  </a:lnTo>
                  <a:lnTo>
                    <a:pt x="788" y="541"/>
                  </a:lnTo>
                  <a:lnTo>
                    <a:pt x="792" y="541"/>
                  </a:lnTo>
                  <a:lnTo>
                    <a:pt x="795" y="541"/>
                  </a:lnTo>
                  <a:lnTo>
                    <a:pt x="796" y="539"/>
                  </a:lnTo>
                  <a:lnTo>
                    <a:pt x="795" y="539"/>
                  </a:lnTo>
                  <a:lnTo>
                    <a:pt x="795" y="538"/>
                  </a:lnTo>
                  <a:lnTo>
                    <a:pt x="795" y="536"/>
                  </a:lnTo>
                  <a:lnTo>
                    <a:pt x="795" y="535"/>
                  </a:lnTo>
                  <a:lnTo>
                    <a:pt x="793" y="535"/>
                  </a:lnTo>
                  <a:lnTo>
                    <a:pt x="792" y="536"/>
                  </a:lnTo>
                  <a:lnTo>
                    <a:pt x="792" y="535"/>
                  </a:lnTo>
                  <a:lnTo>
                    <a:pt x="791" y="535"/>
                  </a:lnTo>
                  <a:lnTo>
                    <a:pt x="789" y="535"/>
                  </a:lnTo>
                  <a:lnTo>
                    <a:pt x="789" y="533"/>
                  </a:lnTo>
                  <a:lnTo>
                    <a:pt x="789" y="532"/>
                  </a:lnTo>
                  <a:moveTo>
                    <a:pt x="1457" y="541"/>
                  </a:moveTo>
                  <a:lnTo>
                    <a:pt x="1457" y="539"/>
                  </a:lnTo>
                  <a:lnTo>
                    <a:pt x="1458" y="538"/>
                  </a:lnTo>
                  <a:lnTo>
                    <a:pt x="1457" y="538"/>
                  </a:lnTo>
                  <a:lnTo>
                    <a:pt x="1455" y="539"/>
                  </a:lnTo>
                  <a:lnTo>
                    <a:pt x="1454" y="539"/>
                  </a:lnTo>
                  <a:lnTo>
                    <a:pt x="1452" y="539"/>
                  </a:lnTo>
                  <a:lnTo>
                    <a:pt x="1452" y="541"/>
                  </a:lnTo>
                  <a:lnTo>
                    <a:pt x="1454" y="542"/>
                  </a:lnTo>
                  <a:lnTo>
                    <a:pt x="1455" y="542"/>
                  </a:lnTo>
                  <a:lnTo>
                    <a:pt x="1455" y="541"/>
                  </a:lnTo>
                  <a:lnTo>
                    <a:pt x="1457" y="541"/>
                  </a:lnTo>
                  <a:moveTo>
                    <a:pt x="1454" y="527"/>
                  </a:moveTo>
                  <a:lnTo>
                    <a:pt x="1455" y="526"/>
                  </a:lnTo>
                  <a:lnTo>
                    <a:pt x="1454" y="526"/>
                  </a:lnTo>
                  <a:lnTo>
                    <a:pt x="1454" y="527"/>
                  </a:lnTo>
                  <a:moveTo>
                    <a:pt x="1452" y="526"/>
                  </a:moveTo>
                  <a:lnTo>
                    <a:pt x="1452" y="527"/>
                  </a:lnTo>
                  <a:lnTo>
                    <a:pt x="1451" y="527"/>
                  </a:lnTo>
                  <a:lnTo>
                    <a:pt x="1451" y="529"/>
                  </a:lnTo>
                  <a:lnTo>
                    <a:pt x="1451" y="530"/>
                  </a:lnTo>
                  <a:lnTo>
                    <a:pt x="1449" y="530"/>
                  </a:lnTo>
                  <a:lnTo>
                    <a:pt x="1448" y="530"/>
                  </a:lnTo>
                  <a:lnTo>
                    <a:pt x="1448" y="529"/>
                  </a:lnTo>
                  <a:lnTo>
                    <a:pt x="1446" y="529"/>
                  </a:lnTo>
                  <a:lnTo>
                    <a:pt x="1446" y="530"/>
                  </a:lnTo>
                  <a:lnTo>
                    <a:pt x="1445" y="530"/>
                  </a:lnTo>
                  <a:lnTo>
                    <a:pt x="1443" y="532"/>
                  </a:lnTo>
                  <a:lnTo>
                    <a:pt x="1442" y="532"/>
                  </a:lnTo>
                  <a:lnTo>
                    <a:pt x="1442" y="533"/>
                  </a:lnTo>
                  <a:lnTo>
                    <a:pt x="1443" y="533"/>
                  </a:lnTo>
                  <a:lnTo>
                    <a:pt x="1442" y="535"/>
                  </a:lnTo>
                  <a:lnTo>
                    <a:pt x="1443" y="535"/>
                  </a:lnTo>
                  <a:lnTo>
                    <a:pt x="1445" y="535"/>
                  </a:lnTo>
                  <a:lnTo>
                    <a:pt x="1446" y="533"/>
                  </a:lnTo>
                  <a:lnTo>
                    <a:pt x="1446" y="532"/>
                  </a:lnTo>
                  <a:lnTo>
                    <a:pt x="1448" y="532"/>
                  </a:lnTo>
                  <a:lnTo>
                    <a:pt x="1449" y="532"/>
                  </a:lnTo>
                  <a:lnTo>
                    <a:pt x="1451" y="532"/>
                  </a:lnTo>
                  <a:lnTo>
                    <a:pt x="1452" y="532"/>
                  </a:lnTo>
                  <a:lnTo>
                    <a:pt x="1452" y="530"/>
                  </a:lnTo>
                  <a:lnTo>
                    <a:pt x="1452" y="530"/>
                  </a:lnTo>
                  <a:lnTo>
                    <a:pt x="1454" y="530"/>
                  </a:lnTo>
                  <a:lnTo>
                    <a:pt x="1455" y="530"/>
                  </a:lnTo>
                  <a:lnTo>
                    <a:pt x="1455" y="529"/>
                  </a:lnTo>
                  <a:lnTo>
                    <a:pt x="1454" y="529"/>
                  </a:lnTo>
                  <a:lnTo>
                    <a:pt x="1454" y="527"/>
                  </a:lnTo>
                  <a:lnTo>
                    <a:pt x="1452" y="527"/>
                  </a:lnTo>
                  <a:lnTo>
                    <a:pt x="1452" y="526"/>
                  </a:lnTo>
                  <a:moveTo>
                    <a:pt x="557" y="520"/>
                  </a:moveTo>
                  <a:lnTo>
                    <a:pt x="556" y="520"/>
                  </a:lnTo>
                  <a:lnTo>
                    <a:pt x="556" y="518"/>
                  </a:lnTo>
                  <a:lnTo>
                    <a:pt x="554" y="517"/>
                  </a:lnTo>
                  <a:lnTo>
                    <a:pt x="553" y="517"/>
                  </a:lnTo>
                  <a:lnTo>
                    <a:pt x="551" y="516"/>
                  </a:lnTo>
                  <a:lnTo>
                    <a:pt x="550" y="517"/>
                  </a:lnTo>
                  <a:lnTo>
                    <a:pt x="548" y="517"/>
                  </a:lnTo>
                  <a:lnTo>
                    <a:pt x="547" y="518"/>
                  </a:lnTo>
                  <a:lnTo>
                    <a:pt x="545" y="518"/>
                  </a:lnTo>
                  <a:lnTo>
                    <a:pt x="544" y="520"/>
                  </a:lnTo>
                  <a:lnTo>
                    <a:pt x="542" y="521"/>
                  </a:lnTo>
                  <a:lnTo>
                    <a:pt x="541" y="521"/>
                  </a:lnTo>
                  <a:lnTo>
                    <a:pt x="539" y="521"/>
                  </a:lnTo>
                  <a:lnTo>
                    <a:pt x="538" y="521"/>
                  </a:lnTo>
                  <a:lnTo>
                    <a:pt x="535" y="523"/>
                  </a:lnTo>
                  <a:lnTo>
                    <a:pt x="534" y="524"/>
                  </a:lnTo>
                  <a:lnTo>
                    <a:pt x="532" y="527"/>
                  </a:lnTo>
                  <a:lnTo>
                    <a:pt x="532" y="529"/>
                  </a:lnTo>
                  <a:lnTo>
                    <a:pt x="531" y="529"/>
                  </a:lnTo>
                  <a:lnTo>
                    <a:pt x="531" y="530"/>
                  </a:lnTo>
                  <a:lnTo>
                    <a:pt x="532" y="530"/>
                  </a:lnTo>
                  <a:lnTo>
                    <a:pt x="534" y="529"/>
                  </a:lnTo>
                  <a:lnTo>
                    <a:pt x="534" y="530"/>
                  </a:lnTo>
                  <a:lnTo>
                    <a:pt x="535" y="530"/>
                  </a:lnTo>
                  <a:lnTo>
                    <a:pt x="535" y="532"/>
                  </a:lnTo>
                  <a:lnTo>
                    <a:pt x="537" y="532"/>
                  </a:lnTo>
                  <a:lnTo>
                    <a:pt x="538" y="532"/>
                  </a:lnTo>
                  <a:lnTo>
                    <a:pt x="539" y="532"/>
                  </a:lnTo>
                  <a:lnTo>
                    <a:pt x="539" y="530"/>
                  </a:lnTo>
                  <a:lnTo>
                    <a:pt x="538" y="530"/>
                  </a:lnTo>
                  <a:lnTo>
                    <a:pt x="538" y="529"/>
                  </a:lnTo>
                  <a:lnTo>
                    <a:pt x="539" y="529"/>
                  </a:lnTo>
                  <a:lnTo>
                    <a:pt x="541" y="529"/>
                  </a:lnTo>
                  <a:lnTo>
                    <a:pt x="542" y="529"/>
                  </a:lnTo>
                  <a:lnTo>
                    <a:pt x="542" y="530"/>
                  </a:lnTo>
                  <a:lnTo>
                    <a:pt x="544" y="530"/>
                  </a:lnTo>
                  <a:lnTo>
                    <a:pt x="544" y="529"/>
                  </a:lnTo>
                  <a:lnTo>
                    <a:pt x="545" y="529"/>
                  </a:lnTo>
                  <a:lnTo>
                    <a:pt x="545" y="527"/>
                  </a:lnTo>
                  <a:lnTo>
                    <a:pt x="547" y="527"/>
                  </a:lnTo>
                  <a:lnTo>
                    <a:pt x="547" y="529"/>
                  </a:lnTo>
                  <a:lnTo>
                    <a:pt x="548" y="529"/>
                  </a:lnTo>
                  <a:lnTo>
                    <a:pt x="548" y="527"/>
                  </a:lnTo>
                  <a:lnTo>
                    <a:pt x="548" y="526"/>
                  </a:lnTo>
                  <a:lnTo>
                    <a:pt x="548" y="524"/>
                  </a:lnTo>
                  <a:lnTo>
                    <a:pt x="551" y="523"/>
                  </a:lnTo>
                  <a:lnTo>
                    <a:pt x="553" y="523"/>
                  </a:lnTo>
                  <a:lnTo>
                    <a:pt x="553" y="521"/>
                  </a:lnTo>
                  <a:lnTo>
                    <a:pt x="554" y="521"/>
                  </a:lnTo>
                  <a:lnTo>
                    <a:pt x="556" y="521"/>
                  </a:lnTo>
                  <a:lnTo>
                    <a:pt x="557" y="521"/>
                  </a:lnTo>
                  <a:lnTo>
                    <a:pt x="557" y="520"/>
                  </a:lnTo>
                  <a:moveTo>
                    <a:pt x="789" y="526"/>
                  </a:moveTo>
                  <a:lnTo>
                    <a:pt x="788" y="526"/>
                  </a:lnTo>
                  <a:lnTo>
                    <a:pt x="788" y="527"/>
                  </a:lnTo>
                  <a:lnTo>
                    <a:pt x="789" y="529"/>
                  </a:lnTo>
                  <a:lnTo>
                    <a:pt x="791" y="529"/>
                  </a:lnTo>
                  <a:lnTo>
                    <a:pt x="791" y="527"/>
                  </a:lnTo>
                  <a:lnTo>
                    <a:pt x="789" y="527"/>
                  </a:lnTo>
                  <a:lnTo>
                    <a:pt x="789" y="526"/>
                  </a:lnTo>
                  <a:moveTo>
                    <a:pt x="563" y="527"/>
                  </a:moveTo>
                  <a:lnTo>
                    <a:pt x="565" y="527"/>
                  </a:lnTo>
                  <a:lnTo>
                    <a:pt x="565" y="526"/>
                  </a:lnTo>
                  <a:lnTo>
                    <a:pt x="565" y="524"/>
                  </a:lnTo>
                  <a:lnTo>
                    <a:pt x="563" y="524"/>
                  </a:lnTo>
                  <a:lnTo>
                    <a:pt x="563" y="523"/>
                  </a:lnTo>
                  <a:lnTo>
                    <a:pt x="562" y="523"/>
                  </a:lnTo>
                  <a:lnTo>
                    <a:pt x="560" y="523"/>
                  </a:lnTo>
                  <a:lnTo>
                    <a:pt x="560" y="524"/>
                  </a:lnTo>
                  <a:lnTo>
                    <a:pt x="562" y="526"/>
                  </a:lnTo>
                  <a:lnTo>
                    <a:pt x="562" y="527"/>
                  </a:lnTo>
                  <a:lnTo>
                    <a:pt x="563" y="527"/>
                  </a:lnTo>
                  <a:moveTo>
                    <a:pt x="783" y="523"/>
                  </a:moveTo>
                  <a:lnTo>
                    <a:pt x="783" y="521"/>
                  </a:lnTo>
                  <a:lnTo>
                    <a:pt x="782" y="521"/>
                  </a:lnTo>
                  <a:lnTo>
                    <a:pt x="782" y="520"/>
                  </a:lnTo>
                  <a:lnTo>
                    <a:pt x="780" y="520"/>
                  </a:lnTo>
                  <a:lnTo>
                    <a:pt x="780" y="521"/>
                  </a:lnTo>
                  <a:lnTo>
                    <a:pt x="780" y="523"/>
                  </a:lnTo>
                  <a:lnTo>
                    <a:pt x="780" y="524"/>
                  </a:lnTo>
                  <a:lnTo>
                    <a:pt x="782" y="526"/>
                  </a:lnTo>
                  <a:lnTo>
                    <a:pt x="783" y="527"/>
                  </a:lnTo>
                  <a:lnTo>
                    <a:pt x="783" y="529"/>
                  </a:lnTo>
                  <a:lnTo>
                    <a:pt x="785" y="529"/>
                  </a:lnTo>
                  <a:lnTo>
                    <a:pt x="785" y="527"/>
                  </a:lnTo>
                  <a:lnTo>
                    <a:pt x="783" y="526"/>
                  </a:lnTo>
                  <a:lnTo>
                    <a:pt x="785" y="526"/>
                  </a:lnTo>
                  <a:lnTo>
                    <a:pt x="785" y="524"/>
                  </a:lnTo>
                  <a:lnTo>
                    <a:pt x="783" y="524"/>
                  </a:lnTo>
                  <a:lnTo>
                    <a:pt x="783" y="523"/>
                  </a:lnTo>
                  <a:moveTo>
                    <a:pt x="1455" y="517"/>
                  </a:moveTo>
                  <a:lnTo>
                    <a:pt x="1454" y="518"/>
                  </a:lnTo>
                  <a:lnTo>
                    <a:pt x="1455" y="520"/>
                  </a:lnTo>
                  <a:lnTo>
                    <a:pt x="1455" y="521"/>
                  </a:lnTo>
                  <a:lnTo>
                    <a:pt x="1454" y="521"/>
                  </a:lnTo>
                  <a:lnTo>
                    <a:pt x="1454" y="520"/>
                  </a:lnTo>
                  <a:lnTo>
                    <a:pt x="1454" y="518"/>
                  </a:lnTo>
                  <a:lnTo>
                    <a:pt x="1452" y="518"/>
                  </a:lnTo>
                  <a:lnTo>
                    <a:pt x="1452" y="518"/>
                  </a:lnTo>
                  <a:lnTo>
                    <a:pt x="1451" y="518"/>
                  </a:lnTo>
                  <a:lnTo>
                    <a:pt x="1451" y="520"/>
                  </a:lnTo>
                  <a:lnTo>
                    <a:pt x="1451" y="521"/>
                  </a:lnTo>
                  <a:lnTo>
                    <a:pt x="1451" y="523"/>
                  </a:lnTo>
                  <a:lnTo>
                    <a:pt x="1452" y="523"/>
                  </a:lnTo>
                  <a:lnTo>
                    <a:pt x="1452" y="521"/>
                  </a:lnTo>
                  <a:lnTo>
                    <a:pt x="1452" y="521"/>
                  </a:lnTo>
                  <a:lnTo>
                    <a:pt x="1452" y="523"/>
                  </a:lnTo>
                  <a:lnTo>
                    <a:pt x="1452" y="523"/>
                  </a:lnTo>
                  <a:lnTo>
                    <a:pt x="1452" y="524"/>
                  </a:lnTo>
                  <a:lnTo>
                    <a:pt x="1452" y="524"/>
                  </a:lnTo>
                  <a:lnTo>
                    <a:pt x="1454" y="524"/>
                  </a:lnTo>
                  <a:lnTo>
                    <a:pt x="1454" y="523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20"/>
                  </a:lnTo>
                  <a:lnTo>
                    <a:pt x="1457" y="518"/>
                  </a:lnTo>
                  <a:lnTo>
                    <a:pt x="1457" y="517"/>
                  </a:lnTo>
                  <a:lnTo>
                    <a:pt x="1457" y="516"/>
                  </a:lnTo>
                  <a:lnTo>
                    <a:pt x="1455" y="516"/>
                  </a:lnTo>
                  <a:lnTo>
                    <a:pt x="1455" y="517"/>
                  </a:lnTo>
                  <a:moveTo>
                    <a:pt x="1716" y="510"/>
                  </a:moveTo>
                  <a:lnTo>
                    <a:pt x="1715" y="510"/>
                  </a:lnTo>
                  <a:lnTo>
                    <a:pt x="1713" y="507"/>
                  </a:lnTo>
                  <a:lnTo>
                    <a:pt x="1711" y="505"/>
                  </a:lnTo>
                  <a:lnTo>
                    <a:pt x="1709" y="504"/>
                  </a:lnTo>
                  <a:lnTo>
                    <a:pt x="1708" y="505"/>
                  </a:lnTo>
                  <a:lnTo>
                    <a:pt x="1706" y="505"/>
                  </a:lnTo>
                  <a:lnTo>
                    <a:pt x="1705" y="507"/>
                  </a:lnTo>
                  <a:lnTo>
                    <a:pt x="1703" y="508"/>
                  </a:lnTo>
                  <a:lnTo>
                    <a:pt x="1703" y="510"/>
                  </a:lnTo>
                  <a:lnTo>
                    <a:pt x="1702" y="510"/>
                  </a:lnTo>
                  <a:lnTo>
                    <a:pt x="1702" y="511"/>
                  </a:lnTo>
                  <a:lnTo>
                    <a:pt x="1702" y="513"/>
                  </a:lnTo>
                  <a:lnTo>
                    <a:pt x="1702" y="513"/>
                  </a:lnTo>
                  <a:lnTo>
                    <a:pt x="1702" y="514"/>
                  </a:lnTo>
                  <a:lnTo>
                    <a:pt x="1702" y="516"/>
                  </a:lnTo>
                  <a:lnTo>
                    <a:pt x="1702" y="517"/>
                  </a:lnTo>
                  <a:lnTo>
                    <a:pt x="1703" y="517"/>
                  </a:lnTo>
                  <a:lnTo>
                    <a:pt x="1703" y="518"/>
                  </a:lnTo>
                  <a:lnTo>
                    <a:pt x="1705" y="518"/>
                  </a:lnTo>
                  <a:lnTo>
                    <a:pt x="1705" y="520"/>
                  </a:lnTo>
                  <a:lnTo>
                    <a:pt x="1706" y="520"/>
                  </a:lnTo>
                  <a:lnTo>
                    <a:pt x="1709" y="518"/>
                  </a:lnTo>
                  <a:lnTo>
                    <a:pt x="1711" y="518"/>
                  </a:lnTo>
                  <a:lnTo>
                    <a:pt x="1712" y="518"/>
                  </a:lnTo>
                  <a:lnTo>
                    <a:pt x="1712" y="517"/>
                  </a:lnTo>
                  <a:lnTo>
                    <a:pt x="1713" y="517"/>
                  </a:lnTo>
                  <a:lnTo>
                    <a:pt x="1713" y="516"/>
                  </a:lnTo>
                  <a:lnTo>
                    <a:pt x="1715" y="514"/>
                  </a:lnTo>
                  <a:lnTo>
                    <a:pt x="1715" y="513"/>
                  </a:lnTo>
                  <a:lnTo>
                    <a:pt x="1716" y="513"/>
                  </a:lnTo>
                  <a:lnTo>
                    <a:pt x="1718" y="513"/>
                  </a:lnTo>
                  <a:lnTo>
                    <a:pt x="1718" y="511"/>
                  </a:lnTo>
                  <a:lnTo>
                    <a:pt x="1716" y="510"/>
                  </a:lnTo>
                  <a:moveTo>
                    <a:pt x="619" y="524"/>
                  </a:moveTo>
                  <a:lnTo>
                    <a:pt x="618" y="523"/>
                  </a:lnTo>
                  <a:lnTo>
                    <a:pt x="619" y="523"/>
                  </a:lnTo>
                  <a:lnTo>
                    <a:pt x="619" y="524"/>
                  </a:lnTo>
                  <a:lnTo>
                    <a:pt x="621" y="524"/>
                  </a:lnTo>
                  <a:lnTo>
                    <a:pt x="622" y="526"/>
                  </a:lnTo>
                  <a:lnTo>
                    <a:pt x="624" y="526"/>
                  </a:lnTo>
                  <a:lnTo>
                    <a:pt x="625" y="526"/>
                  </a:lnTo>
                  <a:lnTo>
                    <a:pt x="627" y="523"/>
                  </a:lnTo>
                  <a:lnTo>
                    <a:pt x="628" y="523"/>
                  </a:lnTo>
                  <a:lnTo>
                    <a:pt x="628" y="521"/>
                  </a:lnTo>
                  <a:lnTo>
                    <a:pt x="630" y="521"/>
                  </a:lnTo>
                  <a:lnTo>
                    <a:pt x="630" y="520"/>
                  </a:lnTo>
                  <a:lnTo>
                    <a:pt x="631" y="520"/>
                  </a:lnTo>
                  <a:lnTo>
                    <a:pt x="633" y="520"/>
                  </a:lnTo>
                  <a:lnTo>
                    <a:pt x="633" y="518"/>
                  </a:lnTo>
                  <a:lnTo>
                    <a:pt x="634" y="518"/>
                  </a:lnTo>
                  <a:lnTo>
                    <a:pt x="634" y="517"/>
                  </a:lnTo>
                  <a:lnTo>
                    <a:pt x="633" y="517"/>
                  </a:lnTo>
                  <a:lnTo>
                    <a:pt x="631" y="518"/>
                  </a:lnTo>
                  <a:lnTo>
                    <a:pt x="630" y="518"/>
                  </a:lnTo>
                  <a:lnTo>
                    <a:pt x="630" y="517"/>
                  </a:lnTo>
                  <a:lnTo>
                    <a:pt x="628" y="517"/>
                  </a:lnTo>
                  <a:lnTo>
                    <a:pt x="628" y="516"/>
                  </a:lnTo>
                  <a:lnTo>
                    <a:pt x="628" y="514"/>
                  </a:lnTo>
                  <a:lnTo>
                    <a:pt x="628" y="513"/>
                  </a:lnTo>
                  <a:lnTo>
                    <a:pt x="628" y="513"/>
                  </a:lnTo>
                  <a:lnTo>
                    <a:pt x="627" y="511"/>
                  </a:lnTo>
                  <a:lnTo>
                    <a:pt x="627" y="513"/>
                  </a:lnTo>
                  <a:lnTo>
                    <a:pt x="627" y="513"/>
                  </a:lnTo>
                  <a:lnTo>
                    <a:pt x="627" y="514"/>
                  </a:lnTo>
                  <a:lnTo>
                    <a:pt x="625" y="514"/>
                  </a:lnTo>
                  <a:lnTo>
                    <a:pt x="625" y="513"/>
                  </a:lnTo>
                  <a:lnTo>
                    <a:pt x="625" y="513"/>
                  </a:lnTo>
                  <a:lnTo>
                    <a:pt x="625" y="511"/>
                  </a:lnTo>
                  <a:lnTo>
                    <a:pt x="627" y="510"/>
                  </a:lnTo>
                  <a:lnTo>
                    <a:pt x="625" y="510"/>
                  </a:lnTo>
                  <a:lnTo>
                    <a:pt x="625" y="508"/>
                  </a:lnTo>
                  <a:lnTo>
                    <a:pt x="624" y="508"/>
                  </a:lnTo>
                  <a:lnTo>
                    <a:pt x="624" y="507"/>
                  </a:lnTo>
                  <a:lnTo>
                    <a:pt x="622" y="507"/>
                  </a:lnTo>
                  <a:lnTo>
                    <a:pt x="622" y="505"/>
                  </a:lnTo>
                  <a:lnTo>
                    <a:pt x="621" y="505"/>
                  </a:lnTo>
                  <a:lnTo>
                    <a:pt x="619" y="504"/>
                  </a:lnTo>
                  <a:lnTo>
                    <a:pt x="619" y="502"/>
                  </a:lnTo>
                  <a:lnTo>
                    <a:pt x="618" y="501"/>
                  </a:lnTo>
                  <a:lnTo>
                    <a:pt x="616" y="502"/>
                  </a:lnTo>
                  <a:lnTo>
                    <a:pt x="616" y="501"/>
                  </a:lnTo>
                  <a:lnTo>
                    <a:pt x="616" y="499"/>
                  </a:lnTo>
                  <a:lnTo>
                    <a:pt x="615" y="498"/>
                  </a:lnTo>
                  <a:lnTo>
                    <a:pt x="615" y="496"/>
                  </a:lnTo>
                  <a:lnTo>
                    <a:pt x="613" y="496"/>
                  </a:lnTo>
                  <a:lnTo>
                    <a:pt x="612" y="496"/>
                  </a:lnTo>
                  <a:lnTo>
                    <a:pt x="610" y="498"/>
                  </a:lnTo>
                  <a:lnTo>
                    <a:pt x="609" y="499"/>
                  </a:lnTo>
                  <a:lnTo>
                    <a:pt x="609" y="501"/>
                  </a:lnTo>
                  <a:lnTo>
                    <a:pt x="609" y="502"/>
                  </a:lnTo>
                  <a:lnTo>
                    <a:pt x="610" y="504"/>
                  </a:lnTo>
                  <a:lnTo>
                    <a:pt x="610" y="505"/>
                  </a:lnTo>
                  <a:lnTo>
                    <a:pt x="612" y="507"/>
                  </a:lnTo>
                  <a:lnTo>
                    <a:pt x="610" y="507"/>
                  </a:lnTo>
                  <a:lnTo>
                    <a:pt x="610" y="505"/>
                  </a:lnTo>
                  <a:lnTo>
                    <a:pt x="609" y="504"/>
                  </a:lnTo>
                  <a:lnTo>
                    <a:pt x="609" y="502"/>
                  </a:lnTo>
                  <a:lnTo>
                    <a:pt x="607" y="502"/>
                  </a:lnTo>
                  <a:lnTo>
                    <a:pt x="607" y="504"/>
                  </a:lnTo>
                  <a:lnTo>
                    <a:pt x="607" y="505"/>
                  </a:lnTo>
                  <a:lnTo>
                    <a:pt x="607" y="507"/>
                  </a:lnTo>
                  <a:lnTo>
                    <a:pt x="609" y="508"/>
                  </a:lnTo>
                  <a:lnTo>
                    <a:pt x="609" y="510"/>
                  </a:lnTo>
                  <a:lnTo>
                    <a:pt x="607" y="510"/>
                  </a:lnTo>
                  <a:lnTo>
                    <a:pt x="606" y="510"/>
                  </a:lnTo>
                  <a:lnTo>
                    <a:pt x="606" y="511"/>
                  </a:lnTo>
                  <a:lnTo>
                    <a:pt x="606" y="513"/>
                  </a:lnTo>
                  <a:lnTo>
                    <a:pt x="604" y="511"/>
                  </a:lnTo>
                  <a:lnTo>
                    <a:pt x="604" y="513"/>
                  </a:lnTo>
                  <a:lnTo>
                    <a:pt x="603" y="513"/>
                  </a:lnTo>
                  <a:lnTo>
                    <a:pt x="601" y="513"/>
                  </a:lnTo>
                  <a:lnTo>
                    <a:pt x="600" y="513"/>
                  </a:lnTo>
                  <a:lnTo>
                    <a:pt x="600" y="513"/>
                  </a:lnTo>
                  <a:lnTo>
                    <a:pt x="600" y="514"/>
                  </a:lnTo>
                  <a:lnTo>
                    <a:pt x="600" y="516"/>
                  </a:lnTo>
                  <a:lnTo>
                    <a:pt x="600" y="517"/>
                  </a:lnTo>
                  <a:lnTo>
                    <a:pt x="601" y="517"/>
                  </a:lnTo>
                  <a:lnTo>
                    <a:pt x="603" y="518"/>
                  </a:lnTo>
                  <a:lnTo>
                    <a:pt x="603" y="517"/>
                  </a:lnTo>
                  <a:lnTo>
                    <a:pt x="603" y="516"/>
                  </a:lnTo>
                  <a:lnTo>
                    <a:pt x="604" y="516"/>
                  </a:lnTo>
                  <a:lnTo>
                    <a:pt x="606" y="516"/>
                  </a:lnTo>
                  <a:lnTo>
                    <a:pt x="606" y="517"/>
                  </a:lnTo>
                  <a:lnTo>
                    <a:pt x="604" y="517"/>
                  </a:lnTo>
                  <a:lnTo>
                    <a:pt x="604" y="518"/>
                  </a:lnTo>
                  <a:lnTo>
                    <a:pt x="606" y="518"/>
                  </a:lnTo>
                  <a:lnTo>
                    <a:pt x="607" y="518"/>
                  </a:lnTo>
                  <a:lnTo>
                    <a:pt x="607" y="520"/>
                  </a:lnTo>
                  <a:lnTo>
                    <a:pt x="609" y="520"/>
                  </a:lnTo>
                  <a:lnTo>
                    <a:pt x="610" y="520"/>
                  </a:lnTo>
                  <a:lnTo>
                    <a:pt x="610" y="521"/>
                  </a:lnTo>
                  <a:lnTo>
                    <a:pt x="612" y="521"/>
                  </a:lnTo>
                  <a:lnTo>
                    <a:pt x="613" y="521"/>
                  </a:lnTo>
                  <a:lnTo>
                    <a:pt x="615" y="523"/>
                  </a:lnTo>
                  <a:lnTo>
                    <a:pt x="616" y="524"/>
                  </a:lnTo>
                  <a:lnTo>
                    <a:pt x="618" y="524"/>
                  </a:lnTo>
                  <a:lnTo>
                    <a:pt x="619" y="524"/>
                  </a:lnTo>
                  <a:moveTo>
                    <a:pt x="597" y="516"/>
                  </a:moveTo>
                  <a:lnTo>
                    <a:pt x="596" y="516"/>
                  </a:lnTo>
                  <a:lnTo>
                    <a:pt x="596" y="514"/>
                  </a:lnTo>
                  <a:lnTo>
                    <a:pt x="594" y="514"/>
                  </a:lnTo>
                  <a:lnTo>
                    <a:pt x="593" y="514"/>
                  </a:lnTo>
                  <a:lnTo>
                    <a:pt x="593" y="516"/>
                  </a:lnTo>
                  <a:lnTo>
                    <a:pt x="593" y="517"/>
                  </a:lnTo>
                  <a:lnTo>
                    <a:pt x="593" y="518"/>
                  </a:lnTo>
                  <a:lnTo>
                    <a:pt x="593" y="520"/>
                  </a:lnTo>
                  <a:lnTo>
                    <a:pt x="594" y="520"/>
                  </a:lnTo>
                  <a:lnTo>
                    <a:pt x="596" y="520"/>
                  </a:lnTo>
                  <a:lnTo>
                    <a:pt x="596" y="518"/>
                  </a:lnTo>
                  <a:lnTo>
                    <a:pt x="597" y="518"/>
                  </a:lnTo>
                  <a:lnTo>
                    <a:pt x="596" y="517"/>
                  </a:lnTo>
                  <a:lnTo>
                    <a:pt x="597" y="517"/>
                  </a:lnTo>
                  <a:lnTo>
                    <a:pt x="597" y="516"/>
                  </a:lnTo>
                  <a:moveTo>
                    <a:pt x="1467" y="516"/>
                  </a:moveTo>
                  <a:lnTo>
                    <a:pt x="1465" y="516"/>
                  </a:lnTo>
                  <a:lnTo>
                    <a:pt x="1464" y="514"/>
                  </a:lnTo>
                  <a:lnTo>
                    <a:pt x="1464" y="516"/>
                  </a:lnTo>
                  <a:lnTo>
                    <a:pt x="1465" y="517"/>
                  </a:lnTo>
                  <a:lnTo>
                    <a:pt x="1467" y="517"/>
                  </a:lnTo>
                  <a:lnTo>
                    <a:pt x="1467" y="516"/>
                  </a:lnTo>
                  <a:moveTo>
                    <a:pt x="2375" y="756"/>
                  </a:moveTo>
                  <a:lnTo>
                    <a:pt x="2374" y="756"/>
                  </a:lnTo>
                  <a:lnTo>
                    <a:pt x="2374" y="758"/>
                  </a:lnTo>
                  <a:lnTo>
                    <a:pt x="2374" y="759"/>
                  </a:lnTo>
                  <a:lnTo>
                    <a:pt x="2375" y="758"/>
                  </a:lnTo>
                  <a:lnTo>
                    <a:pt x="2375" y="756"/>
                  </a:lnTo>
                  <a:moveTo>
                    <a:pt x="1733" y="523"/>
                  </a:moveTo>
                  <a:lnTo>
                    <a:pt x="1731" y="524"/>
                  </a:lnTo>
                  <a:lnTo>
                    <a:pt x="1733" y="524"/>
                  </a:lnTo>
                  <a:lnTo>
                    <a:pt x="1733" y="523"/>
                  </a:lnTo>
                  <a:moveTo>
                    <a:pt x="2535" y="657"/>
                  </a:moveTo>
                  <a:lnTo>
                    <a:pt x="2536" y="657"/>
                  </a:lnTo>
                  <a:lnTo>
                    <a:pt x="2536" y="656"/>
                  </a:lnTo>
                  <a:lnTo>
                    <a:pt x="2535" y="656"/>
                  </a:lnTo>
                  <a:lnTo>
                    <a:pt x="2535" y="657"/>
                  </a:lnTo>
                  <a:moveTo>
                    <a:pt x="2235" y="1035"/>
                  </a:moveTo>
                  <a:lnTo>
                    <a:pt x="2235" y="1034"/>
                  </a:lnTo>
                  <a:lnTo>
                    <a:pt x="2233" y="1034"/>
                  </a:lnTo>
                  <a:lnTo>
                    <a:pt x="2233" y="1035"/>
                  </a:lnTo>
                  <a:lnTo>
                    <a:pt x="2235" y="1035"/>
                  </a:lnTo>
                  <a:moveTo>
                    <a:pt x="2247" y="919"/>
                  </a:moveTo>
                  <a:lnTo>
                    <a:pt x="2245" y="919"/>
                  </a:lnTo>
                  <a:lnTo>
                    <a:pt x="2245" y="920"/>
                  </a:lnTo>
                  <a:lnTo>
                    <a:pt x="2245" y="922"/>
                  </a:lnTo>
                  <a:lnTo>
                    <a:pt x="2247" y="922"/>
                  </a:lnTo>
                  <a:lnTo>
                    <a:pt x="2247" y="920"/>
                  </a:lnTo>
                  <a:lnTo>
                    <a:pt x="2248" y="920"/>
                  </a:lnTo>
                  <a:lnTo>
                    <a:pt x="2250" y="920"/>
                  </a:lnTo>
                  <a:lnTo>
                    <a:pt x="2250" y="919"/>
                  </a:lnTo>
                  <a:lnTo>
                    <a:pt x="2248" y="919"/>
                  </a:lnTo>
                  <a:lnTo>
                    <a:pt x="2247" y="919"/>
                  </a:lnTo>
                  <a:moveTo>
                    <a:pt x="1449" y="756"/>
                  </a:moveTo>
                  <a:lnTo>
                    <a:pt x="1448" y="755"/>
                  </a:lnTo>
                  <a:lnTo>
                    <a:pt x="1448" y="756"/>
                  </a:lnTo>
                  <a:lnTo>
                    <a:pt x="1449" y="756"/>
                  </a:lnTo>
                  <a:moveTo>
                    <a:pt x="2682" y="513"/>
                  </a:moveTo>
                  <a:lnTo>
                    <a:pt x="2685" y="514"/>
                  </a:lnTo>
                  <a:lnTo>
                    <a:pt x="2685" y="526"/>
                  </a:lnTo>
                  <a:lnTo>
                    <a:pt x="2685" y="535"/>
                  </a:lnTo>
                  <a:lnTo>
                    <a:pt x="2685" y="545"/>
                  </a:lnTo>
                  <a:lnTo>
                    <a:pt x="2685" y="554"/>
                  </a:lnTo>
                  <a:lnTo>
                    <a:pt x="2685" y="563"/>
                  </a:lnTo>
                  <a:lnTo>
                    <a:pt x="2685" y="573"/>
                  </a:lnTo>
                  <a:lnTo>
                    <a:pt x="2685" y="582"/>
                  </a:lnTo>
                  <a:lnTo>
                    <a:pt x="2685" y="589"/>
                  </a:lnTo>
                  <a:lnTo>
                    <a:pt x="2684" y="589"/>
                  </a:lnTo>
                  <a:lnTo>
                    <a:pt x="2684" y="591"/>
                  </a:lnTo>
                  <a:lnTo>
                    <a:pt x="2684" y="592"/>
                  </a:lnTo>
                  <a:lnTo>
                    <a:pt x="2681" y="594"/>
                  </a:lnTo>
                  <a:lnTo>
                    <a:pt x="2679" y="594"/>
                  </a:lnTo>
                  <a:lnTo>
                    <a:pt x="2679" y="595"/>
                  </a:lnTo>
                  <a:lnTo>
                    <a:pt x="2678" y="595"/>
                  </a:lnTo>
                  <a:lnTo>
                    <a:pt x="2676" y="597"/>
                  </a:lnTo>
                  <a:lnTo>
                    <a:pt x="2676" y="598"/>
                  </a:lnTo>
                  <a:lnTo>
                    <a:pt x="2675" y="598"/>
                  </a:lnTo>
                  <a:lnTo>
                    <a:pt x="2675" y="597"/>
                  </a:lnTo>
                  <a:lnTo>
                    <a:pt x="2672" y="597"/>
                  </a:lnTo>
                  <a:lnTo>
                    <a:pt x="2670" y="597"/>
                  </a:lnTo>
                  <a:lnTo>
                    <a:pt x="2669" y="597"/>
                  </a:lnTo>
                  <a:lnTo>
                    <a:pt x="2667" y="597"/>
                  </a:lnTo>
                  <a:lnTo>
                    <a:pt x="2666" y="597"/>
                  </a:lnTo>
                  <a:lnTo>
                    <a:pt x="2666" y="598"/>
                  </a:lnTo>
                  <a:lnTo>
                    <a:pt x="2665" y="598"/>
                  </a:lnTo>
                  <a:lnTo>
                    <a:pt x="2665" y="600"/>
                  </a:lnTo>
                  <a:lnTo>
                    <a:pt x="2666" y="601"/>
                  </a:lnTo>
                  <a:lnTo>
                    <a:pt x="2666" y="603"/>
                  </a:lnTo>
                  <a:lnTo>
                    <a:pt x="2667" y="603"/>
                  </a:lnTo>
                  <a:lnTo>
                    <a:pt x="2667" y="604"/>
                  </a:lnTo>
                  <a:lnTo>
                    <a:pt x="2669" y="604"/>
                  </a:lnTo>
                  <a:lnTo>
                    <a:pt x="2670" y="606"/>
                  </a:lnTo>
                  <a:lnTo>
                    <a:pt x="2670" y="604"/>
                  </a:lnTo>
                  <a:lnTo>
                    <a:pt x="2672" y="604"/>
                  </a:lnTo>
                  <a:lnTo>
                    <a:pt x="2672" y="603"/>
                  </a:lnTo>
                  <a:lnTo>
                    <a:pt x="2672" y="601"/>
                  </a:lnTo>
                  <a:lnTo>
                    <a:pt x="2673" y="604"/>
                  </a:lnTo>
                  <a:lnTo>
                    <a:pt x="2673" y="606"/>
                  </a:lnTo>
                  <a:lnTo>
                    <a:pt x="2673" y="607"/>
                  </a:lnTo>
                  <a:lnTo>
                    <a:pt x="2673" y="609"/>
                  </a:lnTo>
                  <a:lnTo>
                    <a:pt x="2673" y="610"/>
                  </a:lnTo>
                  <a:lnTo>
                    <a:pt x="2675" y="610"/>
                  </a:lnTo>
                  <a:lnTo>
                    <a:pt x="2675" y="612"/>
                  </a:lnTo>
                  <a:lnTo>
                    <a:pt x="2675" y="613"/>
                  </a:lnTo>
                  <a:lnTo>
                    <a:pt x="2676" y="616"/>
                  </a:lnTo>
                  <a:lnTo>
                    <a:pt x="2675" y="616"/>
                  </a:lnTo>
                  <a:lnTo>
                    <a:pt x="2673" y="616"/>
                  </a:lnTo>
                  <a:lnTo>
                    <a:pt x="2672" y="616"/>
                  </a:lnTo>
                  <a:lnTo>
                    <a:pt x="2672" y="617"/>
                  </a:lnTo>
                  <a:lnTo>
                    <a:pt x="2673" y="617"/>
                  </a:lnTo>
                  <a:lnTo>
                    <a:pt x="2673" y="616"/>
                  </a:lnTo>
                  <a:lnTo>
                    <a:pt x="2675" y="617"/>
                  </a:lnTo>
                  <a:lnTo>
                    <a:pt x="2675" y="619"/>
                  </a:lnTo>
                  <a:lnTo>
                    <a:pt x="2675" y="619"/>
                  </a:lnTo>
                  <a:lnTo>
                    <a:pt x="2676" y="619"/>
                  </a:lnTo>
                  <a:lnTo>
                    <a:pt x="2676" y="617"/>
                  </a:lnTo>
                  <a:lnTo>
                    <a:pt x="2678" y="619"/>
                  </a:lnTo>
                  <a:lnTo>
                    <a:pt x="2676" y="619"/>
                  </a:lnTo>
                  <a:lnTo>
                    <a:pt x="2676" y="620"/>
                  </a:lnTo>
                  <a:lnTo>
                    <a:pt x="2678" y="620"/>
                  </a:lnTo>
                  <a:lnTo>
                    <a:pt x="2679" y="620"/>
                  </a:lnTo>
                  <a:lnTo>
                    <a:pt x="2679" y="622"/>
                  </a:lnTo>
                  <a:lnTo>
                    <a:pt x="2681" y="622"/>
                  </a:lnTo>
                  <a:lnTo>
                    <a:pt x="2681" y="623"/>
                  </a:lnTo>
                  <a:lnTo>
                    <a:pt x="2679" y="623"/>
                  </a:lnTo>
                  <a:lnTo>
                    <a:pt x="2679" y="625"/>
                  </a:lnTo>
                  <a:lnTo>
                    <a:pt x="2679" y="626"/>
                  </a:lnTo>
                  <a:lnTo>
                    <a:pt x="2681" y="626"/>
                  </a:lnTo>
                  <a:lnTo>
                    <a:pt x="2681" y="628"/>
                  </a:lnTo>
                  <a:lnTo>
                    <a:pt x="2682" y="628"/>
                  </a:lnTo>
                  <a:lnTo>
                    <a:pt x="2682" y="629"/>
                  </a:lnTo>
                  <a:lnTo>
                    <a:pt x="2682" y="631"/>
                  </a:lnTo>
                  <a:lnTo>
                    <a:pt x="2681" y="631"/>
                  </a:lnTo>
                  <a:lnTo>
                    <a:pt x="2681" y="632"/>
                  </a:lnTo>
                  <a:lnTo>
                    <a:pt x="2681" y="634"/>
                  </a:lnTo>
                  <a:lnTo>
                    <a:pt x="2679" y="634"/>
                  </a:lnTo>
                  <a:lnTo>
                    <a:pt x="2678" y="634"/>
                  </a:lnTo>
                  <a:lnTo>
                    <a:pt x="2679" y="635"/>
                  </a:lnTo>
                  <a:lnTo>
                    <a:pt x="2679" y="637"/>
                  </a:lnTo>
                  <a:lnTo>
                    <a:pt x="2678" y="637"/>
                  </a:lnTo>
                  <a:lnTo>
                    <a:pt x="2676" y="635"/>
                  </a:lnTo>
                  <a:lnTo>
                    <a:pt x="2675" y="635"/>
                  </a:lnTo>
                  <a:lnTo>
                    <a:pt x="2673" y="635"/>
                  </a:lnTo>
                  <a:lnTo>
                    <a:pt x="2673" y="634"/>
                  </a:lnTo>
                  <a:lnTo>
                    <a:pt x="2672" y="634"/>
                  </a:lnTo>
                  <a:lnTo>
                    <a:pt x="2670" y="634"/>
                  </a:lnTo>
                  <a:lnTo>
                    <a:pt x="2670" y="632"/>
                  </a:lnTo>
                  <a:lnTo>
                    <a:pt x="2669" y="632"/>
                  </a:lnTo>
                  <a:lnTo>
                    <a:pt x="2667" y="632"/>
                  </a:lnTo>
                  <a:lnTo>
                    <a:pt x="2665" y="632"/>
                  </a:lnTo>
                  <a:lnTo>
                    <a:pt x="2665" y="631"/>
                  </a:lnTo>
                  <a:lnTo>
                    <a:pt x="2665" y="629"/>
                  </a:lnTo>
                  <a:lnTo>
                    <a:pt x="2666" y="628"/>
                  </a:lnTo>
                  <a:lnTo>
                    <a:pt x="2665" y="628"/>
                  </a:lnTo>
                  <a:lnTo>
                    <a:pt x="2665" y="629"/>
                  </a:lnTo>
                  <a:lnTo>
                    <a:pt x="2663" y="629"/>
                  </a:lnTo>
                  <a:lnTo>
                    <a:pt x="2663" y="628"/>
                  </a:lnTo>
                  <a:lnTo>
                    <a:pt x="2662" y="628"/>
                  </a:lnTo>
                  <a:lnTo>
                    <a:pt x="2662" y="629"/>
                  </a:lnTo>
                  <a:lnTo>
                    <a:pt x="2662" y="631"/>
                  </a:lnTo>
                  <a:lnTo>
                    <a:pt x="2662" y="632"/>
                  </a:lnTo>
                  <a:lnTo>
                    <a:pt x="2662" y="634"/>
                  </a:lnTo>
                  <a:lnTo>
                    <a:pt x="2660" y="634"/>
                  </a:lnTo>
                  <a:lnTo>
                    <a:pt x="2660" y="632"/>
                  </a:lnTo>
                  <a:lnTo>
                    <a:pt x="2659" y="632"/>
                  </a:lnTo>
                  <a:lnTo>
                    <a:pt x="2659" y="634"/>
                  </a:lnTo>
                  <a:lnTo>
                    <a:pt x="2659" y="635"/>
                  </a:lnTo>
                  <a:lnTo>
                    <a:pt x="2659" y="637"/>
                  </a:lnTo>
                  <a:lnTo>
                    <a:pt x="2657" y="637"/>
                  </a:lnTo>
                  <a:lnTo>
                    <a:pt x="2656" y="638"/>
                  </a:lnTo>
                  <a:lnTo>
                    <a:pt x="2653" y="638"/>
                  </a:lnTo>
                  <a:lnTo>
                    <a:pt x="2653" y="640"/>
                  </a:lnTo>
                  <a:lnTo>
                    <a:pt x="2651" y="640"/>
                  </a:lnTo>
                  <a:lnTo>
                    <a:pt x="2650" y="640"/>
                  </a:lnTo>
                  <a:lnTo>
                    <a:pt x="2650" y="641"/>
                  </a:lnTo>
                  <a:lnTo>
                    <a:pt x="2647" y="643"/>
                  </a:lnTo>
                  <a:lnTo>
                    <a:pt x="2645" y="643"/>
                  </a:lnTo>
                  <a:lnTo>
                    <a:pt x="2645" y="644"/>
                  </a:lnTo>
                  <a:lnTo>
                    <a:pt x="2644" y="646"/>
                  </a:lnTo>
                  <a:lnTo>
                    <a:pt x="2644" y="644"/>
                  </a:lnTo>
                  <a:lnTo>
                    <a:pt x="2642" y="646"/>
                  </a:lnTo>
                  <a:lnTo>
                    <a:pt x="2641" y="644"/>
                  </a:lnTo>
                  <a:lnTo>
                    <a:pt x="2641" y="646"/>
                  </a:lnTo>
                  <a:lnTo>
                    <a:pt x="2639" y="647"/>
                  </a:lnTo>
                  <a:lnTo>
                    <a:pt x="2638" y="647"/>
                  </a:lnTo>
                  <a:lnTo>
                    <a:pt x="2636" y="646"/>
                  </a:lnTo>
                  <a:lnTo>
                    <a:pt x="2636" y="647"/>
                  </a:lnTo>
                  <a:lnTo>
                    <a:pt x="2636" y="648"/>
                  </a:lnTo>
                  <a:lnTo>
                    <a:pt x="2635" y="648"/>
                  </a:lnTo>
                  <a:lnTo>
                    <a:pt x="2635" y="650"/>
                  </a:lnTo>
                  <a:lnTo>
                    <a:pt x="2634" y="651"/>
                  </a:lnTo>
                  <a:lnTo>
                    <a:pt x="2632" y="651"/>
                  </a:lnTo>
                  <a:lnTo>
                    <a:pt x="2632" y="650"/>
                  </a:lnTo>
                  <a:lnTo>
                    <a:pt x="2631" y="650"/>
                  </a:lnTo>
                  <a:lnTo>
                    <a:pt x="2631" y="651"/>
                  </a:lnTo>
                  <a:lnTo>
                    <a:pt x="2632" y="651"/>
                  </a:lnTo>
                  <a:lnTo>
                    <a:pt x="2632" y="653"/>
                  </a:lnTo>
                  <a:lnTo>
                    <a:pt x="2632" y="654"/>
                  </a:lnTo>
                  <a:lnTo>
                    <a:pt x="2631" y="653"/>
                  </a:lnTo>
                  <a:lnTo>
                    <a:pt x="2631" y="654"/>
                  </a:lnTo>
                  <a:lnTo>
                    <a:pt x="2629" y="654"/>
                  </a:lnTo>
                  <a:lnTo>
                    <a:pt x="2629" y="654"/>
                  </a:lnTo>
                  <a:lnTo>
                    <a:pt x="2628" y="654"/>
                  </a:lnTo>
                  <a:lnTo>
                    <a:pt x="2628" y="654"/>
                  </a:lnTo>
                  <a:lnTo>
                    <a:pt x="2628" y="656"/>
                  </a:lnTo>
                  <a:lnTo>
                    <a:pt x="2626" y="656"/>
                  </a:lnTo>
                  <a:lnTo>
                    <a:pt x="2625" y="654"/>
                  </a:lnTo>
                  <a:lnTo>
                    <a:pt x="2625" y="656"/>
                  </a:lnTo>
                  <a:lnTo>
                    <a:pt x="2626" y="656"/>
                  </a:lnTo>
                  <a:lnTo>
                    <a:pt x="2626" y="657"/>
                  </a:lnTo>
                  <a:lnTo>
                    <a:pt x="2625" y="657"/>
                  </a:lnTo>
                  <a:lnTo>
                    <a:pt x="2625" y="659"/>
                  </a:lnTo>
                  <a:lnTo>
                    <a:pt x="2623" y="659"/>
                  </a:lnTo>
                  <a:lnTo>
                    <a:pt x="2623" y="660"/>
                  </a:lnTo>
                  <a:lnTo>
                    <a:pt x="2622" y="660"/>
                  </a:lnTo>
                  <a:lnTo>
                    <a:pt x="2622" y="662"/>
                  </a:lnTo>
                  <a:lnTo>
                    <a:pt x="2622" y="663"/>
                  </a:lnTo>
                  <a:lnTo>
                    <a:pt x="2620" y="663"/>
                  </a:lnTo>
                  <a:lnTo>
                    <a:pt x="2619" y="663"/>
                  </a:lnTo>
                  <a:lnTo>
                    <a:pt x="2619" y="665"/>
                  </a:lnTo>
                  <a:lnTo>
                    <a:pt x="2617" y="665"/>
                  </a:lnTo>
                  <a:lnTo>
                    <a:pt x="2616" y="666"/>
                  </a:lnTo>
                  <a:lnTo>
                    <a:pt x="2616" y="665"/>
                  </a:lnTo>
                  <a:lnTo>
                    <a:pt x="2614" y="665"/>
                  </a:lnTo>
                  <a:lnTo>
                    <a:pt x="2614" y="666"/>
                  </a:lnTo>
                  <a:lnTo>
                    <a:pt x="2616" y="666"/>
                  </a:lnTo>
                  <a:lnTo>
                    <a:pt x="2616" y="668"/>
                  </a:lnTo>
                  <a:lnTo>
                    <a:pt x="2614" y="668"/>
                  </a:lnTo>
                  <a:lnTo>
                    <a:pt x="2614" y="669"/>
                  </a:lnTo>
                  <a:lnTo>
                    <a:pt x="2614" y="671"/>
                  </a:lnTo>
                  <a:lnTo>
                    <a:pt x="2614" y="672"/>
                  </a:lnTo>
                  <a:lnTo>
                    <a:pt x="2614" y="674"/>
                  </a:lnTo>
                  <a:lnTo>
                    <a:pt x="2613" y="674"/>
                  </a:lnTo>
                  <a:lnTo>
                    <a:pt x="2611" y="674"/>
                  </a:lnTo>
                  <a:lnTo>
                    <a:pt x="2611" y="672"/>
                  </a:lnTo>
                  <a:lnTo>
                    <a:pt x="2610" y="672"/>
                  </a:lnTo>
                  <a:lnTo>
                    <a:pt x="2610" y="671"/>
                  </a:lnTo>
                  <a:lnTo>
                    <a:pt x="2610" y="669"/>
                  </a:lnTo>
                  <a:lnTo>
                    <a:pt x="2608" y="669"/>
                  </a:lnTo>
                  <a:lnTo>
                    <a:pt x="2608" y="668"/>
                  </a:lnTo>
                  <a:lnTo>
                    <a:pt x="2608" y="666"/>
                  </a:lnTo>
                  <a:lnTo>
                    <a:pt x="2607" y="666"/>
                  </a:lnTo>
                  <a:lnTo>
                    <a:pt x="2607" y="665"/>
                  </a:lnTo>
                  <a:lnTo>
                    <a:pt x="2605" y="665"/>
                  </a:lnTo>
                  <a:lnTo>
                    <a:pt x="2605" y="663"/>
                  </a:lnTo>
                  <a:lnTo>
                    <a:pt x="2604" y="663"/>
                  </a:lnTo>
                  <a:lnTo>
                    <a:pt x="2602" y="663"/>
                  </a:lnTo>
                  <a:lnTo>
                    <a:pt x="2601" y="663"/>
                  </a:lnTo>
                  <a:lnTo>
                    <a:pt x="2600" y="663"/>
                  </a:lnTo>
                  <a:lnTo>
                    <a:pt x="2598" y="663"/>
                  </a:lnTo>
                  <a:lnTo>
                    <a:pt x="2597" y="663"/>
                  </a:lnTo>
                  <a:lnTo>
                    <a:pt x="2595" y="663"/>
                  </a:lnTo>
                  <a:lnTo>
                    <a:pt x="2594" y="665"/>
                  </a:lnTo>
                  <a:lnTo>
                    <a:pt x="2592" y="665"/>
                  </a:lnTo>
                  <a:lnTo>
                    <a:pt x="2592" y="666"/>
                  </a:lnTo>
                  <a:lnTo>
                    <a:pt x="2591" y="665"/>
                  </a:lnTo>
                  <a:lnTo>
                    <a:pt x="2589" y="665"/>
                  </a:lnTo>
                  <a:lnTo>
                    <a:pt x="2591" y="666"/>
                  </a:lnTo>
                  <a:lnTo>
                    <a:pt x="2589" y="666"/>
                  </a:lnTo>
                  <a:lnTo>
                    <a:pt x="2588" y="666"/>
                  </a:lnTo>
                  <a:lnTo>
                    <a:pt x="2588" y="668"/>
                  </a:lnTo>
                  <a:lnTo>
                    <a:pt x="2588" y="668"/>
                  </a:lnTo>
                  <a:lnTo>
                    <a:pt x="2588" y="669"/>
                  </a:lnTo>
                  <a:lnTo>
                    <a:pt x="2586" y="671"/>
                  </a:lnTo>
                  <a:lnTo>
                    <a:pt x="2585" y="672"/>
                  </a:lnTo>
                  <a:lnTo>
                    <a:pt x="2583" y="674"/>
                  </a:lnTo>
                  <a:lnTo>
                    <a:pt x="2583" y="675"/>
                  </a:lnTo>
                  <a:lnTo>
                    <a:pt x="2582" y="675"/>
                  </a:lnTo>
                  <a:lnTo>
                    <a:pt x="2582" y="674"/>
                  </a:lnTo>
                  <a:lnTo>
                    <a:pt x="2582" y="672"/>
                  </a:lnTo>
                  <a:lnTo>
                    <a:pt x="2582" y="671"/>
                  </a:lnTo>
                  <a:lnTo>
                    <a:pt x="2583" y="671"/>
                  </a:lnTo>
                  <a:lnTo>
                    <a:pt x="2583" y="669"/>
                  </a:lnTo>
                  <a:lnTo>
                    <a:pt x="2583" y="668"/>
                  </a:lnTo>
                  <a:lnTo>
                    <a:pt x="2583" y="666"/>
                  </a:lnTo>
                  <a:lnTo>
                    <a:pt x="2583" y="665"/>
                  </a:lnTo>
                  <a:lnTo>
                    <a:pt x="2582" y="666"/>
                  </a:lnTo>
                  <a:lnTo>
                    <a:pt x="2582" y="665"/>
                  </a:lnTo>
                  <a:lnTo>
                    <a:pt x="2580" y="666"/>
                  </a:lnTo>
                  <a:lnTo>
                    <a:pt x="2580" y="668"/>
                  </a:lnTo>
                  <a:lnTo>
                    <a:pt x="2579" y="668"/>
                  </a:lnTo>
                  <a:lnTo>
                    <a:pt x="2579" y="669"/>
                  </a:lnTo>
                  <a:lnTo>
                    <a:pt x="2577" y="669"/>
                  </a:lnTo>
                  <a:lnTo>
                    <a:pt x="2576" y="668"/>
                  </a:lnTo>
                  <a:lnTo>
                    <a:pt x="2576" y="669"/>
                  </a:lnTo>
                  <a:lnTo>
                    <a:pt x="2576" y="671"/>
                  </a:lnTo>
                  <a:lnTo>
                    <a:pt x="2574" y="671"/>
                  </a:lnTo>
                  <a:lnTo>
                    <a:pt x="2574" y="672"/>
                  </a:lnTo>
                  <a:lnTo>
                    <a:pt x="2574" y="674"/>
                  </a:lnTo>
                  <a:lnTo>
                    <a:pt x="2573" y="675"/>
                  </a:lnTo>
                  <a:lnTo>
                    <a:pt x="2571" y="675"/>
                  </a:lnTo>
                  <a:lnTo>
                    <a:pt x="2571" y="674"/>
                  </a:lnTo>
                  <a:lnTo>
                    <a:pt x="2571" y="672"/>
                  </a:lnTo>
                  <a:lnTo>
                    <a:pt x="2570" y="672"/>
                  </a:lnTo>
                  <a:lnTo>
                    <a:pt x="2570" y="671"/>
                  </a:lnTo>
                  <a:lnTo>
                    <a:pt x="2569" y="671"/>
                  </a:lnTo>
                  <a:lnTo>
                    <a:pt x="2569" y="672"/>
                  </a:lnTo>
                  <a:lnTo>
                    <a:pt x="2567" y="672"/>
                  </a:lnTo>
                  <a:lnTo>
                    <a:pt x="2566" y="672"/>
                  </a:lnTo>
                  <a:lnTo>
                    <a:pt x="2564" y="672"/>
                  </a:lnTo>
                  <a:lnTo>
                    <a:pt x="2563" y="672"/>
                  </a:lnTo>
                  <a:lnTo>
                    <a:pt x="2563" y="674"/>
                  </a:lnTo>
                  <a:lnTo>
                    <a:pt x="2561" y="674"/>
                  </a:lnTo>
                  <a:lnTo>
                    <a:pt x="2561" y="675"/>
                  </a:lnTo>
                  <a:lnTo>
                    <a:pt x="2561" y="677"/>
                  </a:lnTo>
                  <a:lnTo>
                    <a:pt x="2561" y="678"/>
                  </a:lnTo>
                  <a:lnTo>
                    <a:pt x="2560" y="679"/>
                  </a:lnTo>
                  <a:lnTo>
                    <a:pt x="2560" y="681"/>
                  </a:lnTo>
                  <a:lnTo>
                    <a:pt x="2560" y="682"/>
                  </a:lnTo>
                  <a:lnTo>
                    <a:pt x="2560" y="684"/>
                  </a:lnTo>
                  <a:lnTo>
                    <a:pt x="2558" y="684"/>
                  </a:lnTo>
                  <a:lnTo>
                    <a:pt x="2558" y="685"/>
                  </a:lnTo>
                  <a:lnTo>
                    <a:pt x="2557" y="685"/>
                  </a:lnTo>
                  <a:lnTo>
                    <a:pt x="2557" y="687"/>
                  </a:lnTo>
                  <a:lnTo>
                    <a:pt x="2558" y="687"/>
                  </a:lnTo>
                  <a:lnTo>
                    <a:pt x="2558" y="688"/>
                  </a:lnTo>
                  <a:lnTo>
                    <a:pt x="2557" y="688"/>
                  </a:lnTo>
                  <a:lnTo>
                    <a:pt x="2557" y="690"/>
                  </a:lnTo>
                  <a:lnTo>
                    <a:pt x="2555" y="690"/>
                  </a:lnTo>
                  <a:lnTo>
                    <a:pt x="2554" y="690"/>
                  </a:lnTo>
                  <a:lnTo>
                    <a:pt x="2554" y="691"/>
                  </a:lnTo>
                  <a:lnTo>
                    <a:pt x="2552" y="693"/>
                  </a:lnTo>
                  <a:lnTo>
                    <a:pt x="2552" y="694"/>
                  </a:lnTo>
                  <a:lnTo>
                    <a:pt x="2552" y="696"/>
                  </a:lnTo>
                  <a:lnTo>
                    <a:pt x="2552" y="699"/>
                  </a:lnTo>
                  <a:lnTo>
                    <a:pt x="2551" y="700"/>
                  </a:lnTo>
                  <a:lnTo>
                    <a:pt x="2551" y="702"/>
                  </a:lnTo>
                  <a:lnTo>
                    <a:pt x="2552" y="702"/>
                  </a:lnTo>
                  <a:lnTo>
                    <a:pt x="2552" y="703"/>
                  </a:lnTo>
                  <a:lnTo>
                    <a:pt x="2552" y="703"/>
                  </a:lnTo>
                  <a:lnTo>
                    <a:pt x="2552" y="705"/>
                  </a:lnTo>
                  <a:lnTo>
                    <a:pt x="2552" y="706"/>
                  </a:lnTo>
                  <a:lnTo>
                    <a:pt x="2554" y="705"/>
                  </a:lnTo>
                  <a:lnTo>
                    <a:pt x="2554" y="703"/>
                  </a:lnTo>
                  <a:lnTo>
                    <a:pt x="2554" y="702"/>
                  </a:lnTo>
                  <a:lnTo>
                    <a:pt x="2555" y="702"/>
                  </a:lnTo>
                  <a:lnTo>
                    <a:pt x="2557" y="702"/>
                  </a:lnTo>
                  <a:lnTo>
                    <a:pt x="2557" y="703"/>
                  </a:lnTo>
                  <a:lnTo>
                    <a:pt x="2558" y="703"/>
                  </a:lnTo>
                  <a:lnTo>
                    <a:pt x="2560" y="703"/>
                  </a:lnTo>
                  <a:lnTo>
                    <a:pt x="2560" y="705"/>
                  </a:lnTo>
                  <a:lnTo>
                    <a:pt x="2560" y="706"/>
                  </a:lnTo>
                  <a:lnTo>
                    <a:pt x="2560" y="708"/>
                  </a:lnTo>
                  <a:lnTo>
                    <a:pt x="2558" y="708"/>
                  </a:lnTo>
                  <a:lnTo>
                    <a:pt x="2558" y="709"/>
                  </a:lnTo>
                  <a:lnTo>
                    <a:pt x="2557" y="709"/>
                  </a:lnTo>
                  <a:lnTo>
                    <a:pt x="2557" y="711"/>
                  </a:lnTo>
                  <a:lnTo>
                    <a:pt x="2555" y="712"/>
                  </a:lnTo>
                  <a:lnTo>
                    <a:pt x="2557" y="713"/>
                  </a:lnTo>
                  <a:lnTo>
                    <a:pt x="2557" y="715"/>
                  </a:lnTo>
                  <a:lnTo>
                    <a:pt x="2557" y="716"/>
                  </a:lnTo>
                  <a:lnTo>
                    <a:pt x="2557" y="718"/>
                  </a:lnTo>
                  <a:lnTo>
                    <a:pt x="2555" y="719"/>
                  </a:lnTo>
                  <a:lnTo>
                    <a:pt x="2557" y="719"/>
                  </a:lnTo>
                  <a:lnTo>
                    <a:pt x="2558" y="719"/>
                  </a:lnTo>
                  <a:lnTo>
                    <a:pt x="2560" y="719"/>
                  </a:lnTo>
                  <a:lnTo>
                    <a:pt x="2560" y="721"/>
                  </a:lnTo>
                  <a:lnTo>
                    <a:pt x="2560" y="722"/>
                  </a:lnTo>
                  <a:lnTo>
                    <a:pt x="2560" y="724"/>
                  </a:lnTo>
                  <a:lnTo>
                    <a:pt x="2560" y="725"/>
                  </a:lnTo>
                  <a:lnTo>
                    <a:pt x="2560" y="725"/>
                  </a:lnTo>
                  <a:lnTo>
                    <a:pt x="2560" y="727"/>
                  </a:lnTo>
                  <a:lnTo>
                    <a:pt x="2558" y="727"/>
                  </a:lnTo>
                  <a:lnTo>
                    <a:pt x="2558" y="728"/>
                  </a:lnTo>
                  <a:lnTo>
                    <a:pt x="2557" y="728"/>
                  </a:lnTo>
                  <a:lnTo>
                    <a:pt x="2557" y="727"/>
                  </a:lnTo>
                  <a:lnTo>
                    <a:pt x="2555" y="727"/>
                  </a:lnTo>
                  <a:lnTo>
                    <a:pt x="2555" y="725"/>
                  </a:lnTo>
                  <a:lnTo>
                    <a:pt x="2555" y="725"/>
                  </a:lnTo>
                  <a:lnTo>
                    <a:pt x="2557" y="725"/>
                  </a:lnTo>
                  <a:lnTo>
                    <a:pt x="2557" y="724"/>
                  </a:lnTo>
                  <a:lnTo>
                    <a:pt x="2558" y="724"/>
                  </a:lnTo>
                  <a:lnTo>
                    <a:pt x="2558" y="722"/>
                  </a:lnTo>
                  <a:lnTo>
                    <a:pt x="2557" y="722"/>
                  </a:lnTo>
                  <a:lnTo>
                    <a:pt x="2557" y="724"/>
                  </a:lnTo>
                  <a:lnTo>
                    <a:pt x="2555" y="722"/>
                  </a:lnTo>
                  <a:lnTo>
                    <a:pt x="2555" y="724"/>
                  </a:lnTo>
                  <a:lnTo>
                    <a:pt x="2554" y="724"/>
                  </a:lnTo>
                  <a:lnTo>
                    <a:pt x="2552" y="724"/>
                  </a:lnTo>
                  <a:lnTo>
                    <a:pt x="2554" y="725"/>
                  </a:lnTo>
                  <a:lnTo>
                    <a:pt x="2554" y="725"/>
                  </a:lnTo>
                  <a:lnTo>
                    <a:pt x="2552" y="725"/>
                  </a:lnTo>
                  <a:lnTo>
                    <a:pt x="2552" y="727"/>
                  </a:lnTo>
                  <a:lnTo>
                    <a:pt x="2552" y="728"/>
                  </a:lnTo>
                  <a:lnTo>
                    <a:pt x="2551" y="728"/>
                  </a:lnTo>
                  <a:lnTo>
                    <a:pt x="2551" y="730"/>
                  </a:lnTo>
                  <a:lnTo>
                    <a:pt x="2551" y="731"/>
                  </a:lnTo>
                  <a:lnTo>
                    <a:pt x="2551" y="733"/>
                  </a:lnTo>
                  <a:lnTo>
                    <a:pt x="2549" y="733"/>
                  </a:lnTo>
                  <a:lnTo>
                    <a:pt x="2549" y="734"/>
                  </a:lnTo>
                  <a:lnTo>
                    <a:pt x="2549" y="736"/>
                  </a:lnTo>
                  <a:lnTo>
                    <a:pt x="2549" y="737"/>
                  </a:lnTo>
                  <a:lnTo>
                    <a:pt x="2549" y="739"/>
                  </a:lnTo>
                  <a:lnTo>
                    <a:pt x="2549" y="740"/>
                  </a:lnTo>
                  <a:lnTo>
                    <a:pt x="2551" y="740"/>
                  </a:lnTo>
                  <a:lnTo>
                    <a:pt x="2551" y="742"/>
                  </a:lnTo>
                  <a:lnTo>
                    <a:pt x="2552" y="743"/>
                  </a:lnTo>
                  <a:lnTo>
                    <a:pt x="2552" y="744"/>
                  </a:lnTo>
                  <a:lnTo>
                    <a:pt x="2552" y="746"/>
                  </a:lnTo>
                  <a:lnTo>
                    <a:pt x="2551" y="746"/>
                  </a:lnTo>
                  <a:lnTo>
                    <a:pt x="2551" y="747"/>
                  </a:lnTo>
                  <a:lnTo>
                    <a:pt x="2549" y="747"/>
                  </a:lnTo>
                  <a:lnTo>
                    <a:pt x="2549" y="749"/>
                  </a:lnTo>
                  <a:lnTo>
                    <a:pt x="2548" y="749"/>
                  </a:lnTo>
                  <a:lnTo>
                    <a:pt x="2546" y="749"/>
                  </a:lnTo>
                  <a:lnTo>
                    <a:pt x="2545" y="749"/>
                  </a:lnTo>
                  <a:lnTo>
                    <a:pt x="2545" y="747"/>
                  </a:lnTo>
                  <a:lnTo>
                    <a:pt x="2543" y="747"/>
                  </a:lnTo>
                  <a:lnTo>
                    <a:pt x="2542" y="747"/>
                  </a:lnTo>
                  <a:lnTo>
                    <a:pt x="2542" y="749"/>
                  </a:lnTo>
                  <a:lnTo>
                    <a:pt x="2540" y="749"/>
                  </a:lnTo>
                  <a:lnTo>
                    <a:pt x="2539" y="750"/>
                  </a:lnTo>
                  <a:lnTo>
                    <a:pt x="2538" y="752"/>
                  </a:lnTo>
                  <a:lnTo>
                    <a:pt x="2536" y="752"/>
                  </a:lnTo>
                  <a:lnTo>
                    <a:pt x="2536" y="753"/>
                  </a:lnTo>
                  <a:lnTo>
                    <a:pt x="2536" y="755"/>
                  </a:lnTo>
                  <a:lnTo>
                    <a:pt x="2535" y="755"/>
                  </a:lnTo>
                  <a:lnTo>
                    <a:pt x="2535" y="758"/>
                  </a:lnTo>
                  <a:lnTo>
                    <a:pt x="2535" y="759"/>
                  </a:lnTo>
                  <a:lnTo>
                    <a:pt x="2536" y="761"/>
                  </a:lnTo>
                  <a:lnTo>
                    <a:pt x="2536" y="762"/>
                  </a:lnTo>
                  <a:lnTo>
                    <a:pt x="2535" y="762"/>
                  </a:lnTo>
                  <a:lnTo>
                    <a:pt x="2535" y="762"/>
                  </a:lnTo>
                  <a:lnTo>
                    <a:pt x="2536" y="762"/>
                  </a:lnTo>
                  <a:lnTo>
                    <a:pt x="2536" y="764"/>
                  </a:lnTo>
                  <a:lnTo>
                    <a:pt x="2536" y="765"/>
                  </a:lnTo>
                  <a:lnTo>
                    <a:pt x="2535" y="765"/>
                  </a:lnTo>
                  <a:lnTo>
                    <a:pt x="2535" y="764"/>
                  </a:lnTo>
                  <a:lnTo>
                    <a:pt x="2533" y="764"/>
                  </a:lnTo>
                  <a:lnTo>
                    <a:pt x="2532" y="764"/>
                  </a:lnTo>
                  <a:lnTo>
                    <a:pt x="2532" y="765"/>
                  </a:lnTo>
                  <a:lnTo>
                    <a:pt x="2530" y="765"/>
                  </a:lnTo>
                  <a:lnTo>
                    <a:pt x="2529" y="765"/>
                  </a:lnTo>
                  <a:lnTo>
                    <a:pt x="2527" y="767"/>
                  </a:lnTo>
                  <a:lnTo>
                    <a:pt x="2526" y="768"/>
                  </a:lnTo>
                  <a:lnTo>
                    <a:pt x="2526" y="767"/>
                  </a:lnTo>
                  <a:lnTo>
                    <a:pt x="2524" y="767"/>
                  </a:lnTo>
                  <a:lnTo>
                    <a:pt x="2524" y="768"/>
                  </a:lnTo>
                  <a:lnTo>
                    <a:pt x="2526" y="768"/>
                  </a:lnTo>
                  <a:lnTo>
                    <a:pt x="2526" y="770"/>
                  </a:lnTo>
                  <a:lnTo>
                    <a:pt x="2524" y="770"/>
                  </a:lnTo>
                  <a:lnTo>
                    <a:pt x="2524" y="771"/>
                  </a:lnTo>
                  <a:lnTo>
                    <a:pt x="2524" y="773"/>
                  </a:lnTo>
                  <a:lnTo>
                    <a:pt x="2524" y="774"/>
                  </a:lnTo>
                  <a:lnTo>
                    <a:pt x="2524" y="776"/>
                  </a:lnTo>
                  <a:lnTo>
                    <a:pt x="2524" y="777"/>
                  </a:lnTo>
                  <a:lnTo>
                    <a:pt x="2523" y="777"/>
                  </a:lnTo>
                  <a:lnTo>
                    <a:pt x="2523" y="778"/>
                  </a:lnTo>
                  <a:lnTo>
                    <a:pt x="2523" y="780"/>
                  </a:lnTo>
                  <a:lnTo>
                    <a:pt x="2521" y="780"/>
                  </a:lnTo>
                  <a:lnTo>
                    <a:pt x="2521" y="781"/>
                  </a:lnTo>
                  <a:lnTo>
                    <a:pt x="2520" y="783"/>
                  </a:lnTo>
                  <a:lnTo>
                    <a:pt x="2520" y="784"/>
                  </a:lnTo>
                  <a:lnTo>
                    <a:pt x="2518" y="784"/>
                  </a:lnTo>
                  <a:lnTo>
                    <a:pt x="2518" y="786"/>
                  </a:lnTo>
                  <a:lnTo>
                    <a:pt x="2517" y="786"/>
                  </a:lnTo>
                  <a:lnTo>
                    <a:pt x="2517" y="787"/>
                  </a:lnTo>
                  <a:lnTo>
                    <a:pt x="2517" y="787"/>
                  </a:lnTo>
                  <a:lnTo>
                    <a:pt x="2517" y="789"/>
                  </a:lnTo>
                  <a:lnTo>
                    <a:pt x="2515" y="789"/>
                  </a:lnTo>
                  <a:lnTo>
                    <a:pt x="2515" y="790"/>
                  </a:lnTo>
                  <a:lnTo>
                    <a:pt x="2514" y="790"/>
                  </a:lnTo>
                  <a:lnTo>
                    <a:pt x="2514" y="792"/>
                  </a:lnTo>
                  <a:lnTo>
                    <a:pt x="2512" y="792"/>
                  </a:lnTo>
                  <a:lnTo>
                    <a:pt x="2512" y="790"/>
                  </a:lnTo>
                  <a:lnTo>
                    <a:pt x="2511" y="789"/>
                  </a:lnTo>
                  <a:lnTo>
                    <a:pt x="2511" y="787"/>
                  </a:lnTo>
                  <a:lnTo>
                    <a:pt x="2509" y="786"/>
                  </a:lnTo>
                  <a:lnTo>
                    <a:pt x="2509" y="784"/>
                  </a:lnTo>
                  <a:lnTo>
                    <a:pt x="2509" y="783"/>
                  </a:lnTo>
                  <a:lnTo>
                    <a:pt x="2509" y="780"/>
                  </a:lnTo>
                  <a:lnTo>
                    <a:pt x="2509" y="777"/>
                  </a:lnTo>
                  <a:lnTo>
                    <a:pt x="2509" y="774"/>
                  </a:lnTo>
                  <a:lnTo>
                    <a:pt x="2508" y="774"/>
                  </a:lnTo>
                  <a:lnTo>
                    <a:pt x="2508" y="773"/>
                  </a:lnTo>
                  <a:lnTo>
                    <a:pt x="2508" y="771"/>
                  </a:lnTo>
                  <a:lnTo>
                    <a:pt x="2508" y="770"/>
                  </a:lnTo>
                  <a:lnTo>
                    <a:pt x="2507" y="768"/>
                  </a:lnTo>
                  <a:lnTo>
                    <a:pt x="2507" y="767"/>
                  </a:lnTo>
                  <a:lnTo>
                    <a:pt x="2507" y="764"/>
                  </a:lnTo>
                  <a:lnTo>
                    <a:pt x="2507" y="762"/>
                  </a:lnTo>
                  <a:lnTo>
                    <a:pt x="2507" y="761"/>
                  </a:lnTo>
                  <a:lnTo>
                    <a:pt x="2507" y="759"/>
                  </a:lnTo>
                  <a:lnTo>
                    <a:pt x="2507" y="758"/>
                  </a:lnTo>
                  <a:lnTo>
                    <a:pt x="2505" y="758"/>
                  </a:lnTo>
                  <a:lnTo>
                    <a:pt x="2505" y="756"/>
                  </a:lnTo>
                  <a:lnTo>
                    <a:pt x="2505" y="755"/>
                  </a:lnTo>
                  <a:lnTo>
                    <a:pt x="2505" y="752"/>
                  </a:lnTo>
                  <a:lnTo>
                    <a:pt x="2504" y="749"/>
                  </a:lnTo>
                  <a:lnTo>
                    <a:pt x="2504" y="744"/>
                  </a:lnTo>
                  <a:lnTo>
                    <a:pt x="2504" y="743"/>
                  </a:lnTo>
                  <a:lnTo>
                    <a:pt x="2502" y="739"/>
                  </a:lnTo>
                  <a:lnTo>
                    <a:pt x="2502" y="737"/>
                  </a:lnTo>
                  <a:lnTo>
                    <a:pt x="2504" y="736"/>
                  </a:lnTo>
                  <a:lnTo>
                    <a:pt x="2504" y="734"/>
                  </a:lnTo>
                  <a:lnTo>
                    <a:pt x="2504" y="733"/>
                  </a:lnTo>
                  <a:lnTo>
                    <a:pt x="2504" y="730"/>
                  </a:lnTo>
                  <a:lnTo>
                    <a:pt x="2504" y="728"/>
                  </a:lnTo>
                  <a:lnTo>
                    <a:pt x="2504" y="727"/>
                  </a:lnTo>
                  <a:lnTo>
                    <a:pt x="2505" y="725"/>
                  </a:lnTo>
                  <a:lnTo>
                    <a:pt x="2505" y="725"/>
                  </a:lnTo>
                  <a:lnTo>
                    <a:pt x="2505" y="721"/>
                  </a:lnTo>
                  <a:lnTo>
                    <a:pt x="2507" y="721"/>
                  </a:lnTo>
                  <a:lnTo>
                    <a:pt x="2507" y="719"/>
                  </a:lnTo>
                  <a:lnTo>
                    <a:pt x="2507" y="718"/>
                  </a:lnTo>
                  <a:lnTo>
                    <a:pt x="2508" y="718"/>
                  </a:lnTo>
                  <a:lnTo>
                    <a:pt x="2509" y="716"/>
                  </a:lnTo>
                  <a:lnTo>
                    <a:pt x="2509" y="715"/>
                  </a:lnTo>
                  <a:lnTo>
                    <a:pt x="2511" y="715"/>
                  </a:lnTo>
                  <a:lnTo>
                    <a:pt x="2512" y="715"/>
                  </a:lnTo>
                  <a:lnTo>
                    <a:pt x="2512" y="713"/>
                  </a:lnTo>
                  <a:lnTo>
                    <a:pt x="2512" y="712"/>
                  </a:lnTo>
                  <a:lnTo>
                    <a:pt x="2514" y="711"/>
                  </a:lnTo>
                  <a:lnTo>
                    <a:pt x="2514" y="709"/>
                  </a:lnTo>
                  <a:lnTo>
                    <a:pt x="2514" y="708"/>
                  </a:lnTo>
                  <a:lnTo>
                    <a:pt x="2514" y="706"/>
                  </a:lnTo>
                  <a:lnTo>
                    <a:pt x="2512" y="705"/>
                  </a:lnTo>
                  <a:lnTo>
                    <a:pt x="2514" y="703"/>
                  </a:lnTo>
                  <a:lnTo>
                    <a:pt x="2514" y="705"/>
                  </a:lnTo>
                  <a:lnTo>
                    <a:pt x="2515" y="705"/>
                  </a:lnTo>
                  <a:lnTo>
                    <a:pt x="2517" y="705"/>
                  </a:lnTo>
                  <a:lnTo>
                    <a:pt x="2517" y="705"/>
                  </a:lnTo>
                  <a:lnTo>
                    <a:pt x="2517" y="703"/>
                  </a:lnTo>
                  <a:lnTo>
                    <a:pt x="2517" y="702"/>
                  </a:lnTo>
                  <a:lnTo>
                    <a:pt x="2517" y="700"/>
                  </a:lnTo>
                  <a:lnTo>
                    <a:pt x="2518" y="700"/>
                  </a:lnTo>
                  <a:lnTo>
                    <a:pt x="2518" y="702"/>
                  </a:lnTo>
                  <a:lnTo>
                    <a:pt x="2520" y="702"/>
                  </a:lnTo>
                  <a:lnTo>
                    <a:pt x="2521" y="702"/>
                  </a:lnTo>
                  <a:lnTo>
                    <a:pt x="2521" y="700"/>
                  </a:lnTo>
                  <a:lnTo>
                    <a:pt x="2523" y="700"/>
                  </a:lnTo>
                  <a:lnTo>
                    <a:pt x="2524" y="699"/>
                  </a:lnTo>
                  <a:lnTo>
                    <a:pt x="2526" y="697"/>
                  </a:lnTo>
                  <a:lnTo>
                    <a:pt x="2527" y="696"/>
                  </a:lnTo>
                  <a:lnTo>
                    <a:pt x="2529" y="696"/>
                  </a:lnTo>
                  <a:lnTo>
                    <a:pt x="2529" y="694"/>
                  </a:lnTo>
                  <a:lnTo>
                    <a:pt x="2530" y="694"/>
                  </a:lnTo>
                  <a:lnTo>
                    <a:pt x="2530" y="693"/>
                  </a:lnTo>
                  <a:lnTo>
                    <a:pt x="2530" y="691"/>
                  </a:lnTo>
                  <a:lnTo>
                    <a:pt x="2532" y="691"/>
                  </a:lnTo>
                  <a:lnTo>
                    <a:pt x="2532" y="690"/>
                  </a:lnTo>
                  <a:lnTo>
                    <a:pt x="2533" y="690"/>
                  </a:lnTo>
                  <a:lnTo>
                    <a:pt x="2533" y="690"/>
                  </a:lnTo>
                  <a:lnTo>
                    <a:pt x="2535" y="690"/>
                  </a:lnTo>
                  <a:lnTo>
                    <a:pt x="2535" y="688"/>
                  </a:lnTo>
                  <a:lnTo>
                    <a:pt x="2533" y="688"/>
                  </a:lnTo>
                  <a:lnTo>
                    <a:pt x="2533" y="687"/>
                  </a:lnTo>
                  <a:lnTo>
                    <a:pt x="2535" y="687"/>
                  </a:lnTo>
                  <a:lnTo>
                    <a:pt x="2535" y="685"/>
                  </a:lnTo>
                  <a:lnTo>
                    <a:pt x="2538" y="684"/>
                  </a:lnTo>
                  <a:lnTo>
                    <a:pt x="2538" y="682"/>
                  </a:lnTo>
                  <a:lnTo>
                    <a:pt x="2539" y="682"/>
                  </a:lnTo>
                  <a:lnTo>
                    <a:pt x="2539" y="681"/>
                  </a:lnTo>
                  <a:lnTo>
                    <a:pt x="2539" y="679"/>
                  </a:lnTo>
                  <a:lnTo>
                    <a:pt x="2540" y="679"/>
                  </a:lnTo>
                  <a:lnTo>
                    <a:pt x="2540" y="678"/>
                  </a:lnTo>
                  <a:lnTo>
                    <a:pt x="2542" y="678"/>
                  </a:lnTo>
                  <a:lnTo>
                    <a:pt x="2543" y="678"/>
                  </a:lnTo>
                  <a:lnTo>
                    <a:pt x="2543" y="677"/>
                  </a:lnTo>
                  <a:lnTo>
                    <a:pt x="2545" y="677"/>
                  </a:lnTo>
                  <a:lnTo>
                    <a:pt x="2545" y="675"/>
                  </a:lnTo>
                  <a:lnTo>
                    <a:pt x="2546" y="675"/>
                  </a:lnTo>
                  <a:lnTo>
                    <a:pt x="2546" y="674"/>
                  </a:lnTo>
                  <a:lnTo>
                    <a:pt x="2546" y="672"/>
                  </a:lnTo>
                  <a:lnTo>
                    <a:pt x="2548" y="672"/>
                  </a:lnTo>
                  <a:lnTo>
                    <a:pt x="2548" y="671"/>
                  </a:lnTo>
                  <a:lnTo>
                    <a:pt x="2549" y="671"/>
                  </a:lnTo>
                  <a:lnTo>
                    <a:pt x="2551" y="669"/>
                  </a:lnTo>
                  <a:lnTo>
                    <a:pt x="2551" y="668"/>
                  </a:lnTo>
                  <a:lnTo>
                    <a:pt x="2551" y="666"/>
                  </a:lnTo>
                  <a:lnTo>
                    <a:pt x="2552" y="665"/>
                  </a:lnTo>
                  <a:lnTo>
                    <a:pt x="2552" y="663"/>
                  </a:lnTo>
                  <a:lnTo>
                    <a:pt x="2554" y="663"/>
                  </a:lnTo>
                  <a:lnTo>
                    <a:pt x="2555" y="663"/>
                  </a:lnTo>
                  <a:lnTo>
                    <a:pt x="2555" y="662"/>
                  </a:lnTo>
                  <a:lnTo>
                    <a:pt x="2557" y="662"/>
                  </a:lnTo>
                  <a:lnTo>
                    <a:pt x="2557" y="660"/>
                  </a:lnTo>
                  <a:lnTo>
                    <a:pt x="2558" y="660"/>
                  </a:lnTo>
                  <a:lnTo>
                    <a:pt x="2560" y="660"/>
                  </a:lnTo>
                  <a:lnTo>
                    <a:pt x="2561" y="660"/>
                  </a:lnTo>
                  <a:lnTo>
                    <a:pt x="2561" y="659"/>
                  </a:lnTo>
                  <a:lnTo>
                    <a:pt x="2563" y="659"/>
                  </a:lnTo>
                  <a:lnTo>
                    <a:pt x="2564" y="659"/>
                  </a:lnTo>
                  <a:lnTo>
                    <a:pt x="2564" y="657"/>
                  </a:lnTo>
                  <a:lnTo>
                    <a:pt x="2563" y="657"/>
                  </a:lnTo>
                  <a:lnTo>
                    <a:pt x="2561" y="657"/>
                  </a:lnTo>
                  <a:lnTo>
                    <a:pt x="2561" y="656"/>
                  </a:lnTo>
                  <a:lnTo>
                    <a:pt x="2563" y="656"/>
                  </a:lnTo>
                  <a:lnTo>
                    <a:pt x="2563" y="654"/>
                  </a:lnTo>
                  <a:lnTo>
                    <a:pt x="2564" y="654"/>
                  </a:lnTo>
                  <a:lnTo>
                    <a:pt x="2564" y="654"/>
                  </a:lnTo>
                  <a:lnTo>
                    <a:pt x="2566" y="654"/>
                  </a:lnTo>
                  <a:lnTo>
                    <a:pt x="2566" y="653"/>
                  </a:lnTo>
                  <a:lnTo>
                    <a:pt x="2566" y="651"/>
                  </a:lnTo>
                  <a:lnTo>
                    <a:pt x="2564" y="651"/>
                  </a:lnTo>
                  <a:lnTo>
                    <a:pt x="2564" y="650"/>
                  </a:lnTo>
                  <a:lnTo>
                    <a:pt x="2564" y="648"/>
                  </a:lnTo>
                  <a:lnTo>
                    <a:pt x="2564" y="647"/>
                  </a:lnTo>
                  <a:lnTo>
                    <a:pt x="2566" y="647"/>
                  </a:lnTo>
                  <a:lnTo>
                    <a:pt x="2566" y="646"/>
                  </a:lnTo>
                  <a:lnTo>
                    <a:pt x="2566" y="644"/>
                  </a:lnTo>
                  <a:lnTo>
                    <a:pt x="2566" y="643"/>
                  </a:lnTo>
                  <a:lnTo>
                    <a:pt x="2566" y="641"/>
                  </a:lnTo>
                  <a:lnTo>
                    <a:pt x="2566" y="640"/>
                  </a:lnTo>
                  <a:lnTo>
                    <a:pt x="2567" y="638"/>
                  </a:lnTo>
                  <a:lnTo>
                    <a:pt x="2567" y="637"/>
                  </a:lnTo>
                  <a:lnTo>
                    <a:pt x="2569" y="637"/>
                  </a:lnTo>
                  <a:lnTo>
                    <a:pt x="2569" y="635"/>
                  </a:lnTo>
                  <a:lnTo>
                    <a:pt x="2570" y="635"/>
                  </a:lnTo>
                  <a:lnTo>
                    <a:pt x="2570" y="634"/>
                  </a:lnTo>
                  <a:lnTo>
                    <a:pt x="2571" y="634"/>
                  </a:lnTo>
                  <a:lnTo>
                    <a:pt x="2571" y="635"/>
                  </a:lnTo>
                  <a:lnTo>
                    <a:pt x="2573" y="635"/>
                  </a:lnTo>
                  <a:lnTo>
                    <a:pt x="2574" y="635"/>
                  </a:lnTo>
                  <a:lnTo>
                    <a:pt x="2576" y="637"/>
                  </a:lnTo>
                  <a:lnTo>
                    <a:pt x="2576" y="635"/>
                  </a:lnTo>
                  <a:lnTo>
                    <a:pt x="2574" y="635"/>
                  </a:lnTo>
                  <a:lnTo>
                    <a:pt x="2574" y="634"/>
                  </a:lnTo>
                  <a:lnTo>
                    <a:pt x="2573" y="634"/>
                  </a:lnTo>
                  <a:lnTo>
                    <a:pt x="2573" y="632"/>
                  </a:lnTo>
                  <a:lnTo>
                    <a:pt x="2571" y="632"/>
                  </a:lnTo>
                  <a:lnTo>
                    <a:pt x="2570" y="631"/>
                  </a:lnTo>
                  <a:lnTo>
                    <a:pt x="2569" y="631"/>
                  </a:lnTo>
                  <a:lnTo>
                    <a:pt x="2567" y="631"/>
                  </a:lnTo>
                  <a:lnTo>
                    <a:pt x="2566" y="631"/>
                  </a:lnTo>
                  <a:lnTo>
                    <a:pt x="2566" y="632"/>
                  </a:lnTo>
                  <a:lnTo>
                    <a:pt x="2564" y="632"/>
                  </a:lnTo>
                  <a:lnTo>
                    <a:pt x="2563" y="632"/>
                  </a:lnTo>
                  <a:lnTo>
                    <a:pt x="2561" y="632"/>
                  </a:lnTo>
                  <a:lnTo>
                    <a:pt x="2560" y="632"/>
                  </a:lnTo>
                  <a:lnTo>
                    <a:pt x="2560" y="634"/>
                  </a:lnTo>
                  <a:lnTo>
                    <a:pt x="2560" y="635"/>
                  </a:lnTo>
                  <a:lnTo>
                    <a:pt x="2560" y="637"/>
                  </a:lnTo>
                  <a:lnTo>
                    <a:pt x="2558" y="638"/>
                  </a:lnTo>
                  <a:lnTo>
                    <a:pt x="2558" y="640"/>
                  </a:lnTo>
                  <a:lnTo>
                    <a:pt x="2558" y="641"/>
                  </a:lnTo>
                  <a:lnTo>
                    <a:pt x="2558" y="643"/>
                  </a:lnTo>
                  <a:lnTo>
                    <a:pt x="2558" y="644"/>
                  </a:lnTo>
                  <a:lnTo>
                    <a:pt x="2558" y="646"/>
                  </a:lnTo>
                  <a:lnTo>
                    <a:pt x="2560" y="646"/>
                  </a:lnTo>
                  <a:lnTo>
                    <a:pt x="2560" y="647"/>
                  </a:lnTo>
                  <a:lnTo>
                    <a:pt x="2560" y="648"/>
                  </a:lnTo>
                  <a:lnTo>
                    <a:pt x="2558" y="648"/>
                  </a:lnTo>
                  <a:lnTo>
                    <a:pt x="2558" y="650"/>
                  </a:lnTo>
                  <a:lnTo>
                    <a:pt x="2557" y="648"/>
                  </a:lnTo>
                  <a:lnTo>
                    <a:pt x="2557" y="647"/>
                  </a:lnTo>
                  <a:lnTo>
                    <a:pt x="2555" y="647"/>
                  </a:lnTo>
                  <a:lnTo>
                    <a:pt x="2555" y="648"/>
                  </a:lnTo>
                  <a:lnTo>
                    <a:pt x="2554" y="647"/>
                  </a:lnTo>
                  <a:lnTo>
                    <a:pt x="2552" y="647"/>
                  </a:lnTo>
                  <a:lnTo>
                    <a:pt x="2552" y="648"/>
                  </a:lnTo>
                  <a:lnTo>
                    <a:pt x="2552" y="650"/>
                  </a:lnTo>
                  <a:lnTo>
                    <a:pt x="2552" y="650"/>
                  </a:lnTo>
                  <a:lnTo>
                    <a:pt x="2552" y="651"/>
                  </a:lnTo>
                  <a:lnTo>
                    <a:pt x="2551" y="651"/>
                  </a:lnTo>
                  <a:lnTo>
                    <a:pt x="2551" y="653"/>
                  </a:lnTo>
                  <a:lnTo>
                    <a:pt x="2549" y="651"/>
                  </a:lnTo>
                  <a:lnTo>
                    <a:pt x="2549" y="653"/>
                  </a:lnTo>
                  <a:lnTo>
                    <a:pt x="2549" y="654"/>
                  </a:lnTo>
                  <a:lnTo>
                    <a:pt x="2548" y="654"/>
                  </a:lnTo>
                  <a:lnTo>
                    <a:pt x="2548" y="654"/>
                  </a:lnTo>
                  <a:lnTo>
                    <a:pt x="2546" y="654"/>
                  </a:lnTo>
                  <a:lnTo>
                    <a:pt x="2546" y="656"/>
                  </a:lnTo>
                  <a:lnTo>
                    <a:pt x="2545" y="656"/>
                  </a:lnTo>
                  <a:lnTo>
                    <a:pt x="2545" y="657"/>
                  </a:lnTo>
                  <a:lnTo>
                    <a:pt x="2543" y="657"/>
                  </a:lnTo>
                  <a:lnTo>
                    <a:pt x="2543" y="659"/>
                  </a:lnTo>
                  <a:lnTo>
                    <a:pt x="2542" y="659"/>
                  </a:lnTo>
                  <a:lnTo>
                    <a:pt x="2542" y="660"/>
                  </a:lnTo>
                  <a:lnTo>
                    <a:pt x="2540" y="660"/>
                  </a:lnTo>
                  <a:lnTo>
                    <a:pt x="2540" y="662"/>
                  </a:lnTo>
                  <a:lnTo>
                    <a:pt x="2539" y="662"/>
                  </a:lnTo>
                  <a:lnTo>
                    <a:pt x="2538" y="662"/>
                  </a:lnTo>
                  <a:lnTo>
                    <a:pt x="2538" y="660"/>
                  </a:lnTo>
                  <a:lnTo>
                    <a:pt x="2538" y="659"/>
                  </a:lnTo>
                  <a:lnTo>
                    <a:pt x="2539" y="659"/>
                  </a:lnTo>
                  <a:lnTo>
                    <a:pt x="2539" y="657"/>
                  </a:lnTo>
                  <a:lnTo>
                    <a:pt x="2539" y="656"/>
                  </a:lnTo>
                  <a:lnTo>
                    <a:pt x="2538" y="656"/>
                  </a:lnTo>
                  <a:lnTo>
                    <a:pt x="2536" y="656"/>
                  </a:lnTo>
                  <a:lnTo>
                    <a:pt x="2536" y="654"/>
                  </a:lnTo>
                  <a:lnTo>
                    <a:pt x="2536" y="654"/>
                  </a:lnTo>
                  <a:lnTo>
                    <a:pt x="2536" y="653"/>
                  </a:lnTo>
                  <a:lnTo>
                    <a:pt x="2536" y="651"/>
                  </a:lnTo>
                  <a:lnTo>
                    <a:pt x="2536" y="650"/>
                  </a:lnTo>
                  <a:lnTo>
                    <a:pt x="2538" y="650"/>
                  </a:lnTo>
                  <a:lnTo>
                    <a:pt x="2538" y="648"/>
                  </a:lnTo>
                  <a:lnTo>
                    <a:pt x="2539" y="647"/>
                  </a:lnTo>
                  <a:lnTo>
                    <a:pt x="2539" y="646"/>
                  </a:lnTo>
                  <a:lnTo>
                    <a:pt x="2539" y="644"/>
                  </a:lnTo>
                  <a:lnTo>
                    <a:pt x="2539" y="643"/>
                  </a:lnTo>
                  <a:lnTo>
                    <a:pt x="2538" y="643"/>
                  </a:lnTo>
                  <a:lnTo>
                    <a:pt x="2538" y="644"/>
                  </a:lnTo>
                  <a:lnTo>
                    <a:pt x="2536" y="644"/>
                  </a:lnTo>
                  <a:lnTo>
                    <a:pt x="2536" y="646"/>
                  </a:lnTo>
                  <a:lnTo>
                    <a:pt x="2535" y="647"/>
                  </a:lnTo>
                  <a:lnTo>
                    <a:pt x="2533" y="647"/>
                  </a:lnTo>
                  <a:lnTo>
                    <a:pt x="2532" y="647"/>
                  </a:lnTo>
                  <a:lnTo>
                    <a:pt x="2532" y="646"/>
                  </a:lnTo>
                  <a:lnTo>
                    <a:pt x="2530" y="646"/>
                  </a:lnTo>
                  <a:lnTo>
                    <a:pt x="2530" y="644"/>
                  </a:lnTo>
                  <a:lnTo>
                    <a:pt x="2529" y="643"/>
                  </a:lnTo>
                  <a:lnTo>
                    <a:pt x="2529" y="644"/>
                  </a:lnTo>
                  <a:lnTo>
                    <a:pt x="2527" y="644"/>
                  </a:lnTo>
                  <a:lnTo>
                    <a:pt x="2527" y="646"/>
                  </a:lnTo>
                  <a:lnTo>
                    <a:pt x="2526" y="646"/>
                  </a:lnTo>
                  <a:lnTo>
                    <a:pt x="2526" y="644"/>
                  </a:lnTo>
                  <a:lnTo>
                    <a:pt x="2524" y="644"/>
                  </a:lnTo>
                  <a:lnTo>
                    <a:pt x="2524" y="646"/>
                  </a:lnTo>
                  <a:lnTo>
                    <a:pt x="2523" y="646"/>
                  </a:lnTo>
                  <a:lnTo>
                    <a:pt x="2521" y="646"/>
                  </a:lnTo>
                  <a:lnTo>
                    <a:pt x="2520" y="646"/>
                  </a:lnTo>
                  <a:lnTo>
                    <a:pt x="2518" y="646"/>
                  </a:lnTo>
                  <a:lnTo>
                    <a:pt x="2517" y="646"/>
                  </a:lnTo>
                  <a:lnTo>
                    <a:pt x="2517" y="646"/>
                  </a:lnTo>
                  <a:lnTo>
                    <a:pt x="2517" y="647"/>
                  </a:lnTo>
                  <a:lnTo>
                    <a:pt x="2515" y="647"/>
                  </a:lnTo>
                  <a:lnTo>
                    <a:pt x="2514" y="647"/>
                  </a:lnTo>
                  <a:lnTo>
                    <a:pt x="2514" y="648"/>
                  </a:lnTo>
                  <a:lnTo>
                    <a:pt x="2514" y="650"/>
                  </a:lnTo>
                  <a:lnTo>
                    <a:pt x="2512" y="650"/>
                  </a:lnTo>
                  <a:lnTo>
                    <a:pt x="2511" y="650"/>
                  </a:lnTo>
                  <a:lnTo>
                    <a:pt x="2511" y="651"/>
                  </a:lnTo>
                  <a:lnTo>
                    <a:pt x="2511" y="653"/>
                  </a:lnTo>
                  <a:lnTo>
                    <a:pt x="2511" y="654"/>
                  </a:lnTo>
                  <a:lnTo>
                    <a:pt x="2509" y="654"/>
                  </a:lnTo>
                  <a:lnTo>
                    <a:pt x="2508" y="656"/>
                  </a:lnTo>
                  <a:lnTo>
                    <a:pt x="2507" y="657"/>
                  </a:lnTo>
                  <a:lnTo>
                    <a:pt x="2507" y="659"/>
                  </a:lnTo>
                  <a:lnTo>
                    <a:pt x="2505" y="659"/>
                  </a:lnTo>
                  <a:lnTo>
                    <a:pt x="2505" y="660"/>
                  </a:lnTo>
                  <a:lnTo>
                    <a:pt x="2505" y="662"/>
                  </a:lnTo>
                  <a:lnTo>
                    <a:pt x="2504" y="662"/>
                  </a:lnTo>
                  <a:lnTo>
                    <a:pt x="2504" y="663"/>
                  </a:lnTo>
                  <a:lnTo>
                    <a:pt x="2502" y="663"/>
                  </a:lnTo>
                  <a:lnTo>
                    <a:pt x="2502" y="665"/>
                  </a:lnTo>
                  <a:lnTo>
                    <a:pt x="2501" y="665"/>
                  </a:lnTo>
                  <a:lnTo>
                    <a:pt x="2501" y="666"/>
                  </a:lnTo>
                  <a:lnTo>
                    <a:pt x="2499" y="666"/>
                  </a:lnTo>
                  <a:lnTo>
                    <a:pt x="2498" y="666"/>
                  </a:lnTo>
                  <a:lnTo>
                    <a:pt x="2498" y="668"/>
                  </a:lnTo>
                  <a:lnTo>
                    <a:pt x="2496" y="669"/>
                  </a:lnTo>
                  <a:lnTo>
                    <a:pt x="2496" y="671"/>
                  </a:lnTo>
                  <a:lnTo>
                    <a:pt x="2495" y="672"/>
                  </a:lnTo>
                  <a:lnTo>
                    <a:pt x="2495" y="671"/>
                  </a:lnTo>
                  <a:lnTo>
                    <a:pt x="2493" y="672"/>
                  </a:lnTo>
                  <a:lnTo>
                    <a:pt x="2495" y="672"/>
                  </a:lnTo>
                  <a:lnTo>
                    <a:pt x="2495" y="674"/>
                  </a:lnTo>
                  <a:lnTo>
                    <a:pt x="2493" y="674"/>
                  </a:lnTo>
                  <a:lnTo>
                    <a:pt x="2492" y="675"/>
                  </a:lnTo>
                  <a:lnTo>
                    <a:pt x="2492" y="677"/>
                  </a:lnTo>
                  <a:lnTo>
                    <a:pt x="2493" y="677"/>
                  </a:lnTo>
                  <a:lnTo>
                    <a:pt x="2493" y="678"/>
                  </a:lnTo>
                  <a:lnTo>
                    <a:pt x="2492" y="678"/>
                  </a:lnTo>
                  <a:lnTo>
                    <a:pt x="2492" y="679"/>
                  </a:lnTo>
                  <a:lnTo>
                    <a:pt x="2492" y="681"/>
                  </a:lnTo>
                  <a:lnTo>
                    <a:pt x="2493" y="681"/>
                  </a:lnTo>
                  <a:lnTo>
                    <a:pt x="2495" y="681"/>
                  </a:lnTo>
                  <a:lnTo>
                    <a:pt x="2495" y="679"/>
                  </a:lnTo>
                  <a:lnTo>
                    <a:pt x="2496" y="679"/>
                  </a:lnTo>
                  <a:lnTo>
                    <a:pt x="2496" y="681"/>
                  </a:lnTo>
                  <a:lnTo>
                    <a:pt x="2498" y="681"/>
                  </a:lnTo>
                  <a:lnTo>
                    <a:pt x="2499" y="681"/>
                  </a:lnTo>
                  <a:lnTo>
                    <a:pt x="2499" y="682"/>
                  </a:lnTo>
                  <a:lnTo>
                    <a:pt x="2499" y="684"/>
                  </a:lnTo>
                  <a:lnTo>
                    <a:pt x="2499" y="685"/>
                  </a:lnTo>
                  <a:lnTo>
                    <a:pt x="2498" y="685"/>
                  </a:lnTo>
                  <a:lnTo>
                    <a:pt x="2496" y="685"/>
                  </a:lnTo>
                  <a:lnTo>
                    <a:pt x="2495" y="685"/>
                  </a:lnTo>
                  <a:lnTo>
                    <a:pt x="2495" y="684"/>
                  </a:lnTo>
                  <a:lnTo>
                    <a:pt x="2493" y="685"/>
                  </a:lnTo>
                  <a:lnTo>
                    <a:pt x="2493" y="687"/>
                  </a:lnTo>
                  <a:lnTo>
                    <a:pt x="2492" y="687"/>
                  </a:lnTo>
                  <a:lnTo>
                    <a:pt x="2490" y="687"/>
                  </a:lnTo>
                  <a:lnTo>
                    <a:pt x="2489" y="685"/>
                  </a:lnTo>
                  <a:lnTo>
                    <a:pt x="2487" y="685"/>
                  </a:lnTo>
                  <a:lnTo>
                    <a:pt x="2487" y="684"/>
                  </a:lnTo>
                  <a:lnTo>
                    <a:pt x="2486" y="684"/>
                  </a:lnTo>
                  <a:lnTo>
                    <a:pt x="2486" y="685"/>
                  </a:lnTo>
                  <a:lnTo>
                    <a:pt x="2486" y="687"/>
                  </a:lnTo>
                  <a:lnTo>
                    <a:pt x="2484" y="687"/>
                  </a:lnTo>
                  <a:lnTo>
                    <a:pt x="2483" y="687"/>
                  </a:lnTo>
                  <a:lnTo>
                    <a:pt x="2483" y="688"/>
                  </a:lnTo>
                  <a:lnTo>
                    <a:pt x="2483" y="690"/>
                  </a:lnTo>
                  <a:lnTo>
                    <a:pt x="2481" y="688"/>
                  </a:lnTo>
                  <a:lnTo>
                    <a:pt x="2481" y="688"/>
                  </a:lnTo>
                  <a:lnTo>
                    <a:pt x="2480" y="688"/>
                  </a:lnTo>
                  <a:lnTo>
                    <a:pt x="2480" y="687"/>
                  </a:lnTo>
                  <a:lnTo>
                    <a:pt x="2478" y="687"/>
                  </a:lnTo>
                  <a:lnTo>
                    <a:pt x="2478" y="688"/>
                  </a:lnTo>
                  <a:lnTo>
                    <a:pt x="2477" y="690"/>
                  </a:lnTo>
                  <a:lnTo>
                    <a:pt x="2475" y="690"/>
                  </a:lnTo>
                  <a:lnTo>
                    <a:pt x="2474" y="690"/>
                  </a:lnTo>
                  <a:lnTo>
                    <a:pt x="2473" y="690"/>
                  </a:lnTo>
                  <a:lnTo>
                    <a:pt x="2471" y="690"/>
                  </a:lnTo>
                  <a:lnTo>
                    <a:pt x="2471" y="688"/>
                  </a:lnTo>
                  <a:lnTo>
                    <a:pt x="2470" y="687"/>
                  </a:lnTo>
                  <a:lnTo>
                    <a:pt x="2471" y="687"/>
                  </a:lnTo>
                  <a:lnTo>
                    <a:pt x="2471" y="685"/>
                  </a:lnTo>
                  <a:lnTo>
                    <a:pt x="2473" y="685"/>
                  </a:lnTo>
                  <a:lnTo>
                    <a:pt x="2474" y="685"/>
                  </a:lnTo>
                  <a:lnTo>
                    <a:pt x="2475" y="685"/>
                  </a:lnTo>
                  <a:lnTo>
                    <a:pt x="2477" y="685"/>
                  </a:lnTo>
                  <a:lnTo>
                    <a:pt x="2478" y="685"/>
                  </a:lnTo>
                  <a:lnTo>
                    <a:pt x="2478" y="684"/>
                  </a:lnTo>
                  <a:lnTo>
                    <a:pt x="2477" y="684"/>
                  </a:lnTo>
                  <a:lnTo>
                    <a:pt x="2475" y="684"/>
                  </a:lnTo>
                  <a:lnTo>
                    <a:pt x="2474" y="682"/>
                  </a:lnTo>
                  <a:lnTo>
                    <a:pt x="2474" y="681"/>
                  </a:lnTo>
                  <a:lnTo>
                    <a:pt x="2474" y="679"/>
                  </a:lnTo>
                  <a:lnTo>
                    <a:pt x="2473" y="679"/>
                  </a:lnTo>
                  <a:lnTo>
                    <a:pt x="2473" y="678"/>
                  </a:lnTo>
                  <a:lnTo>
                    <a:pt x="2471" y="678"/>
                  </a:lnTo>
                  <a:lnTo>
                    <a:pt x="2471" y="679"/>
                  </a:lnTo>
                  <a:lnTo>
                    <a:pt x="2470" y="679"/>
                  </a:lnTo>
                  <a:lnTo>
                    <a:pt x="2468" y="679"/>
                  </a:lnTo>
                  <a:lnTo>
                    <a:pt x="2468" y="681"/>
                  </a:lnTo>
                  <a:lnTo>
                    <a:pt x="2467" y="681"/>
                  </a:lnTo>
                  <a:lnTo>
                    <a:pt x="2465" y="681"/>
                  </a:lnTo>
                  <a:lnTo>
                    <a:pt x="2465" y="679"/>
                  </a:lnTo>
                  <a:lnTo>
                    <a:pt x="2465" y="678"/>
                  </a:lnTo>
                  <a:lnTo>
                    <a:pt x="2464" y="678"/>
                  </a:lnTo>
                  <a:lnTo>
                    <a:pt x="2462" y="678"/>
                  </a:lnTo>
                  <a:lnTo>
                    <a:pt x="2461" y="677"/>
                  </a:lnTo>
                  <a:lnTo>
                    <a:pt x="2459" y="677"/>
                  </a:lnTo>
                  <a:lnTo>
                    <a:pt x="2458" y="677"/>
                  </a:lnTo>
                  <a:lnTo>
                    <a:pt x="2456" y="677"/>
                  </a:lnTo>
                  <a:lnTo>
                    <a:pt x="2455" y="678"/>
                  </a:lnTo>
                  <a:lnTo>
                    <a:pt x="2453" y="679"/>
                  </a:lnTo>
                  <a:lnTo>
                    <a:pt x="2455" y="679"/>
                  </a:lnTo>
                  <a:lnTo>
                    <a:pt x="2455" y="681"/>
                  </a:lnTo>
                  <a:lnTo>
                    <a:pt x="2453" y="681"/>
                  </a:lnTo>
                  <a:lnTo>
                    <a:pt x="2452" y="681"/>
                  </a:lnTo>
                  <a:lnTo>
                    <a:pt x="2452" y="682"/>
                  </a:lnTo>
                  <a:lnTo>
                    <a:pt x="2453" y="682"/>
                  </a:lnTo>
                  <a:lnTo>
                    <a:pt x="2453" y="684"/>
                  </a:lnTo>
                  <a:lnTo>
                    <a:pt x="2452" y="684"/>
                  </a:lnTo>
                  <a:lnTo>
                    <a:pt x="2450" y="684"/>
                  </a:lnTo>
                  <a:lnTo>
                    <a:pt x="2449" y="684"/>
                  </a:lnTo>
                  <a:lnTo>
                    <a:pt x="2449" y="682"/>
                  </a:lnTo>
                  <a:lnTo>
                    <a:pt x="2447" y="681"/>
                  </a:lnTo>
                  <a:lnTo>
                    <a:pt x="2446" y="682"/>
                  </a:lnTo>
                  <a:lnTo>
                    <a:pt x="2444" y="682"/>
                  </a:lnTo>
                  <a:lnTo>
                    <a:pt x="2444" y="684"/>
                  </a:lnTo>
                  <a:lnTo>
                    <a:pt x="2444" y="684"/>
                  </a:lnTo>
                  <a:lnTo>
                    <a:pt x="2444" y="682"/>
                  </a:lnTo>
                  <a:lnTo>
                    <a:pt x="2443" y="684"/>
                  </a:lnTo>
                  <a:lnTo>
                    <a:pt x="2442" y="682"/>
                  </a:lnTo>
                  <a:lnTo>
                    <a:pt x="2440" y="682"/>
                  </a:lnTo>
                  <a:lnTo>
                    <a:pt x="2439" y="682"/>
                  </a:lnTo>
                  <a:lnTo>
                    <a:pt x="2437" y="682"/>
                  </a:lnTo>
                  <a:lnTo>
                    <a:pt x="2437" y="681"/>
                  </a:lnTo>
                  <a:lnTo>
                    <a:pt x="2436" y="681"/>
                  </a:lnTo>
                  <a:lnTo>
                    <a:pt x="2434" y="681"/>
                  </a:lnTo>
                  <a:lnTo>
                    <a:pt x="2434" y="682"/>
                  </a:lnTo>
                  <a:lnTo>
                    <a:pt x="2434" y="684"/>
                  </a:lnTo>
                  <a:lnTo>
                    <a:pt x="2434" y="685"/>
                  </a:lnTo>
                  <a:lnTo>
                    <a:pt x="2433" y="684"/>
                  </a:lnTo>
                  <a:lnTo>
                    <a:pt x="2433" y="685"/>
                  </a:lnTo>
                  <a:lnTo>
                    <a:pt x="2431" y="685"/>
                  </a:lnTo>
                  <a:lnTo>
                    <a:pt x="2431" y="684"/>
                  </a:lnTo>
                  <a:lnTo>
                    <a:pt x="2430" y="684"/>
                  </a:lnTo>
                  <a:lnTo>
                    <a:pt x="2431" y="682"/>
                  </a:lnTo>
                  <a:lnTo>
                    <a:pt x="2431" y="681"/>
                  </a:lnTo>
                  <a:lnTo>
                    <a:pt x="2430" y="681"/>
                  </a:lnTo>
                  <a:lnTo>
                    <a:pt x="2428" y="681"/>
                  </a:lnTo>
                  <a:lnTo>
                    <a:pt x="2427" y="681"/>
                  </a:lnTo>
                  <a:lnTo>
                    <a:pt x="2425" y="681"/>
                  </a:lnTo>
                  <a:lnTo>
                    <a:pt x="2425" y="682"/>
                  </a:lnTo>
                  <a:lnTo>
                    <a:pt x="2424" y="682"/>
                  </a:lnTo>
                  <a:lnTo>
                    <a:pt x="2422" y="682"/>
                  </a:lnTo>
                  <a:lnTo>
                    <a:pt x="2421" y="682"/>
                  </a:lnTo>
                  <a:lnTo>
                    <a:pt x="2419" y="682"/>
                  </a:lnTo>
                  <a:lnTo>
                    <a:pt x="2419" y="681"/>
                  </a:lnTo>
                  <a:lnTo>
                    <a:pt x="2418" y="682"/>
                  </a:lnTo>
                  <a:lnTo>
                    <a:pt x="2416" y="681"/>
                  </a:lnTo>
                  <a:lnTo>
                    <a:pt x="2415" y="681"/>
                  </a:lnTo>
                  <a:lnTo>
                    <a:pt x="2413" y="682"/>
                  </a:lnTo>
                  <a:lnTo>
                    <a:pt x="2412" y="682"/>
                  </a:lnTo>
                  <a:lnTo>
                    <a:pt x="2411" y="682"/>
                  </a:lnTo>
                  <a:lnTo>
                    <a:pt x="2409" y="682"/>
                  </a:lnTo>
                  <a:lnTo>
                    <a:pt x="2409" y="682"/>
                  </a:lnTo>
                  <a:lnTo>
                    <a:pt x="2406" y="684"/>
                  </a:lnTo>
                  <a:lnTo>
                    <a:pt x="2405" y="685"/>
                  </a:lnTo>
                  <a:lnTo>
                    <a:pt x="2403" y="687"/>
                  </a:lnTo>
                  <a:lnTo>
                    <a:pt x="2402" y="687"/>
                  </a:lnTo>
                  <a:lnTo>
                    <a:pt x="2402" y="688"/>
                  </a:lnTo>
                  <a:lnTo>
                    <a:pt x="2400" y="690"/>
                  </a:lnTo>
                  <a:lnTo>
                    <a:pt x="2399" y="691"/>
                  </a:lnTo>
                  <a:lnTo>
                    <a:pt x="2397" y="693"/>
                  </a:lnTo>
                  <a:lnTo>
                    <a:pt x="2396" y="694"/>
                  </a:lnTo>
                  <a:lnTo>
                    <a:pt x="2394" y="694"/>
                  </a:lnTo>
                  <a:lnTo>
                    <a:pt x="2394" y="696"/>
                  </a:lnTo>
                  <a:lnTo>
                    <a:pt x="2393" y="696"/>
                  </a:lnTo>
                  <a:lnTo>
                    <a:pt x="2393" y="697"/>
                  </a:lnTo>
                  <a:lnTo>
                    <a:pt x="2391" y="697"/>
                  </a:lnTo>
                  <a:lnTo>
                    <a:pt x="2391" y="699"/>
                  </a:lnTo>
                  <a:lnTo>
                    <a:pt x="2391" y="700"/>
                  </a:lnTo>
                  <a:lnTo>
                    <a:pt x="2390" y="702"/>
                  </a:lnTo>
                  <a:lnTo>
                    <a:pt x="2390" y="703"/>
                  </a:lnTo>
                  <a:lnTo>
                    <a:pt x="2390" y="705"/>
                  </a:lnTo>
                  <a:lnTo>
                    <a:pt x="2388" y="705"/>
                  </a:lnTo>
                  <a:lnTo>
                    <a:pt x="2387" y="705"/>
                  </a:lnTo>
                  <a:lnTo>
                    <a:pt x="2387" y="706"/>
                  </a:lnTo>
                  <a:lnTo>
                    <a:pt x="2385" y="706"/>
                  </a:lnTo>
                  <a:lnTo>
                    <a:pt x="2385" y="708"/>
                  </a:lnTo>
                  <a:lnTo>
                    <a:pt x="2385" y="709"/>
                  </a:lnTo>
                  <a:lnTo>
                    <a:pt x="2384" y="709"/>
                  </a:lnTo>
                  <a:lnTo>
                    <a:pt x="2382" y="709"/>
                  </a:lnTo>
                  <a:lnTo>
                    <a:pt x="2382" y="711"/>
                  </a:lnTo>
                  <a:lnTo>
                    <a:pt x="2381" y="711"/>
                  </a:lnTo>
                  <a:lnTo>
                    <a:pt x="2381" y="712"/>
                  </a:lnTo>
                  <a:lnTo>
                    <a:pt x="2380" y="712"/>
                  </a:lnTo>
                  <a:lnTo>
                    <a:pt x="2380" y="713"/>
                  </a:lnTo>
                  <a:lnTo>
                    <a:pt x="2378" y="713"/>
                  </a:lnTo>
                  <a:lnTo>
                    <a:pt x="2378" y="715"/>
                  </a:lnTo>
                  <a:lnTo>
                    <a:pt x="2377" y="715"/>
                  </a:lnTo>
                  <a:lnTo>
                    <a:pt x="2377" y="716"/>
                  </a:lnTo>
                  <a:lnTo>
                    <a:pt x="2375" y="716"/>
                  </a:lnTo>
                  <a:lnTo>
                    <a:pt x="2375" y="718"/>
                  </a:lnTo>
                  <a:lnTo>
                    <a:pt x="2374" y="718"/>
                  </a:lnTo>
                  <a:lnTo>
                    <a:pt x="2374" y="719"/>
                  </a:lnTo>
                  <a:lnTo>
                    <a:pt x="2374" y="721"/>
                  </a:lnTo>
                  <a:lnTo>
                    <a:pt x="2374" y="721"/>
                  </a:lnTo>
                  <a:lnTo>
                    <a:pt x="2374" y="722"/>
                  </a:lnTo>
                  <a:lnTo>
                    <a:pt x="2374" y="724"/>
                  </a:lnTo>
                  <a:lnTo>
                    <a:pt x="2372" y="724"/>
                  </a:lnTo>
                  <a:lnTo>
                    <a:pt x="2372" y="725"/>
                  </a:lnTo>
                  <a:lnTo>
                    <a:pt x="2371" y="725"/>
                  </a:lnTo>
                  <a:lnTo>
                    <a:pt x="2371" y="725"/>
                  </a:lnTo>
                  <a:lnTo>
                    <a:pt x="2371" y="727"/>
                  </a:lnTo>
                  <a:lnTo>
                    <a:pt x="2369" y="727"/>
                  </a:lnTo>
                  <a:lnTo>
                    <a:pt x="2368" y="727"/>
                  </a:lnTo>
                  <a:lnTo>
                    <a:pt x="2368" y="728"/>
                  </a:lnTo>
                  <a:lnTo>
                    <a:pt x="2366" y="728"/>
                  </a:lnTo>
                  <a:lnTo>
                    <a:pt x="2366" y="730"/>
                  </a:lnTo>
                  <a:lnTo>
                    <a:pt x="2365" y="731"/>
                  </a:lnTo>
                  <a:lnTo>
                    <a:pt x="2363" y="731"/>
                  </a:lnTo>
                  <a:lnTo>
                    <a:pt x="2363" y="733"/>
                  </a:lnTo>
                  <a:lnTo>
                    <a:pt x="2362" y="733"/>
                  </a:lnTo>
                  <a:lnTo>
                    <a:pt x="2362" y="734"/>
                  </a:lnTo>
                  <a:lnTo>
                    <a:pt x="2360" y="734"/>
                  </a:lnTo>
                  <a:lnTo>
                    <a:pt x="2359" y="736"/>
                  </a:lnTo>
                  <a:lnTo>
                    <a:pt x="2359" y="737"/>
                  </a:lnTo>
                  <a:lnTo>
                    <a:pt x="2357" y="737"/>
                  </a:lnTo>
                  <a:lnTo>
                    <a:pt x="2357" y="739"/>
                  </a:lnTo>
                  <a:lnTo>
                    <a:pt x="2356" y="739"/>
                  </a:lnTo>
                  <a:lnTo>
                    <a:pt x="2356" y="740"/>
                  </a:lnTo>
                  <a:lnTo>
                    <a:pt x="2354" y="740"/>
                  </a:lnTo>
                  <a:lnTo>
                    <a:pt x="2353" y="740"/>
                  </a:lnTo>
                  <a:lnTo>
                    <a:pt x="2353" y="742"/>
                  </a:lnTo>
                  <a:lnTo>
                    <a:pt x="2351" y="742"/>
                  </a:lnTo>
                  <a:lnTo>
                    <a:pt x="2351" y="743"/>
                  </a:lnTo>
                  <a:lnTo>
                    <a:pt x="2350" y="743"/>
                  </a:lnTo>
                  <a:lnTo>
                    <a:pt x="2350" y="744"/>
                  </a:lnTo>
                  <a:lnTo>
                    <a:pt x="2351" y="746"/>
                  </a:lnTo>
                  <a:lnTo>
                    <a:pt x="2354" y="746"/>
                  </a:lnTo>
                  <a:lnTo>
                    <a:pt x="2354" y="747"/>
                  </a:lnTo>
                  <a:lnTo>
                    <a:pt x="2356" y="747"/>
                  </a:lnTo>
                  <a:lnTo>
                    <a:pt x="2357" y="747"/>
                  </a:lnTo>
                  <a:lnTo>
                    <a:pt x="2359" y="747"/>
                  </a:lnTo>
                  <a:lnTo>
                    <a:pt x="2360" y="747"/>
                  </a:lnTo>
                  <a:lnTo>
                    <a:pt x="2362" y="747"/>
                  </a:lnTo>
                  <a:lnTo>
                    <a:pt x="2363" y="747"/>
                  </a:lnTo>
                  <a:lnTo>
                    <a:pt x="2363" y="749"/>
                  </a:lnTo>
                  <a:lnTo>
                    <a:pt x="2363" y="750"/>
                  </a:lnTo>
                  <a:lnTo>
                    <a:pt x="2363" y="752"/>
                  </a:lnTo>
                  <a:lnTo>
                    <a:pt x="2363" y="753"/>
                  </a:lnTo>
                  <a:lnTo>
                    <a:pt x="2363" y="755"/>
                  </a:lnTo>
                  <a:lnTo>
                    <a:pt x="2362" y="755"/>
                  </a:lnTo>
                  <a:lnTo>
                    <a:pt x="2362" y="756"/>
                  </a:lnTo>
                  <a:lnTo>
                    <a:pt x="2362" y="758"/>
                  </a:lnTo>
                  <a:lnTo>
                    <a:pt x="2363" y="758"/>
                  </a:lnTo>
                  <a:lnTo>
                    <a:pt x="2365" y="758"/>
                  </a:lnTo>
                  <a:lnTo>
                    <a:pt x="2366" y="758"/>
                  </a:lnTo>
                  <a:lnTo>
                    <a:pt x="2366" y="756"/>
                  </a:lnTo>
                  <a:lnTo>
                    <a:pt x="2366" y="755"/>
                  </a:lnTo>
                  <a:lnTo>
                    <a:pt x="2368" y="755"/>
                  </a:lnTo>
                  <a:lnTo>
                    <a:pt x="2369" y="756"/>
                  </a:lnTo>
                  <a:lnTo>
                    <a:pt x="2369" y="758"/>
                  </a:lnTo>
                  <a:lnTo>
                    <a:pt x="2369" y="759"/>
                  </a:lnTo>
                  <a:lnTo>
                    <a:pt x="2368" y="759"/>
                  </a:lnTo>
                  <a:lnTo>
                    <a:pt x="2366" y="761"/>
                  </a:lnTo>
                  <a:lnTo>
                    <a:pt x="2368" y="762"/>
                  </a:lnTo>
                  <a:lnTo>
                    <a:pt x="2368" y="761"/>
                  </a:lnTo>
                  <a:lnTo>
                    <a:pt x="2369" y="761"/>
                  </a:lnTo>
                  <a:lnTo>
                    <a:pt x="2372" y="761"/>
                  </a:lnTo>
                  <a:lnTo>
                    <a:pt x="2372" y="759"/>
                  </a:lnTo>
                  <a:lnTo>
                    <a:pt x="2374" y="759"/>
                  </a:lnTo>
                  <a:lnTo>
                    <a:pt x="2374" y="759"/>
                  </a:lnTo>
                  <a:lnTo>
                    <a:pt x="2374" y="761"/>
                  </a:lnTo>
                  <a:lnTo>
                    <a:pt x="2374" y="761"/>
                  </a:lnTo>
                  <a:lnTo>
                    <a:pt x="2374" y="762"/>
                  </a:lnTo>
                  <a:lnTo>
                    <a:pt x="2374" y="762"/>
                  </a:lnTo>
                  <a:lnTo>
                    <a:pt x="2375" y="762"/>
                  </a:lnTo>
                  <a:lnTo>
                    <a:pt x="2375" y="761"/>
                  </a:lnTo>
                  <a:lnTo>
                    <a:pt x="2377" y="759"/>
                  </a:lnTo>
                  <a:lnTo>
                    <a:pt x="2377" y="758"/>
                  </a:lnTo>
                  <a:lnTo>
                    <a:pt x="2377" y="756"/>
                  </a:lnTo>
                  <a:lnTo>
                    <a:pt x="2377" y="755"/>
                  </a:lnTo>
                  <a:lnTo>
                    <a:pt x="2377" y="753"/>
                  </a:lnTo>
                  <a:lnTo>
                    <a:pt x="2377" y="752"/>
                  </a:lnTo>
                  <a:lnTo>
                    <a:pt x="2377" y="750"/>
                  </a:lnTo>
                  <a:lnTo>
                    <a:pt x="2378" y="752"/>
                  </a:lnTo>
                  <a:lnTo>
                    <a:pt x="2380" y="752"/>
                  </a:lnTo>
                  <a:lnTo>
                    <a:pt x="2381" y="753"/>
                  </a:lnTo>
                  <a:lnTo>
                    <a:pt x="2384" y="752"/>
                  </a:lnTo>
                  <a:lnTo>
                    <a:pt x="2385" y="752"/>
                  </a:lnTo>
                  <a:lnTo>
                    <a:pt x="2385" y="753"/>
                  </a:lnTo>
                  <a:lnTo>
                    <a:pt x="2387" y="753"/>
                  </a:lnTo>
                  <a:lnTo>
                    <a:pt x="2388" y="755"/>
                  </a:lnTo>
                  <a:lnTo>
                    <a:pt x="2388" y="756"/>
                  </a:lnTo>
                  <a:lnTo>
                    <a:pt x="2390" y="758"/>
                  </a:lnTo>
                  <a:lnTo>
                    <a:pt x="2390" y="759"/>
                  </a:lnTo>
                  <a:lnTo>
                    <a:pt x="2391" y="759"/>
                  </a:lnTo>
                  <a:lnTo>
                    <a:pt x="2391" y="761"/>
                  </a:lnTo>
                  <a:lnTo>
                    <a:pt x="2394" y="762"/>
                  </a:lnTo>
                  <a:lnTo>
                    <a:pt x="2394" y="762"/>
                  </a:lnTo>
                  <a:lnTo>
                    <a:pt x="2396" y="762"/>
                  </a:lnTo>
                  <a:lnTo>
                    <a:pt x="2397" y="762"/>
                  </a:lnTo>
                  <a:lnTo>
                    <a:pt x="2397" y="764"/>
                  </a:lnTo>
                  <a:lnTo>
                    <a:pt x="2397" y="765"/>
                  </a:lnTo>
                  <a:lnTo>
                    <a:pt x="2396" y="765"/>
                  </a:lnTo>
                  <a:lnTo>
                    <a:pt x="2396" y="767"/>
                  </a:lnTo>
                  <a:lnTo>
                    <a:pt x="2394" y="767"/>
                  </a:lnTo>
                  <a:lnTo>
                    <a:pt x="2393" y="765"/>
                  </a:lnTo>
                  <a:lnTo>
                    <a:pt x="2393" y="767"/>
                  </a:lnTo>
                  <a:lnTo>
                    <a:pt x="2394" y="767"/>
                  </a:lnTo>
                  <a:lnTo>
                    <a:pt x="2394" y="768"/>
                  </a:lnTo>
                  <a:lnTo>
                    <a:pt x="2396" y="768"/>
                  </a:lnTo>
                  <a:lnTo>
                    <a:pt x="2396" y="770"/>
                  </a:lnTo>
                  <a:lnTo>
                    <a:pt x="2396" y="771"/>
                  </a:lnTo>
                  <a:lnTo>
                    <a:pt x="2396" y="773"/>
                  </a:lnTo>
                  <a:lnTo>
                    <a:pt x="2396" y="774"/>
                  </a:lnTo>
                  <a:lnTo>
                    <a:pt x="2396" y="776"/>
                  </a:lnTo>
                  <a:lnTo>
                    <a:pt x="2397" y="776"/>
                  </a:lnTo>
                  <a:lnTo>
                    <a:pt x="2397" y="777"/>
                  </a:lnTo>
                  <a:lnTo>
                    <a:pt x="2397" y="778"/>
                  </a:lnTo>
                  <a:lnTo>
                    <a:pt x="2397" y="780"/>
                  </a:lnTo>
                  <a:lnTo>
                    <a:pt x="2397" y="781"/>
                  </a:lnTo>
                  <a:lnTo>
                    <a:pt x="2396" y="781"/>
                  </a:lnTo>
                  <a:lnTo>
                    <a:pt x="2396" y="783"/>
                  </a:lnTo>
                  <a:lnTo>
                    <a:pt x="2396" y="784"/>
                  </a:lnTo>
                  <a:lnTo>
                    <a:pt x="2394" y="784"/>
                  </a:lnTo>
                  <a:lnTo>
                    <a:pt x="2393" y="784"/>
                  </a:lnTo>
                  <a:lnTo>
                    <a:pt x="2393" y="786"/>
                  </a:lnTo>
                  <a:lnTo>
                    <a:pt x="2393" y="787"/>
                  </a:lnTo>
                  <a:lnTo>
                    <a:pt x="2391" y="787"/>
                  </a:lnTo>
                  <a:lnTo>
                    <a:pt x="2391" y="789"/>
                  </a:lnTo>
                  <a:lnTo>
                    <a:pt x="2391" y="790"/>
                  </a:lnTo>
                  <a:lnTo>
                    <a:pt x="2391" y="792"/>
                  </a:lnTo>
                  <a:lnTo>
                    <a:pt x="2391" y="793"/>
                  </a:lnTo>
                  <a:lnTo>
                    <a:pt x="2390" y="793"/>
                  </a:lnTo>
                  <a:lnTo>
                    <a:pt x="2391" y="795"/>
                  </a:lnTo>
                  <a:lnTo>
                    <a:pt x="2390" y="795"/>
                  </a:lnTo>
                  <a:lnTo>
                    <a:pt x="2390" y="796"/>
                  </a:lnTo>
                  <a:lnTo>
                    <a:pt x="2390" y="798"/>
                  </a:lnTo>
                  <a:lnTo>
                    <a:pt x="2390" y="798"/>
                  </a:lnTo>
                  <a:lnTo>
                    <a:pt x="2391" y="799"/>
                  </a:lnTo>
                  <a:lnTo>
                    <a:pt x="2390" y="799"/>
                  </a:lnTo>
                  <a:lnTo>
                    <a:pt x="2391" y="801"/>
                  </a:lnTo>
                  <a:lnTo>
                    <a:pt x="2390" y="801"/>
                  </a:lnTo>
                  <a:lnTo>
                    <a:pt x="2391" y="802"/>
                  </a:lnTo>
                  <a:lnTo>
                    <a:pt x="2391" y="804"/>
                  </a:lnTo>
                  <a:lnTo>
                    <a:pt x="2390" y="804"/>
                  </a:lnTo>
                  <a:lnTo>
                    <a:pt x="2390" y="805"/>
                  </a:lnTo>
                  <a:lnTo>
                    <a:pt x="2391" y="805"/>
                  </a:lnTo>
                  <a:lnTo>
                    <a:pt x="2391" y="807"/>
                  </a:lnTo>
                  <a:lnTo>
                    <a:pt x="2390" y="807"/>
                  </a:lnTo>
                  <a:lnTo>
                    <a:pt x="2391" y="808"/>
                  </a:lnTo>
                  <a:lnTo>
                    <a:pt x="2390" y="808"/>
                  </a:lnTo>
                  <a:lnTo>
                    <a:pt x="2390" y="809"/>
                  </a:lnTo>
                  <a:lnTo>
                    <a:pt x="2390" y="811"/>
                  </a:lnTo>
                  <a:lnTo>
                    <a:pt x="2390" y="812"/>
                  </a:lnTo>
                  <a:lnTo>
                    <a:pt x="2390" y="814"/>
                  </a:lnTo>
                  <a:lnTo>
                    <a:pt x="2390" y="815"/>
                  </a:lnTo>
                  <a:lnTo>
                    <a:pt x="2388" y="815"/>
                  </a:lnTo>
                  <a:lnTo>
                    <a:pt x="2388" y="817"/>
                  </a:lnTo>
                  <a:lnTo>
                    <a:pt x="2388" y="818"/>
                  </a:lnTo>
                  <a:lnTo>
                    <a:pt x="2388" y="820"/>
                  </a:lnTo>
                  <a:lnTo>
                    <a:pt x="2388" y="821"/>
                  </a:lnTo>
                  <a:lnTo>
                    <a:pt x="2387" y="821"/>
                  </a:lnTo>
                  <a:lnTo>
                    <a:pt x="2387" y="823"/>
                  </a:lnTo>
                  <a:lnTo>
                    <a:pt x="2385" y="823"/>
                  </a:lnTo>
                  <a:lnTo>
                    <a:pt x="2385" y="824"/>
                  </a:lnTo>
                  <a:lnTo>
                    <a:pt x="2384" y="824"/>
                  </a:lnTo>
                  <a:lnTo>
                    <a:pt x="2384" y="826"/>
                  </a:lnTo>
                  <a:lnTo>
                    <a:pt x="2382" y="826"/>
                  </a:lnTo>
                  <a:lnTo>
                    <a:pt x="2382" y="827"/>
                  </a:lnTo>
                  <a:lnTo>
                    <a:pt x="2381" y="827"/>
                  </a:lnTo>
                  <a:lnTo>
                    <a:pt x="2381" y="829"/>
                  </a:lnTo>
                  <a:lnTo>
                    <a:pt x="2381" y="830"/>
                  </a:lnTo>
                  <a:lnTo>
                    <a:pt x="2380" y="830"/>
                  </a:lnTo>
                  <a:lnTo>
                    <a:pt x="2380" y="832"/>
                  </a:lnTo>
                  <a:lnTo>
                    <a:pt x="2380" y="833"/>
                  </a:lnTo>
                  <a:lnTo>
                    <a:pt x="2378" y="833"/>
                  </a:lnTo>
                  <a:lnTo>
                    <a:pt x="2378" y="833"/>
                  </a:lnTo>
                  <a:lnTo>
                    <a:pt x="2377" y="836"/>
                  </a:lnTo>
                  <a:lnTo>
                    <a:pt x="2375" y="836"/>
                  </a:lnTo>
                  <a:lnTo>
                    <a:pt x="2375" y="838"/>
                  </a:lnTo>
                  <a:lnTo>
                    <a:pt x="2374" y="839"/>
                  </a:lnTo>
                  <a:lnTo>
                    <a:pt x="2374" y="841"/>
                  </a:lnTo>
                  <a:lnTo>
                    <a:pt x="2374" y="842"/>
                  </a:lnTo>
                  <a:lnTo>
                    <a:pt x="2374" y="842"/>
                  </a:lnTo>
                  <a:lnTo>
                    <a:pt x="2374" y="843"/>
                  </a:lnTo>
                  <a:lnTo>
                    <a:pt x="2374" y="845"/>
                  </a:lnTo>
                  <a:lnTo>
                    <a:pt x="2372" y="846"/>
                  </a:lnTo>
                  <a:lnTo>
                    <a:pt x="2372" y="848"/>
                  </a:lnTo>
                  <a:lnTo>
                    <a:pt x="2371" y="848"/>
                  </a:lnTo>
                  <a:lnTo>
                    <a:pt x="2371" y="849"/>
                  </a:lnTo>
                  <a:lnTo>
                    <a:pt x="2369" y="851"/>
                  </a:lnTo>
                  <a:lnTo>
                    <a:pt x="2368" y="852"/>
                  </a:lnTo>
                  <a:lnTo>
                    <a:pt x="2366" y="854"/>
                  </a:lnTo>
                  <a:lnTo>
                    <a:pt x="2366" y="855"/>
                  </a:lnTo>
                  <a:lnTo>
                    <a:pt x="2365" y="855"/>
                  </a:lnTo>
                  <a:lnTo>
                    <a:pt x="2365" y="857"/>
                  </a:lnTo>
                  <a:lnTo>
                    <a:pt x="2363" y="857"/>
                  </a:lnTo>
                  <a:lnTo>
                    <a:pt x="2363" y="858"/>
                  </a:lnTo>
                  <a:lnTo>
                    <a:pt x="2362" y="858"/>
                  </a:lnTo>
                  <a:lnTo>
                    <a:pt x="2362" y="860"/>
                  </a:lnTo>
                  <a:lnTo>
                    <a:pt x="2360" y="860"/>
                  </a:lnTo>
                  <a:lnTo>
                    <a:pt x="2360" y="861"/>
                  </a:lnTo>
                  <a:lnTo>
                    <a:pt x="2359" y="861"/>
                  </a:lnTo>
                  <a:lnTo>
                    <a:pt x="2359" y="863"/>
                  </a:lnTo>
                  <a:lnTo>
                    <a:pt x="2359" y="864"/>
                  </a:lnTo>
                  <a:lnTo>
                    <a:pt x="2357" y="864"/>
                  </a:lnTo>
                  <a:lnTo>
                    <a:pt x="2357" y="866"/>
                  </a:lnTo>
                  <a:lnTo>
                    <a:pt x="2356" y="866"/>
                  </a:lnTo>
                  <a:lnTo>
                    <a:pt x="2356" y="867"/>
                  </a:lnTo>
                  <a:lnTo>
                    <a:pt x="2354" y="867"/>
                  </a:lnTo>
                  <a:lnTo>
                    <a:pt x="2354" y="869"/>
                  </a:lnTo>
                  <a:lnTo>
                    <a:pt x="2354" y="869"/>
                  </a:lnTo>
                  <a:lnTo>
                    <a:pt x="2353" y="869"/>
                  </a:lnTo>
                  <a:lnTo>
                    <a:pt x="2353" y="870"/>
                  </a:lnTo>
                  <a:lnTo>
                    <a:pt x="2353" y="872"/>
                  </a:lnTo>
                  <a:lnTo>
                    <a:pt x="2351" y="872"/>
                  </a:lnTo>
                  <a:lnTo>
                    <a:pt x="2351" y="873"/>
                  </a:lnTo>
                  <a:lnTo>
                    <a:pt x="2350" y="873"/>
                  </a:lnTo>
                  <a:lnTo>
                    <a:pt x="2350" y="874"/>
                  </a:lnTo>
                  <a:lnTo>
                    <a:pt x="2348" y="874"/>
                  </a:lnTo>
                  <a:lnTo>
                    <a:pt x="2347" y="876"/>
                  </a:lnTo>
                  <a:lnTo>
                    <a:pt x="2346" y="876"/>
                  </a:lnTo>
                  <a:lnTo>
                    <a:pt x="2346" y="877"/>
                  </a:lnTo>
                  <a:lnTo>
                    <a:pt x="2344" y="877"/>
                  </a:lnTo>
                  <a:lnTo>
                    <a:pt x="2343" y="877"/>
                  </a:lnTo>
                  <a:lnTo>
                    <a:pt x="2343" y="879"/>
                  </a:lnTo>
                  <a:lnTo>
                    <a:pt x="2341" y="879"/>
                  </a:lnTo>
                  <a:lnTo>
                    <a:pt x="2341" y="880"/>
                  </a:lnTo>
                  <a:lnTo>
                    <a:pt x="2340" y="880"/>
                  </a:lnTo>
                  <a:lnTo>
                    <a:pt x="2338" y="880"/>
                  </a:lnTo>
                  <a:lnTo>
                    <a:pt x="2338" y="882"/>
                  </a:lnTo>
                  <a:lnTo>
                    <a:pt x="2337" y="882"/>
                  </a:lnTo>
                  <a:lnTo>
                    <a:pt x="2335" y="882"/>
                  </a:lnTo>
                  <a:lnTo>
                    <a:pt x="2335" y="880"/>
                  </a:lnTo>
                  <a:lnTo>
                    <a:pt x="2334" y="880"/>
                  </a:lnTo>
                  <a:lnTo>
                    <a:pt x="2332" y="880"/>
                  </a:lnTo>
                  <a:lnTo>
                    <a:pt x="2331" y="880"/>
                  </a:lnTo>
                  <a:lnTo>
                    <a:pt x="2329" y="880"/>
                  </a:lnTo>
                  <a:lnTo>
                    <a:pt x="2329" y="879"/>
                  </a:lnTo>
                  <a:lnTo>
                    <a:pt x="2329" y="877"/>
                  </a:lnTo>
                  <a:lnTo>
                    <a:pt x="2329" y="876"/>
                  </a:lnTo>
                  <a:lnTo>
                    <a:pt x="2328" y="877"/>
                  </a:lnTo>
                  <a:lnTo>
                    <a:pt x="2326" y="879"/>
                  </a:lnTo>
                  <a:lnTo>
                    <a:pt x="2326" y="877"/>
                  </a:lnTo>
                  <a:lnTo>
                    <a:pt x="2326" y="876"/>
                  </a:lnTo>
                  <a:lnTo>
                    <a:pt x="2325" y="876"/>
                  </a:lnTo>
                  <a:lnTo>
                    <a:pt x="2325" y="877"/>
                  </a:lnTo>
                  <a:lnTo>
                    <a:pt x="2323" y="879"/>
                  </a:lnTo>
                  <a:lnTo>
                    <a:pt x="2323" y="880"/>
                  </a:lnTo>
                  <a:lnTo>
                    <a:pt x="2322" y="879"/>
                  </a:lnTo>
                  <a:lnTo>
                    <a:pt x="2322" y="880"/>
                  </a:lnTo>
                  <a:lnTo>
                    <a:pt x="2322" y="882"/>
                  </a:lnTo>
                  <a:lnTo>
                    <a:pt x="2322" y="883"/>
                  </a:lnTo>
                  <a:lnTo>
                    <a:pt x="2320" y="883"/>
                  </a:lnTo>
                  <a:lnTo>
                    <a:pt x="2319" y="883"/>
                  </a:lnTo>
                  <a:lnTo>
                    <a:pt x="2319" y="885"/>
                  </a:lnTo>
                  <a:lnTo>
                    <a:pt x="2317" y="885"/>
                  </a:lnTo>
                  <a:lnTo>
                    <a:pt x="2317" y="886"/>
                  </a:lnTo>
                  <a:lnTo>
                    <a:pt x="2316" y="886"/>
                  </a:lnTo>
                  <a:lnTo>
                    <a:pt x="2315" y="886"/>
                  </a:lnTo>
                  <a:lnTo>
                    <a:pt x="2315" y="888"/>
                  </a:lnTo>
                  <a:lnTo>
                    <a:pt x="2313" y="888"/>
                  </a:lnTo>
                  <a:lnTo>
                    <a:pt x="2313" y="889"/>
                  </a:lnTo>
                  <a:lnTo>
                    <a:pt x="2312" y="889"/>
                  </a:lnTo>
                  <a:lnTo>
                    <a:pt x="2312" y="891"/>
                  </a:lnTo>
                  <a:lnTo>
                    <a:pt x="2310" y="891"/>
                  </a:lnTo>
                  <a:lnTo>
                    <a:pt x="2310" y="892"/>
                  </a:lnTo>
                  <a:lnTo>
                    <a:pt x="2310" y="894"/>
                  </a:lnTo>
                  <a:lnTo>
                    <a:pt x="2309" y="894"/>
                  </a:lnTo>
                  <a:lnTo>
                    <a:pt x="2309" y="895"/>
                  </a:lnTo>
                  <a:lnTo>
                    <a:pt x="2310" y="895"/>
                  </a:lnTo>
                  <a:lnTo>
                    <a:pt x="2310" y="897"/>
                  </a:lnTo>
                  <a:lnTo>
                    <a:pt x="2310" y="898"/>
                  </a:lnTo>
                  <a:lnTo>
                    <a:pt x="2310" y="900"/>
                  </a:lnTo>
                  <a:lnTo>
                    <a:pt x="2310" y="901"/>
                  </a:lnTo>
                  <a:lnTo>
                    <a:pt x="2309" y="901"/>
                  </a:lnTo>
                  <a:lnTo>
                    <a:pt x="2309" y="903"/>
                  </a:lnTo>
                  <a:lnTo>
                    <a:pt x="2307" y="903"/>
                  </a:lnTo>
                  <a:lnTo>
                    <a:pt x="2306" y="903"/>
                  </a:lnTo>
                  <a:lnTo>
                    <a:pt x="2306" y="904"/>
                  </a:lnTo>
                  <a:lnTo>
                    <a:pt x="2304" y="904"/>
                  </a:lnTo>
                  <a:lnTo>
                    <a:pt x="2303" y="904"/>
                  </a:lnTo>
                  <a:lnTo>
                    <a:pt x="2303" y="905"/>
                  </a:lnTo>
                  <a:lnTo>
                    <a:pt x="2303" y="905"/>
                  </a:lnTo>
                  <a:lnTo>
                    <a:pt x="2303" y="907"/>
                  </a:lnTo>
                  <a:lnTo>
                    <a:pt x="2301" y="907"/>
                  </a:lnTo>
                  <a:lnTo>
                    <a:pt x="2300" y="908"/>
                  </a:lnTo>
                  <a:lnTo>
                    <a:pt x="2298" y="908"/>
                  </a:lnTo>
                  <a:lnTo>
                    <a:pt x="2297" y="908"/>
                  </a:lnTo>
                  <a:lnTo>
                    <a:pt x="2297" y="910"/>
                  </a:lnTo>
                  <a:lnTo>
                    <a:pt x="2295" y="910"/>
                  </a:lnTo>
                  <a:lnTo>
                    <a:pt x="2294" y="911"/>
                  </a:lnTo>
                  <a:lnTo>
                    <a:pt x="2294" y="913"/>
                  </a:lnTo>
                  <a:lnTo>
                    <a:pt x="2294" y="914"/>
                  </a:lnTo>
                  <a:lnTo>
                    <a:pt x="2292" y="914"/>
                  </a:lnTo>
                  <a:lnTo>
                    <a:pt x="2292" y="916"/>
                  </a:lnTo>
                  <a:lnTo>
                    <a:pt x="2292" y="917"/>
                  </a:lnTo>
                  <a:lnTo>
                    <a:pt x="2294" y="917"/>
                  </a:lnTo>
                  <a:lnTo>
                    <a:pt x="2295" y="917"/>
                  </a:lnTo>
                  <a:lnTo>
                    <a:pt x="2297" y="919"/>
                  </a:lnTo>
                  <a:lnTo>
                    <a:pt x="2297" y="920"/>
                  </a:lnTo>
                  <a:lnTo>
                    <a:pt x="2298" y="920"/>
                  </a:lnTo>
                  <a:lnTo>
                    <a:pt x="2300" y="922"/>
                  </a:lnTo>
                  <a:lnTo>
                    <a:pt x="2300" y="923"/>
                  </a:lnTo>
                  <a:lnTo>
                    <a:pt x="2301" y="923"/>
                  </a:lnTo>
                  <a:lnTo>
                    <a:pt x="2301" y="925"/>
                  </a:lnTo>
                  <a:lnTo>
                    <a:pt x="2303" y="926"/>
                  </a:lnTo>
                  <a:lnTo>
                    <a:pt x="2303" y="928"/>
                  </a:lnTo>
                  <a:lnTo>
                    <a:pt x="2303" y="931"/>
                  </a:lnTo>
                  <a:lnTo>
                    <a:pt x="2304" y="931"/>
                  </a:lnTo>
                  <a:lnTo>
                    <a:pt x="2304" y="932"/>
                  </a:lnTo>
                  <a:lnTo>
                    <a:pt x="2304" y="934"/>
                  </a:lnTo>
                  <a:lnTo>
                    <a:pt x="2306" y="934"/>
                  </a:lnTo>
                  <a:lnTo>
                    <a:pt x="2306" y="935"/>
                  </a:lnTo>
                  <a:lnTo>
                    <a:pt x="2307" y="935"/>
                  </a:lnTo>
                  <a:lnTo>
                    <a:pt x="2307" y="937"/>
                  </a:lnTo>
                  <a:lnTo>
                    <a:pt x="2307" y="938"/>
                  </a:lnTo>
                  <a:lnTo>
                    <a:pt x="2307" y="939"/>
                  </a:lnTo>
                  <a:lnTo>
                    <a:pt x="2307" y="939"/>
                  </a:lnTo>
                  <a:lnTo>
                    <a:pt x="2307" y="941"/>
                  </a:lnTo>
                  <a:lnTo>
                    <a:pt x="2307" y="942"/>
                  </a:lnTo>
                  <a:lnTo>
                    <a:pt x="2307" y="944"/>
                  </a:lnTo>
                  <a:lnTo>
                    <a:pt x="2307" y="945"/>
                  </a:lnTo>
                  <a:lnTo>
                    <a:pt x="2307" y="947"/>
                  </a:lnTo>
                  <a:lnTo>
                    <a:pt x="2309" y="945"/>
                  </a:lnTo>
                  <a:lnTo>
                    <a:pt x="2309" y="947"/>
                  </a:lnTo>
                  <a:lnTo>
                    <a:pt x="2309" y="948"/>
                  </a:lnTo>
                  <a:lnTo>
                    <a:pt x="2307" y="948"/>
                  </a:lnTo>
                  <a:lnTo>
                    <a:pt x="2307" y="950"/>
                  </a:lnTo>
                  <a:lnTo>
                    <a:pt x="2307" y="951"/>
                  </a:lnTo>
                  <a:lnTo>
                    <a:pt x="2307" y="953"/>
                  </a:lnTo>
                  <a:lnTo>
                    <a:pt x="2306" y="953"/>
                  </a:lnTo>
                  <a:lnTo>
                    <a:pt x="2306" y="954"/>
                  </a:lnTo>
                  <a:lnTo>
                    <a:pt x="2304" y="954"/>
                  </a:lnTo>
                  <a:lnTo>
                    <a:pt x="2304" y="956"/>
                  </a:lnTo>
                  <a:lnTo>
                    <a:pt x="2303" y="956"/>
                  </a:lnTo>
                  <a:lnTo>
                    <a:pt x="2303" y="956"/>
                  </a:lnTo>
                  <a:lnTo>
                    <a:pt x="2301" y="956"/>
                  </a:lnTo>
                  <a:lnTo>
                    <a:pt x="2301" y="957"/>
                  </a:lnTo>
                  <a:lnTo>
                    <a:pt x="2303" y="957"/>
                  </a:lnTo>
                  <a:lnTo>
                    <a:pt x="2301" y="959"/>
                  </a:lnTo>
                  <a:lnTo>
                    <a:pt x="2300" y="957"/>
                  </a:lnTo>
                  <a:lnTo>
                    <a:pt x="2298" y="957"/>
                  </a:lnTo>
                  <a:lnTo>
                    <a:pt x="2298" y="956"/>
                  </a:lnTo>
                  <a:lnTo>
                    <a:pt x="2297" y="956"/>
                  </a:lnTo>
                  <a:lnTo>
                    <a:pt x="2297" y="957"/>
                  </a:lnTo>
                  <a:lnTo>
                    <a:pt x="2295" y="957"/>
                  </a:lnTo>
                  <a:lnTo>
                    <a:pt x="2295" y="959"/>
                  </a:lnTo>
                  <a:lnTo>
                    <a:pt x="2297" y="959"/>
                  </a:lnTo>
                  <a:lnTo>
                    <a:pt x="2297" y="960"/>
                  </a:lnTo>
                  <a:lnTo>
                    <a:pt x="2295" y="960"/>
                  </a:lnTo>
                  <a:lnTo>
                    <a:pt x="2294" y="960"/>
                  </a:lnTo>
                  <a:lnTo>
                    <a:pt x="2292" y="962"/>
                  </a:lnTo>
                  <a:lnTo>
                    <a:pt x="2292" y="960"/>
                  </a:lnTo>
                  <a:lnTo>
                    <a:pt x="2292" y="959"/>
                  </a:lnTo>
                  <a:lnTo>
                    <a:pt x="2294" y="959"/>
                  </a:lnTo>
                  <a:lnTo>
                    <a:pt x="2294" y="957"/>
                  </a:lnTo>
                  <a:lnTo>
                    <a:pt x="2292" y="957"/>
                  </a:lnTo>
                  <a:lnTo>
                    <a:pt x="2292" y="959"/>
                  </a:lnTo>
                  <a:lnTo>
                    <a:pt x="2291" y="959"/>
                  </a:lnTo>
                  <a:lnTo>
                    <a:pt x="2291" y="960"/>
                  </a:lnTo>
                  <a:lnTo>
                    <a:pt x="2289" y="960"/>
                  </a:lnTo>
                  <a:lnTo>
                    <a:pt x="2289" y="962"/>
                  </a:lnTo>
                  <a:lnTo>
                    <a:pt x="2288" y="962"/>
                  </a:lnTo>
                  <a:lnTo>
                    <a:pt x="2289" y="963"/>
                  </a:lnTo>
                  <a:lnTo>
                    <a:pt x="2288" y="963"/>
                  </a:lnTo>
                  <a:lnTo>
                    <a:pt x="2286" y="963"/>
                  </a:lnTo>
                  <a:lnTo>
                    <a:pt x="2286" y="962"/>
                  </a:lnTo>
                  <a:lnTo>
                    <a:pt x="2286" y="960"/>
                  </a:lnTo>
                  <a:lnTo>
                    <a:pt x="2286" y="959"/>
                  </a:lnTo>
                  <a:lnTo>
                    <a:pt x="2288" y="959"/>
                  </a:lnTo>
                  <a:lnTo>
                    <a:pt x="2286" y="957"/>
                  </a:lnTo>
                  <a:lnTo>
                    <a:pt x="2286" y="959"/>
                  </a:lnTo>
                  <a:lnTo>
                    <a:pt x="2285" y="959"/>
                  </a:lnTo>
                  <a:lnTo>
                    <a:pt x="2285" y="957"/>
                  </a:lnTo>
                  <a:lnTo>
                    <a:pt x="2285" y="956"/>
                  </a:lnTo>
                  <a:lnTo>
                    <a:pt x="2284" y="956"/>
                  </a:lnTo>
                  <a:lnTo>
                    <a:pt x="2284" y="954"/>
                  </a:lnTo>
                  <a:lnTo>
                    <a:pt x="2285" y="954"/>
                  </a:lnTo>
                  <a:lnTo>
                    <a:pt x="2285" y="953"/>
                  </a:lnTo>
                  <a:lnTo>
                    <a:pt x="2285" y="951"/>
                  </a:lnTo>
                  <a:lnTo>
                    <a:pt x="2286" y="951"/>
                  </a:lnTo>
                  <a:lnTo>
                    <a:pt x="2285" y="950"/>
                  </a:lnTo>
                  <a:lnTo>
                    <a:pt x="2286" y="950"/>
                  </a:lnTo>
                  <a:lnTo>
                    <a:pt x="2286" y="948"/>
                  </a:lnTo>
                  <a:lnTo>
                    <a:pt x="2286" y="947"/>
                  </a:lnTo>
                  <a:lnTo>
                    <a:pt x="2288" y="947"/>
                  </a:lnTo>
                  <a:lnTo>
                    <a:pt x="2289" y="947"/>
                  </a:lnTo>
                  <a:lnTo>
                    <a:pt x="2289" y="945"/>
                  </a:lnTo>
                  <a:lnTo>
                    <a:pt x="2288" y="947"/>
                  </a:lnTo>
                  <a:lnTo>
                    <a:pt x="2286" y="945"/>
                  </a:lnTo>
                  <a:lnTo>
                    <a:pt x="2286" y="944"/>
                  </a:lnTo>
                  <a:lnTo>
                    <a:pt x="2286" y="942"/>
                  </a:lnTo>
                  <a:lnTo>
                    <a:pt x="2286" y="941"/>
                  </a:lnTo>
                  <a:lnTo>
                    <a:pt x="2286" y="939"/>
                  </a:lnTo>
                  <a:lnTo>
                    <a:pt x="2285" y="939"/>
                  </a:lnTo>
                  <a:lnTo>
                    <a:pt x="2285" y="941"/>
                  </a:lnTo>
                  <a:lnTo>
                    <a:pt x="2284" y="939"/>
                  </a:lnTo>
                  <a:lnTo>
                    <a:pt x="2284" y="939"/>
                  </a:lnTo>
                  <a:lnTo>
                    <a:pt x="2285" y="939"/>
                  </a:lnTo>
                  <a:lnTo>
                    <a:pt x="2286" y="939"/>
                  </a:lnTo>
                  <a:lnTo>
                    <a:pt x="2288" y="938"/>
                  </a:lnTo>
                  <a:lnTo>
                    <a:pt x="2288" y="939"/>
                  </a:lnTo>
                  <a:lnTo>
                    <a:pt x="2288" y="939"/>
                  </a:lnTo>
                  <a:lnTo>
                    <a:pt x="2289" y="939"/>
                  </a:lnTo>
                  <a:lnTo>
                    <a:pt x="2289" y="939"/>
                  </a:lnTo>
                  <a:lnTo>
                    <a:pt x="2288" y="938"/>
                  </a:lnTo>
                  <a:lnTo>
                    <a:pt x="2288" y="937"/>
                  </a:lnTo>
                  <a:lnTo>
                    <a:pt x="2289" y="937"/>
                  </a:lnTo>
                  <a:lnTo>
                    <a:pt x="2289" y="935"/>
                  </a:lnTo>
                  <a:lnTo>
                    <a:pt x="2288" y="935"/>
                  </a:lnTo>
                  <a:lnTo>
                    <a:pt x="2286" y="935"/>
                  </a:lnTo>
                  <a:lnTo>
                    <a:pt x="2286" y="934"/>
                  </a:lnTo>
                  <a:lnTo>
                    <a:pt x="2286" y="932"/>
                  </a:lnTo>
                  <a:lnTo>
                    <a:pt x="2285" y="932"/>
                  </a:lnTo>
                  <a:lnTo>
                    <a:pt x="2285" y="931"/>
                  </a:lnTo>
                  <a:lnTo>
                    <a:pt x="2284" y="931"/>
                  </a:lnTo>
                  <a:lnTo>
                    <a:pt x="2282" y="931"/>
                  </a:lnTo>
                  <a:lnTo>
                    <a:pt x="2281" y="931"/>
                  </a:lnTo>
                  <a:lnTo>
                    <a:pt x="2281" y="929"/>
                  </a:lnTo>
                  <a:lnTo>
                    <a:pt x="2279" y="929"/>
                  </a:lnTo>
                  <a:lnTo>
                    <a:pt x="2279" y="931"/>
                  </a:lnTo>
                  <a:lnTo>
                    <a:pt x="2278" y="931"/>
                  </a:lnTo>
                  <a:lnTo>
                    <a:pt x="2276" y="931"/>
                  </a:lnTo>
                  <a:lnTo>
                    <a:pt x="2275" y="931"/>
                  </a:lnTo>
                  <a:lnTo>
                    <a:pt x="2275" y="929"/>
                  </a:lnTo>
                  <a:lnTo>
                    <a:pt x="2275" y="928"/>
                  </a:lnTo>
                  <a:lnTo>
                    <a:pt x="2273" y="928"/>
                  </a:lnTo>
                  <a:lnTo>
                    <a:pt x="2273" y="926"/>
                  </a:lnTo>
                  <a:lnTo>
                    <a:pt x="2273" y="925"/>
                  </a:lnTo>
                  <a:lnTo>
                    <a:pt x="2275" y="925"/>
                  </a:lnTo>
                  <a:lnTo>
                    <a:pt x="2275" y="923"/>
                  </a:lnTo>
                  <a:lnTo>
                    <a:pt x="2276" y="923"/>
                  </a:lnTo>
                  <a:lnTo>
                    <a:pt x="2275" y="922"/>
                  </a:lnTo>
                  <a:lnTo>
                    <a:pt x="2276" y="922"/>
                  </a:lnTo>
                  <a:lnTo>
                    <a:pt x="2276" y="920"/>
                  </a:lnTo>
                  <a:lnTo>
                    <a:pt x="2276" y="919"/>
                  </a:lnTo>
                  <a:lnTo>
                    <a:pt x="2276" y="917"/>
                  </a:lnTo>
                  <a:lnTo>
                    <a:pt x="2278" y="917"/>
                  </a:lnTo>
                  <a:lnTo>
                    <a:pt x="2278" y="916"/>
                  </a:lnTo>
                  <a:lnTo>
                    <a:pt x="2278" y="914"/>
                  </a:lnTo>
                  <a:lnTo>
                    <a:pt x="2278" y="913"/>
                  </a:lnTo>
                  <a:lnTo>
                    <a:pt x="2276" y="913"/>
                  </a:lnTo>
                  <a:lnTo>
                    <a:pt x="2275" y="913"/>
                  </a:lnTo>
                  <a:lnTo>
                    <a:pt x="2275" y="911"/>
                  </a:lnTo>
                  <a:lnTo>
                    <a:pt x="2273" y="913"/>
                  </a:lnTo>
                  <a:lnTo>
                    <a:pt x="2273" y="911"/>
                  </a:lnTo>
                  <a:lnTo>
                    <a:pt x="2272" y="911"/>
                  </a:lnTo>
                  <a:lnTo>
                    <a:pt x="2270" y="911"/>
                  </a:lnTo>
                  <a:lnTo>
                    <a:pt x="2272" y="910"/>
                  </a:lnTo>
                  <a:lnTo>
                    <a:pt x="2270" y="910"/>
                  </a:lnTo>
                  <a:lnTo>
                    <a:pt x="2269" y="910"/>
                  </a:lnTo>
                  <a:lnTo>
                    <a:pt x="2270" y="908"/>
                  </a:lnTo>
                  <a:lnTo>
                    <a:pt x="2269" y="907"/>
                  </a:lnTo>
                  <a:lnTo>
                    <a:pt x="2269" y="908"/>
                  </a:lnTo>
                  <a:lnTo>
                    <a:pt x="2269" y="910"/>
                  </a:lnTo>
                  <a:lnTo>
                    <a:pt x="2267" y="910"/>
                  </a:lnTo>
                  <a:lnTo>
                    <a:pt x="2267" y="910"/>
                  </a:lnTo>
                  <a:lnTo>
                    <a:pt x="2266" y="910"/>
                  </a:lnTo>
                  <a:lnTo>
                    <a:pt x="2264" y="910"/>
                  </a:lnTo>
                  <a:lnTo>
                    <a:pt x="2264" y="911"/>
                  </a:lnTo>
                  <a:lnTo>
                    <a:pt x="2263" y="911"/>
                  </a:lnTo>
                  <a:lnTo>
                    <a:pt x="2261" y="911"/>
                  </a:lnTo>
                  <a:lnTo>
                    <a:pt x="2260" y="911"/>
                  </a:lnTo>
                  <a:lnTo>
                    <a:pt x="2260" y="913"/>
                  </a:lnTo>
                  <a:lnTo>
                    <a:pt x="2258" y="913"/>
                  </a:lnTo>
                  <a:lnTo>
                    <a:pt x="2257" y="913"/>
                  </a:lnTo>
                  <a:lnTo>
                    <a:pt x="2257" y="914"/>
                  </a:lnTo>
                  <a:lnTo>
                    <a:pt x="2255" y="914"/>
                  </a:lnTo>
                  <a:lnTo>
                    <a:pt x="2255" y="916"/>
                  </a:lnTo>
                  <a:lnTo>
                    <a:pt x="2254" y="916"/>
                  </a:lnTo>
                  <a:lnTo>
                    <a:pt x="2254" y="917"/>
                  </a:lnTo>
                  <a:lnTo>
                    <a:pt x="2253" y="917"/>
                  </a:lnTo>
                  <a:lnTo>
                    <a:pt x="2253" y="919"/>
                  </a:lnTo>
                  <a:lnTo>
                    <a:pt x="2251" y="919"/>
                  </a:lnTo>
                  <a:lnTo>
                    <a:pt x="2250" y="919"/>
                  </a:lnTo>
                  <a:lnTo>
                    <a:pt x="2250" y="917"/>
                  </a:lnTo>
                  <a:lnTo>
                    <a:pt x="2250" y="916"/>
                  </a:lnTo>
                  <a:lnTo>
                    <a:pt x="2251" y="916"/>
                  </a:lnTo>
                  <a:lnTo>
                    <a:pt x="2251" y="914"/>
                  </a:lnTo>
                  <a:lnTo>
                    <a:pt x="2250" y="916"/>
                  </a:lnTo>
                  <a:lnTo>
                    <a:pt x="2248" y="914"/>
                  </a:lnTo>
                  <a:lnTo>
                    <a:pt x="2248" y="913"/>
                  </a:lnTo>
                  <a:lnTo>
                    <a:pt x="2250" y="913"/>
                  </a:lnTo>
                  <a:lnTo>
                    <a:pt x="2250" y="911"/>
                  </a:lnTo>
                  <a:lnTo>
                    <a:pt x="2248" y="911"/>
                  </a:lnTo>
                  <a:lnTo>
                    <a:pt x="2248" y="910"/>
                  </a:lnTo>
                  <a:lnTo>
                    <a:pt x="2250" y="910"/>
                  </a:lnTo>
                  <a:lnTo>
                    <a:pt x="2251" y="910"/>
                  </a:lnTo>
                  <a:lnTo>
                    <a:pt x="2251" y="908"/>
                  </a:lnTo>
                  <a:lnTo>
                    <a:pt x="2253" y="908"/>
                  </a:lnTo>
                  <a:lnTo>
                    <a:pt x="2253" y="907"/>
                  </a:lnTo>
                  <a:lnTo>
                    <a:pt x="2254" y="905"/>
                  </a:lnTo>
                  <a:lnTo>
                    <a:pt x="2254" y="904"/>
                  </a:lnTo>
                  <a:lnTo>
                    <a:pt x="2255" y="904"/>
                  </a:lnTo>
                  <a:lnTo>
                    <a:pt x="2254" y="904"/>
                  </a:lnTo>
                  <a:lnTo>
                    <a:pt x="2254" y="903"/>
                  </a:lnTo>
                  <a:lnTo>
                    <a:pt x="2253" y="903"/>
                  </a:lnTo>
                  <a:lnTo>
                    <a:pt x="2251" y="903"/>
                  </a:lnTo>
                  <a:lnTo>
                    <a:pt x="2251" y="901"/>
                  </a:lnTo>
                  <a:lnTo>
                    <a:pt x="2250" y="901"/>
                  </a:lnTo>
                  <a:lnTo>
                    <a:pt x="2248" y="901"/>
                  </a:lnTo>
                  <a:lnTo>
                    <a:pt x="2247" y="901"/>
                  </a:lnTo>
                  <a:lnTo>
                    <a:pt x="2245" y="901"/>
                  </a:lnTo>
                  <a:lnTo>
                    <a:pt x="2245" y="903"/>
                  </a:lnTo>
                  <a:lnTo>
                    <a:pt x="2244" y="903"/>
                  </a:lnTo>
                  <a:lnTo>
                    <a:pt x="2244" y="904"/>
                  </a:lnTo>
                  <a:lnTo>
                    <a:pt x="2242" y="904"/>
                  </a:lnTo>
                  <a:lnTo>
                    <a:pt x="2242" y="904"/>
                  </a:lnTo>
                  <a:lnTo>
                    <a:pt x="2241" y="904"/>
                  </a:lnTo>
                  <a:lnTo>
                    <a:pt x="2241" y="905"/>
                  </a:lnTo>
                  <a:lnTo>
                    <a:pt x="2241" y="907"/>
                  </a:lnTo>
                  <a:lnTo>
                    <a:pt x="2239" y="907"/>
                  </a:lnTo>
                  <a:lnTo>
                    <a:pt x="2238" y="907"/>
                  </a:lnTo>
                  <a:lnTo>
                    <a:pt x="2236" y="908"/>
                  </a:lnTo>
                  <a:lnTo>
                    <a:pt x="2235" y="908"/>
                  </a:lnTo>
                  <a:lnTo>
                    <a:pt x="2235" y="910"/>
                  </a:lnTo>
                  <a:lnTo>
                    <a:pt x="2233" y="910"/>
                  </a:lnTo>
                  <a:lnTo>
                    <a:pt x="2232" y="911"/>
                  </a:lnTo>
                  <a:lnTo>
                    <a:pt x="2232" y="913"/>
                  </a:lnTo>
                  <a:lnTo>
                    <a:pt x="2232" y="914"/>
                  </a:lnTo>
                  <a:lnTo>
                    <a:pt x="2232" y="916"/>
                  </a:lnTo>
                  <a:lnTo>
                    <a:pt x="2232" y="916"/>
                  </a:lnTo>
                  <a:lnTo>
                    <a:pt x="2230" y="917"/>
                  </a:lnTo>
                  <a:lnTo>
                    <a:pt x="2229" y="917"/>
                  </a:lnTo>
                  <a:lnTo>
                    <a:pt x="2227" y="917"/>
                  </a:lnTo>
                  <a:lnTo>
                    <a:pt x="2226" y="917"/>
                  </a:lnTo>
                  <a:lnTo>
                    <a:pt x="2226" y="919"/>
                  </a:lnTo>
                  <a:lnTo>
                    <a:pt x="2224" y="919"/>
                  </a:lnTo>
                  <a:lnTo>
                    <a:pt x="2224" y="917"/>
                  </a:lnTo>
                  <a:lnTo>
                    <a:pt x="2223" y="917"/>
                  </a:lnTo>
                  <a:lnTo>
                    <a:pt x="2221" y="917"/>
                  </a:lnTo>
                  <a:lnTo>
                    <a:pt x="2221" y="919"/>
                  </a:lnTo>
                  <a:lnTo>
                    <a:pt x="2220" y="919"/>
                  </a:lnTo>
                  <a:lnTo>
                    <a:pt x="2220" y="920"/>
                  </a:lnTo>
                  <a:lnTo>
                    <a:pt x="2220" y="922"/>
                  </a:lnTo>
                  <a:lnTo>
                    <a:pt x="2220" y="923"/>
                  </a:lnTo>
                  <a:lnTo>
                    <a:pt x="2220" y="925"/>
                  </a:lnTo>
                  <a:lnTo>
                    <a:pt x="2221" y="926"/>
                  </a:lnTo>
                  <a:lnTo>
                    <a:pt x="2223" y="926"/>
                  </a:lnTo>
                  <a:lnTo>
                    <a:pt x="2223" y="928"/>
                  </a:lnTo>
                  <a:lnTo>
                    <a:pt x="2224" y="928"/>
                  </a:lnTo>
                  <a:lnTo>
                    <a:pt x="2226" y="928"/>
                  </a:lnTo>
                  <a:lnTo>
                    <a:pt x="2227" y="928"/>
                  </a:lnTo>
                  <a:lnTo>
                    <a:pt x="2229" y="928"/>
                  </a:lnTo>
                  <a:lnTo>
                    <a:pt x="2230" y="928"/>
                  </a:lnTo>
                  <a:lnTo>
                    <a:pt x="2230" y="929"/>
                  </a:lnTo>
                  <a:lnTo>
                    <a:pt x="2232" y="929"/>
                  </a:lnTo>
                  <a:lnTo>
                    <a:pt x="2232" y="931"/>
                  </a:lnTo>
                  <a:lnTo>
                    <a:pt x="2230" y="932"/>
                  </a:lnTo>
                  <a:lnTo>
                    <a:pt x="2230" y="934"/>
                  </a:lnTo>
                  <a:lnTo>
                    <a:pt x="2230" y="935"/>
                  </a:lnTo>
                  <a:lnTo>
                    <a:pt x="2230" y="937"/>
                  </a:lnTo>
                  <a:lnTo>
                    <a:pt x="2232" y="937"/>
                  </a:lnTo>
                  <a:lnTo>
                    <a:pt x="2232" y="937"/>
                  </a:lnTo>
                  <a:lnTo>
                    <a:pt x="2233" y="938"/>
                  </a:lnTo>
                  <a:lnTo>
                    <a:pt x="2233" y="937"/>
                  </a:lnTo>
                  <a:lnTo>
                    <a:pt x="2235" y="937"/>
                  </a:lnTo>
                  <a:lnTo>
                    <a:pt x="2236" y="937"/>
                  </a:lnTo>
                  <a:lnTo>
                    <a:pt x="2236" y="935"/>
                  </a:lnTo>
                  <a:lnTo>
                    <a:pt x="2238" y="935"/>
                  </a:lnTo>
                  <a:lnTo>
                    <a:pt x="2238" y="934"/>
                  </a:lnTo>
                  <a:lnTo>
                    <a:pt x="2239" y="932"/>
                  </a:lnTo>
                  <a:lnTo>
                    <a:pt x="2241" y="932"/>
                  </a:lnTo>
                  <a:lnTo>
                    <a:pt x="2241" y="931"/>
                  </a:lnTo>
                  <a:lnTo>
                    <a:pt x="2242" y="931"/>
                  </a:lnTo>
                  <a:lnTo>
                    <a:pt x="2244" y="931"/>
                  </a:lnTo>
                  <a:lnTo>
                    <a:pt x="2245" y="931"/>
                  </a:lnTo>
                  <a:lnTo>
                    <a:pt x="2245" y="932"/>
                  </a:lnTo>
                  <a:lnTo>
                    <a:pt x="2247" y="932"/>
                  </a:lnTo>
                  <a:lnTo>
                    <a:pt x="2248" y="932"/>
                  </a:lnTo>
                  <a:lnTo>
                    <a:pt x="2248" y="934"/>
                  </a:lnTo>
                  <a:lnTo>
                    <a:pt x="2250" y="934"/>
                  </a:lnTo>
                  <a:lnTo>
                    <a:pt x="2251" y="934"/>
                  </a:lnTo>
                  <a:lnTo>
                    <a:pt x="2253" y="934"/>
                  </a:lnTo>
                  <a:lnTo>
                    <a:pt x="2254" y="934"/>
                  </a:lnTo>
                  <a:lnTo>
                    <a:pt x="2254" y="935"/>
                  </a:lnTo>
                  <a:lnTo>
                    <a:pt x="2255" y="935"/>
                  </a:lnTo>
                  <a:lnTo>
                    <a:pt x="2257" y="935"/>
                  </a:lnTo>
                  <a:lnTo>
                    <a:pt x="2257" y="937"/>
                  </a:lnTo>
                  <a:lnTo>
                    <a:pt x="2255" y="938"/>
                  </a:lnTo>
                  <a:lnTo>
                    <a:pt x="2257" y="938"/>
                  </a:lnTo>
                  <a:lnTo>
                    <a:pt x="2257" y="939"/>
                  </a:lnTo>
                  <a:lnTo>
                    <a:pt x="2255" y="939"/>
                  </a:lnTo>
                  <a:lnTo>
                    <a:pt x="2255" y="939"/>
                  </a:lnTo>
                  <a:lnTo>
                    <a:pt x="2254" y="939"/>
                  </a:lnTo>
                  <a:lnTo>
                    <a:pt x="2253" y="939"/>
                  </a:lnTo>
                  <a:lnTo>
                    <a:pt x="2251" y="939"/>
                  </a:lnTo>
                  <a:lnTo>
                    <a:pt x="2250" y="939"/>
                  </a:lnTo>
                  <a:lnTo>
                    <a:pt x="2250" y="939"/>
                  </a:lnTo>
                  <a:lnTo>
                    <a:pt x="2248" y="939"/>
                  </a:lnTo>
                  <a:lnTo>
                    <a:pt x="2247" y="939"/>
                  </a:lnTo>
                  <a:lnTo>
                    <a:pt x="2247" y="941"/>
                  </a:lnTo>
                  <a:lnTo>
                    <a:pt x="2245" y="941"/>
                  </a:lnTo>
                  <a:lnTo>
                    <a:pt x="2244" y="941"/>
                  </a:lnTo>
                  <a:lnTo>
                    <a:pt x="2244" y="942"/>
                  </a:lnTo>
                  <a:lnTo>
                    <a:pt x="2242" y="942"/>
                  </a:lnTo>
                  <a:lnTo>
                    <a:pt x="2242" y="944"/>
                  </a:lnTo>
                  <a:lnTo>
                    <a:pt x="2242" y="945"/>
                  </a:lnTo>
                  <a:lnTo>
                    <a:pt x="2241" y="945"/>
                  </a:lnTo>
                  <a:lnTo>
                    <a:pt x="2239" y="947"/>
                  </a:lnTo>
                  <a:lnTo>
                    <a:pt x="2239" y="945"/>
                  </a:lnTo>
                  <a:lnTo>
                    <a:pt x="2239" y="944"/>
                  </a:lnTo>
                  <a:lnTo>
                    <a:pt x="2238" y="944"/>
                  </a:lnTo>
                  <a:lnTo>
                    <a:pt x="2238" y="945"/>
                  </a:lnTo>
                  <a:lnTo>
                    <a:pt x="2238" y="947"/>
                  </a:lnTo>
                  <a:lnTo>
                    <a:pt x="2239" y="947"/>
                  </a:lnTo>
                  <a:lnTo>
                    <a:pt x="2238" y="948"/>
                  </a:lnTo>
                  <a:lnTo>
                    <a:pt x="2238" y="950"/>
                  </a:lnTo>
                  <a:lnTo>
                    <a:pt x="2236" y="950"/>
                  </a:lnTo>
                  <a:lnTo>
                    <a:pt x="2235" y="951"/>
                  </a:lnTo>
                  <a:lnTo>
                    <a:pt x="2233" y="951"/>
                  </a:lnTo>
                  <a:lnTo>
                    <a:pt x="2233" y="953"/>
                  </a:lnTo>
                  <a:lnTo>
                    <a:pt x="2232" y="953"/>
                  </a:lnTo>
                  <a:lnTo>
                    <a:pt x="2232" y="954"/>
                  </a:lnTo>
                  <a:lnTo>
                    <a:pt x="2232" y="956"/>
                  </a:lnTo>
                  <a:lnTo>
                    <a:pt x="2232" y="956"/>
                  </a:lnTo>
                  <a:lnTo>
                    <a:pt x="2232" y="957"/>
                  </a:lnTo>
                  <a:lnTo>
                    <a:pt x="2232" y="959"/>
                  </a:lnTo>
                  <a:lnTo>
                    <a:pt x="2232" y="959"/>
                  </a:lnTo>
                  <a:lnTo>
                    <a:pt x="2233" y="959"/>
                  </a:lnTo>
                  <a:lnTo>
                    <a:pt x="2233" y="960"/>
                  </a:lnTo>
                  <a:lnTo>
                    <a:pt x="2235" y="960"/>
                  </a:lnTo>
                  <a:lnTo>
                    <a:pt x="2235" y="962"/>
                  </a:lnTo>
                  <a:lnTo>
                    <a:pt x="2236" y="962"/>
                  </a:lnTo>
                  <a:lnTo>
                    <a:pt x="2238" y="962"/>
                  </a:lnTo>
                  <a:lnTo>
                    <a:pt x="2239" y="963"/>
                  </a:lnTo>
                  <a:lnTo>
                    <a:pt x="2239" y="965"/>
                  </a:lnTo>
                  <a:lnTo>
                    <a:pt x="2241" y="966"/>
                  </a:lnTo>
                  <a:lnTo>
                    <a:pt x="2241" y="968"/>
                  </a:lnTo>
                  <a:lnTo>
                    <a:pt x="2241" y="969"/>
                  </a:lnTo>
                  <a:lnTo>
                    <a:pt x="2241" y="970"/>
                  </a:lnTo>
                  <a:lnTo>
                    <a:pt x="2242" y="970"/>
                  </a:lnTo>
                  <a:lnTo>
                    <a:pt x="2242" y="972"/>
                  </a:lnTo>
                  <a:lnTo>
                    <a:pt x="2242" y="973"/>
                  </a:lnTo>
                  <a:lnTo>
                    <a:pt x="2244" y="973"/>
                  </a:lnTo>
                  <a:lnTo>
                    <a:pt x="2244" y="975"/>
                  </a:lnTo>
                  <a:lnTo>
                    <a:pt x="2244" y="975"/>
                  </a:lnTo>
                  <a:lnTo>
                    <a:pt x="2244" y="976"/>
                  </a:lnTo>
                  <a:lnTo>
                    <a:pt x="2244" y="978"/>
                  </a:lnTo>
                  <a:lnTo>
                    <a:pt x="2245" y="978"/>
                  </a:lnTo>
                  <a:lnTo>
                    <a:pt x="2247" y="978"/>
                  </a:lnTo>
                  <a:lnTo>
                    <a:pt x="2248" y="979"/>
                  </a:lnTo>
                  <a:lnTo>
                    <a:pt x="2248" y="981"/>
                  </a:lnTo>
                  <a:lnTo>
                    <a:pt x="2248" y="982"/>
                  </a:lnTo>
                  <a:lnTo>
                    <a:pt x="2250" y="982"/>
                  </a:lnTo>
                  <a:lnTo>
                    <a:pt x="2251" y="982"/>
                  </a:lnTo>
                  <a:lnTo>
                    <a:pt x="2251" y="984"/>
                  </a:lnTo>
                  <a:lnTo>
                    <a:pt x="2251" y="985"/>
                  </a:lnTo>
                  <a:lnTo>
                    <a:pt x="2250" y="985"/>
                  </a:lnTo>
                  <a:lnTo>
                    <a:pt x="2251" y="987"/>
                  </a:lnTo>
                  <a:lnTo>
                    <a:pt x="2250" y="987"/>
                  </a:lnTo>
                  <a:lnTo>
                    <a:pt x="2248" y="987"/>
                  </a:lnTo>
                  <a:lnTo>
                    <a:pt x="2248" y="985"/>
                  </a:lnTo>
                  <a:lnTo>
                    <a:pt x="2247" y="985"/>
                  </a:lnTo>
                  <a:lnTo>
                    <a:pt x="2247" y="984"/>
                  </a:lnTo>
                  <a:lnTo>
                    <a:pt x="2245" y="985"/>
                  </a:lnTo>
                  <a:lnTo>
                    <a:pt x="2245" y="984"/>
                  </a:lnTo>
                  <a:lnTo>
                    <a:pt x="2244" y="984"/>
                  </a:lnTo>
                  <a:lnTo>
                    <a:pt x="2244" y="982"/>
                  </a:lnTo>
                  <a:lnTo>
                    <a:pt x="2242" y="982"/>
                  </a:lnTo>
                  <a:lnTo>
                    <a:pt x="2244" y="984"/>
                  </a:lnTo>
                  <a:lnTo>
                    <a:pt x="2242" y="984"/>
                  </a:lnTo>
                  <a:lnTo>
                    <a:pt x="2244" y="985"/>
                  </a:lnTo>
                  <a:lnTo>
                    <a:pt x="2245" y="985"/>
                  </a:lnTo>
                  <a:lnTo>
                    <a:pt x="2247" y="985"/>
                  </a:lnTo>
                  <a:lnTo>
                    <a:pt x="2247" y="987"/>
                  </a:lnTo>
                  <a:lnTo>
                    <a:pt x="2248" y="987"/>
                  </a:lnTo>
                  <a:lnTo>
                    <a:pt x="2248" y="988"/>
                  </a:lnTo>
                  <a:lnTo>
                    <a:pt x="2250" y="988"/>
                  </a:lnTo>
                  <a:lnTo>
                    <a:pt x="2250" y="990"/>
                  </a:lnTo>
                  <a:lnTo>
                    <a:pt x="2251" y="990"/>
                  </a:lnTo>
                  <a:lnTo>
                    <a:pt x="2251" y="991"/>
                  </a:lnTo>
                  <a:lnTo>
                    <a:pt x="2253" y="993"/>
                  </a:lnTo>
                  <a:lnTo>
                    <a:pt x="2251" y="993"/>
                  </a:lnTo>
                  <a:lnTo>
                    <a:pt x="2250" y="993"/>
                  </a:lnTo>
                  <a:lnTo>
                    <a:pt x="2250" y="994"/>
                  </a:lnTo>
                  <a:lnTo>
                    <a:pt x="2248" y="994"/>
                  </a:lnTo>
                  <a:lnTo>
                    <a:pt x="2247" y="994"/>
                  </a:lnTo>
                  <a:lnTo>
                    <a:pt x="2247" y="996"/>
                  </a:lnTo>
                  <a:lnTo>
                    <a:pt x="2245" y="996"/>
                  </a:lnTo>
                  <a:lnTo>
                    <a:pt x="2244" y="996"/>
                  </a:lnTo>
                  <a:lnTo>
                    <a:pt x="2244" y="997"/>
                  </a:lnTo>
                  <a:lnTo>
                    <a:pt x="2244" y="999"/>
                  </a:lnTo>
                  <a:lnTo>
                    <a:pt x="2245" y="999"/>
                  </a:lnTo>
                  <a:lnTo>
                    <a:pt x="2247" y="999"/>
                  </a:lnTo>
                  <a:lnTo>
                    <a:pt x="2247" y="997"/>
                  </a:lnTo>
                  <a:lnTo>
                    <a:pt x="2248" y="999"/>
                  </a:lnTo>
                  <a:lnTo>
                    <a:pt x="2250" y="1000"/>
                  </a:lnTo>
                  <a:lnTo>
                    <a:pt x="2250" y="1002"/>
                  </a:lnTo>
                  <a:lnTo>
                    <a:pt x="2251" y="1002"/>
                  </a:lnTo>
                  <a:lnTo>
                    <a:pt x="2251" y="1000"/>
                  </a:lnTo>
                  <a:lnTo>
                    <a:pt x="2253" y="1000"/>
                  </a:lnTo>
                  <a:lnTo>
                    <a:pt x="2253" y="1002"/>
                  </a:lnTo>
                  <a:lnTo>
                    <a:pt x="2253" y="1003"/>
                  </a:lnTo>
                  <a:lnTo>
                    <a:pt x="2251" y="1003"/>
                  </a:lnTo>
                  <a:lnTo>
                    <a:pt x="2251" y="1004"/>
                  </a:lnTo>
                  <a:lnTo>
                    <a:pt x="2253" y="1004"/>
                  </a:lnTo>
                  <a:lnTo>
                    <a:pt x="2253" y="1006"/>
                  </a:lnTo>
                  <a:lnTo>
                    <a:pt x="2253" y="1007"/>
                  </a:lnTo>
                  <a:lnTo>
                    <a:pt x="2251" y="1007"/>
                  </a:lnTo>
                  <a:lnTo>
                    <a:pt x="2250" y="1009"/>
                  </a:lnTo>
                  <a:lnTo>
                    <a:pt x="2250" y="1007"/>
                  </a:lnTo>
                  <a:lnTo>
                    <a:pt x="2248" y="1007"/>
                  </a:lnTo>
                  <a:lnTo>
                    <a:pt x="2248" y="1009"/>
                  </a:lnTo>
                  <a:lnTo>
                    <a:pt x="2250" y="1009"/>
                  </a:lnTo>
                  <a:lnTo>
                    <a:pt x="2250" y="1010"/>
                  </a:lnTo>
                  <a:lnTo>
                    <a:pt x="2250" y="1010"/>
                  </a:lnTo>
                  <a:lnTo>
                    <a:pt x="2248" y="1010"/>
                  </a:lnTo>
                  <a:lnTo>
                    <a:pt x="2248" y="1012"/>
                  </a:lnTo>
                  <a:lnTo>
                    <a:pt x="2250" y="1012"/>
                  </a:lnTo>
                  <a:lnTo>
                    <a:pt x="2250" y="1013"/>
                  </a:lnTo>
                  <a:lnTo>
                    <a:pt x="2250" y="1015"/>
                  </a:lnTo>
                  <a:lnTo>
                    <a:pt x="2248" y="1015"/>
                  </a:lnTo>
                  <a:lnTo>
                    <a:pt x="2248" y="1016"/>
                  </a:lnTo>
                  <a:lnTo>
                    <a:pt x="2247" y="1016"/>
                  </a:lnTo>
                  <a:lnTo>
                    <a:pt x="2247" y="1015"/>
                  </a:lnTo>
                  <a:lnTo>
                    <a:pt x="2245" y="1015"/>
                  </a:lnTo>
                  <a:lnTo>
                    <a:pt x="2245" y="1016"/>
                  </a:lnTo>
                  <a:lnTo>
                    <a:pt x="2245" y="1018"/>
                  </a:lnTo>
                  <a:lnTo>
                    <a:pt x="2244" y="1018"/>
                  </a:lnTo>
                  <a:lnTo>
                    <a:pt x="2244" y="1016"/>
                  </a:lnTo>
                  <a:lnTo>
                    <a:pt x="2242" y="1016"/>
                  </a:lnTo>
                  <a:lnTo>
                    <a:pt x="2242" y="1018"/>
                  </a:lnTo>
                  <a:lnTo>
                    <a:pt x="2244" y="1018"/>
                  </a:lnTo>
                  <a:lnTo>
                    <a:pt x="2244" y="1019"/>
                  </a:lnTo>
                  <a:lnTo>
                    <a:pt x="2242" y="1019"/>
                  </a:lnTo>
                  <a:lnTo>
                    <a:pt x="2242" y="1021"/>
                  </a:lnTo>
                  <a:lnTo>
                    <a:pt x="2242" y="1022"/>
                  </a:lnTo>
                  <a:lnTo>
                    <a:pt x="2241" y="1022"/>
                  </a:lnTo>
                  <a:lnTo>
                    <a:pt x="2241" y="1024"/>
                  </a:lnTo>
                  <a:lnTo>
                    <a:pt x="2241" y="1025"/>
                  </a:lnTo>
                  <a:lnTo>
                    <a:pt x="2239" y="1025"/>
                  </a:lnTo>
                  <a:lnTo>
                    <a:pt x="2239" y="1027"/>
                  </a:lnTo>
                  <a:lnTo>
                    <a:pt x="2238" y="1027"/>
                  </a:lnTo>
                  <a:lnTo>
                    <a:pt x="2238" y="1028"/>
                  </a:lnTo>
                  <a:lnTo>
                    <a:pt x="2238" y="1030"/>
                  </a:lnTo>
                  <a:lnTo>
                    <a:pt x="2236" y="1030"/>
                  </a:lnTo>
                  <a:lnTo>
                    <a:pt x="2236" y="1028"/>
                  </a:lnTo>
                  <a:lnTo>
                    <a:pt x="2236" y="1027"/>
                  </a:lnTo>
                  <a:lnTo>
                    <a:pt x="2235" y="1027"/>
                  </a:lnTo>
                  <a:lnTo>
                    <a:pt x="2235" y="1028"/>
                  </a:lnTo>
                  <a:lnTo>
                    <a:pt x="2233" y="1028"/>
                  </a:lnTo>
                  <a:lnTo>
                    <a:pt x="2233" y="1030"/>
                  </a:lnTo>
                  <a:lnTo>
                    <a:pt x="2235" y="1030"/>
                  </a:lnTo>
                  <a:lnTo>
                    <a:pt x="2235" y="1031"/>
                  </a:lnTo>
                  <a:lnTo>
                    <a:pt x="2236" y="1031"/>
                  </a:lnTo>
                  <a:lnTo>
                    <a:pt x="2235" y="1033"/>
                  </a:lnTo>
                  <a:lnTo>
                    <a:pt x="2233" y="1033"/>
                  </a:lnTo>
                  <a:lnTo>
                    <a:pt x="2233" y="1034"/>
                  </a:lnTo>
                  <a:lnTo>
                    <a:pt x="2232" y="1034"/>
                  </a:lnTo>
                  <a:lnTo>
                    <a:pt x="2232" y="1035"/>
                  </a:lnTo>
                  <a:lnTo>
                    <a:pt x="2233" y="1035"/>
                  </a:lnTo>
                  <a:lnTo>
                    <a:pt x="2233" y="1037"/>
                  </a:lnTo>
                  <a:lnTo>
                    <a:pt x="2233" y="1038"/>
                  </a:lnTo>
                  <a:lnTo>
                    <a:pt x="2232" y="1038"/>
                  </a:lnTo>
                  <a:lnTo>
                    <a:pt x="2232" y="1038"/>
                  </a:lnTo>
                  <a:lnTo>
                    <a:pt x="2232" y="1040"/>
                  </a:lnTo>
                  <a:lnTo>
                    <a:pt x="2232" y="1040"/>
                  </a:lnTo>
                  <a:lnTo>
                    <a:pt x="2232" y="1041"/>
                  </a:lnTo>
                  <a:lnTo>
                    <a:pt x="2232" y="1041"/>
                  </a:lnTo>
                  <a:lnTo>
                    <a:pt x="2230" y="1041"/>
                  </a:lnTo>
                  <a:lnTo>
                    <a:pt x="2230" y="1043"/>
                  </a:lnTo>
                  <a:lnTo>
                    <a:pt x="2230" y="1044"/>
                  </a:lnTo>
                  <a:lnTo>
                    <a:pt x="2229" y="1044"/>
                  </a:lnTo>
                  <a:lnTo>
                    <a:pt x="2227" y="1043"/>
                  </a:lnTo>
                  <a:lnTo>
                    <a:pt x="2227" y="1044"/>
                  </a:lnTo>
                  <a:lnTo>
                    <a:pt x="2229" y="1044"/>
                  </a:lnTo>
                  <a:lnTo>
                    <a:pt x="2229" y="1046"/>
                  </a:lnTo>
                  <a:lnTo>
                    <a:pt x="2227" y="1046"/>
                  </a:lnTo>
                  <a:lnTo>
                    <a:pt x="2226" y="1046"/>
                  </a:lnTo>
                  <a:lnTo>
                    <a:pt x="2226" y="1046"/>
                  </a:lnTo>
                  <a:lnTo>
                    <a:pt x="2224" y="1046"/>
                  </a:lnTo>
                  <a:lnTo>
                    <a:pt x="2223" y="1046"/>
                  </a:lnTo>
                  <a:lnTo>
                    <a:pt x="2221" y="1046"/>
                  </a:lnTo>
                  <a:lnTo>
                    <a:pt x="2221" y="1047"/>
                  </a:lnTo>
                  <a:lnTo>
                    <a:pt x="2223" y="1047"/>
                  </a:lnTo>
                  <a:lnTo>
                    <a:pt x="2224" y="1047"/>
                  </a:lnTo>
                  <a:lnTo>
                    <a:pt x="2223" y="1049"/>
                  </a:lnTo>
                  <a:lnTo>
                    <a:pt x="2221" y="1049"/>
                  </a:lnTo>
                  <a:lnTo>
                    <a:pt x="2221" y="1050"/>
                  </a:lnTo>
                  <a:lnTo>
                    <a:pt x="2220" y="1050"/>
                  </a:lnTo>
                  <a:lnTo>
                    <a:pt x="2219" y="1050"/>
                  </a:lnTo>
                  <a:lnTo>
                    <a:pt x="2219" y="1052"/>
                  </a:lnTo>
                  <a:lnTo>
                    <a:pt x="2217" y="1052"/>
                  </a:lnTo>
                  <a:lnTo>
                    <a:pt x="2217" y="1053"/>
                  </a:lnTo>
                  <a:lnTo>
                    <a:pt x="2216" y="1053"/>
                  </a:lnTo>
                  <a:lnTo>
                    <a:pt x="2214" y="1053"/>
                  </a:lnTo>
                  <a:lnTo>
                    <a:pt x="2214" y="1055"/>
                  </a:lnTo>
                  <a:lnTo>
                    <a:pt x="2214" y="1056"/>
                  </a:lnTo>
                  <a:lnTo>
                    <a:pt x="2213" y="1056"/>
                  </a:lnTo>
                  <a:lnTo>
                    <a:pt x="2211" y="1055"/>
                  </a:lnTo>
                  <a:lnTo>
                    <a:pt x="2211" y="1056"/>
                  </a:lnTo>
                  <a:lnTo>
                    <a:pt x="2213" y="1056"/>
                  </a:lnTo>
                  <a:lnTo>
                    <a:pt x="2213" y="1058"/>
                  </a:lnTo>
                  <a:lnTo>
                    <a:pt x="2211" y="1058"/>
                  </a:lnTo>
                  <a:lnTo>
                    <a:pt x="2211" y="1059"/>
                  </a:lnTo>
                  <a:lnTo>
                    <a:pt x="2210" y="1059"/>
                  </a:lnTo>
                  <a:lnTo>
                    <a:pt x="2208" y="1059"/>
                  </a:lnTo>
                  <a:lnTo>
                    <a:pt x="2208" y="1061"/>
                  </a:lnTo>
                  <a:lnTo>
                    <a:pt x="2207" y="1061"/>
                  </a:lnTo>
                  <a:lnTo>
                    <a:pt x="2205" y="1061"/>
                  </a:lnTo>
                  <a:lnTo>
                    <a:pt x="2205" y="1059"/>
                  </a:lnTo>
                  <a:lnTo>
                    <a:pt x="2204" y="1059"/>
                  </a:lnTo>
                  <a:lnTo>
                    <a:pt x="2204" y="1061"/>
                  </a:lnTo>
                  <a:lnTo>
                    <a:pt x="2202" y="1061"/>
                  </a:lnTo>
                  <a:lnTo>
                    <a:pt x="2201" y="1061"/>
                  </a:lnTo>
                  <a:lnTo>
                    <a:pt x="2199" y="1061"/>
                  </a:lnTo>
                  <a:lnTo>
                    <a:pt x="2199" y="1062"/>
                  </a:lnTo>
                  <a:lnTo>
                    <a:pt x="2198" y="1062"/>
                  </a:lnTo>
                  <a:lnTo>
                    <a:pt x="2198" y="1061"/>
                  </a:lnTo>
                  <a:lnTo>
                    <a:pt x="2196" y="1061"/>
                  </a:lnTo>
                  <a:lnTo>
                    <a:pt x="2196" y="1062"/>
                  </a:lnTo>
                  <a:lnTo>
                    <a:pt x="2196" y="1064"/>
                  </a:lnTo>
                  <a:lnTo>
                    <a:pt x="2196" y="1064"/>
                  </a:lnTo>
                  <a:lnTo>
                    <a:pt x="2196" y="1062"/>
                  </a:lnTo>
                  <a:lnTo>
                    <a:pt x="2195" y="1062"/>
                  </a:lnTo>
                  <a:lnTo>
                    <a:pt x="2195" y="1064"/>
                  </a:lnTo>
                  <a:lnTo>
                    <a:pt x="2193" y="1064"/>
                  </a:lnTo>
                  <a:lnTo>
                    <a:pt x="2192" y="1064"/>
                  </a:lnTo>
                  <a:lnTo>
                    <a:pt x="2192" y="1062"/>
                  </a:lnTo>
                  <a:lnTo>
                    <a:pt x="2192" y="1061"/>
                  </a:lnTo>
                  <a:lnTo>
                    <a:pt x="2190" y="1061"/>
                  </a:lnTo>
                  <a:lnTo>
                    <a:pt x="2190" y="1059"/>
                  </a:lnTo>
                  <a:lnTo>
                    <a:pt x="2189" y="1059"/>
                  </a:lnTo>
                  <a:lnTo>
                    <a:pt x="2189" y="1061"/>
                  </a:lnTo>
                  <a:lnTo>
                    <a:pt x="2190" y="1061"/>
                  </a:lnTo>
                  <a:lnTo>
                    <a:pt x="2190" y="1062"/>
                  </a:lnTo>
                  <a:lnTo>
                    <a:pt x="2190" y="1064"/>
                  </a:lnTo>
                  <a:lnTo>
                    <a:pt x="2190" y="1065"/>
                  </a:lnTo>
                  <a:lnTo>
                    <a:pt x="2190" y="1067"/>
                  </a:lnTo>
                  <a:lnTo>
                    <a:pt x="2189" y="1067"/>
                  </a:lnTo>
                  <a:lnTo>
                    <a:pt x="2189" y="1065"/>
                  </a:lnTo>
                  <a:lnTo>
                    <a:pt x="2188" y="1064"/>
                  </a:lnTo>
                  <a:lnTo>
                    <a:pt x="2188" y="1065"/>
                  </a:lnTo>
                  <a:lnTo>
                    <a:pt x="2188" y="1067"/>
                  </a:lnTo>
                  <a:lnTo>
                    <a:pt x="2186" y="1067"/>
                  </a:lnTo>
                  <a:lnTo>
                    <a:pt x="2186" y="1068"/>
                  </a:lnTo>
                  <a:lnTo>
                    <a:pt x="2185" y="1068"/>
                  </a:lnTo>
                  <a:lnTo>
                    <a:pt x="2183" y="1068"/>
                  </a:lnTo>
                  <a:lnTo>
                    <a:pt x="2183" y="1069"/>
                  </a:lnTo>
                  <a:lnTo>
                    <a:pt x="2185" y="1069"/>
                  </a:lnTo>
                  <a:lnTo>
                    <a:pt x="2185" y="1071"/>
                  </a:lnTo>
                  <a:lnTo>
                    <a:pt x="2183" y="1071"/>
                  </a:lnTo>
                  <a:lnTo>
                    <a:pt x="2182" y="1071"/>
                  </a:lnTo>
                  <a:lnTo>
                    <a:pt x="2182" y="1069"/>
                  </a:lnTo>
                  <a:lnTo>
                    <a:pt x="2180" y="1069"/>
                  </a:lnTo>
                  <a:lnTo>
                    <a:pt x="2179" y="1069"/>
                  </a:lnTo>
                  <a:lnTo>
                    <a:pt x="2177" y="1069"/>
                  </a:lnTo>
                  <a:lnTo>
                    <a:pt x="2176" y="1069"/>
                  </a:lnTo>
                  <a:lnTo>
                    <a:pt x="2176" y="1071"/>
                  </a:lnTo>
                  <a:lnTo>
                    <a:pt x="2174" y="1071"/>
                  </a:lnTo>
                  <a:lnTo>
                    <a:pt x="2173" y="1071"/>
                  </a:lnTo>
                  <a:lnTo>
                    <a:pt x="2171" y="1071"/>
                  </a:lnTo>
                  <a:lnTo>
                    <a:pt x="2170" y="1071"/>
                  </a:lnTo>
                  <a:lnTo>
                    <a:pt x="2170" y="1072"/>
                  </a:lnTo>
                  <a:lnTo>
                    <a:pt x="2168" y="1072"/>
                  </a:lnTo>
                  <a:lnTo>
                    <a:pt x="2167" y="1072"/>
                  </a:lnTo>
                  <a:lnTo>
                    <a:pt x="2167" y="1074"/>
                  </a:lnTo>
                  <a:lnTo>
                    <a:pt x="2165" y="1074"/>
                  </a:lnTo>
                  <a:lnTo>
                    <a:pt x="2164" y="1075"/>
                  </a:lnTo>
                  <a:lnTo>
                    <a:pt x="2164" y="1077"/>
                  </a:lnTo>
                  <a:lnTo>
                    <a:pt x="2165" y="1077"/>
                  </a:lnTo>
                  <a:lnTo>
                    <a:pt x="2165" y="1078"/>
                  </a:lnTo>
                  <a:lnTo>
                    <a:pt x="2167" y="1080"/>
                  </a:lnTo>
                  <a:lnTo>
                    <a:pt x="2165" y="1080"/>
                  </a:lnTo>
                  <a:lnTo>
                    <a:pt x="2165" y="1081"/>
                  </a:lnTo>
                  <a:lnTo>
                    <a:pt x="2164" y="1081"/>
                  </a:lnTo>
                  <a:lnTo>
                    <a:pt x="2162" y="1081"/>
                  </a:lnTo>
                  <a:lnTo>
                    <a:pt x="2161" y="1081"/>
                  </a:lnTo>
                  <a:lnTo>
                    <a:pt x="2161" y="1080"/>
                  </a:lnTo>
                  <a:lnTo>
                    <a:pt x="2161" y="1078"/>
                  </a:lnTo>
                  <a:lnTo>
                    <a:pt x="2161" y="1077"/>
                  </a:lnTo>
                  <a:lnTo>
                    <a:pt x="2161" y="1077"/>
                  </a:lnTo>
                  <a:lnTo>
                    <a:pt x="2161" y="1075"/>
                  </a:lnTo>
                  <a:lnTo>
                    <a:pt x="2161" y="1074"/>
                  </a:lnTo>
                  <a:lnTo>
                    <a:pt x="2161" y="1074"/>
                  </a:lnTo>
                  <a:lnTo>
                    <a:pt x="2161" y="1072"/>
                  </a:lnTo>
                  <a:lnTo>
                    <a:pt x="2162" y="1072"/>
                  </a:lnTo>
                  <a:lnTo>
                    <a:pt x="2162" y="1071"/>
                  </a:lnTo>
                  <a:lnTo>
                    <a:pt x="2161" y="1071"/>
                  </a:lnTo>
                  <a:lnTo>
                    <a:pt x="2161" y="1071"/>
                  </a:lnTo>
                  <a:lnTo>
                    <a:pt x="2161" y="1069"/>
                  </a:lnTo>
                  <a:lnTo>
                    <a:pt x="2159" y="1069"/>
                  </a:lnTo>
                  <a:lnTo>
                    <a:pt x="2159" y="1071"/>
                  </a:lnTo>
                  <a:lnTo>
                    <a:pt x="2159" y="1072"/>
                  </a:lnTo>
                  <a:lnTo>
                    <a:pt x="2158" y="1071"/>
                  </a:lnTo>
                  <a:lnTo>
                    <a:pt x="2158" y="1072"/>
                  </a:lnTo>
                  <a:lnTo>
                    <a:pt x="2157" y="1072"/>
                  </a:lnTo>
                  <a:lnTo>
                    <a:pt x="2157" y="1071"/>
                  </a:lnTo>
                  <a:lnTo>
                    <a:pt x="2155" y="1071"/>
                  </a:lnTo>
                  <a:lnTo>
                    <a:pt x="2155" y="1069"/>
                  </a:lnTo>
                  <a:lnTo>
                    <a:pt x="2154" y="1069"/>
                  </a:lnTo>
                  <a:lnTo>
                    <a:pt x="2152" y="1069"/>
                  </a:lnTo>
                  <a:lnTo>
                    <a:pt x="2151" y="1069"/>
                  </a:lnTo>
                  <a:lnTo>
                    <a:pt x="2149" y="1071"/>
                  </a:lnTo>
                  <a:lnTo>
                    <a:pt x="2148" y="1071"/>
                  </a:lnTo>
                  <a:lnTo>
                    <a:pt x="2146" y="1071"/>
                  </a:lnTo>
                  <a:lnTo>
                    <a:pt x="2146" y="1072"/>
                  </a:lnTo>
                  <a:lnTo>
                    <a:pt x="2145" y="1072"/>
                  </a:lnTo>
                  <a:lnTo>
                    <a:pt x="2143" y="1072"/>
                  </a:lnTo>
                  <a:lnTo>
                    <a:pt x="2143" y="1074"/>
                  </a:lnTo>
                  <a:lnTo>
                    <a:pt x="2145" y="1074"/>
                  </a:lnTo>
                  <a:lnTo>
                    <a:pt x="2145" y="1075"/>
                  </a:lnTo>
                  <a:lnTo>
                    <a:pt x="2145" y="1077"/>
                  </a:lnTo>
                  <a:lnTo>
                    <a:pt x="2143" y="1077"/>
                  </a:lnTo>
                  <a:lnTo>
                    <a:pt x="2143" y="1075"/>
                  </a:lnTo>
                  <a:lnTo>
                    <a:pt x="2142" y="1075"/>
                  </a:lnTo>
                  <a:lnTo>
                    <a:pt x="2140" y="1075"/>
                  </a:lnTo>
                  <a:lnTo>
                    <a:pt x="2139" y="1075"/>
                  </a:lnTo>
                  <a:lnTo>
                    <a:pt x="2139" y="1077"/>
                  </a:lnTo>
                  <a:lnTo>
                    <a:pt x="2139" y="1078"/>
                  </a:lnTo>
                  <a:lnTo>
                    <a:pt x="2137" y="1078"/>
                  </a:lnTo>
                  <a:lnTo>
                    <a:pt x="2137" y="1080"/>
                  </a:lnTo>
                  <a:lnTo>
                    <a:pt x="2137" y="1081"/>
                  </a:lnTo>
                  <a:lnTo>
                    <a:pt x="2136" y="1081"/>
                  </a:lnTo>
                  <a:lnTo>
                    <a:pt x="2136" y="1081"/>
                  </a:lnTo>
                  <a:lnTo>
                    <a:pt x="2134" y="1081"/>
                  </a:lnTo>
                  <a:lnTo>
                    <a:pt x="2134" y="1083"/>
                  </a:lnTo>
                  <a:lnTo>
                    <a:pt x="2133" y="1083"/>
                  </a:lnTo>
                  <a:lnTo>
                    <a:pt x="2133" y="1084"/>
                  </a:lnTo>
                  <a:lnTo>
                    <a:pt x="2131" y="1084"/>
                  </a:lnTo>
                  <a:lnTo>
                    <a:pt x="2131" y="1086"/>
                  </a:lnTo>
                  <a:lnTo>
                    <a:pt x="2131" y="1087"/>
                  </a:lnTo>
                  <a:lnTo>
                    <a:pt x="2131" y="1089"/>
                  </a:lnTo>
                  <a:lnTo>
                    <a:pt x="2130" y="1089"/>
                  </a:lnTo>
                  <a:lnTo>
                    <a:pt x="2130" y="1090"/>
                  </a:lnTo>
                  <a:lnTo>
                    <a:pt x="2130" y="1092"/>
                  </a:lnTo>
                  <a:lnTo>
                    <a:pt x="2131" y="1092"/>
                  </a:lnTo>
                  <a:lnTo>
                    <a:pt x="2131" y="1093"/>
                  </a:lnTo>
                  <a:lnTo>
                    <a:pt x="2131" y="1095"/>
                  </a:lnTo>
                  <a:lnTo>
                    <a:pt x="2133" y="1095"/>
                  </a:lnTo>
                  <a:lnTo>
                    <a:pt x="2133" y="1096"/>
                  </a:lnTo>
                  <a:lnTo>
                    <a:pt x="2134" y="1096"/>
                  </a:lnTo>
                  <a:lnTo>
                    <a:pt x="2134" y="1098"/>
                  </a:lnTo>
                  <a:lnTo>
                    <a:pt x="2136" y="1098"/>
                  </a:lnTo>
                  <a:lnTo>
                    <a:pt x="2136" y="1099"/>
                  </a:lnTo>
                  <a:lnTo>
                    <a:pt x="2136" y="1100"/>
                  </a:lnTo>
                  <a:lnTo>
                    <a:pt x="2137" y="1102"/>
                  </a:lnTo>
                  <a:lnTo>
                    <a:pt x="2137" y="1103"/>
                  </a:lnTo>
                  <a:lnTo>
                    <a:pt x="2139" y="1103"/>
                  </a:lnTo>
                  <a:lnTo>
                    <a:pt x="2140" y="1105"/>
                  </a:lnTo>
                  <a:lnTo>
                    <a:pt x="2142" y="1106"/>
                  </a:lnTo>
                  <a:lnTo>
                    <a:pt x="2142" y="1108"/>
                  </a:lnTo>
                  <a:lnTo>
                    <a:pt x="2143" y="1109"/>
                  </a:lnTo>
                  <a:lnTo>
                    <a:pt x="2145" y="1109"/>
                  </a:lnTo>
                  <a:lnTo>
                    <a:pt x="2145" y="1111"/>
                  </a:lnTo>
                  <a:lnTo>
                    <a:pt x="2146" y="1111"/>
                  </a:lnTo>
                  <a:lnTo>
                    <a:pt x="2146" y="1112"/>
                  </a:lnTo>
                  <a:lnTo>
                    <a:pt x="2148" y="1112"/>
                  </a:lnTo>
                  <a:lnTo>
                    <a:pt x="2149" y="1112"/>
                  </a:lnTo>
                  <a:lnTo>
                    <a:pt x="2149" y="1114"/>
                  </a:lnTo>
                  <a:lnTo>
                    <a:pt x="2151" y="1114"/>
                  </a:lnTo>
                  <a:lnTo>
                    <a:pt x="2151" y="1115"/>
                  </a:lnTo>
                  <a:lnTo>
                    <a:pt x="2152" y="1115"/>
                  </a:lnTo>
                  <a:lnTo>
                    <a:pt x="2152" y="1117"/>
                  </a:lnTo>
                  <a:lnTo>
                    <a:pt x="2154" y="1117"/>
                  </a:lnTo>
                  <a:lnTo>
                    <a:pt x="2154" y="1118"/>
                  </a:lnTo>
                  <a:lnTo>
                    <a:pt x="2155" y="1118"/>
                  </a:lnTo>
                  <a:lnTo>
                    <a:pt x="2155" y="1120"/>
                  </a:lnTo>
                  <a:lnTo>
                    <a:pt x="2155" y="1121"/>
                  </a:lnTo>
                  <a:lnTo>
                    <a:pt x="2157" y="1123"/>
                  </a:lnTo>
                  <a:lnTo>
                    <a:pt x="2157" y="1124"/>
                  </a:lnTo>
                  <a:lnTo>
                    <a:pt x="2157" y="1126"/>
                  </a:lnTo>
                  <a:lnTo>
                    <a:pt x="2157" y="1127"/>
                  </a:lnTo>
                  <a:lnTo>
                    <a:pt x="2158" y="1127"/>
                  </a:lnTo>
                  <a:lnTo>
                    <a:pt x="2158" y="1129"/>
                  </a:lnTo>
                  <a:lnTo>
                    <a:pt x="2158" y="1130"/>
                  </a:lnTo>
                  <a:lnTo>
                    <a:pt x="2158" y="1132"/>
                  </a:lnTo>
                  <a:lnTo>
                    <a:pt x="2158" y="1133"/>
                  </a:lnTo>
                  <a:lnTo>
                    <a:pt x="2158" y="1134"/>
                  </a:lnTo>
                  <a:lnTo>
                    <a:pt x="2158" y="1136"/>
                  </a:lnTo>
                  <a:lnTo>
                    <a:pt x="2158" y="1137"/>
                  </a:lnTo>
                  <a:lnTo>
                    <a:pt x="2159" y="1137"/>
                  </a:lnTo>
                  <a:lnTo>
                    <a:pt x="2159" y="1139"/>
                  </a:lnTo>
                  <a:lnTo>
                    <a:pt x="2158" y="1139"/>
                  </a:lnTo>
                  <a:lnTo>
                    <a:pt x="2158" y="1140"/>
                  </a:lnTo>
                  <a:lnTo>
                    <a:pt x="2158" y="1142"/>
                  </a:lnTo>
                  <a:lnTo>
                    <a:pt x="2158" y="1143"/>
                  </a:lnTo>
                  <a:lnTo>
                    <a:pt x="2158" y="1145"/>
                  </a:lnTo>
                  <a:lnTo>
                    <a:pt x="2158" y="1146"/>
                  </a:lnTo>
                  <a:lnTo>
                    <a:pt x="2158" y="1148"/>
                  </a:lnTo>
                  <a:lnTo>
                    <a:pt x="2157" y="1149"/>
                  </a:lnTo>
                  <a:lnTo>
                    <a:pt x="2157" y="1151"/>
                  </a:lnTo>
                  <a:lnTo>
                    <a:pt x="2155" y="1151"/>
                  </a:lnTo>
                  <a:lnTo>
                    <a:pt x="2154" y="1151"/>
                  </a:lnTo>
                  <a:lnTo>
                    <a:pt x="2154" y="1152"/>
                  </a:lnTo>
                  <a:lnTo>
                    <a:pt x="2152" y="1152"/>
                  </a:lnTo>
                  <a:lnTo>
                    <a:pt x="2152" y="1152"/>
                  </a:lnTo>
                  <a:lnTo>
                    <a:pt x="2151" y="1152"/>
                  </a:lnTo>
                  <a:lnTo>
                    <a:pt x="2149" y="1152"/>
                  </a:lnTo>
                  <a:lnTo>
                    <a:pt x="2149" y="1154"/>
                  </a:lnTo>
                  <a:lnTo>
                    <a:pt x="2148" y="1154"/>
                  </a:lnTo>
                  <a:lnTo>
                    <a:pt x="2146" y="1154"/>
                  </a:lnTo>
                  <a:lnTo>
                    <a:pt x="2146" y="1155"/>
                  </a:lnTo>
                  <a:lnTo>
                    <a:pt x="2145" y="1155"/>
                  </a:lnTo>
                  <a:lnTo>
                    <a:pt x="2145" y="1157"/>
                  </a:lnTo>
                  <a:lnTo>
                    <a:pt x="2143" y="1157"/>
                  </a:lnTo>
                  <a:lnTo>
                    <a:pt x="2142" y="1157"/>
                  </a:lnTo>
                  <a:lnTo>
                    <a:pt x="2140" y="1157"/>
                  </a:lnTo>
                  <a:lnTo>
                    <a:pt x="2140" y="1155"/>
                  </a:lnTo>
                  <a:lnTo>
                    <a:pt x="2139" y="1155"/>
                  </a:lnTo>
                  <a:lnTo>
                    <a:pt x="2137" y="1157"/>
                  </a:lnTo>
                  <a:lnTo>
                    <a:pt x="2139" y="1157"/>
                  </a:lnTo>
                  <a:lnTo>
                    <a:pt x="2139" y="1158"/>
                  </a:lnTo>
                  <a:lnTo>
                    <a:pt x="2139" y="1160"/>
                  </a:lnTo>
                  <a:lnTo>
                    <a:pt x="2137" y="1160"/>
                  </a:lnTo>
                  <a:lnTo>
                    <a:pt x="2137" y="1161"/>
                  </a:lnTo>
                  <a:lnTo>
                    <a:pt x="2137" y="1163"/>
                  </a:lnTo>
                  <a:lnTo>
                    <a:pt x="2137" y="1164"/>
                  </a:lnTo>
                  <a:lnTo>
                    <a:pt x="2136" y="1164"/>
                  </a:lnTo>
                  <a:lnTo>
                    <a:pt x="2136" y="1163"/>
                  </a:lnTo>
                  <a:lnTo>
                    <a:pt x="2134" y="1163"/>
                  </a:lnTo>
                  <a:lnTo>
                    <a:pt x="2133" y="1161"/>
                  </a:lnTo>
                  <a:lnTo>
                    <a:pt x="2133" y="1160"/>
                  </a:lnTo>
                  <a:lnTo>
                    <a:pt x="2131" y="1160"/>
                  </a:lnTo>
                  <a:lnTo>
                    <a:pt x="2131" y="1161"/>
                  </a:lnTo>
                  <a:lnTo>
                    <a:pt x="2133" y="1163"/>
                  </a:lnTo>
                  <a:lnTo>
                    <a:pt x="2134" y="1164"/>
                  </a:lnTo>
                  <a:lnTo>
                    <a:pt x="2134" y="1165"/>
                  </a:lnTo>
                  <a:lnTo>
                    <a:pt x="2133" y="1165"/>
                  </a:lnTo>
                  <a:lnTo>
                    <a:pt x="2131" y="1165"/>
                  </a:lnTo>
                  <a:lnTo>
                    <a:pt x="2128" y="1167"/>
                  </a:lnTo>
                  <a:lnTo>
                    <a:pt x="2128" y="1168"/>
                  </a:lnTo>
                  <a:lnTo>
                    <a:pt x="2127" y="1168"/>
                  </a:lnTo>
                  <a:lnTo>
                    <a:pt x="2127" y="1170"/>
                  </a:lnTo>
                  <a:lnTo>
                    <a:pt x="2126" y="1170"/>
                  </a:lnTo>
                  <a:lnTo>
                    <a:pt x="2126" y="1171"/>
                  </a:lnTo>
                  <a:lnTo>
                    <a:pt x="2126" y="1171"/>
                  </a:lnTo>
                  <a:lnTo>
                    <a:pt x="2124" y="1171"/>
                  </a:lnTo>
                  <a:lnTo>
                    <a:pt x="2126" y="1170"/>
                  </a:lnTo>
                  <a:lnTo>
                    <a:pt x="2124" y="1170"/>
                  </a:lnTo>
                  <a:lnTo>
                    <a:pt x="2124" y="1168"/>
                  </a:lnTo>
                  <a:lnTo>
                    <a:pt x="2126" y="1168"/>
                  </a:lnTo>
                  <a:lnTo>
                    <a:pt x="2126" y="1167"/>
                  </a:lnTo>
                  <a:lnTo>
                    <a:pt x="2126" y="1165"/>
                  </a:lnTo>
                  <a:lnTo>
                    <a:pt x="2126" y="1164"/>
                  </a:lnTo>
                  <a:lnTo>
                    <a:pt x="2126" y="1163"/>
                  </a:lnTo>
                  <a:lnTo>
                    <a:pt x="2126" y="1161"/>
                  </a:lnTo>
                  <a:lnTo>
                    <a:pt x="2126" y="1161"/>
                  </a:lnTo>
                  <a:lnTo>
                    <a:pt x="2126" y="1160"/>
                  </a:lnTo>
                  <a:lnTo>
                    <a:pt x="2126" y="1160"/>
                  </a:lnTo>
                  <a:lnTo>
                    <a:pt x="2126" y="1158"/>
                  </a:lnTo>
                  <a:lnTo>
                    <a:pt x="2124" y="1158"/>
                  </a:lnTo>
                  <a:lnTo>
                    <a:pt x="2123" y="1158"/>
                  </a:lnTo>
                  <a:lnTo>
                    <a:pt x="2123" y="1157"/>
                  </a:lnTo>
                  <a:lnTo>
                    <a:pt x="2121" y="1157"/>
                  </a:lnTo>
                  <a:lnTo>
                    <a:pt x="2121" y="1155"/>
                  </a:lnTo>
                  <a:lnTo>
                    <a:pt x="2120" y="1155"/>
                  </a:lnTo>
                  <a:lnTo>
                    <a:pt x="2118" y="1155"/>
                  </a:lnTo>
                  <a:lnTo>
                    <a:pt x="2117" y="1155"/>
                  </a:lnTo>
                  <a:lnTo>
                    <a:pt x="2117" y="1157"/>
                  </a:lnTo>
                  <a:lnTo>
                    <a:pt x="2115" y="1157"/>
                  </a:lnTo>
                  <a:lnTo>
                    <a:pt x="2115" y="1155"/>
                  </a:lnTo>
                  <a:lnTo>
                    <a:pt x="2115" y="1154"/>
                  </a:lnTo>
                  <a:lnTo>
                    <a:pt x="2117" y="1154"/>
                  </a:lnTo>
                  <a:lnTo>
                    <a:pt x="2117" y="1152"/>
                  </a:lnTo>
                  <a:lnTo>
                    <a:pt x="2117" y="1152"/>
                  </a:lnTo>
                  <a:lnTo>
                    <a:pt x="2115" y="1152"/>
                  </a:lnTo>
                  <a:lnTo>
                    <a:pt x="2114" y="1152"/>
                  </a:lnTo>
                  <a:lnTo>
                    <a:pt x="2112" y="1152"/>
                  </a:lnTo>
                  <a:lnTo>
                    <a:pt x="2112" y="1152"/>
                  </a:lnTo>
                  <a:lnTo>
                    <a:pt x="2111" y="1151"/>
                  </a:lnTo>
                  <a:lnTo>
                    <a:pt x="2111" y="1149"/>
                  </a:lnTo>
                  <a:lnTo>
                    <a:pt x="2112" y="1151"/>
                  </a:lnTo>
                  <a:lnTo>
                    <a:pt x="2112" y="1149"/>
                  </a:lnTo>
                  <a:lnTo>
                    <a:pt x="2111" y="1149"/>
                  </a:lnTo>
                  <a:lnTo>
                    <a:pt x="2111" y="1148"/>
                  </a:lnTo>
                  <a:lnTo>
                    <a:pt x="2109" y="1146"/>
                  </a:lnTo>
                  <a:lnTo>
                    <a:pt x="2109" y="1145"/>
                  </a:lnTo>
                  <a:lnTo>
                    <a:pt x="2108" y="1145"/>
                  </a:lnTo>
                  <a:lnTo>
                    <a:pt x="2106" y="1145"/>
                  </a:lnTo>
                  <a:lnTo>
                    <a:pt x="2105" y="1143"/>
                  </a:lnTo>
                  <a:lnTo>
                    <a:pt x="2105" y="1142"/>
                  </a:lnTo>
                  <a:lnTo>
                    <a:pt x="2103" y="1142"/>
                  </a:lnTo>
                  <a:lnTo>
                    <a:pt x="2103" y="1140"/>
                  </a:lnTo>
                  <a:lnTo>
                    <a:pt x="2102" y="1140"/>
                  </a:lnTo>
                  <a:lnTo>
                    <a:pt x="2100" y="1140"/>
                  </a:lnTo>
                  <a:lnTo>
                    <a:pt x="2099" y="1140"/>
                  </a:lnTo>
                  <a:lnTo>
                    <a:pt x="2097" y="1140"/>
                  </a:lnTo>
                  <a:lnTo>
                    <a:pt x="2096" y="1140"/>
                  </a:lnTo>
                  <a:lnTo>
                    <a:pt x="2094" y="1140"/>
                  </a:lnTo>
                  <a:lnTo>
                    <a:pt x="2094" y="1139"/>
                  </a:lnTo>
                  <a:lnTo>
                    <a:pt x="2094" y="1137"/>
                  </a:lnTo>
                  <a:lnTo>
                    <a:pt x="2094" y="1136"/>
                  </a:lnTo>
                  <a:lnTo>
                    <a:pt x="2094" y="1134"/>
                  </a:lnTo>
                  <a:lnTo>
                    <a:pt x="2096" y="1133"/>
                  </a:lnTo>
                  <a:lnTo>
                    <a:pt x="2094" y="1133"/>
                  </a:lnTo>
                  <a:lnTo>
                    <a:pt x="2093" y="1133"/>
                  </a:lnTo>
                  <a:lnTo>
                    <a:pt x="2092" y="1133"/>
                  </a:lnTo>
                  <a:lnTo>
                    <a:pt x="2090" y="1133"/>
                  </a:lnTo>
                  <a:lnTo>
                    <a:pt x="2090" y="1134"/>
                  </a:lnTo>
                  <a:lnTo>
                    <a:pt x="2090" y="1134"/>
                  </a:lnTo>
                  <a:lnTo>
                    <a:pt x="2089" y="1134"/>
                  </a:lnTo>
                  <a:lnTo>
                    <a:pt x="2089" y="1136"/>
                  </a:lnTo>
                  <a:lnTo>
                    <a:pt x="2090" y="1136"/>
                  </a:lnTo>
                  <a:lnTo>
                    <a:pt x="2090" y="1137"/>
                  </a:lnTo>
                  <a:lnTo>
                    <a:pt x="2089" y="1139"/>
                  </a:lnTo>
                  <a:lnTo>
                    <a:pt x="2089" y="1140"/>
                  </a:lnTo>
                  <a:lnTo>
                    <a:pt x="2089" y="1142"/>
                  </a:lnTo>
                  <a:lnTo>
                    <a:pt x="2089" y="1143"/>
                  </a:lnTo>
                  <a:lnTo>
                    <a:pt x="2089" y="1145"/>
                  </a:lnTo>
                  <a:lnTo>
                    <a:pt x="2089" y="1146"/>
                  </a:lnTo>
                  <a:lnTo>
                    <a:pt x="2087" y="1146"/>
                  </a:lnTo>
                  <a:lnTo>
                    <a:pt x="2087" y="1148"/>
                  </a:lnTo>
                  <a:lnTo>
                    <a:pt x="2087" y="1149"/>
                  </a:lnTo>
                  <a:lnTo>
                    <a:pt x="2086" y="1149"/>
                  </a:lnTo>
                  <a:lnTo>
                    <a:pt x="2086" y="1151"/>
                  </a:lnTo>
                  <a:lnTo>
                    <a:pt x="2086" y="1152"/>
                  </a:lnTo>
                  <a:lnTo>
                    <a:pt x="2086" y="1152"/>
                  </a:lnTo>
                  <a:lnTo>
                    <a:pt x="2084" y="1154"/>
                  </a:lnTo>
                  <a:lnTo>
                    <a:pt x="2084" y="1155"/>
                  </a:lnTo>
                  <a:lnTo>
                    <a:pt x="2083" y="1155"/>
                  </a:lnTo>
                  <a:lnTo>
                    <a:pt x="2083" y="1157"/>
                  </a:lnTo>
                  <a:lnTo>
                    <a:pt x="2083" y="1158"/>
                  </a:lnTo>
                  <a:lnTo>
                    <a:pt x="2083" y="1160"/>
                  </a:lnTo>
                  <a:lnTo>
                    <a:pt x="2083" y="1161"/>
                  </a:lnTo>
                  <a:lnTo>
                    <a:pt x="2083" y="1163"/>
                  </a:lnTo>
                  <a:lnTo>
                    <a:pt x="2083" y="1164"/>
                  </a:lnTo>
                  <a:lnTo>
                    <a:pt x="2084" y="1164"/>
                  </a:lnTo>
                  <a:lnTo>
                    <a:pt x="2084" y="1165"/>
                  </a:lnTo>
                  <a:lnTo>
                    <a:pt x="2086" y="1165"/>
                  </a:lnTo>
                  <a:lnTo>
                    <a:pt x="2087" y="1165"/>
                  </a:lnTo>
                  <a:lnTo>
                    <a:pt x="2089" y="1165"/>
                  </a:lnTo>
                  <a:lnTo>
                    <a:pt x="2089" y="1167"/>
                  </a:lnTo>
                  <a:lnTo>
                    <a:pt x="2089" y="1168"/>
                  </a:lnTo>
                  <a:lnTo>
                    <a:pt x="2089" y="1170"/>
                  </a:lnTo>
                  <a:lnTo>
                    <a:pt x="2089" y="1171"/>
                  </a:lnTo>
                  <a:lnTo>
                    <a:pt x="2090" y="1171"/>
                  </a:lnTo>
                  <a:lnTo>
                    <a:pt x="2090" y="1173"/>
                  </a:lnTo>
                  <a:lnTo>
                    <a:pt x="2090" y="1174"/>
                  </a:lnTo>
                  <a:lnTo>
                    <a:pt x="2090" y="1176"/>
                  </a:lnTo>
                  <a:lnTo>
                    <a:pt x="2090" y="1177"/>
                  </a:lnTo>
                  <a:lnTo>
                    <a:pt x="2090" y="1177"/>
                  </a:lnTo>
                  <a:lnTo>
                    <a:pt x="2090" y="1179"/>
                  </a:lnTo>
                  <a:lnTo>
                    <a:pt x="2090" y="1180"/>
                  </a:lnTo>
                  <a:lnTo>
                    <a:pt x="2090" y="1180"/>
                  </a:lnTo>
                  <a:lnTo>
                    <a:pt x="2090" y="1182"/>
                  </a:lnTo>
                  <a:lnTo>
                    <a:pt x="2092" y="1182"/>
                  </a:lnTo>
                  <a:lnTo>
                    <a:pt x="2093" y="1182"/>
                  </a:lnTo>
                  <a:lnTo>
                    <a:pt x="2093" y="1183"/>
                  </a:lnTo>
                  <a:lnTo>
                    <a:pt x="2094" y="1183"/>
                  </a:lnTo>
                  <a:lnTo>
                    <a:pt x="2094" y="1185"/>
                  </a:lnTo>
                  <a:lnTo>
                    <a:pt x="2096" y="1185"/>
                  </a:lnTo>
                  <a:lnTo>
                    <a:pt x="2097" y="1185"/>
                  </a:lnTo>
                  <a:lnTo>
                    <a:pt x="2099" y="1185"/>
                  </a:lnTo>
                  <a:lnTo>
                    <a:pt x="2100" y="1185"/>
                  </a:lnTo>
                  <a:lnTo>
                    <a:pt x="2100" y="1186"/>
                  </a:lnTo>
                  <a:lnTo>
                    <a:pt x="2102" y="1188"/>
                  </a:lnTo>
                  <a:lnTo>
                    <a:pt x="2103" y="1189"/>
                  </a:lnTo>
                  <a:lnTo>
                    <a:pt x="2105" y="1189"/>
                  </a:lnTo>
                  <a:lnTo>
                    <a:pt x="2106" y="1189"/>
                  </a:lnTo>
                  <a:lnTo>
                    <a:pt x="2106" y="1191"/>
                  </a:lnTo>
                  <a:lnTo>
                    <a:pt x="2108" y="1191"/>
                  </a:lnTo>
                  <a:lnTo>
                    <a:pt x="2108" y="1192"/>
                  </a:lnTo>
                  <a:lnTo>
                    <a:pt x="2109" y="1194"/>
                  </a:lnTo>
                  <a:lnTo>
                    <a:pt x="2111" y="1194"/>
                  </a:lnTo>
                  <a:lnTo>
                    <a:pt x="2112" y="1195"/>
                  </a:lnTo>
                  <a:lnTo>
                    <a:pt x="2112" y="1197"/>
                  </a:lnTo>
                  <a:lnTo>
                    <a:pt x="2114" y="1198"/>
                  </a:lnTo>
                  <a:lnTo>
                    <a:pt x="2114" y="1199"/>
                  </a:lnTo>
                  <a:lnTo>
                    <a:pt x="2115" y="1201"/>
                  </a:lnTo>
                  <a:lnTo>
                    <a:pt x="2114" y="1201"/>
                  </a:lnTo>
                  <a:lnTo>
                    <a:pt x="2115" y="1202"/>
                  </a:lnTo>
                  <a:lnTo>
                    <a:pt x="2115" y="1204"/>
                  </a:lnTo>
                  <a:lnTo>
                    <a:pt x="2114" y="1204"/>
                  </a:lnTo>
                  <a:lnTo>
                    <a:pt x="2114" y="1205"/>
                  </a:lnTo>
                  <a:lnTo>
                    <a:pt x="2114" y="1207"/>
                  </a:lnTo>
                  <a:lnTo>
                    <a:pt x="2114" y="1208"/>
                  </a:lnTo>
                  <a:lnTo>
                    <a:pt x="2115" y="1208"/>
                  </a:lnTo>
                  <a:lnTo>
                    <a:pt x="2114" y="1210"/>
                  </a:lnTo>
                  <a:lnTo>
                    <a:pt x="2114" y="1211"/>
                  </a:lnTo>
                  <a:lnTo>
                    <a:pt x="2114" y="1213"/>
                  </a:lnTo>
                  <a:lnTo>
                    <a:pt x="2114" y="1214"/>
                  </a:lnTo>
                  <a:lnTo>
                    <a:pt x="2115" y="1214"/>
                  </a:lnTo>
                  <a:lnTo>
                    <a:pt x="2115" y="1216"/>
                  </a:lnTo>
                  <a:lnTo>
                    <a:pt x="2117" y="1216"/>
                  </a:lnTo>
                  <a:lnTo>
                    <a:pt x="2118" y="1217"/>
                  </a:lnTo>
                  <a:lnTo>
                    <a:pt x="2117" y="1217"/>
                  </a:lnTo>
                  <a:lnTo>
                    <a:pt x="2118" y="1219"/>
                  </a:lnTo>
                  <a:lnTo>
                    <a:pt x="2118" y="1220"/>
                  </a:lnTo>
                  <a:lnTo>
                    <a:pt x="2120" y="1220"/>
                  </a:lnTo>
                  <a:lnTo>
                    <a:pt x="2120" y="1222"/>
                  </a:lnTo>
                  <a:lnTo>
                    <a:pt x="2120" y="1223"/>
                  </a:lnTo>
                  <a:lnTo>
                    <a:pt x="2121" y="1223"/>
                  </a:lnTo>
                  <a:lnTo>
                    <a:pt x="2121" y="1225"/>
                  </a:lnTo>
                  <a:lnTo>
                    <a:pt x="2121" y="1225"/>
                  </a:lnTo>
                  <a:lnTo>
                    <a:pt x="2120" y="1225"/>
                  </a:lnTo>
                  <a:lnTo>
                    <a:pt x="2120" y="1225"/>
                  </a:lnTo>
                  <a:lnTo>
                    <a:pt x="2118" y="1225"/>
                  </a:lnTo>
                  <a:lnTo>
                    <a:pt x="2118" y="1225"/>
                  </a:lnTo>
                  <a:lnTo>
                    <a:pt x="2117" y="1225"/>
                  </a:lnTo>
                  <a:lnTo>
                    <a:pt x="2117" y="1225"/>
                  </a:lnTo>
                  <a:lnTo>
                    <a:pt x="2115" y="1225"/>
                  </a:lnTo>
                  <a:lnTo>
                    <a:pt x="2114" y="1225"/>
                  </a:lnTo>
                  <a:lnTo>
                    <a:pt x="2114" y="1225"/>
                  </a:lnTo>
                  <a:lnTo>
                    <a:pt x="2112" y="1225"/>
                  </a:lnTo>
                  <a:lnTo>
                    <a:pt x="2111" y="1223"/>
                  </a:lnTo>
                  <a:lnTo>
                    <a:pt x="2109" y="1223"/>
                  </a:lnTo>
                  <a:lnTo>
                    <a:pt x="2109" y="1222"/>
                  </a:lnTo>
                  <a:lnTo>
                    <a:pt x="2108" y="1222"/>
                  </a:lnTo>
                  <a:lnTo>
                    <a:pt x="2108" y="1220"/>
                  </a:lnTo>
                  <a:lnTo>
                    <a:pt x="2106" y="1220"/>
                  </a:lnTo>
                  <a:lnTo>
                    <a:pt x="2105" y="1219"/>
                  </a:lnTo>
                  <a:lnTo>
                    <a:pt x="2103" y="1219"/>
                  </a:lnTo>
                  <a:lnTo>
                    <a:pt x="2103" y="1217"/>
                  </a:lnTo>
                  <a:lnTo>
                    <a:pt x="2102" y="1217"/>
                  </a:lnTo>
                  <a:lnTo>
                    <a:pt x="2102" y="1216"/>
                  </a:lnTo>
                  <a:lnTo>
                    <a:pt x="2100" y="1216"/>
                  </a:lnTo>
                  <a:lnTo>
                    <a:pt x="2099" y="1216"/>
                  </a:lnTo>
                  <a:lnTo>
                    <a:pt x="2099" y="1214"/>
                  </a:lnTo>
                  <a:lnTo>
                    <a:pt x="2097" y="1214"/>
                  </a:lnTo>
                  <a:lnTo>
                    <a:pt x="2097" y="1213"/>
                  </a:lnTo>
                  <a:lnTo>
                    <a:pt x="2097" y="1211"/>
                  </a:lnTo>
                  <a:lnTo>
                    <a:pt x="2097" y="1210"/>
                  </a:lnTo>
                  <a:lnTo>
                    <a:pt x="2096" y="1210"/>
                  </a:lnTo>
                  <a:lnTo>
                    <a:pt x="2096" y="1208"/>
                  </a:lnTo>
                  <a:lnTo>
                    <a:pt x="2094" y="1208"/>
                  </a:lnTo>
                  <a:lnTo>
                    <a:pt x="2094" y="1207"/>
                  </a:lnTo>
                  <a:lnTo>
                    <a:pt x="2093" y="1207"/>
                  </a:lnTo>
                  <a:lnTo>
                    <a:pt x="2093" y="1205"/>
                  </a:lnTo>
                  <a:lnTo>
                    <a:pt x="2093" y="1204"/>
                  </a:lnTo>
                  <a:lnTo>
                    <a:pt x="2092" y="1204"/>
                  </a:lnTo>
                  <a:lnTo>
                    <a:pt x="2092" y="1202"/>
                  </a:lnTo>
                  <a:lnTo>
                    <a:pt x="2093" y="1202"/>
                  </a:lnTo>
                  <a:lnTo>
                    <a:pt x="2093" y="1201"/>
                  </a:lnTo>
                  <a:lnTo>
                    <a:pt x="2093" y="1199"/>
                  </a:lnTo>
                  <a:lnTo>
                    <a:pt x="2092" y="1199"/>
                  </a:lnTo>
                  <a:lnTo>
                    <a:pt x="2092" y="1198"/>
                  </a:lnTo>
                  <a:lnTo>
                    <a:pt x="2090" y="1198"/>
                  </a:lnTo>
                  <a:lnTo>
                    <a:pt x="2090" y="1197"/>
                  </a:lnTo>
                  <a:lnTo>
                    <a:pt x="2092" y="1197"/>
                  </a:lnTo>
                  <a:lnTo>
                    <a:pt x="2092" y="1195"/>
                  </a:lnTo>
                  <a:lnTo>
                    <a:pt x="2090" y="1195"/>
                  </a:lnTo>
                  <a:lnTo>
                    <a:pt x="2090" y="1195"/>
                  </a:lnTo>
                  <a:lnTo>
                    <a:pt x="2090" y="1194"/>
                  </a:lnTo>
                  <a:lnTo>
                    <a:pt x="2090" y="1194"/>
                  </a:lnTo>
                  <a:lnTo>
                    <a:pt x="2090" y="1192"/>
                  </a:lnTo>
                  <a:lnTo>
                    <a:pt x="2090" y="1191"/>
                  </a:lnTo>
                  <a:lnTo>
                    <a:pt x="2090" y="1189"/>
                  </a:lnTo>
                  <a:lnTo>
                    <a:pt x="2090" y="1189"/>
                  </a:lnTo>
                  <a:lnTo>
                    <a:pt x="2090" y="1189"/>
                  </a:lnTo>
                  <a:lnTo>
                    <a:pt x="2090" y="1188"/>
                  </a:lnTo>
                  <a:lnTo>
                    <a:pt x="2089" y="1188"/>
                  </a:lnTo>
                  <a:lnTo>
                    <a:pt x="2089" y="1186"/>
                  </a:lnTo>
                  <a:lnTo>
                    <a:pt x="2089" y="1185"/>
                  </a:lnTo>
                  <a:lnTo>
                    <a:pt x="2087" y="1185"/>
                  </a:lnTo>
                  <a:lnTo>
                    <a:pt x="2087" y="1183"/>
                  </a:lnTo>
                  <a:lnTo>
                    <a:pt x="2087" y="1182"/>
                  </a:lnTo>
                  <a:lnTo>
                    <a:pt x="2086" y="1182"/>
                  </a:lnTo>
                  <a:lnTo>
                    <a:pt x="2084" y="1182"/>
                  </a:lnTo>
                  <a:lnTo>
                    <a:pt x="2084" y="1180"/>
                  </a:lnTo>
                  <a:lnTo>
                    <a:pt x="2084" y="1179"/>
                  </a:lnTo>
                  <a:lnTo>
                    <a:pt x="2083" y="1179"/>
                  </a:lnTo>
                  <a:lnTo>
                    <a:pt x="2083" y="1177"/>
                  </a:lnTo>
                  <a:lnTo>
                    <a:pt x="2081" y="1177"/>
                  </a:lnTo>
                  <a:lnTo>
                    <a:pt x="2081" y="1176"/>
                  </a:lnTo>
                  <a:lnTo>
                    <a:pt x="2080" y="1176"/>
                  </a:lnTo>
                  <a:lnTo>
                    <a:pt x="2080" y="1174"/>
                  </a:lnTo>
                  <a:lnTo>
                    <a:pt x="2078" y="1173"/>
                  </a:lnTo>
                  <a:lnTo>
                    <a:pt x="2077" y="1173"/>
                  </a:lnTo>
                  <a:lnTo>
                    <a:pt x="2077" y="1174"/>
                  </a:lnTo>
                  <a:lnTo>
                    <a:pt x="2077" y="1176"/>
                  </a:lnTo>
                  <a:lnTo>
                    <a:pt x="2077" y="1177"/>
                  </a:lnTo>
                  <a:lnTo>
                    <a:pt x="2075" y="1177"/>
                  </a:lnTo>
                  <a:lnTo>
                    <a:pt x="2075" y="1176"/>
                  </a:lnTo>
                  <a:lnTo>
                    <a:pt x="2075" y="1174"/>
                  </a:lnTo>
                  <a:lnTo>
                    <a:pt x="2075" y="1173"/>
                  </a:lnTo>
                  <a:lnTo>
                    <a:pt x="2075" y="1171"/>
                  </a:lnTo>
                  <a:lnTo>
                    <a:pt x="2075" y="1170"/>
                  </a:lnTo>
                  <a:lnTo>
                    <a:pt x="2075" y="1168"/>
                  </a:lnTo>
                  <a:lnTo>
                    <a:pt x="2077" y="1168"/>
                  </a:lnTo>
                  <a:lnTo>
                    <a:pt x="2077" y="1167"/>
                  </a:lnTo>
                  <a:lnTo>
                    <a:pt x="2075" y="1167"/>
                  </a:lnTo>
                  <a:lnTo>
                    <a:pt x="2075" y="1165"/>
                  </a:lnTo>
                  <a:lnTo>
                    <a:pt x="2077" y="1165"/>
                  </a:lnTo>
                  <a:lnTo>
                    <a:pt x="2077" y="1164"/>
                  </a:lnTo>
                  <a:lnTo>
                    <a:pt x="2078" y="1164"/>
                  </a:lnTo>
                  <a:lnTo>
                    <a:pt x="2078" y="1163"/>
                  </a:lnTo>
                  <a:lnTo>
                    <a:pt x="2077" y="1163"/>
                  </a:lnTo>
                  <a:lnTo>
                    <a:pt x="2077" y="1161"/>
                  </a:lnTo>
                  <a:lnTo>
                    <a:pt x="2078" y="1161"/>
                  </a:lnTo>
                  <a:lnTo>
                    <a:pt x="2078" y="1160"/>
                  </a:lnTo>
                  <a:lnTo>
                    <a:pt x="2077" y="1160"/>
                  </a:lnTo>
                  <a:lnTo>
                    <a:pt x="2077" y="1158"/>
                  </a:lnTo>
                  <a:lnTo>
                    <a:pt x="2078" y="1158"/>
                  </a:lnTo>
                  <a:lnTo>
                    <a:pt x="2078" y="1157"/>
                  </a:lnTo>
                  <a:lnTo>
                    <a:pt x="2077" y="1157"/>
                  </a:lnTo>
                  <a:lnTo>
                    <a:pt x="2077" y="1155"/>
                  </a:lnTo>
                  <a:lnTo>
                    <a:pt x="2077" y="1154"/>
                  </a:lnTo>
                  <a:lnTo>
                    <a:pt x="2077" y="1152"/>
                  </a:lnTo>
                  <a:lnTo>
                    <a:pt x="2077" y="1152"/>
                  </a:lnTo>
                  <a:lnTo>
                    <a:pt x="2078" y="1152"/>
                  </a:lnTo>
                  <a:lnTo>
                    <a:pt x="2078" y="1152"/>
                  </a:lnTo>
                  <a:lnTo>
                    <a:pt x="2080" y="1152"/>
                  </a:lnTo>
                  <a:lnTo>
                    <a:pt x="2080" y="1152"/>
                  </a:lnTo>
                  <a:lnTo>
                    <a:pt x="2080" y="1151"/>
                  </a:lnTo>
                  <a:lnTo>
                    <a:pt x="2080" y="1149"/>
                  </a:lnTo>
                  <a:lnTo>
                    <a:pt x="2080" y="1148"/>
                  </a:lnTo>
                  <a:lnTo>
                    <a:pt x="2078" y="1148"/>
                  </a:lnTo>
                  <a:lnTo>
                    <a:pt x="2078" y="1146"/>
                  </a:lnTo>
                  <a:lnTo>
                    <a:pt x="2080" y="1146"/>
                  </a:lnTo>
                  <a:lnTo>
                    <a:pt x="2080" y="1145"/>
                  </a:lnTo>
                  <a:lnTo>
                    <a:pt x="2078" y="1145"/>
                  </a:lnTo>
                  <a:lnTo>
                    <a:pt x="2078" y="1143"/>
                  </a:lnTo>
                  <a:lnTo>
                    <a:pt x="2078" y="1142"/>
                  </a:lnTo>
                  <a:lnTo>
                    <a:pt x="2078" y="1140"/>
                  </a:lnTo>
                  <a:lnTo>
                    <a:pt x="2078" y="1139"/>
                  </a:lnTo>
                  <a:lnTo>
                    <a:pt x="2078" y="1137"/>
                  </a:lnTo>
                  <a:lnTo>
                    <a:pt x="2078" y="1136"/>
                  </a:lnTo>
                  <a:lnTo>
                    <a:pt x="2077" y="1136"/>
                  </a:lnTo>
                  <a:lnTo>
                    <a:pt x="2077" y="1134"/>
                  </a:lnTo>
                  <a:lnTo>
                    <a:pt x="2077" y="1133"/>
                  </a:lnTo>
                  <a:lnTo>
                    <a:pt x="2075" y="1132"/>
                  </a:lnTo>
                  <a:lnTo>
                    <a:pt x="2074" y="1132"/>
                  </a:lnTo>
                  <a:lnTo>
                    <a:pt x="2074" y="1130"/>
                  </a:lnTo>
                  <a:lnTo>
                    <a:pt x="2074" y="1129"/>
                  </a:lnTo>
                  <a:lnTo>
                    <a:pt x="2074" y="1127"/>
                  </a:lnTo>
                  <a:lnTo>
                    <a:pt x="2074" y="1126"/>
                  </a:lnTo>
                  <a:lnTo>
                    <a:pt x="2072" y="1126"/>
                  </a:lnTo>
                  <a:lnTo>
                    <a:pt x="2072" y="1124"/>
                  </a:lnTo>
                  <a:lnTo>
                    <a:pt x="2072" y="1123"/>
                  </a:lnTo>
                  <a:lnTo>
                    <a:pt x="2074" y="1124"/>
                  </a:lnTo>
                  <a:lnTo>
                    <a:pt x="2074" y="1123"/>
                  </a:lnTo>
                  <a:lnTo>
                    <a:pt x="2072" y="1123"/>
                  </a:lnTo>
                  <a:lnTo>
                    <a:pt x="2072" y="1121"/>
                  </a:lnTo>
                  <a:lnTo>
                    <a:pt x="2072" y="1120"/>
                  </a:lnTo>
                  <a:lnTo>
                    <a:pt x="2071" y="1120"/>
                  </a:lnTo>
                  <a:lnTo>
                    <a:pt x="2071" y="1118"/>
                  </a:lnTo>
                  <a:lnTo>
                    <a:pt x="2072" y="1118"/>
                  </a:lnTo>
                  <a:lnTo>
                    <a:pt x="2072" y="1117"/>
                  </a:lnTo>
                  <a:lnTo>
                    <a:pt x="2071" y="1117"/>
                  </a:lnTo>
                  <a:lnTo>
                    <a:pt x="2071" y="1117"/>
                  </a:lnTo>
                  <a:lnTo>
                    <a:pt x="2071" y="1115"/>
                  </a:lnTo>
                  <a:lnTo>
                    <a:pt x="2071" y="1114"/>
                  </a:lnTo>
                  <a:lnTo>
                    <a:pt x="2069" y="1114"/>
                  </a:lnTo>
                  <a:lnTo>
                    <a:pt x="2069" y="1112"/>
                  </a:lnTo>
                  <a:lnTo>
                    <a:pt x="2069" y="1111"/>
                  </a:lnTo>
                  <a:lnTo>
                    <a:pt x="2068" y="1111"/>
                  </a:lnTo>
                  <a:lnTo>
                    <a:pt x="2068" y="1109"/>
                  </a:lnTo>
                  <a:lnTo>
                    <a:pt x="2068" y="1108"/>
                  </a:lnTo>
                  <a:lnTo>
                    <a:pt x="2068" y="1106"/>
                  </a:lnTo>
                  <a:lnTo>
                    <a:pt x="2066" y="1106"/>
                  </a:lnTo>
                  <a:lnTo>
                    <a:pt x="2066" y="1105"/>
                  </a:lnTo>
                  <a:lnTo>
                    <a:pt x="2065" y="1103"/>
                  </a:lnTo>
                  <a:lnTo>
                    <a:pt x="2065" y="1105"/>
                  </a:lnTo>
                  <a:lnTo>
                    <a:pt x="2065" y="1106"/>
                  </a:lnTo>
                  <a:lnTo>
                    <a:pt x="2065" y="1108"/>
                  </a:lnTo>
                  <a:lnTo>
                    <a:pt x="2065" y="1109"/>
                  </a:lnTo>
                  <a:lnTo>
                    <a:pt x="2063" y="1109"/>
                  </a:lnTo>
                  <a:lnTo>
                    <a:pt x="2063" y="1111"/>
                  </a:lnTo>
                  <a:lnTo>
                    <a:pt x="2062" y="1111"/>
                  </a:lnTo>
                  <a:lnTo>
                    <a:pt x="2061" y="1111"/>
                  </a:lnTo>
                  <a:lnTo>
                    <a:pt x="2061" y="1112"/>
                  </a:lnTo>
                  <a:lnTo>
                    <a:pt x="2059" y="1112"/>
                  </a:lnTo>
                  <a:lnTo>
                    <a:pt x="2058" y="1112"/>
                  </a:lnTo>
                  <a:lnTo>
                    <a:pt x="2056" y="1114"/>
                  </a:lnTo>
                  <a:lnTo>
                    <a:pt x="2056" y="1115"/>
                  </a:lnTo>
                  <a:lnTo>
                    <a:pt x="2055" y="1117"/>
                  </a:lnTo>
                  <a:lnTo>
                    <a:pt x="2055" y="1117"/>
                  </a:lnTo>
                  <a:lnTo>
                    <a:pt x="2055" y="1115"/>
                  </a:lnTo>
                  <a:lnTo>
                    <a:pt x="2053" y="1115"/>
                  </a:lnTo>
                  <a:lnTo>
                    <a:pt x="2053" y="1114"/>
                  </a:lnTo>
                  <a:lnTo>
                    <a:pt x="2052" y="1114"/>
                  </a:lnTo>
                  <a:lnTo>
                    <a:pt x="2052" y="1115"/>
                  </a:lnTo>
                  <a:lnTo>
                    <a:pt x="2052" y="1117"/>
                  </a:lnTo>
                  <a:lnTo>
                    <a:pt x="2050" y="1117"/>
                  </a:lnTo>
                  <a:lnTo>
                    <a:pt x="2049" y="1117"/>
                  </a:lnTo>
                  <a:lnTo>
                    <a:pt x="2049" y="1115"/>
                  </a:lnTo>
                  <a:lnTo>
                    <a:pt x="2047" y="1115"/>
                  </a:lnTo>
                  <a:lnTo>
                    <a:pt x="2046" y="1115"/>
                  </a:lnTo>
                  <a:lnTo>
                    <a:pt x="2046" y="1114"/>
                  </a:lnTo>
                  <a:lnTo>
                    <a:pt x="2046" y="1112"/>
                  </a:lnTo>
                  <a:lnTo>
                    <a:pt x="2046" y="1111"/>
                  </a:lnTo>
                  <a:lnTo>
                    <a:pt x="2046" y="1109"/>
                  </a:lnTo>
                  <a:lnTo>
                    <a:pt x="2047" y="1109"/>
                  </a:lnTo>
                  <a:lnTo>
                    <a:pt x="2047" y="1108"/>
                  </a:lnTo>
                  <a:lnTo>
                    <a:pt x="2047" y="1106"/>
                  </a:lnTo>
                  <a:lnTo>
                    <a:pt x="2047" y="1105"/>
                  </a:lnTo>
                  <a:lnTo>
                    <a:pt x="2049" y="1105"/>
                  </a:lnTo>
                  <a:lnTo>
                    <a:pt x="2049" y="1103"/>
                  </a:lnTo>
                  <a:lnTo>
                    <a:pt x="2049" y="1102"/>
                  </a:lnTo>
                  <a:lnTo>
                    <a:pt x="2049" y="1100"/>
                  </a:lnTo>
                  <a:lnTo>
                    <a:pt x="2047" y="1100"/>
                  </a:lnTo>
                  <a:lnTo>
                    <a:pt x="2047" y="1099"/>
                  </a:lnTo>
                  <a:lnTo>
                    <a:pt x="2047" y="1098"/>
                  </a:lnTo>
                  <a:lnTo>
                    <a:pt x="2047" y="1096"/>
                  </a:lnTo>
                  <a:lnTo>
                    <a:pt x="2046" y="1095"/>
                  </a:lnTo>
                  <a:lnTo>
                    <a:pt x="2046" y="1093"/>
                  </a:lnTo>
                  <a:lnTo>
                    <a:pt x="2046" y="1092"/>
                  </a:lnTo>
                  <a:lnTo>
                    <a:pt x="2044" y="1092"/>
                  </a:lnTo>
                  <a:lnTo>
                    <a:pt x="2043" y="1092"/>
                  </a:lnTo>
                  <a:lnTo>
                    <a:pt x="2041" y="1090"/>
                  </a:lnTo>
                  <a:lnTo>
                    <a:pt x="2041" y="1089"/>
                  </a:lnTo>
                  <a:lnTo>
                    <a:pt x="2043" y="1089"/>
                  </a:lnTo>
                  <a:lnTo>
                    <a:pt x="2044" y="1090"/>
                  </a:lnTo>
                  <a:lnTo>
                    <a:pt x="2044" y="1089"/>
                  </a:lnTo>
                  <a:lnTo>
                    <a:pt x="2043" y="1089"/>
                  </a:lnTo>
                  <a:lnTo>
                    <a:pt x="2041" y="1087"/>
                  </a:lnTo>
                  <a:lnTo>
                    <a:pt x="2041" y="1086"/>
                  </a:lnTo>
                  <a:lnTo>
                    <a:pt x="2043" y="1087"/>
                  </a:lnTo>
                  <a:lnTo>
                    <a:pt x="2043" y="1086"/>
                  </a:lnTo>
                  <a:lnTo>
                    <a:pt x="2043" y="1084"/>
                  </a:lnTo>
                  <a:lnTo>
                    <a:pt x="2041" y="1084"/>
                  </a:lnTo>
                  <a:lnTo>
                    <a:pt x="2041" y="1083"/>
                  </a:lnTo>
                  <a:lnTo>
                    <a:pt x="2040" y="1083"/>
                  </a:lnTo>
                  <a:lnTo>
                    <a:pt x="2040" y="1081"/>
                  </a:lnTo>
                  <a:lnTo>
                    <a:pt x="2038" y="1081"/>
                  </a:lnTo>
                  <a:lnTo>
                    <a:pt x="2037" y="1081"/>
                  </a:lnTo>
                  <a:lnTo>
                    <a:pt x="2035" y="1081"/>
                  </a:lnTo>
                  <a:lnTo>
                    <a:pt x="2037" y="1081"/>
                  </a:lnTo>
                  <a:lnTo>
                    <a:pt x="2035" y="1081"/>
                  </a:lnTo>
                  <a:lnTo>
                    <a:pt x="2035" y="1080"/>
                  </a:lnTo>
                  <a:lnTo>
                    <a:pt x="2034" y="1080"/>
                  </a:lnTo>
                  <a:lnTo>
                    <a:pt x="2032" y="1080"/>
                  </a:lnTo>
                  <a:lnTo>
                    <a:pt x="2032" y="1078"/>
                  </a:lnTo>
                  <a:lnTo>
                    <a:pt x="2031" y="1078"/>
                  </a:lnTo>
                  <a:lnTo>
                    <a:pt x="2031" y="1077"/>
                  </a:lnTo>
                  <a:lnTo>
                    <a:pt x="2030" y="1075"/>
                  </a:lnTo>
                  <a:lnTo>
                    <a:pt x="2030" y="1074"/>
                  </a:lnTo>
                  <a:lnTo>
                    <a:pt x="2030" y="1072"/>
                  </a:lnTo>
                  <a:lnTo>
                    <a:pt x="2028" y="1072"/>
                  </a:lnTo>
                  <a:lnTo>
                    <a:pt x="2028" y="1071"/>
                  </a:lnTo>
                  <a:lnTo>
                    <a:pt x="2027" y="1069"/>
                  </a:lnTo>
                  <a:lnTo>
                    <a:pt x="2027" y="1068"/>
                  </a:lnTo>
                  <a:lnTo>
                    <a:pt x="2028" y="1068"/>
                  </a:lnTo>
                  <a:lnTo>
                    <a:pt x="2028" y="1067"/>
                  </a:lnTo>
                  <a:lnTo>
                    <a:pt x="2027" y="1067"/>
                  </a:lnTo>
                  <a:lnTo>
                    <a:pt x="2027" y="1065"/>
                  </a:lnTo>
                  <a:lnTo>
                    <a:pt x="2028" y="1064"/>
                  </a:lnTo>
                  <a:lnTo>
                    <a:pt x="2027" y="1064"/>
                  </a:lnTo>
                  <a:lnTo>
                    <a:pt x="2027" y="1062"/>
                  </a:lnTo>
                  <a:lnTo>
                    <a:pt x="2025" y="1061"/>
                  </a:lnTo>
                  <a:lnTo>
                    <a:pt x="2024" y="1061"/>
                  </a:lnTo>
                  <a:lnTo>
                    <a:pt x="2022" y="1061"/>
                  </a:lnTo>
                  <a:lnTo>
                    <a:pt x="2022" y="1062"/>
                  </a:lnTo>
                  <a:lnTo>
                    <a:pt x="2021" y="1062"/>
                  </a:lnTo>
                  <a:lnTo>
                    <a:pt x="2019" y="1062"/>
                  </a:lnTo>
                  <a:lnTo>
                    <a:pt x="2019" y="1061"/>
                  </a:lnTo>
                  <a:lnTo>
                    <a:pt x="2019" y="1059"/>
                  </a:lnTo>
                  <a:lnTo>
                    <a:pt x="2019" y="1059"/>
                  </a:lnTo>
                  <a:lnTo>
                    <a:pt x="2019" y="1058"/>
                  </a:lnTo>
                  <a:lnTo>
                    <a:pt x="2018" y="1058"/>
                  </a:lnTo>
                  <a:lnTo>
                    <a:pt x="2018" y="1059"/>
                  </a:lnTo>
                  <a:lnTo>
                    <a:pt x="2019" y="1059"/>
                  </a:lnTo>
                  <a:lnTo>
                    <a:pt x="2019" y="1061"/>
                  </a:lnTo>
                  <a:lnTo>
                    <a:pt x="2018" y="1061"/>
                  </a:lnTo>
                  <a:lnTo>
                    <a:pt x="2018" y="1062"/>
                  </a:lnTo>
                  <a:lnTo>
                    <a:pt x="2019" y="1062"/>
                  </a:lnTo>
                  <a:lnTo>
                    <a:pt x="2019" y="1062"/>
                  </a:lnTo>
                  <a:lnTo>
                    <a:pt x="2019" y="1064"/>
                  </a:lnTo>
                  <a:lnTo>
                    <a:pt x="2019" y="1065"/>
                  </a:lnTo>
                  <a:lnTo>
                    <a:pt x="2019" y="1067"/>
                  </a:lnTo>
                  <a:lnTo>
                    <a:pt x="2019" y="1067"/>
                  </a:lnTo>
                  <a:lnTo>
                    <a:pt x="2019" y="1065"/>
                  </a:lnTo>
                  <a:lnTo>
                    <a:pt x="2018" y="1065"/>
                  </a:lnTo>
                  <a:lnTo>
                    <a:pt x="2018" y="1067"/>
                  </a:lnTo>
                  <a:lnTo>
                    <a:pt x="2016" y="1067"/>
                  </a:lnTo>
                  <a:lnTo>
                    <a:pt x="2016" y="1068"/>
                  </a:lnTo>
                  <a:lnTo>
                    <a:pt x="2016" y="1069"/>
                  </a:lnTo>
                  <a:lnTo>
                    <a:pt x="2015" y="1068"/>
                  </a:lnTo>
                  <a:lnTo>
                    <a:pt x="2013" y="1068"/>
                  </a:lnTo>
                  <a:lnTo>
                    <a:pt x="2012" y="1068"/>
                  </a:lnTo>
                  <a:lnTo>
                    <a:pt x="2012" y="1069"/>
                  </a:lnTo>
                  <a:lnTo>
                    <a:pt x="2010" y="1069"/>
                  </a:lnTo>
                  <a:lnTo>
                    <a:pt x="2009" y="1069"/>
                  </a:lnTo>
                  <a:lnTo>
                    <a:pt x="2007" y="1069"/>
                  </a:lnTo>
                  <a:lnTo>
                    <a:pt x="2007" y="1071"/>
                  </a:lnTo>
                  <a:lnTo>
                    <a:pt x="2006" y="1071"/>
                  </a:lnTo>
                  <a:lnTo>
                    <a:pt x="2004" y="1071"/>
                  </a:lnTo>
                  <a:lnTo>
                    <a:pt x="2004" y="1069"/>
                  </a:lnTo>
                  <a:lnTo>
                    <a:pt x="2003" y="1069"/>
                  </a:lnTo>
                  <a:lnTo>
                    <a:pt x="2003" y="1071"/>
                  </a:lnTo>
                  <a:lnTo>
                    <a:pt x="2001" y="1071"/>
                  </a:lnTo>
                  <a:lnTo>
                    <a:pt x="2000" y="1071"/>
                  </a:lnTo>
                  <a:lnTo>
                    <a:pt x="2000" y="1069"/>
                  </a:lnTo>
                  <a:lnTo>
                    <a:pt x="1999" y="1069"/>
                  </a:lnTo>
                  <a:lnTo>
                    <a:pt x="2000" y="1068"/>
                  </a:lnTo>
                  <a:lnTo>
                    <a:pt x="2000" y="1067"/>
                  </a:lnTo>
                  <a:lnTo>
                    <a:pt x="1999" y="1067"/>
                  </a:lnTo>
                  <a:lnTo>
                    <a:pt x="1999" y="1068"/>
                  </a:lnTo>
                  <a:lnTo>
                    <a:pt x="1999" y="1069"/>
                  </a:lnTo>
                  <a:lnTo>
                    <a:pt x="1997" y="1069"/>
                  </a:lnTo>
                  <a:lnTo>
                    <a:pt x="1996" y="1069"/>
                  </a:lnTo>
                  <a:lnTo>
                    <a:pt x="1994" y="1071"/>
                  </a:lnTo>
                  <a:lnTo>
                    <a:pt x="1993" y="1071"/>
                  </a:lnTo>
                  <a:lnTo>
                    <a:pt x="1991" y="1071"/>
                  </a:lnTo>
                  <a:lnTo>
                    <a:pt x="1991" y="1072"/>
                  </a:lnTo>
                  <a:lnTo>
                    <a:pt x="1990" y="1074"/>
                  </a:lnTo>
                  <a:lnTo>
                    <a:pt x="1990" y="1075"/>
                  </a:lnTo>
                  <a:lnTo>
                    <a:pt x="1991" y="1077"/>
                  </a:lnTo>
                  <a:lnTo>
                    <a:pt x="1991" y="1078"/>
                  </a:lnTo>
                  <a:lnTo>
                    <a:pt x="1990" y="1080"/>
                  </a:lnTo>
                  <a:lnTo>
                    <a:pt x="1988" y="1080"/>
                  </a:lnTo>
                  <a:lnTo>
                    <a:pt x="1988" y="1081"/>
                  </a:lnTo>
                  <a:lnTo>
                    <a:pt x="1987" y="1081"/>
                  </a:lnTo>
                  <a:lnTo>
                    <a:pt x="1987" y="1083"/>
                  </a:lnTo>
                  <a:lnTo>
                    <a:pt x="1985" y="1081"/>
                  </a:lnTo>
                  <a:lnTo>
                    <a:pt x="1985" y="1083"/>
                  </a:lnTo>
                  <a:lnTo>
                    <a:pt x="1984" y="1083"/>
                  </a:lnTo>
                  <a:lnTo>
                    <a:pt x="1984" y="1084"/>
                  </a:lnTo>
                  <a:lnTo>
                    <a:pt x="1984" y="1084"/>
                  </a:lnTo>
                  <a:lnTo>
                    <a:pt x="1982" y="1084"/>
                  </a:lnTo>
                  <a:lnTo>
                    <a:pt x="1981" y="1084"/>
                  </a:lnTo>
                  <a:lnTo>
                    <a:pt x="1981" y="1083"/>
                  </a:lnTo>
                  <a:lnTo>
                    <a:pt x="1979" y="1084"/>
                  </a:lnTo>
                  <a:lnTo>
                    <a:pt x="1978" y="1086"/>
                  </a:lnTo>
                  <a:lnTo>
                    <a:pt x="1979" y="1086"/>
                  </a:lnTo>
                  <a:lnTo>
                    <a:pt x="1978" y="1087"/>
                  </a:lnTo>
                  <a:lnTo>
                    <a:pt x="1976" y="1087"/>
                  </a:lnTo>
                  <a:lnTo>
                    <a:pt x="1976" y="1089"/>
                  </a:lnTo>
                  <a:lnTo>
                    <a:pt x="1975" y="1090"/>
                  </a:lnTo>
                  <a:lnTo>
                    <a:pt x="1975" y="1092"/>
                  </a:lnTo>
                  <a:lnTo>
                    <a:pt x="1973" y="1092"/>
                  </a:lnTo>
                  <a:lnTo>
                    <a:pt x="1973" y="1093"/>
                  </a:lnTo>
                  <a:lnTo>
                    <a:pt x="1972" y="1093"/>
                  </a:lnTo>
                  <a:lnTo>
                    <a:pt x="1972" y="1095"/>
                  </a:lnTo>
                  <a:lnTo>
                    <a:pt x="1970" y="1095"/>
                  </a:lnTo>
                  <a:lnTo>
                    <a:pt x="1970" y="1096"/>
                  </a:lnTo>
                  <a:lnTo>
                    <a:pt x="1967" y="1098"/>
                  </a:lnTo>
                  <a:lnTo>
                    <a:pt x="1966" y="1099"/>
                  </a:lnTo>
                  <a:lnTo>
                    <a:pt x="1965" y="1099"/>
                  </a:lnTo>
                  <a:lnTo>
                    <a:pt x="1965" y="1100"/>
                  </a:lnTo>
                  <a:lnTo>
                    <a:pt x="1963" y="1102"/>
                  </a:lnTo>
                  <a:lnTo>
                    <a:pt x="1962" y="1102"/>
                  </a:lnTo>
                  <a:lnTo>
                    <a:pt x="1962" y="1103"/>
                  </a:lnTo>
                  <a:lnTo>
                    <a:pt x="1960" y="1103"/>
                  </a:lnTo>
                  <a:lnTo>
                    <a:pt x="1959" y="1103"/>
                  </a:lnTo>
                  <a:lnTo>
                    <a:pt x="1957" y="1105"/>
                  </a:lnTo>
                  <a:lnTo>
                    <a:pt x="1957" y="1106"/>
                  </a:lnTo>
                  <a:lnTo>
                    <a:pt x="1956" y="1106"/>
                  </a:lnTo>
                  <a:lnTo>
                    <a:pt x="1956" y="1108"/>
                  </a:lnTo>
                  <a:lnTo>
                    <a:pt x="1957" y="1108"/>
                  </a:lnTo>
                  <a:lnTo>
                    <a:pt x="1956" y="1109"/>
                  </a:lnTo>
                  <a:lnTo>
                    <a:pt x="1956" y="1111"/>
                  </a:lnTo>
                  <a:lnTo>
                    <a:pt x="1954" y="1111"/>
                  </a:lnTo>
                  <a:lnTo>
                    <a:pt x="1954" y="1112"/>
                  </a:lnTo>
                  <a:lnTo>
                    <a:pt x="1953" y="1112"/>
                  </a:lnTo>
                  <a:lnTo>
                    <a:pt x="1951" y="1112"/>
                  </a:lnTo>
                  <a:lnTo>
                    <a:pt x="1950" y="1112"/>
                  </a:lnTo>
                  <a:lnTo>
                    <a:pt x="1948" y="1112"/>
                  </a:lnTo>
                  <a:lnTo>
                    <a:pt x="1948" y="1114"/>
                  </a:lnTo>
                  <a:lnTo>
                    <a:pt x="1948" y="1114"/>
                  </a:lnTo>
                  <a:lnTo>
                    <a:pt x="1948" y="1115"/>
                  </a:lnTo>
                  <a:lnTo>
                    <a:pt x="1947" y="1117"/>
                  </a:lnTo>
                  <a:lnTo>
                    <a:pt x="1945" y="1117"/>
                  </a:lnTo>
                  <a:lnTo>
                    <a:pt x="1945" y="1115"/>
                  </a:lnTo>
                  <a:lnTo>
                    <a:pt x="1944" y="1115"/>
                  </a:lnTo>
                  <a:lnTo>
                    <a:pt x="1944" y="1117"/>
                  </a:lnTo>
                  <a:lnTo>
                    <a:pt x="1942" y="1117"/>
                  </a:lnTo>
                  <a:lnTo>
                    <a:pt x="1942" y="1117"/>
                  </a:lnTo>
                  <a:lnTo>
                    <a:pt x="1941" y="1117"/>
                  </a:lnTo>
                  <a:lnTo>
                    <a:pt x="1941" y="1118"/>
                  </a:lnTo>
                  <a:lnTo>
                    <a:pt x="1941" y="1120"/>
                  </a:lnTo>
                  <a:lnTo>
                    <a:pt x="1939" y="1121"/>
                  </a:lnTo>
                  <a:lnTo>
                    <a:pt x="1941" y="1123"/>
                  </a:lnTo>
                  <a:lnTo>
                    <a:pt x="1941" y="1124"/>
                  </a:lnTo>
                  <a:lnTo>
                    <a:pt x="1941" y="1126"/>
                  </a:lnTo>
                  <a:lnTo>
                    <a:pt x="1941" y="1127"/>
                  </a:lnTo>
                  <a:lnTo>
                    <a:pt x="1939" y="1127"/>
                  </a:lnTo>
                  <a:lnTo>
                    <a:pt x="1939" y="1129"/>
                  </a:lnTo>
                  <a:lnTo>
                    <a:pt x="1941" y="1129"/>
                  </a:lnTo>
                  <a:lnTo>
                    <a:pt x="1941" y="1130"/>
                  </a:lnTo>
                  <a:lnTo>
                    <a:pt x="1941" y="1132"/>
                  </a:lnTo>
                  <a:lnTo>
                    <a:pt x="1941" y="1133"/>
                  </a:lnTo>
                  <a:lnTo>
                    <a:pt x="1941" y="1134"/>
                  </a:lnTo>
                  <a:lnTo>
                    <a:pt x="1942" y="1134"/>
                  </a:lnTo>
                  <a:lnTo>
                    <a:pt x="1942" y="1136"/>
                  </a:lnTo>
                  <a:lnTo>
                    <a:pt x="1942" y="1137"/>
                  </a:lnTo>
                  <a:lnTo>
                    <a:pt x="1942" y="1139"/>
                  </a:lnTo>
                  <a:lnTo>
                    <a:pt x="1941" y="1139"/>
                  </a:lnTo>
                  <a:lnTo>
                    <a:pt x="1941" y="1140"/>
                  </a:lnTo>
                  <a:lnTo>
                    <a:pt x="1941" y="1142"/>
                  </a:lnTo>
                  <a:lnTo>
                    <a:pt x="1941" y="1143"/>
                  </a:lnTo>
                  <a:lnTo>
                    <a:pt x="1939" y="1143"/>
                  </a:lnTo>
                  <a:lnTo>
                    <a:pt x="1939" y="1145"/>
                  </a:lnTo>
                  <a:lnTo>
                    <a:pt x="1938" y="1145"/>
                  </a:lnTo>
                  <a:lnTo>
                    <a:pt x="1938" y="1146"/>
                  </a:lnTo>
                  <a:lnTo>
                    <a:pt x="1938" y="1148"/>
                  </a:lnTo>
                  <a:lnTo>
                    <a:pt x="1938" y="1149"/>
                  </a:lnTo>
                  <a:lnTo>
                    <a:pt x="1938" y="1151"/>
                  </a:lnTo>
                  <a:lnTo>
                    <a:pt x="1938" y="1152"/>
                  </a:lnTo>
                  <a:lnTo>
                    <a:pt x="1938" y="1152"/>
                  </a:lnTo>
                  <a:lnTo>
                    <a:pt x="1938" y="1154"/>
                  </a:lnTo>
                  <a:lnTo>
                    <a:pt x="1938" y="1155"/>
                  </a:lnTo>
                  <a:lnTo>
                    <a:pt x="1938" y="1157"/>
                  </a:lnTo>
                  <a:lnTo>
                    <a:pt x="1938" y="1158"/>
                  </a:lnTo>
                  <a:lnTo>
                    <a:pt x="1936" y="1157"/>
                  </a:lnTo>
                  <a:lnTo>
                    <a:pt x="1936" y="1158"/>
                  </a:lnTo>
                  <a:lnTo>
                    <a:pt x="1935" y="1158"/>
                  </a:lnTo>
                  <a:lnTo>
                    <a:pt x="1934" y="1158"/>
                  </a:lnTo>
                  <a:lnTo>
                    <a:pt x="1934" y="1160"/>
                  </a:lnTo>
                  <a:lnTo>
                    <a:pt x="1934" y="1161"/>
                  </a:lnTo>
                  <a:lnTo>
                    <a:pt x="1932" y="1161"/>
                  </a:lnTo>
                  <a:lnTo>
                    <a:pt x="1932" y="1163"/>
                  </a:lnTo>
                  <a:lnTo>
                    <a:pt x="1932" y="1164"/>
                  </a:lnTo>
                  <a:lnTo>
                    <a:pt x="1932" y="1165"/>
                  </a:lnTo>
                  <a:lnTo>
                    <a:pt x="1931" y="1165"/>
                  </a:lnTo>
                  <a:lnTo>
                    <a:pt x="1931" y="1167"/>
                  </a:lnTo>
                  <a:lnTo>
                    <a:pt x="1929" y="1167"/>
                  </a:lnTo>
                  <a:lnTo>
                    <a:pt x="1928" y="1167"/>
                  </a:lnTo>
                  <a:lnTo>
                    <a:pt x="1926" y="1168"/>
                  </a:lnTo>
                  <a:lnTo>
                    <a:pt x="1926" y="1170"/>
                  </a:lnTo>
                  <a:lnTo>
                    <a:pt x="1925" y="1170"/>
                  </a:lnTo>
                  <a:lnTo>
                    <a:pt x="1925" y="1171"/>
                  </a:lnTo>
                  <a:lnTo>
                    <a:pt x="1925" y="1173"/>
                  </a:lnTo>
                  <a:lnTo>
                    <a:pt x="1923" y="1174"/>
                  </a:lnTo>
                  <a:lnTo>
                    <a:pt x="1922" y="1174"/>
                  </a:lnTo>
                  <a:lnTo>
                    <a:pt x="1920" y="1174"/>
                  </a:lnTo>
                  <a:lnTo>
                    <a:pt x="1919" y="1174"/>
                  </a:lnTo>
                  <a:lnTo>
                    <a:pt x="1917" y="1173"/>
                  </a:lnTo>
                  <a:lnTo>
                    <a:pt x="1916" y="1173"/>
                  </a:lnTo>
                  <a:lnTo>
                    <a:pt x="1916" y="1171"/>
                  </a:lnTo>
                  <a:lnTo>
                    <a:pt x="1914" y="1171"/>
                  </a:lnTo>
                  <a:lnTo>
                    <a:pt x="1914" y="1170"/>
                  </a:lnTo>
                  <a:lnTo>
                    <a:pt x="1913" y="1168"/>
                  </a:lnTo>
                  <a:lnTo>
                    <a:pt x="1914" y="1168"/>
                  </a:lnTo>
                  <a:lnTo>
                    <a:pt x="1914" y="1167"/>
                  </a:lnTo>
                  <a:lnTo>
                    <a:pt x="1913" y="1167"/>
                  </a:lnTo>
                  <a:lnTo>
                    <a:pt x="1913" y="1165"/>
                  </a:lnTo>
                  <a:lnTo>
                    <a:pt x="1913" y="1164"/>
                  </a:lnTo>
                  <a:lnTo>
                    <a:pt x="1913" y="1163"/>
                  </a:lnTo>
                  <a:lnTo>
                    <a:pt x="1913" y="1161"/>
                  </a:lnTo>
                  <a:lnTo>
                    <a:pt x="1911" y="1161"/>
                  </a:lnTo>
                  <a:lnTo>
                    <a:pt x="1911" y="1160"/>
                  </a:lnTo>
                  <a:lnTo>
                    <a:pt x="1911" y="1158"/>
                  </a:lnTo>
                  <a:lnTo>
                    <a:pt x="1911" y="1157"/>
                  </a:lnTo>
                  <a:lnTo>
                    <a:pt x="1910" y="1157"/>
                  </a:lnTo>
                  <a:lnTo>
                    <a:pt x="1910" y="1155"/>
                  </a:lnTo>
                  <a:lnTo>
                    <a:pt x="1910" y="1154"/>
                  </a:lnTo>
                  <a:lnTo>
                    <a:pt x="1908" y="1152"/>
                  </a:lnTo>
                  <a:lnTo>
                    <a:pt x="1908" y="1152"/>
                  </a:lnTo>
                  <a:lnTo>
                    <a:pt x="1908" y="1151"/>
                  </a:lnTo>
                  <a:lnTo>
                    <a:pt x="1907" y="1151"/>
                  </a:lnTo>
                  <a:lnTo>
                    <a:pt x="1907" y="1149"/>
                  </a:lnTo>
                  <a:lnTo>
                    <a:pt x="1907" y="1148"/>
                  </a:lnTo>
                  <a:lnTo>
                    <a:pt x="1905" y="1148"/>
                  </a:lnTo>
                  <a:lnTo>
                    <a:pt x="1905" y="1146"/>
                  </a:lnTo>
                  <a:lnTo>
                    <a:pt x="1904" y="1146"/>
                  </a:lnTo>
                  <a:lnTo>
                    <a:pt x="1904" y="1145"/>
                  </a:lnTo>
                  <a:lnTo>
                    <a:pt x="1904" y="1143"/>
                  </a:lnTo>
                  <a:lnTo>
                    <a:pt x="1903" y="1143"/>
                  </a:lnTo>
                  <a:lnTo>
                    <a:pt x="1903" y="1142"/>
                  </a:lnTo>
                  <a:lnTo>
                    <a:pt x="1901" y="1140"/>
                  </a:lnTo>
                  <a:lnTo>
                    <a:pt x="1901" y="1139"/>
                  </a:lnTo>
                  <a:lnTo>
                    <a:pt x="1901" y="1137"/>
                  </a:lnTo>
                  <a:lnTo>
                    <a:pt x="1901" y="1136"/>
                  </a:lnTo>
                  <a:lnTo>
                    <a:pt x="1900" y="1136"/>
                  </a:lnTo>
                  <a:lnTo>
                    <a:pt x="1900" y="1134"/>
                  </a:lnTo>
                  <a:lnTo>
                    <a:pt x="1900" y="1133"/>
                  </a:lnTo>
                  <a:lnTo>
                    <a:pt x="1900" y="1132"/>
                  </a:lnTo>
                  <a:lnTo>
                    <a:pt x="1900" y="1130"/>
                  </a:lnTo>
                  <a:lnTo>
                    <a:pt x="1898" y="1130"/>
                  </a:lnTo>
                  <a:lnTo>
                    <a:pt x="1898" y="1129"/>
                  </a:lnTo>
                  <a:lnTo>
                    <a:pt x="1898" y="1127"/>
                  </a:lnTo>
                  <a:lnTo>
                    <a:pt x="1898" y="1126"/>
                  </a:lnTo>
                  <a:lnTo>
                    <a:pt x="1897" y="1126"/>
                  </a:lnTo>
                  <a:lnTo>
                    <a:pt x="1897" y="1124"/>
                  </a:lnTo>
                  <a:lnTo>
                    <a:pt x="1895" y="1124"/>
                  </a:lnTo>
                  <a:lnTo>
                    <a:pt x="1895" y="1123"/>
                  </a:lnTo>
                  <a:lnTo>
                    <a:pt x="1895" y="1121"/>
                  </a:lnTo>
                  <a:lnTo>
                    <a:pt x="1894" y="1121"/>
                  </a:lnTo>
                  <a:lnTo>
                    <a:pt x="1894" y="1120"/>
                  </a:lnTo>
                  <a:lnTo>
                    <a:pt x="1894" y="1118"/>
                  </a:lnTo>
                  <a:lnTo>
                    <a:pt x="1892" y="1118"/>
                  </a:lnTo>
                  <a:lnTo>
                    <a:pt x="1892" y="1117"/>
                  </a:lnTo>
                  <a:lnTo>
                    <a:pt x="1892" y="1117"/>
                  </a:lnTo>
                  <a:lnTo>
                    <a:pt x="1891" y="1115"/>
                  </a:lnTo>
                  <a:lnTo>
                    <a:pt x="1891" y="1114"/>
                  </a:lnTo>
                  <a:lnTo>
                    <a:pt x="1889" y="1114"/>
                  </a:lnTo>
                  <a:lnTo>
                    <a:pt x="1889" y="1112"/>
                  </a:lnTo>
                  <a:lnTo>
                    <a:pt x="1889" y="1111"/>
                  </a:lnTo>
                  <a:lnTo>
                    <a:pt x="1889" y="1109"/>
                  </a:lnTo>
                  <a:lnTo>
                    <a:pt x="1889" y="1108"/>
                  </a:lnTo>
                  <a:lnTo>
                    <a:pt x="1889" y="1106"/>
                  </a:lnTo>
                  <a:lnTo>
                    <a:pt x="1889" y="1105"/>
                  </a:lnTo>
                  <a:lnTo>
                    <a:pt x="1888" y="1103"/>
                  </a:lnTo>
                  <a:lnTo>
                    <a:pt x="1888" y="1102"/>
                  </a:lnTo>
                  <a:lnTo>
                    <a:pt x="1888" y="1100"/>
                  </a:lnTo>
                  <a:lnTo>
                    <a:pt x="1888" y="1099"/>
                  </a:lnTo>
                  <a:lnTo>
                    <a:pt x="1888" y="1098"/>
                  </a:lnTo>
                  <a:lnTo>
                    <a:pt x="1888" y="1096"/>
                  </a:lnTo>
                  <a:lnTo>
                    <a:pt x="1886" y="1096"/>
                  </a:lnTo>
                  <a:lnTo>
                    <a:pt x="1886" y="1095"/>
                  </a:lnTo>
                  <a:lnTo>
                    <a:pt x="1886" y="1093"/>
                  </a:lnTo>
                  <a:lnTo>
                    <a:pt x="1886" y="1092"/>
                  </a:lnTo>
                  <a:lnTo>
                    <a:pt x="1886" y="1090"/>
                  </a:lnTo>
                  <a:lnTo>
                    <a:pt x="1885" y="1090"/>
                  </a:lnTo>
                  <a:lnTo>
                    <a:pt x="1885" y="1089"/>
                  </a:lnTo>
                  <a:lnTo>
                    <a:pt x="1885" y="1087"/>
                  </a:lnTo>
                  <a:lnTo>
                    <a:pt x="1886" y="1086"/>
                  </a:lnTo>
                  <a:lnTo>
                    <a:pt x="1885" y="1086"/>
                  </a:lnTo>
                  <a:lnTo>
                    <a:pt x="1885" y="1084"/>
                  </a:lnTo>
                  <a:lnTo>
                    <a:pt x="1883" y="1084"/>
                  </a:lnTo>
                  <a:lnTo>
                    <a:pt x="1885" y="1083"/>
                  </a:lnTo>
                  <a:lnTo>
                    <a:pt x="1885" y="1081"/>
                  </a:lnTo>
                  <a:lnTo>
                    <a:pt x="1885" y="1081"/>
                  </a:lnTo>
                  <a:lnTo>
                    <a:pt x="1885" y="1080"/>
                  </a:lnTo>
                  <a:lnTo>
                    <a:pt x="1886" y="1080"/>
                  </a:lnTo>
                  <a:lnTo>
                    <a:pt x="1886" y="1078"/>
                  </a:lnTo>
                  <a:lnTo>
                    <a:pt x="1886" y="1077"/>
                  </a:lnTo>
                  <a:lnTo>
                    <a:pt x="1885" y="1075"/>
                  </a:lnTo>
                  <a:lnTo>
                    <a:pt x="1886" y="1075"/>
                  </a:lnTo>
                  <a:lnTo>
                    <a:pt x="1885" y="1074"/>
                  </a:lnTo>
                  <a:lnTo>
                    <a:pt x="1885" y="1075"/>
                  </a:lnTo>
                  <a:lnTo>
                    <a:pt x="1883" y="1075"/>
                  </a:lnTo>
                  <a:lnTo>
                    <a:pt x="1883" y="1074"/>
                  </a:lnTo>
                  <a:lnTo>
                    <a:pt x="1883" y="1072"/>
                  </a:lnTo>
                  <a:lnTo>
                    <a:pt x="1885" y="1072"/>
                  </a:lnTo>
                  <a:lnTo>
                    <a:pt x="1885" y="1071"/>
                  </a:lnTo>
                  <a:lnTo>
                    <a:pt x="1885" y="1069"/>
                  </a:lnTo>
                  <a:lnTo>
                    <a:pt x="1883" y="1069"/>
                  </a:lnTo>
                  <a:lnTo>
                    <a:pt x="1883" y="1068"/>
                  </a:lnTo>
                  <a:lnTo>
                    <a:pt x="1883" y="1067"/>
                  </a:lnTo>
                  <a:lnTo>
                    <a:pt x="1883" y="1065"/>
                  </a:lnTo>
                  <a:lnTo>
                    <a:pt x="1882" y="1065"/>
                  </a:lnTo>
                  <a:lnTo>
                    <a:pt x="1882" y="1067"/>
                  </a:lnTo>
                  <a:lnTo>
                    <a:pt x="1880" y="1067"/>
                  </a:lnTo>
                  <a:lnTo>
                    <a:pt x="1880" y="1068"/>
                  </a:lnTo>
                  <a:lnTo>
                    <a:pt x="1879" y="1068"/>
                  </a:lnTo>
                  <a:lnTo>
                    <a:pt x="1879" y="1069"/>
                  </a:lnTo>
                  <a:lnTo>
                    <a:pt x="1880" y="1069"/>
                  </a:lnTo>
                  <a:lnTo>
                    <a:pt x="1882" y="1069"/>
                  </a:lnTo>
                  <a:lnTo>
                    <a:pt x="1882" y="1071"/>
                  </a:lnTo>
                  <a:lnTo>
                    <a:pt x="1880" y="1071"/>
                  </a:lnTo>
                  <a:lnTo>
                    <a:pt x="1880" y="1072"/>
                  </a:lnTo>
                  <a:lnTo>
                    <a:pt x="1880" y="1074"/>
                  </a:lnTo>
                  <a:lnTo>
                    <a:pt x="1879" y="1074"/>
                  </a:lnTo>
                  <a:lnTo>
                    <a:pt x="1877" y="1075"/>
                  </a:lnTo>
                  <a:lnTo>
                    <a:pt x="1877" y="1075"/>
                  </a:lnTo>
                  <a:lnTo>
                    <a:pt x="1876" y="1075"/>
                  </a:lnTo>
                  <a:lnTo>
                    <a:pt x="1876" y="1077"/>
                  </a:lnTo>
                  <a:lnTo>
                    <a:pt x="1874" y="1077"/>
                  </a:lnTo>
                  <a:lnTo>
                    <a:pt x="1873" y="1077"/>
                  </a:lnTo>
                  <a:lnTo>
                    <a:pt x="1873" y="1078"/>
                  </a:lnTo>
                  <a:lnTo>
                    <a:pt x="1872" y="1078"/>
                  </a:lnTo>
                  <a:lnTo>
                    <a:pt x="1870" y="1078"/>
                  </a:lnTo>
                  <a:lnTo>
                    <a:pt x="1870" y="1077"/>
                  </a:lnTo>
                  <a:lnTo>
                    <a:pt x="1869" y="1077"/>
                  </a:lnTo>
                  <a:lnTo>
                    <a:pt x="1867" y="1075"/>
                  </a:lnTo>
                  <a:lnTo>
                    <a:pt x="1866" y="1075"/>
                  </a:lnTo>
                  <a:lnTo>
                    <a:pt x="1866" y="1074"/>
                  </a:lnTo>
                  <a:lnTo>
                    <a:pt x="1864" y="1074"/>
                  </a:lnTo>
                  <a:lnTo>
                    <a:pt x="1864" y="1072"/>
                  </a:lnTo>
                  <a:lnTo>
                    <a:pt x="1864" y="1071"/>
                  </a:lnTo>
                  <a:lnTo>
                    <a:pt x="1863" y="1071"/>
                  </a:lnTo>
                  <a:lnTo>
                    <a:pt x="1861" y="1069"/>
                  </a:lnTo>
                  <a:lnTo>
                    <a:pt x="1860" y="1068"/>
                  </a:lnTo>
                  <a:lnTo>
                    <a:pt x="1858" y="1068"/>
                  </a:lnTo>
                  <a:lnTo>
                    <a:pt x="1858" y="1067"/>
                  </a:lnTo>
                  <a:lnTo>
                    <a:pt x="1857" y="1065"/>
                  </a:lnTo>
                  <a:lnTo>
                    <a:pt x="1857" y="1064"/>
                  </a:lnTo>
                  <a:lnTo>
                    <a:pt x="1858" y="1064"/>
                  </a:lnTo>
                  <a:lnTo>
                    <a:pt x="1858" y="1065"/>
                  </a:lnTo>
                  <a:lnTo>
                    <a:pt x="1860" y="1065"/>
                  </a:lnTo>
                  <a:lnTo>
                    <a:pt x="1861" y="1065"/>
                  </a:lnTo>
                  <a:lnTo>
                    <a:pt x="1861" y="1064"/>
                  </a:lnTo>
                  <a:lnTo>
                    <a:pt x="1863" y="1064"/>
                  </a:lnTo>
                  <a:lnTo>
                    <a:pt x="1864" y="1064"/>
                  </a:lnTo>
                  <a:lnTo>
                    <a:pt x="1864" y="1062"/>
                  </a:lnTo>
                  <a:lnTo>
                    <a:pt x="1866" y="1062"/>
                  </a:lnTo>
                  <a:lnTo>
                    <a:pt x="1867" y="1062"/>
                  </a:lnTo>
                  <a:lnTo>
                    <a:pt x="1867" y="1061"/>
                  </a:lnTo>
                  <a:lnTo>
                    <a:pt x="1869" y="1059"/>
                  </a:lnTo>
                  <a:lnTo>
                    <a:pt x="1867" y="1059"/>
                  </a:lnTo>
                  <a:lnTo>
                    <a:pt x="1866" y="1059"/>
                  </a:lnTo>
                  <a:lnTo>
                    <a:pt x="1864" y="1059"/>
                  </a:lnTo>
                  <a:lnTo>
                    <a:pt x="1864" y="1061"/>
                  </a:lnTo>
                  <a:lnTo>
                    <a:pt x="1863" y="1061"/>
                  </a:lnTo>
                  <a:lnTo>
                    <a:pt x="1861" y="1061"/>
                  </a:lnTo>
                  <a:lnTo>
                    <a:pt x="1860" y="1061"/>
                  </a:lnTo>
                  <a:lnTo>
                    <a:pt x="1858" y="1061"/>
                  </a:lnTo>
                  <a:lnTo>
                    <a:pt x="1858" y="1059"/>
                  </a:lnTo>
                  <a:lnTo>
                    <a:pt x="1857" y="1059"/>
                  </a:lnTo>
                  <a:lnTo>
                    <a:pt x="1855" y="1058"/>
                  </a:lnTo>
                  <a:lnTo>
                    <a:pt x="1854" y="1058"/>
                  </a:lnTo>
                  <a:lnTo>
                    <a:pt x="1854" y="1056"/>
                  </a:lnTo>
                  <a:lnTo>
                    <a:pt x="1854" y="1055"/>
                  </a:lnTo>
                  <a:lnTo>
                    <a:pt x="1852" y="1055"/>
                  </a:lnTo>
                  <a:lnTo>
                    <a:pt x="1852" y="1053"/>
                  </a:lnTo>
                  <a:lnTo>
                    <a:pt x="1854" y="1053"/>
                  </a:lnTo>
                  <a:lnTo>
                    <a:pt x="1854" y="1052"/>
                  </a:lnTo>
                  <a:lnTo>
                    <a:pt x="1852" y="1053"/>
                  </a:lnTo>
                  <a:lnTo>
                    <a:pt x="1851" y="1053"/>
                  </a:lnTo>
                  <a:lnTo>
                    <a:pt x="1849" y="1053"/>
                  </a:lnTo>
                  <a:lnTo>
                    <a:pt x="1849" y="1052"/>
                  </a:lnTo>
                  <a:lnTo>
                    <a:pt x="1848" y="1052"/>
                  </a:lnTo>
                  <a:lnTo>
                    <a:pt x="1846" y="1052"/>
                  </a:lnTo>
                  <a:lnTo>
                    <a:pt x="1845" y="1052"/>
                  </a:lnTo>
                  <a:lnTo>
                    <a:pt x="1846" y="1050"/>
                  </a:lnTo>
                  <a:lnTo>
                    <a:pt x="1845" y="1050"/>
                  </a:lnTo>
                  <a:lnTo>
                    <a:pt x="1845" y="1049"/>
                  </a:lnTo>
                  <a:lnTo>
                    <a:pt x="1843" y="1049"/>
                  </a:lnTo>
                  <a:lnTo>
                    <a:pt x="1843" y="1047"/>
                  </a:lnTo>
                  <a:lnTo>
                    <a:pt x="1843" y="1046"/>
                  </a:lnTo>
                  <a:lnTo>
                    <a:pt x="1843" y="1046"/>
                  </a:lnTo>
                  <a:lnTo>
                    <a:pt x="1843" y="1044"/>
                  </a:lnTo>
                  <a:lnTo>
                    <a:pt x="1842" y="1044"/>
                  </a:lnTo>
                  <a:lnTo>
                    <a:pt x="1842" y="1044"/>
                  </a:lnTo>
                  <a:lnTo>
                    <a:pt x="1840" y="1044"/>
                  </a:lnTo>
                  <a:lnTo>
                    <a:pt x="1840" y="1043"/>
                  </a:lnTo>
                  <a:lnTo>
                    <a:pt x="1840" y="1041"/>
                  </a:lnTo>
                  <a:lnTo>
                    <a:pt x="1840" y="1040"/>
                  </a:lnTo>
                  <a:lnTo>
                    <a:pt x="1839" y="1040"/>
                  </a:lnTo>
                  <a:lnTo>
                    <a:pt x="1838" y="1038"/>
                  </a:lnTo>
                  <a:lnTo>
                    <a:pt x="1836" y="1040"/>
                  </a:lnTo>
                  <a:lnTo>
                    <a:pt x="1835" y="1040"/>
                  </a:lnTo>
                  <a:lnTo>
                    <a:pt x="1833" y="1040"/>
                  </a:lnTo>
                  <a:lnTo>
                    <a:pt x="1832" y="1040"/>
                  </a:lnTo>
                  <a:lnTo>
                    <a:pt x="1830" y="1040"/>
                  </a:lnTo>
                  <a:lnTo>
                    <a:pt x="1829" y="1040"/>
                  </a:lnTo>
                  <a:lnTo>
                    <a:pt x="1827" y="1040"/>
                  </a:lnTo>
                  <a:lnTo>
                    <a:pt x="1826" y="1040"/>
                  </a:lnTo>
                  <a:lnTo>
                    <a:pt x="1826" y="1041"/>
                  </a:lnTo>
                  <a:lnTo>
                    <a:pt x="1824" y="1041"/>
                  </a:lnTo>
                  <a:lnTo>
                    <a:pt x="1823" y="1041"/>
                  </a:lnTo>
                  <a:lnTo>
                    <a:pt x="1821" y="1040"/>
                  </a:lnTo>
                  <a:lnTo>
                    <a:pt x="1820" y="1040"/>
                  </a:lnTo>
                  <a:lnTo>
                    <a:pt x="1818" y="1040"/>
                  </a:lnTo>
                  <a:lnTo>
                    <a:pt x="1817" y="1040"/>
                  </a:lnTo>
                  <a:lnTo>
                    <a:pt x="1815" y="1040"/>
                  </a:lnTo>
                  <a:lnTo>
                    <a:pt x="1815" y="1041"/>
                  </a:lnTo>
                  <a:lnTo>
                    <a:pt x="1814" y="1041"/>
                  </a:lnTo>
                  <a:lnTo>
                    <a:pt x="1812" y="1041"/>
                  </a:lnTo>
                  <a:lnTo>
                    <a:pt x="1811" y="1041"/>
                  </a:lnTo>
                  <a:lnTo>
                    <a:pt x="1809" y="1041"/>
                  </a:lnTo>
                  <a:lnTo>
                    <a:pt x="1808" y="1041"/>
                  </a:lnTo>
                  <a:lnTo>
                    <a:pt x="1807" y="1041"/>
                  </a:lnTo>
                  <a:lnTo>
                    <a:pt x="1807" y="1041"/>
                  </a:lnTo>
                  <a:lnTo>
                    <a:pt x="1807" y="1043"/>
                  </a:lnTo>
                  <a:lnTo>
                    <a:pt x="1805" y="1043"/>
                  </a:lnTo>
                  <a:lnTo>
                    <a:pt x="1804" y="1043"/>
                  </a:lnTo>
                  <a:lnTo>
                    <a:pt x="1804" y="1041"/>
                  </a:lnTo>
                  <a:lnTo>
                    <a:pt x="1802" y="1041"/>
                  </a:lnTo>
                  <a:lnTo>
                    <a:pt x="1802" y="1043"/>
                  </a:lnTo>
                  <a:lnTo>
                    <a:pt x="1801" y="1043"/>
                  </a:lnTo>
                  <a:lnTo>
                    <a:pt x="1799" y="1043"/>
                  </a:lnTo>
                  <a:lnTo>
                    <a:pt x="1799" y="1041"/>
                  </a:lnTo>
                  <a:lnTo>
                    <a:pt x="1798" y="1041"/>
                  </a:lnTo>
                  <a:lnTo>
                    <a:pt x="1796" y="1041"/>
                  </a:lnTo>
                  <a:lnTo>
                    <a:pt x="1795" y="1041"/>
                  </a:lnTo>
                  <a:lnTo>
                    <a:pt x="1795" y="1040"/>
                  </a:lnTo>
                  <a:lnTo>
                    <a:pt x="1793" y="1040"/>
                  </a:lnTo>
                  <a:lnTo>
                    <a:pt x="1792" y="1040"/>
                  </a:lnTo>
                  <a:lnTo>
                    <a:pt x="1790" y="1040"/>
                  </a:lnTo>
                  <a:lnTo>
                    <a:pt x="1789" y="1040"/>
                  </a:lnTo>
                  <a:lnTo>
                    <a:pt x="1787" y="1040"/>
                  </a:lnTo>
                  <a:lnTo>
                    <a:pt x="1786" y="1040"/>
                  </a:lnTo>
                  <a:lnTo>
                    <a:pt x="1784" y="1040"/>
                  </a:lnTo>
                  <a:lnTo>
                    <a:pt x="1783" y="1040"/>
                  </a:lnTo>
                  <a:lnTo>
                    <a:pt x="1781" y="1038"/>
                  </a:lnTo>
                  <a:lnTo>
                    <a:pt x="1780" y="1038"/>
                  </a:lnTo>
                  <a:lnTo>
                    <a:pt x="1778" y="1038"/>
                  </a:lnTo>
                  <a:lnTo>
                    <a:pt x="1777" y="1038"/>
                  </a:lnTo>
                  <a:lnTo>
                    <a:pt x="1776" y="1038"/>
                  </a:lnTo>
                  <a:lnTo>
                    <a:pt x="1774" y="1037"/>
                  </a:lnTo>
                  <a:lnTo>
                    <a:pt x="1773" y="1037"/>
                  </a:lnTo>
                  <a:lnTo>
                    <a:pt x="1771" y="1037"/>
                  </a:lnTo>
                  <a:lnTo>
                    <a:pt x="1771" y="1037"/>
                  </a:lnTo>
                  <a:lnTo>
                    <a:pt x="1771" y="1035"/>
                  </a:lnTo>
                  <a:lnTo>
                    <a:pt x="1770" y="1035"/>
                  </a:lnTo>
                  <a:lnTo>
                    <a:pt x="1770" y="1034"/>
                  </a:lnTo>
                  <a:lnTo>
                    <a:pt x="1770" y="1033"/>
                  </a:lnTo>
                  <a:lnTo>
                    <a:pt x="1770" y="1031"/>
                  </a:lnTo>
                  <a:lnTo>
                    <a:pt x="1770" y="1030"/>
                  </a:lnTo>
                  <a:lnTo>
                    <a:pt x="1768" y="1027"/>
                  </a:lnTo>
                  <a:lnTo>
                    <a:pt x="1768" y="1025"/>
                  </a:lnTo>
                  <a:lnTo>
                    <a:pt x="1767" y="1025"/>
                  </a:lnTo>
                  <a:lnTo>
                    <a:pt x="1765" y="1025"/>
                  </a:lnTo>
                  <a:lnTo>
                    <a:pt x="1765" y="1024"/>
                  </a:lnTo>
                  <a:lnTo>
                    <a:pt x="1764" y="1024"/>
                  </a:lnTo>
                  <a:lnTo>
                    <a:pt x="1762" y="1024"/>
                  </a:lnTo>
                  <a:lnTo>
                    <a:pt x="1762" y="1025"/>
                  </a:lnTo>
                  <a:lnTo>
                    <a:pt x="1761" y="1025"/>
                  </a:lnTo>
                  <a:lnTo>
                    <a:pt x="1759" y="1025"/>
                  </a:lnTo>
                  <a:lnTo>
                    <a:pt x="1759" y="1027"/>
                  </a:lnTo>
                  <a:lnTo>
                    <a:pt x="1758" y="1027"/>
                  </a:lnTo>
                  <a:lnTo>
                    <a:pt x="1758" y="1028"/>
                  </a:lnTo>
                  <a:lnTo>
                    <a:pt x="1758" y="1030"/>
                  </a:lnTo>
                  <a:lnTo>
                    <a:pt x="1756" y="1030"/>
                  </a:lnTo>
                  <a:lnTo>
                    <a:pt x="1755" y="1030"/>
                  </a:lnTo>
                  <a:lnTo>
                    <a:pt x="1756" y="1028"/>
                  </a:lnTo>
                  <a:lnTo>
                    <a:pt x="1755" y="1028"/>
                  </a:lnTo>
                  <a:lnTo>
                    <a:pt x="1753" y="1028"/>
                  </a:lnTo>
                  <a:lnTo>
                    <a:pt x="1753" y="1030"/>
                  </a:lnTo>
                  <a:lnTo>
                    <a:pt x="1752" y="1030"/>
                  </a:lnTo>
                  <a:lnTo>
                    <a:pt x="1750" y="1030"/>
                  </a:lnTo>
                  <a:lnTo>
                    <a:pt x="1749" y="1030"/>
                  </a:lnTo>
                  <a:lnTo>
                    <a:pt x="1747" y="1030"/>
                  </a:lnTo>
                  <a:lnTo>
                    <a:pt x="1747" y="1028"/>
                  </a:lnTo>
                  <a:lnTo>
                    <a:pt x="1746" y="1028"/>
                  </a:lnTo>
                  <a:lnTo>
                    <a:pt x="1745" y="1028"/>
                  </a:lnTo>
                  <a:lnTo>
                    <a:pt x="1743" y="1028"/>
                  </a:lnTo>
                  <a:lnTo>
                    <a:pt x="1743" y="1030"/>
                  </a:lnTo>
                  <a:lnTo>
                    <a:pt x="1742" y="1030"/>
                  </a:lnTo>
                  <a:lnTo>
                    <a:pt x="1742" y="1028"/>
                  </a:lnTo>
                  <a:lnTo>
                    <a:pt x="1742" y="1027"/>
                  </a:lnTo>
                  <a:lnTo>
                    <a:pt x="1740" y="1027"/>
                  </a:lnTo>
                  <a:lnTo>
                    <a:pt x="1739" y="1025"/>
                  </a:lnTo>
                  <a:lnTo>
                    <a:pt x="1737" y="1025"/>
                  </a:lnTo>
                  <a:lnTo>
                    <a:pt x="1737" y="1024"/>
                  </a:lnTo>
                  <a:lnTo>
                    <a:pt x="1736" y="1024"/>
                  </a:lnTo>
                  <a:lnTo>
                    <a:pt x="1736" y="1024"/>
                  </a:lnTo>
                  <a:lnTo>
                    <a:pt x="1736" y="1022"/>
                  </a:lnTo>
                  <a:lnTo>
                    <a:pt x="1736" y="1021"/>
                  </a:lnTo>
                  <a:lnTo>
                    <a:pt x="1734" y="1021"/>
                  </a:lnTo>
                  <a:lnTo>
                    <a:pt x="1733" y="1019"/>
                  </a:lnTo>
                  <a:lnTo>
                    <a:pt x="1731" y="1019"/>
                  </a:lnTo>
                  <a:lnTo>
                    <a:pt x="1730" y="1019"/>
                  </a:lnTo>
                  <a:lnTo>
                    <a:pt x="1728" y="1019"/>
                  </a:lnTo>
                  <a:lnTo>
                    <a:pt x="1728" y="1018"/>
                  </a:lnTo>
                  <a:lnTo>
                    <a:pt x="1727" y="1018"/>
                  </a:lnTo>
                  <a:lnTo>
                    <a:pt x="1727" y="1016"/>
                  </a:lnTo>
                  <a:lnTo>
                    <a:pt x="1725" y="1016"/>
                  </a:lnTo>
                  <a:lnTo>
                    <a:pt x="1725" y="1015"/>
                  </a:lnTo>
                  <a:lnTo>
                    <a:pt x="1725" y="1013"/>
                  </a:lnTo>
                  <a:lnTo>
                    <a:pt x="1724" y="1013"/>
                  </a:lnTo>
                  <a:lnTo>
                    <a:pt x="1724" y="1012"/>
                  </a:lnTo>
                  <a:lnTo>
                    <a:pt x="1724" y="1010"/>
                  </a:lnTo>
                  <a:lnTo>
                    <a:pt x="1722" y="1010"/>
                  </a:lnTo>
                  <a:lnTo>
                    <a:pt x="1722" y="1010"/>
                  </a:lnTo>
                  <a:lnTo>
                    <a:pt x="1722" y="1009"/>
                  </a:lnTo>
                  <a:lnTo>
                    <a:pt x="1721" y="1009"/>
                  </a:lnTo>
                  <a:lnTo>
                    <a:pt x="1721" y="1007"/>
                  </a:lnTo>
                  <a:lnTo>
                    <a:pt x="1721" y="1006"/>
                  </a:lnTo>
                  <a:lnTo>
                    <a:pt x="1719" y="1004"/>
                  </a:lnTo>
                  <a:lnTo>
                    <a:pt x="1718" y="1004"/>
                  </a:lnTo>
                  <a:lnTo>
                    <a:pt x="1718" y="1003"/>
                  </a:lnTo>
                  <a:lnTo>
                    <a:pt x="1718" y="1002"/>
                  </a:lnTo>
                  <a:lnTo>
                    <a:pt x="1716" y="1002"/>
                  </a:lnTo>
                  <a:lnTo>
                    <a:pt x="1716" y="1000"/>
                  </a:lnTo>
                  <a:lnTo>
                    <a:pt x="1716" y="999"/>
                  </a:lnTo>
                  <a:lnTo>
                    <a:pt x="1715" y="999"/>
                  </a:lnTo>
                  <a:lnTo>
                    <a:pt x="1712" y="1000"/>
                  </a:lnTo>
                  <a:lnTo>
                    <a:pt x="1711" y="1000"/>
                  </a:lnTo>
                  <a:lnTo>
                    <a:pt x="1709" y="1000"/>
                  </a:lnTo>
                  <a:lnTo>
                    <a:pt x="1709" y="999"/>
                  </a:lnTo>
                  <a:lnTo>
                    <a:pt x="1708" y="999"/>
                  </a:lnTo>
                  <a:lnTo>
                    <a:pt x="1708" y="997"/>
                  </a:lnTo>
                  <a:lnTo>
                    <a:pt x="1709" y="997"/>
                  </a:lnTo>
                  <a:lnTo>
                    <a:pt x="1709" y="996"/>
                  </a:lnTo>
                  <a:lnTo>
                    <a:pt x="1708" y="996"/>
                  </a:lnTo>
                  <a:lnTo>
                    <a:pt x="1708" y="997"/>
                  </a:lnTo>
                  <a:lnTo>
                    <a:pt x="1706" y="997"/>
                  </a:lnTo>
                  <a:lnTo>
                    <a:pt x="1706" y="999"/>
                  </a:lnTo>
                  <a:lnTo>
                    <a:pt x="1708" y="999"/>
                  </a:lnTo>
                  <a:lnTo>
                    <a:pt x="1708" y="1000"/>
                  </a:lnTo>
                  <a:lnTo>
                    <a:pt x="1706" y="1000"/>
                  </a:lnTo>
                  <a:lnTo>
                    <a:pt x="1705" y="1000"/>
                  </a:lnTo>
                  <a:lnTo>
                    <a:pt x="1705" y="1002"/>
                  </a:lnTo>
                  <a:lnTo>
                    <a:pt x="1703" y="1002"/>
                  </a:lnTo>
                  <a:lnTo>
                    <a:pt x="1702" y="1002"/>
                  </a:lnTo>
                  <a:lnTo>
                    <a:pt x="1702" y="1000"/>
                  </a:lnTo>
                  <a:lnTo>
                    <a:pt x="1700" y="1000"/>
                  </a:lnTo>
                  <a:lnTo>
                    <a:pt x="1700" y="1002"/>
                  </a:lnTo>
                  <a:lnTo>
                    <a:pt x="1702" y="1002"/>
                  </a:lnTo>
                  <a:lnTo>
                    <a:pt x="1703" y="1003"/>
                  </a:lnTo>
                  <a:lnTo>
                    <a:pt x="1702" y="1004"/>
                  </a:lnTo>
                  <a:lnTo>
                    <a:pt x="1700" y="1003"/>
                  </a:lnTo>
                  <a:lnTo>
                    <a:pt x="1700" y="1004"/>
                  </a:lnTo>
                  <a:lnTo>
                    <a:pt x="1700" y="1004"/>
                  </a:lnTo>
                  <a:lnTo>
                    <a:pt x="1700" y="1006"/>
                  </a:lnTo>
                  <a:lnTo>
                    <a:pt x="1700" y="1006"/>
                  </a:lnTo>
                  <a:lnTo>
                    <a:pt x="1700" y="1007"/>
                  </a:lnTo>
                  <a:lnTo>
                    <a:pt x="1702" y="1009"/>
                  </a:lnTo>
                  <a:lnTo>
                    <a:pt x="1702" y="1010"/>
                  </a:lnTo>
                  <a:lnTo>
                    <a:pt x="1702" y="1010"/>
                  </a:lnTo>
                  <a:lnTo>
                    <a:pt x="1703" y="1010"/>
                  </a:lnTo>
                  <a:lnTo>
                    <a:pt x="1703" y="1012"/>
                  </a:lnTo>
                  <a:lnTo>
                    <a:pt x="1703" y="1013"/>
                  </a:lnTo>
                  <a:lnTo>
                    <a:pt x="1705" y="1013"/>
                  </a:lnTo>
                  <a:lnTo>
                    <a:pt x="1705" y="1015"/>
                  </a:lnTo>
                  <a:lnTo>
                    <a:pt x="1705" y="1016"/>
                  </a:lnTo>
                  <a:lnTo>
                    <a:pt x="1706" y="1016"/>
                  </a:lnTo>
                  <a:lnTo>
                    <a:pt x="1706" y="1018"/>
                  </a:lnTo>
                  <a:lnTo>
                    <a:pt x="1706" y="1019"/>
                  </a:lnTo>
                  <a:lnTo>
                    <a:pt x="1706" y="1021"/>
                  </a:lnTo>
                  <a:lnTo>
                    <a:pt x="1708" y="1021"/>
                  </a:lnTo>
                  <a:lnTo>
                    <a:pt x="1709" y="1021"/>
                  </a:lnTo>
                  <a:lnTo>
                    <a:pt x="1711" y="1022"/>
                  </a:lnTo>
                  <a:lnTo>
                    <a:pt x="1711" y="1024"/>
                  </a:lnTo>
                  <a:lnTo>
                    <a:pt x="1711" y="1025"/>
                  </a:lnTo>
                  <a:lnTo>
                    <a:pt x="1712" y="1025"/>
                  </a:lnTo>
                  <a:lnTo>
                    <a:pt x="1713" y="1027"/>
                  </a:lnTo>
                  <a:lnTo>
                    <a:pt x="1715" y="1027"/>
                  </a:lnTo>
                  <a:lnTo>
                    <a:pt x="1715" y="1028"/>
                  </a:lnTo>
                  <a:lnTo>
                    <a:pt x="1715" y="1030"/>
                  </a:lnTo>
                  <a:lnTo>
                    <a:pt x="1716" y="1030"/>
                  </a:lnTo>
                  <a:lnTo>
                    <a:pt x="1716" y="1031"/>
                  </a:lnTo>
                  <a:lnTo>
                    <a:pt x="1716" y="1033"/>
                  </a:lnTo>
                  <a:lnTo>
                    <a:pt x="1715" y="1033"/>
                  </a:lnTo>
                  <a:lnTo>
                    <a:pt x="1715" y="1034"/>
                  </a:lnTo>
                  <a:lnTo>
                    <a:pt x="1716" y="1034"/>
                  </a:lnTo>
                  <a:lnTo>
                    <a:pt x="1716" y="1035"/>
                  </a:lnTo>
                  <a:lnTo>
                    <a:pt x="1716" y="1037"/>
                  </a:lnTo>
                  <a:lnTo>
                    <a:pt x="1718" y="1038"/>
                  </a:lnTo>
                  <a:lnTo>
                    <a:pt x="1719" y="1040"/>
                  </a:lnTo>
                  <a:lnTo>
                    <a:pt x="1719" y="1041"/>
                  </a:lnTo>
                  <a:lnTo>
                    <a:pt x="1719" y="1043"/>
                  </a:lnTo>
                  <a:lnTo>
                    <a:pt x="1721" y="1043"/>
                  </a:lnTo>
                  <a:lnTo>
                    <a:pt x="1721" y="1044"/>
                  </a:lnTo>
                  <a:lnTo>
                    <a:pt x="1721" y="1046"/>
                  </a:lnTo>
                  <a:lnTo>
                    <a:pt x="1722" y="1046"/>
                  </a:lnTo>
                  <a:lnTo>
                    <a:pt x="1722" y="1044"/>
                  </a:lnTo>
                  <a:lnTo>
                    <a:pt x="1722" y="1043"/>
                  </a:lnTo>
                  <a:lnTo>
                    <a:pt x="1721" y="1043"/>
                  </a:lnTo>
                  <a:lnTo>
                    <a:pt x="1721" y="1041"/>
                  </a:lnTo>
                  <a:lnTo>
                    <a:pt x="1721" y="1040"/>
                  </a:lnTo>
                  <a:lnTo>
                    <a:pt x="1721" y="1038"/>
                  </a:lnTo>
                  <a:lnTo>
                    <a:pt x="1722" y="1038"/>
                  </a:lnTo>
                  <a:lnTo>
                    <a:pt x="1721" y="1037"/>
                  </a:lnTo>
                  <a:lnTo>
                    <a:pt x="1722" y="1037"/>
                  </a:lnTo>
                  <a:lnTo>
                    <a:pt x="1722" y="1035"/>
                  </a:lnTo>
                  <a:lnTo>
                    <a:pt x="1724" y="1035"/>
                  </a:lnTo>
                  <a:lnTo>
                    <a:pt x="1724" y="1034"/>
                  </a:lnTo>
                  <a:lnTo>
                    <a:pt x="1725" y="1034"/>
                  </a:lnTo>
                  <a:lnTo>
                    <a:pt x="1727" y="1034"/>
                  </a:lnTo>
                  <a:lnTo>
                    <a:pt x="1727" y="1035"/>
                  </a:lnTo>
                  <a:lnTo>
                    <a:pt x="1728" y="1035"/>
                  </a:lnTo>
                  <a:lnTo>
                    <a:pt x="1728" y="1037"/>
                  </a:lnTo>
                  <a:lnTo>
                    <a:pt x="1728" y="1038"/>
                  </a:lnTo>
                  <a:lnTo>
                    <a:pt x="1727" y="1038"/>
                  </a:lnTo>
                  <a:lnTo>
                    <a:pt x="1727" y="1040"/>
                  </a:lnTo>
                  <a:lnTo>
                    <a:pt x="1727" y="1041"/>
                  </a:lnTo>
                  <a:lnTo>
                    <a:pt x="1728" y="1041"/>
                  </a:lnTo>
                  <a:lnTo>
                    <a:pt x="1728" y="1043"/>
                  </a:lnTo>
                  <a:lnTo>
                    <a:pt x="1728" y="1044"/>
                  </a:lnTo>
                  <a:lnTo>
                    <a:pt x="1727" y="1044"/>
                  </a:lnTo>
                  <a:lnTo>
                    <a:pt x="1727" y="1046"/>
                  </a:lnTo>
                  <a:lnTo>
                    <a:pt x="1727" y="1046"/>
                  </a:lnTo>
                  <a:lnTo>
                    <a:pt x="1725" y="1046"/>
                  </a:lnTo>
                  <a:lnTo>
                    <a:pt x="1725" y="1047"/>
                  </a:lnTo>
                  <a:lnTo>
                    <a:pt x="1727" y="1047"/>
                  </a:lnTo>
                  <a:lnTo>
                    <a:pt x="1728" y="1049"/>
                  </a:lnTo>
                  <a:lnTo>
                    <a:pt x="1730" y="1047"/>
                  </a:lnTo>
                  <a:lnTo>
                    <a:pt x="1730" y="1049"/>
                  </a:lnTo>
                  <a:lnTo>
                    <a:pt x="1730" y="1050"/>
                  </a:lnTo>
                  <a:lnTo>
                    <a:pt x="1731" y="1050"/>
                  </a:lnTo>
                  <a:lnTo>
                    <a:pt x="1733" y="1050"/>
                  </a:lnTo>
                  <a:lnTo>
                    <a:pt x="1734" y="1050"/>
                  </a:lnTo>
                  <a:lnTo>
                    <a:pt x="1734" y="1049"/>
                  </a:lnTo>
                  <a:lnTo>
                    <a:pt x="1736" y="1049"/>
                  </a:lnTo>
                  <a:lnTo>
                    <a:pt x="1736" y="1049"/>
                  </a:lnTo>
                  <a:lnTo>
                    <a:pt x="1737" y="1049"/>
                  </a:lnTo>
                  <a:lnTo>
                    <a:pt x="1739" y="1049"/>
                  </a:lnTo>
                  <a:lnTo>
                    <a:pt x="1740" y="1049"/>
                  </a:lnTo>
                  <a:lnTo>
                    <a:pt x="1742" y="1049"/>
                  </a:lnTo>
                  <a:lnTo>
                    <a:pt x="1742" y="1050"/>
                  </a:lnTo>
                  <a:lnTo>
                    <a:pt x="1743" y="1050"/>
                  </a:lnTo>
                  <a:lnTo>
                    <a:pt x="1745" y="1050"/>
                  </a:lnTo>
                  <a:lnTo>
                    <a:pt x="1745" y="1049"/>
                  </a:lnTo>
                  <a:lnTo>
                    <a:pt x="1746" y="1049"/>
                  </a:lnTo>
                  <a:lnTo>
                    <a:pt x="1747" y="1049"/>
                  </a:lnTo>
                  <a:lnTo>
                    <a:pt x="1747" y="1047"/>
                  </a:lnTo>
                  <a:lnTo>
                    <a:pt x="1749" y="1047"/>
                  </a:lnTo>
                  <a:lnTo>
                    <a:pt x="1747" y="1046"/>
                  </a:lnTo>
                  <a:lnTo>
                    <a:pt x="1749" y="1046"/>
                  </a:lnTo>
                  <a:lnTo>
                    <a:pt x="1750" y="1046"/>
                  </a:lnTo>
                  <a:lnTo>
                    <a:pt x="1750" y="1046"/>
                  </a:lnTo>
                  <a:lnTo>
                    <a:pt x="1750" y="1044"/>
                  </a:lnTo>
                  <a:lnTo>
                    <a:pt x="1752" y="1044"/>
                  </a:lnTo>
                  <a:lnTo>
                    <a:pt x="1752" y="1043"/>
                  </a:lnTo>
                  <a:lnTo>
                    <a:pt x="1753" y="1043"/>
                  </a:lnTo>
                  <a:lnTo>
                    <a:pt x="1755" y="1041"/>
                  </a:lnTo>
                  <a:lnTo>
                    <a:pt x="1755" y="1040"/>
                  </a:lnTo>
                  <a:lnTo>
                    <a:pt x="1756" y="1040"/>
                  </a:lnTo>
                  <a:lnTo>
                    <a:pt x="1756" y="1038"/>
                  </a:lnTo>
                  <a:lnTo>
                    <a:pt x="1758" y="1038"/>
                  </a:lnTo>
                  <a:lnTo>
                    <a:pt x="1759" y="1037"/>
                  </a:lnTo>
                  <a:lnTo>
                    <a:pt x="1761" y="1037"/>
                  </a:lnTo>
                  <a:lnTo>
                    <a:pt x="1761" y="1035"/>
                  </a:lnTo>
                  <a:lnTo>
                    <a:pt x="1761" y="1034"/>
                  </a:lnTo>
                  <a:lnTo>
                    <a:pt x="1762" y="1033"/>
                  </a:lnTo>
                  <a:lnTo>
                    <a:pt x="1764" y="1033"/>
                  </a:lnTo>
                  <a:lnTo>
                    <a:pt x="1764" y="1034"/>
                  </a:lnTo>
                  <a:lnTo>
                    <a:pt x="1764" y="1035"/>
                  </a:lnTo>
                  <a:lnTo>
                    <a:pt x="1764" y="1037"/>
                  </a:lnTo>
                  <a:lnTo>
                    <a:pt x="1762" y="1037"/>
                  </a:lnTo>
                  <a:lnTo>
                    <a:pt x="1762" y="1038"/>
                  </a:lnTo>
                  <a:lnTo>
                    <a:pt x="1764" y="1038"/>
                  </a:lnTo>
                  <a:lnTo>
                    <a:pt x="1764" y="1040"/>
                  </a:lnTo>
                  <a:lnTo>
                    <a:pt x="1764" y="1041"/>
                  </a:lnTo>
                  <a:lnTo>
                    <a:pt x="1764" y="1043"/>
                  </a:lnTo>
                  <a:lnTo>
                    <a:pt x="1764" y="1044"/>
                  </a:lnTo>
                  <a:lnTo>
                    <a:pt x="1764" y="1046"/>
                  </a:lnTo>
                  <a:lnTo>
                    <a:pt x="1765" y="1046"/>
                  </a:lnTo>
                  <a:lnTo>
                    <a:pt x="1765" y="1046"/>
                  </a:lnTo>
                  <a:lnTo>
                    <a:pt x="1767" y="1047"/>
                  </a:lnTo>
                  <a:lnTo>
                    <a:pt x="1767" y="1049"/>
                  </a:lnTo>
                  <a:lnTo>
                    <a:pt x="1768" y="1049"/>
                  </a:lnTo>
                  <a:lnTo>
                    <a:pt x="1768" y="1050"/>
                  </a:lnTo>
                  <a:lnTo>
                    <a:pt x="1770" y="1050"/>
                  </a:lnTo>
                  <a:lnTo>
                    <a:pt x="1771" y="1052"/>
                  </a:lnTo>
                  <a:lnTo>
                    <a:pt x="1771" y="1052"/>
                  </a:lnTo>
                  <a:lnTo>
                    <a:pt x="1773" y="1052"/>
                  </a:lnTo>
                  <a:lnTo>
                    <a:pt x="1774" y="1052"/>
                  </a:lnTo>
                  <a:lnTo>
                    <a:pt x="1774" y="1053"/>
                  </a:lnTo>
                  <a:lnTo>
                    <a:pt x="1776" y="1053"/>
                  </a:lnTo>
                  <a:lnTo>
                    <a:pt x="1777" y="1053"/>
                  </a:lnTo>
                  <a:lnTo>
                    <a:pt x="1778" y="1053"/>
                  </a:lnTo>
                  <a:lnTo>
                    <a:pt x="1780" y="1053"/>
                  </a:lnTo>
                  <a:lnTo>
                    <a:pt x="1780" y="1055"/>
                  </a:lnTo>
                  <a:lnTo>
                    <a:pt x="1781" y="1055"/>
                  </a:lnTo>
                  <a:lnTo>
                    <a:pt x="1781" y="1056"/>
                  </a:lnTo>
                  <a:lnTo>
                    <a:pt x="1783" y="1056"/>
                  </a:lnTo>
                  <a:lnTo>
                    <a:pt x="1783" y="1058"/>
                  </a:lnTo>
                  <a:lnTo>
                    <a:pt x="1783" y="1059"/>
                  </a:lnTo>
                  <a:lnTo>
                    <a:pt x="1784" y="1059"/>
                  </a:lnTo>
                  <a:lnTo>
                    <a:pt x="1784" y="1061"/>
                  </a:lnTo>
                  <a:lnTo>
                    <a:pt x="1786" y="1061"/>
                  </a:lnTo>
                  <a:lnTo>
                    <a:pt x="1786" y="1062"/>
                  </a:lnTo>
                  <a:lnTo>
                    <a:pt x="1787" y="1062"/>
                  </a:lnTo>
                  <a:lnTo>
                    <a:pt x="1789" y="1062"/>
                  </a:lnTo>
                  <a:lnTo>
                    <a:pt x="1789" y="1064"/>
                  </a:lnTo>
                  <a:lnTo>
                    <a:pt x="1789" y="1065"/>
                  </a:lnTo>
                  <a:lnTo>
                    <a:pt x="1789" y="1067"/>
                  </a:lnTo>
                  <a:lnTo>
                    <a:pt x="1787" y="1067"/>
                  </a:lnTo>
                  <a:lnTo>
                    <a:pt x="1787" y="1068"/>
                  </a:lnTo>
                  <a:lnTo>
                    <a:pt x="1786" y="1069"/>
                  </a:lnTo>
                  <a:lnTo>
                    <a:pt x="1786" y="1071"/>
                  </a:lnTo>
                  <a:lnTo>
                    <a:pt x="1784" y="1072"/>
                  </a:lnTo>
                  <a:lnTo>
                    <a:pt x="1783" y="1072"/>
                  </a:lnTo>
                  <a:lnTo>
                    <a:pt x="1781" y="1074"/>
                  </a:lnTo>
                  <a:lnTo>
                    <a:pt x="1781" y="1075"/>
                  </a:lnTo>
                  <a:lnTo>
                    <a:pt x="1780" y="1077"/>
                  </a:lnTo>
                  <a:lnTo>
                    <a:pt x="1780" y="1078"/>
                  </a:lnTo>
                  <a:lnTo>
                    <a:pt x="1778" y="1078"/>
                  </a:lnTo>
                  <a:lnTo>
                    <a:pt x="1778" y="1080"/>
                  </a:lnTo>
                  <a:lnTo>
                    <a:pt x="1778" y="1081"/>
                  </a:lnTo>
                  <a:lnTo>
                    <a:pt x="1777" y="1081"/>
                  </a:lnTo>
                  <a:lnTo>
                    <a:pt x="1777" y="1080"/>
                  </a:lnTo>
                  <a:lnTo>
                    <a:pt x="1777" y="1078"/>
                  </a:lnTo>
                  <a:lnTo>
                    <a:pt x="1776" y="1078"/>
                  </a:lnTo>
                  <a:lnTo>
                    <a:pt x="1776" y="1080"/>
                  </a:lnTo>
                  <a:lnTo>
                    <a:pt x="1774" y="1080"/>
                  </a:lnTo>
                  <a:lnTo>
                    <a:pt x="1774" y="1081"/>
                  </a:lnTo>
                  <a:lnTo>
                    <a:pt x="1773" y="1081"/>
                  </a:lnTo>
                  <a:lnTo>
                    <a:pt x="1774" y="1081"/>
                  </a:lnTo>
                  <a:lnTo>
                    <a:pt x="1773" y="1083"/>
                  </a:lnTo>
                  <a:lnTo>
                    <a:pt x="1773" y="1084"/>
                  </a:lnTo>
                  <a:lnTo>
                    <a:pt x="1773" y="1086"/>
                  </a:lnTo>
                  <a:lnTo>
                    <a:pt x="1773" y="1087"/>
                  </a:lnTo>
                  <a:lnTo>
                    <a:pt x="1773" y="1089"/>
                  </a:lnTo>
                  <a:lnTo>
                    <a:pt x="1773" y="1090"/>
                  </a:lnTo>
                  <a:lnTo>
                    <a:pt x="1773" y="1092"/>
                  </a:lnTo>
                  <a:lnTo>
                    <a:pt x="1771" y="1092"/>
                  </a:lnTo>
                  <a:lnTo>
                    <a:pt x="1770" y="1092"/>
                  </a:lnTo>
                  <a:lnTo>
                    <a:pt x="1768" y="1092"/>
                  </a:lnTo>
                  <a:lnTo>
                    <a:pt x="1767" y="1093"/>
                  </a:lnTo>
                  <a:lnTo>
                    <a:pt x="1765" y="1095"/>
                  </a:lnTo>
                  <a:lnTo>
                    <a:pt x="1765" y="1096"/>
                  </a:lnTo>
                  <a:lnTo>
                    <a:pt x="1765" y="1098"/>
                  </a:lnTo>
                  <a:lnTo>
                    <a:pt x="1764" y="1098"/>
                  </a:lnTo>
                  <a:lnTo>
                    <a:pt x="1764" y="1099"/>
                  </a:lnTo>
                  <a:lnTo>
                    <a:pt x="1762" y="1099"/>
                  </a:lnTo>
                  <a:lnTo>
                    <a:pt x="1761" y="1099"/>
                  </a:lnTo>
                  <a:lnTo>
                    <a:pt x="1759" y="1099"/>
                  </a:lnTo>
                  <a:lnTo>
                    <a:pt x="1758" y="1099"/>
                  </a:lnTo>
                  <a:lnTo>
                    <a:pt x="1758" y="1100"/>
                  </a:lnTo>
                  <a:lnTo>
                    <a:pt x="1756" y="1100"/>
                  </a:lnTo>
                  <a:lnTo>
                    <a:pt x="1756" y="1102"/>
                  </a:lnTo>
                  <a:lnTo>
                    <a:pt x="1755" y="1102"/>
                  </a:lnTo>
                  <a:lnTo>
                    <a:pt x="1755" y="1103"/>
                  </a:lnTo>
                  <a:lnTo>
                    <a:pt x="1755" y="1105"/>
                  </a:lnTo>
                  <a:lnTo>
                    <a:pt x="1755" y="1106"/>
                  </a:lnTo>
                  <a:lnTo>
                    <a:pt x="1753" y="1106"/>
                  </a:lnTo>
                  <a:lnTo>
                    <a:pt x="1752" y="1106"/>
                  </a:lnTo>
                  <a:lnTo>
                    <a:pt x="1752" y="1108"/>
                  </a:lnTo>
                  <a:lnTo>
                    <a:pt x="1750" y="1108"/>
                  </a:lnTo>
                  <a:lnTo>
                    <a:pt x="1750" y="1106"/>
                  </a:lnTo>
                  <a:lnTo>
                    <a:pt x="1749" y="1106"/>
                  </a:lnTo>
                  <a:lnTo>
                    <a:pt x="1747" y="1106"/>
                  </a:lnTo>
                  <a:lnTo>
                    <a:pt x="1746" y="1106"/>
                  </a:lnTo>
                  <a:lnTo>
                    <a:pt x="1745" y="1106"/>
                  </a:lnTo>
                  <a:lnTo>
                    <a:pt x="1745" y="1108"/>
                  </a:lnTo>
                  <a:lnTo>
                    <a:pt x="1743" y="1108"/>
                  </a:lnTo>
                  <a:lnTo>
                    <a:pt x="1743" y="1109"/>
                  </a:lnTo>
                  <a:lnTo>
                    <a:pt x="1742" y="1109"/>
                  </a:lnTo>
                  <a:lnTo>
                    <a:pt x="1740" y="1109"/>
                  </a:lnTo>
                  <a:lnTo>
                    <a:pt x="1739" y="1109"/>
                  </a:lnTo>
                  <a:lnTo>
                    <a:pt x="1737" y="1109"/>
                  </a:lnTo>
                  <a:lnTo>
                    <a:pt x="1737" y="1111"/>
                  </a:lnTo>
                  <a:lnTo>
                    <a:pt x="1736" y="1111"/>
                  </a:lnTo>
                  <a:lnTo>
                    <a:pt x="1736" y="1111"/>
                  </a:lnTo>
                  <a:lnTo>
                    <a:pt x="1734" y="1112"/>
                  </a:lnTo>
                  <a:lnTo>
                    <a:pt x="1733" y="1112"/>
                  </a:lnTo>
                  <a:lnTo>
                    <a:pt x="1733" y="1114"/>
                  </a:lnTo>
                  <a:lnTo>
                    <a:pt x="1733" y="1115"/>
                  </a:lnTo>
                  <a:lnTo>
                    <a:pt x="1733" y="1117"/>
                  </a:lnTo>
                  <a:lnTo>
                    <a:pt x="1733" y="1117"/>
                  </a:lnTo>
                  <a:lnTo>
                    <a:pt x="1731" y="1117"/>
                  </a:lnTo>
                  <a:lnTo>
                    <a:pt x="1730" y="1117"/>
                  </a:lnTo>
                  <a:lnTo>
                    <a:pt x="1730" y="1118"/>
                  </a:lnTo>
                  <a:lnTo>
                    <a:pt x="1728" y="1118"/>
                  </a:lnTo>
                  <a:lnTo>
                    <a:pt x="1727" y="1120"/>
                  </a:lnTo>
                  <a:lnTo>
                    <a:pt x="1725" y="1120"/>
                  </a:lnTo>
                  <a:lnTo>
                    <a:pt x="1724" y="1120"/>
                  </a:lnTo>
                  <a:lnTo>
                    <a:pt x="1722" y="1121"/>
                  </a:lnTo>
                  <a:lnTo>
                    <a:pt x="1721" y="1121"/>
                  </a:lnTo>
                  <a:lnTo>
                    <a:pt x="1719" y="1121"/>
                  </a:lnTo>
                  <a:lnTo>
                    <a:pt x="1718" y="1123"/>
                  </a:lnTo>
                  <a:lnTo>
                    <a:pt x="1716" y="1123"/>
                  </a:lnTo>
                  <a:lnTo>
                    <a:pt x="1715" y="1123"/>
                  </a:lnTo>
                  <a:lnTo>
                    <a:pt x="1713" y="1123"/>
                  </a:lnTo>
                  <a:lnTo>
                    <a:pt x="1712" y="1124"/>
                  </a:lnTo>
                  <a:lnTo>
                    <a:pt x="1711" y="1124"/>
                  </a:lnTo>
                  <a:lnTo>
                    <a:pt x="1709" y="1126"/>
                  </a:lnTo>
                  <a:lnTo>
                    <a:pt x="1708" y="1126"/>
                  </a:lnTo>
                  <a:lnTo>
                    <a:pt x="1708" y="1127"/>
                  </a:lnTo>
                  <a:lnTo>
                    <a:pt x="1706" y="1127"/>
                  </a:lnTo>
                  <a:lnTo>
                    <a:pt x="1706" y="1129"/>
                  </a:lnTo>
                  <a:lnTo>
                    <a:pt x="1705" y="1129"/>
                  </a:lnTo>
                  <a:lnTo>
                    <a:pt x="1703" y="1130"/>
                  </a:lnTo>
                  <a:lnTo>
                    <a:pt x="1702" y="1130"/>
                  </a:lnTo>
                  <a:lnTo>
                    <a:pt x="1700" y="1129"/>
                  </a:lnTo>
                  <a:lnTo>
                    <a:pt x="1700" y="1130"/>
                  </a:lnTo>
                  <a:lnTo>
                    <a:pt x="1700" y="1130"/>
                  </a:lnTo>
                  <a:lnTo>
                    <a:pt x="1699" y="1130"/>
                  </a:lnTo>
                  <a:lnTo>
                    <a:pt x="1699" y="1132"/>
                  </a:lnTo>
                  <a:lnTo>
                    <a:pt x="1697" y="1132"/>
                  </a:lnTo>
                  <a:lnTo>
                    <a:pt x="1697" y="1133"/>
                  </a:lnTo>
                  <a:lnTo>
                    <a:pt x="1694" y="1133"/>
                  </a:lnTo>
                  <a:lnTo>
                    <a:pt x="1693" y="1133"/>
                  </a:lnTo>
                  <a:lnTo>
                    <a:pt x="1693" y="1134"/>
                  </a:lnTo>
                  <a:lnTo>
                    <a:pt x="1691" y="1134"/>
                  </a:lnTo>
                  <a:lnTo>
                    <a:pt x="1690" y="1134"/>
                  </a:lnTo>
                  <a:lnTo>
                    <a:pt x="1688" y="1134"/>
                  </a:lnTo>
                  <a:lnTo>
                    <a:pt x="1687" y="1134"/>
                  </a:lnTo>
                  <a:lnTo>
                    <a:pt x="1685" y="1134"/>
                  </a:lnTo>
                  <a:lnTo>
                    <a:pt x="1684" y="1134"/>
                  </a:lnTo>
                  <a:lnTo>
                    <a:pt x="1682" y="1134"/>
                  </a:lnTo>
                  <a:lnTo>
                    <a:pt x="1682" y="1136"/>
                  </a:lnTo>
                  <a:lnTo>
                    <a:pt x="1681" y="1137"/>
                  </a:lnTo>
                  <a:lnTo>
                    <a:pt x="1680" y="1137"/>
                  </a:lnTo>
                  <a:lnTo>
                    <a:pt x="1680" y="1139"/>
                  </a:lnTo>
                  <a:lnTo>
                    <a:pt x="1678" y="1139"/>
                  </a:lnTo>
                  <a:lnTo>
                    <a:pt x="1678" y="1140"/>
                  </a:lnTo>
                  <a:lnTo>
                    <a:pt x="1677" y="1140"/>
                  </a:lnTo>
                  <a:lnTo>
                    <a:pt x="1677" y="1139"/>
                  </a:lnTo>
                  <a:lnTo>
                    <a:pt x="1675" y="1139"/>
                  </a:lnTo>
                  <a:lnTo>
                    <a:pt x="1674" y="1139"/>
                  </a:lnTo>
                  <a:lnTo>
                    <a:pt x="1674" y="1140"/>
                  </a:lnTo>
                  <a:lnTo>
                    <a:pt x="1672" y="1140"/>
                  </a:lnTo>
                  <a:lnTo>
                    <a:pt x="1671" y="1140"/>
                  </a:lnTo>
                  <a:lnTo>
                    <a:pt x="1669" y="1140"/>
                  </a:lnTo>
                  <a:lnTo>
                    <a:pt x="1668" y="1140"/>
                  </a:lnTo>
                  <a:lnTo>
                    <a:pt x="1668" y="1139"/>
                  </a:lnTo>
                  <a:lnTo>
                    <a:pt x="1666" y="1140"/>
                  </a:lnTo>
                  <a:lnTo>
                    <a:pt x="1666" y="1139"/>
                  </a:lnTo>
                  <a:lnTo>
                    <a:pt x="1666" y="1137"/>
                  </a:lnTo>
                  <a:lnTo>
                    <a:pt x="1665" y="1137"/>
                  </a:lnTo>
                  <a:lnTo>
                    <a:pt x="1665" y="1136"/>
                  </a:lnTo>
                  <a:lnTo>
                    <a:pt x="1665" y="1134"/>
                  </a:lnTo>
                  <a:lnTo>
                    <a:pt x="1665" y="1133"/>
                  </a:lnTo>
                  <a:lnTo>
                    <a:pt x="1665" y="1132"/>
                  </a:lnTo>
                  <a:lnTo>
                    <a:pt x="1665" y="1130"/>
                  </a:lnTo>
                  <a:lnTo>
                    <a:pt x="1665" y="1130"/>
                  </a:lnTo>
                  <a:lnTo>
                    <a:pt x="1665" y="1129"/>
                  </a:lnTo>
                  <a:lnTo>
                    <a:pt x="1665" y="1127"/>
                  </a:lnTo>
                  <a:lnTo>
                    <a:pt x="1665" y="1126"/>
                  </a:lnTo>
                  <a:lnTo>
                    <a:pt x="1665" y="1124"/>
                  </a:lnTo>
                  <a:lnTo>
                    <a:pt x="1663" y="1124"/>
                  </a:lnTo>
                  <a:lnTo>
                    <a:pt x="1663" y="1123"/>
                  </a:lnTo>
                  <a:lnTo>
                    <a:pt x="1663" y="1121"/>
                  </a:lnTo>
                  <a:lnTo>
                    <a:pt x="1663" y="1120"/>
                  </a:lnTo>
                  <a:lnTo>
                    <a:pt x="1663" y="1118"/>
                  </a:lnTo>
                  <a:lnTo>
                    <a:pt x="1662" y="1118"/>
                  </a:lnTo>
                  <a:lnTo>
                    <a:pt x="1662" y="1117"/>
                  </a:lnTo>
                  <a:lnTo>
                    <a:pt x="1662" y="1117"/>
                  </a:lnTo>
                  <a:lnTo>
                    <a:pt x="1663" y="1115"/>
                  </a:lnTo>
                  <a:lnTo>
                    <a:pt x="1663" y="1114"/>
                  </a:lnTo>
                  <a:lnTo>
                    <a:pt x="1663" y="1112"/>
                  </a:lnTo>
                  <a:lnTo>
                    <a:pt x="1662" y="1112"/>
                  </a:lnTo>
                  <a:lnTo>
                    <a:pt x="1662" y="1111"/>
                  </a:lnTo>
                  <a:lnTo>
                    <a:pt x="1662" y="1109"/>
                  </a:lnTo>
                  <a:lnTo>
                    <a:pt x="1662" y="1108"/>
                  </a:lnTo>
                  <a:lnTo>
                    <a:pt x="1660" y="1108"/>
                  </a:lnTo>
                  <a:lnTo>
                    <a:pt x="1660" y="1106"/>
                  </a:lnTo>
                  <a:lnTo>
                    <a:pt x="1659" y="1106"/>
                  </a:lnTo>
                  <a:lnTo>
                    <a:pt x="1659" y="1105"/>
                  </a:lnTo>
                  <a:lnTo>
                    <a:pt x="1659" y="1103"/>
                  </a:lnTo>
                  <a:lnTo>
                    <a:pt x="1657" y="1102"/>
                  </a:lnTo>
                  <a:lnTo>
                    <a:pt x="1656" y="1100"/>
                  </a:lnTo>
                  <a:lnTo>
                    <a:pt x="1654" y="1100"/>
                  </a:lnTo>
                  <a:lnTo>
                    <a:pt x="1654" y="1099"/>
                  </a:lnTo>
                  <a:lnTo>
                    <a:pt x="1653" y="1099"/>
                  </a:lnTo>
                  <a:lnTo>
                    <a:pt x="1653" y="1098"/>
                  </a:lnTo>
                  <a:lnTo>
                    <a:pt x="1653" y="1096"/>
                  </a:lnTo>
                  <a:lnTo>
                    <a:pt x="1651" y="1096"/>
                  </a:lnTo>
                  <a:lnTo>
                    <a:pt x="1651" y="1095"/>
                  </a:lnTo>
                  <a:lnTo>
                    <a:pt x="1650" y="1095"/>
                  </a:lnTo>
                  <a:lnTo>
                    <a:pt x="1650" y="1093"/>
                  </a:lnTo>
                  <a:lnTo>
                    <a:pt x="1650" y="1092"/>
                  </a:lnTo>
                  <a:lnTo>
                    <a:pt x="1650" y="1090"/>
                  </a:lnTo>
                  <a:lnTo>
                    <a:pt x="1649" y="1090"/>
                  </a:lnTo>
                  <a:lnTo>
                    <a:pt x="1649" y="1089"/>
                  </a:lnTo>
                  <a:lnTo>
                    <a:pt x="1649" y="1087"/>
                  </a:lnTo>
                  <a:lnTo>
                    <a:pt x="1649" y="1086"/>
                  </a:lnTo>
                  <a:lnTo>
                    <a:pt x="1647" y="1086"/>
                  </a:lnTo>
                  <a:lnTo>
                    <a:pt x="1647" y="1084"/>
                  </a:lnTo>
                  <a:lnTo>
                    <a:pt x="1646" y="1084"/>
                  </a:lnTo>
                  <a:lnTo>
                    <a:pt x="1646" y="1083"/>
                  </a:lnTo>
                  <a:lnTo>
                    <a:pt x="1644" y="1083"/>
                  </a:lnTo>
                  <a:lnTo>
                    <a:pt x="1644" y="1081"/>
                  </a:lnTo>
                  <a:lnTo>
                    <a:pt x="1643" y="1081"/>
                  </a:lnTo>
                  <a:lnTo>
                    <a:pt x="1643" y="1081"/>
                  </a:lnTo>
                  <a:lnTo>
                    <a:pt x="1641" y="1081"/>
                  </a:lnTo>
                  <a:lnTo>
                    <a:pt x="1640" y="1081"/>
                  </a:lnTo>
                  <a:lnTo>
                    <a:pt x="1638" y="1081"/>
                  </a:lnTo>
                  <a:lnTo>
                    <a:pt x="1638" y="1080"/>
                  </a:lnTo>
                  <a:lnTo>
                    <a:pt x="1637" y="1078"/>
                  </a:lnTo>
                  <a:lnTo>
                    <a:pt x="1637" y="1077"/>
                  </a:lnTo>
                  <a:lnTo>
                    <a:pt x="1635" y="1077"/>
                  </a:lnTo>
                  <a:lnTo>
                    <a:pt x="1635" y="1075"/>
                  </a:lnTo>
                  <a:lnTo>
                    <a:pt x="1634" y="1075"/>
                  </a:lnTo>
                  <a:lnTo>
                    <a:pt x="1634" y="1074"/>
                  </a:lnTo>
                  <a:lnTo>
                    <a:pt x="1634" y="1072"/>
                  </a:lnTo>
                  <a:lnTo>
                    <a:pt x="1634" y="1071"/>
                  </a:lnTo>
                  <a:lnTo>
                    <a:pt x="1634" y="1069"/>
                  </a:lnTo>
                  <a:lnTo>
                    <a:pt x="1634" y="1068"/>
                  </a:lnTo>
                  <a:lnTo>
                    <a:pt x="1632" y="1068"/>
                  </a:lnTo>
                  <a:lnTo>
                    <a:pt x="1632" y="1067"/>
                  </a:lnTo>
                  <a:lnTo>
                    <a:pt x="1634" y="1067"/>
                  </a:lnTo>
                  <a:lnTo>
                    <a:pt x="1634" y="1065"/>
                  </a:lnTo>
                  <a:lnTo>
                    <a:pt x="1634" y="1064"/>
                  </a:lnTo>
                  <a:lnTo>
                    <a:pt x="1634" y="1062"/>
                  </a:lnTo>
                  <a:lnTo>
                    <a:pt x="1632" y="1061"/>
                  </a:lnTo>
                  <a:lnTo>
                    <a:pt x="1632" y="1059"/>
                  </a:lnTo>
                  <a:lnTo>
                    <a:pt x="1631" y="1059"/>
                  </a:lnTo>
                  <a:lnTo>
                    <a:pt x="1631" y="1058"/>
                  </a:lnTo>
                  <a:lnTo>
                    <a:pt x="1631" y="1056"/>
                  </a:lnTo>
                  <a:lnTo>
                    <a:pt x="1631" y="1055"/>
                  </a:lnTo>
                  <a:lnTo>
                    <a:pt x="1629" y="1055"/>
                  </a:lnTo>
                  <a:lnTo>
                    <a:pt x="1629" y="1053"/>
                  </a:lnTo>
                  <a:lnTo>
                    <a:pt x="1629" y="1052"/>
                  </a:lnTo>
                  <a:lnTo>
                    <a:pt x="1629" y="1052"/>
                  </a:lnTo>
                  <a:lnTo>
                    <a:pt x="1629" y="1050"/>
                  </a:lnTo>
                  <a:lnTo>
                    <a:pt x="1628" y="1050"/>
                  </a:lnTo>
                  <a:lnTo>
                    <a:pt x="1626" y="1050"/>
                  </a:lnTo>
                  <a:lnTo>
                    <a:pt x="1626" y="1049"/>
                  </a:lnTo>
                  <a:lnTo>
                    <a:pt x="1625" y="1049"/>
                  </a:lnTo>
                  <a:lnTo>
                    <a:pt x="1625" y="1047"/>
                  </a:lnTo>
                  <a:lnTo>
                    <a:pt x="1623" y="1047"/>
                  </a:lnTo>
                  <a:lnTo>
                    <a:pt x="1622" y="1047"/>
                  </a:lnTo>
                  <a:lnTo>
                    <a:pt x="1622" y="1046"/>
                  </a:lnTo>
                  <a:lnTo>
                    <a:pt x="1622" y="1046"/>
                  </a:lnTo>
                  <a:lnTo>
                    <a:pt x="1620" y="1046"/>
                  </a:lnTo>
                  <a:lnTo>
                    <a:pt x="1620" y="1044"/>
                  </a:lnTo>
                  <a:lnTo>
                    <a:pt x="1620" y="1043"/>
                  </a:lnTo>
                  <a:lnTo>
                    <a:pt x="1620" y="1041"/>
                  </a:lnTo>
                  <a:lnTo>
                    <a:pt x="1620" y="1040"/>
                  </a:lnTo>
                  <a:lnTo>
                    <a:pt x="1619" y="1040"/>
                  </a:lnTo>
                  <a:lnTo>
                    <a:pt x="1619" y="1038"/>
                  </a:lnTo>
                  <a:lnTo>
                    <a:pt x="1619" y="1037"/>
                  </a:lnTo>
                  <a:lnTo>
                    <a:pt x="1618" y="1037"/>
                  </a:lnTo>
                  <a:lnTo>
                    <a:pt x="1616" y="1037"/>
                  </a:lnTo>
                  <a:lnTo>
                    <a:pt x="1616" y="1035"/>
                  </a:lnTo>
                  <a:lnTo>
                    <a:pt x="1616" y="1034"/>
                  </a:lnTo>
                  <a:lnTo>
                    <a:pt x="1615" y="1034"/>
                  </a:lnTo>
                  <a:lnTo>
                    <a:pt x="1615" y="1033"/>
                  </a:lnTo>
                  <a:lnTo>
                    <a:pt x="1615" y="1031"/>
                  </a:lnTo>
                  <a:lnTo>
                    <a:pt x="1613" y="1030"/>
                  </a:lnTo>
                  <a:lnTo>
                    <a:pt x="1613" y="1028"/>
                  </a:lnTo>
                  <a:lnTo>
                    <a:pt x="1612" y="1028"/>
                  </a:lnTo>
                  <a:lnTo>
                    <a:pt x="1612" y="1027"/>
                  </a:lnTo>
                  <a:lnTo>
                    <a:pt x="1610" y="1025"/>
                  </a:lnTo>
                  <a:lnTo>
                    <a:pt x="1610" y="1024"/>
                  </a:lnTo>
                  <a:lnTo>
                    <a:pt x="1609" y="1024"/>
                  </a:lnTo>
                  <a:lnTo>
                    <a:pt x="1609" y="1022"/>
                  </a:lnTo>
                  <a:lnTo>
                    <a:pt x="1607" y="1022"/>
                  </a:lnTo>
                  <a:lnTo>
                    <a:pt x="1607" y="1021"/>
                  </a:lnTo>
                  <a:lnTo>
                    <a:pt x="1607" y="1019"/>
                  </a:lnTo>
                  <a:lnTo>
                    <a:pt x="1606" y="1019"/>
                  </a:lnTo>
                  <a:lnTo>
                    <a:pt x="1606" y="1018"/>
                  </a:lnTo>
                  <a:lnTo>
                    <a:pt x="1604" y="1018"/>
                  </a:lnTo>
                  <a:lnTo>
                    <a:pt x="1604" y="1016"/>
                  </a:lnTo>
                  <a:lnTo>
                    <a:pt x="1603" y="1016"/>
                  </a:lnTo>
                  <a:lnTo>
                    <a:pt x="1601" y="1016"/>
                  </a:lnTo>
                  <a:lnTo>
                    <a:pt x="1601" y="1015"/>
                  </a:lnTo>
                  <a:lnTo>
                    <a:pt x="1601" y="1013"/>
                  </a:lnTo>
                  <a:lnTo>
                    <a:pt x="1601" y="1012"/>
                  </a:lnTo>
                  <a:lnTo>
                    <a:pt x="1601" y="1010"/>
                  </a:lnTo>
                  <a:lnTo>
                    <a:pt x="1603" y="1010"/>
                  </a:lnTo>
                  <a:lnTo>
                    <a:pt x="1603" y="1010"/>
                  </a:lnTo>
                  <a:lnTo>
                    <a:pt x="1603" y="1009"/>
                  </a:lnTo>
                  <a:lnTo>
                    <a:pt x="1603" y="1007"/>
                  </a:lnTo>
                  <a:lnTo>
                    <a:pt x="1603" y="1006"/>
                  </a:lnTo>
                  <a:lnTo>
                    <a:pt x="1601" y="1006"/>
                  </a:lnTo>
                  <a:lnTo>
                    <a:pt x="1601" y="1007"/>
                  </a:lnTo>
                  <a:lnTo>
                    <a:pt x="1601" y="1009"/>
                  </a:lnTo>
                  <a:lnTo>
                    <a:pt x="1601" y="1010"/>
                  </a:lnTo>
                  <a:lnTo>
                    <a:pt x="1600" y="1010"/>
                  </a:lnTo>
                  <a:lnTo>
                    <a:pt x="1600" y="1012"/>
                  </a:lnTo>
                  <a:lnTo>
                    <a:pt x="1600" y="1013"/>
                  </a:lnTo>
                  <a:lnTo>
                    <a:pt x="1598" y="1013"/>
                  </a:lnTo>
                  <a:lnTo>
                    <a:pt x="1598" y="1015"/>
                  </a:lnTo>
                  <a:lnTo>
                    <a:pt x="1600" y="1015"/>
                  </a:lnTo>
                  <a:lnTo>
                    <a:pt x="1600" y="1016"/>
                  </a:lnTo>
                  <a:lnTo>
                    <a:pt x="1598" y="1018"/>
                  </a:lnTo>
                  <a:lnTo>
                    <a:pt x="1598" y="1019"/>
                  </a:lnTo>
                  <a:lnTo>
                    <a:pt x="1597" y="1019"/>
                  </a:lnTo>
                  <a:lnTo>
                    <a:pt x="1595" y="1019"/>
                  </a:lnTo>
                  <a:lnTo>
                    <a:pt x="1595" y="1018"/>
                  </a:lnTo>
                  <a:lnTo>
                    <a:pt x="1594" y="1018"/>
                  </a:lnTo>
                  <a:lnTo>
                    <a:pt x="1594" y="1016"/>
                  </a:lnTo>
                  <a:lnTo>
                    <a:pt x="1594" y="1016"/>
                  </a:lnTo>
                  <a:lnTo>
                    <a:pt x="1594" y="1015"/>
                  </a:lnTo>
                  <a:lnTo>
                    <a:pt x="1592" y="1013"/>
                  </a:lnTo>
                  <a:lnTo>
                    <a:pt x="1591" y="1013"/>
                  </a:lnTo>
                  <a:lnTo>
                    <a:pt x="1591" y="1012"/>
                  </a:lnTo>
                  <a:lnTo>
                    <a:pt x="1591" y="1010"/>
                  </a:lnTo>
                  <a:lnTo>
                    <a:pt x="1591" y="1010"/>
                  </a:lnTo>
                  <a:lnTo>
                    <a:pt x="1591" y="1009"/>
                  </a:lnTo>
                  <a:lnTo>
                    <a:pt x="1589" y="1009"/>
                  </a:lnTo>
                  <a:lnTo>
                    <a:pt x="1589" y="1007"/>
                  </a:lnTo>
                  <a:lnTo>
                    <a:pt x="1588" y="1007"/>
                  </a:lnTo>
                  <a:lnTo>
                    <a:pt x="1588" y="1006"/>
                  </a:lnTo>
                  <a:lnTo>
                    <a:pt x="1586" y="1006"/>
                  </a:lnTo>
                  <a:lnTo>
                    <a:pt x="1586" y="1004"/>
                  </a:lnTo>
                  <a:lnTo>
                    <a:pt x="1586" y="1003"/>
                  </a:lnTo>
                  <a:lnTo>
                    <a:pt x="1586" y="1002"/>
                  </a:lnTo>
                  <a:lnTo>
                    <a:pt x="1585" y="1002"/>
                  </a:lnTo>
                  <a:lnTo>
                    <a:pt x="1585" y="1003"/>
                  </a:lnTo>
                  <a:lnTo>
                    <a:pt x="1585" y="1004"/>
                  </a:lnTo>
                  <a:lnTo>
                    <a:pt x="1585" y="1006"/>
                  </a:lnTo>
                  <a:lnTo>
                    <a:pt x="1586" y="1006"/>
                  </a:lnTo>
                  <a:lnTo>
                    <a:pt x="1586" y="1007"/>
                  </a:lnTo>
                  <a:lnTo>
                    <a:pt x="1586" y="1009"/>
                  </a:lnTo>
                  <a:lnTo>
                    <a:pt x="1586" y="1010"/>
                  </a:lnTo>
                  <a:lnTo>
                    <a:pt x="1588" y="1010"/>
                  </a:lnTo>
                  <a:lnTo>
                    <a:pt x="1588" y="1012"/>
                  </a:lnTo>
                  <a:lnTo>
                    <a:pt x="1589" y="1012"/>
                  </a:lnTo>
                  <a:lnTo>
                    <a:pt x="1589" y="1013"/>
                  </a:lnTo>
                  <a:lnTo>
                    <a:pt x="1591" y="1013"/>
                  </a:lnTo>
                  <a:lnTo>
                    <a:pt x="1589" y="1015"/>
                  </a:lnTo>
                  <a:lnTo>
                    <a:pt x="1591" y="1015"/>
                  </a:lnTo>
                  <a:lnTo>
                    <a:pt x="1591" y="1016"/>
                  </a:lnTo>
                  <a:lnTo>
                    <a:pt x="1592" y="1016"/>
                  </a:lnTo>
                  <a:lnTo>
                    <a:pt x="1594" y="1018"/>
                  </a:lnTo>
                  <a:lnTo>
                    <a:pt x="1592" y="1018"/>
                  </a:lnTo>
                  <a:lnTo>
                    <a:pt x="1592" y="1019"/>
                  </a:lnTo>
                  <a:lnTo>
                    <a:pt x="1594" y="1019"/>
                  </a:lnTo>
                  <a:lnTo>
                    <a:pt x="1594" y="1021"/>
                  </a:lnTo>
                  <a:lnTo>
                    <a:pt x="1594" y="1022"/>
                  </a:lnTo>
                  <a:lnTo>
                    <a:pt x="1594" y="1022"/>
                  </a:lnTo>
                  <a:lnTo>
                    <a:pt x="1594" y="1024"/>
                  </a:lnTo>
                  <a:lnTo>
                    <a:pt x="1594" y="1025"/>
                  </a:lnTo>
                  <a:lnTo>
                    <a:pt x="1595" y="1025"/>
                  </a:lnTo>
                  <a:lnTo>
                    <a:pt x="1595" y="1027"/>
                  </a:lnTo>
                  <a:lnTo>
                    <a:pt x="1595" y="1028"/>
                  </a:lnTo>
                  <a:lnTo>
                    <a:pt x="1595" y="1030"/>
                  </a:lnTo>
                  <a:lnTo>
                    <a:pt x="1597" y="1030"/>
                  </a:lnTo>
                  <a:lnTo>
                    <a:pt x="1597" y="1031"/>
                  </a:lnTo>
                  <a:lnTo>
                    <a:pt x="1597" y="1033"/>
                  </a:lnTo>
                  <a:lnTo>
                    <a:pt x="1598" y="1034"/>
                  </a:lnTo>
                  <a:lnTo>
                    <a:pt x="1598" y="1035"/>
                  </a:lnTo>
                  <a:lnTo>
                    <a:pt x="1600" y="1037"/>
                  </a:lnTo>
                  <a:lnTo>
                    <a:pt x="1601" y="1038"/>
                  </a:lnTo>
                  <a:lnTo>
                    <a:pt x="1601" y="1040"/>
                  </a:lnTo>
                  <a:lnTo>
                    <a:pt x="1601" y="1041"/>
                  </a:lnTo>
                  <a:lnTo>
                    <a:pt x="1603" y="1041"/>
                  </a:lnTo>
                  <a:lnTo>
                    <a:pt x="1603" y="1043"/>
                  </a:lnTo>
                  <a:lnTo>
                    <a:pt x="1603" y="1044"/>
                  </a:lnTo>
                  <a:lnTo>
                    <a:pt x="1604" y="1044"/>
                  </a:lnTo>
                  <a:lnTo>
                    <a:pt x="1604" y="1046"/>
                  </a:lnTo>
                  <a:lnTo>
                    <a:pt x="1604" y="1046"/>
                  </a:lnTo>
                  <a:lnTo>
                    <a:pt x="1606" y="1047"/>
                  </a:lnTo>
                  <a:lnTo>
                    <a:pt x="1607" y="1047"/>
                  </a:lnTo>
                  <a:lnTo>
                    <a:pt x="1607" y="1049"/>
                  </a:lnTo>
                  <a:lnTo>
                    <a:pt x="1609" y="1050"/>
                  </a:lnTo>
                  <a:lnTo>
                    <a:pt x="1607" y="1050"/>
                  </a:lnTo>
                  <a:lnTo>
                    <a:pt x="1607" y="1052"/>
                  </a:lnTo>
                  <a:lnTo>
                    <a:pt x="1607" y="1053"/>
                  </a:lnTo>
                  <a:lnTo>
                    <a:pt x="1607" y="1055"/>
                  </a:lnTo>
                  <a:lnTo>
                    <a:pt x="1607" y="1056"/>
                  </a:lnTo>
                  <a:lnTo>
                    <a:pt x="1609" y="1058"/>
                  </a:lnTo>
                  <a:lnTo>
                    <a:pt x="1609" y="1059"/>
                  </a:lnTo>
                  <a:lnTo>
                    <a:pt x="1610" y="1059"/>
                  </a:lnTo>
                  <a:lnTo>
                    <a:pt x="1610" y="1061"/>
                  </a:lnTo>
                  <a:lnTo>
                    <a:pt x="1612" y="1061"/>
                  </a:lnTo>
                  <a:lnTo>
                    <a:pt x="1612" y="1062"/>
                  </a:lnTo>
                  <a:lnTo>
                    <a:pt x="1613" y="1062"/>
                  </a:lnTo>
                  <a:lnTo>
                    <a:pt x="1613" y="1064"/>
                  </a:lnTo>
                  <a:lnTo>
                    <a:pt x="1615" y="1064"/>
                  </a:lnTo>
                  <a:lnTo>
                    <a:pt x="1615" y="1065"/>
                  </a:lnTo>
                  <a:lnTo>
                    <a:pt x="1616" y="1065"/>
                  </a:lnTo>
                  <a:lnTo>
                    <a:pt x="1618" y="1067"/>
                  </a:lnTo>
                  <a:lnTo>
                    <a:pt x="1618" y="1068"/>
                  </a:lnTo>
                  <a:lnTo>
                    <a:pt x="1618" y="1069"/>
                  </a:lnTo>
                  <a:lnTo>
                    <a:pt x="1618" y="1071"/>
                  </a:lnTo>
                  <a:lnTo>
                    <a:pt x="1619" y="1071"/>
                  </a:lnTo>
                  <a:lnTo>
                    <a:pt x="1620" y="1072"/>
                  </a:lnTo>
                  <a:lnTo>
                    <a:pt x="1620" y="1074"/>
                  </a:lnTo>
                  <a:lnTo>
                    <a:pt x="1622" y="1075"/>
                  </a:lnTo>
                  <a:lnTo>
                    <a:pt x="1620" y="1075"/>
                  </a:lnTo>
                  <a:lnTo>
                    <a:pt x="1620" y="1077"/>
                  </a:lnTo>
                  <a:lnTo>
                    <a:pt x="1620" y="1078"/>
                  </a:lnTo>
                  <a:lnTo>
                    <a:pt x="1620" y="1080"/>
                  </a:lnTo>
                  <a:lnTo>
                    <a:pt x="1620" y="1081"/>
                  </a:lnTo>
                  <a:lnTo>
                    <a:pt x="1620" y="1081"/>
                  </a:lnTo>
                  <a:lnTo>
                    <a:pt x="1620" y="1083"/>
                  </a:lnTo>
                  <a:lnTo>
                    <a:pt x="1620" y="1084"/>
                  </a:lnTo>
                  <a:lnTo>
                    <a:pt x="1620" y="1086"/>
                  </a:lnTo>
                  <a:lnTo>
                    <a:pt x="1620" y="1087"/>
                  </a:lnTo>
                  <a:lnTo>
                    <a:pt x="1622" y="1089"/>
                  </a:lnTo>
                  <a:lnTo>
                    <a:pt x="1622" y="1090"/>
                  </a:lnTo>
                  <a:lnTo>
                    <a:pt x="1622" y="1092"/>
                  </a:lnTo>
                  <a:lnTo>
                    <a:pt x="1623" y="1093"/>
                  </a:lnTo>
                  <a:lnTo>
                    <a:pt x="1625" y="1093"/>
                  </a:lnTo>
                  <a:lnTo>
                    <a:pt x="1626" y="1095"/>
                  </a:lnTo>
                  <a:lnTo>
                    <a:pt x="1628" y="1095"/>
                  </a:lnTo>
                  <a:lnTo>
                    <a:pt x="1628" y="1096"/>
                  </a:lnTo>
                  <a:lnTo>
                    <a:pt x="1629" y="1096"/>
                  </a:lnTo>
                  <a:lnTo>
                    <a:pt x="1629" y="1098"/>
                  </a:lnTo>
                  <a:lnTo>
                    <a:pt x="1629" y="1098"/>
                  </a:lnTo>
                  <a:lnTo>
                    <a:pt x="1629" y="1099"/>
                  </a:lnTo>
                  <a:lnTo>
                    <a:pt x="1631" y="1099"/>
                  </a:lnTo>
                  <a:lnTo>
                    <a:pt x="1631" y="1100"/>
                  </a:lnTo>
                  <a:lnTo>
                    <a:pt x="1631" y="1102"/>
                  </a:lnTo>
                  <a:lnTo>
                    <a:pt x="1632" y="1102"/>
                  </a:lnTo>
                  <a:lnTo>
                    <a:pt x="1632" y="1103"/>
                  </a:lnTo>
                  <a:lnTo>
                    <a:pt x="1632" y="1105"/>
                  </a:lnTo>
                  <a:lnTo>
                    <a:pt x="1634" y="1105"/>
                  </a:lnTo>
                  <a:lnTo>
                    <a:pt x="1634" y="1106"/>
                  </a:lnTo>
                  <a:lnTo>
                    <a:pt x="1634" y="1108"/>
                  </a:lnTo>
                  <a:lnTo>
                    <a:pt x="1634" y="1109"/>
                  </a:lnTo>
                  <a:lnTo>
                    <a:pt x="1634" y="1111"/>
                  </a:lnTo>
                  <a:lnTo>
                    <a:pt x="1635" y="1111"/>
                  </a:lnTo>
                  <a:lnTo>
                    <a:pt x="1634" y="1112"/>
                  </a:lnTo>
                  <a:lnTo>
                    <a:pt x="1635" y="1112"/>
                  </a:lnTo>
                  <a:lnTo>
                    <a:pt x="1635" y="1114"/>
                  </a:lnTo>
                  <a:lnTo>
                    <a:pt x="1635" y="1115"/>
                  </a:lnTo>
                  <a:lnTo>
                    <a:pt x="1635" y="1117"/>
                  </a:lnTo>
                  <a:lnTo>
                    <a:pt x="1637" y="1117"/>
                  </a:lnTo>
                  <a:lnTo>
                    <a:pt x="1637" y="1117"/>
                  </a:lnTo>
                  <a:lnTo>
                    <a:pt x="1638" y="1117"/>
                  </a:lnTo>
                  <a:lnTo>
                    <a:pt x="1638" y="1118"/>
                  </a:lnTo>
                  <a:lnTo>
                    <a:pt x="1638" y="1120"/>
                  </a:lnTo>
                  <a:lnTo>
                    <a:pt x="1638" y="1121"/>
                  </a:lnTo>
                  <a:lnTo>
                    <a:pt x="1640" y="1121"/>
                  </a:lnTo>
                  <a:lnTo>
                    <a:pt x="1640" y="1120"/>
                  </a:lnTo>
                  <a:lnTo>
                    <a:pt x="1640" y="1118"/>
                  </a:lnTo>
                  <a:lnTo>
                    <a:pt x="1641" y="1118"/>
                  </a:lnTo>
                  <a:lnTo>
                    <a:pt x="1641" y="1120"/>
                  </a:lnTo>
                  <a:lnTo>
                    <a:pt x="1641" y="1121"/>
                  </a:lnTo>
                  <a:lnTo>
                    <a:pt x="1643" y="1121"/>
                  </a:lnTo>
                  <a:lnTo>
                    <a:pt x="1643" y="1123"/>
                  </a:lnTo>
                  <a:lnTo>
                    <a:pt x="1644" y="1123"/>
                  </a:lnTo>
                  <a:lnTo>
                    <a:pt x="1644" y="1121"/>
                  </a:lnTo>
                  <a:lnTo>
                    <a:pt x="1646" y="1121"/>
                  </a:lnTo>
                  <a:lnTo>
                    <a:pt x="1646" y="1123"/>
                  </a:lnTo>
                  <a:lnTo>
                    <a:pt x="1647" y="1123"/>
                  </a:lnTo>
                  <a:lnTo>
                    <a:pt x="1647" y="1124"/>
                  </a:lnTo>
                  <a:lnTo>
                    <a:pt x="1649" y="1124"/>
                  </a:lnTo>
                  <a:lnTo>
                    <a:pt x="1650" y="1124"/>
                  </a:lnTo>
                  <a:lnTo>
                    <a:pt x="1650" y="1126"/>
                  </a:lnTo>
                  <a:lnTo>
                    <a:pt x="1651" y="1126"/>
                  </a:lnTo>
                  <a:lnTo>
                    <a:pt x="1651" y="1127"/>
                  </a:lnTo>
                  <a:lnTo>
                    <a:pt x="1653" y="1127"/>
                  </a:lnTo>
                  <a:lnTo>
                    <a:pt x="1653" y="1129"/>
                  </a:lnTo>
                  <a:lnTo>
                    <a:pt x="1653" y="1130"/>
                  </a:lnTo>
                  <a:lnTo>
                    <a:pt x="1654" y="1130"/>
                  </a:lnTo>
                  <a:lnTo>
                    <a:pt x="1656" y="1130"/>
                  </a:lnTo>
                  <a:lnTo>
                    <a:pt x="1656" y="1132"/>
                  </a:lnTo>
                  <a:lnTo>
                    <a:pt x="1657" y="1132"/>
                  </a:lnTo>
                  <a:lnTo>
                    <a:pt x="1657" y="1133"/>
                  </a:lnTo>
                  <a:lnTo>
                    <a:pt x="1659" y="1133"/>
                  </a:lnTo>
                  <a:lnTo>
                    <a:pt x="1659" y="1134"/>
                  </a:lnTo>
                  <a:lnTo>
                    <a:pt x="1659" y="1136"/>
                  </a:lnTo>
                  <a:lnTo>
                    <a:pt x="1660" y="1136"/>
                  </a:lnTo>
                  <a:lnTo>
                    <a:pt x="1662" y="1136"/>
                  </a:lnTo>
                  <a:lnTo>
                    <a:pt x="1662" y="1137"/>
                  </a:lnTo>
                  <a:lnTo>
                    <a:pt x="1662" y="1139"/>
                  </a:lnTo>
                  <a:lnTo>
                    <a:pt x="1663" y="1139"/>
                  </a:lnTo>
                  <a:lnTo>
                    <a:pt x="1665" y="1139"/>
                  </a:lnTo>
                  <a:lnTo>
                    <a:pt x="1665" y="1140"/>
                  </a:lnTo>
                  <a:lnTo>
                    <a:pt x="1665" y="1142"/>
                  </a:lnTo>
                  <a:lnTo>
                    <a:pt x="1665" y="1143"/>
                  </a:lnTo>
                  <a:lnTo>
                    <a:pt x="1666" y="1143"/>
                  </a:lnTo>
                  <a:lnTo>
                    <a:pt x="1666" y="1145"/>
                  </a:lnTo>
                  <a:lnTo>
                    <a:pt x="1665" y="1146"/>
                  </a:lnTo>
                  <a:lnTo>
                    <a:pt x="1665" y="1146"/>
                  </a:lnTo>
                  <a:lnTo>
                    <a:pt x="1665" y="1148"/>
                  </a:lnTo>
                  <a:lnTo>
                    <a:pt x="1663" y="1148"/>
                  </a:lnTo>
                  <a:lnTo>
                    <a:pt x="1662" y="1148"/>
                  </a:lnTo>
                  <a:lnTo>
                    <a:pt x="1662" y="1149"/>
                  </a:lnTo>
                  <a:lnTo>
                    <a:pt x="1663" y="1149"/>
                  </a:lnTo>
                  <a:lnTo>
                    <a:pt x="1665" y="1149"/>
                  </a:lnTo>
                  <a:lnTo>
                    <a:pt x="1665" y="1149"/>
                  </a:lnTo>
                  <a:lnTo>
                    <a:pt x="1665" y="1151"/>
                  </a:lnTo>
                  <a:lnTo>
                    <a:pt x="1666" y="1151"/>
                  </a:lnTo>
                  <a:lnTo>
                    <a:pt x="1666" y="1152"/>
                  </a:lnTo>
                  <a:lnTo>
                    <a:pt x="1668" y="1152"/>
                  </a:lnTo>
                  <a:lnTo>
                    <a:pt x="1668" y="1152"/>
                  </a:lnTo>
                  <a:lnTo>
                    <a:pt x="1669" y="1152"/>
                  </a:lnTo>
                  <a:lnTo>
                    <a:pt x="1669" y="1154"/>
                  </a:lnTo>
                  <a:lnTo>
                    <a:pt x="1671" y="1155"/>
                  </a:lnTo>
                  <a:lnTo>
                    <a:pt x="1672" y="1155"/>
                  </a:lnTo>
                  <a:lnTo>
                    <a:pt x="1672" y="1157"/>
                  </a:lnTo>
                  <a:lnTo>
                    <a:pt x="1674" y="1157"/>
                  </a:lnTo>
                  <a:lnTo>
                    <a:pt x="1675" y="1157"/>
                  </a:lnTo>
                  <a:lnTo>
                    <a:pt x="1677" y="1157"/>
                  </a:lnTo>
                  <a:lnTo>
                    <a:pt x="1678" y="1157"/>
                  </a:lnTo>
                  <a:lnTo>
                    <a:pt x="1680" y="1155"/>
                  </a:lnTo>
                  <a:lnTo>
                    <a:pt x="1681" y="1155"/>
                  </a:lnTo>
                  <a:lnTo>
                    <a:pt x="1682" y="1155"/>
                  </a:lnTo>
                  <a:lnTo>
                    <a:pt x="1682" y="1154"/>
                  </a:lnTo>
                  <a:lnTo>
                    <a:pt x="1684" y="1154"/>
                  </a:lnTo>
                  <a:lnTo>
                    <a:pt x="1685" y="1154"/>
                  </a:lnTo>
                  <a:lnTo>
                    <a:pt x="1687" y="1154"/>
                  </a:lnTo>
                  <a:lnTo>
                    <a:pt x="1688" y="1154"/>
                  </a:lnTo>
                  <a:lnTo>
                    <a:pt x="1688" y="1155"/>
                  </a:lnTo>
                  <a:lnTo>
                    <a:pt x="1690" y="1154"/>
                  </a:lnTo>
                  <a:lnTo>
                    <a:pt x="1691" y="1154"/>
                  </a:lnTo>
                  <a:lnTo>
                    <a:pt x="1693" y="1154"/>
                  </a:lnTo>
                  <a:lnTo>
                    <a:pt x="1693" y="1152"/>
                  </a:lnTo>
                  <a:lnTo>
                    <a:pt x="1694" y="1152"/>
                  </a:lnTo>
                  <a:lnTo>
                    <a:pt x="1694" y="1152"/>
                  </a:lnTo>
                  <a:lnTo>
                    <a:pt x="1696" y="1152"/>
                  </a:lnTo>
                  <a:lnTo>
                    <a:pt x="1697" y="1152"/>
                  </a:lnTo>
                  <a:lnTo>
                    <a:pt x="1699" y="1152"/>
                  </a:lnTo>
                  <a:lnTo>
                    <a:pt x="1700" y="1152"/>
                  </a:lnTo>
                  <a:lnTo>
                    <a:pt x="1700" y="1152"/>
                  </a:lnTo>
                  <a:lnTo>
                    <a:pt x="1702" y="1152"/>
                  </a:lnTo>
                  <a:lnTo>
                    <a:pt x="1703" y="1151"/>
                  </a:lnTo>
                  <a:lnTo>
                    <a:pt x="1705" y="1151"/>
                  </a:lnTo>
                  <a:lnTo>
                    <a:pt x="1706" y="1151"/>
                  </a:lnTo>
                  <a:lnTo>
                    <a:pt x="1708" y="1152"/>
                  </a:lnTo>
                  <a:lnTo>
                    <a:pt x="1709" y="1151"/>
                  </a:lnTo>
                  <a:lnTo>
                    <a:pt x="1711" y="1151"/>
                  </a:lnTo>
                  <a:lnTo>
                    <a:pt x="1712" y="1151"/>
                  </a:lnTo>
                  <a:lnTo>
                    <a:pt x="1712" y="1149"/>
                  </a:lnTo>
                  <a:lnTo>
                    <a:pt x="1713" y="1149"/>
                  </a:lnTo>
                  <a:lnTo>
                    <a:pt x="1715" y="1149"/>
                  </a:lnTo>
                  <a:lnTo>
                    <a:pt x="1716" y="1149"/>
                  </a:lnTo>
                  <a:lnTo>
                    <a:pt x="1718" y="1149"/>
                  </a:lnTo>
                  <a:lnTo>
                    <a:pt x="1718" y="1148"/>
                  </a:lnTo>
                  <a:lnTo>
                    <a:pt x="1719" y="1148"/>
                  </a:lnTo>
                  <a:lnTo>
                    <a:pt x="1719" y="1146"/>
                  </a:lnTo>
                  <a:lnTo>
                    <a:pt x="1721" y="1146"/>
                  </a:lnTo>
                  <a:lnTo>
                    <a:pt x="1722" y="1146"/>
                  </a:lnTo>
                  <a:lnTo>
                    <a:pt x="1724" y="1146"/>
                  </a:lnTo>
                  <a:lnTo>
                    <a:pt x="1725" y="1146"/>
                  </a:lnTo>
                  <a:lnTo>
                    <a:pt x="1725" y="1148"/>
                  </a:lnTo>
                  <a:lnTo>
                    <a:pt x="1725" y="1149"/>
                  </a:lnTo>
                  <a:lnTo>
                    <a:pt x="1724" y="1149"/>
                  </a:lnTo>
                  <a:lnTo>
                    <a:pt x="1724" y="1151"/>
                  </a:lnTo>
                  <a:lnTo>
                    <a:pt x="1724" y="1152"/>
                  </a:lnTo>
                  <a:lnTo>
                    <a:pt x="1724" y="1152"/>
                  </a:lnTo>
                  <a:lnTo>
                    <a:pt x="1724" y="1154"/>
                  </a:lnTo>
                  <a:lnTo>
                    <a:pt x="1724" y="1155"/>
                  </a:lnTo>
                  <a:lnTo>
                    <a:pt x="1724" y="1157"/>
                  </a:lnTo>
                  <a:lnTo>
                    <a:pt x="1722" y="1157"/>
                  </a:lnTo>
                  <a:lnTo>
                    <a:pt x="1722" y="1158"/>
                  </a:lnTo>
                  <a:lnTo>
                    <a:pt x="1722" y="1160"/>
                  </a:lnTo>
                  <a:lnTo>
                    <a:pt x="1722" y="1161"/>
                  </a:lnTo>
                  <a:lnTo>
                    <a:pt x="1722" y="1163"/>
                  </a:lnTo>
                  <a:lnTo>
                    <a:pt x="1722" y="1164"/>
                  </a:lnTo>
                  <a:lnTo>
                    <a:pt x="1721" y="1165"/>
                  </a:lnTo>
                  <a:lnTo>
                    <a:pt x="1721" y="1167"/>
                  </a:lnTo>
                  <a:lnTo>
                    <a:pt x="1719" y="1168"/>
                  </a:lnTo>
                  <a:lnTo>
                    <a:pt x="1718" y="1170"/>
                  </a:lnTo>
                  <a:lnTo>
                    <a:pt x="1718" y="1171"/>
                  </a:lnTo>
                  <a:lnTo>
                    <a:pt x="1718" y="1173"/>
                  </a:lnTo>
                  <a:lnTo>
                    <a:pt x="1716" y="1173"/>
                  </a:lnTo>
                  <a:lnTo>
                    <a:pt x="1716" y="1174"/>
                  </a:lnTo>
                  <a:lnTo>
                    <a:pt x="1715" y="1176"/>
                  </a:lnTo>
                  <a:lnTo>
                    <a:pt x="1713" y="1176"/>
                  </a:lnTo>
                  <a:lnTo>
                    <a:pt x="1713" y="1177"/>
                  </a:lnTo>
                  <a:lnTo>
                    <a:pt x="1713" y="1179"/>
                  </a:lnTo>
                  <a:lnTo>
                    <a:pt x="1712" y="1180"/>
                  </a:lnTo>
                  <a:lnTo>
                    <a:pt x="1712" y="1182"/>
                  </a:lnTo>
                  <a:lnTo>
                    <a:pt x="1711" y="1183"/>
                  </a:lnTo>
                  <a:lnTo>
                    <a:pt x="1711" y="1185"/>
                  </a:lnTo>
                  <a:lnTo>
                    <a:pt x="1709" y="1185"/>
                  </a:lnTo>
                  <a:lnTo>
                    <a:pt x="1709" y="1186"/>
                  </a:lnTo>
                  <a:lnTo>
                    <a:pt x="1708" y="1188"/>
                  </a:lnTo>
                  <a:lnTo>
                    <a:pt x="1709" y="1189"/>
                  </a:lnTo>
                  <a:lnTo>
                    <a:pt x="1708" y="1189"/>
                  </a:lnTo>
                  <a:lnTo>
                    <a:pt x="1708" y="1189"/>
                  </a:lnTo>
                  <a:lnTo>
                    <a:pt x="1706" y="1191"/>
                  </a:lnTo>
                  <a:lnTo>
                    <a:pt x="1705" y="1194"/>
                  </a:lnTo>
                  <a:lnTo>
                    <a:pt x="1705" y="1195"/>
                  </a:lnTo>
                  <a:lnTo>
                    <a:pt x="1703" y="1197"/>
                  </a:lnTo>
                  <a:lnTo>
                    <a:pt x="1702" y="1198"/>
                  </a:lnTo>
                  <a:lnTo>
                    <a:pt x="1700" y="1201"/>
                  </a:lnTo>
                  <a:lnTo>
                    <a:pt x="1700" y="1202"/>
                  </a:lnTo>
                  <a:lnTo>
                    <a:pt x="1700" y="1202"/>
                  </a:lnTo>
                  <a:lnTo>
                    <a:pt x="1699" y="1205"/>
                  </a:lnTo>
                  <a:lnTo>
                    <a:pt x="1697" y="1205"/>
                  </a:lnTo>
                  <a:lnTo>
                    <a:pt x="1696" y="1207"/>
                  </a:lnTo>
                  <a:lnTo>
                    <a:pt x="1696" y="1208"/>
                  </a:lnTo>
                  <a:lnTo>
                    <a:pt x="1694" y="1210"/>
                  </a:lnTo>
                  <a:lnTo>
                    <a:pt x="1693" y="1211"/>
                  </a:lnTo>
                  <a:lnTo>
                    <a:pt x="1691" y="1213"/>
                  </a:lnTo>
                  <a:lnTo>
                    <a:pt x="1690" y="1214"/>
                  </a:lnTo>
                  <a:lnTo>
                    <a:pt x="1688" y="1214"/>
                  </a:lnTo>
                  <a:lnTo>
                    <a:pt x="1688" y="1216"/>
                  </a:lnTo>
                  <a:lnTo>
                    <a:pt x="1687" y="1217"/>
                  </a:lnTo>
                  <a:lnTo>
                    <a:pt x="1685" y="1217"/>
                  </a:lnTo>
                  <a:lnTo>
                    <a:pt x="1684" y="1219"/>
                  </a:lnTo>
                  <a:lnTo>
                    <a:pt x="1682" y="1220"/>
                  </a:lnTo>
                  <a:lnTo>
                    <a:pt x="1680" y="1222"/>
                  </a:lnTo>
                  <a:lnTo>
                    <a:pt x="1678" y="1222"/>
                  </a:lnTo>
                  <a:lnTo>
                    <a:pt x="1677" y="1223"/>
                  </a:lnTo>
                  <a:lnTo>
                    <a:pt x="1675" y="1223"/>
                  </a:lnTo>
                  <a:lnTo>
                    <a:pt x="1675" y="1225"/>
                  </a:lnTo>
                  <a:lnTo>
                    <a:pt x="1674" y="1225"/>
                  </a:lnTo>
                  <a:lnTo>
                    <a:pt x="1672" y="1225"/>
                  </a:lnTo>
                  <a:lnTo>
                    <a:pt x="1672" y="1226"/>
                  </a:lnTo>
                  <a:lnTo>
                    <a:pt x="1671" y="1226"/>
                  </a:lnTo>
                  <a:lnTo>
                    <a:pt x="1669" y="1228"/>
                  </a:lnTo>
                  <a:lnTo>
                    <a:pt x="1668" y="1229"/>
                  </a:lnTo>
                  <a:lnTo>
                    <a:pt x="1666" y="1230"/>
                  </a:lnTo>
                  <a:lnTo>
                    <a:pt x="1665" y="1232"/>
                  </a:lnTo>
                  <a:lnTo>
                    <a:pt x="1665" y="1233"/>
                  </a:lnTo>
                  <a:lnTo>
                    <a:pt x="1663" y="1235"/>
                  </a:lnTo>
                  <a:lnTo>
                    <a:pt x="1662" y="1236"/>
                  </a:lnTo>
                  <a:lnTo>
                    <a:pt x="1660" y="1238"/>
                  </a:lnTo>
                  <a:lnTo>
                    <a:pt x="1659" y="1239"/>
                  </a:lnTo>
                  <a:lnTo>
                    <a:pt x="1659" y="1241"/>
                  </a:lnTo>
                  <a:lnTo>
                    <a:pt x="1657" y="1241"/>
                  </a:lnTo>
                  <a:lnTo>
                    <a:pt x="1657" y="1242"/>
                  </a:lnTo>
                  <a:lnTo>
                    <a:pt x="1656" y="1242"/>
                  </a:lnTo>
                  <a:lnTo>
                    <a:pt x="1656" y="1244"/>
                  </a:lnTo>
                  <a:lnTo>
                    <a:pt x="1654" y="1244"/>
                  </a:lnTo>
                  <a:lnTo>
                    <a:pt x="1654" y="1245"/>
                  </a:lnTo>
                  <a:lnTo>
                    <a:pt x="1654" y="1247"/>
                  </a:lnTo>
                  <a:lnTo>
                    <a:pt x="1653" y="1247"/>
                  </a:lnTo>
                  <a:lnTo>
                    <a:pt x="1653" y="1248"/>
                  </a:lnTo>
                  <a:lnTo>
                    <a:pt x="1651" y="1248"/>
                  </a:lnTo>
                  <a:lnTo>
                    <a:pt x="1651" y="1250"/>
                  </a:lnTo>
                  <a:lnTo>
                    <a:pt x="1650" y="1250"/>
                  </a:lnTo>
                  <a:lnTo>
                    <a:pt x="1650" y="1251"/>
                  </a:lnTo>
                  <a:lnTo>
                    <a:pt x="1649" y="1251"/>
                  </a:lnTo>
                  <a:lnTo>
                    <a:pt x="1647" y="1250"/>
                  </a:lnTo>
                  <a:lnTo>
                    <a:pt x="1647" y="1251"/>
                  </a:lnTo>
                  <a:lnTo>
                    <a:pt x="1649" y="1251"/>
                  </a:lnTo>
                  <a:lnTo>
                    <a:pt x="1649" y="1253"/>
                  </a:lnTo>
                  <a:lnTo>
                    <a:pt x="1647" y="1253"/>
                  </a:lnTo>
                  <a:lnTo>
                    <a:pt x="1647" y="1254"/>
                  </a:lnTo>
                  <a:lnTo>
                    <a:pt x="1646" y="1254"/>
                  </a:lnTo>
                  <a:lnTo>
                    <a:pt x="1644" y="1254"/>
                  </a:lnTo>
                  <a:lnTo>
                    <a:pt x="1644" y="1256"/>
                  </a:lnTo>
                  <a:lnTo>
                    <a:pt x="1643" y="1256"/>
                  </a:lnTo>
                  <a:lnTo>
                    <a:pt x="1643" y="1257"/>
                  </a:lnTo>
                  <a:lnTo>
                    <a:pt x="1643" y="1259"/>
                  </a:lnTo>
                  <a:lnTo>
                    <a:pt x="1643" y="1260"/>
                  </a:lnTo>
                  <a:lnTo>
                    <a:pt x="1641" y="1260"/>
                  </a:lnTo>
                  <a:lnTo>
                    <a:pt x="1641" y="1260"/>
                  </a:lnTo>
                  <a:lnTo>
                    <a:pt x="1640" y="1260"/>
                  </a:lnTo>
                  <a:lnTo>
                    <a:pt x="1640" y="1261"/>
                  </a:lnTo>
                  <a:lnTo>
                    <a:pt x="1640" y="1263"/>
                  </a:lnTo>
                  <a:lnTo>
                    <a:pt x="1640" y="1264"/>
                  </a:lnTo>
                  <a:lnTo>
                    <a:pt x="1638" y="1264"/>
                  </a:lnTo>
                  <a:lnTo>
                    <a:pt x="1637" y="1264"/>
                  </a:lnTo>
                  <a:lnTo>
                    <a:pt x="1637" y="1266"/>
                  </a:lnTo>
                  <a:lnTo>
                    <a:pt x="1638" y="1264"/>
                  </a:lnTo>
                  <a:lnTo>
                    <a:pt x="1638" y="1266"/>
                  </a:lnTo>
                  <a:lnTo>
                    <a:pt x="1638" y="1267"/>
                  </a:lnTo>
                  <a:lnTo>
                    <a:pt x="1637" y="1267"/>
                  </a:lnTo>
                  <a:lnTo>
                    <a:pt x="1637" y="1269"/>
                  </a:lnTo>
                  <a:lnTo>
                    <a:pt x="1635" y="1269"/>
                  </a:lnTo>
                  <a:lnTo>
                    <a:pt x="1635" y="1270"/>
                  </a:lnTo>
                  <a:lnTo>
                    <a:pt x="1635" y="1272"/>
                  </a:lnTo>
                  <a:lnTo>
                    <a:pt x="1634" y="1272"/>
                  </a:lnTo>
                  <a:lnTo>
                    <a:pt x="1634" y="1273"/>
                  </a:lnTo>
                  <a:lnTo>
                    <a:pt x="1634" y="1275"/>
                  </a:lnTo>
                  <a:lnTo>
                    <a:pt x="1634" y="1276"/>
                  </a:lnTo>
                  <a:lnTo>
                    <a:pt x="1632" y="1276"/>
                  </a:lnTo>
                  <a:lnTo>
                    <a:pt x="1632" y="1278"/>
                  </a:lnTo>
                  <a:lnTo>
                    <a:pt x="1632" y="1279"/>
                  </a:lnTo>
                  <a:lnTo>
                    <a:pt x="1631" y="1279"/>
                  </a:lnTo>
                  <a:lnTo>
                    <a:pt x="1631" y="1281"/>
                  </a:lnTo>
                  <a:lnTo>
                    <a:pt x="1632" y="1281"/>
                  </a:lnTo>
                  <a:lnTo>
                    <a:pt x="1632" y="1282"/>
                  </a:lnTo>
                  <a:lnTo>
                    <a:pt x="1632" y="1284"/>
                  </a:lnTo>
                  <a:lnTo>
                    <a:pt x="1634" y="1284"/>
                  </a:lnTo>
                  <a:lnTo>
                    <a:pt x="1634" y="1285"/>
                  </a:lnTo>
                  <a:lnTo>
                    <a:pt x="1635" y="1285"/>
                  </a:lnTo>
                  <a:lnTo>
                    <a:pt x="1635" y="1287"/>
                  </a:lnTo>
                  <a:lnTo>
                    <a:pt x="1637" y="1287"/>
                  </a:lnTo>
                  <a:lnTo>
                    <a:pt x="1637" y="1288"/>
                  </a:lnTo>
                  <a:lnTo>
                    <a:pt x="1637" y="1290"/>
                  </a:lnTo>
                  <a:lnTo>
                    <a:pt x="1635" y="1290"/>
                  </a:lnTo>
                  <a:lnTo>
                    <a:pt x="1635" y="1291"/>
                  </a:lnTo>
                  <a:lnTo>
                    <a:pt x="1635" y="1293"/>
                  </a:lnTo>
                  <a:lnTo>
                    <a:pt x="1635" y="1294"/>
                  </a:lnTo>
                  <a:lnTo>
                    <a:pt x="1637" y="1294"/>
                  </a:lnTo>
                  <a:lnTo>
                    <a:pt x="1637" y="1295"/>
                  </a:lnTo>
                  <a:lnTo>
                    <a:pt x="1637" y="1295"/>
                  </a:lnTo>
                  <a:lnTo>
                    <a:pt x="1635" y="1295"/>
                  </a:lnTo>
                  <a:lnTo>
                    <a:pt x="1635" y="1297"/>
                  </a:lnTo>
                  <a:lnTo>
                    <a:pt x="1635" y="1298"/>
                  </a:lnTo>
                  <a:lnTo>
                    <a:pt x="1635" y="1300"/>
                  </a:lnTo>
                  <a:lnTo>
                    <a:pt x="1637" y="1300"/>
                  </a:lnTo>
                  <a:lnTo>
                    <a:pt x="1637" y="1301"/>
                  </a:lnTo>
                  <a:lnTo>
                    <a:pt x="1637" y="1303"/>
                  </a:lnTo>
                  <a:lnTo>
                    <a:pt x="1638" y="1303"/>
                  </a:lnTo>
                  <a:lnTo>
                    <a:pt x="1638" y="1304"/>
                  </a:lnTo>
                  <a:lnTo>
                    <a:pt x="1638" y="1306"/>
                  </a:lnTo>
                  <a:lnTo>
                    <a:pt x="1638" y="1307"/>
                  </a:lnTo>
                  <a:lnTo>
                    <a:pt x="1638" y="1309"/>
                  </a:lnTo>
                  <a:lnTo>
                    <a:pt x="1640" y="1309"/>
                  </a:lnTo>
                  <a:lnTo>
                    <a:pt x="1640" y="1310"/>
                  </a:lnTo>
                  <a:lnTo>
                    <a:pt x="1641" y="1312"/>
                  </a:lnTo>
                  <a:lnTo>
                    <a:pt x="1643" y="1312"/>
                  </a:lnTo>
                  <a:lnTo>
                    <a:pt x="1644" y="1313"/>
                  </a:lnTo>
                  <a:lnTo>
                    <a:pt x="1646" y="1315"/>
                  </a:lnTo>
                  <a:lnTo>
                    <a:pt x="1646" y="1316"/>
                  </a:lnTo>
                  <a:lnTo>
                    <a:pt x="1646" y="1318"/>
                  </a:lnTo>
                  <a:lnTo>
                    <a:pt x="1646" y="1319"/>
                  </a:lnTo>
                  <a:lnTo>
                    <a:pt x="1644" y="1319"/>
                  </a:lnTo>
                  <a:lnTo>
                    <a:pt x="1644" y="1321"/>
                  </a:lnTo>
                  <a:lnTo>
                    <a:pt x="1644" y="1322"/>
                  </a:lnTo>
                  <a:lnTo>
                    <a:pt x="1644" y="1324"/>
                  </a:lnTo>
                  <a:lnTo>
                    <a:pt x="1644" y="1325"/>
                  </a:lnTo>
                  <a:lnTo>
                    <a:pt x="1646" y="1326"/>
                  </a:lnTo>
                  <a:lnTo>
                    <a:pt x="1644" y="1326"/>
                  </a:lnTo>
                  <a:lnTo>
                    <a:pt x="1646" y="1328"/>
                  </a:lnTo>
                  <a:lnTo>
                    <a:pt x="1644" y="1328"/>
                  </a:lnTo>
                  <a:lnTo>
                    <a:pt x="1644" y="1329"/>
                  </a:lnTo>
                  <a:lnTo>
                    <a:pt x="1646" y="1329"/>
                  </a:lnTo>
                  <a:lnTo>
                    <a:pt x="1646" y="1331"/>
                  </a:lnTo>
                  <a:lnTo>
                    <a:pt x="1646" y="1331"/>
                  </a:lnTo>
                  <a:lnTo>
                    <a:pt x="1646" y="1332"/>
                  </a:lnTo>
                  <a:lnTo>
                    <a:pt x="1646" y="1334"/>
                  </a:lnTo>
                  <a:lnTo>
                    <a:pt x="1646" y="1335"/>
                  </a:lnTo>
                  <a:lnTo>
                    <a:pt x="1646" y="1337"/>
                  </a:lnTo>
                  <a:lnTo>
                    <a:pt x="1646" y="1338"/>
                  </a:lnTo>
                  <a:lnTo>
                    <a:pt x="1646" y="1340"/>
                  </a:lnTo>
                  <a:lnTo>
                    <a:pt x="1646" y="1341"/>
                  </a:lnTo>
                  <a:lnTo>
                    <a:pt x="1647" y="1343"/>
                  </a:lnTo>
                  <a:lnTo>
                    <a:pt x="1646" y="1343"/>
                  </a:lnTo>
                  <a:lnTo>
                    <a:pt x="1646" y="1344"/>
                  </a:lnTo>
                  <a:lnTo>
                    <a:pt x="1647" y="1344"/>
                  </a:lnTo>
                  <a:lnTo>
                    <a:pt x="1647" y="1346"/>
                  </a:lnTo>
                  <a:lnTo>
                    <a:pt x="1647" y="1347"/>
                  </a:lnTo>
                  <a:lnTo>
                    <a:pt x="1647" y="1349"/>
                  </a:lnTo>
                  <a:lnTo>
                    <a:pt x="1646" y="1349"/>
                  </a:lnTo>
                  <a:lnTo>
                    <a:pt x="1646" y="1350"/>
                  </a:lnTo>
                  <a:lnTo>
                    <a:pt x="1646" y="1352"/>
                  </a:lnTo>
                  <a:lnTo>
                    <a:pt x="1646" y="1353"/>
                  </a:lnTo>
                  <a:lnTo>
                    <a:pt x="1644" y="1353"/>
                  </a:lnTo>
                  <a:lnTo>
                    <a:pt x="1644" y="1355"/>
                  </a:lnTo>
                  <a:lnTo>
                    <a:pt x="1643" y="1356"/>
                  </a:lnTo>
                  <a:lnTo>
                    <a:pt x="1641" y="1356"/>
                  </a:lnTo>
                  <a:lnTo>
                    <a:pt x="1641" y="1358"/>
                  </a:lnTo>
                  <a:lnTo>
                    <a:pt x="1641" y="1359"/>
                  </a:lnTo>
                  <a:lnTo>
                    <a:pt x="1640" y="1359"/>
                  </a:lnTo>
                  <a:lnTo>
                    <a:pt x="1640" y="1360"/>
                  </a:lnTo>
                  <a:lnTo>
                    <a:pt x="1638" y="1360"/>
                  </a:lnTo>
                  <a:lnTo>
                    <a:pt x="1638" y="1362"/>
                  </a:lnTo>
                  <a:lnTo>
                    <a:pt x="1637" y="1362"/>
                  </a:lnTo>
                  <a:lnTo>
                    <a:pt x="1635" y="1362"/>
                  </a:lnTo>
                  <a:lnTo>
                    <a:pt x="1635" y="1363"/>
                  </a:lnTo>
                  <a:lnTo>
                    <a:pt x="1634" y="1363"/>
                  </a:lnTo>
                  <a:lnTo>
                    <a:pt x="1634" y="1365"/>
                  </a:lnTo>
                  <a:lnTo>
                    <a:pt x="1632" y="1365"/>
                  </a:lnTo>
                  <a:lnTo>
                    <a:pt x="1631" y="1365"/>
                  </a:lnTo>
                  <a:lnTo>
                    <a:pt x="1629" y="1365"/>
                  </a:lnTo>
                  <a:lnTo>
                    <a:pt x="1629" y="1366"/>
                  </a:lnTo>
                  <a:lnTo>
                    <a:pt x="1628" y="1366"/>
                  </a:lnTo>
                  <a:lnTo>
                    <a:pt x="1626" y="1366"/>
                  </a:lnTo>
                  <a:lnTo>
                    <a:pt x="1625" y="1366"/>
                  </a:lnTo>
                  <a:lnTo>
                    <a:pt x="1623" y="1368"/>
                  </a:lnTo>
                  <a:lnTo>
                    <a:pt x="1622" y="1368"/>
                  </a:lnTo>
                  <a:lnTo>
                    <a:pt x="1622" y="1369"/>
                  </a:lnTo>
                  <a:lnTo>
                    <a:pt x="1620" y="1369"/>
                  </a:lnTo>
                  <a:lnTo>
                    <a:pt x="1619" y="1371"/>
                  </a:lnTo>
                  <a:lnTo>
                    <a:pt x="1619" y="1372"/>
                  </a:lnTo>
                  <a:lnTo>
                    <a:pt x="1618" y="1372"/>
                  </a:lnTo>
                  <a:lnTo>
                    <a:pt x="1618" y="1374"/>
                  </a:lnTo>
                  <a:lnTo>
                    <a:pt x="1616" y="1375"/>
                  </a:lnTo>
                  <a:lnTo>
                    <a:pt x="1615" y="1375"/>
                  </a:lnTo>
                  <a:lnTo>
                    <a:pt x="1615" y="1377"/>
                  </a:lnTo>
                  <a:lnTo>
                    <a:pt x="1615" y="1378"/>
                  </a:lnTo>
                  <a:lnTo>
                    <a:pt x="1613" y="1378"/>
                  </a:lnTo>
                  <a:lnTo>
                    <a:pt x="1612" y="1378"/>
                  </a:lnTo>
                  <a:lnTo>
                    <a:pt x="1610" y="1378"/>
                  </a:lnTo>
                  <a:lnTo>
                    <a:pt x="1610" y="1380"/>
                  </a:lnTo>
                  <a:lnTo>
                    <a:pt x="1609" y="1380"/>
                  </a:lnTo>
                  <a:lnTo>
                    <a:pt x="1609" y="1381"/>
                  </a:lnTo>
                  <a:lnTo>
                    <a:pt x="1607" y="1381"/>
                  </a:lnTo>
                  <a:lnTo>
                    <a:pt x="1607" y="1383"/>
                  </a:lnTo>
                  <a:lnTo>
                    <a:pt x="1606" y="1384"/>
                  </a:lnTo>
                  <a:lnTo>
                    <a:pt x="1604" y="1386"/>
                  </a:lnTo>
                  <a:lnTo>
                    <a:pt x="1603" y="1386"/>
                  </a:lnTo>
                  <a:lnTo>
                    <a:pt x="1601" y="1386"/>
                  </a:lnTo>
                  <a:lnTo>
                    <a:pt x="1601" y="1384"/>
                  </a:lnTo>
                  <a:lnTo>
                    <a:pt x="1600" y="1384"/>
                  </a:lnTo>
                  <a:lnTo>
                    <a:pt x="1601" y="1386"/>
                  </a:lnTo>
                  <a:lnTo>
                    <a:pt x="1601" y="1387"/>
                  </a:lnTo>
                  <a:lnTo>
                    <a:pt x="1601" y="1389"/>
                  </a:lnTo>
                  <a:lnTo>
                    <a:pt x="1601" y="1390"/>
                  </a:lnTo>
                  <a:lnTo>
                    <a:pt x="1601" y="1391"/>
                  </a:lnTo>
                  <a:lnTo>
                    <a:pt x="1601" y="1393"/>
                  </a:lnTo>
                  <a:lnTo>
                    <a:pt x="1603" y="1393"/>
                  </a:lnTo>
                  <a:lnTo>
                    <a:pt x="1603" y="1394"/>
                  </a:lnTo>
                  <a:lnTo>
                    <a:pt x="1604" y="1394"/>
                  </a:lnTo>
                  <a:lnTo>
                    <a:pt x="1604" y="1396"/>
                  </a:lnTo>
                  <a:lnTo>
                    <a:pt x="1604" y="1397"/>
                  </a:lnTo>
                  <a:lnTo>
                    <a:pt x="1604" y="1399"/>
                  </a:lnTo>
                  <a:lnTo>
                    <a:pt x="1604" y="1400"/>
                  </a:lnTo>
                  <a:lnTo>
                    <a:pt x="1606" y="1400"/>
                  </a:lnTo>
                  <a:lnTo>
                    <a:pt x="1606" y="1402"/>
                  </a:lnTo>
                  <a:lnTo>
                    <a:pt x="1606" y="1402"/>
                  </a:lnTo>
                  <a:lnTo>
                    <a:pt x="1606" y="1403"/>
                  </a:lnTo>
                  <a:lnTo>
                    <a:pt x="1606" y="1406"/>
                  </a:lnTo>
                  <a:lnTo>
                    <a:pt x="1607" y="1406"/>
                  </a:lnTo>
                  <a:lnTo>
                    <a:pt x="1607" y="1408"/>
                  </a:lnTo>
                  <a:lnTo>
                    <a:pt x="1607" y="1409"/>
                  </a:lnTo>
                  <a:lnTo>
                    <a:pt x="1607" y="1411"/>
                  </a:lnTo>
                  <a:lnTo>
                    <a:pt x="1607" y="1412"/>
                  </a:lnTo>
                  <a:lnTo>
                    <a:pt x="1607" y="1414"/>
                  </a:lnTo>
                  <a:lnTo>
                    <a:pt x="1607" y="1415"/>
                  </a:lnTo>
                  <a:lnTo>
                    <a:pt x="1607" y="1417"/>
                  </a:lnTo>
                  <a:lnTo>
                    <a:pt x="1607" y="1418"/>
                  </a:lnTo>
                  <a:lnTo>
                    <a:pt x="1607" y="1420"/>
                  </a:lnTo>
                  <a:lnTo>
                    <a:pt x="1606" y="1418"/>
                  </a:lnTo>
                  <a:lnTo>
                    <a:pt x="1606" y="1420"/>
                  </a:lnTo>
                  <a:lnTo>
                    <a:pt x="1607" y="1420"/>
                  </a:lnTo>
                  <a:lnTo>
                    <a:pt x="1607" y="1421"/>
                  </a:lnTo>
                  <a:lnTo>
                    <a:pt x="1606" y="1423"/>
                  </a:lnTo>
                  <a:lnTo>
                    <a:pt x="1604" y="1424"/>
                  </a:lnTo>
                  <a:lnTo>
                    <a:pt x="1604" y="1425"/>
                  </a:lnTo>
                  <a:lnTo>
                    <a:pt x="1601" y="1425"/>
                  </a:lnTo>
                  <a:lnTo>
                    <a:pt x="1601" y="1427"/>
                  </a:lnTo>
                  <a:lnTo>
                    <a:pt x="1600" y="1427"/>
                  </a:lnTo>
                  <a:lnTo>
                    <a:pt x="1598" y="1427"/>
                  </a:lnTo>
                  <a:lnTo>
                    <a:pt x="1597" y="1428"/>
                  </a:lnTo>
                  <a:lnTo>
                    <a:pt x="1595" y="1428"/>
                  </a:lnTo>
                  <a:lnTo>
                    <a:pt x="1594" y="1430"/>
                  </a:lnTo>
                  <a:lnTo>
                    <a:pt x="1594" y="1430"/>
                  </a:lnTo>
                  <a:lnTo>
                    <a:pt x="1592" y="1430"/>
                  </a:lnTo>
                  <a:lnTo>
                    <a:pt x="1591" y="1430"/>
                  </a:lnTo>
                  <a:lnTo>
                    <a:pt x="1591" y="1431"/>
                  </a:lnTo>
                  <a:lnTo>
                    <a:pt x="1588" y="1433"/>
                  </a:lnTo>
                  <a:lnTo>
                    <a:pt x="1588" y="1434"/>
                  </a:lnTo>
                  <a:lnTo>
                    <a:pt x="1588" y="1436"/>
                  </a:lnTo>
                  <a:lnTo>
                    <a:pt x="1586" y="1436"/>
                  </a:lnTo>
                  <a:lnTo>
                    <a:pt x="1585" y="1436"/>
                  </a:lnTo>
                  <a:lnTo>
                    <a:pt x="1585" y="1437"/>
                  </a:lnTo>
                  <a:lnTo>
                    <a:pt x="1586" y="1437"/>
                  </a:lnTo>
                  <a:lnTo>
                    <a:pt x="1586" y="1437"/>
                  </a:lnTo>
                  <a:lnTo>
                    <a:pt x="1588" y="1437"/>
                  </a:lnTo>
                  <a:lnTo>
                    <a:pt x="1588" y="1437"/>
                  </a:lnTo>
                  <a:lnTo>
                    <a:pt x="1589" y="1437"/>
                  </a:lnTo>
                  <a:lnTo>
                    <a:pt x="1589" y="1437"/>
                  </a:lnTo>
                  <a:lnTo>
                    <a:pt x="1589" y="1440"/>
                  </a:lnTo>
                  <a:lnTo>
                    <a:pt x="1588" y="1440"/>
                  </a:lnTo>
                  <a:lnTo>
                    <a:pt x="1588" y="1442"/>
                  </a:lnTo>
                  <a:lnTo>
                    <a:pt x="1588" y="1443"/>
                  </a:lnTo>
                  <a:lnTo>
                    <a:pt x="1588" y="1445"/>
                  </a:lnTo>
                  <a:lnTo>
                    <a:pt x="1588" y="1446"/>
                  </a:lnTo>
                  <a:lnTo>
                    <a:pt x="1586" y="1449"/>
                  </a:lnTo>
                  <a:lnTo>
                    <a:pt x="1586" y="1451"/>
                  </a:lnTo>
                  <a:lnTo>
                    <a:pt x="1586" y="1452"/>
                  </a:lnTo>
                  <a:lnTo>
                    <a:pt x="1586" y="1455"/>
                  </a:lnTo>
                  <a:lnTo>
                    <a:pt x="1585" y="1455"/>
                  </a:lnTo>
                  <a:lnTo>
                    <a:pt x="1585" y="1456"/>
                  </a:lnTo>
                  <a:lnTo>
                    <a:pt x="1585" y="1458"/>
                  </a:lnTo>
                  <a:lnTo>
                    <a:pt x="1584" y="1458"/>
                  </a:lnTo>
                  <a:lnTo>
                    <a:pt x="1584" y="1459"/>
                  </a:lnTo>
                  <a:lnTo>
                    <a:pt x="1582" y="1459"/>
                  </a:lnTo>
                  <a:lnTo>
                    <a:pt x="1582" y="1461"/>
                  </a:lnTo>
                  <a:lnTo>
                    <a:pt x="1581" y="1461"/>
                  </a:lnTo>
                  <a:lnTo>
                    <a:pt x="1579" y="1461"/>
                  </a:lnTo>
                  <a:lnTo>
                    <a:pt x="1578" y="1464"/>
                  </a:lnTo>
                  <a:lnTo>
                    <a:pt x="1576" y="1464"/>
                  </a:lnTo>
                  <a:lnTo>
                    <a:pt x="1576" y="1465"/>
                  </a:lnTo>
                  <a:lnTo>
                    <a:pt x="1575" y="1467"/>
                  </a:lnTo>
                  <a:lnTo>
                    <a:pt x="1575" y="1468"/>
                  </a:lnTo>
                  <a:lnTo>
                    <a:pt x="1575" y="1470"/>
                  </a:lnTo>
                  <a:lnTo>
                    <a:pt x="1573" y="1471"/>
                  </a:lnTo>
                  <a:lnTo>
                    <a:pt x="1572" y="1473"/>
                  </a:lnTo>
                  <a:lnTo>
                    <a:pt x="1572" y="1473"/>
                  </a:lnTo>
                  <a:lnTo>
                    <a:pt x="1570" y="1474"/>
                  </a:lnTo>
                  <a:lnTo>
                    <a:pt x="1569" y="1477"/>
                  </a:lnTo>
                  <a:lnTo>
                    <a:pt x="1569" y="1479"/>
                  </a:lnTo>
                  <a:lnTo>
                    <a:pt x="1567" y="1479"/>
                  </a:lnTo>
                  <a:lnTo>
                    <a:pt x="1567" y="1480"/>
                  </a:lnTo>
                  <a:lnTo>
                    <a:pt x="1566" y="1480"/>
                  </a:lnTo>
                  <a:lnTo>
                    <a:pt x="1564" y="1482"/>
                  </a:lnTo>
                  <a:lnTo>
                    <a:pt x="1564" y="1483"/>
                  </a:lnTo>
                  <a:lnTo>
                    <a:pt x="1563" y="1483"/>
                  </a:lnTo>
                  <a:lnTo>
                    <a:pt x="1563" y="1485"/>
                  </a:lnTo>
                  <a:lnTo>
                    <a:pt x="1561" y="1485"/>
                  </a:lnTo>
                  <a:lnTo>
                    <a:pt x="1561" y="1486"/>
                  </a:lnTo>
                  <a:lnTo>
                    <a:pt x="1560" y="1486"/>
                  </a:lnTo>
                  <a:lnTo>
                    <a:pt x="1560" y="1488"/>
                  </a:lnTo>
                  <a:lnTo>
                    <a:pt x="1558" y="1488"/>
                  </a:lnTo>
                  <a:lnTo>
                    <a:pt x="1558" y="1489"/>
                  </a:lnTo>
                  <a:lnTo>
                    <a:pt x="1558" y="1490"/>
                  </a:lnTo>
                  <a:lnTo>
                    <a:pt x="1557" y="1492"/>
                  </a:lnTo>
                  <a:lnTo>
                    <a:pt x="1555" y="1493"/>
                  </a:lnTo>
                  <a:lnTo>
                    <a:pt x="1554" y="1493"/>
                  </a:lnTo>
                  <a:lnTo>
                    <a:pt x="1554" y="1495"/>
                  </a:lnTo>
                  <a:lnTo>
                    <a:pt x="1553" y="1495"/>
                  </a:lnTo>
                  <a:lnTo>
                    <a:pt x="1553" y="1496"/>
                  </a:lnTo>
                  <a:lnTo>
                    <a:pt x="1551" y="1496"/>
                  </a:lnTo>
                  <a:lnTo>
                    <a:pt x="1551" y="1498"/>
                  </a:lnTo>
                  <a:lnTo>
                    <a:pt x="1550" y="1498"/>
                  </a:lnTo>
                  <a:lnTo>
                    <a:pt x="1548" y="1499"/>
                  </a:lnTo>
                  <a:lnTo>
                    <a:pt x="1547" y="1499"/>
                  </a:lnTo>
                  <a:lnTo>
                    <a:pt x="1547" y="1501"/>
                  </a:lnTo>
                  <a:lnTo>
                    <a:pt x="1545" y="1501"/>
                  </a:lnTo>
                  <a:lnTo>
                    <a:pt x="1544" y="1502"/>
                  </a:lnTo>
                  <a:lnTo>
                    <a:pt x="1542" y="1502"/>
                  </a:lnTo>
                  <a:lnTo>
                    <a:pt x="1541" y="1504"/>
                  </a:lnTo>
                  <a:lnTo>
                    <a:pt x="1539" y="1504"/>
                  </a:lnTo>
                  <a:lnTo>
                    <a:pt x="1538" y="1504"/>
                  </a:lnTo>
                  <a:lnTo>
                    <a:pt x="1536" y="1504"/>
                  </a:lnTo>
                  <a:lnTo>
                    <a:pt x="1535" y="1504"/>
                  </a:lnTo>
                  <a:lnTo>
                    <a:pt x="1533" y="1504"/>
                  </a:lnTo>
                  <a:lnTo>
                    <a:pt x="1533" y="1505"/>
                  </a:lnTo>
                  <a:lnTo>
                    <a:pt x="1535" y="1505"/>
                  </a:lnTo>
                  <a:lnTo>
                    <a:pt x="1535" y="1507"/>
                  </a:lnTo>
                  <a:lnTo>
                    <a:pt x="1533" y="1507"/>
                  </a:lnTo>
                  <a:lnTo>
                    <a:pt x="1532" y="1507"/>
                  </a:lnTo>
                  <a:lnTo>
                    <a:pt x="1532" y="1505"/>
                  </a:lnTo>
                  <a:lnTo>
                    <a:pt x="1530" y="1505"/>
                  </a:lnTo>
                  <a:lnTo>
                    <a:pt x="1529" y="1505"/>
                  </a:lnTo>
                  <a:lnTo>
                    <a:pt x="1527" y="1505"/>
                  </a:lnTo>
                  <a:lnTo>
                    <a:pt x="1527" y="1507"/>
                  </a:lnTo>
                  <a:lnTo>
                    <a:pt x="1527" y="1508"/>
                  </a:lnTo>
                  <a:lnTo>
                    <a:pt x="1526" y="1508"/>
                  </a:lnTo>
                  <a:lnTo>
                    <a:pt x="1524" y="1507"/>
                  </a:lnTo>
                  <a:lnTo>
                    <a:pt x="1523" y="1507"/>
                  </a:lnTo>
                  <a:lnTo>
                    <a:pt x="1523" y="1507"/>
                  </a:lnTo>
                  <a:lnTo>
                    <a:pt x="1522" y="1507"/>
                  </a:lnTo>
                  <a:lnTo>
                    <a:pt x="1522" y="1505"/>
                  </a:lnTo>
                  <a:lnTo>
                    <a:pt x="1520" y="1505"/>
                  </a:lnTo>
                  <a:lnTo>
                    <a:pt x="1519" y="1505"/>
                  </a:lnTo>
                  <a:lnTo>
                    <a:pt x="1517" y="1507"/>
                  </a:lnTo>
                  <a:lnTo>
                    <a:pt x="1516" y="1507"/>
                  </a:lnTo>
                  <a:lnTo>
                    <a:pt x="1514" y="1507"/>
                  </a:lnTo>
                  <a:lnTo>
                    <a:pt x="1513" y="1507"/>
                  </a:lnTo>
                  <a:lnTo>
                    <a:pt x="1511" y="1505"/>
                  </a:lnTo>
                  <a:lnTo>
                    <a:pt x="1511" y="1507"/>
                  </a:lnTo>
                  <a:lnTo>
                    <a:pt x="1510" y="1507"/>
                  </a:lnTo>
                  <a:lnTo>
                    <a:pt x="1508" y="1507"/>
                  </a:lnTo>
                  <a:lnTo>
                    <a:pt x="1508" y="1508"/>
                  </a:lnTo>
                  <a:lnTo>
                    <a:pt x="1507" y="1508"/>
                  </a:lnTo>
                  <a:lnTo>
                    <a:pt x="1507" y="1508"/>
                  </a:lnTo>
                  <a:lnTo>
                    <a:pt x="1505" y="1508"/>
                  </a:lnTo>
                  <a:lnTo>
                    <a:pt x="1504" y="1508"/>
                  </a:lnTo>
                  <a:lnTo>
                    <a:pt x="1502" y="1508"/>
                  </a:lnTo>
                  <a:lnTo>
                    <a:pt x="1501" y="1508"/>
                  </a:lnTo>
                  <a:lnTo>
                    <a:pt x="1499" y="1508"/>
                  </a:lnTo>
                  <a:lnTo>
                    <a:pt x="1498" y="1508"/>
                  </a:lnTo>
                  <a:lnTo>
                    <a:pt x="1496" y="1508"/>
                  </a:lnTo>
                  <a:lnTo>
                    <a:pt x="1495" y="1508"/>
                  </a:lnTo>
                  <a:lnTo>
                    <a:pt x="1495" y="1510"/>
                  </a:lnTo>
                  <a:lnTo>
                    <a:pt x="1493" y="1510"/>
                  </a:lnTo>
                  <a:lnTo>
                    <a:pt x="1493" y="1511"/>
                  </a:lnTo>
                  <a:lnTo>
                    <a:pt x="1492" y="1511"/>
                  </a:lnTo>
                  <a:lnTo>
                    <a:pt x="1492" y="1513"/>
                  </a:lnTo>
                  <a:lnTo>
                    <a:pt x="1490" y="1513"/>
                  </a:lnTo>
                  <a:lnTo>
                    <a:pt x="1490" y="1511"/>
                  </a:lnTo>
                  <a:lnTo>
                    <a:pt x="1489" y="1511"/>
                  </a:lnTo>
                  <a:lnTo>
                    <a:pt x="1488" y="1511"/>
                  </a:lnTo>
                  <a:lnTo>
                    <a:pt x="1488" y="1510"/>
                  </a:lnTo>
                  <a:lnTo>
                    <a:pt x="1488" y="1510"/>
                  </a:lnTo>
                  <a:lnTo>
                    <a:pt x="1488" y="1508"/>
                  </a:lnTo>
                  <a:lnTo>
                    <a:pt x="1486" y="1508"/>
                  </a:lnTo>
                  <a:lnTo>
                    <a:pt x="1485" y="1508"/>
                  </a:lnTo>
                  <a:lnTo>
                    <a:pt x="1483" y="1508"/>
                  </a:lnTo>
                  <a:lnTo>
                    <a:pt x="1483" y="1508"/>
                  </a:lnTo>
                  <a:lnTo>
                    <a:pt x="1485" y="1507"/>
                  </a:lnTo>
                  <a:lnTo>
                    <a:pt x="1483" y="1507"/>
                  </a:lnTo>
                  <a:lnTo>
                    <a:pt x="1482" y="1507"/>
                  </a:lnTo>
                  <a:lnTo>
                    <a:pt x="1480" y="1507"/>
                  </a:lnTo>
                  <a:lnTo>
                    <a:pt x="1480" y="1505"/>
                  </a:lnTo>
                  <a:lnTo>
                    <a:pt x="1482" y="1505"/>
                  </a:lnTo>
                  <a:lnTo>
                    <a:pt x="1482" y="1504"/>
                  </a:lnTo>
                  <a:lnTo>
                    <a:pt x="1480" y="1504"/>
                  </a:lnTo>
                  <a:lnTo>
                    <a:pt x="1480" y="1502"/>
                  </a:lnTo>
                  <a:lnTo>
                    <a:pt x="1480" y="1501"/>
                  </a:lnTo>
                  <a:lnTo>
                    <a:pt x="1479" y="1501"/>
                  </a:lnTo>
                  <a:lnTo>
                    <a:pt x="1479" y="1499"/>
                  </a:lnTo>
                  <a:lnTo>
                    <a:pt x="1479" y="1498"/>
                  </a:lnTo>
                  <a:lnTo>
                    <a:pt x="1477" y="1498"/>
                  </a:lnTo>
                  <a:lnTo>
                    <a:pt x="1477" y="1496"/>
                  </a:lnTo>
                  <a:lnTo>
                    <a:pt x="1476" y="1496"/>
                  </a:lnTo>
                  <a:lnTo>
                    <a:pt x="1476" y="1495"/>
                  </a:lnTo>
                  <a:lnTo>
                    <a:pt x="1477" y="1495"/>
                  </a:lnTo>
                  <a:lnTo>
                    <a:pt x="1479" y="1495"/>
                  </a:lnTo>
                  <a:lnTo>
                    <a:pt x="1479" y="1493"/>
                  </a:lnTo>
                  <a:lnTo>
                    <a:pt x="1480" y="1493"/>
                  </a:lnTo>
                  <a:lnTo>
                    <a:pt x="1480" y="1492"/>
                  </a:lnTo>
                  <a:lnTo>
                    <a:pt x="1480" y="1490"/>
                  </a:lnTo>
                  <a:lnTo>
                    <a:pt x="1480" y="1489"/>
                  </a:lnTo>
                  <a:lnTo>
                    <a:pt x="1480" y="1488"/>
                  </a:lnTo>
                  <a:lnTo>
                    <a:pt x="1480" y="1486"/>
                  </a:lnTo>
                  <a:lnTo>
                    <a:pt x="1479" y="1486"/>
                  </a:lnTo>
                  <a:lnTo>
                    <a:pt x="1479" y="1485"/>
                  </a:lnTo>
                  <a:lnTo>
                    <a:pt x="1479" y="1483"/>
                  </a:lnTo>
                  <a:lnTo>
                    <a:pt x="1477" y="1483"/>
                  </a:lnTo>
                  <a:lnTo>
                    <a:pt x="1477" y="1482"/>
                  </a:lnTo>
                  <a:lnTo>
                    <a:pt x="1476" y="1482"/>
                  </a:lnTo>
                  <a:lnTo>
                    <a:pt x="1476" y="1480"/>
                  </a:lnTo>
                  <a:lnTo>
                    <a:pt x="1476" y="1479"/>
                  </a:lnTo>
                  <a:lnTo>
                    <a:pt x="1474" y="1479"/>
                  </a:lnTo>
                  <a:lnTo>
                    <a:pt x="1474" y="1477"/>
                  </a:lnTo>
                  <a:lnTo>
                    <a:pt x="1474" y="1476"/>
                  </a:lnTo>
                  <a:lnTo>
                    <a:pt x="1473" y="1476"/>
                  </a:lnTo>
                  <a:lnTo>
                    <a:pt x="1473" y="1474"/>
                  </a:lnTo>
                  <a:lnTo>
                    <a:pt x="1473" y="1473"/>
                  </a:lnTo>
                  <a:lnTo>
                    <a:pt x="1471" y="1473"/>
                  </a:lnTo>
                  <a:lnTo>
                    <a:pt x="1471" y="1473"/>
                  </a:lnTo>
                  <a:lnTo>
                    <a:pt x="1471" y="1471"/>
                  </a:lnTo>
                  <a:lnTo>
                    <a:pt x="1470" y="1470"/>
                  </a:lnTo>
                  <a:lnTo>
                    <a:pt x="1470" y="1468"/>
                  </a:lnTo>
                  <a:lnTo>
                    <a:pt x="1470" y="1467"/>
                  </a:lnTo>
                  <a:lnTo>
                    <a:pt x="1470" y="1465"/>
                  </a:lnTo>
                  <a:lnTo>
                    <a:pt x="1468" y="1465"/>
                  </a:lnTo>
                  <a:lnTo>
                    <a:pt x="1468" y="1464"/>
                  </a:lnTo>
                  <a:lnTo>
                    <a:pt x="1468" y="1462"/>
                  </a:lnTo>
                  <a:lnTo>
                    <a:pt x="1467" y="1462"/>
                  </a:lnTo>
                  <a:lnTo>
                    <a:pt x="1467" y="1461"/>
                  </a:lnTo>
                  <a:lnTo>
                    <a:pt x="1467" y="1459"/>
                  </a:lnTo>
                  <a:lnTo>
                    <a:pt x="1465" y="1459"/>
                  </a:lnTo>
                  <a:lnTo>
                    <a:pt x="1465" y="1458"/>
                  </a:lnTo>
                  <a:lnTo>
                    <a:pt x="1464" y="1458"/>
                  </a:lnTo>
                  <a:lnTo>
                    <a:pt x="1464" y="1456"/>
                  </a:lnTo>
                  <a:lnTo>
                    <a:pt x="1462" y="1456"/>
                  </a:lnTo>
                  <a:lnTo>
                    <a:pt x="1462" y="1455"/>
                  </a:lnTo>
                  <a:lnTo>
                    <a:pt x="1461" y="1455"/>
                  </a:lnTo>
                  <a:lnTo>
                    <a:pt x="1461" y="1454"/>
                  </a:lnTo>
                  <a:lnTo>
                    <a:pt x="1459" y="1454"/>
                  </a:lnTo>
                  <a:lnTo>
                    <a:pt x="1459" y="1452"/>
                  </a:lnTo>
                  <a:lnTo>
                    <a:pt x="1458" y="1451"/>
                  </a:lnTo>
                  <a:lnTo>
                    <a:pt x="1458" y="1449"/>
                  </a:lnTo>
                  <a:lnTo>
                    <a:pt x="1457" y="1448"/>
                  </a:lnTo>
                  <a:lnTo>
                    <a:pt x="1457" y="1446"/>
                  </a:lnTo>
                  <a:lnTo>
                    <a:pt x="1457" y="1445"/>
                  </a:lnTo>
                  <a:lnTo>
                    <a:pt x="1457" y="1443"/>
                  </a:lnTo>
                  <a:lnTo>
                    <a:pt x="1455" y="1443"/>
                  </a:lnTo>
                  <a:lnTo>
                    <a:pt x="1455" y="1442"/>
                  </a:lnTo>
                  <a:lnTo>
                    <a:pt x="1455" y="1440"/>
                  </a:lnTo>
                  <a:lnTo>
                    <a:pt x="1455" y="1439"/>
                  </a:lnTo>
                  <a:lnTo>
                    <a:pt x="1454" y="1439"/>
                  </a:lnTo>
                  <a:lnTo>
                    <a:pt x="1454" y="1437"/>
                  </a:lnTo>
                  <a:lnTo>
                    <a:pt x="1454" y="1437"/>
                  </a:lnTo>
                  <a:lnTo>
                    <a:pt x="1454" y="1436"/>
                  </a:lnTo>
                  <a:lnTo>
                    <a:pt x="1452" y="1434"/>
                  </a:lnTo>
                  <a:lnTo>
                    <a:pt x="1454" y="1433"/>
                  </a:lnTo>
                  <a:lnTo>
                    <a:pt x="1452" y="1433"/>
                  </a:lnTo>
                  <a:lnTo>
                    <a:pt x="1452" y="1431"/>
                  </a:lnTo>
                  <a:lnTo>
                    <a:pt x="1452" y="1430"/>
                  </a:lnTo>
                  <a:lnTo>
                    <a:pt x="1454" y="1428"/>
                  </a:lnTo>
                  <a:lnTo>
                    <a:pt x="1452" y="1428"/>
                  </a:lnTo>
                  <a:lnTo>
                    <a:pt x="1452" y="1427"/>
                  </a:lnTo>
                  <a:lnTo>
                    <a:pt x="1452" y="1425"/>
                  </a:lnTo>
                  <a:lnTo>
                    <a:pt x="1452" y="1425"/>
                  </a:lnTo>
                  <a:lnTo>
                    <a:pt x="1452" y="1424"/>
                  </a:lnTo>
                  <a:lnTo>
                    <a:pt x="1452" y="1423"/>
                  </a:lnTo>
                  <a:lnTo>
                    <a:pt x="1452" y="1421"/>
                  </a:lnTo>
                  <a:lnTo>
                    <a:pt x="1451" y="1421"/>
                  </a:lnTo>
                  <a:lnTo>
                    <a:pt x="1451" y="1420"/>
                  </a:lnTo>
                  <a:lnTo>
                    <a:pt x="1452" y="1420"/>
                  </a:lnTo>
                  <a:lnTo>
                    <a:pt x="1452" y="1418"/>
                  </a:lnTo>
                  <a:lnTo>
                    <a:pt x="1452" y="1417"/>
                  </a:lnTo>
                  <a:lnTo>
                    <a:pt x="1451" y="1415"/>
                  </a:lnTo>
                  <a:lnTo>
                    <a:pt x="1451" y="1414"/>
                  </a:lnTo>
                  <a:lnTo>
                    <a:pt x="1452" y="1414"/>
                  </a:lnTo>
                  <a:lnTo>
                    <a:pt x="1451" y="1412"/>
                  </a:lnTo>
                  <a:lnTo>
                    <a:pt x="1451" y="1411"/>
                  </a:lnTo>
                  <a:lnTo>
                    <a:pt x="1452" y="1411"/>
                  </a:lnTo>
                  <a:lnTo>
                    <a:pt x="1452" y="1409"/>
                  </a:lnTo>
                  <a:lnTo>
                    <a:pt x="1452" y="1408"/>
                  </a:lnTo>
                  <a:lnTo>
                    <a:pt x="1452" y="1406"/>
                  </a:lnTo>
                  <a:lnTo>
                    <a:pt x="1451" y="1406"/>
                  </a:lnTo>
                  <a:lnTo>
                    <a:pt x="1451" y="1405"/>
                  </a:lnTo>
                  <a:lnTo>
                    <a:pt x="1451" y="1403"/>
                  </a:lnTo>
                  <a:lnTo>
                    <a:pt x="1449" y="1402"/>
                  </a:lnTo>
                  <a:lnTo>
                    <a:pt x="1448" y="1402"/>
                  </a:lnTo>
                  <a:lnTo>
                    <a:pt x="1448" y="1402"/>
                  </a:lnTo>
                  <a:lnTo>
                    <a:pt x="1446" y="1400"/>
                  </a:lnTo>
                  <a:lnTo>
                    <a:pt x="1446" y="1399"/>
                  </a:lnTo>
                  <a:lnTo>
                    <a:pt x="1445" y="1397"/>
                  </a:lnTo>
                  <a:lnTo>
                    <a:pt x="1443" y="1396"/>
                  </a:lnTo>
                  <a:lnTo>
                    <a:pt x="1443" y="1394"/>
                  </a:lnTo>
                  <a:lnTo>
                    <a:pt x="1443" y="1393"/>
                  </a:lnTo>
                  <a:lnTo>
                    <a:pt x="1442" y="1391"/>
                  </a:lnTo>
                  <a:lnTo>
                    <a:pt x="1442" y="1390"/>
                  </a:lnTo>
                  <a:lnTo>
                    <a:pt x="1442" y="1389"/>
                  </a:lnTo>
                  <a:lnTo>
                    <a:pt x="1440" y="1389"/>
                  </a:lnTo>
                  <a:lnTo>
                    <a:pt x="1440" y="1387"/>
                  </a:lnTo>
                  <a:lnTo>
                    <a:pt x="1439" y="1386"/>
                  </a:lnTo>
                  <a:lnTo>
                    <a:pt x="1439" y="1384"/>
                  </a:lnTo>
                  <a:lnTo>
                    <a:pt x="1437" y="1384"/>
                  </a:lnTo>
                  <a:lnTo>
                    <a:pt x="1437" y="1383"/>
                  </a:lnTo>
                  <a:lnTo>
                    <a:pt x="1437" y="1381"/>
                  </a:lnTo>
                  <a:lnTo>
                    <a:pt x="1436" y="1380"/>
                  </a:lnTo>
                  <a:lnTo>
                    <a:pt x="1436" y="1378"/>
                  </a:lnTo>
                  <a:lnTo>
                    <a:pt x="1434" y="1377"/>
                  </a:lnTo>
                  <a:lnTo>
                    <a:pt x="1433" y="1377"/>
                  </a:lnTo>
                  <a:lnTo>
                    <a:pt x="1433" y="1375"/>
                  </a:lnTo>
                  <a:lnTo>
                    <a:pt x="1431" y="1375"/>
                  </a:lnTo>
                  <a:lnTo>
                    <a:pt x="1431" y="1374"/>
                  </a:lnTo>
                  <a:lnTo>
                    <a:pt x="1431" y="1372"/>
                  </a:lnTo>
                  <a:lnTo>
                    <a:pt x="1430" y="1371"/>
                  </a:lnTo>
                  <a:lnTo>
                    <a:pt x="1430" y="1369"/>
                  </a:lnTo>
                  <a:lnTo>
                    <a:pt x="1430" y="1368"/>
                  </a:lnTo>
                  <a:lnTo>
                    <a:pt x="1430" y="1366"/>
                  </a:lnTo>
                  <a:lnTo>
                    <a:pt x="1430" y="1366"/>
                  </a:lnTo>
                  <a:lnTo>
                    <a:pt x="1430" y="1365"/>
                  </a:lnTo>
                  <a:lnTo>
                    <a:pt x="1430" y="1363"/>
                  </a:lnTo>
                  <a:lnTo>
                    <a:pt x="1431" y="1363"/>
                  </a:lnTo>
                  <a:lnTo>
                    <a:pt x="1431" y="1362"/>
                  </a:lnTo>
                  <a:lnTo>
                    <a:pt x="1431" y="1360"/>
                  </a:lnTo>
                  <a:lnTo>
                    <a:pt x="1430" y="1358"/>
                  </a:lnTo>
                  <a:lnTo>
                    <a:pt x="1430" y="1356"/>
                  </a:lnTo>
                  <a:lnTo>
                    <a:pt x="1430" y="1355"/>
                  </a:lnTo>
                  <a:lnTo>
                    <a:pt x="1431" y="1355"/>
                  </a:lnTo>
                  <a:lnTo>
                    <a:pt x="1431" y="1353"/>
                  </a:lnTo>
                  <a:lnTo>
                    <a:pt x="1433" y="1353"/>
                  </a:lnTo>
                  <a:lnTo>
                    <a:pt x="1433" y="1352"/>
                  </a:lnTo>
                  <a:lnTo>
                    <a:pt x="1433" y="1350"/>
                  </a:lnTo>
                  <a:lnTo>
                    <a:pt x="1433" y="1349"/>
                  </a:lnTo>
                  <a:lnTo>
                    <a:pt x="1433" y="1347"/>
                  </a:lnTo>
                  <a:lnTo>
                    <a:pt x="1434" y="1347"/>
                  </a:lnTo>
                  <a:lnTo>
                    <a:pt x="1434" y="1346"/>
                  </a:lnTo>
                  <a:lnTo>
                    <a:pt x="1434" y="1344"/>
                  </a:lnTo>
                  <a:lnTo>
                    <a:pt x="1434" y="1343"/>
                  </a:lnTo>
                  <a:lnTo>
                    <a:pt x="1434" y="1341"/>
                  </a:lnTo>
                  <a:lnTo>
                    <a:pt x="1434" y="1340"/>
                  </a:lnTo>
                  <a:lnTo>
                    <a:pt x="1436" y="1340"/>
                  </a:lnTo>
                  <a:lnTo>
                    <a:pt x="1436" y="1338"/>
                  </a:lnTo>
                  <a:lnTo>
                    <a:pt x="1436" y="1337"/>
                  </a:lnTo>
                  <a:lnTo>
                    <a:pt x="1436" y="1335"/>
                  </a:lnTo>
                  <a:lnTo>
                    <a:pt x="1437" y="1335"/>
                  </a:lnTo>
                  <a:lnTo>
                    <a:pt x="1437" y="1334"/>
                  </a:lnTo>
                  <a:lnTo>
                    <a:pt x="1439" y="1334"/>
                  </a:lnTo>
                  <a:lnTo>
                    <a:pt x="1439" y="1332"/>
                  </a:lnTo>
                  <a:lnTo>
                    <a:pt x="1440" y="1332"/>
                  </a:lnTo>
                  <a:lnTo>
                    <a:pt x="1439" y="1331"/>
                  </a:lnTo>
                  <a:lnTo>
                    <a:pt x="1440" y="1331"/>
                  </a:lnTo>
                  <a:lnTo>
                    <a:pt x="1440" y="1331"/>
                  </a:lnTo>
                  <a:lnTo>
                    <a:pt x="1442" y="1331"/>
                  </a:lnTo>
                  <a:lnTo>
                    <a:pt x="1443" y="1331"/>
                  </a:lnTo>
                  <a:lnTo>
                    <a:pt x="1443" y="1329"/>
                  </a:lnTo>
                  <a:lnTo>
                    <a:pt x="1445" y="1328"/>
                  </a:lnTo>
                  <a:lnTo>
                    <a:pt x="1445" y="1326"/>
                  </a:lnTo>
                  <a:lnTo>
                    <a:pt x="1446" y="1326"/>
                  </a:lnTo>
                  <a:lnTo>
                    <a:pt x="1446" y="1325"/>
                  </a:lnTo>
                  <a:lnTo>
                    <a:pt x="1446" y="1324"/>
                  </a:lnTo>
                  <a:lnTo>
                    <a:pt x="1446" y="1322"/>
                  </a:lnTo>
                  <a:lnTo>
                    <a:pt x="1446" y="1321"/>
                  </a:lnTo>
                  <a:lnTo>
                    <a:pt x="1446" y="1319"/>
                  </a:lnTo>
                  <a:lnTo>
                    <a:pt x="1446" y="1318"/>
                  </a:lnTo>
                  <a:lnTo>
                    <a:pt x="1446" y="1316"/>
                  </a:lnTo>
                  <a:lnTo>
                    <a:pt x="1446" y="1315"/>
                  </a:lnTo>
                  <a:lnTo>
                    <a:pt x="1445" y="1315"/>
                  </a:lnTo>
                  <a:lnTo>
                    <a:pt x="1445" y="1313"/>
                  </a:lnTo>
                  <a:lnTo>
                    <a:pt x="1443" y="1313"/>
                  </a:lnTo>
                  <a:lnTo>
                    <a:pt x="1443" y="1312"/>
                  </a:lnTo>
                  <a:lnTo>
                    <a:pt x="1443" y="1310"/>
                  </a:lnTo>
                  <a:lnTo>
                    <a:pt x="1442" y="1309"/>
                  </a:lnTo>
                  <a:lnTo>
                    <a:pt x="1442" y="1307"/>
                  </a:lnTo>
                  <a:lnTo>
                    <a:pt x="1442" y="1306"/>
                  </a:lnTo>
                  <a:lnTo>
                    <a:pt x="1442" y="1304"/>
                  </a:lnTo>
                  <a:lnTo>
                    <a:pt x="1440" y="1304"/>
                  </a:lnTo>
                  <a:lnTo>
                    <a:pt x="1440" y="1303"/>
                  </a:lnTo>
                  <a:lnTo>
                    <a:pt x="1440" y="1301"/>
                  </a:lnTo>
                  <a:lnTo>
                    <a:pt x="1442" y="1301"/>
                  </a:lnTo>
                  <a:lnTo>
                    <a:pt x="1442" y="1300"/>
                  </a:lnTo>
                  <a:lnTo>
                    <a:pt x="1443" y="1300"/>
                  </a:lnTo>
                  <a:lnTo>
                    <a:pt x="1443" y="1298"/>
                  </a:lnTo>
                  <a:lnTo>
                    <a:pt x="1443" y="1297"/>
                  </a:lnTo>
                  <a:lnTo>
                    <a:pt x="1442" y="1295"/>
                  </a:lnTo>
                  <a:lnTo>
                    <a:pt x="1442" y="1295"/>
                  </a:lnTo>
                  <a:lnTo>
                    <a:pt x="1440" y="1295"/>
                  </a:lnTo>
                  <a:lnTo>
                    <a:pt x="1440" y="1293"/>
                  </a:lnTo>
                  <a:lnTo>
                    <a:pt x="1439" y="1291"/>
                  </a:lnTo>
                  <a:lnTo>
                    <a:pt x="1439" y="1290"/>
                  </a:lnTo>
                  <a:lnTo>
                    <a:pt x="1439" y="1288"/>
                  </a:lnTo>
                  <a:lnTo>
                    <a:pt x="1437" y="1287"/>
                  </a:lnTo>
                  <a:lnTo>
                    <a:pt x="1436" y="1285"/>
                  </a:lnTo>
                  <a:lnTo>
                    <a:pt x="1436" y="1284"/>
                  </a:lnTo>
                  <a:lnTo>
                    <a:pt x="1436" y="1282"/>
                  </a:lnTo>
                  <a:lnTo>
                    <a:pt x="1434" y="1282"/>
                  </a:lnTo>
                  <a:lnTo>
                    <a:pt x="1434" y="1281"/>
                  </a:lnTo>
                  <a:lnTo>
                    <a:pt x="1436" y="1281"/>
                  </a:lnTo>
                  <a:lnTo>
                    <a:pt x="1434" y="1279"/>
                  </a:lnTo>
                  <a:lnTo>
                    <a:pt x="1434" y="1278"/>
                  </a:lnTo>
                  <a:lnTo>
                    <a:pt x="1433" y="1278"/>
                  </a:lnTo>
                  <a:lnTo>
                    <a:pt x="1433" y="1276"/>
                  </a:lnTo>
                  <a:lnTo>
                    <a:pt x="1434" y="1276"/>
                  </a:lnTo>
                  <a:lnTo>
                    <a:pt x="1434" y="1275"/>
                  </a:lnTo>
                  <a:lnTo>
                    <a:pt x="1433" y="1275"/>
                  </a:lnTo>
                  <a:lnTo>
                    <a:pt x="1433" y="1273"/>
                  </a:lnTo>
                  <a:lnTo>
                    <a:pt x="1433" y="1272"/>
                  </a:lnTo>
                  <a:lnTo>
                    <a:pt x="1431" y="1272"/>
                  </a:lnTo>
                  <a:lnTo>
                    <a:pt x="1431" y="1270"/>
                  </a:lnTo>
                  <a:lnTo>
                    <a:pt x="1430" y="1270"/>
                  </a:lnTo>
                  <a:lnTo>
                    <a:pt x="1431" y="1269"/>
                  </a:lnTo>
                  <a:lnTo>
                    <a:pt x="1430" y="1269"/>
                  </a:lnTo>
                  <a:lnTo>
                    <a:pt x="1428" y="1267"/>
                  </a:lnTo>
                  <a:lnTo>
                    <a:pt x="1427" y="1266"/>
                  </a:lnTo>
                  <a:lnTo>
                    <a:pt x="1427" y="1264"/>
                  </a:lnTo>
                  <a:lnTo>
                    <a:pt x="1426" y="1264"/>
                  </a:lnTo>
                  <a:lnTo>
                    <a:pt x="1424" y="1263"/>
                  </a:lnTo>
                  <a:lnTo>
                    <a:pt x="1424" y="1261"/>
                  </a:lnTo>
                  <a:lnTo>
                    <a:pt x="1423" y="1261"/>
                  </a:lnTo>
                  <a:lnTo>
                    <a:pt x="1421" y="1260"/>
                  </a:lnTo>
                  <a:lnTo>
                    <a:pt x="1421" y="1260"/>
                  </a:lnTo>
                  <a:lnTo>
                    <a:pt x="1420" y="1260"/>
                  </a:lnTo>
                  <a:lnTo>
                    <a:pt x="1420" y="1259"/>
                  </a:lnTo>
                  <a:lnTo>
                    <a:pt x="1418" y="1259"/>
                  </a:lnTo>
                  <a:lnTo>
                    <a:pt x="1418" y="1257"/>
                  </a:lnTo>
                  <a:lnTo>
                    <a:pt x="1417" y="1257"/>
                  </a:lnTo>
                  <a:lnTo>
                    <a:pt x="1417" y="1256"/>
                  </a:lnTo>
                  <a:lnTo>
                    <a:pt x="1417" y="1254"/>
                  </a:lnTo>
                  <a:lnTo>
                    <a:pt x="1415" y="1254"/>
                  </a:lnTo>
                  <a:lnTo>
                    <a:pt x="1415" y="1253"/>
                  </a:lnTo>
                  <a:lnTo>
                    <a:pt x="1414" y="1251"/>
                  </a:lnTo>
                  <a:lnTo>
                    <a:pt x="1415" y="1251"/>
                  </a:lnTo>
                  <a:lnTo>
                    <a:pt x="1414" y="1250"/>
                  </a:lnTo>
                  <a:lnTo>
                    <a:pt x="1412" y="1250"/>
                  </a:lnTo>
                  <a:lnTo>
                    <a:pt x="1412" y="1248"/>
                  </a:lnTo>
                  <a:lnTo>
                    <a:pt x="1414" y="1248"/>
                  </a:lnTo>
                  <a:lnTo>
                    <a:pt x="1414" y="1247"/>
                  </a:lnTo>
                  <a:lnTo>
                    <a:pt x="1412" y="1247"/>
                  </a:lnTo>
                  <a:lnTo>
                    <a:pt x="1412" y="1245"/>
                  </a:lnTo>
                  <a:lnTo>
                    <a:pt x="1411" y="1245"/>
                  </a:lnTo>
                  <a:lnTo>
                    <a:pt x="1411" y="1244"/>
                  </a:lnTo>
                  <a:lnTo>
                    <a:pt x="1409" y="1242"/>
                  </a:lnTo>
                  <a:lnTo>
                    <a:pt x="1409" y="1241"/>
                  </a:lnTo>
                  <a:lnTo>
                    <a:pt x="1408" y="1241"/>
                  </a:lnTo>
                  <a:lnTo>
                    <a:pt x="1408" y="1239"/>
                  </a:lnTo>
                  <a:lnTo>
                    <a:pt x="1409" y="1239"/>
                  </a:lnTo>
                  <a:lnTo>
                    <a:pt x="1411" y="1239"/>
                  </a:lnTo>
                  <a:lnTo>
                    <a:pt x="1412" y="1239"/>
                  </a:lnTo>
                  <a:lnTo>
                    <a:pt x="1412" y="1238"/>
                  </a:lnTo>
                  <a:lnTo>
                    <a:pt x="1412" y="1236"/>
                  </a:lnTo>
                  <a:lnTo>
                    <a:pt x="1414" y="1236"/>
                  </a:lnTo>
                  <a:lnTo>
                    <a:pt x="1414" y="1235"/>
                  </a:lnTo>
                  <a:lnTo>
                    <a:pt x="1412" y="1233"/>
                  </a:lnTo>
                  <a:lnTo>
                    <a:pt x="1412" y="1232"/>
                  </a:lnTo>
                  <a:lnTo>
                    <a:pt x="1414" y="1232"/>
                  </a:lnTo>
                  <a:lnTo>
                    <a:pt x="1414" y="1233"/>
                  </a:lnTo>
                  <a:lnTo>
                    <a:pt x="1415" y="1233"/>
                  </a:lnTo>
                  <a:lnTo>
                    <a:pt x="1417" y="1235"/>
                  </a:lnTo>
                  <a:lnTo>
                    <a:pt x="1417" y="1233"/>
                  </a:lnTo>
                  <a:lnTo>
                    <a:pt x="1415" y="1233"/>
                  </a:lnTo>
                  <a:lnTo>
                    <a:pt x="1415" y="1232"/>
                  </a:lnTo>
                  <a:lnTo>
                    <a:pt x="1414" y="1232"/>
                  </a:lnTo>
                  <a:lnTo>
                    <a:pt x="1414" y="1230"/>
                  </a:lnTo>
                  <a:lnTo>
                    <a:pt x="1414" y="1229"/>
                  </a:lnTo>
                  <a:lnTo>
                    <a:pt x="1415" y="1229"/>
                  </a:lnTo>
                  <a:lnTo>
                    <a:pt x="1415" y="1228"/>
                  </a:lnTo>
                  <a:lnTo>
                    <a:pt x="1415" y="1226"/>
                  </a:lnTo>
                  <a:lnTo>
                    <a:pt x="1414" y="1226"/>
                  </a:lnTo>
                  <a:lnTo>
                    <a:pt x="1414" y="1225"/>
                  </a:lnTo>
                  <a:lnTo>
                    <a:pt x="1415" y="1225"/>
                  </a:lnTo>
                  <a:lnTo>
                    <a:pt x="1415" y="1223"/>
                  </a:lnTo>
                  <a:lnTo>
                    <a:pt x="1417" y="1223"/>
                  </a:lnTo>
                  <a:lnTo>
                    <a:pt x="1417" y="1222"/>
                  </a:lnTo>
                  <a:lnTo>
                    <a:pt x="1417" y="1220"/>
                  </a:lnTo>
                  <a:lnTo>
                    <a:pt x="1417" y="1219"/>
                  </a:lnTo>
                  <a:lnTo>
                    <a:pt x="1417" y="1217"/>
                  </a:lnTo>
                  <a:lnTo>
                    <a:pt x="1417" y="1216"/>
                  </a:lnTo>
                  <a:lnTo>
                    <a:pt x="1417" y="1214"/>
                  </a:lnTo>
                  <a:lnTo>
                    <a:pt x="1417" y="1213"/>
                  </a:lnTo>
                  <a:lnTo>
                    <a:pt x="1417" y="1213"/>
                  </a:lnTo>
                  <a:lnTo>
                    <a:pt x="1417" y="1211"/>
                  </a:lnTo>
                  <a:lnTo>
                    <a:pt x="1417" y="1211"/>
                  </a:lnTo>
                  <a:lnTo>
                    <a:pt x="1417" y="1210"/>
                  </a:lnTo>
                  <a:lnTo>
                    <a:pt x="1415" y="1208"/>
                  </a:lnTo>
                  <a:lnTo>
                    <a:pt x="1415" y="1207"/>
                  </a:lnTo>
                  <a:lnTo>
                    <a:pt x="1415" y="1205"/>
                  </a:lnTo>
                  <a:lnTo>
                    <a:pt x="1417" y="1204"/>
                  </a:lnTo>
                  <a:lnTo>
                    <a:pt x="1415" y="1204"/>
                  </a:lnTo>
                  <a:lnTo>
                    <a:pt x="1415" y="1205"/>
                  </a:lnTo>
                  <a:lnTo>
                    <a:pt x="1414" y="1205"/>
                  </a:lnTo>
                  <a:lnTo>
                    <a:pt x="1412" y="1205"/>
                  </a:lnTo>
                  <a:lnTo>
                    <a:pt x="1411" y="1205"/>
                  </a:lnTo>
                  <a:lnTo>
                    <a:pt x="1411" y="1204"/>
                  </a:lnTo>
                  <a:lnTo>
                    <a:pt x="1409" y="1204"/>
                  </a:lnTo>
                  <a:lnTo>
                    <a:pt x="1409" y="1202"/>
                  </a:lnTo>
                  <a:lnTo>
                    <a:pt x="1409" y="1201"/>
                  </a:lnTo>
                  <a:lnTo>
                    <a:pt x="1408" y="1201"/>
                  </a:lnTo>
                  <a:lnTo>
                    <a:pt x="1406" y="1201"/>
                  </a:lnTo>
                  <a:lnTo>
                    <a:pt x="1406" y="1199"/>
                  </a:lnTo>
                  <a:lnTo>
                    <a:pt x="1405" y="1199"/>
                  </a:lnTo>
                  <a:lnTo>
                    <a:pt x="1405" y="1201"/>
                  </a:lnTo>
                  <a:lnTo>
                    <a:pt x="1403" y="1201"/>
                  </a:lnTo>
                  <a:lnTo>
                    <a:pt x="1402" y="1201"/>
                  </a:lnTo>
                  <a:lnTo>
                    <a:pt x="1400" y="1201"/>
                  </a:lnTo>
                  <a:lnTo>
                    <a:pt x="1399" y="1201"/>
                  </a:lnTo>
                  <a:lnTo>
                    <a:pt x="1399" y="1202"/>
                  </a:lnTo>
                  <a:lnTo>
                    <a:pt x="1397" y="1202"/>
                  </a:lnTo>
                  <a:lnTo>
                    <a:pt x="1396" y="1202"/>
                  </a:lnTo>
                  <a:lnTo>
                    <a:pt x="1395" y="1202"/>
                  </a:lnTo>
                  <a:lnTo>
                    <a:pt x="1393" y="1202"/>
                  </a:lnTo>
                  <a:lnTo>
                    <a:pt x="1393" y="1201"/>
                  </a:lnTo>
                  <a:lnTo>
                    <a:pt x="1392" y="1201"/>
                  </a:lnTo>
                  <a:lnTo>
                    <a:pt x="1392" y="1202"/>
                  </a:lnTo>
                  <a:lnTo>
                    <a:pt x="1390" y="1202"/>
                  </a:lnTo>
                  <a:lnTo>
                    <a:pt x="1389" y="1202"/>
                  </a:lnTo>
                  <a:lnTo>
                    <a:pt x="1389" y="1204"/>
                  </a:lnTo>
                  <a:lnTo>
                    <a:pt x="1387" y="1204"/>
                  </a:lnTo>
                  <a:lnTo>
                    <a:pt x="1387" y="1202"/>
                  </a:lnTo>
                  <a:lnTo>
                    <a:pt x="1386" y="1202"/>
                  </a:lnTo>
                  <a:lnTo>
                    <a:pt x="1386" y="1201"/>
                  </a:lnTo>
                  <a:lnTo>
                    <a:pt x="1384" y="1201"/>
                  </a:lnTo>
                  <a:lnTo>
                    <a:pt x="1384" y="1199"/>
                  </a:lnTo>
                  <a:lnTo>
                    <a:pt x="1383" y="1199"/>
                  </a:lnTo>
                  <a:lnTo>
                    <a:pt x="1383" y="1198"/>
                  </a:lnTo>
                  <a:lnTo>
                    <a:pt x="1383" y="1197"/>
                  </a:lnTo>
                  <a:lnTo>
                    <a:pt x="1383" y="1195"/>
                  </a:lnTo>
                  <a:lnTo>
                    <a:pt x="1384" y="1195"/>
                  </a:lnTo>
                  <a:lnTo>
                    <a:pt x="1384" y="1194"/>
                  </a:lnTo>
                  <a:lnTo>
                    <a:pt x="1383" y="1194"/>
                  </a:lnTo>
                  <a:lnTo>
                    <a:pt x="1383" y="1195"/>
                  </a:lnTo>
                  <a:lnTo>
                    <a:pt x="1381" y="1194"/>
                  </a:lnTo>
                  <a:lnTo>
                    <a:pt x="1381" y="1194"/>
                  </a:lnTo>
                  <a:lnTo>
                    <a:pt x="1381" y="1192"/>
                  </a:lnTo>
                  <a:lnTo>
                    <a:pt x="1381" y="1192"/>
                  </a:lnTo>
                  <a:lnTo>
                    <a:pt x="1381" y="1191"/>
                  </a:lnTo>
                  <a:lnTo>
                    <a:pt x="1380" y="1189"/>
                  </a:lnTo>
                  <a:lnTo>
                    <a:pt x="1378" y="1189"/>
                  </a:lnTo>
                  <a:lnTo>
                    <a:pt x="1378" y="1189"/>
                  </a:lnTo>
                  <a:lnTo>
                    <a:pt x="1377" y="1189"/>
                  </a:lnTo>
                  <a:lnTo>
                    <a:pt x="1375" y="1188"/>
                  </a:lnTo>
                  <a:lnTo>
                    <a:pt x="1374" y="1188"/>
                  </a:lnTo>
                  <a:lnTo>
                    <a:pt x="1372" y="1188"/>
                  </a:lnTo>
                  <a:lnTo>
                    <a:pt x="1371" y="1188"/>
                  </a:lnTo>
                  <a:lnTo>
                    <a:pt x="1371" y="1186"/>
                  </a:lnTo>
                  <a:lnTo>
                    <a:pt x="1369" y="1188"/>
                  </a:lnTo>
                  <a:lnTo>
                    <a:pt x="1369" y="1186"/>
                  </a:lnTo>
                  <a:lnTo>
                    <a:pt x="1368" y="1186"/>
                  </a:lnTo>
                  <a:lnTo>
                    <a:pt x="1368" y="1188"/>
                  </a:lnTo>
                  <a:lnTo>
                    <a:pt x="1366" y="1188"/>
                  </a:lnTo>
                  <a:lnTo>
                    <a:pt x="1365" y="1188"/>
                  </a:lnTo>
                  <a:lnTo>
                    <a:pt x="1363" y="1188"/>
                  </a:lnTo>
                  <a:lnTo>
                    <a:pt x="1361" y="1189"/>
                  </a:lnTo>
                  <a:lnTo>
                    <a:pt x="1359" y="1189"/>
                  </a:lnTo>
                  <a:lnTo>
                    <a:pt x="1356" y="1189"/>
                  </a:lnTo>
                  <a:lnTo>
                    <a:pt x="1355" y="1189"/>
                  </a:lnTo>
                  <a:lnTo>
                    <a:pt x="1353" y="1189"/>
                  </a:lnTo>
                  <a:lnTo>
                    <a:pt x="1352" y="1189"/>
                  </a:lnTo>
                  <a:lnTo>
                    <a:pt x="1350" y="1189"/>
                  </a:lnTo>
                  <a:lnTo>
                    <a:pt x="1350" y="1191"/>
                  </a:lnTo>
                  <a:lnTo>
                    <a:pt x="1349" y="1192"/>
                  </a:lnTo>
                  <a:lnTo>
                    <a:pt x="1347" y="1192"/>
                  </a:lnTo>
                  <a:lnTo>
                    <a:pt x="1346" y="1192"/>
                  </a:lnTo>
                  <a:lnTo>
                    <a:pt x="1344" y="1192"/>
                  </a:lnTo>
                  <a:lnTo>
                    <a:pt x="1343" y="1194"/>
                  </a:lnTo>
                  <a:lnTo>
                    <a:pt x="1341" y="1194"/>
                  </a:lnTo>
                  <a:lnTo>
                    <a:pt x="1340" y="1194"/>
                  </a:lnTo>
                  <a:lnTo>
                    <a:pt x="1340" y="1195"/>
                  </a:lnTo>
                  <a:lnTo>
                    <a:pt x="1338" y="1195"/>
                  </a:lnTo>
                  <a:lnTo>
                    <a:pt x="1337" y="1195"/>
                  </a:lnTo>
                  <a:lnTo>
                    <a:pt x="1337" y="1197"/>
                  </a:lnTo>
                  <a:lnTo>
                    <a:pt x="1335" y="1197"/>
                  </a:lnTo>
                  <a:lnTo>
                    <a:pt x="1334" y="1197"/>
                  </a:lnTo>
                  <a:lnTo>
                    <a:pt x="1332" y="1197"/>
                  </a:lnTo>
                  <a:lnTo>
                    <a:pt x="1331" y="1198"/>
                  </a:lnTo>
                  <a:lnTo>
                    <a:pt x="1330" y="1198"/>
                  </a:lnTo>
                  <a:lnTo>
                    <a:pt x="1328" y="1199"/>
                  </a:lnTo>
                  <a:lnTo>
                    <a:pt x="1327" y="1199"/>
                  </a:lnTo>
                  <a:lnTo>
                    <a:pt x="1327" y="1198"/>
                  </a:lnTo>
                  <a:lnTo>
                    <a:pt x="1325" y="1198"/>
                  </a:lnTo>
                  <a:lnTo>
                    <a:pt x="1324" y="1198"/>
                  </a:lnTo>
                  <a:lnTo>
                    <a:pt x="1322" y="1198"/>
                  </a:lnTo>
                  <a:lnTo>
                    <a:pt x="1321" y="1197"/>
                  </a:lnTo>
                  <a:lnTo>
                    <a:pt x="1319" y="1197"/>
                  </a:lnTo>
                  <a:lnTo>
                    <a:pt x="1319" y="1195"/>
                  </a:lnTo>
                  <a:lnTo>
                    <a:pt x="1318" y="1195"/>
                  </a:lnTo>
                  <a:lnTo>
                    <a:pt x="1318" y="1197"/>
                  </a:lnTo>
                  <a:lnTo>
                    <a:pt x="1315" y="1197"/>
                  </a:lnTo>
                  <a:lnTo>
                    <a:pt x="1313" y="1197"/>
                  </a:lnTo>
                  <a:lnTo>
                    <a:pt x="1313" y="1195"/>
                  </a:lnTo>
                  <a:lnTo>
                    <a:pt x="1312" y="1195"/>
                  </a:lnTo>
                  <a:lnTo>
                    <a:pt x="1312" y="1197"/>
                  </a:lnTo>
                  <a:lnTo>
                    <a:pt x="1310" y="1197"/>
                  </a:lnTo>
                  <a:lnTo>
                    <a:pt x="1310" y="1197"/>
                  </a:lnTo>
                  <a:lnTo>
                    <a:pt x="1310" y="1195"/>
                  </a:lnTo>
                  <a:lnTo>
                    <a:pt x="1309" y="1195"/>
                  </a:lnTo>
                  <a:lnTo>
                    <a:pt x="1307" y="1195"/>
                  </a:lnTo>
                  <a:lnTo>
                    <a:pt x="1307" y="1197"/>
                  </a:lnTo>
                  <a:lnTo>
                    <a:pt x="1306" y="1197"/>
                  </a:lnTo>
                  <a:lnTo>
                    <a:pt x="1304" y="1197"/>
                  </a:lnTo>
                  <a:lnTo>
                    <a:pt x="1301" y="1197"/>
                  </a:lnTo>
                  <a:lnTo>
                    <a:pt x="1300" y="1198"/>
                  </a:lnTo>
                  <a:lnTo>
                    <a:pt x="1299" y="1198"/>
                  </a:lnTo>
                  <a:lnTo>
                    <a:pt x="1297" y="1198"/>
                  </a:lnTo>
                  <a:lnTo>
                    <a:pt x="1296" y="1199"/>
                  </a:lnTo>
                  <a:lnTo>
                    <a:pt x="1294" y="1199"/>
                  </a:lnTo>
                  <a:lnTo>
                    <a:pt x="1293" y="1199"/>
                  </a:lnTo>
                  <a:lnTo>
                    <a:pt x="1291" y="1199"/>
                  </a:lnTo>
                  <a:lnTo>
                    <a:pt x="1291" y="1201"/>
                  </a:lnTo>
                  <a:lnTo>
                    <a:pt x="1290" y="1201"/>
                  </a:lnTo>
                  <a:lnTo>
                    <a:pt x="1288" y="1201"/>
                  </a:lnTo>
                  <a:lnTo>
                    <a:pt x="1288" y="1202"/>
                  </a:lnTo>
                  <a:lnTo>
                    <a:pt x="1287" y="1202"/>
                  </a:lnTo>
                  <a:lnTo>
                    <a:pt x="1285" y="1202"/>
                  </a:lnTo>
                  <a:lnTo>
                    <a:pt x="1284" y="1202"/>
                  </a:lnTo>
                  <a:lnTo>
                    <a:pt x="1284" y="1201"/>
                  </a:lnTo>
                  <a:lnTo>
                    <a:pt x="1282" y="1201"/>
                  </a:lnTo>
                  <a:lnTo>
                    <a:pt x="1281" y="1201"/>
                  </a:lnTo>
                  <a:lnTo>
                    <a:pt x="1279" y="1199"/>
                  </a:lnTo>
                  <a:lnTo>
                    <a:pt x="1278" y="1199"/>
                  </a:lnTo>
                  <a:lnTo>
                    <a:pt x="1276" y="1199"/>
                  </a:lnTo>
                  <a:lnTo>
                    <a:pt x="1276" y="1198"/>
                  </a:lnTo>
                  <a:lnTo>
                    <a:pt x="1275" y="1198"/>
                  </a:lnTo>
                  <a:lnTo>
                    <a:pt x="1275" y="1197"/>
                  </a:lnTo>
                  <a:lnTo>
                    <a:pt x="1273" y="1197"/>
                  </a:lnTo>
                  <a:lnTo>
                    <a:pt x="1273" y="1195"/>
                  </a:lnTo>
                  <a:lnTo>
                    <a:pt x="1272" y="1195"/>
                  </a:lnTo>
                  <a:lnTo>
                    <a:pt x="1272" y="1194"/>
                  </a:lnTo>
                  <a:lnTo>
                    <a:pt x="1270" y="1194"/>
                  </a:lnTo>
                  <a:lnTo>
                    <a:pt x="1270" y="1192"/>
                  </a:lnTo>
                  <a:lnTo>
                    <a:pt x="1269" y="1192"/>
                  </a:lnTo>
                  <a:lnTo>
                    <a:pt x="1269" y="1191"/>
                  </a:lnTo>
                  <a:lnTo>
                    <a:pt x="1268" y="1191"/>
                  </a:lnTo>
                  <a:lnTo>
                    <a:pt x="1268" y="1189"/>
                  </a:lnTo>
                  <a:lnTo>
                    <a:pt x="1266" y="1189"/>
                  </a:lnTo>
                  <a:lnTo>
                    <a:pt x="1266" y="1189"/>
                  </a:lnTo>
                  <a:lnTo>
                    <a:pt x="1265" y="1189"/>
                  </a:lnTo>
                  <a:lnTo>
                    <a:pt x="1266" y="1189"/>
                  </a:lnTo>
                  <a:lnTo>
                    <a:pt x="1265" y="1189"/>
                  </a:lnTo>
                  <a:lnTo>
                    <a:pt x="1263" y="1189"/>
                  </a:lnTo>
                  <a:lnTo>
                    <a:pt x="1263" y="1188"/>
                  </a:lnTo>
                  <a:lnTo>
                    <a:pt x="1262" y="1188"/>
                  </a:lnTo>
                  <a:lnTo>
                    <a:pt x="1260" y="1186"/>
                  </a:lnTo>
                  <a:lnTo>
                    <a:pt x="1259" y="1186"/>
                  </a:lnTo>
                  <a:lnTo>
                    <a:pt x="1259" y="1185"/>
                  </a:lnTo>
                  <a:lnTo>
                    <a:pt x="1257" y="1185"/>
                  </a:lnTo>
                  <a:lnTo>
                    <a:pt x="1257" y="1183"/>
                  </a:lnTo>
                  <a:lnTo>
                    <a:pt x="1256" y="1183"/>
                  </a:lnTo>
                  <a:lnTo>
                    <a:pt x="1254" y="1182"/>
                  </a:lnTo>
                  <a:lnTo>
                    <a:pt x="1253" y="1182"/>
                  </a:lnTo>
                  <a:lnTo>
                    <a:pt x="1251" y="1180"/>
                  </a:lnTo>
                  <a:lnTo>
                    <a:pt x="1250" y="1180"/>
                  </a:lnTo>
                  <a:lnTo>
                    <a:pt x="1248" y="1180"/>
                  </a:lnTo>
                  <a:lnTo>
                    <a:pt x="1247" y="1179"/>
                  </a:lnTo>
                  <a:lnTo>
                    <a:pt x="1248" y="1179"/>
                  </a:lnTo>
                  <a:lnTo>
                    <a:pt x="1250" y="1177"/>
                  </a:lnTo>
                  <a:lnTo>
                    <a:pt x="1248" y="1177"/>
                  </a:lnTo>
                  <a:lnTo>
                    <a:pt x="1247" y="1177"/>
                  </a:lnTo>
                  <a:lnTo>
                    <a:pt x="1245" y="1177"/>
                  </a:lnTo>
                  <a:lnTo>
                    <a:pt x="1245" y="1176"/>
                  </a:lnTo>
                  <a:lnTo>
                    <a:pt x="1247" y="1176"/>
                  </a:lnTo>
                  <a:lnTo>
                    <a:pt x="1247" y="1174"/>
                  </a:lnTo>
                  <a:lnTo>
                    <a:pt x="1245" y="1174"/>
                  </a:lnTo>
                  <a:lnTo>
                    <a:pt x="1244" y="1174"/>
                  </a:lnTo>
                  <a:lnTo>
                    <a:pt x="1244" y="1173"/>
                  </a:lnTo>
                  <a:lnTo>
                    <a:pt x="1244" y="1171"/>
                  </a:lnTo>
                  <a:lnTo>
                    <a:pt x="1245" y="1171"/>
                  </a:lnTo>
                  <a:lnTo>
                    <a:pt x="1244" y="1170"/>
                  </a:lnTo>
                  <a:lnTo>
                    <a:pt x="1244" y="1168"/>
                  </a:lnTo>
                  <a:lnTo>
                    <a:pt x="1244" y="1167"/>
                  </a:lnTo>
                  <a:lnTo>
                    <a:pt x="1242" y="1167"/>
                  </a:lnTo>
                  <a:lnTo>
                    <a:pt x="1242" y="1165"/>
                  </a:lnTo>
                  <a:lnTo>
                    <a:pt x="1242" y="1164"/>
                  </a:lnTo>
                  <a:lnTo>
                    <a:pt x="1241" y="1164"/>
                  </a:lnTo>
                  <a:lnTo>
                    <a:pt x="1239" y="1164"/>
                  </a:lnTo>
                  <a:lnTo>
                    <a:pt x="1239" y="1163"/>
                  </a:lnTo>
                  <a:lnTo>
                    <a:pt x="1239" y="1161"/>
                  </a:lnTo>
                  <a:lnTo>
                    <a:pt x="1239" y="1161"/>
                  </a:lnTo>
                  <a:lnTo>
                    <a:pt x="1239" y="1160"/>
                  </a:lnTo>
                  <a:lnTo>
                    <a:pt x="1238" y="1160"/>
                  </a:lnTo>
                  <a:lnTo>
                    <a:pt x="1239" y="1158"/>
                  </a:lnTo>
                  <a:lnTo>
                    <a:pt x="1238" y="1158"/>
                  </a:lnTo>
                  <a:lnTo>
                    <a:pt x="1238" y="1160"/>
                  </a:lnTo>
                  <a:lnTo>
                    <a:pt x="1236" y="1160"/>
                  </a:lnTo>
                  <a:lnTo>
                    <a:pt x="1236" y="1158"/>
                  </a:lnTo>
                  <a:lnTo>
                    <a:pt x="1235" y="1158"/>
                  </a:lnTo>
                  <a:lnTo>
                    <a:pt x="1235" y="1157"/>
                  </a:lnTo>
                  <a:lnTo>
                    <a:pt x="1234" y="1157"/>
                  </a:lnTo>
                  <a:lnTo>
                    <a:pt x="1234" y="1155"/>
                  </a:lnTo>
                  <a:lnTo>
                    <a:pt x="1235" y="1155"/>
                  </a:lnTo>
                  <a:lnTo>
                    <a:pt x="1235" y="1154"/>
                  </a:lnTo>
                  <a:lnTo>
                    <a:pt x="1234" y="1154"/>
                  </a:lnTo>
                  <a:lnTo>
                    <a:pt x="1234" y="1152"/>
                  </a:lnTo>
                  <a:lnTo>
                    <a:pt x="1232" y="1152"/>
                  </a:lnTo>
                  <a:lnTo>
                    <a:pt x="1232" y="1154"/>
                  </a:lnTo>
                  <a:lnTo>
                    <a:pt x="1231" y="1154"/>
                  </a:lnTo>
                  <a:lnTo>
                    <a:pt x="1231" y="1152"/>
                  </a:lnTo>
                  <a:lnTo>
                    <a:pt x="1229" y="1152"/>
                  </a:lnTo>
                  <a:lnTo>
                    <a:pt x="1229" y="1152"/>
                  </a:lnTo>
                  <a:lnTo>
                    <a:pt x="1228" y="1152"/>
                  </a:lnTo>
                  <a:lnTo>
                    <a:pt x="1228" y="1151"/>
                  </a:lnTo>
                  <a:lnTo>
                    <a:pt x="1228" y="1149"/>
                  </a:lnTo>
                  <a:lnTo>
                    <a:pt x="1228" y="1148"/>
                  </a:lnTo>
                  <a:lnTo>
                    <a:pt x="1229" y="1149"/>
                  </a:lnTo>
                  <a:lnTo>
                    <a:pt x="1229" y="1148"/>
                  </a:lnTo>
                  <a:lnTo>
                    <a:pt x="1228" y="1148"/>
                  </a:lnTo>
                  <a:lnTo>
                    <a:pt x="1228" y="1146"/>
                  </a:lnTo>
                  <a:lnTo>
                    <a:pt x="1226" y="1146"/>
                  </a:lnTo>
                  <a:lnTo>
                    <a:pt x="1226" y="1148"/>
                  </a:lnTo>
                  <a:lnTo>
                    <a:pt x="1225" y="1148"/>
                  </a:lnTo>
                  <a:lnTo>
                    <a:pt x="1223" y="1148"/>
                  </a:lnTo>
                  <a:lnTo>
                    <a:pt x="1225" y="1146"/>
                  </a:lnTo>
                  <a:lnTo>
                    <a:pt x="1223" y="1146"/>
                  </a:lnTo>
                  <a:lnTo>
                    <a:pt x="1223" y="1148"/>
                  </a:lnTo>
                  <a:lnTo>
                    <a:pt x="1222" y="1148"/>
                  </a:lnTo>
                  <a:lnTo>
                    <a:pt x="1222" y="1146"/>
                  </a:lnTo>
                  <a:lnTo>
                    <a:pt x="1222" y="1145"/>
                  </a:lnTo>
                  <a:lnTo>
                    <a:pt x="1222" y="1143"/>
                  </a:lnTo>
                  <a:lnTo>
                    <a:pt x="1220" y="1143"/>
                  </a:lnTo>
                  <a:lnTo>
                    <a:pt x="1219" y="1143"/>
                  </a:lnTo>
                  <a:lnTo>
                    <a:pt x="1217" y="1143"/>
                  </a:lnTo>
                  <a:lnTo>
                    <a:pt x="1217" y="1142"/>
                  </a:lnTo>
                  <a:lnTo>
                    <a:pt x="1219" y="1142"/>
                  </a:lnTo>
                  <a:lnTo>
                    <a:pt x="1219" y="1140"/>
                  </a:lnTo>
                  <a:lnTo>
                    <a:pt x="1217" y="1139"/>
                  </a:lnTo>
                  <a:lnTo>
                    <a:pt x="1217" y="1137"/>
                  </a:lnTo>
                  <a:lnTo>
                    <a:pt x="1217" y="1136"/>
                  </a:lnTo>
                  <a:lnTo>
                    <a:pt x="1217" y="1134"/>
                  </a:lnTo>
                  <a:lnTo>
                    <a:pt x="1219" y="1134"/>
                  </a:lnTo>
                  <a:lnTo>
                    <a:pt x="1219" y="1136"/>
                  </a:lnTo>
                  <a:lnTo>
                    <a:pt x="1220" y="1136"/>
                  </a:lnTo>
                  <a:lnTo>
                    <a:pt x="1222" y="1136"/>
                  </a:lnTo>
                  <a:lnTo>
                    <a:pt x="1222" y="1134"/>
                  </a:lnTo>
                  <a:lnTo>
                    <a:pt x="1220" y="1134"/>
                  </a:lnTo>
                  <a:lnTo>
                    <a:pt x="1219" y="1134"/>
                  </a:lnTo>
                  <a:lnTo>
                    <a:pt x="1219" y="1133"/>
                  </a:lnTo>
                  <a:lnTo>
                    <a:pt x="1219" y="1132"/>
                  </a:lnTo>
                  <a:lnTo>
                    <a:pt x="1220" y="1130"/>
                  </a:lnTo>
                  <a:lnTo>
                    <a:pt x="1219" y="1130"/>
                  </a:lnTo>
                  <a:lnTo>
                    <a:pt x="1219" y="1132"/>
                  </a:lnTo>
                  <a:lnTo>
                    <a:pt x="1217" y="1132"/>
                  </a:lnTo>
                  <a:lnTo>
                    <a:pt x="1217" y="1130"/>
                  </a:lnTo>
                  <a:lnTo>
                    <a:pt x="1219" y="1129"/>
                  </a:lnTo>
                  <a:lnTo>
                    <a:pt x="1217" y="1129"/>
                  </a:lnTo>
                  <a:lnTo>
                    <a:pt x="1217" y="1127"/>
                  </a:lnTo>
                  <a:lnTo>
                    <a:pt x="1216" y="1127"/>
                  </a:lnTo>
                  <a:lnTo>
                    <a:pt x="1216" y="1126"/>
                  </a:lnTo>
                  <a:lnTo>
                    <a:pt x="1214" y="1126"/>
                  </a:lnTo>
                  <a:lnTo>
                    <a:pt x="1214" y="1124"/>
                  </a:lnTo>
                  <a:lnTo>
                    <a:pt x="1213" y="1124"/>
                  </a:lnTo>
                  <a:lnTo>
                    <a:pt x="1211" y="1124"/>
                  </a:lnTo>
                  <a:lnTo>
                    <a:pt x="1213" y="1123"/>
                  </a:lnTo>
                  <a:lnTo>
                    <a:pt x="1214" y="1123"/>
                  </a:lnTo>
                  <a:lnTo>
                    <a:pt x="1216" y="1121"/>
                  </a:lnTo>
                  <a:lnTo>
                    <a:pt x="1216" y="1120"/>
                  </a:lnTo>
                  <a:lnTo>
                    <a:pt x="1217" y="1120"/>
                  </a:lnTo>
                  <a:lnTo>
                    <a:pt x="1217" y="1118"/>
                  </a:lnTo>
                  <a:lnTo>
                    <a:pt x="1219" y="1117"/>
                  </a:lnTo>
                  <a:lnTo>
                    <a:pt x="1219" y="1117"/>
                  </a:lnTo>
                  <a:lnTo>
                    <a:pt x="1219" y="1115"/>
                  </a:lnTo>
                  <a:lnTo>
                    <a:pt x="1219" y="1114"/>
                  </a:lnTo>
                  <a:lnTo>
                    <a:pt x="1219" y="1112"/>
                  </a:lnTo>
                  <a:lnTo>
                    <a:pt x="1220" y="1112"/>
                  </a:lnTo>
                  <a:lnTo>
                    <a:pt x="1220" y="1111"/>
                  </a:lnTo>
                  <a:lnTo>
                    <a:pt x="1220" y="1109"/>
                  </a:lnTo>
                  <a:lnTo>
                    <a:pt x="1220" y="1108"/>
                  </a:lnTo>
                  <a:lnTo>
                    <a:pt x="1222" y="1106"/>
                  </a:lnTo>
                  <a:lnTo>
                    <a:pt x="1222" y="1105"/>
                  </a:lnTo>
                  <a:lnTo>
                    <a:pt x="1223" y="1102"/>
                  </a:lnTo>
                  <a:lnTo>
                    <a:pt x="1223" y="1100"/>
                  </a:lnTo>
                  <a:lnTo>
                    <a:pt x="1223" y="1099"/>
                  </a:lnTo>
                  <a:lnTo>
                    <a:pt x="1223" y="1098"/>
                  </a:lnTo>
                  <a:lnTo>
                    <a:pt x="1223" y="1095"/>
                  </a:lnTo>
                  <a:lnTo>
                    <a:pt x="1223" y="1093"/>
                  </a:lnTo>
                  <a:lnTo>
                    <a:pt x="1222" y="1093"/>
                  </a:lnTo>
                  <a:lnTo>
                    <a:pt x="1222" y="1092"/>
                  </a:lnTo>
                  <a:lnTo>
                    <a:pt x="1222" y="1090"/>
                  </a:lnTo>
                  <a:lnTo>
                    <a:pt x="1220" y="1089"/>
                  </a:lnTo>
                  <a:lnTo>
                    <a:pt x="1220" y="1087"/>
                  </a:lnTo>
                  <a:lnTo>
                    <a:pt x="1222" y="1087"/>
                  </a:lnTo>
                  <a:lnTo>
                    <a:pt x="1222" y="1086"/>
                  </a:lnTo>
                  <a:lnTo>
                    <a:pt x="1220" y="1087"/>
                  </a:lnTo>
                  <a:lnTo>
                    <a:pt x="1220" y="1086"/>
                  </a:lnTo>
                  <a:lnTo>
                    <a:pt x="1222" y="1084"/>
                  </a:lnTo>
                  <a:lnTo>
                    <a:pt x="1222" y="1083"/>
                  </a:lnTo>
                  <a:lnTo>
                    <a:pt x="1222" y="1081"/>
                  </a:lnTo>
                  <a:lnTo>
                    <a:pt x="1222" y="1081"/>
                  </a:lnTo>
                  <a:lnTo>
                    <a:pt x="1222" y="1080"/>
                  </a:lnTo>
                  <a:lnTo>
                    <a:pt x="1220" y="1080"/>
                  </a:lnTo>
                  <a:lnTo>
                    <a:pt x="1220" y="1078"/>
                  </a:lnTo>
                  <a:lnTo>
                    <a:pt x="1219" y="1078"/>
                  </a:lnTo>
                  <a:lnTo>
                    <a:pt x="1219" y="1077"/>
                  </a:lnTo>
                  <a:lnTo>
                    <a:pt x="1217" y="1077"/>
                  </a:lnTo>
                  <a:lnTo>
                    <a:pt x="1217" y="1075"/>
                  </a:lnTo>
                  <a:lnTo>
                    <a:pt x="1217" y="1074"/>
                  </a:lnTo>
                  <a:lnTo>
                    <a:pt x="1216" y="1074"/>
                  </a:lnTo>
                  <a:lnTo>
                    <a:pt x="1216" y="1072"/>
                  </a:lnTo>
                  <a:lnTo>
                    <a:pt x="1216" y="1071"/>
                  </a:lnTo>
                  <a:lnTo>
                    <a:pt x="1216" y="1069"/>
                  </a:lnTo>
                  <a:lnTo>
                    <a:pt x="1216" y="1068"/>
                  </a:lnTo>
                  <a:lnTo>
                    <a:pt x="1217" y="1067"/>
                  </a:lnTo>
                  <a:lnTo>
                    <a:pt x="1217" y="1065"/>
                  </a:lnTo>
                  <a:lnTo>
                    <a:pt x="1219" y="1065"/>
                  </a:lnTo>
                  <a:lnTo>
                    <a:pt x="1220" y="1065"/>
                  </a:lnTo>
                  <a:lnTo>
                    <a:pt x="1220" y="1064"/>
                  </a:lnTo>
                  <a:lnTo>
                    <a:pt x="1220" y="1062"/>
                  </a:lnTo>
                  <a:lnTo>
                    <a:pt x="1220" y="1061"/>
                  </a:lnTo>
                  <a:lnTo>
                    <a:pt x="1222" y="1061"/>
                  </a:lnTo>
                  <a:lnTo>
                    <a:pt x="1222" y="1059"/>
                  </a:lnTo>
                  <a:lnTo>
                    <a:pt x="1222" y="1058"/>
                  </a:lnTo>
                  <a:lnTo>
                    <a:pt x="1223" y="1058"/>
                  </a:lnTo>
                  <a:lnTo>
                    <a:pt x="1223" y="1056"/>
                  </a:lnTo>
                  <a:lnTo>
                    <a:pt x="1223" y="1055"/>
                  </a:lnTo>
                  <a:lnTo>
                    <a:pt x="1225" y="1055"/>
                  </a:lnTo>
                  <a:lnTo>
                    <a:pt x="1225" y="1053"/>
                  </a:lnTo>
                  <a:lnTo>
                    <a:pt x="1223" y="1053"/>
                  </a:lnTo>
                  <a:lnTo>
                    <a:pt x="1225" y="1052"/>
                  </a:lnTo>
                  <a:lnTo>
                    <a:pt x="1225" y="1050"/>
                  </a:lnTo>
                  <a:lnTo>
                    <a:pt x="1226" y="1050"/>
                  </a:lnTo>
                  <a:lnTo>
                    <a:pt x="1228" y="1049"/>
                  </a:lnTo>
                  <a:lnTo>
                    <a:pt x="1229" y="1047"/>
                  </a:lnTo>
                  <a:lnTo>
                    <a:pt x="1229" y="1046"/>
                  </a:lnTo>
                  <a:lnTo>
                    <a:pt x="1231" y="1046"/>
                  </a:lnTo>
                  <a:lnTo>
                    <a:pt x="1232" y="1046"/>
                  </a:lnTo>
                  <a:lnTo>
                    <a:pt x="1232" y="1044"/>
                  </a:lnTo>
                  <a:lnTo>
                    <a:pt x="1232" y="1043"/>
                  </a:lnTo>
                  <a:lnTo>
                    <a:pt x="1232" y="1041"/>
                  </a:lnTo>
                  <a:lnTo>
                    <a:pt x="1232" y="1040"/>
                  </a:lnTo>
                  <a:lnTo>
                    <a:pt x="1234" y="1040"/>
                  </a:lnTo>
                  <a:lnTo>
                    <a:pt x="1234" y="1038"/>
                  </a:lnTo>
                  <a:lnTo>
                    <a:pt x="1234" y="1037"/>
                  </a:lnTo>
                  <a:lnTo>
                    <a:pt x="1235" y="1035"/>
                  </a:lnTo>
                  <a:lnTo>
                    <a:pt x="1235" y="1034"/>
                  </a:lnTo>
                  <a:lnTo>
                    <a:pt x="1235" y="1033"/>
                  </a:lnTo>
                  <a:lnTo>
                    <a:pt x="1236" y="1033"/>
                  </a:lnTo>
                  <a:lnTo>
                    <a:pt x="1238" y="1031"/>
                  </a:lnTo>
                  <a:lnTo>
                    <a:pt x="1239" y="1031"/>
                  </a:lnTo>
                  <a:lnTo>
                    <a:pt x="1239" y="1030"/>
                  </a:lnTo>
                  <a:lnTo>
                    <a:pt x="1239" y="1030"/>
                  </a:lnTo>
                  <a:lnTo>
                    <a:pt x="1241" y="1028"/>
                  </a:lnTo>
                  <a:lnTo>
                    <a:pt x="1241" y="1027"/>
                  </a:lnTo>
                  <a:lnTo>
                    <a:pt x="1242" y="1027"/>
                  </a:lnTo>
                  <a:lnTo>
                    <a:pt x="1242" y="1025"/>
                  </a:lnTo>
                  <a:lnTo>
                    <a:pt x="1242" y="1024"/>
                  </a:lnTo>
                  <a:lnTo>
                    <a:pt x="1242" y="1022"/>
                  </a:lnTo>
                  <a:lnTo>
                    <a:pt x="1244" y="1022"/>
                  </a:lnTo>
                  <a:lnTo>
                    <a:pt x="1244" y="1021"/>
                  </a:lnTo>
                  <a:lnTo>
                    <a:pt x="1244" y="1019"/>
                  </a:lnTo>
                  <a:lnTo>
                    <a:pt x="1245" y="1019"/>
                  </a:lnTo>
                  <a:lnTo>
                    <a:pt x="1245" y="1018"/>
                  </a:lnTo>
                  <a:lnTo>
                    <a:pt x="1247" y="1018"/>
                  </a:lnTo>
                  <a:lnTo>
                    <a:pt x="1248" y="1018"/>
                  </a:lnTo>
                  <a:lnTo>
                    <a:pt x="1250" y="1018"/>
                  </a:lnTo>
                  <a:lnTo>
                    <a:pt x="1251" y="1016"/>
                  </a:lnTo>
                  <a:lnTo>
                    <a:pt x="1253" y="1016"/>
                  </a:lnTo>
                  <a:lnTo>
                    <a:pt x="1254" y="1015"/>
                  </a:lnTo>
                  <a:lnTo>
                    <a:pt x="1257" y="1015"/>
                  </a:lnTo>
                  <a:lnTo>
                    <a:pt x="1257" y="1013"/>
                  </a:lnTo>
                  <a:lnTo>
                    <a:pt x="1259" y="1013"/>
                  </a:lnTo>
                  <a:lnTo>
                    <a:pt x="1259" y="1012"/>
                  </a:lnTo>
                  <a:lnTo>
                    <a:pt x="1260" y="1012"/>
                  </a:lnTo>
                  <a:lnTo>
                    <a:pt x="1260" y="1010"/>
                  </a:lnTo>
                  <a:lnTo>
                    <a:pt x="1263" y="1010"/>
                  </a:lnTo>
                  <a:lnTo>
                    <a:pt x="1265" y="1010"/>
                  </a:lnTo>
                  <a:lnTo>
                    <a:pt x="1265" y="1009"/>
                  </a:lnTo>
                  <a:lnTo>
                    <a:pt x="1266" y="1007"/>
                  </a:lnTo>
                  <a:lnTo>
                    <a:pt x="1268" y="1007"/>
                  </a:lnTo>
                  <a:lnTo>
                    <a:pt x="1268" y="1006"/>
                  </a:lnTo>
                  <a:lnTo>
                    <a:pt x="1268" y="1004"/>
                  </a:lnTo>
                  <a:lnTo>
                    <a:pt x="1269" y="1004"/>
                  </a:lnTo>
                  <a:lnTo>
                    <a:pt x="1269" y="1003"/>
                  </a:lnTo>
                  <a:lnTo>
                    <a:pt x="1270" y="1003"/>
                  </a:lnTo>
                  <a:lnTo>
                    <a:pt x="1270" y="1002"/>
                  </a:lnTo>
                  <a:lnTo>
                    <a:pt x="1272" y="1000"/>
                  </a:lnTo>
                  <a:lnTo>
                    <a:pt x="1272" y="999"/>
                  </a:lnTo>
                  <a:lnTo>
                    <a:pt x="1272" y="997"/>
                  </a:lnTo>
                  <a:lnTo>
                    <a:pt x="1270" y="996"/>
                  </a:lnTo>
                  <a:lnTo>
                    <a:pt x="1269" y="996"/>
                  </a:lnTo>
                  <a:lnTo>
                    <a:pt x="1269" y="994"/>
                  </a:lnTo>
                  <a:lnTo>
                    <a:pt x="1270" y="994"/>
                  </a:lnTo>
                  <a:lnTo>
                    <a:pt x="1270" y="993"/>
                  </a:lnTo>
                  <a:lnTo>
                    <a:pt x="1270" y="991"/>
                  </a:lnTo>
                  <a:lnTo>
                    <a:pt x="1270" y="990"/>
                  </a:lnTo>
                  <a:lnTo>
                    <a:pt x="1270" y="988"/>
                  </a:lnTo>
                  <a:lnTo>
                    <a:pt x="1270" y="987"/>
                  </a:lnTo>
                  <a:lnTo>
                    <a:pt x="1272" y="985"/>
                  </a:lnTo>
                  <a:lnTo>
                    <a:pt x="1272" y="984"/>
                  </a:lnTo>
                  <a:lnTo>
                    <a:pt x="1273" y="984"/>
                  </a:lnTo>
                  <a:lnTo>
                    <a:pt x="1273" y="982"/>
                  </a:lnTo>
                  <a:lnTo>
                    <a:pt x="1273" y="981"/>
                  </a:lnTo>
                  <a:lnTo>
                    <a:pt x="1275" y="981"/>
                  </a:lnTo>
                  <a:lnTo>
                    <a:pt x="1275" y="979"/>
                  </a:lnTo>
                  <a:lnTo>
                    <a:pt x="1275" y="978"/>
                  </a:lnTo>
                  <a:lnTo>
                    <a:pt x="1275" y="976"/>
                  </a:lnTo>
                  <a:lnTo>
                    <a:pt x="1275" y="975"/>
                  </a:lnTo>
                  <a:lnTo>
                    <a:pt x="1276" y="975"/>
                  </a:lnTo>
                  <a:lnTo>
                    <a:pt x="1276" y="975"/>
                  </a:lnTo>
                  <a:lnTo>
                    <a:pt x="1278" y="973"/>
                  </a:lnTo>
                  <a:lnTo>
                    <a:pt x="1279" y="972"/>
                  </a:lnTo>
                  <a:lnTo>
                    <a:pt x="1281" y="972"/>
                  </a:lnTo>
                  <a:lnTo>
                    <a:pt x="1281" y="970"/>
                  </a:lnTo>
                  <a:lnTo>
                    <a:pt x="1282" y="970"/>
                  </a:lnTo>
                  <a:lnTo>
                    <a:pt x="1284" y="970"/>
                  </a:lnTo>
                  <a:lnTo>
                    <a:pt x="1285" y="969"/>
                  </a:lnTo>
                  <a:lnTo>
                    <a:pt x="1287" y="969"/>
                  </a:lnTo>
                  <a:lnTo>
                    <a:pt x="1287" y="968"/>
                  </a:lnTo>
                  <a:lnTo>
                    <a:pt x="1288" y="968"/>
                  </a:lnTo>
                  <a:lnTo>
                    <a:pt x="1290" y="968"/>
                  </a:lnTo>
                  <a:lnTo>
                    <a:pt x="1291" y="966"/>
                  </a:lnTo>
                  <a:lnTo>
                    <a:pt x="1293" y="965"/>
                  </a:lnTo>
                  <a:lnTo>
                    <a:pt x="1293" y="963"/>
                  </a:lnTo>
                  <a:lnTo>
                    <a:pt x="1294" y="962"/>
                  </a:lnTo>
                  <a:lnTo>
                    <a:pt x="1296" y="957"/>
                  </a:lnTo>
                  <a:lnTo>
                    <a:pt x="1297" y="956"/>
                  </a:lnTo>
                  <a:lnTo>
                    <a:pt x="1299" y="951"/>
                  </a:lnTo>
                  <a:lnTo>
                    <a:pt x="1299" y="950"/>
                  </a:lnTo>
                  <a:lnTo>
                    <a:pt x="1299" y="948"/>
                  </a:lnTo>
                  <a:lnTo>
                    <a:pt x="1300" y="948"/>
                  </a:lnTo>
                  <a:lnTo>
                    <a:pt x="1301" y="948"/>
                  </a:lnTo>
                  <a:lnTo>
                    <a:pt x="1303" y="948"/>
                  </a:lnTo>
                  <a:lnTo>
                    <a:pt x="1303" y="950"/>
                  </a:lnTo>
                  <a:lnTo>
                    <a:pt x="1304" y="950"/>
                  </a:lnTo>
                  <a:lnTo>
                    <a:pt x="1304" y="951"/>
                  </a:lnTo>
                  <a:lnTo>
                    <a:pt x="1306" y="953"/>
                  </a:lnTo>
                  <a:lnTo>
                    <a:pt x="1307" y="953"/>
                  </a:lnTo>
                  <a:lnTo>
                    <a:pt x="1307" y="954"/>
                  </a:lnTo>
                  <a:lnTo>
                    <a:pt x="1309" y="954"/>
                  </a:lnTo>
                  <a:lnTo>
                    <a:pt x="1310" y="954"/>
                  </a:lnTo>
                  <a:lnTo>
                    <a:pt x="1310" y="954"/>
                  </a:lnTo>
                  <a:lnTo>
                    <a:pt x="1312" y="954"/>
                  </a:lnTo>
                  <a:lnTo>
                    <a:pt x="1313" y="954"/>
                  </a:lnTo>
                  <a:lnTo>
                    <a:pt x="1315" y="954"/>
                  </a:lnTo>
                  <a:lnTo>
                    <a:pt x="1316" y="954"/>
                  </a:lnTo>
                  <a:lnTo>
                    <a:pt x="1318" y="954"/>
                  </a:lnTo>
                  <a:lnTo>
                    <a:pt x="1319" y="954"/>
                  </a:lnTo>
                  <a:lnTo>
                    <a:pt x="1319" y="953"/>
                  </a:lnTo>
                  <a:lnTo>
                    <a:pt x="1321" y="953"/>
                  </a:lnTo>
                  <a:lnTo>
                    <a:pt x="1321" y="954"/>
                  </a:lnTo>
                  <a:lnTo>
                    <a:pt x="1322" y="956"/>
                  </a:lnTo>
                  <a:lnTo>
                    <a:pt x="1324" y="956"/>
                  </a:lnTo>
                  <a:lnTo>
                    <a:pt x="1324" y="954"/>
                  </a:lnTo>
                  <a:lnTo>
                    <a:pt x="1325" y="954"/>
                  </a:lnTo>
                  <a:lnTo>
                    <a:pt x="1325" y="956"/>
                  </a:lnTo>
                  <a:lnTo>
                    <a:pt x="1327" y="956"/>
                  </a:lnTo>
                  <a:lnTo>
                    <a:pt x="1328" y="956"/>
                  </a:lnTo>
                  <a:lnTo>
                    <a:pt x="1330" y="956"/>
                  </a:lnTo>
                  <a:lnTo>
                    <a:pt x="1330" y="954"/>
                  </a:lnTo>
                  <a:lnTo>
                    <a:pt x="1331" y="954"/>
                  </a:lnTo>
                  <a:lnTo>
                    <a:pt x="1331" y="953"/>
                  </a:lnTo>
                  <a:lnTo>
                    <a:pt x="1332" y="953"/>
                  </a:lnTo>
                  <a:lnTo>
                    <a:pt x="1334" y="953"/>
                  </a:lnTo>
                  <a:lnTo>
                    <a:pt x="1334" y="951"/>
                  </a:lnTo>
                  <a:lnTo>
                    <a:pt x="1335" y="950"/>
                  </a:lnTo>
                  <a:lnTo>
                    <a:pt x="1337" y="950"/>
                  </a:lnTo>
                  <a:lnTo>
                    <a:pt x="1337" y="948"/>
                  </a:lnTo>
                  <a:lnTo>
                    <a:pt x="1338" y="950"/>
                  </a:lnTo>
                  <a:lnTo>
                    <a:pt x="1338" y="948"/>
                  </a:lnTo>
                  <a:lnTo>
                    <a:pt x="1340" y="948"/>
                  </a:lnTo>
                  <a:lnTo>
                    <a:pt x="1341" y="947"/>
                  </a:lnTo>
                  <a:lnTo>
                    <a:pt x="1341" y="948"/>
                  </a:lnTo>
                  <a:lnTo>
                    <a:pt x="1343" y="948"/>
                  </a:lnTo>
                  <a:lnTo>
                    <a:pt x="1344" y="948"/>
                  </a:lnTo>
                  <a:lnTo>
                    <a:pt x="1344" y="947"/>
                  </a:lnTo>
                  <a:lnTo>
                    <a:pt x="1344" y="945"/>
                  </a:lnTo>
                  <a:lnTo>
                    <a:pt x="1346" y="945"/>
                  </a:lnTo>
                  <a:lnTo>
                    <a:pt x="1346" y="944"/>
                  </a:lnTo>
                  <a:lnTo>
                    <a:pt x="1346" y="944"/>
                  </a:lnTo>
                  <a:lnTo>
                    <a:pt x="1347" y="944"/>
                  </a:lnTo>
                  <a:lnTo>
                    <a:pt x="1349" y="944"/>
                  </a:lnTo>
                  <a:lnTo>
                    <a:pt x="1349" y="942"/>
                  </a:lnTo>
                  <a:lnTo>
                    <a:pt x="1350" y="942"/>
                  </a:lnTo>
                  <a:lnTo>
                    <a:pt x="1352" y="942"/>
                  </a:lnTo>
                  <a:lnTo>
                    <a:pt x="1352" y="941"/>
                  </a:lnTo>
                  <a:lnTo>
                    <a:pt x="1353" y="941"/>
                  </a:lnTo>
                  <a:lnTo>
                    <a:pt x="1355" y="941"/>
                  </a:lnTo>
                  <a:lnTo>
                    <a:pt x="1356" y="941"/>
                  </a:lnTo>
                  <a:lnTo>
                    <a:pt x="1358" y="941"/>
                  </a:lnTo>
                  <a:lnTo>
                    <a:pt x="1361" y="941"/>
                  </a:lnTo>
                  <a:lnTo>
                    <a:pt x="1362" y="941"/>
                  </a:lnTo>
                  <a:lnTo>
                    <a:pt x="1363" y="941"/>
                  </a:lnTo>
                  <a:lnTo>
                    <a:pt x="1363" y="939"/>
                  </a:lnTo>
                  <a:lnTo>
                    <a:pt x="1365" y="939"/>
                  </a:lnTo>
                  <a:lnTo>
                    <a:pt x="1366" y="939"/>
                  </a:lnTo>
                  <a:lnTo>
                    <a:pt x="1368" y="939"/>
                  </a:lnTo>
                  <a:lnTo>
                    <a:pt x="1369" y="939"/>
                  </a:lnTo>
                  <a:lnTo>
                    <a:pt x="1371" y="939"/>
                  </a:lnTo>
                  <a:lnTo>
                    <a:pt x="1372" y="939"/>
                  </a:lnTo>
                  <a:lnTo>
                    <a:pt x="1374" y="939"/>
                  </a:lnTo>
                  <a:lnTo>
                    <a:pt x="1375" y="939"/>
                  </a:lnTo>
                  <a:lnTo>
                    <a:pt x="1377" y="939"/>
                  </a:lnTo>
                  <a:lnTo>
                    <a:pt x="1378" y="939"/>
                  </a:lnTo>
                  <a:lnTo>
                    <a:pt x="1380" y="939"/>
                  </a:lnTo>
                  <a:lnTo>
                    <a:pt x="1381" y="939"/>
                  </a:lnTo>
                  <a:lnTo>
                    <a:pt x="1381" y="939"/>
                  </a:lnTo>
                  <a:lnTo>
                    <a:pt x="1381" y="941"/>
                  </a:lnTo>
                  <a:lnTo>
                    <a:pt x="1383" y="941"/>
                  </a:lnTo>
                  <a:lnTo>
                    <a:pt x="1383" y="939"/>
                  </a:lnTo>
                  <a:lnTo>
                    <a:pt x="1384" y="939"/>
                  </a:lnTo>
                  <a:lnTo>
                    <a:pt x="1384" y="939"/>
                  </a:lnTo>
                  <a:lnTo>
                    <a:pt x="1386" y="939"/>
                  </a:lnTo>
                  <a:lnTo>
                    <a:pt x="1386" y="939"/>
                  </a:lnTo>
                  <a:lnTo>
                    <a:pt x="1387" y="939"/>
                  </a:lnTo>
                  <a:lnTo>
                    <a:pt x="1389" y="939"/>
                  </a:lnTo>
                  <a:lnTo>
                    <a:pt x="1389" y="938"/>
                  </a:lnTo>
                  <a:lnTo>
                    <a:pt x="1390" y="938"/>
                  </a:lnTo>
                  <a:lnTo>
                    <a:pt x="1392" y="938"/>
                  </a:lnTo>
                  <a:lnTo>
                    <a:pt x="1392" y="939"/>
                  </a:lnTo>
                  <a:lnTo>
                    <a:pt x="1393" y="939"/>
                  </a:lnTo>
                  <a:lnTo>
                    <a:pt x="1395" y="939"/>
                  </a:lnTo>
                  <a:lnTo>
                    <a:pt x="1396" y="939"/>
                  </a:lnTo>
                  <a:lnTo>
                    <a:pt x="1397" y="938"/>
                  </a:lnTo>
                  <a:lnTo>
                    <a:pt x="1399" y="938"/>
                  </a:lnTo>
                  <a:lnTo>
                    <a:pt x="1400" y="938"/>
                  </a:lnTo>
                  <a:lnTo>
                    <a:pt x="1400" y="939"/>
                  </a:lnTo>
                  <a:lnTo>
                    <a:pt x="1402" y="939"/>
                  </a:lnTo>
                  <a:lnTo>
                    <a:pt x="1403" y="939"/>
                  </a:lnTo>
                  <a:lnTo>
                    <a:pt x="1405" y="939"/>
                  </a:lnTo>
                  <a:lnTo>
                    <a:pt x="1406" y="939"/>
                  </a:lnTo>
                  <a:lnTo>
                    <a:pt x="1408" y="939"/>
                  </a:lnTo>
                  <a:lnTo>
                    <a:pt x="1409" y="939"/>
                  </a:lnTo>
                  <a:lnTo>
                    <a:pt x="1409" y="938"/>
                  </a:lnTo>
                  <a:lnTo>
                    <a:pt x="1411" y="938"/>
                  </a:lnTo>
                  <a:lnTo>
                    <a:pt x="1411" y="937"/>
                  </a:lnTo>
                  <a:lnTo>
                    <a:pt x="1412" y="937"/>
                  </a:lnTo>
                  <a:lnTo>
                    <a:pt x="1414" y="937"/>
                  </a:lnTo>
                  <a:lnTo>
                    <a:pt x="1414" y="935"/>
                  </a:lnTo>
                  <a:lnTo>
                    <a:pt x="1415" y="935"/>
                  </a:lnTo>
                  <a:lnTo>
                    <a:pt x="1417" y="935"/>
                  </a:lnTo>
                  <a:lnTo>
                    <a:pt x="1417" y="937"/>
                  </a:lnTo>
                  <a:lnTo>
                    <a:pt x="1417" y="937"/>
                  </a:lnTo>
                  <a:lnTo>
                    <a:pt x="1418" y="937"/>
                  </a:lnTo>
                  <a:lnTo>
                    <a:pt x="1418" y="938"/>
                  </a:lnTo>
                  <a:lnTo>
                    <a:pt x="1418" y="939"/>
                  </a:lnTo>
                  <a:lnTo>
                    <a:pt x="1420" y="939"/>
                  </a:lnTo>
                  <a:lnTo>
                    <a:pt x="1420" y="939"/>
                  </a:lnTo>
                  <a:lnTo>
                    <a:pt x="1421" y="939"/>
                  </a:lnTo>
                  <a:lnTo>
                    <a:pt x="1421" y="939"/>
                  </a:lnTo>
                  <a:lnTo>
                    <a:pt x="1423" y="939"/>
                  </a:lnTo>
                  <a:lnTo>
                    <a:pt x="1424" y="938"/>
                  </a:lnTo>
                  <a:lnTo>
                    <a:pt x="1426" y="938"/>
                  </a:lnTo>
                  <a:lnTo>
                    <a:pt x="1426" y="939"/>
                  </a:lnTo>
                  <a:lnTo>
                    <a:pt x="1424" y="939"/>
                  </a:lnTo>
                  <a:lnTo>
                    <a:pt x="1424" y="941"/>
                  </a:lnTo>
                  <a:lnTo>
                    <a:pt x="1423" y="942"/>
                  </a:lnTo>
                  <a:lnTo>
                    <a:pt x="1421" y="942"/>
                  </a:lnTo>
                  <a:lnTo>
                    <a:pt x="1421" y="944"/>
                  </a:lnTo>
                  <a:lnTo>
                    <a:pt x="1420" y="945"/>
                  </a:lnTo>
                  <a:lnTo>
                    <a:pt x="1421" y="945"/>
                  </a:lnTo>
                  <a:lnTo>
                    <a:pt x="1421" y="947"/>
                  </a:lnTo>
                  <a:lnTo>
                    <a:pt x="1421" y="948"/>
                  </a:lnTo>
                  <a:lnTo>
                    <a:pt x="1423" y="948"/>
                  </a:lnTo>
                  <a:lnTo>
                    <a:pt x="1423" y="950"/>
                  </a:lnTo>
                  <a:lnTo>
                    <a:pt x="1424" y="950"/>
                  </a:lnTo>
                  <a:lnTo>
                    <a:pt x="1424" y="951"/>
                  </a:lnTo>
                  <a:lnTo>
                    <a:pt x="1426" y="951"/>
                  </a:lnTo>
                  <a:lnTo>
                    <a:pt x="1424" y="953"/>
                  </a:lnTo>
                  <a:lnTo>
                    <a:pt x="1426" y="953"/>
                  </a:lnTo>
                  <a:lnTo>
                    <a:pt x="1426" y="954"/>
                  </a:lnTo>
                  <a:lnTo>
                    <a:pt x="1424" y="954"/>
                  </a:lnTo>
                  <a:lnTo>
                    <a:pt x="1424" y="956"/>
                  </a:lnTo>
                  <a:lnTo>
                    <a:pt x="1424" y="957"/>
                  </a:lnTo>
                  <a:lnTo>
                    <a:pt x="1423" y="957"/>
                  </a:lnTo>
                  <a:lnTo>
                    <a:pt x="1424" y="959"/>
                  </a:lnTo>
                  <a:lnTo>
                    <a:pt x="1423" y="959"/>
                  </a:lnTo>
                  <a:lnTo>
                    <a:pt x="1423" y="960"/>
                  </a:lnTo>
                  <a:lnTo>
                    <a:pt x="1421" y="960"/>
                  </a:lnTo>
                  <a:lnTo>
                    <a:pt x="1420" y="960"/>
                  </a:lnTo>
                  <a:lnTo>
                    <a:pt x="1420" y="962"/>
                  </a:lnTo>
                  <a:lnTo>
                    <a:pt x="1418" y="962"/>
                  </a:lnTo>
                  <a:lnTo>
                    <a:pt x="1418" y="963"/>
                  </a:lnTo>
                  <a:lnTo>
                    <a:pt x="1417" y="963"/>
                  </a:lnTo>
                  <a:lnTo>
                    <a:pt x="1417" y="965"/>
                  </a:lnTo>
                  <a:lnTo>
                    <a:pt x="1417" y="966"/>
                  </a:lnTo>
                  <a:lnTo>
                    <a:pt x="1418" y="968"/>
                  </a:lnTo>
                  <a:lnTo>
                    <a:pt x="1420" y="969"/>
                  </a:lnTo>
                  <a:lnTo>
                    <a:pt x="1421" y="969"/>
                  </a:lnTo>
                  <a:lnTo>
                    <a:pt x="1423" y="969"/>
                  </a:lnTo>
                  <a:lnTo>
                    <a:pt x="1423" y="970"/>
                  </a:lnTo>
                  <a:lnTo>
                    <a:pt x="1424" y="970"/>
                  </a:lnTo>
                  <a:lnTo>
                    <a:pt x="1424" y="969"/>
                  </a:lnTo>
                  <a:lnTo>
                    <a:pt x="1426" y="969"/>
                  </a:lnTo>
                  <a:lnTo>
                    <a:pt x="1426" y="970"/>
                  </a:lnTo>
                  <a:lnTo>
                    <a:pt x="1426" y="972"/>
                  </a:lnTo>
                  <a:lnTo>
                    <a:pt x="1426" y="973"/>
                  </a:lnTo>
                  <a:lnTo>
                    <a:pt x="1427" y="973"/>
                  </a:lnTo>
                  <a:lnTo>
                    <a:pt x="1427" y="972"/>
                  </a:lnTo>
                  <a:lnTo>
                    <a:pt x="1428" y="973"/>
                  </a:lnTo>
                  <a:lnTo>
                    <a:pt x="1430" y="973"/>
                  </a:lnTo>
                  <a:lnTo>
                    <a:pt x="1431" y="975"/>
                  </a:lnTo>
                  <a:lnTo>
                    <a:pt x="1433" y="975"/>
                  </a:lnTo>
                  <a:lnTo>
                    <a:pt x="1433" y="975"/>
                  </a:lnTo>
                  <a:lnTo>
                    <a:pt x="1434" y="975"/>
                  </a:lnTo>
                  <a:lnTo>
                    <a:pt x="1437" y="975"/>
                  </a:lnTo>
                  <a:lnTo>
                    <a:pt x="1439" y="975"/>
                  </a:lnTo>
                  <a:lnTo>
                    <a:pt x="1440" y="975"/>
                  </a:lnTo>
                  <a:lnTo>
                    <a:pt x="1442" y="975"/>
                  </a:lnTo>
                  <a:lnTo>
                    <a:pt x="1443" y="975"/>
                  </a:lnTo>
                  <a:lnTo>
                    <a:pt x="1445" y="975"/>
                  </a:lnTo>
                  <a:lnTo>
                    <a:pt x="1446" y="975"/>
                  </a:lnTo>
                  <a:lnTo>
                    <a:pt x="1448" y="975"/>
                  </a:lnTo>
                  <a:lnTo>
                    <a:pt x="1448" y="976"/>
                  </a:lnTo>
                  <a:lnTo>
                    <a:pt x="1449" y="976"/>
                  </a:lnTo>
                  <a:lnTo>
                    <a:pt x="1451" y="976"/>
                  </a:lnTo>
                  <a:lnTo>
                    <a:pt x="1451" y="978"/>
                  </a:lnTo>
                  <a:lnTo>
                    <a:pt x="1452" y="978"/>
                  </a:lnTo>
                  <a:lnTo>
                    <a:pt x="1452" y="978"/>
                  </a:lnTo>
                  <a:lnTo>
                    <a:pt x="1454" y="979"/>
                  </a:lnTo>
                  <a:lnTo>
                    <a:pt x="1455" y="979"/>
                  </a:lnTo>
                  <a:lnTo>
                    <a:pt x="1457" y="979"/>
                  </a:lnTo>
                  <a:lnTo>
                    <a:pt x="1457" y="981"/>
                  </a:lnTo>
                  <a:lnTo>
                    <a:pt x="1457" y="982"/>
                  </a:lnTo>
                  <a:lnTo>
                    <a:pt x="1457" y="984"/>
                  </a:lnTo>
                  <a:lnTo>
                    <a:pt x="1458" y="985"/>
                  </a:lnTo>
                  <a:lnTo>
                    <a:pt x="1458" y="987"/>
                  </a:lnTo>
                  <a:lnTo>
                    <a:pt x="1459" y="987"/>
                  </a:lnTo>
                  <a:lnTo>
                    <a:pt x="1459" y="988"/>
                  </a:lnTo>
                  <a:lnTo>
                    <a:pt x="1462" y="990"/>
                  </a:lnTo>
                  <a:lnTo>
                    <a:pt x="1464" y="990"/>
                  </a:lnTo>
                  <a:lnTo>
                    <a:pt x="1467" y="990"/>
                  </a:lnTo>
                  <a:lnTo>
                    <a:pt x="1468" y="990"/>
                  </a:lnTo>
                  <a:lnTo>
                    <a:pt x="1471" y="991"/>
                  </a:lnTo>
                  <a:lnTo>
                    <a:pt x="1473" y="991"/>
                  </a:lnTo>
                  <a:lnTo>
                    <a:pt x="1474" y="991"/>
                  </a:lnTo>
                  <a:lnTo>
                    <a:pt x="1474" y="993"/>
                  </a:lnTo>
                  <a:lnTo>
                    <a:pt x="1476" y="993"/>
                  </a:lnTo>
                  <a:lnTo>
                    <a:pt x="1477" y="993"/>
                  </a:lnTo>
                  <a:lnTo>
                    <a:pt x="1479" y="994"/>
                  </a:lnTo>
                  <a:lnTo>
                    <a:pt x="1480" y="996"/>
                  </a:lnTo>
                  <a:lnTo>
                    <a:pt x="1482" y="996"/>
                  </a:lnTo>
                  <a:lnTo>
                    <a:pt x="1482" y="997"/>
                  </a:lnTo>
                  <a:lnTo>
                    <a:pt x="1483" y="997"/>
                  </a:lnTo>
                  <a:lnTo>
                    <a:pt x="1485" y="999"/>
                  </a:lnTo>
                  <a:lnTo>
                    <a:pt x="1486" y="999"/>
                  </a:lnTo>
                  <a:lnTo>
                    <a:pt x="1488" y="999"/>
                  </a:lnTo>
                  <a:lnTo>
                    <a:pt x="1488" y="999"/>
                  </a:lnTo>
                  <a:lnTo>
                    <a:pt x="1488" y="997"/>
                  </a:lnTo>
                  <a:lnTo>
                    <a:pt x="1489" y="997"/>
                  </a:lnTo>
                  <a:lnTo>
                    <a:pt x="1489" y="996"/>
                  </a:lnTo>
                  <a:lnTo>
                    <a:pt x="1490" y="994"/>
                  </a:lnTo>
                  <a:lnTo>
                    <a:pt x="1492" y="994"/>
                  </a:lnTo>
                  <a:lnTo>
                    <a:pt x="1492" y="993"/>
                  </a:lnTo>
                  <a:lnTo>
                    <a:pt x="1492" y="991"/>
                  </a:lnTo>
                  <a:lnTo>
                    <a:pt x="1492" y="990"/>
                  </a:lnTo>
                  <a:lnTo>
                    <a:pt x="1492" y="988"/>
                  </a:lnTo>
                  <a:lnTo>
                    <a:pt x="1490" y="987"/>
                  </a:lnTo>
                  <a:lnTo>
                    <a:pt x="1490" y="985"/>
                  </a:lnTo>
                  <a:lnTo>
                    <a:pt x="1490" y="984"/>
                  </a:lnTo>
                  <a:lnTo>
                    <a:pt x="1490" y="982"/>
                  </a:lnTo>
                  <a:lnTo>
                    <a:pt x="1492" y="981"/>
                  </a:lnTo>
                  <a:lnTo>
                    <a:pt x="1493" y="979"/>
                  </a:lnTo>
                  <a:lnTo>
                    <a:pt x="1495" y="979"/>
                  </a:lnTo>
                  <a:lnTo>
                    <a:pt x="1495" y="978"/>
                  </a:lnTo>
                  <a:lnTo>
                    <a:pt x="1496" y="978"/>
                  </a:lnTo>
                  <a:lnTo>
                    <a:pt x="1498" y="976"/>
                  </a:lnTo>
                  <a:lnTo>
                    <a:pt x="1499" y="975"/>
                  </a:lnTo>
                  <a:lnTo>
                    <a:pt x="1501" y="975"/>
                  </a:lnTo>
                  <a:lnTo>
                    <a:pt x="1502" y="975"/>
                  </a:lnTo>
                  <a:lnTo>
                    <a:pt x="1504" y="975"/>
                  </a:lnTo>
                  <a:lnTo>
                    <a:pt x="1505" y="975"/>
                  </a:lnTo>
                  <a:lnTo>
                    <a:pt x="1505" y="975"/>
                  </a:lnTo>
                  <a:lnTo>
                    <a:pt x="1508" y="975"/>
                  </a:lnTo>
                  <a:lnTo>
                    <a:pt x="1510" y="975"/>
                  </a:lnTo>
                  <a:lnTo>
                    <a:pt x="1511" y="975"/>
                  </a:lnTo>
                  <a:lnTo>
                    <a:pt x="1513" y="976"/>
                  </a:lnTo>
                  <a:lnTo>
                    <a:pt x="1514" y="976"/>
                  </a:lnTo>
                  <a:lnTo>
                    <a:pt x="1516" y="976"/>
                  </a:lnTo>
                  <a:lnTo>
                    <a:pt x="1516" y="978"/>
                  </a:lnTo>
                  <a:lnTo>
                    <a:pt x="1516" y="979"/>
                  </a:lnTo>
                  <a:lnTo>
                    <a:pt x="1516" y="981"/>
                  </a:lnTo>
                  <a:lnTo>
                    <a:pt x="1517" y="981"/>
                  </a:lnTo>
                  <a:lnTo>
                    <a:pt x="1519" y="981"/>
                  </a:lnTo>
                  <a:lnTo>
                    <a:pt x="1520" y="981"/>
                  </a:lnTo>
                  <a:lnTo>
                    <a:pt x="1522" y="981"/>
                  </a:lnTo>
                  <a:lnTo>
                    <a:pt x="1523" y="982"/>
                  </a:lnTo>
                  <a:lnTo>
                    <a:pt x="1523" y="982"/>
                  </a:lnTo>
                  <a:lnTo>
                    <a:pt x="1524" y="982"/>
                  </a:lnTo>
                  <a:lnTo>
                    <a:pt x="1526" y="982"/>
                  </a:lnTo>
                  <a:lnTo>
                    <a:pt x="1527" y="982"/>
                  </a:lnTo>
                  <a:lnTo>
                    <a:pt x="1529" y="982"/>
                  </a:lnTo>
                  <a:lnTo>
                    <a:pt x="1529" y="984"/>
                  </a:lnTo>
                  <a:lnTo>
                    <a:pt x="1529" y="985"/>
                  </a:lnTo>
                  <a:lnTo>
                    <a:pt x="1530" y="985"/>
                  </a:lnTo>
                  <a:lnTo>
                    <a:pt x="1530" y="987"/>
                  </a:lnTo>
                  <a:lnTo>
                    <a:pt x="1532" y="987"/>
                  </a:lnTo>
                  <a:lnTo>
                    <a:pt x="1533" y="987"/>
                  </a:lnTo>
                  <a:lnTo>
                    <a:pt x="1535" y="987"/>
                  </a:lnTo>
                  <a:lnTo>
                    <a:pt x="1536" y="987"/>
                  </a:lnTo>
                  <a:lnTo>
                    <a:pt x="1539" y="987"/>
                  </a:lnTo>
                  <a:lnTo>
                    <a:pt x="1542" y="987"/>
                  </a:lnTo>
                  <a:lnTo>
                    <a:pt x="1542" y="988"/>
                  </a:lnTo>
                  <a:lnTo>
                    <a:pt x="1544" y="988"/>
                  </a:lnTo>
                  <a:lnTo>
                    <a:pt x="1545" y="988"/>
                  </a:lnTo>
                  <a:lnTo>
                    <a:pt x="1547" y="988"/>
                  </a:lnTo>
                  <a:lnTo>
                    <a:pt x="1547" y="990"/>
                  </a:lnTo>
                  <a:lnTo>
                    <a:pt x="1548" y="990"/>
                  </a:lnTo>
                  <a:lnTo>
                    <a:pt x="1550" y="990"/>
                  </a:lnTo>
                  <a:lnTo>
                    <a:pt x="1551" y="990"/>
                  </a:lnTo>
                  <a:lnTo>
                    <a:pt x="1551" y="991"/>
                  </a:lnTo>
                  <a:lnTo>
                    <a:pt x="1553" y="991"/>
                  </a:lnTo>
                  <a:lnTo>
                    <a:pt x="1554" y="991"/>
                  </a:lnTo>
                  <a:lnTo>
                    <a:pt x="1555" y="991"/>
                  </a:lnTo>
                  <a:lnTo>
                    <a:pt x="1557" y="991"/>
                  </a:lnTo>
                  <a:lnTo>
                    <a:pt x="1558" y="993"/>
                  </a:lnTo>
                  <a:lnTo>
                    <a:pt x="1558" y="993"/>
                  </a:lnTo>
                  <a:lnTo>
                    <a:pt x="1560" y="993"/>
                  </a:lnTo>
                  <a:lnTo>
                    <a:pt x="1561" y="993"/>
                  </a:lnTo>
                  <a:lnTo>
                    <a:pt x="1563" y="993"/>
                  </a:lnTo>
                  <a:lnTo>
                    <a:pt x="1563" y="991"/>
                  </a:lnTo>
                  <a:lnTo>
                    <a:pt x="1564" y="991"/>
                  </a:lnTo>
                  <a:lnTo>
                    <a:pt x="1564" y="990"/>
                  </a:lnTo>
                  <a:lnTo>
                    <a:pt x="1566" y="990"/>
                  </a:lnTo>
                  <a:lnTo>
                    <a:pt x="1566" y="988"/>
                  </a:lnTo>
                  <a:lnTo>
                    <a:pt x="1567" y="988"/>
                  </a:lnTo>
                  <a:lnTo>
                    <a:pt x="1567" y="990"/>
                  </a:lnTo>
                  <a:lnTo>
                    <a:pt x="1569" y="988"/>
                  </a:lnTo>
                  <a:lnTo>
                    <a:pt x="1570" y="988"/>
                  </a:lnTo>
                  <a:lnTo>
                    <a:pt x="1572" y="987"/>
                  </a:lnTo>
                  <a:lnTo>
                    <a:pt x="1572" y="988"/>
                  </a:lnTo>
                  <a:lnTo>
                    <a:pt x="1573" y="988"/>
                  </a:lnTo>
                  <a:lnTo>
                    <a:pt x="1573" y="987"/>
                  </a:lnTo>
                  <a:lnTo>
                    <a:pt x="1575" y="987"/>
                  </a:lnTo>
                  <a:lnTo>
                    <a:pt x="1576" y="987"/>
                  </a:lnTo>
                  <a:lnTo>
                    <a:pt x="1578" y="987"/>
                  </a:lnTo>
                  <a:lnTo>
                    <a:pt x="1578" y="988"/>
                  </a:lnTo>
                  <a:lnTo>
                    <a:pt x="1579" y="988"/>
                  </a:lnTo>
                  <a:lnTo>
                    <a:pt x="1579" y="987"/>
                  </a:lnTo>
                  <a:lnTo>
                    <a:pt x="1581" y="987"/>
                  </a:lnTo>
                  <a:lnTo>
                    <a:pt x="1581" y="988"/>
                  </a:lnTo>
                  <a:lnTo>
                    <a:pt x="1581" y="990"/>
                  </a:lnTo>
                  <a:lnTo>
                    <a:pt x="1582" y="990"/>
                  </a:lnTo>
                  <a:lnTo>
                    <a:pt x="1582" y="991"/>
                  </a:lnTo>
                  <a:lnTo>
                    <a:pt x="1584" y="991"/>
                  </a:lnTo>
                  <a:lnTo>
                    <a:pt x="1584" y="990"/>
                  </a:lnTo>
                  <a:lnTo>
                    <a:pt x="1585" y="990"/>
                  </a:lnTo>
                  <a:lnTo>
                    <a:pt x="1585" y="991"/>
                  </a:lnTo>
                  <a:lnTo>
                    <a:pt x="1586" y="991"/>
                  </a:lnTo>
                  <a:lnTo>
                    <a:pt x="1588" y="991"/>
                  </a:lnTo>
                  <a:lnTo>
                    <a:pt x="1589" y="990"/>
                  </a:lnTo>
                  <a:lnTo>
                    <a:pt x="1591" y="990"/>
                  </a:lnTo>
                  <a:lnTo>
                    <a:pt x="1591" y="991"/>
                  </a:lnTo>
                  <a:lnTo>
                    <a:pt x="1592" y="991"/>
                  </a:lnTo>
                  <a:lnTo>
                    <a:pt x="1594" y="991"/>
                  </a:lnTo>
                  <a:lnTo>
                    <a:pt x="1594" y="990"/>
                  </a:lnTo>
                  <a:lnTo>
                    <a:pt x="1595" y="990"/>
                  </a:lnTo>
                  <a:lnTo>
                    <a:pt x="1597" y="990"/>
                  </a:lnTo>
                  <a:lnTo>
                    <a:pt x="1597" y="988"/>
                  </a:lnTo>
                  <a:lnTo>
                    <a:pt x="1598" y="988"/>
                  </a:lnTo>
                  <a:lnTo>
                    <a:pt x="1600" y="987"/>
                  </a:lnTo>
                  <a:lnTo>
                    <a:pt x="1600" y="985"/>
                  </a:lnTo>
                  <a:lnTo>
                    <a:pt x="1601" y="984"/>
                  </a:lnTo>
                  <a:lnTo>
                    <a:pt x="1601" y="982"/>
                  </a:lnTo>
                  <a:lnTo>
                    <a:pt x="1603" y="981"/>
                  </a:lnTo>
                  <a:lnTo>
                    <a:pt x="1603" y="979"/>
                  </a:lnTo>
                  <a:lnTo>
                    <a:pt x="1603" y="978"/>
                  </a:lnTo>
                  <a:lnTo>
                    <a:pt x="1603" y="976"/>
                  </a:lnTo>
                  <a:lnTo>
                    <a:pt x="1603" y="975"/>
                  </a:lnTo>
                  <a:lnTo>
                    <a:pt x="1604" y="975"/>
                  </a:lnTo>
                  <a:lnTo>
                    <a:pt x="1604" y="975"/>
                  </a:lnTo>
                  <a:lnTo>
                    <a:pt x="1604" y="973"/>
                  </a:lnTo>
                  <a:lnTo>
                    <a:pt x="1606" y="973"/>
                  </a:lnTo>
                  <a:lnTo>
                    <a:pt x="1606" y="972"/>
                  </a:lnTo>
                  <a:lnTo>
                    <a:pt x="1606" y="970"/>
                  </a:lnTo>
                  <a:lnTo>
                    <a:pt x="1607" y="969"/>
                  </a:lnTo>
                  <a:lnTo>
                    <a:pt x="1607" y="968"/>
                  </a:lnTo>
                  <a:lnTo>
                    <a:pt x="1607" y="966"/>
                  </a:lnTo>
                  <a:lnTo>
                    <a:pt x="1609" y="966"/>
                  </a:lnTo>
                  <a:lnTo>
                    <a:pt x="1609" y="965"/>
                  </a:lnTo>
                  <a:lnTo>
                    <a:pt x="1609" y="963"/>
                  </a:lnTo>
                  <a:lnTo>
                    <a:pt x="1609" y="962"/>
                  </a:lnTo>
                  <a:lnTo>
                    <a:pt x="1610" y="962"/>
                  </a:lnTo>
                  <a:lnTo>
                    <a:pt x="1610" y="960"/>
                  </a:lnTo>
                  <a:lnTo>
                    <a:pt x="1612" y="960"/>
                  </a:lnTo>
                  <a:lnTo>
                    <a:pt x="1612" y="959"/>
                  </a:lnTo>
                  <a:lnTo>
                    <a:pt x="1610" y="959"/>
                  </a:lnTo>
                  <a:lnTo>
                    <a:pt x="1610" y="957"/>
                  </a:lnTo>
                  <a:lnTo>
                    <a:pt x="1610" y="956"/>
                  </a:lnTo>
                  <a:lnTo>
                    <a:pt x="1610" y="954"/>
                  </a:lnTo>
                  <a:lnTo>
                    <a:pt x="1610" y="953"/>
                  </a:lnTo>
                  <a:lnTo>
                    <a:pt x="1610" y="951"/>
                  </a:lnTo>
                  <a:lnTo>
                    <a:pt x="1609" y="951"/>
                  </a:lnTo>
                  <a:lnTo>
                    <a:pt x="1609" y="950"/>
                  </a:lnTo>
                  <a:lnTo>
                    <a:pt x="1610" y="950"/>
                  </a:lnTo>
                  <a:lnTo>
                    <a:pt x="1610" y="948"/>
                  </a:lnTo>
                  <a:lnTo>
                    <a:pt x="1610" y="947"/>
                  </a:lnTo>
                  <a:lnTo>
                    <a:pt x="1612" y="947"/>
                  </a:lnTo>
                  <a:lnTo>
                    <a:pt x="1610" y="945"/>
                  </a:lnTo>
                  <a:lnTo>
                    <a:pt x="1610" y="944"/>
                  </a:lnTo>
                  <a:lnTo>
                    <a:pt x="1610" y="942"/>
                  </a:lnTo>
                  <a:lnTo>
                    <a:pt x="1612" y="942"/>
                  </a:lnTo>
                  <a:lnTo>
                    <a:pt x="1612" y="941"/>
                  </a:lnTo>
                  <a:lnTo>
                    <a:pt x="1613" y="941"/>
                  </a:lnTo>
                  <a:lnTo>
                    <a:pt x="1613" y="939"/>
                  </a:lnTo>
                  <a:lnTo>
                    <a:pt x="1612" y="939"/>
                  </a:lnTo>
                  <a:lnTo>
                    <a:pt x="1610" y="939"/>
                  </a:lnTo>
                  <a:lnTo>
                    <a:pt x="1610" y="939"/>
                  </a:lnTo>
                  <a:lnTo>
                    <a:pt x="1609" y="939"/>
                  </a:lnTo>
                  <a:lnTo>
                    <a:pt x="1609" y="941"/>
                  </a:lnTo>
                  <a:lnTo>
                    <a:pt x="1607" y="941"/>
                  </a:lnTo>
                  <a:lnTo>
                    <a:pt x="1606" y="941"/>
                  </a:lnTo>
                  <a:lnTo>
                    <a:pt x="1604" y="939"/>
                  </a:lnTo>
                  <a:lnTo>
                    <a:pt x="1603" y="939"/>
                  </a:lnTo>
                  <a:lnTo>
                    <a:pt x="1601" y="939"/>
                  </a:lnTo>
                  <a:lnTo>
                    <a:pt x="1600" y="939"/>
                  </a:lnTo>
                  <a:lnTo>
                    <a:pt x="1598" y="941"/>
                  </a:lnTo>
                  <a:lnTo>
                    <a:pt x="1597" y="942"/>
                  </a:lnTo>
                  <a:lnTo>
                    <a:pt x="1597" y="944"/>
                  </a:lnTo>
                  <a:lnTo>
                    <a:pt x="1595" y="944"/>
                  </a:lnTo>
                  <a:lnTo>
                    <a:pt x="1594" y="944"/>
                  </a:lnTo>
                  <a:lnTo>
                    <a:pt x="1594" y="945"/>
                  </a:lnTo>
                  <a:lnTo>
                    <a:pt x="1594" y="945"/>
                  </a:lnTo>
                  <a:lnTo>
                    <a:pt x="1592" y="945"/>
                  </a:lnTo>
                  <a:lnTo>
                    <a:pt x="1591" y="945"/>
                  </a:lnTo>
                  <a:lnTo>
                    <a:pt x="1589" y="945"/>
                  </a:lnTo>
                  <a:lnTo>
                    <a:pt x="1588" y="945"/>
                  </a:lnTo>
                  <a:lnTo>
                    <a:pt x="1588" y="947"/>
                  </a:lnTo>
                  <a:lnTo>
                    <a:pt x="1586" y="947"/>
                  </a:lnTo>
                  <a:lnTo>
                    <a:pt x="1586" y="945"/>
                  </a:lnTo>
                  <a:lnTo>
                    <a:pt x="1585" y="945"/>
                  </a:lnTo>
                  <a:lnTo>
                    <a:pt x="1584" y="944"/>
                  </a:lnTo>
                  <a:lnTo>
                    <a:pt x="1584" y="942"/>
                  </a:lnTo>
                  <a:lnTo>
                    <a:pt x="1582" y="942"/>
                  </a:lnTo>
                  <a:lnTo>
                    <a:pt x="1582" y="941"/>
                  </a:lnTo>
                  <a:lnTo>
                    <a:pt x="1581" y="941"/>
                  </a:lnTo>
                  <a:lnTo>
                    <a:pt x="1579" y="941"/>
                  </a:lnTo>
                  <a:lnTo>
                    <a:pt x="1579" y="939"/>
                  </a:lnTo>
                  <a:lnTo>
                    <a:pt x="1578" y="939"/>
                  </a:lnTo>
                  <a:lnTo>
                    <a:pt x="1576" y="939"/>
                  </a:lnTo>
                  <a:lnTo>
                    <a:pt x="1573" y="939"/>
                  </a:lnTo>
                  <a:lnTo>
                    <a:pt x="1572" y="939"/>
                  </a:lnTo>
                  <a:lnTo>
                    <a:pt x="1570" y="939"/>
                  </a:lnTo>
                  <a:lnTo>
                    <a:pt x="1570" y="939"/>
                  </a:lnTo>
                  <a:lnTo>
                    <a:pt x="1570" y="941"/>
                  </a:lnTo>
                  <a:lnTo>
                    <a:pt x="1570" y="942"/>
                  </a:lnTo>
                  <a:lnTo>
                    <a:pt x="1570" y="944"/>
                  </a:lnTo>
                  <a:lnTo>
                    <a:pt x="1569" y="944"/>
                  </a:lnTo>
                  <a:lnTo>
                    <a:pt x="1567" y="944"/>
                  </a:lnTo>
                  <a:lnTo>
                    <a:pt x="1566" y="944"/>
                  </a:lnTo>
                  <a:lnTo>
                    <a:pt x="1566" y="945"/>
                  </a:lnTo>
                  <a:lnTo>
                    <a:pt x="1564" y="945"/>
                  </a:lnTo>
                  <a:lnTo>
                    <a:pt x="1563" y="945"/>
                  </a:lnTo>
                  <a:lnTo>
                    <a:pt x="1561" y="944"/>
                  </a:lnTo>
                  <a:lnTo>
                    <a:pt x="1560" y="944"/>
                  </a:lnTo>
                  <a:lnTo>
                    <a:pt x="1560" y="942"/>
                  </a:lnTo>
                  <a:lnTo>
                    <a:pt x="1560" y="941"/>
                  </a:lnTo>
                  <a:lnTo>
                    <a:pt x="1558" y="941"/>
                  </a:lnTo>
                  <a:lnTo>
                    <a:pt x="1558" y="939"/>
                  </a:lnTo>
                  <a:lnTo>
                    <a:pt x="1558" y="939"/>
                  </a:lnTo>
                  <a:lnTo>
                    <a:pt x="1557" y="939"/>
                  </a:lnTo>
                  <a:lnTo>
                    <a:pt x="1555" y="939"/>
                  </a:lnTo>
                  <a:lnTo>
                    <a:pt x="1554" y="939"/>
                  </a:lnTo>
                  <a:lnTo>
                    <a:pt x="1553" y="941"/>
                  </a:lnTo>
                  <a:lnTo>
                    <a:pt x="1553" y="939"/>
                  </a:lnTo>
                  <a:lnTo>
                    <a:pt x="1553" y="939"/>
                  </a:lnTo>
                  <a:lnTo>
                    <a:pt x="1554" y="939"/>
                  </a:lnTo>
                  <a:lnTo>
                    <a:pt x="1554" y="938"/>
                  </a:lnTo>
                  <a:lnTo>
                    <a:pt x="1553" y="938"/>
                  </a:lnTo>
                  <a:lnTo>
                    <a:pt x="1551" y="938"/>
                  </a:lnTo>
                  <a:lnTo>
                    <a:pt x="1550" y="938"/>
                  </a:lnTo>
                  <a:lnTo>
                    <a:pt x="1548" y="938"/>
                  </a:lnTo>
                  <a:lnTo>
                    <a:pt x="1547" y="938"/>
                  </a:lnTo>
                  <a:lnTo>
                    <a:pt x="1547" y="937"/>
                  </a:lnTo>
                  <a:lnTo>
                    <a:pt x="1548" y="937"/>
                  </a:lnTo>
                  <a:lnTo>
                    <a:pt x="1548" y="935"/>
                  </a:lnTo>
                  <a:lnTo>
                    <a:pt x="1547" y="935"/>
                  </a:lnTo>
                  <a:lnTo>
                    <a:pt x="1547" y="934"/>
                  </a:lnTo>
                  <a:lnTo>
                    <a:pt x="1545" y="934"/>
                  </a:lnTo>
                  <a:lnTo>
                    <a:pt x="1547" y="932"/>
                  </a:lnTo>
                  <a:lnTo>
                    <a:pt x="1547" y="931"/>
                  </a:lnTo>
                  <a:lnTo>
                    <a:pt x="1547" y="929"/>
                  </a:lnTo>
                  <a:lnTo>
                    <a:pt x="1545" y="929"/>
                  </a:lnTo>
                  <a:lnTo>
                    <a:pt x="1545" y="928"/>
                  </a:lnTo>
                  <a:lnTo>
                    <a:pt x="1544" y="928"/>
                  </a:lnTo>
                  <a:lnTo>
                    <a:pt x="1542" y="928"/>
                  </a:lnTo>
                  <a:lnTo>
                    <a:pt x="1542" y="926"/>
                  </a:lnTo>
                  <a:lnTo>
                    <a:pt x="1542" y="925"/>
                  </a:lnTo>
                  <a:lnTo>
                    <a:pt x="1544" y="925"/>
                  </a:lnTo>
                  <a:lnTo>
                    <a:pt x="1544" y="923"/>
                  </a:lnTo>
                  <a:lnTo>
                    <a:pt x="1542" y="923"/>
                  </a:lnTo>
                  <a:lnTo>
                    <a:pt x="1542" y="922"/>
                  </a:lnTo>
                  <a:lnTo>
                    <a:pt x="1544" y="922"/>
                  </a:lnTo>
                  <a:lnTo>
                    <a:pt x="1544" y="920"/>
                  </a:lnTo>
                  <a:lnTo>
                    <a:pt x="1545" y="920"/>
                  </a:lnTo>
                  <a:lnTo>
                    <a:pt x="1545" y="919"/>
                  </a:lnTo>
                  <a:lnTo>
                    <a:pt x="1544" y="920"/>
                  </a:lnTo>
                  <a:lnTo>
                    <a:pt x="1544" y="919"/>
                  </a:lnTo>
                  <a:lnTo>
                    <a:pt x="1544" y="917"/>
                  </a:lnTo>
                  <a:lnTo>
                    <a:pt x="1542" y="917"/>
                  </a:lnTo>
                  <a:lnTo>
                    <a:pt x="1542" y="916"/>
                  </a:lnTo>
                  <a:lnTo>
                    <a:pt x="1542" y="914"/>
                  </a:lnTo>
                  <a:lnTo>
                    <a:pt x="1544" y="914"/>
                  </a:lnTo>
                  <a:lnTo>
                    <a:pt x="1544" y="913"/>
                  </a:lnTo>
                  <a:lnTo>
                    <a:pt x="1542" y="913"/>
                  </a:lnTo>
                  <a:lnTo>
                    <a:pt x="1541" y="913"/>
                  </a:lnTo>
                  <a:lnTo>
                    <a:pt x="1539" y="913"/>
                  </a:lnTo>
                  <a:lnTo>
                    <a:pt x="1539" y="914"/>
                  </a:lnTo>
                  <a:lnTo>
                    <a:pt x="1539" y="916"/>
                  </a:lnTo>
                  <a:lnTo>
                    <a:pt x="1541" y="916"/>
                  </a:lnTo>
                  <a:lnTo>
                    <a:pt x="1541" y="917"/>
                  </a:lnTo>
                  <a:lnTo>
                    <a:pt x="1541" y="919"/>
                  </a:lnTo>
                  <a:lnTo>
                    <a:pt x="1539" y="919"/>
                  </a:lnTo>
                  <a:lnTo>
                    <a:pt x="1538" y="919"/>
                  </a:lnTo>
                  <a:lnTo>
                    <a:pt x="1538" y="917"/>
                  </a:lnTo>
                  <a:lnTo>
                    <a:pt x="1536" y="917"/>
                  </a:lnTo>
                  <a:lnTo>
                    <a:pt x="1535" y="917"/>
                  </a:lnTo>
                  <a:lnTo>
                    <a:pt x="1535" y="916"/>
                  </a:lnTo>
                  <a:lnTo>
                    <a:pt x="1536" y="916"/>
                  </a:lnTo>
                  <a:lnTo>
                    <a:pt x="1538" y="916"/>
                  </a:lnTo>
                  <a:lnTo>
                    <a:pt x="1538" y="914"/>
                  </a:lnTo>
                  <a:lnTo>
                    <a:pt x="1536" y="914"/>
                  </a:lnTo>
                  <a:lnTo>
                    <a:pt x="1538" y="913"/>
                  </a:lnTo>
                  <a:lnTo>
                    <a:pt x="1538" y="911"/>
                  </a:lnTo>
                  <a:lnTo>
                    <a:pt x="1536" y="911"/>
                  </a:lnTo>
                  <a:lnTo>
                    <a:pt x="1536" y="910"/>
                  </a:lnTo>
                  <a:lnTo>
                    <a:pt x="1538" y="910"/>
                  </a:lnTo>
                  <a:lnTo>
                    <a:pt x="1538" y="908"/>
                  </a:lnTo>
                  <a:lnTo>
                    <a:pt x="1538" y="907"/>
                  </a:lnTo>
                  <a:lnTo>
                    <a:pt x="1539" y="907"/>
                  </a:lnTo>
                  <a:lnTo>
                    <a:pt x="1541" y="907"/>
                  </a:lnTo>
                  <a:lnTo>
                    <a:pt x="1541" y="905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1" y="904"/>
                  </a:lnTo>
                  <a:lnTo>
                    <a:pt x="1539" y="904"/>
                  </a:lnTo>
                  <a:lnTo>
                    <a:pt x="1538" y="904"/>
                  </a:lnTo>
                  <a:lnTo>
                    <a:pt x="1536" y="904"/>
                  </a:lnTo>
                  <a:lnTo>
                    <a:pt x="1536" y="903"/>
                  </a:lnTo>
                  <a:lnTo>
                    <a:pt x="1536" y="901"/>
                  </a:lnTo>
                  <a:lnTo>
                    <a:pt x="1535" y="901"/>
                  </a:lnTo>
                  <a:lnTo>
                    <a:pt x="1533" y="901"/>
                  </a:lnTo>
                  <a:lnTo>
                    <a:pt x="1532" y="901"/>
                  </a:lnTo>
                  <a:lnTo>
                    <a:pt x="1530" y="901"/>
                  </a:lnTo>
                  <a:lnTo>
                    <a:pt x="1530" y="900"/>
                  </a:lnTo>
                  <a:lnTo>
                    <a:pt x="1529" y="900"/>
                  </a:lnTo>
                  <a:lnTo>
                    <a:pt x="1529" y="901"/>
                  </a:lnTo>
                  <a:lnTo>
                    <a:pt x="1527" y="901"/>
                  </a:lnTo>
                  <a:lnTo>
                    <a:pt x="1526" y="901"/>
                  </a:lnTo>
                  <a:lnTo>
                    <a:pt x="1524" y="901"/>
                  </a:lnTo>
                  <a:lnTo>
                    <a:pt x="1523" y="901"/>
                  </a:lnTo>
                  <a:lnTo>
                    <a:pt x="1523" y="903"/>
                  </a:lnTo>
                  <a:lnTo>
                    <a:pt x="1523" y="903"/>
                  </a:lnTo>
                  <a:lnTo>
                    <a:pt x="1522" y="903"/>
                  </a:lnTo>
                  <a:lnTo>
                    <a:pt x="1520" y="903"/>
                  </a:lnTo>
                  <a:lnTo>
                    <a:pt x="1520" y="904"/>
                  </a:lnTo>
                  <a:lnTo>
                    <a:pt x="1522" y="904"/>
                  </a:lnTo>
                  <a:lnTo>
                    <a:pt x="1522" y="904"/>
                  </a:lnTo>
                  <a:lnTo>
                    <a:pt x="1522" y="905"/>
                  </a:lnTo>
                  <a:lnTo>
                    <a:pt x="1520" y="905"/>
                  </a:lnTo>
                  <a:lnTo>
                    <a:pt x="1520" y="907"/>
                  </a:lnTo>
                  <a:lnTo>
                    <a:pt x="1519" y="905"/>
                  </a:lnTo>
                  <a:lnTo>
                    <a:pt x="1517" y="905"/>
                  </a:lnTo>
                  <a:lnTo>
                    <a:pt x="1516" y="905"/>
                  </a:lnTo>
                  <a:lnTo>
                    <a:pt x="1514" y="905"/>
                  </a:lnTo>
                  <a:lnTo>
                    <a:pt x="1514" y="904"/>
                  </a:lnTo>
                  <a:lnTo>
                    <a:pt x="1514" y="904"/>
                  </a:lnTo>
                  <a:lnTo>
                    <a:pt x="1513" y="904"/>
                  </a:lnTo>
                  <a:lnTo>
                    <a:pt x="1513" y="904"/>
                  </a:lnTo>
                  <a:lnTo>
                    <a:pt x="1511" y="904"/>
                  </a:lnTo>
                  <a:lnTo>
                    <a:pt x="1511" y="905"/>
                  </a:lnTo>
                  <a:lnTo>
                    <a:pt x="1511" y="907"/>
                  </a:lnTo>
                  <a:lnTo>
                    <a:pt x="1511" y="908"/>
                  </a:lnTo>
                  <a:lnTo>
                    <a:pt x="1513" y="908"/>
                  </a:lnTo>
                  <a:lnTo>
                    <a:pt x="1513" y="910"/>
                  </a:lnTo>
                  <a:lnTo>
                    <a:pt x="1514" y="911"/>
                  </a:lnTo>
                  <a:lnTo>
                    <a:pt x="1514" y="913"/>
                  </a:lnTo>
                  <a:lnTo>
                    <a:pt x="1516" y="913"/>
                  </a:lnTo>
                  <a:lnTo>
                    <a:pt x="1516" y="914"/>
                  </a:lnTo>
                  <a:lnTo>
                    <a:pt x="1517" y="916"/>
                  </a:lnTo>
                  <a:lnTo>
                    <a:pt x="1517" y="917"/>
                  </a:lnTo>
                  <a:lnTo>
                    <a:pt x="1516" y="917"/>
                  </a:lnTo>
                  <a:lnTo>
                    <a:pt x="1516" y="916"/>
                  </a:lnTo>
                  <a:lnTo>
                    <a:pt x="1514" y="916"/>
                  </a:lnTo>
                  <a:lnTo>
                    <a:pt x="1513" y="916"/>
                  </a:lnTo>
                  <a:lnTo>
                    <a:pt x="1514" y="917"/>
                  </a:lnTo>
                  <a:lnTo>
                    <a:pt x="1514" y="919"/>
                  </a:lnTo>
                  <a:lnTo>
                    <a:pt x="1514" y="920"/>
                  </a:lnTo>
                  <a:lnTo>
                    <a:pt x="1514" y="922"/>
                  </a:lnTo>
                  <a:lnTo>
                    <a:pt x="1516" y="922"/>
                  </a:lnTo>
                  <a:lnTo>
                    <a:pt x="1517" y="922"/>
                  </a:lnTo>
                  <a:lnTo>
                    <a:pt x="1517" y="923"/>
                  </a:lnTo>
                  <a:lnTo>
                    <a:pt x="1519" y="923"/>
                  </a:lnTo>
                  <a:lnTo>
                    <a:pt x="1520" y="925"/>
                  </a:lnTo>
                  <a:lnTo>
                    <a:pt x="1520" y="923"/>
                  </a:lnTo>
                  <a:lnTo>
                    <a:pt x="1519" y="923"/>
                  </a:lnTo>
                  <a:lnTo>
                    <a:pt x="1519" y="922"/>
                  </a:lnTo>
                  <a:lnTo>
                    <a:pt x="1520" y="922"/>
                  </a:lnTo>
                  <a:lnTo>
                    <a:pt x="1522" y="922"/>
                  </a:lnTo>
                  <a:lnTo>
                    <a:pt x="1523" y="922"/>
                  </a:lnTo>
                  <a:lnTo>
                    <a:pt x="1523" y="923"/>
                  </a:lnTo>
                  <a:lnTo>
                    <a:pt x="1523" y="923"/>
                  </a:lnTo>
                  <a:lnTo>
                    <a:pt x="1523" y="925"/>
                  </a:lnTo>
                  <a:lnTo>
                    <a:pt x="1523" y="926"/>
                  </a:lnTo>
                  <a:lnTo>
                    <a:pt x="1523" y="926"/>
                  </a:lnTo>
                  <a:lnTo>
                    <a:pt x="1523" y="925"/>
                  </a:lnTo>
                  <a:lnTo>
                    <a:pt x="1522" y="925"/>
                  </a:lnTo>
                  <a:lnTo>
                    <a:pt x="1522" y="926"/>
                  </a:lnTo>
                  <a:lnTo>
                    <a:pt x="1523" y="926"/>
                  </a:lnTo>
                  <a:lnTo>
                    <a:pt x="1523" y="928"/>
                  </a:lnTo>
                  <a:lnTo>
                    <a:pt x="1523" y="929"/>
                  </a:lnTo>
                  <a:lnTo>
                    <a:pt x="1523" y="931"/>
                  </a:lnTo>
                  <a:lnTo>
                    <a:pt x="1523" y="932"/>
                  </a:lnTo>
                  <a:lnTo>
                    <a:pt x="1522" y="932"/>
                  </a:lnTo>
                  <a:lnTo>
                    <a:pt x="1522" y="931"/>
                  </a:lnTo>
                  <a:lnTo>
                    <a:pt x="1520" y="931"/>
                  </a:lnTo>
                  <a:lnTo>
                    <a:pt x="1520" y="929"/>
                  </a:lnTo>
                  <a:lnTo>
                    <a:pt x="1519" y="929"/>
                  </a:lnTo>
                  <a:lnTo>
                    <a:pt x="1517" y="929"/>
                  </a:lnTo>
                  <a:lnTo>
                    <a:pt x="1516" y="929"/>
                  </a:lnTo>
                  <a:lnTo>
                    <a:pt x="1514" y="929"/>
                  </a:lnTo>
                  <a:lnTo>
                    <a:pt x="1514" y="928"/>
                  </a:lnTo>
                  <a:lnTo>
                    <a:pt x="1516" y="928"/>
                  </a:lnTo>
                  <a:lnTo>
                    <a:pt x="1516" y="926"/>
                  </a:lnTo>
                  <a:lnTo>
                    <a:pt x="1514" y="926"/>
                  </a:lnTo>
                  <a:lnTo>
                    <a:pt x="1513" y="926"/>
                  </a:lnTo>
                  <a:lnTo>
                    <a:pt x="1513" y="925"/>
                  </a:lnTo>
                  <a:lnTo>
                    <a:pt x="1511" y="925"/>
                  </a:lnTo>
                  <a:lnTo>
                    <a:pt x="1510" y="925"/>
                  </a:lnTo>
                  <a:lnTo>
                    <a:pt x="1508" y="925"/>
                  </a:lnTo>
                  <a:lnTo>
                    <a:pt x="1507" y="925"/>
                  </a:lnTo>
                  <a:lnTo>
                    <a:pt x="1507" y="926"/>
                  </a:lnTo>
                  <a:lnTo>
                    <a:pt x="1508" y="926"/>
                  </a:lnTo>
                  <a:lnTo>
                    <a:pt x="1510" y="928"/>
                  </a:lnTo>
                  <a:lnTo>
                    <a:pt x="1511" y="928"/>
                  </a:lnTo>
                  <a:lnTo>
                    <a:pt x="1513" y="928"/>
                  </a:lnTo>
                  <a:lnTo>
                    <a:pt x="1513" y="929"/>
                  </a:lnTo>
                  <a:lnTo>
                    <a:pt x="1514" y="929"/>
                  </a:lnTo>
                  <a:lnTo>
                    <a:pt x="1514" y="931"/>
                  </a:lnTo>
                  <a:lnTo>
                    <a:pt x="1516" y="931"/>
                  </a:lnTo>
                  <a:lnTo>
                    <a:pt x="1516" y="932"/>
                  </a:lnTo>
                  <a:lnTo>
                    <a:pt x="1517" y="932"/>
                  </a:lnTo>
                  <a:lnTo>
                    <a:pt x="1517" y="934"/>
                  </a:lnTo>
                  <a:lnTo>
                    <a:pt x="1519" y="934"/>
                  </a:lnTo>
                  <a:lnTo>
                    <a:pt x="1519" y="935"/>
                  </a:lnTo>
                  <a:lnTo>
                    <a:pt x="1517" y="935"/>
                  </a:lnTo>
                  <a:lnTo>
                    <a:pt x="1516" y="935"/>
                  </a:lnTo>
                  <a:lnTo>
                    <a:pt x="1516" y="934"/>
                  </a:lnTo>
                  <a:lnTo>
                    <a:pt x="1514" y="934"/>
                  </a:lnTo>
                  <a:lnTo>
                    <a:pt x="1513" y="934"/>
                  </a:lnTo>
                  <a:lnTo>
                    <a:pt x="1513" y="935"/>
                  </a:lnTo>
                  <a:lnTo>
                    <a:pt x="1514" y="937"/>
                  </a:lnTo>
                  <a:lnTo>
                    <a:pt x="1514" y="938"/>
                  </a:lnTo>
                  <a:lnTo>
                    <a:pt x="1514" y="939"/>
                  </a:lnTo>
                  <a:lnTo>
                    <a:pt x="1516" y="939"/>
                  </a:lnTo>
                  <a:lnTo>
                    <a:pt x="1516" y="939"/>
                  </a:lnTo>
                  <a:lnTo>
                    <a:pt x="1516" y="941"/>
                  </a:lnTo>
                  <a:lnTo>
                    <a:pt x="1514" y="941"/>
                  </a:lnTo>
                  <a:lnTo>
                    <a:pt x="1514" y="939"/>
                  </a:lnTo>
                  <a:lnTo>
                    <a:pt x="1513" y="939"/>
                  </a:lnTo>
                  <a:lnTo>
                    <a:pt x="1511" y="939"/>
                  </a:lnTo>
                  <a:lnTo>
                    <a:pt x="1511" y="941"/>
                  </a:lnTo>
                  <a:lnTo>
                    <a:pt x="1511" y="942"/>
                  </a:lnTo>
                  <a:lnTo>
                    <a:pt x="1510" y="942"/>
                  </a:lnTo>
                  <a:lnTo>
                    <a:pt x="1510" y="941"/>
                  </a:lnTo>
                  <a:lnTo>
                    <a:pt x="1510" y="939"/>
                  </a:lnTo>
                  <a:lnTo>
                    <a:pt x="1508" y="939"/>
                  </a:lnTo>
                  <a:lnTo>
                    <a:pt x="1508" y="938"/>
                  </a:lnTo>
                  <a:lnTo>
                    <a:pt x="1507" y="938"/>
                  </a:lnTo>
                  <a:lnTo>
                    <a:pt x="1507" y="939"/>
                  </a:lnTo>
                  <a:lnTo>
                    <a:pt x="1507" y="939"/>
                  </a:lnTo>
                  <a:lnTo>
                    <a:pt x="1505" y="939"/>
                  </a:lnTo>
                  <a:lnTo>
                    <a:pt x="1505" y="939"/>
                  </a:lnTo>
                  <a:lnTo>
                    <a:pt x="1504" y="939"/>
                  </a:lnTo>
                  <a:lnTo>
                    <a:pt x="1504" y="938"/>
                  </a:lnTo>
                  <a:lnTo>
                    <a:pt x="1504" y="937"/>
                  </a:lnTo>
                  <a:lnTo>
                    <a:pt x="1504" y="935"/>
                  </a:lnTo>
                  <a:lnTo>
                    <a:pt x="1504" y="934"/>
                  </a:lnTo>
                  <a:lnTo>
                    <a:pt x="1502" y="932"/>
                  </a:lnTo>
                  <a:lnTo>
                    <a:pt x="1501" y="932"/>
                  </a:lnTo>
                  <a:lnTo>
                    <a:pt x="1501" y="931"/>
                  </a:lnTo>
                  <a:lnTo>
                    <a:pt x="1499" y="931"/>
                  </a:lnTo>
                  <a:lnTo>
                    <a:pt x="1501" y="929"/>
                  </a:lnTo>
                  <a:lnTo>
                    <a:pt x="1502" y="929"/>
                  </a:lnTo>
                  <a:lnTo>
                    <a:pt x="1502" y="928"/>
                  </a:lnTo>
                  <a:lnTo>
                    <a:pt x="1502" y="926"/>
                  </a:lnTo>
                  <a:lnTo>
                    <a:pt x="1504" y="928"/>
                  </a:lnTo>
                  <a:lnTo>
                    <a:pt x="1505" y="926"/>
                  </a:lnTo>
                  <a:lnTo>
                    <a:pt x="1505" y="925"/>
                  </a:lnTo>
                  <a:lnTo>
                    <a:pt x="1504" y="925"/>
                  </a:lnTo>
                  <a:lnTo>
                    <a:pt x="1504" y="926"/>
                  </a:lnTo>
                  <a:lnTo>
                    <a:pt x="1502" y="926"/>
                  </a:lnTo>
                  <a:lnTo>
                    <a:pt x="1502" y="925"/>
                  </a:lnTo>
                  <a:lnTo>
                    <a:pt x="1502" y="923"/>
                  </a:lnTo>
                  <a:lnTo>
                    <a:pt x="1501" y="923"/>
                  </a:lnTo>
                  <a:lnTo>
                    <a:pt x="1502" y="925"/>
                  </a:lnTo>
                  <a:lnTo>
                    <a:pt x="1501" y="925"/>
                  </a:lnTo>
                  <a:lnTo>
                    <a:pt x="1499" y="925"/>
                  </a:lnTo>
                  <a:lnTo>
                    <a:pt x="1499" y="923"/>
                  </a:lnTo>
                  <a:lnTo>
                    <a:pt x="1498" y="923"/>
                  </a:lnTo>
                  <a:lnTo>
                    <a:pt x="1496" y="922"/>
                  </a:lnTo>
                  <a:lnTo>
                    <a:pt x="1498" y="922"/>
                  </a:lnTo>
                  <a:lnTo>
                    <a:pt x="1498" y="920"/>
                  </a:lnTo>
                  <a:lnTo>
                    <a:pt x="1498" y="919"/>
                  </a:lnTo>
                  <a:lnTo>
                    <a:pt x="1496" y="919"/>
                  </a:lnTo>
                  <a:lnTo>
                    <a:pt x="1496" y="917"/>
                  </a:lnTo>
                  <a:lnTo>
                    <a:pt x="1495" y="917"/>
                  </a:lnTo>
                  <a:lnTo>
                    <a:pt x="1495" y="916"/>
                  </a:lnTo>
                  <a:lnTo>
                    <a:pt x="1493" y="916"/>
                  </a:lnTo>
                  <a:lnTo>
                    <a:pt x="1493" y="914"/>
                  </a:lnTo>
                  <a:lnTo>
                    <a:pt x="1493" y="913"/>
                  </a:lnTo>
                  <a:lnTo>
                    <a:pt x="1492" y="913"/>
                  </a:lnTo>
                  <a:lnTo>
                    <a:pt x="1492" y="911"/>
                  </a:lnTo>
                  <a:lnTo>
                    <a:pt x="1492" y="910"/>
                  </a:lnTo>
                  <a:lnTo>
                    <a:pt x="1490" y="910"/>
                  </a:lnTo>
                  <a:lnTo>
                    <a:pt x="1490" y="908"/>
                  </a:lnTo>
                  <a:lnTo>
                    <a:pt x="1489" y="908"/>
                  </a:lnTo>
                  <a:lnTo>
                    <a:pt x="1489" y="907"/>
                  </a:lnTo>
                  <a:lnTo>
                    <a:pt x="1488" y="907"/>
                  </a:lnTo>
                  <a:lnTo>
                    <a:pt x="1488" y="905"/>
                  </a:lnTo>
                  <a:lnTo>
                    <a:pt x="1488" y="905"/>
                  </a:lnTo>
                  <a:lnTo>
                    <a:pt x="1488" y="904"/>
                  </a:lnTo>
                  <a:lnTo>
                    <a:pt x="1488" y="904"/>
                  </a:lnTo>
                  <a:lnTo>
                    <a:pt x="1488" y="904"/>
                  </a:lnTo>
                  <a:lnTo>
                    <a:pt x="1488" y="903"/>
                  </a:lnTo>
                  <a:lnTo>
                    <a:pt x="1488" y="901"/>
                  </a:lnTo>
                  <a:lnTo>
                    <a:pt x="1488" y="901"/>
                  </a:lnTo>
                  <a:lnTo>
                    <a:pt x="1488" y="900"/>
                  </a:lnTo>
                  <a:lnTo>
                    <a:pt x="1488" y="898"/>
                  </a:lnTo>
                  <a:lnTo>
                    <a:pt x="1488" y="897"/>
                  </a:lnTo>
                  <a:lnTo>
                    <a:pt x="1488" y="897"/>
                  </a:lnTo>
                  <a:lnTo>
                    <a:pt x="1488" y="895"/>
                  </a:lnTo>
                  <a:lnTo>
                    <a:pt x="1488" y="895"/>
                  </a:lnTo>
                  <a:lnTo>
                    <a:pt x="1488" y="894"/>
                  </a:lnTo>
                  <a:lnTo>
                    <a:pt x="1488" y="892"/>
                  </a:lnTo>
                  <a:lnTo>
                    <a:pt x="1488" y="891"/>
                  </a:lnTo>
                  <a:lnTo>
                    <a:pt x="1488" y="891"/>
                  </a:lnTo>
                  <a:lnTo>
                    <a:pt x="1486" y="891"/>
                  </a:lnTo>
                  <a:lnTo>
                    <a:pt x="1486" y="889"/>
                  </a:lnTo>
                  <a:lnTo>
                    <a:pt x="1486" y="888"/>
                  </a:lnTo>
                  <a:lnTo>
                    <a:pt x="1485" y="888"/>
                  </a:lnTo>
                  <a:lnTo>
                    <a:pt x="1485" y="886"/>
                  </a:lnTo>
                  <a:lnTo>
                    <a:pt x="1483" y="886"/>
                  </a:lnTo>
                  <a:lnTo>
                    <a:pt x="1483" y="885"/>
                  </a:lnTo>
                  <a:lnTo>
                    <a:pt x="1482" y="886"/>
                  </a:lnTo>
                  <a:lnTo>
                    <a:pt x="1482" y="885"/>
                  </a:lnTo>
                  <a:lnTo>
                    <a:pt x="1480" y="885"/>
                  </a:lnTo>
                  <a:lnTo>
                    <a:pt x="1479" y="883"/>
                  </a:lnTo>
                  <a:lnTo>
                    <a:pt x="1477" y="883"/>
                  </a:lnTo>
                  <a:lnTo>
                    <a:pt x="1477" y="882"/>
                  </a:lnTo>
                  <a:lnTo>
                    <a:pt x="1476" y="882"/>
                  </a:lnTo>
                  <a:lnTo>
                    <a:pt x="1474" y="880"/>
                  </a:lnTo>
                  <a:lnTo>
                    <a:pt x="1474" y="879"/>
                  </a:lnTo>
                  <a:lnTo>
                    <a:pt x="1473" y="879"/>
                  </a:lnTo>
                  <a:lnTo>
                    <a:pt x="1471" y="877"/>
                  </a:lnTo>
                  <a:lnTo>
                    <a:pt x="1470" y="877"/>
                  </a:lnTo>
                  <a:lnTo>
                    <a:pt x="1470" y="876"/>
                  </a:lnTo>
                  <a:lnTo>
                    <a:pt x="1468" y="874"/>
                  </a:lnTo>
                  <a:lnTo>
                    <a:pt x="1467" y="874"/>
                  </a:lnTo>
                  <a:lnTo>
                    <a:pt x="1468" y="876"/>
                  </a:lnTo>
                  <a:lnTo>
                    <a:pt x="1467" y="876"/>
                  </a:lnTo>
                  <a:lnTo>
                    <a:pt x="1465" y="876"/>
                  </a:lnTo>
                  <a:lnTo>
                    <a:pt x="1465" y="874"/>
                  </a:lnTo>
                  <a:lnTo>
                    <a:pt x="1465" y="873"/>
                  </a:lnTo>
                  <a:lnTo>
                    <a:pt x="1464" y="873"/>
                  </a:lnTo>
                  <a:lnTo>
                    <a:pt x="1462" y="873"/>
                  </a:lnTo>
                  <a:lnTo>
                    <a:pt x="1461" y="873"/>
                  </a:lnTo>
                  <a:lnTo>
                    <a:pt x="1461" y="872"/>
                  </a:lnTo>
                  <a:lnTo>
                    <a:pt x="1459" y="872"/>
                  </a:lnTo>
                  <a:lnTo>
                    <a:pt x="1459" y="870"/>
                  </a:lnTo>
                  <a:lnTo>
                    <a:pt x="1458" y="870"/>
                  </a:lnTo>
                  <a:lnTo>
                    <a:pt x="1457" y="870"/>
                  </a:lnTo>
                  <a:lnTo>
                    <a:pt x="1457" y="869"/>
                  </a:lnTo>
                  <a:lnTo>
                    <a:pt x="1457" y="869"/>
                  </a:lnTo>
                  <a:lnTo>
                    <a:pt x="1455" y="869"/>
                  </a:lnTo>
                  <a:lnTo>
                    <a:pt x="1455" y="867"/>
                  </a:lnTo>
                  <a:lnTo>
                    <a:pt x="1457" y="867"/>
                  </a:lnTo>
                  <a:lnTo>
                    <a:pt x="1457" y="866"/>
                  </a:lnTo>
                  <a:lnTo>
                    <a:pt x="1455" y="864"/>
                  </a:lnTo>
                  <a:lnTo>
                    <a:pt x="1455" y="866"/>
                  </a:lnTo>
                  <a:lnTo>
                    <a:pt x="1454" y="866"/>
                  </a:lnTo>
                  <a:lnTo>
                    <a:pt x="1454" y="864"/>
                  </a:lnTo>
                  <a:lnTo>
                    <a:pt x="1454" y="863"/>
                  </a:lnTo>
                  <a:lnTo>
                    <a:pt x="1454" y="861"/>
                  </a:lnTo>
                  <a:lnTo>
                    <a:pt x="1454" y="860"/>
                  </a:lnTo>
                  <a:lnTo>
                    <a:pt x="1454" y="858"/>
                  </a:lnTo>
                  <a:lnTo>
                    <a:pt x="1452" y="858"/>
                  </a:lnTo>
                  <a:lnTo>
                    <a:pt x="1452" y="857"/>
                  </a:lnTo>
                  <a:lnTo>
                    <a:pt x="1452" y="858"/>
                  </a:lnTo>
                  <a:lnTo>
                    <a:pt x="1452" y="857"/>
                  </a:lnTo>
                  <a:lnTo>
                    <a:pt x="1452" y="855"/>
                  </a:lnTo>
                  <a:lnTo>
                    <a:pt x="1451" y="855"/>
                  </a:lnTo>
                  <a:lnTo>
                    <a:pt x="1449" y="855"/>
                  </a:lnTo>
                  <a:lnTo>
                    <a:pt x="1449" y="857"/>
                  </a:lnTo>
                  <a:lnTo>
                    <a:pt x="1449" y="858"/>
                  </a:lnTo>
                  <a:lnTo>
                    <a:pt x="1449" y="860"/>
                  </a:lnTo>
                  <a:lnTo>
                    <a:pt x="1448" y="860"/>
                  </a:lnTo>
                  <a:lnTo>
                    <a:pt x="1448" y="861"/>
                  </a:lnTo>
                  <a:lnTo>
                    <a:pt x="1446" y="861"/>
                  </a:lnTo>
                  <a:lnTo>
                    <a:pt x="1446" y="860"/>
                  </a:lnTo>
                  <a:lnTo>
                    <a:pt x="1445" y="858"/>
                  </a:lnTo>
                  <a:lnTo>
                    <a:pt x="1446" y="857"/>
                  </a:lnTo>
                  <a:lnTo>
                    <a:pt x="1445" y="857"/>
                  </a:lnTo>
                  <a:lnTo>
                    <a:pt x="1445" y="855"/>
                  </a:lnTo>
                  <a:lnTo>
                    <a:pt x="1443" y="854"/>
                  </a:lnTo>
                  <a:lnTo>
                    <a:pt x="1445" y="854"/>
                  </a:lnTo>
                  <a:lnTo>
                    <a:pt x="1445" y="852"/>
                  </a:lnTo>
                  <a:lnTo>
                    <a:pt x="1446" y="852"/>
                  </a:lnTo>
                  <a:lnTo>
                    <a:pt x="1446" y="851"/>
                  </a:lnTo>
                  <a:lnTo>
                    <a:pt x="1445" y="851"/>
                  </a:lnTo>
                  <a:lnTo>
                    <a:pt x="1443" y="851"/>
                  </a:lnTo>
                  <a:lnTo>
                    <a:pt x="1442" y="851"/>
                  </a:lnTo>
                  <a:lnTo>
                    <a:pt x="1440" y="851"/>
                  </a:lnTo>
                  <a:lnTo>
                    <a:pt x="1440" y="852"/>
                  </a:lnTo>
                  <a:lnTo>
                    <a:pt x="1439" y="852"/>
                  </a:lnTo>
                  <a:lnTo>
                    <a:pt x="1437" y="854"/>
                  </a:lnTo>
                  <a:lnTo>
                    <a:pt x="1436" y="854"/>
                  </a:lnTo>
                  <a:lnTo>
                    <a:pt x="1437" y="852"/>
                  </a:lnTo>
                  <a:lnTo>
                    <a:pt x="1436" y="852"/>
                  </a:lnTo>
                  <a:lnTo>
                    <a:pt x="1436" y="854"/>
                  </a:lnTo>
                  <a:lnTo>
                    <a:pt x="1434" y="854"/>
                  </a:lnTo>
                  <a:lnTo>
                    <a:pt x="1434" y="855"/>
                  </a:lnTo>
                  <a:lnTo>
                    <a:pt x="1433" y="855"/>
                  </a:lnTo>
                  <a:lnTo>
                    <a:pt x="1433" y="857"/>
                  </a:lnTo>
                  <a:lnTo>
                    <a:pt x="1434" y="857"/>
                  </a:lnTo>
                  <a:lnTo>
                    <a:pt x="1434" y="858"/>
                  </a:lnTo>
                  <a:lnTo>
                    <a:pt x="1436" y="858"/>
                  </a:lnTo>
                  <a:lnTo>
                    <a:pt x="1436" y="860"/>
                  </a:lnTo>
                  <a:lnTo>
                    <a:pt x="1436" y="861"/>
                  </a:lnTo>
                  <a:lnTo>
                    <a:pt x="1434" y="861"/>
                  </a:lnTo>
                  <a:lnTo>
                    <a:pt x="1434" y="863"/>
                  </a:lnTo>
                  <a:lnTo>
                    <a:pt x="1434" y="864"/>
                  </a:lnTo>
                  <a:lnTo>
                    <a:pt x="1434" y="866"/>
                  </a:lnTo>
                  <a:lnTo>
                    <a:pt x="1434" y="867"/>
                  </a:lnTo>
                  <a:lnTo>
                    <a:pt x="1436" y="867"/>
                  </a:lnTo>
                  <a:lnTo>
                    <a:pt x="1436" y="869"/>
                  </a:lnTo>
                  <a:lnTo>
                    <a:pt x="1437" y="869"/>
                  </a:lnTo>
                  <a:lnTo>
                    <a:pt x="1437" y="869"/>
                  </a:lnTo>
                  <a:lnTo>
                    <a:pt x="1439" y="869"/>
                  </a:lnTo>
                  <a:lnTo>
                    <a:pt x="1439" y="870"/>
                  </a:lnTo>
                  <a:lnTo>
                    <a:pt x="1442" y="872"/>
                  </a:lnTo>
                  <a:lnTo>
                    <a:pt x="1443" y="872"/>
                  </a:lnTo>
                  <a:lnTo>
                    <a:pt x="1443" y="873"/>
                  </a:lnTo>
                  <a:lnTo>
                    <a:pt x="1445" y="873"/>
                  </a:lnTo>
                  <a:lnTo>
                    <a:pt x="1446" y="876"/>
                  </a:lnTo>
                  <a:lnTo>
                    <a:pt x="1446" y="877"/>
                  </a:lnTo>
                  <a:lnTo>
                    <a:pt x="1446" y="879"/>
                  </a:lnTo>
                  <a:lnTo>
                    <a:pt x="1448" y="880"/>
                  </a:lnTo>
                  <a:lnTo>
                    <a:pt x="1448" y="882"/>
                  </a:lnTo>
                  <a:lnTo>
                    <a:pt x="1448" y="883"/>
                  </a:lnTo>
                  <a:lnTo>
                    <a:pt x="1449" y="885"/>
                  </a:lnTo>
                  <a:lnTo>
                    <a:pt x="1451" y="885"/>
                  </a:lnTo>
                  <a:lnTo>
                    <a:pt x="1451" y="886"/>
                  </a:lnTo>
                  <a:lnTo>
                    <a:pt x="1452" y="888"/>
                  </a:lnTo>
                  <a:lnTo>
                    <a:pt x="1452" y="888"/>
                  </a:lnTo>
                  <a:lnTo>
                    <a:pt x="1452" y="889"/>
                  </a:lnTo>
                  <a:lnTo>
                    <a:pt x="1454" y="889"/>
                  </a:lnTo>
                  <a:lnTo>
                    <a:pt x="1455" y="889"/>
                  </a:lnTo>
                  <a:lnTo>
                    <a:pt x="1455" y="891"/>
                  </a:lnTo>
                  <a:lnTo>
                    <a:pt x="1457" y="891"/>
                  </a:lnTo>
                  <a:lnTo>
                    <a:pt x="1458" y="891"/>
                  </a:lnTo>
                  <a:lnTo>
                    <a:pt x="1459" y="891"/>
                  </a:lnTo>
                  <a:lnTo>
                    <a:pt x="1462" y="891"/>
                  </a:lnTo>
                  <a:lnTo>
                    <a:pt x="1464" y="891"/>
                  </a:lnTo>
                  <a:lnTo>
                    <a:pt x="1464" y="892"/>
                  </a:lnTo>
                  <a:lnTo>
                    <a:pt x="1462" y="892"/>
                  </a:lnTo>
                  <a:lnTo>
                    <a:pt x="1461" y="894"/>
                  </a:lnTo>
                  <a:lnTo>
                    <a:pt x="1461" y="895"/>
                  </a:lnTo>
                  <a:lnTo>
                    <a:pt x="1462" y="895"/>
                  </a:lnTo>
                  <a:lnTo>
                    <a:pt x="1462" y="897"/>
                  </a:lnTo>
                  <a:lnTo>
                    <a:pt x="1464" y="897"/>
                  </a:lnTo>
                  <a:lnTo>
                    <a:pt x="1465" y="897"/>
                  </a:lnTo>
                  <a:lnTo>
                    <a:pt x="1465" y="898"/>
                  </a:lnTo>
                  <a:lnTo>
                    <a:pt x="1467" y="898"/>
                  </a:lnTo>
                  <a:lnTo>
                    <a:pt x="1468" y="898"/>
                  </a:lnTo>
                  <a:lnTo>
                    <a:pt x="1470" y="900"/>
                  </a:lnTo>
                  <a:lnTo>
                    <a:pt x="1471" y="900"/>
                  </a:lnTo>
                  <a:lnTo>
                    <a:pt x="1471" y="901"/>
                  </a:lnTo>
                  <a:lnTo>
                    <a:pt x="1473" y="901"/>
                  </a:lnTo>
                  <a:lnTo>
                    <a:pt x="1473" y="903"/>
                  </a:lnTo>
                  <a:lnTo>
                    <a:pt x="1474" y="903"/>
                  </a:lnTo>
                  <a:lnTo>
                    <a:pt x="1476" y="903"/>
                  </a:lnTo>
                  <a:lnTo>
                    <a:pt x="1477" y="903"/>
                  </a:lnTo>
                  <a:lnTo>
                    <a:pt x="1477" y="904"/>
                  </a:lnTo>
                  <a:lnTo>
                    <a:pt x="1479" y="904"/>
                  </a:lnTo>
                  <a:lnTo>
                    <a:pt x="1480" y="904"/>
                  </a:lnTo>
                  <a:lnTo>
                    <a:pt x="1480" y="905"/>
                  </a:lnTo>
                  <a:lnTo>
                    <a:pt x="1482" y="907"/>
                  </a:lnTo>
                  <a:lnTo>
                    <a:pt x="1482" y="908"/>
                  </a:lnTo>
                  <a:lnTo>
                    <a:pt x="1480" y="908"/>
                  </a:lnTo>
                  <a:lnTo>
                    <a:pt x="1480" y="910"/>
                  </a:lnTo>
                  <a:lnTo>
                    <a:pt x="1479" y="910"/>
                  </a:lnTo>
                  <a:lnTo>
                    <a:pt x="1477" y="910"/>
                  </a:lnTo>
                  <a:lnTo>
                    <a:pt x="1477" y="908"/>
                  </a:lnTo>
                  <a:lnTo>
                    <a:pt x="1477" y="907"/>
                  </a:lnTo>
                  <a:lnTo>
                    <a:pt x="1477" y="905"/>
                  </a:lnTo>
                  <a:lnTo>
                    <a:pt x="1476" y="905"/>
                  </a:lnTo>
                  <a:lnTo>
                    <a:pt x="1473" y="905"/>
                  </a:lnTo>
                  <a:lnTo>
                    <a:pt x="1471" y="905"/>
                  </a:lnTo>
                  <a:lnTo>
                    <a:pt x="1471" y="904"/>
                  </a:lnTo>
                  <a:lnTo>
                    <a:pt x="1470" y="904"/>
                  </a:lnTo>
                  <a:lnTo>
                    <a:pt x="1468" y="904"/>
                  </a:lnTo>
                  <a:lnTo>
                    <a:pt x="1468" y="905"/>
                  </a:lnTo>
                  <a:lnTo>
                    <a:pt x="1467" y="907"/>
                  </a:lnTo>
                  <a:lnTo>
                    <a:pt x="1467" y="908"/>
                  </a:lnTo>
                  <a:lnTo>
                    <a:pt x="1467" y="910"/>
                  </a:lnTo>
                  <a:lnTo>
                    <a:pt x="1465" y="910"/>
                  </a:lnTo>
                  <a:lnTo>
                    <a:pt x="1465" y="911"/>
                  </a:lnTo>
                  <a:lnTo>
                    <a:pt x="1467" y="913"/>
                  </a:lnTo>
                  <a:lnTo>
                    <a:pt x="1468" y="913"/>
                  </a:lnTo>
                  <a:lnTo>
                    <a:pt x="1470" y="914"/>
                  </a:lnTo>
                  <a:lnTo>
                    <a:pt x="1471" y="914"/>
                  </a:lnTo>
                  <a:lnTo>
                    <a:pt x="1470" y="916"/>
                  </a:lnTo>
                  <a:lnTo>
                    <a:pt x="1471" y="916"/>
                  </a:lnTo>
                  <a:lnTo>
                    <a:pt x="1471" y="917"/>
                  </a:lnTo>
                  <a:lnTo>
                    <a:pt x="1470" y="917"/>
                  </a:lnTo>
                  <a:lnTo>
                    <a:pt x="1471" y="919"/>
                  </a:lnTo>
                  <a:lnTo>
                    <a:pt x="1470" y="919"/>
                  </a:lnTo>
                  <a:lnTo>
                    <a:pt x="1468" y="919"/>
                  </a:lnTo>
                  <a:lnTo>
                    <a:pt x="1468" y="920"/>
                  </a:lnTo>
                  <a:lnTo>
                    <a:pt x="1467" y="920"/>
                  </a:lnTo>
                  <a:lnTo>
                    <a:pt x="1467" y="922"/>
                  </a:lnTo>
                  <a:lnTo>
                    <a:pt x="1465" y="922"/>
                  </a:lnTo>
                  <a:lnTo>
                    <a:pt x="1465" y="923"/>
                  </a:lnTo>
                  <a:lnTo>
                    <a:pt x="1467" y="923"/>
                  </a:lnTo>
                  <a:lnTo>
                    <a:pt x="1467" y="925"/>
                  </a:lnTo>
                  <a:lnTo>
                    <a:pt x="1465" y="925"/>
                  </a:lnTo>
                  <a:lnTo>
                    <a:pt x="1464" y="926"/>
                  </a:lnTo>
                  <a:lnTo>
                    <a:pt x="1462" y="928"/>
                  </a:lnTo>
                  <a:lnTo>
                    <a:pt x="1462" y="929"/>
                  </a:lnTo>
                  <a:lnTo>
                    <a:pt x="1461" y="929"/>
                  </a:lnTo>
                  <a:lnTo>
                    <a:pt x="1459" y="929"/>
                  </a:lnTo>
                  <a:lnTo>
                    <a:pt x="1459" y="928"/>
                  </a:lnTo>
                  <a:lnTo>
                    <a:pt x="1459" y="926"/>
                  </a:lnTo>
                  <a:lnTo>
                    <a:pt x="1461" y="926"/>
                  </a:lnTo>
                  <a:lnTo>
                    <a:pt x="1461" y="925"/>
                  </a:lnTo>
                  <a:lnTo>
                    <a:pt x="1461" y="923"/>
                  </a:lnTo>
                  <a:lnTo>
                    <a:pt x="1461" y="922"/>
                  </a:lnTo>
                  <a:lnTo>
                    <a:pt x="1462" y="922"/>
                  </a:lnTo>
                  <a:lnTo>
                    <a:pt x="1464" y="922"/>
                  </a:lnTo>
                  <a:lnTo>
                    <a:pt x="1464" y="920"/>
                  </a:lnTo>
                  <a:lnTo>
                    <a:pt x="1464" y="919"/>
                  </a:lnTo>
                  <a:lnTo>
                    <a:pt x="1462" y="919"/>
                  </a:lnTo>
                  <a:lnTo>
                    <a:pt x="1462" y="917"/>
                  </a:lnTo>
                  <a:lnTo>
                    <a:pt x="1462" y="916"/>
                  </a:lnTo>
                  <a:lnTo>
                    <a:pt x="1462" y="914"/>
                  </a:lnTo>
                  <a:lnTo>
                    <a:pt x="1461" y="914"/>
                  </a:lnTo>
                  <a:lnTo>
                    <a:pt x="1461" y="913"/>
                  </a:lnTo>
                  <a:lnTo>
                    <a:pt x="1461" y="911"/>
                  </a:lnTo>
                  <a:lnTo>
                    <a:pt x="1459" y="911"/>
                  </a:lnTo>
                  <a:lnTo>
                    <a:pt x="1459" y="910"/>
                  </a:lnTo>
                  <a:lnTo>
                    <a:pt x="1459" y="908"/>
                  </a:lnTo>
                  <a:lnTo>
                    <a:pt x="1458" y="908"/>
                  </a:lnTo>
                  <a:lnTo>
                    <a:pt x="1457" y="908"/>
                  </a:lnTo>
                  <a:lnTo>
                    <a:pt x="1457" y="907"/>
                  </a:lnTo>
                  <a:lnTo>
                    <a:pt x="1455" y="907"/>
                  </a:lnTo>
                  <a:lnTo>
                    <a:pt x="1454" y="907"/>
                  </a:lnTo>
                  <a:lnTo>
                    <a:pt x="1454" y="905"/>
                  </a:lnTo>
                  <a:lnTo>
                    <a:pt x="1454" y="904"/>
                  </a:lnTo>
                  <a:lnTo>
                    <a:pt x="1454" y="904"/>
                  </a:lnTo>
                  <a:lnTo>
                    <a:pt x="1452" y="904"/>
                  </a:lnTo>
                  <a:lnTo>
                    <a:pt x="1452" y="904"/>
                  </a:lnTo>
                  <a:lnTo>
                    <a:pt x="1451" y="904"/>
                  </a:lnTo>
                  <a:lnTo>
                    <a:pt x="1451" y="903"/>
                  </a:lnTo>
                  <a:lnTo>
                    <a:pt x="1451" y="901"/>
                  </a:lnTo>
                  <a:lnTo>
                    <a:pt x="1449" y="901"/>
                  </a:lnTo>
                  <a:lnTo>
                    <a:pt x="1448" y="901"/>
                  </a:lnTo>
                  <a:lnTo>
                    <a:pt x="1448" y="900"/>
                  </a:lnTo>
                  <a:lnTo>
                    <a:pt x="1446" y="900"/>
                  </a:lnTo>
                  <a:lnTo>
                    <a:pt x="1446" y="898"/>
                  </a:lnTo>
                  <a:lnTo>
                    <a:pt x="1446" y="897"/>
                  </a:lnTo>
                  <a:lnTo>
                    <a:pt x="1445" y="897"/>
                  </a:lnTo>
                  <a:lnTo>
                    <a:pt x="1445" y="898"/>
                  </a:lnTo>
                  <a:lnTo>
                    <a:pt x="1443" y="898"/>
                  </a:lnTo>
                  <a:lnTo>
                    <a:pt x="1442" y="897"/>
                  </a:lnTo>
                  <a:lnTo>
                    <a:pt x="1440" y="898"/>
                  </a:lnTo>
                  <a:lnTo>
                    <a:pt x="1440" y="897"/>
                  </a:lnTo>
                  <a:lnTo>
                    <a:pt x="1439" y="897"/>
                  </a:lnTo>
                  <a:lnTo>
                    <a:pt x="1439" y="895"/>
                  </a:lnTo>
                  <a:lnTo>
                    <a:pt x="1437" y="895"/>
                  </a:lnTo>
                  <a:lnTo>
                    <a:pt x="1436" y="894"/>
                  </a:lnTo>
                  <a:lnTo>
                    <a:pt x="1434" y="892"/>
                  </a:lnTo>
                  <a:lnTo>
                    <a:pt x="1434" y="891"/>
                  </a:lnTo>
                  <a:lnTo>
                    <a:pt x="1433" y="891"/>
                  </a:lnTo>
                  <a:lnTo>
                    <a:pt x="1433" y="889"/>
                  </a:lnTo>
                  <a:lnTo>
                    <a:pt x="1431" y="889"/>
                  </a:lnTo>
                  <a:lnTo>
                    <a:pt x="1430" y="889"/>
                  </a:lnTo>
                  <a:lnTo>
                    <a:pt x="1430" y="888"/>
                  </a:lnTo>
                  <a:lnTo>
                    <a:pt x="1430" y="886"/>
                  </a:lnTo>
                  <a:lnTo>
                    <a:pt x="1428" y="886"/>
                  </a:lnTo>
                  <a:lnTo>
                    <a:pt x="1427" y="885"/>
                  </a:lnTo>
                  <a:lnTo>
                    <a:pt x="1426" y="885"/>
                  </a:lnTo>
                  <a:lnTo>
                    <a:pt x="1426" y="883"/>
                  </a:lnTo>
                  <a:lnTo>
                    <a:pt x="1424" y="882"/>
                  </a:lnTo>
                  <a:lnTo>
                    <a:pt x="1423" y="882"/>
                  </a:lnTo>
                  <a:lnTo>
                    <a:pt x="1423" y="880"/>
                  </a:lnTo>
                  <a:lnTo>
                    <a:pt x="1423" y="879"/>
                  </a:lnTo>
                  <a:lnTo>
                    <a:pt x="1421" y="879"/>
                  </a:lnTo>
                  <a:lnTo>
                    <a:pt x="1421" y="877"/>
                  </a:lnTo>
                  <a:lnTo>
                    <a:pt x="1421" y="876"/>
                  </a:lnTo>
                  <a:lnTo>
                    <a:pt x="1420" y="874"/>
                  </a:lnTo>
                  <a:lnTo>
                    <a:pt x="1420" y="873"/>
                  </a:lnTo>
                  <a:lnTo>
                    <a:pt x="1418" y="870"/>
                  </a:lnTo>
                  <a:lnTo>
                    <a:pt x="1418" y="869"/>
                  </a:lnTo>
                  <a:lnTo>
                    <a:pt x="1417" y="869"/>
                  </a:lnTo>
                  <a:lnTo>
                    <a:pt x="1417" y="869"/>
                  </a:lnTo>
                  <a:lnTo>
                    <a:pt x="1417" y="869"/>
                  </a:lnTo>
                  <a:lnTo>
                    <a:pt x="1415" y="869"/>
                  </a:lnTo>
                  <a:lnTo>
                    <a:pt x="1415" y="867"/>
                  </a:lnTo>
                  <a:lnTo>
                    <a:pt x="1414" y="867"/>
                  </a:lnTo>
                  <a:lnTo>
                    <a:pt x="1412" y="866"/>
                  </a:lnTo>
                  <a:lnTo>
                    <a:pt x="1412" y="867"/>
                  </a:lnTo>
                  <a:lnTo>
                    <a:pt x="1411" y="866"/>
                  </a:lnTo>
                  <a:lnTo>
                    <a:pt x="1409" y="866"/>
                  </a:lnTo>
                  <a:lnTo>
                    <a:pt x="1408" y="866"/>
                  </a:lnTo>
                  <a:lnTo>
                    <a:pt x="1406" y="866"/>
                  </a:lnTo>
                  <a:lnTo>
                    <a:pt x="1406" y="867"/>
                  </a:lnTo>
                  <a:lnTo>
                    <a:pt x="1406" y="869"/>
                  </a:lnTo>
                  <a:lnTo>
                    <a:pt x="1405" y="869"/>
                  </a:lnTo>
                  <a:lnTo>
                    <a:pt x="1405" y="869"/>
                  </a:lnTo>
                  <a:lnTo>
                    <a:pt x="1403" y="869"/>
                  </a:lnTo>
                  <a:lnTo>
                    <a:pt x="1403" y="870"/>
                  </a:lnTo>
                  <a:lnTo>
                    <a:pt x="1402" y="870"/>
                  </a:lnTo>
                  <a:lnTo>
                    <a:pt x="1400" y="870"/>
                  </a:lnTo>
                  <a:lnTo>
                    <a:pt x="1399" y="870"/>
                  </a:lnTo>
                  <a:lnTo>
                    <a:pt x="1399" y="872"/>
                  </a:lnTo>
                  <a:lnTo>
                    <a:pt x="1397" y="872"/>
                  </a:lnTo>
                  <a:lnTo>
                    <a:pt x="1396" y="872"/>
                  </a:lnTo>
                  <a:lnTo>
                    <a:pt x="1396" y="873"/>
                  </a:lnTo>
                  <a:lnTo>
                    <a:pt x="1395" y="873"/>
                  </a:lnTo>
                  <a:lnTo>
                    <a:pt x="1395" y="874"/>
                  </a:lnTo>
                  <a:lnTo>
                    <a:pt x="1393" y="874"/>
                  </a:lnTo>
                  <a:lnTo>
                    <a:pt x="1393" y="876"/>
                  </a:lnTo>
                  <a:lnTo>
                    <a:pt x="1392" y="876"/>
                  </a:lnTo>
                  <a:lnTo>
                    <a:pt x="1392" y="877"/>
                  </a:lnTo>
                  <a:lnTo>
                    <a:pt x="1390" y="877"/>
                  </a:lnTo>
                  <a:lnTo>
                    <a:pt x="1389" y="877"/>
                  </a:lnTo>
                  <a:lnTo>
                    <a:pt x="1387" y="879"/>
                  </a:lnTo>
                  <a:lnTo>
                    <a:pt x="1386" y="879"/>
                  </a:lnTo>
                  <a:lnTo>
                    <a:pt x="1386" y="877"/>
                  </a:lnTo>
                  <a:lnTo>
                    <a:pt x="1384" y="877"/>
                  </a:lnTo>
                  <a:lnTo>
                    <a:pt x="1383" y="877"/>
                  </a:lnTo>
                  <a:lnTo>
                    <a:pt x="1383" y="876"/>
                  </a:lnTo>
                  <a:lnTo>
                    <a:pt x="1381" y="876"/>
                  </a:lnTo>
                  <a:lnTo>
                    <a:pt x="1381" y="876"/>
                  </a:lnTo>
                  <a:lnTo>
                    <a:pt x="1381" y="874"/>
                  </a:lnTo>
                  <a:lnTo>
                    <a:pt x="1380" y="874"/>
                  </a:lnTo>
                  <a:lnTo>
                    <a:pt x="1380" y="876"/>
                  </a:lnTo>
                  <a:lnTo>
                    <a:pt x="1378" y="876"/>
                  </a:lnTo>
                  <a:lnTo>
                    <a:pt x="1377" y="874"/>
                  </a:lnTo>
                  <a:lnTo>
                    <a:pt x="1375" y="874"/>
                  </a:lnTo>
                  <a:lnTo>
                    <a:pt x="1374" y="874"/>
                  </a:lnTo>
                  <a:lnTo>
                    <a:pt x="1374" y="873"/>
                  </a:lnTo>
                  <a:lnTo>
                    <a:pt x="1372" y="873"/>
                  </a:lnTo>
                  <a:lnTo>
                    <a:pt x="1371" y="874"/>
                  </a:lnTo>
                  <a:lnTo>
                    <a:pt x="1369" y="874"/>
                  </a:lnTo>
                  <a:lnTo>
                    <a:pt x="1369" y="876"/>
                  </a:lnTo>
                  <a:lnTo>
                    <a:pt x="1368" y="876"/>
                  </a:lnTo>
                  <a:lnTo>
                    <a:pt x="1366" y="877"/>
                  </a:lnTo>
                  <a:lnTo>
                    <a:pt x="1366" y="879"/>
                  </a:lnTo>
                  <a:lnTo>
                    <a:pt x="1365" y="879"/>
                  </a:lnTo>
                  <a:lnTo>
                    <a:pt x="1365" y="880"/>
                  </a:lnTo>
                  <a:lnTo>
                    <a:pt x="1365" y="882"/>
                  </a:lnTo>
                  <a:lnTo>
                    <a:pt x="1365" y="883"/>
                  </a:lnTo>
                  <a:lnTo>
                    <a:pt x="1366" y="883"/>
                  </a:lnTo>
                  <a:lnTo>
                    <a:pt x="1366" y="885"/>
                  </a:lnTo>
                  <a:lnTo>
                    <a:pt x="1366" y="886"/>
                  </a:lnTo>
                  <a:lnTo>
                    <a:pt x="1366" y="888"/>
                  </a:lnTo>
                  <a:lnTo>
                    <a:pt x="1366" y="889"/>
                  </a:lnTo>
                  <a:lnTo>
                    <a:pt x="1366" y="891"/>
                  </a:lnTo>
                  <a:lnTo>
                    <a:pt x="1366" y="892"/>
                  </a:lnTo>
                  <a:lnTo>
                    <a:pt x="1365" y="892"/>
                  </a:lnTo>
                  <a:lnTo>
                    <a:pt x="1363" y="892"/>
                  </a:lnTo>
                  <a:lnTo>
                    <a:pt x="1363" y="894"/>
                  </a:lnTo>
                  <a:lnTo>
                    <a:pt x="1362" y="894"/>
                  </a:lnTo>
                  <a:lnTo>
                    <a:pt x="1361" y="895"/>
                  </a:lnTo>
                  <a:lnTo>
                    <a:pt x="1359" y="895"/>
                  </a:lnTo>
                  <a:lnTo>
                    <a:pt x="1359" y="897"/>
                  </a:lnTo>
                  <a:lnTo>
                    <a:pt x="1358" y="897"/>
                  </a:lnTo>
                  <a:lnTo>
                    <a:pt x="1356" y="898"/>
                  </a:lnTo>
                  <a:lnTo>
                    <a:pt x="1355" y="898"/>
                  </a:lnTo>
                  <a:lnTo>
                    <a:pt x="1353" y="898"/>
                  </a:lnTo>
                  <a:lnTo>
                    <a:pt x="1352" y="898"/>
                  </a:lnTo>
                  <a:lnTo>
                    <a:pt x="1352" y="900"/>
                  </a:lnTo>
                  <a:lnTo>
                    <a:pt x="1350" y="900"/>
                  </a:lnTo>
                  <a:lnTo>
                    <a:pt x="1349" y="901"/>
                  </a:lnTo>
                  <a:lnTo>
                    <a:pt x="1347" y="903"/>
                  </a:lnTo>
                  <a:lnTo>
                    <a:pt x="1349" y="903"/>
                  </a:lnTo>
                  <a:lnTo>
                    <a:pt x="1349" y="904"/>
                  </a:lnTo>
                  <a:lnTo>
                    <a:pt x="1347" y="904"/>
                  </a:lnTo>
                  <a:lnTo>
                    <a:pt x="1346" y="904"/>
                  </a:lnTo>
                  <a:lnTo>
                    <a:pt x="1346" y="904"/>
                  </a:lnTo>
                  <a:lnTo>
                    <a:pt x="1346" y="905"/>
                  </a:lnTo>
                  <a:lnTo>
                    <a:pt x="1346" y="905"/>
                  </a:lnTo>
                  <a:lnTo>
                    <a:pt x="1346" y="907"/>
                  </a:lnTo>
                  <a:lnTo>
                    <a:pt x="1344" y="907"/>
                  </a:lnTo>
                  <a:lnTo>
                    <a:pt x="1344" y="908"/>
                  </a:lnTo>
                  <a:lnTo>
                    <a:pt x="1343" y="910"/>
                  </a:lnTo>
                  <a:lnTo>
                    <a:pt x="1341" y="911"/>
                  </a:lnTo>
                  <a:lnTo>
                    <a:pt x="1341" y="913"/>
                  </a:lnTo>
                  <a:lnTo>
                    <a:pt x="1341" y="914"/>
                  </a:lnTo>
                  <a:lnTo>
                    <a:pt x="1341" y="916"/>
                  </a:lnTo>
                  <a:lnTo>
                    <a:pt x="1341" y="917"/>
                  </a:lnTo>
                  <a:lnTo>
                    <a:pt x="1341" y="919"/>
                  </a:lnTo>
                  <a:lnTo>
                    <a:pt x="1343" y="919"/>
                  </a:lnTo>
                  <a:lnTo>
                    <a:pt x="1343" y="920"/>
                  </a:lnTo>
                  <a:lnTo>
                    <a:pt x="1344" y="920"/>
                  </a:lnTo>
                  <a:lnTo>
                    <a:pt x="1346" y="922"/>
                  </a:lnTo>
                  <a:lnTo>
                    <a:pt x="1344" y="922"/>
                  </a:lnTo>
                  <a:lnTo>
                    <a:pt x="1344" y="923"/>
                  </a:lnTo>
                  <a:lnTo>
                    <a:pt x="1343" y="923"/>
                  </a:lnTo>
                  <a:lnTo>
                    <a:pt x="1341" y="923"/>
                  </a:lnTo>
                  <a:lnTo>
                    <a:pt x="1341" y="925"/>
                  </a:lnTo>
                  <a:lnTo>
                    <a:pt x="1340" y="925"/>
                  </a:lnTo>
                  <a:lnTo>
                    <a:pt x="1340" y="926"/>
                  </a:lnTo>
                  <a:lnTo>
                    <a:pt x="1338" y="926"/>
                  </a:lnTo>
                  <a:lnTo>
                    <a:pt x="1338" y="928"/>
                  </a:lnTo>
                  <a:lnTo>
                    <a:pt x="1338" y="929"/>
                  </a:lnTo>
                  <a:lnTo>
                    <a:pt x="1337" y="931"/>
                  </a:lnTo>
                  <a:lnTo>
                    <a:pt x="1338" y="931"/>
                  </a:lnTo>
                  <a:lnTo>
                    <a:pt x="1337" y="932"/>
                  </a:lnTo>
                  <a:lnTo>
                    <a:pt x="1337" y="934"/>
                  </a:lnTo>
                  <a:lnTo>
                    <a:pt x="1335" y="934"/>
                  </a:lnTo>
                  <a:lnTo>
                    <a:pt x="1334" y="934"/>
                  </a:lnTo>
                  <a:lnTo>
                    <a:pt x="1332" y="934"/>
                  </a:lnTo>
                  <a:lnTo>
                    <a:pt x="1332" y="935"/>
                  </a:lnTo>
                  <a:lnTo>
                    <a:pt x="1331" y="935"/>
                  </a:lnTo>
                  <a:lnTo>
                    <a:pt x="1330" y="935"/>
                  </a:lnTo>
                  <a:lnTo>
                    <a:pt x="1330" y="937"/>
                  </a:lnTo>
                  <a:lnTo>
                    <a:pt x="1330" y="938"/>
                  </a:lnTo>
                  <a:lnTo>
                    <a:pt x="1328" y="938"/>
                  </a:lnTo>
                  <a:lnTo>
                    <a:pt x="1328" y="939"/>
                  </a:lnTo>
                  <a:lnTo>
                    <a:pt x="1328" y="939"/>
                  </a:lnTo>
                  <a:lnTo>
                    <a:pt x="1327" y="939"/>
                  </a:lnTo>
                  <a:lnTo>
                    <a:pt x="1325" y="939"/>
                  </a:lnTo>
                  <a:lnTo>
                    <a:pt x="1324" y="939"/>
                  </a:lnTo>
                  <a:lnTo>
                    <a:pt x="1324" y="939"/>
                  </a:lnTo>
                  <a:lnTo>
                    <a:pt x="1322" y="939"/>
                  </a:lnTo>
                  <a:lnTo>
                    <a:pt x="1321" y="939"/>
                  </a:lnTo>
                  <a:lnTo>
                    <a:pt x="1319" y="939"/>
                  </a:lnTo>
                  <a:lnTo>
                    <a:pt x="1318" y="939"/>
                  </a:lnTo>
                  <a:lnTo>
                    <a:pt x="1316" y="939"/>
                  </a:lnTo>
                  <a:lnTo>
                    <a:pt x="1315" y="939"/>
                  </a:lnTo>
                  <a:lnTo>
                    <a:pt x="1313" y="939"/>
                  </a:lnTo>
                  <a:lnTo>
                    <a:pt x="1312" y="939"/>
                  </a:lnTo>
                  <a:lnTo>
                    <a:pt x="1310" y="939"/>
                  </a:lnTo>
                  <a:lnTo>
                    <a:pt x="1310" y="939"/>
                  </a:lnTo>
                  <a:lnTo>
                    <a:pt x="1310" y="941"/>
                  </a:lnTo>
                  <a:lnTo>
                    <a:pt x="1309" y="941"/>
                  </a:lnTo>
                  <a:lnTo>
                    <a:pt x="1309" y="942"/>
                  </a:lnTo>
                  <a:lnTo>
                    <a:pt x="1307" y="942"/>
                  </a:lnTo>
                  <a:lnTo>
                    <a:pt x="1306" y="942"/>
                  </a:lnTo>
                  <a:lnTo>
                    <a:pt x="1304" y="942"/>
                  </a:lnTo>
                  <a:lnTo>
                    <a:pt x="1304" y="944"/>
                  </a:lnTo>
                  <a:lnTo>
                    <a:pt x="1303" y="945"/>
                  </a:lnTo>
                  <a:lnTo>
                    <a:pt x="1303" y="947"/>
                  </a:lnTo>
                  <a:lnTo>
                    <a:pt x="1301" y="947"/>
                  </a:lnTo>
                  <a:lnTo>
                    <a:pt x="1300" y="945"/>
                  </a:lnTo>
                  <a:lnTo>
                    <a:pt x="1299" y="945"/>
                  </a:lnTo>
                  <a:lnTo>
                    <a:pt x="1299" y="944"/>
                  </a:lnTo>
                  <a:lnTo>
                    <a:pt x="1297" y="944"/>
                  </a:lnTo>
                  <a:lnTo>
                    <a:pt x="1297" y="942"/>
                  </a:lnTo>
                  <a:lnTo>
                    <a:pt x="1297" y="941"/>
                  </a:lnTo>
                  <a:lnTo>
                    <a:pt x="1296" y="941"/>
                  </a:lnTo>
                  <a:lnTo>
                    <a:pt x="1296" y="939"/>
                  </a:lnTo>
                  <a:lnTo>
                    <a:pt x="1296" y="939"/>
                  </a:lnTo>
                  <a:lnTo>
                    <a:pt x="1294" y="939"/>
                  </a:lnTo>
                  <a:lnTo>
                    <a:pt x="1293" y="938"/>
                  </a:lnTo>
                  <a:lnTo>
                    <a:pt x="1291" y="937"/>
                  </a:lnTo>
                  <a:lnTo>
                    <a:pt x="1290" y="937"/>
                  </a:lnTo>
                  <a:lnTo>
                    <a:pt x="1288" y="937"/>
                  </a:lnTo>
                  <a:lnTo>
                    <a:pt x="1287" y="937"/>
                  </a:lnTo>
                  <a:lnTo>
                    <a:pt x="1285" y="938"/>
                  </a:lnTo>
                  <a:lnTo>
                    <a:pt x="1284" y="938"/>
                  </a:lnTo>
                  <a:lnTo>
                    <a:pt x="1282" y="938"/>
                  </a:lnTo>
                  <a:lnTo>
                    <a:pt x="1281" y="938"/>
                  </a:lnTo>
                  <a:lnTo>
                    <a:pt x="1279" y="938"/>
                  </a:lnTo>
                  <a:lnTo>
                    <a:pt x="1278" y="938"/>
                  </a:lnTo>
                  <a:lnTo>
                    <a:pt x="1276" y="938"/>
                  </a:lnTo>
                  <a:lnTo>
                    <a:pt x="1275" y="938"/>
                  </a:lnTo>
                  <a:lnTo>
                    <a:pt x="1275" y="937"/>
                  </a:lnTo>
                  <a:lnTo>
                    <a:pt x="1276" y="937"/>
                  </a:lnTo>
                  <a:lnTo>
                    <a:pt x="1276" y="935"/>
                  </a:lnTo>
                  <a:lnTo>
                    <a:pt x="1276" y="934"/>
                  </a:lnTo>
                  <a:lnTo>
                    <a:pt x="1276" y="932"/>
                  </a:lnTo>
                  <a:lnTo>
                    <a:pt x="1276" y="931"/>
                  </a:lnTo>
                  <a:lnTo>
                    <a:pt x="1276" y="929"/>
                  </a:lnTo>
                  <a:lnTo>
                    <a:pt x="1276" y="928"/>
                  </a:lnTo>
                  <a:lnTo>
                    <a:pt x="1276" y="926"/>
                  </a:lnTo>
                  <a:lnTo>
                    <a:pt x="1276" y="925"/>
                  </a:lnTo>
                  <a:lnTo>
                    <a:pt x="1275" y="923"/>
                  </a:lnTo>
                  <a:lnTo>
                    <a:pt x="1275" y="925"/>
                  </a:lnTo>
                  <a:lnTo>
                    <a:pt x="1275" y="925"/>
                  </a:lnTo>
                  <a:lnTo>
                    <a:pt x="1275" y="923"/>
                  </a:lnTo>
                  <a:lnTo>
                    <a:pt x="1275" y="922"/>
                  </a:lnTo>
                  <a:lnTo>
                    <a:pt x="1273" y="922"/>
                  </a:lnTo>
                  <a:lnTo>
                    <a:pt x="1272" y="920"/>
                  </a:lnTo>
                  <a:lnTo>
                    <a:pt x="1273" y="920"/>
                  </a:lnTo>
                  <a:lnTo>
                    <a:pt x="1273" y="919"/>
                  </a:lnTo>
                  <a:lnTo>
                    <a:pt x="1273" y="917"/>
                  </a:lnTo>
                  <a:lnTo>
                    <a:pt x="1273" y="916"/>
                  </a:lnTo>
                  <a:lnTo>
                    <a:pt x="1273" y="914"/>
                  </a:lnTo>
                  <a:lnTo>
                    <a:pt x="1275" y="914"/>
                  </a:lnTo>
                  <a:lnTo>
                    <a:pt x="1275" y="913"/>
                  </a:lnTo>
                  <a:lnTo>
                    <a:pt x="1275" y="913"/>
                  </a:lnTo>
                  <a:lnTo>
                    <a:pt x="1275" y="911"/>
                  </a:lnTo>
                  <a:lnTo>
                    <a:pt x="1275" y="910"/>
                  </a:lnTo>
                  <a:lnTo>
                    <a:pt x="1276" y="907"/>
                  </a:lnTo>
                  <a:lnTo>
                    <a:pt x="1276" y="905"/>
                  </a:lnTo>
                  <a:lnTo>
                    <a:pt x="1276" y="904"/>
                  </a:lnTo>
                  <a:lnTo>
                    <a:pt x="1276" y="904"/>
                  </a:lnTo>
                  <a:lnTo>
                    <a:pt x="1278" y="904"/>
                  </a:lnTo>
                  <a:lnTo>
                    <a:pt x="1278" y="903"/>
                  </a:lnTo>
                  <a:lnTo>
                    <a:pt x="1276" y="904"/>
                  </a:lnTo>
                  <a:lnTo>
                    <a:pt x="1278" y="900"/>
                  </a:lnTo>
                  <a:lnTo>
                    <a:pt x="1278" y="898"/>
                  </a:lnTo>
                  <a:lnTo>
                    <a:pt x="1276" y="898"/>
                  </a:lnTo>
                  <a:lnTo>
                    <a:pt x="1276" y="897"/>
                  </a:lnTo>
                  <a:lnTo>
                    <a:pt x="1276" y="895"/>
                  </a:lnTo>
                  <a:lnTo>
                    <a:pt x="1276" y="894"/>
                  </a:lnTo>
                  <a:lnTo>
                    <a:pt x="1276" y="892"/>
                  </a:lnTo>
                  <a:lnTo>
                    <a:pt x="1276" y="891"/>
                  </a:lnTo>
                  <a:lnTo>
                    <a:pt x="1276" y="889"/>
                  </a:lnTo>
                  <a:lnTo>
                    <a:pt x="1276" y="888"/>
                  </a:lnTo>
                  <a:lnTo>
                    <a:pt x="1278" y="886"/>
                  </a:lnTo>
                  <a:lnTo>
                    <a:pt x="1276" y="886"/>
                  </a:lnTo>
                  <a:lnTo>
                    <a:pt x="1276" y="885"/>
                  </a:lnTo>
                  <a:lnTo>
                    <a:pt x="1276" y="883"/>
                  </a:lnTo>
                  <a:lnTo>
                    <a:pt x="1275" y="883"/>
                  </a:lnTo>
                  <a:lnTo>
                    <a:pt x="1275" y="882"/>
                  </a:lnTo>
                  <a:lnTo>
                    <a:pt x="1276" y="882"/>
                  </a:lnTo>
                  <a:lnTo>
                    <a:pt x="1276" y="880"/>
                  </a:lnTo>
                  <a:lnTo>
                    <a:pt x="1275" y="882"/>
                  </a:lnTo>
                  <a:lnTo>
                    <a:pt x="1275" y="882"/>
                  </a:lnTo>
                  <a:lnTo>
                    <a:pt x="1275" y="880"/>
                  </a:lnTo>
                  <a:lnTo>
                    <a:pt x="1275" y="879"/>
                  </a:lnTo>
                  <a:lnTo>
                    <a:pt x="1275" y="877"/>
                  </a:lnTo>
                  <a:lnTo>
                    <a:pt x="1275" y="877"/>
                  </a:lnTo>
                  <a:lnTo>
                    <a:pt x="1275" y="876"/>
                  </a:lnTo>
                  <a:lnTo>
                    <a:pt x="1276" y="876"/>
                  </a:lnTo>
                  <a:lnTo>
                    <a:pt x="1278" y="876"/>
                  </a:lnTo>
                  <a:lnTo>
                    <a:pt x="1279" y="876"/>
                  </a:lnTo>
                  <a:lnTo>
                    <a:pt x="1281" y="876"/>
                  </a:lnTo>
                  <a:lnTo>
                    <a:pt x="1281" y="874"/>
                  </a:lnTo>
                  <a:lnTo>
                    <a:pt x="1281" y="873"/>
                  </a:lnTo>
                  <a:lnTo>
                    <a:pt x="1282" y="872"/>
                  </a:lnTo>
                  <a:lnTo>
                    <a:pt x="1284" y="872"/>
                  </a:lnTo>
                  <a:lnTo>
                    <a:pt x="1285" y="872"/>
                  </a:lnTo>
                  <a:lnTo>
                    <a:pt x="1287" y="872"/>
                  </a:lnTo>
                  <a:lnTo>
                    <a:pt x="1288" y="872"/>
                  </a:lnTo>
                  <a:lnTo>
                    <a:pt x="1288" y="873"/>
                  </a:lnTo>
                  <a:lnTo>
                    <a:pt x="1290" y="873"/>
                  </a:lnTo>
                  <a:lnTo>
                    <a:pt x="1291" y="873"/>
                  </a:lnTo>
                  <a:lnTo>
                    <a:pt x="1293" y="873"/>
                  </a:lnTo>
                  <a:lnTo>
                    <a:pt x="1294" y="873"/>
                  </a:lnTo>
                  <a:lnTo>
                    <a:pt x="1296" y="873"/>
                  </a:lnTo>
                  <a:lnTo>
                    <a:pt x="1297" y="873"/>
                  </a:lnTo>
                  <a:lnTo>
                    <a:pt x="1299" y="873"/>
                  </a:lnTo>
                  <a:lnTo>
                    <a:pt x="1299" y="872"/>
                  </a:lnTo>
                  <a:lnTo>
                    <a:pt x="1300" y="872"/>
                  </a:lnTo>
                  <a:lnTo>
                    <a:pt x="1300" y="873"/>
                  </a:lnTo>
                  <a:lnTo>
                    <a:pt x="1301" y="873"/>
                  </a:lnTo>
                  <a:lnTo>
                    <a:pt x="1303" y="873"/>
                  </a:lnTo>
                  <a:lnTo>
                    <a:pt x="1304" y="873"/>
                  </a:lnTo>
                  <a:lnTo>
                    <a:pt x="1304" y="874"/>
                  </a:lnTo>
                  <a:lnTo>
                    <a:pt x="1306" y="874"/>
                  </a:lnTo>
                  <a:lnTo>
                    <a:pt x="1307" y="874"/>
                  </a:lnTo>
                  <a:lnTo>
                    <a:pt x="1310" y="874"/>
                  </a:lnTo>
                  <a:lnTo>
                    <a:pt x="1310" y="874"/>
                  </a:lnTo>
                  <a:lnTo>
                    <a:pt x="1312" y="874"/>
                  </a:lnTo>
                  <a:lnTo>
                    <a:pt x="1313" y="874"/>
                  </a:lnTo>
                  <a:lnTo>
                    <a:pt x="1315" y="874"/>
                  </a:lnTo>
                  <a:lnTo>
                    <a:pt x="1315" y="873"/>
                  </a:lnTo>
                  <a:lnTo>
                    <a:pt x="1316" y="873"/>
                  </a:lnTo>
                  <a:lnTo>
                    <a:pt x="1316" y="874"/>
                  </a:lnTo>
                  <a:lnTo>
                    <a:pt x="1318" y="874"/>
                  </a:lnTo>
                  <a:lnTo>
                    <a:pt x="1319" y="874"/>
                  </a:lnTo>
                  <a:lnTo>
                    <a:pt x="1319" y="876"/>
                  </a:lnTo>
                  <a:lnTo>
                    <a:pt x="1321" y="876"/>
                  </a:lnTo>
                  <a:lnTo>
                    <a:pt x="1319" y="874"/>
                  </a:lnTo>
                  <a:lnTo>
                    <a:pt x="1321" y="874"/>
                  </a:lnTo>
                  <a:lnTo>
                    <a:pt x="1322" y="874"/>
                  </a:lnTo>
                  <a:lnTo>
                    <a:pt x="1324" y="874"/>
                  </a:lnTo>
                  <a:lnTo>
                    <a:pt x="1324" y="876"/>
                  </a:lnTo>
                  <a:lnTo>
                    <a:pt x="1325" y="876"/>
                  </a:lnTo>
                  <a:lnTo>
                    <a:pt x="1327" y="876"/>
                  </a:lnTo>
                  <a:lnTo>
                    <a:pt x="1328" y="876"/>
                  </a:lnTo>
                  <a:lnTo>
                    <a:pt x="1330" y="874"/>
                  </a:lnTo>
                  <a:lnTo>
                    <a:pt x="1331" y="874"/>
                  </a:lnTo>
                  <a:lnTo>
                    <a:pt x="1331" y="873"/>
                  </a:lnTo>
                  <a:lnTo>
                    <a:pt x="1332" y="873"/>
                  </a:lnTo>
                  <a:lnTo>
                    <a:pt x="1332" y="872"/>
                  </a:lnTo>
                  <a:lnTo>
                    <a:pt x="1332" y="870"/>
                  </a:lnTo>
                  <a:lnTo>
                    <a:pt x="1332" y="869"/>
                  </a:lnTo>
                  <a:lnTo>
                    <a:pt x="1334" y="867"/>
                  </a:lnTo>
                  <a:lnTo>
                    <a:pt x="1334" y="866"/>
                  </a:lnTo>
                  <a:lnTo>
                    <a:pt x="1334" y="864"/>
                  </a:lnTo>
                  <a:lnTo>
                    <a:pt x="1334" y="863"/>
                  </a:lnTo>
                  <a:lnTo>
                    <a:pt x="1335" y="863"/>
                  </a:lnTo>
                  <a:lnTo>
                    <a:pt x="1334" y="861"/>
                  </a:lnTo>
                  <a:lnTo>
                    <a:pt x="1334" y="858"/>
                  </a:lnTo>
                  <a:lnTo>
                    <a:pt x="1334" y="855"/>
                  </a:lnTo>
                  <a:lnTo>
                    <a:pt x="1334" y="854"/>
                  </a:lnTo>
                  <a:lnTo>
                    <a:pt x="1335" y="852"/>
                  </a:lnTo>
                  <a:lnTo>
                    <a:pt x="1335" y="854"/>
                  </a:lnTo>
                  <a:lnTo>
                    <a:pt x="1337" y="854"/>
                  </a:lnTo>
                  <a:lnTo>
                    <a:pt x="1337" y="855"/>
                  </a:lnTo>
                  <a:lnTo>
                    <a:pt x="1338" y="857"/>
                  </a:lnTo>
                  <a:lnTo>
                    <a:pt x="1338" y="855"/>
                  </a:lnTo>
                  <a:lnTo>
                    <a:pt x="1337" y="854"/>
                  </a:lnTo>
                  <a:lnTo>
                    <a:pt x="1335" y="852"/>
                  </a:lnTo>
                  <a:lnTo>
                    <a:pt x="1335" y="851"/>
                  </a:lnTo>
                  <a:lnTo>
                    <a:pt x="1334" y="851"/>
                  </a:lnTo>
                  <a:lnTo>
                    <a:pt x="1334" y="849"/>
                  </a:lnTo>
                  <a:lnTo>
                    <a:pt x="1335" y="849"/>
                  </a:lnTo>
                  <a:lnTo>
                    <a:pt x="1335" y="848"/>
                  </a:lnTo>
                  <a:lnTo>
                    <a:pt x="1335" y="846"/>
                  </a:lnTo>
                  <a:lnTo>
                    <a:pt x="1334" y="846"/>
                  </a:lnTo>
                  <a:lnTo>
                    <a:pt x="1332" y="846"/>
                  </a:lnTo>
                  <a:lnTo>
                    <a:pt x="1332" y="845"/>
                  </a:lnTo>
                  <a:lnTo>
                    <a:pt x="1334" y="845"/>
                  </a:lnTo>
                  <a:lnTo>
                    <a:pt x="1332" y="843"/>
                  </a:lnTo>
                  <a:lnTo>
                    <a:pt x="1331" y="843"/>
                  </a:lnTo>
                  <a:lnTo>
                    <a:pt x="1331" y="842"/>
                  </a:lnTo>
                  <a:lnTo>
                    <a:pt x="1330" y="842"/>
                  </a:lnTo>
                  <a:lnTo>
                    <a:pt x="1330" y="841"/>
                  </a:lnTo>
                  <a:lnTo>
                    <a:pt x="1328" y="841"/>
                  </a:lnTo>
                  <a:lnTo>
                    <a:pt x="1328" y="839"/>
                  </a:lnTo>
                  <a:lnTo>
                    <a:pt x="1327" y="839"/>
                  </a:lnTo>
                  <a:lnTo>
                    <a:pt x="1327" y="838"/>
                  </a:lnTo>
                  <a:lnTo>
                    <a:pt x="1328" y="838"/>
                  </a:lnTo>
                  <a:lnTo>
                    <a:pt x="1328" y="836"/>
                  </a:lnTo>
                  <a:lnTo>
                    <a:pt x="1327" y="835"/>
                  </a:lnTo>
                  <a:lnTo>
                    <a:pt x="1327" y="833"/>
                  </a:lnTo>
                  <a:lnTo>
                    <a:pt x="1325" y="833"/>
                  </a:lnTo>
                  <a:lnTo>
                    <a:pt x="1324" y="833"/>
                  </a:lnTo>
                  <a:lnTo>
                    <a:pt x="1324" y="833"/>
                  </a:lnTo>
                  <a:lnTo>
                    <a:pt x="1324" y="832"/>
                  </a:lnTo>
                  <a:lnTo>
                    <a:pt x="1322" y="832"/>
                  </a:lnTo>
                  <a:lnTo>
                    <a:pt x="1322" y="830"/>
                  </a:lnTo>
                  <a:lnTo>
                    <a:pt x="1321" y="830"/>
                  </a:lnTo>
                  <a:lnTo>
                    <a:pt x="1321" y="832"/>
                  </a:lnTo>
                  <a:lnTo>
                    <a:pt x="1319" y="832"/>
                  </a:lnTo>
                  <a:lnTo>
                    <a:pt x="1319" y="830"/>
                  </a:lnTo>
                  <a:lnTo>
                    <a:pt x="1318" y="830"/>
                  </a:lnTo>
                  <a:lnTo>
                    <a:pt x="1316" y="830"/>
                  </a:lnTo>
                  <a:lnTo>
                    <a:pt x="1316" y="829"/>
                  </a:lnTo>
                  <a:lnTo>
                    <a:pt x="1315" y="829"/>
                  </a:lnTo>
                  <a:lnTo>
                    <a:pt x="1313" y="829"/>
                  </a:lnTo>
                  <a:lnTo>
                    <a:pt x="1313" y="827"/>
                  </a:lnTo>
                  <a:lnTo>
                    <a:pt x="1312" y="827"/>
                  </a:lnTo>
                  <a:lnTo>
                    <a:pt x="1312" y="829"/>
                  </a:lnTo>
                  <a:lnTo>
                    <a:pt x="1310" y="829"/>
                  </a:lnTo>
                  <a:lnTo>
                    <a:pt x="1310" y="827"/>
                  </a:lnTo>
                  <a:lnTo>
                    <a:pt x="1310" y="826"/>
                  </a:lnTo>
                  <a:lnTo>
                    <a:pt x="1310" y="826"/>
                  </a:lnTo>
                  <a:lnTo>
                    <a:pt x="1310" y="824"/>
                  </a:lnTo>
                  <a:lnTo>
                    <a:pt x="1310" y="824"/>
                  </a:lnTo>
                  <a:lnTo>
                    <a:pt x="1309" y="824"/>
                  </a:lnTo>
                  <a:lnTo>
                    <a:pt x="1309" y="823"/>
                  </a:lnTo>
                  <a:lnTo>
                    <a:pt x="1307" y="823"/>
                  </a:lnTo>
                  <a:lnTo>
                    <a:pt x="1307" y="821"/>
                  </a:lnTo>
                  <a:lnTo>
                    <a:pt x="1307" y="820"/>
                  </a:lnTo>
                  <a:lnTo>
                    <a:pt x="1309" y="820"/>
                  </a:lnTo>
                  <a:lnTo>
                    <a:pt x="1310" y="820"/>
                  </a:lnTo>
                  <a:lnTo>
                    <a:pt x="1310" y="818"/>
                  </a:lnTo>
                  <a:lnTo>
                    <a:pt x="1310" y="818"/>
                  </a:lnTo>
                  <a:lnTo>
                    <a:pt x="1312" y="818"/>
                  </a:lnTo>
                  <a:lnTo>
                    <a:pt x="1313" y="818"/>
                  </a:lnTo>
                  <a:lnTo>
                    <a:pt x="1315" y="818"/>
                  </a:lnTo>
                  <a:lnTo>
                    <a:pt x="1316" y="818"/>
                  </a:lnTo>
                  <a:lnTo>
                    <a:pt x="1316" y="817"/>
                  </a:lnTo>
                  <a:lnTo>
                    <a:pt x="1318" y="817"/>
                  </a:lnTo>
                  <a:lnTo>
                    <a:pt x="1319" y="817"/>
                  </a:lnTo>
                  <a:lnTo>
                    <a:pt x="1321" y="817"/>
                  </a:lnTo>
                  <a:lnTo>
                    <a:pt x="1321" y="818"/>
                  </a:lnTo>
                  <a:lnTo>
                    <a:pt x="1322" y="818"/>
                  </a:lnTo>
                  <a:lnTo>
                    <a:pt x="1322" y="820"/>
                  </a:lnTo>
                  <a:lnTo>
                    <a:pt x="1324" y="820"/>
                  </a:lnTo>
                  <a:lnTo>
                    <a:pt x="1324" y="818"/>
                  </a:lnTo>
                  <a:lnTo>
                    <a:pt x="1325" y="818"/>
                  </a:lnTo>
                  <a:lnTo>
                    <a:pt x="1327" y="818"/>
                  </a:lnTo>
                  <a:lnTo>
                    <a:pt x="1328" y="818"/>
                  </a:lnTo>
                  <a:lnTo>
                    <a:pt x="1330" y="818"/>
                  </a:lnTo>
                  <a:lnTo>
                    <a:pt x="1330" y="820"/>
                  </a:lnTo>
                  <a:lnTo>
                    <a:pt x="1331" y="820"/>
                  </a:lnTo>
                  <a:lnTo>
                    <a:pt x="1331" y="818"/>
                  </a:lnTo>
                  <a:lnTo>
                    <a:pt x="1332" y="820"/>
                  </a:lnTo>
                  <a:lnTo>
                    <a:pt x="1332" y="818"/>
                  </a:lnTo>
                  <a:lnTo>
                    <a:pt x="1331" y="818"/>
                  </a:lnTo>
                  <a:lnTo>
                    <a:pt x="1331" y="817"/>
                  </a:lnTo>
                  <a:lnTo>
                    <a:pt x="1331" y="815"/>
                  </a:lnTo>
                  <a:lnTo>
                    <a:pt x="1331" y="814"/>
                  </a:lnTo>
                  <a:lnTo>
                    <a:pt x="1331" y="812"/>
                  </a:lnTo>
                  <a:lnTo>
                    <a:pt x="1331" y="811"/>
                  </a:lnTo>
                  <a:lnTo>
                    <a:pt x="1330" y="811"/>
                  </a:lnTo>
                  <a:lnTo>
                    <a:pt x="1330" y="809"/>
                  </a:lnTo>
                  <a:lnTo>
                    <a:pt x="1330" y="808"/>
                  </a:lnTo>
                  <a:lnTo>
                    <a:pt x="1330" y="807"/>
                  </a:lnTo>
                  <a:lnTo>
                    <a:pt x="1331" y="807"/>
                  </a:lnTo>
                  <a:lnTo>
                    <a:pt x="1332" y="807"/>
                  </a:lnTo>
                  <a:lnTo>
                    <a:pt x="1334" y="807"/>
                  </a:lnTo>
                  <a:lnTo>
                    <a:pt x="1334" y="808"/>
                  </a:lnTo>
                  <a:lnTo>
                    <a:pt x="1334" y="809"/>
                  </a:lnTo>
                  <a:lnTo>
                    <a:pt x="1334" y="811"/>
                  </a:lnTo>
                  <a:lnTo>
                    <a:pt x="1335" y="811"/>
                  </a:lnTo>
                  <a:lnTo>
                    <a:pt x="1335" y="809"/>
                  </a:lnTo>
                  <a:lnTo>
                    <a:pt x="1337" y="811"/>
                  </a:lnTo>
                  <a:lnTo>
                    <a:pt x="1338" y="811"/>
                  </a:lnTo>
                  <a:lnTo>
                    <a:pt x="1340" y="811"/>
                  </a:lnTo>
                  <a:lnTo>
                    <a:pt x="1341" y="811"/>
                  </a:lnTo>
                  <a:lnTo>
                    <a:pt x="1343" y="811"/>
                  </a:lnTo>
                  <a:lnTo>
                    <a:pt x="1344" y="811"/>
                  </a:lnTo>
                  <a:lnTo>
                    <a:pt x="1344" y="809"/>
                  </a:lnTo>
                  <a:lnTo>
                    <a:pt x="1344" y="808"/>
                  </a:lnTo>
                  <a:lnTo>
                    <a:pt x="1344" y="807"/>
                  </a:lnTo>
                  <a:lnTo>
                    <a:pt x="1346" y="807"/>
                  </a:lnTo>
                  <a:lnTo>
                    <a:pt x="1346" y="805"/>
                  </a:lnTo>
                  <a:lnTo>
                    <a:pt x="1346" y="805"/>
                  </a:lnTo>
                  <a:lnTo>
                    <a:pt x="1347" y="805"/>
                  </a:lnTo>
                  <a:lnTo>
                    <a:pt x="1352" y="804"/>
                  </a:lnTo>
                  <a:lnTo>
                    <a:pt x="1352" y="802"/>
                  </a:lnTo>
                  <a:lnTo>
                    <a:pt x="1353" y="802"/>
                  </a:lnTo>
                  <a:lnTo>
                    <a:pt x="1353" y="801"/>
                  </a:lnTo>
                  <a:lnTo>
                    <a:pt x="1355" y="801"/>
                  </a:lnTo>
                  <a:lnTo>
                    <a:pt x="1355" y="799"/>
                  </a:lnTo>
                  <a:lnTo>
                    <a:pt x="1355" y="798"/>
                  </a:lnTo>
                  <a:lnTo>
                    <a:pt x="1355" y="798"/>
                  </a:lnTo>
                  <a:lnTo>
                    <a:pt x="1355" y="796"/>
                  </a:lnTo>
                  <a:lnTo>
                    <a:pt x="1355" y="795"/>
                  </a:lnTo>
                  <a:lnTo>
                    <a:pt x="1355" y="793"/>
                  </a:lnTo>
                  <a:lnTo>
                    <a:pt x="1356" y="792"/>
                  </a:lnTo>
                  <a:lnTo>
                    <a:pt x="1358" y="792"/>
                  </a:lnTo>
                  <a:lnTo>
                    <a:pt x="1359" y="792"/>
                  </a:lnTo>
                  <a:lnTo>
                    <a:pt x="1361" y="792"/>
                  </a:lnTo>
                  <a:lnTo>
                    <a:pt x="1362" y="792"/>
                  </a:lnTo>
                  <a:lnTo>
                    <a:pt x="1362" y="790"/>
                  </a:lnTo>
                  <a:lnTo>
                    <a:pt x="1363" y="790"/>
                  </a:lnTo>
                  <a:lnTo>
                    <a:pt x="1365" y="789"/>
                  </a:lnTo>
                  <a:lnTo>
                    <a:pt x="1366" y="787"/>
                  </a:lnTo>
                  <a:lnTo>
                    <a:pt x="1368" y="787"/>
                  </a:lnTo>
                  <a:lnTo>
                    <a:pt x="1369" y="787"/>
                  </a:lnTo>
                  <a:lnTo>
                    <a:pt x="1371" y="787"/>
                  </a:lnTo>
                  <a:lnTo>
                    <a:pt x="1371" y="786"/>
                  </a:lnTo>
                  <a:lnTo>
                    <a:pt x="1369" y="787"/>
                  </a:lnTo>
                  <a:lnTo>
                    <a:pt x="1369" y="786"/>
                  </a:lnTo>
                  <a:lnTo>
                    <a:pt x="1369" y="784"/>
                  </a:lnTo>
                  <a:lnTo>
                    <a:pt x="1372" y="784"/>
                  </a:lnTo>
                  <a:lnTo>
                    <a:pt x="1372" y="786"/>
                  </a:lnTo>
                  <a:lnTo>
                    <a:pt x="1372" y="787"/>
                  </a:lnTo>
                  <a:lnTo>
                    <a:pt x="1374" y="787"/>
                  </a:lnTo>
                  <a:lnTo>
                    <a:pt x="1375" y="787"/>
                  </a:lnTo>
                  <a:lnTo>
                    <a:pt x="1375" y="786"/>
                  </a:lnTo>
                  <a:lnTo>
                    <a:pt x="1374" y="786"/>
                  </a:lnTo>
                  <a:lnTo>
                    <a:pt x="1372" y="784"/>
                  </a:lnTo>
                  <a:lnTo>
                    <a:pt x="1372" y="783"/>
                  </a:lnTo>
                  <a:lnTo>
                    <a:pt x="1372" y="781"/>
                  </a:lnTo>
                  <a:lnTo>
                    <a:pt x="1374" y="781"/>
                  </a:lnTo>
                  <a:lnTo>
                    <a:pt x="1374" y="780"/>
                  </a:lnTo>
                  <a:lnTo>
                    <a:pt x="1375" y="778"/>
                  </a:lnTo>
                  <a:lnTo>
                    <a:pt x="1377" y="777"/>
                  </a:lnTo>
                  <a:lnTo>
                    <a:pt x="1377" y="776"/>
                  </a:lnTo>
                  <a:lnTo>
                    <a:pt x="1377" y="774"/>
                  </a:lnTo>
                  <a:lnTo>
                    <a:pt x="1378" y="773"/>
                  </a:lnTo>
                  <a:lnTo>
                    <a:pt x="1378" y="771"/>
                  </a:lnTo>
                  <a:lnTo>
                    <a:pt x="1378" y="770"/>
                  </a:lnTo>
                  <a:lnTo>
                    <a:pt x="1378" y="768"/>
                  </a:lnTo>
                  <a:lnTo>
                    <a:pt x="1378" y="767"/>
                  </a:lnTo>
                  <a:lnTo>
                    <a:pt x="1378" y="765"/>
                  </a:lnTo>
                  <a:lnTo>
                    <a:pt x="1380" y="765"/>
                  </a:lnTo>
                  <a:lnTo>
                    <a:pt x="1380" y="767"/>
                  </a:lnTo>
                  <a:lnTo>
                    <a:pt x="1380" y="768"/>
                  </a:lnTo>
                  <a:lnTo>
                    <a:pt x="1381" y="768"/>
                  </a:lnTo>
                  <a:lnTo>
                    <a:pt x="1381" y="767"/>
                  </a:lnTo>
                  <a:lnTo>
                    <a:pt x="1381" y="765"/>
                  </a:lnTo>
                  <a:lnTo>
                    <a:pt x="1383" y="765"/>
                  </a:lnTo>
                  <a:lnTo>
                    <a:pt x="1383" y="764"/>
                  </a:lnTo>
                  <a:lnTo>
                    <a:pt x="1384" y="764"/>
                  </a:lnTo>
                  <a:lnTo>
                    <a:pt x="1384" y="762"/>
                  </a:lnTo>
                  <a:lnTo>
                    <a:pt x="1386" y="762"/>
                  </a:lnTo>
                  <a:lnTo>
                    <a:pt x="1387" y="762"/>
                  </a:lnTo>
                  <a:lnTo>
                    <a:pt x="1389" y="762"/>
                  </a:lnTo>
                  <a:lnTo>
                    <a:pt x="1390" y="762"/>
                  </a:lnTo>
                  <a:lnTo>
                    <a:pt x="1392" y="762"/>
                  </a:lnTo>
                  <a:lnTo>
                    <a:pt x="1393" y="762"/>
                  </a:lnTo>
                  <a:lnTo>
                    <a:pt x="1395" y="762"/>
                  </a:lnTo>
                  <a:lnTo>
                    <a:pt x="1396" y="762"/>
                  </a:lnTo>
                  <a:lnTo>
                    <a:pt x="1396" y="761"/>
                  </a:lnTo>
                  <a:lnTo>
                    <a:pt x="1396" y="759"/>
                  </a:lnTo>
                  <a:lnTo>
                    <a:pt x="1397" y="759"/>
                  </a:lnTo>
                  <a:lnTo>
                    <a:pt x="1399" y="759"/>
                  </a:lnTo>
                  <a:lnTo>
                    <a:pt x="1399" y="758"/>
                  </a:lnTo>
                  <a:lnTo>
                    <a:pt x="1400" y="758"/>
                  </a:lnTo>
                  <a:lnTo>
                    <a:pt x="1400" y="759"/>
                  </a:lnTo>
                  <a:lnTo>
                    <a:pt x="1402" y="759"/>
                  </a:lnTo>
                  <a:lnTo>
                    <a:pt x="1403" y="759"/>
                  </a:lnTo>
                  <a:lnTo>
                    <a:pt x="1403" y="761"/>
                  </a:lnTo>
                  <a:lnTo>
                    <a:pt x="1403" y="762"/>
                  </a:lnTo>
                  <a:lnTo>
                    <a:pt x="1405" y="762"/>
                  </a:lnTo>
                  <a:lnTo>
                    <a:pt x="1405" y="762"/>
                  </a:lnTo>
                  <a:lnTo>
                    <a:pt x="1405" y="761"/>
                  </a:lnTo>
                  <a:lnTo>
                    <a:pt x="1406" y="761"/>
                  </a:lnTo>
                  <a:lnTo>
                    <a:pt x="1406" y="759"/>
                  </a:lnTo>
                  <a:lnTo>
                    <a:pt x="1406" y="758"/>
                  </a:lnTo>
                  <a:lnTo>
                    <a:pt x="1408" y="756"/>
                  </a:lnTo>
                  <a:lnTo>
                    <a:pt x="1408" y="758"/>
                  </a:lnTo>
                  <a:lnTo>
                    <a:pt x="1409" y="758"/>
                  </a:lnTo>
                  <a:lnTo>
                    <a:pt x="1411" y="758"/>
                  </a:lnTo>
                  <a:lnTo>
                    <a:pt x="1412" y="758"/>
                  </a:lnTo>
                  <a:lnTo>
                    <a:pt x="1414" y="759"/>
                  </a:lnTo>
                  <a:lnTo>
                    <a:pt x="1415" y="761"/>
                  </a:lnTo>
                  <a:lnTo>
                    <a:pt x="1415" y="759"/>
                  </a:lnTo>
                  <a:lnTo>
                    <a:pt x="1414" y="759"/>
                  </a:lnTo>
                  <a:lnTo>
                    <a:pt x="1414" y="758"/>
                  </a:lnTo>
                  <a:lnTo>
                    <a:pt x="1412" y="756"/>
                  </a:lnTo>
                  <a:lnTo>
                    <a:pt x="1411" y="756"/>
                  </a:lnTo>
                  <a:lnTo>
                    <a:pt x="1409" y="756"/>
                  </a:lnTo>
                  <a:lnTo>
                    <a:pt x="1409" y="755"/>
                  </a:lnTo>
                  <a:lnTo>
                    <a:pt x="1411" y="755"/>
                  </a:lnTo>
                  <a:lnTo>
                    <a:pt x="1411" y="753"/>
                  </a:lnTo>
                  <a:lnTo>
                    <a:pt x="1409" y="753"/>
                  </a:lnTo>
                  <a:lnTo>
                    <a:pt x="1409" y="752"/>
                  </a:lnTo>
                  <a:lnTo>
                    <a:pt x="1411" y="750"/>
                  </a:lnTo>
                  <a:lnTo>
                    <a:pt x="1409" y="750"/>
                  </a:lnTo>
                  <a:lnTo>
                    <a:pt x="1409" y="749"/>
                  </a:lnTo>
                  <a:lnTo>
                    <a:pt x="1411" y="749"/>
                  </a:lnTo>
                  <a:lnTo>
                    <a:pt x="1409" y="747"/>
                  </a:lnTo>
                  <a:lnTo>
                    <a:pt x="1409" y="746"/>
                  </a:lnTo>
                  <a:lnTo>
                    <a:pt x="1408" y="746"/>
                  </a:lnTo>
                  <a:lnTo>
                    <a:pt x="1408" y="744"/>
                  </a:lnTo>
                  <a:lnTo>
                    <a:pt x="1408" y="743"/>
                  </a:lnTo>
                  <a:lnTo>
                    <a:pt x="1408" y="742"/>
                  </a:lnTo>
                  <a:lnTo>
                    <a:pt x="1408" y="740"/>
                  </a:lnTo>
                  <a:lnTo>
                    <a:pt x="1408" y="739"/>
                  </a:lnTo>
                  <a:lnTo>
                    <a:pt x="1408" y="737"/>
                  </a:lnTo>
                  <a:lnTo>
                    <a:pt x="1408" y="736"/>
                  </a:lnTo>
                  <a:lnTo>
                    <a:pt x="1406" y="736"/>
                  </a:lnTo>
                  <a:lnTo>
                    <a:pt x="1405" y="734"/>
                  </a:lnTo>
                  <a:lnTo>
                    <a:pt x="1405" y="736"/>
                  </a:lnTo>
                  <a:lnTo>
                    <a:pt x="1403" y="734"/>
                  </a:lnTo>
                  <a:lnTo>
                    <a:pt x="1403" y="733"/>
                  </a:lnTo>
                  <a:lnTo>
                    <a:pt x="1403" y="731"/>
                  </a:lnTo>
                  <a:lnTo>
                    <a:pt x="1405" y="731"/>
                  </a:lnTo>
                  <a:lnTo>
                    <a:pt x="1405" y="730"/>
                  </a:lnTo>
                  <a:lnTo>
                    <a:pt x="1405" y="728"/>
                  </a:lnTo>
                  <a:lnTo>
                    <a:pt x="1405" y="727"/>
                  </a:lnTo>
                  <a:lnTo>
                    <a:pt x="1403" y="727"/>
                  </a:lnTo>
                  <a:lnTo>
                    <a:pt x="1403" y="725"/>
                  </a:lnTo>
                  <a:lnTo>
                    <a:pt x="1403" y="722"/>
                  </a:lnTo>
                  <a:lnTo>
                    <a:pt x="1403" y="721"/>
                  </a:lnTo>
                  <a:lnTo>
                    <a:pt x="1405" y="719"/>
                  </a:lnTo>
                  <a:lnTo>
                    <a:pt x="1405" y="718"/>
                  </a:lnTo>
                  <a:lnTo>
                    <a:pt x="1406" y="715"/>
                  </a:lnTo>
                  <a:lnTo>
                    <a:pt x="1408" y="713"/>
                  </a:lnTo>
                  <a:lnTo>
                    <a:pt x="1409" y="713"/>
                  </a:lnTo>
                  <a:lnTo>
                    <a:pt x="1411" y="713"/>
                  </a:lnTo>
                  <a:lnTo>
                    <a:pt x="1412" y="713"/>
                  </a:lnTo>
                  <a:lnTo>
                    <a:pt x="1414" y="713"/>
                  </a:lnTo>
                  <a:lnTo>
                    <a:pt x="1415" y="712"/>
                  </a:lnTo>
                  <a:lnTo>
                    <a:pt x="1417" y="709"/>
                  </a:lnTo>
                  <a:lnTo>
                    <a:pt x="1417" y="708"/>
                  </a:lnTo>
                  <a:lnTo>
                    <a:pt x="1417" y="708"/>
                  </a:lnTo>
                  <a:lnTo>
                    <a:pt x="1418" y="708"/>
                  </a:lnTo>
                  <a:lnTo>
                    <a:pt x="1418" y="706"/>
                  </a:lnTo>
                  <a:lnTo>
                    <a:pt x="1420" y="706"/>
                  </a:lnTo>
                  <a:lnTo>
                    <a:pt x="1420" y="708"/>
                  </a:lnTo>
                  <a:lnTo>
                    <a:pt x="1421" y="709"/>
                  </a:lnTo>
                  <a:lnTo>
                    <a:pt x="1421" y="711"/>
                  </a:lnTo>
                  <a:lnTo>
                    <a:pt x="1421" y="712"/>
                  </a:lnTo>
                  <a:lnTo>
                    <a:pt x="1420" y="712"/>
                  </a:lnTo>
                  <a:lnTo>
                    <a:pt x="1420" y="713"/>
                  </a:lnTo>
                  <a:lnTo>
                    <a:pt x="1420" y="715"/>
                  </a:lnTo>
                  <a:lnTo>
                    <a:pt x="1418" y="715"/>
                  </a:lnTo>
                  <a:lnTo>
                    <a:pt x="1418" y="716"/>
                  </a:lnTo>
                  <a:lnTo>
                    <a:pt x="1418" y="718"/>
                  </a:lnTo>
                  <a:lnTo>
                    <a:pt x="1420" y="718"/>
                  </a:lnTo>
                  <a:lnTo>
                    <a:pt x="1420" y="719"/>
                  </a:lnTo>
                  <a:lnTo>
                    <a:pt x="1420" y="721"/>
                  </a:lnTo>
                  <a:lnTo>
                    <a:pt x="1418" y="721"/>
                  </a:lnTo>
                  <a:lnTo>
                    <a:pt x="1418" y="722"/>
                  </a:lnTo>
                  <a:lnTo>
                    <a:pt x="1420" y="721"/>
                  </a:lnTo>
                  <a:lnTo>
                    <a:pt x="1420" y="722"/>
                  </a:lnTo>
                  <a:lnTo>
                    <a:pt x="1421" y="722"/>
                  </a:lnTo>
                  <a:lnTo>
                    <a:pt x="1423" y="722"/>
                  </a:lnTo>
                  <a:lnTo>
                    <a:pt x="1424" y="722"/>
                  </a:lnTo>
                  <a:lnTo>
                    <a:pt x="1424" y="724"/>
                  </a:lnTo>
                  <a:lnTo>
                    <a:pt x="1424" y="725"/>
                  </a:lnTo>
                  <a:lnTo>
                    <a:pt x="1423" y="725"/>
                  </a:lnTo>
                  <a:lnTo>
                    <a:pt x="1421" y="725"/>
                  </a:lnTo>
                  <a:lnTo>
                    <a:pt x="1420" y="725"/>
                  </a:lnTo>
                  <a:lnTo>
                    <a:pt x="1421" y="725"/>
                  </a:lnTo>
                  <a:lnTo>
                    <a:pt x="1420" y="725"/>
                  </a:lnTo>
                  <a:lnTo>
                    <a:pt x="1420" y="725"/>
                  </a:lnTo>
                  <a:lnTo>
                    <a:pt x="1418" y="725"/>
                  </a:lnTo>
                  <a:lnTo>
                    <a:pt x="1418" y="727"/>
                  </a:lnTo>
                  <a:lnTo>
                    <a:pt x="1418" y="728"/>
                  </a:lnTo>
                  <a:lnTo>
                    <a:pt x="1418" y="730"/>
                  </a:lnTo>
                  <a:lnTo>
                    <a:pt x="1417" y="730"/>
                  </a:lnTo>
                  <a:lnTo>
                    <a:pt x="1417" y="730"/>
                  </a:lnTo>
                  <a:lnTo>
                    <a:pt x="1417" y="731"/>
                  </a:lnTo>
                  <a:lnTo>
                    <a:pt x="1417" y="731"/>
                  </a:lnTo>
                  <a:lnTo>
                    <a:pt x="1417" y="733"/>
                  </a:lnTo>
                  <a:lnTo>
                    <a:pt x="1417" y="733"/>
                  </a:lnTo>
                  <a:lnTo>
                    <a:pt x="1417" y="734"/>
                  </a:lnTo>
                  <a:lnTo>
                    <a:pt x="1417" y="736"/>
                  </a:lnTo>
                  <a:lnTo>
                    <a:pt x="1415" y="736"/>
                  </a:lnTo>
                  <a:lnTo>
                    <a:pt x="1415" y="737"/>
                  </a:lnTo>
                  <a:lnTo>
                    <a:pt x="1415" y="739"/>
                  </a:lnTo>
                  <a:lnTo>
                    <a:pt x="1415" y="740"/>
                  </a:lnTo>
                  <a:lnTo>
                    <a:pt x="1415" y="742"/>
                  </a:lnTo>
                  <a:lnTo>
                    <a:pt x="1417" y="740"/>
                  </a:lnTo>
                  <a:lnTo>
                    <a:pt x="1417" y="742"/>
                  </a:lnTo>
                  <a:lnTo>
                    <a:pt x="1417" y="742"/>
                  </a:lnTo>
                  <a:lnTo>
                    <a:pt x="1417" y="743"/>
                  </a:lnTo>
                  <a:lnTo>
                    <a:pt x="1417" y="743"/>
                  </a:lnTo>
                  <a:lnTo>
                    <a:pt x="1417" y="744"/>
                  </a:lnTo>
                  <a:lnTo>
                    <a:pt x="1417" y="744"/>
                  </a:lnTo>
                  <a:lnTo>
                    <a:pt x="1417" y="746"/>
                  </a:lnTo>
                  <a:lnTo>
                    <a:pt x="1417" y="747"/>
                  </a:lnTo>
                  <a:lnTo>
                    <a:pt x="1417" y="749"/>
                  </a:lnTo>
                  <a:lnTo>
                    <a:pt x="1418" y="749"/>
                  </a:lnTo>
                  <a:lnTo>
                    <a:pt x="1420" y="749"/>
                  </a:lnTo>
                  <a:lnTo>
                    <a:pt x="1420" y="750"/>
                  </a:lnTo>
                  <a:lnTo>
                    <a:pt x="1421" y="750"/>
                  </a:lnTo>
                  <a:lnTo>
                    <a:pt x="1423" y="750"/>
                  </a:lnTo>
                  <a:lnTo>
                    <a:pt x="1424" y="750"/>
                  </a:lnTo>
                  <a:lnTo>
                    <a:pt x="1426" y="750"/>
                  </a:lnTo>
                  <a:lnTo>
                    <a:pt x="1426" y="752"/>
                  </a:lnTo>
                  <a:lnTo>
                    <a:pt x="1426" y="753"/>
                  </a:lnTo>
                  <a:lnTo>
                    <a:pt x="1424" y="753"/>
                  </a:lnTo>
                  <a:lnTo>
                    <a:pt x="1423" y="753"/>
                  </a:lnTo>
                  <a:lnTo>
                    <a:pt x="1423" y="755"/>
                  </a:lnTo>
                  <a:lnTo>
                    <a:pt x="1424" y="755"/>
                  </a:lnTo>
                  <a:lnTo>
                    <a:pt x="1426" y="755"/>
                  </a:lnTo>
                  <a:lnTo>
                    <a:pt x="1427" y="755"/>
                  </a:lnTo>
                  <a:lnTo>
                    <a:pt x="1428" y="755"/>
                  </a:lnTo>
                  <a:lnTo>
                    <a:pt x="1430" y="755"/>
                  </a:lnTo>
                  <a:lnTo>
                    <a:pt x="1430" y="753"/>
                  </a:lnTo>
                  <a:lnTo>
                    <a:pt x="1431" y="753"/>
                  </a:lnTo>
                  <a:lnTo>
                    <a:pt x="1433" y="753"/>
                  </a:lnTo>
                  <a:lnTo>
                    <a:pt x="1433" y="752"/>
                  </a:lnTo>
                  <a:lnTo>
                    <a:pt x="1434" y="752"/>
                  </a:lnTo>
                  <a:lnTo>
                    <a:pt x="1436" y="752"/>
                  </a:lnTo>
                  <a:lnTo>
                    <a:pt x="1436" y="750"/>
                  </a:lnTo>
                  <a:lnTo>
                    <a:pt x="1436" y="749"/>
                  </a:lnTo>
                  <a:lnTo>
                    <a:pt x="1437" y="749"/>
                  </a:lnTo>
                  <a:lnTo>
                    <a:pt x="1437" y="750"/>
                  </a:lnTo>
                  <a:lnTo>
                    <a:pt x="1439" y="750"/>
                  </a:lnTo>
                  <a:lnTo>
                    <a:pt x="1440" y="749"/>
                  </a:lnTo>
                  <a:lnTo>
                    <a:pt x="1440" y="750"/>
                  </a:lnTo>
                  <a:lnTo>
                    <a:pt x="1440" y="752"/>
                  </a:lnTo>
                  <a:lnTo>
                    <a:pt x="1442" y="752"/>
                  </a:lnTo>
                  <a:lnTo>
                    <a:pt x="1442" y="753"/>
                  </a:lnTo>
                  <a:lnTo>
                    <a:pt x="1443" y="753"/>
                  </a:lnTo>
                  <a:lnTo>
                    <a:pt x="1445" y="753"/>
                  </a:lnTo>
                  <a:lnTo>
                    <a:pt x="1446" y="753"/>
                  </a:lnTo>
                  <a:lnTo>
                    <a:pt x="1448" y="755"/>
                  </a:lnTo>
                  <a:lnTo>
                    <a:pt x="1446" y="755"/>
                  </a:lnTo>
                  <a:lnTo>
                    <a:pt x="1446" y="756"/>
                  </a:lnTo>
                  <a:lnTo>
                    <a:pt x="1448" y="756"/>
                  </a:lnTo>
                  <a:lnTo>
                    <a:pt x="1448" y="758"/>
                  </a:lnTo>
                  <a:lnTo>
                    <a:pt x="1449" y="759"/>
                  </a:lnTo>
                  <a:lnTo>
                    <a:pt x="1451" y="759"/>
                  </a:lnTo>
                  <a:lnTo>
                    <a:pt x="1452" y="759"/>
                  </a:lnTo>
                  <a:lnTo>
                    <a:pt x="1452" y="758"/>
                  </a:lnTo>
                  <a:lnTo>
                    <a:pt x="1451" y="756"/>
                  </a:lnTo>
                  <a:lnTo>
                    <a:pt x="1452" y="756"/>
                  </a:lnTo>
                  <a:lnTo>
                    <a:pt x="1452" y="755"/>
                  </a:lnTo>
                  <a:lnTo>
                    <a:pt x="1454" y="755"/>
                  </a:lnTo>
                  <a:lnTo>
                    <a:pt x="1457" y="753"/>
                  </a:lnTo>
                  <a:lnTo>
                    <a:pt x="1458" y="753"/>
                  </a:lnTo>
                  <a:lnTo>
                    <a:pt x="1459" y="753"/>
                  </a:lnTo>
                  <a:lnTo>
                    <a:pt x="1461" y="752"/>
                  </a:lnTo>
                  <a:lnTo>
                    <a:pt x="1462" y="752"/>
                  </a:lnTo>
                  <a:lnTo>
                    <a:pt x="1464" y="750"/>
                  </a:lnTo>
                  <a:lnTo>
                    <a:pt x="1465" y="749"/>
                  </a:lnTo>
                  <a:lnTo>
                    <a:pt x="1467" y="747"/>
                  </a:lnTo>
                  <a:lnTo>
                    <a:pt x="1468" y="747"/>
                  </a:lnTo>
                  <a:lnTo>
                    <a:pt x="1470" y="746"/>
                  </a:lnTo>
                  <a:lnTo>
                    <a:pt x="1473" y="746"/>
                  </a:lnTo>
                  <a:lnTo>
                    <a:pt x="1476" y="744"/>
                  </a:lnTo>
                  <a:lnTo>
                    <a:pt x="1479" y="744"/>
                  </a:lnTo>
                  <a:lnTo>
                    <a:pt x="1480" y="744"/>
                  </a:lnTo>
                  <a:lnTo>
                    <a:pt x="1480" y="746"/>
                  </a:lnTo>
                  <a:lnTo>
                    <a:pt x="1482" y="746"/>
                  </a:lnTo>
                  <a:lnTo>
                    <a:pt x="1482" y="747"/>
                  </a:lnTo>
                  <a:lnTo>
                    <a:pt x="1482" y="749"/>
                  </a:lnTo>
                  <a:lnTo>
                    <a:pt x="1482" y="750"/>
                  </a:lnTo>
                  <a:lnTo>
                    <a:pt x="1483" y="750"/>
                  </a:lnTo>
                  <a:lnTo>
                    <a:pt x="1485" y="750"/>
                  </a:lnTo>
                  <a:lnTo>
                    <a:pt x="1488" y="750"/>
                  </a:lnTo>
                  <a:lnTo>
                    <a:pt x="1488" y="750"/>
                  </a:lnTo>
                  <a:lnTo>
                    <a:pt x="1488" y="749"/>
                  </a:lnTo>
                  <a:lnTo>
                    <a:pt x="1489" y="749"/>
                  </a:lnTo>
                  <a:lnTo>
                    <a:pt x="1490" y="747"/>
                  </a:lnTo>
                  <a:lnTo>
                    <a:pt x="1490" y="746"/>
                  </a:lnTo>
                  <a:lnTo>
                    <a:pt x="1490" y="744"/>
                  </a:lnTo>
                  <a:lnTo>
                    <a:pt x="1490" y="743"/>
                  </a:lnTo>
                  <a:lnTo>
                    <a:pt x="1492" y="743"/>
                  </a:lnTo>
                  <a:lnTo>
                    <a:pt x="1493" y="743"/>
                  </a:lnTo>
                  <a:lnTo>
                    <a:pt x="1495" y="743"/>
                  </a:lnTo>
                  <a:lnTo>
                    <a:pt x="1496" y="743"/>
                  </a:lnTo>
                  <a:lnTo>
                    <a:pt x="1498" y="743"/>
                  </a:lnTo>
                  <a:lnTo>
                    <a:pt x="1499" y="743"/>
                  </a:lnTo>
                  <a:lnTo>
                    <a:pt x="1501" y="743"/>
                  </a:lnTo>
                  <a:lnTo>
                    <a:pt x="1501" y="742"/>
                  </a:lnTo>
                  <a:lnTo>
                    <a:pt x="1501" y="740"/>
                  </a:lnTo>
                  <a:lnTo>
                    <a:pt x="1501" y="739"/>
                  </a:lnTo>
                  <a:lnTo>
                    <a:pt x="1501" y="737"/>
                  </a:lnTo>
                  <a:lnTo>
                    <a:pt x="1501" y="736"/>
                  </a:lnTo>
                  <a:lnTo>
                    <a:pt x="1501" y="734"/>
                  </a:lnTo>
                  <a:lnTo>
                    <a:pt x="1499" y="734"/>
                  </a:lnTo>
                  <a:lnTo>
                    <a:pt x="1499" y="733"/>
                  </a:lnTo>
                  <a:lnTo>
                    <a:pt x="1499" y="731"/>
                  </a:lnTo>
                  <a:lnTo>
                    <a:pt x="1499" y="730"/>
                  </a:lnTo>
                  <a:lnTo>
                    <a:pt x="1499" y="728"/>
                  </a:lnTo>
                  <a:lnTo>
                    <a:pt x="1499" y="727"/>
                  </a:lnTo>
                  <a:lnTo>
                    <a:pt x="1499" y="725"/>
                  </a:lnTo>
                  <a:lnTo>
                    <a:pt x="1499" y="725"/>
                  </a:lnTo>
                  <a:lnTo>
                    <a:pt x="1499" y="724"/>
                  </a:lnTo>
                  <a:lnTo>
                    <a:pt x="1499" y="722"/>
                  </a:lnTo>
                  <a:lnTo>
                    <a:pt x="1499" y="721"/>
                  </a:lnTo>
                  <a:lnTo>
                    <a:pt x="1499" y="719"/>
                  </a:lnTo>
                  <a:lnTo>
                    <a:pt x="1499" y="718"/>
                  </a:lnTo>
                  <a:lnTo>
                    <a:pt x="1501" y="718"/>
                  </a:lnTo>
                  <a:lnTo>
                    <a:pt x="1501" y="716"/>
                  </a:lnTo>
                  <a:lnTo>
                    <a:pt x="1502" y="716"/>
                  </a:lnTo>
                  <a:lnTo>
                    <a:pt x="1502" y="715"/>
                  </a:lnTo>
                  <a:lnTo>
                    <a:pt x="1502" y="713"/>
                  </a:lnTo>
                  <a:lnTo>
                    <a:pt x="1502" y="712"/>
                  </a:lnTo>
                  <a:lnTo>
                    <a:pt x="1502" y="711"/>
                  </a:lnTo>
                  <a:lnTo>
                    <a:pt x="1504" y="711"/>
                  </a:lnTo>
                  <a:lnTo>
                    <a:pt x="1504" y="709"/>
                  </a:lnTo>
                  <a:lnTo>
                    <a:pt x="1505" y="708"/>
                  </a:lnTo>
                  <a:lnTo>
                    <a:pt x="1507" y="708"/>
                  </a:lnTo>
                  <a:lnTo>
                    <a:pt x="1508" y="706"/>
                  </a:lnTo>
                  <a:lnTo>
                    <a:pt x="1511" y="705"/>
                  </a:lnTo>
                  <a:lnTo>
                    <a:pt x="1511" y="706"/>
                  </a:lnTo>
                  <a:lnTo>
                    <a:pt x="1513" y="708"/>
                  </a:lnTo>
                  <a:lnTo>
                    <a:pt x="1514" y="709"/>
                  </a:lnTo>
                  <a:lnTo>
                    <a:pt x="1516" y="711"/>
                  </a:lnTo>
                  <a:lnTo>
                    <a:pt x="1516" y="712"/>
                  </a:lnTo>
                  <a:lnTo>
                    <a:pt x="1517" y="712"/>
                  </a:lnTo>
                  <a:lnTo>
                    <a:pt x="1517" y="713"/>
                  </a:lnTo>
                  <a:lnTo>
                    <a:pt x="1517" y="715"/>
                  </a:lnTo>
                  <a:lnTo>
                    <a:pt x="1519" y="715"/>
                  </a:lnTo>
                  <a:lnTo>
                    <a:pt x="1519" y="716"/>
                  </a:lnTo>
                  <a:lnTo>
                    <a:pt x="1520" y="716"/>
                  </a:lnTo>
                  <a:lnTo>
                    <a:pt x="1522" y="716"/>
                  </a:lnTo>
                  <a:lnTo>
                    <a:pt x="1522" y="715"/>
                  </a:lnTo>
                  <a:lnTo>
                    <a:pt x="1523" y="715"/>
                  </a:lnTo>
                  <a:lnTo>
                    <a:pt x="1523" y="713"/>
                  </a:lnTo>
                  <a:lnTo>
                    <a:pt x="1524" y="712"/>
                  </a:lnTo>
                  <a:lnTo>
                    <a:pt x="1524" y="711"/>
                  </a:lnTo>
                  <a:lnTo>
                    <a:pt x="1524" y="709"/>
                  </a:lnTo>
                  <a:lnTo>
                    <a:pt x="1524" y="708"/>
                  </a:lnTo>
                  <a:lnTo>
                    <a:pt x="1524" y="706"/>
                  </a:lnTo>
                  <a:lnTo>
                    <a:pt x="1523" y="706"/>
                  </a:lnTo>
                  <a:lnTo>
                    <a:pt x="1523" y="705"/>
                  </a:lnTo>
                  <a:lnTo>
                    <a:pt x="1523" y="703"/>
                  </a:lnTo>
                  <a:lnTo>
                    <a:pt x="1523" y="702"/>
                  </a:lnTo>
                  <a:lnTo>
                    <a:pt x="1524" y="702"/>
                  </a:lnTo>
                  <a:lnTo>
                    <a:pt x="1524" y="700"/>
                  </a:lnTo>
                  <a:lnTo>
                    <a:pt x="1524" y="699"/>
                  </a:lnTo>
                  <a:lnTo>
                    <a:pt x="1524" y="697"/>
                  </a:lnTo>
                  <a:lnTo>
                    <a:pt x="1526" y="697"/>
                  </a:lnTo>
                  <a:lnTo>
                    <a:pt x="1526" y="696"/>
                  </a:lnTo>
                  <a:lnTo>
                    <a:pt x="1524" y="696"/>
                  </a:lnTo>
                  <a:lnTo>
                    <a:pt x="1523" y="696"/>
                  </a:lnTo>
                  <a:lnTo>
                    <a:pt x="1523" y="697"/>
                  </a:lnTo>
                  <a:lnTo>
                    <a:pt x="1523" y="697"/>
                  </a:lnTo>
                  <a:lnTo>
                    <a:pt x="1523" y="696"/>
                  </a:lnTo>
                  <a:lnTo>
                    <a:pt x="1522" y="696"/>
                  </a:lnTo>
                  <a:lnTo>
                    <a:pt x="1520" y="696"/>
                  </a:lnTo>
                  <a:lnTo>
                    <a:pt x="1520" y="694"/>
                  </a:lnTo>
                  <a:lnTo>
                    <a:pt x="1520" y="693"/>
                  </a:lnTo>
                  <a:lnTo>
                    <a:pt x="1519" y="693"/>
                  </a:lnTo>
                  <a:lnTo>
                    <a:pt x="1519" y="691"/>
                  </a:lnTo>
                  <a:lnTo>
                    <a:pt x="1519" y="690"/>
                  </a:lnTo>
                  <a:lnTo>
                    <a:pt x="1519" y="690"/>
                  </a:lnTo>
                  <a:lnTo>
                    <a:pt x="1519" y="688"/>
                  </a:lnTo>
                  <a:lnTo>
                    <a:pt x="1520" y="688"/>
                  </a:lnTo>
                  <a:lnTo>
                    <a:pt x="1520" y="687"/>
                  </a:lnTo>
                  <a:lnTo>
                    <a:pt x="1519" y="688"/>
                  </a:lnTo>
                  <a:lnTo>
                    <a:pt x="1519" y="687"/>
                  </a:lnTo>
                  <a:lnTo>
                    <a:pt x="1519" y="685"/>
                  </a:lnTo>
                  <a:lnTo>
                    <a:pt x="1519" y="684"/>
                  </a:lnTo>
                  <a:lnTo>
                    <a:pt x="1520" y="684"/>
                  </a:lnTo>
                  <a:lnTo>
                    <a:pt x="1522" y="684"/>
                  </a:lnTo>
                  <a:lnTo>
                    <a:pt x="1523" y="684"/>
                  </a:lnTo>
                  <a:lnTo>
                    <a:pt x="1523" y="682"/>
                  </a:lnTo>
                  <a:lnTo>
                    <a:pt x="1523" y="682"/>
                  </a:lnTo>
                  <a:lnTo>
                    <a:pt x="1523" y="681"/>
                  </a:lnTo>
                  <a:lnTo>
                    <a:pt x="1523" y="681"/>
                  </a:lnTo>
                  <a:lnTo>
                    <a:pt x="1524" y="681"/>
                  </a:lnTo>
                  <a:lnTo>
                    <a:pt x="1526" y="681"/>
                  </a:lnTo>
                  <a:lnTo>
                    <a:pt x="1527" y="681"/>
                  </a:lnTo>
                  <a:lnTo>
                    <a:pt x="1527" y="679"/>
                  </a:lnTo>
                  <a:lnTo>
                    <a:pt x="1529" y="679"/>
                  </a:lnTo>
                  <a:lnTo>
                    <a:pt x="1530" y="679"/>
                  </a:lnTo>
                  <a:lnTo>
                    <a:pt x="1532" y="681"/>
                  </a:lnTo>
                  <a:lnTo>
                    <a:pt x="1532" y="679"/>
                  </a:lnTo>
                  <a:lnTo>
                    <a:pt x="1532" y="678"/>
                  </a:lnTo>
                  <a:lnTo>
                    <a:pt x="1533" y="678"/>
                  </a:lnTo>
                  <a:lnTo>
                    <a:pt x="1533" y="679"/>
                  </a:lnTo>
                  <a:lnTo>
                    <a:pt x="1535" y="679"/>
                  </a:lnTo>
                  <a:lnTo>
                    <a:pt x="1535" y="678"/>
                  </a:lnTo>
                  <a:lnTo>
                    <a:pt x="1536" y="678"/>
                  </a:lnTo>
                  <a:lnTo>
                    <a:pt x="1538" y="678"/>
                  </a:lnTo>
                  <a:lnTo>
                    <a:pt x="1538" y="679"/>
                  </a:lnTo>
                  <a:lnTo>
                    <a:pt x="1539" y="679"/>
                  </a:lnTo>
                  <a:lnTo>
                    <a:pt x="1541" y="679"/>
                  </a:lnTo>
                  <a:lnTo>
                    <a:pt x="1542" y="679"/>
                  </a:lnTo>
                  <a:lnTo>
                    <a:pt x="1542" y="681"/>
                  </a:lnTo>
                  <a:lnTo>
                    <a:pt x="1544" y="681"/>
                  </a:lnTo>
                  <a:lnTo>
                    <a:pt x="1545" y="681"/>
                  </a:lnTo>
                  <a:lnTo>
                    <a:pt x="1547" y="681"/>
                  </a:lnTo>
                  <a:lnTo>
                    <a:pt x="1548" y="681"/>
                  </a:lnTo>
                  <a:lnTo>
                    <a:pt x="1550" y="681"/>
                  </a:lnTo>
                  <a:lnTo>
                    <a:pt x="1551" y="681"/>
                  </a:lnTo>
                  <a:lnTo>
                    <a:pt x="1553" y="681"/>
                  </a:lnTo>
                  <a:lnTo>
                    <a:pt x="1553" y="679"/>
                  </a:lnTo>
                  <a:lnTo>
                    <a:pt x="1553" y="678"/>
                  </a:lnTo>
                  <a:lnTo>
                    <a:pt x="1553" y="677"/>
                  </a:lnTo>
                  <a:lnTo>
                    <a:pt x="1554" y="677"/>
                  </a:lnTo>
                  <a:lnTo>
                    <a:pt x="1554" y="678"/>
                  </a:lnTo>
                  <a:lnTo>
                    <a:pt x="1555" y="678"/>
                  </a:lnTo>
                  <a:lnTo>
                    <a:pt x="1555" y="677"/>
                  </a:lnTo>
                  <a:lnTo>
                    <a:pt x="1555" y="675"/>
                  </a:lnTo>
                  <a:lnTo>
                    <a:pt x="1557" y="675"/>
                  </a:lnTo>
                  <a:lnTo>
                    <a:pt x="1558" y="675"/>
                  </a:lnTo>
                  <a:lnTo>
                    <a:pt x="1558" y="675"/>
                  </a:lnTo>
                  <a:lnTo>
                    <a:pt x="1558" y="674"/>
                  </a:lnTo>
                  <a:lnTo>
                    <a:pt x="1558" y="672"/>
                  </a:lnTo>
                  <a:lnTo>
                    <a:pt x="1560" y="672"/>
                  </a:lnTo>
                  <a:lnTo>
                    <a:pt x="1563" y="674"/>
                  </a:lnTo>
                  <a:lnTo>
                    <a:pt x="1564" y="674"/>
                  </a:lnTo>
                  <a:lnTo>
                    <a:pt x="1567" y="675"/>
                  </a:lnTo>
                  <a:lnTo>
                    <a:pt x="1567" y="674"/>
                  </a:lnTo>
                  <a:lnTo>
                    <a:pt x="1567" y="672"/>
                  </a:lnTo>
                  <a:lnTo>
                    <a:pt x="1566" y="672"/>
                  </a:lnTo>
                  <a:lnTo>
                    <a:pt x="1566" y="671"/>
                  </a:lnTo>
                  <a:lnTo>
                    <a:pt x="1564" y="669"/>
                  </a:lnTo>
                  <a:lnTo>
                    <a:pt x="1563" y="669"/>
                  </a:lnTo>
                  <a:lnTo>
                    <a:pt x="1561" y="669"/>
                  </a:lnTo>
                  <a:lnTo>
                    <a:pt x="1560" y="669"/>
                  </a:lnTo>
                  <a:lnTo>
                    <a:pt x="1558" y="669"/>
                  </a:lnTo>
                  <a:lnTo>
                    <a:pt x="1558" y="668"/>
                  </a:lnTo>
                  <a:lnTo>
                    <a:pt x="1558" y="668"/>
                  </a:lnTo>
                  <a:lnTo>
                    <a:pt x="1557" y="668"/>
                  </a:lnTo>
                  <a:lnTo>
                    <a:pt x="1557" y="666"/>
                  </a:lnTo>
                  <a:lnTo>
                    <a:pt x="1555" y="665"/>
                  </a:lnTo>
                  <a:lnTo>
                    <a:pt x="1557" y="665"/>
                  </a:lnTo>
                  <a:lnTo>
                    <a:pt x="1557" y="663"/>
                  </a:lnTo>
                  <a:lnTo>
                    <a:pt x="1557" y="662"/>
                  </a:lnTo>
                  <a:lnTo>
                    <a:pt x="1555" y="662"/>
                  </a:lnTo>
                  <a:lnTo>
                    <a:pt x="1555" y="663"/>
                  </a:lnTo>
                  <a:lnTo>
                    <a:pt x="1554" y="663"/>
                  </a:lnTo>
                  <a:lnTo>
                    <a:pt x="1553" y="663"/>
                  </a:lnTo>
                  <a:lnTo>
                    <a:pt x="1553" y="665"/>
                  </a:lnTo>
                  <a:lnTo>
                    <a:pt x="1551" y="665"/>
                  </a:lnTo>
                  <a:lnTo>
                    <a:pt x="1551" y="663"/>
                  </a:lnTo>
                  <a:lnTo>
                    <a:pt x="1550" y="663"/>
                  </a:lnTo>
                  <a:lnTo>
                    <a:pt x="1550" y="665"/>
                  </a:lnTo>
                  <a:lnTo>
                    <a:pt x="1548" y="665"/>
                  </a:lnTo>
                  <a:lnTo>
                    <a:pt x="1547" y="665"/>
                  </a:lnTo>
                  <a:lnTo>
                    <a:pt x="1547" y="663"/>
                  </a:lnTo>
                  <a:lnTo>
                    <a:pt x="1545" y="663"/>
                  </a:lnTo>
                  <a:lnTo>
                    <a:pt x="1545" y="665"/>
                  </a:lnTo>
                  <a:lnTo>
                    <a:pt x="1544" y="665"/>
                  </a:lnTo>
                  <a:lnTo>
                    <a:pt x="1542" y="665"/>
                  </a:lnTo>
                  <a:lnTo>
                    <a:pt x="1542" y="666"/>
                  </a:lnTo>
                  <a:lnTo>
                    <a:pt x="1541" y="666"/>
                  </a:lnTo>
                  <a:lnTo>
                    <a:pt x="1539" y="666"/>
                  </a:lnTo>
                  <a:lnTo>
                    <a:pt x="1538" y="665"/>
                  </a:lnTo>
                  <a:lnTo>
                    <a:pt x="1538" y="666"/>
                  </a:lnTo>
                  <a:lnTo>
                    <a:pt x="1536" y="666"/>
                  </a:lnTo>
                  <a:lnTo>
                    <a:pt x="1538" y="668"/>
                  </a:lnTo>
                  <a:lnTo>
                    <a:pt x="1536" y="668"/>
                  </a:lnTo>
                  <a:lnTo>
                    <a:pt x="1536" y="669"/>
                  </a:lnTo>
                  <a:lnTo>
                    <a:pt x="1535" y="668"/>
                  </a:lnTo>
                  <a:lnTo>
                    <a:pt x="1535" y="666"/>
                  </a:lnTo>
                  <a:lnTo>
                    <a:pt x="1533" y="666"/>
                  </a:lnTo>
                  <a:lnTo>
                    <a:pt x="1533" y="668"/>
                  </a:lnTo>
                  <a:lnTo>
                    <a:pt x="1533" y="669"/>
                  </a:lnTo>
                  <a:lnTo>
                    <a:pt x="1532" y="669"/>
                  </a:lnTo>
                  <a:lnTo>
                    <a:pt x="1530" y="669"/>
                  </a:lnTo>
                  <a:lnTo>
                    <a:pt x="1529" y="669"/>
                  </a:lnTo>
                  <a:lnTo>
                    <a:pt x="1529" y="671"/>
                  </a:lnTo>
                  <a:lnTo>
                    <a:pt x="1527" y="671"/>
                  </a:lnTo>
                  <a:lnTo>
                    <a:pt x="1526" y="671"/>
                  </a:lnTo>
                  <a:lnTo>
                    <a:pt x="1526" y="672"/>
                  </a:lnTo>
                  <a:lnTo>
                    <a:pt x="1524" y="672"/>
                  </a:lnTo>
                  <a:lnTo>
                    <a:pt x="1524" y="671"/>
                  </a:lnTo>
                  <a:lnTo>
                    <a:pt x="1523" y="671"/>
                  </a:lnTo>
                  <a:lnTo>
                    <a:pt x="1523" y="672"/>
                  </a:lnTo>
                  <a:lnTo>
                    <a:pt x="1523" y="672"/>
                  </a:lnTo>
                  <a:lnTo>
                    <a:pt x="1522" y="672"/>
                  </a:lnTo>
                  <a:lnTo>
                    <a:pt x="1522" y="674"/>
                  </a:lnTo>
                  <a:lnTo>
                    <a:pt x="1520" y="674"/>
                  </a:lnTo>
                  <a:lnTo>
                    <a:pt x="1519" y="674"/>
                  </a:lnTo>
                  <a:lnTo>
                    <a:pt x="1519" y="672"/>
                  </a:lnTo>
                  <a:lnTo>
                    <a:pt x="1517" y="672"/>
                  </a:lnTo>
                  <a:lnTo>
                    <a:pt x="1517" y="674"/>
                  </a:lnTo>
                  <a:lnTo>
                    <a:pt x="1517" y="675"/>
                  </a:lnTo>
                  <a:lnTo>
                    <a:pt x="1516" y="675"/>
                  </a:lnTo>
                  <a:lnTo>
                    <a:pt x="1514" y="675"/>
                  </a:lnTo>
                  <a:lnTo>
                    <a:pt x="1516" y="674"/>
                  </a:lnTo>
                  <a:lnTo>
                    <a:pt x="1516" y="672"/>
                  </a:lnTo>
                  <a:lnTo>
                    <a:pt x="1514" y="672"/>
                  </a:lnTo>
                  <a:lnTo>
                    <a:pt x="1514" y="671"/>
                  </a:lnTo>
                  <a:lnTo>
                    <a:pt x="1514" y="669"/>
                  </a:lnTo>
                  <a:lnTo>
                    <a:pt x="1514" y="668"/>
                  </a:lnTo>
                  <a:lnTo>
                    <a:pt x="1513" y="669"/>
                  </a:lnTo>
                  <a:lnTo>
                    <a:pt x="1513" y="671"/>
                  </a:lnTo>
                  <a:lnTo>
                    <a:pt x="1513" y="672"/>
                  </a:lnTo>
                  <a:lnTo>
                    <a:pt x="1511" y="672"/>
                  </a:lnTo>
                  <a:lnTo>
                    <a:pt x="1511" y="671"/>
                  </a:lnTo>
                  <a:lnTo>
                    <a:pt x="1510" y="671"/>
                  </a:lnTo>
                  <a:lnTo>
                    <a:pt x="1510" y="669"/>
                  </a:lnTo>
                  <a:lnTo>
                    <a:pt x="1511" y="669"/>
                  </a:lnTo>
                  <a:lnTo>
                    <a:pt x="1511" y="668"/>
                  </a:lnTo>
                  <a:lnTo>
                    <a:pt x="1511" y="666"/>
                  </a:lnTo>
                  <a:lnTo>
                    <a:pt x="1510" y="666"/>
                  </a:lnTo>
                  <a:lnTo>
                    <a:pt x="1508" y="668"/>
                  </a:lnTo>
                  <a:lnTo>
                    <a:pt x="1508" y="666"/>
                  </a:lnTo>
                  <a:lnTo>
                    <a:pt x="1508" y="665"/>
                  </a:lnTo>
                  <a:lnTo>
                    <a:pt x="1507" y="666"/>
                  </a:lnTo>
                  <a:lnTo>
                    <a:pt x="1507" y="668"/>
                  </a:lnTo>
                  <a:lnTo>
                    <a:pt x="1505" y="668"/>
                  </a:lnTo>
                  <a:lnTo>
                    <a:pt x="1505" y="666"/>
                  </a:lnTo>
                  <a:lnTo>
                    <a:pt x="1505" y="665"/>
                  </a:lnTo>
                  <a:lnTo>
                    <a:pt x="1505" y="663"/>
                  </a:lnTo>
                  <a:lnTo>
                    <a:pt x="1504" y="663"/>
                  </a:lnTo>
                  <a:lnTo>
                    <a:pt x="1502" y="663"/>
                  </a:lnTo>
                  <a:lnTo>
                    <a:pt x="1502" y="662"/>
                  </a:lnTo>
                  <a:lnTo>
                    <a:pt x="1502" y="660"/>
                  </a:lnTo>
                  <a:lnTo>
                    <a:pt x="1502" y="659"/>
                  </a:lnTo>
                  <a:lnTo>
                    <a:pt x="1501" y="659"/>
                  </a:lnTo>
                  <a:lnTo>
                    <a:pt x="1501" y="657"/>
                  </a:lnTo>
                  <a:lnTo>
                    <a:pt x="1502" y="657"/>
                  </a:lnTo>
                  <a:lnTo>
                    <a:pt x="1502" y="656"/>
                  </a:lnTo>
                  <a:lnTo>
                    <a:pt x="1502" y="654"/>
                  </a:lnTo>
                  <a:lnTo>
                    <a:pt x="1502" y="654"/>
                  </a:lnTo>
                  <a:lnTo>
                    <a:pt x="1504" y="654"/>
                  </a:lnTo>
                  <a:lnTo>
                    <a:pt x="1502" y="653"/>
                  </a:lnTo>
                  <a:lnTo>
                    <a:pt x="1504" y="653"/>
                  </a:lnTo>
                  <a:lnTo>
                    <a:pt x="1504" y="651"/>
                  </a:lnTo>
                  <a:lnTo>
                    <a:pt x="1502" y="650"/>
                  </a:lnTo>
                  <a:lnTo>
                    <a:pt x="1502" y="648"/>
                  </a:lnTo>
                  <a:lnTo>
                    <a:pt x="1504" y="648"/>
                  </a:lnTo>
                  <a:lnTo>
                    <a:pt x="1504" y="650"/>
                  </a:lnTo>
                  <a:lnTo>
                    <a:pt x="1505" y="650"/>
                  </a:lnTo>
                  <a:lnTo>
                    <a:pt x="1504" y="648"/>
                  </a:lnTo>
                  <a:lnTo>
                    <a:pt x="1504" y="647"/>
                  </a:lnTo>
                  <a:lnTo>
                    <a:pt x="1502" y="646"/>
                  </a:lnTo>
                  <a:lnTo>
                    <a:pt x="1502" y="644"/>
                  </a:lnTo>
                  <a:lnTo>
                    <a:pt x="1502" y="643"/>
                  </a:lnTo>
                  <a:lnTo>
                    <a:pt x="1501" y="643"/>
                  </a:lnTo>
                  <a:lnTo>
                    <a:pt x="1501" y="641"/>
                  </a:lnTo>
                  <a:lnTo>
                    <a:pt x="1501" y="640"/>
                  </a:lnTo>
                  <a:lnTo>
                    <a:pt x="1502" y="640"/>
                  </a:lnTo>
                  <a:lnTo>
                    <a:pt x="1502" y="638"/>
                  </a:lnTo>
                  <a:lnTo>
                    <a:pt x="1501" y="638"/>
                  </a:lnTo>
                  <a:lnTo>
                    <a:pt x="1502" y="637"/>
                  </a:lnTo>
                  <a:lnTo>
                    <a:pt x="1501" y="637"/>
                  </a:lnTo>
                  <a:lnTo>
                    <a:pt x="1501" y="635"/>
                  </a:lnTo>
                  <a:lnTo>
                    <a:pt x="1501" y="634"/>
                  </a:lnTo>
                  <a:lnTo>
                    <a:pt x="1501" y="632"/>
                  </a:lnTo>
                  <a:lnTo>
                    <a:pt x="1499" y="632"/>
                  </a:lnTo>
                  <a:lnTo>
                    <a:pt x="1499" y="631"/>
                  </a:lnTo>
                  <a:lnTo>
                    <a:pt x="1501" y="631"/>
                  </a:lnTo>
                  <a:lnTo>
                    <a:pt x="1501" y="629"/>
                  </a:lnTo>
                  <a:lnTo>
                    <a:pt x="1501" y="628"/>
                  </a:lnTo>
                  <a:lnTo>
                    <a:pt x="1502" y="628"/>
                  </a:lnTo>
                  <a:lnTo>
                    <a:pt x="1502" y="626"/>
                  </a:lnTo>
                  <a:lnTo>
                    <a:pt x="1502" y="625"/>
                  </a:lnTo>
                  <a:lnTo>
                    <a:pt x="1502" y="623"/>
                  </a:lnTo>
                  <a:lnTo>
                    <a:pt x="1504" y="623"/>
                  </a:lnTo>
                  <a:lnTo>
                    <a:pt x="1504" y="622"/>
                  </a:lnTo>
                  <a:lnTo>
                    <a:pt x="1505" y="622"/>
                  </a:lnTo>
                  <a:lnTo>
                    <a:pt x="1505" y="620"/>
                  </a:lnTo>
                  <a:lnTo>
                    <a:pt x="1507" y="622"/>
                  </a:lnTo>
                  <a:lnTo>
                    <a:pt x="1508" y="622"/>
                  </a:lnTo>
                  <a:lnTo>
                    <a:pt x="1508" y="620"/>
                  </a:lnTo>
                  <a:lnTo>
                    <a:pt x="1510" y="620"/>
                  </a:lnTo>
                  <a:lnTo>
                    <a:pt x="1510" y="619"/>
                  </a:lnTo>
                  <a:lnTo>
                    <a:pt x="1508" y="619"/>
                  </a:lnTo>
                  <a:lnTo>
                    <a:pt x="1510" y="619"/>
                  </a:lnTo>
                  <a:lnTo>
                    <a:pt x="1510" y="617"/>
                  </a:lnTo>
                  <a:lnTo>
                    <a:pt x="1511" y="617"/>
                  </a:lnTo>
                  <a:lnTo>
                    <a:pt x="1511" y="616"/>
                  </a:lnTo>
                  <a:lnTo>
                    <a:pt x="1511" y="614"/>
                  </a:lnTo>
                  <a:lnTo>
                    <a:pt x="1513" y="614"/>
                  </a:lnTo>
                  <a:lnTo>
                    <a:pt x="1514" y="614"/>
                  </a:lnTo>
                  <a:lnTo>
                    <a:pt x="1514" y="613"/>
                  </a:lnTo>
                  <a:lnTo>
                    <a:pt x="1516" y="612"/>
                  </a:lnTo>
                  <a:lnTo>
                    <a:pt x="1517" y="612"/>
                  </a:lnTo>
                  <a:lnTo>
                    <a:pt x="1517" y="610"/>
                  </a:lnTo>
                  <a:lnTo>
                    <a:pt x="1517" y="609"/>
                  </a:lnTo>
                  <a:lnTo>
                    <a:pt x="1519" y="609"/>
                  </a:lnTo>
                  <a:lnTo>
                    <a:pt x="1520" y="609"/>
                  </a:lnTo>
                  <a:lnTo>
                    <a:pt x="1519" y="607"/>
                  </a:lnTo>
                  <a:lnTo>
                    <a:pt x="1520" y="607"/>
                  </a:lnTo>
                  <a:lnTo>
                    <a:pt x="1520" y="606"/>
                  </a:lnTo>
                  <a:lnTo>
                    <a:pt x="1522" y="606"/>
                  </a:lnTo>
                  <a:lnTo>
                    <a:pt x="1522" y="604"/>
                  </a:lnTo>
                  <a:lnTo>
                    <a:pt x="1522" y="603"/>
                  </a:lnTo>
                  <a:lnTo>
                    <a:pt x="1523" y="603"/>
                  </a:lnTo>
                  <a:lnTo>
                    <a:pt x="1523" y="601"/>
                  </a:lnTo>
                  <a:lnTo>
                    <a:pt x="1523" y="601"/>
                  </a:lnTo>
                  <a:lnTo>
                    <a:pt x="1523" y="600"/>
                  </a:lnTo>
                  <a:lnTo>
                    <a:pt x="1524" y="600"/>
                  </a:lnTo>
                  <a:lnTo>
                    <a:pt x="1523" y="598"/>
                  </a:lnTo>
                  <a:lnTo>
                    <a:pt x="1524" y="598"/>
                  </a:lnTo>
                  <a:lnTo>
                    <a:pt x="1524" y="597"/>
                  </a:lnTo>
                  <a:lnTo>
                    <a:pt x="1524" y="595"/>
                  </a:lnTo>
                  <a:lnTo>
                    <a:pt x="1526" y="594"/>
                  </a:lnTo>
                  <a:lnTo>
                    <a:pt x="1527" y="594"/>
                  </a:lnTo>
                  <a:lnTo>
                    <a:pt x="1529" y="592"/>
                  </a:lnTo>
                  <a:lnTo>
                    <a:pt x="1530" y="592"/>
                  </a:lnTo>
                  <a:lnTo>
                    <a:pt x="1530" y="594"/>
                  </a:lnTo>
                  <a:lnTo>
                    <a:pt x="1532" y="594"/>
                  </a:lnTo>
                  <a:lnTo>
                    <a:pt x="1532" y="592"/>
                  </a:lnTo>
                  <a:lnTo>
                    <a:pt x="1530" y="592"/>
                  </a:lnTo>
                  <a:lnTo>
                    <a:pt x="1530" y="591"/>
                  </a:lnTo>
                  <a:lnTo>
                    <a:pt x="1532" y="591"/>
                  </a:lnTo>
                  <a:lnTo>
                    <a:pt x="1532" y="589"/>
                  </a:lnTo>
                  <a:lnTo>
                    <a:pt x="1530" y="589"/>
                  </a:lnTo>
                  <a:lnTo>
                    <a:pt x="1530" y="588"/>
                  </a:lnTo>
                  <a:lnTo>
                    <a:pt x="1530" y="586"/>
                  </a:lnTo>
                  <a:lnTo>
                    <a:pt x="1530" y="585"/>
                  </a:lnTo>
                  <a:lnTo>
                    <a:pt x="1532" y="585"/>
                  </a:lnTo>
                  <a:lnTo>
                    <a:pt x="1530" y="583"/>
                  </a:lnTo>
                  <a:lnTo>
                    <a:pt x="1532" y="583"/>
                  </a:lnTo>
                  <a:lnTo>
                    <a:pt x="1532" y="583"/>
                  </a:lnTo>
                  <a:lnTo>
                    <a:pt x="1530" y="583"/>
                  </a:lnTo>
                  <a:lnTo>
                    <a:pt x="1530" y="582"/>
                  </a:lnTo>
                  <a:lnTo>
                    <a:pt x="1529" y="582"/>
                  </a:lnTo>
                  <a:lnTo>
                    <a:pt x="1529" y="581"/>
                  </a:lnTo>
                  <a:lnTo>
                    <a:pt x="1527" y="581"/>
                  </a:lnTo>
                  <a:lnTo>
                    <a:pt x="1526" y="581"/>
                  </a:lnTo>
                  <a:lnTo>
                    <a:pt x="1526" y="579"/>
                  </a:lnTo>
                  <a:lnTo>
                    <a:pt x="1526" y="578"/>
                  </a:lnTo>
                  <a:lnTo>
                    <a:pt x="1526" y="576"/>
                  </a:lnTo>
                  <a:lnTo>
                    <a:pt x="1524" y="578"/>
                  </a:lnTo>
                  <a:lnTo>
                    <a:pt x="1523" y="578"/>
                  </a:lnTo>
                  <a:lnTo>
                    <a:pt x="1523" y="578"/>
                  </a:lnTo>
                  <a:lnTo>
                    <a:pt x="1522" y="578"/>
                  </a:lnTo>
                  <a:lnTo>
                    <a:pt x="1520" y="578"/>
                  </a:lnTo>
                  <a:lnTo>
                    <a:pt x="1519" y="578"/>
                  </a:lnTo>
                  <a:lnTo>
                    <a:pt x="1517" y="578"/>
                  </a:lnTo>
                  <a:lnTo>
                    <a:pt x="1516" y="579"/>
                  </a:lnTo>
                  <a:lnTo>
                    <a:pt x="1514" y="578"/>
                  </a:lnTo>
                  <a:lnTo>
                    <a:pt x="1513" y="578"/>
                  </a:lnTo>
                  <a:lnTo>
                    <a:pt x="1511" y="578"/>
                  </a:lnTo>
                  <a:lnTo>
                    <a:pt x="1511" y="576"/>
                  </a:lnTo>
                  <a:lnTo>
                    <a:pt x="1510" y="576"/>
                  </a:lnTo>
                  <a:lnTo>
                    <a:pt x="1510" y="578"/>
                  </a:lnTo>
                  <a:lnTo>
                    <a:pt x="1510" y="579"/>
                  </a:lnTo>
                  <a:lnTo>
                    <a:pt x="1508" y="579"/>
                  </a:lnTo>
                  <a:lnTo>
                    <a:pt x="1510" y="581"/>
                  </a:lnTo>
                  <a:lnTo>
                    <a:pt x="1510" y="582"/>
                  </a:lnTo>
                  <a:lnTo>
                    <a:pt x="1508" y="582"/>
                  </a:lnTo>
                  <a:lnTo>
                    <a:pt x="1507" y="581"/>
                  </a:lnTo>
                  <a:lnTo>
                    <a:pt x="1507" y="582"/>
                  </a:lnTo>
                  <a:lnTo>
                    <a:pt x="1508" y="582"/>
                  </a:lnTo>
                  <a:lnTo>
                    <a:pt x="1510" y="583"/>
                  </a:lnTo>
                  <a:lnTo>
                    <a:pt x="1508" y="583"/>
                  </a:lnTo>
                  <a:lnTo>
                    <a:pt x="1507" y="583"/>
                  </a:lnTo>
                  <a:lnTo>
                    <a:pt x="1507" y="583"/>
                  </a:lnTo>
                  <a:lnTo>
                    <a:pt x="1505" y="583"/>
                  </a:lnTo>
                  <a:lnTo>
                    <a:pt x="1504" y="583"/>
                  </a:lnTo>
                  <a:lnTo>
                    <a:pt x="1502" y="583"/>
                  </a:lnTo>
                  <a:lnTo>
                    <a:pt x="1502" y="585"/>
                  </a:lnTo>
                  <a:lnTo>
                    <a:pt x="1502" y="586"/>
                  </a:lnTo>
                  <a:lnTo>
                    <a:pt x="1504" y="586"/>
                  </a:lnTo>
                  <a:lnTo>
                    <a:pt x="1504" y="588"/>
                  </a:lnTo>
                  <a:lnTo>
                    <a:pt x="1504" y="589"/>
                  </a:lnTo>
                  <a:lnTo>
                    <a:pt x="1502" y="589"/>
                  </a:lnTo>
                  <a:lnTo>
                    <a:pt x="1502" y="591"/>
                  </a:lnTo>
                  <a:lnTo>
                    <a:pt x="1502" y="592"/>
                  </a:lnTo>
                  <a:lnTo>
                    <a:pt x="1501" y="592"/>
                  </a:lnTo>
                  <a:lnTo>
                    <a:pt x="1501" y="594"/>
                  </a:lnTo>
                  <a:lnTo>
                    <a:pt x="1499" y="594"/>
                  </a:lnTo>
                  <a:lnTo>
                    <a:pt x="1499" y="595"/>
                  </a:lnTo>
                  <a:lnTo>
                    <a:pt x="1499" y="597"/>
                  </a:lnTo>
                  <a:lnTo>
                    <a:pt x="1501" y="597"/>
                  </a:lnTo>
                  <a:lnTo>
                    <a:pt x="1501" y="598"/>
                  </a:lnTo>
                  <a:lnTo>
                    <a:pt x="1502" y="598"/>
                  </a:lnTo>
                  <a:lnTo>
                    <a:pt x="1502" y="600"/>
                  </a:lnTo>
                  <a:lnTo>
                    <a:pt x="1502" y="601"/>
                  </a:lnTo>
                  <a:lnTo>
                    <a:pt x="1504" y="601"/>
                  </a:lnTo>
                  <a:lnTo>
                    <a:pt x="1502" y="603"/>
                  </a:lnTo>
                  <a:lnTo>
                    <a:pt x="1502" y="604"/>
                  </a:lnTo>
                  <a:lnTo>
                    <a:pt x="1501" y="604"/>
                  </a:lnTo>
                  <a:lnTo>
                    <a:pt x="1499" y="606"/>
                  </a:lnTo>
                  <a:lnTo>
                    <a:pt x="1499" y="607"/>
                  </a:lnTo>
                  <a:lnTo>
                    <a:pt x="1498" y="609"/>
                  </a:lnTo>
                  <a:lnTo>
                    <a:pt x="1498" y="610"/>
                  </a:lnTo>
                  <a:lnTo>
                    <a:pt x="1498" y="612"/>
                  </a:lnTo>
                  <a:lnTo>
                    <a:pt x="1496" y="612"/>
                  </a:lnTo>
                  <a:lnTo>
                    <a:pt x="1496" y="613"/>
                  </a:lnTo>
                  <a:lnTo>
                    <a:pt x="1495" y="613"/>
                  </a:lnTo>
                  <a:lnTo>
                    <a:pt x="1495" y="614"/>
                  </a:lnTo>
                  <a:lnTo>
                    <a:pt x="1493" y="614"/>
                  </a:lnTo>
                  <a:lnTo>
                    <a:pt x="1492" y="616"/>
                  </a:lnTo>
                  <a:lnTo>
                    <a:pt x="1490" y="616"/>
                  </a:lnTo>
                  <a:lnTo>
                    <a:pt x="1490" y="617"/>
                  </a:lnTo>
                  <a:lnTo>
                    <a:pt x="1489" y="617"/>
                  </a:lnTo>
                  <a:lnTo>
                    <a:pt x="1488" y="617"/>
                  </a:lnTo>
                  <a:lnTo>
                    <a:pt x="1488" y="619"/>
                  </a:lnTo>
                  <a:lnTo>
                    <a:pt x="1488" y="619"/>
                  </a:lnTo>
                  <a:lnTo>
                    <a:pt x="1488" y="619"/>
                  </a:lnTo>
                  <a:lnTo>
                    <a:pt x="1486" y="619"/>
                  </a:lnTo>
                  <a:lnTo>
                    <a:pt x="1486" y="620"/>
                  </a:lnTo>
                  <a:lnTo>
                    <a:pt x="1486" y="622"/>
                  </a:lnTo>
                  <a:lnTo>
                    <a:pt x="1485" y="622"/>
                  </a:lnTo>
                  <a:lnTo>
                    <a:pt x="1485" y="620"/>
                  </a:lnTo>
                  <a:lnTo>
                    <a:pt x="1483" y="620"/>
                  </a:lnTo>
                  <a:lnTo>
                    <a:pt x="1485" y="622"/>
                  </a:lnTo>
                  <a:lnTo>
                    <a:pt x="1483" y="622"/>
                  </a:lnTo>
                  <a:lnTo>
                    <a:pt x="1482" y="622"/>
                  </a:lnTo>
                  <a:lnTo>
                    <a:pt x="1482" y="623"/>
                  </a:lnTo>
                  <a:lnTo>
                    <a:pt x="1482" y="625"/>
                  </a:lnTo>
                  <a:lnTo>
                    <a:pt x="1482" y="626"/>
                  </a:lnTo>
                  <a:lnTo>
                    <a:pt x="1480" y="625"/>
                  </a:lnTo>
                  <a:lnTo>
                    <a:pt x="1480" y="626"/>
                  </a:lnTo>
                  <a:lnTo>
                    <a:pt x="1482" y="628"/>
                  </a:lnTo>
                  <a:lnTo>
                    <a:pt x="1480" y="628"/>
                  </a:lnTo>
                  <a:lnTo>
                    <a:pt x="1479" y="626"/>
                  </a:lnTo>
                  <a:lnTo>
                    <a:pt x="1479" y="628"/>
                  </a:lnTo>
                  <a:lnTo>
                    <a:pt x="1479" y="629"/>
                  </a:lnTo>
                  <a:lnTo>
                    <a:pt x="1479" y="631"/>
                  </a:lnTo>
                  <a:lnTo>
                    <a:pt x="1477" y="631"/>
                  </a:lnTo>
                  <a:lnTo>
                    <a:pt x="1477" y="632"/>
                  </a:lnTo>
                  <a:lnTo>
                    <a:pt x="1476" y="632"/>
                  </a:lnTo>
                  <a:lnTo>
                    <a:pt x="1476" y="634"/>
                  </a:lnTo>
                  <a:lnTo>
                    <a:pt x="1474" y="634"/>
                  </a:lnTo>
                  <a:lnTo>
                    <a:pt x="1473" y="634"/>
                  </a:lnTo>
                  <a:lnTo>
                    <a:pt x="1473" y="635"/>
                  </a:lnTo>
                  <a:lnTo>
                    <a:pt x="1473" y="637"/>
                  </a:lnTo>
                  <a:lnTo>
                    <a:pt x="1474" y="638"/>
                  </a:lnTo>
                  <a:lnTo>
                    <a:pt x="1473" y="638"/>
                  </a:lnTo>
                  <a:lnTo>
                    <a:pt x="1473" y="640"/>
                  </a:lnTo>
                  <a:lnTo>
                    <a:pt x="1473" y="641"/>
                  </a:lnTo>
                  <a:lnTo>
                    <a:pt x="1473" y="643"/>
                  </a:lnTo>
                  <a:lnTo>
                    <a:pt x="1473" y="644"/>
                  </a:lnTo>
                  <a:lnTo>
                    <a:pt x="1473" y="646"/>
                  </a:lnTo>
                  <a:lnTo>
                    <a:pt x="1473" y="647"/>
                  </a:lnTo>
                  <a:lnTo>
                    <a:pt x="1471" y="647"/>
                  </a:lnTo>
                  <a:lnTo>
                    <a:pt x="1471" y="648"/>
                  </a:lnTo>
                  <a:lnTo>
                    <a:pt x="1470" y="647"/>
                  </a:lnTo>
                  <a:lnTo>
                    <a:pt x="1470" y="648"/>
                  </a:lnTo>
                  <a:lnTo>
                    <a:pt x="1470" y="650"/>
                  </a:lnTo>
                  <a:lnTo>
                    <a:pt x="1471" y="650"/>
                  </a:lnTo>
                  <a:lnTo>
                    <a:pt x="1471" y="651"/>
                  </a:lnTo>
                  <a:lnTo>
                    <a:pt x="1470" y="651"/>
                  </a:lnTo>
                  <a:lnTo>
                    <a:pt x="1471" y="653"/>
                  </a:lnTo>
                  <a:lnTo>
                    <a:pt x="1471" y="654"/>
                  </a:lnTo>
                  <a:lnTo>
                    <a:pt x="1471" y="654"/>
                  </a:lnTo>
                  <a:lnTo>
                    <a:pt x="1471" y="656"/>
                  </a:lnTo>
                  <a:lnTo>
                    <a:pt x="1471" y="657"/>
                  </a:lnTo>
                  <a:lnTo>
                    <a:pt x="1471" y="659"/>
                  </a:lnTo>
                  <a:lnTo>
                    <a:pt x="1471" y="660"/>
                  </a:lnTo>
                  <a:lnTo>
                    <a:pt x="1471" y="662"/>
                  </a:lnTo>
                  <a:lnTo>
                    <a:pt x="1473" y="662"/>
                  </a:lnTo>
                  <a:lnTo>
                    <a:pt x="1474" y="662"/>
                  </a:lnTo>
                  <a:lnTo>
                    <a:pt x="1474" y="663"/>
                  </a:lnTo>
                  <a:lnTo>
                    <a:pt x="1474" y="665"/>
                  </a:lnTo>
                  <a:lnTo>
                    <a:pt x="1476" y="665"/>
                  </a:lnTo>
                  <a:lnTo>
                    <a:pt x="1476" y="663"/>
                  </a:lnTo>
                  <a:lnTo>
                    <a:pt x="1477" y="663"/>
                  </a:lnTo>
                  <a:lnTo>
                    <a:pt x="1477" y="665"/>
                  </a:lnTo>
                  <a:lnTo>
                    <a:pt x="1479" y="665"/>
                  </a:lnTo>
                  <a:lnTo>
                    <a:pt x="1479" y="666"/>
                  </a:lnTo>
                  <a:lnTo>
                    <a:pt x="1479" y="668"/>
                  </a:lnTo>
                  <a:lnTo>
                    <a:pt x="1480" y="668"/>
                  </a:lnTo>
                  <a:lnTo>
                    <a:pt x="1480" y="669"/>
                  </a:lnTo>
                  <a:lnTo>
                    <a:pt x="1482" y="669"/>
                  </a:lnTo>
                  <a:lnTo>
                    <a:pt x="1482" y="671"/>
                  </a:lnTo>
                  <a:lnTo>
                    <a:pt x="1483" y="671"/>
                  </a:lnTo>
                  <a:lnTo>
                    <a:pt x="1483" y="672"/>
                  </a:lnTo>
                  <a:lnTo>
                    <a:pt x="1485" y="672"/>
                  </a:lnTo>
                  <a:lnTo>
                    <a:pt x="1485" y="674"/>
                  </a:lnTo>
                  <a:lnTo>
                    <a:pt x="1486" y="674"/>
                  </a:lnTo>
                  <a:lnTo>
                    <a:pt x="1486" y="675"/>
                  </a:lnTo>
                  <a:lnTo>
                    <a:pt x="1485" y="675"/>
                  </a:lnTo>
                  <a:lnTo>
                    <a:pt x="1483" y="675"/>
                  </a:lnTo>
                  <a:lnTo>
                    <a:pt x="1483" y="677"/>
                  </a:lnTo>
                  <a:lnTo>
                    <a:pt x="1483" y="678"/>
                  </a:lnTo>
                  <a:lnTo>
                    <a:pt x="1482" y="679"/>
                  </a:lnTo>
                  <a:lnTo>
                    <a:pt x="1480" y="679"/>
                  </a:lnTo>
                  <a:lnTo>
                    <a:pt x="1480" y="681"/>
                  </a:lnTo>
                  <a:lnTo>
                    <a:pt x="1480" y="682"/>
                  </a:lnTo>
                  <a:lnTo>
                    <a:pt x="1480" y="684"/>
                  </a:lnTo>
                  <a:lnTo>
                    <a:pt x="1480" y="685"/>
                  </a:lnTo>
                  <a:lnTo>
                    <a:pt x="1479" y="687"/>
                  </a:lnTo>
                  <a:lnTo>
                    <a:pt x="1479" y="688"/>
                  </a:lnTo>
                  <a:lnTo>
                    <a:pt x="1477" y="688"/>
                  </a:lnTo>
                  <a:lnTo>
                    <a:pt x="1477" y="690"/>
                  </a:lnTo>
                  <a:lnTo>
                    <a:pt x="1476" y="690"/>
                  </a:lnTo>
                  <a:lnTo>
                    <a:pt x="1476" y="688"/>
                  </a:lnTo>
                  <a:lnTo>
                    <a:pt x="1476" y="687"/>
                  </a:lnTo>
                  <a:lnTo>
                    <a:pt x="1474" y="687"/>
                  </a:lnTo>
                  <a:lnTo>
                    <a:pt x="1476" y="688"/>
                  </a:lnTo>
                  <a:lnTo>
                    <a:pt x="1474" y="688"/>
                  </a:lnTo>
                  <a:lnTo>
                    <a:pt x="1474" y="690"/>
                  </a:lnTo>
                  <a:lnTo>
                    <a:pt x="1473" y="690"/>
                  </a:lnTo>
                  <a:lnTo>
                    <a:pt x="1473" y="690"/>
                  </a:lnTo>
                  <a:lnTo>
                    <a:pt x="1471" y="690"/>
                  </a:lnTo>
                  <a:lnTo>
                    <a:pt x="1470" y="690"/>
                  </a:lnTo>
                  <a:lnTo>
                    <a:pt x="1470" y="691"/>
                  </a:lnTo>
                  <a:lnTo>
                    <a:pt x="1468" y="691"/>
                  </a:lnTo>
                  <a:lnTo>
                    <a:pt x="1467" y="691"/>
                  </a:lnTo>
                  <a:lnTo>
                    <a:pt x="1467" y="693"/>
                  </a:lnTo>
                  <a:lnTo>
                    <a:pt x="1468" y="693"/>
                  </a:lnTo>
                  <a:lnTo>
                    <a:pt x="1468" y="694"/>
                  </a:lnTo>
                  <a:lnTo>
                    <a:pt x="1467" y="694"/>
                  </a:lnTo>
                  <a:lnTo>
                    <a:pt x="1465" y="694"/>
                  </a:lnTo>
                  <a:lnTo>
                    <a:pt x="1467" y="696"/>
                  </a:lnTo>
                  <a:lnTo>
                    <a:pt x="1468" y="696"/>
                  </a:lnTo>
                  <a:lnTo>
                    <a:pt x="1468" y="697"/>
                  </a:lnTo>
                  <a:lnTo>
                    <a:pt x="1468" y="699"/>
                  </a:lnTo>
                  <a:lnTo>
                    <a:pt x="1467" y="699"/>
                  </a:lnTo>
                  <a:lnTo>
                    <a:pt x="1467" y="700"/>
                  </a:lnTo>
                  <a:lnTo>
                    <a:pt x="1467" y="702"/>
                  </a:lnTo>
                  <a:lnTo>
                    <a:pt x="1467" y="703"/>
                  </a:lnTo>
                  <a:lnTo>
                    <a:pt x="1465" y="703"/>
                  </a:lnTo>
                  <a:lnTo>
                    <a:pt x="1467" y="705"/>
                  </a:lnTo>
                  <a:lnTo>
                    <a:pt x="1467" y="706"/>
                  </a:lnTo>
                  <a:lnTo>
                    <a:pt x="1467" y="708"/>
                  </a:lnTo>
                  <a:lnTo>
                    <a:pt x="1467" y="709"/>
                  </a:lnTo>
                  <a:lnTo>
                    <a:pt x="1467" y="711"/>
                  </a:lnTo>
                  <a:lnTo>
                    <a:pt x="1465" y="711"/>
                  </a:lnTo>
                  <a:lnTo>
                    <a:pt x="1465" y="712"/>
                  </a:lnTo>
                  <a:lnTo>
                    <a:pt x="1465" y="713"/>
                  </a:lnTo>
                  <a:lnTo>
                    <a:pt x="1467" y="715"/>
                  </a:lnTo>
                  <a:lnTo>
                    <a:pt x="1465" y="715"/>
                  </a:lnTo>
                  <a:lnTo>
                    <a:pt x="1465" y="716"/>
                  </a:lnTo>
                  <a:lnTo>
                    <a:pt x="1465" y="718"/>
                  </a:lnTo>
                  <a:lnTo>
                    <a:pt x="1465" y="719"/>
                  </a:lnTo>
                  <a:lnTo>
                    <a:pt x="1465" y="721"/>
                  </a:lnTo>
                  <a:lnTo>
                    <a:pt x="1464" y="721"/>
                  </a:lnTo>
                  <a:lnTo>
                    <a:pt x="1464" y="722"/>
                  </a:lnTo>
                  <a:lnTo>
                    <a:pt x="1462" y="722"/>
                  </a:lnTo>
                  <a:lnTo>
                    <a:pt x="1462" y="724"/>
                  </a:lnTo>
                  <a:lnTo>
                    <a:pt x="1462" y="725"/>
                  </a:lnTo>
                  <a:lnTo>
                    <a:pt x="1462" y="725"/>
                  </a:lnTo>
                  <a:lnTo>
                    <a:pt x="1461" y="725"/>
                  </a:lnTo>
                  <a:lnTo>
                    <a:pt x="1459" y="725"/>
                  </a:lnTo>
                  <a:lnTo>
                    <a:pt x="1458" y="725"/>
                  </a:lnTo>
                  <a:lnTo>
                    <a:pt x="1457" y="725"/>
                  </a:lnTo>
                  <a:lnTo>
                    <a:pt x="1455" y="727"/>
                  </a:lnTo>
                  <a:lnTo>
                    <a:pt x="1454" y="725"/>
                  </a:lnTo>
                  <a:lnTo>
                    <a:pt x="1452" y="725"/>
                  </a:lnTo>
                  <a:lnTo>
                    <a:pt x="1452" y="727"/>
                  </a:lnTo>
                  <a:lnTo>
                    <a:pt x="1452" y="728"/>
                  </a:lnTo>
                  <a:lnTo>
                    <a:pt x="1452" y="728"/>
                  </a:lnTo>
                  <a:lnTo>
                    <a:pt x="1451" y="728"/>
                  </a:lnTo>
                  <a:lnTo>
                    <a:pt x="1451" y="730"/>
                  </a:lnTo>
                  <a:lnTo>
                    <a:pt x="1449" y="730"/>
                  </a:lnTo>
                  <a:lnTo>
                    <a:pt x="1449" y="731"/>
                  </a:lnTo>
                  <a:lnTo>
                    <a:pt x="1449" y="733"/>
                  </a:lnTo>
                  <a:lnTo>
                    <a:pt x="1451" y="733"/>
                  </a:lnTo>
                  <a:lnTo>
                    <a:pt x="1451" y="734"/>
                  </a:lnTo>
                  <a:lnTo>
                    <a:pt x="1451" y="736"/>
                  </a:lnTo>
                  <a:lnTo>
                    <a:pt x="1449" y="736"/>
                  </a:lnTo>
                  <a:lnTo>
                    <a:pt x="1449" y="737"/>
                  </a:lnTo>
                  <a:lnTo>
                    <a:pt x="1448" y="737"/>
                  </a:lnTo>
                  <a:lnTo>
                    <a:pt x="1448" y="736"/>
                  </a:lnTo>
                  <a:lnTo>
                    <a:pt x="1446" y="736"/>
                  </a:lnTo>
                  <a:lnTo>
                    <a:pt x="1445" y="736"/>
                  </a:lnTo>
                  <a:lnTo>
                    <a:pt x="1445" y="737"/>
                  </a:lnTo>
                  <a:lnTo>
                    <a:pt x="1443" y="737"/>
                  </a:lnTo>
                  <a:lnTo>
                    <a:pt x="1442" y="737"/>
                  </a:lnTo>
                  <a:lnTo>
                    <a:pt x="1440" y="737"/>
                  </a:lnTo>
                  <a:lnTo>
                    <a:pt x="1439" y="737"/>
                  </a:lnTo>
                  <a:lnTo>
                    <a:pt x="1439" y="736"/>
                  </a:lnTo>
                  <a:lnTo>
                    <a:pt x="1440" y="736"/>
                  </a:lnTo>
                  <a:lnTo>
                    <a:pt x="1439" y="734"/>
                  </a:lnTo>
                  <a:lnTo>
                    <a:pt x="1440" y="734"/>
                  </a:lnTo>
                  <a:lnTo>
                    <a:pt x="1440" y="733"/>
                  </a:lnTo>
                  <a:lnTo>
                    <a:pt x="1440" y="731"/>
                  </a:lnTo>
                  <a:lnTo>
                    <a:pt x="1439" y="731"/>
                  </a:lnTo>
                  <a:lnTo>
                    <a:pt x="1439" y="730"/>
                  </a:lnTo>
                  <a:lnTo>
                    <a:pt x="1439" y="728"/>
                  </a:lnTo>
                  <a:lnTo>
                    <a:pt x="1437" y="728"/>
                  </a:lnTo>
                  <a:lnTo>
                    <a:pt x="1436" y="728"/>
                  </a:lnTo>
                  <a:lnTo>
                    <a:pt x="1436" y="730"/>
                  </a:lnTo>
                  <a:lnTo>
                    <a:pt x="1437" y="731"/>
                  </a:lnTo>
                  <a:lnTo>
                    <a:pt x="1437" y="733"/>
                  </a:lnTo>
                  <a:lnTo>
                    <a:pt x="1437" y="734"/>
                  </a:lnTo>
                  <a:lnTo>
                    <a:pt x="1436" y="734"/>
                  </a:lnTo>
                  <a:lnTo>
                    <a:pt x="1434" y="734"/>
                  </a:lnTo>
                  <a:lnTo>
                    <a:pt x="1434" y="736"/>
                  </a:lnTo>
                  <a:lnTo>
                    <a:pt x="1434" y="737"/>
                  </a:lnTo>
                  <a:lnTo>
                    <a:pt x="1436" y="737"/>
                  </a:lnTo>
                  <a:lnTo>
                    <a:pt x="1436" y="739"/>
                  </a:lnTo>
                  <a:lnTo>
                    <a:pt x="1433" y="739"/>
                  </a:lnTo>
                  <a:lnTo>
                    <a:pt x="1433" y="740"/>
                  </a:lnTo>
                  <a:lnTo>
                    <a:pt x="1433" y="742"/>
                  </a:lnTo>
                  <a:lnTo>
                    <a:pt x="1434" y="742"/>
                  </a:lnTo>
                  <a:lnTo>
                    <a:pt x="1436" y="742"/>
                  </a:lnTo>
                  <a:lnTo>
                    <a:pt x="1436" y="743"/>
                  </a:lnTo>
                  <a:lnTo>
                    <a:pt x="1434" y="743"/>
                  </a:lnTo>
                  <a:lnTo>
                    <a:pt x="1433" y="743"/>
                  </a:lnTo>
                  <a:lnTo>
                    <a:pt x="1431" y="742"/>
                  </a:lnTo>
                  <a:lnTo>
                    <a:pt x="1430" y="742"/>
                  </a:lnTo>
                  <a:lnTo>
                    <a:pt x="1428" y="740"/>
                  </a:lnTo>
                  <a:lnTo>
                    <a:pt x="1430" y="740"/>
                  </a:lnTo>
                  <a:lnTo>
                    <a:pt x="1428" y="739"/>
                  </a:lnTo>
                  <a:lnTo>
                    <a:pt x="1427" y="739"/>
                  </a:lnTo>
                  <a:lnTo>
                    <a:pt x="1426" y="739"/>
                  </a:lnTo>
                  <a:lnTo>
                    <a:pt x="1426" y="737"/>
                  </a:lnTo>
                  <a:lnTo>
                    <a:pt x="1426" y="736"/>
                  </a:lnTo>
                  <a:lnTo>
                    <a:pt x="1426" y="734"/>
                  </a:lnTo>
                  <a:lnTo>
                    <a:pt x="1426" y="733"/>
                  </a:lnTo>
                  <a:lnTo>
                    <a:pt x="1427" y="733"/>
                  </a:lnTo>
                  <a:lnTo>
                    <a:pt x="1427" y="731"/>
                  </a:lnTo>
                  <a:lnTo>
                    <a:pt x="1428" y="730"/>
                  </a:lnTo>
                  <a:lnTo>
                    <a:pt x="1430" y="730"/>
                  </a:lnTo>
                  <a:lnTo>
                    <a:pt x="1430" y="731"/>
                  </a:lnTo>
                  <a:lnTo>
                    <a:pt x="1430" y="733"/>
                  </a:lnTo>
                  <a:lnTo>
                    <a:pt x="1431" y="733"/>
                  </a:lnTo>
                  <a:lnTo>
                    <a:pt x="1431" y="731"/>
                  </a:lnTo>
                  <a:lnTo>
                    <a:pt x="1431" y="730"/>
                  </a:lnTo>
                  <a:lnTo>
                    <a:pt x="1433" y="730"/>
                  </a:lnTo>
                  <a:lnTo>
                    <a:pt x="1433" y="728"/>
                  </a:lnTo>
                  <a:lnTo>
                    <a:pt x="1433" y="727"/>
                  </a:lnTo>
                  <a:lnTo>
                    <a:pt x="1434" y="727"/>
                  </a:lnTo>
                  <a:lnTo>
                    <a:pt x="1436" y="727"/>
                  </a:lnTo>
                  <a:lnTo>
                    <a:pt x="1437" y="727"/>
                  </a:lnTo>
                  <a:lnTo>
                    <a:pt x="1436" y="725"/>
                  </a:lnTo>
                  <a:lnTo>
                    <a:pt x="1436" y="725"/>
                  </a:lnTo>
                  <a:lnTo>
                    <a:pt x="1437" y="725"/>
                  </a:lnTo>
                  <a:lnTo>
                    <a:pt x="1439" y="725"/>
                  </a:lnTo>
                  <a:lnTo>
                    <a:pt x="1439" y="725"/>
                  </a:lnTo>
                  <a:lnTo>
                    <a:pt x="1437" y="725"/>
                  </a:lnTo>
                  <a:lnTo>
                    <a:pt x="1437" y="724"/>
                  </a:lnTo>
                  <a:lnTo>
                    <a:pt x="1439" y="724"/>
                  </a:lnTo>
                  <a:lnTo>
                    <a:pt x="1439" y="722"/>
                  </a:lnTo>
                  <a:lnTo>
                    <a:pt x="1439" y="721"/>
                  </a:lnTo>
                  <a:lnTo>
                    <a:pt x="1437" y="721"/>
                  </a:lnTo>
                  <a:lnTo>
                    <a:pt x="1437" y="719"/>
                  </a:lnTo>
                  <a:lnTo>
                    <a:pt x="1437" y="718"/>
                  </a:lnTo>
                  <a:lnTo>
                    <a:pt x="1436" y="718"/>
                  </a:lnTo>
                  <a:lnTo>
                    <a:pt x="1436" y="716"/>
                  </a:lnTo>
                  <a:lnTo>
                    <a:pt x="1434" y="716"/>
                  </a:lnTo>
                  <a:lnTo>
                    <a:pt x="1434" y="715"/>
                  </a:lnTo>
                  <a:lnTo>
                    <a:pt x="1434" y="713"/>
                  </a:lnTo>
                  <a:lnTo>
                    <a:pt x="1433" y="713"/>
                  </a:lnTo>
                  <a:lnTo>
                    <a:pt x="1433" y="712"/>
                  </a:lnTo>
                  <a:lnTo>
                    <a:pt x="1433" y="711"/>
                  </a:lnTo>
                  <a:lnTo>
                    <a:pt x="1433" y="709"/>
                  </a:lnTo>
                  <a:lnTo>
                    <a:pt x="1431" y="711"/>
                  </a:lnTo>
                  <a:lnTo>
                    <a:pt x="1431" y="709"/>
                  </a:lnTo>
                  <a:lnTo>
                    <a:pt x="1431" y="708"/>
                  </a:lnTo>
                  <a:lnTo>
                    <a:pt x="1431" y="706"/>
                  </a:lnTo>
                  <a:lnTo>
                    <a:pt x="1430" y="705"/>
                  </a:lnTo>
                  <a:lnTo>
                    <a:pt x="1430" y="703"/>
                  </a:lnTo>
                  <a:lnTo>
                    <a:pt x="1430" y="702"/>
                  </a:lnTo>
                  <a:lnTo>
                    <a:pt x="1428" y="702"/>
                  </a:lnTo>
                  <a:lnTo>
                    <a:pt x="1428" y="700"/>
                  </a:lnTo>
                  <a:lnTo>
                    <a:pt x="1430" y="700"/>
                  </a:lnTo>
                  <a:lnTo>
                    <a:pt x="1431" y="700"/>
                  </a:lnTo>
                  <a:lnTo>
                    <a:pt x="1431" y="699"/>
                  </a:lnTo>
                  <a:lnTo>
                    <a:pt x="1431" y="697"/>
                  </a:lnTo>
                  <a:lnTo>
                    <a:pt x="1430" y="697"/>
                  </a:lnTo>
                  <a:lnTo>
                    <a:pt x="1431" y="696"/>
                  </a:lnTo>
                  <a:lnTo>
                    <a:pt x="1430" y="696"/>
                  </a:lnTo>
                  <a:lnTo>
                    <a:pt x="1430" y="694"/>
                  </a:lnTo>
                  <a:lnTo>
                    <a:pt x="1428" y="696"/>
                  </a:lnTo>
                  <a:lnTo>
                    <a:pt x="1430" y="696"/>
                  </a:lnTo>
                  <a:lnTo>
                    <a:pt x="1430" y="697"/>
                  </a:lnTo>
                  <a:lnTo>
                    <a:pt x="1431" y="699"/>
                  </a:lnTo>
                  <a:lnTo>
                    <a:pt x="1430" y="699"/>
                  </a:lnTo>
                  <a:lnTo>
                    <a:pt x="1430" y="700"/>
                  </a:lnTo>
                  <a:lnTo>
                    <a:pt x="1428" y="699"/>
                  </a:lnTo>
                  <a:lnTo>
                    <a:pt x="1428" y="697"/>
                  </a:lnTo>
                  <a:lnTo>
                    <a:pt x="1427" y="697"/>
                  </a:lnTo>
                  <a:lnTo>
                    <a:pt x="1427" y="696"/>
                  </a:lnTo>
                  <a:lnTo>
                    <a:pt x="1426" y="696"/>
                  </a:lnTo>
                  <a:lnTo>
                    <a:pt x="1426" y="694"/>
                  </a:lnTo>
                  <a:lnTo>
                    <a:pt x="1427" y="694"/>
                  </a:lnTo>
                  <a:lnTo>
                    <a:pt x="1427" y="693"/>
                  </a:lnTo>
                  <a:lnTo>
                    <a:pt x="1427" y="691"/>
                  </a:lnTo>
                  <a:lnTo>
                    <a:pt x="1426" y="691"/>
                  </a:lnTo>
                  <a:lnTo>
                    <a:pt x="1426" y="690"/>
                  </a:lnTo>
                  <a:lnTo>
                    <a:pt x="1426" y="690"/>
                  </a:lnTo>
                  <a:lnTo>
                    <a:pt x="1426" y="688"/>
                  </a:lnTo>
                  <a:lnTo>
                    <a:pt x="1426" y="687"/>
                  </a:lnTo>
                  <a:lnTo>
                    <a:pt x="1427" y="687"/>
                  </a:lnTo>
                  <a:lnTo>
                    <a:pt x="1427" y="688"/>
                  </a:lnTo>
                  <a:lnTo>
                    <a:pt x="1428" y="688"/>
                  </a:lnTo>
                  <a:lnTo>
                    <a:pt x="1427" y="687"/>
                  </a:lnTo>
                  <a:lnTo>
                    <a:pt x="1427" y="685"/>
                  </a:lnTo>
                  <a:lnTo>
                    <a:pt x="1426" y="685"/>
                  </a:lnTo>
                  <a:lnTo>
                    <a:pt x="1424" y="685"/>
                  </a:lnTo>
                  <a:lnTo>
                    <a:pt x="1423" y="687"/>
                  </a:lnTo>
                  <a:lnTo>
                    <a:pt x="1423" y="685"/>
                  </a:lnTo>
                  <a:lnTo>
                    <a:pt x="1423" y="684"/>
                  </a:lnTo>
                  <a:lnTo>
                    <a:pt x="1423" y="682"/>
                  </a:lnTo>
                  <a:lnTo>
                    <a:pt x="1421" y="682"/>
                  </a:lnTo>
                  <a:lnTo>
                    <a:pt x="1421" y="681"/>
                  </a:lnTo>
                  <a:lnTo>
                    <a:pt x="1423" y="681"/>
                  </a:lnTo>
                  <a:lnTo>
                    <a:pt x="1423" y="679"/>
                  </a:lnTo>
                  <a:lnTo>
                    <a:pt x="1421" y="679"/>
                  </a:lnTo>
                  <a:lnTo>
                    <a:pt x="1420" y="679"/>
                  </a:lnTo>
                  <a:lnTo>
                    <a:pt x="1420" y="681"/>
                  </a:lnTo>
                  <a:lnTo>
                    <a:pt x="1421" y="681"/>
                  </a:lnTo>
                  <a:lnTo>
                    <a:pt x="1420" y="682"/>
                  </a:lnTo>
                  <a:lnTo>
                    <a:pt x="1421" y="682"/>
                  </a:lnTo>
                  <a:lnTo>
                    <a:pt x="1421" y="684"/>
                  </a:lnTo>
                  <a:lnTo>
                    <a:pt x="1420" y="684"/>
                  </a:lnTo>
                  <a:lnTo>
                    <a:pt x="1420" y="685"/>
                  </a:lnTo>
                  <a:lnTo>
                    <a:pt x="1418" y="685"/>
                  </a:lnTo>
                  <a:lnTo>
                    <a:pt x="1420" y="687"/>
                  </a:lnTo>
                  <a:lnTo>
                    <a:pt x="1418" y="687"/>
                  </a:lnTo>
                  <a:lnTo>
                    <a:pt x="1417" y="687"/>
                  </a:lnTo>
                  <a:lnTo>
                    <a:pt x="1417" y="688"/>
                  </a:lnTo>
                  <a:lnTo>
                    <a:pt x="1417" y="688"/>
                  </a:lnTo>
                  <a:lnTo>
                    <a:pt x="1415" y="688"/>
                  </a:lnTo>
                  <a:lnTo>
                    <a:pt x="1414" y="688"/>
                  </a:lnTo>
                  <a:lnTo>
                    <a:pt x="1414" y="690"/>
                  </a:lnTo>
                  <a:lnTo>
                    <a:pt x="1414" y="690"/>
                  </a:lnTo>
                  <a:lnTo>
                    <a:pt x="1412" y="690"/>
                  </a:lnTo>
                  <a:lnTo>
                    <a:pt x="1411" y="690"/>
                  </a:lnTo>
                  <a:lnTo>
                    <a:pt x="1411" y="691"/>
                  </a:lnTo>
                  <a:lnTo>
                    <a:pt x="1412" y="690"/>
                  </a:lnTo>
                  <a:lnTo>
                    <a:pt x="1412" y="691"/>
                  </a:lnTo>
                  <a:lnTo>
                    <a:pt x="1411" y="693"/>
                  </a:lnTo>
                  <a:lnTo>
                    <a:pt x="1409" y="693"/>
                  </a:lnTo>
                  <a:lnTo>
                    <a:pt x="1409" y="694"/>
                  </a:lnTo>
                  <a:lnTo>
                    <a:pt x="1408" y="694"/>
                  </a:lnTo>
                  <a:lnTo>
                    <a:pt x="1408" y="696"/>
                  </a:lnTo>
                  <a:lnTo>
                    <a:pt x="1406" y="697"/>
                  </a:lnTo>
                  <a:lnTo>
                    <a:pt x="1405" y="697"/>
                  </a:lnTo>
                  <a:lnTo>
                    <a:pt x="1405" y="699"/>
                  </a:lnTo>
                  <a:lnTo>
                    <a:pt x="1403" y="699"/>
                  </a:lnTo>
                  <a:lnTo>
                    <a:pt x="1403" y="697"/>
                  </a:lnTo>
                  <a:lnTo>
                    <a:pt x="1402" y="697"/>
                  </a:lnTo>
                  <a:lnTo>
                    <a:pt x="1403" y="699"/>
                  </a:lnTo>
                  <a:lnTo>
                    <a:pt x="1402" y="699"/>
                  </a:lnTo>
                  <a:lnTo>
                    <a:pt x="1402" y="700"/>
                  </a:lnTo>
                  <a:lnTo>
                    <a:pt x="1400" y="700"/>
                  </a:lnTo>
                  <a:lnTo>
                    <a:pt x="1399" y="700"/>
                  </a:lnTo>
                  <a:lnTo>
                    <a:pt x="1397" y="700"/>
                  </a:lnTo>
                  <a:lnTo>
                    <a:pt x="1396" y="700"/>
                  </a:lnTo>
                  <a:lnTo>
                    <a:pt x="1396" y="702"/>
                  </a:lnTo>
                  <a:lnTo>
                    <a:pt x="1395" y="702"/>
                  </a:lnTo>
                  <a:lnTo>
                    <a:pt x="1395" y="700"/>
                  </a:lnTo>
                  <a:lnTo>
                    <a:pt x="1393" y="700"/>
                  </a:lnTo>
                  <a:lnTo>
                    <a:pt x="1395" y="699"/>
                  </a:lnTo>
                  <a:lnTo>
                    <a:pt x="1393" y="699"/>
                  </a:lnTo>
                  <a:lnTo>
                    <a:pt x="1393" y="700"/>
                  </a:lnTo>
                  <a:lnTo>
                    <a:pt x="1392" y="700"/>
                  </a:lnTo>
                  <a:lnTo>
                    <a:pt x="1392" y="699"/>
                  </a:lnTo>
                  <a:lnTo>
                    <a:pt x="1393" y="697"/>
                  </a:lnTo>
                  <a:lnTo>
                    <a:pt x="1393" y="696"/>
                  </a:lnTo>
                  <a:lnTo>
                    <a:pt x="1392" y="696"/>
                  </a:lnTo>
                  <a:lnTo>
                    <a:pt x="1392" y="697"/>
                  </a:lnTo>
                  <a:lnTo>
                    <a:pt x="1390" y="697"/>
                  </a:lnTo>
                  <a:lnTo>
                    <a:pt x="1389" y="697"/>
                  </a:lnTo>
                  <a:lnTo>
                    <a:pt x="1389" y="696"/>
                  </a:lnTo>
                  <a:lnTo>
                    <a:pt x="1387" y="696"/>
                  </a:lnTo>
                  <a:lnTo>
                    <a:pt x="1387" y="694"/>
                  </a:lnTo>
                  <a:lnTo>
                    <a:pt x="1386" y="694"/>
                  </a:lnTo>
                  <a:lnTo>
                    <a:pt x="1386" y="693"/>
                  </a:lnTo>
                  <a:lnTo>
                    <a:pt x="1384" y="693"/>
                  </a:lnTo>
                  <a:lnTo>
                    <a:pt x="1384" y="691"/>
                  </a:lnTo>
                  <a:lnTo>
                    <a:pt x="1383" y="691"/>
                  </a:lnTo>
                  <a:lnTo>
                    <a:pt x="1383" y="690"/>
                  </a:lnTo>
                  <a:lnTo>
                    <a:pt x="1384" y="690"/>
                  </a:lnTo>
                  <a:lnTo>
                    <a:pt x="1384" y="690"/>
                  </a:lnTo>
                  <a:lnTo>
                    <a:pt x="1386" y="688"/>
                  </a:lnTo>
                  <a:lnTo>
                    <a:pt x="1387" y="688"/>
                  </a:lnTo>
                  <a:lnTo>
                    <a:pt x="1387" y="690"/>
                  </a:lnTo>
                  <a:lnTo>
                    <a:pt x="1389" y="688"/>
                  </a:lnTo>
                  <a:lnTo>
                    <a:pt x="1392" y="687"/>
                  </a:lnTo>
                  <a:lnTo>
                    <a:pt x="1390" y="687"/>
                  </a:lnTo>
                  <a:lnTo>
                    <a:pt x="1389" y="688"/>
                  </a:lnTo>
                  <a:lnTo>
                    <a:pt x="1387" y="688"/>
                  </a:lnTo>
                  <a:lnTo>
                    <a:pt x="1387" y="687"/>
                  </a:lnTo>
                  <a:lnTo>
                    <a:pt x="1386" y="687"/>
                  </a:lnTo>
                  <a:lnTo>
                    <a:pt x="1387" y="685"/>
                  </a:lnTo>
                  <a:lnTo>
                    <a:pt x="1387" y="684"/>
                  </a:lnTo>
                  <a:lnTo>
                    <a:pt x="1389" y="684"/>
                  </a:lnTo>
                  <a:lnTo>
                    <a:pt x="1387" y="682"/>
                  </a:lnTo>
                  <a:lnTo>
                    <a:pt x="1386" y="682"/>
                  </a:lnTo>
                  <a:lnTo>
                    <a:pt x="1384" y="682"/>
                  </a:lnTo>
                  <a:lnTo>
                    <a:pt x="1384" y="684"/>
                  </a:lnTo>
                  <a:lnTo>
                    <a:pt x="1383" y="684"/>
                  </a:lnTo>
                  <a:lnTo>
                    <a:pt x="1383" y="682"/>
                  </a:lnTo>
                  <a:lnTo>
                    <a:pt x="1383" y="681"/>
                  </a:lnTo>
                  <a:lnTo>
                    <a:pt x="1381" y="681"/>
                  </a:lnTo>
                  <a:lnTo>
                    <a:pt x="1381" y="679"/>
                  </a:lnTo>
                  <a:lnTo>
                    <a:pt x="1381" y="678"/>
                  </a:lnTo>
                  <a:lnTo>
                    <a:pt x="1383" y="678"/>
                  </a:lnTo>
                  <a:lnTo>
                    <a:pt x="1383" y="679"/>
                  </a:lnTo>
                  <a:lnTo>
                    <a:pt x="1384" y="679"/>
                  </a:lnTo>
                  <a:lnTo>
                    <a:pt x="1384" y="678"/>
                  </a:lnTo>
                  <a:lnTo>
                    <a:pt x="1386" y="678"/>
                  </a:lnTo>
                  <a:lnTo>
                    <a:pt x="1386" y="677"/>
                  </a:lnTo>
                  <a:lnTo>
                    <a:pt x="1387" y="677"/>
                  </a:lnTo>
                  <a:lnTo>
                    <a:pt x="1387" y="675"/>
                  </a:lnTo>
                  <a:lnTo>
                    <a:pt x="1386" y="675"/>
                  </a:lnTo>
                  <a:lnTo>
                    <a:pt x="1384" y="675"/>
                  </a:lnTo>
                  <a:lnTo>
                    <a:pt x="1386" y="674"/>
                  </a:lnTo>
                  <a:lnTo>
                    <a:pt x="1387" y="674"/>
                  </a:lnTo>
                  <a:lnTo>
                    <a:pt x="1387" y="672"/>
                  </a:lnTo>
                  <a:lnTo>
                    <a:pt x="1387" y="671"/>
                  </a:lnTo>
                  <a:lnTo>
                    <a:pt x="1389" y="671"/>
                  </a:lnTo>
                  <a:lnTo>
                    <a:pt x="1387" y="669"/>
                  </a:lnTo>
                  <a:lnTo>
                    <a:pt x="1386" y="669"/>
                  </a:lnTo>
                  <a:lnTo>
                    <a:pt x="1386" y="671"/>
                  </a:lnTo>
                  <a:lnTo>
                    <a:pt x="1384" y="671"/>
                  </a:lnTo>
                  <a:lnTo>
                    <a:pt x="1384" y="669"/>
                  </a:lnTo>
                  <a:lnTo>
                    <a:pt x="1384" y="668"/>
                  </a:lnTo>
                  <a:lnTo>
                    <a:pt x="1383" y="669"/>
                  </a:lnTo>
                  <a:lnTo>
                    <a:pt x="1381" y="669"/>
                  </a:lnTo>
                  <a:lnTo>
                    <a:pt x="1381" y="668"/>
                  </a:lnTo>
                  <a:lnTo>
                    <a:pt x="1381" y="668"/>
                  </a:lnTo>
                  <a:lnTo>
                    <a:pt x="1381" y="666"/>
                  </a:lnTo>
                  <a:lnTo>
                    <a:pt x="1381" y="665"/>
                  </a:lnTo>
                  <a:lnTo>
                    <a:pt x="1381" y="665"/>
                  </a:lnTo>
                  <a:lnTo>
                    <a:pt x="1383" y="665"/>
                  </a:lnTo>
                  <a:lnTo>
                    <a:pt x="1381" y="663"/>
                  </a:lnTo>
                  <a:lnTo>
                    <a:pt x="1381" y="662"/>
                  </a:lnTo>
                  <a:lnTo>
                    <a:pt x="1381" y="660"/>
                  </a:lnTo>
                  <a:lnTo>
                    <a:pt x="1381" y="660"/>
                  </a:lnTo>
                  <a:lnTo>
                    <a:pt x="1381" y="662"/>
                  </a:lnTo>
                  <a:lnTo>
                    <a:pt x="1383" y="662"/>
                  </a:lnTo>
                  <a:lnTo>
                    <a:pt x="1383" y="660"/>
                  </a:lnTo>
                  <a:lnTo>
                    <a:pt x="1381" y="659"/>
                  </a:lnTo>
                  <a:lnTo>
                    <a:pt x="1381" y="660"/>
                  </a:lnTo>
                  <a:lnTo>
                    <a:pt x="1381" y="659"/>
                  </a:lnTo>
                  <a:lnTo>
                    <a:pt x="1381" y="657"/>
                  </a:lnTo>
                  <a:lnTo>
                    <a:pt x="1381" y="656"/>
                  </a:lnTo>
                  <a:lnTo>
                    <a:pt x="1381" y="656"/>
                  </a:lnTo>
                  <a:lnTo>
                    <a:pt x="1383" y="656"/>
                  </a:lnTo>
                  <a:lnTo>
                    <a:pt x="1384" y="656"/>
                  </a:lnTo>
                  <a:lnTo>
                    <a:pt x="1384" y="654"/>
                  </a:lnTo>
                  <a:lnTo>
                    <a:pt x="1383" y="656"/>
                  </a:lnTo>
                  <a:lnTo>
                    <a:pt x="1381" y="654"/>
                  </a:lnTo>
                  <a:lnTo>
                    <a:pt x="1381" y="654"/>
                  </a:lnTo>
                  <a:lnTo>
                    <a:pt x="1381" y="654"/>
                  </a:lnTo>
                  <a:lnTo>
                    <a:pt x="1381" y="653"/>
                  </a:lnTo>
                  <a:lnTo>
                    <a:pt x="1381" y="651"/>
                  </a:lnTo>
                  <a:lnTo>
                    <a:pt x="1381" y="651"/>
                  </a:lnTo>
                  <a:lnTo>
                    <a:pt x="1381" y="650"/>
                  </a:lnTo>
                  <a:lnTo>
                    <a:pt x="1383" y="651"/>
                  </a:lnTo>
                  <a:lnTo>
                    <a:pt x="1384" y="651"/>
                  </a:lnTo>
                  <a:lnTo>
                    <a:pt x="1381" y="653"/>
                  </a:lnTo>
                  <a:lnTo>
                    <a:pt x="1383" y="653"/>
                  </a:lnTo>
                  <a:lnTo>
                    <a:pt x="1384" y="653"/>
                  </a:lnTo>
                  <a:lnTo>
                    <a:pt x="1384" y="651"/>
                  </a:lnTo>
                  <a:lnTo>
                    <a:pt x="1384" y="650"/>
                  </a:lnTo>
                  <a:lnTo>
                    <a:pt x="1383" y="650"/>
                  </a:lnTo>
                  <a:lnTo>
                    <a:pt x="1381" y="650"/>
                  </a:lnTo>
                  <a:lnTo>
                    <a:pt x="1381" y="650"/>
                  </a:lnTo>
                  <a:lnTo>
                    <a:pt x="1381" y="648"/>
                  </a:lnTo>
                  <a:lnTo>
                    <a:pt x="1380" y="648"/>
                  </a:lnTo>
                  <a:lnTo>
                    <a:pt x="1380" y="647"/>
                  </a:lnTo>
                  <a:lnTo>
                    <a:pt x="1381" y="647"/>
                  </a:lnTo>
                  <a:lnTo>
                    <a:pt x="1381" y="647"/>
                  </a:lnTo>
                  <a:lnTo>
                    <a:pt x="1381" y="646"/>
                  </a:lnTo>
                  <a:lnTo>
                    <a:pt x="1381" y="646"/>
                  </a:lnTo>
                  <a:lnTo>
                    <a:pt x="1381" y="644"/>
                  </a:lnTo>
                  <a:lnTo>
                    <a:pt x="1383" y="644"/>
                  </a:lnTo>
                  <a:lnTo>
                    <a:pt x="1384" y="644"/>
                  </a:lnTo>
                  <a:lnTo>
                    <a:pt x="1384" y="646"/>
                  </a:lnTo>
                  <a:lnTo>
                    <a:pt x="1386" y="644"/>
                  </a:lnTo>
                  <a:lnTo>
                    <a:pt x="1387" y="644"/>
                  </a:lnTo>
                  <a:lnTo>
                    <a:pt x="1387" y="643"/>
                  </a:lnTo>
                  <a:lnTo>
                    <a:pt x="1384" y="643"/>
                  </a:lnTo>
                  <a:lnTo>
                    <a:pt x="1383" y="643"/>
                  </a:lnTo>
                  <a:lnTo>
                    <a:pt x="1381" y="643"/>
                  </a:lnTo>
                  <a:lnTo>
                    <a:pt x="1381" y="641"/>
                  </a:lnTo>
                  <a:lnTo>
                    <a:pt x="1381" y="640"/>
                  </a:lnTo>
                  <a:lnTo>
                    <a:pt x="1383" y="641"/>
                  </a:lnTo>
                  <a:lnTo>
                    <a:pt x="1384" y="641"/>
                  </a:lnTo>
                  <a:lnTo>
                    <a:pt x="1383" y="640"/>
                  </a:lnTo>
                  <a:lnTo>
                    <a:pt x="1384" y="640"/>
                  </a:lnTo>
                  <a:lnTo>
                    <a:pt x="1386" y="641"/>
                  </a:lnTo>
                  <a:lnTo>
                    <a:pt x="1387" y="641"/>
                  </a:lnTo>
                  <a:lnTo>
                    <a:pt x="1389" y="641"/>
                  </a:lnTo>
                  <a:lnTo>
                    <a:pt x="1390" y="641"/>
                  </a:lnTo>
                  <a:lnTo>
                    <a:pt x="1387" y="640"/>
                  </a:lnTo>
                  <a:lnTo>
                    <a:pt x="1387" y="638"/>
                  </a:lnTo>
                  <a:lnTo>
                    <a:pt x="1387" y="637"/>
                  </a:lnTo>
                  <a:lnTo>
                    <a:pt x="1389" y="637"/>
                  </a:lnTo>
                  <a:lnTo>
                    <a:pt x="1389" y="635"/>
                  </a:lnTo>
                  <a:lnTo>
                    <a:pt x="1390" y="635"/>
                  </a:lnTo>
                  <a:lnTo>
                    <a:pt x="1392" y="635"/>
                  </a:lnTo>
                  <a:lnTo>
                    <a:pt x="1393" y="634"/>
                  </a:lnTo>
                  <a:lnTo>
                    <a:pt x="1393" y="635"/>
                  </a:lnTo>
                  <a:lnTo>
                    <a:pt x="1395" y="635"/>
                  </a:lnTo>
                  <a:lnTo>
                    <a:pt x="1393" y="634"/>
                  </a:lnTo>
                  <a:lnTo>
                    <a:pt x="1390" y="635"/>
                  </a:lnTo>
                  <a:lnTo>
                    <a:pt x="1390" y="634"/>
                  </a:lnTo>
                  <a:lnTo>
                    <a:pt x="1392" y="634"/>
                  </a:lnTo>
                  <a:lnTo>
                    <a:pt x="1392" y="632"/>
                  </a:lnTo>
                  <a:lnTo>
                    <a:pt x="1393" y="631"/>
                  </a:lnTo>
                  <a:lnTo>
                    <a:pt x="1395" y="632"/>
                  </a:lnTo>
                  <a:lnTo>
                    <a:pt x="1396" y="632"/>
                  </a:lnTo>
                  <a:lnTo>
                    <a:pt x="1397" y="632"/>
                  </a:lnTo>
                  <a:lnTo>
                    <a:pt x="1397" y="631"/>
                  </a:lnTo>
                  <a:lnTo>
                    <a:pt x="1397" y="629"/>
                  </a:lnTo>
                  <a:lnTo>
                    <a:pt x="1395" y="629"/>
                  </a:lnTo>
                  <a:lnTo>
                    <a:pt x="1395" y="631"/>
                  </a:lnTo>
                  <a:lnTo>
                    <a:pt x="1393" y="631"/>
                  </a:lnTo>
                  <a:lnTo>
                    <a:pt x="1392" y="629"/>
                  </a:lnTo>
                  <a:lnTo>
                    <a:pt x="1393" y="629"/>
                  </a:lnTo>
                  <a:lnTo>
                    <a:pt x="1393" y="628"/>
                  </a:lnTo>
                  <a:lnTo>
                    <a:pt x="1395" y="628"/>
                  </a:lnTo>
                  <a:lnTo>
                    <a:pt x="1395" y="626"/>
                  </a:lnTo>
                  <a:lnTo>
                    <a:pt x="1396" y="625"/>
                  </a:lnTo>
                  <a:lnTo>
                    <a:pt x="1397" y="625"/>
                  </a:lnTo>
                  <a:lnTo>
                    <a:pt x="1397" y="626"/>
                  </a:lnTo>
                  <a:lnTo>
                    <a:pt x="1399" y="626"/>
                  </a:lnTo>
                  <a:lnTo>
                    <a:pt x="1400" y="625"/>
                  </a:lnTo>
                  <a:lnTo>
                    <a:pt x="1400" y="626"/>
                  </a:lnTo>
                  <a:lnTo>
                    <a:pt x="1402" y="626"/>
                  </a:lnTo>
                  <a:lnTo>
                    <a:pt x="1402" y="625"/>
                  </a:lnTo>
                  <a:lnTo>
                    <a:pt x="1400" y="625"/>
                  </a:lnTo>
                  <a:lnTo>
                    <a:pt x="1399" y="625"/>
                  </a:lnTo>
                  <a:lnTo>
                    <a:pt x="1399" y="626"/>
                  </a:lnTo>
                  <a:lnTo>
                    <a:pt x="1397" y="625"/>
                  </a:lnTo>
                  <a:lnTo>
                    <a:pt x="1397" y="623"/>
                  </a:lnTo>
                  <a:lnTo>
                    <a:pt x="1399" y="623"/>
                  </a:lnTo>
                  <a:lnTo>
                    <a:pt x="1400" y="623"/>
                  </a:lnTo>
                  <a:lnTo>
                    <a:pt x="1402" y="623"/>
                  </a:lnTo>
                  <a:lnTo>
                    <a:pt x="1403" y="623"/>
                  </a:lnTo>
                  <a:lnTo>
                    <a:pt x="1403" y="625"/>
                  </a:lnTo>
                  <a:lnTo>
                    <a:pt x="1405" y="625"/>
                  </a:lnTo>
                  <a:lnTo>
                    <a:pt x="1405" y="626"/>
                  </a:lnTo>
                  <a:lnTo>
                    <a:pt x="1406" y="626"/>
                  </a:lnTo>
                  <a:lnTo>
                    <a:pt x="1406" y="628"/>
                  </a:lnTo>
                  <a:lnTo>
                    <a:pt x="1408" y="628"/>
                  </a:lnTo>
                  <a:lnTo>
                    <a:pt x="1408" y="626"/>
                  </a:lnTo>
                  <a:lnTo>
                    <a:pt x="1408" y="625"/>
                  </a:lnTo>
                  <a:lnTo>
                    <a:pt x="1406" y="625"/>
                  </a:lnTo>
                  <a:lnTo>
                    <a:pt x="1405" y="625"/>
                  </a:lnTo>
                  <a:lnTo>
                    <a:pt x="1405" y="623"/>
                  </a:lnTo>
                  <a:lnTo>
                    <a:pt x="1405" y="622"/>
                  </a:lnTo>
                  <a:lnTo>
                    <a:pt x="1406" y="623"/>
                  </a:lnTo>
                  <a:lnTo>
                    <a:pt x="1408" y="623"/>
                  </a:lnTo>
                  <a:lnTo>
                    <a:pt x="1406" y="622"/>
                  </a:lnTo>
                  <a:lnTo>
                    <a:pt x="1408" y="622"/>
                  </a:lnTo>
                  <a:lnTo>
                    <a:pt x="1408" y="620"/>
                  </a:lnTo>
                  <a:lnTo>
                    <a:pt x="1406" y="620"/>
                  </a:lnTo>
                  <a:lnTo>
                    <a:pt x="1408" y="619"/>
                  </a:lnTo>
                  <a:lnTo>
                    <a:pt x="1408" y="619"/>
                  </a:lnTo>
                  <a:lnTo>
                    <a:pt x="1409" y="619"/>
                  </a:lnTo>
                  <a:lnTo>
                    <a:pt x="1411" y="619"/>
                  </a:lnTo>
                  <a:lnTo>
                    <a:pt x="1411" y="619"/>
                  </a:lnTo>
                  <a:lnTo>
                    <a:pt x="1412" y="619"/>
                  </a:lnTo>
                  <a:lnTo>
                    <a:pt x="1412" y="619"/>
                  </a:lnTo>
                  <a:lnTo>
                    <a:pt x="1412" y="617"/>
                  </a:lnTo>
                  <a:lnTo>
                    <a:pt x="1414" y="617"/>
                  </a:lnTo>
                  <a:lnTo>
                    <a:pt x="1414" y="616"/>
                  </a:lnTo>
                  <a:lnTo>
                    <a:pt x="1415" y="616"/>
                  </a:lnTo>
                  <a:lnTo>
                    <a:pt x="1417" y="616"/>
                  </a:lnTo>
                  <a:lnTo>
                    <a:pt x="1417" y="614"/>
                  </a:lnTo>
                  <a:lnTo>
                    <a:pt x="1417" y="614"/>
                  </a:lnTo>
                  <a:lnTo>
                    <a:pt x="1417" y="613"/>
                  </a:lnTo>
                  <a:lnTo>
                    <a:pt x="1417" y="613"/>
                  </a:lnTo>
                  <a:lnTo>
                    <a:pt x="1415" y="613"/>
                  </a:lnTo>
                  <a:lnTo>
                    <a:pt x="1417" y="612"/>
                  </a:lnTo>
                  <a:lnTo>
                    <a:pt x="1417" y="612"/>
                  </a:lnTo>
                  <a:lnTo>
                    <a:pt x="1417" y="610"/>
                  </a:lnTo>
                  <a:lnTo>
                    <a:pt x="1418" y="610"/>
                  </a:lnTo>
                  <a:lnTo>
                    <a:pt x="1418" y="609"/>
                  </a:lnTo>
                  <a:lnTo>
                    <a:pt x="1417" y="610"/>
                  </a:lnTo>
                  <a:lnTo>
                    <a:pt x="1417" y="609"/>
                  </a:lnTo>
                  <a:lnTo>
                    <a:pt x="1417" y="607"/>
                  </a:lnTo>
                  <a:lnTo>
                    <a:pt x="1418" y="607"/>
                  </a:lnTo>
                  <a:lnTo>
                    <a:pt x="1418" y="606"/>
                  </a:lnTo>
                  <a:lnTo>
                    <a:pt x="1418" y="604"/>
                  </a:lnTo>
                  <a:lnTo>
                    <a:pt x="1420" y="604"/>
                  </a:lnTo>
                  <a:lnTo>
                    <a:pt x="1420" y="603"/>
                  </a:lnTo>
                  <a:lnTo>
                    <a:pt x="1421" y="603"/>
                  </a:lnTo>
                  <a:lnTo>
                    <a:pt x="1421" y="601"/>
                  </a:lnTo>
                  <a:lnTo>
                    <a:pt x="1423" y="601"/>
                  </a:lnTo>
                  <a:lnTo>
                    <a:pt x="1423" y="600"/>
                  </a:lnTo>
                  <a:lnTo>
                    <a:pt x="1424" y="600"/>
                  </a:lnTo>
                  <a:lnTo>
                    <a:pt x="1424" y="598"/>
                  </a:lnTo>
                  <a:lnTo>
                    <a:pt x="1426" y="598"/>
                  </a:lnTo>
                  <a:lnTo>
                    <a:pt x="1426" y="597"/>
                  </a:lnTo>
                  <a:lnTo>
                    <a:pt x="1427" y="597"/>
                  </a:lnTo>
                  <a:lnTo>
                    <a:pt x="1428" y="597"/>
                  </a:lnTo>
                  <a:lnTo>
                    <a:pt x="1428" y="595"/>
                  </a:lnTo>
                  <a:lnTo>
                    <a:pt x="1430" y="595"/>
                  </a:lnTo>
                  <a:lnTo>
                    <a:pt x="1430" y="594"/>
                  </a:lnTo>
                  <a:lnTo>
                    <a:pt x="1430" y="592"/>
                  </a:lnTo>
                  <a:lnTo>
                    <a:pt x="1430" y="591"/>
                  </a:lnTo>
                  <a:lnTo>
                    <a:pt x="1431" y="591"/>
                  </a:lnTo>
                  <a:lnTo>
                    <a:pt x="1431" y="589"/>
                  </a:lnTo>
                  <a:lnTo>
                    <a:pt x="1433" y="589"/>
                  </a:lnTo>
                  <a:lnTo>
                    <a:pt x="1433" y="591"/>
                  </a:lnTo>
                  <a:lnTo>
                    <a:pt x="1431" y="592"/>
                  </a:lnTo>
                  <a:lnTo>
                    <a:pt x="1433" y="592"/>
                  </a:lnTo>
                  <a:lnTo>
                    <a:pt x="1433" y="591"/>
                  </a:lnTo>
                  <a:lnTo>
                    <a:pt x="1434" y="589"/>
                  </a:lnTo>
                  <a:lnTo>
                    <a:pt x="1436" y="589"/>
                  </a:lnTo>
                  <a:lnTo>
                    <a:pt x="1437" y="589"/>
                  </a:lnTo>
                  <a:lnTo>
                    <a:pt x="1437" y="588"/>
                  </a:lnTo>
                  <a:lnTo>
                    <a:pt x="1436" y="588"/>
                  </a:lnTo>
                  <a:lnTo>
                    <a:pt x="1436" y="586"/>
                  </a:lnTo>
                  <a:lnTo>
                    <a:pt x="1434" y="586"/>
                  </a:lnTo>
                  <a:lnTo>
                    <a:pt x="1434" y="588"/>
                  </a:lnTo>
                  <a:lnTo>
                    <a:pt x="1434" y="589"/>
                  </a:lnTo>
                  <a:lnTo>
                    <a:pt x="1433" y="589"/>
                  </a:lnTo>
                  <a:lnTo>
                    <a:pt x="1433" y="588"/>
                  </a:lnTo>
                  <a:lnTo>
                    <a:pt x="1433" y="586"/>
                  </a:lnTo>
                  <a:lnTo>
                    <a:pt x="1433" y="585"/>
                  </a:lnTo>
                  <a:lnTo>
                    <a:pt x="1434" y="583"/>
                  </a:lnTo>
                  <a:lnTo>
                    <a:pt x="1434" y="583"/>
                  </a:lnTo>
                  <a:lnTo>
                    <a:pt x="1434" y="582"/>
                  </a:lnTo>
                  <a:lnTo>
                    <a:pt x="1436" y="583"/>
                  </a:lnTo>
                  <a:lnTo>
                    <a:pt x="1436" y="583"/>
                  </a:lnTo>
                  <a:lnTo>
                    <a:pt x="1437" y="583"/>
                  </a:lnTo>
                  <a:lnTo>
                    <a:pt x="1437" y="583"/>
                  </a:lnTo>
                  <a:lnTo>
                    <a:pt x="1437" y="582"/>
                  </a:lnTo>
                  <a:lnTo>
                    <a:pt x="1436" y="582"/>
                  </a:lnTo>
                  <a:lnTo>
                    <a:pt x="1434" y="582"/>
                  </a:lnTo>
                  <a:lnTo>
                    <a:pt x="1434" y="581"/>
                  </a:lnTo>
                  <a:lnTo>
                    <a:pt x="1436" y="581"/>
                  </a:lnTo>
                  <a:lnTo>
                    <a:pt x="1436" y="579"/>
                  </a:lnTo>
                  <a:lnTo>
                    <a:pt x="1436" y="578"/>
                  </a:lnTo>
                  <a:lnTo>
                    <a:pt x="1437" y="578"/>
                  </a:lnTo>
                  <a:lnTo>
                    <a:pt x="1437" y="576"/>
                  </a:lnTo>
                  <a:lnTo>
                    <a:pt x="1437" y="575"/>
                  </a:lnTo>
                  <a:lnTo>
                    <a:pt x="1439" y="575"/>
                  </a:lnTo>
                  <a:lnTo>
                    <a:pt x="1439" y="573"/>
                  </a:lnTo>
                  <a:lnTo>
                    <a:pt x="1440" y="573"/>
                  </a:lnTo>
                  <a:lnTo>
                    <a:pt x="1440" y="572"/>
                  </a:lnTo>
                  <a:lnTo>
                    <a:pt x="1439" y="573"/>
                  </a:lnTo>
                  <a:lnTo>
                    <a:pt x="1437" y="575"/>
                  </a:lnTo>
                  <a:lnTo>
                    <a:pt x="1436" y="576"/>
                  </a:lnTo>
                  <a:lnTo>
                    <a:pt x="1436" y="575"/>
                  </a:lnTo>
                  <a:lnTo>
                    <a:pt x="1437" y="573"/>
                  </a:lnTo>
                  <a:lnTo>
                    <a:pt x="1437" y="572"/>
                  </a:lnTo>
                  <a:lnTo>
                    <a:pt x="1439" y="572"/>
                  </a:lnTo>
                  <a:lnTo>
                    <a:pt x="1440" y="570"/>
                  </a:lnTo>
                  <a:lnTo>
                    <a:pt x="1440" y="569"/>
                  </a:lnTo>
                  <a:lnTo>
                    <a:pt x="1442" y="569"/>
                  </a:lnTo>
                  <a:lnTo>
                    <a:pt x="1442" y="570"/>
                  </a:lnTo>
                  <a:lnTo>
                    <a:pt x="1445" y="569"/>
                  </a:lnTo>
                  <a:lnTo>
                    <a:pt x="1443" y="569"/>
                  </a:lnTo>
                  <a:lnTo>
                    <a:pt x="1445" y="567"/>
                  </a:lnTo>
                  <a:lnTo>
                    <a:pt x="1443" y="567"/>
                  </a:lnTo>
                  <a:lnTo>
                    <a:pt x="1442" y="567"/>
                  </a:lnTo>
                  <a:lnTo>
                    <a:pt x="1440" y="567"/>
                  </a:lnTo>
                  <a:lnTo>
                    <a:pt x="1442" y="566"/>
                  </a:lnTo>
                  <a:lnTo>
                    <a:pt x="1443" y="564"/>
                  </a:lnTo>
                  <a:lnTo>
                    <a:pt x="1442" y="564"/>
                  </a:lnTo>
                  <a:lnTo>
                    <a:pt x="1442" y="563"/>
                  </a:lnTo>
                  <a:lnTo>
                    <a:pt x="1442" y="561"/>
                  </a:lnTo>
                  <a:lnTo>
                    <a:pt x="1443" y="561"/>
                  </a:lnTo>
                  <a:lnTo>
                    <a:pt x="1442" y="560"/>
                  </a:lnTo>
                  <a:lnTo>
                    <a:pt x="1443" y="560"/>
                  </a:lnTo>
                  <a:lnTo>
                    <a:pt x="1445" y="560"/>
                  </a:lnTo>
                  <a:lnTo>
                    <a:pt x="1445" y="558"/>
                  </a:lnTo>
                  <a:lnTo>
                    <a:pt x="1446" y="560"/>
                  </a:lnTo>
                  <a:lnTo>
                    <a:pt x="1446" y="558"/>
                  </a:lnTo>
                  <a:lnTo>
                    <a:pt x="1446" y="557"/>
                  </a:lnTo>
                  <a:lnTo>
                    <a:pt x="1445" y="557"/>
                  </a:lnTo>
                  <a:lnTo>
                    <a:pt x="1445" y="555"/>
                  </a:lnTo>
                  <a:lnTo>
                    <a:pt x="1446" y="555"/>
                  </a:lnTo>
                  <a:lnTo>
                    <a:pt x="1446" y="554"/>
                  </a:lnTo>
                  <a:lnTo>
                    <a:pt x="1448" y="554"/>
                  </a:lnTo>
                  <a:lnTo>
                    <a:pt x="1449" y="554"/>
                  </a:lnTo>
                  <a:lnTo>
                    <a:pt x="1449" y="552"/>
                  </a:lnTo>
                  <a:lnTo>
                    <a:pt x="1451" y="552"/>
                  </a:lnTo>
                  <a:lnTo>
                    <a:pt x="1452" y="554"/>
                  </a:lnTo>
                  <a:lnTo>
                    <a:pt x="1452" y="552"/>
                  </a:lnTo>
                  <a:lnTo>
                    <a:pt x="1451" y="552"/>
                  </a:lnTo>
                  <a:lnTo>
                    <a:pt x="1452" y="551"/>
                  </a:lnTo>
                  <a:lnTo>
                    <a:pt x="1452" y="551"/>
                  </a:lnTo>
                  <a:lnTo>
                    <a:pt x="1452" y="549"/>
                  </a:lnTo>
                  <a:lnTo>
                    <a:pt x="1452" y="549"/>
                  </a:lnTo>
                  <a:lnTo>
                    <a:pt x="1451" y="549"/>
                  </a:lnTo>
                  <a:lnTo>
                    <a:pt x="1451" y="548"/>
                  </a:lnTo>
                  <a:lnTo>
                    <a:pt x="1452" y="548"/>
                  </a:lnTo>
                  <a:lnTo>
                    <a:pt x="1452" y="548"/>
                  </a:lnTo>
                  <a:lnTo>
                    <a:pt x="1452" y="547"/>
                  </a:lnTo>
                  <a:lnTo>
                    <a:pt x="1452" y="548"/>
                  </a:lnTo>
                  <a:lnTo>
                    <a:pt x="1454" y="548"/>
                  </a:lnTo>
                  <a:lnTo>
                    <a:pt x="1454" y="547"/>
                  </a:lnTo>
                  <a:lnTo>
                    <a:pt x="1455" y="547"/>
                  </a:lnTo>
                  <a:lnTo>
                    <a:pt x="1457" y="547"/>
                  </a:lnTo>
                  <a:lnTo>
                    <a:pt x="1458" y="547"/>
                  </a:lnTo>
                  <a:lnTo>
                    <a:pt x="1458" y="545"/>
                  </a:lnTo>
                  <a:lnTo>
                    <a:pt x="1457" y="545"/>
                  </a:lnTo>
                  <a:lnTo>
                    <a:pt x="1457" y="544"/>
                  </a:lnTo>
                  <a:lnTo>
                    <a:pt x="1455" y="544"/>
                  </a:lnTo>
                  <a:lnTo>
                    <a:pt x="1455" y="542"/>
                  </a:lnTo>
                  <a:lnTo>
                    <a:pt x="1457" y="542"/>
                  </a:lnTo>
                  <a:lnTo>
                    <a:pt x="1458" y="542"/>
                  </a:lnTo>
                  <a:lnTo>
                    <a:pt x="1457" y="541"/>
                  </a:lnTo>
                  <a:lnTo>
                    <a:pt x="1458" y="541"/>
                  </a:lnTo>
                  <a:lnTo>
                    <a:pt x="1459" y="541"/>
                  </a:lnTo>
                  <a:lnTo>
                    <a:pt x="1459" y="539"/>
                  </a:lnTo>
                  <a:lnTo>
                    <a:pt x="1458" y="541"/>
                  </a:lnTo>
                  <a:lnTo>
                    <a:pt x="1457" y="539"/>
                  </a:lnTo>
                  <a:lnTo>
                    <a:pt x="1458" y="539"/>
                  </a:lnTo>
                  <a:lnTo>
                    <a:pt x="1458" y="538"/>
                  </a:lnTo>
                  <a:lnTo>
                    <a:pt x="1458" y="536"/>
                  </a:lnTo>
                  <a:lnTo>
                    <a:pt x="1458" y="535"/>
                  </a:lnTo>
                  <a:lnTo>
                    <a:pt x="1457" y="536"/>
                  </a:lnTo>
                  <a:lnTo>
                    <a:pt x="1457" y="538"/>
                  </a:lnTo>
                  <a:lnTo>
                    <a:pt x="1455" y="538"/>
                  </a:lnTo>
                  <a:lnTo>
                    <a:pt x="1454" y="539"/>
                  </a:lnTo>
                  <a:lnTo>
                    <a:pt x="1454" y="538"/>
                  </a:lnTo>
                  <a:lnTo>
                    <a:pt x="1454" y="536"/>
                  </a:lnTo>
                  <a:lnTo>
                    <a:pt x="1455" y="536"/>
                  </a:lnTo>
                  <a:lnTo>
                    <a:pt x="1455" y="535"/>
                  </a:lnTo>
                  <a:lnTo>
                    <a:pt x="1457" y="535"/>
                  </a:lnTo>
                  <a:lnTo>
                    <a:pt x="1457" y="533"/>
                  </a:lnTo>
                  <a:lnTo>
                    <a:pt x="1458" y="533"/>
                  </a:lnTo>
                  <a:lnTo>
                    <a:pt x="1459" y="533"/>
                  </a:lnTo>
                  <a:lnTo>
                    <a:pt x="1461" y="533"/>
                  </a:lnTo>
                  <a:lnTo>
                    <a:pt x="1461" y="532"/>
                  </a:lnTo>
                  <a:lnTo>
                    <a:pt x="1461" y="530"/>
                  </a:lnTo>
                  <a:lnTo>
                    <a:pt x="1462" y="530"/>
                  </a:lnTo>
                  <a:lnTo>
                    <a:pt x="1462" y="532"/>
                  </a:lnTo>
                  <a:lnTo>
                    <a:pt x="1462" y="533"/>
                  </a:lnTo>
                  <a:lnTo>
                    <a:pt x="1462" y="535"/>
                  </a:lnTo>
                  <a:lnTo>
                    <a:pt x="1462" y="536"/>
                  </a:lnTo>
                  <a:lnTo>
                    <a:pt x="1464" y="536"/>
                  </a:lnTo>
                  <a:lnTo>
                    <a:pt x="1465" y="538"/>
                  </a:lnTo>
                  <a:lnTo>
                    <a:pt x="1465" y="536"/>
                  </a:lnTo>
                  <a:lnTo>
                    <a:pt x="1464" y="536"/>
                  </a:lnTo>
                  <a:lnTo>
                    <a:pt x="1464" y="535"/>
                  </a:lnTo>
                  <a:lnTo>
                    <a:pt x="1465" y="535"/>
                  </a:lnTo>
                  <a:lnTo>
                    <a:pt x="1467" y="535"/>
                  </a:lnTo>
                  <a:lnTo>
                    <a:pt x="1467" y="533"/>
                  </a:lnTo>
                  <a:lnTo>
                    <a:pt x="1468" y="533"/>
                  </a:lnTo>
                  <a:lnTo>
                    <a:pt x="1467" y="532"/>
                  </a:lnTo>
                  <a:lnTo>
                    <a:pt x="1467" y="530"/>
                  </a:lnTo>
                  <a:lnTo>
                    <a:pt x="1465" y="529"/>
                  </a:lnTo>
                  <a:lnTo>
                    <a:pt x="1464" y="529"/>
                  </a:lnTo>
                  <a:lnTo>
                    <a:pt x="1464" y="527"/>
                  </a:lnTo>
                  <a:lnTo>
                    <a:pt x="1462" y="527"/>
                  </a:lnTo>
                  <a:lnTo>
                    <a:pt x="1462" y="526"/>
                  </a:lnTo>
                  <a:lnTo>
                    <a:pt x="1461" y="527"/>
                  </a:lnTo>
                  <a:lnTo>
                    <a:pt x="1461" y="526"/>
                  </a:lnTo>
                  <a:lnTo>
                    <a:pt x="1459" y="526"/>
                  </a:lnTo>
                  <a:lnTo>
                    <a:pt x="1459" y="527"/>
                  </a:lnTo>
                  <a:lnTo>
                    <a:pt x="1459" y="529"/>
                  </a:lnTo>
                  <a:lnTo>
                    <a:pt x="1458" y="529"/>
                  </a:lnTo>
                  <a:lnTo>
                    <a:pt x="1457" y="529"/>
                  </a:lnTo>
                  <a:lnTo>
                    <a:pt x="1457" y="527"/>
                  </a:lnTo>
                  <a:lnTo>
                    <a:pt x="1455" y="527"/>
                  </a:lnTo>
                  <a:lnTo>
                    <a:pt x="1455" y="526"/>
                  </a:lnTo>
                  <a:lnTo>
                    <a:pt x="1457" y="526"/>
                  </a:lnTo>
                  <a:lnTo>
                    <a:pt x="1457" y="524"/>
                  </a:lnTo>
                  <a:lnTo>
                    <a:pt x="1455" y="524"/>
                  </a:lnTo>
                  <a:lnTo>
                    <a:pt x="1457" y="523"/>
                  </a:lnTo>
                  <a:lnTo>
                    <a:pt x="1458" y="524"/>
                  </a:lnTo>
                  <a:lnTo>
                    <a:pt x="1458" y="523"/>
                  </a:lnTo>
                  <a:lnTo>
                    <a:pt x="1458" y="521"/>
                  </a:lnTo>
                  <a:lnTo>
                    <a:pt x="1458" y="520"/>
                  </a:lnTo>
                  <a:lnTo>
                    <a:pt x="1458" y="518"/>
                  </a:lnTo>
                  <a:lnTo>
                    <a:pt x="1458" y="517"/>
                  </a:lnTo>
                  <a:lnTo>
                    <a:pt x="1457" y="516"/>
                  </a:lnTo>
                  <a:lnTo>
                    <a:pt x="1458" y="516"/>
                  </a:lnTo>
                  <a:lnTo>
                    <a:pt x="1459" y="516"/>
                  </a:lnTo>
                  <a:lnTo>
                    <a:pt x="1461" y="516"/>
                  </a:lnTo>
                  <a:lnTo>
                    <a:pt x="1461" y="517"/>
                  </a:lnTo>
                  <a:lnTo>
                    <a:pt x="1461" y="518"/>
                  </a:lnTo>
                  <a:lnTo>
                    <a:pt x="1461" y="520"/>
                  </a:lnTo>
                  <a:lnTo>
                    <a:pt x="1461" y="521"/>
                  </a:lnTo>
                  <a:lnTo>
                    <a:pt x="1459" y="521"/>
                  </a:lnTo>
                  <a:lnTo>
                    <a:pt x="1459" y="523"/>
                  </a:lnTo>
                  <a:lnTo>
                    <a:pt x="1459" y="524"/>
                  </a:lnTo>
                  <a:lnTo>
                    <a:pt x="1461" y="524"/>
                  </a:lnTo>
                  <a:lnTo>
                    <a:pt x="1461" y="523"/>
                  </a:lnTo>
                  <a:lnTo>
                    <a:pt x="1461" y="521"/>
                  </a:lnTo>
                  <a:lnTo>
                    <a:pt x="1462" y="521"/>
                  </a:lnTo>
                  <a:lnTo>
                    <a:pt x="1462" y="520"/>
                  </a:lnTo>
                  <a:lnTo>
                    <a:pt x="1464" y="520"/>
                  </a:lnTo>
                  <a:lnTo>
                    <a:pt x="1462" y="518"/>
                  </a:lnTo>
                  <a:lnTo>
                    <a:pt x="1464" y="517"/>
                  </a:lnTo>
                  <a:lnTo>
                    <a:pt x="1465" y="517"/>
                  </a:lnTo>
                  <a:lnTo>
                    <a:pt x="1465" y="518"/>
                  </a:lnTo>
                  <a:lnTo>
                    <a:pt x="1465" y="520"/>
                  </a:lnTo>
                  <a:lnTo>
                    <a:pt x="1467" y="520"/>
                  </a:lnTo>
                  <a:lnTo>
                    <a:pt x="1467" y="521"/>
                  </a:lnTo>
                  <a:lnTo>
                    <a:pt x="1465" y="521"/>
                  </a:lnTo>
                  <a:lnTo>
                    <a:pt x="1465" y="523"/>
                  </a:lnTo>
                  <a:lnTo>
                    <a:pt x="1465" y="524"/>
                  </a:lnTo>
                  <a:lnTo>
                    <a:pt x="1467" y="524"/>
                  </a:lnTo>
                  <a:lnTo>
                    <a:pt x="1467" y="523"/>
                  </a:lnTo>
                  <a:lnTo>
                    <a:pt x="1467" y="521"/>
                  </a:lnTo>
                  <a:lnTo>
                    <a:pt x="1468" y="521"/>
                  </a:lnTo>
                  <a:lnTo>
                    <a:pt x="1470" y="520"/>
                  </a:lnTo>
                  <a:lnTo>
                    <a:pt x="1470" y="521"/>
                  </a:lnTo>
                  <a:lnTo>
                    <a:pt x="1471" y="523"/>
                  </a:lnTo>
                  <a:lnTo>
                    <a:pt x="1471" y="521"/>
                  </a:lnTo>
                  <a:lnTo>
                    <a:pt x="1470" y="521"/>
                  </a:lnTo>
                  <a:lnTo>
                    <a:pt x="1471" y="520"/>
                  </a:lnTo>
                  <a:lnTo>
                    <a:pt x="1473" y="518"/>
                  </a:lnTo>
                  <a:lnTo>
                    <a:pt x="1474" y="517"/>
                  </a:lnTo>
                  <a:lnTo>
                    <a:pt x="1476" y="517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4" y="514"/>
                  </a:lnTo>
                  <a:lnTo>
                    <a:pt x="1474" y="513"/>
                  </a:lnTo>
                  <a:lnTo>
                    <a:pt x="1474" y="513"/>
                  </a:lnTo>
                  <a:lnTo>
                    <a:pt x="1473" y="513"/>
                  </a:lnTo>
                  <a:lnTo>
                    <a:pt x="1474" y="511"/>
                  </a:lnTo>
                  <a:lnTo>
                    <a:pt x="1473" y="511"/>
                  </a:lnTo>
                  <a:lnTo>
                    <a:pt x="1473" y="513"/>
                  </a:lnTo>
                  <a:lnTo>
                    <a:pt x="1471" y="513"/>
                  </a:lnTo>
                  <a:lnTo>
                    <a:pt x="1471" y="514"/>
                  </a:lnTo>
                  <a:lnTo>
                    <a:pt x="1470" y="514"/>
                  </a:lnTo>
                  <a:lnTo>
                    <a:pt x="1470" y="513"/>
                  </a:lnTo>
                  <a:lnTo>
                    <a:pt x="1468" y="513"/>
                  </a:lnTo>
                  <a:lnTo>
                    <a:pt x="1468" y="513"/>
                  </a:lnTo>
                  <a:lnTo>
                    <a:pt x="1470" y="513"/>
                  </a:lnTo>
                  <a:lnTo>
                    <a:pt x="1471" y="511"/>
                  </a:lnTo>
                  <a:lnTo>
                    <a:pt x="1470" y="511"/>
                  </a:lnTo>
                  <a:lnTo>
                    <a:pt x="1471" y="510"/>
                  </a:lnTo>
                  <a:lnTo>
                    <a:pt x="1470" y="510"/>
                  </a:lnTo>
                  <a:lnTo>
                    <a:pt x="1470" y="508"/>
                  </a:lnTo>
                  <a:lnTo>
                    <a:pt x="1468" y="508"/>
                  </a:lnTo>
                  <a:lnTo>
                    <a:pt x="1468" y="507"/>
                  </a:lnTo>
                  <a:lnTo>
                    <a:pt x="1470" y="507"/>
                  </a:lnTo>
                  <a:lnTo>
                    <a:pt x="1471" y="507"/>
                  </a:lnTo>
                  <a:lnTo>
                    <a:pt x="1473" y="508"/>
                  </a:lnTo>
                  <a:lnTo>
                    <a:pt x="1473" y="507"/>
                  </a:lnTo>
                  <a:lnTo>
                    <a:pt x="1471" y="505"/>
                  </a:lnTo>
                  <a:lnTo>
                    <a:pt x="1473" y="505"/>
                  </a:lnTo>
                  <a:lnTo>
                    <a:pt x="1474" y="505"/>
                  </a:lnTo>
                  <a:lnTo>
                    <a:pt x="1474" y="504"/>
                  </a:lnTo>
                  <a:lnTo>
                    <a:pt x="1473" y="504"/>
                  </a:lnTo>
                  <a:lnTo>
                    <a:pt x="1473" y="502"/>
                  </a:lnTo>
                  <a:lnTo>
                    <a:pt x="1474" y="502"/>
                  </a:lnTo>
                  <a:lnTo>
                    <a:pt x="1476" y="502"/>
                  </a:lnTo>
                  <a:lnTo>
                    <a:pt x="1476" y="504"/>
                  </a:lnTo>
                  <a:lnTo>
                    <a:pt x="1476" y="505"/>
                  </a:lnTo>
                  <a:lnTo>
                    <a:pt x="1477" y="505"/>
                  </a:lnTo>
                  <a:lnTo>
                    <a:pt x="1477" y="507"/>
                  </a:lnTo>
                  <a:lnTo>
                    <a:pt x="1479" y="508"/>
                  </a:lnTo>
                  <a:lnTo>
                    <a:pt x="1479" y="507"/>
                  </a:lnTo>
                  <a:lnTo>
                    <a:pt x="1479" y="505"/>
                  </a:lnTo>
                  <a:lnTo>
                    <a:pt x="1480" y="505"/>
                  </a:lnTo>
                  <a:lnTo>
                    <a:pt x="1480" y="507"/>
                  </a:lnTo>
                  <a:lnTo>
                    <a:pt x="1482" y="507"/>
                  </a:lnTo>
                  <a:lnTo>
                    <a:pt x="1482" y="508"/>
                  </a:lnTo>
                  <a:lnTo>
                    <a:pt x="1482" y="510"/>
                  </a:lnTo>
                  <a:lnTo>
                    <a:pt x="1483" y="510"/>
                  </a:lnTo>
                  <a:lnTo>
                    <a:pt x="1483" y="508"/>
                  </a:lnTo>
                  <a:lnTo>
                    <a:pt x="1482" y="507"/>
                  </a:lnTo>
                  <a:lnTo>
                    <a:pt x="1480" y="505"/>
                  </a:lnTo>
                  <a:lnTo>
                    <a:pt x="1482" y="505"/>
                  </a:lnTo>
                  <a:lnTo>
                    <a:pt x="1482" y="504"/>
                  </a:lnTo>
                  <a:lnTo>
                    <a:pt x="1479" y="504"/>
                  </a:lnTo>
                  <a:lnTo>
                    <a:pt x="1477" y="504"/>
                  </a:lnTo>
                  <a:lnTo>
                    <a:pt x="1477" y="502"/>
                  </a:lnTo>
                  <a:lnTo>
                    <a:pt x="1479" y="502"/>
                  </a:lnTo>
                  <a:lnTo>
                    <a:pt x="1480" y="502"/>
                  </a:lnTo>
                  <a:lnTo>
                    <a:pt x="1479" y="501"/>
                  </a:lnTo>
                  <a:lnTo>
                    <a:pt x="1479" y="499"/>
                  </a:lnTo>
                  <a:lnTo>
                    <a:pt x="1480" y="501"/>
                  </a:lnTo>
                  <a:lnTo>
                    <a:pt x="1482" y="501"/>
                  </a:lnTo>
                  <a:lnTo>
                    <a:pt x="1480" y="499"/>
                  </a:lnTo>
                  <a:lnTo>
                    <a:pt x="1482" y="498"/>
                  </a:lnTo>
                  <a:lnTo>
                    <a:pt x="1482" y="499"/>
                  </a:lnTo>
                  <a:lnTo>
                    <a:pt x="1483" y="501"/>
                  </a:lnTo>
                  <a:lnTo>
                    <a:pt x="1483" y="502"/>
                  </a:lnTo>
                  <a:lnTo>
                    <a:pt x="1483" y="504"/>
                  </a:lnTo>
                  <a:lnTo>
                    <a:pt x="1485" y="504"/>
                  </a:lnTo>
                  <a:lnTo>
                    <a:pt x="1485" y="502"/>
                  </a:lnTo>
                  <a:lnTo>
                    <a:pt x="1486" y="501"/>
                  </a:lnTo>
                  <a:lnTo>
                    <a:pt x="1486" y="499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8" y="499"/>
                  </a:lnTo>
                  <a:lnTo>
                    <a:pt x="1488" y="498"/>
                  </a:lnTo>
                  <a:lnTo>
                    <a:pt x="1489" y="498"/>
                  </a:lnTo>
                  <a:lnTo>
                    <a:pt x="1489" y="499"/>
                  </a:lnTo>
                  <a:lnTo>
                    <a:pt x="1489" y="501"/>
                  </a:lnTo>
                  <a:lnTo>
                    <a:pt x="1489" y="502"/>
                  </a:lnTo>
                  <a:lnTo>
                    <a:pt x="1490" y="502"/>
                  </a:lnTo>
                  <a:lnTo>
                    <a:pt x="1490" y="501"/>
                  </a:lnTo>
                  <a:lnTo>
                    <a:pt x="1490" y="499"/>
                  </a:lnTo>
                  <a:lnTo>
                    <a:pt x="1492" y="499"/>
                  </a:lnTo>
                  <a:lnTo>
                    <a:pt x="1492" y="498"/>
                  </a:lnTo>
                  <a:lnTo>
                    <a:pt x="1492" y="496"/>
                  </a:lnTo>
                  <a:lnTo>
                    <a:pt x="1493" y="496"/>
                  </a:lnTo>
                  <a:lnTo>
                    <a:pt x="1493" y="495"/>
                  </a:lnTo>
                  <a:lnTo>
                    <a:pt x="1495" y="496"/>
                  </a:lnTo>
                  <a:lnTo>
                    <a:pt x="1496" y="496"/>
                  </a:lnTo>
                  <a:lnTo>
                    <a:pt x="1496" y="498"/>
                  </a:lnTo>
                  <a:lnTo>
                    <a:pt x="1495" y="498"/>
                  </a:lnTo>
                  <a:lnTo>
                    <a:pt x="1493" y="499"/>
                  </a:lnTo>
                  <a:lnTo>
                    <a:pt x="1493" y="501"/>
                  </a:lnTo>
                  <a:lnTo>
                    <a:pt x="1495" y="502"/>
                  </a:lnTo>
                  <a:lnTo>
                    <a:pt x="1493" y="502"/>
                  </a:lnTo>
                  <a:lnTo>
                    <a:pt x="1493" y="504"/>
                  </a:lnTo>
                  <a:lnTo>
                    <a:pt x="1493" y="505"/>
                  </a:lnTo>
                  <a:lnTo>
                    <a:pt x="1495" y="505"/>
                  </a:lnTo>
                  <a:lnTo>
                    <a:pt x="1495" y="504"/>
                  </a:lnTo>
                  <a:lnTo>
                    <a:pt x="1496" y="504"/>
                  </a:lnTo>
                  <a:lnTo>
                    <a:pt x="1496" y="502"/>
                  </a:lnTo>
                  <a:lnTo>
                    <a:pt x="1495" y="502"/>
                  </a:lnTo>
                  <a:lnTo>
                    <a:pt x="1495" y="501"/>
                  </a:lnTo>
                  <a:lnTo>
                    <a:pt x="1495" y="499"/>
                  </a:lnTo>
                  <a:lnTo>
                    <a:pt x="1496" y="499"/>
                  </a:lnTo>
                  <a:lnTo>
                    <a:pt x="1498" y="498"/>
                  </a:lnTo>
                  <a:lnTo>
                    <a:pt x="1498" y="496"/>
                  </a:lnTo>
                  <a:lnTo>
                    <a:pt x="1499" y="495"/>
                  </a:lnTo>
                  <a:lnTo>
                    <a:pt x="1499" y="496"/>
                  </a:lnTo>
                  <a:lnTo>
                    <a:pt x="1501" y="496"/>
                  </a:lnTo>
                  <a:lnTo>
                    <a:pt x="1502" y="496"/>
                  </a:lnTo>
                  <a:lnTo>
                    <a:pt x="1501" y="495"/>
                  </a:lnTo>
                  <a:lnTo>
                    <a:pt x="1501" y="493"/>
                  </a:lnTo>
                  <a:lnTo>
                    <a:pt x="1502" y="493"/>
                  </a:lnTo>
                  <a:lnTo>
                    <a:pt x="1504" y="493"/>
                  </a:lnTo>
                  <a:lnTo>
                    <a:pt x="1504" y="495"/>
                  </a:lnTo>
                  <a:lnTo>
                    <a:pt x="1504" y="496"/>
                  </a:lnTo>
                  <a:lnTo>
                    <a:pt x="1505" y="496"/>
                  </a:lnTo>
                  <a:lnTo>
                    <a:pt x="1507" y="498"/>
                  </a:lnTo>
                  <a:lnTo>
                    <a:pt x="1507" y="496"/>
                  </a:lnTo>
                  <a:lnTo>
                    <a:pt x="1507" y="495"/>
                  </a:lnTo>
                  <a:lnTo>
                    <a:pt x="1507" y="493"/>
                  </a:lnTo>
                  <a:lnTo>
                    <a:pt x="1505" y="493"/>
                  </a:lnTo>
                  <a:lnTo>
                    <a:pt x="1505" y="492"/>
                  </a:lnTo>
                  <a:lnTo>
                    <a:pt x="1504" y="492"/>
                  </a:lnTo>
                  <a:lnTo>
                    <a:pt x="1502" y="492"/>
                  </a:lnTo>
                  <a:lnTo>
                    <a:pt x="1502" y="490"/>
                  </a:lnTo>
                  <a:lnTo>
                    <a:pt x="1501" y="490"/>
                  </a:lnTo>
                  <a:lnTo>
                    <a:pt x="1501" y="489"/>
                  </a:lnTo>
                  <a:lnTo>
                    <a:pt x="1501" y="487"/>
                  </a:lnTo>
                  <a:lnTo>
                    <a:pt x="1502" y="487"/>
                  </a:lnTo>
                  <a:lnTo>
                    <a:pt x="1504" y="487"/>
                  </a:lnTo>
                  <a:lnTo>
                    <a:pt x="1504" y="486"/>
                  </a:lnTo>
                  <a:lnTo>
                    <a:pt x="1504" y="484"/>
                  </a:lnTo>
                  <a:lnTo>
                    <a:pt x="1505" y="484"/>
                  </a:lnTo>
                  <a:lnTo>
                    <a:pt x="1505" y="486"/>
                  </a:lnTo>
                  <a:lnTo>
                    <a:pt x="1505" y="487"/>
                  </a:lnTo>
                  <a:lnTo>
                    <a:pt x="1507" y="486"/>
                  </a:lnTo>
                  <a:lnTo>
                    <a:pt x="1508" y="486"/>
                  </a:lnTo>
                  <a:lnTo>
                    <a:pt x="1508" y="487"/>
                  </a:lnTo>
                  <a:lnTo>
                    <a:pt x="1510" y="487"/>
                  </a:lnTo>
                  <a:lnTo>
                    <a:pt x="1508" y="489"/>
                  </a:lnTo>
                  <a:lnTo>
                    <a:pt x="1510" y="489"/>
                  </a:lnTo>
                  <a:lnTo>
                    <a:pt x="1510" y="487"/>
                  </a:lnTo>
                  <a:lnTo>
                    <a:pt x="1510" y="486"/>
                  </a:lnTo>
                  <a:lnTo>
                    <a:pt x="1511" y="486"/>
                  </a:lnTo>
                  <a:lnTo>
                    <a:pt x="1511" y="484"/>
                  </a:lnTo>
                  <a:lnTo>
                    <a:pt x="1513" y="484"/>
                  </a:lnTo>
                  <a:lnTo>
                    <a:pt x="1513" y="486"/>
                  </a:lnTo>
                  <a:lnTo>
                    <a:pt x="1514" y="486"/>
                  </a:lnTo>
                  <a:lnTo>
                    <a:pt x="1514" y="487"/>
                  </a:lnTo>
                  <a:lnTo>
                    <a:pt x="1513" y="487"/>
                  </a:lnTo>
                  <a:lnTo>
                    <a:pt x="1511" y="487"/>
                  </a:lnTo>
                  <a:lnTo>
                    <a:pt x="1511" y="489"/>
                  </a:lnTo>
                  <a:lnTo>
                    <a:pt x="1513" y="489"/>
                  </a:lnTo>
                  <a:lnTo>
                    <a:pt x="1514" y="489"/>
                  </a:lnTo>
                  <a:lnTo>
                    <a:pt x="1514" y="490"/>
                  </a:lnTo>
                  <a:lnTo>
                    <a:pt x="1513" y="490"/>
                  </a:lnTo>
                  <a:lnTo>
                    <a:pt x="1513" y="492"/>
                  </a:lnTo>
                  <a:lnTo>
                    <a:pt x="1514" y="490"/>
                  </a:lnTo>
                  <a:lnTo>
                    <a:pt x="1514" y="492"/>
                  </a:lnTo>
                  <a:lnTo>
                    <a:pt x="1514" y="493"/>
                  </a:lnTo>
                  <a:lnTo>
                    <a:pt x="1516" y="493"/>
                  </a:lnTo>
                  <a:lnTo>
                    <a:pt x="1516" y="495"/>
                  </a:lnTo>
                  <a:lnTo>
                    <a:pt x="1517" y="493"/>
                  </a:lnTo>
                  <a:lnTo>
                    <a:pt x="1517" y="495"/>
                  </a:lnTo>
                  <a:lnTo>
                    <a:pt x="1519" y="493"/>
                  </a:lnTo>
                  <a:lnTo>
                    <a:pt x="1517" y="493"/>
                  </a:lnTo>
                  <a:lnTo>
                    <a:pt x="1517" y="492"/>
                  </a:lnTo>
                  <a:lnTo>
                    <a:pt x="1517" y="490"/>
                  </a:lnTo>
                  <a:lnTo>
                    <a:pt x="1517" y="489"/>
                  </a:lnTo>
                  <a:lnTo>
                    <a:pt x="1519" y="489"/>
                  </a:lnTo>
                  <a:lnTo>
                    <a:pt x="1519" y="487"/>
                  </a:lnTo>
                  <a:lnTo>
                    <a:pt x="1519" y="486"/>
                  </a:lnTo>
                  <a:lnTo>
                    <a:pt x="1517" y="486"/>
                  </a:lnTo>
                  <a:lnTo>
                    <a:pt x="1516" y="487"/>
                  </a:lnTo>
                  <a:lnTo>
                    <a:pt x="1516" y="486"/>
                  </a:lnTo>
                  <a:lnTo>
                    <a:pt x="1514" y="486"/>
                  </a:lnTo>
                  <a:lnTo>
                    <a:pt x="1514" y="484"/>
                  </a:lnTo>
                  <a:lnTo>
                    <a:pt x="1514" y="483"/>
                  </a:lnTo>
                  <a:lnTo>
                    <a:pt x="1514" y="482"/>
                  </a:lnTo>
                  <a:lnTo>
                    <a:pt x="1516" y="482"/>
                  </a:lnTo>
                  <a:lnTo>
                    <a:pt x="1517" y="482"/>
                  </a:lnTo>
                  <a:lnTo>
                    <a:pt x="1519" y="480"/>
                  </a:lnTo>
                  <a:lnTo>
                    <a:pt x="1519" y="482"/>
                  </a:lnTo>
                  <a:lnTo>
                    <a:pt x="1520" y="482"/>
                  </a:lnTo>
                  <a:lnTo>
                    <a:pt x="1520" y="483"/>
                  </a:lnTo>
                  <a:lnTo>
                    <a:pt x="1519" y="484"/>
                  </a:lnTo>
                  <a:lnTo>
                    <a:pt x="1520" y="484"/>
                  </a:lnTo>
                  <a:lnTo>
                    <a:pt x="1520" y="483"/>
                  </a:lnTo>
                  <a:lnTo>
                    <a:pt x="1522" y="483"/>
                  </a:lnTo>
                  <a:lnTo>
                    <a:pt x="1522" y="482"/>
                  </a:lnTo>
                  <a:lnTo>
                    <a:pt x="1523" y="482"/>
                  </a:lnTo>
                  <a:lnTo>
                    <a:pt x="1523" y="480"/>
                  </a:lnTo>
                  <a:lnTo>
                    <a:pt x="1523" y="479"/>
                  </a:lnTo>
                  <a:lnTo>
                    <a:pt x="1523" y="477"/>
                  </a:lnTo>
                  <a:lnTo>
                    <a:pt x="1524" y="477"/>
                  </a:lnTo>
                  <a:lnTo>
                    <a:pt x="1524" y="479"/>
                  </a:lnTo>
                  <a:lnTo>
                    <a:pt x="1526" y="479"/>
                  </a:lnTo>
                  <a:lnTo>
                    <a:pt x="1526" y="477"/>
                  </a:lnTo>
                  <a:lnTo>
                    <a:pt x="1524" y="477"/>
                  </a:lnTo>
                  <a:lnTo>
                    <a:pt x="1523" y="477"/>
                  </a:lnTo>
                  <a:lnTo>
                    <a:pt x="1523" y="476"/>
                  </a:lnTo>
                  <a:lnTo>
                    <a:pt x="1524" y="476"/>
                  </a:lnTo>
                  <a:lnTo>
                    <a:pt x="1526" y="477"/>
                  </a:lnTo>
                  <a:lnTo>
                    <a:pt x="1526" y="476"/>
                  </a:lnTo>
                  <a:lnTo>
                    <a:pt x="1526" y="474"/>
                  </a:lnTo>
                  <a:lnTo>
                    <a:pt x="1526" y="473"/>
                  </a:lnTo>
                  <a:lnTo>
                    <a:pt x="1527" y="473"/>
                  </a:lnTo>
                  <a:lnTo>
                    <a:pt x="1527" y="474"/>
                  </a:lnTo>
                  <a:lnTo>
                    <a:pt x="1529" y="476"/>
                  </a:lnTo>
                  <a:lnTo>
                    <a:pt x="1529" y="474"/>
                  </a:lnTo>
                  <a:lnTo>
                    <a:pt x="1530" y="474"/>
                  </a:lnTo>
                  <a:lnTo>
                    <a:pt x="1530" y="476"/>
                  </a:lnTo>
                  <a:lnTo>
                    <a:pt x="1532" y="476"/>
                  </a:lnTo>
                  <a:lnTo>
                    <a:pt x="1533" y="474"/>
                  </a:lnTo>
                  <a:lnTo>
                    <a:pt x="1535" y="474"/>
                  </a:lnTo>
                  <a:lnTo>
                    <a:pt x="1536" y="474"/>
                  </a:lnTo>
                  <a:lnTo>
                    <a:pt x="1536" y="476"/>
                  </a:lnTo>
                  <a:lnTo>
                    <a:pt x="1535" y="476"/>
                  </a:lnTo>
                  <a:lnTo>
                    <a:pt x="1535" y="477"/>
                  </a:lnTo>
                  <a:lnTo>
                    <a:pt x="1533" y="477"/>
                  </a:lnTo>
                  <a:lnTo>
                    <a:pt x="1533" y="477"/>
                  </a:lnTo>
                  <a:lnTo>
                    <a:pt x="1533" y="479"/>
                  </a:lnTo>
                  <a:lnTo>
                    <a:pt x="1532" y="479"/>
                  </a:lnTo>
                  <a:lnTo>
                    <a:pt x="1532" y="480"/>
                  </a:lnTo>
                  <a:lnTo>
                    <a:pt x="1530" y="480"/>
                  </a:lnTo>
                  <a:lnTo>
                    <a:pt x="1529" y="482"/>
                  </a:lnTo>
                  <a:lnTo>
                    <a:pt x="1530" y="482"/>
                  </a:lnTo>
                  <a:lnTo>
                    <a:pt x="1530" y="483"/>
                  </a:lnTo>
                  <a:lnTo>
                    <a:pt x="1530" y="484"/>
                  </a:lnTo>
                  <a:lnTo>
                    <a:pt x="1529" y="486"/>
                  </a:lnTo>
                  <a:lnTo>
                    <a:pt x="1530" y="486"/>
                  </a:lnTo>
                  <a:lnTo>
                    <a:pt x="1529" y="487"/>
                  </a:lnTo>
                  <a:lnTo>
                    <a:pt x="1529" y="489"/>
                  </a:lnTo>
                  <a:lnTo>
                    <a:pt x="1529" y="490"/>
                  </a:lnTo>
                  <a:lnTo>
                    <a:pt x="1529" y="492"/>
                  </a:lnTo>
                  <a:lnTo>
                    <a:pt x="1530" y="492"/>
                  </a:lnTo>
                  <a:lnTo>
                    <a:pt x="1530" y="490"/>
                  </a:lnTo>
                  <a:lnTo>
                    <a:pt x="1532" y="489"/>
                  </a:lnTo>
                  <a:lnTo>
                    <a:pt x="1532" y="487"/>
                  </a:lnTo>
                  <a:lnTo>
                    <a:pt x="1533" y="487"/>
                  </a:lnTo>
                  <a:lnTo>
                    <a:pt x="1533" y="486"/>
                  </a:lnTo>
                  <a:lnTo>
                    <a:pt x="1532" y="486"/>
                  </a:lnTo>
                  <a:lnTo>
                    <a:pt x="1533" y="483"/>
                  </a:lnTo>
                  <a:lnTo>
                    <a:pt x="1535" y="480"/>
                  </a:lnTo>
                  <a:lnTo>
                    <a:pt x="1536" y="480"/>
                  </a:lnTo>
                  <a:lnTo>
                    <a:pt x="1536" y="479"/>
                  </a:lnTo>
                  <a:lnTo>
                    <a:pt x="1536" y="477"/>
                  </a:lnTo>
                  <a:lnTo>
                    <a:pt x="1538" y="477"/>
                  </a:lnTo>
                  <a:lnTo>
                    <a:pt x="1538" y="477"/>
                  </a:lnTo>
                  <a:lnTo>
                    <a:pt x="1539" y="476"/>
                  </a:lnTo>
                  <a:lnTo>
                    <a:pt x="1539" y="474"/>
                  </a:lnTo>
                  <a:lnTo>
                    <a:pt x="1541" y="473"/>
                  </a:lnTo>
                  <a:lnTo>
                    <a:pt x="1542" y="473"/>
                  </a:lnTo>
                  <a:lnTo>
                    <a:pt x="1542" y="474"/>
                  </a:lnTo>
                  <a:lnTo>
                    <a:pt x="1542" y="476"/>
                  </a:lnTo>
                  <a:lnTo>
                    <a:pt x="1542" y="477"/>
                  </a:lnTo>
                  <a:lnTo>
                    <a:pt x="1542" y="477"/>
                  </a:lnTo>
                  <a:lnTo>
                    <a:pt x="1541" y="477"/>
                  </a:lnTo>
                  <a:lnTo>
                    <a:pt x="1539" y="479"/>
                  </a:lnTo>
                  <a:lnTo>
                    <a:pt x="1541" y="479"/>
                  </a:lnTo>
                  <a:lnTo>
                    <a:pt x="1542" y="479"/>
                  </a:lnTo>
                  <a:lnTo>
                    <a:pt x="1541" y="480"/>
                  </a:lnTo>
                  <a:lnTo>
                    <a:pt x="1541" y="482"/>
                  </a:lnTo>
                  <a:lnTo>
                    <a:pt x="1541" y="483"/>
                  </a:lnTo>
                  <a:lnTo>
                    <a:pt x="1541" y="484"/>
                  </a:lnTo>
                  <a:lnTo>
                    <a:pt x="1542" y="484"/>
                  </a:lnTo>
                  <a:lnTo>
                    <a:pt x="1542" y="483"/>
                  </a:lnTo>
                  <a:lnTo>
                    <a:pt x="1544" y="483"/>
                  </a:lnTo>
                  <a:lnTo>
                    <a:pt x="1545" y="483"/>
                  </a:lnTo>
                  <a:lnTo>
                    <a:pt x="1545" y="482"/>
                  </a:lnTo>
                  <a:lnTo>
                    <a:pt x="1544" y="482"/>
                  </a:lnTo>
                  <a:lnTo>
                    <a:pt x="1544" y="480"/>
                  </a:lnTo>
                  <a:lnTo>
                    <a:pt x="1545" y="480"/>
                  </a:lnTo>
                  <a:lnTo>
                    <a:pt x="1547" y="480"/>
                  </a:lnTo>
                  <a:lnTo>
                    <a:pt x="1545" y="479"/>
                  </a:lnTo>
                  <a:lnTo>
                    <a:pt x="1545" y="477"/>
                  </a:lnTo>
                  <a:lnTo>
                    <a:pt x="1547" y="477"/>
                  </a:lnTo>
                  <a:lnTo>
                    <a:pt x="1547" y="476"/>
                  </a:lnTo>
                  <a:lnTo>
                    <a:pt x="1550" y="477"/>
                  </a:lnTo>
                  <a:lnTo>
                    <a:pt x="1548" y="476"/>
                  </a:lnTo>
                  <a:lnTo>
                    <a:pt x="1548" y="474"/>
                  </a:lnTo>
                  <a:lnTo>
                    <a:pt x="1547" y="474"/>
                  </a:lnTo>
                  <a:lnTo>
                    <a:pt x="1545" y="474"/>
                  </a:lnTo>
                  <a:lnTo>
                    <a:pt x="1545" y="473"/>
                  </a:lnTo>
                  <a:lnTo>
                    <a:pt x="1547" y="473"/>
                  </a:lnTo>
                  <a:lnTo>
                    <a:pt x="1547" y="471"/>
                  </a:lnTo>
                  <a:lnTo>
                    <a:pt x="1548" y="471"/>
                  </a:lnTo>
                  <a:lnTo>
                    <a:pt x="1548" y="470"/>
                  </a:lnTo>
                  <a:lnTo>
                    <a:pt x="1550" y="470"/>
                  </a:lnTo>
                  <a:lnTo>
                    <a:pt x="1551" y="470"/>
                  </a:lnTo>
                  <a:lnTo>
                    <a:pt x="1551" y="471"/>
                  </a:lnTo>
                  <a:lnTo>
                    <a:pt x="1553" y="470"/>
                  </a:lnTo>
                  <a:lnTo>
                    <a:pt x="1554" y="470"/>
                  </a:lnTo>
                  <a:lnTo>
                    <a:pt x="1554" y="471"/>
                  </a:lnTo>
                  <a:lnTo>
                    <a:pt x="1555" y="471"/>
                  </a:lnTo>
                  <a:lnTo>
                    <a:pt x="1555" y="473"/>
                  </a:lnTo>
                  <a:lnTo>
                    <a:pt x="1555" y="474"/>
                  </a:lnTo>
                  <a:lnTo>
                    <a:pt x="1555" y="476"/>
                  </a:lnTo>
                  <a:lnTo>
                    <a:pt x="1554" y="476"/>
                  </a:lnTo>
                  <a:lnTo>
                    <a:pt x="1554" y="477"/>
                  </a:lnTo>
                  <a:lnTo>
                    <a:pt x="1553" y="477"/>
                  </a:lnTo>
                  <a:lnTo>
                    <a:pt x="1553" y="476"/>
                  </a:lnTo>
                  <a:lnTo>
                    <a:pt x="1551" y="477"/>
                  </a:lnTo>
                  <a:lnTo>
                    <a:pt x="1553" y="477"/>
                  </a:lnTo>
                  <a:lnTo>
                    <a:pt x="1553" y="477"/>
                  </a:lnTo>
                  <a:lnTo>
                    <a:pt x="1551" y="477"/>
                  </a:lnTo>
                  <a:lnTo>
                    <a:pt x="1551" y="479"/>
                  </a:lnTo>
                  <a:lnTo>
                    <a:pt x="1550" y="479"/>
                  </a:lnTo>
                  <a:lnTo>
                    <a:pt x="1550" y="480"/>
                  </a:lnTo>
                  <a:lnTo>
                    <a:pt x="1551" y="480"/>
                  </a:lnTo>
                  <a:lnTo>
                    <a:pt x="1553" y="479"/>
                  </a:lnTo>
                  <a:lnTo>
                    <a:pt x="1554" y="477"/>
                  </a:lnTo>
                  <a:lnTo>
                    <a:pt x="1554" y="479"/>
                  </a:lnTo>
                  <a:lnTo>
                    <a:pt x="1554" y="480"/>
                  </a:lnTo>
                  <a:lnTo>
                    <a:pt x="1553" y="480"/>
                  </a:lnTo>
                  <a:lnTo>
                    <a:pt x="1553" y="482"/>
                  </a:lnTo>
                  <a:lnTo>
                    <a:pt x="1551" y="482"/>
                  </a:lnTo>
                  <a:lnTo>
                    <a:pt x="1551" y="483"/>
                  </a:lnTo>
                  <a:lnTo>
                    <a:pt x="1553" y="482"/>
                  </a:lnTo>
                  <a:lnTo>
                    <a:pt x="1554" y="482"/>
                  </a:lnTo>
                  <a:lnTo>
                    <a:pt x="1553" y="483"/>
                  </a:lnTo>
                  <a:lnTo>
                    <a:pt x="1554" y="483"/>
                  </a:lnTo>
                  <a:lnTo>
                    <a:pt x="1555" y="483"/>
                  </a:lnTo>
                  <a:lnTo>
                    <a:pt x="1555" y="482"/>
                  </a:lnTo>
                  <a:lnTo>
                    <a:pt x="1555" y="480"/>
                  </a:lnTo>
                  <a:lnTo>
                    <a:pt x="1555" y="479"/>
                  </a:lnTo>
                  <a:lnTo>
                    <a:pt x="1555" y="477"/>
                  </a:lnTo>
                  <a:lnTo>
                    <a:pt x="1557" y="479"/>
                  </a:lnTo>
                  <a:lnTo>
                    <a:pt x="1557" y="477"/>
                  </a:lnTo>
                  <a:lnTo>
                    <a:pt x="1555" y="477"/>
                  </a:lnTo>
                  <a:lnTo>
                    <a:pt x="1557" y="477"/>
                  </a:lnTo>
                  <a:lnTo>
                    <a:pt x="1557" y="476"/>
                  </a:lnTo>
                  <a:lnTo>
                    <a:pt x="1558" y="476"/>
                  </a:lnTo>
                  <a:lnTo>
                    <a:pt x="1558" y="474"/>
                  </a:lnTo>
                  <a:lnTo>
                    <a:pt x="1558" y="474"/>
                  </a:lnTo>
                  <a:lnTo>
                    <a:pt x="1558" y="476"/>
                  </a:lnTo>
                  <a:lnTo>
                    <a:pt x="1560" y="476"/>
                  </a:lnTo>
                  <a:lnTo>
                    <a:pt x="1560" y="477"/>
                  </a:lnTo>
                  <a:lnTo>
                    <a:pt x="1561" y="477"/>
                  </a:lnTo>
                  <a:lnTo>
                    <a:pt x="1560" y="477"/>
                  </a:lnTo>
                  <a:lnTo>
                    <a:pt x="1560" y="479"/>
                  </a:lnTo>
                  <a:lnTo>
                    <a:pt x="1561" y="479"/>
                  </a:lnTo>
                  <a:lnTo>
                    <a:pt x="1561" y="477"/>
                  </a:lnTo>
                  <a:lnTo>
                    <a:pt x="1563" y="477"/>
                  </a:lnTo>
                  <a:lnTo>
                    <a:pt x="1564" y="477"/>
                  </a:lnTo>
                  <a:lnTo>
                    <a:pt x="1564" y="477"/>
                  </a:lnTo>
                  <a:lnTo>
                    <a:pt x="1564" y="479"/>
                  </a:lnTo>
                  <a:lnTo>
                    <a:pt x="1566" y="477"/>
                  </a:lnTo>
                  <a:lnTo>
                    <a:pt x="1567" y="477"/>
                  </a:lnTo>
                  <a:lnTo>
                    <a:pt x="1567" y="479"/>
                  </a:lnTo>
                  <a:lnTo>
                    <a:pt x="1569" y="480"/>
                  </a:lnTo>
                  <a:lnTo>
                    <a:pt x="1567" y="480"/>
                  </a:lnTo>
                  <a:lnTo>
                    <a:pt x="1567" y="482"/>
                  </a:lnTo>
                  <a:lnTo>
                    <a:pt x="1570" y="480"/>
                  </a:lnTo>
                  <a:lnTo>
                    <a:pt x="1570" y="482"/>
                  </a:lnTo>
                  <a:lnTo>
                    <a:pt x="1572" y="483"/>
                  </a:lnTo>
                  <a:lnTo>
                    <a:pt x="1572" y="484"/>
                  </a:lnTo>
                  <a:lnTo>
                    <a:pt x="1573" y="483"/>
                  </a:lnTo>
                  <a:lnTo>
                    <a:pt x="1573" y="484"/>
                  </a:lnTo>
                  <a:lnTo>
                    <a:pt x="1575" y="484"/>
                  </a:lnTo>
                  <a:lnTo>
                    <a:pt x="1575" y="486"/>
                  </a:lnTo>
                  <a:lnTo>
                    <a:pt x="1575" y="487"/>
                  </a:lnTo>
                  <a:lnTo>
                    <a:pt x="1573" y="487"/>
                  </a:lnTo>
                  <a:lnTo>
                    <a:pt x="1570" y="487"/>
                  </a:lnTo>
                  <a:lnTo>
                    <a:pt x="1570" y="489"/>
                  </a:lnTo>
                  <a:lnTo>
                    <a:pt x="1569" y="489"/>
                  </a:lnTo>
                  <a:lnTo>
                    <a:pt x="1569" y="490"/>
                  </a:lnTo>
                  <a:lnTo>
                    <a:pt x="1567" y="492"/>
                  </a:lnTo>
                  <a:lnTo>
                    <a:pt x="1564" y="492"/>
                  </a:lnTo>
                  <a:lnTo>
                    <a:pt x="1560" y="490"/>
                  </a:lnTo>
                  <a:lnTo>
                    <a:pt x="1558" y="490"/>
                  </a:lnTo>
                  <a:lnTo>
                    <a:pt x="1557" y="489"/>
                  </a:lnTo>
                  <a:lnTo>
                    <a:pt x="1557" y="490"/>
                  </a:lnTo>
                  <a:lnTo>
                    <a:pt x="1557" y="492"/>
                  </a:lnTo>
                  <a:lnTo>
                    <a:pt x="1558" y="492"/>
                  </a:lnTo>
                  <a:lnTo>
                    <a:pt x="1558" y="492"/>
                  </a:lnTo>
                  <a:lnTo>
                    <a:pt x="1560" y="492"/>
                  </a:lnTo>
                  <a:lnTo>
                    <a:pt x="1560" y="493"/>
                  </a:lnTo>
                  <a:lnTo>
                    <a:pt x="1561" y="493"/>
                  </a:lnTo>
                  <a:lnTo>
                    <a:pt x="1564" y="495"/>
                  </a:lnTo>
                  <a:lnTo>
                    <a:pt x="1563" y="495"/>
                  </a:lnTo>
                  <a:lnTo>
                    <a:pt x="1561" y="496"/>
                  </a:lnTo>
                  <a:lnTo>
                    <a:pt x="1563" y="496"/>
                  </a:lnTo>
                  <a:lnTo>
                    <a:pt x="1564" y="495"/>
                  </a:lnTo>
                  <a:lnTo>
                    <a:pt x="1564" y="496"/>
                  </a:lnTo>
                  <a:lnTo>
                    <a:pt x="1566" y="495"/>
                  </a:lnTo>
                  <a:lnTo>
                    <a:pt x="1566" y="496"/>
                  </a:lnTo>
                  <a:lnTo>
                    <a:pt x="1566" y="498"/>
                  </a:lnTo>
                  <a:lnTo>
                    <a:pt x="1564" y="498"/>
                  </a:lnTo>
                  <a:lnTo>
                    <a:pt x="1563" y="499"/>
                  </a:lnTo>
                  <a:lnTo>
                    <a:pt x="1564" y="499"/>
                  </a:lnTo>
                  <a:lnTo>
                    <a:pt x="1566" y="499"/>
                  </a:lnTo>
                  <a:lnTo>
                    <a:pt x="1567" y="499"/>
                  </a:lnTo>
                  <a:lnTo>
                    <a:pt x="1567" y="498"/>
                  </a:lnTo>
                  <a:lnTo>
                    <a:pt x="1567" y="496"/>
                  </a:lnTo>
                  <a:lnTo>
                    <a:pt x="1569" y="496"/>
                  </a:lnTo>
                  <a:lnTo>
                    <a:pt x="1569" y="498"/>
                  </a:lnTo>
                  <a:lnTo>
                    <a:pt x="1569" y="499"/>
                  </a:lnTo>
                  <a:lnTo>
                    <a:pt x="1569" y="501"/>
                  </a:lnTo>
                  <a:lnTo>
                    <a:pt x="1570" y="501"/>
                  </a:lnTo>
                  <a:lnTo>
                    <a:pt x="1570" y="499"/>
                  </a:lnTo>
                  <a:lnTo>
                    <a:pt x="1570" y="498"/>
                  </a:lnTo>
                  <a:lnTo>
                    <a:pt x="1572" y="498"/>
                  </a:lnTo>
                  <a:lnTo>
                    <a:pt x="1573" y="498"/>
                  </a:lnTo>
                  <a:lnTo>
                    <a:pt x="1575" y="499"/>
                  </a:lnTo>
                  <a:lnTo>
                    <a:pt x="1576" y="499"/>
                  </a:lnTo>
                  <a:lnTo>
                    <a:pt x="1578" y="499"/>
                  </a:lnTo>
                  <a:lnTo>
                    <a:pt x="1578" y="501"/>
                  </a:lnTo>
                  <a:lnTo>
                    <a:pt x="1576" y="501"/>
                  </a:lnTo>
                  <a:lnTo>
                    <a:pt x="1576" y="502"/>
                  </a:lnTo>
                  <a:lnTo>
                    <a:pt x="1578" y="501"/>
                  </a:lnTo>
                  <a:lnTo>
                    <a:pt x="1579" y="501"/>
                  </a:lnTo>
                  <a:lnTo>
                    <a:pt x="1579" y="499"/>
                  </a:lnTo>
                  <a:lnTo>
                    <a:pt x="1579" y="498"/>
                  </a:lnTo>
                  <a:lnTo>
                    <a:pt x="1579" y="496"/>
                  </a:lnTo>
                  <a:lnTo>
                    <a:pt x="1581" y="496"/>
                  </a:lnTo>
                  <a:lnTo>
                    <a:pt x="1581" y="498"/>
                  </a:lnTo>
                  <a:lnTo>
                    <a:pt x="1582" y="498"/>
                  </a:lnTo>
                  <a:lnTo>
                    <a:pt x="1582" y="496"/>
                  </a:lnTo>
                  <a:lnTo>
                    <a:pt x="1581" y="495"/>
                  </a:lnTo>
                  <a:lnTo>
                    <a:pt x="1582" y="495"/>
                  </a:lnTo>
                  <a:lnTo>
                    <a:pt x="1584" y="496"/>
                  </a:lnTo>
                  <a:lnTo>
                    <a:pt x="1585" y="496"/>
                  </a:lnTo>
                  <a:lnTo>
                    <a:pt x="1585" y="498"/>
                  </a:lnTo>
                  <a:lnTo>
                    <a:pt x="1586" y="498"/>
                  </a:lnTo>
                  <a:lnTo>
                    <a:pt x="1588" y="498"/>
                  </a:lnTo>
                  <a:lnTo>
                    <a:pt x="1589" y="498"/>
                  </a:lnTo>
                  <a:lnTo>
                    <a:pt x="1589" y="499"/>
                  </a:lnTo>
                  <a:lnTo>
                    <a:pt x="1591" y="499"/>
                  </a:lnTo>
                  <a:lnTo>
                    <a:pt x="1591" y="501"/>
                  </a:lnTo>
                  <a:lnTo>
                    <a:pt x="1589" y="502"/>
                  </a:lnTo>
                  <a:lnTo>
                    <a:pt x="1588" y="502"/>
                  </a:lnTo>
                  <a:lnTo>
                    <a:pt x="1585" y="502"/>
                  </a:lnTo>
                  <a:lnTo>
                    <a:pt x="1584" y="501"/>
                  </a:lnTo>
                  <a:lnTo>
                    <a:pt x="1584" y="499"/>
                  </a:lnTo>
                  <a:lnTo>
                    <a:pt x="1582" y="499"/>
                  </a:lnTo>
                  <a:lnTo>
                    <a:pt x="1582" y="501"/>
                  </a:lnTo>
                  <a:lnTo>
                    <a:pt x="1582" y="502"/>
                  </a:lnTo>
                  <a:lnTo>
                    <a:pt x="1584" y="502"/>
                  </a:lnTo>
                  <a:lnTo>
                    <a:pt x="1584" y="504"/>
                  </a:lnTo>
                  <a:lnTo>
                    <a:pt x="1585" y="502"/>
                  </a:lnTo>
                  <a:lnTo>
                    <a:pt x="1585" y="504"/>
                  </a:lnTo>
                  <a:lnTo>
                    <a:pt x="1585" y="505"/>
                  </a:lnTo>
                  <a:lnTo>
                    <a:pt x="1584" y="505"/>
                  </a:lnTo>
                  <a:lnTo>
                    <a:pt x="1584" y="507"/>
                  </a:lnTo>
                  <a:lnTo>
                    <a:pt x="1585" y="505"/>
                  </a:lnTo>
                  <a:lnTo>
                    <a:pt x="1586" y="505"/>
                  </a:lnTo>
                  <a:lnTo>
                    <a:pt x="1588" y="505"/>
                  </a:lnTo>
                  <a:lnTo>
                    <a:pt x="1589" y="505"/>
                  </a:lnTo>
                  <a:lnTo>
                    <a:pt x="1588" y="508"/>
                  </a:lnTo>
                  <a:lnTo>
                    <a:pt x="1589" y="508"/>
                  </a:lnTo>
                  <a:lnTo>
                    <a:pt x="1589" y="507"/>
                  </a:lnTo>
                  <a:lnTo>
                    <a:pt x="1591" y="507"/>
                  </a:lnTo>
                  <a:lnTo>
                    <a:pt x="1592" y="505"/>
                  </a:lnTo>
                  <a:lnTo>
                    <a:pt x="1592" y="507"/>
                  </a:lnTo>
                  <a:lnTo>
                    <a:pt x="1592" y="508"/>
                  </a:lnTo>
                  <a:lnTo>
                    <a:pt x="1592" y="510"/>
                  </a:lnTo>
                  <a:lnTo>
                    <a:pt x="1592" y="511"/>
                  </a:lnTo>
                  <a:lnTo>
                    <a:pt x="1594" y="511"/>
                  </a:lnTo>
                  <a:lnTo>
                    <a:pt x="1594" y="510"/>
                  </a:lnTo>
                  <a:lnTo>
                    <a:pt x="1594" y="508"/>
                  </a:lnTo>
                  <a:lnTo>
                    <a:pt x="1594" y="508"/>
                  </a:lnTo>
                  <a:lnTo>
                    <a:pt x="1594" y="510"/>
                  </a:lnTo>
                  <a:lnTo>
                    <a:pt x="1595" y="510"/>
                  </a:lnTo>
                  <a:lnTo>
                    <a:pt x="1594" y="508"/>
                  </a:lnTo>
                  <a:lnTo>
                    <a:pt x="1595" y="508"/>
                  </a:lnTo>
                  <a:lnTo>
                    <a:pt x="1595" y="507"/>
                  </a:lnTo>
                  <a:lnTo>
                    <a:pt x="1597" y="507"/>
                  </a:lnTo>
                  <a:lnTo>
                    <a:pt x="1598" y="508"/>
                  </a:lnTo>
                  <a:lnTo>
                    <a:pt x="1597" y="508"/>
                  </a:lnTo>
                  <a:lnTo>
                    <a:pt x="1598" y="510"/>
                  </a:lnTo>
                  <a:lnTo>
                    <a:pt x="1600" y="510"/>
                  </a:lnTo>
                  <a:lnTo>
                    <a:pt x="1601" y="510"/>
                  </a:lnTo>
                  <a:lnTo>
                    <a:pt x="1603" y="511"/>
                  </a:lnTo>
                  <a:lnTo>
                    <a:pt x="1604" y="511"/>
                  </a:lnTo>
                  <a:lnTo>
                    <a:pt x="1606" y="511"/>
                  </a:lnTo>
                  <a:lnTo>
                    <a:pt x="1604" y="510"/>
                  </a:lnTo>
                  <a:lnTo>
                    <a:pt x="1606" y="510"/>
                  </a:lnTo>
                  <a:lnTo>
                    <a:pt x="1610" y="511"/>
                  </a:lnTo>
                  <a:lnTo>
                    <a:pt x="1612" y="513"/>
                  </a:lnTo>
                  <a:lnTo>
                    <a:pt x="1613" y="513"/>
                  </a:lnTo>
                  <a:lnTo>
                    <a:pt x="1615" y="514"/>
                  </a:lnTo>
                  <a:lnTo>
                    <a:pt x="1616" y="514"/>
                  </a:lnTo>
                  <a:lnTo>
                    <a:pt x="1618" y="514"/>
                  </a:lnTo>
                  <a:lnTo>
                    <a:pt x="1618" y="516"/>
                  </a:lnTo>
                  <a:lnTo>
                    <a:pt x="1619" y="517"/>
                  </a:lnTo>
                  <a:lnTo>
                    <a:pt x="1620" y="517"/>
                  </a:lnTo>
                  <a:lnTo>
                    <a:pt x="1620" y="518"/>
                  </a:lnTo>
                  <a:lnTo>
                    <a:pt x="1622" y="518"/>
                  </a:lnTo>
                  <a:lnTo>
                    <a:pt x="1622" y="520"/>
                  </a:lnTo>
                  <a:lnTo>
                    <a:pt x="1623" y="520"/>
                  </a:lnTo>
                  <a:lnTo>
                    <a:pt x="1625" y="520"/>
                  </a:lnTo>
                  <a:lnTo>
                    <a:pt x="1625" y="521"/>
                  </a:lnTo>
                  <a:lnTo>
                    <a:pt x="1626" y="523"/>
                  </a:lnTo>
                  <a:lnTo>
                    <a:pt x="1626" y="524"/>
                  </a:lnTo>
                  <a:lnTo>
                    <a:pt x="1628" y="524"/>
                  </a:lnTo>
                  <a:lnTo>
                    <a:pt x="1628" y="526"/>
                  </a:lnTo>
                  <a:lnTo>
                    <a:pt x="1629" y="526"/>
                  </a:lnTo>
                  <a:lnTo>
                    <a:pt x="1629" y="527"/>
                  </a:lnTo>
                  <a:lnTo>
                    <a:pt x="1629" y="529"/>
                  </a:lnTo>
                  <a:lnTo>
                    <a:pt x="1629" y="529"/>
                  </a:lnTo>
                  <a:lnTo>
                    <a:pt x="1629" y="527"/>
                  </a:lnTo>
                  <a:lnTo>
                    <a:pt x="1631" y="527"/>
                  </a:lnTo>
                  <a:lnTo>
                    <a:pt x="1631" y="529"/>
                  </a:lnTo>
                  <a:lnTo>
                    <a:pt x="1632" y="529"/>
                  </a:lnTo>
                  <a:lnTo>
                    <a:pt x="1632" y="530"/>
                  </a:lnTo>
                  <a:lnTo>
                    <a:pt x="1634" y="530"/>
                  </a:lnTo>
                  <a:lnTo>
                    <a:pt x="1635" y="532"/>
                  </a:lnTo>
                  <a:lnTo>
                    <a:pt x="1637" y="533"/>
                  </a:lnTo>
                  <a:lnTo>
                    <a:pt x="1638" y="535"/>
                  </a:lnTo>
                  <a:lnTo>
                    <a:pt x="1640" y="535"/>
                  </a:lnTo>
                  <a:lnTo>
                    <a:pt x="1641" y="535"/>
                  </a:lnTo>
                  <a:lnTo>
                    <a:pt x="1641" y="536"/>
                  </a:lnTo>
                  <a:lnTo>
                    <a:pt x="1643" y="536"/>
                  </a:lnTo>
                  <a:lnTo>
                    <a:pt x="1643" y="538"/>
                  </a:lnTo>
                  <a:lnTo>
                    <a:pt x="1644" y="538"/>
                  </a:lnTo>
                  <a:lnTo>
                    <a:pt x="1644" y="539"/>
                  </a:lnTo>
                  <a:lnTo>
                    <a:pt x="1644" y="541"/>
                  </a:lnTo>
                  <a:lnTo>
                    <a:pt x="1646" y="541"/>
                  </a:lnTo>
                  <a:lnTo>
                    <a:pt x="1647" y="541"/>
                  </a:lnTo>
                  <a:lnTo>
                    <a:pt x="1649" y="541"/>
                  </a:lnTo>
                  <a:lnTo>
                    <a:pt x="1649" y="542"/>
                  </a:lnTo>
                  <a:lnTo>
                    <a:pt x="1649" y="544"/>
                  </a:lnTo>
                  <a:lnTo>
                    <a:pt x="1649" y="545"/>
                  </a:lnTo>
                  <a:lnTo>
                    <a:pt x="1649" y="547"/>
                  </a:lnTo>
                  <a:lnTo>
                    <a:pt x="1650" y="547"/>
                  </a:lnTo>
                  <a:lnTo>
                    <a:pt x="1650" y="548"/>
                  </a:lnTo>
                  <a:lnTo>
                    <a:pt x="1650" y="548"/>
                  </a:lnTo>
                  <a:lnTo>
                    <a:pt x="1650" y="549"/>
                  </a:lnTo>
                  <a:lnTo>
                    <a:pt x="1651" y="549"/>
                  </a:lnTo>
                  <a:lnTo>
                    <a:pt x="1651" y="551"/>
                  </a:lnTo>
                  <a:lnTo>
                    <a:pt x="1651" y="552"/>
                  </a:lnTo>
                  <a:lnTo>
                    <a:pt x="1651" y="554"/>
                  </a:lnTo>
                  <a:lnTo>
                    <a:pt x="1650" y="554"/>
                  </a:lnTo>
                  <a:lnTo>
                    <a:pt x="1651" y="555"/>
                  </a:lnTo>
                  <a:lnTo>
                    <a:pt x="1650" y="557"/>
                  </a:lnTo>
                  <a:lnTo>
                    <a:pt x="1650" y="558"/>
                  </a:lnTo>
                  <a:lnTo>
                    <a:pt x="1649" y="560"/>
                  </a:lnTo>
                  <a:lnTo>
                    <a:pt x="1649" y="561"/>
                  </a:lnTo>
                  <a:lnTo>
                    <a:pt x="1647" y="561"/>
                  </a:lnTo>
                  <a:lnTo>
                    <a:pt x="1647" y="563"/>
                  </a:lnTo>
                  <a:lnTo>
                    <a:pt x="1646" y="564"/>
                  </a:lnTo>
                  <a:lnTo>
                    <a:pt x="1644" y="566"/>
                  </a:lnTo>
                  <a:lnTo>
                    <a:pt x="1643" y="566"/>
                  </a:lnTo>
                  <a:lnTo>
                    <a:pt x="1643" y="567"/>
                  </a:lnTo>
                  <a:lnTo>
                    <a:pt x="1641" y="569"/>
                  </a:lnTo>
                  <a:lnTo>
                    <a:pt x="1640" y="569"/>
                  </a:lnTo>
                  <a:lnTo>
                    <a:pt x="1640" y="570"/>
                  </a:lnTo>
                  <a:lnTo>
                    <a:pt x="1638" y="570"/>
                  </a:lnTo>
                  <a:lnTo>
                    <a:pt x="1637" y="570"/>
                  </a:lnTo>
                  <a:lnTo>
                    <a:pt x="1637" y="572"/>
                  </a:lnTo>
                  <a:lnTo>
                    <a:pt x="1635" y="572"/>
                  </a:lnTo>
                  <a:lnTo>
                    <a:pt x="1634" y="572"/>
                  </a:lnTo>
                  <a:lnTo>
                    <a:pt x="1632" y="572"/>
                  </a:lnTo>
                  <a:lnTo>
                    <a:pt x="1629" y="573"/>
                  </a:lnTo>
                  <a:lnTo>
                    <a:pt x="1629" y="573"/>
                  </a:lnTo>
                  <a:lnTo>
                    <a:pt x="1626" y="572"/>
                  </a:lnTo>
                  <a:lnTo>
                    <a:pt x="1625" y="572"/>
                  </a:lnTo>
                  <a:lnTo>
                    <a:pt x="1623" y="572"/>
                  </a:lnTo>
                  <a:lnTo>
                    <a:pt x="1622" y="570"/>
                  </a:lnTo>
                  <a:lnTo>
                    <a:pt x="1620" y="569"/>
                  </a:lnTo>
                  <a:lnTo>
                    <a:pt x="1618" y="569"/>
                  </a:lnTo>
                  <a:lnTo>
                    <a:pt x="1616" y="569"/>
                  </a:lnTo>
                  <a:lnTo>
                    <a:pt x="1615" y="569"/>
                  </a:lnTo>
                  <a:lnTo>
                    <a:pt x="1613" y="567"/>
                  </a:lnTo>
                  <a:lnTo>
                    <a:pt x="1612" y="567"/>
                  </a:lnTo>
                  <a:lnTo>
                    <a:pt x="1610" y="567"/>
                  </a:lnTo>
                  <a:lnTo>
                    <a:pt x="1609" y="566"/>
                  </a:lnTo>
                  <a:lnTo>
                    <a:pt x="1607" y="566"/>
                  </a:lnTo>
                  <a:lnTo>
                    <a:pt x="1606" y="566"/>
                  </a:lnTo>
                  <a:lnTo>
                    <a:pt x="1606" y="564"/>
                  </a:lnTo>
                  <a:lnTo>
                    <a:pt x="1604" y="564"/>
                  </a:lnTo>
                  <a:lnTo>
                    <a:pt x="1603" y="563"/>
                  </a:lnTo>
                  <a:lnTo>
                    <a:pt x="1601" y="561"/>
                  </a:lnTo>
                  <a:lnTo>
                    <a:pt x="1601" y="563"/>
                  </a:lnTo>
                  <a:lnTo>
                    <a:pt x="1600" y="563"/>
                  </a:lnTo>
                  <a:lnTo>
                    <a:pt x="1598" y="563"/>
                  </a:lnTo>
                  <a:lnTo>
                    <a:pt x="1598" y="561"/>
                  </a:lnTo>
                  <a:lnTo>
                    <a:pt x="1597" y="561"/>
                  </a:lnTo>
                  <a:lnTo>
                    <a:pt x="1597" y="560"/>
                  </a:lnTo>
                  <a:lnTo>
                    <a:pt x="1595" y="560"/>
                  </a:lnTo>
                  <a:lnTo>
                    <a:pt x="1594" y="560"/>
                  </a:lnTo>
                  <a:lnTo>
                    <a:pt x="1594" y="558"/>
                  </a:lnTo>
                  <a:lnTo>
                    <a:pt x="1594" y="558"/>
                  </a:lnTo>
                  <a:lnTo>
                    <a:pt x="1594" y="560"/>
                  </a:lnTo>
                  <a:lnTo>
                    <a:pt x="1592" y="560"/>
                  </a:lnTo>
                  <a:lnTo>
                    <a:pt x="1589" y="557"/>
                  </a:lnTo>
                  <a:lnTo>
                    <a:pt x="1588" y="555"/>
                  </a:lnTo>
                  <a:lnTo>
                    <a:pt x="1588" y="554"/>
                  </a:lnTo>
                  <a:lnTo>
                    <a:pt x="1588" y="552"/>
                  </a:lnTo>
                  <a:lnTo>
                    <a:pt x="1586" y="551"/>
                  </a:lnTo>
                  <a:lnTo>
                    <a:pt x="1585" y="551"/>
                  </a:lnTo>
                  <a:lnTo>
                    <a:pt x="1585" y="552"/>
                  </a:lnTo>
                  <a:lnTo>
                    <a:pt x="1585" y="554"/>
                  </a:lnTo>
                  <a:lnTo>
                    <a:pt x="1586" y="554"/>
                  </a:lnTo>
                  <a:lnTo>
                    <a:pt x="1586" y="555"/>
                  </a:lnTo>
                  <a:lnTo>
                    <a:pt x="1585" y="555"/>
                  </a:lnTo>
                  <a:lnTo>
                    <a:pt x="1585" y="557"/>
                  </a:lnTo>
                  <a:lnTo>
                    <a:pt x="1586" y="557"/>
                  </a:lnTo>
                  <a:lnTo>
                    <a:pt x="1586" y="558"/>
                  </a:lnTo>
                  <a:lnTo>
                    <a:pt x="1588" y="558"/>
                  </a:lnTo>
                  <a:lnTo>
                    <a:pt x="1589" y="558"/>
                  </a:lnTo>
                  <a:lnTo>
                    <a:pt x="1589" y="560"/>
                  </a:lnTo>
                  <a:lnTo>
                    <a:pt x="1591" y="560"/>
                  </a:lnTo>
                  <a:lnTo>
                    <a:pt x="1592" y="561"/>
                  </a:lnTo>
                  <a:lnTo>
                    <a:pt x="1591" y="561"/>
                  </a:lnTo>
                  <a:lnTo>
                    <a:pt x="1589" y="561"/>
                  </a:lnTo>
                  <a:lnTo>
                    <a:pt x="1589" y="563"/>
                  </a:lnTo>
                  <a:lnTo>
                    <a:pt x="1589" y="564"/>
                  </a:lnTo>
                  <a:lnTo>
                    <a:pt x="1591" y="564"/>
                  </a:lnTo>
                  <a:lnTo>
                    <a:pt x="1592" y="564"/>
                  </a:lnTo>
                  <a:lnTo>
                    <a:pt x="1594" y="564"/>
                  </a:lnTo>
                  <a:lnTo>
                    <a:pt x="1594" y="566"/>
                  </a:lnTo>
                  <a:lnTo>
                    <a:pt x="1594" y="567"/>
                  </a:lnTo>
                  <a:lnTo>
                    <a:pt x="1595" y="569"/>
                  </a:lnTo>
                  <a:lnTo>
                    <a:pt x="1597" y="569"/>
                  </a:lnTo>
                  <a:lnTo>
                    <a:pt x="1597" y="570"/>
                  </a:lnTo>
                  <a:lnTo>
                    <a:pt x="1598" y="570"/>
                  </a:lnTo>
                  <a:lnTo>
                    <a:pt x="1600" y="572"/>
                  </a:lnTo>
                  <a:lnTo>
                    <a:pt x="1600" y="573"/>
                  </a:lnTo>
                  <a:lnTo>
                    <a:pt x="1601" y="573"/>
                  </a:lnTo>
                  <a:lnTo>
                    <a:pt x="1601" y="575"/>
                  </a:lnTo>
                  <a:lnTo>
                    <a:pt x="1601" y="576"/>
                  </a:lnTo>
                  <a:lnTo>
                    <a:pt x="1603" y="576"/>
                  </a:lnTo>
                  <a:lnTo>
                    <a:pt x="1603" y="578"/>
                  </a:lnTo>
                  <a:lnTo>
                    <a:pt x="1603" y="579"/>
                  </a:lnTo>
                  <a:lnTo>
                    <a:pt x="1601" y="578"/>
                  </a:lnTo>
                  <a:lnTo>
                    <a:pt x="1601" y="579"/>
                  </a:lnTo>
                  <a:lnTo>
                    <a:pt x="1601" y="581"/>
                  </a:lnTo>
                  <a:lnTo>
                    <a:pt x="1601" y="582"/>
                  </a:lnTo>
                  <a:lnTo>
                    <a:pt x="1601" y="583"/>
                  </a:lnTo>
                  <a:lnTo>
                    <a:pt x="1601" y="583"/>
                  </a:lnTo>
                  <a:lnTo>
                    <a:pt x="1600" y="583"/>
                  </a:lnTo>
                  <a:lnTo>
                    <a:pt x="1600" y="583"/>
                  </a:lnTo>
                  <a:lnTo>
                    <a:pt x="1600" y="585"/>
                  </a:lnTo>
                  <a:lnTo>
                    <a:pt x="1600" y="586"/>
                  </a:lnTo>
                  <a:lnTo>
                    <a:pt x="1601" y="586"/>
                  </a:lnTo>
                  <a:lnTo>
                    <a:pt x="1601" y="588"/>
                  </a:lnTo>
                  <a:lnTo>
                    <a:pt x="1601" y="589"/>
                  </a:lnTo>
                  <a:lnTo>
                    <a:pt x="1601" y="591"/>
                  </a:lnTo>
                  <a:lnTo>
                    <a:pt x="1601" y="592"/>
                  </a:lnTo>
                  <a:lnTo>
                    <a:pt x="1603" y="592"/>
                  </a:lnTo>
                  <a:lnTo>
                    <a:pt x="1603" y="594"/>
                  </a:lnTo>
                  <a:lnTo>
                    <a:pt x="1603" y="595"/>
                  </a:lnTo>
                  <a:lnTo>
                    <a:pt x="1603" y="597"/>
                  </a:lnTo>
                  <a:lnTo>
                    <a:pt x="1603" y="598"/>
                  </a:lnTo>
                  <a:lnTo>
                    <a:pt x="1603" y="600"/>
                  </a:lnTo>
                  <a:lnTo>
                    <a:pt x="1604" y="600"/>
                  </a:lnTo>
                  <a:lnTo>
                    <a:pt x="1603" y="601"/>
                  </a:lnTo>
                  <a:lnTo>
                    <a:pt x="1604" y="601"/>
                  </a:lnTo>
                  <a:lnTo>
                    <a:pt x="1604" y="603"/>
                  </a:lnTo>
                  <a:lnTo>
                    <a:pt x="1606" y="603"/>
                  </a:lnTo>
                  <a:lnTo>
                    <a:pt x="1606" y="604"/>
                  </a:lnTo>
                  <a:lnTo>
                    <a:pt x="1607" y="604"/>
                  </a:lnTo>
                  <a:lnTo>
                    <a:pt x="1607" y="603"/>
                  </a:lnTo>
                  <a:lnTo>
                    <a:pt x="1607" y="601"/>
                  </a:lnTo>
                  <a:lnTo>
                    <a:pt x="1609" y="601"/>
                  </a:lnTo>
                  <a:lnTo>
                    <a:pt x="1609" y="603"/>
                  </a:lnTo>
                  <a:lnTo>
                    <a:pt x="1610" y="603"/>
                  </a:lnTo>
                  <a:lnTo>
                    <a:pt x="1610" y="604"/>
                  </a:lnTo>
                  <a:lnTo>
                    <a:pt x="1612" y="606"/>
                  </a:lnTo>
                  <a:lnTo>
                    <a:pt x="1613" y="606"/>
                  </a:lnTo>
                  <a:lnTo>
                    <a:pt x="1613" y="607"/>
                  </a:lnTo>
                  <a:lnTo>
                    <a:pt x="1613" y="609"/>
                  </a:lnTo>
                  <a:lnTo>
                    <a:pt x="1615" y="609"/>
                  </a:lnTo>
                  <a:lnTo>
                    <a:pt x="1615" y="610"/>
                  </a:lnTo>
                  <a:lnTo>
                    <a:pt x="1616" y="610"/>
                  </a:lnTo>
                  <a:lnTo>
                    <a:pt x="1618" y="610"/>
                  </a:lnTo>
                  <a:lnTo>
                    <a:pt x="1619" y="610"/>
                  </a:lnTo>
                  <a:lnTo>
                    <a:pt x="1619" y="612"/>
                  </a:lnTo>
                  <a:lnTo>
                    <a:pt x="1620" y="612"/>
                  </a:lnTo>
                  <a:lnTo>
                    <a:pt x="1622" y="613"/>
                  </a:lnTo>
                  <a:lnTo>
                    <a:pt x="1623" y="613"/>
                  </a:lnTo>
                  <a:lnTo>
                    <a:pt x="1623" y="612"/>
                  </a:lnTo>
                  <a:lnTo>
                    <a:pt x="1625" y="610"/>
                  </a:lnTo>
                  <a:lnTo>
                    <a:pt x="1625" y="612"/>
                  </a:lnTo>
                  <a:lnTo>
                    <a:pt x="1626" y="610"/>
                  </a:lnTo>
                  <a:lnTo>
                    <a:pt x="1628" y="609"/>
                  </a:lnTo>
                  <a:lnTo>
                    <a:pt x="1626" y="607"/>
                  </a:lnTo>
                  <a:lnTo>
                    <a:pt x="1626" y="606"/>
                  </a:lnTo>
                  <a:lnTo>
                    <a:pt x="1626" y="604"/>
                  </a:lnTo>
                  <a:lnTo>
                    <a:pt x="1626" y="603"/>
                  </a:lnTo>
                  <a:lnTo>
                    <a:pt x="1625" y="603"/>
                  </a:lnTo>
                  <a:lnTo>
                    <a:pt x="1625" y="601"/>
                  </a:lnTo>
                  <a:lnTo>
                    <a:pt x="1623" y="601"/>
                  </a:lnTo>
                  <a:lnTo>
                    <a:pt x="1623" y="603"/>
                  </a:lnTo>
                  <a:lnTo>
                    <a:pt x="1622" y="603"/>
                  </a:lnTo>
                  <a:lnTo>
                    <a:pt x="1620" y="603"/>
                  </a:lnTo>
                  <a:lnTo>
                    <a:pt x="1619" y="601"/>
                  </a:lnTo>
                  <a:lnTo>
                    <a:pt x="1618" y="598"/>
                  </a:lnTo>
                  <a:lnTo>
                    <a:pt x="1618" y="597"/>
                  </a:lnTo>
                  <a:lnTo>
                    <a:pt x="1616" y="597"/>
                  </a:lnTo>
                  <a:lnTo>
                    <a:pt x="1616" y="595"/>
                  </a:lnTo>
                  <a:lnTo>
                    <a:pt x="1615" y="595"/>
                  </a:lnTo>
                  <a:lnTo>
                    <a:pt x="1615" y="594"/>
                  </a:lnTo>
                  <a:lnTo>
                    <a:pt x="1615" y="592"/>
                  </a:lnTo>
                  <a:lnTo>
                    <a:pt x="1616" y="592"/>
                  </a:lnTo>
                  <a:lnTo>
                    <a:pt x="1618" y="592"/>
                  </a:lnTo>
                  <a:lnTo>
                    <a:pt x="1618" y="591"/>
                  </a:lnTo>
                  <a:lnTo>
                    <a:pt x="1618" y="589"/>
                  </a:lnTo>
                  <a:lnTo>
                    <a:pt x="1618" y="588"/>
                  </a:lnTo>
                  <a:lnTo>
                    <a:pt x="1619" y="588"/>
                  </a:lnTo>
                  <a:lnTo>
                    <a:pt x="1620" y="588"/>
                  </a:lnTo>
                  <a:lnTo>
                    <a:pt x="1622" y="589"/>
                  </a:lnTo>
                  <a:lnTo>
                    <a:pt x="1623" y="589"/>
                  </a:lnTo>
                  <a:lnTo>
                    <a:pt x="1623" y="591"/>
                  </a:lnTo>
                  <a:lnTo>
                    <a:pt x="1625" y="591"/>
                  </a:lnTo>
                  <a:lnTo>
                    <a:pt x="1625" y="592"/>
                  </a:lnTo>
                  <a:lnTo>
                    <a:pt x="1626" y="594"/>
                  </a:lnTo>
                  <a:lnTo>
                    <a:pt x="1628" y="594"/>
                  </a:lnTo>
                  <a:lnTo>
                    <a:pt x="1629" y="594"/>
                  </a:lnTo>
                  <a:lnTo>
                    <a:pt x="1629" y="594"/>
                  </a:lnTo>
                  <a:lnTo>
                    <a:pt x="1629" y="595"/>
                  </a:lnTo>
                  <a:lnTo>
                    <a:pt x="1631" y="595"/>
                  </a:lnTo>
                  <a:lnTo>
                    <a:pt x="1632" y="595"/>
                  </a:lnTo>
                  <a:lnTo>
                    <a:pt x="1634" y="597"/>
                  </a:lnTo>
                  <a:lnTo>
                    <a:pt x="1635" y="598"/>
                  </a:lnTo>
                  <a:lnTo>
                    <a:pt x="1637" y="598"/>
                  </a:lnTo>
                  <a:lnTo>
                    <a:pt x="1637" y="600"/>
                  </a:lnTo>
                  <a:lnTo>
                    <a:pt x="1638" y="600"/>
                  </a:lnTo>
                  <a:lnTo>
                    <a:pt x="1638" y="598"/>
                  </a:lnTo>
                  <a:lnTo>
                    <a:pt x="1640" y="598"/>
                  </a:lnTo>
                  <a:lnTo>
                    <a:pt x="1640" y="597"/>
                  </a:lnTo>
                  <a:lnTo>
                    <a:pt x="1641" y="598"/>
                  </a:lnTo>
                  <a:lnTo>
                    <a:pt x="1641" y="597"/>
                  </a:lnTo>
                  <a:lnTo>
                    <a:pt x="1643" y="597"/>
                  </a:lnTo>
                  <a:lnTo>
                    <a:pt x="1643" y="595"/>
                  </a:lnTo>
                  <a:lnTo>
                    <a:pt x="1644" y="595"/>
                  </a:lnTo>
                  <a:lnTo>
                    <a:pt x="1644" y="594"/>
                  </a:lnTo>
                  <a:lnTo>
                    <a:pt x="1644" y="592"/>
                  </a:lnTo>
                  <a:lnTo>
                    <a:pt x="1643" y="591"/>
                  </a:lnTo>
                  <a:lnTo>
                    <a:pt x="1641" y="589"/>
                  </a:lnTo>
                  <a:lnTo>
                    <a:pt x="1640" y="586"/>
                  </a:lnTo>
                  <a:lnTo>
                    <a:pt x="1640" y="585"/>
                  </a:lnTo>
                  <a:lnTo>
                    <a:pt x="1638" y="585"/>
                  </a:lnTo>
                  <a:lnTo>
                    <a:pt x="1638" y="583"/>
                  </a:lnTo>
                  <a:lnTo>
                    <a:pt x="1638" y="583"/>
                  </a:lnTo>
                  <a:lnTo>
                    <a:pt x="1638" y="582"/>
                  </a:lnTo>
                  <a:lnTo>
                    <a:pt x="1640" y="581"/>
                  </a:lnTo>
                  <a:lnTo>
                    <a:pt x="1641" y="581"/>
                  </a:lnTo>
                  <a:lnTo>
                    <a:pt x="1643" y="579"/>
                  </a:lnTo>
                  <a:lnTo>
                    <a:pt x="1644" y="578"/>
                  </a:lnTo>
                  <a:lnTo>
                    <a:pt x="1646" y="575"/>
                  </a:lnTo>
                  <a:lnTo>
                    <a:pt x="1647" y="575"/>
                  </a:lnTo>
                  <a:lnTo>
                    <a:pt x="1649" y="573"/>
                  </a:lnTo>
                  <a:lnTo>
                    <a:pt x="1650" y="573"/>
                  </a:lnTo>
                  <a:lnTo>
                    <a:pt x="1651" y="573"/>
                  </a:lnTo>
                  <a:lnTo>
                    <a:pt x="1651" y="572"/>
                  </a:lnTo>
                  <a:lnTo>
                    <a:pt x="1653" y="572"/>
                  </a:lnTo>
                  <a:lnTo>
                    <a:pt x="1653" y="570"/>
                  </a:lnTo>
                  <a:lnTo>
                    <a:pt x="1656" y="569"/>
                  </a:lnTo>
                  <a:lnTo>
                    <a:pt x="1656" y="566"/>
                  </a:lnTo>
                  <a:lnTo>
                    <a:pt x="1657" y="564"/>
                  </a:lnTo>
                  <a:lnTo>
                    <a:pt x="1657" y="563"/>
                  </a:lnTo>
                  <a:lnTo>
                    <a:pt x="1659" y="564"/>
                  </a:lnTo>
                  <a:lnTo>
                    <a:pt x="1662" y="566"/>
                  </a:lnTo>
                  <a:lnTo>
                    <a:pt x="1663" y="566"/>
                  </a:lnTo>
                  <a:lnTo>
                    <a:pt x="1665" y="566"/>
                  </a:lnTo>
                  <a:lnTo>
                    <a:pt x="1665" y="566"/>
                  </a:lnTo>
                  <a:lnTo>
                    <a:pt x="1665" y="567"/>
                  </a:lnTo>
                  <a:lnTo>
                    <a:pt x="1666" y="567"/>
                  </a:lnTo>
                  <a:lnTo>
                    <a:pt x="1668" y="569"/>
                  </a:lnTo>
                  <a:lnTo>
                    <a:pt x="1668" y="570"/>
                  </a:lnTo>
                  <a:lnTo>
                    <a:pt x="1666" y="570"/>
                  </a:lnTo>
                  <a:lnTo>
                    <a:pt x="1666" y="572"/>
                  </a:lnTo>
                  <a:lnTo>
                    <a:pt x="1665" y="572"/>
                  </a:lnTo>
                  <a:lnTo>
                    <a:pt x="1665" y="573"/>
                  </a:lnTo>
                  <a:lnTo>
                    <a:pt x="1666" y="573"/>
                  </a:lnTo>
                  <a:lnTo>
                    <a:pt x="1666" y="572"/>
                  </a:lnTo>
                  <a:lnTo>
                    <a:pt x="1668" y="570"/>
                  </a:lnTo>
                  <a:lnTo>
                    <a:pt x="1669" y="570"/>
                  </a:lnTo>
                  <a:lnTo>
                    <a:pt x="1671" y="572"/>
                  </a:lnTo>
                  <a:lnTo>
                    <a:pt x="1671" y="573"/>
                  </a:lnTo>
                  <a:lnTo>
                    <a:pt x="1672" y="573"/>
                  </a:lnTo>
                  <a:lnTo>
                    <a:pt x="1672" y="572"/>
                  </a:lnTo>
                  <a:lnTo>
                    <a:pt x="1671" y="572"/>
                  </a:lnTo>
                  <a:lnTo>
                    <a:pt x="1671" y="570"/>
                  </a:lnTo>
                  <a:lnTo>
                    <a:pt x="1671" y="569"/>
                  </a:lnTo>
                  <a:lnTo>
                    <a:pt x="1671" y="567"/>
                  </a:lnTo>
                  <a:lnTo>
                    <a:pt x="1672" y="567"/>
                  </a:lnTo>
                  <a:lnTo>
                    <a:pt x="1672" y="566"/>
                  </a:lnTo>
                  <a:lnTo>
                    <a:pt x="1674" y="564"/>
                  </a:lnTo>
                  <a:lnTo>
                    <a:pt x="1674" y="563"/>
                  </a:lnTo>
                  <a:lnTo>
                    <a:pt x="1674" y="561"/>
                  </a:lnTo>
                  <a:lnTo>
                    <a:pt x="1674" y="560"/>
                  </a:lnTo>
                  <a:lnTo>
                    <a:pt x="1674" y="558"/>
                  </a:lnTo>
                  <a:lnTo>
                    <a:pt x="1674" y="557"/>
                  </a:lnTo>
                  <a:lnTo>
                    <a:pt x="1675" y="555"/>
                  </a:lnTo>
                  <a:lnTo>
                    <a:pt x="1674" y="555"/>
                  </a:lnTo>
                  <a:lnTo>
                    <a:pt x="1674" y="554"/>
                  </a:lnTo>
                  <a:lnTo>
                    <a:pt x="1672" y="552"/>
                  </a:lnTo>
                  <a:lnTo>
                    <a:pt x="1672" y="551"/>
                  </a:lnTo>
                  <a:lnTo>
                    <a:pt x="1671" y="551"/>
                  </a:lnTo>
                  <a:lnTo>
                    <a:pt x="1669" y="551"/>
                  </a:lnTo>
                  <a:lnTo>
                    <a:pt x="1669" y="549"/>
                  </a:lnTo>
                  <a:lnTo>
                    <a:pt x="1669" y="548"/>
                  </a:lnTo>
                  <a:lnTo>
                    <a:pt x="1669" y="547"/>
                  </a:lnTo>
                  <a:lnTo>
                    <a:pt x="1671" y="544"/>
                  </a:lnTo>
                  <a:lnTo>
                    <a:pt x="1671" y="542"/>
                  </a:lnTo>
                  <a:lnTo>
                    <a:pt x="1671" y="541"/>
                  </a:lnTo>
                  <a:lnTo>
                    <a:pt x="1671" y="539"/>
                  </a:lnTo>
                  <a:lnTo>
                    <a:pt x="1671" y="538"/>
                  </a:lnTo>
                  <a:lnTo>
                    <a:pt x="1672" y="538"/>
                  </a:lnTo>
                  <a:lnTo>
                    <a:pt x="1671" y="536"/>
                  </a:lnTo>
                  <a:lnTo>
                    <a:pt x="1672" y="536"/>
                  </a:lnTo>
                  <a:lnTo>
                    <a:pt x="1672" y="535"/>
                  </a:lnTo>
                  <a:lnTo>
                    <a:pt x="1672" y="533"/>
                  </a:lnTo>
                  <a:lnTo>
                    <a:pt x="1672" y="532"/>
                  </a:lnTo>
                  <a:lnTo>
                    <a:pt x="1672" y="530"/>
                  </a:lnTo>
                  <a:lnTo>
                    <a:pt x="1672" y="529"/>
                  </a:lnTo>
                  <a:lnTo>
                    <a:pt x="1668" y="526"/>
                  </a:lnTo>
                  <a:lnTo>
                    <a:pt x="1665" y="523"/>
                  </a:lnTo>
                  <a:lnTo>
                    <a:pt x="1665" y="521"/>
                  </a:lnTo>
                  <a:lnTo>
                    <a:pt x="1666" y="521"/>
                  </a:lnTo>
                  <a:lnTo>
                    <a:pt x="1668" y="521"/>
                  </a:lnTo>
                  <a:lnTo>
                    <a:pt x="1668" y="523"/>
                  </a:lnTo>
                  <a:lnTo>
                    <a:pt x="1669" y="523"/>
                  </a:lnTo>
                  <a:lnTo>
                    <a:pt x="1671" y="524"/>
                  </a:lnTo>
                  <a:lnTo>
                    <a:pt x="1672" y="524"/>
                  </a:lnTo>
                  <a:lnTo>
                    <a:pt x="1674" y="524"/>
                  </a:lnTo>
                  <a:lnTo>
                    <a:pt x="1678" y="524"/>
                  </a:lnTo>
                  <a:lnTo>
                    <a:pt x="1681" y="524"/>
                  </a:lnTo>
                  <a:lnTo>
                    <a:pt x="1682" y="524"/>
                  </a:lnTo>
                  <a:lnTo>
                    <a:pt x="1685" y="526"/>
                  </a:lnTo>
                  <a:lnTo>
                    <a:pt x="1685" y="527"/>
                  </a:lnTo>
                  <a:lnTo>
                    <a:pt x="1685" y="529"/>
                  </a:lnTo>
                  <a:lnTo>
                    <a:pt x="1687" y="529"/>
                  </a:lnTo>
                  <a:lnTo>
                    <a:pt x="1687" y="530"/>
                  </a:lnTo>
                  <a:lnTo>
                    <a:pt x="1688" y="530"/>
                  </a:lnTo>
                  <a:lnTo>
                    <a:pt x="1688" y="532"/>
                  </a:lnTo>
                  <a:lnTo>
                    <a:pt x="1690" y="532"/>
                  </a:lnTo>
                  <a:lnTo>
                    <a:pt x="1690" y="533"/>
                  </a:lnTo>
                  <a:lnTo>
                    <a:pt x="1690" y="535"/>
                  </a:lnTo>
                  <a:lnTo>
                    <a:pt x="1690" y="536"/>
                  </a:lnTo>
                  <a:lnTo>
                    <a:pt x="1691" y="536"/>
                  </a:lnTo>
                  <a:lnTo>
                    <a:pt x="1691" y="538"/>
                  </a:lnTo>
                  <a:lnTo>
                    <a:pt x="1691" y="539"/>
                  </a:lnTo>
                  <a:lnTo>
                    <a:pt x="1690" y="539"/>
                  </a:lnTo>
                  <a:lnTo>
                    <a:pt x="1688" y="539"/>
                  </a:lnTo>
                  <a:lnTo>
                    <a:pt x="1687" y="539"/>
                  </a:lnTo>
                  <a:lnTo>
                    <a:pt x="1685" y="541"/>
                  </a:lnTo>
                  <a:lnTo>
                    <a:pt x="1682" y="541"/>
                  </a:lnTo>
                  <a:lnTo>
                    <a:pt x="1681" y="541"/>
                  </a:lnTo>
                  <a:lnTo>
                    <a:pt x="1681" y="542"/>
                  </a:lnTo>
                  <a:lnTo>
                    <a:pt x="1681" y="544"/>
                  </a:lnTo>
                  <a:lnTo>
                    <a:pt x="1680" y="544"/>
                  </a:lnTo>
                  <a:lnTo>
                    <a:pt x="1680" y="545"/>
                  </a:lnTo>
                  <a:lnTo>
                    <a:pt x="1678" y="545"/>
                  </a:lnTo>
                  <a:lnTo>
                    <a:pt x="1678" y="547"/>
                  </a:lnTo>
                  <a:lnTo>
                    <a:pt x="1678" y="548"/>
                  </a:lnTo>
                  <a:lnTo>
                    <a:pt x="1678" y="548"/>
                  </a:lnTo>
                  <a:lnTo>
                    <a:pt x="1680" y="549"/>
                  </a:lnTo>
                  <a:lnTo>
                    <a:pt x="1681" y="549"/>
                  </a:lnTo>
                  <a:lnTo>
                    <a:pt x="1681" y="551"/>
                  </a:lnTo>
                  <a:lnTo>
                    <a:pt x="1682" y="551"/>
                  </a:lnTo>
                  <a:lnTo>
                    <a:pt x="1682" y="552"/>
                  </a:lnTo>
                  <a:lnTo>
                    <a:pt x="1684" y="552"/>
                  </a:lnTo>
                  <a:lnTo>
                    <a:pt x="1684" y="555"/>
                  </a:lnTo>
                  <a:lnTo>
                    <a:pt x="1684" y="557"/>
                  </a:lnTo>
                  <a:lnTo>
                    <a:pt x="1685" y="557"/>
                  </a:lnTo>
                  <a:lnTo>
                    <a:pt x="1687" y="558"/>
                  </a:lnTo>
                  <a:lnTo>
                    <a:pt x="1688" y="557"/>
                  </a:lnTo>
                  <a:lnTo>
                    <a:pt x="1690" y="557"/>
                  </a:lnTo>
                  <a:lnTo>
                    <a:pt x="1690" y="558"/>
                  </a:lnTo>
                  <a:lnTo>
                    <a:pt x="1688" y="560"/>
                  </a:lnTo>
                  <a:lnTo>
                    <a:pt x="1690" y="560"/>
                  </a:lnTo>
                  <a:lnTo>
                    <a:pt x="1690" y="558"/>
                  </a:lnTo>
                  <a:lnTo>
                    <a:pt x="1693" y="557"/>
                  </a:lnTo>
                  <a:lnTo>
                    <a:pt x="1694" y="557"/>
                  </a:lnTo>
                  <a:lnTo>
                    <a:pt x="1697" y="555"/>
                  </a:lnTo>
                  <a:lnTo>
                    <a:pt x="1699" y="557"/>
                  </a:lnTo>
                  <a:lnTo>
                    <a:pt x="1699" y="555"/>
                  </a:lnTo>
                  <a:lnTo>
                    <a:pt x="1699" y="554"/>
                  </a:lnTo>
                  <a:lnTo>
                    <a:pt x="1700" y="552"/>
                  </a:lnTo>
                  <a:lnTo>
                    <a:pt x="1699" y="551"/>
                  </a:lnTo>
                  <a:lnTo>
                    <a:pt x="1699" y="549"/>
                  </a:lnTo>
                  <a:lnTo>
                    <a:pt x="1700" y="549"/>
                  </a:lnTo>
                  <a:lnTo>
                    <a:pt x="1700" y="548"/>
                  </a:lnTo>
                  <a:lnTo>
                    <a:pt x="1700" y="548"/>
                  </a:lnTo>
                  <a:lnTo>
                    <a:pt x="1700" y="547"/>
                  </a:lnTo>
                  <a:lnTo>
                    <a:pt x="1700" y="547"/>
                  </a:lnTo>
                  <a:lnTo>
                    <a:pt x="1700" y="545"/>
                  </a:lnTo>
                  <a:lnTo>
                    <a:pt x="1700" y="544"/>
                  </a:lnTo>
                  <a:lnTo>
                    <a:pt x="1700" y="542"/>
                  </a:lnTo>
                  <a:lnTo>
                    <a:pt x="1700" y="544"/>
                  </a:lnTo>
                  <a:lnTo>
                    <a:pt x="1702" y="544"/>
                  </a:lnTo>
                  <a:lnTo>
                    <a:pt x="1702" y="542"/>
                  </a:lnTo>
                  <a:lnTo>
                    <a:pt x="1703" y="542"/>
                  </a:lnTo>
                  <a:lnTo>
                    <a:pt x="1705" y="542"/>
                  </a:lnTo>
                  <a:lnTo>
                    <a:pt x="1706" y="541"/>
                  </a:lnTo>
                  <a:lnTo>
                    <a:pt x="1706" y="542"/>
                  </a:lnTo>
                  <a:lnTo>
                    <a:pt x="1708" y="542"/>
                  </a:lnTo>
                  <a:lnTo>
                    <a:pt x="1708" y="544"/>
                  </a:lnTo>
                  <a:lnTo>
                    <a:pt x="1709" y="544"/>
                  </a:lnTo>
                  <a:lnTo>
                    <a:pt x="1708" y="542"/>
                  </a:lnTo>
                  <a:lnTo>
                    <a:pt x="1706" y="541"/>
                  </a:lnTo>
                  <a:lnTo>
                    <a:pt x="1706" y="539"/>
                  </a:lnTo>
                  <a:lnTo>
                    <a:pt x="1705" y="536"/>
                  </a:lnTo>
                  <a:lnTo>
                    <a:pt x="1706" y="538"/>
                  </a:lnTo>
                  <a:lnTo>
                    <a:pt x="1708" y="539"/>
                  </a:lnTo>
                  <a:lnTo>
                    <a:pt x="1709" y="538"/>
                  </a:lnTo>
                  <a:lnTo>
                    <a:pt x="1711" y="538"/>
                  </a:lnTo>
                  <a:lnTo>
                    <a:pt x="1712" y="536"/>
                  </a:lnTo>
                  <a:lnTo>
                    <a:pt x="1713" y="536"/>
                  </a:lnTo>
                  <a:lnTo>
                    <a:pt x="1713" y="535"/>
                  </a:lnTo>
                  <a:lnTo>
                    <a:pt x="1715" y="533"/>
                  </a:lnTo>
                  <a:lnTo>
                    <a:pt x="1715" y="535"/>
                  </a:lnTo>
                  <a:lnTo>
                    <a:pt x="1716" y="533"/>
                  </a:lnTo>
                  <a:lnTo>
                    <a:pt x="1716" y="532"/>
                  </a:lnTo>
                  <a:lnTo>
                    <a:pt x="1718" y="532"/>
                  </a:lnTo>
                  <a:lnTo>
                    <a:pt x="1719" y="530"/>
                  </a:lnTo>
                  <a:lnTo>
                    <a:pt x="1721" y="529"/>
                  </a:lnTo>
                  <a:lnTo>
                    <a:pt x="1721" y="527"/>
                  </a:lnTo>
                  <a:lnTo>
                    <a:pt x="1722" y="527"/>
                  </a:lnTo>
                  <a:lnTo>
                    <a:pt x="1722" y="529"/>
                  </a:lnTo>
                  <a:lnTo>
                    <a:pt x="1724" y="529"/>
                  </a:lnTo>
                  <a:lnTo>
                    <a:pt x="1724" y="527"/>
                  </a:lnTo>
                  <a:lnTo>
                    <a:pt x="1725" y="527"/>
                  </a:lnTo>
                  <a:lnTo>
                    <a:pt x="1727" y="526"/>
                  </a:lnTo>
                  <a:lnTo>
                    <a:pt x="1727" y="527"/>
                  </a:lnTo>
                  <a:lnTo>
                    <a:pt x="1728" y="526"/>
                  </a:lnTo>
                  <a:lnTo>
                    <a:pt x="1731" y="524"/>
                  </a:lnTo>
                  <a:lnTo>
                    <a:pt x="1731" y="526"/>
                  </a:lnTo>
                  <a:lnTo>
                    <a:pt x="1733" y="524"/>
                  </a:lnTo>
                  <a:lnTo>
                    <a:pt x="1734" y="526"/>
                  </a:lnTo>
                  <a:lnTo>
                    <a:pt x="1733" y="526"/>
                  </a:lnTo>
                  <a:lnTo>
                    <a:pt x="1733" y="527"/>
                  </a:lnTo>
                  <a:lnTo>
                    <a:pt x="1733" y="529"/>
                  </a:lnTo>
                  <a:lnTo>
                    <a:pt x="1734" y="529"/>
                  </a:lnTo>
                  <a:lnTo>
                    <a:pt x="1734" y="527"/>
                  </a:lnTo>
                  <a:lnTo>
                    <a:pt x="1736" y="527"/>
                  </a:lnTo>
                  <a:lnTo>
                    <a:pt x="1736" y="526"/>
                  </a:lnTo>
                  <a:lnTo>
                    <a:pt x="1736" y="524"/>
                  </a:lnTo>
                  <a:lnTo>
                    <a:pt x="1736" y="524"/>
                  </a:lnTo>
                  <a:lnTo>
                    <a:pt x="1736" y="523"/>
                  </a:lnTo>
                  <a:lnTo>
                    <a:pt x="1736" y="521"/>
                  </a:lnTo>
                  <a:lnTo>
                    <a:pt x="1734" y="521"/>
                  </a:lnTo>
                  <a:lnTo>
                    <a:pt x="1736" y="520"/>
                  </a:lnTo>
                  <a:lnTo>
                    <a:pt x="1737" y="518"/>
                  </a:lnTo>
                  <a:lnTo>
                    <a:pt x="1739" y="518"/>
                  </a:lnTo>
                  <a:lnTo>
                    <a:pt x="1739" y="517"/>
                  </a:lnTo>
                  <a:lnTo>
                    <a:pt x="1740" y="517"/>
                  </a:lnTo>
                  <a:lnTo>
                    <a:pt x="1740" y="516"/>
                  </a:lnTo>
                  <a:lnTo>
                    <a:pt x="1742" y="516"/>
                  </a:lnTo>
                  <a:lnTo>
                    <a:pt x="1742" y="517"/>
                  </a:lnTo>
                  <a:lnTo>
                    <a:pt x="1743" y="517"/>
                  </a:lnTo>
                  <a:lnTo>
                    <a:pt x="1745" y="517"/>
                  </a:lnTo>
                  <a:lnTo>
                    <a:pt x="1746" y="517"/>
                  </a:lnTo>
                  <a:lnTo>
                    <a:pt x="1745" y="518"/>
                  </a:lnTo>
                  <a:lnTo>
                    <a:pt x="1745" y="520"/>
                  </a:lnTo>
                  <a:lnTo>
                    <a:pt x="1743" y="521"/>
                  </a:lnTo>
                  <a:lnTo>
                    <a:pt x="1743" y="523"/>
                  </a:lnTo>
                  <a:lnTo>
                    <a:pt x="1745" y="524"/>
                  </a:lnTo>
                  <a:lnTo>
                    <a:pt x="1745" y="526"/>
                  </a:lnTo>
                  <a:lnTo>
                    <a:pt x="1745" y="527"/>
                  </a:lnTo>
                  <a:lnTo>
                    <a:pt x="1743" y="529"/>
                  </a:lnTo>
                  <a:lnTo>
                    <a:pt x="1742" y="529"/>
                  </a:lnTo>
                  <a:lnTo>
                    <a:pt x="1742" y="527"/>
                  </a:lnTo>
                  <a:lnTo>
                    <a:pt x="1740" y="527"/>
                  </a:lnTo>
                  <a:lnTo>
                    <a:pt x="1740" y="529"/>
                  </a:lnTo>
                  <a:lnTo>
                    <a:pt x="1739" y="529"/>
                  </a:lnTo>
                  <a:lnTo>
                    <a:pt x="1739" y="530"/>
                  </a:lnTo>
                  <a:lnTo>
                    <a:pt x="1740" y="530"/>
                  </a:lnTo>
                  <a:lnTo>
                    <a:pt x="1742" y="530"/>
                  </a:lnTo>
                  <a:lnTo>
                    <a:pt x="1743" y="530"/>
                  </a:lnTo>
                  <a:lnTo>
                    <a:pt x="1745" y="530"/>
                  </a:lnTo>
                  <a:lnTo>
                    <a:pt x="1746" y="530"/>
                  </a:lnTo>
                  <a:lnTo>
                    <a:pt x="1746" y="532"/>
                  </a:lnTo>
                  <a:lnTo>
                    <a:pt x="1747" y="532"/>
                  </a:lnTo>
                  <a:lnTo>
                    <a:pt x="1749" y="529"/>
                  </a:lnTo>
                  <a:lnTo>
                    <a:pt x="1750" y="532"/>
                  </a:lnTo>
                  <a:lnTo>
                    <a:pt x="1752" y="532"/>
                  </a:lnTo>
                  <a:lnTo>
                    <a:pt x="1752" y="530"/>
                  </a:lnTo>
                  <a:lnTo>
                    <a:pt x="1752" y="529"/>
                  </a:lnTo>
                  <a:lnTo>
                    <a:pt x="1752" y="527"/>
                  </a:lnTo>
                  <a:lnTo>
                    <a:pt x="1753" y="526"/>
                  </a:lnTo>
                  <a:lnTo>
                    <a:pt x="1755" y="526"/>
                  </a:lnTo>
                  <a:lnTo>
                    <a:pt x="1755" y="524"/>
                  </a:lnTo>
                  <a:lnTo>
                    <a:pt x="1756" y="523"/>
                  </a:lnTo>
                  <a:lnTo>
                    <a:pt x="1758" y="523"/>
                  </a:lnTo>
                  <a:lnTo>
                    <a:pt x="1759" y="523"/>
                  </a:lnTo>
                  <a:lnTo>
                    <a:pt x="1761" y="521"/>
                  </a:lnTo>
                  <a:lnTo>
                    <a:pt x="1762" y="523"/>
                  </a:lnTo>
                  <a:lnTo>
                    <a:pt x="1765" y="523"/>
                  </a:lnTo>
                  <a:lnTo>
                    <a:pt x="1765" y="521"/>
                  </a:lnTo>
                  <a:lnTo>
                    <a:pt x="1767" y="523"/>
                  </a:lnTo>
                  <a:lnTo>
                    <a:pt x="1770" y="524"/>
                  </a:lnTo>
                  <a:lnTo>
                    <a:pt x="1771" y="523"/>
                  </a:lnTo>
                  <a:lnTo>
                    <a:pt x="1771" y="521"/>
                  </a:lnTo>
                  <a:lnTo>
                    <a:pt x="1771" y="520"/>
                  </a:lnTo>
                  <a:lnTo>
                    <a:pt x="1774" y="520"/>
                  </a:lnTo>
                  <a:lnTo>
                    <a:pt x="1774" y="518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7" y="517"/>
                  </a:lnTo>
                  <a:lnTo>
                    <a:pt x="1776" y="518"/>
                  </a:lnTo>
                  <a:lnTo>
                    <a:pt x="1777" y="518"/>
                  </a:lnTo>
                  <a:lnTo>
                    <a:pt x="1777" y="520"/>
                  </a:lnTo>
                  <a:lnTo>
                    <a:pt x="1778" y="520"/>
                  </a:lnTo>
                  <a:lnTo>
                    <a:pt x="1777" y="518"/>
                  </a:lnTo>
                  <a:lnTo>
                    <a:pt x="1777" y="517"/>
                  </a:lnTo>
                  <a:lnTo>
                    <a:pt x="1777" y="516"/>
                  </a:lnTo>
                  <a:lnTo>
                    <a:pt x="1780" y="516"/>
                  </a:lnTo>
                  <a:lnTo>
                    <a:pt x="1781" y="514"/>
                  </a:lnTo>
                  <a:lnTo>
                    <a:pt x="1783" y="514"/>
                  </a:lnTo>
                  <a:lnTo>
                    <a:pt x="1783" y="516"/>
                  </a:lnTo>
                  <a:lnTo>
                    <a:pt x="1783" y="517"/>
                  </a:lnTo>
                  <a:lnTo>
                    <a:pt x="1786" y="520"/>
                  </a:lnTo>
                  <a:lnTo>
                    <a:pt x="1784" y="520"/>
                  </a:lnTo>
                  <a:lnTo>
                    <a:pt x="1784" y="521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3" y="524"/>
                  </a:lnTo>
                  <a:lnTo>
                    <a:pt x="1783" y="526"/>
                  </a:lnTo>
                  <a:lnTo>
                    <a:pt x="1783" y="527"/>
                  </a:lnTo>
                  <a:lnTo>
                    <a:pt x="1786" y="527"/>
                  </a:lnTo>
                  <a:lnTo>
                    <a:pt x="1787" y="529"/>
                  </a:lnTo>
                  <a:lnTo>
                    <a:pt x="1789" y="527"/>
                  </a:lnTo>
                  <a:lnTo>
                    <a:pt x="1790" y="526"/>
                  </a:lnTo>
                  <a:lnTo>
                    <a:pt x="1790" y="524"/>
                  </a:lnTo>
                  <a:lnTo>
                    <a:pt x="1789" y="523"/>
                  </a:lnTo>
                  <a:lnTo>
                    <a:pt x="1789" y="521"/>
                  </a:lnTo>
                  <a:lnTo>
                    <a:pt x="1789" y="520"/>
                  </a:lnTo>
                  <a:lnTo>
                    <a:pt x="1790" y="520"/>
                  </a:lnTo>
                  <a:lnTo>
                    <a:pt x="1790" y="521"/>
                  </a:lnTo>
                  <a:lnTo>
                    <a:pt x="1793" y="520"/>
                  </a:lnTo>
                  <a:lnTo>
                    <a:pt x="1795" y="520"/>
                  </a:lnTo>
                  <a:lnTo>
                    <a:pt x="1796" y="518"/>
                  </a:lnTo>
                  <a:lnTo>
                    <a:pt x="1796" y="517"/>
                  </a:lnTo>
                  <a:lnTo>
                    <a:pt x="1798" y="517"/>
                  </a:lnTo>
                  <a:lnTo>
                    <a:pt x="1798" y="516"/>
                  </a:lnTo>
                  <a:lnTo>
                    <a:pt x="1798" y="514"/>
                  </a:lnTo>
                  <a:lnTo>
                    <a:pt x="1798" y="513"/>
                  </a:lnTo>
                  <a:lnTo>
                    <a:pt x="1798" y="513"/>
                  </a:lnTo>
                  <a:lnTo>
                    <a:pt x="1796" y="513"/>
                  </a:lnTo>
                  <a:lnTo>
                    <a:pt x="1796" y="513"/>
                  </a:lnTo>
                  <a:lnTo>
                    <a:pt x="1795" y="513"/>
                  </a:lnTo>
                  <a:lnTo>
                    <a:pt x="1795" y="513"/>
                  </a:lnTo>
                  <a:lnTo>
                    <a:pt x="1795" y="511"/>
                  </a:lnTo>
                  <a:lnTo>
                    <a:pt x="1795" y="510"/>
                  </a:lnTo>
                  <a:lnTo>
                    <a:pt x="1795" y="508"/>
                  </a:lnTo>
                  <a:lnTo>
                    <a:pt x="1793" y="508"/>
                  </a:lnTo>
                  <a:lnTo>
                    <a:pt x="1793" y="507"/>
                  </a:lnTo>
                  <a:lnTo>
                    <a:pt x="1793" y="505"/>
                  </a:lnTo>
                  <a:lnTo>
                    <a:pt x="1792" y="505"/>
                  </a:lnTo>
                  <a:lnTo>
                    <a:pt x="1792" y="504"/>
                  </a:lnTo>
                  <a:lnTo>
                    <a:pt x="1792" y="502"/>
                  </a:lnTo>
                  <a:lnTo>
                    <a:pt x="1792" y="501"/>
                  </a:lnTo>
                  <a:lnTo>
                    <a:pt x="1795" y="501"/>
                  </a:lnTo>
                  <a:lnTo>
                    <a:pt x="1795" y="499"/>
                  </a:lnTo>
                  <a:lnTo>
                    <a:pt x="1796" y="499"/>
                  </a:lnTo>
                  <a:lnTo>
                    <a:pt x="1796" y="498"/>
                  </a:lnTo>
                  <a:lnTo>
                    <a:pt x="1796" y="496"/>
                  </a:lnTo>
                  <a:lnTo>
                    <a:pt x="1798" y="496"/>
                  </a:lnTo>
                  <a:lnTo>
                    <a:pt x="1799" y="496"/>
                  </a:lnTo>
                  <a:lnTo>
                    <a:pt x="1799" y="498"/>
                  </a:lnTo>
                  <a:lnTo>
                    <a:pt x="1801" y="498"/>
                  </a:lnTo>
                  <a:lnTo>
                    <a:pt x="1804" y="499"/>
                  </a:lnTo>
                  <a:lnTo>
                    <a:pt x="1807" y="499"/>
                  </a:lnTo>
                  <a:lnTo>
                    <a:pt x="1809" y="499"/>
                  </a:lnTo>
                  <a:lnTo>
                    <a:pt x="1811" y="501"/>
                  </a:lnTo>
                  <a:lnTo>
                    <a:pt x="1814" y="501"/>
                  </a:lnTo>
                  <a:lnTo>
                    <a:pt x="1815" y="501"/>
                  </a:lnTo>
                  <a:lnTo>
                    <a:pt x="1817" y="502"/>
                  </a:lnTo>
                  <a:lnTo>
                    <a:pt x="1818" y="502"/>
                  </a:lnTo>
                  <a:lnTo>
                    <a:pt x="1821" y="504"/>
                  </a:lnTo>
                  <a:lnTo>
                    <a:pt x="1823" y="505"/>
                  </a:lnTo>
                  <a:lnTo>
                    <a:pt x="1824" y="505"/>
                  </a:lnTo>
                  <a:lnTo>
                    <a:pt x="1826" y="507"/>
                  </a:lnTo>
                  <a:lnTo>
                    <a:pt x="1827" y="508"/>
                  </a:lnTo>
                  <a:lnTo>
                    <a:pt x="1827" y="510"/>
                  </a:lnTo>
                  <a:lnTo>
                    <a:pt x="1826" y="510"/>
                  </a:lnTo>
                  <a:lnTo>
                    <a:pt x="1826" y="511"/>
                  </a:lnTo>
                  <a:lnTo>
                    <a:pt x="1826" y="513"/>
                  </a:lnTo>
                  <a:lnTo>
                    <a:pt x="1827" y="511"/>
                  </a:lnTo>
                  <a:lnTo>
                    <a:pt x="1827" y="510"/>
                  </a:lnTo>
                  <a:lnTo>
                    <a:pt x="1829" y="510"/>
                  </a:lnTo>
                  <a:lnTo>
                    <a:pt x="1830" y="513"/>
                  </a:lnTo>
                  <a:lnTo>
                    <a:pt x="1835" y="513"/>
                  </a:lnTo>
                  <a:lnTo>
                    <a:pt x="1835" y="513"/>
                  </a:lnTo>
                  <a:lnTo>
                    <a:pt x="1836" y="514"/>
                  </a:lnTo>
                  <a:lnTo>
                    <a:pt x="1838" y="514"/>
                  </a:lnTo>
                  <a:lnTo>
                    <a:pt x="1838" y="516"/>
                  </a:lnTo>
                  <a:lnTo>
                    <a:pt x="1840" y="517"/>
                  </a:lnTo>
                  <a:lnTo>
                    <a:pt x="1842" y="517"/>
                  </a:lnTo>
                  <a:lnTo>
                    <a:pt x="1842" y="518"/>
                  </a:lnTo>
                  <a:lnTo>
                    <a:pt x="1843" y="520"/>
                  </a:lnTo>
                  <a:lnTo>
                    <a:pt x="1843" y="521"/>
                  </a:lnTo>
                  <a:lnTo>
                    <a:pt x="1845" y="521"/>
                  </a:lnTo>
                  <a:lnTo>
                    <a:pt x="1846" y="523"/>
                  </a:lnTo>
                  <a:lnTo>
                    <a:pt x="1848" y="524"/>
                  </a:lnTo>
                  <a:lnTo>
                    <a:pt x="1846" y="524"/>
                  </a:lnTo>
                  <a:lnTo>
                    <a:pt x="1848" y="526"/>
                  </a:lnTo>
                  <a:lnTo>
                    <a:pt x="1849" y="526"/>
                  </a:lnTo>
                  <a:lnTo>
                    <a:pt x="1851" y="526"/>
                  </a:lnTo>
                  <a:lnTo>
                    <a:pt x="1851" y="527"/>
                  </a:lnTo>
                  <a:lnTo>
                    <a:pt x="1851" y="529"/>
                  </a:lnTo>
                  <a:lnTo>
                    <a:pt x="1851" y="530"/>
                  </a:lnTo>
                  <a:lnTo>
                    <a:pt x="1851" y="532"/>
                  </a:lnTo>
                  <a:lnTo>
                    <a:pt x="1852" y="532"/>
                  </a:lnTo>
                  <a:lnTo>
                    <a:pt x="1852" y="530"/>
                  </a:lnTo>
                  <a:lnTo>
                    <a:pt x="1854" y="530"/>
                  </a:lnTo>
                  <a:lnTo>
                    <a:pt x="1854" y="529"/>
                  </a:lnTo>
                  <a:lnTo>
                    <a:pt x="1854" y="527"/>
                  </a:lnTo>
                  <a:lnTo>
                    <a:pt x="1854" y="526"/>
                  </a:lnTo>
                  <a:lnTo>
                    <a:pt x="1855" y="526"/>
                  </a:lnTo>
                  <a:lnTo>
                    <a:pt x="1855" y="524"/>
                  </a:lnTo>
                  <a:lnTo>
                    <a:pt x="1857" y="521"/>
                  </a:lnTo>
                  <a:lnTo>
                    <a:pt x="1857" y="520"/>
                  </a:lnTo>
                  <a:lnTo>
                    <a:pt x="1857" y="518"/>
                  </a:lnTo>
                  <a:lnTo>
                    <a:pt x="1858" y="518"/>
                  </a:lnTo>
                  <a:lnTo>
                    <a:pt x="1858" y="517"/>
                  </a:lnTo>
                  <a:lnTo>
                    <a:pt x="1857" y="517"/>
                  </a:lnTo>
                  <a:lnTo>
                    <a:pt x="1857" y="516"/>
                  </a:lnTo>
                  <a:lnTo>
                    <a:pt x="1855" y="516"/>
                  </a:lnTo>
                  <a:lnTo>
                    <a:pt x="1854" y="516"/>
                  </a:lnTo>
                  <a:lnTo>
                    <a:pt x="1852" y="514"/>
                  </a:lnTo>
                  <a:lnTo>
                    <a:pt x="1852" y="513"/>
                  </a:lnTo>
                  <a:lnTo>
                    <a:pt x="1851" y="511"/>
                  </a:lnTo>
                  <a:lnTo>
                    <a:pt x="1849" y="510"/>
                  </a:lnTo>
                  <a:lnTo>
                    <a:pt x="1849" y="508"/>
                  </a:lnTo>
                  <a:lnTo>
                    <a:pt x="1851" y="507"/>
                  </a:lnTo>
                  <a:lnTo>
                    <a:pt x="1849" y="507"/>
                  </a:lnTo>
                  <a:lnTo>
                    <a:pt x="1849" y="505"/>
                  </a:lnTo>
                  <a:lnTo>
                    <a:pt x="1851" y="505"/>
                  </a:lnTo>
                  <a:lnTo>
                    <a:pt x="1851" y="504"/>
                  </a:lnTo>
                  <a:lnTo>
                    <a:pt x="1849" y="504"/>
                  </a:lnTo>
                  <a:lnTo>
                    <a:pt x="1849" y="505"/>
                  </a:lnTo>
                  <a:lnTo>
                    <a:pt x="1848" y="505"/>
                  </a:lnTo>
                  <a:lnTo>
                    <a:pt x="1846" y="504"/>
                  </a:lnTo>
                  <a:lnTo>
                    <a:pt x="1846" y="502"/>
                  </a:lnTo>
                  <a:lnTo>
                    <a:pt x="1845" y="502"/>
                  </a:lnTo>
                  <a:lnTo>
                    <a:pt x="1843" y="502"/>
                  </a:lnTo>
                  <a:lnTo>
                    <a:pt x="1842" y="501"/>
                  </a:lnTo>
                  <a:lnTo>
                    <a:pt x="1842" y="502"/>
                  </a:lnTo>
                  <a:lnTo>
                    <a:pt x="1842" y="501"/>
                  </a:lnTo>
                  <a:lnTo>
                    <a:pt x="1842" y="499"/>
                  </a:lnTo>
                  <a:lnTo>
                    <a:pt x="1842" y="498"/>
                  </a:lnTo>
                  <a:lnTo>
                    <a:pt x="1842" y="493"/>
                  </a:lnTo>
                  <a:lnTo>
                    <a:pt x="1842" y="492"/>
                  </a:lnTo>
                  <a:lnTo>
                    <a:pt x="1842" y="492"/>
                  </a:lnTo>
                  <a:lnTo>
                    <a:pt x="1842" y="493"/>
                  </a:lnTo>
                  <a:lnTo>
                    <a:pt x="1842" y="495"/>
                  </a:lnTo>
                  <a:lnTo>
                    <a:pt x="1843" y="493"/>
                  </a:lnTo>
                  <a:lnTo>
                    <a:pt x="1843" y="492"/>
                  </a:lnTo>
                  <a:lnTo>
                    <a:pt x="1843" y="490"/>
                  </a:lnTo>
                  <a:lnTo>
                    <a:pt x="1843" y="489"/>
                  </a:lnTo>
                  <a:lnTo>
                    <a:pt x="1842" y="489"/>
                  </a:lnTo>
                  <a:lnTo>
                    <a:pt x="1842" y="487"/>
                  </a:lnTo>
                  <a:lnTo>
                    <a:pt x="1843" y="487"/>
                  </a:lnTo>
                  <a:lnTo>
                    <a:pt x="1843" y="486"/>
                  </a:lnTo>
                  <a:lnTo>
                    <a:pt x="1843" y="484"/>
                  </a:lnTo>
                  <a:lnTo>
                    <a:pt x="1843" y="483"/>
                  </a:lnTo>
                  <a:lnTo>
                    <a:pt x="1843" y="482"/>
                  </a:lnTo>
                  <a:lnTo>
                    <a:pt x="1843" y="479"/>
                  </a:lnTo>
                  <a:lnTo>
                    <a:pt x="1843" y="477"/>
                  </a:lnTo>
                  <a:lnTo>
                    <a:pt x="1845" y="477"/>
                  </a:lnTo>
                  <a:lnTo>
                    <a:pt x="1845" y="477"/>
                  </a:lnTo>
                  <a:lnTo>
                    <a:pt x="1843" y="477"/>
                  </a:lnTo>
                  <a:lnTo>
                    <a:pt x="1843" y="476"/>
                  </a:lnTo>
                  <a:lnTo>
                    <a:pt x="1842" y="476"/>
                  </a:lnTo>
                  <a:lnTo>
                    <a:pt x="1842" y="477"/>
                  </a:lnTo>
                  <a:lnTo>
                    <a:pt x="1840" y="477"/>
                  </a:lnTo>
                  <a:lnTo>
                    <a:pt x="1840" y="476"/>
                  </a:lnTo>
                  <a:lnTo>
                    <a:pt x="1840" y="474"/>
                  </a:lnTo>
                  <a:lnTo>
                    <a:pt x="1839" y="474"/>
                  </a:lnTo>
                  <a:lnTo>
                    <a:pt x="1839" y="473"/>
                  </a:lnTo>
                  <a:lnTo>
                    <a:pt x="1840" y="471"/>
                  </a:lnTo>
                  <a:lnTo>
                    <a:pt x="1840" y="473"/>
                  </a:lnTo>
                  <a:lnTo>
                    <a:pt x="1842" y="473"/>
                  </a:lnTo>
                  <a:lnTo>
                    <a:pt x="1842" y="471"/>
                  </a:lnTo>
                  <a:lnTo>
                    <a:pt x="1842" y="470"/>
                  </a:lnTo>
                  <a:lnTo>
                    <a:pt x="1840" y="470"/>
                  </a:lnTo>
                  <a:lnTo>
                    <a:pt x="1842" y="468"/>
                  </a:lnTo>
                  <a:lnTo>
                    <a:pt x="1842" y="467"/>
                  </a:lnTo>
                  <a:lnTo>
                    <a:pt x="1842" y="465"/>
                  </a:lnTo>
                  <a:lnTo>
                    <a:pt x="1842" y="465"/>
                  </a:lnTo>
                  <a:lnTo>
                    <a:pt x="1843" y="464"/>
                  </a:lnTo>
                  <a:lnTo>
                    <a:pt x="1845" y="462"/>
                  </a:lnTo>
                  <a:lnTo>
                    <a:pt x="1846" y="462"/>
                  </a:lnTo>
                  <a:lnTo>
                    <a:pt x="1846" y="461"/>
                  </a:lnTo>
                  <a:lnTo>
                    <a:pt x="1848" y="461"/>
                  </a:lnTo>
                  <a:lnTo>
                    <a:pt x="1848" y="459"/>
                  </a:lnTo>
                  <a:lnTo>
                    <a:pt x="1849" y="459"/>
                  </a:lnTo>
                  <a:lnTo>
                    <a:pt x="1849" y="458"/>
                  </a:lnTo>
                  <a:lnTo>
                    <a:pt x="1851" y="455"/>
                  </a:lnTo>
                  <a:lnTo>
                    <a:pt x="1852" y="455"/>
                  </a:lnTo>
                  <a:lnTo>
                    <a:pt x="1852" y="453"/>
                  </a:lnTo>
                  <a:lnTo>
                    <a:pt x="1852" y="452"/>
                  </a:lnTo>
                  <a:lnTo>
                    <a:pt x="1854" y="452"/>
                  </a:lnTo>
                  <a:lnTo>
                    <a:pt x="1854" y="451"/>
                  </a:lnTo>
                  <a:lnTo>
                    <a:pt x="1854" y="449"/>
                  </a:lnTo>
                  <a:lnTo>
                    <a:pt x="1854" y="448"/>
                  </a:lnTo>
                  <a:lnTo>
                    <a:pt x="1854" y="446"/>
                  </a:lnTo>
                  <a:lnTo>
                    <a:pt x="1854" y="445"/>
                  </a:lnTo>
                  <a:lnTo>
                    <a:pt x="1855" y="445"/>
                  </a:lnTo>
                  <a:lnTo>
                    <a:pt x="1855" y="443"/>
                  </a:lnTo>
                  <a:lnTo>
                    <a:pt x="1855" y="442"/>
                  </a:lnTo>
                  <a:lnTo>
                    <a:pt x="1855" y="442"/>
                  </a:lnTo>
                  <a:lnTo>
                    <a:pt x="1855" y="440"/>
                  </a:lnTo>
                  <a:lnTo>
                    <a:pt x="1855" y="439"/>
                  </a:lnTo>
                  <a:lnTo>
                    <a:pt x="1855" y="437"/>
                  </a:lnTo>
                  <a:lnTo>
                    <a:pt x="1857" y="437"/>
                  </a:lnTo>
                  <a:lnTo>
                    <a:pt x="1857" y="436"/>
                  </a:lnTo>
                  <a:lnTo>
                    <a:pt x="1857" y="434"/>
                  </a:lnTo>
                  <a:lnTo>
                    <a:pt x="1857" y="433"/>
                  </a:lnTo>
                  <a:lnTo>
                    <a:pt x="1857" y="431"/>
                  </a:lnTo>
                  <a:lnTo>
                    <a:pt x="1858" y="428"/>
                  </a:lnTo>
                  <a:lnTo>
                    <a:pt x="1860" y="427"/>
                  </a:lnTo>
                  <a:lnTo>
                    <a:pt x="1860" y="425"/>
                  </a:lnTo>
                  <a:lnTo>
                    <a:pt x="1860" y="424"/>
                  </a:lnTo>
                  <a:lnTo>
                    <a:pt x="1861" y="424"/>
                  </a:lnTo>
                  <a:lnTo>
                    <a:pt x="1863" y="424"/>
                  </a:lnTo>
                  <a:lnTo>
                    <a:pt x="1861" y="425"/>
                  </a:lnTo>
                  <a:lnTo>
                    <a:pt x="1864" y="425"/>
                  </a:lnTo>
                  <a:lnTo>
                    <a:pt x="1866" y="425"/>
                  </a:lnTo>
                  <a:lnTo>
                    <a:pt x="1870" y="425"/>
                  </a:lnTo>
                  <a:lnTo>
                    <a:pt x="1873" y="425"/>
                  </a:lnTo>
                  <a:lnTo>
                    <a:pt x="1874" y="425"/>
                  </a:lnTo>
                  <a:lnTo>
                    <a:pt x="1876" y="425"/>
                  </a:lnTo>
                  <a:lnTo>
                    <a:pt x="1877" y="425"/>
                  </a:lnTo>
                  <a:lnTo>
                    <a:pt x="1879" y="427"/>
                  </a:lnTo>
                  <a:lnTo>
                    <a:pt x="1879" y="428"/>
                  </a:lnTo>
                  <a:lnTo>
                    <a:pt x="1877" y="427"/>
                  </a:lnTo>
                  <a:lnTo>
                    <a:pt x="1877" y="428"/>
                  </a:lnTo>
                  <a:lnTo>
                    <a:pt x="1879" y="428"/>
                  </a:lnTo>
                  <a:lnTo>
                    <a:pt x="1880" y="427"/>
                  </a:lnTo>
                  <a:lnTo>
                    <a:pt x="1882" y="428"/>
                  </a:lnTo>
                  <a:lnTo>
                    <a:pt x="1883" y="428"/>
                  </a:lnTo>
                  <a:lnTo>
                    <a:pt x="1885" y="430"/>
                  </a:lnTo>
                  <a:lnTo>
                    <a:pt x="1885" y="431"/>
                  </a:lnTo>
                  <a:lnTo>
                    <a:pt x="1885" y="433"/>
                  </a:lnTo>
                  <a:lnTo>
                    <a:pt x="1885" y="434"/>
                  </a:lnTo>
                  <a:lnTo>
                    <a:pt x="1885" y="436"/>
                  </a:lnTo>
                  <a:lnTo>
                    <a:pt x="1885" y="437"/>
                  </a:lnTo>
                  <a:lnTo>
                    <a:pt x="1885" y="439"/>
                  </a:lnTo>
                  <a:lnTo>
                    <a:pt x="1885" y="440"/>
                  </a:lnTo>
                  <a:lnTo>
                    <a:pt x="1886" y="440"/>
                  </a:lnTo>
                  <a:lnTo>
                    <a:pt x="1886" y="442"/>
                  </a:lnTo>
                  <a:lnTo>
                    <a:pt x="1885" y="442"/>
                  </a:lnTo>
                  <a:lnTo>
                    <a:pt x="1885" y="443"/>
                  </a:lnTo>
                  <a:lnTo>
                    <a:pt x="1885" y="445"/>
                  </a:lnTo>
                  <a:lnTo>
                    <a:pt x="1883" y="446"/>
                  </a:lnTo>
                  <a:lnTo>
                    <a:pt x="1883" y="448"/>
                  </a:lnTo>
                  <a:lnTo>
                    <a:pt x="1883" y="449"/>
                  </a:lnTo>
                  <a:lnTo>
                    <a:pt x="1883" y="451"/>
                  </a:lnTo>
                  <a:lnTo>
                    <a:pt x="1882" y="451"/>
                  </a:lnTo>
                  <a:lnTo>
                    <a:pt x="1882" y="452"/>
                  </a:lnTo>
                  <a:lnTo>
                    <a:pt x="1882" y="453"/>
                  </a:lnTo>
                  <a:lnTo>
                    <a:pt x="1882" y="455"/>
                  </a:lnTo>
                  <a:lnTo>
                    <a:pt x="1880" y="455"/>
                  </a:lnTo>
                  <a:lnTo>
                    <a:pt x="1880" y="456"/>
                  </a:lnTo>
                  <a:lnTo>
                    <a:pt x="1880" y="458"/>
                  </a:lnTo>
                  <a:lnTo>
                    <a:pt x="1879" y="458"/>
                  </a:lnTo>
                  <a:lnTo>
                    <a:pt x="1877" y="459"/>
                  </a:lnTo>
                  <a:lnTo>
                    <a:pt x="1877" y="461"/>
                  </a:lnTo>
                  <a:lnTo>
                    <a:pt x="1877" y="462"/>
                  </a:lnTo>
                  <a:lnTo>
                    <a:pt x="1879" y="462"/>
                  </a:lnTo>
                  <a:lnTo>
                    <a:pt x="1880" y="465"/>
                  </a:lnTo>
                  <a:lnTo>
                    <a:pt x="1883" y="468"/>
                  </a:lnTo>
                  <a:lnTo>
                    <a:pt x="1885" y="470"/>
                  </a:lnTo>
                  <a:lnTo>
                    <a:pt x="1883" y="471"/>
                  </a:lnTo>
                  <a:lnTo>
                    <a:pt x="1885" y="473"/>
                  </a:lnTo>
                  <a:lnTo>
                    <a:pt x="1885" y="474"/>
                  </a:lnTo>
                  <a:lnTo>
                    <a:pt x="1885" y="476"/>
                  </a:lnTo>
                  <a:lnTo>
                    <a:pt x="1885" y="477"/>
                  </a:lnTo>
                  <a:lnTo>
                    <a:pt x="1885" y="477"/>
                  </a:lnTo>
                  <a:lnTo>
                    <a:pt x="1885" y="479"/>
                  </a:lnTo>
                  <a:lnTo>
                    <a:pt x="1885" y="480"/>
                  </a:lnTo>
                  <a:lnTo>
                    <a:pt x="1885" y="482"/>
                  </a:lnTo>
                  <a:lnTo>
                    <a:pt x="1885" y="483"/>
                  </a:lnTo>
                  <a:lnTo>
                    <a:pt x="1885" y="484"/>
                  </a:lnTo>
                  <a:lnTo>
                    <a:pt x="1883" y="484"/>
                  </a:lnTo>
                  <a:lnTo>
                    <a:pt x="1882" y="486"/>
                  </a:lnTo>
                  <a:lnTo>
                    <a:pt x="1882" y="487"/>
                  </a:lnTo>
                  <a:lnTo>
                    <a:pt x="1883" y="487"/>
                  </a:lnTo>
                  <a:lnTo>
                    <a:pt x="1883" y="489"/>
                  </a:lnTo>
                  <a:lnTo>
                    <a:pt x="1883" y="490"/>
                  </a:lnTo>
                  <a:lnTo>
                    <a:pt x="1883" y="492"/>
                  </a:lnTo>
                  <a:lnTo>
                    <a:pt x="1883" y="493"/>
                  </a:lnTo>
                  <a:lnTo>
                    <a:pt x="1883" y="495"/>
                  </a:lnTo>
                  <a:lnTo>
                    <a:pt x="1883" y="496"/>
                  </a:lnTo>
                  <a:lnTo>
                    <a:pt x="1885" y="496"/>
                  </a:lnTo>
                  <a:lnTo>
                    <a:pt x="1885" y="498"/>
                  </a:lnTo>
                  <a:lnTo>
                    <a:pt x="1885" y="499"/>
                  </a:lnTo>
                  <a:lnTo>
                    <a:pt x="1883" y="499"/>
                  </a:lnTo>
                  <a:lnTo>
                    <a:pt x="1883" y="501"/>
                  </a:lnTo>
                  <a:lnTo>
                    <a:pt x="1883" y="502"/>
                  </a:lnTo>
                  <a:lnTo>
                    <a:pt x="1883" y="505"/>
                  </a:lnTo>
                  <a:lnTo>
                    <a:pt x="1883" y="507"/>
                  </a:lnTo>
                  <a:lnTo>
                    <a:pt x="1883" y="508"/>
                  </a:lnTo>
                  <a:lnTo>
                    <a:pt x="1883" y="510"/>
                  </a:lnTo>
                  <a:lnTo>
                    <a:pt x="1883" y="511"/>
                  </a:lnTo>
                  <a:lnTo>
                    <a:pt x="1883" y="513"/>
                  </a:lnTo>
                  <a:lnTo>
                    <a:pt x="1883" y="513"/>
                  </a:lnTo>
                  <a:lnTo>
                    <a:pt x="1883" y="514"/>
                  </a:lnTo>
                  <a:lnTo>
                    <a:pt x="1883" y="516"/>
                  </a:lnTo>
                  <a:lnTo>
                    <a:pt x="1885" y="517"/>
                  </a:lnTo>
                  <a:lnTo>
                    <a:pt x="1886" y="518"/>
                  </a:lnTo>
                  <a:lnTo>
                    <a:pt x="1888" y="520"/>
                  </a:lnTo>
                  <a:lnTo>
                    <a:pt x="1891" y="523"/>
                  </a:lnTo>
                  <a:lnTo>
                    <a:pt x="1892" y="524"/>
                  </a:lnTo>
                  <a:lnTo>
                    <a:pt x="1892" y="526"/>
                  </a:lnTo>
                  <a:lnTo>
                    <a:pt x="1891" y="526"/>
                  </a:lnTo>
                  <a:lnTo>
                    <a:pt x="1891" y="527"/>
                  </a:lnTo>
                  <a:lnTo>
                    <a:pt x="1889" y="527"/>
                  </a:lnTo>
                  <a:lnTo>
                    <a:pt x="1889" y="529"/>
                  </a:lnTo>
                  <a:lnTo>
                    <a:pt x="1888" y="530"/>
                  </a:lnTo>
                  <a:lnTo>
                    <a:pt x="1888" y="532"/>
                  </a:lnTo>
                  <a:lnTo>
                    <a:pt x="1888" y="533"/>
                  </a:lnTo>
                  <a:lnTo>
                    <a:pt x="1888" y="535"/>
                  </a:lnTo>
                  <a:lnTo>
                    <a:pt x="1888" y="536"/>
                  </a:lnTo>
                  <a:lnTo>
                    <a:pt x="1888" y="538"/>
                  </a:lnTo>
                  <a:lnTo>
                    <a:pt x="1888" y="539"/>
                  </a:lnTo>
                  <a:lnTo>
                    <a:pt x="1888" y="541"/>
                  </a:lnTo>
                  <a:lnTo>
                    <a:pt x="1886" y="541"/>
                  </a:lnTo>
                  <a:lnTo>
                    <a:pt x="1886" y="542"/>
                  </a:lnTo>
                  <a:lnTo>
                    <a:pt x="1886" y="544"/>
                  </a:lnTo>
                  <a:lnTo>
                    <a:pt x="1885" y="544"/>
                  </a:lnTo>
                  <a:lnTo>
                    <a:pt x="1883" y="544"/>
                  </a:lnTo>
                  <a:lnTo>
                    <a:pt x="1883" y="545"/>
                  </a:lnTo>
                  <a:lnTo>
                    <a:pt x="1882" y="547"/>
                  </a:lnTo>
                  <a:lnTo>
                    <a:pt x="1882" y="548"/>
                  </a:lnTo>
                  <a:lnTo>
                    <a:pt x="1882" y="548"/>
                  </a:lnTo>
                  <a:lnTo>
                    <a:pt x="1880" y="548"/>
                  </a:lnTo>
                  <a:lnTo>
                    <a:pt x="1879" y="548"/>
                  </a:lnTo>
                  <a:lnTo>
                    <a:pt x="1879" y="549"/>
                  </a:lnTo>
                  <a:lnTo>
                    <a:pt x="1880" y="549"/>
                  </a:lnTo>
                  <a:lnTo>
                    <a:pt x="1880" y="551"/>
                  </a:lnTo>
                  <a:lnTo>
                    <a:pt x="1879" y="551"/>
                  </a:lnTo>
                  <a:lnTo>
                    <a:pt x="1879" y="552"/>
                  </a:lnTo>
                  <a:lnTo>
                    <a:pt x="1879" y="554"/>
                  </a:lnTo>
                  <a:lnTo>
                    <a:pt x="1877" y="554"/>
                  </a:lnTo>
                  <a:lnTo>
                    <a:pt x="1877" y="555"/>
                  </a:lnTo>
                  <a:lnTo>
                    <a:pt x="1877" y="555"/>
                  </a:lnTo>
                  <a:lnTo>
                    <a:pt x="1876" y="555"/>
                  </a:lnTo>
                  <a:lnTo>
                    <a:pt x="1876" y="557"/>
                  </a:lnTo>
                  <a:lnTo>
                    <a:pt x="1876" y="558"/>
                  </a:lnTo>
                  <a:lnTo>
                    <a:pt x="1877" y="558"/>
                  </a:lnTo>
                  <a:lnTo>
                    <a:pt x="1877" y="560"/>
                  </a:lnTo>
                  <a:lnTo>
                    <a:pt x="1877" y="561"/>
                  </a:lnTo>
                  <a:lnTo>
                    <a:pt x="1876" y="561"/>
                  </a:lnTo>
                  <a:lnTo>
                    <a:pt x="1874" y="561"/>
                  </a:lnTo>
                  <a:lnTo>
                    <a:pt x="1873" y="561"/>
                  </a:lnTo>
                  <a:lnTo>
                    <a:pt x="1873" y="563"/>
                  </a:lnTo>
                  <a:lnTo>
                    <a:pt x="1870" y="564"/>
                  </a:lnTo>
                  <a:lnTo>
                    <a:pt x="1869" y="563"/>
                  </a:lnTo>
                  <a:lnTo>
                    <a:pt x="1867" y="563"/>
                  </a:lnTo>
                  <a:lnTo>
                    <a:pt x="1867" y="561"/>
                  </a:lnTo>
                  <a:lnTo>
                    <a:pt x="1869" y="561"/>
                  </a:lnTo>
                  <a:lnTo>
                    <a:pt x="1870" y="560"/>
                  </a:lnTo>
                  <a:lnTo>
                    <a:pt x="1870" y="558"/>
                  </a:lnTo>
                  <a:lnTo>
                    <a:pt x="1869" y="560"/>
                  </a:lnTo>
                  <a:lnTo>
                    <a:pt x="1867" y="561"/>
                  </a:lnTo>
                  <a:lnTo>
                    <a:pt x="1866" y="560"/>
                  </a:lnTo>
                  <a:lnTo>
                    <a:pt x="1866" y="558"/>
                  </a:lnTo>
                  <a:lnTo>
                    <a:pt x="1864" y="558"/>
                  </a:lnTo>
                  <a:lnTo>
                    <a:pt x="1863" y="558"/>
                  </a:lnTo>
                  <a:lnTo>
                    <a:pt x="1863" y="557"/>
                  </a:lnTo>
                  <a:lnTo>
                    <a:pt x="1861" y="557"/>
                  </a:lnTo>
                  <a:lnTo>
                    <a:pt x="1861" y="558"/>
                  </a:lnTo>
                  <a:lnTo>
                    <a:pt x="1860" y="558"/>
                  </a:lnTo>
                  <a:lnTo>
                    <a:pt x="1860" y="560"/>
                  </a:lnTo>
                  <a:lnTo>
                    <a:pt x="1858" y="560"/>
                  </a:lnTo>
                  <a:lnTo>
                    <a:pt x="1858" y="561"/>
                  </a:lnTo>
                  <a:lnTo>
                    <a:pt x="1858" y="563"/>
                  </a:lnTo>
                  <a:lnTo>
                    <a:pt x="1860" y="564"/>
                  </a:lnTo>
                  <a:lnTo>
                    <a:pt x="1861" y="564"/>
                  </a:lnTo>
                  <a:lnTo>
                    <a:pt x="1863" y="564"/>
                  </a:lnTo>
                  <a:lnTo>
                    <a:pt x="1864" y="566"/>
                  </a:lnTo>
                  <a:lnTo>
                    <a:pt x="1867" y="567"/>
                  </a:lnTo>
                  <a:lnTo>
                    <a:pt x="1870" y="567"/>
                  </a:lnTo>
                  <a:lnTo>
                    <a:pt x="1872" y="567"/>
                  </a:lnTo>
                  <a:lnTo>
                    <a:pt x="1874" y="567"/>
                  </a:lnTo>
                  <a:lnTo>
                    <a:pt x="1876" y="567"/>
                  </a:lnTo>
                  <a:lnTo>
                    <a:pt x="1877" y="567"/>
                  </a:lnTo>
                  <a:lnTo>
                    <a:pt x="1877" y="567"/>
                  </a:lnTo>
                  <a:lnTo>
                    <a:pt x="1877" y="569"/>
                  </a:lnTo>
                  <a:lnTo>
                    <a:pt x="1879" y="569"/>
                  </a:lnTo>
                  <a:lnTo>
                    <a:pt x="1880" y="569"/>
                  </a:lnTo>
                  <a:lnTo>
                    <a:pt x="1882" y="569"/>
                  </a:lnTo>
                  <a:lnTo>
                    <a:pt x="1882" y="567"/>
                  </a:lnTo>
                  <a:lnTo>
                    <a:pt x="1882" y="566"/>
                  </a:lnTo>
                  <a:lnTo>
                    <a:pt x="1882" y="564"/>
                  </a:lnTo>
                  <a:lnTo>
                    <a:pt x="1882" y="563"/>
                  </a:lnTo>
                  <a:lnTo>
                    <a:pt x="1883" y="563"/>
                  </a:lnTo>
                  <a:lnTo>
                    <a:pt x="1883" y="561"/>
                  </a:lnTo>
                  <a:lnTo>
                    <a:pt x="1885" y="561"/>
                  </a:lnTo>
                  <a:lnTo>
                    <a:pt x="1886" y="561"/>
                  </a:lnTo>
                  <a:lnTo>
                    <a:pt x="1886" y="560"/>
                  </a:lnTo>
                  <a:lnTo>
                    <a:pt x="1888" y="560"/>
                  </a:lnTo>
                  <a:lnTo>
                    <a:pt x="1888" y="558"/>
                  </a:lnTo>
                  <a:lnTo>
                    <a:pt x="1891" y="558"/>
                  </a:lnTo>
                  <a:lnTo>
                    <a:pt x="1891" y="557"/>
                  </a:lnTo>
                  <a:lnTo>
                    <a:pt x="1892" y="555"/>
                  </a:lnTo>
                  <a:lnTo>
                    <a:pt x="1894" y="555"/>
                  </a:lnTo>
                  <a:lnTo>
                    <a:pt x="1894" y="554"/>
                  </a:lnTo>
                  <a:lnTo>
                    <a:pt x="1894" y="552"/>
                  </a:lnTo>
                  <a:lnTo>
                    <a:pt x="1894" y="551"/>
                  </a:lnTo>
                  <a:lnTo>
                    <a:pt x="1894" y="549"/>
                  </a:lnTo>
                  <a:lnTo>
                    <a:pt x="1894" y="548"/>
                  </a:lnTo>
                  <a:lnTo>
                    <a:pt x="1895" y="547"/>
                  </a:lnTo>
                  <a:lnTo>
                    <a:pt x="1898" y="545"/>
                  </a:lnTo>
                  <a:lnTo>
                    <a:pt x="1900" y="542"/>
                  </a:lnTo>
                  <a:lnTo>
                    <a:pt x="1901" y="542"/>
                  </a:lnTo>
                  <a:lnTo>
                    <a:pt x="1901" y="541"/>
                  </a:lnTo>
                  <a:lnTo>
                    <a:pt x="1901" y="539"/>
                  </a:lnTo>
                  <a:lnTo>
                    <a:pt x="1901" y="538"/>
                  </a:lnTo>
                  <a:lnTo>
                    <a:pt x="1901" y="536"/>
                  </a:lnTo>
                  <a:lnTo>
                    <a:pt x="1901" y="535"/>
                  </a:lnTo>
                  <a:lnTo>
                    <a:pt x="1900" y="533"/>
                  </a:lnTo>
                  <a:lnTo>
                    <a:pt x="1900" y="532"/>
                  </a:lnTo>
                  <a:lnTo>
                    <a:pt x="1900" y="530"/>
                  </a:lnTo>
                  <a:lnTo>
                    <a:pt x="1898" y="529"/>
                  </a:lnTo>
                  <a:lnTo>
                    <a:pt x="1897" y="527"/>
                  </a:lnTo>
                  <a:lnTo>
                    <a:pt x="1898" y="526"/>
                  </a:lnTo>
                  <a:lnTo>
                    <a:pt x="1898" y="524"/>
                  </a:lnTo>
                  <a:lnTo>
                    <a:pt x="1898" y="523"/>
                  </a:lnTo>
                  <a:lnTo>
                    <a:pt x="1898" y="521"/>
                  </a:lnTo>
                  <a:lnTo>
                    <a:pt x="1898" y="520"/>
                  </a:lnTo>
                  <a:lnTo>
                    <a:pt x="1900" y="518"/>
                  </a:lnTo>
                  <a:lnTo>
                    <a:pt x="1901" y="518"/>
                  </a:lnTo>
                  <a:lnTo>
                    <a:pt x="1904" y="517"/>
                  </a:lnTo>
                  <a:lnTo>
                    <a:pt x="1905" y="517"/>
                  </a:lnTo>
                  <a:lnTo>
                    <a:pt x="1907" y="517"/>
                  </a:lnTo>
                  <a:lnTo>
                    <a:pt x="1908" y="516"/>
                  </a:lnTo>
                  <a:lnTo>
                    <a:pt x="1910" y="516"/>
                  </a:lnTo>
                  <a:lnTo>
                    <a:pt x="1911" y="514"/>
                  </a:lnTo>
                  <a:lnTo>
                    <a:pt x="1913" y="514"/>
                  </a:lnTo>
                  <a:lnTo>
                    <a:pt x="1913" y="516"/>
                  </a:lnTo>
                  <a:lnTo>
                    <a:pt x="1914" y="517"/>
                  </a:lnTo>
                  <a:lnTo>
                    <a:pt x="1913" y="518"/>
                  </a:lnTo>
                  <a:lnTo>
                    <a:pt x="1914" y="520"/>
                  </a:lnTo>
                  <a:lnTo>
                    <a:pt x="1916" y="520"/>
                  </a:lnTo>
                  <a:lnTo>
                    <a:pt x="1916" y="521"/>
                  </a:lnTo>
                  <a:lnTo>
                    <a:pt x="1917" y="523"/>
                  </a:lnTo>
                  <a:lnTo>
                    <a:pt x="1919" y="524"/>
                  </a:lnTo>
                  <a:lnTo>
                    <a:pt x="1919" y="526"/>
                  </a:lnTo>
                  <a:lnTo>
                    <a:pt x="1919" y="527"/>
                  </a:lnTo>
                  <a:lnTo>
                    <a:pt x="1919" y="529"/>
                  </a:lnTo>
                  <a:lnTo>
                    <a:pt x="1917" y="529"/>
                  </a:lnTo>
                  <a:lnTo>
                    <a:pt x="1917" y="530"/>
                  </a:lnTo>
                  <a:lnTo>
                    <a:pt x="1919" y="530"/>
                  </a:lnTo>
                  <a:lnTo>
                    <a:pt x="1919" y="532"/>
                  </a:lnTo>
                  <a:lnTo>
                    <a:pt x="1919" y="533"/>
                  </a:lnTo>
                  <a:lnTo>
                    <a:pt x="1919" y="535"/>
                  </a:lnTo>
                  <a:lnTo>
                    <a:pt x="1917" y="536"/>
                  </a:lnTo>
                  <a:lnTo>
                    <a:pt x="1919" y="536"/>
                  </a:lnTo>
                  <a:lnTo>
                    <a:pt x="1919" y="538"/>
                  </a:lnTo>
                  <a:lnTo>
                    <a:pt x="1919" y="539"/>
                  </a:lnTo>
                  <a:lnTo>
                    <a:pt x="1917" y="539"/>
                  </a:lnTo>
                  <a:lnTo>
                    <a:pt x="1917" y="541"/>
                  </a:lnTo>
                  <a:lnTo>
                    <a:pt x="1920" y="542"/>
                  </a:lnTo>
                  <a:lnTo>
                    <a:pt x="1922" y="544"/>
                  </a:lnTo>
                  <a:lnTo>
                    <a:pt x="1922" y="545"/>
                  </a:lnTo>
                  <a:lnTo>
                    <a:pt x="1923" y="544"/>
                  </a:lnTo>
                  <a:lnTo>
                    <a:pt x="1923" y="545"/>
                  </a:lnTo>
                  <a:lnTo>
                    <a:pt x="1925" y="545"/>
                  </a:lnTo>
                  <a:lnTo>
                    <a:pt x="1926" y="544"/>
                  </a:lnTo>
                  <a:lnTo>
                    <a:pt x="1926" y="545"/>
                  </a:lnTo>
                  <a:lnTo>
                    <a:pt x="1928" y="545"/>
                  </a:lnTo>
                  <a:lnTo>
                    <a:pt x="1929" y="544"/>
                  </a:lnTo>
                  <a:lnTo>
                    <a:pt x="1931" y="544"/>
                  </a:lnTo>
                  <a:lnTo>
                    <a:pt x="1931" y="545"/>
                  </a:lnTo>
                  <a:lnTo>
                    <a:pt x="1932" y="545"/>
                  </a:lnTo>
                  <a:lnTo>
                    <a:pt x="1932" y="544"/>
                  </a:lnTo>
                  <a:lnTo>
                    <a:pt x="1931" y="544"/>
                  </a:lnTo>
                  <a:lnTo>
                    <a:pt x="1931" y="542"/>
                  </a:lnTo>
                  <a:lnTo>
                    <a:pt x="1929" y="542"/>
                  </a:lnTo>
                  <a:lnTo>
                    <a:pt x="1928" y="542"/>
                  </a:lnTo>
                  <a:lnTo>
                    <a:pt x="1926" y="542"/>
                  </a:lnTo>
                  <a:lnTo>
                    <a:pt x="1925" y="542"/>
                  </a:lnTo>
                  <a:lnTo>
                    <a:pt x="1923" y="542"/>
                  </a:lnTo>
                  <a:lnTo>
                    <a:pt x="1923" y="541"/>
                  </a:lnTo>
                  <a:lnTo>
                    <a:pt x="1922" y="541"/>
                  </a:lnTo>
                  <a:lnTo>
                    <a:pt x="1920" y="541"/>
                  </a:lnTo>
                  <a:lnTo>
                    <a:pt x="1920" y="539"/>
                  </a:lnTo>
                  <a:lnTo>
                    <a:pt x="1920" y="538"/>
                  </a:lnTo>
                  <a:lnTo>
                    <a:pt x="1920" y="536"/>
                  </a:lnTo>
                  <a:lnTo>
                    <a:pt x="1920" y="535"/>
                  </a:lnTo>
                  <a:lnTo>
                    <a:pt x="1920" y="533"/>
                  </a:lnTo>
                  <a:lnTo>
                    <a:pt x="1920" y="532"/>
                  </a:lnTo>
                  <a:lnTo>
                    <a:pt x="1922" y="532"/>
                  </a:lnTo>
                  <a:lnTo>
                    <a:pt x="1922" y="530"/>
                  </a:lnTo>
                  <a:lnTo>
                    <a:pt x="1923" y="530"/>
                  </a:lnTo>
                  <a:lnTo>
                    <a:pt x="1925" y="530"/>
                  </a:lnTo>
                  <a:lnTo>
                    <a:pt x="1926" y="530"/>
                  </a:lnTo>
                  <a:lnTo>
                    <a:pt x="1925" y="529"/>
                  </a:lnTo>
                  <a:lnTo>
                    <a:pt x="1925" y="527"/>
                  </a:lnTo>
                  <a:lnTo>
                    <a:pt x="1923" y="527"/>
                  </a:lnTo>
                  <a:lnTo>
                    <a:pt x="1923" y="526"/>
                  </a:lnTo>
                  <a:lnTo>
                    <a:pt x="1923" y="524"/>
                  </a:lnTo>
                  <a:lnTo>
                    <a:pt x="1922" y="524"/>
                  </a:lnTo>
                  <a:lnTo>
                    <a:pt x="1922" y="523"/>
                  </a:lnTo>
                  <a:lnTo>
                    <a:pt x="1922" y="521"/>
                  </a:lnTo>
                  <a:lnTo>
                    <a:pt x="1922" y="520"/>
                  </a:lnTo>
                  <a:lnTo>
                    <a:pt x="1922" y="518"/>
                  </a:lnTo>
                  <a:lnTo>
                    <a:pt x="1922" y="517"/>
                  </a:lnTo>
                  <a:lnTo>
                    <a:pt x="1922" y="516"/>
                  </a:lnTo>
                  <a:lnTo>
                    <a:pt x="1920" y="516"/>
                  </a:lnTo>
                  <a:lnTo>
                    <a:pt x="1919" y="516"/>
                  </a:lnTo>
                  <a:lnTo>
                    <a:pt x="1919" y="514"/>
                  </a:lnTo>
                  <a:lnTo>
                    <a:pt x="1916" y="514"/>
                  </a:lnTo>
                  <a:lnTo>
                    <a:pt x="1916" y="513"/>
                  </a:lnTo>
                  <a:lnTo>
                    <a:pt x="1914" y="513"/>
                  </a:lnTo>
                  <a:lnTo>
                    <a:pt x="1914" y="513"/>
                  </a:lnTo>
                  <a:lnTo>
                    <a:pt x="1913" y="513"/>
                  </a:lnTo>
                  <a:lnTo>
                    <a:pt x="1913" y="513"/>
                  </a:lnTo>
                  <a:lnTo>
                    <a:pt x="1911" y="511"/>
                  </a:lnTo>
                  <a:lnTo>
                    <a:pt x="1910" y="511"/>
                  </a:lnTo>
                  <a:lnTo>
                    <a:pt x="1908" y="511"/>
                  </a:lnTo>
                  <a:lnTo>
                    <a:pt x="1907" y="510"/>
                  </a:lnTo>
                  <a:lnTo>
                    <a:pt x="1905" y="510"/>
                  </a:lnTo>
                  <a:lnTo>
                    <a:pt x="1904" y="511"/>
                  </a:lnTo>
                  <a:lnTo>
                    <a:pt x="1904" y="513"/>
                  </a:lnTo>
                  <a:lnTo>
                    <a:pt x="1903" y="513"/>
                  </a:lnTo>
                  <a:lnTo>
                    <a:pt x="1901" y="513"/>
                  </a:lnTo>
                  <a:lnTo>
                    <a:pt x="1900" y="513"/>
                  </a:lnTo>
                  <a:lnTo>
                    <a:pt x="1898" y="513"/>
                  </a:lnTo>
                  <a:lnTo>
                    <a:pt x="1897" y="513"/>
                  </a:lnTo>
                  <a:lnTo>
                    <a:pt x="1895" y="513"/>
                  </a:lnTo>
                  <a:lnTo>
                    <a:pt x="1894" y="513"/>
                  </a:lnTo>
                  <a:lnTo>
                    <a:pt x="1894" y="513"/>
                  </a:lnTo>
                  <a:lnTo>
                    <a:pt x="1892" y="513"/>
                  </a:lnTo>
                  <a:lnTo>
                    <a:pt x="1892" y="511"/>
                  </a:lnTo>
                  <a:lnTo>
                    <a:pt x="1892" y="510"/>
                  </a:lnTo>
                  <a:lnTo>
                    <a:pt x="1894" y="510"/>
                  </a:lnTo>
                  <a:lnTo>
                    <a:pt x="1894" y="508"/>
                  </a:lnTo>
                  <a:lnTo>
                    <a:pt x="1894" y="507"/>
                  </a:lnTo>
                  <a:lnTo>
                    <a:pt x="1894" y="505"/>
                  </a:lnTo>
                  <a:lnTo>
                    <a:pt x="1892" y="504"/>
                  </a:lnTo>
                  <a:lnTo>
                    <a:pt x="1892" y="502"/>
                  </a:lnTo>
                  <a:lnTo>
                    <a:pt x="1891" y="501"/>
                  </a:lnTo>
                  <a:lnTo>
                    <a:pt x="1891" y="499"/>
                  </a:lnTo>
                  <a:lnTo>
                    <a:pt x="1892" y="498"/>
                  </a:lnTo>
                  <a:lnTo>
                    <a:pt x="1892" y="496"/>
                  </a:lnTo>
                  <a:lnTo>
                    <a:pt x="1892" y="495"/>
                  </a:lnTo>
                  <a:lnTo>
                    <a:pt x="1892" y="493"/>
                  </a:lnTo>
                  <a:lnTo>
                    <a:pt x="1892" y="492"/>
                  </a:lnTo>
                  <a:lnTo>
                    <a:pt x="1892" y="490"/>
                  </a:lnTo>
                  <a:lnTo>
                    <a:pt x="1892" y="489"/>
                  </a:lnTo>
                  <a:lnTo>
                    <a:pt x="1895" y="486"/>
                  </a:lnTo>
                  <a:lnTo>
                    <a:pt x="1895" y="484"/>
                  </a:lnTo>
                  <a:lnTo>
                    <a:pt x="1897" y="483"/>
                  </a:lnTo>
                  <a:lnTo>
                    <a:pt x="1897" y="482"/>
                  </a:lnTo>
                  <a:lnTo>
                    <a:pt x="1897" y="480"/>
                  </a:lnTo>
                  <a:lnTo>
                    <a:pt x="1897" y="479"/>
                  </a:lnTo>
                  <a:lnTo>
                    <a:pt x="1897" y="477"/>
                  </a:lnTo>
                  <a:lnTo>
                    <a:pt x="1894" y="476"/>
                  </a:lnTo>
                  <a:lnTo>
                    <a:pt x="1894" y="474"/>
                  </a:lnTo>
                  <a:lnTo>
                    <a:pt x="1894" y="473"/>
                  </a:lnTo>
                  <a:lnTo>
                    <a:pt x="1894" y="471"/>
                  </a:lnTo>
                  <a:lnTo>
                    <a:pt x="1892" y="471"/>
                  </a:lnTo>
                  <a:lnTo>
                    <a:pt x="1892" y="470"/>
                  </a:lnTo>
                  <a:lnTo>
                    <a:pt x="1892" y="468"/>
                  </a:lnTo>
                  <a:lnTo>
                    <a:pt x="1891" y="467"/>
                  </a:lnTo>
                  <a:lnTo>
                    <a:pt x="1891" y="465"/>
                  </a:lnTo>
                  <a:lnTo>
                    <a:pt x="1891" y="464"/>
                  </a:lnTo>
                  <a:lnTo>
                    <a:pt x="1889" y="464"/>
                  </a:lnTo>
                  <a:lnTo>
                    <a:pt x="1888" y="462"/>
                  </a:lnTo>
                  <a:lnTo>
                    <a:pt x="1886" y="462"/>
                  </a:lnTo>
                  <a:lnTo>
                    <a:pt x="1886" y="461"/>
                  </a:lnTo>
                  <a:lnTo>
                    <a:pt x="1888" y="461"/>
                  </a:lnTo>
                  <a:lnTo>
                    <a:pt x="1889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5"/>
                  </a:lnTo>
                  <a:lnTo>
                    <a:pt x="1891" y="453"/>
                  </a:lnTo>
                  <a:lnTo>
                    <a:pt x="1891" y="452"/>
                  </a:lnTo>
                  <a:lnTo>
                    <a:pt x="1892" y="451"/>
                  </a:lnTo>
                  <a:lnTo>
                    <a:pt x="1894" y="449"/>
                  </a:lnTo>
                  <a:lnTo>
                    <a:pt x="1897" y="448"/>
                  </a:lnTo>
                  <a:lnTo>
                    <a:pt x="1897" y="449"/>
                  </a:lnTo>
                  <a:lnTo>
                    <a:pt x="1898" y="448"/>
                  </a:lnTo>
                  <a:lnTo>
                    <a:pt x="1900" y="446"/>
                  </a:lnTo>
                  <a:lnTo>
                    <a:pt x="1901" y="445"/>
                  </a:lnTo>
                  <a:lnTo>
                    <a:pt x="1903" y="445"/>
                  </a:lnTo>
                  <a:lnTo>
                    <a:pt x="1903" y="443"/>
                  </a:lnTo>
                  <a:lnTo>
                    <a:pt x="1903" y="442"/>
                  </a:lnTo>
                  <a:lnTo>
                    <a:pt x="1903" y="440"/>
                  </a:lnTo>
                  <a:lnTo>
                    <a:pt x="1903" y="439"/>
                  </a:lnTo>
                  <a:lnTo>
                    <a:pt x="1903" y="437"/>
                  </a:lnTo>
                  <a:lnTo>
                    <a:pt x="1903" y="436"/>
                  </a:lnTo>
                  <a:lnTo>
                    <a:pt x="1903" y="434"/>
                  </a:lnTo>
                  <a:lnTo>
                    <a:pt x="1903" y="433"/>
                  </a:lnTo>
                  <a:lnTo>
                    <a:pt x="1903" y="431"/>
                  </a:lnTo>
                  <a:lnTo>
                    <a:pt x="1901" y="428"/>
                  </a:lnTo>
                  <a:lnTo>
                    <a:pt x="1901" y="427"/>
                  </a:lnTo>
                  <a:lnTo>
                    <a:pt x="1903" y="427"/>
                  </a:lnTo>
                  <a:lnTo>
                    <a:pt x="1904" y="427"/>
                  </a:lnTo>
                  <a:lnTo>
                    <a:pt x="1905" y="428"/>
                  </a:lnTo>
                  <a:lnTo>
                    <a:pt x="1907" y="430"/>
                  </a:lnTo>
                  <a:lnTo>
                    <a:pt x="1905" y="430"/>
                  </a:lnTo>
                  <a:lnTo>
                    <a:pt x="1905" y="431"/>
                  </a:lnTo>
                  <a:lnTo>
                    <a:pt x="1905" y="433"/>
                  </a:lnTo>
                  <a:lnTo>
                    <a:pt x="1907" y="433"/>
                  </a:lnTo>
                  <a:lnTo>
                    <a:pt x="1907" y="434"/>
                  </a:lnTo>
                  <a:lnTo>
                    <a:pt x="1907" y="436"/>
                  </a:lnTo>
                  <a:lnTo>
                    <a:pt x="1907" y="437"/>
                  </a:lnTo>
                  <a:lnTo>
                    <a:pt x="1907" y="439"/>
                  </a:lnTo>
                  <a:lnTo>
                    <a:pt x="1907" y="440"/>
                  </a:lnTo>
                  <a:lnTo>
                    <a:pt x="1908" y="442"/>
                  </a:lnTo>
                  <a:lnTo>
                    <a:pt x="1908" y="442"/>
                  </a:lnTo>
                  <a:lnTo>
                    <a:pt x="1907" y="442"/>
                  </a:lnTo>
                  <a:lnTo>
                    <a:pt x="1907" y="443"/>
                  </a:lnTo>
                  <a:lnTo>
                    <a:pt x="1907" y="445"/>
                  </a:lnTo>
                  <a:lnTo>
                    <a:pt x="1905" y="446"/>
                  </a:lnTo>
                  <a:lnTo>
                    <a:pt x="1905" y="448"/>
                  </a:lnTo>
                  <a:lnTo>
                    <a:pt x="1905" y="449"/>
                  </a:lnTo>
                  <a:lnTo>
                    <a:pt x="1904" y="448"/>
                  </a:lnTo>
                  <a:lnTo>
                    <a:pt x="1904" y="449"/>
                  </a:lnTo>
                  <a:lnTo>
                    <a:pt x="1904" y="451"/>
                  </a:lnTo>
                  <a:lnTo>
                    <a:pt x="1904" y="452"/>
                  </a:lnTo>
                  <a:lnTo>
                    <a:pt x="1904" y="453"/>
                  </a:lnTo>
                  <a:lnTo>
                    <a:pt x="1905" y="455"/>
                  </a:lnTo>
                  <a:lnTo>
                    <a:pt x="1905" y="456"/>
                  </a:lnTo>
                  <a:lnTo>
                    <a:pt x="1905" y="458"/>
                  </a:lnTo>
                  <a:lnTo>
                    <a:pt x="1907" y="458"/>
                  </a:lnTo>
                  <a:lnTo>
                    <a:pt x="1907" y="459"/>
                  </a:lnTo>
                  <a:lnTo>
                    <a:pt x="1905" y="459"/>
                  </a:lnTo>
                  <a:lnTo>
                    <a:pt x="1905" y="461"/>
                  </a:lnTo>
                  <a:lnTo>
                    <a:pt x="1904" y="461"/>
                  </a:lnTo>
                  <a:lnTo>
                    <a:pt x="1904" y="462"/>
                  </a:lnTo>
                  <a:lnTo>
                    <a:pt x="1905" y="464"/>
                  </a:lnTo>
                  <a:lnTo>
                    <a:pt x="1908" y="465"/>
                  </a:lnTo>
                  <a:lnTo>
                    <a:pt x="1910" y="467"/>
                  </a:lnTo>
                  <a:lnTo>
                    <a:pt x="1911" y="467"/>
                  </a:lnTo>
                  <a:lnTo>
                    <a:pt x="1913" y="467"/>
                  </a:lnTo>
                  <a:lnTo>
                    <a:pt x="1914" y="467"/>
                  </a:lnTo>
                  <a:lnTo>
                    <a:pt x="1916" y="467"/>
                  </a:lnTo>
                  <a:lnTo>
                    <a:pt x="1919" y="468"/>
                  </a:lnTo>
                  <a:lnTo>
                    <a:pt x="1920" y="468"/>
                  </a:lnTo>
                  <a:lnTo>
                    <a:pt x="1922" y="468"/>
                  </a:lnTo>
                  <a:lnTo>
                    <a:pt x="1923" y="468"/>
                  </a:lnTo>
                  <a:lnTo>
                    <a:pt x="1923" y="470"/>
                  </a:lnTo>
                  <a:lnTo>
                    <a:pt x="1923" y="471"/>
                  </a:lnTo>
                  <a:lnTo>
                    <a:pt x="1923" y="473"/>
                  </a:lnTo>
                  <a:lnTo>
                    <a:pt x="1925" y="473"/>
                  </a:lnTo>
                  <a:lnTo>
                    <a:pt x="1926" y="473"/>
                  </a:lnTo>
                  <a:lnTo>
                    <a:pt x="1928" y="474"/>
                  </a:lnTo>
                  <a:lnTo>
                    <a:pt x="1929" y="474"/>
                  </a:lnTo>
                  <a:lnTo>
                    <a:pt x="1931" y="474"/>
                  </a:lnTo>
                  <a:lnTo>
                    <a:pt x="1931" y="473"/>
                  </a:lnTo>
                  <a:lnTo>
                    <a:pt x="1932" y="473"/>
                  </a:lnTo>
                  <a:lnTo>
                    <a:pt x="1931" y="471"/>
                  </a:lnTo>
                  <a:lnTo>
                    <a:pt x="1931" y="473"/>
                  </a:lnTo>
                  <a:lnTo>
                    <a:pt x="1929" y="473"/>
                  </a:lnTo>
                  <a:lnTo>
                    <a:pt x="1928" y="473"/>
                  </a:lnTo>
                  <a:lnTo>
                    <a:pt x="1928" y="471"/>
                  </a:lnTo>
                  <a:lnTo>
                    <a:pt x="1929" y="471"/>
                  </a:lnTo>
                  <a:lnTo>
                    <a:pt x="1928" y="470"/>
                  </a:lnTo>
                  <a:lnTo>
                    <a:pt x="1926" y="470"/>
                  </a:lnTo>
                  <a:lnTo>
                    <a:pt x="1926" y="468"/>
                  </a:lnTo>
                  <a:lnTo>
                    <a:pt x="1926" y="467"/>
                  </a:lnTo>
                  <a:lnTo>
                    <a:pt x="1926" y="465"/>
                  </a:lnTo>
                  <a:lnTo>
                    <a:pt x="1925" y="465"/>
                  </a:lnTo>
                  <a:lnTo>
                    <a:pt x="1923" y="465"/>
                  </a:lnTo>
                  <a:lnTo>
                    <a:pt x="1923" y="464"/>
                  </a:lnTo>
                  <a:lnTo>
                    <a:pt x="1925" y="464"/>
                  </a:lnTo>
                  <a:lnTo>
                    <a:pt x="1925" y="462"/>
                  </a:lnTo>
                  <a:lnTo>
                    <a:pt x="1923" y="462"/>
                  </a:lnTo>
                  <a:lnTo>
                    <a:pt x="1923" y="464"/>
                  </a:lnTo>
                  <a:lnTo>
                    <a:pt x="1922" y="464"/>
                  </a:lnTo>
                  <a:lnTo>
                    <a:pt x="1922" y="465"/>
                  </a:lnTo>
                  <a:lnTo>
                    <a:pt x="1920" y="464"/>
                  </a:lnTo>
                  <a:lnTo>
                    <a:pt x="1919" y="462"/>
                  </a:lnTo>
                  <a:lnTo>
                    <a:pt x="1917" y="462"/>
                  </a:lnTo>
                  <a:lnTo>
                    <a:pt x="1917" y="461"/>
                  </a:lnTo>
                  <a:lnTo>
                    <a:pt x="1916" y="461"/>
                  </a:lnTo>
                  <a:lnTo>
                    <a:pt x="1914" y="461"/>
                  </a:lnTo>
                  <a:lnTo>
                    <a:pt x="1913" y="459"/>
                  </a:lnTo>
                  <a:lnTo>
                    <a:pt x="1913" y="458"/>
                  </a:lnTo>
                  <a:lnTo>
                    <a:pt x="1913" y="458"/>
                  </a:lnTo>
                  <a:lnTo>
                    <a:pt x="1911" y="458"/>
                  </a:lnTo>
                  <a:lnTo>
                    <a:pt x="1911" y="456"/>
                  </a:lnTo>
                  <a:lnTo>
                    <a:pt x="1911" y="455"/>
                  </a:lnTo>
                  <a:lnTo>
                    <a:pt x="1911" y="453"/>
                  </a:lnTo>
                  <a:lnTo>
                    <a:pt x="1911" y="451"/>
                  </a:lnTo>
                  <a:lnTo>
                    <a:pt x="1910" y="451"/>
                  </a:lnTo>
                  <a:lnTo>
                    <a:pt x="1910" y="449"/>
                  </a:lnTo>
                  <a:lnTo>
                    <a:pt x="1911" y="449"/>
                  </a:lnTo>
                  <a:lnTo>
                    <a:pt x="1913" y="448"/>
                  </a:lnTo>
                  <a:lnTo>
                    <a:pt x="1913" y="446"/>
                  </a:lnTo>
                  <a:lnTo>
                    <a:pt x="1916" y="446"/>
                  </a:lnTo>
                  <a:lnTo>
                    <a:pt x="1919" y="449"/>
                  </a:lnTo>
                  <a:lnTo>
                    <a:pt x="1920" y="451"/>
                  </a:lnTo>
                  <a:lnTo>
                    <a:pt x="1920" y="452"/>
                  </a:lnTo>
                  <a:lnTo>
                    <a:pt x="1922" y="452"/>
                  </a:lnTo>
                  <a:lnTo>
                    <a:pt x="1925" y="451"/>
                  </a:lnTo>
                  <a:lnTo>
                    <a:pt x="1926" y="449"/>
                  </a:lnTo>
                  <a:lnTo>
                    <a:pt x="1926" y="448"/>
                  </a:lnTo>
                  <a:lnTo>
                    <a:pt x="1925" y="445"/>
                  </a:lnTo>
                  <a:lnTo>
                    <a:pt x="1923" y="445"/>
                  </a:lnTo>
                  <a:lnTo>
                    <a:pt x="1922" y="445"/>
                  </a:lnTo>
                  <a:lnTo>
                    <a:pt x="1920" y="446"/>
                  </a:lnTo>
                  <a:lnTo>
                    <a:pt x="1919" y="445"/>
                  </a:lnTo>
                  <a:lnTo>
                    <a:pt x="1920" y="443"/>
                  </a:lnTo>
                  <a:lnTo>
                    <a:pt x="1920" y="442"/>
                  </a:lnTo>
                  <a:lnTo>
                    <a:pt x="1922" y="442"/>
                  </a:lnTo>
                  <a:lnTo>
                    <a:pt x="1923" y="442"/>
                  </a:lnTo>
                  <a:lnTo>
                    <a:pt x="1923" y="440"/>
                  </a:lnTo>
                  <a:lnTo>
                    <a:pt x="1925" y="440"/>
                  </a:lnTo>
                  <a:lnTo>
                    <a:pt x="1925" y="439"/>
                  </a:lnTo>
                  <a:lnTo>
                    <a:pt x="1923" y="439"/>
                  </a:lnTo>
                  <a:lnTo>
                    <a:pt x="1923" y="440"/>
                  </a:lnTo>
                  <a:lnTo>
                    <a:pt x="1922" y="442"/>
                  </a:lnTo>
                  <a:lnTo>
                    <a:pt x="1920" y="442"/>
                  </a:lnTo>
                  <a:lnTo>
                    <a:pt x="1917" y="442"/>
                  </a:lnTo>
                  <a:lnTo>
                    <a:pt x="1916" y="442"/>
                  </a:lnTo>
                  <a:lnTo>
                    <a:pt x="1916" y="440"/>
                  </a:lnTo>
                  <a:lnTo>
                    <a:pt x="1916" y="439"/>
                  </a:lnTo>
                  <a:lnTo>
                    <a:pt x="1919" y="437"/>
                  </a:lnTo>
                  <a:lnTo>
                    <a:pt x="1919" y="436"/>
                  </a:lnTo>
                  <a:lnTo>
                    <a:pt x="1919" y="434"/>
                  </a:lnTo>
                  <a:lnTo>
                    <a:pt x="1920" y="434"/>
                  </a:lnTo>
                  <a:lnTo>
                    <a:pt x="1920" y="433"/>
                  </a:lnTo>
                  <a:lnTo>
                    <a:pt x="1922" y="433"/>
                  </a:lnTo>
                  <a:lnTo>
                    <a:pt x="1923" y="433"/>
                  </a:lnTo>
                  <a:lnTo>
                    <a:pt x="1925" y="434"/>
                  </a:lnTo>
                  <a:lnTo>
                    <a:pt x="1926" y="434"/>
                  </a:lnTo>
                  <a:lnTo>
                    <a:pt x="1928" y="436"/>
                  </a:lnTo>
                  <a:lnTo>
                    <a:pt x="1926" y="437"/>
                  </a:lnTo>
                  <a:lnTo>
                    <a:pt x="1926" y="439"/>
                  </a:lnTo>
                  <a:lnTo>
                    <a:pt x="1928" y="439"/>
                  </a:lnTo>
                  <a:lnTo>
                    <a:pt x="1931" y="439"/>
                  </a:lnTo>
                  <a:lnTo>
                    <a:pt x="1932" y="439"/>
                  </a:lnTo>
                  <a:lnTo>
                    <a:pt x="1934" y="439"/>
                  </a:lnTo>
                  <a:lnTo>
                    <a:pt x="1935" y="439"/>
                  </a:lnTo>
                  <a:lnTo>
                    <a:pt x="1936" y="440"/>
                  </a:lnTo>
                  <a:lnTo>
                    <a:pt x="1938" y="442"/>
                  </a:lnTo>
                  <a:lnTo>
                    <a:pt x="1939" y="442"/>
                  </a:lnTo>
                  <a:lnTo>
                    <a:pt x="1944" y="443"/>
                  </a:lnTo>
                  <a:lnTo>
                    <a:pt x="1947" y="445"/>
                  </a:lnTo>
                  <a:lnTo>
                    <a:pt x="1947" y="446"/>
                  </a:lnTo>
                  <a:lnTo>
                    <a:pt x="1945" y="446"/>
                  </a:lnTo>
                  <a:lnTo>
                    <a:pt x="1947" y="449"/>
                  </a:lnTo>
                  <a:lnTo>
                    <a:pt x="1948" y="451"/>
                  </a:lnTo>
                  <a:lnTo>
                    <a:pt x="1948" y="452"/>
                  </a:lnTo>
                  <a:lnTo>
                    <a:pt x="1948" y="453"/>
                  </a:lnTo>
                  <a:lnTo>
                    <a:pt x="1950" y="453"/>
                  </a:lnTo>
                  <a:lnTo>
                    <a:pt x="1951" y="455"/>
                  </a:lnTo>
                  <a:lnTo>
                    <a:pt x="1956" y="455"/>
                  </a:lnTo>
                  <a:lnTo>
                    <a:pt x="1956" y="453"/>
                  </a:lnTo>
                  <a:lnTo>
                    <a:pt x="1957" y="453"/>
                  </a:lnTo>
                  <a:lnTo>
                    <a:pt x="1960" y="452"/>
                  </a:lnTo>
                  <a:lnTo>
                    <a:pt x="1962" y="453"/>
                  </a:lnTo>
                  <a:lnTo>
                    <a:pt x="1963" y="453"/>
                  </a:lnTo>
                  <a:lnTo>
                    <a:pt x="1963" y="455"/>
                  </a:lnTo>
                  <a:lnTo>
                    <a:pt x="1965" y="455"/>
                  </a:lnTo>
                  <a:lnTo>
                    <a:pt x="1965" y="456"/>
                  </a:lnTo>
                  <a:lnTo>
                    <a:pt x="1963" y="456"/>
                  </a:lnTo>
                  <a:lnTo>
                    <a:pt x="1963" y="458"/>
                  </a:lnTo>
                  <a:lnTo>
                    <a:pt x="1962" y="458"/>
                  </a:lnTo>
                  <a:lnTo>
                    <a:pt x="1962" y="459"/>
                  </a:lnTo>
                  <a:lnTo>
                    <a:pt x="1962" y="461"/>
                  </a:lnTo>
                  <a:lnTo>
                    <a:pt x="1962" y="462"/>
                  </a:lnTo>
                  <a:lnTo>
                    <a:pt x="1960" y="462"/>
                  </a:lnTo>
                  <a:lnTo>
                    <a:pt x="1959" y="464"/>
                  </a:lnTo>
                  <a:lnTo>
                    <a:pt x="1956" y="465"/>
                  </a:lnTo>
                  <a:lnTo>
                    <a:pt x="1956" y="467"/>
                  </a:lnTo>
                  <a:lnTo>
                    <a:pt x="1956" y="468"/>
                  </a:lnTo>
                  <a:lnTo>
                    <a:pt x="1957" y="470"/>
                  </a:lnTo>
                  <a:lnTo>
                    <a:pt x="1956" y="470"/>
                  </a:lnTo>
                  <a:lnTo>
                    <a:pt x="1956" y="471"/>
                  </a:lnTo>
                  <a:lnTo>
                    <a:pt x="1956" y="473"/>
                  </a:lnTo>
                  <a:lnTo>
                    <a:pt x="1956" y="474"/>
                  </a:lnTo>
                  <a:lnTo>
                    <a:pt x="1956" y="476"/>
                  </a:lnTo>
                  <a:lnTo>
                    <a:pt x="1957" y="477"/>
                  </a:lnTo>
                  <a:lnTo>
                    <a:pt x="1957" y="476"/>
                  </a:lnTo>
                  <a:lnTo>
                    <a:pt x="1959" y="476"/>
                  </a:lnTo>
                  <a:lnTo>
                    <a:pt x="1959" y="474"/>
                  </a:lnTo>
                  <a:lnTo>
                    <a:pt x="1959" y="473"/>
                  </a:lnTo>
                  <a:lnTo>
                    <a:pt x="1960" y="473"/>
                  </a:lnTo>
                  <a:lnTo>
                    <a:pt x="1962" y="473"/>
                  </a:lnTo>
                  <a:lnTo>
                    <a:pt x="1962" y="474"/>
                  </a:lnTo>
                  <a:lnTo>
                    <a:pt x="1963" y="474"/>
                  </a:lnTo>
                  <a:lnTo>
                    <a:pt x="1963" y="476"/>
                  </a:lnTo>
                  <a:lnTo>
                    <a:pt x="1963" y="477"/>
                  </a:lnTo>
                  <a:lnTo>
                    <a:pt x="1962" y="477"/>
                  </a:lnTo>
                  <a:lnTo>
                    <a:pt x="1962" y="477"/>
                  </a:lnTo>
                  <a:lnTo>
                    <a:pt x="1962" y="479"/>
                  </a:lnTo>
                  <a:lnTo>
                    <a:pt x="1962" y="480"/>
                  </a:lnTo>
                  <a:lnTo>
                    <a:pt x="1962" y="482"/>
                  </a:lnTo>
                  <a:lnTo>
                    <a:pt x="1962" y="483"/>
                  </a:lnTo>
                  <a:lnTo>
                    <a:pt x="1962" y="484"/>
                  </a:lnTo>
                  <a:lnTo>
                    <a:pt x="1960" y="484"/>
                  </a:lnTo>
                  <a:lnTo>
                    <a:pt x="1959" y="487"/>
                  </a:lnTo>
                  <a:lnTo>
                    <a:pt x="1959" y="489"/>
                  </a:lnTo>
                  <a:lnTo>
                    <a:pt x="1959" y="490"/>
                  </a:lnTo>
                  <a:lnTo>
                    <a:pt x="1960" y="490"/>
                  </a:lnTo>
                  <a:lnTo>
                    <a:pt x="1960" y="492"/>
                  </a:lnTo>
                  <a:lnTo>
                    <a:pt x="1962" y="492"/>
                  </a:lnTo>
                  <a:lnTo>
                    <a:pt x="1963" y="492"/>
                  </a:lnTo>
                  <a:lnTo>
                    <a:pt x="1963" y="490"/>
                  </a:lnTo>
                  <a:lnTo>
                    <a:pt x="1963" y="489"/>
                  </a:lnTo>
                  <a:lnTo>
                    <a:pt x="1962" y="489"/>
                  </a:lnTo>
                  <a:lnTo>
                    <a:pt x="1962" y="487"/>
                  </a:lnTo>
                  <a:lnTo>
                    <a:pt x="1962" y="486"/>
                  </a:lnTo>
                  <a:lnTo>
                    <a:pt x="1963" y="486"/>
                  </a:lnTo>
                  <a:lnTo>
                    <a:pt x="1965" y="486"/>
                  </a:lnTo>
                  <a:lnTo>
                    <a:pt x="1966" y="486"/>
                  </a:lnTo>
                  <a:lnTo>
                    <a:pt x="1966" y="484"/>
                  </a:lnTo>
                  <a:lnTo>
                    <a:pt x="1967" y="483"/>
                  </a:lnTo>
                  <a:lnTo>
                    <a:pt x="1967" y="482"/>
                  </a:lnTo>
                  <a:lnTo>
                    <a:pt x="1967" y="480"/>
                  </a:lnTo>
                  <a:lnTo>
                    <a:pt x="1967" y="479"/>
                  </a:lnTo>
                  <a:lnTo>
                    <a:pt x="1966" y="479"/>
                  </a:lnTo>
                  <a:lnTo>
                    <a:pt x="1966" y="477"/>
                  </a:lnTo>
                  <a:lnTo>
                    <a:pt x="1966" y="477"/>
                  </a:lnTo>
                  <a:lnTo>
                    <a:pt x="1966" y="476"/>
                  </a:lnTo>
                  <a:lnTo>
                    <a:pt x="1965" y="474"/>
                  </a:lnTo>
                  <a:lnTo>
                    <a:pt x="1965" y="473"/>
                  </a:lnTo>
                  <a:lnTo>
                    <a:pt x="1965" y="471"/>
                  </a:lnTo>
                  <a:lnTo>
                    <a:pt x="1965" y="470"/>
                  </a:lnTo>
                  <a:lnTo>
                    <a:pt x="1963" y="470"/>
                  </a:lnTo>
                  <a:lnTo>
                    <a:pt x="1963" y="468"/>
                  </a:lnTo>
                  <a:lnTo>
                    <a:pt x="1963" y="467"/>
                  </a:lnTo>
                  <a:lnTo>
                    <a:pt x="1963" y="465"/>
                  </a:lnTo>
                  <a:lnTo>
                    <a:pt x="1963" y="464"/>
                  </a:lnTo>
                  <a:lnTo>
                    <a:pt x="1965" y="464"/>
                  </a:lnTo>
                  <a:lnTo>
                    <a:pt x="1965" y="462"/>
                  </a:lnTo>
                  <a:lnTo>
                    <a:pt x="1965" y="461"/>
                  </a:lnTo>
                  <a:lnTo>
                    <a:pt x="1965" y="459"/>
                  </a:lnTo>
                  <a:lnTo>
                    <a:pt x="1966" y="459"/>
                  </a:lnTo>
                  <a:lnTo>
                    <a:pt x="1966" y="458"/>
                  </a:lnTo>
                  <a:lnTo>
                    <a:pt x="1966" y="456"/>
                  </a:lnTo>
                  <a:lnTo>
                    <a:pt x="1966" y="455"/>
                  </a:lnTo>
                  <a:lnTo>
                    <a:pt x="1965" y="453"/>
                  </a:lnTo>
                  <a:lnTo>
                    <a:pt x="1965" y="452"/>
                  </a:lnTo>
                  <a:lnTo>
                    <a:pt x="1965" y="451"/>
                  </a:lnTo>
                  <a:lnTo>
                    <a:pt x="1963" y="451"/>
                  </a:lnTo>
                  <a:lnTo>
                    <a:pt x="1962" y="451"/>
                  </a:lnTo>
                  <a:lnTo>
                    <a:pt x="1960" y="449"/>
                  </a:lnTo>
                  <a:lnTo>
                    <a:pt x="1960" y="451"/>
                  </a:lnTo>
                  <a:lnTo>
                    <a:pt x="1959" y="451"/>
                  </a:lnTo>
                  <a:lnTo>
                    <a:pt x="1959" y="449"/>
                  </a:lnTo>
                  <a:lnTo>
                    <a:pt x="1959" y="448"/>
                  </a:lnTo>
                  <a:lnTo>
                    <a:pt x="1957" y="446"/>
                  </a:lnTo>
                  <a:lnTo>
                    <a:pt x="1956" y="446"/>
                  </a:lnTo>
                  <a:lnTo>
                    <a:pt x="1956" y="445"/>
                  </a:lnTo>
                  <a:lnTo>
                    <a:pt x="1956" y="443"/>
                  </a:lnTo>
                  <a:lnTo>
                    <a:pt x="1956" y="442"/>
                  </a:lnTo>
                  <a:lnTo>
                    <a:pt x="1956" y="442"/>
                  </a:lnTo>
                  <a:lnTo>
                    <a:pt x="1954" y="442"/>
                  </a:lnTo>
                  <a:lnTo>
                    <a:pt x="1953" y="442"/>
                  </a:lnTo>
                  <a:lnTo>
                    <a:pt x="1953" y="440"/>
                  </a:lnTo>
                  <a:lnTo>
                    <a:pt x="1950" y="440"/>
                  </a:lnTo>
                  <a:lnTo>
                    <a:pt x="1948" y="440"/>
                  </a:lnTo>
                  <a:lnTo>
                    <a:pt x="1947" y="437"/>
                  </a:lnTo>
                  <a:lnTo>
                    <a:pt x="1945" y="436"/>
                  </a:lnTo>
                  <a:lnTo>
                    <a:pt x="1945" y="434"/>
                  </a:lnTo>
                  <a:lnTo>
                    <a:pt x="1945" y="433"/>
                  </a:lnTo>
                  <a:lnTo>
                    <a:pt x="1945" y="431"/>
                  </a:lnTo>
                  <a:lnTo>
                    <a:pt x="1944" y="431"/>
                  </a:lnTo>
                  <a:lnTo>
                    <a:pt x="1944" y="430"/>
                  </a:lnTo>
                  <a:lnTo>
                    <a:pt x="1945" y="430"/>
                  </a:lnTo>
                  <a:lnTo>
                    <a:pt x="1945" y="428"/>
                  </a:lnTo>
                  <a:lnTo>
                    <a:pt x="1945" y="427"/>
                  </a:lnTo>
                  <a:lnTo>
                    <a:pt x="1947" y="425"/>
                  </a:lnTo>
                  <a:lnTo>
                    <a:pt x="1945" y="424"/>
                  </a:lnTo>
                  <a:lnTo>
                    <a:pt x="1945" y="422"/>
                  </a:lnTo>
                  <a:lnTo>
                    <a:pt x="1945" y="421"/>
                  </a:lnTo>
                  <a:lnTo>
                    <a:pt x="1944" y="421"/>
                  </a:lnTo>
                  <a:lnTo>
                    <a:pt x="1942" y="420"/>
                  </a:lnTo>
                  <a:lnTo>
                    <a:pt x="1944" y="420"/>
                  </a:lnTo>
                  <a:lnTo>
                    <a:pt x="1944" y="418"/>
                  </a:lnTo>
                  <a:lnTo>
                    <a:pt x="1944" y="417"/>
                  </a:lnTo>
                  <a:lnTo>
                    <a:pt x="1944" y="415"/>
                  </a:lnTo>
                  <a:lnTo>
                    <a:pt x="1942" y="415"/>
                  </a:lnTo>
                  <a:lnTo>
                    <a:pt x="1941" y="414"/>
                  </a:lnTo>
                  <a:lnTo>
                    <a:pt x="1942" y="414"/>
                  </a:lnTo>
                  <a:lnTo>
                    <a:pt x="1944" y="412"/>
                  </a:lnTo>
                  <a:lnTo>
                    <a:pt x="1944" y="411"/>
                  </a:lnTo>
                  <a:lnTo>
                    <a:pt x="1944" y="409"/>
                  </a:lnTo>
                  <a:lnTo>
                    <a:pt x="1944" y="408"/>
                  </a:lnTo>
                  <a:lnTo>
                    <a:pt x="1947" y="408"/>
                  </a:lnTo>
                  <a:lnTo>
                    <a:pt x="1948" y="406"/>
                  </a:lnTo>
                  <a:lnTo>
                    <a:pt x="1950" y="406"/>
                  </a:lnTo>
                  <a:lnTo>
                    <a:pt x="1953" y="406"/>
                  </a:lnTo>
                  <a:lnTo>
                    <a:pt x="1956" y="406"/>
                  </a:lnTo>
                  <a:lnTo>
                    <a:pt x="1959" y="406"/>
                  </a:lnTo>
                  <a:lnTo>
                    <a:pt x="1962" y="406"/>
                  </a:lnTo>
                  <a:lnTo>
                    <a:pt x="1965" y="406"/>
                  </a:lnTo>
                  <a:lnTo>
                    <a:pt x="1967" y="406"/>
                  </a:lnTo>
                  <a:lnTo>
                    <a:pt x="1969" y="405"/>
                  </a:lnTo>
                  <a:lnTo>
                    <a:pt x="1972" y="405"/>
                  </a:lnTo>
                  <a:lnTo>
                    <a:pt x="1973" y="403"/>
                  </a:lnTo>
                  <a:lnTo>
                    <a:pt x="1975" y="403"/>
                  </a:lnTo>
                  <a:lnTo>
                    <a:pt x="1976" y="405"/>
                  </a:lnTo>
                  <a:lnTo>
                    <a:pt x="1978" y="405"/>
                  </a:lnTo>
                  <a:lnTo>
                    <a:pt x="1981" y="405"/>
                  </a:lnTo>
                  <a:lnTo>
                    <a:pt x="1981" y="403"/>
                  </a:lnTo>
                  <a:lnTo>
                    <a:pt x="1981" y="402"/>
                  </a:lnTo>
                  <a:lnTo>
                    <a:pt x="1982" y="402"/>
                  </a:lnTo>
                  <a:lnTo>
                    <a:pt x="1984" y="402"/>
                  </a:lnTo>
                  <a:lnTo>
                    <a:pt x="1984" y="400"/>
                  </a:lnTo>
                  <a:lnTo>
                    <a:pt x="1987" y="400"/>
                  </a:lnTo>
                  <a:lnTo>
                    <a:pt x="1990" y="400"/>
                  </a:lnTo>
                  <a:lnTo>
                    <a:pt x="1991" y="400"/>
                  </a:lnTo>
                  <a:lnTo>
                    <a:pt x="1991" y="402"/>
                  </a:lnTo>
                  <a:lnTo>
                    <a:pt x="1991" y="403"/>
                  </a:lnTo>
                  <a:lnTo>
                    <a:pt x="1990" y="403"/>
                  </a:lnTo>
                  <a:lnTo>
                    <a:pt x="1990" y="405"/>
                  </a:lnTo>
                  <a:lnTo>
                    <a:pt x="1988" y="405"/>
                  </a:lnTo>
                  <a:lnTo>
                    <a:pt x="1988" y="406"/>
                  </a:lnTo>
                  <a:lnTo>
                    <a:pt x="1987" y="406"/>
                  </a:lnTo>
                  <a:lnTo>
                    <a:pt x="1987" y="406"/>
                  </a:lnTo>
                  <a:lnTo>
                    <a:pt x="1985" y="406"/>
                  </a:lnTo>
                  <a:lnTo>
                    <a:pt x="1984" y="408"/>
                  </a:lnTo>
                  <a:lnTo>
                    <a:pt x="1984" y="409"/>
                  </a:lnTo>
                  <a:lnTo>
                    <a:pt x="1985" y="408"/>
                  </a:lnTo>
                  <a:lnTo>
                    <a:pt x="1987" y="408"/>
                  </a:lnTo>
                  <a:lnTo>
                    <a:pt x="1990" y="408"/>
                  </a:lnTo>
                  <a:lnTo>
                    <a:pt x="1990" y="406"/>
                  </a:lnTo>
                  <a:lnTo>
                    <a:pt x="1993" y="406"/>
                  </a:lnTo>
                  <a:lnTo>
                    <a:pt x="1993" y="406"/>
                  </a:lnTo>
                  <a:lnTo>
                    <a:pt x="1994" y="406"/>
                  </a:lnTo>
                  <a:lnTo>
                    <a:pt x="1994" y="405"/>
                  </a:lnTo>
                  <a:lnTo>
                    <a:pt x="1993" y="406"/>
                  </a:lnTo>
                  <a:lnTo>
                    <a:pt x="1993" y="405"/>
                  </a:lnTo>
                  <a:lnTo>
                    <a:pt x="1994" y="403"/>
                  </a:lnTo>
                  <a:lnTo>
                    <a:pt x="1996" y="403"/>
                  </a:lnTo>
                  <a:lnTo>
                    <a:pt x="1996" y="402"/>
                  </a:lnTo>
                  <a:lnTo>
                    <a:pt x="1994" y="402"/>
                  </a:lnTo>
                  <a:lnTo>
                    <a:pt x="1993" y="402"/>
                  </a:lnTo>
                  <a:lnTo>
                    <a:pt x="1993" y="400"/>
                  </a:lnTo>
                  <a:lnTo>
                    <a:pt x="1993" y="399"/>
                  </a:lnTo>
                  <a:lnTo>
                    <a:pt x="1991" y="399"/>
                  </a:lnTo>
                  <a:lnTo>
                    <a:pt x="1991" y="397"/>
                  </a:lnTo>
                  <a:lnTo>
                    <a:pt x="1991" y="396"/>
                  </a:lnTo>
                  <a:lnTo>
                    <a:pt x="1993" y="396"/>
                  </a:lnTo>
                  <a:lnTo>
                    <a:pt x="1994" y="397"/>
                  </a:lnTo>
                  <a:lnTo>
                    <a:pt x="1994" y="396"/>
                  </a:lnTo>
                  <a:lnTo>
                    <a:pt x="1993" y="396"/>
                  </a:lnTo>
                  <a:lnTo>
                    <a:pt x="1990" y="394"/>
                  </a:lnTo>
                  <a:lnTo>
                    <a:pt x="1990" y="393"/>
                  </a:lnTo>
                  <a:lnTo>
                    <a:pt x="1990" y="391"/>
                  </a:lnTo>
                  <a:lnTo>
                    <a:pt x="1988" y="390"/>
                  </a:lnTo>
                  <a:lnTo>
                    <a:pt x="1987" y="390"/>
                  </a:lnTo>
                  <a:lnTo>
                    <a:pt x="1984" y="390"/>
                  </a:lnTo>
                  <a:lnTo>
                    <a:pt x="1984" y="388"/>
                  </a:lnTo>
                  <a:lnTo>
                    <a:pt x="1984" y="388"/>
                  </a:lnTo>
                  <a:lnTo>
                    <a:pt x="1984" y="387"/>
                  </a:lnTo>
                  <a:lnTo>
                    <a:pt x="1985" y="387"/>
                  </a:lnTo>
                  <a:lnTo>
                    <a:pt x="1985" y="386"/>
                  </a:lnTo>
                  <a:lnTo>
                    <a:pt x="1984" y="386"/>
                  </a:lnTo>
                  <a:lnTo>
                    <a:pt x="1985" y="384"/>
                  </a:lnTo>
                  <a:lnTo>
                    <a:pt x="1987" y="384"/>
                  </a:lnTo>
                  <a:lnTo>
                    <a:pt x="1988" y="384"/>
                  </a:lnTo>
                  <a:lnTo>
                    <a:pt x="1988" y="386"/>
                  </a:lnTo>
                  <a:lnTo>
                    <a:pt x="1990" y="386"/>
                  </a:lnTo>
                  <a:lnTo>
                    <a:pt x="1991" y="386"/>
                  </a:lnTo>
                  <a:lnTo>
                    <a:pt x="1991" y="387"/>
                  </a:lnTo>
                  <a:lnTo>
                    <a:pt x="1993" y="387"/>
                  </a:lnTo>
                  <a:lnTo>
                    <a:pt x="1993" y="386"/>
                  </a:lnTo>
                  <a:lnTo>
                    <a:pt x="1991" y="386"/>
                  </a:lnTo>
                  <a:lnTo>
                    <a:pt x="1991" y="384"/>
                  </a:lnTo>
                  <a:lnTo>
                    <a:pt x="1990" y="386"/>
                  </a:lnTo>
                  <a:lnTo>
                    <a:pt x="1990" y="384"/>
                  </a:lnTo>
                  <a:lnTo>
                    <a:pt x="1988" y="384"/>
                  </a:lnTo>
                  <a:lnTo>
                    <a:pt x="1988" y="383"/>
                  </a:lnTo>
                  <a:lnTo>
                    <a:pt x="1990" y="381"/>
                  </a:lnTo>
                  <a:lnTo>
                    <a:pt x="1987" y="381"/>
                  </a:lnTo>
                  <a:lnTo>
                    <a:pt x="1987" y="380"/>
                  </a:lnTo>
                  <a:lnTo>
                    <a:pt x="1985" y="380"/>
                  </a:lnTo>
                  <a:lnTo>
                    <a:pt x="1982" y="378"/>
                  </a:lnTo>
                  <a:lnTo>
                    <a:pt x="1984" y="378"/>
                  </a:lnTo>
                  <a:lnTo>
                    <a:pt x="1984" y="377"/>
                  </a:lnTo>
                  <a:lnTo>
                    <a:pt x="1984" y="377"/>
                  </a:lnTo>
                  <a:lnTo>
                    <a:pt x="1984" y="375"/>
                  </a:lnTo>
                  <a:lnTo>
                    <a:pt x="1984" y="374"/>
                  </a:lnTo>
                  <a:lnTo>
                    <a:pt x="1985" y="374"/>
                  </a:lnTo>
                  <a:lnTo>
                    <a:pt x="1985" y="375"/>
                  </a:lnTo>
                  <a:lnTo>
                    <a:pt x="1985" y="377"/>
                  </a:lnTo>
                  <a:lnTo>
                    <a:pt x="1987" y="377"/>
                  </a:lnTo>
                  <a:lnTo>
                    <a:pt x="1988" y="377"/>
                  </a:lnTo>
                  <a:lnTo>
                    <a:pt x="1988" y="378"/>
                  </a:lnTo>
                  <a:lnTo>
                    <a:pt x="1988" y="380"/>
                  </a:lnTo>
                  <a:lnTo>
                    <a:pt x="1990" y="380"/>
                  </a:lnTo>
                  <a:lnTo>
                    <a:pt x="1991" y="380"/>
                  </a:lnTo>
                  <a:lnTo>
                    <a:pt x="1991" y="378"/>
                  </a:lnTo>
                  <a:lnTo>
                    <a:pt x="1991" y="377"/>
                  </a:lnTo>
                  <a:lnTo>
                    <a:pt x="1990" y="377"/>
                  </a:lnTo>
                  <a:lnTo>
                    <a:pt x="1990" y="375"/>
                  </a:lnTo>
                  <a:lnTo>
                    <a:pt x="1991" y="375"/>
                  </a:lnTo>
                  <a:lnTo>
                    <a:pt x="1991" y="374"/>
                  </a:lnTo>
                  <a:lnTo>
                    <a:pt x="1990" y="374"/>
                  </a:lnTo>
                  <a:lnTo>
                    <a:pt x="1990" y="372"/>
                  </a:lnTo>
                  <a:lnTo>
                    <a:pt x="1991" y="372"/>
                  </a:lnTo>
                  <a:lnTo>
                    <a:pt x="1993" y="371"/>
                  </a:lnTo>
                  <a:lnTo>
                    <a:pt x="1994" y="371"/>
                  </a:lnTo>
                  <a:lnTo>
                    <a:pt x="1994" y="371"/>
                  </a:lnTo>
                  <a:lnTo>
                    <a:pt x="1996" y="371"/>
                  </a:lnTo>
                  <a:lnTo>
                    <a:pt x="1997" y="369"/>
                  </a:lnTo>
                  <a:lnTo>
                    <a:pt x="1997" y="368"/>
                  </a:lnTo>
                  <a:lnTo>
                    <a:pt x="1994" y="368"/>
                  </a:lnTo>
                  <a:lnTo>
                    <a:pt x="1993" y="368"/>
                  </a:lnTo>
                  <a:lnTo>
                    <a:pt x="1991" y="366"/>
                  </a:lnTo>
                  <a:lnTo>
                    <a:pt x="1991" y="365"/>
                  </a:lnTo>
                  <a:lnTo>
                    <a:pt x="1993" y="365"/>
                  </a:lnTo>
                  <a:lnTo>
                    <a:pt x="1996" y="365"/>
                  </a:lnTo>
                  <a:lnTo>
                    <a:pt x="1999" y="366"/>
                  </a:lnTo>
                  <a:lnTo>
                    <a:pt x="2000" y="365"/>
                  </a:lnTo>
                  <a:lnTo>
                    <a:pt x="2001" y="365"/>
                  </a:lnTo>
                  <a:lnTo>
                    <a:pt x="2001" y="363"/>
                  </a:lnTo>
                  <a:lnTo>
                    <a:pt x="2001" y="362"/>
                  </a:lnTo>
                  <a:lnTo>
                    <a:pt x="2003" y="360"/>
                  </a:lnTo>
                  <a:lnTo>
                    <a:pt x="2003" y="359"/>
                  </a:lnTo>
                  <a:lnTo>
                    <a:pt x="2004" y="359"/>
                  </a:lnTo>
                  <a:lnTo>
                    <a:pt x="2006" y="359"/>
                  </a:lnTo>
                  <a:lnTo>
                    <a:pt x="2004" y="357"/>
                  </a:lnTo>
                  <a:lnTo>
                    <a:pt x="2006" y="357"/>
                  </a:lnTo>
                  <a:lnTo>
                    <a:pt x="2007" y="357"/>
                  </a:lnTo>
                  <a:lnTo>
                    <a:pt x="2007" y="356"/>
                  </a:lnTo>
                  <a:lnTo>
                    <a:pt x="2007" y="355"/>
                  </a:lnTo>
                  <a:lnTo>
                    <a:pt x="2009" y="355"/>
                  </a:lnTo>
                  <a:lnTo>
                    <a:pt x="2010" y="355"/>
                  </a:lnTo>
                  <a:lnTo>
                    <a:pt x="2010" y="356"/>
                  </a:lnTo>
                  <a:lnTo>
                    <a:pt x="2012" y="356"/>
                  </a:lnTo>
                  <a:lnTo>
                    <a:pt x="2012" y="355"/>
                  </a:lnTo>
                  <a:lnTo>
                    <a:pt x="2013" y="353"/>
                  </a:lnTo>
                  <a:lnTo>
                    <a:pt x="2013" y="352"/>
                  </a:lnTo>
                  <a:lnTo>
                    <a:pt x="2016" y="352"/>
                  </a:lnTo>
                  <a:lnTo>
                    <a:pt x="2019" y="350"/>
                  </a:lnTo>
                  <a:lnTo>
                    <a:pt x="2019" y="350"/>
                  </a:lnTo>
                  <a:lnTo>
                    <a:pt x="2019" y="349"/>
                  </a:lnTo>
                  <a:lnTo>
                    <a:pt x="2021" y="349"/>
                  </a:lnTo>
                  <a:lnTo>
                    <a:pt x="2021" y="350"/>
                  </a:lnTo>
                  <a:lnTo>
                    <a:pt x="2022" y="349"/>
                  </a:lnTo>
                  <a:lnTo>
                    <a:pt x="2022" y="350"/>
                  </a:lnTo>
                  <a:lnTo>
                    <a:pt x="2024" y="350"/>
                  </a:lnTo>
                  <a:lnTo>
                    <a:pt x="2025" y="350"/>
                  </a:lnTo>
                  <a:lnTo>
                    <a:pt x="2025" y="349"/>
                  </a:lnTo>
                  <a:lnTo>
                    <a:pt x="2025" y="347"/>
                  </a:lnTo>
                  <a:lnTo>
                    <a:pt x="2027" y="347"/>
                  </a:lnTo>
                  <a:lnTo>
                    <a:pt x="2028" y="347"/>
                  </a:lnTo>
                  <a:lnTo>
                    <a:pt x="2030" y="347"/>
                  </a:lnTo>
                  <a:lnTo>
                    <a:pt x="2030" y="346"/>
                  </a:lnTo>
                  <a:lnTo>
                    <a:pt x="2031" y="347"/>
                  </a:lnTo>
                  <a:lnTo>
                    <a:pt x="2032" y="346"/>
                  </a:lnTo>
                  <a:lnTo>
                    <a:pt x="2035" y="346"/>
                  </a:lnTo>
                  <a:lnTo>
                    <a:pt x="2037" y="344"/>
                  </a:lnTo>
                  <a:lnTo>
                    <a:pt x="2040" y="343"/>
                  </a:lnTo>
                  <a:lnTo>
                    <a:pt x="2043" y="343"/>
                  </a:lnTo>
                  <a:lnTo>
                    <a:pt x="2044" y="341"/>
                  </a:lnTo>
                  <a:lnTo>
                    <a:pt x="2046" y="340"/>
                  </a:lnTo>
                  <a:lnTo>
                    <a:pt x="2044" y="340"/>
                  </a:lnTo>
                  <a:lnTo>
                    <a:pt x="2044" y="341"/>
                  </a:lnTo>
                  <a:lnTo>
                    <a:pt x="2041" y="341"/>
                  </a:lnTo>
                  <a:lnTo>
                    <a:pt x="2041" y="340"/>
                  </a:lnTo>
                  <a:lnTo>
                    <a:pt x="2040" y="340"/>
                  </a:lnTo>
                  <a:lnTo>
                    <a:pt x="2040" y="341"/>
                  </a:lnTo>
                  <a:lnTo>
                    <a:pt x="2038" y="341"/>
                  </a:lnTo>
                  <a:lnTo>
                    <a:pt x="2038" y="340"/>
                  </a:lnTo>
                  <a:lnTo>
                    <a:pt x="2037" y="340"/>
                  </a:lnTo>
                  <a:lnTo>
                    <a:pt x="2035" y="341"/>
                  </a:lnTo>
                  <a:lnTo>
                    <a:pt x="2035" y="340"/>
                  </a:lnTo>
                  <a:lnTo>
                    <a:pt x="2035" y="338"/>
                  </a:lnTo>
                  <a:lnTo>
                    <a:pt x="2035" y="337"/>
                  </a:lnTo>
                  <a:lnTo>
                    <a:pt x="2035" y="335"/>
                  </a:lnTo>
                  <a:lnTo>
                    <a:pt x="2037" y="335"/>
                  </a:lnTo>
                  <a:lnTo>
                    <a:pt x="2037" y="337"/>
                  </a:lnTo>
                  <a:lnTo>
                    <a:pt x="2037" y="338"/>
                  </a:lnTo>
                  <a:lnTo>
                    <a:pt x="2038" y="337"/>
                  </a:lnTo>
                  <a:lnTo>
                    <a:pt x="2040" y="337"/>
                  </a:lnTo>
                  <a:lnTo>
                    <a:pt x="2041" y="337"/>
                  </a:lnTo>
                  <a:lnTo>
                    <a:pt x="2043" y="337"/>
                  </a:lnTo>
                  <a:lnTo>
                    <a:pt x="2044" y="337"/>
                  </a:lnTo>
                  <a:lnTo>
                    <a:pt x="2044" y="335"/>
                  </a:lnTo>
                  <a:lnTo>
                    <a:pt x="2043" y="335"/>
                  </a:lnTo>
                  <a:lnTo>
                    <a:pt x="2041" y="335"/>
                  </a:lnTo>
                  <a:lnTo>
                    <a:pt x="2041" y="335"/>
                  </a:lnTo>
                  <a:lnTo>
                    <a:pt x="2044" y="335"/>
                  </a:lnTo>
                  <a:lnTo>
                    <a:pt x="2046" y="335"/>
                  </a:lnTo>
                  <a:lnTo>
                    <a:pt x="2046" y="335"/>
                  </a:lnTo>
                  <a:lnTo>
                    <a:pt x="2047" y="335"/>
                  </a:lnTo>
                  <a:lnTo>
                    <a:pt x="2047" y="335"/>
                  </a:lnTo>
                  <a:lnTo>
                    <a:pt x="2047" y="337"/>
                  </a:lnTo>
                  <a:lnTo>
                    <a:pt x="2049" y="337"/>
                  </a:lnTo>
                  <a:lnTo>
                    <a:pt x="2049" y="335"/>
                  </a:lnTo>
                  <a:lnTo>
                    <a:pt x="2050" y="335"/>
                  </a:lnTo>
                  <a:lnTo>
                    <a:pt x="2049" y="335"/>
                  </a:lnTo>
                  <a:lnTo>
                    <a:pt x="2050" y="335"/>
                  </a:lnTo>
                  <a:lnTo>
                    <a:pt x="2052" y="335"/>
                  </a:lnTo>
                  <a:lnTo>
                    <a:pt x="2053" y="335"/>
                  </a:lnTo>
                  <a:lnTo>
                    <a:pt x="2055" y="335"/>
                  </a:lnTo>
                  <a:lnTo>
                    <a:pt x="2055" y="334"/>
                  </a:lnTo>
                  <a:lnTo>
                    <a:pt x="2058" y="335"/>
                  </a:lnTo>
                  <a:lnTo>
                    <a:pt x="2058" y="335"/>
                  </a:lnTo>
                  <a:lnTo>
                    <a:pt x="2058" y="337"/>
                  </a:lnTo>
                  <a:lnTo>
                    <a:pt x="2058" y="338"/>
                  </a:lnTo>
                  <a:lnTo>
                    <a:pt x="2056" y="340"/>
                  </a:lnTo>
                  <a:lnTo>
                    <a:pt x="2056" y="341"/>
                  </a:lnTo>
                  <a:lnTo>
                    <a:pt x="2055" y="341"/>
                  </a:lnTo>
                  <a:lnTo>
                    <a:pt x="2056" y="343"/>
                  </a:lnTo>
                  <a:lnTo>
                    <a:pt x="2056" y="341"/>
                  </a:lnTo>
                  <a:lnTo>
                    <a:pt x="2058" y="341"/>
                  </a:lnTo>
                  <a:lnTo>
                    <a:pt x="2058" y="340"/>
                  </a:lnTo>
                  <a:lnTo>
                    <a:pt x="2059" y="340"/>
                  </a:lnTo>
                  <a:lnTo>
                    <a:pt x="2061" y="340"/>
                  </a:lnTo>
                  <a:lnTo>
                    <a:pt x="2061" y="338"/>
                  </a:lnTo>
                  <a:lnTo>
                    <a:pt x="2062" y="338"/>
                  </a:lnTo>
                  <a:lnTo>
                    <a:pt x="2063" y="338"/>
                  </a:lnTo>
                  <a:lnTo>
                    <a:pt x="2063" y="340"/>
                  </a:lnTo>
                  <a:lnTo>
                    <a:pt x="2062" y="340"/>
                  </a:lnTo>
                  <a:lnTo>
                    <a:pt x="2062" y="343"/>
                  </a:lnTo>
                  <a:lnTo>
                    <a:pt x="2063" y="341"/>
                  </a:lnTo>
                  <a:lnTo>
                    <a:pt x="2065" y="341"/>
                  </a:lnTo>
                  <a:lnTo>
                    <a:pt x="2065" y="340"/>
                  </a:lnTo>
                  <a:lnTo>
                    <a:pt x="2066" y="340"/>
                  </a:lnTo>
                  <a:lnTo>
                    <a:pt x="2066" y="338"/>
                  </a:lnTo>
                  <a:lnTo>
                    <a:pt x="2068" y="337"/>
                  </a:lnTo>
                  <a:lnTo>
                    <a:pt x="2069" y="337"/>
                  </a:lnTo>
                  <a:lnTo>
                    <a:pt x="2068" y="338"/>
                  </a:lnTo>
                  <a:lnTo>
                    <a:pt x="2069" y="338"/>
                  </a:lnTo>
                  <a:lnTo>
                    <a:pt x="2071" y="338"/>
                  </a:lnTo>
                  <a:lnTo>
                    <a:pt x="2071" y="340"/>
                  </a:lnTo>
                  <a:lnTo>
                    <a:pt x="2072" y="338"/>
                  </a:lnTo>
                  <a:lnTo>
                    <a:pt x="2071" y="337"/>
                  </a:lnTo>
                  <a:lnTo>
                    <a:pt x="2069" y="337"/>
                  </a:lnTo>
                  <a:lnTo>
                    <a:pt x="2071" y="335"/>
                  </a:lnTo>
                  <a:lnTo>
                    <a:pt x="2072" y="335"/>
                  </a:lnTo>
                  <a:lnTo>
                    <a:pt x="2072" y="337"/>
                  </a:lnTo>
                  <a:lnTo>
                    <a:pt x="2074" y="337"/>
                  </a:lnTo>
                  <a:lnTo>
                    <a:pt x="2074" y="335"/>
                  </a:lnTo>
                  <a:lnTo>
                    <a:pt x="2072" y="335"/>
                  </a:lnTo>
                  <a:lnTo>
                    <a:pt x="2074" y="335"/>
                  </a:lnTo>
                  <a:lnTo>
                    <a:pt x="2075" y="334"/>
                  </a:lnTo>
                  <a:lnTo>
                    <a:pt x="2077" y="334"/>
                  </a:lnTo>
                  <a:lnTo>
                    <a:pt x="2078" y="332"/>
                  </a:lnTo>
                  <a:lnTo>
                    <a:pt x="2080" y="331"/>
                  </a:lnTo>
                  <a:lnTo>
                    <a:pt x="2080" y="332"/>
                  </a:lnTo>
                  <a:lnTo>
                    <a:pt x="2080" y="334"/>
                  </a:lnTo>
                  <a:lnTo>
                    <a:pt x="2081" y="332"/>
                  </a:lnTo>
                  <a:lnTo>
                    <a:pt x="2083" y="332"/>
                  </a:lnTo>
                  <a:lnTo>
                    <a:pt x="2084" y="334"/>
                  </a:lnTo>
                  <a:lnTo>
                    <a:pt x="2083" y="334"/>
                  </a:lnTo>
                  <a:lnTo>
                    <a:pt x="2083" y="335"/>
                  </a:lnTo>
                  <a:lnTo>
                    <a:pt x="2084" y="335"/>
                  </a:lnTo>
                  <a:lnTo>
                    <a:pt x="2086" y="335"/>
                  </a:lnTo>
                  <a:lnTo>
                    <a:pt x="2086" y="335"/>
                  </a:lnTo>
                  <a:lnTo>
                    <a:pt x="2087" y="335"/>
                  </a:lnTo>
                  <a:lnTo>
                    <a:pt x="2087" y="337"/>
                  </a:lnTo>
                  <a:lnTo>
                    <a:pt x="2089" y="337"/>
                  </a:lnTo>
                  <a:lnTo>
                    <a:pt x="2089" y="335"/>
                  </a:lnTo>
                  <a:lnTo>
                    <a:pt x="2087" y="335"/>
                  </a:lnTo>
                  <a:lnTo>
                    <a:pt x="2087" y="334"/>
                  </a:lnTo>
                  <a:lnTo>
                    <a:pt x="2086" y="334"/>
                  </a:lnTo>
                  <a:lnTo>
                    <a:pt x="2086" y="332"/>
                  </a:lnTo>
                  <a:lnTo>
                    <a:pt x="2086" y="331"/>
                  </a:lnTo>
                  <a:lnTo>
                    <a:pt x="2084" y="331"/>
                  </a:lnTo>
                  <a:lnTo>
                    <a:pt x="2084" y="329"/>
                  </a:lnTo>
                  <a:lnTo>
                    <a:pt x="2083" y="328"/>
                  </a:lnTo>
                  <a:lnTo>
                    <a:pt x="2081" y="328"/>
                  </a:lnTo>
                  <a:lnTo>
                    <a:pt x="2081" y="326"/>
                  </a:lnTo>
                  <a:lnTo>
                    <a:pt x="2081" y="325"/>
                  </a:lnTo>
                  <a:lnTo>
                    <a:pt x="2080" y="325"/>
                  </a:lnTo>
                  <a:lnTo>
                    <a:pt x="2080" y="323"/>
                  </a:lnTo>
                  <a:lnTo>
                    <a:pt x="2083" y="323"/>
                  </a:lnTo>
                  <a:lnTo>
                    <a:pt x="2086" y="325"/>
                  </a:lnTo>
                  <a:lnTo>
                    <a:pt x="2087" y="325"/>
                  </a:lnTo>
                  <a:lnTo>
                    <a:pt x="2089" y="323"/>
                  </a:lnTo>
                  <a:lnTo>
                    <a:pt x="2090" y="323"/>
                  </a:lnTo>
                  <a:lnTo>
                    <a:pt x="2090" y="325"/>
                  </a:lnTo>
                  <a:lnTo>
                    <a:pt x="2093" y="323"/>
                  </a:lnTo>
                  <a:lnTo>
                    <a:pt x="2093" y="322"/>
                  </a:lnTo>
                  <a:lnTo>
                    <a:pt x="2094" y="322"/>
                  </a:lnTo>
                  <a:lnTo>
                    <a:pt x="2094" y="323"/>
                  </a:lnTo>
                  <a:lnTo>
                    <a:pt x="2096" y="323"/>
                  </a:lnTo>
                  <a:lnTo>
                    <a:pt x="2096" y="325"/>
                  </a:lnTo>
                  <a:lnTo>
                    <a:pt x="2097" y="325"/>
                  </a:lnTo>
                  <a:lnTo>
                    <a:pt x="2097" y="323"/>
                  </a:lnTo>
                  <a:lnTo>
                    <a:pt x="2099" y="325"/>
                  </a:lnTo>
                  <a:lnTo>
                    <a:pt x="2100" y="325"/>
                  </a:lnTo>
                  <a:lnTo>
                    <a:pt x="2099" y="323"/>
                  </a:lnTo>
                  <a:lnTo>
                    <a:pt x="2097" y="323"/>
                  </a:lnTo>
                  <a:lnTo>
                    <a:pt x="2096" y="323"/>
                  </a:lnTo>
                  <a:lnTo>
                    <a:pt x="2094" y="322"/>
                  </a:lnTo>
                  <a:lnTo>
                    <a:pt x="2096" y="321"/>
                  </a:lnTo>
                  <a:lnTo>
                    <a:pt x="2096" y="319"/>
                  </a:lnTo>
                  <a:lnTo>
                    <a:pt x="2096" y="318"/>
                  </a:lnTo>
                  <a:lnTo>
                    <a:pt x="2096" y="316"/>
                  </a:lnTo>
                  <a:lnTo>
                    <a:pt x="2097" y="316"/>
                  </a:lnTo>
                  <a:lnTo>
                    <a:pt x="2097" y="315"/>
                  </a:lnTo>
                  <a:lnTo>
                    <a:pt x="2096" y="315"/>
                  </a:lnTo>
                  <a:lnTo>
                    <a:pt x="2094" y="313"/>
                  </a:lnTo>
                  <a:lnTo>
                    <a:pt x="2094" y="312"/>
                  </a:lnTo>
                  <a:lnTo>
                    <a:pt x="2094" y="310"/>
                  </a:lnTo>
                  <a:lnTo>
                    <a:pt x="2094" y="309"/>
                  </a:lnTo>
                  <a:lnTo>
                    <a:pt x="2094" y="307"/>
                  </a:lnTo>
                  <a:lnTo>
                    <a:pt x="2096" y="307"/>
                  </a:lnTo>
                  <a:lnTo>
                    <a:pt x="2097" y="307"/>
                  </a:lnTo>
                  <a:lnTo>
                    <a:pt x="2097" y="306"/>
                  </a:lnTo>
                  <a:lnTo>
                    <a:pt x="2097" y="304"/>
                  </a:lnTo>
                  <a:lnTo>
                    <a:pt x="2096" y="304"/>
                  </a:lnTo>
                  <a:lnTo>
                    <a:pt x="2097" y="303"/>
                  </a:lnTo>
                  <a:lnTo>
                    <a:pt x="2099" y="301"/>
                  </a:lnTo>
                  <a:lnTo>
                    <a:pt x="2100" y="298"/>
                  </a:lnTo>
                  <a:lnTo>
                    <a:pt x="2102" y="298"/>
                  </a:lnTo>
                  <a:lnTo>
                    <a:pt x="2103" y="295"/>
                  </a:lnTo>
                  <a:lnTo>
                    <a:pt x="2103" y="294"/>
                  </a:lnTo>
                  <a:lnTo>
                    <a:pt x="2105" y="294"/>
                  </a:lnTo>
                  <a:lnTo>
                    <a:pt x="2106" y="294"/>
                  </a:lnTo>
                  <a:lnTo>
                    <a:pt x="2106" y="292"/>
                  </a:lnTo>
                  <a:lnTo>
                    <a:pt x="2106" y="291"/>
                  </a:lnTo>
                  <a:lnTo>
                    <a:pt x="2108" y="291"/>
                  </a:lnTo>
                  <a:lnTo>
                    <a:pt x="2111" y="288"/>
                  </a:lnTo>
                  <a:lnTo>
                    <a:pt x="2111" y="287"/>
                  </a:lnTo>
                  <a:lnTo>
                    <a:pt x="2112" y="285"/>
                  </a:lnTo>
                  <a:lnTo>
                    <a:pt x="2114" y="285"/>
                  </a:lnTo>
                  <a:lnTo>
                    <a:pt x="2114" y="287"/>
                  </a:lnTo>
                  <a:lnTo>
                    <a:pt x="2115" y="285"/>
                  </a:lnTo>
                  <a:lnTo>
                    <a:pt x="2117" y="285"/>
                  </a:lnTo>
                  <a:lnTo>
                    <a:pt x="2117" y="284"/>
                  </a:lnTo>
                  <a:lnTo>
                    <a:pt x="2118" y="284"/>
                  </a:lnTo>
                  <a:lnTo>
                    <a:pt x="2118" y="282"/>
                  </a:lnTo>
                  <a:lnTo>
                    <a:pt x="2120" y="282"/>
                  </a:lnTo>
                  <a:lnTo>
                    <a:pt x="2121" y="282"/>
                  </a:lnTo>
                  <a:lnTo>
                    <a:pt x="2121" y="284"/>
                  </a:lnTo>
                  <a:lnTo>
                    <a:pt x="2124" y="282"/>
                  </a:lnTo>
                  <a:lnTo>
                    <a:pt x="2124" y="284"/>
                  </a:lnTo>
                  <a:lnTo>
                    <a:pt x="2126" y="284"/>
                  </a:lnTo>
                  <a:lnTo>
                    <a:pt x="2126" y="285"/>
                  </a:lnTo>
                  <a:lnTo>
                    <a:pt x="2126" y="287"/>
                  </a:lnTo>
                  <a:lnTo>
                    <a:pt x="2126" y="287"/>
                  </a:lnTo>
                  <a:lnTo>
                    <a:pt x="2127" y="288"/>
                  </a:lnTo>
                  <a:lnTo>
                    <a:pt x="2127" y="290"/>
                  </a:lnTo>
                  <a:lnTo>
                    <a:pt x="2130" y="288"/>
                  </a:lnTo>
                  <a:lnTo>
                    <a:pt x="2131" y="288"/>
                  </a:lnTo>
                  <a:lnTo>
                    <a:pt x="2131" y="290"/>
                  </a:lnTo>
                  <a:lnTo>
                    <a:pt x="2131" y="291"/>
                  </a:lnTo>
                  <a:lnTo>
                    <a:pt x="2131" y="292"/>
                  </a:lnTo>
                  <a:lnTo>
                    <a:pt x="2133" y="292"/>
                  </a:lnTo>
                  <a:lnTo>
                    <a:pt x="2133" y="294"/>
                  </a:lnTo>
                  <a:lnTo>
                    <a:pt x="2134" y="294"/>
                  </a:lnTo>
                  <a:lnTo>
                    <a:pt x="2134" y="295"/>
                  </a:lnTo>
                  <a:lnTo>
                    <a:pt x="2131" y="295"/>
                  </a:lnTo>
                  <a:lnTo>
                    <a:pt x="2130" y="295"/>
                  </a:lnTo>
                  <a:lnTo>
                    <a:pt x="2130" y="297"/>
                  </a:lnTo>
                  <a:lnTo>
                    <a:pt x="2130" y="298"/>
                  </a:lnTo>
                  <a:lnTo>
                    <a:pt x="2128" y="298"/>
                  </a:lnTo>
                  <a:lnTo>
                    <a:pt x="2128" y="298"/>
                  </a:lnTo>
                  <a:lnTo>
                    <a:pt x="2127" y="298"/>
                  </a:lnTo>
                  <a:lnTo>
                    <a:pt x="2127" y="300"/>
                  </a:lnTo>
                  <a:lnTo>
                    <a:pt x="2126" y="300"/>
                  </a:lnTo>
                  <a:lnTo>
                    <a:pt x="2126" y="301"/>
                  </a:lnTo>
                  <a:lnTo>
                    <a:pt x="2124" y="300"/>
                  </a:lnTo>
                  <a:lnTo>
                    <a:pt x="2124" y="301"/>
                  </a:lnTo>
                  <a:lnTo>
                    <a:pt x="2123" y="301"/>
                  </a:lnTo>
                  <a:lnTo>
                    <a:pt x="2121" y="301"/>
                  </a:lnTo>
                  <a:lnTo>
                    <a:pt x="2120" y="303"/>
                  </a:lnTo>
                  <a:lnTo>
                    <a:pt x="2121" y="303"/>
                  </a:lnTo>
                  <a:lnTo>
                    <a:pt x="2124" y="303"/>
                  </a:lnTo>
                  <a:lnTo>
                    <a:pt x="2126" y="303"/>
                  </a:lnTo>
                  <a:lnTo>
                    <a:pt x="2126" y="303"/>
                  </a:lnTo>
                  <a:lnTo>
                    <a:pt x="2127" y="303"/>
                  </a:lnTo>
                  <a:lnTo>
                    <a:pt x="2130" y="303"/>
                  </a:lnTo>
                  <a:lnTo>
                    <a:pt x="2131" y="303"/>
                  </a:lnTo>
                  <a:lnTo>
                    <a:pt x="2131" y="304"/>
                  </a:lnTo>
                  <a:lnTo>
                    <a:pt x="2131" y="306"/>
                  </a:lnTo>
                  <a:lnTo>
                    <a:pt x="2130" y="306"/>
                  </a:lnTo>
                  <a:lnTo>
                    <a:pt x="2128" y="306"/>
                  </a:lnTo>
                  <a:lnTo>
                    <a:pt x="2128" y="307"/>
                  </a:lnTo>
                  <a:lnTo>
                    <a:pt x="2130" y="307"/>
                  </a:lnTo>
                  <a:lnTo>
                    <a:pt x="2131" y="307"/>
                  </a:lnTo>
                  <a:lnTo>
                    <a:pt x="2133" y="307"/>
                  </a:lnTo>
                  <a:lnTo>
                    <a:pt x="2134" y="304"/>
                  </a:lnTo>
                  <a:lnTo>
                    <a:pt x="2136" y="306"/>
                  </a:lnTo>
                  <a:lnTo>
                    <a:pt x="2137" y="306"/>
                  </a:lnTo>
                  <a:lnTo>
                    <a:pt x="2139" y="307"/>
                  </a:lnTo>
                  <a:lnTo>
                    <a:pt x="2139" y="306"/>
                  </a:lnTo>
                  <a:lnTo>
                    <a:pt x="2139" y="304"/>
                  </a:lnTo>
                  <a:lnTo>
                    <a:pt x="2140" y="306"/>
                  </a:lnTo>
                  <a:lnTo>
                    <a:pt x="2142" y="306"/>
                  </a:lnTo>
                  <a:lnTo>
                    <a:pt x="2142" y="307"/>
                  </a:lnTo>
                  <a:lnTo>
                    <a:pt x="2143" y="307"/>
                  </a:lnTo>
                  <a:lnTo>
                    <a:pt x="2143" y="309"/>
                  </a:lnTo>
                  <a:lnTo>
                    <a:pt x="2145" y="309"/>
                  </a:lnTo>
                  <a:lnTo>
                    <a:pt x="2145" y="310"/>
                  </a:lnTo>
                  <a:lnTo>
                    <a:pt x="2143" y="310"/>
                  </a:lnTo>
                  <a:lnTo>
                    <a:pt x="2143" y="312"/>
                  </a:lnTo>
                  <a:lnTo>
                    <a:pt x="2142" y="313"/>
                  </a:lnTo>
                  <a:lnTo>
                    <a:pt x="2140" y="313"/>
                  </a:lnTo>
                  <a:lnTo>
                    <a:pt x="2140" y="315"/>
                  </a:lnTo>
                  <a:lnTo>
                    <a:pt x="2140" y="316"/>
                  </a:lnTo>
                  <a:lnTo>
                    <a:pt x="2139" y="316"/>
                  </a:lnTo>
                  <a:lnTo>
                    <a:pt x="2139" y="318"/>
                  </a:lnTo>
                  <a:lnTo>
                    <a:pt x="2139" y="319"/>
                  </a:lnTo>
                  <a:lnTo>
                    <a:pt x="2137" y="321"/>
                  </a:lnTo>
                  <a:lnTo>
                    <a:pt x="2136" y="321"/>
                  </a:lnTo>
                  <a:lnTo>
                    <a:pt x="2136" y="322"/>
                  </a:lnTo>
                  <a:lnTo>
                    <a:pt x="2136" y="323"/>
                  </a:lnTo>
                  <a:lnTo>
                    <a:pt x="2139" y="323"/>
                  </a:lnTo>
                  <a:lnTo>
                    <a:pt x="2140" y="323"/>
                  </a:lnTo>
                  <a:lnTo>
                    <a:pt x="2143" y="322"/>
                  </a:lnTo>
                  <a:lnTo>
                    <a:pt x="2145" y="323"/>
                  </a:lnTo>
                  <a:lnTo>
                    <a:pt x="2148" y="322"/>
                  </a:lnTo>
                  <a:lnTo>
                    <a:pt x="2148" y="319"/>
                  </a:lnTo>
                  <a:lnTo>
                    <a:pt x="2148" y="318"/>
                  </a:lnTo>
                  <a:lnTo>
                    <a:pt x="2148" y="316"/>
                  </a:lnTo>
                  <a:lnTo>
                    <a:pt x="2149" y="316"/>
                  </a:lnTo>
                  <a:lnTo>
                    <a:pt x="2151" y="316"/>
                  </a:lnTo>
                  <a:lnTo>
                    <a:pt x="2152" y="316"/>
                  </a:lnTo>
                  <a:lnTo>
                    <a:pt x="2154" y="316"/>
                  </a:lnTo>
                  <a:lnTo>
                    <a:pt x="2157" y="316"/>
                  </a:lnTo>
                  <a:lnTo>
                    <a:pt x="2158" y="316"/>
                  </a:lnTo>
                  <a:lnTo>
                    <a:pt x="2158" y="315"/>
                  </a:lnTo>
                  <a:lnTo>
                    <a:pt x="2159" y="315"/>
                  </a:lnTo>
                  <a:lnTo>
                    <a:pt x="2159" y="316"/>
                  </a:lnTo>
                  <a:lnTo>
                    <a:pt x="2161" y="316"/>
                  </a:lnTo>
                  <a:lnTo>
                    <a:pt x="2161" y="316"/>
                  </a:lnTo>
                  <a:lnTo>
                    <a:pt x="2162" y="316"/>
                  </a:lnTo>
                  <a:lnTo>
                    <a:pt x="2162" y="318"/>
                  </a:lnTo>
                  <a:lnTo>
                    <a:pt x="2165" y="315"/>
                  </a:lnTo>
                  <a:lnTo>
                    <a:pt x="2167" y="315"/>
                  </a:lnTo>
                  <a:lnTo>
                    <a:pt x="2167" y="316"/>
                  </a:lnTo>
                  <a:lnTo>
                    <a:pt x="2168" y="316"/>
                  </a:lnTo>
                  <a:lnTo>
                    <a:pt x="2170" y="316"/>
                  </a:lnTo>
                  <a:lnTo>
                    <a:pt x="2170" y="315"/>
                  </a:lnTo>
                  <a:lnTo>
                    <a:pt x="2171" y="315"/>
                  </a:lnTo>
                  <a:lnTo>
                    <a:pt x="2171" y="316"/>
                  </a:lnTo>
                  <a:lnTo>
                    <a:pt x="2174" y="318"/>
                  </a:lnTo>
                  <a:lnTo>
                    <a:pt x="2174" y="319"/>
                  </a:lnTo>
                  <a:lnTo>
                    <a:pt x="2174" y="321"/>
                  </a:lnTo>
                  <a:lnTo>
                    <a:pt x="2176" y="319"/>
                  </a:lnTo>
                  <a:lnTo>
                    <a:pt x="2177" y="321"/>
                  </a:lnTo>
                  <a:lnTo>
                    <a:pt x="2179" y="323"/>
                  </a:lnTo>
                  <a:lnTo>
                    <a:pt x="2179" y="325"/>
                  </a:lnTo>
                  <a:lnTo>
                    <a:pt x="2177" y="328"/>
                  </a:lnTo>
                  <a:lnTo>
                    <a:pt x="2179" y="328"/>
                  </a:lnTo>
                  <a:lnTo>
                    <a:pt x="2179" y="326"/>
                  </a:lnTo>
                  <a:lnTo>
                    <a:pt x="2180" y="325"/>
                  </a:lnTo>
                  <a:lnTo>
                    <a:pt x="2183" y="328"/>
                  </a:lnTo>
                  <a:lnTo>
                    <a:pt x="2183" y="329"/>
                  </a:lnTo>
                  <a:lnTo>
                    <a:pt x="2183" y="331"/>
                  </a:lnTo>
                  <a:lnTo>
                    <a:pt x="2183" y="332"/>
                  </a:lnTo>
                  <a:lnTo>
                    <a:pt x="2182" y="332"/>
                  </a:lnTo>
                  <a:lnTo>
                    <a:pt x="2183" y="334"/>
                  </a:lnTo>
                  <a:lnTo>
                    <a:pt x="2185" y="334"/>
                  </a:lnTo>
                  <a:lnTo>
                    <a:pt x="2185" y="335"/>
                  </a:lnTo>
                  <a:lnTo>
                    <a:pt x="2185" y="335"/>
                  </a:lnTo>
                  <a:lnTo>
                    <a:pt x="2183" y="335"/>
                  </a:lnTo>
                  <a:lnTo>
                    <a:pt x="2183" y="337"/>
                  </a:lnTo>
                  <a:lnTo>
                    <a:pt x="2185" y="337"/>
                  </a:lnTo>
                  <a:lnTo>
                    <a:pt x="2186" y="335"/>
                  </a:lnTo>
                  <a:lnTo>
                    <a:pt x="2186" y="335"/>
                  </a:lnTo>
                  <a:lnTo>
                    <a:pt x="2188" y="335"/>
                  </a:lnTo>
                  <a:lnTo>
                    <a:pt x="2188" y="334"/>
                  </a:lnTo>
                  <a:lnTo>
                    <a:pt x="2186" y="334"/>
                  </a:lnTo>
                  <a:lnTo>
                    <a:pt x="2186" y="332"/>
                  </a:lnTo>
                  <a:lnTo>
                    <a:pt x="2188" y="331"/>
                  </a:lnTo>
                  <a:lnTo>
                    <a:pt x="2188" y="332"/>
                  </a:lnTo>
                  <a:lnTo>
                    <a:pt x="2189" y="332"/>
                  </a:lnTo>
                  <a:lnTo>
                    <a:pt x="2189" y="335"/>
                  </a:lnTo>
                  <a:lnTo>
                    <a:pt x="2189" y="335"/>
                  </a:lnTo>
                  <a:lnTo>
                    <a:pt x="2189" y="337"/>
                  </a:lnTo>
                  <a:lnTo>
                    <a:pt x="2190" y="338"/>
                  </a:lnTo>
                  <a:lnTo>
                    <a:pt x="2189" y="338"/>
                  </a:lnTo>
                  <a:lnTo>
                    <a:pt x="2190" y="340"/>
                  </a:lnTo>
                  <a:lnTo>
                    <a:pt x="2189" y="340"/>
                  </a:lnTo>
                  <a:lnTo>
                    <a:pt x="2189" y="341"/>
                  </a:lnTo>
                  <a:lnTo>
                    <a:pt x="2190" y="341"/>
                  </a:lnTo>
                  <a:lnTo>
                    <a:pt x="2192" y="341"/>
                  </a:lnTo>
                  <a:lnTo>
                    <a:pt x="2192" y="343"/>
                  </a:lnTo>
                  <a:lnTo>
                    <a:pt x="2192" y="344"/>
                  </a:lnTo>
                  <a:lnTo>
                    <a:pt x="2192" y="346"/>
                  </a:lnTo>
                  <a:lnTo>
                    <a:pt x="2192" y="347"/>
                  </a:lnTo>
                  <a:lnTo>
                    <a:pt x="2192" y="349"/>
                  </a:lnTo>
                  <a:lnTo>
                    <a:pt x="2190" y="349"/>
                  </a:lnTo>
                  <a:lnTo>
                    <a:pt x="2188" y="349"/>
                  </a:lnTo>
                  <a:lnTo>
                    <a:pt x="2186" y="349"/>
                  </a:lnTo>
                  <a:lnTo>
                    <a:pt x="2186" y="347"/>
                  </a:lnTo>
                  <a:lnTo>
                    <a:pt x="2185" y="346"/>
                  </a:lnTo>
                  <a:lnTo>
                    <a:pt x="2182" y="343"/>
                  </a:lnTo>
                  <a:lnTo>
                    <a:pt x="2180" y="343"/>
                  </a:lnTo>
                  <a:lnTo>
                    <a:pt x="2180" y="344"/>
                  </a:lnTo>
                  <a:lnTo>
                    <a:pt x="2182" y="344"/>
                  </a:lnTo>
                  <a:lnTo>
                    <a:pt x="2182" y="346"/>
                  </a:lnTo>
                  <a:lnTo>
                    <a:pt x="2183" y="346"/>
                  </a:lnTo>
                  <a:lnTo>
                    <a:pt x="2183" y="347"/>
                  </a:lnTo>
                  <a:lnTo>
                    <a:pt x="2183" y="349"/>
                  </a:lnTo>
                  <a:lnTo>
                    <a:pt x="2185" y="349"/>
                  </a:lnTo>
                  <a:lnTo>
                    <a:pt x="2185" y="350"/>
                  </a:lnTo>
                  <a:lnTo>
                    <a:pt x="2185" y="352"/>
                  </a:lnTo>
                  <a:lnTo>
                    <a:pt x="2185" y="353"/>
                  </a:lnTo>
                  <a:lnTo>
                    <a:pt x="2186" y="353"/>
                  </a:lnTo>
                  <a:lnTo>
                    <a:pt x="2186" y="352"/>
                  </a:lnTo>
                  <a:lnTo>
                    <a:pt x="2186" y="350"/>
                  </a:lnTo>
                  <a:lnTo>
                    <a:pt x="2188" y="350"/>
                  </a:lnTo>
                  <a:lnTo>
                    <a:pt x="2188" y="352"/>
                  </a:lnTo>
                  <a:lnTo>
                    <a:pt x="2188" y="353"/>
                  </a:lnTo>
                  <a:lnTo>
                    <a:pt x="2190" y="355"/>
                  </a:lnTo>
                  <a:lnTo>
                    <a:pt x="2190" y="356"/>
                  </a:lnTo>
                  <a:lnTo>
                    <a:pt x="2190" y="357"/>
                  </a:lnTo>
                  <a:lnTo>
                    <a:pt x="2190" y="359"/>
                  </a:lnTo>
                  <a:lnTo>
                    <a:pt x="2190" y="360"/>
                  </a:lnTo>
                  <a:lnTo>
                    <a:pt x="2190" y="362"/>
                  </a:lnTo>
                  <a:lnTo>
                    <a:pt x="2189" y="363"/>
                  </a:lnTo>
                  <a:lnTo>
                    <a:pt x="2186" y="366"/>
                  </a:lnTo>
                  <a:lnTo>
                    <a:pt x="2186" y="368"/>
                  </a:lnTo>
                  <a:lnTo>
                    <a:pt x="2185" y="369"/>
                  </a:lnTo>
                  <a:lnTo>
                    <a:pt x="2182" y="371"/>
                  </a:lnTo>
                  <a:lnTo>
                    <a:pt x="2179" y="372"/>
                  </a:lnTo>
                  <a:lnTo>
                    <a:pt x="2179" y="374"/>
                  </a:lnTo>
                  <a:lnTo>
                    <a:pt x="2177" y="375"/>
                  </a:lnTo>
                  <a:lnTo>
                    <a:pt x="2177" y="377"/>
                  </a:lnTo>
                  <a:lnTo>
                    <a:pt x="2176" y="377"/>
                  </a:lnTo>
                  <a:lnTo>
                    <a:pt x="2176" y="378"/>
                  </a:lnTo>
                  <a:lnTo>
                    <a:pt x="2174" y="377"/>
                  </a:lnTo>
                  <a:lnTo>
                    <a:pt x="2173" y="377"/>
                  </a:lnTo>
                  <a:lnTo>
                    <a:pt x="2171" y="380"/>
                  </a:lnTo>
                  <a:lnTo>
                    <a:pt x="2170" y="380"/>
                  </a:lnTo>
                  <a:lnTo>
                    <a:pt x="2170" y="381"/>
                  </a:lnTo>
                  <a:lnTo>
                    <a:pt x="2168" y="381"/>
                  </a:lnTo>
                  <a:lnTo>
                    <a:pt x="2168" y="383"/>
                  </a:lnTo>
                  <a:lnTo>
                    <a:pt x="2167" y="383"/>
                  </a:lnTo>
                  <a:lnTo>
                    <a:pt x="2167" y="384"/>
                  </a:lnTo>
                  <a:lnTo>
                    <a:pt x="2165" y="383"/>
                  </a:lnTo>
                  <a:lnTo>
                    <a:pt x="2164" y="384"/>
                  </a:lnTo>
                  <a:lnTo>
                    <a:pt x="2165" y="384"/>
                  </a:lnTo>
                  <a:lnTo>
                    <a:pt x="2165" y="386"/>
                  </a:lnTo>
                  <a:lnTo>
                    <a:pt x="2164" y="387"/>
                  </a:lnTo>
                  <a:lnTo>
                    <a:pt x="2162" y="387"/>
                  </a:lnTo>
                  <a:lnTo>
                    <a:pt x="2161" y="387"/>
                  </a:lnTo>
                  <a:lnTo>
                    <a:pt x="2161" y="388"/>
                  </a:lnTo>
                  <a:lnTo>
                    <a:pt x="2162" y="388"/>
                  </a:lnTo>
                  <a:lnTo>
                    <a:pt x="2162" y="390"/>
                  </a:lnTo>
                  <a:lnTo>
                    <a:pt x="2161" y="391"/>
                  </a:lnTo>
                  <a:lnTo>
                    <a:pt x="2161" y="393"/>
                  </a:lnTo>
                  <a:lnTo>
                    <a:pt x="2161" y="393"/>
                  </a:lnTo>
                  <a:lnTo>
                    <a:pt x="2159" y="394"/>
                  </a:lnTo>
                  <a:lnTo>
                    <a:pt x="2158" y="396"/>
                  </a:lnTo>
                  <a:lnTo>
                    <a:pt x="2157" y="396"/>
                  </a:lnTo>
                  <a:lnTo>
                    <a:pt x="2155" y="397"/>
                  </a:lnTo>
                  <a:lnTo>
                    <a:pt x="2155" y="399"/>
                  </a:lnTo>
                  <a:lnTo>
                    <a:pt x="2154" y="399"/>
                  </a:lnTo>
                  <a:lnTo>
                    <a:pt x="2154" y="400"/>
                  </a:lnTo>
                  <a:lnTo>
                    <a:pt x="2152" y="402"/>
                  </a:lnTo>
                  <a:lnTo>
                    <a:pt x="2152" y="403"/>
                  </a:lnTo>
                  <a:lnTo>
                    <a:pt x="2151" y="403"/>
                  </a:lnTo>
                  <a:lnTo>
                    <a:pt x="2149" y="406"/>
                  </a:lnTo>
                  <a:lnTo>
                    <a:pt x="2149" y="406"/>
                  </a:lnTo>
                  <a:lnTo>
                    <a:pt x="2148" y="406"/>
                  </a:lnTo>
                  <a:lnTo>
                    <a:pt x="2146" y="406"/>
                  </a:lnTo>
                  <a:lnTo>
                    <a:pt x="2143" y="406"/>
                  </a:lnTo>
                  <a:lnTo>
                    <a:pt x="2142" y="406"/>
                  </a:lnTo>
                  <a:lnTo>
                    <a:pt x="2142" y="408"/>
                  </a:lnTo>
                  <a:lnTo>
                    <a:pt x="2142" y="409"/>
                  </a:lnTo>
                  <a:lnTo>
                    <a:pt x="2140" y="411"/>
                  </a:lnTo>
                  <a:lnTo>
                    <a:pt x="2139" y="411"/>
                  </a:lnTo>
                  <a:lnTo>
                    <a:pt x="2139" y="412"/>
                  </a:lnTo>
                  <a:lnTo>
                    <a:pt x="2139" y="414"/>
                  </a:lnTo>
                  <a:lnTo>
                    <a:pt x="2137" y="415"/>
                  </a:lnTo>
                  <a:lnTo>
                    <a:pt x="2137" y="414"/>
                  </a:lnTo>
                  <a:lnTo>
                    <a:pt x="2136" y="414"/>
                  </a:lnTo>
                  <a:lnTo>
                    <a:pt x="2136" y="415"/>
                  </a:lnTo>
                  <a:lnTo>
                    <a:pt x="2134" y="414"/>
                  </a:lnTo>
                  <a:lnTo>
                    <a:pt x="2133" y="415"/>
                  </a:lnTo>
                  <a:lnTo>
                    <a:pt x="2133" y="417"/>
                  </a:lnTo>
                  <a:lnTo>
                    <a:pt x="2133" y="418"/>
                  </a:lnTo>
                  <a:lnTo>
                    <a:pt x="2131" y="420"/>
                  </a:lnTo>
                  <a:lnTo>
                    <a:pt x="2131" y="421"/>
                  </a:lnTo>
                  <a:lnTo>
                    <a:pt x="2131" y="422"/>
                  </a:lnTo>
                  <a:lnTo>
                    <a:pt x="2131" y="424"/>
                  </a:lnTo>
                  <a:lnTo>
                    <a:pt x="2130" y="424"/>
                  </a:lnTo>
                  <a:lnTo>
                    <a:pt x="2130" y="425"/>
                  </a:lnTo>
                  <a:lnTo>
                    <a:pt x="2128" y="425"/>
                  </a:lnTo>
                  <a:lnTo>
                    <a:pt x="2128" y="427"/>
                  </a:lnTo>
                  <a:lnTo>
                    <a:pt x="2127" y="427"/>
                  </a:lnTo>
                  <a:lnTo>
                    <a:pt x="2127" y="428"/>
                  </a:lnTo>
                  <a:lnTo>
                    <a:pt x="2128" y="428"/>
                  </a:lnTo>
                  <a:lnTo>
                    <a:pt x="2130" y="428"/>
                  </a:lnTo>
                  <a:lnTo>
                    <a:pt x="2131" y="427"/>
                  </a:lnTo>
                  <a:lnTo>
                    <a:pt x="2131" y="425"/>
                  </a:lnTo>
                  <a:lnTo>
                    <a:pt x="2133" y="425"/>
                  </a:lnTo>
                  <a:lnTo>
                    <a:pt x="2133" y="424"/>
                  </a:lnTo>
                  <a:lnTo>
                    <a:pt x="2134" y="425"/>
                  </a:lnTo>
                  <a:lnTo>
                    <a:pt x="2136" y="427"/>
                  </a:lnTo>
                  <a:lnTo>
                    <a:pt x="2137" y="427"/>
                  </a:lnTo>
                  <a:lnTo>
                    <a:pt x="2139" y="427"/>
                  </a:lnTo>
                  <a:lnTo>
                    <a:pt x="2140" y="427"/>
                  </a:lnTo>
                  <a:lnTo>
                    <a:pt x="2140" y="425"/>
                  </a:lnTo>
                  <a:lnTo>
                    <a:pt x="2139" y="425"/>
                  </a:lnTo>
                  <a:lnTo>
                    <a:pt x="2137" y="425"/>
                  </a:lnTo>
                  <a:lnTo>
                    <a:pt x="2136" y="425"/>
                  </a:lnTo>
                  <a:lnTo>
                    <a:pt x="2136" y="424"/>
                  </a:lnTo>
                  <a:lnTo>
                    <a:pt x="2134" y="424"/>
                  </a:lnTo>
                  <a:lnTo>
                    <a:pt x="2134" y="422"/>
                  </a:lnTo>
                  <a:lnTo>
                    <a:pt x="2134" y="421"/>
                  </a:lnTo>
                  <a:lnTo>
                    <a:pt x="2134" y="420"/>
                  </a:lnTo>
                  <a:lnTo>
                    <a:pt x="2134" y="418"/>
                  </a:lnTo>
                  <a:lnTo>
                    <a:pt x="2136" y="418"/>
                  </a:lnTo>
                  <a:lnTo>
                    <a:pt x="2139" y="420"/>
                  </a:lnTo>
                  <a:lnTo>
                    <a:pt x="2140" y="420"/>
                  </a:lnTo>
                  <a:lnTo>
                    <a:pt x="2140" y="418"/>
                  </a:lnTo>
                  <a:lnTo>
                    <a:pt x="2143" y="418"/>
                  </a:lnTo>
                  <a:lnTo>
                    <a:pt x="2145" y="418"/>
                  </a:lnTo>
                  <a:lnTo>
                    <a:pt x="2146" y="418"/>
                  </a:lnTo>
                  <a:lnTo>
                    <a:pt x="2148" y="418"/>
                  </a:lnTo>
                  <a:lnTo>
                    <a:pt x="2148" y="417"/>
                  </a:lnTo>
                  <a:lnTo>
                    <a:pt x="2149" y="417"/>
                  </a:lnTo>
                  <a:lnTo>
                    <a:pt x="2151" y="417"/>
                  </a:lnTo>
                  <a:lnTo>
                    <a:pt x="2151" y="415"/>
                  </a:lnTo>
                  <a:lnTo>
                    <a:pt x="2152" y="415"/>
                  </a:lnTo>
                  <a:lnTo>
                    <a:pt x="2154" y="414"/>
                  </a:lnTo>
                  <a:lnTo>
                    <a:pt x="2155" y="414"/>
                  </a:lnTo>
                  <a:lnTo>
                    <a:pt x="2157" y="414"/>
                  </a:lnTo>
                  <a:lnTo>
                    <a:pt x="2158" y="412"/>
                  </a:lnTo>
                  <a:lnTo>
                    <a:pt x="2158" y="411"/>
                  </a:lnTo>
                  <a:lnTo>
                    <a:pt x="2159" y="412"/>
                  </a:lnTo>
                  <a:lnTo>
                    <a:pt x="2159" y="411"/>
                  </a:lnTo>
                  <a:lnTo>
                    <a:pt x="2161" y="411"/>
                  </a:lnTo>
                  <a:lnTo>
                    <a:pt x="2161" y="411"/>
                  </a:lnTo>
                  <a:lnTo>
                    <a:pt x="2162" y="409"/>
                  </a:lnTo>
                  <a:lnTo>
                    <a:pt x="2164" y="409"/>
                  </a:lnTo>
                  <a:lnTo>
                    <a:pt x="2164" y="408"/>
                  </a:lnTo>
                  <a:lnTo>
                    <a:pt x="2165" y="406"/>
                  </a:lnTo>
                  <a:lnTo>
                    <a:pt x="2165" y="406"/>
                  </a:lnTo>
                  <a:lnTo>
                    <a:pt x="2167" y="406"/>
                  </a:lnTo>
                  <a:lnTo>
                    <a:pt x="2170" y="406"/>
                  </a:lnTo>
                  <a:lnTo>
                    <a:pt x="2170" y="405"/>
                  </a:lnTo>
                  <a:lnTo>
                    <a:pt x="2170" y="403"/>
                  </a:lnTo>
                  <a:lnTo>
                    <a:pt x="2168" y="403"/>
                  </a:lnTo>
                  <a:lnTo>
                    <a:pt x="2167" y="403"/>
                  </a:lnTo>
                  <a:lnTo>
                    <a:pt x="2164" y="405"/>
                  </a:lnTo>
                  <a:lnTo>
                    <a:pt x="2161" y="405"/>
                  </a:lnTo>
                  <a:lnTo>
                    <a:pt x="2161" y="406"/>
                  </a:lnTo>
                  <a:lnTo>
                    <a:pt x="2161" y="406"/>
                  </a:lnTo>
                  <a:lnTo>
                    <a:pt x="2161" y="405"/>
                  </a:lnTo>
                  <a:lnTo>
                    <a:pt x="2161" y="403"/>
                  </a:lnTo>
                  <a:lnTo>
                    <a:pt x="2159" y="403"/>
                  </a:lnTo>
                  <a:lnTo>
                    <a:pt x="2159" y="402"/>
                  </a:lnTo>
                  <a:lnTo>
                    <a:pt x="2161" y="402"/>
                  </a:lnTo>
                  <a:lnTo>
                    <a:pt x="2161" y="400"/>
                  </a:lnTo>
                  <a:lnTo>
                    <a:pt x="2161" y="399"/>
                  </a:lnTo>
                  <a:lnTo>
                    <a:pt x="2161" y="397"/>
                  </a:lnTo>
                  <a:lnTo>
                    <a:pt x="2162" y="397"/>
                  </a:lnTo>
                  <a:lnTo>
                    <a:pt x="2162" y="396"/>
                  </a:lnTo>
                  <a:lnTo>
                    <a:pt x="2164" y="396"/>
                  </a:lnTo>
                  <a:lnTo>
                    <a:pt x="2167" y="397"/>
                  </a:lnTo>
                  <a:lnTo>
                    <a:pt x="2168" y="399"/>
                  </a:lnTo>
                  <a:lnTo>
                    <a:pt x="2170" y="399"/>
                  </a:lnTo>
                  <a:lnTo>
                    <a:pt x="2171" y="399"/>
                  </a:lnTo>
                  <a:lnTo>
                    <a:pt x="2171" y="397"/>
                  </a:lnTo>
                  <a:lnTo>
                    <a:pt x="2173" y="400"/>
                  </a:lnTo>
                  <a:lnTo>
                    <a:pt x="2173" y="402"/>
                  </a:lnTo>
                  <a:lnTo>
                    <a:pt x="2176" y="405"/>
                  </a:lnTo>
                  <a:lnTo>
                    <a:pt x="2179" y="405"/>
                  </a:lnTo>
                  <a:lnTo>
                    <a:pt x="2180" y="405"/>
                  </a:lnTo>
                  <a:lnTo>
                    <a:pt x="2182" y="405"/>
                  </a:lnTo>
                  <a:lnTo>
                    <a:pt x="2183" y="405"/>
                  </a:lnTo>
                  <a:lnTo>
                    <a:pt x="2185" y="405"/>
                  </a:lnTo>
                  <a:lnTo>
                    <a:pt x="2185" y="403"/>
                  </a:lnTo>
                  <a:lnTo>
                    <a:pt x="2185" y="402"/>
                  </a:lnTo>
                  <a:lnTo>
                    <a:pt x="2185" y="400"/>
                  </a:lnTo>
                  <a:lnTo>
                    <a:pt x="2185" y="399"/>
                  </a:lnTo>
                  <a:lnTo>
                    <a:pt x="2186" y="400"/>
                  </a:lnTo>
                  <a:lnTo>
                    <a:pt x="2186" y="402"/>
                  </a:lnTo>
                  <a:lnTo>
                    <a:pt x="2188" y="402"/>
                  </a:lnTo>
                  <a:lnTo>
                    <a:pt x="2188" y="403"/>
                  </a:lnTo>
                  <a:lnTo>
                    <a:pt x="2188" y="405"/>
                  </a:lnTo>
                  <a:lnTo>
                    <a:pt x="2189" y="406"/>
                  </a:lnTo>
                  <a:lnTo>
                    <a:pt x="2189" y="406"/>
                  </a:lnTo>
                  <a:lnTo>
                    <a:pt x="2189" y="408"/>
                  </a:lnTo>
                  <a:lnTo>
                    <a:pt x="2188" y="408"/>
                  </a:lnTo>
                  <a:lnTo>
                    <a:pt x="2188" y="409"/>
                  </a:lnTo>
                  <a:lnTo>
                    <a:pt x="2188" y="411"/>
                  </a:lnTo>
                  <a:lnTo>
                    <a:pt x="2188" y="412"/>
                  </a:lnTo>
                  <a:lnTo>
                    <a:pt x="2188" y="414"/>
                  </a:lnTo>
                  <a:lnTo>
                    <a:pt x="2189" y="414"/>
                  </a:lnTo>
                  <a:lnTo>
                    <a:pt x="2189" y="415"/>
                  </a:lnTo>
                  <a:lnTo>
                    <a:pt x="2189" y="417"/>
                  </a:lnTo>
                  <a:lnTo>
                    <a:pt x="2190" y="417"/>
                  </a:lnTo>
                  <a:lnTo>
                    <a:pt x="2190" y="415"/>
                  </a:lnTo>
                  <a:lnTo>
                    <a:pt x="2190" y="414"/>
                  </a:lnTo>
                  <a:lnTo>
                    <a:pt x="2192" y="415"/>
                  </a:lnTo>
                  <a:lnTo>
                    <a:pt x="2193" y="414"/>
                  </a:lnTo>
                  <a:lnTo>
                    <a:pt x="2192" y="414"/>
                  </a:lnTo>
                  <a:lnTo>
                    <a:pt x="2190" y="412"/>
                  </a:lnTo>
                  <a:lnTo>
                    <a:pt x="2189" y="411"/>
                  </a:lnTo>
                  <a:lnTo>
                    <a:pt x="2189" y="409"/>
                  </a:lnTo>
                  <a:lnTo>
                    <a:pt x="2190" y="409"/>
                  </a:lnTo>
                  <a:lnTo>
                    <a:pt x="2192" y="409"/>
                  </a:lnTo>
                  <a:lnTo>
                    <a:pt x="2195" y="406"/>
                  </a:lnTo>
                  <a:lnTo>
                    <a:pt x="2196" y="406"/>
                  </a:lnTo>
                  <a:lnTo>
                    <a:pt x="2196" y="406"/>
                  </a:lnTo>
                  <a:lnTo>
                    <a:pt x="2198" y="406"/>
                  </a:lnTo>
                  <a:lnTo>
                    <a:pt x="2201" y="406"/>
                  </a:lnTo>
                  <a:lnTo>
                    <a:pt x="2202" y="405"/>
                  </a:lnTo>
                  <a:lnTo>
                    <a:pt x="2207" y="406"/>
                  </a:lnTo>
                  <a:lnTo>
                    <a:pt x="2208" y="406"/>
                  </a:lnTo>
                  <a:lnTo>
                    <a:pt x="2213" y="406"/>
                  </a:lnTo>
                  <a:lnTo>
                    <a:pt x="2216" y="406"/>
                  </a:lnTo>
                  <a:lnTo>
                    <a:pt x="2219" y="408"/>
                  </a:lnTo>
                  <a:lnTo>
                    <a:pt x="2221" y="408"/>
                  </a:lnTo>
                  <a:lnTo>
                    <a:pt x="2223" y="406"/>
                  </a:lnTo>
                  <a:lnTo>
                    <a:pt x="2224" y="406"/>
                  </a:lnTo>
                  <a:lnTo>
                    <a:pt x="2226" y="408"/>
                  </a:lnTo>
                  <a:lnTo>
                    <a:pt x="2229" y="408"/>
                  </a:lnTo>
                  <a:lnTo>
                    <a:pt x="2230" y="409"/>
                  </a:lnTo>
                  <a:lnTo>
                    <a:pt x="2230" y="411"/>
                  </a:lnTo>
                  <a:lnTo>
                    <a:pt x="2229" y="411"/>
                  </a:lnTo>
                  <a:lnTo>
                    <a:pt x="2227" y="411"/>
                  </a:lnTo>
                  <a:lnTo>
                    <a:pt x="2227" y="409"/>
                  </a:lnTo>
                  <a:lnTo>
                    <a:pt x="2226" y="411"/>
                  </a:lnTo>
                  <a:lnTo>
                    <a:pt x="2226" y="412"/>
                  </a:lnTo>
                  <a:lnTo>
                    <a:pt x="2226" y="414"/>
                  </a:lnTo>
                  <a:lnTo>
                    <a:pt x="2226" y="415"/>
                  </a:lnTo>
                  <a:lnTo>
                    <a:pt x="2226" y="417"/>
                  </a:lnTo>
                  <a:lnTo>
                    <a:pt x="2226" y="418"/>
                  </a:lnTo>
                  <a:lnTo>
                    <a:pt x="2230" y="420"/>
                  </a:lnTo>
                  <a:lnTo>
                    <a:pt x="2232" y="420"/>
                  </a:lnTo>
                  <a:lnTo>
                    <a:pt x="2232" y="421"/>
                  </a:lnTo>
                  <a:lnTo>
                    <a:pt x="2233" y="421"/>
                  </a:lnTo>
                  <a:lnTo>
                    <a:pt x="2233" y="422"/>
                  </a:lnTo>
                  <a:lnTo>
                    <a:pt x="2235" y="422"/>
                  </a:lnTo>
                  <a:lnTo>
                    <a:pt x="2239" y="424"/>
                  </a:lnTo>
                  <a:lnTo>
                    <a:pt x="2241" y="424"/>
                  </a:lnTo>
                  <a:lnTo>
                    <a:pt x="2242" y="424"/>
                  </a:lnTo>
                  <a:lnTo>
                    <a:pt x="2244" y="424"/>
                  </a:lnTo>
                  <a:lnTo>
                    <a:pt x="2245" y="425"/>
                  </a:lnTo>
                  <a:lnTo>
                    <a:pt x="2245" y="424"/>
                  </a:lnTo>
                  <a:lnTo>
                    <a:pt x="2247" y="424"/>
                  </a:lnTo>
                  <a:lnTo>
                    <a:pt x="2248" y="424"/>
                  </a:lnTo>
                  <a:lnTo>
                    <a:pt x="2250" y="424"/>
                  </a:lnTo>
                  <a:lnTo>
                    <a:pt x="2251" y="424"/>
                  </a:lnTo>
                  <a:lnTo>
                    <a:pt x="2253" y="424"/>
                  </a:lnTo>
                  <a:lnTo>
                    <a:pt x="2253" y="425"/>
                  </a:lnTo>
                  <a:lnTo>
                    <a:pt x="2255" y="427"/>
                  </a:lnTo>
                  <a:lnTo>
                    <a:pt x="2257" y="427"/>
                  </a:lnTo>
                  <a:lnTo>
                    <a:pt x="2258" y="427"/>
                  </a:lnTo>
                  <a:lnTo>
                    <a:pt x="2260" y="427"/>
                  </a:lnTo>
                  <a:lnTo>
                    <a:pt x="2260" y="425"/>
                  </a:lnTo>
                  <a:lnTo>
                    <a:pt x="2258" y="424"/>
                  </a:lnTo>
                  <a:lnTo>
                    <a:pt x="2255" y="424"/>
                  </a:lnTo>
                  <a:lnTo>
                    <a:pt x="2255" y="422"/>
                  </a:lnTo>
                  <a:lnTo>
                    <a:pt x="2257" y="422"/>
                  </a:lnTo>
                  <a:lnTo>
                    <a:pt x="2258" y="422"/>
                  </a:lnTo>
                  <a:lnTo>
                    <a:pt x="2260" y="422"/>
                  </a:lnTo>
                  <a:lnTo>
                    <a:pt x="2260" y="424"/>
                  </a:lnTo>
                  <a:lnTo>
                    <a:pt x="2261" y="425"/>
                  </a:lnTo>
                  <a:lnTo>
                    <a:pt x="2263" y="424"/>
                  </a:lnTo>
                  <a:lnTo>
                    <a:pt x="2263" y="422"/>
                  </a:lnTo>
                  <a:lnTo>
                    <a:pt x="2263" y="421"/>
                  </a:lnTo>
                  <a:lnTo>
                    <a:pt x="2264" y="421"/>
                  </a:lnTo>
                  <a:lnTo>
                    <a:pt x="2264" y="420"/>
                  </a:lnTo>
                  <a:lnTo>
                    <a:pt x="2263" y="420"/>
                  </a:lnTo>
                  <a:lnTo>
                    <a:pt x="2263" y="418"/>
                  </a:lnTo>
                  <a:lnTo>
                    <a:pt x="2264" y="418"/>
                  </a:lnTo>
                  <a:lnTo>
                    <a:pt x="2266" y="418"/>
                  </a:lnTo>
                  <a:lnTo>
                    <a:pt x="2266" y="417"/>
                  </a:lnTo>
                  <a:lnTo>
                    <a:pt x="2264" y="417"/>
                  </a:lnTo>
                  <a:lnTo>
                    <a:pt x="2264" y="415"/>
                  </a:lnTo>
                  <a:lnTo>
                    <a:pt x="2263" y="415"/>
                  </a:lnTo>
                  <a:lnTo>
                    <a:pt x="2263" y="414"/>
                  </a:lnTo>
                  <a:lnTo>
                    <a:pt x="2263" y="412"/>
                  </a:lnTo>
                  <a:lnTo>
                    <a:pt x="2263" y="411"/>
                  </a:lnTo>
                  <a:lnTo>
                    <a:pt x="2263" y="409"/>
                  </a:lnTo>
                  <a:lnTo>
                    <a:pt x="2263" y="408"/>
                  </a:lnTo>
                  <a:lnTo>
                    <a:pt x="2264" y="408"/>
                  </a:lnTo>
                  <a:lnTo>
                    <a:pt x="2263" y="406"/>
                  </a:lnTo>
                  <a:lnTo>
                    <a:pt x="2263" y="406"/>
                  </a:lnTo>
                  <a:lnTo>
                    <a:pt x="2264" y="406"/>
                  </a:lnTo>
                  <a:lnTo>
                    <a:pt x="2264" y="406"/>
                  </a:lnTo>
                  <a:lnTo>
                    <a:pt x="2266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6"/>
                  </a:lnTo>
                  <a:lnTo>
                    <a:pt x="2267" y="405"/>
                  </a:lnTo>
                  <a:lnTo>
                    <a:pt x="2269" y="405"/>
                  </a:lnTo>
                  <a:lnTo>
                    <a:pt x="2269" y="403"/>
                  </a:lnTo>
                  <a:lnTo>
                    <a:pt x="2269" y="402"/>
                  </a:lnTo>
                  <a:lnTo>
                    <a:pt x="2269" y="400"/>
                  </a:lnTo>
                  <a:lnTo>
                    <a:pt x="2270" y="399"/>
                  </a:lnTo>
                  <a:lnTo>
                    <a:pt x="2272" y="399"/>
                  </a:lnTo>
                  <a:lnTo>
                    <a:pt x="2272" y="400"/>
                  </a:lnTo>
                  <a:lnTo>
                    <a:pt x="2270" y="402"/>
                  </a:lnTo>
                  <a:lnTo>
                    <a:pt x="2270" y="403"/>
                  </a:lnTo>
                  <a:lnTo>
                    <a:pt x="2272" y="403"/>
                  </a:lnTo>
                  <a:lnTo>
                    <a:pt x="2272" y="405"/>
                  </a:lnTo>
                  <a:lnTo>
                    <a:pt x="2273" y="405"/>
                  </a:lnTo>
                  <a:lnTo>
                    <a:pt x="2273" y="406"/>
                  </a:lnTo>
                  <a:lnTo>
                    <a:pt x="2275" y="406"/>
                  </a:lnTo>
                  <a:lnTo>
                    <a:pt x="2276" y="405"/>
                  </a:lnTo>
                  <a:lnTo>
                    <a:pt x="2276" y="406"/>
                  </a:lnTo>
                  <a:lnTo>
                    <a:pt x="2276" y="406"/>
                  </a:lnTo>
                  <a:lnTo>
                    <a:pt x="2276" y="408"/>
                  </a:lnTo>
                  <a:lnTo>
                    <a:pt x="2278" y="408"/>
                  </a:lnTo>
                  <a:lnTo>
                    <a:pt x="2279" y="408"/>
                  </a:lnTo>
                  <a:lnTo>
                    <a:pt x="2279" y="409"/>
                  </a:lnTo>
                  <a:lnTo>
                    <a:pt x="2279" y="411"/>
                  </a:lnTo>
                  <a:lnTo>
                    <a:pt x="2281" y="411"/>
                  </a:lnTo>
                  <a:lnTo>
                    <a:pt x="2281" y="409"/>
                  </a:lnTo>
                  <a:lnTo>
                    <a:pt x="2282" y="409"/>
                  </a:lnTo>
                  <a:lnTo>
                    <a:pt x="2284" y="409"/>
                  </a:lnTo>
                  <a:lnTo>
                    <a:pt x="2284" y="408"/>
                  </a:lnTo>
                  <a:lnTo>
                    <a:pt x="2285" y="408"/>
                  </a:lnTo>
                  <a:lnTo>
                    <a:pt x="2285" y="409"/>
                  </a:lnTo>
                  <a:lnTo>
                    <a:pt x="2285" y="411"/>
                  </a:lnTo>
                  <a:lnTo>
                    <a:pt x="2284" y="411"/>
                  </a:lnTo>
                  <a:lnTo>
                    <a:pt x="2284" y="412"/>
                  </a:lnTo>
                  <a:lnTo>
                    <a:pt x="2285" y="412"/>
                  </a:lnTo>
                  <a:lnTo>
                    <a:pt x="2286" y="414"/>
                  </a:lnTo>
                  <a:lnTo>
                    <a:pt x="2286" y="412"/>
                  </a:lnTo>
                  <a:lnTo>
                    <a:pt x="2288" y="412"/>
                  </a:lnTo>
                  <a:lnTo>
                    <a:pt x="2288" y="411"/>
                  </a:lnTo>
                  <a:lnTo>
                    <a:pt x="2289" y="411"/>
                  </a:lnTo>
                  <a:lnTo>
                    <a:pt x="2289" y="409"/>
                  </a:lnTo>
                  <a:lnTo>
                    <a:pt x="2289" y="408"/>
                  </a:lnTo>
                  <a:lnTo>
                    <a:pt x="2291" y="408"/>
                  </a:lnTo>
                  <a:lnTo>
                    <a:pt x="2292" y="409"/>
                  </a:lnTo>
                  <a:lnTo>
                    <a:pt x="2294" y="408"/>
                  </a:lnTo>
                  <a:lnTo>
                    <a:pt x="2295" y="408"/>
                  </a:lnTo>
                  <a:lnTo>
                    <a:pt x="2297" y="409"/>
                  </a:lnTo>
                  <a:lnTo>
                    <a:pt x="2295" y="409"/>
                  </a:lnTo>
                  <a:lnTo>
                    <a:pt x="2294" y="409"/>
                  </a:lnTo>
                  <a:lnTo>
                    <a:pt x="2298" y="411"/>
                  </a:lnTo>
                  <a:lnTo>
                    <a:pt x="2297" y="411"/>
                  </a:lnTo>
                  <a:lnTo>
                    <a:pt x="2298" y="412"/>
                  </a:lnTo>
                  <a:lnTo>
                    <a:pt x="2297" y="414"/>
                  </a:lnTo>
                  <a:lnTo>
                    <a:pt x="2300" y="414"/>
                  </a:lnTo>
                  <a:lnTo>
                    <a:pt x="2300" y="415"/>
                  </a:lnTo>
                  <a:lnTo>
                    <a:pt x="2301" y="417"/>
                  </a:lnTo>
                  <a:lnTo>
                    <a:pt x="2303" y="415"/>
                  </a:lnTo>
                  <a:lnTo>
                    <a:pt x="2303" y="417"/>
                  </a:lnTo>
                  <a:lnTo>
                    <a:pt x="2303" y="417"/>
                  </a:lnTo>
                  <a:lnTo>
                    <a:pt x="2303" y="418"/>
                  </a:lnTo>
                  <a:lnTo>
                    <a:pt x="2303" y="420"/>
                  </a:lnTo>
                  <a:lnTo>
                    <a:pt x="2304" y="420"/>
                  </a:lnTo>
                  <a:lnTo>
                    <a:pt x="2306" y="421"/>
                  </a:lnTo>
                  <a:lnTo>
                    <a:pt x="2307" y="421"/>
                  </a:lnTo>
                  <a:lnTo>
                    <a:pt x="2307" y="422"/>
                  </a:lnTo>
                  <a:lnTo>
                    <a:pt x="2307" y="424"/>
                  </a:lnTo>
                  <a:lnTo>
                    <a:pt x="2306" y="424"/>
                  </a:lnTo>
                  <a:lnTo>
                    <a:pt x="2304" y="424"/>
                  </a:lnTo>
                  <a:lnTo>
                    <a:pt x="2303" y="424"/>
                  </a:lnTo>
                  <a:lnTo>
                    <a:pt x="2303" y="424"/>
                  </a:lnTo>
                  <a:lnTo>
                    <a:pt x="2300" y="425"/>
                  </a:lnTo>
                  <a:lnTo>
                    <a:pt x="2300" y="427"/>
                  </a:lnTo>
                  <a:lnTo>
                    <a:pt x="2301" y="427"/>
                  </a:lnTo>
                  <a:lnTo>
                    <a:pt x="2301" y="425"/>
                  </a:lnTo>
                  <a:lnTo>
                    <a:pt x="2303" y="425"/>
                  </a:lnTo>
                  <a:lnTo>
                    <a:pt x="2303" y="425"/>
                  </a:lnTo>
                  <a:lnTo>
                    <a:pt x="2304" y="425"/>
                  </a:lnTo>
                  <a:lnTo>
                    <a:pt x="2306" y="425"/>
                  </a:lnTo>
                  <a:lnTo>
                    <a:pt x="2307" y="427"/>
                  </a:lnTo>
                  <a:lnTo>
                    <a:pt x="2307" y="428"/>
                  </a:lnTo>
                  <a:lnTo>
                    <a:pt x="2306" y="430"/>
                  </a:lnTo>
                  <a:lnTo>
                    <a:pt x="2304" y="428"/>
                  </a:lnTo>
                  <a:lnTo>
                    <a:pt x="2303" y="428"/>
                  </a:lnTo>
                  <a:lnTo>
                    <a:pt x="2300" y="428"/>
                  </a:lnTo>
                  <a:lnTo>
                    <a:pt x="2303" y="430"/>
                  </a:lnTo>
                  <a:lnTo>
                    <a:pt x="2306" y="430"/>
                  </a:lnTo>
                  <a:lnTo>
                    <a:pt x="2307" y="431"/>
                  </a:lnTo>
                  <a:lnTo>
                    <a:pt x="2306" y="431"/>
                  </a:lnTo>
                  <a:lnTo>
                    <a:pt x="2303" y="431"/>
                  </a:lnTo>
                  <a:lnTo>
                    <a:pt x="2303" y="433"/>
                  </a:lnTo>
                  <a:lnTo>
                    <a:pt x="2304" y="433"/>
                  </a:lnTo>
                  <a:lnTo>
                    <a:pt x="2304" y="434"/>
                  </a:lnTo>
                  <a:lnTo>
                    <a:pt x="2303" y="434"/>
                  </a:lnTo>
                  <a:lnTo>
                    <a:pt x="2303" y="436"/>
                  </a:lnTo>
                  <a:lnTo>
                    <a:pt x="2303" y="434"/>
                  </a:lnTo>
                  <a:lnTo>
                    <a:pt x="2301" y="434"/>
                  </a:lnTo>
                  <a:lnTo>
                    <a:pt x="2300" y="434"/>
                  </a:lnTo>
                  <a:lnTo>
                    <a:pt x="2303" y="436"/>
                  </a:lnTo>
                  <a:lnTo>
                    <a:pt x="2303" y="437"/>
                  </a:lnTo>
                  <a:lnTo>
                    <a:pt x="2304" y="436"/>
                  </a:lnTo>
                  <a:lnTo>
                    <a:pt x="2306" y="437"/>
                  </a:lnTo>
                  <a:lnTo>
                    <a:pt x="2306" y="439"/>
                  </a:lnTo>
                  <a:lnTo>
                    <a:pt x="2307" y="439"/>
                  </a:lnTo>
                  <a:lnTo>
                    <a:pt x="2307" y="440"/>
                  </a:lnTo>
                  <a:lnTo>
                    <a:pt x="2307" y="442"/>
                  </a:lnTo>
                  <a:lnTo>
                    <a:pt x="2309" y="442"/>
                  </a:lnTo>
                  <a:lnTo>
                    <a:pt x="2307" y="442"/>
                  </a:lnTo>
                  <a:lnTo>
                    <a:pt x="2307" y="443"/>
                  </a:lnTo>
                  <a:lnTo>
                    <a:pt x="2306" y="443"/>
                  </a:lnTo>
                  <a:lnTo>
                    <a:pt x="2306" y="445"/>
                  </a:lnTo>
                  <a:lnTo>
                    <a:pt x="2304" y="445"/>
                  </a:lnTo>
                  <a:lnTo>
                    <a:pt x="2303" y="446"/>
                  </a:lnTo>
                  <a:lnTo>
                    <a:pt x="2303" y="445"/>
                  </a:lnTo>
                  <a:lnTo>
                    <a:pt x="2303" y="443"/>
                  </a:lnTo>
                  <a:lnTo>
                    <a:pt x="2303" y="443"/>
                  </a:lnTo>
                  <a:lnTo>
                    <a:pt x="2301" y="442"/>
                  </a:lnTo>
                  <a:lnTo>
                    <a:pt x="2303" y="442"/>
                  </a:lnTo>
                  <a:lnTo>
                    <a:pt x="2301" y="442"/>
                  </a:lnTo>
                  <a:lnTo>
                    <a:pt x="2298" y="440"/>
                  </a:lnTo>
                  <a:lnTo>
                    <a:pt x="2297" y="437"/>
                  </a:lnTo>
                  <a:lnTo>
                    <a:pt x="2295" y="437"/>
                  </a:lnTo>
                  <a:lnTo>
                    <a:pt x="2295" y="439"/>
                  </a:lnTo>
                  <a:lnTo>
                    <a:pt x="2297" y="440"/>
                  </a:lnTo>
                  <a:lnTo>
                    <a:pt x="2295" y="440"/>
                  </a:lnTo>
                  <a:lnTo>
                    <a:pt x="2295" y="442"/>
                  </a:lnTo>
                  <a:lnTo>
                    <a:pt x="2297" y="442"/>
                  </a:lnTo>
                  <a:lnTo>
                    <a:pt x="2298" y="442"/>
                  </a:lnTo>
                  <a:lnTo>
                    <a:pt x="2298" y="442"/>
                  </a:lnTo>
                  <a:lnTo>
                    <a:pt x="2300" y="442"/>
                  </a:lnTo>
                  <a:lnTo>
                    <a:pt x="2300" y="443"/>
                  </a:lnTo>
                  <a:lnTo>
                    <a:pt x="2301" y="445"/>
                  </a:lnTo>
                  <a:lnTo>
                    <a:pt x="2301" y="446"/>
                  </a:lnTo>
                  <a:lnTo>
                    <a:pt x="2301" y="448"/>
                  </a:lnTo>
                  <a:lnTo>
                    <a:pt x="2303" y="448"/>
                  </a:lnTo>
                  <a:lnTo>
                    <a:pt x="2303" y="449"/>
                  </a:lnTo>
                  <a:lnTo>
                    <a:pt x="2303" y="451"/>
                  </a:lnTo>
                  <a:lnTo>
                    <a:pt x="2303" y="452"/>
                  </a:lnTo>
                  <a:lnTo>
                    <a:pt x="2303" y="452"/>
                  </a:lnTo>
                  <a:lnTo>
                    <a:pt x="2303" y="453"/>
                  </a:lnTo>
                  <a:lnTo>
                    <a:pt x="2304" y="453"/>
                  </a:lnTo>
                  <a:lnTo>
                    <a:pt x="2306" y="452"/>
                  </a:lnTo>
                  <a:lnTo>
                    <a:pt x="2307" y="452"/>
                  </a:lnTo>
                  <a:lnTo>
                    <a:pt x="2309" y="453"/>
                  </a:lnTo>
                  <a:lnTo>
                    <a:pt x="2309" y="455"/>
                  </a:lnTo>
                  <a:lnTo>
                    <a:pt x="2307" y="455"/>
                  </a:lnTo>
                  <a:lnTo>
                    <a:pt x="2306" y="453"/>
                  </a:lnTo>
                  <a:lnTo>
                    <a:pt x="2304" y="455"/>
                  </a:lnTo>
                  <a:lnTo>
                    <a:pt x="2303" y="455"/>
                  </a:lnTo>
                  <a:lnTo>
                    <a:pt x="2303" y="456"/>
                  </a:lnTo>
                  <a:lnTo>
                    <a:pt x="2303" y="458"/>
                  </a:lnTo>
                  <a:lnTo>
                    <a:pt x="2304" y="456"/>
                  </a:lnTo>
                  <a:lnTo>
                    <a:pt x="2306" y="456"/>
                  </a:lnTo>
                  <a:lnTo>
                    <a:pt x="2306" y="458"/>
                  </a:lnTo>
                  <a:lnTo>
                    <a:pt x="2306" y="459"/>
                  </a:lnTo>
                  <a:lnTo>
                    <a:pt x="2306" y="461"/>
                  </a:lnTo>
                  <a:lnTo>
                    <a:pt x="2307" y="461"/>
                  </a:lnTo>
                  <a:lnTo>
                    <a:pt x="2307" y="462"/>
                  </a:lnTo>
                  <a:lnTo>
                    <a:pt x="2307" y="464"/>
                  </a:lnTo>
                  <a:lnTo>
                    <a:pt x="2307" y="465"/>
                  </a:lnTo>
                  <a:lnTo>
                    <a:pt x="2309" y="465"/>
                  </a:lnTo>
                  <a:lnTo>
                    <a:pt x="2309" y="467"/>
                  </a:lnTo>
                  <a:lnTo>
                    <a:pt x="2310" y="467"/>
                  </a:lnTo>
                  <a:lnTo>
                    <a:pt x="2310" y="468"/>
                  </a:lnTo>
                  <a:lnTo>
                    <a:pt x="2310" y="470"/>
                  </a:lnTo>
                  <a:lnTo>
                    <a:pt x="2312" y="470"/>
                  </a:lnTo>
                  <a:lnTo>
                    <a:pt x="2313" y="470"/>
                  </a:lnTo>
                  <a:lnTo>
                    <a:pt x="2313" y="471"/>
                  </a:lnTo>
                  <a:lnTo>
                    <a:pt x="2313" y="473"/>
                  </a:lnTo>
                  <a:lnTo>
                    <a:pt x="2315" y="473"/>
                  </a:lnTo>
                  <a:lnTo>
                    <a:pt x="2316" y="474"/>
                  </a:lnTo>
                  <a:lnTo>
                    <a:pt x="2317" y="474"/>
                  </a:lnTo>
                  <a:lnTo>
                    <a:pt x="2319" y="474"/>
                  </a:lnTo>
                  <a:lnTo>
                    <a:pt x="2319" y="476"/>
                  </a:lnTo>
                  <a:lnTo>
                    <a:pt x="2319" y="477"/>
                  </a:lnTo>
                  <a:lnTo>
                    <a:pt x="2320" y="477"/>
                  </a:lnTo>
                  <a:lnTo>
                    <a:pt x="2322" y="477"/>
                  </a:lnTo>
                  <a:lnTo>
                    <a:pt x="2322" y="476"/>
                  </a:lnTo>
                  <a:lnTo>
                    <a:pt x="2323" y="474"/>
                  </a:lnTo>
                  <a:lnTo>
                    <a:pt x="2325" y="473"/>
                  </a:lnTo>
                  <a:lnTo>
                    <a:pt x="2325" y="470"/>
                  </a:lnTo>
                  <a:lnTo>
                    <a:pt x="2325" y="468"/>
                  </a:lnTo>
                  <a:lnTo>
                    <a:pt x="2326" y="468"/>
                  </a:lnTo>
                  <a:lnTo>
                    <a:pt x="2326" y="467"/>
                  </a:lnTo>
                  <a:lnTo>
                    <a:pt x="2328" y="467"/>
                  </a:lnTo>
                  <a:lnTo>
                    <a:pt x="2326" y="465"/>
                  </a:lnTo>
                  <a:lnTo>
                    <a:pt x="2326" y="464"/>
                  </a:lnTo>
                  <a:lnTo>
                    <a:pt x="2328" y="462"/>
                  </a:lnTo>
                  <a:lnTo>
                    <a:pt x="2328" y="461"/>
                  </a:lnTo>
                  <a:lnTo>
                    <a:pt x="2328" y="459"/>
                  </a:lnTo>
                  <a:lnTo>
                    <a:pt x="2329" y="456"/>
                  </a:lnTo>
                  <a:lnTo>
                    <a:pt x="2329" y="455"/>
                  </a:lnTo>
                  <a:lnTo>
                    <a:pt x="2331" y="451"/>
                  </a:lnTo>
                  <a:lnTo>
                    <a:pt x="2332" y="449"/>
                  </a:lnTo>
                  <a:lnTo>
                    <a:pt x="2334" y="449"/>
                  </a:lnTo>
                  <a:lnTo>
                    <a:pt x="2334" y="451"/>
                  </a:lnTo>
                  <a:lnTo>
                    <a:pt x="2334" y="452"/>
                  </a:lnTo>
                  <a:lnTo>
                    <a:pt x="2332" y="452"/>
                  </a:lnTo>
                  <a:lnTo>
                    <a:pt x="2332" y="453"/>
                  </a:lnTo>
                  <a:lnTo>
                    <a:pt x="2334" y="453"/>
                  </a:lnTo>
                  <a:lnTo>
                    <a:pt x="2335" y="455"/>
                  </a:lnTo>
                  <a:lnTo>
                    <a:pt x="2335" y="456"/>
                  </a:lnTo>
                  <a:lnTo>
                    <a:pt x="2335" y="458"/>
                  </a:lnTo>
                  <a:lnTo>
                    <a:pt x="2337" y="458"/>
                  </a:lnTo>
                  <a:lnTo>
                    <a:pt x="2338" y="459"/>
                  </a:lnTo>
                  <a:lnTo>
                    <a:pt x="2338" y="461"/>
                  </a:lnTo>
                  <a:lnTo>
                    <a:pt x="2340" y="461"/>
                  </a:lnTo>
                  <a:lnTo>
                    <a:pt x="2341" y="462"/>
                  </a:lnTo>
                  <a:lnTo>
                    <a:pt x="2343" y="462"/>
                  </a:lnTo>
                  <a:lnTo>
                    <a:pt x="2346" y="462"/>
                  </a:lnTo>
                  <a:lnTo>
                    <a:pt x="2347" y="462"/>
                  </a:lnTo>
                  <a:lnTo>
                    <a:pt x="2347" y="461"/>
                  </a:lnTo>
                  <a:lnTo>
                    <a:pt x="2347" y="459"/>
                  </a:lnTo>
                  <a:lnTo>
                    <a:pt x="2348" y="459"/>
                  </a:lnTo>
                  <a:lnTo>
                    <a:pt x="2350" y="459"/>
                  </a:lnTo>
                  <a:lnTo>
                    <a:pt x="2350" y="458"/>
                  </a:lnTo>
                  <a:lnTo>
                    <a:pt x="2351" y="458"/>
                  </a:lnTo>
                  <a:lnTo>
                    <a:pt x="2351" y="459"/>
                  </a:lnTo>
                  <a:lnTo>
                    <a:pt x="2353" y="459"/>
                  </a:lnTo>
                  <a:lnTo>
                    <a:pt x="2353" y="458"/>
                  </a:lnTo>
                  <a:lnTo>
                    <a:pt x="2353" y="456"/>
                  </a:lnTo>
                  <a:lnTo>
                    <a:pt x="2354" y="456"/>
                  </a:lnTo>
                  <a:lnTo>
                    <a:pt x="2357" y="456"/>
                  </a:lnTo>
                  <a:lnTo>
                    <a:pt x="2359" y="458"/>
                  </a:lnTo>
                  <a:lnTo>
                    <a:pt x="2360" y="458"/>
                  </a:lnTo>
                  <a:lnTo>
                    <a:pt x="2360" y="459"/>
                  </a:lnTo>
                  <a:lnTo>
                    <a:pt x="2362" y="459"/>
                  </a:lnTo>
                  <a:lnTo>
                    <a:pt x="2363" y="459"/>
                  </a:lnTo>
                  <a:lnTo>
                    <a:pt x="2363" y="461"/>
                  </a:lnTo>
                  <a:lnTo>
                    <a:pt x="2365" y="461"/>
                  </a:lnTo>
                  <a:lnTo>
                    <a:pt x="2365" y="462"/>
                  </a:lnTo>
                  <a:lnTo>
                    <a:pt x="2366" y="462"/>
                  </a:lnTo>
                  <a:lnTo>
                    <a:pt x="2366" y="464"/>
                  </a:lnTo>
                  <a:lnTo>
                    <a:pt x="2368" y="462"/>
                  </a:lnTo>
                  <a:lnTo>
                    <a:pt x="2368" y="464"/>
                  </a:lnTo>
                  <a:lnTo>
                    <a:pt x="2368" y="465"/>
                  </a:lnTo>
                  <a:lnTo>
                    <a:pt x="2369" y="465"/>
                  </a:lnTo>
                  <a:lnTo>
                    <a:pt x="2371" y="465"/>
                  </a:lnTo>
                  <a:lnTo>
                    <a:pt x="2372" y="467"/>
                  </a:lnTo>
                  <a:lnTo>
                    <a:pt x="2371" y="467"/>
                  </a:lnTo>
                  <a:lnTo>
                    <a:pt x="2369" y="467"/>
                  </a:lnTo>
                  <a:lnTo>
                    <a:pt x="2371" y="468"/>
                  </a:lnTo>
                  <a:lnTo>
                    <a:pt x="2372" y="468"/>
                  </a:lnTo>
                  <a:lnTo>
                    <a:pt x="2372" y="467"/>
                  </a:lnTo>
                  <a:lnTo>
                    <a:pt x="2374" y="467"/>
                  </a:lnTo>
                  <a:lnTo>
                    <a:pt x="2374" y="465"/>
                  </a:lnTo>
                  <a:lnTo>
                    <a:pt x="2372" y="465"/>
                  </a:lnTo>
                  <a:lnTo>
                    <a:pt x="2372" y="464"/>
                  </a:lnTo>
                  <a:lnTo>
                    <a:pt x="2372" y="462"/>
                  </a:lnTo>
                  <a:lnTo>
                    <a:pt x="2372" y="461"/>
                  </a:lnTo>
                  <a:lnTo>
                    <a:pt x="2372" y="459"/>
                  </a:lnTo>
                  <a:lnTo>
                    <a:pt x="2371" y="461"/>
                  </a:lnTo>
                  <a:lnTo>
                    <a:pt x="2371" y="462"/>
                  </a:lnTo>
                  <a:lnTo>
                    <a:pt x="2369" y="461"/>
                  </a:lnTo>
                  <a:lnTo>
                    <a:pt x="2368" y="459"/>
                  </a:lnTo>
                  <a:lnTo>
                    <a:pt x="2366" y="459"/>
                  </a:lnTo>
                  <a:lnTo>
                    <a:pt x="2366" y="461"/>
                  </a:lnTo>
                  <a:lnTo>
                    <a:pt x="2365" y="459"/>
                  </a:lnTo>
                  <a:lnTo>
                    <a:pt x="2366" y="458"/>
                  </a:lnTo>
                  <a:lnTo>
                    <a:pt x="2368" y="458"/>
                  </a:lnTo>
                  <a:lnTo>
                    <a:pt x="2369" y="458"/>
                  </a:lnTo>
                  <a:lnTo>
                    <a:pt x="2371" y="458"/>
                  </a:lnTo>
                  <a:lnTo>
                    <a:pt x="2372" y="458"/>
                  </a:lnTo>
                  <a:lnTo>
                    <a:pt x="2374" y="458"/>
                  </a:lnTo>
                  <a:lnTo>
                    <a:pt x="2375" y="456"/>
                  </a:lnTo>
                  <a:lnTo>
                    <a:pt x="2374" y="458"/>
                  </a:lnTo>
                  <a:lnTo>
                    <a:pt x="2374" y="459"/>
                  </a:lnTo>
                  <a:lnTo>
                    <a:pt x="2375" y="458"/>
                  </a:lnTo>
                  <a:lnTo>
                    <a:pt x="2375" y="456"/>
                  </a:lnTo>
                  <a:lnTo>
                    <a:pt x="2377" y="456"/>
                  </a:lnTo>
                  <a:lnTo>
                    <a:pt x="2378" y="458"/>
                  </a:lnTo>
                  <a:lnTo>
                    <a:pt x="2380" y="458"/>
                  </a:lnTo>
                  <a:lnTo>
                    <a:pt x="2380" y="459"/>
                  </a:lnTo>
                  <a:lnTo>
                    <a:pt x="2380" y="461"/>
                  </a:lnTo>
                  <a:lnTo>
                    <a:pt x="2380" y="462"/>
                  </a:lnTo>
                  <a:lnTo>
                    <a:pt x="2381" y="462"/>
                  </a:lnTo>
                  <a:lnTo>
                    <a:pt x="2381" y="461"/>
                  </a:lnTo>
                  <a:lnTo>
                    <a:pt x="2382" y="459"/>
                  </a:lnTo>
                  <a:lnTo>
                    <a:pt x="2384" y="459"/>
                  </a:lnTo>
                  <a:lnTo>
                    <a:pt x="2384" y="461"/>
                  </a:lnTo>
                  <a:lnTo>
                    <a:pt x="2385" y="459"/>
                  </a:lnTo>
                  <a:lnTo>
                    <a:pt x="2387" y="461"/>
                  </a:lnTo>
                  <a:lnTo>
                    <a:pt x="2387" y="459"/>
                  </a:lnTo>
                  <a:lnTo>
                    <a:pt x="2385" y="458"/>
                  </a:lnTo>
                  <a:lnTo>
                    <a:pt x="2385" y="456"/>
                  </a:lnTo>
                  <a:lnTo>
                    <a:pt x="2384" y="456"/>
                  </a:lnTo>
                  <a:lnTo>
                    <a:pt x="2384" y="455"/>
                  </a:lnTo>
                  <a:lnTo>
                    <a:pt x="2384" y="453"/>
                  </a:lnTo>
                  <a:lnTo>
                    <a:pt x="2384" y="452"/>
                  </a:lnTo>
                  <a:lnTo>
                    <a:pt x="2384" y="451"/>
                  </a:lnTo>
                  <a:lnTo>
                    <a:pt x="2384" y="449"/>
                  </a:lnTo>
                  <a:lnTo>
                    <a:pt x="2384" y="448"/>
                  </a:lnTo>
                  <a:lnTo>
                    <a:pt x="2384" y="446"/>
                  </a:lnTo>
                  <a:lnTo>
                    <a:pt x="2384" y="445"/>
                  </a:lnTo>
                  <a:lnTo>
                    <a:pt x="2385" y="443"/>
                  </a:lnTo>
                  <a:lnTo>
                    <a:pt x="2387" y="443"/>
                  </a:lnTo>
                  <a:lnTo>
                    <a:pt x="2388" y="443"/>
                  </a:lnTo>
                  <a:lnTo>
                    <a:pt x="2388" y="442"/>
                  </a:lnTo>
                  <a:lnTo>
                    <a:pt x="2387" y="442"/>
                  </a:lnTo>
                  <a:lnTo>
                    <a:pt x="2385" y="442"/>
                  </a:lnTo>
                  <a:lnTo>
                    <a:pt x="2382" y="442"/>
                  </a:lnTo>
                  <a:lnTo>
                    <a:pt x="2382" y="443"/>
                  </a:lnTo>
                  <a:lnTo>
                    <a:pt x="2381" y="443"/>
                  </a:lnTo>
                  <a:lnTo>
                    <a:pt x="2380" y="443"/>
                  </a:lnTo>
                  <a:lnTo>
                    <a:pt x="2380" y="442"/>
                  </a:lnTo>
                  <a:lnTo>
                    <a:pt x="2380" y="442"/>
                  </a:lnTo>
                  <a:lnTo>
                    <a:pt x="2380" y="440"/>
                  </a:lnTo>
                  <a:lnTo>
                    <a:pt x="2381" y="440"/>
                  </a:lnTo>
                  <a:lnTo>
                    <a:pt x="2381" y="439"/>
                  </a:lnTo>
                  <a:lnTo>
                    <a:pt x="2381" y="437"/>
                  </a:lnTo>
                  <a:lnTo>
                    <a:pt x="2382" y="436"/>
                  </a:lnTo>
                  <a:lnTo>
                    <a:pt x="2385" y="436"/>
                  </a:lnTo>
                  <a:lnTo>
                    <a:pt x="2387" y="437"/>
                  </a:lnTo>
                  <a:lnTo>
                    <a:pt x="2388" y="436"/>
                  </a:lnTo>
                  <a:lnTo>
                    <a:pt x="2391" y="436"/>
                  </a:lnTo>
                  <a:lnTo>
                    <a:pt x="2393" y="436"/>
                  </a:lnTo>
                  <a:lnTo>
                    <a:pt x="2393" y="434"/>
                  </a:lnTo>
                  <a:lnTo>
                    <a:pt x="2394" y="434"/>
                  </a:lnTo>
                  <a:lnTo>
                    <a:pt x="2394" y="433"/>
                  </a:lnTo>
                  <a:lnTo>
                    <a:pt x="2394" y="431"/>
                  </a:lnTo>
                  <a:lnTo>
                    <a:pt x="2394" y="430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7"/>
                  </a:lnTo>
                  <a:lnTo>
                    <a:pt x="2391" y="425"/>
                  </a:lnTo>
                  <a:lnTo>
                    <a:pt x="2393" y="425"/>
                  </a:lnTo>
                  <a:lnTo>
                    <a:pt x="2394" y="425"/>
                  </a:lnTo>
                  <a:lnTo>
                    <a:pt x="2394" y="427"/>
                  </a:lnTo>
                  <a:lnTo>
                    <a:pt x="2396" y="427"/>
                  </a:lnTo>
                  <a:lnTo>
                    <a:pt x="2397" y="427"/>
                  </a:lnTo>
                  <a:lnTo>
                    <a:pt x="2397" y="428"/>
                  </a:lnTo>
                  <a:lnTo>
                    <a:pt x="2399" y="428"/>
                  </a:lnTo>
                  <a:lnTo>
                    <a:pt x="2400" y="430"/>
                  </a:lnTo>
                  <a:lnTo>
                    <a:pt x="2402" y="430"/>
                  </a:lnTo>
                  <a:lnTo>
                    <a:pt x="2403" y="431"/>
                  </a:lnTo>
                  <a:lnTo>
                    <a:pt x="2406" y="430"/>
                  </a:lnTo>
                  <a:lnTo>
                    <a:pt x="2408" y="430"/>
                  </a:lnTo>
                  <a:lnTo>
                    <a:pt x="2409" y="431"/>
                  </a:lnTo>
                  <a:lnTo>
                    <a:pt x="2412" y="431"/>
                  </a:lnTo>
                  <a:lnTo>
                    <a:pt x="2413" y="431"/>
                  </a:lnTo>
                  <a:lnTo>
                    <a:pt x="2416" y="433"/>
                  </a:lnTo>
                  <a:lnTo>
                    <a:pt x="2418" y="433"/>
                  </a:lnTo>
                  <a:lnTo>
                    <a:pt x="2421" y="433"/>
                  </a:lnTo>
                  <a:lnTo>
                    <a:pt x="2422" y="433"/>
                  </a:lnTo>
                  <a:lnTo>
                    <a:pt x="2425" y="434"/>
                  </a:lnTo>
                  <a:lnTo>
                    <a:pt x="2427" y="434"/>
                  </a:lnTo>
                  <a:lnTo>
                    <a:pt x="2430" y="436"/>
                  </a:lnTo>
                  <a:lnTo>
                    <a:pt x="2431" y="437"/>
                  </a:lnTo>
                  <a:lnTo>
                    <a:pt x="2433" y="437"/>
                  </a:lnTo>
                  <a:lnTo>
                    <a:pt x="2434" y="437"/>
                  </a:lnTo>
                  <a:lnTo>
                    <a:pt x="2436" y="439"/>
                  </a:lnTo>
                  <a:lnTo>
                    <a:pt x="2437" y="440"/>
                  </a:lnTo>
                  <a:lnTo>
                    <a:pt x="2436" y="440"/>
                  </a:lnTo>
                  <a:lnTo>
                    <a:pt x="2433" y="440"/>
                  </a:lnTo>
                  <a:lnTo>
                    <a:pt x="2430" y="440"/>
                  </a:lnTo>
                  <a:lnTo>
                    <a:pt x="2427" y="440"/>
                  </a:lnTo>
                  <a:lnTo>
                    <a:pt x="2427" y="439"/>
                  </a:lnTo>
                  <a:lnTo>
                    <a:pt x="2425" y="439"/>
                  </a:lnTo>
                  <a:lnTo>
                    <a:pt x="2424" y="439"/>
                  </a:lnTo>
                  <a:lnTo>
                    <a:pt x="2424" y="437"/>
                  </a:lnTo>
                  <a:lnTo>
                    <a:pt x="2422" y="437"/>
                  </a:lnTo>
                  <a:lnTo>
                    <a:pt x="2421" y="439"/>
                  </a:lnTo>
                  <a:lnTo>
                    <a:pt x="2421" y="440"/>
                  </a:lnTo>
                  <a:lnTo>
                    <a:pt x="2421" y="442"/>
                  </a:lnTo>
                  <a:lnTo>
                    <a:pt x="2421" y="442"/>
                  </a:lnTo>
                  <a:lnTo>
                    <a:pt x="2419" y="442"/>
                  </a:lnTo>
                  <a:lnTo>
                    <a:pt x="2419" y="442"/>
                  </a:lnTo>
                  <a:lnTo>
                    <a:pt x="2418" y="442"/>
                  </a:lnTo>
                  <a:lnTo>
                    <a:pt x="2416" y="442"/>
                  </a:lnTo>
                  <a:lnTo>
                    <a:pt x="2418" y="442"/>
                  </a:lnTo>
                  <a:lnTo>
                    <a:pt x="2419" y="443"/>
                  </a:lnTo>
                  <a:lnTo>
                    <a:pt x="2421" y="443"/>
                  </a:lnTo>
                  <a:lnTo>
                    <a:pt x="2421" y="442"/>
                  </a:lnTo>
                  <a:lnTo>
                    <a:pt x="2422" y="442"/>
                  </a:lnTo>
                  <a:lnTo>
                    <a:pt x="2424" y="442"/>
                  </a:lnTo>
                  <a:lnTo>
                    <a:pt x="2424" y="442"/>
                  </a:lnTo>
                  <a:lnTo>
                    <a:pt x="2427" y="442"/>
                  </a:lnTo>
                  <a:lnTo>
                    <a:pt x="2428" y="442"/>
                  </a:lnTo>
                  <a:lnTo>
                    <a:pt x="2428" y="442"/>
                  </a:lnTo>
                  <a:lnTo>
                    <a:pt x="2430" y="442"/>
                  </a:lnTo>
                  <a:lnTo>
                    <a:pt x="2430" y="443"/>
                  </a:lnTo>
                  <a:lnTo>
                    <a:pt x="2428" y="445"/>
                  </a:lnTo>
                  <a:lnTo>
                    <a:pt x="2428" y="446"/>
                  </a:lnTo>
                  <a:lnTo>
                    <a:pt x="2430" y="446"/>
                  </a:lnTo>
                  <a:lnTo>
                    <a:pt x="2430" y="448"/>
                  </a:lnTo>
                  <a:lnTo>
                    <a:pt x="2430" y="449"/>
                  </a:lnTo>
                  <a:lnTo>
                    <a:pt x="2428" y="449"/>
                  </a:lnTo>
                  <a:lnTo>
                    <a:pt x="2427" y="451"/>
                  </a:lnTo>
                  <a:lnTo>
                    <a:pt x="2425" y="449"/>
                  </a:lnTo>
                  <a:lnTo>
                    <a:pt x="2424" y="449"/>
                  </a:lnTo>
                  <a:lnTo>
                    <a:pt x="2424" y="451"/>
                  </a:lnTo>
                  <a:lnTo>
                    <a:pt x="2425" y="451"/>
                  </a:lnTo>
                  <a:lnTo>
                    <a:pt x="2425" y="452"/>
                  </a:lnTo>
                  <a:lnTo>
                    <a:pt x="2424" y="453"/>
                  </a:lnTo>
                  <a:lnTo>
                    <a:pt x="2424" y="452"/>
                  </a:lnTo>
                  <a:lnTo>
                    <a:pt x="2422" y="453"/>
                  </a:lnTo>
                  <a:lnTo>
                    <a:pt x="2422" y="455"/>
                  </a:lnTo>
                  <a:lnTo>
                    <a:pt x="2424" y="455"/>
                  </a:lnTo>
                  <a:lnTo>
                    <a:pt x="2425" y="455"/>
                  </a:lnTo>
                  <a:lnTo>
                    <a:pt x="2427" y="455"/>
                  </a:lnTo>
                  <a:lnTo>
                    <a:pt x="2428" y="453"/>
                  </a:lnTo>
                  <a:lnTo>
                    <a:pt x="2430" y="453"/>
                  </a:lnTo>
                  <a:lnTo>
                    <a:pt x="2431" y="453"/>
                  </a:lnTo>
                  <a:lnTo>
                    <a:pt x="2431" y="452"/>
                  </a:lnTo>
                  <a:lnTo>
                    <a:pt x="2433" y="452"/>
                  </a:lnTo>
                  <a:lnTo>
                    <a:pt x="2434" y="451"/>
                  </a:lnTo>
                  <a:lnTo>
                    <a:pt x="2434" y="449"/>
                  </a:lnTo>
                  <a:lnTo>
                    <a:pt x="2436" y="448"/>
                  </a:lnTo>
                  <a:lnTo>
                    <a:pt x="2436" y="446"/>
                  </a:lnTo>
                  <a:lnTo>
                    <a:pt x="2437" y="445"/>
                  </a:lnTo>
                  <a:lnTo>
                    <a:pt x="2440" y="442"/>
                  </a:lnTo>
                  <a:lnTo>
                    <a:pt x="2440" y="440"/>
                  </a:lnTo>
                  <a:lnTo>
                    <a:pt x="2442" y="440"/>
                  </a:lnTo>
                  <a:lnTo>
                    <a:pt x="2443" y="440"/>
                  </a:lnTo>
                  <a:lnTo>
                    <a:pt x="2444" y="440"/>
                  </a:lnTo>
                  <a:lnTo>
                    <a:pt x="2446" y="440"/>
                  </a:lnTo>
                  <a:lnTo>
                    <a:pt x="2449" y="440"/>
                  </a:lnTo>
                  <a:lnTo>
                    <a:pt x="2450" y="442"/>
                  </a:lnTo>
                  <a:lnTo>
                    <a:pt x="2453" y="442"/>
                  </a:lnTo>
                  <a:lnTo>
                    <a:pt x="2456" y="443"/>
                  </a:lnTo>
                  <a:lnTo>
                    <a:pt x="2458" y="443"/>
                  </a:lnTo>
                  <a:lnTo>
                    <a:pt x="2459" y="445"/>
                  </a:lnTo>
                  <a:lnTo>
                    <a:pt x="2461" y="448"/>
                  </a:lnTo>
                  <a:lnTo>
                    <a:pt x="2461" y="449"/>
                  </a:lnTo>
                  <a:lnTo>
                    <a:pt x="2462" y="449"/>
                  </a:lnTo>
                  <a:lnTo>
                    <a:pt x="2462" y="451"/>
                  </a:lnTo>
                  <a:lnTo>
                    <a:pt x="2461" y="451"/>
                  </a:lnTo>
                  <a:lnTo>
                    <a:pt x="2459" y="453"/>
                  </a:lnTo>
                  <a:lnTo>
                    <a:pt x="2458" y="452"/>
                  </a:lnTo>
                  <a:lnTo>
                    <a:pt x="2458" y="451"/>
                  </a:lnTo>
                  <a:lnTo>
                    <a:pt x="2456" y="451"/>
                  </a:lnTo>
                  <a:lnTo>
                    <a:pt x="2455" y="452"/>
                  </a:lnTo>
                  <a:lnTo>
                    <a:pt x="2455" y="453"/>
                  </a:lnTo>
                  <a:lnTo>
                    <a:pt x="2453" y="452"/>
                  </a:lnTo>
                  <a:lnTo>
                    <a:pt x="2452" y="452"/>
                  </a:lnTo>
                  <a:lnTo>
                    <a:pt x="2452" y="453"/>
                  </a:lnTo>
                  <a:lnTo>
                    <a:pt x="2453" y="453"/>
                  </a:lnTo>
                  <a:lnTo>
                    <a:pt x="2453" y="455"/>
                  </a:lnTo>
                  <a:lnTo>
                    <a:pt x="2455" y="455"/>
                  </a:lnTo>
                  <a:lnTo>
                    <a:pt x="2456" y="455"/>
                  </a:lnTo>
                  <a:lnTo>
                    <a:pt x="2459" y="456"/>
                  </a:lnTo>
                  <a:lnTo>
                    <a:pt x="2459" y="455"/>
                  </a:lnTo>
                  <a:lnTo>
                    <a:pt x="2461" y="455"/>
                  </a:lnTo>
                  <a:lnTo>
                    <a:pt x="2461" y="456"/>
                  </a:lnTo>
                  <a:lnTo>
                    <a:pt x="2462" y="456"/>
                  </a:lnTo>
                  <a:lnTo>
                    <a:pt x="2462" y="458"/>
                  </a:lnTo>
                  <a:lnTo>
                    <a:pt x="2461" y="458"/>
                  </a:lnTo>
                  <a:lnTo>
                    <a:pt x="2461" y="459"/>
                  </a:lnTo>
                  <a:lnTo>
                    <a:pt x="2461" y="461"/>
                  </a:lnTo>
                  <a:lnTo>
                    <a:pt x="2462" y="459"/>
                  </a:lnTo>
                  <a:lnTo>
                    <a:pt x="2464" y="459"/>
                  </a:lnTo>
                  <a:lnTo>
                    <a:pt x="2465" y="459"/>
                  </a:lnTo>
                  <a:lnTo>
                    <a:pt x="2467" y="459"/>
                  </a:lnTo>
                  <a:lnTo>
                    <a:pt x="2467" y="461"/>
                  </a:lnTo>
                  <a:lnTo>
                    <a:pt x="2465" y="462"/>
                  </a:lnTo>
                  <a:lnTo>
                    <a:pt x="2465" y="464"/>
                  </a:lnTo>
                  <a:lnTo>
                    <a:pt x="2464" y="464"/>
                  </a:lnTo>
                  <a:lnTo>
                    <a:pt x="2464" y="465"/>
                  </a:lnTo>
                  <a:lnTo>
                    <a:pt x="2462" y="465"/>
                  </a:lnTo>
                  <a:lnTo>
                    <a:pt x="2462" y="467"/>
                  </a:lnTo>
                  <a:lnTo>
                    <a:pt x="2464" y="465"/>
                  </a:lnTo>
                  <a:lnTo>
                    <a:pt x="2465" y="464"/>
                  </a:lnTo>
                  <a:lnTo>
                    <a:pt x="2467" y="462"/>
                  </a:lnTo>
                  <a:lnTo>
                    <a:pt x="2467" y="464"/>
                  </a:lnTo>
                  <a:lnTo>
                    <a:pt x="2468" y="462"/>
                  </a:lnTo>
                  <a:lnTo>
                    <a:pt x="2470" y="462"/>
                  </a:lnTo>
                  <a:lnTo>
                    <a:pt x="2473" y="464"/>
                  </a:lnTo>
                  <a:lnTo>
                    <a:pt x="2474" y="464"/>
                  </a:lnTo>
                  <a:lnTo>
                    <a:pt x="2474" y="465"/>
                  </a:lnTo>
                  <a:lnTo>
                    <a:pt x="2474" y="467"/>
                  </a:lnTo>
                  <a:lnTo>
                    <a:pt x="2475" y="467"/>
                  </a:lnTo>
                  <a:lnTo>
                    <a:pt x="2475" y="468"/>
                  </a:lnTo>
                  <a:lnTo>
                    <a:pt x="2477" y="470"/>
                  </a:lnTo>
                  <a:lnTo>
                    <a:pt x="2477" y="471"/>
                  </a:lnTo>
                  <a:lnTo>
                    <a:pt x="2477" y="473"/>
                  </a:lnTo>
                  <a:lnTo>
                    <a:pt x="2478" y="474"/>
                  </a:lnTo>
                  <a:lnTo>
                    <a:pt x="2480" y="476"/>
                  </a:lnTo>
                  <a:lnTo>
                    <a:pt x="2481" y="476"/>
                  </a:lnTo>
                  <a:lnTo>
                    <a:pt x="2481" y="476"/>
                  </a:lnTo>
                  <a:lnTo>
                    <a:pt x="2483" y="476"/>
                  </a:lnTo>
                  <a:lnTo>
                    <a:pt x="2486" y="476"/>
                  </a:lnTo>
                  <a:lnTo>
                    <a:pt x="2486" y="474"/>
                  </a:lnTo>
                  <a:lnTo>
                    <a:pt x="2487" y="474"/>
                  </a:lnTo>
                  <a:lnTo>
                    <a:pt x="2489" y="476"/>
                  </a:lnTo>
                  <a:lnTo>
                    <a:pt x="2490" y="474"/>
                  </a:lnTo>
                  <a:lnTo>
                    <a:pt x="2492" y="473"/>
                  </a:lnTo>
                  <a:lnTo>
                    <a:pt x="2493" y="473"/>
                  </a:lnTo>
                  <a:lnTo>
                    <a:pt x="2495" y="473"/>
                  </a:lnTo>
                  <a:lnTo>
                    <a:pt x="2496" y="471"/>
                  </a:lnTo>
                  <a:lnTo>
                    <a:pt x="2499" y="471"/>
                  </a:lnTo>
                  <a:lnTo>
                    <a:pt x="2502" y="470"/>
                  </a:lnTo>
                  <a:lnTo>
                    <a:pt x="2502" y="471"/>
                  </a:lnTo>
                  <a:lnTo>
                    <a:pt x="2504" y="471"/>
                  </a:lnTo>
                  <a:lnTo>
                    <a:pt x="2504" y="470"/>
                  </a:lnTo>
                  <a:lnTo>
                    <a:pt x="2505" y="470"/>
                  </a:lnTo>
                  <a:lnTo>
                    <a:pt x="2508" y="470"/>
                  </a:lnTo>
                  <a:lnTo>
                    <a:pt x="2511" y="470"/>
                  </a:lnTo>
                  <a:lnTo>
                    <a:pt x="2514" y="470"/>
                  </a:lnTo>
                  <a:lnTo>
                    <a:pt x="2517" y="470"/>
                  </a:lnTo>
                  <a:lnTo>
                    <a:pt x="2517" y="470"/>
                  </a:lnTo>
                  <a:lnTo>
                    <a:pt x="2518" y="470"/>
                  </a:lnTo>
                  <a:lnTo>
                    <a:pt x="2520" y="471"/>
                  </a:lnTo>
                  <a:lnTo>
                    <a:pt x="2521" y="471"/>
                  </a:lnTo>
                  <a:lnTo>
                    <a:pt x="2523" y="471"/>
                  </a:lnTo>
                  <a:lnTo>
                    <a:pt x="2523" y="473"/>
                  </a:lnTo>
                  <a:lnTo>
                    <a:pt x="2524" y="473"/>
                  </a:lnTo>
                  <a:lnTo>
                    <a:pt x="2527" y="474"/>
                  </a:lnTo>
                  <a:lnTo>
                    <a:pt x="2530" y="476"/>
                  </a:lnTo>
                  <a:lnTo>
                    <a:pt x="2533" y="479"/>
                  </a:lnTo>
                  <a:lnTo>
                    <a:pt x="2535" y="480"/>
                  </a:lnTo>
                  <a:lnTo>
                    <a:pt x="2536" y="484"/>
                  </a:lnTo>
                  <a:lnTo>
                    <a:pt x="2536" y="486"/>
                  </a:lnTo>
                  <a:lnTo>
                    <a:pt x="2536" y="487"/>
                  </a:lnTo>
                  <a:lnTo>
                    <a:pt x="2536" y="489"/>
                  </a:lnTo>
                  <a:lnTo>
                    <a:pt x="2536" y="490"/>
                  </a:lnTo>
                  <a:lnTo>
                    <a:pt x="2535" y="490"/>
                  </a:lnTo>
                  <a:lnTo>
                    <a:pt x="2535" y="492"/>
                  </a:lnTo>
                  <a:lnTo>
                    <a:pt x="2535" y="493"/>
                  </a:lnTo>
                  <a:lnTo>
                    <a:pt x="2535" y="495"/>
                  </a:lnTo>
                  <a:lnTo>
                    <a:pt x="2533" y="495"/>
                  </a:lnTo>
                  <a:lnTo>
                    <a:pt x="2533" y="496"/>
                  </a:lnTo>
                  <a:lnTo>
                    <a:pt x="2535" y="498"/>
                  </a:lnTo>
                  <a:lnTo>
                    <a:pt x="2538" y="499"/>
                  </a:lnTo>
                  <a:lnTo>
                    <a:pt x="2538" y="501"/>
                  </a:lnTo>
                  <a:lnTo>
                    <a:pt x="2539" y="501"/>
                  </a:lnTo>
                  <a:lnTo>
                    <a:pt x="2540" y="501"/>
                  </a:lnTo>
                  <a:lnTo>
                    <a:pt x="2542" y="501"/>
                  </a:lnTo>
                  <a:lnTo>
                    <a:pt x="2542" y="502"/>
                  </a:lnTo>
                  <a:lnTo>
                    <a:pt x="2543" y="502"/>
                  </a:lnTo>
                  <a:lnTo>
                    <a:pt x="2543" y="504"/>
                  </a:lnTo>
                  <a:lnTo>
                    <a:pt x="2543" y="505"/>
                  </a:lnTo>
                  <a:lnTo>
                    <a:pt x="2543" y="507"/>
                  </a:lnTo>
                  <a:lnTo>
                    <a:pt x="2543" y="508"/>
                  </a:lnTo>
                  <a:lnTo>
                    <a:pt x="2543" y="510"/>
                  </a:lnTo>
                  <a:lnTo>
                    <a:pt x="2543" y="511"/>
                  </a:lnTo>
                  <a:lnTo>
                    <a:pt x="2543" y="513"/>
                  </a:lnTo>
                  <a:lnTo>
                    <a:pt x="2543" y="513"/>
                  </a:lnTo>
                  <a:lnTo>
                    <a:pt x="2546" y="514"/>
                  </a:lnTo>
                  <a:lnTo>
                    <a:pt x="2546" y="516"/>
                  </a:lnTo>
                  <a:lnTo>
                    <a:pt x="2548" y="516"/>
                  </a:lnTo>
                  <a:lnTo>
                    <a:pt x="2548" y="514"/>
                  </a:lnTo>
                  <a:lnTo>
                    <a:pt x="2548" y="513"/>
                  </a:lnTo>
                  <a:lnTo>
                    <a:pt x="2548" y="513"/>
                  </a:lnTo>
                  <a:lnTo>
                    <a:pt x="2548" y="511"/>
                  </a:lnTo>
                  <a:lnTo>
                    <a:pt x="2546" y="511"/>
                  </a:lnTo>
                  <a:lnTo>
                    <a:pt x="2548" y="510"/>
                  </a:lnTo>
                  <a:lnTo>
                    <a:pt x="2546" y="508"/>
                  </a:lnTo>
                  <a:lnTo>
                    <a:pt x="2548" y="507"/>
                  </a:lnTo>
                  <a:lnTo>
                    <a:pt x="2549" y="505"/>
                  </a:lnTo>
                  <a:lnTo>
                    <a:pt x="2549" y="504"/>
                  </a:lnTo>
                  <a:lnTo>
                    <a:pt x="2549" y="502"/>
                  </a:lnTo>
                  <a:lnTo>
                    <a:pt x="2549" y="501"/>
                  </a:lnTo>
                  <a:lnTo>
                    <a:pt x="2551" y="501"/>
                  </a:lnTo>
                  <a:lnTo>
                    <a:pt x="2551" y="502"/>
                  </a:lnTo>
                  <a:lnTo>
                    <a:pt x="2551" y="504"/>
                  </a:lnTo>
                  <a:lnTo>
                    <a:pt x="2552" y="502"/>
                  </a:lnTo>
                  <a:lnTo>
                    <a:pt x="2552" y="501"/>
                  </a:lnTo>
                  <a:lnTo>
                    <a:pt x="2552" y="501"/>
                  </a:lnTo>
                  <a:lnTo>
                    <a:pt x="2554" y="501"/>
                  </a:lnTo>
                  <a:lnTo>
                    <a:pt x="2555" y="501"/>
                  </a:lnTo>
                  <a:lnTo>
                    <a:pt x="2558" y="501"/>
                  </a:lnTo>
                  <a:lnTo>
                    <a:pt x="2560" y="499"/>
                  </a:lnTo>
                  <a:lnTo>
                    <a:pt x="2560" y="501"/>
                  </a:lnTo>
                  <a:lnTo>
                    <a:pt x="2561" y="501"/>
                  </a:lnTo>
                  <a:lnTo>
                    <a:pt x="2563" y="501"/>
                  </a:lnTo>
                  <a:lnTo>
                    <a:pt x="2564" y="501"/>
                  </a:lnTo>
                  <a:lnTo>
                    <a:pt x="2564" y="499"/>
                  </a:lnTo>
                  <a:lnTo>
                    <a:pt x="2566" y="499"/>
                  </a:lnTo>
                  <a:lnTo>
                    <a:pt x="2567" y="499"/>
                  </a:lnTo>
                  <a:lnTo>
                    <a:pt x="2567" y="501"/>
                  </a:lnTo>
                  <a:lnTo>
                    <a:pt x="2569" y="501"/>
                  </a:lnTo>
                  <a:lnTo>
                    <a:pt x="2569" y="502"/>
                  </a:lnTo>
                  <a:lnTo>
                    <a:pt x="2570" y="502"/>
                  </a:lnTo>
                  <a:lnTo>
                    <a:pt x="2571" y="504"/>
                  </a:lnTo>
                  <a:lnTo>
                    <a:pt x="2576" y="502"/>
                  </a:lnTo>
                  <a:lnTo>
                    <a:pt x="2579" y="502"/>
                  </a:lnTo>
                  <a:lnTo>
                    <a:pt x="2580" y="504"/>
                  </a:lnTo>
                  <a:lnTo>
                    <a:pt x="2582" y="504"/>
                  </a:lnTo>
                  <a:lnTo>
                    <a:pt x="2583" y="504"/>
                  </a:lnTo>
                  <a:lnTo>
                    <a:pt x="2586" y="504"/>
                  </a:lnTo>
                  <a:lnTo>
                    <a:pt x="2586" y="505"/>
                  </a:lnTo>
                  <a:lnTo>
                    <a:pt x="2588" y="505"/>
                  </a:lnTo>
                  <a:lnTo>
                    <a:pt x="2589" y="502"/>
                  </a:lnTo>
                  <a:lnTo>
                    <a:pt x="2591" y="501"/>
                  </a:lnTo>
                  <a:lnTo>
                    <a:pt x="2592" y="499"/>
                  </a:lnTo>
                  <a:lnTo>
                    <a:pt x="2594" y="499"/>
                  </a:lnTo>
                  <a:lnTo>
                    <a:pt x="2595" y="499"/>
                  </a:lnTo>
                  <a:lnTo>
                    <a:pt x="2595" y="501"/>
                  </a:lnTo>
                  <a:lnTo>
                    <a:pt x="2595" y="502"/>
                  </a:lnTo>
                  <a:lnTo>
                    <a:pt x="2597" y="504"/>
                  </a:lnTo>
                  <a:lnTo>
                    <a:pt x="2597" y="505"/>
                  </a:lnTo>
                  <a:lnTo>
                    <a:pt x="2597" y="507"/>
                  </a:lnTo>
                  <a:lnTo>
                    <a:pt x="2597" y="508"/>
                  </a:lnTo>
                  <a:lnTo>
                    <a:pt x="2597" y="510"/>
                  </a:lnTo>
                  <a:lnTo>
                    <a:pt x="2597" y="511"/>
                  </a:lnTo>
                  <a:lnTo>
                    <a:pt x="2598" y="511"/>
                  </a:lnTo>
                  <a:lnTo>
                    <a:pt x="2600" y="511"/>
                  </a:lnTo>
                  <a:lnTo>
                    <a:pt x="2601" y="511"/>
                  </a:lnTo>
                  <a:lnTo>
                    <a:pt x="2602" y="513"/>
                  </a:lnTo>
                  <a:lnTo>
                    <a:pt x="2604" y="513"/>
                  </a:lnTo>
                  <a:lnTo>
                    <a:pt x="2604" y="513"/>
                  </a:lnTo>
                  <a:lnTo>
                    <a:pt x="2605" y="513"/>
                  </a:lnTo>
                  <a:lnTo>
                    <a:pt x="2605" y="514"/>
                  </a:lnTo>
                  <a:lnTo>
                    <a:pt x="2605" y="516"/>
                  </a:lnTo>
                  <a:lnTo>
                    <a:pt x="2605" y="517"/>
                  </a:lnTo>
                  <a:lnTo>
                    <a:pt x="2607" y="517"/>
                  </a:lnTo>
                  <a:lnTo>
                    <a:pt x="2607" y="518"/>
                  </a:lnTo>
                  <a:lnTo>
                    <a:pt x="2610" y="518"/>
                  </a:lnTo>
                  <a:lnTo>
                    <a:pt x="2613" y="518"/>
                  </a:lnTo>
                  <a:lnTo>
                    <a:pt x="2614" y="518"/>
                  </a:lnTo>
                  <a:lnTo>
                    <a:pt x="2614" y="517"/>
                  </a:lnTo>
                  <a:lnTo>
                    <a:pt x="2616" y="516"/>
                  </a:lnTo>
                  <a:lnTo>
                    <a:pt x="2617" y="514"/>
                  </a:lnTo>
                  <a:lnTo>
                    <a:pt x="2617" y="513"/>
                  </a:lnTo>
                  <a:lnTo>
                    <a:pt x="2619" y="513"/>
                  </a:lnTo>
                  <a:lnTo>
                    <a:pt x="2619" y="514"/>
                  </a:lnTo>
                  <a:lnTo>
                    <a:pt x="2620" y="514"/>
                  </a:lnTo>
                  <a:lnTo>
                    <a:pt x="2619" y="513"/>
                  </a:lnTo>
                  <a:lnTo>
                    <a:pt x="2619" y="513"/>
                  </a:lnTo>
                  <a:lnTo>
                    <a:pt x="2617" y="513"/>
                  </a:lnTo>
                  <a:lnTo>
                    <a:pt x="2617" y="511"/>
                  </a:lnTo>
                  <a:lnTo>
                    <a:pt x="2617" y="510"/>
                  </a:lnTo>
                  <a:lnTo>
                    <a:pt x="2617" y="508"/>
                  </a:lnTo>
                  <a:lnTo>
                    <a:pt x="2616" y="507"/>
                  </a:lnTo>
                  <a:lnTo>
                    <a:pt x="2616" y="505"/>
                  </a:lnTo>
                  <a:lnTo>
                    <a:pt x="2616" y="504"/>
                  </a:lnTo>
                  <a:lnTo>
                    <a:pt x="2616" y="502"/>
                  </a:lnTo>
                  <a:lnTo>
                    <a:pt x="2614" y="502"/>
                  </a:lnTo>
                  <a:lnTo>
                    <a:pt x="2613" y="504"/>
                  </a:lnTo>
                  <a:lnTo>
                    <a:pt x="2611" y="502"/>
                  </a:lnTo>
                  <a:lnTo>
                    <a:pt x="2613" y="501"/>
                  </a:lnTo>
                  <a:lnTo>
                    <a:pt x="2613" y="499"/>
                  </a:lnTo>
                  <a:lnTo>
                    <a:pt x="2614" y="499"/>
                  </a:lnTo>
                  <a:lnTo>
                    <a:pt x="2616" y="499"/>
                  </a:lnTo>
                  <a:lnTo>
                    <a:pt x="2614" y="498"/>
                  </a:lnTo>
                  <a:lnTo>
                    <a:pt x="2614" y="496"/>
                  </a:lnTo>
                  <a:lnTo>
                    <a:pt x="2614" y="495"/>
                  </a:lnTo>
                  <a:lnTo>
                    <a:pt x="2614" y="493"/>
                  </a:lnTo>
                  <a:lnTo>
                    <a:pt x="2614" y="492"/>
                  </a:lnTo>
                  <a:lnTo>
                    <a:pt x="2614" y="490"/>
                  </a:lnTo>
                  <a:lnTo>
                    <a:pt x="2616" y="490"/>
                  </a:lnTo>
                  <a:lnTo>
                    <a:pt x="2619" y="492"/>
                  </a:lnTo>
                  <a:lnTo>
                    <a:pt x="2620" y="492"/>
                  </a:lnTo>
                  <a:lnTo>
                    <a:pt x="2623" y="493"/>
                  </a:lnTo>
                  <a:lnTo>
                    <a:pt x="2625" y="493"/>
                  </a:lnTo>
                  <a:lnTo>
                    <a:pt x="2628" y="493"/>
                  </a:lnTo>
                  <a:lnTo>
                    <a:pt x="2629" y="495"/>
                  </a:lnTo>
                  <a:lnTo>
                    <a:pt x="2631" y="493"/>
                  </a:lnTo>
                  <a:lnTo>
                    <a:pt x="2631" y="495"/>
                  </a:lnTo>
                  <a:lnTo>
                    <a:pt x="2631" y="496"/>
                  </a:lnTo>
                  <a:lnTo>
                    <a:pt x="2634" y="498"/>
                  </a:lnTo>
                  <a:lnTo>
                    <a:pt x="2635" y="498"/>
                  </a:lnTo>
                  <a:lnTo>
                    <a:pt x="2636" y="498"/>
                  </a:lnTo>
                  <a:lnTo>
                    <a:pt x="2636" y="496"/>
                  </a:lnTo>
                  <a:lnTo>
                    <a:pt x="2635" y="496"/>
                  </a:lnTo>
                  <a:lnTo>
                    <a:pt x="2635" y="495"/>
                  </a:lnTo>
                  <a:lnTo>
                    <a:pt x="2636" y="495"/>
                  </a:lnTo>
                  <a:lnTo>
                    <a:pt x="2638" y="496"/>
                  </a:lnTo>
                  <a:lnTo>
                    <a:pt x="2639" y="496"/>
                  </a:lnTo>
                  <a:lnTo>
                    <a:pt x="2641" y="496"/>
                  </a:lnTo>
                  <a:lnTo>
                    <a:pt x="2642" y="496"/>
                  </a:lnTo>
                  <a:lnTo>
                    <a:pt x="2647" y="496"/>
                  </a:lnTo>
                  <a:lnTo>
                    <a:pt x="2648" y="496"/>
                  </a:lnTo>
                  <a:lnTo>
                    <a:pt x="2650" y="496"/>
                  </a:lnTo>
                  <a:lnTo>
                    <a:pt x="2651" y="496"/>
                  </a:lnTo>
                  <a:lnTo>
                    <a:pt x="2653" y="496"/>
                  </a:lnTo>
                  <a:lnTo>
                    <a:pt x="2653" y="498"/>
                  </a:lnTo>
                  <a:lnTo>
                    <a:pt x="2654" y="498"/>
                  </a:lnTo>
                  <a:lnTo>
                    <a:pt x="2656" y="499"/>
                  </a:lnTo>
                  <a:lnTo>
                    <a:pt x="2657" y="498"/>
                  </a:lnTo>
                  <a:lnTo>
                    <a:pt x="2657" y="499"/>
                  </a:lnTo>
                  <a:lnTo>
                    <a:pt x="2659" y="499"/>
                  </a:lnTo>
                  <a:lnTo>
                    <a:pt x="2659" y="499"/>
                  </a:lnTo>
                  <a:lnTo>
                    <a:pt x="2660" y="501"/>
                  </a:lnTo>
                  <a:lnTo>
                    <a:pt x="2662" y="502"/>
                  </a:lnTo>
                  <a:lnTo>
                    <a:pt x="2663" y="502"/>
                  </a:lnTo>
                  <a:lnTo>
                    <a:pt x="2665" y="502"/>
                  </a:lnTo>
                  <a:lnTo>
                    <a:pt x="2667" y="504"/>
                  </a:lnTo>
                  <a:lnTo>
                    <a:pt x="2669" y="505"/>
                  </a:lnTo>
                  <a:lnTo>
                    <a:pt x="2670" y="505"/>
                  </a:lnTo>
                  <a:lnTo>
                    <a:pt x="2672" y="507"/>
                  </a:lnTo>
                  <a:lnTo>
                    <a:pt x="2672" y="505"/>
                  </a:lnTo>
                  <a:lnTo>
                    <a:pt x="2676" y="507"/>
                  </a:lnTo>
                  <a:lnTo>
                    <a:pt x="2676" y="508"/>
                  </a:lnTo>
                  <a:lnTo>
                    <a:pt x="2675" y="508"/>
                  </a:lnTo>
                  <a:lnTo>
                    <a:pt x="2675" y="510"/>
                  </a:lnTo>
                  <a:lnTo>
                    <a:pt x="2676" y="510"/>
                  </a:lnTo>
                  <a:lnTo>
                    <a:pt x="2678" y="510"/>
                  </a:lnTo>
                  <a:lnTo>
                    <a:pt x="2679" y="510"/>
                  </a:lnTo>
                  <a:lnTo>
                    <a:pt x="2681" y="511"/>
                  </a:lnTo>
                  <a:lnTo>
                    <a:pt x="2682" y="513"/>
                  </a:lnTo>
                  <a:lnTo>
                    <a:pt x="2682" y="514"/>
                  </a:lnTo>
                  <a:lnTo>
                    <a:pt x="2684" y="514"/>
                  </a:lnTo>
                  <a:lnTo>
                    <a:pt x="2682" y="513"/>
                  </a:lnTo>
                  <a:moveTo>
                    <a:pt x="2297" y="431"/>
                  </a:moveTo>
                  <a:lnTo>
                    <a:pt x="2298" y="433"/>
                  </a:lnTo>
                  <a:lnTo>
                    <a:pt x="2301" y="431"/>
                  </a:lnTo>
                  <a:lnTo>
                    <a:pt x="2303" y="431"/>
                  </a:lnTo>
                  <a:lnTo>
                    <a:pt x="2303" y="430"/>
                  </a:lnTo>
                  <a:lnTo>
                    <a:pt x="2301" y="431"/>
                  </a:lnTo>
                  <a:lnTo>
                    <a:pt x="2297" y="431"/>
                  </a:lnTo>
                  <a:moveTo>
                    <a:pt x="1990" y="387"/>
                  </a:moveTo>
                  <a:lnTo>
                    <a:pt x="1988" y="388"/>
                  </a:lnTo>
                  <a:lnTo>
                    <a:pt x="1990" y="388"/>
                  </a:lnTo>
                  <a:lnTo>
                    <a:pt x="1990" y="387"/>
                  </a:lnTo>
                  <a:moveTo>
                    <a:pt x="2189" y="431"/>
                  </a:moveTo>
                  <a:lnTo>
                    <a:pt x="2189" y="433"/>
                  </a:lnTo>
                  <a:lnTo>
                    <a:pt x="2190" y="433"/>
                  </a:lnTo>
                  <a:lnTo>
                    <a:pt x="2189" y="431"/>
                  </a:lnTo>
                  <a:lnTo>
                    <a:pt x="2188" y="430"/>
                  </a:lnTo>
                  <a:lnTo>
                    <a:pt x="2188" y="431"/>
                  </a:lnTo>
                  <a:lnTo>
                    <a:pt x="2189" y="431"/>
                  </a:lnTo>
                  <a:moveTo>
                    <a:pt x="2235" y="424"/>
                  </a:moveTo>
                  <a:lnTo>
                    <a:pt x="2238" y="425"/>
                  </a:lnTo>
                  <a:lnTo>
                    <a:pt x="2241" y="427"/>
                  </a:lnTo>
                  <a:lnTo>
                    <a:pt x="2242" y="425"/>
                  </a:lnTo>
                  <a:lnTo>
                    <a:pt x="2241" y="425"/>
                  </a:lnTo>
                  <a:lnTo>
                    <a:pt x="2238" y="425"/>
                  </a:lnTo>
                  <a:lnTo>
                    <a:pt x="2236" y="424"/>
                  </a:lnTo>
                  <a:lnTo>
                    <a:pt x="2235" y="424"/>
                  </a:lnTo>
                  <a:moveTo>
                    <a:pt x="2189" y="421"/>
                  </a:moveTo>
                  <a:lnTo>
                    <a:pt x="2190" y="420"/>
                  </a:lnTo>
                  <a:lnTo>
                    <a:pt x="2189" y="418"/>
                  </a:lnTo>
                  <a:lnTo>
                    <a:pt x="2189" y="420"/>
                  </a:lnTo>
                  <a:lnTo>
                    <a:pt x="2189" y="421"/>
                  </a:lnTo>
                  <a:moveTo>
                    <a:pt x="2188" y="425"/>
                  </a:moveTo>
                  <a:lnTo>
                    <a:pt x="2189" y="425"/>
                  </a:lnTo>
                  <a:lnTo>
                    <a:pt x="2189" y="424"/>
                  </a:lnTo>
                  <a:lnTo>
                    <a:pt x="2190" y="424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8" y="425"/>
                  </a:lnTo>
                  <a:moveTo>
                    <a:pt x="2186" y="428"/>
                  </a:moveTo>
                  <a:lnTo>
                    <a:pt x="2188" y="428"/>
                  </a:lnTo>
                  <a:lnTo>
                    <a:pt x="2188" y="427"/>
                  </a:lnTo>
                  <a:lnTo>
                    <a:pt x="2186" y="427"/>
                  </a:lnTo>
                  <a:lnTo>
                    <a:pt x="2186" y="428"/>
                  </a:lnTo>
                  <a:moveTo>
                    <a:pt x="2102" y="326"/>
                  </a:moveTo>
                  <a:lnTo>
                    <a:pt x="2105" y="328"/>
                  </a:lnTo>
                  <a:lnTo>
                    <a:pt x="2105" y="326"/>
                  </a:lnTo>
                  <a:lnTo>
                    <a:pt x="2103" y="326"/>
                  </a:lnTo>
                  <a:lnTo>
                    <a:pt x="2103" y="325"/>
                  </a:lnTo>
                  <a:lnTo>
                    <a:pt x="2102" y="325"/>
                  </a:lnTo>
                  <a:lnTo>
                    <a:pt x="2102" y="326"/>
                  </a:lnTo>
                  <a:moveTo>
                    <a:pt x="2084" y="346"/>
                  </a:moveTo>
                  <a:lnTo>
                    <a:pt x="2086" y="346"/>
                  </a:lnTo>
                  <a:lnTo>
                    <a:pt x="2086" y="344"/>
                  </a:lnTo>
                  <a:lnTo>
                    <a:pt x="2087" y="344"/>
                  </a:lnTo>
                  <a:lnTo>
                    <a:pt x="2087" y="343"/>
                  </a:lnTo>
                  <a:lnTo>
                    <a:pt x="2089" y="341"/>
                  </a:lnTo>
                  <a:lnTo>
                    <a:pt x="2089" y="340"/>
                  </a:lnTo>
                  <a:lnTo>
                    <a:pt x="2089" y="338"/>
                  </a:lnTo>
                  <a:lnTo>
                    <a:pt x="2087" y="338"/>
                  </a:lnTo>
                  <a:lnTo>
                    <a:pt x="2087" y="340"/>
                  </a:lnTo>
                  <a:lnTo>
                    <a:pt x="2087" y="341"/>
                  </a:lnTo>
                  <a:lnTo>
                    <a:pt x="2087" y="343"/>
                  </a:lnTo>
                  <a:lnTo>
                    <a:pt x="2086" y="344"/>
                  </a:lnTo>
                  <a:lnTo>
                    <a:pt x="2084" y="346"/>
                  </a:lnTo>
                  <a:moveTo>
                    <a:pt x="1984" y="415"/>
                  </a:moveTo>
                  <a:lnTo>
                    <a:pt x="1985" y="417"/>
                  </a:lnTo>
                  <a:lnTo>
                    <a:pt x="1985" y="418"/>
                  </a:lnTo>
                  <a:lnTo>
                    <a:pt x="1987" y="418"/>
                  </a:lnTo>
                  <a:lnTo>
                    <a:pt x="1988" y="420"/>
                  </a:lnTo>
                  <a:lnTo>
                    <a:pt x="1988" y="421"/>
                  </a:lnTo>
                  <a:lnTo>
                    <a:pt x="1990" y="422"/>
                  </a:lnTo>
                  <a:lnTo>
                    <a:pt x="1990" y="421"/>
                  </a:lnTo>
                  <a:lnTo>
                    <a:pt x="1990" y="420"/>
                  </a:lnTo>
                  <a:lnTo>
                    <a:pt x="1988" y="420"/>
                  </a:lnTo>
                  <a:lnTo>
                    <a:pt x="1988" y="418"/>
                  </a:lnTo>
                  <a:lnTo>
                    <a:pt x="1987" y="418"/>
                  </a:lnTo>
                  <a:lnTo>
                    <a:pt x="1987" y="417"/>
                  </a:lnTo>
                  <a:lnTo>
                    <a:pt x="1985" y="415"/>
                  </a:lnTo>
                  <a:lnTo>
                    <a:pt x="1984" y="414"/>
                  </a:lnTo>
                  <a:lnTo>
                    <a:pt x="1984" y="415"/>
                  </a:lnTo>
                  <a:moveTo>
                    <a:pt x="1956" y="480"/>
                  </a:moveTo>
                  <a:lnTo>
                    <a:pt x="1957" y="480"/>
                  </a:lnTo>
                  <a:lnTo>
                    <a:pt x="1957" y="479"/>
                  </a:lnTo>
                  <a:lnTo>
                    <a:pt x="1957" y="477"/>
                  </a:lnTo>
                  <a:lnTo>
                    <a:pt x="1956" y="477"/>
                  </a:lnTo>
                  <a:lnTo>
                    <a:pt x="1956" y="479"/>
                  </a:lnTo>
                  <a:lnTo>
                    <a:pt x="1956" y="480"/>
                  </a:lnTo>
                  <a:moveTo>
                    <a:pt x="1954" y="483"/>
                  </a:moveTo>
                  <a:lnTo>
                    <a:pt x="1956" y="483"/>
                  </a:lnTo>
                  <a:lnTo>
                    <a:pt x="1956" y="482"/>
                  </a:lnTo>
                  <a:lnTo>
                    <a:pt x="1954" y="480"/>
                  </a:lnTo>
                  <a:lnTo>
                    <a:pt x="1954" y="482"/>
                  </a:lnTo>
                  <a:lnTo>
                    <a:pt x="1954" y="483"/>
                  </a:lnTo>
                  <a:moveTo>
                    <a:pt x="1591" y="513"/>
                  </a:moveTo>
                  <a:lnTo>
                    <a:pt x="1592" y="513"/>
                  </a:lnTo>
                  <a:lnTo>
                    <a:pt x="1592" y="513"/>
                  </a:lnTo>
                  <a:lnTo>
                    <a:pt x="1591" y="513"/>
                  </a:lnTo>
                  <a:lnTo>
                    <a:pt x="1591" y="513"/>
                  </a:lnTo>
                  <a:moveTo>
                    <a:pt x="1384" y="662"/>
                  </a:moveTo>
                  <a:lnTo>
                    <a:pt x="1383" y="663"/>
                  </a:lnTo>
                  <a:lnTo>
                    <a:pt x="1384" y="663"/>
                  </a:lnTo>
                  <a:lnTo>
                    <a:pt x="1384" y="662"/>
                  </a:lnTo>
                  <a:moveTo>
                    <a:pt x="1392" y="653"/>
                  </a:moveTo>
                  <a:lnTo>
                    <a:pt x="1393" y="653"/>
                  </a:lnTo>
                  <a:lnTo>
                    <a:pt x="1393" y="651"/>
                  </a:lnTo>
                  <a:lnTo>
                    <a:pt x="1392" y="653"/>
                  </a:lnTo>
                  <a:moveTo>
                    <a:pt x="1390" y="638"/>
                  </a:moveTo>
                  <a:lnTo>
                    <a:pt x="1392" y="640"/>
                  </a:lnTo>
                  <a:lnTo>
                    <a:pt x="1392" y="638"/>
                  </a:lnTo>
                  <a:lnTo>
                    <a:pt x="1390" y="637"/>
                  </a:lnTo>
                  <a:lnTo>
                    <a:pt x="1390" y="638"/>
                  </a:lnTo>
                  <a:moveTo>
                    <a:pt x="1390" y="646"/>
                  </a:moveTo>
                  <a:lnTo>
                    <a:pt x="1392" y="646"/>
                  </a:lnTo>
                  <a:lnTo>
                    <a:pt x="1392" y="644"/>
                  </a:lnTo>
                  <a:lnTo>
                    <a:pt x="1390" y="644"/>
                  </a:lnTo>
                  <a:lnTo>
                    <a:pt x="1390" y="646"/>
                  </a:lnTo>
                  <a:moveTo>
                    <a:pt x="1393" y="665"/>
                  </a:moveTo>
                  <a:lnTo>
                    <a:pt x="1392" y="666"/>
                  </a:lnTo>
                  <a:lnTo>
                    <a:pt x="1392" y="665"/>
                  </a:lnTo>
                  <a:lnTo>
                    <a:pt x="1390" y="665"/>
                  </a:lnTo>
                  <a:lnTo>
                    <a:pt x="1390" y="666"/>
                  </a:lnTo>
                  <a:lnTo>
                    <a:pt x="1389" y="666"/>
                  </a:lnTo>
                  <a:lnTo>
                    <a:pt x="1389" y="668"/>
                  </a:lnTo>
                  <a:lnTo>
                    <a:pt x="1390" y="668"/>
                  </a:lnTo>
                  <a:lnTo>
                    <a:pt x="1390" y="666"/>
                  </a:lnTo>
                  <a:lnTo>
                    <a:pt x="1392" y="666"/>
                  </a:lnTo>
                  <a:lnTo>
                    <a:pt x="1393" y="666"/>
                  </a:lnTo>
                  <a:lnTo>
                    <a:pt x="1393" y="665"/>
                  </a:lnTo>
                  <a:moveTo>
                    <a:pt x="1396" y="657"/>
                  </a:moveTo>
                  <a:lnTo>
                    <a:pt x="1395" y="656"/>
                  </a:lnTo>
                  <a:lnTo>
                    <a:pt x="1395" y="654"/>
                  </a:lnTo>
                  <a:lnTo>
                    <a:pt x="1393" y="654"/>
                  </a:lnTo>
                  <a:lnTo>
                    <a:pt x="1392" y="654"/>
                  </a:lnTo>
                  <a:lnTo>
                    <a:pt x="1392" y="654"/>
                  </a:lnTo>
                  <a:lnTo>
                    <a:pt x="1390" y="654"/>
                  </a:lnTo>
                  <a:lnTo>
                    <a:pt x="1389" y="654"/>
                  </a:lnTo>
                  <a:lnTo>
                    <a:pt x="1389" y="656"/>
                  </a:lnTo>
                  <a:lnTo>
                    <a:pt x="1390" y="656"/>
                  </a:lnTo>
                  <a:lnTo>
                    <a:pt x="1392" y="654"/>
                  </a:lnTo>
                  <a:lnTo>
                    <a:pt x="1393" y="654"/>
                  </a:lnTo>
                  <a:lnTo>
                    <a:pt x="1395" y="656"/>
                  </a:lnTo>
                  <a:lnTo>
                    <a:pt x="1395" y="657"/>
                  </a:lnTo>
                  <a:lnTo>
                    <a:pt x="1396" y="657"/>
                  </a:lnTo>
                  <a:moveTo>
                    <a:pt x="1396" y="640"/>
                  </a:moveTo>
                  <a:lnTo>
                    <a:pt x="1395" y="640"/>
                  </a:lnTo>
                  <a:lnTo>
                    <a:pt x="1395" y="641"/>
                  </a:lnTo>
                  <a:lnTo>
                    <a:pt x="1396" y="640"/>
                  </a:lnTo>
                  <a:moveTo>
                    <a:pt x="1397" y="637"/>
                  </a:moveTo>
                  <a:lnTo>
                    <a:pt x="1396" y="637"/>
                  </a:lnTo>
                  <a:lnTo>
                    <a:pt x="1396" y="638"/>
                  </a:lnTo>
                  <a:lnTo>
                    <a:pt x="1397" y="637"/>
                  </a:lnTo>
                  <a:moveTo>
                    <a:pt x="1399" y="654"/>
                  </a:moveTo>
                  <a:lnTo>
                    <a:pt x="1397" y="654"/>
                  </a:lnTo>
                  <a:lnTo>
                    <a:pt x="1397" y="654"/>
                  </a:lnTo>
                  <a:lnTo>
                    <a:pt x="1399" y="654"/>
                  </a:lnTo>
                  <a:moveTo>
                    <a:pt x="1402" y="629"/>
                  </a:moveTo>
                  <a:lnTo>
                    <a:pt x="1400" y="629"/>
                  </a:lnTo>
                  <a:lnTo>
                    <a:pt x="1399" y="628"/>
                  </a:lnTo>
                  <a:lnTo>
                    <a:pt x="1399" y="629"/>
                  </a:lnTo>
                  <a:lnTo>
                    <a:pt x="1400" y="629"/>
                  </a:lnTo>
                  <a:lnTo>
                    <a:pt x="1399" y="631"/>
                  </a:lnTo>
                  <a:lnTo>
                    <a:pt x="1402" y="629"/>
                  </a:lnTo>
                  <a:moveTo>
                    <a:pt x="1405" y="628"/>
                  </a:moveTo>
                  <a:lnTo>
                    <a:pt x="1403" y="628"/>
                  </a:lnTo>
                  <a:lnTo>
                    <a:pt x="1405" y="629"/>
                  </a:lnTo>
                  <a:lnTo>
                    <a:pt x="1405" y="628"/>
                  </a:lnTo>
                  <a:moveTo>
                    <a:pt x="1421" y="613"/>
                  </a:moveTo>
                  <a:lnTo>
                    <a:pt x="1423" y="612"/>
                  </a:lnTo>
                  <a:lnTo>
                    <a:pt x="1421" y="612"/>
                  </a:lnTo>
                  <a:lnTo>
                    <a:pt x="1421" y="613"/>
                  </a:lnTo>
                  <a:moveTo>
                    <a:pt x="1423" y="674"/>
                  </a:moveTo>
                  <a:lnTo>
                    <a:pt x="1421" y="674"/>
                  </a:lnTo>
                  <a:lnTo>
                    <a:pt x="1421" y="675"/>
                  </a:lnTo>
                  <a:lnTo>
                    <a:pt x="1423" y="675"/>
                  </a:lnTo>
                  <a:lnTo>
                    <a:pt x="1423" y="674"/>
                  </a:lnTo>
                  <a:moveTo>
                    <a:pt x="1428" y="609"/>
                  </a:moveTo>
                  <a:lnTo>
                    <a:pt x="1427" y="609"/>
                  </a:lnTo>
                  <a:lnTo>
                    <a:pt x="1427" y="607"/>
                  </a:lnTo>
                  <a:lnTo>
                    <a:pt x="1426" y="607"/>
                  </a:lnTo>
                  <a:lnTo>
                    <a:pt x="1426" y="609"/>
                  </a:lnTo>
                  <a:lnTo>
                    <a:pt x="1424" y="610"/>
                  </a:lnTo>
                  <a:lnTo>
                    <a:pt x="1424" y="612"/>
                  </a:lnTo>
                  <a:lnTo>
                    <a:pt x="1424" y="613"/>
                  </a:lnTo>
                  <a:lnTo>
                    <a:pt x="1424" y="614"/>
                  </a:lnTo>
                  <a:lnTo>
                    <a:pt x="1423" y="614"/>
                  </a:lnTo>
                  <a:lnTo>
                    <a:pt x="1421" y="614"/>
                  </a:lnTo>
                  <a:lnTo>
                    <a:pt x="1421" y="616"/>
                  </a:lnTo>
                  <a:lnTo>
                    <a:pt x="1420" y="616"/>
                  </a:lnTo>
                  <a:lnTo>
                    <a:pt x="1420" y="617"/>
                  </a:lnTo>
                  <a:lnTo>
                    <a:pt x="1418" y="617"/>
                  </a:lnTo>
                  <a:lnTo>
                    <a:pt x="1417" y="617"/>
                  </a:lnTo>
                  <a:lnTo>
                    <a:pt x="1417" y="617"/>
                  </a:lnTo>
                  <a:lnTo>
                    <a:pt x="1417" y="619"/>
                  </a:lnTo>
                  <a:lnTo>
                    <a:pt x="1417" y="619"/>
                  </a:lnTo>
                  <a:lnTo>
                    <a:pt x="1418" y="619"/>
                  </a:lnTo>
                  <a:lnTo>
                    <a:pt x="1420" y="619"/>
                  </a:lnTo>
                  <a:lnTo>
                    <a:pt x="1421" y="619"/>
                  </a:lnTo>
                  <a:lnTo>
                    <a:pt x="1423" y="619"/>
                  </a:lnTo>
                  <a:lnTo>
                    <a:pt x="1423" y="617"/>
                  </a:lnTo>
                  <a:lnTo>
                    <a:pt x="1424" y="617"/>
                  </a:lnTo>
                  <a:lnTo>
                    <a:pt x="1423" y="616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7" y="613"/>
                  </a:lnTo>
                  <a:lnTo>
                    <a:pt x="1428" y="613"/>
                  </a:lnTo>
                  <a:lnTo>
                    <a:pt x="1428" y="612"/>
                  </a:lnTo>
                  <a:lnTo>
                    <a:pt x="1427" y="612"/>
                  </a:lnTo>
                  <a:lnTo>
                    <a:pt x="1426" y="612"/>
                  </a:lnTo>
                  <a:lnTo>
                    <a:pt x="1426" y="610"/>
                  </a:lnTo>
                  <a:lnTo>
                    <a:pt x="1427" y="610"/>
                  </a:lnTo>
                  <a:lnTo>
                    <a:pt x="1428" y="610"/>
                  </a:lnTo>
                  <a:lnTo>
                    <a:pt x="1428" y="609"/>
                  </a:lnTo>
                  <a:moveTo>
                    <a:pt x="1430" y="598"/>
                  </a:moveTo>
                  <a:lnTo>
                    <a:pt x="1428" y="598"/>
                  </a:lnTo>
                  <a:lnTo>
                    <a:pt x="1428" y="600"/>
                  </a:lnTo>
                  <a:lnTo>
                    <a:pt x="1427" y="601"/>
                  </a:lnTo>
                  <a:lnTo>
                    <a:pt x="1427" y="600"/>
                  </a:lnTo>
                  <a:lnTo>
                    <a:pt x="1426" y="600"/>
                  </a:lnTo>
                  <a:lnTo>
                    <a:pt x="1426" y="601"/>
                  </a:lnTo>
                  <a:lnTo>
                    <a:pt x="1427" y="601"/>
                  </a:lnTo>
                  <a:lnTo>
                    <a:pt x="1428" y="601"/>
                  </a:lnTo>
                  <a:lnTo>
                    <a:pt x="1428" y="600"/>
                  </a:lnTo>
                  <a:lnTo>
                    <a:pt x="1430" y="598"/>
                  </a:lnTo>
                  <a:moveTo>
                    <a:pt x="1442" y="576"/>
                  </a:moveTo>
                  <a:lnTo>
                    <a:pt x="1440" y="575"/>
                  </a:lnTo>
                  <a:lnTo>
                    <a:pt x="1440" y="576"/>
                  </a:lnTo>
                  <a:lnTo>
                    <a:pt x="1442" y="576"/>
                  </a:lnTo>
                  <a:moveTo>
                    <a:pt x="1445" y="563"/>
                  </a:moveTo>
                  <a:lnTo>
                    <a:pt x="1443" y="563"/>
                  </a:lnTo>
                  <a:lnTo>
                    <a:pt x="1445" y="564"/>
                  </a:lnTo>
                  <a:lnTo>
                    <a:pt x="1445" y="563"/>
                  </a:lnTo>
                  <a:moveTo>
                    <a:pt x="1449" y="567"/>
                  </a:moveTo>
                  <a:lnTo>
                    <a:pt x="1448" y="567"/>
                  </a:lnTo>
                  <a:lnTo>
                    <a:pt x="1448" y="569"/>
                  </a:lnTo>
                  <a:lnTo>
                    <a:pt x="1446" y="569"/>
                  </a:lnTo>
                  <a:lnTo>
                    <a:pt x="1446" y="570"/>
                  </a:lnTo>
                  <a:lnTo>
                    <a:pt x="1448" y="569"/>
                  </a:lnTo>
                  <a:lnTo>
                    <a:pt x="1449" y="569"/>
                  </a:lnTo>
                  <a:lnTo>
                    <a:pt x="1449" y="567"/>
                  </a:lnTo>
                  <a:moveTo>
                    <a:pt x="1459" y="551"/>
                  </a:moveTo>
                  <a:lnTo>
                    <a:pt x="1458" y="549"/>
                  </a:lnTo>
                  <a:lnTo>
                    <a:pt x="1458" y="551"/>
                  </a:lnTo>
                  <a:lnTo>
                    <a:pt x="1457" y="551"/>
                  </a:lnTo>
                  <a:lnTo>
                    <a:pt x="1457" y="549"/>
                  </a:lnTo>
                  <a:lnTo>
                    <a:pt x="1455" y="549"/>
                  </a:lnTo>
                  <a:lnTo>
                    <a:pt x="1455" y="548"/>
                  </a:lnTo>
                  <a:lnTo>
                    <a:pt x="1454" y="548"/>
                  </a:lnTo>
                  <a:lnTo>
                    <a:pt x="1454" y="549"/>
                  </a:lnTo>
                  <a:lnTo>
                    <a:pt x="1455" y="549"/>
                  </a:lnTo>
                  <a:lnTo>
                    <a:pt x="1455" y="551"/>
                  </a:lnTo>
                  <a:lnTo>
                    <a:pt x="1457" y="551"/>
                  </a:lnTo>
                  <a:lnTo>
                    <a:pt x="1457" y="552"/>
                  </a:lnTo>
                  <a:lnTo>
                    <a:pt x="1458" y="552"/>
                  </a:lnTo>
                  <a:lnTo>
                    <a:pt x="1458" y="551"/>
                  </a:lnTo>
                  <a:lnTo>
                    <a:pt x="1459" y="551"/>
                  </a:lnTo>
                  <a:moveTo>
                    <a:pt x="1459" y="548"/>
                  </a:moveTo>
                  <a:lnTo>
                    <a:pt x="1458" y="548"/>
                  </a:lnTo>
                  <a:lnTo>
                    <a:pt x="1458" y="548"/>
                  </a:lnTo>
                  <a:lnTo>
                    <a:pt x="1459" y="549"/>
                  </a:lnTo>
                  <a:lnTo>
                    <a:pt x="1459" y="548"/>
                  </a:lnTo>
                  <a:lnTo>
                    <a:pt x="1459" y="548"/>
                  </a:lnTo>
                  <a:moveTo>
                    <a:pt x="1461" y="544"/>
                  </a:moveTo>
                  <a:lnTo>
                    <a:pt x="1459" y="545"/>
                  </a:lnTo>
                  <a:lnTo>
                    <a:pt x="1461" y="545"/>
                  </a:lnTo>
                  <a:lnTo>
                    <a:pt x="1461" y="544"/>
                  </a:lnTo>
                  <a:moveTo>
                    <a:pt x="1465" y="691"/>
                  </a:moveTo>
                  <a:lnTo>
                    <a:pt x="1464" y="691"/>
                  </a:lnTo>
                  <a:lnTo>
                    <a:pt x="1464" y="693"/>
                  </a:lnTo>
                  <a:lnTo>
                    <a:pt x="1465" y="693"/>
                  </a:lnTo>
                  <a:lnTo>
                    <a:pt x="1465" y="691"/>
                  </a:lnTo>
                  <a:moveTo>
                    <a:pt x="1477" y="682"/>
                  </a:moveTo>
                  <a:lnTo>
                    <a:pt x="1479" y="682"/>
                  </a:lnTo>
                  <a:lnTo>
                    <a:pt x="1477" y="681"/>
                  </a:lnTo>
                  <a:lnTo>
                    <a:pt x="1477" y="682"/>
                  </a:lnTo>
                  <a:moveTo>
                    <a:pt x="1473" y="529"/>
                  </a:moveTo>
                  <a:lnTo>
                    <a:pt x="1471" y="529"/>
                  </a:lnTo>
                  <a:lnTo>
                    <a:pt x="1473" y="530"/>
                  </a:lnTo>
                  <a:lnTo>
                    <a:pt x="1473" y="529"/>
                  </a:lnTo>
                  <a:moveTo>
                    <a:pt x="1474" y="526"/>
                  </a:moveTo>
                  <a:lnTo>
                    <a:pt x="1473" y="526"/>
                  </a:lnTo>
                  <a:lnTo>
                    <a:pt x="1474" y="524"/>
                  </a:lnTo>
                  <a:lnTo>
                    <a:pt x="1473" y="524"/>
                  </a:lnTo>
                  <a:lnTo>
                    <a:pt x="1473" y="526"/>
                  </a:lnTo>
                  <a:lnTo>
                    <a:pt x="1471" y="526"/>
                  </a:lnTo>
                  <a:lnTo>
                    <a:pt x="1470" y="526"/>
                  </a:lnTo>
                  <a:lnTo>
                    <a:pt x="1470" y="524"/>
                  </a:lnTo>
                  <a:lnTo>
                    <a:pt x="1468" y="526"/>
                  </a:lnTo>
                  <a:lnTo>
                    <a:pt x="1467" y="526"/>
                  </a:lnTo>
                  <a:lnTo>
                    <a:pt x="1465" y="526"/>
                  </a:lnTo>
                  <a:lnTo>
                    <a:pt x="1465" y="527"/>
                  </a:lnTo>
                  <a:lnTo>
                    <a:pt x="1467" y="527"/>
                  </a:lnTo>
                  <a:lnTo>
                    <a:pt x="1468" y="527"/>
                  </a:lnTo>
                  <a:lnTo>
                    <a:pt x="1468" y="529"/>
                  </a:lnTo>
                  <a:lnTo>
                    <a:pt x="1470" y="529"/>
                  </a:lnTo>
                  <a:lnTo>
                    <a:pt x="1470" y="527"/>
                  </a:lnTo>
                  <a:lnTo>
                    <a:pt x="1471" y="527"/>
                  </a:lnTo>
                  <a:lnTo>
                    <a:pt x="1473" y="527"/>
                  </a:lnTo>
                  <a:lnTo>
                    <a:pt x="1474" y="526"/>
                  </a:lnTo>
                  <a:moveTo>
                    <a:pt x="1477" y="626"/>
                  </a:moveTo>
                  <a:lnTo>
                    <a:pt x="1476" y="626"/>
                  </a:lnTo>
                  <a:lnTo>
                    <a:pt x="1476" y="625"/>
                  </a:lnTo>
                  <a:lnTo>
                    <a:pt x="1474" y="625"/>
                  </a:lnTo>
                  <a:lnTo>
                    <a:pt x="1476" y="626"/>
                  </a:lnTo>
                  <a:lnTo>
                    <a:pt x="1476" y="628"/>
                  </a:lnTo>
                  <a:lnTo>
                    <a:pt x="1477" y="628"/>
                  </a:lnTo>
                  <a:lnTo>
                    <a:pt x="1477" y="626"/>
                  </a:lnTo>
                  <a:moveTo>
                    <a:pt x="1477" y="511"/>
                  </a:moveTo>
                  <a:lnTo>
                    <a:pt x="1476" y="510"/>
                  </a:lnTo>
                  <a:lnTo>
                    <a:pt x="1476" y="511"/>
                  </a:lnTo>
                  <a:lnTo>
                    <a:pt x="1477" y="511"/>
                  </a:lnTo>
                  <a:lnTo>
                    <a:pt x="1476" y="513"/>
                  </a:lnTo>
                  <a:lnTo>
                    <a:pt x="1477" y="513"/>
                  </a:lnTo>
                  <a:lnTo>
                    <a:pt x="1477" y="511"/>
                  </a:lnTo>
                  <a:moveTo>
                    <a:pt x="1486" y="507"/>
                  </a:moveTo>
                  <a:lnTo>
                    <a:pt x="1485" y="505"/>
                  </a:lnTo>
                  <a:lnTo>
                    <a:pt x="1485" y="507"/>
                  </a:lnTo>
                  <a:lnTo>
                    <a:pt x="1486" y="507"/>
                  </a:lnTo>
                  <a:moveTo>
                    <a:pt x="1488" y="508"/>
                  </a:moveTo>
                  <a:lnTo>
                    <a:pt x="1488" y="508"/>
                  </a:lnTo>
                  <a:lnTo>
                    <a:pt x="1488" y="507"/>
                  </a:lnTo>
                  <a:lnTo>
                    <a:pt x="1486" y="508"/>
                  </a:lnTo>
                  <a:lnTo>
                    <a:pt x="1488" y="508"/>
                  </a:lnTo>
                  <a:lnTo>
                    <a:pt x="1488" y="510"/>
                  </a:lnTo>
                  <a:lnTo>
                    <a:pt x="1488" y="511"/>
                  </a:lnTo>
                  <a:lnTo>
                    <a:pt x="1488" y="511"/>
                  </a:lnTo>
                  <a:lnTo>
                    <a:pt x="1488" y="510"/>
                  </a:lnTo>
                  <a:lnTo>
                    <a:pt x="1488" y="508"/>
                  </a:lnTo>
                  <a:moveTo>
                    <a:pt x="1489" y="505"/>
                  </a:moveTo>
                  <a:lnTo>
                    <a:pt x="1488" y="507"/>
                  </a:lnTo>
                  <a:lnTo>
                    <a:pt x="1489" y="507"/>
                  </a:lnTo>
                  <a:lnTo>
                    <a:pt x="1489" y="505"/>
                  </a:lnTo>
                  <a:moveTo>
                    <a:pt x="1493" y="507"/>
                  </a:moveTo>
                  <a:lnTo>
                    <a:pt x="1492" y="507"/>
                  </a:lnTo>
                  <a:lnTo>
                    <a:pt x="1492" y="508"/>
                  </a:lnTo>
                  <a:lnTo>
                    <a:pt x="1490" y="510"/>
                  </a:lnTo>
                  <a:lnTo>
                    <a:pt x="1492" y="510"/>
                  </a:lnTo>
                  <a:lnTo>
                    <a:pt x="1492" y="508"/>
                  </a:lnTo>
                  <a:lnTo>
                    <a:pt x="1493" y="507"/>
                  </a:lnTo>
                  <a:moveTo>
                    <a:pt x="1508" y="490"/>
                  </a:moveTo>
                  <a:lnTo>
                    <a:pt x="1507" y="492"/>
                  </a:lnTo>
                  <a:lnTo>
                    <a:pt x="1508" y="492"/>
                  </a:lnTo>
                  <a:lnTo>
                    <a:pt x="1508" y="490"/>
                  </a:lnTo>
                  <a:moveTo>
                    <a:pt x="1581" y="552"/>
                  </a:moveTo>
                  <a:lnTo>
                    <a:pt x="1582" y="552"/>
                  </a:lnTo>
                  <a:lnTo>
                    <a:pt x="1584" y="551"/>
                  </a:lnTo>
                  <a:lnTo>
                    <a:pt x="1582" y="551"/>
                  </a:lnTo>
                  <a:lnTo>
                    <a:pt x="1581" y="551"/>
                  </a:lnTo>
                  <a:lnTo>
                    <a:pt x="1581" y="552"/>
                  </a:lnTo>
                  <a:moveTo>
                    <a:pt x="1554" y="486"/>
                  </a:moveTo>
                  <a:lnTo>
                    <a:pt x="1553" y="487"/>
                  </a:lnTo>
                  <a:lnTo>
                    <a:pt x="1554" y="489"/>
                  </a:lnTo>
                  <a:lnTo>
                    <a:pt x="1554" y="487"/>
                  </a:lnTo>
                  <a:lnTo>
                    <a:pt x="1554" y="486"/>
                  </a:lnTo>
                  <a:lnTo>
                    <a:pt x="1554" y="484"/>
                  </a:lnTo>
                  <a:lnTo>
                    <a:pt x="1553" y="484"/>
                  </a:lnTo>
                  <a:lnTo>
                    <a:pt x="1554" y="486"/>
                  </a:lnTo>
                  <a:moveTo>
                    <a:pt x="1553" y="492"/>
                  </a:moveTo>
                  <a:lnTo>
                    <a:pt x="1554" y="490"/>
                  </a:lnTo>
                  <a:lnTo>
                    <a:pt x="1553" y="490"/>
                  </a:lnTo>
                  <a:lnTo>
                    <a:pt x="1553" y="492"/>
                  </a:lnTo>
                  <a:moveTo>
                    <a:pt x="1417" y="721"/>
                  </a:moveTo>
                  <a:lnTo>
                    <a:pt x="1418" y="719"/>
                  </a:lnTo>
                  <a:lnTo>
                    <a:pt x="1417" y="719"/>
                  </a:lnTo>
                  <a:lnTo>
                    <a:pt x="1417" y="721"/>
                  </a:lnTo>
                  <a:moveTo>
                    <a:pt x="1409" y="719"/>
                  </a:moveTo>
                  <a:lnTo>
                    <a:pt x="1408" y="719"/>
                  </a:lnTo>
                  <a:lnTo>
                    <a:pt x="1408" y="721"/>
                  </a:lnTo>
                  <a:lnTo>
                    <a:pt x="1406" y="721"/>
                  </a:lnTo>
                  <a:lnTo>
                    <a:pt x="1408" y="722"/>
                  </a:lnTo>
                  <a:lnTo>
                    <a:pt x="1408" y="721"/>
                  </a:lnTo>
                  <a:lnTo>
                    <a:pt x="1409" y="719"/>
                  </a:lnTo>
                  <a:moveTo>
                    <a:pt x="1412" y="715"/>
                  </a:moveTo>
                  <a:lnTo>
                    <a:pt x="1411" y="715"/>
                  </a:lnTo>
                  <a:lnTo>
                    <a:pt x="1409" y="715"/>
                  </a:lnTo>
                  <a:lnTo>
                    <a:pt x="1409" y="716"/>
                  </a:lnTo>
                  <a:lnTo>
                    <a:pt x="1409" y="718"/>
                  </a:lnTo>
                  <a:lnTo>
                    <a:pt x="1411" y="718"/>
                  </a:lnTo>
                  <a:lnTo>
                    <a:pt x="1411" y="719"/>
                  </a:lnTo>
                  <a:lnTo>
                    <a:pt x="1412" y="719"/>
                  </a:lnTo>
                  <a:lnTo>
                    <a:pt x="1411" y="721"/>
                  </a:lnTo>
                  <a:lnTo>
                    <a:pt x="1412" y="721"/>
                  </a:lnTo>
                  <a:lnTo>
                    <a:pt x="1412" y="719"/>
                  </a:lnTo>
                  <a:lnTo>
                    <a:pt x="1412" y="718"/>
                  </a:lnTo>
                  <a:lnTo>
                    <a:pt x="1412" y="716"/>
                  </a:lnTo>
                  <a:lnTo>
                    <a:pt x="1412" y="715"/>
                  </a:lnTo>
                  <a:moveTo>
                    <a:pt x="1340" y="860"/>
                  </a:moveTo>
                  <a:lnTo>
                    <a:pt x="1338" y="858"/>
                  </a:lnTo>
                  <a:lnTo>
                    <a:pt x="1338" y="860"/>
                  </a:lnTo>
                  <a:lnTo>
                    <a:pt x="1340" y="860"/>
                  </a:lnTo>
                  <a:moveTo>
                    <a:pt x="1397" y="762"/>
                  </a:moveTo>
                  <a:lnTo>
                    <a:pt x="1396" y="762"/>
                  </a:lnTo>
                  <a:lnTo>
                    <a:pt x="1395" y="762"/>
                  </a:lnTo>
                  <a:lnTo>
                    <a:pt x="1396" y="764"/>
                  </a:lnTo>
                  <a:lnTo>
                    <a:pt x="1397" y="762"/>
                  </a:lnTo>
                  <a:moveTo>
                    <a:pt x="1415" y="743"/>
                  </a:moveTo>
                  <a:lnTo>
                    <a:pt x="1414" y="743"/>
                  </a:lnTo>
                  <a:lnTo>
                    <a:pt x="1414" y="744"/>
                  </a:lnTo>
                  <a:lnTo>
                    <a:pt x="1415" y="744"/>
                  </a:lnTo>
                  <a:lnTo>
                    <a:pt x="1415" y="743"/>
                  </a:lnTo>
                  <a:moveTo>
                    <a:pt x="1501" y="919"/>
                  </a:moveTo>
                  <a:lnTo>
                    <a:pt x="1499" y="919"/>
                  </a:lnTo>
                  <a:lnTo>
                    <a:pt x="1499" y="920"/>
                  </a:lnTo>
                  <a:lnTo>
                    <a:pt x="1501" y="920"/>
                  </a:lnTo>
                  <a:lnTo>
                    <a:pt x="1501" y="919"/>
                  </a:lnTo>
                  <a:moveTo>
                    <a:pt x="1228" y="1133"/>
                  </a:moveTo>
                  <a:lnTo>
                    <a:pt x="1226" y="1133"/>
                  </a:lnTo>
                  <a:lnTo>
                    <a:pt x="1226" y="1134"/>
                  </a:lnTo>
                  <a:lnTo>
                    <a:pt x="1228" y="1133"/>
                  </a:lnTo>
                  <a:moveTo>
                    <a:pt x="1232" y="1148"/>
                  </a:moveTo>
                  <a:lnTo>
                    <a:pt x="1231" y="1146"/>
                  </a:lnTo>
                  <a:lnTo>
                    <a:pt x="1231" y="1148"/>
                  </a:lnTo>
                  <a:lnTo>
                    <a:pt x="1232" y="1148"/>
                  </a:lnTo>
                  <a:moveTo>
                    <a:pt x="1418" y="1254"/>
                  </a:moveTo>
                  <a:lnTo>
                    <a:pt x="1417" y="1254"/>
                  </a:lnTo>
                  <a:lnTo>
                    <a:pt x="1417" y="1256"/>
                  </a:lnTo>
                  <a:lnTo>
                    <a:pt x="1418" y="1256"/>
                  </a:lnTo>
                  <a:lnTo>
                    <a:pt x="1418" y="1254"/>
                  </a:lnTo>
                  <a:moveTo>
                    <a:pt x="1439" y="1279"/>
                  </a:moveTo>
                  <a:lnTo>
                    <a:pt x="1437" y="1279"/>
                  </a:lnTo>
                  <a:lnTo>
                    <a:pt x="1437" y="1281"/>
                  </a:lnTo>
                  <a:lnTo>
                    <a:pt x="1439" y="1281"/>
                  </a:lnTo>
                  <a:lnTo>
                    <a:pt x="1439" y="1279"/>
                  </a:lnTo>
                  <a:moveTo>
                    <a:pt x="1606" y="1061"/>
                  </a:moveTo>
                  <a:lnTo>
                    <a:pt x="1607" y="1059"/>
                  </a:lnTo>
                  <a:lnTo>
                    <a:pt x="1606" y="1059"/>
                  </a:lnTo>
                  <a:lnTo>
                    <a:pt x="1606" y="1061"/>
                  </a:lnTo>
                  <a:moveTo>
                    <a:pt x="1643" y="600"/>
                  </a:moveTo>
                  <a:lnTo>
                    <a:pt x="1644" y="600"/>
                  </a:lnTo>
                  <a:lnTo>
                    <a:pt x="1646" y="600"/>
                  </a:lnTo>
                  <a:lnTo>
                    <a:pt x="1646" y="598"/>
                  </a:lnTo>
                  <a:lnTo>
                    <a:pt x="1644" y="598"/>
                  </a:lnTo>
                  <a:lnTo>
                    <a:pt x="1643" y="598"/>
                  </a:lnTo>
                  <a:lnTo>
                    <a:pt x="1643" y="600"/>
                  </a:lnTo>
                  <a:moveTo>
                    <a:pt x="1628" y="598"/>
                  </a:moveTo>
                  <a:lnTo>
                    <a:pt x="1628" y="597"/>
                  </a:lnTo>
                  <a:lnTo>
                    <a:pt x="1629" y="597"/>
                  </a:lnTo>
                  <a:lnTo>
                    <a:pt x="1629" y="595"/>
                  </a:lnTo>
                  <a:lnTo>
                    <a:pt x="1628" y="595"/>
                  </a:lnTo>
                  <a:lnTo>
                    <a:pt x="1626" y="595"/>
                  </a:lnTo>
                  <a:lnTo>
                    <a:pt x="1628" y="597"/>
                  </a:lnTo>
                  <a:lnTo>
                    <a:pt x="1626" y="597"/>
                  </a:lnTo>
                  <a:lnTo>
                    <a:pt x="1628" y="598"/>
                  </a:lnTo>
                  <a:moveTo>
                    <a:pt x="1542" y="662"/>
                  </a:moveTo>
                  <a:lnTo>
                    <a:pt x="1541" y="662"/>
                  </a:lnTo>
                  <a:lnTo>
                    <a:pt x="1541" y="663"/>
                  </a:lnTo>
                  <a:lnTo>
                    <a:pt x="1542" y="663"/>
                  </a:lnTo>
                  <a:lnTo>
                    <a:pt x="1542" y="662"/>
                  </a:lnTo>
                  <a:moveTo>
                    <a:pt x="1561" y="903"/>
                  </a:moveTo>
                  <a:lnTo>
                    <a:pt x="1560" y="901"/>
                  </a:lnTo>
                  <a:lnTo>
                    <a:pt x="1558" y="901"/>
                  </a:lnTo>
                  <a:lnTo>
                    <a:pt x="1558" y="900"/>
                  </a:lnTo>
                  <a:lnTo>
                    <a:pt x="1558" y="900"/>
                  </a:lnTo>
                  <a:lnTo>
                    <a:pt x="1557" y="900"/>
                  </a:lnTo>
                  <a:lnTo>
                    <a:pt x="1555" y="900"/>
                  </a:lnTo>
                  <a:lnTo>
                    <a:pt x="1554" y="900"/>
                  </a:lnTo>
                  <a:lnTo>
                    <a:pt x="1553" y="900"/>
                  </a:lnTo>
                  <a:lnTo>
                    <a:pt x="1551" y="900"/>
                  </a:lnTo>
                  <a:lnTo>
                    <a:pt x="1550" y="900"/>
                  </a:lnTo>
                  <a:lnTo>
                    <a:pt x="1548" y="900"/>
                  </a:lnTo>
                  <a:lnTo>
                    <a:pt x="1548" y="901"/>
                  </a:lnTo>
                  <a:lnTo>
                    <a:pt x="1547" y="903"/>
                  </a:lnTo>
                  <a:lnTo>
                    <a:pt x="1545" y="904"/>
                  </a:lnTo>
                  <a:lnTo>
                    <a:pt x="1544" y="904"/>
                  </a:lnTo>
                  <a:lnTo>
                    <a:pt x="1544" y="904"/>
                  </a:lnTo>
                  <a:lnTo>
                    <a:pt x="1545" y="904"/>
                  </a:lnTo>
                  <a:lnTo>
                    <a:pt x="1547" y="904"/>
                  </a:lnTo>
                  <a:lnTo>
                    <a:pt x="1547" y="905"/>
                  </a:lnTo>
                  <a:lnTo>
                    <a:pt x="1548" y="905"/>
                  </a:lnTo>
                  <a:lnTo>
                    <a:pt x="1550" y="905"/>
                  </a:lnTo>
                  <a:lnTo>
                    <a:pt x="1551" y="905"/>
                  </a:lnTo>
                  <a:lnTo>
                    <a:pt x="1553" y="905"/>
                  </a:lnTo>
                  <a:lnTo>
                    <a:pt x="1553" y="904"/>
                  </a:lnTo>
                  <a:lnTo>
                    <a:pt x="1554" y="904"/>
                  </a:lnTo>
                  <a:lnTo>
                    <a:pt x="1555" y="904"/>
                  </a:lnTo>
                  <a:lnTo>
                    <a:pt x="1557" y="904"/>
                  </a:lnTo>
                  <a:lnTo>
                    <a:pt x="1557" y="905"/>
                  </a:lnTo>
                  <a:lnTo>
                    <a:pt x="1558" y="905"/>
                  </a:lnTo>
                  <a:lnTo>
                    <a:pt x="1558" y="905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58" y="904"/>
                  </a:lnTo>
                  <a:lnTo>
                    <a:pt x="1560" y="904"/>
                  </a:lnTo>
                  <a:lnTo>
                    <a:pt x="1561" y="904"/>
                  </a:lnTo>
                  <a:lnTo>
                    <a:pt x="1561" y="903"/>
                  </a:lnTo>
                  <a:moveTo>
                    <a:pt x="1672" y="575"/>
                  </a:moveTo>
                  <a:lnTo>
                    <a:pt x="1671" y="575"/>
                  </a:lnTo>
                  <a:lnTo>
                    <a:pt x="1672" y="576"/>
                  </a:lnTo>
                  <a:lnTo>
                    <a:pt x="1672" y="575"/>
                  </a:lnTo>
                  <a:moveTo>
                    <a:pt x="2134" y="1160"/>
                  </a:moveTo>
                  <a:lnTo>
                    <a:pt x="2136" y="1160"/>
                  </a:lnTo>
                  <a:lnTo>
                    <a:pt x="2134" y="1158"/>
                  </a:lnTo>
                  <a:lnTo>
                    <a:pt x="2134" y="1160"/>
                  </a:lnTo>
                  <a:moveTo>
                    <a:pt x="2248" y="1006"/>
                  </a:moveTo>
                  <a:lnTo>
                    <a:pt x="2250" y="1006"/>
                  </a:lnTo>
                  <a:lnTo>
                    <a:pt x="2250" y="1004"/>
                  </a:lnTo>
                  <a:lnTo>
                    <a:pt x="2248" y="1004"/>
                  </a:lnTo>
                  <a:lnTo>
                    <a:pt x="2248" y="1006"/>
                  </a:lnTo>
                  <a:moveTo>
                    <a:pt x="2239" y="984"/>
                  </a:moveTo>
                  <a:lnTo>
                    <a:pt x="2241" y="982"/>
                  </a:lnTo>
                  <a:lnTo>
                    <a:pt x="2239" y="982"/>
                  </a:lnTo>
                  <a:lnTo>
                    <a:pt x="2239" y="984"/>
                  </a:lnTo>
                  <a:moveTo>
                    <a:pt x="2236" y="982"/>
                  </a:moveTo>
                  <a:lnTo>
                    <a:pt x="2238" y="984"/>
                  </a:lnTo>
                  <a:lnTo>
                    <a:pt x="2238" y="982"/>
                  </a:lnTo>
                  <a:lnTo>
                    <a:pt x="2236" y="982"/>
                  </a:lnTo>
                  <a:moveTo>
                    <a:pt x="2235" y="979"/>
                  </a:moveTo>
                  <a:lnTo>
                    <a:pt x="2236" y="981"/>
                  </a:lnTo>
                  <a:lnTo>
                    <a:pt x="2236" y="979"/>
                  </a:lnTo>
                  <a:lnTo>
                    <a:pt x="2235" y="979"/>
                  </a:lnTo>
                  <a:moveTo>
                    <a:pt x="2004" y="1067"/>
                  </a:moveTo>
                  <a:lnTo>
                    <a:pt x="2003" y="1067"/>
                  </a:lnTo>
                  <a:lnTo>
                    <a:pt x="2003" y="1068"/>
                  </a:lnTo>
                  <a:lnTo>
                    <a:pt x="2004" y="1068"/>
                  </a:lnTo>
                  <a:lnTo>
                    <a:pt x="2004" y="1067"/>
                  </a:lnTo>
                  <a:moveTo>
                    <a:pt x="2012" y="1065"/>
                  </a:moveTo>
                  <a:lnTo>
                    <a:pt x="2010" y="1065"/>
                  </a:lnTo>
                  <a:lnTo>
                    <a:pt x="2010" y="1067"/>
                  </a:lnTo>
                  <a:lnTo>
                    <a:pt x="2012" y="1067"/>
                  </a:lnTo>
                  <a:lnTo>
                    <a:pt x="2012" y="1065"/>
                  </a:lnTo>
                  <a:moveTo>
                    <a:pt x="2015" y="1064"/>
                  </a:moveTo>
                  <a:lnTo>
                    <a:pt x="2013" y="1064"/>
                  </a:lnTo>
                  <a:lnTo>
                    <a:pt x="2013" y="1065"/>
                  </a:lnTo>
                  <a:lnTo>
                    <a:pt x="2015" y="1064"/>
                  </a:lnTo>
                  <a:moveTo>
                    <a:pt x="2019" y="1053"/>
                  </a:moveTo>
                  <a:lnTo>
                    <a:pt x="2018" y="1053"/>
                  </a:lnTo>
                  <a:lnTo>
                    <a:pt x="2018" y="1055"/>
                  </a:lnTo>
                  <a:lnTo>
                    <a:pt x="2016" y="1055"/>
                  </a:lnTo>
                  <a:lnTo>
                    <a:pt x="2018" y="1056"/>
                  </a:lnTo>
                  <a:lnTo>
                    <a:pt x="2019" y="1056"/>
                  </a:lnTo>
                  <a:lnTo>
                    <a:pt x="2018" y="1055"/>
                  </a:lnTo>
                  <a:lnTo>
                    <a:pt x="2019" y="1055"/>
                  </a:lnTo>
                  <a:lnTo>
                    <a:pt x="2019" y="1053"/>
                  </a:lnTo>
                  <a:moveTo>
                    <a:pt x="2050" y="1112"/>
                  </a:moveTo>
                  <a:lnTo>
                    <a:pt x="2049" y="1111"/>
                  </a:lnTo>
                  <a:lnTo>
                    <a:pt x="2049" y="1112"/>
                  </a:lnTo>
                  <a:lnTo>
                    <a:pt x="2047" y="1112"/>
                  </a:lnTo>
                  <a:lnTo>
                    <a:pt x="2047" y="1114"/>
                  </a:lnTo>
                  <a:lnTo>
                    <a:pt x="2049" y="1114"/>
                  </a:lnTo>
                  <a:lnTo>
                    <a:pt x="2049" y="1112"/>
                  </a:lnTo>
                  <a:lnTo>
                    <a:pt x="2050" y="1112"/>
                  </a:lnTo>
                  <a:moveTo>
                    <a:pt x="2061" y="1108"/>
                  </a:moveTo>
                  <a:lnTo>
                    <a:pt x="2059" y="1109"/>
                  </a:lnTo>
                  <a:lnTo>
                    <a:pt x="2061" y="1109"/>
                  </a:lnTo>
                  <a:lnTo>
                    <a:pt x="2061" y="1108"/>
                  </a:lnTo>
                  <a:moveTo>
                    <a:pt x="2545" y="523"/>
                  </a:moveTo>
                  <a:lnTo>
                    <a:pt x="2543" y="524"/>
                  </a:lnTo>
                  <a:lnTo>
                    <a:pt x="2542" y="523"/>
                  </a:lnTo>
                  <a:lnTo>
                    <a:pt x="2542" y="524"/>
                  </a:lnTo>
                  <a:lnTo>
                    <a:pt x="2543" y="524"/>
                  </a:lnTo>
                  <a:lnTo>
                    <a:pt x="2545" y="524"/>
                  </a:lnTo>
                  <a:lnTo>
                    <a:pt x="2545" y="523"/>
                  </a:lnTo>
                  <a:moveTo>
                    <a:pt x="2546" y="518"/>
                  </a:moveTo>
                  <a:lnTo>
                    <a:pt x="2545" y="518"/>
                  </a:lnTo>
                  <a:lnTo>
                    <a:pt x="2545" y="520"/>
                  </a:lnTo>
                  <a:lnTo>
                    <a:pt x="2545" y="521"/>
                  </a:lnTo>
                  <a:lnTo>
                    <a:pt x="2546" y="521"/>
                  </a:lnTo>
                  <a:lnTo>
                    <a:pt x="2546" y="520"/>
                  </a:lnTo>
                  <a:lnTo>
                    <a:pt x="2546" y="518"/>
                  </a:lnTo>
                  <a:moveTo>
                    <a:pt x="2579" y="634"/>
                  </a:moveTo>
                  <a:lnTo>
                    <a:pt x="2577" y="634"/>
                  </a:lnTo>
                  <a:lnTo>
                    <a:pt x="2577" y="635"/>
                  </a:lnTo>
                  <a:lnTo>
                    <a:pt x="2579" y="634"/>
                  </a:lnTo>
                  <a:moveTo>
                    <a:pt x="2662" y="589"/>
                  </a:moveTo>
                  <a:lnTo>
                    <a:pt x="2660" y="589"/>
                  </a:lnTo>
                  <a:lnTo>
                    <a:pt x="2660" y="591"/>
                  </a:lnTo>
                  <a:lnTo>
                    <a:pt x="2662" y="591"/>
                  </a:lnTo>
                  <a:lnTo>
                    <a:pt x="2663" y="591"/>
                  </a:lnTo>
                  <a:lnTo>
                    <a:pt x="2662" y="589"/>
                  </a:lnTo>
                  <a:moveTo>
                    <a:pt x="2659" y="589"/>
                  </a:moveTo>
                  <a:lnTo>
                    <a:pt x="2659" y="591"/>
                  </a:lnTo>
                  <a:lnTo>
                    <a:pt x="2659" y="591"/>
                  </a:lnTo>
                  <a:lnTo>
                    <a:pt x="2659" y="589"/>
                  </a:lnTo>
                  <a:lnTo>
                    <a:pt x="2659" y="589"/>
                  </a:lnTo>
                  <a:moveTo>
                    <a:pt x="2654" y="595"/>
                  </a:moveTo>
                  <a:lnTo>
                    <a:pt x="2653" y="594"/>
                  </a:lnTo>
                  <a:lnTo>
                    <a:pt x="2651" y="595"/>
                  </a:lnTo>
                  <a:lnTo>
                    <a:pt x="2653" y="595"/>
                  </a:lnTo>
                  <a:lnTo>
                    <a:pt x="2654" y="595"/>
                  </a:lnTo>
                  <a:moveTo>
                    <a:pt x="2656" y="592"/>
                  </a:moveTo>
                  <a:lnTo>
                    <a:pt x="2654" y="594"/>
                  </a:lnTo>
                  <a:lnTo>
                    <a:pt x="2656" y="594"/>
                  </a:lnTo>
                  <a:lnTo>
                    <a:pt x="2656" y="592"/>
                  </a:lnTo>
                  <a:moveTo>
                    <a:pt x="2666" y="592"/>
                  </a:moveTo>
                  <a:lnTo>
                    <a:pt x="2665" y="592"/>
                  </a:lnTo>
                  <a:lnTo>
                    <a:pt x="2663" y="592"/>
                  </a:lnTo>
                  <a:lnTo>
                    <a:pt x="2665" y="594"/>
                  </a:lnTo>
                  <a:lnTo>
                    <a:pt x="2663" y="595"/>
                  </a:lnTo>
                  <a:lnTo>
                    <a:pt x="2662" y="595"/>
                  </a:lnTo>
                  <a:lnTo>
                    <a:pt x="2662" y="594"/>
                  </a:lnTo>
                  <a:lnTo>
                    <a:pt x="2660" y="594"/>
                  </a:lnTo>
                  <a:lnTo>
                    <a:pt x="2659" y="594"/>
                  </a:lnTo>
                  <a:lnTo>
                    <a:pt x="2659" y="594"/>
                  </a:lnTo>
                  <a:lnTo>
                    <a:pt x="2657" y="592"/>
                  </a:lnTo>
                  <a:lnTo>
                    <a:pt x="2657" y="594"/>
                  </a:lnTo>
                  <a:lnTo>
                    <a:pt x="2659" y="595"/>
                  </a:lnTo>
                  <a:lnTo>
                    <a:pt x="2659" y="597"/>
                  </a:lnTo>
                  <a:lnTo>
                    <a:pt x="2657" y="597"/>
                  </a:lnTo>
                  <a:lnTo>
                    <a:pt x="2657" y="598"/>
                  </a:lnTo>
                  <a:lnTo>
                    <a:pt x="2659" y="598"/>
                  </a:lnTo>
                  <a:lnTo>
                    <a:pt x="2659" y="597"/>
                  </a:lnTo>
                  <a:lnTo>
                    <a:pt x="2659" y="597"/>
                  </a:lnTo>
                  <a:lnTo>
                    <a:pt x="2660" y="598"/>
                  </a:lnTo>
                  <a:lnTo>
                    <a:pt x="2662" y="598"/>
                  </a:lnTo>
                  <a:lnTo>
                    <a:pt x="2662" y="597"/>
                  </a:lnTo>
                  <a:lnTo>
                    <a:pt x="2663" y="597"/>
                  </a:lnTo>
                  <a:lnTo>
                    <a:pt x="2663" y="595"/>
                  </a:lnTo>
                  <a:lnTo>
                    <a:pt x="2665" y="595"/>
                  </a:lnTo>
                  <a:lnTo>
                    <a:pt x="2666" y="595"/>
                  </a:lnTo>
                  <a:lnTo>
                    <a:pt x="2666" y="594"/>
                  </a:lnTo>
                  <a:lnTo>
                    <a:pt x="2666" y="592"/>
                  </a:lnTo>
                  <a:moveTo>
                    <a:pt x="1979" y="1086"/>
                  </a:moveTo>
                  <a:lnTo>
                    <a:pt x="1981" y="1084"/>
                  </a:lnTo>
                  <a:lnTo>
                    <a:pt x="1979" y="1084"/>
                  </a:lnTo>
                  <a:lnTo>
                    <a:pt x="1979" y="1086"/>
                  </a:lnTo>
                  <a:moveTo>
                    <a:pt x="2512" y="793"/>
                  </a:moveTo>
                  <a:lnTo>
                    <a:pt x="2512" y="792"/>
                  </a:lnTo>
                  <a:lnTo>
                    <a:pt x="2511" y="793"/>
                  </a:lnTo>
                  <a:lnTo>
                    <a:pt x="2512" y="793"/>
                  </a:lnTo>
                  <a:moveTo>
                    <a:pt x="1408" y="750"/>
                  </a:moveTo>
                  <a:lnTo>
                    <a:pt x="1408" y="752"/>
                  </a:lnTo>
                  <a:lnTo>
                    <a:pt x="1409" y="752"/>
                  </a:lnTo>
                  <a:lnTo>
                    <a:pt x="1409" y="750"/>
                  </a:lnTo>
                  <a:lnTo>
                    <a:pt x="1408" y="750"/>
                  </a:lnTo>
                  <a:moveTo>
                    <a:pt x="1421" y="880"/>
                  </a:moveTo>
                  <a:lnTo>
                    <a:pt x="1421" y="879"/>
                  </a:lnTo>
                  <a:lnTo>
                    <a:pt x="1420" y="879"/>
                  </a:lnTo>
                  <a:lnTo>
                    <a:pt x="1421" y="880"/>
                  </a:lnTo>
                  <a:moveTo>
                    <a:pt x="1421" y="705"/>
                  </a:moveTo>
                  <a:lnTo>
                    <a:pt x="1420" y="705"/>
                  </a:lnTo>
                  <a:lnTo>
                    <a:pt x="1420" y="706"/>
                  </a:lnTo>
                  <a:lnTo>
                    <a:pt x="1421" y="706"/>
                  </a:lnTo>
                  <a:lnTo>
                    <a:pt x="1421" y="705"/>
                  </a:lnTo>
                  <a:moveTo>
                    <a:pt x="1304" y="947"/>
                  </a:moveTo>
                  <a:lnTo>
                    <a:pt x="1303" y="948"/>
                  </a:lnTo>
                  <a:lnTo>
                    <a:pt x="1304" y="948"/>
                  </a:lnTo>
                  <a:lnTo>
                    <a:pt x="1304" y="947"/>
                  </a:lnTo>
                  <a:moveTo>
                    <a:pt x="1747" y="529"/>
                  </a:moveTo>
                  <a:lnTo>
                    <a:pt x="1746" y="529"/>
                  </a:lnTo>
                  <a:lnTo>
                    <a:pt x="1746" y="530"/>
                  </a:lnTo>
                  <a:lnTo>
                    <a:pt x="1747" y="530"/>
                  </a:lnTo>
                  <a:lnTo>
                    <a:pt x="1747" y="529"/>
                  </a:lnTo>
                  <a:moveTo>
                    <a:pt x="2034" y="1081"/>
                  </a:moveTo>
                  <a:lnTo>
                    <a:pt x="2034" y="1081"/>
                  </a:lnTo>
                  <a:lnTo>
                    <a:pt x="2035" y="1081"/>
                  </a:lnTo>
                  <a:lnTo>
                    <a:pt x="2035" y="1081"/>
                  </a:lnTo>
                  <a:lnTo>
                    <a:pt x="2034" y="1081"/>
                  </a:lnTo>
                  <a:moveTo>
                    <a:pt x="1734" y="521"/>
                  </a:moveTo>
                  <a:lnTo>
                    <a:pt x="1733" y="523"/>
                  </a:lnTo>
                  <a:lnTo>
                    <a:pt x="1734" y="523"/>
                  </a:lnTo>
                  <a:lnTo>
                    <a:pt x="1734" y="521"/>
                  </a:lnTo>
                  <a:moveTo>
                    <a:pt x="625" y="507"/>
                  </a:moveTo>
                  <a:lnTo>
                    <a:pt x="625" y="508"/>
                  </a:lnTo>
                  <a:lnTo>
                    <a:pt x="627" y="508"/>
                  </a:lnTo>
                  <a:lnTo>
                    <a:pt x="627" y="507"/>
                  </a:lnTo>
                  <a:lnTo>
                    <a:pt x="627" y="505"/>
                  </a:lnTo>
                  <a:lnTo>
                    <a:pt x="627" y="504"/>
                  </a:lnTo>
                  <a:lnTo>
                    <a:pt x="625" y="504"/>
                  </a:lnTo>
                  <a:lnTo>
                    <a:pt x="624" y="504"/>
                  </a:lnTo>
                  <a:lnTo>
                    <a:pt x="622" y="504"/>
                  </a:lnTo>
                  <a:lnTo>
                    <a:pt x="622" y="505"/>
                  </a:lnTo>
                  <a:lnTo>
                    <a:pt x="624" y="505"/>
                  </a:lnTo>
                  <a:lnTo>
                    <a:pt x="625" y="507"/>
                  </a:lnTo>
                  <a:moveTo>
                    <a:pt x="590" y="507"/>
                  </a:moveTo>
                  <a:lnTo>
                    <a:pt x="590" y="505"/>
                  </a:lnTo>
                  <a:lnTo>
                    <a:pt x="590" y="504"/>
                  </a:lnTo>
                  <a:lnTo>
                    <a:pt x="588" y="504"/>
                  </a:lnTo>
                  <a:lnTo>
                    <a:pt x="588" y="502"/>
                  </a:lnTo>
                  <a:lnTo>
                    <a:pt x="587" y="504"/>
                  </a:lnTo>
                  <a:lnTo>
                    <a:pt x="588" y="505"/>
                  </a:lnTo>
                  <a:lnTo>
                    <a:pt x="588" y="507"/>
                  </a:lnTo>
                  <a:lnTo>
                    <a:pt x="590" y="507"/>
                  </a:lnTo>
                  <a:moveTo>
                    <a:pt x="630" y="507"/>
                  </a:moveTo>
                  <a:lnTo>
                    <a:pt x="630" y="508"/>
                  </a:lnTo>
                  <a:lnTo>
                    <a:pt x="631" y="508"/>
                  </a:lnTo>
                  <a:lnTo>
                    <a:pt x="633" y="507"/>
                  </a:lnTo>
                  <a:lnTo>
                    <a:pt x="633" y="505"/>
                  </a:lnTo>
                  <a:lnTo>
                    <a:pt x="633" y="504"/>
                  </a:lnTo>
                  <a:lnTo>
                    <a:pt x="631" y="504"/>
                  </a:lnTo>
                  <a:lnTo>
                    <a:pt x="631" y="502"/>
                  </a:lnTo>
                  <a:lnTo>
                    <a:pt x="630" y="502"/>
                  </a:lnTo>
                  <a:lnTo>
                    <a:pt x="628" y="502"/>
                  </a:lnTo>
                  <a:lnTo>
                    <a:pt x="628" y="504"/>
                  </a:lnTo>
                  <a:lnTo>
                    <a:pt x="630" y="504"/>
                  </a:lnTo>
                  <a:lnTo>
                    <a:pt x="630" y="505"/>
                  </a:lnTo>
                  <a:lnTo>
                    <a:pt x="630" y="507"/>
                  </a:lnTo>
                  <a:moveTo>
                    <a:pt x="745" y="504"/>
                  </a:moveTo>
                  <a:lnTo>
                    <a:pt x="745" y="505"/>
                  </a:lnTo>
                  <a:lnTo>
                    <a:pt x="746" y="505"/>
                  </a:lnTo>
                  <a:lnTo>
                    <a:pt x="746" y="504"/>
                  </a:lnTo>
                  <a:lnTo>
                    <a:pt x="745" y="502"/>
                  </a:lnTo>
                  <a:lnTo>
                    <a:pt x="743" y="504"/>
                  </a:lnTo>
                  <a:lnTo>
                    <a:pt x="745" y="504"/>
                  </a:lnTo>
                  <a:moveTo>
                    <a:pt x="426" y="833"/>
                  </a:moveTo>
                  <a:lnTo>
                    <a:pt x="427" y="835"/>
                  </a:lnTo>
                  <a:lnTo>
                    <a:pt x="427" y="833"/>
                  </a:lnTo>
                  <a:lnTo>
                    <a:pt x="426" y="833"/>
                  </a:lnTo>
                  <a:moveTo>
                    <a:pt x="389" y="787"/>
                  </a:moveTo>
                  <a:lnTo>
                    <a:pt x="390" y="789"/>
                  </a:lnTo>
                  <a:lnTo>
                    <a:pt x="390" y="787"/>
                  </a:lnTo>
                  <a:lnTo>
                    <a:pt x="389" y="787"/>
                  </a:lnTo>
                  <a:moveTo>
                    <a:pt x="161" y="727"/>
                  </a:moveTo>
                  <a:lnTo>
                    <a:pt x="163" y="727"/>
                  </a:lnTo>
                  <a:lnTo>
                    <a:pt x="163" y="725"/>
                  </a:lnTo>
                  <a:lnTo>
                    <a:pt x="163" y="725"/>
                  </a:lnTo>
                  <a:lnTo>
                    <a:pt x="161" y="725"/>
                  </a:lnTo>
                  <a:lnTo>
                    <a:pt x="161" y="725"/>
                  </a:lnTo>
                  <a:lnTo>
                    <a:pt x="161" y="727"/>
                  </a:lnTo>
                  <a:moveTo>
                    <a:pt x="705" y="1002"/>
                  </a:moveTo>
                  <a:lnTo>
                    <a:pt x="706" y="1002"/>
                  </a:lnTo>
                  <a:lnTo>
                    <a:pt x="705" y="1000"/>
                  </a:lnTo>
                  <a:lnTo>
                    <a:pt x="705" y="1002"/>
                  </a:lnTo>
                  <a:moveTo>
                    <a:pt x="922" y="758"/>
                  </a:moveTo>
                  <a:lnTo>
                    <a:pt x="920" y="758"/>
                  </a:lnTo>
                  <a:lnTo>
                    <a:pt x="920" y="759"/>
                  </a:lnTo>
                  <a:lnTo>
                    <a:pt x="922" y="759"/>
                  </a:lnTo>
                  <a:lnTo>
                    <a:pt x="922" y="758"/>
                  </a:lnTo>
                  <a:moveTo>
                    <a:pt x="644" y="507"/>
                  </a:moveTo>
                  <a:lnTo>
                    <a:pt x="643" y="507"/>
                  </a:lnTo>
                  <a:lnTo>
                    <a:pt x="643" y="508"/>
                  </a:lnTo>
                  <a:lnTo>
                    <a:pt x="644" y="508"/>
                  </a:lnTo>
                  <a:lnTo>
                    <a:pt x="644" y="507"/>
                  </a:lnTo>
                  <a:moveTo>
                    <a:pt x="249" y="660"/>
                  </a:moveTo>
                  <a:lnTo>
                    <a:pt x="249" y="662"/>
                  </a:lnTo>
                  <a:lnTo>
                    <a:pt x="250" y="662"/>
                  </a:lnTo>
                  <a:lnTo>
                    <a:pt x="251" y="662"/>
                  </a:lnTo>
                  <a:lnTo>
                    <a:pt x="251" y="660"/>
                  </a:lnTo>
                  <a:lnTo>
                    <a:pt x="250" y="660"/>
                  </a:lnTo>
                  <a:lnTo>
                    <a:pt x="249" y="660"/>
                  </a:lnTo>
                  <a:moveTo>
                    <a:pt x="238" y="660"/>
                  </a:moveTo>
                  <a:lnTo>
                    <a:pt x="240" y="660"/>
                  </a:lnTo>
                  <a:lnTo>
                    <a:pt x="240" y="659"/>
                  </a:lnTo>
                  <a:lnTo>
                    <a:pt x="238" y="659"/>
                  </a:lnTo>
                  <a:lnTo>
                    <a:pt x="238" y="660"/>
                  </a:lnTo>
                  <a:moveTo>
                    <a:pt x="393" y="783"/>
                  </a:moveTo>
                  <a:lnTo>
                    <a:pt x="392" y="783"/>
                  </a:lnTo>
                  <a:lnTo>
                    <a:pt x="392" y="784"/>
                  </a:lnTo>
                  <a:lnTo>
                    <a:pt x="393" y="783"/>
                  </a:lnTo>
                  <a:moveTo>
                    <a:pt x="367" y="739"/>
                  </a:moveTo>
                  <a:lnTo>
                    <a:pt x="365" y="739"/>
                  </a:lnTo>
                  <a:lnTo>
                    <a:pt x="365" y="740"/>
                  </a:lnTo>
                  <a:lnTo>
                    <a:pt x="367" y="740"/>
                  </a:lnTo>
                  <a:lnTo>
                    <a:pt x="368" y="740"/>
                  </a:lnTo>
                  <a:lnTo>
                    <a:pt x="368" y="739"/>
                  </a:lnTo>
                  <a:lnTo>
                    <a:pt x="367" y="739"/>
                  </a:lnTo>
                  <a:moveTo>
                    <a:pt x="785" y="1675"/>
                  </a:moveTo>
                  <a:lnTo>
                    <a:pt x="783" y="1675"/>
                  </a:lnTo>
                  <a:lnTo>
                    <a:pt x="785" y="1677"/>
                  </a:lnTo>
                  <a:lnTo>
                    <a:pt x="785" y="1675"/>
                  </a:lnTo>
                  <a:moveTo>
                    <a:pt x="898" y="739"/>
                  </a:moveTo>
                  <a:lnTo>
                    <a:pt x="898" y="740"/>
                  </a:lnTo>
                  <a:lnTo>
                    <a:pt x="900" y="740"/>
                  </a:lnTo>
                  <a:lnTo>
                    <a:pt x="898" y="739"/>
                  </a:lnTo>
                  <a:moveTo>
                    <a:pt x="793" y="1618"/>
                  </a:moveTo>
                  <a:lnTo>
                    <a:pt x="793" y="1616"/>
                  </a:lnTo>
                  <a:lnTo>
                    <a:pt x="792" y="1616"/>
                  </a:lnTo>
                  <a:lnTo>
                    <a:pt x="792" y="1616"/>
                  </a:lnTo>
                  <a:lnTo>
                    <a:pt x="791" y="1616"/>
                  </a:lnTo>
                  <a:lnTo>
                    <a:pt x="791" y="1616"/>
                  </a:lnTo>
                  <a:lnTo>
                    <a:pt x="791" y="1618"/>
                  </a:lnTo>
                  <a:lnTo>
                    <a:pt x="791" y="1619"/>
                  </a:lnTo>
                  <a:lnTo>
                    <a:pt x="792" y="1619"/>
                  </a:lnTo>
                  <a:lnTo>
                    <a:pt x="793" y="1619"/>
                  </a:lnTo>
                  <a:lnTo>
                    <a:pt x="795" y="1619"/>
                  </a:lnTo>
                  <a:lnTo>
                    <a:pt x="795" y="1618"/>
                  </a:lnTo>
                  <a:lnTo>
                    <a:pt x="793" y="1618"/>
                  </a:lnTo>
                  <a:moveTo>
                    <a:pt x="343" y="501"/>
                  </a:moveTo>
                  <a:lnTo>
                    <a:pt x="342" y="501"/>
                  </a:lnTo>
                  <a:lnTo>
                    <a:pt x="342" y="502"/>
                  </a:lnTo>
                  <a:lnTo>
                    <a:pt x="343" y="502"/>
                  </a:lnTo>
                  <a:lnTo>
                    <a:pt x="343" y="501"/>
                  </a:lnTo>
                  <a:moveTo>
                    <a:pt x="383" y="774"/>
                  </a:moveTo>
                  <a:lnTo>
                    <a:pt x="383" y="776"/>
                  </a:lnTo>
                  <a:lnTo>
                    <a:pt x="384" y="776"/>
                  </a:lnTo>
                  <a:lnTo>
                    <a:pt x="384" y="774"/>
                  </a:lnTo>
                  <a:lnTo>
                    <a:pt x="383" y="773"/>
                  </a:lnTo>
                  <a:lnTo>
                    <a:pt x="383" y="774"/>
                  </a:lnTo>
                  <a:moveTo>
                    <a:pt x="884" y="721"/>
                  </a:moveTo>
                  <a:lnTo>
                    <a:pt x="884" y="719"/>
                  </a:lnTo>
                  <a:lnTo>
                    <a:pt x="882" y="721"/>
                  </a:lnTo>
                  <a:lnTo>
                    <a:pt x="884" y="721"/>
                  </a:lnTo>
                  <a:moveTo>
                    <a:pt x="1081" y="1284"/>
                  </a:moveTo>
                  <a:lnTo>
                    <a:pt x="1083" y="1285"/>
                  </a:lnTo>
                  <a:lnTo>
                    <a:pt x="1083" y="1287"/>
                  </a:lnTo>
                  <a:lnTo>
                    <a:pt x="1083" y="1288"/>
                  </a:lnTo>
                  <a:lnTo>
                    <a:pt x="1083" y="1290"/>
                  </a:lnTo>
                  <a:lnTo>
                    <a:pt x="1083" y="1291"/>
                  </a:lnTo>
                  <a:lnTo>
                    <a:pt x="1083" y="1293"/>
                  </a:lnTo>
                  <a:lnTo>
                    <a:pt x="1083" y="1294"/>
                  </a:lnTo>
                  <a:lnTo>
                    <a:pt x="1083" y="1295"/>
                  </a:lnTo>
                  <a:lnTo>
                    <a:pt x="1083" y="1295"/>
                  </a:lnTo>
                  <a:lnTo>
                    <a:pt x="1083" y="1297"/>
                  </a:lnTo>
                  <a:lnTo>
                    <a:pt x="1081" y="1298"/>
                  </a:lnTo>
                  <a:lnTo>
                    <a:pt x="1081" y="1300"/>
                  </a:lnTo>
                  <a:lnTo>
                    <a:pt x="1081" y="1301"/>
                  </a:lnTo>
                  <a:lnTo>
                    <a:pt x="1080" y="1303"/>
                  </a:lnTo>
                  <a:lnTo>
                    <a:pt x="1080" y="1304"/>
                  </a:lnTo>
                  <a:lnTo>
                    <a:pt x="1078" y="1304"/>
                  </a:lnTo>
                  <a:lnTo>
                    <a:pt x="1078" y="1306"/>
                  </a:lnTo>
                  <a:lnTo>
                    <a:pt x="1077" y="1306"/>
                  </a:lnTo>
                  <a:lnTo>
                    <a:pt x="1077" y="1307"/>
                  </a:lnTo>
                  <a:lnTo>
                    <a:pt x="1076" y="1307"/>
                  </a:lnTo>
                  <a:lnTo>
                    <a:pt x="1076" y="1309"/>
                  </a:lnTo>
                  <a:lnTo>
                    <a:pt x="1074" y="1309"/>
                  </a:lnTo>
                  <a:lnTo>
                    <a:pt x="1074" y="1310"/>
                  </a:lnTo>
                  <a:lnTo>
                    <a:pt x="1073" y="1312"/>
                  </a:lnTo>
                  <a:lnTo>
                    <a:pt x="1073" y="1313"/>
                  </a:lnTo>
                  <a:lnTo>
                    <a:pt x="1071" y="1315"/>
                  </a:lnTo>
                  <a:lnTo>
                    <a:pt x="1070" y="1315"/>
                  </a:lnTo>
                  <a:lnTo>
                    <a:pt x="1068" y="1316"/>
                  </a:lnTo>
                  <a:lnTo>
                    <a:pt x="1067" y="1316"/>
                  </a:lnTo>
                  <a:lnTo>
                    <a:pt x="1067" y="1318"/>
                  </a:lnTo>
                  <a:lnTo>
                    <a:pt x="1065" y="1319"/>
                  </a:lnTo>
                  <a:lnTo>
                    <a:pt x="1065" y="1318"/>
                  </a:lnTo>
                  <a:lnTo>
                    <a:pt x="1064" y="1318"/>
                  </a:lnTo>
                  <a:lnTo>
                    <a:pt x="1064" y="1319"/>
                  </a:lnTo>
                  <a:lnTo>
                    <a:pt x="1065" y="1319"/>
                  </a:lnTo>
                  <a:lnTo>
                    <a:pt x="1065" y="1321"/>
                  </a:lnTo>
                  <a:lnTo>
                    <a:pt x="1064" y="1321"/>
                  </a:lnTo>
                  <a:lnTo>
                    <a:pt x="1062" y="1321"/>
                  </a:lnTo>
                  <a:lnTo>
                    <a:pt x="1064" y="1322"/>
                  </a:lnTo>
                  <a:lnTo>
                    <a:pt x="1062" y="1324"/>
                  </a:lnTo>
                  <a:lnTo>
                    <a:pt x="1062" y="1325"/>
                  </a:lnTo>
                  <a:lnTo>
                    <a:pt x="1062" y="1326"/>
                  </a:lnTo>
                  <a:lnTo>
                    <a:pt x="1062" y="1328"/>
                  </a:lnTo>
                  <a:lnTo>
                    <a:pt x="1061" y="1329"/>
                  </a:lnTo>
                  <a:lnTo>
                    <a:pt x="1061" y="1331"/>
                  </a:lnTo>
                  <a:lnTo>
                    <a:pt x="1059" y="1331"/>
                  </a:lnTo>
                  <a:lnTo>
                    <a:pt x="1059" y="1331"/>
                  </a:lnTo>
                  <a:lnTo>
                    <a:pt x="1058" y="1331"/>
                  </a:lnTo>
                  <a:lnTo>
                    <a:pt x="1058" y="1332"/>
                  </a:lnTo>
                  <a:lnTo>
                    <a:pt x="1056" y="1332"/>
                  </a:lnTo>
                  <a:lnTo>
                    <a:pt x="1056" y="1331"/>
                  </a:lnTo>
                  <a:lnTo>
                    <a:pt x="1056" y="1331"/>
                  </a:lnTo>
                  <a:lnTo>
                    <a:pt x="1055" y="1331"/>
                  </a:lnTo>
                  <a:lnTo>
                    <a:pt x="1055" y="1331"/>
                  </a:lnTo>
                  <a:lnTo>
                    <a:pt x="1055" y="1332"/>
                  </a:lnTo>
                  <a:lnTo>
                    <a:pt x="1055" y="1334"/>
                  </a:lnTo>
                  <a:lnTo>
                    <a:pt x="1053" y="1334"/>
                  </a:lnTo>
                  <a:lnTo>
                    <a:pt x="1052" y="1335"/>
                  </a:lnTo>
                  <a:lnTo>
                    <a:pt x="1053" y="1335"/>
                  </a:lnTo>
                  <a:lnTo>
                    <a:pt x="1053" y="1337"/>
                  </a:lnTo>
                  <a:lnTo>
                    <a:pt x="1052" y="1337"/>
                  </a:lnTo>
                  <a:lnTo>
                    <a:pt x="1052" y="1338"/>
                  </a:lnTo>
                  <a:lnTo>
                    <a:pt x="1052" y="1340"/>
                  </a:lnTo>
                  <a:lnTo>
                    <a:pt x="1053" y="1340"/>
                  </a:lnTo>
                  <a:lnTo>
                    <a:pt x="1053" y="1341"/>
                  </a:lnTo>
                  <a:lnTo>
                    <a:pt x="1052" y="1341"/>
                  </a:lnTo>
                  <a:lnTo>
                    <a:pt x="1052" y="1343"/>
                  </a:lnTo>
                  <a:lnTo>
                    <a:pt x="1052" y="1344"/>
                  </a:lnTo>
                  <a:lnTo>
                    <a:pt x="1052" y="1346"/>
                  </a:lnTo>
                  <a:lnTo>
                    <a:pt x="1052" y="1347"/>
                  </a:lnTo>
                  <a:lnTo>
                    <a:pt x="1052" y="1349"/>
                  </a:lnTo>
                  <a:lnTo>
                    <a:pt x="1052" y="1350"/>
                  </a:lnTo>
                  <a:lnTo>
                    <a:pt x="1052" y="1352"/>
                  </a:lnTo>
                  <a:lnTo>
                    <a:pt x="1053" y="1353"/>
                  </a:lnTo>
                  <a:lnTo>
                    <a:pt x="1053" y="1355"/>
                  </a:lnTo>
                  <a:lnTo>
                    <a:pt x="1053" y="1356"/>
                  </a:lnTo>
                  <a:lnTo>
                    <a:pt x="1053" y="1358"/>
                  </a:lnTo>
                  <a:lnTo>
                    <a:pt x="1052" y="1359"/>
                  </a:lnTo>
                  <a:lnTo>
                    <a:pt x="1052" y="1360"/>
                  </a:lnTo>
                  <a:lnTo>
                    <a:pt x="1052" y="1362"/>
                  </a:lnTo>
                  <a:lnTo>
                    <a:pt x="1052" y="1363"/>
                  </a:lnTo>
                  <a:lnTo>
                    <a:pt x="1050" y="1365"/>
                  </a:lnTo>
                  <a:lnTo>
                    <a:pt x="1050" y="1366"/>
                  </a:lnTo>
                  <a:lnTo>
                    <a:pt x="1050" y="1366"/>
                  </a:lnTo>
                  <a:lnTo>
                    <a:pt x="1050" y="1368"/>
                  </a:lnTo>
                  <a:lnTo>
                    <a:pt x="1052" y="1368"/>
                  </a:lnTo>
                  <a:lnTo>
                    <a:pt x="1052" y="1369"/>
                  </a:lnTo>
                  <a:lnTo>
                    <a:pt x="1050" y="1369"/>
                  </a:lnTo>
                  <a:lnTo>
                    <a:pt x="1050" y="1371"/>
                  </a:lnTo>
                  <a:lnTo>
                    <a:pt x="1049" y="1371"/>
                  </a:lnTo>
                  <a:lnTo>
                    <a:pt x="1047" y="1372"/>
                  </a:lnTo>
                  <a:lnTo>
                    <a:pt x="1047" y="1374"/>
                  </a:lnTo>
                  <a:lnTo>
                    <a:pt x="1046" y="1375"/>
                  </a:lnTo>
                  <a:lnTo>
                    <a:pt x="1046" y="1377"/>
                  </a:lnTo>
                  <a:lnTo>
                    <a:pt x="1046" y="1378"/>
                  </a:lnTo>
                  <a:lnTo>
                    <a:pt x="1047" y="1380"/>
                  </a:lnTo>
                  <a:lnTo>
                    <a:pt x="1047" y="1381"/>
                  </a:lnTo>
                  <a:lnTo>
                    <a:pt x="1047" y="1383"/>
                  </a:lnTo>
                  <a:lnTo>
                    <a:pt x="1046" y="1384"/>
                  </a:lnTo>
                  <a:lnTo>
                    <a:pt x="1046" y="1386"/>
                  </a:lnTo>
                  <a:lnTo>
                    <a:pt x="1045" y="1386"/>
                  </a:lnTo>
                  <a:lnTo>
                    <a:pt x="1045" y="1387"/>
                  </a:lnTo>
                  <a:lnTo>
                    <a:pt x="1043" y="1387"/>
                  </a:lnTo>
                  <a:lnTo>
                    <a:pt x="1043" y="1389"/>
                  </a:lnTo>
                  <a:lnTo>
                    <a:pt x="1043" y="1390"/>
                  </a:lnTo>
                  <a:lnTo>
                    <a:pt x="1042" y="1390"/>
                  </a:lnTo>
                  <a:lnTo>
                    <a:pt x="1042" y="1391"/>
                  </a:lnTo>
                  <a:lnTo>
                    <a:pt x="1042" y="1393"/>
                  </a:lnTo>
                  <a:lnTo>
                    <a:pt x="1040" y="1393"/>
                  </a:lnTo>
                  <a:lnTo>
                    <a:pt x="1040" y="1394"/>
                  </a:lnTo>
                  <a:lnTo>
                    <a:pt x="1039" y="1394"/>
                  </a:lnTo>
                  <a:lnTo>
                    <a:pt x="1039" y="1396"/>
                  </a:lnTo>
                  <a:lnTo>
                    <a:pt x="1039" y="1397"/>
                  </a:lnTo>
                  <a:lnTo>
                    <a:pt x="1037" y="1397"/>
                  </a:lnTo>
                  <a:lnTo>
                    <a:pt x="1037" y="1399"/>
                  </a:lnTo>
                  <a:lnTo>
                    <a:pt x="1037" y="1400"/>
                  </a:lnTo>
                  <a:lnTo>
                    <a:pt x="1037" y="1402"/>
                  </a:lnTo>
                  <a:lnTo>
                    <a:pt x="1037" y="1402"/>
                  </a:lnTo>
                  <a:lnTo>
                    <a:pt x="1037" y="1403"/>
                  </a:lnTo>
                  <a:lnTo>
                    <a:pt x="1036" y="1403"/>
                  </a:lnTo>
                  <a:lnTo>
                    <a:pt x="1034" y="1405"/>
                  </a:lnTo>
                  <a:lnTo>
                    <a:pt x="1033" y="1405"/>
                  </a:lnTo>
                  <a:lnTo>
                    <a:pt x="1031" y="1405"/>
                  </a:lnTo>
                  <a:lnTo>
                    <a:pt x="1031" y="1406"/>
                  </a:lnTo>
                  <a:lnTo>
                    <a:pt x="1030" y="1406"/>
                  </a:lnTo>
                  <a:lnTo>
                    <a:pt x="1030" y="1408"/>
                  </a:lnTo>
                  <a:lnTo>
                    <a:pt x="1030" y="1409"/>
                  </a:lnTo>
                  <a:lnTo>
                    <a:pt x="1030" y="1411"/>
                  </a:lnTo>
                  <a:lnTo>
                    <a:pt x="1028" y="1411"/>
                  </a:lnTo>
                  <a:lnTo>
                    <a:pt x="1027" y="1411"/>
                  </a:lnTo>
                  <a:lnTo>
                    <a:pt x="1027" y="1411"/>
                  </a:lnTo>
                  <a:lnTo>
                    <a:pt x="1025" y="1411"/>
                  </a:lnTo>
                  <a:lnTo>
                    <a:pt x="1024" y="1411"/>
                  </a:lnTo>
                  <a:lnTo>
                    <a:pt x="1022" y="1411"/>
                  </a:lnTo>
                  <a:lnTo>
                    <a:pt x="1022" y="1409"/>
                  </a:lnTo>
                  <a:lnTo>
                    <a:pt x="1021" y="1409"/>
                  </a:lnTo>
                  <a:lnTo>
                    <a:pt x="1021" y="1411"/>
                  </a:lnTo>
                  <a:lnTo>
                    <a:pt x="1019" y="1412"/>
                  </a:lnTo>
                  <a:lnTo>
                    <a:pt x="1018" y="1412"/>
                  </a:lnTo>
                  <a:lnTo>
                    <a:pt x="1018" y="1411"/>
                  </a:lnTo>
                  <a:lnTo>
                    <a:pt x="1016" y="1411"/>
                  </a:lnTo>
                  <a:lnTo>
                    <a:pt x="1015" y="1411"/>
                  </a:lnTo>
                  <a:lnTo>
                    <a:pt x="1014" y="1412"/>
                  </a:lnTo>
                  <a:lnTo>
                    <a:pt x="1014" y="1411"/>
                  </a:lnTo>
                  <a:lnTo>
                    <a:pt x="1012" y="1411"/>
                  </a:lnTo>
                  <a:lnTo>
                    <a:pt x="1011" y="1412"/>
                  </a:lnTo>
                  <a:lnTo>
                    <a:pt x="1009" y="1412"/>
                  </a:lnTo>
                  <a:lnTo>
                    <a:pt x="1009" y="1414"/>
                  </a:lnTo>
                  <a:lnTo>
                    <a:pt x="1009" y="1415"/>
                  </a:lnTo>
                  <a:lnTo>
                    <a:pt x="1008" y="1415"/>
                  </a:lnTo>
                  <a:lnTo>
                    <a:pt x="1006" y="1415"/>
                  </a:lnTo>
                  <a:lnTo>
                    <a:pt x="1006" y="1417"/>
                  </a:lnTo>
                  <a:lnTo>
                    <a:pt x="1005" y="1417"/>
                  </a:lnTo>
                  <a:lnTo>
                    <a:pt x="1005" y="1418"/>
                  </a:lnTo>
                  <a:lnTo>
                    <a:pt x="1005" y="1420"/>
                  </a:lnTo>
                  <a:lnTo>
                    <a:pt x="1003" y="1420"/>
                  </a:lnTo>
                  <a:lnTo>
                    <a:pt x="1003" y="1418"/>
                  </a:lnTo>
                  <a:lnTo>
                    <a:pt x="1002" y="1418"/>
                  </a:lnTo>
                  <a:lnTo>
                    <a:pt x="1000" y="1418"/>
                  </a:lnTo>
                  <a:lnTo>
                    <a:pt x="999" y="1418"/>
                  </a:lnTo>
                  <a:lnTo>
                    <a:pt x="999" y="1420"/>
                  </a:lnTo>
                  <a:lnTo>
                    <a:pt x="997" y="1420"/>
                  </a:lnTo>
                  <a:lnTo>
                    <a:pt x="997" y="1418"/>
                  </a:lnTo>
                  <a:lnTo>
                    <a:pt x="996" y="1418"/>
                  </a:lnTo>
                  <a:lnTo>
                    <a:pt x="996" y="1420"/>
                  </a:lnTo>
                  <a:lnTo>
                    <a:pt x="994" y="1421"/>
                  </a:lnTo>
                  <a:lnTo>
                    <a:pt x="993" y="1421"/>
                  </a:lnTo>
                  <a:lnTo>
                    <a:pt x="993" y="1423"/>
                  </a:lnTo>
                  <a:lnTo>
                    <a:pt x="991" y="1423"/>
                  </a:lnTo>
                  <a:lnTo>
                    <a:pt x="991" y="1424"/>
                  </a:lnTo>
                  <a:lnTo>
                    <a:pt x="991" y="1424"/>
                  </a:lnTo>
                  <a:lnTo>
                    <a:pt x="990" y="1425"/>
                  </a:lnTo>
                  <a:lnTo>
                    <a:pt x="988" y="1425"/>
                  </a:lnTo>
                  <a:lnTo>
                    <a:pt x="987" y="1427"/>
                  </a:lnTo>
                  <a:lnTo>
                    <a:pt x="987" y="1428"/>
                  </a:lnTo>
                  <a:lnTo>
                    <a:pt x="985" y="1430"/>
                  </a:lnTo>
                  <a:lnTo>
                    <a:pt x="985" y="1431"/>
                  </a:lnTo>
                  <a:lnTo>
                    <a:pt x="984" y="1431"/>
                  </a:lnTo>
                  <a:lnTo>
                    <a:pt x="984" y="1433"/>
                  </a:lnTo>
                  <a:lnTo>
                    <a:pt x="982" y="1433"/>
                  </a:lnTo>
                  <a:lnTo>
                    <a:pt x="982" y="1434"/>
                  </a:lnTo>
                  <a:lnTo>
                    <a:pt x="981" y="1434"/>
                  </a:lnTo>
                  <a:lnTo>
                    <a:pt x="981" y="1436"/>
                  </a:lnTo>
                  <a:lnTo>
                    <a:pt x="981" y="1437"/>
                  </a:lnTo>
                  <a:lnTo>
                    <a:pt x="981" y="1437"/>
                  </a:lnTo>
                  <a:lnTo>
                    <a:pt x="981" y="1439"/>
                  </a:lnTo>
                  <a:lnTo>
                    <a:pt x="980" y="1440"/>
                  </a:lnTo>
                  <a:lnTo>
                    <a:pt x="980" y="1442"/>
                  </a:lnTo>
                  <a:lnTo>
                    <a:pt x="981" y="1442"/>
                  </a:lnTo>
                  <a:lnTo>
                    <a:pt x="981" y="1443"/>
                  </a:lnTo>
                  <a:lnTo>
                    <a:pt x="981" y="1445"/>
                  </a:lnTo>
                  <a:lnTo>
                    <a:pt x="981" y="1446"/>
                  </a:lnTo>
                  <a:lnTo>
                    <a:pt x="981" y="1448"/>
                  </a:lnTo>
                  <a:lnTo>
                    <a:pt x="982" y="1448"/>
                  </a:lnTo>
                  <a:lnTo>
                    <a:pt x="982" y="1449"/>
                  </a:lnTo>
                  <a:lnTo>
                    <a:pt x="981" y="1451"/>
                  </a:lnTo>
                  <a:lnTo>
                    <a:pt x="981" y="1452"/>
                  </a:lnTo>
                  <a:lnTo>
                    <a:pt x="981" y="1454"/>
                  </a:lnTo>
                  <a:lnTo>
                    <a:pt x="981" y="1455"/>
                  </a:lnTo>
                  <a:lnTo>
                    <a:pt x="980" y="1455"/>
                  </a:lnTo>
                  <a:lnTo>
                    <a:pt x="980" y="1456"/>
                  </a:lnTo>
                  <a:lnTo>
                    <a:pt x="978" y="1455"/>
                  </a:lnTo>
                  <a:lnTo>
                    <a:pt x="978" y="1456"/>
                  </a:lnTo>
                  <a:lnTo>
                    <a:pt x="980" y="1456"/>
                  </a:lnTo>
                  <a:lnTo>
                    <a:pt x="980" y="1458"/>
                  </a:lnTo>
                  <a:lnTo>
                    <a:pt x="978" y="1458"/>
                  </a:lnTo>
                  <a:lnTo>
                    <a:pt x="978" y="1459"/>
                  </a:lnTo>
                  <a:lnTo>
                    <a:pt x="977" y="1459"/>
                  </a:lnTo>
                  <a:lnTo>
                    <a:pt x="975" y="1461"/>
                  </a:lnTo>
                  <a:lnTo>
                    <a:pt x="974" y="1462"/>
                  </a:lnTo>
                  <a:lnTo>
                    <a:pt x="972" y="1464"/>
                  </a:lnTo>
                  <a:lnTo>
                    <a:pt x="971" y="1465"/>
                  </a:lnTo>
                  <a:lnTo>
                    <a:pt x="971" y="1467"/>
                  </a:lnTo>
                  <a:lnTo>
                    <a:pt x="969" y="1468"/>
                  </a:lnTo>
                  <a:lnTo>
                    <a:pt x="968" y="1473"/>
                  </a:lnTo>
                  <a:lnTo>
                    <a:pt x="968" y="1473"/>
                  </a:lnTo>
                  <a:lnTo>
                    <a:pt x="965" y="1477"/>
                  </a:lnTo>
                  <a:lnTo>
                    <a:pt x="965" y="1479"/>
                  </a:lnTo>
                  <a:lnTo>
                    <a:pt x="963" y="1480"/>
                  </a:lnTo>
                  <a:lnTo>
                    <a:pt x="962" y="1482"/>
                  </a:lnTo>
                  <a:lnTo>
                    <a:pt x="960" y="1483"/>
                  </a:lnTo>
                  <a:lnTo>
                    <a:pt x="960" y="1482"/>
                  </a:lnTo>
                  <a:lnTo>
                    <a:pt x="960" y="1480"/>
                  </a:lnTo>
                  <a:lnTo>
                    <a:pt x="960" y="1479"/>
                  </a:lnTo>
                  <a:lnTo>
                    <a:pt x="962" y="1479"/>
                  </a:lnTo>
                  <a:lnTo>
                    <a:pt x="962" y="1477"/>
                  </a:lnTo>
                  <a:lnTo>
                    <a:pt x="963" y="1477"/>
                  </a:lnTo>
                  <a:lnTo>
                    <a:pt x="965" y="1476"/>
                  </a:lnTo>
                  <a:lnTo>
                    <a:pt x="965" y="1474"/>
                  </a:lnTo>
                  <a:lnTo>
                    <a:pt x="965" y="1473"/>
                  </a:lnTo>
                  <a:lnTo>
                    <a:pt x="966" y="1473"/>
                  </a:lnTo>
                  <a:lnTo>
                    <a:pt x="966" y="1473"/>
                  </a:lnTo>
                  <a:lnTo>
                    <a:pt x="965" y="1473"/>
                  </a:lnTo>
                  <a:lnTo>
                    <a:pt x="963" y="1473"/>
                  </a:lnTo>
                  <a:lnTo>
                    <a:pt x="963" y="1473"/>
                  </a:lnTo>
                  <a:lnTo>
                    <a:pt x="962" y="1473"/>
                  </a:lnTo>
                  <a:lnTo>
                    <a:pt x="962" y="1473"/>
                  </a:lnTo>
                  <a:lnTo>
                    <a:pt x="960" y="1473"/>
                  </a:lnTo>
                  <a:lnTo>
                    <a:pt x="960" y="1473"/>
                  </a:lnTo>
                  <a:lnTo>
                    <a:pt x="960" y="1474"/>
                  </a:lnTo>
                  <a:lnTo>
                    <a:pt x="960" y="1476"/>
                  </a:lnTo>
                  <a:lnTo>
                    <a:pt x="959" y="1474"/>
                  </a:lnTo>
                  <a:lnTo>
                    <a:pt x="959" y="1476"/>
                  </a:lnTo>
                  <a:lnTo>
                    <a:pt x="959" y="1477"/>
                  </a:lnTo>
                  <a:lnTo>
                    <a:pt x="959" y="1479"/>
                  </a:lnTo>
                  <a:lnTo>
                    <a:pt x="957" y="1479"/>
                  </a:lnTo>
                  <a:lnTo>
                    <a:pt x="957" y="1480"/>
                  </a:lnTo>
                  <a:lnTo>
                    <a:pt x="956" y="1480"/>
                  </a:lnTo>
                  <a:lnTo>
                    <a:pt x="956" y="1482"/>
                  </a:lnTo>
                  <a:lnTo>
                    <a:pt x="956" y="1482"/>
                  </a:lnTo>
                  <a:lnTo>
                    <a:pt x="956" y="1483"/>
                  </a:lnTo>
                  <a:lnTo>
                    <a:pt x="956" y="1485"/>
                  </a:lnTo>
                  <a:lnTo>
                    <a:pt x="954" y="1485"/>
                  </a:lnTo>
                  <a:lnTo>
                    <a:pt x="954" y="1486"/>
                  </a:lnTo>
                  <a:lnTo>
                    <a:pt x="954" y="1488"/>
                  </a:lnTo>
                  <a:lnTo>
                    <a:pt x="954" y="1489"/>
                  </a:lnTo>
                  <a:lnTo>
                    <a:pt x="954" y="1490"/>
                  </a:lnTo>
                  <a:lnTo>
                    <a:pt x="953" y="1492"/>
                  </a:lnTo>
                  <a:lnTo>
                    <a:pt x="953" y="1493"/>
                  </a:lnTo>
                  <a:lnTo>
                    <a:pt x="951" y="1495"/>
                  </a:lnTo>
                  <a:lnTo>
                    <a:pt x="951" y="1498"/>
                  </a:lnTo>
                  <a:lnTo>
                    <a:pt x="950" y="1499"/>
                  </a:lnTo>
                  <a:lnTo>
                    <a:pt x="949" y="1501"/>
                  </a:lnTo>
                  <a:lnTo>
                    <a:pt x="947" y="1501"/>
                  </a:lnTo>
                  <a:lnTo>
                    <a:pt x="947" y="1502"/>
                  </a:lnTo>
                  <a:lnTo>
                    <a:pt x="946" y="1502"/>
                  </a:lnTo>
                  <a:lnTo>
                    <a:pt x="946" y="1504"/>
                  </a:lnTo>
                  <a:lnTo>
                    <a:pt x="944" y="1504"/>
                  </a:lnTo>
                  <a:lnTo>
                    <a:pt x="944" y="1505"/>
                  </a:lnTo>
                  <a:lnTo>
                    <a:pt x="944" y="1507"/>
                  </a:lnTo>
                  <a:lnTo>
                    <a:pt x="943" y="1507"/>
                  </a:lnTo>
                  <a:lnTo>
                    <a:pt x="943" y="1508"/>
                  </a:lnTo>
                  <a:lnTo>
                    <a:pt x="943" y="1508"/>
                  </a:lnTo>
                  <a:lnTo>
                    <a:pt x="941" y="1508"/>
                  </a:lnTo>
                  <a:lnTo>
                    <a:pt x="940" y="1510"/>
                  </a:lnTo>
                  <a:lnTo>
                    <a:pt x="940" y="1511"/>
                  </a:lnTo>
                  <a:lnTo>
                    <a:pt x="938" y="1511"/>
                  </a:lnTo>
                  <a:lnTo>
                    <a:pt x="937" y="1513"/>
                  </a:lnTo>
                  <a:lnTo>
                    <a:pt x="935" y="1513"/>
                  </a:lnTo>
                  <a:lnTo>
                    <a:pt x="934" y="1513"/>
                  </a:lnTo>
                  <a:lnTo>
                    <a:pt x="932" y="1514"/>
                  </a:lnTo>
                  <a:lnTo>
                    <a:pt x="932" y="1513"/>
                  </a:lnTo>
                  <a:lnTo>
                    <a:pt x="931" y="1513"/>
                  </a:lnTo>
                  <a:lnTo>
                    <a:pt x="929" y="1513"/>
                  </a:lnTo>
                  <a:lnTo>
                    <a:pt x="929" y="1511"/>
                  </a:lnTo>
                  <a:lnTo>
                    <a:pt x="928" y="1511"/>
                  </a:lnTo>
                  <a:lnTo>
                    <a:pt x="926" y="1511"/>
                  </a:lnTo>
                  <a:lnTo>
                    <a:pt x="925" y="1513"/>
                  </a:lnTo>
                  <a:lnTo>
                    <a:pt x="923" y="1513"/>
                  </a:lnTo>
                  <a:lnTo>
                    <a:pt x="922" y="1513"/>
                  </a:lnTo>
                  <a:lnTo>
                    <a:pt x="922" y="1511"/>
                  </a:lnTo>
                  <a:lnTo>
                    <a:pt x="920" y="1511"/>
                  </a:lnTo>
                  <a:lnTo>
                    <a:pt x="920" y="1511"/>
                  </a:lnTo>
                  <a:lnTo>
                    <a:pt x="919" y="1511"/>
                  </a:lnTo>
                  <a:lnTo>
                    <a:pt x="919" y="1510"/>
                  </a:lnTo>
                  <a:lnTo>
                    <a:pt x="918" y="1510"/>
                  </a:lnTo>
                  <a:lnTo>
                    <a:pt x="918" y="1508"/>
                  </a:lnTo>
                  <a:lnTo>
                    <a:pt x="916" y="1508"/>
                  </a:lnTo>
                  <a:lnTo>
                    <a:pt x="915" y="1508"/>
                  </a:lnTo>
                  <a:lnTo>
                    <a:pt x="913" y="1508"/>
                  </a:lnTo>
                  <a:lnTo>
                    <a:pt x="912" y="1508"/>
                  </a:lnTo>
                  <a:lnTo>
                    <a:pt x="912" y="1508"/>
                  </a:lnTo>
                  <a:lnTo>
                    <a:pt x="910" y="1508"/>
                  </a:lnTo>
                  <a:lnTo>
                    <a:pt x="910" y="1507"/>
                  </a:lnTo>
                  <a:lnTo>
                    <a:pt x="909" y="1507"/>
                  </a:lnTo>
                  <a:lnTo>
                    <a:pt x="909" y="1505"/>
                  </a:lnTo>
                  <a:lnTo>
                    <a:pt x="907" y="1505"/>
                  </a:lnTo>
                  <a:lnTo>
                    <a:pt x="907" y="1507"/>
                  </a:lnTo>
                  <a:lnTo>
                    <a:pt x="907" y="1508"/>
                  </a:lnTo>
                  <a:lnTo>
                    <a:pt x="907" y="1508"/>
                  </a:lnTo>
                  <a:lnTo>
                    <a:pt x="907" y="1510"/>
                  </a:lnTo>
                  <a:lnTo>
                    <a:pt x="909" y="1510"/>
                  </a:lnTo>
                  <a:lnTo>
                    <a:pt x="909" y="1511"/>
                  </a:lnTo>
                  <a:lnTo>
                    <a:pt x="910" y="1511"/>
                  </a:lnTo>
                  <a:lnTo>
                    <a:pt x="912" y="1513"/>
                  </a:lnTo>
                  <a:lnTo>
                    <a:pt x="913" y="1513"/>
                  </a:lnTo>
                  <a:lnTo>
                    <a:pt x="913" y="1514"/>
                  </a:lnTo>
                  <a:lnTo>
                    <a:pt x="915" y="1514"/>
                  </a:lnTo>
                  <a:lnTo>
                    <a:pt x="916" y="1516"/>
                  </a:lnTo>
                  <a:lnTo>
                    <a:pt x="918" y="1517"/>
                  </a:lnTo>
                  <a:lnTo>
                    <a:pt x="918" y="1519"/>
                  </a:lnTo>
                  <a:lnTo>
                    <a:pt x="916" y="1519"/>
                  </a:lnTo>
                  <a:lnTo>
                    <a:pt x="916" y="1520"/>
                  </a:lnTo>
                  <a:lnTo>
                    <a:pt x="916" y="1521"/>
                  </a:lnTo>
                  <a:lnTo>
                    <a:pt x="916" y="1523"/>
                  </a:lnTo>
                  <a:lnTo>
                    <a:pt x="916" y="1524"/>
                  </a:lnTo>
                  <a:lnTo>
                    <a:pt x="918" y="1526"/>
                  </a:lnTo>
                  <a:lnTo>
                    <a:pt x="919" y="1526"/>
                  </a:lnTo>
                  <a:lnTo>
                    <a:pt x="920" y="1526"/>
                  </a:lnTo>
                  <a:lnTo>
                    <a:pt x="920" y="1527"/>
                  </a:lnTo>
                  <a:lnTo>
                    <a:pt x="920" y="1529"/>
                  </a:lnTo>
                  <a:lnTo>
                    <a:pt x="920" y="1530"/>
                  </a:lnTo>
                  <a:lnTo>
                    <a:pt x="920" y="1532"/>
                  </a:lnTo>
                  <a:lnTo>
                    <a:pt x="920" y="1533"/>
                  </a:lnTo>
                  <a:lnTo>
                    <a:pt x="919" y="1535"/>
                  </a:lnTo>
                  <a:lnTo>
                    <a:pt x="919" y="1536"/>
                  </a:lnTo>
                  <a:lnTo>
                    <a:pt x="918" y="1538"/>
                  </a:lnTo>
                  <a:lnTo>
                    <a:pt x="918" y="1539"/>
                  </a:lnTo>
                  <a:lnTo>
                    <a:pt x="916" y="1539"/>
                  </a:lnTo>
                  <a:lnTo>
                    <a:pt x="916" y="1541"/>
                  </a:lnTo>
                  <a:lnTo>
                    <a:pt x="915" y="1541"/>
                  </a:lnTo>
                  <a:lnTo>
                    <a:pt x="915" y="1542"/>
                  </a:lnTo>
                  <a:lnTo>
                    <a:pt x="915" y="1544"/>
                  </a:lnTo>
                  <a:lnTo>
                    <a:pt x="913" y="1544"/>
                  </a:lnTo>
                  <a:lnTo>
                    <a:pt x="913" y="1544"/>
                  </a:lnTo>
                  <a:lnTo>
                    <a:pt x="912" y="1544"/>
                  </a:lnTo>
                  <a:lnTo>
                    <a:pt x="910" y="1545"/>
                  </a:lnTo>
                  <a:lnTo>
                    <a:pt x="909" y="1547"/>
                  </a:lnTo>
                  <a:lnTo>
                    <a:pt x="907" y="1547"/>
                  </a:lnTo>
                  <a:lnTo>
                    <a:pt x="906" y="1547"/>
                  </a:lnTo>
                  <a:lnTo>
                    <a:pt x="903" y="1548"/>
                  </a:lnTo>
                  <a:lnTo>
                    <a:pt x="900" y="1548"/>
                  </a:lnTo>
                  <a:lnTo>
                    <a:pt x="898" y="1550"/>
                  </a:lnTo>
                  <a:lnTo>
                    <a:pt x="897" y="1550"/>
                  </a:lnTo>
                  <a:lnTo>
                    <a:pt x="895" y="1550"/>
                  </a:lnTo>
                  <a:lnTo>
                    <a:pt x="892" y="1551"/>
                  </a:lnTo>
                  <a:lnTo>
                    <a:pt x="891" y="1551"/>
                  </a:lnTo>
                  <a:lnTo>
                    <a:pt x="889" y="1551"/>
                  </a:lnTo>
                  <a:lnTo>
                    <a:pt x="888" y="1551"/>
                  </a:lnTo>
                  <a:lnTo>
                    <a:pt x="887" y="1551"/>
                  </a:lnTo>
                  <a:lnTo>
                    <a:pt x="885" y="1551"/>
                  </a:lnTo>
                  <a:lnTo>
                    <a:pt x="885" y="1551"/>
                  </a:lnTo>
                  <a:lnTo>
                    <a:pt x="884" y="1551"/>
                  </a:lnTo>
                  <a:lnTo>
                    <a:pt x="882" y="1551"/>
                  </a:lnTo>
                  <a:lnTo>
                    <a:pt x="881" y="1551"/>
                  </a:lnTo>
                  <a:lnTo>
                    <a:pt x="881" y="1550"/>
                  </a:lnTo>
                  <a:lnTo>
                    <a:pt x="879" y="1550"/>
                  </a:lnTo>
                  <a:lnTo>
                    <a:pt x="879" y="1551"/>
                  </a:lnTo>
                  <a:lnTo>
                    <a:pt x="879" y="1553"/>
                  </a:lnTo>
                  <a:lnTo>
                    <a:pt x="879" y="1554"/>
                  </a:lnTo>
                  <a:lnTo>
                    <a:pt x="879" y="1555"/>
                  </a:lnTo>
                  <a:lnTo>
                    <a:pt x="881" y="1555"/>
                  </a:lnTo>
                  <a:lnTo>
                    <a:pt x="881" y="1557"/>
                  </a:lnTo>
                  <a:lnTo>
                    <a:pt x="881" y="1558"/>
                  </a:lnTo>
                  <a:lnTo>
                    <a:pt x="881" y="1560"/>
                  </a:lnTo>
                  <a:lnTo>
                    <a:pt x="879" y="1560"/>
                  </a:lnTo>
                  <a:lnTo>
                    <a:pt x="879" y="1561"/>
                  </a:lnTo>
                  <a:lnTo>
                    <a:pt x="878" y="1561"/>
                  </a:lnTo>
                  <a:lnTo>
                    <a:pt x="879" y="1563"/>
                  </a:lnTo>
                  <a:lnTo>
                    <a:pt x="878" y="1563"/>
                  </a:lnTo>
                  <a:lnTo>
                    <a:pt x="878" y="1564"/>
                  </a:lnTo>
                  <a:lnTo>
                    <a:pt x="878" y="1566"/>
                  </a:lnTo>
                  <a:lnTo>
                    <a:pt x="879" y="1566"/>
                  </a:lnTo>
                  <a:lnTo>
                    <a:pt x="879" y="1567"/>
                  </a:lnTo>
                  <a:lnTo>
                    <a:pt x="879" y="1569"/>
                  </a:lnTo>
                  <a:lnTo>
                    <a:pt x="879" y="1570"/>
                  </a:lnTo>
                  <a:lnTo>
                    <a:pt x="878" y="1570"/>
                  </a:lnTo>
                  <a:lnTo>
                    <a:pt x="876" y="1572"/>
                  </a:lnTo>
                  <a:lnTo>
                    <a:pt x="875" y="1572"/>
                  </a:lnTo>
                  <a:lnTo>
                    <a:pt x="873" y="1573"/>
                  </a:lnTo>
                  <a:lnTo>
                    <a:pt x="870" y="1573"/>
                  </a:lnTo>
                  <a:lnTo>
                    <a:pt x="869" y="1573"/>
                  </a:lnTo>
                  <a:lnTo>
                    <a:pt x="867" y="1573"/>
                  </a:lnTo>
                  <a:lnTo>
                    <a:pt x="866" y="1572"/>
                  </a:lnTo>
                  <a:lnTo>
                    <a:pt x="864" y="1572"/>
                  </a:lnTo>
                  <a:lnTo>
                    <a:pt x="863" y="1570"/>
                  </a:lnTo>
                  <a:lnTo>
                    <a:pt x="861" y="1570"/>
                  </a:lnTo>
                  <a:lnTo>
                    <a:pt x="860" y="1570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7" y="1569"/>
                  </a:lnTo>
                  <a:lnTo>
                    <a:pt x="857" y="1570"/>
                  </a:lnTo>
                  <a:lnTo>
                    <a:pt x="857" y="1572"/>
                  </a:lnTo>
                  <a:lnTo>
                    <a:pt x="857" y="1573"/>
                  </a:lnTo>
                  <a:lnTo>
                    <a:pt x="857" y="1575"/>
                  </a:lnTo>
                  <a:lnTo>
                    <a:pt x="857" y="1576"/>
                  </a:lnTo>
                  <a:lnTo>
                    <a:pt x="858" y="1576"/>
                  </a:lnTo>
                  <a:lnTo>
                    <a:pt x="858" y="1578"/>
                  </a:lnTo>
                  <a:lnTo>
                    <a:pt x="857" y="1578"/>
                  </a:lnTo>
                  <a:lnTo>
                    <a:pt x="857" y="1579"/>
                  </a:lnTo>
                  <a:lnTo>
                    <a:pt x="858" y="1579"/>
                  </a:lnTo>
                  <a:lnTo>
                    <a:pt x="857" y="1579"/>
                  </a:lnTo>
                  <a:lnTo>
                    <a:pt x="857" y="1581"/>
                  </a:lnTo>
                  <a:lnTo>
                    <a:pt x="858" y="1582"/>
                  </a:lnTo>
                  <a:lnTo>
                    <a:pt x="860" y="1582"/>
                  </a:lnTo>
                  <a:lnTo>
                    <a:pt x="860" y="1584"/>
                  </a:lnTo>
                  <a:lnTo>
                    <a:pt x="861" y="1584"/>
                  </a:lnTo>
                  <a:lnTo>
                    <a:pt x="861" y="1585"/>
                  </a:lnTo>
                  <a:lnTo>
                    <a:pt x="861" y="1586"/>
                  </a:lnTo>
                  <a:lnTo>
                    <a:pt x="860" y="1586"/>
                  </a:lnTo>
                  <a:lnTo>
                    <a:pt x="858" y="1586"/>
                  </a:lnTo>
                  <a:lnTo>
                    <a:pt x="858" y="1588"/>
                  </a:lnTo>
                  <a:lnTo>
                    <a:pt x="858" y="1589"/>
                  </a:lnTo>
                  <a:lnTo>
                    <a:pt x="860" y="1589"/>
                  </a:lnTo>
                  <a:lnTo>
                    <a:pt x="861" y="1591"/>
                  </a:lnTo>
                  <a:lnTo>
                    <a:pt x="863" y="1591"/>
                  </a:lnTo>
                  <a:lnTo>
                    <a:pt x="861" y="1592"/>
                  </a:lnTo>
                  <a:lnTo>
                    <a:pt x="860" y="1592"/>
                  </a:lnTo>
                  <a:lnTo>
                    <a:pt x="858" y="1594"/>
                  </a:lnTo>
                  <a:lnTo>
                    <a:pt x="857" y="1594"/>
                  </a:lnTo>
                  <a:lnTo>
                    <a:pt x="857" y="1595"/>
                  </a:lnTo>
                  <a:lnTo>
                    <a:pt x="857" y="1597"/>
                  </a:lnTo>
                  <a:lnTo>
                    <a:pt x="855" y="1597"/>
                  </a:lnTo>
                  <a:lnTo>
                    <a:pt x="855" y="1598"/>
                  </a:lnTo>
                  <a:lnTo>
                    <a:pt x="855" y="1600"/>
                  </a:lnTo>
                  <a:lnTo>
                    <a:pt x="855" y="1601"/>
                  </a:lnTo>
                  <a:lnTo>
                    <a:pt x="855" y="1603"/>
                  </a:lnTo>
                  <a:lnTo>
                    <a:pt x="855" y="1604"/>
                  </a:lnTo>
                  <a:lnTo>
                    <a:pt x="855" y="1606"/>
                  </a:lnTo>
                  <a:lnTo>
                    <a:pt x="855" y="1607"/>
                  </a:lnTo>
                  <a:lnTo>
                    <a:pt x="855" y="1609"/>
                  </a:lnTo>
                  <a:lnTo>
                    <a:pt x="854" y="1609"/>
                  </a:lnTo>
                  <a:lnTo>
                    <a:pt x="853" y="1609"/>
                  </a:lnTo>
                  <a:lnTo>
                    <a:pt x="853" y="1610"/>
                  </a:lnTo>
                  <a:lnTo>
                    <a:pt x="853" y="1612"/>
                  </a:lnTo>
                  <a:lnTo>
                    <a:pt x="853" y="1613"/>
                  </a:lnTo>
                  <a:lnTo>
                    <a:pt x="851" y="1613"/>
                  </a:lnTo>
                  <a:lnTo>
                    <a:pt x="850" y="1613"/>
                  </a:lnTo>
                  <a:lnTo>
                    <a:pt x="850" y="1613"/>
                  </a:lnTo>
                  <a:lnTo>
                    <a:pt x="848" y="1613"/>
                  </a:lnTo>
                  <a:lnTo>
                    <a:pt x="848" y="1615"/>
                  </a:lnTo>
                  <a:lnTo>
                    <a:pt x="847" y="1615"/>
                  </a:lnTo>
                  <a:lnTo>
                    <a:pt x="845" y="1615"/>
                  </a:lnTo>
                  <a:lnTo>
                    <a:pt x="844" y="1616"/>
                  </a:lnTo>
                  <a:lnTo>
                    <a:pt x="844" y="1616"/>
                  </a:lnTo>
                  <a:lnTo>
                    <a:pt x="842" y="1616"/>
                  </a:lnTo>
                  <a:lnTo>
                    <a:pt x="842" y="1618"/>
                  </a:lnTo>
                  <a:lnTo>
                    <a:pt x="841" y="1618"/>
                  </a:lnTo>
                  <a:lnTo>
                    <a:pt x="841" y="1619"/>
                  </a:lnTo>
                  <a:lnTo>
                    <a:pt x="841" y="1620"/>
                  </a:lnTo>
                  <a:lnTo>
                    <a:pt x="839" y="1620"/>
                  </a:lnTo>
                  <a:lnTo>
                    <a:pt x="839" y="1622"/>
                  </a:lnTo>
                  <a:lnTo>
                    <a:pt x="839" y="1623"/>
                  </a:lnTo>
                  <a:lnTo>
                    <a:pt x="839" y="1626"/>
                  </a:lnTo>
                  <a:lnTo>
                    <a:pt x="841" y="1628"/>
                  </a:lnTo>
                  <a:lnTo>
                    <a:pt x="841" y="1629"/>
                  </a:lnTo>
                  <a:lnTo>
                    <a:pt x="842" y="1629"/>
                  </a:lnTo>
                  <a:lnTo>
                    <a:pt x="842" y="1631"/>
                  </a:lnTo>
                  <a:lnTo>
                    <a:pt x="844" y="1631"/>
                  </a:lnTo>
                  <a:lnTo>
                    <a:pt x="844" y="1632"/>
                  </a:lnTo>
                  <a:lnTo>
                    <a:pt x="845" y="1632"/>
                  </a:lnTo>
                  <a:lnTo>
                    <a:pt x="845" y="1634"/>
                  </a:lnTo>
                  <a:lnTo>
                    <a:pt x="847" y="1634"/>
                  </a:lnTo>
                  <a:lnTo>
                    <a:pt x="848" y="1634"/>
                  </a:lnTo>
                  <a:lnTo>
                    <a:pt x="850" y="1634"/>
                  </a:lnTo>
                  <a:lnTo>
                    <a:pt x="850" y="1634"/>
                  </a:lnTo>
                  <a:lnTo>
                    <a:pt x="851" y="1635"/>
                  </a:lnTo>
                  <a:lnTo>
                    <a:pt x="853" y="1635"/>
                  </a:lnTo>
                  <a:lnTo>
                    <a:pt x="853" y="1637"/>
                  </a:lnTo>
                  <a:lnTo>
                    <a:pt x="853" y="1638"/>
                  </a:lnTo>
                  <a:lnTo>
                    <a:pt x="853" y="1640"/>
                  </a:lnTo>
                  <a:lnTo>
                    <a:pt x="851" y="1641"/>
                  </a:lnTo>
                  <a:lnTo>
                    <a:pt x="851" y="1643"/>
                  </a:lnTo>
                  <a:lnTo>
                    <a:pt x="851" y="1644"/>
                  </a:lnTo>
                  <a:lnTo>
                    <a:pt x="851" y="1646"/>
                  </a:lnTo>
                  <a:lnTo>
                    <a:pt x="850" y="1646"/>
                  </a:lnTo>
                  <a:lnTo>
                    <a:pt x="850" y="1647"/>
                  </a:lnTo>
                  <a:lnTo>
                    <a:pt x="850" y="1647"/>
                  </a:lnTo>
                  <a:lnTo>
                    <a:pt x="850" y="1649"/>
                  </a:lnTo>
                  <a:lnTo>
                    <a:pt x="848" y="1649"/>
                  </a:lnTo>
                  <a:lnTo>
                    <a:pt x="848" y="1650"/>
                  </a:lnTo>
                  <a:lnTo>
                    <a:pt x="847" y="1650"/>
                  </a:lnTo>
                  <a:lnTo>
                    <a:pt x="845" y="1650"/>
                  </a:lnTo>
                  <a:lnTo>
                    <a:pt x="845" y="1651"/>
                  </a:lnTo>
                  <a:lnTo>
                    <a:pt x="844" y="1651"/>
                  </a:lnTo>
                  <a:lnTo>
                    <a:pt x="844" y="1651"/>
                  </a:lnTo>
                  <a:lnTo>
                    <a:pt x="842" y="1651"/>
                  </a:lnTo>
                  <a:lnTo>
                    <a:pt x="842" y="1653"/>
                  </a:lnTo>
                  <a:lnTo>
                    <a:pt x="841" y="1653"/>
                  </a:lnTo>
                  <a:lnTo>
                    <a:pt x="841" y="1654"/>
                  </a:lnTo>
                  <a:lnTo>
                    <a:pt x="839" y="1656"/>
                  </a:lnTo>
                  <a:lnTo>
                    <a:pt x="839" y="1657"/>
                  </a:lnTo>
                  <a:lnTo>
                    <a:pt x="838" y="1659"/>
                  </a:lnTo>
                  <a:lnTo>
                    <a:pt x="839" y="1659"/>
                  </a:lnTo>
                  <a:lnTo>
                    <a:pt x="839" y="1660"/>
                  </a:lnTo>
                  <a:lnTo>
                    <a:pt x="838" y="1660"/>
                  </a:lnTo>
                  <a:lnTo>
                    <a:pt x="838" y="1662"/>
                  </a:lnTo>
                  <a:lnTo>
                    <a:pt x="838" y="1663"/>
                  </a:lnTo>
                  <a:lnTo>
                    <a:pt x="838" y="1665"/>
                  </a:lnTo>
                  <a:lnTo>
                    <a:pt x="838" y="1666"/>
                  </a:lnTo>
                  <a:lnTo>
                    <a:pt x="836" y="1668"/>
                  </a:lnTo>
                  <a:lnTo>
                    <a:pt x="835" y="1668"/>
                  </a:lnTo>
                  <a:lnTo>
                    <a:pt x="835" y="1669"/>
                  </a:lnTo>
                  <a:lnTo>
                    <a:pt x="833" y="1669"/>
                  </a:lnTo>
                  <a:lnTo>
                    <a:pt x="833" y="1668"/>
                  </a:lnTo>
                  <a:lnTo>
                    <a:pt x="832" y="1668"/>
                  </a:lnTo>
                  <a:lnTo>
                    <a:pt x="832" y="1669"/>
                  </a:lnTo>
                  <a:lnTo>
                    <a:pt x="832" y="1671"/>
                  </a:lnTo>
                  <a:lnTo>
                    <a:pt x="830" y="1671"/>
                  </a:lnTo>
                  <a:lnTo>
                    <a:pt x="829" y="1671"/>
                  </a:lnTo>
                  <a:lnTo>
                    <a:pt x="829" y="1672"/>
                  </a:lnTo>
                  <a:lnTo>
                    <a:pt x="827" y="1674"/>
                  </a:lnTo>
                  <a:lnTo>
                    <a:pt x="827" y="1675"/>
                  </a:lnTo>
                  <a:lnTo>
                    <a:pt x="827" y="1677"/>
                  </a:lnTo>
                  <a:lnTo>
                    <a:pt x="827" y="1678"/>
                  </a:lnTo>
                  <a:lnTo>
                    <a:pt x="826" y="1678"/>
                  </a:lnTo>
                  <a:lnTo>
                    <a:pt x="826" y="1680"/>
                  </a:lnTo>
                  <a:lnTo>
                    <a:pt x="824" y="1680"/>
                  </a:lnTo>
                  <a:lnTo>
                    <a:pt x="824" y="1681"/>
                  </a:lnTo>
                  <a:lnTo>
                    <a:pt x="826" y="1680"/>
                  </a:lnTo>
                  <a:lnTo>
                    <a:pt x="827" y="1680"/>
                  </a:lnTo>
                  <a:lnTo>
                    <a:pt x="827" y="1681"/>
                  </a:lnTo>
                  <a:lnTo>
                    <a:pt x="827" y="1682"/>
                  </a:lnTo>
                  <a:lnTo>
                    <a:pt x="827" y="1684"/>
                  </a:lnTo>
                  <a:lnTo>
                    <a:pt x="829" y="1685"/>
                  </a:lnTo>
                  <a:lnTo>
                    <a:pt x="829" y="1687"/>
                  </a:lnTo>
                  <a:lnTo>
                    <a:pt x="829" y="1687"/>
                  </a:lnTo>
                  <a:lnTo>
                    <a:pt x="829" y="1688"/>
                  </a:lnTo>
                  <a:lnTo>
                    <a:pt x="830" y="1690"/>
                  </a:lnTo>
                  <a:lnTo>
                    <a:pt x="832" y="1693"/>
                  </a:lnTo>
                  <a:lnTo>
                    <a:pt x="833" y="1694"/>
                  </a:lnTo>
                  <a:lnTo>
                    <a:pt x="833" y="1696"/>
                  </a:lnTo>
                  <a:lnTo>
                    <a:pt x="832" y="1696"/>
                  </a:lnTo>
                  <a:lnTo>
                    <a:pt x="832" y="1694"/>
                  </a:lnTo>
                  <a:lnTo>
                    <a:pt x="830" y="1694"/>
                  </a:lnTo>
                  <a:lnTo>
                    <a:pt x="829" y="1694"/>
                  </a:lnTo>
                  <a:lnTo>
                    <a:pt x="827" y="1694"/>
                  </a:lnTo>
                  <a:lnTo>
                    <a:pt x="827" y="1693"/>
                  </a:lnTo>
                  <a:lnTo>
                    <a:pt x="826" y="1693"/>
                  </a:lnTo>
                  <a:lnTo>
                    <a:pt x="824" y="1693"/>
                  </a:lnTo>
                  <a:lnTo>
                    <a:pt x="824" y="1694"/>
                  </a:lnTo>
                  <a:lnTo>
                    <a:pt x="824" y="1696"/>
                  </a:lnTo>
                  <a:lnTo>
                    <a:pt x="823" y="1696"/>
                  </a:lnTo>
                  <a:lnTo>
                    <a:pt x="823" y="1697"/>
                  </a:lnTo>
                  <a:lnTo>
                    <a:pt x="822" y="1697"/>
                  </a:lnTo>
                  <a:lnTo>
                    <a:pt x="820" y="1697"/>
                  </a:lnTo>
                  <a:lnTo>
                    <a:pt x="819" y="1697"/>
                  </a:lnTo>
                  <a:lnTo>
                    <a:pt x="819" y="1699"/>
                  </a:lnTo>
                  <a:lnTo>
                    <a:pt x="817" y="1699"/>
                  </a:lnTo>
                  <a:lnTo>
                    <a:pt x="817" y="1700"/>
                  </a:lnTo>
                  <a:lnTo>
                    <a:pt x="816" y="1700"/>
                  </a:lnTo>
                  <a:lnTo>
                    <a:pt x="814" y="1700"/>
                  </a:lnTo>
                  <a:lnTo>
                    <a:pt x="814" y="1702"/>
                  </a:lnTo>
                  <a:lnTo>
                    <a:pt x="814" y="1703"/>
                  </a:lnTo>
                  <a:lnTo>
                    <a:pt x="814" y="1705"/>
                  </a:lnTo>
                  <a:lnTo>
                    <a:pt x="813" y="1706"/>
                  </a:lnTo>
                  <a:lnTo>
                    <a:pt x="813" y="1708"/>
                  </a:lnTo>
                  <a:lnTo>
                    <a:pt x="813" y="1709"/>
                  </a:lnTo>
                  <a:lnTo>
                    <a:pt x="813" y="1711"/>
                  </a:lnTo>
                  <a:lnTo>
                    <a:pt x="813" y="1712"/>
                  </a:lnTo>
                  <a:lnTo>
                    <a:pt x="813" y="1714"/>
                  </a:lnTo>
                  <a:lnTo>
                    <a:pt x="813" y="1715"/>
                  </a:lnTo>
                  <a:lnTo>
                    <a:pt x="811" y="1715"/>
                  </a:lnTo>
                  <a:lnTo>
                    <a:pt x="811" y="1714"/>
                  </a:lnTo>
                  <a:lnTo>
                    <a:pt x="810" y="1714"/>
                  </a:lnTo>
                  <a:lnTo>
                    <a:pt x="808" y="1714"/>
                  </a:lnTo>
                  <a:lnTo>
                    <a:pt x="807" y="1712"/>
                  </a:lnTo>
                  <a:lnTo>
                    <a:pt x="805" y="1712"/>
                  </a:lnTo>
                  <a:lnTo>
                    <a:pt x="805" y="1711"/>
                  </a:lnTo>
                  <a:lnTo>
                    <a:pt x="804" y="1711"/>
                  </a:lnTo>
                  <a:lnTo>
                    <a:pt x="804" y="1709"/>
                  </a:lnTo>
                  <a:lnTo>
                    <a:pt x="802" y="1709"/>
                  </a:lnTo>
                  <a:lnTo>
                    <a:pt x="801" y="1709"/>
                  </a:lnTo>
                  <a:lnTo>
                    <a:pt x="799" y="1708"/>
                  </a:lnTo>
                  <a:lnTo>
                    <a:pt x="798" y="1706"/>
                  </a:lnTo>
                  <a:lnTo>
                    <a:pt x="798" y="1705"/>
                  </a:lnTo>
                  <a:lnTo>
                    <a:pt x="799" y="1705"/>
                  </a:lnTo>
                  <a:lnTo>
                    <a:pt x="799" y="1706"/>
                  </a:lnTo>
                  <a:lnTo>
                    <a:pt x="801" y="1706"/>
                  </a:lnTo>
                  <a:lnTo>
                    <a:pt x="801" y="1705"/>
                  </a:lnTo>
                  <a:lnTo>
                    <a:pt x="799" y="1705"/>
                  </a:lnTo>
                  <a:lnTo>
                    <a:pt x="799" y="1703"/>
                  </a:lnTo>
                  <a:lnTo>
                    <a:pt x="798" y="1705"/>
                  </a:lnTo>
                  <a:lnTo>
                    <a:pt x="796" y="1703"/>
                  </a:lnTo>
                  <a:lnTo>
                    <a:pt x="796" y="1702"/>
                  </a:lnTo>
                  <a:lnTo>
                    <a:pt x="795" y="1702"/>
                  </a:lnTo>
                  <a:lnTo>
                    <a:pt x="795" y="1700"/>
                  </a:lnTo>
                  <a:lnTo>
                    <a:pt x="796" y="1699"/>
                  </a:lnTo>
                  <a:lnTo>
                    <a:pt x="798" y="1699"/>
                  </a:lnTo>
                  <a:lnTo>
                    <a:pt x="798" y="1697"/>
                  </a:lnTo>
                  <a:lnTo>
                    <a:pt x="799" y="1697"/>
                  </a:lnTo>
                  <a:lnTo>
                    <a:pt x="801" y="1699"/>
                  </a:lnTo>
                  <a:lnTo>
                    <a:pt x="801" y="1700"/>
                  </a:lnTo>
                  <a:lnTo>
                    <a:pt x="802" y="1700"/>
                  </a:lnTo>
                  <a:lnTo>
                    <a:pt x="802" y="1702"/>
                  </a:lnTo>
                  <a:lnTo>
                    <a:pt x="804" y="1702"/>
                  </a:lnTo>
                  <a:lnTo>
                    <a:pt x="802" y="1700"/>
                  </a:lnTo>
                  <a:lnTo>
                    <a:pt x="804" y="1700"/>
                  </a:lnTo>
                  <a:lnTo>
                    <a:pt x="804" y="1699"/>
                  </a:lnTo>
                  <a:lnTo>
                    <a:pt x="805" y="1699"/>
                  </a:lnTo>
                  <a:lnTo>
                    <a:pt x="807" y="1699"/>
                  </a:lnTo>
                  <a:lnTo>
                    <a:pt x="808" y="1699"/>
                  </a:lnTo>
                  <a:lnTo>
                    <a:pt x="810" y="1699"/>
                  </a:lnTo>
                  <a:lnTo>
                    <a:pt x="810" y="1697"/>
                  </a:lnTo>
                  <a:lnTo>
                    <a:pt x="808" y="1697"/>
                  </a:lnTo>
                  <a:lnTo>
                    <a:pt x="807" y="1697"/>
                  </a:lnTo>
                  <a:lnTo>
                    <a:pt x="805" y="1697"/>
                  </a:lnTo>
                  <a:lnTo>
                    <a:pt x="804" y="1697"/>
                  </a:lnTo>
                  <a:lnTo>
                    <a:pt x="804" y="1699"/>
                  </a:lnTo>
                  <a:lnTo>
                    <a:pt x="802" y="1699"/>
                  </a:lnTo>
                  <a:lnTo>
                    <a:pt x="802" y="1697"/>
                  </a:lnTo>
                  <a:lnTo>
                    <a:pt x="801" y="1697"/>
                  </a:lnTo>
                  <a:lnTo>
                    <a:pt x="799" y="1697"/>
                  </a:lnTo>
                  <a:lnTo>
                    <a:pt x="798" y="1696"/>
                  </a:lnTo>
                  <a:lnTo>
                    <a:pt x="796" y="1696"/>
                  </a:lnTo>
                  <a:lnTo>
                    <a:pt x="796" y="1697"/>
                  </a:lnTo>
                  <a:lnTo>
                    <a:pt x="795" y="1697"/>
                  </a:lnTo>
                  <a:lnTo>
                    <a:pt x="795" y="1699"/>
                  </a:lnTo>
                  <a:lnTo>
                    <a:pt x="793" y="1700"/>
                  </a:lnTo>
                  <a:lnTo>
                    <a:pt x="793" y="1699"/>
                  </a:lnTo>
                  <a:lnTo>
                    <a:pt x="792" y="1699"/>
                  </a:lnTo>
                  <a:lnTo>
                    <a:pt x="792" y="1700"/>
                  </a:lnTo>
                  <a:lnTo>
                    <a:pt x="791" y="1699"/>
                  </a:lnTo>
                  <a:lnTo>
                    <a:pt x="789" y="1699"/>
                  </a:lnTo>
                  <a:lnTo>
                    <a:pt x="789" y="1697"/>
                  </a:lnTo>
                  <a:lnTo>
                    <a:pt x="791" y="1697"/>
                  </a:lnTo>
                  <a:lnTo>
                    <a:pt x="792" y="1696"/>
                  </a:lnTo>
                  <a:lnTo>
                    <a:pt x="793" y="1696"/>
                  </a:lnTo>
                  <a:lnTo>
                    <a:pt x="793" y="1694"/>
                  </a:lnTo>
                  <a:lnTo>
                    <a:pt x="793" y="1693"/>
                  </a:lnTo>
                  <a:lnTo>
                    <a:pt x="795" y="1693"/>
                  </a:lnTo>
                  <a:lnTo>
                    <a:pt x="796" y="1693"/>
                  </a:lnTo>
                  <a:lnTo>
                    <a:pt x="795" y="1691"/>
                  </a:lnTo>
                  <a:lnTo>
                    <a:pt x="793" y="1691"/>
                  </a:lnTo>
                  <a:lnTo>
                    <a:pt x="793" y="1690"/>
                  </a:lnTo>
                  <a:lnTo>
                    <a:pt x="792" y="1690"/>
                  </a:lnTo>
                  <a:lnTo>
                    <a:pt x="792" y="1688"/>
                  </a:lnTo>
                  <a:lnTo>
                    <a:pt x="793" y="1688"/>
                  </a:lnTo>
                  <a:lnTo>
                    <a:pt x="795" y="1688"/>
                  </a:lnTo>
                  <a:lnTo>
                    <a:pt x="793" y="1687"/>
                  </a:lnTo>
                  <a:lnTo>
                    <a:pt x="792" y="1687"/>
                  </a:lnTo>
                  <a:lnTo>
                    <a:pt x="792" y="1687"/>
                  </a:lnTo>
                  <a:lnTo>
                    <a:pt x="792" y="1685"/>
                  </a:lnTo>
                  <a:lnTo>
                    <a:pt x="793" y="1685"/>
                  </a:lnTo>
                  <a:lnTo>
                    <a:pt x="793" y="1684"/>
                  </a:lnTo>
                  <a:lnTo>
                    <a:pt x="793" y="1682"/>
                  </a:lnTo>
                  <a:lnTo>
                    <a:pt x="793" y="1681"/>
                  </a:lnTo>
                  <a:lnTo>
                    <a:pt x="792" y="1681"/>
                  </a:lnTo>
                  <a:lnTo>
                    <a:pt x="792" y="1682"/>
                  </a:lnTo>
                  <a:lnTo>
                    <a:pt x="791" y="1682"/>
                  </a:lnTo>
                  <a:lnTo>
                    <a:pt x="791" y="1681"/>
                  </a:lnTo>
                  <a:lnTo>
                    <a:pt x="789" y="1681"/>
                  </a:lnTo>
                  <a:lnTo>
                    <a:pt x="788" y="1680"/>
                  </a:lnTo>
                  <a:lnTo>
                    <a:pt x="789" y="1680"/>
                  </a:lnTo>
                  <a:lnTo>
                    <a:pt x="789" y="1678"/>
                  </a:lnTo>
                  <a:lnTo>
                    <a:pt x="791" y="1678"/>
                  </a:lnTo>
                  <a:lnTo>
                    <a:pt x="792" y="1678"/>
                  </a:lnTo>
                  <a:lnTo>
                    <a:pt x="792" y="1677"/>
                  </a:lnTo>
                  <a:lnTo>
                    <a:pt x="791" y="1677"/>
                  </a:lnTo>
                  <a:lnTo>
                    <a:pt x="789" y="1677"/>
                  </a:lnTo>
                  <a:lnTo>
                    <a:pt x="789" y="1678"/>
                  </a:lnTo>
                  <a:lnTo>
                    <a:pt x="788" y="1678"/>
                  </a:lnTo>
                  <a:lnTo>
                    <a:pt x="788" y="1680"/>
                  </a:lnTo>
                  <a:lnTo>
                    <a:pt x="786" y="1680"/>
                  </a:lnTo>
                  <a:lnTo>
                    <a:pt x="786" y="1681"/>
                  </a:lnTo>
                  <a:lnTo>
                    <a:pt x="785" y="1681"/>
                  </a:lnTo>
                  <a:lnTo>
                    <a:pt x="785" y="1680"/>
                  </a:lnTo>
                  <a:lnTo>
                    <a:pt x="783" y="1680"/>
                  </a:lnTo>
                  <a:lnTo>
                    <a:pt x="783" y="1678"/>
                  </a:lnTo>
                  <a:lnTo>
                    <a:pt x="783" y="1677"/>
                  </a:lnTo>
                  <a:lnTo>
                    <a:pt x="785" y="1677"/>
                  </a:lnTo>
                  <a:lnTo>
                    <a:pt x="785" y="1678"/>
                  </a:lnTo>
                  <a:lnTo>
                    <a:pt x="786" y="1678"/>
                  </a:lnTo>
                  <a:lnTo>
                    <a:pt x="786" y="1677"/>
                  </a:lnTo>
                  <a:lnTo>
                    <a:pt x="788" y="1675"/>
                  </a:lnTo>
                  <a:lnTo>
                    <a:pt x="786" y="1675"/>
                  </a:lnTo>
                  <a:lnTo>
                    <a:pt x="786" y="1674"/>
                  </a:lnTo>
                  <a:lnTo>
                    <a:pt x="786" y="1672"/>
                  </a:lnTo>
                  <a:lnTo>
                    <a:pt x="788" y="1672"/>
                  </a:lnTo>
                  <a:lnTo>
                    <a:pt x="788" y="1674"/>
                  </a:lnTo>
                  <a:lnTo>
                    <a:pt x="789" y="1674"/>
                  </a:lnTo>
                  <a:lnTo>
                    <a:pt x="791" y="1674"/>
                  </a:lnTo>
                  <a:lnTo>
                    <a:pt x="791" y="1672"/>
                  </a:lnTo>
                  <a:lnTo>
                    <a:pt x="789" y="1672"/>
                  </a:lnTo>
                  <a:lnTo>
                    <a:pt x="789" y="1671"/>
                  </a:lnTo>
                  <a:lnTo>
                    <a:pt x="788" y="1671"/>
                  </a:lnTo>
                  <a:lnTo>
                    <a:pt x="786" y="1671"/>
                  </a:lnTo>
                  <a:lnTo>
                    <a:pt x="786" y="1669"/>
                  </a:lnTo>
                  <a:lnTo>
                    <a:pt x="788" y="1669"/>
                  </a:lnTo>
                  <a:lnTo>
                    <a:pt x="788" y="1668"/>
                  </a:lnTo>
                  <a:lnTo>
                    <a:pt x="789" y="1669"/>
                  </a:lnTo>
                  <a:lnTo>
                    <a:pt x="789" y="1668"/>
                  </a:lnTo>
                  <a:lnTo>
                    <a:pt x="791" y="1668"/>
                  </a:lnTo>
                  <a:lnTo>
                    <a:pt x="791" y="1666"/>
                  </a:lnTo>
                  <a:lnTo>
                    <a:pt x="789" y="1666"/>
                  </a:lnTo>
                  <a:lnTo>
                    <a:pt x="788" y="1665"/>
                  </a:lnTo>
                  <a:lnTo>
                    <a:pt x="789" y="1665"/>
                  </a:lnTo>
                  <a:lnTo>
                    <a:pt x="791" y="1665"/>
                  </a:lnTo>
                  <a:lnTo>
                    <a:pt x="791" y="1663"/>
                  </a:lnTo>
                  <a:lnTo>
                    <a:pt x="789" y="1663"/>
                  </a:lnTo>
                  <a:lnTo>
                    <a:pt x="789" y="1662"/>
                  </a:lnTo>
                  <a:lnTo>
                    <a:pt x="791" y="1662"/>
                  </a:lnTo>
                  <a:lnTo>
                    <a:pt x="791" y="1660"/>
                  </a:lnTo>
                  <a:lnTo>
                    <a:pt x="791" y="1659"/>
                  </a:lnTo>
                  <a:lnTo>
                    <a:pt x="791" y="1657"/>
                  </a:lnTo>
                  <a:lnTo>
                    <a:pt x="789" y="1657"/>
                  </a:lnTo>
                  <a:lnTo>
                    <a:pt x="789" y="1659"/>
                  </a:lnTo>
                  <a:lnTo>
                    <a:pt x="789" y="1660"/>
                  </a:lnTo>
                  <a:lnTo>
                    <a:pt x="788" y="1660"/>
                  </a:lnTo>
                  <a:lnTo>
                    <a:pt x="786" y="1662"/>
                  </a:lnTo>
                  <a:lnTo>
                    <a:pt x="786" y="1663"/>
                  </a:lnTo>
                  <a:lnTo>
                    <a:pt x="786" y="1665"/>
                  </a:lnTo>
                  <a:lnTo>
                    <a:pt x="786" y="1666"/>
                  </a:lnTo>
                  <a:lnTo>
                    <a:pt x="786" y="1668"/>
                  </a:lnTo>
                  <a:lnTo>
                    <a:pt x="785" y="1668"/>
                  </a:lnTo>
                  <a:lnTo>
                    <a:pt x="785" y="1666"/>
                  </a:lnTo>
                  <a:lnTo>
                    <a:pt x="785" y="1665"/>
                  </a:lnTo>
                  <a:lnTo>
                    <a:pt x="785" y="1663"/>
                  </a:lnTo>
                  <a:lnTo>
                    <a:pt x="785" y="1662"/>
                  </a:lnTo>
                  <a:lnTo>
                    <a:pt x="785" y="1660"/>
                  </a:lnTo>
                  <a:lnTo>
                    <a:pt x="786" y="1660"/>
                  </a:lnTo>
                  <a:lnTo>
                    <a:pt x="786" y="1659"/>
                  </a:lnTo>
                  <a:lnTo>
                    <a:pt x="785" y="1660"/>
                  </a:lnTo>
                  <a:lnTo>
                    <a:pt x="783" y="1660"/>
                  </a:lnTo>
                  <a:lnTo>
                    <a:pt x="783" y="1662"/>
                  </a:lnTo>
                  <a:lnTo>
                    <a:pt x="783" y="1663"/>
                  </a:lnTo>
                  <a:lnTo>
                    <a:pt x="783" y="1665"/>
                  </a:lnTo>
                  <a:lnTo>
                    <a:pt x="783" y="1666"/>
                  </a:lnTo>
                  <a:lnTo>
                    <a:pt x="782" y="1666"/>
                  </a:lnTo>
                  <a:lnTo>
                    <a:pt x="780" y="1666"/>
                  </a:lnTo>
                  <a:lnTo>
                    <a:pt x="780" y="1665"/>
                  </a:lnTo>
                  <a:lnTo>
                    <a:pt x="779" y="1665"/>
                  </a:lnTo>
                  <a:lnTo>
                    <a:pt x="779" y="1663"/>
                  </a:lnTo>
                  <a:lnTo>
                    <a:pt x="779" y="1662"/>
                  </a:lnTo>
                  <a:lnTo>
                    <a:pt x="779" y="1660"/>
                  </a:lnTo>
                  <a:lnTo>
                    <a:pt x="780" y="1660"/>
                  </a:lnTo>
                  <a:lnTo>
                    <a:pt x="782" y="1660"/>
                  </a:lnTo>
                  <a:lnTo>
                    <a:pt x="780" y="1659"/>
                  </a:lnTo>
                  <a:lnTo>
                    <a:pt x="782" y="1659"/>
                  </a:lnTo>
                  <a:lnTo>
                    <a:pt x="783" y="1659"/>
                  </a:lnTo>
                  <a:lnTo>
                    <a:pt x="785" y="1659"/>
                  </a:lnTo>
                  <a:lnTo>
                    <a:pt x="785" y="1657"/>
                  </a:lnTo>
                  <a:lnTo>
                    <a:pt x="783" y="1657"/>
                  </a:lnTo>
                  <a:lnTo>
                    <a:pt x="782" y="1657"/>
                  </a:lnTo>
                  <a:lnTo>
                    <a:pt x="782" y="1656"/>
                  </a:lnTo>
                  <a:lnTo>
                    <a:pt x="783" y="1656"/>
                  </a:lnTo>
                  <a:lnTo>
                    <a:pt x="783" y="1654"/>
                  </a:lnTo>
                  <a:lnTo>
                    <a:pt x="783" y="1653"/>
                  </a:lnTo>
                  <a:lnTo>
                    <a:pt x="785" y="1651"/>
                  </a:lnTo>
                  <a:lnTo>
                    <a:pt x="783" y="1651"/>
                  </a:lnTo>
                  <a:lnTo>
                    <a:pt x="783" y="1650"/>
                  </a:lnTo>
                  <a:lnTo>
                    <a:pt x="785" y="1650"/>
                  </a:lnTo>
                  <a:lnTo>
                    <a:pt x="785" y="1649"/>
                  </a:lnTo>
                  <a:lnTo>
                    <a:pt x="783" y="1650"/>
                  </a:lnTo>
                  <a:lnTo>
                    <a:pt x="782" y="1649"/>
                  </a:lnTo>
                  <a:lnTo>
                    <a:pt x="782" y="1650"/>
                  </a:lnTo>
                  <a:lnTo>
                    <a:pt x="782" y="1651"/>
                  </a:lnTo>
                  <a:lnTo>
                    <a:pt x="783" y="1651"/>
                  </a:lnTo>
                  <a:lnTo>
                    <a:pt x="782" y="1651"/>
                  </a:lnTo>
                  <a:lnTo>
                    <a:pt x="780" y="1651"/>
                  </a:lnTo>
                  <a:lnTo>
                    <a:pt x="780" y="1653"/>
                  </a:lnTo>
                  <a:lnTo>
                    <a:pt x="779" y="1653"/>
                  </a:lnTo>
                  <a:lnTo>
                    <a:pt x="779" y="1651"/>
                  </a:lnTo>
                  <a:lnTo>
                    <a:pt x="779" y="1651"/>
                  </a:lnTo>
                  <a:lnTo>
                    <a:pt x="777" y="1651"/>
                  </a:lnTo>
                  <a:lnTo>
                    <a:pt x="779" y="1650"/>
                  </a:lnTo>
                  <a:lnTo>
                    <a:pt x="779" y="1649"/>
                  </a:lnTo>
                  <a:lnTo>
                    <a:pt x="780" y="1647"/>
                  </a:lnTo>
                  <a:lnTo>
                    <a:pt x="782" y="1647"/>
                  </a:lnTo>
                  <a:lnTo>
                    <a:pt x="782" y="1646"/>
                  </a:lnTo>
                  <a:lnTo>
                    <a:pt x="783" y="1646"/>
                  </a:lnTo>
                  <a:lnTo>
                    <a:pt x="785" y="1647"/>
                  </a:lnTo>
                  <a:lnTo>
                    <a:pt x="786" y="1647"/>
                  </a:lnTo>
                  <a:lnTo>
                    <a:pt x="788" y="1647"/>
                  </a:lnTo>
                  <a:lnTo>
                    <a:pt x="788" y="1649"/>
                  </a:lnTo>
                  <a:lnTo>
                    <a:pt x="786" y="1649"/>
                  </a:lnTo>
                  <a:lnTo>
                    <a:pt x="786" y="1650"/>
                  </a:lnTo>
                  <a:lnTo>
                    <a:pt x="786" y="1651"/>
                  </a:lnTo>
                  <a:lnTo>
                    <a:pt x="788" y="1651"/>
                  </a:lnTo>
                  <a:lnTo>
                    <a:pt x="789" y="1651"/>
                  </a:lnTo>
                  <a:lnTo>
                    <a:pt x="791" y="1651"/>
                  </a:lnTo>
                  <a:lnTo>
                    <a:pt x="791" y="1650"/>
                  </a:lnTo>
                  <a:lnTo>
                    <a:pt x="789" y="1649"/>
                  </a:lnTo>
                  <a:lnTo>
                    <a:pt x="789" y="1647"/>
                  </a:lnTo>
                  <a:lnTo>
                    <a:pt x="788" y="1647"/>
                  </a:lnTo>
                  <a:lnTo>
                    <a:pt x="788" y="1646"/>
                  </a:lnTo>
                  <a:lnTo>
                    <a:pt x="789" y="1644"/>
                  </a:lnTo>
                  <a:lnTo>
                    <a:pt x="791" y="1646"/>
                  </a:lnTo>
                  <a:lnTo>
                    <a:pt x="792" y="1646"/>
                  </a:lnTo>
                  <a:lnTo>
                    <a:pt x="793" y="1646"/>
                  </a:lnTo>
                  <a:lnTo>
                    <a:pt x="793" y="1647"/>
                  </a:lnTo>
                  <a:lnTo>
                    <a:pt x="795" y="1649"/>
                  </a:lnTo>
                  <a:lnTo>
                    <a:pt x="795" y="1647"/>
                  </a:lnTo>
                  <a:lnTo>
                    <a:pt x="795" y="1646"/>
                  </a:lnTo>
                  <a:lnTo>
                    <a:pt x="793" y="1646"/>
                  </a:lnTo>
                  <a:lnTo>
                    <a:pt x="793" y="1644"/>
                  </a:lnTo>
                  <a:lnTo>
                    <a:pt x="793" y="1643"/>
                  </a:lnTo>
                  <a:lnTo>
                    <a:pt x="793" y="1641"/>
                  </a:lnTo>
                  <a:lnTo>
                    <a:pt x="793" y="1640"/>
                  </a:lnTo>
                  <a:lnTo>
                    <a:pt x="792" y="1640"/>
                  </a:lnTo>
                  <a:lnTo>
                    <a:pt x="793" y="1641"/>
                  </a:lnTo>
                  <a:lnTo>
                    <a:pt x="792" y="1641"/>
                  </a:lnTo>
                  <a:lnTo>
                    <a:pt x="792" y="1643"/>
                  </a:lnTo>
                  <a:lnTo>
                    <a:pt x="791" y="1643"/>
                  </a:lnTo>
                  <a:lnTo>
                    <a:pt x="792" y="1644"/>
                  </a:lnTo>
                  <a:lnTo>
                    <a:pt x="791" y="1644"/>
                  </a:lnTo>
                  <a:lnTo>
                    <a:pt x="789" y="1644"/>
                  </a:lnTo>
                  <a:lnTo>
                    <a:pt x="788" y="1644"/>
                  </a:lnTo>
                  <a:lnTo>
                    <a:pt x="788" y="1643"/>
                  </a:lnTo>
                  <a:lnTo>
                    <a:pt x="786" y="1643"/>
                  </a:lnTo>
                  <a:lnTo>
                    <a:pt x="785" y="1643"/>
                  </a:lnTo>
                  <a:lnTo>
                    <a:pt x="785" y="1644"/>
                  </a:lnTo>
                  <a:lnTo>
                    <a:pt x="785" y="1646"/>
                  </a:lnTo>
                  <a:lnTo>
                    <a:pt x="783" y="1646"/>
                  </a:lnTo>
                  <a:lnTo>
                    <a:pt x="783" y="1644"/>
                  </a:lnTo>
                  <a:lnTo>
                    <a:pt x="783" y="1643"/>
                  </a:lnTo>
                  <a:lnTo>
                    <a:pt x="782" y="1643"/>
                  </a:lnTo>
                  <a:lnTo>
                    <a:pt x="780" y="1643"/>
                  </a:lnTo>
                  <a:lnTo>
                    <a:pt x="780" y="1641"/>
                  </a:lnTo>
                  <a:lnTo>
                    <a:pt x="782" y="1641"/>
                  </a:lnTo>
                  <a:lnTo>
                    <a:pt x="783" y="1641"/>
                  </a:lnTo>
                  <a:lnTo>
                    <a:pt x="785" y="1641"/>
                  </a:lnTo>
                  <a:lnTo>
                    <a:pt x="786" y="1641"/>
                  </a:lnTo>
                  <a:lnTo>
                    <a:pt x="786" y="1640"/>
                  </a:lnTo>
                  <a:lnTo>
                    <a:pt x="788" y="1640"/>
                  </a:lnTo>
                  <a:lnTo>
                    <a:pt x="788" y="1641"/>
                  </a:lnTo>
                  <a:lnTo>
                    <a:pt x="789" y="1641"/>
                  </a:lnTo>
                  <a:lnTo>
                    <a:pt x="791" y="1641"/>
                  </a:lnTo>
                  <a:lnTo>
                    <a:pt x="791" y="1640"/>
                  </a:lnTo>
                  <a:lnTo>
                    <a:pt x="789" y="1640"/>
                  </a:lnTo>
                  <a:lnTo>
                    <a:pt x="788" y="1640"/>
                  </a:lnTo>
                  <a:lnTo>
                    <a:pt x="788" y="1638"/>
                  </a:lnTo>
                  <a:lnTo>
                    <a:pt x="788" y="1637"/>
                  </a:lnTo>
                  <a:lnTo>
                    <a:pt x="789" y="1635"/>
                  </a:lnTo>
                  <a:lnTo>
                    <a:pt x="789" y="1637"/>
                  </a:lnTo>
                  <a:lnTo>
                    <a:pt x="791" y="1635"/>
                  </a:lnTo>
                  <a:lnTo>
                    <a:pt x="789" y="1635"/>
                  </a:lnTo>
                  <a:lnTo>
                    <a:pt x="789" y="1634"/>
                  </a:lnTo>
                  <a:lnTo>
                    <a:pt x="789" y="1632"/>
                  </a:lnTo>
                  <a:lnTo>
                    <a:pt x="791" y="1632"/>
                  </a:lnTo>
                  <a:lnTo>
                    <a:pt x="791" y="1631"/>
                  </a:lnTo>
                  <a:lnTo>
                    <a:pt x="789" y="1632"/>
                  </a:lnTo>
                  <a:lnTo>
                    <a:pt x="789" y="1631"/>
                  </a:lnTo>
                  <a:lnTo>
                    <a:pt x="788" y="1631"/>
                  </a:lnTo>
                  <a:lnTo>
                    <a:pt x="786" y="1631"/>
                  </a:lnTo>
                  <a:lnTo>
                    <a:pt x="786" y="1632"/>
                  </a:lnTo>
                  <a:lnTo>
                    <a:pt x="785" y="1632"/>
                  </a:lnTo>
                  <a:lnTo>
                    <a:pt x="785" y="1631"/>
                  </a:lnTo>
                  <a:lnTo>
                    <a:pt x="783" y="1631"/>
                  </a:lnTo>
                  <a:lnTo>
                    <a:pt x="783" y="1629"/>
                  </a:lnTo>
                  <a:lnTo>
                    <a:pt x="783" y="1628"/>
                  </a:lnTo>
                  <a:lnTo>
                    <a:pt x="782" y="1629"/>
                  </a:lnTo>
                  <a:lnTo>
                    <a:pt x="782" y="1631"/>
                  </a:lnTo>
                  <a:lnTo>
                    <a:pt x="780" y="1631"/>
                  </a:lnTo>
                  <a:lnTo>
                    <a:pt x="780" y="1632"/>
                  </a:lnTo>
                  <a:lnTo>
                    <a:pt x="779" y="1632"/>
                  </a:lnTo>
                  <a:lnTo>
                    <a:pt x="777" y="1631"/>
                  </a:lnTo>
                  <a:lnTo>
                    <a:pt x="777" y="1629"/>
                  </a:lnTo>
                  <a:lnTo>
                    <a:pt x="779" y="1629"/>
                  </a:lnTo>
                  <a:lnTo>
                    <a:pt x="779" y="1628"/>
                  </a:lnTo>
                  <a:lnTo>
                    <a:pt x="780" y="1628"/>
                  </a:lnTo>
                  <a:lnTo>
                    <a:pt x="780" y="1626"/>
                  </a:lnTo>
                  <a:lnTo>
                    <a:pt x="782" y="1626"/>
                  </a:lnTo>
                  <a:lnTo>
                    <a:pt x="782" y="1625"/>
                  </a:lnTo>
                  <a:lnTo>
                    <a:pt x="783" y="1625"/>
                  </a:lnTo>
                  <a:lnTo>
                    <a:pt x="783" y="1623"/>
                  </a:lnTo>
                  <a:lnTo>
                    <a:pt x="782" y="1623"/>
                  </a:lnTo>
                  <a:lnTo>
                    <a:pt x="782" y="1622"/>
                  </a:lnTo>
                  <a:lnTo>
                    <a:pt x="783" y="1622"/>
                  </a:lnTo>
                  <a:lnTo>
                    <a:pt x="785" y="1622"/>
                  </a:lnTo>
                  <a:lnTo>
                    <a:pt x="786" y="1620"/>
                  </a:lnTo>
                  <a:lnTo>
                    <a:pt x="788" y="1620"/>
                  </a:lnTo>
                  <a:lnTo>
                    <a:pt x="789" y="1620"/>
                  </a:lnTo>
                  <a:lnTo>
                    <a:pt x="791" y="1620"/>
                  </a:lnTo>
                  <a:lnTo>
                    <a:pt x="789" y="1622"/>
                  </a:lnTo>
                  <a:lnTo>
                    <a:pt x="791" y="1622"/>
                  </a:lnTo>
                  <a:lnTo>
                    <a:pt x="791" y="1623"/>
                  </a:lnTo>
                  <a:lnTo>
                    <a:pt x="789" y="1625"/>
                  </a:lnTo>
                  <a:lnTo>
                    <a:pt x="791" y="1625"/>
                  </a:lnTo>
                  <a:lnTo>
                    <a:pt x="791" y="1623"/>
                  </a:lnTo>
                  <a:lnTo>
                    <a:pt x="792" y="1623"/>
                  </a:lnTo>
                  <a:lnTo>
                    <a:pt x="793" y="1622"/>
                  </a:lnTo>
                  <a:lnTo>
                    <a:pt x="793" y="1620"/>
                  </a:lnTo>
                  <a:lnTo>
                    <a:pt x="795" y="1620"/>
                  </a:lnTo>
                  <a:lnTo>
                    <a:pt x="795" y="1619"/>
                  </a:lnTo>
                  <a:lnTo>
                    <a:pt x="796" y="1619"/>
                  </a:lnTo>
                  <a:lnTo>
                    <a:pt x="796" y="1618"/>
                  </a:lnTo>
                  <a:lnTo>
                    <a:pt x="795" y="1618"/>
                  </a:lnTo>
                  <a:lnTo>
                    <a:pt x="795" y="1616"/>
                  </a:lnTo>
                  <a:lnTo>
                    <a:pt x="795" y="1616"/>
                  </a:lnTo>
                  <a:lnTo>
                    <a:pt x="795" y="1615"/>
                  </a:lnTo>
                  <a:lnTo>
                    <a:pt x="796" y="1615"/>
                  </a:lnTo>
                  <a:lnTo>
                    <a:pt x="796" y="1613"/>
                  </a:lnTo>
                  <a:lnTo>
                    <a:pt x="795" y="1613"/>
                  </a:lnTo>
                  <a:lnTo>
                    <a:pt x="795" y="1612"/>
                  </a:lnTo>
                  <a:lnTo>
                    <a:pt x="796" y="1612"/>
                  </a:lnTo>
                  <a:lnTo>
                    <a:pt x="795" y="1610"/>
                  </a:lnTo>
                  <a:lnTo>
                    <a:pt x="795" y="1609"/>
                  </a:lnTo>
                  <a:lnTo>
                    <a:pt x="796" y="1609"/>
                  </a:lnTo>
                  <a:lnTo>
                    <a:pt x="796" y="1607"/>
                  </a:lnTo>
                  <a:lnTo>
                    <a:pt x="796" y="1606"/>
                  </a:lnTo>
                  <a:lnTo>
                    <a:pt x="798" y="1606"/>
                  </a:lnTo>
                  <a:lnTo>
                    <a:pt x="799" y="1606"/>
                  </a:lnTo>
                  <a:lnTo>
                    <a:pt x="799" y="1607"/>
                  </a:lnTo>
                  <a:lnTo>
                    <a:pt x="801" y="1607"/>
                  </a:lnTo>
                  <a:lnTo>
                    <a:pt x="801" y="1606"/>
                  </a:lnTo>
                  <a:lnTo>
                    <a:pt x="799" y="1606"/>
                  </a:lnTo>
                  <a:lnTo>
                    <a:pt x="799" y="1604"/>
                  </a:lnTo>
                  <a:lnTo>
                    <a:pt x="798" y="1604"/>
                  </a:lnTo>
                  <a:lnTo>
                    <a:pt x="796" y="1604"/>
                  </a:lnTo>
                  <a:lnTo>
                    <a:pt x="796" y="1603"/>
                  </a:lnTo>
                  <a:lnTo>
                    <a:pt x="798" y="1603"/>
                  </a:lnTo>
                  <a:lnTo>
                    <a:pt x="798" y="1601"/>
                  </a:lnTo>
                  <a:lnTo>
                    <a:pt x="796" y="1601"/>
                  </a:lnTo>
                  <a:lnTo>
                    <a:pt x="796" y="1600"/>
                  </a:lnTo>
                  <a:lnTo>
                    <a:pt x="798" y="1600"/>
                  </a:lnTo>
                  <a:lnTo>
                    <a:pt x="799" y="1600"/>
                  </a:lnTo>
                  <a:lnTo>
                    <a:pt x="799" y="1598"/>
                  </a:lnTo>
                  <a:lnTo>
                    <a:pt x="799" y="1597"/>
                  </a:lnTo>
                  <a:lnTo>
                    <a:pt x="798" y="1597"/>
                  </a:lnTo>
                  <a:lnTo>
                    <a:pt x="798" y="1595"/>
                  </a:lnTo>
                  <a:lnTo>
                    <a:pt x="798" y="1594"/>
                  </a:lnTo>
                  <a:lnTo>
                    <a:pt x="799" y="1594"/>
                  </a:lnTo>
                  <a:lnTo>
                    <a:pt x="799" y="1592"/>
                  </a:lnTo>
                  <a:lnTo>
                    <a:pt x="799" y="1591"/>
                  </a:lnTo>
                  <a:lnTo>
                    <a:pt x="801" y="1591"/>
                  </a:lnTo>
                  <a:lnTo>
                    <a:pt x="801" y="1589"/>
                  </a:lnTo>
                  <a:lnTo>
                    <a:pt x="799" y="1589"/>
                  </a:lnTo>
                  <a:lnTo>
                    <a:pt x="799" y="1588"/>
                  </a:lnTo>
                  <a:lnTo>
                    <a:pt x="799" y="1586"/>
                  </a:lnTo>
                  <a:lnTo>
                    <a:pt x="799" y="1585"/>
                  </a:lnTo>
                  <a:lnTo>
                    <a:pt x="801" y="1585"/>
                  </a:lnTo>
                  <a:lnTo>
                    <a:pt x="801" y="1586"/>
                  </a:lnTo>
                  <a:lnTo>
                    <a:pt x="802" y="1586"/>
                  </a:lnTo>
                  <a:lnTo>
                    <a:pt x="801" y="1585"/>
                  </a:lnTo>
                  <a:lnTo>
                    <a:pt x="801" y="1584"/>
                  </a:lnTo>
                  <a:lnTo>
                    <a:pt x="799" y="1584"/>
                  </a:lnTo>
                  <a:lnTo>
                    <a:pt x="801" y="1582"/>
                  </a:lnTo>
                  <a:lnTo>
                    <a:pt x="802" y="1582"/>
                  </a:lnTo>
                  <a:lnTo>
                    <a:pt x="802" y="1581"/>
                  </a:lnTo>
                  <a:lnTo>
                    <a:pt x="801" y="1581"/>
                  </a:lnTo>
                  <a:lnTo>
                    <a:pt x="799" y="1581"/>
                  </a:lnTo>
                  <a:lnTo>
                    <a:pt x="799" y="1579"/>
                  </a:lnTo>
                  <a:lnTo>
                    <a:pt x="801" y="1579"/>
                  </a:lnTo>
                  <a:lnTo>
                    <a:pt x="801" y="1578"/>
                  </a:lnTo>
                  <a:lnTo>
                    <a:pt x="799" y="1576"/>
                  </a:lnTo>
                  <a:lnTo>
                    <a:pt x="798" y="1576"/>
                  </a:lnTo>
                  <a:lnTo>
                    <a:pt x="798" y="1578"/>
                  </a:lnTo>
                  <a:lnTo>
                    <a:pt x="798" y="1579"/>
                  </a:lnTo>
                  <a:lnTo>
                    <a:pt x="796" y="1579"/>
                  </a:lnTo>
                  <a:lnTo>
                    <a:pt x="795" y="1579"/>
                  </a:lnTo>
                  <a:lnTo>
                    <a:pt x="793" y="1579"/>
                  </a:lnTo>
                  <a:lnTo>
                    <a:pt x="793" y="1578"/>
                  </a:lnTo>
                  <a:lnTo>
                    <a:pt x="792" y="1578"/>
                  </a:lnTo>
                  <a:lnTo>
                    <a:pt x="792" y="1576"/>
                  </a:lnTo>
                  <a:lnTo>
                    <a:pt x="792" y="1575"/>
                  </a:lnTo>
                  <a:lnTo>
                    <a:pt x="792" y="1573"/>
                  </a:lnTo>
                  <a:lnTo>
                    <a:pt x="792" y="1572"/>
                  </a:lnTo>
                  <a:lnTo>
                    <a:pt x="792" y="1570"/>
                  </a:lnTo>
                  <a:lnTo>
                    <a:pt x="792" y="1569"/>
                  </a:lnTo>
                  <a:lnTo>
                    <a:pt x="792" y="1567"/>
                  </a:lnTo>
                  <a:lnTo>
                    <a:pt x="793" y="1567"/>
                  </a:lnTo>
                  <a:lnTo>
                    <a:pt x="793" y="1566"/>
                  </a:lnTo>
                  <a:lnTo>
                    <a:pt x="792" y="1566"/>
                  </a:lnTo>
                  <a:lnTo>
                    <a:pt x="792" y="1564"/>
                  </a:lnTo>
                  <a:lnTo>
                    <a:pt x="793" y="1564"/>
                  </a:lnTo>
                  <a:lnTo>
                    <a:pt x="793" y="1563"/>
                  </a:lnTo>
                  <a:lnTo>
                    <a:pt x="793" y="1561"/>
                  </a:lnTo>
                  <a:lnTo>
                    <a:pt x="793" y="1560"/>
                  </a:lnTo>
                  <a:lnTo>
                    <a:pt x="795" y="1560"/>
                  </a:lnTo>
                  <a:lnTo>
                    <a:pt x="795" y="1558"/>
                  </a:lnTo>
                  <a:lnTo>
                    <a:pt x="796" y="1558"/>
                  </a:lnTo>
                  <a:lnTo>
                    <a:pt x="796" y="1557"/>
                  </a:lnTo>
                  <a:lnTo>
                    <a:pt x="796" y="1555"/>
                  </a:lnTo>
                  <a:lnTo>
                    <a:pt x="796" y="1554"/>
                  </a:lnTo>
                  <a:lnTo>
                    <a:pt x="796" y="1553"/>
                  </a:lnTo>
                  <a:lnTo>
                    <a:pt x="796" y="1551"/>
                  </a:lnTo>
                  <a:lnTo>
                    <a:pt x="795" y="1548"/>
                  </a:lnTo>
                  <a:lnTo>
                    <a:pt x="795" y="1547"/>
                  </a:lnTo>
                  <a:lnTo>
                    <a:pt x="795" y="1545"/>
                  </a:lnTo>
                  <a:lnTo>
                    <a:pt x="795" y="1544"/>
                  </a:lnTo>
                  <a:lnTo>
                    <a:pt x="795" y="1544"/>
                  </a:lnTo>
                  <a:lnTo>
                    <a:pt x="795" y="1542"/>
                  </a:lnTo>
                  <a:lnTo>
                    <a:pt x="795" y="1541"/>
                  </a:lnTo>
                  <a:lnTo>
                    <a:pt x="793" y="1541"/>
                  </a:lnTo>
                  <a:lnTo>
                    <a:pt x="793" y="1539"/>
                  </a:lnTo>
                  <a:lnTo>
                    <a:pt x="793" y="1538"/>
                  </a:lnTo>
                  <a:lnTo>
                    <a:pt x="793" y="1536"/>
                  </a:lnTo>
                  <a:lnTo>
                    <a:pt x="793" y="1535"/>
                  </a:lnTo>
                  <a:lnTo>
                    <a:pt x="795" y="1535"/>
                  </a:lnTo>
                  <a:lnTo>
                    <a:pt x="796" y="1535"/>
                  </a:lnTo>
                  <a:lnTo>
                    <a:pt x="798" y="1533"/>
                  </a:lnTo>
                  <a:lnTo>
                    <a:pt x="798" y="1532"/>
                  </a:lnTo>
                  <a:lnTo>
                    <a:pt x="798" y="1530"/>
                  </a:lnTo>
                  <a:lnTo>
                    <a:pt x="799" y="1530"/>
                  </a:lnTo>
                  <a:lnTo>
                    <a:pt x="799" y="1529"/>
                  </a:lnTo>
                  <a:lnTo>
                    <a:pt x="799" y="1527"/>
                  </a:lnTo>
                  <a:lnTo>
                    <a:pt x="799" y="1526"/>
                  </a:lnTo>
                  <a:lnTo>
                    <a:pt x="799" y="1524"/>
                  </a:lnTo>
                  <a:lnTo>
                    <a:pt x="801" y="1524"/>
                  </a:lnTo>
                  <a:lnTo>
                    <a:pt x="801" y="1523"/>
                  </a:lnTo>
                  <a:lnTo>
                    <a:pt x="801" y="1521"/>
                  </a:lnTo>
                  <a:lnTo>
                    <a:pt x="802" y="1521"/>
                  </a:lnTo>
                  <a:lnTo>
                    <a:pt x="802" y="1520"/>
                  </a:lnTo>
                  <a:lnTo>
                    <a:pt x="801" y="1520"/>
                  </a:lnTo>
                  <a:lnTo>
                    <a:pt x="801" y="1519"/>
                  </a:lnTo>
                  <a:lnTo>
                    <a:pt x="802" y="1519"/>
                  </a:lnTo>
                  <a:lnTo>
                    <a:pt x="802" y="1517"/>
                  </a:lnTo>
                  <a:lnTo>
                    <a:pt x="804" y="1517"/>
                  </a:lnTo>
                  <a:lnTo>
                    <a:pt x="804" y="1516"/>
                  </a:lnTo>
                  <a:lnTo>
                    <a:pt x="805" y="1516"/>
                  </a:lnTo>
                  <a:lnTo>
                    <a:pt x="805" y="1514"/>
                  </a:lnTo>
                  <a:lnTo>
                    <a:pt x="805" y="1513"/>
                  </a:lnTo>
                  <a:lnTo>
                    <a:pt x="805" y="1511"/>
                  </a:lnTo>
                  <a:lnTo>
                    <a:pt x="805" y="1510"/>
                  </a:lnTo>
                  <a:lnTo>
                    <a:pt x="807" y="1510"/>
                  </a:lnTo>
                  <a:lnTo>
                    <a:pt x="807" y="1508"/>
                  </a:lnTo>
                  <a:lnTo>
                    <a:pt x="807" y="1508"/>
                  </a:lnTo>
                  <a:lnTo>
                    <a:pt x="807" y="1507"/>
                  </a:lnTo>
                  <a:lnTo>
                    <a:pt x="807" y="1505"/>
                  </a:lnTo>
                  <a:lnTo>
                    <a:pt x="808" y="1504"/>
                  </a:lnTo>
                  <a:lnTo>
                    <a:pt x="808" y="1502"/>
                  </a:lnTo>
                  <a:lnTo>
                    <a:pt x="810" y="1502"/>
                  </a:lnTo>
                  <a:lnTo>
                    <a:pt x="810" y="1501"/>
                  </a:lnTo>
                  <a:lnTo>
                    <a:pt x="808" y="1501"/>
                  </a:lnTo>
                  <a:lnTo>
                    <a:pt x="808" y="1499"/>
                  </a:lnTo>
                  <a:lnTo>
                    <a:pt x="808" y="1498"/>
                  </a:lnTo>
                  <a:lnTo>
                    <a:pt x="808" y="1496"/>
                  </a:lnTo>
                  <a:lnTo>
                    <a:pt x="810" y="1496"/>
                  </a:lnTo>
                  <a:lnTo>
                    <a:pt x="810" y="1495"/>
                  </a:lnTo>
                  <a:lnTo>
                    <a:pt x="810" y="1493"/>
                  </a:lnTo>
                  <a:lnTo>
                    <a:pt x="811" y="1493"/>
                  </a:lnTo>
                  <a:lnTo>
                    <a:pt x="811" y="1492"/>
                  </a:lnTo>
                  <a:lnTo>
                    <a:pt x="811" y="1490"/>
                  </a:lnTo>
                  <a:lnTo>
                    <a:pt x="810" y="1490"/>
                  </a:lnTo>
                  <a:lnTo>
                    <a:pt x="810" y="1489"/>
                  </a:lnTo>
                  <a:lnTo>
                    <a:pt x="810" y="1488"/>
                  </a:lnTo>
                  <a:lnTo>
                    <a:pt x="810" y="1486"/>
                  </a:lnTo>
                  <a:lnTo>
                    <a:pt x="810" y="1485"/>
                  </a:lnTo>
                  <a:lnTo>
                    <a:pt x="810" y="1483"/>
                  </a:lnTo>
                  <a:lnTo>
                    <a:pt x="810" y="1482"/>
                  </a:lnTo>
                  <a:lnTo>
                    <a:pt x="810" y="1480"/>
                  </a:lnTo>
                  <a:lnTo>
                    <a:pt x="808" y="1480"/>
                  </a:lnTo>
                  <a:lnTo>
                    <a:pt x="810" y="1479"/>
                  </a:lnTo>
                  <a:lnTo>
                    <a:pt x="808" y="1477"/>
                  </a:lnTo>
                  <a:lnTo>
                    <a:pt x="808" y="1476"/>
                  </a:lnTo>
                  <a:lnTo>
                    <a:pt x="808" y="1474"/>
                  </a:lnTo>
                  <a:lnTo>
                    <a:pt x="808" y="1473"/>
                  </a:lnTo>
                  <a:lnTo>
                    <a:pt x="810" y="1473"/>
                  </a:lnTo>
                  <a:lnTo>
                    <a:pt x="811" y="1473"/>
                  </a:lnTo>
                  <a:lnTo>
                    <a:pt x="811" y="1471"/>
                  </a:lnTo>
                  <a:lnTo>
                    <a:pt x="811" y="1470"/>
                  </a:lnTo>
                  <a:lnTo>
                    <a:pt x="811" y="1468"/>
                  </a:lnTo>
                  <a:lnTo>
                    <a:pt x="811" y="1467"/>
                  </a:lnTo>
                  <a:lnTo>
                    <a:pt x="811" y="1465"/>
                  </a:lnTo>
                  <a:lnTo>
                    <a:pt x="811" y="1464"/>
                  </a:lnTo>
                  <a:lnTo>
                    <a:pt x="810" y="1464"/>
                  </a:lnTo>
                  <a:lnTo>
                    <a:pt x="810" y="1462"/>
                  </a:lnTo>
                  <a:lnTo>
                    <a:pt x="810" y="1461"/>
                  </a:lnTo>
                  <a:lnTo>
                    <a:pt x="811" y="1459"/>
                  </a:lnTo>
                  <a:lnTo>
                    <a:pt x="811" y="1458"/>
                  </a:lnTo>
                  <a:lnTo>
                    <a:pt x="813" y="1458"/>
                  </a:lnTo>
                  <a:lnTo>
                    <a:pt x="813" y="1456"/>
                  </a:lnTo>
                  <a:lnTo>
                    <a:pt x="813" y="1455"/>
                  </a:lnTo>
                  <a:lnTo>
                    <a:pt x="813" y="1454"/>
                  </a:lnTo>
                  <a:lnTo>
                    <a:pt x="813" y="1452"/>
                  </a:lnTo>
                  <a:lnTo>
                    <a:pt x="813" y="1452"/>
                  </a:lnTo>
                  <a:lnTo>
                    <a:pt x="813" y="1451"/>
                  </a:lnTo>
                  <a:lnTo>
                    <a:pt x="813" y="1449"/>
                  </a:lnTo>
                  <a:lnTo>
                    <a:pt x="814" y="1449"/>
                  </a:lnTo>
                  <a:lnTo>
                    <a:pt x="814" y="1448"/>
                  </a:lnTo>
                  <a:lnTo>
                    <a:pt x="813" y="1448"/>
                  </a:lnTo>
                  <a:lnTo>
                    <a:pt x="813" y="1446"/>
                  </a:lnTo>
                  <a:lnTo>
                    <a:pt x="813" y="1445"/>
                  </a:lnTo>
                  <a:lnTo>
                    <a:pt x="814" y="1445"/>
                  </a:lnTo>
                  <a:lnTo>
                    <a:pt x="814" y="1443"/>
                  </a:lnTo>
                  <a:lnTo>
                    <a:pt x="814" y="1442"/>
                  </a:lnTo>
                  <a:lnTo>
                    <a:pt x="814" y="1440"/>
                  </a:lnTo>
                  <a:lnTo>
                    <a:pt x="816" y="1440"/>
                  </a:lnTo>
                  <a:lnTo>
                    <a:pt x="816" y="1439"/>
                  </a:lnTo>
                  <a:lnTo>
                    <a:pt x="816" y="1437"/>
                  </a:lnTo>
                  <a:lnTo>
                    <a:pt x="816" y="1437"/>
                  </a:lnTo>
                  <a:lnTo>
                    <a:pt x="816" y="1436"/>
                  </a:lnTo>
                  <a:lnTo>
                    <a:pt x="814" y="1436"/>
                  </a:lnTo>
                  <a:lnTo>
                    <a:pt x="814" y="1434"/>
                  </a:lnTo>
                  <a:lnTo>
                    <a:pt x="816" y="1434"/>
                  </a:lnTo>
                  <a:lnTo>
                    <a:pt x="816" y="1433"/>
                  </a:lnTo>
                  <a:lnTo>
                    <a:pt x="817" y="1431"/>
                  </a:lnTo>
                  <a:lnTo>
                    <a:pt x="817" y="1430"/>
                  </a:lnTo>
                  <a:lnTo>
                    <a:pt x="817" y="1428"/>
                  </a:lnTo>
                  <a:lnTo>
                    <a:pt x="817" y="1427"/>
                  </a:lnTo>
                  <a:lnTo>
                    <a:pt x="816" y="1427"/>
                  </a:lnTo>
                  <a:lnTo>
                    <a:pt x="816" y="1425"/>
                  </a:lnTo>
                  <a:lnTo>
                    <a:pt x="816" y="1424"/>
                  </a:lnTo>
                  <a:lnTo>
                    <a:pt x="816" y="1423"/>
                  </a:lnTo>
                  <a:lnTo>
                    <a:pt x="817" y="1421"/>
                  </a:lnTo>
                  <a:lnTo>
                    <a:pt x="817" y="1420"/>
                  </a:lnTo>
                  <a:lnTo>
                    <a:pt x="817" y="1418"/>
                  </a:lnTo>
                  <a:lnTo>
                    <a:pt x="817" y="1417"/>
                  </a:lnTo>
                  <a:lnTo>
                    <a:pt x="817" y="1415"/>
                  </a:lnTo>
                  <a:lnTo>
                    <a:pt x="816" y="1415"/>
                  </a:lnTo>
                  <a:lnTo>
                    <a:pt x="816" y="1414"/>
                  </a:lnTo>
                  <a:lnTo>
                    <a:pt x="816" y="1412"/>
                  </a:lnTo>
                  <a:lnTo>
                    <a:pt x="817" y="1411"/>
                  </a:lnTo>
                  <a:lnTo>
                    <a:pt x="819" y="1411"/>
                  </a:lnTo>
                  <a:lnTo>
                    <a:pt x="819" y="1409"/>
                  </a:lnTo>
                  <a:lnTo>
                    <a:pt x="819" y="1408"/>
                  </a:lnTo>
                  <a:lnTo>
                    <a:pt x="819" y="1406"/>
                  </a:lnTo>
                  <a:lnTo>
                    <a:pt x="819" y="1405"/>
                  </a:lnTo>
                  <a:lnTo>
                    <a:pt x="819" y="1403"/>
                  </a:lnTo>
                  <a:lnTo>
                    <a:pt x="819" y="1402"/>
                  </a:lnTo>
                  <a:lnTo>
                    <a:pt x="819" y="1402"/>
                  </a:lnTo>
                  <a:lnTo>
                    <a:pt x="820" y="1402"/>
                  </a:lnTo>
                  <a:lnTo>
                    <a:pt x="820" y="1400"/>
                  </a:lnTo>
                  <a:lnTo>
                    <a:pt x="820" y="1399"/>
                  </a:lnTo>
                  <a:lnTo>
                    <a:pt x="820" y="1397"/>
                  </a:lnTo>
                  <a:lnTo>
                    <a:pt x="820" y="1396"/>
                  </a:lnTo>
                  <a:lnTo>
                    <a:pt x="820" y="1394"/>
                  </a:lnTo>
                  <a:lnTo>
                    <a:pt x="819" y="1394"/>
                  </a:lnTo>
                  <a:lnTo>
                    <a:pt x="819" y="1393"/>
                  </a:lnTo>
                  <a:lnTo>
                    <a:pt x="819" y="1391"/>
                  </a:lnTo>
                  <a:lnTo>
                    <a:pt x="819" y="1390"/>
                  </a:lnTo>
                  <a:lnTo>
                    <a:pt x="819" y="1389"/>
                  </a:lnTo>
                  <a:lnTo>
                    <a:pt x="820" y="1389"/>
                  </a:lnTo>
                  <a:lnTo>
                    <a:pt x="820" y="1387"/>
                  </a:lnTo>
                  <a:lnTo>
                    <a:pt x="819" y="1386"/>
                  </a:lnTo>
                  <a:lnTo>
                    <a:pt x="819" y="1384"/>
                  </a:lnTo>
                  <a:lnTo>
                    <a:pt x="819" y="1383"/>
                  </a:lnTo>
                  <a:lnTo>
                    <a:pt x="819" y="1381"/>
                  </a:lnTo>
                  <a:lnTo>
                    <a:pt x="819" y="1380"/>
                  </a:lnTo>
                  <a:lnTo>
                    <a:pt x="819" y="1378"/>
                  </a:lnTo>
                  <a:lnTo>
                    <a:pt x="817" y="1378"/>
                  </a:lnTo>
                  <a:lnTo>
                    <a:pt x="817" y="1377"/>
                  </a:lnTo>
                  <a:lnTo>
                    <a:pt x="817" y="1375"/>
                  </a:lnTo>
                  <a:lnTo>
                    <a:pt x="819" y="1375"/>
                  </a:lnTo>
                  <a:lnTo>
                    <a:pt x="817" y="1374"/>
                  </a:lnTo>
                  <a:lnTo>
                    <a:pt x="816" y="1374"/>
                  </a:lnTo>
                  <a:lnTo>
                    <a:pt x="816" y="1372"/>
                  </a:lnTo>
                  <a:lnTo>
                    <a:pt x="814" y="1372"/>
                  </a:lnTo>
                  <a:lnTo>
                    <a:pt x="814" y="1371"/>
                  </a:lnTo>
                  <a:lnTo>
                    <a:pt x="813" y="1371"/>
                  </a:lnTo>
                  <a:lnTo>
                    <a:pt x="813" y="1369"/>
                  </a:lnTo>
                  <a:lnTo>
                    <a:pt x="811" y="1369"/>
                  </a:lnTo>
                  <a:lnTo>
                    <a:pt x="811" y="1368"/>
                  </a:lnTo>
                  <a:lnTo>
                    <a:pt x="811" y="1366"/>
                  </a:lnTo>
                  <a:lnTo>
                    <a:pt x="810" y="1366"/>
                  </a:lnTo>
                  <a:lnTo>
                    <a:pt x="810" y="1366"/>
                  </a:lnTo>
                  <a:lnTo>
                    <a:pt x="808" y="1366"/>
                  </a:lnTo>
                  <a:lnTo>
                    <a:pt x="807" y="1366"/>
                  </a:lnTo>
                  <a:lnTo>
                    <a:pt x="807" y="1365"/>
                  </a:lnTo>
                  <a:lnTo>
                    <a:pt x="805" y="1365"/>
                  </a:lnTo>
                  <a:lnTo>
                    <a:pt x="805" y="1363"/>
                  </a:lnTo>
                  <a:lnTo>
                    <a:pt x="804" y="1363"/>
                  </a:lnTo>
                  <a:lnTo>
                    <a:pt x="804" y="1362"/>
                  </a:lnTo>
                  <a:lnTo>
                    <a:pt x="802" y="1362"/>
                  </a:lnTo>
                  <a:lnTo>
                    <a:pt x="801" y="1362"/>
                  </a:lnTo>
                  <a:lnTo>
                    <a:pt x="799" y="1360"/>
                  </a:lnTo>
                  <a:lnTo>
                    <a:pt x="798" y="1360"/>
                  </a:lnTo>
                  <a:lnTo>
                    <a:pt x="796" y="1360"/>
                  </a:lnTo>
                  <a:lnTo>
                    <a:pt x="796" y="1359"/>
                  </a:lnTo>
                  <a:lnTo>
                    <a:pt x="795" y="1359"/>
                  </a:lnTo>
                  <a:lnTo>
                    <a:pt x="793" y="1359"/>
                  </a:lnTo>
                  <a:lnTo>
                    <a:pt x="793" y="1358"/>
                  </a:lnTo>
                  <a:lnTo>
                    <a:pt x="792" y="1358"/>
                  </a:lnTo>
                  <a:lnTo>
                    <a:pt x="791" y="1358"/>
                  </a:lnTo>
                  <a:lnTo>
                    <a:pt x="791" y="1356"/>
                  </a:lnTo>
                  <a:lnTo>
                    <a:pt x="789" y="1356"/>
                  </a:lnTo>
                  <a:lnTo>
                    <a:pt x="789" y="1355"/>
                  </a:lnTo>
                  <a:lnTo>
                    <a:pt x="788" y="1355"/>
                  </a:lnTo>
                  <a:lnTo>
                    <a:pt x="786" y="1355"/>
                  </a:lnTo>
                  <a:lnTo>
                    <a:pt x="786" y="1353"/>
                  </a:lnTo>
                  <a:lnTo>
                    <a:pt x="785" y="1353"/>
                  </a:lnTo>
                  <a:lnTo>
                    <a:pt x="783" y="1352"/>
                  </a:lnTo>
                  <a:lnTo>
                    <a:pt x="782" y="1352"/>
                  </a:lnTo>
                  <a:lnTo>
                    <a:pt x="782" y="1350"/>
                  </a:lnTo>
                  <a:lnTo>
                    <a:pt x="780" y="1350"/>
                  </a:lnTo>
                  <a:lnTo>
                    <a:pt x="780" y="1349"/>
                  </a:lnTo>
                  <a:lnTo>
                    <a:pt x="779" y="1349"/>
                  </a:lnTo>
                  <a:lnTo>
                    <a:pt x="779" y="1347"/>
                  </a:lnTo>
                  <a:lnTo>
                    <a:pt x="777" y="1347"/>
                  </a:lnTo>
                  <a:lnTo>
                    <a:pt x="777" y="1346"/>
                  </a:lnTo>
                  <a:lnTo>
                    <a:pt x="777" y="1346"/>
                  </a:lnTo>
                  <a:lnTo>
                    <a:pt x="777" y="1344"/>
                  </a:lnTo>
                  <a:lnTo>
                    <a:pt x="776" y="1344"/>
                  </a:lnTo>
                  <a:lnTo>
                    <a:pt x="776" y="1343"/>
                  </a:lnTo>
                  <a:lnTo>
                    <a:pt x="776" y="1341"/>
                  </a:lnTo>
                  <a:lnTo>
                    <a:pt x="774" y="1341"/>
                  </a:lnTo>
                  <a:lnTo>
                    <a:pt x="774" y="1340"/>
                  </a:lnTo>
                  <a:lnTo>
                    <a:pt x="774" y="1338"/>
                  </a:lnTo>
                  <a:lnTo>
                    <a:pt x="776" y="1338"/>
                  </a:lnTo>
                  <a:lnTo>
                    <a:pt x="776" y="1337"/>
                  </a:lnTo>
                  <a:lnTo>
                    <a:pt x="776" y="1335"/>
                  </a:lnTo>
                  <a:lnTo>
                    <a:pt x="774" y="1335"/>
                  </a:lnTo>
                  <a:lnTo>
                    <a:pt x="774" y="1334"/>
                  </a:lnTo>
                  <a:lnTo>
                    <a:pt x="773" y="1332"/>
                  </a:lnTo>
                  <a:lnTo>
                    <a:pt x="773" y="1331"/>
                  </a:lnTo>
                  <a:lnTo>
                    <a:pt x="771" y="1331"/>
                  </a:lnTo>
                  <a:lnTo>
                    <a:pt x="771" y="1331"/>
                  </a:lnTo>
                  <a:lnTo>
                    <a:pt x="771" y="1329"/>
                  </a:lnTo>
                  <a:lnTo>
                    <a:pt x="770" y="1329"/>
                  </a:lnTo>
                  <a:lnTo>
                    <a:pt x="770" y="1328"/>
                  </a:lnTo>
                  <a:lnTo>
                    <a:pt x="768" y="1328"/>
                  </a:lnTo>
                  <a:lnTo>
                    <a:pt x="768" y="1326"/>
                  </a:lnTo>
                  <a:lnTo>
                    <a:pt x="768" y="1325"/>
                  </a:lnTo>
                  <a:lnTo>
                    <a:pt x="767" y="1325"/>
                  </a:lnTo>
                  <a:lnTo>
                    <a:pt x="767" y="1324"/>
                  </a:lnTo>
                  <a:lnTo>
                    <a:pt x="767" y="1322"/>
                  </a:lnTo>
                  <a:lnTo>
                    <a:pt x="765" y="1322"/>
                  </a:lnTo>
                  <a:lnTo>
                    <a:pt x="765" y="1321"/>
                  </a:lnTo>
                  <a:lnTo>
                    <a:pt x="764" y="1321"/>
                  </a:lnTo>
                  <a:lnTo>
                    <a:pt x="764" y="1319"/>
                  </a:lnTo>
                  <a:lnTo>
                    <a:pt x="764" y="1318"/>
                  </a:lnTo>
                  <a:lnTo>
                    <a:pt x="764" y="1316"/>
                  </a:lnTo>
                  <a:lnTo>
                    <a:pt x="762" y="1316"/>
                  </a:lnTo>
                  <a:lnTo>
                    <a:pt x="762" y="1315"/>
                  </a:lnTo>
                  <a:lnTo>
                    <a:pt x="761" y="1315"/>
                  </a:lnTo>
                  <a:lnTo>
                    <a:pt x="761" y="1313"/>
                  </a:lnTo>
                  <a:lnTo>
                    <a:pt x="761" y="1312"/>
                  </a:lnTo>
                  <a:lnTo>
                    <a:pt x="760" y="1312"/>
                  </a:lnTo>
                  <a:lnTo>
                    <a:pt x="760" y="1310"/>
                  </a:lnTo>
                  <a:lnTo>
                    <a:pt x="760" y="1309"/>
                  </a:lnTo>
                  <a:lnTo>
                    <a:pt x="760" y="1307"/>
                  </a:lnTo>
                  <a:lnTo>
                    <a:pt x="758" y="1307"/>
                  </a:lnTo>
                  <a:lnTo>
                    <a:pt x="758" y="1306"/>
                  </a:lnTo>
                  <a:lnTo>
                    <a:pt x="758" y="1304"/>
                  </a:lnTo>
                  <a:lnTo>
                    <a:pt x="757" y="1304"/>
                  </a:lnTo>
                  <a:lnTo>
                    <a:pt x="757" y="1303"/>
                  </a:lnTo>
                  <a:lnTo>
                    <a:pt x="757" y="1301"/>
                  </a:lnTo>
                  <a:lnTo>
                    <a:pt x="755" y="1301"/>
                  </a:lnTo>
                  <a:lnTo>
                    <a:pt x="755" y="1300"/>
                  </a:lnTo>
                  <a:lnTo>
                    <a:pt x="755" y="1298"/>
                  </a:lnTo>
                  <a:lnTo>
                    <a:pt x="754" y="1298"/>
                  </a:lnTo>
                  <a:lnTo>
                    <a:pt x="754" y="1297"/>
                  </a:lnTo>
                  <a:lnTo>
                    <a:pt x="754" y="1295"/>
                  </a:lnTo>
                  <a:lnTo>
                    <a:pt x="752" y="1295"/>
                  </a:lnTo>
                  <a:lnTo>
                    <a:pt x="752" y="1295"/>
                  </a:lnTo>
                  <a:lnTo>
                    <a:pt x="751" y="1295"/>
                  </a:lnTo>
                  <a:lnTo>
                    <a:pt x="751" y="1294"/>
                  </a:lnTo>
                  <a:lnTo>
                    <a:pt x="751" y="1293"/>
                  </a:lnTo>
                  <a:lnTo>
                    <a:pt x="749" y="1293"/>
                  </a:lnTo>
                  <a:lnTo>
                    <a:pt x="749" y="1291"/>
                  </a:lnTo>
                  <a:lnTo>
                    <a:pt x="749" y="1290"/>
                  </a:lnTo>
                  <a:lnTo>
                    <a:pt x="748" y="1290"/>
                  </a:lnTo>
                  <a:lnTo>
                    <a:pt x="748" y="1288"/>
                  </a:lnTo>
                  <a:lnTo>
                    <a:pt x="746" y="1288"/>
                  </a:lnTo>
                  <a:lnTo>
                    <a:pt x="746" y="1287"/>
                  </a:lnTo>
                  <a:lnTo>
                    <a:pt x="745" y="1285"/>
                  </a:lnTo>
                  <a:lnTo>
                    <a:pt x="743" y="1285"/>
                  </a:lnTo>
                  <a:lnTo>
                    <a:pt x="742" y="1284"/>
                  </a:lnTo>
                  <a:lnTo>
                    <a:pt x="742" y="1282"/>
                  </a:lnTo>
                  <a:lnTo>
                    <a:pt x="740" y="1282"/>
                  </a:lnTo>
                  <a:lnTo>
                    <a:pt x="739" y="1281"/>
                  </a:lnTo>
                  <a:lnTo>
                    <a:pt x="739" y="1279"/>
                  </a:lnTo>
                  <a:lnTo>
                    <a:pt x="740" y="1279"/>
                  </a:lnTo>
                  <a:lnTo>
                    <a:pt x="740" y="1278"/>
                  </a:lnTo>
                  <a:lnTo>
                    <a:pt x="740" y="1276"/>
                  </a:lnTo>
                  <a:lnTo>
                    <a:pt x="739" y="1275"/>
                  </a:lnTo>
                  <a:lnTo>
                    <a:pt x="737" y="1275"/>
                  </a:lnTo>
                  <a:lnTo>
                    <a:pt x="737" y="1273"/>
                  </a:lnTo>
                  <a:lnTo>
                    <a:pt x="739" y="1273"/>
                  </a:lnTo>
                  <a:lnTo>
                    <a:pt x="739" y="1272"/>
                  </a:lnTo>
                  <a:lnTo>
                    <a:pt x="737" y="1272"/>
                  </a:lnTo>
                  <a:lnTo>
                    <a:pt x="737" y="1270"/>
                  </a:lnTo>
                  <a:lnTo>
                    <a:pt x="737" y="1269"/>
                  </a:lnTo>
                  <a:lnTo>
                    <a:pt x="737" y="1267"/>
                  </a:lnTo>
                  <a:lnTo>
                    <a:pt x="737" y="1266"/>
                  </a:lnTo>
                  <a:lnTo>
                    <a:pt x="739" y="1266"/>
                  </a:lnTo>
                  <a:lnTo>
                    <a:pt x="739" y="1264"/>
                  </a:lnTo>
                  <a:lnTo>
                    <a:pt x="740" y="1264"/>
                  </a:lnTo>
                  <a:lnTo>
                    <a:pt x="740" y="1263"/>
                  </a:lnTo>
                  <a:lnTo>
                    <a:pt x="742" y="1263"/>
                  </a:lnTo>
                  <a:lnTo>
                    <a:pt x="742" y="1261"/>
                  </a:lnTo>
                  <a:lnTo>
                    <a:pt x="742" y="1261"/>
                  </a:lnTo>
                  <a:lnTo>
                    <a:pt x="742" y="1260"/>
                  </a:lnTo>
                  <a:lnTo>
                    <a:pt x="743" y="1260"/>
                  </a:lnTo>
                  <a:lnTo>
                    <a:pt x="745" y="1260"/>
                  </a:lnTo>
                  <a:lnTo>
                    <a:pt x="745" y="1260"/>
                  </a:lnTo>
                  <a:lnTo>
                    <a:pt x="746" y="1260"/>
                  </a:lnTo>
                  <a:lnTo>
                    <a:pt x="746" y="1259"/>
                  </a:lnTo>
                  <a:lnTo>
                    <a:pt x="746" y="1257"/>
                  </a:lnTo>
                  <a:lnTo>
                    <a:pt x="748" y="1257"/>
                  </a:lnTo>
                  <a:lnTo>
                    <a:pt x="748" y="1256"/>
                  </a:lnTo>
                  <a:lnTo>
                    <a:pt x="746" y="1256"/>
                  </a:lnTo>
                  <a:lnTo>
                    <a:pt x="746" y="1257"/>
                  </a:lnTo>
                  <a:lnTo>
                    <a:pt x="745" y="1257"/>
                  </a:lnTo>
                  <a:lnTo>
                    <a:pt x="745" y="1259"/>
                  </a:lnTo>
                  <a:lnTo>
                    <a:pt x="743" y="1259"/>
                  </a:lnTo>
                  <a:lnTo>
                    <a:pt x="743" y="1257"/>
                  </a:lnTo>
                  <a:lnTo>
                    <a:pt x="745" y="1256"/>
                  </a:lnTo>
                  <a:lnTo>
                    <a:pt x="743" y="1256"/>
                  </a:lnTo>
                  <a:lnTo>
                    <a:pt x="742" y="1256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40" y="1254"/>
                  </a:lnTo>
                  <a:lnTo>
                    <a:pt x="740" y="1253"/>
                  </a:lnTo>
                  <a:lnTo>
                    <a:pt x="740" y="1251"/>
                  </a:lnTo>
                  <a:lnTo>
                    <a:pt x="742" y="1251"/>
                  </a:lnTo>
                  <a:lnTo>
                    <a:pt x="742" y="1250"/>
                  </a:lnTo>
                  <a:lnTo>
                    <a:pt x="742" y="1248"/>
                  </a:lnTo>
                  <a:lnTo>
                    <a:pt x="740" y="1248"/>
                  </a:lnTo>
                  <a:lnTo>
                    <a:pt x="740" y="1247"/>
                  </a:lnTo>
                  <a:lnTo>
                    <a:pt x="742" y="1247"/>
                  </a:lnTo>
                  <a:lnTo>
                    <a:pt x="742" y="1245"/>
                  </a:lnTo>
                  <a:lnTo>
                    <a:pt x="740" y="1245"/>
                  </a:lnTo>
                  <a:lnTo>
                    <a:pt x="740" y="1244"/>
                  </a:lnTo>
                  <a:lnTo>
                    <a:pt x="740" y="1242"/>
                  </a:lnTo>
                  <a:lnTo>
                    <a:pt x="742" y="1242"/>
                  </a:lnTo>
                  <a:lnTo>
                    <a:pt x="742" y="1242"/>
                  </a:lnTo>
                  <a:lnTo>
                    <a:pt x="742" y="1241"/>
                  </a:lnTo>
                  <a:lnTo>
                    <a:pt x="742" y="1239"/>
                  </a:lnTo>
                  <a:lnTo>
                    <a:pt x="742" y="1238"/>
                  </a:lnTo>
                  <a:lnTo>
                    <a:pt x="743" y="1238"/>
                  </a:lnTo>
                  <a:lnTo>
                    <a:pt x="743" y="1236"/>
                  </a:lnTo>
                  <a:lnTo>
                    <a:pt x="745" y="1235"/>
                  </a:lnTo>
                  <a:lnTo>
                    <a:pt x="745" y="1233"/>
                  </a:lnTo>
                  <a:lnTo>
                    <a:pt x="745" y="1232"/>
                  </a:lnTo>
                  <a:lnTo>
                    <a:pt x="745" y="1230"/>
                  </a:lnTo>
                  <a:lnTo>
                    <a:pt x="745" y="1229"/>
                  </a:lnTo>
                  <a:lnTo>
                    <a:pt x="746" y="1229"/>
                  </a:lnTo>
                  <a:lnTo>
                    <a:pt x="746" y="1228"/>
                  </a:lnTo>
                  <a:lnTo>
                    <a:pt x="748" y="1228"/>
                  </a:lnTo>
                  <a:lnTo>
                    <a:pt x="749" y="1228"/>
                  </a:lnTo>
                  <a:lnTo>
                    <a:pt x="751" y="1226"/>
                  </a:lnTo>
                  <a:lnTo>
                    <a:pt x="752" y="1226"/>
                  </a:lnTo>
                  <a:lnTo>
                    <a:pt x="754" y="1226"/>
                  </a:lnTo>
                  <a:lnTo>
                    <a:pt x="754" y="1225"/>
                  </a:lnTo>
                  <a:lnTo>
                    <a:pt x="755" y="1225"/>
                  </a:lnTo>
                  <a:lnTo>
                    <a:pt x="755" y="1225"/>
                  </a:lnTo>
                  <a:lnTo>
                    <a:pt x="754" y="1225"/>
                  </a:lnTo>
                  <a:lnTo>
                    <a:pt x="754" y="1223"/>
                  </a:lnTo>
                  <a:lnTo>
                    <a:pt x="755" y="1223"/>
                  </a:lnTo>
                  <a:lnTo>
                    <a:pt x="757" y="1223"/>
                  </a:lnTo>
                  <a:lnTo>
                    <a:pt x="757" y="1222"/>
                  </a:lnTo>
                  <a:lnTo>
                    <a:pt x="757" y="1220"/>
                  </a:lnTo>
                  <a:lnTo>
                    <a:pt x="755" y="1220"/>
                  </a:lnTo>
                  <a:lnTo>
                    <a:pt x="757" y="1219"/>
                  </a:lnTo>
                  <a:lnTo>
                    <a:pt x="757" y="1217"/>
                  </a:lnTo>
                  <a:lnTo>
                    <a:pt x="758" y="1217"/>
                  </a:lnTo>
                  <a:lnTo>
                    <a:pt x="758" y="1216"/>
                  </a:lnTo>
                  <a:lnTo>
                    <a:pt x="760" y="1216"/>
                  </a:lnTo>
                  <a:lnTo>
                    <a:pt x="761" y="1216"/>
                  </a:lnTo>
                  <a:lnTo>
                    <a:pt x="762" y="1216"/>
                  </a:lnTo>
                  <a:lnTo>
                    <a:pt x="762" y="1214"/>
                  </a:lnTo>
                  <a:lnTo>
                    <a:pt x="764" y="1214"/>
                  </a:lnTo>
                  <a:lnTo>
                    <a:pt x="764" y="1213"/>
                  </a:lnTo>
                  <a:lnTo>
                    <a:pt x="765" y="1211"/>
                  </a:lnTo>
                  <a:lnTo>
                    <a:pt x="765" y="1210"/>
                  </a:lnTo>
                  <a:lnTo>
                    <a:pt x="767" y="1210"/>
                  </a:lnTo>
                  <a:lnTo>
                    <a:pt x="767" y="1208"/>
                  </a:lnTo>
                  <a:lnTo>
                    <a:pt x="767" y="1207"/>
                  </a:lnTo>
                  <a:lnTo>
                    <a:pt x="767" y="1205"/>
                  </a:lnTo>
                  <a:lnTo>
                    <a:pt x="765" y="1205"/>
                  </a:lnTo>
                  <a:lnTo>
                    <a:pt x="765" y="1204"/>
                  </a:lnTo>
                  <a:lnTo>
                    <a:pt x="765" y="1202"/>
                  </a:lnTo>
                  <a:lnTo>
                    <a:pt x="767" y="1204"/>
                  </a:lnTo>
                  <a:lnTo>
                    <a:pt x="767" y="1202"/>
                  </a:lnTo>
                  <a:lnTo>
                    <a:pt x="767" y="1201"/>
                  </a:lnTo>
                  <a:lnTo>
                    <a:pt x="767" y="1199"/>
                  </a:lnTo>
                  <a:lnTo>
                    <a:pt x="767" y="1198"/>
                  </a:lnTo>
                  <a:lnTo>
                    <a:pt x="765" y="1197"/>
                  </a:lnTo>
                  <a:lnTo>
                    <a:pt x="767" y="1197"/>
                  </a:lnTo>
                  <a:lnTo>
                    <a:pt x="767" y="1195"/>
                  </a:lnTo>
                  <a:lnTo>
                    <a:pt x="765" y="1195"/>
                  </a:lnTo>
                  <a:lnTo>
                    <a:pt x="765" y="1194"/>
                  </a:lnTo>
                  <a:lnTo>
                    <a:pt x="765" y="1192"/>
                  </a:lnTo>
                  <a:lnTo>
                    <a:pt x="767" y="1194"/>
                  </a:lnTo>
                  <a:lnTo>
                    <a:pt x="767" y="1192"/>
                  </a:lnTo>
                  <a:lnTo>
                    <a:pt x="767" y="1191"/>
                  </a:lnTo>
                  <a:lnTo>
                    <a:pt x="767" y="1189"/>
                  </a:lnTo>
                  <a:lnTo>
                    <a:pt x="765" y="1189"/>
                  </a:lnTo>
                  <a:lnTo>
                    <a:pt x="765" y="1189"/>
                  </a:lnTo>
                  <a:lnTo>
                    <a:pt x="765" y="1188"/>
                  </a:lnTo>
                  <a:lnTo>
                    <a:pt x="767" y="1188"/>
                  </a:lnTo>
                  <a:lnTo>
                    <a:pt x="767" y="1186"/>
                  </a:lnTo>
                  <a:lnTo>
                    <a:pt x="765" y="1186"/>
                  </a:lnTo>
                  <a:lnTo>
                    <a:pt x="764" y="1185"/>
                  </a:lnTo>
                  <a:lnTo>
                    <a:pt x="764" y="1183"/>
                  </a:lnTo>
                  <a:lnTo>
                    <a:pt x="762" y="1182"/>
                  </a:lnTo>
                  <a:lnTo>
                    <a:pt x="761" y="1182"/>
                  </a:lnTo>
                  <a:lnTo>
                    <a:pt x="761" y="1180"/>
                  </a:lnTo>
                  <a:lnTo>
                    <a:pt x="760" y="1180"/>
                  </a:lnTo>
                  <a:lnTo>
                    <a:pt x="760" y="1179"/>
                  </a:lnTo>
                  <a:lnTo>
                    <a:pt x="760" y="1177"/>
                  </a:lnTo>
                  <a:lnTo>
                    <a:pt x="758" y="1177"/>
                  </a:lnTo>
                  <a:lnTo>
                    <a:pt x="758" y="1176"/>
                  </a:lnTo>
                  <a:lnTo>
                    <a:pt x="760" y="1174"/>
                  </a:lnTo>
                  <a:lnTo>
                    <a:pt x="760" y="1173"/>
                  </a:lnTo>
                  <a:lnTo>
                    <a:pt x="761" y="1173"/>
                  </a:lnTo>
                  <a:lnTo>
                    <a:pt x="761" y="1174"/>
                  </a:lnTo>
                  <a:lnTo>
                    <a:pt x="762" y="1174"/>
                  </a:lnTo>
                  <a:lnTo>
                    <a:pt x="761" y="1173"/>
                  </a:lnTo>
                  <a:lnTo>
                    <a:pt x="761" y="1171"/>
                  </a:lnTo>
                  <a:lnTo>
                    <a:pt x="760" y="1171"/>
                  </a:lnTo>
                  <a:lnTo>
                    <a:pt x="758" y="1171"/>
                  </a:lnTo>
                  <a:lnTo>
                    <a:pt x="758" y="1170"/>
                  </a:lnTo>
                  <a:lnTo>
                    <a:pt x="757" y="1170"/>
                  </a:lnTo>
                  <a:lnTo>
                    <a:pt x="755" y="1170"/>
                  </a:lnTo>
                  <a:lnTo>
                    <a:pt x="755" y="1168"/>
                  </a:lnTo>
                  <a:lnTo>
                    <a:pt x="754" y="1168"/>
                  </a:lnTo>
                  <a:lnTo>
                    <a:pt x="752" y="1168"/>
                  </a:lnTo>
                  <a:lnTo>
                    <a:pt x="751" y="1167"/>
                  </a:lnTo>
                  <a:lnTo>
                    <a:pt x="749" y="1168"/>
                  </a:lnTo>
                  <a:lnTo>
                    <a:pt x="748" y="1168"/>
                  </a:lnTo>
                  <a:lnTo>
                    <a:pt x="748" y="1170"/>
                  </a:lnTo>
                  <a:lnTo>
                    <a:pt x="748" y="1171"/>
                  </a:lnTo>
                  <a:lnTo>
                    <a:pt x="746" y="1171"/>
                  </a:lnTo>
                  <a:lnTo>
                    <a:pt x="745" y="1173"/>
                  </a:lnTo>
                  <a:lnTo>
                    <a:pt x="743" y="1173"/>
                  </a:lnTo>
                  <a:lnTo>
                    <a:pt x="742" y="1174"/>
                  </a:lnTo>
                  <a:lnTo>
                    <a:pt x="742" y="1176"/>
                  </a:lnTo>
                  <a:lnTo>
                    <a:pt x="743" y="1176"/>
                  </a:lnTo>
                  <a:lnTo>
                    <a:pt x="745" y="1177"/>
                  </a:lnTo>
                  <a:lnTo>
                    <a:pt x="745" y="1179"/>
                  </a:lnTo>
                  <a:lnTo>
                    <a:pt x="746" y="1179"/>
                  </a:lnTo>
                  <a:lnTo>
                    <a:pt x="746" y="1180"/>
                  </a:lnTo>
                  <a:lnTo>
                    <a:pt x="745" y="1180"/>
                  </a:lnTo>
                  <a:lnTo>
                    <a:pt x="743" y="1180"/>
                  </a:lnTo>
                  <a:lnTo>
                    <a:pt x="743" y="1182"/>
                  </a:lnTo>
                  <a:lnTo>
                    <a:pt x="742" y="1182"/>
                  </a:lnTo>
                  <a:lnTo>
                    <a:pt x="742" y="1182"/>
                  </a:lnTo>
                  <a:lnTo>
                    <a:pt x="740" y="1182"/>
                  </a:lnTo>
                  <a:lnTo>
                    <a:pt x="740" y="1180"/>
                  </a:lnTo>
                  <a:lnTo>
                    <a:pt x="740" y="1179"/>
                  </a:lnTo>
                  <a:lnTo>
                    <a:pt x="739" y="1179"/>
                  </a:lnTo>
                  <a:lnTo>
                    <a:pt x="739" y="1177"/>
                  </a:lnTo>
                  <a:lnTo>
                    <a:pt x="737" y="1177"/>
                  </a:lnTo>
                  <a:lnTo>
                    <a:pt x="737" y="1179"/>
                  </a:lnTo>
                  <a:lnTo>
                    <a:pt x="736" y="1179"/>
                  </a:lnTo>
                  <a:lnTo>
                    <a:pt x="736" y="1177"/>
                  </a:lnTo>
                  <a:lnTo>
                    <a:pt x="734" y="1177"/>
                  </a:lnTo>
                  <a:lnTo>
                    <a:pt x="734" y="1176"/>
                  </a:lnTo>
                  <a:lnTo>
                    <a:pt x="734" y="1174"/>
                  </a:lnTo>
                  <a:lnTo>
                    <a:pt x="733" y="1174"/>
                  </a:lnTo>
                  <a:lnTo>
                    <a:pt x="731" y="1174"/>
                  </a:lnTo>
                  <a:lnTo>
                    <a:pt x="730" y="1174"/>
                  </a:lnTo>
                  <a:lnTo>
                    <a:pt x="730" y="1173"/>
                  </a:lnTo>
                  <a:lnTo>
                    <a:pt x="728" y="1173"/>
                  </a:lnTo>
                  <a:lnTo>
                    <a:pt x="727" y="1173"/>
                  </a:lnTo>
                  <a:lnTo>
                    <a:pt x="726" y="1173"/>
                  </a:lnTo>
                  <a:lnTo>
                    <a:pt x="726" y="1174"/>
                  </a:lnTo>
                  <a:lnTo>
                    <a:pt x="726" y="1176"/>
                  </a:lnTo>
                  <a:lnTo>
                    <a:pt x="724" y="1176"/>
                  </a:lnTo>
                  <a:lnTo>
                    <a:pt x="724" y="1174"/>
                  </a:lnTo>
                  <a:lnTo>
                    <a:pt x="723" y="1173"/>
                  </a:lnTo>
                  <a:lnTo>
                    <a:pt x="723" y="1171"/>
                  </a:lnTo>
                  <a:lnTo>
                    <a:pt x="723" y="1170"/>
                  </a:lnTo>
                  <a:lnTo>
                    <a:pt x="721" y="1170"/>
                  </a:lnTo>
                  <a:lnTo>
                    <a:pt x="721" y="1171"/>
                  </a:lnTo>
                  <a:lnTo>
                    <a:pt x="721" y="1173"/>
                  </a:lnTo>
                  <a:lnTo>
                    <a:pt x="720" y="1171"/>
                  </a:lnTo>
                  <a:lnTo>
                    <a:pt x="718" y="1171"/>
                  </a:lnTo>
                  <a:lnTo>
                    <a:pt x="718" y="1170"/>
                  </a:lnTo>
                  <a:lnTo>
                    <a:pt x="720" y="1170"/>
                  </a:lnTo>
                  <a:lnTo>
                    <a:pt x="720" y="1168"/>
                  </a:lnTo>
                  <a:lnTo>
                    <a:pt x="720" y="1167"/>
                  </a:lnTo>
                  <a:lnTo>
                    <a:pt x="718" y="1167"/>
                  </a:lnTo>
                  <a:lnTo>
                    <a:pt x="718" y="1165"/>
                  </a:lnTo>
                  <a:lnTo>
                    <a:pt x="717" y="1165"/>
                  </a:lnTo>
                  <a:lnTo>
                    <a:pt x="715" y="1165"/>
                  </a:lnTo>
                  <a:lnTo>
                    <a:pt x="715" y="1164"/>
                  </a:lnTo>
                  <a:lnTo>
                    <a:pt x="714" y="1164"/>
                  </a:lnTo>
                  <a:lnTo>
                    <a:pt x="712" y="1164"/>
                  </a:lnTo>
                  <a:lnTo>
                    <a:pt x="711" y="1163"/>
                  </a:lnTo>
                  <a:lnTo>
                    <a:pt x="711" y="1161"/>
                  </a:lnTo>
                  <a:lnTo>
                    <a:pt x="711" y="1160"/>
                  </a:lnTo>
                  <a:lnTo>
                    <a:pt x="709" y="1160"/>
                  </a:lnTo>
                  <a:lnTo>
                    <a:pt x="708" y="1160"/>
                  </a:lnTo>
                  <a:lnTo>
                    <a:pt x="708" y="1158"/>
                  </a:lnTo>
                  <a:lnTo>
                    <a:pt x="706" y="1158"/>
                  </a:lnTo>
                  <a:lnTo>
                    <a:pt x="706" y="1160"/>
                  </a:lnTo>
                  <a:lnTo>
                    <a:pt x="708" y="1160"/>
                  </a:lnTo>
                  <a:lnTo>
                    <a:pt x="708" y="1161"/>
                  </a:lnTo>
                  <a:lnTo>
                    <a:pt x="709" y="1160"/>
                  </a:lnTo>
                  <a:lnTo>
                    <a:pt x="709" y="1161"/>
                  </a:lnTo>
                  <a:lnTo>
                    <a:pt x="709" y="1163"/>
                  </a:lnTo>
                  <a:lnTo>
                    <a:pt x="708" y="1163"/>
                  </a:lnTo>
                  <a:lnTo>
                    <a:pt x="706" y="1163"/>
                  </a:lnTo>
                  <a:lnTo>
                    <a:pt x="706" y="1161"/>
                  </a:lnTo>
                  <a:lnTo>
                    <a:pt x="706" y="1161"/>
                  </a:lnTo>
                  <a:lnTo>
                    <a:pt x="705" y="1161"/>
                  </a:lnTo>
                  <a:lnTo>
                    <a:pt x="705" y="1160"/>
                  </a:lnTo>
                  <a:lnTo>
                    <a:pt x="703" y="1160"/>
                  </a:lnTo>
                  <a:lnTo>
                    <a:pt x="703" y="1158"/>
                  </a:lnTo>
                  <a:lnTo>
                    <a:pt x="703" y="1157"/>
                  </a:lnTo>
                  <a:lnTo>
                    <a:pt x="703" y="1155"/>
                  </a:lnTo>
                  <a:lnTo>
                    <a:pt x="705" y="1155"/>
                  </a:lnTo>
                  <a:lnTo>
                    <a:pt x="705" y="1154"/>
                  </a:lnTo>
                  <a:lnTo>
                    <a:pt x="703" y="1154"/>
                  </a:lnTo>
                  <a:lnTo>
                    <a:pt x="703" y="1152"/>
                  </a:lnTo>
                  <a:lnTo>
                    <a:pt x="705" y="1152"/>
                  </a:lnTo>
                  <a:lnTo>
                    <a:pt x="705" y="1152"/>
                  </a:lnTo>
                  <a:lnTo>
                    <a:pt x="703" y="1152"/>
                  </a:lnTo>
                  <a:lnTo>
                    <a:pt x="702" y="1151"/>
                  </a:lnTo>
                  <a:lnTo>
                    <a:pt x="702" y="1149"/>
                  </a:lnTo>
                  <a:lnTo>
                    <a:pt x="700" y="1149"/>
                  </a:lnTo>
                  <a:lnTo>
                    <a:pt x="699" y="1149"/>
                  </a:lnTo>
                  <a:lnTo>
                    <a:pt x="699" y="1148"/>
                  </a:lnTo>
                  <a:lnTo>
                    <a:pt x="697" y="1148"/>
                  </a:lnTo>
                  <a:lnTo>
                    <a:pt x="697" y="1146"/>
                  </a:lnTo>
                  <a:lnTo>
                    <a:pt x="696" y="1145"/>
                  </a:lnTo>
                  <a:lnTo>
                    <a:pt x="696" y="1143"/>
                  </a:lnTo>
                  <a:lnTo>
                    <a:pt x="695" y="1143"/>
                  </a:lnTo>
                  <a:lnTo>
                    <a:pt x="693" y="1142"/>
                  </a:lnTo>
                  <a:lnTo>
                    <a:pt x="693" y="1140"/>
                  </a:lnTo>
                  <a:lnTo>
                    <a:pt x="692" y="1140"/>
                  </a:lnTo>
                  <a:lnTo>
                    <a:pt x="690" y="1139"/>
                  </a:lnTo>
                  <a:lnTo>
                    <a:pt x="689" y="1139"/>
                  </a:lnTo>
                  <a:lnTo>
                    <a:pt x="689" y="1137"/>
                  </a:lnTo>
                  <a:lnTo>
                    <a:pt x="690" y="1137"/>
                  </a:lnTo>
                  <a:lnTo>
                    <a:pt x="692" y="1139"/>
                  </a:lnTo>
                  <a:lnTo>
                    <a:pt x="692" y="1137"/>
                  </a:lnTo>
                  <a:lnTo>
                    <a:pt x="692" y="1136"/>
                  </a:lnTo>
                  <a:lnTo>
                    <a:pt x="690" y="1136"/>
                  </a:lnTo>
                  <a:lnTo>
                    <a:pt x="690" y="1134"/>
                  </a:lnTo>
                  <a:lnTo>
                    <a:pt x="689" y="1134"/>
                  </a:lnTo>
                  <a:lnTo>
                    <a:pt x="689" y="1136"/>
                  </a:lnTo>
                  <a:lnTo>
                    <a:pt x="687" y="1136"/>
                  </a:lnTo>
                  <a:lnTo>
                    <a:pt x="686" y="1136"/>
                  </a:lnTo>
                  <a:lnTo>
                    <a:pt x="684" y="1136"/>
                  </a:lnTo>
                  <a:lnTo>
                    <a:pt x="683" y="1136"/>
                  </a:lnTo>
                  <a:lnTo>
                    <a:pt x="680" y="1136"/>
                  </a:lnTo>
                  <a:lnTo>
                    <a:pt x="678" y="1134"/>
                  </a:lnTo>
                  <a:lnTo>
                    <a:pt x="677" y="1134"/>
                  </a:lnTo>
                  <a:lnTo>
                    <a:pt x="677" y="1133"/>
                  </a:lnTo>
                  <a:lnTo>
                    <a:pt x="675" y="1133"/>
                  </a:lnTo>
                  <a:lnTo>
                    <a:pt x="674" y="1133"/>
                  </a:lnTo>
                  <a:lnTo>
                    <a:pt x="672" y="1133"/>
                  </a:lnTo>
                  <a:lnTo>
                    <a:pt x="671" y="1133"/>
                  </a:lnTo>
                  <a:lnTo>
                    <a:pt x="671" y="1132"/>
                  </a:lnTo>
                  <a:lnTo>
                    <a:pt x="671" y="1132"/>
                  </a:lnTo>
                  <a:lnTo>
                    <a:pt x="669" y="1130"/>
                  </a:lnTo>
                  <a:lnTo>
                    <a:pt x="668" y="1130"/>
                  </a:lnTo>
                  <a:lnTo>
                    <a:pt x="666" y="1130"/>
                  </a:lnTo>
                  <a:lnTo>
                    <a:pt x="665" y="1130"/>
                  </a:lnTo>
                  <a:lnTo>
                    <a:pt x="664" y="1130"/>
                  </a:lnTo>
                  <a:lnTo>
                    <a:pt x="662" y="1130"/>
                  </a:lnTo>
                  <a:lnTo>
                    <a:pt x="661" y="1129"/>
                  </a:lnTo>
                  <a:lnTo>
                    <a:pt x="659" y="1129"/>
                  </a:lnTo>
                  <a:lnTo>
                    <a:pt x="658" y="1127"/>
                  </a:lnTo>
                  <a:lnTo>
                    <a:pt x="656" y="1126"/>
                  </a:lnTo>
                  <a:lnTo>
                    <a:pt x="655" y="1126"/>
                  </a:lnTo>
                  <a:lnTo>
                    <a:pt x="655" y="1124"/>
                  </a:lnTo>
                  <a:lnTo>
                    <a:pt x="653" y="1123"/>
                  </a:lnTo>
                  <a:lnTo>
                    <a:pt x="652" y="1121"/>
                  </a:lnTo>
                  <a:lnTo>
                    <a:pt x="652" y="1120"/>
                  </a:lnTo>
                  <a:lnTo>
                    <a:pt x="650" y="1120"/>
                  </a:lnTo>
                  <a:lnTo>
                    <a:pt x="649" y="1120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6" y="1117"/>
                  </a:lnTo>
                  <a:lnTo>
                    <a:pt x="644" y="1117"/>
                  </a:lnTo>
                  <a:lnTo>
                    <a:pt x="643" y="1115"/>
                  </a:lnTo>
                  <a:lnTo>
                    <a:pt x="643" y="1114"/>
                  </a:lnTo>
                  <a:lnTo>
                    <a:pt x="641" y="1114"/>
                  </a:lnTo>
                  <a:lnTo>
                    <a:pt x="641" y="1115"/>
                  </a:lnTo>
                  <a:lnTo>
                    <a:pt x="638" y="1114"/>
                  </a:lnTo>
                  <a:lnTo>
                    <a:pt x="640" y="1114"/>
                  </a:lnTo>
                  <a:lnTo>
                    <a:pt x="638" y="1112"/>
                  </a:lnTo>
                  <a:lnTo>
                    <a:pt x="638" y="1114"/>
                  </a:lnTo>
                  <a:lnTo>
                    <a:pt x="637" y="1114"/>
                  </a:lnTo>
                  <a:lnTo>
                    <a:pt x="635" y="1114"/>
                  </a:lnTo>
                  <a:lnTo>
                    <a:pt x="637" y="1112"/>
                  </a:lnTo>
                  <a:lnTo>
                    <a:pt x="635" y="1112"/>
                  </a:lnTo>
                  <a:lnTo>
                    <a:pt x="635" y="1111"/>
                  </a:lnTo>
                  <a:lnTo>
                    <a:pt x="635" y="1111"/>
                  </a:lnTo>
                  <a:lnTo>
                    <a:pt x="635" y="1112"/>
                  </a:lnTo>
                  <a:lnTo>
                    <a:pt x="635" y="1114"/>
                  </a:lnTo>
                  <a:lnTo>
                    <a:pt x="634" y="1114"/>
                  </a:lnTo>
                  <a:lnTo>
                    <a:pt x="633" y="1114"/>
                  </a:lnTo>
                  <a:lnTo>
                    <a:pt x="633" y="1115"/>
                  </a:lnTo>
                  <a:lnTo>
                    <a:pt x="631" y="1115"/>
                  </a:lnTo>
                  <a:lnTo>
                    <a:pt x="630" y="1115"/>
                  </a:lnTo>
                  <a:lnTo>
                    <a:pt x="630" y="1117"/>
                  </a:lnTo>
                  <a:lnTo>
                    <a:pt x="628" y="1117"/>
                  </a:lnTo>
                  <a:lnTo>
                    <a:pt x="627" y="1117"/>
                  </a:lnTo>
                  <a:lnTo>
                    <a:pt x="625" y="1117"/>
                  </a:lnTo>
                  <a:lnTo>
                    <a:pt x="625" y="1117"/>
                  </a:lnTo>
                  <a:lnTo>
                    <a:pt x="624" y="1117"/>
                  </a:lnTo>
                  <a:lnTo>
                    <a:pt x="624" y="1117"/>
                  </a:lnTo>
                  <a:lnTo>
                    <a:pt x="622" y="1117"/>
                  </a:lnTo>
                  <a:lnTo>
                    <a:pt x="622" y="1117"/>
                  </a:lnTo>
                  <a:lnTo>
                    <a:pt x="621" y="1117"/>
                  </a:lnTo>
                  <a:lnTo>
                    <a:pt x="619" y="1117"/>
                  </a:lnTo>
                  <a:lnTo>
                    <a:pt x="618" y="1115"/>
                  </a:lnTo>
                  <a:lnTo>
                    <a:pt x="616" y="1115"/>
                  </a:lnTo>
                  <a:lnTo>
                    <a:pt x="615" y="1115"/>
                  </a:lnTo>
                  <a:lnTo>
                    <a:pt x="613" y="1115"/>
                  </a:lnTo>
                  <a:lnTo>
                    <a:pt x="612" y="1114"/>
                  </a:lnTo>
                  <a:lnTo>
                    <a:pt x="610" y="1114"/>
                  </a:lnTo>
                  <a:lnTo>
                    <a:pt x="609" y="1112"/>
                  </a:lnTo>
                  <a:lnTo>
                    <a:pt x="607" y="1112"/>
                  </a:lnTo>
                  <a:lnTo>
                    <a:pt x="606" y="1111"/>
                  </a:lnTo>
                  <a:lnTo>
                    <a:pt x="604" y="1111"/>
                  </a:lnTo>
                  <a:lnTo>
                    <a:pt x="603" y="1109"/>
                  </a:lnTo>
                  <a:lnTo>
                    <a:pt x="601" y="1109"/>
                  </a:lnTo>
                  <a:lnTo>
                    <a:pt x="600" y="1109"/>
                  </a:lnTo>
                  <a:lnTo>
                    <a:pt x="600" y="1109"/>
                  </a:lnTo>
                  <a:lnTo>
                    <a:pt x="599" y="1108"/>
                  </a:lnTo>
                  <a:lnTo>
                    <a:pt x="597" y="1108"/>
                  </a:lnTo>
                  <a:lnTo>
                    <a:pt x="597" y="1106"/>
                  </a:lnTo>
                  <a:lnTo>
                    <a:pt x="596" y="1106"/>
                  </a:lnTo>
                  <a:lnTo>
                    <a:pt x="594" y="1106"/>
                  </a:lnTo>
                  <a:lnTo>
                    <a:pt x="593" y="1106"/>
                  </a:lnTo>
                  <a:lnTo>
                    <a:pt x="593" y="1105"/>
                  </a:lnTo>
                  <a:lnTo>
                    <a:pt x="591" y="1105"/>
                  </a:lnTo>
                  <a:lnTo>
                    <a:pt x="590" y="1105"/>
                  </a:lnTo>
                  <a:lnTo>
                    <a:pt x="590" y="1103"/>
                  </a:lnTo>
                  <a:lnTo>
                    <a:pt x="588" y="1103"/>
                  </a:lnTo>
                  <a:lnTo>
                    <a:pt x="587" y="1103"/>
                  </a:lnTo>
                  <a:lnTo>
                    <a:pt x="587" y="1102"/>
                  </a:lnTo>
                  <a:lnTo>
                    <a:pt x="585" y="1102"/>
                  </a:lnTo>
                  <a:lnTo>
                    <a:pt x="585" y="1100"/>
                  </a:lnTo>
                  <a:lnTo>
                    <a:pt x="584" y="1100"/>
                  </a:lnTo>
                  <a:lnTo>
                    <a:pt x="584" y="1099"/>
                  </a:lnTo>
                  <a:lnTo>
                    <a:pt x="582" y="1099"/>
                  </a:lnTo>
                  <a:lnTo>
                    <a:pt x="581" y="1099"/>
                  </a:lnTo>
                  <a:lnTo>
                    <a:pt x="579" y="1099"/>
                  </a:lnTo>
                  <a:lnTo>
                    <a:pt x="578" y="1099"/>
                  </a:lnTo>
                  <a:lnTo>
                    <a:pt x="576" y="1098"/>
                  </a:lnTo>
                  <a:lnTo>
                    <a:pt x="575" y="1098"/>
                  </a:lnTo>
                  <a:lnTo>
                    <a:pt x="573" y="1098"/>
                  </a:lnTo>
                  <a:lnTo>
                    <a:pt x="572" y="1098"/>
                  </a:lnTo>
                  <a:lnTo>
                    <a:pt x="572" y="1096"/>
                  </a:lnTo>
                  <a:lnTo>
                    <a:pt x="570" y="1096"/>
                  </a:lnTo>
                  <a:lnTo>
                    <a:pt x="570" y="1095"/>
                  </a:lnTo>
                  <a:lnTo>
                    <a:pt x="569" y="1095"/>
                  </a:lnTo>
                  <a:lnTo>
                    <a:pt x="569" y="1093"/>
                  </a:lnTo>
                  <a:lnTo>
                    <a:pt x="568" y="1092"/>
                  </a:lnTo>
                  <a:lnTo>
                    <a:pt x="566" y="1092"/>
                  </a:lnTo>
                  <a:lnTo>
                    <a:pt x="565" y="1090"/>
                  </a:lnTo>
                  <a:lnTo>
                    <a:pt x="565" y="1090"/>
                  </a:lnTo>
                  <a:lnTo>
                    <a:pt x="563" y="1089"/>
                  </a:lnTo>
                  <a:lnTo>
                    <a:pt x="562" y="1089"/>
                  </a:lnTo>
                  <a:lnTo>
                    <a:pt x="560" y="1087"/>
                  </a:lnTo>
                  <a:lnTo>
                    <a:pt x="560" y="1086"/>
                  </a:lnTo>
                  <a:lnTo>
                    <a:pt x="559" y="1086"/>
                  </a:lnTo>
                  <a:lnTo>
                    <a:pt x="559" y="1084"/>
                  </a:lnTo>
                  <a:lnTo>
                    <a:pt x="557" y="1084"/>
                  </a:lnTo>
                  <a:lnTo>
                    <a:pt x="557" y="1083"/>
                  </a:lnTo>
                  <a:lnTo>
                    <a:pt x="556" y="1081"/>
                  </a:lnTo>
                  <a:lnTo>
                    <a:pt x="556" y="1081"/>
                  </a:lnTo>
                  <a:lnTo>
                    <a:pt x="556" y="1080"/>
                  </a:lnTo>
                  <a:lnTo>
                    <a:pt x="557" y="1080"/>
                  </a:lnTo>
                  <a:lnTo>
                    <a:pt x="559" y="1080"/>
                  </a:lnTo>
                  <a:lnTo>
                    <a:pt x="559" y="1078"/>
                  </a:lnTo>
                  <a:lnTo>
                    <a:pt x="557" y="1077"/>
                  </a:lnTo>
                  <a:lnTo>
                    <a:pt x="557" y="1075"/>
                  </a:lnTo>
                  <a:lnTo>
                    <a:pt x="559" y="1075"/>
                  </a:lnTo>
                  <a:lnTo>
                    <a:pt x="559" y="1074"/>
                  </a:lnTo>
                  <a:lnTo>
                    <a:pt x="559" y="1072"/>
                  </a:lnTo>
                  <a:lnTo>
                    <a:pt x="559" y="1071"/>
                  </a:lnTo>
                  <a:lnTo>
                    <a:pt x="557" y="1071"/>
                  </a:lnTo>
                  <a:lnTo>
                    <a:pt x="557" y="1069"/>
                  </a:lnTo>
                  <a:lnTo>
                    <a:pt x="556" y="1068"/>
                  </a:lnTo>
                  <a:lnTo>
                    <a:pt x="556" y="1067"/>
                  </a:lnTo>
                  <a:lnTo>
                    <a:pt x="556" y="1065"/>
                  </a:lnTo>
                  <a:lnTo>
                    <a:pt x="556" y="1064"/>
                  </a:lnTo>
                  <a:lnTo>
                    <a:pt x="554" y="1064"/>
                  </a:lnTo>
                  <a:lnTo>
                    <a:pt x="554" y="1062"/>
                  </a:lnTo>
                  <a:lnTo>
                    <a:pt x="554" y="1061"/>
                  </a:lnTo>
                  <a:lnTo>
                    <a:pt x="553" y="1061"/>
                  </a:lnTo>
                  <a:lnTo>
                    <a:pt x="551" y="1058"/>
                  </a:lnTo>
                  <a:lnTo>
                    <a:pt x="550" y="1058"/>
                  </a:lnTo>
                  <a:lnTo>
                    <a:pt x="550" y="1056"/>
                  </a:lnTo>
                  <a:lnTo>
                    <a:pt x="548" y="1056"/>
                  </a:lnTo>
                  <a:lnTo>
                    <a:pt x="548" y="1055"/>
                  </a:lnTo>
                  <a:lnTo>
                    <a:pt x="547" y="1055"/>
                  </a:lnTo>
                  <a:lnTo>
                    <a:pt x="547" y="1053"/>
                  </a:lnTo>
                  <a:lnTo>
                    <a:pt x="545" y="1052"/>
                  </a:lnTo>
                  <a:lnTo>
                    <a:pt x="544" y="1050"/>
                  </a:lnTo>
                  <a:lnTo>
                    <a:pt x="542" y="1049"/>
                  </a:lnTo>
                  <a:lnTo>
                    <a:pt x="541" y="1047"/>
                  </a:lnTo>
                  <a:lnTo>
                    <a:pt x="541" y="1046"/>
                  </a:lnTo>
                  <a:lnTo>
                    <a:pt x="539" y="1046"/>
                  </a:lnTo>
                  <a:lnTo>
                    <a:pt x="538" y="1046"/>
                  </a:lnTo>
                  <a:lnTo>
                    <a:pt x="537" y="1046"/>
                  </a:lnTo>
                  <a:lnTo>
                    <a:pt x="538" y="1046"/>
                  </a:lnTo>
                  <a:lnTo>
                    <a:pt x="538" y="1044"/>
                  </a:lnTo>
                  <a:lnTo>
                    <a:pt x="537" y="1044"/>
                  </a:lnTo>
                  <a:lnTo>
                    <a:pt x="535" y="1043"/>
                  </a:lnTo>
                  <a:lnTo>
                    <a:pt x="535" y="1041"/>
                  </a:lnTo>
                  <a:lnTo>
                    <a:pt x="534" y="1041"/>
                  </a:lnTo>
                  <a:lnTo>
                    <a:pt x="532" y="1040"/>
                  </a:lnTo>
                  <a:lnTo>
                    <a:pt x="531" y="1040"/>
                  </a:lnTo>
                  <a:lnTo>
                    <a:pt x="531" y="1038"/>
                  </a:lnTo>
                  <a:lnTo>
                    <a:pt x="529" y="1038"/>
                  </a:lnTo>
                  <a:lnTo>
                    <a:pt x="531" y="1037"/>
                  </a:lnTo>
                  <a:lnTo>
                    <a:pt x="529" y="1037"/>
                  </a:lnTo>
                  <a:lnTo>
                    <a:pt x="529" y="1038"/>
                  </a:lnTo>
                  <a:lnTo>
                    <a:pt x="529" y="1038"/>
                  </a:lnTo>
                  <a:lnTo>
                    <a:pt x="529" y="1037"/>
                  </a:lnTo>
                  <a:lnTo>
                    <a:pt x="528" y="1037"/>
                  </a:lnTo>
                  <a:lnTo>
                    <a:pt x="528" y="1035"/>
                  </a:lnTo>
                  <a:lnTo>
                    <a:pt x="528" y="1034"/>
                  </a:lnTo>
                  <a:lnTo>
                    <a:pt x="528" y="1033"/>
                  </a:lnTo>
                  <a:lnTo>
                    <a:pt x="529" y="1033"/>
                  </a:lnTo>
                  <a:lnTo>
                    <a:pt x="529" y="1033"/>
                  </a:lnTo>
                  <a:lnTo>
                    <a:pt x="529" y="1031"/>
                  </a:lnTo>
                  <a:lnTo>
                    <a:pt x="529" y="1030"/>
                  </a:lnTo>
                  <a:lnTo>
                    <a:pt x="528" y="1030"/>
                  </a:lnTo>
                  <a:lnTo>
                    <a:pt x="528" y="1028"/>
                  </a:lnTo>
                  <a:lnTo>
                    <a:pt x="526" y="1028"/>
                  </a:lnTo>
                  <a:lnTo>
                    <a:pt x="525" y="1028"/>
                  </a:lnTo>
                  <a:lnTo>
                    <a:pt x="525" y="1027"/>
                  </a:lnTo>
                  <a:lnTo>
                    <a:pt x="523" y="1027"/>
                  </a:lnTo>
                  <a:lnTo>
                    <a:pt x="523" y="1025"/>
                  </a:lnTo>
                  <a:lnTo>
                    <a:pt x="522" y="1025"/>
                  </a:lnTo>
                  <a:lnTo>
                    <a:pt x="520" y="1025"/>
                  </a:lnTo>
                  <a:lnTo>
                    <a:pt x="520" y="1024"/>
                  </a:lnTo>
                  <a:lnTo>
                    <a:pt x="519" y="1022"/>
                  </a:lnTo>
                  <a:lnTo>
                    <a:pt x="519" y="1021"/>
                  </a:lnTo>
                  <a:lnTo>
                    <a:pt x="519" y="1019"/>
                  </a:lnTo>
                  <a:lnTo>
                    <a:pt x="519" y="1018"/>
                  </a:lnTo>
                  <a:lnTo>
                    <a:pt x="517" y="1018"/>
                  </a:lnTo>
                  <a:lnTo>
                    <a:pt x="516" y="1018"/>
                  </a:lnTo>
                  <a:lnTo>
                    <a:pt x="514" y="1018"/>
                  </a:lnTo>
                  <a:lnTo>
                    <a:pt x="514" y="1016"/>
                  </a:lnTo>
                  <a:lnTo>
                    <a:pt x="513" y="1016"/>
                  </a:lnTo>
                  <a:lnTo>
                    <a:pt x="513" y="1015"/>
                  </a:lnTo>
                  <a:lnTo>
                    <a:pt x="511" y="1015"/>
                  </a:lnTo>
                  <a:lnTo>
                    <a:pt x="511" y="1013"/>
                  </a:lnTo>
                  <a:lnTo>
                    <a:pt x="510" y="1013"/>
                  </a:lnTo>
                  <a:lnTo>
                    <a:pt x="510" y="1012"/>
                  </a:lnTo>
                  <a:lnTo>
                    <a:pt x="508" y="1010"/>
                  </a:lnTo>
                  <a:lnTo>
                    <a:pt x="507" y="1010"/>
                  </a:lnTo>
                  <a:lnTo>
                    <a:pt x="506" y="1009"/>
                  </a:lnTo>
                  <a:lnTo>
                    <a:pt x="506" y="1010"/>
                  </a:lnTo>
                  <a:lnTo>
                    <a:pt x="506" y="1010"/>
                  </a:lnTo>
                  <a:lnTo>
                    <a:pt x="504" y="1010"/>
                  </a:lnTo>
                  <a:lnTo>
                    <a:pt x="503" y="1010"/>
                  </a:lnTo>
                  <a:lnTo>
                    <a:pt x="504" y="1010"/>
                  </a:lnTo>
                  <a:lnTo>
                    <a:pt x="504" y="1009"/>
                  </a:lnTo>
                  <a:lnTo>
                    <a:pt x="504" y="1007"/>
                  </a:lnTo>
                  <a:lnTo>
                    <a:pt x="504" y="1006"/>
                  </a:lnTo>
                  <a:lnTo>
                    <a:pt x="504" y="1004"/>
                  </a:lnTo>
                  <a:lnTo>
                    <a:pt x="504" y="1003"/>
                  </a:lnTo>
                  <a:lnTo>
                    <a:pt x="503" y="1003"/>
                  </a:lnTo>
                  <a:lnTo>
                    <a:pt x="503" y="1002"/>
                  </a:lnTo>
                  <a:lnTo>
                    <a:pt x="501" y="1002"/>
                  </a:lnTo>
                  <a:lnTo>
                    <a:pt x="503" y="1000"/>
                  </a:lnTo>
                  <a:lnTo>
                    <a:pt x="501" y="1000"/>
                  </a:lnTo>
                  <a:lnTo>
                    <a:pt x="501" y="999"/>
                  </a:lnTo>
                  <a:lnTo>
                    <a:pt x="501" y="997"/>
                  </a:lnTo>
                  <a:lnTo>
                    <a:pt x="500" y="996"/>
                  </a:lnTo>
                  <a:lnTo>
                    <a:pt x="500" y="994"/>
                  </a:lnTo>
                  <a:lnTo>
                    <a:pt x="498" y="994"/>
                  </a:lnTo>
                  <a:lnTo>
                    <a:pt x="500" y="993"/>
                  </a:lnTo>
                  <a:lnTo>
                    <a:pt x="498" y="991"/>
                  </a:lnTo>
                  <a:lnTo>
                    <a:pt x="500" y="991"/>
                  </a:lnTo>
                  <a:lnTo>
                    <a:pt x="500" y="990"/>
                  </a:lnTo>
                  <a:lnTo>
                    <a:pt x="498" y="990"/>
                  </a:lnTo>
                  <a:lnTo>
                    <a:pt x="497" y="990"/>
                  </a:lnTo>
                  <a:lnTo>
                    <a:pt x="495" y="990"/>
                  </a:lnTo>
                  <a:lnTo>
                    <a:pt x="495" y="988"/>
                  </a:lnTo>
                  <a:lnTo>
                    <a:pt x="495" y="987"/>
                  </a:lnTo>
                  <a:lnTo>
                    <a:pt x="494" y="987"/>
                  </a:lnTo>
                  <a:lnTo>
                    <a:pt x="494" y="987"/>
                  </a:lnTo>
                  <a:lnTo>
                    <a:pt x="492" y="987"/>
                  </a:lnTo>
                  <a:lnTo>
                    <a:pt x="491" y="987"/>
                  </a:lnTo>
                  <a:lnTo>
                    <a:pt x="491" y="985"/>
                  </a:lnTo>
                  <a:lnTo>
                    <a:pt x="489" y="985"/>
                  </a:lnTo>
                  <a:lnTo>
                    <a:pt x="488" y="985"/>
                  </a:lnTo>
                  <a:lnTo>
                    <a:pt x="488" y="984"/>
                  </a:lnTo>
                  <a:lnTo>
                    <a:pt x="486" y="984"/>
                  </a:lnTo>
                  <a:lnTo>
                    <a:pt x="486" y="985"/>
                  </a:lnTo>
                  <a:lnTo>
                    <a:pt x="488" y="985"/>
                  </a:lnTo>
                  <a:lnTo>
                    <a:pt x="488" y="987"/>
                  </a:lnTo>
                  <a:lnTo>
                    <a:pt x="486" y="987"/>
                  </a:lnTo>
                  <a:lnTo>
                    <a:pt x="486" y="988"/>
                  </a:lnTo>
                  <a:lnTo>
                    <a:pt x="486" y="990"/>
                  </a:lnTo>
                  <a:lnTo>
                    <a:pt x="486" y="991"/>
                  </a:lnTo>
                  <a:lnTo>
                    <a:pt x="488" y="993"/>
                  </a:lnTo>
                  <a:lnTo>
                    <a:pt x="488" y="994"/>
                  </a:lnTo>
                  <a:lnTo>
                    <a:pt x="488" y="996"/>
                  </a:lnTo>
                  <a:lnTo>
                    <a:pt x="489" y="997"/>
                  </a:lnTo>
                  <a:lnTo>
                    <a:pt x="488" y="999"/>
                  </a:lnTo>
                  <a:lnTo>
                    <a:pt x="488" y="1000"/>
                  </a:lnTo>
                  <a:lnTo>
                    <a:pt x="489" y="1000"/>
                  </a:lnTo>
                  <a:lnTo>
                    <a:pt x="489" y="1002"/>
                  </a:lnTo>
                  <a:lnTo>
                    <a:pt x="491" y="1002"/>
                  </a:lnTo>
                  <a:lnTo>
                    <a:pt x="491" y="1003"/>
                  </a:lnTo>
                  <a:lnTo>
                    <a:pt x="492" y="1003"/>
                  </a:lnTo>
                  <a:lnTo>
                    <a:pt x="492" y="1004"/>
                  </a:lnTo>
                  <a:lnTo>
                    <a:pt x="494" y="1004"/>
                  </a:lnTo>
                  <a:lnTo>
                    <a:pt x="494" y="1006"/>
                  </a:lnTo>
                  <a:lnTo>
                    <a:pt x="494" y="1006"/>
                  </a:lnTo>
                  <a:lnTo>
                    <a:pt x="495" y="1007"/>
                  </a:lnTo>
                  <a:lnTo>
                    <a:pt x="495" y="1009"/>
                  </a:lnTo>
                  <a:lnTo>
                    <a:pt x="495" y="1010"/>
                  </a:lnTo>
                  <a:lnTo>
                    <a:pt x="497" y="1010"/>
                  </a:lnTo>
                  <a:lnTo>
                    <a:pt x="497" y="1010"/>
                  </a:lnTo>
                  <a:lnTo>
                    <a:pt x="498" y="1010"/>
                  </a:lnTo>
                  <a:lnTo>
                    <a:pt x="498" y="1012"/>
                  </a:lnTo>
                  <a:lnTo>
                    <a:pt x="500" y="1012"/>
                  </a:lnTo>
                  <a:lnTo>
                    <a:pt x="500" y="1013"/>
                  </a:lnTo>
                  <a:lnTo>
                    <a:pt x="501" y="1013"/>
                  </a:lnTo>
                  <a:lnTo>
                    <a:pt x="501" y="1015"/>
                  </a:lnTo>
                  <a:lnTo>
                    <a:pt x="501" y="1016"/>
                  </a:lnTo>
                  <a:lnTo>
                    <a:pt x="501" y="1018"/>
                  </a:lnTo>
                  <a:lnTo>
                    <a:pt x="501" y="1019"/>
                  </a:lnTo>
                  <a:lnTo>
                    <a:pt x="503" y="1019"/>
                  </a:lnTo>
                  <a:lnTo>
                    <a:pt x="503" y="1021"/>
                  </a:lnTo>
                  <a:lnTo>
                    <a:pt x="504" y="1021"/>
                  </a:lnTo>
                  <a:lnTo>
                    <a:pt x="506" y="1021"/>
                  </a:lnTo>
                  <a:lnTo>
                    <a:pt x="506" y="1022"/>
                  </a:lnTo>
                  <a:lnTo>
                    <a:pt x="506" y="1024"/>
                  </a:lnTo>
                  <a:lnTo>
                    <a:pt x="506" y="1025"/>
                  </a:lnTo>
                  <a:lnTo>
                    <a:pt x="507" y="1025"/>
                  </a:lnTo>
                  <a:lnTo>
                    <a:pt x="507" y="1027"/>
                  </a:lnTo>
                  <a:lnTo>
                    <a:pt x="508" y="1027"/>
                  </a:lnTo>
                  <a:lnTo>
                    <a:pt x="510" y="1027"/>
                  </a:lnTo>
                  <a:lnTo>
                    <a:pt x="510" y="1028"/>
                  </a:lnTo>
                  <a:lnTo>
                    <a:pt x="508" y="1028"/>
                  </a:lnTo>
                  <a:lnTo>
                    <a:pt x="508" y="1030"/>
                  </a:lnTo>
                  <a:lnTo>
                    <a:pt x="510" y="1030"/>
                  </a:lnTo>
                  <a:lnTo>
                    <a:pt x="510" y="1028"/>
                  </a:lnTo>
                  <a:lnTo>
                    <a:pt x="511" y="1028"/>
                  </a:lnTo>
                  <a:lnTo>
                    <a:pt x="511" y="1030"/>
                  </a:lnTo>
                  <a:lnTo>
                    <a:pt x="511" y="1031"/>
                  </a:lnTo>
                  <a:lnTo>
                    <a:pt x="513" y="1031"/>
                  </a:lnTo>
                  <a:lnTo>
                    <a:pt x="513" y="1033"/>
                  </a:lnTo>
                  <a:lnTo>
                    <a:pt x="513" y="1034"/>
                  </a:lnTo>
                  <a:lnTo>
                    <a:pt x="513" y="1035"/>
                  </a:lnTo>
                  <a:lnTo>
                    <a:pt x="513" y="1037"/>
                  </a:lnTo>
                  <a:lnTo>
                    <a:pt x="514" y="1037"/>
                  </a:lnTo>
                  <a:lnTo>
                    <a:pt x="514" y="1038"/>
                  </a:lnTo>
                  <a:lnTo>
                    <a:pt x="516" y="1038"/>
                  </a:lnTo>
                  <a:lnTo>
                    <a:pt x="516" y="1040"/>
                  </a:lnTo>
                  <a:lnTo>
                    <a:pt x="516" y="1041"/>
                  </a:lnTo>
                  <a:lnTo>
                    <a:pt x="516" y="1043"/>
                  </a:lnTo>
                  <a:lnTo>
                    <a:pt x="517" y="1043"/>
                  </a:lnTo>
                  <a:lnTo>
                    <a:pt x="519" y="1043"/>
                  </a:lnTo>
                  <a:lnTo>
                    <a:pt x="519" y="1044"/>
                  </a:lnTo>
                  <a:lnTo>
                    <a:pt x="517" y="1044"/>
                  </a:lnTo>
                  <a:lnTo>
                    <a:pt x="517" y="1046"/>
                  </a:lnTo>
                  <a:lnTo>
                    <a:pt x="517" y="1046"/>
                  </a:lnTo>
                  <a:lnTo>
                    <a:pt x="517" y="1047"/>
                  </a:lnTo>
                  <a:lnTo>
                    <a:pt x="519" y="1047"/>
                  </a:lnTo>
                  <a:lnTo>
                    <a:pt x="519" y="1049"/>
                  </a:lnTo>
                  <a:lnTo>
                    <a:pt x="520" y="1049"/>
                  </a:lnTo>
                  <a:lnTo>
                    <a:pt x="520" y="1047"/>
                  </a:lnTo>
                  <a:lnTo>
                    <a:pt x="522" y="1047"/>
                  </a:lnTo>
                  <a:lnTo>
                    <a:pt x="522" y="1049"/>
                  </a:lnTo>
                  <a:lnTo>
                    <a:pt x="523" y="1049"/>
                  </a:lnTo>
                  <a:lnTo>
                    <a:pt x="523" y="1050"/>
                  </a:lnTo>
                  <a:lnTo>
                    <a:pt x="525" y="1050"/>
                  </a:lnTo>
                  <a:lnTo>
                    <a:pt x="525" y="1052"/>
                  </a:lnTo>
                  <a:lnTo>
                    <a:pt x="525" y="1053"/>
                  </a:lnTo>
                  <a:lnTo>
                    <a:pt x="526" y="1053"/>
                  </a:lnTo>
                  <a:lnTo>
                    <a:pt x="528" y="1053"/>
                  </a:lnTo>
                  <a:lnTo>
                    <a:pt x="528" y="1055"/>
                  </a:lnTo>
                  <a:lnTo>
                    <a:pt x="528" y="1056"/>
                  </a:lnTo>
                  <a:lnTo>
                    <a:pt x="528" y="1058"/>
                  </a:lnTo>
                  <a:lnTo>
                    <a:pt x="526" y="1058"/>
                  </a:lnTo>
                  <a:lnTo>
                    <a:pt x="525" y="1058"/>
                  </a:lnTo>
                  <a:lnTo>
                    <a:pt x="525" y="1059"/>
                  </a:lnTo>
                  <a:lnTo>
                    <a:pt x="523" y="1059"/>
                  </a:lnTo>
                  <a:lnTo>
                    <a:pt x="522" y="1059"/>
                  </a:lnTo>
                  <a:lnTo>
                    <a:pt x="522" y="1058"/>
                  </a:lnTo>
                  <a:lnTo>
                    <a:pt x="522" y="1056"/>
                  </a:lnTo>
                  <a:lnTo>
                    <a:pt x="522" y="1055"/>
                  </a:lnTo>
                  <a:lnTo>
                    <a:pt x="520" y="1055"/>
                  </a:lnTo>
                  <a:lnTo>
                    <a:pt x="520" y="1053"/>
                  </a:lnTo>
                  <a:lnTo>
                    <a:pt x="519" y="1053"/>
                  </a:lnTo>
                  <a:lnTo>
                    <a:pt x="517" y="1053"/>
                  </a:lnTo>
                  <a:lnTo>
                    <a:pt x="517" y="1052"/>
                  </a:lnTo>
                  <a:lnTo>
                    <a:pt x="516" y="1050"/>
                  </a:lnTo>
                  <a:lnTo>
                    <a:pt x="516" y="1049"/>
                  </a:lnTo>
                  <a:lnTo>
                    <a:pt x="514" y="1049"/>
                  </a:lnTo>
                  <a:lnTo>
                    <a:pt x="513" y="1049"/>
                  </a:lnTo>
                  <a:lnTo>
                    <a:pt x="511" y="1047"/>
                  </a:lnTo>
                  <a:lnTo>
                    <a:pt x="510" y="1046"/>
                  </a:lnTo>
                  <a:lnTo>
                    <a:pt x="510" y="1047"/>
                  </a:lnTo>
                  <a:lnTo>
                    <a:pt x="508" y="1047"/>
                  </a:lnTo>
                  <a:lnTo>
                    <a:pt x="508" y="1046"/>
                  </a:lnTo>
                  <a:lnTo>
                    <a:pt x="508" y="1046"/>
                  </a:lnTo>
                  <a:lnTo>
                    <a:pt x="508" y="1044"/>
                  </a:lnTo>
                  <a:lnTo>
                    <a:pt x="507" y="1046"/>
                  </a:lnTo>
                  <a:lnTo>
                    <a:pt x="507" y="1044"/>
                  </a:lnTo>
                  <a:lnTo>
                    <a:pt x="506" y="1043"/>
                  </a:lnTo>
                  <a:lnTo>
                    <a:pt x="507" y="1043"/>
                  </a:lnTo>
                  <a:lnTo>
                    <a:pt x="507" y="1041"/>
                  </a:lnTo>
                  <a:lnTo>
                    <a:pt x="507" y="1040"/>
                  </a:lnTo>
                  <a:lnTo>
                    <a:pt x="507" y="1038"/>
                  </a:lnTo>
                  <a:lnTo>
                    <a:pt x="507" y="1037"/>
                  </a:lnTo>
                  <a:lnTo>
                    <a:pt x="507" y="1035"/>
                  </a:lnTo>
                  <a:lnTo>
                    <a:pt x="506" y="1035"/>
                  </a:lnTo>
                  <a:lnTo>
                    <a:pt x="506" y="1034"/>
                  </a:lnTo>
                  <a:lnTo>
                    <a:pt x="506" y="1033"/>
                  </a:lnTo>
                  <a:lnTo>
                    <a:pt x="504" y="1033"/>
                  </a:lnTo>
                  <a:lnTo>
                    <a:pt x="503" y="1033"/>
                  </a:lnTo>
                  <a:lnTo>
                    <a:pt x="503" y="1031"/>
                  </a:lnTo>
                  <a:lnTo>
                    <a:pt x="501" y="1031"/>
                  </a:lnTo>
                  <a:lnTo>
                    <a:pt x="501" y="1030"/>
                  </a:lnTo>
                  <a:lnTo>
                    <a:pt x="500" y="1030"/>
                  </a:lnTo>
                  <a:lnTo>
                    <a:pt x="500" y="1028"/>
                  </a:lnTo>
                  <a:lnTo>
                    <a:pt x="498" y="1028"/>
                  </a:lnTo>
                  <a:lnTo>
                    <a:pt x="497" y="1028"/>
                  </a:lnTo>
                  <a:lnTo>
                    <a:pt x="495" y="1028"/>
                  </a:lnTo>
                  <a:lnTo>
                    <a:pt x="494" y="1028"/>
                  </a:lnTo>
                  <a:lnTo>
                    <a:pt x="494" y="1027"/>
                  </a:lnTo>
                  <a:lnTo>
                    <a:pt x="494" y="1027"/>
                  </a:lnTo>
                  <a:lnTo>
                    <a:pt x="494" y="1025"/>
                  </a:lnTo>
                  <a:lnTo>
                    <a:pt x="492" y="1025"/>
                  </a:lnTo>
                  <a:lnTo>
                    <a:pt x="491" y="1025"/>
                  </a:lnTo>
                  <a:lnTo>
                    <a:pt x="491" y="1024"/>
                  </a:lnTo>
                  <a:lnTo>
                    <a:pt x="489" y="1024"/>
                  </a:lnTo>
                  <a:lnTo>
                    <a:pt x="489" y="1022"/>
                  </a:lnTo>
                  <a:lnTo>
                    <a:pt x="488" y="1021"/>
                  </a:lnTo>
                  <a:lnTo>
                    <a:pt x="486" y="1021"/>
                  </a:lnTo>
                  <a:lnTo>
                    <a:pt x="486" y="1019"/>
                  </a:lnTo>
                  <a:lnTo>
                    <a:pt x="488" y="1019"/>
                  </a:lnTo>
                  <a:lnTo>
                    <a:pt x="489" y="1019"/>
                  </a:lnTo>
                  <a:lnTo>
                    <a:pt x="491" y="1019"/>
                  </a:lnTo>
                  <a:lnTo>
                    <a:pt x="492" y="1019"/>
                  </a:lnTo>
                  <a:lnTo>
                    <a:pt x="492" y="1021"/>
                  </a:lnTo>
                  <a:lnTo>
                    <a:pt x="494" y="1021"/>
                  </a:lnTo>
                  <a:lnTo>
                    <a:pt x="494" y="1019"/>
                  </a:lnTo>
                  <a:lnTo>
                    <a:pt x="492" y="1019"/>
                  </a:lnTo>
                  <a:lnTo>
                    <a:pt x="492" y="1018"/>
                  </a:lnTo>
                  <a:lnTo>
                    <a:pt x="494" y="1018"/>
                  </a:lnTo>
                  <a:lnTo>
                    <a:pt x="494" y="1016"/>
                  </a:lnTo>
                  <a:lnTo>
                    <a:pt x="492" y="1016"/>
                  </a:lnTo>
                  <a:lnTo>
                    <a:pt x="492" y="1015"/>
                  </a:lnTo>
                  <a:lnTo>
                    <a:pt x="494" y="1013"/>
                  </a:lnTo>
                  <a:lnTo>
                    <a:pt x="492" y="1013"/>
                  </a:lnTo>
                  <a:lnTo>
                    <a:pt x="492" y="1012"/>
                  </a:lnTo>
                  <a:lnTo>
                    <a:pt x="491" y="1012"/>
                  </a:lnTo>
                  <a:lnTo>
                    <a:pt x="491" y="1010"/>
                  </a:lnTo>
                  <a:lnTo>
                    <a:pt x="491" y="1010"/>
                  </a:lnTo>
                  <a:lnTo>
                    <a:pt x="489" y="1010"/>
                  </a:lnTo>
                  <a:lnTo>
                    <a:pt x="489" y="1009"/>
                  </a:lnTo>
                  <a:lnTo>
                    <a:pt x="488" y="1009"/>
                  </a:lnTo>
                  <a:lnTo>
                    <a:pt x="488" y="1007"/>
                  </a:lnTo>
                  <a:lnTo>
                    <a:pt x="486" y="1007"/>
                  </a:lnTo>
                  <a:lnTo>
                    <a:pt x="486" y="1006"/>
                  </a:lnTo>
                  <a:lnTo>
                    <a:pt x="485" y="1006"/>
                  </a:lnTo>
                  <a:lnTo>
                    <a:pt x="483" y="1006"/>
                  </a:lnTo>
                  <a:lnTo>
                    <a:pt x="483" y="1004"/>
                  </a:lnTo>
                  <a:lnTo>
                    <a:pt x="482" y="1004"/>
                  </a:lnTo>
                  <a:lnTo>
                    <a:pt x="480" y="1003"/>
                  </a:lnTo>
                  <a:lnTo>
                    <a:pt x="480" y="1002"/>
                  </a:lnTo>
                  <a:lnTo>
                    <a:pt x="479" y="1002"/>
                  </a:lnTo>
                  <a:lnTo>
                    <a:pt x="479" y="1000"/>
                  </a:lnTo>
                  <a:lnTo>
                    <a:pt x="479" y="999"/>
                  </a:lnTo>
                  <a:lnTo>
                    <a:pt x="479" y="997"/>
                  </a:lnTo>
                  <a:lnTo>
                    <a:pt x="477" y="997"/>
                  </a:lnTo>
                  <a:lnTo>
                    <a:pt x="477" y="996"/>
                  </a:lnTo>
                  <a:lnTo>
                    <a:pt x="477" y="994"/>
                  </a:lnTo>
                  <a:lnTo>
                    <a:pt x="477" y="993"/>
                  </a:lnTo>
                  <a:lnTo>
                    <a:pt x="476" y="993"/>
                  </a:lnTo>
                  <a:lnTo>
                    <a:pt x="476" y="991"/>
                  </a:lnTo>
                  <a:lnTo>
                    <a:pt x="476" y="990"/>
                  </a:lnTo>
                  <a:lnTo>
                    <a:pt x="474" y="988"/>
                  </a:lnTo>
                  <a:lnTo>
                    <a:pt x="473" y="988"/>
                  </a:lnTo>
                  <a:lnTo>
                    <a:pt x="473" y="987"/>
                  </a:lnTo>
                  <a:lnTo>
                    <a:pt x="473" y="985"/>
                  </a:lnTo>
                  <a:lnTo>
                    <a:pt x="473" y="984"/>
                  </a:lnTo>
                  <a:lnTo>
                    <a:pt x="472" y="984"/>
                  </a:lnTo>
                  <a:lnTo>
                    <a:pt x="472" y="982"/>
                  </a:lnTo>
                  <a:lnTo>
                    <a:pt x="472" y="981"/>
                  </a:lnTo>
                  <a:lnTo>
                    <a:pt x="470" y="981"/>
                  </a:lnTo>
                  <a:lnTo>
                    <a:pt x="470" y="979"/>
                  </a:lnTo>
                  <a:lnTo>
                    <a:pt x="469" y="978"/>
                  </a:lnTo>
                  <a:lnTo>
                    <a:pt x="470" y="976"/>
                  </a:lnTo>
                  <a:lnTo>
                    <a:pt x="469" y="976"/>
                  </a:lnTo>
                  <a:lnTo>
                    <a:pt x="469" y="975"/>
                  </a:lnTo>
                  <a:lnTo>
                    <a:pt x="469" y="975"/>
                  </a:lnTo>
                  <a:lnTo>
                    <a:pt x="467" y="973"/>
                  </a:lnTo>
                  <a:lnTo>
                    <a:pt x="466" y="972"/>
                  </a:lnTo>
                  <a:lnTo>
                    <a:pt x="466" y="970"/>
                  </a:lnTo>
                  <a:lnTo>
                    <a:pt x="464" y="970"/>
                  </a:lnTo>
                  <a:lnTo>
                    <a:pt x="464" y="969"/>
                  </a:lnTo>
                  <a:lnTo>
                    <a:pt x="463" y="969"/>
                  </a:lnTo>
                  <a:lnTo>
                    <a:pt x="461" y="968"/>
                  </a:lnTo>
                  <a:lnTo>
                    <a:pt x="460" y="968"/>
                  </a:lnTo>
                  <a:lnTo>
                    <a:pt x="460" y="966"/>
                  </a:lnTo>
                  <a:lnTo>
                    <a:pt x="458" y="966"/>
                  </a:lnTo>
                  <a:lnTo>
                    <a:pt x="458" y="965"/>
                  </a:lnTo>
                  <a:lnTo>
                    <a:pt x="458" y="965"/>
                  </a:lnTo>
                  <a:lnTo>
                    <a:pt x="458" y="966"/>
                  </a:lnTo>
                  <a:lnTo>
                    <a:pt x="457" y="966"/>
                  </a:lnTo>
                  <a:lnTo>
                    <a:pt x="457" y="965"/>
                  </a:lnTo>
                  <a:lnTo>
                    <a:pt x="455" y="965"/>
                  </a:lnTo>
                  <a:lnTo>
                    <a:pt x="454" y="965"/>
                  </a:lnTo>
                  <a:lnTo>
                    <a:pt x="454" y="963"/>
                  </a:lnTo>
                  <a:lnTo>
                    <a:pt x="452" y="963"/>
                  </a:lnTo>
                  <a:lnTo>
                    <a:pt x="452" y="962"/>
                  </a:lnTo>
                  <a:lnTo>
                    <a:pt x="451" y="962"/>
                  </a:lnTo>
                  <a:lnTo>
                    <a:pt x="449" y="962"/>
                  </a:lnTo>
                  <a:lnTo>
                    <a:pt x="448" y="962"/>
                  </a:lnTo>
                  <a:lnTo>
                    <a:pt x="446" y="962"/>
                  </a:lnTo>
                  <a:lnTo>
                    <a:pt x="445" y="962"/>
                  </a:lnTo>
                  <a:lnTo>
                    <a:pt x="445" y="960"/>
                  </a:lnTo>
                  <a:lnTo>
                    <a:pt x="443" y="960"/>
                  </a:lnTo>
                  <a:lnTo>
                    <a:pt x="443" y="959"/>
                  </a:lnTo>
                  <a:lnTo>
                    <a:pt x="443" y="957"/>
                  </a:lnTo>
                  <a:lnTo>
                    <a:pt x="443" y="956"/>
                  </a:lnTo>
                  <a:lnTo>
                    <a:pt x="443" y="954"/>
                  </a:lnTo>
                  <a:lnTo>
                    <a:pt x="442" y="954"/>
                  </a:lnTo>
                  <a:lnTo>
                    <a:pt x="442" y="953"/>
                  </a:lnTo>
                  <a:lnTo>
                    <a:pt x="442" y="951"/>
                  </a:lnTo>
                  <a:lnTo>
                    <a:pt x="441" y="951"/>
                  </a:lnTo>
                  <a:lnTo>
                    <a:pt x="439" y="951"/>
                  </a:lnTo>
                  <a:lnTo>
                    <a:pt x="439" y="950"/>
                  </a:lnTo>
                  <a:lnTo>
                    <a:pt x="438" y="950"/>
                  </a:lnTo>
                  <a:lnTo>
                    <a:pt x="438" y="948"/>
                  </a:lnTo>
                  <a:lnTo>
                    <a:pt x="438" y="947"/>
                  </a:lnTo>
                  <a:lnTo>
                    <a:pt x="436" y="947"/>
                  </a:lnTo>
                  <a:lnTo>
                    <a:pt x="436" y="945"/>
                  </a:lnTo>
                  <a:lnTo>
                    <a:pt x="435" y="945"/>
                  </a:lnTo>
                  <a:lnTo>
                    <a:pt x="435" y="944"/>
                  </a:lnTo>
                  <a:lnTo>
                    <a:pt x="433" y="944"/>
                  </a:lnTo>
                  <a:lnTo>
                    <a:pt x="433" y="942"/>
                  </a:lnTo>
                  <a:lnTo>
                    <a:pt x="433" y="941"/>
                  </a:lnTo>
                  <a:lnTo>
                    <a:pt x="435" y="941"/>
                  </a:lnTo>
                  <a:lnTo>
                    <a:pt x="435" y="939"/>
                  </a:lnTo>
                  <a:lnTo>
                    <a:pt x="435" y="939"/>
                  </a:lnTo>
                  <a:lnTo>
                    <a:pt x="433" y="939"/>
                  </a:lnTo>
                  <a:lnTo>
                    <a:pt x="432" y="939"/>
                  </a:lnTo>
                  <a:lnTo>
                    <a:pt x="432" y="938"/>
                  </a:lnTo>
                  <a:lnTo>
                    <a:pt x="430" y="938"/>
                  </a:lnTo>
                  <a:lnTo>
                    <a:pt x="430" y="937"/>
                  </a:lnTo>
                  <a:lnTo>
                    <a:pt x="430" y="935"/>
                  </a:lnTo>
                  <a:lnTo>
                    <a:pt x="429" y="934"/>
                  </a:lnTo>
                  <a:lnTo>
                    <a:pt x="429" y="932"/>
                  </a:lnTo>
                  <a:lnTo>
                    <a:pt x="429" y="931"/>
                  </a:lnTo>
                  <a:lnTo>
                    <a:pt x="430" y="931"/>
                  </a:lnTo>
                  <a:lnTo>
                    <a:pt x="430" y="929"/>
                  </a:lnTo>
                  <a:lnTo>
                    <a:pt x="430" y="928"/>
                  </a:lnTo>
                  <a:lnTo>
                    <a:pt x="429" y="928"/>
                  </a:lnTo>
                  <a:lnTo>
                    <a:pt x="429" y="929"/>
                  </a:lnTo>
                  <a:lnTo>
                    <a:pt x="429" y="931"/>
                  </a:lnTo>
                  <a:lnTo>
                    <a:pt x="427" y="929"/>
                  </a:lnTo>
                  <a:lnTo>
                    <a:pt x="426" y="929"/>
                  </a:lnTo>
                  <a:lnTo>
                    <a:pt x="424" y="929"/>
                  </a:lnTo>
                  <a:lnTo>
                    <a:pt x="426" y="928"/>
                  </a:lnTo>
                  <a:lnTo>
                    <a:pt x="426" y="926"/>
                  </a:lnTo>
                  <a:lnTo>
                    <a:pt x="424" y="926"/>
                  </a:lnTo>
                  <a:lnTo>
                    <a:pt x="424" y="925"/>
                  </a:lnTo>
                  <a:lnTo>
                    <a:pt x="423" y="923"/>
                  </a:lnTo>
                  <a:lnTo>
                    <a:pt x="423" y="922"/>
                  </a:lnTo>
                  <a:lnTo>
                    <a:pt x="423" y="920"/>
                  </a:lnTo>
                  <a:lnTo>
                    <a:pt x="421" y="920"/>
                  </a:lnTo>
                  <a:lnTo>
                    <a:pt x="421" y="919"/>
                  </a:lnTo>
                  <a:lnTo>
                    <a:pt x="421" y="917"/>
                  </a:lnTo>
                  <a:lnTo>
                    <a:pt x="420" y="917"/>
                  </a:lnTo>
                  <a:lnTo>
                    <a:pt x="420" y="916"/>
                  </a:lnTo>
                  <a:lnTo>
                    <a:pt x="420" y="914"/>
                  </a:lnTo>
                  <a:lnTo>
                    <a:pt x="420" y="913"/>
                  </a:lnTo>
                  <a:lnTo>
                    <a:pt x="420" y="911"/>
                  </a:lnTo>
                  <a:lnTo>
                    <a:pt x="420" y="910"/>
                  </a:lnTo>
                  <a:lnTo>
                    <a:pt x="418" y="910"/>
                  </a:lnTo>
                  <a:lnTo>
                    <a:pt x="418" y="908"/>
                  </a:lnTo>
                  <a:lnTo>
                    <a:pt x="418" y="907"/>
                  </a:lnTo>
                  <a:lnTo>
                    <a:pt x="417" y="907"/>
                  </a:lnTo>
                  <a:lnTo>
                    <a:pt x="415" y="907"/>
                  </a:lnTo>
                  <a:lnTo>
                    <a:pt x="415" y="905"/>
                  </a:lnTo>
                  <a:lnTo>
                    <a:pt x="415" y="904"/>
                  </a:lnTo>
                  <a:lnTo>
                    <a:pt x="415" y="904"/>
                  </a:lnTo>
                  <a:lnTo>
                    <a:pt x="417" y="904"/>
                  </a:lnTo>
                  <a:lnTo>
                    <a:pt x="417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17" y="900"/>
                  </a:lnTo>
                  <a:lnTo>
                    <a:pt x="417" y="898"/>
                  </a:lnTo>
                  <a:lnTo>
                    <a:pt x="418" y="898"/>
                  </a:lnTo>
                  <a:lnTo>
                    <a:pt x="418" y="897"/>
                  </a:lnTo>
                  <a:lnTo>
                    <a:pt x="418" y="895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1"/>
                  </a:lnTo>
                  <a:lnTo>
                    <a:pt x="417" y="889"/>
                  </a:lnTo>
                  <a:lnTo>
                    <a:pt x="415" y="889"/>
                  </a:lnTo>
                  <a:lnTo>
                    <a:pt x="415" y="888"/>
                  </a:lnTo>
                  <a:lnTo>
                    <a:pt x="415" y="886"/>
                  </a:lnTo>
                  <a:lnTo>
                    <a:pt x="415" y="885"/>
                  </a:lnTo>
                  <a:lnTo>
                    <a:pt x="415" y="883"/>
                  </a:lnTo>
                  <a:lnTo>
                    <a:pt x="415" y="882"/>
                  </a:lnTo>
                  <a:lnTo>
                    <a:pt x="414" y="882"/>
                  </a:lnTo>
                  <a:lnTo>
                    <a:pt x="414" y="880"/>
                  </a:lnTo>
                  <a:lnTo>
                    <a:pt x="415" y="880"/>
                  </a:lnTo>
                  <a:lnTo>
                    <a:pt x="415" y="879"/>
                  </a:lnTo>
                  <a:lnTo>
                    <a:pt x="415" y="877"/>
                  </a:lnTo>
                  <a:lnTo>
                    <a:pt x="415" y="876"/>
                  </a:lnTo>
                  <a:lnTo>
                    <a:pt x="417" y="876"/>
                  </a:lnTo>
                  <a:lnTo>
                    <a:pt x="417" y="874"/>
                  </a:lnTo>
                  <a:lnTo>
                    <a:pt x="417" y="873"/>
                  </a:lnTo>
                  <a:lnTo>
                    <a:pt x="417" y="872"/>
                  </a:lnTo>
                  <a:lnTo>
                    <a:pt x="417" y="870"/>
                  </a:lnTo>
                  <a:lnTo>
                    <a:pt x="417" y="869"/>
                  </a:lnTo>
                  <a:lnTo>
                    <a:pt x="418" y="869"/>
                  </a:lnTo>
                  <a:lnTo>
                    <a:pt x="418" y="869"/>
                  </a:lnTo>
                  <a:lnTo>
                    <a:pt x="418" y="867"/>
                  </a:lnTo>
                  <a:lnTo>
                    <a:pt x="418" y="866"/>
                  </a:lnTo>
                  <a:lnTo>
                    <a:pt x="418" y="864"/>
                  </a:lnTo>
                  <a:lnTo>
                    <a:pt x="418" y="863"/>
                  </a:lnTo>
                  <a:lnTo>
                    <a:pt x="418" y="861"/>
                  </a:lnTo>
                  <a:lnTo>
                    <a:pt x="418" y="860"/>
                  </a:lnTo>
                  <a:lnTo>
                    <a:pt x="418" y="858"/>
                  </a:lnTo>
                  <a:lnTo>
                    <a:pt x="418" y="857"/>
                  </a:lnTo>
                  <a:lnTo>
                    <a:pt x="418" y="855"/>
                  </a:lnTo>
                  <a:lnTo>
                    <a:pt x="420" y="855"/>
                  </a:lnTo>
                  <a:lnTo>
                    <a:pt x="420" y="854"/>
                  </a:lnTo>
                  <a:lnTo>
                    <a:pt x="418" y="854"/>
                  </a:lnTo>
                  <a:lnTo>
                    <a:pt x="418" y="852"/>
                  </a:lnTo>
                  <a:lnTo>
                    <a:pt x="420" y="852"/>
                  </a:lnTo>
                  <a:lnTo>
                    <a:pt x="420" y="851"/>
                  </a:lnTo>
                  <a:lnTo>
                    <a:pt x="418" y="851"/>
                  </a:lnTo>
                  <a:lnTo>
                    <a:pt x="418" y="849"/>
                  </a:lnTo>
                  <a:lnTo>
                    <a:pt x="418" y="848"/>
                  </a:lnTo>
                  <a:lnTo>
                    <a:pt x="420" y="848"/>
                  </a:lnTo>
                  <a:lnTo>
                    <a:pt x="420" y="846"/>
                  </a:lnTo>
                  <a:lnTo>
                    <a:pt x="418" y="845"/>
                  </a:lnTo>
                  <a:lnTo>
                    <a:pt x="418" y="843"/>
                  </a:lnTo>
                  <a:lnTo>
                    <a:pt x="418" y="842"/>
                  </a:lnTo>
                  <a:lnTo>
                    <a:pt x="420" y="842"/>
                  </a:lnTo>
                  <a:lnTo>
                    <a:pt x="420" y="841"/>
                  </a:lnTo>
                  <a:lnTo>
                    <a:pt x="420" y="839"/>
                  </a:lnTo>
                  <a:lnTo>
                    <a:pt x="418" y="839"/>
                  </a:lnTo>
                  <a:lnTo>
                    <a:pt x="418" y="838"/>
                  </a:lnTo>
                  <a:lnTo>
                    <a:pt x="420" y="838"/>
                  </a:lnTo>
                  <a:lnTo>
                    <a:pt x="420" y="836"/>
                  </a:lnTo>
                  <a:lnTo>
                    <a:pt x="418" y="836"/>
                  </a:lnTo>
                  <a:lnTo>
                    <a:pt x="418" y="838"/>
                  </a:lnTo>
                  <a:lnTo>
                    <a:pt x="417" y="838"/>
                  </a:lnTo>
                  <a:lnTo>
                    <a:pt x="417" y="836"/>
                  </a:lnTo>
                  <a:lnTo>
                    <a:pt x="417" y="835"/>
                  </a:lnTo>
                  <a:lnTo>
                    <a:pt x="417" y="833"/>
                  </a:lnTo>
                  <a:lnTo>
                    <a:pt x="415" y="832"/>
                  </a:lnTo>
                  <a:lnTo>
                    <a:pt x="415" y="830"/>
                  </a:lnTo>
                  <a:lnTo>
                    <a:pt x="415" y="829"/>
                  </a:lnTo>
                  <a:lnTo>
                    <a:pt x="414" y="829"/>
                  </a:lnTo>
                  <a:lnTo>
                    <a:pt x="414" y="827"/>
                  </a:lnTo>
                  <a:lnTo>
                    <a:pt x="414" y="826"/>
                  </a:lnTo>
                  <a:lnTo>
                    <a:pt x="412" y="824"/>
                  </a:lnTo>
                  <a:lnTo>
                    <a:pt x="414" y="824"/>
                  </a:lnTo>
                  <a:lnTo>
                    <a:pt x="414" y="823"/>
                  </a:lnTo>
                  <a:lnTo>
                    <a:pt x="415" y="823"/>
                  </a:lnTo>
                  <a:lnTo>
                    <a:pt x="417" y="823"/>
                  </a:lnTo>
                  <a:lnTo>
                    <a:pt x="417" y="824"/>
                  </a:lnTo>
                  <a:lnTo>
                    <a:pt x="418" y="824"/>
                  </a:lnTo>
                  <a:lnTo>
                    <a:pt x="420" y="824"/>
                  </a:lnTo>
                  <a:lnTo>
                    <a:pt x="421" y="824"/>
                  </a:lnTo>
                  <a:lnTo>
                    <a:pt x="423" y="824"/>
                  </a:lnTo>
                  <a:lnTo>
                    <a:pt x="423" y="826"/>
                  </a:lnTo>
                  <a:lnTo>
                    <a:pt x="423" y="826"/>
                  </a:lnTo>
                  <a:lnTo>
                    <a:pt x="424" y="824"/>
                  </a:lnTo>
                  <a:lnTo>
                    <a:pt x="424" y="826"/>
                  </a:lnTo>
                  <a:lnTo>
                    <a:pt x="426" y="826"/>
                  </a:lnTo>
                  <a:lnTo>
                    <a:pt x="427" y="824"/>
                  </a:lnTo>
                  <a:lnTo>
                    <a:pt x="427" y="826"/>
                  </a:lnTo>
                  <a:lnTo>
                    <a:pt x="427" y="827"/>
                  </a:lnTo>
                  <a:lnTo>
                    <a:pt x="429" y="829"/>
                  </a:lnTo>
                  <a:lnTo>
                    <a:pt x="429" y="830"/>
                  </a:lnTo>
                  <a:lnTo>
                    <a:pt x="427" y="830"/>
                  </a:lnTo>
                  <a:lnTo>
                    <a:pt x="429" y="832"/>
                  </a:lnTo>
                  <a:lnTo>
                    <a:pt x="429" y="833"/>
                  </a:lnTo>
                  <a:lnTo>
                    <a:pt x="430" y="833"/>
                  </a:lnTo>
                  <a:lnTo>
                    <a:pt x="429" y="833"/>
                  </a:lnTo>
                  <a:lnTo>
                    <a:pt x="427" y="833"/>
                  </a:lnTo>
                  <a:lnTo>
                    <a:pt x="427" y="833"/>
                  </a:lnTo>
                  <a:lnTo>
                    <a:pt x="426" y="833"/>
                  </a:lnTo>
                  <a:lnTo>
                    <a:pt x="424" y="833"/>
                  </a:lnTo>
                  <a:lnTo>
                    <a:pt x="424" y="833"/>
                  </a:lnTo>
                  <a:lnTo>
                    <a:pt x="426" y="833"/>
                  </a:lnTo>
                  <a:lnTo>
                    <a:pt x="426" y="833"/>
                  </a:lnTo>
                  <a:lnTo>
                    <a:pt x="426" y="835"/>
                  </a:lnTo>
                  <a:lnTo>
                    <a:pt x="424" y="835"/>
                  </a:lnTo>
                  <a:lnTo>
                    <a:pt x="424" y="836"/>
                  </a:lnTo>
                  <a:lnTo>
                    <a:pt x="426" y="835"/>
                  </a:lnTo>
                  <a:lnTo>
                    <a:pt x="427" y="835"/>
                  </a:lnTo>
                  <a:lnTo>
                    <a:pt x="429" y="835"/>
                  </a:lnTo>
                  <a:lnTo>
                    <a:pt x="429" y="833"/>
                  </a:lnTo>
                  <a:lnTo>
                    <a:pt x="430" y="833"/>
                  </a:lnTo>
                  <a:lnTo>
                    <a:pt x="430" y="833"/>
                  </a:lnTo>
                  <a:lnTo>
                    <a:pt x="430" y="832"/>
                  </a:lnTo>
                  <a:lnTo>
                    <a:pt x="430" y="830"/>
                  </a:lnTo>
                  <a:lnTo>
                    <a:pt x="430" y="829"/>
                  </a:lnTo>
                  <a:lnTo>
                    <a:pt x="430" y="827"/>
                  </a:lnTo>
                  <a:lnTo>
                    <a:pt x="432" y="827"/>
                  </a:lnTo>
                  <a:lnTo>
                    <a:pt x="432" y="826"/>
                  </a:lnTo>
                  <a:lnTo>
                    <a:pt x="430" y="826"/>
                  </a:lnTo>
                  <a:lnTo>
                    <a:pt x="430" y="824"/>
                  </a:lnTo>
                  <a:lnTo>
                    <a:pt x="430" y="823"/>
                  </a:lnTo>
                  <a:lnTo>
                    <a:pt x="429" y="823"/>
                  </a:lnTo>
                  <a:lnTo>
                    <a:pt x="427" y="823"/>
                  </a:lnTo>
                  <a:lnTo>
                    <a:pt x="429" y="821"/>
                  </a:lnTo>
                  <a:lnTo>
                    <a:pt x="429" y="820"/>
                  </a:lnTo>
                  <a:lnTo>
                    <a:pt x="429" y="818"/>
                  </a:lnTo>
                  <a:lnTo>
                    <a:pt x="427" y="818"/>
                  </a:lnTo>
                  <a:lnTo>
                    <a:pt x="427" y="817"/>
                  </a:lnTo>
                  <a:lnTo>
                    <a:pt x="427" y="815"/>
                  </a:lnTo>
                  <a:lnTo>
                    <a:pt x="426" y="815"/>
                  </a:lnTo>
                  <a:lnTo>
                    <a:pt x="426" y="814"/>
                  </a:lnTo>
                  <a:lnTo>
                    <a:pt x="424" y="814"/>
                  </a:lnTo>
                  <a:lnTo>
                    <a:pt x="423" y="814"/>
                  </a:lnTo>
                  <a:lnTo>
                    <a:pt x="423" y="812"/>
                  </a:lnTo>
                  <a:lnTo>
                    <a:pt x="423" y="811"/>
                  </a:lnTo>
                  <a:lnTo>
                    <a:pt x="423" y="811"/>
                  </a:lnTo>
                  <a:lnTo>
                    <a:pt x="423" y="809"/>
                  </a:lnTo>
                  <a:lnTo>
                    <a:pt x="420" y="809"/>
                  </a:lnTo>
                  <a:lnTo>
                    <a:pt x="420" y="808"/>
                  </a:lnTo>
                  <a:lnTo>
                    <a:pt x="421" y="808"/>
                  </a:lnTo>
                  <a:lnTo>
                    <a:pt x="421" y="807"/>
                  </a:lnTo>
                  <a:lnTo>
                    <a:pt x="420" y="807"/>
                  </a:lnTo>
                  <a:lnTo>
                    <a:pt x="420" y="805"/>
                  </a:lnTo>
                  <a:lnTo>
                    <a:pt x="418" y="805"/>
                  </a:lnTo>
                  <a:lnTo>
                    <a:pt x="417" y="805"/>
                  </a:lnTo>
                  <a:lnTo>
                    <a:pt x="415" y="805"/>
                  </a:lnTo>
                  <a:lnTo>
                    <a:pt x="414" y="805"/>
                  </a:lnTo>
                  <a:lnTo>
                    <a:pt x="414" y="804"/>
                  </a:lnTo>
                  <a:lnTo>
                    <a:pt x="414" y="802"/>
                  </a:lnTo>
                  <a:lnTo>
                    <a:pt x="414" y="801"/>
                  </a:lnTo>
                  <a:lnTo>
                    <a:pt x="412" y="801"/>
                  </a:lnTo>
                  <a:lnTo>
                    <a:pt x="414" y="799"/>
                  </a:lnTo>
                  <a:lnTo>
                    <a:pt x="414" y="798"/>
                  </a:lnTo>
                  <a:lnTo>
                    <a:pt x="412" y="798"/>
                  </a:lnTo>
                  <a:lnTo>
                    <a:pt x="412" y="799"/>
                  </a:lnTo>
                  <a:lnTo>
                    <a:pt x="412" y="801"/>
                  </a:lnTo>
                  <a:lnTo>
                    <a:pt x="411" y="801"/>
                  </a:lnTo>
                  <a:lnTo>
                    <a:pt x="410" y="801"/>
                  </a:lnTo>
                  <a:lnTo>
                    <a:pt x="410" y="802"/>
                  </a:lnTo>
                  <a:lnTo>
                    <a:pt x="408" y="801"/>
                  </a:lnTo>
                  <a:lnTo>
                    <a:pt x="408" y="802"/>
                  </a:lnTo>
                  <a:lnTo>
                    <a:pt x="410" y="802"/>
                  </a:lnTo>
                  <a:lnTo>
                    <a:pt x="410" y="804"/>
                  </a:lnTo>
                  <a:lnTo>
                    <a:pt x="412" y="807"/>
                  </a:lnTo>
                  <a:lnTo>
                    <a:pt x="411" y="807"/>
                  </a:lnTo>
                  <a:lnTo>
                    <a:pt x="411" y="808"/>
                  </a:lnTo>
                  <a:lnTo>
                    <a:pt x="412" y="808"/>
                  </a:lnTo>
                  <a:lnTo>
                    <a:pt x="412" y="809"/>
                  </a:lnTo>
                  <a:lnTo>
                    <a:pt x="414" y="809"/>
                  </a:lnTo>
                  <a:lnTo>
                    <a:pt x="414" y="811"/>
                  </a:lnTo>
                  <a:lnTo>
                    <a:pt x="415" y="811"/>
                  </a:lnTo>
                  <a:lnTo>
                    <a:pt x="417" y="811"/>
                  </a:lnTo>
                  <a:lnTo>
                    <a:pt x="417" y="812"/>
                  </a:lnTo>
                  <a:lnTo>
                    <a:pt x="418" y="812"/>
                  </a:lnTo>
                  <a:lnTo>
                    <a:pt x="420" y="812"/>
                  </a:lnTo>
                  <a:lnTo>
                    <a:pt x="421" y="812"/>
                  </a:lnTo>
                  <a:lnTo>
                    <a:pt x="421" y="814"/>
                  </a:lnTo>
                  <a:lnTo>
                    <a:pt x="420" y="814"/>
                  </a:lnTo>
                  <a:lnTo>
                    <a:pt x="420" y="815"/>
                  </a:lnTo>
                  <a:lnTo>
                    <a:pt x="421" y="815"/>
                  </a:lnTo>
                  <a:lnTo>
                    <a:pt x="421" y="817"/>
                  </a:lnTo>
                  <a:lnTo>
                    <a:pt x="423" y="817"/>
                  </a:lnTo>
                  <a:lnTo>
                    <a:pt x="421" y="815"/>
                  </a:lnTo>
                  <a:lnTo>
                    <a:pt x="423" y="815"/>
                  </a:lnTo>
                  <a:lnTo>
                    <a:pt x="423" y="815"/>
                  </a:lnTo>
                  <a:lnTo>
                    <a:pt x="423" y="817"/>
                  </a:lnTo>
                  <a:lnTo>
                    <a:pt x="423" y="818"/>
                  </a:lnTo>
                  <a:lnTo>
                    <a:pt x="423" y="818"/>
                  </a:lnTo>
                  <a:lnTo>
                    <a:pt x="423" y="820"/>
                  </a:lnTo>
                  <a:lnTo>
                    <a:pt x="423" y="820"/>
                  </a:lnTo>
                  <a:lnTo>
                    <a:pt x="423" y="821"/>
                  </a:lnTo>
                  <a:lnTo>
                    <a:pt x="423" y="821"/>
                  </a:lnTo>
                  <a:lnTo>
                    <a:pt x="423" y="823"/>
                  </a:lnTo>
                  <a:lnTo>
                    <a:pt x="421" y="823"/>
                  </a:lnTo>
                  <a:lnTo>
                    <a:pt x="420" y="823"/>
                  </a:lnTo>
                  <a:lnTo>
                    <a:pt x="418" y="821"/>
                  </a:lnTo>
                  <a:lnTo>
                    <a:pt x="415" y="820"/>
                  </a:lnTo>
                  <a:lnTo>
                    <a:pt x="414" y="820"/>
                  </a:lnTo>
                  <a:lnTo>
                    <a:pt x="412" y="820"/>
                  </a:lnTo>
                  <a:lnTo>
                    <a:pt x="412" y="818"/>
                  </a:lnTo>
                  <a:lnTo>
                    <a:pt x="411" y="818"/>
                  </a:lnTo>
                  <a:lnTo>
                    <a:pt x="410" y="818"/>
                  </a:lnTo>
                  <a:lnTo>
                    <a:pt x="410" y="817"/>
                  </a:lnTo>
                  <a:lnTo>
                    <a:pt x="411" y="817"/>
                  </a:lnTo>
                  <a:lnTo>
                    <a:pt x="411" y="815"/>
                  </a:lnTo>
                  <a:lnTo>
                    <a:pt x="412" y="815"/>
                  </a:lnTo>
                  <a:lnTo>
                    <a:pt x="412" y="814"/>
                  </a:lnTo>
                  <a:lnTo>
                    <a:pt x="411" y="815"/>
                  </a:lnTo>
                  <a:lnTo>
                    <a:pt x="410" y="815"/>
                  </a:lnTo>
                  <a:lnTo>
                    <a:pt x="408" y="815"/>
                  </a:lnTo>
                  <a:lnTo>
                    <a:pt x="410" y="814"/>
                  </a:lnTo>
                  <a:lnTo>
                    <a:pt x="408" y="814"/>
                  </a:lnTo>
                  <a:lnTo>
                    <a:pt x="408" y="815"/>
                  </a:lnTo>
                  <a:lnTo>
                    <a:pt x="407" y="815"/>
                  </a:lnTo>
                  <a:lnTo>
                    <a:pt x="405" y="814"/>
                  </a:lnTo>
                  <a:lnTo>
                    <a:pt x="404" y="812"/>
                  </a:lnTo>
                  <a:lnTo>
                    <a:pt x="405" y="812"/>
                  </a:lnTo>
                  <a:lnTo>
                    <a:pt x="405" y="811"/>
                  </a:lnTo>
                  <a:lnTo>
                    <a:pt x="404" y="811"/>
                  </a:lnTo>
                  <a:lnTo>
                    <a:pt x="402" y="811"/>
                  </a:lnTo>
                  <a:lnTo>
                    <a:pt x="402" y="809"/>
                  </a:lnTo>
                  <a:lnTo>
                    <a:pt x="401" y="809"/>
                  </a:lnTo>
                  <a:lnTo>
                    <a:pt x="399" y="809"/>
                  </a:lnTo>
                  <a:lnTo>
                    <a:pt x="399" y="808"/>
                  </a:lnTo>
                  <a:lnTo>
                    <a:pt x="399" y="807"/>
                  </a:lnTo>
                  <a:lnTo>
                    <a:pt x="401" y="805"/>
                  </a:lnTo>
                  <a:lnTo>
                    <a:pt x="399" y="805"/>
                  </a:lnTo>
                  <a:lnTo>
                    <a:pt x="399" y="807"/>
                  </a:lnTo>
                  <a:lnTo>
                    <a:pt x="398" y="805"/>
                  </a:lnTo>
                  <a:lnTo>
                    <a:pt x="398" y="807"/>
                  </a:lnTo>
                  <a:lnTo>
                    <a:pt x="398" y="808"/>
                  </a:lnTo>
                  <a:lnTo>
                    <a:pt x="396" y="808"/>
                  </a:lnTo>
                  <a:lnTo>
                    <a:pt x="396" y="807"/>
                  </a:lnTo>
                  <a:lnTo>
                    <a:pt x="396" y="805"/>
                  </a:lnTo>
                  <a:lnTo>
                    <a:pt x="398" y="804"/>
                  </a:lnTo>
                  <a:lnTo>
                    <a:pt x="396" y="804"/>
                  </a:lnTo>
                  <a:lnTo>
                    <a:pt x="396" y="805"/>
                  </a:lnTo>
                  <a:lnTo>
                    <a:pt x="395" y="805"/>
                  </a:lnTo>
                  <a:lnTo>
                    <a:pt x="393" y="804"/>
                  </a:lnTo>
                  <a:lnTo>
                    <a:pt x="393" y="802"/>
                  </a:lnTo>
                  <a:lnTo>
                    <a:pt x="392" y="802"/>
                  </a:lnTo>
                  <a:lnTo>
                    <a:pt x="392" y="801"/>
                  </a:lnTo>
                  <a:lnTo>
                    <a:pt x="390" y="802"/>
                  </a:lnTo>
                  <a:lnTo>
                    <a:pt x="390" y="801"/>
                  </a:lnTo>
                  <a:lnTo>
                    <a:pt x="390" y="799"/>
                  </a:lnTo>
                  <a:lnTo>
                    <a:pt x="389" y="799"/>
                  </a:lnTo>
                  <a:lnTo>
                    <a:pt x="387" y="799"/>
                  </a:lnTo>
                  <a:lnTo>
                    <a:pt x="387" y="798"/>
                  </a:lnTo>
                  <a:lnTo>
                    <a:pt x="387" y="798"/>
                  </a:lnTo>
                  <a:lnTo>
                    <a:pt x="387" y="798"/>
                  </a:lnTo>
                  <a:lnTo>
                    <a:pt x="387" y="796"/>
                  </a:lnTo>
                  <a:lnTo>
                    <a:pt x="386" y="796"/>
                  </a:lnTo>
                  <a:lnTo>
                    <a:pt x="386" y="795"/>
                  </a:lnTo>
                  <a:lnTo>
                    <a:pt x="387" y="795"/>
                  </a:lnTo>
                  <a:lnTo>
                    <a:pt x="387" y="793"/>
                  </a:lnTo>
                  <a:lnTo>
                    <a:pt x="389" y="793"/>
                  </a:lnTo>
                  <a:lnTo>
                    <a:pt x="390" y="795"/>
                  </a:lnTo>
                  <a:lnTo>
                    <a:pt x="392" y="795"/>
                  </a:lnTo>
                  <a:lnTo>
                    <a:pt x="392" y="796"/>
                  </a:lnTo>
                  <a:lnTo>
                    <a:pt x="393" y="796"/>
                  </a:lnTo>
                  <a:lnTo>
                    <a:pt x="395" y="796"/>
                  </a:lnTo>
                  <a:lnTo>
                    <a:pt x="395" y="798"/>
                  </a:lnTo>
                  <a:lnTo>
                    <a:pt x="396" y="798"/>
                  </a:lnTo>
                  <a:lnTo>
                    <a:pt x="398" y="798"/>
                  </a:lnTo>
                  <a:lnTo>
                    <a:pt x="399" y="798"/>
                  </a:lnTo>
                  <a:lnTo>
                    <a:pt x="401" y="798"/>
                  </a:lnTo>
                  <a:lnTo>
                    <a:pt x="402" y="798"/>
                  </a:lnTo>
                  <a:lnTo>
                    <a:pt x="402" y="798"/>
                  </a:lnTo>
                  <a:lnTo>
                    <a:pt x="404" y="796"/>
                  </a:lnTo>
                  <a:lnTo>
                    <a:pt x="402" y="796"/>
                  </a:lnTo>
                  <a:lnTo>
                    <a:pt x="402" y="798"/>
                  </a:lnTo>
                  <a:lnTo>
                    <a:pt x="401" y="798"/>
                  </a:lnTo>
                  <a:lnTo>
                    <a:pt x="399" y="798"/>
                  </a:lnTo>
                  <a:lnTo>
                    <a:pt x="399" y="796"/>
                  </a:lnTo>
                  <a:lnTo>
                    <a:pt x="399" y="795"/>
                  </a:lnTo>
                  <a:lnTo>
                    <a:pt x="401" y="795"/>
                  </a:lnTo>
                  <a:lnTo>
                    <a:pt x="401" y="793"/>
                  </a:lnTo>
                  <a:lnTo>
                    <a:pt x="399" y="795"/>
                  </a:lnTo>
                  <a:lnTo>
                    <a:pt x="399" y="793"/>
                  </a:lnTo>
                  <a:lnTo>
                    <a:pt x="398" y="793"/>
                  </a:lnTo>
                  <a:lnTo>
                    <a:pt x="396" y="793"/>
                  </a:lnTo>
                  <a:lnTo>
                    <a:pt x="395" y="795"/>
                  </a:lnTo>
                  <a:lnTo>
                    <a:pt x="395" y="793"/>
                  </a:lnTo>
                  <a:lnTo>
                    <a:pt x="393" y="793"/>
                  </a:lnTo>
                  <a:lnTo>
                    <a:pt x="392" y="793"/>
                  </a:lnTo>
                  <a:lnTo>
                    <a:pt x="392" y="792"/>
                  </a:lnTo>
                  <a:lnTo>
                    <a:pt x="390" y="792"/>
                  </a:lnTo>
                  <a:lnTo>
                    <a:pt x="392" y="790"/>
                  </a:lnTo>
                  <a:lnTo>
                    <a:pt x="390" y="790"/>
                  </a:lnTo>
                  <a:lnTo>
                    <a:pt x="389" y="790"/>
                  </a:lnTo>
                  <a:lnTo>
                    <a:pt x="389" y="789"/>
                  </a:lnTo>
                  <a:lnTo>
                    <a:pt x="390" y="789"/>
                  </a:lnTo>
                  <a:lnTo>
                    <a:pt x="392" y="789"/>
                  </a:lnTo>
                  <a:lnTo>
                    <a:pt x="392" y="787"/>
                  </a:lnTo>
                  <a:lnTo>
                    <a:pt x="390" y="787"/>
                  </a:lnTo>
                  <a:lnTo>
                    <a:pt x="390" y="786"/>
                  </a:lnTo>
                  <a:lnTo>
                    <a:pt x="392" y="786"/>
                  </a:lnTo>
                  <a:lnTo>
                    <a:pt x="392" y="784"/>
                  </a:lnTo>
                  <a:lnTo>
                    <a:pt x="393" y="784"/>
                  </a:lnTo>
                  <a:lnTo>
                    <a:pt x="395" y="784"/>
                  </a:lnTo>
                  <a:lnTo>
                    <a:pt x="398" y="784"/>
                  </a:lnTo>
                  <a:lnTo>
                    <a:pt x="395" y="783"/>
                  </a:lnTo>
                  <a:lnTo>
                    <a:pt x="393" y="783"/>
                  </a:lnTo>
                  <a:lnTo>
                    <a:pt x="393" y="781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3"/>
                  </a:lnTo>
                  <a:lnTo>
                    <a:pt x="390" y="784"/>
                  </a:lnTo>
                  <a:lnTo>
                    <a:pt x="390" y="786"/>
                  </a:lnTo>
                  <a:lnTo>
                    <a:pt x="389" y="786"/>
                  </a:lnTo>
                  <a:lnTo>
                    <a:pt x="389" y="787"/>
                  </a:lnTo>
                  <a:lnTo>
                    <a:pt x="387" y="787"/>
                  </a:lnTo>
                  <a:lnTo>
                    <a:pt x="387" y="786"/>
                  </a:lnTo>
                  <a:lnTo>
                    <a:pt x="387" y="784"/>
                  </a:lnTo>
                  <a:lnTo>
                    <a:pt x="387" y="784"/>
                  </a:lnTo>
                  <a:lnTo>
                    <a:pt x="389" y="784"/>
                  </a:lnTo>
                  <a:lnTo>
                    <a:pt x="389" y="783"/>
                  </a:lnTo>
                  <a:lnTo>
                    <a:pt x="389" y="781"/>
                  </a:lnTo>
                  <a:lnTo>
                    <a:pt x="389" y="780"/>
                  </a:lnTo>
                  <a:lnTo>
                    <a:pt x="389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7" y="777"/>
                  </a:lnTo>
                  <a:lnTo>
                    <a:pt x="387" y="776"/>
                  </a:lnTo>
                  <a:lnTo>
                    <a:pt x="389" y="777"/>
                  </a:lnTo>
                  <a:lnTo>
                    <a:pt x="390" y="777"/>
                  </a:lnTo>
                  <a:lnTo>
                    <a:pt x="390" y="778"/>
                  </a:lnTo>
                  <a:lnTo>
                    <a:pt x="392" y="778"/>
                  </a:lnTo>
                  <a:lnTo>
                    <a:pt x="392" y="777"/>
                  </a:lnTo>
                  <a:lnTo>
                    <a:pt x="390" y="777"/>
                  </a:lnTo>
                  <a:lnTo>
                    <a:pt x="390" y="776"/>
                  </a:lnTo>
                  <a:lnTo>
                    <a:pt x="389" y="776"/>
                  </a:lnTo>
                  <a:lnTo>
                    <a:pt x="387" y="776"/>
                  </a:lnTo>
                  <a:lnTo>
                    <a:pt x="387" y="774"/>
                  </a:lnTo>
                  <a:lnTo>
                    <a:pt x="387" y="774"/>
                  </a:lnTo>
                  <a:lnTo>
                    <a:pt x="386" y="774"/>
                  </a:lnTo>
                  <a:lnTo>
                    <a:pt x="386" y="773"/>
                  </a:lnTo>
                  <a:lnTo>
                    <a:pt x="386" y="771"/>
                  </a:lnTo>
                  <a:lnTo>
                    <a:pt x="387" y="771"/>
                  </a:lnTo>
                  <a:lnTo>
                    <a:pt x="387" y="770"/>
                  </a:lnTo>
                  <a:lnTo>
                    <a:pt x="387" y="770"/>
                  </a:lnTo>
                  <a:lnTo>
                    <a:pt x="387" y="768"/>
                  </a:lnTo>
                  <a:lnTo>
                    <a:pt x="387" y="768"/>
                  </a:lnTo>
                  <a:lnTo>
                    <a:pt x="387" y="770"/>
                  </a:lnTo>
                  <a:lnTo>
                    <a:pt x="386" y="770"/>
                  </a:lnTo>
                  <a:lnTo>
                    <a:pt x="386" y="771"/>
                  </a:lnTo>
                  <a:lnTo>
                    <a:pt x="384" y="771"/>
                  </a:lnTo>
                  <a:lnTo>
                    <a:pt x="384" y="773"/>
                  </a:lnTo>
                  <a:lnTo>
                    <a:pt x="383" y="773"/>
                  </a:lnTo>
                  <a:lnTo>
                    <a:pt x="383" y="771"/>
                  </a:lnTo>
                  <a:lnTo>
                    <a:pt x="381" y="771"/>
                  </a:lnTo>
                  <a:lnTo>
                    <a:pt x="381" y="773"/>
                  </a:lnTo>
                  <a:lnTo>
                    <a:pt x="380" y="773"/>
                  </a:lnTo>
                  <a:lnTo>
                    <a:pt x="380" y="771"/>
                  </a:lnTo>
                  <a:lnTo>
                    <a:pt x="380" y="770"/>
                  </a:lnTo>
                  <a:lnTo>
                    <a:pt x="380" y="768"/>
                  </a:lnTo>
                  <a:lnTo>
                    <a:pt x="380" y="767"/>
                  </a:lnTo>
                  <a:lnTo>
                    <a:pt x="380" y="765"/>
                  </a:lnTo>
                  <a:lnTo>
                    <a:pt x="381" y="765"/>
                  </a:lnTo>
                  <a:lnTo>
                    <a:pt x="381" y="767"/>
                  </a:lnTo>
                  <a:lnTo>
                    <a:pt x="383" y="767"/>
                  </a:lnTo>
                  <a:lnTo>
                    <a:pt x="381" y="765"/>
                  </a:lnTo>
                  <a:lnTo>
                    <a:pt x="381" y="764"/>
                  </a:lnTo>
                  <a:lnTo>
                    <a:pt x="383" y="764"/>
                  </a:lnTo>
                  <a:lnTo>
                    <a:pt x="384" y="765"/>
                  </a:lnTo>
                  <a:lnTo>
                    <a:pt x="384" y="764"/>
                  </a:lnTo>
                  <a:lnTo>
                    <a:pt x="383" y="764"/>
                  </a:lnTo>
                  <a:lnTo>
                    <a:pt x="383" y="762"/>
                  </a:lnTo>
                  <a:lnTo>
                    <a:pt x="383" y="762"/>
                  </a:lnTo>
                  <a:lnTo>
                    <a:pt x="384" y="762"/>
                  </a:lnTo>
                  <a:lnTo>
                    <a:pt x="384" y="762"/>
                  </a:lnTo>
                  <a:lnTo>
                    <a:pt x="386" y="762"/>
                  </a:lnTo>
                  <a:lnTo>
                    <a:pt x="386" y="762"/>
                  </a:lnTo>
                  <a:lnTo>
                    <a:pt x="384" y="762"/>
                  </a:lnTo>
                  <a:lnTo>
                    <a:pt x="384" y="761"/>
                  </a:lnTo>
                  <a:lnTo>
                    <a:pt x="383" y="761"/>
                  </a:lnTo>
                  <a:lnTo>
                    <a:pt x="383" y="762"/>
                  </a:lnTo>
                  <a:lnTo>
                    <a:pt x="381" y="762"/>
                  </a:lnTo>
                  <a:lnTo>
                    <a:pt x="380" y="762"/>
                  </a:lnTo>
                  <a:lnTo>
                    <a:pt x="380" y="762"/>
                  </a:lnTo>
                  <a:lnTo>
                    <a:pt x="379" y="762"/>
                  </a:lnTo>
                  <a:lnTo>
                    <a:pt x="379" y="764"/>
                  </a:lnTo>
                  <a:lnTo>
                    <a:pt x="377" y="764"/>
                  </a:lnTo>
                  <a:lnTo>
                    <a:pt x="376" y="762"/>
                  </a:lnTo>
                  <a:lnTo>
                    <a:pt x="376" y="762"/>
                  </a:lnTo>
                  <a:lnTo>
                    <a:pt x="374" y="762"/>
                  </a:lnTo>
                  <a:lnTo>
                    <a:pt x="374" y="761"/>
                  </a:lnTo>
                  <a:lnTo>
                    <a:pt x="374" y="759"/>
                  </a:lnTo>
                  <a:lnTo>
                    <a:pt x="376" y="759"/>
                  </a:lnTo>
                  <a:lnTo>
                    <a:pt x="376" y="758"/>
                  </a:lnTo>
                  <a:lnTo>
                    <a:pt x="374" y="758"/>
                  </a:lnTo>
                  <a:lnTo>
                    <a:pt x="374" y="756"/>
                  </a:lnTo>
                  <a:lnTo>
                    <a:pt x="373" y="756"/>
                  </a:lnTo>
                  <a:lnTo>
                    <a:pt x="373" y="755"/>
                  </a:lnTo>
                  <a:lnTo>
                    <a:pt x="373" y="753"/>
                  </a:lnTo>
                  <a:lnTo>
                    <a:pt x="371" y="752"/>
                  </a:lnTo>
                  <a:lnTo>
                    <a:pt x="371" y="750"/>
                  </a:lnTo>
                  <a:lnTo>
                    <a:pt x="370" y="750"/>
                  </a:lnTo>
                  <a:lnTo>
                    <a:pt x="370" y="749"/>
                  </a:lnTo>
                  <a:lnTo>
                    <a:pt x="370" y="747"/>
                  </a:lnTo>
                  <a:lnTo>
                    <a:pt x="371" y="747"/>
                  </a:lnTo>
                  <a:lnTo>
                    <a:pt x="371" y="749"/>
                  </a:lnTo>
                  <a:lnTo>
                    <a:pt x="373" y="750"/>
                  </a:lnTo>
                  <a:lnTo>
                    <a:pt x="373" y="749"/>
                  </a:lnTo>
                  <a:lnTo>
                    <a:pt x="371" y="747"/>
                  </a:lnTo>
                  <a:lnTo>
                    <a:pt x="371" y="746"/>
                  </a:lnTo>
                  <a:lnTo>
                    <a:pt x="371" y="744"/>
                  </a:lnTo>
                  <a:lnTo>
                    <a:pt x="373" y="744"/>
                  </a:lnTo>
                  <a:lnTo>
                    <a:pt x="373" y="743"/>
                  </a:lnTo>
                  <a:lnTo>
                    <a:pt x="374" y="742"/>
                  </a:lnTo>
                  <a:lnTo>
                    <a:pt x="374" y="743"/>
                  </a:lnTo>
                  <a:lnTo>
                    <a:pt x="376" y="742"/>
                  </a:lnTo>
                  <a:lnTo>
                    <a:pt x="374" y="742"/>
                  </a:lnTo>
                  <a:lnTo>
                    <a:pt x="373" y="742"/>
                  </a:lnTo>
                  <a:lnTo>
                    <a:pt x="373" y="740"/>
                  </a:lnTo>
                  <a:lnTo>
                    <a:pt x="371" y="742"/>
                  </a:lnTo>
                  <a:lnTo>
                    <a:pt x="371" y="743"/>
                  </a:lnTo>
                  <a:lnTo>
                    <a:pt x="370" y="743"/>
                  </a:lnTo>
                  <a:lnTo>
                    <a:pt x="370" y="744"/>
                  </a:lnTo>
                  <a:lnTo>
                    <a:pt x="370" y="746"/>
                  </a:lnTo>
                  <a:lnTo>
                    <a:pt x="368" y="744"/>
                  </a:lnTo>
                  <a:lnTo>
                    <a:pt x="367" y="744"/>
                  </a:lnTo>
                  <a:lnTo>
                    <a:pt x="367" y="743"/>
                  </a:lnTo>
                  <a:lnTo>
                    <a:pt x="367" y="742"/>
                  </a:lnTo>
                  <a:lnTo>
                    <a:pt x="368" y="742"/>
                  </a:lnTo>
                  <a:lnTo>
                    <a:pt x="368" y="740"/>
                  </a:lnTo>
                  <a:lnTo>
                    <a:pt x="370" y="739"/>
                  </a:lnTo>
                  <a:lnTo>
                    <a:pt x="368" y="739"/>
                  </a:lnTo>
                  <a:lnTo>
                    <a:pt x="368" y="737"/>
                  </a:lnTo>
                  <a:lnTo>
                    <a:pt x="367" y="737"/>
                  </a:lnTo>
                  <a:lnTo>
                    <a:pt x="365" y="737"/>
                  </a:lnTo>
                  <a:lnTo>
                    <a:pt x="365" y="739"/>
                  </a:lnTo>
                  <a:lnTo>
                    <a:pt x="364" y="740"/>
                  </a:lnTo>
                  <a:lnTo>
                    <a:pt x="364" y="739"/>
                  </a:lnTo>
                  <a:lnTo>
                    <a:pt x="362" y="739"/>
                  </a:lnTo>
                  <a:lnTo>
                    <a:pt x="361" y="737"/>
                  </a:lnTo>
                  <a:lnTo>
                    <a:pt x="361" y="739"/>
                  </a:lnTo>
                  <a:lnTo>
                    <a:pt x="361" y="740"/>
                  </a:lnTo>
                  <a:lnTo>
                    <a:pt x="359" y="740"/>
                  </a:lnTo>
                  <a:lnTo>
                    <a:pt x="359" y="739"/>
                  </a:lnTo>
                  <a:lnTo>
                    <a:pt x="359" y="737"/>
                  </a:lnTo>
                  <a:lnTo>
                    <a:pt x="359" y="736"/>
                  </a:lnTo>
                  <a:lnTo>
                    <a:pt x="361" y="734"/>
                  </a:lnTo>
                  <a:lnTo>
                    <a:pt x="361" y="733"/>
                  </a:lnTo>
                  <a:lnTo>
                    <a:pt x="362" y="733"/>
                  </a:lnTo>
                  <a:lnTo>
                    <a:pt x="362" y="731"/>
                  </a:lnTo>
                  <a:lnTo>
                    <a:pt x="362" y="730"/>
                  </a:lnTo>
                  <a:lnTo>
                    <a:pt x="364" y="730"/>
                  </a:lnTo>
                  <a:lnTo>
                    <a:pt x="365" y="731"/>
                  </a:lnTo>
                  <a:lnTo>
                    <a:pt x="367" y="733"/>
                  </a:lnTo>
                  <a:lnTo>
                    <a:pt x="367" y="731"/>
                  </a:lnTo>
                  <a:lnTo>
                    <a:pt x="365" y="731"/>
                  </a:lnTo>
                  <a:lnTo>
                    <a:pt x="365" y="730"/>
                  </a:lnTo>
                  <a:lnTo>
                    <a:pt x="365" y="728"/>
                  </a:lnTo>
                  <a:lnTo>
                    <a:pt x="364" y="728"/>
                  </a:lnTo>
                  <a:lnTo>
                    <a:pt x="362" y="728"/>
                  </a:lnTo>
                  <a:lnTo>
                    <a:pt x="361" y="728"/>
                  </a:lnTo>
                  <a:lnTo>
                    <a:pt x="361" y="730"/>
                  </a:lnTo>
                  <a:lnTo>
                    <a:pt x="359" y="730"/>
                  </a:lnTo>
                  <a:lnTo>
                    <a:pt x="359" y="731"/>
                  </a:lnTo>
                  <a:lnTo>
                    <a:pt x="359" y="733"/>
                  </a:lnTo>
                  <a:lnTo>
                    <a:pt x="359" y="734"/>
                  </a:lnTo>
                  <a:lnTo>
                    <a:pt x="358" y="733"/>
                  </a:lnTo>
                  <a:lnTo>
                    <a:pt x="358" y="734"/>
                  </a:lnTo>
                  <a:lnTo>
                    <a:pt x="356" y="734"/>
                  </a:lnTo>
                  <a:lnTo>
                    <a:pt x="356" y="733"/>
                  </a:lnTo>
                  <a:lnTo>
                    <a:pt x="356" y="731"/>
                  </a:lnTo>
                  <a:lnTo>
                    <a:pt x="358" y="731"/>
                  </a:lnTo>
                  <a:lnTo>
                    <a:pt x="358" y="730"/>
                  </a:lnTo>
                  <a:lnTo>
                    <a:pt x="358" y="728"/>
                  </a:lnTo>
                  <a:lnTo>
                    <a:pt x="358" y="727"/>
                  </a:lnTo>
                  <a:lnTo>
                    <a:pt x="358" y="725"/>
                  </a:lnTo>
                  <a:lnTo>
                    <a:pt x="359" y="725"/>
                  </a:lnTo>
                  <a:lnTo>
                    <a:pt x="358" y="725"/>
                  </a:lnTo>
                  <a:lnTo>
                    <a:pt x="358" y="724"/>
                  </a:lnTo>
                  <a:lnTo>
                    <a:pt x="356" y="724"/>
                  </a:lnTo>
                  <a:lnTo>
                    <a:pt x="356" y="722"/>
                  </a:lnTo>
                  <a:lnTo>
                    <a:pt x="355" y="722"/>
                  </a:lnTo>
                  <a:lnTo>
                    <a:pt x="355" y="721"/>
                  </a:lnTo>
                  <a:lnTo>
                    <a:pt x="355" y="719"/>
                  </a:lnTo>
                  <a:lnTo>
                    <a:pt x="353" y="719"/>
                  </a:lnTo>
                  <a:lnTo>
                    <a:pt x="353" y="718"/>
                  </a:lnTo>
                  <a:lnTo>
                    <a:pt x="352" y="718"/>
                  </a:lnTo>
                  <a:lnTo>
                    <a:pt x="352" y="716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0" y="715"/>
                  </a:lnTo>
                  <a:lnTo>
                    <a:pt x="350" y="713"/>
                  </a:lnTo>
                  <a:lnTo>
                    <a:pt x="349" y="713"/>
                  </a:lnTo>
                  <a:lnTo>
                    <a:pt x="347" y="713"/>
                  </a:lnTo>
                  <a:lnTo>
                    <a:pt x="347" y="712"/>
                  </a:lnTo>
                  <a:lnTo>
                    <a:pt x="349" y="712"/>
                  </a:lnTo>
                  <a:lnTo>
                    <a:pt x="350" y="712"/>
                  </a:lnTo>
                  <a:lnTo>
                    <a:pt x="350" y="711"/>
                  </a:lnTo>
                  <a:lnTo>
                    <a:pt x="349" y="711"/>
                  </a:lnTo>
                  <a:lnTo>
                    <a:pt x="349" y="709"/>
                  </a:lnTo>
                  <a:lnTo>
                    <a:pt x="347" y="709"/>
                  </a:lnTo>
                  <a:lnTo>
                    <a:pt x="347" y="708"/>
                  </a:lnTo>
                  <a:lnTo>
                    <a:pt x="347" y="706"/>
                  </a:lnTo>
                  <a:lnTo>
                    <a:pt x="349" y="706"/>
                  </a:lnTo>
                  <a:lnTo>
                    <a:pt x="350" y="708"/>
                  </a:lnTo>
                  <a:lnTo>
                    <a:pt x="350" y="706"/>
                  </a:lnTo>
                  <a:lnTo>
                    <a:pt x="349" y="706"/>
                  </a:lnTo>
                  <a:lnTo>
                    <a:pt x="349" y="705"/>
                  </a:lnTo>
                  <a:lnTo>
                    <a:pt x="347" y="705"/>
                  </a:lnTo>
                  <a:lnTo>
                    <a:pt x="346" y="705"/>
                  </a:lnTo>
                  <a:lnTo>
                    <a:pt x="346" y="703"/>
                  </a:lnTo>
                  <a:lnTo>
                    <a:pt x="346" y="702"/>
                  </a:lnTo>
                  <a:lnTo>
                    <a:pt x="345" y="702"/>
                  </a:lnTo>
                  <a:lnTo>
                    <a:pt x="345" y="700"/>
                  </a:lnTo>
                  <a:lnTo>
                    <a:pt x="343" y="700"/>
                  </a:lnTo>
                  <a:lnTo>
                    <a:pt x="343" y="702"/>
                  </a:lnTo>
                  <a:lnTo>
                    <a:pt x="342" y="700"/>
                  </a:lnTo>
                  <a:lnTo>
                    <a:pt x="342" y="702"/>
                  </a:lnTo>
                  <a:lnTo>
                    <a:pt x="342" y="703"/>
                  </a:lnTo>
                  <a:lnTo>
                    <a:pt x="343" y="703"/>
                  </a:lnTo>
                  <a:lnTo>
                    <a:pt x="343" y="706"/>
                  </a:lnTo>
                  <a:lnTo>
                    <a:pt x="345" y="706"/>
                  </a:lnTo>
                  <a:lnTo>
                    <a:pt x="346" y="708"/>
                  </a:lnTo>
                  <a:lnTo>
                    <a:pt x="345" y="708"/>
                  </a:lnTo>
                  <a:lnTo>
                    <a:pt x="345" y="709"/>
                  </a:lnTo>
                  <a:lnTo>
                    <a:pt x="345" y="711"/>
                  </a:lnTo>
                  <a:lnTo>
                    <a:pt x="343" y="711"/>
                  </a:lnTo>
                  <a:lnTo>
                    <a:pt x="343" y="712"/>
                  </a:lnTo>
                  <a:lnTo>
                    <a:pt x="343" y="713"/>
                  </a:lnTo>
                  <a:lnTo>
                    <a:pt x="342" y="713"/>
                  </a:lnTo>
                  <a:lnTo>
                    <a:pt x="342" y="715"/>
                  </a:lnTo>
                  <a:lnTo>
                    <a:pt x="340" y="715"/>
                  </a:lnTo>
                  <a:lnTo>
                    <a:pt x="339" y="713"/>
                  </a:lnTo>
                  <a:lnTo>
                    <a:pt x="339" y="712"/>
                  </a:lnTo>
                  <a:lnTo>
                    <a:pt x="340" y="712"/>
                  </a:lnTo>
                  <a:lnTo>
                    <a:pt x="340" y="711"/>
                  </a:lnTo>
                  <a:lnTo>
                    <a:pt x="340" y="709"/>
                  </a:lnTo>
                  <a:lnTo>
                    <a:pt x="340" y="708"/>
                  </a:lnTo>
                  <a:lnTo>
                    <a:pt x="339" y="708"/>
                  </a:lnTo>
                  <a:lnTo>
                    <a:pt x="339" y="706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39" y="702"/>
                  </a:lnTo>
                  <a:lnTo>
                    <a:pt x="339" y="700"/>
                  </a:lnTo>
                  <a:lnTo>
                    <a:pt x="337" y="700"/>
                  </a:lnTo>
                  <a:lnTo>
                    <a:pt x="337" y="699"/>
                  </a:lnTo>
                  <a:lnTo>
                    <a:pt x="337" y="697"/>
                  </a:lnTo>
                  <a:lnTo>
                    <a:pt x="339" y="697"/>
                  </a:lnTo>
                  <a:lnTo>
                    <a:pt x="339" y="699"/>
                  </a:lnTo>
                  <a:lnTo>
                    <a:pt x="340" y="699"/>
                  </a:lnTo>
                  <a:lnTo>
                    <a:pt x="342" y="699"/>
                  </a:lnTo>
                  <a:lnTo>
                    <a:pt x="340" y="697"/>
                  </a:lnTo>
                  <a:lnTo>
                    <a:pt x="342" y="697"/>
                  </a:lnTo>
                  <a:lnTo>
                    <a:pt x="340" y="696"/>
                  </a:lnTo>
                  <a:lnTo>
                    <a:pt x="340" y="697"/>
                  </a:lnTo>
                  <a:lnTo>
                    <a:pt x="339" y="697"/>
                  </a:lnTo>
                  <a:lnTo>
                    <a:pt x="339" y="696"/>
                  </a:lnTo>
                  <a:lnTo>
                    <a:pt x="339" y="694"/>
                  </a:lnTo>
                  <a:lnTo>
                    <a:pt x="337" y="694"/>
                  </a:lnTo>
                  <a:lnTo>
                    <a:pt x="337" y="693"/>
                  </a:lnTo>
                  <a:lnTo>
                    <a:pt x="337" y="691"/>
                  </a:lnTo>
                  <a:lnTo>
                    <a:pt x="337" y="690"/>
                  </a:lnTo>
                  <a:lnTo>
                    <a:pt x="337" y="690"/>
                  </a:lnTo>
                  <a:lnTo>
                    <a:pt x="336" y="690"/>
                  </a:lnTo>
                  <a:lnTo>
                    <a:pt x="336" y="688"/>
                  </a:lnTo>
                  <a:lnTo>
                    <a:pt x="334" y="688"/>
                  </a:lnTo>
                  <a:lnTo>
                    <a:pt x="334" y="687"/>
                  </a:lnTo>
                  <a:lnTo>
                    <a:pt x="334" y="685"/>
                  </a:lnTo>
                  <a:lnTo>
                    <a:pt x="333" y="685"/>
                  </a:lnTo>
                  <a:lnTo>
                    <a:pt x="333" y="687"/>
                  </a:lnTo>
                  <a:lnTo>
                    <a:pt x="333" y="688"/>
                  </a:lnTo>
                  <a:lnTo>
                    <a:pt x="334" y="688"/>
                  </a:lnTo>
                  <a:lnTo>
                    <a:pt x="334" y="690"/>
                  </a:lnTo>
                  <a:lnTo>
                    <a:pt x="334" y="690"/>
                  </a:lnTo>
                  <a:lnTo>
                    <a:pt x="336" y="691"/>
                  </a:lnTo>
                  <a:lnTo>
                    <a:pt x="334" y="691"/>
                  </a:lnTo>
                  <a:lnTo>
                    <a:pt x="334" y="693"/>
                  </a:lnTo>
                  <a:lnTo>
                    <a:pt x="336" y="693"/>
                  </a:lnTo>
                  <a:lnTo>
                    <a:pt x="336" y="694"/>
                  </a:lnTo>
                  <a:lnTo>
                    <a:pt x="336" y="696"/>
                  </a:lnTo>
                  <a:lnTo>
                    <a:pt x="336" y="697"/>
                  </a:lnTo>
                  <a:lnTo>
                    <a:pt x="334" y="697"/>
                  </a:lnTo>
                  <a:lnTo>
                    <a:pt x="333" y="697"/>
                  </a:lnTo>
                  <a:lnTo>
                    <a:pt x="333" y="696"/>
                  </a:lnTo>
                  <a:lnTo>
                    <a:pt x="331" y="694"/>
                  </a:lnTo>
                  <a:lnTo>
                    <a:pt x="331" y="696"/>
                  </a:lnTo>
                  <a:lnTo>
                    <a:pt x="330" y="696"/>
                  </a:lnTo>
                  <a:lnTo>
                    <a:pt x="330" y="694"/>
                  </a:lnTo>
                  <a:lnTo>
                    <a:pt x="330" y="693"/>
                  </a:lnTo>
                  <a:lnTo>
                    <a:pt x="328" y="691"/>
                  </a:lnTo>
                  <a:lnTo>
                    <a:pt x="328" y="690"/>
                  </a:lnTo>
                  <a:lnTo>
                    <a:pt x="328" y="690"/>
                  </a:lnTo>
                  <a:lnTo>
                    <a:pt x="330" y="690"/>
                  </a:lnTo>
                  <a:lnTo>
                    <a:pt x="330" y="688"/>
                  </a:lnTo>
                  <a:lnTo>
                    <a:pt x="328" y="688"/>
                  </a:lnTo>
                  <a:lnTo>
                    <a:pt x="328" y="687"/>
                  </a:lnTo>
                  <a:lnTo>
                    <a:pt x="327" y="687"/>
                  </a:lnTo>
                  <a:lnTo>
                    <a:pt x="327" y="688"/>
                  </a:lnTo>
                  <a:lnTo>
                    <a:pt x="328" y="688"/>
                  </a:lnTo>
                  <a:lnTo>
                    <a:pt x="328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7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88"/>
                  </a:lnTo>
                  <a:lnTo>
                    <a:pt x="322" y="688"/>
                  </a:lnTo>
                  <a:lnTo>
                    <a:pt x="321" y="688"/>
                  </a:lnTo>
                  <a:lnTo>
                    <a:pt x="321" y="690"/>
                  </a:lnTo>
                  <a:lnTo>
                    <a:pt x="322" y="690"/>
                  </a:lnTo>
                  <a:lnTo>
                    <a:pt x="324" y="690"/>
                  </a:lnTo>
                  <a:lnTo>
                    <a:pt x="325" y="690"/>
                  </a:lnTo>
                  <a:lnTo>
                    <a:pt x="324" y="690"/>
                  </a:lnTo>
                  <a:lnTo>
                    <a:pt x="324" y="691"/>
                  </a:lnTo>
                  <a:lnTo>
                    <a:pt x="324" y="693"/>
                  </a:lnTo>
                  <a:lnTo>
                    <a:pt x="325" y="693"/>
                  </a:lnTo>
                  <a:lnTo>
                    <a:pt x="324" y="691"/>
                  </a:lnTo>
                  <a:lnTo>
                    <a:pt x="325" y="691"/>
                  </a:lnTo>
                  <a:lnTo>
                    <a:pt x="327" y="691"/>
                  </a:lnTo>
                  <a:lnTo>
                    <a:pt x="327" y="693"/>
                  </a:lnTo>
                  <a:lnTo>
                    <a:pt x="328" y="693"/>
                  </a:lnTo>
                  <a:lnTo>
                    <a:pt x="328" y="694"/>
                  </a:lnTo>
                  <a:lnTo>
                    <a:pt x="328" y="696"/>
                  </a:lnTo>
                  <a:lnTo>
                    <a:pt x="327" y="696"/>
                  </a:lnTo>
                  <a:lnTo>
                    <a:pt x="325" y="696"/>
                  </a:lnTo>
                  <a:lnTo>
                    <a:pt x="325" y="694"/>
                  </a:lnTo>
                  <a:lnTo>
                    <a:pt x="324" y="694"/>
                  </a:lnTo>
                  <a:lnTo>
                    <a:pt x="325" y="696"/>
                  </a:lnTo>
                  <a:lnTo>
                    <a:pt x="325" y="697"/>
                  </a:lnTo>
                  <a:lnTo>
                    <a:pt x="324" y="696"/>
                  </a:lnTo>
                  <a:lnTo>
                    <a:pt x="324" y="697"/>
                  </a:lnTo>
                  <a:lnTo>
                    <a:pt x="322" y="697"/>
                  </a:lnTo>
                  <a:lnTo>
                    <a:pt x="322" y="696"/>
                  </a:lnTo>
                  <a:lnTo>
                    <a:pt x="321" y="696"/>
                  </a:lnTo>
                  <a:lnTo>
                    <a:pt x="319" y="696"/>
                  </a:lnTo>
                  <a:lnTo>
                    <a:pt x="319" y="694"/>
                  </a:lnTo>
                  <a:lnTo>
                    <a:pt x="318" y="694"/>
                  </a:lnTo>
                  <a:lnTo>
                    <a:pt x="316" y="693"/>
                  </a:lnTo>
                  <a:lnTo>
                    <a:pt x="316" y="691"/>
                  </a:lnTo>
                  <a:lnTo>
                    <a:pt x="316" y="691"/>
                  </a:lnTo>
                  <a:lnTo>
                    <a:pt x="315" y="690"/>
                  </a:lnTo>
                  <a:lnTo>
                    <a:pt x="315" y="690"/>
                  </a:lnTo>
                  <a:lnTo>
                    <a:pt x="315" y="688"/>
                  </a:lnTo>
                  <a:lnTo>
                    <a:pt x="314" y="687"/>
                  </a:lnTo>
                  <a:lnTo>
                    <a:pt x="312" y="687"/>
                  </a:lnTo>
                  <a:lnTo>
                    <a:pt x="311" y="685"/>
                  </a:lnTo>
                  <a:lnTo>
                    <a:pt x="311" y="687"/>
                  </a:lnTo>
                  <a:lnTo>
                    <a:pt x="309" y="685"/>
                  </a:lnTo>
                  <a:lnTo>
                    <a:pt x="308" y="684"/>
                  </a:lnTo>
                  <a:lnTo>
                    <a:pt x="306" y="684"/>
                  </a:lnTo>
                  <a:lnTo>
                    <a:pt x="305" y="682"/>
                  </a:lnTo>
                  <a:lnTo>
                    <a:pt x="303" y="681"/>
                  </a:lnTo>
                  <a:lnTo>
                    <a:pt x="302" y="681"/>
                  </a:lnTo>
                  <a:lnTo>
                    <a:pt x="300" y="679"/>
                  </a:lnTo>
                  <a:lnTo>
                    <a:pt x="302" y="679"/>
                  </a:lnTo>
                  <a:lnTo>
                    <a:pt x="302" y="678"/>
                  </a:lnTo>
                  <a:lnTo>
                    <a:pt x="303" y="678"/>
                  </a:lnTo>
                  <a:lnTo>
                    <a:pt x="303" y="677"/>
                  </a:lnTo>
                  <a:lnTo>
                    <a:pt x="302" y="677"/>
                  </a:lnTo>
                  <a:lnTo>
                    <a:pt x="302" y="675"/>
                  </a:lnTo>
                  <a:lnTo>
                    <a:pt x="302" y="674"/>
                  </a:lnTo>
                  <a:lnTo>
                    <a:pt x="303" y="674"/>
                  </a:lnTo>
                  <a:lnTo>
                    <a:pt x="305" y="675"/>
                  </a:lnTo>
                  <a:lnTo>
                    <a:pt x="305" y="674"/>
                  </a:lnTo>
                  <a:lnTo>
                    <a:pt x="303" y="674"/>
                  </a:lnTo>
                  <a:lnTo>
                    <a:pt x="303" y="672"/>
                  </a:lnTo>
                  <a:lnTo>
                    <a:pt x="302" y="672"/>
                  </a:lnTo>
                  <a:lnTo>
                    <a:pt x="302" y="674"/>
                  </a:lnTo>
                  <a:lnTo>
                    <a:pt x="300" y="674"/>
                  </a:lnTo>
                  <a:lnTo>
                    <a:pt x="300" y="675"/>
                  </a:lnTo>
                  <a:lnTo>
                    <a:pt x="299" y="675"/>
                  </a:lnTo>
                  <a:lnTo>
                    <a:pt x="299" y="677"/>
                  </a:lnTo>
                  <a:lnTo>
                    <a:pt x="297" y="677"/>
                  </a:lnTo>
                  <a:lnTo>
                    <a:pt x="296" y="677"/>
                  </a:lnTo>
                  <a:lnTo>
                    <a:pt x="294" y="677"/>
                  </a:lnTo>
                  <a:lnTo>
                    <a:pt x="293" y="677"/>
                  </a:lnTo>
                  <a:lnTo>
                    <a:pt x="291" y="675"/>
                  </a:lnTo>
                  <a:lnTo>
                    <a:pt x="290" y="675"/>
                  </a:lnTo>
                  <a:lnTo>
                    <a:pt x="288" y="675"/>
                  </a:lnTo>
                  <a:lnTo>
                    <a:pt x="287" y="674"/>
                  </a:lnTo>
                  <a:lnTo>
                    <a:pt x="288" y="674"/>
                  </a:lnTo>
                  <a:lnTo>
                    <a:pt x="288" y="672"/>
                  </a:lnTo>
                  <a:lnTo>
                    <a:pt x="287" y="672"/>
                  </a:lnTo>
                  <a:lnTo>
                    <a:pt x="287" y="674"/>
                  </a:lnTo>
                  <a:lnTo>
                    <a:pt x="285" y="674"/>
                  </a:lnTo>
                  <a:lnTo>
                    <a:pt x="284" y="672"/>
                  </a:lnTo>
                  <a:lnTo>
                    <a:pt x="283" y="672"/>
                  </a:lnTo>
                  <a:lnTo>
                    <a:pt x="281" y="672"/>
                  </a:lnTo>
                  <a:lnTo>
                    <a:pt x="281" y="671"/>
                  </a:lnTo>
                  <a:lnTo>
                    <a:pt x="280" y="671"/>
                  </a:lnTo>
                  <a:lnTo>
                    <a:pt x="278" y="671"/>
                  </a:lnTo>
                  <a:lnTo>
                    <a:pt x="277" y="671"/>
                  </a:lnTo>
                  <a:lnTo>
                    <a:pt x="275" y="672"/>
                  </a:lnTo>
                  <a:lnTo>
                    <a:pt x="274" y="672"/>
                  </a:lnTo>
                  <a:lnTo>
                    <a:pt x="272" y="672"/>
                  </a:lnTo>
                  <a:lnTo>
                    <a:pt x="271" y="672"/>
                  </a:lnTo>
                  <a:lnTo>
                    <a:pt x="269" y="672"/>
                  </a:lnTo>
                  <a:lnTo>
                    <a:pt x="269" y="671"/>
                  </a:lnTo>
                  <a:lnTo>
                    <a:pt x="268" y="671"/>
                  </a:lnTo>
                  <a:lnTo>
                    <a:pt x="268" y="669"/>
                  </a:lnTo>
                  <a:lnTo>
                    <a:pt x="266" y="669"/>
                  </a:lnTo>
                  <a:lnTo>
                    <a:pt x="265" y="669"/>
                  </a:lnTo>
                  <a:lnTo>
                    <a:pt x="263" y="668"/>
                  </a:lnTo>
                  <a:lnTo>
                    <a:pt x="262" y="668"/>
                  </a:lnTo>
                  <a:lnTo>
                    <a:pt x="262" y="666"/>
                  </a:lnTo>
                  <a:lnTo>
                    <a:pt x="263" y="666"/>
                  </a:lnTo>
                  <a:lnTo>
                    <a:pt x="263" y="665"/>
                  </a:lnTo>
                  <a:lnTo>
                    <a:pt x="263" y="663"/>
                  </a:lnTo>
                  <a:lnTo>
                    <a:pt x="262" y="663"/>
                  </a:lnTo>
                  <a:lnTo>
                    <a:pt x="262" y="665"/>
                  </a:lnTo>
                  <a:lnTo>
                    <a:pt x="260" y="665"/>
                  </a:lnTo>
                  <a:lnTo>
                    <a:pt x="260" y="666"/>
                  </a:lnTo>
                  <a:lnTo>
                    <a:pt x="259" y="666"/>
                  </a:lnTo>
                  <a:lnTo>
                    <a:pt x="257" y="666"/>
                  </a:lnTo>
                  <a:lnTo>
                    <a:pt x="257" y="665"/>
                  </a:lnTo>
                  <a:lnTo>
                    <a:pt x="256" y="665"/>
                  </a:lnTo>
                  <a:lnTo>
                    <a:pt x="254" y="665"/>
                  </a:lnTo>
                  <a:lnTo>
                    <a:pt x="256" y="663"/>
                  </a:lnTo>
                  <a:lnTo>
                    <a:pt x="256" y="662"/>
                  </a:lnTo>
                  <a:lnTo>
                    <a:pt x="254" y="663"/>
                  </a:lnTo>
                  <a:lnTo>
                    <a:pt x="254" y="662"/>
                  </a:lnTo>
                  <a:lnTo>
                    <a:pt x="253" y="662"/>
                  </a:lnTo>
                  <a:lnTo>
                    <a:pt x="253" y="660"/>
                  </a:lnTo>
                  <a:lnTo>
                    <a:pt x="251" y="660"/>
                  </a:lnTo>
                  <a:lnTo>
                    <a:pt x="253" y="659"/>
                  </a:lnTo>
                  <a:lnTo>
                    <a:pt x="251" y="659"/>
                  </a:lnTo>
                  <a:lnTo>
                    <a:pt x="250" y="660"/>
                  </a:lnTo>
                  <a:lnTo>
                    <a:pt x="250" y="659"/>
                  </a:lnTo>
                  <a:lnTo>
                    <a:pt x="249" y="659"/>
                  </a:lnTo>
                  <a:lnTo>
                    <a:pt x="249" y="657"/>
                  </a:lnTo>
                  <a:lnTo>
                    <a:pt x="249" y="656"/>
                  </a:lnTo>
                  <a:lnTo>
                    <a:pt x="250" y="656"/>
                  </a:lnTo>
                  <a:lnTo>
                    <a:pt x="251" y="656"/>
                  </a:lnTo>
                  <a:lnTo>
                    <a:pt x="251" y="654"/>
                  </a:lnTo>
                  <a:lnTo>
                    <a:pt x="250" y="654"/>
                  </a:lnTo>
                  <a:lnTo>
                    <a:pt x="249" y="654"/>
                  </a:lnTo>
                  <a:lnTo>
                    <a:pt x="249" y="656"/>
                  </a:lnTo>
                  <a:lnTo>
                    <a:pt x="247" y="656"/>
                  </a:lnTo>
                  <a:lnTo>
                    <a:pt x="247" y="657"/>
                  </a:lnTo>
                  <a:lnTo>
                    <a:pt x="246" y="657"/>
                  </a:lnTo>
                  <a:lnTo>
                    <a:pt x="246" y="657"/>
                  </a:lnTo>
                  <a:lnTo>
                    <a:pt x="244" y="659"/>
                  </a:lnTo>
                  <a:lnTo>
                    <a:pt x="243" y="657"/>
                  </a:lnTo>
                  <a:lnTo>
                    <a:pt x="243" y="659"/>
                  </a:lnTo>
                  <a:lnTo>
                    <a:pt x="241" y="659"/>
                  </a:lnTo>
                  <a:lnTo>
                    <a:pt x="240" y="659"/>
                  </a:lnTo>
                  <a:lnTo>
                    <a:pt x="238" y="657"/>
                  </a:lnTo>
                  <a:lnTo>
                    <a:pt x="240" y="657"/>
                  </a:lnTo>
                  <a:lnTo>
                    <a:pt x="240" y="656"/>
                  </a:lnTo>
                  <a:lnTo>
                    <a:pt x="241" y="654"/>
                  </a:lnTo>
                  <a:lnTo>
                    <a:pt x="240" y="654"/>
                  </a:lnTo>
                  <a:lnTo>
                    <a:pt x="240" y="656"/>
                  </a:lnTo>
                  <a:lnTo>
                    <a:pt x="238" y="656"/>
                  </a:lnTo>
                  <a:lnTo>
                    <a:pt x="238" y="657"/>
                  </a:lnTo>
                  <a:lnTo>
                    <a:pt x="237" y="659"/>
                  </a:lnTo>
                  <a:lnTo>
                    <a:pt x="235" y="659"/>
                  </a:lnTo>
                  <a:lnTo>
                    <a:pt x="234" y="660"/>
                  </a:lnTo>
                  <a:lnTo>
                    <a:pt x="235" y="660"/>
                  </a:lnTo>
                  <a:lnTo>
                    <a:pt x="237" y="660"/>
                  </a:lnTo>
                  <a:lnTo>
                    <a:pt x="238" y="660"/>
                  </a:lnTo>
                  <a:lnTo>
                    <a:pt x="238" y="662"/>
                  </a:lnTo>
                  <a:lnTo>
                    <a:pt x="238" y="663"/>
                  </a:lnTo>
                  <a:lnTo>
                    <a:pt x="237" y="663"/>
                  </a:lnTo>
                  <a:lnTo>
                    <a:pt x="235" y="663"/>
                  </a:lnTo>
                  <a:lnTo>
                    <a:pt x="235" y="665"/>
                  </a:lnTo>
                  <a:lnTo>
                    <a:pt x="237" y="663"/>
                  </a:lnTo>
                  <a:lnTo>
                    <a:pt x="237" y="665"/>
                  </a:lnTo>
                  <a:lnTo>
                    <a:pt x="238" y="665"/>
                  </a:lnTo>
                  <a:lnTo>
                    <a:pt x="238" y="663"/>
                  </a:lnTo>
                  <a:lnTo>
                    <a:pt x="240" y="663"/>
                  </a:lnTo>
                  <a:lnTo>
                    <a:pt x="240" y="665"/>
                  </a:lnTo>
                  <a:lnTo>
                    <a:pt x="240" y="666"/>
                  </a:lnTo>
                  <a:lnTo>
                    <a:pt x="238" y="666"/>
                  </a:lnTo>
                  <a:lnTo>
                    <a:pt x="238" y="668"/>
                  </a:lnTo>
                  <a:lnTo>
                    <a:pt x="237" y="668"/>
                  </a:lnTo>
                  <a:lnTo>
                    <a:pt x="237" y="669"/>
                  </a:lnTo>
                  <a:lnTo>
                    <a:pt x="237" y="671"/>
                  </a:lnTo>
                  <a:lnTo>
                    <a:pt x="237" y="672"/>
                  </a:lnTo>
                  <a:lnTo>
                    <a:pt x="237" y="674"/>
                  </a:lnTo>
                  <a:lnTo>
                    <a:pt x="235" y="672"/>
                  </a:lnTo>
                  <a:lnTo>
                    <a:pt x="235" y="674"/>
                  </a:lnTo>
                  <a:lnTo>
                    <a:pt x="234" y="674"/>
                  </a:lnTo>
                  <a:lnTo>
                    <a:pt x="232" y="674"/>
                  </a:lnTo>
                  <a:lnTo>
                    <a:pt x="232" y="672"/>
                  </a:lnTo>
                  <a:lnTo>
                    <a:pt x="231" y="674"/>
                  </a:lnTo>
                  <a:lnTo>
                    <a:pt x="229" y="674"/>
                  </a:lnTo>
                  <a:lnTo>
                    <a:pt x="229" y="672"/>
                  </a:lnTo>
                  <a:lnTo>
                    <a:pt x="229" y="671"/>
                  </a:lnTo>
                  <a:lnTo>
                    <a:pt x="228" y="671"/>
                  </a:lnTo>
                  <a:lnTo>
                    <a:pt x="228" y="672"/>
                  </a:lnTo>
                  <a:lnTo>
                    <a:pt x="228" y="674"/>
                  </a:lnTo>
                  <a:lnTo>
                    <a:pt x="228" y="675"/>
                  </a:lnTo>
                  <a:lnTo>
                    <a:pt x="226" y="675"/>
                  </a:lnTo>
                  <a:lnTo>
                    <a:pt x="226" y="677"/>
                  </a:lnTo>
                  <a:lnTo>
                    <a:pt x="225" y="677"/>
                  </a:lnTo>
                  <a:lnTo>
                    <a:pt x="225" y="675"/>
                  </a:lnTo>
                  <a:lnTo>
                    <a:pt x="223" y="675"/>
                  </a:lnTo>
                  <a:lnTo>
                    <a:pt x="223" y="677"/>
                  </a:lnTo>
                  <a:lnTo>
                    <a:pt x="225" y="677"/>
                  </a:lnTo>
                  <a:lnTo>
                    <a:pt x="225" y="678"/>
                  </a:lnTo>
                  <a:lnTo>
                    <a:pt x="223" y="678"/>
                  </a:lnTo>
                  <a:lnTo>
                    <a:pt x="222" y="679"/>
                  </a:lnTo>
                  <a:lnTo>
                    <a:pt x="220" y="679"/>
                  </a:lnTo>
                  <a:lnTo>
                    <a:pt x="220" y="678"/>
                  </a:lnTo>
                  <a:lnTo>
                    <a:pt x="219" y="679"/>
                  </a:lnTo>
                  <a:lnTo>
                    <a:pt x="219" y="681"/>
                  </a:lnTo>
                  <a:lnTo>
                    <a:pt x="219" y="682"/>
                  </a:lnTo>
                  <a:lnTo>
                    <a:pt x="218" y="682"/>
                  </a:lnTo>
                  <a:lnTo>
                    <a:pt x="218" y="684"/>
                  </a:lnTo>
                  <a:lnTo>
                    <a:pt x="216" y="684"/>
                  </a:lnTo>
                  <a:lnTo>
                    <a:pt x="215" y="682"/>
                  </a:lnTo>
                  <a:lnTo>
                    <a:pt x="215" y="684"/>
                  </a:lnTo>
                  <a:lnTo>
                    <a:pt x="213" y="684"/>
                  </a:lnTo>
                  <a:lnTo>
                    <a:pt x="213" y="685"/>
                  </a:lnTo>
                  <a:lnTo>
                    <a:pt x="212" y="685"/>
                  </a:lnTo>
                  <a:lnTo>
                    <a:pt x="212" y="687"/>
                  </a:lnTo>
                  <a:lnTo>
                    <a:pt x="210" y="685"/>
                  </a:lnTo>
                  <a:lnTo>
                    <a:pt x="210" y="684"/>
                  </a:lnTo>
                  <a:lnTo>
                    <a:pt x="210" y="684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1"/>
                  </a:lnTo>
                  <a:lnTo>
                    <a:pt x="212" y="681"/>
                  </a:lnTo>
                  <a:lnTo>
                    <a:pt x="213" y="681"/>
                  </a:lnTo>
                  <a:lnTo>
                    <a:pt x="213" y="679"/>
                  </a:lnTo>
                  <a:lnTo>
                    <a:pt x="215" y="679"/>
                  </a:lnTo>
                  <a:lnTo>
                    <a:pt x="215" y="678"/>
                  </a:lnTo>
                  <a:lnTo>
                    <a:pt x="216" y="678"/>
                  </a:lnTo>
                  <a:lnTo>
                    <a:pt x="216" y="677"/>
                  </a:lnTo>
                  <a:lnTo>
                    <a:pt x="216" y="675"/>
                  </a:lnTo>
                  <a:lnTo>
                    <a:pt x="215" y="677"/>
                  </a:lnTo>
                  <a:lnTo>
                    <a:pt x="213" y="678"/>
                  </a:lnTo>
                  <a:lnTo>
                    <a:pt x="210" y="678"/>
                  </a:lnTo>
                  <a:lnTo>
                    <a:pt x="210" y="677"/>
                  </a:lnTo>
                  <a:lnTo>
                    <a:pt x="210" y="675"/>
                  </a:lnTo>
                  <a:lnTo>
                    <a:pt x="210" y="672"/>
                  </a:lnTo>
                  <a:lnTo>
                    <a:pt x="212" y="672"/>
                  </a:lnTo>
                  <a:lnTo>
                    <a:pt x="213" y="669"/>
                  </a:lnTo>
                  <a:lnTo>
                    <a:pt x="213" y="668"/>
                  </a:lnTo>
                  <a:lnTo>
                    <a:pt x="213" y="666"/>
                  </a:lnTo>
                  <a:lnTo>
                    <a:pt x="215" y="666"/>
                  </a:lnTo>
                  <a:lnTo>
                    <a:pt x="215" y="665"/>
                  </a:lnTo>
                  <a:lnTo>
                    <a:pt x="215" y="663"/>
                  </a:lnTo>
                  <a:lnTo>
                    <a:pt x="213" y="662"/>
                  </a:lnTo>
                  <a:lnTo>
                    <a:pt x="213" y="660"/>
                  </a:lnTo>
                  <a:lnTo>
                    <a:pt x="215" y="660"/>
                  </a:lnTo>
                  <a:lnTo>
                    <a:pt x="216" y="660"/>
                  </a:lnTo>
                  <a:lnTo>
                    <a:pt x="219" y="657"/>
                  </a:lnTo>
                  <a:lnTo>
                    <a:pt x="220" y="656"/>
                  </a:lnTo>
                  <a:lnTo>
                    <a:pt x="222" y="656"/>
                  </a:lnTo>
                  <a:lnTo>
                    <a:pt x="222" y="657"/>
                  </a:lnTo>
                  <a:lnTo>
                    <a:pt x="223" y="657"/>
                  </a:lnTo>
                  <a:lnTo>
                    <a:pt x="225" y="657"/>
                  </a:lnTo>
                  <a:lnTo>
                    <a:pt x="226" y="657"/>
                  </a:lnTo>
                  <a:lnTo>
                    <a:pt x="228" y="657"/>
                  </a:lnTo>
                  <a:lnTo>
                    <a:pt x="231" y="659"/>
                  </a:lnTo>
                  <a:lnTo>
                    <a:pt x="231" y="657"/>
                  </a:lnTo>
                  <a:lnTo>
                    <a:pt x="229" y="657"/>
                  </a:lnTo>
                  <a:lnTo>
                    <a:pt x="228" y="657"/>
                  </a:lnTo>
                  <a:lnTo>
                    <a:pt x="226" y="656"/>
                  </a:lnTo>
                  <a:lnTo>
                    <a:pt x="225" y="656"/>
                  </a:lnTo>
                  <a:lnTo>
                    <a:pt x="223" y="654"/>
                  </a:lnTo>
                  <a:lnTo>
                    <a:pt x="223" y="654"/>
                  </a:lnTo>
                  <a:lnTo>
                    <a:pt x="222" y="654"/>
                  </a:lnTo>
                  <a:lnTo>
                    <a:pt x="220" y="654"/>
                  </a:lnTo>
                  <a:lnTo>
                    <a:pt x="220" y="653"/>
                  </a:lnTo>
                  <a:lnTo>
                    <a:pt x="219" y="653"/>
                  </a:lnTo>
                  <a:lnTo>
                    <a:pt x="219" y="654"/>
                  </a:lnTo>
                  <a:lnTo>
                    <a:pt x="218" y="654"/>
                  </a:lnTo>
                  <a:lnTo>
                    <a:pt x="216" y="654"/>
                  </a:lnTo>
                  <a:lnTo>
                    <a:pt x="216" y="654"/>
                  </a:lnTo>
                  <a:lnTo>
                    <a:pt x="216" y="656"/>
                  </a:lnTo>
                  <a:lnTo>
                    <a:pt x="215" y="656"/>
                  </a:lnTo>
                  <a:lnTo>
                    <a:pt x="213" y="656"/>
                  </a:lnTo>
                  <a:lnTo>
                    <a:pt x="212" y="657"/>
                  </a:lnTo>
                  <a:lnTo>
                    <a:pt x="210" y="657"/>
                  </a:lnTo>
                  <a:lnTo>
                    <a:pt x="210" y="659"/>
                  </a:lnTo>
                  <a:lnTo>
                    <a:pt x="210" y="660"/>
                  </a:lnTo>
                  <a:lnTo>
                    <a:pt x="210" y="660"/>
                  </a:lnTo>
                  <a:lnTo>
                    <a:pt x="210" y="662"/>
                  </a:lnTo>
                  <a:lnTo>
                    <a:pt x="209" y="663"/>
                  </a:lnTo>
                  <a:lnTo>
                    <a:pt x="207" y="665"/>
                  </a:lnTo>
                  <a:lnTo>
                    <a:pt x="207" y="666"/>
                  </a:lnTo>
                  <a:lnTo>
                    <a:pt x="207" y="668"/>
                  </a:lnTo>
                  <a:lnTo>
                    <a:pt x="206" y="668"/>
                  </a:lnTo>
                  <a:lnTo>
                    <a:pt x="206" y="669"/>
                  </a:lnTo>
                  <a:lnTo>
                    <a:pt x="204" y="669"/>
                  </a:lnTo>
                  <a:lnTo>
                    <a:pt x="204" y="668"/>
                  </a:lnTo>
                  <a:lnTo>
                    <a:pt x="203" y="668"/>
                  </a:lnTo>
                  <a:lnTo>
                    <a:pt x="203" y="669"/>
                  </a:lnTo>
                  <a:lnTo>
                    <a:pt x="204" y="669"/>
                  </a:lnTo>
                  <a:lnTo>
                    <a:pt x="204" y="671"/>
                  </a:lnTo>
                  <a:lnTo>
                    <a:pt x="206" y="671"/>
                  </a:lnTo>
                  <a:lnTo>
                    <a:pt x="206" y="672"/>
                  </a:lnTo>
                  <a:lnTo>
                    <a:pt x="204" y="672"/>
                  </a:lnTo>
                  <a:lnTo>
                    <a:pt x="204" y="674"/>
                  </a:lnTo>
                  <a:lnTo>
                    <a:pt x="203" y="674"/>
                  </a:lnTo>
                  <a:lnTo>
                    <a:pt x="201" y="674"/>
                  </a:lnTo>
                  <a:lnTo>
                    <a:pt x="201" y="675"/>
                  </a:lnTo>
                  <a:lnTo>
                    <a:pt x="203" y="675"/>
                  </a:lnTo>
                  <a:lnTo>
                    <a:pt x="203" y="677"/>
                  </a:lnTo>
                  <a:lnTo>
                    <a:pt x="201" y="677"/>
                  </a:lnTo>
                  <a:lnTo>
                    <a:pt x="201" y="678"/>
                  </a:lnTo>
                  <a:lnTo>
                    <a:pt x="200" y="678"/>
                  </a:lnTo>
                  <a:lnTo>
                    <a:pt x="200" y="677"/>
                  </a:lnTo>
                  <a:lnTo>
                    <a:pt x="198" y="675"/>
                  </a:lnTo>
                  <a:lnTo>
                    <a:pt x="198" y="677"/>
                  </a:lnTo>
                  <a:lnTo>
                    <a:pt x="197" y="677"/>
                  </a:lnTo>
                  <a:lnTo>
                    <a:pt x="197" y="678"/>
                  </a:lnTo>
                  <a:lnTo>
                    <a:pt x="198" y="678"/>
                  </a:lnTo>
                  <a:lnTo>
                    <a:pt x="198" y="679"/>
                  </a:lnTo>
                  <a:lnTo>
                    <a:pt x="197" y="679"/>
                  </a:lnTo>
                  <a:lnTo>
                    <a:pt x="197" y="681"/>
                  </a:lnTo>
                  <a:lnTo>
                    <a:pt x="195" y="681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4" y="685"/>
                  </a:lnTo>
                  <a:lnTo>
                    <a:pt x="192" y="687"/>
                  </a:lnTo>
                  <a:lnTo>
                    <a:pt x="194" y="687"/>
                  </a:lnTo>
                  <a:lnTo>
                    <a:pt x="195" y="687"/>
                  </a:lnTo>
                  <a:lnTo>
                    <a:pt x="197" y="687"/>
                  </a:lnTo>
                  <a:lnTo>
                    <a:pt x="198" y="688"/>
                  </a:lnTo>
                  <a:lnTo>
                    <a:pt x="200" y="688"/>
                  </a:lnTo>
                  <a:lnTo>
                    <a:pt x="200" y="690"/>
                  </a:lnTo>
                  <a:lnTo>
                    <a:pt x="200" y="690"/>
                  </a:lnTo>
                  <a:lnTo>
                    <a:pt x="198" y="690"/>
                  </a:lnTo>
                  <a:lnTo>
                    <a:pt x="198" y="691"/>
                  </a:lnTo>
                  <a:lnTo>
                    <a:pt x="197" y="691"/>
                  </a:lnTo>
                  <a:lnTo>
                    <a:pt x="197" y="693"/>
                  </a:lnTo>
                  <a:lnTo>
                    <a:pt x="195" y="691"/>
                  </a:lnTo>
                  <a:lnTo>
                    <a:pt x="195" y="693"/>
                  </a:lnTo>
                  <a:lnTo>
                    <a:pt x="195" y="694"/>
                  </a:lnTo>
                  <a:lnTo>
                    <a:pt x="194" y="694"/>
                  </a:lnTo>
                  <a:lnTo>
                    <a:pt x="194" y="696"/>
                  </a:lnTo>
                  <a:lnTo>
                    <a:pt x="194" y="697"/>
                  </a:lnTo>
                  <a:lnTo>
                    <a:pt x="192" y="699"/>
                  </a:lnTo>
                  <a:lnTo>
                    <a:pt x="192" y="700"/>
                  </a:lnTo>
                  <a:lnTo>
                    <a:pt x="191" y="699"/>
                  </a:lnTo>
                  <a:lnTo>
                    <a:pt x="191" y="700"/>
                  </a:lnTo>
                  <a:lnTo>
                    <a:pt x="189" y="699"/>
                  </a:lnTo>
                  <a:lnTo>
                    <a:pt x="189" y="700"/>
                  </a:lnTo>
                  <a:lnTo>
                    <a:pt x="189" y="702"/>
                  </a:lnTo>
                  <a:lnTo>
                    <a:pt x="188" y="702"/>
                  </a:lnTo>
                  <a:lnTo>
                    <a:pt x="188" y="700"/>
                  </a:lnTo>
                  <a:lnTo>
                    <a:pt x="187" y="700"/>
                  </a:lnTo>
                  <a:lnTo>
                    <a:pt x="187" y="702"/>
                  </a:lnTo>
                  <a:lnTo>
                    <a:pt x="187" y="703"/>
                  </a:lnTo>
                  <a:lnTo>
                    <a:pt x="185" y="703"/>
                  </a:lnTo>
                  <a:lnTo>
                    <a:pt x="184" y="703"/>
                  </a:lnTo>
                  <a:lnTo>
                    <a:pt x="185" y="705"/>
                  </a:lnTo>
                  <a:lnTo>
                    <a:pt x="184" y="705"/>
                  </a:lnTo>
                  <a:lnTo>
                    <a:pt x="182" y="705"/>
                  </a:lnTo>
                  <a:lnTo>
                    <a:pt x="182" y="706"/>
                  </a:lnTo>
                  <a:lnTo>
                    <a:pt x="181" y="706"/>
                  </a:lnTo>
                  <a:lnTo>
                    <a:pt x="181" y="708"/>
                  </a:lnTo>
                  <a:lnTo>
                    <a:pt x="179" y="708"/>
                  </a:lnTo>
                  <a:lnTo>
                    <a:pt x="179" y="709"/>
                  </a:lnTo>
                  <a:lnTo>
                    <a:pt x="178" y="709"/>
                  </a:lnTo>
                  <a:lnTo>
                    <a:pt x="176" y="709"/>
                  </a:lnTo>
                  <a:lnTo>
                    <a:pt x="175" y="711"/>
                  </a:lnTo>
                  <a:lnTo>
                    <a:pt x="175" y="712"/>
                  </a:lnTo>
                  <a:lnTo>
                    <a:pt x="176" y="711"/>
                  </a:lnTo>
                  <a:lnTo>
                    <a:pt x="176" y="712"/>
                  </a:lnTo>
                  <a:lnTo>
                    <a:pt x="176" y="713"/>
                  </a:lnTo>
                  <a:lnTo>
                    <a:pt x="175" y="713"/>
                  </a:lnTo>
                  <a:lnTo>
                    <a:pt x="176" y="715"/>
                  </a:lnTo>
                  <a:lnTo>
                    <a:pt x="175" y="715"/>
                  </a:lnTo>
                  <a:lnTo>
                    <a:pt x="175" y="715"/>
                  </a:lnTo>
                  <a:lnTo>
                    <a:pt x="175" y="716"/>
                  </a:lnTo>
                  <a:lnTo>
                    <a:pt x="173" y="716"/>
                  </a:lnTo>
                  <a:lnTo>
                    <a:pt x="173" y="718"/>
                  </a:lnTo>
                  <a:lnTo>
                    <a:pt x="172" y="718"/>
                  </a:lnTo>
                  <a:lnTo>
                    <a:pt x="172" y="719"/>
                  </a:lnTo>
                  <a:lnTo>
                    <a:pt x="170" y="718"/>
                  </a:lnTo>
                  <a:lnTo>
                    <a:pt x="170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19"/>
                  </a:lnTo>
                  <a:lnTo>
                    <a:pt x="166" y="721"/>
                  </a:lnTo>
                  <a:lnTo>
                    <a:pt x="164" y="721"/>
                  </a:lnTo>
                  <a:lnTo>
                    <a:pt x="164" y="722"/>
                  </a:lnTo>
                  <a:lnTo>
                    <a:pt x="164" y="724"/>
                  </a:lnTo>
                  <a:lnTo>
                    <a:pt x="163" y="724"/>
                  </a:lnTo>
                  <a:lnTo>
                    <a:pt x="161" y="724"/>
                  </a:lnTo>
                  <a:lnTo>
                    <a:pt x="161" y="725"/>
                  </a:lnTo>
                  <a:lnTo>
                    <a:pt x="160" y="725"/>
                  </a:lnTo>
                  <a:lnTo>
                    <a:pt x="160" y="725"/>
                  </a:lnTo>
                  <a:lnTo>
                    <a:pt x="160" y="727"/>
                  </a:lnTo>
                  <a:lnTo>
                    <a:pt x="161" y="727"/>
                  </a:lnTo>
                  <a:lnTo>
                    <a:pt x="161" y="728"/>
                  </a:lnTo>
                  <a:lnTo>
                    <a:pt x="160" y="728"/>
                  </a:lnTo>
                  <a:lnTo>
                    <a:pt x="158" y="728"/>
                  </a:lnTo>
                  <a:lnTo>
                    <a:pt x="158" y="730"/>
                  </a:lnTo>
                  <a:lnTo>
                    <a:pt x="157" y="730"/>
                  </a:lnTo>
                  <a:lnTo>
                    <a:pt x="156" y="730"/>
                  </a:lnTo>
                  <a:lnTo>
                    <a:pt x="154" y="730"/>
                  </a:lnTo>
                  <a:lnTo>
                    <a:pt x="153" y="730"/>
                  </a:lnTo>
                  <a:lnTo>
                    <a:pt x="153" y="731"/>
                  </a:lnTo>
                  <a:lnTo>
                    <a:pt x="151" y="730"/>
                  </a:lnTo>
                  <a:lnTo>
                    <a:pt x="151" y="731"/>
                  </a:lnTo>
                  <a:lnTo>
                    <a:pt x="150" y="731"/>
                  </a:lnTo>
                  <a:lnTo>
                    <a:pt x="150" y="733"/>
                  </a:lnTo>
                  <a:lnTo>
                    <a:pt x="148" y="733"/>
                  </a:lnTo>
                  <a:lnTo>
                    <a:pt x="147" y="733"/>
                  </a:lnTo>
                  <a:lnTo>
                    <a:pt x="147" y="734"/>
                  </a:lnTo>
                  <a:lnTo>
                    <a:pt x="145" y="734"/>
                  </a:lnTo>
                  <a:lnTo>
                    <a:pt x="144" y="734"/>
                  </a:lnTo>
                  <a:lnTo>
                    <a:pt x="142" y="734"/>
                  </a:lnTo>
                  <a:lnTo>
                    <a:pt x="142" y="736"/>
                  </a:lnTo>
                  <a:lnTo>
                    <a:pt x="141" y="736"/>
                  </a:lnTo>
                  <a:lnTo>
                    <a:pt x="139" y="737"/>
                  </a:lnTo>
                  <a:lnTo>
                    <a:pt x="139" y="737"/>
                  </a:lnTo>
                  <a:lnTo>
                    <a:pt x="139" y="736"/>
                  </a:lnTo>
                  <a:lnTo>
                    <a:pt x="139" y="734"/>
                  </a:lnTo>
                  <a:lnTo>
                    <a:pt x="139" y="734"/>
                  </a:lnTo>
                  <a:lnTo>
                    <a:pt x="139" y="733"/>
                  </a:lnTo>
                  <a:lnTo>
                    <a:pt x="139" y="733"/>
                  </a:lnTo>
                  <a:lnTo>
                    <a:pt x="138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6" y="737"/>
                  </a:lnTo>
                  <a:lnTo>
                    <a:pt x="136" y="739"/>
                  </a:lnTo>
                  <a:lnTo>
                    <a:pt x="135" y="739"/>
                  </a:lnTo>
                  <a:lnTo>
                    <a:pt x="135" y="740"/>
                  </a:lnTo>
                  <a:lnTo>
                    <a:pt x="133" y="740"/>
                  </a:lnTo>
                  <a:lnTo>
                    <a:pt x="133" y="742"/>
                  </a:lnTo>
                  <a:lnTo>
                    <a:pt x="132" y="742"/>
                  </a:lnTo>
                  <a:lnTo>
                    <a:pt x="132" y="740"/>
                  </a:lnTo>
                  <a:lnTo>
                    <a:pt x="132" y="739"/>
                  </a:lnTo>
                  <a:lnTo>
                    <a:pt x="130" y="739"/>
                  </a:lnTo>
                  <a:lnTo>
                    <a:pt x="130" y="740"/>
                  </a:lnTo>
                  <a:lnTo>
                    <a:pt x="130" y="742"/>
                  </a:lnTo>
                  <a:lnTo>
                    <a:pt x="130" y="743"/>
                  </a:lnTo>
                  <a:lnTo>
                    <a:pt x="129" y="743"/>
                  </a:lnTo>
                  <a:lnTo>
                    <a:pt x="127" y="742"/>
                  </a:lnTo>
                  <a:lnTo>
                    <a:pt x="127" y="740"/>
                  </a:lnTo>
                  <a:lnTo>
                    <a:pt x="129" y="740"/>
                  </a:lnTo>
                  <a:lnTo>
                    <a:pt x="129" y="739"/>
                  </a:lnTo>
                  <a:lnTo>
                    <a:pt x="130" y="737"/>
                  </a:lnTo>
                  <a:lnTo>
                    <a:pt x="132" y="737"/>
                  </a:lnTo>
                  <a:lnTo>
                    <a:pt x="132" y="736"/>
                  </a:lnTo>
                  <a:lnTo>
                    <a:pt x="133" y="733"/>
                  </a:lnTo>
                  <a:lnTo>
                    <a:pt x="135" y="733"/>
                  </a:lnTo>
                  <a:lnTo>
                    <a:pt x="135" y="731"/>
                  </a:lnTo>
                  <a:lnTo>
                    <a:pt x="136" y="731"/>
                  </a:lnTo>
                  <a:lnTo>
                    <a:pt x="136" y="730"/>
                  </a:lnTo>
                  <a:lnTo>
                    <a:pt x="138" y="730"/>
                  </a:lnTo>
                  <a:lnTo>
                    <a:pt x="139" y="730"/>
                  </a:lnTo>
                  <a:lnTo>
                    <a:pt x="139" y="728"/>
                  </a:lnTo>
                  <a:lnTo>
                    <a:pt x="139" y="728"/>
                  </a:lnTo>
                  <a:lnTo>
                    <a:pt x="141" y="728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2" y="731"/>
                  </a:lnTo>
                  <a:lnTo>
                    <a:pt x="144" y="731"/>
                  </a:lnTo>
                  <a:lnTo>
                    <a:pt x="144" y="730"/>
                  </a:lnTo>
                  <a:lnTo>
                    <a:pt x="145" y="730"/>
                  </a:lnTo>
                  <a:lnTo>
                    <a:pt x="145" y="731"/>
                  </a:lnTo>
                  <a:lnTo>
                    <a:pt x="147" y="731"/>
                  </a:lnTo>
                  <a:lnTo>
                    <a:pt x="148" y="730"/>
                  </a:lnTo>
                  <a:lnTo>
                    <a:pt x="147" y="730"/>
                  </a:lnTo>
                  <a:lnTo>
                    <a:pt x="145" y="730"/>
                  </a:lnTo>
                  <a:lnTo>
                    <a:pt x="145" y="728"/>
                  </a:lnTo>
                  <a:lnTo>
                    <a:pt x="145" y="727"/>
                  </a:lnTo>
                  <a:lnTo>
                    <a:pt x="147" y="725"/>
                  </a:lnTo>
                  <a:lnTo>
                    <a:pt x="147" y="725"/>
                  </a:lnTo>
                  <a:lnTo>
                    <a:pt x="148" y="725"/>
                  </a:lnTo>
                  <a:lnTo>
                    <a:pt x="148" y="724"/>
                  </a:lnTo>
                  <a:lnTo>
                    <a:pt x="150" y="724"/>
                  </a:lnTo>
                  <a:lnTo>
                    <a:pt x="150" y="722"/>
                  </a:lnTo>
                  <a:lnTo>
                    <a:pt x="151" y="722"/>
                  </a:lnTo>
                  <a:lnTo>
                    <a:pt x="151" y="721"/>
                  </a:lnTo>
                  <a:lnTo>
                    <a:pt x="153" y="721"/>
                  </a:lnTo>
                  <a:lnTo>
                    <a:pt x="154" y="721"/>
                  </a:lnTo>
                  <a:lnTo>
                    <a:pt x="156" y="719"/>
                  </a:lnTo>
                  <a:lnTo>
                    <a:pt x="157" y="719"/>
                  </a:lnTo>
                  <a:lnTo>
                    <a:pt x="157" y="718"/>
                  </a:lnTo>
                  <a:lnTo>
                    <a:pt x="158" y="718"/>
                  </a:lnTo>
                  <a:lnTo>
                    <a:pt x="158" y="719"/>
                  </a:lnTo>
                  <a:lnTo>
                    <a:pt x="160" y="718"/>
                  </a:lnTo>
                  <a:lnTo>
                    <a:pt x="160" y="716"/>
                  </a:lnTo>
                  <a:lnTo>
                    <a:pt x="160" y="715"/>
                  </a:lnTo>
                  <a:lnTo>
                    <a:pt x="160" y="713"/>
                  </a:lnTo>
                  <a:lnTo>
                    <a:pt x="163" y="711"/>
                  </a:lnTo>
                  <a:lnTo>
                    <a:pt x="164" y="711"/>
                  </a:lnTo>
                  <a:lnTo>
                    <a:pt x="164" y="709"/>
                  </a:lnTo>
                  <a:lnTo>
                    <a:pt x="166" y="709"/>
                  </a:lnTo>
                  <a:lnTo>
                    <a:pt x="166" y="708"/>
                  </a:lnTo>
                  <a:lnTo>
                    <a:pt x="167" y="708"/>
                  </a:lnTo>
                  <a:lnTo>
                    <a:pt x="167" y="709"/>
                  </a:lnTo>
                  <a:lnTo>
                    <a:pt x="169" y="709"/>
                  </a:lnTo>
                  <a:lnTo>
                    <a:pt x="170" y="709"/>
                  </a:lnTo>
                  <a:lnTo>
                    <a:pt x="170" y="708"/>
                  </a:lnTo>
                  <a:lnTo>
                    <a:pt x="169" y="708"/>
                  </a:lnTo>
                  <a:lnTo>
                    <a:pt x="169" y="706"/>
                  </a:lnTo>
                  <a:lnTo>
                    <a:pt x="167" y="706"/>
                  </a:lnTo>
                  <a:lnTo>
                    <a:pt x="167" y="705"/>
                  </a:lnTo>
                  <a:lnTo>
                    <a:pt x="167" y="703"/>
                  </a:lnTo>
                  <a:lnTo>
                    <a:pt x="167" y="702"/>
                  </a:lnTo>
                  <a:lnTo>
                    <a:pt x="167" y="700"/>
                  </a:lnTo>
                  <a:lnTo>
                    <a:pt x="169" y="700"/>
                  </a:lnTo>
                  <a:lnTo>
                    <a:pt x="169" y="699"/>
                  </a:lnTo>
                  <a:lnTo>
                    <a:pt x="170" y="699"/>
                  </a:lnTo>
                  <a:lnTo>
                    <a:pt x="172" y="699"/>
                  </a:lnTo>
                  <a:lnTo>
                    <a:pt x="170" y="697"/>
                  </a:lnTo>
                  <a:lnTo>
                    <a:pt x="169" y="697"/>
                  </a:lnTo>
                  <a:lnTo>
                    <a:pt x="169" y="696"/>
                  </a:lnTo>
                  <a:lnTo>
                    <a:pt x="169" y="694"/>
                  </a:lnTo>
                  <a:lnTo>
                    <a:pt x="169" y="693"/>
                  </a:lnTo>
                  <a:lnTo>
                    <a:pt x="170" y="693"/>
                  </a:lnTo>
                  <a:lnTo>
                    <a:pt x="170" y="691"/>
                  </a:lnTo>
                  <a:lnTo>
                    <a:pt x="172" y="691"/>
                  </a:lnTo>
                  <a:lnTo>
                    <a:pt x="173" y="690"/>
                  </a:lnTo>
                  <a:lnTo>
                    <a:pt x="172" y="690"/>
                  </a:lnTo>
                  <a:lnTo>
                    <a:pt x="173" y="690"/>
                  </a:lnTo>
                  <a:lnTo>
                    <a:pt x="173" y="688"/>
                  </a:lnTo>
                  <a:lnTo>
                    <a:pt x="172" y="688"/>
                  </a:lnTo>
                  <a:lnTo>
                    <a:pt x="172" y="690"/>
                  </a:lnTo>
                  <a:lnTo>
                    <a:pt x="170" y="690"/>
                  </a:lnTo>
                  <a:lnTo>
                    <a:pt x="170" y="690"/>
                  </a:lnTo>
                  <a:lnTo>
                    <a:pt x="169" y="690"/>
                  </a:lnTo>
                  <a:lnTo>
                    <a:pt x="167" y="690"/>
                  </a:lnTo>
                  <a:lnTo>
                    <a:pt x="166" y="691"/>
                  </a:lnTo>
                  <a:lnTo>
                    <a:pt x="164" y="693"/>
                  </a:lnTo>
                  <a:lnTo>
                    <a:pt x="163" y="693"/>
                  </a:lnTo>
                  <a:lnTo>
                    <a:pt x="163" y="691"/>
                  </a:lnTo>
                  <a:lnTo>
                    <a:pt x="163" y="690"/>
                  </a:lnTo>
                  <a:lnTo>
                    <a:pt x="161" y="690"/>
                  </a:lnTo>
                  <a:lnTo>
                    <a:pt x="160" y="690"/>
                  </a:lnTo>
                  <a:lnTo>
                    <a:pt x="161" y="690"/>
                  </a:lnTo>
                  <a:lnTo>
                    <a:pt x="161" y="688"/>
                  </a:lnTo>
                  <a:lnTo>
                    <a:pt x="160" y="688"/>
                  </a:lnTo>
                  <a:lnTo>
                    <a:pt x="158" y="688"/>
                  </a:lnTo>
                  <a:lnTo>
                    <a:pt x="158" y="690"/>
                  </a:lnTo>
                  <a:lnTo>
                    <a:pt x="158" y="690"/>
                  </a:lnTo>
                  <a:lnTo>
                    <a:pt x="158" y="691"/>
                  </a:lnTo>
                  <a:lnTo>
                    <a:pt x="158" y="693"/>
                  </a:lnTo>
                  <a:lnTo>
                    <a:pt x="158" y="694"/>
                  </a:lnTo>
                  <a:lnTo>
                    <a:pt x="158" y="696"/>
                  </a:lnTo>
                  <a:lnTo>
                    <a:pt x="157" y="696"/>
                  </a:lnTo>
                  <a:lnTo>
                    <a:pt x="157" y="694"/>
                  </a:lnTo>
                  <a:lnTo>
                    <a:pt x="156" y="693"/>
                  </a:lnTo>
                  <a:lnTo>
                    <a:pt x="156" y="691"/>
                  </a:lnTo>
                  <a:lnTo>
                    <a:pt x="154" y="690"/>
                  </a:lnTo>
                  <a:lnTo>
                    <a:pt x="154" y="690"/>
                  </a:lnTo>
                  <a:lnTo>
                    <a:pt x="153" y="690"/>
                  </a:lnTo>
                  <a:lnTo>
                    <a:pt x="153" y="688"/>
                  </a:lnTo>
                  <a:lnTo>
                    <a:pt x="151" y="688"/>
                  </a:lnTo>
                  <a:lnTo>
                    <a:pt x="151" y="690"/>
                  </a:lnTo>
                  <a:lnTo>
                    <a:pt x="151" y="690"/>
                  </a:lnTo>
                  <a:lnTo>
                    <a:pt x="150" y="690"/>
                  </a:lnTo>
                  <a:lnTo>
                    <a:pt x="150" y="690"/>
                  </a:lnTo>
                  <a:lnTo>
                    <a:pt x="148" y="690"/>
                  </a:lnTo>
                  <a:lnTo>
                    <a:pt x="148" y="688"/>
                  </a:lnTo>
                  <a:lnTo>
                    <a:pt x="148" y="687"/>
                  </a:lnTo>
                  <a:lnTo>
                    <a:pt x="147" y="687"/>
                  </a:lnTo>
                  <a:lnTo>
                    <a:pt x="145" y="688"/>
                  </a:lnTo>
                  <a:lnTo>
                    <a:pt x="144" y="688"/>
                  </a:lnTo>
                  <a:lnTo>
                    <a:pt x="144" y="690"/>
                  </a:lnTo>
                  <a:lnTo>
                    <a:pt x="142" y="690"/>
                  </a:lnTo>
                  <a:lnTo>
                    <a:pt x="141" y="690"/>
                  </a:lnTo>
                  <a:lnTo>
                    <a:pt x="141" y="690"/>
                  </a:lnTo>
                  <a:lnTo>
                    <a:pt x="139" y="690"/>
                  </a:lnTo>
                  <a:lnTo>
                    <a:pt x="139" y="691"/>
                  </a:lnTo>
                  <a:lnTo>
                    <a:pt x="139" y="691"/>
                  </a:lnTo>
                  <a:lnTo>
                    <a:pt x="139" y="693"/>
                  </a:lnTo>
                  <a:lnTo>
                    <a:pt x="138" y="693"/>
                  </a:lnTo>
                  <a:lnTo>
                    <a:pt x="136" y="691"/>
                  </a:lnTo>
                  <a:lnTo>
                    <a:pt x="136" y="690"/>
                  </a:lnTo>
                  <a:lnTo>
                    <a:pt x="138" y="690"/>
                  </a:lnTo>
                  <a:lnTo>
                    <a:pt x="138" y="690"/>
                  </a:lnTo>
                  <a:lnTo>
                    <a:pt x="136" y="688"/>
                  </a:lnTo>
                  <a:lnTo>
                    <a:pt x="136" y="687"/>
                  </a:lnTo>
                  <a:lnTo>
                    <a:pt x="138" y="687"/>
                  </a:lnTo>
                  <a:lnTo>
                    <a:pt x="139" y="687"/>
                  </a:lnTo>
                  <a:lnTo>
                    <a:pt x="139" y="685"/>
                  </a:lnTo>
                  <a:lnTo>
                    <a:pt x="138" y="685"/>
                  </a:lnTo>
                  <a:lnTo>
                    <a:pt x="136" y="685"/>
                  </a:lnTo>
                  <a:lnTo>
                    <a:pt x="135" y="684"/>
                  </a:lnTo>
                  <a:lnTo>
                    <a:pt x="136" y="684"/>
                  </a:lnTo>
                  <a:lnTo>
                    <a:pt x="136" y="682"/>
                  </a:lnTo>
                  <a:lnTo>
                    <a:pt x="136" y="681"/>
                  </a:lnTo>
                  <a:lnTo>
                    <a:pt x="138" y="681"/>
                  </a:lnTo>
                  <a:lnTo>
                    <a:pt x="138" y="679"/>
                  </a:lnTo>
                  <a:lnTo>
                    <a:pt x="136" y="678"/>
                  </a:lnTo>
                  <a:lnTo>
                    <a:pt x="136" y="677"/>
                  </a:lnTo>
                  <a:lnTo>
                    <a:pt x="135" y="675"/>
                  </a:lnTo>
                  <a:lnTo>
                    <a:pt x="135" y="674"/>
                  </a:lnTo>
                  <a:lnTo>
                    <a:pt x="135" y="672"/>
                  </a:lnTo>
                  <a:lnTo>
                    <a:pt x="133" y="672"/>
                  </a:lnTo>
                  <a:lnTo>
                    <a:pt x="133" y="671"/>
                  </a:lnTo>
                  <a:lnTo>
                    <a:pt x="132" y="671"/>
                  </a:lnTo>
                  <a:lnTo>
                    <a:pt x="132" y="672"/>
                  </a:lnTo>
                  <a:lnTo>
                    <a:pt x="130" y="672"/>
                  </a:lnTo>
                  <a:lnTo>
                    <a:pt x="129" y="672"/>
                  </a:lnTo>
                  <a:lnTo>
                    <a:pt x="129" y="674"/>
                  </a:lnTo>
                  <a:lnTo>
                    <a:pt x="127" y="675"/>
                  </a:lnTo>
                  <a:lnTo>
                    <a:pt x="124" y="675"/>
                  </a:lnTo>
                  <a:lnTo>
                    <a:pt x="123" y="675"/>
                  </a:lnTo>
                  <a:lnTo>
                    <a:pt x="122" y="675"/>
                  </a:lnTo>
                  <a:lnTo>
                    <a:pt x="119" y="675"/>
                  </a:lnTo>
                  <a:lnTo>
                    <a:pt x="119" y="674"/>
                  </a:lnTo>
                  <a:lnTo>
                    <a:pt x="119" y="672"/>
                  </a:lnTo>
                  <a:lnTo>
                    <a:pt x="117" y="672"/>
                  </a:lnTo>
                  <a:lnTo>
                    <a:pt x="117" y="671"/>
                  </a:lnTo>
                  <a:lnTo>
                    <a:pt x="116" y="671"/>
                  </a:lnTo>
                  <a:lnTo>
                    <a:pt x="116" y="669"/>
                  </a:lnTo>
                  <a:lnTo>
                    <a:pt x="114" y="668"/>
                  </a:lnTo>
                  <a:lnTo>
                    <a:pt x="113" y="668"/>
                  </a:lnTo>
                  <a:lnTo>
                    <a:pt x="111" y="666"/>
                  </a:lnTo>
                  <a:lnTo>
                    <a:pt x="111" y="665"/>
                  </a:lnTo>
                  <a:lnTo>
                    <a:pt x="113" y="665"/>
                  </a:lnTo>
                  <a:lnTo>
                    <a:pt x="113" y="663"/>
                  </a:lnTo>
                  <a:lnTo>
                    <a:pt x="111" y="665"/>
                  </a:lnTo>
                  <a:lnTo>
                    <a:pt x="110" y="665"/>
                  </a:lnTo>
                  <a:lnTo>
                    <a:pt x="108" y="663"/>
                  </a:lnTo>
                  <a:lnTo>
                    <a:pt x="110" y="663"/>
                  </a:lnTo>
                  <a:lnTo>
                    <a:pt x="111" y="663"/>
                  </a:lnTo>
                  <a:lnTo>
                    <a:pt x="111" y="662"/>
                  </a:lnTo>
                  <a:lnTo>
                    <a:pt x="113" y="662"/>
                  </a:lnTo>
                  <a:lnTo>
                    <a:pt x="113" y="660"/>
                  </a:lnTo>
                  <a:lnTo>
                    <a:pt x="113" y="659"/>
                  </a:lnTo>
                  <a:lnTo>
                    <a:pt x="114" y="659"/>
                  </a:lnTo>
                  <a:lnTo>
                    <a:pt x="116" y="660"/>
                  </a:lnTo>
                  <a:lnTo>
                    <a:pt x="116" y="659"/>
                  </a:lnTo>
                  <a:lnTo>
                    <a:pt x="117" y="660"/>
                  </a:lnTo>
                  <a:lnTo>
                    <a:pt x="119" y="660"/>
                  </a:lnTo>
                  <a:lnTo>
                    <a:pt x="120" y="660"/>
                  </a:lnTo>
                  <a:lnTo>
                    <a:pt x="122" y="660"/>
                  </a:lnTo>
                  <a:lnTo>
                    <a:pt x="122" y="662"/>
                  </a:lnTo>
                  <a:lnTo>
                    <a:pt x="122" y="663"/>
                  </a:lnTo>
                  <a:lnTo>
                    <a:pt x="123" y="663"/>
                  </a:lnTo>
                  <a:lnTo>
                    <a:pt x="124" y="662"/>
                  </a:lnTo>
                  <a:lnTo>
                    <a:pt x="124" y="660"/>
                  </a:lnTo>
                  <a:lnTo>
                    <a:pt x="123" y="660"/>
                  </a:lnTo>
                  <a:lnTo>
                    <a:pt x="122" y="659"/>
                  </a:lnTo>
                  <a:lnTo>
                    <a:pt x="123" y="659"/>
                  </a:lnTo>
                  <a:lnTo>
                    <a:pt x="123" y="657"/>
                  </a:lnTo>
                  <a:lnTo>
                    <a:pt x="122" y="657"/>
                  </a:lnTo>
                  <a:lnTo>
                    <a:pt x="120" y="657"/>
                  </a:lnTo>
                  <a:lnTo>
                    <a:pt x="120" y="659"/>
                  </a:lnTo>
                  <a:lnTo>
                    <a:pt x="119" y="659"/>
                  </a:lnTo>
                  <a:lnTo>
                    <a:pt x="117" y="659"/>
                  </a:lnTo>
                  <a:lnTo>
                    <a:pt x="116" y="659"/>
                  </a:lnTo>
                  <a:lnTo>
                    <a:pt x="114" y="659"/>
                  </a:lnTo>
                  <a:lnTo>
                    <a:pt x="113" y="657"/>
                  </a:lnTo>
                  <a:lnTo>
                    <a:pt x="111" y="657"/>
                  </a:lnTo>
                  <a:lnTo>
                    <a:pt x="111" y="656"/>
                  </a:lnTo>
                  <a:lnTo>
                    <a:pt x="111" y="654"/>
                  </a:lnTo>
                  <a:lnTo>
                    <a:pt x="110" y="654"/>
                  </a:lnTo>
                  <a:lnTo>
                    <a:pt x="111" y="654"/>
                  </a:lnTo>
                  <a:lnTo>
                    <a:pt x="111" y="653"/>
                  </a:lnTo>
                  <a:lnTo>
                    <a:pt x="111" y="651"/>
                  </a:lnTo>
                  <a:lnTo>
                    <a:pt x="113" y="650"/>
                  </a:lnTo>
                  <a:lnTo>
                    <a:pt x="114" y="650"/>
                  </a:lnTo>
                  <a:lnTo>
                    <a:pt x="114" y="648"/>
                  </a:lnTo>
                  <a:lnTo>
                    <a:pt x="113" y="650"/>
                  </a:lnTo>
                  <a:lnTo>
                    <a:pt x="111" y="650"/>
                  </a:lnTo>
                  <a:lnTo>
                    <a:pt x="111" y="651"/>
                  </a:lnTo>
                  <a:lnTo>
                    <a:pt x="110" y="653"/>
                  </a:lnTo>
                  <a:lnTo>
                    <a:pt x="110" y="654"/>
                  </a:lnTo>
                  <a:lnTo>
                    <a:pt x="110" y="654"/>
                  </a:lnTo>
                  <a:lnTo>
                    <a:pt x="110" y="656"/>
                  </a:lnTo>
                  <a:lnTo>
                    <a:pt x="108" y="656"/>
                  </a:lnTo>
                  <a:lnTo>
                    <a:pt x="108" y="654"/>
                  </a:lnTo>
                  <a:lnTo>
                    <a:pt x="107" y="654"/>
                  </a:lnTo>
                  <a:lnTo>
                    <a:pt x="107" y="654"/>
                  </a:lnTo>
                  <a:lnTo>
                    <a:pt x="107" y="653"/>
                  </a:lnTo>
                  <a:lnTo>
                    <a:pt x="105" y="653"/>
                  </a:lnTo>
                  <a:lnTo>
                    <a:pt x="105" y="651"/>
                  </a:lnTo>
                  <a:lnTo>
                    <a:pt x="107" y="651"/>
                  </a:lnTo>
                  <a:lnTo>
                    <a:pt x="107" y="650"/>
                  </a:lnTo>
                  <a:lnTo>
                    <a:pt x="105" y="650"/>
                  </a:lnTo>
                  <a:lnTo>
                    <a:pt x="105" y="648"/>
                  </a:lnTo>
                  <a:lnTo>
                    <a:pt x="104" y="650"/>
                  </a:lnTo>
                  <a:lnTo>
                    <a:pt x="104" y="648"/>
                  </a:lnTo>
                  <a:lnTo>
                    <a:pt x="104" y="647"/>
                  </a:lnTo>
                  <a:lnTo>
                    <a:pt x="104" y="647"/>
                  </a:lnTo>
                  <a:lnTo>
                    <a:pt x="105" y="647"/>
                  </a:lnTo>
                  <a:lnTo>
                    <a:pt x="104" y="646"/>
                  </a:lnTo>
                  <a:lnTo>
                    <a:pt x="104" y="644"/>
                  </a:lnTo>
                  <a:lnTo>
                    <a:pt x="105" y="644"/>
                  </a:lnTo>
                  <a:lnTo>
                    <a:pt x="107" y="644"/>
                  </a:lnTo>
                  <a:lnTo>
                    <a:pt x="107" y="643"/>
                  </a:lnTo>
                  <a:lnTo>
                    <a:pt x="107" y="641"/>
                  </a:lnTo>
                  <a:lnTo>
                    <a:pt x="107" y="640"/>
                  </a:lnTo>
                  <a:lnTo>
                    <a:pt x="108" y="640"/>
                  </a:lnTo>
                  <a:lnTo>
                    <a:pt x="108" y="637"/>
                  </a:lnTo>
                  <a:lnTo>
                    <a:pt x="110" y="635"/>
                  </a:lnTo>
                  <a:lnTo>
                    <a:pt x="111" y="634"/>
                  </a:lnTo>
                  <a:lnTo>
                    <a:pt x="111" y="632"/>
                  </a:lnTo>
                  <a:lnTo>
                    <a:pt x="113" y="632"/>
                  </a:lnTo>
                  <a:lnTo>
                    <a:pt x="113" y="634"/>
                  </a:lnTo>
                  <a:lnTo>
                    <a:pt x="114" y="634"/>
                  </a:lnTo>
                  <a:lnTo>
                    <a:pt x="114" y="635"/>
                  </a:lnTo>
                  <a:lnTo>
                    <a:pt x="116" y="635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4" y="632"/>
                  </a:lnTo>
                  <a:lnTo>
                    <a:pt x="116" y="631"/>
                  </a:lnTo>
                  <a:lnTo>
                    <a:pt x="114" y="631"/>
                  </a:lnTo>
                  <a:lnTo>
                    <a:pt x="113" y="631"/>
                  </a:lnTo>
                  <a:lnTo>
                    <a:pt x="113" y="629"/>
                  </a:lnTo>
                  <a:lnTo>
                    <a:pt x="113" y="628"/>
                  </a:lnTo>
                  <a:lnTo>
                    <a:pt x="114" y="629"/>
                  </a:lnTo>
                  <a:lnTo>
                    <a:pt x="114" y="628"/>
                  </a:lnTo>
                  <a:lnTo>
                    <a:pt x="113" y="628"/>
                  </a:lnTo>
                  <a:lnTo>
                    <a:pt x="113" y="626"/>
                  </a:lnTo>
                  <a:lnTo>
                    <a:pt x="114" y="626"/>
                  </a:lnTo>
                  <a:lnTo>
                    <a:pt x="114" y="625"/>
                  </a:lnTo>
                  <a:lnTo>
                    <a:pt x="116" y="625"/>
                  </a:lnTo>
                  <a:lnTo>
                    <a:pt x="117" y="625"/>
                  </a:lnTo>
                  <a:lnTo>
                    <a:pt x="117" y="623"/>
                  </a:lnTo>
                  <a:lnTo>
                    <a:pt x="116" y="623"/>
                  </a:lnTo>
                  <a:lnTo>
                    <a:pt x="116" y="622"/>
                  </a:lnTo>
                  <a:lnTo>
                    <a:pt x="117" y="622"/>
                  </a:lnTo>
                  <a:lnTo>
                    <a:pt x="117" y="620"/>
                  </a:lnTo>
                  <a:lnTo>
                    <a:pt x="119" y="620"/>
                  </a:lnTo>
                  <a:lnTo>
                    <a:pt x="120" y="620"/>
                  </a:lnTo>
                  <a:lnTo>
                    <a:pt x="122" y="622"/>
                  </a:lnTo>
                  <a:lnTo>
                    <a:pt x="123" y="622"/>
                  </a:lnTo>
                  <a:lnTo>
                    <a:pt x="123" y="623"/>
                  </a:lnTo>
                  <a:lnTo>
                    <a:pt x="122" y="625"/>
                  </a:lnTo>
                  <a:lnTo>
                    <a:pt x="123" y="625"/>
                  </a:lnTo>
                  <a:lnTo>
                    <a:pt x="123" y="623"/>
                  </a:lnTo>
                  <a:lnTo>
                    <a:pt x="124" y="623"/>
                  </a:lnTo>
                  <a:lnTo>
                    <a:pt x="124" y="625"/>
                  </a:lnTo>
                  <a:lnTo>
                    <a:pt x="126" y="625"/>
                  </a:lnTo>
                  <a:lnTo>
                    <a:pt x="127" y="623"/>
                  </a:lnTo>
                  <a:lnTo>
                    <a:pt x="129" y="623"/>
                  </a:lnTo>
                  <a:lnTo>
                    <a:pt x="129" y="622"/>
                  </a:lnTo>
                  <a:lnTo>
                    <a:pt x="130" y="620"/>
                  </a:lnTo>
                  <a:lnTo>
                    <a:pt x="132" y="619"/>
                  </a:lnTo>
                  <a:lnTo>
                    <a:pt x="133" y="619"/>
                  </a:lnTo>
                  <a:lnTo>
                    <a:pt x="133" y="617"/>
                  </a:lnTo>
                  <a:lnTo>
                    <a:pt x="135" y="617"/>
                  </a:lnTo>
                  <a:lnTo>
                    <a:pt x="135" y="619"/>
                  </a:lnTo>
                  <a:lnTo>
                    <a:pt x="136" y="619"/>
                  </a:lnTo>
                  <a:lnTo>
                    <a:pt x="138" y="619"/>
                  </a:lnTo>
                  <a:lnTo>
                    <a:pt x="139" y="619"/>
                  </a:lnTo>
                  <a:lnTo>
                    <a:pt x="139" y="619"/>
                  </a:lnTo>
                  <a:lnTo>
                    <a:pt x="141" y="617"/>
                  </a:lnTo>
                  <a:lnTo>
                    <a:pt x="141" y="616"/>
                  </a:lnTo>
                  <a:lnTo>
                    <a:pt x="142" y="616"/>
                  </a:lnTo>
                  <a:lnTo>
                    <a:pt x="142" y="614"/>
                  </a:lnTo>
                  <a:lnTo>
                    <a:pt x="144" y="614"/>
                  </a:lnTo>
                  <a:lnTo>
                    <a:pt x="144" y="613"/>
                  </a:lnTo>
                  <a:lnTo>
                    <a:pt x="144" y="612"/>
                  </a:lnTo>
                  <a:lnTo>
                    <a:pt x="144" y="610"/>
                  </a:lnTo>
                  <a:lnTo>
                    <a:pt x="142" y="609"/>
                  </a:lnTo>
                  <a:lnTo>
                    <a:pt x="142" y="607"/>
                  </a:lnTo>
                  <a:lnTo>
                    <a:pt x="142" y="606"/>
                  </a:lnTo>
                  <a:lnTo>
                    <a:pt x="142" y="604"/>
                  </a:lnTo>
                  <a:lnTo>
                    <a:pt x="141" y="604"/>
                  </a:lnTo>
                  <a:lnTo>
                    <a:pt x="141" y="603"/>
                  </a:lnTo>
                  <a:lnTo>
                    <a:pt x="139" y="603"/>
                  </a:lnTo>
                  <a:lnTo>
                    <a:pt x="139" y="601"/>
                  </a:lnTo>
                  <a:lnTo>
                    <a:pt x="139" y="601"/>
                  </a:lnTo>
                  <a:lnTo>
                    <a:pt x="139" y="600"/>
                  </a:lnTo>
                  <a:lnTo>
                    <a:pt x="139" y="600"/>
                  </a:lnTo>
                  <a:lnTo>
                    <a:pt x="141" y="600"/>
                  </a:lnTo>
                  <a:lnTo>
                    <a:pt x="142" y="600"/>
                  </a:lnTo>
                  <a:lnTo>
                    <a:pt x="142" y="598"/>
                  </a:lnTo>
                  <a:lnTo>
                    <a:pt x="144" y="598"/>
                  </a:lnTo>
                  <a:lnTo>
                    <a:pt x="144" y="597"/>
                  </a:lnTo>
                  <a:lnTo>
                    <a:pt x="144" y="595"/>
                  </a:lnTo>
                  <a:lnTo>
                    <a:pt x="142" y="594"/>
                  </a:lnTo>
                  <a:lnTo>
                    <a:pt x="141" y="594"/>
                  </a:lnTo>
                  <a:lnTo>
                    <a:pt x="141" y="592"/>
                  </a:lnTo>
                  <a:lnTo>
                    <a:pt x="139" y="592"/>
                  </a:lnTo>
                  <a:lnTo>
                    <a:pt x="139" y="594"/>
                  </a:lnTo>
                  <a:lnTo>
                    <a:pt x="139" y="595"/>
                  </a:lnTo>
                  <a:lnTo>
                    <a:pt x="139" y="595"/>
                  </a:lnTo>
                  <a:lnTo>
                    <a:pt x="138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5" y="597"/>
                  </a:lnTo>
                  <a:lnTo>
                    <a:pt x="133" y="597"/>
                  </a:lnTo>
                  <a:lnTo>
                    <a:pt x="133" y="598"/>
                  </a:lnTo>
                  <a:lnTo>
                    <a:pt x="132" y="600"/>
                  </a:lnTo>
                  <a:lnTo>
                    <a:pt x="130" y="600"/>
                  </a:lnTo>
                  <a:lnTo>
                    <a:pt x="130" y="601"/>
                  </a:lnTo>
                  <a:lnTo>
                    <a:pt x="130" y="603"/>
                  </a:lnTo>
                  <a:lnTo>
                    <a:pt x="129" y="603"/>
                  </a:lnTo>
                  <a:lnTo>
                    <a:pt x="129" y="601"/>
                  </a:lnTo>
                  <a:lnTo>
                    <a:pt x="129" y="600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6" y="598"/>
                  </a:lnTo>
                  <a:lnTo>
                    <a:pt x="126" y="597"/>
                  </a:lnTo>
                  <a:lnTo>
                    <a:pt x="124" y="598"/>
                  </a:lnTo>
                  <a:lnTo>
                    <a:pt x="124" y="600"/>
                  </a:lnTo>
                  <a:lnTo>
                    <a:pt x="123" y="598"/>
                  </a:lnTo>
                  <a:lnTo>
                    <a:pt x="122" y="598"/>
                  </a:lnTo>
                  <a:lnTo>
                    <a:pt x="120" y="598"/>
                  </a:lnTo>
                  <a:lnTo>
                    <a:pt x="117" y="598"/>
                  </a:lnTo>
                  <a:lnTo>
                    <a:pt x="114" y="600"/>
                  </a:lnTo>
                  <a:lnTo>
                    <a:pt x="113" y="600"/>
                  </a:lnTo>
                  <a:lnTo>
                    <a:pt x="113" y="601"/>
                  </a:lnTo>
                  <a:lnTo>
                    <a:pt x="111" y="601"/>
                  </a:lnTo>
                  <a:lnTo>
                    <a:pt x="108" y="600"/>
                  </a:lnTo>
                  <a:lnTo>
                    <a:pt x="105" y="600"/>
                  </a:lnTo>
                  <a:lnTo>
                    <a:pt x="104" y="598"/>
                  </a:lnTo>
                  <a:lnTo>
                    <a:pt x="104" y="598"/>
                  </a:lnTo>
                  <a:lnTo>
                    <a:pt x="102" y="598"/>
                  </a:lnTo>
                  <a:lnTo>
                    <a:pt x="102" y="597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1" y="592"/>
                  </a:lnTo>
                  <a:lnTo>
                    <a:pt x="101" y="591"/>
                  </a:lnTo>
                  <a:lnTo>
                    <a:pt x="99" y="589"/>
                  </a:lnTo>
                  <a:lnTo>
                    <a:pt x="101" y="589"/>
                  </a:lnTo>
                  <a:lnTo>
                    <a:pt x="101" y="588"/>
                  </a:lnTo>
                  <a:lnTo>
                    <a:pt x="102" y="588"/>
                  </a:lnTo>
                  <a:lnTo>
                    <a:pt x="102" y="586"/>
                  </a:lnTo>
                  <a:lnTo>
                    <a:pt x="104" y="586"/>
                  </a:lnTo>
                  <a:lnTo>
                    <a:pt x="104" y="586"/>
                  </a:lnTo>
                  <a:lnTo>
                    <a:pt x="104" y="585"/>
                  </a:lnTo>
                  <a:lnTo>
                    <a:pt x="102" y="585"/>
                  </a:lnTo>
                  <a:lnTo>
                    <a:pt x="101" y="585"/>
                  </a:lnTo>
                  <a:lnTo>
                    <a:pt x="99" y="585"/>
                  </a:lnTo>
                  <a:lnTo>
                    <a:pt x="99" y="583"/>
                  </a:lnTo>
                  <a:lnTo>
                    <a:pt x="98" y="583"/>
                  </a:lnTo>
                  <a:lnTo>
                    <a:pt x="96" y="583"/>
                  </a:lnTo>
                  <a:lnTo>
                    <a:pt x="95" y="583"/>
                  </a:lnTo>
                  <a:lnTo>
                    <a:pt x="93" y="583"/>
                  </a:lnTo>
                  <a:lnTo>
                    <a:pt x="92" y="583"/>
                  </a:lnTo>
                  <a:lnTo>
                    <a:pt x="91" y="582"/>
                  </a:lnTo>
                  <a:lnTo>
                    <a:pt x="89" y="582"/>
                  </a:lnTo>
                  <a:lnTo>
                    <a:pt x="89" y="581"/>
                  </a:lnTo>
                  <a:lnTo>
                    <a:pt x="89" y="579"/>
                  </a:lnTo>
                  <a:lnTo>
                    <a:pt x="91" y="579"/>
                  </a:lnTo>
                  <a:lnTo>
                    <a:pt x="91" y="581"/>
                  </a:lnTo>
                  <a:lnTo>
                    <a:pt x="92" y="581"/>
                  </a:lnTo>
                  <a:lnTo>
                    <a:pt x="92" y="579"/>
                  </a:lnTo>
                  <a:lnTo>
                    <a:pt x="93" y="579"/>
                  </a:lnTo>
                  <a:lnTo>
                    <a:pt x="93" y="578"/>
                  </a:lnTo>
                  <a:lnTo>
                    <a:pt x="95" y="576"/>
                  </a:lnTo>
                  <a:lnTo>
                    <a:pt x="96" y="576"/>
                  </a:lnTo>
                  <a:lnTo>
                    <a:pt x="98" y="576"/>
                  </a:lnTo>
                  <a:lnTo>
                    <a:pt x="99" y="575"/>
                  </a:lnTo>
                  <a:lnTo>
                    <a:pt x="98" y="575"/>
                  </a:lnTo>
                  <a:lnTo>
                    <a:pt x="96" y="575"/>
                  </a:lnTo>
                  <a:lnTo>
                    <a:pt x="99" y="573"/>
                  </a:lnTo>
                  <a:lnTo>
                    <a:pt x="101" y="572"/>
                  </a:lnTo>
                  <a:lnTo>
                    <a:pt x="101" y="573"/>
                  </a:lnTo>
                  <a:lnTo>
                    <a:pt x="102" y="572"/>
                  </a:lnTo>
                  <a:lnTo>
                    <a:pt x="104" y="570"/>
                  </a:lnTo>
                  <a:lnTo>
                    <a:pt x="104" y="570"/>
                  </a:lnTo>
                  <a:lnTo>
                    <a:pt x="104" y="572"/>
                  </a:lnTo>
                  <a:lnTo>
                    <a:pt x="107" y="572"/>
                  </a:lnTo>
                  <a:lnTo>
                    <a:pt x="108" y="570"/>
                  </a:lnTo>
                  <a:lnTo>
                    <a:pt x="107" y="570"/>
                  </a:lnTo>
                  <a:lnTo>
                    <a:pt x="105" y="570"/>
                  </a:lnTo>
                  <a:lnTo>
                    <a:pt x="105" y="569"/>
                  </a:lnTo>
                  <a:lnTo>
                    <a:pt x="107" y="567"/>
                  </a:lnTo>
                  <a:lnTo>
                    <a:pt x="108" y="566"/>
                  </a:lnTo>
                  <a:lnTo>
                    <a:pt x="110" y="566"/>
                  </a:lnTo>
                  <a:lnTo>
                    <a:pt x="111" y="566"/>
                  </a:lnTo>
                  <a:lnTo>
                    <a:pt x="113" y="566"/>
                  </a:lnTo>
                  <a:lnTo>
                    <a:pt x="113" y="564"/>
                  </a:lnTo>
                  <a:lnTo>
                    <a:pt x="114" y="564"/>
                  </a:lnTo>
                  <a:lnTo>
                    <a:pt x="114" y="563"/>
                  </a:lnTo>
                  <a:lnTo>
                    <a:pt x="116" y="563"/>
                  </a:lnTo>
                  <a:lnTo>
                    <a:pt x="117" y="563"/>
                  </a:lnTo>
                  <a:lnTo>
                    <a:pt x="120" y="561"/>
                  </a:lnTo>
                  <a:lnTo>
                    <a:pt x="122" y="563"/>
                  </a:lnTo>
                  <a:lnTo>
                    <a:pt x="122" y="564"/>
                  </a:lnTo>
                  <a:lnTo>
                    <a:pt x="122" y="566"/>
                  </a:lnTo>
                  <a:lnTo>
                    <a:pt x="120" y="566"/>
                  </a:lnTo>
                  <a:lnTo>
                    <a:pt x="120" y="567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0" y="569"/>
                  </a:lnTo>
                  <a:lnTo>
                    <a:pt x="119" y="570"/>
                  </a:lnTo>
                  <a:lnTo>
                    <a:pt x="120" y="570"/>
                  </a:lnTo>
                  <a:lnTo>
                    <a:pt x="122" y="572"/>
                  </a:lnTo>
                  <a:lnTo>
                    <a:pt x="123" y="572"/>
                  </a:lnTo>
                  <a:lnTo>
                    <a:pt x="124" y="572"/>
                  </a:lnTo>
                  <a:lnTo>
                    <a:pt x="126" y="572"/>
                  </a:lnTo>
                  <a:lnTo>
                    <a:pt x="127" y="573"/>
                  </a:lnTo>
                  <a:lnTo>
                    <a:pt x="127" y="572"/>
                  </a:lnTo>
                  <a:lnTo>
                    <a:pt x="129" y="572"/>
                  </a:lnTo>
                  <a:lnTo>
                    <a:pt x="130" y="572"/>
                  </a:lnTo>
                  <a:lnTo>
                    <a:pt x="130" y="573"/>
                  </a:lnTo>
                  <a:lnTo>
                    <a:pt x="132" y="573"/>
                  </a:lnTo>
                  <a:lnTo>
                    <a:pt x="133" y="573"/>
                  </a:lnTo>
                  <a:lnTo>
                    <a:pt x="133" y="572"/>
                  </a:lnTo>
                  <a:lnTo>
                    <a:pt x="136" y="573"/>
                  </a:lnTo>
                  <a:lnTo>
                    <a:pt x="138" y="573"/>
                  </a:lnTo>
                  <a:lnTo>
                    <a:pt x="138" y="572"/>
                  </a:lnTo>
                  <a:lnTo>
                    <a:pt x="138" y="570"/>
                  </a:lnTo>
                  <a:lnTo>
                    <a:pt x="139" y="569"/>
                  </a:lnTo>
                  <a:lnTo>
                    <a:pt x="139" y="569"/>
                  </a:lnTo>
                  <a:lnTo>
                    <a:pt x="139" y="570"/>
                  </a:lnTo>
                  <a:lnTo>
                    <a:pt x="141" y="569"/>
                  </a:lnTo>
                  <a:lnTo>
                    <a:pt x="141" y="570"/>
                  </a:lnTo>
                  <a:lnTo>
                    <a:pt x="142" y="570"/>
                  </a:lnTo>
                  <a:lnTo>
                    <a:pt x="142" y="569"/>
                  </a:lnTo>
                  <a:lnTo>
                    <a:pt x="141" y="569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6"/>
                  </a:lnTo>
                  <a:lnTo>
                    <a:pt x="139" y="566"/>
                  </a:lnTo>
                  <a:lnTo>
                    <a:pt x="138" y="566"/>
                  </a:lnTo>
                  <a:lnTo>
                    <a:pt x="139" y="564"/>
                  </a:lnTo>
                  <a:lnTo>
                    <a:pt x="139" y="564"/>
                  </a:lnTo>
                  <a:lnTo>
                    <a:pt x="139" y="563"/>
                  </a:lnTo>
                  <a:lnTo>
                    <a:pt x="139" y="563"/>
                  </a:lnTo>
                  <a:lnTo>
                    <a:pt x="138" y="561"/>
                  </a:lnTo>
                  <a:lnTo>
                    <a:pt x="136" y="560"/>
                  </a:lnTo>
                  <a:lnTo>
                    <a:pt x="136" y="558"/>
                  </a:lnTo>
                  <a:lnTo>
                    <a:pt x="136" y="557"/>
                  </a:lnTo>
                  <a:lnTo>
                    <a:pt x="138" y="555"/>
                  </a:lnTo>
                  <a:lnTo>
                    <a:pt x="139" y="555"/>
                  </a:lnTo>
                  <a:lnTo>
                    <a:pt x="139" y="554"/>
                  </a:lnTo>
                  <a:lnTo>
                    <a:pt x="138" y="554"/>
                  </a:lnTo>
                  <a:lnTo>
                    <a:pt x="136" y="554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2" y="554"/>
                  </a:lnTo>
                  <a:lnTo>
                    <a:pt x="132" y="552"/>
                  </a:lnTo>
                  <a:lnTo>
                    <a:pt x="133" y="551"/>
                  </a:lnTo>
                  <a:lnTo>
                    <a:pt x="132" y="551"/>
                  </a:lnTo>
                  <a:lnTo>
                    <a:pt x="132" y="552"/>
                  </a:lnTo>
                  <a:lnTo>
                    <a:pt x="130" y="554"/>
                  </a:lnTo>
                  <a:lnTo>
                    <a:pt x="129" y="554"/>
                  </a:lnTo>
                  <a:lnTo>
                    <a:pt x="127" y="554"/>
                  </a:lnTo>
                  <a:lnTo>
                    <a:pt x="126" y="552"/>
                  </a:lnTo>
                  <a:lnTo>
                    <a:pt x="124" y="552"/>
                  </a:lnTo>
                  <a:lnTo>
                    <a:pt x="123" y="552"/>
                  </a:lnTo>
                  <a:lnTo>
                    <a:pt x="122" y="552"/>
                  </a:lnTo>
                  <a:lnTo>
                    <a:pt x="122" y="551"/>
                  </a:lnTo>
                  <a:lnTo>
                    <a:pt x="122" y="549"/>
                  </a:lnTo>
                  <a:lnTo>
                    <a:pt x="122" y="548"/>
                  </a:lnTo>
                  <a:lnTo>
                    <a:pt x="122" y="548"/>
                  </a:lnTo>
                  <a:lnTo>
                    <a:pt x="120" y="545"/>
                  </a:lnTo>
                  <a:lnTo>
                    <a:pt x="119" y="544"/>
                  </a:lnTo>
                  <a:lnTo>
                    <a:pt x="117" y="542"/>
                  </a:lnTo>
                  <a:lnTo>
                    <a:pt x="116" y="541"/>
                  </a:lnTo>
                  <a:lnTo>
                    <a:pt x="114" y="539"/>
                  </a:lnTo>
                  <a:lnTo>
                    <a:pt x="113" y="539"/>
                  </a:lnTo>
                  <a:lnTo>
                    <a:pt x="111" y="536"/>
                  </a:lnTo>
                  <a:lnTo>
                    <a:pt x="110" y="536"/>
                  </a:lnTo>
                  <a:lnTo>
                    <a:pt x="108" y="535"/>
                  </a:lnTo>
                  <a:lnTo>
                    <a:pt x="107" y="533"/>
                  </a:lnTo>
                  <a:lnTo>
                    <a:pt x="105" y="533"/>
                  </a:lnTo>
                  <a:lnTo>
                    <a:pt x="104" y="532"/>
                  </a:lnTo>
                  <a:lnTo>
                    <a:pt x="104" y="530"/>
                  </a:lnTo>
                  <a:lnTo>
                    <a:pt x="104" y="530"/>
                  </a:lnTo>
                  <a:lnTo>
                    <a:pt x="104" y="529"/>
                  </a:lnTo>
                  <a:lnTo>
                    <a:pt x="101" y="529"/>
                  </a:lnTo>
                  <a:lnTo>
                    <a:pt x="101" y="527"/>
                  </a:lnTo>
                  <a:lnTo>
                    <a:pt x="102" y="527"/>
                  </a:lnTo>
                  <a:lnTo>
                    <a:pt x="104" y="527"/>
                  </a:lnTo>
                  <a:lnTo>
                    <a:pt x="104" y="526"/>
                  </a:lnTo>
                  <a:lnTo>
                    <a:pt x="104" y="524"/>
                  </a:lnTo>
                  <a:lnTo>
                    <a:pt x="104" y="523"/>
                  </a:lnTo>
                  <a:lnTo>
                    <a:pt x="104" y="521"/>
                  </a:lnTo>
                  <a:lnTo>
                    <a:pt x="104" y="520"/>
                  </a:lnTo>
                  <a:lnTo>
                    <a:pt x="104" y="518"/>
                  </a:lnTo>
                  <a:lnTo>
                    <a:pt x="104" y="517"/>
                  </a:lnTo>
                  <a:lnTo>
                    <a:pt x="104" y="517"/>
                  </a:lnTo>
                  <a:lnTo>
                    <a:pt x="105" y="517"/>
                  </a:lnTo>
                  <a:lnTo>
                    <a:pt x="107" y="517"/>
                  </a:lnTo>
                  <a:lnTo>
                    <a:pt x="110" y="517"/>
                  </a:lnTo>
                  <a:lnTo>
                    <a:pt x="111" y="517"/>
                  </a:lnTo>
                  <a:lnTo>
                    <a:pt x="114" y="516"/>
                  </a:lnTo>
                  <a:lnTo>
                    <a:pt x="117" y="516"/>
                  </a:lnTo>
                  <a:lnTo>
                    <a:pt x="119" y="516"/>
                  </a:lnTo>
                  <a:lnTo>
                    <a:pt x="119" y="514"/>
                  </a:lnTo>
                  <a:lnTo>
                    <a:pt x="120" y="514"/>
                  </a:lnTo>
                  <a:lnTo>
                    <a:pt x="122" y="514"/>
                  </a:lnTo>
                  <a:lnTo>
                    <a:pt x="122" y="513"/>
                  </a:lnTo>
                  <a:lnTo>
                    <a:pt x="123" y="513"/>
                  </a:lnTo>
                  <a:lnTo>
                    <a:pt x="126" y="510"/>
                  </a:lnTo>
                  <a:lnTo>
                    <a:pt x="126" y="508"/>
                  </a:lnTo>
                  <a:lnTo>
                    <a:pt x="126" y="507"/>
                  </a:lnTo>
                  <a:lnTo>
                    <a:pt x="127" y="507"/>
                  </a:lnTo>
                  <a:lnTo>
                    <a:pt x="127" y="505"/>
                  </a:lnTo>
                  <a:lnTo>
                    <a:pt x="127" y="504"/>
                  </a:lnTo>
                  <a:lnTo>
                    <a:pt x="127" y="502"/>
                  </a:lnTo>
                  <a:lnTo>
                    <a:pt x="127" y="501"/>
                  </a:lnTo>
                  <a:lnTo>
                    <a:pt x="127" y="499"/>
                  </a:lnTo>
                  <a:lnTo>
                    <a:pt x="126" y="501"/>
                  </a:lnTo>
                  <a:lnTo>
                    <a:pt x="127" y="498"/>
                  </a:lnTo>
                  <a:lnTo>
                    <a:pt x="127" y="496"/>
                  </a:lnTo>
                  <a:lnTo>
                    <a:pt x="129" y="495"/>
                  </a:lnTo>
                  <a:lnTo>
                    <a:pt x="129" y="496"/>
                  </a:lnTo>
                  <a:lnTo>
                    <a:pt x="130" y="496"/>
                  </a:lnTo>
                  <a:lnTo>
                    <a:pt x="130" y="495"/>
                  </a:lnTo>
                  <a:lnTo>
                    <a:pt x="132" y="495"/>
                  </a:lnTo>
                  <a:lnTo>
                    <a:pt x="132" y="493"/>
                  </a:lnTo>
                  <a:lnTo>
                    <a:pt x="132" y="492"/>
                  </a:lnTo>
                  <a:lnTo>
                    <a:pt x="133" y="492"/>
                  </a:lnTo>
                  <a:lnTo>
                    <a:pt x="133" y="490"/>
                  </a:lnTo>
                  <a:lnTo>
                    <a:pt x="133" y="489"/>
                  </a:lnTo>
                  <a:lnTo>
                    <a:pt x="135" y="489"/>
                  </a:lnTo>
                  <a:lnTo>
                    <a:pt x="135" y="490"/>
                  </a:lnTo>
                  <a:lnTo>
                    <a:pt x="136" y="490"/>
                  </a:lnTo>
                  <a:lnTo>
                    <a:pt x="136" y="489"/>
                  </a:lnTo>
                  <a:lnTo>
                    <a:pt x="135" y="489"/>
                  </a:lnTo>
                  <a:lnTo>
                    <a:pt x="135" y="487"/>
                  </a:lnTo>
                  <a:lnTo>
                    <a:pt x="136" y="486"/>
                  </a:lnTo>
                  <a:lnTo>
                    <a:pt x="136" y="487"/>
                  </a:lnTo>
                  <a:lnTo>
                    <a:pt x="138" y="487"/>
                  </a:lnTo>
                  <a:lnTo>
                    <a:pt x="139" y="487"/>
                  </a:lnTo>
                  <a:lnTo>
                    <a:pt x="141" y="487"/>
                  </a:lnTo>
                  <a:lnTo>
                    <a:pt x="141" y="486"/>
                  </a:lnTo>
                  <a:lnTo>
                    <a:pt x="142" y="486"/>
                  </a:lnTo>
                  <a:lnTo>
                    <a:pt x="145" y="483"/>
                  </a:lnTo>
                  <a:lnTo>
                    <a:pt x="147" y="483"/>
                  </a:lnTo>
                  <a:lnTo>
                    <a:pt x="148" y="480"/>
                  </a:lnTo>
                  <a:lnTo>
                    <a:pt x="150" y="480"/>
                  </a:lnTo>
                  <a:lnTo>
                    <a:pt x="150" y="482"/>
                  </a:lnTo>
                  <a:lnTo>
                    <a:pt x="148" y="483"/>
                  </a:lnTo>
                  <a:lnTo>
                    <a:pt x="150" y="483"/>
                  </a:lnTo>
                  <a:lnTo>
                    <a:pt x="150" y="484"/>
                  </a:lnTo>
                  <a:lnTo>
                    <a:pt x="148" y="486"/>
                  </a:lnTo>
                  <a:lnTo>
                    <a:pt x="150" y="486"/>
                  </a:lnTo>
                  <a:lnTo>
                    <a:pt x="150" y="487"/>
                  </a:lnTo>
                  <a:lnTo>
                    <a:pt x="151" y="487"/>
                  </a:lnTo>
                  <a:lnTo>
                    <a:pt x="151" y="486"/>
                  </a:lnTo>
                  <a:lnTo>
                    <a:pt x="151" y="484"/>
                  </a:lnTo>
                  <a:lnTo>
                    <a:pt x="151" y="483"/>
                  </a:lnTo>
                  <a:lnTo>
                    <a:pt x="153" y="483"/>
                  </a:lnTo>
                  <a:lnTo>
                    <a:pt x="153" y="482"/>
                  </a:lnTo>
                  <a:lnTo>
                    <a:pt x="151" y="482"/>
                  </a:lnTo>
                  <a:lnTo>
                    <a:pt x="151" y="480"/>
                  </a:lnTo>
                  <a:lnTo>
                    <a:pt x="150" y="479"/>
                  </a:lnTo>
                  <a:lnTo>
                    <a:pt x="148" y="480"/>
                  </a:lnTo>
                  <a:lnTo>
                    <a:pt x="148" y="479"/>
                  </a:lnTo>
                  <a:lnTo>
                    <a:pt x="150" y="477"/>
                  </a:lnTo>
                  <a:lnTo>
                    <a:pt x="151" y="477"/>
                  </a:lnTo>
                  <a:lnTo>
                    <a:pt x="151" y="477"/>
                  </a:lnTo>
                  <a:lnTo>
                    <a:pt x="153" y="477"/>
                  </a:lnTo>
                  <a:lnTo>
                    <a:pt x="153" y="476"/>
                  </a:lnTo>
                  <a:lnTo>
                    <a:pt x="154" y="476"/>
                  </a:lnTo>
                  <a:lnTo>
                    <a:pt x="156" y="474"/>
                  </a:lnTo>
                  <a:lnTo>
                    <a:pt x="156" y="476"/>
                  </a:lnTo>
                  <a:lnTo>
                    <a:pt x="154" y="477"/>
                  </a:lnTo>
                  <a:lnTo>
                    <a:pt x="156" y="477"/>
                  </a:lnTo>
                  <a:lnTo>
                    <a:pt x="156" y="477"/>
                  </a:lnTo>
                  <a:lnTo>
                    <a:pt x="157" y="477"/>
                  </a:lnTo>
                  <a:lnTo>
                    <a:pt x="157" y="476"/>
                  </a:lnTo>
                  <a:lnTo>
                    <a:pt x="160" y="477"/>
                  </a:lnTo>
                  <a:lnTo>
                    <a:pt x="163" y="476"/>
                  </a:lnTo>
                  <a:lnTo>
                    <a:pt x="164" y="476"/>
                  </a:lnTo>
                  <a:lnTo>
                    <a:pt x="166" y="476"/>
                  </a:lnTo>
                  <a:lnTo>
                    <a:pt x="167" y="474"/>
                  </a:lnTo>
                  <a:lnTo>
                    <a:pt x="167" y="473"/>
                  </a:lnTo>
                  <a:lnTo>
                    <a:pt x="169" y="473"/>
                  </a:lnTo>
                  <a:lnTo>
                    <a:pt x="170" y="470"/>
                  </a:lnTo>
                  <a:lnTo>
                    <a:pt x="172" y="468"/>
                  </a:lnTo>
                  <a:lnTo>
                    <a:pt x="173" y="467"/>
                  </a:lnTo>
                  <a:lnTo>
                    <a:pt x="175" y="464"/>
                  </a:lnTo>
                  <a:lnTo>
                    <a:pt x="175" y="462"/>
                  </a:lnTo>
                  <a:lnTo>
                    <a:pt x="175" y="464"/>
                  </a:lnTo>
                  <a:lnTo>
                    <a:pt x="176" y="465"/>
                  </a:lnTo>
                  <a:lnTo>
                    <a:pt x="178" y="465"/>
                  </a:lnTo>
                  <a:lnTo>
                    <a:pt x="178" y="467"/>
                  </a:lnTo>
                  <a:lnTo>
                    <a:pt x="178" y="468"/>
                  </a:lnTo>
                  <a:lnTo>
                    <a:pt x="179" y="468"/>
                  </a:lnTo>
                  <a:lnTo>
                    <a:pt x="179" y="467"/>
                  </a:lnTo>
                  <a:lnTo>
                    <a:pt x="181" y="467"/>
                  </a:lnTo>
                  <a:lnTo>
                    <a:pt x="182" y="467"/>
                  </a:lnTo>
                  <a:lnTo>
                    <a:pt x="182" y="468"/>
                  </a:lnTo>
                  <a:lnTo>
                    <a:pt x="182" y="470"/>
                  </a:lnTo>
                  <a:lnTo>
                    <a:pt x="182" y="471"/>
                  </a:lnTo>
                  <a:lnTo>
                    <a:pt x="181" y="471"/>
                  </a:lnTo>
                  <a:lnTo>
                    <a:pt x="181" y="473"/>
                  </a:lnTo>
                  <a:lnTo>
                    <a:pt x="179" y="473"/>
                  </a:lnTo>
                  <a:lnTo>
                    <a:pt x="179" y="474"/>
                  </a:lnTo>
                  <a:lnTo>
                    <a:pt x="178" y="473"/>
                  </a:lnTo>
                  <a:lnTo>
                    <a:pt x="178" y="474"/>
                  </a:lnTo>
                  <a:lnTo>
                    <a:pt x="179" y="474"/>
                  </a:lnTo>
                  <a:lnTo>
                    <a:pt x="179" y="476"/>
                  </a:lnTo>
                  <a:lnTo>
                    <a:pt x="181" y="476"/>
                  </a:lnTo>
                  <a:lnTo>
                    <a:pt x="182" y="476"/>
                  </a:lnTo>
                  <a:lnTo>
                    <a:pt x="182" y="474"/>
                  </a:lnTo>
                  <a:lnTo>
                    <a:pt x="182" y="473"/>
                  </a:lnTo>
                  <a:lnTo>
                    <a:pt x="184" y="473"/>
                  </a:lnTo>
                  <a:lnTo>
                    <a:pt x="184" y="471"/>
                  </a:lnTo>
                  <a:lnTo>
                    <a:pt x="185" y="471"/>
                  </a:lnTo>
                  <a:lnTo>
                    <a:pt x="185" y="470"/>
                  </a:lnTo>
                  <a:lnTo>
                    <a:pt x="185" y="468"/>
                  </a:lnTo>
                  <a:lnTo>
                    <a:pt x="187" y="470"/>
                  </a:lnTo>
                  <a:lnTo>
                    <a:pt x="187" y="468"/>
                  </a:lnTo>
                  <a:lnTo>
                    <a:pt x="188" y="470"/>
                  </a:lnTo>
                  <a:lnTo>
                    <a:pt x="189" y="470"/>
                  </a:lnTo>
                  <a:lnTo>
                    <a:pt x="189" y="471"/>
                  </a:lnTo>
                  <a:lnTo>
                    <a:pt x="189" y="473"/>
                  </a:lnTo>
                  <a:lnTo>
                    <a:pt x="189" y="474"/>
                  </a:lnTo>
                  <a:lnTo>
                    <a:pt x="189" y="476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2" y="477"/>
                  </a:lnTo>
                  <a:lnTo>
                    <a:pt x="194" y="477"/>
                  </a:lnTo>
                  <a:lnTo>
                    <a:pt x="194" y="476"/>
                  </a:lnTo>
                  <a:lnTo>
                    <a:pt x="195" y="476"/>
                  </a:lnTo>
                  <a:lnTo>
                    <a:pt x="195" y="474"/>
                  </a:lnTo>
                  <a:lnTo>
                    <a:pt x="198" y="474"/>
                  </a:lnTo>
                  <a:lnTo>
                    <a:pt x="200" y="474"/>
                  </a:lnTo>
                  <a:lnTo>
                    <a:pt x="200" y="473"/>
                  </a:lnTo>
                  <a:lnTo>
                    <a:pt x="201" y="474"/>
                  </a:lnTo>
                  <a:lnTo>
                    <a:pt x="203" y="474"/>
                  </a:lnTo>
                  <a:lnTo>
                    <a:pt x="203" y="476"/>
                  </a:lnTo>
                  <a:lnTo>
                    <a:pt x="204" y="476"/>
                  </a:lnTo>
                  <a:lnTo>
                    <a:pt x="204" y="474"/>
                  </a:lnTo>
                  <a:lnTo>
                    <a:pt x="206" y="474"/>
                  </a:lnTo>
                  <a:lnTo>
                    <a:pt x="207" y="476"/>
                  </a:lnTo>
                  <a:lnTo>
                    <a:pt x="209" y="476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7" y="477"/>
                  </a:lnTo>
                  <a:lnTo>
                    <a:pt x="206" y="477"/>
                  </a:lnTo>
                  <a:lnTo>
                    <a:pt x="206" y="479"/>
                  </a:lnTo>
                  <a:lnTo>
                    <a:pt x="207" y="479"/>
                  </a:lnTo>
                  <a:lnTo>
                    <a:pt x="209" y="480"/>
                  </a:lnTo>
                  <a:lnTo>
                    <a:pt x="210" y="480"/>
                  </a:lnTo>
                  <a:lnTo>
                    <a:pt x="210" y="480"/>
                  </a:lnTo>
                  <a:lnTo>
                    <a:pt x="210" y="482"/>
                  </a:lnTo>
                  <a:lnTo>
                    <a:pt x="210" y="483"/>
                  </a:lnTo>
                  <a:lnTo>
                    <a:pt x="210" y="483"/>
                  </a:lnTo>
                  <a:lnTo>
                    <a:pt x="213" y="483"/>
                  </a:lnTo>
                  <a:lnTo>
                    <a:pt x="213" y="484"/>
                  </a:lnTo>
                  <a:lnTo>
                    <a:pt x="215" y="484"/>
                  </a:lnTo>
                  <a:lnTo>
                    <a:pt x="215" y="483"/>
                  </a:lnTo>
                  <a:lnTo>
                    <a:pt x="216" y="483"/>
                  </a:lnTo>
                  <a:lnTo>
                    <a:pt x="218" y="483"/>
                  </a:lnTo>
                  <a:lnTo>
                    <a:pt x="218" y="482"/>
                  </a:lnTo>
                  <a:lnTo>
                    <a:pt x="219" y="482"/>
                  </a:lnTo>
                  <a:lnTo>
                    <a:pt x="220" y="482"/>
                  </a:lnTo>
                  <a:lnTo>
                    <a:pt x="222" y="482"/>
                  </a:lnTo>
                  <a:lnTo>
                    <a:pt x="222" y="483"/>
                  </a:lnTo>
                  <a:lnTo>
                    <a:pt x="223" y="483"/>
                  </a:lnTo>
                  <a:lnTo>
                    <a:pt x="225" y="482"/>
                  </a:lnTo>
                  <a:lnTo>
                    <a:pt x="226" y="482"/>
                  </a:lnTo>
                  <a:lnTo>
                    <a:pt x="228" y="482"/>
                  </a:lnTo>
                  <a:lnTo>
                    <a:pt x="229" y="483"/>
                  </a:lnTo>
                  <a:lnTo>
                    <a:pt x="229" y="482"/>
                  </a:lnTo>
                  <a:lnTo>
                    <a:pt x="232" y="483"/>
                  </a:lnTo>
                  <a:lnTo>
                    <a:pt x="234" y="484"/>
                  </a:lnTo>
                  <a:lnTo>
                    <a:pt x="235" y="484"/>
                  </a:lnTo>
                  <a:lnTo>
                    <a:pt x="235" y="486"/>
                  </a:lnTo>
                  <a:lnTo>
                    <a:pt x="237" y="486"/>
                  </a:lnTo>
                  <a:lnTo>
                    <a:pt x="238" y="486"/>
                  </a:lnTo>
                  <a:lnTo>
                    <a:pt x="240" y="486"/>
                  </a:lnTo>
                  <a:lnTo>
                    <a:pt x="241" y="486"/>
                  </a:lnTo>
                  <a:lnTo>
                    <a:pt x="241" y="487"/>
                  </a:lnTo>
                  <a:lnTo>
                    <a:pt x="241" y="489"/>
                  </a:lnTo>
                  <a:lnTo>
                    <a:pt x="243" y="489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0"/>
                  </a:lnTo>
                  <a:lnTo>
                    <a:pt x="247" y="489"/>
                  </a:lnTo>
                  <a:lnTo>
                    <a:pt x="249" y="489"/>
                  </a:lnTo>
                  <a:lnTo>
                    <a:pt x="250" y="489"/>
                  </a:lnTo>
                  <a:lnTo>
                    <a:pt x="251" y="489"/>
                  </a:lnTo>
                  <a:lnTo>
                    <a:pt x="253" y="490"/>
                  </a:lnTo>
                  <a:lnTo>
                    <a:pt x="254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9" y="493"/>
                  </a:lnTo>
                  <a:lnTo>
                    <a:pt x="260" y="492"/>
                  </a:lnTo>
                  <a:lnTo>
                    <a:pt x="260" y="493"/>
                  </a:lnTo>
                  <a:lnTo>
                    <a:pt x="262" y="493"/>
                  </a:lnTo>
                  <a:lnTo>
                    <a:pt x="263" y="493"/>
                  </a:lnTo>
                  <a:lnTo>
                    <a:pt x="265" y="493"/>
                  </a:lnTo>
                  <a:lnTo>
                    <a:pt x="266" y="492"/>
                  </a:lnTo>
                  <a:lnTo>
                    <a:pt x="268" y="492"/>
                  </a:lnTo>
                  <a:lnTo>
                    <a:pt x="269" y="492"/>
                  </a:lnTo>
                  <a:lnTo>
                    <a:pt x="271" y="492"/>
                  </a:lnTo>
                  <a:lnTo>
                    <a:pt x="271" y="490"/>
                  </a:lnTo>
                  <a:lnTo>
                    <a:pt x="272" y="492"/>
                  </a:lnTo>
                  <a:lnTo>
                    <a:pt x="272" y="490"/>
                  </a:lnTo>
                  <a:lnTo>
                    <a:pt x="274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3"/>
                  </a:lnTo>
                  <a:lnTo>
                    <a:pt x="280" y="495"/>
                  </a:lnTo>
                  <a:lnTo>
                    <a:pt x="281" y="495"/>
                  </a:lnTo>
                  <a:lnTo>
                    <a:pt x="281" y="495"/>
                  </a:lnTo>
                  <a:lnTo>
                    <a:pt x="281" y="496"/>
                  </a:lnTo>
                  <a:lnTo>
                    <a:pt x="283" y="496"/>
                  </a:lnTo>
                  <a:lnTo>
                    <a:pt x="283" y="498"/>
                  </a:lnTo>
                  <a:lnTo>
                    <a:pt x="284" y="498"/>
                  </a:lnTo>
                  <a:lnTo>
                    <a:pt x="285" y="499"/>
                  </a:lnTo>
                  <a:lnTo>
                    <a:pt x="285" y="498"/>
                  </a:lnTo>
                  <a:lnTo>
                    <a:pt x="287" y="499"/>
                  </a:lnTo>
                  <a:lnTo>
                    <a:pt x="287" y="501"/>
                  </a:lnTo>
                  <a:lnTo>
                    <a:pt x="288" y="501"/>
                  </a:lnTo>
                  <a:lnTo>
                    <a:pt x="288" y="502"/>
                  </a:lnTo>
                  <a:lnTo>
                    <a:pt x="290" y="501"/>
                  </a:lnTo>
                  <a:lnTo>
                    <a:pt x="291" y="501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4" y="502"/>
                  </a:lnTo>
                  <a:lnTo>
                    <a:pt x="296" y="502"/>
                  </a:lnTo>
                  <a:lnTo>
                    <a:pt x="297" y="502"/>
                  </a:lnTo>
                  <a:lnTo>
                    <a:pt x="300" y="502"/>
                  </a:lnTo>
                  <a:lnTo>
                    <a:pt x="302" y="504"/>
                  </a:lnTo>
                  <a:lnTo>
                    <a:pt x="303" y="504"/>
                  </a:lnTo>
                  <a:lnTo>
                    <a:pt x="305" y="504"/>
                  </a:lnTo>
                  <a:lnTo>
                    <a:pt x="306" y="505"/>
                  </a:lnTo>
                  <a:lnTo>
                    <a:pt x="306" y="507"/>
                  </a:lnTo>
                  <a:lnTo>
                    <a:pt x="308" y="507"/>
                  </a:lnTo>
                  <a:lnTo>
                    <a:pt x="309" y="508"/>
                  </a:lnTo>
                  <a:lnTo>
                    <a:pt x="309" y="510"/>
                  </a:lnTo>
                  <a:lnTo>
                    <a:pt x="309" y="511"/>
                  </a:lnTo>
                  <a:lnTo>
                    <a:pt x="311" y="511"/>
                  </a:lnTo>
                  <a:lnTo>
                    <a:pt x="311" y="510"/>
                  </a:lnTo>
                  <a:lnTo>
                    <a:pt x="312" y="510"/>
                  </a:lnTo>
                  <a:lnTo>
                    <a:pt x="312" y="511"/>
                  </a:lnTo>
                  <a:lnTo>
                    <a:pt x="314" y="513"/>
                  </a:lnTo>
                  <a:lnTo>
                    <a:pt x="315" y="513"/>
                  </a:lnTo>
                  <a:lnTo>
                    <a:pt x="316" y="514"/>
                  </a:lnTo>
                  <a:lnTo>
                    <a:pt x="318" y="514"/>
                  </a:lnTo>
                  <a:lnTo>
                    <a:pt x="318" y="516"/>
                  </a:lnTo>
                  <a:lnTo>
                    <a:pt x="319" y="516"/>
                  </a:lnTo>
                  <a:lnTo>
                    <a:pt x="321" y="516"/>
                  </a:lnTo>
                  <a:lnTo>
                    <a:pt x="322" y="517"/>
                  </a:lnTo>
                  <a:lnTo>
                    <a:pt x="324" y="517"/>
                  </a:lnTo>
                  <a:lnTo>
                    <a:pt x="325" y="516"/>
                  </a:lnTo>
                  <a:lnTo>
                    <a:pt x="325" y="517"/>
                  </a:lnTo>
                  <a:lnTo>
                    <a:pt x="327" y="517"/>
                  </a:lnTo>
                  <a:lnTo>
                    <a:pt x="328" y="517"/>
                  </a:lnTo>
                  <a:lnTo>
                    <a:pt x="330" y="517"/>
                  </a:lnTo>
                  <a:lnTo>
                    <a:pt x="330" y="518"/>
                  </a:lnTo>
                  <a:lnTo>
                    <a:pt x="331" y="518"/>
                  </a:lnTo>
                  <a:lnTo>
                    <a:pt x="331" y="520"/>
                  </a:lnTo>
                  <a:lnTo>
                    <a:pt x="333" y="520"/>
                  </a:lnTo>
                  <a:lnTo>
                    <a:pt x="333" y="521"/>
                  </a:lnTo>
                  <a:lnTo>
                    <a:pt x="334" y="521"/>
                  </a:lnTo>
                  <a:lnTo>
                    <a:pt x="334" y="520"/>
                  </a:lnTo>
                  <a:lnTo>
                    <a:pt x="334" y="518"/>
                  </a:lnTo>
                  <a:lnTo>
                    <a:pt x="333" y="518"/>
                  </a:lnTo>
                  <a:lnTo>
                    <a:pt x="333" y="517"/>
                  </a:lnTo>
                  <a:lnTo>
                    <a:pt x="331" y="517"/>
                  </a:lnTo>
                  <a:lnTo>
                    <a:pt x="331" y="516"/>
                  </a:lnTo>
                  <a:lnTo>
                    <a:pt x="330" y="517"/>
                  </a:lnTo>
                  <a:lnTo>
                    <a:pt x="328" y="516"/>
                  </a:lnTo>
                  <a:lnTo>
                    <a:pt x="330" y="516"/>
                  </a:lnTo>
                  <a:lnTo>
                    <a:pt x="328" y="514"/>
                  </a:lnTo>
                  <a:lnTo>
                    <a:pt x="328" y="513"/>
                  </a:lnTo>
                  <a:lnTo>
                    <a:pt x="330" y="514"/>
                  </a:lnTo>
                  <a:lnTo>
                    <a:pt x="331" y="514"/>
                  </a:lnTo>
                  <a:lnTo>
                    <a:pt x="331" y="513"/>
                  </a:lnTo>
                  <a:lnTo>
                    <a:pt x="330" y="513"/>
                  </a:lnTo>
                  <a:lnTo>
                    <a:pt x="328" y="513"/>
                  </a:lnTo>
                  <a:lnTo>
                    <a:pt x="327" y="513"/>
                  </a:lnTo>
                  <a:lnTo>
                    <a:pt x="327" y="513"/>
                  </a:lnTo>
                  <a:lnTo>
                    <a:pt x="328" y="513"/>
                  </a:lnTo>
                  <a:lnTo>
                    <a:pt x="328" y="511"/>
                  </a:lnTo>
                  <a:lnTo>
                    <a:pt x="328" y="510"/>
                  </a:lnTo>
                  <a:lnTo>
                    <a:pt x="330" y="510"/>
                  </a:lnTo>
                  <a:lnTo>
                    <a:pt x="330" y="511"/>
                  </a:lnTo>
                  <a:lnTo>
                    <a:pt x="331" y="513"/>
                  </a:lnTo>
                  <a:lnTo>
                    <a:pt x="330" y="510"/>
                  </a:lnTo>
                  <a:lnTo>
                    <a:pt x="330" y="508"/>
                  </a:lnTo>
                  <a:lnTo>
                    <a:pt x="331" y="508"/>
                  </a:lnTo>
                  <a:lnTo>
                    <a:pt x="333" y="508"/>
                  </a:lnTo>
                  <a:lnTo>
                    <a:pt x="333" y="510"/>
                  </a:lnTo>
                  <a:lnTo>
                    <a:pt x="334" y="510"/>
                  </a:lnTo>
                  <a:lnTo>
                    <a:pt x="334" y="508"/>
                  </a:lnTo>
                  <a:lnTo>
                    <a:pt x="333" y="508"/>
                  </a:lnTo>
                  <a:lnTo>
                    <a:pt x="331" y="507"/>
                  </a:lnTo>
                  <a:lnTo>
                    <a:pt x="333" y="507"/>
                  </a:lnTo>
                  <a:lnTo>
                    <a:pt x="334" y="507"/>
                  </a:lnTo>
                  <a:lnTo>
                    <a:pt x="334" y="505"/>
                  </a:lnTo>
                  <a:lnTo>
                    <a:pt x="336" y="505"/>
                  </a:lnTo>
                  <a:lnTo>
                    <a:pt x="337" y="505"/>
                  </a:lnTo>
                  <a:lnTo>
                    <a:pt x="339" y="505"/>
                  </a:lnTo>
                  <a:lnTo>
                    <a:pt x="340" y="505"/>
                  </a:lnTo>
                  <a:lnTo>
                    <a:pt x="340" y="504"/>
                  </a:lnTo>
                  <a:lnTo>
                    <a:pt x="340" y="502"/>
                  </a:lnTo>
                  <a:lnTo>
                    <a:pt x="342" y="502"/>
                  </a:lnTo>
                  <a:lnTo>
                    <a:pt x="342" y="504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4"/>
                  </a:lnTo>
                  <a:lnTo>
                    <a:pt x="346" y="504"/>
                  </a:lnTo>
                  <a:lnTo>
                    <a:pt x="346" y="505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2" y="510"/>
                  </a:lnTo>
                  <a:lnTo>
                    <a:pt x="342" y="511"/>
                  </a:lnTo>
                  <a:lnTo>
                    <a:pt x="343" y="511"/>
                  </a:lnTo>
                  <a:lnTo>
                    <a:pt x="343" y="510"/>
                  </a:lnTo>
                  <a:lnTo>
                    <a:pt x="345" y="510"/>
                  </a:lnTo>
                  <a:lnTo>
                    <a:pt x="345" y="508"/>
                  </a:lnTo>
                  <a:lnTo>
                    <a:pt x="346" y="508"/>
                  </a:lnTo>
                  <a:lnTo>
                    <a:pt x="346" y="507"/>
                  </a:lnTo>
                  <a:lnTo>
                    <a:pt x="347" y="507"/>
                  </a:lnTo>
                  <a:lnTo>
                    <a:pt x="350" y="507"/>
                  </a:lnTo>
                  <a:lnTo>
                    <a:pt x="352" y="507"/>
                  </a:lnTo>
                  <a:lnTo>
                    <a:pt x="352" y="505"/>
                  </a:lnTo>
                  <a:lnTo>
                    <a:pt x="352" y="504"/>
                  </a:lnTo>
                  <a:lnTo>
                    <a:pt x="352" y="502"/>
                  </a:lnTo>
                  <a:lnTo>
                    <a:pt x="352" y="501"/>
                  </a:lnTo>
                  <a:lnTo>
                    <a:pt x="352" y="502"/>
                  </a:lnTo>
                  <a:lnTo>
                    <a:pt x="353" y="501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5" y="501"/>
                  </a:lnTo>
                  <a:lnTo>
                    <a:pt x="353" y="501"/>
                  </a:lnTo>
                  <a:lnTo>
                    <a:pt x="353" y="499"/>
                  </a:lnTo>
                  <a:lnTo>
                    <a:pt x="355" y="499"/>
                  </a:lnTo>
                  <a:lnTo>
                    <a:pt x="356" y="499"/>
                  </a:lnTo>
                  <a:lnTo>
                    <a:pt x="356" y="501"/>
                  </a:lnTo>
                  <a:lnTo>
                    <a:pt x="358" y="501"/>
                  </a:lnTo>
                  <a:lnTo>
                    <a:pt x="358" y="499"/>
                  </a:lnTo>
                  <a:lnTo>
                    <a:pt x="359" y="499"/>
                  </a:lnTo>
                  <a:lnTo>
                    <a:pt x="359" y="498"/>
                  </a:lnTo>
                  <a:lnTo>
                    <a:pt x="361" y="496"/>
                  </a:lnTo>
                  <a:lnTo>
                    <a:pt x="362" y="496"/>
                  </a:lnTo>
                  <a:lnTo>
                    <a:pt x="362" y="495"/>
                  </a:lnTo>
                  <a:lnTo>
                    <a:pt x="364" y="495"/>
                  </a:lnTo>
                  <a:lnTo>
                    <a:pt x="364" y="496"/>
                  </a:lnTo>
                  <a:lnTo>
                    <a:pt x="364" y="498"/>
                  </a:lnTo>
                  <a:lnTo>
                    <a:pt x="365" y="496"/>
                  </a:lnTo>
                  <a:lnTo>
                    <a:pt x="365" y="495"/>
                  </a:lnTo>
                  <a:lnTo>
                    <a:pt x="365" y="493"/>
                  </a:ln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1" y="490"/>
                  </a:lnTo>
                  <a:lnTo>
                    <a:pt x="371" y="492"/>
                  </a:lnTo>
                  <a:lnTo>
                    <a:pt x="373" y="492"/>
                  </a:lnTo>
                  <a:lnTo>
                    <a:pt x="374" y="492"/>
                  </a:lnTo>
                  <a:lnTo>
                    <a:pt x="374" y="490"/>
                  </a:lnTo>
                  <a:lnTo>
                    <a:pt x="376" y="490"/>
                  </a:lnTo>
                  <a:lnTo>
                    <a:pt x="376" y="489"/>
                  </a:lnTo>
                  <a:lnTo>
                    <a:pt x="376" y="487"/>
                  </a:lnTo>
                  <a:lnTo>
                    <a:pt x="377" y="487"/>
                  </a:lnTo>
                  <a:lnTo>
                    <a:pt x="377" y="489"/>
                  </a:lnTo>
                  <a:lnTo>
                    <a:pt x="377" y="490"/>
                  </a:lnTo>
                  <a:lnTo>
                    <a:pt x="377" y="492"/>
                  </a:lnTo>
                  <a:lnTo>
                    <a:pt x="377" y="493"/>
                  </a:lnTo>
                  <a:lnTo>
                    <a:pt x="376" y="495"/>
                  </a:lnTo>
                  <a:lnTo>
                    <a:pt x="373" y="496"/>
                  </a:lnTo>
                  <a:lnTo>
                    <a:pt x="371" y="498"/>
                  </a:lnTo>
                  <a:lnTo>
                    <a:pt x="370" y="498"/>
                  </a:lnTo>
                  <a:lnTo>
                    <a:pt x="370" y="499"/>
                  </a:lnTo>
                  <a:lnTo>
                    <a:pt x="370" y="501"/>
                  </a:lnTo>
                  <a:lnTo>
                    <a:pt x="368" y="501"/>
                  </a:lnTo>
                  <a:lnTo>
                    <a:pt x="367" y="501"/>
                  </a:lnTo>
                  <a:lnTo>
                    <a:pt x="367" y="502"/>
                  </a:lnTo>
                  <a:lnTo>
                    <a:pt x="365" y="502"/>
                  </a:lnTo>
                  <a:lnTo>
                    <a:pt x="365" y="504"/>
                  </a:lnTo>
                  <a:lnTo>
                    <a:pt x="367" y="504"/>
                  </a:lnTo>
                  <a:lnTo>
                    <a:pt x="367" y="505"/>
                  </a:lnTo>
                  <a:lnTo>
                    <a:pt x="365" y="505"/>
                  </a:lnTo>
                  <a:lnTo>
                    <a:pt x="364" y="504"/>
                  </a:lnTo>
                  <a:lnTo>
                    <a:pt x="362" y="504"/>
                  </a:lnTo>
                  <a:lnTo>
                    <a:pt x="361" y="504"/>
                  </a:lnTo>
                  <a:lnTo>
                    <a:pt x="359" y="504"/>
                  </a:lnTo>
                  <a:lnTo>
                    <a:pt x="358" y="504"/>
                  </a:lnTo>
                  <a:lnTo>
                    <a:pt x="358" y="505"/>
                  </a:lnTo>
                  <a:lnTo>
                    <a:pt x="358" y="507"/>
                  </a:lnTo>
                  <a:lnTo>
                    <a:pt x="358" y="508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55" y="511"/>
                  </a:lnTo>
                  <a:lnTo>
                    <a:pt x="353" y="510"/>
                  </a:lnTo>
                  <a:lnTo>
                    <a:pt x="352" y="510"/>
                  </a:lnTo>
                  <a:lnTo>
                    <a:pt x="352" y="511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2" y="513"/>
                  </a:lnTo>
                  <a:lnTo>
                    <a:pt x="350" y="513"/>
                  </a:lnTo>
                  <a:lnTo>
                    <a:pt x="350" y="514"/>
                  </a:lnTo>
                  <a:lnTo>
                    <a:pt x="350" y="516"/>
                  </a:lnTo>
                  <a:lnTo>
                    <a:pt x="350" y="517"/>
                  </a:lnTo>
                  <a:lnTo>
                    <a:pt x="350" y="518"/>
                  </a:lnTo>
                  <a:lnTo>
                    <a:pt x="349" y="518"/>
                  </a:lnTo>
                  <a:lnTo>
                    <a:pt x="349" y="517"/>
                  </a:lnTo>
                  <a:lnTo>
                    <a:pt x="349" y="516"/>
                  </a:lnTo>
                  <a:lnTo>
                    <a:pt x="347" y="517"/>
                  </a:lnTo>
                  <a:lnTo>
                    <a:pt x="347" y="518"/>
                  </a:lnTo>
                  <a:lnTo>
                    <a:pt x="349" y="518"/>
                  </a:lnTo>
                  <a:lnTo>
                    <a:pt x="349" y="520"/>
                  </a:lnTo>
                  <a:lnTo>
                    <a:pt x="350" y="520"/>
                  </a:lnTo>
                  <a:lnTo>
                    <a:pt x="352" y="521"/>
                  </a:lnTo>
                  <a:lnTo>
                    <a:pt x="352" y="520"/>
                  </a:lnTo>
                  <a:lnTo>
                    <a:pt x="350" y="520"/>
                  </a:lnTo>
                  <a:lnTo>
                    <a:pt x="350" y="518"/>
                  </a:lnTo>
                  <a:lnTo>
                    <a:pt x="352" y="518"/>
                  </a:lnTo>
                  <a:lnTo>
                    <a:pt x="352" y="517"/>
                  </a:lnTo>
                  <a:lnTo>
                    <a:pt x="352" y="517"/>
                  </a:lnTo>
                  <a:lnTo>
                    <a:pt x="352" y="518"/>
                  </a:lnTo>
                  <a:lnTo>
                    <a:pt x="353" y="518"/>
                  </a:lnTo>
                  <a:lnTo>
                    <a:pt x="355" y="518"/>
                  </a:lnTo>
                  <a:lnTo>
                    <a:pt x="355" y="517"/>
                  </a:lnTo>
                  <a:lnTo>
                    <a:pt x="353" y="516"/>
                  </a:lnTo>
                  <a:lnTo>
                    <a:pt x="353" y="517"/>
                  </a:lnTo>
                  <a:lnTo>
                    <a:pt x="352" y="517"/>
                  </a:lnTo>
                  <a:lnTo>
                    <a:pt x="352" y="516"/>
                  </a:lnTo>
                  <a:lnTo>
                    <a:pt x="352" y="514"/>
                  </a:lnTo>
                  <a:lnTo>
                    <a:pt x="352" y="513"/>
                  </a:lnTo>
                  <a:lnTo>
                    <a:pt x="353" y="513"/>
                  </a:lnTo>
                  <a:lnTo>
                    <a:pt x="353" y="513"/>
                  </a:lnTo>
                  <a:lnTo>
                    <a:pt x="355" y="513"/>
                  </a:lnTo>
                  <a:lnTo>
                    <a:pt x="355" y="511"/>
                  </a:lnTo>
                  <a:lnTo>
                    <a:pt x="356" y="511"/>
                  </a:lnTo>
                  <a:lnTo>
                    <a:pt x="356" y="510"/>
                  </a:lnTo>
                  <a:lnTo>
                    <a:pt x="358" y="510"/>
                  </a:lnTo>
                  <a:lnTo>
                    <a:pt x="359" y="510"/>
                  </a:lnTo>
                  <a:lnTo>
                    <a:pt x="359" y="508"/>
                  </a:lnTo>
                  <a:lnTo>
                    <a:pt x="361" y="507"/>
                  </a:lnTo>
                  <a:lnTo>
                    <a:pt x="361" y="505"/>
                  </a:lnTo>
                  <a:lnTo>
                    <a:pt x="362" y="505"/>
                  </a:lnTo>
                  <a:lnTo>
                    <a:pt x="362" y="507"/>
                  </a:lnTo>
                  <a:lnTo>
                    <a:pt x="364" y="507"/>
                  </a:lnTo>
                  <a:lnTo>
                    <a:pt x="365" y="507"/>
                  </a:lnTo>
                  <a:lnTo>
                    <a:pt x="367" y="505"/>
                  </a:lnTo>
                  <a:lnTo>
                    <a:pt x="367" y="507"/>
                  </a:lnTo>
                  <a:lnTo>
                    <a:pt x="365" y="508"/>
                  </a:lnTo>
                  <a:lnTo>
                    <a:pt x="367" y="508"/>
                  </a:lnTo>
                  <a:lnTo>
                    <a:pt x="367" y="507"/>
                  </a:lnTo>
                  <a:lnTo>
                    <a:pt x="368" y="507"/>
                  </a:lnTo>
                  <a:lnTo>
                    <a:pt x="368" y="505"/>
                  </a:lnTo>
                  <a:lnTo>
                    <a:pt x="370" y="504"/>
                  </a:lnTo>
                  <a:lnTo>
                    <a:pt x="370" y="502"/>
                  </a:lnTo>
                  <a:lnTo>
                    <a:pt x="371" y="502"/>
                  </a:lnTo>
                  <a:lnTo>
                    <a:pt x="371" y="501"/>
                  </a:lnTo>
                  <a:lnTo>
                    <a:pt x="373" y="501"/>
                  </a:lnTo>
                  <a:lnTo>
                    <a:pt x="374" y="499"/>
                  </a:lnTo>
                  <a:lnTo>
                    <a:pt x="376" y="498"/>
                  </a:lnTo>
                  <a:lnTo>
                    <a:pt x="377" y="498"/>
                  </a:lnTo>
                  <a:lnTo>
                    <a:pt x="379" y="498"/>
                  </a:lnTo>
                  <a:lnTo>
                    <a:pt x="380" y="496"/>
                  </a:lnTo>
                  <a:lnTo>
                    <a:pt x="380" y="498"/>
                  </a:lnTo>
                  <a:lnTo>
                    <a:pt x="380" y="499"/>
                  </a:lnTo>
                  <a:lnTo>
                    <a:pt x="380" y="501"/>
                  </a:lnTo>
                  <a:lnTo>
                    <a:pt x="381" y="501"/>
                  </a:lnTo>
                  <a:lnTo>
                    <a:pt x="381" y="499"/>
                  </a:lnTo>
                  <a:lnTo>
                    <a:pt x="383" y="499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6" y="495"/>
                  </a:lnTo>
                  <a:lnTo>
                    <a:pt x="387" y="495"/>
                  </a:lnTo>
                  <a:lnTo>
                    <a:pt x="387" y="493"/>
                  </a:lnTo>
                  <a:lnTo>
                    <a:pt x="386" y="493"/>
                  </a:lnTo>
                  <a:lnTo>
                    <a:pt x="386" y="492"/>
                  </a:lnTo>
                  <a:lnTo>
                    <a:pt x="386" y="490"/>
                  </a:lnTo>
                  <a:lnTo>
                    <a:pt x="387" y="490"/>
                  </a:lnTo>
                  <a:lnTo>
                    <a:pt x="387" y="489"/>
                  </a:lnTo>
                  <a:lnTo>
                    <a:pt x="387" y="489"/>
                  </a:lnTo>
                  <a:lnTo>
                    <a:pt x="389" y="489"/>
                  </a:lnTo>
                  <a:lnTo>
                    <a:pt x="390" y="487"/>
                  </a:lnTo>
                  <a:lnTo>
                    <a:pt x="392" y="489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89" y="487"/>
                  </a:lnTo>
                  <a:lnTo>
                    <a:pt x="387" y="487"/>
                  </a:lnTo>
                  <a:lnTo>
                    <a:pt x="387" y="486"/>
                  </a:lnTo>
                  <a:lnTo>
                    <a:pt x="389" y="484"/>
                  </a:lnTo>
                  <a:lnTo>
                    <a:pt x="387" y="484"/>
                  </a:lnTo>
                  <a:lnTo>
                    <a:pt x="387" y="484"/>
                  </a:lnTo>
                  <a:lnTo>
                    <a:pt x="387" y="483"/>
                  </a:lnTo>
                  <a:lnTo>
                    <a:pt x="387" y="482"/>
                  </a:lnTo>
                  <a:lnTo>
                    <a:pt x="387" y="482"/>
                  </a:lnTo>
                  <a:lnTo>
                    <a:pt x="387" y="480"/>
                  </a:lnTo>
                  <a:lnTo>
                    <a:pt x="389" y="480"/>
                  </a:lnTo>
                  <a:lnTo>
                    <a:pt x="390" y="482"/>
                  </a:lnTo>
                  <a:lnTo>
                    <a:pt x="392" y="484"/>
                  </a:lnTo>
                  <a:lnTo>
                    <a:pt x="393" y="486"/>
                  </a:lnTo>
                  <a:lnTo>
                    <a:pt x="393" y="487"/>
                  </a:lnTo>
                  <a:lnTo>
                    <a:pt x="395" y="487"/>
                  </a:lnTo>
                  <a:lnTo>
                    <a:pt x="395" y="489"/>
                  </a:lnTo>
                  <a:lnTo>
                    <a:pt x="396" y="490"/>
                  </a:lnTo>
                  <a:lnTo>
                    <a:pt x="396" y="492"/>
                  </a:lnTo>
                  <a:lnTo>
                    <a:pt x="396" y="493"/>
                  </a:lnTo>
                  <a:lnTo>
                    <a:pt x="398" y="493"/>
                  </a:lnTo>
                  <a:lnTo>
                    <a:pt x="398" y="495"/>
                  </a:lnTo>
                  <a:lnTo>
                    <a:pt x="396" y="495"/>
                  </a:lnTo>
                  <a:lnTo>
                    <a:pt x="396" y="496"/>
                  </a:lnTo>
                  <a:lnTo>
                    <a:pt x="398" y="496"/>
                  </a:lnTo>
                  <a:lnTo>
                    <a:pt x="398" y="498"/>
                  </a:lnTo>
                  <a:lnTo>
                    <a:pt x="398" y="499"/>
                  </a:lnTo>
                  <a:lnTo>
                    <a:pt x="401" y="504"/>
                  </a:lnTo>
                  <a:lnTo>
                    <a:pt x="402" y="504"/>
                  </a:lnTo>
                  <a:lnTo>
                    <a:pt x="402" y="505"/>
                  </a:lnTo>
                  <a:lnTo>
                    <a:pt x="404" y="507"/>
                  </a:lnTo>
                  <a:lnTo>
                    <a:pt x="405" y="507"/>
                  </a:lnTo>
                  <a:lnTo>
                    <a:pt x="407" y="508"/>
                  </a:lnTo>
                  <a:lnTo>
                    <a:pt x="408" y="508"/>
                  </a:lnTo>
                  <a:lnTo>
                    <a:pt x="408" y="507"/>
                  </a:lnTo>
                  <a:lnTo>
                    <a:pt x="410" y="507"/>
                  </a:lnTo>
                  <a:lnTo>
                    <a:pt x="411" y="505"/>
                  </a:lnTo>
                  <a:lnTo>
                    <a:pt x="410" y="505"/>
                  </a:lnTo>
                  <a:lnTo>
                    <a:pt x="410" y="504"/>
                  </a:lnTo>
                  <a:lnTo>
                    <a:pt x="410" y="502"/>
                  </a:lnTo>
                  <a:lnTo>
                    <a:pt x="408" y="502"/>
                  </a:lnTo>
                  <a:lnTo>
                    <a:pt x="408" y="501"/>
                  </a:lnTo>
                  <a:lnTo>
                    <a:pt x="410" y="501"/>
                  </a:lnTo>
                  <a:lnTo>
                    <a:pt x="410" y="499"/>
                  </a:lnTo>
                  <a:lnTo>
                    <a:pt x="410" y="498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1" y="495"/>
                  </a:lnTo>
                  <a:lnTo>
                    <a:pt x="412" y="495"/>
                  </a:lnTo>
                  <a:lnTo>
                    <a:pt x="414" y="495"/>
                  </a:lnTo>
                  <a:lnTo>
                    <a:pt x="414" y="493"/>
                  </a:lnTo>
                  <a:lnTo>
                    <a:pt x="412" y="493"/>
                  </a:lnTo>
                  <a:lnTo>
                    <a:pt x="411" y="493"/>
                  </a:lnTo>
                  <a:lnTo>
                    <a:pt x="410" y="495"/>
                  </a:lnTo>
                  <a:lnTo>
                    <a:pt x="410" y="493"/>
                  </a:lnTo>
                  <a:lnTo>
                    <a:pt x="411" y="492"/>
                  </a:lnTo>
                  <a:lnTo>
                    <a:pt x="412" y="492"/>
                  </a:lnTo>
                  <a:lnTo>
                    <a:pt x="414" y="492"/>
                  </a:lnTo>
                  <a:lnTo>
                    <a:pt x="415" y="492"/>
                  </a:lnTo>
                  <a:lnTo>
                    <a:pt x="415" y="493"/>
                  </a:lnTo>
                  <a:lnTo>
                    <a:pt x="415" y="495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5" y="499"/>
                  </a:lnTo>
                  <a:lnTo>
                    <a:pt x="415" y="501"/>
                  </a:lnTo>
                  <a:lnTo>
                    <a:pt x="417" y="501"/>
                  </a:lnTo>
                  <a:lnTo>
                    <a:pt x="417" y="499"/>
                  </a:lnTo>
                  <a:lnTo>
                    <a:pt x="418" y="499"/>
                  </a:lnTo>
                  <a:lnTo>
                    <a:pt x="418" y="501"/>
                  </a:lnTo>
                  <a:lnTo>
                    <a:pt x="417" y="502"/>
                  </a:lnTo>
                  <a:lnTo>
                    <a:pt x="417" y="504"/>
                  </a:lnTo>
                  <a:lnTo>
                    <a:pt x="415" y="504"/>
                  </a:lnTo>
                  <a:lnTo>
                    <a:pt x="415" y="505"/>
                  </a:lnTo>
                  <a:lnTo>
                    <a:pt x="415" y="507"/>
                  </a:lnTo>
                  <a:lnTo>
                    <a:pt x="415" y="508"/>
                  </a:lnTo>
                  <a:lnTo>
                    <a:pt x="417" y="508"/>
                  </a:lnTo>
                  <a:lnTo>
                    <a:pt x="418" y="508"/>
                  </a:lnTo>
                  <a:lnTo>
                    <a:pt x="418" y="507"/>
                  </a:lnTo>
                  <a:lnTo>
                    <a:pt x="420" y="508"/>
                  </a:lnTo>
                  <a:lnTo>
                    <a:pt x="421" y="508"/>
                  </a:lnTo>
                  <a:lnTo>
                    <a:pt x="423" y="508"/>
                  </a:lnTo>
                  <a:lnTo>
                    <a:pt x="423" y="507"/>
                  </a:lnTo>
                  <a:lnTo>
                    <a:pt x="423" y="507"/>
                  </a:lnTo>
                  <a:lnTo>
                    <a:pt x="423" y="505"/>
                  </a:lnTo>
                  <a:lnTo>
                    <a:pt x="423" y="505"/>
                  </a:lnTo>
                  <a:lnTo>
                    <a:pt x="424" y="505"/>
                  </a:lnTo>
                  <a:lnTo>
                    <a:pt x="424" y="504"/>
                  </a:lnTo>
                  <a:lnTo>
                    <a:pt x="424" y="502"/>
                  </a:lnTo>
                  <a:lnTo>
                    <a:pt x="424" y="501"/>
                  </a:lnTo>
                  <a:lnTo>
                    <a:pt x="424" y="499"/>
                  </a:lnTo>
                  <a:lnTo>
                    <a:pt x="424" y="498"/>
                  </a:lnTo>
                  <a:lnTo>
                    <a:pt x="426" y="498"/>
                  </a:lnTo>
                  <a:lnTo>
                    <a:pt x="427" y="498"/>
                  </a:lnTo>
                  <a:lnTo>
                    <a:pt x="429" y="498"/>
                  </a:lnTo>
                  <a:lnTo>
                    <a:pt x="430" y="498"/>
                  </a:lnTo>
                  <a:lnTo>
                    <a:pt x="432" y="498"/>
                  </a:lnTo>
                  <a:lnTo>
                    <a:pt x="433" y="498"/>
                  </a:lnTo>
                  <a:lnTo>
                    <a:pt x="436" y="498"/>
                  </a:lnTo>
                  <a:lnTo>
                    <a:pt x="436" y="499"/>
                  </a:lnTo>
                  <a:lnTo>
                    <a:pt x="438" y="499"/>
                  </a:lnTo>
                  <a:lnTo>
                    <a:pt x="439" y="501"/>
                  </a:lnTo>
                  <a:lnTo>
                    <a:pt x="442" y="502"/>
                  </a:lnTo>
                  <a:lnTo>
                    <a:pt x="443" y="504"/>
                  </a:lnTo>
                  <a:lnTo>
                    <a:pt x="446" y="507"/>
                  </a:lnTo>
                  <a:lnTo>
                    <a:pt x="448" y="508"/>
                  </a:lnTo>
                  <a:lnTo>
                    <a:pt x="449" y="508"/>
                  </a:lnTo>
                  <a:lnTo>
                    <a:pt x="451" y="508"/>
                  </a:lnTo>
                  <a:lnTo>
                    <a:pt x="452" y="510"/>
                  </a:lnTo>
                  <a:lnTo>
                    <a:pt x="454" y="510"/>
                  </a:lnTo>
                  <a:lnTo>
                    <a:pt x="457" y="510"/>
                  </a:lnTo>
                  <a:lnTo>
                    <a:pt x="458" y="511"/>
                  </a:lnTo>
                  <a:lnTo>
                    <a:pt x="458" y="511"/>
                  </a:lnTo>
                  <a:lnTo>
                    <a:pt x="458" y="513"/>
                  </a:lnTo>
                  <a:lnTo>
                    <a:pt x="461" y="513"/>
                  </a:lnTo>
                  <a:lnTo>
                    <a:pt x="463" y="514"/>
                  </a:lnTo>
                  <a:lnTo>
                    <a:pt x="464" y="514"/>
                  </a:lnTo>
                  <a:lnTo>
                    <a:pt x="467" y="516"/>
                  </a:lnTo>
                  <a:lnTo>
                    <a:pt x="469" y="517"/>
                  </a:lnTo>
                  <a:lnTo>
                    <a:pt x="470" y="517"/>
                  </a:lnTo>
                  <a:lnTo>
                    <a:pt x="470" y="516"/>
                  </a:lnTo>
                  <a:lnTo>
                    <a:pt x="472" y="517"/>
                  </a:lnTo>
                  <a:lnTo>
                    <a:pt x="474" y="517"/>
                  </a:lnTo>
                  <a:lnTo>
                    <a:pt x="476" y="517"/>
                  </a:lnTo>
                  <a:lnTo>
                    <a:pt x="476" y="518"/>
                  </a:lnTo>
                  <a:lnTo>
                    <a:pt x="477" y="518"/>
                  </a:lnTo>
                  <a:lnTo>
                    <a:pt x="479" y="518"/>
                  </a:lnTo>
                  <a:lnTo>
                    <a:pt x="477" y="517"/>
                  </a:lnTo>
                  <a:lnTo>
                    <a:pt x="476" y="516"/>
                  </a:lnTo>
                  <a:lnTo>
                    <a:pt x="476" y="514"/>
                  </a:lnTo>
                  <a:lnTo>
                    <a:pt x="479" y="516"/>
                  </a:lnTo>
                  <a:lnTo>
                    <a:pt x="479" y="514"/>
                  </a:lnTo>
                  <a:lnTo>
                    <a:pt x="480" y="516"/>
                  </a:lnTo>
                  <a:lnTo>
                    <a:pt x="482" y="516"/>
                  </a:lnTo>
                  <a:lnTo>
                    <a:pt x="483" y="516"/>
                  </a:lnTo>
                  <a:lnTo>
                    <a:pt x="483" y="517"/>
                  </a:lnTo>
                  <a:lnTo>
                    <a:pt x="485" y="517"/>
                  </a:lnTo>
                  <a:lnTo>
                    <a:pt x="486" y="517"/>
                  </a:lnTo>
                  <a:lnTo>
                    <a:pt x="486" y="518"/>
                  </a:lnTo>
                  <a:lnTo>
                    <a:pt x="488" y="518"/>
                  </a:lnTo>
                  <a:lnTo>
                    <a:pt x="488" y="520"/>
                  </a:lnTo>
                  <a:lnTo>
                    <a:pt x="489" y="520"/>
                  </a:lnTo>
                  <a:lnTo>
                    <a:pt x="491" y="521"/>
                  </a:lnTo>
                  <a:lnTo>
                    <a:pt x="491" y="523"/>
                  </a:lnTo>
                  <a:lnTo>
                    <a:pt x="492" y="523"/>
                  </a:lnTo>
                  <a:lnTo>
                    <a:pt x="492" y="524"/>
                  </a:lnTo>
                  <a:lnTo>
                    <a:pt x="492" y="526"/>
                  </a:lnTo>
                  <a:lnTo>
                    <a:pt x="492" y="527"/>
                  </a:lnTo>
                  <a:lnTo>
                    <a:pt x="494" y="527"/>
                  </a:lnTo>
                  <a:lnTo>
                    <a:pt x="494" y="529"/>
                  </a:lnTo>
                  <a:lnTo>
                    <a:pt x="494" y="530"/>
                  </a:lnTo>
                  <a:lnTo>
                    <a:pt x="492" y="530"/>
                  </a:lnTo>
                  <a:lnTo>
                    <a:pt x="491" y="530"/>
                  </a:lnTo>
                  <a:lnTo>
                    <a:pt x="489" y="530"/>
                  </a:lnTo>
                  <a:lnTo>
                    <a:pt x="486" y="530"/>
                  </a:lnTo>
                  <a:lnTo>
                    <a:pt x="488" y="532"/>
                  </a:lnTo>
                  <a:lnTo>
                    <a:pt x="486" y="532"/>
                  </a:lnTo>
                  <a:lnTo>
                    <a:pt x="485" y="532"/>
                  </a:lnTo>
                  <a:lnTo>
                    <a:pt x="485" y="533"/>
                  </a:lnTo>
                  <a:lnTo>
                    <a:pt x="483" y="533"/>
                  </a:lnTo>
                  <a:lnTo>
                    <a:pt x="483" y="535"/>
                  </a:lnTo>
                  <a:lnTo>
                    <a:pt x="485" y="535"/>
                  </a:lnTo>
                  <a:lnTo>
                    <a:pt x="485" y="536"/>
                  </a:lnTo>
                  <a:lnTo>
                    <a:pt x="483" y="536"/>
                  </a:lnTo>
                  <a:lnTo>
                    <a:pt x="482" y="536"/>
                  </a:lnTo>
                  <a:lnTo>
                    <a:pt x="482" y="538"/>
                  </a:lnTo>
                  <a:lnTo>
                    <a:pt x="483" y="538"/>
                  </a:lnTo>
                  <a:lnTo>
                    <a:pt x="483" y="539"/>
                  </a:lnTo>
                  <a:lnTo>
                    <a:pt x="485" y="539"/>
                  </a:lnTo>
                  <a:lnTo>
                    <a:pt x="486" y="539"/>
                  </a:lnTo>
                  <a:lnTo>
                    <a:pt x="488" y="539"/>
                  </a:lnTo>
                  <a:lnTo>
                    <a:pt x="489" y="541"/>
                  </a:lnTo>
                  <a:lnTo>
                    <a:pt x="489" y="539"/>
                  </a:lnTo>
                  <a:lnTo>
                    <a:pt x="491" y="541"/>
                  </a:lnTo>
                  <a:lnTo>
                    <a:pt x="492" y="541"/>
                  </a:lnTo>
                  <a:lnTo>
                    <a:pt x="494" y="541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5" y="542"/>
                  </a:lnTo>
                  <a:lnTo>
                    <a:pt x="497" y="542"/>
                  </a:lnTo>
                  <a:lnTo>
                    <a:pt x="498" y="542"/>
                  </a:lnTo>
                  <a:lnTo>
                    <a:pt x="500" y="542"/>
                  </a:lnTo>
                  <a:lnTo>
                    <a:pt x="501" y="542"/>
                  </a:lnTo>
                  <a:lnTo>
                    <a:pt x="504" y="542"/>
                  </a:lnTo>
                  <a:lnTo>
                    <a:pt x="506" y="542"/>
                  </a:lnTo>
                  <a:lnTo>
                    <a:pt x="506" y="541"/>
                  </a:lnTo>
                  <a:lnTo>
                    <a:pt x="507" y="541"/>
                  </a:lnTo>
                  <a:lnTo>
                    <a:pt x="507" y="542"/>
                  </a:lnTo>
                  <a:lnTo>
                    <a:pt x="508" y="542"/>
                  </a:lnTo>
                  <a:lnTo>
                    <a:pt x="508" y="541"/>
                  </a:lnTo>
                  <a:lnTo>
                    <a:pt x="511" y="541"/>
                  </a:lnTo>
                  <a:lnTo>
                    <a:pt x="513" y="541"/>
                  </a:lnTo>
                  <a:lnTo>
                    <a:pt x="513" y="539"/>
                  </a:lnTo>
                  <a:lnTo>
                    <a:pt x="514" y="539"/>
                  </a:lnTo>
                  <a:lnTo>
                    <a:pt x="514" y="541"/>
                  </a:lnTo>
                  <a:lnTo>
                    <a:pt x="516" y="541"/>
                  </a:lnTo>
                  <a:lnTo>
                    <a:pt x="516" y="539"/>
                  </a:lnTo>
                  <a:lnTo>
                    <a:pt x="517" y="539"/>
                  </a:lnTo>
                  <a:lnTo>
                    <a:pt x="517" y="538"/>
                  </a:lnTo>
                  <a:lnTo>
                    <a:pt x="519" y="538"/>
                  </a:lnTo>
                  <a:lnTo>
                    <a:pt x="520" y="536"/>
                  </a:lnTo>
                  <a:lnTo>
                    <a:pt x="522" y="536"/>
                  </a:lnTo>
                  <a:lnTo>
                    <a:pt x="522" y="535"/>
                  </a:lnTo>
                  <a:lnTo>
                    <a:pt x="523" y="535"/>
                  </a:lnTo>
                  <a:lnTo>
                    <a:pt x="523" y="536"/>
                  </a:lnTo>
                  <a:lnTo>
                    <a:pt x="523" y="538"/>
                  </a:lnTo>
                  <a:lnTo>
                    <a:pt x="525" y="538"/>
                  </a:lnTo>
                  <a:lnTo>
                    <a:pt x="525" y="539"/>
                  </a:lnTo>
                  <a:lnTo>
                    <a:pt x="525" y="541"/>
                  </a:lnTo>
                  <a:lnTo>
                    <a:pt x="526" y="542"/>
                  </a:lnTo>
                  <a:lnTo>
                    <a:pt x="528" y="542"/>
                  </a:lnTo>
                  <a:lnTo>
                    <a:pt x="528" y="541"/>
                  </a:lnTo>
                  <a:lnTo>
                    <a:pt x="529" y="541"/>
                  </a:lnTo>
                  <a:lnTo>
                    <a:pt x="529" y="539"/>
                  </a:lnTo>
                  <a:lnTo>
                    <a:pt x="529" y="539"/>
                  </a:lnTo>
                  <a:lnTo>
                    <a:pt x="529" y="541"/>
                  </a:lnTo>
                  <a:lnTo>
                    <a:pt x="529" y="542"/>
                  </a:lnTo>
                  <a:lnTo>
                    <a:pt x="529" y="544"/>
                  </a:lnTo>
                  <a:lnTo>
                    <a:pt x="529" y="545"/>
                  </a:lnTo>
                  <a:lnTo>
                    <a:pt x="529" y="547"/>
                  </a:lnTo>
                  <a:lnTo>
                    <a:pt x="531" y="547"/>
                  </a:lnTo>
                  <a:lnTo>
                    <a:pt x="529" y="548"/>
                  </a:lnTo>
                  <a:lnTo>
                    <a:pt x="531" y="548"/>
                  </a:lnTo>
                  <a:lnTo>
                    <a:pt x="531" y="547"/>
                  </a:lnTo>
                  <a:lnTo>
                    <a:pt x="532" y="544"/>
                  </a:lnTo>
                  <a:lnTo>
                    <a:pt x="534" y="545"/>
                  </a:lnTo>
                  <a:lnTo>
                    <a:pt x="535" y="545"/>
                  </a:lnTo>
                  <a:lnTo>
                    <a:pt x="535" y="547"/>
                  </a:lnTo>
                  <a:lnTo>
                    <a:pt x="535" y="548"/>
                  </a:lnTo>
                  <a:lnTo>
                    <a:pt x="537" y="548"/>
                  </a:lnTo>
                  <a:lnTo>
                    <a:pt x="538" y="549"/>
                  </a:lnTo>
                  <a:lnTo>
                    <a:pt x="538" y="551"/>
                  </a:lnTo>
                  <a:lnTo>
                    <a:pt x="538" y="552"/>
                  </a:lnTo>
                  <a:lnTo>
                    <a:pt x="537" y="552"/>
                  </a:lnTo>
                  <a:lnTo>
                    <a:pt x="535" y="552"/>
                  </a:lnTo>
                  <a:lnTo>
                    <a:pt x="535" y="554"/>
                  </a:lnTo>
                  <a:lnTo>
                    <a:pt x="534" y="552"/>
                  </a:lnTo>
                  <a:lnTo>
                    <a:pt x="532" y="551"/>
                  </a:lnTo>
                  <a:lnTo>
                    <a:pt x="532" y="552"/>
                  </a:lnTo>
                  <a:lnTo>
                    <a:pt x="534" y="552"/>
                  </a:lnTo>
                  <a:lnTo>
                    <a:pt x="534" y="554"/>
                  </a:lnTo>
                  <a:lnTo>
                    <a:pt x="535" y="554"/>
                  </a:lnTo>
                  <a:lnTo>
                    <a:pt x="535" y="555"/>
                  </a:lnTo>
                  <a:lnTo>
                    <a:pt x="537" y="555"/>
                  </a:lnTo>
                  <a:lnTo>
                    <a:pt x="537" y="557"/>
                  </a:lnTo>
                  <a:lnTo>
                    <a:pt x="537" y="558"/>
                  </a:lnTo>
                  <a:lnTo>
                    <a:pt x="538" y="558"/>
                  </a:lnTo>
                  <a:lnTo>
                    <a:pt x="538" y="560"/>
                  </a:lnTo>
                  <a:lnTo>
                    <a:pt x="539" y="560"/>
                  </a:lnTo>
                  <a:lnTo>
                    <a:pt x="539" y="558"/>
                  </a:lnTo>
                  <a:lnTo>
                    <a:pt x="539" y="557"/>
                  </a:lnTo>
                  <a:lnTo>
                    <a:pt x="541" y="557"/>
                  </a:lnTo>
                  <a:lnTo>
                    <a:pt x="541" y="558"/>
                  </a:lnTo>
                  <a:lnTo>
                    <a:pt x="542" y="558"/>
                  </a:lnTo>
                  <a:lnTo>
                    <a:pt x="541" y="557"/>
                  </a:lnTo>
                  <a:lnTo>
                    <a:pt x="542" y="557"/>
                  </a:lnTo>
                  <a:lnTo>
                    <a:pt x="544" y="557"/>
                  </a:lnTo>
                  <a:lnTo>
                    <a:pt x="542" y="554"/>
                  </a:lnTo>
                  <a:lnTo>
                    <a:pt x="542" y="552"/>
                  </a:lnTo>
                  <a:lnTo>
                    <a:pt x="544" y="552"/>
                  </a:lnTo>
                  <a:lnTo>
                    <a:pt x="542" y="551"/>
                  </a:lnTo>
                  <a:lnTo>
                    <a:pt x="541" y="551"/>
                  </a:lnTo>
                  <a:lnTo>
                    <a:pt x="541" y="549"/>
                  </a:lnTo>
                  <a:lnTo>
                    <a:pt x="541" y="548"/>
                  </a:lnTo>
                  <a:lnTo>
                    <a:pt x="539" y="548"/>
                  </a:lnTo>
                  <a:lnTo>
                    <a:pt x="539" y="547"/>
                  </a:lnTo>
                  <a:lnTo>
                    <a:pt x="541" y="547"/>
                  </a:lnTo>
                  <a:lnTo>
                    <a:pt x="541" y="545"/>
                  </a:lnTo>
                  <a:lnTo>
                    <a:pt x="539" y="545"/>
                  </a:lnTo>
                  <a:lnTo>
                    <a:pt x="539" y="544"/>
                  </a:lnTo>
                  <a:lnTo>
                    <a:pt x="538" y="544"/>
                  </a:lnTo>
                  <a:lnTo>
                    <a:pt x="538" y="542"/>
                  </a:lnTo>
                  <a:lnTo>
                    <a:pt x="537" y="542"/>
                  </a:lnTo>
                  <a:lnTo>
                    <a:pt x="537" y="541"/>
                  </a:lnTo>
                  <a:lnTo>
                    <a:pt x="538" y="539"/>
                  </a:lnTo>
                  <a:lnTo>
                    <a:pt x="538" y="538"/>
                  </a:lnTo>
                  <a:lnTo>
                    <a:pt x="539" y="538"/>
                  </a:lnTo>
                  <a:lnTo>
                    <a:pt x="539" y="536"/>
                  </a:lnTo>
                  <a:lnTo>
                    <a:pt x="539" y="535"/>
                  </a:lnTo>
                  <a:lnTo>
                    <a:pt x="541" y="535"/>
                  </a:lnTo>
                  <a:lnTo>
                    <a:pt x="542" y="535"/>
                  </a:lnTo>
                  <a:lnTo>
                    <a:pt x="542" y="533"/>
                  </a:lnTo>
                  <a:lnTo>
                    <a:pt x="544" y="533"/>
                  </a:lnTo>
                  <a:lnTo>
                    <a:pt x="545" y="533"/>
                  </a:lnTo>
                  <a:lnTo>
                    <a:pt x="547" y="533"/>
                  </a:lnTo>
                  <a:lnTo>
                    <a:pt x="547" y="532"/>
                  </a:lnTo>
                  <a:lnTo>
                    <a:pt x="548" y="532"/>
                  </a:lnTo>
                  <a:lnTo>
                    <a:pt x="550" y="532"/>
                  </a:lnTo>
                  <a:lnTo>
                    <a:pt x="548" y="530"/>
                  </a:lnTo>
                  <a:lnTo>
                    <a:pt x="550" y="530"/>
                  </a:lnTo>
                  <a:lnTo>
                    <a:pt x="550" y="529"/>
                  </a:lnTo>
                  <a:lnTo>
                    <a:pt x="550" y="527"/>
                  </a:lnTo>
                  <a:lnTo>
                    <a:pt x="551" y="527"/>
                  </a:lnTo>
                  <a:lnTo>
                    <a:pt x="553" y="527"/>
                  </a:lnTo>
                  <a:lnTo>
                    <a:pt x="554" y="527"/>
                  </a:lnTo>
                  <a:lnTo>
                    <a:pt x="554" y="526"/>
                  </a:lnTo>
                  <a:lnTo>
                    <a:pt x="556" y="526"/>
                  </a:lnTo>
                  <a:lnTo>
                    <a:pt x="556" y="527"/>
                  </a:lnTo>
                  <a:lnTo>
                    <a:pt x="557" y="527"/>
                  </a:lnTo>
                  <a:lnTo>
                    <a:pt x="560" y="530"/>
                  </a:lnTo>
                  <a:lnTo>
                    <a:pt x="560" y="529"/>
                  </a:lnTo>
                  <a:lnTo>
                    <a:pt x="562" y="529"/>
                  </a:lnTo>
                  <a:lnTo>
                    <a:pt x="562" y="530"/>
                  </a:lnTo>
                  <a:lnTo>
                    <a:pt x="563" y="530"/>
                  </a:lnTo>
                  <a:lnTo>
                    <a:pt x="563" y="532"/>
                  </a:lnTo>
                  <a:lnTo>
                    <a:pt x="563" y="533"/>
                  </a:lnTo>
                  <a:lnTo>
                    <a:pt x="565" y="533"/>
                  </a:lnTo>
                  <a:lnTo>
                    <a:pt x="565" y="535"/>
                  </a:lnTo>
                  <a:lnTo>
                    <a:pt x="565" y="535"/>
                  </a:lnTo>
                  <a:lnTo>
                    <a:pt x="566" y="535"/>
                  </a:lnTo>
                  <a:lnTo>
                    <a:pt x="568" y="535"/>
                  </a:lnTo>
                  <a:lnTo>
                    <a:pt x="569" y="535"/>
                  </a:lnTo>
                  <a:lnTo>
                    <a:pt x="570" y="535"/>
                  </a:lnTo>
                  <a:lnTo>
                    <a:pt x="570" y="533"/>
                  </a:lnTo>
                  <a:lnTo>
                    <a:pt x="570" y="532"/>
                  </a:lnTo>
                  <a:lnTo>
                    <a:pt x="572" y="532"/>
                  </a:lnTo>
                  <a:lnTo>
                    <a:pt x="572" y="533"/>
                  </a:lnTo>
                  <a:lnTo>
                    <a:pt x="572" y="535"/>
                  </a:lnTo>
                  <a:lnTo>
                    <a:pt x="572" y="536"/>
                  </a:lnTo>
                  <a:lnTo>
                    <a:pt x="573" y="536"/>
                  </a:lnTo>
                  <a:lnTo>
                    <a:pt x="573" y="538"/>
                  </a:lnTo>
                  <a:lnTo>
                    <a:pt x="575" y="538"/>
                  </a:lnTo>
                  <a:lnTo>
                    <a:pt x="576" y="539"/>
                  </a:lnTo>
                  <a:lnTo>
                    <a:pt x="578" y="539"/>
                  </a:lnTo>
                  <a:lnTo>
                    <a:pt x="579" y="541"/>
                  </a:lnTo>
                  <a:lnTo>
                    <a:pt x="581" y="541"/>
                  </a:lnTo>
                  <a:lnTo>
                    <a:pt x="582" y="541"/>
                  </a:lnTo>
                  <a:lnTo>
                    <a:pt x="584" y="541"/>
                  </a:lnTo>
                  <a:lnTo>
                    <a:pt x="585" y="542"/>
                  </a:lnTo>
                  <a:lnTo>
                    <a:pt x="587" y="542"/>
                  </a:lnTo>
                  <a:lnTo>
                    <a:pt x="587" y="541"/>
                  </a:lnTo>
                  <a:lnTo>
                    <a:pt x="588" y="541"/>
                  </a:lnTo>
                  <a:lnTo>
                    <a:pt x="590" y="541"/>
                  </a:lnTo>
                  <a:lnTo>
                    <a:pt x="591" y="541"/>
                  </a:lnTo>
                  <a:lnTo>
                    <a:pt x="591" y="539"/>
                  </a:lnTo>
                  <a:lnTo>
                    <a:pt x="593" y="539"/>
                  </a:lnTo>
                  <a:lnTo>
                    <a:pt x="594" y="539"/>
                  </a:lnTo>
                  <a:lnTo>
                    <a:pt x="597" y="539"/>
                  </a:lnTo>
                  <a:lnTo>
                    <a:pt x="599" y="539"/>
                  </a:lnTo>
                  <a:lnTo>
                    <a:pt x="600" y="539"/>
                  </a:lnTo>
                  <a:lnTo>
                    <a:pt x="600" y="539"/>
                  </a:lnTo>
                  <a:lnTo>
                    <a:pt x="601" y="539"/>
                  </a:lnTo>
                  <a:lnTo>
                    <a:pt x="601" y="541"/>
                  </a:lnTo>
                  <a:lnTo>
                    <a:pt x="603" y="541"/>
                  </a:lnTo>
                  <a:lnTo>
                    <a:pt x="604" y="541"/>
                  </a:lnTo>
                  <a:lnTo>
                    <a:pt x="606" y="541"/>
                  </a:lnTo>
                  <a:lnTo>
                    <a:pt x="606" y="539"/>
                  </a:lnTo>
                  <a:lnTo>
                    <a:pt x="607" y="539"/>
                  </a:lnTo>
                  <a:lnTo>
                    <a:pt x="607" y="541"/>
                  </a:lnTo>
                  <a:lnTo>
                    <a:pt x="609" y="539"/>
                  </a:lnTo>
                  <a:lnTo>
                    <a:pt x="609" y="538"/>
                  </a:lnTo>
                  <a:lnTo>
                    <a:pt x="607" y="538"/>
                  </a:lnTo>
                  <a:lnTo>
                    <a:pt x="606" y="536"/>
                  </a:lnTo>
                  <a:lnTo>
                    <a:pt x="606" y="535"/>
                  </a:lnTo>
                  <a:lnTo>
                    <a:pt x="606" y="533"/>
                  </a:lnTo>
                  <a:lnTo>
                    <a:pt x="607" y="535"/>
                  </a:lnTo>
                  <a:lnTo>
                    <a:pt x="609" y="536"/>
                  </a:lnTo>
                  <a:lnTo>
                    <a:pt x="610" y="538"/>
                  </a:lnTo>
                  <a:lnTo>
                    <a:pt x="610" y="536"/>
                  </a:lnTo>
                  <a:lnTo>
                    <a:pt x="609" y="536"/>
                  </a:lnTo>
                  <a:lnTo>
                    <a:pt x="609" y="535"/>
                  </a:lnTo>
                  <a:lnTo>
                    <a:pt x="609" y="533"/>
                  </a:lnTo>
                  <a:lnTo>
                    <a:pt x="607" y="533"/>
                  </a:lnTo>
                  <a:lnTo>
                    <a:pt x="607" y="532"/>
                  </a:lnTo>
                  <a:lnTo>
                    <a:pt x="609" y="532"/>
                  </a:lnTo>
                  <a:lnTo>
                    <a:pt x="607" y="530"/>
                  </a:lnTo>
                  <a:lnTo>
                    <a:pt x="607" y="529"/>
                  </a:lnTo>
                  <a:lnTo>
                    <a:pt x="609" y="527"/>
                  </a:lnTo>
                  <a:lnTo>
                    <a:pt x="610" y="529"/>
                  </a:lnTo>
                  <a:lnTo>
                    <a:pt x="610" y="527"/>
                  </a:lnTo>
                  <a:lnTo>
                    <a:pt x="612" y="529"/>
                  </a:lnTo>
                  <a:lnTo>
                    <a:pt x="612" y="527"/>
                  </a:lnTo>
                  <a:lnTo>
                    <a:pt x="613" y="527"/>
                  </a:lnTo>
                  <a:lnTo>
                    <a:pt x="613" y="526"/>
                  </a:lnTo>
                  <a:lnTo>
                    <a:pt x="612" y="526"/>
                  </a:lnTo>
                  <a:lnTo>
                    <a:pt x="612" y="524"/>
                  </a:lnTo>
                  <a:lnTo>
                    <a:pt x="613" y="524"/>
                  </a:lnTo>
                  <a:lnTo>
                    <a:pt x="615" y="524"/>
                  </a:lnTo>
                  <a:lnTo>
                    <a:pt x="616" y="524"/>
                  </a:lnTo>
                  <a:lnTo>
                    <a:pt x="618" y="526"/>
                  </a:lnTo>
                  <a:lnTo>
                    <a:pt x="619" y="527"/>
                  </a:lnTo>
                  <a:lnTo>
                    <a:pt x="619" y="529"/>
                  </a:lnTo>
                  <a:lnTo>
                    <a:pt x="619" y="530"/>
                  </a:lnTo>
                  <a:lnTo>
                    <a:pt x="621" y="530"/>
                  </a:lnTo>
                  <a:lnTo>
                    <a:pt x="622" y="529"/>
                  </a:lnTo>
                  <a:lnTo>
                    <a:pt x="622" y="530"/>
                  </a:lnTo>
                  <a:lnTo>
                    <a:pt x="624" y="529"/>
                  </a:lnTo>
                  <a:lnTo>
                    <a:pt x="624" y="530"/>
                  </a:lnTo>
                  <a:lnTo>
                    <a:pt x="624" y="532"/>
                  </a:lnTo>
                  <a:lnTo>
                    <a:pt x="622" y="533"/>
                  </a:lnTo>
                  <a:lnTo>
                    <a:pt x="621" y="533"/>
                  </a:lnTo>
                  <a:lnTo>
                    <a:pt x="621" y="535"/>
                  </a:lnTo>
                  <a:lnTo>
                    <a:pt x="622" y="535"/>
                  </a:lnTo>
                  <a:lnTo>
                    <a:pt x="624" y="535"/>
                  </a:lnTo>
                  <a:lnTo>
                    <a:pt x="624" y="533"/>
                  </a:lnTo>
                  <a:lnTo>
                    <a:pt x="624" y="532"/>
                  </a:lnTo>
                  <a:lnTo>
                    <a:pt x="625" y="532"/>
                  </a:lnTo>
                  <a:lnTo>
                    <a:pt x="627" y="530"/>
                  </a:lnTo>
                  <a:lnTo>
                    <a:pt x="628" y="530"/>
                  </a:lnTo>
                  <a:lnTo>
                    <a:pt x="627" y="532"/>
                  </a:lnTo>
                  <a:lnTo>
                    <a:pt x="627" y="533"/>
                  </a:lnTo>
                  <a:lnTo>
                    <a:pt x="627" y="535"/>
                  </a:lnTo>
                  <a:lnTo>
                    <a:pt x="627" y="536"/>
                  </a:lnTo>
                  <a:lnTo>
                    <a:pt x="627" y="538"/>
                  </a:lnTo>
                  <a:lnTo>
                    <a:pt x="627" y="539"/>
                  </a:lnTo>
                  <a:lnTo>
                    <a:pt x="625" y="539"/>
                  </a:lnTo>
                  <a:lnTo>
                    <a:pt x="625" y="541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5" y="544"/>
                  </a:lnTo>
                  <a:lnTo>
                    <a:pt x="624" y="545"/>
                  </a:lnTo>
                  <a:lnTo>
                    <a:pt x="624" y="547"/>
                  </a:lnTo>
                  <a:lnTo>
                    <a:pt x="625" y="547"/>
                  </a:lnTo>
                  <a:lnTo>
                    <a:pt x="627" y="547"/>
                  </a:lnTo>
                  <a:lnTo>
                    <a:pt x="627" y="548"/>
                  </a:lnTo>
                  <a:lnTo>
                    <a:pt x="627" y="548"/>
                  </a:lnTo>
                  <a:lnTo>
                    <a:pt x="625" y="548"/>
                  </a:lnTo>
                  <a:lnTo>
                    <a:pt x="625" y="549"/>
                  </a:lnTo>
                  <a:lnTo>
                    <a:pt x="627" y="549"/>
                  </a:lnTo>
                  <a:lnTo>
                    <a:pt x="628" y="548"/>
                  </a:lnTo>
                  <a:lnTo>
                    <a:pt x="630" y="548"/>
                  </a:lnTo>
                  <a:lnTo>
                    <a:pt x="630" y="548"/>
                  </a:lnTo>
                  <a:lnTo>
                    <a:pt x="631" y="548"/>
                  </a:lnTo>
                  <a:lnTo>
                    <a:pt x="631" y="548"/>
                  </a:lnTo>
                  <a:lnTo>
                    <a:pt x="630" y="549"/>
                  </a:lnTo>
                  <a:lnTo>
                    <a:pt x="631" y="551"/>
                  </a:lnTo>
                  <a:lnTo>
                    <a:pt x="633" y="551"/>
                  </a:lnTo>
                  <a:lnTo>
                    <a:pt x="633" y="549"/>
                  </a:lnTo>
                  <a:lnTo>
                    <a:pt x="634" y="549"/>
                  </a:lnTo>
                  <a:lnTo>
                    <a:pt x="634" y="548"/>
                  </a:lnTo>
                  <a:lnTo>
                    <a:pt x="633" y="548"/>
                  </a:lnTo>
                  <a:lnTo>
                    <a:pt x="633" y="548"/>
                  </a:lnTo>
                  <a:lnTo>
                    <a:pt x="633" y="547"/>
                  </a:lnTo>
                  <a:lnTo>
                    <a:pt x="633" y="545"/>
                  </a:lnTo>
                  <a:lnTo>
                    <a:pt x="631" y="544"/>
                  </a:lnTo>
                  <a:lnTo>
                    <a:pt x="631" y="542"/>
                  </a:lnTo>
                  <a:lnTo>
                    <a:pt x="630" y="542"/>
                  </a:lnTo>
                  <a:lnTo>
                    <a:pt x="630" y="541"/>
                  </a:lnTo>
                  <a:lnTo>
                    <a:pt x="630" y="539"/>
                  </a:lnTo>
                  <a:lnTo>
                    <a:pt x="631" y="539"/>
                  </a:lnTo>
                  <a:lnTo>
                    <a:pt x="631" y="538"/>
                  </a:lnTo>
                  <a:lnTo>
                    <a:pt x="631" y="536"/>
                  </a:lnTo>
                  <a:lnTo>
                    <a:pt x="631" y="535"/>
                  </a:lnTo>
                  <a:lnTo>
                    <a:pt x="631" y="533"/>
                  </a:lnTo>
                  <a:lnTo>
                    <a:pt x="633" y="533"/>
                  </a:lnTo>
                  <a:lnTo>
                    <a:pt x="634" y="533"/>
                  </a:lnTo>
                  <a:lnTo>
                    <a:pt x="635" y="535"/>
                  </a:lnTo>
                  <a:lnTo>
                    <a:pt x="635" y="535"/>
                  </a:lnTo>
                  <a:lnTo>
                    <a:pt x="635" y="533"/>
                  </a:lnTo>
                  <a:lnTo>
                    <a:pt x="637" y="533"/>
                  </a:lnTo>
                  <a:lnTo>
                    <a:pt x="637" y="532"/>
                  </a:lnTo>
                  <a:lnTo>
                    <a:pt x="638" y="532"/>
                  </a:lnTo>
                  <a:lnTo>
                    <a:pt x="638" y="530"/>
                  </a:lnTo>
                  <a:lnTo>
                    <a:pt x="640" y="530"/>
                  </a:lnTo>
                  <a:lnTo>
                    <a:pt x="640" y="529"/>
                  </a:lnTo>
                  <a:lnTo>
                    <a:pt x="640" y="527"/>
                  </a:lnTo>
                  <a:lnTo>
                    <a:pt x="641" y="526"/>
                  </a:lnTo>
                  <a:lnTo>
                    <a:pt x="643" y="524"/>
                  </a:lnTo>
                  <a:lnTo>
                    <a:pt x="644" y="524"/>
                  </a:lnTo>
                  <a:lnTo>
                    <a:pt x="644" y="523"/>
                  </a:lnTo>
                  <a:lnTo>
                    <a:pt x="646" y="523"/>
                  </a:lnTo>
                  <a:lnTo>
                    <a:pt x="646" y="521"/>
                  </a:lnTo>
                  <a:lnTo>
                    <a:pt x="644" y="523"/>
                  </a:lnTo>
                  <a:lnTo>
                    <a:pt x="643" y="523"/>
                  </a:lnTo>
                  <a:lnTo>
                    <a:pt x="643" y="521"/>
                  </a:lnTo>
                  <a:lnTo>
                    <a:pt x="644" y="521"/>
                  </a:lnTo>
                  <a:lnTo>
                    <a:pt x="644" y="520"/>
                  </a:lnTo>
                  <a:lnTo>
                    <a:pt x="644" y="518"/>
                  </a:lnTo>
                  <a:lnTo>
                    <a:pt x="644" y="517"/>
                  </a:lnTo>
                  <a:lnTo>
                    <a:pt x="644" y="516"/>
                  </a:lnTo>
                  <a:lnTo>
                    <a:pt x="643" y="516"/>
                  </a:lnTo>
                  <a:lnTo>
                    <a:pt x="643" y="514"/>
                  </a:lnTo>
                  <a:lnTo>
                    <a:pt x="643" y="513"/>
                  </a:lnTo>
                  <a:lnTo>
                    <a:pt x="641" y="514"/>
                  </a:lnTo>
                  <a:lnTo>
                    <a:pt x="641" y="516"/>
                  </a:lnTo>
                  <a:lnTo>
                    <a:pt x="641" y="517"/>
                  </a:lnTo>
                  <a:lnTo>
                    <a:pt x="641" y="518"/>
                  </a:lnTo>
                  <a:lnTo>
                    <a:pt x="641" y="520"/>
                  </a:lnTo>
                  <a:lnTo>
                    <a:pt x="640" y="520"/>
                  </a:lnTo>
                  <a:lnTo>
                    <a:pt x="638" y="520"/>
                  </a:lnTo>
                  <a:lnTo>
                    <a:pt x="637" y="520"/>
                  </a:lnTo>
                  <a:lnTo>
                    <a:pt x="637" y="518"/>
                  </a:lnTo>
                  <a:lnTo>
                    <a:pt x="637" y="517"/>
                  </a:lnTo>
                  <a:lnTo>
                    <a:pt x="637" y="516"/>
                  </a:lnTo>
                  <a:lnTo>
                    <a:pt x="637" y="514"/>
                  </a:lnTo>
                  <a:lnTo>
                    <a:pt x="638" y="516"/>
                  </a:lnTo>
                  <a:lnTo>
                    <a:pt x="638" y="514"/>
                  </a:lnTo>
                  <a:lnTo>
                    <a:pt x="640" y="514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38" y="513"/>
                  </a:lnTo>
                  <a:lnTo>
                    <a:pt x="638" y="511"/>
                  </a:lnTo>
                  <a:lnTo>
                    <a:pt x="638" y="510"/>
                  </a:lnTo>
                  <a:lnTo>
                    <a:pt x="640" y="508"/>
                  </a:lnTo>
                  <a:lnTo>
                    <a:pt x="641" y="508"/>
                  </a:lnTo>
                  <a:lnTo>
                    <a:pt x="643" y="508"/>
                  </a:lnTo>
                  <a:lnTo>
                    <a:pt x="643" y="510"/>
                  </a:lnTo>
                  <a:lnTo>
                    <a:pt x="643" y="511"/>
                  </a:lnTo>
                  <a:lnTo>
                    <a:pt x="644" y="511"/>
                  </a:lnTo>
                  <a:lnTo>
                    <a:pt x="644" y="510"/>
                  </a:lnTo>
                  <a:lnTo>
                    <a:pt x="646" y="508"/>
                  </a:lnTo>
                  <a:lnTo>
                    <a:pt x="644" y="508"/>
                  </a:lnTo>
                  <a:lnTo>
                    <a:pt x="646" y="507"/>
                  </a:lnTo>
                  <a:lnTo>
                    <a:pt x="646" y="505"/>
                  </a:lnTo>
                  <a:lnTo>
                    <a:pt x="646" y="504"/>
                  </a:lnTo>
                  <a:lnTo>
                    <a:pt x="644" y="504"/>
                  </a:lnTo>
                  <a:lnTo>
                    <a:pt x="643" y="505"/>
                  </a:lnTo>
                  <a:lnTo>
                    <a:pt x="643" y="507"/>
                  </a:lnTo>
                  <a:lnTo>
                    <a:pt x="641" y="507"/>
                  </a:lnTo>
                  <a:lnTo>
                    <a:pt x="640" y="507"/>
                  </a:lnTo>
                  <a:lnTo>
                    <a:pt x="638" y="505"/>
                  </a:lnTo>
                  <a:lnTo>
                    <a:pt x="638" y="504"/>
                  </a:lnTo>
                  <a:lnTo>
                    <a:pt x="637" y="504"/>
                  </a:lnTo>
                  <a:lnTo>
                    <a:pt x="637" y="502"/>
                  </a:lnTo>
                  <a:lnTo>
                    <a:pt x="637" y="501"/>
                  </a:lnTo>
                  <a:lnTo>
                    <a:pt x="635" y="501"/>
                  </a:lnTo>
                  <a:lnTo>
                    <a:pt x="635" y="502"/>
                  </a:lnTo>
                  <a:lnTo>
                    <a:pt x="635" y="504"/>
                  </a:lnTo>
                  <a:lnTo>
                    <a:pt x="635" y="504"/>
                  </a:lnTo>
                  <a:lnTo>
                    <a:pt x="635" y="502"/>
                  </a:lnTo>
                  <a:lnTo>
                    <a:pt x="634" y="502"/>
                  </a:lnTo>
                  <a:lnTo>
                    <a:pt x="633" y="501"/>
                  </a:lnTo>
                  <a:lnTo>
                    <a:pt x="631" y="501"/>
                  </a:lnTo>
                  <a:lnTo>
                    <a:pt x="631" y="499"/>
                  </a:lnTo>
                  <a:lnTo>
                    <a:pt x="630" y="498"/>
                  </a:lnTo>
                  <a:lnTo>
                    <a:pt x="630" y="499"/>
                  </a:lnTo>
                  <a:lnTo>
                    <a:pt x="628" y="499"/>
                  </a:lnTo>
                  <a:lnTo>
                    <a:pt x="628" y="498"/>
                  </a:lnTo>
                  <a:lnTo>
                    <a:pt x="627" y="498"/>
                  </a:lnTo>
                  <a:lnTo>
                    <a:pt x="627" y="496"/>
                  </a:lnTo>
                  <a:lnTo>
                    <a:pt x="627" y="495"/>
                  </a:lnTo>
                  <a:lnTo>
                    <a:pt x="625" y="495"/>
                  </a:lnTo>
                  <a:lnTo>
                    <a:pt x="624" y="492"/>
                  </a:lnTo>
                  <a:lnTo>
                    <a:pt x="624" y="490"/>
                  </a:lnTo>
                  <a:lnTo>
                    <a:pt x="624" y="489"/>
                  </a:lnTo>
                  <a:lnTo>
                    <a:pt x="622" y="489"/>
                  </a:lnTo>
                  <a:lnTo>
                    <a:pt x="624" y="486"/>
                  </a:lnTo>
                  <a:lnTo>
                    <a:pt x="624" y="484"/>
                  </a:lnTo>
                  <a:lnTo>
                    <a:pt x="625" y="484"/>
                  </a:lnTo>
                  <a:lnTo>
                    <a:pt x="625" y="483"/>
                  </a:lnTo>
                  <a:lnTo>
                    <a:pt x="625" y="482"/>
                  </a:lnTo>
                  <a:lnTo>
                    <a:pt x="627" y="482"/>
                  </a:lnTo>
                  <a:lnTo>
                    <a:pt x="627" y="480"/>
                  </a:lnTo>
                  <a:lnTo>
                    <a:pt x="627" y="479"/>
                  </a:lnTo>
                  <a:lnTo>
                    <a:pt x="625" y="479"/>
                  </a:lnTo>
                  <a:lnTo>
                    <a:pt x="624" y="477"/>
                  </a:lnTo>
                  <a:lnTo>
                    <a:pt x="624" y="477"/>
                  </a:lnTo>
                  <a:lnTo>
                    <a:pt x="622" y="477"/>
                  </a:lnTo>
                  <a:lnTo>
                    <a:pt x="622" y="476"/>
                  </a:lnTo>
                  <a:lnTo>
                    <a:pt x="624" y="474"/>
                  </a:lnTo>
                  <a:lnTo>
                    <a:pt x="624" y="473"/>
                  </a:lnTo>
                  <a:lnTo>
                    <a:pt x="624" y="471"/>
                  </a:lnTo>
                  <a:lnTo>
                    <a:pt x="624" y="470"/>
                  </a:lnTo>
                  <a:lnTo>
                    <a:pt x="624" y="468"/>
                  </a:lnTo>
                  <a:lnTo>
                    <a:pt x="625" y="468"/>
                  </a:lnTo>
                  <a:lnTo>
                    <a:pt x="624" y="467"/>
                  </a:lnTo>
                  <a:lnTo>
                    <a:pt x="624" y="465"/>
                  </a:lnTo>
                  <a:lnTo>
                    <a:pt x="625" y="465"/>
                  </a:lnTo>
                  <a:lnTo>
                    <a:pt x="625" y="464"/>
                  </a:lnTo>
                  <a:lnTo>
                    <a:pt x="625" y="462"/>
                  </a:lnTo>
                  <a:lnTo>
                    <a:pt x="627" y="462"/>
                  </a:lnTo>
                  <a:lnTo>
                    <a:pt x="628" y="462"/>
                  </a:lnTo>
                  <a:lnTo>
                    <a:pt x="628" y="464"/>
                  </a:lnTo>
                  <a:lnTo>
                    <a:pt x="630" y="465"/>
                  </a:lnTo>
                  <a:lnTo>
                    <a:pt x="631" y="465"/>
                  </a:lnTo>
                  <a:lnTo>
                    <a:pt x="631" y="464"/>
                  </a:lnTo>
                  <a:lnTo>
                    <a:pt x="631" y="462"/>
                  </a:lnTo>
                  <a:lnTo>
                    <a:pt x="631" y="461"/>
                  </a:lnTo>
                  <a:lnTo>
                    <a:pt x="631" y="459"/>
                  </a:lnTo>
                  <a:lnTo>
                    <a:pt x="630" y="459"/>
                  </a:lnTo>
                  <a:lnTo>
                    <a:pt x="628" y="459"/>
                  </a:lnTo>
                  <a:lnTo>
                    <a:pt x="628" y="458"/>
                  </a:lnTo>
                  <a:lnTo>
                    <a:pt x="628" y="456"/>
                  </a:lnTo>
                  <a:lnTo>
                    <a:pt x="630" y="456"/>
                  </a:lnTo>
                  <a:lnTo>
                    <a:pt x="630" y="455"/>
                  </a:lnTo>
                  <a:lnTo>
                    <a:pt x="631" y="455"/>
                  </a:lnTo>
                  <a:lnTo>
                    <a:pt x="631" y="453"/>
                  </a:lnTo>
                  <a:lnTo>
                    <a:pt x="633" y="455"/>
                  </a:lnTo>
                  <a:lnTo>
                    <a:pt x="633" y="453"/>
                  </a:lnTo>
                  <a:lnTo>
                    <a:pt x="633" y="452"/>
                  </a:lnTo>
                  <a:lnTo>
                    <a:pt x="634" y="452"/>
                  </a:lnTo>
                  <a:lnTo>
                    <a:pt x="634" y="451"/>
                  </a:lnTo>
                  <a:lnTo>
                    <a:pt x="633" y="449"/>
                  </a:lnTo>
                  <a:lnTo>
                    <a:pt x="634" y="449"/>
                  </a:lnTo>
                  <a:lnTo>
                    <a:pt x="635" y="448"/>
                  </a:lnTo>
                  <a:lnTo>
                    <a:pt x="634" y="448"/>
                  </a:lnTo>
                  <a:lnTo>
                    <a:pt x="634" y="446"/>
                  </a:lnTo>
                  <a:lnTo>
                    <a:pt x="634" y="445"/>
                  </a:lnTo>
                  <a:lnTo>
                    <a:pt x="635" y="443"/>
                  </a:lnTo>
                  <a:lnTo>
                    <a:pt x="634" y="443"/>
                  </a:lnTo>
                  <a:lnTo>
                    <a:pt x="634" y="442"/>
                  </a:lnTo>
                  <a:lnTo>
                    <a:pt x="634" y="442"/>
                  </a:lnTo>
                  <a:lnTo>
                    <a:pt x="634" y="440"/>
                  </a:lnTo>
                  <a:lnTo>
                    <a:pt x="634" y="439"/>
                  </a:lnTo>
                  <a:lnTo>
                    <a:pt x="634" y="437"/>
                  </a:lnTo>
                  <a:lnTo>
                    <a:pt x="634" y="436"/>
                  </a:lnTo>
                  <a:lnTo>
                    <a:pt x="633" y="436"/>
                  </a:lnTo>
                  <a:lnTo>
                    <a:pt x="633" y="434"/>
                  </a:lnTo>
                  <a:lnTo>
                    <a:pt x="633" y="433"/>
                  </a:lnTo>
                  <a:lnTo>
                    <a:pt x="631" y="431"/>
                  </a:lnTo>
                  <a:lnTo>
                    <a:pt x="631" y="430"/>
                  </a:lnTo>
                  <a:lnTo>
                    <a:pt x="631" y="428"/>
                  </a:lnTo>
                  <a:lnTo>
                    <a:pt x="630" y="428"/>
                  </a:lnTo>
                  <a:lnTo>
                    <a:pt x="628" y="427"/>
                  </a:lnTo>
                  <a:lnTo>
                    <a:pt x="630" y="425"/>
                  </a:lnTo>
                  <a:lnTo>
                    <a:pt x="630" y="424"/>
                  </a:lnTo>
                  <a:lnTo>
                    <a:pt x="630" y="422"/>
                  </a:lnTo>
                  <a:lnTo>
                    <a:pt x="630" y="421"/>
                  </a:lnTo>
                  <a:lnTo>
                    <a:pt x="630" y="420"/>
                  </a:lnTo>
                  <a:lnTo>
                    <a:pt x="631" y="420"/>
                  </a:lnTo>
                  <a:lnTo>
                    <a:pt x="631" y="418"/>
                  </a:lnTo>
                  <a:lnTo>
                    <a:pt x="631" y="417"/>
                  </a:lnTo>
                  <a:lnTo>
                    <a:pt x="631" y="415"/>
                  </a:lnTo>
                  <a:lnTo>
                    <a:pt x="630" y="414"/>
                  </a:lnTo>
                  <a:lnTo>
                    <a:pt x="631" y="414"/>
                  </a:lnTo>
                  <a:lnTo>
                    <a:pt x="631" y="412"/>
                  </a:lnTo>
                  <a:lnTo>
                    <a:pt x="630" y="412"/>
                  </a:lnTo>
                  <a:lnTo>
                    <a:pt x="630" y="411"/>
                  </a:lnTo>
                  <a:lnTo>
                    <a:pt x="630" y="409"/>
                  </a:lnTo>
                  <a:lnTo>
                    <a:pt x="630" y="408"/>
                  </a:lnTo>
                  <a:lnTo>
                    <a:pt x="630" y="406"/>
                  </a:lnTo>
                  <a:lnTo>
                    <a:pt x="630" y="406"/>
                  </a:lnTo>
                  <a:lnTo>
                    <a:pt x="630" y="405"/>
                  </a:lnTo>
                  <a:lnTo>
                    <a:pt x="631" y="405"/>
                  </a:lnTo>
                  <a:lnTo>
                    <a:pt x="631" y="403"/>
                  </a:lnTo>
                  <a:lnTo>
                    <a:pt x="633" y="403"/>
                  </a:lnTo>
                  <a:lnTo>
                    <a:pt x="634" y="406"/>
                  </a:lnTo>
                  <a:lnTo>
                    <a:pt x="635" y="406"/>
                  </a:lnTo>
                  <a:lnTo>
                    <a:pt x="635" y="406"/>
                  </a:lnTo>
                  <a:lnTo>
                    <a:pt x="635" y="405"/>
                  </a:lnTo>
                  <a:lnTo>
                    <a:pt x="635" y="403"/>
                  </a:lnTo>
                  <a:lnTo>
                    <a:pt x="634" y="403"/>
                  </a:lnTo>
                  <a:lnTo>
                    <a:pt x="634" y="402"/>
                  </a:lnTo>
                  <a:lnTo>
                    <a:pt x="635" y="402"/>
                  </a:lnTo>
                  <a:lnTo>
                    <a:pt x="635" y="400"/>
                  </a:lnTo>
                  <a:lnTo>
                    <a:pt x="634" y="400"/>
                  </a:lnTo>
                  <a:lnTo>
                    <a:pt x="634" y="402"/>
                  </a:lnTo>
                  <a:lnTo>
                    <a:pt x="633" y="400"/>
                  </a:lnTo>
                  <a:lnTo>
                    <a:pt x="633" y="399"/>
                  </a:lnTo>
                  <a:lnTo>
                    <a:pt x="633" y="397"/>
                  </a:lnTo>
                  <a:lnTo>
                    <a:pt x="635" y="396"/>
                  </a:lnTo>
                  <a:lnTo>
                    <a:pt x="635" y="396"/>
                  </a:lnTo>
                  <a:lnTo>
                    <a:pt x="635" y="394"/>
                  </a:lnTo>
                  <a:lnTo>
                    <a:pt x="637" y="394"/>
                  </a:lnTo>
                  <a:lnTo>
                    <a:pt x="638" y="394"/>
                  </a:lnTo>
                  <a:lnTo>
                    <a:pt x="638" y="393"/>
                  </a:lnTo>
                  <a:lnTo>
                    <a:pt x="641" y="393"/>
                  </a:lnTo>
                  <a:lnTo>
                    <a:pt x="643" y="393"/>
                  </a:lnTo>
                  <a:lnTo>
                    <a:pt x="644" y="391"/>
                  </a:lnTo>
                  <a:lnTo>
                    <a:pt x="646" y="391"/>
                  </a:lnTo>
                  <a:lnTo>
                    <a:pt x="647" y="391"/>
                  </a:lnTo>
                  <a:lnTo>
                    <a:pt x="649" y="393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3" y="394"/>
                  </a:lnTo>
                  <a:lnTo>
                    <a:pt x="653" y="396"/>
                  </a:lnTo>
                  <a:lnTo>
                    <a:pt x="655" y="396"/>
                  </a:lnTo>
                  <a:lnTo>
                    <a:pt x="655" y="397"/>
                  </a:lnTo>
                  <a:lnTo>
                    <a:pt x="655" y="399"/>
                  </a:lnTo>
                  <a:lnTo>
                    <a:pt x="656" y="399"/>
                  </a:lnTo>
                  <a:lnTo>
                    <a:pt x="656" y="397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2" y="396"/>
                  </a:lnTo>
                  <a:lnTo>
                    <a:pt x="665" y="397"/>
                  </a:lnTo>
                  <a:lnTo>
                    <a:pt x="668" y="399"/>
                  </a:lnTo>
                  <a:lnTo>
                    <a:pt x="669" y="399"/>
                  </a:lnTo>
                  <a:lnTo>
                    <a:pt x="671" y="399"/>
                  </a:lnTo>
                  <a:lnTo>
                    <a:pt x="671" y="400"/>
                  </a:lnTo>
                  <a:lnTo>
                    <a:pt x="671" y="402"/>
                  </a:lnTo>
                  <a:lnTo>
                    <a:pt x="669" y="402"/>
                  </a:lnTo>
                  <a:lnTo>
                    <a:pt x="669" y="403"/>
                  </a:lnTo>
                  <a:lnTo>
                    <a:pt x="669" y="405"/>
                  </a:lnTo>
                  <a:lnTo>
                    <a:pt x="668" y="405"/>
                  </a:lnTo>
                  <a:lnTo>
                    <a:pt x="668" y="406"/>
                  </a:lnTo>
                  <a:lnTo>
                    <a:pt x="668" y="406"/>
                  </a:lnTo>
                  <a:lnTo>
                    <a:pt x="666" y="408"/>
                  </a:lnTo>
                  <a:lnTo>
                    <a:pt x="665" y="408"/>
                  </a:lnTo>
                  <a:lnTo>
                    <a:pt x="665" y="409"/>
                  </a:lnTo>
                  <a:lnTo>
                    <a:pt x="665" y="411"/>
                  </a:lnTo>
                  <a:lnTo>
                    <a:pt x="665" y="412"/>
                  </a:lnTo>
                  <a:lnTo>
                    <a:pt x="664" y="412"/>
                  </a:lnTo>
                  <a:lnTo>
                    <a:pt x="664" y="414"/>
                  </a:lnTo>
                  <a:lnTo>
                    <a:pt x="664" y="415"/>
                  </a:lnTo>
                  <a:lnTo>
                    <a:pt x="662" y="415"/>
                  </a:lnTo>
                  <a:lnTo>
                    <a:pt x="662" y="417"/>
                  </a:lnTo>
                  <a:lnTo>
                    <a:pt x="662" y="418"/>
                  </a:lnTo>
                  <a:lnTo>
                    <a:pt x="661" y="420"/>
                  </a:lnTo>
                  <a:lnTo>
                    <a:pt x="661" y="421"/>
                  </a:lnTo>
                  <a:lnTo>
                    <a:pt x="659" y="422"/>
                  </a:lnTo>
                  <a:lnTo>
                    <a:pt x="659" y="424"/>
                  </a:lnTo>
                  <a:lnTo>
                    <a:pt x="659" y="425"/>
                  </a:lnTo>
                  <a:lnTo>
                    <a:pt x="658" y="427"/>
                  </a:lnTo>
                  <a:lnTo>
                    <a:pt x="656" y="428"/>
                  </a:lnTo>
                  <a:lnTo>
                    <a:pt x="656" y="430"/>
                  </a:lnTo>
                  <a:lnTo>
                    <a:pt x="655" y="430"/>
                  </a:lnTo>
                  <a:lnTo>
                    <a:pt x="653" y="430"/>
                  </a:lnTo>
                  <a:lnTo>
                    <a:pt x="652" y="430"/>
                  </a:lnTo>
                  <a:lnTo>
                    <a:pt x="649" y="428"/>
                  </a:lnTo>
                  <a:lnTo>
                    <a:pt x="647" y="428"/>
                  </a:lnTo>
                  <a:lnTo>
                    <a:pt x="646" y="428"/>
                  </a:lnTo>
                  <a:lnTo>
                    <a:pt x="644" y="428"/>
                  </a:lnTo>
                  <a:lnTo>
                    <a:pt x="643" y="428"/>
                  </a:lnTo>
                  <a:lnTo>
                    <a:pt x="640" y="428"/>
                  </a:lnTo>
                  <a:lnTo>
                    <a:pt x="638" y="428"/>
                  </a:lnTo>
                  <a:lnTo>
                    <a:pt x="638" y="430"/>
                  </a:lnTo>
                  <a:lnTo>
                    <a:pt x="640" y="430"/>
                  </a:lnTo>
                  <a:lnTo>
                    <a:pt x="641" y="430"/>
                  </a:lnTo>
                  <a:lnTo>
                    <a:pt x="643" y="430"/>
                  </a:lnTo>
                  <a:lnTo>
                    <a:pt x="643" y="431"/>
                  </a:lnTo>
                  <a:lnTo>
                    <a:pt x="643" y="433"/>
                  </a:lnTo>
                  <a:lnTo>
                    <a:pt x="644" y="433"/>
                  </a:lnTo>
                  <a:lnTo>
                    <a:pt x="644" y="434"/>
                  </a:lnTo>
                  <a:lnTo>
                    <a:pt x="646" y="436"/>
                  </a:lnTo>
                  <a:lnTo>
                    <a:pt x="646" y="437"/>
                  </a:lnTo>
                  <a:lnTo>
                    <a:pt x="644" y="437"/>
                  </a:lnTo>
                  <a:lnTo>
                    <a:pt x="644" y="439"/>
                  </a:lnTo>
                  <a:lnTo>
                    <a:pt x="644" y="440"/>
                  </a:lnTo>
                  <a:lnTo>
                    <a:pt x="643" y="440"/>
                  </a:lnTo>
                  <a:lnTo>
                    <a:pt x="643" y="442"/>
                  </a:lnTo>
                  <a:lnTo>
                    <a:pt x="641" y="442"/>
                  </a:lnTo>
                  <a:lnTo>
                    <a:pt x="641" y="443"/>
                  </a:lnTo>
                  <a:lnTo>
                    <a:pt x="641" y="445"/>
                  </a:lnTo>
                  <a:lnTo>
                    <a:pt x="641" y="446"/>
                  </a:lnTo>
                  <a:lnTo>
                    <a:pt x="641" y="448"/>
                  </a:lnTo>
                  <a:lnTo>
                    <a:pt x="640" y="448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7" y="446"/>
                  </a:lnTo>
                  <a:lnTo>
                    <a:pt x="637" y="448"/>
                  </a:lnTo>
                  <a:lnTo>
                    <a:pt x="638" y="449"/>
                  </a:lnTo>
                  <a:lnTo>
                    <a:pt x="637" y="449"/>
                  </a:lnTo>
                  <a:lnTo>
                    <a:pt x="637" y="451"/>
                  </a:lnTo>
                  <a:lnTo>
                    <a:pt x="637" y="452"/>
                  </a:lnTo>
                  <a:lnTo>
                    <a:pt x="638" y="452"/>
                  </a:lnTo>
                  <a:lnTo>
                    <a:pt x="638" y="453"/>
                  </a:lnTo>
                  <a:lnTo>
                    <a:pt x="638" y="455"/>
                  </a:lnTo>
                  <a:lnTo>
                    <a:pt x="640" y="453"/>
                  </a:lnTo>
                  <a:lnTo>
                    <a:pt x="641" y="452"/>
                  </a:lnTo>
                  <a:lnTo>
                    <a:pt x="641" y="453"/>
                  </a:lnTo>
                  <a:lnTo>
                    <a:pt x="643" y="453"/>
                  </a:lnTo>
                  <a:lnTo>
                    <a:pt x="644" y="453"/>
                  </a:lnTo>
                  <a:lnTo>
                    <a:pt x="644" y="455"/>
                  </a:lnTo>
                  <a:lnTo>
                    <a:pt x="643" y="456"/>
                  </a:lnTo>
                  <a:lnTo>
                    <a:pt x="644" y="458"/>
                  </a:lnTo>
                  <a:lnTo>
                    <a:pt x="646" y="459"/>
                  </a:lnTo>
                  <a:lnTo>
                    <a:pt x="647" y="459"/>
                  </a:lnTo>
                  <a:lnTo>
                    <a:pt x="647" y="461"/>
                  </a:lnTo>
                  <a:lnTo>
                    <a:pt x="647" y="462"/>
                  </a:lnTo>
                  <a:lnTo>
                    <a:pt x="649" y="462"/>
                  </a:lnTo>
                  <a:lnTo>
                    <a:pt x="649" y="464"/>
                  </a:lnTo>
                  <a:lnTo>
                    <a:pt x="650" y="464"/>
                  </a:lnTo>
                  <a:lnTo>
                    <a:pt x="650" y="465"/>
                  </a:lnTo>
                  <a:lnTo>
                    <a:pt x="650" y="467"/>
                  </a:lnTo>
                  <a:lnTo>
                    <a:pt x="650" y="468"/>
                  </a:lnTo>
                  <a:lnTo>
                    <a:pt x="650" y="470"/>
                  </a:lnTo>
                  <a:lnTo>
                    <a:pt x="650" y="471"/>
                  </a:lnTo>
                  <a:lnTo>
                    <a:pt x="650" y="473"/>
                  </a:lnTo>
                  <a:lnTo>
                    <a:pt x="650" y="474"/>
                  </a:lnTo>
                  <a:lnTo>
                    <a:pt x="650" y="476"/>
                  </a:lnTo>
                  <a:lnTo>
                    <a:pt x="649" y="474"/>
                  </a:lnTo>
                  <a:lnTo>
                    <a:pt x="649" y="476"/>
                  </a:lnTo>
                  <a:lnTo>
                    <a:pt x="650" y="476"/>
                  </a:lnTo>
                  <a:lnTo>
                    <a:pt x="652" y="477"/>
                  </a:lnTo>
                  <a:lnTo>
                    <a:pt x="652" y="477"/>
                  </a:lnTo>
                  <a:lnTo>
                    <a:pt x="653" y="479"/>
                  </a:lnTo>
                  <a:lnTo>
                    <a:pt x="655" y="479"/>
                  </a:lnTo>
                  <a:lnTo>
                    <a:pt x="655" y="480"/>
                  </a:lnTo>
                  <a:lnTo>
                    <a:pt x="655" y="482"/>
                  </a:lnTo>
                  <a:lnTo>
                    <a:pt x="655" y="483"/>
                  </a:lnTo>
                  <a:lnTo>
                    <a:pt x="656" y="483"/>
                  </a:lnTo>
                  <a:lnTo>
                    <a:pt x="656" y="484"/>
                  </a:lnTo>
                  <a:lnTo>
                    <a:pt x="658" y="484"/>
                  </a:lnTo>
                  <a:lnTo>
                    <a:pt x="659" y="486"/>
                  </a:lnTo>
                  <a:lnTo>
                    <a:pt x="659" y="487"/>
                  </a:lnTo>
                  <a:lnTo>
                    <a:pt x="659" y="489"/>
                  </a:lnTo>
                  <a:lnTo>
                    <a:pt x="661" y="489"/>
                  </a:lnTo>
                  <a:lnTo>
                    <a:pt x="661" y="490"/>
                  </a:lnTo>
                  <a:lnTo>
                    <a:pt x="659" y="490"/>
                  </a:lnTo>
                  <a:lnTo>
                    <a:pt x="658" y="490"/>
                  </a:lnTo>
                  <a:lnTo>
                    <a:pt x="656" y="490"/>
                  </a:lnTo>
                  <a:lnTo>
                    <a:pt x="656" y="489"/>
                  </a:lnTo>
                  <a:lnTo>
                    <a:pt x="655" y="489"/>
                  </a:lnTo>
                  <a:lnTo>
                    <a:pt x="653" y="489"/>
                  </a:lnTo>
                  <a:lnTo>
                    <a:pt x="653" y="490"/>
                  </a:lnTo>
                  <a:lnTo>
                    <a:pt x="653" y="492"/>
                  </a:lnTo>
                  <a:lnTo>
                    <a:pt x="655" y="492"/>
                  </a:lnTo>
                  <a:lnTo>
                    <a:pt x="656" y="492"/>
                  </a:lnTo>
                  <a:lnTo>
                    <a:pt x="658" y="492"/>
                  </a:lnTo>
                  <a:lnTo>
                    <a:pt x="658" y="493"/>
                  </a:lnTo>
                  <a:lnTo>
                    <a:pt x="656" y="493"/>
                  </a:lnTo>
                  <a:lnTo>
                    <a:pt x="656" y="495"/>
                  </a:lnTo>
                  <a:lnTo>
                    <a:pt x="655" y="495"/>
                  </a:lnTo>
                  <a:lnTo>
                    <a:pt x="655" y="496"/>
                  </a:lnTo>
                  <a:lnTo>
                    <a:pt x="655" y="498"/>
                  </a:lnTo>
                  <a:lnTo>
                    <a:pt x="653" y="496"/>
                  </a:lnTo>
                  <a:lnTo>
                    <a:pt x="653" y="498"/>
                  </a:lnTo>
                  <a:lnTo>
                    <a:pt x="653" y="499"/>
                  </a:lnTo>
                  <a:lnTo>
                    <a:pt x="652" y="499"/>
                  </a:lnTo>
                  <a:lnTo>
                    <a:pt x="650" y="501"/>
                  </a:lnTo>
                  <a:lnTo>
                    <a:pt x="653" y="499"/>
                  </a:lnTo>
                  <a:lnTo>
                    <a:pt x="653" y="501"/>
                  </a:lnTo>
                  <a:lnTo>
                    <a:pt x="655" y="501"/>
                  </a:lnTo>
                  <a:lnTo>
                    <a:pt x="656" y="502"/>
                  </a:lnTo>
                  <a:lnTo>
                    <a:pt x="656" y="504"/>
                  </a:lnTo>
                  <a:lnTo>
                    <a:pt x="658" y="504"/>
                  </a:lnTo>
                  <a:lnTo>
                    <a:pt x="658" y="505"/>
                  </a:lnTo>
                  <a:lnTo>
                    <a:pt x="659" y="505"/>
                  </a:lnTo>
                  <a:lnTo>
                    <a:pt x="659" y="504"/>
                  </a:lnTo>
                  <a:lnTo>
                    <a:pt x="661" y="504"/>
                  </a:lnTo>
                  <a:lnTo>
                    <a:pt x="661" y="502"/>
                  </a:lnTo>
                  <a:lnTo>
                    <a:pt x="661" y="501"/>
                  </a:lnTo>
                  <a:lnTo>
                    <a:pt x="662" y="501"/>
                  </a:lnTo>
                  <a:lnTo>
                    <a:pt x="662" y="502"/>
                  </a:lnTo>
                  <a:lnTo>
                    <a:pt x="664" y="501"/>
                  </a:lnTo>
                  <a:lnTo>
                    <a:pt x="664" y="502"/>
                  </a:lnTo>
                  <a:lnTo>
                    <a:pt x="662" y="504"/>
                  </a:lnTo>
                  <a:lnTo>
                    <a:pt x="664" y="504"/>
                  </a:lnTo>
                  <a:lnTo>
                    <a:pt x="664" y="505"/>
                  </a:lnTo>
                  <a:lnTo>
                    <a:pt x="665" y="504"/>
                  </a:lnTo>
                  <a:lnTo>
                    <a:pt x="665" y="505"/>
                  </a:lnTo>
                  <a:lnTo>
                    <a:pt x="666" y="505"/>
                  </a:lnTo>
                  <a:lnTo>
                    <a:pt x="666" y="507"/>
                  </a:lnTo>
                  <a:lnTo>
                    <a:pt x="666" y="508"/>
                  </a:lnTo>
                  <a:lnTo>
                    <a:pt x="668" y="508"/>
                  </a:lnTo>
                  <a:lnTo>
                    <a:pt x="668" y="510"/>
                  </a:lnTo>
                  <a:lnTo>
                    <a:pt x="666" y="510"/>
                  </a:lnTo>
                  <a:lnTo>
                    <a:pt x="665" y="510"/>
                  </a:lnTo>
                  <a:lnTo>
                    <a:pt x="665" y="508"/>
                  </a:lnTo>
                  <a:lnTo>
                    <a:pt x="664" y="510"/>
                  </a:lnTo>
                  <a:lnTo>
                    <a:pt x="664" y="511"/>
                  </a:lnTo>
                  <a:lnTo>
                    <a:pt x="665" y="511"/>
                  </a:lnTo>
                  <a:lnTo>
                    <a:pt x="666" y="513"/>
                  </a:lnTo>
                  <a:lnTo>
                    <a:pt x="666" y="513"/>
                  </a:lnTo>
                  <a:lnTo>
                    <a:pt x="668" y="513"/>
                  </a:lnTo>
                  <a:lnTo>
                    <a:pt x="666" y="514"/>
                  </a:lnTo>
                  <a:lnTo>
                    <a:pt x="668" y="514"/>
                  </a:lnTo>
                  <a:lnTo>
                    <a:pt x="668" y="516"/>
                  </a:lnTo>
                  <a:lnTo>
                    <a:pt x="669" y="517"/>
                  </a:lnTo>
                  <a:lnTo>
                    <a:pt x="668" y="517"/>
                  </a:lnTo>
                  <a:lnTo>
                    <a:pt x="668" y="518"/>
                  </a:lnTo>
                  <a:lnTo>
                    <a:pt x="668" y="520"/>
                  </a:lnTo>
                  <a:lnTo>
                    <a:pt x="669" y="520"/>
                  </a:lnTo>
                  <a:lnTo>
                    <a:pt x="669" y="521"/>
                  </a:lnTo>
                  <a:lnTo>
                    <a:pt x="668" y="521"/>
                  </a:lnTo>
                  <a:lnTo>
                    <a:pt x="668" y="523"/>
                  </a:lnTo>
                  <a:lnTo>
                    <a:pt x="668" y="524"/>
                  </a:lnTo>
                  <a:lnTo>
                    <a:pt x="668" y="526"/>
                  </a:lnTo>
                  <a:lnTo>
                    <a:pt x="668" y="527"/>
                  </a:lnTo>
                  <a:lnTo>
                    <a:pt x="669" y="527"/>
                  </a:lnTo>
                  <a:lnTo>
                    <a:pt x="669" y="529"/>
                  </a:lnTo>
                  <a:lnTo>
                    <a:pt x="671" y="530"/>
                  </a:lnTo>
                  <a:lnTo>
                    <a:pt x="671" y="529"/>
                  </a:lnTo>
                  <a:lnTo>
                    <a:pt x="671" y="529"/>
                  </a:lnTo>
                  <a:lnTo>
                    <a:pt x="671" y="527"/>
                  </a:lnTo>
                  <a:lnTo>
                    <a:pt x="671" y="526"/>
                  </a:lnTo>
                  <a:lnTo>
                    <a:pt x="672" y="526"/>
                  </a:lnTo>
                  <a:lnTo>
                    <a:pt x="672" y="524"/>
                  </a:lnTo>
                  <a:lnTo>
                    <a:pt x="671" y="523"/>
                  </a:lnTo>
                  <a:lnTo>
                    <a:pt x="672" y="521"/>
                  </a:lnTo>
                  <a:lnTo>
                    <a:pt x="672" y="523"/>
                  </a:lnTo>
                  <a:lnTo>
                    <a:pt x="674" y="521"/>
                  </a:lnTo>
                  <a:lnTo>
                    <a:pt x="674" y="520"/>
                  </a:lnTo>
                  <a:lnTo>
                    <a:pt x="674" y="518"/>
                  </a:lnTo>
                  <a:lnTo>
                    <a:pt x="672" y="518"/>
                  </a:lnTo>
                  <a:lnTo>
                    <a:pt x="674" y="517"/>
                  </a:lnTo>
                  <a:lnTo>
                    <a:pt x="672" y="517"/>
                  </a:lnTo>
                  <a:lnTo>
                    <a:pt x="672" y="516"/>
                  </a:lnTo>
                  <a:lnTo>
                    <a:pt x="674" y="514"/>
                  </a:lnTo>
                  <a:lnTo>
                    <a:pt x="674" y="513"/>
                  </a:lnTo>
                  <a:lnTo>
                    <a:pt x="675" y="513"/>
                  </a:lnTo>
                  <a:lnTo>
                    <a:pt x="675" y="511"/>
                  </a:lnTo>
                  <a:lnTo>
                    <a:pt x="677" y="510"/>
                  </a:lnTo>
                  <a:lnTo>
                    <a:pt x="678" y="510"/>
                  </a:lnTo>
                  <a:lnTo>
                    <a:pt x="680" y="511"/>
                  </a:lnTo>
                  <a:lnTo>
                    <a:pt x="680" y="513"/>
                  </a:lnTo>
                  <a:lnTo>
                    <a:pt x="681" y="513"/>
                  </a:lnTo>
                  <a:lnTo>
                    <a:pt x="683" y="514"/>
                  </a:lnTo>
                  <a:lnTo>
                    <a:pt x="684" y="516"/>
                  </a:lnTo>
                  <a:lnTo>
                    <a:pt x="686" y="518"/>
                  </a:lnTo>
                  <a:lnTo>
                    <a:pt x="687" y="518"/>
                  </a:lnTo>
                  <a:lnTo>
                    <a:pt x="687" y="520"/>
                  </a:lnTo>
                  <a:lnTo>
                    <a:pt x="687" y="521"/>
                  </a:lnTo>
                  <a:lnTo>
                    <a:pt x="687" y="523"/>
                  </a:lnTo>
                  <a:lnTo>
                    <a:pt x="687" y="524"/>
                  </a:lnTo>
                  <a:lnTo>
                    <a:pt x="687" y="526"/>
                  </a:lnTo>
                  <a:lnTo>
                    <a:pt x="689" y="527"/>
                  </a:lnTo>
                  <a:lnTo>
                    <a:pt x="689" y="529"/>
                  </a:lnTo>
                  <a:lnTo>
                    <a:pt x="687" y="529"/>
                  </a:lnTo>
                  <a:lnTo>
                    <a:pt x="687" y="530"/>
                  </a:lnTo>
                  <a:lnTo>
                    <a:pt x="686" y="530"/>
                  </a:lnTo>
                  <a:lnTo>
                    <a:pt x="686" y="527"/>
                  </a:lnTo>
                  <a:lnTo>
                    <a:pt x="684" y="527"/>
                  </a:lnTo>
                  <a:lnTo>
                    <a:pt x="684" y="529"/>
                  </a:lnTo>
                  <a:lnTo>
                    <a:pt x="683" y="529"/>
                  </a:lnTo>
                  <a:lnTo>
                    <a:pt x="683" y="530"/>
                  </a:lnTo>
                  <a:lnTo>
                    <a:pt x="684" y="530"/>
                  </a:lnTo>
                  <a:lnTo>
                    <a:pt x="684" y="532"/>
                  </a:lnTo>
                  <a:lnTo>
                    <a:pt x="684" y="533"/>
                  </a:lnTo>
                  <a:lnTo>
                    <a:pt x="684" y="535"/>
                  </a:lnTo>
                  <a:lnTo>
                    <a:pt x="684" y="536"/>
                  </a:lnTo>
                  <a:lnTo>
                    <a:pt x="684" y="538"/>
                  </a:lnTo>
                  <a:lnTo>
                    <a:pt x="684" y="539"/>
                  </a:lnTo>
                  <a:lnTo>
                    <a:pt x="684" y="541"/>
                  </a:lnTo>
                  <a:lnTo>
                    <a:pt x="686" y="541"/>
                  </a:lnTo>
                  <a:lnTo>
                    <a:pt x="686" y="542"/>
                  </a:lnTo>
                  <a:lnTo>
                    <a:pt x="686" y="544"/>
                  </a:lnTo>
                  <a:lnTo>
                    <a:pt x="687" y="544"/>
                  </a:lnTo>
                  <a:lnTo>
                    <a:pt x="687" y="545"/>
                  </a:lnTo>
                  <a:lnTo>
                    <a:pt x="689" y="545"/>
                  </a:lnTo>
                  <a:lnTo>
                    <a:pt x="689" y="547"/>
                  </a:lnTo>
                  <a:lnTo>
                    <a:pt x="690" y="547"/>
                  </a:lnTo>
                  <a:lnTo>
                    <a:pt x="690" y="548"/>
                  </a:lnTo>
                  <a:lnTo>
                    <a:pt x="690" y="548"/>
                  </a:lnTo>
                  <a:lnTo>
                    <a:pt x="690" y="549"/>
                  </a:lnTo>
                  <a:lnTo>
                    <a:pt x="690" y="551"/>
                  </a:lnTo>
                  <a:lnTo>
                    <a:pt x="692" y="551"/>
                  </a:lnTo>
                  <a:lnTo>
                    <a:pt x="692" y="552"/>
                  </a:lnTo>
                  <a:lnTo>
                    <a:pt x="693" y="551"/>
                  </a:lnTo>
                  <a:lnTo>
                    <a:pt x="693" y="549"/>
                  </a:lnTo>
                  <a:lnTo>
                    <a:pt x="695" y="549"/>
                  </a:lnTo>
                  <a:lnTo>
                    <a:pt x="695" y="548"/>
                  </a:lnTo>
                  <a:lnTo>
                    <a:pt x="693" y="548"/>
                  </a:lnTo>
                  <a:lnTo>
                    <a:pt x="693" y="548"/>
                  </a:lnTo>
                  <a:lnTo>
                    <a:pt x="695" y="548"/>
                  </a:lnTo>
                  <a:lnTo>
                    <a:pt x="696" y="548"/>
                  </a:lnTo>
                  <a:lnTo>
                    <a:pt x="697" y="548"/>
                  </a:lnTo>
                  <a:lnTo>
                    <a:pt x="697" y="547"/>
                  </a:lnTo>
                  <a:lnTo>
                    <a:pt x="699" y="547"/>
                  </a:lnTo>
                  <a:lnTo>
                    <a:pt x="699" y="545"/>
                  </a:lnTo>
                  <a:lnTo>
                    <a:pt x="699" y="544"/>
                  </a:lnTo>
                  <a:lnTo>
                    <a:pt x="699" y="542"/>
                  </a:lnTo>
                  <a:lnTo>
                    <a:pt x="697" y="542"/>
                  </a:lnTo>
                  <a:lnTo>
                    <a:pt x="699" y="541"/>
                  </a:lnTo>
                  <a:lnTo>
                    <a:pt x="697" y="541"/>
                  </a:lnTo>
                  <a:lnTo>
                    <a:pt x="696" y="541"/>
                  </a:lnTo>
                  <a:lnTo>
                    <a:pt x="696" y="539"/>
                  </a:lnTo>
                  <a:lnTo>
                    <a:pt x="695" y="539"/>
                  </a:lnTo>
                  <a:lnTo>
                    <a:pt x="695" y="538"/>
                  </a:lnTo>
                  <a:lnTo>
                    <a:pt x="695" y="536"/>
                  </a:lnTo>
                  <a:lnTo>
                    <a:pt x="696" y="536"/>
                  </a:lnTo>
                  <a:lnTo>
                    <a:pt x="696" y="535"/>
                  </a:lnTo>
                  <a:lnTo>
                    <a:pt x="695" y="535"/>
                  </a:lnTo>
                  <a:lnTo>
                    <a:pt x="695" y="533"/>
                  </a:lnTo>
                  <a:lnTo>
                    <a:pt x="695" y="532"/>
                  </a:lnTo>
                  <a:lnTo>
                    <a:pt x="696" y="530"/>
                  </a:lnTo>
                  <a:lnTo>
                    <a:pt x="696" y="529"/>
                  </a:lnTo>
                  <a:lnTo>
                    <a:pt x="697" y="529"/>
                  </a:lnTo>
                  <a:lnTo>
                    <a:pt x="697" y="530"/>
                  </a:lnTo>
                  <a:lnTo>
                    <a:pt x="699" y="530"/>
                  </a:lnTo>
                  <a:lnTo>
                    <a:pt x="699" y="532"/>
                  </a:lnTo>
                  <a:lnTo>
                    <a:pt x="699" y="533"/>
                  </a:lnTo>
                  <a:lnTo>
                    <a:pt x="699" y="535"/>
                  </a:lnTo>
                  <a:lnTo>
                    <a:pt x="699" y="536"/>
                  </a:lnTo>
                  <a:lnTo>
                    <a:pt x="699" y="538"/>
                  </a:lnTo>
                  <a:lnTo>
                    <a:pt x="699" y="539"/>
                  </a:lnTo>
                  <a:lnTo>
                    <a:pt x="700" y="538"/>
                  </a:lnTo>
                  <a:lnTo>
                    <a:pt x="700" y="536"/>
                  </a:lnTo>
                  <a:lnTo>
                    <a:pt x="700" y="535"/>
                  </a:lnTo>
                  <a:lnTo>
                    <a:pt x="702" y="535"/>
                  </a:lnTo>
                  <a:lnTo>
                    <a:pt x="703" y="535"/>
                  </a:lnTo>
                  <a:lnTo>
                    <a:pt x="703" y="533"/>
                  </a:lnTo>
                  <a:lnTo>
                    <a:pt x="703" y="532"/>
                  </a:lnTo>
                  <a:lnTo>
                    <a:pt x="703" y="530"/>
                  </a:lnTo>
                  <a:lnTo>
                    <a:pt x="703" y="529"/>
                  </a:lnTo>
                  <a:lnTo>
                    <a:pt x="705" y="527"/>
                  </a:lnTo>
                  <a:lnTo>
                    <a:pt x="703" y="526"/>
                  </a:lnTo>
                  <a:lnTo>
                    <a:pt x="705" y="526"/>
                  </a:lnTo>
                  <a:lnTo>
                    <a:pt x="705" y="524"/>
                  </a:lnTo>
                  <a:lnTo>
                    <a:pt x="703" y="523"/>
                  </a:lnTo>
                  <a:lnTo>
                    <a:pt x="705" y="521"/>
                  </a:lnTo>
                  <a:lnTo>
                    <a:pt x="705" y="520"/>
                  </a:lnTo>
                  <a:lnTo>
                    <a:pt x="706" y="520"/>
                  </a:lnTo>
                  <a:lnTo>
                    <a:pt x="706" y="520"/>
                  </a:lnTo>
                  <a:lnTo>
                    <a:pt x="708" y="520"/>
                  </a:lnTo>
                  <a:lnTo>
                    <a:pt x="709" y="520"/>
                  </a:lnTo>
                  <a:lnTo>
                    <a:pt x="711" y="520"/>
                  </a:lnTo>
                  <a:lnTo>
                    <a:pt x="711" y="518"/>
                  </a:lnTo>
                  <a:lnTo>
                    <a:pt x="709" y="518"/>
                  </a:lnTo>
                  <a:lnTo>
                    <a:pt x="708" y="518"/>
                  </a:lnTo>
                  <a:lnTo>
                    <a:pt x="706" y="517"/>
                  </a:lnTo>
                  <a:lnTo>
                    <a:pt x="708" y="517"/>
                  </a:lnTo>
                  <a:lnTo>
                    <a:pt x="708" y="516"/>
                  </a:lnTo>
                  <a:lnTo>
                    <a:pt x="709" y="516"/>
                  </a:lnTo>
                  <a:lnTo>
                    <a:pt x="709" y="514"/>
                  </a:lnTo>
                  <a:lnTo>
                    <a:pt x="711" y="514"/>
                  </a:lnTo>
                  <a:lnTo>
                    <a:pt x="711" y="513"/>
                  </a:lnTo>
                  <a:lnTo>
                    <a:pt x="709" y="513"/>
                  </a:lnTo>
                  <a:lnTo>
                    <a:pt x="708" y="513"/>
                  </a:lnTo>
                  <a:lnTo>
                    <a:pt x="708" y="511"/>
                  </a:lnTo>
                  <a:lnTo>
                    <a:pt x="706" y="513"/>
                  </a:lnTo>
                  <a:lnTo>
                    <a:pt x="706" y="511"/>
                  </a:lnTo>
                  <a:lnTo>
                    <a:pt x="706" y="511"/>
                  </a:lnTo>
                  <a:lnTo>
                    <a:pt x="706" y="510"/>
                  </a:lnTo>
                  <a:lnTo>
                    <a:pt x="706" y="508"/>
                  </a:lnTo>
                  <a:lnTo>
                    <a:pt x="706" y="508"/>
                  </a:lnTo>
                  <a:lnTo>
                    <a:pt x="706" y="507"/>
                  </a:lnTo>
                  <a:lnTo>
                    <a:pt x="706" y="507"/>
                  </a:lnTo>
                  <a:lnTo>
                    <a:pt x="706" y="505"/>
                  </a:lnTo>
                  <a:lnTo>
                    <a:pt x="706" y="504"/>
                  </a:lnTo>
                  <a:lnTo>
                    <a:pt x="706" y="502"/>
                  </a:lnTo>
                  <a:lnTo>
                    <a:pt x="706" y="501"/>
                  </a:lnTo>
                  <a:lnTo>
                    <a:pt x="706" y="499"/>
                  </a:lnTo>
                  <a:lnTo>
                    <a:pt x="706" y="499"/>
                  </a:lnTo>
                  <a:lnTo>
                    <a:pt x="706" y="498"/>
                  </a:lnTo>
                  <a:lnTo>
                    <a:pt x="708" y="499"/>
                  </a:lnTo>
                  <a:lnTo>
                    <a:pt x="708" y="498"/>
                  </a:lnTo>
                  <a:lnTo>
                    <a:pt x="709" y="498"/>
                  </a:lnTo>
                  <a:lnTo>
                    <a:pt x="709" y="496"/>
                  </a:lnTo>
                  <a:lnTo>
                    <a:pt x="711" y="498"/>
                  </a:lnTo>
                  <a:lnTo>
                    <a:pt x="711" y="496"/>
                  </a:lnTo>
                  <a:lnTo>
                    <a:pt x="714" y="496"/>
                  </a:lnTo>
                  <a:lnTo>
                    <a:pt x="714" y="498"/>
                  </a:lnTo>
                  <a:lnTo>
                    <a:pt x="715" y="498"/>
                  </a:lnTo>
                  <a:lnTo>
                    <a:pt x="715" y="499"/>
                  </a:lnTo>
                  <a:lnTo>
                    <a:pt x="717" y="499"/>
                  </a:lnTo>
                  <a:lnTo>
                    <a:pt x="717" y="498"/>
                  </a:lnTo>
                  <a:lnTo>
                    <a:pt x="720" y="498"/>
                  </a:lnTo>
                  <a:lnTo>
                    <a:pt x="720" y="499"/>
                  </a:lnTo>
                  <a:lnTo>
                    <a:pt x="718" y="499"/>
                  </a:lnTo>
                  <a:lnTo>
                    <a:pt x="718" y="501"/>
                  </a:lnTo>
                  <a:lnTo>
                    <a:pt x="720" y="501"/>
                  </a:lnTo>
                  <a:lnTo>
                    <a:pt x="721" y="501"/>
                  </a:lnTo>
                  <a:lnTo>
                    <a:pt x="723" y="501"/>
                  </a:lnTo>
                  <a:lnTo>
                    <a:pt x="724" y="501"/>
                  </a:lnTo>
                  <a:lnTo>
                    <a:pt x="726" y="501"/>
                  </a:lnTo>
                  <a:lnTo>
                    <a:pt x="727" y="501"/>
                  </a:lnTo>
                  <a:lnTo>
                    <a:pt x="728" y="502"/>
                  </a:lnTo>
                  <a:lnTo>
                    <a:pt x="727" y="502"/>
                  </a:lnTo>
                  <a:lnTo>
                    <a:pt x="726" y="504"/>
                  </a:lnTo>
                  <a:lnTo>
                    <a:pt x="727" y="504"/>
                  </a:lnTo>
                  <a:lnTo>
                    <a:pt x="728" y="505"/>
                  </a:lnTo>
                  <a:lnTo>
                    <a:pt x="727" y="505"/>
                  </a:lnTo>
                  <a:lnTo>
                    <a:pt x="724" y="504"/>
                  </a:lnTo>
                  <a:lnTo>
                    <a:pt x="723" y="504"/>
                  </a:lnTo>
                  <a:lnTo>
                    <a:pt x="726" y="505"/>
                  </a:lnTo>
                  <a:lnTo>
                    <a:pt x="730" y="507"/>
                  </a:lnTo>
                  <a:lnTo>
                    <a:pt x="728" y="507"/>
                  </a:lnTo>
                  <a:lnTo>
                    <a:pt x="730" y="508"/>
                  </a:lnTo>
                  <a:lnTo>
                    <a:pt x="730" y="510"/>
                  </a:lnTo>
                  <a:lnTo>
                    <a:pt x="730" y="511"/>
                  </a:lnTo>
                  <a:lnTo>
                    <a:pt x="731" y="510"/>
                  </a:lnTo>
                  <a:lnTo>
                    <a:pt x="733" y="510"/>
                  </a:lnTo>
                  <a:lnTo>
                    <a:pt x="734" y="510"/>
                  </a:lnTo>
                  <a:lnTo>
                    <a:pt x="736" y="511"/>
                  </a:lnTo>
                  <a:lnTo>
                    <a:pt x="737" y="511"/>
                  </a:lnTo>
                  <a:lnTo>
                    <a:pt x="737" y="513"/>
                  </a:lnTo>
                  <a:lnTo>
                    <a:pt x="737" y="513"/>
                  </a:lnTo>
                  <a:lnTo>
                    <a:pt x="736" y="513"/>
                  </a:lnTo>
                  <a:lnTo>
                    <a:pt x="734" y="514"/>
                  </a:lnTo>
                  <a:lnTo>
                    <a:pt x="734" y="516"/>
                  </a:lnTo>
                  <a:lnTo>
                    <a:pt x="733" y="516"/>
                  </a:lnTo>
                  <a:lnTo>
                    <a:pt x="731" y="517"/>
                  </a:lnTo>
                  <a:lnTo>
                    <a:pt x="733" y="517"/>
                  </a:lnTo>
                  <a:lnTo>
                    <a:pt x="734" y="517"/>
                  </a:lnTo>
                  <a:lnTo>
                    <a:pt x="734" y="518"/>
                  </a:lnTo>
                  <a:lnTo>
                    <a:pt x="736" y="518"/>
                  </a:lnTo>
                  <a:lnTo>
                    <a:pt x="736" y="517"/>
                  </a:lnTo>
                  <a:lnTo>
                    <a:pt x="737" y="518"/>
                  </a:lnTo>
                  <a:lnTo>
                    <a:pt x="737" y="520"/>
                  </a:lnTo>
                  <a:lnTo>
                    <a:pt x="737" y="521"/>
                  </a:lnTo>
                  <a:lnTo>
                    <a:pt x="737" y="523"/>
                  </a:lnTo>
                  <a:lnTo>
                    <a:pt x="736" y="523"/>
                  </a:lnTo>
                  <a:lnTo>
                    <a:pt x="734" y="524"/>
                  </a:lnTo>
                  <a:lnTo>
                    <a:pt x="733" y="524"/>
                  </a:lnTo>
                  <a:lnTo>
                    <a:pt x="733" y="526"/>
                  </a:lnTo>
                  <a:lnTo>
                    <a:pt x="731" y="526"/>
                  </a:lnTo>
                  <a:lnTo>
                    <a:pt x="731" y="524"/>
                  </a:lnTo>
                  <a:lnTo>
                    <a:pt x="730" y="524"/>
                  </a:lnTo>
                  <a:lnTo>
                    <a:pt x="730" y="526"/>
                  </a:lnTo>
                  <a:lnTo>
                    <a:pt x="728" y="526"/>
                  </a:lnTo>
                  <a:lnTo>
                    <a:pt x="727" y="524"/>
                  </a:lnTo>
                  <a:lnTo>
                    <a:pt x="727" y="526"/>
                  </a:lnTo>
                  <a:lnTo>
                    <a:pt x="727" y="527"/>
                  </a:lnTo>
                  <a:lnTo>
                    <a:pt x="728" y="527"/>
                  </a:lnTo>
                  <a:lnTo>
                    <a:pt x="728" y="529"/>
                  </a:lnTo>
                  <a:lnTo>
                    <a:pt x="728" y="530"/>
                  </a:lnTo>
                  <a:lnTo>
                    <a:pt x="730" y="529"/>
                  </a:lnTo>
                  <a:lnTo>
                    <a:pt x="730" y="530"/>
                  </a:lnTo>
                  <a:lnTo>
                    <a:pt x="728" y="532"/>
                  </a:lnTo>
                  <a:lnTo>
                    <a:pt x="730" y="533"/>
                  </a:lnTo>
                  <a:lnTo>
                    <a:pt x="731" y="532"/>
                  </a:lnTo>
                  <a:lnTo>
                    <a:pt x="731" y="533"/>
                  </a:lnTo>
                  <a:lnTo>
                    <a:pt x="730" y="535"/>
                  </a:lnTo>
                  <a:lnTo>
                    <a:pt x="730" y="536"/>
                  </a:lnTo>
                  <a:lnTo>
                    <a:pt x="731" y="538"/>
                  </a:lnTo>
                  <a:lnTo>
                    <a:pt x="731" y="539"/>
                  </a:lnTo>
                  <a:lnTo>
                    <a:pt x="733" y="539"/>
                  </a:lnTo>
                  <a:lnTo>
                    <a:pt x="733" y="541"/>
                  </a:lnTo>
                  <a:lnTo>
                    <a:pt x="734" y="541"/>
                  </a:lnTo>
                  <a:lnTo>
                    <a:pt x="734" y="542"/>
                  </a:lnTo>
                  <a:lnTo>
                    <a:pt x="736" y="544"/>
                  </a:lnTo>
                  <a:lnTo>
                    <a:pt x="737" y="545"/>
                  </a:lnTo>
                  <a:lnTo>
                    <a:pt x="737" y="547"/>
                  </a:lnTo>
                  <a:lnTo>
                    <a:pt x="737" y="548"/>
                  </a:lnTo>
                  <a:lnTo>
                    <a:pt x="737" y="548"/>
                  </a:lnTo>
                  <a:lnTo>
                    <a:pt x="736" y="549"/>
                  </a:lnTo>
                  <a:lnTo>
                    <a:pt x="736" y="551"/>
                  </a:lnTo>
                  <a:lnTo>
                    <a:pt x="736" y="552"/>
                  </a:lnTo>
                  <a:lnTo>
                    <a:pt x="736" y="554"/>
                  </a:lnTo>
                  <a:lnTo>
                    <a:pt x="734" y="554"/>
                  </a:lnTo>
                  <a:lnTo>
                    <a:pt x="734" y="555"/>
                  </a:lnTo>
                  <a:lnTo>
                    <a:pt x="733" y="554"/>
                  </a:lnTo>
                  <a:lnTo>
                    <a:pt x="731" y="555"/>
                  </a:lnTo>
                  <a:lnTo>
                    <a:pt x="731" y="557"/>
                  </a:lnTo>
                  <a:lnTo>
                    <a:pt x="731" y="558"/>
                  </a:lnTo>
                  <a:lnTo>
                    <a:pt x="730" y="558"/>
                  </a:lnTo>
                  <a:lnTo>
                    <a:pt x="730" y="560"/>
                  </a:lnTo>
                  <a:lnTo>
                    <a:pt x="728" y="560"/>
                  </a:lnTo>
                  <a:lnTo>
                    <a:pt x="728" y="561"/>
                  </a:lnTo>
                  <a:lnTo>
                    <a:pt x="727" y="561"/>
                  </a:lnTo>
                  <a:lnTo>
                    <a:pt x="727" y="563"/>
                  </a:lnTo>
                  <a:lnTo>
                    <a:pt x="726" y="563"/>
                  </a:lnTo>
                  <a:lnTo>
                    <a:pt x="724" y="563"/>
                  </a:lnTo>
                  <a:lnTo>
                    <a:pt x="724" y="564"/>
                  </a:lnTo>
                  <a:lnTo>
                    <a:pt x="723" y="564"/>
                  </a:lnTo>
                  <a:lnTo>
                    <a:pt x="723" y="566"/>
                  </a:lnTo>
                  <a:lnTo>
                    <a:pt x="721" y="566"/>
                  </a:lnTo>
                  <a:lnTo>
                    <a:pt x="721" y="567"/>
                  </a:lnTo>
                  <a:lnTo>
                    <a:pt x="720" y="567"/>
                  </a:lnTo>
                  <a:lnTo>
                    <a:pt x="720" y="566"/>
                  </a:lnTo>
                  <a:lnTo>
                    <a:pt x="718" y="564"/>
                  </a:lnTo>
                  <a:lnTo>
                    <a:pt x="718" y="563"/>
                  </a:lnTo>
                  <a:lnTo>
                    <a:pt x="717" y="563"/>
                  </a:lnTo>
                  <a:lnTo>
                    <a:pt x="717" y="561"/>
                  </a:lnTo>
                  <a:lnTo>
                    <a:pt x="717" y="560"/>
                  </a:lnTo>
                  <a:lnTo>
                    <a:pt x="717" y="558"/>
                  </a:lnTo>
                  <a:lnTo>
                    <a:pt x="715" y="558"/>
                  </a:lnTo>
                  <a:lnTo>
                    <a:pt x="715" y="560"/>
                  </a:lnTo>
                  <a:lnTo>
                    <a:pt x="715" y="561"/>
                  </a:lnTo>
                  <a:lnTo>
                    <a:pt x="715" y="563"/>
                  </a:lnTo>
                  <a:lnTo>
                    <a:pt x="715" y="564"/>
                  </a:lnTo>
                  <a:lnTo>
                    <a:pt x="717" y="564"/>
                  </a:lnTo>
                  <a:lnTo>
                    <a:pt x="717" y="566"/>
                  </a:lnTo>
                  <a:lnTo>
                    <a:pt x="717" y="567"/>
                  </a:lnTo>
                  <a:lnTo>
                    <a:pt x="718" y="567"/>
                  </a:lnTo>
                  <a:lnTo>
                    <a:pt x="718" y="569"/>
                  </a:lnTo>
                  <a:lnTo>
                    <a:pt x="718" y="570"/>
                  </a:lnTo>
                  <a:lnTo>
                    <a:pt x="717" y="570"/>
                  </a:lnTo>
                  <a:lnTo>
                    <a:pt x="717" y="569"/>
                  </a:lnTo>
                  <a:lnTo>
                    <a:pt x="715" y="569"/>
                  </a:lnTo>
                  <a:lnTo>
                    <a:pt x="715" y="567"/>
                  </a:lnTo>
                  <a:lnTo>
                    <a:pt x="714" y="567"/>
                  </a:lnTo>
                  <a:lnTo>
                    <a:pt x="712" y="567"/>
                  </a:lnTo>
                  <a:lnTo>
                    <a:pt x="712" y="569"/>
                  </a:lnTo>
                  <a:lnTo>
                    <a:pt x="714" y="570"/>
                  </a:lnTo>
                  <a:lnTo>
                    <a:pt x="712" y="570"/>
                  </a:lnTo>
                  <a:lnTo>
                    <a:pt x="711" y="570"/>
                  </a:lnTo>
                  <a:lnTo>
                    <a:pt x="711" y="569"/>
                  </a:lnTo>
                  <a:lnTo>
                    <a:pt x="709" y="569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6" y="567"/>
                  </a:lnTo>
                  <a:lnTo>
                    <a:pt x="706" y="566"/>
                  </a:lnTo>
                  <a:lnTo>
                    <a:pt x="706" y="564"/>
                  </a:lnTo>
                  <a:lnTo>
                    <a:pt x="706" y="564"/>
                  </a:lnTo>
                  <a:lnTo>
                    <a:pt x="706" y="563"/>
                  </a:lnTo>
                  <a:lnTo>
                    <a:pt x="705" y="564"/>
                  </a:lnTo>
                  <a:lnTo>
                    <a:pt x="703" y="564"/>
                  </a:lnTo>
                  <a:lnTo>
                    <a:pt x="703" y="566"/>
                  </a:lnTo>
                  <a:lnTo>
                    <a:pt x="702" y="566"/>
                  </a:lnTo>
                  <a:lnTo>
                    <a:pt x="702" y="564"/>
                  </a:lnTo>
                  <a:lnTo>
                    <a:pt x="700" y="564"/>
                  </a:lnTo>
                  <a:lnTo>
                    <a:pt x="700" y="563"/>
                  </a:lnTo>
                  <a:lnTo>
                    <a:pt x="699" y="563"/>
                  </a:lnTo>
                  <a:lnTo>
                    <a:pt x="699" y="564"/>
                  </a:lnTo>
                  <a:lnTo>
                    <a:pt x="697" y="563"/>
                  </a:lnTo>
                  <a:lnTo>
                    <a:pt x="697" y="564"/>
                  </a:lnTo>
                  <a:lnTo>
                    <a:pt x="696" y="563"/>
                  </a:lnTo>
                  <a:lnTo>
                    <a:pt x="696" y="564"/>
                  </a:lnTo>
                  <a:lnTo>
                    <a:pt x="697" y="566"/>
                  </a:lnTo>
                  <a:lnTo>
                    <a:pt x="696" y="566"/>
                  </a:lnTo>
                  <a:lnTo>
                    <a:pt x="696" y="567"/>
                  </a:lnTo>
                  <a:lnTo>
                    <a:pt x="697" y="567"/>
                  </a:lnTo>
                  <a:lnTo>
                    <a:pt x="699" y="569"/>
                  </a:lnTo>
                  <a:lnTo>
                    <a:pt x="700" y="569"/>
                  </a:lnTo>
                  <a:lnTo>
                    <a:pt x="702" y="570"/>
                  </a:lnTo>
                  <a:lnTo>
                    <a:pt x="703" y="570"/>
                  </a:lnTo>
                  <a:lnTo>
                    <a:pt x="703" y="572"/>
                  </a:lnTo>
                  <a:lnTo>
                    <a:pt x="702" y="572"/>
                  </a:lnTo>
                  <a:lnTo>
                    <a:pt x="702" y="573"/>
                  </a:lnTo>
                  <a:lnTo>
                    <a:pt x="702" y="575"/>
                  </a:lnTo>
                  <a:lnTo>
                    <a:pt x="700" y="575"/>
                  </a:lnTo>
                  <a:lnTo>
                    <a:pt x="699" y="575"/>
                  </a:lnTo>
                  <a:lnTo>
                    <a:pt x="699" y="576"/>
                  </a:lnTo>
                  <a:lnTo>
                    <a:pt x="699" y="578"/>
                  </a:lnTo>
                  <a:lnTo>
                    <a:pt x="699" y="579"/>
                  </a:lnTo>
                  <a:lnTo>
                    <a:pt x="697" y="579"/>
                  </a:lnTo>
                  <a:lnTo>
                    <a:pt x="697" y="581"/>
                  </a:lnTo>
                  <a:lnTo>
                    <a:pt x="696" y="581"/>
                  </a:lnTo>
                  <a:lnTo>
                    <a:pt x="696" y="582"/>
                  </a:lnTo>
                  <a:lnTo>
                    <a:pt x="695" y="582"/>
                  </a:lnTo>
                  <a:lnTo>
                    <a:pt x="695" y="583"/>
                  </a:lnTo>
                  <a:lnTo>
                    <a:pt x="693" y="583"/>
                  </a:lnTo>
                  <a:lnTo>
                    <a:pt x="693" y="583"/>
                  </a:lnTo>
                  <a:lnTo>
                    <a:pt x="693" y="585"/>
                  </a:lnTo>
                  <a:lnTo>
                    <a:pt x="692" y="585"/>
                  </a:lnTo>
                  <a:lnTo>
                    <a:pt x="690" y="585"/>
                  </a:lnTo>
                  <a:lnTo>
                    <a:pt x="690" y="586"/>
                  </a:lnTo>
                  <a:lnTo>
                    <a:pt x="692" y="586"/>
                  </a:lnTo>
                  <a:lnTo>
                    <a:pt x="695" y="586"/>
                  </a:lnTo>
                  <a:lnTo>
                    <a:pt x="695" y="588"/>
                  </a:lnTo>
                  <a:lnTo>
                    <a:pt x="695" y="589"/>
                  </a:lnTo>
                  <a:lnTo>
                    <a:pt x="695" y="591"/>
                  </a:lnTo>
                  <a:lnTo>
                    <a:pt x="693" y="591"/>
                  </a:lnTo>
                  <a:lnTo>
                    <a:pt x="693" y="592"/>
                  </a:lnTo>
                  <a:lnTo>
                    <a:pt x="693" y="594"/>
                  </a:lnTo>
                  <a:lnTo>
                    <a:pt x="692" y="594"/>
                  </a:lnTo>
                  <a:lnTo>
                    <a:pt x="692" y="595"/>
                  </a:lnTo>
                  <a:lnTo>
                    <a:pt x="692" y="597"/>
                  </a:lnTo>
                  <a:lnTo>
                    <a:pt x="690" y="597"/>
                  </a:lnTo>
                  <a:lnTo>
                    <a:pt x="690" y="598"/>
                  </a:lnTo>
                  <a:lnTo>
                    <a:pt x="690" y="600"/>
                  </a:lnTo>
                  <a:lnTo>
                    <a:pt x="689" y="600"/>
                  </a:lnTo>
                  <a:lnTo>
                    <a:pt x="689" y="601"/>
                  </a:lnTo>
                  <a:lnTo>
                    <a:pt x="687" y="601"/>
                  </a:lnTo>
                  <a:lnTo>
                    <a:pt x="687" y="603"/>
                  </a:lnTo>
                  <a:lnTo>
                    <a:pt x="686" y="604"/>
                  </a:lnTo>
                  <a:lnTo>
                    <a:pt x="687" y="606"/>
                  </a:lnTo>
                  <a:lnTo>
                    <a:pt x="686" y="606"/>
                  </a:lnTo>
                  <a:lnTo>
                    <a:pt x="686" y="607"/>
                  </a:lnTo>
                  <a:lnTo>
                    <a:pt x="684" y="607"/>
                  </a:lnTo>
                  <a:lnTo>
                    <a:pt x="683" y="609"/>
                  </a:lnTo>
                  <a:lnTo>
                    <a:pt x="681" y="609"/>
                  </a:lnTo>
                  <a:lnTo>
                    <a:pt x="681" y="610"/>
                  </a:lnTo>
                  <a:lnTo>
                    <a:pt x="680" y="610"/>
                  </a:lnTo>
                  <a:lnTo>
                    <a:pt x="680" y="609"/>
                  </a:lnTo>
                  <a:lnTo>
                    <a:pt x="678" y="609"/>
                  </a:lnTo>
                  <a:lnTo>
                    <a:pt x="677" y="607"/>
                  </a:lnTo>
                  <a:lnTo>
                    <a:pt x="677" y="609"/>
                  </a:lnTo>
                  <a:lnTo>
                    <a:pt x="675" y="609"/>
                  </a:lnTo>
                  <a:lnTo>
                    <a:pt x="675" y="607"/>
                  </a:lnTo>
                  <a:lnTo>
                    <a:pt x="674" y="607"/>
                  </a:lnTo>
                  <a:lnTo>
                    <a:pt x="674" y="609"/>
                  </a:lnTo>
                  <a:lnTo>
                    <a:pt x="672" y="609"/>
                  </a:lnTo>
                  <a:lnTo>
                    <a:pt x="672" y="607"/>
                  </a:lnTo>
                  <a:lnTo>
                    <a:pt x="672" y="606"/>
                  </a:lnTo>
                  <a:lnTo>
                    <a:pt x="671" y="606"/>
                  </a:lnTo>
                  <a:lnTo>
                    <a:pt x="671" y="607"/>
                  </a:lnTo>
                  <a:lnTo>
                    <a:pt x="671" y="609"/>
                  </a:lnTo>
                  <a:lnTo>
                    <a:pt x="672" y="609"/>
                  </a:lnTo>
                  <a:lnTo>
                    <a:pt x="672" y="610"/>
                  </a:lnTo>
                  <a:lnTo>
                    <a:pt x="671" y="610"/>
                  </a:lnTo>
                  <a:lnTo>
                    <a:pt x="671" y="612"/>
                  </a:lnTo>
                  <a:lnTo>
                    <a:pt x="671" y="613"/>
                  </a:lnTo>
                  <a:lnTo>
                    <a:pt x="671" y="614"/>
                  </a:lnTo>
                  <a:lnTo>
                    <a:pt x="671" y="614"/>
                  </a:lnTo>
                  <a:lnTo>
                    <a:pt x="669" y="616"/>
                  </a:lnTo>
                  <a:lnTo>
                    <a:pt x="668" y="614"/>
                  </a:lnTo>
                  <a:lnTo>
                    <a:pt x="668" y="616"/>
                  </a:lnTo>
                  <a:lnTo>
                    <a:pt x="666" y="616"/>
                  </a:lnTo>
                  <a:lnTo>
                    <a:pt x="665" y="616"/>
                  </a:lnTo>
                  <a:lnTo>
                    <a:pt x="664" y="616"/>
                  </a:lnTo>
                  <a:lnTo>
                    <a:pt x="662" y="616"/>
                  </a:lnTo>
                  <a:lnTo>
                    <a:pt x="662" y="614"/>
                  </a:lnTo>
                  <a:lnTo>
                    <a:pt x="661" y="614"/>
                  </a:lnTo>
                  <a:lnTo>
                    <a:pt x="661" y="616"/>
                  </a:lnTo>
                  <a:lnTo>
                    <a:pt x="662" y="616"/>
                  </a:lnTo>
                  <a:lnTo>
                    <a:pt x="662" y="617"/>
                  </a:lnTo>
                  <a:lnTo>
                    <a:pt x="664" y="617"/>
                  </a:lnTo>
                  <a:lnTo>
                    <a:pt x="664" y="619"/>
                  </a:lnTo>
                  <a:lnTo>
                    <a:pt x="665" y="619"/>
                  </a:lnTo>
                  <a:lnTo>
                    <a:pt x="665" y="619"/>
                  </a:lnTo>
                  <a:lnTo>
                    <a:pt x="666" y="619"/>
                  </a:lnTo>
                  <a:lnTo>
                    <a:pt x="666" y="620"/>
                  </a:lnTo>
                  <a:lnTo>
                    <a:pt x="666" y="622"/>
                  </a:lnTo>
                  <a:lnTo>
                    <a:pt x="666" y="623"/>
                  </a:lnTo>
                  <a:lnTo>
                    <a:pt x="668" y="623"/>
                  </a:lnTo>
                  <a:lnTo>
                    <a:pt x="668" y="625"/>
                  </a:lnTo>
                  <a:lnTo>
                    <a:pt x="666" y="625"/>
                  </a:lnTo>
                  <a:lnTo>
                    <a:pt x="666" y="626"/>
                  </a:lnTo>
                  <a:lnTo>
                    <a:pt x="665" y="626"/>
                  </a:lnTo>
                  <a:lnTo>
                    <a:pt x="664" y="626"/>
                  </a:lnTo>
                  <a:lnTo>
                    <a:pt x="664" y="628"/>
                  </a:lnTo>
                  <a:lnTo>
                    <a:pt x="662" y="628"/>
                  </a:lnTo>
                  <a:lnTo>
                    <a:pt x="662" y="629"/>
                  </a:lnTo>
                  <a:lnTo>
                    <a:pt x="661" y="629"/>
                  </a:lnTo>
                  <a:lnTo>
                    <a:pt x="659" y="628"/>
                  </a:lnTo>
                  <a:lnTo>
                    <a:pt x="658" y="628"/>
                  </a:lnTo>
                  <a:lnTo>
                    <a:pt x="656" y="628"/>
                  </a:lnTo>
                  <a:lnTo>
                    <a:pt x="655" y="628"/>
                  </a:lnTo>
                  <a:lnTo>
                    <a:pt x="653" y="628"/>
                  </a:lnTo>
                  <a:lnTo>
                    <a:pt x="653" y="629"/>
                  </a:lnTo>
                  <a:lnTo>
                    <a:pt x="655" y="629"/>
                  </a:lnTo>
                  <a:lnTo>
                    <a:pt x="655" y="631"/>
                  </a:lnTo>
                  <a:lnTo>
                    <a:pt x="658" y="631"/>
                  </a:lnTo>
                  <a:lnTo>
                    <a:pt x="658" y="632"/>
                  </a:lnTo>
                  <a:lnTo>
                    <a:pt x="658" y="634"/>
                  </a:lnTo>
                  <a:lnTo>
                    <a:pt x="656" y="632"/>
                  </a:lnTo>
                  <a:lnTo>
                    <a:pt x="655" y="632"/>
                  </a:lnTo>
                  <a:lnTo>
                    <a:pt x="653" y="632"/>
                  </a:lnTo>
                  <a:lnTo>
                    <a:pt x="653" y="634"/>
                  </a:lnTo>
                  <a:lnTo>
                    <a:pt x="652" y="634"/>
                  </a:lnTo>
                  <a:lnTo>
                    <a:pt x="652" y="635"/>
                  </a:lnTo>
                  <a:lnTo>
                    <a:pt x="650" y="635"/>
                  </a:lnTo>
                  <a:lnTo>
                    <a:pt x="650" y="637"/>
                  </a:lnTo>
                  <a:lnTo>
                    <a:pt x="650" y="638"/>
                  </a:lnTo>
                  <a:lnTo>
                    <a:pt x="649" y="638"/>
                  </a:lnTo>
                  <a:lnTo>
                    <a:pt x="649" y="640"/>
                  </a:lnTo>
                  <a:lnTo>
                    <a:pt x="650" y="640"/>
                  </a:lnTo>
                  <a:lnTo>
                    <a:pt x="649" y="641"/>
                  </a:lnTo>
                  <a:lnTo>
                    <a:pt x="647" y="641"/>
                  </a:lnTo>
                  <a:lnTo>
                    <a:pt x="646" y="641"/>
                  </a:lnTo>
                  <a:lnTo>
                    <a:pt x="647" y="643"/>
                  </a:lnTo>
                  <a:lnTo>
                    <a:pt x="649" y="643"/>
                  </a:lnTo>
                  <a:lnTo>
                    <a:pt x="649" y="644"/>
                  </a:lnTo>
                  <a:lnTo>
                    <a:pt x="647" y="644"/>
                  </a:lnTo>
                  <a:lnTo>
                    <a:pt x="646" y="643"/>
                  </a:lnTo>
                  <a:lnTo>
                    <a:pt x="644" y="643"/>
                  </a:lnTo>
                  <a:lnTo>
                    <a:pt x="646" y="644"/>
                  </a:lnTo>
                  <a:lnTo>
                    <a:pt x="646" y="646"/>
                  </a:lnTo>
                  <a:lnTo>
                    <a:pt x="646" y="647"/>
                  </a:lnTo>
                  <a:lnTo>
                    <a:pt x="644" y="648"/>
                  </a:lnTo>
                  <a:lnTo>
                    <a:pt x="643" y="648"/>
                  </a:lnTo>
                  <a:lnTo>
                    <a:pt x="643" y="650"/>
                  </a:lnTo>
                  <a:lnTo>
                    <a:pt x="641" y="650"/>
                  </a:lnTo>
                  <a:lnTo>
                    <a:pt x="641" y="651"/>
                  </a:lnTo>
                  <a:lnTo>
                    <a:pt x="643" y="651"/>
                  </a:lnTo>
                  <a:lnTo>
                    <a:pt x="643" y="653"/>
                  </a:lnTo>
                  <a:lnTo>
                    <a:pt x="641" y="653"/>
                  </a:lnTo>
                  <a:lnTo>
                    <a:pt x="641" y="654"/>
                  </a:lnTo>
                  <a:lnTo>
                    <a:pt x="641" y="654"/>
                  </a:lnTo>
                  <a:lnTo>
                    <a:pt x="641" y="656"/>
                  </a:lnTo>
                  <a:lnTo>
                    <a:pt x="640" y="656"/>
                  </a:lnTo>
                  <a:lnTo>
                    <a:pt x="640" y="657"/>
                  </a:lnTo>
                  <a:lnTo>
                    <a:pt x="640" y="659"/>
                  </a:lnTo>
                  <a:lnTo>
                    <a:pt x="638" y="659"/>
                  </a:lnTo>
                  <a:lnTo>
                    <a:pt x="638" y="660"/>
                  </a:lnTo>
                  <a:lnTo>
                    <a:pt x="638" y="662"/>
                  </a:lnTo>
                  <a:lnTo>
                    <a:pt x="637" y="662"/>
                  </a:lnTo>
                  <a:lnTo>
                    <a:pt x="637" y="663"/>
                  </a:lnTo>
                  <a:lnTo>
                    <a:pt x="637" y="665"/>
                  </a:lnTo>
                  <a:lnTo>
                    <a:pt x="635" y="663"/>
                  </a:lnTo>
                  <a:lnTo>
                    <a:pt x="635" y="665"/>
                  </a:lnTo>
                  <a:lnTo>
                    <a:pt x="637" y="666"/>
                  </a:lnTo>
                  <a:lnTo>
                    <a:pt x="637" y="668"/>
                  </a:lnTo>
                  <a:lnTo>
                    <a:pt x="635" y="668"/>
                  </a:lnTo>
                  <a:lnTo>
                    <a:pt x="635" y="669"/>
                  </a:lnTo>
                  <a:lnTo>
                    <a:pt x="635" y="671"/>
                  </a:lnTo>
                  <a:lnTo>
                    <a:pt x="635" y="672"/>
                  </a:lnTo>
                  <a:lnTo>
                    <a:pt x="635" y="674"/>
                  </a:lnTo>
                  <a:lnTo>
                    <a:pt x="635" y="675"/>
                  </a:lnTo>
                  <a:lnTo>
                    <a:pt x="635" y="677"/>
                  </a:lnTo>
                  <a:lnTo>
                    <a:pt x="635" y="678"/>
                  </a:lnTo>
                  <a:lnTo>
                    <a:pt x="635" y="679"/>
                  </a:lnTo>
                  <a:lnTo>
                    <a:pt x="635" y="681"/>
                  </a:lnTo>
                  <a:lnTo>
                    <a:pt x="635" y="682"/>
                  </a:lnTo>
                  <a:lnTo>
                    <a:pt x="635" y="684"/>
                  </a:lnTo>
                  <a:lnTo>
                    <a:pt x="635" y="685"/>
                  </a:lnTo>
                  <a:lnTo>
                    <a:pt x="635" y="687"/>
                  </a:lnTo>
                  <a:lnTo>
                    <a:pt x="635" y="688"/>
                  </a:lnTo>
                  <a:lnTo>
                    <a:pt x="635" y="690"/>
                  </a:lnTo>
                  <a:lnTo>
                    <a:pt x="637" y="690"/>
                  </a:lnTo>
                  <a:lnTo>
                    <a:pt x="638" y="690"/>
                  </a:lnTo>
                  <a:lnTo>
                    <a:pt x="640" y="690"/>
                  </a:lnTo>
                  <a:lnTo>
                    <a:pt x="641" y="690"/>
                  </a:lnTo>
                  <a:lnTo>
                    <a:pt x="643" y="690"/>
                  </a:lnTo>
                  <a:lnTo>
                    <a:pt x="644" y="690"/>
                  </a:lnTo>
                  <a:lnTo>
                    <a:pt x="646" y="690"/>
                  </a:lnTo>
                  <a:lnTo>
                    <a:pt x="647" y="690"/>
                  </a:lnTo>
                  <a:lnTo>
                    <a:pt x="649" y="691"/>
                  </a:lnTo>
                  <a:lnTo>
                    <a:pt x="649" y="693"/>
                  </a:lnTo>
                  <a:lnTo>
                    <a:pt x="649" y="694"/>
                  </a:lnTo>
                  <a:lnTo>
                    <a:pt x="649" y="696"/>
                  </a:lnTo>
                  <a:lnTo>
                    <a:pt x="649" y="697"/>
                  </a:lnTo>
                  <a:lnTo>
                    <a:pt x="650" y="697"/>
                  </a:lnTo>
                  <a:lnTo>
                    <a:pt x="650" y="699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3"/>
                  </a:lnTo>
                  <a:lnTo>
                    <a:pt x="652" y="705"/>
                  </a:lnTo>
                  <a:lnTo>
                    <a:pt x="652" y="706"/>
                  </a:lnTo>
                  <a:lnTo>
                    <a:pt x="653" y="708"/>
                  </a:lnTo>
                  <a:lnTo>
                    <a:pt x="653" y="709"/>
                  </a:lnTo>
                  <a:lnTo>
                    <a:pt x="653" y="711"/>
                  </a:lnTo>
                  <a:lnTo>
                    <a:pt x="653" y="712"/>
                  </a:lnTo>
                  <a:lnTo>
                    <a:pt x="653" y="713"/>
                  </a:lnTo>
                  <a:lnTo>
                    <a:pt x="652" y="715"/>
                  </a:lnTo>
                  <a:lnTo>
                    <a:pt x="652" y="716"/>
                  </a:lnTo>
                  <a:lnTo>
                    <a:pt x="653" y="715"/>
                  </a:lnTo>
                  <a:lnTo>
                    <a:pt x="655" y="715"/>
                  </a:lnTo>
                  <a:lnTo>
                    <a:pt x="656" y="715"/>
                  </a:lnTo>
                  <a:lnTo>
                    <a:pt x="658" y="715"/>
                  </a:lnTo>
                  <a:lnTo>
                    <a:pt x="659" y="713"/>
                  </a:lnTo>
                  <a:lnTo>
                    <a:pt x="661" y="713"/>
                  </a:lnTo>
                  <a:lnTo>
                    <a:pt x="664" y="712"/>
                  </a:lnTo>
                  <a:lnTo>
                    <a:pt x="665" y="712"/>
                  </a:lnTo>
                  <a:lnTo>
                    <a:pt x="666" y="712"/>
                  </a:lnTo>
                  <a:lnTo>
                    <a:pt x="668" y="712"/>
                  </a:lnTo>
                  <a:lnTo>
                    <a:pt x="668" y="713"/>
                  </a:lnTo>
                  <a:lnTo>
                    <a:pt x="669" y="713"/>
                  </a:lnTo>
                  <a:lnTo>
                    <a:pt x="671" y="713"/>
                  </a:lnTo>
                  <a:lnTo>
                    <a:pt x="671" y="715"/>
                  </a:lnTo>
                  <a:lnTo>
                    <a:pt x="671" y="715"/>
                  </a:lnTo>
                  <a:lnTo>
                    <a:pt x="672" y="715"/>
                  </a:lnTo>
                  <a:lnTo>
                    <a:pt x="672" y="716"/>
                  </a:lnTo>
                  <a:lnTo>
                    <a:pt x="674" y="716"/>
                  </a:lnTo>
                  <a:lnTo>
                    <a:pt x="675" y="716"/>
                  </a:lnTo>
                  <a:lnTo>
                    <a:pt x="677" y="716"/>
                  </a:lnTo>
                  <a:lnTo>
                    <a:pt x="677" y="718"/>
                  </a:lnTo>
                  <a:lnTo>
                    <a:pt x="678" y="718"/>
                  </a:lnTo>
                  <a:lnTo>
                    <a:pt x="680" y="718"/>
                  </a:lnTo>
                  <a:lnTo>
                    <a:pt x="681" y="719"/>
                  </a:lnTo>
                  <a:lnTo>
                    <a:pt x="683" y="721"/>
                  </a:lnTo>
                  <a:lnTo>
                    <a:pt x="684" y="721"/>
                  </a:lnTo>
                  <a:lnTo>
                    <a:pt x="684" y="722"/>
                  </a:lnTo>
                  <a:lnTo>
                    <a:pt x="686" y="722"/>
                  </a:lnTo>
                  <a:lnTo>
                    <a:pt x="686" y="724"/>
                  </a:lnTo>
                  <a:lnTo>
                    <a:pt x="687" y="724"/>
                  </a:lnTo>
                  <a:lnTo>
                    <a:pt x="687" y="725"/>
                  </a:lnTo>
                  <a:lnTo>
                    <a:pt x="689" y="725"/>
                  </a:lnTo>
                  <a:lnTo>
                    <a:pt x="689" y="727"/>
                  </a:lnTo>
                  <a:lnTo>
                    <a:pt x="690" y="727"/>
                  </a:lnTo>
                  <a:lnTo>
                    <a:pt x="690" y="728"/>
                  </a:lnTo>
                  <a:lnTo>
                    <a:pt x="692" y="728"/>
                  </a:lnTo>
                  <a:lnTo>
                    <a:pt x="695" y="730"/>
                  </a:lnTo>
                  <a:lnTo>
                    <a:pt x="696" y="730"/>
                  </a:lnTo>
                  <a:lnTo>
                    <a:pt x="697" y="730"/>
                  </a:lnTo>
                  <a:lnTo>
                    <a:pt x="697" y="731"/>
                  </a:lnTo>
                  <a:lnTo>
                    <a:pt x="699" y="731"/>
                  </a:lnTo>
                  <a:lnTo>
                    <a:pt x="700" y="733"/>
                  </a:lnTo>
                  <a:lnTo>
                    <a:pt x="702" y="733"/>
                  </a:lnTo>
                  <a:lnTo>
                    <a:pt x="703" y="733"/>
                  </a:lnTo>
                  <a:lnTo>
                    <a:pt x="703" y="734"/>
                  </a:lnTo>
                  <a:lnTo>
                    <a:pt x="705" y="734"/>
                  </a:lnTo>
                  <a:lnTo>
                    <a:pt x="705" y="736"/>
                  </a:lnTo>
                  <a:lnTo>
                    <a:pt x="706" y="736"/>
                  </a:lnTo>
                  <a:lnTo>
                    <a:pt x="706" y="737"/>
                  </a:lnTo>
                  <a:lnTo>
                    <a:pt x="708" y="737"/>
                  </a:lnTo>
                  <a:lnTo>
                    <a:pt x="708" y="739"/>
                  </a:lnTo>
                  <a:lnTo>
                    <a:pt x="709" y="739"/>
                  </a:lnTo>
                  <a:lnTo>
                    <a:pt x="711" y="739"/>
                  </a:lnTo>
                  <a:lnTo>
                    <a:pt x="712" y="739"/>
                  </a:lnTo>
                  <a:lnTo>
                    <a:pt x="714" y="739"/>
                  </a:lnTo>
                  <a:lnTo>
                    <a:pt x="715" y="739"/>
                  </a:lnTo>
                  <a:lnTo>
                    <a:pt x="717" y="737"/>
                  </a:lnTo>
                  <a:lnTo>
                    <a:pt x="718" y="739"/>
                  </a:lnTo>
                  <a:lnTo>
                    <a:pt x="720" y="739"/>
                  </a:lnTo>
                  <a:lnTo>
                    <a:pt x="721" y="739"/>
                  </a:lnTo>
                  <a:lnTo>
                    <a:pt x="723" y="739"/>
                  </a:lnTo>
                  <a:lnTo>
                    <a:pt x="724" y="739"/>
                  </a:lnTo>
                  <a:lnTo>
                    <a:pt x="724" y="740"/>
                  </a:lnTo>
                  <a:lnTo>
                    <a:pt x="726" y="740"/>
                  </a:lnTo>
                  <a:lnTo>
                    <a:pt x="727" y="740"/>
                  </a:lnTo>
                  <a:lnTo>
                    <a:pt x="728" y="740"/>
                  </a:lnTo>
                  <a:lnTo>
                    <a:pt x="730" y="740"/>
                  </a:lnTo>
                  <a:lnTo>
                    <a:pt x="730" y="742"/>
                  </a:lnTo>
                  <a:lnTo>
                    <a:pt x="730" y="743"/>
                  </a:lnTo>
                  <a:lnTo>
                    <a:pt x="730" y="744"/>
                  </a:lnTo>
                  <a:lnTo>
                    <a:pt x="730" y="746"/>
                  </a:lnTo>
                  <a:lnTo>
                    <a:pt x="728" y="747"/>
                  </a:lnTo>
                  <a:lnTo>
                    <a:pt x="728" y="749"/>
                  </a:lnTo>
                  <a:lnTo>
                    <a:pt x="728" y="750"/>
                  </a:lnTo>
                  <a:lnTo>
                    <a:pt x="728" y="752"/>
                  </a:lnTo>
                  <a:lnTo>
                    <a:pt x="728" y="753"/>
                  </a:lnTo>
                  <a:lnTo>
                    <a:pt x="730" y="755"/>
                  </a:lnTo>
                  <a:lnTo>
                    <a:pt x="730" y="756"/>
                  </a:lnTo>
                  <a:lnTo>
                    <a:pt x="730" y="758"/>
                  </a:lnTo>
                  <a:lnTo>
                    <a:pt x="730" y="759"/>
                  </a:lnTo>
                  <a:lnTo>
                    <a:pt x="730" y="761"/>
                  </a:lnTo>
                  <a:lnTo>
                    <a:pt x="730" y="762"/>
                  </a:lnTo>
                  <a:lnTo>
                    <a:pt x="731" y="762"/>
                  </a:lnTo>
                  <a:lnTo>
                    <a:pt x="731" y="764"/>
                  </a:lnTo>
                  <a:lnTo>
                    <a:pt x="730" y="764"/>
                  </a:lnTo>
                  <a:lnTo>
                    <a:pt x="730" y="765"/>
                  </a:lnTo>
                  <a:lnTo>
                    <a:pt x="730" y="767"/>
                  </a:lnTo>
                  <a:lnTo>
                    <a:pt x="730" y="768"/>
                  </a:lnTo>
                  <a:lnTo>
                    <a:pt x="731" y="768"/>
                  </a:lnTo>
                  <a:lnTo>
                    <a:pt x="731" y="770"/>
                  </a:lnTo>
                  <a:lnTo>
                    <a:pt x="733" y="771"/>
                  </a:lnTo>
                  <a:lnTo>
                    <a:pt x="734" y="773"/>
                  </a:lnTo>
                  <a:lnTo>
                    <a:pt x="734" y="774"/>
                  </a:lnTo>
                  <a:lnTo>
                    <a:pt x="734" y="776"/>
                  </a:lnTo>
                  <a:lnTo>
                    <a:pt x="733" y="777"/>
                  </a:lnTo>
                  <a:lnTo>
                    <a:pt x="736" y="777"/>
                  </a:lnTo>
                  <a:lnTo>
                    <a:pt x="736" y="778"/>
                  </a:lnTo>
                  <a:lnTo>
                    <a:pt x="737" y="778"/>
                  </a:lnTo>
                  <a:lnTo>
                    <a:pt x="739" y="778"/>
                  </a:lnTo>
                  <a:lnTo>
                    <a:pt x="739" y="780"/>
                  </a:lnTo>
                  <a:lnTo>
                    <a:pt x="740" y="780"/>
                  </a:lnTo>
                  <a:lnTo>
                    <a:pt x="740" y="781"/>
                  </a:lnTo>
                  <a:lnTo>
                    <a:pt x="742" y="781"/>
                  </a:lnTo>
                  <a:lnTo>
                    <a:pt x="742" y="783"/>
                  </a:lnTo>
                  <a:lnTo>
                    <a:pt x="742" y="783"/>
                  </a:lnTo>
                  <a:lnTo>
                    <a:pt x="742" y="784"/>
                  </a:lnTo>
                  <a:lnTo>
                    <a:pt x="742" y="786"/>
                  </a:lnTo>
                  <a:lnTo>
                    <a:pt x="742" y="787"/>
                  </a:lnTo>
                  <a:lnTo>
                    <a:pt x="742" y="789"/>
                  </a:lnTo>
                  <a:lnTo>
                    <a:pt x="743" y="787"/>
                  </a:lnTo>
                  <a:lnTo>
                    <a:pt x="743" y="789"/>
                  </a:lnTo>
                  <a:lnTo>
                    <a:pt x="745" y="789"/>
                  </a:lnTo>
                  <a:lnTo>
                    <a:pt x="746" y="789"/>
                  </a:lnTo>
                  <a:lnTo>
                    <a:pt x="746" y="790"/>
                  </a:lnTo>
                  <a:lnTo>
                    <a:pt x="748" y="790"/>
                  </a:lnTo>
                  <a:lnTo>
                    <a:pt x="748" y="789"/>
                  </a:lnTo>
                  <a:lnTo>
                    <a:pt x="748" y="787"/>
                  </a:lnTo>
                  <a:lnTo>
                    <a:pt x="749" y="787"/>
                  </a:lnTo>
                  <a:lnTo>
                    <a:pt x="749" y="786"/>
                  </a:lnTo>
                  <a:lnTo>
                    <a:pt x="749" y="784"/>
                  </a:lnTo>
                  <a:lnTo>
                    <a:pt x="751" y="784"/>
                  </a:lnTo>
                  <a:lnTo>
                    <a:pt x="751" y="786"/>
                  </a:lnTo>
                  <a:lnTo>
                    <a:pt x="752" y="786"/>
                  </a:lnTo>
                  <a:lnTo>
                    <a:pt x="754" y="786"/>
                  </a:lnTo>
                  <a:lnTo>
                    <a:pt x="754" y="787"/>
                  </a:lnTo>
                  <a:lnTo>
                    <a:pt x="754" y="789"/>
                  </a:lnTo>
                  <a:lnTo>
                    <a:pt x="754" y="790"/>
                  </a:lnTo>
                  <a:lnTo>
                    <a:pt x="755" y="790"/>
                  </a:lnTo>
                  <a:lnTo>
                    <a:pt x="754" y="789"/>
                  </a:lnTo>
                  <a:lnTo>
                    <a:pt x="755" y="789"/>
                  </a:lnTo>
                  <a:lnTo>
                    <a:pt x="755" y="787"/>
                  </a:lnTo>
                  <a:lnTo>
                    <a:pt x="755" y="786"/>
                  </a:lnTo>
                  <a:lnTo>
                    <a:pt x="755" y="784"/>
                  </a:lnTo>
                  <a:lnTo>
                    <a:pt x="754" y="784"/>
                  </a:lnTo>
                  <a:lnTo>
                    <a:pt x="754" y="783"/>
                  </a:lnTo>
                  <a:lnTo>
                    <a:pt x="754" y="781"/>
                  </a:lnTo>
                  <a:lnTo>
                    <a:pt x="755" y="781"/>
                  </a:lnTo>
                  <a:lnTo>
                    <a:pt x="754" y="780"/>
                  </a:lnTo>
                  <a:lnTo>
                    <a:pt x="755" y="780"/>
                  </a:lnTo>
                  <a:lnTo>
                    <a:pt x="757" y="780"/>
                  </a:lnTo>
                  <a:lnTo>
                    <a:pt x="757" y="778"/>
                  </a:lnTo>
                  <a:lnTo>
                    <a:pt x="757" y="777"/>
                  </a:lnTo>
                  <a:lnTo>
                    <a:pt x="758" y="777"/>
                  </a:lnTo>
                  <a:lnTo>
                    <a:pt x="758" y="776"/>
                  </a:lnTo>
                  <a:lnTo>
                    <a:pt x="757" y="776"/>
                  </a:lnTo>
                  <a:lnTo>
                    <a:pt x="757" y="774"/>
                  </a:lnTo>
                  <a:lnTo>
                    <a:pt x="757" y="773"/>
                  </a:lnTo>
                  <a:lnTo>
                    <a:pt x="755" y="773"/>
                  </a:lnTo>
                  <a:lnTo>
                    <a:pt x="755" y="771"/>
                  </a:lnTo>
                  <a:lnTo>
                    <a:pt x="755" y="770"/>
                  </a:lnTo>
                  <a:lnTo>
                    <a:pt x="757" y="768"/>
                  </a:lnTo>
                  <a:lnTo>
                    <a:pt x="755" y="768"/>
                  </a:lnTo>
                  <a:lnTo>
                    <a:pt x="755" y="767"/>
                  </a:lnTo>
                  <a:lnTo>
                    <a:pt x="754" y="767"/>
                  </a:lnTo>
                  <a:lnTo>
                    <a:pt x="754" y="765"/>
                  </a:lnTo>
                  <a:lnTo>
                    <a:pt x="754" y="764"/>
                  </a:lnTo>
                  <a:lnTo>
                    <a:pt x="754" y="762"/>
                  </a:lnTo>
                  <a:lnTo>
                    <a:pt x="754" y="762"/>
                  </a:lnTo>
                  <a:lnTo>
                    <a:pt x="752" y="762"/>
                  </a:lnTo>
                  <a:lnTo>
                    <a:pt x="754" y="761"/>
                  </a:lnTo>
                  <a:lnTo>
                    <a:pt x="754" y="759"/>
                  </a:lnTo>
                  <a:lnTo>
                    <a:pt x="754" y="758"/>
                  </a:lnTo>
                  <a:lnTo>
                    <a:pt x="754" y="756"/>
                  </a:lnTo>
                  <a:lnTo>
                    <a:pt x="754" y="755"/>
                  </a:lnTo>
                  <a:lnTo>
                    <a:pt x="752" y="755"/>
                  </a:lnTo>
                  <a:lnTo>
                    <a:pt x="751" y="753"/>
                  </a:lnTo>
                  <a:lnTo>
                    <a:pt x="751" y="752"/>
                  </a:lnTo>
                  <a:lnTo>
                    <a:pt x="749" y="752"/>
                  </a:lnTo>
                  <a:lnTo>
                    <a:pt x="751" y="750"/>
                  </a:lnTo>
                  <a:lnTo>
                    <a:pt x="749" y="749"/>
                  </a:lnTo>
                  <a:lnTo>
                    <a:pt x="749" y="747"/>
                  </a:lnTo>
                  <a:lnTo>
                    <a:pt x="748" y="747"/>
                  </a:lnTo>
                  <a:lnTo>
                    <a:pt x="749" y="746"/>
                  </a:lnTo>
                  <a:lnTo>
                    <a:pt x="749" y="744"/>
                  </a:lnTo>
                  <a:lnTo>
                    <a:pt x="748" y="744"/>
                  </a:lnTo>
                  <a:lnTo>
                    <a:pt x="749" y="743"/>
                  </a:lnTo>
                  <a:lnTo>
                    <a:pt x="751" y="743"/>
                  </a:lnTo>
                  <a:lnTo>
                    <a:pt x="751" y="744"/>
                  </a:lnTo>
                  <a:lnTo>
                    <a:pt x="754" y="744"/>
                  </a:lnTo>
                  <a:lnTo>
                    <a:pt x="754" y="743"/>
                  </a:lnTo>
                  <a:lnTo>
                    <a:pt x="755" y="743"/>
                  </a:lnTo>
                  <a:lnTo>
                    <a:pt x="757" y="743"/>
                  </a:lnTo>
                  <a:lnTo>
                    <a:pt x="757" y="742"/>
                  </a:lnTo>
                  <a:lnTo>
                    <a:pt x="758" y="742"/>
                  </a:lnTo>
                  <a:lnTo>
                    <a:pt x="760" y="742"/>
                  </a:lnTo>
                  <a:lnTo>
                    <a:pt x="760" y="740"/>
                  </a:lnTo>
                  <a:lnTo>
                    <a:pt x="761" y="740"/>
                  </a:lnTo>
                  <a:lnTo>
                    <a:pt x="762" y="739"/>
                  </a:lnTo>
                  <a:lnTo>
                    <a:pt x="764" y="737"/>
                  </a:lnTo>
                  <a:lnTo>
                    <a:pt x="765" y="736"/>
                  </a:lnTo>
                  <a:lnTo>
                    <a:pt x="767" y="734"/>
                  </a:lnTo>
                  <a:lnTo>
                    <a:pt x="768" y="733"/>
                  </a:lnTo>
                  <a:lnTo>
                    <a:pt x="768" y="731"/>
                  </a:lnTo>
                  <a:lnTo>
                    <a:pt x="770" y="730"/>
                  </a:lnTo>
                  <a:lnTo>
                    <a:pt x="770" y="728"/>
                  </a:lnTo>
                  <a:lnTo>
                    <a:pt x="771" y="728"/>
                  </a:lnTo>
                  <a:lnTo>
                    <a:pt x="771" y="727"/>
                  </a:lnTo>
                  <a:lnTo>
                    <a:pt x="771" y="725"/>
                  </a:lnTo>
                  <a:lnTo>
                    <a:pt x="773" y="725"/>
                  </a:lnTo>
                  <a:lnTo>
                    <a:pt x="773" y="725"/>
                  </a:lnTo>
                  <a:lnTo>
                    <a:pt x="773" y="724"/>
                  </a:lnTo>
                  <a:lnTo>
                    <a:pt x="773" y="722"/>
                  </a:lnTo>
                  <a:lnTo>
                    <a:pt x="773" y="721"/>
                  </a:lnTo>
                  <a:lnTo>
                    <a:pt x="773" y="719"/>
                  </a:lnTo>
                  <a:lnTo>
                    <a:pt x="773" y="718"/>
                  </a:lnTo>
                  <a:lnTo>
                    <a:pt x="773" y="716"/>
                  </a:lnTo>
                  <a:lnTo>
                    <a:pt x="773" y="715"/>
                  </a:lnTo>
                  <a:lnTo>
                    <a:pt x="773" y="713"/>
                  </a:lnTo>
                  <a:lnTo>
                    <a:pt x="773" y="712"/>
                  </a:lnTo>
                  <a:lnTo>
                    <a:pt x="771" y="711"/>
                  </a:lnTo>
                  <a:lnTo>
                    <a:pt x="771" y="709"/>
                  </a:lnTo>
                  <a:lnTo>
                    <a:pt x="771" y="708"/>
                  </a:lnTo>
                  <a:lnTo>
                    <a:pt x="770" y="706"/>
                  </a:lnTo>
                  <a:lnTo>
                    <a:pt x="770" y="705"/>
                  </a:lnTo>
                  <a:lnTo>
                    <a:pt x="770" y="703"/>
                  </a:lnTo>
                  <a:lnTo>
                    <a:pt x="768" y="703"/>
                  </a:lnTo>
                  <a:lnTo>
                    <a:pt x="768" y="702"/>
                  </a:lnTo>
                  <a:lnTo>
                    <a:pt x="768" y="700"/>
                  </a:lnTo>
                  <a:lnTo>
                    <a:pt x="767" y="700"/>
                  </a:lnTo>
                  <a:lnTo>
                    <a:pt x="765" y="699"/>
                  </a:lnTo>
                  <a:lnTo>
                    <a:pt x="765" y="697"/>
                  </a:lnTo>
                  <a:lnTo>
                    <a:pt x="764" y="697"/>
                  </a:lnTo>
                  <a:lnTo>
                    <a:pt x="762" y="696"/>
                  </a:lnTo>
                  <a:lnTo>
                    <a:pt x="762" y="697"/>
                  </a:lnTo>
                  <a:lnTo>
                    <a:pt x="761" y="696"/>
                  </a:lnTo>
                  <a:lnTo>
                    <a:pt x="761" y="694"/>
                  </a:lnTo>
                  <a:lnTo>
                    <a:pt x="760" y="694"/>
                  </a:lnTo>
                  <a:lnTo>
                    <a:pt x="760" y="693"/>
                  </a:lnTo>
                  <a:lnTo>
                    <a:pt x="758" y="693"/>
                  </a:lnTo>
                  <a:lnTo>
                    <a:pt x="757" y="691"/>
                  </a:lnTo>
                  <a:lnTo>
                    <a:pt x="758" y="691"/>
                  </a:lnTo>
                  <a:lnTo>
                    <a:pt x="758" y="690"/>
                  </a:lnTo>
                  <a:lnTo>
                    <a:pt x="758" y="690"/>
                  </a:lnTo>
                  <a:lnTo>
                    <a:pt x="757" y="690"/>
                  </a:lnTo>
                  <a:lnTo>
                    <a:pt x="757" y="688"/>
                  </a:lnTo>
                  <a:lnTo>
                    <a:pt x="758" y="688"/>
                  </a:lnTo>
                  <a:lnTo>
                    <a:pt x="760" y="688"/>
                  </a:lnTo>
                  <a:lnTo>
                    <a:pt x="760" y="687"/>
                  </a:lnTo>
                  <a:lnTo>
                    <a:pt x="760" y="685"/>
                  </a:lnTo>
                  <a:lnTo>
                    <a:pt x="761" y="685"/>
                  </a:lnTo>
                  <a:lnTo>
                    <a:pt x="761" y="684"/>
                  </a:lnTo>
                  <a:lnTo>
                    <a:pt x="762" y="684"/>
                  </a:lnTo>
                  <a:lnTo>
                    <a:pt x="762" y="682"/>
                  </a:lnTo>
                  <a:lnTo>
                    <a:pt x="764" y="681"/>
                  </a:lnTo>
                  <a:lnTo>
                    <a:pt x="762" y="681"/>
                  </a:lnTo>
                  <a:lnTo>
                    <a:pt x="762" y="679"/>
                  </a:lnTo>
                  <a:lnTo>
                    <a:pt x="764" y="679"/>
                  </a:lnTo>
                  <a:lnTo>
                    <a:pt x="764" y="678"/>
                  </a:lnTo>
                  <a:lnTo>
                    <a:pt x="765" y="678"/>
                  </a:lnTo>
                  <a:lnTo>
                    <a:pt x="765" y="677"/>
                  </a:lnTo>
                  <a:lnTo>
                    <a:pt x="765" y="675"/>
                  </a:lnTo>
                  <a:lnTo>
                    <a:pt x="767" y="675"/>
                  </a:lnTo>
                  <a:lnTo>
                    <a:pt x="767" y="674"/>
                  </a:lnTo>
                  <a:lnTo>
                    <a:pt x="767" y="672"/>
                  </a:lnTo>
                  <a:lnTo>
                    <a:pt x="765" y="672"/>
                  </a:lnTo>
                  <a:lnTo>
                    <a:pt x="764" y="672"/>
                  </a:lnTo>
                  <a:lnTo>
                    <a:pt x="764" y="671"/>
                  </a:lnTo>
                  <a:lnTo>
                    <a:pt x="765" y="671"/>
                  </a:lnTo>
                  <a:lnTo>
                    <a:pt x="765" y="669"/>
                  </a:lnTo>
                  <a:lnTo>
                    <a:pt x="765" y="668"/>
                  </a:lnTo>
                  <a:lnTo>
                    <a:pt x="764" y="668"/>
                  </a:lnTo>
                  <a:lnTo>
                    <a:pt x="764" y="666"/>
                  </a:lnTo>
                  <a:lnTo>
                    <a:pt x="764" y="665"/>
                  </a:lnTo>
                  <a:lnTo>
                    <a:pt x="765" y="663"/>
                  </a:lnTo>
                  <a:lnTo>
                    <a:pt x="764" y="663"/>
                  </a:lnTo>
                  <a:lnTo>
                    <a:pt x="762" y="663"/>
                  </a:lnTo>
                  <a:lnTo>
                    <a:pt x="762" y="662"/>
                  </a:lnTo>
                  <a:lnTo>
                    <a:pt x="764" y="662"/>
                  </a:lnTo>
                  <a:lnTo>
                    <a:pt x="764" y="660"/>
                  </a:lnTo>
                  <a:lnTo>
                    <a:pt x="765" y="659"/>
                  </a:lnTo>
                  <a:lnTo>
                    <a:pt x="764" y="659"/>
                  </a:lnTo>
                  <a:lnTo>
                    <a:pt x="762" y="660"/>
                  </a:lnTo>
                  <a:lnTo>
                    <a:pt x="761" y="660"/>
                  </a:lnTo>
                  <a:lnTo>
                    <a:pt x="762" y="659"/>
                  </a:lnTo>
                  <a:lnTo>
                    <a:pt x="761" y="659"/>
                  </a:lnTo>
                  <a:lnTo>
                    <a:pt x="761" y="657"/>
                  </a:lnTo>
                  <a:lnTo>
                    <a:pt x="762" y="656"/>
                  </a:lnTo>
                  <a:lnTo>
                    <a:pt x="762" y="654"/>
                  </a:lnTo>
                  <a:lnTo>
                    <a:pt x="764" y="654"/>
                  </a:lnTo>
                  <a:lnTo>
                    <a:pt x="764" y="653"/>
                  </a:lnTo>
                  <a:lnTo>
                    <a:pt x="762" y="651"/>
                  </a:lnTo>
                  <a:lnTo>
                    <a:pt x="764" y="651"/>
                  </a:lnTo>
                  <a:lnTo>
                    <a:pt x="764" y="650"/>
                  </a:lnTo>
                  <a:lnTo>
                    <a:pt x="765" y="650"/>
                  </a:lnTo>
                  <a:lnTo>
                    <a:pt x="765" y="648"/>
                  </a:lnTo>
                  <a:lnTo>
                    <a:pt x="764" y="648"/>
                  </a:lnTo>
                  <a:lnTo>
                    <a:pt x="764" y="647"/>
                  </a:lnTo>
                  <a:lnTo>
                    <a:pt x="762" y="647"/>
                  </a:lnTo>
                  <a:lnTo>
                    <a:pt x="761" y="647"/>
                  </a:lnTo>
                  <a:lnTo>
                    <a:pt x="761" y="646"/>
                  </a:lnTo>
                  <a:lnTo>
                    <a:pt x="761" y="644"/>
                  </a:lnTo>
                  <a:lnTo>
                    <a:pt x="761" y="643"/>
                  </a:lnTo>
                  <a:lnTo>
                    <a:pt x="760" y="641"/>
                  </a:lnTo>
                  <a:lnTo>
                    <a:pt x="760" y="640"/>
                  </a:lnTo>
                  <a:lnTo>
                    <a:pt x="760" y="638"/>
                  </a:lnTo>
                  <a:lnTo>
                    <a:pt x="760" y="637"/>
                  </a:lnTo>
                  <a:lnTo>
                    <a:pt x="761" y="637"/>
                  </a:lnTo>
                  <a:lnTo>
                    <a:pt x="761" y="635"/>
                  </a:lnTo>
                  <a:lnTo>
                    <a:pt x="762" y="635"/>
                  </a:lnTo>
                  <a:lnTo>
                    <a:pt x="762" y="634"/>
                  </a:lnTo>
                  <a:lnTo>
                    <a:pt x="764" y="634"/>
                  </a:lnTo>
                  <a:lnTo>
                    <a:pt x="765" y="632"/>
                  </a:lnTo>
                  <a:lnTo>
                    <a:pt x="767" y="632"/>
                  </a:lnTo>
                  <a:lnTo>
                    <a:pt x="768" y="632"/>
                  </a:lnTo>
                  <a:lnTo>
                    <a:pt x="770" y="632"/>
                  </a:lnTo>
                  <a:lnTo>
                    <a:pt x="770" y="634"/>
                  </a:lnTo>
                  <a:lnTo>
                    <a:pt x="771" y="634"/>
                  </a:lnTo>
                  <a:lnTo>
                    <a:pt x="773" y="634"/>
                  </a:lnTo>
                  <a:lnTo>
                    <a:pt x="773" y="635"/>
                  </a:lnTo>
                  <a:lnTo>
                    <a:pt x="774" y="635"/>
                  </a:lnTo>
                  <a:lnTo>
                    <a:pt x="776" y="635"/>
                  </a:lnTo>
                  <a:lnTo>
                    <a:pt x="776" y="637"/>
                  </a:lnTo>
                  <a:lnTo>
                    <a:pt x="777" y="637"/>
                  </a:lnTo>
                  <a:lnTo>
                    <a:pt x="777" y="637"/>
                  </a:lnTo>
                  <a:lnTo>
                    <a:pt x="779" y="637"/>
                  </a:lnTo>
                  <a:lnTo>
                    <a:pt x="780" y="637"/>
                  </a:lnTo>
                  <a:lnTo>
                    <a:pt x="782" y="637"/>
                  </a:lnTo>
                  <a:lnTo>
                    <a:pt x="782" y="638"/>
                  </a:lnTo>
                  <a:lnTo>
                    <a:pt x="783" y="637"/>
                  </a:lnTo>
                  <a:lnTo>
                    <a:pt x="785" y="638"/>
                  </a:lnTo>
                  <a:lnTo>
                    <a:pt x="785" y="640"/>
                  </a:lnTo>
                  <a:lnTo>
                    <a:pt x="786" y="640"/>
                  </a:lnTo>
                  <a:lnTo>
                    <a:pt x="785" y="638"/>
                  </a:lnTo>
                  <a:lnTo>
                    <a:pt x="786" y="638"/>
                  </a:lnTo>
                  <a:lnTo>
                    <a:pt x="788" y="638"/>
                  </a:lnTo>
                  <a:lnTo>
                    <a:pt x="788" y="637"/>
                  </a:lnTo>
                  <a:lnTo>
                    <a:pt x="789" y="637"/>
                  </a:lnTo>
                  <a:lnTo>
                    <a:pt x="791" y="637"/>
                  </a:lnTo>
                  <a:lnTo>
                    <a:pt x="791" y="635"/>
                  </a:lnTo>
                  <a:lnTo>
                    <a:pt x="792" y="635"/>
                  </a:lnTo>
                  <a:lnTo>
                    <a:pt x="792" y="634"/>
                  </a:lnTo>
                  <a:lnTo>
                    <a:pt x="793" y="634"/>
                  </a:lnTo>
                  <a:lnTo>
                    <a:pt x="793" y="635"/>
                  </a:lnTo>
                  <a:lnTo>
                    <a:pt x="795" y="635"/>
                  </a:lnTo>
                  <a:lnTo>
                    <a:pt x="796" y="637"/>
                  </a:lnTo>
                  <a:lnTo>
                    <a:pt x="796" y="638"/>
                  </a:lnTo>
                  <a:lnTo>
                    <a:pt x="798" y="638"/>
                  </a:lnTo>
                  <a:lnTo>
                    <a:pt x="799" y="640"/>
                  </a:lnTo>
                  <a:lnTo>
                    <a:pt x="801" y="640"/>
                  </a:lnTo>
                  <a:lnTo>
                    <a:pt x="801" y="641"/>
                  </a:lnTo>
                  <a:lnTo>
                    <a:pt x="802" y="641"/>
                  </a:lnTo>
                  <a:lnTo>
                    <a:pt x="802" y="643"/>
                  </a:lnTo>
                  <a:lnTo>
                    <a:pt x="804" y="644"/>
                  </a:lnTo>
                  <a:lnTo>
                    <a:pt x="805" y="644"/>
                  </a:lnTo>
                  <a:lnTo>
                    <a:pt x="805" y="646"/>
                  </a:lnTo>
                  <a:lnTo>
                    <a:pt x="807" y="647"/>
                  </a:lnTo>
                  <a:lnTo>
                    <a:pt x="808" y="647"/>
                  </a:lnTo>
                  <a:lnTo>
                    <a:pt x="810" y="647"/>
                  </a:lnTo>
                  <a:lnTo>
                    <a:pt x="810" y="648"/>
                  </a:lnTo>
                  <a:lnTo>
                    <a:pt x="810" y="650"/>
                  </a:lnTo>
                  <a:lnTo>
                    <a:pt x="808" y="650"/>
                  </a:lnTo>
                  <a:lnTo>
                    <a:pt x="808" y="651"/>
                  </a:lnTo>
                  <a:lnTo>
                    <a:pt x="808" y="653"/>
                  </a:lnTo>
                  <a:lnTo>
                    <a:pt x="808" y="654"/>
                  </a:lnTo>
                  <a:lnTo>
                    <a:pt x="810" y="654"/>
                  </a:lnTo>
                  <a:lnTo>
                    <a:pt x="811" y="654"/>
                  </a:lnTo>
                  <a:lnTo>
                    <a:pt x="811" y="654"/>
                  </a:lnTo>
                  <a:lnTo>
                    <a:pt x="813" y="654"/>
                  </a:lnTo>
                  <a:lnTo>
                    <a:pt x="813" y="654"/>
                  </a:lnTo>
                  <a:lnTo>
                    <a:pt x="813" y="656"/>
                  </a:lnTo>
                  <a:lnTo>
                    <a:pt x="814" y="656"/>
                  </a:lnTo>
                  <a:lnTo>
                    <a:pt x="816" y="656"/>
                  </a:lnTo>
                  <a:lnTo>
                    <a:pt x="817" y="656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20" y="656"/>
                  </a:lnTo>
                  <a:lnTo>
                    <a:pt x="822" y="656"/>
                  </a:lnTo>
                  <a:lnTo>
                    <a:pt x="822" y="657"/>
                  </a:lnTo>
                  <a:lnTo>
                    <a:pt x="820" y="657"/>
                  </a:lnTo>
                  <a:lnTo>
                    <a:pt x="820" y="659"/>
                  </a:lnTo>
                  <a:lnTo>
                    <a:pt x="822" y="660"/>
                  </a:lnTo>
                  <a:lnTo>
                    <a:pt x="822" y="659"/>
                  </a:lnTo>
                  <a:lnTo>
                    <a:pt x="822" y="657"/>
                  </a:lnTo>
                  <a:lnTo>
                    <a:pt x="823" y="657"/>
                  </a:lnTo>
                  <a:lnTo>
                    <a:pt x="823" y="656"/>
                  </a:lnTo>
                  <a:lnTo>
                    <a:pt x="824" y="656"/>
                  </a:lnTo>
                  <a:lnTo>
                    <a:pt x="824" y="657"/>
                  </a:lnTo>
                  <a:lnTo>
                    <a:pt x="826" y="657"/>
                  </a:lnTo>
                  <a:lnTo>
                    <a:pt x="826" y="659"/>
                  </a:lnTo>
                  <a:lnTo>
                    <a:pt x="826" y="660"/>
                  </a:lnTo>
                  <a:lnTo>
                    <a:pt x="824" y="660"/>
                  </a:lnTo>
                  <a:lnTo>
                    <a:pt x="823" y="660"/>
                  </a:lnTo>
                  <a:lnTo>
                    <a:pt x="823" y="662"/>
                  </a:lnTo>
                  <a:lnTo>
                    <a:pt x="823" y="663"/>
                  </a:lnTo>
                  <a:lnTo>
                    <a:pt x="822" y="665"/>
                  </a:lnTo>
                  <a:lnTo>
                    <a:pt x="823" y="665"/>
                  </a:lnTo>
                  <a:lnTo>
                    <a:pt x="822" y="666"/>
                  </a:lnTo>
                  <a:lnTo>
                    <a:pt x="823" y="666"/>
                  </a:lnTo>
                  <a:lnTo>
                    <a:pt x="823" y="668"/>
                  </a:lnTo>
                  <a:lnTo>
                    <a:pt x="823" y="669"/>
                  </a:lnTo>
                  <a:lnTo>
                    <a:pt x="823" y="671"/>
                  </a:lnTo>
                  <a:lnTo>
                    <a:pt x="823" y="672"/>
                  </a:lnTo>
                  <a:lnTo>
                    <a:pt x="822" y="672"/>
                  </a:lnTo>
                  <a:lnTo>
                    <a:pt x="819" y="672"/>
                  </a:lnTo>
                  <a:lnTo>
                    <a:pt x="819" y="674"/>
                  </a:lnTo>
                  <a:lnTo>
                    <a:pt x="820" y="674"/>
                  </a:lnTo>
                  <a:lnTo>
                    <a:pt x="822" y="674"/>
                  </a:lnTo>
                  <a:lnTo>
                    <a:pt x="823" y="674"/>
                  </a:lnTo>
                  <a:lnTo>
                    <a:pt x="823" y="675"/>
                  </a:lnTo>
                  <a:lnTo>
                    <a:pt x="823" y="677"/>
                  </a:lnTo>
                  <a:lnTo>
                    <a:pt x="823" y="678"/>
                  </a:lnTo>
                  <a:lnTo>
                    <a:pt x="823" y="679"/>
                  </a:lnTo>
                  <a:lnTo>
                    <a:pt x="823" y="681"/>
                  </a:lnTo>
                  <a:lnTo>
                    <a:pt x="823" y="682"/>
                  </a:lnTo>
                  <a:lnTo>
                    <a:pt x="824" y="682"/>
                  </a:lnTo>
                  <a:lnTo>
                    <a:pt x="826" y="682"/>
                  </a:lnTo>
                  <a:lnTo>
                    <a:pt x="826" y="684"/>
                  </a:lnTo>
                  <a:lnTo>
                    <a:pt x="826" y="685"/>
                  </a:lnTo>
                  <a:lnTo>
                    <a:pt x="827" y="685"/>
                  </a:lnTo>
                  <a:lnTo>
                    <a:pt x="827" y="687"/>
                  </a:lnTo>
                  <a:lnTo>
                    <a:pt x="826" y="688"/>
                  </a:lnTo>
                  <a:lnTo>
                    <a:pt x="826" y="687"/>
                  </a:lnTo>
                  <a:lnTo>
                    <a:pt x="824" y="687"/>
                  </a:lnTo>
                  <a:lnTo>
                    <a:pt x="824" y="688"/>
                  </a:lnTo>
                  <a:lnTo>
                    <a:pt x="824" y="690"/>
                  </a:lnTo>
                  <a:lnTo>
                    <a:pt x="826" y="690"/>
                  </a:lnTo>
                  <a:lnTo>
                    <a:pt x="827" y="690"/>
                  </a:lnTo>
                  <a:lnTo>
                    <a:pt x="829" y="690"/>
                  </a:lnTo>
                  <a:lnTo>
                    <a:pt x="830" y="688"/>
                  </a:lnTo>
                  <a:lnTo>
                    <a:pt x="830" y="690"/>
                  </a:lnTo>
                  <a:lnTo>
                    <a:pt x="832" y="690"/>
                  </a:lnTo>
                  <a:lnTo>
                    <a:pt x="833" y="690"/>
                  </a:lnTo>
                  <a:lnTo>
                    <a:pt x="833" y="690"/>
                  </a:lnTo>
                  <a:lnTo>
                    <a:pt x="833" y="691"/>
                  </a:lnTo>
                  <a:lnTo>
                    <a:pt x="833" y="693"/>
                  </a:lnTo>
                  <a:lnTo>
                    <a:pt x="835" y="693"/>
                  </a:lnTo>
                  <a:lnTo>
                    <a:pt x="836" y="693"/>
                  </a:lnTo>
                  <a:lnTo>
                    <a:pt x="836" y="694"/>
                  </a:lnTo>
                  <a:lnTo>
                    <a:pt x="836" y="696"/>
                  </a:lnTo>
                  <a:lnTo>
                    <a:pt x="836" y="697"/>
                  </a:lnTo>
                  <a:lnTo>
                    <a:pt x="838" y="697"/>
                  </a:lnTo>
                  <a:lnTo>
                    <a:pt x="839" y="697"/>
                  </a:lnTo>
                  <a:lnTo>
                    <a:pt x="838" y="699"/>
                  </a:lnTo>
                  <a:lnTo>
                    <a:pt x="838" y="700"/>
                  </a:lnTo>
                  <a:lnTo>
                    <a:pt x="838" y="702"/>
                  </a:lnTo>
                  <a:lnTo>
                    <a:pt x="839" y="700"/>
                  </a:lnTo>
                  <a:lnTo>
                    <a:pt x="839" y="699"/>
                  </a:lnTo>
                  <a:lnTo>
                    <a:pt x="839" y="697"/>
                  </a:lnTo>
                  <a:lnTo>
                    <a:pt x="841" y="697"/>
                  </a:lnTo>
                  <a:lnTo>
                    <a:pt x="841" y="696"/>
                  </a:lnTo>
                  <a:lnTo>
                    <a:pt x="842" y="696"/>
                  </a:lnTo>
                  <a:lnTo>
                    <a:pt x="844" y="696"/>
                  </a:lnTo>
                  <a:lnTo>
                    <a:pt x="844" y="694"/>
                  </a:lnTo>
                  <a:lnTo>
                    <a:pt x="845" y="694"/>
                  </a:lnTo>
                  <a:lnTo>
                    <a:pt x="847" y="694"/>
                  </a:lnTo>
                  <a:lnTo>
                    <a:pt x="847" y="693"/>
                  </a:lnTo>
                  <a:lnTo>
                    <a:pt x="847" y="691"/>
                  </a:lnTo>
                  <a:lnTo>
                    <a:pt x="848" y="690"/>
                  </a:lnTo>
                  <a:lnTo>
                    <a:pt x="848" y="690"/>
                  </a:lnTo>
                  <a:lnTo>
                    <a:pt x="850" y="690"/>
                  </a:lnTo>
                  <a:lnTo>
                    <a:pt x="850" y="690"/>
                  </a:lnTo>
                  <a:lnTo>
                    <a:pt x="850" y="690"/>
                  </a:lnTo>
                  <a:lnTo>
                    <a:pt x="850" y="688"/>
                  </a:lnTo>
                  <a:lnTo>
                    <a:pt x="851" y="688"/>
                  </a:lnTo>
                  <a:lnTo>
                    <a:pt x="853" y="688"/>
                  </a:lnTo>
                  <a:lnTo>
                    <a:pt x="851" y="687"/>
                  </a:lnTo>
                  <a:lnTo>
                    <a:pt x="853" y="687"/>
                  </a:lnTo>
                  <a:lnTo>
                    <a:pt x="854" y="688"/>
                  </a:lnTo>
                  <a:lnTo>
                    <a:pt x="854" y="687"/>
                  </a:lnTo>
                  <a:lnTo>
                    <a:pt x="853" y="687"/>
                  </a:lnTo>
                  <a:lnTo>
                    <a:pt x="853" y="685"/>
                  </a:lnTo>
                  <a:lnTo>
                    <a:pt x="853" y="684"/>
                  </a:lnTo>
                  <a:lnTo>
                    <a:pt x="854" y="684"/>
                  </a:lnTo>
                  <a:lnTo>
                    <a:pt x="854" y="682"/>
                  </a:lnTo>
                  <a:lnTo>
                    <a:pt x="854" y="681"/>
                  </a:lnTo>
                  <a:lnTo>
                    <a:pt x="855" y="681"/>
                  </a:lnTo>
                  <a:lnTo>
                    <a:pt x="855" y="679"/>
                  </a:lnTo>
                  <a:lnTo>
                    <a:pt x="854" y="679"/>
                  </a:lnTo>
                  <a:lnTo>
                    <a:pt x="854" y="678"/>
                  </a:lnTo>
                  <a:lnTo>
                    <a:pt x="854" y="677"/>
                  </a:lnTo>
                  <a:lnTo>
                    <a:pt x="854" y="675"/>
                  </a:lnTo>
                  <a:lnTo>
                    <a:pt x="855" y="675"/>
                  </a:lnTo>
                  <a:lnTo>
                    <a:pt x="855" y="674"/>
                  </a:lnTo>
                  <a:lnTo>
                    <a:pt x="857" y="674"/>
                  </a:lnTo>
                  <a:lnTo>
                    <a:pt x="857" y="672"/>
                  </a:lnTo>
                  <a:lnTo>
                    <a:pt x="857" y="671"/>
                  </a:lnTo>
                  <a:lnTo>
                    <a:pt x="858" y="671"/>
                  </a:lnTo>
                  <a:lnTo>
                    <a:pt x="858" y="669"/>
                  </a:lnTo>
                  <a:lnTo>
                    <a:pt x="858" y="668"/>
                  </a:lnTo>
                  <a:lnTo>
                    <a:pt x="858" y="666"/>
                  </a:lnTo>
                  <a:lnTo>
                    <a:pt x="858" y="665"/>
                  </a:lnTo>
                  <a:lnTo>
                    <a:pt x="860" y="665"/>
                  </a:lnTo>
                  <a:lnTo>
                    <a:pt x="861" y="665"/>
                  </a:lnTo>
                  <a:lnTo>
                    <a:pt x="861" y="666"/>
                  </a:lnTo>
                  <a:lnTo>
                    <a:pt x="860" y="666"/>
                  </a:lnTo>
                  <a:lnTo>
                    <a:pt x="860" y="668"/>
                  </a:lnTo>
                  <a:lnTo>
                    <a:pt x="861" y="668"/>
                  </a:lnTo>
                  <a:lnTo>
                    <a:pt x="863" y="668"/>
                  </a:lnTo>
                  <a:lnTo>
                    <a:pt x="863" y="669"/>
                  </a:lnTo>
                  <a:lnTo>
                    <a:pt x="863" y="671"/>
                  </a:lnTo>
                  <a:lnTo>
                    <a:pt x="861" y="671"/>
                  </a:lnTo>
                  <a:lnTo>
                    <a:pt x="860" y="671"/>
                  </a:lnTo>
                  <a:lnTo>
                    <a:pt x="860" y="672"/>
                  </a:lnTo>
                  <a:lnTo>
                    <a:pt x="861" y="672"/>
                  </a:lnTo>
                  <a:lnTo>
                    <a:pt x="863" y="671"/>
                  </a:lnTo>
                  <a:lnTo>
                    <a:pt x="863" y="672"/>
                  </a:lnTo>
                  <a:lnTo>
                    <a:pt x="864" y="672"/>
                  </a:lnTo>
                  <a:lnTo>
                    <a:pt x="863" y="674"/>
                  </a:lnTo>
                  <a:lnTo>
                    <a:pt x="863" y="675"/>
                  </a:lnTo>
                  <a:lnTo>
                    <a:pt x="863" y="677"/>
                  </a:lnTo>
                  <a:lnTo>
                    <a:pt x="864" y="677"/>
                  </a:lnTo>
                  <a:lnTo>
                    <a:pt x="864" y="678"/>
                  </a:lnTo>
                  <a:lnTo>
                    <a:pt x="864" y="679"/>
                  </a:lnTo>
                  <a:lnTo>
                    <a:pt x="866" y="679"/>
                  </a:lnTo>
                  <a:lnTo>
                    <a:pt x="867" y="679"/>
                  </a:lnTo>
                  <a:lnTo>
                    <a:pt x="867" y="681"/>
                  </a:lnTo>
                  <a:lnTo>
                    <a:pt x="866" y="681"/>
                  </a:lnTo>
                  <a:lnTo>
                    <a:pt x="864" y="682"/>
                  </a:lnTo>
                  <a:lnTo>
                    <a:pt x="866" y="682"/>
                  </a:lnTo>
                  <a:lnTo>
                    <a:pt x="867" y="682"/>
                  </a:lnTo>
                  <a:lnTo>
                    <a:pt x="869" y="682"/>
                  </a:lnTo>
                  <a:lnTo>
                    <a:pt x="869" y="684"/>
                  </a:lnTo>
                  <a:lnTo>
                    <a:pt x="870" y="684"/>
                  </a:lnTo>
                  <a:lnTo>
                    <a:pt x="870" y="685"/>
                  </a:lnTo>
                  <a:lnTo>
                    <a:pt x="869" y="685"/>
                  </a:lnTo>
                  <a:lnTo>
                    <a:pt x="869" y="687"/>
                  </a:lnTo>
                  <a:lnTo>
                    <a:pt x="870" y="687"/>
                  </a:lnTo>
                  <a:lnTo>
                    <a:pt x="872" y="687"/>
                  </a:lnTo>
                  <a:lnTo>
                    <a:pt x="872" y="688"/>
                  </a:lnTo>
                  <a:lnTo>
                    <a:pt x="872" y="690"/>
                  </a:lnTo>
                  <a:lnTo>
                    <a:pt x="873" y="690"/>
                  </a:lnTo>
                  <a:lnTo>
                    <a:pt x="875" y="690"/>
                  </a:lnTo>
                  <a:lnTo>
                    <a:pt x="875" y="690"/>
                  </a:lnTo>
                  <a:lnTo>
                    <a:pt x="873" y="690"/>
                  </a:lnTo>
                  <a:lnTo>
                    <a:pt x="873" y="691"/>
                  </a:lnTo>
                  <a:lnTo>
                    <a:pt x="873" y="693"/>
                  </a:lnTo>
                  <a:lnTo>
                    <a:pt x="872" y="693"/>
                  </a:lnTo>
                  <a:lnTo>
                    <a:pt x="872" y="694"/>
                  </a:lnTo>
                  <a:lnTo>
                    <a:pt x="870" y="694"/>
                  </a:lnTo>
                  <a:lnTo>
                    <a:pt x="870" y="696"/>
                  </a:lnTo>
                  <a:lnTo>
                    <a:pt x="872" y="694"/>
                  </a:lnTo>
                  <a:lnTo>
                    <a:pt x="873" y="694"/>
                  </a:lnTo>
                  <a:lnTo>
                    <a:pt x="875" y="694"/>
                  </a:lnTo>
                  <a:lnTo>
                    <a:pt x="876" y="694"/>
                  </a:lnTo>
                  <a:lnTo>
                    <a:pt x="876" y="696"/>
                  </a:lnTo>
                  <a:lnTo>
                    <a:pt x="876" y="697"/>
                  </a:lnTo>
                  <a:lnTo>
                    <a:pt x="876" y="699"/>
                  </a:lnTo>
                  <a:lnTo>
                    <a:pt x="878" y="699"/>
                  </a:lnTo>
                  <a:lnTo>
                    <a:pt x="878" y="700"/>
                  </a:lnTo>
                  <a:lnTo>
                    <a:pt x="879" y="700"/>
                  </a:lnTo>
                  <a:lnTo>
                    <a:pt x="878" y="702"/>
                  </a:lnTo>
                  <a:lnTo>
                    <a:pt x="879" y="702"/>
                  </a:lnTo>
                  <a:lnTo>
                    <a:pt x="881" y="702"/>
                  </a:lnTo>
                  <a:lnTo>
                    <a:pt x="882" y="702"/>
                  </a:lnTo>
                  <a:lnTo>
                    <a:pt x="882" y="703"/>
                  </a:lnTo>
                  <a:lnTo>
                    <a:pt x="884" y="703"/>
                  </a:lnTo>
                  <a:lnTo>
                    <a:pt x="884" y="705"/>
                  </a:lnTo>
                  <a:lnTo>
                    <a:pt x="882" y="705"/>
                  </a:lnTo>
                  <a:lnTo>
                    <a:pt x="882" y="706"/>
                  </a:lnTo>
                  <a:lnTo>
                    <a:pt x="881" y="708"/>
                  </a:lnTo>
                  <a:lnTo>
                    <a:pt x="879" y="708"/>
                  </a:lnTo>
                  <a:lnTo>
                    <a:pt x="879" y="709"/>
                  </a:lnTo>
                  <a:lnTo>
                    <a:pt x="881" y="709"/>
                  </a:lnTo>
                  <a:lnTo>
                    <a:pt x="881" y="708"/>
                  </a:lnTo>
                  <a:lnTo>
                    <a:pt x="882" y="708"/>
                  </a:lnTo>
                  <a:lnTo>
                    <a:pt x="882" y="709"/>
                  </a:lnTo>
                  <a:lnTo>
                    <a:pt x="882" y="711"/>
                  </a:lnTo>
                  <a:lnTo>
                    <a:pt x="882" y="712"/>
                  </a:lnTo>
                  <a:lnTo>
                    <a:pt x="882" y="713"/>
                  </a:lnTo>
                  <a:lnTo>
                    <a:pt x="884" y="712"/>
                  </a:lnTo>
                  <a:lnTo>
                    <a:pt x="884" y="713"/>
                  </a:lnTo>
                  <a:lnTo>
                    <a:pt x="885" y="713"/>
                  </a:lnTo>
                  <a:lnTo>
                    <a:pt x="885" y="713"/>
                  </a:lnTo>
                  <a:lnTo>
                    <a:pt x="885" y="715"/>
                  </a:lnTo>
                  <a:lnTo>
                    <a:pt x="885" y="716"/>
                  </a:lnTo>
                  <a:lnTo>
                    <a:pt x="885" y="718"/>
                  </a:lnTo>
                  <a:lnTo>
                    <a:pt x="885" y="719"/>
                  </a:lnTo>
                  <a:lnTo>
                    <a:pt x="884" y="719"/>
                  </a:lnTo>
                  <a:lnTo>
                    <a:pt x="884" y="718"/>
                  </a:lnTo>
                  <a:lnTo>
                    <a:pt x="885" y="716"/>
                  </a:lnTo>
                  <a:lnTo>
                    <a:pt x="884" y="716"/>
                  </a:lnTo>
                  <a:lnTo>
                    <a:pt x="884" y="718"/>
                  </a:lnTo>
                  <a:lnTo>
                    <a:pt x="882" y="718"/>
                  </a:lnTo>
                  <a:lnTo>
                    <a:pt x="882" y="719"/>
                  </a:lnTo>
                  <a:lnTo>
                    <a:pt x="882" y="721"/>
                  </a:lnTo>
                  <a:lnTo>
                    <a:pt x="882" y="722"/>
                  </a:lnTo>
                  <a:lnTo>
                    <a:pt x="882" y="724"/>
                  </a:lnTo>
                  <a:lnTo>
                    <a:pt x="882" y="725"/>
                  </a:lnTo>
                  <a:lnTo>
                    <a:pt x="881" y="725"/>
                  </a:lnTo>
                  <a:lnTo>
                    <a:pt x="881" y="725"/>
                  </a:lnTo>
                  <a:lnTo>
                    <a:pt x="882" y="725"/>
                  </a:lnTo>
                  <a:lnTo>
                    <a:pt x="882" y="725"/>
                  </a:lnTo>
                  <a:lnTo>
                    <a:pt x="884" y="725"/>
                  </a:lnTo>
                  <a:lnTo>
                    <a:pt x="884" y="725"/>
                  </a:lnTo>
                  <a:lnTo>
                    <a:pt x="885" y="725"/>
                  </a:lnTo>
                  <a:lnTo>
                    <a:pt x="885" y="727"/>
                  </a:lnTo>
                  <a:lnTo>
                    <a:pt x="885" y="727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30"/>
                  </a:lnTo>
                  <a:lnTo>
                    <a:pt x="888" y="730"/>
                  </a:lnTo>
                  <a:lnTo>
                    <a:pt x="888" y="728"/>
                  </a:lnTo>
                  <a:lnTo>
                    <a:pt x="889" y="728"/>
                  </a:lnTo>
                  <a:lnTo>
                    <a:pt x="889" y="730"/>
                  </a:lnTo>
                  <a:lnTo>
                    <a:pt x="889" y="731"/>
                  </a:lnTo>
                  <a:lnTo>
                    <a:pt x="891" y="731"/>
                  </a:lnTo>
                  <a:lnTo>
                    <a:pt x="892" y="731"/>
                  </a:lnTo>
                  <a:lnTo>
                    <a:pt x="892" y="733"/>
                  </a:lnTo>
                  <a:lnTo>
                    <a:pt x="892" y="734"/>
                  </a:lnTo>
                  <a:lnTo>
                    <a:pt x="891" y="736"/>
                  </a:lnTo>
                  <a:lnTo>
                    <a:pt x="892" y="737"/>
                  </a:lnTo>
                  <a:lnTo>
                    <a:pt x="892" y="739"/>
                  </a:lnTo>
                  <a:lnTo>
                    <a:pt x="891" y="739"/>
                  </a:lnTo>
                  <a:lnTo>
                    <a:pt x="891" y="740"/>
                  </a:lnTo>
                  <a:lnTo>
                    <a:pt x="889" y="742"/>
                  </a:lnTo>
                  <a:lnTo>
                    <a:pt x="891" y="742"/>
                  </a:lnTo>
                  <a:lnTo>
                    <a:pt x="891" y="740"/>
                  </a:lnTo>
                  <a:lnTo>
                    <a:pt x="892" y="740"/>
                  </a:lnTo>
                  <a:lnTo>
                    <a:pt x="892" y="739"/>
                  </a:lnTo>
                  <a:lnTo>
                    <a:pt x="894" y="739"/>
                  </a:lnTo>
                  <a:lnTo>
                    <a:pt x="894" y="740"/>
                  </a:lnTo>
                  <a:lnTo>
                    <a:pt x="895" y="739"/>
                  </a:lnTo>
                  <a:lnTo>
                    <a:pt x="897" y="739"/>
                  </a:lnTo>
                  <a:lnTo>
                    <a:pt x="897" y="740"/>
                  </a:lnTo>
                  <a:lnTo>
                    <a:pt x="898" y="740"/>
                  </a:lnTo>
                  <a:lnTo>
                    <a:pt x="898" y="742"/>
                  </a:lnTo>
                  <a:lnTo>
                    <a:pt x="897" y="742"/>
                  </a:lnTo>
                  <a:lnTo>
                    <a:pt x="897" y="743"/>
                  </a:lnTo>
                  <a:lnTo>
                    <a:pt x="898" y="743"/>
                  </a:lnTo>
                  <a:lnTo>
                    <a:pt x="900" y="742"/>
                  </a:lnTo>
                  <a:lnTo>
                    <a:pt x="900" y="740"/>
                  </a:lnTo>
                  <a:lnTo>
                    <a:pt x="901" y="740"/>
                  </a:lnTo>
                  <a:lnTo>
                    <a:pt x="903" y="740"/>
                  </a:lnTo>
                  <a:lnTo>
                    <a:pt x="903" y="742"/>
                  </a:lnTo>
                  <a:lnTo>
                    <a:pt x="904" y="743"/>
                  </a:lnTo>
                  <a:lnTo>
                    <a:pt x="904" y="744"/>
                  </a:lnTo>
                  <a:lnTo>
                    <a:pt x="906" y="744"/>
                  </a:lnTo>
                  <a:lnTo>
                    <a:pt x="907" y="744"/>
                  </a:lnTo>
                  <a:lnTo>
                    <a:pt x="909" y="744"/>
                  </a:lnTo>
                  <a:lnTo>
                    <a:pt x="909" y="746"/>
                  </a:lnTo>
                  <a:lnTo>
                    <a:pt x="910" y="746"/>
                  </a:lnTo>
                  <a:lnTo>
                    <a:pt x="912" y="746"/>
                  </a:lnTo>
                  <a:lnTo>
                    <a:pt x="913" y="746"/>
                  </a:lnTo>
                  <a:lnTo>
                    <a:pt x="913" y="747"/>
                  </a:lnTo>
                  <a:lnTo>
                    <a:pt x="915" y="747"/>
                  </a:lnTo>
                  <a:lnTo>
                    <a:pt x="916" y="747"/>
                  </a:lnTo>
                  <a:lnTo>
                    <a:pt x="916" y="749"/>
                  </a:lnTo>
                  <a:lnTo>
                    <a:pt x="915" y="749"/>
                  </a:lnTo>
                  <a:lnTo>
                    <a:pt x="915" y="750"/>
                  </a:lnTo>
                  <a:lnTo>
                    <a:pt x="913" y="750"/>
                  </a:lnTo>
                  <a:lnTo>
                    <a:pt x="912" y="750"/>
                  </a:lnTo>
                  <a:lnTo>
                    <a:pt x="910" y="750"/>
                  </a:lnTo>
                  <a:lnTo>
                    <a:pt x="909" y="750"/>
                  </a:lnTo>
                  <a:lnTo>
                    <a:pt x="909" y="752"/>
                  </a:lnTo>
                  <a:lnTo>
                    <a:pt x="910" y="750"/>
                  </a:lnTo>
                  <a:lnTo>
                    <a:pt x="910" y="752"/>
                  </a:lnTo>
                  <a:lnTo>
                    <a:pt x="912" y="752"/>
                  </a:lnTo>
                  <a:lnTo>
                    <a:pt x="913" y="752"/>
                  </a:lnTo>
                  <a:lnTo>
                    <a:pt x="913" y="753"/>
                  </a:lnTo>
                  <a:lnTo>
                    <a:pt x="915" y="753"/>
                  </a:lnTo>
                  <a:lnTo>
                    <a:pt x="916" y="753"/>
                  </a:lnTo>
                  <a:lnTo>
                    <a:pt x="916" y="755"/>
                  </a:lnTo>
                  <a:lnTo>
                    <a:pt x="916" y="756"/>
                  </a:lnTo>
                  <a:lnTo>
                    <a:pt x="918" y="756"/>
                  </a:lnTo>
                  <a:lnTo>
                    <a:pt x="918" y="758"/>
                  </a:lnTo>
                  <a:lnTo>
                    <a:pt x="918" y="759"/>
                  </a:lnTo>
                  <a:lnTo>
                    <a:pt x="916" y="759"/>
                  </a:lnTo>
                  <a:lnTo>
                    <a:pt x="915" y="759"/>
                  </a:lnTo>
                  <a:lnTo>
                    <a:pt x="915" y="761"/>
                  </a:lnTo>
                  <a:lnTo>
                    <a:pt x="916" y="761"/>
                  </a:lnTo>
                  <a:lnTo>
                    <a:pt x="916" y="762"/>
                  </a:lnTo>
                  <a:lnTo>
                    <a:pt x="918" y="761"/>
                  </a:lnTo>
                  <a:lnTo>
                    <a:pt x="918" y="759"/>
                  </a:lnTo>
                  <a:lnTo>
                    <a:pt x="919" y="759"/>
                  </a:lnTo>
                  <a:lnTo>
                    <a:pt x="920" y="759"/>
                  </a:lnTo>
                  <a:lnTo>
                    <a:pt x="920" y="759"/>
                  </a:lnTo>
                  <a:lnTo>
                    <a:pt x="922" y="761"/>
                  </a:lnTo>
                  <a:lnTo>
                    <a:pt x="923" y="761"/>
                  </a:lnTo>
                  <a:lnTo>
                    <a:pt x="925" y="762"/>
                  </a:lnTo>
                  <a:lnTo>
                    <a:pt x="925" y="762"/>
                  </a:lnTo>
                  <a:lnTo>
                    <a:pt x="926" y="762"/>
                  </a:lnTo>
                  <a:lnTo>
                    <a:pt x="926" y="764"/>
                  </a:lnTo>
                  <a:lnTo>
                    <a:pt x="926" y="765"/>
                  </a:lnTo>
                  <a:lnTo>
                    <a:pt x="925" y="767"/>
                  </a:lnTo>
                  <a:lnTo>
                    <a:pt x="925" y="768"/>
                  </a:lnTo>
                  <a:lnTo>
                    <a:pt x="926" y="768"/>
                  </a:lnTo>
                  <a:lnTo>
                    <a:pt x="926" y="770"/>
                  </a:lnTo>
                  <a:lnTo>
                    <a:pt x="925" y="770"/>
                  </a:lnTo>
                  <a:lnTo>
                    <a:pt x="925" y="771"/>
                  </a:lnTo>
                  <a:lnTo>
                    <a:pt x="926" y="771"/>
                  </a:lnTo>
                  <a:lnTo>
                    <a:pt x="925" y="773"/>
                  </a:lnTo>
                  <a:lnTo>
                    <a:pt x="926" y="773"/>
                  </a:lnTo>
                  <a:lnTo>
                    <a:pt x="926" y="774"/>
                  </a:lnTo>
                  <a:lnTo>
                    <a:pt x="928" y="774"/>
                  </a:lnTo>
                  <a:lnTo>
                    <a:pt x="928" y="776"/>
                  </a:lnTo>
                  <a:lnTo>
                    <a:pt x="926" y="776"/>
                  </a:lnTo>
                  <a:lnTo>
                    <a:pt x="926" y="777"/>
                  </a:lnTo>
                  <a:lnTo>
                    <a:pt x="926" y="778"/>
                  </a:lnTo>
                  <a:lnTo>
                    <a:pt x="926" y="780"/>
                  </a:lnTo>
                  <a:lnTo>
                    <a:pt x="925" y="780"/>
                  </a:lnTo>
                  <a:lnTo>
                    <a:pt x="925" y="781"/>
                  </a:lnTo>
                  <a:lnTo>
                    <a:pt x="923" y="781"/>
                  </a:lnTo>
                  <a:lnTo>
                    <a:pt x="923" y="783"/>
                  </a:lnTo>
                  <a:lnTo>
                    <a:pt x="922" y="783"/>
                  </a:lnTo>
                  <a:lnTo>
                    <a:pt x="920" y="783"/>
                  </a:lnTo>
                  <a:lnTo>
                    <a:pt x="920" y="784"/>
                  </a:lnTo>
                  <a:lnTo>
                    <a:pt x="920" y="784"/>
                  </a:lnTo>
                  <a:lnTo>
                    <a:pt x="920" y="786"/>
                  </a:lnTo>
                  <a:lnTo>
                    <a:pt x="919" y="786"/>
                  </a:lnTo>
                  <a:lnTo>
                    <a:pt x="919" y="787"/>
                  </a:lnTo>
                  <a:lnTo>
                    <a:pt x="918" y="787"/>
                  </a:lnTo>
                  <a:lnTo>
                    <a:pt x="916" y="787"/>
                  </a:lnTo>
                  <a:lnTo>
                    <a:pt x="916" y="786"/>
                  </a:lnTo>
                  <a:lnTo>
                    <a:pt x="915" y="786"/>
                  </a:lnTo>
                  <a:lnTo>
                    <a:pt x="913" y="786"/>
                  </a:lnTo>
                  <a:lnTo>
                    <a:pt x="913" y="787"/>
                  </a:lnTo>
                  <a:lnTo>
                    <a:pt x="912" y="787"/>
                  </a:lnTo>
                  <a:lnTo>
                    <a:pt x="910" y="787"/>
                  </a:lnTo>
                  <a:lnTo>
                    <a:pt x="910" y="789"/>
                  </a:lnTo>
                  <a:lnTo>
                    <a:pt x="909" y="789"/>
                  </a:lnTo>
                  <a:lnTo>
                    <a:pt x="907" y="790"/>
                  </a:lnTo>
                  <a:lnTo>
                    <a:pt x="907" y="789"/>
                  </a:lnTo>
                  <a:lnTo>
                    <a:pt x="906" y="789"/>
                  </a:lnTo>
                  <a:lnTo>
                    <a:pt x="906" y="790"/>
                  </a:lnTo>
                  <a:lnTo>
                    <a:pt x="904" y="790"/>
                  </a:lnTo>
                  <a:lnTo>
                    <a:pt x="904" y="792"/>
                  </a:lnTo>
                  <a:lnTo>
                    <a:pt x="903" y="792"/>
                  </a:lnTo>
                  <a:lnTo>
                    <a:pt x="903" y="793"/>
                  </a:lnTo>
                  <a:lnTo>
                    <a:pt x="903" y="795"/>
                  </a:lnTo>
                  <a:lnTo>
                    <a:pt x="901" y="795"/>
                  </a:lnTo>
                  <a:lnTo>
                    <a:pt x="901" y="796"/>
                  </a:lnTo>
                  <a:lnTo>
                    <a:pt x="900" y="796"/>
                  </a:lnTo>
                  <a:lnTo>
                    <a:pt x="900" y="798"/>
                  </a:lnTo>
                  <a:lnTo>
                    <a:pt x="898" y="798"/>
                  </a:lnTo>
                  <a:lnTo>
                    <a:pt x="898" y="798"/>
                  </a:lnTo>
                  <a:lnTo>
                    <a:pt x="897" y="798"/>
                  </a:lnTo>
                  <a:lnTo>
                    <a:pt x="895" y="798"/>
                  </a:lnTo>
                  <a:lnTo>
                    <a:pt x="897" y="799"/>
                  </a:lnTo>
                  <a:lnTo>
                    <a:pt x="895" y="799"/>
                  </a:lnTo>
                  <a:lnTo>
                    <a:pt x="894" y="799"/>
                  </a:lnTo>
                  <a:lnTo>
                    <a:pt x="894" y="801"/>
                  </a:lnTo>
                  <a:lnTo>
                    <a:pt x="892" y="801"/>
                  </a:lnTo>
                  <a:lnTo>
                    <a:pt x="891" y="799"/>
                  </a:lnTo>
                  <a:lnTo>
                    <a:pt x="889" y="801"/>
                  </a:lnTo>
                  <a:lnTo>
                    <a:pt x="888" y="801"/>
                  </a:lnTo>
                  <a:lnTo>
                    <a:pt x="889" y="799"/>
                  </a:lnTo>
                  <a:lnTo>
                    <a:pt x="888" y="799"/>
                  </a:lnTo>
                  <a:lnTo>
                    <a:pt x="888" y="801"/>
                  </a:lnTo>
                  <a:lnTo>
                    <a:pt x="887" y="801"/>
                  </a:lnTo>
                  <a:lnTo>
                    <a:pt x="885" y="801"/>
                  </a:lnTo>
                  <a:lnTo>
                    <a:pt x="885" y="801"/>
                  </a:lnTo>
                  <a:lnTo>
                    <a:pt x="884" y="802"/>
                  </a:lnTo>
                  <a:lnTo>
                    <a:pt x="884" y="801"/>
                  </a:lnTo>
                  <a:lnTo>
                    <a:pt x="882" y="801"/>
                  </a:lnTo>
                  <a:lnTo>
                    <a:pt x="881" y="801"/>
                  </a:lnTo>
                  <a:lnTo>
                    <a:pt x="879" y="801"/>
                  </a:lnTo>
                  <a:lnTo>
                    <a:pt x="879" y="799"/>
                  </a:lnTo>
                  <a:lnTo>
                    <a:pt x="878" y="799"/>
                  </a:lnTo>
                  <a:lnTo>
                    <a:pt x="876" y="799"/>
                  </a:lnTo>
                  <a:lnTo>
                    <a:pt x="875" y="799"/>
                  </a:lnTo>
                  <a:lnTo>
                    <a:pt x="873" y="799"/>
                  </a:lnTo>
                  <a:lnTo>
                    <a:pt x="872" y="799"/>
                  </a:lnTo>
                  <a:lnTo>
                    <a:pt x="872" y="801"/>
                  </a:lnTo>
                  <a:lnTo>
                    <a:pt x="870" y="799"/>
                  </a:lnTo>
                  <a:lnTo>
                    <a:pt x="869" y="799"/>
                  </a:lnTo>
                  <a:lnTo>
                    <a:pt x="867" y="799"/>
                  </a:lnTo>
                  <a:lnTo>
                    <a:pt x="866" y="799"/>
                  </a:lnTo>
                  <a:lnTo>
                    <a:pt x="864" y="799"/>
                  </a:lnTo>
                  <a:lnTo>
                    <a:pt x="863" y="799"/>
                  </a:lnTo>
                  <a:lnTo>
                    <a:pt x="861" y="799"/>
                  </a:lnTo>
                  <a:lnTo>
                    <a:pt x="860" y="799"/>
                  </a:lnTo>
                  <a:lnTo>
                    <a:pt x="858" y="799"/>
                  </a:lnTo>
                  <a:lnTo>
                    <a:pt x="857" y="799"/>
                  </a:lnTo>
                  <a:lnTo>
                    <a:pt x="855" y="799"/>
                  </a:lnTo>
                  <a:lnTo>
                    <a:pt x="854" y="799"/>
                  </a:lnTo>
                  <a:lnTo>
                    <a:pt x="853" y="799"/>
                  </a:lnTo>
                  <a:lnTo>
                    <a:pt x="851" y="799"/>
                  </a:lnTo>
                  <a:lnTo>
                    <a:pt x="850" y="799"/>
                  </a:lnTo>
                  <a:lnTo>
                    <a:pt x="850" y="801"/>
                  </a:lnTo>
                  <a:lnTo>
                    <a:pt x="850" y="801"/>
                  </a:lnTo>
                  <a:lnTo>
                    <a:pt x="848" y="801"/>
                  </a:lnTo>
                  <a:lnTo>
                    <a:pt x="847" y="801"/>
                  </a:lnTo>
                  <a:lnTo>
                    <a:pt x="847" y="802"/>
                  </a:lnTo>
                  <a:lnTo>
                    <a:pt x="845" y="802"/>
                  </a:lnTo>
                  <a:lnTo>
                    <a:pt x="844" y="802"/>
                  </a:lnTo>
                  <a:lnTo>
                    <a:pt x="844" y="804"/>
                  </a:lnTo>
                  <a:lnTo>
                    <a:pt x="844" y="805"/>
                  </a:lnTo>
                  <a:lnTo>
                    <a:pt x="842" y="805"/>
                  </a:lnTo>
                  <a:lnTo>
                    <a:pt x="842" y="807"/>
                  </a:lnTo>
                  <a:lnTo>
                    <a:pt x="842" y="808"/>
                  </a:lnTo>
                  <a:lnTo>
                    <a:pt x="842" y="809"/>
                  </a:lnTo>
                  <a:lnTo>
                    <a:pt x="841" y="811"/>
                  </a:lnTo>
                  <a:lnTo>
                    <a:pt x="839" y="811"/>
                  </a:lnTo>
                  <a:lnTo>
                    <a:pt x="838" y="811"/>
                  </a:lnTo>
                  <a:lnTo>
                    <a:pt x="836" y="811"/>
                  </a:lnTo>
                  <a:lnTo>
                    <a:pt x="835" y="811"/>
                  </a:lnTo>
                  <a:lnTo>
                    <a:pt x="835" y="812"/>
                  </a:lnTo>
                  <a:lnTo>
                    <a:pt x="835" y="814"/>
                  </a:lnTo>
                  <a:lnTo>
                    <a:pt x="833" y="814"/>
                  </a:lnTo>
                  <a:lnTo>
                    <a:pt x="832" y="814"/>
                  </a:lnTo>
                  <a:lnTo>
                    <a:pt x="830" y="814"/>
                  </a:lnTo>
                  <a:lnTo>
                    <a:pt x="830" y="815"/>
                  </a:lnTo>
                  <a:lnTo>
                    <a:pt x="829" y="817"/>
                  </a:lnTo>
                  <a:lnTo>
                    <a:pt x="827" y="817"/>
                  </a:lnTo>
                  <a:lnTo>
                    <a:pt x="827" y="818"/>
                  </a:lnTo>
                  <a:lnTo>
                    <a:pt x="827" y="820"/>
                  </a:lnTo>
                  <a:lnTo>
                    <a:pt x="826" y="820"/>
                  </a:lnTo>
                  <a:lnTo>
                    <a:pt x="826" y="821"/>
                  </a:lnTo>
                  <a:lnTo>
                    <a:pt x="824" y="823"/>
                  </a:lnTo>
                  <a:lnTo>
                    <a:pt x="824" y="824"/>
                  </a:lnTo>
                  <a:lnTo>
                    <a:pt x="823" y="824"/>
                  </a:lnTo>
                  <a:lnTo>
                    <a:pt x="822" y="824"/>
                  </a:lnTo>
                  <a:lnTo>
                    <a:pt x="820" y="823"/>
                  </a:lnTo>
                  <a:lnTo>
                    <a:pt x="819" y="823"/>
                  </a:lnTo>
                  <a:lnTo>
                    <a:pt x="819" y="824"/>
                  </a:lnTo>
                  <a:lnTo>
                    <a:pt x="820" y="824"/>
                  </a:lnTo>
                  <a:lnTo>
                    <a:pt x="822" y="824"/>
                  </a:lnTo>
                  <a:lnTo>
                    <a:pt x="823" y="826"/>
                  </a:lnTo>
                  <a:lnTo>
                    <a:pt x="822" y="826"/>
                  </a:lnTo>
                  <a:lnTo>
                    <a:pt x="822" y="827"/>
                  </a:lnTo>
                  <a:lnTo>
                    <a:pt x="822" y="829"/>
                  </a:lnTo>
                  <a:lnTo>
                    <a:pt x="820" y="829"/>
                  </a:lnTo>
                  <a:lnTo>
                    <a:pt x="820" y="830"/>
                  </a:lnTo>
                  <a:lnTo>
                    <a:pt x="819" y="830"/>
                  </a:lnTo>
                  <a:lnTo>
                    <a:pt x="819" y="832"/>
                  </a:lnTo>
                  <a:lnTo>
                    <a:pt x="819" y="833"/>
                  </a:lnTo>
                  <a:lnTo>
                    <a:pt x="817" y="833"/>
                  </a:lnTo>
                  <a:lnTo>
                    <a:pt x="816" y="833"/>
                  </a:lnTo>
                  <a:lnTo>
                    <a:pt x="816" y="835"/>
                  </a:lnTo>
                  <a:lnTo>
                    <a:pt x="814" y="835"/>
                  </a:lnTo>
                  <a:lnTo>
                    <a:pt x="814" y="836"/>
                  </a:lnTo>
                  <a:lnTo>
                    <a:pt x="814" y="838"/>
                  </a:lnTo>
                  <a:lnTo>
                    <a:pt x="816" y="836"/>
                  </a:lnTo>
                  <a:lnTo>
                    <a:pt x="817" y="835"/>
                  </a:lnTo>
                  <a:lnTo>
                    <a:pt x="819" y="835"/>
                  </a:lnTo>
                  <a:lnTo>
                    <a:pt x="819" y="833"/>
                  </a:lnTo>
                  <a:lnTo>
                    <a:pt x="820" y="833"/>
                  </a:lnTo>
                  <a:lnTo>
                    <a:pt x="820" y="832"/>
                  </a:lnTo>
                  <a:lnTo>
                    <a:pt x="822" y="832"/>
                  </a:lnTo>
                  <a:lnTo>
                    <a:pt x="823" y="830"/>
                  </a:lnTo>
                  <a:lnTo>
                    <a:pt x="823" y="829"/>
                  </a:lnTo>
                  <a:lnTo>
                    <a:pt x="824" y="829"/>
                  </a:lnTo>
                  <a:lnTo>
                    <a:pt x="824" y="827"/>
                  </a:lnTo>
                  <a:lnTo>
                    <a:pt x="826" y="826"/>
                  </a:lnTo>
                  <a:lnTo>
                    <a:pt x="827" y="824"/>
                  </a:lnTo>
                  <a:lnTo>
                    <a:pt x="829" y="823"/>
                  </a:lnTo>
                  <a:lnTo>
                    <a:pt x="830" y="823"/>
                  </a:lnTo>
                  <a:lnTo>
                    <a:pt x="830" y="821"/>
                  </a:lnTo>
                  <a:lnTo>
                    <a:pt x="832" y="821"/>
                  </a:lnTo>
                  <a:lnTo>
                    <a:pt x="832" y="820"/>
                  </a:lnTo>
                  <a:lnTo>
                    <a:pt x="833" y="820"/>
                  </a:lnTo>
                  <a:lnTo>
                    <a:pt x="835" y="818"/>
                  </a:lnTo>
                  <a:lnTo>
                    <a:pt x="836" y="818"/>
                  </a:lnTo>
                  <a:lnTo>
                    <a:pt x="838" y="817"/>
                  </a:lnTo>
                  <a:lnTo>
                    <a:pt x="839" y="817"/>
                  </a:lnTo>
                  <a:lnTo>
                    <a:pt x="841" y="817"/>
                  </a:lnTo>
                  <a:lnTo>
                    <a:pt x="841" y="815"/>
                  </a:lnTo>
                  <a:lnTo>
                    <a:pt x="842" y="815"/>
                  </a:lnTo>
                  <a:lnTo>
                    <a:pt x="845" y="814"/>
                  </a:lnTo>
                  <a:lnTo>
                    <a:pt x="847" y="814"/>
                  </a:lnTo>
                  <a:lnTo>
                    <a:pt x="848" y="814"/>
                  </a:lnTo>
                  <a:lnTo>
                    <a:pt x="850" y="812"/>
                  </a:lnTo>
                  <a:lnTo>
                    <a:pt x="850" y="812"/>
                  </a:lnTo>
                  <a:lnTo>
                    <a:pt x="851" y="812"/>
                  </a:lnTo>
                  <a:lnTo>
                    <a:pt x="853" y="812"/>
                  </a:lnTo>
                  <a:lnTo>
                    <a:pt x="854" y="811"/>
                  </a:lnTo>
                  <a:lnTo>
                    <a:pt x="854" y="812"/>
                  </a:lnTo>
                  <a:lnTo>
                    <a:pt x="855" y="812"/>
                  </a:lnTo>
                  <a:lnTo>
                    <a:pt x="857" y="812"/>
                  </a:lnTo>
                  <a:lnTo>
                    <a:pt x="858" y="812"/>
                  </a:lnTo>
                  <a:lnTo>
                    <a:pt x="860" y="812"/>
                  </a:lnTo>
                  <a:lnTo>
                    <a:pt x="860" y="814"/>
                  </a:lnTo>
                  <a:lnTo>
                    <a:pt x="861" y="814"/>
                  </a:lnTo>
                  <a:lnTo>
                    <a:pt x="863" y="815"/>
                  </a:lnTo>
                  <a:lnTo>
                    <a:pt x="864" y="815"/>
                  </a:lnTo>
                  <a:lnTo>
                    <a:pt x="864" y="817"/>
                  </a:lnTo>
                  <a:lnTo>
                    <a:pt x="863" y="817"/>
                  </a:lnTo>
                  <a:lnTo>
                    <a:pt x="863" y="818"/>
                  </a:lnTo>
                  <a:lnTo>
                    <a:pt x="864" y="818"/>
                  </a:lnTo>
                  <a:lnTo>
                    <a:pt x="864" y="820"/>
                  </a:lnTo>
                  <a:lnTo>
                    <a:pt x="864" y="821"/>
                  </a:lnTo>
                  <a:lnTo>
                    <a:pt x="863" y="821"/>
                  </a:lnTo>
                  <a:lnTo>
                    <a:pt x="861" y="821"/>
                  </a:lnTo>
                  <a:lnTo>
                    <a:pt x="860" y="823"/>
                  </a:lnTo>
                  <a:lnTo>
                    <a:pt x="860" y="824"/>
                  </a:lnTo>
                  <a:lnTo>
                    <a:pt x="858" y="824"/>
                  </a:lnTo>
                  <a:lnTo>
                    <a:pt x="858" y="826"/>
                  </a:lnTo>
                  <a:lnTo>
                    <a:pt x="857" y="826"/>
                  </a:lnTo>
                  <a:lnTo>
                    <a:pt x="855" y="826"/>
                  </a:lnTo>
                  <a:lnTo>
                    <a:pt x="854" y="827"/>
                  </a:lnTo>
                  <a:lnTo>
                    <a:pt x="854" y="826"/>
                  </a:lnTo>
                  <a:lnTo>
                    <a:pt x="853" y="826"/>
                  </a:lnTo>
                  <a:lnTo>
                    <a:pt x="851" y="826"/>
                  </a:lnTo>
                  <a:lnTo>
                    <a:pt x="851" y="824"/>
                  </a:lnTo>
                  <a:lnTo>
                    <a:pt x="850" y="824"/>
                  </a:lnTo>
                  <a:lnTo>
                    <a:pt x="850" y="826"/>
                  </a:lnTo>
                  <a:lnTo>
                    <a:pt x="850" y="826"/>
                  </a:lnTo>
                  <a:lnTo>
                    <a:pt x="850" y="827"/>
                  </a:lnTo>
                  <a:lnTo>
                    <a:pt x="850" y="827"/>
                  </a:lnTo>
                  <a:lnTo>
                    <a:pt x="851" y="827"/>
                  </a:lnTo>
                  <a:lnTo>
                    <a:pt x="853" y="829"/>
                  </a:lnTo>
                  <a:lnTo>
                    <a:pt x="853" y="830"/>
                  </a:lnTo>
                  <a:lnTo>
                    <a:pt x="854" y="830"/>
                  </a:lnTo>
                  <a:lnTo>
                    <a:pt x="855" y="829"/>
                  </a:lnTo>
                  <a:lnTo>
                    <a:pt x="857" y="829"/>
                  </a:lnTo>
                  <a:lnTo>
                    <a:pt x="858" y="829"/>
                  </a:lnTo>
                  <a:lnTo>
                    <a:pt x="858" y="830"/>
                  </a:lnTo>
                  <a:lnTo>
                    <a:pt x="860" y="830"/>
                  </a:lnTo>
                  <a:lnTo>
                    <a:pt x="860" y="832"/>
                  </a:lnTo>
                  <a:lnTo>
                    <a:pt x="858" y="832"/>
                  </a:lnTo>
                  <a:lnTo>
                    <a:pt x="858" y="833"/>
                  </a:lnTo>
                  <a:lnTo>
                    <a:pt x="858" y="833"/>
                  </a:lnTo>
                  <a:lnTo>
                    <a:pt x="857" y="833"/>
                  </a:lnTo>
                  <a:lnTo>
                    <a:pt x="857" y="835"/>
                  </a:lnTo>
                  <a:lnTo>
                    <a:pt x="855" y="836"/>
                  </a:lnTo>
                  <a:lnTo>
                    <a:pt x="857" y="836"/>
                  </a:lnTo>
                  <a:lnTo>
                    <a:pt x="858" y="836"/>
                  </a:lnTo>
                  <a:lnTo>
                    <a:pt x="860" y="836"/>
                  </a:lnTo>
                  <a:lnTo>
                    <a:pt x="860" y="838"/>
                  </a:lnTo>
                  <a:lnTo>
                    <a:pt x="858" y="838"/>
                  </a:lnTo>
                  <a:lnTo>
                    <a:pt x="858" y="839"/>
                  </a:lnTo>
                  <a:lnTo>
                    <a:pt x="858" y="841"/>
                  </a:lnTo>
                  <a:lnTo>
                    <a:pt x="860" y="841"/>
                  </a:lnTo>
                  <a:lnTo>
                    <a:pt x="860" y="842"/>
                  </a:lnTo>
                  <a:lnTo>
                    <a:pt x="860" y="843"/>
                  </a:lnTo>
                  <a:lnTo>
                    <a:pt x="860" y="845"/>
                  </a:lnTo>
                  <a:lnTo>
                    <a:pt x="861" y="843"/>
                  </a:lnTo>
                  <a:lnTo>
                    <a:pt x="861" y="845"/>
                  </a:lnTo>
                  <a:lnTo>
                    <a:pt x="863" y="845"/>
                  </a:lnTo>
                  <a:lnTo>
                    <a:pt x="864" y="845"/>
                  </a:lnTo>
                  <a:lnTo>
                    <a:pt x="864" y="846"/>
                  </a:lnTo>
                  <a:lnTo>
                    <a:pt x="866" y="846"/>
                  </a:lnTo>
                  <a:lnTo>
                    <a:pt x="866" y="848"/>
                  </a:lnTo>
                  <a:lnTo>
                    <a:pt x="867" y="848"/>
                  </a:lnTo>
                  <a:lnTo>
                    <a:pt x="867" y="849"/>
                  </a:lnTo>
                  <a:lnTo>
                    <a:pt x="869" y="849"/>
                  </a:lnTo>
                  <a:lnTo>
                    <a:pt x="870" y="849"/>
                  </a:lnTo>
                  <a:lnTo>
                    <a:pt x="872" y="849"/>
                  </a:lnTo>
                  <a:lnTo>
                    <a:pt x="872" y="851"/>
                  </a:lnTo>
                  <a:lnTo>
                    <a:pt x="873" y="851"/>
                  </a:lnTo>
                  <a:lnTo>
                    <a:pt x="875" y="851"/>
                  </a:lnTo>
                  <a:lnTo>
                    <a:pt x="875" y="852"/>
                  </a:lnTo>
                  <a:lnTo>
                    <a:pt x="876" y="852"/>
                  </a:lnTo>
                  <a:lnTo>
                    <a:pt x="878" y="852"/>
                  </a:lnTo>
                  <a:lnTo>
                    <a:pt x="878" y="851"/>
                  </a:lnTo>
                  <a:lnTo>
                    <a:pt x="879" y="851"/>
                  </a:lnTo>
                  <a:lnTo>
                    <a:pt x="881" y="849"/>
                  </a:lnTo>
                  <a:lnTo>
                    <a:pt x="882" y="849"/>
                  </a:lnTo>
                  <a:lnTo>
                    <a:pt x="882" y="851"/>
                  </a:lnTo>
                  <a:lnTo>
                    <a:pt x="882" y="852"/>
                  </a:lnTo>
                  <a:lnTo>
                    <a:pt x="884" y="852"/>
                  </a:lnTo>
                  <a:lnTo>
                    <a:pt x="885" y="852"/>
                  </a:lnTo>
                  <a:lnTo>
                    <a:pt x="885" y="851"/>
                  </a:lnTo>
                  <a:lnTo>
                    <a:pt x="885" y="849"/>
                  </a:lnTo>
                  <a:lnTo>
                    <a:pt x="885" y="848"/>
                  </a:lnTo>
                  <a:lnTo>
                    <a:pt x="885" y="846"/>
                  </a:lnTo>
                  <a:lnTo>
                    <a:pt x="885" y="846"/>
                  </a:lnTo>
                  <a:lnTo>
                    <a:pt x="885" y="845"/>
                  </a:lnTo>
                  <a:lnTo>
                    <a:pt x="885" y="843"/>
                  </a:lnTo>
                  <a:lnTo>
                    <a:pt x="887" y="843"/>
                  </a:lnTo>
                  <a:lnTo>
                    <a:pt x="887" y="842"/>
                  </a:lnTo>
                  <a:lnTo>
                    <a:pt x="887" y="841"/>
                  </a:lnTo>
                  <a:lnTo>
                    <a:pt x="888" y="841"/>
                  </a:lnTo>
                  <a:lnTo>
                    <a:pt x="888" y="839"/>
                  </a:lnTo>
                  <a:lnTo>
                    <a:pt x="889" y="839"/>
                  </a:lnTo>
                  <a:lnTo>
                    <a:pt x="889" y="838"/>
                  </a:lnTo>
                  <a:lnTo>
                    <a:pt x="889" y="836"/>
                  </a:lnTo>
                  <a:lnTo>
                    <a:pt x="891" y="836"/>
                  </a:lnTo>
                  <a:lnTo>
                    <a:pt x="892" y="836"/>
                  </a:lnTo>
                  <a:lnTo>
                    <a:pt x="892" y="838"/>
                  </a:lnTo>
                  <a:lnTo>
                    <a:pt x="892" y="839"/>
                  </a:lnTo>
                  <a:lnTo>
                    <a:pt x="892" y="841"/>
                  </a:lnTo>
                  <a:lnTo>
                    <a:pt x="892" y="842"/>
                  </a:lnTo>
                  <a:lnTo>
                    <a:pt x="891" y="843"/>
                  </a:lnTo>
                  <a:lnTo>
                    <a:pt x="891" y="845"/>
                  </a:lnTo>
                  <a:lnTo>
                    <a:pt x="892" y="843"/>
                  </a:lnTo>
                  <a:lnTo>
                    <a:pt x="892" y="845"/>
                  </a:lnTo>
                  <a:lnTo>
                    <a:pt x="891" y="846"/>
                  </a:lnTo>
                  <a:lnTo>
                    <a:pt x="889" y="846"/>
                  </a:lnTo>
                  <a:lnTo>
                    <a:pt x="889" y="848"/>
                  </a:lnTo>
                  <a:lnTo>
                    <a:pt x="888" y="849"/>
                  </a:lnTo>
                  <a:lnTo>
                    <a:pt x="887" y="849"/>
                  </a:lnTo>
                  <a:lnTo>
                    <a:pt x="887" y="851"/>
                  </a:lnTo>
                  <a:lnTo>
                    <a:pt x="888" y="851"/>
                  </a:lnTo>
                  <a:lnTo>
                    <a:pt x="889" y="851"/>
                  </a:lnTo>
                  <a:lnTo>
                    <a:pt x="888" y="852"/>
                  </a:lnTo>
                  <a:lnTo>
                    <a:pt x="888" y="854"/>
                  </a:lnTo>
                  <a:lnTo>
                    <a:pt x="887" y="854"/>
                  </a:lnTo>
                  <a:lnTo>
                    <a:pt x="887" y="852"/>
                  </a:lnTo>
                  <a:lnTo>
                    <a:pt x="885" y="852"/>
                  </a:lnTo>
                  <a:lnTo>
                    <a:pt x="885" y="854"/>
                  </a:lnTo>
                  <a:lnTo>
                    <a:pt x="885" y="854"/>
                  </a:lnTo>
                  <a:lnTo>
                    <a:pt x="885" y="855"/>
                  </a:lnTo>
                  <a:lnTo>
                    <a:pt x="887" y="855"/>
                  </a:lnTo>
                  <a:lnTo>
                    <a:pt x="887" y="857"/>
                  </a:lnTo>
                  <a:lnTo>
                    <a:pt x="885" y="857"/>
                  </a:lnTo>
                  <a:lnTo>
                    <a:pt x="885" y="857"/>
                  </a:lnTo>
                  <a:lnTo>
                    <a:pt x="884" y="857"/>
                  </a:lnTo>
                  <a:lnTo>
                    <a:pt x="884" y="858"/>
                  </a:lnTo>
                  <a:lnTo>
                    <a:pt x="882" y="858"/>
                  </a:lnTo>
                  <a:lnTo>
                    <a:pt x="881" y="858"/>
                  </a:lnTo>
                  <a:lnTo>
                    <a:pt x="881" y="860"/>
                  </a:lnTo>
                  <a:lnTo>
                    <a:pt x="879" y="860"/>
                  </a:lnTo>
                  <a:lnTo>
                    <a:pt x="878" y="860"/>
                  </a:lnTo>
                  <a:lnTo>
                    <a:pt x="878" y="861"/>
                  </a:lnTo>
                  <a:lnTo>
                    <a:pt x="876" y="860"/>
                  </a:lnTo>
                  <a:lnTo>
                    <a:pt x="876" y="861"/>
                  </a:lnTo>
                  <a:lnTo>
                    <a:pt x="875" y="861"/>
                  </a:lnTo>
                  <a:lnTo>
                    <a:pt x="873" y="861"/>
                  </a:lnTo>
                  <a:lnTo>
                    <a:pt x="872" y="861"/>
                  </a:lnTo>
                  <a:lnTo>
                    <a:pt x="872" y="863"/>
                  </a:lnTo>
                  <a:lnTo>
                    <a:pt x="870" y="863"/>
                  </a:lnTo>
                  <a:lnTo>
                    <a:pt x="869" y="863"/>
                  </a:lnTo>
                  <a:lnTo>
                    <a:pt x="869" y="864"/>
                  </a:lnTo>
                  <a:lnTo>
                    <a:pt x="867" y="864"/>
                  </a:lnTo>
                  <a:lnTo>
                    <a:pt x="866" y="864"/>
                  </a:lnTo>
                  <a:lnTo>
                    <a:pt x="866" y="863"/>
                  </a:lnTo>
                  <a:lnTo>
                    <a:pt x="864" y="863"/>
                  </a:lnTo>
                  <a:lnTo>
                    <a:pt x="864" y="864"/>
                  </a:lnTo>
                  <a:lnTo>
                    <a:pt x="863" y="864"/>
                  </a:lnTo>
                  <a:lnTo>
                    <a:pt x="863" y="866"/>
                  </a:lnTo>
                  <a:lnTo>
                    <a:pt x="863" y="867"/>
                  </a:lnTo>
                  <a:lnTo>
                    <a:pt x="861" y="867"/>
                  </a:lnTo>
                  <a:lnTo>
                    <a:pt x="861" y="869"/>
                  </a:lnTo>
                  <a:lnTo>
                    <a:pt x="860" y="869"/>
                  </a:lnTo>
                  <a:lnTo>
                    <a:pt x="860" y="869"/>
                  </a:lnTo>
                  <a:lnTo>
                    <a:pt x="858" y="869"/>
                  </a:lnTo>
                  <a:lnTo>
                    <a:pt x="860" y="870"/>
                  </a:lnTo>
                  <a:lnTo>
                    <a:pt x="858" y="870"/>
                  </a:lnTo>
                  <a:lnTo>
                    <a:pt x="858" y="872"/>
                  </a:lnTo>
                  <a:lnTo>
                    <a:pt x="857" y="870"/>
                  </a:lnTo>
                  <a:lnTo>
                    <a:pt x="857" y="872"/>
                  </a:lnTo>
                  <a:lnTo>
                    <a:pt x="855" y="872"/>
                  </a:lnTo>
                  <a:lnTo>
                    <a:pt x="855" y="873"/>
                  </a:lnTo>
                  <a:lnTo>
                    <a:pt x="854" y="873"/>
                  </a:lnTo>
                  <a:lnTo>
                    <a:pt x="854" y="874"/>
                  </a:lnTo>
                  <a:lnTo>
                    <a:pt x="853" y="874"/>
                  </a:lnTo>
                  <a:lnTo>
                    <a:pt x="853" y="873"/>
                  </a:lnTo>
                  <a:lnTo>
                    <a:pt x="851" y="873"/>
                  </a:lnTo>
                  <a:lnTo>
                    <a:pt x="851" y="872"/>
                  </a:lnTo>
                  <a:lnTo>
                    <a:pt x="851" y="870"/>
                  </a:lnTo>
                  <a:lnTo>
                    <a:pt x="850" y="870"/>
                  </a:lnTo>
                  <a:lnTo>
                    <a:pt x="850" y="870"/>
                  </a:lnTo>
                  <a:lnTo>
                    <a:pt x="850" y="869"/>
                  </a:lnTo>
                  <a:lnTo>
                    <a:pt x="850" y="869"/>
                  </a:lnTo>
                  <a:lnTo>
                    <a:pt x="850" y="867"/>
                  </a:lnTo>
                  <a:lnTo>
                    <a:pt x="850" y="867"/>
                  </a:lnTo>
                  <a:lnTo>
                    <a:pt x="850" y="866"/>
                  </a:lnTo>
                  <a:lnTo>
                    <a:pt x="850" y="864"/>
                  </a:lnTo>
                  <a:lnTo>
                    <a:pt x="851" y="863"/>
                  </a:lnTo>
                  <a:lnTo>
                    <a:pt x="853" y="863"/>
                  </a:lnTo>
                  <a:lnTo>
                    <a:pt x="853" y="861"/>
                  </a:lnTo>
                  <a:lnTo>
                    <a:pt x="854" y="861"/>
                  </a:lnTo>
                  <a:lnTo>
                    <a:pt x="854" y="860"/>
                  </a:lnTo>
                  <a:lnTo>
                    <a:pt x="855" y="860"/>
                  </a:lnTo>
                  <a:lnTo>
                    <a:pt x="857" y="860"/>
                  </a:lnTo>
                  <a:lnTo>
                    <a:pt x="857" y="858"/>
                  </a:lnTo>
                  <a:lnTo>
                    <a:pt x="858" y="857"/>
                  </a:lnTo>
                  <a:lnTo>
                    <a:pt x="860" y="857"/>
                  </a:lnTo>
                  <a:lnTo>
                    <a:pt x="861" y="857"/>
                  </a:lnTo>
                  <a:lnTo>
                    <a:pt x="863" y="855"/>
                  </a:lnTo>
                  <a:lnTo>
                    <a:pt x="863" y="857"/>
                  </a:lnTo>
                  <a:lnTo>
                    <a:pt x="864" y="858"/>
                  </a:lnTo>
                  <a:lnTo>
                    <a:pt x="864" y="857"/>
                  </a:lnTo>
                  <a:lnTo>
                    <a:pt x="866" y="857"/>
                  </a:lnTo>
                  <a:lnTo>
                    <a:pt x="866" y="855"/>
                  </a:lnTo>
                  <a:lnTo>
                    <a:pt x="866" y="854"/>
                  </a:lnTo>
                  <a:lnTo>
                    <a:pt x="864" y="854"/>
                  </a:lnTo>
                  <a:lnTo>
                    <a:pt x="864" y="855"/>
                  </a:lnTo>
                  <a:lnTo>
                    <a:pt x="863" y="855"/>
                  </a:lnTo>
                  <a:lnTo>
                    <a:pt x="861" y="855"/>
                  </a:lnTo>
                  <a:lnTo>
                    <a:pt x="861" y="854"/>
                  </a:lnTo>
                  <a:lnTo>
                    <a:pt x="860" y="855"/>
                  </a:lnTo>
                  <a:lnTo>
                    <a:pt x="858" y="855"/>
                  </a:lnTo>
                  <a:lnTo>
                    <a:pt x="858" y="854"/>
                  </a:lnTo>
                  <a:lnTo>
                    <a:pt x="860" y="852"/>
                  </a:lnTo>
                  <a:lnTo>
                    <a:pt x="861" y="852"/>
                  </a:lnTo>
                  <a:lnTo>
                    <a:pt x="861" y="851"/>
                  </a:lnTo>
                  <a:lnTo>
                    <a:pt x="861" y="849"/>
                  </a:lnTo>
                  <a:lnTo>
                    <a:pt x="861" y="848"/>
                  </a:lnTo>
                  <a:lnTo>
                    <a:pt x="860" y="848"/>
                  </a:lnTo>
                  <a:lnTo>
                    <a:pt x="861" y="849"/>
                  </a:lnTo>
                  <a:lnTo>
                    <a:pt x="860" y="851"/>
                  </a:lnTo>
                  <a:lnTo>
                    <a:pt x="860" y="852"/>
                  </a:lnTo>
                  <a:lnTo>
                    <a:pt x="858" y="852"/>
                  </a:lnTo>
                  <a:lnTo>
                    <a:pt x="857" y="852"/>
                  </a:lnTo>
                  <a:lnTo>
                    <a:pt x="857" y="854"/>
                  </a:lnTo>
                  <a:lnTo>
                    <a:pt x="855" y="854"/>
                  </a:lnTo>
                  <a:lnTo>
                    <a:pt x="854" y="855"/>
                  </a:lnTo>
                  <a:lnTo>
                    <a:pt x="853" y="855"/>
                  </a:lnTo>
                  <a:lnTo>
                    <a:pt x="853" y="857"/>
                  </a:lnTo>
                  <a:lnTo>
                    <a:pt x="851" y="857"/>
                  </a:lnTo>
                  <a:lnTo>
                    <a:pt x="850" y="857"/>
                  </a:lnTo>
                  <a:lnTo>
                    <a:pt x="850" y="857"/>
                  </a:lnTo>
                  <a:lnTo>
                    <a:pt x="848" y="857"/>
                  </a:lnTo>
                  <a:lnTo>
                    <a:pt x="847" y="857"/>
                  </a:lnTo>
                  <a:lnTo>
                    <a:pt x="847" y="858"/>
                  </a:lnTo>
                  <a:lnTo>
                    <a:pt x="845" y="858"/>
                  </a:lnTo>
                  <a:lnTo>
                    <a:pt x="845" y="857"/>
                  </a:lnTo>
                  <a:lnTo>
                    <a:pt x="844" y="857"/>
                  </a:lnTo>
                  <a:lnTo>
                    <a:pt x="844" y="858"/>
                  </a:lnTo>
                  <a:lnTo>
                    <a:pt x="842" y="857"/>
                  </a:lnTo>
                  <a:lnTo>
                    <a:pt x="842" y="858"/>
                  </a:lnTo>
                  <a:lnTo>
                    <a:pt x="844" y="858"/>
                  </a:lnTo>
                  <a:lnTo>
                    <a:pt x="844" y="860"/>
                  </a:lnTo>
                  <a:lnTo>
                    <a:pt x="842" y="860"/>
                  </a:lnTo>
                  <a:lnTo>
                    <a:pt x="842" y="861"/>
                  </a:lnTo>
                  <a:lnTo>
                    <a:pt x="842" y="863"/>
                  </a:lnTo>
                  <a:lnTo>
                    <a:pt x="841" y="863"/>
                  </a:lnTo>
                  <a:lnTo>
                    <a:pt x="839" y="863"/>
                  </a:lnTo>
                  <a:lnTo>
                    <a:pt x="839" y="864"/>
                  </a:lnTo>
                  <a:lnTo>
                    <a:pt x="838" y="864"/>
                  </a:lnTo>
                  <a:lnTo>
                    <a:pt x="836" y="864"/>
                  </a:lnTo>
                  <a:lnTo>
                    <a:pt x="836" y="866"/>
                  </a:lnTo>
                  <a:lnTo>
                    <a:pt x="835" y="866"/>
                  </a:lnTo>
                  <a:lnTo>
                    <a:pt x="835" y="864"/>
                  </a:lnTo>
                  <a:lnTo>
                    <a:pt x="833" y="864"/>
                  </a:lnTo>
                  <a:lnTo>
                    <a:pt x="832" y="864"/>
                  </a:lnTo>
                  <a:lnTo>
                    <a:pt x="832" y="866"/>
                  </a:lnTo>
                  <a:lnTo>
                    <a:pt x="832" y="867"/>
                  </a:lnTo>
                  <a:lnTo>
                    <a:pt x="830" y="867"/>
                  </a:lnTo>
                  <a:lnTo>
                    <a:pt x="829" y="867"/>
                  </a:lnTo>
                  <a:lnTo>
                    <a:pt x="827" y="867"/>
                  </a:lnTo>
                  <a:lnTo>
                    <a:pt x="827" y="869"/>
                  </a:lnTo>
                  <a:lnTo>
                    <a:pt x="827" y="869"/>
                  </a:lnTo>
                  <a:lnTo>
                    <a:pt x="826" y="869"/>
                  </a:lnTo>
                  <a:lnTo>
                    <a:pt x="824" y="869"/>
                  </a:lnTo>
                  <a:lnTo>
                    <a:pt x="823" y="869"/>
                  </a:lnTo>
                  <a:lnTo>
                    <a:pt x="823" y="870"/>
                  </a:lnTo>
                  <a:lnTo>
                    <a:pt x="823" y="872"/>
                  </a:lnTo>
                  <a:lnTo>
                    <a:pt x="822" y="870"/>
                  </a:lnTo>
                  <a:lnTo>
                    <a:pt x="820" y="870"/>
                  </a:lnTo>
                  <a:lnTo>
                    <a:pt x="819" y="872"/>
                  </a:lnTo>
                  <a:lnTo>
                    <a:pt x="819" y="873"/>
                  </a:lnTo>
                  <a:lnTo>
                    <a:pt x="817" y="873"/>
                  </a:lnTo>
                  <a:lnTo>
                    <a:pt x="817" y="874"/>
                  </a:lnTo>
                  <a:lnTo>
                    <a:pt x="817" y="876"/>
                  </a:lnTo>
                  <a:lnTo>
                    <a:pt x="816" y="876"/>
                  </a:lnTo>
                  <a:lnTo>
                    <a:pt x="816" y="877"/>
                  </a:lnTo>
                  <a:lnTo>
                    <a:pt x="814" y="877"/>
                  </a:lnTo>
                  <a:lnTo>
                    <a:pt x="814" y="879"/>
                  </a:lnTo>
                  <a:lnTo>
                    <a:pt x="814" y="880"/>
                  </a:lnTo>
                  <a:lnTo>
                    <a:pt x="814" y="882"/>
                  </a:lnTo>
                  <a:lnTo>
                    <a:pt x="814" y="883"/>
                  </a:lnTo>
                  <a:lnTo>
                    <a:pt x="814" y="885"/>
                  </a:lnTo>
                  <a:lnTo>
                    <a:pt x="813" y="885"/>
                  </a:lnTo>
                  <a:lnTo>
                    <a:pt x="813" y="886"/>
                  </a:lnTo>
                  <a:lnTo>
                    <a:pt x="814" y="886"/>
                  </a:lnTo>
                  <a:lnTo>
                    <a:pt x="814" y="888"/>
                  </a:lnTo>
                  <a:lnTo>
                    <a:pt x="816" y="888"/>
                  </a:lnTo>
                  <a:lnTo>
                    <a:pt x="816" y="889"/>
                  </a:lnTo>
                  <a:lnTo>
                    <a:pt x="814" y="889"/>
                  </a:lnTo>
                  <a:lnTo>
                    <a:pt x="816" y="891"/>
                  </a:lnTo>
                  <a:lnTo>
                    <a:pt x="816" y="892"/>
                  </a:lnTo>
                  <a:lnTo>
                    <a:pt x="814" y="892"/>
                  </a:lnTo>
                  <a:lnTo>
                    <a:pt x="814" y="894"/>
                  </a:lnTo>
                  <a:lnTo>
                    <a:pt x="813" y="894"/>
                  </a:lnTo>
                  <a:lnTo>
                    <a:pt x="813" y="894"/>
                  </a:lnTo>
                  <a:lnTo>
                    <a:pt x="813" y="895"/>
                  </a:lnTo>
                  <a:lnTo>
                    <a:pt x="811" y="895"/>
                  </a:lnTo>
                  <a:lnTo>
                    <a:pt x="811" y="897"/>
                  </a:lnTo>
                  <a:lnTo>
                    <a:pt x="810" y="897"/>
                  </a:lnTo>
                  <a:lnTo>
                    <a:pt x="808" y="897"/>
                  </a:lnTo>
                  <a:lnTo>
                    <a:pt x="807" y="897"/>
                  </a:lnTo>
                  <a:lnTo>
                    <a:pt x="805" y="897"/>
                  </a:lnTo>
                  <a:lnTo>
                    <a:pt x="804" y="897"/>
                  </a:lnTo>
                  <a:lnTo>
                    <a:pt x="802" y="897"/>
                  </a:lnTo>
                  <a:lnTo>
                    <a:pt x="801" y="897"/>
                  </a:lnTo>
                  <a:lnTo>
                    <a:pt x="799" y="897"/>
                  </a:lnTo>
                  <a:lnTo>
                    <a:pt x="799" y="898"/>
                  </a:lnTo>
                  <a:lnTo>
                    <a:pt x="798" y="898"/>
                  </a:lnTo>
                  <a:lnTo>
                    <a:pt x="796" y="898"/>
                  </a:lnTo>
                  <a:lnTo>
                    <a:pt x="796" y="900"/>
                  </a:lnTo>
                  <a:lnTo>
                    <a:pt x="795" y="900"/>
                  </a:lnTo>
                  <a:lnTo>
                    <a:pt x="793" y="900"/>
                  </a:lnTo>
                  <a:lnTo>
                    <a:pt x="793" y="901"/>
                  </a:lnTo>
                  <a:lnTo>
                    <a:pt x="795" y="901"/>
                  </a:lnTo>
                  <a:lnTo>
                    <a:pt x="796" y="901"/>
                  </a:lnTo>
                  <a:lnTo>
                    <a:pt x="798" y="901"/>
                  </a:lnTo>
                  <a:lnTo>
                    <a:pt x="798" y="900"/>
                  </a:lnTo>
                  <a:lnTo>
                    <a:pt x="799" y="901"/>
                  </a:lnTo>
                  <a:lnTo>
                    <a:pt x="799" y="900"/>
                  </a:lnTo>
                  <a:lnTo>
                    <a:pt x="801" y="901"/>
                  </a:lnTo>
                  <a:lnTo>
                    <a:pt x="801" y="900"/>
                  </a:lnTo>
                  <a:lnTo>
                    <a:pt x="802" y="900"/>
                  </a:lnTo>
                  <a:lnTo>
                    <a:pt x="802" y="901"/>
                  </a:lnTo>
                  <a:lnTo>
                    <a:pt x="802" y="903"/>
                  </a:lnTo>
                  <a:lnTo>
                    <a:pt x="801" y="903"/>
                  </a:lnTo>
                  <a:lnTo>
                    <a:pt x="799" y="903"/>
                  </a:lnTo>
                  <a:lnTo>
                    <a:pt x="798" y="904"/>
                  </a:lnTo>
                  <a:lnTo>
                    <a:pt x="798" y="903"/>
                  </a:lnTo>
                  <a:lnTo>
                    <a:pt x="796" y="903"/>
                  </a:lnTo>
                  <a:lnTo>
                    <a:pt x="796" y="904"/>
                  </a:lnTo>
                  <a:lnTo>
                    <a:pt x="795" y="904"/>
                  </a:lnTo>
                  <a:lnTo>
                    <a:pt x="793" y="904"/>
                  </a:lnTo>
                  <a:lnTo>
                    <a:pt x="792" y="904"/>
                  </a:lnTo>
                  <a:lnTo>
                    <a:pt x="791" y="904"/>
                  </a:lnTo>
                  <a:lnTo>
                    <a:pt x="791" y="904"/>
                  </a:lnTo>
                  <a:lnTo>
                    <a:pt x="789" y="904"/>
                  </a:lnTo>
                  <a:lnTo>
                    <a:pt x="789" y="904"/>
                  </a:lnTo>
                  <a:lnTo>
                    <a:pt x="791" y="904"/>
                  </a:lnTo>
                  <a:lnTo>
                    <a:pt x="791" y="905"/>
                  </a:lnTo>
                  <a:lnTo>
                    <a:pt x="791" y="907"/>
                  </a:lnTo>
                  <a:lnTo>
                    <a:pt x="791" y="908"/>
                  </a:lnTo>
                  <a:lnTo>
                    <a:pt x="791" y="910"/>
                  </a:lnTo>
                  <a:lnTo>
                    <a:pt x="789" y="910"/>
                  </a:lnTo>
                  <a:lnTo>
                    <a:pt x="789" y="911"/>
                  </a:lnTo>
                  <a:lnTo>
                    <a:pt x="789" y="913"/>
                  </a:lnTo>
                  <a:lnTo>
                    <a:pt x="788" y="913"/>
                  </a:lnTo>
                  <a:lnTo>
                    <a:pt x="788" y="914"/>
                  </a:lnTo>
                  <a:lnTo>
                    <a:pt x="786" y="916"/>
                  </a:lnTo>
                  <a:lnTo>
                    <a:pt x="786" y="917"/>
                  </a:lnTo>
                  <a:lnTo>
                    <a:pt x="785" y="917"/>
                  </a:lnTo>
                  <a:lnTo>
                    <a:pt x="783" y="917"/>
                  </a:lnTo>
                  <a:lnTo>
                    <a:pt x="782" y="917"/>
                  </a:lnTo>
                  <a:lnTo>
                    <a:pt x="782" y="916"/>
                  </a:lnTo>
                  <a:lnTo>
                    <a:pt x="780" y="916"/>
                  </a:lnTo>
                  <a:lnTo>
                    <a:pt x="779" y="914"/>
                  </a:lnTo>
                  <a:lnTo>
                    <a:pt x="779" y="916"/>
                  </a:lnTo>
                  <a:lnTo>
                    <a:pt x="780" y="916"/>
                  </a:lnTo>
                  <a:lnTo>
                    <a:pt x="780" y="917"/>
                  </a:lnTo>
                  <a:lnTo>
                    <a:pt x="780" y="919"/>
                  </a:lnTo>
                  <a:lnTo>
                    <a:pt x="780" y="920"/>
                  </a:lnTo>
                  <a:lnTo>
                    <a:pt x="782" y="920"/>
                  </a:lnTo>
                  <a:lnTo>
                    <a:pt x="783" y="920"/>
                  </a:lnTo>
                  <a:lnTo>
                    <a:pt x="783" y="922"/>
                  </a:lnTo>
                  <a:lnTo>
                    <a:pt x="782" y="922"/>
                  </a:lnTo>
                  <a:lnTo>
                    <a:pt x="782" y="923"/>
                  </a:lnTo>
                  <a:lnTo>
                    <a:pt x="783" y="923"/>
                  </a:lnTo>
                  <a:lnTo>
                    <a:pt x="783" y="925"/>
                  </a:lnTo>
                  <a:lnTo>
                    <a:pt x="782" y="925"/>
                  </a:lnTo>
                  <a:lnTo>
                    <a:pt x="782" y="926"/>
                  </a:lnTo>
                  <a:lnTo>
                    <a:pt x="782" y="928"/>
                  </a:lnTo>
                  <a:lnTo>
                    <a:pt x="780" y="928"/>
                  </a:lnTo>
                  <a:lnTo>
                    <a:pt x="780" y="929"/>
                  </a:lnTo>
                  <a:lnTo>
                    <a:pt x="780" y="931"/>
                  </a:lnTo>
                  <a:lnTo>
                    <a:pt x="779" y="931"/>
                  </a:lnTo>
                  <a:lnTo>
                    <a:pt x="779" y="932"/>
                  </a:lnTo>
                  <a:lnTo>
                    <a:pt x="777" y="934"/>
                  </a:lnTo>
                  <a:lnTo>
                    <a:pt x="777" y="935"/>
                  </a:lnTo>
                  <a:lnTo>
                    <a:pt x="777" y="935"/>
                  </a:lnTo>
                  <a:lnTo>
                    <a:pt x="777" y="934"/>
                  </a:lnTo>
                  <a:lnTo>
                    <a:pt x="777" y="932"/>
                  </a:lnTo>
                  <a:lnTo>
                    <a:pt x="777" y="932"/>
                  </a:lnTo>
                  <a:lnTo>
                    <a:pt x="777" y="931"/>
                  </a:lnTo>
                  <a:lnTo>
                    <a:pt x="777" y="929"/>
                  </a:lnTo>
                  <a:lnTo>
                    <a:pt x="777" y="929"/>
                  </a:lnTo>
                  <a:lnTo>
                    <a:pt x="776" y="929"/>
                  </a:lnTo>
                  <a:lnTo>
                    <a:pt x="777" y="928"/>
                  </a:lnTo>
                  <a:lnTo>
                    <a:pt x="776" y="928"/>
                  </a:lnTo>
                  <a:lnTo>
                    <a:pt x="776" y="926"/>
                  </a:lnTo>
                  <a:lnTo>
                    <a:pt x="777" y="926"/>
                  </a:lnTo>
                  <a:lnTo>
                    <a:pt x="777" y="925"/>
                  </a:lnTo>
                  <a:lnTo>
                    <a:pt x="776" y="926"/>
                  </a:lnTo>
                  <a:lnTo>
                    <a:pt x="776" y="925"/>
                  </a:lnTo>
                  <a:lnTo>
                    <a:pt x="774" y="925"/>
                  </a:lnTo>
                  <a:lnTo>
                    <a:pt x="774" y="923"/>
                  </a:lnTo>
                  <a:lnTo>
                    <a:pt x="776" y="923"/>
                  </a:lnTo>
                  <a:lnTo>
                    <a:pt x="776" y="922"/>
                  </a:lnTo>
                  <a:lnTo>
                    <a:pt x="774" y="922"/>
                  </a:lnTo>
                  <a:lnTo>
                    <a:pt x="774" y="920"/>
                  </a:lnTo>
                  <a:lnTo>
                    <a:pt x="776" y="920"/>
                  </a:lnTo>
                  <a:lnTo>
                    <a:pt x="776" y="919"/>
                  </a:lnTo>
                  <a:lnTo>
                    <a:pt x="774" y="919"/>
                  </a:lnTo>
                  <a:lnTo>
                    <a:pt x="774" y="917"/>
                  </a:lnTo>
                  <a:lnTo>
                    <a:pt x="774" y="916"/>
                  </a:lnTo>
                  <a:lnTo>
                    <a:pt x="776" y="916"/>
                  </a:lnTo>
                  <a:lnTo>
                    <a:pt x="776" y="914"/>
                  </a:lnTo>
                  <a:lnTo>
                    <a:pt x="777" y="916"/>
                  </a:lnTo>
                  <a:lnTo>
                    <a:pt x="777" y="914"/>
                  </a:lnTo>
                  <a:lnTo>
                    <a:pt x="777" y="914"/>
                  </a:lnTo>
                  <a:lnTo>
                    <a:pt x="777" y="913"/>
                  </a:lnTo>
                  <a:lnTo>
                    <a:pt x="776" y="913"/>
                  </a:lnTo>
                  <a:lnTo>
                    <a:pt x="776" y="914"/>
                  </a:lnTo>
                  <a:lnTo>
                    <a:pt x="774" y="914"/>
                  </a:lnTo>
                  <a:lnTo>
                    <a:pt x="774" y="916"/>
                  </a:lnTo>
                  <a:lnTo>
                    <a:pt x="773" y="917"/>
                  </a:lnTo>
                  <a:lnTo>
                    <a:pt x="773" y="919"/>
                  </a:lnTo>
                  <a:lnTo>
                    <a:pt x="773" y="920"/>
                  </a:lnTo>
                  <a:lnTo>
                    <a:pt x="773" y="922"/>
                  </a:lnTo>
                  <a:lnTo>
                    <a:pt x="773" y="923"/>
                  </a:lnTo>
                  <a:lnTo>
                    <a:pt x="773" y="925"/>
                  </a:lnTo>
                  <a:lnTo>
                    <a:pt x="774" y="925"/>
                  </a:lnTo>
                  <a:lnTo>
                    <a:pt x="773" y="926"/>
                  </a:lnTo>
                  <a:lnTo>
                    <a:pt x="771" y="926"/>
                  </a:lnTo>
                  <a:lnTo>
                    <a:pt x="770" y="926"/>
                  </a:lnTo>
                  <a:lnTo>
                    <a:pt x="770" y="925"/>
                  </a:lnTo>
                  <a:lnTo>
                    <a:pt x="768" y="925"/>
                  </a:lnTo>
                  <a:lnTo>
                    <a:pt x="768" y="926"/>
                  </a:lnTo>
                  <a:lnTo>
                    <a:pt x="770" y="926"/>
                  </a:lnTo>
                  <a:lnTo>
                    <a:pt x="770" y="928"/>
                  </a:lnTo>
                  <a:lnTo>
                    <a:pt x="771" y="928"/>
                  </a:lnTo>
                  <a:lnTo>
                    <a:pt x="773" y="928"/>
                  </a:lnTo>
                  <a:lnTo>
                    <a:pt x="773" y="929"/>
                  </a:lnTo>
                  <a:lnTo>
                    <a:pt x="774" y="929"/>
                  </a:lnTo>
                  <a:lnTo>
                    <a:pt x="774" y="931"/>
                  </a:lnTo>
                  <a:lnTo>
                    <a:pt x="774" y="932"/>
                  </a:lnTo>
                  <a:lnTo>
                    <a:pt x="774" y="934"/>
                  </a:lnTo>
                  <a:lnTo>
                    <a:pt x="773" y="935"/>
                  </a:lnTo>
                  <a:lnTo>
                    <a:pt x="774" y="935"/>
                  </a:lnTo>
                  <a:lnTo>
                    <a:pt x="774" y="937"/>
                  </a:lnTo>
                  <a:lnTo>
                    <a:pt x="774" y="938"/>
                  </a:lnTo>
                  <a:lnTo>
                    <a:pt x="774" y="939"/>
                  </a:lnTo>
                  <a:lnTo>
                    <a:pt x="773" y="938"/>
                  </a:lnTo>
                  <a:lnTo>
                    <a:pt x="773" y="939"/>
                  </a:lnTo>
                  <a:lnTo>
                    <a:pt x="774" y="939"/>
                  </a:lnTo>
                  <a:lnTo>
                    <a:pt x="776" y="939"/>
                  </a:lnTo>
                  <a:lnTo>
                    <a:pt x="777" y="939"/>
                  </a:lnTo>
                  <a:lnTo>
                    <a:pt x="777" y="939"/>
                  </a:lnTo>
                  <a:lnTo>
                    <a:pt x="777" y="941"/>
                  </a:lnTo>
                  <a:lnTo>
                    <a:pt x="777" y="942"/>
                  </a:lnTo>
                  <a:lnTo>
                    <a:pt x="777" y="942"/>
                  </a:lnTo>
                  <a:lnTo>
                    <a:pt x="777" y="944"/>
                  </a:lnTo>
                  <a:lnTo>
                    <a:pt x="777" y="945"/>
                  </a:lnTo>
                  <a:lnTo>
                    <a:pt x="777" y="945"/>
                  </a:lnTo>
                  <a:lnTo>
                    <a:pt x="776" y="945"/>
                  </a:lnTo>
                  <a:lnTo>
                    <a:pt x="774" y="945"/>
                  </a:lnTo>
                  <a:lnTo>
                    <a:pt x="773" y="947"/>
                  </a:lnTo>
                  <a:lnTo>
                    <a:pt x="774" y="947"/>
                  </a:lnTo>
                  <a:lnTo>
                    <a:pt x="776" y="947"/>
                  </a:lnTo>
                  <a:lnTo>
                    <a:pt x="777" y="947"/>
                  </a:lnTo>
                  <a:lnTo>
                    <a:pt x="776" y="948"/>
                  </a:lnTo>
                  <a:lnTo>
                    <a:pt x="776" y="950"/>
                  </a:lnTo>
                  <a:lnTo>
                    <a:pt x="777" y="950"/>
                  </a:lnTo>
                  <a:lnTo>
                    <a:pt x="777" y="948"/>
                  </a:lnTo>
                  <a:lnTo>
                    <a:pt x="777" y="947"/>
                  </a:lnTo>
                  <a:lnTo>
                    <a:pt x="777" y="947"/>
                  </a:lnTo>
                  <a:lnTo>
                    <a:pt x="779" y="948"/>
                  </a:lnTo>
                  <a:lnTo>
                    <a:pt x="777" y="948"/>
                  </a:lnTo>
                  <a:lnTo>
                    <a:pt x="777" y="950"/>
                  </a:lnTo>
                  <a:lnTo>
                    <a:pt x="777" y="951"/>
                  </a:lnTo>
                  <a:lnTo>
                    <a:pt x="777" y="951"/>
                  </a:lnTo>
                  <a:lnTo>
                    <a:pt x="777" y="953"/>
                  </a:lnTo>
                  <a:lnTo>
                    <a:pt x="776" y="953"/>
                  </a:lnTo>
                  <a:lnTo>
                    <a:pt x="774" y="953"/>
                  </a:lnTo>
                  <a:lnTo>
                    <a:pt x="774" y="951"/>
                  </a:lnTo>
                  <a:lnTo>
                    <a:pt x="773" y="951"/>
                  </a:lnTo>
                  <a:lnTo>
                    <a:pt x="773" y="953"/>
                  </a:lnTo>
                  <a:lnTo>
                    <a:pt x="773" y="954"/>
                  </a:lnTo>
                  <a:lnTo>
                    <a:pt x="773" y="956"/>
                  </a:lnTo>
                  <a:lnTo>
                    <a:pt x="771" y="956"/>
                  </a:lnTo>
                  <a:lnTo>
                    <a:pt x="770" y="956"/>
                  </a:lnTo>
                  <a:lnTo>
                    <a:pt x="770" y="957"/>
                  </a:lnTo>
                  <a:lnTo>
                    <a:pt x="771" y="957"/>
                  </a:lnTo>
                  <a:lnTo>
                    <a:pt x="771" y="956"/>
                  </a:lnTo>
                  <a:lnTo>
                    <a:pt x="773" y="957"/>
                  </a:lnTo>
                  <a:lnTo>
                    <a:pt x="773" y="959"/>
                  </a:lnTo>
                  <a:lnTo>
                    <a:pt x="771" y="959"/>
                  </a:lnTo>
                  <a:lnTo>
                    <a:pt x="770" y="959"/>
                  </a:lnTo>
                  <a:lnTo>
                    <a:pt x="768" y="960"/>
                  </a:lnTo>
                  <a:lnTo>
                    <a:pt x="768" y="959"/>
                  </a:lnTo>
                  <a:lnTo>
                    <a:pt x="767" y="960"/>
                  </a:lnTo>
                  <a:lnTo>
                    <a:pt x="765" y="959"/>
                  </a:lnTo>
                  <a:lnTo>
                    <a:pt x="765" y="960"/>
                  </a:lnTo>
                  <a:lnTo>
                    <a:pt x="767" y="960"/>
                  </a:lnTo>
                  <a:lnTo>
                    <a:pt x="765" y="962"/>
                  </a:lnTo>
                  <a:lnTo>
                    <a:pt x="764" y="962"/>
                  </a:lnTo>
                  <a:lnTo>
                    <a:pt x="764" y="963"/>
                  </a:lnTo>
                  <a:lnTo>
                    <a:pt x="762" y="963"/>
                  </a:lnTo>
                  <a:lnTo>
                    <a:pt x="762" y="965"/>
                  </a:lnTo>
                  <a:lnTo>
                    <a:pt x="761" y="965"/>
                  </a:lnTo>
                  <a:lnTo>
                    <a:pt x="761" y="966"/>
                  </a:lnTo>
                  <a:lnTo>
                    <a:pt x="760" y="966"/>
                  </a:lnTo>
                  <a:lnTo>
                    <a:pt x="758" y="966"/>
                  </a:lnTo>
                  <a:lnTo>
                    <a:pt x="757" y="968"/>
                  </a:lnTo>
                  <a:lnTo>
                    <a:pt x="755" y="968"/>
                  </a:lnTo>
                  <a:lnTo>
                    <a:pt x="755" y="969"/>
                  </a:lnTo>
                  <a:lnTo>
                    <a:pt x="754" y="969"/>
                  </a:lnTo>
                  <a:lnTo>
                    <a:pt x="754" y="970"/>
                  </a:lnTo>
                  <a:lnTo>
                    <a:pt x="752" y="970"/>
                  </a:lnTo>
                  <a:lnTo>
                    <a:pt x="751" y="972"/>
                  </a:lnTo>
                  <a:lnTo>
                    <a:pt x="752" y="972"/>
                  </a:lnTo>
                  <a:lnTo>
                    <a:pt x="752" y="973"/>
                  </a:lnTo>
                  <a:lnTo>
                    <a:pt x="751" y="973"/>
                  </a:lnTo>
                  <a:lnTo>
                    <a:pt x="751" y="975"/>
                  </a:lnTo>
                  <a:lnTo>
                    <a:pt x="749" y="975"/>
                  </a:lnTo>
                  <a:lnTo>
                    <a:pt x="749" y="975"/>
                  </a:lnTo>
                  <a:lnTo>
                    <a:pt x="748" y="975"/>
                  </a:lnTo>
                  <a:lnTo>
                    <a:pt x="748" y="976"/>
                  </a:lnTo>
                  <a:lnTo>
                    <a:pt x="746" y="976"/>
                  </a:lnTo>
                  <a:lnTo>
                    <a:pt x="745" y="978"/>
                  </a:lnTo>
                  <a:lnTo>
                    <a:pt x="743" y="978"/>
                  </a:lnTo>
                  <a:lnTo>
                    <a:pt x="742" y="978"/>
                  </a:lnTo>
                  <a:lnTo>
                    <a:pt x="742" y="979"/>
                  </a:lnTo>
                  <a:lnTo>
                    <a:pt x="742" y="981"/>
                  </a:lnTo>
                  <a:lnTo>
                    <a:pt x="742" y="981"/>
                  </a:lnTo>
                  <a:lnTo>
                    <a:pt x="740" y="982"/>
                  </a:lnTo>
                  <a:lnTo>
                    <a:pt x="740" y="984"/>
                  </a:lnTo>
                  <a:lnTo>
                    <a:pt x="739" y="984"/>
                  </a:lnTo>
                  <a:lnTo>
                    <a:pt x="739" y="985"/>
                  </a:lnTo>
                  <a:lnTo>
                    <a:pt x="739" y="987"/>
                  </a:lnTo>
                  <a:lnTo>
                    <a:pt x="737" y="987"/>
                  </a:lnTo>
                  <a:lnTo>
                    <a:pt x="737" y="988"/>
                  </a:lnTo>
                  <a:lnTo>
                    <a:pt x="737" y="990"/>
                  </a:lnTo>
                  <a:lnTo>
                    <a:pt x="736" y="990"/>
                  </a:lnTo>
                  <a:lnTo>
                    <a:pt x="736" y="991"/>
                  </a:lnTo>
                  <a:lnTo>
                    <a:pt x="736" y="993"/>
                  </a:lnTo>
                  <a:lnTo>
                    <a:pt x="736" y="994"/>
                  </a:lnTo>
                  <a:lnTo>
                    <a:pt x="736" y="996"/>
                  </a:lnTo>
                  <a:lnTo>
                    <a:pt x="736" y="997"/>
                  </a:lnTo>
                  <a:lnTo>
                    <a:pt x="736" y="999"/>
                  </a:lnTo>
                  <a:lnTo>
                    <a:pt x="737" y="1000"/>
                  </a:lnTo>
                  <a:lnTo>
                    <a:pt x="737" y="1002"/>
                  </a:lnTo>
                  <a:lnTo>
                    <a:pt x="737" y="1003"/>
                  </a:lnTo>
                  <a:lnTo>
                    <a:pt x="737" y="1004"/>
                  </a:lnTo>
                  <a:lnTo>
                    <a:pt x="739" y="1006"/>
                  </a:lnTo>
                  <a:lnTo>
                    <a:pt x="739" y="1007"/>
                  </a:lnTo>
                  <a:lnTo>
                    <a:pt x="740" y="1009"/>
                  </a:lnTo>
                  <a:lnTo>
                    <a:pt x="740" y="1010"/>
                  </a:lnTo>
                  <a:lnTo>
                    <a:pt x="742" y="1010"/>
                  </a:lnTo>
                  <a:lnTo>
                    <a:pt x="740" y="1010"/>
                  </a:lnTo>
                  <a:lnTo>
                    <a:pt x="740" y="1012"/>
                  </a:lnTo>
                  <a:lnTo>
                    <a:pt x="742" y="1012"/>
                  </a:lnTo>
                  <a:lnTo>
                    <a:pt x="742" y="1013"/>
                  </a:lnTo>
                  <a:lnTo>
                    <a:pt x="742" y="1013"/>
                  </a:lnTo>
                  <a:lnTo>
                    <a:pt x="742" y="1015"/>
                  </a:lnTo>
                  <a:lnTo>
                    <a:pt x="742" y="1016"/>
                  </a:lnTo>
                  <a:lnTo>
                    <a:pt x="742" y="1015"/>
                  </a:lnTo>
                  <a:lnTo>
                    <a:pt x="742" y="1016"/>
                  </a:lnTo>
                  <a:lnTo>
                    <a:pt x="742" y="1016"/>
                  </a:lnTo>
                  <a:lnTo>
                    <a:pt x="742" y="1018"/>
                  </a:lnTo>
                  <a:lnTo>
                    <a:pt x="743" y="1021"/>
                  </a:lnTo>
                  <a:lnTo>
                    <a:pt x="743" y="1022"/>
                  </a:lnTo>
                  <a:lnTo>
                    <a:pt x="745" y="1024"/>
                  </a:lnTo>
                  <a:lnTo>
                    <a:pt x="743" y="1024"/>
                  </a:lnTo>
                  <a:lnTo>
                    <a:pt x="745" y="1025"/>
                  </a:lnTo>
                  <a:lnTo>
                    <a:pt x="745" y="1027"/>
                  </a:lnTo>
                  <a:lnTo>
                    <a:pt x="745" y="1028"/>
                  </a:lnTo>
                  <a:lnTo>
                    <a:pt x="745" y="1030"/>
                  </a:lnTo>
                  <a:lnTo>
                    <a:pt x="745" y="1031"/>
                  </a:lnTo>
                  <a:lnTo>
                    <a:pt x="745" y="1033"/>
                  </a:lnTo>
                  <a:lnTo>
                    <a:pt x="745" y="1034"/>
                  </a:lnTo>
                  <a:lnTo>
                    <a:pt x="745" y="1035"/>
                  </a:lnTo>
                  <a:lnTo>
                    <a:pt x="745" y="1037"/>
                  </a:lnTo>
                  <a:lnTo>
                    <a:pt x="743" y="1037"/>
                  </a:lnTo>
                  <a:lnTo>
                    <a:pt x="743" y="1038"/>
                  </a:lnTo>
                  <a:lnTo>
                    <a:pt x="743" y="1040"/>
                  </a:lnTo>
                  <a:lnTo>
                    <a:pt x="743" y="1041"/>
                  </a:lnTo>
                  <a:lnTo>
                    <a:pt x="742" y="1043"/>
                  </a:lnTo>
                  <a:lnTo>
                    <a:pt x="742" y="1041"/>
                  </a:lnTo>
                  <a:lnTo>
                    <a:pt x="742" y="1041"/>
                  </a:lnTo>
                  <a:lnTo>
                    <a:pt x="740" y="1041"/>
                  </a:lnTo>
                  <a:lnTo>
                    <a:pt x="739" y="1040"/>
                  </a:lnTo>
                  <a:lnTo>
                    <a:pt x="739" y="1038"/>
                  </a:lnTo>
                  <a:lnTo>
                    <a:pt x="737" y="1038"/>
                  </a:lnTo>
                  <a:lnTo>
                    <a:pt x="737" y="1037"/>
                  </a:lnTo>
                  <a:lnTo>
                    <a:pt x="737" y="1035"/>
                  </a:lnTo>
                  <a:lnTo>
                    <a:pt x="736" y="1035"/>
                  </a:lnTo>
                  <a:lnTo>
                    <a:pt x="734" y="1035"/>
                  </a:lnTo>
                  <a:lnTo>
                    <a:pt x="734" y="1034"/>
                  </a:lnTo>
                  <a:lnTo>
                    <a:pt x="733" y="1034"/>
                  </a:lnTo>
                  <a:lnTo>
                    <a:pt x="733" y="1033"/>
                  </a:lnTo>
                  <a:lnTo>
                    <a:pt x="733" y="1031"/>
                  </a:lnTo>
                  <a:lnTo>
                    <a:pt x="731" y="1031"/>
                  </a:lnTo>
                  <a:lnTo>
                    <a:pt x="731" y="1030"/>
                  </a:lnTo>
                  <a:lnTo>
                    <a:pt x="731" y="1028"/>
                  </a:lnTo>
                  <a:lnTo>
                    <a:pt x="731" y="1027"/>
                  </a:lnTo>
                  <a:lnTo>
                    <a:pt x="730" y="1027"/>
                  </a:lnTo>
                  <a:lnTo>
                    <a:pt x="728" y="1027"/>
                  </a:lnTo>
                  <a:lnTo>
                    <a:pt x="728" y="1025"/>
                  </a:lnTo>
                  <a:lnTo>
                    <a:pt x="728" y="1024"/>
                  </a:lnTo>
                  <a:lnTo>
                    <a:pt x="727" y="1024"/>
                  </a:lnTo>
                  <a:lnTo>
                    <a:pt x="727" y="1022"/>
                  </a:lnTo>
                  <a:lnTo>
                    <a:pt x="727" y="1021"/>
                  </a:lnTo>
                  <a:lnTo>
                    <a:pt x="727" y="1019"/>
                  </a:lnTo>
                  <a:lnTo>
                    <a:pt x="726" y="1019"/>
                  </a:lnTo>
                  <a:lnTo>
                    <a:pt x="726" y="1018"/>
                  </a:lnTo>
                  <a:lnTo>
                    <a:pt x="726" y="1016"/>
                  </a:lnTo>
                  <a:lnTo>
                    <a:pt x="726" y="1015"/>
                  </a:lnTo>
                  <a:lnTo>
                    <a:pt x="726" y="1013"/>
                  </a:lnTo>
                  <a:lnTo>
                    <a:pt x="727" y="1013"/>
                  </a:lnTo>
                  <a:lnTo>
                    <a:pt x="727" y="1012"/>
                  </a:lnTo>
                  <a:lnTo>
                    <a:pt x="727" y="1010"/>
                  </a:lnTo>
                  <a:lnTo>
                    <a:pt x="727" y="1010"/>
                  </a:lnTo>
                  <a:lnTo>
                    <a:pt x="726" y="1010"/>
                  </a:lnTo>
                  <a:lnTo>
                    <a:pt x="726" y="1009"/>
                  </a:lnTo>
                  <a:lnTo>
                    <a:pt x="724" y="1009"/>
                  </a:lnTo>
                  <a:lnTo>
                    <a:pt x="724" y="1007"/>
                  </a:lnTo>
                  <a:lnTo>
                    <a:pt x="723" y="1007"/>
                  </a:lnTo>
                  <a:lnTo>
                    <a:pt x="723" y="1006"/>
                  </a:lnTo>
                  <a:lnTo>
                    <a:pt x="721" y="1006"/>
                  </a:lnTo>
                  <a:lnTo>
                    <a:pt x="721" y="1004"/>
                  </a:lnTo>
                  <a:lnTo>
                    <a:pt x="720" y="1003"/>
                  </a:lnTo>
                  <a:lnTo>
                    <a:pt x="720" y="1002"/>
                  </a:lnTo>
                  <a:lnTo>
                    <a:pt x="718" y="1002"/>
                  </a:lnTo>
                  <a:lnTo>
                    <a:pt x="717" y="1002"/>
                  </a:lnTo>
                  <a:lnTo>
                    <a:pt x="717" y="1000"/>
                  </a:lnTo>
                  <a:lnTo>
                    <a:pt x="715" y="1000"/>
                  </a:lnTo>
                  <a:lnTo>
                    <a:pt x="714" y="1000"/>
                  </a:lnTo>
                  <a:lnTo>
                    <a:pt x="714" y="1002"/>
                  </a:lnTo>
                  <a:lnTo>
                    <a:pt x="712" y="1002"/>
                  </a:lnTo>
                  <a:lnTo>
                    <a:pt x="711" y="1002"/>
                  </a:lnTo>
                  <a:lnTo>
                    <a:pt x="711" y="1003"/>
                  </a:lnTo>
                  <a:lnTo>
                    <a:pt x="709" y="1004"/>
                  </a:lnTo>
                  <a:lnTo>
                    <a:pt x="709" y="1003"/>
                  </a:lnTo>
                  <a:lnTo>
                    <a:pt x="708" y="1003"/>
                  </a:lnTo>
                  <a:lnTo>
                    <a:pt x="708" y="1004"/>
                  </a:lnTo>
                  <a:lnTo>
                    <a:pt x="706" y="1004"/>
                  </a:lnTo>
                  <a:lnTo>
                    <a:pt x="706" y="1003"/>
                  </a:lnTo>
                  <a:lnTo>
                    <a:pt x="706" y="1002"/>
                  </a:lnTo>
                  <a:lnTo>
                    <a:pt x="706" y="1002"/>
                  </a:lnTo>
                  <a:lnTo>
                    <a:pt x="706" y="1000"/>
                  </a:lnTo>
                  <a:lnTo>
                    <a:pt x="705" y="1000"/>
                  </a:lnTo>
                  <a:lnTo>
                    <a:pt x="705" y="999"/>
                  </a:lnTo>
                  <a:lnTo>
                    <a:pt x="703" y="999"/>
                  </a:lnTo>
                  <a:lnTo>
                    <a:pt x="702" y="999"/>
                  </a:lnTo>
                  <a:lnTo>
                    <a:pt x="700" y="997"/>
                  </a:lnTo>
                  <a:lnTo>
                    <a:pt x="699" y="997"/>
                  </a:lnTo>
                  <a:lnTo>
                    <a:pt x="697" y="997"/>
                  </a:lnTo>
                  <a:lnTo>
                    <a:pt x="696" y="997"/>
                  </a:lnTo>
                  <a:lnTo>
                    <a:pt x="695" y="997"/>
                  </a:lnTo>
                  <a:lnTo>
                    <a:pt x="693" y="999"/>
                  </a:lnTo>
                  <a:lnTo>
                    <a:pt x="692" y="999"/>
                  </a:lnTo>
                  <a:lnTo>
                    <a:pt x="692" y="997"/>
                  </a:lnTo>
                  <a:lnTo>
                    <a:pt x="690" y="997"/>
                  </a:lnTo>
                  <a:lnTo>
                    <a:pt x="690" y="999"/>
                  </a:lnTo>
                  <a:lnTo>
                    <a:pt x="689" y="999"/>
                  </a:lnTo>
                  <a:lnTo>
                    <a:pt x="689" y="997"/>
                  </a:lnTo>
                  <a:lnTo>
                    <a:pt x="687" y="997"/>
                  </a:lnTo>
                  <a:lnTo>
                    <a:pt x="687" y="996"/>
                  </a:lnTo>
                  <a:lnTo>
                    <a:pt x="687" y="994"/>
                  </a:lnTo>
                  <a:lnTo>
                    <a:pt x="686" y="994"/>
                  </a:lnTo>
                  <a:lnTo>
                    <a:pt x="686" y="996"/>
                  </a:lnTo>
                  <a:lnTo>
                    <a:pt x="686" y="997"/>
                  </a:lnTo>
                  <a:lnTo>
                    <a:pt x="684" y="997"/>
                  </a:lnTo>
                  <a:lnTo>
                    <a:pt x="683" y="997"/>
                  </a:lnTo>
                  <a:lnTo>
                    <a:pt x="681" y="997"/>
                  </a:lnTo>
                  <a:lnTo>
                    <a:pt x="680" y="997"/>
                  </a:lnTo>
                  <a:lnTo>
                    <a:pt x="678" y="997"/>
                  </a:lnTo>
                  <a:lnTo>
                    <a:pt x="677" y="997"/>
                  </a:lnTo>
                  <a:lnTo>
                    <a:pt x="677" y="999"/>
                  </a:lnTo>
                  <a:lnTo>
                    <a:pt x="675" y="999"/>
                  </a:lnTo>
                  <a:lnTo>
                    <a:pt x="674" y="1000"/>
                  </a:lnTo>
                  <a:lnTo>
                    <a:pt x="674" y="999"/>
                  </a:lnTo>
                  <a:lnTo>
                    <a:pt x="672" y="999"/>
                  </a:lnTo>
                  <a:lnTo>
                    <a:pt x="671" y="999"/>
                  </a:lnTo>
                  <a:lnTo>
                    <a:pt x="671" y="997"/>
                  </a:lnTo>
                  <a:lnTo>
                    <a:pt x="671" y="997"/>
                  </a:lnTo>
                  <a:lnTo>
                    <a:pt x="669" y="999"/>
                  </a:lnTo>
                  <a:lnTo>
                    <a:pt x="669" y="1000"/>
                  </a:lnTo>
                  <a:lnTo>
                    <a:pt x="671" y="1000"/>
                  </a:lnTo>
                  <a:lnTo>
                    <a:pt x="671" y="1000"/>
                  </a:lnTo>
                  <a:lnTo>
                    <a:pt x="672" y="1000"/>
                  </a:lnTo>
                  <a:lnTo>
                    <a:pt x="672" y="1002"/>
                  </a:lnTo>
                  <a:lnTo>
                    <a:pt x="674" y="1002"/>
                  </a:lnTo>
                  <a:lnTo>
                    <a:pt x="674" y="1000"/>
                  </a:lnTo>
                  <a:lnTo>
                    <a:pt x="675" y="1000"/>
                  </a:lnTo>
                  <a:lnTo>
                    <a:pt x="675" y="1002"/>
                  </a:lnTo>
                  <a:lnTo>
                    <a:pt x="675" y="1003"/>
                  </a:lnTo>
                  <a:lnTo>
                    <a:pt x="675" y="1004"/>
                  </a:lnTo>
                  <a:lnTo>
                    <a:pt x="674" y="1004"/>
                  </a:lnTo>
                  <a:lnTo>
                    <a:pt x="674" y="1006"/>
                  </a:lnTo>
                  <a:lnTo>
                    <a:pt x="675" y="1006"/>
                  </a:lnTo>
                  <a:lnTo>
                    <a:pt x="677" y="1006"/>
                  </a:lnTo>
                  <a:lnTo>
                    <a:pt x="677" y="1007"/>
                  </a:lnTo>
                  <a:lnTo>
                    <a:pt x="678" y="1007"/>
                  </a:lnTo>
                  <a:lnTo>
                    <a:pt x="678" y="1009"/>
                  </a:lnTo>
                  <a:lnTo>
                    <a:pt x="678" y="1010"/>
                  </a:lnTo>
                  <a:lnTo>
                    <a:pt x="677" y="1010"/>
                  </a:lnTo>
                  <a:lnTo>
                    <a:pt x="675" y="1010"/>
                  </a:lnTo>
                  <a:lnTo>
                    <a:pt x="675" y="1009"/>
                  </a:lnTo>
                  <a:lnTo>
                    <a:pt x="675" y="1007"/>
                  </a:lnTo>
                  <a:lnTo>
                    <a:pt x="674" y="1007"/>
                  </a:lnTo>
                  <a:lnTo>
                    <a:pt x="672" y="1007"/>
                  </a:lnTo>
                  <a:lnTo>
                    <a:pt x="672" y="1006"/>
                  </a:lnTo>
                  <a:lnTo>
                    <a:pt x="671" y="1006"/>
                  </a:lnTo>
                  <a:lnTo>
                    <a:pt x="671" y="1007"/>
                  </a:lnTo>
                  <a:lnTo>
                    <a:pt x="671" y="1009"/>
                  </a:lnTo>
                  <a:lnTo>
                    <a:pt x="671" y="1009"/>
                  </a:lnTo>
                  <a:lnTo>
                    <a:pt x="671" y="1007"/>
                  </a:lnTo>
                  <a:lnTo>
                    <a:pt x="669" y="1007"/>
                  </a:lnTo>
                  <a:lnTo>
                    <a:pt x="668" y="1007"/>
                  </a:lnTo>
                  <a:lnTo>
                    <a:pt x="668" y="1009"/>
                  </a:lnTo>
                  <a:lnTo>
                    <a:pt x="666" y="1009"/>
                  </a:lnTo>
                  <a:lnTo>
                    <a:pt x="665" y="1009"/>
                  </a:lnTo>
                  <a:lnTo>
                    <a:pt x="665" y="1007"/>
                  </a:lnTo>
                  <a:lnTo>
                    <a:pt x="664" y="1007"/>
                  </a:lnTo>
                  <a:lnTo>
                    <a:pt x="662" y="1007"/>
                  </a:lnTo>
                  <a:lnTo>
                    <a:pt x="662" y="1006"/>
                  </a:lnTo>
                  <a:lnTo>
                    <a:pt x="662" y="1004"/>
                  </a:lnTo>
                  <a:lnTo>
                    <a:pt x="661" y="1004"/>
                  </a:lnTo>
                  <a:lnTo>
                    <a:pt x="659" y="1004"/>
                  </a:lnTo>
                  <a:lnTo>
                    <a:pt x="659" y="1003"/>
                  </a:lnTo>
                  <a:lnTo>
                    <a:pt x="658" y="1003"/>
                  </a:lnTo>
                  <a:lnTo>
                    <a:pt x="656" y="1003"/>
                  </a:lnTo>
                  <a:lnTo>
                    <a:pt x="656" y="1004"/>
                  </a:lnTo>
                  <a:lnTo>
                    <a:pt x="655" y="1004"/>
                  </a:lnTo>
                  <a:lnTo>
                    <a:pt x="653" y="1004"/>
                  </a:lnTo>
                  <a:lnTo>
                    <a:pt x="652" y="1004"/>
                  </a:lnTo>
                  <a:lnTo>
                    <a:pt x="650" y="1004"/>
                  </a:lnTo>
                  <a:lnTo>
                    <a:pt x="650" y="1003"/>
                  </a:lnTo>
                  <a:lnTo>
                    <a:pt x="649" y="1003"/>
                  </a:lnTo>
                  <a:lnTo>
                    <a:pt x="647" y="1003"/>
                  </a:lnTo>
                  <a:lnTo>
                    <a:pt x="646" y="1003"/>
                  </a:lnTo>
                  <a:lnTo>
                    <a:pt x="644" y="1003"/>
                  </a:lnTo>
                  <a:lnTo>
                    <a:pt x="643" y="1003"/>
                  </a:lnTo>
                  <a:lnTo>
                    <a:pt x="643" y="1002"/>
                  </a:lnTo>
                  <a:lnTo>
                    <a:pt x="641" y="1002"/>
                  </a:lnTo>
                  <a:lnTo>
                    <a:pt x="641" y="1003"/>
                  </a:lnTo>
                  <a:lnTo>
                    <a:pt x="640" y="1004"/>
                  </a:lnTo>
                  <a:lnTo>
                    <a:pt x="638" y="1004"/>
                  </a:lnTo>
                  <a:lnTo>
                    <a:pt x="637" y="1006"/>
                  </a:lnTo>
                  <a:lnTo>
                    <a:pt x="637" y="1004"/>
                  </a:lnTo>
                  <a:lnTo>
                    <a:pt x="635" y="1004"/>
                  </a:lnTo>
                  <a:lnTo>
                    <a:pt x="635" y="1003"/>
                  </a:lnTo>
                  <a:lnTo>
                    <a:pt x="635" y="1003"/>
                  </a:lnTo>
                  <a:lnTo>
                    <a:pt x="635" y="1004"/>
                  </a:lnTo>
                  <a:lnTo>
                    <a:pt x="635" y="1006"/>
                  </a:lnTo>
                  <a:lnTo>
                    <a:pt x="635" y="1007"/>
                  </a:lnTo>
                  <a:lnTo>
                    <a:pt x="634" y="1007"/>
                  </a:lnTo>
                  <a:lnTo>
                    <a:pt x="634" y="1009"/>
                  </a:lnTo>
                  <a:lnTo>
                    <a:pt x="634" y="1010"/>
                  </a:lnTo>
                  <a:lnTo>
                    <a:pt x="633" y="1010"/>
                  </a:lnTo>
                  <a:lnTo>
                    <a:pt x="631" y="1010"/>
                  </a:lnTo>
                  <a:lnTo>
                    <a:pt x="630" y="1010"/>
                  </a:lnTo>
                  <a:lnTo>
                    <a:pt x="628" y="1010"/>
                  </a:lnTo>
                  <a:lnTo>
                    <a:pt x="628" y="1012"/>
                  </a:lnTo>
                  <a:lnTo>
                    <a:pt x="627" y="1012"/>
                  </a:lnTo>
                  <a:lnTo>
                    <a:pt x="627" y="1013"/>
                  </a:lnTo>
                  <a:lnTo>
                    <a:pt x="625" y="1013"/>
                  </a:lnTo>
                  <a:lnTo>
                    <a:pt x="625" y="1012"/>
                  </a:lnTo>
                  <a:lnTo>
                    <a:pt x="627" y="1010"/>
                  </a:lnTo>
                  <a:lnTo>
                    <a:pt x="625" y="1010"/>
                  </a:lnTo>
                  <a:lnTo>
                    <a:pt x="625" y="1012"/>
                  </a:lnTo>
                  <a:lnTo>
                    <a:pt x="624" y="1012"/>
                  </a:lnTo>
                  <a:lnTo>
                    <a:pt x="624" y="1010"/>
                  </a:lnTo>
                  <a:lnTo>
                    <a:pt x="622" y="1010"/>
                  </a:lnTo>
                  <a:lnTo>
                    <a:pt x="622" y="1012"/>
                  </a:lnTo>
                  <a:lnTo>
                    <a:pt x="624" y="1012"/>
                  </a:lnTo>
                  <a:lnTo>
                    <a:pt x="624" y="1013"/>
                  </a:lnTo>
                  <a:lnTo>
                    <a:pt x="622" y="1015"/>
                  </a:lnTo>
                  <a:lnTo>
                    <a:pt x="622" y="1013"/>
                  </a:lnTo>
                  <a:lnTo>
                    <a:pt x="621" y="1013"/>
                  </a:lnTo>
                  <a:lnTo>
                    <a:pt x="621" y="1015"/>
                  </a:lnTo>
                  <a:lnTo>
                    <a:pt x="622" y="1015"/>
                  </a:lnTo>
                  <a:lnTo>
                    <a:pt x="622" y="1016"/>
                  </a:lnTo>
                  <a:lnTo>
                    <a:pt x="621" y="1016"/>
                  </a:lnTo>
                  <a:lnTo>
                    <a:pt x="619" y="1016"/>
                  </a:lnTo>
                  <a:lnTo>
                    <a:pt x="618" y="1016"/>
                  </a:lnTo>
                  <a:lnTo>
                    <a:pt x="618" y="1018"/>
                  </a:lnTo>
                  <a:lnTo>
                    <a:pt x="616" y="1018"/>
                  </a:lnTo>
                  <a:lnTo>
                    <a:pt x="616" y="1019"/>
                  </a:lnTo>
                  <a:lnTo>
                    <a:pt x="618" y="1019"/>
                  </a:lnTo>
                  <a:lnTo>
                    <a:pt x="619" y="1019"/>
                  </a:lnTo>
                  <a:lnTo>
                    <a:pt x="618" y="1021"/>
                  </a:lnTo>
                  <a:lnTo>
                    <a:pt x="616" y="1022"/>
                  </a:lnTo>
                  <a:lnTo>
                    <a:pt x="615" y="1022"/>
                  </a:lnTo>
                  <a:lnTo>
                    <a:pt x="613" y="1022"/>
                  </a:lnTo>
                  <a:lnTo>
                    <a:pt x="615" y="1024"/>
                  </a:lnTo>
                  <a:lnTo>
                    <a:pt x="616" y="1024"/>
                  </a:lnTo>
                  <a:lnTo>
                    <a:pt x="616" y="1025"/>
                  </a:lnTo>
                  <a:lnTo>
                    <a:pt x="615" y="1025"/>
                  </a:lnTo>
                  <a:lnTo>
                    <a:pt x="615" y="1027"/>
                  </a:lnTo>
                  <a:lnTo>
                    <a:pt x="615" y="1028"/>
                  </a:lnTo>
                  <a:lnTo>
                    <a:pt x="616" y="1028"/>
                  </a:lnTo>
                  <a:lnTo>
                    <a:pt x="618" y="1030"/>
                  </a:lnTo>
                  <a:lnTo>
                    <a:pt x="616" y="1030"/>
                  </a:lnTo>
                  <a:lnTo>
                    <a:pt x="616" y="1031"/>
                  </a:lnTo>
                  <a:lnTo>
                    <a:pt x="616" y="1033"/>
                  </a:lnTo>
                  <a:lnTo>
                    <a:pt x="618" y="1033"/>
                  </a:lnTo>
                  <a:lnTo>
                    <a:pt x="618" y="1034"/>
                  </a:lnTo>
                  <a:lnTo>
                    <a:pt x="619" y="1034"/>
                  </a:lnTo>
                  <a:lnTo>
                    <a:pt x="619" y="1035"/>
                  </a:lnTo>
                  <a:lnTo>
                    <a:pt x="618" y="1035"/>
                  </a:lnTo>
                  <a:lnTo>
                    <a:pt x="618" y="1037"/>
                  </a:lnTo>
                  <a:lnTo>
                    <a:pt x="618" y="1038"/>
                  </a:lnTo>
                  <a:lnTo>
                    <a:pt x="618" y="1040"/>
                  </a:lnTo>
                  <a:lnTo>
                    <a:pt x="616" y="1041"/>
                  </a:lnTo>
                  <a:lnTo>
                    <a:pt x="615" y="1044"/>
                  </a:lnTo>
                  <a:lnTo>
                    <a:pt x="615" y="1046"/>
                  </a:lnTo>
                  <a:lnTo>
                    <a:pt x="615" y="1049"/>
                  </a:lnTo>
                  <a:lnTo>
                    <a:pt x="615" y="1050"/>
                  </a:lnTo>
                  <a:lnTo>
                    <a:pt x="613" y="1050"/>
                  </a:lnTo>
                  <a:lnTo>
                    <a:pt x="613" y="1052"/>
                  </a:lnTo>
                  <a:lnTo>
                    <a:pt x="613" y="1055"/>
                  </a:lnTo>
                  <a:lnTo>
                    <a:pt x="613" y="1056"/>
                  </a:lnTo>
                  <a:lnTo>
                    <a:pt x="613" y="1059"/>
                  </a:lnTo>
                  <a:lnTo>
                    <a:pt x="613" y="1061"/>
                  </a:lnTo>
                  <a:lnTo>
                    <a:pt x="613" y="1062"/>
                  </a:lnTo>
                  <a:lnTo>
                    <a:pt x="613" y="1064"/>
                  </a:lnTo>
                  <a:lnTo>
                    <a:pt x="613" y="1065"/>
                  </a:lnTo>
                  <a:lnTo>
                    <a:pt x="613" y="1067"/>
                  </a:lnTo>
                  <a:lnTo>
                    <a:pt x="613" y="1068"/>
                  </a:lnTo>
                  <a:lnTo>
                    <a:pt x="615" y="1068"/>
                  </a:lnTo>
                  <a:lnTo>
                    <a:pt x="616" y="1069"/>
                  </a:lnTo>
                  <a:lnTo>
                    <a:pt x="615" y="1069"/>
                  </a:lnTo>
                  <a:lnTo>
                    <a:pt x="615" y="1071"/>
                  </a:lnTo>
                  <a:lnTo>
                    <a:pt x="616" y="1071"/>
                  </a:lnTo>
                  <a:lnTo>
                    <a:pt x="616" y="1072"/>
                  </a:lnTo>
                  <a:lnTo>
                    <a:pt x="616" y="1074"/>
                  </a:lnTo>
                  <a:lnTo>
                    <a:pt x="616" y="1075"/>
                  </a:lnTo>
                  <a:lnTo>
                    <a:pt x="618" y="1075"/>
                  </a:lnTo>
                  <a:lnTo>
                    <a:pt x="618" y="1077"/>
                  </a:lnTo>
                  <a:lnTo>
                    <a:pt x="618" y="1078"/>
                  </a:lnTo>
                  <a:lnTo>
                    <a:pt x="619" y="1080"/>
                  </a:lnTo>
                  <a:lnTo>
                    <a:pt x="621" y="1080"/>
                  </a:lnTo>
                  <a:lnTo>
                    <a:pt x="621" y="1081"/>
                  </a:lnTo>
                  <a:lnTo>
                    <a:pt x="622" y="1081"/>
                  </a:lnTo>
                  <a:lnTo>
                    <a:pt x="622" y="1081"/>
                  </a:lnTo>
                  <a:lnTo>
                    <a:pt x="622" y="1083"/>
                  </a:lnTo>
                  <a:lnTo>
                    <a:pt x="624" y="1083"/>
                  </a:lnTo>
                  <a:lnTo>
                    <a:pt x="624" y="1084"/>
                  </a:lnTo>
                  <a:lnTo>
                    <a:pt x="624" y="1086"/>
                  </a:lnTo>
                  <a:lnTo>
                    <a:pt x="625" y="1086"/>
                  </a:lnTo>
                  <a:lnTo>
                    <a:pt x="625" y="1087"/>
                  </a:lnTo>
                  <a:lnTo>
                    <a:pt x="625" y="1089"/>
                  </a:lnTo>
                  <a:lnTo>
                    <a:pt x="627" y="1089"/>
                  </a:lnTo>
                  <a:lnTo>
                    <a:pt x="627" y="1090"/>
                  </a:lnTo>
                  <a:lnTo>
                    <a:pt x="628" y="1090"/>
                  </a:lnTo>
                  <a:lnTo>
                    <a:pt x="628" y="1092"/>
                  </a:lnTo>
                  <a:lnTo>
                    <a:pt x="630" y="1093"/>
                  </a:lnTo>
                  <a:lnTo>
                    <a:pt x="631" y="1093"/>
                  </a:lnTo>
                  <a:lnTo>
                    <a:pt x="633" y="1093"/>
                  </a:lnTo>
                  <a:lnTo>
                    <a:pt x="634" y="1093"/>
                  </a:lnTo>
                  <a:lnTo>
                    <a:pt x="635" y="1093"/>
                  </a:lnTo>
                  <a:lnTo>
                    <a:pt x="635" y="1095"/>
                  </a:lnTo>
                  <a:lnTo>
                    <a:pt x="635" y="1095"/>
                  </a:lnTo>
                  <a:lnTo>
                    <a:pt x="635" y="1096"/>
                  </a:lnTo>
                  <a:lnTo>
                    <a:pt x="637" y="1096"/>
                  </a:lnTo>
                  <a:lnTo>
                    <a:pt x="637" y="1098"/>
                  </a:lnTo>
                  <a:lnTo>
                    <a:pt x="638" y="1098"/>
                  </a:lnTo>
                  <a:lnTo>
                    <a:pt x="640" y="1098"/>
                  </a:lnTo>
                  <a:lnTo>
                    <a:pt x="641" y="1098"/>
                  </a:lnTo>
                  <a:lnTo>
                    <a:pt x="641" y="1096"/>
                  </a:lnTo>
                  <a:lnTo>
                    <a:pt x="643" y="1096"/>
                  </a:lnTo>
                  <a:lnTo>
                    <a:pt x="644" y="1095"/>
                  </a:lnTo>
                  <a:lnTo>
                    <a:pt x="646" y="1095"/>
                  </a:lnTo>
                  <a:lnTo>
                    <a:pt x="647" y="1095"/>
                  </a:lnTo>
                  <a:lnTo>
                    <a:pt x="647" y="1096"/>
                  </a:lnTo>
                  <a:lnTo>
                    <a:pt x="649" y="1096"/>
                  </a:lnTo>
                  <a:lnTo>
                    <a:pt x="649" y="1095"/>
                  </a:lnTo>
                  <a:lnTo>
                    <a:pt x="650" y="1095"/>
                  </a:lnTo>
                  <a:lnTo>
                    <a:pt x="652" y="1095"/>
                  </a:lnTo>
                  <a:lnTo>
                    <a:pt x="652" y="1093"/>
                  </a:lnTo>
                  <a:lnTo>
                    <a:pt x="653" y="1093"/>
                  </a:lnTo>
                  <a:lnTo>
                    <a:pt x="655" y="1093"/>
                  </a:lnTo>
                  <a:lnTo>
                    <a:pt x="656" y="1093"/>
                  </a:lnTo>
                  <a:lnTo>
                    <a:pt x="658" y="1093"/>
                  </a:lnTo>
                  <a:lnTo>
                    <a:pt x="658" y="1095"/>
                  </a:lnTo>
                  <a:lnTo>
                    <a:pt x="658" y="1096"/>
                  </a:lnTo>
                  <a:lnTo>
                    <a:pt x="659" y="1096"/>
                  </a:lnTo>
                  <a:lnTo>
                    <a:pt x="659" y="1095"/>
                  </a:lnTo>
                  <a:lnTo>
                    <a:pt x="661" y="1095"/>
                  </a:lnTo>
                  <a:lnTo>
                    <a:pt x="662" y="1095"/>
                  </a:lnTo>
                  <a:lnTo>
                    <a:pt x="662" y="1093"/>
                  </a:lnTo>
                  <a:lnTo>
                    <a:pt x="662" y="1092"/>
                  </a:lnTo>
                  <a:lnTo>
                    <a:pt x="662" y="1090"/>
                  </a:lnTo>
                  <a:lnTo>
                    <a:pt x="664" y="1090"/>
                  </a:lnTo>
                  <a:lnTo>
                    <a:pt x="665" y="1090"/>
                  </a:lnTo>
                  <a:lnTo>
                    <a:pt x="665" y="1089"/>
                  </a:lnTo>
                  <a:lnTo>
                    <a:pt x="666" y="1089"/>
                  </a:lnTo>
                  <a:lnTo>
                    <a:pt x="666" y="1087"/>
                  </a:lnTo>
                  <a:lnTo>
                    <a:pt x="666" y="1086"/>
                  </a:lnTo>
                  <a:lnTo>
                    <a:pt x="666" y="1084"/>
                  </a:lnTo>
                  <a:lnTo>
                    <a:pt x="668" y="1084"/>
                  </a:lnTo>
                  <a:lnTo>
                    <a:pt x="668" y="1083"/>
                  </a:lnTo>
                  <a:lnTo>
                    <a:pt x="669" y="1083"/>
                  </a:lnTo>
                  <a:lnTo>
                    <a:pt x="668" y="1081"/>
                  </a:lnTo>
                  <a:lnTo>
                    <a:pt x="669" y="1081"/>
                  </a:lnTo>
                  <a:lnTo>
                    <a:pt x="669" y="1080"/>
                  </a:lnTo>
                  <a:lnTo>
                    <a:pt x="668" y="1080"/>
                  </a:lnTo>
                  <a:lnTo>
                    <a:pt x="669" y="1078"/>
                  </a:lnTo>
                  <a:lnTo>
                    <a:pt x="669" y="1077"/>
                  </a:lnTo>
                  <a:lnTo>
                    <a:pt x="669" y="1075"/>
                  </a:lnTo>
                  <a:lnTo>
                    <a:pt x="671" y="1075"/>
                  </a:lnTo>
                  <a:lnTo>
                    <a:pt x="671" y="1074"/>
                  </a:lnTo>
                  <a:lnTo>
                    <a:pt x="671" y="1074"/>
                  </a:lnTo>
                  <a:lnTo>
                    <a:pt x="672" y="1074"/>
                  </a:lnTo>
                  <a:lnTo>
                    <a:pt x="672" y="1072"/>
                  </a:lnTo>
                  <a:lnTo>
                    <a:pt x="674" y="1072"/>
                  </a:lnTo>
                  <a:lnTo>
                    <a:pt x="675" y="1072"/>
                  </a:lnTo>
                  <a:lnTo>
                    <a:pt x="677" y="1072"/>
                  </a:lnTo>
                  <a:lnTo>
                    <a:pt x="678" y="1072"/>
                  </a:lnTo>
                  <a:lnTo>
                    <a:pt x="680" y="1072"/>
                  </a:lnTo>
                  <a:lnTo>
                    <a:pt x="681" y="1071"/>
                  </a:lnTo>
                  <a:lnTo>
                    <a:pt x="683" y="1071"/>
                  </a:lnTo>
                  <a:lnTo>
                    <a:pt x="684" y="1071"/>
                  </a:lnTo>
                  <a:lnTo>
                    <a:pt x="686" y="1071"/>
                  </a:lnTo>
                  <a:lnTo>
                    <a:pt x="687" y="1071"/>
                  </a:lnTo>
                  <a:lnTo>
                    <a:pt x="689" y="1071"/>
                  </a:lnTo>
                  <a:lnTo>
                    <a:pt x="690" y="1071"/>
                  </a:lnTo>
                  <a:lnTo>
                    <a:pt x="692" y="1071"/>
                  </a:lnTo>
                  <a:lnTo>
                    <a:pt x="692" y="1072"/>
                  </a:lnTo>
                  <a:lnTo>
                    <a:pt x="693" y="1072"/>
                  </a:lnTo>
                  <a:lnTo>
                    <a:pt x="693" y="1071"/>
                  </a:lnTo>
                  <a:lnTo>
                    <a:pt x="695" y="1071"/>
                  </a:lnTo>
                  <a:lnTo>
                    <a:pt x="695" y="1072"/>
                  </a:lnTo>
                  <a:lnTo>
                    <a:pt x="696" y="1072"/>
                  </a:lnTo>
                  <a:lnTo>
                    <a:pt x="696" y="1074"/>
                  </a:lnTo>
                  <a:lnTo>
                    <a:pt x="696" y="1075"/>
                  </a:lnTo>
                  <a:lnTo>
                    <a:pt x="696" y="1077"/>
                  </a:lnTo>
                  <a:lnTo>
                    <a:pt x="695" y="1077"/>
                  </a:lnTo>
                  <a:lnTo>
                    <a:pt x="695" y="1078"/>
                  </a:lnTo>
                  <a:lnTo>
                    <a:pt x="693" y="1078"/>
                  </a:lnTo>
                  <a:lnTo>
                    <a:pt x="693" y="1080"/>
                  </a:lnTo>
                  <a:lnTo>
                    <a:pt x="692" y="1081"/>
                  </a:lnTo>
                  <a:lnTo>
                    <a:pt x="692" y="1081"/>
                  </a:lnTo>
                  <a:lnTo>
                    <a:pt x="690" y="1081"/>
                  </a:lnTo>
                  <a:lnTo>
                    <a:pt x="690" y="1083"/>
                  </a:lnTo>
                  <a:lnTo>
                    <a:pt x="692" y="1083"/>
                  </a:lnTo>
                  <a:lnTo>
                    <a:pt x="690" y="1084"/>
                  </a:lnTo>
                  <a:lnTo>
                    <a:pt x="689" y="1084"/>
                  </a:lnTo>
                  <a:lnTo>
                    <a:pt x="689" y="1086"/>
                  </a:lnTo>
                  <a:lnTo>
                    <a:pt x="690" y="1086"/>
                  </a:lnTo>
                  <a:lnTo>
                    <a:pt x="692" y="1086"/>
                  </a:lnTo>
                  <a:lnTo>
                    <a:pt x="692" y="1087"/>
                  </a:lnTo>
                  <a:lnTo>
                    <a:pt x="690" y="1087"/>
                  </a:lnTo>
                  <a:lnTo>
                    <a:pt x="689" y="1087"/>
                  </a:lnTo>
                  <a:lnTo>
                    <a:pt x="689" y="1089"/>
                  </a:lnTo>
                  <a:lnTo>
                    <a:pt x="690" y="1089"/>
                  </a:lnTo>
                  <a:lnTo>
                    <a:pt x="690" y="1090"/>
                  </a:lnTo>
                  <a:lnTo>
                    <a:pt x="690" y="1092"/>
                  </a:lnTo>
                  <a:lnTo>
                    <a:pt x="689" y="1093"/>
                  </a:lnTo>
                  <a:lnTo>
                    <a:pt x="689" y="1095"/>
                  </a:lnTo>
                  <a:lnTo>
                    <a:pt x="689" y="1096"/>
                  </a:lnTo>
                  <a:lnTo>
                    <a:pt x="687" y="1096"/>
                  </a:lnTo>
                  <a:lnTo>
                    <a:pt x="687" y="1095"/>
                  </a:lnTo>
                  <a:lnTo>
                    <a:pt x="686" y="1095"/>
                  </a:lnTo>
                  <a:lnTo>
                    <a:pt x="686" y="1093"/>
                  </a:lnTo>
                  <a:lnTo>
                    <a:pt x="687" y="1093"/>
                  </a:lnTo>
                  <a:lnTo>
                    <a:pt x="687" y="1092"/>
                  </a:lnTo>
                  <a:lnTo>
                    <a:pt x="686" y="1092"/>
                  </a:lnTo>
                  <a:lnTo>
                    <a:pt x="686" y="1093"/>
                  </a:lnTo>
                  <a:lnTo>
                    <a:pt x="684" y="1093"/>
                  </a:lnTo>
                  <a:lnTo>
                    <a:pt x="684" y="1095"/>
                  </a:lnTo>
                  <a:lnTo>
                    <a:pt x="684" y="1096"/>
                  </a:lnTo>
                  <a:lnTo>
                    <a:pt x="686" y="1096"/>
                  </a:lnTo>
                  <a:lnTo>
                    <a:pt x="686" y="1098"/>
                  </a:lnTo>
                  <a:lnTo>
                    <a:pt x="686" y="1099"/>
                  </a:lnTo>
                  <a:lnTo>
                    <a:pt x="684" y="1099"/>
                  </a:lnTo>
                  <a:lnTo>
                    <a:pt x="686" y="1100"/>
                  </a:lnTo>
                  <a:lnTo>
                    <a:pt x="684" y="1100"/>
                  </a:lnTo>
                  <a:lnTo>
                    <a:pt x="684" y="1102"/>
                  </a:lnTo>
                  <a:lnTo>
                    <a:pt x="686" y="1102"/>
                  </a:lnTo>
                  <a:lnTo>
                    <a:pt x="686" y="1103"/>
                  </a:lnTo>
                  <a:lnTo>
                    <a:pt x="684" y="1103"/>
                  </a:lnTo>
                  <a:lnTo>
                    <a:pt x="684" y="1105"/>
                  </a:lnTo>
                  <a:lnTo>
                    <a:pt x="684" y="1106"/>
                  </a:lnTo>
                  <a:lnTo>
                    <a:pt x="684" y="1108"/>
                  </a:lnTo>
                  <a:lnTo>
                    <a:pt x="684" y="1109"/>
                  </a:lnTo>
                  <a:lnTo>
                    <a:pt x="684" y="1111"/>
                  </a:lnTo>
                  <a:lnTo>
                    <a:pt x="683" y="1111"/>
                  </a:lnTo>
                  <a:lnTo>
                    <a:pt x="683" y="1112"/>
                  </a:lnTo>
                  <a:lnTo>
                    <a:pt x="681" y="1112"/>
                  </a:lnTo>
                  <a:lnTo>
                    <a:pt x="681" y="1114"/>
                  </a:lnTo>
                  <a:lnTo>
                    <a:pt x="680" y="1114"/>
                  </a:lnTo>
                  <a:lnTo>
                    <a:pt x="680" y="1115"/>
                  </a:lnTo>
                  <a:lnTo>
                    <a:pt x="680" y="1117"/>
                  </a:lnTo>
                  <a:lnTo>
                    <a:pt x="681" y="1117"/>
                  </a:lnTo>
                  <a:lnTo>
                    <a:pt x="683" y="1117"/>
                  </a:lnTo>
                  <a:lnTo>
                    <a:pt x="684" y="1117"/>
                  </a:lnTo>
                  <a:lnTo>
                    <a:pt x="686" y="1117"/>
                  </a:lnTo>
                  <a:lnTo>
                    <a:pt x="687" y="1117"/>
                  </a:lnTo>
                  <a:lnTo>
                    <a:pt x="687" y="1115"/>
                  </a:lnTo>
                  <a:lnTo>
                    <a:pt x="689" y="1115"/>
                  </a:lnTo>
                  <a:lnTo>
                    <a:pt x="690" y="1115"/>
                  </a:lnTo>
                  <a:lnTo>
                    <a:pt x="690" y="1117"/>
                  </a:lnTo>
                  <a:lnTo>
                    <a:pt x="692" y="1117"/>
                  </a:lnTo>
                  <a:lnTo>
                    <a:pt x="693" y="1117"/>
                  </a:lnTo>
                  <a:lnTo>
                    <a:pt x="695" y="1117"/>
                  </a:lnTo>
                  <a:lnTo>
                    <a:pt x="696" y="1117"/>
                  </a:lnTo>
                  <a:lnTo>
                    <a:pt x="697" y="1117"/>
                  </a:lnTo>
                  <a:lnTo>
                    <a:pt x="699" y="1117"/>
                  </a:lnTo>
                  <a:lnTo>
                    <a:pt x="700" y="1117"/>
                  </a:lnTo>
                  <a:lnTo>
                    <a:pt x="700" y="1115"/>
                  </a:lnTo>
                  <a:lnTo>
                    <a:pt x="702" y="1115"/>
                  </a:lnTo>
                  <a:lnTo>
                    <a:pt x="703" y="1115"/>
                  </a:lnTo>
                  <a:lnTo>
                    <a:pt x="705" y="1115"/>
                  </a:lnTo>
                  <a:lnTo>
                    <a:pt x="706" y="1117"/>
                  </a:lnTo>
                  <a:lnTo>
                    <a:pt x="706" y="1115"/>
                  </a:lnTo>
                  <a:lnTo>
                    <a:pt x="706" y="1115"/>
                  </a:lnTo>
                  <a:lnTo>
                    <a:pt x="708" y="1115"/>
                  </a:lnTo>
                  <a:lnTo>
                    <a:pt x="709" y="1115"/>
                  </a:lnTo>
                  <a:lnTo>
                    <a:pt x="711" y="1115"/>
                  </a:lnTo>
                  <a:lnTo>
                    <a:pt x="711" y="1117"/>
                  </a:lnTo>
                  <a:lnTo>
                    <a:pt x="712" y="1117"/>
                  </a:lnTo>
                  <a:lnTo>
                    <a:pt x="714" y="1117"/>
                  </a:lnTo>
                  <a:lnTo>
                    <a:pt x="715" y="1117"/>
                  </a:lnTo>
                  <a:lnTo>
                    <a:pt x="715" y="1117"/>
                  </a:lnTo>
                  <a:lnTo>
                    <a:pt x="715" y="1118"/>
                  </a:lnTo>
                  <a:lnTo>
                    <a:pt x="717" y="1118"/>
                  </a:lnTo>
                  <a:lnTo>
                    <a:pt x="718" y="1118"/>
                  </a:lnTo>
                  <a:lnTo>
                    <a:pt x="718" y="1120"/>
                  </a:lnTo>
                  <a:lnTo>
                    <a:pt x="720" y="1120"/>
                  </a:lnTo>
                  <a:lnTo>
                    <a:pt x="721" y="1120"/>
                  </a:lnTo>
                  <a:lnTo>
                    <a:pt x="721" y="1121"/>
                  </a:lnTo>
                  <a:lnTo>
                    <a:pt x="723" y="1121"/>
                  </a:lnTo>
                  <a:lnTo>
                    <a:pt x="723" y="1123"/>
                  </a:lnTo>
                  <a:lnTo>
                    <a:pt x="721" y="1123"/>
                  </a:lnTo>
                  <a:lnTo>
                    <a:pt x="721" y="1124"/>
                  </a:lnTo>
                  <a:lnTo>
                    <a:pt x="723" y="1124"/>
                  </a:lnTo>
                  <a:lnTo>
                    <a:pt x="723" y="1126"/>
                  </a:lnTo>
                  <a:lnTo>
                    <a:pt x="723" y="1127"/>
                  </a:lnTo>
                  <a:lnTo>
                    <a:pt x="721" y="1129"/>
                  </a:lnTo>
                  <a:lnTo>
                    <a:pt x="721" y="1130"/>
                  </a:lnTo>
                  <a:lnTo>
                    <a:pt x="720" y="1130"/>
                  </a:lnTo>
                  <a:lnTo>
                    <a:pt x="720" y="1132"/>
                  </a:lnTo>
                  <a:lnTo>
                    <a:pt x="720" y="1133"/>
                  </a:lnTo>
                  <a:lnTo>
                    <a:pt x="720" y="1134"/>
                  </a:lnTo>
                  <a:lnTo>
                    <a:pt x="720" y="1136"/>
                  </a:lnTo>
                  <a:lnTo>
                    <a:pt x="720" y="1137"/>
                  </a:lnTo>
                  <a:lnTo>
                    <a:pt x="720" y="1139"/>
                  </a:lnTo>
                  <a:lnTo>
                    <a:pt x="720" y="1140"/>
                  </a:lnTo>
                  <a:lnTo>
                    <a:pt x="718" y="1140"/>
                  </a:lnTo>
                  <a:lnTo>
                    <a:pt x="718" y="1142"/>
                  </a:lnTo>
                  <a:lnTo>
                    <a:pt x="718" y="1143"/>
                  </a:lnTo>
                  <a:lnTo>
                    <a:pt x="718" y="1145"/>
                  </a:lnTo>
                  <a:lnTo>
                    <a:pt x="718" y="1146"/>
                  </a:lnTo>
                  <a:lnTo>
                    <a:pt x="718" y="1148"/>
                  </a:lnTo>
                  <a:lnTo>
                    <a:pt x="718" y="1149"/>
                  </a:lnTo>
                  <a:lnTo>
                    <a:pt x="717" y="1151"/>
                  </a:lnTo>
                  <a:lnTo>
                    <a:pt x="717" y="1152"/>
                  </a:lnTo>
                  <a:lnTo>
                    <a:pt x="718" y="1152"/>
                  </a:lnTo>
                  <a:lnTo>
                    <a:pt x="718" y="1152"/>
                  </a:lnTo>
                  <a:lnTo>
                    <a:pt x="720" y="1152"/>
                  </a:lnTo>
                  <a:lnTo>
                    <a:pt x="720" y="1154"/>
                  </a:lnTo>
                  <a:lnTo>
                    <a:pt x="720" y="1155"/>
                  </a:lnTo>
                  <a:lnTo>
                    <a:pt x="720" y="1157"/>
                  </a:lnTo>
                  <a:lnTo>
                    <a:pt x="721" y="1157"/>
                  </a:lnTo>
                  <a:lnTo>
                    <a:pt x="723" y="1160"/>
                  </a:lnTo>
                  <a:lnTo>
                    <a:pt x="724" y="1160"/>
                  </a:lnTo>
                  <a:lnTo>
                    <a:pt x="724" y="1161"/>
                  </a:lnTo>
                  <a:lnTo>
                    <a:pt x="726" y="1161"/>
                  </a:lnTo>
                  <a:lnTo>
                    <a:pt x="726" y="1163"/>
                  </a:lnTo>
                  <a:lnTo>
                    <a:pt x="727" y="1163"/>
                  </a:lnTo>
                  <a:lnTo>
                    <a:pt x="728" y="1164"/>
                  </a:lnTo>
                  <a:lnTo>
                    <a:pt x="728" y="1165"/>
                  </a:lnTo>
                  <a:lnTo>
                    <a:pt x="728" y="1167"/>
                  </a:lnTo>
                  <a:lnTo>
                    <a:pt x="730" y="1167"/>
                  </a:lnTo>
                  <a:lnTo>
                    <a:pt x="730" y="1168"/>
                  </a:lnTo>
                  <a:lnTo>
                    <a:pt x="731" y="1168"/>
                  </a:lnTo>
                  <a:lnTo>
                    <a:pt x="733" y="1168"/>
                  </a:lnTo>
                  <a:lnTo>
                    <a:pt x="733" y="1167"/>
                  </a:lnTo>
                  <a:lnTo>
                    <a:pt x="734" y="1167"/>
                  </a:lnTo>
                  <a:lnTo>
                    <a:pt x="734" y="1168"/>
                  </a:lnTo>
                  <a:lnTo>
                    <a:pt x="736" y="1168"/>
                  </a:lnTo>
                  <a:lnTo>
                    <a:pt x="736" y="1170"/>
                  </a:lnTo>
                  <a:lnTo>
                    <a:pt x="737" y="1170"/>
                  </a:lnTo>
                  <a:lnTo>
                    <a:pt x="739" y="1170"/>
                  </a:lnTo>
                  <a:lnTo>
                    <a:pt x="739" y="1168"/>
                  </a:lnTo>
                  <a:lnTo>
                    <a:pt x="740" y="1168"/>
                  </a:lnTo>
                  <a:lnTo>
                    <a:pt x="742" y="1168"/>
                  </a:lnTo>
                  <a:lnTo>
                    <a:pt x="742" y="1167"/>
                  </a:lnTo>
                  <a:lnTo>
                    <a:pt x="742" y="1167"/>
                  </a:lnTo>
                  <a:lnTo>
                    <a:pt x="743" y="1167"/>
                  </a:lnTo>
                  <a:lnTo>
                    <a:pt x="745" y="1167"/>
                  </a:lnTo>
                  <a:lnTo>
                    <a:pt x="745" y="1165"/>
                  </a:lnTo>
                  <a:lnTo>
                    <a:pt x="746" y="1165"/>
                  </a:lnTo>
                  <a:lnTo>
                    <a:pt x="746" y="1164"/>
                  </a:lnTo>
                  <a:lnTo>
                    <a:pt x="748" y="1164"/>
                  </a:lnTo>
                  <a:lnTo>
                    <a:pt x="748" y="1163"/>
                  </a:lnTo>
                  <a:lnTo>
                    <a:pt x="749" y="1163"/>
                  </a:lnTo>
                  <a:lnTo>
                    <a:pt x="751" y="1163"/>
                  </a:lnTo>
                  <a:lnTo>
                    <a:pt x="751" y="1164"/>
                  </a:lnTo>
                  <a:lnTo>
                    <a:pt x="752" y="1164"/>
                  </a:lnTo>
                  <a:lnTo>
                    <a:pt x="754" y="1164"/>
                  </a:lnTo>
                  <a:lnTo>
                    <a:pt x="755" y="1164"/>
                  </a:lnTo>
                  <a:lnTo>
                    <a:pt x="757" y="1164"/>
                  </a:lnTo>
                  <a:lnTo>
                    <a:pt x="758" y="1164"/>
                  </a:lnTo>
                  <a:lnTo>
                    <a:pt x="758" y="1165"/>
                  </a:lnTo>
                  <a:lnTo>
                    <a:pt x="760" y="1165"/>
                  </a:lnTo>
                  <a:lnTo>
                    <a:pt x="761" y="1165"/>
                  </a:lnTo>
                  <a:lnTo>
                    <a:pt x="761" y="1167"/>
                  </a:lnTo>
                  <a:lnTo>
                    <a:pt x="762" y="1167"/>
                  </a:lnTo>
                  <a:lnTo>
                    <a:pt x="762" y="1168"/>
                  </a:lnTo>
                  <a:lnTo>
                    <a:pt x="764" y="1168"/>
                  </a:lnTo>
                  <a:lnTo>
                    <a:pt x="764" y="1170"/>
                  </a:lnTo>
                  <a:lnTo>
                    <a:pt x="765" y="1170"/>
                  </a:lnTo>
                  <a:lnTo>
                    <a:pt x="767" y="1170"/>
                  </a:lnTo>
                  <a:lnTo>
                    <a:pt x="767" y="1171"/>
                  </a:lnTo>
                  <a:lnTo>
                    <a:pt x="768" y="1173"/>
                  </a:lnTo>
                  <a:lnTo>
                    <a:pt x="770" y="1173"/>
                  </a:lnTo>
                  <a:lnTo>
                    <a:pt x="770" y="1174"/>
                  </a:lnTo>
                  <a:lnTo>
                    <a:pt x="770" y="1176"/>
                  </a:lnTo>
                  <a:lnTo>
                    <a:pt x="771" y="1176"/>
                  </a:lnTo>
                  <a:lnTo>
                    <a:pt x="771" y="1174"/>
                  </a:lnTo>
                  <a:lnTo>
                    <a:pt x="771" y="1173"/>
                  </a:lnTo>
                  <a:lnTo>
                    <a:pt x="770" y="1173"/>
                  </a:lnTo>
                  <a:lnTo>
                    <a:pt x="770" y="1171"/>
                  </a:lnTo>
                  <a:lnTo>
                    <a:pt x="771" y="1170"/>
                  </a:lnTo>
                  <a:lnTo>
                    <a:pt x="773" y="1170"/>
                  </a:lnTo>
                  <a:lnTo>
                    <a:pt x="773" y="1168"/>
                  </a:lnTo>
                  <a:lnTo>
                    <a:pt x="774" y="1168"/>
                  </a:lnTo>
                  <a:lnTo>
                    <a:pt x="774" y="1167"/>
                  </a:lnTo>
                  <a:lnTo>
                    <a:pt x="776" y="1167"/>
                  </a:lnTo>
                  <a:lnTo>
                    <a:pt x="776" y="1165"/>
                  </a:lnTo>
                  <a:lnTo>
                    <a:pt x="777" y="1165"/>
                  </a:lnTo>
                  <a:lnTo>
                    <a:pt x="777" y="1164"/>
                  </a:lnTo>
                  <a:lnTo>
                    <a:pt x="777" y="1164"/>
                  </a:lnTo>
                  <a:lnTo>
                    <a:pt x="779" y="1164"/>
                  </a:lnTo>
                  <a:lnTo>
                    <a:pt x="779" y="1163"/>
                  </a:lnTo>
                  <a:lnTo>
                    <a:pt x="777" y="1163"/>
                  </a:lnTo>
                  <a:lnTo>
                    <a:pt x="779" y="1161"/>
                  </a:lnTo>
                  <a:lnTo>
                    <a:pt x="779" y="1160"/>
                  </a:lnTo>
                  <a:lnTo>
                    <a:pt x="779" y="1158"/>
                  </a:lnTo>
                  <a:lnTo>
                    <a:pt x="779" y="1157"/>
                  </a:lnTo>
                  <a:lnTo>
                    <a:pt x="779" y="1155"/>
                  </a:lnTo>
                  <a:lnTo>
                    <a:pt x="780" y="1155"/>
                  </a:lnTo>
                  <a:lnTo>
                    <a:pt x="780" y="1154"/>
                  </a:lnTo>
                  <a:lnTo>
                    <a:pt x="782" y="1154"/>
                  </a:lnTo>
                  <a:lnTo>
                    <a:pt x="782" y="1152"/>
                  </a:lnTo>
                  <a:lnTo>
                    <a:pt x="783" y="1152"/>
                  </a:lnTo>
                  <a:lnTo>
                    <a:pt x="785" y="1152"/>
                  </a:lnTo>
                  <a:lnTo>
                    <a:pt x="785" y="1152"/>
                  </a:lnTo>
                  <a:lnTo>
                    <a:pt x="786" y="1152"/>
                  </a:lnTo>
                  <a:lnTo>
                    <a:pt x="786" y="1154"/>
                  </a:lnTo>
                  <a:lnTo>
                    <a:pt x="788" y="1154"/>
                  </a:lnTo>
                  <a:lnTo>
                    <a:pt x="789" y="1152"/>
                  </a:lnTo>
                  <a:lnTo>
                    <a:pt x="789" y="1152"/>
                  </a:lnTo>
                  <a:lnTo>
                    <a:pt x="789" y="1151"/>
                  </a:lnTo>
                  <a:lnTo>
                    <a:pt x="791" y="1151"/>
                  </a:lnTo>
                  <a:lnTo>
                    <a:pt x="792" y="1151"/>
                  </a:lnTo>
                  <a:lnTo>
                    <a:pt x="793" y="1151"/>
                  </a:lnTo>
                  <a:lnTo>
                    <a:pt x="795" y="1151"/>
                  </a:lnTo>
                  <a:lnTo>
                    <a:pt x="796" y="1151"/>
                  </a:lnTo>
                  <a:lnTo>
                    <a:pt x="798" y="1151"/>
                  </a:lnTo>
                  <a:lnTo>
                    <a:pt x="798" y="1149"/>
                  </a:lnTo>
                  <a:lnTo>
                    <a:pt x="799" y="1149"/>
                  </a:lnTo>
                  <a:lnTo>
                    <a:pt x="801" y="1148"/>
                  </a:lnTo>
                  <a:lnTo>
                    <a:pt x="802" y="1148"/>
                  </a:lnTo>
                  <a:lnTo>
                    <a:pt x="804" y="1148"/>
                  </a:lnTo>
                  <a:lnTo>
                    <a:pt x="804" y="1146"/>
                  </a:lnTo>
                  <a:lnTo>
                    <a:pt x="805" y="1146"/>
                  </a:lnTo>
                  <a:lnTo>
                    <a:pt x="805" y="1145"/>
                  </a:lnTo>
                  <a:lnTo>
                    <a:pt x="805" y="1143"/>
                  </a:lnTo>
                  <a:lnTo>
                    <a:pt x="807" y="1143"/>
                  </a:lnTo>
                  <a:lnTo>
                    <a:pt x="808" y="1143"/>
                  </a:lnTo>
                  <a:lnTo>
                    <a:pt x="808" y="1142"/>
                  </a:lnTo>
                  <a:lnTo>
                    <a:pt x="810" y="1142"/>
                  </a:lnTo>
                  <a:lnTo>
                    <a:pt x="811" y="1142"/>
                  </a:lnTo>
                  <a:lnTo>
                    <a:pt x="811" y="1143"/>
                  </a:lnTo>
                  <a:lnTo>
                    <a:pt x="813" y="1143"/>
                  </a:lnTo>
                  <a:lnTo>
                    <a:pt x="813" y="1145"/>
                  </a:lnTo>
                  <a:lnTo>
                    <a:pt x="813" y="1146"/>
                  </a:lnTo>
                  <a:lnTo>
                    <a:pt x="811" y="1146"/>
                  </a:lnTo>
                  <a:lnTo>
                    <a:pt x="811" y="1148"/>
                  </a:lnTo>
                  <a:lnTo>
                    <a:pt x="810" y="1148"/>
                  </a:lnTo>
                  <a:lnTo>
                    <a:pt x="808" y="1148"/>
                  </a:lnTo>
                  <a:lnTo>
                    <a:pt x="807" y="1148"/>
                  </a:lnTo>
                  <a:lnTo>
                    <a:pt x="807" y="1149"/>
                  </a:lnTo>
                  <a:lnTo>
                    <a:pt x="807" y="1151"/>
                  </a:lnTo>
                  <a:lnTo>
                    <a:pt x="807" y="1152"/>
                  </a:lnTo>
                  <a:lnTo>
                    <a:pt x="808" y="1152"/>
                  </a:lnTo>
                  <a:lnTo>
                    <a:pt x="810" y="1152"/>
                  </a:lnTo>
                  <a:lnTo>
                    <a:pt x="808" y="1152"/>
                  </a:lnTo>
                  <a:lnTo>
                    <a:pt x="808" y="1154"/>
                  </a:lnTo>
                  <a:lnTo>
                    <a:pt x="810" y="1154"/>
                  </a:lnTo>
                  <a:lnTo>
                    <a:pt x="811" y="1154"/>
                  </a:lnTo>
                  <a:lnTo>
                    <a:pt x="811" y="1152"/>
                  </a:lnTo>
                  <a:lnTo>
                    <a:pt x="813" y="1152"/>
                  </a:lnTo>
                  <a:lnTo>
                    <a:pt x="813" y="1152"/>
                  </a:lnTo>
                  <a:lnTo>
                    <a:pt x="813" y="1152"/>
                  </a:lnTo>
                  <a:lnTo>
                    <a:pt x="814" y="1152"/>
                  </a:lnTo>
                  <a:lnTo>
                    <a:pt x="816" y="1152"/>
                  </a:lnTo>
                  <a:lnTo>
                    <a:pt x="817" y="1151"/>
                  </a:lnTo>
                  <a:lnTo>
                    <a:pt x="819" y="1151"/>
                  </a:lnTo>
                  <a:lnTo>
                    <a:pt x="819" y="1149"/>
                  </a:lnTo>
                  <a:lnTo>
                    <a:pt x="820" y="1149"/>
                  </a:lnTo>
                  <a:lnTo>
                    <a:pt x="822" y="1149"/>
                  </a:lnTo>
                  <a:lnTo>
                    <a:pt x="822" y="1148"/>
                  </a:lnTo>
                  <a:lnTo>
                    <a:pt x="823" y="1148"/>
                  </a:lnTo>
                  <a:lnTo>
                    <a:pt x="823" y="1149"/>
                  </a:lnTo>
                  <a:lnTo>
                    <a:pt x="824" y="1149"/>
                  </a:lnTo>
                  <a:lnTo>
                    <a:pt x="826" y="1149"/>
                  </a:lnTo>
                  <a:lnTo>
                    <a:pt x="827" y="1149"/>
                  </a:lnTo>
                  <a:lnTo>
                    <a:pt x="829" y="1149"/>
                  </a:lnTo>
                  <a:lnTo>
                    <a:pt x="829" y="1151"/>
                  </a:lnTo>
                  <a:lnTo>
                    <a:pt x="830" y="1151"/>
                  </a:lnTo>
                  <a:lnTo>
                    <a:pt x="832" y="1151"/>
                  </a:lnTo>
                  <a:lnTo>
                    <a:pt x="832" y="1152"/>
                  </a:lnTo>
                  <a:lnTo>
                    <a:pt x="833" y="1152"/>
                  </a:lnTo>
                  <a:lnTo>
                    <a:pt x="833" y="1152"/>
                  </a:lnTo>
                  <a:lnTo>
                    <a:pt x="835" y="1152"/>
                  </a:lnTo>
                  <a:lnTo>
                    <a:pt x="833" y="1154"/>
                  </a:lnTo>
                  <a:lnTo>
                    <a:pt x="833" y="1155"/>
                  </a:lnTo>
                  <a:lnTo>
                    <a:pt x="835" y="1155"/>
                  </a:lnTo>
                  <a:lnTo>
                    <a:pt x="835" y="1157"/>
                  </a:lnTo>
                  <a:lnTo>
                    <a:pt x="836" y="1157"/>
                  </a:lnTo>
                  <a:lnTo>
                    <a:pt x="838" y="1157"/>
                  </a:lnTo>
                  <a:lnTo>
                    <a:pt x="839" y="1155"/>
                  </a:lnTo>
                  <a:lnTo>
                    <a:pt x="841" y="1155"/>
                  </a:lnTo>
                  <a:lnTo>
                    <a:pt x="842" y="1155"/>
                  </a:lnTo>
                  <a:lnTo>
                    <a:pt x="844" y="1155"/>
                  </a:lnTo>
                  <a:lnTo>
                    <a:pt x="845" y="1155"/>
                  </a:lnTo>
                  <a:lnTo>
                    <a:pt x="847" y="1155"/>
                  </a:lnTo>
                  <a:lnTo>
                    <a:pt x="848" y="1155"/>
                  </a:lnTo>
                  <a:lnTo>
                    <a:pt x="850" y="1155"/>
                  </a:lnTo>
                  <a:lnTo>
                    <a:pt x="850" y="1155"/>
                  </a:lnTo>
                  <a:lnTo>
                    <a:pt x="850" y="1157"/>
                  </a:lnTo>
                  <a:lnTo>
                    <a:pt x="851" y="1157"/>
                  </a:lnTo>
                  <a:lnTo>
                    <a:pt x="851" y="1158"/>
                  </a:lnTo>
                  <a:lnTo>
                    <a:pt x="853" y="1158"/>
                  </a:lnTo>
                  <a:lnTo>
                    <a:pt x="854" y="1158"/>
                  </a:lnTo>
                  <a:lnTo>
                    <a:pt x="855" y="1160"/>
                  </a:lnTo>
                  <a:lnTo>
                    <a:pt x="857" y="1160"/>
                  </a:lnTo>
                  <a:lnTo>
                    <a:pt x="858" y="1160"/>
                  </a:lnTo>
                  <a:lnTo>
                    <a:pt x="860" y="1160"/>
                  </a:lnTo>
                  <a:lnTo>
                    <a:pt x="860" y="1158"/>
                  </a:lnTo>
                  <a:lnTo>
                    <a:pt x="861" y="1158"/>
                  </a:lnTo>
                  <a:lnTo>
                    <a:pt x="861" y="1157"/>
                  </a:lnTo>
                  <a:lnTo>
                    <a:pt x="863" y="1157"/>
                  </a:lnTo>
                  <a:lnTo>
                    <a:pt x="864" y="1157"/>
                  </a:lnTo>
                  <a:lnTo>
                    <a:pt x="866" y="1157"/>
                  </a:lnTo>
                  <a:lnTo>
                    <a:pt x="867" y="1157"/>
                  </a:lnTo>
                  <a:lnTo>
                    <a:pt x="867" y="1155"/>
                  </a:lnTo>
                  <a:lnTo>
                    <a:pt x="869" y="1155"/>
                  </a:lnTo>
                  <a:lnTo>
                    <a:pt x="870" y="1155"/>
                  </a:lnTo>
                  <a:lnTo>
                    <a:pt x="872" y="1155"/>
                  </a:lnTo>
                  <a:lnTo>
                    <a:pt x="872" y="1154"/>
                  </a:lnTo>
                  <a:lnTo>
                    <a:pt x="873" y="1154"/>
                  </a:lnTo>
                  <a:lnTo>
                    <a:pt x="875" y="1154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9" y="1154"/>
                  </a:lnTo>
                  <a:lnTo>
                    <a:pt x="879" y="1155"/>
                  </a:lnTo>
                  <a:lnTo>
                    <a:pt x="878" y="1155"/>
                  </a:lnTo>
                  <a:lnTo>
                    <a:pt x="876" y="1155"/>
                  </a:lnTo>
                  <a:lnTo>
                    <a:pt x="875" y="1155"/>
                  </a:lnTo>
                  <a:lnTo>
                    <a:pt x="875" y="1157"/>
                  </a:lnTo>
                  <a:lnTo>
                    <a:pt x="876" y="1157"/>
                  </a:lnTo>
                  <a:lnTo>
                    <a:pt x="876" y="1158"/>
                  </a:lnTo>
                  <a:lnTo>
                    <a:pt x="878" y="1158"/>
                  </a:lnTo>
                  <a:lnTo>
                    <a:pt x="878" y="1160"/>
                  </a:lnTo>
                  <a:lnTo>
                    <a:pt x="878" y="1161"/>
                  </a:lnTo>
                  <a:lnTo>
                    <a:pt x="879" y="1161"/>
                  </a:lnTo>
                  <a:lnTo>
                    <a:pt x="879" y="1163"/>
                  </a:lnTo>
                  <a:lnTo>
                    <a:pt x="881" y="1163"/>
                  </a:lnTo>
                  <a:lnTo>
                    <a:pt x="879" y="1161"/>
                  </a:lnTo>
                  <a:lnTo>
                    <a:pt x="881" y="1161"/>
                  </a:lnTo>
                  <a:lnTo>
                    <a:pt x="881" y="1160"/>
                  </a:lnTo>
                  <a:lnTo>
                    <a:pt x="882" y="1161"/>
                  </a:lnTo>
                  <a:lnTo>
                    <a:pt x="884" y="1163"/>
                  </a:lnTo>
                  <a:lnTo>
                    <a:pt x="884" y="1161"/>
                  </a:lnTo>
                  <a:lnTo>
                    <a:pt x="885" y="1161"/>
                  </a:lnTo>
                  <a:lnTo>
                    <a:pt x="885" y="1161"/>
                  </a:lnTo>
                  <a:lnTo>
                    <a:pt x="885" y="1163"/>
                  </a:lnTo>
                  <a:lnTo>
                    <a:pt x="887" y="1163"/>
                  </a:lnTo>
                  <a:lnTo>
                    <a:pt x="887" y="1164"/>
                  </a:lnTo>
                  <a:lnTo>
                    <a:pt x="888" y="1164"/>
                  </a:lnTo>
                  <a:lnTo>
                    <a:pt x="889" y="1164"/>
                  </a:lnTo>
                  <a:lnTo>
                    <a:pt x="889" y="1165"/>
                  </a:lnTo>
                  <a:lnTo>
                    <a:pt x="888" y="1165"/>
                  </a:lnTo>
                  <a:lnTo>
                    <a:pt x="887" y="1167"/>
                  </a:lnTo>
                  <a:lnTo>
                    <a:pt x="887" y="1168"/>
                  </a:lnTo>
                  <a:lnTo>
                    <a:pt x="887" y="1170"/>
                  </a:lnTo>
                  <a:lnTo>
                    <a:pt x="885" y="1171"/>
                  </a:lnTo>
                  <a:lnTo>
                    <a:pt x="887" y="1171"/>
                  </a:lnTo>
                  <a:lnTo>
                    <a:pt x="888" y="1171"/>
                  </a:lnTo>
                  <a:lnTo>
                    <a:pt x="889" y="1171"/>
                  </a:lnTo>
                  <a:lnTo>
                    <a:pt x="891" y="1171"/>
                  </a:lnTo>
                  <a:lnTo>
                    <a:pt x="892" y="1171"/>
                  </a:lnTo>
                  <a:lnTo>
                    <a:pt x="892" y="1170"/>
                  </a:lnTo>
                  <a:lnTo>
                    <a:pt x="894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7" y="1173"/>
                  </a:lnTo>
                  <a:lnTo>
                    <a:pt x="898" y="1173"/>
                  </a:lnTo>
                  <a:lnTo>
                    <a:pt x="900" y="1174"/>
                  </a:lnTo>
                  <a:lnTo>
                    <a:pt x="901" y="1176"/>
                  </a:lnTo>
                  <a:lnTo>
                    <a:pt x="903" y="1176"/>
                  </a:lnTo>
                  <a:lnTo>
                    <a:pt x="904" y="1177"/>
                  </a:lnTo>
                  <a:lnTo>
                    <a:pt x="904" y="1179"/>
                  </a:lnTo>
                  <a:lnTo>
                    <a:pt x="906" y="1179"/>
                  </a:lnTo>
                  <a:lnTo>
                    <a:pt x="906" y="1180"/>
                  </a:lnTo>
                  <a:lnTo>
                    <a:pt x="907" y="1180"/>
                  </a:lnTo>
                  <a:lnTo>
                    <a:pt x="907" y="1182"/>
                  </a:lnTo>
                  <a:lnTo>
                    <a:pt x="907" y="1183"/>
                  </a:lnTo>
                  <a:lnTo>
                    <a:pt x="906" y="1183"/>
                  </a:lnTo>
                  <a:lnTo>
                    <a:pt x="906" y="1185"/>
                  </a:lnTo>
                  <a:lnTo>
                    <a:pt x="906" y="1186"/>
                  </a:lnTo>
                  <a:lnTo>
                    <a:pt x="907" y="1185"/>
                  </a:lnTo>
                  <a:lnTo>
                    <a:pt x="909" y="1185"/>
                  </a:lnTo>
                  <a:lnTo>
                    <a:pt x="910" y="1185"/>
                  </a:lnTo>
                  <a:lnTo>
                    <a:pt x="912" y="1185"/>
                  </a:lnTo>
                  <a:lnTo>
                    <a:pt x="912" y="1186"/>
                  </a:lnTo>
                  <a:lnTo>
                    <a:pt x="913" y="1186"/>
                  </a:lnTo>
                  <a:lnTo>
                    <a:pt x="913" y="1188"/>
                  </a:lnTo>
                  <a:lnTo>
                    <a:pt x="915" y="1188"/>
                  </a:lnTo>
                  <a:lnTo>
                    <a:pt x="915" y="1189"/>
                  </a:lnTo>
                  <a:lnTo>
                    <a:pt x="916" y="1189"/>
                  </a:lnTo>
                  <a:lnTo>
                    <a:pt x="918" y="1189"/>
                  </a:lnTo>
                  <a:lnTo>
                    <a:pt x="918" y="1191"/>
                  </a:lnTo>
                  <a:lnTo>
                    <a:pt x="919" y="1191"/>
                  </a:lnTo>
                  <a:lnTo>
                    <a:pt x="920" y="1191"/>
                  </a:lnTo>
                  <a:lnTo>
                    <a:pt x="920" y="1191"/>
                  </a:lnTo>
                  <a:lnTo>
                    <a:pt x="922" y="1191"/>
                  </a:lnTo>
                  <a:lnTo>
                    <a:pt x="923" y="1191"/>
                  </a:lnTo>
                  <a:lnTo>
                    <a:pt x="925" y="1191"/>
                  </a:lnTo>
                  <a:lnTo>
                    <a:pt x="926" y="1191"/>
                  </a:lnTo>
                  <a:lnTo>
                    <a:pt x="928" y="1191"/>
                  </a:lnTo>
                  <a:lnTo>
                    <a:pt x="929" y="1191"/>
                  </a:lnTo>
                  <a:lnTo>
                    <a:pt x="931" y="1191"/>
                  </a:lnTo>
                  <a:lnTo>
                    <a:pt x="932" y="1191"/>
                  </a:lnTo>
                  <a:lnTo>
                    <a:pt x="932" y="1189"/>
                  </a:lnTo>
                  <a:lnTo>
                    <a:pt x="934" y="1191"/>
                  </a:lnTo>
                  <a:lnTo>
                    <a:pt x="935" y="1191"/>
                  </a:lnTo>
                  <a:lnTo>
                    <a:pt x="937" y="1191"/>
                  </a:lnTo>
                  <a:lnTo>
                    <a:pt x="938" y="1191"/>
                  </a:lnTo>
                  <a:lnTo>
                    <a:pt x="940" y="1191"/>
                  </a:lnTo>
                  <a:lnTo>
                    <a:pt x="940" y="1192"/>
                  </a:lnTo>
                  <a:lnTo>
                    <a:pt x="941" y="1192"/>
                  </a:lnTo>
                  <a:lnTo>
                    <a:pt x="943" y="1192"/>
                  </a:lnTo>
                  <a:lnTo>
                    <a:pt x="944" y="1192"/>
                  </a:lnTo>
                  <a:lnTo>
                    <a:pt x="944" y="1194"/>
                  </a:lnTo>
                  <a:lnTo>
                    <a:pt x="946" y="1194"/>
                  </a:lnTo>
                  <a:lnTo>
                    <a:pt x="947" y="1194"/>
                  </a:lnTo>
                  <a:lnTo>
                    <a:pt x="949" y="1194"/>
                  </a:lnTo>
                  <a:lnTo>
                    <a:pt x="949" y="1195"/>
                  </a:lnTo>
                  <a:lnTo>
                    <a:pt x="950" y="1195"/>
                  </a:lnTo>
                  <a:lnTo>
                    <a:pt x="950" y="1197"/>
                  </a:lnTo>
                  <a:lnTo>
                    <a:pt x="951" y="1197"/>
                  </a:lnTo>
                  <a:lnTo>
                    <a:pt x="951" y="1198"/>
                  </a:lnTo>
                  <a:lnTo>
                    <a:pt x="953" y="1198"/>
                  </a:lnTo>
                  <a:lnTo>
                    <a:pt x="953" y="1199"/>
                  </a:lnTo>
                  <a:lnTo>
                    <a:pt x="954" y="1198"/>
                  </a:lnTo>
                  <a:lnTo>
                    <a:pt x="954" y="1199"/>
                  </a:lnTo>
                  <a:lnTo>
                    <a:pt x="956" y="1199"/>
                  </a:lnTo>
                  <a:lnTo>
                    <a:pt x="956" y="1201"/>
                  </a:lnTo>
                  <a:lnTo>
                    <a:pt x="956" y="1199"/>
                  </a:lnTo>
                  <a:lnTo>
                    <a:pt x="956" y="1201"/>
                  </a:lnTo>
                  <a:lnTo>
                    <a:pt x="956" y="1202"/>
                  </a:lnTo>
                  <a:lnTo>
                    <a:pt x="957" y="1204"/>
                  </a:lnTo>
                  <a:lnTo>
                    <a:pt x="957" y="1205"/>
                  </a:lnTo>
                  <a:lnTo>
                    <a:pt x="959" y="1205"/>
                  </a:lnTo>
                  <a:lnTo>
                    <a:pt x="959" y="1204"/>
                  </a:lnTo>
                  <a:lnTo>
                    <a:pt x="957" y="1204"/>
                  </a:lnTo>
                  <a:lnTo>
                    <a:pt x="957" y="1202"/>
                  </a:lnTo>
                  <a:lnTo>
                    <a:pt x="959" y="1202"/>
                  </a:lnTo>
                  <a:lnTo>
                    <a:pt x="960" y="1204"/>
                  </a:lnTo>
                  <a:lnTo>
                    <a:pt x="960" y="1205"/>
                  </a:lnTo>
                  <a:lnTo>
                    <a:pt x="960" y="1207"/>
                  </a:lnTo>
                  <a:lnTo>
                    <a:pt x="962" y="1207"/>
                  </a:lnTo>
                  <a:lnTo>
                    <a:pt x="962" y="1208"/>
                  </a:lnTo>
                  <a:lnTo>
                    <a:pt x="962" y="1210"/>
                  </a:lnTo>
                  <a:lnTo>
                    <a:pt x="962" y="1211"/>
                  </a:lnTo>
                  <a:lnTo>
                    <a:pt x="962" y="1213"/>
                  </a:lnTo>
                  <a:lnTo>
                    <a:pt x="962" y="1214"/>
                  </a:lnTo>
                  <a:lnTo>
                    <a:pt x="963" y="1214"/>
                  </a:lnTo>
                  <a:lnTo>
                    <a:pt x="963" y="1216"/>
                  </a:lnTo>
                  <a:lnTo>
                    <a:pt x="963" y="1217"/>
                  </a:lnTo>
                  <a:lnTo>
                    <a:pt x="965" y="1219"/>
                  </a:lnTo>
                  <a:lnTo>
                    <a:pt x="965" y="1220"/>
                  </a:lnTo>
                  <a:lnTo>
                    <a:pt x="965" y="1222"/>
                  </a:lnTo>
                  <a:lnTo>
                    <a:pt x="966" y="1222"/>
                  </a:lnTo>
                  <a:lnTo>
                    <a:pt x="966" y="1223"/>
                  </a:lnTo>
                  <a:lnTo>
                    <a:pt x="968" y="1223"/>
                  </a:lnTo>
                  <a:lnTo>
                    <a:pt x="968" y="1222"/>
                  </a:lnTo>
                  <a:lnTo>
                    <a:pt x="969" y="1223"/>
                  </a:lnTo>
                  <a:lnTo>
                    <a:pt x="971" y="1223"/>
                  </a:lnTo>
                  <a:lnTo>
                    <a:pt x="971" y="1225"/>
                  </a:lnTo>
                  <a:lnTo>
                    <a:pt x="971" y="1225"/>
                  </a:lnTo>
                  <a:lnTo>
                    <a:pt x="971" y="1226"/>
                  </a:lnTo>
                  <a:lnTo>
                    <a:pt x="969" y="1226"/>
                  </a:lnTo>
                  <a:lnTo>
                    <a:pt x="969" y="1228"/>
                  </a:lnTo>
                  <a:lnTo>
                    <a:pt x="968" y="1228"/>
                  </a:lnTo>
                  <a:lnTo>
                    <a:pt x="968" y="1229"/>
                  </a:lnTo>
                  <a:lnTo>
                    <a:pt x="966" y="1229"/>
                  </a:lnTo>
                  <a:lnTo>
                    <a:pt x="966" y="1230"/>
                  </a:lnTo>
                  <a:lnTo>
                    <a:pt x="965" y="1232"/>
                  </a:lnTo>
                  <a:lnTo>
                    <a:pt x="965" y="1233"/>
                  </a:lnTo>
                  <a:lnTo>
                    <a:pt x="963" y="1233"/>
                  </a:lnTo>
                  <a:lnTo>
                    <a:pt x="962" y="1233"/>
                  </a:lnTo>
                  <a:lnTo>
                    <a:pt x="962" y="1235"/>
                  </a:lnTo>
                  <a:lnTo>
                    <a:pt x="960" y="1235"/>
                  </a:lnTo>
                  <a:lnTo>
                    <a:pt x="959" y="1235"/>
                  </a:lnTo>
                  <a:lnTo>
                    <a:pt x="959" y="1236"/>
                  </a:lnTo>
                  <a:lnTo>
                    <a:pt x="959" y="1238"/>
                  </a:lnTo>
                  <a:lnTo>
                    <a:pt x="959" y="1239"/>
                  </a:lnTo>
                  <a:lnTo>
                    <a:pt x="960" y="1239"/>
                  </a:lnTo>
                  <a:lnTo>
                    <a:pt x="960" y="1241"/>
                  </a:lnTo>
                  <a:lnTo>
                    <a:pt x="960" y="1242"/>
                  </a:lnTo>
                  <a:lnTo>
                    <a:pt x="959" y="1242"/>
                  </a:lnTo>
                  <a:lnTo>
                    <a:pt x="959" y="1244"/>
                  </a:lnTo>
                  <a:lnTo>
                    <a:pt x="957" y="1245"/>
                  </a:lnTo>
                  <a:lnTo>
                    <a:pt x="956" y="1245"/>
                  </a:lnTo>
                  <a:lnTo>
                    <a:pt x="956" y="1244"/>
                  </a:lnTo>
                  <a:lnTo>
                    <a:pt x="957" y="1244"/>
                  </a:lnTo>
                  <a:lnTo>
                    <a:pt x="957" y="1242"/>
                  </a:lnTo>
                  <a:lnTo>
                    <a:pt x="957" y="1241"/>
                  </a:lnTo>
                  <a:lnTo>
                    <a:pt x="956" y="1241"/>
                  </a:lnTo>
                  <a:lnTo>
                    <a:pt x="956" y="1242"/>
                  </a:lnTo>
                  <a:lnTo>
                    <a:pt x="956" y="1244"/>
                  </a:lnTo>
                  <a:lnTo>
                    <a:pt x="956" y="1244"/>
                  </a:lnTo>
                  <a:lnTo>
                    <a:pt x="956" y="1245"/>
                  </a:lnTo>
                  <a:lnTo>
                    <a:pt x="954" y="1245"/>
                  </a:lnTo>
                  <a:lnTo>
                    <a:pt x="953" y="1245"/>
                  </a:lnTo>
                  <a:lnTo>
                    <a:pt x="953" y="1247"/>
                  </a:lnTo>
                  <a:lnTo>
                    <a:pt x="954" y="1247"/>
                  </a:lnTo>
                  <a:lnTo>
                    <a:pt x="954" y="1248"/>
                  </a:lnTo>
                  <a:lnTo>
                    <a:pt x="956" y="1248"/>
                  </a:lnTo>
                  <a:lnTo>
                    <a:pt x="956" y="1247"/>
                  </a:lnTo>
                  <a:lnTo>
                    <a:pt x="956" y="1245"/>
                  </a:lnTo>
                  <a:lnTo>
                    <a:pt x="956" y="1245"/>
                  </a:lnTo>
                  <a:lnTo>
                    <a:pt x="956" y="1247"/>
                  </a:lnTo>
                  <a:lnTo>
                    <a:pt x="957" y="1245"/>
                  </a:lnTo>
                  <a:lnTo>
                    <a:pt x="959" y="1245"/>
                  </a:lnTo>
                  <a:lnTo>
                    <a:pt x="960" y="1245"/>
                  </a:lnTo>
                  <a:lnTo>
                    <a:pt x="960" y="1244"/>
                  </a:lnTo>
                  <a:lnTo>
                    <a:pt x="962" y="1244"/>
                  </a:lnTo>
                  <a:lnTo>
                    <a:pt x="962" y="1242"/>
                  </a:lnTo>
                  <a:lnTo>
                    <a:pt x="963" y="1242"/>
                  </a:lnTo>
                  <a:lnTo>
                    <a:pt x="963" y="1241"/>
                  </a:lnTo>
                  <a:lnTo>
                    <a:pt x="965" y="1239"/>
                  </a:lnTo>
                  <a:lnTo>
                    <a:pt x="965" y="1238"/>
                  </a:lnTo>
                  <a:lnTo>
                    <a:pt x="965" y="1236"/>
                  </a:lnTo>
                  <a:lnTo>
                    <a:pt x="966" y="1236"/>
                  </a:lnTo>
                  <a:lnTo>
                    <a:pt x="968" y="1236"/>
                  </a:lnTo>
                  <a:lnTo>
                    <a:pt x="969" y="1236"/>
                  </a:lnTo>
                  <a:lnTo>
                    <a:pt x="971" y="1236"/>
                  </a:lnTo>
                  <a:lnTo>
                    <a:pt x="971" y="1235"/>
                  </a:lnTo>
                  <a:lnTo>
                    <a:pt x="969" y="1235"/>
                  </a:lnTo>
                  <a:lnTo>
                    <a:pt x="968" y="1235"/>
                  </a:lnTo>
                  <a:lnTo>
                    <a:pt x="966" y="1233"/>
                  </a:lnTo>
                  <a:lnTo>
                    <a:pt x="966" y="1232"/>
                  </a:lnTo>
                  <a:lnTo>
                    <a:pt x="966" y="1230"/>
                  </a:lnTo>
                  <a:lnTo>
                    <a:pt x="968" y="1230"/>
                  </a:lnTo>
                  <a:lnTo>
                    <a:pt x="969" y="1230"/>
                  </a:lnTo>
                  <a:lnTo>
                    <a:pt x="969" y="1232"/>
                  </a:lnTo>
                  <a:lnTo>
                    <a:pt x="968" y="1232"/>
                  </a:lnTo>
                  <a:lnTo>
                    <a:pt x="968" y="1233"/>
                  </a:lnTo>
                  <a:lnTo>
                    <a:pt x="969" y="1232"/>
                  </a:lnTo>
                  <a:lnTo>
                    <a:pt x="971" y="1232"/>
                  </a:lnTo>
                  <a:lnTo>
                    <a:pt x="972" y="1232"/>
                  </a:lnTo>
                  <a:lnTo>
                    <a:pt x="974" y="1232"/>
                  </a:lnTo>
                  <a:lnTo>
                    <a:pt x="974" y="1233"/>
                  </a:lnTo>
                  <a:lnTo>
                    <a:pt x="972" y="1233"/>
                  </a:lnTo>
                  <a:lnTo>
                    <a:pt x="972" y="1235"/>
                  </a:lnTo>
                  <a:lnTo>
                    <a:pt x="974" y="1235"/>
                  </a:lnTo>
                  <a:lnTo>
                    <a:pt x="975" y="1235"/>
                  </a:lnTo>
                  <a:lnTo>
                    <a:pt x="974" y="1236"/>
                  </a:lnTo>
                  <a:lnTo>
                    <a:pt x="975" y="1236"/>
                  </a:lnTo>
                  <a:lnTo>
                    <a:pt x="977" y="1236"/>
                  </a:lnTo>
                  <a:lnTo>
                    <a:pt x="978" y="1236"/>
                  </a:lnTo>
                  <a:lnTo>
                    <a:pt x="980" y="1236"/>
                  </a:lnTo>
                  <a:lnTo>
                    <a:pt x="981" y="1236"/>
                  </a:lnTo>
                  <a:lnTo>
                    <a:pt x="982" y="1236"/>
                  </a:lnTo>
                  <a:lnTo>
                    <a:pt x="982" y="1238"/>
                  </a:lnTo>
                  <a:lnTo>
                    <a:pt x="982" y="1239"/>
                  </a:lnTo>
                  <a:lnTo>
                    <a:pt x="981" y="1239"/>
                  </a:lnTo>
                  <a:lnTo>
                    <a:pt x="981" y="1241"/>
                  </a:lnTo>
                  <a:lnTo>
                    <a:pt x="981" y="1242"/>
                  </a:lnTo>
                  <a:lnTo>
                    <a:pt x="981" y="1244"/>
                  </a:lnTo>
                  <a:lnTo>
                    <a:pt x="980" y="1244"/>
                  </a:lnTo>
                  <a:lnTo>
                    <a:pt x="980" y="1245"/>
                  </a:lnTo>
                  <a:lnTo>
                    <a:pt x="981" y="1245"/>
                  </a:lnTo>
                  <a:lnTo>
                    <a:pt x="982" y="1245"/>
                  </a:lnTo>
                  <a:lnTo>
                    <a:pt x="982" y="1244"/>
                  </a:lnTo>
                  <a:lnTo>
                    <a:pt x="984" y="1244"/>
                  </a:lnTo>
                  <a:lnTo>
                    <a:pt x="984" y="1242"/>
                  </a:lnTo>
                  <a:lnTo>
                    <a:pt x="984" y="1241"/>
                  </a:lnTo>
                  <a:lnTo>
                    <a:pt x="985" y="1241"/>
                  </a:lnTo>
                  <a:lnTo>
                    <a:pt x="985" y="1239"/>
                  </a:lnTo>
                  <a:lnTo>
                    <a:pt x="987" y="1239"/>
                  </a:lnTo>
                  <a:lnTo>
                    <a:pt x="987" y="1241"/>
                  </a:lnTo>
                  <a:lnTo>
                    <a:pt x="988" y="1241"/>
                  </a:lnTo>
                  <a:lnTo>
                    <a:pt x="990" y="1241"/>
                  </a:lnTo>
                  <a:lnTo>
                    <a:pt x="990" y="1239"/>
                  </a:lnTo>
                  <a:lnTo>
                    <a:pt x="991" y="1239"/>
                  </a:lnTo>
                  <a:lnTo>
                    <a:pt x="991" y="1241"/>
                  </a:lnTo>
                  <a:lnTo>
                    <a:pt x="991" y="1241"/>
                  </a:lnTo>
                  <a:lnTo>
                    <a:pt x="993" y="1241"/>
                  </a:lnTo>
                  <a:lnTo>
                    <a:pt x="994" y="1241"/>
                  </a:lnTo>
                  <a:lnTo>
                    <a:pt x="994" y="1242"/>
                  </a:lnTo>
                  <a:lnTo>
                    <a:pt x="996" y="1242"/>
                  </a:lnTo>
                  <a:lnTo>
                    <a:pt x="997" y="1242"/>
                  </a:lnTo>
                  <a:lnTo>
                    <a:pt x="997" y="1244"/>
                  </a:lnTo>
                  <a:lnTo>
                    <a:pt x="999" y="1244"/>
                  </a:lnTo>
                  <a:lnTo>
                    <a:pt x="1000" y="1244"/>
                  </a:lnTo>
                  <a:lnTo>
                    <a:pt x="1000" y="1245"/>
                  </a:lnTo>
                  <a:lnTo>
                    <a:pt x="1002" y="1245"/>
                  </a:lnTo>
                  <a:lnTo>
                    <a:pt x="1003" y="1245"/>
                  </a:lnTo>
                  <a:lnTo>
                    <a:pt x="1003" y="1247"/>
                  </a:lnTo>
                  <a:lnTo>
                    <a:pt x="1005" y="1247"/>
                  </a:lnTo>
                  <a:lnTo>
                    <a:pt x="1006" y="1247"/>
                  </a:lnTo>
                  <a:lnTo>
                    <a:pt x="1008" y="1247"/>
                  </a:lnTo>
                  <a:lnTo>
                    <a:pt x="1008" y="1248"/>
                  </a:lnTo>
                  <a:lnTo>
                    <a:pt x="1009" y="1248"/>
                  </a:lnTo>
                  <a:lnTo>
                    <a:pt x="1009" y="1250"/>
                  </a:lnTo>
                  <a:lnTo>
                    <a:pt x="1011" y="1248"/>
                  </a:lnTo>
                  <a:lnTo>
                    <a:pt x="1011" y="1250"/>
                  </a:lnTo>
                  <a:lnTo>
                    <a:pt x="1011" y="1251"/>
                  </a:lnTo>
                  <a:lnTo>
                    <a:pt x="1012" y="1251"/>
                  </a:lnTo>
                  <a:lnTo>
                    <a:pt x="1012" y="1253"/>
                  </a:lnTo>
                  <a:lnTo>
                    <a:pt x="1012" y="1254"/>
                  </a:lnTo>
                  <a:lnTo>
                    <a:pt x="1011" y="1254"/>
                  </a:lnTo>
                  <a:lnTo>
                    <a:pt x="1011" y="1253"/>
                  </a:lnTo>
                  <a:lnTo>
                    <a:pt x="1009" y="1254"/>
                  </a:lnTo>
                  <a:lnTo>
                    <a:pt x="1011" y="1254"/>
                  </a:lnTo>
                  <a:lnTo>
                    <a:pt x="1011" y="1256"/>
                  </a:lnTo>
                  <a:lnTo>
                    <a:pt x="1011" y="1257"/>
                  </a:lnTo>
                  <a:lnTo>
                    <a:pt x="1009" y="1257"/>
                  </a:lnTo>
                  <a:lnTo>
                    <a:pt x="1009" y="1259"/>
                  </a:lnTo>
                  <a:lnTo>
                    <a:pt x="1009" y="1260"/>
                  </a:lnTo>
                  <a:lnTo>
                    <a:pt x="1011" y="1260"/>
                  </a:lnTo>
                  <a:lnTo>
                    <a:pt x="1011" y="1259"/>
                  </a:lnTo>
                  <a:lnTo>
                    <a:pt x="1012" y="1259"/>
                  </a:lnTo>
                  <a:lnTo>
                    <a:pt x="1012" y="1257"/>
                  </a:lnTo>
                  <a:lnTo>
                    <a:pt x="1012" y="1256"/>
                  </a:lnTo>
                  <a:lnTo>
                    <a:pt x="1012" y="1254"/>
                  </a:lnTo>
                  <a:lnTo>
                    <a:pt x="1014" y="1254"/>
                  </a:lnTo>
                  <a:lnTo>
                    <a:pt x="1015" y="1254"/>
                  </a:lnTo>
                  <a:lnTo>
                    <a:pt x="1016" y="1256"/>
                  </a:lnTo>
                  <a:lnTo>
                    <a:pt x="1016" y="1254"/>
                  </a:lnTo>
                  <a:lnTo>
                    <a:pt x="1016" y="1253"/>
                  </a:lnTo>
                  <a:lnTo>
                    <a:pt x="1018" y="1253"/>
                  </a:lnTo>
                  <a:lnTo>
                    <a:pt x="1018" y="1254"/>
                  </a:lnTo>
                  <a:lnTo>
                    <a:pt x="1019" y="1254"/>
                  </a:lnTo>
                  <a:lnTo>
                    <a:pt x="1019" y="1253"/>
                  </a:lnTo>
                  <a:lnTo>
                    <a:pt x="1021" y="1253"/>
                  </a:lnTo>
                  <a:lnTo>
                    <a:pt x="1021" y="1254"/>
                  </a:lnTo>
                  <a:lnTo>
                    <a:pt x="1022" y="1254"/>
                  </a:lnTo>
                  <a:lnTo>
                    <a:pt x="1024" y="1254"/>
                  </a:lnTo>
                  <a:lnTo>
                    <a:pt x="1024" y="1256"/>
                  </a:lnTo>
                  <a:lnTo>
                    <a:pt x="1025" y="1256"/>
                  </a:lnTo>
                  <a:lnTo>
                    <a:pt x="1027" y="1256"/>
                  </a:lnTo>
                  <a:lnTo>
                    <a:pt x="1027" y="1257"/>
                  </a:lnTo>
                  <a:lnTo>
                    <a:pt x="1027" y="1257"/>
                  </a:lnTo>
                  <a:lnTo>
                    <a:pt x="1028" y="1257"/>
                  </a:lnTo>
                  <a:lnTo>
                    <a:pt x="1027" y="1256"/>
                  </a:lnTo>
                  <a:lnTo>
                    <a:pt x="1028" y="1256"/>
                  </a:lnTo>
                  <a:lnTo>
                    <a:pt x="1030" y="1256"/>
                  </a:lnTo>
                  <a:lnTo>
                    <a:pt x="1030" y="1257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4" y="1257"/>
                  </a:lnTo>
                  <a:lnTo>
                    <a:pt x="1036" y="1257"/>
                  </a:lnTo>
                  <a:lnTo>
                    <a:pt x="1037" y="1257"/>
                  </a:lnTo>
                  <a:lnTo>
                    <a:pt x="1039" y="1257"/>
                  </a:lnTo>
                  <a:lnTo>
                    <a:pt x="1040" y="1257"/>
                  </a:lnTo>
                  <a:lnTo>
                    <a:pt x="1042" y="1257"/>
                  </a:lnTo>
                  <a:lnTo>
                    <a:pt x="1043" y="1257"/>
                  </a:lnTo>
                  <a:lnTo>
                    <a:pt x="1045" y="1257"/>
                  </a:lnTo>
                  <a:lnTo>
                    <a:pt x="1046" y="1257"/>
                  </a:lnTo>
                  <a:lnTo>
                    <a:pt x="1046" y="1259"/>
                  </a:lnTo>
                  <a:lnTo>
                    <a:pt x="1047" y="1259"/>
                  </a:lnTo>
                  <a:lnTo>
                    <a:pt x="1049" y="1260"/>
                  </a:lnTo>
                  <a:lnTo>
                    <a:pt x="1050" y="1260"/>
                  </a:lnTo>
                  <a:lnTo>
                    <a:pt x="1050" y="1260"/>
                  </a:lnTo>
                  <a:lnTo>
                    <a:pt x="1052" y="1260"/>
                  </a:lnTo>
                  <a:lnTo>
                    <a:pt x="1053" y="1260"/>
                  </a:lnTo>
                  <a:lnTo>
                    <a:pt x="1053" y="1261"/>
                  </a:lnTo>
                  <a:lnTo>
                    <a:pt x="1055" y="1261"/>
                  </a:lnTo>
                  <a:lnTo>
                    <a:pt x="1056" y="1263"/>
                  </a:lnTo>
                  <a:lnTo>
                    <a:pt x="1058" y="1263"/>
                  </a:lnTo>
                  <a:lnTo>
                    <a:pt x="1058" y="1264"/>
                  </a:lnTo>
                  <a:lnTo>
                    <a:pt x="1059" y="1264"/>
                  </a:lnTo>
                  <a:lnTo>
                    <a:pt x="1059" y="1266"/>
                  </a:lnTo>
                  <a:lnTo>
                    <a:pt x="1061" y="1267"/>
                  </a:lnTo>
                  <a:lnTo>
                    <a:pt x="1062" y="1267"/>
                  </a:lnTo>
                  <a:lnTo>
                    <a:pt x="1062" y="1269"/>
                  </a:lnTo>
                  <a:lnTo>
                    <a:pt x="1062" y="1269"/>
                  </a:lnTo>
                  <a:lnTo>
                    <a:pt x="1064" y="1270"/>
                  </a:lnTo>
                  <a:lnTo>
                    <a:pt x="1065" y="1272"/>
                  </a:lnTo>
                  <a:lnTo>
                    <a:pt x="1067" y="1272"/>
                  </a:lnTo>
                  <a:lnTo>
                    <a:pt x="1068" y="1272"/>
                  </a:lnTo>
                  <a:lnTo>
                    <a:pt x="1068" y="1273"/>
                  </a:lnTo>
                  <a:lnTo>
                    <a:pt x="1070" y="1273"/>
                  </a:lnTo>
                  <a:lnTo>
                    <a:pt x="1071" y="1273"/>
                  </a:lnTo>
                  <a:lnTo>
                    <a:pt x="1073" y="1273"/>
                  </a:lnTo>
                  <a:lnTo>
                    <a:pt x="1074" y="1273"/>
                  </a:lnTo>
                  <a:lnTo>
                    <a:pt x="1076" y="1273"/>
                  </a:lnTo>
                  <a:lnTo>
                    <a:pt x="1077" y="1273"/>
                  </a:lnTo>
                  <a:lnTo>
                    <a:pt x="1078" y="1273"/>
                  </a:lnTo>
                  <a:lnTo>
                    <a:pt x="1078" y="1275"/>
                  </a:lnTo>
                  <a:lnTo>
                    <a:pt x="1080" y="1275"/>
                  </a:lnTo>
                  <a:lnTo>
                    <a:pt x="1080" y="1276"/>
                  </a:lnTo>
                  <a:lnTo>
                    <a:pt x="1080" y="1278"/>
                  </a:lnTo>
                  <a:lnTo>
                    <a:pt x="1080" y="1279"/>
                  </a:lnTo>
                  <a:lnTo>
                    <a:pt x="1081" y="1279"/>
                  </a:lnTo>
                  <a:lnTo>
                    <a:pt x="1081" y="1281"/>
                  </a:lnTo>
                  <a:lnTo>
                    <a:pt x="1081" y="1282"/>
                  </a:lnTo>
                  <a:lnTo>
                    <a:pt x="1081" y="1284"/>
                  </a:lnTo>
                  <a:moveTo>
                    <a:pt x="671" y="1006"/>
                  </a:moveTo>
                  <a:lnTo>
                    <a:pt x="671" y="1004"/>
                  </a:lnTo>
                  <a:lnTo>
                    <a:pt x="671" y="1004"/>
                  </a:lnTo>
                  <a:lnTo>
                    <a:pt x="671" y="1006"/>
                  </a:lnTo>
                  <a:moveTo>
                    <a:pt x="845" y="827"/>
                  </a:moveTo>
                  <a:lnTo>
                    <a:pt x="847" y="826"/>
                  </a:lnTo>
                  <a:lnTo>
                    <a:pt x="845" y="826"/>
                  </a:lnTo>
                  <a:lnTo>
                    <a:pt x="845" y="827"/>
                  </a:lnTo>
                  <a:moveTo>
                    <a:pt x="829" y="866"/>
                  </a:moveTo>
                  <a:lnTo>
                    <a:pt x="830" y="866"/>
                  </a:lnTo>
                  <a:lnTo>
                    <a:pt x="830" y="864"/>
                  </a:lnTo>
                  <a:lnTo>
                    <a:pt x="829" y="864"/>
                  </a:lnTo>
                  <a:lnTo>
                    <a:pt x="829" y="866"/>
                  </a:lnTo>
                  <a:moveTo>
                    <a:pt x="923" y="774"/>
                  </a:moveTo>
                  <a:lnTo>
                    <a:pt x="925" y="776"/>
                  </a:lnTo>
                  <a:lnTo>
                    <a:pt x="925" y="774"/>
                  </a:lnTo>
                  <a:lnTo>
                    <a:pt x="923" y="774"/>
                  </a:lnTo>
                  <a:moveTo>
                    <a:pt x="901" y="755"/>
                  </a:moveTo>
                  <a:lnTo>
                    <a:pt x="903" y="755"/>
                  </a:lnTo>
                  <a:lnTo>
                    <a:pt x="904" y="753"/>
                  </a:lnTo>
                  <a:lnTo>
                    <a:pt x="903" y="753"/>
                  </a:lnTo>
                  <a:lnTo>
                    <a:pt x="901" y="753"/>
                  </a:lnTo>
                  <a:lnTo>
                    <a:pt x="901" y="755"/>
                  </a:lnTo>
                  <a:moveTo>
                    <a:pt x="894" y="762"/>
                  </a:moveTo>
                  <a:lnTo>
                    <a:pt x="892" y="764"/>
                  </a:lnTo>
                  <a:lnTo>
                    <a:pt x="894" y="764"/>
                  </a:lnTo>
                  <a:lnTo>
                    <a:pt x="894" y="762"/>
                  </a:lnTo>
                  <a:lnTo>
                    <a:pt x="895" y="762"/>
                  </a:lnTo>
                  <a:lnTo>
                    <a:pt x="895" y="762"/>
                  </a:lnTo>
                  <a:lnTo>
                    <a:pt x="895" y="761"/>
                  </a:lnTo>
                  <a:lnTo>
                    <a:pt x="897" y="761"/>
                  </a:lnTo>
                  <a:lnTo>
                    <a:pt x="897" y="762"/>
                  </a:lnTo>
                  <a:lnTo>
                    <a:pt x="898" y="761"/>
                  </a:lnTo>
                  <a:lnTo>
                    <a:pt x="900" y="761"/>
                  </a:lnTo>
                  <a:lnTo>
                    <a:pt x="900" y="759"/>
                  </a:lnTo>
                  <a:lnTo>
                    <a:pt x="901" y="759"/>
                  </a:lnTo>
                  <a:lnTo>
                    <a:pt x="903" y="759"/>
                  </a:lnTo>
                  <a:lnTo>
                    <a:pt x="903" y="758"/>
                  </a:lnTo>
                  <a:lnTo>
                    <a:pt x="904" y="756"/>
                  </a:lnTo>
                  <a:lnTo>
                    <a:pt x="906" y="756"/>
                  </a:lnTo>
                  <a:lnTo>
                    <a:pt x="907" y="755"/>
                  </a:lnTo>
                  <a:lnTo>
                    <a:pt x="909" y="755"/>
                  </a:lnTo>
                  <a:lnTo>
                    <a:pt x="910" y="753"/>
                  </a:lnTo>
                  <a:lnTo>
                    <a:pt x="912" y="755"/>
                  </a:lnTo>
                  <a:lnTo>
                    <a:pt x="912" y="753"/>
                  </a:lnTo>
                  <a:lnTo>
                    <a:pt x="910" y="753"/>
                  </a:lnTo>
                  <a:lnTo>
                    <a:pt x="909" y="753"/>
                  </a:lnTo>
                  <a:lnTo>
                    <a:pt x="907" y="753"/>
                  </a:lnTo>
                  <a:lnTo>
                    <a:pt x="907" y="752"/>
                  </a:lnTo>
                  <a:lnTo>
                    <a:pt x="906" y="752"/>
                  </a:lnTo>
                  <a:lnTo>
                    <a:pt x="906" y="753"/>
                  </a:lnTo>
                  <a:lnTo>
                    <a:pt x="906" y="755"/>
                  </a:lnTo>
                  <a:lnTo>
                    <a:pt x="904" y="755"/>
                  </a:lnTo>
                  <a:lnTo>
                    <a:pt x="903" y="756"/>
                  </a:lnTo>
                  <a:lnTo>
                    <a:pt x="901" y="756"/>
                  </a:lnTo>
                  <a:lnTo>
                    <a:pt x="900" y="756"/>
                  </a:lnTo>
                  <a:lnTo>
                    <a:pt x="900" y="758"/>
                  </a:lnTo>
                  <a:lnTo>
                    <a:pt x="898" y="758"/>
                  </a:lnTo>
                  <a:lnTo>
                    <a:pt x="897" y="758"/>
                  </a:lnTo>
                  <a:lnTo>
                    <a:pt x="895" y="758"/>
                  </a:lnTo>
                  <a:lnTo>
                    <a:pt x="894" y="758"/>
                  </a:lnTo>
                  <a:lnTo>
                    <a:pt x="894" y="759"/>
                  </a:lnTo>
                  <a:lnTo>
                    <a:pt x="894" y="761"/>
                  </a:lnTo>
                  <a:lnTo>
                    <a:pt x="894" y="762"/>
                  </a:lnTo>
                  <a:lnTo>
                    <a:pt x="892" y="762"/>
                  </a:lnTo>
                  <a:lnTo>
                    <a:pt x="894" y="762"/>
                  </a:lnTo>
                  <a:moveTo>
                    <a:pt x="889" y="734"/>
                  </a:moveTo>
                  <a:lnTo>
                    <a:pt x="891" y="734"/>
                  </a:lnTo>
                  <a:lnTo>
                    <a:pt x="891" y="733"/>
                  </a:lnTo>
                  <a:lnTo>
                    <a:pt x="889" y="733"/>
                  </a:lnTo>
                  <a:lnTo>
                    <a:pt x="889" y="734"/>
                  </a:lnTo>
                  <a:moveTo>
                    <a:pt x="888" y="759"/>
                  </a:moveTo>
                  <a:lnTo>
                    <a:pt x="889" y="759"/>
                  </a:lnTo>
                  <a:lnTo>
                    <a:pt x="889" y="758"/>
                  </a:lnTo>
                  <a:lnTo>
                    <a:pt x="888" y="758"/>
                  </a:lnTo>
                  <a:lnTo>
                    <a:pt x="888" y="759"/>
                  </a:lnTo>
                  <a:moveTo>
                    <a:pt x="879" y="721"/>
                  </a:moveTo>
                  <a:lnTo>
                    <a:pt x="881" y="721"/>
                  </a:lnTo>
                  <a:lnTo>
                    <a:pt x="881" y="719"/>
                  </a:lnTo>
                  <a:lnTo>
                    <a:pt x="879" y="719"/>
                  </a:lnTo>
                  <a:lnTo>
                    <a:pt x="879" y="721"/>
                  </a:lnTo>
                  <a:moveTo>
                    <a:pt x="876" y="708"/>
                  </a:moveTo>
                  <a:lnTo>
                    <a:pt x="878" y="709"/>
                  </a:lnTo>
                  <a:lnTo>
                    <a:pt x="878" y="708"/>
                  </a:lnTo>
                  <a:lnTo>
                    <a:pt x="876" y="708"/>
                  </a:lnTo>
                  <a:moveTo>
                    <a:pt x="876" y="718"/>
                  </a:moveTo>
                  <a:lnTo>
                    <a:pt x="878" y="719"/>
                  </a:lnTo>
                  <a:lnTo>
                    <a:pt x="878" y="718"/>
                  </a:lnTo>
                  <a:lnTo>
                    <a:pt x="876" y="718"/>
                  </a:lnTo>
                  <a:moveTo>
                    <a:pt x="872" y="702"/>
                  </a:moveTo>
                  <a:lnTo>
                    <a:pt x="873" y="702"/>
                  </a:lnTo>
                  <a:lnTo>
                    <a:pt x="873" y="700"/>
                  </a:lnTo>
                  <a:lnTo>
                    <a:pt x="873" y="699"/>
                  </a:lnTo>
                  <a:lnTo>
                    <a:pt x="872" y="700"/>
                  </a:lnTo>
                  <a:lnTo>
                    <a:pt x="872" y="702"/>
                  </a:lnTo>
                  <a:moveTo>
                    <a:pt x="866" y="688"/>
                  </a:moveTo>
                  <a:lnTo>
                    <a:pt x="867" y="688"/>
                  </a:lnTo>
                  <a:lnTo>
                    <a:pt x="866" y="687"/>
                  </a:lnTo>
                  <a:lnTo>
                    <a:pt x="866" y="688"/>
                  </a:lnTo>
                  <a:moveTo>
                    <a:pt x="850" y="696"/>
                  </a:moveTo>
                  <a:lnTo>
                    <a:pt x="851" y="696"/>
                  </a:lnTo>
                  <a:lnTo>
                    <a:pt x="851" y="694"/>
                  </a:lnTo>
                  <a:lnTo>
                    <a:pt x="850" y="694"/>
                  </a:lnTo>
                  <a:lnTo>
                    <a:pt x="851" y="693"/>
                  </a:lnTo>
                  <a:lnTo>
                    <a:pt x="850" y="693"/>
                  </a:lnTo>
                  <a:lnTo>
                    <a:pt x="850" y="694"/>
                  </a:lnTo>
                  <a:lnTo>
                    <a:pt x="850" y="696"/>
                  </a:lnTo>
                  <a:moveTo>
                    <a:pt x="833" y="697"/>
                  </a:moveTo>
                  <a:lnTo>
                    <a:pt x="835" y="697"/>
                  </a:lnTo>
                  <a:lnTo>
                    <a:pt x="835" y="696"/>
                  </a:lnTo>
                  <a:lnTo>
                    <a:pt x="833" y="696"/>
                  </a:lnTo>
                  <a:lnTo>
                    <a:pt x="833" y="697"/>
                  </a:lnTo>
                  <a:moveTo>
                    <a:pt x="830" y="702"/>
                  </a:moveTo>
                  <a:lnTo>
                    <a:pt x="832" y="702"/>
                  </a:lnTo>
                  <a:lnTo>
                    <a:pt x="832" y="700"/>
                  </a:lnTo>
                  <a:lnTo>
                    <a:pt x="830" y="702"/>
                  </a:lnTo>
                  <a:moveTo>
                    <a:pt x="826" y="705"/>
                  </a:moveTo>
                  <a:lnTo>
                    <a:pt x="827" y="703"/>
                  </a:lnTo>
                  <a:lnTo>
                    <a:pt x="829" y="702"/>
                  </a:lnTo>
                  <a:lnTo>
                    <a:pt x="827" y="702"/>
                  </a:lnTo>
                  <a:lnTo>
                    <a:pt x="827" y="703"/>
                  </a:lnTo>
                  <a:lnTo>
                    <a:pt x="826" y="703"/>
                  </a:lnTo>
                  <a:lnTo>
                    <a:pt x="826" y="705"/>
                  </a:lnTo>
                  <a:moveTo>
                    <a:pt x="820" y="690"/>
                  </a:moveTo>
                  <a:lnTo>
                    <a:pt x="822" y="690"/>
                  </a:lnTo>
                  <a:lnTo>
                    <a:pt x="822" y="691"/>
                  </a:lnTo>
                  <a:lnTo>
                    <a:pt x="823" y="691"/>
                  </a:lnTo>
                  <a:lnTo>
                    <a:pt x="823" y="690"/>
                  </a:lnTo>
                  <a:lnTo>
                    <a:pt x="823" y="690"/>
                  </a:lnTo>
                  <a:lnTo>
                    <a:pt x="823" y="688"/>
                  </a:lnTo>
                  <a:lnTo>
                    <a:pt x="822" y="688"/>
                  </a:lnTo>
                  <a:lnTo>
                    <a:pt x="822" y="690"/>
                  </a:lnTo>
                  <a:lnTo>
                    <a:pt x="820" y="690"/>
                  </a:lnTo>
                  <a:lnTo>
                    <a:pt x="820" y="690"/>
                  </a:lnTo>
                  <a:moveTo>
                    <a:pt x="817" y="823"/>
                  </a:moveTo>
                  <a:lnTo>
                    <a:pt x="816" y="821"/>
                  </a:lnTo>
                  <a:lnTo>
                    <a:pt x="814" y="821"/>
                  </a:lnTo>
                  <a:lnTo>
                    <a:pt x="814" y="823"/>
                  </a:lnTo>
                  <a:lnTo>
                    <a:pt x="816" y="823"/>
                  </a:lnTo>
                  <a:lnTo>
                    <a:pt x="817" y="823"/>
                  </a:lnTo>
                  <a:moveTo>
                    <a:pt x="813" y="672"/>
                  </a:moveTo>
                  <a:lnTo>
                    <a:pt x="814" y="672"/>
                  </a:lnTo>
                  <a:lnTo>
                    <a:pt x="816" y="672"/>
                  </a:lnTo>
                  <a:lnTo>
                    <a:pt x="817" y="674"/>
                  </a:lnTo>
                  <a:lnTo>
                    <a:pt x="817" y="672"/>
                  </a:lnTo>
                  <a:lnTo>
                    <a:pt x="816" y="672"/>
                  </a:lnTo>
                  <a:lnTo>
                    <a:pt x="813" y="671"/>
                  </a:lnTo>
                  <a:lnTo>
                    <a:pt x="813" y="672"/>
                  </a:lnTo>
                  <a:moveTo>
                    <a:pt x="813" y="838"/>
                  </a:moveTo>
                  <a:lnTo>
                    <a:pt x="813" y="838"/>
                  </a:lnTo>
                  <a:lnTo>
                    <a:pt x="813" y="836"/>
                  </a:lnTo>
                  <a:lnTo>
                    <a:pt x="813" y="838"/>
                  </a:lnTo>
                  <a:moveTo>
                    <a:pt x="810" y="841"/>
                  </a:moveTo>
                  <a:lnTo>
                    <a:pt x="811" y="839"/>
                  </a:lnTo>
                  <a:lnTo>
                    <a:pt x="810" y="839"/>
                  </a:lnTo>
                  <a:lnTo>
                    <a:pt x="810" y="841"/>
                  </a:lnTo>
                  <a:moveTo>
                    <a:pt x="804" y="843"/>
                  </a:moveTo>
                  <a:lnTo>
                    <a:pt x="805" y="842"/>
                  </a:lnTo>
                  <a:lnTo>
                    <a:pt x="807" y="842"/>
                  </a:lnTo>
                  <a:lnTo>
                    <a:pt x="807" y="841"/>
                  </a:lnTo>
                  <a:lnTo>
                    <a:pt x="805" y="841"/>
                  </a:lnTo>
                  <a:lnTo>
                    <a:pt x="805" y="842"/>
                  </a:lnTo>
                  <a:lnTo>
                    <a:pt x="804" y="842"/>
                  </a:lnTo>
                  <a:lnTo>
                    <a:pt x="804" y="843"/>
                  </a:lnTo>
                  <a:moveTo>
                    <a:pt x="801" y="646"/>
                  </a:moveTo>
                  <a:lnTo>
                    <a:pt x="802" y="646"/>
                  </a:lnTo>
                  <a:lnTo>
                    <a:pt x="802" y="644"/>
                  </a:lnTo>
                  <a:lnTo>
                    <a:pt x="801" y="644"/>
                  </a:lnTo>
                  <a:lnTo>
                    <a:pt x="801" y="646"/>
                  </a:lnTo>
                  <a:moveTo>
                    <a:pt x="798" y="846"/>
                  </a:moveTo>
                  <a:lnTo>
                    <a:pt x="799" y="846"/>
                  </a:lnTo>
                  <a:lnTo>
                    <a:pt x="801" y="846"/>
                  </a:lnTo>
                  <a:lnTo>
                    <a:pt x="801" y="845"/>
                  </a:lnTo>
                  <a:lnTo>
                    <a:pt x="799" y="845"/>
                  </a:lnTo>
                  <a:lnTo>
                    <a:pt x="798" y="846"/>
                  </a:lnTo>
                  <a:moveTo>
                    <a:pt x="792" y="855"/>
                  </a:moveTo>
                  <a:lnTo>
                    <a:pt x="793" y="854"/>
                  </a:lnTo>
                  <a:lnTo>
                    <a:pt x="792" y="854"/>
                  </a:lnTo>
                  <a:lnTo>
                    <a:pt x="793" y="852"/>
                  </a:lnTo>
                  <a:lnTo>
                    <a:pt x="795" y="851"/>
                  </a:lnTo>
                  <a:lnTo>
                    <a:pt x="793" y="851"/>
                  </a:lnTo>
                  <a:lnTo>
                    <a:pt x="792" y="851"/>
                  </a:lnTo>
                  <a:lnTo>
                    <a:pt x="792" y="852"/>
                  </a:lnTo>
                  <a:lnTo>
                    <a:pt x="792" y="854"/>
                  </a:lnTo>
                  <a:lnTo>
                    <a:pt x="792" y="855"/>
                  </a:lnTo>
                  <a:moveTo>
                    <a:pt x="791" y="898"/>
                  </a:moveTo>
                  <a:lnTo>
                    <a:pt x="792" y="898"/>
                  </a:lnTo>
                  <a:lnTo>
                    <a:pt x="791" y="897"/>
                  </a:lnTo>
                  <a:lnTo>
                    <a:pt x="791" y="898"/>
                  </a:lnTo>
                  <a:moveTo>
                    <a:pt x="791" y="903"/>
                  </a:moveTo>
                  <a:lnTo>
                    <a:pt x="792" y="901"/>
                  </a:lnTo>
                  <a:lnTo>
                    <a:pt x="791" y="901"/>
                  </a:lnTo>
                  <a:lnTo>
                    <a:pt x="791" y="903"/>
                  </a:lnTo>
                  <a:moveTo>
                    <a:pt x="788" y="854"/>
                  </a:moveTo>
                  <a:lnTo>
                    <a:pt x="789" y="854"/>
                  </a:lnTo>
                  <a:lnTo>
                    <a:pt x="788" y="852"/>
                  </a:lnTo>
                  <a:lnTo>
                    <a:pt x="788" y="854"/>
                  </a:lnTo>
                  <a:moveTo>
                    <a:pt x="782" y="910"/>
                  </a:moveTo>
                  <a:lnTo>
                    <a:pt x="783" y="908"/>
                  </a:lnTo>
                  <a:lnTo>
                    <a:pt x="782" y="908"/>
                  </a:lnTo>
                  <a:lnTo>
                    <a:pt x="782" y="910"/>
                  </a:lnTo>
                  <a:moveTo>
                    <a:pt x="777" y="640"/>
                  </a:moveTo>
                  <a:lnTo>
                    <a:pt x="777" y="640"/>
                  </a:lnTo>
                  <a:lnTo>
                    <a:pt x="777" y="638"/>
                  </a:lnTo>
                  <a:lnTo>
                    <a:pt x="777" y="640"/>
                  </a:lnTo>
                  <a:moveTo>
                    <a:pt x="771" y="931"/>
                  </a:moveTo>
                  <a:lnTo>
                    <a:pt x="773" y="932"/>
                  </a:lnTo>
                  <a:lnTo>
                    <a:pt x="773" y="931"/>
                  </a:lnTo>
                  <a:lnTo>
                    <a:pt x="771" y="931"/>
                  </a:lnTo>
                  <a:moveTo>
                    <a:pt x="770" y="951"/>
                  </a:moveTo>
                  <a:lnTo>
                    <a:pt x="770" y="953"/>
                  </a:lnTo>
                  <a:lnTo>
                    <a:pt x="771" y="953"/>
                  </a:lnTo>
                  <a:lnTo>
                    <a:pt x="770" y="951"/>
                  </a:lnTo>
                  <a:moveTo>
                    <a:pt x="768" y="935"/>
                  </a:moveTo>
                  <a:lnTo>
                    <a:pt x="770" y="937"/>
                  </a:lnTo>
                  <a:lnTo>
                    <a:pt x="770" y="935"/>
                  </a:lnTo>
                  <a:lnTo>
                    <a:pt x="768" y="935"/>
                  </a:lnTo>
                  <a:moveTo>
                    <a:pt x="767" y="923"/>
                  </a:moveTo>
                  <a:lnTo>
                    <a:pt x="768" y="923"/>
                  </a:lnTo>
                  <a:lnTo>
                    <a:pt x="768" y="922"/>
                  </a:lnTo>
                  <a:lnTo>
                    <a:pt x="767" y="923"/>
                  </a:lnTo>
                  <a:moveTo>
                    <a:pt x="740" y="979"/>
                  </a:moveTo>
                  <a:lnTo>
                    <a:pt x="742" y="979"/>
                  </a:lnTo>
                  <a:lnTo>
                    <a:pt x="740" y="978"/>
                  </a:lnTo>
                  <a:lnTo>
                    <a:pt x="740" y="979"/>
                  </a:lnTo>
                  <a:moveTo>
                    <a:pt x="706" y="742"/>
                  </a:moveTo>
                  <a:lnTo>
                    <a:pt x="706" y="740"/>
                  </a:lnTo>
                  <a:lnTo>
                    <a:pt x="706" y="740"/>
                  </a:lnTo>
                  <a:lnTo>
                    <a:pt x="706" y="742"/>
                  </a:lnTo>
                  <a:moveTo>
                    <a:pt x="638" y="697"/>
                  </a:moveTo>
                  <a:lnTo>
                    <a:pt x="640" y="696"/>
                  </a:lnTo>
                  <a:lnTo>
                    <a:pt x="640" y="694"/>
                  </a:lnTo>
                  <a:lnTo>
                    <a:pt x="640" y="693"/>
                  </a:lnTo>
                  <a:lnTo>
                    <a:pt x="640" y="691"/>
                  </a:lnTo>
                  <a:lnTo>
                    <a:pt x="638" y="693"/>
                  </a:lnTo>
                  <a:lnTo>
                    <a:pt x="640" y="693"/>
                  </a:lnTo>
                  <a:lnTo>
                    <a:pt x="638" y="694"/>
                  </a:lnTo>
                  <a:lnTo>
                    <a:pt x="638" y="696"/>
                  </a:lnTo>
                  <a:lnTo>
                    <a:pt x="638" y="697"/>
                  </a:lnTo>
                  <a:moveTo>
                    <a:pt x="714" y="558"/>
                  </a:moveTo>
                  <a:lnTo>
                    <a:pt x="712" y="560"/>
                  </a:lnTo>
                  <a:lnTo>
                    <a:pt x="714" y="560"/>
                  </a:lnTo>
                  <a:lnTo>
                    <a:pt x="714" y="558"/>
                  </a:lnTo>
                  <a:moveTo>
                    <a:pt x="708" y="557"/>
                  </a:moveTo>
                  <a:lnTo>
                    <a:pt x="709" y="557"/>
                  </a:lnTo>
                  <a:lnTo>
                    <a:pt x="709" y="555"/>
                  </a:lnTo>
                  <a:lnTo>
                    <a:pt x="711" y="555"/>
                  </a:lnTo>
                  <a:lnTo>
                    <a:pt x="712" y="557"/>
                  </a:lnTo>
                  <a:lnTo>
                    <a:pt x="712" y="558"/>
                  </a:lnTo>
                  <a:lnTo>
                    <a:pt x="711" y="557"/>
                  </a:lnTo>
                  <a:lnTo>
                    <a:pt x="711" y="558"/>
                  </a:lnTo>
                  <a:lnTo>
                    <a:pt x="712" y="558"/>
                  </a:lnTo>
                  <a:lnTo>
                    <a:pt x="714" y="557"/>
                  </a:lnTo>
                  <a:lnTo>
                    <a:pt x="712" y="557"/>
                  </a:lnTo>
                  <a:lnTo>
                    <a:pt x="712" y="555"/>
                  </a:lnTo>
                  <a:lnTo>
                    <a:pt x="714" y="555"/>
                  </a:lnTo>
                  <a:lnTo>
                    <a:pt x="711" y="554"/>
                  </a:lnTo>
                  <a:lnTo>
                    <a:pt x="708" y="555"/>
                  </a:lnTo>
                  <a:lnTo>
                    <a:pt x="708" y="557"/>
                  </a:lnTo>
                  <a:moveTo>
                    <a:pt x="665" y="576"/>
                  </a:moveTo>
                  <a:lnTo>
                    <a:pt x="666" y="576"/>
                  </a:lnTo>
                  <a:lnTo>
                    <a:pt x="668" y="576"/>
                  </a:lnTo>
                  <a:lnTo>
                    <a:pt x="669" y="576"/>
                  </a:lnTo>
                  <a:lnTo>
                    <a:pt x="671" y="578"/>
                  </a:lnTo>
                  <a:lnTo>
                    <a:pt x="672" y="579"/>
                  </a:lnTo>
                  <a:lnTo>
                    <a:pt x="674" y="581"/>
                  </a:lnTo>
                  <a:lnTo>
                    <a:pt x="675" y="581"/>
                  </a:lnTo>
                  <a:lnTo>
                    <a:pt x="675" y="582"/>
                  </a:lnTo>
                  <a:lnTo>
                    <a:pt x="675" y="583"/>
                  </a:lnTo>
                  <a:lnTo>
                    <a:pt x="677" y="583"/>
                  </a:lnTo>
                  <a:lnTo>
                    <a:pt x="677" y="583"/>
                  </a:lnTo>
                  <a:lnTo>
                    <a:pt x="678" y="583"/>
                  </a:lnTo>
                  <a:lnTo>
                    <a:pt x="678" y="585"/>
                  </a:lnTo>
                  <a:lnTo>
                    <a:pt x="680" y="585"/>
                  </a:lnTo>
                  <a:lnTo>
                    <a:pt x="681" y="585"/>
                  </a:lnTo>
                  <a:lnTo>
                    <a:pt x="683" y="585"/>
                  </a:lnTo>
                  <a:lnTo>
                    <a:pt x="686" y="586"/>
                  </a:lnTo>
                  <a:lnTo>
                    <a:pt x="687" y="586"/>
                  </a:lnTo>
                  <a:lnTo>
                    <a:pt x="689" y="586"/>
                  </a:lnTo>
                  <a:lnTo>
                    <a:pt x="689" y="585"/>
                  </a:lnTo>
                  <a:lnTo>
                    <a:pt x="687" y="585"/>
                  </a:lnTo>
                  <a:lnTo>
                    <a:pt x="686" y="585"/>
                  </a:lnTo>
                  <a:lnTo>
                    <a:pt x="686" y="583"/>
                  </a:lnTo>
                  <a:lnTo>
                    <a:pt x="684" y="583"/>
                  </a:lnTo>
                  <a:lnTo>
                    <a:pt x="684" y="583"/>
                  </a:lnTo>
                  <a:lnTo>
                    <a:pt x="683" y="583"/>
                  </a:lnTo>
                  <a:lnTo>
                    <a:pt x="683" y="582"/>
                  </a:lnTo>
                  <a:lnTo>
                    <a:pt x="681" y="582"/>
                  </a:lnTo>
                  <a:lnTo>
                    <a:pt x="681" y="581"/>
                  </a:lnTo>
                  <a:lnTo>
                    <a:pt x="680" y="579"/>
                  </a:lnTo>
                  <a:lnTo>
                    <a:pt x="678" y="579"/>
                  </a:lnTo>
                  <a:lnTo>
                    <a:pt x="678" y="578"/>
                  </a:lnTo>
                  <a:lnTo>
                    <a:pt x="677" y="578"/>
                  </a:lnTo>
                  <a:lnTo>
                    <a:pt x="675" y="576"/>
                  </a:lnTo>
                  <a:lnTo>
                    <a:pt x="674" y="576"/>
                  </a:lnTo>
                  <a:lnTo>
                    <a:pt x="674" y="575"/>
                  </a:lnTo>
                  <a:lnTo>
                    <a:pt x="672" y="575"/>
                  </a:lnTo>
                  <a:lnTo>
                    <a:pt x="671" y="575"/>
                  </a:lnTo>
                  <a:lnTo>
                    <a:pt x="672" y="576"/>
                  </a:lnTo>
                  <a:lnTo>
                    <a:pt x="671" y="576"/>
                  </a:lnTo>
                  <a:lnTo>
                    <a:pt x="671" y="576"/>
                  </a:lnTo>
                  <a:lnTo>
                    <a:pt x="671" y="575"/>
                  </a:lnTo>
                  <a:lnTo>
                    <a:pt x="669" y="576"/>
                  </a:lnTo>
                  <a:lnTo>
                    <a:pt x="666" y="575"/>
                  </a:lnTo>
                  <a:lnTo>
                    <a:pt x="665" y="575"/>
                  </a:lnTo>
                  <a:lnTo>
                    <a:pt x="665" y="576"/>
                  </a:lnTo>
                  <a:moveTo>
                    <a:pt x="661" y="508"/>
                  </a:moveTo>
                  <a:lnTo>
                    <a:pt x="662" y="510"/>
                  </a:lnTo>
                  <a:lnTo>
                    <a:pt x="662" y="508"/>
                  </a:lnTo>
                  <a:lnTo>
                    <a:pt x="661" y="508"/>
                  </a:lnTo>
                  <a:moveTo>
                    <a:pt x="661" y="575"/>
                  </a:moveTo>
                  <a:lnTo>
                    <a:pt x="664" y="576"/>
                  </a:lnTo>
                  <a:lnTo>
                    <a:pt x="664" y="578"/>
                  </a:lnTo>
                  <a:lnTo>
                    <a:pt x="665" y="578"/>
                  </a:lnTo>
                  <a:lnTo>
                    <a:pt x="664" y="576"/>
                  </a:lnTo>
                  <a:lnTo>
                    <a:pt x="664" y="575"/>
                  </a:lnTo>
                  <a:lnTo>
                    <a:pt x="662" y="575"/>
                  </a:lnTo>
                  <a:lnTo>
                    <a:pt x="661" y="575"/>
                  </a:lnTo>
                  <a:moveTo>
                    <a:pt x="655" y="614"/>
                  </a:moveTo>
                  <a:lnTo>
                    <a:pt x="656" y="614"/>
                  </a:lnTo>
                  <a:lnTo>
                    <a:pt x="656" y="616"/>
                  </a:lnTo>
                  <a:lnTo>
                    <a:pt x="658" y="614"/>
                  </a:lnTo>
                  <a:lnTo>
                    <a:pt x="659" y="614"/>
                  </a:lnTo>
                  <a:lnTo>
                    <a:pt x="659" y="613"/>
                  </a:lnTo>
                  <a:lnTo>
                    <a:pt x="658" y="613"/>
                  </a:lnTo>
                  <a:lnTo>
                    <a:pt x="656" y="613"/>
                  </a:lnTo>
                  <a:lnTo>
                    <a:pt x="655" y="613"/>
                  </a:lnTo>
                  <a:lnTo>
                    <a:pt x="655" y="614"/>
                  </a:lnTo>
                  <a:moveTo>
                    <a:pt x="653" y="616"/>
                  </a:moveTo>
                  <a:lnTo>
                    <a:pt x="653" y="617"/>
                  </a:lnTo>
                  <a:lnTo>
                    <a:pt x="655" y="617"/>
                  </a:lnTo>
                  <a:lnTo>
                    <a:pt x="655" y="616"/>
                  </a:lnTo>
                  <a:lnTo>
                    <a:pt x="653" y="616"/>
                  </a:lnTo>
                  <a:moveTo>
                    <a:pt x="652" y="613"/>
                  </a:moveTo>
                  <a:lnTo>
                    <a:pt x="653" y="613"/>
                  </a:lnTo>
                  <a:lnTo>
                    <a:pt x="653" y="612"/>
                  </a:lnTo>
                  <a:lnTo>
                    <a:pt x="652" y="612"/>
                  </a:lnTo>
                  <a:lnTo>
                    <a:pt x="652" y="613"/>
                  </a:lnTo>
                  <a:moveTo>
                    <a:pt x="630" y="482"/>
                  </a:moveTo>
                  <a:lnTo>
                    <a:pt x="628" y="480"/>
                  </a:lnTo>
                  <a:lnTo>
                    <a:pt x="628" y="482"/>
                  </a:lnTo>
                  <a:lnTo>
                    <a:pt x="630" y="482"/>
                  </a:lnTo>
                  <a:moveTo>
                    <a:pt x="649" y="612"/>
                  </a:moveTo>
                  <a:lnTo>
                    <a:pt x="650" y="612"/>
                  </a:lnTo>
                  <a:lnTo>
                    <a:pt x="650" y="610"/>
                  </a:lnTo>
                  <a:lnTo>
                    <a:pt x="649" y="610"/>
                  </a:lnTo>
                  <a:lnTo>
                    <a:pt x="649" y="612"/>
                  </a:lnTo>
                  <a:moveTo>
                    <a:pt x="647" y="635"/>
                  </a:moveTo>
                  <a:lnTo>
                    <a:pt x="647" y="637"/>
                  </a:lnTo>
                  <a:lnTo>
                    <a:pt x="649" y="637"/>
                  </a:lnTo>
                  <a:lnTo>
                    <a:pt x="647" y="635"/>
                  </a:lnTo>
                  <a:moveTo>
                    <a:pt x="643" y="610"/>
                  </a:moveTo>
                  <a:lnTo>
                    <a:pt x="644" y="610"/>
                  </a:lnTo>
                  <a:lnTo>
                    <a:pt x="644" y="612"/>
                  </a:lnTo>
                  <a:lnTo>
                    <a:pt x="646" y="612"/>
                  </a:lnTo>
                  <a:lnTo>
                    <a:pt x="646" y="613"/>
                  </a:lnTo>
                  <a:lnTo>
                    <a:pt x="647" y="613"/>
                  </a:lnTo>
                  <a:lnTo>
                    <a:pt x="646" y="612"/>
                  </a:lnTo>
                  <a:lnTo>
                    <a:pt x="646" y="610"/>
                  </a:lnTo>
                  <a:lnTo>
                    <a:pt x="647" y="610"/>
                  </a:lnTo>
                  <a:lnTo>
                    <a:pt x="647" y="609"/>
                  </a:lnTo>
                  <a:lnTo>
                    <a:pt x="646" y="609"/>
                  </a:lnTo>
                  <a:lnTo>
                    <a:pt x="644" y="607"/>
                  </a:lnTo>
                  <a:lnTo>
                    <a:pt x="644" y="606"/>
                  </a:lnTo>
                  <a:lnTo>
                    <a:pt x="643" y="606"/>
                  </a:lnTo>
                  <a:lnTo>
                    <a:pt x="644" y="607"/>
                  </a:lnTo>
                  <a:lnTo>
                    <a:pt x="644" y="609"/>
                  </a:lnTo>
                  <a:lnTo>
                    <a:pt x="643" y="609"/>
                  </a:lnTo>
                  <a:lnTo>
                    <a:pt x="643" y="610"/>
                  </a:lnTo>
                  <a:moveTo>
                    <a:pt x="633" y="555"/>
                  </a:moveTo>
                  <a:lnTo>
                    <a:pt x="634" y="555"/>
                  </a:lnTo>
                  <a:lnTo>
                    <a:pt x="634" y="554"/>
                  </a:lnTo>
                  <a:lnTo>
                    <a:pt x="633" y="554"/>
                  </a:lnTo>
                  <a:lnTo>
                    <a:pt x="633" y="555"/>
                  </a:lnTo>
                  <a:moveTo>
                    <a:pt x="630" y="555"/>
                  </a:moveTo>
                  <a:lnTo>
                    <a:pt x="631" y="555"/>
                  </a:lnTo>
                  <a:lnTo>
                    <a:pt x="631" y="554"/>
                  </a:lnTo>
                  <a:lnTo>
                    <a:pt x="630" y="554"/>
                  </a:lnTo>
                  <a:lnTo>
                    <a:pt x="630" y="555"/>
                  </a:lnTo>
                  <a:moveTo>
                    <a:pt x="628" y="563"/>
                  </a:moveTo>
                  <a:lnTo>
                    <a:pt x="630" y="563"/>
                  </a:lnTo>
                  <a:lnTo>
                    <a:pt x="630" y="561"/>
                  </a:lnTo>
                  <a:lnTo>
                    <a:pt x="628" y="563"/>
                  </a:lnTo>
                  <a:moveTo>
                    <a:pt x="624" y="554"/>
                  </a:moveTo>
                  <a:lnTo>
                    <a:pt x="625" y="555"/>
                  </a:lnTo>
                  <a:lnTo>
                    <a:pt x="627" y="557"/>
                  </a:lnTo>
                  <a:lnTo>
                    <a:pt x="627" y="558"/>
                  </a:lnTo>
                  <a:lnTo>
                    <a:pt x="628" y="558"/>
                  </a:lnTo>
                  <a:lnTo>
                    <a:pt x="628" y="557"/>
                  </a:lnTo>
                  <a:lnTo>
                    <a:pt x="627" y="557"/>
                  </a:lnTo>
                  <a:lnTo>
                    <a:pt x="627" y="555"/>
                  </a:lnTo>
                  <a:lnTo>
                    <a:pt x="628" y="555"/>
                  </a:lnTo>
                  <a:lnTo>
                    <a:pt x="628" y="554"/>
                  </a:lnTo>
                  <a:lnTo>
                    <a:pt x="628" y="552"/>
                  </a:lnTo>
                  <a:lnTo>
                    <a:pt x="627" y="554"/>
                  </a:lnTo>
                  <a:lnTo>
                    <a:pt x="625" y="554"/>
                  </a:lnTo>
                  <a:lnTo>
                    <a:pt x="625" y="552"/>
                  </a:lnTo>
                  <a:lnTo>
                    <a:pt x="624" y="552"/>
                  </a:lnTo>
                  <a:lnTo>
                    <a:pt x="624" y="554"/>
                  </a:lnTo>
                  <a:moveTo>
                    <a:pt x="114" y="654"/>
                  </a:moveTo>
                  <a:lnTo>
                    <a:pt x="113" y="654"/>
                  </a:lnTo>
                  <a:lnTo>
                    <a:pt x="113" y="656"/>
                  </a:lnTo>
                  <a:lnTo>
                    <a:pt x="114" y="654"/>
                  </a:lnTo>
                  <a:moveTo>
                    <a:pt x="133" y="665"/>
                  </a:moveTo>
                  <a:lnTo>
                    <a:pt x="132" y="665"/>
                  </a:lnTo>
                  <a:lnTo>
                    <a:pt x="132" y="666"/>
                  </a:lnTo>
                  <a:lnTo>
                    <a:pt x="132" y="668"/>
                  </a:lnTo>
                  <a:lnTo>
                    <a:pt x="130" y="668"/>
                  </a:lnTo>
                  <a:lnTo>
                    <a:pt x="130" y="669"/>
                  </a:lnTo>
                  <a:lnTo>
                    <a:pt x="132" y="669"/>
                  </a:lnTo>
                  <a:lnTo>
                    <a:pt x="132" y="668"/>
                  </a:lnTo>
                  <a:lnTo>
                    <a:pt x="133" y="666"/>
                  </a:lnTo>
                  <a:lnTo>
                    <a:pt x="133" y="665"/>
                  </a:lnTo>
                  <a:moveTo>
                    <a:pt x="135" y="660"/>
                  </a:moveTo>
                  <a:lnTo>
                    <a:pt x="133" y="660"/>
                  </a:lnTo>
                  <a:lnTo>
                    <a:pt x="135" y="662"/>
                  </a:lnTo>
                  <a:lnTo>
                    <a:pt x="133" y="662"/>
                  </a:lnTo>
                  <a:lnTo>
                    <a:pt x="133" y="663"/>
                  </a:lnTo>
                  <a:lnTo>
                    <a:pt x="135" y="663"/>
                  </a:lnTo>
                  <a:lnTo>
                    <a:pt x="135" y="662"/>
                  </a:lnTo>
                  <a:lnTo>
                    <a:pt x="135" y="660"/>
                  </a:lnTo>
                  <a:moveTo>
                    <a:pt x="148" y="563"/>
                  </a:moveTo>
                  <a:lnTo>
                    <a:pt x="147" y="563"/>
                  </a:lnTo>
                  <a:lnTo>
                    <a:pt x="147" y="561"/>
                  </a:lnTo>
                  <a:lnTo>
                    <a:pt x="145" y="561"/>
                  </a:lnTo>
                  <a:lnTo>
                    <a:pt x="145" y="563"/>
                  </a:lnTo>
                  <a:lnTo>
                    <a:pt x="144" y="561"/>
                  </a:lnTo>
                  <a:lnTo>
                    <a:pt x="142" y="561"/>
                  </a:lnTo>
                  <a:lnTo>
                    <a:pt x="141" y="561"/>
                  </a:lnTo>
                  <a:lnTo>
                    <a:pt x="141" y="563"/>
                  </a:lnTo>
                  <a:lnTo>
                    <a:pt x="141" y="564"/>
                  </a:lnTo>
                  <a:lnTo>
                    <a:pt x="142" y="566"/>
                  </a:lnTo>
                  <a:lnTo>
                    <a:pt x="144" y="567"/>
                  </a:lnTo>
                  <a:lnTo>
                    <a:pt x="145" y="567"/>
                  </a:lnTo>
                  <a:lnTo>
                    <a:pt x="147" y="566"/>
                  </a:lnTo>
                  <a:lnTo>
                    <a:pt x="148" y="566"/>
                  </a:lnTo>
                  <a:lnTo>
                    <a:pt x="148" y="564"/>
                  </a:lnTo>
                  <a:lnTo>
                    <a:pt x="148" y="563"/>
                  </a:lnTo>
                  <a:moveTo>
                    <a:pt x="175" y="685"/>
                  </a:moveTo>
                  <a:lnTo>
                    <a:pt x="173" y="685"/>
                  </a:lnTo>
                  <a:lnTo>
                    <a:pt x="173" y="687"/>
                  </a:lnTo>
                  <a:lnTo>
                    <a:pt x="175" y="687"/>
                  </a:lnTo>
                  <a:lnTo>
                    <a:pt x="175" y="685"/>
                  </a:lnTo>
                  <a:moveTo>
                    <a:pt x="207" y="480"/>
                  </a:moveTo>
                  <a:lnTo>
                    <a:pt x="206" y="480"/>
                  </a:lnTo>
                  <a:lnTo>
                    <a:pt x="206" y="482"/>
                  </a:lnTo>
                  <a:lnTo>
                    <a:pt x="207" y="480"/>
                  </a:lnTo>
                  <a:moveTo>
                    <a:pt x="229" y="650"/>
                  </a:moveTo>
                  <a:lnTo>
                    <a:pt x="226" y="650"/>
                  </a:lnTo>
                  <a:lnTo>
                    <a:pt x="226" y="651"/>
                  </a:lnTo>
                  <a:lnTo>
                    <a:pt x="225" y="651"/>
                  </a:lnTo>
                  <a:lnTo>
                    <a:pt x="225" y="653"/>
                  </a:lnTo>
                  <a:lnTo>
                    <a:pt x="226" y="653"/>
                  </a:lnTo>
                  <a:lnTo>
                    <a:pt x="226" y="651"/>
                  </a:lnTo>
                  <a:lnTo>
                    <a:pt x="229" y="650"/>
                  </a:lnTo>
                  <a:moveTo>
                    <a:pt x="243" y="654"/>
                  </a:moveTo>
                  <a:lnTo>
                    <a:pt x="241" y="653"/>
                  </a:lnTo>
                  <a:lnTo>
                    <a:pt x="241" y="654"/>
                  </a:lnTo>
                  <a:lnTo>
                    <a:pt x="243" y="654"/>
                  </a:lnTo>
                  <a:moveTo>
                    <a:pt x="244" y="654"/>
                  </a:moveTo>
                  <a:lnTo>
                    <a:pt x="243" y="654"/>
                  </a:lnTo>
                  <a:lnTo>
                    <a:pt x="243" y="656"/>
                  </a:lnTo>
                  <a:lnTo>
                    <a:pt x="244" y="656"/>
                  </a:lnTo>
                  <a:lnTo>
                    <a:pt x="244" y="654"/>
                  </a:lnTo>
                  <a:moveTo>
                    <a:pt x="334" y="684"/>
                  </a:moveTo>
                  <a:lnTo>
                    <a:pt x="333" y="682"/>
                  </a:lnTo>
                  <a:lnTo>
                    <a:pt x="333" y="684"/>
                  </a:lnTo>
                  <a:lnTo>
                    <a:pt x="334" y="684"/>
                  </a:lnTo>
                  <a:moveTo>
                    <a:pt x="346" y="693"/>
                  </a:moveTo>
                  <a:lnTo>
                    <a:pt x="345" y="693"/>
                  </a:lnTo>
                  <a:lnTo>
                    <a:pt x="345" y="694"/>
                  </a:lnTo>
                  <a:lnTo>
                    <a:pt x="343" y="694"/>
                  </a:lnTo>
                  <a:lnTo>
                    <a:pt x="343" y="696"/>
                  </a:lnTo>
                  <a:lnTo>
                    <a:pt x="343" y="697"/>
                  </a:lnTo>
                  <a:lnTo>
                    <a:pt x="345" y="697"/>
                  </a:lnTo>
                  <a:lnTo>
                    <a:pt x="345" y="696"/>
                  </a:lnTo>
                  <a:lnTo>
                    <a:pt x="345" y="694"/>
                  </a:lnTo>
                  <a:lnTo>
                    <a:pt x="346" y="693"/>
                  </a:lnTo>
                  <a:moveTo>
                    <a:pt x="350" y="703"/>
                  </a:moveTo>
                  <a:lnTo>
                    <a:pt x="347" y="702"/>
                  </a:lnTo>
                  <a:lnTo>
                    <a:pt x="347" y="703"/>
                  </a:lnTo>
                  <a:lnTo>
                    <a:pt x="349" y="703"/>
                  </a:lnTo>
                  <a:lnTo>
                    <a:pt x="350" y="703"/>
                  </a:lnTo>
                  <a:moveTo>
                    <a:pt x="364" y="508"/>
                  </a:moveTo>
                  <a:lnTo>
                    <a:pt x="362" y="508"/>
                  </a:lnTo>
                  <a:lnTo>
                    <a:pt x="362" y="510"/>
                  </a:lnTo>
                  <a:lnTo>
                    <a:pt x="364" y="508"/>
                  </a:lnTo>
                  <a:moveTo>
                    <a:pt x="364" y="736"/>
                  </a:moveTo>
                  <a:lnTo>
                    <a:pt x="362" y="737"/>
                  </a:lnTo>
                  <a:lnTo>
                    <a:pt x="364" y="737"/>
                  </a:lnTo>
                  <a:lnTo>
                    <a:pt x="364" y="736"/>
                  </a:lnTo>
                  <a:moveTo>
                    <a:pt x="364" y="733"/>
                  </a:moveTo>
                  <a:lnTo>
                    <a:pt x="362" y="734"/>
                  </a:lnTo>
                  <a:lnTo>
                    <a:pt x="364" y="734"/>
                  </a:lnTo>
                  <a:lnTo>
                    <a:pt x="364" y="733"/>
                  </a:lnTo>
                  <a:moveTo>
                    <a:pt x="367" y="510"/>
                  </a:moveTo>
                  <a:lnTo>
                    <a:pt x="365" y="510"/>
                  </a:lnTo>
                  <a:lnTo>
                    <a:pt x="365" y="511"/>
                  </a:lnTo>
                  <a:lnTo>
                    <a:pt x="365" y="513"/>
                  </a:lnTo>
                  <a:lnTo>
                    <a:pt x="367" y="513"/>
                  </a:lnTo>
                  <a:lnTo>
                    <a:pt x="367" y="511"/>
                  </a:lnTo>
                  <a:lnTo>
                    <a:pt x="367" y="510"/>
                  </a:lnTo>
                  <a:moveTo>
                    <a:pt x="374" y="736"/>
                  </a:moveTo>
                  <a:lnTo>
                    <a:pt x="373" y="736"/>
                  </a:lnTo>
                  <a:lnTo>
                    <a:pt x="373" y="737"/>
                  </a:lnTo>
                  <a:lnTo>
                    <a:pt x="374" y="739"/>
                  </a:lnTo>
                  <a:lnTo>
                    <a:pt x="374" y="737"/>
                  </a:lnTo>
                  <a:lnTo>
                    <a:pt x="374" y="736"/>
                  </a:lnTo>
                  <a:moveTo>
                    <a:pt x="374" y="730"/>
                  </a:moveTo>
                  <a:lnTo>
                    <a:pt x="373" y="730"/>
                  </a:lnTo>
                  <a:lnTo>
                    <a:pt x="373" y="731"/>
                  </a:lnTo>
                  <a:lnTo>
                    <a:pt x="374" y="730"/>
                  </a:lnTo>
                  <a:moveTo>
                    <a:pt x="374" y="747"/>
                  </a:moveTo>
                  <a:lnTo>
                    <a:pt x="374" y="746"/>
                  </a:lnTo>
                  <a:lnTo>
                    <a:pt x="373" y="746"/>
                  </a:lnTo>
                  <a:lnTo>
                    <a:pt x="373" y="747"/>
                  </a:lnTo>
                  <a:lnTo>
                    <a:pt x="374" y="747"/>
                  </a:lnTo>
                  <a:moveTo>
                    <a:pt x="376" y="755"/>
                  </a:moveTo>
                  <a:lnTo>
                    <a:pt x="374" y="753"/>
                  </a:lnTo>
                  <a:lnTo>
                    <a:pt x="374" y="755"/>
                  </a:lnTo>
                  <a:lnTo>
                    <a:pt x="376" y="755"/>
                  </a:lnTo>
                  <a:moveTo>
                    <a:pt x="379" y="762"/>
                  </a:moveTo>
                  <a:lnTo>
                    <a:pt x="377" y="761"/>
                  </a:lnTo>
                  <a:lnTo>
                    <a:pt x="376" y="761"/>
                  </a:lnTo>
                  <a:lnTo>
                    <a:pt x="377" y="762"/>
                  </a:lnTo>
                  <a:lnTo>
                    <a:pt x="379" y="762"/>
                  </a:lnTo>
                  <a:moveTo>
                    <a:pt x="384" y="755"/>
                  </a:moveTo>
                  <a:lnTo>
                    <a:pt x="383" y="756"/>
                  </a:lnTo>
                  <a:lnTo>
                    <a:pt x="383" y="758"/>
                  </a:lnTo>
                  <a:lnTo>
                    <a:pt x="381" y="758"/>
                  </a:lnTo>
                  <a:lnTo>
                    <a:pt x="381" y="759"/>
                  </a:lnTo>
                  <a:lnTo>
                    <a:pt x="383" y="759"/>
                  </a:lnTo>
                  <a:lnTo>
                    <a:pt x="383" y="758"/>
                  </a:lnTo>
                  <a:lnTo>
                    <a:pt x="384" y="758"/>
                  </a:lnTo>
                  <a:lnTo>
                    <a:pt x="384" y="756"/>
                  </a:lnTo>
                  <a:lnTo>
                    <a:pt x="384" y="755"/>
                  </a:lnTo>
                  <a:moveTo>
                    <a:pt x="386" y="767"/>
                  </a:moveTo>
                  <a:lnTo>
                    <a:pt x="384" y="767"/>
                  </a:lnTo>
                  <a:lnTo>
                    <a:pt x="384" y="768"/>
                  </a:lnTo>
                  <a:lnTo>
                    <a:pt x="383" y="768"/>
                  </a:lnTo>
                  <a:lnTo>
                    <a:pt x="383" y="770"/>
                  </a:lnTo>
                  <a:lnTo>
                    <a:pt x="384" y="768"/>
                  </a:lnTo>
                  <a:lnTo>
                    <a:pt x="384" y="770"/>
                  </a:lnTo>
                  <a:lnTo>
                    <a:pt x="386" y="768"/>
                  </a:lnTo>
                  <a:lnTo>
                    <a:pt x="386" y="767"/>
                  </a:lnTo>
                  <a:moveTo>
                    <a:pt x="389" y="762"/>
                  </a:moveTo>
                  <a:lnTo>
                    <a:pt x="387" y="762"/>
                  </a:lnTo>
                  <a:lnTo>
                    <a:pt x="387" y="764"/>
                  </a:lnTo>
                  <a:lnTo>
                    <a:pt x="389" y="764"/>
                  </a:lnTo>
                  <a:lnTo>
                    <a:pt x="389" y="762"/>
                  </a:lnTo>
                  <a:moveTo>
                    <a:pt x="395" y="787"/>
                  </a:moveTo>
                  <a:lnTo>
                    <a:pt x="393" y="787"/>
                  </a:lnTo>
                  <a:lnTo>
                    <a:pt x="393" y="789"/>
                  </a:lnTo>
                  <a:lnTo>
                    <a:pt x="395" y="789"/>
                  </a:lnTo>
                  <a:lnTo>
                    <a:pt x="395" y="787"/>
                  </a:lnTo>
                  <a:moveTo>
                    <a:pt x="395" y="776"/>
                  </a:moveTo>
                  <a:lnTo>
                    <a:pt x="393" y="774"/>
                  </a:lnTo>
                  <a:lnTo>
                    <a:pt x="393" y="776"/>
                  </a:lnTo>
                  <a:lnTo>
                    <a:pt x="395" y="776"/>
                  </a:lnTo>
                  <a:moveTo>
                    <a:pt x="395" y="770"/>
                  </a:moveTo>
                  <a:lnTo>
                    <a:pt x="396" y="770"/>
                  </a:lnTo>
                  <a:lnTo>
                    <a:pt x="395" y="768"/>
                  </a:lnTo>
                  <a:lnTo>
                    <a:pt x="395" y="770"/>
                  </a:lnTo>
                  <a:moveTo>
                    <a:pt x="398" y="777"/>
                  </a:moveTo>
                  <a:lnTo>
                    <a:pt x="396" y="777"/>
                  </a:lnTo>
                  <a:lnTo>
                    <a:pt x="398" y="778"/>
                  </a:lnTo>
                  <a:lnTo>
                    <a:pt x="398" y="777"/>
                  </a:lnTo>
                  <a:moveTo>
                    <a:pt x="398" y="774"/>
                  </a:moveTo>
                  <a:lnTo>
                    <a:pt x="396" y="776"/>
                  </a:lnTo>
                  <a:lnTo>
                    <a:pt x="398" y="776"/>
                  </a:lnTo>
                  <a:lnTo>
                    <a:pt x="398" y="774"/>
                  </a:lnTo>
                  <a:moveTo>
                    <a:pt x="392" y="798"/>
                  </a:moveTo>
                  <a:lnTo>
                    <a:pt x="390" y="798"/>
                  </a:lnTo>
                  <a:lnTo>
                    <a:pt x="389" y="796"/>
                  </a:lnTo>
                  <a:lnTo>
                    <a:pt x="389" y="798"/>
                  </a:lnTo>
                  <a:lnTo>
                    <a:pt x="389" y="798"/>
                  </a:lnTo>
                  <a:lnTo>
                    <a:pt x="390" y="798"/>
                  </a:lnTo>
                  <a:lnTo>
                    <a:pt x="392" y="798"/>
                  </a:lnTo>
                  <a:lnTo>
                    <a:pt x="392" y="798"/>
                  </a:lnTo>
                  <a:moveTo>
                    <a:pt x="402" y="807"/>
                  </a:moveTo>
                  <a:lnTo>
                    <a:pt x="401" y="807"/>
                  </a:lnTo>
                  <a:lnTo>
                    <a:pt x="401" y="808"/>
                  </a:lnTo>
                  <a:lnTo>
                    <a:pt x="402" y="807"/>
                  </a:lnTo>
                  <a:moveTo>
                    <a:pt x="407" y="798"/>
                  </a:moveTo>
                  <a:lnTo>
                    <a:pt x="405" y="798"/>
                  </a:lnTo>
                  <a:lnTo>
                    <a:pt x="405" y="798"/>
                  </a:lnTo>
                  <a:lnTo>
                    <a:pt x="404" y="798"/>
                  </a:lnTo>
                  <a:lnTo>
                    <a:pt x="404" y="798"/>
                  </a:lnTo>
                  <a:lnTo>
                    <a:pt x="405" y="798"/>
                  </a:lnTo>
                  <a:lnTo>
                    <a:pt x="405" y="799"/>
                  </a:lnTo>
                  <a:lnTo>
                    <a:pt x="407" y="798"/>
                  </a:lnTo>
                  <a:moveTo>
                    <a:pt x="407" y="793"/>
                  </a:moveTo>
                  <a:lnTo>
                    <a:pt x="405" y="793"/>
                  </a:lnTo>
                  <a:lnTo>
                    <a:pt x="405" y="795"/>
                  </a:lnTo>
                  <a:lnTo>
                    <a:pt x="407" y="795"/>
                  </a:lnTo>
                  <a:lnTo>
                    <a:pt x="407" y="793"/>
                  </a:lnTo>
                  <a:moveTo>
                    <a:pt x="412" y="793"/>
                  </a:moveTo>
                  <a:lnTo>
                    <a:pt x="411" y="795"/>
                  </a:lnTo>
                  <a:lnTo>
                    <a:pt x="412" y="795"/>
                  </a:lnTo>
                  <a:lnTo>
                    <a:pt x="411" y="796"/>
                  </a:lnTo>
                  <a:lnTo>
                    <a:pt x="411" y="798"/>
                  </a:lnTo>
                  <a:lnTo>
                    <a:pt x="410" y="798"/>
                  </a:lnTo>
                  <a:lnTo>
                    <a:pt x="408" y="798"/>
                  </a:lnTo>
                  <a:lnTo>
                    <a:pt x="410" y="798"/>
                  </a:lnTo>
                  <a:lnTo>
                    <a:pt x="410" y="799"/>
                  </a:lnTo>
                  <a:lnTo>
                    <a:pt x="411" y="799"/>
                  </a:lnTo>
                  <a:lnTo>
                    <a:pt x="411" y="798"/>
                  </a:lnTo>
                  <a:lnTo>
                    <a:pt x="411" y="798"/>
                  </a:lnTo>
                  <a:lnTo>
                    <a:pt x="412" y="798"/>
                  </a:lnTo>
                  <a:lnTo>
                    <a:pt x="412" y="796"/>
                  </a:lnTo>
                  <a:lnTo>
                    <a:pt x="412" y="795"/>
                  </a:lnTo>
                  <a:lnTo>
                    <a:pt x="412" y="793"/>
                  </a:lnTo>
                  <a:moveTo>
                    <a:pt x="412" y="499"/>
                  </a:moveTo>
                  <a:lnTo>
                    <a:pt x="411" y="499"/>
                  </a:lnTo>
                  <a:lnTo>
                    <a:pt x="411" y="501"/>
                  </a:lnTo>
                  <a:lnTo>
                    <a:pt x="412" y="501"/>
                  </a:lnTo>
                  <a:lnTo>
                    <a:pt x="412" y="499"/>
                  </a:lnTo>
                  <a:moveTo>
                    <a:pt x="420" y="802"/>
                  </a:moveTo>
                  <a:lnTo>
                    <a:pt x="418" y="802"/>
                  </a:lnTo>
                  <a:lnTo>
                    <a:pt x="418" y="804"/>
                  </a:lnTo>
                  <a:lnTo>
                    <a:pt x="420" y="802"/>
                  </a:lnTo>
                  <a:moveTo>
                    <a:pt x="424" y="832"/>
                  </a:moveTo>
                  <a:lnTo>
                    <a:pt x="426" y="832"/>
                  </a:lnTo>
                  <a:lnTo>
                    <a:pt x="426" y="830"/>
                  </a:lnTo>
                  <a:lnTo>
                    <a:pt x="427" y="829"/>
                  </a:lnTo>
                  <a:lnTo>
                    <a:pt x="426" y="829"/>
                  </a:lnTo>
                  <a:lnTo>
                    <a:pt x="426" y="830"/>
                  </a:lnTo>
                  <a:lnTo>
                    <a:pt x="424" y="832"/>
                  </a:lnTo>
                  <a:moveTo>
                    <a:pt x="423" y="846"/>
                  </a:moveTo>
                  <a:lnTo>
                    <a:pt x="423" y="845"/>
                  </a:lnTo>
                  <a:lnTo>
                    <a:pt x="423" y="846"/>
                  </a:lnTo>
                  <a:lnTo>
                    <a:pt x="423" y="846"/>
                  </a:lnTo>
                  <a:moveTo>
                    <a:pt x="432" y="932"/>
                  </a:moveTo>
                  <a:lnTo>
                    <a:pt x="430" y="932"/>
                  </a:lnTo>
                  <a:lnTo>
                    <a:pt x="430" y="934"/>
                  </a:lnTo>
                  <a:lnTo>
                    <a:pt x="432" y="934"/>
                  </a:lnTo>
                  <a:lnTo>
                    <a:pt x="432" y="932"/>
                  </a:lnTo>
                  <a:moveTo>
                    <a:pt x="435" y="928"/>
                  </a:moveTo>
                  <a:lnTo>
                    <a:pt x="433" y="928"/>
                  </a:lnTo>
                  <a:lnTo>
                    <a:pt x="435" y="929"/>
                  </a:lnTo>
                  <a:lnTo>
                    <a:pt x="435" y="928"/>
                  </a:lnTo>
                  <a:moveTo>
                    <a:pt x="438" y="928"/>
                  </a:moveTo>
                  <a:lnTo>
                    <a:pt x="436" y="928"/>
                  </a:lnTo>
                  <a:lnTo>
                    <a:pt x="436" y="929"/>
                  </a:lnTo>
                  <a:lnTo>
                    <a:pt x="438" y="929"/>
                  </a:lnTo>
                  <a:lnTo>
                    <a:pt x="438" y="928"/>
                  </a:lnTo>
                  <a:moveTo>
                    <a:pt x="541" y="563"/>
                  </a:moveTo>
                  <a:lnTo>
                    <a:pt x="541" y="561"/>
                  </a:lnTo>
                  <a:lnTo>
                    <a:pt x="539" y="561"/>
                  </a:lnTo>
                  <a:lnTo>
                    <a:pt x="539" y="563"/>
                  </a:lnTo>
                  <a:lnTo>
                    <a:pt x="541" y="563"/>
                  </a:lnTo>
                  <a:moveTo>
                    <a:pt x="544" y="567"/>
                  </a:moveTo>
                  <a:lnTo>
                    <a:pt x="542" y="566"/>
                  </a:lnTo>
                  <a:lnTo>
                    <a:pt x="541" y="564"/>
                  </a:lnTo>
                  <a:lnTo>
                    <a:pt x="541" y="566"/>
                  </a:lnTo>
                  <a:lnTo>
                    <a:pt x="542" y="566"/>
                  </a:lnTo>
                  <a:lnTo>
                    <a:pt x="542" y="567"/>
                  </a:lnTo>
                  <a:lnTo>
                    <a:pt x="544" y="567"/>
                  </a:lnTo>
                  <a:moveTo>
                    <a:pt x="615" y="527"/>
                  </a:moveTo>
                  <a:lnTo>
                    <a:pt x="616" y="526"/>
                  </a:lnTo>
                  <a:lnTo>
                    <a:pt x="615" y="526"/>
                  </a:lnTo>
                  <a:lnTo>
                    <a:pt x="615" y="527"/>
                  </a:lnTo>
                  <a:moveTo>
                    <a:pt x="613" y="542"/>
                  </a:moveTo>
                  <a:lnTo>
                    <a:pt x="615" y="542"/>
                  </a:lnTo>
                  <a:lnTo>
                    <a:pt x="616" y="542"/>
                  </a:lnTo>
                  <a:lnTo>
                    <a:pt x="618" y="542"/>
                  </a:lnTo>
                  <a:lnTo>
                    <a:pt x="619" y="542"/>
                  </a:lnTo>
                  <a:lnTo>
                    <a:pt x="619" y="541"/>
                  </a:lnTo>
                  <a:lnTo>
                    <a:pt x="619" y="539"/>
                  </a:lnTo>
                  <a:lnTo>
                    <a:pt x="618" y="539"/>
                  </a:lnTo>
                  <a:lnTo>
                    <a:pt x="618" y="538"/>
                  </a:lnTo>
                  <a:lnTo>
                    <a:pt x="616" y="538"/>
                  </a:lnTo>
                  <a:lnTo>
                    <a:pt x="616" y="536"/>
                  </a:lnTo>
                  <a:lnTo>
                    <a:pt x="615" y="536"/>
                  </a:lnTo>
                  <a:lnTo>
                    <a:pt x="615" y="535"/>
                  </a:lnTo>
                  <a:lnTo>
                    <a:pt x="613" y="535"/>
                  </a:lnTo>
                  <a:lnTo>
                    <a:pt x="613" y="536"/>
                  </a:lnTo>
                  <a:lnTo>
                    <a:pt x="612" y="536"/>
                  </a:lnTo>
                  <a:lnTo>
                    <a:pt x="612" y="538"/>
                  </a:lnTo>
                  <a:lnTo>
                    <a:pt x="612" y="539"/>
                  </a:lnTo>
                  <a:lnTo>
                    <a:pt x="610" y="539"/>
                  </a:lnTo>
                  <a:lnTo>
                    <a:pt x="612" y="541"/>
                  </a:lnTo>
                  <a:lnTo>
                    <a:pt x="612" y="542"/>
                  </a:lnTo>
                  <a:lnTo>
                    <a:pt x="613" y="542"/>
                  </a:lnTo>
                  <a:moveTo>
                    <a:pt x="748" y="1254"/>
                  </a:moveTo>
                  <a:lnTo>
                    <a:pt x="746" y="1253"/>
                  </a:lnTo>
                  <a:lnTo>
                    <a:pt x="745" y="1253"/>
                  </a:lnTo>
                  <a:lnTo>
                    <a:pt x="745" y="1254"/>
                  </a:lnTo>
                  <a:lnTo>
                    <a:pt x="746" y="1254"/>
                  </a:lnTo>
                  <a:lnTo>
                    <a:pt x="748" y="1254"/>
                  </a:lnTo>
                  <a:moveTo>
                    <a:pt x="813" y="1161"/>
                  </a:moveTo>
                  <a:lnTo>
                    <a:pt x="813" y="1161"/>
                  </a:lnTo>
                  <a:lnTo>
                    <a:pt x="813" y="1160"/>
                  </a:lnTo>
                  <a:lnTo>
                    <a:pt x="813" y="1158"/>
                  </a:lnTo>
                  <a:lnTo>
                    <a:pt x="811" y="1158"/>
                  </a:lnTo>
                  <a:lnTo>
                    <a:pt x="811" y="1157"/>
                  </a:lnTo>
                  <a:lnTo>
                    <a:pt x="810" y="1155"/>
                  </a:lnTo>
                  <a:lnTo>
                    <a:pt x="810" y="1157"/>
                  </a:lnTo>
                  <a:lnTo>
                    <a:pt x="808" y="1157"/>
                  </a:lnTo>
                  <a:lnTo>
                    <a:pt x="808" y="1158"/>
                  </a:lnTo>
                  <a:lnTo>
                    <a:pt x="807" y="1158"/>
                  </a:lnTo>
                  <a:lnTo>
                    <a:pt x="807" y="1160"/>
                  </a:lnTo>
                  <a:lnTo>
                    <a:pt x="807" y="1161"/>
                  </a:lnTo>
                  <a:lnTo>
                    <a:pt x="805" y="1161"/>
                  </a:lnTo>
                  <a:lnTo>
                    <a:pt x="805" y="1163"/>
                  </a:lnTo>
                  <a:lnTo>
                    <a:pt x="807" y="1163"/>
                  </a:lnTo>
                  <a:lnTo>
                    <a:pt x="807" y="1164"/>
                  </a:lnTo>
                  <a:lnTo>
                    <a:pt x="808" y="1164"/>
                  </a:lnTo>
                  <a:lnTo>
                    <a:pt x="808" y="1165"/>
                  </a:lnTo>
                  <a:lnTo>
                    <a:pt x="808" y="1167"/>
                  </a:lnTo>
                  <a:lnTo>
                    <a:pt x="810" y="1167"/>
                  </a:lnTo>
                  <a:lnTo>
                    <a:pt x="811" y="1167"/>
                  </a:lnTo>
                  <a:lnTo>
                    <a:pt x="813" y="1167"/>
                  </a:lnTo>
                  <a:lnTo>
                    <a:pt x="813" y="1165"/>
                  </a:lnTo>
                  <a:lnTo>
                    <a:pt x="813" y="1165"/>
                  </a:lnTo>
                  <a:lnTo>
                    <a:pt x="813" y="1164"/>
                  </a:lnTo>
                  <a:lnTo>
                    <a:pt x="813" y="1163"/>
                  </a:lnTo>
                  <a:lnTo>
                    <a:pt x="813" y="1161"/>
                  </a:lnTo>
                  <a:moveTo>
                    <a:pt x="789" y="1651"/>
                  </a:moveTo>
                  <a:lnTo>
                    <a:pt x="788" y="1651"/>
                  </a:lnTo>
                  <a:lnTo>
                    <a:pt x="786" y="1651"/>
                  </a:lnTo>
                  <a:lnTo>
                    <a:pt x="786" y="1653"/>
                  </a:lnTo>
                  <a:lnTo>
                    <a:pt x="786" y="1654"/>
                  </a:lnTo>
                  <a:lnTo>
                    <a:pt x="788" y="1654"/>
                  </a:lnTo>
                  <a:lnTo>
                    <a:pt x="788" y="1653"/>
                  </a:lnTo>
                  <a:lnTo>
                    <a:pt x="788" y="1651"/>
                  </a:lnTo>
                  <a:lnTo>
                    <a:pt x="789" y="1653"/>
                  </a:lnTo>
                  <a:lnTo>
                    <a:pt x="789" y="1651"/>
                  </a:lnTo>
                  <a:moveTo>
                    <a:pt x="793" y="1674"/>
                  </a:moveTo>
                  <a:lnTo>
                    <a:pt x="792" y="1674"/>
                  </a:lnTo>
                  <a:lnTo>
                    <a:pt x="792" y="1675"/>
                  </a:lnTo>
                  <a:lnTo>
                    <a:pt x="793" y="1675"/>
                  </a:lnTo>
                  <a:lnTo>
                    <a:pt x="793" y="1674"/>
                  </a:lnTo>
                  <a:moveTo>
                    <a:pt x="798" y="1612"/>
                  </a:moveTo>
                  <a:lnTo>
                    <a:pt x="799" y="1612"/>
                  </a:lnTo>
                  <a:lnTo>
                    <a:pt x="799" y="1610"/>
                  </a:lnTo>
                  <a:lnTo>
                    <a:pt x="801" y="1610"/>
                  </a:lnTo>
                  <a:lnTo>
                    <a:pt x="801" y="1609"/>
                  </a:lnTo>
                  <a:lnTo>
                    <a:pt x="799" y="1609"/>
                  </a:lnTo>
                  <a:lnTo>
                    <a:pt x="799" y="1610"/>
                  </a:lnTo>
                  <a:lnTo>
                    <a:pt x="798" y="1610"/>
                  </a:lnTo>
                  <a:lnTo>
                    <a:pt x="798" y="1612"/>
                  </a:lnTo>
                  <a:moveTo>
                    <a:pt x="798" y="1616"/>
                  </a:moveTo>
                  <a:lnTo>
                    <a:pt x="799" y="1616"/>
                  </a:lnTo>
                  <a:lnTo>
                    <a:pt x="798" y="1616"/>
                  </a:lnTo>
                  <a:lnTo>
                    <a:pt x="798" y="1616"/>
                  </a:lnTo>
                  <a:moveTo>
                    <a:pt x="795" y="1625"/>
                  </a:moveTo>
                  <a:lnTo>
                    <a:pt x="795" y="1623"/>
                  </a:lnTo>
                  <a:lnTo>
                    <a:pt x="796" y="1622"/>
                  </a:lnTo>
                  <a:lnTo>
                    <a:pt x="795" y="1622"/>
                  </a:lnTo>
                  <a:lnTo>
                    <a:pt x="795" y="1623"/>
                  </a:lnTo>
                  <a:lnTo>
                    <a:pt x="793" y="1625"/>
                  </a:lnTo>
                  <a:lnTo>
                    <a:pt x="792" y="1625"/>
                  </a:lnTo>
                  <a:lnTo>
                    <a:pt x="792" y="1626"/>
                  </a:lnTo>
                  <a:lnTo>
                    <a:pt x="792" y="1628"/>
                  </a:lnTo>
                  <a:lnTo>
                    <a:pt x="791" y="1628"/>
                  </a:lnTo>
                  <a:lnTo>
                    <a:pt x="792" y="1629"/>
                  </a:lnTo>
                  <a:lnTo>
                    <a:pt x="792" y="1628"/>
                  </a:lnTo>
                  <a:lnTo>
                    <a:pt x="793" y="1626"/>
                  </a:lnTo>
                  <a:lnTo>
                    <a:pt x="795" y="1625"/>
                  </a:lnTo>
                  <a:moveTo>
                    <a:pt x="802" y="1694"/>
                  </a:moveTo>
                  <a:lnTo>
                    <a:pt x="801" y="1694"/>
                  </a:lnTo>
                  <a:lnTo>
                    <a:pt x="801" y="1696"/>
                  </a:lnTo>
                  <a:lnTo>
                    <a:pt x="802" y="1696"/>
                  </a:lnTo>
                  <a:lnTo>
                    <a:pt x="802" y="1694"/>
                  </a:lnTo>
                  <a:moveTo>
                    <a:pt x="802" y="1688"/>
                  </a:moveTo>
                  <a:lnTo>
                    <a:pt x="801" y="1688"/>
                  </a:lnTo>
                  <a:lnTo>
                    <a:pt x="799" y="1687"/>
                  </a:lnTo>
                  <a:lnTo>
                    <a:pt x="798" y="1687"/>
                  </a:lnTo>
                  <a:lnTo>
                    <a:pt x="798" y="1687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5" y="1687"/>
                  </a:lnTo>
                  <a:lnTo>
                    <a:pt x="795" y="1687"/>
                  </a:lnTo>
                  <a:lnTo>
                    <a:pt x="796" y="1687"/>
                  </a:lnTo>
                  <a:lnTo>
                    <a:pt x="798" y="1687"/>
                  </a:lnTo>
                  <a:lnTo>
                    <a:pt x="798" y="1688"/>
                  </a:lnTo>
                  <a:lnTo>
                    <a:pt x="798" y="1690"/>
                  </a:lnTo>
                  <a:lnTo>
                    <a:pt x="798" y="1691"/>
                  </a:lnTo>
                  <a:lnTo>
                    <a:pt x="799" y="1691"/>
                  </a:lnTo>
                  <a:lnTo>
                    <a:pt x="799" y="1693"/>
                  </a:lnTo>
                  <a:lnTo>
                    <a:pt x="801" y="1691"/>
                  </a:lnTo>
                  <a:lnTo>
                    <a:pt x="799" y="1691"/>
                  </a:lnTo>
                  <a:lnTo>
                    <a:pt x="799" y="1690"/>
                  </a:lnTo>
                  <a:lnTo>
                    <a:pt x="801" y="1690"/>
                  </a:lnTo>
                  <a:lnTo>
                    <a:pt x="802" y="1690"/>
                  </a:lnTo>
                  <a:lnTo>
                    <a:pt x="802" y="1688"/>
                  </a:lnTo>
                  <a:moveTo>
                    <a:pt x="802" y="1687"/>
                  </a:moveTo>
                  <a:lnTo>
                    <a:pt x="801" y="1687"/>
                  </a:lnTo>
                  <a:lnTo>
                    <a:pt x="801" y="1687"/>
                  </a:lnTo>
                  <a:lnTo>
                    <a:pt x="802" y="1687"/>
                  </a:lnTo>
                  <a:moveTo>
                    <a:pt x="804" y="1578"/>
                  </a:moveTo>
                  <a:lnTo>
                    <a:pt x="802" y="1579"/>
                  </a:lnTo>
                  <a:lnTo>
                    <a:pt x="804" y="1579"/>
                  </a:lnTo>
                  <a:lnTo>
                    <a:pt x="804" y="1578"/>
                  </a:lnTo>
                  <a:moveTo>
                    <a:pt x="799" y="1700"/>
                  </a:moveTo>
                  <a:lnTo>
                    <a:pt x="798" y="1702"/>
                  </a:lnTo>
                  <a:lnTo>
                    <a:pt x="799" y="1702"/>
                  </a:lnTo>
                  <a:lnTo>
                    <a:pt x="799" y="1700"/>
                  </a:lnTo>
                  <a:moveTo>
                    <a:pt x="804" y="1706"/>
                  </a:moveTo>
                  <a:lnTo>
                    <a:pt x="802" y="1706"/>
                  </a:lnTo>
                  <a:lnTo>
                    <a:pt x="802" y="1708"/>
                  </a:lnTo>
                  <a:lnTo>
                    <a:pt x="804" y="1708"/>
                  </a:lnTo>
                  <a:lnTo>
                    <a:pt x="804" y="1706"/>
                  </a:lnTo>
                  <a:moveTo>
                    <a:pt x="808" y="1709"/>
                  </a:moveTo>
                  <a:lnTo>
                    <a:pt x="807" y="1709"/>
                  </a:lnTo>
                  <a:lnTo>
                    <a:pt x="807" y="1711"/>
                  </a:lnTo>
                  <a:lnTo>
                    <a:pt x="808" y="1711"/>
                  </a:lnTo>
                  <a:lnTo>
                    <a:pt x="808" y="1709"/>
                  </a:lnTo>
                  <a:moveTo>
                    <a:pt x="813" y="1700"/>
                  </a:moveTo>
                  <a:lnTo>
                    <a:pt x="811" y="1700"/>
                  </a:lnTo>
                  <a:lnTo>
                    <a:pt x="810" y="1700"/>
                  </a:lnTo>
                  <a:lnTo>
                    <a:pt x="810" y="1702"/>
                  </a:lnTo>
                  <a:lnTo>
                    <a:pt x="808" y="1702"/>
                  </a:lnTo>
                  <a:lnTo>
                    <a:pt x="808" y="1703"/>
                  </a:lnTo>
                  <a:lnTo>
                    <a:pt x="807" y="1703"/>
                  </a:lnTo>
                  <a:lnTo>
                    <a:pt x="807" y="1705"/>
                  </a:lnTo>
                  <a:lnTo>
                    <a:pt x="805" y="1705"/>
                  </a:lnTo>
                  <a:lnTo>
                    <a:pt x="805" y="1703"/>
                  </a:lnTo>
                  <a:lnTo>
                    <a:pt x="804" y="1703"/>
                  </a:lnTo>
                  <a:lnTo>
                    <a:pt x="802" y="1703"/>
                  </a:lnTo>
                  <a:lnTo>
                    <a:pt x="802" y="1705"/>
                  </a:lnTo>
                  <a:lnTo>
                    <a:pt x="804" y="1705"/>
                  </a:lnTo>
                  <a:lnTo>
                    <a:pt x="805" y="1705"/>
                  </a:lnTo>
                  <a:lnTo>
                    <a:pt x="805" y="1706"/>
                  </a:lnTo>
                  <a:lnTo>
                    <a:pt x="805" y="1708"/>
                  </a:lnTo>
                  <a:lnTo>
                    <a:pt x="807" y="1708"/>
                  </a:lnTo>
                  <a:lnTo>
                    <a:pt x="807" y="1706"/>
                  </a:lnTo>
                  <a:lnTo>
                    <a:pt x="808" y="1706"/>
                  </a:lnTo>
                  <a:lnTo>
                    <a:pt x="810" y="1706"/>
                  </a:lnTo>
                  <a:lnTo>
                    <a:pt x="810" y="1705"/>
                  </a:lnTo>
                  <a:lnTo>
                    <a:pt x="811" y="1705"/>
                  </a:lnTo>
                  <a:lnTo>
                    <a:pt x="811" y="1703"/>
                  </a:lnTo>
                  <a:lnTo>
                    <a:pt x="813" y="1703"/>
                  </a:lnTo>
                  <a:lnTo>
                    <a:pt x="813" y="1702"/>
                  </a:lnTo>
                  <a:lnTo>
                    <a:pt x="813" y="1700"/>
                  </a:lnTo>
                  <a:moveTo>
                    <a:pt x="826" y="1687"/>
                  </a:moveTo>
                  <a:lnTo>
                    <a:pt x="827" y="1687"/>
                  </a:lnTo>
                  <a:lnTo>
                    <a:pt x="827" y="1687"/>
                  </a:lnTo>
                  <a:lnTo>
                    <a:pt x="826" y="1687"/>
                  </a:lnTo>
                  <a:moveTo>
                    <a:pt x="848" y="1644"/>
                  </a:moveTo>
                  <a:lnTo>
                    <a:pt x="850" y="1644"/>
                  </a:lnTo>
                  <a:lnTo>
                    <a:pt x="848" y="1643"/>
                  </a:lnTo>
                  <a:lnTo>
                    <a:pt x="848" y="1644"/>
                  </a:lnTo>
                  <a:moveTo>
                    <a:pt x="885" y="1171"/>
                  </a:moveTo>
                  <a:lnTo>
                    <a:pt x="884" y="1170"/>
                  </a:lnTo>
                  <a:lnTo>
                    <a:pt x="884" y="1171"/>
                  </a:lnTo>
                  <a:lnTo>
                    <a:pt x="885" y="1171"/>
                  </a:lnTo>
                  <a:moveTo>
                    <a:pt x="907" y="1502"/>
                  </a:moveTo>
                  <a:lnTo>
                    <a:pt x="906" y="1502"/>
                  </a:lnTo>
                  <a:lnTo>
                    <a:pt x="906" y="1504"/>
                  </a:lnTo>
                  <a:lnTo>
                    <a:pt x="907" y="1504"/>
                  </a:lnTo>
                  <a:lnTo>
                    <a:pt x="907" y="1502"/>
                  </a:lnTo>
                  <a:moveTo>
                    <a:pt x="909" y="1499"/>
                  </a:moveTo>
                  <a:lnTo>
                    <a:pt x="907" y="1498"/>
                  </a:lnTo>
                  <a:lnTo>
                    <a:pt x="907" y="1499"/>
                  </a:lnTo>
                  <a:lnTo>
                    <a:pt x="909" y="1499"/>
                  </a:lnTo>
                  <a:moveTo>
                    <a:pt x="910" y="1496"/>
                  </a:moveTo>
                  <a:lnTo>
                    <a:pt x="909" y="1498"/>
                  </a:lnTo>
                  <a:lnTo>
                    <a:pt x="910" y="1498"/>
                  </a:lnTo>
                  <a:lnTo>
                    <a:pt x="910" y="1496"/>
                  </a:lnTo>
                  <a:moveTo>
                    <a:pt x="910" y="1492"/>
                  </a:moveTo>
                  <a:lnTo>
                    <a:pt x="909" y="1492"/>
                  </a:lnTo>
                  <a:lnTo>
                    <a:pt x="909" y="1493"/>
                  </a:lnTo>
                  <a:lnTo>
                    <a:pt x="909" y="1495"/>
                  </a:lnTo>
                  <a:lnTo>
                    <a:pt x="910" y="1495"/>
                  </a:lnTo>
                  <a:lnTo>
                    <a:pt x="910" y="1493"/>
                  </a:lnTo>
                  <a:lnTo>
                    <a:pt x="910" y="1492"/>
                  </a:lnTo>
                  <a:moveTo>
                    <a:pt x="965" y="1247"/>
                  </a:moveTo>
                  <a:lnTo>
                    <a:pt x="963" y="1247"/>
                  </a:lnTo>
                  <a:lnTo>
                    <a:pt x="965" y="1248"/>
                  </a:lnTo>
                  <a:lnTo>
                    <a:pt x="965" y="1247"/>
                  </a:lnTo>
                  <a:moveTo>
                    <a:pt x="971" y="1248"/>
                  </a:moveTo>
                  <a:lnTo>
                    <a:pt x="969" y="1248"/>
                  </a:lnTo>
                  <a:lnTo>
                    <a:pt x="968" y="1248"/>
                  </a:lnTo>
                  <a:lnTo>
                    <a:pt x="968" y="1250"/>
                  </a:lnTo>
                  <a:lnTo>
                    <a:pt x="969" y="1250"/>
                  </a:lnTo>
                  <a:lnTo>
                    <a:pt x="971" y="1250"/>
                  </a:lnTo>
                  <a:lnTo>
                    <a:pt x="971" y="1248"/>
                  </a:lnTo>
                  <a:moveTo>
                    <a:pt x="975" y="1251"/>
                  </a:moveTo>
                  <a:lnTo>
                    <a:pt x="974" y="1251"/>
                  </a:lnTo>
                  <a:lnTo>
                    <a:pt x="974" y="1253"/>
                  </a:lnTo>
                  <a:lnTo>
                    <a:pt x="974" y="1254"/>
                  </a:lnTo>
                  <a:lnTo>
                    <a:pt x="972" y="1256"/>
                  </a:lnTo>
                  <a:lnTo>
                    <a:pt x="974" y="1256"/>
                  </a:lnTo>
                  <a:lnTo>
                    <a:pt x="974" y="1254"/>
                  </a:lnTo>
                  <a:lnTo>
                    <a:pt x="975" y="1253"/>
                  </a:lnTo>
                  <a:lnTo>
                    <a:pt x="975" y="1251"/>
                  </a:lnTo>
                  <a:moveTo>
                    <a:pt x="980" y="1248"/>
                  </a:moveTo>
                  <a:lnTo>
                    <a:pt x="980" y="1247"/>
                  </a:lnTo>
                  <a:lnTo>
                    <a:pt x="978" y="1245"/>
                  </a:lnTo>
                  <a:lnTo>
                    <a:pt x="978" y="1247"/>
                  </a:lnTo>
                  <a:lnTo>
                    <a:pt x="977" y="1247"/>
                  </a:lnTo>
                  <a:lnTo>
                    <a:pt x="977" y="1248"/>
                  </a:lnTo>
                  <a:lnTo>
                    <a:pt x="975" y="1248"/>
                  </a:lnTo>
                  <a:lnTo>
                    <a:pt x="974" y="1248"/>
                  </a:lnTo>
                  <a:lnTo>
                    <a:pt x="972" y="1248"/>
                  </a:lnTo>
                  <a:lnTo>
                    <a:pt x="972" y="1250"/>
                  </a:lnTo>
                  <a:lnTo>
                    <a:pt x="974" y="1250"/>
                  </a:lnTo>
                  <a:lnTo>
                    <a:pt x="975" y="1248"/>
                  </a:lnTo>
                  <a:lnTo>
                    <a:pt x="975" y="1250"/>
                  </a:lnTo>
                  <a:lnTo>
                    <a:pt x="977" y="1250"/>
                  </a:lnTo>
                  <a:lnTo>
                    <a:pt x="977" y="1248"/>
                  </a:lnTo>
                  <a:lnTo>
                    <a:pt x="978" y="1248"/>
                  </a:lnTo>
                  <a:lnTo>
                    <a:pt x="980" y="1248"/>
                  </a:lnTo>
                  <a:moveTo>
                    <a:pt x="981" y="1433"/>
                  </a:moveTo>
                  <a:lnTo>
                    <a:pt x="980" y="1431"/>
                  </a:lnTo>
                  <a:lnTo>
                    <a:pt x="980" y="1433"/>
                  </a:lnTo>
                  <a:lnTo>
                    <a:pt x="981" y="1433"/>
                  </a:lnTo>
                  <a:moveTo>
                    <a:pt x="982" y="1247"/>
                  </a:moveTo>
                  <a:lnTo>
                    <a:pt x="981" y="1247"/>
                  </a:lnTo>
                  <a:lnTo>
                    <a:pt x="981" y="1248"/>
                  </a:lnTo>
                  <a:lnTo>
                    <a:pt x="982" y="1248"/>
                  </a:lnTo>
                  <a:lnTo>
                    <a:pt x="982" y="1247"/>
                  </a:lnTo>
                  <a:moveTo>
                    <a:pt x="1015" y="1256"/>
                  </a:moveTo>
                  <a:lnTo>
                    <a:pt x="1014" y="1256"/>
                  </a:lnTo>
                  <a:lnTo>
                    <a:pt x="1014" y="1257"/>
                  </a:lnTo>
                  <a:lnTo>
                    <a:pt x="1015" y="1257"/>
                  </a:lnTo>
                  <a:lnTo>
                    <a:pt x="1015" y="1256"/>
                  </a:lnTo>
                  <a:moveTo>
                    <a:pt x="760" y="659"/>
                  </a:moveTo>
                  <a:lnTo>
                    <a:pt x="757" y="660"/>
                  </a:lnTo>
                  <a:lnTo>
                    <a:pt x="757" y="662"/>
                  </a:lnTo>
                  <a:lnTo>
                    <a:pt x="758" y="660"/>
                  </a:lnTo>
                  <a:lnTo>
                    <a:pt x="760" y="660"/>
                  </a:lnTo>
                  <a:lnTo>
                    <a:pt x="761" y="660"/>
                  </a:lnTo>
                  <a:lnTo>
                    <a:pt x="761" y="659"/>
                  </a:lnTo>
                  <a:lnTo>
                    <a:pt x="760" y="659"/>
                  </a:lnTo>
                  <a:moveTo>
                    <a:pt x="99" y="529"/>
                  </a:moveTo>
                  <a:lnTo>
                    <a:pt x="101" y="529"/>
                  </a:lnTo>
                  <a:lnTo>
                    <a:pt x="99" y="527"/>
                  </a:lnTo>
                  <a:lnTo>
                    <a:pt x="99" y="529"/>
                  </a:lnTo>
                  <a:moveTo>
                    <a:pt x="557" y="524"/>
                  </a:moveTo>
                  <a:lnTo>
                    <a:pt x="557" y="523"/>
                  </a:lnTo>
                  <a:lnTo>
                    <a:pt x="556" y="521"/>
                  </a:lnTo>
                  <a:lnTo>
                    <a:pt x="556" y="523"/>
                  </a:lnTo>
                  <a:lnTo>
                    <a:pt x="554" y="523"/>
                  </a:lnTo>
                  <a:lnTo>
                    <a:pt x="554" y="524"/>
                  </a:lnTo>
                  <a:lnTo>
                    <a:pt x="556" y="526"/>
                  </a:lnTo>
                  <a:lnTo>
                    <a:pt x="557" y="526"/>
                  </a:lnTo>
                  <a:lnTo>
                    <a:pt x="557" y="524"/>
                  </a:lnTo>
                  <a:moveTo>
                    <a:pt x="668" y="504"/>
                  </a:moveTo>
                  <a:lnTo>
                    <a:pt x="666" y="504"/>
                  </a:lnTo>
                  <a:lnTo>
                    <a:pt x="666" y="505"/>
                  </a:lnTo>
                  <a:lnTo>
                    <a:pt x="668" y="505"/>
                  </a:lnTo>
                  <a:lnTo>
                    <a:pt x="668" y="504"/>
                  </a:lnTo>
                  <a:moveTo>
                    <a:pt x="408" y="505"/>
                  </a:moveTo>
                  <a:lnTo>
                    <a:pt x="410" y="505"/>
                  </a:lnTo>
                  <a:lnTo>
                    <a:pt x="408" y="504"/>
                  </a:lnTo>
                  <a:lnTo>
                    <a:pt x="408" y="505"/>
                  </a:lnTo>
                  <a:moveTo>
                    <a:pt x="647" y="646"/>
                  </a:moveTo>
                  <a:lnTo>
                    <a:pt x="646" y="647"/>
                  </a:lnTo>
                  <a:lnTo>
                    <a:pt x="647" y="647"/>
                  </a:lnTo>
                  <a:lnTo>
                    <a:pt x="647" y="646"/>
                  </a:lnTo>
                  <a:moveTo>
                    <a:pt x="407" y="507"/>
                  </a:moveTo>
                  <a:lnTo>
                    <a:pt x="408" y="505"/>
                  </a:lnTo>
                  <a:lnTo>
                    <a:pt x="407" y="505"/>
                  </a:lnTo>
                  <a:lnTo>
                    <a:pt x="407" y="507"/>
                  </a:lnTo>
                  <a:moveTo>
                    <a:pt x="932" y="499"/>
                  </a:moveTo>
                  <a:lnTo>
                    <a:pt x="932" y="501"/>
                  </a:lnTo>
                  <a:lnTo>
                    <a:pt x="934" y="501"/>
                  </a:lnTo>
                  <a:lnTo>
                    <a:pt x="934" y="502"/>
                  </a:lnTo>
                  <a:lnTo>
                    <a:pt x="935" y="502"/>
                  </a:lnTo>
                  <a:lnTo>
                    <a:pt x="938" y="504"/>
                  </a:lnTo>
                  <a:lnTo>
                    <a:pt x="940" y="504"/>
                  </a:lnTo>
                  <a:lnTo>
                    <a:pt x="940" y="502"/>
                  </a:lnTo>
                  <a:lnTo>
                    <a:pt x="941" y="502"/>
                  </a:lnTo>
                  <a:lnTo>
                    <a:pt x="941" y="504"/>
                  </a:lnTo>
                  <a:lnTo>
                    <a:pt x="940" y="505"/>
                  </a:lnTo>
                  <a:lnTo>
                    <a:pt x="941" y="505"/>
                  </a:lnTo>
                  <a:lnTo>
                    <a:pt x="943" y="504"/>
                  </a:lnTo>
                  <a:lnTo>
                    <a:pt x="943" y="505"/>
                  </a:lnTo>
                  <a:lnTo>
                    <a:pt x="944" y="504"/>
                  </a:lnTo>
                  <a:lnTo>
                    <a:pt x="944" y="502"/>
                  </a:lnTo>
                  <a:lnTo>
                    <a:pt x="946" y="502"/>
                  </a:lnTo>
                  <a:lnTo>
                    <a:pt x="946" y="504"/>
                  </a:lnTo>
                  <a:lnTo>
                    <a:pt x="944" y="504"/>
                  </a:lnTo>
                  <a:lnTo>
                    <a:pt x="944" y="505"/>
                  </a:lnTo>
                  <a:lnTo>
                    <a:pt x="946" y="507"/>
                  </a:lnTo>
                  <a:lnTo>
                    <a:pt x="943" y="507"/>
                  </a:lnTo>
                  <a:lnTo>
                    <a:pt x="941" y="507"/>
                  </a:lnTo>
                  <a:lnTo>
                    <a:pt x="940" y="507"/>
                  </a:lnTo>
                  <a:lnTo>
                    <a:pt x="938" y="505"/>
                  </a:lnTo>
                  <a:lnTo>
                    <a:pt x="938" y="507"/>
                  </a:lnTo>
                  <a:lnTo>
                    <a:pt x="938" y="508"/>
                  </a:lnTo>
                  <a:lnTo>
                    <a:pt x="940" y="508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3" y="510"/>
                  </a:lnTo>
                  <a:lnTo>
                    <a:pt x="944" y="511"/>
                  </a:lnTo>
                  <a:lnTo>
                    <a:pt x="944" y="510"/>
                  </a:lnTo>
                  <a:lnTo>
                    <a:pt x="946" y="510"/>
                  </a:lnTo>
                  <a:lnTo>
                    <a:pt x="947" y="510"/>
                  </a:lnTo>
                  <a:lnTo>
                    <a:pt x="949" y="508"/>
                  </a:lnTo>
                  <a:lnTo>
                    <a:pt x="950" y="508"/>
                  </a:lnTo>
                  <a:lnTo>
                    <a:pt x="953" y="507"/>
                  </a:lnTo>
                  <a:lnTo>
                    <a:pt x="954" y="505"/>
                  </a:lnTo>
                  <a:lnTo>
                    <a:pt x="956" y="505"/>
                  </a:lnTo>
                  <a:lnTo>
                    <a:pt x="956" y="504"/>
                  </a:lnTo>
                  <a:lnTo>
                    <a:pt x="956" y="502"/>
                  </a:lnTo>
                  <a:lnTo>
                    <a:pt x="956" y="501"/>
                  </a:lnTo>
                  <a:lnTo>
                    <a:pt x="956" y="499"/>
                  </a:lnTo>
                  <a:lnTo>
                    <a:pt x="956" y="498"/>
                  </a:lnTo>
                  <a:lnTo>
                    <a:pt x="954" y="498"/>
                  </a:lnTo>
                  <a:lnTo>
                    <a:pt x="953" y="498"/>
                  </a:lnTo>
                  <a:lnTo>
                    <a:pt x="953" y="496"/>
                  </a:lnTo>
                  <a:lnTo>
                    <a:pt x="951" y="496"/>
                  </a:lnTo>
                  <a:lnTo>
                    <a:pt x="951" y="495"/>
                  </a:lnTo>
                  <a:lnTo>
                    <a:pt x="950" y="495"/>
                  </a:lnTo>
                  <a:lnTo>
                    <a:pt x="950" y="493"/>
                  </a:lnTo>
                  <a:lnTo>
                    <a:pt x="949" y="492"/>
                  </a:lnTo>
                  <a:lnTo>
                    <a:pt x="947" y="490"/>
                  </a:lnTo>
                  <a:lnTo>
                    <a:pt x="947" y="489"/>
                  </a:lnTo>
                  <a:lnTo>
                    <a:pt x="946" y="489"/>
                  </a:lnTo>
                  <a:lnTo>
                    <a:pt x="944" y="487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38" y="486"/>
                  </a:lnTo>
                  <a:lnTo>
                    <a:pt x="937" y="486"/>
                  </a:lnTo>
                  <a:lnTo>
                    <a:pt x="935" y="487"/>
                  </a:lnTo>
                  <a:lnTo>
                    <a:pt x="934" y="487"/>
                  </a:lnTo>
                  <a:lnTo>
                    <a:pt x="934" y="489"/>
                  </a:lnTo>
                  <a:lnTo>
                    <a:pt x="934" y="492"/>
                  </a:lnTo>
                  <a:lnTo>
                    <a:pt x="934" y="493"/>
                  </a:lnTo>
                  <a:lnTo>
                    <a:pt x="937" y="495"/>
                  </a:lnTo>
                  <a:lnTo>
                    <a:pt x="935" y="495"/>
                  </a:lnTo>
                  <a:lnTo>
                    <a:pt x="934" y="495"/>
                  </a:lnTo>
                  <a:lnTo>
                    <a:pt x="934" y="496"/>
                  </a:lnTo>
                  <a:lnTo>
                    <a:pt x="932" y="496"/>
                  </a:lnTo>
                  <a:lnTo>
                    <a:pt x="934" y="498"/>
                  </a:lnTo>
                  <a:lnTo>
                    <a:pt x="935" y="499"/>
                  </a:lnTo>
                  <a:lnTo>
                    <a:pt x="937" y="499"/>
                  </a:lnTo>
                  <a:lnTo>
                    <a:pt x="937" y="501"/>
                  </a:lnTo>
                  <a:lnTo>
                    <a:pt x="935" y="501"/>
                  </a:lnTo>
                  <a:lnTo>
                    <a:pt x="935" y="499"/>
                  </a:lnTo>
                  <a:lnTo>
                    <a:pt x="934" y="499"/>
                  </a:lnTo>
                  <a:lnTo>
                    <a:pt x="932" y="499"/>
                  </a:lnTo>
                  <a:moveTo>
                    <a:pt x="743" y="501"/>
                  </a:moveTo>
                  <a:lnTo>
                    <a:pt x="742" y="501"/>
                  </a:lnTo>
                  <a:lnTo>
                    <a:pt x="742" y="502"/>
                  </a:lnTo>
                  <a:lnTo>
                    <a:pt x="743" y="502"/>
                  </a:lnTo>
                  <a:lnTo>
                    <a:pt x="745" y="502"/>
                  </a:lnTo>
                  <a:lnTo>
                    <a:pt x="745" y="501"/>
                  </a:lnTo>
                  <a:lnTo>
                    <a:pt x="746" y="502"/>
                  </a:lnTo>
                  <a:lnTo>
                    <a:pt x="749" y="502"/>
                  </a:lnTo>
                  <a:lnTo>
                    <a:pt x="751" y="501"/>
                  </a:lnTo>
                  <a:lnTo>
                    <a:pt x="751" y="499"/>
                  </a:lnTo>
                  <a:lnTo>
                    <a:pt x="751" y="498"/>
                  </a:lnTo>
                  <a:lnTo>
                    <a:pt x="749" y="498"/>
                  </a:lnTo>
                  <a:lnTo>
                    <a:pt x="748" y="498"/>
                  </a:lnTo>
                  <a:lnTo>
                    <a:pt x="748" y="499"/>
                  </a:lnTo>
                  <a:lnTo>
                    <a:pt x="746" y="499"/>
                  </a:lnTo>
                  <a:lnTo>
                    <a:pt x="745" y="499"/>
                  </a:lnTo>
                  <a:lnTo>
                    <a:pt x="745" y="498"/>
                  </a:lnTo>
                  <a:lnTo>
                    <a:pt x="743" y="498"/>
                  </a:lnTo>
                  <a:lnTo>
                    <a:pt x="742" y="498"/>
                  </a:lnTo>
                  <a:lnTo>
                    <a:pt x="742" y="499"/>
                  </a:lnTo>
                  <a:lnTo>
                    <a:pt x="743" y="499"/>
                  </a:lnTo>
                  <a:lnTo>
                    <a:pt x="743" y="501"/>
                  </a:lnTo>
                  <a:moveTo>
                    <a:pt x="1842" y="504"/>
                  </a:moveTo>
                  <a:lnTo>
                    <a:pt x="1842" y="502"/>
                  </a:lnTo>
                  <a:lnTo>
                    <a:pt x="1842" y="504"/>
                  </a:lnTo>
                  <a:lnTo>
                    <a:pt x="1842" y="504"/>
                  </a:lnTo>
                  <a:moveTo>
                    <a:pt x="1793" y="498"/>
                  </a:moveTo>
                  <a:lnTo>
                    <a:pt x="1795" y="498"/>
                  </a:lnTo>
                  <a:lnTo>
                    <a:pt x="1795" y="496"/>
                  </a:lnTo>
                  <a:lnTo>
                    <a:pt x="1793" y="496"/>
                  </a:lnTo>
                  <a:lnTo>
                    <a:pt x="1793" y="495"/>
                  </a:lnTo>
                  <a:lnTo>
                    <a:pt x="1790" y="492"/>
                  </a:lnTo>
                  <a:lnTo>
                    <a:pt x="1789" y="490"/>
                  </a:lnTo>
                  <a:lnTo>
                    <a:pt x="1789" y="489"/>
                  </a:lnTo>
                  <a:lnTo>
                    <a:pt x="1787" y="489"/>
                  </a:lnTo>
                  <a:lnTo>
                    <a:pt x="1786" y="489"/>
                  </a:lnTo>
                  <a:lnTo>
                    <a:pt x="1787" y="487"/>
                  </a:lnTo>
                  <a:lnTo>
                    <a:pt x="1786" y="487"/>
                  </a:lnTo>
                  <a:lnTo>
                    <a:pt x="1786" y="486"/>
                  </a:lnTo>
                  <a:lnTo>
                    <a:pt x="1784" y="484"/>
                  </a:lnTo>
                  <a:lnTo>
                    <a:pt x="1783" y="483"/>
                  </a:lnTo>
                  <a:lnTo>
                    <a:pt x="1781" y="483"/>
                  </a:lnTo>
                  <a:lnTo>
                    <a:pt x="1780" y="483"/>
                  </a:lnTo>
                  <a:lnTo>
                    <a:pt x="1780" y="484"/>
                  </a:lnTo>
                  <a:lnTo>
                    <a:pt x="1780" y="486"/>
                  </a:lnTo>
                  <a:lnTo>
                    <a:pt x="1780" y="487"/>
                  </a:lnTo>
                  <a:lnTo>
                    <a:pt x="1781" y="487"/>
                  </a:lnTo>
                  <a:lnTo>
                    <a:pt x="1781" y="489"/>
                  </a:lnTo>
                  <a:lnTo>
                    <a:pt x="1778" y="487"/>
                  </a:lnTo>
                  <a:lnTo>
                    <a:pt x="1778" y="489"/>
                  </a:lnTo>
                  <a:lnTo>
                    <a:pt x="1780" y="489"/>
                  </a:lnTo>
                  <a:lnTo>
                    <a:pt x="1778" y="490"/>
                  </a:lnTo>
                  <a:lnTo>
                    <a:pt x="1780" y="490"/>
                  </a:lnTo>
                  <a:lnTo>
                    <a:pt x="1778" y="492"/>
                  </a:lnTo>
                  <a:lnTo>
                    <a:pt x="1780" y="493"/>
                  </a:lnTo>
                  <a:lnTo>
                    <a:pt x="1781" y="495"/>
                  </a:lnTo>
                  <a:lnTo>
                    <a:pt x="1781" y="496"/>
                  </a:lnTo>
                  <a:lnTo>
                    <a:pt x="1783" y="496"/>
                  </a:lnTo>
                  <a:lnTo>
                    <a:pt x="1783" y="495"/>
                  </a:lnTo>
                  <a:lnTo>
                    <a:pt x="1784" y="495"/>
                  </a:lnTo>
                  <a:lnTo>
                    <a:pt x="1784" y="496"/>
                  </a:lnTo>
                  <a:lnTo>
                    <a:pt x="1786" y="496"/>
                  </a:lnTo>
                  <a:lnTo>
                    <a:pt x="1787" y="498"/>
                  </a:lnTo>
                  <a:lnTo>
                    <a:pt x="1787" y="499"/>
                  </a:lnTo>
                  <a:lnTo>
                    <a:pt x="1789" y="501"/>
                  </a:lnTo>
                  <a:lnTo>
                    <a:pt x="1790" y="501"/>
                  </a:lnTo>
                  <a:lnTo>
                    <a:pt x="1790" y="499"/>
                  </a:lnTo>
                  <a:lnTo>
                    <a:pt x="1792" y="501"/>
                  </a:lnTo>
                  <a:lnTo>
                    <a:pt x="1793" y="499"/>
                  </a:lnTo>
                  <a:lnTo>
                    <a:pt x="1793" y="498"/>
                  </a:lnTo>
                  <a:moveTo>
                    <a:pt x="1488" y="498"/>
                  </a:moveTo>
                  <a:lnTo>
                    <a:pt x="1488" y="496"/>
                  </a:lnTo>
                  <a:lnTo>
                    <a:pt x="1488" y="496"/>
                  </a:lnTo>
                  <a:lnTo>
                    <a:pt x="1488" y="498"/>
                  </a:lnTo>
                  <a:lnTo>
                    <a:pt x="1489" y="496"/>
                  </a:lnTo>
                  <a:lnTo>
                    <a:pt x="1489" y="495"/>
                  </a:lnTo>
                  <a:lnTo>
                    <a:pt x="1490" y="495"/>
                  </a:lnTo>
                  <a:lnTo>
                    <a:pt x="1490" y="493"/>
                  </a:lnTo>
                  <a:lnTo>
                    <a:pt x="1489" y="493"/>
                  </a:lnTo>
                  <a:lnTo>
                    <a:pt x="1488" y="493"/>
                  </a:lnTo>
                  <a:lnTo>
                    <a:pt x="1488" y="493"/>
                  </a:lnTo>
                  <a:lnTo>
                    <a:pt x="1488" y="492"/>
                  </a:lnTo>
                  <a:lnTo>
                    <a:pt x="1486" y="492"/>
                  </a:lnTo>
                  <a:lnTo>
                    <a:pt x="1486" y="493"/>
                  </a:lnTo>
                  <a:lnTo>
                    <a:pt x="1485" y="493"/>
                  </a:lnTo>
                  <a:lnTo>
                    <a:pt x="1485" y="495"/>
                  </a:lnTo>
                  <a:lnTo>
                    <a:pt x="1483" y="495"/>
                  </a:lnTo>
                  <a:lnTo>
                    <a:pt x="1483" y="496"/>
                  </a:lnTo>
                  <a:lnTo>
                    <a:pt x="1486" y="498"/>
                  </a:lnTo>
                  <a:lnTo>
                    <a:pt x="1488" y="498"/>
                  </a:lnTo>
                  <a:moveTo>
                    <a:pt x="2600" y="502"/>
                  </a:moveTo>
                  <a:lnTo>
                    <a:pt x="2602" y="504"/>
                  </a:lnTo>
                  <a:lnTo>
                    <a:pt x="2604" y="504"/>
                  </a:lnTo>
                  <a:lnTo>
                    <a:pt x="2604" y="502"/>
                  </a:lnTo>
                  <a:lnTo>
                    <a:pt x="2605" y="502"/>
                  </a:lnTo>
                  <a:lnTo>
                    <a:pt x="2605" y="501"/>
                  </a:lnTo>
                  <a:lnTo>
                    <a:pt x="2605" y="499"/>
                  </a:lnTo>
                  <a:lnTo>
                    <a:pt x="2605" y="498"/>
                  </a:lnTo>
                  <a:lnTo>
                    <a:pt x="2607" y="498"/>
                  </a:lnTo>
                  <a:lnTo>
                    <a:pt x="2607" y="496"/>
                  </a:lnTo>
                  <a:lnTo>
                    <a:pt x="2605" y="496"/>
                  </a:lnTo>
                  <a:lnTo>
                    <a:pt x="2604" y="496"/>
                  </a:lnTo>
                  <a:lnTo>
                    <a:pt x="2601" y="495"/>
                  </a:lnTo>
                  <a:lnTo>
                    <a:pt x="2600" y="493"/>
                  </a:lnTo>
                  <a:lnTo>
                    <a:pt x="2597" y="493"/>
                  </a:lnTo>
                  <a:lnTo>
                    <a:pt x="2595" y="495"/>
                  </a:lnTo>
                  <a:lnTo>
                    <a:pt x="2594" y="496"/>
                  </a:lnTo>
                  <a:lnTo>
                    <a:pt x="2594" y="498"/>
                  </a:lnTo>
                  <a:lnTo>
                    <a:pt x="2595" y="499"/>
                  </a:lnTo>
                  <a:lnTo>
                    <a:pt x="2597" y="501"/>
                  </a:lnTo>
                  <a:lnTo>
                    <a:pt x="2600" y="502"/>
                  </a:lnTo>
                  <a:moveTo>
                    <a:pt x="695" y="490"/>
                  </a:moveTo>
                  <a:lnTo>
                    <a:pt x="693" y="490"/>
                  </a:lnTo>
                  <a:lnTo>
                    <a:pt x="692" y="490"/>
                  </a:lnTo>
                  <a:lnTo>
                    <a:pt x="692" y="492"/>
                  </a:lnTo>
                  <a:lnTo>
                    <a:pt x="692" y="493"/>
                  </a:lnTo>
                  <a:lnTo>
                    <a:pt x="693" y="493"/>
                  </a:lnTo>
                  <a:lnTo>
                    <a:pt x="695" y="493"/>
                  </a:lnTo>
                  <a:lnTo>
                    <a:pt x="696" y="495"/>
                  </a:lnTo>
                  <a:lnTo>
                    <a:pt x="697" y="493"/>
                  </a:lnTo>
                  <a:lnTo>
                    <a:pt x="697" y="492"/>
                  </a:lnTo>
                  <a:lnTo>
                    <a:pt x="697" y="490"/>
                  </a:lnTo>
                  <a:lnTo>
                    <a:pt x="696" y="492"/>
                  </a:lnTo>
                  <a:lnTo>
                    <a:pt x="695" y="490"/>
                  </a:lnTo>
                  <a:moveTo>
                    <a:pt x="1489" y="492"/>
                  </a:moveTo>
                  <a:lnTo>
                    <a:pt x="1490" y="492"/>
                  </a:lnTo>
                  <a:lnTo>
                    <a:pt x="1492" y="492"/>
                  </a:lnTo>
                  <a:lnTo>
                    <a:pt x="1492" y="490"/>
                  </a:lnTo>
                  <a:lnTo>
                    <a:pt x="1490" y="490"/>
                  </a:lnTo>
                  <a:lnTo>
                    <a:pt x="1490" y="489"/>
                  </a:lnTo>
                  <a:lnTo>
                    <a:pt x="1489" y="489"/>
                  </a:lnTo>
                  <a:lnTo>
                    <a:pt x="1489" y="490"/>
                  </a:lnTo>
                  <a:lnTo>
                    <a:pt x="1489" y="492"/>
                  </a:lnTo>
                  <a:moveTo>
                    <a:pt x="857" y="601"/>
                  </a:moveTo>
                  <a:lnTo>
                    <a:pt x="857" y="600"/>
                  </a:lnTo>
                  <a:lnTo>
                    <a:pt x="855" y="600"/>
                  </a:lnTo>
                  <a:lnTo>
                    <a:pt x="855" y="601"/>
                  </a:lnTo>
                  <a:lnTo>
                    <a:pt x="857" y="601"/>
                  </a:lnTo>
                  <a:moveTo>
                    <a:pt x="754" y="479"/>
                  </a:moveTo>
                  <a:lnTo>
                    <a:pt x="752" y="480"/>
                  </a:lnTo>
                  <a:lnTo>
                    <a:pt x="754" y="480"/>
                  </a:lnTo>
                  <a:lnTo>
                    <a:pt x="754" y="479"/>
                  </a:lnTo>
                  <a:moveTo>
                    <a:pt x="848" y="570"/>
                  </a:moveTo>
                  <a:lnTo>
                    <a:pt x="848" y="569"/>
                  </a:lnTo>
                  <a:lnTo>
                    <a:pt x="847" y="569"/>
                  </a:lnTo>
                  <a:lnTo>
                    <a:pt x="848" y="570"/>
                  </a:lnTo>
                  <a:moveTo>
                    <a:pt x="860" y="536"/>
                  </a:moveTo>
                  <a:lnTo>
                    <a:pt x="860" y="535"/>
                  </a:lnTo>
                  <a:lnTo>
                    <a:pt x="858" y="535"/>
                  </a:lnTo>
                  <a:lnTo>
                    <a:pt x="857" y="535"/>
                  </a:lnTo>
                  <a:lnTo>
                    <a:pt x="857" y="536"/>
                  </a:lnTo>
                  <a:lnTo>
                    <a:pt x="858" y="536"/>
                  </a:lnTo>
                  <a:lnTo>
                    <a:pt x="860" y="536"/>
                  </a:lnTo>
                  <a:moveTo>
                    <a:pt x="841" y="502"/>
                  </a:moveTo>
                  <a:lnTo>
                    <a:pt x="839" y="502"/>
                  </a:lnTo>
                  <a:lnTo>
                    <a:pt x="839" y="504"/>
                  </a:lnTo>
                  <a:lnTo>
                    <a:pt x="841" y="504"/>
                  </a:lnTo>
                  <a:lnTo>
                    <a:pt x="841" y="502"/>
                  </a:lnTo>
                  <a:moveTo>
                    <a:pt x="801" y="456"/>
                  </a:moveTo>
                  <a:lnTo>
                    <a:pt x="801" y="458"/>
                  </a:lnTo>
                  <a:lnTo>
                    <a:pt x="802" y="458"/>
                  </a:lnTo>
                  <a:lnTo>
                    <a:pt x="802" y="456"/>
                  </a:lnTo>
                  <a:lnTo>
                    <a:pt x="805" y="456"/>
                  </a:lnTo>
                  <a:lnTo>
                    <a:pt x="807" y="458"/>
                  </a:lnTo>
                  <a:lnTo>
                    <a:pt x="808" y="459"/>
                  </a:lnTo>
                  <a:lnTo>
                    <a:pt x="810" y="459"/>
                  </a:lnTo>
                  <a:lnTo>
                    <a:pt x="811" y="461"/>
                  </a:lnTo>
                  <a:lnTo>
                    <a:pt x="811" y="462"/>
                  </a:lnTo>
                  <a:lnTo>
                    <a:pt x="813" y="465"/>
                  </a:lnTo>
                  <a:lnTo>
                    <a:pt x="813" y="467"/>
                  </a:lnTo>
                  <a:lnTo>
                    <a:pt x="811" y="467"/>
                  </a:lnTo>
                  <a:lnTo>
                    <a:pt x="811" y="468"/>
                  </a:lnTo>
                  <a:lnTo>
                    <a:pt x="811" y="470"/>
                  </a:lnTo>
                  <a:lnTo>
                    <a:pt x="810" y="470"/>
                  </a:lnTo>
                  <a:lnTo>
                    <a:pt x="808" y="470"/>
                  </a:lnTo>
                  <a:lnTo>
                    <a:pt x="810" y="471"/>
                  </a:lnTo>
                  <a:lnTo>
                    <a:pt x="811" y="471"/>
                  </a:lnTo>
                  <a:lnTo>
                    <a:pt x="811" y="473"/>
                  </a:lnTo>
                  <a:lnTo>
                    <a:pt x="811" y="474"/>
                  </a:lnTo>
                  <a:lnTo>
                    <a:pt x="813" y="476"/>
                  </a:lnTo>
                  <a:lnTo>
                    <a:pt x="813" y="474"/>
                  </a:lnTo>
                  <a:lnTo>
                    <a:pt x="811" y="474"/>
                  </a:lnTo>
                  <a:lnTo>
                    <a:pt x="813" y="473"/>
                  </a:lnTo>
                  <a:lnTo>
                    <a:pt x="813" y="471"/>
                  </a:lnTo>
                  <a:lnTo>
                    <a:pt x="813" y="470"/>
                  </a:lnTo>
                  <a:lnTo>
                    <a:pt x="814" y="470"/>
                  </a:lnTo>
                  <a:lnTo>
                    <a:pt x="816" y="470"/>
                  </a:lnTo>
                  <a:lnTo>
                    <a:pt x="816" y="471"/>
                  </a:lnTo>
                  <a:lnTo>
                    <a:pt x="816" y="473"/>
                  </a:lnTo>
                  <a:lnTo>
                    <a:pt x="817" y="473"/>
                  </a:lnTo>
                  <a:lnTo>
                    <a:pt x="817" y="474"/>
                  </a:lnTo>
                  <a:lnTo>
                    <a:pt x="816" y="474"/>
                  </a:lnTo>
                  <a:lnTo>
                    <a:pt x="816" y="476"/>
                  </a:lnTo>
                  <a:lnTo>
                    <a:pt x="814" y="476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13" y="479"/>
                  </a:lnTo>
                  <a:lnTo>
                    <a:pt x="813" y="479"/>
                  </a:lnTo>
                  <a:lnTo>
                    <a:pt x="813" y="480"/>
                  </a:lnTo>
                  <a:lnTo>
                    <a:pt x="810" y="479"/>
                  </a:lnTo>
                  <a:lnTo>
                    <a:pt x="810" y="480"/>
                  </a:lnTo>
                  <a:lnTo>
                    <a:pt x="811" y="480"/>
                  </a:lnTo>
                  <a:lnTo>
                    <a:pt x="813" y="482"/>
                  </a:lnTo>
                  <a:lnTo>
                    <a:pt x="813" y="483"/>
                  </a:lnTo>
                  <a:lnTo>
                    <a:pt x="813" y="482"/>
                  </a:lnTo>
                  <a:lnTo>
                    <a:pt x="813" y="480"/>
                  </a:lnTo>
                  <a:lnTo>
                    <a:pt x="813" y="479"/>
                  </a:lnTo>
                  <a:lnTo>
                    <a:pt x="814" y="479"/>
                  </a:lnTo>
                  <a:lnTo>
                    <a:pt x="816" y="477"/>
                  </a:lnTo>
                  <a:lnTo>
                    <a:pt x="817" y="477"/>
                  </a:lnTo>
                  <a:lnTo>
                    <a:pt x="817" y="477"/>
                  </a:lnTo>
                  <a:lnTo>
                    <a:pt x="819" y="477"/>
                  </a:lnTo>
                  <a:lnTo>
                    <a:pt x="822" y="474"/>
                  </a:lnTo>
                  <a:lnTo>
                    <a:pt x="822" y="476"/>
                  </a:lnTo>
                  <a:lnTo>
                    <a:pt x="822" y="477"/>
                  </a:lnTo>
                  <a:lnTo>
                    <a:pt x="820" y="477"/>
                  </a:lnTo>
                  <a:lnTo>
                    <a:pt x="819" y="479"/>
                  </a:lnTo>
                  <a:lnTo>
                    <a:pt x="817" y="479"/>
                  </a:lnTo>
                  <a:lnTo>
                    <a:pt x="817" y="480"/>
                  </a:lnTo>
                  <a:lnTo>
                    <a:pt x="817" y="482"/>
                  </a:lnTo>
                  <a:lnTo>
                    <a:pt x="819" y="482"/>
                  </a:lnTo>
                  <a:lnTo>
                    <a:pt x="817" y="480"/>
                  </a:lnTo>
                  <a:lnTo>
                    <a:pt x="819" y="480"/>
                  </a:lnTo>
                  <a:lnTo>
                    <a:pt x="819" y="479"/>
                  </a:lnTo>
                  <a:lnTo>
                    <a:pt x="820" y="480"/>
                  </a:lnTo>
                  <a:lnTo>
                    <a:pt x="820" y="479"/>
                  </a:lnTo>
                  <a:lnTo>
                    <a:pt x="822" y="479"/>
                  </a:lnTo>
                  <a:lnTo>
                    <a:pt x="822" y="477"/>
                  </a:lnTo>
                  <a:lnTo>
                    <a:pt x="823" y="477"/>
                  </a:lnTo>
                  <a:lnTo>
                    <a:pt x="823" y="477"/>
                  </a:lnTo>
                  <a:lnTo>
                    <a:pt x="824" y="477"/>
                  </a:lnTo>
                  <a:lnTo>
                    <a:pt x="826" y="477"/>
                  </a:lnTo>
                  <a:lnTo>
                    <a:pt x="827" y="477"/>
                  </a:lnTo>
                  <a:lnTo>
                    <a:pt x="830" y="479"/>
                  </a:lnTo>
                  <a:lnTo>
                    <a:pt x="833" y="480"/>
                  </a:lnTo>
                  <a:lnTo>
                    <a:pt x="833" y="482"/>
                  </a:lnTo>
                  <a:lnTo>
                    <a:pt x="833" y="483"/>
                  </a:lnTo>
                  <a:lnTo>
                    <a:pt x="832" y="484"/>
                  </a:lnTo>
                  <a:lnTo>
                    <a:pt x="832" y="483"/>
                  </a:lnTo>
                  <a:lnTo>
                    <a:pt x="830" y="483"/>
                  </a:lnTo>
                  <a:lnTo>
                    <a:pt x="830" y="484"/>
                  </a:lnTo>
                  <a:lnTo>
                    <a:pt x="830" y="486"/>
                  </a:lnTo>
                  <a:lnTo>
                    <a:pt x="829" y="486"/>
                  </a:lnTo>
                  <a:lnTo>
                    <a:pt x="829" y="487"/>
                  </a:lnTo>
                  <a:lnTo>
                    <a:pt x="827" y="486"/>
                  </a:lnTo>
                  <a:lnTo>
                    <a:pt x="827" y="487"/>
                  </a:lnTo>
                  <a:lnTo>
                    <a:pt x="826" y="487"/>
                  </a:lnTo>
                  <a:lnTo>
                    <a:pt x="824" y="487"/>
                  </a:lnTo>
                  <a:lnTo>
                    <a:pt x="824" y="489"/>
                  </a:lnTo>
                  <a:lnTo>
                    <a:pt x="823" y="489"/>
                  </a:lnTo>
                  <a:lnTo>
                    <a:pt x="822" y="490"/>
                  </a:lnTo>
                  <a:lnTo>
                    <a:pt x="822" y="492"/>
                  </a:lnTo>
                  <a:lnTo>
                    <a:pt x="823" y="490"/>
                  </a:lnTo>
                  <a:lnTo>
                    <a:pt x="826" y="489"/>
                  </a:lnTo>
                  <a:lnTo>
                    <a:pt x="827" y="489"/>
                  </a:lnTo>
                  <a:lnTo>
                    <a:pt x="829" y="489"/>
                  </a:lnTo>
                  <a:lnTo>
                    <a:pt x="830" y="489"/>
                  </a:lnTo>
                  <a:lnTo>
                    <a:pt x="830" y="490"/>
                  </a:lnTo>
                  <a:lnTo>
                    <a:pt x="830" y="492"/>
                  </a:lnTo>
                  <a:lnTo>
                    <a:pt x="829" y="493"/>
                  </a:lnTo>
                  <a:lnTo>
                    <a:pt x="827" y="493"/>
                  </a:lnTo>
                  <a:lnTo>
                    <a:pt x="827" y="495"/>
                  </a:lnTo>
                  <a:lnTo>
                    <a:pt x="826" y="495"/>
                  </a:lnTo>
                  <a:lnTo>
                    <a:pt x="826" y="496"/>
                  </a:lnTo>
                  <a:lnTo>
                    <a:pt x="827" y="496"/>
                  </a:lnTo>
                  <a:lnTo>
                    <a:pt x="827" y="495"/>
                  </a:lnTo>
                  <a:lnTo>
                    <a:pt x="829" y="495"/>
                  </a:lnTo>
                  <a:lnTo>
                    <a:pt x="830" y="495"/>
                  </a:lnTo>
                  <a:lnTo>
                    <a:pt x="830" y="493"/>
                  </a:lnTo>
                  <a:lnTo>
                    <a:pt x="832" y="493"/>
                  </a:lnTo>
                  <a:lnTo>
                    <a:pt x="832" y="492"/>
                  </a:lnTo>
                  <a:lnTo>
                    <a:pt x="833" y="492"/>
                  </a:lnTo>
                  <a:lnTo>
                    <a:pt x="835" y="490"/>
                  </a:lnTo>
                  <a:lnTo>
                    <a:pt x="833" y="490"/>
                  </a:lnTo>
                  <a:lnTo>
                    <a:pt x="833" y="489"/>
                  </a:lnTo>
                  <a:lnTo>
                    <a:pt x="835" y="487"/>
                  </a:lnTo>
                  <a:lnTo>
                    <a:pt x="835" y="486"/>
                  </a:lnTo>
                  <a:lnTo>
                    <a:pt x="836" y="486"/>
                  </a:lnTo>
                  <a:lnTo>
                    <a:pt x="836" y="487"/>
                  </a:lnTo>
                  <a:lnTo>
                    <a:pt x="838" y="487"/>
                  </a:lnTo>
                  <a:lnTo>
                    <a:pt x="838" y="489"/>
                  </a:lnTo>
                  <a:lnTo>
                    <a:pt x="839" y="490"/>
                  </a:lnTo>
                  <a:lnTo>
                    <a:pt x="841" y="492"/>
                  </a:lnTo>
                  <a:lnTo>
                    <a:pt x="841" y="493"/>
                  </a:lnTo>
                  <a:lnTo>
                    <a:pt x="842" y="495"/>
                  </a:lnTo>
                  <a:lnTo>
                    <a:pt x="842" y="496"/>
                  </a:lnTo>
                  <a:lnTo>
                    <a:pt x="842" y="498"/>
                  </a:lnTo>
                  <a:lnTo>
                    <a:pt x="842" y="499"/>
                  </a:lnTo>
                  <a:lnTo>
                    <a:pt x="841" y="499"/>
                  </a:lnTo>
                  <a:lnTo>
                    <a:pt x="839" y="499"/>
                  </a:lnTo>
                  <a:lnTo>
                    <a:pt x="838" y="499"/>
                  </a:lnTo>
                  <a:lnTo>
                    <a:pt x="838" y="498"/>
                  </a:lnTo>
                  <a:lnTo>
                    <a:pt x="836" y="499"/>
                  </a:lnTo>
                  <a:lnTo>
                    <a:pt x="835" y="499"/>
                  </a:lnTo>
                  <a:lnTo>
                    <a:pt x="835" y="501"/>
                  </a:lnTo>
                  <a:lnTo>
                    <a:pt x="833" y="501"/>
                  </a:lnTo>
                  <a:lnTo>
                    <a:pt x="833" y="502"/>
                  </a:lnTo>
                  <a:lnTo>
                    <a:pt x="832" y="502"/>
                  </a:lnTo>
                  <a:lnTo>
                    <a:pt x="832" y="504"/>
                  </a:lnTo>
                  <a:lnTo>
                    <a:pt x="833" y="504"/>
                  </a:lnTo>
                  <a:lnTo>
                    <a:pt x="836" y="505"/>
                  </a:lnTo>
                  <a:lnTo>
                    <a:pt x="838" y="505"/>
                  </a:lnTo>
                  <a:lnTo>
                    <a:pt x="838" y="504"/>
                  </a:lnTo>
                  <a:lnTo>
                    <a:pt x="839" y="504"/>
                  </a:lnTo>
                  <a:lnTo>
                    <a:pt x="839" y="505"/>
                  </a:lnTo>
                  <a:lnTo>
                    <a:pt x="842" y="505"/>
                  </a:lnTo>
                  <a:lnTo>
                    <a:pt x="845" y="508"/>
                  </a:lnTo>
                  <a:lnTo>
                    <a:pt x="845" y="510"/>
                  </a:lnTo>
                  <a:lnTo>
                    <a:pt x="847" y="510"/>
                  </a:lnTo>
                  <a:lnTo>
                    <a:pt x="847" y="511"/>
                  </a:lnTo>
                  <a:lnTo>
                    <a:pt x="845" y="513"/>
                  </a:lnTo>
                  <a:lnTo>
                    <a:pt x="844" y="513"/>
                  </a:lnTo>
                  <a:lnTo>
                    <a:pt x="842" y="511"/>
                  </a:lnTo>
                  <a:lnTo>
                    <a:pt x="842" y="513"/>
                  </a:lnTo>
                  <a:lnTo>
                    <a:pt x="841" y="511"/>
                  </a:lnTo>
                  <a:lnTo>
                    <a:pt x="841" y="513"/>
                  </a:lnTo>
                  <a:lnTo>
                    <a:pt x="839" y="513"/>
                  </a:lnTo>
                  <a:lnTo>
                    <a:pt x="838" y="513"/>
                  </a:lnTo>
                  <a:lnTo>
                    <a:pt x="836" y="511"/>
                  </a:lnTo>
                  <a:lnTo>
                    <a:pt x="836" y="510"/>
                  </a:lnTo>
                  <a:lnTo>
                    <a:pt x="835" y="510"/>
                  </a:lnTo>
                  <a:lnTo>
                    <a:pt x="835" y="511"/>
                  </a:lnTo>
                  <a:lnTo>
                    <a:pt x="832" y="511"/>
                  </a:lnTo>
                  <a:lnTo>
                    <a:pt x="830" y="513"/>
                  </a:lnTo>
                  <a:lnTo>
                    <a:pt x="829" y="513"/>
                  </a:lnTo>
                  <a:lnTo>
                    <a:pt x="827" y="513"/>
                  </a:lnTo>
                  <a:lnTo>
                    <a:pt x="827" y="513"/>
                  </a:lnTo>
                  <a:lnTo>
                    <a:pt x="829" y="513"/>
                  </a:lnTo>
                  <a:lnTo>
                    <a:pt x="830" y="513"/>
                  </a:lnTo>
                  <a:lnTo>
                    <a:pt x="830" y="513"/>
                  </a:lnTo>
                  <a:lnTo>
                    <a:pt x="832" y="513"/>
                  </a:lnTo>
                  <a:lnTo>
                    <a:pt x="833" y="513"/>
                  </a:lnTo>
                  <a:lnTo>
                    <a:pt x="835" y="513"/>
                  </a:lnTo>
                  <a:lnTo>
                    <a:pt x="838" y="514"/>
                  </a:lnTo>
                  <a:lnTo>
                    <a:pt x="836" y="514"/>
                  </a:lnTo>
                  <a:lnTo>
                    <a:pt x="836" y="516"/>
                  </a:lnTo>
                  <a:lnTo>
                    <a:pt x="835" y="514"/>
                  </a:lnTo>
                  <a:lnTo>
                    <a:pt x="833" y="514"/>
                  </a:lnTo>
                  <a:lnTo>
                    <a:pt x="832" y="514"/>
                  </a:lnTo>
                  <a:lnTo>
                    <a:pt x="832" y="516"/>
                  </a:lnTo>
                  <a:lnTo>
                    <a:pt x="833" y="514"/>
                  </a:lnTo>
                  <a:lnTo>
                    <a:pt x="833" y="516"/>
                  </a:lnTo>
                  <a:lnTo>
                    <a:pt x="835" y="516"/>
                  </a:lnTo>
                  <a:lnTo>
                    <a:pt x="835" y="517"/>
                  </a:lnTo>
                  <a:lnTo>
                    <a:pt x="835" y="518"/>
                  </a:lnTo>
                  <a:lnTo>
                    <a:pt x="836" y="520"/>
                  </a:lnTo>
                  <a:lnTo>
                    <a:pt x="835" y="520"/>
                  </a:lnTo>
                  <a:lnTo>
                    <a:pt x="832" y="518"/>
                  </a:lnTo>
                  <a:lnTo>
                    <a:pt x="833" y="518"/>
                  </a:lnTo>
                  <a:lnTo>
                    <a:pt x="833" y="517"/>
                  </a:lnTo>
                  <a:lnTo>
                    <a:pt x="832" y="517"/>
                  </a:lnTo>
                  <a:lnTo>
                    <a:pt x="832" y="518"/>
                  </a:lnTo>
                  <a:lnTo>
                    <a:pt x="830" y="518"/>
                  </a:lnTo>
                  <a:lnTo>
                    <a:pt x="829" y="518"/>
                  </a:lnTo>
                  <a:lnTo>
                    <a:pt x="827" y="517"/>
                  </a:lnTo>
                  <a:lnTo>
                    <a:pt x="826" y="517"/>
                  </a:lnTo>
                  <a:lnTo>
                    <a:pt x="827" y="518"/>
                  </a:lnTo>
                  <a:lnTo>
                    <a:pt x="829" y="518"/>
                  </a:lnTo>
                  <a:lnTo>
                    <a:pt x="829" y="520"/>
                  </a:lnTo>
                  <a:lnTo>
                    <a:pt x="830" y="520"/>
                  </a:lnTo>
                  <a:lnTo>
                    <a:pt x="832" y="520"/>
                  </a:lnTo>
                  <a:lnTo>
                    <a:pt x="833" y="520"/>
                  </a:lnTo>
                  <a:lnTo>
                    <a:pt x="835" y="520"/>
                  </a:lnTo>
                  <a:lnTo>
                    <a:pt x="835" y="521"/>
                  </a:lnTo>
                  <a:lnTo>
                    <a:pt x="833" y="521"/>
                  </a:lnTo>
                  <a:lnTo>
                    <a:pt x="833" y="523"/>
                  </a:lnTo>
                  <a:lnTo>
                    <a:pt x="830" y="521"/>
                  </a:lnTo>
                  <a:lnTo>
                    <a:pt x="832" y="523"/>
                  </a:lnTo>
                  <a:lnTo>
                    <a:pt x="833" y="523"/>
                  </a:lnTo>
                  <a:lnTo>
                    <a:pt x="835" y="523"/>
                  </a:lnTo>
                  <a:lnTo>
                    <a:pt x="835" y="524"/>
                  </a:lnTo>
                  <a:lnTo>
                    <a:pt x="836" y="524"/>
                  </a:lnTo>
                  <a:lnTo>
                    <a:pt x="838" y="524"/>
                  </a:lnTo>
                  <a:lnTo>
                    <a:pt x="839" y="523"/>
                  </a:lnTo>
                  <a:lnTo>
                    <a:pt x="839" y="524"/>
                  </a:lnTo>
                  <a:lnTo>
                    <a:pt x="839" y="526"/>
                  </a:lnTo>
                  <a:lnTo>
                    <a:pt x="841" y="526"/>
                  </a:lnTo>
                  <a:lnTo>
                    <a:pt x="841" y="527"/>
                  </a:lnTo>
                  <a:lnTo>
                    <a:pt x="838" y="529"/>
                  </a:lnTo>
                  <a:lnTo>
                    <a:pt x="836" y="529"/>
                  </a:lnTo>
                  <a:lnTo>
                    <a:pt x="836" y="530"/>
                  </a:lnTo>
                  <a:lnTo>
                    <a:pt x="838" y="530"/>
                  </a:lnTo>
                  <a:lnTo>
                    <a:pt x="838" y="529"/>
                  </a:lnTo>
                  <a:lnTo>
                    <a:pt x="839" y="529"/>
                  </a:lnTo>
                  <a:lnTo>
                    <a:pt x="841" y="529"/>
                  </a:lnTo>
                  <a:lnTo>
                    <a:pt x="842" y="529"/>
                  </a:lnTo>
                  <a:lnTo>
                    <a:pt x="842" y="527"/>
                  </a:lnTo>
                  <a:lnTo>
                    <a:pt x="844" y="529"/>
                  </a:lnTo>
                  <a:lnTo>
                    <a:pt x="844" y="530"/>
                  </a:lnTo>
                  <a:lnTo>
                    <a:pt x="845" y="530"/>
                  </a:lnTo>
                  <a:lnTo>
                    <a:pt x="845" y="532"/>
                  </a:lnTo>
                  <a:lnTo>
                    <a:pt x="845" y="533"/>
                  </a:lnTo>
                  <a:lnTo>
                    <a:pt x="844" y="533"/>
                  </a:lnTo>
                  <a:lnTo>
                    <a:pt x="844" y="535"/>
                  </a:lnTo>
                  <a:lnTo>
                    <a:pt x="845" y="535"/>
                  </a:lnTo>
                  <a:lnTo>
                    <a:pt x="845" y="533"/>
                  </a:lnTo>
                  <a:lnTo>
                    <a:pt x="847" y="532"/>
                  </a:lnTo>
                  <a:lnTo>
                    <a:pt x="848" y="533"/>
                  </a:lnTo>
                  <a:lnTo>
                    <a:pt x="848" y="535"/>
                  </a:lnTo>
                  <a:lnTo>
                    <a:pt x="850" y="533"/>
                  </a:lnTo>
                  <a:lnTo>
                    <a:pt x="850" y="535"/>
                  </a:lnTo>
                  <a:lnTo>
                    <a:pt x="850" y="536"/>
                  </a:lnTo>
                  <a:lnTo>
                    <a:pt x="848" y="536"/>
                  </a:lnTo>
                  <a:lnTo>
                    <a:pt x="848" y="538"/>
                  </a:lnTo>
                  <a:lnTo>
                    <a:pt x="847" y="538"/>
                  </a:lnTo>
                  <a:lnTo>
                    <a:pt x="847" y="539"/>
                  </a:lnTo>
                  <a:lnTo>
                    <a:pt x="848" y="539"/>
                  </a:lnTo>
                  <a:lnTo>
                    <a:pt x="848" y="538"/>
                  </a:lnTo>
                  <a:lnTo>
                    <a:pt x="850" y="538"/>
                  </a:lnTo>
                  <a:lnTo>
                    <a:pt x="850" y="536"/>
                  </a:lnTo>
                  <a:lnTo>
                    <a:pt x="850" y="536"/>
                  </a:lnTo>
                  <a:lnTo>
                    <a:pt x="850" y="538"/>
                  </a:lnTo>
                  <a:lnTo>
                    <a:pt x="851" y="538"/>
                  </a:lnTo>
                  <a:lnTo>
                    <a:pt x="850" y="539"/>
                  </a:lnTo>
                  <a:lnTo>
                    <a:pt x="850" y="541"/>
                  </a:lnTo>
                  <a:lnTo>
                    <a:pt x="850" y="542"/>
                  </a:lnTo>
                  <a:lnTo>
                    <a:pt x="851" y="541"/>
                  </a:lnTo>
                  <a:lnTo>
                    <a:pt x="851" y="539"/>
                  </a:lnTo>
                  <a:lnTo>
                    <a:pt x="851" y="538"/>
                  </a:lnTo>
                  <a:lnTo>
                    <a:pt x="851" y="536"/>
                  </a:lnTo>
                  <a:lnTo>
                    <a:pt x="853" y="536"/>
                  </a:lnTo>
                  <a:lnTo>
                    <a:pt x="854" y="536"/>
                  </a:lnTo>
                  <a:lnTo>
                    <a:pt x="854" y="538"/>
                  </a:lnTo>
                  <a:lnTo>
                    <a:pt x="855" y="536"/>
                  </a:lnTo>
                  <a:lnTo>
                    <a:pt x="857" y="536"/>
                  </a:lnTo>
                  <a:lnTo>
                    <a:pt x="857" y="538"/>
                  </a:lnTo>
                  <a:lnTo>
                    <a:pt x="858" y="538"/>
                  </a:lnTo>
                  <a:lnTo>
                    <a:pt x="857" y="539"/>
                  </a:lnTo>
                  <a:lnTo>
                    <a:pt x="857" y="541"/>
                  </a:lnTo>
                  <a:lnTo>
                    <a:pt x="858" y="541"/>
                  </a:lnTo>
                  <a:lnTo>
                    <a:pt x="858" y="542"/>
                  </a:lnTo>
                  <a:lnTo>
                    <a:pt x="860" y="542"/>
                  </a:lnTo>
                  <a:lnTo>
                    <a:pt x="860" y="541"/>
                  </a:lnTo>
                  <a:lnTo>
                    <a:pt x="860" y="539"/>
                  </a:lnTo>
                  <a:lnTo>
                    <a:pt x="861" y="539"/>
                  </a:lnTo>
                  <a:lnTo>
                    <a:pt x="861" y="541"/>
                  </a:lnTo>
                  <a:lnTo>
                    <a:pt x="863" y="541"/>
                  </a:lnTo>
                  <a:lnTo>
                    <a:pt x="861" y="542"/>
                  </a:lnTo>
                  <a:lnTo>
                    <a:pt x="863" y="542"/>
                  </a:lnTo>
                  <a:lnTo>
                    <a:pt x="863" y="541"/>
                  </a:lnTo>
                  <a:lnTo>
                    <a:pt x="864" y="542"/>
                  </a:lnTo>
                  <a:lnTo>
                    <a:pt x="864" y="544"/>
                  </a:lnTo>
                  <a:lnTo>
                    <a:pt x="864" y="545"/>
                  </a:lnTo>
                  <a:lnTo>
                    <a:pt x="863" y="547"/>
                  </a:lnTo>
                  <a:lnTo>
                    <a:pt x="864" y="547"/>
                  </a:lnTo>
                  <a:lnTo>
                    <a:pt x="866" y="547"/>
                  </a:lnTo>
                  <a:lnTo>
                    <a:pt x="866" y="548"/>
                  </a:lnTo>
                  <a:lnTo>
                    <a:pt x="866" y="548"/>
                  </a:lnTo>
                  <a:lnTo>
                    <a:pt x="864" y="548"/>
                  </a:lnTo>
                  <a:lnTo>
                    <a:pt x="863" y="549"/>
                  </a:lnTo>
                  <a:lnTo>
                    <a:pt x="866" y="548"/>
                  </a:lnTo>
                  <a:lnTo>
                    <a:pt x="866" y="549"/>
                  </a:lnTo>
                  <a:lnTo>
                    <a:pt x="864" y="549"/>
                  </a:lnTo>
                  <a:lnTo>
                    <a:pt x="861" y="551"/>
                  </a:lnTo>
                  <a:lnTo>
                    <a:pt x="860" y="552"/>
                  </a:lnTo>
                  <a:lnTo>
                    <a:pt x="860" y="554"/>
                  </a:lnTo>
                  <a:lnTo>
                    <a:pt x="861" y="552"/>
                  </a:lnTo>
                  <a:lnTo>
                    <a:pt x="861" y="551"/>
                  </a:lnTo>
                  <a:lnTo>
                    <a:pt x="863" y="551"/>
                  </a:lnTo>
                  <a:lnTo>
                    <a:pt x="864" y="551"/>
                  </a:lnTo>
                  <a:lnTo>
                    <a:pt x="866" y="551"/>
                  </a:lnTo>
                  <a:lnTo>
                    <a:pt x="866" y="549"/>
                  </a:lnTo>
                  <a:lnTo>
                    <a:pt x="867" y="549"/>
                  </a:lnTo>
                  <a:lnTo>
                    <a:pt x="867" y="548"/>
                  </a:lnTo>
                  <a:lnTo>
                    <a:pt x="869" y="548"/>
                  </a:lnTo>
                  <a:lnTo>
                    <a:pt x="869" y="548"/>
                  </a:lnTo>
                  <a:lnTo>
                    <a:pt x="870" y="548"/>
                  </a:lnTo>
                  <a:lnTo>
                    <a:pt x="872" y="548"/>
                  </a:lnTo>
                  <a:lnTo>
                    <a:pt x="873" y="548"/>
                  </a:lnTo>
                  <a:lnTo>
                    <a:pt x="873" y="549"/>
                  </a:lnTo>
                  <a:lnTo>
                    <a:pt x="873" y="551"/>
                  </a:lnTo>
                  <a:lnTo>
                    <a:pt x="872" y="551"/>
                  </a:lnTo>
                  <a:lnTo>
                    <a:pt x="872" y="552"/>
                  </a:lnTo>
                  <a:lnTo>
                    <a:pt x="872" y="554"/>
                  </a:lnTo>
                  <a:lnTo>
                    <a:pt x="872" y="555"/>
                  </a:lnTo>
                  <a:lnTo>
                    <a:pt x="870" y="555"/>
                  </a:lnTo>
                  <a:lnTo>
                    <a:pt x="869" y="555"/>
                  </a:lnTo>
                  <a:lnTo>
                    <a:pt x="869" y="557"/>
                  </a:lnTo>
                  <a:lnTo>
                    <a:pt x="869" y="558"/>
                  </a:lnTo>
                  <a:lnTo>
                    <a:pt x="870" y="557"/>
                  </a:lnTo>
                  <a:lnTo>
                    <a:pt x="872" y="557"/>
                  </a:lnTo>
                  <a:lnTo>
                    <a:pt x="872" y="555"/>
                  </a:lnTo>
                  <a:lnTo>
                    <a:pt x="873" y="555"/>
                  </a:lnTo>
                  <a:lnTo>
                    <a:pt x="875" y="555"/>
                  </a:lnTo>
                  <a:lnTo>
                    <a:pt x="876" y="555"/>
                  </a:lnTo>
                  <a:lnTo>
                    <a:pt x="878" y="555"/>
                  </a:lnTo>
                  <a:lnTo>
                    <a:pt x="879" y="555"/>
                  </a:lnTo>
                  <a:lnTo>
                    <a:pt x="879" y="554"/>
                  </a:lnTo>
                  <a:lnTo>
                    <a:pt x="881" y="552"/>
                  </a:lnTo>
                  <a:lnTo>
                    <a:pt x="881" y="554"/>
                  </a:lnTo>
                  <a:lnTo>
                    <a:pt x="881" y="555"/>
                  </a:lnTo>
                  <a:lnTo>
                    <a:pt x="882" y="555"/>
                  </a:lnTo>
                  <a:lnTo>
                    <a:pt x="884" y="555"/>
                  </a:lnTo>
                  <a:lnTo>
                    <a:pt x="882" y="557"/>
                  </a:lnTo>
                  <a:lnTo>
                    <a:pt x="884" y="557"/>
                  </a:lnTo>
                  <a:lnTo>
                    <a:pt x="884" y="558"/>
                  </a:lnTo>
                  <a:lnTo>
                    <a:pt x="885" y="558"/>
                  </a:lnTo>
                  <a:lnTo>
                    <a:pt x="885" y="560"/>
                  </a:lnTo>
                  <a:lnTo>
                    <a:pt x="885" y="560"/>
                  </a:lnTo>
                  <a:lnTo>
                    <a:pt x="885" y="561"/>
                  </a:lnTo>
                  <a:lnTo>
                    <a:pt x="885" y="563"/>
                  </a:lnTo>
                  <a:lnTo>
                    <a:pt x="885" y="563"/>
                  </a:lnTo>
                  <a:lnTo>
                    <a:pt x="884" y="563"/>
                  </a:lnTo>
                  <a:lnTo>
                    <a:pt x="884" y="561"/>
                  </a:lnTo>
                  <a:lnTo>
                    <a:pt x="882" y="561"/>
                  </a:lnTo>
                  <a:lnTo>
                    <a:pt x="882" y="560"/>
                  </a:lnTo>
                  <a:lnTo>
                    <a:pt x="881" y="560"/>
                  </a:lnTo>
                  <a:lnTo>
                    <a:pt x="881" y="561"/>
                  </a:lnTo>
                  <a:lnTo>
                    <a:pt x="882" y="561"/>
                  </a:lnTo>
                  <a:lnTo>
                    <a:pt x="884" y="563"/>
                  </a:lnTo>
                  <a:lnTo>
                    <a:pt x="884" y="564"/>
                  </a:lnTo>
                  <a:lnTo>
                    <a:pt x="884" y="566"/>
                  </a:lnTo>
                  <a:lnTo>
                    <a:pt x="885" y="566"/>
                  </a:lnTo>
                  <a:lnTo>
                    <a:pt x="885" y="567"/>
                  </a:lnTo>
                  <a:lnTo>
                    <a:pt x="884" y="567"/>
                  </a:lnTo>
                  <a:lnTo>
                    <a:pt x="882" y="567"/>
                  </a:lnTo>
                  <a:lnTo>
                    <a:pt x="882" y="569"/>
                  </a:lnTo>
                  <a:lnTo>
                    <a:pt x="881" y="569"/>
                  </a:lnTo>
                  <a:lnTo>
                    <a:pt x="881" y="567"/>
                  </a:lnTo>
                  <a:lnTo>
                    <a:pt x="879" y="567"/>
                  </a:lnTo>
                  <a:lnTo>
                    <a:pt x="879" y="566"/>
                  </a:lnTo>
                  <a:lnTo>
                    <a:pt x="878" y="566"/>
                  </a:lnTo>
                  <a:lnTo>
                    <a:pt x="878" y="567"/>
                  </a:lnTo>
                  <a:lnTo>
                    <a:pt x="879" y="567"/>
                  </a:lnTo>
                  <a:lnTo>
                    <a:pt x="879" y="569"/>
                  </a:lnTo>
                  <a:lnTo>
                    <a:pt x="878" y="569"/>
                  </a:lnTo>
                  <a:lnTo>
                    <a:pt x="876" y="569"/>
                  </a:lnTo>
                  <a:lnTo>
                    <a:pt x="875" y="569"/>
                  </a:lnTo>
                  <a:lnTo>
                    <a:pt x="875" y="570"/>
                  </a:lnTo>
                  <a:lnTo>
                    <a:pt x="876" y="570"/>
                  </a:lnTo>
                  <a:lnTo>
                    <a:pt x="876" y="569"/>
                  </a:lnTo>
                  <a:lnTo>
                    <a:pt x="878" y="570"/>
                  </a:lnTo>
                  <a:lnTo>
                    <a:pt x="879" y="570"/>
                  </a:lnTo>
                  <a:lnTo>
                    <a:pt x="881" y="570"/>
                  </a:lnTo>
                  <a:lnTo>
                    <a:pt x="881" y="572"/>
                  </a:lnTo>
                  <a:lnTo>
                    <a:pt x="881" y="573"/>
                  </a:lnTo>
                  <a:lnTo>
                    <a:pt x="879" y="573"/>
                  </a:lnTo>
                  <a:lnTo>
                    <a:pt x="879" y="575"/>
                  </a:lnTo>
                  <a:lnTo>
                    <a:pt x="878" y="573"/>
                  </a:lnTo>
                  <a:lnTo>
                    <a:pt x="878" y="575"/>
                  </a:lnTo>
                  <a:lnTo>
                    <a:pt x="878" y="576"/>
                  </a:lnTo>
                  <a:lnTo>
                    <a:pt x="879" y="578"/>
                  </a:lnTo>
                  <a:lnTo>
                    <a:pt x="878" y="578"/>
                  </a:lnTo>
                  <a:lnTo>
                    <a:pt x="876" y="578"/>
                  </a:lnTo>
                  <a:lnTo>
                    <a:pt x="875" y="576"/>
                  </a:lnTo>
                  <a:lnTo>
                    <a:pt x="875" y="578"/>
                  </a:lnTo>
                  <a:lnTo>
                    <a:pt x="875" y="579"/>
                  </a:lnTo>
                  <a:lnTo>
                    <a:pt x="876" y="579"/>
                  </a:lnTo>
                  <a:lnTo>
                    <a:pt x="876" y="581"/>
                  </a:lnTo>
                  <a:lnTo>
                    <a:pt x="875" y="581"/>
                  </a:lnTo>
                  <a:lnTo>
                    <a:pt x="873" y="582"/>
                  </a:lnTo>
                  <a:lnTo>
                    <a:pt x="873" y="581"/>
                  </a:lnTo>
                  <a:lnTo>
                    <a:pt x="872" y="581"/>
                  </a:lnTo>
                  <a:lnTo>
                    <a:pt x="872" y="579"/>
                  </a:lnTo>
                  <a:lnTo>
                    <a:pt x="870" y="579"/>
                  </a:lnTo>
                  <a:lnTo>
                    <a:pt x="869" y="581"/>
                  </a:lnTo>
                  <a:lnTo>
                    <a:pt x="870" y="581"/>
                  </a:lnTo>
                  <a:lnTo>
                    <a:pt x="870" y="582"/>
                  </a:lnTo>
                  <a:lnTo>
                    <a:pt x="869" y="582"/>
                  </a:lnTo>
                  <a:lnTo>
                    <a:pt x="869" y="583"/>
                  </a:lnTo>
                  <a:lnTo>
                    <a:pt x="870" y="583"/>
                  </a:lnTo>
                  <a:lnTo>
                    <a:pt x="872" y="583"/>
                  </a:lnTo>
                  <a:lnTo>
                    <a:pt x="870" y="583"/>
                  </a:lnTo>
                  <a:lnTo>
                    <a:pt x="869" y="583"/>
                  </a:lnTo>
                  <a:lnTo>
                    <a:pt x="870" y="585"/>
                  </a:lnTo>
                  <a:lnTo>
                    <a:pt x="870" y="586"/>
                  </a:lnTo>
                  <a:lnTo>
                    <a:pt x="870" y="588"/>
                  </a:lnTo>
                  <a:lnTo>
                    <a:pt x="870" y="589"/>
                  </a:lnTo>
                  <a:lnTo>
                    <a:pt x="870" y="591"/>
                  </a:lnTo>
                  <a:lnTo>
                    <a:pt x="869" y="591"/>
                  </a:lnTo>
                  <a:lnTo>
                    <a:pt x="867" y="589"/>
                  </a:lnTo>
                  <a:lnTo>
                    <a:pt x="867" y="588"/>
                  </a:lnTo>
                  <a:lnTo>
                    <a:pt x="866" y="588"/>
                  </a:lnTo>
                  <a:lnTo>
                    <a:pt x="866" y="589"/>
                  </a:lnTo>
                  <a:lnTo>
                    <a:pt x="864" y="589"/>
                  </a:lnTo>
                  <a:lnTo>
                    <a:pt x="863" y="589"/>
                  </a:lnTo>
                  <a:lnTo>
                    <a:pt x="864" y="588"/>
                  </a:lnTo>
                  <a:lnTo>
                    <a:pt x="863" y="588"/>
                  </a:lnTo>
                  <a:lnTo>
                    <a:pt x="863" y="586"/>
                  </a:lnTo>
                  <a:lnTo>
                    <a:pt x="863" y="585"/>
                  </a:lnTo>
                  <a:lnTo>
                    <a:pt x="861" y="585"/>
                  </a:lnTo>
                  <a:lnTo>
                    <a:pt x="861" y="586"/>
                  </a:lnTo>
                  <a:lnTo>
                    <a:pt x="861" y="588"/>
                  </a:lnTo>
                  <a:lnTo>
                    <a:pt x="861" y="589"/>
                  </a:lnTo>
                  <a:lnTo>
                    <a:pt x="860" y="589"/>
                  </a:lnTo>
                  <a:lnTo>
                    <a:pt x="860" y="588"/>
                  </a:lnTo>
                  <a:lnTo>
                    <a:pt x="860" y="586"/>
                  </a:lnTo>
                  <a:lnTo>
                    <a:pt x="858" y="586"/>
                  </a:lnTo>
                  <a:lnTo>
                    <a:pt x="858" y="585"/>
                  </a:lnTo>
                  <a:lnTo>
                    <a:pt x="860" y="583"/>
                  </a:lnTo>
                  <a:lnTo>
                    <a:pt x="861" y="583"/>
                  </a:lnTo>
                  <a:lnTo>
                    <a:pt x="863" y="583"/>
                  </a:lnTo>
                  <a:lnTo>
                    <a:pt x="863" y="583"/>
                  </a:lnTo>
                  <a:lnTo>
                    <a:pt x="861" y="583"/>
                  </a:lnTo>
                  <a:lnTo>
                    <a:pt x="860" y="583"/>
                  </a:lnTo>
                  <a:lnTo>
                    <a:pt x="860" y="583"/>
                  </a:lnTo>
                  <a:lnTo>
                    <a:pt x="858" y="583"/>
                  </a:lnTo>
                  <a:lnTo>
                    <a:pt x="857" y="583"/>
                  </a:lnTo>
                  <a:lnTo>
                    <a:pt x="857" y="583"/>
                  </a:lnTo>
                  <a:lnTo>
                    <a:pt x="858" y="582"/>
                  </a:lnTo>
                  <a:lnTo>
                    <a:pt x="860" y="582"/>
                  </a:lnTo>
                  <a:lnTo>
                    <a:pt x="858" y="581"/>
                  </a:lnTo>
                  <a:lnTo>
                    <a:pt x="858" y="582"/>
                  </a:lnTo>
                  <a:lnTo>
                    <a:pt x="857" y="582"/>
                  </a:lnTo>
                  <a:lnTo>
                    <a:pt x="855" y="582"/>
                  </a:lnTo>
                  <a:lnTo>
                    <a:pt x="855" y="581"/>
                  </a:lnTo>
                  <a:lnTo>
                    <a:pt x="854" y="581"/>
                  </a:lnTo>
                  <a:lnTo>
                    <a:pt x="854" y="579"/>
                  </a:lnTo>
                  <a:lnTo>
                    <a:pt x="855" y="578"/>
                  </a:lnTo>
                  <a:lnTo>
                    <a:pt x="854" y="578"/>
                  </a:lnTo>
                  <a:lnTo>
                    <a:pt x="854" y="576"/>
                  </a:lnTo>
                  <a:lnTo>
                    <a:pt x="855" y="576"/>
                  </a:lnTo>
                  <a:lnTo>
                    <a:pt x="855" y="575"/>
                  </a:lnTo>
                  <a:lnTo>
                    <a:pt x="857" y="575"/>
                  </a:lnTo>
                  <a:lnTo>
                    <a:pt x="858" y="573"/>
                  </a:lnTo>
                  <a:lnTo>
                    <a:pt x="860" y="575"/>
                  </a:lnTo>
                  <a:lnTo>
                    <a:pt x="860" y="573"/>
                  </a:lnTo>
                  <a:lnTo>
                    <a:pt x="858" y="573"/>
                  </a:lnTo>
                  <a:lnTo>
                    <a:pt x="860" y="572"/>
                  </a:lnTo>
                  <a:lnTo>
                    <a:pt x="860" y="570"/>
                  </a:lnTo>
                  <a:lnTo>
                    <a:pt x="858" y="570"/>
                  </a:lnTo>
                  <a:lnTo>
                    <a:pt x="858" y="572"/>
                  </a:lnTo>
                  <a:lnTo>
                    <a:pt x="857" y="572"/>
                  </a:lnTo>
                  <a:lnTo>
                    <a:pt x="857" y="573"/>
                  </a:lnTo>
                  <a:lnTo>
                    <a:pt x="855" y="573"/>
                  </a:lnTo>
                  <a:lnTo>
                    <a:pt x="855" y="575"/>
                  </a:lnTo>
                  <a:lnTo>
                    <a:pt x="854" y="575"/>
                  </a:lnTo>
                  <a:lnTo>
                    <a:pt x="853" y="575"/>
                  </a:lnTo>
                  <a:lnTo>
                    <a:pt x="851" y="575"/>
                  </a:lnTo>
                  <a:lnTo>
                    <a:pt x="851" y="573"/>
                  </a:lnTo>
                  <a:lnTo>
                    <a:pt x="851" y="572"/>
                  </a:lnTo>
                  <a:lnTo>
                    <a:pt x="853" y="570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3" y="570"/>
                  </a:lnTo>
                  <a:lnTo>
                    <a:pt x="851" y="570"/>
                  </a:lnTo>
                  <a:lnTo>
                    <a:pt x="851" y="572"/>
                  </a:lnTo>
                  <a:lnTo>
                    <a:pt x="850" y="572"/>
                  </a:lnTo>
                  <a:lnTo>
                    <a:pt x="850" y="572"/>
                  </a:lnTo>
                  <a:lnTo>
                    <a:pt x="850" y="570"/>
                  </a:lnTo>
                  <a:lnTo>
                    <a:pt x="850" y="569"/>
                  </a:lnTo>
                  <a:lnTo>
                    <a:pt x="848" y="569"/>
                  </a:lnTo>
                  <a:lnTo>
                    <a:pt x="848" y="567"/>
                  </a:lnTo>
                  <a:lnTo>
                    <a:pt x="847" y="567"/>
                  </a:lnTo>
                  <a:lnTo>
                    <a:pt x="845" y="567"/>
                  </a:lnTo>
                  <a:lnTo>
                    <a:pt x="845" y="566"/>
                  </a:lnTo>
                  <a:lnTo>
                    <a:pt x="845" y="564"/>
                  </a:lnTo>
                  <a:lnTo>
                    <a:pt x="845" y="563"/>
                  </a:lnTo>
                  <a:lnTo>
                    <a:pt x="844" y="563"/>
                  </a:lnTo>
                  <a:lnTo>
                    <a:pt x="842" y="563"/>
                  </a:lnTo>
                  <a:lnTo>
                    <a:pt x="841" y="563"/>
                  </a:lnTo>
                  <a:lnTo>
                    <a:pt x="839" y="561"/>
                  </a:lnTo>
                  <a:lnTo>
                    <a:pt x="839" y="563"/>
                  </a:lnTo>
                  <a:lnTo>
                    <a:pt x="841" y="563"/>
                  </a:lnTo>
                  <a:lnTo>
                    <a:pt x="842" y="564"/>
                  </a:lnTo>
                  <a:lnTo>
                    <a:pt x="842" y="566"/>
                  </a:lnTo>
                  <a:lnTo>
                    <a:pt x="841" y="566"/>
                  </a:lnTo>
                  <a:lnTo>
                    <a:pt x="841" y="567"/>
                  </a:lnTo>
                  <a:lnTo>
                    <a:pt x="839" y="567"/>
                  </a:lnTo>
                  <a:lnTo>
                    <a:pt x="839" y="566"/>
                  </a:lnTo>
                  <a:lnTo>
                    <a:pt x="838" y="566"/>
                  </a:lnTo>
                  <a:lnTo>
                    <a:pt x="838" y="564"/>
                  </a:lnTo>
                  <a:lnTo>
                    <a:pt x="836" y="564"/>
                  </a:lnTo>
                  <a:lnTo>
                    <a:pt x="836" y="566"/>
                  </a:lnTo>
                  <a:lnTo>
                    <a:pt x="838" y="566"/>
                  </a:lnTo>
                  <a:lnTo>
                    <a:pt x="838" y="567"/>
                  </a:lnTo>
                  <a:lnTo>
                    <a:pt x="838" y="569"/>
                  </a:lnTo>
                  <a:lnTo>
                    <a:pt x="839" y="570"/>
                  </a:lnTo>
                  <a:lnTo>
                    <a:pt x="841" y="570"/>
                  </a:lnTo>
                  <a:lnTo>
                    <a:pt x="841" y="572"/>
                  </a:lnTo>
                  <a:lnTo>
                    <a:pt x="842" y="572"/>
                  </a:lnTo>
                  <a:lnTo>
                    <a:pt x="842" y="573"/>
                  </a:lnTo>
                  <a:lnTo>
                    <a:pt x="841" y="573"/>
                  </a:lnTo>
                  <a:lnTo>
                    <a:pt x="842" y="575"/>
                  </a:lnTo>
                  <a:lnTo>
                    <a:pt x="841" y="575"/>
                  </a:lnTo>
                  <a:lnTo>
                    <a:pt x="841" y="576"/>
                  </a:lnTo>
                  <a:lnTo>
                    <a:pt x="839" y="576"/>
                  </a:lnTo>
                  <a:lnTo>
                    <a:pt x="839" y="575"/>
                  </a:lnTo>
                  <a:lnTo>
                    <a:pt x="838" y="575"/>
                  </a:lnTo>
                  <a:lnTo>
                    <a:pt x="838" y="576"/>
                  </a:lnTo>
                  <a:lnTo>
                    <a:pt x="836" y="576"/>
                  </a:lnTo>
                  <a:lnTo>
                    <a:pt x="836" y="575"/>
                  </a:lnTo>
                  <a:lnTo>
                    <a:pt x="836" y="573"/>
                  </a:lnTo>
                  <a:lnTo>
                    <a:pt x="835" y="573"/>
                  </a:lnTo>
                  <a:lnTo>
                    <a:pt x="835" y="575"/>
                  </a:lnTo>
                  <a:lnTo>
                    <a:pt x="833" y="573"/>
                  </a:lnTo>
                  <a:lnTo>
                    <a:pt x="833" y="575"/>
                  </a:lnTo>
                  <a:lnTo>
                    <a:pt x="833" y="576"/>
                  </a:lnTo>
                  <a:lnTo>
                    <a:pt x="835" y="575"/>
                  </a:lnTo>
                  <a:lnTo>
                    <a:pt x="835" y="576"/>
                  </a:lnTo>
                  <a:lnTo>
                    <a:pt x="835" y="578"/>
                  </a:lnTo>
                  <a:lnTo>
                    <a:pt x="836" y="578"/>
                  </a:lnTo>
                  <a:lnTo>
                    <a:pt x="838" y="578"/>
                  </a:lnTo>
                  <a:lnTo>
                    <a:pt x="836" y="579"/>
                  </a:lnTo>
                  <a:lnTo>
                    <a:pt x="836" y="581"/>
                  </a:lnTo>
                  <a:lnTo>
                    <a:pt x="836" y="582"/>
                  </a:lnTo>
                  <a:lnTo>
                    <a:pt x="838" y="582"/>
                  </a:lnTo>
                  <a:lnTo>
                    <a:pt x="838" y="581"/>
                  </a:lnTo>
                  <a:lnTo>
                    <a:pt x="839" y="581"/>
                  </a:lnTo>
                  <a:lnTo>
                    <a:pt x="841" y="581"/>
                  </a:lnTo>
                  <a:lnTo>
                    <a:pt x="842" y="581"/>
                  </a:lnTo>
                  <a:lnTo>
                    <a:pt x="842" y="582"/>
                  </a:lnTo>
                  <a:lnTo>
                    <a:pt x="841" y="582"/>
                  </a:lnTo>
                  <a:lnTo>
                    <a:pt x="841" y="583"/>
                  </a:lnTo>
                  <a:lnTo>
                    <a:pt x="842" y="583"/>
                  </a:lnTo>
                  <a:lnTo>
                    <a:pt x="844" y="583"/>
                  </a:lnTo>
                  <a:lnTo>
                    <a:pt x="842" y="583"/>
                  </a:lnTo>
                  <a:lnTo>
                    <a:pt x="842" y="585"/>
                  </a:lnTo>
                  <a:lnTo>
                    <a:pt x="842" y="586"/>
                  </a:lnTo>
                  <a:lnTo>
                    <a:pt x="842" y="588"/>
                  </a:lnTo>
                  <a:lnTo>
                    <a:pt x="844" y="588"/>
                  </a:lnTo>
                  <a:lnTo>
                    <a:pt x="844" y="589"/>
                  </a:lnTo>
                  <a:lnTo>
                    <a:pt x="845" y="589"/>
                  </a:lnTo>
                  <a:lnTo>
                    <a:pt x="844" y="591"/>
                  </a:lnTo>
                  <a:lnTo>
                    <a:pt x="845" y="591"/>
                  </a:lnTo>
                  <a:lnTo>
                    <a:pt x="845" y="592"/>
                  </a:lnTo>
                  <a:lnTo>
                    <a:pt x="845" y="594"/>
                  </a:lnTo>
                  <a:lnTo>
                    <a:pt x="847" y="595"/>
                  </a:lnTo>
                  <a:lnTo>
                    <a:pt x="847" y="594"/>
                  </a:lnTo>
                  <a:lnTo>
                    <a:pt x="847" y="592"/>
                  </a:lnTo>
                  <a:lnTo>
                    <a:pt x="848" y="591"/>
                  </a:lnTo>
                  <a:lnTo>
                    <a:pt x="848" y="592"/>
                  </a:lnTo>
                  <a:lnTo>
                    <a:pt x="850" y="592"/>
                  </a:lnTo>
                  <a:lnTo>
                    <a:pt x="850" y="594"/>
                  </a:lnTo>
                  <a:lnTo>
                    <a:pt x="850" y="595"/>
                  </a:lnTo>
                  <a:lnTo>
                    <a:pt x="850" y="597"/>
                  </a:lnTo>
                  <a:lnTo>
                    <a:pt x="850" y="595"/>
                  </a:lnTo>
                  <a:lnTo>
                    <a:pt x="851" y="595"/>
                  </a:lnTo>
                  <a:lnTo>
                    <a:pt x="853" y="594"/>
                  </a:lnTo>
                  <a:lnTo>
                    <a:pt x="853" y="595"/>
                  </a:lnTo>
                  <a:lnTo>
                    <a:pt x="854" y="597"/>
                  </a:lnTo>
                  <a:lnTo>
                    <a:pt x="853" y="597"/>
                  </a:lnTo>
                  <a:lnTo>
                    <a:pt x="853" y="598"/>
                  </a:lnTo>
                  <a:lnTo>
                    <a:pt x="854" y="598"/>
                  </a:lnTo>
                  <a:lnTo>
                    <a:pt x="854" y="597"/>
                  </a:lnTo>
                  <a:lnTo>
                    <a:pt x="854" y="595"/>
                  </a:lnTo>
                  <a:lnTo>
                    <a:pt x="855" y="597"/>
                  </a:lnTo>
                  <a:lnTo>
                    <a:pt x="855" y="598"/>
                  </a:lnTo>
                  <a:lnTo>
                    <a:pt x="854" y="600"/>
                  </a:lnTo>
                  <a:lnTo>
                    <a:pt x="855" y="600"/>
                  </a:lnTo>
                  <a:lnTo>
                    <a:pt x="854" y="601"/>
                  </a:lnTo>
                  <a:lnTo>
                    <a:pt x="855" y="601"/>
                  </a:lnTo>
                  <a:lnTo>
                    <a:pt x="855" y="603"/>
                  </a:lnTo>
                  <a:lnTo>
                    <a:pt x="857" y="603"/>
                  </a:lnTo>
                  <a:lnTo>
                    <a:pt x="858" y="604"/>
                  </a:lnTo>
                  <a:lnTo>
                    <a:pt x="858" y="606"/>
                  </a:lnTo>
                  <a:lnTo>
                    <a:pt x="857" y="604"/>
                  </a:lnTo>
                  <a:lnTo>
                    <a:pt x="855" y="604"/>
                  </a:lnTo>
                  <a:lnTo>
                    <a:pt x="854" y="603"/>
                  </a:lnTo>
                  <a:lnTo>
                    <a:pt x="853" y="604"/>
                  </a:lnTo>
                  <a:lnTo>
                    <a:pt x="854" y="604"/>
                  </a:lnTo>
                  <a:lnTo>
                    <a:pt x="855" y="604"/>
                  </a:lnTo>
                  <a:lnTo>
                    <a:pt x="855" y="606"/>
                  </a:lnTo>
                  <a:lnTo>
                    <a:pt x="854" y="606"/>
                  </a:lnTo>
                  <a:lnTo>
                    <a:pt x="854" y="607"/>
                  </a:lnTo>
                  <a:lnTo>
                    <a:pt x="855" y="607"/>
                  </a:lnTo>
                  <a:lnTo>
                    <a:pt x="855" y="606"/>
                  </a:lnTo>
                  <a:lnTo>
                    <a:pt x="857" y="607"/>
                  </a:lnTo>
                  <a:lnTo>
                    <a:pt x="857" y="609"/>
                  </a:lnTo>
                  <a:lnTo>
                    <a:pt x="858" y="609"/>
                  </a:lnTo>
                  <a:lnTo>
                    <a:pt x="860" y="609"/>
                  </a:lnTo>
                  <a:lnTo>
                    <a:pt x="860" y="610"/>
                  </a:lnTo>
                  <a:lnTo>
                    <a:pt x="858" y="610"/>
                  </a:lnTo>
                  <a:lnTo>
                    <a:pt x="858" y="612"/>
                  </a:lnTo>
                  <a:lnTo>
                    <a:pt x="860" y="612"/>
                  </a:lnTo>
                  <a:lnTo>
                    <a:pt x="861" y="612"/>
                  </a:lnTo>
                  <a:lnTo>
                    <a:pt x="861" y="613"/>
                  </a:lnTo>
                  <a:lnTo>
                    <a:pt x="860" y="613"/>
                  </a:lnTo>
                  <a:lnTo>
                    <a:pt x="861" y="614"/>
                  </a:lnTo>
                  <a:lnTo>
                    <a:pt x="861" y="616"/>
                  </a:lnTo>
                  <a:lnTo>
                    <a:pt x="863" y="614"/>
                  </a:lnTo>
                  <a:lnTo>
                    <a:pt x="863" y="616"/>
                  </a:lnTo>
                  <a:lnTo>
                    <a:pt x="863" y="617"/>
                  </a:lnTo>
                  <a:lnTo>
                    <a:pt x="861" y="617"/>
                  </a:lnTo>
                  <a:lnTo>
                    <a:pt x="861" y="619"/>
                  </a:lnTo>
                  <a:lnTo>
                    <a:pt x="860" y="619"/>
                  </a:lnTo>
                  <a:lnTo>
                    <a:pt x="858" y="617"/>
                  </a:lnTo>
                  <a:lnTo>
                    <a:pt x="858" y="616"/>
                  </a:lnTo>
                  <a:lnTo>
                    <a:pt x="858" y="614"/>
                  </a:lnTo>
                  <a:lnTo>
                    <a:pt x="857" y="614"/>
                  </a:lnTo>
                  <a:lnTo>
                    <a:pt x="857" y="616"/>
                  </a:lnTo>
                  <a:lnTo>
                    <a:pt x="857" y="617"/>
                  </a:lnTo>
                  <a:lnTo>
                    <a:pt x="857" y="619"/>
                  </a:lnTo>
                  <a:lnTo>
                    <a:pt x="858" y="619"/>
                  </a:lnTo>
                  <a:lnTo>
                    <a:pt x="858" y="620"/>
                  </a:lnTo>
                  <a:lnTo>
                    <a:pt x="858" y="622"/>
                  </a:lnTo>
                  <a:lnTo>
                    <a:pt x="860" y="623"/>
                  </a:lnTo>
                  <a:lnTo>
                    <a:pt x="860" y="625"/>
                  </a:lnTo>
                  <a:lnTo>
                    <a:pt x="858" y="625"/>
                  </a:lnTo>
                  <a:lnTo>
                    <a:pt x="858" y="626"/>
                  </a:lnTo>
                  <a:lnTo>
                    <a:pt x="857" y="626"/>
                  </a:lnTo>
                  <a:lnTo>
                    <a:pt x="855" y="626"/>
                  </a:lnTo>
                  <a:lnTo>
                    <a:pt x="854" y="628"/>
                  </a:lnTo>
                  <a:lnTo>
                    <a:pt x="853" y="628"/>
                  </a:lnTo>
                  <a:lnTo>
                    <a:pt x="853" y="626"/>
                  </a:lnTo>
                  <a:lnTo>
                    <a:pt x="851" y="626"/>
                  </a:lnTo>
                  <a:lnTo>
                    <a:pt x="851" y="625"/>
                  </a:lnTo>
                  <a:lnTo>
                    <a:pt x="850" y="625"/>
                  </a:lnTo>
                  <a:lnTo>
                    <a:pt x="850" y="623"/>
                  </a:lnTo>
                  <a:lnTo>
                    <a:pt x="850" y="623"/>
                  </a:lnTo>
                  <a:lnTo>
                    <a:pt x="850" y="625"/>
                  </a:lnTo>
                  <a:lnTo>
                    <a:pt x="848" y="625"/>
                  </a:lnTo>
                  <a:lnTo>
                    <a:pt x="848" y="623"/>
                  </a:lnTo>
                  <a:lnTo>
                    <a:pt x="847" y="622"/>
                  </a:lnTo>
                  <a:lnTo>
                    <a:pt x="847" y="623"/>
                  </a:lnTo>
                  <a:lnTo>
                    <a:pt x="847" y="625"/>
                  </a:lnTo>
                  <a:lnTo>
                    <a:pt x="845" y="623"/>
                  </a:lnTo>
                  <a:lnTo>
                    <a:pt x="845" y="622"/>
                  </a:lnTo>
                  <a:lnTo>
                    <a:pt x="844" y="622"/>
                  </a:lnTo>
                  <a:lnTo>
                    <a:pt x="844" y="620"/>
                  </a:lnTo>
                  <a:lnTo>
                    <a:pt x="842" y="620"/>
                  </a:lnTo>
                  <a:lnTo>
                    <a:pt x="842" y="619"/>
                  </a:lnTo>
                  <a:lnTo>
                    <a:pt x="841" y="619"/>
                  </a:lnTo>
                  <a:lnTo>
                    <a:pt x="841" y="619"/>
                  </a:lnTo>
                  <a:lnTo>
                    <a:pt x="839" y="619"/>
                  </a:lnTo>
                  <a:lnTo>
                    <a:pt x="839" y="617"/>
                  </a:lnTo>
                  <a:lnTo>
                    <a:pt x="839" y="616"/>
                  </a:lnTo>
                  <a:lnTo>
                    <a:pt x="838" y="616"/>
                  </a:lnTo>
                  <a:lnTo>
                    <a:pt x="839" y="614"/>
                  </a:lnTo>
                  <a:lnTo>
                    <a:pt x="838" y="614"/>
                  </a:lnTo>
                  <a:lnTo>
                    <a:pt x="836" y="613"/>
                  </a:lnTo>
                  <a:lnTo>
                    <a:pt x="836" y="614"/>
                  </a:lnTo>
                  <a:lnTo>
                    <a:pt x="838" y="614"/>
                  </a:lnTo>
                  <a:lnTo>
                    <a:pt x="838" y="616"/>
                  </a:lnTo>
                  <a:lnTo>
                    <a:pt x="838" y="617"/>
                  </a:lnTo>
                  <a:lnTo>
                    <a:pt x="838" y="619"/>
                  </a:lnTo>
                  <a:lnTo>
                    <a:pt x="836" y="619"/>
                  </a:lnTo>
                  <a:lnTo>
                    <a:pt x="836" y="617"/>
                  </a:lnTo>
                  <a:lnTo>
                    <a:pt x="835" y="617"/>
                  </a:lnTo>
                  <a:lnTo>
                    <a:pt x="835" y="616"/>
                  </a:lnTo>
                  <a:lnTo>
                    <a:pt x="833" y="614"/>
                  </a:lnTo>
                  <a:lnTo>
                    <a:pt x="832" y="614"/>
                  </a:lnTo>
                  <a:lnTo>
                    <a:pt x="830" y="613"/>
                  </a:lnTo>
                  <a:lnTo>
                    <a:pt x="830" y="614"/>
                  </a:lnTo>
                  <a:lnTo>
                    <a:pt x="829" y="613"/>
                  </a:lnTo>
                  <a:lnTo>
                    <a:pt x="829" y="614"/>
                  </a:lnTo>
                  <a:lnTo>
                    <a:pt x="829" y="616"/>
                  </a:lnTo>
                  <a:lnTo>
                    <a:pt x="830" y="616"/>
                  </a:lnTo>
                  <a:lnTo>
                    <a:pt x="830" y="617"/>
                  </a:lnTo>
                  <a:lnTo>
                    <a:pt x="832" y="619"/>
                  </a:lnTo>
                  <a:lnTo>
                    <a:pt x="832" y="619"/>
                  </a:lnTo>
                  <a:lnTo>
                    <a:pt x="833" y="619"/>
                  </a:lnTo>
                  <a:lnTo>
                    <a:pt x="833" y="620"/>
                  </a:lnTo>
                  <a:lnTo>
                    <a:pt x="835" y="620"/>
                  </a:lnTo>
                  <a:lnTo>
                    <a:pt x="835" y="622"/>
                  </a:lnTo>
                  <a:lnTo>
                    <a:pt x="836" y="622"/>
                  </a:lnTo>
                  <a:lnTo>
                    <a:pt x="836" y="623"/>
                  </a:lnTo>
                  <a:lnTo>
                    <a:pt x="838" y="623"/>
                  </a:lnTo>
                  <a:lnTo>
                    <a:pt x="838" y="625"/>
                  </a:lnTo>
                  <a:lnTo>
                    <a:pt x="839" y="625"/>
                  </a:lnTo>
                  <a:lnTo>
                    <a:pt x="841" y="625"/>
                  </a:lnTo>
                  <a:lnTo>
                    <a:pt x="841" y="626"/>
                  </a:lnTo>
                  <a:lnTo>
                    <a:pt x="842" y="626"/>
                  </a:lnTo>
                  <a:lnTo>
                    <a:pt x="841" y="628"/>
                  </a:lnTo>
                  <a:lnTo>
                    <a:pt x="842" y="628"/>
                  </a:lnTo>
                  <a:lnTo>
                    <a:pt x="844" y="628"/>
                  </a:lnTo>
                  <a:lnTo>
                    <a:pt x="844" y="629"/>
                  </a:lnTo>
                  <a:lnTo>
                    <a:pt x="844" y="631"/>
                  </a:lnTo>
                  <a:lnTo>
                    <a:pt x="845" y="631"/>
                  </a:lnTo>
                  <a:lnTo>
                    <a:pt x="847" y="631"/>
                  </a:lnTo>
                  <a:lnTo>
                    <a:pt x="847" y="632"/>
                  </a:lnTo>
                  <a:lnTo>
                    <a:pt x="848" y="634"/>
                  </a:lnTo>
                  <a:lnTo>
                    <a:pt x="848" y="635"/>
                  </a:lnTo>
                  <a:lnTo>
                    <a:pt x="848" y="637"/>
                  </a:lnTo>
                  <a:lnTo>
                    <a:pt x="850" y="637"/>
                  </a:lnTo>
                  <a:lnTo>
                    <a:pt x="850" y="638"/>
                  </a:lnTo>
                  <a:lnTo>
                    <a:pt x="850" y="638"/>
                  </a:lnTo>
                  <a:lnTo>
                    <a:pt x="851" y="638"/>
                  </a:lnTo>
                  <a:lnTo>
                    <a:pt x="850" y="640"/>
                  </a:lnTo>
                  <a:lnTo>
                    <a:pt x="850" y="641"/>
                  </a:lnTo>
                  <a:lnTo>
                    <a:pt x="850" y="643"/>
                  </a:lnTo>
                  <a:lnTo>
                    <a:pt x="851" y="643"/>
                  </a:lnTo>
                  <a:lnTo>
                    <a:pt x="851" y="644"/>
                  </a:lnTo>
                  <a:lnTo>
                    <a:pt x="850" y="644"/>
                  </a:lnTo>
                  <a:lnTo>
                    <a:pt x="850" y="644"/>
                  </a:lnTo>
                  <a:lnTo>
                    <a:pt x="848" y="644"/>
                  </a:lnTo>
                  <a:lnTo>
                    <a:pt x="847" y="644"/>
                  </a:lnTo>
                  <a:lnTo>
                    <a:pt x="847" y="643"/>
                  </a:lnTo>
                  <a:lnTo>
                    <a:pt x="845" y="643"/>
                  </a:lnTo>
                  <a:lnTo>
                    <a:pt x="845" y="641"/>
                  </a:lnTo>
                  <a:lnTo>
                    <a:pt x="844" y="641"/>
                  </a:lnTo>
                  <a:lnTo>
                    <a:pt x="842" y="641"/>
                  </a:lnTo>
                  <a:lnTo>
                    <a:pt x="841" y="641"/>
                  </a:lnTo>
                  <a:lnTo>
                    <a:pt x="841" y="640"/>
                  </a:lnTo>
                  <a:lnTo>
                    <a:pt x="839" y="640"/>
                  </a:lnTo>
                  <a:lnTo>
                    <a:pt x="838" y="640"/>
                  </a:lnTo>
                  <a:lnTo>
                    <a:pt x="838" y="638"/>
                  </a:lnTo>
                  <a:lnTo>
                    <a:pt x="836" y="638"/>
                  </a:lnTo>
                  <a:lnTo>
                    <a:pt x="835" y="638"/>
                  </a:lnTo>
                  <a:lnTo>
                    <a:pt x="832" y="638"/>
                  </a:lnTo>
                  <a:lnTo>
                    <a:pt x="830" y="637"/>
                  </a:lnTo>
                  <a:lnTo>
                    <a:pt x="829" y="637"/>
                  </a:lnTo>
                  <a:lnTo>
                    <a:pt x="829" y="635"/>
                  </a:lnTo>
                  <a:lnTo>
                    <a:pt x="827" y="635"/>
                  </a:lnTo>
                  <a:lnTo>
                    <a:pt x="826" y="635"/>
                  </a:lnTo>
                  <a:lnTo>
                    <a:pt x="826" y="634"/>
                  </a:lnTo>
                  <a:lnTo>
                    <a:pt x="826" y="632"/>
                  </a:lnTo>
                  <a:lnTo>
                    <a:pt x="824" y="632"/>
                  </a:lnTo>
                  <a:lnTo>
                    <a:pt x="824" y="631"/>
                  </a:lnTo>
                  <a:lnTo>
                    <a:pt x="824" y="629"/>
                  </a:lnTo>
                  <a:lnTo>
                    <a:pt x="823" y="629"/>
                  </a:lnTo>
                  <a:lnTo>
                    <a:pt x="822" y="628"/>
                  </a:lnTo>
                  <a:lnTo>
                    <a:pt x="820" y="629"/>
                  </a:lnTo>
                  <a:lnTo>
                    <a:pt x="819" y="629"/>
                  </a:lnTo>
                  <a:lnTo>
                    <a:pt x="817" y="629"/>
                  </a:lnTo>
                  <a:lnTo>
                    <a:pt x="817" y="628"/>
                  </a:lnTo>
                  <a:lnTo>
                    <a:pt x="816" y="628"/>
                  </a:lnTo>
                  <a:lnTo>
                    <a:pt x="816" y="626"/>
                  </a:lnTo>
                  <a:lnTo>
                    <a:pt x="814" y="626"/>
                  </a:lnTo>
                  <a:lnTo>
                    <a:pt x="813" y="626"/>
                  </a:lnTo>
                  <a:lnTo>
                    <a:pt x="813" y="625"/>
                  </a:lnTo>
                  <a:lnTo>
                    <a:pt x="813" y="623"/>
                  </a:lnTo>
                  <a:lnTo>
                    <a:pt x="813" y="623"/>
                  </a:lnTo>
                  <a:lnTo>
                    <a:pt x="813" y="625"/>
                  </a:lnTo>
                  <a:lnTo>
                    <a:pt x="811" y="625"/>
                  </a:lnTo>
                  <a:lnTo>
                    <a:pt x="811" y="623"/>
                  </a:lnTo>
                  <a:lnTo>
                    <a:pt x="810" y="623"/>
                  </a:lnTo>
                  <a:lnTo>
                    <a:pt x="810" y="622"/>
                  </a:lnTo>
                  <a:lnTo>
                    <a:pt x="808" y="622"/>
                  </a:lnTo>
                  <a:lnTo>
                    <a:pt x="808" y="620"/>
                  </a:lnTo>
                  <a:lnTo>
                    <a:pt x="808" y="619"/>
                  </a:lnTo>
                  <a:lnTo>
                    <a:pt x="807" y="619"/>
                  </a:lnTo>
                  <a:lnTo>
                    <a:pt x="807" y="619"/>
                  </a:lnTo>
                  <a:lnTo>
                    <a:pt x="808" y="619"/>
                  </a:lnTo>
                  <a:lnTo>
                    <a:pt x="810" y="619"/>
                  </a:lnTo>
                  <a:lnTo>
                    <a:pt x="811" y="617"/>
                  </a:lnTo>
                  <a:lnTo>
                    <a:pt x="813" y="617"/>
                  </a:lnTo>
                  <a:lnTo>
                    <a:pt x="813" y="616"/>
                  </a:lnTo>
                  <a:lnTo>
                    <a:pt x="811" y="616"/>
                  </a:lnTo>
                  <a:lnTo>
                    <a:pt x="810" y="616"/>
                  </a:lnTo>
                  <a:lnTo>
                    <a:pt x="810" y="614"/>
                  </a:lnTo>
                  <a:lnTo>
                    <a:pt x="808" y="614"/>
                  </a:lnTo>
                  <a:lnTo>
                    <a:pt x="808" y="613"/>
                  </a:lnTo>
                  <a:lnTo>
                    <a:pt x="807" y="613"/>
                  </a:lnTo>
                  <a:lnTo>
                    <a:pt x="807" y="614"/>
                  </a:lnTo>
                  <a:lnTo>
                    <a:pt x="805" y="614"/>
                  </a:lnTo>
                  <a:lnTo>
                    <a:pt x="804" y="614"/>
                  </a:lnTo>
                  <a:lnTo>
                    <a:pt x="804" y="613"/>
                  </a:lnTo>
                  <a:lnTo>
                    <a:pt x="802" y="613"/>
                  </a:lnTo>
                  <a:lnTo>
                    <a:pt x="802" y="612"/>
                  </a:lnTo>
                  <a:lnTo>
                    <a:pt x="801" y="612"/>
                  </a:lnTo>
                  <a:lnTo>
                    <a:pt x="801" y="610"/>
                  </a:lnTo>
                  <a:lnTo>
                    <a:pt x="802" y="610"/>
                  </a:lnTo>
                  <a:lnTo>
                    <a:pt x="802" y="609"/>
                  </a:lnTo>
                  <a:lnTo>
                    <a:pt x="801" y="609"/>
                  </a:lnTo>
                  <a:lnTo>
                    <a:pt x="799" y="609"/>
                  </a:lnTo>
                  <a:lnTo>
                    <a:pt x="799" y="607"/>
                  </a:lnTo>
                  <a:lnTo>
                    <a:pt x="799" y="606"/>
                  </a:lnTo>
                  <a:lnTo>
                    <a:pt x="798" y="606"/>
                  </a:lnTo>
                  <a:lnTo>
                    <a:pt x="798" y="604"/>
                  </a:lnTo>
                  <a:lnTo>
                    <a:pt x="796" y="604"/>
                  </a:lnTo>
                  <a:lnTo>
                    <a:pt x="795" y="604"/>
                  </a:lnTo>
                  <a:lnTo>
                    <a:pt x="793" y="604"/>
                  </a:lnTo>
                  <a:lnTo>
                    <a:pt x="793" y="603"/>
                  </a:lnTo>
                  <a:lnTo>
                    <a:pt x="793" y="601"/>
                  </a:lnTo>
                  <a:lnTo>
                    <a:pt x="793" y="600"/>
                  </a:lnTo>
                  <a:lnTo>
                    <a:pt x="792" y="600"/>
                  </a:lnTo>
                  <a:lnTo>
                    <a:pt x="792" y="601"/>
                  </a:lnTo>
                  <a:lnTo>
                    <a:pt x="791" y="601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1" y="597"/>
                  </a:lnTo>
                  <a:lnTo>
                    <a:pt x="789" y="597"/>
                  </a:lnTo>
                  <a:lnTo>
                    <a:pt x="789" y="598"/>
                  </a:lnTo>
                  <a:lnTo>
                    <a:pt x="788" y="598"/>
                  </a:lnTo>
                  <a:lnTo>
                    <a:pt x="786" y="598"/>
                  </a:lnTo>
                  <a:lnTo>
                    <a:pt x="786" y="597"/>
                  </a:lnTo>
                  <a:lnTo>
                    <a:pt x="785" y="595"/>
                  </a:lnTo>
                  <a:lnTo>
                    <a:pt x="786" y="595"/>
                  </a:lnTo>
                  <a:lnTo>
                    <a:pt x="786" y="594"/>
                  </a:lnTo>
                  <a:lnTo>
                    <a:pt x="785" y="594"/>
                  </a:lnTo>
                  <a:lnTo>
                    <a:pt x="785" y="595"/>
                  </a:lnTo>
                  <a:lnTo>
                    <a:pt x="785" y="597"/>
                  </a:lnTo>
                  <a:lnTo>
                    <a:pt x="786" y="598"/>
                  </a:lnTo>
                  <a:lnTo>
                    <a:pt x="788" y="600"/>
                  </a:lnTo>
                  <a:lnTo>
                    <a:pt x="786" y="600"/>
                  </a:lnTo>
                  <a:lnTo>
                    <a:pt x="786" y="601"/>
                  </a:lnTo>
                  <a:lnTo>
                    <a:pt x="786" y="603"/>
                  </a:lnTo>
                  <a:lnTo>
                    <a:pt x="785" y="603"/>
                  </a:lnTo>
                  <a:lnTo>
                    <a:pt x="785" y="601"/>
                  </a:lnTo>
                  <a:lnTo>
                    <a:pt x="783" y="601"/>
                  </a:lnTo>
                  <a:lnTo>
                    <a:pt x="782" y="601"/>
                  </a:lnTo>
                  <a:lnTo>
                    <a:pt x="780" y="601"/>
                  </a:lnTo>
                  <a:lnTo>
                    <a:pt x="780" y="600"/>
                  </a:lnTo>
                  <a:lnTo>
                    <a:pt x="779" y="600"/>
                  </a:lnTo>
                  <a:lnTo>
                    <a:pt x="779" y="598"/>
                  </a:lnTo>
                  <a:lnTo>
                    <a:pt x="777" y="598"/>
                  </a:lnTo>
                  <a:lnTo>
                    <a:pt x="777" y="600"/>
                  </a:lnTo>
                  <a:lnTo>
                    <a:pt x="777" y="601"/>
                  </a:lnTo>
                  <a:lnTo>
                    <a:pt x="777" y="600"/>
                  </a:lnTo>
                  <a:lnTo>
                    <a:pt x="777" y="601"/>
                  </a:lnTo>
                  <a:lnTo>
                    <a:pt x="777" y="601"/>
                  </a:lnTo>
                  <a:lnTo>
                    <a:pt x="777" y="603"/>
                  </a:lnTo>
                  <a:lnTo>
                    <a:pt x="777" y="603"/>
                  </a:lnTo>
                  <a:lnTo>
                    <a:pt x="776" y="603"/>
                  </a:lnTo>
                  <a:lnTo>
                    <a:pt x="776" y="604"/>
                  </a:lnTo>
                  <a:lnTo>
                    <a:pt x="774" y="604"/>
                  </a:lnTo>
                  <a:lnTo>
                    <a:pt x="773" y="603"/>
                  </a:lnTo>
                  <a:lnTo>
                    <a:pt x="773" y="604"/>
                  </a:lnTo>
                  <a:lnTo>
                    <a:pt x="773" y="606"/>
                  </a:lnTo>
                  <a:lnTo>
                    <a:pt x="771" y="606"/>
                  </a:lnTo>
                  <a:lnTo>
                    <a:pt x="770" y="606"/>
                  </a:lnTo>
                  <a:lnTo>
                    <a:pt x="770" y="604"/>
                  </a:lnTo>
                  <a:lnTo>
                    <a:pt x="768" y="604"/>
                  </a:lnTo>
                  <a:lnTo>
                    <a:pt x="767" y="604"/>
                  </a:lnTo>
                  <a:lnTo>
                    <a:pt x="765" y="604"/>
                  </a:lnTo>
                  <a:lnTo>
                    <a:pt x="765" y="603"/>
                  </a:lnTo>
                  <a:lnTo>
                    <a:pt x="764" y="603"/>
                  </a:lnTo>
                  <a:lnTo>
                    <a:pt x="762" y="603"/>
                  </a:lnTo>
                  <a:lnTo>
                    <a:pt x="762" y="601"/>
                  </a:lnTo>
                  <a:lnTo>
                    <a:pt x="761" y="601"/>
                  </a:lnTo>
                  <a:lnTo>
                    <a:pt x="761" y="600"/>
                  </a:lnTo>
                  <a:lnTo>
                    <a:pt x="760" y="600"/>
                  </a:lnTo>
                  <a:lnTo>
                    <a:pt x="760" y="598"/>
                  </a:lnTo>
                  <a:lnTo>
                    <a:pt x="760" y="597"/>
                  </a:lnTo>
                  <a:lnTo>
                    <a:pt x="760" y="595"/>
                  </a:lnTo>
                  <a:lnTo>
                    <a:pt x="761" y="595"/>
                  </a:lnTo>
                  <a:lnTo>
                    <a:pt x="761" y="594"/>
                  </a:lnTo>
                  <a:lnTo>
                    <a:pt x="760" y="592"/>
                  </a:lnTo>
                  <a:lnTo>
                    <a:pt x="761" y="591"/>
                  </a:lnTo>
                  <a:lnTo>
                    <a:pt x="761" y="589"/>
                  </a:lnTo>
                  <a:lnTo>
                    <a:pt x="762" y="589"/>
                  </a:lnTo>
                  <a:lnTo>
                    <a:pt x="764" y="589"/>
                  </a:lnTo>
                  <a:lnTo>
                    <a:pt x="764" y="588"/>
                  </a:lnTo>
                  <a:lnTo>
                    <a:pt x="765" y="588"/>
                  </a:lnTo>
                  <a:lnTo>
                    <a:pt x="767" y="588"/>
                  </a:lnTo>
                  <a:lnTo>
                    <a:pt x="765" y="586"/>
                  </a:lnTo>
                  <a:lnTo>
                    <a:pt x="765" y="585"/>
                  </a:lnTo>
                  <a:lnTo>
                    <a:pt x="765" y="583"/>
                  </a:lnTo>
                  <a:lnTo>
                    <a:pt x="767" y="585"/>
                  </a:lnTo>
                  <a:lnTo>
                    <a:pt x="767" y="583"/>
                  </a:lnTo>
                  <a:lnTo>
                    <a:pt x="765" y="583"/>
                  </a:lnTo>
                  <a:lnTo>
                    <a:pt x="765" y="583"/>
                  </a:lnTo>
                  <a:lnTo>
                    <a:pt x="767" y="583"/>
                  </a:lnTo>
                  <a:lnTo>
                    <a:pt x="768" y="583"/>
                  </a:lnTo>
                  <a:lnTo>
                    <a:pt x="770" y="583"/>
                  </a:lnTo>
                  <a:lnTo>
                    <a:pt x="771" y="583"/>
                  </a:lnTo>
                  <a:lnTo>
                    <a:pt x="774" y="585"/>
                  </a:lnTo>
                  <a:lnTo>
                    <a:pt x="776" y="586"/>
                  </a:lnTo>
                  <a:lnTo>
                    <a:pt x="777" y="586"/>
                  </a:lnTo>
                  <a:lnTo>
                    <a:pt x="777" y="585"/>
                  </a:lnTo>
                  <a:lnTo>
                    <a:pt x="777" y="585"/>
                  </a:lnTo>
                  <a:lnTo>
                    <a:pt x="779" y="585"/>
                  </a:lnTo>
                  <a:lnTo>
                    <a:pt x="779" y="586"/>
                  </a:lnTo>
                  <a:lnTo>
                    <a:pt x="780" y="586"/>
                  </a:lnTo>
                  <a:lnTo>
                    <a:pt x="782" y="586"/>
                  </a:lnTo>
                  <a:lnTo>
                    <a:pt x="783" y="585"/>
                  </a:lnTo>
                  <a:lnTo>
                    <a:pt x="782" y="583"/>
                  </a:lnTo>
                  <a:lnTo>
                    <a:pt x="783" y="583"/>
                  </a:lnTo>
                  <a:lnTo>
                    <a:pt x="785" y="583"/>
                  </a:lnTo>
                  <a:lnTo>
                    <a:pt x="786" y="583"/>
                  </a:lnTo>
                  <a:lnTo>
                    <a:pt x="786" y="585"/>
                  </a:lnTo>
                  <a:lnTo>
                    <a:pt x="788" y="585"/>
                  </a:lnTo>
                  <a:lnTo>
                    <a:pt x="788" y="583"/>
                  </a:lnTo>
                  <a:lnTo>
                    <a:pt x="789" y="583"/>
                  </a:lnTo>
                  <a:lnTo>
                    <a:pt x="789" y="582"/>
                  </a:lnTo>
                  <a:lnTo>
                    <a:pt x="791" y="582"/>
                  </a:lnTo>
                  <a:lnTo>
                    <a:pt x="791" y="583"/>
                  </a:lnTo>
                  <a:lnTo>
                    <a:pt x="792" y="582"/>
                  </a:lnTo>
                  <a:lnTo>
                    <a:pt x="792" y="583"/>
                  </a:lnTo>
                  <a:lnTo>
                    <a:pt x="793" y="583"/>
                  </a:lnTo>
                  <a:lnTo>
                    <a:pt x="795" y="583"/>
                  </a:lnTo>
                  <a:lnTo>
                    <a:pt x="795" y="582"/>
                  </a:lnTo>
                  <a:lnTo>
                    <a:pt x="793" y="582"/>
                  </a:lnTo>
                  <a:lnTo>
                    <a:pt x="793" y="581"/>
                  </a:lnTo>
                  <a:lnTo>
                    <a:pt x="793" y="579"/>
                  </a:lnTo>
                  <a:lnTo>
                    <a:pt x="793" y="578"/>
                  </a:lnTo>
                  <a:lnTo>
                    <a:pt x="792" y="578"/>
                  </a:lnTo>
                  <a:lnTo>
                    <a:pt x="791" y="578"/>
                  </a:lnTo>
                  <a:lnTo>
                    <a:pt x="791" y="576"/>
                  </a:lnTo>
                  <a:lnTo>
                    <a:pt x="791" y="575"/>
                  </a:lnTo>
                  <a:lnTo>
                    <a:pt x="789" y="575"/>
                  </a:lnTo>
                  <a:lnTo>
                    <a:pt x="788" y="572"/>
                  </a:lnTo>
                  <a:lnTo>
                    <a:pt x="788" y="570"/>
                  </a:lnTo>
                  <a:lnTo>
                    <a:pt x="791" y="569"/>
                  </a:lnTo>
                  <a:lnTo>
                    <a:pt x="791" y="567"/>
                  </a:lnTo>
                  <a:lnTo>
                    <a:pt x="792" y="567"/>
                  </a:lnTo>
                  <a:lnTo>
                    <a:pt x="792" y="566"/>
                  </a:lnTo>
                  <a:lnTo>
                    <a:pt x="793" y="564"/>
                  </a:lnTo>
                  <a:lnTo>
                    <a:pt x="795" y="563"/>
                  </a:lnTo>
                  <a:lnTo>
                    <a:pt x="795" y="561"/>
                  </a:lnTo>
                  <a:lnTo>
                    <a:pt x="796" y="561"/>
                  </a:lnTo>
                  <a:lnTo>
                    <a:pt x="796" y="560"/>
                  </a:lnTo>
                  <a:lnTo>
                    <a:pt x="798" y="560"/>
                  </a:lnTo>
                  <a:lnTo>
                    <a:pt x="799" y="560"/>
                  </a:lnTo>
                  <a:lnTo>
                    <a:pt x="799" y="558"/>
                  </a:lnTo>
                  <a:lnTo>
                    <a:pt x="798" y="558"/>
                  </a:lnTo>
                  <a:lnTo>
                    <a:pt x="799" y="557"/>
                  </a:lnTo>
                  <a:lnTo>
                    <a:pt x="799" y="555"/>
                  </a:lnTo>
                  <a:lnTo>
                    <a:pt x="799" y="554"/>
                  </a:lnTo>
                  <a:lnTo>
                    <a:pt x="801" y="554"/>
                  </a:lnTo>
                  <a:lnTo>
                    <a:pt x="801" y="552"/>
                  </a:lnTo>
                  <a:lnTo>
                    <a:pt x="802" y="552"/>
                  </a:lnTo>
                  <a:lnTo>
                    <a:pt x="804" y="552"/>
                  </a:lnTo>
                  <a:lnTo>
                    <a:pt x="804" y="551"/>
                  </a:lnTo>
                  <a:lnTo>
                    <a:pt x="804" y="549"/>
                  </a:lnTo>
                  <a:lnTo>
                    <a:pt x="805" y="549"/>
                  </a:lnTo>
                  <a:lnTo>
                    <a:pt x="804" y="548"/>
                  </a:lnTo>
                  <a:lnTo>
                    <a:pt x="804" y="548"/>
                  </a:lnTo>
                  <a:lnTo>
                    <a:pt x="802" y="547"/>
                  </a:lnTo>
                  <a:lnTo>
                    <a:pt x="802" y="545"/>
                  </a:lnTo>
                  <a:lnTo>
                    <a:pt x="802" y="544"/>
                  </a:lnTo>
                  <a:lnTo>
                    <a:pt x="802" y="542"/>
                  </a:lnTo>
                  <a:lnTo>
                    <a:pt x="801" y="542"/>
                  </a:lnTo>
                  <a:lnTo>
                    <a:pt x="801" y="541"/>
                  </a:lnTo>
                  <a:lnTo>
                    <a:pt x="802" y="541"/>
                  </a:lnTo>
                  <a:lnTo>
                    <a:pt x="802" y="539"/>
                  </a:lnTo>
                  <a:lnTo>
                    <a:pt x="801" y="539"/>
                  </a:lnTo>
                  <a:lnTo>
                    <a:pt x="801" y="538"/>
                  </a:lnTo>
                  <a:lnTo>
                    <a:pt x="799" y="538"/>
                  </a:lnTo>
                  <a:lnTo>
                    <a:pt x="799" y="536"/>
                  </a:lnTo>
                  <a:lnTo>
                    <a:pt x="799" y="535"/>
                  </a:lnTo>
                  <a:lnTo>
                    <a:pt x="799" y="533"/>
                  </a:lnTo>
                  <a:lnTo>
                    <a:pt x="799" y="532"/>
                  </a:lnTo>
                  <a:lnTo>
                    <a:pt x="799" y="530"/>
                  </a:lnTo>
                  <a:lnTo>
                    <a:pt x="798" y="530"/>
                  </a:lnTo>
                  <a:lnTo>
                    <a:pt x="796" y="530"/>
                  </a:lnTo>
                  <a:lnTo>
                    <a:pt x="795" y="530"/>
                  </a:lnTo>
                  <a:lnTo>
                    <a:pt x="795" y="529"/>
                  </a:lnTo>
                  <a:lnTo>
                    <a:pt x="793" y="530"/>
                  </a:lnTo>
                  <a:lnTo>
                    <a:pt x="793" y="529"/>
                  </a:lnTo>
                  <a:lnTo>
                    <a:pt x="792" y="529"/>
                  </a:lnTo>
                  <a:lnTo>
                    <a:pt x="792" y="527"/>
                  </a:lnTo>
                  <a:lnTo>
                    <a:pt x="791" y="527"/>
                  </a:lnTo>
                  <a:lnTo>
                    <a:pt x="792" y="526"/>
                  </a:lnTo>
                  <a:lnTo>
                    <a:pt x="792" y="524"/>
                  </a:lnTo>
                  <a:lnTo>
                    <a:pt x="793" y="524"/>
                  </a:lnTo>
                  <a:lnTo>
                    <a:pt x="792" y="523"/>
                  </a:lnTo>
                  <a:lnTo>
                    <a:pt x="793" y="521"/>
                  </a:lnTo>
                  <a:lnTo>
                    <a:pt x="792" y="521"/>
                  </a:lnTo>
                  <a:lnTo>
                    <a:pt x="792" y="520"/>
                  </a:lnTo>
                  <a:lnTo>
                    <a:pt x="791" y="520"/>
                  </a:lnTo>
                  <a:lnTo>
                    <a:pt x="789" y="520"/>
                  </a:lnTo>
                  <a:lnTo>
                    <a:pt x="789" y="521"/>
                  </a:lnTo>
                  <a:lnTo>
                    <a:pt x="791" y="521"/>
                  </a:lnTo>
                  <a:lnTo>
                    <a:pt x="791" y="523"/>
                  </a:lnTo>
                  <a:lnTo>
                    <a:pt x="792" y="523"/>
                  </a:lnTo>
                  <a:lnTo>
                    <a:pt x="792" y="524"/>
                  </a:lnTo>
                  <a:lnTo>
                    <a:pt x="791" y="524"/>
                  </a:lnTo>
                  <a:lnTo>
                    <a:pt x="789" y="524"/>
                  </a:lnTo>
                  <a:lnTo>
                    <a:pt x="788" y="524"/>
                  </a:lnTo>
                  <a:lnTo>
                    <a:pt x="788" y="523"/>
                  </a:lnTo>
                  <a:lnTo>
                    <a:pt x="786" y="523"/>
                  </a:lnTo>
                  <a:lnTo>
                    <a:pt x="786" y="524"/>
                  </a:lnTo>
                  <a:lnTo>
                    <a:pt x="785" y="524"/>
                  </a:lnTo>
                  <a:lnTo>
                    <a:pt x="785" y="523"/>
                  </a:lnTo>
                  <a:lnTo>
                    <a:pt x="785" y="521"/>
                  </a:lnTo>
                  <a:lnTo>
                    <a:pt x="786" y="521"/>
                  </a:lnTo>
                  <a:lnTo>
                    <a:pt x="786" y="520"/>
                  </a:lnTo>
                  <a:lnTo>
                    <a:pt x="785" y="520"/>
                  </a:lnTo>
                  <a:lnTo>
                    <a:pt x="785" y="518"/>
                  </a:lnTo>
                  <a:lnTo>
                    <a:pt x="785" y="517"/>
                  </a:lnTo>
                  <a:lnTo>
                    <a:pt x="786" y="517"/>
                  </a:lnTo>
                  <a:lnTo>
                    <a:pt x="786" y="516"/>
                  </a:lnTo>
                  <a:lnTo>
                    <a:pt x="785" y="516"/>
                  </a:lnTo>
                  <a:lnTo>
                    <a:pt x="783" y="516"/>
                  </a:lnTo>
                  <a:lnTo>
                    <a:pt x="782" y="516"/>
                  </a:lnTo>
                  <a:lnTo>
                    <a:pt x="780" y="516"/>
                  </a:lnTo>
                  <a:lnTo>
                    <a:pt x="780" y="514"/>
                  </a:lnTo>
                  <a:lnTo>
                    <a:pt x="779" y="514"/>
                  </a:lnTo>
                  <a:lnTo>
                    <a:pt x="779" y="516"/>
                  </a:lnTo>
                  <a:lnTo>
                    <a:pt x="779" y="517"/>
                  </a:lnTo>
                  <a:lnTo>
                    <a:pt x="777" y="517"/>
                  </a:lnTo>
                  <a:lnTo>
                    <a:pt x="777" y="518"/>
                  </a:lnTo>
                  <a:lnTo>
                    <a:pt x="777" y="518"/>
                  </a:lnTo>
                  <a:lnTo>
                    <a:pt x="774" y="521"/>
                  </a:lnTo>
                  <a:lnTo>
                    <a:pt x="773" y="521"/>
                  </a:lnTo>
                  <a:lnTo>
                    <a:pt x="771" y="521"/>
                  </a:lnTo>
                  <a:lnTo>
                    <a:pt x="771" y="520"/>
                  </a:lnTo>
                  <a:lnTo>
                    <a:pt x="773" y="518"/>
                  </a:lnTo>
                  <a:lnTo>
                    <a:pt x="773" y="517"/>
                  </a:lnTo>
                  <a:lnTo>
                    <a:pt x="771" y="517"/>
                  </a:lnTo>
                  <a:lnTo>
                    <a:pt x="771" y="516"/>
                  </a:lnTo>
                  <a:lnTo>
                    <a:pt x="771" y="514"/>
                  </a:lnTo>
                  <a:lnTo>
                    <a:pt x="773" y="514"/>
                  </a:lnTo>
                  <a:lnTo>
                    <a:pt x="773" y="513"/>
                  </a:lnTo>
                  <a:lnTo>
                    <a:pt x="776" y="513"/>
                  </a:lnTo>
                  <a:lnTo>
                    <a:pt x="776" y="514"/>
                  </a:lnTo>
                  <a:lnTo>
                    <a:pt x="777" y="514"/>
                  </a:lnTo>
                  <a:lnTo>
                    <a:pt x="777" y="513"/>
                  </a:lnTo>
                  <a:lnTo>
                    <a:pt x="777" y="513"/>
                  </a:lnTo>
                  <a:lnTo>
                    <a:pt x="779" y="513"/>
                  </a:lnTo>
                  <a:lnTo>
                    <a:pt x="779" y="513"/>
                  </a:lnTo>
                  <a:lnTo>
                    <a:pt x="779" y="511"/>
                  </a:lnTo>
                  <a:lnTo>
                    <a:pt x="777" y="510"/>
                  </a:lnTo>
                  <a:lnTo>
                    <a:pt x="777" y="508"/>
                  </a:lnTo>
                  <a:lnTo>
                    <a:pt x="777" y="508"/>
                  </a:lnTo>
                  <a:lnTo>
                    <a:pt x="776" y="507"/>
                  </a:lnTo>
                  <a:lnTo>
                    <a:pt x="774" y="507"/>
                  </a:lnTo>
                  <a:lnTo>
                    <a:pt x="773" y="505"/>
                  </a:lnTo>
                  <a:lnTo>
                    <a:pt x="773" y="504"/>
                  </a:lnTo>
                  <a:lnTo>
                    <a:pt x="771" y="504"/>
                  </a:lnTo>
                  <a:lnTo>
                    <a:pt x="770" y="504"/>
                  </a:lnTo>
                  <a:lnTo>
                    <a:pt x="770" y="502"/>
                  </a:lnTo>
                  <a:lnTo>
                    <a:pt x="768" y="502"/>
                  </a:lnTo>
                  <a:lnTo>
                    <a:pt x="767" y="502"/>
                  </a:lnTo>
                  <a:lnTo>
                    <a:pt x="767" y="501"/>
                  </a:lnTo>
                  <a:lnTo>
                    <a:pt x="768" y="501"/>
                  </a:lnTo>
                  <a:lnTo>
                    <a:pt x="770" y="501"/>
                  </a:lnTo>
                  <a:lnTo>
                    <a:pt x="771" y="499"/>
                  </a:lnTo>
                  <a:lnTo>
                    <a:pt x="770" y="499"/>
                  </a:lnTo>
                  <a:lnTo>
                    <a:pt x="770" y="498"/>
                  </a:lnTo>
                  <a:lnTo>
                    <a:pt x="768" y="498"/>
                  </a:lnTo>
                  <a:lnTo>
                    <a:pt x="767" y="498"/>
                  </a:lnTo>
                  <a:lnTo>
                    <a:pt x="767" y="496"/>
                  </a:lnTo>
                  <a:lnTo>
                    <a:pt x="768" y="496"/>
                  </a:lnTo>
                  <a:lnTo>
                    <a:pt x="768" y="495"/>
                  </a:lnTo>
                  <a:lnTo>
                    <a:pt x="767" y="496"/>
                  </a:lnTo>
                  <a:lnTo>
                    <a:pt x="765" y="496"/>
                  </a:lnTo>
                  <a:lnTo>
                    <a:pt x="765" y="498"/>
                  </a:lnTo>
                  <a:lnTo>
                    <a:pt x="765" y="499"/>
                  </a:lnTo>
                  <a:lnTo>
                    <a:pt x="764" y="499"/>
                  </a:lnTo>
                  <a:lnTo>
                    <a:pt x="764" y="498"/>
                  </a:lnTo>
                  <a:lnTo>
                    <a:pt x="764" y="496"/>
                  </a:lnTo>
                  <a:lnTo>
                    <a:pt x="764" y="495"/>
                  </a:lnTo>
                  <a:lnTo>
                    <a:pt x="764" y="493"/>
                  </a:lnTo>
                  <a:lnTo>
                    <a:pt x="764" y="492"/>
                  </a:lnTo>
                  <a:lnTo>
                    <a:pt x="764" y="490"/>
                  </a:lnTo>
                  <a:lnTo>
                    <a:pt x="764" y="489"/>
                  </a:lnTo>
                  <a:lnTo>
                    <a:pt x="762" y="489"/>
                  </a:lnTo>
                  <a:lnTo>
                    <a:pt x="762" y="487"/>
                  </a:lnTo>
                  <a:lnTo>
                    <a:pt x="761" y="489"/>
                  </a:lnTo>
                  <a:lnTo>
                    <a:pt x="761" y="487"/>
                  </a:lnTo>
                  <a:lnTo>
                    <a:pt x="760" y="487"/>
                  </a:lnTo>
                  <a:lnTo>
                    <a:pt x="760" y="489"/>
                  </a:lnTo>
                  <a:lnTo>
                    <a:pt x="758" y="489"/>
                  </a:lnTo>
                  <a:lnTo>
                    <a:pt x="758" y="487"/>
                  </a:lnTo>
                  <a:lnTo>
                    <a:pt x="757" y="486"/>
                  </a:lnTo>
                  <a:lnTo>
                    <a:pt x="757" y="484"/>
                  </a:lnTo>
                  <a:lnTo>
                    <a:pt x="755" y="484"/>
                  </a:lnTo>
                  <a:lnTo>
                    <a:pt x="754" y="484"/>
                  </a:lnTo>
                  <a:lnTo>
                    <a:pt x="754" y="483"/>
                  </a:lnTo>
                  <a:lnTo>
                    <a:pt x="752" y="482"/>
                  </a:lnTo>
                  <a:lnTo>
                    <a:pt x="754" y="482"/>
                  </a:lnTo>
                  <a:lnTo>
                    <a:pt x="755" y="482"/>
                  </a:lnTo>
                  <a:lnTo>
                    <a:pt x="754" y="480"/>
                  </a:lnTo>
                  <a:lnTo>
                    <a:pt x="755" y="480"/>
                  </a:lnTo>
                  <a:lnTo>
                    <a:pt x="755" y="479"/>
                  </a:lnTo>
                  <a:lnTo>
                    <a:pt x="754" y="479"/>
                  </a:lnTo>
                  <a:lnTo>
                    <a:pt x="754" y="477"/>
                  </a:lnTo>
                  <a:lnTo>
                    <a:pt x="752" y="479"/>
                  </a:lnTo>
                  <a:lnTo>
                    <a:pt x="752" y="480"/>
                  </a:lnTo>
                  <a:lnTo>
                    <a:pt x="751" y="482"/>
                  </a:lnTo>
                  <a:lnTo>
                    <a:pt x="752" y="482"/>
                  </a:lnTo>
                  <a:lnTo>
                    <a:pt x="752" y="483"/>
                  </a:lnTo>
                  <a:lnTo>
                    <a:pt x="751" y="483"/>
                  </a:lnTo>
                  <a:lnTo>
                    <a:pt x="749" y="483"/>
                  </a:lnTo>
                  <a:lnTo>
                    <a:pt x="749" y="484"/>
                  </a:lnTo>
                  <a:lnTo>
                    <a:pt x="751" y="484"/>
                  </a:lnTo>
                  <a:lnTo>
                    <a:pt x="751" y="486"/>
                  </a:lnTo>
                  <a:lnTo>
                    <a:pt x="752" y="486"/>
                  </a:lnTo>
                  <a:lnTo>
                    <a:pt x="754" y="486"/>
                  </a:lnTo>
                  <a:lnTo>
                    <a:pt x="755" y="487"/>
                  </a:lnTo>
                  <a:lnTo>
                    <a:pt x="755" y="489"/>
                  </a:lnTo>
                  <a:lnTo>
                    <a:pt x="755" y="490"/>
                  </a:lnTo>
                  <a:lnTo>
                    <a:pt x="755" y="492"/>
                  </a:lnTo>
                  <a:lnTo>
                    <a:pt x="757" y="492"/>
                  </a:lnTo>
                  <a:lnTo>
                    <a:pt x="757" y="493"/>
                  </a:lnTo>
                  <a:lnTo>
                    <a:pt x="757" y="495"/>
                  </a:lnTo>
                  <a:lnTo>
                    <a:pt x="755" y="495"/>
                  </a:lnTo>
                  <a:lnTo>
                    <a:pt x="755" y="496"/>
                  </a:lnTo>
                  <a:lnTo>
                    <a:pt x="752" y="496"/>
                  </a:lnTo>
                  <a:lnTo>
                    <a:pt x="751" y="496"/>
                  </a:lnTo>
                  <a:lnTo>
                    <a:pt x="748" y="496"/>
                  </a:lnTo>
                  <a:lnTo>
                    <a:pt x="748" y="495"/>
                  </a:lnTo>
                  <a:lnTo>
                    <a:pt x="746" y="495"/>
                  </a:lnTo>
                  <a:lnTo>
                    <a:pt x="745" y="495"/>
                  </a:lnTo>
                  <a:lnTo>
                    <a:pt x="745" y="493"/>
                  </a:lnTo>
                  <a:lnTo>
                    <a:pt x="743" y="493"/>
                  </a:lnTo>
                  <a:lnTo>
                    <a:pt x="742" y="492"/>
                  </a:lnTo>
                  <a:lnTo>
                    <a:pt x="740" y="492"/>
                  </a:lnTo>
                  <a:lnTo>
                    <a:pt x="739" y="492"/>
                  </a:lnTo>
                  <a:lnTo>
                    <a:pt x="737" y="492"/>
                  </a:lnTo>
                  <a:lnTo>
                    <a:pt x="734" y="490"/>
                  </a:lnTo>
                  <a:lnTo>
                    <a:pt x="733" y="490"/>
                  </a:lnTo>
                  <a:lnTo>
                    <a:pt x="734" y="492"/>
                  </a:lnTo>
                  <a:lnTo>
                    <a:pt x="736" y="492"/>
                  </a:lnTo>
                  <a:lnTo>
                    <a:pt x="736" y="493"/>
                  </a:lnTo>
                  <a:lnTo>
                    <a:pt x="737" y="493"/>
                  </a:lnTo>
                  <a:lnTo>
                    <a:pt x="739" y="493"/>
                  </a:lnTo>
                  <a:lnTo>
                    <a:pt x="739" y="495"/>
                  </a:lnTo>
                  <a:lnTo>
                    <a:pt x="739" y="496"/>
                  </a:lnTo>
                  <a:lnTo>
                    <a:pt x="740" y="498"/>
                  </a:lnTo>
                  <a:lnTo>
                    <a:pt x="742" y="498"/>
                  </a:lnTo>
                  <a:lnTo>
                    <a:pt x="742" y="499"/>
                  </a:lnTo>
                  <a:lnTo>
                    <a:pt x="740" y="499"/>
                  </a:lnTo>
                  <a:lnTo>
                    <a:pt x="739" y="499"/>
                  </a:lnTo>
                  <a:lnTo>
                    <a:pt x="739" y="498"/>
                  </a:lnTo>
                  <a:lnTo>
                    <a:pt x="737" y="498"/>
                  </a:lnTo>
                  <a:lnTo>
                    <a:pt x="737" y="496"/>
                  </a:lnTo>
                  <a:lnTo>
                    <a:pt x="736" y="496"/>
                  </a:lnTo>
                  <a:lnTo>
                    <a:pt x="736" y="495"/>
                  </a:lnTo>
                  <a:lnTo>
                    <a:pt x="734" y="495"/>
                  </a:lnTo>
                  <a:lnTo>
                    <a:pt x="733" y="496"/>
                  </a:lnTo>
                  <a:lnTo>
                    <a:pt x="731" y="496"/>
                  </a:lnTo>
                  <a:lnTo>
                    <a:pt x="731" y="498"/>
                  </a:lnTo>
                  <a:lnTo>
                    <a:pt x="730" y="498"/>
                  </a:lnTo>
                  <a:lnTo>
                    <a:pt x="728" y="496"/>
                  </a:lnTo>
                  <a:lnTo>
                    <a:pt x="728" y="498"/>
                  </a:lnTo>
                  <a:lnTo>
                    <a:pt x="727" y="496"/>
                  </a:lnTo>
                  <a:lnTo>
                    <a:pt x="726" y="495"/>
                  </a:lnTo>
                  <a:lnTo>
                    <a:pt x="724" y="495"/>
                  </a:lnTo>
                  <a:lnTo>
                    <a:pt x="724" y="493"/>
                  </a:lnTo>
                  <a:lnTo>
                    <a:pt x="723" y="493"/>
                  </a:lnTo>
                  <a:lnTo>
                    <a:pt x="721" y="493"/>
                  </a:lnTo>
                  <a:lnTo>
                    <a:pt x="720" y="495"/>
                  </a:lnTo>
                  <a:lnTo>
                    <a:pt x="718" y="495"/>
                  </a:lnTo>
                  <a:lnTo>
                    <a:pt x="715" y="493"/>
                  </a:lnTo>
                  <a:lnTo>
                    <a:pt x="714" y="493"/>
                  </a:lnTo>
                  <a:lnTo>
                    <a:pt x="712" y="493"/>
                  </a:lnTo>
                  <a:lnTo>
                    <a:pt x="711" y="493"/>
                  </a:lnTo>
                  <a:lnTo>
                    <a:pt x="709" y="493"/>
                  </a:lnTo>
                  <a:lnTo>
                    <a:pt x="709" y="492"/>
                  </a:lnTo>
                  <a:lnTo>
                    <a:pt x="708" y="492"/>
                  </a:lnTo>
                  <a:lnTo>
                    <a:pt x="706" y="492"/>
                  </a:lnTo>
                  <a:lnTo>
                    <a:pt x="706" y="490"/>
                  </a:lnTo>
                  <a:lnTo>
                    <a:pt x="706" y="490"/>
                  </a:lnTo>
                  <a:lnTo>
                    <a:pt x="703" y="492"/>
                  </a:lnTo>
                  <a:lnTo>
                    <a:pt x="705" y="492"/>
                  </a:lnTo>
                  <a:lnTo>
                    <a:pt x="706" y="492"/>
                  </a:lnTo>
                  <a:lnTo>
                    <a:pt x="706" y="493"/>
                  </a:lnTo>
                  <a:lnTo>
                    <a:pt x="705" y="493"/>
                  </a:lnTo>
                  <a:lnTo>
                    <a:pt x="703" y="493"/>
                  </a:lnTo>
                  <a:lnTo>
                    <a:pt x="702" y="492"/>
                  </a:lnTo>
                  <a:lnTo>
                    <a:pt x="700" y="490"/>
                  </a:lnTo>
                  <a:lnTo>
                    <a:pt x="697" y="489"/>
                  </a:lnTo>
                  <a:lnTo>
                    <a:pt x="697" y="487"/>
                  </a:lnTo>
                  <a:lnTo>
                    <a:pt x="697" y="486"/>
                  </a:lnTo>
                  <a:lnTo>
                    <a:pt x="696" y="486"/>
                  </a:lnTo>
                  <a:lnTo>
                    <a:pt x="695" y="486"/>
                  </a:lnTo>
                  <a:lnTo>
                    <a:pt x="696" y="484"/>
                  </a:lnTo>
                  <a:lnTo>
                    <a:pt x="695" y="484"/>
                  </a:lnTo>
                  <a:lnTo>
                    <a:pt x="695" y="483"/>
                  </a:lnTo>
                  <a:lnTo>
                    <a:pt x="693" y="483"/>
                  </a:lnTo>
                  <a:lnTo>
                    <a:pt x="693" y="484"/>
                  </a:lnTo>
                  <a:lnTo>
                    <a:pt x="695" y="484"/>
                  </a:lnTo>
                  <a:lnTo>
                    <a:pt x="695" y="486"/>
                  </a:lnTo>
                  <a:lnTo>
                    <a:pt x="695" y="487"/>
                  </a:lnTo>
                  <a:lnTo>
                    <a:pt x="692" y="486"/>
                  </a:lnTo>
                  <a:lnTo>
                    <a:pt x="690" y="486"/>
                  </a:lnTo>
                  <a:lnTo>
                    <a:pt x="689" y="486"/>
                  </a:lnTo>
                  <a:lnTo>
                    <a:pt x="689" y="487"/>
                  </a:lnTo>
                  <a:lnTo>
                    <a:pt x="687" y="487"/>
                  </a:lnTo>
                  <a:lnTo>
                    <a:pt x="686" y="487"/>
                  </a:lnTo>
                  <a:lnTo>
                    <a:pt x="686" y="486"/>
                  </a:lnTo>
                  <a:lnTo>
                    <a:pt x="687" y="486"/>
                  </a:lnTo>
                  <a:lnTo>
                    <a:pt x="686" y="484"/>
                  </a:lnTo>
                  <a:lnTo>
                    <a:pt x="684" y="484"/>
                  </a:lnTo>
                  <a:lnTo>
                    <a:pt x="683" y="483"/>
                  </a:lnTo>
                  <a:lnTo>
                    <a:pt x="681" y="483"/>
                  </a:lnTo>
                  <a:lnTo>
                    <a:pt x="680" y="482"/>
                  </a:lnTo>
                  <a:lnTo>
                    <a:pt x="680" y="480"/>
                  </a:lnTo>
                  <a:lnTo>
                    <a:pt x="678" y="479"/>
                  </a:lnTo>
                  <a:lnTo>
                    <a:pt x="678" y="477"/>
                  </a:lnTo>
                  <a:lnTo>
                    <a:pt x="677" y="477"/>
                  </a:lnTo>
                  <a:lnTo>
                    <a:pt x="677" y="477"/>
                  </a:lnTo>
                  <a:lnTo>
                    <a:pt x="675" y="476"/>
                  </a:lnTo>
                  <a:lnTo>
                    <a:pt x="675" y="474"/>
                  </a:lnTo>
                  <a:lnTo>
                    <a:pt x="677" y="473"/>
                  </a:lnTo>
                  <a:lnTo>
                    <a:pt x="677" y="471"/>
                  </a:lnTo>
                  <a:lnTo>
                    <a:pt x="678" y="471"/>
                  </a:lnTo>
                  <a:lnTo>
                    <a:pt x="680" y="471"/>
                  </a:lnTo>
                  <a:lnTo>
                    <a:pt x="681" y="471"/>
                  </a:lnTo>
                  <a:lnTo>
                    <a:pt x="683" y="471"/>
                  </a:lnTo>
                  <a:lnTo>
                    <a:pt x="684" y="471"/>
                  </a:lnTo>
                  <a:lnTo>
                    <a:pt x="684" y="473"/>
                  </a:lnTo>
                  <a:lnTo>
                    <a:pt x="687" y="473"/>
                  </a:lnTo>
                  <a:lnTo>
                    <a:pt x="689" y="473"/>
                  </a:lnTo>
                  <a:lnTo>
                    <a:pt x="690" y="473"/>
                  </a:lnTo>
                  <a:lnTo>
                    <a:pt x="692" y="473"/>
                  </a:lnTo>
                  <a:lnTo>
                    <a:pt x="692" y="471"/>
                  </a:lnTo>
                  <a:lnTo>
                    <a:pt x="692" y="470"/>
                  </a:lnTo>
                  <a:lnTo>
                    <a:pt x="690" y="470"/>
                  </a:lnTo>
                  <a:lnTo>
                    <a:pt x="689" y="468"/>
                  </a:lnTo>
                  <a:lnTo>
                    <a:pt x="687" y="467"/>
                  </a:lnTo>
                  <a:lnTo>
                    <a:pt x="689" y="467"/>
                  </a:lnTo>
                  <a:lnTo>
                    <a:pt x="687" y="465"/>
                  </a:lnTo>
                  <a:lnTo>
                    <a:pt x="686" y="467"/>
                  </a:lnTo>
                  <a:lnTo>
                    <a:pt x="683" y="465"/>
                  </a:lnTo>
                  <a:lnTo>
                    <a:pt x="681" y="467"/>
                  </a:lnTo>
                  <a:lnTo>
                    <a:pt x="678" y="465"/>
                  </a:lnTo>
                  <a:lnTo>
                    <a:pt x="675" y="465"/>
                  </a:lnTo>
                  <a:lnTo>
                    <a:pt x="672" y="464"/>
                  </a:lnTo>
                  <a:lnTo>
                    <a:pt x="672" y="462"/>
                  </a:lnTo>
                  <a:lnTo>
                    <a:pt x="671" y="462"/>
                  </a:lnTo>
                  <a:lnTo>
                    <a:pt x="671" y="461"/>
                  </a:lnTo>
                  <a:lnTo>
                    <a:pt x="671" y="459"/>
                  </a:lnTo>
                  <a:lnTo>
                    <a:pt x="671" y="458"/>
                  </a:lnTo>
                  <a:lnTo>
                    <a:pt x="671" y="456"/>
                  </a:lnTo>
                  <a:lnTo>
                    <a:pt x="672" y="455"/>
                  </a:lnTo>
                  <a:lnTo>
                    <a:pt x="672" y="453"/>
                  </a:lnTo>
                  <a:lnTo>
                    <a:pt x="672" y="452"/>
                  </a:lnTo>
                  <a:lnTo>
                    <a:pt x="671" y="452"/>
                  </a:lnTo>
                  <a:lnTo>
                    <a:pt x="671" y="451"/>
                  </a:lnTo>
                  <a:lnTo>
                    <a:pt x="671" y="449"/>
                  </a:lnTo>
                  <a:lnTo>
                    <a:pt x="671" y="448"/>
                  </a:lnTo>
                  <a:lnTo>
                    <a:pt x="671" y="446"/>
                  </a:lnTo>
                  <a:lnTo>
                    <a:pt x="672" y="445"/>
                  </a:lnTo>
                  <a:lnTo>
                    <a:pt x="674" y="445"/>
                  </a:lnTo>
                  <a:lnTo>
                    <a:pt x="674" y="443"/>
                  </a:lnTo>
                  <a:lnTo>
                    <a:pt x="672" y="443"/>
                  </a:lnTo>
                  <a:lnTo>
                    <a:pt x="672" y="442"/>
                  </a:lnTo>
                  <a:lnTo>
                    <a:pt x="671" y="442"/>
                  </a:lnTo>
                  <a:lnTo>
                    <a:pt x="671" y="442"/>
                  </a:lnTo>
                  <a:lnTo>
                    <a:pt x="671" y="440"/>
                  </a:lnTo>
                  <a:lnTo>
                    <a:pt x="672" y="439"/>
                  </a:lnTo>
                  <a:lnTo>
                    <a:pt x="672" y="437"/>
                  </a:lnTo>
                  <a:lnTo>
                    <a:pt x="672" y="436"/>
                  </a:lnTo>
                  <a:lnTo>
                    <a:pt x="672" y="434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4" y="431"/>
                  </a:lnTo>
                  <a:lnTo>
                    <a:pt x="674" y="430"/>
                  </a:lnTo>
                  <a:lnTo>
                    <a:pt x="674" y="428"/>
                  </a:lnTo>
                  <a:lnTo>
                    <a:pt x="675" y="428"/>
                  </a:lnTo>
                  <a:lnTo>
                    <a:pt x="675" y="427"/>
                  </a:lnTo>
                  <a:lnTo>
                    <a:pt x="677" y="427"/>
                  </a:lnTo>
                  <a:lnTo>
                    <a:pt x="677" y="425"/>
                  </a:lnTo>
                  <a:lnTo>
                    <a:pt x="677" y="424"/>
                  </a:lnTo>
                  <a:lnTo>
                    <a:pt x="675" y="424"/>
                  </a:lnTo>
                  <a:lnTo>
                    <a:pt x="675" y="422"/>
                  </a:lnTo>
                  <a:lnTo>
                    <a:pt x="677" y="422"/>
                  </a:lnTo>
                  <a:lnTo>
                    <a:pt x="677" y="421"/>
                  </a:lnTo>
                  <a:lnTo>
                    <a:pt x="677" y="420"/>
                  </a:lnTo>
                  <a:lnTo>
                    <a:pt x="678" y="420"/>
                  </a:lnTo>
                  <a:lnTo>
                    <a:pt x="677" y="418"/>
                  </a:lnTo>
                  <a:lnTo>
                    <a:pt x="678" y="418"/>
                  </a:lnTo>
                  <a:lnTo>
                    <a:pt x="678" y="417"/>
                  </a:lnTo>
                  <a:lnTo>
                    <a:pt x="680" y="418"/>
                  </a:lnTo>
                  <a:lnTo>
                    <a:pt x="680" y="417"/>
                  </a:lnTo>
                  <a:lnTo>
                    <a:pt x="678" y="417"/>
                  </a:lnTo>
                  <a:lnTo>
                    <a:pt x="680" y="415"/>
                  </a:lnTo>
                  <a:lnTo>
                    <a:pt x="681" y="415"/>
                  </a:lnTo>
                  <a:lnTo>
                    <a:pt x="680" y="414"/>
                  </a:lnTo>
                  <a:lnTo>
                    <a:pt x="681" y="412"/>
                  </a:lnTo>
                  <a:lnTo>
                    <a:pt x="681" y="411"/>
                  </a:lnTo>
                  <a:lnTo>
                    <a:pt x="683" y="411"/>
                  </a:lnTo>
                  <a:lnTo>
                    <a:pt x="683" y="409"/>
                  </a:lnTo>
                  <a:lnTo>
                    <a:pt x="687" y="406"/>
                  </a:lnTo>
                  <a:lnTo>
                    <a:pt x="689" y="405"/>
                  </a:lnTo>
                  <a:lnTo>
                    <a:pt x="690" y="405"/>
                  </a:lnTo>
                  <a:lnTo>
                    <a:pt x="692" y="403"/>
                  </a:lnTo>
                  <a:lnTo>
                    <a:pt x="693" y="403"/>
                  </a:lnTo>
                  <a:lnTo>
                    <a:pt x="695" y="402"/>
                  </a:lnTo>
                  <a:lnTo>
                    <a:pt x="696" y="402"/>
                  </a:lnTo>
                  <a:lnTo>
                    <a:pt x="697" y="402"/>
                  </a:lnTo>
                  <a:lnTo>
                    <a:pt x="699" y="402"/>
                  </a:lnTo>
                  <a:lnTo>
                    <a:pt x="702" y="402"/>
                  </a:lnTo>
                  <a:lnTo>
                    <a:pt x="703" y="402"/>
                  </a:lnTo>
                  <a:lnTo>
                    <a:pt x="706" y="402"/>
                  </a:lnTo>
                  <a:lnTo>
                    <a:pt x="708" y="402"/>
                  </a:lnTo>
                  <a:lnTo>
                    <a:pt x="709" y="405"/>
                  </a:lnTo>
                  <a:lnTo>
                    <a:pt x="709" y="406"/>
                  </a:lnTo>
                  <a:lnTo>
                    <a:pt x="706" y="406"/>
                  </a:lnTo>
                  <a:lnTo>
                    <a:pt x="706" y="409"/>
                  </a:lnTo>
                  <a:lnTo>
                    <a:pt x="705" y="409"/>
                  </a:lnTo>
                  <a:lnTo>
                    <a:pt x="705" y="411"/>
                  </a:lnTo>
                  <a:lnTo>
                    <a:pt x="703" y="411"/>
                  </a:lnTo>
                  <a:lnTo>
                    <a:pt x="702" y="415"/>
                  </a:lnTo>
                  <a:lnTo>
                    <a:pt x="700" y="417"/>
                  </a:lnTo>
                  <a:lnTo>
                    <a:pt x="700" y="420"/>
                  </a:lnTo>
                  <a:lnTo>
                    <a:pt x="700" y="421"/>
                  </a:lnTo>
                  <a:lnTo>
                    <a:pt x="699" y="421"/>
                  </a:lnTo>
                  <a:lnTo>
                    <a:pt x="699" y="422"/>
                  </a:lnTo>
                  <a:lnTo>
                    <a:pt x="699" y="424"/>
                  </a:lnTo>
                  <a:lnTo>
                    <a:pt x="697" y="425"/>
                  </a:lnTo>
                  <a:lnTo>
                    <a:pt x="697" y="427"/>
                  </a:lnTo>
                  <a:lnTo>
                    <a:pt x="696" y="427"/>
                  </a:lnTo>
                  <a:lnTo>
                    <a:pt x="696" y="428"/>
                  </a:lnTo>
                  <a:lnTo>
                    <a:pt x="696" y="430"/>
                  </a:lnTo>
                  <a:lnTo>
                    <a:pt x="697" y="431"/>
                  </a:lnTo>
                  <a:lnTo>
                    <a:pt x="696" y="431"/>
                  </a:lnTo>
                  <a:lnTo>
                    <a:pt x="697" y="433"/>
                  </a:lnTo>
                  <a:lnTo>
                    <a:pt x="699" y="436"/>
                  </a:lnTo>
                  <a:lnTo>
                    <a:pt x="700" y="437"/>
                  </a:lnTo>
                  <a:lnTo>
                    <a:pt x="700" y="439"/>
                  </a:lnTo>
                  <a:lnTo>
                    <a:pt x="699" y="439"/>
                  </a:lnTo>
                  <a:lnTo>
                    <a:pt x="699" y="440"/>
                  </a:lnTo>
                  <a:lnTo>
                    <a:pt x="699" y="442"/>
                  </a:lnTo>
                  <a:lnTo>
                    <a:pt x="699" y="442"/>
                  </a:lnTo>
                  <a:lnTo>
                    <a:pt x="699" y="443"/>
                  </a:lnTo>
                  <a:lnTo>
                    <a:pt x="699" y="445"/>
                  </a:lnTo>
                  <a:lnTo>
                    <a:pt x="699" y="446"/>
                  </a:lnTo>
                  <a:lnTo>
                    <a:pt x="699" y="448"/>
                  </a:lnTo>
                  <a:lnTo>
                    <a:pt x="699" y="449"/>
                  </a:lnTo>
                  <a:lnTo>
                    <a:pt x="700" y="449"/>
                  </a:lnTo>
                  <a:lnTo>
                    <a:pt x="700" y="451"/>
                  </a:lnTo>
                  <a:lnTo>
                    <a:pt x="700" y="452"/>
                  </a:lnTo>
                  <a:lnTo>
                    <a:pt x="702" y="452"/>
                  </a:lnTo>
                  <a:lnTo>
                    <a:pt x="702" y="453"/>
                  </a:lnTo>
                  <a:lnTo>
                    <a:pt x="702" y="455"/>
                  </a:lnTo>
                  <a:lnTo>
                    <a:pt x="703" y="455"/>
                  </a:lnTo>
                  <a:lnTo>
                    <a:pt x="703" y="456"/>
                  </a:lnTo>
                  <a:lnTo>
                    <a:pt x="705" y="456"/>
                  </a:lnTo>
                  <a:lnTo>
                    <a:pt x="705" y="458"/>
                  </a:lnTo>
                  <a:lnTo>
                    <a:pt x="706" y="458"/>
                  </a:lnTo>
                  <a:lnTo>
                    <a:pt x="706" y="459"/>
                  </a:lnTo>
                  <a:lnTo>
                    <a:pt x="706" y="459"/>
                  </a:lnTo>
                  <a:lnTo>
                    <a:pt x="706" y="461"/>
                  </a:lnTo>
                  <a:lnTo>
                    <a:pt x="708" y="461"/>
                  </a:lnTo>
                  <a:lnTo>
                    <a:pt x="709" y="461"/>
                  </a:lnTo>
                  <a:lnTo>
                    <a:pt x="709" y="462"/>
                  </a:lnTo>
                  <a:lnTo>
                    <a:pt x="709" y="464"/>
                  </a:lnTo>
                  <a:lnTo>
                    <a:pt x="711" y="462"/>
                  </a:lnTo>
                  <a:lnTo>
                    <a:pt x="711" y="461"/>
                  </a:lnTo>
                  <a:lnTo>
                    <a:pt x="712" y="461"/>
                  </a:lnTo>
                  <a:lnTo>
                    <a:pt x="712" y="459"/>
                  </a:lnTo>
                  <a:lnTo>
                    <a:pt x="712" y="458"/>
                  </a:lnTo>
                  <a:lnTo>
                    <a:pt x="711" y="458"/>
                  </a:lnTo>
                  <a:lnTo>
                    <a:pt x="711" y="456"/>
                  </a:lnTo>
                  <a:lnTo>
                    <a:pt x="711" y="455"/>
                  </a:lnTo>
                  <a:lnTo>
                    <a:pt x="709" y="455"/>
                  </a:lnTo>
                  <a:lnTo>
                    <a:pt x="709" y="456"/>
                  </a:lnTo>
                  <a:lnTo>
                    <a:pt x="706" y="455"/>
                  </a:lnTo>
                  <a:lnTo>
                    <a:pt x="706" y="453"/>
                  </a:lnTo>
                  <a:lnTo>
                    <a:pt x="706" y="452"/>
                  </a:lnTo>
                  <a:lnTo>
                    <a:pt x="706" y="451"/>
                  </a:lnTo>
                  <a:lnTo>
                    <a:pt x="705" y="451"/>
                  </a:lnTo>
                  <a:lnTo>
                    <a:pt x="705" y="449"/>
                  </a:lnTo>
                  <a:lnTo>
                    <a:pt x="703" y="449"/>
                  </a:lnTo>
                  <a:lnTo>
                    <a:pt x="702" y="448"/>
                  </a:lnTo>
                  <a:lnTo>
                    <a:pt x="702" y="446"/>
                  </a:lnTo>
                  <a:lnTo>
                    <a:pt x="703" y="446"/>
                  </a:lnTo>
                  <a:lnTo>
                    <a:pt x="705" y="446"/>
                  </a:lnTo>
                  <a:lnTo>
                    <a:pt x="706" y="445"/>
                  </a:lnTo>
                  <a:lnTo>
                    <a:pt x="706" y="443"/>
                  </a:lnTo>
                  <a:lnTo>
                    <a:pt x="706" y="442"/>
                  </a:lnTo>
                  <a:lnTo>
                    <a:pt x="706" y="442"/>
                  </a:lnTo>
                  <a:lnTo>
                    <a:pt x="706" y="442"/>
                  </a:lnTo>
                  <a:lnTo>
                    <a:pt x="708" y="442"/>
                  </a:lnTo>
                  <a:lnTo>
                    <a:pt x="708" y="442"/>
                  </a:lnTo>
                  <a:lnTo>
                    <a:pt x="709" y="442"/>
                  </a:lnTo>
                  <a:lnTo>
                    <a:pt x="711" y="443"/>
                  </a:lnTo>
                  <a:lnTo>
                    <a:pt x="712" y="445"/>
                  </a:lnTo>
                  <a:lnTo>
                    <a:pt x="712" y="446"/>
                  </a:lnTo>
                  <a:lnTo>
                    <a:pt x="714" y="446"/>
                  </a:lnTo>
                  <a:lnTo>
                    <a:pt x="714" y="448"/>
                  </a:lnTo>
                  <a:lnTo>
                    <a:pt x="714" y="449"/>
                  </a:lnTo>
                  <a:lnTo>
                    <a:pt x="715" y="449"/>
                  </a:lnTo>
                  <a:lnTo>
                    <a:pt x="715" y="448"/>
                  </a:lnTo>
                  <a:lnTo>
                    <a:pt x="715" y="446"/>
                  </a:lnTo>
                  <a:lnTo>
                    <a:pt x="714" y="446"/>
                  </a:lnTo>
                  <a:lnTo>
                    <a:pt x="714" y="445"/>
                  </a:lnTo>
                  <a:lnTo>
                    <a:pt x="714" y="443"/>
                  </a:lnTo>
                  <a:lnTo>
                    <a:pt x="712" y="443"/>
                  </a:lnTo>
                  <a:lnTo>
                    <a:pt x="711" y="443"/>
                  </a:lnTo>
                  <a:lnTo>
                    <a:pt x="711" y="442"/>
                  </a:lnTo>
                  <a:lnTo>
                    <a:pt x="709" y="442"/>
                  </a:lnTo>
                  <a:lnTo>
                    <a:pt x="709" y="440"/>
                  </a:lnTo>
                  <a:lnTo>
                    <a:pt x="711" y="440"/>
                  </a:lnTo>
                  <a:lnTo>
                    <a:pt x="712" y="440"/>
                  </a:lnTo>
                  <a:lnTo>
                    <a:pt x="712" y="439"/>
                  </a:lnTo>
                  <a:lnTo>
                    <a:pt x="709" y="439"/>
                  </a:lnTo>
                  <a:lnTo>
                    <a:pt x="711" y="437"/>
                  </a:lnTo>
                  <a:lnTo>
                    <a:pt x="709" y="437"/>
                  </a:lnTo>
                  <a:lnTo>
                    <a:pt x="708" y="439"/>
                  </a:lnTo>
                  <a:lnTo>
                    <a:pt x="706" y="439"/>
                  </a:lnTo>
                  <a:lnTo>
                    <a:pt x="706" y="437"/>
                  </a:lnTo>
                  <a:lnTo>
                    <a:pt x="705" y="436"/>
                  </a:lnTo>
                  <a:lnTo>
                    <a:pt x="705" y="434"/>
                  </a:lnTo>
                  <a:lnTo>
                    <a:pt x="705" y="433"/>
                  </a:lnTo>
                  <a:lnTo>
                    <a:pt x="705" y="431"/>
                  </a:lnTo>
                  <a:lnTo>
                    <a:pt x="705" y="430"/>
                  </a:lnTo>
                  <a:lnTo>
                    <a:pt x="705" y="428"/>
                  </a:lnTo>
                  <a:lnTo>
                    <a:pt x="705" y="427"/>
                  </a:lnTo>
                  <a:lnTo>
                    <a:pt x="705" y="425"/>
                  </a:lnTo>
                  <a:lnTo>
                    <a:pt x="705" y="424"/>
                  </a:lnTo>
                  <a:lnTo>
                    <a:pt x="706" y="424"/>
                  </a:lnTo>
                  <a:lnTo>
                    <a:pt x="706" y="424"/>
                  </a:lnTo>
                  <a:lnTo>
                    <a:pt x="708" y="424"/>
                  </a:lnTo>
                  <a:lnTo>
                    <a:pt x="709" y="425"/>
                  </a:lnTo>
                  <a:lnTo>
                    <a:pt x="712" y="427"/>
                  </a:lnTo>
                  <a:lnTo>
                    <a:pt x="711" y="425"/>
                  </a:lnTo>
                  <a:lnTo>
                    <a:pt x="709" y="424"/>
                  </a:lnTo>
                  <a:lnTo>
                    <a:pt x="708" y="424"/>
                  </a:lnTo>
                  <a:lnTo>
                    <a:pt x="708" y="422"/>
                  </a:lnTo>
                  <a:lnTo>
                    <a:pt x="706" y="422"/>
                  </a:lnTo>
                  <a:lnTo>
                    <a:pt x="706" y="422"/>
                  </a:lnTo>
                  <a:lnTo>
                    <a:pt x="706" y="420"/>
                  </a:lnTo>
                  <a:lnTo>
                    <a:pt x="706" y="420"/>
                  </a:lnTo>
                  <a:lnTo>
                    <a:pt x="706" y="421"/>
                  </a:lnTo>
                  <a:lnTo>
                    <a:pt x="708" y="421"/>
                  </a:lnTo>
                  <a:lnTo>
                    <a:pt x="706" y="420"/>
                  </a:lnTo>
                  <a:lnTo>
                    <a:pt x="708" y="420"/>
                  </a:lnTo>
                  <a:lnTo>
                    <a:pt x="709" y="420"/>
                  </a:lnTo>
                  <a:lnTo>
                    <a:pt x="711" y="421"/>
                  </a:lnTo>
                  <a:lnTo>
                    <a:pt x="712" y="421"/>
                  </a:lnTo>
                  <a:lnTo>
                    <a:pt x="714" y="421"/>
                  </a:lnTo>
                  <a:lnTo>
                    <a:pt x="712" y="420"/>
                  </a:lnTo>
                  <a:lnTo>
                    <a:pt x="708" y="418"/>
                  </a:lnTo>
                  <a:lnTo>
                    <a:pt x="706" y="417"/>
                  </a:lnTo>
                  <a:lnTo>
                    <a:pt x="708" y="417"/>
                  </a:lnTo>
                  <a:lnTo>
                    <a:pt x="708" y="415"/>
                  </a:lnTo>
                  <a:lnTo>
                    <a:pt x="708" y="414"/>
                  </a:lnTo>
                  <a:lnTo>
                    <a:pt x="709" y="412"/>
                  </a:lnTo>
                  <a:lnTo>
                    <a:pt x="711" y="412"/>
                  </a:lnTo>
                  <a:lnTo>
                    <a:pt x="714" y="411"/>
                  </a:lnTo>
                  <a:lnTo>
                    <a:pt x="715" y="411"/>
                  </a:lnTo>
                  <a:lnTo>
                    <a:pt x="718" y="411"/>
                  </a:lnTo>
                  <a:lnTo>
                    <a:pt x="718" y="412"/>
                  </a:lnTo>
                  <a:lnTo>
                    <a:pt x="718" y="414"/>
                  </a:lnTo>
                  <a:lnTo>
                    <a:pt x="718" y="415"/>
                  </a:lnTo>
                  <a:lnTo>
                    <a:pt x="720" y="415"/>
                  </a:lnTo>
                  <a:lnTo>
                    <a:pt x="720" y="414"/>
                  </a:lnTo>
                  <a:lnTo>
                    <a:pt x="718" y="412"/>
                  </a:lnTo>
                  <a:lnTo>
                    <a:pt x="720" y="412"/>
                  </a:lnTo>
                  <a:lnTo>
                    <a:pt x="720" y="411"/>
                  </a:lnTo>
                  <a:lnTo>
                    <a:pt x="718" y="411"/>
                  </a:lnTo>
                  <a:lnTo>
                    <a:pt x="717" y="409"/>
                  </a:lnTo>
                  <a:lnTo>
                    <a:pt x="720" y="406"/>
                  </a:lnTo>
                  <a:lnTo>
                    <a:pt x="721" y="406"/>
                  </a:lnTo>
                  <a:lnTo>
                    <a:pt x="723" y="406"/>
                  </a:lnTo>
                  <a:lnTo>
                    <a:pt x="724" y="406"/>
                  </a:lnTo>
                  <a:lnTo>
                    <a:pt x="724" y="405"/>
                  </a:lnTo>
                  <a:lnTo>
                    <a:pt x="726" y="405"/>
                  </a:lnTo>
                  <a:lnTo>
                    <a:pt x="728" y="405"/>
                  </a:lnTo>
                  <a:lnTo>
                    <a:pt x="731" y="405"/>
                  </a:lnTo>
                  <a:lnTo>
                    <a:pt x="733" y="405"/>
                  </a:lnTo>
                  <a:lnTo>
                    <a:pt x="736" y="405"/>
                  </a:lnTo>
                  <a:lnTo>
                    <a:pt x="736" y="406"/>
                  </a:lnTo>
                  <a:lnTo>
                    <a:pt x="736" y="406"/>
                  </a:lnTo>
                  <a:lnTo>
                    <a:pt x="737" y="406"/>
                  </a:lnTo>
                  <a:lnTo>
                    <a:pt x="737" y="408"/>
                  </a:lnTo>
                  <a:lnTo>
                    <a:pt x="737" y="409"/>
                  </a:lnTo>
                  <a:lnTo>
                    <a:pt x="737" y="411"/>
                  </a:lnTo>
                  <a:lnTo>
                    <a:pt x="737" y="412"/>
                  </a:lnTo>
                  <a:lnTo>
                    <a:pt x="737" y="414"/>
                  </a:lnTo>
                  <a:lnTo>
                    <a:pt x="737" y="415"/>
                  </a:lnTo>
                  <a:lnTo>
                    <a:pt x="737" y="417"/>
                  </a:lnTo>
                  <a:lnTo>
                    <a:pt x="739" y="417"/>
                  </a:lnTo>
                  <a:lnTo>
                    <a:pt x="742" y="418"/>
                  </a:lnTo>
                  <a:lnTo>
                    <a:pt x="742" y="420"/>
                  </a:lnTo>
                  <a:lnTo>
                    <a:pt x="742" y="421"/>
                  </a:lnTo>
                  <a:lnTo>
                    <a:pt x="742" y="422"/>
                  </a:lnTo>
                  <a:lnTo>
                    <a:pt x="742" y="422"/>
                  </a:lnTo>
                  <a:lnTo>
                    <a:pt x="742" y="424"/>
                  </a:lnTo>
                  <a:lnTo>
                    <a:pt x="742" y="425"/>
                  </a:lnTo>
                  <a:lnTo>
                    <a:pt x="742" y="425"/>
                  </a:lnTo>
                  <a:lnTo>
                    <a:pt x="742" y="427"/>
                  </a:lnTo>
                  <a:lnTo>
                    <a:pt x="743" y="428"/>
                  </a:lnTo>
                  <a:lnTo>
                    <a:pt x="743" y="430"/>
                  </a:lnTo>
                  <a:lnTo>
                    <a:pt x="743" y="431"/>
                  </a:lnTo>
                  <a:lnTo>
                    <a:pt x="742" y="431"/>
                  </a:lnTo>
                  <a:lnTo>
                    <a:pt x="742" y="433"/>
                  </a:lnTo>
                  <a:lnTo>
                    <a:pt x="742" y="434"/>
                  </a:lnTo>
                  <a:lnTo>
                    <a:pt x="742" y="436"/>
                  </a:lnTo>
                  <a:lnTo>
                    <a:pt x="740" y="437"/>
                  </a:lnTo>
                  <a:lnTo>
                    <a:pt x="739" y="437"/>
                  </a:lnTo>
                  <a:lnTo>
                    <a:pt x="739" y="439"/>
                  </a:lnTo>
                  <a:lnTo>
                    <a:pt x="739" y="440"/>
                  </a:lnTo>
                  <a:lnTo>
                    <a:pt x="737" y="440"/>
                  </a:lnTo>
                  <a:lnTo>
                    <a:pt x="737" y="442"/>
                  </a:lnTo>
                  <a:lnTo>
                    <a:pt x="736" y="442"/>
                  </a:lnTo>
                  <a:lnTo>
                    <a:pt x="737" y="442"/>
                  </a:lnTo>
                  <a:lnTo>
                    <a:pt x="737" y="442"/>
                  </a:lnTo>
                  <a:lnTo>
                    <a:pt x="739" y="440"/>
                  </a:lnTo>
                  <a:lnTo>
                    <a:pt x="740" y="437"/>
                  </a:lnTo>
                  <a:lnTo>
                    <a:pt x="742" y="437"/>
                  </a:lnTo>
                  <a:lnTo>
                    <a:pt x="742" y="436"/>
                  </a:lnTo>
                  <a:lnTo>
                    <a:pt x="742" y="437"/>
                  </a:lnTo>
                  <a:lnTo>
                    <a:pt x="742" y="439"/>
                  </a:lnTo>
                  <a:lnTo>
                    <a:pt x="742" y="440"/>
                  </a:lnTo>
                  <a:lnTo>
                    <a:pt x="740" y="442"/>
                  </a:lnTo>
                  <a:lnTo>
                    <a:pt x="740" y="442"/>
                  </a:lnTo>
                  <a:lnTo>
                    <a:pt x="742" y="443"/>
                  </a:lnTo>
                  <a:lnTo>
                    <a:pt x="742" y="445"/>
                  </a:lnTo>
                  <a:lnTo>
                    <a:pt x="739" y="445"/>
                  </a:lnTo>
                  <a:lnTo>
                    <a:pt x="739" y="446"/>
                  </a:lnTo>
                  <a:lnTo>
                    <a:pt x="740" y="446"/>
                  </a:lnTo>
                  <a:lnTo>
                    <a:pt x="740" y="448"/>
                  </a:lnTo>
                  <a:lnTo>
                    <a:pt x="740" y="449"/>
                  </a:lnTo>
                  <a:lnTo>
                    <a:pt x="742" y="449"/>
                  </a:lnTo>
                  <a:lnTo>
                    <a:pt x="742" y="448"/>
                  </a:lnTo>
                  <a:lnTo>
                    <a:pt x="742" y="448"/>
                  </a:lnTo>
                  <a:lnTo>
                    <a:pt x="742" y="446"/>
                  </a:lnTo>
                  <a:lnTo>
                    <a:pt x="743" y="446"/>
                  </a:lnTo>
                  <a:lnTo>
                    <a:pt x="743" y="445"/>
                  </a:lnTo>
                  <a:lnTo>
                    <a:pt x="742" y="443"/>
                  </a:lnTo>
                  <a:lnTo>
                    <a:pt x="742" y="442"/>
                  </a:lnTo>
                  <a:lnTo>
                    <a:pt x="743" y="442"/>
                  </a:lnTo>
                  <a:lnTo>
                    <a:pt x="743" y="442"/>
                  </a:lnTo>
                  <a:lnTo>
                    <a:pt x="745" y="442"/>
                  </a:lnTo>
                  <a:lnTo>
                    <a:pt x="745" y="440"/>
                  </a:lnTo>
                  <a:lnTo>
                    <a:pt x="745" y="439"/>
                  </a:lnTo>
                  <a:lnTo>
                    <a:pt x="746" y="439"/>
                  </a:lnTo>
                  <a:lnTo>
                    <a:pt x="746" y="437"/>
                  </a:lnTo>
                  <a:lnTo>
                    <a:pt x="746" y="436"/>
                  </a:lnTo>
                  <a:lnTo>
                    <a:pt x="748" y="436"/>
                  </a:lnTo>
                  <a:lnTo>
                    <a:pt x="748" y="437"/>
                  </a:lnTo>
                  <a:lnTo>
                    <a:pt x="748" y="439"/>
                  </a:lnTo>
                  <a:lnTo>
                    <a:pt x="748" y="440"/>
                  </a:lnTo>
                  <a:lnTo>
                    <a:pt x="749" y="440"/>
                  </a:lnTo>
                  <a:lnTo>
                    <a:pt x="751" y="440"/>
                  </a:lnTo>
                  <a:lnTo>
                    <a:pt x="751" y="439"/>
                  </a:lnTo>
                  <a:lnTo>
                    <a:pt x="752" y="440"/>
                  </a:lnTo>
                  <a:lnTo>
                    <a:pt x="754" y="442"/>
                  </a:lnTo>
                  <a:lnTo>
                    <a:pt x="754" y="442"/>
                  </a:lnTo>
                  <a:lnTo>
                    <a:pt x="754" y="443"/>
                  </a:lnTo>
                  <a:lnTo>
                    <a:pt x="754" y="445"/>
                  </a:lnTo>
                  <a:lnTo>
                    <a:pt x="754" y="446"/>
                  </a:lnTo>
                  <a:lnTo>
                    <a:pt x="752" y="446"/>
                  </a:lnTo>
                  <a:lnTo>
                    <a:pt x="752" y="448"/>
                  </a:lnTo>
                  <a:lnTo>
                    <a:pt x="754" y="448"/>
                  </a:lnTo>
                  <a:lnTo>
                    <a:pt x="755" y="449"/>
                  </a:lnTo>
                  <a:lnTo>
                    <a:pt x="757" y="451"/>
                  </a:lnTo>
                  <a:lnTo>
                    <a:pt x="757" y="449"/>
                  </a:lnTo>
                  <a:lnTo>
                    <a:pt x="755" y="448"/>
                  </a:lnTo>
                  <a:lnTo>
                    <a:pt x="754" y="448"/>
                  </a:lnTo>
                  <a:lnTo>
                    <a:pt x="754" y="446"/>
                  </a:lnTo>
                  <a:lnTo>
                    <a:pt x="755" y="446"/>
                  </a:lnTo>
                  <a:lnTo>
                    <a:pt x="755" y="445"/>
                  </a:lnTo>
                  <a:lnTo>
                    <a:pt x="755" y="443"/>
                  </a:lnTo>
                  <a:lnTo>
                    <a:pt x="758" y="445"/>
                  </a:lnTo>
                  <a:lnTo>
                    <a:pt x="757" y="443"/>
                  </a:lnTo>
                  <a:lnTo>
                    <a:pt x="755" y="442"/>
                  </a:lnTo>
                  <a:lnTo>
                    <a:pt x="755" y="442"/>
                  </a:lnTo>
                  <a:lnTo>
                    <a:pt x="755" y="440"/>
                  </a:lnTo>
                  <a:lnTo>
                    <a:pt x="757" y="440"/>
                  </a:lnTo>
                  <a:lnTo>
                    <a:pt x="757" y="442"/>
                  </a:lnTo>
                  <a:lnTo>
                    <a:pt x="757" y="442"/>
                  </a:lnTo>
                  <a:lnTo>
                    <a:pt x="758" y="442"/>
                  </a:lnTo>
                  <a:lnTo>
                    <a:pt x="758" y="442"/>
                  </a:lnTo>
                  <a:lnTo>
                    <a:pt x="758" y="440"/>
                  </a:lnTo>
                  <a:lnTo>
                    <a:pt x="761" y="442"/>
                  </a:lnTo>
                  <a:lnTo>
                    <a:pt x="761" y="440"/>
                  </a:lnTo>
                  <a:lnTo>
                    <a:pt x="760" y="440"/>
                  </a:lnTo>
                  <a:lnTo>
                    <a:pt x="757" y="437"/>
                  </a:lnTo>
                  <a:lnTo>
                    <a:pt x="757" y="436"/>
                  </a:lnTo>
                  <a:lnTo>
                    <a:pt x="758" y="434"/>
                  </a:lnTo>
                  <a:lnTo>
                    <a:pt x="760" y="431"/>
                  </a:lnTo>
                  <a:lnTo>
                    <a:pt x="761" y="431"/>
                  </a:lnTo>
                  <a:lnTo>
                    <a:pt x="762" y="431"/>
                  </a:lnTo>
                  <a:lnTo>
                    <a:pt x="764" y="430"/>
                  </a:lnTo>
                  <a:lnTo>
                    <a:pt x="767" y="430"/>
                  </a:lnTo>
                  <a:lnTo>
                    <a:pt x="770" y="430"/>
                  </a:lnTo>
                  <a:lnTo>
                    <a:pt x="771" y="430"/>
                  </a:lnTo>
                  <a:lnTo>
                    <a:pt x="771" y="431"/>
                  </a:lnTo>
                  <a:lnTo>
                    <a:pt x="771" y="433"/>
                  </a:lnTo>
                  <a:lnTo>
                    <a:pt x="776" y="433"/>
                  </a:lnTo>
                  <a:lnTo>
                    <a:pt x="776" y="434"/>
                  </a:lnTo>
                  <a:lnTo>
                    <a:pt x="777" y="434"/>
                  </a:lnTo>
                  <a:lnTo>
                    <a:pt x="777" y="434"/>
                  </a:lnTo>
                  <a:lnTo>
                    <a:pt x="779" y="434"/>
                  </a:lnTo>
                  <a:lnTo>
                    <a:pt x="779" y="436"/>
                  </a:lnTo>
                  <a:lnTo>
                    <a:pt x="782" y="436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3" y="442"/>
                  </a:lnTo>
                  <a:lnTo>
                    <a:pt x="783" y="443"/>
                  </a:lnTo>
                  <a:lnTo>
                    <a:pt x="782" y="445"/>
                  </a:lnTo>
                  <a:lnTo>
                    <a:pt x="783" y="445"/>
                  </a:lnTo>
                  <a:lnTo>
                    <a:pt x="785" y="445"/>
                  </a:lnTo>
                  <a:lnTo>
                    <a:pt x="786" y="445"/>
                  </a:lnTo>
                  <a:lnTo>
                    <a:pt x="789" y="445"/>
                  </a:lnTo>
                  <a:lnTo>
                    <a:pt x="789" y="446"/>
                  </a:lnTo>
                  <a:lnTo>
                    <a:pt x="789" y="448"/>
                  </a:lnTo>
                  <a:lnTo>
                    <a:pt x="791" y="448"/>
                  </a:lnTo>
                  <a:lnTo>
                    <a:pt x="791" y="449"/>
                  </a:lnTo>
                  <a:lnTo>
                    <a:pt x="789" y="449"/>
                  </a:lnTo>
                  <a:lnTo>
                    <a:pt x="789" y="451"/>
                  </a:lnTo>
                  <a:lnTo>
                    <a:pt x="789" y="452"/>
                  </a:lnTo>
                  <a:lnTo>
                    <a:pt x="788" y="452"/>
                  </a:lnTo>
                  <a:lnTo>
                    <a:pt x="786" y="452"/>
                  </a:lnTo>
                  <a:lnTo>
                    <a:pt x="786" y="453"/>
                  </a:lnTo>
                  <a:lnTo>
                    <a:pt x="785" y="453"/>
                  </a:lnTo>
                  <a:lnTo>
                    <a:pt x="783" y="455"/>
                  </a:lnTo>
                  <a:lnTo>
                    <a:pt x="783" y="453"/>
                  </a:lnTo>
                  <a:lnTo>
                    <a:pt x="780" y="455"/>
                  </a:lnTo>
                  <a:lnTo>
                    <a:pt x="783" y="455"/>
                  </a:lnTo>
                  <a:lnTo>
                    <a:pt x="783" y="456"/>
                  </a:lnTo>
                  <a:lnTo>
                    <a:pt x="785" y="456"/>
                  </a:lnTo>
                  <a:lnTo>
                    <a:pt x="785" y="455"/>
                  </a:lnTo>
                  <a:lnTo>
                    <a:pt x="786" y="455"/>
                  </a:lnTo>
                  <a:lnTo>
                    <a:pt x="788" y="455"/>
                  </a:lnTo>
                  <a:lnTo>
                    <a:pt x="789" y="455"/>
                  </a:lnTo>
                  <a:lnTo>
                    <a:pt x="789" y="456"/>
                  </a:lnTo>
                  <a:lnTo>
                    <a:pt x="791" y="456"/>
                  </a:lnTo>
                  <a:lnTo>
                    <a:pt x="791" y="455"/>
                  </a:lnTo>
                  <a:lnTo>
                    <a:pt x="789" y="455"/>
                  </a:lnTo>
                  <a:lnTo>
                    <a:pt x="789" y="453"/>
                  </a:lnTo>
                  <a:lnTo>
                    <a:pt x="791" y="453"/>
                  </a:lnTo>
                  <a:lnTo>
                    <a:pt x="792" y="453"/>
                  </a:lnTo>
                  <a:lnTo>
                    <a:pt x="793" y="453"/>
                  </a:lnTo>
                  <a:lnTo>
                    <a:pt x="793" y="455"/>
                  </a:lnTo>
                  <a:lnTo>
                    <a:pt x="792" y="455"/>
                  </a:lnTo>
                  <a:lnTo>
                    <a:pt x="792" y="456"/>
                  </a:lnTo>
                  <a:lnTo>
                    <a:pt x="792" y="458"/>
                  </a:lnTo>
                  <a:lnTo>
                    <a:pt x="791" y="458"/>
                  </a:lnTo>
                  <a:lnTo>
                    <a:pt x="791" y="459"/>
                  </a:lnTo>
                  <a:lnTo>
                    <a:pt x="791" y="461"/>
                  </a:lnTo>
                  <a:lnTo>
                    <a:pt x="792" y="461"/>
                  </a:lnTo>
                  <a:lnTo>
                    <a:pt x="792" y="459"/>
                  </a:lnTo>
                  <a:lnTo>
                    <a:pt x="792" y="458"/>
                  </a:lnTo>
                  <a:lnTo>
                    <a:pt x="793" y="458"/>
                  </a:lnTo>
                  <a:lnTo>
                    <a:pt x="793" y="459"/>
                  </a:lnTo>
                  <a:lnTo>
                    <a:pt x="793" y="461"/>
                  </a:lnTo>
                  <a:lnTo>
                    <a:pt x="793" y="462"/>
                  </a:lnTo>
                  <a:lnTo>
                    <a:pt x="795" y="462"/>
                  </a:lnTo>
                  <a:lnTo>
                    <a:pt x="795" y="464"/>
                  </a:lnTo>
                  <a:lnTo>
                    <a:pt x="793" y="464"/>
                  </a:lnTo>
                  <a:lnTo>
                    <a:pt x="793" y="465"/>
                  </a:lnTo>
                  <a:lnTo>
                    <a:pt x="795" y="465"/>
                  </a:lnTo>
                  <a:lnTo>
                    <a:pt x="795" y="464"/>
                  </a:lnTo>
                  <a:lnTo>
                    <a:pt x="796" y="464"/>
                  </a:lnTo>
                  <a:lnTo>
                    <a:pt x="796" y="462"/>
                  </a:lnTo>
                  <a:lnTo>
                    <a:pt x="796" y="461"/>
                  </a:lnTo>
                  <a:lnTo>
                    <a:pt x="796" y="459"/>
                  </a:lnTo>
                  <a:lnTo>
                    <a:pt x="798" y="458"/>
                  </a:lnTo>
                  <a:lnTo>
                    <a:pt x="798" y="459"/>
                  </a:lnTo>
                  <a:lnTo>
                    <a:pt x="799" y="459"/>
                  </a:lnTo>
                  <a:lnTo>
                    <a:pt x="799" y="461"/>
                  </a:lnTo>
                  <a:lnTo>
                    <a:pt x="798" y="462"/>
                  </a:lnTo>
                  <a:lnTo>
                    <a:pt x="798" y="464"/>
                  </a:lnTo>
                  <a:lnTo>
                    <a:pt x="798" y="465"/>
                  </a:lnTo>
                  <a:lnTo>
                    <a:pt x="796" y="465"/>
                  </a:lnTo>
                  <a:lnTo>
                    <a:pt x="796" y="467"/>
                  </a:lnTo>
                  <a:lnTo>
                    <a:pt x="796" y="468"/>
                  </a:lnTo>
                  <a:lnTo>
                    <a:pt x="798" y="468"/>
                  </a:lnTo>
                  <a:lnTo>
                    <a:pt x="798" y="467"/>
                  </a:lnTo>
                  <a:lnTo>
                    <a:pt x="798" y="465"/>
                  </a:lnTo>
                  <a:lnTo>
                    <a:pt x="799" y="465"/>
                  </a:lnTo>
                  <a:lnTo>
                    <a:pt x="799" y="464"/>
                  </a:lnTo>
                  <a:lnTo>
                    <a:pt x="799" y="462"/>
                  </a:lnTo>
                  <a:lnTo>
                    <a:pt x="801" y="461"/>
                  </a:lnTo>
                  <a:lnTo>
                    <a:pt x="799" y="459"/>
                  </a:lnTo>
                  <a:lnTo>
                    <a:pt x="801" y="459"/>
                  </a:lnTo>
                  <a:lnTo>
                    <a:pt x="798" y="458"/>
                  </a:lnTo>
                  <a:lnTo>
                    <a:pt x="798" y="456"/>
                  </a:lnTo>
                  <a:lnTo>
                    <a:pt x="799" y="456"/>
                  </a:lnTo>
                  <a:lnTo>
                    <a:pt x="801" y="456"/>
                  </a:lnTo>
                  <a:moveTo>
                    <a:pt x="714" y="417"/>
                  </a:moveTo>
                  <a:lnTo>
                    <a:pt x="712" y="414"/>
                  </a:lnTo>
                  <a:lnTo>
                    <a:pt x="711" y="414"/>
                  </a:lnTo>
                  <a:lnTo>
                    <a:pt x="711" y="415"/>
                  </a:lnTo>
                  <a:lnTo>
                    <a:pt x="712" y="415"/>
                  </a:lnTo>
                  <a:lnTo>
                    <a:pt x="712" y="417"/>
                  </a:lnTo>
                  <a:lnTo>
                    <a:pt x="714" y="417"/>
                  </a:lnTo>
                  <a:moveTo>
                    <a:pt x="695" y="471"/>
                  </a:moveTo>
                  <a:lnTo>
                    <a:pt x="693" y="471"/>
                  </a:lnTo>
                  <a:lnTo>
                    <a:pt x="695" y="473"/>
                  </a:lnTo>
                  <a:lnTo>
                    <a:pt x="695" y="471"/>
                  </a:lnTo>
                  <a:moveTo>
                    <a:pt x="700" y="482"/>
                  </a:moveTo>
                  <a:lnTo>
                    <a:pt x="699" y="482"/>
                  </a:lnTo>
                  <a:lnTo>
                    <a:pt x="699" y="483"/>
                  </a:lnTo>
                  <a:lnTo>
                    <a:pt x="700" y="483"/>
                  </a:lnTo>
                  <a:lnTo>
                    <a:pt x="700" y="482"/>
                  </a:lnTo>
                  <a:moveTo>
                    <a:pt x="711" y="471"/>
                  </a:moveTo>
                  <a:lnTo>
                    <a:pt x="709" y="470"/>
                  </a:lnTo>
                  <a:lnTo>
                    <a:pt x="708" y="471"/>
                  </a:lnTo>
                  <a:lnTo>
                    <a:pt x="709" y="471"/>
                  </a:lnTo>
                  <a:lnTo>
                    <a:pt x="709" y="473"/>
                  </a:lnTo>
                  <a:lnTo>
                    <a:pt x="708" y="473"/>
                  </a:lnTo>
                  <a:lnTo>
                    <a:pt x="709" y="474"/>
                  </a:lnTo>
                  <a:lnTo>
                    <a:pt x="709" y="473"/>
                  </a:lnTo>
                  <a:lnTo>
                    <a:pt x="711" y="473"/>
                  </a:lnTo>
                  <a:lnTo>
                    <a:pt x="711" y="471"/>
                  </a:lnTo>
                  <a:moveTo>
                    <a:pt x="711" y="465"/>
                  </a:moveTo>
                  <a:lnTo>
                    <a:pt x="709" y="465"/>
                  </a:lnTo>
                  <a:lnTo>
                    <a:pt x="706" y="464"/>
                  </a:lnTo>
                  <a:lnTo>
                    <a:pt x="706" y="465"/>
                  </a:lnTo>
                  <a:lnTo>
                    <a:pt x="706" y="465"/>
                  </a:lnTo>
                  <a:lnTo>
                    <a:pt x="706" y="467"/>
                  </a:lnTo>
                  <a:lnTo>
                    <a:pt x="705" y="467"/>
                  </a:lnTo>
                  <a:lnTo>
                    <a:pt x="703" y="467"/>
                  </a:lnTo>
                  <a:lnTo>
                    <a:pt x="702" y="467"/>
                  </a:lnTo>
                  <a:lnTo>
                    <a:pt x="702" y="468"/>
                  </a:lnTo>
                  <a:lnTo>
                    <a:pt x="700" y="470"/>
                  </a:lnTo>
                  <a:lnTo>
                    <a:pt x="699" y="470"/>
                  </a:lnTo>
                  <a:lnTo>
                    <a:pt x="699" y="471"/>
                  </a:lnTo>
                  <a:lnTo>
                    <a:pt x="697" y="471"/>
                  </a:lnTo>
                  <a:lnTo>
                    <a:pt x="696" y="471"/>
                  </a:lnTo>
                  <a:lnTo>
                    <a:pt x="696" y="473"/>
                  </a:lnTo>
                  <a:lnTo>
                    <a:pt x="697" y="473"/>
                  </a:lnTo>
                  <a:lnTo>
                    <a:pt x="700" y="471"/>
                  </a:lnTo>
                  <a:lnTo>
                    <a:pt x="700" y="470"/>
                  </a:lnTo>
                  <a:lnTo>
                    <a:pt x="703" y="470"/>
                  </a:lnTo>
                  <a:lnTo>
                    <a:pt x="703" y="468"/>
                  </a:lnTo>
                  <a:lnTo>
                    <a:pt x="706" y="468"/>
                  </a:lnTo>
                  <a:lnTo>
                    <a:pt x="706" y="468"/>
                  </a:lnTo>
                  <a:lnTo>
                    <a:pt x="708" y="468"/>
                  </a:lnTo>
                  <a:lnTo>
                    <a:pt x="708" y="467"/>
                  </a:lnTo>
                  <a:lnTo>
                    <a:pt x="709" y="467"/>
                  </a:lnTo>
                  <a:lnTo>
                    <a:pt x="711" y="467"/>
                  </a:lnTo>
                  <a:lnTo>
                    <a:pt x="711" y="465"/>
                  </a:lnTo>
                  <a:moveTo>
                    <a:pt x="718" y="421"/>
                  </a:moveTo>
                  <a:lnTo>
                    <a:pt x="717" y="421"/>
                  </a:lnTo>
                  <a:lnTo>
                    <a:pt x="715" y="421"/>
                  </a:lnTo>
                  <a:lnTo>
                    <a:pt x="717" y="422"/>
                  </a:lnTo>
                  <a:lnTo>
                    <a:pt x="718" y="422"/>
                  </a:lnTo>
                  <a:lnTo>
                    <a:pt x="718" y="421"/>
                  </a:lnTo>
                  <a:moveTo>
                    <a:pt x="728" y="490"/>
                  </a:moveTo>
                  <a:lnTo>
                    <a:pt x="728" y="489"/>
                  </a:lnTo>
                  <a:lnTo>
                    <a:pt x="727" y="489"/>
                  </a:lnTo>
                  <a:lnTo>
                    <a:pt x="726" y="487"/>
                  </a:lnTo>
                  <a:lnTo>
                    <a:pt x="724" y="486"/>
                  </a:lnTo>
                  <a:lnTo>
                    <a:pt x="724" y="487"/>
                  </a:lnTo>
                  <a:lnTo>
                    <a:pt x="726" y="487"/>
                  </a:lnTo>
                  <a:lnTo>
                    <a:pt x="726" y="489"/>
                  </a:lnTo>
                  <a:lnTo>
                    <a:pt x="727" y="489"/>
                  </a:lnTo>
                  <a:lnTo>
                    <a:pt x="728" y="490"/>
                  </a:lnTo>
                  <a:moveTo>
                    <a:pt x="733" y="493"/>
                  </a:moveTo>
                  <a:lnTo>
                    <a:pt x="731" y="492"/>
                  </a:lnTo>
                  <a:lnTo>
                    <a:pt x="731" y="490"/>
                  </a:lnTo>
                  <a:lnTo>
                    <a:pt x="730" y="490"/>
                  </a:lnTo>
                  <a:lnTo>
                    <a:pt x="730" y="492"/>
                  </a:lnTo>
                  <a:lnTo>
                    <a:pt x="731" y="492"/>
                  </a:lnTo>
                  <a:lnTo>
                    <a:pt x="731" y="493"/>
                  </a:lnTo>
                  <a:lnTo>
                    <a:pt x="733" y="495"/>
                  </a:lnTo>
                  <a:lnTo>
                    <a:pt x="733" y="493"/>
                  </a:lnTo>
                  <a:moveTo>
                    <a:pt x="748" y="443"/>
                  </a:moveTo>
                  <a:lnTo>
                    <a:pt x="746" y="442"/>
                  </a:lnTo>
                  <a:lnTo>
                    <a:pt x="746" y="443"/>
                  </a:lnTo>
                  <a:lnTo>
                    <a:pt x="748" y="445"/>
                  </a:lnTo>
                  <a:lnTo>
                    <a:pt x="748" y="443"/>
                  </a:lnTo>
                  <a:moveTo>
                    <a:pt x="749" y="442"/>
                  </a:moveTo>
                  <a:lnTo>
                    <a:pt x="748" y="442"/>
                  </a:lnTo>
                  <a:lnTo>
                    <a:pt x="748" y="442"/>
                  </a:lnTo>
                  <a:lnTo>
                    <a:pt x="749" y="442"/>
                  </a:lnTo>
                  <a:moveTo>
                    <a:pt x="764" y="452"/>
                  </a:moveTo>
                  <a:lnTo>
                    <a:pt x="762" y="452"/>
                  </a:lnTo>
                  <a:lnTo>
                    <a:pt x="762" y="451"/>
                  </a:lnTo>
                  <a:lnTo>
                    <a:pt x="761" y="451"/>
                  </a:lnTo>
                  <a:lnTo>
                    <a:pt x="762" y="452"/>
                  </a:lnTo>
                  <a:lnTo>
                    <a:pt x="762" y="453"/>
                  </a:lnTo>
                  <a:lnTo>
                    <a:pt x="761" y="452"/>
                  </a:lnTo>
                  <a:lnTo>
                    <a:pt x="760" y="451"/>
                  </a:lnTo>
                  <a:lnTo>
                    <a:pt x="760" y="449"/>
                  </a:lnTo>
                  <a:lnTo>
                    <a:pt x="761" y="449"/>
                  </a:lnTo>
                  <a:lnTo>
                    <a:pt x="761" y="448"/>
                  </a:lnTo>
                  <a:lnTo>
                    <a:pt x="760" y="448"/>
                  </a:lnTo>
                  <a:lnTo>
                    <a:pt x="758" y="448"/>
                  </a:lnTo>
                  <a:lnTo>
                    <a:pt x="758" y="449"/>
                  </a:lnTo>
                  <a:lnTo>
                    <a:pt x="760" y="452"/>
                  </a:lnTo>
                  <a:lnTo>
                    <a:pt x="761" y="452"/>
                  </a:lnTo>
                  <a:lnTo>
                    <a:pt x="761" y="453"/>
                  </a:lnTo>
                  <a:lnTo>
                    <a:pt x="762" y="453"/>
                  </a:lnTo>
                  <a:lnTo>
                    <a:pt x="764" y="453"/>
                  </a:lnTo>
                  <a:lnTo>
                    <a:pt x="764" y="452"/>
                  </a:lnTo>
                  <a:moveTo>
                    <a:pt x="768" y="443"/>
                  </a:moveTo>
                  <a:lnTo>
                    <a:pt x="767" y="442"/>
                  </a:lnTo>
                  <a:lnTo>
                    <a:pt x="765" y="442"/>
                  </a:lnTo>
                  <a:lnTo>
                    <a:pt x="764" y="442"/>
                  </a:lnTo>
                  <a:lnTo>
                    <a:pt x="762" y="442"/>
                  </a:lnTo>
                  <a:lnTo>
                    <a:pt x="762" y="442"/>
                  </a:lnTo>
                  <a:lnTo>
                    <a:pt x="764" y="442"/>
                  </a:lnTo>
                  <a:lnTo>
                    <a:pt x="764" y="443"/>
                  </a:lnTo>
                  <a:lnTo>
                    <a:pt x="767" y="443"/>
                  </a:lnTo>
                  <a:lnTo>
                    <a:pt x="768" y="443"/>
                  </a:lnTo>
                  <a:moveTo>
                    <a:pt x="776" y="501"/>
                  </a:moveTo>
                  <a:lnTo>
                    <a:pt x="774" y="501"/>
                  </a:lnTo>
                  <a:lnTo>
                    <a:pt x="773" y="501"/>
                  </a:lnTo>
                  <a:lnTo>
                    <a:pt x="774" y="502"/>
                  </a:lnTo>
                  <a:lnTo>
                    <a:pt x="776" y="501"/>
                  </a:lnTo>
                  <a:moveTo>
                    <a:pt x="777" y="446"/>
                  </a:moveTo>
                  <a:lnTo>
                    <a:pt x="777" y="445"/>
                  </a:lnTo>
                  <a:lnTo>
                    <a:pt x="779" y="445"/>
                  </a:lnTo>
                  <a:lnTo>
                    <a:pt x="780" y="445"/>
                  </a:lnTo>
                  <a:lnTo>
                    <a:pt x="779" y="443"/>
                  </a:lnTo>
                  <a:lnTo>
                    <a:pt x="777" y="445"/>
                  </a:lnTo>
                  <a:lnTo>
                    <a:pt x="776" y="445"/>
                  </a:lnTo>
                  <a:lnTo>
                    <a:pt x="776" y="446"/>
                  </a:lnTo>
                  <a:lnTo>
                    <a:pt x="776" y="448"/>
                  </a:lnTo>
                  <a:lnTo>
                    <a:pt x="774" y="449"/>
                  </a:lnTo>
                  <a:lnTo>
                    <a:pt x="776" y="449"/>
                  </a:lnTo>
                  <a:lnTo>
                    <a:pt x="776" y="448"/>
                  </a:lnTo>
                  <a:lnTo>
                    <a:pt x="777" y="446"/>
                  </a:lnTo>
                  <a:moveTo>
                    <a:pt x="777" y="453"/>
                  </a:moveTo>
                  <a:lnTo>
                    <a:pt x="777" y="453"/>
                  </a:lnTo>
                  <a:lnTo>
                    <a:pt x="777" y="455"/>
                  </a:lnTo>
                  <a:lnTo>
                    <a:pt x="777" y="455"/>
                  </a:lnTo>
                  <a:lnTo>
                    <a:pt x="777" y="453"/>
                  </a:lnTo>
                  <a:moveTo>
                    <a:pt x="779" y="449"/>
                  </a:moveTo>
                  <a:lnTo>
                    <a:pt x="777" y="449"/>
                  </a:lnTo>
                  <a:lnTo>
                    <a:pt x="777" y="451"/>
                  </a:lnTo>
                  <a:lnTo>
                    <a:pt x="777" y="452"/>
                  </a:lnTo>
                  <a:lnTo>
                    <a:pt x="779" y="452"/>
                  </a:lnTo>
                  <a:lnTo>
                    <a:pt x="779" y="451"/>
                  </a:lnTo>
                  <a:lnTo>
                    <a:pt x="779" y="449"/>
                  </a:lnTo>
                  <a:moveTo>
                    <a:pt x="780" y="448"/>
                  </a:moveTo>
                  <a:lnTo>
                    <a:pt x="782" y="448"/>
                  </a:lnTo>
                  <a:lnTo>
                    <a:pt x="782" y="446"/>
                  </a:lnTo>
                  <a:lnTo>
                    <a:pt x="780" y="446"/>
                  </a:lnTo>
                  <a:lnTo>
                    <a:pt x="779" y="446"/>
                  </a:lnTo>
                  <a:lnTo>
                    <a:pt x="779" y="448"/>
                  </a:lnTo>
                  <a:lnTo>
                    <a:pt x="780" y="448"/>
                  </a:lnTo>
                  <a:moveTo>
                    <a:pt x="782" y="458"/>
                  </a:moveTo>
                  <a:lnTo>
                    <a:pt x="780" y="458"/>
                  </a:lnTo>
                  <a:lnTo>
                    <a:pt x="780" y="459"/>
                  </a:lnTo>
                  <a:lnTo>
                    <a:pt x="782" y="458"/>
                  </a:lnTo>
                  <a:moveTo>
                    <a:pt x="783" y="467"/>
                  </a:moveTo>
                  <a:lnTo>
                    <a:pt x="785" y="465"/>
                  </a:lnTo>
                  <a:lnTo>
                    <a:pt x="783" y="465"/>
                  </a:lnTo>
                  <a:lnTo>
                    <a:pt x="783" y="467"/>
                  </a:lnTo>
                  <a:moveTo>
                    <a:pt x="786" y="513"/>
                  </a:moveTo>
                  <a:lnTo>
                    <a:pt x="785" y="513"/>
                  </a:lnTo>
                  <a:lnTo>
                    <a:pt x="783" y="513"/>
                  </a:lnTo>
                  <a:lnTo>
                    <a:pt x="783" y="514"/>
                  </a:lnTo>
                  <a:lnTo>
                    <a:pt x="785" y="514"/>
                  </a:lnTo>
                  <a:lnTo>
                    <a:pt x="786" y="514"/>
                  </a:lnTo>
                  <a:lnTo>
                    <a:pt x="786" y="513"/>
                  </a:lnTo>
                  <a:moveTo>
                    <a:pt x="786" y="461"/>
                  </a:moveTo>
                  <a:lnTo>
                    <a:pt x="785" y="461"/>
                  </a:lnTo>
                  <a:lnTo>
                    <a:pt x="785" y="462"/>
                  </a:lnTo>
                  <a:lnTo>
                    <a:pt x="785" y="464"/>
                  </a:lnTo>
                  <a:lnTo>
                    <a:pt x="786" y="462"/>
                  </a:lnTo>
                  <a:lnTo>
                    <a:pt x="786" y="461"/>
                  </a:lnTo>
                  <a:moveTo>
                    <a:pt x="786" y="456"/>
                  </a:moveTo>
                  <a:lnTo>
                    <a:pt x="785" y="458"/>
                  </a:lnTo>
                  <a:lnTo>
                    <a:pt x="783" y="458"/>
                  </a:lnTo>
                  <a:lnTo>
                    <a:pt x="783" y="459"/>
                  </a:lnTo>
                  <a:lnTo>
                    <a:pt x="785" y="459"/>
                  </a:lnTo>
                  <a:lnTo>
                    <a:pt x="785" y="458"/>
                  </a:lnTo>
                  <a:lnTo>
                    <a:pt x="786" y="458"/>
                  </a:lnTo>
                  <a:lnTo>
                    <a:pt x="786" y="456"/>
                  </a:lnTo>
                  <a:moveTo>
                    <a:pt x="791" y="465"/>
                  </a:moveTo>
                  <a:lnTo>
                    <a:pt x="789" y="465"/>
                  </a:lnTo>
                  <a:lnTo>
                    <a:pt x="789" y="467"/>
                  </a:lnTo>
                  <a:lnTo>
                    <a:pt x="791" y="465"/>
                  </a:lnTo>
                  <a:moveTo>
                    <a:pt x="795" y="471"/>
                  </a:moveTo>
                  <a:lnTo>
                    <a:pt x="796" y="470"/>
                  </a:lnTo>
                  <a:lnTo>
                    <a:pt x="795" y="470"/>
                  </a:lnTo>
                  <a:lnTo>
                    <a:pt x="795" y="471"/>
                  </a:lnTo>
                  <a:lnTo>
                    <a:pt x="795" y="473"/>
                  </a:lnTo>
                  <a:lnTo>
                    <a:pt x="796" y="471"/>
                  </a:lnTo>
                  <a:lnTo>
                    <a:pt x="795" y="471"/>
                  </a:lnTo>
                  <a:moveTo>
                    <a:pt x="780" y="594"/>
                  </a:moveTo>
                  <a:lnTo>
                    <a:pt x="779" y="594"/>
                  </a:lnTo>
                  <a:lnTo>
                    <a:pt x="779" y="595"/>
                  </a:lnTo>
                  <a:lnTo>
                    <a:pt x="780" y="595"/>
                  </a:lnTo>
                  <a:lnTo>
                    <a:pt x="780" y="594"/>
                  </a:lnTo>
                  <a:moveTo>
                    <a:pt x="782" y="591"/>
                  </a:moveTo>
                  <a:lnTo>
                    <a:pt x="780" y="591"/>
                  </a:lnTo>
                  <a:lnTo>
                    <a:pt x="780" y="592"/>
                  </a:lnTo>
                  <a:lnTo>
                    <a:pt x="782" y="592"/>
                  </a:lnTo>
                  <a:lnTo>
                    <a:pt x="782" y="591"/>
                  </a:lnTo>
                  <a:moveTo>
                    <a:pt x="805" y="610"/>
                  </a:moveTo>
                  <a:lnTo>
                    <a:pt x="804" y="610"/>
                  </a:lnTo>
                  <a:lnTo>
                    <a:pt x="804" y="612"/>
                  </a:lnTo>
                  <a:lnTo>
                    <a:pt x="805" y="612"/>
                  </a:lnTo>
                  <a:lnTo>
                    <a:pt x="805" y="610"/>
                  </a:lnTo>
                  <a:moveTo>
                    <a:pt x="847" y="619"/>
                  </a:moveTo>
                  <a:lnTo>
                    <a:pt x="845" y="620"/>
                  </a:lnTo>
                  <a:lnTo>
                    <a:pt x="847" y="620"/>
                  </a:lnTo>
                  <a:lnTo>
                    <a:pt x="847" y="619"/>
                  </a:lnTo>
                  <a:moveTo>
                    <a:pt x="878" y="558"/>
                  </a:moveTo>
                  <a:lnTo>
                    <a:pt x="879" y="560"/>
                  </a:lnTo>
                  <a:lnTo>
                    <a:pt x="879" y="558"/>
                  </a:lnTo>
                  <a:lnTo>
                    <a:pt x="878" y="558"/>
                  </a:lnTo>
                  <a:moveTo>
                    <a:pt x="873" y="572"/>
                  </a:moveTo>
                  <a:lnTo>
                    <a:pt x="875" y="572"/>
                  </a:lnTo>
                  <a:lnTo>
                    <a:pt x="873" y="570"/>
                  </a:lnTo>
                  <a:lnTo>
                    <a:pt x="873" y="572"/>
                  </a:lnTo>
                  <a:moveTo>
                    <a:pt x="869" y="575"/>
                  </a:moveTo>
                  <a:lnTo>
                    <a:pt x="869" y="576"/>
                  </a:lnTo>
                  <a:lnTo>
                    <a:pt x="870" y="576"/>
                  </a:lnTo>
                  <a:lnTo>
                    <a:pt x="870" y="575"/>
                  </a:lnTo>
                  <a:lnTo>
                    <a:pt x="869" y="575"/>
                  </a:lnTo>
                  <a:moveTo>
                    <a:pt x="867" y="554"/>
                  </a:moveTo>
                  <a:lnTo>
                    <a:pt x="869" y="554"/>
                  </a:lnTo>
                  <a:lnTo>
                    <a:pt x="869" y="552"/>
                  </a:lnTo>
                  <a:lnTo>
                    <a:pt x="870" y="552"/>
                  </a:lnTo>
                  <a:lnTo>
                    <a:pt x="870" y="551"/>
                  </a:lnTo>
                  <a:lnTo>
                    <a:pt x="869" y="552"/>
                  </a:lnTo>
                  <a:lnTo>
                    <a:pt x="867" y="554"/>
                  </a:lnTo>
                  <a:moveTo>
                    <a:pt x="861" y="569"/>
                  </a:moveTo>
                  <a:lnTo>
                    <a:pt x="863" y="567"/>
                  </a:lnTo>
                  <a:lnTo>
                    <a:pt x="861" y="567"/>
                  </a:lnTo>
                  <a:lnTo>
                    <a:pt x="861" y="569"/>
                  </a:lnTo>
                  <a:moveTo>
                    <a:pt x="858" y="549"/>
                  </a:moveTo>
                  <a:lnTo>
                    <a:pt x="860" y="551"/>
                  </a:lnTo>
                  <a:lnTo>
                    <a:pt x="860" y="549"/>
                  </a:lnTo>
                  <a:lnTo>
                    <a:pt x="858" y="549"/>
                  </a:lnTo>
                  <a:moveTo>
                    <a:pt x="853" y="541"/>
                  </a:moveTo>
                  <a:lnTo>
                    <a:pt x="854" y="541"/>
                  </a:lnTo>
                  <a:lnTo>
                    <a:pt x="854" y="542"/>
                  </a:lnTo>
                  <a:lnTo>
                    <a:pt x="855" y="544"/>
                  </a:lnTo>
                  <a:lnTo>
                    <a:pt x="855" y="542"/>
                  </a:lnTo>
                  <a:lnTo>
                    <a:pt x="855" y="541"/>
                  </a:lnTo>
                  <a:lnTo>
                    <a:pt x="854" y="541"/>
                  </a:lnTo>
                  <a:lnTo>
                    <a:pt x="854" y="539"/>
                  </a:lnTo>
                  <a:lnTo>
                    <a:pt x="853" y="539"/>
                  </a:lnTo>
                  <a:lnTo>
                    <a:pt x="853" y="541"/>
                  </a:lnTo>
                  <a:moveTo>
                    <a:pt x="845" y="536"/>
                  </a:moveTo>
                  <a:lnTo>
                    <a:pt x="847" y="536"/>
                  </a:lnTo>
                  <a:lnTo>
                    <a:pt x="847" y="535"/>
                  </a:lnTo>
                  <a:lnTo>
                    <a:pt x="845" y="536"/>
                  </a:lnTo>
                  <a:moveTo>
                    <a:pt x="839" y="532"/>
                  </a:moveTo>
                  <a:lnTo>
                    <a:pt x="841" y="533"/>
                  </a:lnTo>
                  <a:lnTo>
                    <a:pt x="841" y="532"/>
                  </a:lnTo>
                  <a:lnTo>
                    <a:pt x="842" y="532"/>
                  </a:lnTo>
                  <a:lnTo>
                    <a:pt x="842" y="530"/>
                  </a:lnTo>
                  <a:lnTo>
                    <a:pt x="841" y="530"/>
                  </a:lnTo>
                  <a:lnTo>
                    <a:pt x="841" y="532"/>
                  </a:lnTo>
                  <a:lnTo>
                    <a:pt x="839" y="532"/>
                  </a:lnTo>
                  <a:moveTo>
                    <a:pt x="832" y="570"/>
                  </a:moveTo>
                  <a:lnTo>
                    <a:pt x="833" y="570"/>
                  </a:lnTo>
                  <a:lnTo>
                    <a:pt x="833" y="572"/>
                  </a:lnTo>
                  <a:lnTo>
                    <a:pt x="835" y="572"/>
                  </a:lnTo>
                  <a:lnTo>
                    <a:pt x="835" y="570"/>
                  </a:lnTo>
                  <a:lnTo>
                    <a:pt x="833" y="570"/>
                  </a:lnTo>
                  <a:lnTo>
                    <a:pt x="832" y="569"/>
                  </a:lnTo>
                  <a:lnTo>
                    <a:pt x="832" y="570"/>
                  </a:lnTo>
                  <a:moveTo>
                    <a:pt x="822" y="504"/>
                  </a:moveTo>
                  <a:lnTo>
                    <a:pt x="820" y="504"/>
                  </a:lnTo>
                  <a:lnTo>
                    <a:pt x="822" y="505"/>
                  </a:lnTo>
                  <a:lnTo>
                    <a:pt x="822" y="504"/>
                  </a:lnTo>
                  <a:moveTo>
                    <a:pt x="822" y="499"/>
                  </a:moveTo>
                  <a:lnTo>
                    <a:pt x="820" y="501"/>
                  </a:lnTo>
                  <a:lnTo>
                    <a:pt x="820" y="502"/>
                  </a:lnTo>
                  <a:lnTo>
                    <a:pt x="822" y="501"/>
                  </a:lnTo>
                  <a:lnTo>
                    <a:pt x="822" y="499"/>
                  </a:lnTo>
                  <a:moveTo>
                    <a:pt x="827" y="516"/>
                  </a:moveTo>
                  <a:lnTo>
                    <a:pt x="829" y="516"/>
                  </a:lnTo>
                  <a:lnTo>
                    <a:pt x="829" y="514"/>
                  </a:lnTo>
                  <a:lnTo>
                    <a:pt x="827" y="516"/>
                  </a:lnTo>
                  <a:moveTo>
                    <a:pt x="829" y="508"/>
                  </a:moveTo>
                  <a:lnTo>
                    <a:pt x="827" y="508"/>
                  </a:lnTo>
                  <a:lnTo>
                    <a:pt x="826" y="510"/>
                  </a:lnTo>
                  <a:lnTo>
                    <a:pt x="827" y="510"/>
                  </a:lnTo>
                  <a:lnTo>
                    <a:pt x="829" y="508"/>
                  </a:lnTo>
                  <a:moveTo>
                    <a:pt x="830" y="508"/>
                  </a:moveTo>
                  <a:lnTo>
                    <a:pt x="830" y="510"/>
                  </a:lnTo>
                  <a:lnTo>
                    <a:pt x="833" y="510"/>
                  </a:lnTo>
                  <a:lnTo>
                    <a:pt x="830" y="508"/>
                  </a:lnTo>
                  <a:moveTo>
                    <a:pt x="823" y="504"/>
                  </a:moveTo>
                  <a:lnTo>
                    <a:pt x="826" y="505"/>
                  </a:lnTo>
                  <a:lnTo>
                    <a:pt x="827" y="504"/>
                  </a:lnTo>
                  <a:lnTo>
                    <a:pt x="829" y="504"/>
                  </a:lnTo>
                  <a:lnTo>
                    <a:pt x="830" y="502"/>
                  </a:lnTo>
                  <a:lnTo>
                    <a:pt x="829" y="502"/>
                  </a:lnTo>
                  <a:lnTo>
                    <a:pt x="827" y="504"/>
                  </a:lnTo>
                  <a:lnTo>
                    <a:pt x="826" y="504"/>
                  </a:lnTo>
                  <a:lnTo>
                    <a:pt x="823" y="504"/>
                  </a:lnTo>
                  <a:moveTo>
                    <a:pt x="819" y="496"/>
                  </a:moveTo>
                  <a:lnTo>
                    <a:pt x="820" y="495"/>
                  </a:lnTo>
                  <a:lnTo>
                    <a:pt x="822" y="495"/>
                  </a:lnTo>
                  <a:lnTo>
                    <a:pt x="823" y="495"/>
                  </a:lnTo>
                  <a:lnTo>
                    <a:pt x="823" y="493"/>
                  </a:lnTo>
                  <a:lnTo>
                    <a:pt x="822" y="493"/>
                  </a:lnTo>
                  <a:lnTo>
                    <a:pt x="820" y="493"/>
                  </a:lnTo>
                  <a:lnTo>
                    <a:pt x="820" y="492"/>
                  </a:lnTo>
                  <a:lnTo>
                    <a:pt x="819" y="492"/>
                  </a:lnTo>
                  <a:lnTo>
                    <a:pt x="819" y="493"/>
                  </a:lnTo>
                  <a:lnTo>
                    <a:pt x="820" y="493"/>
                  </a:lnTo>
                  <a:lnTo>
                    <a:pt x="820" y="495"/>
                  </a:lnTo>
                  <a:lnTo>
                    <a:pt x="819" y="495"/>
                  </a:lnTo>
                  <a:lnTo>
                    <a:pt x="819" y="496"/>
                  </a:lnTo>
                  <a:moveTo>
                    <a:pt x="810" y="483"/>
                  </a:moveTo>
                  <a:lnTo>
                    <a:pt x="810" y="482"/>
                  </a:lnTo>
                  <a:lnTo>
                    <a:pt x="808" y="482"/>
                  </a:lnTo>
                  <a:lnTo>
                    <a:pt x="808" y="483"/>
                  </a:lnTo>
                  <a:lnTo>
                    <a:pt x="807" y="483"/>
                  </a:lnTo>
                  <a:lnTo>
                    <a:pt x="807" y="484"/>
                  </a:lnTo>
                  <a:lnTo>
                    <a:pt x="808" y="483"/>
                  </a:lnTo>
                  <a:lnTo>
                    <a:pt x="808" y="484"/>
                  </a:lnTo>
                  <a:lnTo>
                    <a:pt x="810" y="483"/>
                  </a:lnTo>
                  <a:moveTo>
                    <a:pt x="813" y="487"/>
                  </a:moveTo>
                  <a:lnTo>
                    <a:pt x="811" y="489"/>
                  </a:lnTo>
                  <a:lnTo>
                    <a:pt x="813" y="489"/>
                  </a:lnTo>
                  <a:lnTo>
                    <a:pt x="813" y="487"/>
                  </a:lnTo>
                  <a:lnTo>
                    <a:pt x="813" y="486"/>
                  </a:lnTo>
                  <a:lnTo>
                    <a:pt x="811" y="486"/>
                  </a:lnTo>
                  <a:lnTo>
                    <a:pt x="811" y="487"/>
                  </a:lnTo>
                  <a:lnTo>
                    <a:pt x="813" y="487"/>
                  </a:lnTo>
                  <a:moveTo>
                    <a:pt x="810" y="492"/>
                  </a:moveTo>
                  <a:lnTo>
                    <a:pt x="811" y="492"/>
                  </a:lnTo>
                  <a:lnTo>
                    <a:pt x="811" y="490"/>
                  </a:lnTo>
                  <a:lnTo>
                    <a:pt x="810" y="492"/>
                  </a:lnTo>
                  <a:moveTo>
                    <a:pt x="801" y="476"/>
                  </a:moveTo>
                  <a:lnTo>
                    <a:pt x="802" y="476"/>
                  </a:lnTo>
                  <a:lnTo>
                    <a:pt x="804" y="474"/>
                  </a:lnTo>
                  <a:lnTo>
                    <a:pt x="805" y="476"/>
                  </a:lnTo>
                  <a:lnTo>
                    <a:pt x="804" y="477"/>
                  </a:lnTo>
                  <a:lnTo>
                    <a:pt x="804" y="477"/>
                  </a:lnTo>
                  <a:lnTo>
                    <a:pt x="802" y="479"/>
                  </a:lnTo>
                  <a:lnTo>
                    <a:pt x="804" y="479"/>
                  </a:lnTo>
                  <a:lnTo>
                    <a:pt x="804" y="477"/>
                  </a:lnTo>
                  <a:lnTo>
                    <a:pt x="805" y="477"/>
                  </a:lnTo>
                  <a:lnTo>
                    <a:pt x="807" y="477"/>
                  </a:lnTo>
                  <a:lnTo>
                    <a:pt x="808" y="476"/>
                  </a:lnTo>
                  <a:lnTo>
                    <a:pt x="810" y="474"/>
                  </a:lnTo>
                  <a:lnTo>
                    <a:pt x="807" y="476"/>
                  </a:lnTo>
                  <a:lnTo>
                    <a:pt x="805" y="476"/>
                  </a:lnTo>
                  <a:lnTo>
                    <a:pt x="805" y="474"/>
                  </a:lnTo>
                  <a:lnTo>
                    <a:pt x="805" y="473"/>
                  </a:lnTo>
                  <a:lnTo>
                    <a:pt x="807" y="473"/>
                  </a:lnTo>
                  <a:lnTo>
                    <a:pt x="807" y="471"/>
                  </a:lnTo>
                  <a:lnTo>
                    <a:pt x="807" y="470"/>
                  </a:lnTo>
                  <a:lnTo>
                    <a:pt x="805" y="470"/>
                  </a:lnTo>
                  <a:lnTo>
                    <a:pt x="805" y="471"/>
                  </a:lnTo>
                  <a:lnTo>
                    <a:pt x="805" y="473"/>
                  </a:lnTo>
                  <a:lnTo>
                    <a:pt x="804" y="473"/>
                  </a:lnTo>
                  <a:lnTo>
                    <a:pt x="804" y="474"/>
                  </a:lnTo>
                  <a:lnTo>
                    <a:pt x="801" y="476"/>
                  </a:lnTo>
                  <a:moveTo>
                    <a:pt x="850" y="535"/>
                  </a:moveTo>
                  <a:lnTo>
                    <a:pt x="850" y="536"/>
                  </a:lnTo>
                  <a:lnTo>
                    <a:pt x="851" y="535"/>
                  </a:lnTo>
                  <a:lnTo>
                    <a:pt x="850" y="535"/>
                  </a:lnTo>
                  <a:moveTo>
                    <a:pt x="1473" y="518"/>
                  </a:moveTo>
                  <a:lnTo>
                    <a:pt x="1473" y="517"/>
                  </a:lnTo>
                  <a:lnTo>
                    <a:pt x="1474" y="516"/>
                  </a:lnTo>
                  <a:lnTo>
                    <a:pt x="1473" y="516"/>
                  </a:lnTo>
                  <a:lnTo>
                    <a:pt x="1471" y="516"/>
                  </a:lnTo>
                  <a:lnTo>
                    <a:pt x="1471" y="517"/>
                  </a:lnTo>
                  <a:lnTo>
                    <a:pt x="1471" y="518"/>
                  </a:lnTo>
                  <a:lnTo>
                    <a:pt x="1473" y="518"/>
                  </a:lnTo>
                  <a:moveTo>
                    <a:pt x="1485" y="677"/>
                  </a:moveTo>
                  <a:lnTo>
                    <a:pt x="1486" y="677"/>
                  </a:lnTo>
                  <a:lnTo>
                    <a:pt x="1486" y="675"/>
                  </a:lnTo>
                  <a:lnTo>
                    <a:pt x="1483" y="677"/>
                  </a:lnTo>
                  <a:lnTo>
                    <a:pt x="1485" y="677"/>
                  </a:lnTo>
                  <a:moveTo>
                    <a:pt x="1468" y="510"/>
                  </a:moveTo>
                  <a:lnTo>
                    <a:pt x="1470" y="510"/>
                  </a:lnTo>
                  <a:lnTo>
                    <a:pt x="1468" y="508"/>
                  </a:lnTo>
                  <a:lnTo>
                    <a:pt x="1468" y="510"/>
                  </a:lnTo>
                  <a:moveTo>
                    <a:pt x="1485" y="499"/>
                  </a:moveTo>
                  <a:lnTo>
                    <a:pt x="1486" y="499"/>
                  </a:lnTo>
                  <a:lnTo>
                    <a:pt x="1486" y="498"/>
                  </a:lnTo>
                  <a:lnTo>
                    <a:pt x="1485" y="498"/>
                  </a:lnTo>
                  <a:lnTo>
                    <a:pt x="1483" y="496"/>
                  </a:lnTo>
                  <a:lnTo>
                    <a:pt x="1483" y="498"/>
                  </a:lnTo>
                  <a:lnTo>
                    <a:pt x="1483" y="499"/>
                  </a:lnTo>
                  <a:lnTo>
                    <a:pt x="1483" y="501"/>
                  </a:lnTo>
                  <a:lnTo>
                    <a:pt x="1485" y="501"/>
                  </a:lnTo>
                  <a:lnTo>
                    <a:pt x="1485" y="499"/>
                  </a:lnTo>
                  <a:moveTo>
                    <a:pt x="1381" y="643"/>
                  </a:moveTo>
                  <a:lnTo>
                    <a:pt x="1381" y="643"/>
                  </a:lnTo>
                  <a:lnTo>
                    <a:pt x="1381" y="644"/>
                  </a:lnTo>
                  <a:lnTo>
                    <a:pt x="1380" y="644"/>
                  </a:lnTo>
                  <a:lnTo>
                    <a:pt x="1380" y="646"/>
                  </a:lnTo>
                  <a:lnTo>
                    <a:pt x="1381" y="646"/>
                  </a:lnTo>
                  <a:lnTo>
                    <a:pt x="1381" y="644"/>
                  </a:lnTo>
                  <a:lnTo>
                    <a:pt x="1381" y="643"/>
                  </a:lnTo>
                  <a:moveTo>
                    <a:pt x="596" y="483"/>
                  </a:moveTo>
                  <a:lnTo>
                    <a:pt x="596" y="482"/>
                  </a:lnTo>
                  <a:lnTo>
                    <a:pt x="596" y="480"/>
                  </a:lnTo>
                  <a:lnTo>
                    <a:pt x="596" y="479"/>
                  </a:lnTo>
                  <a:lnTo>
                    <a:pt x="594" y="479"/>
                  </a:lnTo>
                  <a:lnTo>
                    <a:pt x="593" y="479"/>
                  </a:lnTo>
                  <a:lnTo>
                    <a:pt x="593" y="480"/>
                  </a:lnTo>
                  <a:lnTo>
                    <a:pt x="593" y="482"/>
                  </a:lnTo>
                  <a:lnTo>
                    <a:pt x="594" y="482"/>
                  </a:lnTo>
                  <a:lnTo>
                    <a:pt x="596" y="483"/>
                  </a:lnTo>
                  <a:moveTo>
                    <a:pt x="1143" y="474"/>
                  </a:moveTo>
                  <a:lnTo>
                    <a:pt x="1141" y="474"/>
                  </a:lnTo>
                  <a:lnTo>
                    <a:pt x="1139" y="476"/>
                  </a:lnTo>
                  <a:lnTo>
                    <a:pt x="1139" y="477"/>
                  </a:lnTo>
                  <a:lnTo>
                    <a:pt x="1138" y="477"/>
                  </a:lnTo>
                  <a:lnTo>
                    <a:pt x="1136" y="477"/>
                  </a:lnTo>
                  <a:lnTo>
                    <a:pt x="1136" y="479"/>
                  </a:lnTo>
                  <a:lnTo>
                    <a:pt x="1135" y="479"/>
                  </a:lnTo>
                  <a:lnTo>
                    <a:pt x="1133" y="479"/>
                  </a:lnTo>
                  <a:lnTo>
                    <a:pt x="1133" y="480"/>
                  </a:lnTo>
                  <a:lnTo>
                    <a:pt x="1133" y="482"/>
                  </a:lnTo>
                  <a:lnTo>
                    <a:pt x="1133" y="483"/>
                  </a:lnTo>
                  <a:lnTo>
                    <a:pt x="1136" y="483"/>
                  </a:lnTo>
                  <a:lnTo>
                    <a:pt x="1138" y="483"/>
                  </a:lnTo>
                  <a:lnTo>
                    <a:pt x="1141" y="482"/>
                  </a:lnTo>
                  <a:lnTo>
                    <a:pt x="1142" y="482"/>
                  </a:lnTo>
                  <a:lnTo>
                    <a:pt x="1145" y="482"/>
                  </a:lnTo>
                  <a:lnTo>
                    <a:pt x="1146" y="480"/>
                  </a:lnTo>
                  <a:lnTo>
                    <a:pt x="1146" y="482"/>
                  </a:lnTo>
                  <a:lnTo>
                    <a:pt x="1146" y="483"/>
                  </a:lnTo>
                  <a:lnTo>
                    <a:pt x="1148" y="483"/>
                  </a:lnTo>
                  <a:lnTo>
                    <a:pt x="1148" y="482"/>
                  </a:lnTo>
                  <a:lnTo>
                    <a:pt x="1149" y="482"/>
                  </a:lnTo>
                  <a:lnTo>
                    <a:pt x="1151" y="480"/>
                  </a:lnTo>
                  <a:lnTo>
                    <a:pt x="1152" y="479"/>
                  </a:lnTo>
                  <a:lnTo>
                    <a:pt x="1154" y="479"/>
                  </a:lnTo>
                  <a:lnTo>
                    <a:pt x="1154" y="477"/>
                  </a:lnTo>
                  <a:lnTo>
                    <a:pt x="1154" y="477"/>
                  </a:lnTo>
                  <a:lnTo>
                    <a:pt x="1154" y="476"/>
                  </a:lnTo>
                  <a:lnTo>
                    <a:pt x="1154" y="474"/>
                  </a:lnTo>
                  <a:lnTo>
                    <a:pt x="1152" y="473"/>
                  </a:lnTo>
                  <a:lnTo>
                    <a:pt x="1151" y="473"/>
                  </a:lnTo>
                  <a:lnTo>
                    <a:pt x="1151" y="471"/>
                  </a:lnTo>
                  <a:lnTo>
                    <a:pt x="1151" y="470"/>
                  </a:lnTo>
                  <a:lnTo>
                    <a:pt x="1149" y="471"/>
                  </a:lnTo>
                  <a:lnTo>
                    <a:pt x="1148" y="471"/>
                  </a:lnTo>
                  <a:lnTo>
                    <a:pt x="1146" y="473"/>
                  </a:lnTo>
                  <a:lnTo>
                    <a:pt x="1143" y="474"/>
                  </a:lnTo>
                  <a:moveTo>
                    <a:pt x="1517" y="477"/>
                  </a:moveTo>
                  <a:lnTo>
                    <a:pt x="1516" y="476"/>
                  </a:lnTo>
                  <a:lnTo>
                    <a:pt x="1516" y="477"/>
                  </a:lnTo>
                  <a:lnTo>
                    <a:pt x="1516" y="477"/>
                  </a:lnTo>
                  <a:lnTo>
                    <a:pt x="1517" y="477"/>
                  </a:lnTo>
                  <a:lnTo>
                    <a:pt x="1517" y="477"/>
                  </a:lnTo>
                  <a:moveTo>
                    <a:pt x="1516" y="480"/>
                  </a:moveTo>
                  <a:lnTo>
                    <a:pt x="1516" y="479"/>
                  </a:lnTo>
                  <a:lnTo>
                    <a:pt x="1516" y="477"/>
                  </a:lnTo>
                  <a:lnTo>
                    <a:pt x="1514" y="477"/>
                  </a:lnTo>
                  <a:lnTo>
                    <a:pt x="1513" y="477"/>
                  </a:lnTo>
                  <a:lnTo>
                    <a:pt x="1513" y="477"/>
                  </a:lnTo>
                  <a:lnTo>
                    <a:pt x="1513" y="479"/>
                  </a:lnTo>
                  <a:lnTo>
                    <a:pt x="1511" y="479"/>
                  </a:lnTo>
                  <a:lnTo>
                    <a:pt x="1510" y="477"/>
                  </a:lnTo>
                  <a:lnTo>
                    <a:pt x="1510" y="479"/>
                  </a:lnTo>
                  <a:lnTo>
                    <a:pt x="1508" y="479"/>
                  </a:lnTo>
                  <a:lnTo>
                    <a:pt x="1507" y="479"/>
                  </a:lnTo>
                  <a:lnTo>
                    <a:pt x="1507" y="480"/>
                  </a:lnTo>
                  <a:lnTo>
                    <a:pt x="1508" y="480"/>
                  </a:lnTo>
                  <a:lnTo>
                    <a:pt x="1508" y="482"/>
                  </a:lnTo>
                  <a:lnTo>
                    <a:pt x="1508" y="483"/>
                  </a:lnTo>
                  <a:lnTo>
                    <a:pt x="1510" y="482"/>
                  </a:lnTo>
                  <a:lnTo>
                    <a:pt x="1511" y="482"/>
                  </a:lnTo>
                  <a:lnTo>
                    <a:pt x="1511" y="480"/>
                  </a:lnTo>
                  <a:lnTo>
                    <a:pt x="1513" y="480"/>
                  </a:lnTo>
                  <a:lnTo>
                    <a:pt x="1513" y="482"/>
                  </a:lnTo>
                  <a:lnTo>
                    <a:pt x="1514" y="482"/>
                  </a:lnTo>
                  <a:lnTo>
                    <a:pt x="1514" y="480"/>
                  </a:lnTo>
                  <a:lnTo>
                    <a:pt x="1516" y="480"/>
                  </a:lnTo>
                  <a:moveTo>
                    <a:pt x="498" y="526"/>
                  </a:moveTo>
                  <a:lnTo>
                    <a:pt x="500" y="526"/>
                  </a:lnTo>
                  <a:lnTo>
                    <a:pt x="498" y="524"/>
                  </a:lnTo>
                  <a:lnTo>
                    <a:pt x="498" y="526"/>
                  </a:lnTo>
                  <a:moveTo>
                    <a:pt x="525" y="424"/>
                  </a:moveTo>
                  <a:lnTo>
                    <a:pt x="525" y="425"/>
                  </a:lnTo>
                  <a:lnTo>
                    <a:pt x="526" y="425"/>
                  </a:lnTo>
                  <a:lnTo>
                    <a:pt x="525" y="424"/>
                  </a:lnTo>
                  <a:moveTo>
                    <a:pt x="590" y="501"/>
                  </a:moveTo>
                  <a:lnTo>
                    <a:pt x="588" y="501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8"/>
                  </a:lnTo>
                  <a:lnTo>
                    <a:pt x="587" y="496"/>
                  </a:lnTo>
                  <a:lnTo>
                    <a:pt x="585" y="498"/>
                  </a:lnTo>
                  <a:lnTo>
                    <a:pt x="585" y="499"/>
                  </a:lnTo>
                  <a:lnTo>
                    <a:pt x="585" y="501"/>
                  </a:lnTo>
                  <a:lnTo>
                    <a:pt x="584" y="501"/>
                  </a:lnTo>
                  <a:lnTo>
                    <a:pt x="584" y="499"/>
                  </a:lnTo>
                  <a:lnTo>
                    <a:pt x="582" y="499"/>
                  </a:lnTo>
                  <a:lnTo>
                    <a:pt x="582" y="498"/>
                  </a:lnTo>
                  <a:lnTo>
                    <a:pt x="582" y="496"/>
                  </a:lnTo>
                  <a:lnTo>
                    <a:pt x="581" y="498"/>
                  </a:lnTo>
                  <a:lnTo>
                    <a:pt x="581" y="496"/>
                  </a:lnTo>
                  <a:lnTo>
                    <a:pt x="579" y="496"/>
                  </a:lnTo>
                  <a:lnTo>
                    <a:pt x="579" y="498"/>
                  </a:lnTo>
                  <a:lnTo>
                    <a:pt x="578" y="498"/>
                  </a:lnTo>
                  <a:lnTo>
                    <a:pt x="578" y="499"/>
                  </a:lnTo>
                  <a:lnTo>
                    <a:pt x="578" y="501"/>
                  </a:lnTo>
                  <a:lnTo>
                    <a:pt x="578" y="502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5" y="504"/>
                  </a:lnTo>
                  <a:lnTo>
                    <a:pt x="575" y="502"/>
                  </a:lnTo>
                  <a:lnTo>
                    <a:pt x="573" y="502"/>
                  </a:lnTo>
                  <a:lnTo>
                    <a:pt x="572" y="501"/>
                  </a:lnTo>
                  <a:lnTo>
                    <a:pt x="570" y="501"/>
                  </a:lnTo>
                  <a:lnTo>
                    <a:pt x="570" y="502"/>
                  </a:lnTo>
                  <a:lnTo>
                    <a:pt x="572" y="504"/>
                  </a:lnTo>
                  <a:lnTo>
                    <a:pt x="573" y="504"/>
                  </a:lnTo>
                  <a:lnTo>
                    <a:pt x="575" y="505"/>
                  </a:lnTo>
                  <a:lnTo>
                    <a:pt x="575" y="507"/>
                  </a:lnTo>
                  <a:lnTo>
                    <a:pt x="575" y="508"/>
                  </a:lnTo>
                  <a:lnTo>
                    <a:pt x="576" y="508"/>
                  </a:lnTo>
                  <a:lnTo>
                    <a:pt x="576" y="507"/>
                  </a:lnTo>
                  <a:lnTo>
                    <a:pt x="578" y="507"/>
                  </a:lnTo>
                  <a:lnTo>
                    <a:pt x="578" y="505"/>
                  </a:lnTo>
                  <a:lnTo>
                    <a:pt x="579" y="505"/>
                  </a:lnTo>
                  <a:lnTo>
                    <a:pt x="581" y="505"/>
                  </a:lnTo>
                  <a:lnTo>
                    <a:pt x="582" y="505"/>
                  </a:lnTo>
                  <a:lnTo>
                    <a:pt x="582" y="507"/>
                  </a:lnTo>
                  <a:lnTo>
                    <a:pt x="582" y="508"/>
                  </a:lnTo>
                  <a:lnTo>
                    <a:pt x="581" y="508"/>
                  </a:lnTo>
                  <a:lnTo>
                    <a:pt x="582" y="510"/>
                  </a:lnTo>
                  <a:lnTo>
                    <a:pt x="584" y="511"/>
                  </a:lnTo>
                  <a:lnTo>
                    <a:pt x="584" y="513"/>
                  </a:lnTo>
                  <a:lnTo>
                    <a:pt x="584" y="513"/>
                  </a:lnTo>
                  <a:lnTo>
                    <a:pt x="584" y="514"/>
                  </a:lnTo>
                  <a:lnTo>
                    <a:pt x="582" y="516"/>
                  </a:lnTo>
                  <a:lnTo>
                    <a:pt x="582" y="514"/>
                  </a:lnTo>
                  <a:lnTo>
                    <a:pt x="581" y="514"/>
                  </a:lnTo>
                  <a:lnTo>
                    <a:pt x="581" y="516"/>
                  </a:lnTo>
                  <a:lnTo>
                    <a:pt x="579" y="516"/>
                  </a:lnTo>
                  <a:lnTo>
                    <a:pt x="579" y="517"/>
                  </a:lnTo>
                  <a:lnTo>
                    <a:pt x="578" y="517"/>
                  </a:lnTo>
                  <a:lnTo>
                    <a:pt x="576" y="517"/>
                  </a:lnTo>
                  <a:lnTo>
                    <a:pt x="576" y="518"/>
                  </a:lnTo>
                  <a:lnTo>
                    <a:pt x="575" y="518"/>
                  </a:lnTo>
                  <a:lnTo>
                    <a:pt x="573" y="518"/>
                  </a:lnTo>
                  <a:lnTo>
                    <a:pt x="573" y="517"/>
                  </a:lnTo>
                  <a:lnTo>
                    <a:pt x="572" y="518"/>
                  </a:lnTo>
                  <a:lnTo>
                    <a:pt x="570" y="518"/>
                  </a:lnTo>
                  <a:lnTo>
                    <a:pt x="569" y="518"/>
                  </a:lnTo>
                  <a:lnTo>
                    <a:pt x="569" y="517"/>
                  </a:lnTo>
                  <a:lnTo>
                    <a:pt x="568" y="518"/>
                  </a:lnTo>
                  <a:lnTo>
                    <a:pt x="568" y="517"/>
                  </a:lnTo>
                  <a:lnTo>
                    <a:pt x="566" y="517"/>
                  </a:lnTo>
                  <a:lnTo>
                    <a:pt x="565" y="517"/>
                  </a:lnTo>
                  <a:lnTo>
                    <a:pt x="565" y="516"/>
                  </a:lnTo>
                  <a:lnTo>
                    <a:pt x="565" y="516"/>
                  </a:lnTo>
                  <a:lnTo>
                    <a:pt x="565" y="517"/>
                  </a:lnTo>
                  <a:lnTo>
                    <a:pt x="563" y="517"/>
                  </a:lnTo>
                  <a:lnTo>
                    <a:pt x="562" y="517"/>
                  </a:lnTo>
                  <a:lnTo>
                    <a:pt x="560" y="517"/>
                  </a:lnTo>
                  <a:lnTo>
                    <a:pt x="559" y="517"/>
                  </a:lnTo>
                  <a:lnTo>
                    <a:pt x="559" y="516"/>
                  </a:lnTo>
                  <a:lnTo>
                    <a:pt x="559" y="514"/>
                  </a:lnTo>
                  <a:lnTo>
                    <a:pt x="560" y="514"/>
                  </a:lnTo>
                  <a:lnTo>
                    <a:pt x="562" y="513"/>
                  </a:lnTo>
                  <a:lnTo>
                    <a:pt x="560" y="513"/>
                  </a:lnTo>
                  <a:lnTo>
                    <a:pt x="559" y="513"/>
                  </a:lnTo>
                  <a:lnTo>
                    <a:pt x="557" y="513"/>
                  </a:lnTo>
                  <a:lnTo>
                    <a:pt x="557" y="513"/>
                  </a:lnTo>
                  <a:lnTo>
                    <a:pt x="556" y="513"/>
                  </a:lnTo>
                  <a:lnTo>
                    <a:pt x="554" y="513"/>
                  </a:lnTo>
                  <a:lnTo>
                    <a:pt x="553" y="513"/>
                  </a:lnTo>
                  <a:lnTo>
                    <a:pt x="551" y="513"/>
                  </a:lnTo>
                  <a:lnTo>
                    <a:pt x="550" y="513"/>
                  </a:lnTo>
                  <a:lnTo>
                    <a:pt x="550" y="511"/>
                  </a:lnTo>
                  <a:lnTo>
                    <a:pt x="550" y="510"/>
                  </a:lnTo>
                  <a:lnTo>
                    <a:pt x="550" y="508"/>
                  </a:lnTo>
                  <a:lnTo>
                    <a:pt x="550" y="507"/>
                  </a:lnTo>
                  <a:lnTo>
                    <a:pt x="548" y="505"/>
                  </a:lnTo>
                  <a:lnTo>
                    <a:pt x="547" y="505"/>
                  </a:lnTo>
                  <a:lnTo>
                    <a:pt x="547" y="507"/>
                  </a:lnTo>
                  <a:lnTo>
                    <a:pt x="547" y="508"/>
                  </a:lnTo>
                  <a:lnTo>
                    <a:pt x="545" y="508"/>
                  </a:lnTo>
                  <a:lnTo>
                    <a:pt x="545" y="510"/>
                  </a:lnTo>
                  <a:lnTo>
                    <a:pt x="545" y="511"/>
                  </a:lnTo>
                  <a:lnTo>
                    <a:pt x="544" y="511"/>
                  </a:lnTo>
                  <a:lnTo>
                    <a:pt x="544" y="513"/>
                  </a:lnTo>
                  <a:lnTo>
                    <a:pt x="542" y="513"/>
                  </a:lnTo>
                  <a:lnTo>
                    <a:pt x="542" y="514"/>
                  </a:lnTo>
                  <a:lnTo>
                    <a:pt x="541" y="514"/>
                  </a:lnTo>
                  <a:lnTo>
                    <a:pt x="538" y="516"/>
                  </a:lnTo>
                  <a:lnTo>
                    <a:pt x="535" y="516"/>
                  </a:lnTo>
                  <a:lnTo>
                    <a:pt x="534" y="516"/>
                  </a:lnTo>
                  <a:lnTo>
                    <a:pt x="534" y="517"/>
                  </a:lnTo>
                  <a:lnTo>
                    <a:pt x="532" y="517"/>
                  </a:lnTo>
                  <a:lnTo>
                    <a:pt x="532" y="518"/>
                  </a:lnTo>
                  <a:lnTo>
                    <a:pt x="531" y="518"/>
                  </a:lnTo>
                  <a:lnTo>
                    <a:pt x="531" y="520"/>
                  </a:lnTo>
                  <a:lnTo>
                    <a:pt x="529" y="520"/>
                  </a:lnTo>
                  <a:lnTo>
                    <a:pt x="528" y="521"/>
                  </a:lnTo>
                  <a:lnTo>
                    <a:pt x="526" y="521"/>
                  </a:lnTo>
                  <a:lnTo>
                    <a:pt x="525" y="521"/>
                  </a:lnTo>
                  <a:lnTo>
                    <a:pt x="523" y="521"/>
                  </a:lnTo>
                  <a:lnTo>
                    <a:pt x="523" y="523"/>
                  </a:lnTo>
                  <a:lnTo>
                    <a:pt x="522" y="521"/>
                  </a:lnTo>
                  <a:lnTo>
                    <a:pt x="522" y="523"/>
                  </a:lnTo>
                  <a:lnTo>
                    <a:pt x="520" y="523"/>
                  </a:lnTo>
                  <a:lnTo>
                    <a:pt x="519" y="523"/>
                  </a:lnTo>
                  <a:lnTo>
                    <a:pt x="519" y="524"/>
                  </a:lnTo>
                  <a:lnTo>
                    <a:pt x="517" y="524"/>
                  </a:lnTo>
                  <a:lnTo>
                    <a:pt x="517" y="523"/>
                  </a:lnTo>
                  <a:lnTo>
                    <a:pt x="516" y="524"/>
                  </a:lnTo>
                  <a:lnTo>
                    <a:pt x="514" y="523"/>
                  </a:lnTo>
                  <a:lnTo>
                    <a:pt x="513" y="523"/>
                  </a:lnTo>
                  <a:lnTo>
                    <a:pt x="511" y="523"/>
                  </a:lnTo>
                  <a:lnTo>
                    <a:pt x="513" y="524"/>
                  </a:lnTo>
                  <a:lnTo>
                    <a:pt x="511" y="524"/>
                  </a:lnTo>
                  <a:lnTo>
                    <a:pt x="508" y="524"/>
                  </a:lnTo>
                  <a:lnTo>
                    <a:pt x="506" y="524"/>
                  </a:lnTo>
                  <a:lnTo>
                    <a:pt x="504" y="524"/>
                  </a:lnTo>
                  <a:lnTo>
                    <a:pt x="503" y="524"/>
                  </a:lnTo>
                  <a:lnTo>
                    <a:pt x="503" y="526"/>
                  </a:lnTo>
                  <a:lnTo>
                    <a:pt x="501" y="526"/>
                  </a:lnTo>
                  <a:lnTo>
                    <a:pt x="500" y="526"/>
                  </a:lnTo>
                  <a:lnTo>
                    <a:pt x="500" y="524"/>
                  </a:lnTo>
                  <a:lnTo>
                    <a:pt x="498" y="524"/>
                  </a:lnTo>
                  <a:lnTo>
                    <a:pt x="498" y="523"/>
                  </a:lnTo>
                  <a:lnTo>
                    <a:pt x="497" y="523"/>
                  </a:lnTo>
                  <a:lnTo>
                    <a:pt x="497" y="521"/>
                  </a:lnTo>
                  <a:lnTo>
                    <a:pt x="497" y="520"/>
                  </a:lnTo>
                  <a:lnTo>
                    <a:pt x="495" y="520"/>
                  </a:lnTo>
                  <a:lnTo>
                    <a:pt x="495" y="518"/>
                  </a:lnTo>
                  <a:lnTo>
                    <a:pt x="495" y="517"/>
                  </a:lnTo>
                  <a:lnTo>
                    <a:pt x="495" y="516"/>
                  </a:lnTo>
                  <a:lnTo>
                    <a:pt x="495" y="514"/>
                  </a:lnTo>
                  <a:lnTo>
                    <a:pt x="495" y="513"/>
                  </a:lnTo>
                  <a:lnTo>
                    <a:pt x="495" y="513"/>
                  </a:lnTo>
                  <a:lnTo>
                    <a:pt x="494" y="513"/>
                  </a:lnTo>
                  <a:lnTo>
                    <a:pt x="494" y="511"/>
                  </a:lnTo>
                  <a:lnTo>
                    <a:pt x="494" y="511"/>
                  </a:lnTo>
                  <a:lnTo>
                    <a:pt x="494" y="510"/>
                  </a:lnTo>
                  <a:lnTo>
                    <a:pt x="492" y="510"/>
                  </a:lnTo>
                  <a:lnTo>
                    <a:pt x="491" y="510"/>
                  </a:lnTo>
                  <a:lnTo>
                    <a:pt x="486" y="510"/>
                  </a:lnTo>
                  <a:lnTo>
                    <a:pt x="485" y="510"/>
                  </a:lnTo>
                  <a:lnTo>
                    <a:pt x="485" y="511"/>
                  </a:lnTo>
                  <a:lnTo>
                    <a:pt x="482" y="510"/>
                  </a:lnTo>
                  <a:lnTo>
                    <a:pt x="477" y="510"/>
                  </a:lnTo>
                  <a:lnTo>
                    <a:pt x="477" y="508"/>
                  </a:lnTo>
                  <a:lnTo>
                    <a:pt x="474" y="507"/>
                  </a:lnTo>
                  <a:lnTo>
                    <a:pt x="473" y="505"/>
                  </a:lnTo>
                  <a:lnTo>
                    <a:pt x="473" y="504"/>
                  </a:lnTo>
                  <a:lnTo>
                    <a:pt x="472" y="504"/>
                  </a:lnTo>
                  <a:lnTo>
                    <a:pt x="472" y="502"/>
                  </a:lnTo>
                  <a:lnTo>
                    <a:pt x="472" y="501"/>
                  </a:lnTo>
                  <a:lnTo>
                    <a:pt x="470" y="501"/>
                  </a:lnTo>
                  <a:lnTo>
                    <a:pt x="469" y="499"/>
                  </a:lnTo>
                  <a:lnTo>
                    <a:pt x="469" y="498"/>
                  </a:lnTo>
                  <a:lnTo>
                    <a:pt x="467" y="496"/>
                  </a:lnTo>
                  <a:lnTo>
                    <a:pt x="467" y="495"/>
                  </a:lnTo>
                  <a:lnTo>
                    <a:pt x="467" y="493"/>
                  </a:lnTo>
                  <a:lnTo>
                    <a:pt x="467" y="492"/>
                  </a:lnTo>
                  <a:lnTo>
                    <a:pt x="469" y="492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7" y="489"/>
                  </a:lnTo>
                  <a:lnTo>
                    <a:pt x="480" y="487"/>
                  </a:lnTo>
                  <a:lnTo>
                    <a:pt x="483" y="487"/>
                  </a:lnTo>
                  <a:lnTo>
                    <a:pt x="485" y="487"/>
                  </a:lnTo>
                  <a:lnTo>
                    <a:pt x="488" y="487"/>
                  </a:lnTo>
                  <a:lnTo>
                    <a:pt x="489" y="486"/>
                  </a:lnTo>
                  <a:lnTo>
                    <a:pt x="492" y="486"/>
                  </a:lnTo>
                  <a:lnTo>
                    <a:pt x="494" y="487"/>
                  </a:lnTo>
                  <a:lnTo>
                    <a:pt x="495" y="487"/>
                  </a:lnTo>
                  <a:lnTo>
                    <a:pt x="497" y="487"/>
                  </a:lnTo>
                  <a:lnTo>
                    <a:pt x="498" y="487"/>
                  </a:lnTo>
                  <a:lnTo>
                    <a:pt x="500" y="489"/>
                  </a:lnTo>
                  <a:lnTo>
                    <a:pt x="500" y="487"/>
                  </a:lnTo>
                  <a:lnTo>
                    <a:pt x="501" y="487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4" y="487"/>
                  </a:lnTo>
                  <a:lnTo>
                    <a:pt x="506" y="487"/>
                  </a:lnTo>
                  <a:lnTo>
                    <a:pt x="506" y="486"/>
                  </a:lnTo>
                  <a:lnTo>
                    <a:pt x="508" y="487"/>
                  </a:lnTo>
                  <a:lnTo>
                    <a:pt x="510" y="487"/>
                  </a:lnTo>
                  <a:lnTo>
                    <a:pt x="511" y="487"/>
                  </a:lnTo>
                  <a:lnTo>
                    <a:pt x="511" y="486"/>
                  </a:lnTo>
                  <a:lnTo>
                    <a:pt x="508" y="486"/>
                  </a:lnTo>
                  <a:lnTo>
                    <a:pt x="508" y="484"/>
                  </a:lnTo>
                  <a:lnTo>
                    <a:pt x="507" y="484"/>
                  </a:lnTo>
                  <a:lnTo>
                    <a:pt x="507" y="483"/>
                  </a:lnTo>
                  <a:lnTo>
                    <a:pt x="507" y="482"/>
                  </a:lnTo>
                  <a:lnTo>
                    <a:pt x="506" y="482"/>
                  </a:lnTo>
                  <a:lnTo>
                    <a:pt x="504" y="482"/>
                  </a:lnTo>
                  <a:lnTo>
                    <a:pt x="503" y="482"/>
                  </a:lnTo>
                  <a:lnTo>
                    <a:pt x="503" y="480"/>
                  </a:lnTo>
                  <a:lnTo>
                    <a:pt x="501" y="480"/>
                  </a:lnTo>
                  <a:lnTo>
                    <a:pt x="501" y="482"/>
                  </a:lnTo>
                  <a:lnTo>
                    <a:pt x="500" y="480"/>
                  </a:lnTo>
                  <a:lnTo>
                    <a:pt x="500" y="479"/>
                  </a:lnTo>
                  <a:lnTo>
                    <a:pt x="498" y="480"/>
                  </a:lnTo>
                  <a:lnTo>
                    <a:pt x="498" y="479"/>
                  </a:lnTo>
                  <a:lnTo>
                    <a:pt x="497" y="479"/>
                  </a:lnTo>
                  <a:lnTo>
                    <a:pt x="497" y="477"/>
                  </a:lnTo>
                  <a:lnTo>
                    <a:pt x="495" y="477"/>
                  </a:lnTo>
                  <a:lnTo>
                    <a:pt x="495" y="479"/>
                  </a:lnTo>
                  <a:lnTo>
                    <a:pt x="494" y="479"/>
                  </a:lnTo>
                  <a:lnTo>
                    <a:pt x="494" y="477"/>
                  </a:lnTo>
                  <a:lnTo>
                    <a:pt x="494" y="477"/>
                  </a:lnTo>
                  <a:lnTo>
                    <a:pt x="492" y="479"/>
                  </a:lnTo>
                  <a:lnTo>
                    <a:pt x="491" y="477"/>
                  </a:lnTo>
                  <a:lnTo>
                    <a:pt x="491" y="479"/>
                  </a:lnTo>
                  <a:lnTo>
                    <a:pt x="489" y="479"/>
                  </a:lnTo>
                  <a:lnTo>
                    <a:pt x="486" y="479"/>
                  </a:lnTo>
                  <a:lnTo>
                    <a:pt x="485" y="480"/>
                  </a:lnTo>
                  <a:lnTo>
                    <a:pt x="483" y="480"/>
                  </a:lnTo>
                  <a:lnTo>
                    <a:pt x="482" y="480"/>
                  </a:lnTo>
                  <a:lnTo>
                    <a:pt x="480" y="480"/>
                  </a:lnTo>
                  <a:lnTo>
                    <a:pt x="479" y="480"/>
                  </a:lnTo>
                  <a:lnTo>
                    <a:pt x="479" y="482"/>
                  </a:lnTo>
                  <a:lnTo>
                    <a:pt x="477" y="482"/>
                  </a:lnTo>
                  <a:lnTo>
                    <a:pt x="477" y="480"/>
                  </a:lnTo>
                  <a:lnTo>
                    <a:pt x="476" y="480"/>
                  </a:lnTo>
                  <a:lnTo>
                    <a:pt x="476" y="479"/>
                  </a:lnTo>
                  <a:lnTo>
                    <a:pt x="473" y="479"/>
                  </a:lnTo>
                  <a:lnTo>
                    <a:pt x="473" y="480"/>
                  </a:lnTo>
                  <a:lnTo>
                    <a:pt x="474" y="482"/>
                  </a:lnTo>
                  <a:lnTo>
                    <a:pt x="473" y="482"/>
                  </a:lnTo>
                  <a:lnTo>
                    <a:pt x="473" y="483"/>
                  </a:lnTo>
                  <a:lnTo>
                    <a:pt x="472" y="483"/>
                  </a:lnTo>
                  <a:lnTo>
                    <a:pt x="472" y="482"/>
                  </a:lnTo>
                  <a:lnTo>
                    <a:pt x="470" y="482"/>
                  </a:lnTo>
                  <a:lnTo>
                    <a:pt x="469" y="482"/>
                  </a:lnTo>
                  <a:lnTo>
                    <a:pt x="467" y="480"/>
                  </a:lnTo>
                  <a:lnTo>
                    <a:pt x="469" y="480"/>
                  </a:lnTo>
                  <a:lnTo>
                    <a:pt x="470" y="480"/>
                  </a:lnTo>
                  <a:lnTo>
                    <a:pt x="469" y="479"/>
                  </a:lnTo>
                  <a:lnTo>
                    <a:pt x="467" y="480"/>
                  </a:lnTo>
                  <a:lnTo>
                    <a:pt x="467" y="479"/>
                  </a:lnTo>
                  <a:lnTo>
                    <a:pt x="466" y="479"/>
                  </a:lnTo>
                  <a:lnTo>
                    <a:pt x="466" y="480"/>
                  </a:lnTo>
                  <a:lnTo>
                    <a:pt x="464" y="479"/>
                  </a:lnTo>
                  <a:lnTo>
                    <a:pt x="464" y="477"/>
                  </a:lnTo>
                  <a:lnTo>
                    <a:pt x="463" y="477"/>
                  </a:lnTo>
                  <a:lnTo>
                    <a:pt x="461" y="476"/>
                  </a:lnTo>
                  <a:lnTo>
                    <a:pt x="460" y="474"/>
                  </a:lnTo>
                  <a:lnTo>
                    <a:pt x="460" y="473"/>
                  </a:lnTo>
                  <a:lnTo>
                    <a:pt x="460" y="471"/>
                  </a:lnTo>
                  <a:lnTo>
                    <a:pt x="461" y="470"/>
                  </a:lnTo>
                  <a:lnTo>
                    <a:pt x="464" y="468"/>
                  </a:lnTo>
                  <a:lnTo>
                    <a:pt x="467" y="467"/>
                  </a:lnTo>
                  <a:lnTo>
                    <a:pt x="470" y="465"/>
                  </a:lnTo>
                  <a:lnTo>
                    <a:pt x="472" y="465"/>
                  </a:lnTo>
                  <a:lnTo>
                    <a:pt x="476" y="464"/>
                  </a:lnTo>
                  <a:lnTo>
                    <a:pt x="477" y="464"/>
                  </a:lnTo>
                  <a:lnTo>
                    <a:pt x="477" y="462"/>
                  </a:lnTo>
                  <a:lnTo>
                    <a:pt x="476" y="461"/>
                  </a:lnTo>
                  <a:lnTo>
                    <a:pt x="477" y="461"/>
                  </a:lnTo>
                  <a:lnTo>
                    <a:pt x="480" y="459"/>
                  </a:lnTo>
                  <a:lnTo>
                    <a:pt x="482" y="461"/>
                  </a:lnTo>
                  <a:lnTo>
                    <a:pt x="483" y="461"/>
                  </a:lnTo>
                  <a:lnTo>
                    <a:pt x="485" y="459"/>
                  </a:lnTo>
                  <a:lnTo>
                    <a:pt x="483" y="459"/>
                  </a:lnTo>
                  <a:lnTo>
                    <a:pt x="482" y="459"/>
                  </a:lnTo>
                  <a:lnTo>
                    <a:pt x="480" y="458"/>
                  </a:lnTo>
                  <a:lnTo>
                    <a:pt x="479" y="458"/>
                  </a:lnTo>
                  <a:lnTo>
                    <a:pt x="479" y="459"/>
                  </a:lnTo>
                  <a:lnTo>
                    <a:pt x="477" y="459"/>
                  </a:lnTo>
                  <a:lnTo>
                    <a:pt x="476" y="459"/>
                  </a:lnTo>
                  <a:lnTo>
                    <a:pt x="473" y="461"/>
                  </a:lnTo>
                  <a:lnTo>
                    <a:pt x="472" y="461"/>
                  </a:lnTo>
                  <a:lnTo>
                    <a:pt x="470" y="461"/>
                  </a:lnTo>
                  <a:lnTo>
                    <a:pt x="469" y="462"/>
                  </a:lnTo>
                  <a:lnTo>
                    <a:pt x="467" y="462"/>
                  </a:lnTo>
                  <a:lnTo>
                    <a:pt x="467" y="461"/>
                  </a:lnTo>
                  <a:lnTo>
                    <a:pt x="467" y="459"/>
                  </a:lnTo>
                  <a:lnTo>
                    <a:pt x="466" y="459"/>
                  </a:lnTo>
                  <a:lnTo>
                    <a:pt x="466" y="461"/>
                  </a:lnTo>
                  <a:lnTo>
                    <a:pt x="467" y="461"/>
                  </a:lnTo>
                  <a:lnTo>
                    <a:pt x="466" y="462"/>
                  </a:lnTo>
                  <a:lnTo>
                    <a:pt x="464" y="462"/>
                  </a:lnTo>
                  <a:lnTo>
                    <a:pt x="463" y="462"/>
                  </a:lnTo>
                  <a:lnTo>
                    <a:pt x="461" y="462"/>
                  </a:lnTo>
                  <a:lnTo>
                    <a:pt x="460" y="461"/>
                  </a:lnTo>
                  <a:lnTo>
                    <a:pt x="460" y="459"/>
                  </a:lnTo>
                  <a:lnTo>
                    <a:pt x="461" y="459"/>
                  </a:lnTo>
                  <a:lnTo>
                    <a:pt x="463" y="458"/>
                  </a:lnTo>
                  <a:lnTo>
                    <a:pt x="464" y="459"/>
                  </a:lnTo>
                  <a:lnTo>
                    <a:pt x="464" y="458"/>
                  </a:lnTo>
                  <a:lnTo>
                    <a:pt x="464" y="456"/>
                  </a:lnTo>
                  <a:lnTo>
                    <a:pt x="464" y="455"/>
                  </a:lnTo>
                  <a:lnTo>
                    <a:pt x="461" y="455"/>
                  </a:lnTo>
                  <a:lnTo>
                    <a:pt x="461" y="456"/>
                  </a:lnTo>
                  <a:lnTo>
                    <a:pt x="461" y="458"/>
                  </a:lnTo>
                  <a:lnTo>
                    <a:pt x="460" y="458"/>
                  </a:lnTo>
                  <a:lnTo>
                    <a:pt x="460" y="456"/>
                  </a:lnTo>
                  <a:lnTo>
                    <a:pt x="458" y="456"/>
                  </a:lnTo>
                  <a:lnTo>
                    <a:pt x="458" y="455"/>
                  </a:lnTo>
                  <a:lnTo>
                    <a:pt x="458" y="456"/>
                  </a:lnTo>
                  <a:lnTo>
                    <a:pt x="457" y="455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5"/>
                  </a:lnTo>
                  <a:lnTo>
                    <a:pt x="455" y="453"/>
                  </a:lnTo>
                  <a:lnTo>
                    <a:pt x="455" y="452"/>
                  </a:lnTo>
                  <a:lnTo>
                    <a:pt x="455" y="451"/>
                  </a:lnTo>
                  <a:lnTo>
                    <a:pt x="455" y="449"/>
                  </a:lnTo>
                  <a:lnTo>
                    <a:pt x="457" y="448"/>
                  </a:lnTo>
                  <a:lnTo>
                    <a:pt x="457" y="446"/>
                  </a:lnTo>
                  <a:lnTo>
                    <a:pt x="458" y="446"/>
                  </a:lnTo>
                  <a:lnTo>
                    <a:pt x="458" y="445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1" y="442"/>
                  </a:lnTo>
                  <a:lnTo>
                    <a:pt x="461" y="440"/>
                  </a:lnTo>
                  <a:lnTo>
                    <a:pt x="460" y="440"/>
                  </a:lnTo>
                  <a:lnTo>
                    <a:pt x="458" y="440"/>
                  </a:lnTo>
                  <a:lnTo>
                    <a:pt x="458" y="439"/>
                  </a:lnTo>
                  <a:lnTo>
                    <a:pt x="458" y="437"/>
                  </a:lnTo>
                  <a:lnTo>
                    <a:pt x="458" y="436"/>
                  </a:lnTo>
                  <a:lnTo>
                    <a:pt x="460" y="434"/>
                  </a:lnTo>
                  <a:lnTo>
                    <a:pt x="461" y="433"/>
                  </a:lnTo>
                  <a:lnTo>
                    <a:pt x="463" y="431"/>
                  </a:lnTo>
                  <a:lnTo>
                    <a:pt x="464" y="431"/>
                  </a:lnTo>
                  <a:lnTo>
                    <a:pt x="464" y="430"/>
                  </a:lnTo>
                  <a:lnTo>
                    <a:pt x="466" y="428"/>
                  </a:lnTo>
                  <a:lnTo>
                    <a:pt x="466" y="427"/>
                  </a:lnTo>
                  <a:lnTo>
                    <a:pt x="467" y="427"/>
                  </a:lnTo>
                  <a:lnTo>
                    <a:pt x="467" y="425"/>
                  </a:lnTo>
                  <a:lnTo>
                    <a:pt x="469" y="425"/>
                  </a:lnTo>
                  <a:lnTo>
                    <a:pt x="469" y="424"/>
                  </a:lnTo>
                  <a:lnTo>
                    <a:pt x="472" y="424"/>
                  </a:lnTo>
                  <a:lnTo>
                    <a:pt x="473" y="422"/>
                  </a:lnTo>
                  <a:lnTo>
                    <a:pt x="473" y="421"/>
                  </a:lnTo>
                  <a:lnTo>
                    <a:pt x="474" y="421"/>
                  </a:lnTo>
                  <a:lnTo>
                    <a:pt x="476" y="421"/>
                  </a:lnTo>
                  <a:lnTo>
                    <a:pt x="476" y="420"/>
                  </a:lnTo>
                  <a:lnTo>
                    <a:pt x="477" y="420"/>
                  </a:lnTo>
                  <a:lnTo>
                    <a:pt x="480" y="418"/>
                  </a:lnTo>
                  <a:lnTo>
                    <a:pt x="482" y="418"/>
                  </a:lnTo>
                  <a:lnTo>
                    <a:pt x="482" y="417"/>
                  </a:lnTo>
                  <a:lnTo>
                    <a:pt x="483" y="417"/>
                  </a:lnTo>
                  <a:lnTo>
                    <a:pt x="483" y="415"/>
                  </a:lnTo>
                  <a:lnTo>
                    <a:pt x="485" y="415"/>
                  </a:lnTo>
                  <a:lnTo>
                    <a:pt x="486" y="414"/>
                  </a:lnTo>
                  <a:lnTo>
                    <a:pt x="488" y="414"/>
                  </a:lnTo>
                  <a:lnTo>
                    <a:pt x="488" y="412"/>
                  </a:lnTo>
                  <a:lnTo>
                    <a:pt x="489" y="412"/>
                  </a:lnTo>
                  <a:lnTo>
                    <a:pt x="491" y="414"/>
                  </a:lnTo>
                  <a:lnTo>
                    <a:pt x="492" y="415"/>
                  </a:lnTo>
                  <a:lnTo>
                    <a:pt x="494" y="417"/>
                  </a:lnTo>
                  <a:lnTo>
                    <a:pt x="494" y="418"/>
                  </a:lnTo>
                  <a:lnTo>
                    <a:pt x="494" y="420"/>
                  </a:lnTo>
                  <a:lnTo>
                    <a:pt x="494" y="421"/>
                  </a:lnTo>
                  <a:lnTo>
                    <a:pt x="494" y="422"/>
                  </a:lnTo>
                  <a:lnTo>
                    <a:pt x="494" y="424"/>
                  </a:lnTo>
                  <a:lnTo>
                    <a:pt x="494" y="425"/>
                  </a:lnTo>
                  <a:lnTo>
                    <a:pt x="494" y="427"/>
                  </a:lnTo>
                  <a:lnTo>
                    <a:pt x="494" y="428"/>
                  </a:lnTo>
                  <a:lnTo>
                    <a:pt x="492" y="428"/>
                  </a:lnTo>
                  <a:lnTo>
                    <a:pt x="491" y="428"/>
                  </a:lnTo>
                  <a:lnTo>
                    <a:pt x="491" y="430"/>
                  </a:lnTo>
                  <a:lnTo>
                    <a:pt x="491" y="431"/>
                  </a:lnTo>
                  <a:lnTo>
                    <a:pt x="491" y="433"/>
                  </a:lnTo>
                  <a:lnTo>
                    <a:pt x="489" y="433"/>
                  </a:lnTo>
                  <a:lnTo>
                    <a:pt x="489" y="434"/>
                  </a:lnTo>
                  <a:lnTo>
                    <a:pt x="491" y="434"/>
                  </a:lnTo>
                  <a:lnTo>
                    <a:pt x="491" y="433"/>
                  </a:lnTo>
                  <a:lnTo>
                    <a:pt x="492" y="433"/>
                  </a:lnTo>
                  <a:lnTo>
                    <a:pt x="494" y="431"/>
                  </a:lnTo>
                  <a:lnTo>
                    <a:pt x="494" y="433"/>
                  </a:lnTo>
                  <a:lnTo>
                    <a:pt x="494" y="433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7" y="431"/>
                  </a:lnTo>
                  <a:lnTo>
                    <a:pt x="497" y="430"/>
                  </a:lnTo>
                  <a:lnTo>
                    <a:pt x="495" y="430"/>
                  </a:lnTo>
                  <a:lnTo>
                    <a:pt x="495" y="428"/>
                  </a:lnTo>
                  <a:lnTo>
                    <a:pt x="497" y="427"/>
                  </a:lnTo>
                  <a:lnTo>
                    <a:pt x="497" y="425"/>
                  </a:lnTo>
                  <a:lnTo>
                    <a:pt x="498" y="422"/>
                  </a:lnTo>
                  <a:lnTo>
                    <a:pt x="500" y="422"/>
                  </a:lnTo>
                  <a:lnTo>
                    <a:pt x="501" y="422"/>
                  </a:lnTo>
                  <a:lnTo>
                    <a:pt x="501" y="424"/>
                  </a:lnTo>
                  <a:lnTo>
                    <a:pt x="504" y="424"/>
                  </a:lnTo>
                  <a:lnTo>
                    <a:pt x="504" y="425"/>
                  </a:lnTo>
                  <a:lnTo>
                    <a:pt x="506" y="425"/>
                  </a:lnTo>
                  <a:lnTo>
                    <a:pt x="507" y="425"/>
                  </a:lnTo>
                  <a:lnTo>
                    <a:pt x="508" y="427"/>
                  </a:lnTo>
                  <a:lnTo>
                    <a:pt x="510" y="427"/>
                  </a:lnTo>
                  <a:lnTo>
                    <a:pt x="510" y="428"/>
                  </a:lnTo>
                  <a:lnTo>
                    <a:pt x="511" y="428"/>
                  </a:lnTo>
                  <a:lnTo>
                    <a:pt x="511" y="430"/>
                  </a:lnTo>
                  <a:lnTo>
                    <a:pt x="513" y="430"/>
                  </a:lnTo>
                  <a:lnTo>
                    <a:pt x="513" y="431"/>
                  </a:lnTo>
                  <a:lnTo>
                    <a:pt x="513" y="433"/>
                  </a:lnTo>
                  <a:lnTo>
                    <a:pt x="513" y="434"/>
                  </a:lnTo>
                  <a:lnTo>
                    <a:pt x="511" y="436"/>
                  </a:lnTo>
                  <a:lnTo>
                    <a:pt x="511" y="437"/>
                  </a:lnTo>
                  <a:lnTo>
                    <a:pt x="508" y="439"/>
                  </a:lnTo>
                  <a:lnTo>
                    <a:pt x="508" y="440"/>
                  </a:lnTo>
                  <a:lnTo>
                    <a:pt x="510" y="440"/>
                  </a:lnTo>
                  <a:lnTo>
                    <a:pt x="510" y="442"/>
                  </a:lnTo>
                  <a:lnTo>
                    <a:pt x="511" y="442"/>
                  </a:lnTo>
                  <a:lnTo>
                    <a:pt x="511" y="440"/>
                  </a:lnTo>
                  <a:lnTo>
                    <a:pt x="510" y="440"/>
                  </a:lnTo>
                  <a:lnTo>
                    <a:pt x="510" y="439"/>
                  </a:lnTo>
                  <a:lnTo>
                    <a:pt x="511" y="439"/>
                  </a:lnTo>
                  <a:lnTo>
                    <a:pt x="511" y="437"/>
                  </a:lnTo>
                  <a:lnTo>
                    <a:pt x="513" y="437"/>
                  </a:lnTo>
                  <a:lnTo>
                    <a:pt x="513" y="439"/>
                  </a:lnTo>
                  <a:lnTo>
                    <a:pt x="513" y="440"/>
                  </a:lnTo>
                  <a:lnTo>
                    <a:pt x="514" y="440"/>
                  </a:lnTo>
                  <a:lnTo>
                    <a:pt x="514" y="439"/>
                  </a:lnTo>
                  <a:lnTo>
                    <a:pt x="516" y="437"/>
                  </a:lnTo>
                  <a:lnTo>
                    <a:pt x="516" y="436"/>
                  </a:lnTo>
                  <a:lnTo>
                    <a:pt x="517" y="437"/>
                  </a:lnTo>
                  <a:lnTo>
                    <a:pt x="517" y="436"/>
                  </a:lnTo>
                  <a:lnTo>
                    <a:pt x="516" y="436"/>
                  </a:lnTo>
                  <a:lnTo>
                    <a:pt x="517" y="434"/>
                  </a:lnTo>
                  <a:lnTo>
                    <a:pt x="519" y="434"/>
                  </a:lnTo>
                  <a:lnTo>
                    <a:pt x="519" y="436"/>
                  </a:lnTo>
                  <a:lnTo>
                    <a:pt x="520" y="436"/>
                  </a:lnTo>
                  <a:lnTo>
                    <a:pt x="522" y="436"/>
                  </a:lnTo>
                  <a:lnTo>
                    <a:pt x="522" y="437"/>
                  </a:lnTo>
                  <a:lnTo>
                    <a:pt x="523" y="437"/>
                  </a:lnTo>
                  <a:lnTo>
                    <a:pt x="525" y="437"/>
                  </a:lnTo>
                  <a:lnTo>
                    <a:pt x="523" y="436"/>
                  </a:lnTo>
                  <a:lnTo>
                    <a:pt x="525" y="436"/>
                  </a:lnTo>
                  <a:lnTo>
                    <a:pt x="525" y="434"/>
                  </a:lnTo>
                  <a:lnTo>
                    <a:pt x="523" y="434"/>
                  </a:lnTo>
                  <a:lnTo>
                    <a:pt x="523" y="433"/>
                  </a:lnTo>
                  <a:lnTo>
                    <a:pt x="522" y="431"/>
                  </a:lnTo>
                  <a:lnTo>
                    <a:pt x="522" y="430"/>
                  </a:lnTo>
                  <a:lnTo>
                    <a:pt x="522" y="428"/>
                  </a:lnTo>
                  <a:lnTo>
                    <a:pt x="522" y="427"/>
                  </a:lnTo>
                  <a:lnTo>
                    <a:pt x="519" y="427"/>
                  </a:lnTo>
                  <a:lnTo>
                    <a:pt x="519" y="425"/>
                  </a:lnTo>
                  <a:lnTo>
                    <a:pt x="517" y="425"/>
                  </a:lnTo>
                  <a:lnTo>
                    <a:pt x="517" y="424"/>
                  </a:lnTo>
                  <a:lnTo>
                    <a:pt x="517" y="422"/>
                  </a:lnTo>
                  <a:lnTo>
                    <a:pt x="520" y="422"/>
                  </a:lnTo>
                  <a:lnTo>
                    <a:pt x="522" y="422"/>
                  </a:lnTo>
                  <a:lnTo>
                    <a:pt x="523" y="424"/>
                  </a:lnTo>
                  <a:lnTo>
                    <a:pt x="525" y="425"/>
                  </a:lnTo>
                  <a:lnTo>
                    <a:pt x="528" y="428"/>
                  </a:lnTo>
                  <a:lnTo>
                    <a:pt x="528" y="430"/>
                  </a:lnTo>
                  <a:lnTo>
                    <a:pt x="529" y="428"/>
                  </a:lnTo>
                  <a:lnTo>
                    <a:pt x="529" y="430"/>
                  </a:lnTo>
                  <a:lnTo>
                    <a:pt x="529" y="431"/>
                  </a:lnTo>
                  <a:lnTo>
                    <a:pt x="529" y="433"/>
                  </a:lnTo>
                  <a:lnTo>
                    <a:pt x="529" y="434"/>
                  </a:lnTo>
                  <a:lnTo>
                    <a:pt x="531" y="434"/>
                  </a:lnTo>
                  <a:lnTo>
                    <a:pt x="531" y="433"/>
                  </a:lnTo>
                  <a:lnTo>
                    <a:pt x="532" y="434"/>
                  </a:lnTo>
                  <a:lnTo>
                    <a:pt x="532" y="436"/>
                  </a:lnTo>
                  <a:lnTo>
                    <a:pt x="532" y="437"/>
                  </a:lnTo>
                  <a:lnTo>
                    <a:pt x="532" y="439"/>
                  </a:lnTo>
                  <a:lnTo>
                    <a:pt x="532" y="440"/>
                  </a:lnTo>
                  <a:lnTo>
                    <a:pt x="532" y="442"/>
                  </a:lnTo>
                  <a:lnTo>
                    <a:pt x="534" y="442"/>
                  </a:lnTo>
                  <a:lnTo>
                    <a:pt x="534" y="443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4" y="448"/>
                  </a:lnTo>
                  <a:lnTo>
                    <a:pt x="535" y="448"/>
                  </a:lnTo>
                  <a:lnTo>
                    <a:pt x="535" y="449"/>
                  </a:lnTo>
                  <a:lnTo>
                    <a:pt x="535" y="451"/>
                  </a:lnTo>
                  <a:lnTo>
                    <a:pt x="535" y="452"/>
                  </a:lnTo>
                  <a:lnTo>
                    <a:pt x="535" y="453"/>
                  </a:lnTo>
                  <a:lnTo>
                    <a:pt x="535" y="455"/>
                  </a:lnTo>
                  <a:lnTo>
                    <a:pt x="537" y="453"/>
                  </a:lnTo>
                  <a:lnTo>
                    <a:pt x="537" y="455"/>
                  </a:lnTo>
                  <a:lnTo>
                    <a:pt x="538" y="456"/>
                  </a:lnTo>
                  <a:lnTo>
                    <a:pt x="539" y="456"/>
                  </a:lnTo>
                  <a:lnTo>
                    <a:pt x="539" y="455"/>
                  </a:lnTo>
                  <a:lnTo>
                    <a:pt x="538" y="455"/>
                  </a:lnTo>
                  <a:lnTo>
                    <a:pt x="538" y="453"/>
                  </a:lnTo>
                  <a:lnTo>
                    <a:pt x="539" y="453"/>
                  </a:lnTo>
                  <a:lnTo>
                    <a:pt x="541" y="453"/>
                  </a:lnTo>
                  <a:lnTo>
                    <a:pt x="541" y="452"/>
                  </a:lnTo>
                  <a:lnTo>
                    <a:pt x="542" y="452"/>
                  </a:lnTo>
                  <a:lnTo>
                    <a:pt x="541" y="451"/>
                  </a:lnTo>
                  <a:lnTo>
                    <a:pt x="542" y="451"/>
                  </a:lnTo>
                  <a:lnTo>
                    <a:pt x="542" y="449"/>
                  </a:lnTo>
                  <a:lnTo>
                    <a:pt x="541" y="449"/>
                  </a:lnTo>
                  <a:lnTo>
                    <a:pt x="541" y="448"/>
                  </a:lnTo>
                  <a:lnTo>
                    <a:pt x="539" y="448"/>
                  </a:lnTo>
                  <a:lnTo>
                    <a:pt x="539" y="446"/>
                  </a:lnTo>
                  <a:lnTo>
                    <a:pt x="539" y="445"/>
                  </a:lnTo>
                  <a:lnTo>
                    <a:pt x="539" y="443"/>
                  </a:lnTo>
                  <a:lnTo>
                    <a:pt x="539" y="442"/>
                  </a:lnTo>
                  <a:lnTo>
                    <a:pt x="538" y="442"/>
                  </a:lnTo>
                  <a:lnTo>
                    <a:pt x="539" y="442"/>
                  </a:lnTo>
                  <a:lnTo>
                    <a:pt x="539" y="440"/>
                  </a:lnTo>
                  <a:lnTo>
                    <a:pt x="538" y="440"/>
                  </a:lnTo>
                  <a:lnTo>
                    <a:pt x="538" y="439"/>
                  </a:lnTo>
                  <a:lnTo>
                    <a:pt x="538" y="437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7" y="431"/>
                  </a:lnTo>
                  <a:lnTo>
                    <a:pt x="537" y="430"/>
                  </a:lnTo>
                  <a:lnTo>
                    <a:pt x="537" y="428"/>
                  </a:lnTo>
                  <a:lnTo>
                    <a:pt x="537" y="427"/>
                  </a:lnTo>
                  <a:lnTo>
                    <a:pt x="537" y="425"/>
                  </a:lnTo>
                  <a:lnTo>
                    <a:pt x="537" y="424"/>
                  </a:lnTo>
                  <a:lnTo>
                    <a:pt x="537" y="422"/>
                  </a:lnTo>
                  <a:lnTo>
                    <a:pt x="535" y="422"/>
                  </a:lnTo>
                  <a:lnTo>
                    <a:pt x="535" y="421"/>
                  </a:lnTo>
                  <a:lnTo>
                    <a:pt x="537" y="421"/>
                  </a:lnTo>
                  <a:lnTo>
                    <a:pt x="535" y="420"/>
                  </a:lnTo>
                  <a:lnTo>
                    <a:pt x="535" y="418"/>
                  </a:lnTo>
                  <a:lnTo>
                    <a:pt x="537" y="418"/>
                  </a:lnTo>
                  <a:lnTo>
                    <a:pt x="538" y="418"/>
                  </a:lnTo>
                  <a:lnTo>
                    <a:pt x="538" y="417"/>
                  </a:lnTo>
                  <a:lnTo>
                    <a:pt x="537" y="417"/>
                  </a:lnTo>
                  <a:lnTo>
                    <a:pt x="537" y="415"/>
                  </a:lnTo>
                  <a:lnTo>
                    <a:pt x="537" y="414"/>
                  </a:lnTo>
                  <a:lnTo>
                    <a:pt x="538" y="414"/>
                  </a:lnTo>
                  <a:lnTo>
                    <a:pt x="539" y="414"/>
                  </a:lnTo>
                  <a:lnTo>
                    <a:pt x="541" y="415"/>
                  </a:lnTo>
                  <a:lnTo>
                    <a:pt x="542" y="417"/>
                  </a:lnTo>
                  <a:lnTo>
                    <a:pt x="544" y="418"/>
                  </a:lnTo>
                  <a:lnTo>
                    <a:pt x="545" y="418"/>
                  </a:lnTo>
                  <a:lnTo>
                    <a:pt x="544" y="417"/>
                  </a:lnTo>
                  <a:lnTo>
                    <a:pt x="544" y="415"/>
                  </a:lnTo>
                  <a:lnTo>
                    <a:pt x="545" y="415"/>
                  </a:lnTo>
                  <a:lnTo>
                    <a:pt x="547" y="415"/>
                  </a:lnTo>
                  <a:lnTo>
                    <a:pt x="547" y="417"/>
                  </a:lnTo>
                  <a:lnTo>
                    <a:pt x="548" y="417"/>
                  </a:lnTo>
                  <a:lnTo>
                    <a:pt x="548" y="418"/>
                  </a:lnTo>
                  <a:lnTo>
                    <a:pt x="550" y="418"/>
                  </a:lnTo>
                  <a:lnTo>
                    <a:pt x="550" y="420"/>
                  </a:lnTo>
                  <a:lnTo>
                    <a:pt x="551" y="420"/>
                  </a:lnTo>
                  <a:lnTo>
                    <a:pt x="551" y="421"/>
                  </a:lnTo>
                  <a:lnTo>
                    <a:pt x="553" y="421"/>
                  </a:lnTo>
                  <a:lnTo>
                    <a:pt x="554" y="421"/>
                  </a:lnTo>
                  <a:lnTo>
                    <a:pt x="554" y="422"/>
                  </a:lnTo>
                  <a:lnTo>
                    <a:pt x="554" y="424"/>
                  </a:lnTo>
                  <a:lnTo>
                    <a:pt x="556" y="424"/>
                  </a:lnTo>
                  <a:lnTo>
                    <a:pt x="556" y="425"/>
                  </a:lnTo>
                  <a:lnTo>
                    <a:pt x="556" y="427"/>
                  </a:lnTo>
                  <a:lnTo>
                    <a:pt x="557" y="427"/>
                  </a:lnTo>
                  <a:lnTo>
                    <a:pt x="557" y="428"/>
                  </a:lnTo>
                  <a:lnTo>
                    <a:pt x="556" y="428"/>
                  </a:lnTo>
                  <a:lnTo>
                    <a:pt x="557" y="430"/>
                  </a:lnTo>
                  <a:lnTo>
                    <a:pt x="557" y="431"/>
                  </a:lnTo>
                  <a:lnTo>
                    <a:pt x="559" y="431"/>
                  </a:lnTo>
                  <a:lnTo>
                    <a:pt x="559" y="433"/>
                  </a:lnTo>
                  <a:lnTo>
                    <a:pt x="559" y="434"/>
                  </a:lnTo>
                  <a:lnTo>
                    <a:pt x="559" y="436"/>
                  </a:lnTo>
                  <a:lnTo>
                    <a:pt x="559" y="437"/>
                  </a:lnTo>
                  <a:lnTo>
                    <a:pt x="559" y="439"/>
                  </a:lnTo>
                  <a:lnTo>
                    <a:pt x="559" y="440"/>
                  </a:lnTo>
                  <a:lnTo>
                    <a:pt x="560" y="440"/>
                  </a:lnTo>
                  <a:lnTo>
                    <a:pt x="560" y="442"/>
                  </a:lnTo>
                  <a:lnTo>
                    <a:pt x="560" y="442"/>
                  </a:lnTo>
                  <a:lnTo>
                    <a:pt x="560" y="443"/>
                  </a:lnTo>
                  <a:lnTo>
                    <a:pt x="560" y="445"/>
                  </a:lnTo>
                  <a:lnTo>
                    <a:pt x="560" y="446"/>
                  </a:lnTo>
                  <a:lnTo>
                    <a:pt x="562" y="446"/>
                  </a:lnTo>
                  <a:lnTo>
                    <a:pt x="562" y="448"/>
                  </a:lnTo>
                  <a:lnTo>
                    <a:pt x="562" y="449"/>
                  </a:lnTo>
                  <a:lnTo>
                    <a:pt x="562" y="451"/>
                  </a:lnTo>
                  <a:lnTo>
                    <a:pt x="562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5" y="455"/>
                  </a:lnTo>
                  <a:lnTo>
                    <a:pt x="565" y="458"/>
                  </a:lnTo>
                  <a:lnTo>
                    <a:pt x="565" y="459"/>
                  </a:lnTo>
                  <a:lnTo>
                    <a:pt x="565" y="461"/>
                  </a:lnTo>
                  <a:lnTo>
                    <a:pt x="565" y="462"/>
                  </a:lnTo>
                  <a:lnTo>
                    <a:pt x="565" y="464"/>
                  </a:lnTo>
                  <a:lnTo>
                    <a:pt x="565" y="462"/>
                  </a:lnTo>
                  <a:lnTo>
                    <a:pt x="565" y="464"/>
                  </a:lnTo>
                  <a:lnTo>
                    <a:pt x="565" y="465"/>
                  </a:lnTo>
                  <a:lnTo>
                    <a:pt x="565" y="467"/>
                  </a:lnTo>
                  <a:lnTo>
                    <a:pt x="565" y="468"/>
                  </a:lnTo>
                  <a:lnTo>
                    <a:pt x="563" y="468"/>
                  </a:lnTo>
                  <a:lnTo>
                    <a:pt x="563" y="470"/>
                  </a:lnTo>
                  <a:lnTo>
                    <a:pt x="565" y="473"/>
                  </a:lnTo>
                  <a:lnTo>
                    <a:pt x="566" y="474"/>
                  </a:lnTo>
                  <a:lnTo>
                    <a:pt x="566" y="477"/>
                  </a:lnTo>
                  <a:lnTo>
                    <a:pt x="568" y="477"/>
                  </a:lnTo>
                  <a:lnTo>
                    <a:pt x="569" y="477"/>
                  </a:lnTo>
                  <a:lnTo>
                    <a:pt x="569" y="479"/>
                  </a:lnTo>
                  <a:lnTo>
                    <a:pt x="570" y="479"/>
                  </a:lnTo>
                  <a:lnTo>
                    <a:pt x="570" y="480"/>
                  </a:lnTo>
                  <a:lnTo>
                    <a:pt x="572" y="480"/>
                  </a:lnTo>
                  <a:lnTo>
                    <a:pt x="573" y="482"/>
                  </a:lnTo>
                  <a:lnTo>
                    <a:pt x="573" y="480"/>
                  </a:lnTo>
                  <a:lnTo>
                    <a:pt x="573" y="479"/>
                  </a:lnTo>
                  <a:lnTo>
                    <a:pt x="575" y="479"/>
                  </a:lnTo>
                  <a:lnTo>
                    <a:pt x="575" y="480"/>
                  </a:lnTo>
                  <a:lnTo>
                    <a:pt x="576" y="480"/>
                  </a:lnTo>
                  <a:lnTo>
                    <a:pt x="575" y="482"/>
                  </a:lnTo>
                  <a:lnTo>
                    <a:pt x="576" y="482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9" y="484"/>
                  </a:lnTo>
                  <a:lnTo>
                    <a:pt x="581" y="484"/>
                  </a:lnTo>
                  <a:lnTo>
                    <a:pt x="581" y="486"/>
                  </a:lnTo>
                  <a:lnTo>
                    <a:pt x="582" y="486"/>
                  </a:lnTo>
                  <a:lnTo>
                    <a:pt x="582" y="487"/>
                  </a:lnTo>
                  <a:lnTo>
                    <a:pt x="584" y="487"/>
                  </a:lnTo>
                  <a:lnTo>
                    <a:pt x="584" y="486"/>
                  </a:lnTo>
                  <a:lnTo>
                    <a:pt x="585" y="486"/>
                  </a:lnTo>
                  <a:lnTo>
                    <a:pt x="585" y="487"/>
                  </a:lnTo>
                  <a:lnTo>
                    <a:pt x="585" y="489"/>
                  </a:lnTo>
                  <a:lnTo>
                    <a:pt x="585" y="490"/>
                  </a:lnTo>
                  <a:lnTo>
                    <a:pt x="587" y="490"/>
                  </a:lnTo>
                  <a:lnTo>
                    <a:pt x="587" y="489"/>
                  </a:lnTo>
                  <a:lnTo>
                    <a:pt x="588" y="490"/>
                  </a:lnTo>
                  <a:lnTo>
                    <a:pt x="590" y="489"/>
                  </a:lnTo>
                  <a:lnTo>
                    <a:pt x="590" y="490"/>
                  </a:lnTo>
                  <a:lnTo>
                    <a:pt x="590" y="492"/>
                  </a:lnTo>
                  <a:lnTo>
                    <a:pt x="591" y="493"/>
                  </a:lnTo>
                  <a:lnTo>
                    <a:pt x="591" y="495"/>
                  </a:lnTo>
                  <a:lnTo>
                    <a:pt x="591" y="496"/>
                  </a:lnTo>
                  <a:lnTo>
                    <a:pt x="591" y="498"/>
                  </a:lnTo>
                  <a:lnTo>
                    <a:pt x="591" y="499"/>
                  </a:lnTo>
                  <a:lnTo>
                    <a:pt x="591" y="501"/>
                  </a:lnTo>
                  <a:lnTo>
                    <a:pt x="590" y="501"/>
                  </a:lnTo>
                  <a:moveTo>
                    <a:pt x="525" y="430"/>
                  </a:moveTo>
                  <a:lnTo>
                    <a:pt x="523" y="430"/>
                  </a:lnTo>
                  <a:lnTo>
                    <a:pt x="525" y="431"/>
                  </a:lnTo>
                  <a:lnTo>
                    <a:pt x="525" y="430"/>
                  </a:lnTo>
                  <a:moveTo>
                    <a:pt x="573" y="511"/>
                  </a:moveTo>
                  <a:lnTo>
                    <a:pt x="575" y="511"/>
                  </a:lnTo>
                  <a:lnTo>
                    <a:pt x="575" y="510"/>
                  </a:lnTo>
                  <a:lnTo>
                    <a:pt x="573" y="510"/>
                  </a:lnTo>
                  <a:lnTo>
                    <a:pt x="573" y="511"/>
                  </a:lnTo>
                  <a:moveTo>
                    <a:pt x="1523" y="480"/>
                  </a:moveTo>
                  <a:lnTo>
                    <a:pt x="1523" y="479"/>
                  </a:lnTo>
                  <a:lnTo>
                    <a:pt x="1523" y="477"/>
                  </a:lnTo>
                  <a:lnTo>
                    <a:pt x="1522" y="477"/>
                  </a:lnTo>
                  <a:lnTo>
                    <a:pt x="1522" y="477"/>
                  </a:lnTo>
                  <a:lnTo>
                    <a:pt x="1520" y="477"/>
                  </a:lnTo>
                  <a:lnTo>
                    <a:pt x="1520" y="477"/>
                  </a:lnTo>
                  <a:lnTo>
                    <a:pt x="1520" y="479"/>
                  </a:lnTo>
                  <a:lnTo>
                    <a:pt x="1520" y="480"/>
                  </a:lnTo>
                  <a:lnTo>
                    <a:pt x="1520" y="482"/>
                  </a:lnTo>
                  <a:lnTo>
                    <a:pt x="1522" y="482"/>
                  </a:lnTo>
                  <a:lnTo>
                    <a:pt x="1523" y="480"/>
                  </a:lnTo>
                  <a:moveTo>
                    <a:pt x="1139" y="476"/>
                  </a:moveTo>
                  <a:lnTo>
                    <a:pt x="1139" y="474"/>
                  </a:lnTo>
                  <a:lnTo>
                    <a:pt x="1138" y="474"/>
                  </a:lnTo>
                  <a:lnTo>
                    <a:pt x="1136" y="474"/>
                  </a:lnTo>
                  <a:lnTo>
                    <a:pt x="1135" y="474"/>
                  </a:lnTo>
                  <a:lnTo>
                    <a:pt x="1135" y="476"/>
                  </a:lnTo>
                  <a:lnTo>
                    <a:pt x="1136" y="476"/>
                  </a:lnTo>
                  <a:lnTo>
                    <a:pt x="1135" y="477"/>
                  </a:lnTo>
                  <a:lnTo>
                    <a:pt x="1136" y="477"/>
                  </a:lnTo>
                  <a:lnTo>
                    <a:pt x="1138" y="477"/>
                  </a:lnTo>
                  <a:lnTo>
                    <a:pt x="1138" y="476"/>
                  </a:lnTo>
                  <a:lnTo>
                    <a:pt x="1139" y="476"/>
                  </a:lnTo>
                  <a:moveTo>
                    <a:pt x="1535" y="473"/>
                  </a:moveTo>
                  <a:lnTo>
                    <a:pt x="1536" y="473"/>
                  </a:lnTo>
                  <a:lnTo>
                    <a:pt x="1538" y="473"/>
                  </a:lnTo>
                  <a:lnTo>
                    <a:pt x="1538" y="471"/>
                  </a:lnTo>
                  <a:lnTo>
                    <a:pt x="1536" y="471"/>
                  </a:lnTo>
                  <a:lnTo>
                    <a:pt x="1536" y="470"/>
                  </a:lnTo>
                  <a:lnTo>
                    <a:pt x="1535" y="470"/>
                  </a:lnTo>
                  <a:lnTo>
                    <a:pt x="1535" y="468"/>
                  </a:lnTo>
                  <a:lnTo>
                    <a:pt x="1533" y="468"/>
                  </a:lnTo>
                  <a:lnTo>
                    <a:pt x="1533" y="470"/>
                  </a:lnTo>
                  <a:lnTo>
                    <a:pt x="1532" y="470"/>
                  </a:lnTo>
                  <a:lnTo>
                    <a:pt x="1530" y="471"/>
                  </a:lnTo>
                  <a:lnTo>
                    <a:pt x="1532" y="471"/>
                  </a:lnTo>
                  <a:lnTo>
                    <a:pt x="1533" y="471"/>
                  </a:lnTo>
                  <a:lnTo>
                    <a:pt x="1532" y="473"/>
                  </a:lnTo>
                  <a:lnTo>
                    <a:pt x="1533" y="473"/>
                  </a:lnTo>
                  <a:lnTo>
                    <a:pt x="1535" y="473"/>
                  </a:lnTo>
                  <a:moveTo>
                    <a:pt x="3" y="474"/>
                  </a:moveTo>
                  <a:lnTo>
                    <a:pt x="5" y="474"/>
                  </a:lnTo>
                  <a:lnTo>
                    <a:pt x="8" y="473"/>
                  </a:lnTo>
                  <a:lnTo>
                    <a:pt x="9" y="473"/>
                  </a:lnTo>
                  <a:lnTo>
                    <a:pt x="11" y="471"/>
                  </a:lnTo>
                  <a:lnTo>
                    <a:pt x="14" y="471"/>
                  </a:lnTo>
                  <a:lnTo>
                    <a:pt x="17" y="471"/>
                  </a:lnTo>
                  <a:lnTo>
                    <a:pt x="17" y="470"/>
                  </a:lnTo>
                  <a:lnTo>
                    <a:pt x="18" y="470"/>
                  </a:lnTo>
                  <a:lnTo>
                    <a:pt x="18" y="468"/>
                  </a:lnTo>
                  <a:lnTo>
                    <a:pt x="20" y="468"/>
                  </a:lnTo>
                  <a:lnTo>
                    <a:pt x="20" y="467"/>
                  </a:lnTo>
                  <a:lnTo>
                    <a:pt x="20" y="465"/>
                  </a:lnTo>
                  <a:lnTo>
                    <a:pt x="18" y="465"/>
                  </a:lnTo>
                  <a:lnTo>
                    <a:pt x="18" y="464"/>
                  </a:lnTo>
                  <a:lnTo>
                    <a:pt x="17" y="464"/>
                  </a:lnTo>
                  <a:lnTo>
                    <a:pt x="15" y="462"/>
                  </a:lnTo>
                  <a:lnTo>
                    <a:pt x="15" y="461"/>
                  </a:lnTo>
                  <a:lnTo>
                    <a:pt x="15" y="459"/>
                  </a:lnTo>
                  <a:lnTo>
                    <a:pt x="14" y="459"/>
                  </a:lnTo>
                  <a:lnTo>
                    <a:pt x="12" y="459"/>
                  </a:lnTo>
                  <a:lnTo>
                    <a:pt x="9" y="458"/>
                  </a:lnTo>
                  <a:lnTo>
                    <a:pt x="8" y="458"/>
                  </a:lnTo>
                  <a:lnTo>
                    <a:pt x="6" y="458"/>
                  </a:lnTo>
                  <a:lnTo>
                    <a:pt x="5" y="458"/>
                  </a:lnTo>
                  <a:lnTo>
                    <a:pt x="3" y="458"/>
                  </a:lnTo>
                  <a:lnTo>
                    <a:pt x="2" y="458"/>
                  </a:lnTo>
                  <a:lnTo>
                    <a:pt x="0" y="458"/>
                  </a:lnTo>
                  <a:lnTo>
                    <a:pt x="0" y="459"/>
                  </a:lnTo>
                  <a:lnTo>
                    <a:pt x="0" y="465"/>
                  </a:lnTo>
                  <a:lnTo>
                    <a:pt x="0" y="471"/>
                  </a:lnTo>
                  <a:lnTo>
                    <a:pt x="2" y="473"/>
                  </a:lnTo>
                  <a:lnTo>
                    <a:pt x="3" y="474"/>
                  </a:lnTo>
                  <a:moveTo>
                    <a:pt x="1734" y="462"/>
                  </a:moveTo>
                  <a:lnTo>
                    <a:pt x="1733" y="464"/>
                  </a:lnTo>
                  <a:lnTo>
                    <a:pt x="1733" y="465"/>
                  </a:lnTo>
                  <a:lnTo>
                    <a:pt x="1734" y="465"/>
                  </a:lnTo>
                  <a:lnTo>
                    <a:pt x="1734" y="467"/>
                  </a:lnTo>
                  <a:lnTo>
                    <a:pt x="1736" y="465"/>
                  </a:lnTo>
                  <a:lnTo>
                    <a:pt x="1736" y="467"/>
                  </a:lnTo>
                  <a:lnTo>
                    <a:pt x="1736" y="468"/>
                  </a:lnTo>
                  <a:lnTo>
                    <a:pt x="1736" y="470"/>
                  </a:lnTo>
                  <a:lnTo>
                    <a:pt x="1737" y="470"/>
                  </a:lnTo>
                  <a:lnTo>
                    <a:pt x="1739" y="470"/>
                  </a:lnTo>
                  <a:lnTo>
                    <a:pt x="1739" y="468"/>
                  </a:lnTo>
                  <a:lnTo>
                    <a:pt x="1739" y="467"/>
                  </a:lnTo>
                  <a:lnTo>
                    <a:pt x="1737" y="467"/>
                  </a:lnTo>
                  <a:lnTo>
                    <a:pt x="1736" y="464"/>
                  </a:lnTo>
                  <a:lnTo>
                    <a:pt x="1736" y="462"/>
                  </a:lnTo>
                  <a:lnTo>
                    <a:pt x="1734" y="462"/>
                  </a:lnTo>
                  <a:moveTo>
                    <a:pt x="407" y="448"/>
                  </a:moveTo>
                  <a:lnTo>
                    <a:pt x="410" y="448"/>
                  </a:lnTo>
                  <a:lnTo>
                    <a:pt x="411" y="448"/>
                  </a:lnTo>
                  <a:lnTo>
                    <a:pt x="410" y="449"/>
                  </a:lnTo>
                  <a:lnTo>
                    <a:pt x="411" y="451"/>
                  </a:lnTo>
                  <a:lnTo>
                    <a:pt x="412" y="451"/>
                  </a:lnTo>
                  <a:lnTo>
                    <a:pt x="414" y="452"/>
                  </a:lnTo>
                  <a:lnTo>
                    <a:pt x="415" y="453"/>
                  </a:lnTo>
                  <a:lnTo>
                    <a:pt x="418" y="455"/>
                  </a:lnTo>
                  <a:lnTo>
                    <a:pt x="420" y="456"/>
                  </a:lnTo>
                  <a:lnTo>
                    <a:pt x="420" y="458"/>
                  </a:lnTo>
                  <a:lnTo>
                    <a:pt x="420" y="459"/>
                  </a:lnTo>
                  <a:lnTo>
                    <a:pt x="421" y="459"/>
                  </a:lnTo>
                  <a:lnTo>
                    <a:pt x="421" y="461"/>
                  </a:lnTo>
                  <a:lnTo>
                    <a:pt x="423" y="462"/>
                  </a:lnTo>
                  <a:lnTo>
                    <a:pt x="423" y="465"/>
                  </a:lnTo>
                  <a:lnTo>
                    <a:pt x="423" y="467"/>
                  </a:lnTo>
                  <a:lnTo>
                    <a:pt x="423" y="468"/>
                  </a:lnTo>
                  <a:lnTo>
                    <a:pt x="424" y="470"/>
                  </a:lnTo>
                  <a:lnTo>
                    <a:pt x="427" y="470"/>
                  </a:lnTo>
                  <a:lnTo>
                    <a:pt x="427" y="468"/>
                  </a:lnTo>
                  <a:lnTo>
                    <a:pt x="430" y="467"/>
                  </a:lnTo>
                  <a:lnTo>
                    <a:pt x="432" y="465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2"/>
                  </a:lnTo>
                  <a:lnTo>
                    <a:pt x="435" y="461"/>
                  </a:lnTo>
                  <a:lnTo>
                    <a:pt x="436" y="461"/>
                  </a:lnTo>
                  <a:lnTo>
                    <a:pt x="436" y="462"/>
                  </a:lnTo>
                  <a:lnTo>
                    <a:pt x="438" y="462"/>
                  </a:lnTo>
                  <a:lnTo>
                    <a:pt x="439" y="462"/>
                  </a:lnTo>
                  <a:lnTo>
                    <a:pt x="441" y="461"/>
                  </a:lnTo>
                  <a:lnTo>
                    <a:pt x="442" y="461"/>
                  </a:lnTo>
                  <a:lnTo>
                    <a:pt x="443" y="459"/>
                  </a:lnTo>
                  <a:lnTo>
                    <a:pt x="445" y="458"/>
                  </a:lnTo>
                  <a:lnTo>
                    <a:pt x="445" y="456"/>
                  </a:lnTo>
                  <a:lnTo>
                    <a:pt x="445" y="455"/>
                  </a:lnTo>
                  <a:lnTo>
                    <a:pt x="445" y="453"/>
                  </a:lnTo>
                  <a:lnTo>
                    <a:pt x="445" y="452"/>
                  </a:lnTo>
                  <a:lnTo>
                    <a:pt x="445" y="451"/>
                  </a:lnTo>
                  <a:lnTo>
                    <a:pt x="445" y="449"/>
                  </a:lnTo>
                  <a:lnTo>
                    <a:pt x="445" y="448"/>
                  </a:lnTo>
                  <a:lnTo>
                    <a:pt x="446" y="446"/>
                  </a:lnTo>
                  <a:lnTo>
                    <a:pt x="446" y="445"/>
                  </a:lnTo>
                  <a:lnTo>
                    <a:pt x="446" y="443"/>
                  </a:lnTo>
                  <a:lnTo>
                    <a:pt x="446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46" y="442"/>
                  </a:lnTo>
                  <a:lnTo>
                    <a:pt x="448" y="442"/>
                  </a:lnTo>
                  <a:lnTo>
                    <a:pt x="449" y="442"/>
                  </a:lnTo>
                  <a:lnTo>
                    <a:pt x="451" y="442"/>
                  </a:lnTo>
                  <a:lnTo>
                    <a:pt x="452" y="440"/>
                  </a:lnTo>
                  <a:lnTo>
                    <a:pt x="454" y="440"/>
                  </a:lnTo>
                  <a:lnTo>
                    <a:pt x="454" y="439"/>
                  </a:lnTo>
                  <a:lnTo>
                    <a:pt x="454" y="437"/>
                  </a:lnTo>
                  <a:lnTo>
                    <a:pt x="454" y="436"/>
                  </a:lnTo>
                  <a:lnTo>
                    <a:pt x="455" y="436"/>
                  </a:lnTo>
                  <a:lnTo>
                    <a:pt x="455" y="434"/>
                  </a:lnTo>
                  <a:lnTo>
                    <a:pt x="455" y="433"/>
                  </a:lnTo>
                  <a:lnTo>
                    <a:pt x="457" y="431"/>
                  </a:lnTo>
                  <a:lnTo>
                    <a:pt x="458" y="430"/>
                  </a:lnTo>
                  <a:lnTo>
                    <a:pt x="458" y="430"/>
                  </a:lnTo>
                  <a:lnTo>
                    <a:pt x="458" y="428"/>
                  </a:lnTo>
                  <a:lnTo>
                    <a:pt x="460" y="428"/>
                  </a:lnTo>
                  <a:lnTo>
                    <a:pt x="461" y="427"/>
                  </a:lnTo>
                  <a:lnTo>
                    <a:pt x="463" y="425"/>
                  </a:lnTo>
                  <a:lnTo>
                    <a:pt x="464" y="424"/>
                  </a:lnTo>
                  <a:lnTo>
                    <a:pt x="467" y="421"/>
                  </a:lnTo>
                  <a:lnTo>
                    <a:pt x="469" y="421"/>
                  </a:lnTo>
                  <a:lnTo>
                    <a:pt x="470" y="420"/>
                  </a:lnTo>
                  <a:lnTo>
                    <a:pt x="472" y="420"/>
                  </a:lnTo>
                  <a:lnTo>
                    <a:pt x="472" y="418"/>
                  </a:lnTo>
                  <a:lnTo>
                    <a:pt x="473" y="418"/>
                  </a:lnTo>
                  <a:lnTo>
                    <a:pt x="474" y="417"/>
                  </a:lnTo>
                  <a:lnTo>
                    <a:pt x="476" y="415"/>
                  </a:lnTo>
                  <a:lnTo>
                    <a:pt x="477" y="414"/>
                  </a:lnTo>
                  <a:lnTo>
                    <a:pt x="480" y="414"/>
                  </a:lnTo>
                  <a:lnTo>
                    <a:pt x="480" y="412"/>
                  </a:lnTo>
                  <a:lnTo>
                    <a:pt x="482" y="412"/>
                  </a:lnTo>
                  <a:lnTo>
                    <a:pt x="482" y="411"/>
                  </a:lnTo>
                  <a:lnTo>
                    <a:pt x="483" y="411"/>
                  </a:lnTo>
                  <a:lnTo>
                    <a:pt x="483" y="409"/>
                  </a:lnTo>
                  <a:lnTo>
                    <a:pt x="483" y="408"/>
                  </a:lnTo>
                  <a:lnTo>
                    <a:pt x="482" y="408"/>
                  </a:lnTo>
                  <a:lnTo>
                    <a:pt x="482" y="406"/>
                  </a:lnTo>
                  <a:lnTo>
                    <a:pt x="480" y="406"/>
                  </a:lnTo>
                  <a:lnTo>
                    <a:pt x="479" y="405"/>
                  </a:lnTo>
                  <a:lnTo>
                    <a:pt x="477" y="403"/>
                  </a:lnTo>
                  <a:lnTo>
                    <a:pt x="476" y="402"/>
                  </a:lnTo>
                  <a:lnTo>
                    <a:pt x="476" y="400"/>
                  </a:lnTo>
                  <a:lnTo>
                    <a:pt x="474" y="400"/>
                  </a:lnTo>
                  <a:lnTo>
                    <a:pt x="473" y="397"/>
                  </a:lnTo>
                  <a:lnTo>
                    <a:pt x="472" y="394"/>
                  </a:lnTo>
                  <a:lnTo>
                    <a:pt x="469" y="393"/>
                  </a:lnTo>
                  <a:lnTo>
                    <a:pt x="467" y="390"/>
                  </a:lnTo>
                  <a:lnTo>
                    <a:pt x="464" y="390"/>
                  </a:lnTo>
                  <a:lnTo>
                    <a:pt x="461" y="388"/>
                  </a:lnTo>
                  <a:lnTo>
                    <a:pt x="460" y="390"/>
                  </a:lnTo>
                  <a:lnTo>
                    <a:pt x="458" y="390"/>
                  </a:lnTo>
                  <a:lnTo>
                    <a:pt x="458" y="391"/>
                  </a:lnTo>
                  <a:lnTo>
                    <a:pt x="457" y="391"/>
                  </a:lnTo>
                  <a:lnTo>
                    <a:pt x="457" y="393"/>
                  </a:lnTo>
                  <a:lnTo>
                    <a:pt x="458" y="393"/>
                  </a:lnTo>
                  <a:lnTo>
                    <a:pt x="458" y="394"/>
                  </a:lnTo>
                  <a:lnTo>
                    <a:pt x="457" y="394"/>
                  </a:lnTo>
                  <a:lnTo>
                    <a:pt x="457" y="396"/>
                  </a:lnTo>
                  <a:lnTo>
                    <a:pt x="457" y="397"/>
                  </a:lnTo>
                  <a:lnTo>
                    <a:pt x="455" y="396"/>
                  </a:lnTo>
                  <a:lnTo>
                    <a:pt x="455" y="394"/>
                  </a:lnTo>
                  <a:lnTo>
                    <a:pt x="455" y="393"/>
                  </a:lnTo>
                  <a:lnTo>
                    <a:pt x="455" y="391"/>
                  </a:lnTo>
                  <a:lnTo>
                    <a:pt x="454" y="390"/>
                  </a:lnTo>
                  <a:lnTo>
                    <a:pt x="454" y="391"/>
                  </a:lnTo>
                  <a:lnTo>
                    <a:pt x="452" y="390"/>
                  </a:lnTo>
                  <a:lnTo>
                    <a:pt x="452" y="391"/>
                  </a:lnTo>
                  <a:lnTo>
                    <a:pt x="452" y="393"/>
                  </a:lnTo>
                  <a:lnTo>
                    <a:pt x="451" y="393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9" y="394"/>
                  </a:lnTo>
                  <a:lnTo>
                    <a:pt x="451" y="393"/>
                  </a:lnTo>
                  <a:lnTo>
                    <a:pt x="451" y="391"/>
                  </a:lnTo>
                  <a:lnTo>
                    <a:pt x="451" y="390"/>
                  </a:lnTo>
                  <a:lnTo>
                    <a:pt x="449" y="390"/>
                  </a:lnTo>
                  <a:lnTo>
                    <a:pt x="448" y="390"/>
                  </a:lnTo>
                  <a:lnTo>
                    <a:pt x="446" y="388"/>
                  </a:lnTo>
                  <a:lnTo>
                    <a:pt x="443" y="387"/>
                  </a:lnTo>
                  <a:lnTo>
                    <a:pt x="441" y="386"/>
                  </a:lnTo>
                  <a:lnTo>
                    <a:pt x="441" y="384"/>
                  </a:lnTo>
                  <a:lnTo>
                    <a:pt x="439" y="383"/>
                  </a:lnTo>
                  <a:lnTo>
                    <a:pt x="439" y="381"/>
                  </a:lnTo>
                  <a:lnTo>
                    <a:pt x="438" y="381"/>
                  </a:lnTo>
                  <a:lnTo>
                    <a:pt x="436" y="381"/>
                  </a:lnTo>
                  <a:lnTo>
                    <a:pt x="435" y="381"/>
                  </a:lnTo>
                  <a:lnTo>
                    <a:pt x="432" y="383"/>
                  </a:lnTo>
                  <a:lnTo>
                    <a:pt x="430" y="384"/>
                  </a:lnTo>
                  <a:lnTo>
                    <a:pt x="427" y="384"/>
                  </a:lnTo>
                  <a:lnTo>
                    <a:pt x="426" y="384"/>
                  </a:lnTo>
                  <a:lnTo>
                    <a:pt x="423" y="384"/>
                  </a:lnTo>
                  <a:lnTo>
                    <a:pt x="423" y="386"/>
                  </a:lnTo>
                  <a:lnTo>
                    <a:pt x="421" y="386"/>
                  </a:lnTo>
                  <a:lnTo>
                    <a:pt x="418" y="386"/>
                  </a:lnTo>
                  <a:lnTo>
                    <a:pt x="418" y="387"/>
                  </a:lnTo>
                  <a:lnTo>
                    <a:pt x="417" y="386"/>
                  </a:lnTo>
                  <a:lnTo>
                    <a:pt x="415" y="387"/>
                  </a:lnTo>
                  <a:lnTo>
                    <a:pt x="414" y="387"/>
                  </a:lnTo>
                  <a:lnTo>
                    <a:pt x="412" y="387"/>
                  </a:lnTo>
                  <a:lnTo>
                    <a:pt x="412" y="388"/>
                  </a:lnTo>
                  <a:lnTo>
                    <a:pt x="414" y="388"/>
                  </a:lnTo>
                  <a:lnTo>
                    <a:pt x="414" y="390"/>
                  </a:lnTo>
                  <a:lnTo>
                    <a:pt x="414" y="391"/>
                  </a:lnTo>
                  <a:lnTo>
                    <a:pt x="415" y="391"/>
                  </a:lnTo>
                  <a:lnTo>
                    <a:pt x="415" y="393"/>
                  </a:lnTo>
                  <a:lnTo>
                    <a:pt x="415" y="394"/>
                  </a:lnTo>
                  <a:lnTo>
                    <a:pt x="415" y="396"/>
                  </a:lnTo>
                  <a:lnTo>
                    <a:pt x="415" y="397"/>
                  </a:lnTo>
                  <a:lnTo>
                    <a:pt x="417" y="397"/>
                  </a:lnTo>
                  <a:lnTo>
                    <a:pt x="417" y="399"/>
                  </a:lnTo>
                  <a:lnTo>
                    <a:pt x="417" y="400"/>
                  </a:lnTo>
                  <a:lnTo>
                    <a:pt x="417" y="402"/>
                  </a:lnTo>
                  <a:lnTo>
                    <a:pt x="420" y="402"/>
                  </a:lnTo>
                  <a:lnTo>
                    <a:pt x="420" y="403"/>
                  </a:lnTo>
                  <a:lnTo>
                    <a:pt x="420" y="405"/>
                  </a:lnTo>
                  <a:lnTo>
                    <a:pt x="420" y="406"/>
                  </a:lnTo>
                  <a:lnTo>
                    <a:pt x="418" y="406"/>
                  </a:lnTo>
                  <a:lnTo>
                    <a:pt x="418" y="406"/>
                  </a:lnTo>
                  <a:lnTo>
                    <a:pt x="418" y="408"/>
                  </a:lnTo>
                  <a:lnTo>
                    <a:pt x="418" y="409"/>
                  </a:lnTo>
                  <a:lnTo>
                    <a:pt x="417" y="409"/>
                  </a:lnTo>
                  <a:lnTo>
                    <a:pt x="417" y="411"/>
                  </a:lnTo>
                  <a:lnTo>
                    <a:pt x="415" y="411"/>
                  </a:lnTo>
                  <a:lnTo>
                    <a:pt x="415" y="412"/>
                  </a:lnTo>
                  <a:lnTo>
                    <a:pt x="415" y="414"/>
                  </a:lnTo>
                  <a:lnTo>
                    <a:pt x="414" y="415"/>
                  </a:lnTo>
                  <a:lnTo>
                    <a:pt x="414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2" y="420"/>
                  </a:lnTo>
                  <a:lnTo>
                    <a:pt x="412" y="421"/>
                  </a:lnTo>
                  <a:lnTo>
                    <a:pt x="412" y="422"/>
                  </a:lnTo>
                  <a:lnTo>
                    <a:pt x="414" y="422"/>
                  </a:lnTo>
                  <a:lnTo>
                    <a:pt x="414" y="424"/>
                  </a:lnTo>
                  <a:lnTo>
                    <a:pt x="415" y="424"/>
                  </a:lnTo>
                  <a:lnTo>
                    <a:pt x="415" y="425"/>
                  </a:lnTo>
                  <a:lnTo>
                    <a:pt x="414" y="425"/>
                  </a:lnTo>
                  <a:lnTo>
                    <a:pt x="412" y="425"/>
                  </a:lnTo>
                  <a:lnTo>
                    <a:pt x="411" y="427"/>
                  </a:lnTo>
                  <a:lnTo>
                    <a:pt x="411" y="428"/>
                  </a:lnTo>
                  <a:lnTo>
                    <a:pt x="411" y="430"/>
                  </a:lnTo>
                  <a:lnTo>
                    <a:pt x="411" y="431"/>
                  </a:lnTo>
                  <a:lnTo>
                    <a:pt x="411" y="433"/>
                  </a:lnTo>
                  <a:lnTo>
                    <a:pt x="411" y="434"/>
                  </a:lnTo>
                  <a:lnTo>
                    <a:pt x="410" y="436"/>
                  </a:lnTo>
                  <a:lnTo>
                    <a:pt x="408" y="436"/>
                  </a:lnTo>
                  <a:lnTo>
                    <a:pt x="408" y="437"/>
                  </a:lnTo>
                  <a:lnTo>
                    <a:pt x="408" y="439"/>
                  </a:lnTo>
                  <a:lnTo>
                    <a:pt x="408" y="440"/>
                  </a:lnTo>
                  <a:lnTo>
                    <a:pt x="407" y="440"/>
                  </a:lnTo>
                  <a:lnTo>
                    <a:pt x="407" y="442"/>
                  </a:lnTo>
                  <a:lnTo>
                    <a:pt x="405" y="442"/>
                  </a:lnTo>
                  <a:lnTo>
                    <a:pt x="407" y="442"/>
                  </a:lnTo>
                  <a:lnTo>
                    <a:pt x="407" y="443"/>
                  </a:lnTo>
                  <a:lnTo>
                    <a:pt x="405" y="443"/>
                  </a:lnTo>
                  <a:lnTo>
                    <a:pt x="405" y="445"/>
                  </a:lnTo>
                  <a:lnTo>
                    <a:pt x="405" y="446"/>
                  </a:lnTo>
                  <a:lnTo>
                    <a:pt x="405" y="448"/>
                  </a:lnTo>
                  <a:lnTo>
                    <a:pt x="404" y="448"/>
                  </a:lnTo>
                  <a:lnTo>
                    <a:pt x="405" y="449"/>
                  </a:lnTo>
                  <a:lnTo>
                    <a:pt x="407" y="448"/>
                  </a:lnTo>
                  <a:moveTo>
                    <a:pt x="2430" y="443"/>
                  </a:moveTo>
                  <a:lnTo>
                    <a:pt x="2431" y="443"/>
                  </a:lnTo>
                  <a:lnTo>
                    <a:pt x="2431" y="445"/>
                  </a:lnTo>
                  <a:lnTo>
                    <a:pt x="2433" y="445"/>
                  </a:lnTo>
                  <a:lnTo>
                    <a:pt x="2433" y="443"/>
                  </a:lnTo>
                  <a:lnTo>
                    <a:pt x="2434" y="443"/>
                  </a:lnTo>
                  <a:lnTo>
                    <a:pt x="2434" y="445"/>
                  </a:lnTo>
                  <a:lnTo>
                    <a:pt x="2433" y="445"/>
                  </a:lnTo>
                  <a:lnTo>
                    <a:pt x="2433" y="446"/>
                  </a:lnTo>
                  <a:lnTo>
                    <a:pt x="2431" y="446"/>
                  </a:lnTo>
                  <a:lnTo>
                    <a:pt x="2431" y="448"/>
                  </a:lnTo>
                  <a:lnTo>
                    <a:pt x="2431" y="449"/>
                  </a:lnTo>
                  <a:lnTo>
                    <a:pt x="2431" y="451"/>
                  </a:lnTo>
                  <a:lnTo>
                    <a:pt x="2434" y="448"/>
                  </a:lnTo>
                  <a:lnTo>
                    <a:pt x="2436" y="446"/>
                  </a:lnTo>
                  <a:lnTo>
                    <a:pt x="2437" y="443"/>
                  </a:lnTo>
                  <a:lnTo>
                    <a:pt x="2437" y="442"/>
                  </a:lnTo>
                  <a:lnTo>
                    <a:pt x="2439" y="442"/>
                  </a:lnTo>
                  <a:lnTo>
                    <a:pt x="2439" y="440"/>
                  </a:lnTo>
                  <a:lnTo>
                    <a:pt x="2436" y="442"/>
                  </a:lnTo>
                  <a:lnTo>
                    <a:pt x="2434" y="442"/>
                  </a:lnTo>
                  <a:lnTo>
                    <a:pt x="2431" y="442"/>
                  </a:lnTo>
                  <a:lnTo>
                    <a:pt x="2430" y="442"/>
                  </a:lnTo>
                  <a:lnTo>
                    <a:pt x="2430" y="442"/>
                  </a:lnTo>
                  <a:lnTo>
                    <a:pt x="2431" y="442"/>
                  </a:lnTo>
                  <a:lnTo>
                    <a:pt x="2430" y="443"/>
                  </a:lnTo>
                  <a:moveTo>
                    <a:pt x="932" y="439"/>
                  </a:moveTo>
                  <a:lnTo>
                    <a:pt x="934" y="437"/>
                  </a:lnTo>
                  <a:lnTo>
                    <a:pt x="931" y="436"/>
                  </a:lnTo>
                  <a:lnTo>
                    <a:pt x="929" y="436"/>
                  </a:lnTo>
                  <a:lnTo>
                    <a:pt x="928" y="436"/>
                  </a:lnTo>
                  <a:lnTo>
                    <a:pt x="928" y="437"/>
                  </a:lnTo>
                  <a:lnTo>
                    <a:pt x="928" y="439"/>
                  </a:lnTo>
                  <a:lnTo>
                    <a:pt x="929" y="439"/>
                  </a:lnTo>
                  <a:lnTo>
                    <a:pt x="929" y="437"/>
                  </a:lnTo>
                  <a:lnTo>
                    <a:pt x="931" y="437"/>
                  </a:lnTo>
                  <a:lnTo>
                    <a:pt x="931" y="439"/>
                  </a:lnTo>
                  <a:lnTo>
                    <a:pt x="931" y="440"/>
                  </a:lnTo>
                  <a:lnTo>
                    <a:pt x="929" y="442"/>
                  </a:lnTo>
                  <a:lnTo>
                    <a:pt x="928" y="442"/>
                  </a:lnTo>
                  <a:lnTo>
                    <a:pt x="928" y="443"/>
                  </a:lnTo>
                  <a:lnTo>
                    <a:pt x="929" y="443"/>
                  </a:lnTo>
                  <a:lnTo>
                    <a:pt x="931" y="442"/>
                  </a:lnTo>
                  <a:lnTo>
                    <a:pt x="931" y="442"/>
                  </a:lnTo>
                  <a:lnTo>
                    <a:pt x="932" y="442"/>
                  </a:lnTo>
                  <a:lnTo>
                    <a:pt x="932" y="440"/>
                  </a:lnTo>
                  <a:lnTo>
                    <a:pt x="932" y="439"/>
                  </a:lnTo>
                  <a:moveTo>
                    <a:pt x="929" y="434"/>
                  </a:moveTo>
                  <a:lnTo>
                    <a:pt x="929" y="433"/>
                  </a:lnTo>
                  <a:lnTo>
                    <a:pt x="931" y="431"/>
                  </a:lnTo>
                  <a:lnTo>
                    <a:pt x="931" y="430"/>
                  </a:lnTo>
                  <a:lnTo>
                    <a:pt x="932" y="430"/>
                  </a:lnTo>
                  <a:lnTo>
                    <a:pt x="932" y="428"/>
                  </a:lnTo>
                  <a:lnTo>
                    <a:pt x="932" y="427"/>
                  </a:lnTo>
                  <a:lnTo>
                    <a:pt x="931" y="427"/>
                  </a:lnTo>
                  <a:lnTo>
                    <a:pt x="931" y="428"/>
                  </a:lnTo>
                  <a:lnTo>
                    <a:pt x="929" y="428"/>
                  </a:lnTo>
                  <a:lnTo>
                    <a:pt x="928" y="428"/>
                  </a:lnTo>
                  <a:lnTo>
                    <a:pt x="926" y="428"/>
                  </a:lnTo>
                  <a:lnTo>
                    <a:pt x="925" y="428"/>
                  </a:lnTo>
                  <a:lnTo>
                    <a:pt x="925" y="430"/>
                  </a:lnTo>
                  <a:lnTo>
                    <a:pt x="926" y="430"/>
                  </a:lnTo>
                  <a:lnTo>
                    <a:pt x="928" y="430"/>
                  </a:lnTo>
                  <a:lnTo>
                    <a:pt x="928" y="431"/>
                  </a:lnTo>
                  <a:lnTo>
                    <a:pt x="926" y="431"/>
                  </a:lnTo>
                  <a:lnTo>
                    <a:pt x="926" y="433"/>
                  </a:lnTo>
                  <a:lnTo>
                    <a:pt x="928" y="433"/>
                  </a:lnTo>
                  <a:lnTo>
                    <a:pt x="928" y="434"/>
                  </a:lnTo>
                  <a:lnTo>
                    <a:pt x="929" y="434"/>
                  </a:lnTo>
                  <a:moveTo>
                    <a:pt x="923" y="431"/>
                  </a:moveTo>
                  <a:lnTo>
                    <a:pt x="925" y="431"/>
                  </a:lnTo>
                  <a:lnTo>
                    <a:pt x="925" y="430"/>
                  </a:lnTo>
                  <a:lnTo>
                    <a:pt x="923" y="430"/>
                  </a:lnTo>
                  <a:lnTo>
                    <a:pt x="923" y="431"/>
                  </a:lnTo>
                  <a:moveTo>
                    <a:pt x="1160" y="424"/>
                  </a:moveTo>
                  <a:lnTo>
                    <a:pt x="1160" y="425"/>
                  </a:lnTo>
                  <a:lnTo>
                    <a:pt x="1163" y="425"/>
                  </a:lnTo>
                  <a:lnTo>
                    <a:pt x="1166" y="425"/>
                  </a:lnTo>
                  <a:lnTo>
                    <a:pt x="1167" y="425"/>
                  </a:lnTo>
                  <a:lnTo>
                    <a:pt x="1167" y="427"/>
                  </a:lnTo>
                  <a:lnTo>
                    <a:pt x="1166" y="427"/>
                  </a:lnTo>
                  <a:lnTo>
                    <a:pt x="1166" y="425"/>
                  </a:lnTo>
                  <a:lnTo>
                    <a:pt x="1161" y="427"/>
                  </a:lnTo>
                  <a:lnTo>
                    <a:pt x="1161" y="428"/>
                  </a:lnTo>
                  <a:lnTo>
                    <a:pt x="1161" y="430"/>
                  </a:lnTo>
                  <a:lnTo>
                    <a:pt x="1161" y="431"/>
                  </a:lnTo>
                  <a:lnTo>
                    <a:pt x="1161" y="433"/>
                  </a:lnTo>
                  <a:lnTo>
                    <a:pt x="1161" y="434"/>
                  </a:lnTo>
                  <a:lnTo>
                    <a:pt x="1163" y="434"/>
                  </a:lnTo>
                  <a:lnTo>
                    <a:pt x="1164" y="434"/>
                  </a:lnTo>
                  <a:lnTo>
                    <a:pt x="1164" y="436"/>
                  </a:lnTo>
                  <a:lnTo>
                    <a:pt x="1164" y="437"/>
                  </a:lnTo>
                  <a:lnTo>
                    <a:pt x="1166" y="437"/>
                  </a:lnTo>
                  <a:lnTo>
                    <a:pt x="1167" y="439"/>
                  </a:lnTo>
                  <a:lnTo>
                    <a:pt x="1169" y="440"/>
                  </a:lnTo>
                  <a:lnTo>
                    <a:pt x="1170" y="440"/>
                  </a:lnTo>
                  <a:lnTo>
                    <a:pt x="1170" y="442"/>
                  </a:lnTo>
                  <a:lnTo>
                    <a:pt x="1172" y="442"/>
                  </a:lnTo>
                  <a:lnTo>
                    <a:pt x="1173" y="443"/>
                  </a:lnTo>
                  <a:lnTo>
                    <a:pt x="1174" y="443"/>
                  </a:lnTo>
                  <a:lnTo>
                    <a:pt x="1176" y="445"/>
                  </a:lnTo>
                  <a:lnTo>
                    <a:pt x="1177" y="445"/>
                  </a:lnTo>
                  <a:lnTo>
                    <a:pt x="1177" y="443"/>
                  </a:lnTo>
                  <a:lnTo>
                    <a:pt x="1177" y="442"/>
                  </a:lnTo>
                  <a:lnTo>
                    <a:pt x="1177" y="442"/>
                  </a:lnTo>
                  <a:lnTo>
                    <a:pt x="1176" y="442"/>
                  </a:lnTo>
                  <a:lnTo>
                    <a:pt x="1176" y="440"/>
                  </a:lnTo>
                  <a:lnTo>
                    <a:pt x="1173" y="440"/>
                  </a:lnTo>
                  <a:lnTo>
                    <a:pt x="1173" y="439"/>
                  </a:lnTo>
                  <a:lnTo>
                    <a:pt x="1173" y="437"/>
                  </a:lnTo>
                  <a:lnTo>
                    <a:pt x="1176" y="437"/>
                  </a:lnTo>
                  <a:lnTo>
                    <a:pt x="1177" y="439"/>
                  </a:lnTo>
                  <a:lnTo>
                    <a:pt x="1179" y="439"/>
                  </a:lnTo>
                  <a:lnTo>
                    <a:pt x="1179" y="437"/>
                  </a:lnTo>
                  <a:lnTo>
                    <a:pt x="1179" y="436"/>
                  </a:lnTo>
                  <a:lnTo>
                    <a:pt x="1177" y="436"/>
                  </a:lnTo>
                  <a:lnTo>
                    <a:pt x="1177" y="434"/>
                  </a:lnTo>
                  <a:lnTo>
                    <a:pt x="1176" y="434"/>
                  </a:lnTo>
                  <a:lnTo>
                    <a:pt x="1174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2" y="431"/>
                  </a:lnTo>
                  <a:lnTo>
                    <a:pt x="1172" y="430"/>
                  </a:lnTo>
                  <a:lnTo>
                    <a:pt x="1170" y="430"/>
                  </a:lnTo>
                  <a:lnTo>
                    <a:pt x="1170" y="428"/>
                  </a:lnTo>
                  <a:lnTo>
                    <a:pt x="1170" y="427"/>
                  </a:lnTo>
                  <a:lnTo>
                    <a:pt x="1169" y="427"/>
                  </a:lnTo>
                  <a:lnTo>
                    <a:pt x="1169" y="427"/>
                  </a:lnTo>
                  <a:lnTo>
                    <a:pt x="1169" y="425"/>
                  </a:lnTo>
                  <a:lnTo>
                    <a:pt x="1169" y="427"/>
                  </a:lnTo>
                  <a:lnTo>
                    <a:pt x="1170" y="425"/>
                  </a:lnTo>
                  <a:lnTo>
                    <a:pt x="1172" y="428"/>
                  </a:lnTo>
                  <a:lnTo>
                    <a:pt x="1173" y="428"/>
                  </a:lnTo>
                  <a:lnTo>
                    <a:pt x="1173" y="430"/>
                  </a:lnTo>
                  <a:lnTo>
                    <a:pt x="1173" y="431"/>
                  </a:lnTo>
                  <a:lnTo>
                    <a:pt x="1176" y="430"/>
                  </a:lnTo>
                  <a:lnTo>
                    <a:pt x="1177" y="431"/>
                  </a:lnTo>
                  <a:lnTo>
                    <a:pt x="1179" y="431"/>
                  </a:lnTo>
                  <a:lnTo>
                    <a:pt x="1179" y="430"/>
                  </a:lnTo>
                  <a:lnTo>
                    <a:pt x="1179" y="428"/>
                  </a:lnTo>
                  <a:lnTo>
                    <a:pt x="1177" y="428"/>
                  </a:lnTo>
                  <a:lnTo>
                    <a:pt x="1177" y="427"/>
                  </a:lnTo>
                  <a:lnTo>
                    <a:pt x="1179" y="427"/>
                  </a:lnTo>
                  <a:lnTo>
                    <a:pt x="1179" y="425"/>
                  </a:lnTo>
                  <a:lnTo>
                    <a:pt x="1179" y="424"/>
                  </a:lnTo>
                  <a:lnTo>
                    <a:pt x="1177" y="424"/>
                  </a:lnTo>
                  <a:lnTo>
                    <a:pt x="1177" y="425"/>
                  </a:lnTo>
                  <a:lnTo>
                    <a:pt x="1176" y="424"/>
                  </a:lnTo>
                  <a:lnTo>
                    <a:pt x="1173" y="422"/>
                  </a:lnTo>
                  <a:lnTo>
                    <a:pt x="1172" y="422"/>
                  </a:lnTo>
                  <a:lnTo>
                    <a:pt x="1169" y="421"/>
                  </a:lnTo>
                  <a:lnTo>
                    <a:pt x="1169" y="422"/>
                  </a:lnTo>
                  <a:lnTo>
                    <a:pt x="1167" y="422"/>
                  </a:lnTo>
                  <a:lnTo>
                    <a:pt x="1166" y="422"/>
                  </a:lnTo>
                  <a:lnTo>
                    <a:pt x="1163" y="422"/>
                  </a:lnTo>
                  <a:lnTo>
                    <a:pt x="1161" y="422"/>
                  </a:lnTo>
                  <a:lnTo>
                    <a:pt x="1160" y="422"/>
                  </a:lnTo>
                  <a:lnTo>
                    <a:pt x="1160" y="424"/>
                  </a:lnTo>
                  <a:moveTo>
                    <a:pt x="1931" y="430"/>
                  </a:moveTo>
                  <a:lnTo>
                    <a:pt x="1932" y="430"/>
                  </a:lnTo>
                  <a:lnTo>
                    <a:pt x="1935" y="431"/>
                  </a:lnTo>
                  <a:lnTo>
                    <a:pt x="1936" y="430"/>
                  </a:lnTo>
                  <a:lnTo>
                    <a:pt x="1936" y="428"/>
                  </a:lnTo>
                  <a:lnTo>
                    <a:pt x="1936" y="427"/>
                  </a:lnTo>
                  <a:lnTo>
                    <a:pt x="1936" y="425"/>
                  </a:lnTo>
                  <a:lnTo>
                    <a:pt x="1935" y="424"/>
                  </a:lnTo>
                  <a:lnTo>
                    <a:pt x="1935" y="422"/>
                  </a:lnTo>
                  <a:lnTo>
                    <a:pt x="1935" y="421"/>
                  </a:lnTo>
                  <a:lnTo>
                    <a:pt x="1934" y="421"/>
                  </a:lnTo>
                  <a:lnTo>
                    <a:pt x="1931" y="422"/>
                  </a:lnTo>
                  <a:lnTo>
                    <a:pt x="1929" y="425"/>
                  </a:lnTo>
                  <a:lnTo>
                    <a:pt x="1929" y="427"/>
                  </a:lnTo>
                  <a:lnTo>
                    <a:pt x="1929" y="428"/>
                  </a:lnTo>
                  <a:lnTo>
                    <a:pt x="1931" y="428"/>
                  </a:lnTo>
                  <a:lnTo>
                    <a:pt x="1931" y="430"/>
                  </a:lnTo>
                  <a:moveTo>
                    <a:pt x="760" y="406"/>
                  </a:moveTo>
                  <a:lnTo>
                    <a:pt x="758" y="406"/>
                  </a:lnTo>
                  <a:lnTo>
                    <a:pt x="755" y="406"/>
                  </a:lnTo>
                  <a:lnTo>
                    <a:pt x="754" y="406"/>
                  </a:lnTo>
                  <a:lnTo>
                    <a:pt x="754" y="406"/>
                  </a:lnTo>
                  <a:lnTo>
                    <a:pt x="751" y="406"/>
                  </a:lnTo>
                  <a:lnTo>
                    <a:pt x="749" y="406"/>
                  </a:lnTo>
                  <a:lnTo>
                    <a:pt x="746" y="405"/>
                  </a:lnTo>
                  <a:lnTo>
                    <a:pt x="745" y="405"/>
                  </a:lnTo>
                  <a:lnTo>
                    <a:pt x="743" y="403"/>
                  </a:lnTo>
                  <a:lnTo>
                    <a:pt x="742" y="403"/>
                  </a:lnTo>
                  <a:lnTo>
                    <a:pt x="742" y="403"/>
                  </a:lnTo>
                  <a:lnTo>
                    <a:pt x="740" y="403"/>
                  </a:lnTo>
                  <a:lnTo>
                    <a:pt x="740" y="405"/>
                  </a:lnTo>
                  <a:lnTo>
                    <a:pt x="740" y="406"/>
                  </a:lnTo>
                  <a:lnTo>
                    <a:pt x="740" y="406"/>
                  </a:lnTo>
                  <a:lnTo>
                    <a:pt x="740" y="408"/>
                  </a:lnTo>
                  <a:lnTo>
                    <a:pt x="740" y="409"/>
                  </a:lnTo>
                  <a:lnTo>
                    <a:pt x="742" y="409"/>
                  </a:lnTo>
                  <a:lnTo>
                    <a:pt x="742" y="411"/>
                  </a:lnTo>
                  <a:lnTo>
                    <a:pt x="740" y="409"/>
                  </a:lnTo>
                  <a:lnTo>
                    <a:pt x="740" y="411"/>
                  </a:lnTo>
                  <a:lnTo>
                    <a:pt x="740" y="412"/>
                  </a:lnTo>
                  <a:lnTo>
                    <a:pt x="740" y="414"/>
                  </a:lnTo>
                  <a:lnTo>
                    <a:pt x="740" y="415"/>
                  </a:lnTo>
                  <a:lnTo>
                    <a:pt x="742" y="415"/>
                  </a:lnTo>
                  <a:lnTo>
                    <a:pt x="742" y="417"/>
                  </a:lnTo>
                  <a:lnTo>
                    <a:pt x="743" y="417"/>
                  </a:lnTo>
                  <a:lnTo>
                    <a:pt x="745" y="417"/>
                  </a:lnTo>
                  <a:lnTo>
                    <a:pt x="745" y="418"/>
                  </a:lnTo>
                  <a:lnTo>
                    <a:pt x="745" y="420"/>
                  </a:lnTo>
                  <a:lnTo>
                    <a:pt x="745" y="421"/>
                  </a:lnTo>
                  <a:lnTo>
                    <a:pt x="745" y="422"/>
                  </a:lnTo>
                  <a:lnTo>
                    <a:pt x="745" y="424"/>
                  </a:lnTo>
                  <a:lnTo>
                    <a:pt x="745" y="425"/>
                  </a:lnTo>
                  <a:lnTo>
                    <a:pt x="746" y="425"/>
                  </a:lnTo>
                  <a:lnTo>
                    <a:pt x="746" y="427"/>
                  </a:lnTo>
                  <a:lnTo>
                    <a:pt x="748" y="427"/>
                  </a:lnTo>
                  <a:lnTo>
                    <a:pt x="749" y="430"/>
                  </a:lnTo>
                  <a:lnTo>
                    <a:pt x="751" y="430"/>
                  </a:lnTo>
                  <a:lnTo>
                    <a:pt x="752" y="430"/>
                  </a:lnTo>
                  <a:lnTo>
                    <a:pt x="754" y="428"/>
                  </a:lnTo>
                  <a:lnTo>
                    <a:pt x="755" y="428"/>
                  </a:lnTo>
                  <a:lnTo>
                    <a:pt x="755" y="427"/>
                  </a:lnTo>
                  <a:lnTo>
                    <a:pt x="757" y="427"/>
                  </a:lnTo>
                  <a:lnTo>
                    <a:pt x="760" y="425"/>
                  </a:lnTo>
                  <a:lnTo>
                    <a:pt x="761" y="425"/>
                  </a:lnTo>
                  <a:lnTo>
                    <a:pt x="764" y="425"/>
                  </a:lnTo>
                  <a:lnTo>
                    <a:pt x="765" y="425"/>
                  </a:lnTo>
                  <a:lnTo>
                    <a:pt x="767" y="427"/>
                  </a:lnTo>
                  <a:lnTo>
                    <a:pt x="768" y="427"/>
                  </a:lnTo>
                  <a:lnTo>
                    <a:pt x="770" y="427"/>
                  </a:lnTo>
                  <a:lnTo>
                    <a:pt x="771" y="427"/>
                  </a:lnTo>
                  <a:lnTo>
                    <a:pt x="774" y="428"/>
                  </a:lnTo>
                  <a:lnTo>
                    <a:pt x="776" y="427"/>
                  </a:lnTo>
                  <a:lnTo>
                    <a:pt x="776" y="425"/>
                  </a:lnTo>
                  <a:lnTo>
                    <a:pt x="776" y="424"/>
                  </a:lnTo>
                  <a:lnTo>
                    <a:pt x="774" y="424"/>
                  </a:lnTo>
                  <a:lnTo>
                    <a:pt x="774" y="422"/>
                  </a:lnTo>
                  <a:lnTo>
                    <a:pt x="774" y="421"/>
                  </a:lnTo>
                  <a:lnTo>
                    <a:pt x="774" y="420"/>
                  </a:lnTo>
                  <a:lnTo>
                    <a:pt x="773" y="420"/>
                  </a:lnTo>
                  <a:lnTo>
                    <a:pt x="771" y="418"/>
                  </a:lnTo>
                  <a:lnTo>
                    <a:pt x="773" y="418"/>
                  </a:lnTo>
                  <a:lnTo>
                    <a:pt x="773" y="417"/>
                  </a:lnTo>
                  <a:lnTo>
                    <a:pt x="771" y="417"/>
                  </a:lnTo>
                  <a:lnTo>
                    <a:pt x="771" y="415"/>
                  </a:lnTo>
                  <a:lnTo>
                    <a:pt x="771" y="414"/>
                  </a:lnTo>
                  <a:lnTo>
                    <a:pt x="770" y="414"/>
                  </a:lnTo>
                  <a:lnTo>
                    <a:pt x="768" y="414"/>
                  </a:lnTo>
                  <a:lnTo>
                    <a:pt x="768" y="412"/>
                  </a:lnTo>
                  <a:lnTo>
                    <a:pt x="768" y="411"/>
                  </a:lnTo>
                  <a:lnTo>
                    <a:pt x="768" y="409"/>
                  </a:lnTo>
                  <a:lnTo>
                    <a:pt x="767" y="409"/>
                  </a:lnTo>
                  <a:lnTo>
                    <a:pt x="765" y="408"/>
                  </a:lnTo>
                  <a:lnTo>
                    <a:pt x="762" y="406"/>
                  </a:lnTo>
                  <a:lnTo>
                    <a:pt x="761" y="406"/>
                  </a:lnTo>
                  <a:lnTo>
                    <a:pt x="761" y="406"/>
                  </a:lnTo>
                  <a:lnTo>
                    <a:pt x="760" y="406"/>
                  </a:lnTo>
                  <a:moveTo>
                    <a:pt x="928" y="422"/>
                  </a:moveTo>
                  <a:lnTo>
                    <a:pt x="926" y="422"/>
                  </a:lnTo>
                  <a:lnTo>
                    <a:pt x="928" y="424"/>
                  </a:lnTo>
                  <a:lnTo>
                    <a:pt x="929" y="424"/>
                  </a:lnTo>
                  <a:lnTo>
                    <a:pt x="929" y="425"/>
                  </a:lnTo>
                  <a:lnTo>
                    <a:pt x="931" y="425"/>
                  </a:lnTo>
                  <a:lnTo>
                    <a:pt x="932" y="424"/>
                  </a:lnTo>
                  <a:lnTo>
                    <a:pt x="931" y="422"/>
                  </a:lnTo>
                  <a:lnTo>
                    <a:pt x="928" y="421"/>
                  </a:lnTo>
                  <a:lnTo>
                    <a:pt x="928" y="422"/>
                  </a:lnTo>
                  <a:moveTo>
                    <a:pt x="622" y="422"/>
                  </a:moveTo>
                  <a:lnTo>
                    <a:pt x="624" y="421"/>
                  </a:lnTo>
                  <a:lnTo>
                    <a:pt x="622" y="421"/>
                  </a:lnTo>
                  <a:lnTo>
                    <a:pt x="622" y="420"/>
                  </a:lnTo>
                  <a:lnTo>
                    <a:pt x="622" y="418"/>
                  </a:lnTo>
                  <a:lnTo>
                    <a:pt x="621" y="418"/>
                  </a:lnTo>
                  <a:lnTo>
                    <a:pt x="619" y="418"/>
                  </a:lnTo>
                  <a:lnTo>
                    <a:pt x="619" y="420"/>
                  </a:lnTo>
                  <a:lnTo>
                    <a:pt x="619" y="421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5"/>
                  </a:lnTo>
                  <a:lnTo>
                    <a:pt x="621" y="425"/>
                  </a:lnTo>
                  <a:lnTo>
                    <a:pt x="622" y="424"/>
                  </a:lnTo>
                  <a:lnTo>
                    <a:pt x="622" y="422"/>
                  </a:lnTo>
                  <a:moveTo>
                    <a:pt x="1866" y="421"/>
                  </a:moveTo>
                  <a:lnTo>
                    <a:pt x="1867" y="421"/>
                  </a:lnTo>
                  <a:lnTo>
                    <a:pt x="1867" y="422"/>
                  </a:lnTo>
                  <a:lnTo>
                    <a:pt x="1869" y="421"/>
                  </a:lnTo>
                  <a:lnTo>
                    <a:pt x="1870" y="420"/>
                  </a:lnTo>
                  <a:lnTo>
                    <a:pt x="1873" y="420"/>
                  </a:lnTo>
                  <a:lnTo>
                    <a:pt x="1874" y="420"/>
                  </a:lnTo>
                  <a:lnTo>
                    <a:pt x="1874" y="418"/>
                  </a:lnTo>
                  <a:lnTo>
                    <a:pt x="1876" y="418"/>
                  </a:lnTo>
                  <a:lnTo>
                    <a:pt x="1876" y="420"/>
                  </a:lnTo>
                  <a:lnTo>
                    <a:pt x="1877" y="421"/>
                  </a:lnTo>
                  <a:lnTo>
                    <a:pt x="1877" y="422"/>
                  </a:lnTo>
                  <a:lnTo>
                    <a:pt x="1877" y="420"/>
                  </a:lnTo>
                  <a:lnTo>
                    <a:pt x="1877" y="418"/>
                  </a:lnTo>
                  <a:lnTo>
                    <a:pt x="1877" y="417"/>
                  </a:lnTo>
                  <a:lnTo>
                    <a:pt x="1877" y="415"/>
                  </a:lnTo>
                  <a:lnTo>
                    <a:pt x="1876" y="414"/>
                  </a:lnTo>
                  <a:lnTo>
                    <a:pt x="1876" y="415"/>
                  </a:lnTo>
                  <a:lnTo>
                    <a:pt x="1874" y="415"/>
                  </a:lnTo>
                  <a:lnTo>
                    <a:pt x="1873" y="415"/>
                  </a:lnTo>
                  <a:lnTo>
                    <a:pt x="1873" y="414"/>
                  </a:lnTo>
                  <a:lnTo>
                    <a:pt x="1873" y="412"/>
                  </a:lnTo>
                  <a:lnTo>
                    <a:pt x="1873" y="411"/>
                  </a:lnTo>
                  <a:lnTo>
                    <a:pt x="1874" y="411"/>
                  </a:lnTo>
                  <a:lnTo>
                    <a:pt x="1873" y="409"/>
                  </a:lnTo>
                  <a:lnTo>
                    <a:pt x="1870" y="409"/>
                  </a:lnTo>
                  <a:lnTo>
                    <a:pt x="1869" y="411"/>
                  </a:lnTo>
                  <a:lnTo>
                    <a:pt x="1869" y="409"/>
                  </a:lnTo>
                  <a:lnTo>
                    <a:pt x="1864" y="412"/>
                  </a:lnTo>
                  <a:lnTo>
                    <a:pt x="1866" y="414"/>
                  </a:lnTo>
                  <a:lnTo>
                    <a:pt x="1866" y="415"/>
                  </a:lnTo>
                  <a:lnTo>
                    <a:pt x="1866" y="417"/>
                  </a:lnTo>
                  <a:lnTo>
                    <a:pt x="1866" y="418"/>
                  </a:lnTo>
                  <a:lnTo>
                    <a:pt x="1864" y="420"/>
                  </a:lnTo>
                  <a:lnTo>
                    <a:pt x="1864" y="421"/>
                  </a:lnTo>
                  <a:lnTo>
                    <a:pt x="1864" y="422"/>
                  </a:lnTo>
                  <a:lnTo>
                    <a:pt x="1866" y="422"/>
                  </a:lnTo>
                  <a:lnTo>
                    <a:pt x="1866" y="421"/>
                  </a:lnTo>
                  <a:moveTo>
                    <a:pt x="557" y="427"/>
                  </a:moveTo>
                  <a:lnTo>
                    <a:pt x="559" y="427"/>
                  </a:lnTo>
                  <a:lnTo>
                    <a:pt x="559" y="425"/>
                  </a:lnTo>
                  <a:lnTo>
                    <a:pt x="557" y="424"/>
                  </a:lnTo>
                  <a:lnTo>
                    <a:pt x="557" y="425"/>
                  </a:lnTo>
                  <a:lnTo>
                    <a:pt x="557" y="427"/>
                  </a:lnTo>
                  <a:moveTo>
                    <a:pt x="559" y="424"/>
                  </a:moveTo>
                  <a:lnTo>
                    <a:pt x="560" y="424"/>
                  </a:lnTo>
                  <a:lnTo>
                    <a:pt x="560" y="422"/>
                  </a:lnTo>
                  <a:lnTo>
                    <a:pt x="560" y="421"/>
                  </a:lnTo>
                  <a:lnTo>
                    <a:pt x="562" y="420"/>
                  </a:lnTo>
                  <a:lnTo>
                    <a:pt x="562" y="418"/>
                  </a:lnTo>
                  <a:lnTo>
                    <a:pt x="562" y="417"/>
                  </a:lnTo>
                  <a:lnTo>
                    <a:pt x="563" y="415"/>
                  </a:lnTo>
                  <a:lnTo>
                    <a:pt x="563" y="414"/>
                  </a:lnTo>
                  <a:lnTo>
                    <a:pt x="563" y="412"/>
                  </a:lnTo>
                  <a:lnTo>
                    <a:pt x="565" y="412"/>
                  </a:lnTo>
                  <a:lnTo>
                    <a:pt x="565" y="411"/>
                  </a:lnTo>
                  <a:lnTo>
                    <a:pt x="565" y="409"/>
                  </a:lnTo>
                  <a:lnTo>
                    <a:pt x="565" y="408"/>
                  </a:lnTo>
                  <a:lnTo>
                    <a:pt x="563" y="406"/>
                  </a:lnTo>
                  <a:lnTo>
                    <a:pt x="562" y="406"/>
                  </a:lnTo>
                  <a:lnTo>
                    <a:pt x="562" y="406"/>
                  </a:lnTo>
                  <a:lnTo>
                    <a:pt x="560" y="406"/>
                  </a:lnTo>
                  <a:lnTo>
                    <a:pt x="560" y="405"/>
                  </a:lnTo>
                  <a:lnTo>
                    <a:pt x="559" y="403"/>
                  </a:lnTo>
                  <a:lnTo>
                    <a:pt x="557" y="403"/>
                  </a:lnTo>
                  <a:lnTo>
                    <a:pt x="556" y="403"/>
                  </a:lnTo>
                  <a:lnTo>
                    <a:pt x="554" y="405"/>
                  </a:lnTo>
                  <a:lnTo>
                    <a:pt x="551" y="405"/>
                  </a:lnTo>
                  <a:lnTo>
                    <a:pt x="548" y="405"/>
                  </a:lnTo>
                  <a:lnTo>
                    <a:pt x="547" y="406"/>
                  </a:lnTo>
                  <a:lnTo>
                    <a:pt x="547" y="408"/>
                  </a:lnTo>
                  <a:lnTo>
                    <a:pt x="545" y="408"/>
                  </a:lnTo>
                  <a:lnTo>
                    <a:pt x="545" y="409"/>
                  </a:lnTo>
                  <a:lnTo>
                    <a:pt x="544" y="409"/>
                  </a:lnTo>
                  <a:lnTo>
                    <a:pt x="545" y="411"/>
                  </a:lnTo>
                  <a:lnTo>
                    <a:pt x="547" y="411"/>
                  </a:lnTo>
                  <a:lnTo>
                    <a:pt x="548" y="412"/>
                  </a:lnTo>
                  <a:lnTo>
                    <a:pt x="550" y="412"/>
                  </a:lnTo>
                  <a:lnTo>
                    <a:pt x="550" y="414"/>
                  </a:lnTo>
                  <a:lnTo>
                    <a:pt x="551" y="415"/>
                  </a:lnTo>
                  <a:lnTo>
                    <a:pt x="551" y="417"/>
                  </a:lnTo>
                  <a:lnTo>
                    <a:pt x="553" y="417"/>
                  </a:lnTo>
                  <a:lnTo>
                    <a:pt x="553" y="418"/>
                  </a:lnTo>
                  <a:lnTo>
                    <a:pt x="553" y="420"/>
                  </a:lnTo>
                  <a:lnTo>
                    <a:pt x="554" y="420"/>
                  </a:lnTo>
                  <a:lnTo>
                    <a:pt x="554" y="421"/>
                  </a:lnTo>
                  <a:lnTo>
                    <a:pt x="557" y="424"/>
                  </a:lnTo>
                  <a:lnTo>
                    <a:pt x="559" y="424"/>
                  </a:lnTo>
                  <a:moveTo>
                    <a:pt x="1911" y="417"/>
                  </a:moveTo>
                  <a:lnTo>
                    <a:pt x="1911" y="418"/>
                  </a:lnTo>
                  <a:lnTo>
                    <a:pt x="1913" y="420"/>
                  </a:lnTo>
                  <a:lnTo>
                    <a:pt x="1913" y="420"/>
                  </a:lnTo>
                  <a:lnTo>
                    <a:pt x="1914" y="420"/>
                  </a:lnTo>
                  <a:lnTo>
                    <a:pt x="1914" y="418"/>
                  </a:lnTo>
                  <a:lnTo>
                    <a:pt x="1913" y="418"/>
                  </a:lnTo>
                  <a:lnTo>
                    <a:pt x="1911" y="417"/>
                  </a:lnTo>
                  <a:moveTo>
                    <a:pt x="2387" y="411"/>
                  </a:moveTo>
                  <a:lnTo>
                    <a:pt x="2385" y="411"/>
                  </a:lnTo>
                  <a:lnTo>
                    <a:pt x="2384" y="412"/>
                  </a:lnTo>
                  <a:lnTo>
                    <a:pt x="2385" y="414"/>
                  </a:lnTo>
                  <a:lnTo>
                    <a:pt x="2388" y="414"/>
                  </a:lnTo>
                  <a:lnTo>
                    <a:pt x="2388" y="412"/>
                  </a:lnTo>
                  <a:lnTo>
                    <a:pt x="2390" y="412"/>
                  </a:lnTo>
                  <a:lnTo>
                    <a:pt x="2393" y="412"/>
                  </a:lnTo>
                  <a:lnTo>
                    <a:pt x="2394" y="414"/>
                  </a:lnTo>
                  <a:lnTo>
                    <a:pt x="2397" y="414"/>
                  </a:lnTo>
                  <a:lnTo>
                    <a:pt x="2399" y="415"/>
                  </a:lnTo>
                  <a:lnTo>
                    <a:pt x="2400" y="415"/>
                  </a:lnTo>
                  <a:lnTo>
                    <a:pt x="2403" y="417"/>
                  </a:lnTo>
                  <a:lnTo>
                    <a:pt x="2405" y="417"/>
                  </a:lnTo>
                  <a:lnTo>
                    <a:pt x="2406" y="417"/>
                  </a:lnTo>
                  <a:lnTo>
                    <a:pt x="2408" y="417"/>
                  </a:lnTo>
                  <a:lnTo>
                    <a:pt x="2409" y="418"/>
                  </a:lnTo>
                  <a:lnTo>
                    <a:pt x="2412" y="418"/>
                  </a:lnTo>
                  <a:lnTo>
                    <a:pt x="2412" y="417"/>
                  </a:lnTo>
                  <a:lnTo>
                    <a:pt x="2412" y="415"/>
                  </a:lnTo>
                  <a:lnTo>
                    <a:pt x="2412" y="414"/>
                  </a:lnTo>
                  <a:lnTo>
                    <a:pt x="2412" y="412"/>
                  </a:lnTo>
                  <a:lnTo>
                    <a:pt x="2412" y="411"/>
                  </a:lnTo>
                  <a:lnTo>
                    <a:pt x="2412" y="409"/>
                  </a:lnTo>
                  <a:lnTo>
                    <a:pt x="2412" y="408"/>
                  </a:lnTo>
                  <a:lnTo>
                    <a:pt x="2409" y="406"/>
                  </a:lnTo>
                  <a:lnTo>
                    <a:pt x="2409" y="406"/>
                  </a:lnTo>
                  <a:lnTo>
                    <a:pt x="2409" y="405"/>
                  </a:lnTo>
                  <a:lnTo>
                    <a:pt x="2406" y="402"/>
                  </a:lnTo>
                  <a:lnTo>
                    <a:pt x="2405" y="400"/>
                  </a:lnTo>
                  <a:lnTo>
                    <a:pt x="2402" y="399"/>
                  </a:lnTo>
                  <a:lnTo>
                    <a:pt x="2399" y="400"/>
                  </a:lnTo>
                  <a:lnTo>
                    <a:pt x="2397" y="400"/>
                  </a:lnTo>
                  <a:lnTo>
                    <a:pt x="2396" y="400"/>
                  </a:lnTo>
                  <a:lnTo>
                    <a:pt x="2394" y="402"/>
                  </a:lnTo>
                  <a:lnTo>
                    <a:pt x="2393" y="403"/>
                  </a:lnTo>
                  <a:lnTo>
                    <a:pt x="2393" y="405"/>
                  </a:lnTo>
                  <a:lnTo>
                    <a:pt x="2393" y="406"/>
                  </a:lnTo>
                  <a:lnTo>
                    <a:pt x="2391" y="406"/>
                  </a:lnTo>
                  <a:lnTo>
                    <a:pt x="2391" y="408"/>
                  </a:lnTo>
                  <a:lnTo>
                    <a:pt x="2390" y="409"/>
                  </a:lnTo>
                  <a:lnTo>
                    <a:pt x="2388" y="411"/>
                  </a:lnTo>
                  <a:lnTo>
                    <a:pt x="2387" y="411"/>
                  </a:lnTo>
                  <a:moveTo>
                    <a:pt x="622" y="440"/>
                  </a:moveTo>
                  <a:lnTo>
                    <a:pt x="621" y="440"/>
                  </a:lnTo>
                  <a:lnTo>
                    <a:pt x="622" y="442"/>
                  </a:lnTo>
                  <a:lnTo>
                    <a:pt x="622" y="442"/>
                  </a:lnTo>
                  <a:lnTo>
                    <a:pt x="624" y="442"/>
                  </a:lnTo>
                  <a:lnTo>
                    <a:pt x="624" y="443"/>
                  </a:lnTo>
                  <a:lnTo>
                    <a:pt x="624" y="445"/>
                  </a:lnTo>
                  <a:lnTo>
                    <a:pt x="621" y="446"/>
                  </a:lnTo>
                  <a:lnTo>
                    <a:pt x="622" y="446"/>
                  </a:lnTo>
                  <a:lnTo>
                    <a:pt x="624" y="446"/>
                  </a:lnTo>
                  <a:lnTo>
                    <a:pt x="624" y="448"/>
                  </a:lnTo>
                  <a:lnTo>
                    <a:pt x="624" y="449"/>
                  </a:lnTo>
                  <a:lnTo>
                    <a:pt x="624" y="452"/>
                  </a:lnTo>
                  <a:lnTo>
                    <a:pt x="622" y="452"/>
                  </a:lnTo>
                  <a:lnTo>
                    <a:pt x="622" y="451"/>
                  </a:lnTo>
                  <a:lnTo>
                    <a:pt x="621" y="451"/>
                  </a:lnTo>
                  <a:lnTo>
                    <a:pt x="621" y="452"/>
                  </a:lnTo>
                  <a:lnTo>
                    <a:pt x="619" y="452"/>
                  </a:lnTo>
                  <a:lnTo>
                    <a:pt x="619" y="453"/>
                  </a:lnTo>
                  <a:lnTo>
                    <a:pt x="619" y="455"/>
                  </a:lnTo>
                  <a:lnTo>
                    <a:pt x="618" y="455"/>
                  </a:lnTo>
                  <a:lnTo>
                    <a:pt x="618" y="456"/>
                  </a:lnTo>
                  <a:lnTo>
                    <a:pt x="616" y="456"/>
                  </a:lnTo>
                  <a:lnTo>
                    <a:pt x="615" y="456"/>
                  </a:lnTo>
                  <a:lnTo>
                    <a:pt x="613" y="456"/>
                  </a:lnTo>
                  <a:lnTo>
                    <a:pt x="612" y="456"/>
                  </a:lnTo>
                  <a:lnTo>
                    <a:pt x="610" y="456"/>
                  </a:lnTo>
                  <a:lnTo>
                    <a:pt x="610" y="455"/>
                  </a:lnTo>
                  <a:lnTo>
                    <a:pt x="609" y="455"/>
                  </a:lnTo>
                  <a:lnTo>
                    <a:pt x="609" y="456"/>
                  </a:lnTo>
                  <a:lnTo>
                    <a:pt x="610" y="456"/>
                  </a:lnTo>
                  <a:lnTo>
                    <a:pt x="610" y="458"/>
                  </a:lnTo>
                  <a:lnTo>
                    <a:pt x="610" y="459"/>
                  </a:lnTo>
                  <a:lnTo>
                    <a:pt x="610" y="461"/>
                  </a:lnTo>
                  <a:lnTo>
                    <a:pt x="610" y="462"/>
                  </a:lnTo>
                  <a:lnTo>
                    <a:pt x="609" y="462"/>
                  </a:lnTo>
                  <a:lnTo>
                    <a:pt x="609" y="464"/>
                  </a:lnTo>
                  <a:lnTo>
                    <a:pt x="607" y="464"/>
                  </a:lnTo>
                  <a:lnTo>
                    <a:pt x="607" y="465"/>
                  </a:lnTo>
                  <a:lnTo>
                    <a:pt x="606" y="465"/>
                  </a:lnTo>
                  <a:lnTo>
                    <a:pt x="606" y="464"/>
                  </a:lnTo>
                  <a:lnTo>
                    <a:pt x="604" y="462"/>
                  </a:lnTo>
                  <a:lnTo>
                    <a:pt x="603" y="464"/>
                  </a:lnTo>
                  <a:lnTo>
                    <a:pt x="601" y="464"/>
                  </a:lnTo>
                  <a:lnTo>
                    <a:pt x="601" y="462"/>
                  </a:lnTo>
                  <a:lnTo>
                    <a:pt x="601" y="461"/>
                  </a:lnTo>
                  <a:lnTo>
                    <a:pt x="601" y="459"/>
                  </a:lnTo>
                  <a:lnTo>
                    <a:pt x="601" y="458"/>
                  </a:lnTo>
                  <a:lnTo>
                    <a:pt x="600" y="456"/>
                  </a:lnTo>
                  <a:lnTo>
                    <a:pt x="600" y="455"/>
                  </a:lnTo>
                  <a:lnTo>
                    <a:pt x="600" y="455"/>
                  </a:lnTo>
                  <a:lnTo>
                    <a:pt x="600" y="453"/>
                  </a:lnTo>
                  <a:lnTo>
                    <a:pt x="600" y="452"/>
                  </a:lnTo>
                  <a:lnTo>
                    <a:pt x="599" y="452"/>
                  </a:lnTo>
                  <a:lnTo>
                    <a:pt x="599" y="451"/>
                  </a:lnTo>
                  <a:lnTo>
                    <a:pt x="597" y="451"/>
                  </a:lnTo>
                  <a:lnTo>
                    <a:pt x="597" y="449"/>
                  </a:lnTo>
                  <a:lnTo>
                    <a:pt x="596" y="449"/>
                  </a:lnTo>
                  <a:lnTo>
                    <a:pt x="596" y="448"/>
                  </a:lnTo>
                  <a:lnTo>
                    <a:pt x="596" y="446"/>
                  </a:lnTo>
                  <a:lnTo>
                    <a:pt x="594" y="446"/>
                  </a:lnTo>
                  <a:lnTo>
                    <a:pt x="594" y="445"/>
                  </a:lnTo>
                  <a:lnTo>
                    <a:pt x="594" y="443"/>
                  </a:lnTo>
                  <a:lnTo>
                    <a:pt x="593" y="443"/>
                  </a:lnTo>
                  <a:lnTo>
                    <a:pt x="591" y="442"/>
                  </a:lnTo>
                  <a:lnTo>
                    <a:pt x="591" y="443"/>
                  </a:lnTo>
                  <a:lnTo>
                    <a:pt x="590" y="443"/>
                  </a:lnTo>
                  <a:lnTo>
                    <a:pt x="590" y="442"/>
                  </a:lnTo>
                  <a:lnTo>
                    <a:pt x="590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7" y="442"/>
                  </a:lnTo>
                  <a:lnTo>
                    <a:pt x="585" y="442"/>
                  </a:lnTo>
                  <a:lnTo>
                    <a:pt x="584" y="442"/>
                  </a:lnTo>
                  <a:lnTo>
                    <a:pt x="584" y="440"/>
                  </a:lnTo>
                  <a:lnTo>
                    <a:pt x="584" y="439"/>
                  </a:lnTo>
                  <a:lnTo>
                    <a:pt x="582" y="439"/>
                  </a:lnTo>
                  <a:lnTo>
                    <a:pt x="582" y="437"/>
                  </a:lnTo>
                  <a:lnTo>
                    <a:pt x="582" y="436"/>
                  </a:lnTo>
                  <a:lnTo>
                    <a:pt x="581" y="434"/>
                  </a:lnTo>
                  <a:lnTo>
                    <a:pt x="579" y="434"/>
                  </a:lnTo>
                  <a:lnTo>
                    <a:pt x="579" y="433"/>
                  </a:lnTo>
                  <a:lnTo>
                    <a:pt x="578" y="431"/>
                  </a:lnTo>
                  <a:lnTo>
                    <a:pt x="576" y="431"/>
                  </a:lnTo>
                  <a:lnTo>
                    <a:pt x="576" y="430"/>
                  </a:lnTo>
                  <a:lnTo>
                    <a:pt x="576" y="428"/>
                  </a:lnTo>
                  <a:lnTo>
                    <a:pt x="576" y="427"/>
                  </a:lnTo>
                  <a:lnTo>
                    <a:pt x="578" y="425"/>
                  </a:lnTo>
                  <a:lnTo>
                    <a:pt x="578" y="424"/>
                  </a:lnTo>
                  <a:lnTo>
                    <a:pt x="578" y="422"/>
                  </a:lnTo>
                  <a:lnTo>
                    <a:pt x="579" y="421"/>
                  </a:lnTo>
                  <a:lnTo>
                    <a:pt x="581" y="421"/>
                  </a:lnTo>
                  <a:lnTo>
                    <a:pt x="582" y="421"/>
                  </a:lnTo>
                  <a:lnTo>
                    <a:pt x="582" y="422"/>
                  </a:lnTo>
                  <a:lnTo>
                    <a:pt x="584" y="422"/>
                  </a:lnTo>
                  <a:lnTo>
                    <a:pt x="584" y="424"/>
                  </a:lnTo>
                  <a:lnTo>
                    <a:pt x="584" y="425"/>
                  </a:lnTo>
                  <a:lnTo>
                    <a:pt x="585" y="425"/>
                  </a:lnTo>
                  <a:lnTo>
                    <a:pt x="587" y="427"/>
                  </a:lnTo>
                  <a:lnTo>
                    <a:pt x="587" y="428"/>
                  </a:lnTo>
                  <a:lnTo>
                    <a:pt x="588" y="428"/>
                  </a:lnTo>
                  <a:lnTo>
                    <a:pt x="588" y="430"/>
                  </a:lnTo>
                  <a:lnTo>
                    <a:pt x="590" y="430"/>
                  </a:lnTo>
                  <a:lnTo>
                    <a:pt x="590" y="431"/>
                  </a:lnTo>
                  <a:lnTo>
                    <a:pt x="591" y="431"/>
                  </a:lnTo>
                  <a:lnTo>
                    <a:pt x="591" y="430"/>
                  </a:lnTo>
                  <a:lnTo>
                    <a:pt x="593" y="430"/>
                  </a:lnTo>
                  <a:lnTo>
                    <a:pt x="594" y="430"/>
                  </a:lnTo>
                  <a:lnTo>
                    <a:pt x="596" y="428"/>
                  </a:lnTo>
                  <a:lnTo>
                    <a:pt x="596" y="427"/>
                  </a:lnTo>
                  <a:lnTo>
                    <a:pt x="594" y="427"/>
                  </a:lnTo>
                  <a:lnTo>
                    <a:pt x="594" y="425"/>
                  </a:lnTo>
                  <a:lnTo>
                    <a:pt x="594" y="424"/>
                  </a:lnTo>
                  <a:lnTo>
                    <a:pt x="596" y="424"/>
                  </a:lnTo>
                  <a:lnTo>
                    <a:pt x="596" y="425"/>
                  </a:lnTo>
                  <a:lnTo>
                    <a:pt x="597" y="425"/>
                  </a:lnTo>
                  <a:lnTo>
                    <a:pt x="597" y="424"/>
                  </a:lnTo>
                  <a:lnTo>
                    <a:pt x="597" y="422"/>
                  </a:lnTo>
                  <a:lnTo>
                    <a:pt x="597" y="421"/>
                  </a:lnTo>
                  <a:lnTo>
                    <a:pt x="596" y="421"/>
                  </a:lnTo>
                  <a:lnTo>
                    <a:pt x="596" y="420"/>
                  </a:lnTo>
                  <a:lnTo>
                    <a:pt x="594" y="420"/>
                  </a:lnTo>
                  <a:lnTo>
                    <a:pt x="593" y="420"/>
                  </a:lnTo>
                  <a:lnTo>
                    <a:pt x="593" y="418"/>
                  </a:lnTo>
                  <a:lnTo>
                    <a:pt x="594" y="418"/>
                  </a:lnTo>
                  <a:lnTo>
                    <a:pt x="594" y="417"/>
                  </a:lnTo>
                  <a:lnTo>
                    <a:pt x="594" y="415"/>
                  </a:lnTo>
                  <a:lnTo>
                    <a:pt x="596" y="415"/>
                  </a:lnTo>
                  <a:lnTo>
                    <a:pt x="596" y="417"/>
                  </a:lnTo>
                  <a:lnTo>
                    <a:pt x="597" y="417"/>
                  </a:lnTo>
                  <a:lnTo>
                    <a:pt x="597" y="418"/>
                  </a:lnTo>
                  <a:lnTo>
                    <a:pt x="599" y="418"/>
                  </a:lnTo>
                  <a:lnTo>
                    <a:pt x="600" y="417"/>
                  </a:lnTo>
                  <a:lnTo>
                    <a:pt x="599" y="417"/>
                  </a:lnTo>
                  <a:lnTo>
                    <a:pt x="597" y="417"/>
                  </a:lnTo>
                  <a:lnTo>
                    <a:pt x="597" y="415"/>
                  </a:lnTo>
                  <a:lnTo>
                    <a:pt x="596" y="414"/>
                  </a:lnTo>
                  <a:lnTo>
                    <a:pt x="596" y="412"/>
                  </a:lnTo>
                  <a:lnTo>
                    <a:pt x="594" y="412"/>
                  </a:lnTo>
                  <a:lnTo>
                    <a:pt x="594" y="414"/>
                  </a:lnTo>
                  <a:lnTo>
                    <a:pt x="593" y="415"/>
                  </a:lnTo>
                  <a:lnTo>
                    <a:pt x="591" y="417"/>
                  </a:lnTo>
                  <a:lnTo>
                    <a:pt x="590" y="415"/>
                  </a:lnTo>
                  <a:lnTo>
                    <a:pt x="590" y="414"/>
                  </a:lnTo>
                  <a:lnTo>
                    <a:pt x="588" y="414"/>
                  </a:lnTo>
                  <a:lnTo>
                    <a:pt x="588" y="412"/>
                  </a:lnTo>
                  <a:lnTo>
                    <a:pt x="587" y="412"/>
                  </a:lnTo>
                  <a:lnTo>
                    <a:pt x="587" y="411"/>
                  </a:lnTo>
                  <a:lnTo>
                    <a:pt x="585" y="411"/>
                  </a:lnTo>
                  <a:lnTo>
                    <a:pt x="585" y="409"/>
                  </a:lnTo>
                  <a:lnTo>
                    <a:pt x="587" y="408"/>
                  </a:lnTo>
                  <a:lnTo>
                    <a:pt x="588" y="408"/>
                  </a:lnTo>
                  <a:lnTo>
                    <a:pt x="588" y="406"/>
                  </a:lnTo>
                  <a:lnTo>
                    <a:pt x="590" y="406"/>
                  </a:lnTo>
                  <a:lnTo>
                    <a:pt x="591" y="406"/>
                  </a:lnTo>
                  <a:lnTo>
                    <a:pt x="591" y="408"/>
                  </a:lnTo>
                  <a:lnTo>
                    <a:pt x="593" y="409"/>
                  </a:lnTo>
                  <a:lnTo>
                    <a:pt x="593" y="411"/>
                  </a:lnTo>
                  <a:lnTo>
                    <a:pt x="594" y="411"/>
                  </a:lnTo>
                  <a:lnTo>
                    <a:pt x="593" y="409"/>
                  </a:lnTo>
                  <a:lnTo>
                    <a:pt x="593" y="408"/>
                  </a:lnTo>
                  <a:lnTo>
                    <a:pt x="594" y="408"/>
                  </a:lnTo>
                  <a:lnTo>
                    <a:pt x="594" y="406"/>
                  </a:lnTo>
                  <a:lnTo>
                    <a:pt x="593" y="406"/>
                  </a:lnTo>
                  <a:lnTo>
                    <a:pt x="591" y="406"/>
                  </a:lnTo>
                  <a:lnTo>
                    <a:pt x="591" y="406"/>
                  </a:lnTo>
                  <a:lnTo>
                    <a:pt x="590" y="406"/>
                  </a:lnTo>
                  <a:lnTo>
                    <a:pt x="590" y="405"/>
                  </a:lnTo>
                  <a:lnTo>
                    <a:pt x="590" y="403"/>
                  </a:lnTo>
                  <a:lnTo>
                    <a:pt x="590" y="402"/>
                  </a:lnTo>
                  <a:lnTo>
                    <a:pt x="591" y="402"/>
                  </a:lnTo>
                  <a:lnTo>
                    <a:pt x="593" y="402"/>
                  </a:lnTo>
                  <a:lnTo>
                    <a:pt x="594" y="402"/>
                  </a:lnTo>
                  <a:lnTo>
                    <a:pt x="596" y="402"/>
                  </a:lnTo>
                  <a:lnTo>
                    <a:pt x="597" y="403"/>
                  </a:lnTo>
                  <a:lnTo>
                    <a:pt x="599" y="403"/>
                  </a:lnTo>
                  <a:lnTo>
                    <a:pt x="599" y="402"/>
                  </a:lnTo>
                  <a:lnTo>
                    <a:pt x="599" y="400"/>
                  </a:lnTo>
                  <a:lnTo>
                    <a:pt x="600" y="400"/>
                  </a:lnTo>
                  <a:lnTo>
                    <a:pt x="600" y="402"/>
                  </a:lnTo>
                  <a:lnTo>
                    <a:pt x="600" y="402"/>
                  </a:lnTo>
                  <a:lnTo>
                    <a:pt x="600" y="403"/>
                  </a:lnTo>
                  <a:lnTo>
                    <a:pt x="601" y="403"/>
                  </a:lnTo>
                  <a:lnTo>
                    <a:pt x="603" y="405"/>
                  </a:lnTo>
                  <a:lnTo>
                    <a:pt x="601" y="405"/>
                  </a:lnTo>
                  <a:lnTo>
                    <a:pt x="601" y="406"/>
                  </a:lnTo>
                  <a:lnTo>
                    <a:pt x="603" y="406"/>
                  </a:lnTo>
                  <a:lnTo>
                    <a:pt x="603" y="405"/>
                  </a:lnTo>
                  <a:lnTo>
                    <a:pt x="603" y="403"/>
                  </a:lnTo>
                  <a:lnTo>
                    <a:pt x="604" y="403"/>
                  </a:lnTo>
                  <a:lnTo>
                    <a:pt x="606" y="403"/>
                  </a:lnTo>
                  <a:lnTo>
                    <a:pt x="607" y="403"/>
                  </a:lnTo>
                  <a:lnTo>
                    <a:pt x="610" y="402"/>
                  </a:lnTo>
                  <a:lnTo>
                    <a:pt x="612" y="402"/>
                  </a:lnTo>
                  <a:lnTo>
                    <a:pt x="612" y="400"/>
                  </a:lnTo>
                  <a:lnTo>
                    <a:pt x="613" y="399"/>
                  </a:lnTo>
                  <a:lnTo>
                    <a:pt x="613" y="400"/>
                  </a:lnTo>
                  <a:lnTo>
                    <a:pt x="615" y="400"/>
                  </a:lnTo>
                  <a:lnTo>
                    <a:pt x="616" y="400"/>
                  </a:lnTo>
                  <a:lnTo>
                    <a:pt x="618" y="400"/>
                  </a:lnTo>
                  <a:lnTo>
                    <a:pt x="618" y="402"/>
                  </a:lnTo>
                  <a:lnTo>
                    <a:pt x="619" y="403"/>
                  </a:lnTo>
                  <a:lnTo>
                    <a:pt x="619" y="405"/>
                  </a:lnTo>
                  <a:lnTo>
                    <a:pt x="621" y="405"/>
                  </a:lnTo>
                  <a:lnTo>
                    <a:pt x="621" y="406"/>
                  </a:lnTo>
                  <a:lnTo>
                    <a:pt x="619" y="406"/>
                  </a:lnTo>
                  <a:lnTo>
                    <a:pt x="619" y="406"/>
                  </a:lnTo>
                  <a:lnTo>
                    <a:pt x="618" y="408"/>
                  </a:lnTo>
                  <a:lnTo>
                    <a:pt x="616" y="408"/>
                  </a:lnTo>
                  <a:lnTo>
                    <a:pt x="616" y="409"/>
                  </a:lnTo>
                  <a:lnTo>
                    <a:pt x="615" y="408"/>
                  </a:lnTo>
                  <a:lnTo>
                    <a:pt x="615" y="409"/>
                  </a:lnTo>
                  <a:lnTo>
                    <a:pt x="615" y="411"/>
                  </a:lnTo>
                  <a:lnTo>
                    <a:pt x="616" y="409"/>
                  </a:lnTo>
                  <a:lnTo>
                    <a:pt x="616" y="411"/>
                  </a:lnTo>
                  <a:lnTo>
                    <a:pt x="618" y="411"/>
                  </a:lnTo>
                  <a:lnTo>
                    <a:pt x="618" y="412"/>
                  </a:lnTo>
                  <a:lnTo>
                    <a:pt x="618" y="414"/>
                  </a:lnTo>
                  <a:lnTo>
                    <a:pt x="615" y="414"/>
                  </a:lnTo>
                  <a:lnTo>
                    <a:pt x="615" y="415"/>
                  </a:lnTo>
                  <a:lnTo>
                    <a:pt x="613" y="415"/>
                  </a:lnTo>
                  <a:lnTo>
                    <a:pt x="613" y="417"/>
                  </a:lnTo>
                  <a:lnTo>
                    <a:pt x="610" y="420"/>
                  </a:lnTo>
                  <a:lnTo>
                    <a:pt x="610" y="421"/>
                  </a:lnTo>
                  <a:lnTo>
                    <a:pt x="609" y="422"/>
                  </a:lnTo>
                  <a:lnTo>
                    <a:pt x="609" y="424"/>
                  </a:lnTo>
                  <a:lnTo>
                    <a:pt x="610" y="424"/>
                  </a:lnTo>
                  <a:lnTo>
                    <a:pt x="610" y="422"/>
                  </a:lnTo>
                  <a:lnTo>
                    <a:pt x="612" y="422"/>
                  </a:lnTo>
                  <a:lnTo>
                    <a:pt x="613" y="421"/>
                  </a:lnTo>
                  <a:lnTo>
                    <a:pt x="613" y="422"/>
                  </a:lnTo>
                  <a:lnTo>
                    <a:pt x="615" y="422"/>
                  </a:lnTo>
                  <a:lnTo>
                    <a:pt x="618" y="424"/>
                  </a:lnTo>
                  <a:lnTo>
                    <a:pt x="618" y="425"/>
                  </a:lnTo>
                  <a:lnTo>
                    <a:pt x="618" y="427"/>
                  </a:lnTo>
                  <a:lnTo>
                    <a:pt x="618" y="428"/>
                  </a:lnTo>
                  <a:lnTo>
                    <a:pt x="619" y="428"/>
                  </a:lnTo>
                  <a:lnTo>
                    <a:pt x="621" y="428"/>
                  </a:lnTo>
                  <a:lnTo>
                    <a:pt x="621" y="427"/>
                  </a:lnTo>
                  <a:lnTo>
                    <a:pt x="621" y="425"/>
                  </a:lnTo>
                  <a:lnTo>
                    <a:pt x="622" y="425"/>
                  </a:lnTo>
                  <a:lnTo>
                    <a:pt x="622" y="427"/>
                  </a:lnTo>
                  <a:lnTo>
                    <a:pt x="622" y="428"/>
                  </a:lnTo>
                  <a:lnTo>
                    <a:pt x="622" y="430"/>
                  </a:lnTo>
                  <a:lnTo>
                    <a:pt x="621" y="430"/>
                  </a:lnTo>
                  <a:lnTo>
                    <a:pt x="619" y="430"/>
                  </a:lnTo>
                  <a:lnTo>
                    <a:pt x="619" y="431"/>
                  </a:lnTo>
                  <a:lnTo>
                    <a:pt x="618" y="431"/>
                  </a:lnTo>
                  <a:lnTo>
                    <a:pt x="618" y="433"/>
                  </a:lnTo>
                  <a:lnTo>
                    <a:pt x="619" y="433"/>
                  </a:lnTo>
                  <a:lnTo>
                    <a:pt x="621" y="431"/>
                  </a:lnTo>
                  <a:lnTo>
                    <a:pt x="622" y="430"/>
                  </a:lnTo>
                  <a:lnTo>
                    <a:pt x="624" y="430"/>
                  </a:lnTo>
                  <a:lnTo>
                    <a:pt x="624" y="431"/>
                  </a:lnTo>
                  <a:lnTo>
                    <a:pt x="622" y="431"/>
                  </a:lnTo>
                  <a:lnTo>
                    <a:pt x="624" y="433"/>
                  </a:lnTo>
                  <a:lnTo>
                    <a:pt x="624" y="434"/>
                  </a:lnTo>
                  <a:lnTo>
                    <a:pt x="625" y="434"/>
                  </a:lnTo>
                  <a:lnTo>
                    <a:pt x="625" y="436"/>
                  </a:lnTo>
                  <a:lnTo>
                    <a:pt x="625" y="437"/>
                  </a:lnTo>
                  <a:lnTo>
                    <a:pt x="625" y="439"/>
                  </a:lnTo>
                  <a:lnTo>
                    <a:pt x="624" y="439"/>
                  </a:lnTo>
                  <a:lnTo>
                    <a:pt x="624" y="440"/>
                  </a:lnTo>
                  <a:lnTo>
                    <a:pt x="622" y="440"/>
                  </a:lnTo>
                  <a:moveTo>
                    <a:pt x="610" y="449"/>
                  </a:moveTo>
                  <a:lnTo>
                    <a:pt x="609" y="449"/>
                  </a:lnTo>
                  <a:lnTo>
                    <a:pt x="610" y="451"/>
                  </a:lnTo>
                  <a:lnTo>
                    <a:pt x="609" y="451"/>
                  </a:lnTo>
                  <a:lnTo>
                    <a:pt x="609" y="452"/>
                  </a:lnTo>
                  <a:lnTo>
                    <a:pt x="607" y="453"/>
                  </a:lnTo>
                  <a:lnTo>
                    <a:pt x="607" y="455"/>
                  </a:lnTo>
                  <a:lnTo>
                    <a:pt x="609" y="453"/>
                  </a:lnTo>
                  <a:lnTo>
                    <a:pt x="609" y="452"/>
                  </a:lnTo>
                  <a:lnTo>
                    <a:pt x="610" y="451"/>
                  </a:lnTo>
                  <a:lnTo>
                    <a:pt x="610" y="449"/>
                  </a:lnTo>
                  <a:moveTo>
                    <a:pt x="1905" y="411"/>
                  </a:moveTo>
                  <a:lnTo>
                    <a:pt x="1904" y="411"/>
                  </a:lnTo>
                  <a:lnTo>
                    <a:pt x="1904" y="412"/>
                  </a:lnTo>
                  <a:lnTo>
                    <a:pt x="1905" y="412"/>
                  </a:lnTo>
                  <a:lnTo>
                    <a:pt x="1905" y="411"/>
                  </a:lnTo>
                  <a:moveTo>
                    <a:pt x="1907" y="411"/>
                  </a:moveTo>
                  <a:lnTo>
                    <a:pt x="1908" y="411"/>
                  </a:lnTo>
                  <a:lnTo>
                    <a:pt x="1910" y="411"/>
                  </a:lnTo>
                  <a:lnTo>
                    <a:pt x="1908" y="409"/>
                  </a:lnTo>
                  <a:lnTo>
                    <a:pt x="1910" y="409"/>
                  </a:lnTo>
                  <a:lnTo>
                    <a:pt x="1910" y="408"/>
                  </a:lnTo>
                  <a:lnTo>
                    <a:pt x="1907" y="408"/>
                  </a:lnTo>
                  <a:lnTo>
                    <a:pt x="1905" y="409"/>
                  </a:lnTo>
                  <a:lnTo>
                    <a:pt x="1905" y="411"/>
                  </a:lnTo>
                  <a:lnTo>
                    <a:pt x="1907" y="409"/>
                  </a:lnTo>
                  <a:lnTo>
                    <a:pt x="1907" y="411"/>
                  </a:lnTo>
                  <a:moveTo>
                    <a:pt x="920" y="399"/>
                  </a:moveTo>
                  <a:lnTo>
                    <a:pt x="920" y="400"/>
                  </a:lnTo>
                  <a:lnTo>
                    <a:pt x="920" y="400"/>
                  </a:lnTo>
                  <a:lnTo>
                    <a:pt x="920" y="402"/>
                  </a:lnTo>
                  <a:lnTo>
                    <a:pt x="920" y="402"/>
                  </a:lnTo>
                  <a:lnTo>
                    <a:pt x="922" y="402"/>
                  </a:lnTo>
                  <a:lnTo>
                    <a:pt x="922" y="403"/>
                  </a:lnTo>
                  <a:lnTo>
                    <a:pt x="923" y="403"/>
                  </a:lnTo>
                  <a:lnTo>
                    <a:pt x="923" y="402"/>
                  </a:lnTo>
                  <a:lnTo>
                    <a:pt x="925" y="402"/>
                  </a:lnTo>
                  <a:lnTo>
                    <a:pt x="922" y="400"/>
                  </a:lnTo>
                  <a:lnTo>
                    <a:pt x="920" y="399"/>
                  </a:lnTo>
                  <a:moveTo>
                    <a:pt x="613" y="399"/>
                  </a:moveTo>
                  <a:lnTo>
                    <a:pt x="613" y="397"/>
                  </a:lnTo>
                  <a:lnTo>
                    <a:pt x="615" y="396"/>
                  </a:lnTo>
                  <a:lnTo>
                    <a:pt x="615" y="394"/>
                  </a:lnTo>
                  <a:lnTo>
                    <a:pt x="613" y="393"/>
                  </a:lnTo>
                  <a:lnTo>
                    <a:pt x="610" y="394"/>
                  </a:lnTo>
                  <a:lnTo>
                    <a:pt x="607" y="396"/>
                  </a:lnTo>
                  <a:lnTo>
                    <a:pt x="606" y="396"/>
                  </a:lnTo>
                  <a:lnTo>
                    <a:pt x="606" y="397"/>
                  </a:lnTo>
                  <a:lnTo>
                    <a:pt x="604" y="397"/>
                  </a:lnTo>
                  <a:lnTo>
                    <a:pt x="604" y="399"/>
                  </a:lnTo>
                  <a:lnTo>
                    <a:pt x="603" y="399"/>
                  </a:lnTo>
                  <a:lnTo>
                    <a:pt x="601" y="399"/>
                  </a:lnTo>
                  <a:lnTo>
                    <a:pt x="600" y="400"/>
                  </a:lnTo>
                  <a:lnTo>
                    <a:pt x="601" y="400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6" y="402"/>
                  </a:lnTo>
                  <a:lnTo>
                    <a:pt x="606" y="400"/>
                  </a:lnTo>
                  <a:lnTo>
                    <a:pt x="607" y="402"/>
                  </a:lnTo>
                  <a:lnTo>
                    <a:pt x="609" y="402"/>
                  </a:lnTo>
                  <a:lnTo>
                    <a:pt x="610" y="400"/>
                  </a:lnTo>
                  <a:lnTo>
                    <a:pt x="612" y="400"/>
                  </a:lnTo>
                  <a:lnTo>
                    <a:pt x="612" y="399"/>
                  </a:lnTo>
                  <a:lnTo>
                    <a:pt x="613" y="399"/>
                  </a:lnTo>
                  <a:moveTo>
                    <a:pt x="1972" y="399"/>
                  </a:moveTo>
                  <a:lnTo>
                    <a:pt x="1972" y="397"/>
                  </a:lnTo>
                  <a:lnTo>
                    <a:pt x="1972" y="396"/>
                  </a:lnTo>
                  <a:lnTo>
                    <a:pt x="1970" y="396"/>
                  </a:lnTo>
                  <a:lnTo>
                    <a:pt x="1969" y="396"/>
                  </a:lnTo>
                  <a:lnTo>
                    <a:pt x="1969" y="397"/>
                  </a:lnTo>
                  <a:lnTo>
                    <a:pt x="1970" y="397"/>
                  </a:lnTo>
                  <a:lnTo>
                    <a:pt x="1972" y="399"/>
                  </a:lnTo>
                  <a:moveTo>
                    <a:pt x="1965" y="396"/>
                  </a:moveTo>
                  <a:lnTo>
                    <a:pt x="1965" y="394"/>
                  </a:lnTo>
                  <a:lnTo>
                    <a:pt x="1966" y="394"/>
                  </a:lnTo>
                  <a:lnTo>
                    <a:pt x="1966" y="393"/>
                  </a:lnTo>
                  <a:lnTo>
                    <a:pt x="1963" y="393"/>
                  </a:lnTo>
                  <a:lnTo>
                    <a:pt x="1962" y="393"/>
                  </a:lnTo>
                  <a:lnTo>
                    <a:pt x="1960" y="393"/>
                  </a:lnTo>
                  <a:lnTo>
                    <a:pt x="1960" y="394"/>
                  </a:lnTo>
                  <a:lnTo>
                    <a:pt x="1962" y="394"/>
                  </a:lnTo>
                  <a:lnTo>
                    <a:pt x="1965" y="396"/>
                  </a:lnTo>
                  <a:moveTo>
                    <a:pt x="2353" y="393"/>
                  </a:moveTo>
                  <a:lnTo>
                    <a:pt x="2354" y="394"/>
                  </a:lnTo>
                  <a:lnTo>
                    <a:pt x="2354" y="396"/>
                  </a:lnTo>
                  <a:lnTo>
                    <a:pt x="2357" y="399"/>
                  </a:lnTo>
                  <a:lnTo>
                    <a:pt x="2357" y="400"/>
                  </a:lnTo>
                  <a:lnTo>
                    <a:pt x="2359" y="400"/>
                  </a:lnTo>
                  <a:lnTo>
                    <a:pt x="2359" y="399"/>
                  </a:lnTo>
                  <a:lnTo>
                    <a:pt x="2359" y="397"/>
                  </a:lnTo>
                  <a:lnTo>
                    <a:pt x="2357" y="396"/>
                  </a:lnTo>
                  <a:lnTo>
                    <a:pt x="2357" y="394"/>
                  </a:lnTo>
                  <a:lnTo>
                    <a:pt x="2356" y="394"/>
                  </a:lnTo>
                  <a:lnTo>
                    <a:pt x="2356" y="393"/>
                  </a:lnTo>
                  <a:lnTo>
                    <a:pt x="2354" y="393"/>
                  </a:lnTo>
                  <a:lnTo>
                    <a:pt x="2353" y="390"/>
                  </a:lnTo>
                  <a:lnTo>
                    <a:pt x="2351" y="390"/>
                  </a:lnTo>
                  <a:lnTo>
                    <a:pt x="2353" y="391"/>
                  </a:lnTo>
                  <a:lnTo>
                    <a:pt x="2353" y="393"/>
                  </a:lnTo>
                  <a:moveTo>
                    <a:pt x="2183" y="394"/>
                  </a:moveTo>
                  <a:lnTo>
                    <a:pt x="2185" y="394"/>
                  </a:lnTo>
                  <a:lnTo>
                    <a:pt x="2185" y="393"/>
                  </a:lnTo>
                  <a:lnTo>
                    <a:pt x="2185" y="391"/>
                  </a:lnTo>
                  <a:lnTo>
                    <a:pt x="2186" y="391"/>
                  </a:lnTo>
                  <a:lnTo>
                    <a:pt x="2188" y="390"/>
                  </a:lnTo>
                  <a:lnTo>
                    <a:pt x="2188" y="388"/>
                  </a:lnTo>
                  <a:lnTo>
                    <a:pt x="2188" y="387"/>
                  </a:lnTo>
                  <a:lnTo>
                    <a:pt x="2189" y="387"/>
                  </a:lnTo>
                  <a:lnTo>
                    <a:pt x="2189" y="386"/>
                  </a:lnTo>
                  <a:lnTo>
                    <a:pt x="2189" y="384"/>
                  </a:lnTo>
                  <a:lnTo>
                    <a:pt x="2188" y="383"/>
                  </a:lnTo>
                  <a:lnTo>
                    <a:pt x="2186" y="383"/>
                  </a:lnTo>
                  <a:lnTo>
                    <a:pt x="2183" y="383"/>
                  </a:lnTo>
                  <a:lnTo>
                    <a:pt x="2182" y="381"/>
                  </a:lnTo>
                  <a:lnTo>
                    <a:pt x="2179" y="381"/>
                  </a:lnTo>
                  <a:lnTo>
                    <a:pt x="2177" y="381"/>
                  </a:lnTo>
                  <a:lnTo>
                    <a:pt x="2177" y="384"/>
                  </a:lnTo>
                  <a:lnTo>
                    <a:pt x="2177" y="386"/>
                  </a:lnTo>
                  <a:lnTo>
                    <a:pt x="2177" y="387"/>
                  </a:lnTo>
                  <a:lnTo>
                    <a:pt x="2176" y="387"/>
                  </a:lnTo>
                  <a:lnTo>
                    <a:pt x="2176" y="386"/>
                  </a:lnTo>
                  <a:lnTo>
                    <a:pt x="2174" y="387"/>
                  </a:lnTo>
                  <a:lnTo>
                    <a:pt x="2174" y="388"/>
                  </a:lnTo>
                  <a:lnTo>
                    <a:pt x="2174" y="390"/>
                  </a:lnTo>
                  <a:lnTo>
                    <a:pt x="2177" y="391"/>
                  </a:lnTo>
                  <a:lnTo>
                    <a:pt x="2179" y="391"/>
                  </a:lnTo>
                  <a:lnTo>
                    <a:pt x="2179" y="393"/>
                  </a:lnTo>
                  <a:lnTo>
                    <a:pt x="2182" y="393"/>
                  </a:lnTo>
                  <a:lnTo>
                    <a:pt x="2182" y="394"/>
                  </a:lnTo>
                  <a:lnTo>
                    <a:pt x="2183" y="394"/>
                  </a:lnTo>
                  <a:moveTo>
                    <a:pt x="1485" y="387"/>
                  </a:moveTo>
                  <a:lnTo>
                    <a:pt x="1486" y="387"/>
                  </a:lnTo>
                  <a:lnTo>
                    <a:pt x="1488" y="386"/>
                  </a:lnTo>
                  <a:lnTo>
                    <a:pt x="1488" y="384"/>
                  </a:lnTo>
                  <a:lnTo>
                    <a:pt x="1488" y="383"/>
                  </a:lnTo>
                  <a:lnTo>
                    <a:pt x="1486" y="383"/>
                  </a:lnTo>
                  <a:lnTo>
                    <a:pt x="1485" y="383"/>
                  </a:lnTo>
                  <a:lnTo>
                    <a:pt x="1483" y="383"/>
                  </a:lnTo>
                  <a:lnTo>
                    <a:pt x="1483" y="384"/>
                  </a:lnTo>
                  <a:lnTo>
                    <a:pt x="1485" y="384"/>
                  </a:lnTo>
                  <a:lnTo>
                    <a:pt x="1485" y="386"/>
                  </a:lnTo>
                  <a:lnTo>
                    <a:pt x="1485" y="387"/>
                  </a:lnTo>
                  <a:moveTo>
                    <a:pt x="1979" y="384"/>
                  </a:moveTo>
                  <a:lnTo>
                    <a:pt x="1981" y="384"/>
                  </a:lnTo>
                  <a:lnTo>
                    <a:pt x="1981" y="383"/>
                  </a:lnTo>
                  <a:lnTo>
                    <a:pt x="1982" y="383"/>
                  </a:lnTo>
                  <a:lnTo>
                    <a:pt x="1982" y="381"/>
                  </a:lnTo>
                  <a:lnTo>
                    <a:pt x="1981" y="381"/>
                  </a:lnTo>
                  <a:lnTo>
                    <a:pt x="1979" y="381"/>
                  </a:lnTo>
                  <a:lnTo>
                    <a:pt x="1978" y="381"/>
                  </a:lnTo>
                  <a:lnTo>
                    <a:pt x="1978" y="383"/>
                  </a:lnTo>
                  <a:lnTo>
                    <a:pt x="1979" y="383"/>
                  </a:lnTo>
                  <a:lnTo>
                    <a:pt x="1979" y="384"/>
                  </a:lnTo>
                  <a:moveTo>
                    <a:pt x="630" y="378"/>
                  </a:moveTo>
                  <a:lnTo>
                    <a:pt x="630" y="380"/>
                  </a:lnTo>
                  <a:lnTo>
                    <a:pt x="628" y="380"/>
                  </a:lnTo>
                  <a:lnTo>
                    <a:pt x="628" y="381"/>
                  </a:lnTo>
                  <a:lnTo>
                    <a:pt x="630" y="381"/>
                  </a:lnTo>
                  <a:lnTo>
                    <a:pt x="633" y="383"/>
                  </a:lnTo>
                  <a:lnTo>
                    <a:pt x="633" y="381"/>
                  </a:lnTo>
                  <a:lnTo>
                    <a:pt x="633" y="380"/>
                  </a:lnTo>
                  <a:lnTo>
                    <a:pt x="631" y="378"/>
                  </a:lnTo>
                  <a:lnTo>
                    <a:pt x="630" y="378"/>
                  </a:lnTo>
                  <a:moveTo>
                    <a:pt x="1984" y="384"/>
                  </a:moveTo>
                  <a:lnTo>
                    <a:pt x="1984" y="384"/>
                  </a:lnTo>
                  <a:lnTo>
                    <a:pt x="1984" y="383"/>
                  </a:lnTo>
                  <a:lnTo>
                    <a:pt x="1985" y="383"/>
                  </a:lnTo>
                  <a:lnTo>
                    <a:pt x="1985" y="381"/>
                  </a:lnTo>
                  <a:lnTo>
                    <a:pt x="1984" y="381"/>
                  </a:lnTo>
                  <a:lnTo>
                    <a:pt x="1984" y="380"/>
                  </a:lnTo>
                  <a:lnTo>
                    <a:pt x="1984" y="381"/>
                  </a:lnTo>
                  <a:lnTo>
                    <a:pt x="1982" y="383"/>
                  </a:lnTo>
                  <a:lnTo>
                    <a:pt x="1982" y="384"/>
                  </a:lnTo>
                  <a:lnTo>
                    <a:pt x="1984" y="384"/>
                  </a:lnTo>
                  <a:moveTo>
                    <a:pt x="1730" y="443"/>
                  </a:moveTo>
                  <a:lnTo>
                    <a:pt x="1731" y="445"/>
                  </a:lnTo>
                  <a:lnTo>
                    <a:pt x="1733" y="445"/>
                  </a:lnTo>
                  <a:lnTo>
                    <a:pt x="1733" y="446"/>
                  </a:lnTo>
                  <a:lnTo>
                    <a:pt x="1734" y="446"/>
                  </a:lnTo>
                  <a:lnTo>
                    <a:pt x="1734" y="445"/>
                  </a:lnTo>
                  <a:lnTo>
                    <a:pt x="1734" y="443"/>
                  </a:lnTo>
                  <a:lnTo>
                    <a:pt x="1734" y="442"/>
                  </a:lnTo>
                  <a:lnTo>
                    <a:pt x="1734" y="442"/>
                  </a:lnTo>
                  <a:lnTo>
                    <a:pt x="1736" y="442"/>
                  </a:lnTo>
                  <a:lnTo>
                    <a:pt x="1736" y="440"/>
                  </a:lnTo>
                  <a:lnTo>
                    <a:pt x="1736" y="440"/>
                  </a:lnTo>
                  <a:lnTo>
                    <a:pt x="1736" y="439"/>
                  </a:lnTo>
                  <a:lnTo>
                    <a:pt x="1736" y="439"/>
                  </a:lnTo>
                  <a:lnTo>
                    <a:pt x="1736" y="437"/>
                  </a:lnTo>
                  <a:lnTo>
                    <a:pt x="1736" y="436"/>
                  </a:lnTo>
                  <a:lnTo>
                    <a:pt x="1736" y="436"/>
                  </a:lnTo>
                  <a:lnTo>
                    <a:pt x="1736" y="434"/>
                  </a:lnTo>
                  <a:lnTo>
                    <a:pt x="1737" y="434"/>
                  </a:lnTo>
                  <a:lnTo>
                    <a:pt x="1739" y="434"/>
                  </a:lnTo>
                  <a:lnTo>
                    <a:pt x="1739" y="433"/>
                  </a:lnTo>
                  <a:lnTo>
                    <a:pt x="1739" y="431"/>
                  </a:lnTo>
                  <a:lnTo>
                    <a:pt x="1737" y="431"/>
                  </a:lnTo>
                  <a:lnTo>
                    <a:pt x="1736" y="431"/>
                  </a:lnTo>
                  <a:lnTo>
                    <a:pt x="1736" y="431"/>
                  </a:lnTo>
                  <a:lnTo>
                    <a:pt x="1734" y="431"/>
                  </a:lnTo>
                  <a:lnTo>
                    <a:pt x="1734" y="430"/>
                  </a:lnTo>
                  <a:lnTo>
                    <a:pt x="1734" y="428"/>
                  </a:lnTo>
                  <a:lnTo>
                    <a:pt x="1736" y="427"/>
                  </a:lnTo>
                  <a:lnTo>
                    <a:pt x="1737" y="425"/>
                  </a:lnTo>
                  <a:lnTo>
                    <a:pt x="1740" y="425"/>
                  </a:lnTo>
                  <a:lnTo>
                    <a:pt x="1740" y="424"/>
                  </a:lnTo>
                  <a:lnTo>
                    <a:pt x="1739" y="424"/>
                  </a:lnTo>
                  <a:lnTo>
                    <a:pt x="1739" y="422"/>
                  </a:lnTo>
                  <a:lnTo>
                    <a:pt x="1740" y="422"/>
                  </a:lnTo>
                  <a:lnTo>
                    <a:pt x="1740" y="421"/>
                  </a:lnTo>
                  <a:lnTo>
                    <a:pt x="1739" y="421"/>
                  </a:lnTo>
                  <a:lnTo>
                    <a:pt x="1739" y="420"/>
                  </a:lnTo>
                  <a:lnTo>
                    <a:pt x="1739" y="418"/>
                  </a:lnTo>
                  <a:lnTo>
                    <a:pt x="1740" y="417"/>
                  </a:lnTo>
                  <a:lnTo>
                    <a:pt x="1742" y="417"/>
                  </a:lnTo>
                  <a:lnTo>
                    <a:pt x="1743" y="415"/>
                  </a:lnTo>
                  <a:lnTo>
                    <a:pt x="1745" y="415"/>
                  </a:lnTo>
                  <a:lnTo>
                    <a:pt x="1746" y="415"/>
                  </a:lnTo>
                  <a:lnTo>
                    <a:pt x="1747" y="415"/>
                  </a:lnTo>
                  <a:lnTo>
                    <a:pt x="1749" y="414"/>
                  </a:lnTo>
                  <a:lnTo>
                    <a:pt x="1749" y="412"/>
                  </a:lnTo>
                  <a:lnTo>
                    <a:pt x="1747" y="414"/>
                  </a:lnTo>
                  <a:lnTo>
                    <a:pt x="1746" y="412"/>
                  </a:lnTo>
                  <a:lnTo>
                    <a:pt x="1747" y="412"/>
                  </a:lnTo>
                  <a:lnTo>
                    <a:pt x="1747" y="411"/>
                  </a:lnTo>
                  <a:lnTo>
                    <a:pt x="1746" y="409"/>
                  </a:lnTo>
                  <a:lnTo>
                    <a:pt x="1749" y="406"/>
                  </a:lnTo>
                  <a:lnTo>
                    <a:pt x="1750" y="406"/>
                  </a:lnTo>
                  <a:lnTo>
                    <a:pt x="1752" y="406"/>
                  </a:lnTo>
                  <a:lnTo>
                    <a:pt x="1753" y="405"/>
                  </a:lnTo>
                  <a:lnTo>
                    <a:pt x="1752" y="405"/>
                  </a:lnTo>
                  <a:lnTo>
                    <a:pt x="1750" y="405"/>
                  </a:lnTo>
                  <a:lnTo>
                    <a:pt x="1749" y="405"/>
                  </a:lnTo>
                  <a:lnTo>
                    <a:pt x="1749" y="406"/>
                  </a:lnTo>
                  <a:lnTo>
                    <a:pt x="1749" y="406"/>
                  </a:lnTo>
                  <a:lnTo>
                    <a:pt x="1747" y="406"/>
                  </a:lnTo>
                  <a:lnTo>
                    <a:pt x="1746" y="406"/>
                  </a:lnTo>
                  <a:lnTo>
                    <a:pt x="1745" y="406"/>
                  </a:lnTo>
                  <a:lnTo>
                    <a:pt x="1745" y="406"/>
                  </a:lnTo>
                  <a:lnTo>
                    <a:pt x="1743" y="405"/>
                  </a:lnTo>
                  <a:lnTo>
                    <a:pt x="1742" y="403"/>
                  </a:lnTo>
                  <a:lnTo>
                    <a:pt x="1743" y="403"/>
                  </a:lnTo>
                  <a:lnTo>
                    <a:pt x="1745" y="403"/>
                  </a:lnTo>
                  <a:lnTo>
                    <a:pt x="1746" y="402"/>
                  </a:lnTo>
                  <a:lnTo>
                    <a:pt x="1746" y="400"/>
                  </a:lnTo>
                  <a:lnTo>
                    <a:pt x="1747" y="399"/>
                  </a:lnTo>
                  <a:lnTo>
                    <a:pt x="1749" y="399"/>
                  </a:lnTo>
                  <a:lnTo>
                    <a:pt x="1750" y="399"/>
                  </a:lnTo>
                  <a:lnTo>
                    <a:pt x="1750" y="397"/>
                  </a:lnTo>
                  <a:lnTo>
                    <a:pt x="1749" y="396"/>
                  </a:lnTo>
                  <a:lnTo>
                    <a:pt x="1750" y="396"/>
                  </a:lnTo>
                  <a:lnTo>
                    <a:pt x="1750" y="394"/>
                  </a:lnTo>
                  <a:lnTo>
                    <a:pt x="1753" y="391"/>
                  </a:lnTo>
                  <a:lnTo>
                    <a:pt x="1755" y="391"/>
                  </a:lnTo>
                  <a:lnTo>
                    <a:pt x="1755" y="393"/>
                  </a:lnTo>
                  <a:lnTo>
                    <a:pt x="1756" y="393"/>
                  </a:lnTo>
                  <a:lnTo>
                    <a:pt x="1759" y="394"/>
                  </a:lnTo>
                  <a:lnTo>
                    <a:pt x="1759" y="393"/>
                  </a:lnTo>
                  <a:lnTo>
                    <a:pt x="1758" y="393"/>
                  </a:lnTo>
                  <a:lnTo>
                    <a:pt x="1758" y="391"/>
                  </a:lnTo>
                  <a:lnTo>
                    <a:pt x="1755" y="390"/>
                  </a:lnTo>
                  <a:lnTo>
                    <a:pt x="1753" y="390"/>
                  </a:lnTo>
                  <a:lnTo>
                    <a:pt x="1753" y="388"/>
                  </a:lnTo>
                  <a:lnTo>
                    <a:pt x="1755" y="388"/>
                  </a:lnTo>
                  <a:lnTo>
                    <a:pt x="1756" y="388"/>
                  </a:lnTo>
                  <a:lnTo>
                    <a:pt x="1758" y="388"/>
                  </a:lnTo>
                  <a:lnTo>
                    <a:pt x="1758" y="390"/>
                  </a:lnTo>
                  <a:lnTo>
                    <a:pt x="1759" y="388"/>
                  </a:lnTo>
                  <a:lnTo>
                    <a:pt x="1758" y="388"/>
                  </a:lnTo>
                  <a:lnTo>
                    <a:pt x="1758" y="387"/>
                  </a:lnTo>
                  <a:lnTo>
                    <a:pt x="1756" y="387"/>
                  </a:lnTo>
                  <a:lnTo>
                    <a:pt x="1755" y="387"/>
                  </a:lnTo>
                  <a:lnTo>
                    <a:pt x="1755" y="384"/>
                  </a:lnTo>
                  <a:lnTo>
                    <a:pt x="1756" y="384"/>
                  </a:lnTo>
                  <a:lnTo>
                    <a:pt x="1758" y="384"/>
                  </a:lnTo>
                  <a:lnTo>
                    <a:pt x="1759" y="384"/>
                  </a:lnTo>
                  <a:lnTo>
                    <a:pt x="1761" y="384"/>
                  </a:lnTo>
                  <a:lnTo>
                    <a:pt x="1762" y="383"/>
                  </a:lnTo>
                  <a:lnTo>
                    <a:pt x="1761" y="383"/>
                  </a:lnTo>
                  <a:lnTo>
                    <a:pt x="1761" y="381"/>
                  </a:lnTo>
                  <a:lnTo>
                    <a:pt x="1759" y="381"/>
                  </a:lnTo>
                  <a:lnTo>
                    <a:pt x="1758" y="383"/>
                  </a:lnTo>
                  <a:lnTo>
                    <a:pt x="1758" y="381"/>
                  </a:lnTo>
                  <a:lnTo>
                    <a:pt x="1756" y="381"/>
                  </a:lnTo>
                  <a:lnTo>
                    <a:pt x="1758" y="380"/>
                  </a:lnTo>
                  <a:lnTo>
                    <a:pt x="1756" y="380"/>
                  </a:lnTo>
                  <a:lnTo>
                    <a:pt x="1756" y="378"/>
                  </a:lnTo>
                  <a:lnTo>
                    <a:pt x="1758" y="378"/>
                  </a:lnTo>
                  <a:lnTo>
                    <a:pt x="1759" y="377"/>
                  </a:lnTo>
                  <a:lnTo>
                    <a:pt x="1759" y="378"/>
                  </a:lnTo>
                  <a:lnTo>
                    <a:pt x="1764" y="377"/>
                  </a:lnTo>
                  <a:lnTo>
                    <a:pt x="1765" y="377"/>
                  </a:lnTo>
                  <a:lnTo>
                    <a:pt x="1765" y="375"/>
                  </a:lnTo>
                  <a:lnTo>
                    <a:pt x="1764" y="375"/>
                  </a:lnTo>
                  <a:lnTo>
                    <a:pt x="1765" y="374"/>
                  </a:lnTo>
                  <a:lnTo>
                    <a:pt x="1764" y="374"/>
                  </a:lnTo>
                  <a:lnTo>
                    <a:pt x="1762" y="374"/>
                  </a:lnTo>
                  <a:lnTo>
                    <a:pt x="1761" y="375"/>
                  </a:lnTo>
                  <a:lnTo>
                    <a:pt x="1759" y="374"/>
                  </a:lnTo>
                  <a:lnTo>
                    <a:pt x="1759" y="372"/>
                  </a:lnTo>
                  <a:lnTo>
                    <a:pt x="1762" y="371"/>
                  </a:lnTo>
                  <a:lnTo>
                    <a:pt x="1765" y="371"/>
                  </a:lnTo>
                  <a:lnTo>
                    <a:pt x="1765" y="371"/>
                  </a:lnTo>
                  <a:lnTo>
                    <a:pt x="1764" y="371"/>
                  </a:lnTo>
                  <a:lnTo>
                    <a:pt x="1764" y="369"/>
                  </a:lnTo>
                  <a:lnTo>
                    <a:pt x="1762" y="369"/>
                  </a:lnTo>
                  <a:lnTo>
                    <a:pt x="1761" y="369"/>
                  </a:lnTo>
                  <a:lnTo>
                    <a:pt x="1759" y="369"/>
                  </a:lnTo>
                  <a:lnTo>
                    <a:pt x="1759" y="368"/>
                  </a:lnTo>
                  <a:lnTo>
                    <a:pt x="1761" y="368"/>
                  </a:lnTo>
                  <a:lnTo>
                    <a:pt x="1759" y="366"/>
                  </a:lnTo>
                  <a:lnTo>
                    <a:pt x="1759" y="365"/>
                  </a:lnTo>
                  <a:lnTo>
                    <a:pt x="1759" y="363"/>
                  </a:lnTo>
                  <a:lnTo>
                    <a:pt x="1761" y="363"/>
                  </a:lnTo>
                  <a:lnTo>
                    <a:pt x="1762" y="363"/>
                  </a:lnTo>
                  <a:lnTo>
                    <a:pt x="1762" y="365"/>
                  </a:lnTo>
                  <a:lnTo>
                    <a:pt x="1764" y="363"/>
                  </a:lnTo>
                  <a:lnTo>
                    <a:pt x="1764" y="366"/>
                  </a:lnTo>
                  <a:lnTo>
                    <a:pt x="1764" y="368"/>
                  </a:lnTo>
                  <a:lnTo>
                    <a:pt x="1765" y="366"/>
                  </a:lnTo>
                  <a:lnTo>
                    <a:pt x="1767" y="363"/>
                  </a:lnTo>
                  <a:lnTo>
                    <a:pt x="1768" y="363"/>
                  </a:lnTo>
                  <a:lnTo>
                    <a:pt x="1768" y="362"/>
                  </a:lnTo>
                  <a:lnTo>
                    <a:pt x="1768" y="360"/>
                  </a:lnTo>
                  <a:lnTo>
                    <a:pt x="1767" y="360"/>
                  </a:lnTo>
                  <a:lnTo>
                    <a:pt x="1767" y="359"/>
                  </a:lnTo>
                  <a:lnTo>
                    <a:pt x="1768" y="357"/>
                  </a:lnTo>
                  <a:lnTo>
                    <a:pt x="1770" y="357"/>
                  </a:lnTo>
                  <a:lnTo>
                    <a:pt x="1771" y="357"/>
                  </a:lnTo>
                  <a:lnTo>
                    <a:pt x="1771" y="359"/>
                  </a:lnTo>
                  <a:lnTo>
                    <a:pt x="1771" y="359"/>
                  </a:lnTo>
                  <a:lnTo>
                    <a:pt x="1773" y="359"/>
                  </a:lnTo>
                  <a:lnTo>
                    <a:pt x="1773" y="357"/>
                  </a:lnTo>
                  <a:lnTo>
                    <a:pt x="1773" y="356"/>
                  </a:lnTo>
                  <a:lnTo>
                    <a:pt x="1771" y="356"/>
                  </a:lnTo>
                  <a:lnTo>
                    <a:pt x="1771" y="355"/>
                  </a:lnTo>
                  <a:lnTo>
                    <a:pt x="1771" y="353"/>
                  </a:lnTo>
                  <a:lnTo>
                    <a:pt x="1776" y="352"/>
                  </a:lnTo>
                  <a:lnTo>
                    <a:pt x="1776" y="350"/>
                  </a:lnTo>
                  <a:lnTo>
                    <a:pt x="1774" y="350"/>
                  </a:lnTo>
                  <a:lnTo>
                    <a:pt x="1774" y="349"/>
                  </a:lnTo>
                  <a:lnTo>
                    <a:pt x="1776" y="349"/>
                  </a:lnTo>
                  <a:lnTo>
                    <a:pt x="1777" y="349"/>
                  </a:lnTo>
                  <a:lnTo>
                    <a:pt x="1777" y="347"/>
                  </a:lnTo>
                  <a:lnTo>
                    <a:pt x="1778" y="347"/>
                  </a:lnTo>
                  <a:lnTo>
                    <a:pt x="1780" y="347"/>
                  </a:lnTo>
                  <a:lnTo>
                    <a:pt x="1778" y="346"/>
                  </a:lnTo>
                  <a:lnTo>
                    <a:pt x="1780" y="346"/>
                  </a:lnTo>
                  <a:lnTo>
                    <a:pt x="1780" y="344"/>
                  </a:lnTo>
                  <a:lnTo>
                    <a:pt x="1781" y="343"/>
                  </a:lnTo>
                  <a:lnTo>
                    <a:pt x="1783" y="343"/>
                  </a:lnTo>
                  <a:lnTo>
                    <a:pt x="1784" y="343"/>
                  </a:lnTo>
                  <a:lnTo>
                    <a:pt x="1784" y="341"/>
                  </a:lnTo>
                  <a:lnTo>
                    <a:pt x="1786" y="341"/>
                  </a:lnTo>
                  <a:lnTo>
                    <a:pt x="1786" y="340"/>
                  </a:lnTo>
                  <a:lnTo>
                    <a:pt x="1789" y="341"/>
                  </a:lnTo>
                  <a:lnTo>
                    <a:pt x="1789" y="340"/>
                  </a:lnTo>
                  <a:lnTo>
                    <a:pt x="1790" y="338"/>
                  </a:lnTo>
                  <a:lnTo>
                    <a:pt x="1793" y="338"/>
                  </a:lnTo>
                  <a:lnTo>
                    <a:pt x="1795" y="338"/>
                  </a:lnTo>
                  <a:lnTo>
                    <a:pt x="1796" y="338"/>
                  </a:lnTo>
                  <a:lnTo>
                    <a:pt x="1796" y="337"/>
                  </a:lnTo>
                  <a:lnTo>
                    <a:pt x="1798" y="337"/>
                  </a:lnTo>
                  <a:lnTo>
                    <a:pt x="1799" y="335"/>
                  </a:lnTo>
                  <a:lnTo>
                    <a:pt x="1799" y="335"/>
                  </a:lnTo>
                  <a:lnTo>
                    <a:pt x="1798" y="335"/>
                  </a:lnTo>
                  <a:lnTo>
                    <a:pt x="1798" y="334"/>
                  </a:lnTo>
                  <a:lnTo>
                    <a:pt x="1798" y="332"/>
                  </a:lnTo>
                  <a:lnTo>
                    <a:pt x="1798" y="331"/>
                  </a:lnTo>
                  <a:lnTo>
                    <a:pt x="1799" y="331"/>
                  </a:lnTo>
                  <a:lnTo>
                    <a:pt x="1802" y="331"/>
                  </a:lnTo>
                  <a:lnTo>
                    <a:pt x="1802" y="329"/>
                  </a:lnTo>
                  <a:lnTo>
                    <a:pt x="1804" y="329"/>
                  </a:lnTo>
                  <a:lnTo>
                    <a:pt x="1804" y="331"/>
                  </a:lnTo>
                  <a:lnTo>
                    <a:pt x="1805" y="331"/>
                  </a:lnTo>
                  <a:lnTo>
                    <a:pt x="1807" y="332"/>
                  </a:lnTo>
                  <a:lnTo>
                    <a:pt x="1807" y="331"/>
                  </a:lnTo>
                  <a:lnTo>
                    <a:pt x="1808" y="331"/>
                  </a:lnTo>
                  <a:lnTo>
                    <a:pt x="1808" y="332"/>
                  </a:lnTo>
                  <a:lnTo>
                    <a:pt x="1807" y="332"/>
                  </a:lnTo>
                  <a:lnTo>
                    <a:pt x="1808" y="334"/>
                  </a:lnTo>
                  <a:lnTo>
                    <a:pt x="1808" y="332"/>
                  </a:lnTo>
                  <a:lnTo>
                    <a:pt x="1809" y="334"/>
                  </a:lnTo>
                  <a:lnTo>
                    <a:pt x="1809" y="332"/>
                  </a:lnTo>
                  <a:lnTo>
                    <a:pt x="1811" y="331"/>
                  </a:lnTo>
                  <a:lnTo>
                    <a:pt x="1811" y="332"/>
                  </a:lnTo>
                  <a:lnTo>
                    <a:pt x="1811" y="334"/>
                  </a:lnTo>
                  <a:lnTo>
                    <a:pt x="1814" y="332"/>
                  </a:lnTo>
                  <a:lnTo>
                    <a:pt x="1814" y="331"/>
                  </a:lnTo>
                  <a:lnTo>
                    <a:pt x="1815" y="331"/>
                  </a:lnTo>
                  <a:lnTo>
                    <a:pt x="1817" y="329"/>
                  </a:lnTo>
                  <a:lnTo>
                    <a:pt x="1817" y="328"/>
                  </a:lnTo>
                  <a:lnTo>
                    <a:pt x="1818" y="328"/>
                  </a:lnTo>
                  <a:lnTo>
                    <a:pt x="1818" y="329"/>
                  </a:lnTo>
                  <a:lnTo>
                    <a:pt x="1820" y="328"/>
                  </a:lnTo>
                  <a:lnTo>
                    <a:pt x="1820" y="329"/>
                  </a:lnTo>
                  <a:lnTo>
                    <a:pt x="1821" y="329"/>
                  </a:lnTo>
                  <a:lnTo>
                    <a:pt x="1821" y="328"/>
                  </a:lnTo>
                  <a:lnTo>
                    <a:pt x="1823" y="328"/>
                  </a:lnTo>
                  <a:lnTo>
                    <a:pt x="1823" y="326"/>
                  </a:lnTo>
                  <a:lnTo>
                    <a:pt x="1824" y="326"/>
                  </a:lnTo>
                  <a:lnTo>
                    <a:pt x="1824" y="328"/>
                  </a:lnTo>
                  <a:lnTo>
                    <a:pt x="1826" y="328"/>
                  </a:lnTo>
                  <a:lnTo>
                    <a:pt x="1824" y="326"/>
                  </a:lnTo>
                  <a:lnTo>
                    <a:pt x="1826" y="326"/>
                  </a:lnTo>
                  <a:lnTo>
                    <a:pt x="1826" y="325"/>
                  </a:lnTo>
                  <a:lnTo>
                    <a:pt x="1826" y="323"/>
                  </a:lnTo>
                  <a:lnTo>
                    <a:pt x="1827" y="323"/>
                  </a:lnTo>
                  <a:lnTo>
                    <a:pt x="1829" y="323"/>
                  </a:lnTo>
                  <a:lnTo>
                    <a:pt x="1830" y="323"/>
                  </a:lnTo>
                  <a:lnTo>
                    <a:pt x="1830" y="322"/>
                  </a:lnTo>
                  <a:lnTo>
                    <a:pt x="1832" y="321"/>
                  </a:lnTo>
                  <a:lnTo>
                    <a:pt x="1835" y="322"/>
                  </a:lnTo>
                  <a:lnTo>
                    <a:pt x="1835" y="321"/>
                  </a:lnTo>
                  <a:lnTo>
                    <a:pt x="1835" y="319"/>
                  </a:lnTo>
                  <a:lnTo>
                    <a:pt x="1833" y="318"/>
                  </a:lnTo>
                  <a:lnTo>
                    <a:pt x="1833" y="316"/>
                  </a:lnTo>
                  <a:lnTo>
                    <a:pt x="1835" y="316"/>
                  </a:lnTo>
                  <a:lnTo>
                    <a:pt x="1835" y="315"/>
                  </a:lnTo>
                  <a:lnTo>
                    <a:pt x="1836" y="315"/>
                  </a:lnTo>
                  <a:lnTo>
                    <a:pt x="1838" y="313"/>
                  </a:lnTo>
                  <a:lnTo>
                    <a:pt x="1839" y="312"/>
                  </a:lnTo>
                  <a:lnTo>
                    <a:pt x="1840" y="312"/>
                  </a:lnTo>
                  <a:lnTo>
                    <a:pt x="1840" y="310"/>
                  </a:lnTo>
                  <a:lnTo>
                    <a:pt x="1842" y="309"/>
                  </a:lnTo>
                  <a:lnTo>
                    <a:pt x="1843" y="309"/>
                  </a:lnTo>
                  <a:lnTo>
                    <a:pt x="1845" y="307"/>
                  </a:lnTo>
                  <a:lnTo>
                    <a:pt x="1845" y="306"/>
                  </a:lnTo>
                  <a:lnTo>
                    <a:pt x="1846" y="306"/>
                  </a:lnTo>
                  <a:lnTo>
                    <a:pt x="1849" y="307"/>
                  </a:lnTo>
                  <a:lnTo>
                    <a:pt x="1851" y="307"/>
                  </a:lnTo>
                  <a:lnTo>
                    <a:pt x="1852" y="307"/>
                  </a:lnTo>
                  <a:lnTo>
                    <a:pt x="1854" y="309"/>
                  </a:lnTo>
                  <a:lnTo>
                    <a:pt x="1854" y="310"/>
                  </a:lnTo>
                  <a:lnTo>
                    <a:pt x="1855" y="310"/>
                  </a:lnTo>
                  <a:lnTo>
                    <a:pt x="1855" y="312"/>
                  </a:lnTo>
                  <a:lnTo>
                    <a:pt x="1855" y="313"/>
                  </a:lnTo>
                  <a:lnTo>
                    <a:pt x="1857" y="313"/>
                  </a:lnTo>
                  <a:lnTo>
                    <a:pt x="1857" y="315"/>
                  </a:lnTo>
                  <a:lnTo>
                    <a:pt x="1857" y="316"/>
                  </a:lnTo>
                  <a:lnTo>
                    <a:pt x="1857" y="318"/>
                  </a:lnTo>
                  <a:lnTo>
                    <a:pt x="1855" y="319"/>
                  </a:lnTo>
                  <a:lnTo>
                    <a:pt x="1855" y="321"/>
                  </a:lnTo>
                  <a:lnTo>
                    <a:pt x="1857" y="321"/>
                  </a:lnTo>
                  <a:lnTo>
                    <a:pt x="1857" y="322"/>
                  </a:lnTo>
                  <a:lnTo>
                    <a:pt x="1855" y="323"/>
                  </a:lnTo>
                  <a:lnTo>
                    <a:pt x="1854" y="325"/>
                  </a:lnTo>
                  <a:lnTo>
                    <a:pt x="1854" y="326"/>
                  </a:lnTo>
                  <a:lnTo>
                    <a:pt x="1852" y="326"/>
                  </a:lnTo>
                  <a:lnTo>
                    <a:pt x="1852" y="328"/>
                  </a:lnTo>
                  <a:lnTo>
                    <a:pt x="1851" y="329"/>
                  </a:lnTo>
                  <a:lnTo>
                    <a:pt x="1852" y="329"/>
                  </a:lnTo>
                  <a:lnTo>
                    <a:pt x="1852" y="331"/>
                  </a:lnTo>
                  <a:lnTo>
                    <a:pt x="1849" y="331"/>
                  </a:lnTo>
                  <a:lnTo>
                    <a:pt x="1846" y="334"/>
                  </a:lnTo>
                  <a:lnTo>
                    <a:pt x="1845" y="334"/>
                  </a:lnTo>
                  <a:lnTo>
                    <a:pt x="1843" y="335"/>
                  </a:lnTo>
                  <a:lnTo>
                    <a:pt x="1842" y="335"/>
                  </a:lnTo>
                  <a:lnTo>
                    <a:pt x="1842" y="337"/>
                  </a:lnTo>
                  <a:lnTo>
                    <a:pt x="1840" y="337"/>
                  </a:lnTo>
                  <a:lnTo>
                    <a:pt x="1839" y="338"/>
                  </a:lnTo>
                  <a:lnTo>
                    <a:pt x="1838" y="338"/>
                  </a:lnTo>
                  <a:lnTo>
                    <a:pt x="1838" y="340"/>
                  </a:lnTo>
                  <a:lnTo>
                    <a:pt x="1836" y="340"/>
                  </a:lnTo>
                  <a:lnTo>
                    <a:pt x="1833" y="341"/>
                  </a:lnTo>
                  <a:lnTo>
                    <a:pt x="1829" y="343"/>
                  </a:lnTo>
                  <a:lnTo>
                    <a:pt x="1829" y="344"/>
                  </a:lnTo>
                  <a:lnTo>
                    <a:pt x="1827" y="344"/>
                  </a:lnTo>
                  <a:lnTo>
                    <a:pt x="1824" y="346"/>
                  </a:lnTo>
                  <a:lnTo>
                    <a:pt x="1823" y="347"/>
                  </a:lnTo>
                  <a:lnTo>
                    <a:pt x="1821" y="347"/>
                  </a:lnTo>
                  <a:lnTo>
                    <a:pt x="1820" y="347"/>
                  </a:lnTo>
                  <a:lnTo>
                    <a:pt x="1820" y="349"/>
                  </a:lnTo>
                  <a:lnTo>
                    <a:pt x="1818" y="349"/>
                  </a:lnTo>
                  <a:lnTo>
                    <a:pt x="1817" y="349"/>
                  </a:lnTo>
                  <a:lnTo>
                    <a:pt x="1815" y="350"/>
                  </a:lnTo>
                  <a:lnTo>
                    <a:pt x="1814" y="352"/>
                  </a:lnTo>
                  <a:lnTo>
                    <a:pt x="1812" y="352"/>
                  </a:lnTo>
                  <a:lnTo>
                    <a:pt x="1809" y="353"/>
                  </a:lnTo>
                  <a:lnTo>
                    <a:pt x="1807" y="356"/>
                  </a:lnTo>
                  <a:lnTo>
                    <a:pt x="1807" y="356"/>
                  </a:lnTo>
                  <a:lnTo>
                    <a:pt x="1805" y="356"/>
                  </a:lnTo>
                  <a:lnTo>
                    <a:pt x="1805" y="357"/>
                  </a:lnTo>
                  <a:lnTo>
                    <a:pt x="1805" y="359"/>
                  </a:lnTo>
                  <a:lnTo>
                    <a:pt x="1804" y="359"/>
                  </a:lnTo>
                  <a:lnTo>
                    <a:pt x="1804" y="360"/>
                  </a:lnTo>
                  <a:lnTo>
                    <a:pt x="1802" y="360"/>
                  </a:lnTo>
                  <a:lnTo>
                    <a:pt x="1802" y="362"/>
                  </a:lnTo>
                  <a:lnTo>
                    <a:pt x="1801" y="362"/>
                  </a:lnTo>
                  <a:lnTo>
                    <a:pt x="1799" y="363"/>
                  </a:lnTo>
                  <a:lnTo>
                    <a:pt x="1798" y="363"/>
                  </a:lnTo>
                  <a:lnTo>
                    <a:pt x="1798" y="365"/>
                  </a:lnTo>
                  <a:lnTo>
                    <a:pt x="1796" y="365"/>
                  </a:lnTo>
                  <a:lnTo>
                    <a:pt x="1796" y="366"/>
                  </a:lnTo>
                  <a:lnTo>
                    <a:pt x="1796" y="368"/>
                  </a:lnTo>
                  <a:lnTo>
                    <a:pt x="1796" y="369"/>
                  </a:lnTo>
                  <a:lnTo>
                    <a:pt x="1795" y="369"/>
                  </a:lnTo>
                  <a:lnTo>
                    <a:pt x="1795" y="368"/>
                  </a:lnTo>
                  <a:lnTo>
                    <a:pt x="1795" y="366"/>
                  </a:lnTo>
                  <a:lnTo>
                    <a:pt x="1793" y="368"/>
                  </a:lnTo>
                  <a:lnTo>
                    <a:pt x="1793" y="369"/>
                  </a:lnTo>
                  <a:lnTo>
                    <a:pt x="1792" y="369"/>
                  </a:lnTo>
                  <a:lnTo>
                    <a:pt x="1790" y="369"/>
                  </a:lnTo>
                  <a:lnTo>
                    <a:pt x="1793" y="371"/>
                  </a:lnTo>
                  <a:lnTo>
                    <a:pt x="1795" y="371"/>
                  </a:lnTo>
                  <a:lnTo>
                    <a:pt x="1796" y="371"/>
                  </a:lnTo>
                  <a:lnTo>
                    <a:pt x="1795" y="371"/>
                  </a:lnTo>
                  <a:lnTo>
                    <a:pt x="1795" y="372"/>
                  </a:lnTo>
                  <a:lnTo>
                    <a:pt x="1793" y="372"/>
                  </a:lnTo>
                  <a:lnTo>
                    <a:pt x="1792" y="372"/>
                  </a:lnTo>
                  <a:lnTo>
                    <a:pt x="1792" y="374"/>
                  </a:lnTo>
                  <a:lnTo>
                    <a:pt x="1793" y="374"/>
                  </a:lnTo>
                  <a:lnTo>
                    <a:pt x="1793" y="375"/>
                  </a:lnTo>
                  <a:lnTo>
                    <a:pt x="1792" y="375"/>
                  </a:lnTo>
                  <a:lnTo>
                    <a:pt x="1790" y="377"/>
                  </a:lnTo>
                  <a:lnTo>
                    <a:pt x="1789" y="377"/>
                  </a:lnTo>
                  <a:lnTo>
                    <a:pt x="1789" y="375"/>
                  </a:lnTo>
                  <a:lnTo>
                    <a:pt x="1787" y="375"/>
                  </a:lnTo>
                  <a:lnTo>
                    <a:pt x="1787" y="377"/>
                  </a:lnTo>
                  <a:lnTo>
                    <a:pt x="1789" y="377"/>
                  </a:lnTo>
                  <a:lnTo>
                    <a:pt x="1789" y="378"/>
                  </a:lnTo>
                  <a:lnTo>
                    <a:pt x="1789" y="380"/>
                  </a:lnTo>
                  <a:lnTo>
                    <a:pt x="1787" y="380"/>
                  </a:lnTo>
                  <a:lnTo>
                    <a:pt x="1786" y="380"/>
                  </a:lnTo>
                  <a:lnTo>
                    <a:pt x="1786" y="378"/>
                  </a:lnTo>
                  <a:lnTo>
                    <a:pt x="1784" y="377"/>
                  </a:lnTo>
                  <a:lnTo>
                    <a:pt x="1784" y="375"/>
                  </a:lnTo>
                  <a:lnTo>
                    <a:pt x="1783" y="375"/>
                  </a:lnTo>
                  <a:lnTo>
                    <a:pt x="1783" y="377"/>
                  </a:lnTo>
                  <a:lnTo>
                    <a:pt x="1784" y="377"/>
                  </a:lnTo>
                  <a:lnTo>
                    <a:pt x="1784" y="378"/>
                  </a:lnTo>
                  <a:lnTo>
                    <a:pt x="1783" y="378"/>
                  </a:lnTo>
                  <a:lnTo>
                    <a:pt x="1784" y="380"/>
                  </a:lnTo>
                  <a:lnTo>
                    <a:pt x="1784" y="381"/>
                  </a:lnTo>
                  <a:lnTo>
                    <a:pt x="1783" y="381"/>
                  </a:lnTo>
                  <a:lnTo>
                    <a:pt x="1783" y="383"/>
                  </a:lnTo>
                  <a:lnTo>
                    <a:pt x="1783" y="384"/>
                  </a:lnTo>
                  <a:lnTo>
                    <a:pt x="1781" y="384"/>
                  </a:lnTo>
                  <a:lnTo>
                    <a:pt x="1780" y="384"/>
                  </a:lnTo>
                  <a:lnTo>
                    <a:pt x="1780" y="383"/>
                  </a:lnTo>
                  <a:lnTo>
                    <a:pt x="1778" y="381"/>
                  </a:lnTo>
                  <a:lnTo>
                    <a:pt x="1776" y="380"/>
                  </a:lnTo>
                  <a:lnTo>
                    <a:pt x="1776" y="381"/>
                  </a:lnTo>
                  <a:lnTo>
                    <a:pt x="1777" y="381"/>
                  </a:lnTo>
                  <a:lnTo>
                    <a:pt x="1778" y="383"/>
                  </a:lnTo>
                  <a:lnTo>
                    <a:pt x="1778" y="384"/>
                  </a:lnTo>
                  <a:lnTo>
                    <a:pt x="1780" y="386"/>
                  </a:lnTo>
                  <a:lnTo>
                    <a:pt x="1778" y="386"/>
                  </a:lnTo>
                  <a:lnTo>
                    <a:pt x="1780" y="387"/>
                  </a:lnTo>
                  <a:lnTo>
                    <a:pt x="1780" y="388"/>
                  </a:lnTo>
                  <a:lnTo>
                    <a:pt x="1780" y="390"/>
                  </a:lnTo>
                  <a:lnTo>
                    <a:pt x="1780" y="391"/>
                  </a:lnTo>
                  <a:lnTo>
                    <a:pt x="1778" y="391"/>
                  </a:lnTo>
                  <a:lnTo>
                    <a:pt x="1777" y="391"/>
                  </a:lnTo>
                  <a:lnTo>
                    <a:pt x="1777" y="393"/>
                  </a:lnTo>
                  <a:lnTo>
                    <a:pt x="1776" y="393"/>
                  </a:lnTo>
                  <a:lnTo>
                    <a:pt x="1776" y="394"/>
                  </a:lnTo>
                  <a:lnTo>
                    <a:pt x="1776" y="396"/>
                  </a:lnTo>
                  <a:lnTo>
                    <a:pt x="1777" y="396"/>
                  </a:lnTo>
                  <a:lnTo>
                    <a:pt x="1777" y="397"/>
                  </a:lnTo>
                  <a:lnTo>
                    <a:pt x="1776" y="397"/>
                  </a:lnTo>
                  <a:lnTo>
                    <a:pt x="1774" y="397"/>
                  </a:lnTo>
                  <a:lnTo>
                    <a:pt x="1773" y="396"/>
                  </a:lnTo>
                  <a:lnTo>
                    <a:pt x="1771" y="393"/>
                  </a:lnTo>
                  <a:lnTo>
                    <a:pt x="1771" y="391"/>
                  </a:lnTo>
                  <a:lnTo>
                    <a:pt x="1771" y="391"/>
                  </a:lnTo>
                  <a:lnTo>
                    <a:pt x="1771" y="393"/>
                  </a:lnTo>
                  <a:lnTo>
                    <a:pt x="1771" y="394"/>
                  </a:lnTo>
                  <a:lnTo>
                    <a:pt x="1771" y="394"/>
                  </a:lnTo>
                  <a:lnTo>
                    <a:pt x="1771" y="396"/>
                  </a:lnTo>
                  <a:lnTo>
                    <a:pt x="1774" y="399"/>
                  </a:lnTo>
                  <a:lnTo>
                    <a:pt x="1774" y="400"/>
                  </a:lnTo>
                  <a:lnTo>
                    <a:pt x="1774" y="402"/>
                  </a:lnTo>
                  <a:lnTo>
                    <a:pt x="1773" y="405"/>
                  </a:lnTo>
                  <a:lnTo>
                    <a:pt x="1771" y="405"/>
                  </a:lnTo>
                  <a:lnTo>
                    <a:pt x="1771" y="406"/>
                  </a:lnTo>
                  <a:lnTo>
                    <a:pt x="1771" y="406"/>
                  </a:lnTo>
                  <a:lnTo>
                    <a:pt x="1771" y="408"/>
                  </a:lnTo>
                  <a:lnTo>
                    <a:pt x="1770" y="408"/>
                  </a:lnTo>
                  <a:lnTo>
                    <a:pt x="1768" y="406"/>
                  </a:lnTo>
                  <a:lnTo>
                    <a:pt x="1767" y="406"/>
                  </a:lnTo>
                  <a:lnTo>
                    <a:pt x="1767" y="406"/>
                  </a:lnTo>
                  <a:lnTo>
                    <a:pt x="1768" y="406"/>
                  </a:lnTo>
                  <a:lnTo>
                    <a:pt x="1768" y="408"/>
                  </a:lnTo>
                  <a:lnTo>
                    <a:pt x="1770" y="408"/>
                  </a:lnTo>
                  <a:lnTo>
                    <a:pt x="1770" y="409"/>
                  </a:lnTo>
                  <a:lnTo>
                    <a:pt x="1770" y="411"/>
                  </a:lnTo>
                  <a:lnTo>
                    <a:pt x="1770" y="412"/>
                  </a:lnTo>
                  <a:lnTo>
                    <a:pt x="1768" y="414"/>
                  </a:lnTo>
                  <a:lnTo>
                    <a:pt x="1768" y="415"/>
                  </a:lnTo>
                  <a:lnTo>
                    <a:pt x="1767" y="414"/>
                  </a:lnTo>
                  <a:lnTo>
                    <a:pt x="1767" y="415"/>
                  </a:lnTo>
                  <a:lnTo>
                    <a:pt x="1767" y="417"/>
                  </a:lnTo>
                  <a:lnTo>
                    <a:pt x="1765" y="417"/>
                  </a:lnTo>
                  <a:lnTo>
                    <a:pt x="1762" y="415"/>
                  </a:lnTo>
                  <a:lnTo>
                    <a:pt x="1761" y="415"/>
                  </a:lnTo>
                  <a:lnTo>
                    <a:pt x="1759" y="415"/>
                  </a:lnTo>
                  <a:lnTo>
                    <a:pt x="1762" y="417"/>
                  </a:lnTo>
                  <a:lnTo>
                    <a:pt x="1764" y="417"/>
                  </a:lnTo>
                  <a:lnTo>
                    <a:pt x="1764" y="418"/>
                  </a:lnTo>
                  <a:lnTo>
                    <a:pt x="1765" y="418"/>
                  </a:lnTo>
                  <a:lnTo>
                    <a:pt x="1765" y="420"/>
                  </a:lnTo>
                  <a:lnTo>
                    <a:pt x="1762" y="421"/>
                  </a:lnTo>
                  <a:lnTo>
                    <a:pt x="1764" y="421"/>
                  </a:lnTo>
                  <a:lnTo>
                    <a:pt x="1764" y="422"/>
                  </a:lnTo>
                  <a:lnTo>
                    <a:pt x="1762" y="422"/>
                  </a:lnTo>
                  <a:lnTo>
                    <a:pt x="1761" y="422"/>
                  </a:lnTo>
                  <a:lnTo>
                    <a:pt x="1759" y="424"/>
                  </a:lnTo>
                  <a:lnTo>
                    <a:pt x="1761" y="424"/>
                  </a:lnTo>
                  <a:lnTo>
                    <a:pt x="1762" y="424"/>
                  </a:lnTo>
                  <a:lnTo>
                    <a:pt x="1762" y="425"/>
                  </a:lnTo>
                  <a:lnTo>
                    <a:pt x="1762" y="427"/>
                  </a:lnTo>
                  <a:lnTo>
                    <a:pt x="1762" y="428"/>
                  </a:lnTo>
                  <a:lnTo>
                    <a:pt x="1761" y="428"/>
                  </a:lnTo>
                  <a:lnTo>
                    <a:pt x="1759" y="428"/>
                  </a:lnTo>
                  <a:lnTo>
                    <a:pt x="1758" y="428"/>
                  </a:lnTo>
                  <a:lnTo>
                    <a:pt x="1758" y="430"/>
                  </a:lnTo>
                  <a:lnTo>
                    <a:pt x="1759" y="430"/>
                  </a:lnTo>
                  <a:lnTo>
                    <a:pt x="1761" y="431"/>
                  </a:lnTo>
                  <a:lnTo>
                    <a:pt x="1759" y="431"/>
                  </a:lnTo>
                  <a:lnTo>
                    <a:pt x="1758" y="431"/>
                  </a:lnTo>
                  <a:lnTo>
                    <a:pt x="1758" y="433"/>
                  </a:lnTo>
                  <a:lnTo>
                    <a:pt x="1758" y="434"/>
                  </a:lnTo>
                  <a:lnTo>
                    <a:pt x="1756" y="434"/>
                  </a:lnTo>
                  <a:lnTo>
                    <a:pt x="1756" y="436"/>
                  </a:lnTo>
                  <a:lnTo>
                    <a:pt x="1756" y="437"/>
                  </a:lnTo>
                  <a:lnTo>
                    <a:pt x="1756" y="439"/>
                  </a:lnTo>
                  <a:lnTo>
                    <a:pt x="1756" y="440"/>
                  </a:lnTo>
                  <a:lnTo>
                    <a:pt x="1756" y="442"/>
                  </a:lnTo>
                  <a:lnTo>
                    <a:pt x="1756" y="442"/>
                  </a:lnTo>
                  <a:lnTo>
                    <a:pt x="1758" y="442"/>
                  </a:lnTo>
                  <a:lnTo>
                    <a:pt x="1758" y="443"/>
                  </a:lnTo>
                  <a:lnTo>
                    <a:pt x="1756" y="443"/>
                  </a:lnTo>
                  <a:lnTo>
                    <a:pt x="1756" y="445"/>
                  </a:lnTo>
                  <a:lnTo>
                    <a:pt x="1755" y="446"/>
                  </a:lnTo>
                  <a:lnTo>
                    <a:pt x="1756" y="446"/>
                  </a:lnTo>
                  <a:lnTo>
                    <a:pt x="1756" y="448"/>
                  </a:lnTo>
                  <a:lnTo>
                    <a:pt x="1756" y="449"/>
                  </a:lnTo>
                  <a:lnTo>
                    <a:pt x="1756" y="451"/>
                  </a:lnTo>
                  <a:lnTo>
                    <a:pt x="1756" y="452"/>
                  </a:lnTo>
                  <a:lnTo>
                    <a:pt x="1758" y="453"/>
                  </a:lnTo>
                  <a:lnTo>
                    <a:pt x="1758" y="455"/>
                  </a:lnTo>
                  <a:lnTo>
                    <a:pt x="1758" y="456"/>
                  </a:lnTo>
                  <a:lnTo>
                    <a:pt x="1759" y="458"/>
                  </a:lnTo>
                  <a:lnTo>
                    <a:pt x="1759" y="459"/>
                  </a:lnTo>
                  <a:lnTo>
                    <a:pt x="1759" y="461"/>
                  </a:lnTo>
                  <a:lnTo>
                    <a:pt x="1761" y="462"/>
                  </a:lnTo>
                  <a:lnTo>
                    <a:pt x="1761" y="464"/>
                  </a:lnTo>
                  <a:lnTo>
                    <a:pt x="1761" y="465"/>
                  </a:lnTo>
                  <a:lnTo>
                    <a:pt x="1764" y="468"/>
                  </a:lnTo>
                  <a:lnTo>
                    <a:pt x="1765" y="470"/>
                  </a:lnTo>
                  <a:lnTo>
                    <a:pt x="1765" y="471"/>
                  </a:lnTo>
                  <a:lnTo>
                    <a:pt x="1767" y="473"/>
                  </a:lnTo>
                  <a:lnTo>
                    <a:pt x="1768" y="473"/>
                  </a:lnTo>
                  <a:lnTo>
                    <a:pt x="1768" y="474"/>
                  </a:lnTo>
                  <a:lnTo>
                    <a:pt x="1768" y="476"/>
                  </a:lnTo>
                  <a:lnTo>
                    <a:pt x="1770" y="476"/>
                  </a:lnTo>
                  <a:lnTo>
                    <a:pt x="1771" y="476"/>
                  </a:lnTo>
                  <a:lnTo>
                    <a:pt x="1771" y="476"/>
                  </a:lnTo>
                  <a:lnTo>
                    <a:pt x="1771" y="477"/>
                  </a:lnTo>
                  <a:lnTo>
                    <a:pt x="1771" y="477"/>
                  </a:lnTo>
                  <a:lnTo>
                    <a:pt x="1771" y="477"/>
                  </a:lnTo>
                  <a:lnTo>
                    <a:pt x="1771" y="479"/>
                  </a:lnTo>
                  <a:lnTo>
                    <a:pt x="1771" y="479"/>
                  </a:lnTo>
                  <a:lnTo>
                    <a:pt x="1770" y="479"/>
                  </a:lnTo>
                  <a:lnTo>
                    <a:pt x="1770" y="480"/>
                  </a:lnTo>
                  <a:lnTo>
                    <a:pt x="1770" y="482"/>
                  </a:lnTo>
                  <a:lnTo>
                    <a:pt x="1768" y="482"/>
                  </a:lnTo>
                  <a:lnTo>
                    <a:pt x="1768" y="480"/>
                  </a:lnTo>
                  <a:lnTo>
                    <a:pt x="1767" y="479"/>
                  </a:lnTo>
                  <a:lnTo>
                    <a:pt x="1768" y="479"/>
                  </a:lnTo>
                  <a:lnTo>
                    <a:pt x="1767" y="477"/>
                  </a:lnTo>
                  <a:lnTo>
                    <a:pt x="1767" y="479"/>
                  </a:lnTo>
                  <a:lnTo>
                    <a:pt x="1765" y="479"/>
                  </a:lnTo>
                  <a:lnTo>
                    <a:pt x="1765" y="477"/>
                  </a:lnTo>
                  <a:lnTo>
                    <a:pt x="1765" y="477"/>
                  </a:lnTo>
                  <a:lnTo>
                    <a:pt x="1764" y="477"/>
                  </a:lnTo>
                  <a:lnTo>
                    <a:pt x="1764" y="477"/>
                  </a:lnTo>
                  <a:lnTo>
                    <a:pt x="1762" y="477"/>
                  </a:lnTo>
                  <a:lnTo>
                    <a:pt x="1762" y="479"/>
                  </a:lnTo>
                  <a:lnTo>
                    <a:pt x="1764" y="479"/>
                  </a:lnTo>
                  <a:lnTo>
                    <a:pt x="1765" y="480"/>
                  </a:lnTo>
                  <a:lnTo>
                    <a:pt x="1765" y="482"/>
                  </a:lnTo>
                  <a:lnTo>
                    <a:pt x="1764" y="482"/>
                  </a:lnTo>
                  <a:lnTo>
                    <a:pt x="1764" y="480"/>
                  </a:lnTo>
                  <a:lnTo>
                    <a:pt x="1762" y="480"/>
                  </a:lnTo>
                  <a:lnTo>
                    <a:pt x="1761" y="479"/>
                  </a:lnTo>
                  <a:lnTo>
                    <a:pt x="1759" y="477"/>
                  </a:lnTo>
                  <a:lnTo>
                    <a:pt x="1758" y="477"/>
                  </a:lnTo>
                  <a:lnTo>
                    <a:pt x="1756" y="477"/>
                  </a:lnTo>
                  <a:lnTo>
                    <a:pt x="1755" y="477"/>
                  </a:lnTo>
                  <a:lnTo>
                    <a:pt x="1755" y="479"/>
                  </a:lnTo>
                  <a:lnTo>
                    <a:pt x="1755" y="480"/>
                  </a:lnTo>
                  <a:lnTo>
                    <a:pt x="1755" y="482"/>
                  </a:lnTo>
                  <a:lnTo>
                    <a:pt x="1753" y="480"/>
                  </a:lnTo>
                  <a:lnTo>
                    <a:pt x="1753" y="479"/>
                  </a:lnTo>
                  <a:lnTo>
                    <a:pt x="1752" y="479"/>
                  </a:lnTo>
                  <a:lnTo>
                    <a:pt x="1750" y="479"/>
                  </a:lnTo>
                  <a:lnTo>
                    <a:pt x="1749" y="479"/>
                  </a:lnTo>
                  <a:lnTo>
                    <a:pt x="1749" y="477"/>
                  </a:lnTo>
                  <a:lnTo>
                    <a:pt x="1750" y="477"/>
                  </a:lnTo>
                  <a:lnTo>
                    <a:pt x="1750" y="477"/>
                  </a:lnTo>
                  <a:lnTo>
                    <a:pt x="1749" y="477"/>
                  </a:lnTo>
                  <a:lnTo>
                    <a:pt x="1749" y="477"/>
                  </a:lnTo>
                  <a:lnTo>
                    <a:pt x="1747" y="477"/>
                  </a:lnTo>
                  <a:lnTo>
                    <a:pt x="1747" y="477"/>
                  </a:lnTo>
                  <a:lnTo>
                    <a:pt x="1746" y="477"/>
                  </a:lnTo>
                  <a:lnTo>
                    <a:pt x="1746" y="477"/>
                  </a:lnTo>
                  <a:lnTo>
                    <a:pt x="1745" y="477"/>
                  </a:lnTo>
                  <a:lnTo>
                    <a:pt x="1743" y="477"/>
                  </a:lnTo>
                  <a:lnTo>
                    <a:pt x="1743" y="476"/>
                  </a:lnTo>
                  <a:lnTo>
                    <a:pt x="1743" y="474"/>
                  </a:lnTo>
                  <a:lnTo>
                    <a:pt x="1743" y="473"/>
                  </a:lnTo>
                  <a:lnTo>
                    <a:pt x="1743" y="471"/>
                  </a:lnTo>
                  <a:lnTo>
                    <a:pt x="1742" y="471"/>
                  </a:lnTo>
                  <a:lnTo>
                    <a:pt x="1742" y="470"/>
                  </a:lnTo>
                  <a:lnTo>
                    <a:pt x="1743" y="470"/>
                  </a:lnTo>
                  <a:lnTo>
                    <a:pt x="1745" y="470"/>
                  </a:lnTo>
                  <a:lnTo>
                    <a:pt x="1746" y="470"/>
                  </a:lnTo>
                  <a:lnTo>
                    <a:pt x="1747" y="468"/>
                  </a:lnTo>
                  <a:lnTo>
                    <a:pt x="1746" y="468"/>
                  </a:lnTo>
                  <a:lnTo>
                    <a:pt x="1745" y="468"/>
                  </a:lnTo>
                  <a:lnTo>
                    <a:pt x="1746" y="467"/>
                  </a:lnTo>
                  <a:lnTo>
                    <a:pt x="1745" y="467"/>
                  </a:lnTo>
                  <a:lnTo>
                    <a:pt x="1743" y="467"/>
                  </a:lnTo>
                  <a:lnTo>
                    <a:pt x="1742" y="467"/>
                  </a:lnTo>
                  <a:lnTo>
                    <a:pt x="1742" y="465"/>
                  </a:lnTo>
                  <a:lnTo>
                    <a:pt x="1742" y="464"/>
                  </a:lnTo>
                  <a:lnTo>
                    <a:pt x="1743" y="464"/>
                  </a:lnTo>
                  <a:lnTo>
                    <a:pt x="1743" y="462"/>
                  </a:lnTo>
                  <a:lnTo>
                    <a:pt x="1745" y="461"/>
                  </a:lnTo>
                  <a:lnTo>
                    <a:pt x="1743" y="461"/>
                  </a:lnTo>
                  <a:lnTo>
                    <a:pt x="1742" y="462"/>
                  </a:lnTo>
                  <a:lnTo>
                    <a:pt x="1742" y="464"/>
                  </a:lnTo>
                  <a:lnTo>
                    <a:pt x="1740" y="464"/>
                  </a:lnTo>
                  <a:lnTo>
                    <a:pt x="1740" y="462"/>
                  </a:lnTo>
                  <a:lnTo>
                    <a:pt x="1739" y="461"/>
                  </a:lnTo>
                  <a:lnTo>
                    <a:pt x="1740" y="461"/>
                  </a:lnTo>
                  <a:lnTo>
                    <a:pt x="1740" y="459"/>
                  </a:lnTo>
                  <a:lnTo>
                    <a:pt x="1740" y="458"/>
                  </a:lnTo>
                  <a:lnTo>
                    <a:pt x="1739" y="459"/>
                  </a:lnTo>
                  <a:lnTo>
                    <a:pt x="1739" y="461"/>
                  </a:lnTo>
                  <a:lnTo>
                    <a:pt x="1737" y="459"/>
                  </a:lnTo>
                  <a:lnTo>
                    <a:pt x="1737" y="461"/>
                  </a:lnTo>
                  <a:lnTo>
                    <a:pt x="1737" y="462"/>
                  </a:lnTo>
                  <a:lnTo>
                    <a:pt x="1737" y="464"/>
                  </a:lnTo>
                  <a:lnTo>
                    <a:pt x="1736" y="464"/>
                  </a:lnTo>
                  <a:lnTo>
                    <a:pt x="1736" y="462"/>
                  </a:lnTo>
                  <a:lnTo>
                    <a:pt x="1736" y="461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6" y="458"/>
                  </a:lnTo>
                  <a:lnTo>
                    <a:pt x="1734" y="458"/>
                  </a:lnTo>
                  <a:lnTo>
                    <a:pt x="1734" y="459"/>
                  </a:lnTo>
                  <a:lnTo>
                    <a:pt x="1733" y="459"/>
                  </a:lnTo>
                  <a:lnTo>
                    <a:pt x="1731" y="461"/>
                  </a:lnTo>
                  <a:lnTo>
                    <a:pt x="1730" y="461"/>
                  </a:lnTo>
                  <a:lnTo>
                    <a:pt x="1730" y="459"/>
                  </a:lnTo>
                  <a:lnTo>
                    <a:pt x="1728" y="459"/>
                  </a:lnTo>
                  <a:lnTo>
                    <a:pt x="1728" y="458"/>
                  </a:lnTo>
                  <a:lnTo>
                    <a:pt x="1728" y="456"/>
                  </a:lnTo>
                  <a:lnTo>
                    <a:pt x="1727" y="456"/>
                  </a:lnTo>
                  <a:lnTo>
                    <a:pt x="1727" y="455"/>
                  </a:lnTo>
                  <a:lnTo>
                    <a:pt x="1727" y="453"/>
                  </a:lnTo>
                  <a:lnTo>
                    <a:pt x="1727" y="452"/>
                  </a:lnTo>
                  <a:lnTo>
                    <a:pt x="1727" y="451"/>
                  </a:lnTo>
                  <a:lnTo>
                    <a:pt x="1727" y="449"/>
                  </a:lnTo>
                  <a:lnTo>
                    <a:pt x="1727" y="448"/>
                  </a:lnTo>
                  <a:lnTo>
                    <a:pt x="1728" y="446"/>
                  </a:lnTo>
                  <a:lnTo>
                    <a:pt x="1728" y="445"/>
                  </a:lnTo>
                  <a:lnTo>
                    <a:pt x="1730" y="445"/>
                  </a:lnTo>
                  <a:lnTo>
                    <a:pt x="1730" y="443"/>
                  </a:lnTo>
                  <a:moveTo>
                    <a:pt x="1765" y="400"/>
                  </a:moveTo>
                  <a:lnTo>
                    <a:pt x="1768" y="402"/>
                  </a:lnTo>
                  <a:lnTo>
                    <a:pt x="1770" y="402"/>
                  </a:lnTo>
                  <a:lnTo>
                    <a:pt x="1771" y="402"/>
                  </a:lnTo>
                  <a:lnTo>
                    <a:pt x="1771" y="403"/>
                  </a:lnTo>
                  <a:lnTo>
                    <a:pt x="1771" y="403"/>
                  </a:lnTo>
                  <a:lnTo>
                    <a:pt x="1771" y="402"/>
                  </a:lnTo>
                  <a:lnTo>
                    <a:pt x="1771" y="402"/>
                  </a:lnTo>
                  <a:lnTo>
                    <a:pt x="1768" y="400"/>
                  </a:lnTo>
                  <a:lnTo>
                    <a:pt x="1765" y="400"/>
                  </a:lnTo>
                  <a:moveTo>
                    <a:pt x="1759" y="411"/>
                  </a:moveTo>
                  <a:lnTo>
                    <a:pt x="1761" y="412"/>
                  </a:lnTo>
                  <a:lnTo>
                    <a:pt x="1761" y="411"/>
                  </a:lnTo>
                  <a:lnTo>
                    <a:pt x="1759" y="411"/>
                  </a:lnTo>
                  <a:moveTo>
                    <a:pt x="1750" y="412"/>
                  </a:moveTo>
                  <a:lnTo>
                    <a:pt x="1752" y="412"/>
                  </a:lnTo>
                  <a:lnTo>
                    <a:pt x="1753" y="412"/>
                  </a:lnTo>
                  <a:lnTo>
                    <a:pt x="1755" y="414"/>
                  </a:lnTo>
                  <a:lnTo>
                    <a:pt x="1756" y="414"/>
                  </a:lnTo>
                  <a:lnTo>
                    <a:pt x="1753" y="411"/>
                  </a:lnTo>
                  <a:lnTo>
                    <a:pt x="1752" y="411"/>
                  </a:lnTo>
                  <a:lnTo>
                    <a:pt x="1750" y="411"/>
                  </a:lnTo>
                  <a:lnTo>
                    <a:pt x="1750" y="412"/>
                  </a:lnTo>
                  <a:moveTo>
                    <a:pt x="1981" y="377"/>
                  </a:moveTo>
                  <a:lnTo>
                    <a:pt x="1982" y="375"/>
                  </a:lnTo>
                  <a:lnTo>
                    <a:pt x="1982" y="374"/>
                  </a:lnTo>
                  <a:lnTo>
                    <a:pt x="1981" y="374"/>
                  </a:lnTo>
                  <a:lnTo>
                    <a:pt x="1979" y="375"/>
                  </a:lnTo>
                  <a:lnTo>
                    <a:pt x="1981" y="375"/>
                  </a:lnTo>
                  <a:lnTo>
                    <a:pt x="1981" y="377"/>
                  </a:lnTo>
                  <a:moveTo>
                    <a:pt x="2439" y="368"/>
                  </a:moveTo>
                  <a:lnTo>
                    <a:pt x="2440" y="369"/>
                  </a:lnTo>
                  <a:lnTo>
                    <a:pt x="2442" y="371"/>
                  </a:lnTo>
                  <a:lnTo>
                    <a:pt x="2443" y="371"/>
                  </a:lnTo>
                  <a:lnTo>
                    <a:pt x="2444" y="371"/>
                  </a:lnTo>
                  <a:lnTo>
                    <a:pt x="2444" y="371"/>
                  </a:lnTo>
                  <a:lnTo>
                    <a:pt x="2444" y="371"/>
                  </a:lnTo>
                  <a:lnTo>
                    <a:pt x="2447" y="374"/>
                  </a:lnTo>
                  <a:lnTo>
                    <a:pt x="2449" y="374"/>
                  </a:lnTo>
                  <a:lnTo>
                    <a:pt x="2452" y="375"/>
                  </a:lnTo>
                  <a:lnTo>
                    <a:pt x="2455" y="375"/>
                  </a:lnTo>
                  <a:lnTo>
                    <a:pt x="2456" y="375"/>
                  </a:lnTo>
                  <a:lnTo>
                    <a:pt x="2459" y="375"/>
                  </a:lnTo>
                  <a:lnTo>
                    <a:pt x="2459" y="374"/>
                  </a:lnTo>
                  <a:lnTo>
                    <a:pt x="2462" y="372"/>
                  </a:lnTo>
                  <a:lnTo>
                    <a:pt x="2465" y="371"/>
                  </a:lnTo>
                  <a:lnTo>
                    <a:pt x="2467" y="371"/>
                  </a:lnTo>
                  <a:lnTo>
                    <a:pt x="2467" y="371"/>
                  </a:lnTo>
                  <a:lnTo>
                    <a:pt x="2467" y="369"/>
                  </a:lnTo>
                  <a:lnTo>
                    <a:pt x="2467" y="368"/>
                  </a:lnTo>
                  <a:lnTo>
                    <a:pt x="2468" y="366"/>
                  </a:lnTo>
                  <a:lnTo>
                    <a:pt x="2468" y="365"/>
                  </a:lnTo>
                  <a:lnTo>
                    <a:pt x="2467" y="365"/>
                  </a:lnTo>
                  <a:lnTo>
                    <a:pt x="2467" y="366"/>
                  </a:lnTo>
                  <a:lnTo>
                    <a:pt x="2465" y="366"/>
                  </a:lnTo>
                  <a:lnTo>
                    <a:pt x="2465" y="365"/>
                  </a:lnTo>
                  <a:lnTo>
                    <a:pt x="2464" y="365"/>
                  </a:lnTo>
                  <a:lnTo>
                    <a:pt x="2462" y="365"/>
                  </a:lnTo>
                  <a:lnTo>
                    <a:pt x="2462" y="363"/>
                  </a:lnTo>
                  <a:lnTo>
                    <a:pt x="2462" y="362"/>
                  </a:lnTo>
                  <a:lnTo>
                    <a:pt x="2459" y="362"/>
                  </a:lnTo>
                  <a:lnTo>
                    <a:pt x="2456" y="362"/>
                  </a:lnTo>
                  <a:lnTo>
                    <a:pt x="2455" y="362"/>
                  </a:lnTo>
                  <a:lnTo>
                    <a:pt x="2453" y="362"/>
                  </a:lnTo>
                  <a:lnTo>
                    <a:pt x="2452" y="363"/>
                  </a:lnTo>
                  <a:lnTo>
                    <a:pt x="2450" y="362"/>
                  </a:lnTo>
                  <a:lnTo>
                    <a:pt x="2449" y="362"/>
                  </a:lnTo>
                  <a:lnTo>
                    <a:pt x="2449" y="360"/>
                  </a:lnTo>
                  <a:lnTo>
                    <a:pt x="2450" y="359"/>
                  </a:lnTo>
                  <a:lnTo>
                    <a:pt x="2450" y="357"/>
                  </a:lnTo>
                  <a:lnTo>
                    <a:pt x="2449" y="356"/>
                  </a:lnTo>
                  <a:lnTo>
                    <a:pt x="2446" y="356"/>
                  </a:lnTo>
                  <a:lnTo>
                    <a:pt x="2444" y="356"/>
                  </a:lnTo>
                  <a:lnTo>
                    <a:pt x="2444" y="356"/>
                  </a:lnTo>
                  <a:lnTo>
                    <a:pt x="2443" y="356"/>
                  </a:lnTo>
                  <a:lnTo>
                    <a:pt x="2443" y="357"/>
                  </a:lnTo>
                  <a:lnTo>
                    <a:pt x="2442" y="357"/>
                  </a:lnTo>
                  <a:lnTo>
                    <a:pt x="2442" y="359"/>
                  </a:lnTo>
                  <a:lnTo>
                    <a:pt x="2440" y="359"/>
                  </a:lnTo>
                  <a:lnTo>
                    <a:pt x="2437" y="359"/>
                  </a:lnTo>
                  <a:lnTo>
                    <a:pt x="2437" y="357"/>
                  </a:lnTo>
                  <a:lnTo>
                    <a:pt x="2437" y="356"/>
                  </a:lnTo>
                  <a:lnTo>
                    <a:pt x="2437" y="355"/>
                  </a:lnTo>
                  <a:lnTo>
                    <a:pt x="2437" y="353"/>
                  </a:lnTo>
                  <a:lnTo>
                    <a:pt x="2436" y="352"/>
                  </a:lnTo>
                  <a:lnTo>
                    <a:pt x="2434" y="352"/>
                  </a:lnTo>
                  <a:lnTo>
                    <a:pt x="2434" y="353"/>
                  </a:lnTo>
                  <a:lnTo>
                    <a:pt x="2434" y="355"/>
                  </a:lnTo>
                  <a:lnTo>
                    <a:pt x="2434" y="356"/>
                  </a:lnTo>
                  <a:lnTo>
                    <a:pt x="2434" y="357"/>
                  </a:lnTo>
                  <a:lnTo>
                    <a:pt x="2433" y="357"/>
                  </a:lnTo>
                  <a:lnTo>
                    <a:pt x="2433" y="359"/>
                  </a:lnTo>
                  <a:lnTo>
                    <a:pt x="2433" y="360"/>
                  </a:lnTo>
                  <a:lnTo>
                    <a:pt x="2433" y="362"/>
                  </a:lnTo>
                  <a:lnTo>
                    <a:pt x="2433" y="363"/>
                  </a:lnTo>
                  <a:lnTo>
                    <a:pt x="2437" y="365"/>
                  </a:lnTo>
                  <a:lnTo>
                    <a:pt x="2439" y="368"/>
                  </a:lnTo>
                  <a:moveTo>
                    <a:pt x="624" y="371"/>
                  </a:moveTo>
                  <a:lnTo>
                    <a:pt x="624" y="371"/>
                  </a:lnTo>
                  <a:lnTo>
                    <a:pt x="625" y="371"/>
                  </a:lnTo>
                  <a:lnTo>
                    <a:pt x="625" y="371"/>
                  </a:lnTo>
                  <a:lnTo>
                    <a:pt x="624" y="369"/>
                  </a:lnTo>
                  <a:lnTo>
                    <a:pt x="624" y="371"/>
                  </a:lnTo>
                  <a:moveTo>
                    <a:pt x="644" y="360"/>
                  </a:moveTo>
                  <a:lnTo>
                    <a:pt x="644" y="359"/>
                  </a:lnTo>
                  <a:lnTo>
                    <a:pt x="643" y="357"/>
                  </a:lnTo>
                  <a:lnTo>
                    <a:pt x="641" y="356"/>
                  </a:lnTo>
                  <a:lnTo>
                    <a:pt x="641" y="355"/>
                  </a:lnTo>
                  <a:lnTo>
                    <a:pt x="638" y="352"/>
                  </a:lnTo>
                  <a:lnTo>
                    <a:pt x="637" y="350"/>
                  </a:lnTo>
                  <a:lnTo>
                    <a:pt x="635" y="350"/>
                  </a:lnTo>
                  <a:lnTo>
                    <a:pt x="634" y="350"/>
                  </a:lnTo>
                  <a:lnTo>
                    <a:pt x="634" y="352"/>
                  </a:lnTo>
                  <a:lnTo>
                    <a:pt x="633" y="352"/>
                  </a:lnTo>
                  <a:lnTo>
                    <a:pt x="631" y="352"/>
                  </a:lnTo>
                  <a:lnTo>
                    <a:pt x="631" y="353"/>
                  </a:lnTo>
                  <a:lnTo>
                    <a:pt x="630" y="355"/>
                  </a:lnTo>
                  <a:lnTo>
                    <a:pt x="628" y="355"/>
                  </a:lnTo>
                  <a:lnTo>
                    <a:pt x="628" y="356"/>
                  </a:lnTo>
                  <a:lnTo>
                    <a:pt x="630" y="356"/>
                  </a:lnTo>
                  <a:lnTo>
                    <a:pt x="630" y="357"/>
                  </a:lnTo>
                  <a:lnTo>
                    <a:pt x="628" y="359"/>
                  </a:lnTo>
                  <a:lnTo>
                    <a:pt x="628" y="357"/>
                  </a:lnTo>
                  <a:lnTo>
                    <a:pt x="627" y="359"/>
                  </a:lnTo>
                  <a:lnTo>
                    <a:pt x="627" y="360"/>
                  </a:lnTo>
                  <a:lnTo>
                    <a:pt x="627" y="362"/>
                  </a:lnTo>
                  <a:lnTo>
                    <a:pt x="625" y="362"/>
                  </a:lnTo>
                  <a:lnTo>
                    <a:pt x="624" y="363"/>
                  </a:lnTo>
                  <a:lnTo>
                    <a:pt x="624" y="365"/>
                  </a:lnTo>
                  <a:lnTo>
                    <a:pt x="624" y="366"/>
                  </a:lnTo>
                  <a:lnTo>
                    <a:pt x="622" y="366"/>
                  </a:lnTo>
                  <a:lnTo>
                    <a:pt x="622" y="368"/>
                  </a:lnTo>
                  <a:lnTo>
                    <a:pt x="622" y="369"/>
                  </a:lnTo>
                  <a:lnTo>
                    <a:pt x="624" y="369"/>
                  </a:lnTo>
                  <a:lnTo>
                    <a:pt x="625" y="369"/>
                  </a:lnTo>
                  <a:lnTo>
                    <a:pt x="625" y="371"/>
                  </a:lnTo>
                  <a:lnTo>
                    <a:pt x="627" y="369"/>
                  </a:lnTo>
                  <a:lnTo>
                    <a:pt x="627" y="371"/>
                  </a:lnTo>
                  <a:lnTo>
                    <a:pt x="627" y="371"/>
                  </a:lnTo>
                  <a:lnTo>
                    <a:pt x="627" y="372"/>
                  </a:lnTo>
                  <a:lnTo>
                    <a:pt x="628" y="372"/>
                  </a:lnTo>
                  <a:lnTo>
                    <a:pt x="628" y="374"/>
                  </a:lnTo>
                  <a:lnTo>
                    <a:pt x="630" y="374"/>
                  </a:lnTo>
                  <a:lnTo>
                    <a:pt x="631" y="374"/>
                  </a:lnTo>
                  <a:lnTo>
                    <a:pt x="633" y="374"/>
                  </a:lnTo>
                  <a:lnTo>
                    <a:pt x="634" y="375"/>
                  </a:lnTo>
                  <a:lnTo>
                    <a:pt x="634" y="377"/>
                  </a:lnTo>
                  <a:lnTo>
                    <a:pt x="635" y="378"/>
                  </a:lnTo>
                  <a:lnTo>
                    <a:pt x="635" y="377"/>
                  </a:lnTo>
                  <a:lnTo>
                    <a:pt x="635" y="377"/>
                  </a:lnTo>
                  <a:lnTo>
                    <a:pt x="635" y="378"/>
                  </a:lnTo>
                  <a:lnTo>
                    <a:pt x="638" y="380"/>
                  </a:lnTo>
                  <a:lnTo>
                    <a:pt x="638" y="378"/>
                  </a:lnTo>
                  <a:lnTo>
                    <a:pt x="640" y="378"/>
                  </a:lnTo>
                  <a:lnTo>
                    <a:pt x="643" y="378"/>
                  </a:lnTo>
                  <a:lnTo>
                    <a:pt x="644" y="378"/>
                  </a:lnTo>
                  <a:lnTo>
                    <a:pt x="646" y="377"/>
                  </a:lnTo>
                  <a:lnTo>
                    <a:pt x="646" y="375"/>
                  </a:lnTo>
                  <a:lnTo>
                    <a:pt x="646" y="374"/>
                  </a:lnTo>
                  <a:lnTo>
                    <a:pt x="646" y="372"/>
                  </a:lnTo>
                  <a:lnTo>
                    <a:pt x="646" y="371"/>
                  </a:lnTo>
                  <a:lnTo>
                    <a:pt x="646" y="371"/>
                  </a:lnTo>
                  <a:lnTo>
                    <a:pt x="646" y="369"/>
                  </a:lnTo>
                  <a:lnTo>
                    <a:pt x="646" y="368"/>
                  </a:lnTo>
                  <a:lnTo>
                    <a:pt x="646" y="366"/>
                  </a:lnTo>
                  <a:lnTo>
                    <a:pt x="646" y="365"/>
                  </a:lnTo>
                  <a:lnTo>
                    <a:pt x="644" y="363"/>
                  </a:lnTo>
                  <a:lnTo>
                    <a:pt x="646" y="362"/>
                  </a:lnTo>
                  <a:lnTo>
                    <a:pt x="644" y="360"/>
                  </a:lnTo>
                  <a:moveTo>
                    <a:pt x="1991" y="371"/>
                  </a:moveTo>
                  <a:lnTo>
                    <a:pt x="1993" y="371"/>
                  </a:lnTo>
                  <a:lnTo>
                    <a:pt x="1991" y="369"/>
                  </a:lnTo>
                  <a:lnTo>
                    <a:pt x="1990" y="369"/>
                  </a:lnTo>
                  <a:lnTo>
                    <a:pt x="1988" y="371"/>
                  </a:lnTo>
                  <a:lnTo>
                    <a:pt x="1987" y="369"/>
                  </a:lnTo>
                  <a:lnTo>
                    <a:pt x="1987" y="371"/>
                  </a:lnTo>
                  <a:lnTo>
                    <a:pt x="1988" y="371"/>
                  </a:lnTo>
                  <a:lnTo>
                    <a:pt x="1990" y="371"/>
                  </a:lnTo>
                  <a:lnTo>
                    <a:pt x="1991" y="371"/>
                  </a:lnTo>
                  <a:moveTo>
                    <a:pt x="1987" y="371"/>
                  </a:moveTo>
                  <a:lnTo>
                    <a:pt x="1985" y="371"/>
                  </a:lnTo>
                  <a:lnTo>
                    <a:pt x="1985" y="372"/>
                  </a:lnTo>
                  <a:lnTo>
                    <a:pt x="1987" y="372"/>
                  </a:lnTo>
                  <a:lnTo>
                    <a:pt x="1988" y="372"/>
                  </a:lnTo>
                  <a:lnTo>
                    <a:pt x="1990" y="372"/>
                  </a:lnTo>
                  <a:lnTo>
                    <a:pt x="1988" y="371"/>
                  </a:lnTo>
                  <a:lnTo>
                    <a:pt x="1987" y="371"/>
                  </a:lnTo>
                  <a:moveTo>
                    <a:pt x="562" y="363"/>
                  </a:moveTo>
                  <a:lnTo>
                    <a:pt x="562" y="365"/>
                  </a:lnTo>
                  <a:lnTo>
                    <a:pt x="562" y="366"/>
                  </a:lnTo>
                  <a:lnTo>
                    <a:pt x="563" y="368"/>
                  </a:lnTo>
                  <a:lnTo>
                    <a:pt x="565" y="368"/>
                  </a:lnTo>
                  <a:lnTo>
                    <a:pt x="565" y="368"/>
                  </a:lnTo>
                  <a:lnTo>
                    <a:pt x="565" y="369"/>
                  </a:lnTo>
                  <a:lnTo>
                    <a:pt x="566" y="368"/>
                  </a:lnTo>
                  <a:lnTo>
                    <a:pt x="568" y="368"/>
                  </a:lnTo>
                  <a:lnTo>
                    <a:pt x="569" y="366"/>
                  </a:lnTo>
                  <a:lnTo>
                    <a:pt x="569" y="365"/>
                  </a:lnTo>
                  <a:lnTo>
                    <a:pt x="570" y="365"/>
                  </a:lnTo>
                  <a:lnTo>
                    <a:pt x="570" y="363"/>
                  </a:lnTo>
                  <a:lnTo>
                    <a:pt x="569" y="363"/>
                  </a:lnTo>
                  <a:lnTo>
                    <a:pt x="569" y="362"/>
                  </a:lnTo>
                  <a:lnTo>
                    <a:pt x="569" y="360"/>
                  </a:lnTo>
                  <a:lnTo>
                    <a:pt x="568" y="359"/>
                  </a:lnTo>
                  <a:lnTo>
                    <a:pt x="568" y="357"/>
                  </a:lnTo>
                  <a:lnTo>
                    <a:pt x="566" y="357"/>
                  </a:lnTo>
                  <a:lnTo>
                    <a:pt x="566" y="356"/>
                  </a:lnTo>
                  <a:lnTo>
                    <a:pt x="565" y="356"/>
                  </a:lnTo>
                  <a:lnTo>
                    <a:pt x="565" y="357"/>
                  </a:lnTo>
                  <a:lnTo>
                    <a:pt x="563" y="359"/>
                  </a:lnTo>
                  <a:lnTo>
                    <a:pt x="563" y="360"/>
                  </a:lnTo>
                  <a:lnTo>
                    <a:pt x="562" y="360"/>
                  </a:lnTo>
                  <a:lnTo>
                    <a:pt x="563" y="362"/>
                  </a:lnTo>
                  <a:lnTo>
                    <a:pt x="562" y="362"/>
                  </a:lnTo>
                  <a:lnTo>
                    <a:pt x="562" y="363"/>
                  </a:lnTo>
                  <a:moveTo>
                    <a:pt x="1208" y="363"/>
                  </a:moveTo>
                  <a:lnTo>
                    <a:pt x="1208" y="362"/>
                  </a:lnTo>
                  <a:lnTo>
                    <a:pt x="1207" y="363"/>
                  </a:lnTo>
                  <a:lnTo>
                    <a:pt x="1208" y="363"/>
                  </a:lnTo>
                  <a:moveTo>
                    <a:pt x="1211" y="369"/>
                  </a:moveTo>
                  <a:lnTo>
                    <a:pt x="1213" y="369"/>
                  </a:lnTo>
                  <a:lnTo>
                    <a:pt x="1213" y="368"/>
                  </a:lnTo>
                  <a:lnTo>
                    <a:pt x="1213" y="366"/>
                  </a:lnTo>
                  <a:lnTo>
                    <a:pt x="1213" y="365"/>
                  </a:lnTo>
                  <a:lnTo>
                    <a:pt x="1211" y="365"/>
                  </a:lnTo>
                  <a:lnTo>
                    <a:pt x="1211" y="366"/>
                  </a:lnTo>
                  <a:lnTo>
                    <a:pt x="1210" y="366"/>
                  </a:lnTo>
                  <a:lnTo>
                    <a:pt x="1208" y="366"/>
                  </a:lnTo>
                  <a:lnTo>
                    <a:pt x="1208" y="365"/>
                  </a:lnTo>
                  <a:lnTo>
                    <a:pt x="1207" y="363"/>
                  </a:lnTo>
                  <a:lnTo>
                    <a:pt x="1207" y="362"/>
                  </a:lnTo>
                  <a:lnTo>
                    <a:pt x="1208" y="362"/>
                  </a:lnTo>
                  <a:lnTo>
                    <a:pt x="1210" y="360"/>
                  </a:lnTo>
                  <a:lnTo>
                    <a:pt x="1210" y="359"/>
                  </a:lnTo>
                  <a:lnTo>
                    <a:pt x="1208" y="359"/>
                  </a:lnTo>
                  <a:lnTo>
                    <a:pt x="1208" y="357"/>
                  </a:lnTo>
                  <a:lnTo>
                    <a:pt x="1207" y="356"/>
                  </a:lnTo>
                  <a:lnTo>
                    <a:pt x="1207" y="357"/>
                  </a:lnTo>
                  <a:lnTo>
                    <a:pt x="1207" y="359"/>
                  </a:lnTo>
                  <a:lnTo>
                    <a:pt x="1207" y="360"/>
                  </a:lnTo>
                  <a:lnTo>
                    <a:pt x="1205" y="360"/>
                  </a:lnTo>
                  <a:lnTo>
                    <a:pt x="1205" y="359"/>
                  </a:lnTo>
                  <a:lnTo>
                    <a:pt x="1204" y="357"/>
                  </a:lnTo>
                  <a:lnTo>
                    <a:pt x="1204" y="359"/>
                  </a:lnTo>
                  <a:lnTo>
                    <a:pt x="1203" y="359"/>
                  </a:lnTo>
                  <a:lnTo>
                    <a:pt x="1203" y="360"/>
                  </a:lnTo>
                  <a:lnTo>
                    <a:pt x="1203" y="362"/>
                  </a:lnTo>
                  <a:lnTo>
                    <a:pt x="1203" y="363"/>
                  </a:lnTo>
                  <a:lnTo>
                    <a:pt x="1203" y="365"/>
                  </a:lnTo>
                  <a:lnTo>
                    <a:pt x="1203" y="366"/>
                  </a:lnTo>
                  <a:lnTo>
                    <a:pt x="1203" y="368"/>
                  </a:lnTo>
                  <a:lnTo>
                    <a:pt x="1203" y="369"/>
                  </a:lnTo>
                  <a:lnTo>
                    <a:pt x="1204" y="369"/>
                  </a:lnTo>
                  <a:lnTo>
                    <a:pt x="1207" y="369"/>
                  </a:lnTo>
                  <a:lnTo>
                    <a:pt x="1207" y="368"/>
                  </a:lnTo>
                  <a:lnTo>
                    <a:pt x="1208" y="368"/>
                  </a:lnTo>
                  <a:lnTo>
                    <a:pt x="1210" y="368"/>
                  </a:lnTo>
                  <a:lnTo>
                    <a:pt x="1210" y="369"/>
                  </a:lnTo>
                  <a:lnTo>
                    <a:pt x="1211" y="369"/>
                  </a:lnTo>
                  <a:moveTo>
                    <a:pt x="2365" y="362"/>
                  </a:moveTo>
                  <a:lnTo>
                    <a:pt x="2365" y="363"/>
                  </a:lnTo>
                  <a:lnTo>
                    <a:pt x="2365" y="365"/>
                  </a:lnTo>
                  <a:lnTo>
                    <a:pt x="2366" y="365"/>
                  </a:lnTo>
                  <a:lnTo>
                    <a:pt x="2368" y="368"/>
                  </a:lnTo>
                  <a:lnTo>
                    <a:pt x="2369" y="369"/>
                  </a:lnTo>
                  <a:lnTo>
                    <a:pt x="2371" y="371"/>
                  </a:lnTo>
                  <a:lnTo>
                    <a:pt x="2371" y="371"/>
                  </a:lnTo>
                  <a:lnTo>
                    <a:pt x="2371" y="372"/>
                  </a:lnTo>
                  <a:lnTo>
                    <a:pt x="2372" y="372"/>
                  </a:lnTo>
                  <a:lnTo>
                    <a:pt x="2372" y="374"/>
                  </a:lnTo>
                  <a:lnTo>
                    <a:pt x="2374" y="374"/>
                  </a:lnTo>
                  <a:lnTo>
                    <a:pt x="2374" y="375"/>
                  </a:lnTo>
                  <a:lnTo>
                    <a:pt x="2375" y="375"/>
                  </a:lnTo>
                  <a:lnTo>
                    <a:pt x="2377" y="377"/>
                  </a:lnTo>
                  <a:lnTo>
                    <a:pt x="2380" y="378"/>
                  </a:lnTo>
                  <a:lnTo>
                    <a:pt x="2381" y="378"/>
                  </a:lnTo>
                  <a:lnTo>
                    <a:pt x="2381" y="377"/>
                  </a:lnTo>
                  <a:lnTo>
                    <a:pt x="2382" y="375"/>
                  </a:lnTo>
                  <a:lnTo>
                    <a:pt x="2382" y="374"/>
                  </a:lnTo>
                  <a:lnTo>
                    <a:pt x="2382" y="372"/>
                  </a:lnTo>
                  <a:lnTo>
                    <a:pt x="2382" y="371"/>
                  </a:lnTo>
                  <a:lnTo>
                    <a:pt x="2382" y="371"/>
                  </a:lnTo>
                  <a:lnTo>
                    <a:pt x="2384" y="371"/>
                  </a:lnTo>
                  <a:lnTo>
                    <a:pt x="2385" y="371"/>
                  </a:lnTo>
                  <a:lnTo>
                    <a:pt x="2385" y="371"/>
                  </a:lnTo>
                  <a:lnTo>
                    <a:pt x="2387" y="371"/>
                  </a:lnTo>
                  <a:lnTo>
                    <a:pt x="2387" y="372"/>
                  </a:lnTo>
                  <a:lnTo>
                    <a:pt x="2387" y="374"/>
                  </a:lnTo>
                  <a:lnTo>
                    <a:pt x="2390" y="372"/>
                  </a:lnTo>
                  <a:lnTo>
                    <a:pt x="2391" y="372"/>
                  </a:lnTo>
                  <a:lnTo>
                    <a:pt x="2396" y="371"/>
                  </a:lnTo>
                  <a:lnTo>
                    <a:pt x="2397" y="371"/>
                  </a:lnTo>
                  <a:lnTo>
                    <a:pt x="2399" y="371"/>
                  </a:lnTo>
                  <a:lnTo>
                    <a:pt x="2400" y="369"/>
                  </a:lnTo>
                  <a:lnTo>
                    <a:pt x="2403" y="369"/>
                  </a:lnTo>
                  <a:lnTo>
                    <a:pt x="2403" y="371"/>
                  </a:lnTo>
                  <a:lnTo>
                    <a:pt x="2405" y="371"/>
                  </a:lnTo>
                  <a:lnTo>
                    <a:pt x="2405" y="371"/>
                  </a:lnTo>
                  <a:lnTo>
                    <a:pt x="2403" y="371"/>
                  </a:lnTo>
                  <a:lnTo>
                    <a:pt x="2402" y="371"/>
                  </a:lnTo>
                  <a:lnTo>
                    <a:pt x="2405" y="374"/>
                  </a:lnTo>
                  <a:lnTo>
                    <a:pt x="2406" y="374"/>
                  </a:lnTo>
                  <a:lnTo>
                    <a:pt x="2408" y="372"/>
                  </a:lnTo>
                  <a:lnTo>
                    <a:pt x="2408" y="371"/>
                  </a:lnTo>
                  <a:lnTo>
                    <a:pt x="2409" y="372"/>
                  </a:lnTo>
                  <a:lnTo>
                    <a:pt x="2409" y="371"/>
                  </a:lnTo>
                  <a:lnTo>
                    <a:pt x="2412" y="371"/>
                  </a:lnTo>
                  <a:lnTo>
                    <a:pt x="2413" y="371"/>
                  </a:lnTo>
                  <a:lnTo>
                    <a:pt x="2413" y="371"/>
                  </a:lnTo>
                  <a:lnTo>
                    <a:pt x="2413" y="369"/>
                  </a:lnTo>
                  <a:lnTo>
                    <a:pt x="2412" y="369"/>
                  </a:lnTo>
                  <a:lnTo>
                    <a:pt x="2411" y="369"/>
                  </a:lnTo>
                  <a:lnTo>
                    <a:pt x="2409" y="368"/>
                  </a:lnTo>
                  <a:lnTo>
                    <a:pt x="2409" y="368"/>
                  </a:lnTo>
                  <a:lnTo>
                    <a:pt x="2408" y="366"/>
                  </a:lnTo>
                  <a:lnTo>
                    <a:pt x="2406" y="366"/>
                  </a:lnTo>
                  <a:lnTo>
                    <a:pt x="2406" y="365"/>
                  </a:lnTo>
                  <a:lnTo>
                    <a:pt x="2406" y="363"/>
                  </a:lnTo>
                  <a:lnTo>
                    <a:pt x="2405" y="363"/>
                  </a:lnTo>
                  <a:lnTo>
                    <a:pt x="2405" y="362"/>
                  </a:lnTo>
                  <a:lnTo>
                    <a:pt x="2403" y="359"/>
                  </a:lnTo>
                  <a:lnTo>
                    <a:pt x="2403" y="357"/>
                  </a:lnTo>
                  <a:lnTo>
                    <a:pt x="2403" y="356"/>
                  </a:lnTo>
                  <a:lnTo>
                    <a:pt x="2403" y="355"/>
                  </a:lnTo>
                  <a:lnTo>
                    <a:pt x="2403" y="353"/>
                  </a:lnTo>
                  <a:lnTo>
                    <a:pt x="2403" y="352"/>
                  </a:lnTo>
                  <a:lnTo>
                    <a:pt x="2402" y="350"/>
                  </a:lnTo>
                  <a:lnTo>
                    <a:pt x="2403" y="350"/>
                  </a:lnTo>
                  <a:lnTo>
                    <a:pt x="2402" y="349"/>
                  </a:lnTo>
                  <a:lnTo>
                    <a:pt x="2403" y="349"/>
                  </a:lnTo>
                  <a:lnTo>
                    <a:pt x="2405" y="349"/>
                  </a:lnTo>
                  <a:lnTo>
                    <a:pt x="2405" y="347"/>
                  </a:lnTo>
                  <a:lnTo>
                    <a:pt x="2406" y="347"/>
                  </a:lnTo>
                  <a:lnTo>
                    <a:pt x="2408" y="347"/>
                  </a:lnTo>
                  <a:lnTo>
                    <a:pt x="2409" y="347"/>
                  </a:lnTo>
                  <a:lnTo>
                    <a:pt x="2409" y="350"/>
                  </a:lnTo>
                  <a:lnTo>
                    <a:pt x="2409" y="352"/>
                  </a:lnTo>
                  <a:lnTo>
                    <a:pt x="2409" y="352"/>
                  </a:lnTo>
                  <a:lnTo>
                    <a:pt x="2408" y="353"/>
                  </a:lnTo>
                  <a:lnTo>
                    <a:pt x="2406" y="355"/>
                  </a:lnTo>
                  <a:lnTo>
                    <a:pt x="2406" y="356"/>
                  </a:lnTo>
                  <a:lnTo>
                    <a:pt x="2406" y="357"/>
                  </a:lnTo>
                  <a:lnTo>
                    <a:pt x="2406" y="359"/>
                  </a:lnTo>
                  <a:lnTo>
                    <a:pt x="2408" y="360"/>
                  </a:lnTo>
                  <a:lnTo>
                    <a:pt x="2408" y="362"/>
                  </a:lnTo>
                  <a:lnTo>
                    <a:pt x="2409" y="362"/>
                  </a:lnTo>
                  <a:lnTo>
                    <a:pt x="2409" y="363"/>
                  </a:lnTo>
                  <a:lnTo>
                    <a:pt x="2409" y="365"/>
                  </a:lnTo>
                  <a:lnTo>
                    <a:pt x="2409" y="366"/>
                  </a:lnTo>
                  <a:lnTo>
                    <a:pt x="2411" y="366"/>
                  </a:lnTo>
                  <a:lnTo>
                    <a:pt x="2411" y="368"/>
                  </a:lnTo>
                  <a:lnTo>
                    <a:pt x="2412" y="368"/>
                  </a:lnTo>
                  <a:lnTo>
                    <a:pt x="2412" y="366"/>
                  </a:lnTo>
                  <a:lnTo>
                    <a:pt x="2413" y="366"/>
                  </a:lnTo>
                  <a:lnTo>
                    <a:pt x="2415" y="368"/>
                  </a:lnTo>
                  <a:lnTo>
                    <a:pt x="2416" y="369"/>
                  </a:lnTo>
                  <a:lnTo>
                    <a:pt x="2418" y="368"/>
                  </a:lnTo>
                  <a:lnTo>
                    <a:pt x="2419" y="368"/>
                  </a:lnTo>
                  <a:lnTo>
                    <a:pt x="2419" y="366"/>
                  </a:lnTo>
                  <a:lnTo>
                    <a:pt x="2421" y="365"/>
                  </a:lnTo>
                  <a:lnTo>
                    <a:pt x="2421" y="363"/>
                  </a:lnTo>
                  <a:lnTo>
                    <a:pt x="2422" y="363"/>
                  </a:lnTo>
                  <a:lnTo>
                    <a:pt x="2422" y="362"/>
                  </a:lnTo>
                  <a:lnTo>
                    <a:pt x="2424" y="360"/>
                  </a:lnTo>
                  <a:lnTo>
                    <a:pt x="2422" y="360"/>
                  </a:lnTo>
                  <a:lnTo>
                    <a:pt x="2421" y="359"/>
                  </a:lnTo>
                  <a:lnTo>
                    <a:pt x="2421" y="357"/>
                  </a:lnTo>
                  <a:lnTo>
                    <a:pt x="2421" y="356"/>
                  </a:lnTo>
                  <a:lnTo>
                    <a:pt x="2422" y="356"/>
                  </a:lnTo>
                  <a:lnTo>
                    <a:pt x="2424" y="355"/>
                  </a:lnTo>
                  <a:lnTo>
                    <a:pt x="2425" y="353"/>
                  </a:lnTo>
                  <a:lnTo>
                    <a:pt x="2427" y="355"/>
                  </a:lnTo>
                  <a:lnTo>
                    <a:pt x="2427" y="353"/>
                  </a:lnTo>
                  <a:lnTo>
                    <a:pt x="2425" y="352"/>
                  </a:lnTo>
                  <a:lnTo>
                    <a:pt x="2425" y="350"/>
                  </a:lnTo>
                  <a:lnTo>
                    <a:pt x="2422" y="350"/>
                  </a:lnTo>
                  <a:lnTo>
                    <a:pt x="2422" y="349"/>
                  </a:lnTo>
                  <a:lnTo>
                    <a:pt x="2421" y="349"/>
                  </a:lnTo>
                  <a:lnTo>
                    <a:pt x="2419" y="347"/>
                  </a:lnTo>
                  <a:lnTo>
                    <a:pt x="2418" y="346"/>
                  </a:lnTo>
                  <a:lnTo>
                    <a:pt x="2415" y="344"/>
                  </a:lnTo>
                  <a:lnTo>
                    <a:pt x="2415" y="343"/>
                  </a:lnTo>
                  <a:lnTo>
                    <a:pt x="2413" y="343"/>
                  </a:lnTo>
                  <a:lnTo>
                    <a:pt x="2411" y="343"/>
                  </a:lnTo>
                  <a:lnTo>
                    <a:pt x="2411" y="344"/>
                  </a:lnTo>
                  <a:lnTo>
                    <a:pt x="2409" y="344"/>
                  </a:lnTo>
                  <a:lnTo>
                    <a:pt x="2409" y="344"/>
                  </a:lnTo>
                  <a:lnTo>
                    <a:pt x="2406" y="343"/>
                  </a:lnTo>
                  <a:lnTo>
                    <a:pt x="2405" y="341"/>
                  </a:lnTo>
                  <a:lnTo>
                    <a:pt x="2403" y="338"/>
                  </a:lnTo>
                  <a:lnTo>
                    <a:pt x="2402" y="337"/>
                  </a:lnTo>
                  <a:lnTo>
                    <a:pt x="2400" y="335"/>
                  </a:lnTo>
                  <a:lnTo>
                    <a:pt x="2399" y="335"/>
                  </a:lnTo>
                  <a:lnTo>
                    <a:pt x="2397" y="334"/>
                  </a:lnTo>
                  <a:lnTo>
                    <a:pt x="2397" y="335"/>
                  </a:lnTo>
                  <a:lnTo>
                    <a:pt x="2397" y="335"/>
                  </a:lnTo>
                  <a:lnTo>
                    <a:pt x="2399" y="337"/>
                  </a:lnTo>
                  <a:lnTo>
                    <a:pt x="2399" y="338"/>
                  </a:lnTo>
                  <a:lnTo>
                    <a:pt x="2396" y="337"/>
                  </a:lnTo>
                  <a:lnTo>
                    <a:pt x="2394" y="337"/>
                  </a:lnTo>
                  <a:lnTo>
                    <a:pt x="2394" y="338"/>
                  </a:lnTo>
                  <a:lnTo>
                    <a:pt x="2393" y="338"/>
                  </a:lnTo>
                  <a:lnTo>
                    <a:pt x="2393" y="340"/>
                  </a:lnTo>
                  <a:lnTo>
                    <a:pt x="2393" y="341"/>
                  </a:lnTo>
                  <a:lnTo>
                    <a:pt x="2393" y="343"/>
                  </a:lnTo>
                  <a:lnTo>
                    <a:pt x="2393" y="344"/>
                  </a:lnTo>
                  <a:lnTo>
                    <a:pt x="2393" y="346"/>
                  </a:lnTo>
                  <a:lnTo>
                    <a:pt x="2393" y="347"/>
                  </a:lnTo>
                  <a:lnTo>
                    <a:pt x="2394" y="347"/>
                  </a:lnTo>
                  <a:lnTo>
                    <a:pt x="2394" y="349"/>
                  </a:lnTo>
                  <a:lnTo>
                    <a:pt x="2394" y="350"/>
                  </a:lnTo>
                  <a:lnTo>
                    <a:pt x="2393" y="350"/>
                  </a:lnTo>
                  <a:lnTo>
                    <a:pt x="2391" y="350"/>
                  </a:lnTo>
                  <a:lnTo>
                    <a:pt x="2390" y="350"/>
                  </a:lnTo>
                  <a:lnTo>
                    <a:pt x="2390" y="349"/>
                  </a:lnTo>
                  <a:lnTo>
                    <a:pt x="2390" y="347"/>
                  </a:lnTo>
                  <a:lnTo>
                    <a:pt x="2391" y="346"/>
                  </a:lnTo>
                  <a:lnTo>
                    <a:pt x="2390" y="346"/>
                  </a:lnTo>
                  <a:lnTo>
                    <a:pt x="2390" y="344"/>
                  </a:lnTo>
                  <a:lnTo>
                    <a:pt x="2388" y="344"/>
                  </a:lnTo>
                  <a:lnTo>
                    <a:pt x="2387" y="344"/>
                  </a:lnTo>
                  <a:lnTo>
                    <a:pt x="2385" y="344"/>
                  </a:lnTo>
                  <a:lnTo>
                    <a:pt x="2385" y="343"/>
                  </a:lnTo>
                  <a:lnTo>
                    <a:pt x="2385" y="341"/>
                  </a:lnTo>
                  <a:lnTo>
                    <a:pt x="2385" y="340"/>
                  </a:lnTo>
                  <a:lnTo>
                    <a:pt x="2384" y="338"/>
                  </a:lnTo>
                  <a:lnTo>
                    <a:pt x="2382" y="338"/>
                  </a:lnTo>
                  <a:lnTo>
                    <a:pt x="2380" y="335"/>
                  </a:lnTo>
                  <a:lnTo>
                    <a:pt x="2378" y="335"/>
                  </a:lnTo>
                  <a:lnTo>
                    <a:pt x="2378" y="334"/>
                  </a:lnTo>
                  <a:lnTo>
                    <a:pt x="2378" y="332"/>
                  </a:lnTo>
                  <a:lnTo>
                    <a:pt x="2377" y="332"/>
                  </a:lnTo>
                  <a:lnTo>
                    <a:pt x="2375" y="334"/>
                  </a:lnTo>
                  <a:lnTo>
                    <a:pt x="2375" y="335"/>
                  </a:lnTo>
                  <a:lnTo>
                    <a:pt x="2375" y="335"/>
                  </a:lnTo>
                  <a:lnTo>
                    <a:pt x="2375" y="337"/>
                  </a:lnTo>
                  <a:lnTo>
                    <a:pt x="2374" y="337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4" y="335"/>
                  </a:lnTo>
                  <a:lnTo>
                    <a:pt x="2372" y="335"/>
                  </a:lnTo>
                  <a:lnTo>
                    <a:pt x="2372" y="337"/>
                  </a:lnTo>
                  <a:lnTo>
                    <a:pt x="2372" y="338"/>
                  </a:lnTo>
                  <a:lnTo>
                    <a:pt x="2371" y="338"/>
                  </a:lnTo>
                  <a:lnTo>
                    <a:pt x="2368" y="340"/>
                  </a:lnTo>
                  <a:lnTo>
                    <a:pt x="2368" y="341"/>
                  </a:lnTo>
                  <a:lnTo>
                    <a:pt x="2368" y="343"/>
                  </a:lnTo>
                  <a:lnTo>
                    <a:pt x="2369" y="343"/>
                  </a:lnTo>
                  <a:lnTo>
                    <a:pt x="2369" y="344"/>
                  </a:lnTo>
                  <a:lnTo>
                    <a:pt x="2371" y="346"/>
                  </a:lnTo>
                  <a:lnTo>
                    <a:pt x="2371" y="347"/>
                  </a:lnTo>
                  <a:lnTo>
                    <a:pt x="2369" y="346"/>
                  </a:lnTo>
                  <a:lnTo>
                    <a:pt x="2368" y="346"/>
                  </a:lnTo>
                  <a:lnTo>
                    <a:pt x="2366" y="346"/>
                  </a:lnTo>
                  <a:lnTo>
                    <a:pt x="2365" y="347"/>
                  </a:lnTo>
                  <a:lnTo>
                    <a:pt x="2366" y="349"/>
                  </a:lnTo>
                  <a:lnTo>
                    <a:pt x="2366" y="350"/>
                  </a:lnTo>
                  <a:lnTo>
                    <a:pt x="2366" y="352"/>
                  </a:lnTo>
                  <a:lnTo>
                    <a:pt x="2366" y="353"/>
                  </a:lnTo>
                  <a:lnTo>
                    <a:pt x="2366" y="355"/>
                  </a:lnTo>
                  <a:lnTo>
                    <a:pt x="2366" y="356"/>
                  </a:lnTo>
                  <a:lnTo>
                    <a:pt x="2368" y="356"/>
                  </a:lnTo>
                  <a:lnTo>
                    <a:pt x="2368" y="357"/>
                  </a:lnTo>
                  <a:lnTo>
                    <a:pt x="2368" y="359"/>
                  </a:lnTo>
                  <a:lnTo>
                    <a:pt x="2366" y="359"/>
                  </a:lnTo>
                  <a:lnTo>
                    <a:pt x="2365" y="357"/>
                  </a:lnTo>
                  <a:lnTo>
                    <a:pt x="2363" y="359"/>
                  </a:lnTo>
                  <a:lnTo>
                    <a:pt x="2365" y="360"/>
                  </a:lnTo>
                  <a:lnTo>
                    <a:pt x="2363" y="360"/>
                  </a:lnTo>
                  <a:lnTo>
                    <a:pt x="2365" y="362"/>
                  </a:lnTo>
                  <a:moveTo>
                    <a:pt x="1953" y="360"/>
                  </a:moveTo>
                  <a:lnTo>
                    <a:pt x="1953" y="362"/>
                  </a:lnTo>
                  <a:lnTo>
                    <a:pt x="1953" y="363"/>
                  </a:lnTo>
                  <a:lnTo>
                    <a:pt x="1954" y="363"/>
                  </a:lnTo>
                  <a:lnTo>
                    <a:pt x="1954" y="362"/>
                  </a:lnTo>
                  <a:lnTo>
                    <a:pt x="1954" y="360"/>
                  </a:lnTo>
                  <a:lnTo>
                    <a:pt x="1954" y="359"/>
                  </a:lnTo>
                  <a:lnTo>
                    <a:pt x="1956" y="359"/>
                  </a:lnTo>
                  <a:lnTo>
                    <a:pt x="1956" y="357"/>
                  </a:lnTo>
                  <a:lnTo>
                    <a:pt x="1954" y="356"/>
                  </a:lnTo>
                  <a:lnTo>
                    <a:pt x="1954" y="355"/>
                  </a:lnTo>
                  <a:lnTo>
                    <a:pt x="1956" y="355"/>
                  </a:lnTo>
                  <a:lnTo>
                    <a:pt x="1956" y="353"/>
                  </a:lnTo>
                  <a:lnTo>
                    <a:pt x="1953" y="355"/>
                  </a:lnTo>
                  <a:lnTo>
                    <a:pt x="1953" y="356"/>
                  </a:lnTo>
                  <a:lnTo>
                    <a:pt x="1953" y="357"/>
                  </a:lnTo>
                  <a:lnTo>
                    <a:pt x="1951" y="357"/>
                  </a:lnTo>
                  <a:lnTo>
                    <a:pt x="1951" y="356"/>
                  </a:lnTo>
                  <a:lnTo>
                    <a:pt x="1950" y="357"/>
                  </a:lnTo>
                  <a:lnTo>
                    <a:pt x="1950" y="359"/>
                  </a:lnTo>
                  <a:lnTo>
                    <a:pt x="1950" y="360"/>
                  </a:lnTo>
                  <a:lnTo>
                    <a:pt x="1951" y="360"/>
                  </a:lnTo>
                  <a:lnTo>
                    <a:pt x="1953" y="360"/>
                  </a:lnTo>
                  <a:moveTo>
                    <a:pt x="619" y="355"/>
                  </a:moveTo>
                  <a:lnTo>
                    <a:pt x="619" y="356"/>
                  </a:lnTo>
                  <a:lnTo>
                    <a:pt x="621" y="357"/>
                  </a:lnTo>
                  <a:lnTo>
                    <a:pt x="622" y="357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4" y="355"/>
                  </a:lnTo>
                  <a:lnTo>
                    <a:pt x="624" y="353"/>
                  </a:lnTo>
                  <a:lnTo>
                    <a:pt x="624" y="352"/>
                  </a:lnTo>
                  <a:lnTo>
                    <a:pt x="622" y="353"/>
                  </a:lnTo>
                  <a:lnTo>
                    <a:pt x="622" y="352"/>
                  </a:lnTo>
                  <a:lnTo>
                    <a:pt x="619" y="355"/>
                  </a:lnTo>
                  <a:moveTo>
                    <a:pt x="625" y="353"/>
                  </a:moveTo>
                  <a:lnTo>
                    <a:pt x="624" y="353"/>
                  </a:lnTo>
                  <a:lnTo>
                    <a:pt x="625" y="355"/>
                  </a:lnTo>
                  <a:lnTo>
                    <a:pt x="625" y="356"/>
                  </a:lnTo>
                  <a:lnTo>
                    <a:pt x="627" y="355"/>
                  </a:lnTo>
                  <a:lnTo>
                    <a:pt x="627" y="353"/>
                  </a:lnTo>
                  <a:lnTo>
                    <a:pt x="628" y="353"/>
                  </a:lnTo>
                  <a:lnTo>
                    <a:pt x="628" y="352"/>
                  </a:lnTo>
                  <a:lnTo>
                    <a:pt x="627" y="350"/>
                  </a:lnTo>
                  <a:lnTo>
                    <a:pt x="625" y="350"/>
                  </a:lnTo>
                  <a:lnTo>
                    <a:pt x="625" y="349"/>
                  </a:lnTo>
                  <a:lnTo>
                    <a:pt x="624" y="350"/>
                  </a:lnTo>
                  <a:lnTo>
                    <a:pt x="624" y="352"/>
                  </a:lnTo>
                  <a:lnTo>
                    <a:pt x="625" y="352"/>
                  </a:lnTo>
                  <a:lnTo>
                    <a:pt x="625" y="353"/>
                  </a:lnTo>
                  <a:moveTo>
                    <a:pt x="463" y="346"/>
                  </a:moveTo>
                  <a:lnTo>
                    <a:pt x="463" y="344"/>
                  </a:lnTo>
                  <a:lnTo>
                    <a:pt x="464" y="344"/>
                  </a:lnTo>
                  <a:lnTo>
                    <a:pt x="464" y="343"/>
                  </a:lnTo>
                  <a:lnTo>
                    <a:pt x="464" y="341"/>
                  </a:lnTo>
                  <a:lnTo>
                    <a:pt x="466" y="341"/>
                  </a:lnTo>
                  <a:lnTo>
                    <a:pt x="466" y="340"/>
                  </a:lnTo>
                  <a:lnTo>
                    <a:pt x="466" y="338"/>
                  </a:lnTo>
                  <a:lnTo>
                    <a:pt x="466" y="337"/>
                  </a:lnTo>
                  <a:lnTo>
                    <a:pt x="466" y="335"/>
                  </a:lnTo>
                  <a:lnTo>
                    <a:pt x="466" y="335"/>
                  </a:lnTo>
                  <a:lnTo>
                    <a:pt x="464" y="335"/>
                  </a:lnTo>
                  <a:lnTo>
                    <a:pt x="463" y="335"/>
                  </a:lnTo>
                  <a:lnTo>
                    <a:pt x="463" y="337"/>
                  </a:lnTo>
                  <a:lnTo>
                    <a:pt x="461" y="337"/>
                  </a:lnTo>
                  <a:lnTo>
                    <a:pt x="461" y="338"/>
                  </a:lnTo>
                  <a:lnTo>
                    <a:pt x="461" y="340"/>
                  </a:lnTo>
                  <a:lnTo>
                    <a:pt x="460" y="340"/>
                  </a:lnTo>
                  <a:lnTo>
                    <a:pt x="458" y="341"/>
                  </a:lnTo>
                  <a:lnTo>
                    <a:pt x="458" y="341"/>
                  </a:lnTo>
                  <a:lnTo>
                    <a:pt x="458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4" y="349"/>
                  </a:lnTo>
                  <a:lnTo>
                    <a:pt x="452" y="350"/>
                  </a:lnTo>
                  <a:lnTo>
                    <a:pt x="452" y="352"/>
                  </a:lnTo>
                  <a:lnTo>
                    <a:pt x="455" y="352"/>
                  </a:lnTo>
                  <a:lnTo>
                    <a:pt x="455" y="353"/>
                  </a:lnTo>
                  <a:lnTo>
                    <a:pt x="457" y="353"/>
                  </a:lnTo>
                  <a:lnTo>
                    <a:pt x="458" y="353"/>
                  </a:lnTo>
                  <a:lnTo>
                    <a:pt x="458" y="355"/>
                  </a:lnTo>
                  <a:lnTo>
                    <a:pt x="458" y="355"/>
                  </a:lnTo>
                  <a:lnTo>
                    <a:pt x="460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0" y="350"/>
                  </a:lnTo>
                  <a:lnTo>
                    <a:pt x="463" y="347"/>
                  </a:lnTo>
                  <a:lnTo>
                    <a:pt x="463" y="346"/>
                  </a:lnTo>
                  <a:moveTo>
                    <a:pt x="2357" y="356"/>
                  </a:moveTo>
                  <a:lnTo>
                    <a:pt x="2356" y="355"/>
                  </a:lnTo>
                  <a:lnTo>
                    <a:pt x="2357" y="353"/>
                  </a:lnTo>
                  <a:lnTo>
                    <a:pt x="2359" y="352"/>
                  </a:lnTo>
                  <a:lnTo>
                    <a:pt x="2359" y="350"/>
                  </a:lnTo>
                  <a:lnTo>
                    <a:pt x="2357" y="350"/>
                  </a:lnTo>
                  <a:lnTo>
                    <a:pt x="2357" y="349"/>
                  </a:lnTo>
                  <a:lnTo>
                    <a:pt x="2356" y="349"/>
                  </a:lnTo>
                  <a:lnTo>
                    <a:pt x="2356" y="347"/>
                  </a:lnTo>
                  <a:lnTo>
                    <a:pt x="2356" y="346"/>
                  </a:lnTo>
                  <a:lnTo>
                    <a:pt x="2354" y="344"/>
                  </a:lnTo>
                  <a:lnTo>
                    <a:pt x="2354" y="346"/>
                  </a:lnTo>
                  <a:lnTo>
                    <a:pt x="2354" y="347"/>
                  </a:lnTo>
                  <a:lnTo>
                    <a:pt x="2353" y="347"/>
                  </a:lnTo>
                  <a:lnTo>
                    <a:pt x="2353" y="349"/>
                  </a:lnTo>
                  <a:lnTo>
                    <a:pt x="2353" y="350"/>
                  </a:lnTo>
                  <a:lnTo>
                    <a:pt x="2353" y="352"/>
                  </a:lnTo>
                  <a:lnTo>
                    <a:pt x="2354" y="352"/>
                  </a:lnTo>
                  <a:lnTo>
                    <a:pt x="2353" y="353"/>
                  </a:lnTo>
                  <a:lnTo>
                    <a:pt x="2353" y="355"/>
                  </a:lnTo>
                  <a:lnTo>
                    <a:pt x="2353" y="356"/>
                  </a:lnTo>
                  <a:lnTo>
                    <a:pt x="2353" y="357"/>
                  </a:lnTo>
                  <a:lnTo>
                    <a:pt x="2356" y="357"/>
                  </a:lnTo>
                  <a:lnTo>
                    <a:pt x="2357" y="356"/>
                  </a:lnTo>
                  <a:moveTo>
                    <a:pt x="752" y="335"/>
                  </a:moveTo>
                  <a:lnTo>
                    <a:pt x="752" y="337"/>
                  </a:lnTo>
                  <a:lnTo>
                    <a:pt x="751" y="337"/>
                  </a:lnTo>
                  <a:lnTo>
                    <a:pt x="751" y="338"/>
                  </a:lnTo>
                  <a:lnTo>
                    <a:pt x="749" y="340"/>
                  </a:lnTo>
                  <a:lnTo>
                    <a:pt x="749" y="341"/>
                  </a:lnTo>
                  <a:lnTo>
                    <a:pt x="748" y="343"/>
                  </a:lnTo>
                  <a:lnTo>
                    <a:pt x="749" y="343"/>
                  </a:lnTo>
                  <a:lnTo>
                    <a:pt x="749" y="344"/>
                  </a:lnTo>
                  <a:lnTo>
                    <a:pt x="751" y="344"/>
                  </a:lnTo>
                  <a:lnTo>
                    <a:pt x="751" y="343"/>
                  </a:lnTo>
                  <a:lnTo>
                    <a:pt x="752" y="343"/>
                  </a:lnTo>
                  <a:lnTo>
                    <a:pt x="754" y="343"/>
                  </a:lnTo>
                  <a:lnTo>
                    <a:pt x="752" y="341"/>
                  </a:lnTo>
                  <a:lnTo>
                    <a:pt x="752" y="340"/>
                  </a:lnTo>
                  <a:lnTo>
                    <a:pt x="755" y="337"/>
                  </a:lnTo>
                  <a:lnTo>
                    <a:pt x="755" y="335"/>
                  </a:lnTo>
                  <a:lnTo>
                    <a:pt x="754" y="335"/>
                  </a:lnTo>
                  <a:lnTo>
                    <a:pt x="752" y="335"/>
                  </a:lnTo>
                  <a:moveTo>
                    <a:pt x="482" y="325"/>
                  </a:moveTo>
                  <a:lnTo>
                    <a:pt x="485" y="323"/>
                  </a:lnTo>
                  <a:lnTo>
                    <a:pt x="486" y="323"/>
                  </a:lnTo>
                  <a:lnTo>
                    <a:pt x="488" y="323"/>
                  </a:lnTo>
                  <a:lnTo>
                    <a:pt x="489" y="323"/>
                  </a:lnTo>
                  <a:lnTo>
                    <a:pt x="492" y="325"/>
                  </a:lnTo>
                  <a:lnTo>
                    <a:pt x="492" y="326"/>
                  </a:lnTo>
                  <a:lnTo>
                    <a:pt x="492" y="328"/>
                  </a:lnTo>
                  <a:lnTo>
                    <a:pt x="492" y="329"/>
                  </a:lnTo>
                  <a:lnTo>
                    <a:pt x="492" y="331"/>
                  </a:lnTo>
                  <a:lnTo>
                    <a:pt x="494" y="331"/>
                  </a:lnTo>
                  <a:lnTo>
                    <a:pt x="494" y="332"/>
                  </a:lnTo>
                  <a:lnTo>
                    <a:pt x="494" y="334"/>
                  </a:lnTo>
                  <a:lnTo>
                    <a:pt x="494" y="334"/>
                  </a:lnTo>
                  <a:lnTo>
                    <a:pt x="495" y="332"/>
                  </a:lnTo>
                  <a:lnTo>
                    <a:pt x="497" y="332"/>
                  </a:lnTo>
                  <a:lnTo>
                    <a:pt x="497" y="331"/>
                  </a:lnTo>
                  <a:lnTo>
                    <a:pt x="498" y="331"/>
                  </a:lnTo>
                  <a:lnTo>
                    <a:pt x="498" y="332"/>
                  </a:lnTo>
                  <a:lnTo>
                    <a:pt x="500" y="331"/>
                  </a:lnTo>
                  <a:lnTo>
                    <a:pt x="501" y="331"/>
                  </a:lnTo>
                  <a:lnTo>
                    <a:pt x="501" y="332"/>
                  </a:lnTo>
                  <a:lnTo>
                    <a:pt x="501" y="334"/>
                  </a:lnTo>
                  <a:lnTo>
                    <a:pt x="503" y="334"/>
                  </a:lnTo>
                  <a:lnTo>
                    <a:pt x="504" y="334"/>
                  </a:lnTo>
                  <a:lnTo>
                    <a:pt x="504" y="335"/>
                  </a:lnTo>
                  <a:lnTo>
                    <a:pt x="504" y="335"/>
                  </a:lnTo>
                  <a:lnTo>
                    <a:pt x="504" y="337"/>
                  </a:lnTo>
                  <a:lnTo>
                    <a:pt x="507" y="338"/>
                  </a:lnTo>
                  <a:lnTo>
                    <a:pt x="508" y="340"/>
                  </a:lnTo>
                  <a:lnTo>
                    <a:pt x="510" y="340"/>
                  </a:lnTo>
                  <a:lnTo>
                    <a:pt x="510" y="341"/>
                  </a:lnTo>
                  <a:lnTo>
                    <a:pt x="507" y="343"/>
                  </a:lnTo>
                  <a:lnTo>
                    <a:pt x="506" y="343"/>
                  </a:lnTo>
                  <a:lnTo>
                    <a:pt x="507" y="344"/>
                  </a:lnTo>
                  <a:lnTo>
                    <a:pt x="508" y="344"/>
                  </a:lnTo>
                  <a:lnTo>
                    <a:pt x="511" y="343"/>
                  </a:lnTo>
                  <a:lnTo>
                    <a:pt x="511" y="344"/>
                  </a:lnTo>
                  <a:lnTo>
                    <a:pt x="510" y="344"/>
                  </a:lnTo>
                  <a:lnTo>
                    <a:pt x="511" y="346"/>
                  </a:lnTo>
                  <a:lnTo>
                    <a:pt x="511" y="347"/>
                  </a:lnTo>
                  <a:lnTo>
                    <a:pt x="513" y="347"/>
                  </a:lnTo>
                  <a:lnTo>
                    <a:pt x="513" y="349"/>
                  </a:lnTo>
                  <a:lnTo>
                    <a:pt x="513" y="350"/>
                  </a:lnTo>
                  <a:lnTo>
                    <a:pt x="513" y="352"/>
                  </a:lnTo>
                  <a:lnTo>
                    <a:pt x="513" y="353"/>
                  </a:lnTo>
                  <a:lnTo>
                    <a:pt x="514" y="353"/>
                  </a:lnTo>
                  <a:lnTo>
                    <a:pt x="516" y="353"/>
                  </a:lnTo>
                  <a:lnTo>
                    <a:pt x="519" y="352"/>
                  </a:lnTo>
                  <a:lnTo>
                    <a:pt x="520" y="353"/>
                  </a:lnTo>
                  <a:lnTo>
                    <a:pt x="522" y="353"/>
                  </a:lnTo>
                  <a:lnTo>
                    <a:pt x="523" y="353"/>
                  </a:lnTo>
                  <a:lnTo>
                    <a:pt x="526" y="353"/>
                  </a:lnTo>
                  <a:lnTo>
                    <a:pt x="529" y="355"/>
                  </a:lnTo>
                  <a:lnTo>
                    <a:pt x="531" y="355"/>
                  </a:lnTo>
                  <a:lnTo>
                    <a:pt x="531" y="353"/>
                  </a:lnTo>
                  <a:lnTo>
                    <a:pt x="529" y="353"/>
                  </a:lnTo>
                  <a:lnTo>
                    <a:pt x="529" y="352"/>
                  </a:lnTo>
                  <a:lnTo>
                    <a:pt x="531" y="352"/>
                  </a:lnTo>
                  <a:lnTo>
                    <a:pt x="531" y="350"/>
                  </a:lnTo>
                  <a:lnTo>
                    <a:pt x="531" y="349"/>
                  </a:lnTo>
                  <a:lnTo>
                    <a:pt x="529" y="347"/>
                  </a:lnTo>
                  <a:lnTo>
                    <a:pt x="529" y="346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6" y="344"/>
                  </a:lnTo>
                  <a:lnTo>
                    <a:pt x="526" y="343"/>
                  </a:lnTo>
                  <a:lnTo>
                    <a:pt x="525" y="343"/>
                  </a:lnTo>
                  <a:lnTo>
                    <a:pt x="523" y="343"/>
                  </a:lnTo>
                  <a:lnTo>
                    <a:pt x="523" y="341"/>
                  </a:lnTo>
                  <a:lnTo>
                    <a:pt x="526" y="340"/>
                  </a:lnTo>
                  <a:lnTo>
                    <a:pt x="526" y="338"/>
                  </a:lnTo>
                  <a:lnTo>
                    <a:pt x="528" y="338"/>
                  </a:lnTo>
                  <a:lnTo>
                    <a:pt x="528" y="337"/>
                  </a:lnTo>
                  <a:lnTo>
                    <a:pt x="528" y="335"/>
                  </a:lnTo>
                  <a:lnTo>
                    <a:pt x="528" y="335"/>
                  </a:lnTo>
                  <a:lnTo>
                    <a:pt x="526" y="334"/>
                  </a:lnTo>
                  <a:lnTo>
                    <a:pt x="525" y="334"/>
                  </a:lnTo>
                  <a:lnTo>
                    <a:pt x="526" y="332"/>
                  </a:lnTo>
                  <a:lnTo>
                    <a:pt x="525" y="332"/>
                  </a:lnTo>
                  <a:lnTo>
                    <a:pt x="523" y="332"/>
                  </a:lnTo>
                  <a:lnTo>
                    <a:pt x="522" y="331"/>
                  </a:lnTo>
                  <a:lnTo>
                    <a:pt x="520" y="329"/>
                  </a:lnTo>
                  <a:lnTo>
                    <a:pt x="520" y="328"/>
                  </a:lnTo>
                  <a:lnTo>
                    <a:pt x="520" y="326"/>
                  </a:lnTo>
                  <a:lnTo>
                    <a:pt x="522" y="325"/>
                  </a:lnTo>
                  <a:lnTo>
                    <a:pt x="523" y="325"/>
                  </a:lnTo>
                  <a:lnTo>
                    <a:pt x="523" y="323"/>
                  </a:lnTo>
                  <a:lnTo>
                    <a:pt x="525" y="323"/>
                  </a:lnTo>
                  <a:lnTo>
                    <a:pt x="525" y="322"/>
                  </a:lnTo>
                  <a:lnTo>
                    <a:pt x="525" y="321"/>
                  </a:lnTo>
                  <a:lnTo>
                    <a:pt x="526" y="321"/>
                  </a:lnTo>
                  <a:lnTo>
                    <a:pt x="526" y="319"/>
                  </a:lnTo>
                  <a:lnTo>
                    <a:pt x="526" y="318"/>
                  </a:lnTo>
                  <a:lnTo>
                    <a:pt x="528" y="316"/>
                  </a:lnTo>
                  <a:lnTo>
                    <a:pt x="528" y="315"/>
                  </a:lnTo>
                  <a:lnTo>
                    <a:pt x="528" y="313"/>
                  </a:lnTo>
                  <a:lnTo>
                    <a:pt x="529" y="313"/>
                  </a:lnTo>
                  <a:lnTo>
                    <a:pt x="529" y="313"/>
                  </a:lnTo>
                  <a:lnTo>
                    <a:pt x="531" y="313"/>
                  </a:lnTo>
                  <a:lnTo>
                    <a:pt x="531" y="312"/>
                  </a:lnTo>
                  <a:lnTo>
                    <a:pt x="532" y="312"/>
                  </a:lnTo>
                  <a:lnTo>
                    <a:pt x="532" y="313"/>
                  </a:lnTo>
                  <a:lnTo>
                    <a:pt x="532" y="315"/>
                  </a:lnTo>
                  <a:lnTo>
                    <a:pt x="534" y="315"/>
                  </a:lnTo>
                  <a:lnTo>
                    <a:pt x="534" y="316"/>
                  </a:lnTo>
                  <a:lnTo>
                    <a:pt x="534" y="318"/>
                  </a:lnTo>
                  <a:lnTo>
                    <a:pt x="532" y="319"/>
                  </a:lnTo>
                  <a:lnTo>
                    <a:pt x="532" y="321"/>
                  </a:lnTo>
                  <a:lnTo>
                    <a:pt x="534" y="322"/>
                  </a:lnTo>
                  <a:lnTo>
                    <a:pt x="532" y="322"/>
                  </a:lnTo>
                  <a:lnTo>
                    <a:pt x="532" y="323"/>
                  </a:lnTo>
                  <a:lnTo>
                    <a:pt x="532" y="325"/>
                  </a:lnTo>
                  <a:lnTo>
                    <a:pt x="532" y="326"/>
                  </a:lnTo>
                  <a:lnTo>
                    <a:pt x="534" y="326"/>
                  </a:lnTo>
                  <a:lnTo>
                    <a:pt x="535" y="326"/>
                  </a:lnTo>
                  <a:lnTo>
                    <a:pt x="535" y="328"/>
                  </a:lnTo>
                  <a:lnTo>
                    <a:pt x="535" y="329"/>
                  </a:lnTo>
                  <a:lnTo>
                    <a:pt x="537" y="331"/>
                  </a:lnTo>
                  <a:lnTo>
                    <a:pt x="535" y="331"/>
                  </a:lnTo>
                  <a:lnTo>
                    <a:pt x="535" y="332"/>
                  </a:lnTo>
                  <a:lnTo>
                    <a:pt x="537" y="332"/>
                  </a:lnTo>
                  <a:lnTo>
                    <a:pt x="535" y="334"/>
                  </a:lnTo>
                  <a:lnTo>
                    <a:pt x="534" y="334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34" y="337"/>
                  </a:lnTo>
                  <a:lnTo>
                    <a:pt x="535" y="337"/>
                  </a:lnTo>
                  <a:lnTo>
                    <a:pt x="537" y="337"/>
                  </a:lnTo>
                  <a:lnTo>
                    <a:pt x="538" y="337"/>
                  </a:lnTo>
                  <a:lnTo>
                    <a:pt x="539" y="337"/>
                  </a:lnTo>
                  <a:lnTo>
                    <a:pt x="539" y="338"/>
                  </a:lnTo>
                  <a:lnTo>
                    <a:pt x="539" y="340"/>
                  </a:lnTo>
                  <a:lnTo>
                    <a:pt x="538" y="341"/>
                  </a:lnTo>
                  <a:lnTo>
                    <a:pt x="538" y="343"/>
                  </a:lnTo>
                  <a:lnTo>
                    <a:pt x="537" y="343"/>
                  </a:lnTo>
                  <a:lnTo>
                    <a:pt x="537" y="344"/>
                  </a:lnTo>
                  <a:lnTo>
                    <a:pt x="537" y="346"/>
                  </a:lnTo>
                  <a:lnTo>
                    <a:pt x="538" y="346"/>
                  </a:lnTo>
                  <a:lnTo>
                    <a:pt x="538" y="344"/>
                  </a:lnTo>
                  <a:lnTo>
                    <a:pt x="539" y="343"/>
                  </a:lnTo>
                  <a:lnTo>
                    <a:pt x="542" y="341"/>
                  </a:lnTo>
                  <a:lnTo>
                    <a:pt x="544" y="341"/>
                  </a:lnTo>
                  <a:lnTo>
                    <a:pt x="544" y="343"/>
                  </a:lnTo>
                  <a:lnTo>
                    <a:pt x="544" y="344"/>
                  </a:lnTo>
                  <a:lnTo>
                    <a:pt x="545" y="344"/>
                  </a:lnTo>
                  <a:lnTo>
                    <a:pt x="545" y="346"/>
                  </a:lnTo>
                  <a:lnTo>
                    <a:pt x="547" y="346"/>
                  </a:lnTo>
                  <a:lnTo>
                    <a:pt x="547" y="344"/>
                  </a:lnTo>
                  <a:lnTo>
                    <a:pt x="545" y="344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5" y="340"/>
                  </a:lnTo>
                  <a:lnTo>
                    <a:pt x="545" y="338"/>
                  </a:lnTo>
                  <a:lnTo>
                    <a:pt x="547" y="338"/>
                  </a:lnTo>
                  <a:lnTo>
                    <a:pt x="547" y="337"/>
                  </a:lnTo>
                  <a:lnTo>
                    <a:pt x="548" y="337"/>
                  </a:lnTo>
                  <a:lnTo>
                    <a:pt x="550" y="337"/>
                  </a:lnTo>
                  <a:lnTo>
                    <a:pt x="553" y="338"/>
                  </a:lnTo>
                  <a:lnTo>
                    <a:pt x="554" y="338"/>
                  </a:lnTo>
                  <a:lnTo>
                    <a:pt x="556" y="340"/>
                  </a:lnTo>
                  <a:lnTo>
                    <a:pt x="556" y="341"/>
                  </a:lnTo>
                  <a:lnTo>
                    <a:pt x="557" y="343"/>
                  </a:lnTo>
                  <a:lnTo>
                    <a:pt x="557" y="344"/>
                  </a:lnTo>
                  <a:lnTo>
                    <a:pt x="557" y="346"/>
                  </a:lnTo>
                  <a:lnTo>
                    <a:pt x="557" y="347"/>
                  </a:lnTo>
                  <a:lnTo>
                    <a:pt x="557" y="349"/>
                  </a:lnTo>
                  <a:lnTo>
                    <a:pt x="557" y="350"/>
                  </a:lnTo>
                  <a:lnTo>
                    <a:pt x="557" y="352"/>
                  </a:lnTo>
                  <a:lnTo>
                    <a:pt x="556" y="353"/>
                  </a:lnTo>
                  <a:lnTo>
                    <a:pt x="556" y="355"/>
                  </a:lnTo>
                  <a:lnTo>
                    <a:pt x="556" y="356"/>
                  </a:lnTo>
                  <a:lnTo>
                    <a:pt x="554" y="356"/>
                  </a:lnTo>
                  <a:lnTo>
                    <a:pt x="554" y="357"/>
                  </a:lnTo>
                  <a:lnTo>
                    <a:pt x="556" y="357"/>
                  </a:lnTo>
                  <a:lnTo>
                    <a:pt x="556" y="359"/>
                  </a:lnTo>
                  <a:lnTo>
                    <a:pt x="554" y="359"/>
                  </a:lnTo>
                  <a:lnTo>
                    <a:pt x="554" y="360"/>
                  </a:lnTo>
                  <a:lnTo>
                    <a:pt x="554" y="362"/>
                  </a:lnTo>
                  <a:lnTo>
                    <a:pt x="553" y="362"/>
                  </a:lnTo>
                  <a:lnTo>
                    <a:pt x="553" y="363"/>
                  </a:lnTo>
                  <a:lnTo>
                    <a:pt x="554" y="363"/>
                  </a:lnTo>
                  <a:lnTo>
                    <a:pt x="554" y="365"/>
                  </a:lnTo>
                  <a:lnTo>
                    <a:pt x="553" y="365"/>
                  </a:lnTo>
                  <a:lnTo>
                    <a:pt x="553" y="366"/>
                  </a:lnTo>
                  <a:lnTo>
                    <a:pt x="553" y="368"/>
                  </a:lnTo>
                  <a:lnTo>
                    <a:pt x="550" y="368"/>
                  </a:lnTo>
                  <a:lnTo>
                    <a:pt x="547" y="369"/>
                  </a:lnTo>
                  <a:lnTo>
                    <a:pt x="545" y="371"/>
                  </a:lnTo>
                  <a:lnTo>
                    <a:pt x="542" y="371"/>
                  </a:lnTo>
                  <a:lnTo>
                    <a:pt x="542" y="371"/>
                  </a:lnTo>
                  <a:lnTo>
                    <a:pt x="541" y="371"/>
                  </a:lnTo>
                  <a:lnTo>
                    <a:pt x="539" y="369"/>
                  </a:lnTo>
                  <a:lnTo>
                    <a:pt x="539" y="368"/>
                  </a:lnTo>
                  <a:lnTo>
                    <a:pt x="538" y="369"/>
                  </a:lnTo>
                  <a:lnTo>
                    <a:pt x="538" y="371"/>
                  </a:lnTo>
                  <a:lnTo>
                    <a:pt x="538" y="371"/>
                  </a:lnTo>
                  <a:lnTo>
                    <a:pt x="537" y="371"/>
                  </a:lnTo>
                  <a:lnTo>
                    <a:pt x="534" y="371"/>
                  </a:lnTo>
                  <a:lnTo>
                    <a:pt x="534" y="371"/>
                  </a:lnTo>
                  <a:lnTo>
                    <a:pt x="534" y="369"/>
                  </a:lnTo>
                  <a:lnTo>
                    <a:pt x="532" y="368"/>
                  </a:lnTo>
                  <a:lnTo>
                    <a:pt x="531" y="368"/>
                  </a:lnTo>
                  <a:lnTo>
                    <a:pt x="529" y="368"/>
                  </a:lnTo>
                  <a:lnTo>
                    <a:pt x="529" y="369"/>
                  </a:lnTo>
                  <a:lnTo>
                    <a:pt x="528" y="371"/>
                  </a:lnTo>
                  <a:lnTo>
                    <a:pt x="528" y="371"/>
                  </a:lnTo>
                  <a:lnTo>
                    <a:pt x="526" y="372"/>
                  </a:lnTo>
                  <a:lnTo>
                    <a:pt x="523" y="372"/>
                  </a:lnTo>
                  <a:lnTo>
                    <a:pt x="523" y="374"/>
                  </a:lnTo>
                  <a:lnTo>
                    <a:pt x="522" y="374"/>
                  </a:lnTo>
                  <a:lnTo>
                    <a:pt x="520" y="372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17" y="374"/>
                  </a:lnTo>
                  <a:lnTo>
                    <a:pt x="517" y="375"/>
                  </a:lnTo>
                  <a:lnTo>
                    <a:pt x="519" y="375"/>
                  </a:lnTo>
                  <a:lnTo>
                    <a:pt x="519" y="377"/>
                  </a:lnTo>
                  <a:lnTo>
                    <a:pt x="517" y="377"/>
                  </a:lnTo>
                  <a:lnTo>
                    <a:pt x="516" y="378"/>
                  </a:lnTo>
                  <a:lnTo>
                    <a:pt x="516" y="380"/>
                  </a:lnTo>
                  <a:lnTo>
                    <a:pt x="514" y="380"/>
                  </a:lnTo>
                  <a:lnTo>
                    <a:pt x="513" y="380"/>
                  </a:lnTo>
                  <a:lnTo>
                    <a:pt x="513" y="381"/>
                  </a:lnTo>
                  <a:lnTo>
                    <a:pt x="511" y="381"/>
                  </a:lnTo>
                  <a:lnTo>
                    <a:pt x="510" y="383"/>
                  </a:lnTo>
                  <a:lnTo>
                    <a:pt x="508" y="384"/>
                  </a:lnTo>
                  <a:lnTo>
                    <a:pt x="506" y="384"/>
                  </a:lnTo>
                  <a:lnTo>
                    <a:pt x="504" y="386"/>
                  </a:lnTo>
                  <a:lnTo>
                    <a:pt x="503" y="386"/>
                  </a:lnTo>
                  <a:lnTo>
                    <a:pt x="500" y="386"/>
                  </a:lnTo>
                  <a:lnTo>
                    <a:pt x="498" y="386"/>
                  </a:lnTo>
                  <a:lnTo>
                    <a:pt x="497" y="386"/>
                  </a:lnTo>
                  <a:lnTo>
                    <a:pt x="494" y="384"/>
                  </a:lnTo>
                  <a:lnTo>
                    <a:pt x="492" y="381"/>
                  </a:lnTo>
                  <a:lnTo>
                    <a:pt x="491" y="378"/>
                  </a:lnTo>
                  <a:lnTo>
                    <a:pt x="491" y="377"/>
                  </a:lnTo>
                  <a:lnTo>
                    <a:pt x="491" y="375"/>
                  </a:lnTo>
                  <a:lnTo>
                    <a:pt x="492" y="375"/>
                  </a:lnTo>
                  <a:lnTo>
                    <a:pt x="494" y="374"/>
                  </a:lnTo>
                  <a:lnTo>
                    <a:pt x="494" y="374"/>
                  </a:lnTo>
                  <a:lnTo>
                    <a:pt x="494" y="372"/>
                  </a:lnTo>
                  <a:lnTo>
                    <a:pt x="495" y="372"/>
                  </a:lnTo>
                  <a:lnTo>
                    <a:pt x="497" y="372"/>
                  </a:lnTo>
                  <a:lnTo>
                    <a:pt x="498" y="372"/>
                  </a:lnTo>
                  <a:lnTo>
                    <a:pt x="497" y="371"/>
                  </a:lnTo>
                  <a:lnTo>
                    <a:pt x="498" y="371"/>
                  </a:lnTo>
                  <a:lnTo>
                    <a:pt x="500" y="371"/>
                  </a:lnTo>
                  <a:lnTo>
                    <a:pt x="501" y="369"/>
                  </a:lnTo>
                  <a:lnTo>
                    <a:pt x="503" y="371"/>
                  </a:lnTo>
                  <a:lnTo>
                    <a:pt x="503" y="369"/>
                  </a:lnTo>
                  <a:lnTo>
                    <a:pt x="506" y="369"/>
                  </a:lnTo>
                  <a:lnTo>
                    <a:pt x="507" y="369"/>
                  </a:lnTo>
                  <a:lnTo>
                    <a:pt x="508" y="369"/>
                  </a:lnTo>
                  <a:lnTo>
                    <a:pt x="510" y="369"/>
                  </a:lnTo>
                  <a:lnTo>
                    <a:pt x="511" y="369"/>
                  </a:lnTo>
                  <a:lnTo>
                    <a:pt x="511" y="368"/>
                  </a:lnTo>
                  <a:lnTo>
                    <a:pt x="513" y="368"/>
                  </a:lnTo>
                  <a:lnTo>
                    <a:pt x="513" y="366"/>
                  </a:lnTo>
                  <a:lnTo>
                    <a:pt x="514" y="365"/>
                  </a:lnTo>
                  <a:lnTo>
                    <a:pt x="514" y="363"/>
                  </a:lnTo>
                  <a:lnTo>
                    <a:pt x="516" y="363"/>
                  </a:lnTo>
                  <a:lnTo>
                    <a:pt x="516" y="362"/>
                  </a:lnTo>
                  <a:lnTo>
                    <a:pt x="514" y="360"/>
                  </a:lnTo>
                  <a:lnTo>
                    <a:pt x="513" y="362"/>
                  </a:lnTo>
                  <a:lnTo>
                    <a:pt x="513" y="363"/>
                  </a:lnTo>
                  <a:lnTo>
                    <a:pt x="511" y="363"/>
                  </a:lnTo>
                  <a:lnTo>
                    <a:pt x="511" y="365"/>
                  </a:lnTo>
                  <a:lnTo>
                    <a:pt x="510" y="365"/>
                  </a:lnTo>
                  <a:lnTo>
                    <a:pt x="510" y="363"/>
                  </a:lnTo>
                  <a:lnTo>
                    <a:pt x="508" y="365"/>
                  </a:lnTo>
                  <a:lnTo>
                    <a:pt x="507" y="365"/>
                  </a:lnTo>
                  <a:lnTo>
                    <a:pt x="506" y="365"/>
                  </a:lnTo>
                  <a:lnTo>
                    <a:pt x="506" y="366"/>
                  </a:lnTo>
                  <a:lnTo>
                    <a:pt x="504" y="365"/>
                  </a:lnTo>
                  <a:lnTo>
                    <a:pt x="506" y="363"/>
                  </a:lnTo>
                  <a:lnTo>
                    <a:pt x="506" y="362"/>
                  </a:lnTo>
                  <a:lnTo>
                    <a:pt x="504" y="362"/>
                  </a:lnTo>
                  <a:lnTo>
                    <a:pt x="504" y="363"/>
                  </a:lnTo>
                  <a:lnTo>
                    <a:pt x="503" y="363"/>
                  </a:lnTo>
                  <a:lnTo>
                    <a:pt x="503" y="362"/>
                  </a:lnTo>
                  <a:lnTo>
                    <a:pt x="501" y="363"/>
                  </a:lnTo>
                  <a:lnTo>
                    <a:pt x="503" y="363"/>
                  </a:lnTo>
                  <a:lnTo>
                    <a:pt x="503" y="365"/>
                  </a:lnTo>
                  <a:lnTo>
                    <a:pt x="501" y="366"/>
                  </a:lnTo>
                  <a:lnTo>
                    <a:pt x="500" y="366"/>
                  </a:lnTo>
                  <a:lnTo>
                    <a:pt x="498" y="365"/>
                  </a:lnTo>
                  <a:lnTo>
                    <a:pt x="498" y="366"/>
                  </a:lnTo>
                  <a:lnTo>
                    <a:pt x="497" y="366"/>
                  </a:lnTo>
                  <a:lnTo>
                    <a:pt x="495" y="368"/>
                  </a:lnTo>
                  <a:lnTo>
                    <a:pt x="494" y="368"/>
                  </a:lnTo>
                  <a:lnTo>
                    <a:pt x="494" y="366"/>
                  </a:lnTo>
                  <a:lnTo>
                    <a:pt x="494" y="365"/>
                  </a:lnTo>
                  <a:lnTo>
                    <a:pt x="494" y="363"/>
                  </a:lnTo>
                  <a:lnTo>
                    <a:pt x="494" y="362"/>
                  </a:lnTo>
                  <a:lnTo>
                    <a:pt x="494" y="360"/>
                  </a:lnTo>
                  <a:lnTo>
                    <a:pt x="494" y="359"/>
                  </a:lnTo>
                  <a:lnTo>
                    <a:pt x="495" y="359"/>
                  </a:lnTo>
                  <a:lnTo>
                    <a:pt x="495" y="357"/>
                  </a:lnTo>
                  <a:lnTo>
                    <a:pt x="497" y="357"/>
                  </a:lnTo>
                  <a:lnTo>
                    <a:pt x="497" y="356"/>
                  </a:lnTo>
                  <a:lnTo>
                    <a:pt x="495" y="356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4" y="356"/>
                  </a:lnTo>
                  <a:lnTo>
                    <a:pt x="494" y="355"/>
                  </a:lnTo>
                  <a:lnTo>
                    <a:pt x="492" y="355"/>
                  </a:lnTo>
                  <a:lnTo>
                    <a:pt x="492" y="356"/>
                  </a:lnTo>
                  <a:lnTo>
                    <a:pt x="492" y="357"/>
                  </a:lnTo>
                  <a:lnTo>
                    <a:pt x="494" y="357"/>
                  </a:lnTo>
                  <a:lnTo>
                    <a:pt x="494" y="359"/>
                  </a:lnTo>
                  <a:lnTo>
                    <a:pt x="492" y="360"/>
                  </a:lnTo>
                  <a:lnTo>
                    <a:pt x="492" y="362"/>
                  </a:lnTo>
                  <a:lnTo>
                    <a:pt x="491" y="362"/>
                  </a:lnTo>
                  <a:lnTo>
                    <a:pt x="491" y="360"/>
                  </a:lnTo>
                  <a:lnTo>
                    <a:pt x="489" y="360"/>
                  </a:lnTo>
                  <a:lnTo>
                    <a:pt x="489" y="362"/>
                  </a:lnTo>
                  <a:lnTo>
                    <a:pt x="491" y="362"/>
                  </a:lnTo>
                  <a:lnTo>
                    <a:pt x="491" y="363"/>
                  </a:lnTo>
                  <a:lnTo>
                    <a:pt x="491" y="365"/>
                  </a:lnTo>
                  <a:lnTo>
                    <a:pt x="491" y="366"/>
                  </a:lnTo>
                  <a:lnTo>
                    <a:pt x="491" y="368"/>
                  </a:lnTo>
                  <a:lnTo>
                    <a:pt x="488" y="369"/>
                  </a:lnTo>
                  <a:lnTo>
                    <a:pt x="486" y="371"/>
                  </a:lnTo>
                  <a:lnTo>
                    <a:pt x="485" y="371"/>
                  </a:lnTo>
                  <a:lnTo>
                    <a:pt x="485" y="369"/>
                  </a:lnTo>
                  <a:lnTo>
                    <a:pt x="483" y="368"/>
                  </a:lnTo>
                  <a:lnTo>
                    <a:pt x="483" y="366"/>
                  </a:lnTo>
                  <a:lnTo>
                    <a:pt x="485" y="366"/>
                  </a:lnTo>
                  <a:lnTo>
                    <a:pt x="485" y="365"/>
                  </a:lnTo>
                  <a:lnTo>
                    <a:pt x="483" y="365"/>
                  </a:lnTo>
                  <a:lnTo>
                    <a:pt x="482" y="366"/>
                  </a:lnTo>
                  <a:lnTo>
                    <a:pt x="480" y="365"/>
                  </a:lnTo>
                  <a:lnTo>
                    <a:pt x="480" y="366"/>
                  </a:lnTo>
                  <a:lnTo>
                    <a:pt x="482" y="368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80" y="371"/>
                  </a:lnTo>
                  <a:lnTo>
                    <a:pt x="479" y="369"/>
                  </a:lnTo>
                  <a:lnTo>
                    <a:pt x="477" y="369"/>
                  </a:lnTo>
                  <a:lnTo>
                    <a:pt x="476" y="368"/>
                  </a:lnTo>
                  <a:lnTo>
                    <a:pt x="477" y="366"/>
                  </a:lnTo>
                  <a:lnTo>
                    <a:pt x="477" y="365"/>
                  </a:lnTo>
                  <a:lnTo>
                    <a:pt x="476" y="366"/>
                  </a:lnTo>
                  <a:lnTo>
                    <a:pt x="476" y="365"/>
                  </a:lnTo>
                  <a:lnTo>
                    <a:pt x="476" y="363"/>
                  </a:lnTo>
                  <a:lnTo>
                    <a:pt x="474" y="363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3" y="366"/>
                  </a:lnTo>
                  <a:lnTo>
                    <a:pt x="472" y="366"/>
                  </a:lnTo>
                  <a:lnTo>
                    <a:pt x="472" y="365"/>
                  </a:lnTo>
                  <a:lnTo>
                    <a:pt x="470" y="365"/>
                  </a:lnTo>
                  <a:lnTo>
                    <a:pt x="466" y="363"/>
                  </a:lnTo>
                  <a:lnTo>
                    <a:pt x="466" y="362"/>
                  </a:lnTo>
                  <a:lnTo>
                    <a:pt x="466" y="360"/>
                  </a:lnTo>
                  <a:lnTo>
                    <a:pt x="466" y="359"/>
                  </a:lnTo>
                  <a:lnTo>
                    <a:pt x="467" y="356"/>
                  </a:lnTo>
                  <a:lnTo>
                    <a:pt x="469" y="355"/>
                  </a:lnTo>
                  <a:lnTo>
                    <a:pt x="472" y="355"/>
                  </a:lnTo>
                  <a:lnTo>
                    <a:pt x="474" y="355"/>
                  </a:lnTo>
                  <a:lnTo>
                    <a:pt x="477" y="355"/>
                  </a:lnTo>
                  <a:lnTo>
                    <a:pt x="480" y="352"/>
                  </a:lnTo>
                  <a:lnTo>
                    <a:pt x="483" y="352"/>
                  </a:lnTo>
                  <a:lnTo>
                    <a:pt x="483" y="350"/>
                  </a:lnTo>
                  <a:lnTo>
                    <a:pt x="485" y="349"/>
                  </a:lnTo>
                  <a:lnTo>
                    <a:pt x="486" y="349"/>
                  </a:lnTo>
                  <a:lnTo>
                    <a:pt x="485" y="347"/>
                  </a:lnTo>
                  <a:lnTo>
                    <a:pt x="483" y="349"/>
                  </a:lnTo>
                  <a:lnTo>
                    <a:pt x="480" y="350"/>
                  </a:lnTo>
                  <a:lnTo>
                    <a:pt x="477" y="350"/>
                  </a:lnTo>
                  <a:lnTo>
                    <a:pt x="477" y="352"/>
                  </a:lnTo>
                  <a:lnTo>
                    <a:pt x="474" y="352"/>
                  </a:lnTo>
                  <a:lnTo>
                    <a:pt x="472" y="352"/>
                  </a:lnTo>
                  <a:lnTo>
                    <a:pt x="469" y="352"/>
                  </a:lnTo>
                  <a:lnTo>
                    <a:pt x="469" y="350"/>
                  </a:lnTo>
                  <a:lnTo>
                    <a:pt x="470" y="346"/>
                  </a:lnTo>
                  <a:lnTo>
                    <a:pt x="472" y="346"/>
                  </a:lnTo>
                  <a:lnTo>
                    <a:pt x="474" y="344"/>
                  </a:lnTo>
                  <a:lnTo>
                    <a:pt x="476" y="344"/>
                  </a:lnTo>
                  <a:lnTo>
                    <a:pt x="479" y="344"/>
                  </a:lnTo>
                  <a:lnTo>
                    <a:pt x="480" y="343"/>
                  </a:lnTo>
                  <a:lnTo>
                    <a:pt x="482" y="344"/>
                  </a:lnTo>
                  <a:lnTo>
                    <a:pt x="483" y="343"/>
                  </a:lnTo>
                  <a:lnTo>
                    <a:pt x="486" y="343"/>
                  </a:lnTo>
                  <a:lnTo>
                    <a:pt x="488" y="341"/>
                  </a:lnTo>
                  <a:lnTo>
                    <a:pt x="486" y="341"/>
                  </a:lnTo>
                  <a:lnTo>
                    <a:pt x="483" y="341"/>
                  </a:lnTo>
                  <a:lnTo>
                    <a:pt x="480" y="343"/>
                  </a:lnTo>
                  <a:lnTo>
                    <a:pt x="480" y="341"/>
                  </a:lnTo>
                  <a:lnTo>
                    <a:pt x="476" y="343"/>
                  </a:lnTo>
                  <a:lnTo>
                    <a:pt x="473" y="341"/>
                  </a:lnTo>
                  <a:lnTo>
                    <a:pt x="472" y="341"/>
                  </a:lnTo>
                  <a:lnTo>
                    <a:pt x="472" y="340"/>
                  </a:lnTo>
                  <a:lnTo>
                    <a:pt x="473" y="340"/>
                  </a:lnTo>
                  <a:lnTo>
                    <a:pt x="474" y="340"/>
                  </a:lnTo>
                  <a:lnTo>
                    <a:pt x="474" y="338"/>
                  </a:lnTo>
                  <a:lnTo>
                    <a:pt x="474" y="337"/>
                  </a:lnTo>
                  <a:lnTo>
                    <a:pt x="473" y="337"/>
                  </a:lnTo>
                  <a:lnTo>
                    <a:pt x="473" y="335"/>
                  </a:lnTo>
                  <a:lnTo>
                    <a:pt x="473" y="335"/>
                  </a:lnTo>
                  <a:lnTo>
                    <a:pt x="474" y="335"/>
                  </a:lnTo>
                  <a:lnTo>
                    <a:pt x="476" y="334"/>
                  </a:lnTo>
                  <a:lnTo>
                    <a:pt x="479" y="334"/>
                  </a:lnTo>
                  <a:lnTo>
                    <a:pt x="480" y="334"/>
                  </a:lnTo>
                  <a:lnTo>
                    <a:pt x="482" y="334"/>
                  </a:lnTo>
                  <a:lnTo>
                    <a:pt x="485" y="334"/>
                  </a:lnTo>
                  <a:lnTo>
                    <a:pt x="485" y="335"/>
                  </a:lnTo>
                  <a:lnTo>
                    <a:pt x="486" y="334"/>
                  </a:lnTo>
                  <a:lnTo>
                    <a:pt x="486" y="335"/>
                  </a:lnTo>
                  <a:lnTo>
                    <a:pt x="488" y="335"/>
                  </a:lnTo>
                  <a:lnTo>
                    <a:pt x="488" y="334"/>
                  </a:lnTo>
                  <a:lnTo>
                    <a:pt x="486" y="334"/>
                  </a:lnTo>
                  <a:lnTo>
                    <a:pt x="485" y="334"/>
                  </a:lnTo>
                  <a:lnTo>
                    <a:pt x="483" y="332"/>
                  </a:lnTo>
                  <a:lnTo>
                    <a:pt x="482" y="332"/>
                  </a:lnTo>
                  <a:lnTo>
                    <a:pt x="479" y="332"/>
                  </a:lnTo>
                  <a:lnTo>
                    <a:pt x="479" y="331"/>
                  </a:lnTo>
                  <a:lnTo>
                    <a:pt x="479" y="329"/>
                  </a:lnTo>
                  <a:lnTo>
                    <a:pt x="479" y="328"/>
                  </a:lnTo>
                  <a:lnTo>
                    <a:pt x="482" y="325"/>
                  </a:lnTo>
                  <a:moveTo>
                    <a:pt x="495" y="363"/>
                  </a:moveTo>
                  <a:lnTo>
                    <a:pt x="494" y="363"/>
                  </a:lnTo>
                  <a:lnTo>
                    <a:pt x="494" y="365"/>
                  </a:lnTo>
                  <a:lnTo>
                    <a:pt x="495" y="363"/>
                  </a:lnTo>
                  <a:moveTo>
                    <a:pt x="635" y="344"/>
                  </a:moveTo>
                  <a:lnTo>
                    <a:pt x="635" y="346"/>
                  </a:lnTo>
                  <a:lnTo>
                    <a:pt x="637" y="347"/>
                  </a:lnTo>
                  <a:lnTo>
                    <a:pt x="638" y="346"/>
                  </a:lnTo>
                  <a:lnTo>
                    <a:pt x="638" y="344"/>
                  </a:lnTo>
                  <a:lnTo>
                    <a:pt x="638" y="343"/>
                  </a:lnTo>
                  <a:lnTo>
                    <a:pt x="638" y="341"/>
                  </a:lnTo>
                  <a:lnTo>
                    <a:pt x="638" y="340"/>
                  </a:lnTo>
                  <a:lnTo>
                    <a:pt x="637" y="340"/>
                  </a:lnTo>
                  <a:lnTo>
                    <a:pt x="635" y="340"/>
                  </a:lnTo>
                  <a:lnTo>
                    <a:pt x="635" y="340"/>
                  </a:lnTo>
                  <a:lnTo>
                    <a:pt x="635" y="341"/>
                  </a:lnTo>
                  <a:lnTo>
                    <a:pt x="635" y="341"/>
                  </a:lnTo>
                  <a:lnTo>
                    <a:pt x="635" y="343"/>
                  </a:lnTo>
                  <a:lnTo>
                    <a:pt x="635" y="344"/>
                  </a:lnTo>
                  <a:moveTo>
                    <a:pt x="1960" y="340"/>
                  </a:moveTo>
                  <a:lnTo>
                    <a:pt x="1960" y="341"/>
                  </a:lnTo>
                  <a:lnTo>
                    <a:pt x="1962" y="341"/>
                  </a:lnTo>
                  <a:lnTo>
                    <a:pt x="1963" y="341"/>
                  </a:lnTo>
                  <a:lnTo>
                    <a:pt x="1963" y="340"/>
                  </a:lnTo>
                  <a:lnTo>
                    <a:pt x="1962" y="340"/>
                  </a:lnTo>
                  <a:lnTo>
                    <a:pt x="1959" y="338"/>
                  </a:lnTo>
                  <a:lnTo>
                    <a:pt x="1957" y="338"/>
                  </a:lnTo>
                  <a:lnTo>
                    <a:pt x="1957" y="340"/>
                  </a:lnTo>
                  <a:lnTo>
                    <a:pt x="1959" y="340"/>
                  </a:lnTo>
                  <a:lnTo>
                    <a:pt x="1960" y="340"/>
                  </a:lnTo>
                  <a:moveTo>
                    <a:pt x="2264" y="405"/>
                  </a:moveTo>
                  <a:lnTo>
                    <a:pt x="2264" y="406"/>
                  </a:lnTo>
                  <a:lnTo>
                    <a:pt x="2266" y="406"/>
                  </a:lnTo>
                  <a:lnTo>
                    <a:pt x="2264" y="405"/>
                  </a:lnTo>
                  <a:moveTo>
                    <a:pt x="2307" y="445"/>
                  </a:moveTo>
                  <a:lnTo>
                    <a:pt x="2307" y="443"/>
                  </a:lnTo>
                  <a:lnTo>
                    <a:pt x="2306" y="445"/>
                  </a:lnTo>
                  <a:lnTo>
                    <a:pt x="2307" y="445"/>
                  </a:lnTo>
                  <a:moveTo>
                    <a:pt x="2133" y="301"/>
                  </a:moveTo>
                  <a:lnTo>
                    <a:pt x="2131" y="301"/>
                  </a:lnTo>
                  <a:lnTo>
                    <a:pt x="2131" y="303"/>
                  </a:lnTo>
                  <a:lnTo>
                    <a:pt x="2133" y="303"/>
                  </a:lnTo>
                  <a:lnTo>
                    <a:pt x="2133" y="301"/>
                  </a:lnTo>
                  <a:moveTo>
                    <a:pt x="2174" y="397"/>
                  </a:moveTo>
                  <a:lnTo>
                    <a:pt x="2174" y="396"/>
                  </a:lnTo>
                  <a:lnTo>
                    <a:pt x="2171" y="396"/>
                  </a:lnTo>
                  <a:lnTo>
                    <a:pt x="2171" y="397"/>
                  </a:lnTo>
                  <a:lnTo>
                    <a:pt x="2173" y="397"/>
                  </a:lnTo>
                  <a:lnTo>
                    <a:pt x="2174" y="397"/>
                  </a:lnTo>
                  <a:moveTo>
                    <a:pt x="2337" y="449"/>
                  </a:moveTo>
                  <a:lnTo>
                    <a:pt x="2335" y="448"/>
                  </a:lnTo>
                  <a:lnTo>
                    <a:pt x="2334" y="449"/>
                  </a:lnTo>
                  <a:lnTo>
                    <a:pt x="2335" y="449"/>
                  </a:lnTo>
                  <a:lnTo>
                    <a:pt x="2337" y="449"/>
                  </a:lnTo>
                  <a:moveTo>
                    <a:pt x="573" y="331"/>
                  </a:moveTo>
                  <a:lnTo>
                    <a:pt x="570" y="331"/>
                  </a:lnTo>
                  <a:lnTo>
                    <a:pt x="569" y="331"/>
                  </a:lnTo>
                  <a:lnTo>
                    <a:pt x="568" y="331"/>
                  </a:lnTo>
                  <a:lnTo>
                    <a:pt x="568" y="332"/>
                  </a:lnTo>
                  <a:lnTo>
                    <a:pt x="566" y="332"/>
                  </a:lnTo>
                  <a:lnTo>
                    <a:pt x="565" y="332"/>
                  </a:lnTo>
                  <a:lnTo>
                    <a:pt x="565" y="334"/>
                  </a:lnTo>
                  <a:lnTo>
                    <a:pt x="565" y="334"/>
                  </a:lnTo>
                  <a:lnTo>
                    <a:pt x="565" y="335"/>
                  </a:lnTo>
                  <a:lnTo>
                    <a:pt x="565" y="335"/>
                  </a:lnTo>
                  <a:lnTo>
                    <a:pt x="565" y="335"/>
                  </a:lnTo>
                  <a:lnTo>
                    <a:pt x="566" y="337"/>
                  </a:lnTo>
                  <a:lnTo>
                    <a:pt x="568" y="337"/>
                  </a:lnTo>
                  <a:lnTo>
                    <a:pt x="570" y="337"/>
                  </a:lnTo>
                  <a:lnTo>
                    <a:pt x="572" y="337"/>
                  </a:lnTo>
                  <a:lnTo>
                    <a:pt x="576" y="335"/>
                  </a:lnTo>
                  <a:lnTo>
                    <a:pt x="578" y="335"/>
                  </a:lnTo>
                  <a:lnTo>
                    <a:pt x="578" y="334"/>
                  </a:lnTo>
                  <a:lnTo>
                    <a:pt x="578" y="332"/>
                  </a:lnTo>
                  <a:lnTo>
                    <a:pt x="578" y="331"/>
                  </a:lnTo>
                  <a:lnTo>
                    <a:pt x="576" y="329"/>
                  </a:lnTo>
                  <a:lnTo>
                    <a:pt x="573" y="331"/>
                  </a:lnTo>
                  <a:moveTo>
                    <a:pt x="594" y="335"/>
                  </a:moveTo>
                  <a:lnTo>
                    <a:pt x="593" y="335"/>
                  </a:lnTo>
                  <a:lnTo>
                    <a:pt x="594" y="335"/>
                  </a:lnTo>
                  <a:lnTo>
                    <a:pt x="594" y="335"/>
                  </a:lnTo>
                  <a:moveTo>
                    <a:pt x="609" y="321"/>
                  </a:moveTo>
                  <a:lnTo>
                    <a:pt x="609" y="322"/>
                  </a:lnTo>
                  <a:lnTo>
                    <a:pt x="610" y="322"/>
                  </a:lnTo>
                  <a:lnTo>
                    <a:pt x="612" y="322"/>
                  </a:lnTo>
                  <a:lnTo>
                    <a:pt x="613" y="323"/>
                  </a:lnTo>
                  <a:lnTo>
                    <a:pt x="615" y="323"/>
                  </a:lnTo>
                  <a:lnTo>
                    <a:pt x="615" y="325"/>
                  </a:lnTo>
                  <a:lnTo>
                    <a:pt x="615" y="326"/>
                  </a:lnTo>
                  <a:lnTo>
                    <a:pt x="613" y="326"/>
                  </a:lnTo>
                  <a:lnTo>
                    <a:pt x="613" y="328"/>
                  </a:lnTo>
                  <a:lnTo>
                    <a:pt x="613" y="329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2"/>
                  </a:lnTo>
                  <a:lnTo>
                    <a:pt x="616" y="334"/>
                  </a:lnTo>
                  <a:lnTo>
                    <a:pt x="616" y="335"/>
                  </a:lnTo>
                  <a:lnTo>
                    <a:pt x="615" y="335"/>
                  </a:lnTo>
                  <a:lnTo>
                    <a:pt x="615" y="337"/>
                  </a:lnTo>
                  <a:lnTo>
                    <a:pt x="615" y="338"/>
                  </a:lnTo>
                  <a:lnTo>
                    <a:pt x="615" y="340"/>
                  </a:lnTo>
                  <a:lnTo>
                    <a:pt x="615" y="341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3" y="346"/>
                  </a:lnTo>
                  <a:lnTo>
                    <a:pt x="612" y="347"/>
                  </a:lnTo>
                  <a:lnTo>
                    <a:pt x="613" y="347"/>
                  </a:lnTo>
                  <a:lnTo>
                    <a:pt x="615" y="347"/>
                  </a:lnTo>
                  <a:lnTo>
                    <a:pt x="616" y="349"/>
                  </a:lnTo>
                  <a:lnTo>
                    <a:pt x="616" y="350"/>
                  </a:lnTo>
                  <a:lnTo>
                    <a:pt x="616" y="352"/>
                  </a:lnTo>
                  <a:lnTo>
                    <a:pt x="616" y="353"/>
                  </a:lnTo>
                  <a:lnTo>
                    <a:pt x="616" y="355"/>
                  </a:lnTo>
                  <a:lnTo>
                    <a:pt x="613" y="352"/>
                  </a:lnTo>
                  <a:lnTo>
                    <a:pt x="613" y="353"/>
                  </a:lnTo>
                  <a:lnTo>
                    <a:pt x="612" y="353"/>
                  </a:lnTo>
                  <a:lnTo>
                    <a:pt x="612" y="355"/>
                  </a:lnTo>
                  <a:lnTo>
                    <a:pt x="612" y="356"/>
                  </a:lnTo>
                  <a:lnTo>
                    <a:pt x="613" y="356"/>
                  </a:lnTo>
                  <a:lnTo>
                    <a:pt x="613" y="357"/>
                  </a:lnTo>
                  <a:lnTo>
                    <a:pt x="613" y="359"/>
                  </a:lnTo>
                  <a:lnTo>
                    <a:pt x="612" y="360"/>
                  </a:lnTo>
                  <a:lnTo>
                    <a:pt x="613" y="360"/>
                  </a:lnTo>
                  <a:lnTo>
                    <a:pt x="613" y="362"/>
                  </a:lnTo>
                  <a:lnTo>
                    <a:pt x="613" y="363"/>
                  </a:lnTo>
                  <a:lnTo>
                    <a:pt x="615" y="363"/>
                  </a:lnTo>
                  <a:lnTo>
                    <a:pt x="615" y="365"/>
                  </a:lnTo>
                  <a:lnTo>
                    <a:pt x="615" y="366"/>
                  </a:lnTo>
                  <a:lnTo>
                    <a:pt x="613" y="366"/>
                  </a:lnTo>
                  <a:lnTo>
                    <a:pt x="612" y="365"/>
                  </a:lnTo>
                  <a:lnTo>
                    <a:pt x="612" y="363"/>
                  </a:lnTo>
                  <a:lnTo>
                    <a:pt x="612" y="362"/>
                  </a:lnTo>
                  <a:lnTo>
                    <a:pt x="610" y="362"/>
                  </a:lnTo>
                  <a:lnTo>
                    <a:pt x="612" y="363"/>
                  </a:lnTo>
                  <a:lnTo>
                    <a:pt x="610" y="363"/>
                  </a:lnTo>
                  <a:lnTo>
                    <a:pt x="610" y="365"/>
                  </a:lnTo>
                  <a:lnTo>
                    <a:pt x="612" y="366"/>
                  </a:lnTo>
                  <a:lnTo>
                    <a:pt x="612" y="368"/>
                  </a:lnTo>
                  <a:lnTo>
                    <a:pt x="612" y="369"/>
                  </a:lnTo>
                  <a:lnTo>
                    <a:pt x="609" y="369"/>
                  </a:lnTo>
                  <a:lnTo>
                    <a:pt x="606" y="369"/>
                  </a:lnTo>
                  <a:lnTo>
                    <a:pt x="606" y="368"/>
                  </a:lnTo>
                  <a:lnTo>
                    <a:pt x="604" y="368"/>
                  </a:lnTo>
                  <a:lnTo>
                    <a:pt x="604" y="369"/>
                  </a:lnTo>
                  <a:lnTo>
                    <a:pt x="601" y="369"/>
                  </a:lnTo>
                  <a:lnTo>
                    <a:pt x="601" y="368"/>
                  </a:lnTo>
                  <a:lnTo>
                    <a:pt x="600" y="368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9" y="369"/>
                  </a:lnTo>
                  <a:lnTo>
                    <a:pt x="596" y="369"/>
                  </a:lnTo>
                  <a:lnTo>
                    <a:pt x="594" y="368"/>
                  </a:lnTo>
                  <a:lnTo>
                    <a:pt x="594" y="366"/>
                  </a:lnTo>
                  <a:lnTo>
                    <a:pt x="594" y="365"/>
                  </a:lnTo>
                  <a:lnTo>
                    <a:pt x="594" y="363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3" y="359"/>
                  </a:lnTo>
                  <a:lnTo>
                    <a:pt x="594" y="359"/>
                  </a:lnTo>
                  <a:lnTo>
                    <a:pt x="594" y="357"/>
                  </a:lnTo>
                  <a:lnTo>
                    <a:pt x="593" y="356"/>
                  </a:lnTo>
                  <a:lnTo>
                    <a:pt x="594" y="356"/>
                  </a:lnTo>
                  <a:lnTo>
                    <a:pt x="597" y="356"/>
                  </a:lnTo>
                  <a:lnTo>
                    <a:pt x="597" y="355"/>
                  </a:lnTo>
                  <a:lnTo>
                    <a:pt x="599" y="355"/>
                  </a:lnTo>
                  <a:lnTo>
                    <a:pt x="596" y="353"/>
                  </a:lnTo>
                  <a:lnTo>
                    <a:pt x="597" y="353"/>
                  </a:lnTo>
                  <a:lnTo>
                    <a:pt x="597" y="352"/>
                  </a:lnTo>
                  <a:lnTo>
                    <a:pt x="599" y="352"/>
                  </a:lnTo>
                  <a:lnTo>
                    <a:pt x="600" y="352"/>
                  </a:lnTo>
                  <a:lnTo>
                    <a:pt x="600" y="350"/>
                  </a:lnTo>
                  <a:lnTo>
                    <a:pt x="599" y="350"/>
                  </a:lnTo>
                  <a:lnTo>
                    <a:pt x="599" y="349"/>
                  </a:lnTo>
                  <a:lnTo>
                    <a:pt x="596" y="349"/>
                  </a:lnTo>
                  <a:lnTo>
                    <a:pt x="594" y="350"/>
                  </a:lnTo>
                  <a:lnTo>
                    <a:pt x="591" y="350"/>
                  </a:lnTo>
                  <a:lnTo>
                    <a:pt x="590" y="350"/>
                  </a:lnTo>
                  <a:lnTo>
                    <a:pt x="590" y="352"/>
                  </a:lnTo>
                  <a:lnTo>
                    <a:pt x="588" y="352"/>
                  </a:lnTo>
                  <a:lnTo>
                    <a:pt x="587" y="352"/>
                  </a:lnTo>
                  <a:lnTo>
                    <a:pt x="587" y="350"/>
                  </a:lnTo>
                  <a:lnTo>
                    <a:pt x="584" y="352"/>
                  </a:lnTo>
                  <a:lnTo>
                    <a:pt x="582" y="353"/>
                  </a:lnTo>
                  <a:lnTo>
                    <a:pt x="581" y="353"/>
                  </a:lnTo>
                  <a:lnTo>
                    <a:pt x="579" y="353"/>
                  </a:lnTo>
                  <a:lnTo>
                    <a:pt x="578" y="355"/>
                  </a:lnTo>
                  <a:lnTo>
                    <a:pt x="576" y="355"/>
                  </a:lnTo>
                  <a:lnTo>
                    <a:pt x="576" y="353"/>
                  </a:lnTo>
                  <a:lnTo>
                    <a:pt x="576" y="352"/>
                  </a:lnTo>
                  <a:lnTo>
                    <a:pt x="575" y="350"/>
                  </a:lnTo>
                  <a:lnTo>
                    <a:pt x="576" y="350"/>
                  </a:lnTo>
                  <a:lnTo>
                    <a:pt x="576" y="349"/>
                  </a:lnTo>
                  <a:lnTo>
                    <a:pt x="578" y="349"/>
                  </a:lnTo>
                  <a:lnTo>
                    <a:pt x="578" y="347"/>
                  </a:lnTo>
                  <a:lnTo>
                    <a:pt x="581" y="347"/>
                  </a:lnTo>
                  <a:lnTo>
                    <a:pt x="581" y="349"/>
                  </a:lnTo>
                  <a:lnTo>
                    <a:pt x="582" y="349"/>
                  </a:lnTo>
                  <a:lnTo>
                    <a:pt x="582" y="347"/>
                  </a:lnTo>
                  <a:lnTo>
                    <a:pt x="581" y="347"/>
                  </a:lnTo>
                  <a:lnTo>
                    <a:pt x="581" y="346"/>
                  </a:lnTo>
                  <a:lnTo>
                    <a:pt x="581" y="344"/>
                  </a:lnTo>
                  <a:lnTo>
                    <a:pt x="579" y="346"/>
                  </a:lnTo>
                  <a:lnTo>
                    <a:pt x="579" y="344"/>
                  </a:lnTo>
                  <a:lnTo>
                    <a:pt x="579" y="343"/>
                  </a:lnTo>
                  <a:lnTo>
                    <a:pt x="581" y="343"/>
                  </a:lnTo>
                  <a:lnTo>
                    <a:pt x="584" y="341"/>
                  </a:lnTo>
                  <a:lnTo>
                    <a:pt x="584" y="343"/>
                  </a:lnTo>
                  <a:lnTo>
                    <a:pt x="585" y="343"/>
                  </a:lnTo>
                  <a:lnTo>
                    <a:pt x="585" y="344"/>
                  </a:lnTo>
                  <a:lnTo>
                    <a:pt x="587" y="344"/>
                  </a:lnTo>
                  <a:lnTo>
                    <a:pt x="587" y="343"/>
                  </a:lnTo>
                  <a:lnTo>
                    <a:pt x="585" y="343"/>
                  </a:lnTo>
                  <a:lnTo>
                    <a:pt x="585" y="341"/>
                  </a:lnTo>
                  <a:lnTo>
                    <a:pt x="585" y="340"/>
                  </a:lnTo>
                  <a:lnTo>
                    <a:pt x="587" y="340"/>
                  </a:lnTo>
                  <a:lnTo>
                    <a:pt x="587" y="338"/>
                  </a:lnTo>
                  <a:lnTo>
                    <a:pt x="584" y="338"/>
                  </a:lnTo>
                  <a:lnTo>
                    <a:pt x="584" y="337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4"/>
                  </a:lnTo>
                  <a:lnTo>
                    <a:pt x="585" y="332"/>
                  </a:lnTo>
                  <a:lnTo>
                    <a:pt x="584" y="332"/>
                  </a:lnTo>
                  <a:lnTo>
                    <a:pt x="581" y="332"/>
                  </a:lnTo>
                  <a:lnTo>
                    <a:pt x="582" y="331"/>
                  </a:lnTo>
                  <a:lnTo>
                    <a:pt x="581" y="331"/>
                  </a:lnTo>
                  <a:lnTo>
                    <a:pt x="581" y="329"/>
                  </a:lnTo>
                  <a:lnTo>
                    <a:pt x="582" y="329"/>
                  </a:lnTo>
                  <a:lnTo>
                    <a:pt x="581" y="328"/>
                  </a:lnTo>
                  <a:lnTo>
                    <a:pt x="582" y="328"/>
                  </a:lnTo>
                  <a:lnTo>
                    <a:pt x="582" y="326"/>
                  </a:lnTo>
                  <a:lnTo>
                    <a:pt x="584" y="325"/>
                  </a:lnTo>
                  <a:lnTo>
                    <a:pt x="587" y="325"/>
                  </a:lnTo>
                  <a:lnTo>
                    <a:pt x="587" y="326"/>
                  </a:lnTo>
                  <a:lnTo>
                    <a:pt x="588" y="326"/>
                  </a:lnTo>
                  <a:lnTo>
                    <a:pt x="588" y="328"/>
                  </a:lnTo>
                  <a:lnTo>
                    <a:pt x="590" y="329"/>
                  </a:lnTo>
                  <a:lnTo>
                    <a:pt x="590" y="331"/>
                  </a:lnTo>
                  <a:lnTo>
                    <a:pt x="590" y="332"/>
                  </a:lnTo>
                  <a:lnTo>
                    <a:pt x="591" y="332"/>
                  </a:lnTo>
                  <a:lnTo>
                    <a:pt x="593" y="334"/>
                  </a:lnTo>
                  <a:lnTo>
                    <a:pt x="593" y="335"/>
                  </a:lnTo>
                  <a:lnTo>
                    <a:pt x="593" y="335"/>
                  </a:lnTo>
                  <a:lnTo>
                    <a:pt x="596" y="337"/>
                  </a:lnTo>
                  <a:lnTo>
                    <a:pt x="596" y="338"/>
                  </a:lnTo>
                  <a:lnTo>
                    <a:pt x="597" y="340"/>
                  </a:lnTo>
                  <a:lnTo>
                    <a:pt x="597" y="341"/>
                  </a:lnTo>
                  <a:lnTo>
                    <a:pt x="599" y="341"/>
                  </a:lnTo>
                  <a:lnTo>
                    <a:pt x="600" y="341"/>
                  </a:lnTo>
                  <a:lnTo>
                    <a:pt x="600" y="340"/>
                  </a:lnTo>
                  <a:lnTo>
                    <a:pt x="600" y="340"/>
                  </a:lnTo>
                  <a:lnTo>
                    <a:pt x="600" y="338"/>
                  </a:lnTo>
                  <a:lnTo>
                    <a:pt x="599" y="340"/>
                  </a:lnTo>
                  <a:lnTo>
                    <a:pt x="599" y="338"/>
                  </a:lnTo>
                  <a:lnTo>
                    <a:pt x="597" y="338"/>
                  </a:lnTo>
                  <a:lnTo>
                    <a:pt x="597" y="337"/>
                  </a:lnTo>
                  <a:lnTo>
                    <a:pt x="597" y="335"/>
                  </a:lnTo>
                  <a:lnTo>
                    <a:pt x="596" y="335"/>
                  </a:lnTo>
                  <a:lnTo>
                    <a:pt x="597" y="335"/>
                  </a:lnTo>
                  <a:lnTo>
                    <a:pt x="599" y="335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1" y="334"/>
                  </a:lnTo>
                  <a:lnTo>
                    <a:pt x="600" y="335"/>
                  </a:lnTo>
                  <a:lnTo>
                    <a:pt x="599" y="334"/>
                  </a:lnTo>
                  <a:lnTo>
                    <a:pt x="597" y="334"/>
                  </a:lnTo>
                  <a:lnTo>
                    <a:pt x="594" y="332"/>
                  </a:lnTo>
                  <a:lnTo>
                    <a:pt x="594" y="331"/>
                  </a:lnTo>
                  <a:lnTo>
                    <a:pt x="597" y="331"/>
                  </a:lnTo>
                  <a:lnTo>
                    <a:pt x="596" y="329"/>
                  </a:lnTo>
                  <a:lnTo>
                    <a:pt x="597" y="329"/>
                  </a:lnTo>
                  <a:lnTo>
                    <a:pt x="597" y="328"/>
                  </a:lnTo>
                  <a:lnTo>
                    <a:pt x="596" y="328"/>
                  </a:lnTo>
                  <a:lnTo>
                    <a:pt x="593" y="328"/>
                  </a:lnTo>
                  <a:lnTo>
                    <a:pt x="590" y="323"/>
                  </a:lnTo>
                  <a:lnTo>
                    <a:pt x="593" y="322"/>
                  </a:lnTo>
                  <a:lnTo>
                    <a:pt x="593" y="321"/>
                  </a:lnTo>
                  <a:lnTo>
                    <a:pt x="594" y="319"/>
                  </a:lnTo>
                  <a:lnTo>
                    <a:pt x="596" y="319"/>
                  </a:lnTo>
                  <a:lnTo>
                    <a:pt x="599" y="321"/>
                  </a:lnTo>
                  <a:lnTo>
                    <a:pt x="599" y="319"/>
                  </a:lnTo>
                  <a:lnTo>
                    <a:pt x="600" y="319"/>
                  </a:lnTo>
                  <a:lnTo>
                    <a:pt x="600" y="319"/>
                  </a:lnTo>
                  <a:lnTo>
                    <a:pt x="600" y="321"/>
                  </a:lnTo>
                  <a:lnTo>
                    <a:pt x="601" y="323"/>
                  </a:lnTo>
                  <a:lnTo>
                    <a:pt x="603" y="323"/>
                  </a:lnTo>
                  <a:lnTo>
                    <a:pt x="601" y="325"/>
                  </a:lnTo>
                  <a:lnTo>
                    <a:pt x="603" y="326"/>
                  </a:lnTo>
                  <a:lnTo>
                    <a:pt x="603" y="325"/>
                  </a:lnTo>
                  <a:lnTo>
                    <a:pt x="604" y="325"/>
                  </a:lnTo>
                  <a:lnTo>
                    <a:pt x="604" y="323"/>
                  </a:lnTo>
                  <a:lnTo>
                    <a:pt x="604" y="322"/>
                  </a:lnTo>
                  <a:lnTo>
                    <a:pt x="604" y="321"/>
                  </a:lnTo>
                  <a:lnTo>
                    <a:pt x="604" y="319"/>
                  </a:lnTo>
                  <a:lnTo>
                    <a:pt x="606" y="319"/>
                  </a:lnTo>
                  <a:lnTo>
                    <a:pt x="607" y="321"/>
                  </a:lnTo>
                  <a:lnTo>
                    <a:pt x="607" y="319"/>
                  </a:lnTo>
                  <a:lnTo>
                    <a:pt x="607" y="318"/>
                  </a:lnTo>
                  <a:lnTo>
                    <a:pt x="609" y="318"/>
                  </a:lnTo>
                  <a:lnTo>
                    <a:pt x="609" y="319"/>
                  </a:lnTo>
                  <a:lnTo>
                    <a:pt x="609" y="321"/>
                  </a:lnTo>
                  <a:moveTo>
                    <a:pt x="588" y="346"/>
                  </a:moveTo>
                  <a:lnTo>
                    <a:pt x="587" y="346"/>
                  </a:lnTo>
                  <a:lnTo>
                    <a:pt x="588" y="347"/>
                  </a:lnTo>
                  <a:lnTo>
                    <a:pt x="588" y="346"/>
                  </a:lnTo>
                  <a:moveTo>
                    <a:pt x="591" y="344"/>
                  </a:moveTo>
                  <a:lnTo>
                    <a:pt x="590" y="344"/>
                  </a:lnTo>
                  <a:lnTo>
                    <a:pt x="590" y="346"/>
                  </a:lnTo>
                  <a:lnTo>
                    <a:pt x="591" y="344"/>
                  </a:lnTo>
                  <a:moveTo>
                    <a:pt x="604" y="347"/>
                  </a:moveTo>
                  <a:lnTo>
                    <a:pt x="601" y="349"/>
                  </a:lnTo>
                  <a:lnTo>
                    <a:pt x="604" y="349"/>
                  </a:lnTo>
                  <a:lnTo>
                    <a:pt x="604" y="347"/>
                  </a:lnTo>
                  <a:moveTo>
                    <a:pt x="610" y="359"/>
                  </a:moveTo>
                  <a:lnTo>
                    <a:pt x="612" y="359"/>
                  </a:lnTo>
                  <a:lnTo>
                    <a:pt x="612" y="357"/>
                  </a:lnTo>
                  <a:lnTo>
                    <a:pt x="610" y="357"/>
                  </a:lnTo>
                  <a:lnTo>
                    <a:pt x="610" y="359"/>
                  </a:lnTo>
                  <a:moveTo>
                    <a:pt x="1204" y="329"/>
                  </a:moveTo>
                  <a:lnTo>
                    <a:pt x="1204" y="328"/>
                  </a:lnTo>
                  <a:lnTo>
                    <a:pt x="1204" y="326"/>
                  </a:lnTo>
                  <a:lnTo>
                    <a:pt x="1204" y="325"/>
                  </a:lnTo>
                  <a:lnTo>
                    <a:pt x="1204" y="323"/>
                  </a:lnTo>
                  <a:lnTo>
                    <a:pt x="1204" y="322"/>
                  </a:lnTo>
                  <a:lnTo>
                    <a:pt x="1204" y="321"/>
                  </a:lnTo>
                  <a:lnTo>
                    <a:pt x="1203" y="321"/>
                  </a:lnTo>
                  <a:lnTo>
                    <a:pt x="1201" y="321"/>
                  </a:lnTo>
                  <a:lnTo>
                    <a:pt x="1201" y="322"/>
                  </a:lnTo>
                  <a:lnTo>
                    <a:pt x="1201" y="323"/>
                  </a:lnTo>
                  <a:lnTo>
                    <a:pt x="1201" y="325"/>
                  </a:lnTo>
                  <a:lnTo>
                    <a:pt x="1203" y="329"/>
                  </a:lnTo>
                  <a:lnTo>
                    <a:pt x="1203" y="331"/>
                  </a:lnTo>
                  <a:lnTo>
                    <a:pt x="1203" y="332"/>
                  </a:lnTo>
                  <a:lnTo>
                    <a:pt x="1203" y="334"/>
                  </a:lnTo>
                  <a:lnTo>
                    <a:pt x="1204" y="338"/>
                  </a:lnTo>
                  <a:lnTo>
                    <a:pt x="1204" y="340"/>
                  </a:lnTo>
                  <a:lnTo>
                    <a:pt x="1204" y="341"/>
                  </a:lnTo>
                  <a:lnTo>
                    <a:pt x="1204" y="341"/>
                  </a:lnTo>
                  <a:lnTo>
                    <a:pt x="1204" y="340"/>
                  </a:lnTo>
                  <a:lnTo>
                    <a:pt x="1204" y="338"/>
                  </a:lnTo>
                  <a:lnTo>
                    <a:pt x="1204" y="337"/>
                  </a:lnTo>
                  <a:lnTo>
                    <a:pt x="1204" y="335"/>
                  </a:lnTo>
                  <a:lnTo>
                    <a:pt x="1204" y="335"/>
                  </a:lnTo>
                  <a:lnTo>
                    <a:pt x="1204" y="334"/>
                  </a:lnTo>
                  <a:lnTo>
                    <a:pt x="1204" y="332"/>
                  </a:lnTo>
                  <a:lnTo>
                    <a:pt x="1204" y="332"/>
                  </a:lnTo>
                  <a:lnTo>
                    <a:pt x="1204" y="331"/>
                  </a:lnTo>
                  <a:lnTo>
                    <a:pt x="1204" y="329"/>
                  </a:lnTo>
                  <a:moveTo>
                    <a:pt x="2056" y="334"/>
                  </a:moveTo>
                  <a:lnTo>
                    <a:pt x="2058" y="335"/>
                  </a:lnTo>
                  <a:lnTo>
                    <a:pt x="2059" y="335"/>
                  </a:lnTo>
                  <a:lnTo>
                    <a:pt x="2061" y="335"/>
                  </a:lnTo>
                  <a:lnTo>
                    <a:pt x="2061" y="335"/>
                  </a:lnTo>
                  <a:lnTo>
                    <a:pt x="2061" y="334"/>
                  </a:lnTo>
                  <a:lnTo>
                    <a:pt x="2062" y="332"/>
                  </a:lnTo>
                  <a:lnTo>
                    <a:pt x="2061" y="332"/>
                  </a:lnTo>
                  <a:lnTo>
                    <a:pt x="2061" y="331"/>
                  </a:lnTo>
                  <a:lnTo>
                    <a:pt x="2062" y="331"/>
                  </a:lnTo>
                  <a:lnTo>
                    <a:pt x="2062" y="332"/>
                  </a:lnTo>
                  <a:lnTo>
                    <a:pt x="2063" y="332"/>
                  </a:lnTo>
                  <a:lnTo>
                    <a:pt x="2063" y="334"/>
                  </a:lnTo>
                  <a:lnTo>
                    <a:pt x="2065" y="332"/>
                  </a:lnTo>
                  <a:lnTo>
                    <a:pt x="2066" y="332"/>
                  </a:lnTo>
                  <a:lnTo>
                    <a:pt x="2065" y="331"/>
                  </a:lnTo>
                  <a:lnTo>
                    <a:pt x="2066" y="331"/>
                  </a:lnTo>
                  <a:lnTo>
                    <a:pt x="2066" y="329"/>
                  </a:lnTo>
                  <a:lnTo>
                    <a:pt x="2065" y="329"/>
                  </a:lnTo>
                  <a:lnTo>
                    <a:pt x="2063" y="331"/>
                  </a:lnTo>
                  <a:lnTo>
                    <a:pt x="2061" y="329"/>
                  </a:lnTo>
                  <a:lnTo>
                    <a:pt x="2059" y="329"/>
                  </a:lnTo>
                  <a:lnTo>
                    <a:pt x="2059" y="331"/>
                  </a:lnTo>
                  <a:lnTo>
                    <a:pt x="2058" y="331"/>
                  </a:lnTo>
                  <a:lnTo>
                    <a:pt x="2056" y="331"/>
                  </a:lnTo>
                  <a:lnTo>
                    <a:pt x="2055" y="332"/>
                  </a:lnTo>
                  <a:lnTo>
                    <a:pt x="2055" y="331"/>
                  </a:lnTo>
                  <a:lnTo>
                    <a:pt x="2055" y="331"/>
                  </a:lnTo>
                  <a:lnTo>
                    <a:pt x="2055" y="332"/>
                  </a:lnTo>
                  <a:lnTo>
                    <a:pt x="2053" y="332"/>
                  </a:lnTo>
                  <a:lnTo>
                    <a:pt x="2055" y="334"/>
                  </a:lnTo>
                  <a:lnTo>
                    <a:pt x="2056" y="334"/>
                  </a:lnTo>
                  <a:moveTo>
                    <a:pt x="427" y="334"/>
                  </a:moveTo>
                  <a:lnTo>
                    <a:pt x="429" y="334"/>
                  </a:lnTo>
                  <a:lnTo>
                    <a:pt x="429" y="335"/>
                  </a:lnTo>
                  <a:lnTo>
                    <a:pt x="429" y="335"/>
                  </a:lnTo>
                  <a:lnTo>
                    <a:pt x="429" y="337"/>
                  </a:lnTo>
                  <a:lnTo>
                    <a:pt x="427" y="337"/>
                  </a:lnTo>
                  <a:lnTo>
                    <a:pt x="427" y="338"/>
                  </a:lnTo>
                  <a:lnTo>
                    <a:pt x="427" y="340"/>
                  </a:lnTo>
                  <a:lnTo>
                    <a:pt x="429" y="340"/>
                  </a:lnTo>
                  <a:lnTo>
                    <a:pt x="430" y="341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2" y="338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9" y="341"/>
                  </a:lnTo>
                  <a:lnTo>
                    <a:pt x="439" y="340"/>
                  </a:lnTo>
                  <a:lnTo>
                    <a:pt x="439" y="338"/>
                  </a:lnTo>
                  <a:lnTo>
                    <a:pt x="441" y="338"/>
                  </a:lnTo>
                  <a:lnTo>
                    <a:pt x="441" y="337"/>
                  </a:lnTo>
                  <a:lnTo>
                    <a:pt x="441" y="335"/>
                  </a:lnTo>
                  <a:lnTo>
                    <a:pt x="441" y="335"/>
                  </a:lnTo>
                  <a:lnTo>
                    <a:pt x="441" y="334"/>
                  </a:lnTo>
                  <a:lnTo>
                    <a:pt x="442" y="334"/>
                  </a:lnTo>
                  <a:lnTo>
                    <a:pt x="443" y="335"/>
                  </a:lnTo>
                  <a:lnTo>
                    <a:pt x="442" y="335"/>
                  </a:lnTo>
                  <a:lnTo>
                    <a:pt x="442" y="335"/>
                  </a:lnTo>
                  <a:lnTo>
                    <a:pt x="443" y="335"/>
                  </a:lnTo>
                  <a:lnTo>
                    <a:pt x="442" y="337"/>
                  </a:lnTo>
                  <a:lnTo>
                    <a:pt x="443" y="337"/>
                  </a:lnTo>
                  <a:lnTo>
                    <a:pt x="443" y="338"/>
                  </a:lnTo>
                  <a:lnTo>
                    <a:pt x="445" y="338"/>
                  </a:lnTo>
                  <a:lnTo>
                    <a:pt x="445" y="340"/>
                  </a:lnTo>
                  <a:lnTo>
                    <a:pt x="445" y="341"/>
                  </a:lnTo>
                  <a:lnTo>
                    <a:pt x="445" y="343"/>
                  </a:lnTo>
                  <a:lnTo>
                    <a:pt x="445" y="344"/>
                  </a:lnTo>
                  <a:lnTo>
                    <a:pt x="446" y="344"/>
                  </a:lnTo>
                  <a:lnTo>
                    <a:pt x="446" y="343"/>
                  </a:lnTo>
                  <a:lnTo>
                    <a:pt x="446" y="341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9" y="343"/>
                  </a:lnTo>
                  <a:lnTo>
                    <a:pt x="451" y="341"/>
                  </a:lnTo>
                  <a:lnTo>
                    <a:pt x="451" y="340"/>
                  </a:lnTo>
                  <a:lnTo>
                    <a:pt x="451" y="338"/>
                  </a:lnTo>
                  <a:lnTo>
                    <a:pt x="452" y="340"/>
                  </a:lnTo>
                  <a:lnTo>
                    <a:pt x="452" y="338"/>
                  </a:lnTo>
                  <a:lnTo>
                    <a:pt x="452" y="337"/>
                  </a:lnTo>
                  <a:lnTo>
                    <a:pt x="451" y="335"/>
                  </a:lnTo>
                  <a:lnTo>
                    <a:pt x="452" y="335"/>
                  </a:lnTo>
                  <a:lnTo>
                    <a:pt x="452" y="335"/>
                  </a:lnTo>
                  <a:lnTo>
                    <a:pt x="451" y="335"/>
                  </a:lnTo>
                  <a:lnTo>
                    <a:pt x="452" y="334"/>
                  </a:lnTo>
                  <a:lnTo>
                    <a:pt x="451" y="334"/>
                  </a:lnTo>
                  <a:lnTo>
                    <a:pt x="451" y="331"/>
                  </a:lnTo>
                  <a:lnTo>
                    <a:pt x="451" y="329"/>
                  </a:lnTo>
                  <a:lnTo>
                    <a:pt x="452" y="329"/>
                  </a:lnTo>
                  <a:lnTo>
                    <a:pt x="452" y="331"/>
                  </a:lnTo>
                  <a:lnTo>
                    <a:pt x="452" y="332"/>
                  </a:lnTo>
                  <a:lnTo>
                    <a:pt x="454" y="332"/>
                  </a:lnTo>
                  <a:lnTo>
                    <a:pt x="454" y="334"/>
                  </a:lnTo>
                  <a:lnTo>
                    <a:pt x="454" y="335"/>
                  </a:lnTo>
                  <a:lnTo>
                    <a:pt x="454" y="335"/>
                  </a:lnTo>
                  <a:lnTo>
                    <a:pt x="455" y="335"/>
                  </a:lnTo>
                  <a:lnTo>
                    <a:pt x="455" y="335"/>
                  </a:lnTo>
                  <a:lnTo>
                    <a:pt x="457" y="335"/>
                  </a:lnTo>
                  <a:lnTo>
                    <a:pt x="457" y="334"/>
                  </a:lnTo>
                  <a:lnTo>
                    <a:pt x="457" y="332"/>
                  </a:lnTo>
                  <a:lnTo>
                    <a:pt x="457" y="331"/>
                  </a:lnTo>
                  <a:lnTo>
                    <a:pt x="458" y="331"/>
                  </a:lnTo>
                  <a:lnTo>
                    <a:pt x="458" y="329"/>
                  </a:lnTo>
                  <a:lnTo>
                    <a:pt x="458" y="328"/>
                  </a:lnTo>
                  <a:lnTo>
                    <a:pt x="458" y="326"/>
                  </a:lnTo>
                  <a:lnTo>
                    <a:pt x="458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57" y="322"/>
                  </a:lnTo>
                  <a:lnTo>
                    <a:pt x="458" y="322"/>
                  </a:lnTo>
                  <a:lnTo>
                    <a:pt x="458" y="323"/>
                  </a:lnTo>
                  <a:lnTo>
                    <a:pt x="458" y="323"/>
                  </a:lnTo>
                  <a:lnTo>
                    <a:pt x="458" y="322"/>
                  </a:lnTo>
                  <a:lnTo>
                    <a:pt x="460" y="322"/>
                  </a:lnTo>
                  <a:lnTo>
                    <a:pt x="460" y="321"/>
                  </a:lnTo>
                  <a:lnTo>
                    <a:pt x="460" y="319"/>
                  </a:lnTo>
                  <a:lnTo>
                    <a:pt x="460" y="318"/>
                  </a:lnTo>
                  <a:lnTo>
                    <a:pt x="458" y="318"/>
                  </a:lnTo>
                  <a:lnTo>
                    <a:pt x="458" y="316"/>
                  </a:lnTo>
                  <a:lnTo>
                    <a:pt x="460" y="316"/>
                  </a:lnTo>
                  <a:lnTo>
                    <a:pt x="460" y="315"/>
                  </a:lnTo>
                  <a:lnTo>
                    <a:pt x="463" y="315"/>
                  </a:lnTo>
                  <a:lnTo>
                    <a:pt x="463" y="313"/>
                  </a:lnTo>
                  <a:lnTo>
                    <a:pt x="464" y="313"/>
                  </a:lnTo>
                  <a:lnTo>
                    <a:pt x="464" y="315"/>
                  </a:lnTo>
                  <a:lnTo>
                    <a:pt x="464" y="316"/>
                  </a:lnTo>
                  <a:lnTo>
                    <a:pt x="463" y="316"/>
                  </a:lnTo>
                  <a:lnTo>
                    <a:pt x="463" y="318"/>
                  </a:lnTo>
                  <a:lnTo>
                    <a:pt x="463" y="319"/>
                  </a:lnTo>
                  <a:lnTo>
                    <a:pt x="463" y="321"/>
                  </a:lnTo>
                  <a:lnTo>
                    <a:pt x="463" y="322"/>
                  </a:lnTo>
                  <a:lnTo>
                    <a:pt x="463" y="323"/>
                  </a:lnTo>
                  <a:lnTo>
                    <a:pt x="463" y="325"/>
                  </a:lnTo>
                  <a:lnTo>
                    <a:pt x="463" y="326"/>
                  </a:lnTo>
                  <a:lnTo>
                    <a:pt x="464" y="328"/>
                  </a:lnTo>
                  <a:lnTo>
                    <a:pt x="463" y="328"/>
                  </a:lnTo>
                  <a:lnTo>
                    <a:pt x="464" y="329"/>
                  </a:lnTo>
                  <a:lnTo>
                    <a:pt x="466" y="329"/>
                  </a:lnTo>
                  <a:lnTo>
                    <a:pt x="466" y="331"/>
                  </a:lnTo>
                  <a:lnTo>
                    <a:pt x="467" y="331"/>
                  </a:lnTo>
                  <a:lnTo>
                    <a:pt x="469" y="331"/>
                  </a:lnTo>
                  <a:lnTo>
                    <a:pt x="470" y="329"/>
                  </a:lnTo>
                  <a:lnTo>
                    <a:pt x="470" y="328"/>
                  </a:lnTo>
                  <a:lnTo>
                    <a:pt x="470" y="326"/>
                  </a:lnTo>
                  <a:lnTo>
                    <a:pt x="470" y="325"/>
                  </a:lnTo>
                  <a:lnTo>
                    <a:pt x="470" y="323"/>
                  </a:lnTo>
                  <a:lnTo>
                    <a:pt x="470" y="322"/>
                  </a:lnTo>
                  <a:lnTo>
                    <a:pt x="472" y="322"/>
                  </a:lnTo>
                  <a:lnTo>
                    <a:pt x="472" y="321"/>
                  </a:lnTo>
                  <a:lnTo>
                    <a:pt x="474" y="321"/>
                  </a:lnTo>
                  <a:lnTo>
                    <a:pt x="476" y="321"/>
                  </a:lnTo>
                  <a:lnTo>
                    <a:pt x="477" y="319"/>
                  </a:lnTo>
                  <a:lnTo>
                    <a:pt x="477" y="318"/>
                  </a:lnTo>
                  <a:lnTo>
                    <a:pt x="479" y="318"/>
                  </a:lnTo>
                  <a:lnTo>
                    <a:pt x="479" y="316"/>
                  </a:lnTo>
                  <a:lnTo>
                    <a:pt x="479" y="315"/>
                  </a:lnTo>
                  <a:lnTo>
                    <a:pt x="477" y="315"/>
                  </a:lnTo>
                  <a:lnTo>
                    <a:pt x="477" y="313"/>
                  </a:lnTo>
                  <a:lnTo>
                    <a:pt x="476" y="312"/>
                  </a:lnTo>
                  <a:lnTo>
                    <a:pt x="476" y="310"/>
                  </a:lnTo>
                  <a:lnTo>
                    <a:pt x="474" y="310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7" y="310"/>
                  </a:lnTo>
                  <a:lnTo>
                    <a:pt x="479" y="310"/>
                  </a:lnTo>
                  <a:lnTo>
                    <a:pt x="480" y="309"/>
                  </a:lnTo>
                  <a:lnTo>
                    <a:pt x="480" y="307"/>
                  </a:lnTo>
                  <a:lnTo>
                    <a:pt x="479" y="307"/>
                  </a:lnTo>
                  <a:lnTo>
                    <a:pt x="476" y="306"/>
                  </a:lnTo>
                  <a:lnTo>
                    <a:pt x="476" y="304"/>
                  </a:lnTo>
                  <a:lnTo>
                    <a:pt x="476" y="303"/>
                  </a:lnTo>
                  <a:lnTo>
                    <a:pt x="474" y="303"/>
                  </a:lnTo>
                  <a:lnTo>
                    <a:pt x="474" y="301"/>
                  </a:lnTo>
                  <a:lnTo>
                    <a:pt x="476" y="301"/>
                  </a:lnTo>
                  <a:lnTo>
                    <a:pt x="476" y="300"/>
                  </a:lnTo>
                  <a:lnTo>
                    <a:pt x="479" y="300"/>
                  </a:lnTo>
                  <a:lnTo>
                    <a:pt x="479" y="298"/>
                  </a:lnTo>
                  <a:lnTo>
                    <a:pt x="480" y="298"/>
                  </a:lnTo>
                  <a:lnTo>
                    <a:pt x="480" y="298"/>
                  </a:lnTo>
                  <a:lnTo>
                    <a:pt x="482" y="298"/>
                  </a:lnTo>
                  <a:lnTo>
                    <a:pt x="482" y="297"/>
                  </a:lnTo>
                  <a:lnTo>
                    <a:pt x="482" y="295"/>
                  </a:lnTo>
                  <a:lnTo>
                    <a:pt x="480" y="294"/>
                  </a:lnTo>
                  <a:lnTo>
                    <a:pt x="480" y="292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7" y="291"/>
                  </a:lnTo>
                  <a:lnTo>
                    <a:pt x="476" y="290"/>
                  </a:lnTo>
                  <a:lnTo>
                    <a:pt x="474" y="288"/>
                  </a:lnTo>
                  <a:lnTo>
                    <a:pt x="472" y="290"/>
                  </a:lnTo>
                  <a:lnTo>
                    <a:pt x="472" y="291"/>
                  </a:lnTo>
                  <a:lnTo>
                    <a:pt x="470" y="291"/>
                  </a:lnTo>
                  <a:lnTo>
                    <a:pt x="469" y="291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0" y="294"/>
                  </a:lnTo>
                  <a:lnTo>
                    <a:pt x="472" y="294"/>
                  </a:lnTo>
                  <a:lnTo>
                    <a:pt x="473" y="294"/>
                  </a:lnTo>
                  <a:lnTo>
                    <a:pt x="473" y="295"/>
                  </a:lnTo>
                  <a:lnTo>
                    <a:pt x="472" y="295"/>
                  </a:lnTo>
                  <a:lnTo>
                    <a:pt x="472" y="297"/>
                  </a:lnTo>
                  <a:lnTo>
                    <a:pt x="470" y="295"/>
                  </a:lnTo>
                  <a:lnTo>
                    <a:pt x="470" y="297"/>
                  </a:lnTo>
                  <a:lnTo>
                    <a:pt x="470" y="298"/>
                  </a:lnTo>
                  <a:lnTo>
                    <a:pt x="469" y="297"/>
                  </a:lnTo>
                  <a:lnTo>
                    <a:pt x="469" y="298"/>
                  </a:lnTo>
                  <a:lnTo>
                    <a:pt x="467" y="297"/>
                  </a:lnTo>
                  <a:lnTo>
                    <a:pt x="466" y="297"/>
                  </a:lnTo>
                  <a:lnTo>
                    <a:pt x="466" y="295"/>
                  </a:lnTo>
                  <a:lnTo>
                    <a:pt x="464" y="295"/>
                  </a:lnTo>
                  <a:lnTo>
                    <a:pt x="463" y="295"/>
                  </a:lnTo>
                  <a:lnTo>
                    <a:pt x="461" y="295"/>
                  </a:lnTo>
                  <a:lnTo>
                    <a:pt x="458" y="295"/>
                  </a:lnTo>
                  <a:lnTo>
                    <a:pt x="458" y="295"/>
                  </a:lnTo>
                  <a:lnTo>
                    <a:pt x="457" y="295"/>
                  </a:lnTo>
                  <a:lnTo>
                    <a:pt x="457" y="297"/>
                  </a:lnTo>
                  <a:lnTo>
                    <a:pt x="455" y="297"/>
                  </a:lnTo>
                  <a:lnTo>
                    <a:pt x="454" y="297"/>
                  </a:lnTo>
                  <a:lnTo>
                    <a:pt x="454" y="298"/>
                  </a:lnTo>
                  <a:lnTo>
                    <a:pt x="454" y="298"/>
                  </a:lnTo>
                  <a:lnTo>
                    <a:pt x="454" y="300"/>
                  </a:lnTo>
                  <a:lnTo>
                    <a:pt x="452" y="300"/>
                  </a:lnTo>
                  <a:lnTo>
                    <a:pt x="451" y="301"/>
                  </a:lnTo>
                  <a:lnTo>
                    <a:pt x="451" y="303"/>
                  </a:lnTo>
                  <a:lnTo>
                    <a:pt x="449" y="303"/>
                  </a:lnTo>
                  <a:lnTo>
                    <a:pt x="449" y="304"/>
                  </a:lnTo>
                  <a:lnTo>
                    <a:pt x="449" y="306"/>
                  </a:lnTo>
                  <a:lnTo>
                    <a:pt x="448" y="306"/>
                  </a:lnTo>
                  <a:lnTo>
                    <a:pt x="448" y="307"/>
                  </a:lnTo>
                  <a:lnTo>
                    <a:pt x="446" y="309"/>
                  </a:lnTo>
                  <a:lnTo>
                    <a:pt x="446" y="310"/>
                  </a:lnTo>
                  <a:lnTo>
                    <a:pt x="445" y="310"/>
                  </a:lnTo>
                  <a:lnTo>
                    <a:pt x="445" y="312"/>
                  </a:lnTo>
                  <a:lnTo>
                    <a:pt x="445" y="313"/>
                  </a:lnTo>
                  <a:lnTo>
                    <a:pt x="445" y="315"/>
                  </a:lnTo>
                  <a:lnTo>
                    <a:pt x="443" y="315"/>
                  </a:lnTo>
                  <a:lnTo>
                    <a:pt x="442" y="316"/>
                  </a:lnTo>
                  <a:lnTo>
                    <a:pt x="441" y="318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39" y="321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8" y="323"/>
                  </a:lnTo>
                  <a:lnTo>
                    <a:pt x="436" y="325"/>
                  </a:lnTo>
                  <a:lnTo>
                    <a:pt x="435" y="326"/>
                  </a:lnTo>
                  <a:lnTo>
                    <a:pt x="433" y="325"/>
                  </a:lnTo>
                  <a:lnTo>
                    <a:pt x="430" y="326"/>
                  </a:lnTo>
                  <a:lnTo>
                    <a:pt x="429" y="328"/>
                  </a:lnTo>
                  <a:lnTo>
                    <a:pt x="429" y="329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2"/>
                  </a:lnTo>
                  <a:lnTo>
                    <a:pt x="426" y="332"/>
                  </a:lnTo>
                  <a:lnTo>
                    <a:pt x="426" y="334"/>
                  </a:lnTo>
                  <a:lnTo>
                    <a:pt x="426" y="335"/>
                  </a:lnTo>
                  <a:lnTo>
                    <a:pt x="427" y="335"/>
                  </a:lnTo>
                  <a:lnTo>
                    <a:pt x="427" y="334"/>
                  </a:lnTo>
                  <a:moveTo>
                    <a:pt x="669" y="338"/>
                  </a:moveTo>
                  <a:lnTo>
                    <a:pt x="668" y="338"/>
                  </a:lnTo>
                  <a:lnTo>
                    <a:pt x="668" y="340"/>
                  </a:lnTo>
                  <a:lnTo>
                    <a:pt x="669" y="340"/>
                  </a:lnTo>
                  <a:lnTo>
                    <a:pt x="669" y="338"/>
                  </a:lnTo>
                  <a:moveTo>
                    <a:pt x="666" y="378"/>
                  </a:moveTo>
                  <a:lnTo>
                    <a:pt x="666" y="377"/>
                  </a:lnTo>
                  <a:lnTo>
                    <a:pt x="665" y="377"/>
                  </a:lnTo>
                  <a:lnTo>
                    <a:pt x="665" y="375"/>
                  </a:lnTo>
                  <a:lnTo>
                    <a:pt x="666" y="374"/>
                  </a:lnTo>
                  <a:lnTo>
                    <a:pt x="666" y="372"/>
                  </a:lnTo>
                  <a:lnTo>
                    <a:pt x="665" y="372"/>
                  </a:lnTo>
                  <a:lnTo>
                    <a:pt x="664" y="375"/>
                  </a:lnTo>
                  <a:lnTo>
                    <a:pt x="664" y="377"/>
                  </a:lnTo>
                  <a:lnTo>
                    <a:pt x="664" y="378"/>
                  </a:lnTo>
                  <a:lnTo>
                    <a:pt x="664" y="380"/>
                  </a:lnTo>
                  <a:lnTo>
                    <a:pt x="662" y="378"/>
                  </a:lnTo>
                  <a:lnTo>
                    <a:pt x="661" y="378"/>
                  </a:lnTo>
                  <a:lnTo>
                    <a:pt x="659" y="378"/>
                  </a:lnTo>
                  <a:lnTo>
                    <a:pt x="659" y="377"/>
                  </a:lnTo>
                  <a:lnTo>
                    <a:pt x="658" y="377"/>
                  </a:lnTo>
                  <a:lnTo>
                    <a:pt x="659" y="375"/>
                  </a:lnTo>
                  <a:lnTo>
                    <a:pt x="658" y="375"/>
                  </a:lnTo>
                  <a:lnTo>
                    <a:pt x="656" y="375"/>
                  </a:lnTo>
                  <a:lnTo>
                    <a:pt x="656" y="374"/>
                  </a:lnTo>
                  <a:lnTo>
                    <a:pt x="656" y="372"/>
                  </a:lnTo>
                  <a:lnTo>
                    <a:pt x="658" y="371"/>
                  </a:lnTo>
                  <a:lnTo>
                    <a:pt x="656" y="371"/>
                  </a:lnTo>
                  <a:lnTo>
                    <a:pt x="656" y="371"/>
                  </a:lnTo>
                  <a:lnTo>
                    <a:pt x="656" y="369"/>
                  </a:lnTo>
                  <a:lnTo>
                    <a:pt x="655" y="368"/>
                  </a:lnTo>
                  <a:lnTo>
                    <a:pt x="655" y="366"/>
                  </a:lnTo>
                  <a:lnTo>
                    <a:pt x="656" y="366"/>
                  </a:lnTo>
                  <a:lnTo>
                    <a:pt x="656" y="365"/>
                  </a:lnTo>
                  <a:lnTo>
                    <a:pt x="655" y="365"/>
                  </a:lnTo>
                  <a:lnTo>
                    <a:pt x="655" y="363"/>
                  </a:lnTo>
                  <a:lnTo>
                    <a:pt x="653" y="363"/>
                  </a:lnTo>
                  <a:lnTo>
                    <a:pt x="653" y="362"/>
                  </a:lnTo>
                  <a:lnTo>
                    <a:pt x="653" y="360"/>
                  </a:lnTo>
                  <a:lnTo>
                    <a:pt x="653" y="359"/>
                  </a:lnTo>
                  <a:lnTo>
                    <a:pt x="655" y="359"/>
                  </a:lnTo>
                  <a:lnTo>
                    <a:pt x="655" y="357"/>
                  </a:lnTo>
                  <a:lnTo>
                    <a:pt x="653" y="357"/>
                  </a:lnTo>
                  <a:lnTo>
                    <a:pt x="655" y="356"/>
                  </a:lnTo>
                  <a:lnTo>
                    <a:pt x="655" y="353"/>
                  </a:lnTo>
                  <a:lnTo>
                    <a:pt x="656" y="353"/>
                  </a:lnTo>
                  <a:lnTo>
                    <a:pt x="656" y="352"/>
                  </a:lnTo>
                  <a:lnTo>
                    <a:pt x="658" y="352"/>
                  </a:lnTo>
                  <a:lnTo>
                    <a:pt x="656" y="350"/>
                  </a:lnTo>
                  <a:lnTo>
                    <a:pt x="656" y="349"/>
                  </a:lnTo>
                  <a:lnTo>
                    <a:pt x="656" y="347"/>
                  </a:lnTo>
                  <a:lnTo>
                    <a:pt x="656" y="346"/>
                  </a:lnTo>
                  <a:lnTo>
                    <a:pt x="656" y="344"/>
                  </a:lnTo>
                  <a:lnTo>
                    <a:pt x="656" y="343"/>
                  </a:lnTo>
                  <a:lnTo>
                    <a:pt x="656" y="341"/>
                  </a:lnTo>
                  <a:lnTo>
                    <a:pt x="655" y="341"/>
                  </a:lnTo>
                  <a:lnTo>
                    <a:pt x="653" y="341"/>
                  </a:lnTo>
                  <a:lnTo>
                    <a:pt x="653" y="340"/>
                  </a:lnTo>
                  <a:lnTo>
                    <a:pt x="653" y="338"/>
                  </a:lnTo>
                  <a:lnTo>
                    <a:pt x="652" y="338"/>
                  </a:lnTo>
                  <a:lnTo>
                    <a:pt x="652" y="337"/>
                  </a:lnTo>
                  <a:lnTo>
                    <a:pt x="652" y="335"/>
                  </a:lnTo>
                  <a:lnTo>
                    <a:pt x="652" y="335"/>
                  </a:lnTo>
                  <a:lnTo>
                    <a:pt x="652" y="334"/>
                  </a:lnTo>
                  <a:lnTo>
                    <a:pt x="650" y="334"/>
                  </a:lnTo>
                  <a:lnTo>
                    <a:pt x="650" y="332"/>
                  </a:lnTo>
                  <a:lnTo>
                    <a:pt x="649" y="331"/>
                  </a:lnTo>
                  <a:lnTo>
                    <a:pt x="649" y="329"/>
                  </a:lnTo>
                  <a:lnTo>
                    <a:pt x="649" y="328"/>
                  </a:lnTo>
                  <a:lnTo>
                    <a:pt x="647" y="328"/>
                  </a:lnTo>
                  <a:lnTo>
                    <a:pt x="644" y="329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40" y="331"/>
                  </a:lnTo>
                  <a:lnTo>
                    <a:pt x="637" y="331"/>
                  </a:lnTo>
                  <a:lnTo>
                    <a:pt x="637" y="329"/>
                  </a:lnTo>
                  <a:lnTo>
                    <a:pt x="635" y="329"/>
                  </a:lnTo>
                  <a:lnTo>
                    <a:pt x="634" y="328"/>
                  </a:lnTo>
                  <a:lnTo>
                    <a:pt x="633" y="328"/>
                  </a:lnTo>
                  <a:lnTo>
                    <a:pt x="633" y="326"/>
                  </a:lnTo>
                  <a:lnTo>
                    <a:pt x="631" y="328"/>
                  </a:lnTo>
                  <a:lnTo>
                    <a:pt x="628" y="326"/>
                  </a:lnTo>
                  <a:lnTo>
                    <a:pt x="628" y="325"/>
                  </a:lnTo>
                  <a:lnTo>
                    <a:pt x="627" y="325"/>
                  </a:lnTo>
                  <a:lnTo>
                    <a:pt x="627" y="323"/>
                  </a:lnTo>
                  <a:lnTo>
                    <a:pt x="627" y="322"/>
                  </a:lnTo>
                  <a:lnTo>
                    <a:pt x="630" y="323"/>
                  </a:lnTo>
                  <a:lnTo>
                    <a:pt x="630" y="322"/>
                  </a:lnTo>
                  <a:lnTo>
                    <a:pt x="631" y="321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8" y="322"/>
                  </a:lnTo>
                  <a:lnTo>
                    <a:pt x="627" y="322"/>
                  </a:lnTo>
                  <a:lnTo>
                    <a:pt x="627" y="321"/>
                  </a:lnTo>
                  <a:lnTo>
                    <a:pt x="625" y="319"/>
                  </a:lnTo>
                  <a:lnTo>
                    <a:pt x="624" y="319"/>
                  </a:lnTo>
                  <a:lnTo>
                    <a:pt x="624" y="318"/>
                  </a:lnTo>
                  <a:lnTo>
                    <a:pt x="622" y="316"/>
                  </a:lnTo>
                  <a:lnTo>
                    <a:pt x="621" y="318"/>
                  </a:lnTo>
                  <a:lnTo>
                    <a:pt x="621" y="316"/>
                  </a:lnTo>
                  <a:lnTo>
                    <a:pt x="621" y="315"/>
                  </a:lnTo>
                  <a:lnTo>
                    <a:pt x="621" y="313"/>
                  </a:lnTo>
                  <a:lnTo>
                    <a:pt x="622" y="313"/>
                  </a:lnTo>
                  <a:lnTo>
                    <a:pt x="622" y="315"/>
                  </a:lnTo>
                  <a:lnTo>
                    <a:pt x="624" y="315"/>
                  </a:lnTo>
                  <a:lnTo>
                    <a:pt x="624" y="313"/>
                  </a:lnTo>
                  <a:lnTo>
                    <a:pt x="625" y="313"/>
                  </a:lnTo>
                  <a:lnTo>
                    <a:pt x="622" y="312"/>
                  </a:lnTo>
                  <a:lnTo>
                    <a:pt x="621" y="312"/>
                  </a:lnTo>
                  <a:lnTo>
                    <a:pt x="621" y="310"/>
                  </a:lnTo>
                  <a:lnTo>
                    <a:pt x="621" y="309"/>
                  </a:lnTo>
                  <a:lnTo>
                    <a:pt x="622" y="309"/>
                  </a:lnTo>
                  <a:lnTo>
                    <a:pt x="622" y="307"/>
                  </a:lnTo>
                  <a:lnTo>
                    <a:pt x="624" y="307"/>
                  </a:lnTo>
                  <a:lnTo>
                    <a:pt x="625" y="307"/>
                  </a:lnTo>
                  <a:lnTo>
                    <a:pt x="625" y="306"/>
                  </a:lnTo>
                  <a:lnTo>
                    <a:pt x="624" y="306"/>
                  </a:lnTo>
                  <a:lnTo>
                    <a:pt x="628" y="304"/>
                  </a:lnTo>
                  <a:lnTo>
                    <a:pt x="630" y="304"/>
                  </a:lnTo>
                  <a:lnTo>
                    <a:pt x="633" y="304"/>
                  </a:lnTo>
                  <a:lnTo>
                    <a:pt x="633" y="306"/>
                  </a:lnTo>
                  <a:lnTo>
                    <a:pt x="634" y="306"/>
                  </a:lnTo>
                  <a:lnTo>
                    <a:pt x="635" y="307"/>
                  </a:lnTo>
                  <a:lnTo>
                    <a:pt x="637" y="307"/>
                  </a:lnTo>
                  <a:lnTo>
                    <a:pt x="637" y="309"/>
                  </a:lnTo>
                  <a:lnTo>
                    <a:pt x="638" y="309"/>
                  </a:lnTo>
                  <a:lnTo>
                    <a:pt x="640" y="310"/>
                  </a:lnTo>
                  <a:lnTo>
                    <a:pt x="641" y="310"/>
                  </a:lnTo>
                  <a:lnTo>
                    <a:pt x="641" y="309"/>
                  </a:lnTo>
                  <a:lnTo>
                    <a:pt x="643" y="309"/>
                  </a:lnTo>
                  <a:lnTo>
                    <a:pt x="644" y="309"/>
                  </a:lnTo>
                  <a:lnTo>
                    <a:pt x="644" y="310"/>
                  </a:lnTo>
                  <a:lnTo>
                    <a:pt x="644" y="312"/>
                  </a:lnTo>
                  <a:lnTo>
                    <a:pt x="646" y="312"/>
                  </a:lnTo>
                  <a:lnTo>
                    <a:pt x="646" y="313"/>
                  </a:lnTo>
                  <a:lnTo>
                    <a:pt x="647" y="313"/>
                  </a:lnTo>
                  <a:lnTo>
                    <a:pt x="647" y="315"/>
                  </a:lnTo>
                  <a:lnTo>
                    <a:pt x="647" y="316"/>
                  </a:lnTo>
                  <a:lnTo>
                    <a:pt x="647" y="318"/>
                  </a:lnTo>
                  <a:lnTo>
                    <a:pt x="647" y="319"/>
                  </a:lnTo>
                  <a:lnTo>
                    <a:pt x="647" y="321"/>
                  </a:lnTo>
                  <a:lnTo>
                    <a:pt x="649" y="321"/>
                  </a:lnTo>
                  <a:lnTo>
                    <a:pt x="649" y="319"/>
                  </a:lnTo>
                  <a:lnTo>
                    <a:pt x="650" y="319"/>
                  </a:lnTo>
                  <a:lnTo>
                    <a:pt x="652" y="321"/>
                  </a:lnTo>
                  <a:lnTo>
                    <a:pt x="653" y="319"/>
                  </a:lnTo>
                  <a:lnTo>
                    <a:pt x="653" y="321"/>
                  </a:lnTo>
                  <a:lnTo>
                    <a:pt x="655" y="321"/>
                  </a:lnTo>
                  <a:lnTo>
                    <a:pt x="655" y="319"/>
                  </a:lnTo>
                  <a:lnTo>
                    <a:pt x="656" y="319"/>
                  </a:lnTo>
                  <a:lnTo>
                    <a:pt x="656" y="318"/>
                  </a:lnTo>
                  <a:lnTo>
                    <a:pt x="658" y="318"/>
                  </a:lnTo>
                  <a:lnTo>
                    <a:pt x="659" y="318"/>
                  </a:lnTo>
                  <a:lnTo>
                    <a:pt x="661" y="318"/>
                  </a:lnTo>
                  <a:lnTo>
                    <a:pt x="664" y="318"/>
                  </a:lnTo>
                  <a:lnTo>
                    <a:pt x="665" y="318"/>
                  </a:lnTo>
                  <a:lnTo>
                    <a:pt x="665" y="319"/>
                  </a:lnTo>
                  <a:lnTo>
                    <a:pt x="666" y="321"/>
                  </a:lnTo>
                  <a:lnTo>
                    <a:pt x="668" y="322"/>
                  </a:lnTo>
                  <a:lnTo>
                    <a:pt x="668" y="323"/>
                  </a:lnTo>
                  <a:lnTo>
                    <a:pt x="669" y="323"/>
                  </a:lnTo>
                  <a:lnTo>
                    <a:pt x="668" y="325"/>
                  </a:lnTo>
                  <a:lnTo>
                    <a:pt x="665" y="323"/>
                  </a:lnTo>
                  <a:lnTo>
                    <a:pt x="664" y="323"/>
                  </a:lnTo>
                  <a:lnTo>
                    <a:pt x="662" y="323"/>
                  </a:lnTo>
                  <a:lnTo>
                    <a:pt x="661" y="323"/>
                  </a:lnTo>
                  <a:lnTo>
                    <a:pt x="662" y="325"/>
                  </a:lnTo>
                  <a:lnTo>
                    <a:pt x="665" y="325"/>
                  </a:lnTo>
                  <a:lnTo>
                    <a:pt x="666" y="325"/>
                  </a:lnTo>
                  <a:lnTo>
                    <a:pt x="666" y="326"/>
                  </a:lnTo>
                  <a:lnTo>
                    <a:pt x="668" y="326"/>
                  </a:lnTo>
                  <a:lnTo>
                    <a:pt x="669" y="326"/>
                  </a:lnTo>
                  <a:lnTo>
                    <a:pt x="671" y="328"/>
                  </a:lnTo>
                  <a:lnTo>
                    <a:pt x="674" y="329"/>
                  </a:lnTo>
                  <a:lnTo>
                    <a:pt x="677" y="329"/>
                  </a:lnTo>
                  <a:lnTo>
                    <a:pt x="677" y="331"/>
                  </a:lnTo>
                  <a:lnTo>
                    <a:pt x="677" y="332"/>
                  </a:lnTo>
                  <a:lnTo>
                    <a:pt x="677" y="334"/>
                  </a:lnTo>
                  <a:lnTo>
                    <a:pt x="675" y="334"/>
                  </a:lnTo>
                  <a:lnTo>
                    <a:pt x="672" y="334"/>
                  </a:lnTo>
                  <a:lnTo>
                    <a:pt x="671" y="334"/>
                  </a:lnTo>
                  <a:lnTo>
                    <a:pt x="669" y="334"/>
                  </a:lnTo>
                  <a:lnTo>
                    <a:pt x="669" y="335"/>
                  </a:lnTo>
                  <a:lnTo>
                    <a:pt x="666" y="334"/>
                  </a:lnTo>
                  <a:lnTo>
                    <a:pt x="664" y="334"/>
                  </a:lnTo>
                  <a:lnTo>
                    <a:pt x="664" y="332"/>
                  </a:lnTo>
                  <a:lnTo>
                    <a:pt x="661" y="331"/>
                  </a:lnTo>
                  <a:lnTo>
                    <a:pt x="661" y="332"/>
                  </a:lnTo>
                  <a:lnTo>
                    <a:pt x="662" y="332"/>
                  </a:lnTo>
                  <a:lnTo>
                    <a:pt x="662" y="334"/>
                  </a:lnTo>
                  <a:lnTo>
                    <a:pt x="662" y="335"/>
                  </a:lnTo>
                  <a:lnTo>
                    <a:pt x="664" y="334"/>
                  </a:lnTo>
                  <a:lnTo>
                    <a:pt x="666" y="335"/>
                  </a:lnTo>
                  <a:lnTo>
                    <a:pt x="668" y="335"/>
                  </a:lnTo>
                  <a:lnTo>
                    <a:pt x="666" y="335"/>
                  </a:lnTo>
                  <a:lnTo>
                    <a:pt x="666" y="337"/>
                  </a:lnTo>
                  <a:lnTo>
                    <a:pt x="664" y="337"/>
                  </a:lnTo>
                  <a:lnTo>
                    <a:pt x="664" y="338"/>
                  </a:lnTo>
                  <a:lnTo>
                    <a:pt x="665" y="338"/>
                  </a:lnTo>
                  <a:lnTo>
                    <a:pt x="665" y="340"/>
                  </a:lnTo>
                  <a:lnTo>
                    <a:pt x="664" y="341"/>
                  </a:lnTo>
                  <a:lnTo>
                    <a:pt x="664" y="343"/>
                  </a:lnTo>
                  <a:lnTo>
                    <a:pt x="665" y="343"/>
                  </a:lnTo>
                  <a:lnTo>
                    <a:pt x="664" y="341"/>
                  </a:lnTo>
                  <a:lnTo>
                    <a:pt x="665" y="341"/>
                  </a:lnTo>
                  <a:lnTo>
                    <a:pt x="666" y="340"/>
                  </a:lnTo>
                  <a:lnTo>
                    <a:pt x="666" y="338"/>
                  </a:lnTo>
                  <a:lnTo>
                    <a:pt x="668" y="340"/>
                  </a:lnTo>
                  <a:lnTo>
                    <a:pt x="668" y="341"/>
                  </a:lnTo>
                  <a:lnTo>
                    <a:pt x="669" y="340"/>
                  </a:lnTo>
                  <a:lnTo>
                    <a:pt x="671" y="340"/>
                  </a:lnTo>
                  <a:lnTo>
                    <a:pt x="671" y="340"/>
                  </a:lnTo>
                  <a:lnTo>
                    <a:pt x="672" y="340"/>
                  </a:lnTo>
                  <a:lnTo>
                    <a:pt x="672" y="341"/>
                  </a:lnTo>
                  <a:lnTo>
                    <a:pt x="674" y="341"/>
                  </a:lnTo>
                  <a:lnTo>
                    <a:pt x="674" y="343"/>
                  </a:lnTo>
                  <a:lnTo>
                    <a:pt x="672" y="343"/>
                  </a:lnTo>
                  <a:lnTo>
                    <a:pt x="672" y="344"/>
                  </a:lnTo>
                  <a:lnTo>
                    <a:pt x="672" y="346"/>
                  </a:lnTo>
                  <a:lnTo>
                    <a:pt x="674" y="346"/>
                  </a:lnTo>
                  <a:lnTo>
                    <a:pt x="674" y="344"/>
                  </a:lnTo>
                  <a:lnTo>
                    <a:pt x="674" y="343"/>
                  </a:lnTo>
                  <a:lnTo>
                    <a:pt x="675" y="343"/>
                  </a:lnTo>
                  <a:lnTo>
                    <a:pt x="677" y="344"/>
                  </a:lnTo>
                  <a:lnTo>
                    <a:pt x="677" y="346"/>
                  </a:lnTo>
                  <a:lnTo>
                    <a:pt x="677" y="347"/>
                  </a:lnTo>
                  <a:lnTo>
                    <a:pt x="677" y="349"/>
                  </a:lnTo>
                  <a:lnTo>
                    <a:pt x="677" y="350"/>
                  </a:lnTo>
                  <a:lnTo>
                    <a:pt x="675" y="350"/>
                  </a:lnTo>
                  <a:lnTo>
                    <a:pt x="674" y="350"/>
                  </a:lnTo>
                  <a:lnTo>
                    <a:pt x="674" y="352"/>
                  </a:lnTo>
                  <a:lnTo>
                    <a:pt x="674" y="353"/>
                  </a:lnTo>
                  <a:lnTo>
                    <a:pt x="675" y="353"/>
                  </a:lnTo>
                  <a:lnTo>
                    <a:pt x="675" y="352"/>
                  </a:lnTo>
                  <a:lnTo>
                    <a:pt x="677" y="352"/>
                  </a:lnTo>
                  <a:lnTo>
                    <a:pt x="678" y="353"/>
                  </a:lnTo>
                  <a:lnTo>
                    <a:pt x="678" y="355"/>
                  </a:lnTo>
                  <a:lnTo>
                    <a:pt x="678" y="356"/>
                  </a:lnTo>
                  <a:lnTo>
                    <a:pt x="680" y="356"/>
                  </a:lnTo>
                  <a:lnTo>
                    <a:pt x="681" y="356"/>
                  </a:lnTo>
                  <a:lnTo>
                    <a:pt x="681" y="355"/>
                  </a:lnTo>
                  <a:lnTo>
                    <a:pt x="680" y="353"/>
                  </a:lnTo>
                  <a:lnTo>
                    <a:pt x="680" y="350"/>
                  </a:lnTo>
                  <a:lnTo>
                    <a:pt x="681" y="350"/>
                  </a:lnTo>
                  <a:lnTo>
                    <a:pt x="681" y="349"/>
                  </a:lnTo>
                  <a:lnTo>
                    <a:pt x="683" y="349"/>
                  </a:lnTo>
                  <a:lnTo>
                    <a:pt x="683" y="350"/>
                  </a:lnTo>
                  <a:lnTo>
                    <a:pt x="684" y="352"/>
                  </a:lnTo>
                  <a:lnTo>
                    <a:pt x="684" y="353"/>
                  </a:lnTo>
                  <a:lnTo>
                    <a:pt x="684" y="355"/>
                  </a:lnTo>
                  <a:lnTo>
                    <a:pt x="686" y="355"/>
                  </a:lnTo>
                  <a:lnTo>
                    <a:pt x="687" y="353"/>
                  </a:lnTo>
                  <a:lnTo>
                    <a:pt x="689" y="352"/>
                  </a:lnTo>
                  <a:lnTo>
                    <a:pt x="690" y="353"/>
                  </a:lnTo>
                  <a:lnTo>
                    <a:pt x="690" y="355"/>
                  </a:lnTo>
                  <a:lnTo>
                    <a:pt x="690" y="356"/>
                  </a:lnTo>
                  <a:lnTo>
                    <a:pt x="692" y="355"/>
                  </a:lnTo>
                  <a:lnTo>
                    <a:pt x="690" y="353"/>
                  </a:lnTo>
                  <a:lnTo>
                    <a:pt x="690" y="352"/>
                  </a:lnTo>
                  <a:lnTo>
                    <a:pt x="692" y="352"/>
                  </a:lnTo>
                  <a:lnTo>
                    <a:pt x="692" y="350"/>
                  </a:lnTo>
                  <a:lnTo>
                    <a:pt x="693" y="352"/>
                  </a:lnTo>
                  <a:lnTo>
                    <a:pt x="695" y="353"/>
                  </a:lnTo>
                  <a:lnTo>
                    <a:pt x="696" y="355"/>
                  </a:lnTo>
                  <a:lnTo>
                    <a:pt x="697" y="355"/>
                  </a:lnTo>
                  <a:lnTo>
                    <a:pt x="699" y="356"/>
                  </a:lnTo>
                  <a:lnTo>
                    <a:pt x="699" y="357"/>
                  </a:lnTo>
                  <a:lnTo>
                    <a:pt x="700" y="357"/>
                  </a:lnTo>
                  <a:lnTo>
                    <a:pt x="702" y="356"/>
                  </a:lnTo>
                  <a:lnTo>
                    <a:pt x="703" y="357"/>
                  </a:lnTo>
                  <a:lnTo>
                    <a:pt x="705" y="357"/>
                  </a:lnTo>
                  <a:lnTo>
                    <a:pt x="705" y="356"/>
                  </a:lnTo>
                  <a:lnTo>
                    <a:pt x="703" y="356"/>
                  </a:lnTo>
                  <a:lnTo>
                    <a:pt x="703" y="355"/>
                  </a:lnTo>
                  <a:lnTo>
                    <a:pt x="702" y="355"/>
                  </a:lnTo>
                  <a:lnTo>
                    <a:pt x="700" y="355"/>
                  </a:lnTo>
                  <a:lnTo>
                    <a:pt x="700" y="353"/>
                  </a:lnTo>
                  <a:lnTo>
                    <a:pt x="702" y="353"/>
                  </a:lnTo>
                  <a:lnTo>
                    <a:pt x="705" y="353"/>
                  </a:lnTo>
                  <a:lnTo>
                    <a:pt x="705" y="352"/>
                  </a:lnTo>
                  <a:lnTo>
                    <a:pt x="706" y="352"/>
                  </a:lnTo>
                  <a:lnTo>
                    <a:pt x="706" y="352"/>
                  </a:lnTo>
                  <a:lnTo>
                    <a:pt x="706" y="350"/>
                  </a:lnTo>
                  <a:lnTo>
                    <a:pt x="708" y="350"/>
                  </a:lnTo>
                  <a:lnTo>
                    <a:pt x="708" y="349"/>
                  </a:lnTo>
                  <a:lnTo>
                    <a:pt x="709" y="349"/>
                  </a:lnTo>
                  <a:lnTo>
                    <a:pt x="711" y="350"/>
                  </a:lnTo>
                  <a:lnTo>
                    <a:pt x="711" y="349"/>
                  </a:lnTo>
                  <a:lnTo>
                    <a:pt x="714" y="347"/>
                  </a:lnTo>
                  <a:lnTo>
                    <a:pt x="715" y="346"/>
                  </a:lnTo>
                  <a:lnTo>
                    <a:pt x="717" y="346"/>
                  </a:lnTo>
                  <a:lnTo>
                    <a:pt x="717" y="344"/>
                  </a:lnTo>
                  <a:lnTo>
                    <a:pt x="718" y="344"/>
                  </a:lnTo>
                  <a:lnTo>
                    <a:pt x="718" y="346"/>
                  </a:lnTo>
                  <a:lnTo>
                    <a:pt x="720" y="344"/>
                  </a:lnTo>
                  <a:lnTo>
                    <a:pt x="721" y="346"/>
                  </a:lnTo>
                  <a:lnTo>
                    <a:pt x="721" y="347"/>
                  </a:lnTo>
                  <a:lnTo>
                    <a:pt x="723" y="346"/>
                  </a:lnTo>
                  <a:lnTo>
                    <a:pt x="723" y="347"/>
                  </a:lnTo>
                  <a:lnTo>
                    <a:pt x="727" y="344"/>
                  </a:lnTo>
                  <a:lnTo>
                    <a:pt x="728" y="344"/>
                  </a:lnTo>
                  <a:lnTo>
                    <a:pt x="728" y="343"/>
                  </a:lnTo>
                  <a:lnTo>
                    <a:pt x="733" y="344"/>
                  </a:lnTo>
                  <a:lnTo>
                    <a:pt x="736" y="344"/>
                  </a:lnTo>
                  <a:lnTo>
                    <a:pt x="739" y="346"/>
                  </a:lnTo>
                  <a:lnTo>
                    <a:pt x="739" y="347"/>
                  </a:lnTo>
                  <a:lnTo>
                    <a:pt x="737" y="349"/>
                  </a:lnTo>
                  <a:lnTo>
                    <a:pt x="739" y="350"/>
                  </a:lnTo>
                  <a:lnTo>
                    <a:pt x="742" y="350"/>
                  </a:lnTo>
                  <a:lnTo>
                    <a:pt x="742" y="349"/>
                  </a:lnTo>
                  <a:lnTo>
                    <a:pt x="742" y="350"/>
                  </a:lnTo>
                  <a:lnTo>
                    <a:pt x="743" y="350"/>
                  </a:lnTo>
                  <a:lnTo>
                    <a:pt x="745" y="352"/>
                  </a:lnTo>
                  <a:lnTo>
                    <a:pt x="745" y="353"/>
                  </a:lnTo>
                  <a:lnTo>
                    <a:pt x="746" y="353"/>
                  </a:lnTo>
                  <a:lnTo>
                    <a:pt x="743" y="355"/>
                  </a:lnTo>
                  <a:lnTo>
                    <a:pt x="746" y="355"/>
                  </a:lnTo>
                  <a:lnTo>
                    <a:pt x="748" y="355"/>
                  </a:lnTo>
                  <a:lnTo>
                    <a:pt x="749" y="356"/>
                  </a:lnTo>
                  <a:lnTo>
                    <a:pt x="748" y="356"/>
                  </a:lnTo>
                  <a:lnTo>
                    <a:pt x="749" y="357"/>
                  </a:lnTo>
                  <a:lnTo>
                    <a:pt x="749" y="359"/>
                  </a:lnTo>
                  <a:lnTo>
                    <a:pt x="749" y="360"/>
                  </a:lnTo>
                  <a:lnTo>
                    <a:pt x="751" y="360"/>
                  </a:lnTo>
                  <a:lnTo>
                    <a:pt x="751" y="362"/>
                  </a:lnTo>
                  <a:lnTo>
                    <a:pt x="749" y="362"/>
                  </a:lnTo>
                  <a:lnTo>
                    <a:pt x="749" y="363"/>
                  </a:lnTo>
                  <a:lnTo>
                    <a:pt x="748" y="365"/>
                  </a:lnTo>
                  <a:lnTo>
                    <a:pt x="746" y="365"/>
                  </a:lnTo>
                  <a:lnTo>
                    <a:pt x="746" y="366"/>
                  </a:lnTo>
                  <a:lnTo>
                    <a:pt x="743" y="368"/>
                  </a:lnTo>
                  <a:lnTo>
                    <a:pt x="742" y="368"/>
                  </a:lnTo>
                  <a:lnTo>
                    <a:pt x="743" y="369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5" y="371"/>
                  </a:lnTo>
                  <a:lnTo>
                    <a:pt x="746" y="369"/>
                  </a:lnTo>
                  <a:lnTo>
                    <a:pt x="748" y="368"/>
                  </a:lnTo>
                  <a:lnTo>
                    <a:pt x="749" y="369"/>
                  </a:lnTo>
                  <a:lnTo>
                    <a:pt x="749" y="371"/>
                  </a:lnTo>
                  <a:lnTo>
                    <a:pt x="751" y="371"/>
                  </a:lnTo>
                  <a:lnTo>
                    <a:pt x="751" y="372"/>
                  </a:lnTo>
                  <a:lnTo>
                    <a:pt x="748" y="372"/>
                  </a:lnTo>
                  <a:lnTo>
                    <a:pt x="746" y="374"/>
                  </a:lnTo>
                  <a:lnTo>
                    <a:pt x="745" y="372"/>
                  </a:lnTo>
                  <a:lnTo>
                    <a:pt x="745" y="371"/>
                  </a:lnTo>
                  <a:lnTo>
                    <a:pt x="743" y="372"/>
                  </a:lnTo>
                  <a:lnTo>
                    <a:pt x="745" y="374"/>
                  </a:lnTo>
                  <a:lnTo>
                    <a:pt x="745" y="375"/>
                  </a:lnTo>
                  <a:lnTo>
                    <a:pt x="745" y="377"/>
                  </a:lnTo>
                  <a:lnTo>
                    <a:pt x="745" y="378"/>
                  </a:lnTo>
                  <a:lnTo>
                    <a:pt x="745" y="380"/>
                  </a:lnTo>
                  <a:lnTo>
                    <a:pt x="743" y="381"/>
                  </a:lnTo>
                  <a:lnTo>
                    <a:pt x="742" y="380"/>
                  </a:lnTo>
                  <a:lnTo>
                    <a:pt x="742" y="381"/>
                  </a:lnTo>
                  <a:lnTo>
                    <a:pt x="740" y="381"/>
                  </a:lnTo>
                  <a:lnTo>
                    <a:pt x="739" y="381"/>
                  </a:lnTo>
                  <a:lnTo>
                    <a:pt x="737" y="381"/>
                  </a:lnTo>
                  <a:lnTo>
                    <a:pt x="736" y="383"/>
                  </a:lnTo>
                  <a:lnTo>
                    <a:pt x="734" y="383"/>
                  </a:lnTo>
                  <a:lnTo>
                    <a:pt x="734" y="384"/>
                  </a:lnTo>
                  <a:lnTo>
                    <a:pt x="733" y="384"/>
                  </a:lnTo>
                  <a:lnTo>
                    <a:pt x="731" y="384"/>
                  </a:lnTo>
                  <a:lnTo>
                    <a:pt x="730" y="383"/>
                  </a:lnTo>
                  <a:lnTo>
                    <a:pt x="728" y="383"/>
                  </a:lnTo>
                  <a:lnTo>
                    <a:pt x="728" y="381"/>
                  </a:lnTo>
                  <a:lnTo>
                    <a:pt x="727" y="383"/>
                  </a:lnTo>
                  <a:lnTo>
                    <a:pt x="726" y="383"/>
                  </a:lnTo>
                  <a:lnTo>
                    <a:pt x="724" y="381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5"/>
                  </a:lnTo>
                  <a:lnTo>
                    <a:pt x="724" y="375"/>
                  </a:lnTo>
                  <a:lnTo>
                    <a:pt x="724" y="374"/>
                  </a:lnTo>
                  <a:lnTo>
                    <a:pt x="723" y="374"/>
                  </a:lnTo>
                  <a:lnTo>
                    <a:pt x="721" y="372"/>
                  </a:lnTo>
                  <a:lnTo>
                    <a:pt x="721" y="371"/>
                  </a:lnTo>
                  <a:lnTo>
                    <a:pt x="720" y="371"/>
                  </a:lnTo>
                  <a:lnTo>
                    <a:pt x="720" y="372"/>
                  </a:lnTo>
                  <a:lnTo>
                    <a:pt x="720" y="374"/>
                  </a:lnTo>
                  <a:lnTo>
                    <a:pt x="721" y="374"/>
                  </a:lnTo>
                  <a:lnTo>
                    <a:pt x="721" y="375"/>
                  </a:lnTo>
                  <a:lnTo>
                    <a:pt x="721" y="377"/>
                  </a:lnTo>
                  <a:lnTo>
                    <a:pt x="721" y="378"/>
                  </a:lnTo>
                  <a:lnTo>
                    <a:pt x="720" y="378"/>
                  </a:lnTo>
                  <a:lnTo>
                    <a:pt x="720" y="380"/>
                  </a:lnTo>
                  <a:lnTo>
                    <a:pt x="720" y="381"/>
                  </a:lnTo>
                  <a:lnTo>
                    <a:pt x="718" y="381"/>
                  </a:lnTo>
                  <a:lnTo>
                    <a:pt x="715" y="381"/>
                  </a:lnTo>
                  <a:lnTo>
                    <a:pt x="715" y="383"/>
                  </a:lnTo>
                  <a:lnTo>
                    <a:pt x="714" y="383"/>
                  </a:lnTo>
                  <a:lnTo>
                    <a:pt x="712" y="383"/>
                  </a:lnTo>
                  <a:lnTo>
                    <a:pt x="711" y="383"/>
                  </a:lnTo>
                  <a:lnTo>
                    <a:pt x="709" y="383"/>
                  </a:lnTo>
                  <a:lnTo>
                    <a:pt x="709" y="381"/>
                  </a:lnTo>
                  <a:lnTo>
                    <a:pt x="708" y="381"/>
                  </a:lnTo>
                  <a:lnTo>
                    <a:pt x="708" y="383"/>
                  </a:lnTo>
                  <a:lnTo>
                    <a:pt x="706" y="383"/>
                  </a:lnTo>
                  <a:lnTo>
                    <a:pt x="706" y="383"/>
                  </a:lnTo>
                  <a:lnTo>
                    <a:pt x="705" y="383"/>
                  </a:lnTo>
                  <a:lnTo>
                    <a:pt x="703" y="383"/>
                  </a:lnTo>
                  <a:lnTo>
                    <a:pt x="700" y="383"/>
                  </a:lnTo>
                  <a:lnTo>
                    <a:pt x="702" y="381"/>
                  </a:lnTo>
                  <a:lnTo>
                    <a:pt x="700" y="380"/>
                  </a:lnTo>
                  <a:lnTo>
                    <a:pt x="700" y="381"/>
                  </a:lnTo>
                  <a:lnTo>
                    <a:pt x="700" y="383"/>
                  </a:lnTo>
                  <a:lnTo>
                    <a:pt x="699" y="383"/>
                  </a:lnTo>
                  <a:lnTo>
                    <a:pt x="697" y="381"/>
                  </a:lnTo>
                  <a:lnTo>
                    <a:pt x="696" y="381"/>
                  </a:lnTo>
                  <a:lnTo>
                    <a:pt x="696" y="383"/>
                  </a:lnTo>
                  <a:lnTo>
                    <a:pt x="697" y="383"/>
                  </a:lnTo>
                  <a:lnTo>
                    <a:pt x="697" y="384"/>
                  </a:lnTo>
                  <a:lnTo>
                    <a:pt x="695" y="384"/>
                  </a:lnTo>
                  <a:lnTo>
                    <a:pt x="693" y="384"/>
                  </a:lnTo>
                  <a:lnTo>
                    <a:pt x="692" y="384"/>
                  </a:lnTo>
                  <a:lnTo>
                    <a:pt x="692" y="383"/>
                  </a:lnTo>
                  <a:lnTo>
                    <a:pt x="690" y="383"/>
                  </a:lnTo>
                  <a:lnTo>
                    <a:pt x="690" y="384"/>
                  </a:lnTo>
                  <a:lnTo>
                    <a:pt x="689" y="384"/>
                  </a:lnTo>
                  <a:lnTo>
                    <a:pt x="689" y="383"/>
                  </a:lnTo>
                  <a:lnTo>
                    <a:pt x="687" y="383"/>
                  </a:lnTo>
                  <a:lnTo>
                    <a:pt x="686" y="384"/>
                  </a:lnTo>
                  <a:lnTo>
                    <a:pt x="686" y="383"/>
                  </a:lnTo>
                  <a:lnTo>
                    <a:pt x="684" y="383"/>
                  </a:lnTo>
                  <a:lnTo>
                    <a:pt x="683" y="383"/>
                  </a:lnTo>
                  <a:lnTo>
                    <a:pt x="683" y="381"/>
                  </a:lnTo>
                  <a:lnTo>
                    <a:pt x="683" y="380"/>
                  </a:lnTo>
                  <a:lnTo>
                    <a:pt x="683" y="378"/>
                  </a:lnTo>
                  <a:lnTo>
                    <a:pt x="683" y="377"/>
                  </a:lnTo>
                  <a:lnTo>
                    <a:pt x="683" y="375"/>
                  </a:lnTo>
                  <a:lnTo>
                    <a:pt x="684" y="375"/>
                  </a:lnTo>
                  <a:lnTo>
                    <a:pt x="684" y="374"/>
                  </a:lnTo>
                  <a:lnTo>
                    <a:pt x="683" y="374"/>
                  </a:lnTo>
                  <a:lnTo>
                    <a:pt x="681" y="374"/>
                  </a:lnTo>
                  <a:lnTo>
                    <a:pt x="681" y="375"/>
                  </a:lnTo>
                  <a:lnTo>
                    <a:pt x="681" y="377"/>
                  </a:lnTo>
                  <a:lnTo>
                    <a:pt x="680" y="377"/>
                  </a:lnTo>
                  <a:lnTo>
                    <a:pt x="680" y="375"/>
                  </a:lnTo>
                  <a:lnTo>
                    <a:pt x="680" y="374"/>
                  </a:lnTo>
                  <a:lnTo>
                    <a:pt x="678" y="374"/>
                  </a:lnTo>
                  <a:lnTo>
                    <a:pt x="678" y="375"/>
                  </a:lnTo>
                  <a:lnTo>
                    <a:pt x="678" y="377"/>
                  </a:lnTo>
                  <a:lnTo>
                    <a:pt x="677" y="375"/>
                  </a:lnTo>
                  <a:lnTo>
                    <a:pt x="677" y="377"/>
                  </a:lnTo>
                  <a:lnTo>
                    <a:pt x="678" y="377"/>
                  </a:lnTo>
                  <a:lnTo>
                    <a:pt x="678" y="378"/>
                  </a:lnTo>
                  <a:lnTo>
                    <a:pt x="678" y="380"/>
                  </a:lnTo>
                  <a:lnTo>
                    <a:pt x="677" y="380"/>
                  </a:lnTo>
                  <a:lnTo>
                    <a:pt x="675" y="380"/>
                  </a:lnTo>
                  <a:lnTo>
                    <a:pt x="675" y="381"/>
                  </a:lnTo>
                  <a:lnTo>
                    <a:pt x="674" y="381"/>
                  </a:lnTo>
                  <a:lnTo>
                    <a:pt x="672" y="381"/>
                  </a:lnTo>
                  <a:lnTo>
                    <a:pt x="671" y="383"/>
                  </a:lnTo>
                  <a:lnTo>
                    <a:pt x="671" y="381"/>
                  </a:lnTo>
                  <a:lnTo>
                    <a:pt x="671" y="381"/>
                  </a:lnTo>
                  <a:lnTo>
                    <a:pt x="669" y="380"/>
                  </a:lnTo>
                  <a:lnTo>
                    <a:pt x="668" y="380"/>
                  </a:lnTo>
                  <a:lnTo>
                    <a:pt x="666" y="378"/>
                  </a:lnTo>
                  <a:moveTo>
                    <a:pt x="708" y="378"/>
                  </a:moveTo>
                  <a:lnTo>
                    <a:pt x="709" y="378"/>
                  </a:lnTo>
                  <a:lnTo>
                    <a:pt x="708" y="377"/>
                  </a:lnTo>
                  <a:lnTo>
                    <a:pt x="708" y="378"/>
                  </a:lnTo>
                  <a:moveTo>
                    <a:pt x="705" y="377"/>
                  </a:moveTo>
                  <a:lnTo>
                    <a:pt x="706" y="378"/>
                  </a:lnTo>
                  <a:lnTo>
                    <a:pt x="706" y="377"/>
                  </a:lnTo>
                  <a:lnTo>
                    <a:pt x="705" y="377"/>
                  </a:lnTo>
                  <a:moveTo>
                    <a:pt x="647" y="322"/>
                  </a:moveTo>
                  <a:lnTo>
                    <a:pt x="646" y="323"/>
                  </a:lnTo>
                  <a:lnTo>
                    <a:pt x="644" y="325"/>
                  </a:lnTo>
                  <a:lnTo>
                    <a:pt x="644" y="326"/>
                  </a:lnTo>
                  <a:lnTo>
                    <a:pt x="646" y="325"/>
                  </a:lnTo>
                  <a:lnTo>
                    <a:pt x="647" y="323"/>
                  </a:lnTo>
                  <a:lnTo>
                    <a:pt x="647" y="322"/>
                  </a:lnTo>
                  <a:moveTo>
                    <a:pt x="634" y="329"/>
                  </a:moveTo>
                  <a:lnTo>
                    <a:pt x="633" y="331"/>
                  </a:lnTo>
                  <a:lnTo>
                    <a:pt x="633" y="332"/>
                  </a:lnTo>
                  <a:lnTo>
                    <a:pt x="634" y="332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5" y="329"/>
                  </a:lnTo>
                  <a:lnTo>
                    <a:pt x="635" y="329"/>
                  </a:lnTo>
                  <a:lnTo>
                    <a:pt x="634" y="329"/>
                  </a:lnTo>
                  <a:moveTo>
                    <a:pt x="566" y="318"/>
                  </a:moveTo>
                  <a:lnTo>
                    <a:pt x="565" y="318"/>
                  </a:lnTo>
                  <a:lnTo>
                    <a:pt x="563" y="321"/>
                  </a:lnTo>
                  <a:lnTo>
                    <a:pt x="563" y="322"/>
                  </a:lnTo>
                  <a:lnTo>
                    <a:pt x="563" y="323"/>
                  </a:lnTo>
                  <a:lnTo>
                    <a:pt x="565" y="323"/>
                  </a:lnTo>
                  <a:lnTo>
                    <a:pt x="565" y="325"/>
                  </a:lnTo>
                  <a:lnTo>
                    <a:pt x="565" y="326"/>
                  </a:lnTo>
                  <a:lnTo>
                    <a:pt x="565" y="326"/>
                  </a:lnTo>
                  <a:lnTo>
                    <a:pt x="565" y="328"/>
                  </a:lnTo>
                  <a:lnTo>
                    <a:pt x="565" y="328"/>
                  </a:lnTo>
                  <a:lnTo>
                    <a:pt x="565" y="329"/>
                  </a:lnTo>
                  <a:lnTo>
                    <a:pt x="568" y="329"/>
                  </a:lnTo>
                  <a:lnTo>
                    <a:pt x="569" y="329"/>
                  </a:lnTo>
                  <a:lnTo>
                    <a:pt x="572" y="329"/>
                  </a:lnTo>
                  <a:lnTo>
                    <a:pt x="575" y="326"/>
                  </a:lnTo>
                  <a:lnTo>
                    <a:pt x="575" y="325"/>
                  </a:lnTo>
                  <a:lnTo>
                    <a:pt x="573" y="325"/>
                  </a:lnTo>
                  <a:lnTo>
                    <a:pt x="572" y="325"/>
                  </a:lnTo>
                  <a:lnTo>
                    <a:pt x="572" y="323"/>
                  </a:lnTo>
                  <a:lnTo>
                    <a:pt x="570" y="322"/>
                  </a:lnTo>
                  <a:lnTo>
                    <a:pt x="570" y="321"/>
                  </a:lnTo>
                  <a:lnTo>
                    <a:pt x="569" y="321"/>
                  </a:lnTo>
                  <a:lnTo>
                    <a:pt x="569" y="319"/>
                  </a:lnTo>
                  <a:lnTo>
                    <a:pt x="568" y="319"/>
                  </a:lnTo>
                  <a:lnTo>
                    <a:pt x="568" y="321"/>
                  </a:lnTo>
                  <a:lnTo>
                    <a:pt x="566" y="322"/>
                  </a:lnTo>
                  <a:lnTo>
                    <a:pt x="566" y="321"/>
                  </a:lnTo>
                  <a:lnTo>
                    <a:pt x="568" y="319"/>
                  </a:lnTo>
                  <a:lnTo>
                    <a:pt x="568" y="318"/>
                  </a:lnTo>
                  <a:lnTo>
                    <a:pt x="566" y="318"/>
                  </a:lnTo>
                  <a:moveTo>
                    <a:pt x="2179" y="322"/>
                  </a:moveTo>
                  <a:lnTo>
                    <a:pt x="2180" y="322"/>
                  </a:lnTo>
                  <a:lnTo>
                    <a:pt x="2180" y="323"/>
                  </a:lnTo>
                  <a:lnTo>
                    <a:pt x="2182" y="325"/>
                  </a:lnTo>
                  <a:lnTo>
                    <a:pt x="2183" y="325"/>
                  </a:lnTo>
                  <a:lnTo>
                    <a:pt x="2183" y="323"/>
                  </a:lnTo>
                  <a:lnTo>
                    <a:pt x="2183" y="322"/>
                  </a:lnTo>
                  <a:lnTo>
                    <a:pt x="2182" y="322"/>
                  </a:lnTo>
                  <a:lnTo>
                    <a:pt x="2182" y="321"/>
                  </a:lnTo>
                  <a:lnTo>
                    <a:pt x="2182" y="319"/>
                  </a:lnTo>
                  <a:lnTo>
                    <a:pt x="2180" y="319"/>
                  </a:lnTo>
                  <a:lnTo>
                    <a:pt x="2179" y="319"/>
                  </a:lnTo>
                  <a:lnTo>
                    <a:pt x="2177" y="319"/>
                  </a:lnTo>
                  <a:lnTo>
                    <a:pt x="2179" y="321"/>
                  </a:lnTo>
                  <a:lnTo>
                    <a:pt x="2179" y="322"/>
                  </a:lnTo>
                  <a:moveTo>
                    <a:pt x="2052" y="318"/>
                  </a:moveTo>
                  <a:lnTo>
                    <a:pt x="2050" y="318"/>
                  </a:lnTo>
                  <a:lnTo>
                    <a:pt x="2050" y="319"/>
                  </a:lnTo>
                  <a:lnTo>
                    <a:pt x="2053" y="319"/>
                  </a:lnTo>
                  <a:lnTo>
                    <a:pt x="2055" y="319"/>
                  </a:lnTo>
                  <a:lnTo>
                    <a:pt x="2055" y="318"/>
                  </a:lnTo>
                  <a:lnTo>
                    <a:pt x="2053" y="318"/>
                  </a:lnTo>
                  <a:lnTo>
                    <a:pt x="2053" y="316"/>
                  </a:lnTo>
                  <a:lnTo>
                    <a:pt x="2052" y="318"/>
                  </a:lnTo>
                  <a:moveTo>
                    <a:pt x="2056" y="319"/>
                  </a:moveTo>
                  <a:lnTo>
                    <a:pt x="2056" y="318"/>
                  </a:lnTo>
                  <a:lnTo>
                    <a:pt x="2055" y="318"/>
                  </a:lnTo>
                  <a:lnTo>
                    <a:pt x="2055" y="316"/>
                  </a:lnTo>
                  <a:lnTo>
                    <a:pt x="2055" y="316"/>
                  </a:lnTo>
                  <a:lnTo>
                    <a:pt x="2055" y="318"/>
                  </a:lnTo>
                  <a:lnTo>
                    <a:pt x="2055" y="319"/>
                  </a:lnTo>
                  <a:lnTo>
                    <a:pt x="2056" y="319"/>
                  </a:lnTo>
                  <a:moveTo>
                    <a:pt x="494" y="310"/>
                  </a:moveTo>
                  <a:lnTo>
                    <a:pt x="492" y="310"/>
                  </a:lnTo>
                  <a:lnTo>
                    <a:pt x="491" y="310"/>
                  </a:lnTo>
                  <a:lnTo>
                    <a:pt x="489" y="312"/>
                  </a:lnTo>
                  <a:lnTo>
                    <a:pt x="486" y="313"/>
                  </a:lnTo>
                  <a:lnTo>
                    <a:pt x="486" y="315"/>
                  </a:lnTo>
                  <a:lnTo>
                    <a:pt x="488" y="315"/>
                  </a:lnTo>
                  <a:lnTo>
                    <a:pt x="489" y="315"/>
                  </a:lnTo>
                  <a:lnTo>
                    <a:pt x="491" y="316"/>
                  </a:lnTo>
                  <a:lnTo>
                    <a:pt x="492" y="316"/>
                  </a:lnTo>
                  <a:lnTo>
                    <a:pt x="494" y="316"/>
                  </a:lnTo>
                  <a:lnTo>
                    <a:pt x="495" y="316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2"/>
                  </a:lnTo>
                  <a:lnTo>
                    <a:pt x="494" y="310"/>
                  </a:lnTo>
                  <a:moveTo>
                    <a:pt x="672" y="319"/>
                  </a:moveTo>
                  <a:lnTo>
                    <a:pt x="672" y="318"/>
                  </a:lnTo>
                  <a:lnTo>
                    <a:pt x="674" y="318"/>
                  </a:lnTo>
                  <a:lnTo>
                    <a:pt x="674" y="316"/>
                  </a:lnTo>
                  <a:lnTo>
                    <a:pt x="674" y="315"/>
                  </a:lnTo>
                  <a:lnTo>
                    <a:pt x="672" y="313"/>
                  </a:lnTo>
                  <a:lnTo>
                    <a:pt x="671" y="313"/>
                  </a:lnTo>
                  <a:lnTo>
                    <a:pt x="671" y="312"/>
                  </a:lnTo>
                  <a:lnTo>
                    <a:pt x="671" y="312"/>
                  </a:lnTo>
                  <a:lnTo>
                    <a:pt x="669" y="313"/>
                  </a:lnTo>
                  <a:lnTo>
                    <a:pt x="668" y="313"/>
                  </a:lnTo>
                  <a:lnTo>
                    <a:pt x="668" y="315"/>
                  </a:lnTo>
                  <a:lnTo>
                    <a:pt x="668" y="316"/>
                  </a:lnTo>
                  <a:lnTo>
                    <a:pt x="671" y="321"/>
                  </a:lnTo>
                  <a:lnTo>
                    <a:pt x="671" y="322"/>
                  </a:lnTo>
                  <a:lnTo>
                    <a:pt x="671" y="323"/>
                  </a:lnTo>
                  <a:lnTo>
                    <a:pt x="671" y="323"/>
                  </a:lnTo>
                  <a:lnTo>
                    <a:pt x="672" y="323"/>
                  </a:lnTo>
                  <a:lnTo>
                    <a:pt x="674" y="323"/>
                  </a:lnTo>
                  <a:lnTo>
                    <a:pt x="672" y="322"/>
                  </a:lnTo>
                  <a:lnTo>
                    <a:pt x="672" y="321"/>
                  </a:lnTo>
                  <a:lnTo>
                    <a:pt x="672" y="319"/>
                  </a:lnTo>
                  <a:moveTo>
                    <a:pt x="2007" y="306"/>
                  </a:moveTo>
                  <a:lnTo>
                    <a:pt x="2006" y="306"/>
                  </a:lnTo>
                  <a:lnTo>
                    <a:pt x="2007" y="304"/>
                  </a:lnTo>
                  <a:lnTo>
                    <a:pt x="2007" y="303"/>
                  </a:lnTo>
                  <a:lnTo>
                    <a:pt x="2007" y="301"/>
                  </a:lnTo>
                  <a:lnTo>
                    <a:pt x="2004" y="303"/>
                  </a:lnTo>
                  <a:lnTo>
                    <a:pt x="2004" y="304"/>
                  </a:lnTo>
                  <a:lnTo>
                    <a:pt x="2004" y="306"/>
                  </a:lnTo>
                  <a:lnTo>
                    <a:pt x="2004" y="307"/>
                  </a:lnTo>
                  <a:lnTo>
                    <a:pt x="2006" y="307"/>
                  </a:lnTo>
                  <a:lnTo>
                    <a:pt x="2007" y="306"/>
                  </a:lnTo>
                  <a:moveTo>
                    <a:pt x="2062" y="301"/>
                  </a:moveTo>
                  <a:lnTo>
                    <a:pt x="2062" y="300"/>
                  </a:lnTo>
                  <a:lnTo>
                    <a:pt x="2061" y="301"/>
                  </a:lnTo>
                  <a:lnTo>
                    <a:pt x="2058" y="303"/>
                  </a:lnTo>
                  <a:lnTo>
                    <a:pt x="2056" y="304"/>
                  </a:lnTo>
                  <a:lnTo>
                    <a:pt x="2055" y="304"/>
                  </a:lnTo>
                  <a:lnTo>
                    <a:pt x="2055" y="304"/>
                  </a:lnTo>
                  <a:lnTo>
                    <a:pt x="2055" y="306"/>
                  </a:lnTo>
                  <a:lnTo>
                    <a:pt x="2053" y="306"/>
                  </a:lnTo>
                  <a:lnTo>
                    <a:pt x="2053" y="307"/>
                  </a:lnTo>
                  <a:lnTo>
                    <a:pt x="2055" y="306"/>
                  </a:lnTo>
                  <a:lnTo>
                    <a:pt x="2056" y="306"/>
                  </a:lnTo>
                  <a:lnTo>
                    <a:pt x="2058" y="306"/>
                  </a:lnTo>
                  <a:lnTo>
                    <a:pt x="2056" y="307"/>
                  </a:lnTo>
                  <a:lnTo>
                    <a:pt x="2056" y="309"/>
                  </a:lnTo>
                  <a:lnTo>
                    <a:pt x="2058" y="307"/>
                  </a:lnTo>
                  <a:lnTo>
                    <a:pt x="2059" y="306"/>
                  </a:lnTo>
                  <a:lnTo>
                    <a:pt x="2059" y="307"/>
                  </a:lnTo>
                  <a:lnTo>
                    <a:pt x="2061" y="307"/>
                  </a:lnTo>
                  <a:lnTo>
                    <a:pt x="2061" y="306"/>
                  </a:lnTo>
                  <a:lnTo>
                    <a:pt x="2061" y="304"/>
                  </a:lnTo>
                  <a:lnTo>
                    <a:pt x="2062" y="304"/>
                  </a:lnTo>
                  <a:lnTo>
                    <a:pt x="2062" y="301"/>
                  </a:lnTo>
                  <a:moveTo>
                    <a:pt x="553" y="285"/>
                  </a:moveTo>
                  <a:lnTo>
                    <a:pt x="554" y="285"/>
                  </a:lnTo>
                  <a:lnTo>
                    <a:pt x="554" y="287"/>
                  </a:lnTo>
                  <a:lnTo>
                    <a:pt x="554" y="288"/>
                  </a:lnTo>
                  <a:lnTo>
                    <a:pt x="554" y="290"/>
                  </a:lnTo>
                  <a:lnTo>
                    <a:pt x="556" y="290"/>
                  </a:lnTo>
                  <a:lnTo>
                    <a:pt x="554" y="291"/>
                  </a:lnTo>
                  <a:lnTo>
                    <a:pt x="556" y="292"/>
                  </a:lnTo>
                  <a:lnTo>
                    <a:pt x="556" y="294"/>
                  </a:lnTo>
                  <a:lnTo>
                    <a:pt x="556" y="295"/>
                  </a:lnTo>
                  <a:lnTo>
                    <a:pt x="556" y="297"/>
                  </a:lnTo>
                  <a:lnTo>
                    <a:pt x="557" y="298"/>
                  </a:lnTo>
                  <a:lnTo>
                    <a:pt x="557" y="298"/>
                  </a:lnTo>
                  <a:lnTo>
                    <a:pt x="557" y="300"/>
                  </a:lnTo>
                  <a:lnTo>
                    <a:pt x="559" y="298"/>
                  </a:lnTo>
                  <a:lnTo>
                    <a:pt x="559" y="300"/>
                  </a:lnTo>
                  <a:lnTo>
                    <a:pt x="559" y="301"/>
                  </a:lnTo>
                  <a:lnTo>
                    <a:pt x="560" y="300"/>
                  </a:lnTo>
                  <a:lnTo>
                    <a:pt x="560" y="301"/>
                  </a:lnTo>
                  <a:lnTo>
                    <a:pt x="562" y="301"/>
                  </a:lnTo>
                  <a:lnTo>
                    <a:pt x="562" y="303"/>
                  </a:lnTo>
                  <a:lnTo>
                    <a:pt x="563" y="301"/>
                  </a:lnTo>
                  <a:lnTo>
                    <a:pt x="565" y="301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7"/>
                  </a:lnTo>
                  <a:lnTo>
                    <a:pt x="565" y="295"/>
                  </a:lnTo>
                  <a:lnTo>
                    <a:pt x="563" y="294"/>
                  </a:lnTo>
                  <a:lnTo>
                    <a:pt x="562" y="294"/>
                  </a:lnTo>
                  <a:lnTo>
                    <a:pt x="560" y="294"/>
                  </a:lnTo>
                  <a:lnTo>
                    <a:pt x="560" y="292"/>
                  </a:lnTo>
                  <a:lnTo>
                    <a:pt x="560" y="291"/>
                  </a:lnTo>
                  <a:lnTo>
                    <a:pt x="560" y="290"/>
                  </a:lnTo>
                  <a:lnTo>
                    <a:pt x="559" y="285"/>
                  </a:lnTo>
                  <a:lnTo>
                    <a:pt x="557" y="282"/>
                  </a:lnTo>
                  <a:lnTo>
                    <a:pt x="556" y="282"/>
                  </a:lnTo>
                  <a:lnTo>
                    <a:pt x="556" y="281"/>
                  </a:lnTo>
                  <a:lnTo>
                    <a:pt x="553" y="281"/>
                  </a:lnTo>
                  <a:lnTo>
                    <a:pt x="553" y="282"/>
                  </a:lnTo>
                  <a:lnTo>
                    <a:pt x="551" y="282"/>
                  </a:lnTo>
                  <a:lnTo>
                    <a:pt x="553" y="284"/>
                  </a:lnTo>
                  <a:lnTo>
                    <a:pt x="553" y="285"/>
                  </a:lnTo>
                  <a:moveTo>
                    <a:pt x="2143" y="295"/>
                  </a:moveTo>
                  <a:lnTo>
                    <a:pt x="2143" y="297"/>
                  </a:lnTo>
                  <a:lnTo>
                    <a:pt x="2143" y="298"/>
                  </a:lnTo>
                  <a:lnTo>
                    <a:pt x="2142" y="298"/>
                  </a:lnTo>
                  <a:lnTo>
                    <a:pt x="2143" y="298"/>
                  </a:lnTo>
                  <a:lnTo>
                    <a:pt x="2145" y="298"/>
                  </a:lnTo>
                  <a:lnTo>
                    <a:pt x="2146" y="298"/>
                  </a:lnTo>
                  <a:lnTo>
                    <a:pt x="2146" y="297"/>
                  </a:lnTo>
                  <a:lnTo>
                    <a:pt x="2145" y="297"/>
                  </a:lnTo>
                  <a:lnTo>
                    <a:pt x="2145" y="295"/>
                  </a:lnTo>
                  <a:lnTo>
                    <a:pt x="2143" y="295"/>
                  </a:lnTo>
                  <a:moveTo>
                    <a:pt x="669" y="285"/>
                  </a:moveTo>
                  <a:lnTo>
                    <a:pt x="668" y="285"/>
                  </a:lnTo>
                  <a:lnTo>
                    <a:pt x="665" y="285"/>
                  </a:lnTo>
                  <a:lnTo>
                    <a:pt x="665" y="287"/>
                  </a:lnTo>
                  <a:lnTo>
                    <a:pt x="664" y="287"/>
                  </a:lnTo>
                  <a:lnTo>
                    <a:pt x="664" y="288"/>
                  </a:lnTo>
                  <a:lnTo>
                    <a:pt x="664" y="290"/>
                  </a:lnTo>
                  <a:lnTo>
                    <a:pt x="664" y="292"/>
                  </a:lnTo>
                  <a:lnTo>
                    <a:pt x="664" y="294"/>
                  </a:lnTo>
                  <a:lnTo>
                    <a:pt x="664" y="295"/>
                  </a:lnTo>
                  <a:lnTo>
                    <a:pt x="665" y="295"/>
                  </a:lnTo>
                  <a:lnTo>
                    <a:pt x="665" y="297"/>
                  </a:lnTo>
                  <a:lnTo>
                    <a:pt x="668" y="298"/>
                  </a:lnTo>
                  <a:lnTo>
                    <a:pt x="669" y="298"/>
                  </a:lnTo>
                  <a:lnTo>
                    <a:pt x="669" y="300"/>
                  </a:lnTo>
                  <a:lnTo>
                    <a:pt x="671" y="300"/>
                  </a:lnTo>
                  <a:lnTo>
                    <a:pt x="671" y="300"/>
                  </a:lnTo>
                  <a:lnTo>
                    <a:pt x="672" y="298"/>
                  </a:lnTo>
                  <a:lnTo>
                    <a:pt x="674" y="297"/>
                  </a:lnTo>
                  <a:lnTo>
                    <a:pt x="674" y="295"/>
                  </a:lnTo>
                  <a:lnTo>
                    <a:pt x="674" y="294"/>
                  </a:lnTo>
                  <a:lnTo>
                    <a:pt x="674" y="292"/>
                  </a:lnTo>
                  <a:lnTo>
                    <a:pt x="672" y="291"/>
                  </a:lnTo>
                  <a:lnTo>
                    <a:pt x="671" y="288"/>
                  </a:lnTo>
                  <a:lnTo>
                    <a:pt x="671" y="287"/>
                  </a:lnTo>
                  <a:lnTo>
                    <a:pt x="669" y="285"/>
                  </a:lnTo>
                  <a:moveTo>
                    <a:pt x="808" y="297"/>
                  </a:moveTo>
                  <a:lnTo>
                    <a:pt x="810" y="297"/>
                  </a:lnTo>
                  <a:lnTo>
                    <a:pt x="810" y="295"/>
                  </a:lnTo>
                  <a:lnTo>
                    <a:pt x="811" y="295"/>
                  </a:lnTo>
                  <a:lnTo>
                    <a:pt x="811" y="294"/>
                  </a:lnTo>
                  <a:lnTo>
                    <a:pt x="810" y="294"/>
                  </a:lnTo>
                  <a:lnTo>
                    <a:pt x="808" y="292"/>
                  </a:lnTo>
                  <a:lnTo>
                    <a:pt x="808" y="294"/>
                  </a:lnTo>
                  <a:lnTo>
                    <a:pt x="805" y="292"/>
                  </a:lnTo>
                  <a:lnTo>
                    <a:pt x="804" y="292"/>
                  </a:lnTo>
                  <a:lnTo>
                    <a:pt x="802" y="292"/>
                  </a:lnTo>
                  <a:lnTo>
                    <a:pt x="802" y="294"/>
                  </a:lnTo>
                  <a:lnTo>
                    <a:pt x="804" y="295"/>
                  </a:lnTo>
                  <a:lnTo>
                    <a:pt x="805" y="295"/>
                  </a:lnTo>
                  <a:lnTo>
                    <a:pt x="805" y="297"/>
                  </a:lnTo>
                  <a:lnTo>
                    <a:pt x="808" y="297"/>
                  </a:lnTo>
                  <a:moveTo>
                    <a:pt x="498" y="282"/>
                  </a:moveTo>
                  <a:lnTo>
                    <a:pt x="498" y="284"/>
                  </a:lnTo>
                  <a:lnTo>
                    <a:pt x="498" y="285"/>
                  </a:lnTo>
                  <a:lnTo>
                    <a:pt x="500" y="285"/>
                  </a:lnTo>
                  <a:lnTo>
                    <a:pt x="500" y="287"/>
                  </a:lnTo>
                  <a:lnTo>
                    <a:pt x="498" y="287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0"/>
                  </a:lnTo>
                  <a:lnTo>
                    <a:pt x="500" y="291"/>
                  </a:lnTo>
                  <a:lnTo>
                    <a:pt x="501" y="292"/>
                  </a:lnTo>
                  <a:lnTo>
                    <a:pt x="503" y="292"/>
                  </a:lnTo>
                  <a:lnTo>
                    <a:pt x="504" y="294"/>
                  </a:lnTo>
                  <a:lnTo>
                    <a:pt x="504" y="295"/>
                  </a:lnTo>
                  <a:lnTo>
                    <a:pt x="507" y="297"/>
                  </a:lnTo>
                  <a:lnTo>
                    <a:pt x="508" y="295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4" y="294"/>
                  </a:lnTo>
                  <a:lnTo>
                    <a:pt x="516" y="294"/>
                  </a:lnTo>
                  <a:lnTo>
                    <a:pt x="517" y="292"/>
                  </a:lnTo>
                  <a:lnTo>
                    <a:pt x="519" y="292"/>
                  </a:lnTo>
                  <a:lnTo>
                    <a:pt x="522" y="291"/>
                  </a:lnTo>
                  <a:lnTo>
                    <a:pt x="522" y="290"/>
                  </a:lnTo>
                  <a:lnTo>
                    <a:pt x="522" y="288"/>
                  </a:lnTo>
                  <a:lnTo>
                    <a:pt x="522" y="287"/>
                  </a:lnTo>
                  <a:lnTo>
                    <a:pt x="523" y="285"/>
                  </a:lnTo>
                  <a:lnTo>
                    <a:pt x="523" y="284"/>
                  </a:lnTo>
                  <a:lnTo>
                    <a:pt x="522" y="284"/>
                  </a:lnTo>
                  <a:lnTo>
                    <a:pt x="522" y="282"/>
                  </a:lnTo>
                  <a:lnTo>
                    <a:pt x="522" y="281"/>
                  </a:lnTo>
                  <a:lnTo>
                    <a:pt x="520" y="281"/>
                  </a:lnTo>
                  <a:lnTo>
                    <a:pt x="517" y="281"/>
                  </a:lnTo>
                  <a:lnTo>
                    <a:pt x="517" y="279"/>
                  </a:lnTo>
                  <a:lnTo>
                    <a:pt x="516" y="279"/>
                  </a:lnTo>
                  <a:lnTo>
                    <a:pt x="516" y="278"/>
                  </a:lnTo>
                  <a:lnTo>
                    <a:pt x="519" y="276"/>
                  </a:lnTo>
                  <a:lnTo>
                    <a:pt x="522" y="276"/>
                  </a:lnTo>
                  <a:lnTo>
                    <a:pt x="522" y="275"/>
                  </a:lnTo>
                  <a:lnTo>
                    <a:pt x="523" y="275"/>
                  </a:lnTo>
                  <a:lnTo>
                    <a:pt x="525" y="273"/>
                  </a:lnTo>
                  <a:lnTo>
                    <a:pt x="526" y="273"/>
                  </a:lnTo>
                  <a:lnTo>
                    <a:pt x="526" y="272"/>
                  </a:lnTo>
                  <a:lnTo>
                    <a:pt x="526" y="270"/>
                  </a:lnTo>
                  <a:lnTo>
                    <a:pt x="526" y="269"/>
                  </a:lnTo>
                  <a:lnTo>
                    <a:pt x="525" y="269"/>
                  </a:lnTo>
                  <a:lnTo>
                    <a:pt x="523" y="269"/>
                  </a:lnTo>
                  <a:lnTo>
                    <a:pt x="520" y="269"/>
                  </a:lnTo>
                  <a:lnTo>
                    <a:pt x="517" y="269"/>
                  </a:lnTo>
                  <a:lnTo>
                    <a:pt x="516" y="269"/>
                  </a:lnTo>
                  <a:lnTo>
                    <a:pt x="514" y="269"/>
                  </a:lnTo>
                  <a:lnTo>
                    <a:pt x="513" y="269"/>
                  </a:lnTo>
                  <a:lnTo>
                    <a:pt x="511" y="270"/>
                  </a:lnTo>
                  <a:lnTo>
                    <a:pt x="510" y="270"/>
                  </a:lnTo>
                  <a:lnTo>
                    <a:pt x="508" y="270"/>
                  </a:lnTo>
                  <a:lnTo>
                    <a:pt x="508" y="272"/>
                  </a:lnTo>
                  <a:lnTo>
                    <a:pt x="507" y="272"/>
                  </a:lnTo>
                  <a:lnTo>
                    <a:pt x="506" y="272"/>
                  </a:lnTo>
                  <a:lnTo>
                    <a:pt x="503" y="273"/>
                  </a:lnTo>
                  <a:lnTo>
                    <a:pt x="501" y="275"/>
                  </a:lnTo>
                  <a:lnTo>
                    <a:pt x="500" y="275"/>
                  </a:lnTo>
                  <a:lnTo>
                    <a:pt x="498" y="275"/>
                  </a:lnTo>
                  <a:lnTo>
                    <a:pt x="498" y="276"/>
                  </a:lnTo>
                  <a:lnTo>
                    <a:pt x="498" y="278"/>
                  </a:lnTo>
                  <a:lnTo>
                    <a:pt x="497" y="278"/>
                  </a:lnTo>
                  <a:lnTo>
                    <a:pt x="497" y="279"/>
                  </a:lnTo>
                  <a:lnTo>
                    <a:pt x="497" y="281"/>
                  </a:lnTo>
                  <a:lnTo>
                    <a:pt x="498" y="281"/>
                  </a:lnTo>
                  <a:lnTo>
                    <a:pt x="498" y="282"/>
                  </a:lnTo>
                  <a:moveTo>
                    <a:pt x="816" y="294"/>
                  </a:moveTo>
                  <a:lnTo>
                    <a:pt x="817" y="294"/>
                  </a:lnTo>
                  <a:lnTo>
                    <a:pt x="816" y="292"/>
                  </a:lnTo>
                  <a:lnTo>
                    <a:pt x="814" y="291"/>
                  </a:lnTo>
                  <a:lnTo>
                    <a:pt x="813" y="292"/>
                  </a:lnTo>
                  <a:lnTo>
                    <a:pt x="813" y="291"/>
                  </a:lnTo>
                  <a:lnTo>
                    <a:pt x="813" y="292"/>
                  </a:lnTo>
                  <a:lnTo>
                    <a:pt x="813" y="294"/>
                  </a:lnTo>
                  <a:lnTo>
                    <a:pt x="813" y="295"/>
                  </a:lnTo>
                  <a:lnTo>
                    <a:pt x="816" y="294"/>
                  </a:lnTo>
                  <a:moveTo>
                    <a:pt x="640" y="281"/>
                  </a:moveTo>
                  <a:lnTo>
                    <a:pt x="638" y="281"/>
                  </a:lnTo>
                  <a:lnTo>
                    <a:pt x="637" y="281"/>
                  </a:lnTo>
                  <a:lnTo>
                    <a:pt x="635" y="279"/>
                  </a:lnTo>
                  <a:lnTo>
                    <a:pt x="635" y="281"/>
                  </a:lnTo>
                  <a:lnTo>
                    <a:pt x="634" y="281"/>
                  </a:lnTo>
                  <a:lnTo>
                    <a:pt x="634" y="282"/>
                  </a:lnTo>
                  <a:lnTo>
                    <a:pt x="633" y="281"/>
                  </a:lnTo>
                  <a:lnTo>
                    <a:pt x="631" y="279"/>
                  </a:lnTo>
                  <a:lnTo>
                    <a:pt x="630" y="281"/>
                  </a:lnTo>
                  <a:lnTo>
                    <a:pt x="628" y="281"/>
                  </a:lnTo>
                  <a:lnTo>
                    <a:pt x="628" y="282"/>
                  </a:lnTo>
                  <a:lnTo>
                    <a:pt x="627" y="282"/>
                  </a:lnTo>
                  <a:lnTo>
                    <a:pt x="625" y="284"/>
                  </a:lnTo>
                  <a:lnTo>
                    <a:pt x="625" y="285"/>
                  </a:lnTo>
                  <a:lnTo>
                    <a:pt x="625" y="287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8" y="291"/>
                  </a:lnTo>
                  <a:lnTo>
                    <a:pt x="631" y="291"/>
                  </a:lnTo>
                  <a:lnTo>
                    <a:pt x="634" y="291"/>
                  </a:lnTo>
                  <a:lnTo>
                    <a:pt x="635" y="291"/>
                  </a:lnTo>
                  <a:lnTo>
                    <a:pt x="638" y="291"/>
                  </a:lnTo>
                  <a:lnTo>
                    <a:pt x="640" y="292"/>
                  </a:lnTo>
                  <a:lnTo>
                    <a:pt x="641" y="292"/>
                  </a:lnTo>
                  <a:lnTo>
                    <a:pt x="643" y="292"/>
                  </a:lnTo>
                  <a:lnTo>
                    <a:pt x="644" y="292"/>
                  </a:lnTo>
                  <a:lnTo>
                    <a:pt x="646" y="291"/>
                  </a:lnTo>
                  <a:lnTo>
                    <a:pt x="646" y="290"/>
                  </a:lnTo>
                  <a:lnTo>
                    <a:pt x="646" y="288"/>
                  </a:lnTo>
                  <a:lnTo>
                    <a:pt x="646" y="287"/>
                  </a:lnTo>
                  <a:lnTo>
                    <a:pt x="646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7" y="284"/>
                  </a:lnTo>
                  <a:lnTo>
                    <a:pt x="647" y="282"/>
                  </a:lnTo>
                  <a:lnTo>
                    <a:pt x="646" y="282"/>
                  </a:lnTo>
                  <a:lnTo>
                    <a:pt x="646" y="281"/>
                  </a:lnTo>
                  <a:lnTo>
                    <a:pt x="644" y="281"/>
                  </a:lnTo>
                  <a:lnTo>
                    <a:pt x="643" y="281"/>
                  </a:lnTo>
                  <a:lnTo>
                    <a:pt x="643" y="282"/>
                  </a:lnTo>
                  <a:lnTo>
                    <a:pt x="641" y="282"/>
                  </a:lnTo>
                  <a:lnTo>
                    <a:pt x="641" y="281"/>
                  </a:lnTo>
                  <a:lnTo>
                    <a:pt x="640" y="281"/>
                  </a:lnTo>
                  <a:moveTo>
                    <a:pt x="706" y="287"/>
                  </a:moveTo>
                  <a:lnTo>
                    <a:pt x="706" y="288"/>
                  </a:lnTo>
                  <a:lnTo>
                    <a:pt x="706" y="288"/>
                  </a:lnTo>
                  <a:lnTo>
                    <a:pt x="706" y="290"/>
                  </a:lnTo>
                  <a:lnTo>
                    <a:pt x="706" y="290"/>
                  </a:lnTo>
                  <a:lnTo>
                    <a:pt x="708" y="290"/>
                  </a:lnTo>
                  <a:lnTo>
                    <a:pt x="708" y="291"/>
                  </a:lnTo>
                  <a:lnTo>
                    <a:pt x="706" y="291"/>
                  </a:lnTo>
                  <a:lnTo>
                    <a:pt x="708" y="292"/>
                  </a:lnTo>
                  <a:lnTo>
                    <a:pt x="709" y="291"/>
                  </a:lnTo>
                  <a:lnTo>
                    <a:pt x="709" y="290"/>
                  </a:lnTo>
                  <a:lnTo>
                    <a:pt x="708" y="288"/>
                  </a:lnTo>
                  <a:lnTo>
                    <a:pt x="706" y="287"/>
                  </a:lnTo>
                  <a:moveTo>
                    <a:pt x="1523" y="281"/>
                  </a:moveTo>
                  <a:lnTo>
                    <a:pt x="1523" y="279"/>
                  </a:lnTo>
                  <a:lnTo>
                    <a:pt x="1524" y="279"/>
                  </a:lnTo>
                  <a:lnTo>
                    <a:pt x="1524" y="278"/>
                  </a:lnTo>
                  <a:lnTo>
                    <a:pt x="1524" y="276"/>
                  </a:lnTo>
                  <a:lnTo>
                    <a:pt x="1523" y="276"/>
                  </a:lnTo>
                  <a:lnTo>
                    <a:pt x="1523" y="276"/>
                  </a:lnTo>
                  <a:lnTo>
                    <a:pt x="1523" y="278"/>
                  </a:lnTo>
                  <a:lnTo>
                    <a:pt x="1522" y="278"/>
                  </a:lnTo>
                  <a:lnTo>
                    <a:pt x="1520" y="276"/>
                  </a:lnTo>
                  <a:lnTo>
                    <a:pt x="1519" y="276"/>
                  </a:lnTo>
                  <a:lnTo>
                    <a:pt x="1519" y="275"/>
                  </a:lnTo>
                  <a:lnTo>
                    <a:pt x="1517" y="275"/>
                  </a:lnTo>
                  <a:lnTo>
                    <a:pt x="1517" y="273"/>
                  </a:lnTo>
                  <a:lnTo>
                    <a:pt x="1516" y="273"/>
                  </a:lnTo>
                  <a:lnTo>
                    <a:pt x="1516" y="272"/>
                  </a:lnTo>
                  <a:lnTo>
                    <a:pt x="1516" y="270"/>
                  </a:lnTo>
                  <a:lnTo>
                    <a:pt x="1516" y="269"/>
                  </a:lnTo>
                  <a:lnTo>
                    <a:pt x="1517" y="269"/>
                  </a:lnTo>
                  <a:lnTo>
                    <a:pt x="1517" y="267"/>
                  </a:lnTo>
                  <a:lnTo>
                    <a:pt x="1519" y="266"/>
                  </a:lnTo>
                  <a:lnTo>
                    <a:pt x="1517" y="264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1" y="263"/>
                  </a:lnTo>
                  <a:lnTo>
                    <a:pt x="1511" y="264"/>
                  </a:lnTo>
                  <a:lnTo>
                    <a:pt x="1510" y="264"/>
                  </a:lnTo>
                  <a:lnTo>
                    <a:pt x="1507" y="264"/>
                  </a:lnTo>
                  <a:lnTo>
                    <a:pt x="1504" y="264"/>
                  </a:lnTo>
                  <a:lnTo>
                    <a:pt x="1502" y="266"/>
                  </a:lnTo>
                  <a:lnTo>
                    <a:pt x="1499" y="267"/>
                  </a:lnTo>
                  <a:lnTo>
                    <a:pt x="1498" y="267"/>
                  </a:lnTo>
                  <a:lnTo>
                    <a:pt x="1498" y="269"/>
                  </a:lnTo>
                  <a:lnTo>
                    <a:pt x="1501" y="272"/>
                  </a:lnTo>
                  <a:lnTo>
                    <a:pt x="1501" y="273"/>
                  </a:lnTo>
                  <a:lnTo>
                    <a:pt x="1502" y="273"/>
                  </a:lnTo>
                  <a:lnTo>
                    <a:pt x="1504" y="275"/>
                  </a:lnTo>
                  <a:lnTo>
                    <a:pt x="1504" y="276"/>
                  </a:lnTo>
                  <a:lnTo>
                    <a:pt x="1504" y="278"/>
                  </a:lnTo>
                  <a:lnTo>
                    <a:pt x="1502" y="278"/>
                  </a:lnTo>
                  <a:lnTo>
                    <a:pt x="1502" y="279"/>
                  </a:lnTo>
                  <a:lnTo>
                    <a:pt x="1502" y="281"/>
                  </a:lnTo>
                  <a:lnTo>
                    <a:pt x="1501" y="282"/>
                  </a:lnTo>
                  <a:lnTo>
                    <a:pt x="1501" y="284"/>
                  </a:lnTo>
                  <a:lnTo>
                    <a:pt x="1501" y="285"/>
                  </a:lnTo>
                  <a:lnTo>
                    <a:pt x="1501" y="287"/>
                  </a:lnTo>
                  <a:lnTo>
                    <a:pt x="1498" y="288"/>
                  </a:lnTo>
                  <a:lnTo>
                    <a:pt x="1498" y="290"/>
                  </a:lnTo>
                  <a:lnTo>
                    <a:pt x="1498" y="291"/>
                  </a:lnTo>
                  <a:lnTo>
                    <a:pt x="1498" y="292"/>
                  </a:lnTo>
                  <a:lnTo>
                    <a:pt x="1499" y="292"/>
                  </a:lnTo>
                  <a:lnTo>
                    <a:pt x="1502" y="292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8" y="291"/>
                  </a:lnTo>
                  <a:lnTo>
                    <a:pt x="1508" y="290"/>
                  </a:lnTo>
                  <a:lnTo>
                    <a:pt x="1510" y="288"/>
                  </a:lnTo>
                  <a:lnTo>
                    <a:pt x="1511" y="288"/>
                  </a:lnTo>
                  <a:lnTo>
                    <a:pt x="1511" y="290"/>
                  </a:lnTo>
                  <a:lnTo>
                    <a:pt x="1513" y="288"/>
                  </a:lnTo>
                  <a:lnTo>
                    <a:pt x="1513" y="290"/>
                  </a:lnTo>
                  <a:lnTo>
                    <a:pt x="1513" y="291"/>
                  </a:lnTo>
                  <a:lnTo>
                    <a:pt x="1511" y="291"/>
                  </a:lnTo>
                  <a:lnTo>
                    <a:pt x="1510" y="292"/>
                  </a:lnTo>
                  <a:lnTo>
                    <a:pt x="1510" y="294"/>
                  </a:lnTo>
                  <a:lnTo>
                    <a:pt x="1511" y="294"/>
                  </a:lnTo>
                  <a:lnTo>
                    <a:pt x="1511" y="295"/>
                  </a:lnTo>
                  <a:lnTo>
                    <a:pt x="1511" y="297"/>
                  </a:lnTo>
                  <a:lnTo>
                    <a:pt x="1510" y="297"/>
                  </a:lnTo>
                  <a:lnTo>
                    <a:pt x="1510" y="298"/>
                  </a:lnTo>
                  <a:lnTo>
                    <a:pt x="1511" y="298"/>
                  </a:lnTo>
                  <a:lnTo>
                    <a:pt x="1511" y="298"/>
                  </a:lnTo>
                  <a:lnTo>
                    <a:pt x="1513" y="298"/>
                  </a:lnTo>
                  <a:lnTo>
                    <a:pt x="1514" y="298"/>
                  </a:lnTo>
                  <a:lnTo>
                    <a:pt x="1517" y="298"/>
                  </a:lnTo>
                  <a:lnTo>
                    <a:pt x="1517" y="297"/>
                  </a:lnTo>
                  <a:lnTo>
                    <a:pt x="1517" y="295"/>
                  </a:lnTo>
                  <a:lnTo>
                    <a:pt x="1519" y="292"/>
                  </a:lnTo>
                  <a:lnTo>
                    <a:pt x="1520" y="292"/>
                  </a:lnTo>
                  <a:lnTo>
                    <a:pt x="1522" y="290"/>
                  </a:lnTo>
                  <a:lnTo>
                    <a:pt x="1522" y="288"/>
                  </a:lnTo>
                  <a:lnTo>
                    <a:pt x="1523" y="287"/>
                  </a:lnTo>
                  <a:lnTo>
                    <a:pt x="1523" y="285"/>
                  </a:lnTo>
                  <a:lnTo>
                    <a:pt x="1523" y="284"/>
                  </a:lnTo>
                  <a:lnTo>
                    <a:pt x="1523" y="282"/>
                  </a:lnTo>
                  <a:lnTo>
                    <a:pt x="1523" y="281"/>
                  </a:lnTo>
                  <a:moveTo>
                    <a:pt x="588" y="278"/>
                  </a:moveTo>
                  <a:lnTo>
                    <a:pt x="585" y="276"/>
                  </a:lnTo>
                  <a:lnTo>
                    <a:pt x="584" y="276"/>
                  </a:lnTo>
                  <a:lnTo>
                    <a:pt x="581" y="276"/>
                  </a:lnTo>
                  <a:lnTo>
                    <a:pt x="579" y="276"/>
                  </a:lnTo>
                  <a:lnTo>
                    <a:pt x="578" y="278"/>
                  </a:lnTo>
                  <a:lnTo>
                    <a:pt x="578" y="279"/>
                  </a:lnTo>
                  <a:lnTo>
                    <a:pt x="578" y="281"/>
                  </a:lnTo>
                  <a:lnTo>
                    <a:pt x="579" y="281"/>
                  </a:lnTo>
                  <a:lnTo>
                    <a:pt x="579" y="282"/>
                  </a:lnTo>
                  <a:lnTo>
                    <a:pt x="581" y="284"/>
                  </a:lnTo>
                  <a:lnTo>
                    <a:pt x="584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7" y="282"/>
                  </a:lnTo>
                  <a:lnTo>
                    <a:pt x="588" y="282"/>
                  </a:lnTo>
                  <a:lnTo>
                    <a:pt x="590" y="282"/>
                  </a:lnTo>
                  <a:lnTo>
                    <a:pt x="591" y="282"/>
                  </a:lnTo>
                  <a:lnTo>
                    <a:pt x="590" y="281"/>
                  </a:lnTo>
                  <a:lnTo>
                    <a:pt x="588" y="278"/>
                  </a:lnTo>
                  <a:moveTo>
                    <a:pt x="488" y="278"/>
                  </a:moveTo>
                  <a:lnTo>
                    <a:pt x="488" y="279"/>
                  </a:lnTo>
                  <a:lnTo>
                    <a:pt x="489" y="279"/>
                  </a:lnTo>
                  <a:lnTo>
                    <a:pt x="489" y="281"/>
                  </a:lnTo>
                  <a:lnTo>
                    <a:pt x="491" y="282"/>
                  </a:lnTo>
                  <a:lnTo>
                    <a:pt x="492" y="284"/>
                  </a:lnTo>
                  <a:lnTo>
                    <a:pt x="494" y="281"/>
                  </a:lnTo>
                  <a:lnTo>
                    <a:pt x="495" y="279"/>
                  </a:lnTo>
                  <a:lnTo>
                    <a:pt x="495" y="278"/>
                  </a:lnTo>
                  <a:lnTo>
                    <a:pt x="494" y="278"/>
                  </a:lnTo>
                  <a:lnTo>
                    <a:pt x="494" y="276"/>
                  </a:lnTo>
                  <a:lnTo>
                    <a:pt x="494" y="275"/>
                  </a:lnTo>
                  <a:lnTo>
                    <a:pt x="492" y="273"/>
                  </a:lnTo>
                  <a:lnTo>
                    <a:pt x="494" y="273"/>
                  </a:lnTo>
                  <a:lnTo>
                    <a:pt x="492" y="272"/>
                  </a:lnTo>
                  <a:lnTo>
                    <a:pt x="491" y="272"/>
                  </a:lnTo>
                  <a:lnTo>
                    <a:pt x="491" y="270"/>
                  </a:lnTo>
                  <a:lnTo>
                    <a:pt x="491" y="269"/>
                  </a:lnTo>
                  <a:lnTo>
                    <a:pt x="489" y="270"/>
                  </a:lnTo>
                  <a:lnTo>
                    <a:pt x="488" y="270"/>
                  </a:lnTo>
                  <a:lnTo>
                    <a:pt x="488" y="272"/>
                  </a:lnTo>
                  <a:lnTo>
                    <a:pt x="488" y="273"/>
                  </a:lnTo>
                  <a:lnTo>
                    <a:pt x="486" y="273"/>
                  </a:lnTo>
                  <a:lnTo>
                    <a:pt x="485" y="273"/>
                  </a:lnTo>
                  <a:lnTo>
                    <a:pt x="486" y="278"/>
                  </a:lnTo>
                  <a:lnTo>
                    <a:pt x="488" y="278"/>
                  </a:lnTo>
                  <a:moveTo>
                    <a:pt x="568" y="245"/>
                  </a:moveTo>
                  <a:lnTo>
                    <a:pt x="569" y="245"/>
                  </a:lnTo>
                  <a:lnTo>
                    <a:pt x="569" y="244"/>
                  </a:lnTo>
                  <a:lnTo>
                    <a:pt x="568" y="245"/>
                  </a:lnTo>
                  <a:moveTo>
                    <a:pt x="560" y="232"/>
                  </a:moveTo>
                  <a:lnTo>
                    <a:pt x="563" y="233"/>
                  </a:lnTo>
                  <a:lnTo>
                    <a:pt x="563" y="235"/>
                  </a:lnTo>
                  <a:lnTo>
                    <a:pt x="562" y="236"/>
                  </a:lnTo>
                  <a:lnTo>
                    <a:pt x="562" y="238"/>
                  </a:lnTo>
                  <a:lnTo>
                    <a:pt x="562" y="239"/>
                  </a:lnTo>
                  <a:lnTo>
                    <a:pt x="560" y="241"/>
                  </a:lnTo>
                  <a:lnTo>
                    <a:pt x="560" y="242"/>
                  </a:lnTo>
                  <a:lnTo>
                    <a:pt x="562" y="242"/>
                  </a:lnTo>
                  <a:lnTo>
                    <a:pt x="563" y="241"/>
                  </a:lnTo>
                  <a:lnTo>
                    <a:pt x="565" y="239"/>
                  </a:lnTo>
                  <a:lnTo>
                    <a:pt x="565" y="238"/>
                  </a:lnTo>
                  <a:lnTo>
                    <a:pt x="565" y="236"/>
                  </a:lnTo>
                  <a:lnTo>
                    <a:pt x="565" y="236"/>
                  </a:lnTo>
                  <a:lnTo>
                    <a:pt x="565" y="235"/>
                  </a:lnTo>
                  <a:lnTo>
                    <a:pt x="566" y="235"/>
                  </a:lnTo>
                  <a:lnTo>
                    <a:pt x="566" y="236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6" y="242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2"/>
                  </a:lnTo>
                  <a:lnTo>
                    <a:pt x="569" y="242"/>
                  </a:lnTo>
                  <a:lnTo>
                    <a:pt x="569" y="244"/>
                  </a:lnTo>
                  <a:lnTo>
                    <a:pt x="570" y="244"/>
                  </a:lnTo>
                  <a:lnTo>
                    <a:pt x="572" y="244"/>
                  </a:lnTo>
                  <a:lnTo>
                    <a:pt x="572" y="245"/>
                  </a:lnTo>
                  <a:lnTo>
                    <a:pt x="570" y="245"/>
                  </a:lnTo>
                  <a:lnTo>
                    <a:pt x="570" y="247"/>
                  </a:lnTo>
                  <a:lnTo>
                    <a:pt x="570" y="248"/>
                  </a:lnTo>
                  <a:lnTo>
                    <a:pt x="568" y="248"/>
                  </a:lnTo>
                  <a:lnTo>
                    <a:pt x="566" y="250"/>
                  </a:lnTo>
                  <a:lnTo>
                    <a:pt x="569" y="250"/>
                  </a:lnTo>
                  <a:lnTo>
                    <a:pt x="570" y="250"/>
                  </a:lnTo>
                  <a:lnTo>
                    <a:pt x="572" y="250"/>
                  </a:lnTo>
                  <a:lnTo>
                    <a:pt x="570" y="251"/>
                  </a:lnTo>
                  <a:lnTo>
                    <a:pt x="570" y="253"/>
                  </a:lnTo>
                  <a:lnTo>
                    <a:pt x="570" y="254"/>
                  </a:lnTo>
                  <a:lnTo>
                    <a:pt x="569" y="254"/>
                  </a:lnTo>
                  <a:lnTo>
                    <a:pt x="566" y="254"/>
                  </a:lnTo>
                  <a:lnTo>
                    <a:pt x="565" y="253"/>
                  </a:lnTo>
                  <a:lnTo>
                    <a:pt x="563" y="251"/>
                  </a:lnTo>
                  <a:lnTo>
                    <a:pt x="562" y="251"/>
                  </a:lnTo>
                  <a:lnTo>
                    <a:pt x="562" y="253"/>
                  </a:lnTo>
                  <a:lnTo>
                    <a:pt x="560" y="253"/>
                  </a:lnTo>
                  <a:lnTo>
                    <a:pt x="560" y="254"/>
                  </a:lnTo>
                  <a:lnTo>
                    <a:pt x="560" y="257"/>
                  </a:lnTo>
                  <a:lnTo>
                    <a:pt x="562" y="258"/>
                  </a:lnTo>
                  <a:lnTo>
                    <a:pt x="562" y="260"/>
                  </a:lnTo>
                  <a:lnTo>
                    <a:pt x="563" y="260"/>
                  </a:lnTo>
                  <a:lnTo>
                    <a:pt x="563" y="261"/>
                  </a:lnTo>
                  <a:lnTo>
                    <a:pt x="565" y="263"/>
                  </a:lnTo>
                  <a:lnTo>
                    <a:pt x="565" y="263"/>
                  </a:lnTo>
                  <a:lnTo>
                    <a:pt x="568" y="263"/>
                  </a:lnTo>
                  <a:lnTo>
                    <a:pt x="568" y="263"/>
                  </a:lnTo>
                  <a:lnTo>
                    <a:pt x="569" y="261"/>
                  </a:lnTo>
                  <a:lnTo>
                    <a:pt x="570" y="261"/>
                  </a:lnTo>
                  <a:lnTo>
                    <a:pt x="572" y="261"/>
                  </a:lnTo>
                  <a:lnTo>
                    <a:pt x="572" y="260"/>
                  </a:lnTo>
                  <a:lnTo>
                    <a:pt x="573" y="260"/>
                  </a:lnTo>
                  <a:lnTo>
                    <a:pt x="576" y="258"/>
                  </a:lnTo>
                  <a:lnTo>
                    <a:pt x="576" y="260"/>
                  </a:lnTo>
                  <a:lnTo>
                    <a:pt x="576" y="261"/>
                  </a:lnTo>
                  <a:lnTo>
                    <a:pt x="576" y="263"/>
                  </a:lnTo>
                  <a:lnTo>
                    <a:pt x="578" y="263"/>
                  </a:lnTo>
                  <a:lnTo>
                    <a:pt x="581" y="263"/>
                  </a:lnTo>
                  <a:lnTo>
                    <a:pt x="584" y="263"/>
                  </a:lnTo>
                  <a:lnTo>
                    <a:pt x="587" y="263"/>
                  </a:lnTo>
                  <a:lnTo>
                    <a:pt x="588" y="264"/>
                  </a:lnTo>
                  <a:lnTo>
                    <a:pt x="590" y="264"/>
                  </a:lnTo>
                  <a:lnTo>
                    <a:pt x="590" y="266"/>
                  </a:lnTo>
                  <a:lnTo>
                    <a:pt x="590" y="267"/>
                  </a:lnTo>
                  <a:lnTo>
                    <a:pt x="591" y="269"/>
                  </a:lnTo>
                  <a:lnTo>
                    <a:pt x="591" y="270"/>
                  </a:lnTo>
                  <a:lnTo>
                    <a:pt x="591" y="272"/>
                  </a:lnTo>
                  <a:lnTo>
                    <a:pt x="591" y="273"/>
                  </a:lnTo>
                  <a:lnTo>
                    <a:pt x="593" y="275"/>
                  </a:lnTo>
                  <a:lnTo>
                    <a:pt x="593" y="276"/>
                  </a:lnTo>
                  <a:lnTo>
                    <a:pt x="593" y="278"/>
                  </a:lnTo>
                  <a:lnTo>
                    <a:pt x="594" y="278"/>
                  </a:lnTo>
                  <a:lnTo>
                    <a:pt x="596" y="279"/>
                  </a:lnTo>
                  <a:lnTo>
                    <a:pt x="597" y="279"/>
                  </a:lnTo>
                  <a:lnTo>
                    <a:pt x="599" y="281"/>
                  </a:lnTo>
                  <a:lnTo>
                    <a:pt x="599" y="279"/>
                  </a:lnTo>
                  <a:lnTo>
                    <a:pt x="600" y="279"/>
                  </a:lnTo>
                  <a:lnTo>
                    <a:pt x="600" y="278"/>
                  </a:lnTo>
                  <a:lnTo>
                    <a:pt x="603" y="278"/>
                  </a:lnTo>
                  <a:lnTo>
                    <a:pt x="603" y="276"/>
                  </a:lnTo>
                  <a:lnTo>
                    <a:pt x="604" y="276"/>
                  </a:lnTo>
                  <a:lnTo>
                    <a:pt x="603" y="275"/>
                  </a:lnTo>
                  <a:lnTo>
                    <a:pt x="603" y="273"/>
                  </a:lnTo>
                  <a:lnTo>
                    <a:pt x="604" y="273"/>
                  </a:lnTo>
                  <a:lnTo>
                    <a:pt x="604" y="272"/>
                  </a:lnTo>
                  <a:lnTo>
                    <a:pt x="604" y="270"/>
                  </a:lnTo>
                  <a:lnTo>
                    <a:pt x="604" y="269"/>
                  </a:lnTo>
                  <a:lnTo>
                    <a:pt x="603" y="269"/>
                  </a:lnTo>
                  <a:lnTo>
                    <a:pt x="601" y="264"/>
                  </a:lnTo>
                  <a:lnTo>
                    <a:pt x="600" y="264"/>
                  </a:lnTo>
                  <a:lnTo>
                    <a:pt x="600" y="263"/>
                  </a:lnTo>
                  <a:lnTo>
                    <a:pt x="600" y="263"/>
                  </a:lnTo>
                  <a:lnTo>
                    <a:pt x="600" y="263"/>
                  </a:lnTo>
                  <a:lnTo>
                    <a:pt x="600" y="261"/>
                  </a:lnTo>
                  <a:lnTo>
                    <a:pt x="600" y="260"/>
                  </a:lnTo>
                  <a:lnTo>
                    <a:pt x="600" y="258"/>
                  </a:lnTo>
                  <a:lnTo>
                    <a:pt x="600" y="257"/>
                  </a:lnTo>
                  <a:lnTo>
                    <a:pt x="599" y="257"/>
                  </a:lnTo>
                  <a:lnTo>
                    <a:pt x="599" y="256"/>
                  </a:lnTo>
                  <a:lnTo>
                    <a:pt x="600" y="256"/>
                  </a:lnTo>
                  <a:lnTo>
                    <a:pt x="600" y="254"/>
                  </a:lnTo>
                  <a:lnTo>
                    <a:pt x="600" y="254"/>
                  </a:lnTo>
                  <a:lnTo>
                    <a:pt x="600" y="253"/>
                  </a:lnTo>
                  <a:lnTo>
                    <a:pt x="600" y="251"/>
                  </a:lnTo>
                  <a:lnTo>
                    <a:pt x="600" y="250"/>
                  </a:lnTo>
                  <a:lnTo>
                    <a:pt x="600" y="250"/>
                  </a:lnTo>
                  <a:lnTo>
                    <a:pt x="599" y="250"/>
                  </a:lnTo>
                  <a:lnTo>
                    <a:pt x="597" y="250"/>
                  </a:lnTo>
                  <a:lnTo>
                    <a:pt x="597" y="248"/>
                  </a:lnTo>
                  <a:lnTo>
                    <a:pt x="599" y="248"/>
                  </a:lnTo>
                  <a:lnTo>
                    <a:pt x="599" y="247"/>
                  </a:lnTo>
                  <a:lnTo>
                    <a:pt x="599" y="245"/>
                  </a:lnTo>
                  <a:lnTo>
                    <a:pt x="596" y="244"/>
                  </a:lnTo>
                  <a:lnTo>
                    <a:pt x="596" y="242"/>
                  </a:lnTo>
                  <a:lnTo>
                    <a:pt x="594" y="241"/>
                  </a:lnTo>
                  <a:lnTo>
                    <a:pt x="594" y="242"/>
                  </a:lnTo>
                  <a:lnTo>
                    <a:pt x="593" y="242"/>
                  </a:lnTo>
                  <a:lnTo>
                    <a:pt x="591" y="242"/>
                  </a:lnTo>
                  <a:lnTo>
                    <a:pt x="591" y="244"/>
                  </a:lnTo>
                  <a:lnTo>
                    <a:pt x="590" y="244"/>
                  </a:lnTo>
                  <a:lnTo>
                    <a:pt x="590" y="242"/>
                  </a:lnTo>
                  <a:lnTo>
                    <a:pt x="588" y="242"/>
                  </a:lnTo>
                  <a:lnTo>
                    <a:pt x="588" y="241"/>
                  </a:lnTo>
                  <a:lnTo>
                    <a:pt x="590" y="239"/>
                  </a:lnTo>
                  <a:lnTo>
                    <a:pt x="590" y="238"/>
                  </a:lnTo>
                  <a:lnTo>
                    <a:pt x="590" y="236"/>
                  </a:lnTo>
                  <a:lnTo>
                    <a:pt x="590" y="235"/>
                  </a:lnTo>
                  <a:lnTo>
                    <a:pt x="588" y="235"/>
                  </a:lnTo>
                  <a:lnTo>
                    <a:pt x="587" y="235"/>
                  </a:lnTo>
                  <a:lnTo>
                    <a:pt x="585" y="232"/>
                  </a:lnTo>
                  <a:lnTo>
                    <a:pt x="582" y="230"/>
                  </a:lnTo>
                  <a:lnTo>
                    <a:pt x="581" y="233"/>
                  </a:lnTo>
                  <a:lnTo>
                    <a:pt x="579" y="233"/>
                  </a:lnTo>
                  <a:lnTo>
                    <a:pt x="579" y="235"/>
                  </a:lnTo>
                  <a:lnTo>
                    <a:pt x="579" y="236"/>
                  </a:lnTo>
                  <a:lnTo>
                    <a:pt x="579" y="238"/>
                  </a:lnTo>
                  <a:lnTo>
                    <a:pt x="578" y="239"/>
                  </a:lnTo>
                  <a:lnTo>
                    <a:pt x="578" y="238"/>
                  </a:lnTo>
                  <a:lnTo>
                    <a:pt x="578" y="236"/>
                  </a:lnTo>
                  <a:lnTo>
                    <a:pt x="576" y="236"/>
                  </a:lnTo>
                  <a:lnTo>
                    <a:pt x="576" y="235"/>
                  </a:lnTo>
                  <a:lnTo>
                    <a:pt x="578" y="233"/>
                  </a:lnTo>
                  <a:lnTo>
                    <a:pt x="578" y="232"/>
                  </a:lnTo>
                  <a:lnTo>
                    <a:pt x="578" y="230"/>
                  </a:lnTo>
                  <a:lnTo>
                    <a:pt x="576" y="230"/>
                  </a:lnTo>
                  <a:lnTo>
                    <a:pt x="576" y="229"/>
                  </a:lnTo>
                  <a:lnTo>
                    <a:pt x="576" y="227"/>
                  </a:lnTo>
                  <a:lnTo>
                    <a:pt x="575" y="227"/>
                  </a:lnTo>
                  <a:lnTo>
                    <a:pt x="575" y="227"/>
                  </a:lnTo>
                  <a:lnTo>
                    <a:pt x="575" y="226"/>
                  </a:lnTo>
                  <a:lnTo>
                    <a:pt x="573" y="225"/>
                  </a:lnTo>
                  <a:lnTo>
                    <a:pt x="572" y="223"/>
                  </a:lnTo>
                  <a:lnTo>
                    <a:pt x="569" y="222"/>
                  </a:lnTo>
                  <a:lnTo>
                    <a:pt x="565" y="222"/>
                  </a:lnTo>
                  <a:lnTo>
                    <a:pt x="563" y="223"/>
                  </a:lnTo>
                  <a:lnTo>
                    <a:pt x="559" y="223"/>
                  </a:lnTo>
                  <a:lnTo>
                    <a:pt x="557" y="222"/>
                  </a:lnTo>
                  <a:lnTo>
                    <a:pt x="557" y="223"/>
                  </a:lnTo>
                  <a:lnTo>
                    <a:pt x="557" y="225"/>
                  </a:lnTo>
                  <a:lnTo>
                    <a:pt x="556" y="226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6" y="229"/>
                  </a:lnTo>
                  <a:lnTo>
                    <a:pt x="556" y="230"/>
                  </a:lnTo>
                  <a:lnTo>
                    <a:pt x="556" y="232"/>
                  </a:lnTo>
                  <a:lnTo>
                    <a:pt x="556" y="233"/>
                  </a:lnTo>
                  <a:lnTo>
                    <a:pt x="557" y="233"/>
                  </a:lnTo>
                  <a:lnTo>
                    <a:pt x="560" y="232"/>
                  </a:lnTo>
                  <a:moveTo>
                    <a:pt x="612" y="258"/>
                  </a:moveTo>
                  <a:lnTo>
                    <a:pt x="612" y="260"/>
                  </a:lnTo>
                  <a:lnTo>
                    <a:pt x="612" y="261"/>
                  </a:lnTo>
                  <a:lnTo>
                    <a:pt x="612" y="263"/>
                  </a:lnTo>
                  <a:lnTo>
                    <a:pt x="613" y="263"/>
                  </a:lnTo>
                  <a:lnTo>
                    <a:pt x="613" y="263"/>
                  </a:lnTo>
                  <a:lnTo>
                    <a:pt x="615" y="264"/>
                  </a:lnTo>
                  <a:lnTo>
                    <a:pt x="616" y="264"/>
                  </a:lnTo>
                  <a:lnTo>
                    <a:pt x="618" y="264"/>
                  </a:lnTo>
                  <a:lnTo>
                    <a:pt x="618" y="266"/>
                  </a:lnTo>
                  <a:lnTo>
                    <a:pt x="619" y="266"/>
                  </a:lnTo>
                  <a:lnTo>
                    <a:pt x="621" y="266"/>
                  </a:lnTo>
                  <a:lnTo>
                    <a:pt x="621" y="267"/>
                  </a:lnTo>
                  <a:lnTo>
                    <a:pt x="621" y="269"/>
                  </a:lnTo>
                  <a:lnTo>
                    <a:pt x="618" y="269"/>
                  </a:lnTo>
                  <a:lnTo>
                    <a:pt x="615" y="269"/>
                  </a:lnTo>
                  <a:lnTo>
                    <a:pt x="615" y="270"/>
                  </a:lnTo>
                  <a:lnTo>
                    <a:pt x="613" y="270"/>
                  </a:lnTo>
                  <a:lnTo>
                    <a:pt x="613" y="272"/>
                  </a:lnTo>
                  <a:lnTo>
                    <a:pt x="615" y="272"/>
                  </a:lnTo>
                  <a:lnTo>
                    <a:pt x="616" y="272"/>
                  </a:lnTo>
                  <a:lnTo>
                    <a:pt x="616" y="273"/>
                  </a:lnTo>
                  <a:lnTo>
                    <a:pt x="619" y="275"/>
                  </a:lnTo>
                  <a:lnTo>
                    <a:pt x="619" y="276"/>
                  </a:lnTo>
                  <a:lnTo>
                    <a:pt x="619" y="278"/>
                  </a:lnTo>
                  <a:lnTo>
                    <a:pt x="619" y="279"/>
                  </a:lnTo>
                  <a:lnTo>
                    <a:pt x="621" y="279"/>
                  </a:lnTo>
                  <a:lnTo>
                    <a:pt x="622" y="278"/>
                  </a:lnTo>
                  <a:lnTo>
                    <a:pt x="622" y="276"/>
                  </a:lnTo>
                  <a:lnTo>
                    <a:pt x="624" y="276"/>
                  </a:lnTo>
                  <a:lnTo>
                    <a:pt x="622" y="278"/>
                  </a:lnTo>
                  <a:lnTo>
                    <a:pt x="624" y="278"/>
                  </a:lnTo>
                  <a:lnTo>
                    <a:pt x="625" y="278"/>
                  </a:lnTo>
                  <a:lnTo>
                    <a:pt x="627" y="276"/>
                  </a:lnTo>
                  <a:lnTo>
                    <a:pt x="630" y="276"/>
                  </a:lnTo>
                  <a:lnTo>
                    <a:pt x="630" y="275"/>
                  </a:lnTo>
                  <a:lnTo>
                    <a:pt x="631" y="275"/>
                  </a:lnTo>
                  <a:lnTo>
                    <a:pt x="633" y="273"/>
                  </a:lnTo>
                  <a:lnTo>
                    <a:pt x="634" y="273"/>
                  </a:lnTo>
                  <a:lnTo>
                    <a:pt x="635" y="273"/>
                  </a:lnTo>
                  <a:lnTo>
                    <a:pt x="635" y="272"/>
                  </a:lnTo>
                  <a:lnTo>
                    <a:pt x="635" y="270"/>
                  </a:lnTo>
                  <a:lnTo>
                    <a:pt x="635" y="269"/>
                  </a:lnTo>
                  <a:lnTo>
                    <a:pt x="635" y="267"/>
                  </a:lnTo>
                  <a:lnTo>
                    <a:pt x="634" y="266"/>
                  </a:lnTo>
                  <a:lnTo>
                    <a:pt x="634" y="264"/>
                  </a:lnTo>
                  <a:lnTo>
                    <a:pt x="633" y="264"/>
                  </a:lnTo>
                  <a:lnTo>
                    <a:pt x="633" y="263"/>
                  </a:lnTo>
                  <a:lnTo>
                    <a:pt x="635" y="261"/>
                  </a:lnTo>
                  <a:lnTo>
                    <a:pt x="635" y="260"/>
                  </a:lnTo>
                  <a:lnTo>
                    <a:pt x="635" y="258"/>
                  </a:lnTo>
                  <a:lnTo>
                    <a:pt x="635" y="258"/>
                  </a:lnTo>
                  <a:lnTo>
                    <a:pt x="634" y="257"/>
                  </a:lnTo>
                  <a:lnTo>
                    <a:pt x="633" y="256"/>
                  </a:lnTo>
                  <a:lnTo>
                    <a:pt x="631" y="254"/>
                  </a:lnTo>
                  <a:lnTo>
                    <a:pt x="630" y="254"/>
                  </a:lnTo>
                  <a:lnTo>
                    <a:pt x="628" y="256"/>
                  </a:lnTo>
                  <a:lnTo>
                    <a:pt x="625" y="253"/>
                  </a:lnTo>
                  <a:lnTo>
                    <a:pt x="625" y="251"/>
                  </a:lnTo>
                  <a:lnTo>
                    <a:pt x="627" y="251"/>
                  </a:lnTo>
                  <a:lnTo>
                    <a:pt x="627" y="250"/>
                  </a:lnTo>
                  <a:lnTo>
                    <a:pt x="625" y="250"/>
                  </a:lnTo>
                  <a:lnTo>
                    <a:pt x="624" y="247"/>
                  </a:lnTo>
                  <a:lnTo>
                    <a:pt x="622" y="247"/>
                  </a:lnTo>
                  <a:lnTo>
                    <a:pt x="621" y="247"/>
                  </a:lnTo>
                  <a:lnTo>
                    <a:pt x="619" y="245"/>
                  </a:lnTo>
                  <a:lnTo>
                    <a:pt x="616" y="244"/>
                  </a:lnTo>
                  <a:lnTo>
                    <a:pt x="616" y="242"/>
                  </a:lnTo>
                  <a:lnTo>
                    <a:pt x="613" y="242"/>
                  </a:lnTo>
                  <a:lnTo>
                    <a:pt x="610" y="242"/>
                  </a:lnTo>
                  <a:lnTo>
                    <a:pt x="609" y="244"/>
                  </a:lnTo>
                  <a:lnTo>
                    <a:pt x="609" y="245"/>
                  </a:lnTo>
                  <a:lnTo>
                    <a:pt x="609" y="247"/>
                  </a:lnTo>
                  <a:lnTo>
                    <a:pt x="609" y="248"/>
                  </a:lnTo>
                  <a:lnTo>
                    <a:pt x="610" y="250"/>
                  </a:lnTo>
                  <a:lnTo>
                    <a:pt x="610" y="251"/>
                  </a:lnTo>
                  <a:lnTo>
                    <a:pt x="612" y="251"/>
                  </a:lnTo>
                  <a:lnTo>
                    <a:pt x="612" y="253"/>
                  </a:lnTo>
                  <a:lnTo>
                    <a:pt x="609" y="253"/>
                  </a:lnTo>
                  <a:lnTo>
                    <a:pt x="609" y="254"/>
                  </a:lnTo>
                  <a:lnTo>
                    <a:pt x="609" y="256"/>
                  </a:lnTo>
                  <a:lnTo>
                    <a:pt x="609" y="257"/>
                  </a:lnTo>
                  <a:lnTo>
                    <a:pt x="610" y="258"/>
                  </a:lnTo>
                  <a:lnTo>
                    <a:pt x="612" y="258"/>
                  </a:lnTo>
                  <a:moveTo>
                    <a:pt x="1197" y="278"/>
                  </a:moveTo>
                  <a:lnTo>
                    <a:pt x="1200" y="279"/>
                  </a:lnTo>
                  <a:lnTo>
                    <a:pt x="1200" y="278"/>
                  </a:lnTo>
                  <a:lnTo>
                    <a:pt x="1200" y="276"/>
                  </a:lnTo>
                  <a:lnTo>
                    <a:pt x="1197" y="276"/>
                  </a:lnTo>
                  <a:lnTo>
                    <a:pt x="1195" y="275"/>
                  </a:lnTo>
                  <a:lnTo>
                    <a:pt x="1195" y="273"/>
                  </a:lnTo>
                  <a:lnTo>
                    <a:pt x="1194" y="273"/>
                  </a:lnTo>
                  <a:lnTo>
                    <a:pt x="1192" y="273"/>
                  </a:lnTo>
                  <a:lnTo>
                    <a:pt x="1191" y="273"/>
                  </a:lnTo>
                  <a:lnTo>
                    <a:pt x="1191" y="275"/>
                  </a:lnTo>
                  <a:lnTo>
                    <a:pt x="1194" y="276"/>
                  </a:lnTo>
                  <a:lnTo>
                    <a:pt x="1197" y="278"/>
                  </a:lnTo>
                  <a:moveTo>
                    <a:pt x="2090" y="245"/>
                  </a:moveTo>
                  <a:lnTo>
                    <a:pt x="2090" y="247"/>
                  </a:lnTo>
                  <a:lnTo>
                    <a:pt x="2090" y="248"/>
                  </a:lnTo>
                  <a:lnTo>
                    <a:pt x="2090" y="250"/>
                  </a:lnTo>
                  <a:lnTo>
                    <a:pt x="2090" y="251"/>
                  </a:lnTo>
                  <a:lnTo>
                    <a:pt x="2090" y="253"/>
                  </a:lnTo>
                  <a:lnTo>
                    <a:pt x="2090" y="254"/>
                  </a:lnTo>
                  <a:lnTo>
                    <a:pt x="2090" y="256"/>
                  </a:lnTo>
                  <a:lnTo>
                    <a:pt x="2090" y="257"/>
                  </a:lnTo>
                  <a:lnTo>
                    <a:pt x="2089" y="257"/>
                  </a:lnTo>
                  <a:lnTo>
                    <a:pt x="2089" y="258"/>
                  </a:lnTo>
                  <a:lnTo>
                    <a:pt x="2089" y="260"/>
                  </a:lnTo>
                  <a:lnTo>
                    <a:pt x="2090" y="260"/>
                  </a:lnTo>
                  <a:lnTo>
                    <a:pt x="2090" y="261"/>
                  </a:lnTo>
                  <a:lnTo>
                    <a:pt x="2089" y="261"/>
                  </a:lnTo>
                  <a:lnTo>
                    <a:pt x="2087" y="263"/>
                  </a:lnTo>
                  <a:lnTo>
                    <a:pt x="2086" y="264"/>
                  </a:lnTo>
                  <a:lnTo>
                    <a:pt x="2086" y="266"/>
                  </a:lnTo>
                  <a:lnTo>
                    <a:pt x="2086" y="267"/>
                  </a:lnTo>
                  <a:lnTo>
                    <a:pt x="2086" y="269"/>
                  </a:lnTo>
                  <a:lnTo>
                    <a:pt x="2084" y="269"/>
                  </a:lnTo>
                  <a:lnTo>
                    <a:pt x="2084" y="270"/>
                  </a:lnTo>
                  <a:lnTo>
                    <a:pt x="2084" y="272"/>
                  </a:lnTo>
                  <a:lnTo>
                    <a:pt x="2084" y="273"/>
                  </a:lnTo>
                  <a:lnTo>
                    <a:pt x="2086" y="273"/>
                  </a:lnTo>
                  <a:lnTo>
                    <a:pt x="2086" y="275"/>
                  </a:lnTo>
                  <a:lnTo>
                    <a:pt x="2087" y="273"/>
                  </a:lnTo>
                  <a:lnTo>
                    <a:pt x="2089" y="273"/>
                  </a:lnTo>
                  <a:lnTo>
                    <a:pt x="2090" y="273"/>
                  </a:lnTo>
                  <a:lnTo>
                    <a:pt x="2090" y="272"/>
                  </a:lnTo>
                  <a:lnTo>
                    <a:pt x="2092" y="270"/>
                  </a:lnTo>
                  <a:lnTo>
                    <a:pt x="2096" y="267"/>
                  </a:lnTo>
                  <a:lnTo>
                    <a:pt x="2096" y="266"/>
                  </a:lnTo>
                  <a:lnTo>
                    <a:pt x="2097" y="264"/>
                  </a:lnTo>
                  <a:lnTo>
                    <a:pt x="2100" y="264"/>
                  </a:lnTo>
                  <a:lnTo>
                    <a:pt x="2103" y="264"/>
                  </a:lnTo>
                  <a:lnTo>
                    <a:pt x="2105" y="264"/>
                  </a:lnTo>
                  <a:lnTo>
                    <a:pt x="2108" y="263"/>
                  </a:lnTo>
                  <a:lnTo>
                    <a:pt x="2108" y="264"/>
                  </a:lnTo>
                  <a:lnTo>
                    <a:pt x="2108" y="266"/>
                  </a:lnTo>
                  <a:lnTo>
                    <a:pt x="2109" y="264"/>
                  </a:lnTo>
                  <a:lnTo>
                    <a:pt x="2111" y="263"/>
                  </a:lnTo>
                  <a:lnTo>
                    <a:pt x="2112" y="263"/>
                  </a:lnTo>
                  <a:lnTo>
                    <a:pt x="2114" y="263"/>
                  </a:lnTo>
                  <a:lnTo>
                    <a:pt x="2117" y="263"/>
                  </a:lnTo>
                  <a:lnTo>
                    <a:pt x="2118" y="263"/>
                  </a:lnTo>
                  <a:lnTo>
                    <a:pt x="2120" y="261"/>
                  </a:lnTo>
                  <a:lnTo>
                    <a:pt x="2121" y="261"/>
                  </a:lnTo>
                  <a:lnTo>
                    <a:pt x="2121" y="260"/>
                  </a:lnTo>
                  <a:lnTo>
                    <a:pt x="2123" y="260"/>
                  </a:lnTo>
                  <a:lnTo>
                    <a:pt x="2124" y="260"/>
                  </a:lnTo>
                  <a:lnTo>
                    <a:pt x="2124" y="261"/>
                  </a:lnTo>
                  <a:lnTo>
                    <a:pt x="2126" y="258"/>
                  </a:lnTo>
                  <a:lnTo>
                    <a:pt x="2127" y="256"/>
                  </a:lnTo>
                  <a:lnTo>
                    <a:pt x="2127" y="254"/>
                  </a:lnTo>
                  <a:lnTo>
                    <a:pt x="2128" y="253"/>
                  </a:lnTo>
                  <a:lnTo>
                    <a:pt x="2128" y="251"/>
                  </a:lnTo>
                  <a:lnTo>
                    <a:pt x="2127" y="251"/>
                  </a:lnTo>
                  <a:lnTo>
                    <a:pt x="2127" y="250"/>
                  </a:lnTo>
                  <a:lnTo>
                    <a:pt x="2127" y="248"/>
                  </a:lnTo>
                  <a:lnTo>
                    <a:pt x="2127" y="247"/>
                  </a:lnTo>
                  <a:lnTo>
                    <a:pt x="2127" y="245"/>
                  </a:lnTo>
                  <a:lnTo>
                    <a:pt x="2127" y="242"/>
                  </a:lnTo>
                  <a:lnTo>
                    <a:pt x="2126" y="241"/>
                  </a:lnTo>
                  <a:lnTo>
                    <a:pt x="2126" y="241"/>
                  </a:lnTo>
                  <a:lnTo>
                    <a:pt x="2124" y="241"/>
                  </a:lnTo>
                  <a:lnTo>
                    <a:pt x="2123" y="241"/>
                  </a:lnTo>
                  <a:lnTo>
                    <a:pt x="2123" y="239"/>
                  </a:lnTo>
                  <a:lnTo>
                    <a:pt x="2123" y="238"/>
                  </a:lnTo>
                  <a:lnTo>
                    <a:pt x="2123" y="236"/>
                  </a:lnTo>
                  <a:lnTo>
                    <a:pt x="2121" y="235"/>
                  </a:lnTo>
                  <a:lnTo>
                    <a:pt x="2120" y="235"/>
                  </a:lnTo>
                  <a:lnTo>
                    <a:pt x="2120" y="233"/>
                  </a:lnTo>
                  <a:lnTo>
                    <a:pt x="2118" y="232"/>
                  </a:lnTo>
                  <a:lnTo>
                    <a:pt x="2118" y="230"/>
                  </a:lnTo>
                  <a:lnTo>
                    <a:pt x="2118" y="229"/>
                  </a:lnTo>
                  <a:lnTo>
                    <a:pt x="2117" y="229"/>
                  </a:lnTo>
                  <a:lnTo>
                    <a:pt x="2115" y="229"/>
                  </a:lnTo>
                  <a:lnTo>
                    <a:pt x="2115" y="230"/>
                  </a:lnTo>
                  <a:lnTo>
                    <a:pt x="2114" y="230"/>
                  </a:lnTo>
                  <a:lnTo>
                    <a:pt x="2114" y="232"/>
                  </a:lnTo>
                  <a:lnTo>
                    <a:pt x="2112" y="232"/>
                  </a:lnTo>
                  <a:lnTo>
                    <a:pt x="2111" y="232"/>
                  </a:lnTo>
                  <a:lnTo>
                    <a:pt x="2109" y="233"/>
                  </a:lnTo>
                  <a:lnTo>
                    <a:pt x="2109" y="235"/>
                  </a:lnTo>
                  <a:lnTo>
                    <a:pt x="2109" y="236"/>
                  </a:lnTo>
                  <a:lnTo>
                    <a:pt x="2109" y="238"/>
                  </a:lnTo>
                  <a:lnTo>
                    <a:pt x="2108" y="238"/>
                  </a:lnTo>
                  <a:lnTo>
                    <a:pt x="2108" y="239"/>
                  </a:lnTo>
                  <a:lnTo>
                    <a:pt x="2108" y="241"/>
                  </a:lnTo>
                  <a:lnTo>
                    <a:pt x="2106" y="241"/>
                  </a:lnTo>
                  <a:lnTo>
                    <a:pt x="2106" y="239"/>
                  </a:lnTo>
                  <a:lnTo>
                    <a:pt x="2108" y="236"/>
                  </a:lnTo>
                  <a:lnTo>
                    <a:pt x="2108" y="235"/>
                  </a:lnTo>
                  <a:lnTo>
                    <a:pt x="2108" y="233"/>
                  </a:lnTo>
                  <a:lnTo>
                    <a:pt x="2109" y="233"/>
                  </a:lnTo>
                  <a:lnTo>
                    <a:pt x="2109" y="232"/>
                  </a:lnTo>
                  <a:lnTo>
                    <a:pt x="2108" y="232"/>
                  </a:lnTo>
                  <a:lnTo>
                    <a:pt x="2109" y="230"/>
                  </a:lnTo>
                  <a:lnTo>
                    <a:pt x="2109" y="229"/>
                  </a:lnTo>
                  <a:lnTo>
                    <a:pt x="2109" y="227"/>
                  </a:lnTo>
                  <a:lnTo>
                    <a:pt x="2109" y="227"/>
                  </a:lnTo>
                  <a:lnTo>
                    <a:pt x="2111" y="225"/>
                  </a:lnTo>
                  <a:lnTo>
                    <a:pt x="2112" y="225"/>
                  </a:lnTo>
                  <a:lnTo>
                    <a:pt x="2112" y="223"/>
                  </a:lnTo>
                  <a:lnTo>
                    <a:pt x="2111" y="222"/>
                  </a:lnTo>
                  <a:lnTo>
                    <a:pt x="2111" y="220"/>
                  </a:lnTo>
                  <a:lnTo>
                    <a:pt x="2109" y="220"/>
                  </a:lnTo>
                  <a:lnTo>
                    <a:pt x="2108" y="219"/>
                  </a:lnTo>
                  <a:lnTo>
                    <a:pt x="2106" y="219"/>
                  </a:lnTo>
                  <a:lnTo>
                    <a:pt x="2105" y="219"/>
                  </a:lnTo>
                  <a:lnTo>
                    <a:pt x="2105" y="220"/>
                  </a:lnTo>
                  <a:lnTo>
                    <a:pt x="2105" y="222"/>
                  </a:lnTo>
                  <a:lnTo>
                    <a:pt x="2105" y="223"/>
                  </a:lnTo>
                  <a:lnTo>
                    <a:pt x="2105" y="225"/>
                  </a:lnTo>
                  <a:lnTo>
                    <a:pt x="2105" y="226"/>
                  </a:lnTo>
                  <a:lnTo>
                    <a:pt x="2103" y="226"/>
                  </a:lnTo>
                  <a:lnTo>
                    <a:pt x="2103" y="225"/>
                  </a:lnTo>
                  <a:lnTo>
                    <a:pt x="2103" y="223"/>
                  </a:lnTo>
                  <a:lnTo>
                    <a:pt x="2102" y="223"/>
                  </a:lnTo>
                  <a:lnTo>
                    <a:pt x="2102" y="222"/>
                  </a:lnTo>
                  <a:lnTo>
                    <a:pt x="2102" y="220"/>
                  </a:lnTo>
                  <a:lnTo>
                    <a:pt x="2100" y="222"/>
                  </a:lnTo>
                  <a:lnTo>
                    <a:pt x="2099" y="222"/>
                  </a:lnTo>
                  <a:lnTo>
                    <a:pt x="2099" y="223"/>
                  </a:lnTo>
                  <a:lnTo>
                    <a:pt x="2100" y="225"/>
                  </a:lnTo>
                  <a:lnTo>
                    <a:pt x="2099" y="225"/>
                  </a:lnTo>
                  <a:lnTo>
                    <a:pt x="2100" y="226"/>
                  </a:lnTo>
                  <a:lnTo>
                    <a:pt x="2099" y="226"/>
                  </a:lnTo>
                  <a:lnTo>
                    <a:pt x="2097" y="226"/>
                  </a:lnTo>
                  <a:lnTo>
                    <a:pt x="2097" y="227"/>
                  </a:lnTo>
                  <a:lnTo>
                    <a:pt x="2096" y="227"/>
                  </a:lnTo>
                  <a:lnTo>
                    <a:pt x="2096" y="229"/>
                  </a:lnTo>
                  <a:lnTo>
                    <a:pt x="2096" y="230"/>
                  </a:lnTo>
                  <a:lnTo>
                    <a:pt x="2096" y="232"/>
                  </a:lnTo>
                  <a:lnTo>
                    <a:pt x="2097" y="233"/>
                  </a:lnTo>
                  <a:lnTo>
                    <a:pt x="2099" y="235"/>
                  </a:lnTo>
                  <a:lnTo>
                    <a:pt x="2097" y="235"/>
                  </a:lnTo>
                  <a:lnTo>
                    <a:pt x="2096" y="233"/>
                  </a:lnTo>
                  <a:lnTo>
                    <a:pt x="2094" y="235"/>
                  </a:lnTo>
                  <a:lnTo>
                    <a:pt x="2094" y="236"/>
                  </a:lnTo>
                  <a:lnTo>
                    <a:pt x="2094" y="238"/>
                  </a:lnTo>
                  <a:lnTo>
                    <a:pt x="2093" y="239"/>
                  </a:lnTo>
                  <a:lnTo>
                    <a:pt x="2093" y="241"/>
                  </a:lnTo>
                  <a:lnTo>
                    <a:pt x="2094" y="241"/>
                  </a:lnTo>
                  <a:lnTo>
                    <a:pt x="2094" y="242"/>
                  </a:lnTo>
                  <a:lnTo>
                    <a:pt x="2094" y="244"/>
                  </a:lnTo>
                  <a:lnTo>
                    <a:pt x="2093" y="244"/>
                  </a:lnTo>
                  <a:lnTo>
                    <a:pt x="2093" y="242"/>
                  </a:lnTo>
                  <a:lnTo>
                    <a:pt x="2092" y="242"/>
                  </a:lnTo>
                  <a:lnTo>
                    <a:pt x="2090" y="244"/>
                  </a:lnTo>
                  <a:lnTo>
                    <a:pt x="2090" y="245"/>
                  </a:lnTo>
                  <a:moveTo>
                    <a:pt x="1203" y="270"/>
                  </a:moveTo>
                  <a:lnTo>
                    <a:pt x="1203" y="269"/>
                  </a:lnTo>
                  <a:lnTo>
                    <a:pt x="1203" y="267"/>
                  </a:lnTo>
                  <a:lnTo>
                    <a:pt x="1201" y="267"/>
                  </a:lnTo>
                  <a:lnTo>
                    <a:pt x="1200" y="267"/>
                  </a:lnTo>
                  <a:lnTo>
                    <a:pt x="1200" y="269"/>
                  </a:lnTo>
                  <a:lnTo>
                    <a:pt x="1201" y="269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201" y="273"/>
                  </a:lnTo>
                  <a:lnTo>
                    <a:pt x="1200" y="273"/>
                  </a:lnTo>
                  <a:lnTo>
                    <a:pt x="1200" y="275"/>
                  </a:lnTo>
                  <a:lnTo>
                    <a:pt x="1201" y="275"/>
                  </a:lnTo>
                  <a:lnTo>
                    <a:pt x="1203" y="270"/>
                  </a:lnTo>
                  <a:moveTo>
                    <a:pt x="2136" y="267"/>
                  </a:moveTo>
                  <a:lnTo>
                    <a:pt x="2139" y="269"/>
                  </a:lnTo>
                  <a:lnTo>
                    <a:pt x="2142" y="269"/>
                  </a:lnTo>
                  <a:lnTo>
                    <a:pt x="2143" y="269"/>
                  </a:lnTo>
                  <a:lnTo>
                    <a:pt x="2143" y="270"/>
                  </a:lnTo>
                  <a:lnTo>
                    <a:pt x="2145" y="270"/>
                  </a:lnTo>
                  <a:lnTo>
                    <a:pt x="2145" y="269"/>
                  </a:lnTo>
                  <a:lnTo>
                    <a:pt x="2146" y="267"/>
                  </a:lnTo>
                  <a:lnTo>
                    <a:pt x="2146" y="266"/>
                  </a:lnTo>
                  <a:lnTo>
                    <a:pt x="2145" y="266"/>
                  </a:lnTo>
                  <a:lnTo>
                    <a:pt x="2145" y="264"/>
                  </a:lnTo>
                  <a:lnTo>
                    <a:pt x="2143" y="264"/>
                  </a:lnTo>
                  <a:lnTo>
                    <a:pt x="2143" y="266"/>
                  </a:lnTo>
                  <a:lnTo>
                    <a:pt x="2142" y="266"/>
                  </a:lnTo>
                  <a:lnTo>
                    <a:pt x="2140" y="266"/>
                  </a:lnTo>
                  <a:lnTo>
                    <a:pt x="2136" y="266"/>
                  </a:lnTo>
                  <a:lnTo>
                    <a:pt x="2136" y="267"/>
                  </a:lnTo>
                  <a:moveTo>
                    <a:pt x="1498" y="263"/>
                  </a:moveTo>
                  <a:lnTo>
                    <a:pt x="1499" y="264"/>
                  </a:lnTo>
                  <a:lnTo>
                    <a:pt x="1502" y="264"/>
                  </a:lnTo>
                  <a:lnTo>
                    <a:pt x="1505" y="263"/>
                  </a:lnTo>
                  <a:lnTo>
                    <a:pt x="1510" y="263"/>
                  </a:lnTo>
                  <a:lnTo>
                    <a:pt x="1508" y="263"/>
                  </a:lnTo>
                  <a:lnTo>
                    <a:pt x="1508" y="261"/>
                  </a:lnTo>
                  <a:lnTo>
                    <a:pt x="1508" y="260"/>
                  </a:lnTo>
                  <a:lnTo>
                    <a:pt x="1508" y="258"/>
                  </a:lnTo>
                  <a:lnTo>
                    <a:pt x="1508" y="257"/>
                  </a:lnTo>
                  <a:lnTo>
                    <a:pt x="1508" y="256"/>
                  </a:lnTo>
                  <a:lnTo>
                    <a:pt x="1508" y="254"/>
                  </a:lnTo>
                  <a:lnTo>
                    <a:pt x="1508" y="251"/>
                  </a:lnTo>
                  <a:lnTo>
                    <a:pt x="1507" y="251"/>
                  </a:lnTo>
                  <a:lnTo>
                    <a:pt x="1507" y="253"/>
                  </a:lnTo>
                  <a:lnTo>
                    <a:pt x="1505" y="251"/>
                  </a:lnTo>
                  <a:lnTo>
                    <a:pt x="1504" y="251"/>
                  </a:lnTo>
                  <a:lnTo>
                    <a:pt x="1502" y="253"/>
                  </a:lnTo>
                  <a:lnTo>
                    <a:pt x="1502" y="251"/>
                  </a:lnTo>
                  <a:lnTo>
                    <a:pt x="1502" y="250"/>
                  </a:lnTo>
                  <a:lnTo>
                    <a:pt x="1501" y="250"/>
                  </a:lnTo>
                  <a:lnTo>
                    <a:pt x="1499" y="251"/>
                  </a:lnTo>
                  <a:lnTo>
                    <a:pt x="1501" y="251"/>
                  </a:lnTo>
                  <a:lnTo>
                    <a:pt x="1499" y="253"/>
                  </a:lnTo>
                  <a:lnTo>
                    <a:pt x="1498" y="253"/>
                  </a:lnTo>
                  <a:lnTo>
                    <a:pt x="1495" y="254"/>
                  </a:lnTo>
                  <a:lnTo>
                    <a:pt x="1493" y="254"/>
                  </a:lnTo>
                  <a:lnTo>
                    <a:pt x="1492" y="256"/>
                  </a:lnTo>
                  <a:lnTo>
                    <a:pt x="1495" y="257"/>
                  </a:lnTo>
                  <a:lnTo>
                    <a:pt x="1496" y="258"/>
                  </a:lnTo>
                  <a:lnTo>
                    <a:pt x="1496" y="260"/>
                  </a:lnTo>
                  <a:lnTo>
                    <a:pt x="1495" y="260"/>
                  </a:lnTo>
                  <a:lnTo>
                    <a:pt x="1495" y="261"/>
                  </a:lnTo>
                  <a:lnTo>
                    <a:pt x="1496" y="261"/>
                  </a:lnTo>
                  <a:lnTo>
                    <a:pt x="1498" y="263"/>
                  </a:lnTo>
                  <a:lnTo>
                    <a:pt x="1496" y="263"/>
                  </a:lnTo>
                  <a:lnTo>
                    <a:pt x="1496" y="264"/>
                  </a:lnTo>
                  <a:lnTo>
                    <a:pt x="1498" y="264"/>
                  </a:lnTo>
                  <a:lnTo>
                    <a:pt x="1498" y="263"/>
                  </a:lnTo>
                  <a:moveTo>
                    <a:pt x="2136" y="263"/>
                  </a:moveTo>
                  <a:lnTo>
                    <a:pt x="2137" y="263"/>
                  </a:lnTo>
                  <a:lnTo>
                    <a:pt x="2137" y="263"/>
                  </a:lnTo>
                  <a:lnTo>
                    <a:pt x="2139" y="263"/>
                  </a:lnTo>
                  <a:lnTo>
                    <a:pt x="2139" y="263"/>
                  </a:lnTo>
                  <a:lnTo>
                    <a:pt x="2139" y="261"/>
                  </a:lnTo>
                  <a:lnTo>
                    <a:pt x="2137" y="261"/>
                  </a:lnTo>
                  <a:lnTo>
                    <a:pt x="2137" y="260"/>
                  </a:lnTo>
                  <a:lnTo>
                    <a:pt x="2136" y="260"/>
                  </a:lnTo>
                  <a:lnTo>
                    <a:pt x="2136" y="261"/>
                  </a:lnTo>
                  <a:lnTo>
                    <a:pt x="2136" y="263"/>
                  </a:lnTo>
                  <a:lnTo>
                    <a:pt x="2134" y="263"/>
                  </a:lnTo>
                  <a:lnTo>
                    <a:pt x="2133" y="263"/>
                  </a:lnTo>
                  <a:lnTo>
                    <a:pt x="2133" y="263"/>
                  </a:lnTo>
                  <a:lnTo>
                    <a:pt x="2133" y="264"/>
                  </a:lnTo>
                  <a:lnTo>
                    <a:pt x="2134" y="264"/>
                  </a:lnTo>
                  <a:lnTo>
                    <a:pt x="2136" y="263"/>
                  </a:lnTo>
                  <a:moveTo>
                    <a:pt x="498" y="263"/>
                  </a:moveTo>
                  <a:lnTo>
                    <a:pt x="500" y="263"/>
                  </a:lnTo>
                  <a:lnTo>
                    <a:pt x="501" y="261"/>
                  </a:lnTo>
                  <a:lnTo>
                    <a:pt x="504" y="260"/>
                  </a:lnTo>
                  <a:lnTo>
                    <a:pt x="506" y="260"/>
                  </a:lnTo>
                  <a:lnTo>
                    <a:pt x="507" y="260"/>
                  </a:lnTo>
                  <a:lnTo>
                    <a:pt x="508" y="260"/>
                  </a:lnTo>
                  <a:lnTo>
                    <a:pt x="508" y="261"/>
                  </a:lnTo>
                  <a:lnTo>
                    <a:pt x="508" y="263"/>
                  </a:lnTo>
                  <a:lnTo>
                    <a:pt x="510" y="263"/>
                  </a:lnTo>
                  <a:lnTo>
                    <a:pt x="511" y="263"/>
                  </a:lnTo>
                  <a:lnTo>
                    <a:pt x="511" y="261"/>
                  </a:lnTo>
                  <a:lnTo>
                    <a:pt x="513" y="261"/>
                  </a:lnTo>
                  <a:lnTo>
                    <a:pt x="513" y="260"/>
                  </a:lnTo>
                  <a:lnTo>
                    <a:pt x="513" y="258"/>
                  </a:lnTo>
                  <a:lnTo>
                    <a:pt x="514" y="258"/>
                  </a:lnTo>
                  <a:lnTo>
                    <a:pt x="514" y="260"/>
                  </a:lnTo>
                  <a:lnTo>
                    <a:pt x="516" y="260"/>
                  </a:lnTo>
                  <a:lnTo>
                    <a:pt x="516" y="261"/>
                  </a:lnTo>
                  <a:lnTo>
                    <a:pt x="519" y="263"/>
                  </a:lnTo>
                  <a:lnTo>
                    <a:pt x="520" y="263"/>
                  </a:lnTo>
                  <a:lnTo>
                    <a:pt x="523" y="261"/>
                  </a:lnTo>
                  <a:lnTo>
                    <a:pt x="525" y="261"/>
                  </a:lnTo>
                  <a:lnTo>
                    <a:pt x="525" y="263"/>
                  </a:lnTo>
                  <a:lnTo>
                    <a:pt x="526" y="261"/>
                  </a:lnTo>
                  <a:lnTo>
                    <a:pt x="528" y="261"/>
                  </a:lnTo>
                  <a:lnTo>
                    <a:pt x="528" y="260"/>
                  </a:lnTo>
                  <a:lnTo>
                    <a:pt x="528" y="258"/>
                  </a:lnTo>
                  <a:lnTo>
                    <a:pt x="528" y="257"/>
                  </a:lnTo>
                  <a:lnTo>
                    <a:pt x="529" y="256"/>
                  </a:lnTo>
                  <a:lnTo>
                    <a:pt x="529" y="254"/>
                  </a:lnTo>
                  <a:lnTo>
                    <a:pt x="528" y="254"/>
                  </a:lnTo>
                  <a:lnTo>
                    <a:pt x="528" y="253"/>
                  </a:lnTo>
                  <a:lnTo>
                    <a:pt x="528" y="251"/>
                  </a:lnTo>
                  <a:lnTo>
                    <a:pt x="526" y="251"/>
                  </a:lnTo>
                  <a:lnTo>
                    <a:pt x="525" y="250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47"/>
                  </a:lnTo>
                  <a:lnTo>
                    <a:pt x="522" y="247"/>
                  </a:lnTo>
                  <a:lnTo>
                    <a:pt x="522" y="245"/>
                  </a:lnTo>
                  <a:lnTo>
                    <a:pt x="520" y="245"/>
                  </a:lnTo>
                  <a:lnTo>
                    <a:pt x="520" y="244"/>
                  </a:lnTo>
                  <a:lnTo>
                    <a:pt x="517" y="245"/>
                  </a:lnTo>
                  <a:lnTo>
                    <a:pt x="516" y="245"/>
                  </a:lnTo>
                  <a:lnTo>
                    <a:pt x="514" y="247"/>
                  </a:lnTo>
                  <a:lnTo>
                    <a:pt x="513" y="248"/>
                  </a:lnTo>
                  <a:lnTo>
                    <a:pt x="511" y="248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08" y="253"/>
                  </a:lnTo>
                  <a:lnTo>
                    <a:pt x="507" y="253"/>
                  </a:lnTo>
                  <a:lnTo>
                    <a:pt x="504" y="253"/>
                  </a:lnTo>
                  <a:lnTo>
                    <a:pt x="504" y="254"/>
                  </a:lnTo>
                  <a:lnTo>
                    <a:pt x="503" y="254"/>
                  </a:lnTo>
                  <a:lnTo>
                    <a:pt x="501" y="256"/>
                  </a:lnTo>
                  <a:lnTo>
                    <a:pt x="500" y="257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7" y="261"/>
                  </a:lnTo>
                  <a:lnTo>
                    <a:pt x="498" y="261"/>
                  </a:lnTo>
                  <a:lnTo>
                    <a:pt x="498" y="263"/>
                  </a:lnTo>
                  <a:moveTo>
                    <a:pt x="1423" y="248"/>
                  </a:moveTo>
                  <a:lnTo>
                    <a:pt x="1424" y="250"/>
                  </a:lnTo>
                  <a:lnTo>
                    <a:pt x="1424" y="251"/>
                  </a:lnTo>
                  <a:lnTo>
                    <a:pt x="1424" y="253"/>
                  </a:lnTo>
                  <a:lnTo>
                    <a:pt x="1424" y="254"/>
                  </a:lnTo>
                  <a:lnTo>
                    <a:pt x="1424" y="256"/>
                  </a:lnTo>
                  <a:lnTo>
                    <a:pt x="1426" y="257"/>
                  </a:lnTo>
                  <a:lnTo>
                    <a:pt x="1427" y="257"/>
                  </a:lnTo>
                  <a:lnTo>
                    <a:pt x="1428" y="258"/>
                  </a:lnTo>
                  <a:lnTo>
                    <a:pt x="1430" y="260"/>
                  </a:lnTo>
                  <a:lnTo>
                    <a:pt x="1430" y="261"/>
                  </a:lnTo>
                  <a:lnTo>
                    <a:pt x="1431" y="261"/>
                  </a:lnTo>
                  <a:lnTo>
                    <a:pt x="1431" y="263"/>
                  </a:lnTo>
                  <a:lnTo>
                    <a:pt x="1431" y="263"/>
                  </a:lnTo>
                  <a:lnTo>
                    <a:pt x="1433" y="264"/>
                  </a:lnTo>
                  <a:lnTo>
                    <a:pt x="1433" y="263"/>
                  </a:lnTo>
                  <a:lnTo>
                    <a:pt x="1433" y="263"/>
                  </a:lnTo>
                  <a:lnTo>
                    <a:pt x="1433" y="261"/>
                  </a:lnTo>
                  <a:lnTo>
                    <a:pt x="1431" y="258"/>
                  </a:lnTo>
                  <a:lnTo>
                    <a:pt x="1431" y="257"/>
                  </a:lnTo>
                  <a:lnTo>
                    <a:pt x="1430" y="257"/>
                  </a:lnTo>
                  <a:lnTo>
                    <a:pt x="1428" y="256"/>
                  </a:lnTo>
                  <a:lnTo>
                    <a:pt x="1428" y="254"/>
                  </a:lnTo>
                  <a:lnTo>
                    <a:pt x="1428" y="253"/>
                  </a:lnTo>
                  <a:lnTo>
                    <a:pt x="1427" y="253"/>
                  </a:lnTo>
                  <a:lnTo>
                    <a:pt x="1427" y="251"/>
                  </a:lnTo>
                  <a:lnTo>
                    <a:pt x="1427" y="250"/>
                  </a:lnTo>
                  <a:lnTo>
                    <a:pt x="1426" y="250"/>
                  </a:lnTo>
                  <a:lnTo>
                    <a:pt x="1426" y="248"/>
                  </a:lnTo>
                  <a:lnTo>
                    <a:pt x="1426" y="247"/>
                  </a:lnTo>
                  <a:lnTo>
                    <a:pt x="1426" y="245"/>
                  </a:lnTo>
                  <a:lnTo>
                    <a:pt x="1426" y="244"/>
                  </a:lnTo>
                  <a:lnTo>
                    <a:pt x="1424" y="244"/>
                  </a:lnTo>
                  <a:lnTo>
                    <a:pt x="1424" y="242"/>
                  </a:lnTo>
                  <a:lnTo>
                    <a:pt x="1424" y="241"/>
                  </a:lnTo>
                  <a:lnTo>
                    <a:pt x="1423" y="239"/>
                  </a:lnTo>
                  <a:lnTo>
                    <a:pt x="1421" y="238"/>
                  </a:lnTo>
                  <a:lnTo>
                    <a:pt x="1421" y="239"/>
                  </a:lnTo>
                  <a:lnTo>
                    <a:pt x="1421" y="241"/>
                  </a:lnTo>
                  <a:lnTo>
                    <a:pt x="1421" y="242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23" y="247"/>
                  </a:lnTo>
                  <a:lnTo>
                    <a:pt x="1423" y="248"/>
                  </a:lnTo>
                  <a:moveTo>
                    <a:pt x="1544" y="248"/>
                  </a:moveTo>
                  <a:lnTo>
                    <a:pt x="1544" y="247"/>
                  </a:lnTo>
                  <a:lnTo>
                    <a:pt x="1542" y="245"/>
                  </a:lnTo>
                  <a:lnTo>
                    <a:pt x="1542" y="244"/>
                  </a:lnTo>
                  <a:lnTo>
                    <a:pt x="1541" y="242"/>
                  </a:lnTo>
                  <a:lnTo>
                    <a:pt x="1539" y="242"/>
                  </a:lnTo>
                  <a:lnTo>
                    <a:pt x="1539" y="244"/>
                  </a:lnTo>
                  <a:lnTo>
                    <a:pt x="1539" y="245"/>
                  </a:lnTo>
                  <a:lnTo>
                    <a:pt x="1541" y="245"/>
                  </a:lnTo>
                  <a:lnTo>
                    <a:pt x="1541" y="247"/>
                  </a:lnTo>
                  <a:lnTo>
                    <a:pt x="1541" y="248"/>
                  </a:lnTo>
                  <a:lnTo>
                    <a:pt x="1542" y="248"/>
                  </a:lnTo>
                  <a:lnTo>
                    <a:pt x="1542" y="250"/>
                  </a:lnTo>
                  <a:lnTo>
                    <a:pt x="1544" y="248"/>
                  </a:lnTo>
                  <a:moveTo>
                    <a:pt x="1201" y="244"/>
                  </a:moveTo>
                  <a:lnTo>
                    <a:pt x="1200" y="244"/>
                  </a:lnTo>
                  <a:moveTo>
                    <a:pt x="1201" y="247"/>
                  </a:moveTo>
                  <a:lnTo>
                    <a:pt x="1201" y="245"/>
                  </a:lnTo>
                  <a:lnTo>
                    <a:pt x="1200" y="245"/>
                  </a:lnTo>
                  <a:lnTo>
                    <a:pt x="1200" y="244"/>
                  </a:lnTo>
                  <a:lnTo>
                    <a:pt x="1200" y="242"/>
                  </a:lnTo>
                  <a:lnTo>
                    <a:pt x="1201" y="241"/>
                  </a:lnTo>
                  <a:lnTo>
                    <a:pt x="1201" y="239"/>
                  </a:lnTo>
                  <a:lnTo>
                    <a:pt x="1201" y="238"/>
                  </a:lnTo>
                  <a:lnTo>
                    <a:pt x="1197" y="244"/>
                  </a:lnTo>
                  <a:lnTo>
                    <a:pt x="1197" y="245"/>
                  </a:lnTo>
                  <a:lnTo>
                    <a:pt x="1198" y="245"/>
                  </a:lnTo>
                  <a:lnTo>
                    <a:pt x="1198" y="247"/>
                  </a:lnTo>
                  <a:lnTo>
                    <a:pt x="1200" y="247"/>
                  </a:lnTo>
                  <a:lnTo>
                    <a:pt x="1201" y="247"/>
                  </a:lnTo>
                  <a:moveTo>
                    <a:pt x="1201" y="242"/>
                  </a:moveTo>
                  <a:lnTo>
                    <a:pt x="1200" y="242"/>
                  </a:lnTo>
                  <a:lnTo>
                    <a:pt x="1201" y="244"/>
                  </a:lnTo>
                  <a:lnTo>
                    <a:pt x="1201" y="242"/>
                  </a:lnTo>
                  <a:moveTo>
                    <a:pt x="1205" y="244"/>
                  </a:moveTo>
                  <a:lnTo>
                    <a:pt x="1205" y="245"/>
                  </a:lnTo>
                  <a:lnTo>
                    <a:pt x="1207" y="245"/>
                  </a:lnTo>
                  <a:lnTo>
                    <a:pt x="1207" y="247"/>
                  </a:lnTo>
                  <a:lnTo>
                    <a:pt x="1208" y="245"/>
                  </a:lnTo>
                  <a:lnTo>
                    <a:pt x="1208" y="244"/>
                  </a:lnTo>
                  <a:lnTo>
                    <a:pt x="1208" y="242"/>
                  </a:lnTo>
                  <a:lnTo>
                    <a:pt x="1207" y="242"/>
                  </a:lnTo>
                  <a:lnTo>
                    <a:pt x="1205" y="244"/>
                  </a:lnTo>
                  <a:moveTo>
                    <a:pt x="1555" y="239"/>
                  </a:moveTo>
                  <a:lnTo>
                    <a:pt x="1557" y="239"/>
                  </a:lnTo>
                  <a:lnTo>
                    <a:pt x="1558" y="238"/>
                  </a:lnTo>
                  <a:lnTo>
                    <a:pt x="1558" y="239"/>
                  </a:lnTo>
                  <a:lnTo>
                    <a:pt x="1560" y="241"/>
                  </a:lnTo>
                  <a:lnTo>
                    <a:pt x="1561" y="241"/>
                  </a:lnTo>
                  <a:lnTo>
                    <a:pt x="1564" y="239"/>
                  </a:lnTo>
                  <a:lnTo>
                    <a:pt x="1563" y="238"/>
                  </a:lnTo>
                  <a:lnTo>
                    <a:pt x="1561" y="238"/>
                  </a:lnTo>
                  <a:lnTo>
                    <a:pt x="1558" y="238"/>
                  </a:lnTo>
                  <a:lnTo>
                    <a:pt x="1558" y="236"/>
                  </a:lnTo>
                  <a:lnTo>
                    <a:pt x="1555" y="236"/>
                  </a:lnTo>
                  <a:lnTo>
                    <a:pt x="1555" y="238"/>
                  </a:lnTo>
                  <a:lnTo>
                    <a:pt x="1553" y="238"/>
                  </a:lnTo>
                  <a:lnTo>
                    <a:pt x="1553" y="239"/>
                  </a:lnTo>
                  <a:lnTo>
                    <a:pt x="1551" y="241"/>
                  </a:lnTo>
                  <a:lnTo>
                    <a:pt x="1553" y="242"/>
                  </a:lnTo>
                  <a:lnTo>
                    <a:pt x="1555" y="239"/>
                  </a:lnTo>
                  <a:moveTo>
                    <a:pt x="1493" y="235"/>
                  </a:moveTo>
                  <a:lnTo>
                    <a:pt x="1495" y="235"/>
                  </a:lnTo>
                  <a:lnTo>
                    <a:pt x="1495" y="233"/>
                  </a:lnTo>
                  <a:lnTo>
                    <a:pt x="1496" y="233"/>
                  </a:lnTo>
                  <a:lnTo>
                    <a:pt x="1498" y="232"/>
                  </a:lnTo>
                  <a:lnTo>
                    <a:pt x="1498" y="230"/>
                  </a:lnTo>
                  <a:lnTo>
                    <a:pt x="1496" y="230"/>
                  </a:lnTo>
                  <a:lnTo>
                    <a:pt x="1495" y="230"/>
                  </a:lnTo>
                  <a:lnTo>
                    <a:pt x="1495" y="229"/>
                  </a:lnTo>
                  <a:lnTo>
                    <a:pt x="1493" y="230"/>
                  </a:lnTo>
                  <a:lnTo>
                    <a:pt x="1493" y="229"/>
                  </a:lnTo>
                  <a:lnTo>
                    <a:pt x="1492" y="229"/>
                  </a:lnTo>
                  <a:lnTo>
                    <a:pt x="1492" y="230"/>
                  </a:lnTo>
                  <a:lnTo>
                    <a:pt x="1492" y="232"/>
                  </a:lnTo>
                  <a:lnTo>
                    <a:pt x="1492" y="233"/>
                  </a:lnTo>
                  <a:lnTo>
                    <a:pt x="1493" y="233"/>
                  </a:lnTo>
                  <a:lnTo>
                    <a:pt x="1493" y="235"/>
                  </a:lnTo>
                  <a:moveTo>
                    <a:pt x="2030" y="229"/>
                  </a:moveTo>
                  <a:lnTo>
                    <a:pt x="2031" y="230"/>
                  </a:lnTo>
                  <a:lnTo>
                    <a:pt x="2032" y="232"/>
                  </a:lnTo>
                  <a:lnTo>
                    <a:pt x="2034" y="232"/>
                  </a:lnTo>
                  <a:lnTo>
                    <a:pt x="2034" y="230"/>
                  </a:lnTo>
                  <a:lnTo>
                    <a:pt x="2032" y="230"/>
                  </a:lnTo>
                  <a:lnTo>
                    <a:pt x="2030" y="229"/>
                  </a:lnTo>
                  <a:moveTo>
                    <a:pt x="1516" y="186"/>
                  </a:moveTo>
                  <a:lnTo>
                    <a:pt x="1517" y="188"/>
                  </a:lnTo>
                  <a:lnTo>
                    <a:pt x="1517" y="186"/>
                  </a:lnTo>
                  <a:lnTo>
                    <a:pt x="1516" y="186"/>
                  </a:lnTo>
                  <a:moveTo>
                    <a:pt x="1519" y="186"/>
                  </a:moveTo>
                  <a:lnTo>
                    <a:pt x="1519" y="185"/>
                  </a:lnTo>
                  <a:lnTo>
                    <a:pt x="1517" y="186"/>
                  </a:lnTo>
                  <a:lnTo>
                    <a:pt x="1519" y="188"/>
                  </a:lnTo>
                  <a:lnTo>
                    <a:pt x="1519" y="186"/>
                  </a:lnTo>
                  <a:moveTo>
                    <a:pt x="1479" y="191"/>
                  </a:moveTo>
                  <a:lnTo>
                    <a:pt x="1480" y="191"/>
                  </a:lnTo>
                  <a:lnTo>
                    <a:pt x="1480" y="192"/>
                  </a:lnTo>
                  <a:lnTo>
                    <a:pt x="1480" y="192"/>
                  </a:lnTo>
                  <a:lnTo>
                    <a:pt x="1483" y="192"/>
                  </a:lnTo>
                  <a:lnTo>
                    <a:pt x="1485" y="192"/>
                  </a:lnTo>
                  <a:lnTo>
                    <a:pt x="1485" y="192"/>
                  </a:lnTo>
                  <a:lnTo>
                    <a:pt x="1483" y="192"/>
                  </a:lnTo>
                  <a:lnTo>
                    <a:pt x="1483" y="193"/>
                  </a:lnTo>
                  <a:lnTo>
                    <a:pt x="1482" y="193"/>
                  </a:lnTo>
                  <a:lnTo>
                    <a:pt x="1482" y="195"/>
                  </a:lnTo>
                  <a:lnTo>
                    <a:pt x="1480" y="196"/>
                  </a:lnTo>
                  <a:lnTo>
                    <a:pt x="1479" y="196"/>
                  </a:lnTo>
                  <a:lnTo>
                    <a:pt x="1479" y="198"/>
                  </a:lnTo>
                  <a:lnTo>
                    <a:pt x="1479" y="199"/>
                  </a:lnTo>
                  <a:lnTo>
                    <a:pt x="1480" y="201"/>
                  </a:lnTo>
                  <a:lnTo>
                    <a:pt x="1480" y="202"/>
                  </a:lnTo>
                  <a:lnTo>
                    <a:pt x="1482" y="202"/>
                  </a:lnTo>
                  <a:lnTo>
                    <a:pt x="1483" y="202"/>
                  </a:lnTo>
                  <a:lnTo>
                    <a:pt x="1483" y="204"/>
                  </a:lnTo>
                  <a:lnTo>
                    <a:pt x="1483" y="205"/>
                  </a:lnTo>
                  <a:lnTo>
                    <a:pt x="1485" y="205"/>
                  </a:lnTo>
                  <a:lnTo>
                    <a:pt x="1488" y="205"/>
                  </a:lnTo>
                  <a:lnTo>
                    <a:pt x="1488" y="205"/>
                  </a:lnTo>
                  <a:lnTo>
                    <a:pt x="1489" y="205"/>
                  </a:lnTo>
                  <a:lnTo>
                    <a:pt x="1490" y="204"/>
                  </a:lnTo>
                  <a:lnTo>
                    <a:pt x="1492" y="204"/>
                  </a:lnTo>
                  <a:lnTo>
                    <a:pt x="1492" y="202"/>
                  </a:lnTo>
                  <a:lnTo>
                    <a:pt x="1496" y="202"/>
                  </a:lnTo>
                  <a:lnTo>
                    <a:pt x="1499" y="202"/>
                  </a:lnTo>
                  <a:lnTo>
                    <a:pt x="1502" y="202"/>
                  </a:lnTo>
                  <a:lnTo>
                    <a:pt x="1507" y="201"/>
                  </a:lnTo>
                  <a:lnTo>
                    <a:pt x="1505" y="202"/>
                  </a:lnTo>
                  <a:lnTo>
                    <a:pt x="1505" y="204"/>
                  </a:lnTo>
                  <a:lnTo>
                    <a:pt x="1508" y="202"/>
                  </a:lnTo>
                  <a:lnTo>
                    <a:pt x="1510" y="202"/>
                  </a:lnTo>
                  <a:lnTo>
                    <a:pt x="1510" y="204"/>
                  </a:lnTo>
                  <a:lnTo>
                    <a:pt x="1507" y="204"/>
                  </a:lnTo>
                  <a:lnTo>
                    <a:pt x="1505" y="205"/>
                  </a:lnTo>
                  <a:lnTo>
                    <a:pt x="1505" y="207"/>
                  </a:lnTo>
                  <a:lnTo>
                    <a:pt x="1502" y="207"/>
                  </a:lnTo>
                  <a:lnTo>
                    <a:pt x="1498" y="207"/>
                  </a:lnTo>
                  <a:lnTo>
                    <a:pt x="1495" y="207"/>
                  </a:lnTo>
                  <a:lnTo>
                    <a:pt x="1495" y="208"/>
                  </a:lnTo>
                  <a:lnTo>
                    <a:pt x="1496" y="210"/>
                  </a:lnTo>
                  <a:lnTo>
                    <a:pt x="1501" y="211"/>
                  </a:lnTo>
                  <a:lnTo>
                    <a:pt x="1501" y="213"/>
                  </a:lnTo>
                  <a:lnTo>
                    <a:pt x="1498" y="211"/>
                  </a:lnTo>
                  <a:lnTo>
                    <a:pt x="1495" y="211"/>
                  </a:lnTo>
                  <a:lnTo>
                    <a:pt x="1493" y="210"/>
                  </a:lnTo>
                  <a:lnTo>
                    <a:pt x="1490" y="210"/>
                  </a:lnTo>
                  <a:lnTo>
                    <a:pt x="1489" y="211"/>
                  </a:lnTo>
                  <a:lnTo>
                    <a:pt x="1489" y="213"/>
                  </a:lnTo>
                  <a:lnTo>
                    <a:pt x="1492" y="214"/>
                  </a:lnTo>
                  <a:lnTo>
                    <a:pt x="1492" y="216"/>
                  </a:lnTo>
                  <a:lnTo>
                    <a:pt x="1493" y="217"/>
                  </a:lnTo>
                  <a:lnTo>
                    <a:pt x="1495" y="217"/>
                  </a:lnTo>
                  <a:lnTo>
                    <a:pt x="1496" y="217"/>
                  </a:lnTo>
                  <a:lnTo>
                    <a:pt x="1498" y="217"/>
                  </a:lnTo>
                  <a:lnTo>
                    <a:pt x="1498" y="219"/>
                  </a:lnTo>
                  <a:lnTo>
                    <a:pt x="1498" y="220"/>
                  </a:lnTo>
                  <a:lnTo>
                    <a:pt x="1501" y="220"/>
                  </a:lnTo>
                  <a:lnTo>
                    <a:pt x="1502" y="220"/>
                  </a:lnTo>
                  <a:lnTo>
                    <a:pt x="1505" y="220"/>
                  </a:lnTo>
                  <a:lnTo>
                    <a:pt x="1507" y="220"/>
                  </a:lnTo>
                  <a:lnTo>
                    <a:pt x="1510" y="219"/>
                  </a:lnTo>
                  <a:lnTo>
                    <a:pt x="1511" y="220"/>
                  </a:lnTo>
                  <a:lnTo>
                    <a:pt x="1514" y="219"/>
                  </a:lnTo>
                  <a:lnTo>
                    <a:pt x="1513" y="222"/>
                  </a:lnTo>
                  <a:lnTo>
                    <a:pt x="1511" y="223"/>
                  </a:lnTo>
                  <a:lnTo>
                    <a:pt x="1513" y="223"/>
                  </a:lnTo>
                  <a:lnTo>
                    <a:pt x="1513" y="225"/>
                  </a:lnTo>
                  <a:lnTo>
                    <a:pt x="1514" y="227"/>
                  </a:lnTo>
                  <a:lnTo>
                    <a:pt x="1517" y="227"/>
                  </a:lnTo>
                  <a:lnTo>
                    <a:pt x="1520" y="227"/>
                  </a:lnTo>
                  <a:lnTo>
                    <a:pt x="1523" y="227"/>
                  </a:lnTo>
                  <a:lnTo>
                    <a:pt x="1523" y="226"/>
                  </a:lnTo>
                  <a:lnTo>
                    <a:pt x="1523" y="225"/>
                  </a:lnTo>
                  <a:lnTo>
                    <a:pt x="1523" y="223"/>
                  </a:lnTo>
                  <a:lnTo>
                    <a:pt x="1526" y="223"/>
                  </a:lnTo>
                  <a:lnTo>
                    <a:pt x="1527" y="220"/>
                  </a:lnTo>
                  <a:lnTo>
                    <a:pt x="1529" y="220"/>
                  </a:lnTo>
                  <a:lnTo>
                    <a:pt x="1529" y="222"/>
                  </a:lnTo>
                  <a:lnTo>
                    <a:pt x="1530" y="222"/>
                  </a:lnTo>
                  <a:lnTo>
                    <a:pt x="1532" y="222"/>
                  </a:lnTo>
                  <a:lnTo>
                    <a:pt x="1532" y="220"/>
                  </a:lnTo>
                  <a:lnTo>
                    <a:pt x="1533" y="220"/>
                  </a:lnTo>
                  <a:lnTo>
                    <a:pt x="1535" y="219"/>
                  </a:lnTo>
                  <a:lnTo>
                    <a:pt x="1535" y="217"/>
                  </a:lnTo>
                  <a:lnTo>
                    <a:pt x="1535" y="216"/>
                  </a:lnTo>
                  <a:lnTo>
                    <a:pt x="1536" y="216"/>
                  </a:lnTo>
                  <a:lnTo>
                    <a:pt x="1536" y="214"/>
                  </a:lnTo>
                  <a:lnTo>
                    <a:pt x="1536" y="213"/>
                  </a:lnTo>
                  <a:lnTo>
                    <a:pt x="1536" y="211"/>
                  </a:lnTo>
                  <a:lnTo>
                    <a:pt x="1535" y="211"/>
                  </a:lnTo>
                  <a:lnTo>
                    <a:pt x="1535" y="210"/>
                  </a:lnTo>
                  <a:lnTo>
                    <a:pt x="1538" y="208"/>
                  </a:lnTo>
                  <a:lnTo>
                    <a:pt x="1539" y="207"/>
                  </a:lnTo>
                  <a:lnTo>
                    <a:pt x="1541" y="205"/>
                  </a:lnTo>
                  <a:lnTo>
                    <a:pt x="1541" y="204"/>
                  </a:lnTo>
                  <a:lnTo>
                    <a:pt x="1542" y="202"/>
                  </a:lnTo>
                  <a:lnTo>
                    <a:pt x="1544" y="201"/>
                  </a:lnTo>
                  <a:lnTo>
                    <a:pt x="1545" y="199"/>
                  </a:lnTo>
                  <a:lnTo>
                    <a:pt x="1547" y="198"/>
                  </a:lnTo>
                  <a:lnTo>
                    <a:pt x="1547" y="196"/>
                  </a:lnTo>
                  <a:lnTo>
                    <a:pt x="1545" y="195"/>
                  </a:lnTo>
                  <a:lnTo>
                    <a:pt x="1545" y="193"/>
                  </a:lnTo>
                  <a:lnTo>
                    <a:pt x="1545" y="192"/>
                  </a:lnTo>
                  <a:lnTo>
                    <a:pt x="1545" y="192"/>
                  </a:lnTo>
                  <a:lnTo>
                    <a:pt x="1547" y="191"/>
                  </a:lnTo>
                  <a:lnTo>
                    <a:pt x="1545" y="191"/>
                  </a:lnTo>
                  <a:lnTo>
                    <a:pt x="1544" y="189"/>
                  </a:lnTo>
                  <a:lnTo>
                    <a:pt x="1544" y="188"/>
                  </a:lnTo>
                  <a:lnTo>
                    <a:pt x="1542" y="188"/>
                  </a:lnTo>
                  <a:lnTo>
                    <a:pt x="1539" y="186"/>
                  </a:lnTo>
                  <a:lnTo>
                    <a:pt x="1536" y="186"/>
                  </a:lnTo>
                  <a:lnTo>
                    <a:pt x="1535" y="188"/>
                  </a:lnTo>
                  <a:lnTo>
                    <a:pt x="1535" y="186"/>
                  </a:lnTo>
                  <a:lnTo>
                    <a:pt x="1535" y="185"/>
                  </a:lnTo>
                  <a:lnTo>
                    <a:pt x="1533" y="186"/>
                  </a:lnTo>
                  <a:lnTo>
                    <a:pt x="1533" y="185"/>
                  </a:lnTo>
                  <a:lnTo>
                    <a:pt x="1532" y="185"/>
                  </a:lnTo>
                  <a:lnTo>
                    <a:pt x="1530" y="185"/>
                  </a:lnTo>
                  <a:lnTo>
                    <a:pt x="1530" y="183"/>
                  </a:lnTo>
                  <a:lnTo>
                    <a:pt x="1532" y="183"/>
                  </a:lnTo>
                  <a:lnTo>
                    <a:pt x="1532" y="182"/>
                  </a:lnTo>
                  <a:lnTo>
                    <a:pt x="1529" y="183"/>
                  </a:lnTo>
                  <a:lnTo>
                    <a:pt x="1527" y="183"/>
                  </a:lnTo>
                  <a:lnTo>
                    <a:pt x="1527" y="182"/>
                  </a:lnTo>
                  <a:lnTo>
                    <a:pt x="1526" y="182"/>
                  </a:lnTo>
                  <a:lnTo>
                    <a:pt x="1526" y="183"/>
                  </a:lnTo>
                  <a:lnTo>
                    <a:pt x="1524" y="183"/>
                  </a:lnTo>
                  <a:lnTo>
                    <a:pt x="1524" y="182"/>
                  </a:lnTo>
                  <a:lnTo>
                    <a:pt x="1524" y="180"/>
                  </a:lnTo>
                  <a:lnTo>
                    <a:pt x="1526" y="180"/>
                  </a:lnTo>
                  <a:lnTo>
                    <a:pt x="1524" y="179"/>
                  </a:lnTo>
                  <a:lnTo>
                    <a:pt x="1523" y="177"/>
                  </a:lnTo>
                  <a:lnTo>
                    <a:pt x="1523" y="179"/>
                  </a:lnTo>
                  <a:lnTo>
                    <a:pt x="1523" y="180"/>
                  </a:lnTo>
                  <a:lnTo>
                    <a:pt x="1523" y="182"/>
                  </a:lnTo>
                  <a:lnTo>
                    <a:pt x="1523" y="182"/>
                  </a:lnTo>
                  <a:lnTo>
                    <a:pt x="1523" y="183"/>
                  </a:lnTo>
                  <a:lnTo>
                    <a:pt x="1522" y="182"/>
                  </a:lnTo>
                  <a:lnTo>
                    <a:pt x="1520" y="180"/>
                  </a:lnTo>
                  <a:lnTo>
                    <a:pt x="1520" y="182"/>
                  </a:lnTo>
                  <a:lnTo>
                    <a:pt x="1520" y="183"/>
                  </a:lnTo>
                  <a:lnTo>
                    <a:pt x="1522" y="183"/>
                  </a:lnTo>
                  <a:lnTo>
                    <a:pt x="1520" y="185"/>
                  </a:lnTo>
                  <a:lnTo>
                    <a:pt x="1520" y="186"/>
                  </a:lnTo>
                  <a:lnTo>
                    <a:pt x="1522" y="186"/>
                  </a:lnTo>
                  <a:lnTo>
                    <a:pt x="1520" y="188"/>
                  </a:lnTo>
                  <a:lnTo>
                    <a:pt x="1520" y="189"/>
                  </a:lnTo>
                  <a:lnTo>
                    <a:pt x="1519" y="189"/>
                  </a:lnTo>
                  <a:lnTo>
                    <a:pt x="1519" y="188"/>
                  </a:lnTo>
                  <a:lnTo>
                    <a:pt x="1517" y="189"/>
                  </a:lnTo>
                  <a:lnTo>
                    <a:pt x="1517" y="188"/>
                  </a:lnTo>
                  <a:lnTo>
                    <a:pt x="1516" y="188"/>
                  </a:lnTo>
                  <a:lnTo>
                    <a:pt x="1516" y="189"/>
                  </a:lnTo>
                  <a:lnTo>
                    <a:pt x="1514" y="188"/>
                  </a:lnTo>
                  <a:lnTo>
                    <a:pt x="1514" y="186"/>
                  </a:lnTo>
                  <a:lnTo>
                    <a:pt x="1516" y="183"/>
                  </a:lnTo>
                  <a:lnTo>
                    <a:pt x="1517" y="183"/>
                  </a:lnTo>
                  <a:lnTo>
                    <a:pt x="1517" y="182"/>
                  </a:lnTo>
                  <a:lnTo>
                    <a:pt x="1517" y="180"/>
                  </a:lnTo>
                  <a:lnTo>
                    <a:pt x="1517" y="179"/>
                  </a:lnTo>
                  <a:lnTo>
                    <a:pt x="1516" y="179"/>
                  </a:lnTo>
                  <a:lnTo>
                    <a:pt x="1516" y="177"/>
                  </a:lnTo>
                  <a:lnTo>
                    <a:pt x="1516" y="176"/>
                  </a:lnTo>
                  <a:lnTo>
                    <a:pt x="1517" y="176"/>
                  </a:lnTo>
                  <a:lnTo>
                    <a:pt x="1517" y="174"/>
                  </a:lnTo>
                  <a:lnTo>
                    <a:pt x="1514" y="173"/>
                  </a:lnTo>
                  <a:lnTo>
                    <a:pt x="1513" y="171"/>
                  </a:lnTo>
                  <a:lnTo>
                    <a:pt x="1513" y="173"/>
                  </a:lnTo>
                  <a:lnTo>
                    <a:pt x="1513" y="174"/>
                  </a:lnTo>
                  <a:lnTo>
                    <a:pt x="1513" y="176"/>
                  </a:lnTo>
                  <a:lnTo>
                    <a:pt x="1513" y="177"/>
                  </a:lnTo>
                  <a:lnTo>
                    <a:pt x="1513" y="179"/>
                  </a:lnTo>
                  <a:lnTo>
                    <a:pt x="1513" y="180"/>
                  </a:lnTo>
                  <a:lnTo>
                    <a:pt x="1511" y="179"/>
                  </a:lnTo>
                  <a:lnTo>
                    <a:pt x="1511" y="177"/>
                  </a:lnTo>
                  <a:lnTo>
                    <a:pt x="1513" y="176"/>
                  </a:lnTo>
                  <a:lnTo>
                    <a:pt x="1510" y="174"/>
                  </a:lnTo>
                  <a:lnTo>
                    <a:pt x="1510" y="176"/>
                  </a:lnTo>
                  <a:lnTo>
                    <a:pt x="1510" y="177"/>
                  </a:lnTo>
                  <a:lnTo>
                    <a:pt x="1510" y="179"/>
                  </a:lnTo>
                  <a:lnTo>
                    <a:pt x="1510" y="180"/>
                  </a:lnTo>
                  <a:lnTo>
                    <a:pt x="1511" y="180"/>
                  </a:lnTo>
                  <a:lnTo>
                    <a:pt x="1511" y="182"/>
                  </a:lnTo>
                  <a:lnTo>
                    <a:pt x="1510" y="183"/>
                  </a:lnTo>
                  <a:lnTo>
                    <a:pt x="1511" y="185"/>
                  </a:lnTo>
                  <a:lnTo>
                    <a:pt x="1510" y="186"/>
                  </a:lnTo>
                  <a:lnTo>
                    <a:pt x="1510" y="188"/>
                  </a:lnTo>
                  <a:lnTo>
                    <a:pt x="1510" y="189"/>
                  </a:lnTo>
                  <a:lnTo>
                    <a:pt x="1510" y="191"/>
                  </a:lnTo>
                  <a:lnTo>
                    <a:pt x="1511" y="192"/>
                  </a:lnTo>
                  <a:lnTo>
                    <a:pt x="1510" y="192"/>
                  </a:lnTo>
                  <a:lnTo>
                    <a:pt x="1510" y="192"/>
                  </a:lnTo>
                  <a:lnTo>
                    <a:pt x="1511" y="192"/>
                  </a:lnTo>
                  <a:lnTo>
                    <a:pt x="1510" y="193"/>
                  </a:lnTo>
                  <a:lnTo>
                    <a:pt x="1508" y="193"/>
                  </a:lnTo>
                  <a:lnTo>
                    <a:pt x="1508" y="192"/>
                  </a:lnTo>
                  <a:lnTo>
                    <a:pt x="1508" y="192"/>
                  </a:lnTo>
                  <a:lnTo>
                    <a:pt x="1508" y="191"/>
                  </a:lnTo>
                  <a:lnTo>
                    <a:pt x="1507" y="191"/>
                  </a:lnTo>
                  <a:lnTo>
                    <a:pt x="1507" y="189"/>
                  </a:lnTo>
                  <a:lnTo>
                    <a:pt x="1505" y="188"/>
                  </a:lnTo>
                  <a:lnTo>
                    <a:pt x="1505" y="186"/>
                  </a:lnTo>
                  <a:lnTo>
                    <a:pt x="1507" y="185"/>
                  </a:lnTo>
                  <a:lnTo>
                    <a:pt x="1505" y="183"/>
                  </a:lnTo>
                  <a:lnTo>
                    <a:pt x="1505" y="182"/>
                  </a:lnTo>
                  <a:lnTo>
                    <a:pt x="1504" y="183"/>
                  </a:lnTo>
                  <a:lnTo>
                    <a:pt x="1505" y="185"/>
                  </a:lnTo>
                  <a:lnTo>
                    <a:pt x="1504" y="185"/>
                  </a:lnTo>
                  <a:lnTo>
                    <a:pt x="1504" y="183"/>
                  </a:lnTo>
                  <a:lnTo>
                    <a:pt x="1502" y="183"/>
                  </a:lnTo>
                  <a:lnTo>
                    <a:pt x="1502" y="185"/>
                  </a:lnTo>
                  <a:lnTo>
                    <a:pt x="1501" y="185"/>
                  </a:lnTo>
                  <a:lnTo>
                    <a:pt x="1498" y="185"/>
                  </a:lnTo>
                  <a:lnTo>
                    <a:pt x="1498" y="183"/>
                  </a:lnTo>
                  <a:lnTo>
                    <a:pt x="1498" y="182"/>
                  </a:lnTo>
                  <a:lnTo>
                    <a:pt x="1498" y="180"/>
                  </a:lnTo>
                  <a:lnTo>
                    <a:pt x="1496" y="182"/>
                  </a:lnTo>
                  <a:lnTo>
                    <a:pt x="1496" y="180"/>
                  </a:lnTo>
                  <a:lnTo>
                    <a:pt x="1495" y="180"/>
                  </a:lnTo>
                  <a:lnTo>
                    <a:pt x="1495" y="179"/>
                  </a:lnTo>
                  <a:lnTo>
                    <a:pt x="1495" y="177"/>
                  </a:lnTo>
                  <a:lnTo>
                    <a:pt x="1495" y="176"/>
                  </a:lnTo>
                  <a:lnTo>
                    <a:pt x="1493" y="176"/>
                  </a:lnTo>
                  <a:lnTo>
                    <a:pt x="1492" y="176"/>
                  </a:lnTo>
                  <a:lnTo>
                    <a:pt x="1492" y="174"/>
                  </a:lnTo>
                  <a:lnTo>
                    <a:pt x="1492" y="173"/>
                  </a:lnTo>
                  <a:lnTo>
                    <a:pt x="1492" y="171"/>
                  </a:lnTo>
                  <a:lnTo>
                    <a:pt x="1492" y="170"/>
                  </a:lnTo>
                  <a:lnTo>
                    <a:pt x="1490" y="170"/>
                  </a:lnTo>
                  <a:lnTo>
                    <a:pt x="1490" y="171"/>
                  </a:lnTo>
                  <a:lnTo>
                    <a:pt x="1490" y="173"/>
                  </a:lnTo>
                  <a:lnTo>
                    <a:pt x="1489" y="171"/>
                  </a:lnTo>
                  <a:lnTo>
                    <a:pt x="1489" y="173"/>
                  </a:lnTo>
                  <a:lnTo>
                    <a:pt x="1489" y="174"/>
                  </a:lnTo>
                  <a:lnTo>
                    <a:pt x="1488" y="173"/>
                  </a:lnTo>
                  <a:lnTo>
                    <a:pt x="1488" y="174"/>
                  </a:lnTo>
                  <a:lnTo>
                    <a:pt x="1488" y="176"/>
                  </a:lnTo>
                  <a:lnTo>
                    <a:pt x="1488" y="177"/>
                  </a:lnTo>
                  <a:lnTo>
                    <a:pt x="1490" y="177"/>
                  </a:lnTo>
                  <a:lnTo>
                    <a:pt x="1490" y="179"/>
                  </a:lnTo>
                  <a:lnTo>
                    <a:pt x="1490" y="180"/>
                  </a:lnTo>
                  <a:lnTo>
                    <a:pt x="1490" y="182"/>
                  </a:lnTo>
                  <a:lnTo>
                    <a:pt x="1489" y="183"/>
                  </a:lnTo>
                  <a:lnTo>
                    <a:pt x="1489" y="185"/>
                  </a:lnTo>
                  <a:lnTo>
                    <a:pt x="1488" y="180"/>
                  </a:lnTo>
                  <a:lnTo>
                    <a:pt x="1488" y="179"/>
                  </a:lnTo>
                  <a:lnTo>
                    <a:pt x="1485" y="179"/>
                  </a:lnTo>
                  <a:lnTo>
                    <a:pt x="1485" y="180"/>
                  </a:lnTo>
                  <a:lnTo>
                    <a:pt x="1486" y="180"/>
                  </a:lnTo>
                  <a:lnTo>
                    <a:pt x="1486" y="182"/>
                  </a:lnTo>
                  <a:lnTo>
                    <a:pt x="1486" y="183"/>
                  </a:lnTo>
                  <a:lnTo>
                    <a:pt x="1486" y="185"/>
                  </a:lnTo>
                  <a:lnTo>
                    <a:pt x="1486" y="186"/>
                  </a:lnTo>
                  <a:lnTo>
                    <a:pt x="1488" y="186"/>
                  </a:lnTo>
                  <a:lnTo>
                    <a:pt x="1488" y="188"/>
                  </a:lnTo>
                  <a:lnTo>
                    <a:pt x="1488" y="188"/>
                  </a:lnTo>
                  <a:lnTo>
                    <a:pt x="1488" y="189"/>
                  </a:lnTo>
                  <a:lnTo>
                    <a:pt x="1488" y="189"/>
                  </a:lnTo>
                  <a:lnTo>
                    <a:pt x="1488" y="191"/>
                  </a:lnTo>
                  <a:lnTo>
                    <a:pt x="1486" y="189"/>
                  </a:lnTo>
                  <a:lnTo>
                    <a:pt x="1485" y="188"/>
                  </a:lnTo>
                  <a:lnTo>
                    <a:pt x="1485" y="186"/>
                  </a:lnTo>
                  <a:lnTo>
                    <a:pt x="1483" y="186"/>
                  </a:lnTo>
                  <a:lnTo>
                    <a:pt x="1483" y="188"/>
                  </a:lnTo>
                  <a:lnTo>
                    <a:pt x="1482" y="188"/>
                  </a:lnTo>
                  <a:lnTo>
                    <a:pt x="1482" y="186"/>
                  </a:lnTo>
                  <a:lnTo>
                    <a:pt x="1480" y="186"/>
                  </a:lnTo>
                  <a:lnTo>
                    <a:pt x="1479" y="186"/>
                  </a:lnTo>
                  <a:lnTo>
                    <a:pt x="1477" y="186"/>
                  </a:lnTo>
                  <a:lnTo>
                    <a:pt x="1477" y="188"/>
                  </a:lnTo>
                  <a:lnTo>
                    <a:pt x="1476" y="188"/>
                  </a:lnTo>
                  <a:lnTo>
                    <a:pt x="1476" y="189"/>
                  </a:lnTo>
                  <a:lnTo>
                    <a:pt x="1477" y="189"/>
                  </a:lnTo>
                  <a:lnTo>
                    <a:pt x="1479" y="191"/>
                  </a:lnTo>
                  <a:moveTo>
                    <a:pt x="1428" y="208"/>
                  </a:moveTo>
                  <a:lnTo>
                    <a:pt x="1428" y="210"/>
                  </a:lnTo>
                  <a:lnTo>
                    <a:pt x="1424" y="208"/>
                  </a:lnTo>
                  <a:lnTo>
                    <a:pt x="1424" y="210"/>
                  </a:lnTo>
                  <a:lnTo>
                    <a:pt x="1424" y="211"/>
                  </a:lnTo>
                  <a:lnTo>
                    <a:pt x="1423" y="211"/>
                  </a:lnTo>
                  <a:lnTo>
                    <a:pt x="1426" y="213"/>
                  </a:lnTo>
                  <a:lnTo>
                    <a:pt x="1423" y="213"/>
                  </a:lnTo>
                  <a:lnTo>
                    <a:pt x="1423" y="214"/>
                  </a:lnTo>
                  <a:lnTo>
                    <a:pt x="1423" y="216"/>
                  </a:lnTo>
                  <a:lnTo>
                    <a:pt x="1424" y="216"/>
                  </a:lnTo>
                  <a:lnTo>
                    <a:pt x="1424" y="217"/>
                  </a:lnTo>
                  <a:lnTo>
                    <a:pt x="1424" y="219"/>
                  </a:lnTo>
                  <a:lnTo>
                    <a:pt x="1423" y="219"/>
                  </a:lnTo>
                  <a:lnTo>
                    <a:pt x="1424" y="220"/>
                  </a:lnTo>
                  <a:lnTo>
                    <a:pt x="1423" y="220"/>
                  </a:lnTo>
                  <a:lnTo>
                    <a:pt x="1424" y="223"/>
                  </a:lnTo>
                  <a:lnTo>
                    <a:pt x="1424" y="225"/>
                  </a:lnTo>
                  <a:lnTo>
                    <a:pt x="1426" y="225"/>
                  </a:lnTo>
                  <a:lnTo>
                    <a:pt x="1426" y="226"/>
                  </a:lnTo>
                  <a:lnTo>
                    <a:pt x="1426" y="227"/>
                  </a:lnTo>
                  <a:lnTo>
                    <a:pt x="1426" y="227"/>
                  </a:lnTo>
                  <a:lnTo>
                    <a:pt x="1426" y="229"/>
                  </a:lnTo>
                  <a:lnTo>
                    <a:pt x="1426" y="230"/>
                  </a:lnTo>
                  <a:lnTo>
                    <a:pt x="1427" y="230"/>
                  </a:lnTo>
                  <a:lnTo>
                    <a:pt x="1430" y="227"/>
                  </a:lnTo>
                  <a:lnTo>
                    <a:pt x="1430" y="227"/>
                  </a:lnTo>
                  <a:lnTo>
                    <a:pt x="1428" y="225"/>
                  </a:lnTo>
                  <a:lnTo>
                    <a:pt x="1428" y="223"/>
                  </a:lnTo>
                  <a:lnTo>
                    <a:pt x="1430" y="223"/>
                  </a:lnTo>
                  <a:lnTo>
                    <a:pt x="1430" y="225"/>
                  </a:lnTo>
                  <a:lnTo>
                    <a:pt x="1430" y="226"/>
                  </a:lnTo>
                  <a:lnTo>
                    <a:pt x="1431" y="227"/>
                  </a:lnTo>
                  <a:lnTo>
                    <a:pt x="1431" y="226"/>
                  </a:lnTo>
                  <a:lnTo>
                    <a:pt x="1431" y="225"/>
                  </a:lnTo>
                  <a:lnTo>
                    <a:pt x="1433" y="223"/>
                  </a:lnTo>
                  <a:lnTo>
                    <a:pt x="1433" y="225"/>
                  </a:lnTo>
                  <a:lnTo>
                    <a:pt x="1433" y="226"/>
                  </a:lnTo>
                  <a:lnTo>
                    <a:pt x="1433" y="227"/>
                  </a:lnTo>
                  <a:lnTo>
                    <a:pt x="1431" y="227"/>
                  </a:lnTo>
                  <a:lnTo>
                    <a:pt x="1431" y="227"/>
                  </a:lnTo>
                  <a:lnTo>
                    <a:pt x="1431" y="229"/>
                  </a:lnTo>
                  <a:lnTo>
                    <a:pt x="1430" y="230"/>
                  </a:lnTo>
                  <a:lnTo>
                    <a:pt x="1430" y="232"/>
                  </a:lnTo>
                  <a:lnTo>
                    <a:pt x="1433" y="233"/>
                  </a:lnTo>
                  <a:lnTo>
                    <a:pt x="1433" y="235"/>
                  </a:lnTo>
                  <a:lnTo>
                    <a:pt x="1431" y="235"/>
                  </a:lnTo>
                  <a:lnTo>
                    <a:pt x="1433" y="236"/>
                  </a:lnTo>
                  <a:lnTo>
                    <a:pt x="1436" y="235"/>
                  </a:lnTo>
                  <a:lnTo>
                    <a:pt x="1436" y="236"/>
                  </a:lnTo>
                  <a:lnTo>
                    <a:pt x="1436" y="238"/>
                  </a:lnTo>
                  <a:lnTo>
                    <a:pt x="1436" y="239"/>
                  </a:lnTo>
                  <a:lnTo>
                    <a:pt x="1434" y="239"/>
                  </a:lnTo>
                  <a:lnTo>
                    <a:pt x="1431" y="236"/>
                  </a:lnTo>
                  <a:lnTo>
                    <a:pt x="1428" y="235"/>
                  </a:lnTo>
                  <a:lnTo>
                    <a:pt x="1427" y="236"/>
                  </a:lnTo>
                  <a:lnTo>
                    <a:pt x="1428" y="238"/>
                  </a:lnTo>
                  <a:lnTo>
                    <a:pt x="1428" y="239"/>
                  </a:lnTo>
                  <a:lnTo>
                    <a:pt x="1431" y="241"/>
                  </a:lnTo>
                  <a:lnTo>
                    <a:pt x="1431" y="242"/>
                  </a:lnTo>
                  <a:lnTo>
                    <a:pt x="1430" y="242"/>
                  </a:lnTo>
                  <a:lnTo>
                    <a:pt x="1430" y="244"/>
                  </a:lnTo>
                  <a:lnTo>
                    <a:pt x="1430" y="245"/>
                  </a:lnTo>
                  <a:lnTo>
                    <a:pt x="1430" y="247"/>
                  </a:lnTo>
                  <a:lnTo>
                    <a:pt x="1431" y="247"/>
                  </a:lnTo>
                  <a:lnTo>
                    <a:pt x="1431" y="248"/>
                  </a:lnTo>
                  <a:lnTo>
                    <a:pt x="1431" y="250"/>
                  </a:lnTo>
                  <a:lnTo>
                    <a:pt x="1433" y="250"/>
                  </a:lnTo>
                  <a:lnTo>
                    <a:pt x="1434" y="251"/>
                  </a:lnTo>
                  <a:lnTo>
                    <a:pt x="1436" y="253"/>
                  </a:lnTo>
                  <a:lnTo>
                    <a:pt x="1437" y="253"/>
                  </a:lnTo>
                  <a:lnTo>
                    <a:pt x="1440" y="253"/>
                  </a:lnTo>
                  <a:lnTo>
                    <a:pt x="1442" y="253"/>
                  </a:lnTo>
                  <a:lnTo>
                    <a:pt x="1440" y="254"/>
                  </a:lnTo>
                  <a:lnTo>
                    <a:pt x="1436" y="254"/>
                  </a:lnTo>
                  <a:lnTo>
                    <a:pt x="1434" y="256"/>
                  </a:lnTo>
                  <a:lnTo>
                    <a:pt x="1436" y="256"/>
                  </a:lnTo>
                  <a:lnTo>
                    <a:pt x="1436" y="257"/>
                  </a:lnTo>
                  <a:lnTo>
                    <a:pt x="1436" y="258"/>
                  </a:lnTo>
                  <a:lnTo>
                    <a:pt x="1437" y="260"/>
                  </a:lnTo>
                  <a:lnTo>
                    <a:pt x="1439" y="260"/>
                  </a:lnTo>
                  <a:lnTo>
                    <a:pt x="1439" y="261"/>
                  </a:lnTo>
                  <a:lnTo>
                    <a:pt x="1440" y="263"/>
                  </a:lnTo>
                  <a:lnTo>
                    <a:pt x="1439" y="263"/>
                  </a:lnTo>
                  <a:lnTo>
                    <a:pt x="1440" y="264"/>
                  </a:lnTo>
                  <a:lnTo>
                    <a:pt x="1442" y="263"/>
                  </a:lnTo>
                  <a:lnTo>
                    <a:pt x="1443" y="264"/>
                  </a:lnTo>
                  <a:lnTo>
                    <a:pt x="1446" y="264"/>
                  </a:lnTo>
                  <a:lnTo>
                    <a:pt x="1446" y="263"/>
                  </a:lnTo>
                  <a:lnTo>
                    <a:pt x="1448" y="263"/>
                  </a:lnTo>
                  <a:lnTo>
                    <a:pt x="1449" y="263"/>
                  </a:lnTo>
                  <a:lnTo>
                    <a:pt x="1449" y="263"/>
                  </a:lnTo>
                  <a:lnTo>
                    <a:pt x="1451" y="261"/>
                  </a:lnTo>
                  <a:lnTo>
                    <a:pt x="1451" y="260"/>
                  </a:lnTo>
                  <a:lnTo>
                    <a:pt x="1449" y="260"/>
                  </a:lnTo>
                  <a:lnTo>
                    <a:pt x="1451" y="258"/>
                  </a:lnTo>
                  <a:lnTo>
                    <a:pt x="1452" y="258"/>
                  </a:lnTo>
                  <a:lnTo>
                    <a:pt x="1452" y="257"/>
                  </a:lnTo>
                  <a:lnTo>
                    <a:pt x="1452" y="257"/>
                  </a:lnTo>
                  <a:lnTo>
                    <a:pt x="1452" y="256"/>
                  </a:lnTo>
                  <a:lnTo>
                    <a:pt x="1451" y="256"/>
                  </a:lnTo>
                  <a:lnTo>
                    <a:pt x="1451" y="254"/>
                  </a:lnTo>
                  <a:lnTo>
                    <a:pt x="1452" y="253"/>
                  </a:lnTo>
                  <a:lnTo>
                    <a:pt x="1452" y="251"/>
                  </a:lnTo>
                  <a:lnTo>
                    <a:pt x="1452" y="250"/>
                  </a:lnTo>
                  <a:lnTo>
                    <a:pt x="1452" y="248"/>
                  </a:lnTo>
                  <a:lnTo>
                    <a:pt x="1451" y="248"/>
                  </a:lnTo>
                  <a:lnTo>
                    <a:pt x="1452" y="247"/>
                  </a:lnTo>
                  <a:lnTo>
                    <a:pt x="1452" y="245"/>
                  </a:lnTo>
                  <a:lnTo>
                    <a:pt x="1452" y="247"/>
                  </a:lnTo>
                  <a:lnTo>
                    <a:pt x="1452" y="248"/>
                  </a:lnTo>
                  <a:lnTo>
                    <a:pt x="1454" y="250"/>
                  </a:lnTo>
                  <a:lnTo>
                    <a:pt x="1455" y="248"/>
                  </a:lnTo>
                  <a:lnTo>
                    <a:pt x="1455" y="247"/>
                  </a:lnTo>
                  <a:lnTo>
                    <a:pt x="1455" y="245"/>
                  </a:lnTo>
                  <a:lnTo>
                    <a:pt x="1455" y="244"/>
                  </a:lnTo>
                  <a:lnTo>
                    <a:pt x="1457" y="244"/>
                  </a:lnTo>
                  <a:lnTo>
                    <a:pt x="1457" y="242"/>
                  </a:lnTo>
                  <a:lnTo>
                    <a:pt x="1457" y="241"/>
                  </a:lnTo>
                  <a:lnTo>
                    <a:pt x="1458" y="242"/>
                  </a:lnTo>
                  <a:lnTo>
                    <a:pt x="1458" y="244"/>
                  </a:lnTo>
                  <a:lnTo>
                    <a:pt x="1458" y="245"/>
                  </a:lnTo>
                  <a:lnTo>
                    <a:pt x="1458" y="247"/>
                  </a:lnTo>
                  <a:lnTo>
                    <a:pt x="1458" y="248"/>
                  </a:lnTo>
                  <a:lnTo>
                    <a:pt x="1458" y="250"/>
                  </a:lnTo>
                  <a:lnTo>
                    <a:pt x="1457" y="250"/>
                  </a:lnTo>
                  <a:lnTo>
                    <a:pt x="1455" y="251"/>
                  </a:lnTo>
                  <a:lnTo>
                    <a:pt x="1457" y="251"/>
                  </a:lnTo>
                  <a:lnTo>
                    <a:pt x="1457" y="253"/>
                  </a:lnTo>
                  <a:lnTo>
                    <a:pt x="1457" y="256"/>
                  </a:lnTo>
                  <a:lnTo>
                    <a:pt x="1458" y="256"/>
                  </a:lnTo>
                  <a:lnTo>
                    <a:pt x="1459" y="256"/>
                  </a:lnTo>
                  <a:lnTo>
                    <a:pt x="1462" y="256"/>
                  </a:lnTo>
                  <a:lnTo>
                    <a:pt x="1462" y="254"/>
                  </a:lnTo>
                  <a:lnTo>
                    <a:pt x="1464" y="253"/>
                  </a:lnTo>
                  <a:lnTo>
                    <a:pt x="1464" y="251"/>
                  </a:lnTo>
                  <a:lnTo>
                    <a:pt x="1464" y="250"/>
                  </a:lnTo>
                  <a:lnTo>
                    <a:pt x="1464" y="248"/>
                  </a:lnTo>
                  <a:lnTo>
                    <a:pt x="1465" y="248"/>
                  </a:lnTo>
                  <a:lnTo>
                    <a:pt x="1465" y="247"/>
                  </a:lnTo>
                  <a:lnTo>
                    <a:pt x="1465" y="245"/>
                  </a:lnTo>
                  <a:lnTo>
                    <a:pt x="1467" y="247"/>
                  </a:lnTo>
                  <a:lnTo>
                    <a:pt x="1467" y="248"/>
                  </a:lnTo>
                  <a:lnTo>
                    <a:pt x="1468" y="248"/>
                  </a:lnTo>
                  <a:lnTo>
                    <a:pt x="1468" y="250"/>
                  </a:lnTo>
                  <a:lnTo>
                    <a:pt x="1467" y="250"/>
                  </a:lnTo>
                  <a:lnTo>
                    <a:pt x="1467" y="251"/>
                  </a:lnTo>
                  <a:lnTo>
                    <a:pt x="1465" y="253"/>
                  </a:lnTo>
                  <a:lnTo>
                    <a:pt x="1465" y="254"/>
                  </a:lnTo>
                  <a:lnTo>
                    <a:pt x="1465" y="256"/>
                  </a:lnTo>
                  <a:lnTo>
                    <a:pt x="1464" y="256"/>
                  </a:lnTo>
                  <a:lnTo>
                    <a:pt x="1464" y="257"/>
                  </a:lnTo>
                  <a:lnTo>
                    <a:pt x="1465" y="257"/>
                  </a:lnTo>
                  <a:lnTo>
                    <a:pt x="1467" y="257"/>
                  </a:lnTo>
                  <a:lnTo>
                    <a:pt x="1467" y="258"/>
                  </a:lnTo>
                  <a:lnTo>
                    <a:pt x="1468" y="258"/>
                  </a:lnTo>
                  <a:lnTo>
                    <a:pt x="1471" y="257"/>
                  </a:lnTo>
                  <a:lnTo>
                    <a:pt x="1471" y="258"/>
                  </a:lnTo>
                  <a:lnTo>
                    <a:pt x="1470" y="258"/>
                  </a:lnTo>
                  <a:lnTo>
                    <a:pt x="1468" y="260"/>
                  </a:lnTo>
                  <a:lnTo>
                    <a:pt x="1467" y="260"/>
                  </a:lnTo>
                  <a:lnTo>
                    <a:pt x="1464" y="260"/>
                  </a:lnTo>
                  <a:lnTo>
                    <a:pt x="1462" y="260"/>
                  </a:lnTo>
                  <a:lnTo>
                    <a:pt x="1461" y="261"/>
                  </a:lnTo>
                  <a:lnTo>
                    <a:pt x="1461" y="260"/>
                  </a:lnTo>
                  <a:lnTo>
                    <a:pt x="1459" y="260"/>
                  </a:lnTo>
                  <a:lnTo>
                    <a:pt x="1459" y="261"/>
                  </a:lnTo>
                  <a:lnTo>
                    <a:pt x="1458" y="261"/>
                  </a:lnTo>
                  <a:lnTo>
                    <a:pt x="1458" y="263"/>
                  </a:lnTo>
                  <a:lnTo>
                    <a:pt x="1459" y="263"/>
                  </a:lnTo>
                  <a:lnTo>
                    <a:pt x="1459" y="263"/>
                  </a:lnTo>
                  <a:lnTo>
                    <a:pt x="1459" y="264"/>
                  </a:lnTo>
                  <a:lnTo>
                    <a:pt x="1458" y="263"/>
                  </a:lnTo>
                  <a:lnTo>
                    <a:pt x="1457" y="263"/>
                  </a:lnTo>
                  <a:lnTo>
                    <a:pt x="1457" y="264"/>
                  </a:lnTo>
                  <a:lnTo>
                    <a:pt x="1455" y="264"/>
                  </a:lnTo>
                  <a:lnTo>
                    <a:pt x="1455" y="266"/>
                  </a:lnTo>
                  <a:lnTo>
                    <a:pt x="1454" y="266"/>
                  </a:lnTo>
                  <a:lnTo>
                    <a:pt x="1454" y="267"/>
                  </a:lnTo>
                  <a:lnTo>
                    <a:pt x="1452" y="269"/>
                  </a:lnTo>
                  <a:lnTo>
                    <a:pt x="1449" y="269"/>
                  </a:lnTo>
                  <a:lnTo>
                    <a:pt x="1449" y="270"/>
                  </a:lnTo>
                  <a:lnTo>
                    <a:pt x="1451" y="270"/>
                  </a:lnTo>
                  <a:lnTo>
                    <a:pt x="1451" y="272"/>
                  </a:lnTo>
                  <a:lnTo>
                    <a:pt x="1451" y="273"/>
                  </a:lnTo>
                  <a:lnTo>
                    <a:pt x="1449" y="273"/>
                  </a:lnTo>
                  <a:lnTo>
                    <a:pt x="1449" y="272"/>
                  </a:lnTo>
                  <a:lnTo>
                    <a:pt x="1448" y="269"/>
                  </a:lnTo>
                  <a:lnTo>
                    <a:pt x="1446" y="269"/>
                  </a:lnTo>
                  <a:lnTo>
                    <a:pt x="1445" y="270"/>
                  </a:lnTo>
                  <a:lnTo>
                    <a:pt x="1445" y="272"/>
                  </a:lnTo>
                  <a:lnTo>
                    <a:pt x="1445" y="273"/>
                  </a:lnTo>
                  <a:lnTo>
                    <a:pt x="1445" y="275"/>
                  </a:lnTo>
                  <a:lnTo>
                    <a:pt x="1445" y="276"/>
                  </a:lnTo>
                  <a:lnTo>
                    <a:pt x="1445" y="278"/>
                  </a:lnTo>
                  <a:lnTo>
                    <a:pt x="1446" y="278"/>
                  </a:lnTo>
                  <a:lnTo>
                    <a:pt x="1446" y="279"/>
                  </a:lnTo>
                  <a:lnTo>
                    <a:pt x="1446" y="281"/>
                  </a:lnTo>
                  <a:lnTo>
                    <a:pt x="1446" y="282"/>
                  </a:lnTo>
                  <a:lnTo>
                    <a:pt x="1448" y="282"/>
                  </a:lnTo>
                  <a:lnTo>
                    <a:pt x="1449" y="281"/>
                  </a:lnTo>
                  <a:lnTo>
                    <a:pt x="1451" y="281"/>
                  </a:lnTo>
                  <a:lnTo>
                    <a:pt x="1452" y="281"/>
                  </a:lnTo>
                  <a:lnTo>
                    <a:pt x="1452" y="279"/>
                  </a:lnTo>
                  <a:lnTo>
                    <a:pt x="1452" y="281"/>
                  </a:lnTo>
                  <a:lnTo>
                    <a:pt x="1455" y="279"/>
                  </a:lnTo>
                  <a:lnTo>
                    <a:pt x="1457" y="278"/>
                  </a:lnTo>
                  <a:lnTo>
                    <a:pt x="1458" y="276"/>
                  </a:lnTo>
                  <a:lnTo>
                    <a:pt x="1459" y="278"/>
                  </a:lnTo>
                  <a:lnTo>
                    <a:pt x="1464" y="278"/>
                  </a:lnTo>
                  <a:lnTo>
                    <a:pt x="1467" y="278"/>
                  </a:lnTo>
                  <a:lnTo>
                    <a:pt x="1467" y="276"/>
                  </a:lnTo>
                  <a:lnTo>
                    <a:pt x="1468" y="275"/>
                  </a:lnTo>
                  <a:lnTo>
                    <a:pt x="1470" y="275"/>
                  </a:lnTo>
                  <a:lnTo>
                    <a:pt x="1470" y="276"/>
                  </a:lnTo>
                  <a:lnTo>
                    <a:pt x="1468" y="276"/>
                  </a:lnTo>
                  <a:lnTo>
                    <a:pt x="1468" y="278"/>
                  </a:lnTo>
                  <a:lnTo>
                    <a:pt x="1468" y="279"/>
                  </a:lnTo>
                  <a:lnTo>
                    <a:pt x="1467" y="279"/>
                  </a:lnTo>
                  <a:lnTo>
                    <a:pt x="1464" y="279"/>
                  </a:lnTo>
                  <a:lnTo>
                    <a:pt x="1464" y="281"/>
                  </a:lnTo>
                  <a:lnTo>
                    <a:pt x="1461" y="282"/>
                  </a:lnTo>
                  <a:lnTo>
                    <a:pt x="1458" y="282"/>
                  </a:lnTo>
                  <a:lnTo>
                    <a:pt x="1455" y="284"/>
                  </a:lnTo>
                  <a:lnTo>
                    <a:pt x="1454" y="284"/>
                  </a:lnTo>
                  <a:lnTo>
                    <a:pt x="1452" y="285"/>
                  </a:lnTo>
                  <a:lnTo>
                    <a:pt x="1454" y="287"/>
                  </a:lnTo>
                  <a:lnTo>
                    <a:pt x="1457" y="287"/>
                  </a:lnTo>
                  <a:lnTo>
                    <a:pt x="1461" y="288"/>
                  </a:lnTo>
                  <a:lnTo>
                    <a:pt x="1461" y="290"/>
                  </a:lnTo>
                  <a:lnTo>
                    <a:pt x="1462" y="290"/>
                  </a:lnTo>
                  <a:lnTo>
                    <a:pt x="1462" y="291"/>
                  </a:lnTo>
                  <a:lnTo>
                    <a:pt x="1464" y="291"/>
                  </a:lnTo>
                  <a:lnTo>
                    <a:pt x="1464" y="292"/>
                  </a:lnTo>
                  <a:lnTo>
                    <a:pt x="1462" y="292"/>
                  </a:lnTo>
                  <a:lnTo>
                    <a:pt x="1462" y="291"/>
                  </a:lnTo>
                  <a:lnTo>
                    <a:pt x="1461" y="291"/>
                  </a:lnTo>
                  <a:lnTo>
                    <a:pt x="1461" y="290"/>
                  </a:lnTo>
                  <a:lnTo>
                    <a:pt x="1458" y="290"/>
                  </a:lnTo>
                  <a:lnTo>
                    <a:pt x="1455" y="290"/>
                  </a:lnTo>
                  <a:lnTo>
                    <a:pt x="1455" y="288"/>
                  </a:lnTo>
                  <a:lnTo>
                    <a:pt x="1454" y="288"/>
                  </a:lnTo>
                  <a:lnTo>
                    <a:pt x="1452" y="288"/>
                  </a:lnTo>
                  <a:lnTo>
                    <a:pt x="1452" y="290"/>
                  </a:lnTo>
                  <a:lnTo>
                    <a:pt x="1452" y="291"/>
                  </a:lnTo>
                  <a:lnTo>
                    <a:pt x="1452" y="291"/>
                  </a:lnTo>
                  <a:lnTo>
                    <a:pt x="1452" y="290"/>
                  </a:lnTo>
                  <a:lnTo>
                    <a:pt x="1452" y="288"/>
                  </a:lnTo>
                  <a:lnTo>
                    <a:pt x="1451" y="288"/>
                  </a:lnTo>
                  <a:lnTo>
                    <a:pt x="1448" y="288"/>
                  </a:lnTo>
                  <a:lnTo>
                    <a:pt x="1448" y="290"/>
                  </a:lnTo>
                  <a:lnTo>
                    <a:pt x="1448" y="291"/>
                  </a:lnTo>
                  <a:lnTo>
                    <a:pt x="1448" y="292"/>
                  </a:lnTo>
                  <a:lnTo>
                    <a:pt x="1448" y="294"/>
                  </a:lnTo>
                  <a:lnTo>
                    <a:pt x="1449" y="295"/>
                  </a:lnTo>
                  <a:lnTo>
                    <a:pt x="1449" y="297"/>
                  </a:lnTo>
                  <a:lnTo>
                    <a:pt x="1449" y="298"/>
                  </a:lnTo>
                  <a:lnTo>
                    <a:pt x="1451" y="298"/>
                  </a:lnTo>
                  <a:lnTo>
                    <a:pt x="1451" y="298"/>
                  </a:lnTo>
                  <a:lnTo>
                    <a:pt x="1451" y="300"/>
                  </a:lnTo>
                  <a:lnTo>
                    <a:pt x="1452" y="300"/>
                  </a:lnTo>
                  <a:lnTo>
                    <a:pt x="1454" y="301"/>
                  </a:lnTo>
                  <a:lnTo>
                    <a:pt x="1455" y="303"/>
                  </a:lnTo>
                  <a:lnTo>
                    <a:pt x="1455" y="304"/>
                  </a:lnTo>
                  <a:lnTo>
                    <a:pt x="1455" y="306"/>
                  </a:lnTo>
                  <a:lnTo>
                    <a:pt x="1457" y="306"/>
                  </a:lnTo>
                  <a:lnTo>
                    <a:pt x="1459" y="306"/>
                  </a:lnTo>
                  <a:lnTo>
                    <a:pt x="1459" y="307"/>
                  </a:lnTo>
                  <a:lnTo>
                    <a:pt x="1461" y="306"/>
                  </a:lnTo>
                  <a:lnTo>
                    <a:pt x="1461" y="304"/>
                  </a:lnTo>
                  <a:lnTo>
                    <a:pt x="1462" y="304"/>
                  </a:lnTo>
                  <a:lnTo>
                    <a:pt x="1462" y="306"/>
                  </a:lnTo>
                  <a:lnTo>
                    <a:pt x="1464" y="306"/>
                  </a:lnTo>
                  <a:lnTo>
                    <a:pt x="1465" y="306"/>
                  </a:lnTo>
                  <a:lnTo>
                    <a:pt x="1465" y="307"/>
                  </a:lnTo>
                  <a:lnTo>
                    <a:pt x="1464" y="307"/>
                  </a:lnTo>
                  <a:lnTo>
                    <a:pt x="1462" y="307"/>
                  </a:lnTo>
                  <a:lnTo>
                    <a:pt x="1461" y="307"/>
                  </a:lnTo>
                  <a:lnTo>
                    <a:pt x="1461" y="309"/>
                  </a:lnTo>
                  <a:lnTo>
                    <a:pt x="1459" y="309"/>
                  </a:lnTo>
                  <a:lnTo>
                    <a:pt x="1458" y="309"/>
                  </a:lnTo>
                  <a:lnTo>
                    <a:pt x="1458" y="310"/>
                  </a:lnTo>
                  <a:lnTo>
                    <a:pt x="1459" y="312"/>
                  </a:lnTo>
                  <a:lnTo>
                    <a:pt x="1461" y="313"/>
                  </a:lnTo>
                  <a:lnTo>
                    <a:pt x="1461" y="315"/>
                  </a:lnTo>
                  <a:lnTo>
                    <a:pt x="1462" y="315"/>
                  </a:lnTo>
                  <a:lnTo>
                    <a:pt x="1462" y="316"/>
                  </a:lnTo>
                  <a:lnTo>
                    <a:pt x="1464" y="316"/>
                  </a:lnTo>
                  <a:lnTo>
                    <a:pt x="1464" y="318"/>
                  </a:lnTo>
                  <a:lnTo>
                    <a:pt x="1464" y="319"/>
                  </a:lnTo>
                  <a:lnTo>
                    <a:pt x="1464" y="321"/>
                  </a:lnTo>
                  <a:lnTo>
                    <a:pt x="1465" y="321"/>
                  </a:lnTo>
                  <a:lnTo>
                    <a:pt x="1467" y="321"/>
                  </a:lnTo>
                  <a:lnTo>
                    <a:pt x="1468" y="322"/>
                  </a:lnTo>
                  <a:lnTo>
                    <a:pt x="1468" y="321"/>
                  </a:lnTo>
                  <a:lnTo>
                    <a:pt x="1470" y="321"/>
                  </a:lnTo>
                  <a:lnTo>
                    <a:pt x="1470" y="319"/>
                  </a:lnTo>
                  <a:lnTo>
                    <a:pt x="1470" y="318"/>
                  </a:lnTo>
                  <a:lnTo>
                    <a:pt x="1471" y="318"/>
                  </a:lnTo>
                  <a:lnTo>
                    <a:pt x="1471" y="316"/>
                  </a:lnTo>
                  <a:lnTo>
                    <a:pt x="1471" y="315"/>
                  </a:lnTo>
                  <a:lnTo>
                    <a:pt x="1470" y="315"/>
                  </a:lnTo>
                  <a:lnTo>
                    <a:pt x="1468" y="315"/>
                  </a:lnTo>
                  <a:lnTo>
                    <a:pt x="1468" y="313"/>
                  </a:lnTo>
                  <a:lnTo>
                    <a:pt x="1470" y="313"/>
                  </a:lnTo>
                  <a:lnTo>
                    <a:pt x="1470" y="312"/>
                  </a:lnTo>
                  <a:lnTo>
                    <a:pt x="1470" y="310"/>
                  </a:lnTo>
                  <a:lnTo>
                    <a:pt x="1471" y="309"/>
                  </a:lnTo>
                  <a:lnTo>
                    <a:pt x="1473" y="307"/>
                  </a:lnTo>
                  <a:lnTo>
                    <a:pt x="1471" y="307"/>
                  </a:lnTo>
                  <a:lnTo>
                    <a:pt x="1471" y="306"/>
                  </a:lnTo>
                  <a:lnTo>
                    <a:pt x="1470" y="306"/>
                  </a:lnTo>
                  <a:lnTo>
                    <a:pt x="1470" y="304"/>
                  </a:lnTo>
                  <a:lnTo>
                    <a:pt x="1471" y="306"/>
                  </a:lnTo>
                  <a:lnTo>
                    <a:pt x="1473" y="304"/>
                  </a:lnTo>
                  <a:lnTo>
                    <a:pt x="1473" y="303"/>
                  </a:lnTo>
                  <a:lnTo>
                    <a:pt x="1473" y="301"/>
                  </a:lnTo>
                  <a:lnTo>
                    <a:pt x="1473" y="300"/>
                  </a:lnTo>
                  <a:lnTo>
                    <a:pt x="1473" y="298"/>
                  </a:lnTo>
                  <a:lnTo>
                    <a:pt x="1473" y="298"/>
                  </a:lnTo>
                  <a:lnTo>
                    <a:pt x="1473" y="297"/>
                  </a:lnTo>
                  <a:lnTo>
                    <a:pt x="1474" y="295"/>
                  </a:lnTo>
                  <a:lnTo>
                    <a:pt x="1474" y="294"/>
                  </a:lnTo>
                  <a:lnTo>
                    <a:pt x="1474" y="292"/>
                  </a:lnTo>
                  <a:lnTo>
                    <a:pt x="1476" y="292"/>
                  </a:lnTo>
                  <a:lnTo>
                    <a:pt x="1476" y="291"/>
                  </a:lnTo>
                  <a:lnTo>
                    <a:pt x="1477" y="290"/>
                  </a:lnTo>
                  <a:lnTo>
                    <a:pt x="1477" y="291"/>
                  </a:lnTo>
                  <a:lnTo>
                    <a:pt x="1479" y="291"/>
                  </a:lnTo>
                  <a:lnTo>
                    <a:pt x="1480" y="290"/>
                  </a:lnTo>
                  <a:lnTo>
                    <a:pt x="1480" y="288"/>
                  </a:lnTo>
                  <a:lnTo>
                    <a:pt x="1480" y="285"/>
                  </a:lnTo>
                  <a:lnTo>
                    <a:pt x="1480" y="284"/>
                  </a:lnTo>
                  <a:lnTo>
                    <a:pt x="1480" y="281"/>
                  </a:lnTo>
                  <a:lnTo>
                    <a:pt x="1480" y="279"/>
                  </a:lnTo>
                  <a:lnTo>
                    <a:pt x="1480" y="278"/>
                  </a:lnTo>
                  <a:lnTo>
                    <a:pt x="1480" y="276"/>
                  </a:lnTo>
                  <a:lnTo>
                    <a:pt x="1480" y="275"/>
                  </a:lnTo>
                  <a:lnTo>
                    <a:pt x="1480" y="273"/>
                  </a:lnTo>
                  <a:lnTo>
                    <a:pt x="1482" y="273"/>
                  </a:lnTo>
                  <a:lnTo>
                    <a:pt x="1480" y="272"/>
                  </a:lnTo>
                  <a:lnTo>
                    <a:pt x="1482" y="270"/>
                  </a:lnTo>
                  <a:lnTo>
                    <a:pt x="1483" y="272"/>
                  </a:lnTo>
                  <a:lnTo>
                    <a:pt x="1486" y="269"/>
                  </a:lnTo>
                  <a:lnTo>
                    <a:pt x="1486" y="267"/>
                  </a:lnTo>
                  <a:lnTo>
                    <a:pt x="1485" y="267"/>
                  </a:lnTo>
                  <a:lnTo>
                    <a:pt x="1485" y="266"/>
                  </a:lnTo>
                  <a:lnTo>
                    <a:pt x="1485" y="264"/>
                  </a:lnTo>
                  <a:lnTo>
                    <a:pt x="1486" y="264"/>
                  </a:lnTo>
                  <a:lnTo>
                    <a:pt x="1486" y="263"/>
                  </a:lnTo>
                  <a:lnTo>
                    <a:pt x="1485" y="263"/>
                  </a:lnTo>
                  <a:lnTo>
                    <a:pt x="1485" y="263"/>
                  </a:lnTo>
                  <a:lnTo>
                    <a:pt x="1485" y="261"/>
                  </a:lnTo>
                  <a:lnTo>
                    <a:pt x="1486" y="260"/>
                  </a:lnTo>
                  <a:lnTo>
                    <a:pt x="1485" y="258"/>
                  </a:lnTo>
                  <a:lnTo>
                    <a:pt x="1485" y="257"/>
                  </a:lnTo>
                  <a:lnTo>
                    <a:pt x="1485" y="256"/>
                  </a:lnTo>
                  <a:lnTo>
                    <a:pt x="1488" y="256"/>
                  </a:lnTo>
                  <a:lnTo>
                    <a:pt x="1489" y="254"/>
                  </a:lnTo>
                  <a:lnTo>
                    <a:pt x="1488" y="253"/>
                  </a:lnTo>
                  <a:lnTo>
                    <a:pt x="1488" y="251"/>
                  </a:lnTo>
                  <a:lnTo>
                    <a:pt x="1489" y="250"/>
                  </a:lnTo>
                  <a:lnTo>
                    <a:pt x="1492" y="251"/>
                  </a:lnTo>
                  <a:lnTo>
                    <a:pt x="1492" y="250"/>
                  </a:lnTo>
                  <a:lnTo>
                    <a:pt x="1493" y="250"/>
                  </a:lnTo>
                  <a:lnTo>
                    <a:pt x="1493" y="248"/>
                  </a:lnTo>
                  <a:lnTo>
                    <a:pt x="1495" y="248"/>
                  </a:lnTo>
                  <a:lnTo>
                    <a:pt x="1495" y="250"/>
                  </a:lnTo>
                  <a:lnTo>
                    <a:pt x="1496" y="250"/>
                  </a:lnTo>
                  <a:lnTo>
                    <a:pt x="1496" y="248"/>
                  </a:lnTo>
                  <a:lnTo>
                    <a:pt x="1496" y="247"/>
                  </a:lnTo>
                  <a:lnTo>
                    <a:pt x="1498" y="248"/>
                  </a:lnTo>
                  <a:lnTo>
                    <a:pt x="1499" y="248"/>
                  </a:lnTo>
                  <a:lnTo>
                    <a:pt x="1501" y="248"/>
                  </a:lnTo>
                  <a:lnTo>
                    <a:pt x="1502" y="248"/>
                  </a:lnTo>
                  <a:lnTo>
                    <a:pt x="1502" y="247"/>
                  </a:lnTo>
                  <a:lnTo>
                    <a:pt x="1502" y="245"/>
                  </a:lnTo>
                  <a:lnTo>
                    <a:pt x="1504" y="245"/>
                  </a:lnTo>
                  <a:lnTo>
                    <a:pt x="1504" y="244"/>
                  </a:lnTo>
                  <a:lnTo>
                    <a:pt x="1504" y="242"/>
                  </a:lnTo>
                  <a:lnTo>
                    <a:pt x="1504" y="241"/>
                  </a:lnTo>
                  <a:lnTo>
                    <a:pt x="1502" y="241"/>
                  </a:lnTo>
                  <a:lnTo>
                    <a:pt x="1502" y="239"/>
                  </a:lnTo>
                  <a:lnTo>
                    <a:pt x="1498" y="238"/>
                  </a:lnTo>
                  <a:lnTo>
                    <a:pt x="1495" y="236"/>
                  </a:lnTo>
                  <a:lnTo>
                    <a:pt x="1493" y="235"/>
                  </a:lnTo>
                  <a:lnTo>
                    <a:pt x="1492" y="235"/>
                  </a:lnTo>
                  <a:lnTo>
                    <a:pt x="1492" y="233"/>
                  </a:lnTo>
                  <a:lnTo>
                    <a:pt x="1490" y="233"/>
                  </a:lnTo>
                  <a:lnTo>
                    <a:pt x="1490" y="232"/>
                  </a:lnTo>
                  <a:lnTo>
                    <a:pt x="1490" y="230"/>
                  </a:lnTo>
                  <a:lnTo>
                    <a:pt x="1490" y="229"/>
                  </a:lnTo>
                  <a:lnTo>
                    <a:pt x="1489" y="227"/>
                  </a:lnTo>
                  <a:lnTo>
                    <a:pt x="1489" y="229"/>
                  </a:lnTo>
                  <a:lnTo>
                    <a:pt x="1488" y="227"/>
                  </a:lnTo>
                  <a:lnTo>
                    <a:pt x="1488" y="227"/>
                  </a:lnTo>
                  <a:lnTo>
                    <a:pt x="1488" y="229"/>
                  </a:lnTo>
                  <a:lnTo>
                    <a:pt x="1486" y="229"/>
                  </a:lnTo>
                  <a:lnTo>
                    <a:pt x="1486" y="227"/>
                  </a:lnTo>
                  <a:lnTo>
                    <a:pt x="1485" y="227"/>
                  </a:lnTo>
                  <a:lnTo>
                    <a:pt x="1485" y="227"/>
                  </a:lnTo>
                  <a:lnTo>
                    <a:pt x="1485" y="226"/>
                  </a:lnTo>
                  <a:lnTo>
                    <a:pt x="1483" y="226"/>
                  </a:lnTo>
                  <a:lnTo>
                    <a:pt x="1482" y="226"/>
                  </a:lnTo>
                  <a:lnTo>
                    <a:pt x="1482" y="225"/>
                  </a:lnTo>
                  <a:lnTo>
                    <a:pt x="1483" y="225"/>
                  </a:lnTo>
                  <a:lnTo>
                    <a:pt x="1485" y="223"/>
                  </a:lnTo>
                  <a:lnTo>
                    <a:pt x="1483" y="222"/>
                  </a:lnTo>
                  <a:lnTo>
                    <a:pt x="1485" y="220"/>
                  </a:lnTo>
                  <a:lnTo>
                    <a:pt x="1485" y="219"/>
                  </a:lnTo>
                  <a:lnTo>
                    <a:pt x="1485" y="217"/>
                  </a:lnTo>
                  <a:lnTo>
                    <a:pt x="1483" y="217"/>
                  </a:lnTo>
                  <a:lnTo>
                    <a:pt x="1483" y="216"/>
                  </a:lnTo>
                  <a:lnTo>
                    <a:pt x="1483" y="214"/>
                  </a:lnTo>
                  <a:lnTo>
                    <a:pt x="1483" y="213"/>
                  </a:lnTo>
                  <a:lnTo>
                    <a:pt x="1482" y="211"/>
                  </a:lnTo>
                  <a:lnTo>
                    <a:pt x="1480" y="211"/>
                  </a:lnTo>
                  <a:lnTo>
                    <a:pt x="1480" y="210"/>
                  </a:lnTo>
                  <a:lnTo>
                    <a:pt x="1479" y="210"/>
                  </a:lnTo>
                  <a:lnTo>
                    <a:pt x="1479" y="211"/>
                  </a:lnTo>
                  <a:lnTo>
                    <a:pt x="1477" y="213"/>
                  </a:lnTo>
                  <a:lnTo>
                    <a:pt x="1477" y="214"/>
                  </a:lnTo>
                  <a:lnTo>
                    <a:pt x="1477" y="216"/>
                  </a:lnTo>
                  <a:lnTo>
                    <a:pt x="1477" y="217"/>
                  </a:lnTo>
                  <a:lnTo>
                    <a:pt x="1477" y="219"/>
                  </a:lnTo>
                  <a:lnTo>
                    <a:pt x="1476" y="220"/>
                  </a:lnTo>
                  <a:lnTo>
                    <a:pt x="1474" y="220"/>
                  </a:lnTo>
                  <a:lnTo>
                    <a:pt x="1476" y="219"/>
                  </a:lnTo>
                  <a:lnTo>
                    <a:pt x="1476" y="217"/>
                  </a:lnTo>
                  <a:lnTo>
                    <a:pt x="1476" y="216"/>
                  </a:lnTo>
                  <a:lnTo>
                    <a:pt x="1476" y="214"/>
                  </a:lnTo>
                  <a:lnTo>
                    <a:pt x="1476" y="213"/>
                  </a:lnTo>
                  <a:lnTo>
                    <a:pt x="1474" y="214"/>
                  </a:lnTo>
                  <a:lnTo>
                    <a:pt x="1474" y="213"/>
                  </a:lnTo>
                  <a:lnTo>
                    <a:pt x="1476" y="213"/>
                  </a:lnTo>
                  <a:lnTo>
                    <a:pt x="1476" y="211"/>
                  </a:lnTo>
                  <a:lnTo>
                    <a:pt x="1476" y="210"/>
                  </a:lnTo>
                  <a:lnTo>
                    <a:pt x="1476" y="208"/>
                  </a:lnTo>
                  <a:lnTo>
                    <a:pt x="1477" y="208"/>
                  </a:lnTo>
                  <a:lnTo>
                    <a:pt x="1477" y="207"/>
                  </a:lnTo>
                  <a:lnTo>
                    <a:pt x="1479" y="205"/>
                  </a:lnTo>
                  <a:lnTo>
                    <a:pt x="1477" y="204"/>
                  </a:lnTo>
                  <a:lnTo>
                    <a:pt x="1477" y="202"/>
                  </a:lnTo>
                  <a:lnTo>
                    <a:pt x="1474" y="199"/>
                  </a:lnTo>
                  <a:lnTo>
                    <a:pt x="1474" y="198"/>
                  </a:lnTo>
                  <a:lnTo>
                    <a:pt x="1473" y="198"/>
                  </a:lnTo>
                  <a:lnTo>
                    <a:pt x="1471" y="196"/>
                  </a:lnTo>
                  <a:lnTo>
                    <a:pt x="1470" y="195"/>
                  </a:lnTo>
                  <a:lnTo>
                    <a:pt x="1468" y="196"/>
                  </a:lnTo>
                  <a:lnTo>
                    <a:pt x="1468" y="198"/>
                  </a:lnTo>
                  <a:lnTo>
                    <a:pt x="1468" y="199"/>
                  </a:lnTo>
                  <a:lnTo>
                    <a:pt x="1467" y="198"/>
                  </a:lnTo>
                  <a:lnTo>
                    <a:pt x="1467" y="196"/>
                  </a:lnTo>
                  <a:lnTo>
                    <a:pt x="1467" y="195"/>
                  </a:lnTo>
                  <a:lnTo>
                    <a:pt x="1467" y="193"/>
                  </a:lnTo>
                  <a:lnTo>
                    <a:pt x="1467" y="192"/>
                  </a:lnTo>
                  <a:lnTo>
                    <a:pt x="1465" y="192"/>
                  </a:lnTo>
                  <a:lnTo>
                    <a:pt x="1464" y="192"/>
                  </a:lnTo>
                  <a:lnTo>
                    <a:pt x="1462" y="192"/>
                  </a:lnTo>
                  <a:lnTo>
                    <a:pt x="1462" y="193"/>
                  </a:lnTo>
                  <a:lnTo>
                    <a:pt x="1461" y="195"/>
                  </a:lnTo>
                  <a:lnTo>
                    <a:pt x="1461" y="196"/>
                  </a:lnTo>
                  <a:lnTo>
                    <a:pt x="1462" y="198"/>
                  </a:lnTo>
                  <a:lnTo>
                    <a:pt x="1462" y="199"/>
                  </a:lnTo>
                  <a:lnTo>
                    <a:pt x="1459" y="199"/>
                  </a:lnTo>
                  <a:lnTo>
                    <a:pt x="1459" y="201"/>
                  </a:lnTo>
                  <a:lnTo>
                    <a:pt x="1459" y="202"/>
                  </a:lnTo>
                  <a:lnTo>
                    <a:pt x="1459" y="204"/>
                  </a:lnTo>
                  <a:lnTo>
                    <a:pt x="1459" y="205"/>
                  </a:lnTo>
                  <a:lnTo>
                    <a:pt x="1459" y="207"/>
                  </a:lnTo>
                  <a:lnTo>
                    <a:pt x="1459" y="208"/>
                  </a:lnTo>
                  <a:lnTo>
                    <a:pt x="1459" y="210"/>
                  </a:lnTo>
                  <a:lnTo>
                    <a:pt x="1461" y="210"/>
                  </a:lnTo>
                  <a:lnTo>
                    <a:pt x="1461" y="211"/>
                  </a:lnTo>
                  <a:lnTo>
                    <a:pt x="1461" y="213"/>
                  </a:lnTo>
                  <a:lnTo>
                    <a:pt x="1461" y="214"/>
                  </a:lnTo>
                  <a:lnTo>
                    <a:pt x="1461" y="216"/>
                  </a:lnTo>
                  <a:lnTo>
                    <a:pt x="1461" y="217"/>
                  </a:lnTo>
                  <a:lnTo>
                    <a:pt x="1461" y="219"/>
                  </a:lnTo>
                  <a:lnTo>
                    <a:pt x="1461" y="220"/>
                  </a:lnTo>
                  <a:lnTo>
                    <a:pt x="1461" y="222"/>
                  </a:lnTo>
                  <a:lnTo>
                    <a:pt x="1461" y="223"/>
                  </a:lnTo>
                  <a:lnTo>
                    <a:pt x="1462" y="225"/>
                  </a:lnTo>
                  <a:lnTo>
                    <a:pt x="1462" y="226"/>
                  </a:lnTo>
                  <a:lnTo>
                    <a:pt x="1462" y="227"/>
                  </a:lnTo>
                  <a:lnTo>
                    <a:pt x="1462" y="227"/>
                  </a:lnTo>
                  <a:lnTo>
                    <a:pt x="1462" y="229"/>
                  </a:lnTo>
                  <a:lnTo>
                    <a:pt x="1464" y="229"/>
                  </a:lnTo>
                  <a:lnTo>
                    <a:pt x="1464" y="230"/>
                  </a:lnTo>
                  <a:lnTo>
                    <a:pt x="1464" y="233"/>
                  </a:lnTo>
                  <a:lnTo>
                    <a:pt x="1465" y="235"/>
                  </a:lnTo>
                  <a:lnTo>
                    <a:pt x="1465" y="236"/>
                  </a:lnTo>
                  <a:lnTo>
                    <a:pt x="1465" y="238"/>
                  </a:lnTo>
                  <a:lnTo>
                    <a:pt x="1464" y="238"/>
                  </a:lnTo>
                  <a:lnTo>
                    <a:pt x="1464" y="236"/>
                  </a:lnTo>
                  <a:lnTo>
                    <a:pt x="1462" y="235"/>
                  </a:lnTo>
                  <a:lnTo>
                    <a:pt x="1462" y="233"/>
                  </a:lnTo>
                  <a:lnTo>
                    <a:pt x="1462" y="232"/>
                  </a:lnTo>
                  <a:lnTo>
                    <a:pt x="1462" y="230"/>
                  </a:lnTo>
                  <a:lnTo>
                    <a:pt x="1461" y="229"/>
                  </a:lnTo>
                  <a:lnTo>
                    <a:pt x="1461" y="227"/>
                  </a:lnTo>
                  <a:lnTo>
                    <a:pt x="1459" y="230"/>
                  </a:lnTo>
                  <a:lnTo>
                    <a:pt x="1459" y="229"/>
                  </a:lnTo>
                  <a:lnTo>
                    <a:pt x="1459" y="227"/>
                  </a:lnTo>
                  <a:lnTo>
                    <a:pt x="1459" y="227"/>
                  </a:lnTo>
                  <a:lnTo>
                    <a:pt x="1459" y="226"/>
                  </a:lnTo>
                  <a:lnTo>
                    <a:pt x="1459" y="225"/>
                  </a:lnTo>
                  <a:lnTo>
                    <a:pt x="1459" y="223"/>
                  </a:lnTo>
                  <a:lnTo>
                    <a:pt x="1458" y="223"/>
                  </a:lnTo>
                  <a:lnTo>
                    <a:pt x="1458" y="222"/>
                  </a:lnTo>
                  <a:lnTo>
                    <a:pt x="1458" y="220"/>
                  </a:lnTo>
                  <a:lnTo>
                    <a:pt x="1458" y="219"/>
                  </a:lnTo>
                  <a:lnTo>
                    <a:pt x="1457" y="217"/>
                  </a:lnTo>
                  <a:lnTo>
                    <a:pt x="1457" y="216"/>
                  </a:lnTo>
                  <a:lnTo>
                    <a:pt x="1457" y="214"/>
                  </a:lnTo>
                  <a:lnTo>
                    <a:pt x="1457" y="213"/>
                  </a:lnTo>
                  <a:lnTo>
                    <a:pt x="1457" y="211"/>
                  </a:lnTo>
                  <a:lnTo>
                    <a:pt x="1457" y="210"/>
                  </a:lnTo>
                  <a:lnTo>
                    <a:pt x="1455" y="210"/>
                  </a:lnTo>
                  <a:lnTo>
                    <a:pt x="1455" y="208"/>
                  </a:lnTo>
                  <a:lnTo>
                    <a:pt x="1454" y="204"/>
                  </a:lnTo>
                  <a:lnTo>
                    <a:pt x="1452" y="202"/>
                  </a:lnTo>
                  <a:lnTo>
                    <a:pt x="1451" y="205"/>
                  </a:lnTo>
                  <a:lnTo>
                    <a:pt x="1449" y="207"/>
                  </a:lnTo>
                  <a:lnTo>
                    <a:pt x="1449" y="208"/>
                  </a:lnTo>
                  <a:lnTo>
                    <a:pt x="1449" y="210"/>
                  </a:lnTo>
                  <a:lnTo>
                    <a:pt x="1449" y="211"/>
                  </a:lnTo>
                  <a:lnTo>
                    <a:pt x="1448" y="211"/>
                  </a:lnTo>
                  <a:lnTo>
                    <a:pt x="1448" y="213"/>
                  </a:lnTo>
                  <a:lnTo>
                    <a:pt x="1446" y="213"/>
                  </a:lnTo>
                  <a:lnTo>
                    <a:pt x="1446" y="214"/>
                  </a:lnTo>
                  <a:lnTo>
                    <a:pt x="1448" y="216"/>
                  </a:lnTo>
                  <a:lnTo>
                    <a:pt x="1448" y="217"/>
                  </a:lnTo>
                  <a:lnTo>
                    <a:pt x="1448" y="219"/>
                  </a:lnTo>
                  <a:lnTo>
                    <a:pt x="1448" y="220"/>
                  </a:lnTo>
                  <a:lnTo>
                    <a:pt x="1449" y="220"/>
                  </a:lnTo>
                  <a:lnTo>
                    <a:pt x="1449" y="222"/>
                  </a:lnTo>
                  <a:lnTo>
                    <a:pt x="1449" y="225"/>
                  </a:lnTo>
                  <a:lnTo>
                    <a:pt x="1448" y="225"/>
                  </a:lnTo>
                  <a:lnTo>
                    <a:pt x="1446" y="225"/>
                  </a:lnTo>
                  <a:lnTo>
                    <a:pt x="1446" y="223"/>
                  </a:lnTo>
                  <a:lnTo>
                    <a:pt x="1448" y="223"/>
                  </a:lnTo>
                  <a:lnTo>
                    <a:pt x="1448" y="222"/>
                  </a:lnTo>
                  <a:lnTo>
                    <a:pt x="1446" y="222"/>
                  </a:lnTo>
                  <a:lnTo>
                    <a:pt x="1446" y="220"/>
                  </a:lnTo>
                  <a:lnTo>
                    <a:pt x="1446" y="219"/>
                  </a:lnTo>
                  <a:lnTo>
                    <a:pt x="1446" y="217"/>
                  </a:lnTo>
                  <a:lnTo>
                    <a:pt x="1445" y="217"/>
                  </a:lnTo>
                  <a:lnTo>
                    <a:pt x="1445" y="216"/>
                  </a:lnTo>
                  <a:lnTo>
                    <a:pt x="1443" y="216"/>
                  </a:lnTo>
                  <a:lnTo>
                    <a:pt x="1443" y="217"/>
                  </a:lnTo>
                  <a:lnTo>
                    <a:pt x="1442" y="217"/>
                  </a:lnTo>
                  <a:lnTo>
                    <a:pt x="1442" y="216"/>
                  </a:lnTo>
                  <a:lnTo>
                    <a:pt x="1442" y="214"/>
                  </a:lnTo>
                  <a:lnTo>
                    <a:pt x="1443" y="214"/>
                  </a:lnTo>
                  <a:lnTo>
                    <a:pt x="1443" y="213"/>
                  </a:lnTo>
                  <a:lnTo>
                    <a:pt x="1443" y="211"/>
                  </a:lnTo>
                  <a:lnTo>
                    <a:pt x="1442" y="211"/>
                  </a:lnTo>
                  <a:lnTo>
                    <a:pt x="1440" y="211"/>
                  </a:lnTo>
                  <a:lnTo>
                    <a:pt x="1439" y="213"/>
                  </a:lnTo>
                  <a:lnTo>
                    <a:pt x="1437" y="213"/>
                  </a:lnTo>
                  <a:lnTo>
                    <a:pt x="1436" y="213"/>
                  </a:lnTo>
                  <a:lnTo>
                    <a:pt x="1436" y="211"/>
                  </a:lnTo>
                  <a:lnTo>
                    <a:pt x="1437" y="211"/>
                  </a:lnTo>
                  <a:lnTo>
                    <a:pt x="1440" y="208"/>
                  </a:lnTo>
                  <a:lnTo>
                    <a:pt x="1440" y="207"/>
                  </a:lnTo>
                  <a:lnTo>
                    <a:pt x="1442" y="207"/>
                  </a:lnTo>
                  <a:lnTo>
                    <a:pt x="1446" y="207"/>
                  </a:lnTo>
                  <a:lnTo>
                    <a:pt x="1446" y="205"/>
                  </a:lnTo>
                  <a:lnTo>
                    <a:pt x="1448" y="204"/>
                  </a:lnTo>
                  <a:lnTo>
                    <a:pt x="1448" y="202"/>
                  </a:lnTo>
                  <a:lnTo>
                    <a:pt x="1448" y="201"/>
                  </a:lnTo>
                  <a:lnTo>
                    <a:pt x="1446" y="199"/>
                  </a:lnTo>
                  <a:lnTo>
                    <a:pt x="1445" y="199"/>
                  </a:lnTo>
                  <a:lnTo>
                    <a:pt x="1443" y="199"/>
                  </a:lnTo>
                  <a:lnTo>
                    <a:pt x="1442" y="201"/>
                  </a:lnTo>
                  <a:lnTo>
                    <a:pt x="1440" y="201"/>
                  </a:lnTo>
                  <a:lnTo>
                    <a:pt x="1440" y="202"/>
                  </a:lnTo>
                  <a:lnTo>
                    <a:pt x="1439" y="202"/>
                  </a:lnTo>
                  <a:lnTo>
                    <a:pt x="1439" y="204"/>
                  </a:lnTo>
                  <a:lnTo>
                    <a:pt x="1437" y="204"/>
                  </a:lnTo>
                  <a:lnTo>
                    <a:pt x="1436" y="205"/>
                  </a:lnTo>
                  <a:lnTo>
                    <a:pt x="1436" y="204"/>
                  </a:lnTo>
                  <a:lnTo>
                    <a:pt x="1436" y="202"/>
                  </a:lnTo>
                  <a:lnTo>
                    <a:pt x="1436" y="201"/>
                  </a:lnTo>
                  <a:lnTo>
                    <a:pt x="1434" y="201"/>
                  </a:lnTo>
                  <a:lnTo>
                    <a:pt x="1433" y="201"/>
                  </a:lnTo>
                  <a:lnTo>
                    <a:pt x="1433" y="202"/>
                  </a:lnTo>
                  <a:lnTo>
                    <a:pt x="1433" y="204"/>
                  </a:lnTo>
                  <a:lnTo>
                    <a:pt x="1434" y="204"/>
                  </a:lnTo>
                  <a:lnTo>
                    <a:pt x="1434" y="205"/>
                  </a:lnTo>
                  <a:lnTo>
                    <a:pt x="1434" y="207"/>
                  </a:lnTo>
                  <a:lnTo>
                    <a:pt x="1433" y="207"/>
                  </a:lnTo>
                  <a:lnTo>
                    <a:pt x="1433" y="205"/>
                  </a:lnTo>
                  <a:lnTo>
                    <a:pt x="1431" y="204"/>
                  </a:lnTo>
                  <a:lnTo>
                    <a:pt x="1431" y="202"/>
                  </a:lnTo>
                  <a:lnTo>
                    <a:pt x="1431" y="201"/>
                  </a:lnTo>
                  <a:lnTo>
                    <a:pt x="1430" y="201"/>
                  </a:lnTo>
                  <a:lnTo>
                    <a:pt x="1430" y="202"/>
                  </a:lnTo>
                  <a:lnTo>
                    <a:pt x="1428" y="202"/>
                  </a:lnTo>
                  <a:lnTo>
                    <a:pt x="1428" y="204"/>
                  </a:lnTo>
                  <a:lnTo>
                    <a:pt x="1427" y="202"/>
                  </a:lnTo>
                  <a:lnTo>
                    <a:pt x="1426" y="202"/>
                  </a:lnTo>
                  <a:lnTo>
                    <a:pt x="1426" y="204"/>
                  </a:lnTo>
                  <a:lnTo>
                    <a:pt x="1426" y="205"/>
                  </a:lnTo>
                  <a:lnTo>
                    <a:pt x="1426" y="207"/>
                  </a:lnTo>
                  <a:lnTo>
                    <a:pt x="1427" y="208"/>
                  </a:lnTo>
                  <a:lnTo>
                    <a:pt x="1428" y="208"/>
                  </a:lnTo>
                  <a:moveTo>
                    <a:pt x="1489" y="219"/>
                  </a:moveTo>
                  <a:lnTo>
                    <a:pt x="1489" y="220"/>
                  </a:lnTo>
                  <a:lnTo>
                    <a:pt x="1489" y="222"/>
                  </a:lnTo>
                  <a:lnTo>
                    <a:pt x="1492" y="222"/>
                  </a:lnTo>
                  <a:lnTo>
                    <a:pt x="1492" y="220"/>
                  </a:lnTo>
                  <a:lnTo>
                    <a:pt x="1490" y="220"/>
                  </a:lnTo>
                  <a:lnTo>
                    <a:pt x="1490" y="219"/>
                  </a:lnTo>
                  <a:lnTo>
                    <a:pt x="1489" y="219"/>
                  </a:lnTo>
                  <a:moveTo>
                    <a:pt x="1911" y="211"/>
                  </a:moveTo>
                  <a:lnTo>
                    <a:pt x="1911" y="213"/>
                  </a:lnTo>
                  <a:lnTo>
                    <a:pt x="1913" y="214"/>
                  </a:lnTo>
                  <a:lnTo>
                    <a:pt x="1913" y="213"/>
                  </a:lnTo>
                  <a:lnTo>
                    <a:pt x="1914" y="214"/>
                  </a:lnTo>
                  <a:lnTo>
                    <a:pt x="1914" y="216"/>
                  </a:lnTo>
                  <a:lnTo>
                    <a:pt x="1917" y="216"/>
                  </a:lnTo>
                  <a:lnTo>
                    <a:pt x="1920" y="216"/>
                  </a:lnTo>
                  <a:lnTo>
                    <a:pt x="1922" y="216"/>
                  </a:lnTo>
                  <a:lnTo>
                    <a:pt x="1922" y="214"/>
                  </a:lnTo>
                  <a:lnTo>
                    <a:pt x="1920" y="214"/>
                  </a:lnTo>
                  <a:lnTo>
                    <a:pt x="1919" y="213"/>
                  </a:lnTo>
                  <a:lnTo>
                    <a:pt x="1916" y="211"/>
                  </a:lnTo>
                  <a:lnTo>
                    <a:pt x="1913" y="210"/>
                  </a:lnTo>
                  <a:lnTo>
                    <a:pt x="1913" y="210"/>
                  </a:lnTo>
                  <a:lnTo>
                    <a:pt x="1913" y="211"/>
                  </a:lnTo>
                  <a:lnTo>
                    <a:pt x="1911" y="211"/>
                  </a:lnTo>
                  <a:moveTo>
                    <a:pt x="2074" y="198"/>
                  </a:moveTo>
                  <a:lnTo>
                    <a:pt x="2075" y="199"/>
                  </a:lnTo>
                  <a:lnTo>
                    <a:pt x="2077" y="199"/>
                  </a:lnTo>
                  <a:lnTo>
                    <a:pt x="2077" y="198"/>
                  </a:lnTo>
                  <a:lnTo>
                    <a:pt x="2077" y="196"/>
                  </a:lnTo>
                  <a:lnTo>
                    <a:pt x="2077" y="195"/>
                  </a:lnTo>
                  <a:lnTo>
                    <a:pt x="2078" y="195"/>
                  </a:lnTo>
                  <a:lnTo>
                    <a:pt x="2078" y="193"/>
                  </a:lnTo>
                  <a:lnTo>
                    <a:pt x="2077" y="193"/>
                  </a:lnTo>
                  <a:lnTo>
                    <a:pt x="2077" y="192"/>
                  </a:lnTo>
                  <a:lnTo>
                    <a:pt x="2078" y="192"/>
                  </a:lnTo>
                  <a:lnTo>
                    <a:pt x="2080" y="192"/>
                  </a:lnTo>
                  <a:lnTo>
                    <a:pt x="2083" y="192"/>
                  </a:lnTo>
                  <a:lnTo>
                    <a:pt x="2083" y="192"/>
                  </a:lnTo>
                  <a:lnTo>
                    <a:pt x="2083" y="193"/>
                  </a:lnTo>
                  <a:lnTo>
                    <a:pt x="2084" y="192"/>
                  </a:lnTo>
                  <a:lnTo>
                    <a:pt x="2084" y="193"/>
                  </a:lnTo>
                  <a:lnTo>
                    <a:pt x="2084" y="195"/>
                  </a:lnTo>
                  <a:lnTo>
                    <a:pt x="2086" y="195"/>
                  </a:lnTo>
                  <a:lnTo>
                    <a:pt x="2086" y="196"/>
                  </a:lnTo>
                  <a:lnTo>
                    <a:pt x="2087" y="196"/>
                  </a:lnTo>
                  <a:lnTo>
                    <a:pt x="2087" y="198"/>
                  </a:lnTo>
                  <a:lnTo>
                    <a:pt x="2087" y="199"/>
                  </a:lnTo>
                  <a:lnTo>
                    <a:pt x="2089" y="199"/>
                  </a:lnTo>
                  <a:lnTo>
                    <a:pt x="2089" y="201"/>
                  </a:lnTo>
                  <a:lnTo>
                    <a:pt x="2089" y="202"/>
                  </a:lnTo>
                  <a:lnTo>
                    <a:pt x="2090" y="202"/>
                  </a:lnTo>
                  <a:lnTo>
                    <a:pt x="2090" y="204"/>
                  </a:lnTo>
                  <a:lnTo>
                    <a:pt x="2089" y="204"/>
                  </a:lnTo>
                  <a:lnTo>
                    <a:pt x="2089" y="205"/>
                  </a:lnTo>
                  <a:lnTo>
                    <a:pt x="2087" y="204"/>
                  </a:lnTo>
                  <a:lnTo>
                    <a:pt x="2087" y="205"/>
                  </a:lnTo>
                  <a:lnTo>
                    <a:pt x="2089" y="205"/>
                  </a:lnTo>
                  <a:lnTo>
                    <a:pt x="2089" y="207"/>
                  </a:lnTo>
                  <a:lnTo>
                    <a:pt x="2090" y="207"/>
                  </a:lnTo>
                  <a:lnTo>
                    <a:pt x="2090" y="208"/>
                  </a:lnTo>
                  <a:lnTo>
                    <a:pt x="2090" y="210"/>
                  </a:lnTo>
                  <a:lnTo>
                    <a:pt x="2089" y="211"/>
                  </a:lnTo>
                  <a:lnTo>
                    <a:pt x="2089" y="210"/>
                  </a:lnTo>
                  <a:lnTo>
                    <a:pt x="2089" y="208"/>
                  </a:lnTo>
                  <a:lnTo>
                    <a:pt x="2087" y="208"/>
                  </a:lnTo>
                  <a:lnTo>
                    <a:pt x="2087" y="210"/>
                  </a:lnTo>
                  <a:lnTo>
                    <a:pt x="2087" y="211"/>
                  </a:lnTo>
                  <a:lnTo>
                    <a:pt x="2087" y="213"/>
                  </a:lnTo>
                  <a:lnTo>
                    <a:pt x="2087" y="214"/>
                  </a:lnTo>
                  <a:lnTo>
                    <a:pt x="2087" y="216"/>
                  </a:lnTo>
                  <a:lnTo>
                    <a:pt x="2087" y="217"/>
                  </a:lnTo>
                  <a:lnTo>
                    <a:pt x="2087" y="219"/>
                  </a:lnTo>
                  <a:lnTo>
                    <a:pt x="2087" y="220"/>
                  </a:lnTo>
                  <a:lnTo>
                    <a:pt x="2087" y="222"/>
                  </a:lnTo>
                  <a:lnTo>
                    <a:pt x="2087" y="223"/>
                  </a:lnTo>
                  <a:lnTo>
                    <a:pt x="2086" y="225"/>
                  </a:lnTo>
                  <a:lnTo>
                    <a:pt x="2084" y="226"/>
                  </a:lnTo>
                  <a:lnTo>
                    <a:pt x="2084" y="225"/>
                  </a:lnTo>
                  <a:lnTo>
                    <a:pt x="2083" y="223"/>
                  </a:lnTo>
                  <a:lnTo>
                    <a:pt x="2081" y="225"/>
                  </a:lnTo>
                  <a:lnTo>
                    <a:pt x="2084" y="227"/>
                  </a:lnTo>
                  <a:lnTo>
                    <a:pt x="2086" y="227"/>
                  </a:lnTo>
                  <a:lnTo>
                    <a:pt x="2086" y="229"/>
                  </a:lnTo>
                  <a:lnTo>
                    <a:pt x="2087" y="230"/>
                  </a:lnTo>
                  <a:lnTo>
                    <a:pt x="2089" y="230"/>
                  </a:lnTo>
                  <a:lnTo>
                    <a:pt x="2089" y="232"/>
                  </a:lnTo>
                  <a:lnTo>
                    <a:pt x="2089" y="233"/>
                  </a:lnTo>
                  <a:lnTo>
                    <a:pt x="2089" y="235"/>
                  </a:lnTo>
                  <a:lnTo>
                    <a:pt x="2089" y="236"/>
                  </a:lnTo>
                  <a:lnTo>
                    <a:pt x="2089" y="238"/>
                  </a:lnTo>
                  <a:lnTo>
                    <a:pt x="2087" y="239"/>
                  </a:lnTo>
                  <a:lnTo>
                    <a:pt x="2086" y="239"/>
                  </a:lnTo>
                  <a:lnTo>
                    <a:pt x="2086" y="241"/>
                  </a:lnTo>
                  <a:lnTo>
                    <a:pt x="2084" y="242"/>
                  </a:lnTo>
                  <a:lnTo>
                    <a:pt x="2083" y="242"/>
                  </a:lnTo>
                  <a:lnTo>
                    <a:pt x="2081" y="242"/>
                  </a:lnTo>
                  <a:lnTo>
                    <a:pt x="2078" y="242"/>
                  </a:lnTo>
                  <a:lnTo>
                    <a:pt x="2078" y="244"/>
                  </a:lnTo>
                  <a:lnTo>
                    <a:pt x="2077" y="244"/>
                  </a:lnTo>
                  <a:lnTo>
                    <a:pt x="2075" y="242"/>
                  </a:lnTo>
                  <a:lnTo>
                    <a:pt x="2074" y="242"/>
                  </a:lnTo>
                  <a:lnTo>
                    <a:pt x="2072" y="242"/>
                  </a:lnTo>
                  <a:lnTo>
                    <a:pt x="2071" y="242"/>
                  </a:lnTo>
                  <a:lnTo>
                    <a:pt x="2069" y="242"/>
                  </a:lnTo>
                  <a:lnTo>
                    <a:pt x="2069" y="241"/>
                  </a:lnTo>
                  <a:lnTo>
                    <a:pt x="2068" y="241"/>
                  </a:lnTo>
                  <a:lnTo>
                    <a:pt x="2068" y="239"/>
                  </a:lnTo>
                  <a:lnTo>
                    <a:pt x="2066" y="239"/>
                  </a:lnTo>
                  <a:lnTo>
                    <a:pt x="2065" y="236"/>
                  </a:lnTo>
                  <a:lnTo>
                    <a:pt x="2063" y="235"/>
                  </a:lnTo>
                  <a:lnTo>
                    <a:pt x="2062" y="235"/>
                  </a:lnTo>
                  <a:lnTo>
                    <a:pt x="2061" y="235"/>
                  </a:lnTo>
                  <a:lnTo>
                    <a:pt x="2061" y="233"/>
                  </a:lnTo>
                  <a:lnTo>
                    <a:pt x="2058" y="235"/>
                  </a:lnTo>
                  <a:lnTo>
                    <a:pt x="2056" y="235"/>
                  </a:lnTo>
                  <a:lnTo>
                    <a:pt x="2055" y="235"/>
                  </a:lnTo>
                  <a:lnTo>
                    <a:pt x="2055" y="233"/>
                  </a:lnTo>
                  <a:lnTo>
                    <a:pt x="2055" y="232"/>
                  </a:lnTo>
                  <a:lnTo>
                    <a:pt x="2055" y="230"/>
                  </a:lnTo>
                  <a:lnTo>
                    <a:pt x="2055" y="230"/>
                  </a:lnTo>
                  <a:lnTo>
                    <a:pt x="2055" y="232"/>
                  </a:lnTo>
                  <a:lnTo>
                    <a:pt x="2053" y="232"/>
                  </a:lnTo>
                  <a:lnTo>
                    <a:pt x="2052" y="233"/>
                  </a:lnTo>
                  <a:lnTo>
                    <a:pt x="2052" y="232"/>
                  </a:lnTo>
                  <a:lnTo>
                    <a:pt x="2050" y="232"/>
                  </a:lnTo>
                  <a:lnTo>
                    <a:pt x="2049" y="229"/>
                  </a:lnTo>
                  <a:lnTo>
                    <a:pt x="2049" y="227"/>
                  </a:lnTo>
                  <a:lnTo>
                    <a:pt x="2049" y="227"/>
                  </a:lnTo>
                  <a:lnTo>
                    <a:pt x="2047" y="226"/>
                  </a:lnTo>
                  <a:lnTo>
                    <a:pt x="2046" y="225"/>
                  </a:lnTo>
                  <a:lnTo>
                    <a:pt x="2047" y="223"/>
                  </a:lnTo>
                  <a:lnTo>
                    <a:pt x="2047" y="222"/>
                  </a:lnTo>
                  <a:lnTo>
                    <a:pt x="2046" y="222"/>
                  </a:lnTo>
                  <a:lnTo>
                    <a:pt x="2046" y="220"/>
                  </a:lnTo>
                  <a:lnTo>
                    <a:pt x="2046" y="219"/>
                  </a:lnTo>
                  <a:lnTo>
                    <a:pt x="2047" y="219"/>
                  </a:lnTo>
                  <a:lnTo>
                    <a:pt x="2047" y="217"/>
                  </a:lnTo>
                  <a:lnTo>
                    <a:pt x="2046" y="216"/>
                  </a:lnTo>
                  <a:lnTo>
                    <a:pt x="2044" y="216"/>
                  </a:lnTo>
                  <a:lnTo>
                    <a:pt x="2043" y="214"/>
                  </a:lnTo>
                  <a:lnTo>
                    <a:pt x="2043" y="213"/>
                  </a:lnTo>
                  <a:lnTo>
                    <a:pt x="2043" y="211"/>
                  </a:lnTo>
                  <a:lnTo>
                    <a:pt x="2041" y="211"/>
                  </a:lnTo>
                  <a:lnTo>
                    <a:pt x="2041" y="213"/>
                  </a:lnTo>
                  <a:lnTo>
                    <a:pt x="2040" y="213"/>
                  </a:lnTo>
                  <a:lnTo>
                    <a:pt x="2040" y="214"/>
                  </a:lnTo>
                  <a:lnTo>
                    <a:pt x="2040" y="216"/>
                  </a:lnTo>
                  <a:lnTo>
                    <a:pt x="2040" y="217"/>
                  </a:lnTo>
                  <a:lnTo>
                    <a:pt x="2038" y="217"/>
                  </a:lnTo>
                  <a:lnTo>
                    <a:pt x="2037" y="217"/>
                  </a:lnTo>
                  <a:lnTo>
                    <a:pt x="2037" y="216"/>
                  </a:lnTo>
                  <a:lnTo>
                    <a:pt x="2038" y="216"/>
                  </a:lnTo>
                  <a:lnTo>
                    <a:pt x="2038" y="214"/>
                  </a:lnTo>
                  <a:lnTo>
                    <a:pt x="2037" y="214"/>
                  </a:lnTo>
                  <a:lnTo>
                    <a:pt x="2035" y="213"/>
                  </a:lnTo>
                  <a:lnTo>
                    <a:pt x="2037" y="213"/>
                  </a:lnTo>
                  <a:lnTo>
                    <a:pt x="2038" y="213"/>
                  </a:lnTo>
                  <a:lnTo>
                    <a:pt x="2040" y="211"/>
                  </a:lnTo>
                  <a:lnTo>
                    <a:pt x="2041" y="210"/>
                  </a:lnTo>
                  <a:lnTo>
                    <a:pt x="2043" y="208"/>
                  </a:lnTo>
                  <a:lnTo>
                    <a:pt x="2043" y="207"/>
                  </a:lnTo>
                  <a:lnTo>
                    <a:pt x="2046" y="204"/>
                  </a:lnTo>
                  <a:lnTo>
                    <a:pt x="2047" y="202"/>
                  </a:lnTo>
                  <a:lnTo>
                    <a:pt x="2049" y="201"/>
                  </a:lnTo>
                  <a:lnTo>
                    <a:pt x="2047" y="199"/>
                  </a:lnTo>
                  <a:lnTo>
                    <a:pt x="2047" y="198"/>
                  </a:lnTo>
                  <a:lnTo>
                    <a:pt x="2046" y="198"/>
                  </a:lnTo>
                  <a:lnTo>
                    <a:pt x="2046" y="196"/>
                  </a:lnTo>
                  <a:lnTo>
                    <a:pt x="2047" y="196"/>
                  </a:lnTo>
                  <a:lnTo>
                    <a:pt x="2047" y="195"/>
                  </a:lnTo>
                  <a:lnTo>
                    <a:pt x="2050" y="193"/>
                  </a:lnTo>
                  <a:lnTo>
                    <a:pt x="2050" y="192"/>
                  </a:lnTo>
                  <a:lnTo>
                    <a:pt x="2050" y="192"/>
                  </a:lnTo>
                  <a:lnTo>
                    <a:pt x="2052" y="192"/>
                  </a:lnTo>
                  <a:lnTo>
                    <a:pt x="2052" y="191"/>
                  </a:lnTo>
                  <a:lnTo>
                    <a:pt x="2053" y="192"/>
                  </a:lnTo>
                  <a:lnTo>
                    <a:pt x="2053" y="192"/>
                  </a:lnTo>
                  <a:lnTo>
                    <a:pt x="2055" y="192"/>
                  </a:lnTo>
                  <a:lnTo>
                    <a:pt x="2055" y="192"/>
                  </a:lnTo>
                  <a:lnTo>
                    <a:pt x="2055" y="191"/>
                  </a:lnTo>
                  <a:lnTo>
                    <a:pt x="2055" y="191"/>
                  </a:lnTo>
                  <a:lnTo>
                    <a:pt x="2056" y="191"/>
                  </a:lnTo>
                  <a:lnTo>
                    <a:pt x="2059" y="191"/>
                  </a:lnTo>
                  <a:lnTo>
                    <a:pt x="2061" y="189"/>
                  </a:lnTo>
                  <a:lnTo>
                    <a:pt x="2061" y="191"/>
                  </a:lnTo>
                  <a:lnTo>
                    <a:pt x="2062" y="191"/>
                  </a:lnTo>
                  <a:lnTo>
                    <a:pt x="2062" y="189"/>
                  </a:lnTo>
                  <a:lnTo>
                    <a:pt x="2063" y="189"/>
                  </a:lnTo>
                  <a:lnTo>
                    <a:pt x="2065" y="189"/>
                  </a:lnTo>
                  <a:lnTo>
                    <a:pt x="2066" y="188"/>
                  </a:lnTo>
                  <a:lnTo>
                    <a:pt x="2071" y="188"/>
                  </a:lnTo>
                  <a:lnTo>
                    <a:pt x="2072" y="189"/>
                  </a:lnTo>
                  <a:lnTo>
                    <a:pt x="2072" y="191"/>
                  </a:lnTo>
                  <a:lnTo>
                    <a:pt x="2072" y="192"/>
                  </a:lnTo>
                  <a:lnTo>
                    <a:pt x="2074" y="192"/>
                  </a:lnTo>
                  <a:lnTo>
                    <a:pt x="2074" y="192"/>
                  </a:lnTo>
                  <a:lnTo>
                    <a:pt x="2074" y="193"/>
                  </a:lnTo>
                  <a:lnTo>
                    <a:pt x="2072" y="193"/>
                  </a:lnTo>
                  <a:lnTo>
                    <a:pt x="2072" y="195"/>
                  </a:lnTo>
                  <a:lnTo>
                    <a:pt x="2072" y="196"/>
                  </a:lnTo>
                  <a:lnTo>
                    <a:pt x="2072" y="198"/>
                  </a:lnTo>
                  <a:lnTo>
                    <a:pt x="2071" y="198"/>
                  </a:lnTo>
                  <a:lnTo>
                    <a:pt x="2071" y="199"/>
                  </a:lnTo>
                  <a:lnTo>
                    <a:pt x="2071" y="201"/>
                  </a:lnTo>
                  <a:lnTo>
                    <a:pt x="2069" y="201"/>
                  </a:lnTo>
                  <a:lnTo>
                    <a:pt x="2069" y="202"/>
                  </a:lnTo>
                  <a:lnTo>
                    <a:pt x="2071" y="202"/>
                  </a:lnTo>
                  <a:lnTo>
                    <a:pt x="2072" y="202"/>
                  </a:lnTo>
                  <a:lnTo>
                    <a:pt x="2072" y="201"/>
                  </a:lnTo>
                  <a:lnTo>
                    <a:pt x="2072" y="199"/>
                  </a:lnTo>
                  <a:lnTo>
                    <a:pt x="2072" y="198"/>
                  </a:lnTo>
                  <a:lnTo>
                    <a:pt x="2074" y="198"/>
                  </a:lnTo>
                  <a:moveTo>
                    <a:pt x="2071" y="204"/>
                  </a:moveTo>
                  <a:lnTo>
                    <a:pt x="2069" y="204"/>
                  </a:lnTo>
                  <a:lnTo>
                    <a:pt x="2069" y="205"/>
                  </a:lnTo>
                  <a:lnTo>
                    <a:pt x="2071" y="204"/>
                  </a:lnTo>
                  <a:moveTo>
                    <a:pt x="2090" y="207"/>
                  </a:moveTo>
                  <a:lnTo>
                    <a:pt x="2090" y="208"/>
                  </a:lnTo>
                  <a:lnTo>
                    <a:pt x="2090" y="208"/>
                  </a:lnTo>
                  <a:lnTo>
                    <a:pt x="2090" y="207"/>
                  </a:lnTo>
                  <a:moveTo>
                    <a:pt x="2041" y="217"/>
                  </a:moveTo>
                  <a:lnTo>
                    <a:pt x="2044" y="219"/>
                  </a:lnTo>
                  <a:lnTo>
                    <a:pt x="2044" y="217"/>
                  </a:lnTo>
                  <a:lnTo>
                    <a:pt x="2044" y="216"/>
                  </a:lnTo>
                  <a:lnTo>
                    <a:pt x="2043" y="217"/>
                  </a:lnTo>
                  <a:lnTo>
                    <a:pt x="2041" y="217"/>
                  </a:lnTo>
                  <a:moveTo>
                    <a:pt x="1423" y="207"/>
                  </a:moveTo>
                  <a:lnTo>
                    <a:pt x="1423" y="208"/>
                  </a:lnTo>
                  <a:lnTo>
                    <a:pt x="1424" y="208"/>
                  </a:lnTo>
                  <a:lnTo>
                    <a:pt x="1426" y="208"/>
                  </a:lnTo>
                  <a:lnTo>
                    <a:pt x="1426" y="207"/>
                  </a:lnTo>
                  <a:lnTo>
                    <a:pt x="1424" y="207"/>
                  </a:lnTo>
                  <a:lnTo>
                    <a:pt x="1424" y="205"/>
                  </a:lnTo>
                  <a:lnTo>
                    <a:pt x="1424" y="204"/>
                  </a:lnTo>
                  <a:lnTo>
                    <a:pt x="1423" y="202"/>
                  </a:lnTo>
                  <a:lnTo>
                    <a:pt x="1423" y="204"/>
                  </a:lnTo>
                  <a:lnTo>
                    <a:pt x="1421" y="204"/>
                  </a:lnTo>
                  <a:lnTo>
                    <a:pt x="1423" y="205"/>
                  </a:lnTo>
                  <a:lnTo>
                    <a:pt x="1423" y="207"/>
                  </a:lnTo>
                  <a:moveTo>
                    <a:pt x="2038" y="204"/>
                  </a:moveTo>
                  <a:lnTo>
                    <a:pt x="2040" y="202"/>
                  </a:lnTo>
                  <a:lnTo>
                    <a:pt x="2041" y="201"/>
                  </a:lnTo>
                  <a:lnTo>
                    <a:pt x="2041" y="199"/>
                  </a:lnTo>
                  <a:lnTo>
                    <a:pt x="2043" y="199"/>
                  </a:lnTo>
                  <a:lnTo>
                    <a:pt x="2043" y="198"/>
                  </a:lnTo>
                  <a:lnTo>
                    <a:pt x="2043" y="196"/>
                  </a:lnTo>
                  <a:lnTo>
                    <a:pt x="2041" y="196"/>
                  </a:lnTo>
                  <a:lnTo>
                    <a:pt x="2037" y="195"/>
                  </a:lnTo>
                  <a:lnTo>
                    <a:pt x="2034" y="193"/>
                  </a:lnTo>
                  <a:lnTo>
                    <a:pt x="2031" y="192"/>
                  </a:lnTo>
                  <a:lnTo>
                    <a:pt x="2028" y="192"/>
                  </a:lnTo>
                  <a:lnTo>
                    <a:pt x="2027" y="192"/>
                  </a:lnTo>
                  <a:lnTo>
                    <a:pt x="2025" y="192"/>
                  </a:lnTo>
                  <a:lnTo>
                    <a:pt x="2022" y="192"/>
                  </a:lnTo>
                  <a:lnTo>
                    <a:pt x="2022" y="192"/>
                  </a:lnTo>
                  <a:lnTo>
                    <a:pt x="2022" y="193"/>
                  </a:lnTo>
                  <a:lnTo>
                    <a:pt x="2022" y="195"/>
                  </a:lnTo>
                  <a:lnTo>
                    <a:pt x="2021" y="195"/>
                  </a:lnTo>
                  <a:lnTo>
                    <a:pt x="2022" y="196"/>
                  </a:lnTo>
                  <a:lnTo>
                    <a:pt x="2024" y="196"/>
                  </a:lnTo>
                  <a:lnTo>
                    <a:pt x="2022" y="198"/>
                  </a:lnTo>
                  <a:lnTo>
                    <a:pt x="2021" y="198"/>
                  </a:lnTo>
                  <a:lnTo>
                    <a:pt x="2021" y="199"/>
                  </a:lnTo>
                  <a:lnTo>
                    <a:pt x="2024" y="201"/>
                  </a:lnTo>
                  <a:lnTo>
                    <a:pt x="2027" y="201"/>
                  </a:lnTo>
                  <a:lnTo>
                    <a:pt x="2030" y="202"/>
                  </a:lnTo>
                  <a:lnTo>
                    <a:pt x="2031" y="204"/>
                  </a:lnTo>
                  <a:lnTo>
                    <a:pt x="2031" y="205"/>
                  </a:lnTo>
                  <a:lnTo>
                    <a:pt x="2031" y="207"/>
                  </a:lnTo>
                  <a:lnTo>
                    <a:pt x="2030" y="205"/>
                  </a:lnTo>
                  <a:lnTo>
                    <a:pt x="2028" y="205"/>
                  </a:lnTo>
                  <a:lnTo>
                    <a:pt x="2028" y="207"/>
                  </a:lnTo>
                  <a:lnTo>
                    <a:pt x="2028" y="208"/>
                  </a:lnTo>
                  <a:lnTo>
                    <a:pt x="2031" y="208"/>
                  </a:lnTo>
                  <a:lnTo>
                    <a:pt x="2034" y="208"/>
                  </a:lnTo>
                  <a:lnTo>
                    <a:pt x="2037" y="205"/>
                  </a:lnTo>
                  <a:lnTo>
                    <a:pt x="2038" y="204"/>
                  </a:lnTo>
                  <a:moveTo>
                    <a:pt x="600" y="198"/>
                  </a:moveTo>
                  <a:lnTo>
                    <a:pt x="601" y="201"/>
                  </a:lnTo>
                  <a:lnTo>
                    <a:pt x="601" y="202"/>
                  </a:lnTo>
                  <a:lnTo>
                    <a:pt x="601" y="204"/>
                  </a:lnTo>
                  <a:lnTo>
                    <a:pt x="604" y="205"/>
                  </a:lnTo>
                  <a:lnTo>
                    <a:pt x="604" y="207"/>
                  </a:lnTo>
                  <a:lnTo>
                    <a:pt x="604" y="208"/>
                  </a:lnTo>
                  <a:lnTo>
                    <a:pt x="606" y="208"/>
                  </a:lnTo>
                  <a:lnTo>
                    <a:pt x="606" y="207"/>
                  </a:lnTo>
                  <a:lnTo>
                    <a:pt x="606" y="205"/>
                  </a:lnTo>
                  <a:lnTo>
                    <a:pt x="606" y="204"/>
                  </a:lnTo>
                  <a:lnTo>
                    <a:pt x="607" y="204"/>
                  </a:lnTo>
                  <a:lnTo>
                    <a:pt x="607" y="202"/>
                  </a:lnTo>
                  <a:lnTo>
                    <a:pt x="607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8"/>
                  </a:lnTo>
                  <a:lnTo>
                    <a:pt x="606" y="196"/>
                  </a:lnTo>
                  <a:lnTo>
                    <a:pt x="606" y="195"/>
                  </a:lnTo>
                  <a:lnTo>
                    <a:pt x="606" y="193"/>
                  </a:lnTo>
                  <a:lnTo>
                    <a:pt x="606" y="192"/>
                  </a:lnTo>
                  <a:lnTo>
                    <a:pt x="604" y="192"/>
                  </a:lnTo>
                  <a:lnTo>
                    <a:pt x="604" y="192"/>
                  </a:lnTo>
                  <a:lnTo>
                    <a:pt x="606" y="192"/>
                  </a:lnTo>
                  <a:lnTo>
                    <a:pt x="604" y="191"/>
                  </a:lnTo>
                  <a:lnTo>
                    <a:pt x="603" y="189"/>
                  </a:lnTo>
                  <a:lnTo>
                    <a:pt x="601" y="191"/>
                  </a:lnTo>
                  <a:lnTo>
                    <a:pt x="600" y="191"/>
                  </a:lnTo>
                  <a:lnTo>
                    <a:pt x="600" y="189"/>
                  </a:lnTo>
                  <a:lnTo>
                    <a:pt x="600" y="188"/>
                  </a:lnTo>
                  <a:lnTo>
                    <a:pt x="597" y="191"/>
                  </a:lnTo>
                  <a:lnTo>
                    <a:pt x="597" y="192"/>
                  </a:lnTo>
                  <a:lnTo>
                    <a:pt x="597" y="192"/>
                  </a:lnTo>
                  <a:lnTo>
                    <a:pt x="597" y="193"/>
                  </a:lnTo>
                  <a:lnTo>
                    <a:pt x="597" y="195"/>
                  </a:lnTo>
                  <a:lnTo>
                    <a:pt x="597" y="196"/>
                  </a:lnTo>
                  <a:lnTo>
                    <a:pt x="597" y="198"/>
                  </a:lnTo>
                  <a:lnTo>
                    <a:pt x="597" y="199"/>
                  </a:lnTo>
                  <a:lnTo>
                    <a:pt x="600" y="198"/>
                  </a:lnTo>
                  <a:lnTo>
                    <a:pt x="600" y="198"/>
                  </a:lnTo>
                  <a:moveTo>
                    <a:pt x="1780" y="198"/>
                  </a:moveTo>
                  <a:lnTo>
                    <a:pt x="1781" y="198"/>
                  </a:lnTo>
                  <a:lnTo>
                    <a:pt x="1781" y="196"/>
                  </a:lnTo>
                  <a:lnTo>
                    <a:pt x="1780" y="196"/>
                  </a:lnTo>
                  <a:lnTo>
                    <a:pt x="1780" y="195"/>
                  </a:lnTo>
                  <a:lnTo>
                    <a:pt x="1777" y="196"/>
                  </a:lnTo>
                  <a:lnTo>
                    <a:pt x="1778" y="196"/>
                  </a:lnTo>
                  <a:lnTo>
                    <a:pt x="1780" y="198"/>
                  </a:lnTo>
                  <a:moveTo>
                    <a:pt x="1213" y="195"/>
                  </a:moveTo>
                  <a:lnTo>
                    <a:pt x="1214" y="193"/>
                  </a:lnTo>
                  <a:lnTo>
                    <a:pt x="1210" y="191"/>
                  </a:lnTo>
                  <a:lnTo>
                    <a:pt x="1207" y="192"/>
                  </a:lnTo>
                  <a:lnTo>
                    <a:pt x="1204" y="192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3"/>
                  </a:lnTo>
                  <a:lnTo>
                    <a:pt x="1203" y="192"/>
                  </a:lnTo>
                  <a:lnTo>
                    <a:pt x="1201" y="193"/>
                  </a:lnTo>
                  <a:lnTo>
                    <a:pt x="1203" y="193"/>
                  </a:lnTo>
                  <a:lnTo>
                    <a:pt x="1203" y="195"/>
                  </a:lnTo>
                  <a:lnTo>
                    <a:pt x="1203" y="196"/>
                  </a:lnTo>
                  <a:lnTo>
                    <a:pt x="1201" y="196"/>
                  </a:lnTo>
                  <a:lnTo>
                    <a:pt x="1201" y="198"/>
                  </a:lnTo>
                  <a:lnTo>
                    <a:pt x="1200" y="199"/>
                  </a:lnTo>
                  <a:lnTo>
                    <a:pt x="1200" y="201"/>
                  </a:lnTo>
                  <a:lnTo>
                    <a:pt x="1201" y="202"/>
                  </a:lnTo>
                  <a:lnTo>
                    <a:pt x="1201" y="204"/>
                  </a:lnTo>
                  <a:lnTo>
                    <a:pt x="1203" y="205"/>
                  </a:lnTo>
                  <a:lnTo>
                    <a:pt x="1204" y="207"/>
                  </a:lnTo>
                  <a:lnTo>
                    <a:pt x="1207" y="207"/>
                  </a:lnTo>
                  <a:lnTo>
                    <a:pt x="1210" y="205"/>
                  </a:lnTo>
                  <a:lnTo>
                    <a:pt x="1211" y="201"/>
                  </a:lnTo>
                  <a:lnTo>
                    <a:pt x="1213" y="196"/>
                  </a:lnTo>
                  <a:lnTo>
                    <a:pt x="1213" y="195"/>
                  </a:lnTo>
                  <a:moveTo>
                    <a:pt x="1722" y="196"/>
                  </a:moveTo>
                  <a:lnTo>
                    <a:pt x="1727" y="196"/>
                  </a:lnTo>
                  <a:lnTo>
                    <a:pt x="1727" y="195"/>
                  </a:lnTo>
                  <a:lnTo>
                    <a:pt x="1725" y="195"/>
                  </a:lnTo>
                  <a:lnTo>
                    <a:pt x="1725" y="193"/>
                  </a:lnTo>
                  <a:lnTo>
                    <a:pt x="1725" y="192"/>
                  </a:lnTo>
                  <a:lnTo>
                    <a:pt x="1725" y="192"/>
                  </a:lnTo>
                  <a:lnTo>
                    <a:pt x="1724" y="192"/>
                  </a:lnTo>
                  <a:lnTo>
                    <a:pt x="1724" y="191"/>
                  </a:lnTo>
                  <a:lnTo>
                    <a:pt x="1722" y="191"/>
                  </a:lnTo>
                  <a:lnTo>
                    <a:pt x="1722" y="192"/>
                  </a:lnTo>
                  <a:lnTo>
                    <a:pt x="1721" y="192"/>
                  </a:lnTo>
                  <a:lnTo>
                    <a:pt x="1721" y="192"/>
                  </a:lnTo>
                  <a:lnTo>
                    <a:pt x="1719" y="193"/>
                  </a:lnTo>
                  <a:lnTo>
                    <a:pt x="1718" y="193"/>
                  </a:lnTo>
                  <a:lnTo>
                    <a:pt x="1716" y="195"/>
                  </a:lnTo>
                  <a:lnTo>
                    <a:pt x="1719" y="195"/>
                  </a:lnTo>
                  <a:lnTo>
                    <a:pt x="1722" y="196"/>
                  </a:lnTo>
                  <a:moveTo>
                    <a:pt x="1786" y="196"/>
                  </a:moveTo>
                  <a:lnTo>
                    <a:pt x="1787" y="196"/>
                  </a:lnTo>
                  <a:lnTo>
                    <a:pt x="1789" y="195"/>
                  </a:lnTo>
                  <a:lnTo>
                    <a:pt x="1789" y="193"/>
                  </a:lnTo>
                  <a:lnTo>
                    <a:pt x="1789" y="192"/>
                  </a:lnTo>
                  <a:lnTo>
                    <a:pt x="1789" y="192"/>
                  </a:lnTo>
                  <a:lnTo>
                    <a:pt x="1789" y="191"/>
                  </a:lnTo>
                  <a:lnTo>
                    <a:pt x="1787" y="191"/>
                  </a:lnTo>
                  <a:lnTo>
                    <a:pt x="1786" y="189"/>
                  </a:lnTo>
                  <a:lnTo>
                    <a:pt x="1784" y="191"/>
                  </a:lnTo>
                  <a:lnTo>
                    <a:pt x="1781" y="192"/>
                  </a:lnTo>
                  <a:lnTo>
                    <a:pt x="1780" y="192"/>
                  </a:lnTo>
                  <a:lnTo>
                    <a:pt x="1781" y="193"/>
                  </a:lnTo>
                  <a:lnTo>
                    <a:pt x="1783" y="195"/>
                  </a:lnTo>
                  <a:lnTo>
                    <a:pt x="1784" y="195"/>
                  </a:lnTo>
                  <a:lnTo>
                    <a:pt x="1784" y="196"/>
                  </a:lnTo>
                  <a:lnTo>
                    <a:pt x="1786" y="196"/>
                  </a:lnTo>
                  <a:moveTo>
                    <a:pt x="2025" y="179"/>
                  </a:moveTo>
                  <a:lnTo>
                    <a:pt x="2027" y="177"/>
                  </a:lnTo>
                  <a:lnTo>
                    <a:pt x="2028" y="177"/>
                  </a:lnTo>
                  <a:lnTo>
                    <a:pt x="2030" y="177"/>
                  </a:lnTo>
                  <a:lnTo>
                    <a:pt x="2030" y="176"/>
                  </a:lnTo>
                  <a:lnTo>
                    <a:pt x="2032" y="177"/>
                  </a:lnTo>
                  <a:lnTo>
                    <a:pt x="2034" y="177"/>
                  </a:lnTo>
                  <a:lnTo>
                    <a:pt x="2031" y="176"/>
                  </a:lnTo>
                  <a:lnTo>
                    <a:pt x="2030" y="176"/>
                  </a:lnTo>
                  <a:lnTo>
                    <a:pt x="2028" y="174"/>
                  </a:lnTo>
                  <a:lnTo>
                    <a:pt x="2028" y="173"/>
                  </a:lnTo>
                  <a:lnTo>
                    <a:pt x="2031" y="171"/>
                  </a:lnTo>
                  <a:lnTo>
                    <a:pt x="2034" y="171"/>
                  </a:lnTo>
                  <a:lnTo>
                    <a:pt x="2034" y="170"/>
                  </a:lnTo>
                  <a:lnTo>
                    <a:pt x="2035" y="168"/>
                  </a:lnTo>
                  <a:lnTo>
                    <a:pt x="2035" y="167"/>
                  </a:lnTo>
                  <a:lnTo>
                    <a:pt x="2035" y="165"/>
                  </a:lnTo>
                  <a:lnTo>
                    <a:pt x="2035" y="164"/>
                  </a:lnTo>
                  <a:lnTo>
                    <a:pt x="2038" y="160"/>
                  </a:lnTo>
                  <a:lnTo>
                    <a:pt x="2038" y="158"/>
                  </a:lnTo>
                  <a:lnTo>
                    <a:pt x="2035" y="160"/>
                  </a:lnTo>
                  <a:lnTo>
                    <a:pt x="2034" y="160"/>
                  </a:lnTo>
                  <a:lnTo>
                    <a:pt x="2032" y="160"/>
                  </a:lnTo>
                  <a:lnTo>
                    <a:pt x="2032" y="158"/>
                  </a:lnTo>
                  <a:lnTo>
                    <a:pt x="2034" y="157"/>
                  </a:lnTo>
                  <a:lnTo>
                    <a:pt x="2034" y="157"/>
                  </a:lnTo>
                  <a:lnTo>
                    <a:pt x="2034" y="155"/>
                  </a:lnTo>
                  <a:lnTo>
                    <a:pt x="2035" y="154"/>
                  </a:lnTo>
                  <a:lnTo>
                    <a:pt x="2037" y="154"/>
                  </a:lnTo>
                  <a:lnTo>
                    <a:pt x="2037" y="152"/>
                  </a:lnTo>
                  <a:lnTo>
                    <a:pt x="2037" y="151"/>
                  </a:lnTo>
                  <a:lnTo>
                    <a:pt x="2037" y="149"/>
                  </a:lnTo>
                  <a:lnTo>
                    <a:pt x="2040" y="148"/>
                  </a:lnTo>
                  <a:lnTo>
                    <a:pt x="2041" y="148"/>
                  </a:lnTo>
                  <a:lnTo>
                    <a:pt x="2041" y="146"/>
                  </a:lnTo>
                  <a:lnTo>
                    <a:pt x="2044" y="146"/>
                  </a:lnTo>
                  <a:lnTo>
                    <a:pt x="2046" y="145"/>
                  </a:lnTo>
                  <a:lnTo>
                    <a:pt x="2047" y="143"/>
                  </a:lnTo>
                  <a:lnTo>
                    <a:pt x="2049" y="145"/>
                  </a:lnTo>
                  <a:lnTo>
                    <a:pt x="2050" y="142"/>
                  </a:lnTo>
                  <a:lnTo>
                    <a:pt x="2052" y="140"/>
                  </a:lnTo>
                  <a:lnTo>
                    <a:pt x="2053" y="139"/>
                  </a:lnTo>
                  <a:lnTo>
                    <a:pt x="2055" y="139"/>
                  </a:lnTo>
                  <a:lnTo>
                    <a:pt x="2055" y="137"/>
                  </a:lnTo>
                  <a:lnTo>
                    <a:pt x="2052" y="137"/>
                  </a:lnTo>
                  <a:lnTo>
                    <a:pt x="2053" y="136"/>
                  </a:lnTo>
                  <a:lnTo>
                    <a:pt x="2055" y="134"/>
                  </a:lnTo>
                  <a:lnTo>
                    <a:pt x="2056" y="134"/>
                  </a:lnTo>
                  <a:lnTo>
                    <a:pt x="2056" y="136"/>
                  </a:lnTo>
                  <a:lnTo>
                    <a:pt x="2058" y="136"/>
                  </a:lnTo>
                  <a:lnTo>
                    <a:pt x="2058" y="137"/>
                  </a:lnTo>
                  <a:lnTo>
                    <a:pt x="2058" y="139"/>
                  </a:lnTo>
                  <a:lnTo>
                    <a:pt x="2059" y="139"/>
                  </a:lnTo>
                  <a:lnTo>
                    <a:pt x="2059" y="140"/>
                  </a:lnTo>
                  <a:lnTo>
                    <a:pt x="2061" y="140"/>
                  </a:lnTo>
                  <a:lnTo>
                    <a:pt x="2061" y="142"/>
                  </a:lnTo>
                  <a:lnTo>
                    <a:pt x="2062" y="145"/>
                  </a:lnTo>
                  <a:lnTo>
                    <a:pt x="2062" y="146"/>
                  </a:lnTo>
                  <a:lnTo>
                    <a:pt x="2062" y="148"/>
                  </a:lnTo>
                  <a:lnTo>
                    <a:pt x="2063" y="149"/>
                  </a:lnTo>
                  <a:lnTo>
                    <a:pt x="2063" y="151"/>
                  </a:lnTo>
                  <a:lnTo>
                    <a:pt x="2063" y="152"/>
                  </a:lnTo>
                  <a:lnTo>
                    <a:pt x="2065" y="152"/>
                  </a:lnTo>
                  <a:lnTo>
                    <a:pt x="2065" y="154"/>
                  </a:lnTo>
                  <a:lnTo>
                    <a:pt x="2069" y="157"/>
                  </a:lnTo>
                  <a:lnTo>
                    <a:pt x="2071" y="157"/>
                  </a:lnTo>
                  <a:lnTo>
                    <a:pt x="2072" y="157"/>
                  </a:lnTo>
                  <a:lnTo>
                    <a:pt x="2072" y="158"/>
                  </a:lnTo>
                  <a:lnTo>
                    <a:pt x="2072" y="160"/>
                  </a:lnTo>
                  <a:lnTo>
                    <a:pt x="2071" y="161"/>
                  </a:lnTo>
                  <a:lnTo>
                    <a:pt x="2072" y="161"/>
                  </a:lnTo>
                  <a:lnTo>
                    <a:pt x="2074" y="161"/>
                  </a:lnTo>
                  <a:lnTo>
                    <a:pt x="2072" y="162"/>
                  </a:lnTo>
                  <a:lnTo>
                    <a:pt x="2071" y="164"/>
                  </a:lnTo>
                  <a:lnTo>
                    <a:pt x="2069" y="164"/>
                  </a:lnTo>
                  <a:lnTo>
                    <a:pt x="2068" y="165"/>
                  </a:lnTo>
                  <a:lnTo>
                    <a:pt x="2068" y="164"/>
                  </a:lnTo>
                  <a:lnTo>
                    <a:pt x="2066" y="164"/>
                  </a:lnTo>
                  <a:lnTo>
                    <a:pt x="2066" y="165"/>
                  </a:lnTo>
                  <a:lnTo>
                    <a:pt x="2066" y="167"/>
                  </a:lnTo>
                  <a:lnTo>
                    <a:pt x="2066" y="168"/>
                  </a:lnTo>
                  <a:lnTo>
                    <a:pt x="2066" y="170"/>
                  </a:lnTo>
                  <a:lnTo>
                    <a:pt x="2066" y="171"/>
                  </a:lnTo>
                  <a:lnTo>
                    <a:pt x="2066" y="173"/>
                  </a:lnTo>
                  <a:lnTo>
                    <a:pt x="2066" y="174"/>
                  </a:lnTo>
                  <a:lnTo>
                    <a:pt x="2068" y="174"/>
                  </a:lnTo>
                  <a:lnTo>
                    <a:pt x="2068" y="176"/>
                  </a:lnTo>
                  <a:lnTo>
                    <a:pt x="2068" y="177"/>
                  </a:lnTo>
                  <a:lnTo>
                    <a:pt x="2068" y="179"/>
                  </a:lnTo>
                  <a:lnTo>
                    <a:pt x="2069" y="180"/>
                  </a:lnTo>
                  <a:lnTo>
                    <a:pt x="2069" y="182"/>
                  </a:lnTo>
                  <a:lnTo>
                    <a:pt x="2068" y="182"/>
                  </a:lnTo>
                  <a:lnTo>
                    <a:pt x="2068" y="183"/>
                  </a:lnTo>
                  <a:lnTo>
                    <a:pt x="2068" y="185"/>
                  </a:lnTo>
                  <a:lnTo>
                    <a:pt x="2063" y="185"/>
                  </a:lnTo>
                  <a:lnTo>
                    <a:pt x="2061" y="186"/>
                  </a:lnTo>
                  <a:lnTo>
                    <a:pt x="2058" y="188"/>
                  </a:lnTo>
                  <a:lnTo>
                    <a:pt x="2055" y="188"/>
                  </a:lnTo>
                  <a:lnTo>
                    <a:pt x="2052" y="189"/>
                  </a:lnTo>
                  <a:lnTo>
                    <a:pt x="2050" y="188"/>
                  </a:lnTo>
                  <a:lnTo>
                    <a:pt x="2050" y="189"/>
                  </a:lnTo>
                  <a:lnTo>
                    <a:pt x="2049" y="189"/>
                  </a:lnTo>
                  <a:lnTo>
                    <a:pt x="2047" y="189"/>
                  </a:lnTo>
                  <a:lnTo>
                    <a:pt x="2047" y="191"/>
                  </a:lnTo>
                  <a:lnTo>
                    <a:pt x="2046" y="192"/>
                  </a:lnTo>
                  <a:lnTo>
                    <a:pt x="2046" y="193"/>
                  </a:lnTo>
                  <a:lnTo>
                    <a:pt x="2044" y="195"/>
                  </a:lnTo>
                  <a:lnTo>
                    <a:pt x="2043" y="195"/>
                  </a:lnTo>
                  <a:lnTo>
                    <a:pt x="2044" y="193"/>
                  </a:lnTo>
                  <a:lnTo>
                    <a:pt x="2044" y="192"/>
                  </a:lnTo>
                  <a:lnTo>
                    <a:pt x="2043" y="192"/>
                  </a:lnTo>
                  <a:lnTo>
                    <a:pt x="2041" y="193"/>
                  </a:lnTo>
                  <a:lnTo>
                    <a:pt x="2038" y="192"/>
                  </a:lnTo>
                  <a:lnTo>
                    <a:pt x="2035" y="191"/>
                  </a:lnTo>
                  <a:lnTo>
                    <a:pt x="2032" y="188"/>
                  </a:lnTo>
                  <a:lnTo>
                    <a:pt x="2031" y="188"/>
                  </a:lnTo>
                  <a:lnTo>
                    <a:pt x="2030" y="188"/>
                  </a:lnTo>
                  <a:lnTo>
                    <a:pt x="2030" y="186"/>
                  </a:lnTo>
                  <a:lnTo>
                    <a:pt x="2032" y="186"/>
                  </a:lnTo>
                  <a:lnTo>
                    <a:pt x="2035" y="188"/>
                  </a:lnTo>
                  <a:lnTo>
                    <a:pt x="2035" y="186"/>
                  </a:lnTo>
                  <a:lnTo>
                    <a:pt x="2034" y="186"/>
                  </a:lnTo>
                  <a:lnTo>
                    <a:pt x="2032" y="186"/>
                  </a:lnTo>
                  <a:lnTo>
                    <a:pt x="2031" y="185"/>
                  </a:lnTo>
                  <a:lnTo>
                    <a:pt x="2031" y="183"/>
                  </a:lnTo>
                  <a:lnTo>
                    <a:pt x="2030" y="183"/>
                  </a:lnTo>
                  <a:lnTo>
                    <a:pt x="2030" y="182"/>
                  </a:lnTo>
                  <a:lnTo>
                    <a:pt x="2028" y="182"/>
                  </a:lnTo>
                  <a:lnTo>
                    <a:pt x="2025" y="182"/>
                  </a:lnTo>
                  <a:lnTo>
                    <a:pt x="2024" y="180"/>
                  </a:lnTo>
                  <a:lnTo>
                    <a:pt x="2024" y="179"/>
                  </a:lnTo>
                  <a:lnTo>
                    <a:pt x="2025" y="179"/>
                  </a:lnTo>
                  <a:moveTo>
                    <a:pt x="2031" y="182"/>
                  </a:moveTo>
                  <a:lnTo>
                    <a:pt x="2034" y="182"/>
                  </a:lnTo>
                  <a:lnTo>
                    <a:pt x="2035" y="182"/>
                  </a:lnTo>
                  <a:lnTo>
                    <a:pt x="2038" y="183"/>
                  </a:lnTo>
                  <a:lnTo>
                    <a:pt x="2038" y="182"/>
                  </a:lnTo>
                  <a:lnTo>
                    <a:pt x="2038" y="180"/>
                  </a:lnTo>
                  <a:lnTo>
                    <a:pt x="2034" y="180"/>
                  </a:lnTo>
                  <a:lnTo>
                    <a:pt x="2031" y="182"/>
                  </a:lnTo>
                  <a:moveTo>
                    <a:pt x="1705" y="171"/>
                  </a:moveTo>
                  <a:lnTo>
                    <a:pt x="1705" y="170"/>
                  </a:lnTo>
                  <a:lnTo>
                    <a:pt x="1703" y="168"/>
                  </a:lnTo>
                  <a:lnTo>
                    <a:pt x="1702" y="168"/>
                  </a:lnTo>
                  <a:lnTo>
                    <a:pt x="1702" y="170"/>
                  </a:lnTo>
                  <a:lnTo>
                    <a:pt x="1700" y="170"/>
                  </a:lnTo>
                  <a:lnTo>
                    <a:pt x="1699" y="171"/>
                  </a:lnTo>
                  <a:lnTo>
                    <a:pt x="1697" y="173"/>
                  </a:lnTo>
                  <a:lnTo>
                    <a:pt x="1697" y="174"/>
                  </a:lnTo>
                  <a:lnTo>
                    <a:pt x="1700" y="173"/>
                  </a:lnTo>
                  <a:lnTo>
                    <a:pt x="1700" y="173"/>
                  </a:lnTo>
                  <a:lnTo>
                    <a:pt x="1702" y="173"/>
                  </a:lnTo>
                  <a:lnTo>
                    <a:pt x="1700" y="174"/>
                  </a:lnTo>
                  <a:lnTo>
                    <a:pt x="1702" y="174"/>
                  </a:lnTo>
                  <a:lnTo>
                    <a:pt x="1702" y="176"/>
                  </a:lnTo>
                  <a:lnTo>
                    <a:pt x="1700" y="176"/>
                  </a:lnTo>
                  <a:lnTo>
                    <a:pt x="1699" y="176"/>
                  </a:lnTo>
                  <a:lnTo>
                    <a:pt x="1699" y="177"/>
                  </a:lnTo>
                  <a:lnTo>
                    <a:pt x="1700" y="179"/>
                  </a:lnTo>
                  <a:lnTo>
                    <a:pt x="1700" y="179"/>
                  </a:lnTo>
                  <a:lnTo>
                    <a:pt x="1702" y="179"/>
                  </a:lnTo>
                  <a:lnTo>
                    <a:pt x="1702" y="180"/>
                  </a:lnTo>
                  <a:lnTo>
                    <a:pt x="1700" y="180"/>
                  </a:lnTo>
                  <a:lnTo>
                    <a:pt x="1699" y="180"/>
                  </a:lnTo>
                  <a:lnTo>
                    <a:pt x="1697" y="182"/>
                  </a:lnTo>
                  <a:lnTo>
                    <a:pt x="1697" y="180"/>
                  </a:lnTo>
                  <a:lnTo>
                    <a:pt x="1696" y="180"/>
                  </a:lnTo>
                  <a:lnTo>
                    <a:pt x="1694" y="180"/>
                  </a:lnTo>
                  <a:lnTo>
                    <a:pt x="1696" y="179"/>
                  </a:lnTo>
                  <a:lnTo>
                    <a:pt x="1694" y="179"/>
                  </a:lnTo>
                  <a:lnTo>
                    <a:pt x="1694" y="177"/>
                  </a:lnTo>
                  <a:lnTo>
                    <a:pt x="1691" y="180"/>
                  </a:lnTo>
                  <a:lnTo>
                    <a:pt x="1691" y="182"/>
                  </a:lnTo>
                  <a:lnTo>
                    <a:pt x="1691" y="183"/>
                  </a:lnTo>
                  <a:lnTo>
                    <a:pt x="1693" y="185"/>
                  </a:lnTo>
                  <a:lnTo>
                    <a:pt x="1693" y="186"/>
                  </a:lnTo>
                  <a:lnTo>
                    <a:pt x="1694" y="188"/>
                  </a:lnTo>
                  <a:lnTo>
                    <a:pt x="1696" y="186"/>
                  </a:lnTo>
                  <a:lnTo>
                    <a:pt x="1697" y="186"/>
                  </a:lnTo>
                  <a:lnTo>
                    <a:pt x="1696" y="185"/>
                  </a:lnTo>
                  <a:lnTo>
                    <a:pt x="1697" y="185"/>
                  </a:lnTo>
                  <a:lnTo>
                    <a:pt x="1699" y="185"/>
                  </a:lnTo>
                  <a:lnTo>
                    <a:pt x="1699" y="183"/>
                  </a:lnTo>
                  <a:lnTo>
                    <a:pt x="1700" y="183"/>
                  </a:lnTo>
                  <a:lnTo>
                    <a:pt x="1700" y="185"/>
                  </a:lnTo>
                  <a:lnTo>
                    <a:pt x="1700" y="185"/>
                  </a:lnTo>
                  <a:lnTo>
                    <a:pt x="1700" y="186"/>
                  </a:lnTo>
                  <a:lnTo>
                    <a:pt x="1700" y="186"/>
                  </a:lnTo>
                  <a:lnTo>
                    <a:pt x="1700" y="188"/>
                  </a:lnTo>
                  <a:lnTo>
                    <a:pt x="1699" y="188"/>
                  </a:lnTo>
                  <a:lnTo>
                    <a:pt x="1699" y="189"/>
                  </a:lnTo>
                  <a:lnTo>
                    <a:pt x="1699" y="191"/>
                  </a:lnTo>
                  <a:lnTo>
                    <a:pt x="1699" y="192"/>
                  </a:lnTo>
                  <a:lnTo>
                    <a:pt x="1700" y="191"/>
                  </a:lnTo>
                  <a:lnTo>
                    <a:pt x="1700" y="189"/>
                  </a:lnTo>
                  <a:lnTo>
                    <a:pt x="1702" y="189"/>
                  </a:lnTo>
                  <a:lnTo>
                    <a:pt x="1702" y="191"/>
                  </a:lnTo>
                  <a:lnTo>
                    <a:pt x="1703" y="191"/>
                  </a:lnTo>
                  <a:lnTo>
                    <a:pt x="1705" y="189"/>
                  </a:lnTo>
                  <a:lnTo>
                    <a:pt x="1705" y="188"/>
                  </a:lnTo>
                  <a:lnTo>
                    <a:pt x="1703" y="186"/>
                  </a:lnTo>
                  <a:lnTo>
                    <a:pt x="1705" y="186"/>
                  </a:lnTo>
                  <a:lnTo>
                    <a:pt x="1706" y="188"/>
                  </a:lnTo>
                  <a:lnTo>
                    <a:pt x="1708" y="188"/>
                  </a:lnTo>
                  <a:lnTo>
                    <a:pt x="1709" y="188"/>
                  </a:lnTo>
                  <a:lnTo>
                    <a:pt x="1709" y="186"/>
                  </a:lnTo>
                  <a:lnTo>
                    <a:pt x="1708" y="186"/>
                  </a:lnTo>
                  <a:lnTo>
                    <a:pt x="1708" y="185"/>
                  </a:lnTo>
                  <a:lnTo>
                    <a:pt x="1708" y="183"/>
                  </a:lnTo>
                  <a:lnTo>
                    <a:pt x="1708" y="182"/>
                  </a:lnTo>
                  <a:lnTo>
                    <a:pt x="1705" y="182"/>
                  </a:lnTo>
                  <a:lnTo>
                    <a:pt x="1705" y="180"/>
                  </a:lnTo>
                  <a:lnTo>
                    <a:pt x="1706" y="179"/>
                  </a:lnTo>
                  <a:lnTo>
                    <a:pt x="1706" y="177"/>
                  </a:lnTo>
                  <a:lnTo>
                    <a:pt x="1709" y="177"/>
                  </a:lnTo>
                  <a:lnTo>
                    <a:pt x="1712" y="179"/>
                  </a:lnTo>
                  <a:lnTo>
                    <a:pt x="1713" y="177"/>
                  </a:lnTo>
                  <a:lnTo>
                    <a:pt x="1713" y="176"/>
                  </a:lnTo>
                  <a:lnTo>
                    <a:pt x="1713" y="174"/>
                  </a:lnTo>
                  <a:lnTo>
                    <a:pt x="1713" y="173"/>
                  </a:lnTo>
                  <a:lnTo>
                    <a:pt x="1716" y="171"/>
                  </a:lnTo>
                  <a:lnTo>
                    <a:pt x="1719" y="170"/>
                  </a:lnTo>
                  <a:lnTo>
                    <a:pt x="1722" y="170"/>
                  </a:lnTo>
                  <a:lnTo>
                    <a:pt x="1724" y="170"/>
                  </a:lnTo>
                  <a:lnTo>
                    <a:pt x="1724" y="167"/>
                  </a:lnTo>
                  <a:lnTo>
                    <a:pt x="1725" y="167"/>
                  </a:lnTo>
                  <a:lnTo>
                    <a:pt x="1727" y="165"/>
                  </a:lnTo>
                  <a:lnTo>
                    <a:pt x="1728" y="164"/>
                  </a:lnTo>
                  <a:lnTo>
                    <a:pt x="1728" y="162"/>
                  </a:lnTo>
                  <a:lnTo>
                    <a:pt x="1730" y="162"/>
                  </a:lnTo>
                  <a:lnTo>
                    <a:pt x="1728" y="161"/>
                  </a:lnTo>
                  <a:lnTo>
                    <a:pt x="1727" y="161"/>
                  </a:lnTo>
                  <a:lnTo>
                    <a:pt x="1727" y="160"/>
                  </a:lnTo>
                  <a:lnTo>
                    <a:pt x="1725" y="160"/>
                  </a:lnTo>
                  <a:lnTo>
                    <a:pt x="1725" y="158"/>
                  </a:lnTo>
                  <a:lnTo>
                    <a:pt x="1724" y="160"/>
                  </a:lnTo>
                  <a:lnTo>
                    <a:pt x="1724" y="158"/>
                  </a:lnTo>
                  <a:lnTo>
                    <a:pt x="1722" y="160"/>
                  </a:lnTo>
                  <a:lnTo>
                    <a:pt x="1722" y="161"/>
                  </a:lnTo>
                  <a:lnTo>
                    <a:pt x="1721" y="161"/>
                  </a:lnTo>
                  <a:lnTo>
                    <a:pt x="1721" y="160"/>
                  </a:lnTo>
                  <a:lnTo>
                    <a:pt x="1718" y="162"/>
                  </a:lnTo>
                  <a:lnTo>
                    <a:pt x="1718" y="161"/>
                  </a:lnTo>
                  <a:lnTo>
                    <a:pt x="1718" y="160"/>
                  </a:lnTo>
                  <a:lnTo>
                    <a:pt x="1719" y="158"/>
                  </a:lnTo>
                  <a:lnTo>
                    <a:pt x="1719" y="157"/>
                  </a:lnTo>
                  <a:lnTo>
                    <a:pt x="1721" y="157"/>
                  </a:lnTo>
                  <a:lnTo>
                    <a:pt x="1722" y="157"/>
                  </a:lnTo>
                  <a:lnTo>
                    <a:pt x="1724" y="157"/>
                  </a:lnTo>
                  <a:lnTo>
                    <a:pt x="1724" y="157"/>
                  </a:lnTo>
                  <a:lnTo>
                    <a:pt x="1722" y="155"/>
                  </a:lnTo>
                  <a:lnTo>
                    <a:pt x="1722" y="154"/>
                  </a:lnTo>
                  <a:lnTo>
                    <a:pt x="1721" y="155"/>
                  </a:lnTo>
                  <a:lnTo>
                    <a:pt x="1718" y="155"/>
                  </a:lnTo>
                  <a:lnTo>
                    <a:pt x="1715" y="157"/>
                  </a:lnTo>
                  <a:lnTo>
                    <a:pt x="1715" y="155"/>
                  </a:lnTo>
                  <a:lnTo>
                    <a:pt x="1716" y="155"/>
                  </a:lnTo>
                  <a:lnTo>
                    <a:pt x="1719" y="154"/>
                  </a:lnTo>
                  <a:lnTo>
                    <a:pt x="1718" y="154"/>
                  </a:lnTo>
                  <a:lnTo>
                    <a:pt x="1718" y="152"/>
                  </a:lnTo>
                  <a:lnTo>
                    <a:pt x="1713" y="155"/>
                  </a:lnTo>
                  <a:lnTo>
                    <a:pt x="1713" y="157"/>
                  </a:lnTo>
                  <a:lnTo>
                    <a:pt x="1711" y="157"/>
                  </a:lnTo>
                  <a:lnTo>
                    <a:pt x="1708" y="160"/>
                  </a:lnTo>
                  <a:lnTo>
                    <a:pt x="1708" y="161"/>
                  </a:lnTo>
                  <a:lnTo>
                    <a:pt x="1708" y="162"/>
                  </a:lnTo>
                  <a:lnTo>
                    <a:pt x="1709" y="161"/>
                  </a:lnTo>
                  <a:lnTo>
                    <a:pt x="1711" y="160"/>
                  </a:lnTo>
                  <a:lnTo>
                    <a:pt x="1711" y="161"/>
                  </a:lnTo>
                  <a:lnTo>
                    <a:pt x="1709" y="161"/>
                  </a:lnTo>
                  <a:lnTo>
                    <a:pt x="1709" y="162"/>
                  </a:lnTo>
                  <a:lnTo>
                    <a:pt x="1712" y="161"/>
                  </a:lnTo>
                  <a:lnTo>
                    <a:pt x="1713" y="161"/>
                  </a:lnTo>
                  <a:lnTo>
                    <a:pt x="1712" y="162"/>
                  </a:lnTo>
                  <a:lnTo>
                    <a:pt x="1713" y="164"/>
                  </a:lnTo>
                  <a:lnTo>
                    <a:pt x="1713" y="165"/>
                  </a:lnTo>
                  <a:lnTo>
                    <a:pt x="1712" y="165"/>
                  </a:lnTo>
                  <a:lnTo>
                    <a:pt x="1711" y="164"/>
                  </a:lnTo>
                  <a:lnTo>
                    <a:pt x="1711" y="165"/>
                  </a:lnTo>
                  <a:lnTo>
                    <a:pt x="1711" y="167"/>
                  </a:lnTo>
                  <a:lnTo>
                    <a:pt x="1711" y="168"/>
                  </a:lnTo>
                  <a:lnTo>
                    <a:pt x="1709" y="168"/>
                  </a:lnTo>
                  <a:lnTo>
                    <a:pt x="1709" y="170"/>
                  </a:lnTo>
                  <a:lnTo>
                    <a:pt x="1709" y="171"/>
                  </a:lnTo>
                  <a:lnTo>
                    <a:pt x="1708" y="170"/>
                  </a:lnTo>
                  <a:lnTo>
                    <a:pt x="1708" y="171"/>
                  </a:lnTo>
                  <a:lnTo>
                    <a:pt x="1706" y="171"/>
                  </a:lnTo>
                  <a:lnTo>
                    <a:pt x="1705" y="171"/>
                  </a:lnTo>
                  <a:moveTo>
                    <a:pt x="1774" y="186"/>
                  </a:moveTo>
                  <a:lnTo>
                    <a:pt x="1776" y="186"/>
                  </a:lnTo>
                  <a:lnTo>
                    <a:pt x="1777" y="186"/>
                  </a:lnTo>
                  <a:lnTo>
                    <a:pt x="1778" y="188"/>
                  </a:lnTo>
                  <a:lnTo>
                    <a:pt x="1778" y="186"/>
                  </a:lnTo>
                  <a:lnTo>
                    <a:pt x="1778" y="185"/>
                  </a:lnTo>
                  <a:lnTo>
                    <a:pt x="1776" y="185"/>
                  </a:lnTo>
                  <a:lnTo>
                    <a:pt x="1776" y="183"/>
                  </a:lnTo>
                  <a:lnTo>
                    <a:pt x="1776" y="182"/>
                  </a:lnTo>
                  <a:lnTo>
                    <a:pt x="1777" y="182"/>
                  </a:lnTo>
                  <a:lnTo>
                    <a:pt x="1777" y="180"/>
                  </a:lnTo>
                  <a:lnTo>
                    <a:pt x="1778" y="180"/>
                  </a:lnTo>
                  <a:lnTo>
                    <a:pt x="1780" y="180"/>
                  </a:lnTo>
                  <a:lnTo>
                    <a:pt x="1781" y="180"/>
                  </a:lnTo>
                  <a:lnTo>
                    <a:pt x="1784" y="180"/>
                  </a:lnTo>
                  <a:lnTo>
                    <a:pt x="1784" y="179"/>
                  </a:lnTo>
                  <a:lnTo>
                    <a:pt x="1784" y="177"/>
                  </a:lnTo>
                  <a:lnTo>
                    <a:pt x="1781" y="176"/>
                  </a:lnTo>
                  <a:lnTo>
                    <a:pt x="1780" y="176"/>
                  </a:lnTo>
                  <a:lnTo>
                    <a:pt x="1780" y="174"/>
                  </a:lnTo>
                  <a:lnTo>
                    <a:pt x="1778" y="174"/>
                  </a:lnTo>
                  <a:lnTo>
                    <a:pt x="1778" y="173"/>
                  </a:lnTo>
                  <a:lnTo>
                    <a:pt x="1776" y="173"/>
                  </a:lnTo>
                  <a:lnTo>
                    <a:pt x="1773" y="173"/>
                  </a:lnTo>
                  <a:lnTo>
                    <a:pt x="1771" y="173"/>
                  </a:lnTo>
                  <a:lnTo>
                    <a:pt x="1768" y="173"/>
                  </a:lnTo>
                  <a:lnTo>
                    <a:pt x="1770" y="176"/>
                  </a:lnTo>
                  <a:lnTo>
                    <a:pt x="1771" y="177"/>
                  </a:lnTo>
                  <a:lnTo>
                    <a:pt x="1770" y="179"/>
                  </a:lnTo>
                  <a:lnTo>
                    <a:pt x="1771" y="180"/>
                  </a:lnTo>
                  <a:lnTo>
                    <a:pt x="1770" y="182"/>
                  </a:lnTo>
                  <a:lnTo>
                    <a:pt x="1771" y="182"/>
                  </a:lnTo>
                  <a:lnTo>
                    <a:pt x="1771" y="183"/>
                  </a:lnTo>
                  <a:lnTo>
                    <a:pt x="1770" y="183"/>
                  </a:lnTo>
                  <a:lnTo>
                    <a:pt x="1770" y="182"/>
                  </a:lnTo>
                  <a:lnTo>
                    <a:pt x="1770" y="179"/>
                  </a:lnTo>
                  <a:lnTo>
                    <a:pt x="1768" y="179"/>
                  </a:lnTo>
                  <a:lnTo>
                    <a:pt x="1767" y="179"/>
                  </a:lnTo>
                  <a:lnTo>
                    <a:pt x="1765" y="180"/>
                  </a:lnTo>
                  <a:lnTo>
                    <a:pt x="1764" y="180"/>
                  </a:lnTo>
                  <a:lnTo>
                    <a:pt x="1762" y="179"/>
                  </a:lnTo>
                  <a:lnTo>
                    <a:pt x="1761" y="180"/>
                  </a:lnTo>
                  <a:lnTo>
                    <a:pt x="1761" y="182"/>
                  </a:lnTo>
                  <a:lnTo>
                    <a:pt x="1761" y="183"/>
                  </a:lnTo>
                  <a:lnTo>
                    <a:pt x="1761" y="185"/>
                  </a:lnTo>
                  <a:lnTo>
                    <a:pt x="1761" y="186"/>
                  </a:lnTo>
                  <a:lnTo>
                    <a:pt x="1758" y="191"/>
                  </a:lnTo>
                  <a:lnTo>
                    <a:pt x="1759" y="191"/>
                  </a:lnTo>
                  <a:lnTo>
                    <a:pt x="1761" y="192"/>
                  </a:lnTo>
                  <a:lnTo>
                    <a:pt x="1762" y="192"/>
                  </a:lnTo>
                  <a:lnTo>
                    <a:pt x="1765" y="192"/>
                  </a:lnTo>
                  <a:lnTo>
                    <a:pt x="1768" y="192"/>
                  </a:lnTo>
                  <a:lnTo>
                    <a:pt x="1770" y="191"/>
                  </a:lnTo>
                  <a:lnTo>
                    <a:pt x="1770" y="189"/>
                  </a:lnTo>
                  <a:lnTo>
                    <a:pt x="1768" y="188"/>
                  </a:lnTo>
                  <a:lnTo>
                    <a:pt x="1770" y="186"/>
                  </a:lnTo>
                  <a:lnTo>
                    <a:pt x="1770" y="185"/>
                  </a:lnTo>
                  <a:lnTo>
                    <a:pt x="1771" y="185"/>
                  </a:lnTo>
                  <a:lnTo>
                    <a:pt x="1771" y="186"/>
                  </a:lnTo>
                  <a:lnTo>
                    <a:pt x="1771" y="188"/>
                  </a:lnTo>
                  <a:lnTo>
                    <a:pt x="1771" y="189"/>
                  </a:lnTo>
                  <a:lnTo>
                    <a:pt x="1771" y="189"/>
                  </a:lnTo>
                  <a:lnTo>
                    <a:pt x="1773" y="191"/>
                  </a:lnTo>
                  <a:lnTo>
                    <a:pt x="1774" y="191"/>
                  </a:lnTo>
                  <a:lnTo>
                    <a:pt x="1776" y="191"/>
                  </a:lnTo>
                  <a:lnTo>
                    <a:pt x="1774" y="189"/>
                  </a:lnTo>
                  <a:lnTo>
                    <a:pt x="1774" y="188"/>
                  </a:lnTo>
                  <a:lnTo>
                    <a:pt x="1774" y="186"/>
                  </a:lnTo>
                  <a:moveTo>
                    <a:pt x="1792" y="188"/>
                  </a:moveTo>
                  <a:lnTo>
                    <a:pt x="1790" y="186"/>
                  </a:lnTo>
                  <a:lnTo>
                    <a:pt x="1789" y="186"/>
                  </a:lnTo>
                  <a:lnTo>
                    <a:pt x="1789" y="188"/>
                  </a:lnTo>
                  <a:lnTo>
                    <a:pt x="1790" y="188"/>
                  </a:lnTo>
                  <a:lnTo>
                    <a:pt x="1792" y="189"/>
                  </a:lnTo>
                  <a:lnTo>
                    <a:pt x="1792" y="188"/>
                  </a:lnTo>
                  <a:moveTo>
                    <a:pt x="1736" y="186"/>
                  </a:moveTo>
                  <a:lnTo>
                    <a:pt x="1736" y="188"/>
                  </a:lnTo>
                  <a:lnTo>
                    <a:pt x="1737" y="188"/>
                  </a:lnTo>
                  <a:lnTo>
                    <a:pt x="1742" y="188"/>
                  </a:lnTo>
                  <a:lnTo>
                    <a:pt x="1742" y="186"/>
                  </a:lnTo>
                  <a:lnTo>
                    <a:pt x="1742" y="185"/>
                  </a:lnTo>
                  <a:lnTo>
                    <a:pt x="1742" y="183"/>
                  </a:lnTo>
                  <a:lnTo>
                    <a:pt x="1743" y="183"/>
                  </a:lnTo>
                  <a:lnTo>
                    <a:pt x="1743" y="185"/>
                  </a:lnTo>
                  <a:lnTo>
                    <a:pt x="1745" y="183"/>
                  </a:lnTo>
                  <a:lnTo>
                    <a:pt x="1745" y="182"/>
                  </a:lnTo>
                  <a:lnTo>
                    <a:pt x="1742" y="180"/>
                  </a:lnTo>
                  <a:lnTo>
                    <a:pt x="1740" y="179"/>
                  </a:lnTo>
                  <a:lnTo>
                    <a:pt x="1740" y="177"/>
                  </a:lnTo>
                  <a:lnTo>
                    <a:pt x="1740" y="176"/>
                  </a:lnTo>
                  <a:lnTo>
                    <a:pt x="1739" y="176"/>
                  </a:lnTo>
                  <a:lnTo>
                    <a:pt x="1737" y="177"/>
                  </a:lnTo>
                  <a:lnTo>
                    <a:pt x="1737" y="176"/>
                  </a:lnTo>
                  <a:lnTo>
                    <a:pt x="1736" y="176"/>
                  </a:lnTo>
                  <a:lnTo>
                    <a:pt x="1736" y="177"/>
                  </a:lnTo>
                  <a:lnTo>
                    <a:pt x="1736" y="179"/>
                  </a:lnTo>
                  <a:lnTo>
                    <a:pt x="1736" y="179"/>
                  </a:lnTo>
                  <a:lnTo>
                    <a:pt x="1736" y="180"/>
                  </a:lnTo>
                  <a:lnTo>
                    <a:pt x="1736" y="180"/>
                  </a:lnTo>
                  <a:lnTo>
                    <a:pt x="1736" y="182"/>
                  </a:lnTo>
                  <a:lnTo>
                    <a:pt x="1733" y="182"/>
                  </a:lnTo>
                  <a:lnTo>
                    <a:pt x="1733" y="185"/>
                  </a:lnTo>
                  <a:lnTo>
                    <a:pt x="1734" y="186"/>
                  </a:lnTo>
                  <a:lnTo>
                    <a:pt x="1736" y="186"/>
                  </a:lnTo>
                  <a:moveTo>
                    <a:pt x="622" y="192"/>
                  </a:moveTo>
                  <a:lnTo>
                    <a:pt x="622" y="193"/>
                  </a:lnTo>
                  <a:lnTo>
                    <a:pt x="622" y="195"/>
                  </a:lnTo>
                  <a:lnTo>
                    <a:pt x="624" y="196"/>
                  </a:lnTo>
                  <a:lnTo>
                    <a:pt x="625" y="196"/>
                  </a:lnTo>
                  <a:lnTo>
                    <a:pt x="627" y="198"/>
                  </a:lnTo>
                  <a:lnTo>
                    <a:pt x="625" y="198"/>
                  </a:lnTo>
                  <a:lnTo>
                    <a:pt x="624" y="198"/>
                  </a:lnTo>
                  <a:lnTo>
                    <a:pt x="622" y="198"/>
                  </a:lnTo>
                  <a:lnTo>
                    <a:pt x="622" y="199"/>
                  </a:lnTo>
                  <a:lnTo>
                    <a:pt x="624" y="201"/>
                  </a:lnTo>
                  <a:lnTo>
                    <a:pt x="625" y="202"/>
                  </a:lnTo>
                  <a:lnTo>
                    <a:pt x="625" y="204"/>
                  </a:lnTo>
                  <a:lnTo>
                    <a:pt x="625" y="205"/>
                  </a:lnTo>
                  <a:lnTo>
                    <a:pt x="627" y="205"/>
                  </a:lnTo>
                  <a:lnTo>
                    <a:pt x="628" y="208"/>
                  </a:lnTo>
                  <a:lnTo>
                    <a:pt x="631" y="208"/>
                  </a:lnTo>
                  <a:lnTo>
                    <a:pt x="634" y="208"/>
                  </a:lnTo>
                  <a:lnTo>
                    <a:pt x="635" y="207"/>
                  </a:lnTo>
                  <a:lnTo>
                    <a:pt x="637" y="207"/>
                  </a:lnTo>
                  <a:lnTo>
                    <a:pt x="637" y="205"/>
                  </a:lnTo>
                  <a:lnTo>
                    <a:pt x="638" y="204"/>
                  </a:lnTo>
                  <a:lnTo>
                    <a:pt x="638" y="205"/>
                  </a:lnTo>
                  <a:lnTo>
                    <a:pt x="638" y="207"/>
                  </a:lnTo>
                  <a:lnTo>
                    <a:pt x="637" y="210"/>
                  </a:lnTo>
                  <a:lnTo>
                    <a:pt x="635" y="211"/>
                  </a:lnTo>
                  <a:lnTo>
                    <a:pt x="634" y="211"/>
                  </a:lnTo>
                  <a:lnTo>
                    <a:pt x="631" y="213"/>
                  </a:lnTo>
                  <a:lnTo>
                    <a:pt x="630" y="213"/>
                  </a:lnTo>
                  <a:lnTo>
                    <a:pt x="630" y="214"/>
                  </a:lnTo>
                  <a:lnTo>
                    <a:pt x="630" y="216"/>
                  </a:lnTo>
                  <a:lnTo>
                    <a:pt x="630" y="217"/>
                  </a:lnTo>
                  <a:lnTo>
                    <a:pt x="630" y="219"/>
                  </a:lnTo>
                  <a:lnTo>
                    <a:pt x="630" y="220"/>
                  </a:lnTo>
                  <a:lnTo>
                    <a:pt x="631" y="220"/>
                  </a:lnTo>
                  <a:lnTo>
                    <a:pt x="633" y="220"/>
                  </a:lnTo>
                  <a:lnTo>
                    <a:pt x="633" y="222"/>
                  </a:lnTo>
                  <a:lnTo>
                    <a:pt x="634" y="222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5" y="225"/>
                  </a:lnTo>
                  <a:lnTo>
                    <a:pt x="637" y="222"/>
                  </a:lnTo>
                  <a:lnTo>
                    <a:pt x="638" y="222"/>
                  </a:lnTo>
                  <a:lnTo>
                    <a:pt x="638" y="220"/>
                  </a:lnTo>
                  <a:lnTo>
                    <a:pt x="637" y="220"/>
                  </a:lnTo>
                  <a:lnTo>
                    <a:pt x="637" y="219"/>
                  </a:lnTo>
                  <a:lnTo>
                    <a:pt x="638" y="219"/>
                  </a:lnTo>
                  <a:lnTo>
                    <a:pt x="641" y="220"/>
                  </a:lnTo>
                  <a:lnTo>
                    <a:pt x="640" y="222"/>
                  </a:lnTo>
                  <a:lnTo>
                    <a:pt x="640" y="223"/>
                  </a:lnTo>
                  <a:lnTo>
                    <a:pt x="640" y="225"/>
                  </a:lnTo>
                  <a:lnTo>
                    <a:pt x="641" y="226"/>
                  </a:lnTo>
                  <a:lnTo>
                    <a:pt x="643" y="225"/>
                  </a:lnTo>
                  <a:lnTo>
                    <a:pt x="643" y="223"/>
                  </a:lnTo>
                  <a:lnTo>
                    <a:pt x="644" y="223"/>
                  </a:lnTo>
                  <a:lnTo>
                    <a:pt x="644" y="222"/>
                  </a:lnTo>
                  <a:lnTo>
                    <a:pt x="646" y="222"/>
                  </a:lnTo>
                  <a:lnTo>
                    <a:pt x="646" y="220"/>
                  </a:lnTo>
                  <a:lnTo>
                    <a:pt x="646" y="219"/>
                  </a:lnTo>
                  <a:lnTo>
                    <a:pt x="646" y="217"/>
                  </a:lnTo>
                  <a:lnTo>
                    <a:pt x="647" y="217"/>
                  </a:lnTo>
                  <a:lnTo>
                    <a:pt x="647" y="219"/>
                  </a:lnTo>
                  <a:lnTo>
                    <a:pt x="647" y="220"/>
                  </a:lnTo>
                  <a:lnTo>
                    <a:pt x="646" y="222"/>
                  </a:lnTo>
                  <a:lnTo>
                    <a:pt x="649" y="220"/>
                  </a:lnTo>
                  <a:lnTo>
                    <a:pt x="649" y="219"/>
                  </a:lnTo>
                  <a:lnTo>
                    <a:pt x="649" y="217"/>
                  </a:lnTo>
                  <a:lnTo>
                    <a:pt x="649" y="216"/>
                  </a:lnTo>
                  <a:lnTo>
                    <a:pt x="650" y="219"/>
                  </a:lnTo>
                  <a:lnTo>
                    <a:pt x="652" y="217"/>
                  </a:lnTo>
                  <a:lnTo>
                    <a:pt x="655" y="217"/>
                  </a:lnTo>
                  <a:lnTo>
                    <a:pt x="655" y="219"/>
                  </a:lnTo>
                  <a:lnTo>
                    <a:pt x="653" y="219"/>
                  </a:lnTo>
                  <a:lnTo>
                    <a:pt x="653" y="220"/>
                  </a:lnTo>
                  <a:lnTo>
                    <a:pt x="656" y="222"/>
                  </a:lnTo>
                  <a:lnTo>
                    <a:pt x="658" y="222"/>
                  </a:lnTo>
                  <a:lnTo>
                    <a:pt x="659" y="222"/>
                  </a:lnTo>
                  <a:lnTo>
                    <a:pt x="661" y="220"/>
                  </a:lnTo>
                  <a:lnTo>
                    <a:pt x="662" y="220"/>
                  </a:lnTo>
                  <a:lnTo>
                    <a:pt x="664" y="220"/>
                  </a:lnTo>
                  <a:lnTo>
                    <a:pt x="664" y="222"/>
                  </a:lnTo>
                  <a:lnTo>
                    <a:pt x="661" y="222"/>
                  </a:lnTo>
                  <a:lnTo>
                    <a:pt x="659" y="222"/>
                  </a:lnTo>
                  <a:lnTo>
                    <a:pt x="658" y="223"/>
                  </a:lnTo>
                  <a:lnTo>
                    <a:pt x="656" y="223"/>
                  </a:lnTo>
                  <a:lnTo>
                    <a:pt x="653" y="223"/>
                  </a:lnTo>
                  <a:lnTo>
                    <a:pt x="652" y="223"/>
                  </a:lnTo>
                  <a:lnTo>
                    <a:pt x="652" y="225"/>
                  </a:lnTo>
                  <a:lnTo>
                    <a:pt x="652" y="226"/>
                  </a:lnTo>
                  <a:lnTo>
                    <a:pt x="655" y="227"/>
                  </a:lnTo>
                  <a:lnTo>
                    <a:pt x="656" y="227"/>
                  </a:lnTo>
                  <a:lnTo>
                    <a:pt x="658" y="227"/>
                  </a:lnTo>
                  <a:lnTo>
                    <a:pt x="659" y="227"/>
                  </a:lnTo>
                  <a:lnTo>
                    <a:pt x="662" y="226"/>
                  </a:lnTo>
                  <a:lnTo>
                    <a:pt x="665" y="226"/>
                  </a:lnTo>
                  <a:lnTo>
                    <a:pt x="666" y="226"/>
                  </a:lnTo>
                  <a:lnTo>
                    <a:pt x="669" y="226"/>
                  </a:lnTo>
                  <a:lnTo>
                    <a:pt x="668" y="227"/>
                  </a:lnTo>
                  <a:lnTo>
                    <a:pt x="666" y="227"/>
                  </a:lnTo>
                  <a:lnTo>
                    <a:pt x="665" y="227"/>
                  </a:lnTo>
                  <a:lnTo>
                    <a:pt x="664" y="227"/>
                  </a:lnTo>
                  <a:lnTo>
                    <a:pt x="662" y="227"/>
                  </a:lnTo>
                  <a:lnTo>
                    <a:pt x="661" y="227"/>
                  </a:lnTo>
                  <a:lnTo>
                    <a:pt x="658" y="227"/>
                  </a:lnTo>
                  <a:lnTo>
                    <a:pt x="655" y="229"/>
                  </a:lnTo>
                  <a:lnTo>
                    <a:pt x="653" y="227"/>
                  </a:lnTo>
                  <a:lnTo>
                    <a:pt x="652" y="227"/>
                  </a:lnTo>
                  <a:lnTo>
                    <a:pt x="650" y="227"/>
                  </a:lnTo>
                  <a:lnTo>
                    <a:pt x="650" y="229"/>
                  </a:lnTo>
                  <a:lnTo>
                    <a:pt x="649" y="227"/>
                  </a:lnTo>
                  <a:lnTo>
                    <a:pt x="649" y="229"/>
                  </a:lnTo>
                  <a:lnTo>
                    <a:pt x="647" y="227"/>
                  </a:lnTo>
                  <a:lnTo>
                    <a:pt x="646" y="227"/>
                  </a:lnTo>
                  <a:lnTo>
                    <a:pt x="646" y="229"/>
                  </a:lnTo>
                  <a:lnTo>
                    <a:pt x="646" y="230"/>
                  </a:lnTo>
                  <a:lnTo>
                    <a:pt x="644" y="232"/>
                  </a:lnTo>
                  <a:lnTo>
                    <a:pt x="643" y="233"/>
                  </a:lnTo>
                  <a:lnTo>
                    <a:pt x="641" y="233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40" y="236"/>
                  </a:lnTo>
                  <a:lnTo>
                    <a:pt x="641" y="239"/>
                  </a:lnTo>
                  <a:lnTo>
                    <a:pt x="643" y="241"/>
                  </a:lnTo>
                  <a:lnTo>
                    <a:pt x="644" y="241"/>
                  </a:lnTo>
                  <a:lnTo>
                    <a:pt x="646" y="242"/>
                  </a:lnTo>
                  <a:lnTo>
                    <a:pt x="647" y="242"/>
                  </a:lnTo>
                  <a:lnTo>
                    <a:pt x="649" y="244"/>
                  </a:lnTo>
                  <a:lnTo>
                    <a:pt x="649" y="245"/>
                  </a:lnTo>
                  <a:lnTo>
                    <a:pt x="647" y="245"/>
                  </a:lnTo>
                  <a:lnTo>
                    <a:pt x="644" y="244"/>
                  </a:lnTo>
                  <a:lnTo>
                    <a:pt x="643" y="244"/>
                  </a:lnTo>
                  <a:lnTo>
                    <a:pt x="643" y="245"/>
                  </a:lnTo>
                  <a:lnTo>
                    <a:pt x="644" y="247"/>
                  </a:lnTo>
                  <a:lnTo>
                    <a:pt x="644" y="248"/>
                  </a:lnTo>
                  <a:lnTo>
                    <a:pt x="646" y="248"/>
                  </a:lnTo>
                  <a:lnTo>
                    <a:pt x="646" y="250"/>
                  </a:lnTo>
                  <a:lnTo>
                    <a:pt x="647" y="251"/>
                  </a:lnTo>
                  <a:lnTo>
                    <a:pt x="649" y="251"/>
                  </a:lnTo>
                  <a:lnTo>
                    <a:pt x="650" y="250"/>
                  </a:lnTo>
                  <a:lnTo>
                    <a:pt x="652" y="250"/>
                  </a:lnTo>
                  <a:lnTo>
                    <a:pt x="656" y="251"/>
                  </a:lnTo>
                  <a:lnTo>
                    <a:pt x="659" y="253"/>
                  </a:lnTo>
                  <a:lnTo>
                    <a:pt x="658" y="253"/>
                  </a:lnTo>
                  <a:lnTo>
                    <a:pt x="656" y="253"/>
                  </a:lnTo>
                  <a:lnTo>
                    <a:pt x="653" y="254"/>
                  </a:lnTo>
                  <a:lnTo>
                    <a:pt x="652" y="254"/>
                  </a:lnTo>
                  <a:lnTo>
                    <a:pt x="650" y="254"/>
                  </a:lnTo>
                  <a:lnTo>
                    <a:pt x="649" y="256"/>
                  </a:lnTo>
                  <a:lnTo>
                    <a:pt x="650" y="257"/>
                  </a:lnTo>
                  <a:lnTo>
                    <a:pt x="650" y="258"/>
                  </a:lnTo>
                  <a:lnTo>
                    <a:pt x="652" y="260"/>
                  </a:lnTo>
                  <a:lnTo>
                    <a:pt x="652" y="261"/>
                  </a:lnTo>
                  <a:lnTo>
                    <a:pt x="653" y="261"/>
                  </a:lnTo>
                  <a:lnTo>
                    <a:pt x="655" y="261"/>
                  </a:lnTo>
                  <a:lnTo>
                    <a:pt x="655" y="263"/>
                  </a:lnTo>
                  <a:lnTo>
                    <a:pt x="656" y="263"/>
                  </a:lnTo>
                  <a:lnTo>
                    <a:pt x="656" y="263"/>
                  </a:lnTo>
                  <a:lnTo>
                    <a:pt x="656" y="264"/>
                  </a:lnTo>
                  <a:lnTo>
                    <a:pt x="658" y="264"/>
                  </a:lnTo>
                  <a:lnTo>
                    <a:pt x="658" y="263"/>
                  </a:lnTo>
                  <a:lnTo>
                    <a:pt x="659" y="263"/>
                  </a:lnTo>
                  <a:lnTo>
                    <a:pt x="661" y="264"/>
                  </a:lnTo>
                  <a:lnTo>
                    <a:pt x="664" y="266"/>
                  </a:lnTo>
                  <a:lnTo>
                    <a:pt x="665" y="267"/>
                  </a:lnTo>
                  <a:lnTo>
                    <a:pt x="668" y="266"/>
                  </a:lnTo>
                  <a:lnTo>
                    <a:pt x="669" y="267"/>
                  </a:lnTo>
                  <a:lnTo>
                    <a:pt x="669" y="266"/>
                  </a:lnTo>
                  <a:lnTo>
                    <a:pt x="671" y="266"/>
                  </a:lnTo>
                  <a:lnTo>
                    <a:pt x="671" y="264"/>
                  </a:lnTo>
                  <a:lnTo>
                    <a:pt x="669" y="264"/>
                  </a:lnTo>
                  <a:lnTo>
                    <a:pt x="669" y="263"/>
                  </a:lnTo>
                  <a:lnTo>
                    <a:pt x="669" y="263"/>
                  </a:lnTo>
                  <a:lnTo>
                    <a:pt x="668" y="263"/>
                  </a:lnTo>
                  <a:lnTo>
                    <a:pt x="666" y="261"/>
                  </a:lnTo>
                  <a:lnTo>
                    <a:pt x="668" y="261"/>
                  </a:lnTo>
                  <a:lnTo>
                    <a:pt x="669" y="261"/>
                  </a:lnTo>
                  <a:lnTo>
                    <a:pt x="671" y="261"/>
                  </a:lnTo>
                  <a:lnTo>
                    <a:pt x="671" y="261"/>
                  </a:lnTo>
                  <a:lnTo>
                    <a:pt x="671" y="263"/>
                  </a:lnTo>
                  <a:lnTo>
                    <a:pt x="671" y="263"/>
                  </a:lnTo>
                  <a:lnTo>
                    <a:pt x="672" y="264"/>
                  </a:lnTo>
                  <a:lnTo>
                    <a:pt x="674" y="263"/>
                  </a:lnTo>
                  <a:lnTo>
                    <a:pt x="674" y="263"/>
                  </a:lnTo>
                  <a:lnTo>
                    <a:pt x="672" y="258"/>
                  </a:lnTo>
                  <a:lnTo>
                    <a:pt x="671" y="257"/>
                  </a:lnTo>
                  <a:lnTo>
                    <a:pt x="671" y="256"/>
                  </a:lnTo>
                  <a:lnTo>
                    <a:pt x="671" y="254"/>
                  </a:lnTo>
                  <a:lnTo>
                    <a:pt x="671" y="253"/>
                  </a:lnTo>
                  <a:lnTo>
                    <a:pt x="671" y="251"/>
                  </a:lnTo>
                  <a:lnTo>
                    <a:pt x="672" y="253"/>
                  </a:lnTo>
                  <a:lnTo>
                    <a:pt x="672" y="254"/>
                  </a:lnTo>
                  <a:lnTo>
                    <a:pt x="674" y="257"/>
                  </a:lnTo>
                  <a:lnTo>
                    <a:pt x="674" y="258"/>
                  </a:lnTo>
                  <a:lnTo>
                    <a:pt x="675" y="258"/>
                  </a:lnTo>
                  <a:lnTo>
                    <a:pt x="675" y="260"/>
                  </a:lnTo>
                  <a:lnTo>
                    <a:pt x="675" y="261"/>
                  </a:lnTo>
                  <a:lnTo>
                    <a:pt x="677" y="261"/>
                  </a:lnTo>
                  <a:lnTo>
                    <a:pt x="677" y="263"/>
                  </a:lnTo>
                  <a:lnTo>
                    <a:pt x="677" y="263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1" y="264"/>
                  </a:lnTo>
                  <a:lnTo>
                    <a:pt x="681" y="263"/>
                  </a:lnTo>
                  <a:lnTo>
                    <a:pt x="681" y="263"/>
                  </a:lnTo>
                  <a:lnTo>
                    <a:pt x="681" y="261"/>
                  </a:lnTo>
                  <a:lnTo>
                    <a:pt x="683" y="258"/>
                  </a:lnTo>
                  <a:lnTo>
                    <a:pt x="683" y="257"/>
                  </a:lnTo>
                  <a:lnTo>
                    <a:pt x="681" y="256"/>
                  </a:lnTo>
                  <a:lnTo>
                    <a:pt x="681" y="253"/>
                  </a:lnTo>
                  <a:lnTo>
                    <a:pt x="681" y="251"/>
                  </a:lnTo>
                  <a:lnTo>
                    <a:pt x="680" y="250"/>
                  </a:lnTo>
                  <a:lnTo>
                    <a:pt x="681" y="250"/>
                  </a:lnTo>
                  <a:lnTo>
                    <a:pt x="683" y="250"/>
                  </a:lnTo>
                  <a:lnTo>
                    <a:pt x="683" y="251"/>
                  </a:lnTo>
                  <a:lnTo>
                    <a:pt x="684" y="256"/>
                  </a:lnTo>
                  <a:lnTo>
                    <a:pt x="686" y="256"/>
                  </a:lnTo>
                  <a:lnTo>
                    <a:pt x="687" y="254"/>
                  </a:lnTo>
                  <a:lnTo>
                    <a:pt x="687" y="253"/>
                  </a:lnTo>
                  <a:lnTo>
                    <a:pt x="687" y="251"/>
                  </a:lnTo>
                  <a:lnTo>
                    <a:pt x="687" y="250"/>
                  </a:lnTo>
                  <a:lnTo>
                    <a:pt x="686" y="248"/>
                  </a:lnTo>
                  <a:lnTo>
                    <a:pt x="686" y="247"/>
                  </a:lnTo>
                  <a:lnTo>
                    <a:pt x="686" y="244"/>
                  </a:lnTo>
                  <a:lnTo>
                    <a:pt x="684" y="244"/>
                  </a:lnTo>
                  <a:lnTo>
                    <a:pt x="684" y="242"/>
                  </a:lnTo>
                  <a:lnTo>
                    <a:pt x="684" y="241"/>
                  </a:lnTo>
                  <a:lnTo>
                    <a:pt x="686" y="239"/>
                  </a:lnTo>
                  <a:lnTo>
                    <a:pt x="686" y="238"/>
                  </a:lnTo>
                  <a:lnTo>
                    <a:pt x="684" y="238"/>
                  </a:lnTo>
                  <a:lnTo>
                    <a:pt x="684" y="236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7" y="233"/>
                  </a:lnTo>
                  <a:lnTo>
                    <a:pt x="689" y="232"/>
                  </a:lnTo>
                  <a:lnTo>
                    <a:pt x="689" y="233"/>
                  </a:lnTo>
                  <a:lnTo>
                    <a:pt x="689" y="235"/>
                  </a:lnTo>
                  <a:lnTo>
                    <a:pt x="687" y="235"/>
                  </a:lnTo>
                  <a:lnTo>
                    <a:pt x="687" y="236"/>
                  </a:lnTo>
                  <a:lnTo>
                    <a:pt x="687" y="238"/>
                  </a:lnTo>
                  <a:lnTo>
                    <a:pt x="687" y="241"/>
                  </a:lnTo>
                  <a:lnTo>
                    <a:pt x="687" y="242"/>
                  </a:lnTo>
                  <a:lnTo>
                    <a:pt x="687" y="245"/>
                  </a:lnTo>
                  <a:lnTo>
                    <a:pt x="687" y="247"/>
                  </a:lnTo>
                  <a:lnTo>
                    <a:pt x="689" y="248"/>
                  </a:lnTo>
                  <a:lnTo>
                    <a:pt x="689" y="250"/>
                  </a:lnTo>
                  <a:lnTo>
                    <a:pt x="690" y="248"/>
                  </a:lnTo>
                  <a:lnTo>
                    <a:pt x="690" y="247"/>
                  </a:lnTo>
                  <a:lnTo>
                    <a:pt x="692" y="245"/>
                  </a:lnTo>
                  <a:lnTo>
                    <a:pt x="692" y="242"/>
                  </a:lnTo>
                  <a:lnTo>
                    <a:pt x="693" y="242"/>
                  </a:lnTo>
                  <a:lnTo>
                    <a:pt x="695" y="239"/>
                  </a:lnTo>
                  <a:lnTo>
                    <a:pt x="695" y="238"/>
                  </a:lnTo>
                  <a:lnTo>
                    <a:pt x="695" y="236"/>
                  </a:lnTo>
                  <a:lnTo>
                    <a:pt x="695" y="235"/>
                  </a:lnTo>
                  <a:lnTo>
                    <a:pt x="695" y="233"/>
                  </a:lnTo>
                  <a:lnTo>
                    <a:pt x="696" y="236"/>
                  </a:lnTo>
                  <a:lnTo>
                    <a:pt x="697" y="236"/>
                  </a:lnTo>
                  <a:lnTo>
                    <a:pt x="697" y="235"/>
                  </a:lnTo>
                  <a:lnTo>
                    <a:pt x="697" y="233"/>
                  </a:lnTo>
                  <a:lnTo>
                    <a:pt x="697" y="232"/>
                  </a:lnTo>
                  <a:lnTo>
                    <a:pt x="702" y="230"/>
                  </a:lnTo>
                  <a:lnTo>
                    <a:pt x="705" y="229"/>
                  </a:lnTo>
                  <a:lnTo>
                    <a:pt x="705" y="227"/>
                  </a:lnTo>
                  <a:lnTo>
                    <a:pt x="706" y="227"/>
                  </a:lnTo>
                  <a:lnTo>
                    <a:pt x="706" y="227"/>
                  </a:lnTo>
                  <a:lnTo>
                    <a:pt x="706" y="226"/>
                  </a:lnTo>
                  <a:lnTo>
                    <a:pt x="709" y="226"/>
                  </a:lnTo>
                  <a:lnTo>
                    <a:pt x="709" y="225"/>
                  </a:lnTo>
                  <a:lnTo>
                    <a:pt x="709" y="223"/>
                  </a:lnTo>
                  <a:lnTo>
                    <a:pt x="708" y="223"/>
                  </a:lnTo>
                  <a:lnTo>
                    <a:pt x="708" y="222"/>
                  </a:lnTo>
                  <a:lnTo>
                    <a:pt x="708" y="220"/>
                  </a:lnTo>
                  <a:lnTo>
                    <a:pt x="706" y="220"/>
                  </a:lnTo>
                  <a:lnTo>
                    <a:pt x="706" y="219"/>
                  </a:lnTo>
                  <a:lnTo>
                    <a:pt x="706" y="217"/>
                  </a:lnTo>
                  <a:lnTo>
                    <a:pt x="706" y="216"/>
                  </a:lnTo>
                  <a:lnTo>
                    <a:pt x="706" y="214"/>
                  </a:lnTo>
                  <a:lnTo>
                    <a:pt x="706" y="213"/>
                  </a:lnTo>
                  <a:lnTo>
                    <a:pt x="705" y="213"/>
                  </a:lnTo>
                  <a:lnTo>
                    <a:pt x="705" y="211"/>
                  </a:lnTo>
                  <a:lnTo>
                    <a:pt x="705" y="210"/>
                  </a:lnTo>
                  <a:lnTo>
                    <a:pt x="703" y="210"/>
                  </a:lnTo>
                  <a:lnTo>
                    <a:pt x="703" y="211"/>
                  </a:lnTo>
                  <a:lnTo>
                    <a:pt x="703" y="214"/>
                  </a:lnTo>
                  <a:lnTo>
                    <a:pt x="703" y="216"/>
                  </a:lnTo>
                  <a:lnTo>
                    <a:pt x="702" y="216"/>
                  </a:lnTo>
                  <a:lnTo>
                    <a:pt x="702" y="217"/>
                  </a:lnTo>
                  <a:lnTo>
                    <a:pt x="702" y="219"/>
                  </a:lnTo>
                  <a:lnTo>
                    <a:pt x="700" y="217"/>
                  </a:lnTo>
                  <a:lnTo>
                    <a:pt x="702" y="216"/>
                  </a:lnTo>
                  <a:lnTo>
                    <a:pt x="702" y="214"/>
                  </a:lnTo>
                  <a:lnTo>
                    <a:pt x="702" y="213"/>
                  </a:lnTo>
                  <a:lnTo>
                    <a:pt x="702" y="211"/>
                  </a:lnTo>
                  <a:lnTo>
                    <a:pt x="700" y="211"/>
                  </a:lnTo>
                  <a:lnTo>
                    <a:pt x="700" y="210"/>
                  </a:lnTo>
                  <a:lnTo>
                    <a:pt x="699" y="208"/>
                  </a:lnTo>
                  <a:lnTo>
                    <a:pt x="697" y="208"/>
                  </a:lnTo>
                  <a:lnTo>
                    <a:pt x="696" y="210"/>
                  </a:lnTo>
                  <a:lnTo>
                    <a:pt x="696" y="211"/>
                  </a:lnTo>
                  <a:lnTo>
                    <a:pt x="695" y="211"/>
                  </a:lnTo>
                  <a:lnTo>
                    <a:pt x="693" y="211"/>
                  </a:lnTo>
                  <a:lnTo>
                    <a:pt x="693" y="213"/>
                  </a:lnTo>
                  <a:lnTo>
                    <a:pt x="693" y="214"/>
                  </a:lnTo>
                  <a:lnTo>
                    <a:pt x="692" y="214"/>
                  </a:lnTo>
                  <a:lnTo>
                    <a:pt x="690" y="214"/>
                  </a:lnTo>
                  <a:lnTo>
                    <a:pt x="690" y="213"/>
                  </a:lnTo>
                  <a:lnTo>
                    <a:pt x="692" y="211"/>
                  </a:lnTo>
                  <a:lnTo>
                    <a:pt x="693" y="210"/>
                  </a:lnTo>
                  <a:lnTo>
                    <a:pt x="693" y="208"/>
                  </a:lnTo>
                  <a:lnTo>
                    <a:pt x="693" y="205"/>
                  </a:lnTo>
                  <a:lnTo>
                    <a:pt x="695" y="205"/>
                  </a:lnTo>
                  <a:lnTo>
                    <a:pt x="695" y="204"/>
                  </a:lnTo>
                  <a:lnTo>
                    <a:pt x="693" y="204"/>
                  </a:lnTo>
                  <a:lnTo>
                    <a:pt x="695" y="202"/>
                  </a:lnTo>
                  <a:lnTo>
                    <a:pt x="695" y="201"/>
                  </a:lnTo>
                  <a:lnTo>
                    <a:pt x="695" y="199"/>
                  </a:lnTo>
                  <a:lnTo>
                    <a:pt x="695" y="198"/>
                  </a:lnTo>
                  <a:lnTo>
                    <a:pt x="692" y="201"/>
                  </a:lnTo>
                  <a:lnTo>
                    <a:pt x="690" y="201"/>
                  </a:lnTo>
                  <a:lnTo>
                    <a:pt x="690" y="199"/>
                  </a:lnTo>
                  <a:lnTo>
                    <a:pt x="692" y="199"/>
                  </a:lnTo>
                  <a:lnTo>
                    <a:pt x="692" y="198"/>
                  </a:lnTo>
                  <a:lnTo>
                    <a:pt x="693" y="196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3" y="193"/>
                  </a:lnTo>
                  <a:lnTo>
                    <a:pt x="693" y="192"/>
                  </a:lnTo>
                  <a:lnTo>
                    <a:pt x="693" y="192"/>
                  </a:lnTo>
                  <a:lnTo>
                    <a:pt x="689" y="192"/>
                  </a:lnTo>
                  <a:lnTo>
                    <a:pt x="687" y="192"/>
                  </a:lnTo>
                  <a:lnTo>
                    <a:pt x="687" y="191"/>
                  </a:lnTo>
                  <a:lnTo>
                    <a:pt x="687" y="189"/>
                  </a:lnTo>
                  <a:lnTo>
                    <a:pt x="686" y="189"/>
                  </a:lnTo>
                  <a:lnTo>
                    <a:pt x="689" y="188"/>
                  </a:lnTo>
                  <a:lnTo>
                    <a:pt x="690" y="188"/>
                  </a:lnTo>
                  <a:lnTo>
                    <a:pt x="690" y="186"/>
                  </a:lnTo>
                  <a:lnTo>
                    <a:pt x="690" y="185"/>
                  </a:lnTo>
                  <a:lnTo>
                    <a:pt x="690" y="183"/>
                  </a:lnTo>
                  <a:lnTo>
                    <a:pt x="690" y="182"/>
                  </a:lnTo>
                  <a:lnTo>
                    <a:pt x="690" y="180"/>
                  </a:lnTo>
                  <a:lnTo>
                    <a:pt x="690" y="179"/>
                  </a:lnTo>
                  <a:lnTo>
                    <a:pt x="689" y="177"/>
                  </a:lnTo>
                  <a:lnTo>
                    <a:pt x="689" y="176"/>
                  </a:lnTo>
                  <a:lnTo>
                    <a:pt x="686" y="176"/>
                  </a:lnTo>
                  <a:lnTo>
                    <a:pt x="683" y="174"/>
                  </a:lnTo>
                  <a:lnTo>
                    <a:pt x="683" y="176"/>
                  </a:lnTo>
                  <a:lnTo>
                    <a:pt x="681" y="176"/>
                  </a:lnTo>
                  <a:lnTo>
                    <a:pt x="681" y="177"/>
                  </a:lnTo>
                  <a:lnTo>
                    <a:pt x="681" y="179"/>
                  </a:lnTo>
                  <a:lnTo>
                    <a:pt x="681" y="180"/>
                  </a:lnTo>
                  <a:lnTo>
                    <a:pt x="681" y="182"/>
                  </a:lnTo>
                  <a:lnTo>
                    <a:pt x="681" y="183"/>
                  </a:lnTo>
                  <a:lnTo>
                    <a:pt x="681" y="185"/>
                  </a:lnTo>
                  <a:lnTo>
                    <a:pt x="683" y="185"/>
                  </a:lnTo>
                  <a:lnTo>
                    <a:pt x="684" y="185"/>
                  </a:lnTo>
                  <a:lnTo>
                    <a:pt x="684" y="186"/>
                  </a:lnTo>
                  <a:lnTo>
                    <a:pt x="683" y="186"/>
                  </a:lnTo>
                  <a:lnTo>
                    <a:pt x="683" y="188"/>
                  </a:lnTo>
                  <a:lnTo>
                    <a:pt x="684" y="188"/>
                  </a:lnTo>
                  <a:lnTo>
                    <a:pt x="686" y="191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3" y="189"/>
                  </a:lnTo>
                  <a:lnTo>
                    <a:pt x="683" y="191"/>
                  </a:lnTo>
                  <a:lnTo>
                    <a:pt x="681" y="189"/>
                  </a:lnTo>
                  <a:lnTo>
                    <a:pt x="678" y="186"/>
                  </a:lnTo>
                  <a:lnTo>
                    <a:pt x="677" y="185"/>
                  </a:lnTo>
                  <a:lnTo>
                    <a:pt x="677" y="183"/>
                  </a:lnTo>
                  <a:lnTo>
                    <a:pt x="677" y="182"/>
                  </a:lnTo>
                  <a:lnTo>
                    <a:pt x="677" y="180"/>
                  </a:lnTo>
                  <a:lnTo>
                    <a:pt x="678" y="180"/>
                  </a:lnTo>
                  <a:lnTo>
                    <a:pt x="678" y="179"/>
                  </a:lnTo>
                  <a:lnTo>
                    <a:pt x="678" y="177"/>
                  </a:lnTo>
                  <a:lnTo>
                    <a:pt x="678" y="176"/>
                  </a:lnTo>
                  <a:lnTo>
                    <a:pt x="677" y="177"/>
                  </a:lnTo>
                  <a:lnTo>
                    <a:pt x="677" y="176"/>
                  </a:lnTo>
                  <a:lnTo>
                    <a:pt x="678" y="174"/>
                  </a:lnTo>
                  <a:lnTo>
                    <a:pt x="678" y="173"/>
                  </a:lnTo>
                  <a:lnTo>
                    <a:pt x="677" y="170"/>
                  </a:lnTo>
                  <a:lnTo>
                    <a:pt x="674" y="170"/>
                  </a:lnTo>
                  <a:lnTo>
                    <a:pt x="672" y="170"/>
                  </a:lnTo>
                  <a:lnTo>
                    <a:pt x="672" y="171"/>
                  </a:lnTo>
                  <a:lnTo>
                    <a:pt x="671" y="171"/>
                  </a:lnTo>
                  <a:lnTo>
                    <a:pt x="671" y="170"/>
                  </a:lnTo>
                  <a:lnTo>
                    <a:pt x="668" y="168"/>
                  </a:lnTo>
                  <a:lnTo>
                    <a:pt x="666" y="168"/>
                  </a:lnTo>
                  <a:lnTo>
                    <a:pt x="666" y="167"/>
                  </a:lnTo>
                  <a:lnTo>
                    <a:pt x="668" y="165"/>
                  </a:lnTo>
                  <a:lnTo>
                    <a:pt x="668" y="164"/>
                  </a:lnTo>
                  <a:lnTo>
                    <a:pt x="666" y="162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2" y="154"/>
                  </a:lnTo>
                  <a:lnTo>
                    <a:pt x="661" y="154"/>
                  </a:lnTo>
                  <a:lnTo>
                    <a:pt x="661" y="152"/>
                  </a:lnTo>
                  <a:lnTo>
                    <a:pt x="661" y="151"/>
                  </a:lnTo>
                  <a:lnTo>
                    <a:pt x="659" y="148"/>
                  </a:lnTo>
                  <a:lnTo>
                    <a:pt x="658" y="145"/>
                  </a:lnTo>
                  <a:lnTo>
                    <a:pt x="659" y="145"/>
                  </a:lnTo>
                  <a:lnTo>
                    <a:pt x="659" y="143"/>
                  </a:lnTo>
                  <a:lnTo>
                    <a:pt x="658" y="143"/>
                  </a:lnTo>
                  <a:lnTo>
                    <a:pt x="658" y="142"/>
                  </a:lnTo>
                  <a:lnTo>
                    <a:pt x="655" y="136"/>
                  </a:lnTo>
                  <a:lnTo>
                    <a:pt x="653" y="134"/>
                  </a:lnTo>
                  <a:lnTo>
                    <a:pt x="652" y="134"/>
                  </a:lnTo>
                  <a:lnTo>
                    <a:pt x="650" y="133"/>
                  </a:lnTo>
                  <a:lnTo>
                    <a:pt x="649" y="131"/>
                  </a:lnTo>
                  <a:lnTo>
                    <a:pt x="647" y="130"/>
                  </a:lnTo>
                  <a:lnTo>
                    <a:pt x="646" y="130"/>
                  </a:lnTo>
                  <a:lnTo>
                    <a:pt x="644" y="130"/>
                  </a:lnTo>
                  <a:lnTo>
                    <a:pt x="644" y="131"/>
                  </a:lnTo>
                  <a:lnTo>
                    <a:pt x="646" y="131"/>
                  </a:lnTo>
                  <a:lnTo>
                    <a:pt x="646" y="133"/>
                  </a:lnTo>
                  <a:lnTo>
                    <a:pt x="644" y="134"/>
                  </a:lnTo>
                  <a:lnTo>
                    <a:pt x="644" y="133"/>
                  </a:lnTo>
                  <a:lnTo>
                    <a:pt x="644" y="131"/>
                  </a:lnTo>
                  <a:lnTo>
                    <a:pt x="641" y="131"/>
                  </a:lnTo>
                  <a:lnTo>
                    <a:pt x="640" y="130"/>
                  </a:lnTo>
                  <a:lnTo>
                    <a:pt x="640" y="131"/>
                  </a:lnTo>
                  <a:lnTo>
                    <a:pt x="640" y="133"/>
                  </a:lnTo>
                  <a:lnTo>
                    <a:pt x="638" y="134"/>
                  </a:lnTo>
                  <a:lnTo>
                    <a:pt x="638" y="136"/>
                  </a:lnTo>
                  <a:lnTo>
                    <a:pt x="638" y="137"/>
                  </a:lnTo>
                  <a:lnTo>
                    <a:pt x="640" y="137"/>
                  </a:lnTo>
                  <a:lnTo>
                    <a:pt x="641" y="139"/>
                  </a:lnTo>
                  <a:lnTo>
                    <a:pt x="643" y="139"/>
                  </a:lnTo>
                  <a:lnTo>
                    <a:pt x="644" y="137"/>
                  </a:lnTo>
                  <a:lnTo>
                    <a:pt x="647" y="139"/>
                  </a:lnTo>
                  <a:lnTo>
                    <a:pt x="647" y="140"/>
                  </a:lnTo>
                  <a:lnTo>
                    <a:pt x="649" y="140"/>
                  </a:lnTo>
                  <a:lnTo>
                    <a:pt x="649" y="142"/>
                  </a:lnTo>
                  <a:lnTo>
                    <a:pt x="647" y="142"/>
                  </a:lnTo>
                  <a:lnTo>
                    <a:pt x="647" y="143"/>
                  </a:lnTo>
                  <a:lnTo>
                    <a:pt x="647" y="145"/>
                  </a:lnTo>
                  <a:lnTo>
                    <a:pt x="646" y="145"/>
                  </a:lnTo>
                  <a:lnTo>
                    <a:pt x="646" y="146"/>
                  </a:lnTo>
                  <a:lnTo>
                    <a:pt x="643" y="145"/>
                  </a:lnTo>
                  <a:lnTo>
                    <a:pt x="640" y="145"/>
                  </a:lnTo>
                  <a:lnTo>
                    <a:pt x="640" y="146"/>
                  </a:lnTo>
                  <a:lnTo>
                    <a:pt x="641" y="146"/>
                  </a:lnTo>
                  <a:lnTo>
                    <a:pt x="641" y="148"/>
                  </a:lnTo>
                  <a:lnTo>
                    <a:pt x="640" y="148"/>
                  </a:lnTo>
                  <a:lnTo>
                    <a:pt x="638" y="149"/>
                  </a:lnTo>
                  <a:lnTo>
                    <a:pt x="638" y="151"/>
                  </a:lnTo>
                  <a:lnTo>
                    <a:pt x="637" y="151"/>
                  </a:lnTo>
                  <a:lnTo>
                    <a:pt x="637" y="149"/>
                  </a:lnTo>
                  <a:lnTo>
                    <a:pt x="638" y="149"/>
                  </a:lnTo>
                  <a:lnTo>
                    <a:pt x="638" y="148"/>
                  </a:lnTo>
                  <a:lnTo>
                    <a:pt x="637" y="148"/>
                  </a:lnTo>
                  <a:lnTo>
                    <a:pt x="635" y="146"/>
                  </a:lnTo>
                  <a:lnTo>
                    <a:pt x="635" y="148"/>
                  </a:lnTo>
                  <a:lnTo>
                    <a:pt x="634" y="148"/>
                  </a:lnTo>
                  <a:lnTo>
                    <a:pt x="634" y="149"/>
                  </a:lnTo>
                  <a:lnTo>
                    <a:pt x="633" y="151"/>
                  </a:lnTo>
                  <a:lnTo>
                    <a:pt x="633" y="152"/>
                  </a:lnTo>
                  <a:lnTo>
                    <a:pt x="631" y="154"/>
                  </a:lnTo>
                  <a:lnTo>
                    <a:pt x="631" y="155"/>
                  </a:lnTo>
                  <a:lnTo>
                    <a:pt x="634" y="155"/>
                  </a:lnTo>
                  <a:lnTo>
                    <a:pt x="631" y="157"/>
                  </a:lnTo>
                  <a:lnTo>
                    <a:pt x="631" y="157"/>
                  </a:lnTo>
                  <a:lnTo>
                    <a:pt x="634" y="158"/>
                  </a:lnTo>
                  <a:lnTo>
                    <a:pt x="635" y="157"/>
                  </a:lnTo>
                  <a:lnTo>
                    <a:pt x="635" y="157"/>
                  </a:lnTo>
                  <a:lnTo>
                    <a:pt x="635" y="158"/>
                  </a:lnTo>
                  <a:lnTo>
                    <a:pt x="635" y="160"/>
                  </a:lnTo>
                  <a:lnTo>
                    <a:pt x="635" y="161"/>
                  </a:lnTo>
                  <a:lnTo>
                    <a:pt x="637" y="161"/>
                  </a:lnTo>
                  <a:lnTo>
                    <a:pt x="638" y="161"/>
                  </a:lnTo>
                  <a:lnTo>
                    <a:pt x="640" y="161"/>
                  </a:lnTo>
                  <a:lnTo>
                    <a:pt x="641" y="162"/>
                  </a:lnTo>
                  <a:lnTo>
                    <a:pt x="638" y="162"/>
                  </a:lnTo>
                  <a:lnTo>
                    <a:pt x="637" y="162"/>
                  </a:lnTo>
                  <a:lnTo>
                    <a:pt x="637" y="164"/>
                  </a:lnTo>
                  <a:lnTo>
                    <a:pt x="635" y="164"/>
                  </a:lnTo>
                  <a:lnTo>
                    <a:pt x="637" y="165"/>
                  </a:lnTo>
                  <a:lnTo>
                    <a:pt x="637" y="167"/>
                  </a:lnTo>
                  <a:lnTo>
                    <a:pt x="638" y="167"/>
                  </a:lnTo>
                  <a:lnTo>
                    <a:pt x="641" y="167"/>
                  </a:lnTo>
                  <a:lnTo>
                    <a:pt x="643" y="170"/>
                  </a:lnTo>
                  <a:lnTo>
                    <a:pt x="643" y="171"/>
                  </a:lnTo>
                  <a:lnTo>
                    <a:pt x="641" y="171"/>
                  </a:lnTo>
                  <a:lnTo>
                    <a:pt x="641" y="170"/>
                  </a:lnTo>
                  <a:lnTo>
                    <a:pt x="640" y="168"/>
                  </a:lnTo>
                  <a:lnTo>
                    <a:pt x="637" y="170"/>
                  </a:lnTo>
                  <a:lnTo>
                    <a:pt x="635" y="168"/>
                  </a:lnTo>
                  <a:lnTo>
                    <a:pt x="635" y="167"/>
                  </a:lnTo>
                  <a:lnTo>
                    <a:pt x="634" y="167"/>
                  </a:lnTo>
                  <a:lnTo>
                    <a:pt x="633" y="168"/>
                  </a:lnTo>
                  <a:lnTo>
                    <a:pt x="630" y="167"/>
                  </a:lnTo>
                  <a:lnTo>
                    <a:pt x="627" y="168"/>
                  </a:lnTo>
                  <a:lnTo>
                    <a:pt x="628" y="170"/>
                  </a:lnTo>
                  <a:lnTo>
                    <a:pt x="628" y="171"/>
                  </a:lnTo>
                  <a:lnTo>
                    <a:pt x="627" y="173"/>
                  </a:lnTo>
                  <a:lnTo>
                    <a:pt x="630" y="174"/>
                  </a:lnTo>
                  <a:lnTo>
                    <a:pt x="630" y="176"/>
                  </a:lnTo>
                  <a:lnTo>
                    <a:pt x="631" y="177"/>
                  </a:lnTo>
                  <a:lnTo>
                    <a:pt x="631" y="179"/>
                  </a:lnTo>
                  <a:lnTo>
                    <a:pt x="630" y="177"/>
                  </a:lnTo>
                  <a:lnTo>
                    <a:pt x="630" y="179"/>
                  </a:lnTo>
                  <a:lnTo>
                    <a:pt x="628" y="177"/>
                  </a:lnTo>
                  <a:lnTo>
                    <a:pt x="627" y="177"/>
                  </a:lnTo>
                  <a:lnTo>
                    <a:pt x="625" y="177"/>
                  </a:lnTo>
                  <a:lnTo>
                    <a:pt x="625" y="179"/>
                  </a:lnTo>
                  <a:lnTo>
                    <a:pt x="624" y="179"/>
                  </a:lnTo>
                  <a:lnTo>
                    <a:pt x="622" y="179"/>
                  </a:lnTo>
                  <a:lnTo>
                    <a:pt x="622" y="180"/>
                  </a:lnTo>
                  <a:lnTo>
                    <a:pt x="624" y="180"/>
                  </a:lnTo>
                  <a:lnTo>
                    <a:pt x="624" y="182"/>
                  </a:lnTo>
                  <a:lnTo>
                    <a:pt x="625" y="183"/>
                  </a:lnTo>
                  <a:lnTo>
                    <a:pt x="628" y="186"/>
                  </a:lnTo>
                  <a:lnTo>
                    <a:pt x="631" y="183"/>
                  </a:lnTo>
                  <a:lnTo>
                    <a:pt x="631" y="185"/>
                  </a:lnTo>
                  <a:lnTo>
                    <a:pt x="633" y="185"/>
                  </a:lnTo>
                  <a:lnTo>
                    <a:pt x="633" y="183"/>
                  </a:lnTo>
                  <a:lnTo>
                    <a:pt x="634" y="185"/>
                  </a:lnTo>
                  <a:lnTo>
                    <a:pt x="633" y="185"/>
                  </a:lnTo>
                  <a:lnTo>
                    <a:pt x="633" y="186"/>
                  </a:lnTo>
                  <a:lnTo>
                    <a:pt x="631" y="186"/>
                  </a:lnTo>
                  <a:lnTo>
                    <a:pt x="630" y="186"/>
                  </a:lnTo>
                  <a:lnTo>
                    <a:pt x="630" y="188"/>
                  </a:lnTo>
                  <a:lnTo>
                    <a:pt x="633" y="189"/>
                  </a:lnTo>
                  <a:lnTo>
                    <a:pt x="635" y="189"/>
                  </a:lnTo>
                  <a:lnTo>
                    <a:pt x="635" y="186"/>
                  </a:lnTo>
                  <a:lnTo>
                    <a:pt x="637" y="185"/>
                  </a:lnTo>
                  <a:lnTo>
                    <a:pt x="637" y="186"/>
                  </a:lnTo>
                  <a:lnTo>
                    <a:pt x="640" y="186"/>
                  </a:lnTo>
                  <a:lnTo>
                    <a:pt x="641" y="186"/>
                  </a:lnTo>
                  <a:lnTo>
                    <a:pt x="637" y="188"/>
                  </a:lnTo>
                  <a:lnTo>
                    <a:pt x="635" y="191"/>
                  </a:lnTo>
                  <a:lnTo>
                    <a:pt x="637" y="192"/>
                  </a:lnTo>
                  <a:lnTo>
                    <a:pt x="637" y="192"/>
                  </a:lnTo>
                  <a:lnTo>
                    <a:pt x="638" y="193"/>
                  </a:lnTo>
                  <a:lnTo>
                    <a:pt x="635" y="192"/>
                  </a:lnTo>
                  <a:lnTo>
                    <a:pt x="635" y="192"/>
                  </a:lnTo>
                  <a:lnTo>
                    <a:pt x="634" y="192"/>
                  </a:lnTo>
                  <a:lnTo>
                    <a:pt x="631" y="192"/>
                  </a:lnTo>
                  <a:lnTo>
                    <a:pt x="630" y="192"/>
                  </a:lnTo>
                  <a:lnTo>
                    <a:pt x="627" y="192"/>
                  </a:lnTo>
                  <a:lnTo>
                    <a:pt x="625" y="189"/>
                  </a:lnTo>
                  <a:lnTo>
                    <a:pt x="622" y="188"/>
                  </a:lnTo>
                  <a:lnTo>
                    <a:pt x="622" y="189"/>
                  </a:lnTo>
                  <a:lnTo>
                    <a:pt x="621" y="189"/>
                  </a:lnTo>
                  <a:lnTo>
                    <a:pt x="621" y="191"/>
                  </a:lnTo>
                  <a:lnTo>
                    <a:pt x="621" y="192"/>
                  </a:lnTo>
                  <a:lnTo>
                    <a:pt x="622" y="192"/>
                  </a:lnTo>
                  <a:lnTo>
                    <a:pt x="622" y="192"/>
                  </a:lnTo>
                  <a:moveTo>
                    <a:pt x="1480" y="183"/>
                  </a:moveTo>
                  <a:lnTo>
                    <a:pt x="1482" y="185"/>
                  </a:lnTo>
                  <a:lnTo>
                    <a:pt x="1482" y="183"/>
                  </a:lnTo>
                  <a:lnTo>
                    <a:pt x="1483" y="182"/>
                  </a:lnTo>
                  <a:lnTo>
                    <a:pt x="1483" y="180"/>
                  </a:lnTo>
                  <a:lnTo>
                    <a:pt x="1482" y="179"/>
                  </a:lnTo>
                  <a:lnTo>
                    <a:pt x="1480" y="179"/>
                  </a:lnTo>
                  <a:lnTo>
                    <a:pt x="1479" y="179"/>
                  </a:lnTo>
                  <a:lnTo>
                    <a:pt x="1479" y="180"/>
                  </a:lnTo>
                  <a:lnTo>
                    <a:pt x="1479" y="182"/>
                  </a:lnTo>
                  <a:lnTo>
                    <a:pt x="1480" y="182"/>
                  </a:lnTo>
                  <a:lnTo>
                    <a:pt x="1480" y="183"/>
                  </a:lnTo>
                  <a:moveTo>
                    <a:pt x="1749" y="182"/>
                  </a:moveTo>
                  <a:lnTo>
                    <a:pt x="1747" y="182"/>
                  </a:lnTo>
                  <a:lnTo>
                    <a:pt x="1747" y="180"/>
                  </a:lnTo>
                  <a:lnTo>
                    <a:pt x="1746" y="182"/>
                  </a:lnTo>
                  <a:lnTo>
                    <a:pt x="1746" y="183"/>
                  </a:lnTo>
                  <a:lnTo>
                    <a:pt x="1746" y="185"/>
                  </a:lnTo>
                  <a:lnTo>
                    <a:pt x="1746" y="186"/>
                  </a:lnTo>
                  <a:lnTo>
                    <a:pt x="1747" y="186"/>
                  </a:lnTo>
                  <a:lnTo>
                    <a:pt x="1749" y="185"/>
                  </a:lnTo>
                  <a:lnTo>
                    <a:pt x="1747" y="183"/>
                  </a:lnTo>
                  <a:lnTo>
                    <a:pt x="1749" y="183"/>
                  </a:lnTo>
                  <a:lnTo>
                    <a:pt x="1749" y="182"/>
                  </a:lnTo>
                  <a:moveTo>
                    <a:pt x="1524" y="176"/>
                  </a:moveTo>
                  <a:lnTo>
                    <a:pt x="1523" y="176"/>
                  </a:lnTo>
                  <a:lnTo>
                    <a:pt x="1523" y="174"/>
                  </a:lnTo>
                  <a:lnTo>
                    <a:pt x="1523" y="176"/>
                  </a:lnTo>
                  <a:lnTo>
                    <a:pt x="1523" y="177"/>
                  </a:lnTo>
                  <a:lnTo>
                    <a:pt x="1523" y="177"/>
                  </a:lnTo>
                  <a:lnTo>
                    <a:pt x="1524" y="177"/>
                  </a:lnTo>
                  <a:lnTo>
                    <a:pt x="1524" y="176"/>
                  </a:lnTo>
                  <a:moveTo>
                    <a:pt x="1749" y="177"/>
                  </a:moveTo>
                  <a:lnTo>
                    <a:pt x="1750" y="177"/>
                  </a:lnTo>
                  <a:lnTo>
                    <a:pt x="1752" y="177"/>
                  </a:lnTo>
                  <a:lnTo>
                    <a:pt x="1752" y="176"/>
                  </a:lnTo>
                  <a:lnTo>
                    <a:pt x="1752" y="174"/>
                  </a:lnTo>
                  <a:lnTo>
                    <a:pt x="1750" y="174"/>
                  </a:lnTo>
                  <a:lnTo>
                    <a:pt x="1750" y="173"/>
                  </a:lnTo>
                  <a:lnTo>
                    <a:pt x="1749" y="174"/>
                  </a:lnTo>
                  <a:lnTo>
                    <a:pt x="1749" y="176"/>
                  </a:lnTo>
                  <a:lnTo>
                    <a:pt x="1749" y="177"/>
                  </a:lnTo>
                  <a:moveTo>
                    <a:pt x="1799" y="176"/>
                  </a:moveTo>
                  <a:lnTo>
                    <a:pt x="1799" y="174"/>
                  </a:lnTo>
                  <a:lnTo>
                    <a:pt x="1801" y="174"/>
                  </a:lnTo>
                  <a:lnTo>
                    <a:pt x="1801" y="173"/>
                  </a:lnTo>
                  <a:lnTo>
                    <a:pt x="1801" y="171"/>
                  </a:lnTo>
                  <a:lnTo>
                    <a:pt x="1802" y="170"/>
                  </a:lnTo>
                  <a:lnTo>
                    <a:pt x="1802" y="168"/>
                  </a:lnTo>
                  <a:lnTo>
                    <a:pt x="1804" y="168"/>
                  </a:lnTo>
                  <a:lnTo>
                    <a:pt x="1804" y="167"/>
                  </a:lnTo>
                  <a:lnTo>
                    <a:pt x="1807" y="167"/>
                  </a:lnTo>
                  <a:lnTo>
                    <a:pt x="1807" y="165"/>
                  </a:lnTo>
                  <a:lnTo>
                    <a:pt x="1807" y="164"/>
                  </a:lnTo>
                  <a:lnTo>
                    <a:pt x="1807" y="162"/>
                  </a:lnTo>
                  <a:lnTo>
                    <a:pt x="1807" y="161"/>
                  </a:lnTo>
                  <a:lnTo>
                    <a:pt x="1807" y="160"/>
                  </a:lnTo>
                  <a:lnTo>
                    <a:pt x="1807" y="158"/>
                  </a:lnTo>
                  <a:lnTo>
                    <a:pt x="1807" y="157"/>
                  </a:lnTo>
                  <a:lnTo>
                    <a:pt x="1807" y="155"/>
                  </a:lnTo>
                  <a:lnTo>
                    <a:pt x="1802" y="155"/>
                  </a:lnTo>
                  <a:lnTo>
                    <a:pt x="1802" y="157"/>
                  </a:lnTo>
                  <a:lnTo>
                    <a:pt x="1798" y="157"/>
                  </a:lnTo>
                  <a:lnTo>
                    <a:pt x="1795" y="157"/>
                  </a:lnTo>
                  <a:lnTo>
                    <a:pt x="1793" y="158"/>
                  </a:lnTo>
                  <a:lnTo>
                    <a:pt x="1793" y="157"/>
                  </a:lnTo>
                  <a:lnTo>
                    <a:pt x="1792" y="157"/>
                  </a:lnTo>
                  <a:lnTo>
                    <a:pt x="1792" y="157"/>
                  </a:lnTo>
                  <a:lnTo>
                    <a:pt x="1789" y="157"/>
                  </a:lnTo>
                  <a:lnTo>
                    <a:pt x="1789" y="157"/>
                  </a:lnTo>
                  <a:lnTo>
                    <a:pt x="1787" y="157"/>
                  </a:lnTo>
                  <a:lnTo>
                    <a:pt x="1787" y="157"/>
                  </a:lnTo>
                  <a:lnTo>
                    <a:pt x="1786" y="158"/>
                  </a:lnTo>
                  <a:lnTo>
                    <a:pt x="1787" y="158"/>
                  </a:lnTo>
                  <a:lnTo>
                    <a:pt x="1786" y="160"/>
                  </a:lnTo>
                  <a:lnTo>
                    <a:pt x="1786" y="161"/>
                  </a:lnTo>
                  <a:lnTo>
                    <a:pt x="1784" y="162"/>
                  </a:lnTo>
                  <a:lnTo>
                    <a:pt x="1784" y="164"/>
                  </a:lnTo>
                  <a:lnTo>
                    <a:pt x="1784" y="165"/>
                  </a:lnTo>
                  <a:lnTo>
                    <a:pt x="1784" y="167"/>
                  </a:lnTo>
                  <a:lnTo>
                    <a:pt x="1784" y="168"/>
                  </a:lnTo>
                  <a:lnTo>
                    <a:pt x="1786" y="168"/>
                  </a:lnTo>
                  <a:lnTo>
                    <a:pt x="1786" y="170"/>
                  </a:lnTo>
                  <a:lnTo>
                    <a:pt x="1784" y="170"/>
                  </a:lnTo>
                  <a:lnTo>
                    <a:pt x="1786" y="173"/>
                  </a:lnTo>
                  <a:lnTo>
                    <a:pt x="1787" y="176"/>
                  </a:lnTo>
                  <a:lnTo>
                    <a:pt x="1790" y="174"/>
                  </a:lnTo>
                  <a:lnTo>
                    <a:pt x="1792" y="174"/>
                  </a:lnTo>
                  <a:lnTo>
                    <a:pt x="1792" y="173"/>
                  </a:lnTo>
                  <a:lnTo>
                    <a:pt x="1793" y="173"/>
                  </a:lnTo>
                  <a:lnTo>
                    <a:pt x="1795" y="174"/>
                  </a:lnTo>
                  <a:lnTo>
                    <a:pt x="1798" y="176"/>
                  </a:lnTo>
                  <a:lnTo>
                    <a:pt x="1799" y="176"/>
                  </a:lnTo>
                  <a:moveTo>
                    <a:pt x="1747" y="174"/>
                  </a:moveTo>
                  <a:lnTo>
                    <a:pt x="1749" y="174"/>
                  </a:lnTo>
                  <a:lnTo>
                    <a:pt x="1749" y="173"/>
                  </a:lnTo>
                  <a:lnTo>
                    <a:pt x="1749" y="171"/>
                  </a:lnTo>
                  <a:lnTo>
                    <a:pt x="1747" y="171"/>
                  </a:lnTo>
                  <a:lnTo>
                    <a:pt x="1749" y="170"/>
                  </a:lnTo>
                  <a:lnTo>
                    <a:pt x="1746" y="170"/>
                  </a:lnTo>
                  <a:lnTo>
                    <a:pt x="1746" y="168"/>
                  </a:lnTo>
                  <a:lnTo>
                    <a:pt x="1747" y="168"/>
                  </a:lnTo>
                  <a:lnTo>
                    <a:pt x="1745" y="167"/>
                  </a:lnTo>
                  <a:lnTo>
                    <a:pt x="1745" y="168"/>
                  </a:lnTo>
                  <a:lnTo>
                    <a:pt x="1745" y="170"/>
                  </a:lnTo>
                  <a:lnTo>
                    <a:pt x="1745" y="171"/>
                  </a:lnTo>
                  <a:lnTo>
                    <a:pt x="1745" y="173"/>
                  </a:lnTo>
                  <a:lnTo>
                    <a:pt x="1743" y="173"/>
                  </a:lnTo>
                  <a:lnTo>
                    <a:pt x="1747" y="176"/>
                  </a:lnTo>
                  <a:lnTo>
                    <a:pt x="1747" y="174"/>
                  </a:lnTo>
                  <a:moveTo>
                    <a:pt x="844" y="164"/>
                  </a:moveTo>
                  <a:lnTo>
                    <a:pt x="844" y="165"/>
                  </a:lnTo>
                  <a:lnTo>
                    <a:pt x="844" y="167"/>
                  </a:lnTo>
                  <a:lnTo>
                    <a:pt x="845" y="167"/>
                  </a:lnTo>
                  <a:lnTo>
                    <a:pt x="847" y="167"/>
                  </a:lnTo>
                  <a:lnTo>
                    <a:pt x="847" y="165"/>
                  </a:lnTo>
                  <a:lnTo>
                    <a:pt x="845" y="165"/>
                  </a:lnTo>
                  <a:lnTo>
                    <a:pt x="845" y="164"/>
                  </a:lnTo>
                  <a:lnTo>
                    <a:pt x="844" y="164"/>
                  </a:lnTo>
                  <a:moveTo>
                    <a:pt x="1680" y="168"/>
                  </a:moveTo>
                  <a:lnTo>
                    <a:pt x="1681" y="168"/>
                  </a:lnTo>
                  <a:lnTo>
                    <a:pt x="1681" y="170"/>
                  </a:lnTo>
                  <a:lnTo>
                    <a:pt x="1682" y="170"/>
                  </a:lnTo>
                  <a:lnTo>
                    <a:pt x="1684" y="170"/>
                  </a:lnTo>
                  <a:lnTo>
                    <a:pt x="1685" y="168"/>
                  </a:lnTo>
                  <a:lnTo>
                    <a:pt x="1687" y="168"/>
                  </a:lnTo>
                  <a:lnTo>
                    <a:pt x="1687" y="170"/>
                  </a:lnTo>
                  <a:lnTo>
                    <a:pt x="1687" y="171"/>
                  </a:lnTo>
                  <a:lnTo>
                    <a:pt x="1685" y="171"/>
                  </a:lnTo>
                  <a:lnTo>
                    <a:pt x="1685" y="173"/>
                  </a:lnTo>
                  <a:lnTo>
                    <a:pt x="1685" y="174"/>
                  </a:lnTo>
                  <a:lnTo>
                    <a:pt x="1687" y="174"/>
                  </a:lnTo>
                  <a:lnTo>
                    <a:pt x="1690" y="174"/>
                  </a:lnTo>
                  <a:lnTo>
                    <a:pt x="1690" y="173"/>
                  </a:lnTo>
                  <a:lnTo>
                    <a:pt x="1690" y="171"/>
                  </a:lnTo>
                  <a:lnTo>
                    <a:pt x="1691" y="171"/>
                  </a:lnTo>
                  <a:lnTo>
                    <a:pt x="1691" y="170"/>
                  </a:lnTo>
                  <a:lnTo>
                    <a:pt x="1691" y="168"/>
                  </a:lnTo>
                  <a:lnTo>
                    <a:pt x="1694" y="170"/>
                  </a:lnTo>
                  <a:lnTo>
                    <a:pt x="1694" y="168"/>
                  </a:lnTo>
                  <a:lnTo>
                    <a:pt x="1694" y="167"/>
                  </a:lnTo>
                  <a:lnTo>
                    <a:pt x="1696" y="165"/>
                  </a:lnTo>
                  <a:lnTo>
                    <a:pt x="1696" y="162"/>
                  </a:lnTo>
                  <a:lnTo>
                    <a:pt x="1697" y="162"/>
                  </a:lnTo>
                  <a:lnTo>
                    <a:pt x="1697" y="161"/>
                  </a:lnTo>
                  <a:lnTo>
                    <a:pt x="1699" y="161"/>
                  </a:lnTo>
                  <a:lnTo>
                    <a:pt x="1699" y="160"/>
                  </a:lnTo>
                  <a:lnTo>
                    <a:pt x="1700" y="160"/>
                  </a:lnTo>
                  <a:lnTo>
                    <a:pt x="1700" y="162"/>
                  </a:lnTo>
                  <a:lnTo>
                    <a:pt x="1700" y="162"/>
                  </a:lnTo>
                  <a:lnTo>
                    <a:pt x="1700" y="164"/>
                  </a:lnTo>
                  <a:lnTo>
                    <a:pt x="1703" y="165"/>
                  </a:lnTo>
                  <a:lnTo>
                    <a:pt x="1705" y="165"/>
                  </a:lnTo>
                  <a:lnTo>
                    <a:pt x="1705" y="167"/>
                  </a:lnTo>
                  <a:lnTo>
                    <a:pt x="1706" y="167"/>
                  </a:lnTo>
                  <a:lnTo>
                    <a:pt x="1706" y="165"/>
                  </a:lnTo>
                  <a:lnTo>
                    <a:pt x="1706" y="164"/>
                  </a:lnTo>
                  <a:lnTo>
                    <a:pt x="1705" y="164"/>
                  </a:lnTo>
                  <a:lnTo>
                    <a:pt x="1705" y="162"/>
                  </a:lnTo>
                  <a:lnTo>
                    <a:pt x="1703" y="161"/>
                  </a:lnTo>
                  <a:lnTo>
                    <a:pt x="1703" y="160"/>
                  </a:lnTo>
                  <a:lnTo>
                    <a:pt x="1705" y="161"/>
                  </a:lnTo>
                  <a:lnTo>
                    <a:pt x="1705" y="160"/>
                  </a:lnTo>
                  <a:lnTo>
                    <a:pt x="1703" y="158"/>
                  </a:lnTo>
                  <a:lnTo>
                    <a:pt x="1702" y="157"/>
                  </a:lnTo>
                  <a:lnTo>
                    <a:pt x="1700" y="157"/>
                  </a:lnTo>
                  <a:lnTo>
                    <a:pt x="1700" y="157"/>
                  </a:lnTo>
                  <a:lnTo>
                    <a:pt x="1697" y="157"/>
                  </a:lnTo>
                  <a:lnTo>
                    <a:pt x="1694" y="157"/>
                  </a:lnTo>
                  <a:lnTo>
                    <a:pt x="1694" y="157"/>
                  </a:lnTo>
                  <a:lnTo>
                    <a:pt x="1696" y="157"/>
                  </a:lnTo>
                  <a:lnTo>
                    <a:pt x="1696" y="158"/>
                  </a:lnTo>
                  <a:lnTo>
                    <a:pt x="1694" y="158"/>
                  </a:lnTo>
                  <a:lnTo>
                    <a:pt x="1694" y="160"/>
                  </a:lnTo>
                  <a:lnTo>
                    <a:pt x="1693" y="160"/>
                  </a:lnTo>
                  <a:lnTo>
                    <a:pt x="1690" y="160"/>
                  </a:lnTo>
                  <a:lnTo>
                    <a:pt x="1690" y="161"/>
                  </a:lnTo>
                  <a:lnTo>
                    <a:pt x="1687" y="162"/>
                  </a:lnTo>
                  <a:lnTo>
                    <a:pt x="1682" y="164"/>
                  </a:lnTo>
                  <a:lnTo>
                    <a:pt x="1680" y="165"/>
                  </a:lnTo>
                  <a:lnTo>
                    <a:pt x="1678" y="165"/>
                  </a:lnTo>
                  <a:lnTo>
                    <a:pt x="1677" y="165"/>
                  </a:lnTo>
                  <a:lnTo>
                    <a:pt x="1677" y="167"/>
                  </a:lnTo>
                  <a:lnTo>
                    <a:pt x="1678" y="167"/>
                  </a:lnTo>
                  <a:lnTo>
                    <a:pt x="1680" y="168"/>
                  </a:lnTo>
                  <a:moveTo>
                    <a:pt x="635" y="164"/>
                  </a:moveTo>
                  <a:lnTo>
                    <a:pt x="634" y="164"/>
                  </a:lnTo>
                  <a:lnTo>
                    <a:pt x="634" y="162"/>
                  </a:lnTo>
                  <a:lnTo>
                    <a:pt x="633" y="162"/>
                  </a:lnTo>
                  <a:lnTo>
                    <a:pt x="631" y="162"/>
                  </a:lnTo>
                  <a:lnTo>
                    <a:pt x="630" y="162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8" y="165"/>
                  </a:lnTo>
                  <a:lnTo>
                    <a:pt x="630" y="164"/>
                  </a:lnTo>
                  <a:lnTo>
                    <a:pt x="631" y="165"/>
                  </a:lnTo>
                  <a:lnTo>
                    <a:pt x="634" y="167"/>
                  </a:lnTo>
                  <a:lnTo>
                    <a:pt x="635" y="165"/>
                  </a:lnTo>
                  <a:lnTo>
                    <a:pt x="635" y="164"/>
                  </a:lnTo>
                  <a:moveTo>
                    <a:pt x="1765" y="160"/>
                  </a:moveTo>
                  <a:lnTo>
                    <a:pt x="1765" y="158"/>
                  </a:lnTo>
                  <a:lnTo>
                    <a:pt x="1762" y="160"/>
                  </a:lnTo>
                  <a:lnTo>
                    <a:pt x="1759" y="160"/>
                  </a:lnTo>
                  <a:lnTo>
                    <a:pt x="1759" y="161"/>
                  </a:lnTo>
                  <a:lnTo>
                    <a:pt x="1758" y="161"/>
                  </a:lnTo>
                  <a:lnTo>
                    <a:pt x="1756" y="161"/>
                  </a:lnTo>
                  <a:lnTo>
                    <a:pt x="1756" y="162"/>
                  </a:lnTo>
                  <a:lnTo>
                    <a:pt x="1758" y="162"/>
                  </a:lnTo>
                  <a:lnTo>
                    <a:pt x="1758" y="164"/>
                  </a:lnTo>
                  <a:lnTo>
                    <a:pt x="1758" y="165"/>
                  </a:lnTo>
                  <a:lnTo>
                    <a:pt x="1759" y="165"/>
                  </a:lnTo>
                  <a:lnTo>
                    <a:pt x="1764" y="164"/>
                  </a:lnTo>
                  <a:lnTo>
                    <a:pt x="1764" y="165"/>
                  </a:lnTo>
                  <a:lnTo>
                    <a:pt x="1765" y="165"/>
                  </a:lnTo>
                  <a:lnTo>
                    <a:pt x="1768" y="164"/>
                  </a:lnTo>
                  <a:lnTo>
                    <a:pt x="1768" y="162"/>
                  </a:lnTo>
                  <a:lnTo>
                    <a:pt x="1767" y="161"/>
                  </a:lnTo>
                  <a:lnTo>
                    <a:pt x="1765" y="160"/>
                  </a:lnTo>
                  <a:moveTo>
                    <a:pt x="1812" y="151"/>
                  </a:moveTo>
                  <a:lnTo>
                    <a:pt x="1812" y="152"/>
                  </a:lnTo>
                  <a:lnTo>
                    <a:pt x="1811" y="154"/>
                  </a:lnTo>
                  <a:lnTo>
                    <a:pt x="1811" y="155"/>
                  </a:lnTo>
                  <a:lnTo>
                    <a:pt x="1808" y="157"/>
                  </a:lnTo>
                  <a:lnTo>
                    <a:pt x="1808" y="157"/>
                  </a:lnTo>
                  <a:lnTo>
                    <a:pt x="1808" y="158"/>
                  </a:lnTo>
                  <a:lnTo>
                    <a:pt x="1809" y="158"/>
                  </a:lnTo>
                  <a:lnTo>
                    <a:pt x="1811" y="161"/>
                  </a:lnTo>
                  <a:lnTo>
                    <a:pt x="1812" y="164"/>
                  </a:lnTo>
                  <a:lnTo>
                    <a:pt x="1815" y="162"/>
                  </a:lnTo>
                  <a:lnTo>
                    <a:pt x="1817" y="161"/>
                  </a:lnTo>
                  <a:lnTo>
                    <a:pt x="1818" y="162"/>
                  </a:lnTo>
                  <a:lnTo>
                    <a:pt x="1821" y="161"/>
                  </a:lnTo>
                  <a:lnTo>
                    <a:pt x="1823" y="161"/>
                  </a:lnTo>
                  <a:lnTo>
                    <a:pt x="1824" y="160"/>
                  </a:lnTo>
                  <a:lnTo>
                    <a:pt x="1824" y="158"/>
                  </a:lnTo>
                  <a:lnTo>
                    <a:pt x="1827" y="157"/>
                  </a:lnTo>
                  <a:lnTo>
                    <a:pt x="1829" y="157"/>
                  </a:lnTo>
                  <a:lnTo>
                    <a:pt x="1829" y="157"/>
                  </a:lnTo>
                  <a:lnTo>
                    <a:pt x="1832" y="154"/>
                  </a:lnTo>
                  <a:lnTo>
                    <a:pt x="1832" y="152"/>
                  </a:lnTo>
                  <a:lnTo>
                    <a:pt x="1830" y="151"/>
                  </a:lnTo>
                  <a:lnTo>
                    <a:pt x="1830" y="149"/>
                  </a:lnTo>
                  <a:lnTo>
                    <a:pt x="1832" y="148"/>
                  </a:lnTo>
                  <a:lnTo>
                    <a:pt x="1830" y="148"/>
                  </a:lnTo>
                  <a:lnTo>
                    <a:pt x="1830" y="146"/>
                  </a:lnTo>
                  <a:lnTo>
                    <a:pt x="1830" y="143"/>
                  </a:lnTo>
                  <a:lnTo>
                    <a:pt x="1829" y="142"/>
                  </a:lnTo>
                  <a:lnTo>
                    <a:pt x="1827" y="139"/>
                  </a:lnTo>
                  <a:lnTo>
                    <a:pt x="1826" y="140"/>
                  </a:lnTo>
                  <a:lnTo>
                    <a:pt x="1826" y="139"/>
                  </a:lnTo>
                  <a:lnTo>
                    <a:pt x="1823" y="139"/>
                  </a:lnTo>
                  <a:lnTo>
                    <a:pt x="1821" y="140"/>
                  </a:lnTo>
                  <a:lnTo>
                    <a:pt x="1821" y="142"/>
                  </a:lnTo>
                  <a:lnTo>
                    <a:pt x="1821" y="143"/>
                  </a:lnTo>
                  <a:lnTo>
                    <a:pt x="1821" y="145"/>
                  </a:lnTo>
                  <a:lnTo>
                    <a:pt x="1821" y="146"/>
                  </a:lnTo>
                  <a:lnTo>
                    <a:pt x="1821" y="148"/>
                  </a:lnTo>
                  <a:lnTo>
                    <a:pt x="1821" y="149"/>
                  </a:lnTo>
                  <a:lnTo>
                    <a:pt x="1820" y="149"/>
                  </a:lnTo>
                  <a:lnTo>
                    <a:pt x="1817" y="151"/>
                  </a:lnTo>
                  <a:lnTo>
                    <a:pt x="1812" y="151"/>
                  </a:lnTo>
                  <a:moveTo>
                    <a:pt x="1749" y="158"/>
                  </a:moveTo>
                  <a:lnTo>
                    <a:pt x="1750" y="158"/>
                  </a:lnTo>
                  <a:lnTo>
                    <a:pt x="1750" y="160"/>
                  </a:lnTo>
                  <a:lnTo>
                    <a:pt x="1750" y="161"/>
                  </a:lnTo>
                  <a:lnTo>
                    <a:pt x="1752" y="161"/>
                  </a:lnTo>
                  <a:lnTo>
                    <a:pt x="1755" y="160"/>
                  </a:lnTo>
                  <a:lnTo>
                    <a:pt x="1759" y="158"/>
                  </a:lnTo>
                  <a:lnTo>
                    <a:pt x="1761" y="158"/>
                  </a:lnTo>
                  <a:lnTo>
                    <a:pt x="1758" y="157"/>
                  </a:lnTo>
                  <a:lnTo>
                    <a:pt x="1756" y="157"/>
                  </a:lnTo>
                  <a:lnTo>
                    <a:pt x="1755" y="155"/>
                  </a:lnTo>
                  <a:lnTo>
                    <a:pt x="1753" y="154"/>
                  </a:lnTo>
                  <a:lnTo>
                    <a:pt x="1753" y="155"/>
                  </a:lnTo>
                  <a:lnTo>
                    <a:pt x="1752" y="155"/>
                  </a:lnTo>
                  <a:lnTo>
                    <a:pt x="1752" y="157"/>
                  </a:lnTo>
                  <a:lnTo>
                    <a:pt x="1752" y="157"/>
                  </a:lnTo>
                  <a:lnTo>
                    <a:pt x="1750" y="157"/>
                  </a:lnTo>
                  <a:lnTo>
                    <a:pt x="1750" y="155"/>
                  </a:lnTo>
                  <a:lnTo>
                    <a:pt x="1749" y="157"/>
                  </a:lnTo>
                  <a:lnTo>
                    <a:pt x="1747" y="157"/>
                  </a:lnTo>
                  <a:lnTo>
                    <a:pt x="1746" y="157"/>
                  </a:lnTo>
                  <a:lnTo>
                    <a:pt x="1745" y="157"/>
                  </a:lnTo>
                  <a:lnTo>
                    <a:pt x="1745" y="158"/>
                  </a:lnTo>
                  <a:lnTo>
                    <a:pt x="1747" y="158"/>
                  </a:lnTo>
                  <a:lnTo>
                    <a:pt x="1749" y="158"/>
                  </a:lnTo>
                  <a:moveTo>
                    <a:pt x="1776" y="158"/>
                  </a:moveTo>
                  <a:lnTo>
                    <a:pt x="1778" y="160"/>
                  </a:lnTo>
                  <a:lnTo>
                    <a:pt x="1780" y="158"/>
                  </a:lnTo>
                  <a:lnTo>
                    <a:pt x="1781" y="158"/>
                  </a:lnTo>
                  <a:lnTo>
                    <a:pt x="1783" y="158"/>
                  </a:lnTo>
                  <a:lnTo>
                    <a:pt x="1783" y="157"/>
                  </a:lnTo>
                  <a:lnTo>
                    <a:pt x="1783" y="157"/>
                  </a:lnTo>
                  <a:lnTo>
                    <a:pt x="1781" y="155"/>
                  </a:lnTo>
                  <a:lnTo>
                    <a:pt x="1780" y="154"/>
                  </a:lnTo>
                  <a:lnTo>
                    <a:pt x="1778" y="155"/>
                  </a:lnTo>
                  <a:lnTo>
                    <a:pt x="1776" y="155"/>
                  </a:lnTo>
                  <a:lnTo>
                    <a:pt x="1776" y="157"/>
                  </a:lnTo>
                  <a:lnTo>
                    <a:pt x="1774" y="157"/>
                  </a:lnTo>
                  <a:lnTo>
                    <a:pt x="1774" y="157"/>
                  </a:lnTo>
                  <a:lnTo>
                    <a:pt x="1773" y="157"/>
                  </a:lnTo>
                  <a:lnTo>
                    <a:pt x="1774" y="158"/>
                  </a:lnTo>
                  <a:lnTo>
                    <a:pt x="1776" y="158"/>
                  </a:lnTo>
                  <a:moveTo>
                    <a:pt x="1752" y="151"/>
                  </a:moveTo>
                  <a:lnTo>
                    <a:pt x="1753" y="152"/>
                  </a:lnTo>
                  <a:lnTo>
                    <a:pt x="1755" y="152"/>
                  </a:lnTo>
                  <a:lnTo>
                    <a:pt x="1755" y="151"/>
                  </a:lnTo>
                  <a:lnTo>
                    <a:pt x="1756" y="151"/>
                  </a:lnTo>
                  <a:lnTo>
                    <a:pt x="1756" y="152"/>
                  </a:lnTo>
                  <a:lnTo>
                    <a:pt x="1758" y="154"/>
                  </a:lnTo>
                  <a:lnTo>
                    <a:pt x="1759" y="155"/>
                  </a:lnTo>
                  <a:lnTo>
                    <a:pt x="1759" y="157"/>
                  </a:lnTo>
                  <a:lnTo>
                    <a:pt x="1762" y="157"/>
                  </a:lnTo>
                  <a:lnTo>
                    <a:pt x="1765" y="157"/>
                  </a:lnTo>
                  <a:lnTo>
                    <a:pt x="1767" y="158"/>
                  </a:lnTo>
                  <a:lnTo>
                    <a:pt x="1767" y="160"/>
                  </a:lnTo>
                  <a:lnTo>
                    <a:pt x="1768" y="162"/>
                  </a:lnTo>
                  <a:lnTo>
                    <a:pt x="1771" y="161"/>
                  </a:lnTo>
                  <a:lnTo>
                    <a:pt x="1771" y="160"/>
                  </a:lnTo>
                  <a:lnTo>
                    <a:pt x="1773" y="160"/>
                  </a:lnTo>
                  <a:lnTo>
                    <a:pt x="1773" y="158"/>
                  </a:lnTo>
                  <a:lnTo>
                    <a:pt x="1773" y="157"/>
                  </a:lnTo>
                  <a:lnTo>
                    <a:pt x="1771" y="157"/>
                  </a:lnTo>
                  <a:lnTo>
                    <a:pt x="1768" y="154"/>
                  </a:lnTo>
                  <a:lnTo>
                    <a:pt x="1765" y="152"/>
                  </a:lnTo>
                  <a:lnTo>
                    <a:pt x="1765" y="151"/>
                  </a:lnTo>
                  <a:lnTo>
                    <a:pt x="1764" y="149"/>
                  </a:lnTo>
                  <a:lnTo>
                    <a:pt x="1761" y="148"/>
                  </a:lnTo>
                  <a:lnTo>
                    <a:pt x="1758" y="149"/>
                  </a:lnTo>
                  <a:lnTo>
                    <a:pt x="1756" y="149"/>
                  </a:lnTo>
                  <a:lnTo>
                    <a:pt x="1755" y="146"/>
                  </a:lnTo>
                  <a:lnTo>
                    <a:pt x="1752" y="145"/>
                  </a:lnTo>
                  <a:lnTo>
                    <a:pt x="1750" y="143"/>
                  </a:lnTo>
                  <a:lnTo>
                    <a:pt x="1749" y="145"/>
                  </a:lnTo>
                  <a:lnTo>
                    <a:pt x="1749" y="146"/>
                  </a:lnTo>
                  <a:lnTo>
                    <a:pt x="1749" y="148"/>
                  </a:lnTo>
                  <a:lnTo>
                    <a:pt x="1749" y="149"/>
                  </a:lnTo>
                  <a:lnTo>
                    <a:pt x="1752" y="149"/>
                  </a:lnTo>
                  <a:lnTo>
                    <a:pt x="1752" y="151"/>
                  </a:lnTo>
                  <a:moveTo>
                    <a:pt x="1795" y="146"/>
                  </a:moveTo>
                  <a:lnTo>
                    <a:pt x="1793" y="146"/>
                  </a:lnTo>
                  <a:lnTo>
                    <a:pt x="1792" y="148"/>
                  </a:lnTo>
                  <a:lnTo>
                    <a:pt x="1790" y="149"/>
                  </a:lnTo>
                  <a:lnTo>
                    <a:pt x="1790" y="151"/>
                  </a:lnTo>
                  <a:lnTo>
                    <a:pt x="1792" y="151"/>
                  </a:lnTo>
                  <a:lnTo>
                    <a:pt x="1793" y="152"/>
                  </a:lnTo>
                  <a:lnTo>
                    <a:pt x="1795" y="152"/>
                  </a:lnTo>
                  <a:lnTo>
                    <a:pt x="1798" y="154"/>
                  </a:lnTo>
                  <a:lnTo>
                    <a:pt x="1801" y="151"/>
                  </a:lnTo>
                  <a:lnTo>
                    <a:pt x="1802" y="148"/>
                  </a:lnTo>
                  <a:lnTo>
                    <a:pt x="1804" y="146"/>
                  </a:lnTo>
                  <a:lnTo>
                    <a:pt x="1802" y="146"/>
                  </a:lnTo>
                  <a:lnTo>
                    <a:pt x="1802" y="145"/>
                  </a:lnTo>
                  <a:lnTo>
                    <a:pt x="1804" y="145"/>
                  </a:lnTo>
                  <a:lnTo>
                    <a:pt x="1804" y="143"/>
                  </a:lnTo>
                  <a:lnTo>
                    <a:pt x="1801" y="143"/>
                  </a:lnTo>
                  <a:lnTo>
                    <a:pt x="1798" y="145"/>
                  </a:lnTo>
                  <a:lnTo>
                    <a:pt x="1795" y="145"/>
                  </a:lnTo>
                  <a:lnTo>
                    <a:pt x="1795" y="146"/>
                  </a:lnTo>
                  <a:moveTo>
                    <a:pt x="1777" y="154"/>
                  </a:moveTo>
                  <a:lnTo>
                    <a:pt x="1776" y="152"/>
                  </a:lnTo>
                  <a:lnTo>
                    <a:pt x="1773" y="151"/>
                  </a:lnTo>
                  <a:lnTo>
                    <a:pt x="1773" y="149"/>
                  </a:lnTo>
                  <a:lnTo>
                    <a:pt x="1773" y="148"/>
                  </a:lnTo>
                  <a:lnTo>
                    <a:pt x="1771" y="146"/>
                  </a:lnTo>
                  <a:lnTo>
                    <a:pt x="1770" y="146"/>
                  </a:lnTo>
                  <a:lnTo>
                    <a:pt x="1768" y="146"/>
                  </a:lnTo>
                  <a:lnTo>
                    <a:pt x="1767" y="145"/>
                  </a:lnTo>
                  <a:lnTo>
                    <a:pt x="1767" y="143"/>
                  </a:lnTo>
                  <a:lnTo>
                    <a:pt x="1762" y="143"/>
                  </a:lnTo>
                  <a:lnTo>
                    <a:pt x="1761" y="143"/>
                  </a:lnTo>
                  <a:lnTo>
                    <a:pt x="1761" y="145"/>
                  </a:lnTo>
                  <a:lnTo>
                    <a:pt x="1762" y="145"/>
                  </a:lnTo>
                  <a:lnTo>
                    <a:pt x="1764" y="146"/>
                  </a:lnTo>
                  <a:lnTo>
                    <a:pt x="1767" y="148"/>
                  </a:lnTo>
                  <a:lnTo>
                    <a:pt x="1767" y="149"/>
                  </a:lnTo>
                  <a:lnTo>
                    <a:pt x="1768" y="149"/>
                  </a:lnTo>
                  <a:lnTo>
                    <a:pt x="1768" y="151"/>
                  </a:lnTo>
                  <a:lnTo>
                    <a:pt x="1770" y="151"/>
                  </a:lnTo>
                  <a:lnTo>
                    <a:pt x="1770" y="152"/>
                  </a:lnTo>
                  <a:lnTo>
                    <a:pt x="1770" y="154"/>
                  </a:lnTo>
                  <a:lnTo>
                    <a:pt x="1771" y="155"/>
                  </a:lnTo>
                  <a:lnTo>
                    <a:pt x="1771" y="157"/>
                  </a:lnTo>
                  <a:lnTo>
                    <a:pt x="1774" y="157"/>
                  </a:lnTo>
                  <a:lnTo>
                    <a:pt x="1774" y="155"/>
                  </a:lnTo>
                  <a:lnTo>
                    <a:pt x="1777" y="154"/>
                  </a:lnTo>
                  <a:moveTo>
                    <a:pt x="2018" y="145"/>
                  </a:moveTo>
                  <a:lnTo>
                    <a:pt x="2019" y="146"/>
                  </a:lnTo>
                  <a:lnTo>
                    <a:pt x="2022" y="146"/>
                  </a:lnTo>
                  <a:lnTo>
                    <a:pt x="2024" y="145"/>
                  </a:lnTo>
                  <a:lnTo>
                    <a:pt x="2025" y="143"/>
                  </a:lnTo>
                  <a:lnTo>
                    <a:pt x="2025" y="142"/>
                  </a:lnTo>
                  <a:lnTo>
                    <a:pt x="2024" y="140"/>
                  </a:lnTo>
                  <a:lnTo>
                    <a:pt x="2021" y="139"/>
                  </a:lnTo>
                  <a:lnTo>
                    <a:pt x="2019" y="139"/>
                  </a:lnTo>
                  <a:lnTo>
                    <a:pt x="2015" y="139"/>
                  </a:lnTo>
                  <a:lnTo>
                    <a:pt x="2013" y="140"/>
                  </a:lnTo>
                  <a:lnTo>
                    <a:pt x="2013" y="142"/>
                  </a:lnTo>
                  <a:lnTo>
                    <a:pt x="2013" y="143"/>
                  </a:lnTo>
                  <a:lnTo>
                    <a:pt x="2015" y="143"/>
                  </a:lnTo>
                  <a:lnTo>
                    <a:pt x="2018" y="145"/>
                  </a:lnTo>
                  <a:moveTo>
                    <a:pt x="1758" y="137"/>
                  </a:moveTo>
                  <a:lnTo>
                    <a:pt x="1758" y="139"/>
                  </a:lnTo>
                  <a:lnTo>
                    <a:pt x="1759" y="139"/>
                  </a:lnTo>
                  <a:lnTo>
                    <a:pt x="1759" y="140"/>
                  </a:lnTo>
                  <a:lnTo>
                    <a:pt x="1762" y="137"/>
                  </a:lnTo>
                  <a:lnTo>
                    <a:pt x="1764" y="139"/>
                  </a:lnTo>
                  <a:lnTo>
                    <a:pt x="1764" y="140"/>
                  </a:lnTo>
                  <a:lnTo>
                    <a:pt x="1765" y="140"/>
                  </a:lnTo>
                  <a:lnTo>
                    <a:pt x="1767" y="139"/>
                  </a:lnTo>
                  <a:lnTo>
                    <a:pt x="1768" y="136"/>
                  </a:lnTo>
                  <a:lnTo>
                    <a:pt x="1771" y="136"/>
                  </a:lnTo>
                  <a:lnTo>
                    <a:pt x="1773" y="136"/>
                  </a:lnTo>
                  <a:lnTo>
                    <a:pt x="1774" y="134"/>
                  </a:lnTo>
                  <a:lnTo>
                    <a:pt x="1773" y="133"/>
                  </a:lnTo>
                  <a:lnTo>
                    <a:pt x="1771" y="133"/>
                  </a:lnTo>
                  <a:lnTo>
                    <a:pt x="1771" y="133"/>
                  </a:lnTo>
                  <a:lnTo>
                    <a:pt x="1771" y="131"/>
                  </a:lnTo>
                  <a:lnTo>
                    <a:pt x="1770" y="131"/>
                  </a:lnTo>
                  <a:lnTo>
                    <a:pt x="1768" y="130"/>
                  </a:lnTo>
                  <a:lnTo>
                    <a:pt x="1767" y="130"/>
                  </a:lnTo>
                  <a:lnTo>
                    <a:pt x="1767" y="128"/>
                  </a:lnTo>
                  <a:lnTo>
                    <a:pt x="1764" y="130"/>
                  </a:lnTo>
                  <a:lnTo>
                    <a:pt x="1764" y="131"/>
                  </a:lnTo>
                  <a:lnTo>
                    <a:pt x="1764" y="133"/>
                  </a:lnTo>
                  <a:lnTo>
                    <a:pt x="1764" y="134"/>
                  </a:lnTo>
                  <a:lnTo>
                    <a:pt x="1765" y="136"/>
                  </a:lnTo>
                  <a:lnTo>
                    <a:pt x="1762" y="136"/>
                  </a:lnTo>
                  <a:lnTo>
                    <a:pt x="1761" y="134"/>
                  </a:lnTo>
                  <a:lnTo>
                    <a:pt x="1759" y="133"/>
                  </a:lnTo>
                  <a:lnTo>
                    <a:pt x="1758" y="133"/>
                  </a:lnTo>
                  <a:lnTo>
                    <a:pt x="1756" y="133"/>
                  </a:lnTo>
                  <a:lnTo>
                    <a:pt x="1756" y="134"/>
                  </a:lnTo>
                  <a:lnTo>
                    <a:pt x="1756" y="136"/>
                  </a:lnTo>
                  <a:lnTo>
                    <a:pt x="1758" y="136"/>
                  </a:lnTo>
                  <a:lnTo>
                    <a:pt x="1758" y="137"/>
                  </a:lnTo>
                  <a:moveTo>
                    <a:pt x="1783" y="134"/>
                  </a:moveTo>
                  <a:lnTo>
                    <a:pt x="1784" y="134"/>
                  </a:lnTo>
                  <a:lnTo>
                    <a:pt x="1786" y="133"/>
                  </a:lnTo>
                  <a:lnTo>
                    <a:pt x="1786" y="131"/>
                  </a:lnTo>
                  <a:lnTo>
                    <a:pt x="1784" y="131"/>
                  </a:lnTo>
                  <a:lnTo>
                    <a:pt x="1784" y="130"/>
                  </a:lnTo>
                  <a:lnTo>
                    <a:pt x="1783" y="130"/>
                  </a:lnTo>
                  <a:lnTo>
                    <a:pt x="1783" y="128"/>
                  </a:lnTo>
                  <a:lnTo>
                    <a:pt x="1780" y="130"/>
                  </a:lnTo>
                  <a:lnTo>
                    <a:pt x="1778" y="131"/>
                  </a:lnTo>
                  <a:lnTo>
                    <a:pt x="1778" y="133"/>
                  </a:lnTo>
                  <a:lnTo>
                    <a:pt x="1780" y="133"/>
                  </a:lnTo>
                  <a:lnTo>
                    <a:pt x="1780" y="134"/>
                  </a:lnTo>
                  <a:lnTo>
                    <a:pt x="1783" y="134"/>
                  </a:lnTo>
                  <a:moveTo>
                    <a:pt x="1771" y="127"/>
                  </a:moveTo>
                  <a:lnTo>
                    <a:pt x="1771" y="127"/>
                  </a:lnTo>
                  <a:lnTo>
                    <a:pt x="1771" y="128"/>
                  </a:lnTo>
                  <a:lnTo>
                    <a:pt x="1773" y="128"/>
                  </a:lnTo>
                  <a:lnTo>
                    <a:pt x="1773" y="130"/>
                  </a:lnTo>
                  <a:lnTo>
                    <a:pt x="1776" y="130"/>
                  </a:lnTo>
                  <a:lnTo>
                    <a:pt x="1777" y="130"/>
                  </a:lnTo>
                  <a:lnTo>
                    <a:pt x="1778" y="128"/>
                  </a:lnTo>
                  <a:lnTo>
                    <a:pt x="1778" y="127"/>
                  </a:lnTo>
                  <a:lnTo>
                    <a:pt x="1778" y="126"/>
                  </a:lnTo>
                  <a:lnTo>
                    <a:pt x="1776" y="124"/>
                  </a:lnTo>
                  <a:lnTo>
                    <a:pt x="1774" y="124"/>
                  </a:lnTo>
                  <a:lnTo>
                    <a:pt x="1774" y="123"/>
                  </a:lnTo>
                  <a:lnTo>
                    <a:pt x="1773" y="123"/>
                  </a:lnTo>
                  <a:lnTo>
                    <a:pt x="1773" y="121"/>
                  </a:lnTo>
                  <a:lnTo>
                    <a:pt x="1773" y="121"/>
                  </a:lnTo>
                  <a:lnTo>
                    <a:pt x="1771" y="121"/>
                  </a:lnTo>
                  <a:lnTo>
                    <a:pt x="1771" y="123"/>
                  </a:lnTo>
                  <a:lnTo>
                    <a:pt x="1768" y="121"/>
                  </a:lnTo>
                  <a:lnTo>
                    <a:pt x="1768" y="123"/>
                  </a:lnTo>
                  <a:lnTo>
                    <a:pt x="1768" y="124"/>
                  </a:lnTo>
                  <a:lnTo>
                    <a:pt x="1767" y="126"/>
                  </a:lnTo>
                  <a:lnTo>
                    <a:pt x="1767" y="127"/>
                  </a:lnTo>
                  <a:lnTo>
                    <a:pt x="1768" y="127"/>
                  </a:lnTo>
                  <a:lnTo>
                    <a:pt x="1771" y="127"/>
                  </a:lnTo>
                  <a:moveTo>
                    <a:pt x="674" y="102"/>
                  </a:moveTo>
                  <a:lnTo>
                    <a:pt x="672" y="102"/>
                  </a:lnTo>
                  <a:lnTo>
                    <a:pt x="672" y="103"/>
                  </a:lnTo>
                  <a:lnTo>
                    <a:pt x="674" y="103"/>
                  </a:lnTo>
                  <a:lnTo>
                    <a:pt x="674" y="102"/>
                  </a:lnTo>
                  <a:moveTo>
                    <a:pt x="659" y="118"/>
                  </a:moveTo>
                  <a:lnTo>
                    <a:pt x="658" y="120"/>
                  </a:lnTo>
                  <a:lnTo>
                    <a:pt x="658" y="118"/>
                  </a:lnTo>
                  <a:lnTo>
                    <a:pt x="658" y="117"/>
                  </a:lnTo>
                  <a:lnTo>
                    <a:pt x="659" y="117"/>
                  </a:lnTo>
                  <a:lnTo>
                    <a:pt x="659" y="115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61" y="112"/>
                  </a:lnTo>
                  <a:lnTo>
                    <a:pt x="661" y="111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5" y="111"/>
                  </a:lnTo>
                  <a:lnTo>
                    <a:pt x="664" y="109"/>
                  </a:lnTo>
                  <a:lnTo>
                    <a:pt x="664" y="108"/>
                  </a:lnTo>
                  <a:lnTo>
                    <a:pt x="665" y="106"/>
                  </a:lnTo>
                  <a:lnTo>
                    <a:pt x="666" y="106"/>
                  </a:lnTo>
                  <a:lnTo>
                    <a:pt x="668" y="105"/>
                  </a:lnTo>
                  <a:lnTo>
                    <a:pt x="671" y="103"/>
                  </a:lnTo>
                  <a:lnTo>
                    <a:pt x="671" y="105"/>
                  </a:lnTo>
                  <a:lnTo>
                    <a:pt x="671" y="103"/>
                  </a:lnTo>
                  <a:lnTo>
                    <a:pt x="672" y="103"/>
                  </a:lnTo>
                  <a:lnTo>
                    <a:pt x="674" y="105"/>
                  </a:lnTo>
                  <a:lnTo>
                    <a:pt x="674" y="106"/>
                  </a:lnTo>
                  <a:lnTo>
                    <a:pt x="675" y="106"/>
                  </a:lnTo>
                  <a:lnTo>
                    <a:pt x="675" y="108"/>
                  </a:lnTo>
                  <a:lnTo>
                    <a:pt x="677" y="108"/>
                  </a:lnTo>
                  <a:lnTo>
                    <a:pt x="677" y="106"/>
                  </a:lnTo>
                  <a:lnTo>
                    <a:pt x="677" y="105"/>
                  </a:lnTo>
                  <a:lnTo>
                    <a:pt x="678" y="105"/>
                  </a:lnTo>
                  <a:lnTo>
                    <a:pt x="677" y="103"/>
                  </a:lnTo>
                  <a:lnTo>
                    <a:pt x="675" y="103"/>
                  </a:lnTo>
                  <a:lnTo>
                    <a:pt x="675" y="102"/>
                  </a:lnTo>
                  <a:lnTo>
                    <a:pt x="677" y="100"/>
                  </a:lnTo>
                  <a:lnTo>
                    <a:pt x="678" y="103"/>
                  </a:lnTo>
                  <a:lnTo>
                    <a:pt x="678" y="102"/>
                  </a:lnTo>
                  <a:lnTo>
                    <a:pt x="678" y="100"/>
                  </a:lnTo>
                  <a:lnTo>
                    <a:pt x="678" y="99"/>
                  </a:lnTo>
                  <a:lnTo>
                    <a:pt x="678" y="97"/>
                  </a:lnTo>
                  <a:lnTo>
                    <a:pt x="681" y="95"/>
                  </a:lnTo>
                  <a:lnTo>
                    <a:pt x="684" y="93"/>
                  </a:lnTo>
                  <a:lnTo>
                    <a:pt x="686" y="93"/>
                  </a:lnTo>
                  <a:lnTo>
                    <a:pt x="686" y="92"/>
                  </a:lnTo>
                  <a:lnTo>
                    <a:pt x="687" y="92"/>
                  </a:lnTo>
                  <a:lnTo>
                    <a:pt x="689" y="93"/>
                  </a:lnTo>
                  <a:lnTo>
                    <a:pt x="690" y="93"/>
                  </a:lnTo>
                  <a:lnTo>
                    <a:pt x="692" y="93"/>
                  </a:lnTo>
                  <a:lnTo>
                    <a:pt x="693" y="96"/>
                  </a:lnTo>
                  <a:lnTo>
                    <a:pt x="693" y="97"/>
                  </a:lnTo>
                  <a:lnTo>
                    <a:pt x="692" y="99"/>
                  </a:lnTo>
                  <a:lnTo>
                    <a:pt x="692" y="100"/>
                  </a:lnTo>
                  <a:lnTo>
                    <a:pt x="695" y="102"/>
                  </a:lnTo>
                  <a:lnTo>
                    <a:pt x="696" y="103"/>
                  </a:lnTo>
                  <a:lnTo>
                    <a:pt x="696" y="102"/>
                  </a:lnTo>
                  <a:lnTo>
                    <a:pt x="693" y="100"/>
                  </a:lnTo>
                  <a:lnTo>
                    <a:pt x="693" y="99"/>
                  </a:lnTo>
                  <a:lnTo>
                    <a:pt x="696" y="99"/>
                  </a:lnTo>
                  <a:lnTo>
                    <a:pt x="695" y="97"/>
                  </a:lnTo>
                  <a:lnTo>
                    <a:pt x="695" y="96"/>
                  </a:lnTo>
                  <a:lnTo>
                    <a:pt x="695" y="95"/>
                  </a:lnTo>
                  <a:lnTo>
                    <a:pt x="697" y="95"/>
                  </a:lnTo>
                  <a:lnTo>
                    <a:pt x="700" y="96"/>
                  </a:lnTo>
                  <a:lnTo>
                    <a:pt x="702" y="96"/>
                  </a:lnTo>
                  <a:lnTo>
                    <a:pt x="702" y="97"/>
                  </a:lnTo>
                  <a:lnTo>
                    <a:pt x="705" y="102"/>
                  </a:lnTo>
                  <a:lnTo>
                    <a:pt x="706" y="106"/>
                  </a:lnTo>
                  <a:lnTo>
                    <a:pt x="706" y="105"/>
                  </a:lnTo>
                  <a:lnTo>
                    <a:pt x="705" y="100"/>
                  </a:lnTo>
                  <a:lnTo>
                    <a:pt x="705" y="99"/>
                  </a:lnTo>
                  <a:lnTo>
                    <a:pt x="705" y="97"/>
                  </a:lnTo>
                  <a:lnTo>
                    <a:pt x="706" y="97"/>
                  </a:lnTo>
                  <a:lnTo>
                    <a:pt x="706" y="99"/>
                  </a:lnTo>
                  <a:lnTo>
                    <a:pt x="708" y="102"/>
                  </a:lnTo>
                  <a:lnTo>
                    <a:pt x="709" y="103"/>
                  </a:lnTo>
                  <a:lnTo>
                    <a:pt x="709" y="102"/>
                  </a:lnTo>
                  <a:lnTo>
                    <a:pt x="711" y="102"/>
                  </a:lnTo>
                  <a:lnTo>
                    <a:pt x="711" y="100"/>
                  </a:lnTo>
                  <a:lnTo>
                    <a:pt x="711" y="99"/>
                  </a:lnTo>
                  <a:lnTo>
                    <a:pt x="706" y="96"/>
                  </a:lnTo>
                  <a:lnTo>
                    <a:pt x="703" y="95"/>
                  </a:lnTo>
                  <a:lnTo>
                    <a:pt x="700" y="93"/>
                  </a:lnTo>
                  <a:lnTo>
                    <a:pt x="696" y="90"/>
                  </a:lnTo>
                  <a:lnTo>
                    <a:pt x="696" y="87"/>
                  </a:lnTo>
                  <a:lnTo>
                    <a:pt x="695" y="86"/>
                  </a:lnTo>
                  <a:lnTo>
                    <a:pt x="696" y="86"/>
                  </a:lnTo>
                  <a:lnTo>
                    <a:pt x="697" y="86"/>
                  </a:lnTo>
                  <a:lnTo>
                    <a:pt x="699" y="86"/>
                  </a:lnTo>
                  <a:lnTo>
                    <a:pt x="702" y="86"/>
                  </a:lnTo>
                  <a:lnTo>
                    <a:pt x="705" y="86"/>
                  </a:lnTo>
                  <a:lnTo>
                    <a:pt x="705" y="84"/>
                  </a:lnTo>
                  <a:lnTo>
                    <a:pt x="706" y="84"/>
                  </a:lnTo>
                  <a:lnTo>
                    <a:pt x="706" y="83"/>
                  </a:lnTo>
                  <a:lnTo>
                    <a:pt x="706" y="81"/>
                  </a:lnTo>
                  <a:lnTo>
                    <a:pt x="706" y="80"/>
                  </a:lnTo>
                  <a:lnTo>
                    <a:pt x="706" y="78"/>
                  </a:lnTo>
                  <a:lnTo>
                    <a:pt x="706" y="77"/>
                  </a:lnTo>
                  <a:lnTo>
                    <a:pt x="705" y="75"/>
                  </a:lnTo>
                  <a:lnTo>
                    <a:pt x="703" y="75"/>
                  </a:lnTo>
                  <a:lnTo>
                    <a:pt x="703" y="74"/>
                  </a:lnTo>
                  <a:lnTo>
                    <a:pt x="703" y="72"/>
                  </a:lnTo>
                  <a:lnTo>
                    <a:pt x="706" y="72"/>
                  </a:lnTo>
                  <a:lnTo>
                    <a:pt x="708" y="72"/>
                  </a:lnTo>
                  <a:lnTo>
                    <a:pt x="711" y="72"/>
                  </a:lnTo>
                  <a:lnTo>
                    <a:pt x="711" y="74"/>
                  </a:lnTo>
                  <a:lnTo>
                    <a:pt x="709" y="74"/>
                  </a:lnTo>
                  <a:lnTo>
                    <a:pt x="709" y="75"/>
                  </a:lnTo>
                  <a:lnTo>
                    <a:pt x="712" y="77"/>
                  </a:lnTo>
                  <a:lnTo>
                    <a:pt x="714" y="78"/>
                  </a:lnTo>
                  <a:lnTo>
                    <a:pt x="714" y="80"/>
                  </a:lnTo>
                  <a:lnTo>
                    <a:pt x="715" y="78"/>
                  </a:lnTo>
                  <a:lnTo>
                    <a:pt x="717" y="78"/>
                  </a:lnTo>
                  <a:lnTo>
                    <a:pt x="718" y="80"/>
                  </a:lnTo>
                  <a:lnTo>
                    <a:pt x="721" y="83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21" y="86"/>
                  </a:lnTo>
                  <a:lnTo>
                    <a:pt x="724" y="89"/>
                  </a:lnTo>
                  <a:lnTo>
                    <a:pt x="724" y="90"/>
                  </a:lnTo>
                  <a:lnTo>
                    <a:pt x="724" y="92"/>
                  </a:lnTo>
                  <a:lnTo>
                    <a:pt x="724" y="93"/>
                  </a:lnTo>
                  <a:lnTo>
                    <a:pt x="723" y="93"/>
                  </a:lnTo>
                  <a:lnTo>
                    <a:pt x="723" y="95"/>
                  </a:lnTo>
                  <a:lnTo>
                    <a:pt x="726" y="95"/>
                  </a:lnTo>
                  <a:lnTo>
                    <a:pt x="728" y="95"/>
                  </a:lnTo>
                  <a:lnTo>
                    <a:pt x="731" y="95"/>
                  </a:lnTo>
                  <a:lnTo>
                    <a:pt x="731" y="96"/>
                  </a:lnTo>
                  <a:lnTo>
                    <a:pt x="733" y="96"/>
                  </a:lnTo>
                  <a:lnTo>
                    <a:pt x="731" y="95"/>
                  </a:lnTo>
                  <a:lnTo>
                    <a:pt x="731" y="93"/>
                  </a:lnTo>
                  <a:lnTo>
                    <a:pt x="727" y="93"/>
                  </a:lnTo>
                  <a:lnTo>
                    <a:pt x="727" y="92"/>
                  </a:lnTo>
                  <a:lnTo>
                    <a:pt x="726" y="87"/>
                  </a:lnTo>
                  <a:lnTo>
                    <a:pt x="724" y="86"/>
                  </a:lnTo>
                  <a:lnTo>
                    <a:pt x="724" y="86"/>
                  </a:lnTo>
                  <a:lnTo>
                    <a:pt x="724" y="84"/>
                  </a:lnTo>
                  <a:lnTo>
                    <a:pt x="724" y="83"/>
                  </a:lnTo>
                  <a:lnTo>
                    <a:pt x="727" y="86"/>
                  </a:lnTo>
                  <a:lnTo>
                    <a:pt x="728" y="86"/>
                  </a:lnTo>
                  <a:lnTo>
                    <a:pt x="730" y="87"/>
                  </a:lnTo>
                  <a:lnTo>
                    <a:pt x="733" y="90"/>
                  </a:lnTo>
                  <a:lnTo>
                    <a:pt x="734" y="92"/>
                  </a:lnTo>
                  <a:lnTo>
                    <a:pt x="739" y="95"/>
                  </a:lnTo>
                  <a:lnTo>
                    <a:pt x="742" y="97"/>
                  </a:lnTo>
                  <a:lnTo>
                    <a:pt x="742" y="99"/>
                  </a:lnTo>
                  <a:lnTo>
                    <a:pt x="742" y="97"/>
                  </a:lnTo>
                  <a:lnTo>
                    <a:pt x="746" y="100"/>
                  </a:lnTo>
                  <a:lnTo>
                    <a:pt x="749" y="106"/>
                  </a:lnTo>
                  <a:lnTo>
                    <a:pt x="749" y="108"/>
                  </a:lnTo>
                  <a:lnTo>
                    <a:pt x="752" y="108"/>
                  </a:lnTo>
                  <a:lnTo>
                    <a:pt x="748" y="102"/>
                  </a:lnTo>
                  <a:lnTo>
                    <a:pt x="748" y="100"/>
                  </a:lnTo>
                  <a:lnTo>
                    <a:pt x="748" y="99"/>
                  </a:lnTo>
                  <a:lnTo>
                    <a:pt x="746" y="99"/>
                  </a:lnTo>
                  <a:lnTo>
                    <a:pt x="746" y="97"/>
                  </a:lnTo>
                  <a:lnTo>
                    <a:pt x="748" y="97"/>
                  </a:lnTo>
                  <a:lnTo>
                    <a:pt x="746" y="96"/>
                  </a:lnTo>
                  <a:lnTo>
                    <a:pt x="743" y="95"/>
                  </a:lnTo>
                  <a:lnTo>
                    <a:pt x="742" y="93"/>
                  </a:lnTo>
                  <a:lnTo>
                    <a:pt x="740" y="92"/>
                  </a:lnTo>
                  <a:lnTo>
                    <a:pt x="740" y="90"/>
                  </a:lnTo>
                  <a:lnTo>
                    <a:pt x="740" y="89"/>
                  </a:lnTo>
                  <a:lnTo>
                    <a:pt x="737" y="89"/>
                  </a:lnTo>
                  <a:lnTo>
                    <a:pt x="733" y="86"/>
                  </a:lnTo>
                  <a:lnTo>
                    <a:pt x="730" y="83"/>
                  </a:lnTo>
                  <a:lnTo>
                    <a:pt x="726" y="78"/>
                  </a:lnTo>
                  <a:lnTo>
                    <a:pt x="726" y="77"/>
                  </a:lnTo>
                  <a:lnTo>
                    <a:pt x="727" y="74"/>
                  </a:lnTo>
                  <a:lnTo>
                    <a:pt x="728" y="71"/>
                  </a:lnTo>
                  <a:lnTo>
                    <a:pt x="731" y="71"/>
                  </a:lnTo>
                  <a:lnTo>
                    <a:pt x="734" y="71"/>
                  </a:lnTo>
                  <a:lnTo>
                    <a:pt x="733" y="69"/>
                  </a:lnTo>
                  <a:lnTo>
                    <a:pt x="730" y="66"/>
                  </a:lnTo>
                  <a:lnTo>
                    <a:pt x="728" y="64"/>
                  </a:lnTo>
                  <a:lnTo>
                    <a:pt x="728" y="62"/>
                  </a:lnTo>
                  <a:lnTo>
                    <a:pt x="728" y="61"/>
                  </a:lnTo>
                  <a:lnTo>
                    <a:pt x="731" y="61"/>
                  </a:lnTo>
                  <a:lnTo>
                    <a:pt x="733" y="62"/>
                  </a:lnTo>
                  <a:lnTo>
                    <a:pt x="736" y="64"/>
                  </a:lnTo>
                  <a:lnTo>
                    <a:pt x="739" y="66"/>
                  </a:lnTo>
                  <a:lnTo>
                    <a:pt x="740" y="69"/>
                  </a:lnTo>
                  <a:lnTo>
                    <a:pt x="742" y="68"/>
                  </a:lnTo>
                  <a:lnTo>
                    <a:pt x="742" y="68"/>
                  </a:lnTo>
                  <a:lnTo>
                    <a:pt x="740" y="64"/>
                  </a:lnTo>
                  <a:lnTo>
                    <a:pt x="739" y="61"/>
                  </a:lnTo>
                  <a:lnTo>
                    <a:pt x="739" y="59"/>
                  </a:lnTo>
                  <a:lnTo>
                    <a:pt x="739" y="58"/>
                  </a:lnTo>
                  <a:lnTo>
                    <a:pt x="737" y="58"/>
                  </a:lnTo>
                  <a:lnTo>
                    <a:pt x="736" y="55"/>
                  </a:lnTo>
                  <a:lnTo>
                    <a:pt x="734" y="53"/>
                  </a:lnTo>
                  <a:lnTo>
                    <a:pt x="734" y="52"/>
                  </a:lnTo>
                  <a:lnTo>
                    <a:pt x="736" y="52"/>
                  </a:lnTo>
                  <a:lnTo>
                    <a:pt x="736" y="50"/>
                  </a:lnTo>
                  <a:lnTo>
                    <a:pt x="739" y="52"/>
                  </a:lnTo>
                  <a:lnTo>
                    <a:pt x="742" y="53"/>
                  </a:lnTo>
                  <a:lnTo>
                    <a:pt x="743" y="53"/>
                  </a:lnTo>
                  <a:lnTo>
                    <a:pt x="743" y="55"/>
                  </a:lnTo>
                  <a:lnTo>
                    <a:pt x="745" y="56"/>
                  </a:lnTo>
                  <a:lnTo>
                    <a:pt x="745" y="58"/>
                  </a:lnTo>
                  <a:lnTo>
                    <a:pt x="745" y="59"/>
                  </a:lnTo>
                  <a:lnTo>
                    <a:pt x="745" y="61"/>
                  </a:lnTo>
                  <a:lnTo>
                    <a:pt x="746" y="62"/>
                  </a:lnTo>
                  <a:lnTo>
                    <a:pt x="748" y="62"/>
                  </a:lnTo>
                  <a:lnTo>
                    <a:pt x="746" y="61"/>
                  </a:lnTo>
                  <a:lnTo>
                    <a:pt x="746" y="59"/>
                  </a:lnTo>
                  <a:lnTo>
                    <a:pt x="746" y="58"/>
                  </a:lnTo>
                  <a:lnTo>
                    <a:pt x="749" y="59"/>
                  </a:lnTo>
                  <a:lnTo>
                    <a:pt x="752" y="61"/>
                  </a:lnTo>
                  <a:lnTo>
                    <a:pt x="754" y="61"/>
                  </a:lnTo>
                  <a:lnTo>
                    <a:pt x="757" y="61"/>
                  </a:lnTo>
                  <a:lnTo>
                    <a:pt x="758" y="59"/>
                  </a:lnTo>
                  <a:lnTo>
                    <a:pt x="754" y="58"/>
                  </a:lnTo>
                  <a:lnTo>
                    <a:pt x="751" y="56"/>
                  </a:lnTo>
                  <a:lnTo>
                    <a:pt x="746" y="55"/>
                  </a:lnTo>
                  <a:lnTo>
                    <a:pt x="746" y="53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48" y="50"/>
                  </a:lnTo>
                  <a:lnTo>
                    <a:pt x="746" y="50"/>
                  </a:lnTo>
                  <a:lnTo>
                    <a:pt x="743" y="50"/>
                  </a:lnTo>
                  <a:lnTo>
                    <a:pt x="743" y="49"/>
                  </a:lnTo>
                  <a:lnTo>
                    <a:pt x="742" y="47"/>
                  </a:lnTo>
                  <a:lnTo>
                    <a:pt x="743" y="47"/>
                  </a:lnTo>
                  <a:lnTo>
                    <a:pt x="745" y="46"/>
                  </a:lnTo>
                  <a:lnTo>
                    <a:pt x="748" y="44"/>
                  </a:lnTo>
                  <a:lnTo>
                    <a:pt x="751" y="43"/>
                  </a:lnTo>
                  <a:lnTo>
                    <a:pt x="751" y="44"/>
                  </a:lnTo>
                  <a:lnTo>
                    <a:pt x="752" y="44"/>
                  </a:lnTo>
                  <a:lnTo>
                    <a:pt x="752" y="46"/>
                  </a:lnTo>
                  <a:lnTo>
                    <a:pt x="752" y="47"/>
                  </a:lnTo>
                  <a:lnTo>
                    <a:pt x="754" y="49"/>
                  </a:lnTo>
                  <a:lnTo>
                    <a:pt x="755" y="46"/>
                  </a:lnTo>
                  <a:lnTo>
                    <a:pt x="755" y="44"/>
                  </a:lnTo>
                  <a:lnTo>
                    <a:pt x="757" y="46"/>
                  </a:lnTo>
                  <a:lnTo>
                    <a:pt x="758" y="47"/>
                  </a:lnTo>
                  <a:lnTo>
                    <a:pt x="757" y="47"/>
                  </a:lnTo>
                  <a:lnTo>
                    <a:pt x="757" y="50"/>
                  </a:lnTo>
                  <a:lnTo>
                    <a:pt x="757" y="50"/>
                  </a:lnTo>
                  <a:lnTo>
                    <a:pt x="758" y="50"/>
                  </a:lnTo>
                  <a:lnTo>
                    <a:pt x="760" y="50"/>
                  </a:lnTo>
                  <a:lnTo>
                    <a:pt x="760" y="49"/>
                  </a:lnTo>
                  <a:lnTo>
                    <a:pt x="761" y="50"/>
                  </a:lnTo>
                  <a:lnTo>
                    <a:pt x="761" y="49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5" y="49"/>
                  </a:lnTo>
                  <a:lnTo>
                    <a:pt x="768" y="50"/>
                  </a:lnTo>
                  <a:lnTo>
                    <a:pt x="770" y="52"/>
                  </a:lnTo>
                  <a:lnTo>
                    <a:pt x="770" y="53"/>
                  </a:lnTo>
                  <a:lnTo>
                    <a:pt x="770" y="55"/>
                  </a:lnTo>
                  <a:lnTo>
                    <a:pt x="771" y="55"/>
                  </a:lnTo>
                  <a:lnTo>
                    <a:pt x="771" y="56"/>
                  </a:lnTo>
                  <a:lnTo>
                    <a:pt x="773" y="61"/>
                  </a:lnTo>
                  <a:lnTo>
                    <a:pt x="774" y="62"/>
                  </a:lnTo>
                  <a:lnTo>
                    <a:pt x="776" y="64"/>
                  </a:lnTo>
                  <a:lnTo>
                    <a:pt x="777" y="65"/>
                  </a:lnTo>
                  <a:lnTo>
                    <a:pt x="777" y="66"/>
                  </a:lnTo>
                  <a:lnTo>
                    <a:pt x="776" y="68"/>
                  </a:lnTo>
                  <a:lnTo>
                    <a:pt x="776" y="69"/>
                  </a:lnTo>
                  <a:lnTo>
                    <a:pt x="774" y="71"/>
                  </a:lnTo>
                  <a:lnTo>
                    <a:pt x="774" y="72"/>
                  </a:lnTo>
                  <a:lnTo>
                    <a:pt x="776" y="74"/>
                  </a:lnTo>
                  <a:lnTo>
                    <a:pt x="777" y="69"/>
                  </a:lnTo>
                  <a:lnTo>
                    <a:pt x="777" y="65"/>
                  </a:lnTo>
                  <a:lnTo>
                    <a:pt x="780" y="65"/>
                  </a:lnTo>
                  <a:lnTo>
                    <a:pt x="780" y="64"/>
                  </a:lnTo>
                  <a:lnTo>
                    <a:pt x="777" y="61"/>
                  </a:lnTo>
                  <a:lnTo>
                    <a:pt x="776" y="59"/>
                  </a:lnTo>
                  <a:lnTo>
                    <a:pt x="776" y="58"/>
                  </a:lnTo>
                  <a:lnTo>
                    <a:pt x="774" y="58"/>
                  </a:lnTo>
                  <a:lnTo>
                    <a:pt x="774" y="55"/>
                  </a:lnTo>
                  <a:lnTo>
                    <a:pt x="776" y="55"/>
                  </a:lnTo>
                  <a:lnTo>
                    <a:pt x="777" y="53"/>
                  </a:lnTo>
                  <a:lnTo>
                    <a:pt x="774" y="53"/>
                  </a:lnTo>
                  <a:lnTo>
                    <a:pt x="773" y="52"/>
                  </a:lnTo>
                  <a:lnTo>
                    <a:pt x="771" y="49"/>
                  </a:lnTo>
                  <a:lnTo>
                    <a:pt x="768" y="46"/>
                  </a:lnTo>
                  <a:lnTo>
                    <a:pt x="765" y="43"/>
                  </a:lnTo>
                  <a:lnTo>
                    <a:pt x="767" y="41"/>
                  </a:lnTo>
                  <a:lnTo>
                    <a:pt x="768" y="38"/>
                  </a:lnTo>
                  <a:lnTo>
                    <a:pt x="768" y="40"/>
                  </a:lnTo>
                  <a:lnTo>
                    <a:pt x="768" y="41"/>
                  </a:lnTo>
                  <a:lnTo>
                    <a:pt x="771" y="40"/>
                  </a:lnTo>
                  <a:lnTo>
                    <a:pt x="774" y="40"/>
                  </a:lnTo>
                  <a:lnTo>
                    <a:pt x="776" y="38"/>
                  </a:lnTo>
                  <a:lnTo>
                    <a:pt x="777" y="38"/>
                  </a:lnTo>
                  <a:lnTo>
                    <a:pt x="780" y="38"/>
                  </a:lnTo>
                  <a:lnTo>
                    <a:pt x="780" y="40"/>
                  </a:lnTo>
                  <a:lnTo>
                    <a:pt x="782" y="40"/>
                  </a:lnTo>
                  <a:lnTo>
                    <a:pt x="783" y="38"/>
                  </a:lnTo>
                  <a:lnTo>
                    <a:pt x="786" y="40"/>
                  </a:lnTo>
                  <a:lnTo>
                    <a:pt x="789" y="41"/>
                  </a:lnTo>
                  <a:lnTo>
                    <a:pt x="791" y="44"/>
                  </a:lnTo>
                  <a:lnTo>
                    <a:pt x="791" y="46"/>
                  </a:lnTo>
                  <a:lnTo>
                    <a:pt x="792" y="47"/>
                  </a:lnTo>
                  <a:lnTo>
                    <a:pt x="792" y="49"/>
                  </a:lnTo>
                  <a:lnTo>
                    <a:pt x="792" y="50"/>
                  </a:lnTo>
                  <a:lnTo>
                    <a:pt x="795" y="52"/>
                  </a:lnTo>
                  <a:lnTo>
                    <a:pt x="798" y="55"/>
                  </a:lnTo>
                  <a:lnTo>
                    <a:pt x="802" y="59"/>
                  </a:lnTo>
                  <a:lnTo>
                    <a:pt x="802" y="58"/>
                  </a:lnTo>
                  <a:lnTo>
                    <a:pt x="799" y="55"/>
                  </a:lnTo>
                  <a:lnTo>
                    <a:pt x="798" y="53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95" y="49"/>
                  </a:lnTo>
                  <a:lnTo>
                    <a:pt x="795" y="47"/>
                  </a:lnTo>
                  <a:lnTo>
                    <a:pt x="793" y="47"/>
                  </a:lnTo>
                  <a:lnTo>
                    <a:pt x="793" y="46"/>
                  </a:lnTo>
                  <a:lnTo>
                    <a:pt x="793" y="44"/>
                  </a:lnTo>
                  <a:lnTo>
                    <a:pt x="795" y="43"/>
                  </a:lnTo>
                  <a:lnTo>
                    <a:pt x="796" y="40"/>
                  </a:lnTo>
                  <a:lnTo>
                    <a:pt x="799" y="38"/>
                  </a:lnTo>
                  <a:lnTo>
                    <a:pt x="798" y="38"/>
                  </a:lnTo>
                  <a:lnTo>
                    <a:pt x="799" y="37"/>
                  </a:lnTo>
                  <a:lnTo>
                    <a:pt x="801" y="37"/>
                  </a:lnTo>
                  <a:lnTo>
                    <a:pt x="801" y="35"/>
                  </a:lnTo>
                  <a:lnTo>
                    <a:pt x="802" y="35"/>
                  </a:lnTo>
                  <a:lnTo>
                    <a:pt x="802" y="37"/>
                  </a:lnTo>
                  <a:lnTo>
                    <a:pt x="804" y="34"/>
                  </a:lnTo>
                  <a:lnTo>
                    <a:pt x="807" y="34"/>
                  </a:lnTo>
                  <a:lnTo>
                    <a:pt x="810" y="35"/>
                  </a:lnTo>
                  <a:lnTo>
                    <a:pt x="808" y="38"/>
                  </a:lnTo>
                  <a:lnTo>
                    <a:pt x="808" y="40"/>
                  </a:lnTo>
                  <a:lnTo>
                    <a:pt x="808" y="41"/>
                  </a:lnTo>
                  <a:lnTo>
                    <a:pt x="810" y="44"/>
                  </a:lnTo>
                  <a:lnTo>
                    <a:pt x="813" y="47"/>
                  </a:lnTo>
                  <a:lnTo>
                    <a:pt x="814" y="49"/>
                  </a:lnTo>
                  <a:lnTo>
                    <a:pt x="814" y="47"/>
                  </a:lnTo>
                  <a:lnTo>
                    <a:pt x="811" y="43"/>
                  </a:lnTo>
                  <a:lnTo>
                    <a:pt x="811" y="41"/>
                  </a:lnTo>
                  <a:lnTo>
                    <a:pt x="810" y="41"/>
                  </a:lnTo>
                  <a:lnTo>
                    <a:pt x="810" y="40"/>
                  </a:lnTo>
                  <a:lnTo>
                    <a:pt x="813" y="37"/>
                  </a:lnTo>
                  <a:lnTo>
                    <a:pt x="813" y="35"/>
                  </a:lnTo>
                  <a:lnTo>
                    <a:pt x="813" y="35"/>
                  </a:lnTo>
                  <a:lnTo>
                    <a:pt x="813" y="37"/>
                  </a:lnTo>
                  <a:lnTo>
                    <a:pt x="814" y="35"/>
                  </a:lnTo>
                  <a:lnTo>
                    <a:pt x="814" y="34"/>
                  </a:lnTo>
                  <a:lnTo>
                    <a:pt x="817" y="34"/>
                  </a:lnTo>
                  <a:lnTo>
                    <a:pt x="820" y="34"/>
                  </a:lnTo>
                  <a:lnTo>
                    <a:pt x="823" y="34"/>
                  </a:lnTo>
                  <a:lnTo>
                    <a:pt x="823" y="35"/>
                  </a:lnTo>
                  <a:lnTo>
                    <a:pt x="823" y="37"/>
                  </a:lnTo>
                  <a:lnTo>
                    <a:pt x="822" y="38"/>
                  </a:lnTo>
                  <a:lnTo>
                    <a:pt x="823" y="38"/>
                  </a:lnTo>
                  <a:lnTo>
                    <a:pt x="824" y="38"/>
                  </a:lnTo>
                  <a:lnTo>
                    <a:pt x="824" y="40"/>
                  </a:lnTo>
                  <a:lnTo>
                    <a:pt x="823" y="41"/>
                  </a:lnTo>
                  <a:lnTo>
                    <a:pt x="823" y="43"/>
                  </a:lnTo>
                  <a:lnTo>
                    <a:pt x="826" y="40"/>
                  </a:lnTo>
                  <a:lnTo>
                    <a:pt x="827" y="38"/>
                  </a:lnTo>
                  <a:lnTo>
                    <a:pt x="829" y="38"/>
                  </a:lnTo>
                  <a:lnTo>
                    <a:pt x="829" y="40"/>
                  </a:lnTo>
                  <a:lnTo>
                    <a:pt x="829" y="41"/>
                  </a:lnTo>
                  <a:lnTo>
                    <a:pt x="829" y="43"/>
                  </a:lnTo>
                  <a:lnTo>
                    <a:pt x="830" y="43"/>
                  </a:lnTo>
                  <a:lnTo>
                    <a:pt x="832" y="41"/>
                  </a:lnTo>
                  <a:lnTo>
                    <a:pt x="835" y="41"/>
                  </a:lnTo>
                  <a:lnTo>
                    <a:pt x="835" y="43"/>
                  </a:lnTo>
                  <a:lnTo>
                    <a:pt x="835" y="44"/>
                  </a:lnTo>
                  <a:lnTo>
                    <a:pt x="835" y="46"/>
                  </a:lnTo>
                  <a:lnTo>
                    <a:pt x="836" y="44"/>
                  </a:lnTo>
                  <a:lnTo>
                    <a:pt x="839" y="43"/>
                  </a:lnTo>
                  <a:lnTo>
                    <a:pt x="842" y="46"/>
                  </a:lnTo>
                  <a:lnTo>
                    <a:pt x="842" y="44"/>
                  </a:lnTo>
                  <a:lnTo>
                    <a:pt x="844" y="44"/>
                  </a:lnTo>
                  <a:lnTo>
                    <a:pt x="844" y="46"/>
                  </a:lnTo>
                  <a:lnTo>
                    <a:pt x="845" y="46"/>
                  </a:lnTo>
                  <a:lnTo>
                    <a:pt x="845" y="44"/>
                  </a:lnTo>
                  <a:lnTo>
                    <a:pt x="847" y="46"/>
                  </a:lnTo>
                  <a:lnTo>
                    <a:pt x="848" y="46"/>
                  </a:lnTo>
                  <a:lnTo>
                    <a:pt x="848" y="47"/>
                  </a:lnTo>
                  <a:lnTo>
                    <a:pt x="848" y="49"/>
                  </a:lnTo>
                  <a:lnTo>
                    <a:pt x="845" y="50"/>
                  </a:lnTo>
                  <a:lnTo>
                    <a:pt x="845" y="52"/>
                  </a:lnTo>
                  <a:lnTo>
                    <a:pt x="842" y="53"/>
                  </a:lnTo>
                  <a:lnTo>
                    <a:pt x="842" y="55"/>
                  </a:lnTo>
                  <a:lnTo>
                    <a:pt x="839" y="55"/>
                  </a:lnTo>
                  <a:lnTo>
                    <a:pt x="839" y="56"/>
                  </a:lnTo>
                  <a:lnTo>
                    <a:pt x="838" y="56"/>
                  </a:lnTo>
                  <a:lnTo>
                    <a:pt x="836" y="58"/>
                  </a:lnTo>
                  <a:lnTo>
                    <a:pt x="835" y="59"/>
                  </a:lnTo>
                  <a:lnTo>
                    <a:pt x="833" y="59"/>
                  </a:lnTo>
                  <a:lnTo>
                    <a:pt x="832" y="61"/>
                  </a:lnTo>
                  <a:lnTo>
                    <a:pt x="830" y="62"/>
                  </a:lnTo>
                  <a:lnTo>
                    <a:pt x="832" y="64"/>
                  </a:lnTo>
                  <a:lnTo>
                    <a:pt x="835" y="62"/>
                  </a:lnTo>
                  <a:lnTo>
                    <a:pt x="838" y="62"/>
                  </a:lnTo>
                  <a:lnTo>
                    <a:pt x="841" y="61"/>
                  </a:lnTo>
                  <a:lnTo>
                    <a:pt x="842" y="59"/>
                  </a:lnTo>
                  <a:lnTo>
                    <a:pt x="842" y="58"/>
                  </a:lnTo>
                  <a:lnTo>
                    <a:pt x="845" y="58"/>
                  </a:lnTo>
                  <a:lnTo>
                    <a:pt x="847" y="58"/>
                  </a:lnTo>
                  <a:lnTo>
                    <a:pt x="847" y="56"/>
                  </a:lnTo>
                  <a:lnTo>
                    <a:pt x="847" y="55"/>
                  </a:lnTo>
                  <a:lnTo>
                    <a:pt x="850" y="53"/>
                  </a:lnTo>
                  <a:lnTo>
                    <a:pt x="851" y="50"/>
                  </a:lnTo>
                  <a:lnTo>
                    <a:pt x="854" y="50"/>
                  </a:lnTo>
                  <a:lnTo>
                    <a:pt x="854" y="52"/>
                  </a:lnTo>
                  <a:lnTo>
                    <a:pt x="854" y="53"/>
                  </a:lnTo>
                  <a:lnTo>
                    <a:pt x="854" y="55"/>
                  </a:lnTo>
                  <a:lnTo>
                    <a:pt x="857" y="55"/>
                  </a:lnTo>
                  <a:lnTo>
                    <a:pt x="855" y="53"/>
                  </a:lnTo>
                  <a:lnTo>
                    <a:pt x="855" y="52"/>
                  </a:lnTo>
                  <a:lnTo>
                    <a:pt x="857" y="50"/>
                  </a:lnTo>
                  <a:lnTo>
                    <a:pt x="857" y="50"/>
                  </a:lnTo>
                  <a:lnTo>
                    <a:pt x="855" y="50"/>
                  </a:lnTo>
                  <a:lnTo>
                    <a:pt x="855" y="49"/>
                  </a:lnTo>
                  <a:lnTo>
                    <a:pt x="857" y="47"/>
                  </a:lnTo>
                  <a:lnTo>
                    <a:pt x="860" y="47"/>
                  </a:lnTo>
                  <a:lnTo>
                    <a:pt x="860" y="49"/>
                  </a:lnTo>
                  <a:lnTo>
                    <a:pt x="858" y="49"/>
                  </a:lnTo>
                  <a:lnTo>
                    <a:pt x="858" y="50"/>
                  </a:lnTo>
                  <a:lnTo>
                    <a:pt x="860" y="50"/>
                  </a:lnTo>
                  <a:lnTo>
                    <a:pt x="860" y="50"/>
                  </a:lnTo>
                  <a:lnTo>
                    <a:pt x="860" y="52"/>
                  </a:lnTo>
                  <a:lnTo>
                    <a:pt x="861" y="53"/>
                  </a:lnTo>
                  <a:lnTo>
                    <a:pt x="861" y="55"/>
                  </a:lnTo>
                  <a:lnTo>
                    <a:pt x="863" y="55"/>
                  </a:lnTo>
                  <a:lnTo>
                    <a:pt x="863" y="53"/>
                  </a:lnTo>
                  <a:lnTo>
                    <a:pt x="864" y="50"/>
                  </a:lnTo>
                  <a:lnTo>
                    <a:pt x="867" y="50"/>
                  </a:lnTo>
                  <a:lnTo>
                    <a:pt x="870" y="50"/>
                  </a:lnTo>
                  <a:lnTo>
                    <a:pt x="870" y="52"/>
                  </a:lnTo>
                  <a:lnTo>
                    <a:pt x="870" y="53"/>
                  </a:lnTo>
                  <a:lnTo>
                    <a:pt x="870" y="55"/>
                  </a:lnTo>
                  <a:lnTo>
                    <a:pt x="870" y="56"/>
                  </a:lnTo>
                  <a:lnTo>
                    <a:pt x="869" y="56"/>
                  </a:lnTo>
                  <a:lnTo>
                    <a:pt x="867" y="58"/>
                  </a:lnTo>
                  <a:lnTo>
                    <a:pt x="869" y="58"/>
                  </a:lnTo>
                  <a:lnTo>
                    <a:pt x="869" y="59"/>
                  </a:lnTo>
                  <a:lnTo>
                    <a:pt x="869" y="61"/>
                  </a:lnTo>
                  <a:lnTo>
                    <a:pt x="870" y="61"/>
                  </a:lnTo>
                  <a:lnTo>
                    <a:pt x="872" y="62"/>
                  </a:lnTo>
                  <a:lnTo>
                    <a:pt x="872" y="64"/>
                  </a:lnTo>
                  <a:lnTo>
                    <a:pt x="870" y="64"/>
                  </a:lnTo>
                  <a:lnTo>
                    <a:pt x="873" y="65"/>
                  </a:lnTo>
                  <a:lnTo>
                    <a:pt x="873" y="66"/>
                  </a:lnTo>
                  <a:lnTo>
                    <a:pt x="873" y="68"/>
                  </a:lnTo>
                  <a:lnTo>
                    <a:pt x="873" y="69"/>
                  </a:lnTo>
                  <a:lnTo>
                    <a:pt x="873" y="71"/>
                  </a:lnTo>
                  <a:lnTo>
                    <a:pt x="873" y="72"/>
                  </a:lnTo>
                  <a:lnTo>
                    <a:pt x="870" y="72"/>
                  </a:lnTo>
                  <a:lnTo>
                    <a:pt x="870" y="74"/>
                  </a:lnTo>
                  <a:lnTo>
                    <a:pt x="873" y="74"/>
                  </a:lnTo>
                  <a:lnTo>
                    <a:pt x="873" y="72"/>
                  </a:lnTo>
                  <a:lnTo>
                    <a:pt x="875" y="69"/>
                  </a:lnTo>
                  <a:lnTo>
                    <a:pt x="878" y="69"/>
                  </a:lnTo>
                  <a:lnTo>
                    <a:pt x="879" y="69"/>
                  </a:lnTo>
                  <a:lnTo>
                    <a:pt x="879" y="71"/>
                  </a:lnTo>
                  <a:lnTo>
                    <a:pt x="881" y="71"/>
                  </a:lnTo>
                  <a:lnTo>
                    <a:pt x="882" y="71"/>
                  </a:lnTo>
                  <a:lnTo>
                    <a:pt x="885" y="71"/>
                  </a:lnTo>
                  <a:lnTo>
                    <a:pt x="885" y="72"/>
                  </a:lnTo>
                  <a:lnTo>
                    <a:pt x="885" y="74"/>
                  </a:lnTo>
                  <a:lnTo>
                    <a:pt x="887" y="78"/>
                  </a:lnTo>
                  <a:lnTo>
                    <a:pt x="887" y="81"/>
                  </a:lnTo>
                  <a:lnTo>
                    <a:pt x="887" y="83"/>
                  </a:lnTo>
                  <a:lnTo>
                    <a:pt x="887" y="84"/>
                  </a:lnTo>
                  <a:lnTo>
                    <a:pt x="887" y="86"/>
                  </a:lnTo>
                  <a:lnTo>
                    <a:pt x="885" y="87"/>
                  </a:lnTo>
                  <a:lnTo>
                    <a:pt x="884" y="89"/>
                  </a:lnTo>
                  <a:lnTo>
                    <a:pt x="881" y="90"/>
                  </a:lnTo>
                  <a:lnTo>
                    <a:pt x="881" y="92"/>
                  </a:lnTo>
                  <a:lnTo>
                    <a:pt x="882" y="92"/>
                  </a:lnTo>
                  <a:lnTo>
                    <a:pt x="882" y="93"/>
                  </a:lnTo>
                  <a:lnTo>
                    <a:pt x="881" y="93"/>
                  </a:lnTo>
                  <a:lnTo>
                    <a:pt x="881" y="95"/>
                  </a:lnTo>
                  <a:lnTo>
                    <a:pt x="879" y="97"/>
                  </a:lnTo>
                  <a:lnTo>
                    <a:pt x="878" y="97"/>
                  </a:lnTo>
                  <a:lnTo>
                    <a:pt x="878" y="99"/>
                  </a:lnTo>
                  <a:lnTo>
                    <a:pt x="875" y="100"/>
                  </a:lnTo>
                  <a:lnTo>
                    <a:pt x="873" y="103"/>
                  </a:lnTo>
                  <a:lnTo>
                    <a:pt x="872" y="103"/>
                  </a:lnTo>
                  <a:lnTo>
                    <a:pt x="869" y="106"/>
                  </a:lnTo>
                  <a:lnTo>
                    <a:pt x="866" y="109"/>
                  </a:lnTo>
                  <a:lnTo>
                    <a:pt x="864" y="109"/>
                  </a:lnTo>
                  <a:lnTo>
                    <a:pt x="863" y="108"/>
                  </a:lnTo>
                  <a:lnTo>
                    <a:pt x="864" y="111"/>
                  </a:lnTo>
                  <a:lnTo>
                    <a:pt x="864" y="112"/>
                  </a:lnTo>
                  <a:lnTo>
                    <a:pt x="863" y="112"/>
                  </a:lnTo>
                  <a:lnTo>
                    <a:pt x="863" y="114"/>
                  </a:lnTo>
                  <a:lnTo>
                    <a:pt x="860" y="112"/>
                  </a:lnTo>
                  <a:lnTo>
                    <a:pt x="858" y="112"/>
                  </a:lnTo>
                  <a:lnTo>
                    <a:pt x="858" y="111"/>
                  </a:lnTo>
                  <a:lnTo>
                    <a:pt x="857" y="112"/>
                  </a:lnTo>
                  <a:lnTo>
                    <a:pt x="855" y="111"/>
                  </a:lnTo>
                  <a:lnTo>
                    <a:pt x="855" y="112"/>
                  </a:lnTo>
                  <a:lnTo>
                    <a:pt x="853" y="114"/>
                  </a:lnTo>
                  <a:lnTo>
                    <a:pt x="850" y="115"/>
                  </a:lnTo>
                  <a:lnTo>
                    <a:pt x="851" y="115"/>
                  </a:lnTo>
                  <a:lnTo>
                    <a:pt x="853" y="115"/>
                  </a:lnTo>
                  <a:lnTo>
                    <a:pt x="855" y="115"/>
                  </a:lnTo>
                  <a:lnTo>
                    <a:pt x="851" y="118"/>
                  </a:lnTo>
                  <a:lnTo>
                    <a:pt x="851" y="117"/>
                  </a:lnTo>
                  <a:lnTo>
                    <a:pt x="850" y="117"/>
                  </a:lnTo>
                  <a:lnTo>
                    <a:pt x="850" y="118"/>
                  </a:lnTo>
                  <a:lnTo>
                    <a:pt x="848" y="118"/>
                  </a:lnTo>
                  <a:lnTo>
                    <a:pt x="847" y="118"/>
                  </a:lnTo>
                  <a:lnTo>
                    <a:pt x="844" y="120"/>
                  </a:lnTo>
                  <a:lnTo>
                    <a:pt x="841" y="120"/>
                  </a:lnTo>
                  <a:lnTo>
                    <a:pt x="838" y="120"/>
                  </a:lnTo>
                  <a:lnTo>
                    <a:pt x="836" y="121"/>
                  </a:lnTo>
                  <a:lnTo>
                    <a:pt x="835" y="121"/>
                  </a:lnTo>
                  <a:lnTo>
                    <a:pt x="833" y="121"/>
                  </a:lnTo>
                  <a:lnTo>
                    <a:pt x="832" y="120"/>
                  </a:lnTo>
                  <a:lnTo>
                    <a:pt x="829" y="117"/>
                  </a:lnTo>
                  <a:lnTo>
                    <a:pt x="826" y="114"/>
                  </a:lnTo>
                  <a:lnTo>
                    <a:pt x="826" y="115"/>
                  </a:lnTo>
                  <a:lnTo>
                    <a:pt x="829" y="118"/>
                  </a:lnTo>
                  <a:lnTo>
                    <a:pt x="833" y="121"/>
                  </a:lnTo>
                  <a:lnTo>
                    <a:pt x="833" y="121"/>
                  </a:lnTo>
                  <a:lnTo>
                    <a:pt x="829" y="121"/>
                  </a:lnTo>
                  <a:lnTo>
                    <a:pt x="832" y="123"/>
                  </a:lnTo>
                  <a:lnTo>
                    <a:pt x="835" y="123"/>
                  </a:lnTo>
                  <a:lnTo>
                    <a:pt x="838" y="121"/>
                  </a:lnTo>
                  <a:lnTo>
                    <a:pt x="842" y="121"/>
                  </a:lnTo>
                  <a:lnTo>
                    <a:pt x="844" y="121"/>
                  </a:lnTo>
                  <a:lnTo>
                    <a:pt x="847" y="123"/>
                  </a:lnTo>
                  <a:lnTo>
                    <a:pt x="847" y="124"/>
                  </a:lnTo>
                  <a:lnTo>
                    <a:pt x="844" y="126"/>
                  </a:lnTo>
                  <a:lnTo>
                    <a:pt x="842" y="126"/>
                  </a:lnTo>
                  <a:lnTo>
                    <a:pt x="842" y="127"/>
                  </a:lnTo>
                  <a:lnTo>
                    <a:pt x="839" y="128"/>
                  </a:lnTo>
                  <a:lnTo>
                    <a:pt x="836" y="130"/>
                  </a:lnTo>
                  <a:lnTo>
                    <a:pt x="835" y="131"/>
                  </a:lnTo>
                  <a:lnTo>
                    <a:pt x="833" y="131"/>
                  </a:lnTo>
                  <a:lnTo>
                    <a:pt x="832" y="133"/>
                  </a:lnTo>
                  <a:lnTo>
                    <a:pt x="832" y="134"/>
                  </a:lnTo>
                  <a:lnTo>
                    <a:pt x="830" y="134"/>
                  </a:lnTo>
                  <a:lnTo>
                    <a:pt x="829" y="136"/>
                  </a:lnTo>
                  <a:lnTo>
                    <a:pt x="827" y="136"/>
                  </a:lnTo>
                  <a:lnTo>
                    <a:pt x="826" y="136"/>
                  </a:lnTo>
                  <a:lnTo>
                    <a:pt x="826" y="137"/>
                  </a:lnTo>
                  <a:lnTo>
                    <a:pt x="823" y="139"/>
                  </a:lnTo>
                  <a:lnTo>
                    <a:pt x="822" y="140"/>
                  </a:lnTo>
                  <a:lnTo>
                    <a:pt x="819" y="139"/>
                  </a:lnTo>
                  <a:lnTo>
                    <a:pt x="819" y="140"/>
                  </a:lnTo>
                  <a:lnTo>
                    <a:pt x="820" y="142"/>
                  </a:lnTo>
                  <a:lnTo>
                    <a:pt x="823" y="140"/>
                  </a:lnTo>
                  <a:lnTo>
                    <a:pt x="823" y="142"/>
                  </a:lnTo>
                  <a:lnTo>
                    <a:pt x="822" y="142"/>
                  </a:lnTo>
                  <a:lnTo>
                    <a:pt x="820" y="143"/>
                  </a:lnTo>
                  <a:lnTo>
                    <a:pt x="823" y="142"/>
                  </a:lnTo>
                  <a:lnTo>
                    <a:pt x="824" y="140"/>
                  </a:lnTo>
                  <a:lnTo>
                    <a:pt x="827" y="139"/>
                  </a:lnTo>
                  <a:lnTo>
                    <a:pt x="830" y="137"/>
                  </a:lnTo>
                  <a:lnTo>
                    <a:pt x="835" y="134"/>
                  </a:lnTo>
                  <a:lnTo>
                    <a:pt x="838" y="133"/>
                  </a:lnTo>
                  <a:lnTo>
                    <a:pt x="839" y="131"/>
                  </a:lnTo>
                  <a:lnTo>
                    <a:pt x="842" y="130"/>
                  </a:lnTo>
                  <a:lnTo>
                    <a:pt x="845" y="128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0" y="126"/>
                  </a:lnTo>
                  <a:lnTo>
                    <a:pt x="853" y="124"/>
                  </a:lnTo>
                  <a:lnTo>
                    <a:pt x="855" y="123"/>
                  </a:lnTo>
                  <a:lnTo>
                    <a:pt x="858" y="123"/>
                  </a:lnTo>
                  <a:lnTo>
                    <a:pt x="861" y="121"/>
                  </a:lnTo>
                  <a:lnTo>
                    <a:pt x="861" y="123"/>
                  </a:lnTo>
                  <a:lnTo>
                    <a:pt x="861" y="124"/>
                  </a:lnTo>
                  <a:lnTo>
                    <a:pt x="863" y="124"/>
                  </a:lnTo>
                  <a:lnTo>
                    <a:pt x="861" y="126"/>
                  </a:lnTo>
                  <a:lnTo>
                    <a:pt x="860" y="130"/>
                  </a:lnTo>
                  <a:lnTo>
                    <a:pt x="857" y="133"/>
                  </a:lnTo>
                  <a:lnTo>
                    <a:pt x="854" y="136"/>
                  </a:lnTo>
                  <a:lnTo>
                    <a:pt x="853" y="136"/>
                  </a:lnTo>
                  <a:lnTo>
                    <a:pt x="851" y="137"/>
                  </a:lnTo>
                  <a:lnTo>
                    <a:pt x="850" y="137"/>
                  </a:lnTo>
                  <a:lnTo>
                    <a:pt x="850" y="139"/>
                  </a:lnTo>
                  <a:lnTo>
                    <a:pt x="850" y="140"/>
                  </a:lnTo>
                  <a:lnTo>
                    <a:pt x="850" y="142"/>
                  </a:lnTo>
                  <a:lnTo>
                    <a:pt x="848" y="143"/>
                  </a:lnTo>
                  <a:lnTo>
                    <a:pt x="848" y="145"/>
                  </a:lnTo>
                  <a:lnTo>
                    <a:pt x="847" y="145"/>
                  </a:lnTo>
                  <a:lnTo>
                    <a:pt x="847" y="148"/>
                  </a:lnTo>
                  <a:lnTo>
                    <a:pt x="845" y="149"/>
                  </a:lnTo>
                  <a:lnTo>
                    <a:pt x="842" y="152"/>
                  </a:lnTo>
                  <a:lnTo>
                    <a:pt x="839" y="152"/>
                  </a:lnTo>
                  <a:lnTo>
                    <a:pt x="839" y="154"/>
                  </a:lnTo>
                  <a:lnTo>
                    <a:pt x="839" y="155"/>
                  </a:lnTo>
                  <a:lnTo>
                    <a:pt x="838" y="157"/>
                  </a:lnTo>
                  <a:lnTo>
                    <a:pt x="836" y="157"/>
                  </a:lnTo>
                  <a:lnTo>
                    <a:pt x="838" y="157"/>
                  </a:lnTo>
                  <a:lnTo>
                    <a:pt x="836" y="157"/>
                  </a:lnTo>
                  <a:lnTo>
                    <a:pt x="836" y="158"/>
                  </a:lnTo>
                  <a:lnTo>
                    <a:pt x="833" y="160"/>
                  </a:lnTo>
                  <a:lnTo>
                    <a:pt x="833" y="161"/>
                  </a:lnTo>
                  <a:lnTo>
                    <a:pt x="832" y="162"/>
                  </a:lnTo>
                  <a:lnTo>
                    <a:pt x="832" y="164"/>
                  </a:lnTo>
                  <a:lnTo>
                    <a:pt x="830" y="164"/>
                  </a:lnTo>
                  <a:lnTo>
                    <a:pt x="830" y="165"/>
                  </a:lnTo>
                  <a:lnTo>
                    <a:pt x="829" y="167"/>
                  </a:lnTo>
                  <a:lnTo>
                    <a:pt x="829" y="168"/>
                  </a:lnTo>
                  <a:lnTo>
                    <a:pt x="827" y="170"/>
                  </a:lnTo>
                  <a:lnTo>
                    <a:pt x="827" y="171"/>
                  </a:lnTo>
                  <a:lnTo>
                    <a:pt x="826" y="173"/>
                  </a:lnTo>
                  <a:lnTo>
                    <a:pt x="826" y="174"/>
                  </a:lnTo>
                  <a:lnTo>
                    <a:pt x="826" y="176"/>
                  </a:lnTo>
                  <a:lnTo>
                    <a:pt x="826" y="177"/>
                  </a:lnTo>
                  <a:lnTo>
                    <a:pt x="823" y="179"/>
                  </a:lnTo>
                  <a:lnTo>
                    <a:pt x="820" y="179"/>
                  </a:lnTo>
                  <a:lnTo>
                    <a:pt x="819" y="179"/>
                  </a:lnTo>
                  <a:lnTo>
                    <a:pt x="819" y="177"/>
                  </a:lnTo>
                  <a:lnTo>
                    <a:pt x="819" y="176"/>
                  </a:lnTo>
                  <a:lnTo>
                    <a:pt x="819" y="174"/>
                  </a:lnTo>
                  <a:lnTo>
                    <a:pt x="817" y="173"/>
                  </a:lnTo>
                  <a:lnTo>
                    <a:pt x="814" y="168"/>
                  </a:lnTo>
                  <a:lnTo>
                    <a:pt x="814" y="170"/>
                  </a:lnTo>
                  <a:lnTo>
                    <a:pt x="816" y="171"/>
                  </a:lnTo>
                  <a:lnTo>
                    <a:pt x="816" y="173"/>
                  </a:lnTo>
                  <a:lnTo>
                    <a:pt x="817" y="173"/>
                  </a:lnTo>
                  <a:lnTo>
                    <a:pt x="817" y="174"/>
                  </a:lnTo>
                  <a:lnTo>
                    <a:pt x="817" y="176"/>
                  </a:lnTo>
                  <a:lnTo>
                    <a:pt x="817" y="177"/>
                  </a:lnTo>
                  <a:lnTo>
                    <a:pt x="817" y="179"/>
                  </a:lnTo>
                  <a:lnTo>
                    <a:pt x="820" y="182"/>
                  </a:lnTo>
                  <a:lnTo>
                    <a:pt x="820" y="183"/>
                  </a:lnTo>
                  <a:lnTo>
                    <a:pt x="820" y="185"/>
                  </a:lnTo>
                  <a:lnTo>
                    <a:pt x="819" y="186"/>
                  </a:lnTo>
                  <a:lnTo>
                    <a:pt x="817" y="186"/>
                  </a:lnTo>
                  <a:lnTo>
                    <a:pt x="814" y="186"/>
                  </a:lnTo>
                  <a:lnTo>
                    <a:pt x="813" y="186"/>
                  </a:lnTo>
                  <a:lnTo>
                    <a:pt x="811" y="188"/>
                  </a:lnTo>
                  <a:lnTo>
                    <a:pt x="810" y="189"/>
                  </a:lnTo>
                  <a:lnTo>
                    <a:pt x="808" y="189"/>
                  </a:lnTo>
                  <a:lnTo>
                    <a:pt x="807" y="188"/>
                  </a:lnTo>
                  <a:lnTo>
                    <a:pt x="807" y="186"/>
                  </a:lnTo>
                  <a:lnTo>
                    <a:pt x="805" y="186"/>
                  </a:lnTo>
                  <a:lnTo>
                    <a:pt x="807" y="188"/>
                  </a:lnTo>
                  <a:lnTo>
                    <a:pt x="807" y="189"/>
                  </a:lnTo>
                  <a:lnTo>
                    <a:pt x="807" y="191"/>
                  </a:lnTo>
                  <a:lnTo>
                    <a:pt x="805" y="191"/>
                  </a:lnTo>
                  <a:lnTo>
                    <a:pt x="804" y="191"/>
                  </a:lnTo>
                  <a:lnTo>
                    <a:pt x="804" y="192"/>
                  </a:lnTo>
                  <a:lnTo>
                    <a:pt x="805" y="192"/>
                  </a:lnTo>
                  <a:lnTo>
                    <a:pt x="808" y="192"/>
                  </a:lnTo>
                  <a:lnTo>
                    <a:pt x="810" y="192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6" y="189"/>
                  </a:lnTo>
                  <a:lnTo>
                    <a:pt x="816" y="191"/>
                  </a:lnTo>
                  <a:lnTo>
                    <a:pt x="817" y="191"/>
                  </a:lnTo>
                  <a:lnTo>
                    <a:pt x="817" y="192"/>
                  </a:lnTo>
                  <a:lnTo>
                    <a:pt x="816" y="192"/>
                  </a:lnTo>
                  <a:lnTo>
                    <a:pt x="816" y="193"/>
                  </a:lnTo>
                  <a:lnTo>
                    <a:pt x="813" y="195"/>
                  </a:lnTo>
                  <a:lnTo>
                    <a:pt x="811" y="196"/>
                  </a:lnTo>
                  <a:lnTo>
                    <a:pt x="811" y="198"/>
                  </a:lnTo>
                  <a:lnTo>
                    <a:pt x="813" y="196"/>
                  </a:lnTo>
                  <a:lnTo>
                    <a:pt x="813" y="198"/>
                  </a:lnTo>
                  <a:lnTo>
                    <a:pt x="813" y="199"/>
                  </a:lnTo>
                  <a:lnTo>
                    <a:pt x="813" y="201"/>
                  </a:lnTo>
                  <a:lnTo>
                    <a:pt x="813" y="202"/>
                  </a:lnTo>
                  <a:lnTo>
                    <a:pt x="813" y="202"/>
                  </a:lnTo>
                  <a:lnTo>
                    <a:pt x="811" y="204"/>
                  </a:lnTo>
                  <a:lnTo>
                    <a:pt x="810" y="205"/>
                  </a:lnTo>
                  <a:lnTo>
                    <a:pt x="807" y="207"/>
                  </a:lnTo>
                  <a:lnTo>
                    <a:pt x="805" y="207"/>
                  </a:lnTo>
                  <a:lnTo>
                    <a:pt x="805" y="208"/>
                  </a:lnTo>
                  <a:lnTo>
                    <a:pt x="804" y="207"/>
                  </a:lnTo>
                  <a:lnTo>
                    <a:pt x="801" y="208"/>
                  </a:lnTo>
                  <a:lnTo>
                    <a:pt x="799" y="207"/>
                  </a:lnTo>
                  <a:lnTo>
                    <a:pt x="799" y="205"/>
                  </a:lnTo>
                  <a:lnTo>
                    <a:pt x="799" y="204"/>
                  </a:lnTo>
                  <a:lnTo>
                    <a:pt x="798" y="204"/>
                  </a:lnTo>
                  <a:lnTo>
                    <a:pt x="798" y="202"/>
                  </a:lnTo>
                  <a:lnTo>
                    <a:pt x="799" y="202"/>
                  </a:lnTo>
                  <a:lnTo>
                    <a:pt x="799" y="201"/>
                  </a:lnTo>
                  <a:lnTo>
                    <a:pt x="796" y="201"/>
                  </a:lnTo>
                  <a:lnTo>
                    <a:pt x="795" y="201"/>
                  </a:lnTo>
                  <a:lnTo>
                    <a:pt x="792" y="201"/>
                  </a:lnTo>
                  <a:lnTo>
                    <a:pt x="792" y="199"/>
                  </a:lnTo>
                  <a:lnTo>
                    <a:pt x="789" y="198"/>
                  </a:lnTo>
                  <a:lnTo>
                    <a:pt x="788" y="199"/>
                  </a:lnTo>
                  <a:lnTo>
                    <a:pt x="786" y="199"/>
                  </a:lnTo>
                  <a:lnTo>
                    <a:pt x="785" y="199"/>
                  </a:lnTo>
                  <a:lnTo>
                    <a:pt x="785" y="201"/>
                  </a:lnTo>
                  <a:lnTo>
                    <a:pt x="786" y="202"/>
                  </a:lnTo>
                  <a:lnTo>
                    <a:pt x="788" y="202"/>
                  </a:lnTo>
                  <a:lnTo>
                    <a:pt x="791" y="202"/>
                  </a:lnTo>
                  <a:lnTo>
                    <a:pt x="793" y="204"/>
                  </a:lnTo>
                  <a:lnTo>
                    <a:pt x="795" y="204"/>
                  </a:lnTo>
                  <a:lnTo>
                    <a:pt x="795" y="205"/>
                  </a:lnTo>
                  <a:lnTo>
                    <a:pt x="796" y="205"/>
                  </a:lnTo>
                  <a:lnTo>
                    <a:pt x="796" y="207"/>
                  </a:lnTo>
                  <a:lnTo>
                    <a:pt x="796" y="208"/>
                  </a:lnTo>
                  <a:lnTo>
                    <a:pt x="798" y="208"/>
                  </a:lnTo>
                  <a:lnTo>
                    <a:pt x="798" y="210"/>
                  </a:lnTo>
                  <a:lnTo>
                    <a:pt x="798" y="211"/>
                  </a:lnTo>
                  <a:lnTo>
                    <a:pt x="798" y="213"/>
                  </a:lnTo>
                  <a:lnTo>
                    <a:pt x="798" y="214"/>
                  </a:lnTo>
                  <a:lnTo>
                    <a:pt x="796" y="214"/>
                  </a:lnTo>
                  <a:lnTo>
                    <a:pt x="795" y="216"/>
                  </a:lnTo>
                  <a:lnTo>
                    <a:pt x="793" y="216"/>
                  </a:lnTo>
                  <a:lnTo>
                    <a:pt x="792" y="214"/>
                  </a:lnTo>
                  <a:lnTo>
                    <a:pt x="792" y="213"/>
                  </a:lnTo>
                  <a:lnTo>
                    <a:pt x="791" y="213"/>
                  </a:lnTo>
                  <a:lnTo>
                    <a:pt x="791" y="214"/>
                  </a:lnTo>
                  <a:lnTo>
                    <a:pt x="791" y="216"/>
                  </a:lnTo>
                  <a:lnTo>
                    <a:pt x="791" y="217"/>
                  </a:lnTo>
                  <a:lnTo>
                    <a:pt x="789" y="217"/>
                  </a:lnTo>
                  <a:lnTo>
                    <a:pt x="788" y="217"/>
                  </a:lnTo>
                  <a:lnTo>
                    <a:pt x="786" y="217"/>
                  </a:lnTo>
                  <a:lnTo>
                    <a:pt x="785" y="216"/>
                  </a:lnTo>
                  <a:lnTo>
                    <a:pt x="783" y="216"/>
                  </a:lnTo>
                  <a:lnTo>
                    <a:pt x="783" y="217"/>
                  </a:lnTo>
                  <a:lnTo>
                    <a:pt x="783" y="219"/>
                  </a:lnTo>
                  <a:lnTo>
                    <a:pt x="783" y="220"/>
                  </a:lnTo>
                  <a:lnTo>
                    <a:pt x="779" y="220"/>
                  </a:lnTo>
                  <a:lnTo>
                    <a:pt x="779" y="219"/>
                  </a:lnTo>
                  <a:lnTo>
                    <a:pt x="777" y="219"/>
                  </a:lnTo>
                  <a:lnTo>
                    <a:pt x="777" y="217"/>
                  </a:lnTo>
                  <a:lnTo>
                    <a:pt x="777" y="219"/>
                  </a:lnTo>
                  <a:lnTo>
                    <a:pt x="776" y="216"/>
                  </a:lnTo>
                  <a:lnTo>
                    <a:pt x="773" y="216"/>
                  </a:lnTo>
                  <a:lnTo>
                    <a:pt x="776" y="217"/>
                  </a:lnTo>
                  <a:lnTo>
                    <a:pt x="776" y="219"/>
                  </a:lnTo>
                  <a:lnTo>
                    <a:pt x="776" y="220"/>
                  </a:lnTo>
                  <a:lnTo>
                    <a:pt x="777" y="220"/>
                  </a:lnTo>
                  <a:lnTo>
                    <a:pt x="777" y="222"/>
                  </a:lnTo>
                  <a:lnTo>
                    <a:pt x="776" y="222"/>
                  </a:lnTo>
                  <a:lnTo>
                    <a:pt x="774" y="222"/>
                  </a:lnTo>
                  <a:lnTo>
                    <a:pt x="773" y="222"/>
                  </a:lnTo>
                  <a:lnTo>
                    <a:pt x="770" y="222"/>
                  </a:lnTo>
                  <a:lnTo>
                    <a:pt x="768" y="219"/>
                  </a:lnTo>
                  <a:lnTo>
                    <a:pt x="768" y="217"/>
                  </a:lnTo>
                  <a:lnTo>
                    <a:pt x="767" y="217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7" y="220"/>
                  </a:lnTo>
                  <a:lnTo>
                    <a:pt x="767" y="222"/>
                  </a:lnTo>
                  <a:lnTo>
                    <a:pt x="768" y="223"/>
                  </a:lnTo>
                  <a:lnTo>
                    <a:pt x="767" y="223"/>
                  </a:lnTo>
                  <a:lnTo>
                    <a:pt x="765" y="222"/>
                  </a:lnTo>
                  <a:lnTo>
                    <a:pt x="762" y="222"/>
                  </a:lnTo>
                  <a:lnTo>
                    <a:pt x="762" y="220"/>
                  </a:lnTo>
                  <a:lnTo>
                    <a:pt x="761" y="222"/>
                  </a:lnTo>
                  <a:lnTo>
                    <a:pt x="762" y="223"/>
                  </a:lnTo>
                  <a:lnTo>
                    <a:pt x="764" y="223"/>
                  </a:lnTo>
                  <a:lnTo>
                    <a:pt x="767" y="225"/>
                  </a:lnTo>
                  <a:lnTo>
                    <a:pt x="767" y="226"/>
                  </a:lnTo>
                  <a:lnTo>
                    <a:pt x="768" y="225"/>
                  </a:lnTo>
                  <a:lnTo>
                    <a:pt x="771" y="225"/>
                  </a:lnTo>
                  <a:lnTo>
                    <a:pt x="773" y="226"/>
                  </a:lnTo>
                  <a:lnTo>
                    <a:pt x="774" y="225"/>
                  </a:lnTo>
                  <a:lnTo>
                    <a:pt x="776" y="225"/>
                  </a:lnTo>
                  <a:lnTo>
                    <a:pt x="777" y="226"/>
                  </a:lnTo>
                  <a:lnTo>
                    <a:pt x="779" y="226"/>
                  </a:lnTo>
                  <a:lnTo>
                    <a:pt x="780" y="226"/>
                  </a:lnTo>
                  <a:lnTo>
                    <a:pt x="783" y="226"/>
                  </a:lnTo>
                  <a:lnTo>
                    <a:pt x="785" y="226"/>
                  </a:lnTo>
                  <a:lnTo>
                    <a:pt x="788" y="227"/>
                  </a:lnTo>
                  <a:lnTo>
                    <a:pt x="786" y="227"/>
                  </a:lnTo>
                  <a:lnTo>
                    <a:pt x="785" y="227"/>
                  </a:lnTo>
                  <a:lnTo>
                    <a:pt x="785" y="227"/>
                  </a:lnTo>
                  <a:lnTo>
                    <a:pt x="786" y="227"/>
                  </a:lnTo>
                  <a:lnTo>
                    <a:pt x="786" y="229"/>
                  </a:lnTo>
                  <a:lnTo>
                    <a:pt x="786" y="230"/>
                  </a:lnTo>
                  <a:lnTo>
                    <a:pt x="788" y="230"/>
                  </a:lnTo>
                  <a:lnTo>
                    <a:pt x="788" y="232"/>
                  </a:lnTo>
                  <a:lnTo>
                    <a:pt x="788" y="233"/>
                  </a:lnTo>
                  <a:lnTo>
                    <a:pt x="785" y="233"/>
                  </a:lnTo>
                  <a:lnTo>
                    <a:pt x="782" y="233"/>
                  </a:lnTo>
                  <a:lnTo>
                    <a:pt x="779" y="232"/>
                  </a:lnTo>
                  <a:lnTo>
                    <a:pt x="777" y="232"/>
                  </a:lnTo>
                  <a:lnTo>
                    <a:pt x="777" y="230"/>
                  </a:lnTo>
                  <a:lnTo>
                    <a:pt x="777" y="230"/>
                  </a:lnTo>
                  <a:lnTo>
                    <a:pt x="777" y="229"/>
                  </a:lnTo>
                  <a:lnTo>
                    <a:pt x="777" y="227"/>
                  </a:lnTo>
                  <a:lnTo>
                    <a:pt x="776" y="227"/>
                  </a:lnTo>
                  <a:lnTo>
                    <a:pt x="774" y="227"/>
                  </a:lnTo>
                  <a:lnTo>
                    <a:pt x="773" y="227"/>
                  </a:lnTo>
                  <a:lnTo>
                    <a:pt x="770" y="227"/>
                  </a:lnTo>
                  <a:lnTo>
                    <a:pt x="767" y="227"/>
                  </a:lnTo>
                  <a:lnTo>
                    <a:pt x="764" y="227"/>
                  </a:lnTo>
                  <a:lnTo>
                    <a:pt x="760" y="227"/>
                  </a:lnTo>
                  <a:lnTo>
                    <a:pt x="760" y="227"/>
                  </a:lnTo>
                  <a:lnTo>
                    <a:pt x="761" y="227"/>
                  </a:lnTo>
                  <a:lnTo>
                    <a:pt x="764" y="227"/>
                  </a:lnTo>
                  <a:lnTo>
                    <a:pt x="767" y="227"/>
                  </a:lnTo>
                  <a:lnTo>
                    <a:pt x="768" y="229"/>
                  </a:lnTo>
                  <a:lnTo>
                    <a:pt x="771" y="229"/>
                  </a:lnTo>
                  <a:lnTo>
                    <a:pt x="773" y="229"/>
                  </a:lnTo>
                  <a:lnTo>
                    <a:pt x="776" y="229"/>
                  </a:lnTo>
                  <a:lnTo>
                    <a:pt x="776" y="230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1" y="230"/>
                  </a:lnTo>
                  <a:lnTo>
                    <a:pt x="770" y="232"/>
                  </a:lnTo>
                  <a:lnTo>
                    <a:pt x="768" y="232"/>
                  </a:lnTo>
                  <a:lnTo>
                    <a:pt x="765" y="233"/>
                  </a:lnTo>
                  <a:lnTo>
                    <a:pt x="764" y="233"/>
                  </a:lnTo>
                  <a:lnTo>
                    <a:pt x="762" y="232"/>
                  </a:lnTo>
                  <a:lnTo>
                    <a:pt x="761" y="230"/>
                  </a:lnTo>
                  <a:lnTo>
                    <a:pt x="758" y="230"/>
                  </a:lnTo>
                  <a:lnTo>
                    <a:pt x="757" y="232"/>
                  </a:lnTo>
                  <a:lnTo>
                    <a:pt x="758" y="232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2" y="233"/>
                  </a:lnTo>
                  <a:lnTo>
                    <a:pt x="764" y="233"/>
                  </a:lnTo>
                  <a:lnTo>
                    <a:pt x="764" y="235"/>
                  </a:lnTo>
                  <a:lnTo>
                    <a:pt x="761" y="236"/>
                  </a:lnTo>
                  <a:lnTo>
                    <a:pt x="760" y="239"/>
                  </a:lnTo>
                  <a:lnTo>
                    <a:pt x="760" y="241"/>
                  </a:lnTo>
                  <a:lnTo>
                    <a:pt x="760" y="242"/>
                  </a:lnTo>
                  <a:lnTo>
                    <a:pt x="761" y="242"/>
                  </a:lnTo>
                  <a:lnTo>
                    <a:pt x="761" y="241"/>
                  </a:lnTo>
                  <a:lnTo>
                    <a:pt x="762" y="236"/>
                  </a:lnTo>
                  <a:lnTo>
                    <a:pt x="764" y="236"/>
                  </a:lnTo>
                  <a:lnTo>
                    <a:pt x="767" y="235"/>
                  </a:lnTo>
                  <a:lnTo>
                    <a:pt x="771" y="233"/>
                  </a:lnTo>
                  <a:lnTo>
                    <a:pt x="774" y="235"/>
                  </a:lnTo>
                  <a:lnTo>
                    <a:pt x="777" y="235"/>
                  </a:lnTo>
                  <a:lnTo>
                    <a:pt x="777" y="236"/>
                  </a:lnTo>
                  <a:lnTo>
                    <a:pt x="777" y="238"/>
                  </a:lnTo>
                  <a:lnTo>
                    <a:pt x="774" y="238"/>
                  </a:lnTo>
                  <a:lnTo>
                    <a:pt x="773" y="239"/>
                  </a:lnTo>
                  <a:lnTo>
                    <a:pt x="773" y="241"/>
                  </a:lnTo>
                  <a:lnTo>
                    <a:pt x="774" y="241"/>
                  </a:lnTo>
                  <a:lnTo>
                    <a:pt x="774" y="239"/>
                  </a:lnTo>
                  <a:lnTo>
                    <a:pt x="777" y="239"/>
                  </a:lnTo>
                  <a:lnTo>
                    <a:pt x="779" y="239"/>
                  </a:lnTo>
                  <a:lnTo>
                    <a:pt x="780" y="239"/>
                  </a:lnTo>
                  <a:lnTo>
                    <a:pt x="783" y="241"/>
                  </a:lnTo>
                  <a:lnTo>
                    <a:pt x="785" y="241"/>
                  </a:lnTo>
                  <a:lnTo>
                    <a:pt x="785" y="242"/>
                  </a:lnTo>
                  <a:lnTo>
                    <a:pt x="783" y="244"/>
                  </a:lnTo>
                  <a:lnTo>
                    <a:pt x="785" y="244"/>
                  </a:lnTo>
                  <a:lnTo>
                    <a:pt x="785" y="245"/>
                  </a:lnTo>
                  <a:lnTo>
                    <a:pt x="785" y="247"/>
                  </a:lnTo>
                  <a:lnTo>
                    <a:pt x="785" y="248"/>
                  </a:lnTo>
                  <a:lnTo>
                    <a:pt x="785" y="250"/>
                  </a:lnTo>
                  <a:lnTo>
                    <a:pt x="786" y="250"/>
                  </a:lnTo>
                  <a:lnTo>
                    <a:pt x="786" y="251"/>
                  </a:lnTo>
                  <a:lnTo>
                    <a:pt x="785" y="251"/>
                  </a:lnTo>
                  <a:lnTo>
                    <a:pt x="783" y="253"/>
                  </a:lnTo>
                  <a:lnTo>
                    <a:pt x="782" y="253"/>
                  </a:lnTo>
                  <a:lnTo>
                    <a:pt x="780" y="254"/>
                  </a:lnTo>
                  <a:lnTo>
                    <a:pt x="777" y="254"/>
                  </a:lnTo>
                  <a:lnTo>
                    <a:pt x="776" y="253"/>
                  </a:lnTo>
                  <a:lnTo>
                    <a:pt x="773" y="253"/>
                  </a:lnTo>
                  <a:lnTo>
                    <a:pt x="771" y="253"/>
                  </a:lnTo>
                  <a:lnTo>
                    <a:pt x="771" y="254"/>
                  </a:lnTo>
                  <a:lnTo>
                    <a:pt x="774" y="254"/>
                  </a:lnTo>
                  <a:lnTo>
                    <a:pt x="776" y="254"/>
                  </a:lnTo>
                  <a:lnTo>
                    <a:pt x="776" y="256"/>
                  </a:lnTo>
                  <a:lnTo>
                    <a:pt x="779" y="257"/>
                  </a:lnTo>
                  <a:lnTo>
                    <a:pt x="782" y="260"/>
                  </a:lnTo>
                  <a:lnTo>
                    <a:pt x="783" y="260"/>
                  </a:lnTo>
                  <a:lnTo>
                    <a:pt x="783" y="261"/>
                  </a:lnTo>
                  <a:lnTo>
                    <a:pt x="782" y="261"/>
                  </a:lnTo>
                  <a:lnTo>
                    <a:pt x="780" y="261"/>
                  </a:lnTo>
                  <a:lnTo>
                    <a:pt x="780" y="263"/>
                  </a:lnTo>
                  <a:lnTo>
                    <a:pt x="780" y="263"/>
                  </a:lnTo>
                  <a:lnTo>
                    <a:pt x="779" y="264"/>
                  </a:lnTo>
                  <a:lnTo>
                    <a:pt x="777" y="264"/>
                  </a:lnTo>
                  <a:lnTo>
                    <a:pt x="776" y="263"/>
                  </a:lnTo>
                  <a:lnTo>
                    <a:pt x="774" y="263"/>
                  </a:lnTo>
                  <a:lnTo>
                    <a:pt x="773" y="263"/>
                  </a:lnTo>
                  <a:lnTo>
                    <a:pt x="771" y="263"/>
                  </a:lnTo>
                  <a:lnTo>
                    <a:pt x="770" y="264"/>
                  </a:lnTo>
                  <a:lnTo>
                    <a:pt x="771" y="264"/>
                  </a:lnTo>
                  <a:lnTo>
                    <a:pt x="771" y="266"/>
                  </a:lnTo>
                  <a:lnTo>
                    <a:pt x="774" y="266"/>
                  </a:lnTo>
                  <a:lnTo>
                    <a:pt x="776" y="267"/>
                  </a:lnTo>
                  <a:lnTo>
                    <a:pt x="777" y="267"/>
                  </a:lnTo>
                  <a:lnTo>
                    <a:pt x="777" y="267"/>
                  </a:lnTo>
                  <a:lnTo>
                    <a:pt x="779" y="267"/>
                  </a:lnTo>
                  <a:lnTo>
                    <a:pt x="779" y="269"/>
                  </a:lnTo>
                  <a:lnTo>
                    <a:pt x="777" y="270"/>
                  </a:lnTo>
                  <a:lnTo>
                    <a:pt x="777" y="272"/>
                  </a:lnTo>
                  <a:lnTo>
                    <a:pt x="777" y="273"/>
                  </a:lnTo>
                  <a:lnTo>
                    <a:pt x="776" y="272"/>
                  </a:lnTo>
                  <a:lnTo>
                    <a:pt x="774" y="272"/>
                  </a:lnTo>
                  <a:lnTo>
                    <a:pt x="773" y="272"/>
                  </a:lnTo>
                  <a:lnTo>
                    <a:pt x="773" y="273"/>
                  </a:lnTo>
                  <a:lnTo>
                    <a:pt x="773" y="275"/>
                  </a:lnTo>
                  <a:lnTo>
                    <a:pt x="771" y="275"/>
                  </a:lnTo>
                  <a:lnTo>
                    <a:pt x="770" y="276"/>
                  </a:lnTo>
                  <a:lnTo>
                    <a:pt x="768" y="275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0" y="272"/>
                  </a:lnTo>
                  <a:lnTo>
                    <a:pt x="760" y="273"/>
                  </a:lnTo>
                  <a:lnTo>
                    <a:pt x="758" y="275"/>
                  </a:lnTo>
                  <a:lnTo>
                    <a:pt x="758" y="276"/>
                  </a:lnTo>
                  <a:lnTo>
                    <a:pt x="760" y="276"/>
                  </a:lnTo>
                  <a:lnTo>
                    <a:pt x="760" y="278"/>
                  </a:lnTo>
                  <a:lnTo>
                    <a:pt x="761" y="279"/>
                  </a:lnTo>
                  <a:lnTo>
                    <a:pt x="761" y="281"/>
                  </a:lnTo>
                  <a:lnTo>
                    <a:pt x="761" y="282"/>
                  </a:lnTo>
                  <a:lnTo>
                    <a:pt x="761" y="284"/>
                  </a:lnTo>
                  <a:lnTo>
                    <a:pt x="761" y="285"/>
                  </a:lnTo>
                  <a:lnTo>
                    <a:pt x="762" y="284"/>
                  </a:lnTo>
                  <a:lnTo>
                    <a:pt x="762" y="285"/>
                  </a:lnTo>
                  <a:lnTo>
                    <a:pt x="762" y="287"/>
                  </a:lnTo>
                  <a:lnTo>
                    <a:pt x="764" y="287"/>
                  </a:lnTo>
                  <a:lnTo>
                    <a:pt x="762" y="288"/>
                  </a:lnTo>
                  <a:lnTo>
                    <a:pt x="761" y="288"/>
                  </a:lnTo>
                  <a:lnTo>
                    <a:pt x="761" y="290"/>
                  </a:lnTo>
                  <a:lnTo>
                    <a:pt x="761" y="291"/>
                  </a:lnTo>
                  <a:lnTo>
                    <a:pt x="760" y="292"/>
                  </a:lnTo>
                  <a:lnTo>
                    <a:pt x="760" y="294"/>
                  </a:lnTo>
                  <a:lnTo>
                    <a:pt x="760" y="295"/>
                  </a:lnTo>
                  <a:lnTo>
                    <a:pt x="758" y="295"/>
                  </a:lnTo>
                  <a:lnTo>
                    <a:pt x="757" y="297"/>
                  </a:lnTo>
                  <a:lnTo>
                    <a:pt x="755" y="297"/>
                  </a:lnTo>
                  <a:lnTo>
                    <a:pt x="755" y="295"/>
                  </a:lnTo>
                  <a:lnTo>
                    <a:pt x="754" y="295"/>
                  </a:lnTo>
                  <a:lnTo>
                    <a:pt x="754" y="297"/>
                  </a:lnTo>
                  <a:lnTo>
                    <a:pt x="752" y="298"/>
                  </a:lnTo>
                  <a:lnTo>
                    <a:pt x="751" y="297"/>
                  </a:lnTo>
                  <a:lnTo>
                    <a:pt x="749" y="297"/>
                  </a:lnTo>
                  <a:lnTo>
                    <a:pt x="746" y="297"/>
                  </a:lnTo>
                  <a:lnTo>
                    <a:pt x="746" y="298"/>
                  </a:lnTo>
                  <a:lnTo>
                    <a:pt x="745" y="298"/>
                  </a:lnTo>
                  <a:lnTo>
                    <a:pt x="743" y="297"/>
                  </a:lnTo>
                  <a:lnTo>
                    <a:pt x="743" y="298"/>
                  </a:lnTo>
                  <a:lnTo>
                    <a:pt x="742" y="297"/>
                  </a:lnTo>
                  <a:lnTo>
                    <a:pt x="742" y="297"/>
                  </a:lnTo>
                  <a:lnTo>
                    <a:pt x="740" y="295"/>
                  </a:lnTo>
                  <a:lnTo>
                    <a:pt x="739" y="294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6" y="291"/>
                  </a:lnTo>
                  <a:lnTo>
                    <a:pt x="736" y="290"/>
                  </a:lnTo>
                  <a:lnTo>
                    <a:pt x="734" y="290"/>
                  </a:lnTo>
                  <a:lnTo>
                    <a:pt x="734" y="288"/>
                  </a:lnTo>
                  <a:lnTo>
                    <a:pt x="734" y="287"/>
                  </a:lnTo>
                  <a:lnTo>
                    <a:pt x="733" y="287"/>
                  </a:lnTo>
                  <a:lnTo>
                    <a:pt x="733" y="288"/>
                  </a:lnTo>
                  <a:lnTo>
                    <a:pt x="734" y="290"/>
                  </a:lnTo>
                  <a:lnTo>
                    <a:pt x="734" y="291"/>
                  </a:lnTo>
                  <a:lnTo>
                    <a:pt x="733" y="292"/>
                  </a:lnTo>
                  <a:lnTo>
                    <a:pt x="734" y="292"/>
                  </a:lnTo>
                  <a:lnTo>
                    <a:pt x="734" y="294"/>
                  </a:lnTo>
                  <a:lnTo>
                    <a:pt x="736" y="295"/>
                  </a:lnTo>
                  <a:lnTo>
                    <a:pt x="737" y="295"/>
                  </a:lnTo>
                  <a:lnTo>
                    <a:pt x="737" y="297"/>
                  </a:lnTo>
                  <a:lnTo>
                    <a:pt x="736" y="297"/>
                  </a:lnTo>
                  <a:lnTo>
                    <a:pt x="733" y="298"/>
                  </a:lnTo>
                  <a:lnTo>
                    <a:pt x="730" y="297"/>
                  </a:lnTo>
                  <a:lnTo>
                    <a:pt x="731" y="298"/>
                  </a:lnTo>
                  <a:lnTo>
                    <a:pt x="733" y="298"/>
                  </a:lnTo>
                  <a:lnTo>
                    <a:pt x="733" y="300"/>
                  </a:lnTo>
                  <a:lnTo>
                    <a:pt x="733" y="301"/>
                  </a:lnTo>
                  <a:lnTo>
                    <a:pt x="734" y="300"/>
                  </a:lnTo>
                  <a:lnTo>
                    <a:pt x="736" y="300"/>
                  </a:lnTo>
                  <a:lnTo>
                    <a:pt x="736" y="298"/>
                  </a:lnTo>
                  <a:lnTo>
                    <a:pt x="739" y="298"/>
                  </a:lnTo>
                  <a:lnTo>
                    <a:pt x="742" y="298"/>
                  </a:lnTo>
                  <a:lnTo>
                    <a:pt x="743" y="298"/>
                  </a:lnTo>
                  <a:lnTo>
                    <a:pt x="745" y="300"/>
                  </a:lnTo>
                  <a:lnTo>
                    <a:pt x="743" y="301"/>
                  </a:lnTo>
                  <a:lnTo>
                    <a:pt x="743" y="303"/>
                  </a:lnTo>
                  <a:lnTo>
                    <a:pt x="743" y="304"/>
                  </a:lnTo>
                  <a:lnTo>
                    <a:pt x="746" y="300"/>
                  </a:lnTo>
                  <a:lnTo>
                    <a:pt x="748" y="298"/>
                  </a:lnTo>
                  <a:lnTo>
                    <a:pt x="751" y="298"/>
                  </a:lnTo>
                  <a:lnTo>
                    <a:pt x="752" y="298"/>
                  </a:lnTo>
                  <a:lnTo>
                    <a:pt x="752" y="300"/>
                  </a:lnTo>
                  <a:lnTo>
                    <a:pt x="754" y="301"/>
                  </a:lnTo>
                  <a:lnTo>
                    <a:pt x="754" y="303"/>
                  </a:lnTo>
                  <a:lnTo>
                    <a:pt x="752" y="304"/>
                  </a:lnTo>
                  <a:lnTo>
                    <a:pt x="751" y="307"/>
                  </a:lnTo>
                  <a:lnTo>
                    <a:pt x="751" y="309"/>
                  </a:lnTo>
                  <a:lnTo>
                    <a:pt x="752" y="309"/>
                  </a:lnTo>
                  <a:lnTo>
                    <a:pt x="754" y="309"/>
                  </a:lnTo>
                  <a:lnTo>
                    <a:pt x="755" y="309"/>
                  </a:lnTo>
                  <a:lnTo>
                    <a:pt x="755" y="310"/>
                  </a:lnTo>
                  <a:lnTo>
                    <a:pt x="754" y="310"/>
                  </a:lnTo>
                  <a:lnTo>
                    <a:pt x="754" y="312"/>
                  </a:lnTo>
                  <a:lnTo>
                    <a:pt x="755" y="313"/>
                  </a:lnTo>
                  <a:lnTo>
                    <a:pt x="757" y="312"/>
                  </a:lnTo>
                  <a:lnTo>
                    <a:pt x="755" y="312"/>
                  </a:lnTo>
                  <a:lnTo>
                    <a:pt x="755" y="310"/>
                  </a:lnTo>
                  <a:lnTo>
                    <a:pt x="757" y="310"/>
                  </a:lnTo>
                  <a:lnTo>
                    <a:pt x="757" y="309"/>
                  </a:lnTo>
                  <a:lnTo>
                    <a:pt x="758" y="307"/>
                  </a:lnTo>
                  <a:lnTo>
                    <a:pt x="758" y="306"/>
                  </a:lnTo>
                  <a:lnTo>
                    <a:pt x="760" y="306"/>
                  </a:lnTo>
                  <a:lnTo>
                    <a:pt x="761" y="306"/>
                  </a:lnTo>
                  <a:lnTo>
                    <a:pt x="762" y="307"/>
                  </a:lnTo>
                  <a:lnTo>
                    <a:pt x="762" y="309"/>
                  </a:lnTo>
                  <a:lnTo>
                    <a:pt x="762" y="310"/>
                  </a:lnTo>
                  <a:lnTo>
                    <a:pt x="762" y="312"/>
                  </a:lnTo>
                  <a:lnTo>
                    <a:pt x="764" y="313"/>
                  </a:lnTo>
                  <a:lnTo>
                    <a:pt x="762" y="313"/>
                  </a:lnTo>
                  <a:lnTo>
                    <a:pt x="762" y="315"/>
                  </a:lnTo>
                  <a:lnTo>
                    <a:pt x="762" y="316"/>
                  </a:lnTo>
                  <a:lnTo>
                    <a:pt x="762" y="318"/>
                  </a:lnTo>
                  <a:lnTo>
                    <a:pt x="762" y="319"/>
                  </a:lnTo>
                  <a:lnTo>
                    <a:pt x="761" y="319"/>
                  </a:lnTo>
                  <a:lnTo>
                    <a:pt x="761" y="321"/>
                  </a:lnTo>
                  <a:lnTo>
                    <a:pt x="760" y="321"/>
                  </a:lnTo>
                  <a:lnTo>
                    <a:pt x="760" y="322"/>
                  </a:lnTo>
                  <a:lnTo>
                    <a:pt x="758" y="323"/>
                  </a:lnTo>
                  <a:lnTo>
                    <a:pt x="758" y="325"/>
                  </a:lnTo>
                  <a:lnTo>
                    <a:pt x="757" y="325"/>
                  </a:lnTo>
                  <a:lnTo>
                    <a:pt x="757" y="323"/>
                  </a:lnTo>
                  <a:lnTo>
                    <a:pt x="757" y="322"/>
                  </a:lnTo>
                  <a:lnTo>
                    <a:pt x="757" y="321"/>
                  </a:lnTo>
                  <a:lnTo>
                    <a:pt x="755" y="321"/>
                  </a:lnTo>
                  <a:lnTo>
                    <a:pt x="755" y="322"/>
                  </a:lnTo>
                  <a:lnTo>
                    <a:pt x="755" y="323"/>
                  </a:lnTo>
                  <a:lnTo>
                    <a:pt x="754" y="325"/>
                  </a:lnTo>
                  <a:lnTo>
                    <a:pt x="754" y="326"/>
                  </a:lnTo>
                  <a:lnTo>
                    <a:pt x="752" y="326"/>
                  </a:lnTo>
                  <a:lnTo>
                    <a:pt x="752" y="328"/>
                  </a:lnTo>
                  <a:lnTo>
                    <a:pt x="752" y="329"/>
                  </a:lnTo>
                  <a:lnTo>
                    <a:pt x="751" y="329"/>
                  </a:lnTo>
                  <a:lnTo>
                    <a:pt x="751" y="331"/>
                  </a:lnTo>
                  <a:lnTo>
                    <a:pt x="749" y="329"/>
                  </a:lnTo>
                  <a:lnTo>
                    <a:pt x="748" y="331"/>
                  </a:lnTo>
                  <a:lnTo>
                    <a:pt x="745" y="332"/>
                  </a:lnTo>
                  <a:lnTo>
                    <a:pt x="743" y="332"/>
                  </a:lnTo>
                  <a:lnTo>
                    <a:pt x="742" y="334"/>
                  </a:lnTo>
                  <a:lnTo>
                    <a:pt x="742" y="334"/>
                  </a:lnTo>
                  <a:lnTo>
                    <a:pt x="740" y="334"/>
                  </a:lnTo>
                  <a:lnTo>
                    <a:pt x="740" y="335"/>
                  </a:lnTo>
                  <a:lnTo>
                    <a:pt x="739" y="335"/>
                  </a:lnTo>
                  <a:lnTo>
                    <a:pt x="739" y="334"/>
                  </a:lnTo>
                  <a:lnTo>
                    <a:pt x="739" y="332"/>
                  </a:lnTo>
                  <a:lnTo>
                    <a:pt x="739" y="331"/>
                  </a:lnTo>
                  <a:lnTo>
                    <a:pt x="740" y="331"/>
                  </a:lnTo>
                  <a:lnTo>
                    <a:pt x="740" y="329"/>
                  </a:lnTo>
                  <a:lnTo>
                    <a:pt x="740" y="328"/>
                  </a:lnTo>
                  <a:lnTo>
                    <a:pt x="742" y="328"/>
                  </a:lnTo>
                  <a:lnTo>
                    <a:pt x="742" y="326"/>
                  </a:lnTo>
                  <a:lnTo>
                    <a:pt x="740" y="325"/>
                  </a:lnTo>
                  <a:lnTo>
                    <a:pt x="740" y="323"/>
                  </a:lnTo>
                  <a:lnTo>
                    <a:pt x="739" y="323"/>
                  </a:lnTo>
                  <a:lnTo>
                    <a:pt x="737" y="323"/>
                  </a:lnTo>
                  <a:lnTo>
                    <a:pt x="736" y="323"/>
                  </a:lnTo>
                  <a:lnTo>
                    <a:pt x="736" y="325"/>
                  </a:lnTo>
                  <a:lnTo>
                    <a:pt x="731" y="323"/>
                  </a:lnTo>
                  <a:lnTo>
                    <a:pt x="731" y="322"/>
                  </a:lnTo>
                  <a:lnTo>
                    <a:pt x="731" y="321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33" y="318"/>
                  </a:lnTo>
                  <a:lnTo>
                    <a:pt x="730" y="319"/>
                  </a:lnTo>
                  <a:lnTo>
                    <a:pt x="731" y="321"/>
                  </a:lnTo>
                  <a:lnTo>
                    <a:pt x="730" y="322"/>
                  </a:lnTo>
                  <a:lnTo>
                    <a:pt x="730" y="323"/>
                  </a:lnTo>
                  <a:lnTo>
                    <a:pt x="730" y="325"/>
                  </a:lnTo>
                  <a:lnTo>
                    <a:pt x="730" y="326"/>
                  </a:lnTo>
                  <a:lnTo>
                    <a:pt x="727" y="326"/>
                  </a:lnTo>
                  <a:lnTo>
                    <a:pt x="726" y="326"/>
                  </a:lnTo>
                  <a:lnTo>
                    <a:pt x="724" y="325"/>
                  </a:lnTo>
                  <a:lnTo>
                    <a:pt x="723" y="325"/>
                  </a:lnTo>
                  <a:lnTo>
                    <a:pt x="723" y="326"/>
                  </a:lnTo>
                  <a:lnTo>
                    <a:pt x="721" y="326"/>
                  </a:lnTo>
                  <a:lnTo>
                    <a:pt x="718" y="326"/>
                  </a:lnTo>
                  <a:lnTo>
                    <a:pt x="718" y="325"/>
                  </a:lnTo>
                  <a:lnTo>
                    <a:pt x="717" y="323"/>
                  </a:lnTo>
                  <a:lnTo>
                    <a:pt x="717" y="322"/>
                  </a:lnTo>
                  <a:lnTo>
                    <a:pt x="715" y="322"/>
                  </a:lnTo>
                  <a:lnTo>
                    <a:pt x="715" y="321"/>
                  </a:lnTo>
                  <a:lnTo>
                    <a:pt x="714" y="322"/>
                  </a:lnTo>
                  <a:lnTo>
                    <a:pt x="715" y="323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7" y="326"/>
                  </a:lnTo>
                  <a:lnTo>
                    <a:pt x="715" y="325"/>
                  </a:lnTo>
                  <a:lnTo>
                    <a:pt x="714" y="325"/>
                  </a:lnTo>
                  <a:lnTo>
                    <a:pt x="712" y="326"/>
                  </a:lnTo>
                  <a:lnTo>
                    <a:pt x="711" y="325"/>
                  </a:lnTo>
                  <a:lnTo>
                    <a:pt x="709" y="323"/>
                  </a:lnTo>
                  <a:lnTo>
                    <a:pt x="709" y="322"/>
                  </a:lnTo>
                  <a:lnTo>
                    <a:pt x="708" y="321"/>
                  </a:lnTo>
                  <a:lnTo>
                    <a:pt x="708" y="322"/>
                  </a:lnTo>
                  <a:lnTo>
                    <a:pt x="708" y="323"/>
                  </a:lnTo>
                  <a:lnTo>
                    <a:pt x="708" y="325"/>
                  </a:lnTo>
                  <a:lnTo>
                    <a:pt x="709" y="326"/>
                  </a:lnTo>
                  <a:lnTo>
                    <a:pt x="711" y="328"/>
                  </a:lnTo>
                  <a:lnTo>
                    <a:pt x="714" y="329"/>
                  </a:lnTo>
                  <a:lnTo>
                    <a:pt x="712" y="329"/>
                  </a:lnTo>
                  <a:lnTo>
                    <a:pt x="709" y="331"/>
                  </a:lnTo>
                  <a:lnTo>
                    <a:pt x="706" y="331"/>
                  </a:lnTo>
                  <a:lnTo>
                    <a:pt x="706" y="329"/>
                  </a:lnTo>
                  <a:lnTo>
                    <a:pt x="706" y="329"/>
                  </a:lnTo>
                  <a:lnTo>
                    <a:pt x="705" y="329"/>
                  </a:lnTo>
                  <a:lnTo>
                    <a:pt x="705" y="328"/>
                  </a:lnTo>
                  <a:lnTo>
                    <a:pt x="703" y="328"/>
                  </a:lnTo>
                  <a:lnTo>
                    <a:pt x="702" y="328"/>
                  </a:lnTo>
                  <a:lnTo>
                    <a:pt x="700" y="328"/>
                  </a:lnTo>
                  <a:lnTo>
                    <a:pt x="699" y="328"/>
                  </a:lnTo>
                  <a:lnTo>
                    <a:pt x="699" y="326"/>
                  </a:lnTo>
                  <a:lnTo>
                    <a:pt x="699" y="325"/>
                  </a:lnTo>
                  <a:lnTo>
                    <a:pt x="699" y="323"/>
                  </a:lnTo>
                  <a:lnTo>
                    <a:pt x="700" y="323"/>
                  </a:lnTo>
                  <a:lnTo>
                    <a:pt x="700" y="322"/>
                  </a:lnTo>
                  <a:lnTo>
                    <a:pt x="699" y="321"/>
                  </a:lnTo>
                  <a:lnTo>
                    <a:pt x="697" y="319"/>
                  </a:lnTo>
                  <a:lnTo>
                    <a:pt x="699" y="322"/>
                  </a:lnTo>
                  <a:lnTo>
                    <a:pt x="700" y="322"/>
                  </a:lnTo>
                  <a:lnTo>
                    <a:pt x="699" y="323"/>
                  </a:lnTo>
                  <a:lnTo>
                    <a:pt x="697" y="323"/>
                  </a:lnTo>
                  <a:lnTo>
                    <a:pt x="697" y="325"/>
                  </a:lnTo>
                  <a:lnTo>
                    <a:pt x="697" y="326"/>
                  </a:lnTo>
                  <a:lnTo>
                    <a:pt x="696" y="328"/>
                  </a:lnTo>
                  <a:lnTo>
                    <a:pt x="693" y="328"/>
                  </a:lnTo>
                  <a:lnTo>
                    <a:pt x="693" y="326"/>
                  </a:lnTo>
                  <a:lnTo>
                    <a:pt x="693" y="325"/>
                  </a:lnTo>
                  <a:lnTo>
                    <a:pt x="692" y="325"/>
                  </a:lnTo>
                  <a:lnTo>
                    <a:pt x="692" y="323"/>
                  </a:lnTo>
                  <a:lnTo>
                    <a:pt x="690" y="322"/>
                  </a:lnTo>
                  <a:lnTo>
                    <a:pt x="690" y="323"/>
                  </a:lnTo>
                  <a:lnTo>
                    <a:pt x="690" y="325"/>
                  </a:lnTo>
                  <a:lnTo>
                    <a:pt x="692" y="326"/>
                  </a:lnTo>
                  <a:lnTo>
                    <a:pt x="690" y="326"/>
                  </a:lnTo>
                  <a:lnTo>
                    <a:pt x="690" y="328"/>
                  </a:lnTo>
                  <a:lnTo>
                    <a:pt x="690" y="329"/>
                  </a:lnTo>
                  <a:lnTo>
                    <a:pt x="689" y="329"/>
                  </a:lnTo>
                  <a:lnTo>
                    <a:pt x="689" y="328"/>
                  </a:lnTo>
                  <a:lnTo>
                    <a:pt x="689" y="326"/>
                  </a:lnTo>
                  <a:lnTo>
                    <a:pt x="687" y="326"/>
                  </a:lnTo>
                  <a:lnTo>
                    <a:pt x="687" y="328"/>
                  </a:lnTo>
                  <a:lnTo>
                    <a:pt x="683" y="326"/>
                  </a:lnTo>
                  <a:lnTo>
                    <a:pt x="684" y="326"/>
                  </a:lnTo>
                  <a:lnTo>
                    <a:pt x="684" y="325"/>
                  </a:lnTo>
                  <a:lnTo>
                    <a:pt x="683" y="325"/>
                  </a:lnTo>
                  <a:lnTo>
                    <a:pt x="684" y="323"/>
                  </a:lnTo>
                  <a:lnTo>
                    <a:pt x="684" y="322"/>
                  </a:lnTo>
                  <a:lnTo>
                    <a:pt x="683" y="322"/>
                  </a:lnTo>
                  <a:lnTo>
                    <a:pt x="683" y="323"/>
                  </a:lnTo>
                  <a:lnTo>
                    <a:pt x="683" y="325"/>
                  </a:lnTo>
                  <a:lnTo>
                    <a:pt x="681" y="325"/>
                  </a:lnTo>
                  <a:lnTo>
                    <a:pt x="681" y="323"/>
                  </a:lnTo>
                  <a:lnTo>
                    <a:pt x="681" y="322"/>
                  </a:lnTo>
                  <a:lnTo>
                    <a:pt x="680" y="322"/>
                  </a:lnTo>
                  <a:lnTo>
                    <a:pt x="680" y="323"/>
                  </a:lnTo>
                  <a:lnTo>
                    <a:pt x="680" y="325"/>
                  </a:lnTo>
                  <a:lnTo>
                    <a:pt x="680" y="326"/>
                  </a:lnTo>
                  <a:lnTo>
                    <a:pt x="678" y="326"/>
                  </a:lnTo>
                  <a:lnTo>
                    <a:pt x="677" y="326"/>
                  </a:lnTo>
                  <a:lnTo>
                    <a:pt x="677" y="325"/>
                  </a:lnTo>
                  <a:lnTo>
                    <a:pt x="675" y="323"/>
                  </a:lnTo>
                  <a:lnTo>
                    <a:pt x="675" y="322"/>
                  </a:lnTo>
                  <a:lnTo>
                    <a:pt x="674" y="322"/>
                  </a:lnTo>
                  <a:lnTo>
                    <a:pt x="674" y="321"/>
                  </a:lnTo>
                  <a:lnTo>
                    <a:pt x="674" y="319"/>
                  </a:lnTo>
                  <a:lnTo>
                    <a:pt x="675" y="318"/>
                  </a:lnTo>
                  <a:lnTo>
                    <a:pt x="675" y="316"/>
                  </a:lnTo>
                  <a:lnTo>
                    <a:pt x="675" y="315"/>
                  </a:lnTo>
                  <a:lnTo>
                    <a:pt x="675" y="313"/>
                  </a:lnTo>
                  <a:lnTo>
                    <a:pt x="675" y="312"/>
                  </a:lnTo>
                  <a:lnTo>
                    <a:pt x="675" y="310"/>
                  </a:lnTo>
                  <a:lnTo>
                    <a:pt x="678" y="309"/>
                  </a:lnTo>
                  <a:lnTo>
                    <a:pt x="678" y="307"/>
                  </a:lnTo>
                  <a:lnTo>
                    <a:pt x="681" y="306"/>
                  </a:lnTo>
                  <a:lnTo>
                    <a:pt x="681" y="304"/>
                  </a:lnTo>
                  <a:lnTo>
                    <a:pt x="683" y="304"/>
                  </a:lnTo>
                  <a:lnTo>
                    <a:pt x="684" y="303"/>
                  </a:lnTo>
                  <a:lnTo>
                    <a:pt x="684" y="301"/>
                  </a:lnTo>
                  <a:lnTo>
                    <a:pt x="686" y="301"/>
                  </a:lnTo>
                  <a:lnTo>
                    <a:pt x="686" y="303"/>
                  </a:lnTo>
                  <a:lnTo>
                    <a:pt x="687" y="301"/>
                  </a:lnTo>
                  <a:lnTo>
                    <a:pt x="689" y="303"/>
                  </a:lnTo>
                  <a:lnTo>
                    <a:pt x="689" y="301"/>
                  </a:lnTo>
                  <a:lnTo>
                    <a:pt x="690" y="303"/>
                  </a:lnTo>
                  <a:lnTo>
                    <a:pt x="692" y="303"/>
                  </a:lnTo>
                  <a:lnTo>
                    <a:pt x="690" y="301"/>
                  </a:lnTo>
                  <a:lnTo>
                    <a:pt x="692" y="301"/>
                  </a:lnTo>
                  <a:lnTo>
                    <a:pt x="692" y="300"/>
                  </a:lnTo>
                  <a:lnTo>
                    <a:pt x="693" y="300"/>
                  </a:lnTo>
                  <a:lnTo>
                    <a:pt x="693" y="298"/>
                  </a:lnTo>
                  <a:lnTo>
                    <a:pt x="695" y="298"/>
                  </a:lnTo>
                  <a:lnTo>
                    <a:pt x="693" y="298"/>
                  </a:lnTo>
                  <a:lnTo>
                    <a:pt x="693" y="297"/>
                  </a:lnTo>
                  <a:lnTo>
                    <a:pt x="693" y="295"/>
                  </a:lnTo>
                  <a:lnTo>
                    <a:pt x="692" y="297"/>
                  </a:lnTo>
                  <a:lnTo>
                    <a:pt x="689" y="295"/>
                  </a:lnTo>
                  <a:lnTo>
                    <a:pt x="689" y="294"/>
                  </a:lnTo>
                  <a:lnTo>
                    <a:pt x="689" y="292"/>
                  </a:lnTo>
                  <a:lnTo>
                    <a:pt x="689" y="291"/>
                  </a:lnTo>
                  <a:lnTo>
                    <a:pt x="689" y="290"/>
                  </a:lnTo>
                  <a:lnTo>
                    <a:pt x="689" y="288"/>
                  </a:lnTo>
                  <a:lnTo>
                    <a:pt x="687" y="288"/>
                  </a:lnTo>
                  <a:lnTo>
                    <a:pt x="687" y="287"/>
                  </a:lnTo>
                  <a:lnTo>
                    <a:pt x="686" y="285"/>
                  </a:lnTo>
                  <a:lnTo>
                    <a:pt x="684" y="285"/>
                  </a:lnTo>
                  <a:lnTo>
                    <a:pt x="684" y="284"/>
                  </a:lnTo>
                  <a:lnTo>
                    <a:pt x="686" y="284"/>
                  </a:lnTo>
                  <a:lnTo>
                    <a:pt x="686" y="282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90" y="278"/>
                  </a:lnTo>
                  <a:lnTo>
                    <a:pt x="693" y="276"/>
                  </a:lnTo>
                  <a:lnTo>
                    <a:pt x="696" y="276"/>
                  </a:lnTo>
                  <a:lnTo>
                    <a:pt x="697" y="278"/>
                  </a:lnTo>
                  <a:lnTo>
                    <a:pt x="699" y="278"/>
                  </a:lnTo>
                  <a:lnTo>
                    <a:pt x="700" y="279"/>
                  </a:lnTo>
                  <a:lnTo>
                    <a:pt x="702" y="282"/>
                  </a:lnTo>
                  <a:lnTo>
                    <a:pt x="702" y="284"/>
                  </a:lnTo>
                  <a:lnTo>
                    <a:pt x="703" y="285"/>
                  </a:lnTo>
                  <a:lnTo>
                    <a:pt x="703" y="287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3" y="291"/>
                  </a:lnTo>
                  <a:lnTo>
                    <a:pt x="705" y="291"/>
                  </a:lnTo>
                  <a:lnTo>
                    <a:pt x="703" y="292"/>
                  </a:lnTo>
                  <a:lnTo>
                    <a:pt x="705" y="292"/>
                  </a:lnTo>
                  <a:lnTo>
                    <a:pt x="706" y="291"/>
                  </a:lnTo>
                  <a:lnTo>
                    <a:pt x="706" y="292"/>
                  </a:lnTo>
                  <a:lnTo>
                    <a:pt x="706" y="294"/>
                  </a:lnTo>
                  <a:lnTo>
                    <a:pt x="708" y="294"/>
                  </a:lnTo>
                  <a:lnTo>
                    <a:pt x="709" y="295"/>
                  </a:lnTo>
                  <a:lnTo>
                    <a:pt x="711" y="297"/>
                  </a:lnTo>
                  <a:lnTo>
                    <a:pt x="712" y="297"/>
                  </a:lnTo>
                  <a:lnTo>
                    <a:pt x="712" y="295"/>
                  </a:lnTo>
                  <a:lnTo>
                    <a:pt x="711" y="295"/>
                  </a:lnTo>
                  <a:lnTo>
                    <a:pt x="711" y="294"/>
                  </a:lnTo>
                  <a:lnTo>
                    <a:pt x="712" y="294"/>
                  </a:lnTo>
                  <a:lnTo>
                    <a:pt x="714" y="294"/>
                  </a:lnTo>
                  <a:lnTo>
                    <a:pt x="715" y="294"/>
                  </a:lnTo>
                  <a:lnTo>
                    <a:pt x="718" y="295"/>
                  </a:lnTo>
                  <a:lnTo>
                    <a:pt x="720" y="295"/>
                  </a:lnTo>
                  <a:lnTo>
                    <a:pt x="720" y="294"/>
                  </a:lnTo>
                  <a:lnTo>
                    <a:pt x="718" y="292"/>
                  </a:lnTo>
                  <a:lnTo>
                    <a:pt x="717" y="292"/>
                  </a:lnTo>
                  <a:lnTo>
                    <a:pt x="718" y="291"/>
                  </a:lnTo>
                  <a:lnTo>
                    <a:pt x="720" y="291"/>
                  </a:lnTo>
                  <a:lnTo>
                    <a:pt x="721" y="290"/>
                  </a:lnTo>
                  <a:lnTo>
                    <a:pt x="721" y="288"/>
                  </a:lnTo>
                  <a:lnTo>
                    <a:pt x="723" y="288"/>
                  </a:lnTo>
                  <a:lnTo>
                    <a:pt x="724" y="284"/>
                  </a:lnTo>
                  <a:lnTo>
                    <a:pt x="724" y="282"/>
                  </a:lnTo>
                  <a:lnTo>
                    <a:pt x="726" y="282"/>
                  </a:lnTo>
                  <a:lnTo>
                    <a:pt x="726" y="279"/>
                  </a:lnTo>
                  <a:lnTo>
                    <a:pt x="727" y="278"/>
                  </a:lnTo>
                  <a:lnTo>
                    <a:pt x="727" y="276"/>
                  </a:lnTo>
                  <a:lnTo>
                    <a:pt x="727" y="275"/>
                  </a:lnTo>
                  <a:lnTo>
                    <a:pt x="727" y="273"/>
                  </a:lnTo>
                  <a:lnTo>
                    <a:pt x="727" y="272"/>
                  </a:lnTo>
                  <a:lnTo>
                    <a:pt x="727" y="270"/>
                  </a:lnTo>
                  <a:lnTo>
                    <a:pt x="728" y="270"/>
                  </a:lnTo>
                  <a:lnTo>
                    <a:pt x="728" y="269"/>
                  </a:lnTo>
                  <a:lnTo>
                    <a:pt x="727" y="269"/>
                  </a:lnTo>
                  <a:lnTo>
                    <a:pt x="727" y="270"/>
                  </a:lnTo>
                  <a:lnTo>
                    <a:pt x="726" y="272"/>
                  </a:lnTo>
                  <a:lnTo>
                    <a:pt x="726" y="273"/>
                  </a:lnTo>
                  <a:lnTo>
                    <a:pt x="726" y="275"/>
                  </a:lnTo>
                  <a:lnTo>
                    <a:pt x="724" y="276"/>
                  </a:lnTo>
                  <a:lnTo>
                    <a:pt x="724" y="278"/>
                  </a:lnTo>
                  <a:lnTo>
                    <a:pt x="724" y="279"/>
                  </a:lnTo>
                  <a:lnTo>
                    <a:pt x="723" y="279"/>
                  </a:lnTo>
                  <a:lnTo>
                    <a:pt x="723" y="281"/>
                  </a:lnTo>
                  <a:lnTo>
                    <a:pt x="723" y="282"/>
                  </a:lnTo>
                  <a:lnTo>
                    <a:pt x="723" y="284"/>
                  </a:lnTo>
                  <a:lnTo>
                    <a:pt x="721" y="284"/>
                  </a:lnTo>
                  <a:lnTo>
                    <a:pt x="721" y="287"/>
                  </a:lnTo>
                  <a:lnTo>
                    <a:pt x="718" y="290"/>
                  </a:lnTo>
                  <a:lnTo>
                    <a:pt x="717" y="291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4" y="290"/>
                  </a:lnTo>
                  <a:lnTo>
                    <a:pt x="711" y="290"/>
                  </a:lnTo>
                  <a:lnTo>
                    <a:pt x="709" y="290"/>
                  </a:lnTo>
                  <a:lnTo>
                    <a:pt x="709" y="288"/>
                  </a:lnTo>
                  <a:lnTo>
                    <a:pt x="709" y="287"/>
                  </a:lnTo>
                  <a:lnTo>
                    <a:pt x="711" y="287"/>
                  </a:lnTo>
                  <a:lnTo>
                    <a:pt x="711" y="285"/>
                  </a:lnTo>
                  <a:lnTo>
                    <a:pt x="712" y="285"/>
                  </a:lnTo>
                  <a:lnTo>
                    <a:pt x="712" y="284"/>
                  </a:lnTo>
                  <a:lnTo>
                    <a:pt x="711" y="284"/>
                  </a:lnTo>
                  <a:lnTo>
                    <a:pt x="711" y="285"/>
                  </a:lnTo>
                  <a:lnTo>
                    <a:pt x="709" y="287"/>
                  </a:lnTo>
                  <a:lnTo>
                    <a:pt x="708" y="287"/>
                  </a:lnTo>
                  <a:lnTo>
                    <a:pt x="706" y="285"/>
                  </a:lnTo>
                  <a:lnTo>
                    <a:pt x="706" y="284"/>
                  </a:lnTo>
                  <a:lnTo>
                    <a:pt x="706" y="282"/>
                  </a:lnTo>
                  <a:lnTo>
                    <a:pt x="706" y="281"/>
                  </a:lnTo>
                  <a:lnTo>
                    <a:pt x="706" y="279"/>
                  </a:lnTo>
                  <a:lnTo>
                    <a:pt x="706" y="279"/>
                  </a:lnTo>
                  <a:lnTo>
                    <a:pt x="706" y="278"/>
                  </a:lnTo>
                  <a:lnTo>
                    <a:pt x="706" y="276"/>
                  </a:lnTo>
                  <a:lnTo>
                    <a:pt x="708" y="276"/>
                  </a:lnTo>
                  <a:lnTo>
                    <a:pt x="709" y="276"/>
                  </a:lnTo>
                  <a:lnTo>
                    <a:pt x="709" y="278"/>
                  </a:lnTo>
                  <a:lnTo>
                    <a:pt x="708" y="278"/>
                  </a:lnTo>
                  <a:lnTo>
                    <a:pt x="708" y="279"/>
                  </a:lnTo>
                  <a:lnTo>
                    <a:pt x="709" y="279"/>
                  </a:lnTo>
                  <a:lnTo>
                    <a:pt x="709" y="278"/>
                  </a:lnTo>
                  <a:lnTo>
                    <a:pt x="711" y="276"/>
                  </a:lnTo>
                  <a:lnTo>
                    <a:pt x="714" y="276"/>
                  </a:lnTo>
                  <a:lnTo>
                    <a:pt x="712" y="275"/>
                  </a:lnTo>
                  <a:lnTo>
                    <a:pt x="709" y="275"/>
                  </a:lnTo>
                  <a:lnTo>
                    <a:pt x="706" y="275"/>
                  </a:lnTo>
                  <a:lnTo>
                    <a:pt x="706" y="276"/>
                  </a:lnTo>
                  <a:lnTo>
                    <a:pt x="706" y="276"/>
                  </a:lnTo>
                  <a:lnTo>
                    <a:pt x="706" y="275"/>
                  </a:lnTo>
                  <a:lnTo>
                    <a:pt x="705" y="275"/>
                  </a:lnTo>
                  <a:lnTo>
                    <a:pt x="705" y="273"/>
                  </a:lnTo>
                  <a:lnTo>
                    <a:pt x="706" y="272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8" y="269"/>
                  </a:lnTo>
                  <a:lnTo>
                    <a:pt x="708" y="267"/>
                  </a:lnTo>
                  <a:lnTo>
                    <a:pt x="708" y="266"/>
                  </a:lnTo>
                  <a:lnTo>
                    <a:pt x="709" y="266"/>
                  </a:lnTo>
                  <a:lnTo>
                    <a:pt x="711" y="264"/>
                  </a:lnTo>
                  <a:lnTo>
                    <a:pt x="709" y="264"/>
                  </a:lnTo>
                  <a:lnTo>
                    <a:pt x="709" y="263"/>
                  </a:lnTo>
                  <a:lnTo>
                    <a:pt x="709" y="263"/>
                  </a:lnTo>
                  <a:lnTo>
                    <a:pt x="709" y="261"/>
                  </a:lnTo>
                  <a:lnTo>
                    <a:pt x="712" y="260"/>
                  </a:lnTo>
                  <a:lnTo>
                    <a:pt x="711" y="260"/>
                  </a:lnTo>
                  <a:lnTo>
                    <a:pt x="709" y="260"/>
                  </a:lnTo>
                  <a:lnTo>
                    <a:pt x="708" y="261"/>
                  </a:lnTo>
                  <a:lnTo>
                    <a:pt x="708" y="263"/>
                  </a:lnTo>
                  <a:lnTo>
                    <a:pt x="706" y="263"/>
                  </a:lnTo>
                  <a:lnTo>
                    <a:pt x="706" y="264"/>
                  </a:lnTo>
                  <a:lnTo>
                    <a:pt x="706" y="266"/>
                  </a:lnTo>
                  <a:lnTo>
                    <a:pt x="706" y="267"/>
                  </a:lnTo>
                  <a:lnTo>
                    <a:pt x="703" y="269"/>
                  </a:lnTo>
                  <a:lnTo>
                    <a:pt x="700" y="270"/>
                  </a:lnTo>
                  <a:lnTo>
                    <a:pt x="700" y="269"/>
                  </a:lnTo>
                  <a:lnTo>
                    <a:pt x="700" y="267"/>
                  </a:lnTo>
                  <a:lnTo>
                    <a:pt x="700" y="266"/>
                  </a:lnTo>
                  <a:lnTo>
                    <a:pt x="702" y="266"/>
                  </a:lnTo>
                  <a:lnTo>
                    <a:pt x="702" y="264"/>
                  </a:lnTo>
                  <a:lnTo>
                    <a:pt x="702" y="263"/>
                  </a:lnTo>
                  <a:lnTo>
                    <a:pt x="703" y="263"/>
                  </a:lnTo>
                  <a:lnTo>
                    <a:pt x="703" y="261"/>
                  </a:lnTo>
                  <a:lnTo>
                    <a:pt x="703" y="260"/>
                  </a:lnTo>
                  <a:lnTo>
                    <a:pt x="702" y="261"/>
                  </a:lnTo>
                  <a:lnTo>
                    <a:pt x="702" y="263"/>
                  </a:lnTo>
                  <a:lnTo>
                    <a:pt x="702" y="263"/>
                  </a:lnTo>
                  <a:lnTo>
                    <a:pt x="700" y="263"/>
                  </a:lnTo>
                  <a:lnTo>
                    <a:pt x="700" y="264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7"/>
                  </a:lnTo>
                  <a:lnTo>
                    <a:pt x="693" y="267"/>
                  </a:lnTo>
                  <a:lnTo>
                    <a:pt x="690" y="267"/>
                  </a:lnTo>
                  <a:lnTo>
                    <a:pt x="690" y="266"/>
                  </a:lnTo>
                  <a:lnTo>
                    <a:pt x="692" y="264"/>
                  </a:lnTo>
                  <a:lnTo>
                    <a:pt x="693" y="264"/>
                  </a:lnTo>
                  <a:lnTo>
                    <a:pt x="692" y="263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90" y="263"/>
                  </a:lnTo>
                  <a:lnTo>
                    <a:pt x="690" y="263"/>
                  </a:lnTo>
                  <a:lnTo>
                    <a:pt x="690" y="261"/>
                  </a:lnTo>
                  <a:lnTo>
                    <a:pt x="690" y="260"/>
                  </a:lnTo>
                  <a:lnTo>
                    <a:pt x="690" y="258"/>
                  </a:lnTo>
                  <a:lnTo>
                    <a:pt x="690" y="257"/>
                  </a:lnTo>
                  <a:lnTo>
                    <a:pt x="693" y="253"/>
                  </a:lnTo>
                  <a:lnTo>
                    <a:pt x="696" y="253"/>
                  </a:lnTo>
                  <a:lnTo>
                    <a:pt x="696" y="251"/>
                  </a:lnTo>
                  <a:lnTo>
                    <a:pt x="695" y="251"/>
                  </a:lnTo>
                  <a:lnTo>
                    <a:pt x="693" y="251"/>
                  </a:lnTo>
                  <a:lnTo>
                    <a:pt x="695" y="248"/>
                  </a:lnTo>
                  <a:lnTo>
                    <a:pt x="695" y="247"/>
                  </a:lnTo>
                  <a:lnTo>
                    <a:pt x="697" y="242"/>
                  </a:lnTo>
                  <a:lnTo>
                    <a:pt x="702" y="241"/>
                  </a:lnTo>
                  <a:lnTo>
                    <a:pt x="703" y="241"/>
                  </a:lnTo>
                  <a:lnTo>
                    <a:pt x="706" y="239"/>
                  </a:lnTo>
                  <a:lnTo>
                    <a:pt x="706" y="238"/>
                  </a:lnTo>
                  <a:lnTo>
                    <a:pt x="708" y="238"/>
                  </a:lnTo>
                  <a:lnTo>
                    <a:pt x="711" y="239"/>
                  </a:lnTo>
                  <a:lnTo>
                    <a:pt x="714" y="241"/>
                  </a:lnTo>
                  <a:lnTo>
                    <a:pt x="718" y="241"/>
                  </a:lnTo>
                  <a:lnTo>
                    <a:pt x="720" y="244"/>
                  </a:lnTo>
                  <a:lnTo>
                    <a:pt x="721" y="244"/>
                  </a:lnTo>
                  <a:lnTo>
                    <a:pt x="723" y="245"/>
                  </a:lnTo>
                  <a:lnTo>
                    <a:pt x="726" y="247"/>
                  </a:lnTo>
                  <a:lnTo>
                    <a:pt x="726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1"/>
                  </a:lnTo>
                  <a:lnTo>
                    <a:pt x="728" y="251"/>
                  </a:lnTo>
                  <a:lnTo>
                    <a:pt x="730" y="251"/>
                  </a:lnTo>
                  <a:lnTo>
                    <a:pt x="727" y="248"/>
                  </a:lnTo>
                  <a:lnTo>
                    <a:pt x="727" y="247"/>
                  </a:lnTo>
                  <a:lnTo>
                    <a:pt x="728" y="247"/>
                  </a:lnTo>
                  <a:lnTo>
                    <a:pt x="728" y="245"/>
                  </a:lnTo>
                  <a:lnTo>
                    <a:pt x="730" y="245"/>
                  </a:lnTo>
                  <a:lnTo>
                    <a:pt x="728" y="244"/>
                  </a:lnTo>
                  <a:lnTo>
                    <a:pt x="726" y="245"/>
                  </a:lnTo>
                  <a:lnTo>
                    <a:pt x="724" y="244"/>
                  </a:lnTo>
                  <a:lnTo>
                    <a:pt x="723" y="242"/>
                  </a:lnTo>
                  <a:lnTo>
                    <a:pt x="723" y="241"/>
                  </a:lnTo>
                  <a:lnTo>
                    <a:pt x="724" y="241"/>
                  </a:lnTo>
                  <a:lnTo>
                    <a:pt x="727" y="241"/>
                  </a:lnTo>
                  <a:lnTo>
                    <a:pt x="728" y="242"/>
                  </a:lnTo>
                  <a:lnTo>
                    <a:pt x="728" y="241"/>
                  </a:lnTo>
                  <a:lnTo>
                    <a:pt x="731" y="239"/>
                  </a:lnTo>
                  <a:lnTo>
                    <a:pt x="733" y="241"/>
                  </a:lnTo>
                  <a:lnTo>
                    <a:pt x="734" y="241"/>
                  </a:lnTo>
                  <a:lnTo>
                    <a:pt x="734" y="239"/>
                  </a:lnTo>
                  <a:lnTo>
                    <a:pt x="733" y="238"/>
                  </a:lnTo>
                  <a:lnTo>
                    <a:pt x="734" y="236"/>
                  </a:lnTo>
                  <a:lnTo>
                    <a:pt x="734" y="235"/>
                  </a:lnTo>
                  <a:lnTo>
                    <a:pt x="736" y="232"/>
                  </a:lnTo>
                  <a:lnTo>
                    <a:pt x="734" y="232"/>
                  </a:lnTo>
                  <a:lnTo>
                    <a:pt x="733" y="233"/>
                  </a:lnTo>
                  <a:lnTo>
                    <a:pt x="731" y="235"/>
                  </a:lnTo>
                  <a:lnTo>
                    <a:pt x="731" y="236"/>
                  </a:lnTo>
                  <a:lnTo>
                    <a:pt x="731" y="238"/>
                  </a:lnTo>
                  <a:lnTo>
                    <a:pt x="730" y="238"/>
                  </a:lnTo>
                  <a:lnTo>
                    <a:pt x="727" y="239"/>
                  </a:lnTo>
                  <a:lnTo>
                    <a:pt x="724" y="236"/>
                  </a:lnTo>
                  <a:lnTo>
                    <a:pt x="721" y="238"/>
                  </a:lnTo>
                  <a:lnTo>
                    <a:pt x="718" y="238"/>
                  </a:lnTo>
                  <a:lnTo>
                    <a:pt x="717" y="236"/>
                  </a:lnTo>
                  <a:lnTo>
                    <a:pt x="714" y="236"/>
                  </a:lnTo>
                  <a:lnTo>
                    <a:pt x="712" y="233"/>
                  </a:lnTo>
                  <a:lnTo>
                    <a:pt x="711" y="233"/>
                  </a:lnTo>
                  <a:lnTo>
                    <a:pt x="711" y="232"/>
                  </a:lnTo>
                  <a:lnTo>
                    <a:pt x="711" y="230"/>
                  </a:lnTo>
                  <a:lnTo>
                    <a:pt x="712" y="229"/>
                  </a:lnTo>
                  <a:lnTo>
                    <a:pt x="714" y="229"/>
                  </a:lnTo>
                  <a:lnTo>
                    <a:pt x="715" y="229"/>
                  </a:lnTo>
                  <a:lnTo>
                    <a:pt x="715" y="230"/>
                  </a:lnTo>
                  <a:lnTo>
                    <a:pt x="715" y="232"/>
                  </a:lnTo>
                  <a:lnTo>
                    <a:pt x="717" y="232"/>
                  </a:lnTo>
                  <a:lnTo>
                    <a:pt x="718" y="233"/>
                  </a:lnTo>
                  <a:lnTo>
                    <a:pt x="720" y="233"/>
                  </a:lnTo>
                  <a:lnTo>
                    <a:pt x="721" y="233"/>
                  </a:lnTo>
                  <a:lnTo>
                    <a:pt x="721" y="232"/>
                  </a:lnTo>
                  <a:lnTo>
                    <a:pt x="720" y="233"/>
                  </a:lnTo>
                  <a:lnTo>
                    <a:pt x="718" y="232"/>
                  </a:lnTo>
                  <a:lnTo>
                    <a:pt x="718" y="230"/>
                  </a:lnTo>
                  <a:lnTo>
                    <a:pt x="717" y="229"/>
                  </a:lnTo>
                  <a:lnTo>
                    <a:pt x="715" y="227"/>
                  </a:lnTo>
                  <a:lnTo>
                    <a:pt x="717" y="227"/>
                  </a:lnTo>
                  <a:lnTo>
                    <a:pt x="717" y="227"/>
                  </a:lnTo>
                  <a:lnTo>
                    <a:pt x="715" y="227"/>
                  </a:lnTo>
                  <a:lnTo>
                    <a:pt x="715" y="227"/>
                  </a:lnTo>
                  <a:lnTo>
                    <a:pt x="714" y="227"/>
                  </a:lnTo>
                  <a:lnTo>
                    <a:pt x="714" y="226"/>
                  </a:lnTo>
                  <a:lnTo>
                    <a:pt x="714" y="225"/>
                  </a:lnTo>
                  <a:lnTo>
                    <a:pt x="712" y="225"/>
                  </a:lnTo>
                  <a:lnTo>
                    <a:pt x="712" y="223"/>
                  </a:lnTo>
                  <a:lnTo>
                    <a:pt x="712" y="222"/>
                  </a:lnTo>
                  <a:lnTo>
                    <a:pt x="712" y="220"/>
                  </a:lnTo>
                  <a:lnTo>
                    <a:pt x="712" y="219"/>
                  </a:lnTo>
                  <a:lnTo>
                    <a:pt x="712" y="217"/>
                  </a:lnTo>
                  <a:lnTo>
                    <a:pt x="711" y="217"/>
                  </a:lnTo>
                  <a:lnTo>
                    <a:pt x="709" y="216"/>
                  </a:lnTo>
                  <a:lnTo>
                    <a:pt x="709" y="214"/>
                  </a:lnTo>
                  <a:lnTo>
                    <a:pt x="708" y="214"/>
                  </a:lnTo>
                  <a:lnTo>
                    <a:pt x="708" y="213"/>
                  </a:lnTo>
                  <a:lnTo>
                    <a:pt x="708" y="211"/>
                  </a:lnTo>
                  <a:lnTo>
                    <a:pt x="708" y="210"/>
                  </a:lnTo>
                  <a:lnTo>
                    <a:pt x="706" y="208"/>
                  </a:lnTo>
                  <a:lnTo>
                    <a:pt x="705" y="207"/>
                  </a:lnTo>
                  <a:lnTo>
                    <a:pt x="703" y="207"/>
                  </a:lnTo>
                  <a:lnTo>
                    <a:pt x="700" y="205"/>
                  </a:lnTo>
                  <a:lnTo>
                    <a:pt x="699" y="204"/>
                  </a:lnTo>
                  <a:lnTo>
                    <a:pt x="697" y="204"/>
                  </a:lnTo>
                  <a:lnTo>
                    <a:pt x="697" y="202"/>
                  </a:lnTo>
                  <a:lnTo>
                    <a:pt x="699" y="202"/>
                  </a:lnTo>
                  <a:lnTo>
                    <a:pt x="699" y="201"/>
                  </a:lnTo>
                  <a:lnTo>
                    <a:pt x="699" y="199"/>
                  </a:lnTo>
                  <a:lnTo>
                    <a:pt x="699" y="198"/>
                  </a:lnTo>
                  <a:lnTo>
                    <a:pt x="699" y="196"/>
                  </a:lnTo>
                  <a:lnTo>
                    <a:pt x="699" y="195"/>
                  </a:lnTo>
                  <a:lnTo>
                    <a:pt x="702" y="195"/>
                  </a:lnTo>
                  <a:lnTo>
                    <a:pt x="703" y="196"/>
                  </a:lnTo>
                  <a:lnTo>
                    <a:pt x="706" y="196"/>
                  </a:lnTo>
                  <a:lnTo>
                    <a:pt x="706" y="198"/>
                  </a:lnTo>
                  <a:lnTo>
                    <a:pt x="706" y="198"/>
                  </a:lnTo>
                  <a:lnTo>
                    <a:pt x="706" y="196"/>
                  </a:lnTo>
                  <a:lnTo>
                    <a:pt x="706" y="196"/>
                  </a:lnTo>
                  <a:lnTo>
                    <a:pt x="706" y="195"/>
                  </a:lnTo>
                  <a:lnTo>
                    <a:pt x="703" y="195"/>
                  </a:lnTo>
                  <a:lnTo>
                    <a:pt x="702" y="193"/>
                  </a:lnTo>
                  <a:lnTo>
                    <a:pt x="699" y="193"/>
                  </a:lnTo>
                  <a:lnTo>
                    <a:pt x="697" y="192"/>
                  </a:lnTo>
                  <a:lnTo>
                    <a:pt x="697" y="192"/>
                  </a:lnTo>
                  <a:lnTo>
                    <a:pt x="697" y="191"/>
                  </a:lnTo>
                  <a:lnTo>
                    <a:pt x="697" y="189"/>
                  </a:lnTo>
                  <a:lnTo>
                    <a:pt x="697" y="188"/>
                  </a:lnTo>
                  <a:lnTo>
                    <a:pt x="697" y="186"/>
                  </a:lnTo>
                  <a:lnTo>
                    <a:pt x="697" y="185"/>
                  </a:lnTo>
                  <a:lnTo>
                    <a:pt x="697" y="183"/>
                  </a:lnTo>
                  <a:lnTo>
                    <a:pt x="697" y="182"/>
                  </a:lnTo>
                  <a:lnTo>
                    <a:pt x="697" y="180"/>
                  </a:lnTo>
                  <a:lnTo>
                    <a:pt x="699" y="180"/>
                  </a:lnTo>
                  <a:lnTo>
                    <a:pt x="700" y="180"/>
                  </a:lnTo>
                  <a:lnTo>
                    <a:pt x="703" y="180"/>
                  </a:lnTo>
                  <a:lnTo>
                    <a:pt x="705" y="180"/>
                  </a:lnTo>
                  <a:lnTo>
                    <a:pt x="706" y="183"/>
                  </a:lnTo>
                  <a:lnTo>
                    <a:pt x="709" y="183"/>
                  </a:lnTo>
                  <a:lnTo>
                    <a:pt x="711" y="182"/>
                  </a:lnTo>
                  <a:lnTo>
                    <a:pt x="714" y="183"/>
                  </a:lnTo>
                  <a:lnTo>
                    <a:pt x="715" y="183"/>
                  </a:lnTo>
                  <a:lnTo>
                    <a:pt x="718" y="183"/>
                  </a:lnTo>
                  <a:lnTo>
                    <a:pt x="721" y="188"/>
                  </a:lnTo>
                  <a:lnTo>
                    <a:pt x="723" y="192"/>
                  </a:lnTo>
                  <a:lnTo>
                    <a:pt x="727" y="193"/>
                  </a:lnTo>
                  <a:lnTo>
                    <a:pt x="728" y="196"/>
                  </a:lnTo>
                  <a:lnTo>
                    <a:pt x="730" y="199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5"/>
                  </a:lnTo>
                  <a:lnTo>
                    <a:pt x="733" y="207"/>
                  </a:lnTo>
                  <a:lnTo>
                    <a:pt x="734" y="207"/>
                  </a:lnTo>
                  <a:lnTo>
                    <a:pt x="734" y="208"/>
                  </a:lnTo>
                  <a:lnTo>
                    <a:pt x="734" y="210"/>
                  </a:lnTo>
                  <a:lnTo>
                    <a:pt x="733" y="210"/>
                  </a:lnTo>
                  <a:lnTo>
                    <a:pt x="734" y="211"/>
                  </a:lnTo>
                  <a:lnTo>
                    <a:pt x="736" y="210"/>
                  </a:lnTo>
                  <a:lnTo>
                    <a:pt x="739" y="211"/>
                  </a:lnTo>
                  <a:lnTo>
                    <a:pt x="742" y="213"/>
                  </a:lnTo>
                  <a:lnTo>
                    <a:pt x="742" y="211"/>
                  </a:lnTo>
                  <a:lnTo>
                    <a:pt x="742" y="211"/>
                  </a:lnTo>
                  <a:lnTo>
                    <a:pt x="743" y="210"/>
                  </a:lnTo>
                  <a:lnTo>
                    <a:pt x="745" y="208"/>
                  </a:lnTo>
                  <a:lnTo>
                    <a:pt x="746" y="208"/>
                  </a:lnTo>
                  <a:lnTo>
                    <a:pt x="748" y="207"/>
                  </a:lnTo>
                  <a:lnTo>
                    <a:pt x="745" y="207"/>
                  </a:lnTo>
                  <a:lnTo>
                    <a:pt x="743" y="207"/>
                  </a:lnTo>
                  <a:lnTo>
                    <a:pt x="742" y="208"/>
                  </a:lnTo>
                  <a:lnTo>
                    <a:pt x="740" y="208"/>
                  </a:lnTo>
                  <a:lnTo>
                    <a:pt x="737" y="205"/>
                  </a:lnTo>
                  <a:lnTo>
                    <a:pt x="736" y="205"/>
                  </a:lnTo>
                  <a:lnTo>
                    <a:pt x="736" y="204"/>
                  </a:lnTo>
                  <a:lnTo>
                    <a:pt x="734" y="204"/>
                  </a:lnTo>
                  <a:lnTo>
                    <a:pt x="734" y="202"/>
                  </a:lnTo>
                  <a:lnTo>
                    <a:pt x="734" y="201"/>
                  </a:lnTo>
                  <a:lnTo>
                    <a:pt x="734" y="199"/>
                  </a:lnTo>
                  <a:lnTo>
                    <a:pt x="734" y="198"/>
                  </a:lnTo>
                  <a:lnTo>
                    <a:pt x="734" y="196"/>
                  </a:lnTo>
                  <a:lnTo>
                    <a:pt x="736" y="196"/>
                  </a:lnTo>
                  <a:lnTo>
                    <a:pt x="736" y="195"/>
                  </a:lnTo>
                  <a:lnTo>
                    <a:pt x="734" y="195"/>
                  </a:lnTo>
                  <a:lnTo>
                    <a:pt x="731" y="193"/>
                  </a:lnTo>
                  <a:lnTo>
                    <a:pt x="730" y="192"/>
                  </a:lnTo>
                  <a:lnTo>
                    <a:pt x="727" y="189"/>
                  </a:lnTo>
                  <a:lnTo>
                    <a:pt x="724" y="183"/>
                  </a:lnTo>
                  <a:lnTo>
                    <a:pt x="724" y="182"/>
                  </a:lnTo>
                  <a:lnTo>
                    <a:pt x="723" y="180"/>
                  </a:lnTo>
                  <a:lnTo>
                    <a:pt x="726" y="179"/>
                  </a:lnTo>
                  <a:lnTo>
                    <a:pt x="727" y="177"/>
                  </a:lnTo>
                  <a:lnTo>
                    <a:pt x="730" y="177"/>
                  </a:lnTo>
                  <a:lnTo>
                    <a:pt x="731" y="176"/>
                  </a:lnTo>
                  <a:lnTo>
                    <a:pt x="734" y="176"/>
                  </a:lnTo>
                  <a:lnTo>
                    <a:pt x="737" y="176"/>
                  </a:lnTo>
                  <a:lnTo>
                    <a:pt x="742" y="174"/>
                  </a:lnTo>
                  <a:lnTo>
                    <a:pt x="743" y="173"/>
                  </a:lnTo>
                  <a:lnTo>
                    <a:pt x="743" y="171"/>
                  </a:lnTo>
                  <a:lnTo>
                    <a:pt x="745" y="171"/>
                  </a:lnTo>
                  <a:lnTo>
                    <a:pt x="748" y="170"/>
                  </a:lnTo>
                  <a:lnTo>
                    <a:pt x="749" y="170"/>
                  </a:lnTo>
                  <a:lnTo>
                    <a:pt x="751" y="170"/>
                  </a:lnTo>
                  <a:lnTo>
                    <a:pt x="754" y="170"/>
                  </a:lnTo>
                  <a:lnTo>
                    <a:pt x="754" y="168"/>
                  </a:lnTo>
                  <a:lnTo>
                    <a:pt x="755" y="170"/>
                  </a:lnTo>
                  <a:lnTo>
                    <a:pt x="755" y="168"/>
                  </a:lnTo>
                  <a:lnTo>
                    <a:pt x="758" y="168"/>
                  </a:lnTo>
                  <a:lnTo>
                    <a:pt x="761" y="168"/>
                  </a:lnTo>
                  <a:lnTo>
                    <a:pt x="761" y="167"/>
                  </a:lnTo>
                  <a:lnTo>
                    <a:pt x="758" y="167"/>
                  </a:lnTo>
                  <a:lnTo>
                    <a:pt x="755" y="167"/>
                  </a:lnTo>
                  <a:lnTo>
                    <a:pt x="751" y="167"/>
                  </a:lnTo>
                  <a:lnTo>
                    <a:pt x="749" y="167"/>
                  </a:lnTo>
                  <a:lnTo>
                    <a:pt x="746" y="167"/>
                  </a:lnTo>
                  <a:lnTo>
                    <a:pt x="746" y="165"/>
                  </a:lnTo>
                  <a:lnTo>
                    <a:pt x="749" y="164"/>
                  </a:lnTo>
                  <a:lnTo>
                    <a:pt x="751" y="162"/>
                  </a:lnTo>
                  <a:lnTo>
                    <a:pt x="754" y="162"/>
                  </a:lnTo>
                  <a:lnTo>
                    <a:pt x="755" y="160"/>
                  </a:lnTo>
                  <a:lnTo>
                    <a:pt x="757" y="160"/>
                  </a:lnTo>
                  <a:lnTo>
                    <a:pt x="757" y="158"/>
                  </a:lnTo>
                  <a:lnTo>
                    <a:pt x="758" y="158"/>
                  </a:lnTo>
                  <a:lnTo>
                    <a:pt x="760" y="158"/>
                  </a:lnTo>
                  <a:lnTo>
                    <a:pt x="764" y="157"/>
                  </a:lnTo>
                  <a:lnTo>
                    <a:pt x="765" y="157"/>
                  </a:lnTo>
                  <a:lnTo>
                    <a:pt x="768" y="157"/>
                  </a:lnTo>
                  <a:lnTo>
                    <a:pt x="770" y="157"/>
                  </a:lnTo>
                  <a:lnTo>
                    <a:pt x="773" y="157"/>
                  </a:lnTo>
                  <a:lnTo>
                    <a:pt x="773" y="155"/>
                  </a:lnTo>
                  <a:lnTo>
                    <a:pt x="773" y="154"/>
                  </a:lnTo>
                  <a:lnTo>
                    <a:pt x="771" y="154"/>
                  </a:lnTo>
                  <a:lnTo>
                    <a:pt x="768" y="155"/>
                  </a:lnTo>
                  <a:lnTo>
                    <a:pt x="765" y="154"/>
                  </a:lnTo>
                  <a:lnTo>
                    <a:pt x="764" y="154"/>
                  </a:lnTo>
                  <a:lnTo>
                    <a:pt x="761" y="154"/>
                  </a:lnTo>
                  <a:lnTo>
                    <a:pt x="761" y="155"/>
                  </a:lnTo>
                  <a:lnTo>
                    <a:pt x="758" y="155"/>
                  </a:lnTo>
                  <a:lnTo>
                    <a:pt x="755" y="157"/>
                  </a:lnTo>
                  <a:lnTo>
                    <a:pt x="754" y="157"/>
                  </a:lnTo>
                  <a:lnTo>
                    <a:pt x="754" y="155"/>
                  </a:lnTo>
                  <a:lnTo>
                    <a:pt x="754" y="154"/>
                  </a:lnTo>
                  <a:lnTo>
                    <a:pt x="755" y="154"/>
                  </a:lnTo>
                  <a:lnTo>
                    <a:pt x="755" y="151"/>
                  </a:lnTo>
                  <a:lnTo>
                    <a:pt x="754" y="151"/>
                  </a:lnTo>
                  <a:lnTo>
                    <a:pt x="754" y="149"/>
                  </a:lnTo>
                  <a:lnTo>
                    <a:pt x="755" y="149"/>
                  </a:lnTo>
                  <a:lnTo>
                    <a:pt x="758" y="145"/>
                  </a:lnTo>
                  <a:lnTo>
                    <a:pt x="758" y="143"/>
                  </a:lnTo>
                  <a:lnTo>
                    <a:pt x="758" y="142"/>
                  </a:lnTo>
                  <a:lnTo>
                    <a:pt x="758" y="140"/>
                  </a:lnTo>
                  <a:lnTo>
                    <a:pt x="760" y="140"/>
                  </a:lnTo>
                  <a:lnTo>
                    <a:pt x="760" y="139"/>
                  </a:lnTo>
                  <a:lnTo>
                    <a:pt x="761" y="139"/>
                  </a:lnTo>
                  <a:lnTo>
                    <a:pt x="761" y="137"/>
                  </a:lnTo>
                  <a:lnTo>
                    <a:pt x="762" y="134"/>
                  </a:lnTo>
                  <a:lnTo>
                    <a:pt x="764" y="134"/>
                  </a:lnTo>
                  <a:lnTo>
                    <a:pt x="764" y="133"/>
                  </a:lnTo>
                  <a:lnTo>
                    <a:pt x="767" y="131"/>
                  </a:lnTo>
                  <a:lnTo>
                    <a:pt x="767" y="130"/>
                  </a:lnTo>
                  <a:lnTo>
                    <a:pt x="768" y="130"/>
                  </a:lnTo>
                  <a:lnTo>
                    <a:pt x="770" y="128"/>
                  </a:lnTo>
                  <a:lnTo>
                    <a:pt x="771" y="127"/>
                  </a:lnTo>
                  <a:lnTo>
                    <a:pt x="771" y="126"/>
                  </a:lnTo>
                  <a:lnTo>
                    <a:pt x="770" y="126"/>
                  </a:lnTo>
                  <a:lnTo>
                    <a:pt x="767" y="128"/>
                  </a:lnTo>
                  <a:lnTo>
                    <a:pt x="762" y="131"/>
                  </a:lnTo>
                  <a:lnTo>
                    <a:pt x="762" y="133"/>
                  </a:lnTo>
                  <a:lnTo>
                    <a:pt x="760" y="134"/>
                  </a:lnTo>
                  <a:lnTo>
                    <a:pt x="758" y="137"/>
                  </a:lnTo>
                  <a:lnTo>
                    <a:pt x="757" y="139"/>
                  </a:lnTo>
                  <a:lnTo>
                    <a:pt x="757" y="140"/>
                  </a:lnTo>
                  <a:lnTo>
                    <a:pt x="755" y="140"/>
                  </a:lnTo>
                  <a:lnTo>
                    <a:pt x="755" y="142"/>
                  </a:lnTo>
                  <a:lnTo>
                    <a:pt x="755" y="143"/>
                  </a:lnTo>
                  <a:lnTo>
                    <a:pt x="754" y="143"/>
                  </a:lnTo>
                  <a:lnTo>
                    <a:pt x="752" y="142"/>
                  </a:lnTo>
                  <a:lnTo>
                    <a:pt x="749" y="139"/>
                  </a:lnTo>
                  <a:lnTo>
                    <a:pt x="749" y="140"/>
                  </a:lnTo>
                  <a:lnTo>
                    <a:pt x="752" y="145"/>
                  </a:lnTo>
                  <a:lnTo>
                    <a:pt x="754" y="145"/>
                  </a:lnTo>
                  <a:lnTo>
                    <a:pt x="752" y="146"/>
                  </a:lnTo>
                  <a:lnTo>
                    <a:pt x="751" y="148"/>
                  </a:lnTo>
                  <a:lnTo>
                    <a:pt x="751" y="149"/>
                  </a:lnTo>
                  <a:lnTo>
                    <a:pt x="752" y="149"/>
                  </a:lnTo>
                  <a:lnTo>
                    <a:pt x="752" y="151"/>
                  </a:lnTo>
                  <a:lnTo>
                    <a:pt x="751" y="152"/>
                  </a:lnTo>
                  <a:lnTo>
                    <a:pt x="751" y="154"/>
                  </a:lnTo>
                  <a:lnTo>
                    <a:pt x="751" y="155"/>
                  </a:lnTo>
                  <a:lnTo>
                    <a:pt x="749" y="157"/>
                  </a:lnTo>
                  <a:lnTo>
                    <a:pt x="749" y="157"/>
                  </a:lnTo>
                  <a:lnTo>
                    <a:pt x="746" y="158"/>
                  </a:lnTo>
                  <a:lnTo>
                    <a:pt x="745" y="160"/>
                  </a:lnTo>
                  <a:lnTo>
                    <a:pt x="743" y="161"/>
                  </a:lnTo>
                  <a:lnTo>
                    <a:pt x="742" y="162"/>
                  </a:lnTo>
                  <a:lnTo>
                    <a:pt x="740" y="164"/>
                  </a:lnTo>
                  <a:lnTo>
                    <a:pt x="737" y="165"/>
                  </a:lnTo>
                  <a:lnTo>
                    <a:pt x="734" y="167"/>
                  </a:lnTo>
                  <a:lnTo>
                    <a:pt x="733" y="167"/>
                  </a:lnTo>
                  <a:lnTo>
                    <a:pt x="731" y="168"/>
                  </a:lnTo>
                  <a:lnTo>
                    <a:pt x="728" y="168"/>
                  </a:lnTo>
                  <a:lnTo>
                    <a:pt x="728" y="170"/>
                  </a:lnTo>
                  <a:lnTo>
                    <a:pt x="726" y="170"/>
                  </a:lnTo>
                  <a:lnTo>
                    <a:pt x="724" y="170"/>
                  </a:lnTo>
                  <a:lnTo>
                    <a:pt x="723" y="170"/>
                  </a:lnTo>
                  <a:lnTo>
                    <a:pt x="723" y="168"/>
                  </a:lnTo>
                  <a:lnTo>
                    <a:pt x="723" y="167"/>
                  </a:lnTo>
                  <a:lnTo>
                    <a:pt x="723" y="165"/>
                  </a:lnTo>
                  <a:lnTo>
                    <a:pt x="724" y="165"/>
                  </a:lnTo>
                  <a:lnTo>
                    <a:pt x="724" y="164"/>
                  </a:lnTo>
                  <a:lnTo>
                    <a:pt x="726" y="162"/>
                  </a:lnTo>
                  <a:lnTo>
                    <a:pt x="728" y="162"/>
                  </a:lnTo>
                  <a:lnTo>
                    <a:pt x="730" y="161"/>
                  </a:lnTo>
                  <a:lnTo>
                    <a:pt x="731" y="160"/>
                  </a:lnTo>
                  <a:lnTo>
                    <a:pt x="733" y="157"/>
                  </a:lnTo>
                  <a:lnTo>
                    <a:pt x="731" y="157"/>
                  </a:lnTo>
                  <a:lnTo>
                    <a:pt x="731" y="157"/>
                  </a:lnTo>
                  <a:lnTo>
                    <a:pt x="730" y="157"/>
                  </a:lnTo>
                  <a:lnTo>
                    <a:pt x="728" y="158"/>
                  </a:lnTo>
                  <a:lnTo>
                    <a:pt x="728" y="160"/>
                  </a:lnTo>
                  <a:lnTo>
                    <a:pt x="727" y="160"/>
                  </a:lnTo>
                  <a:lnTo>
                    <a:pt x="727" y="161"/>
                  </a:lnTo>
                  <a:lnTo>
                    <a:pt x="724" y="161"/>
                  </a:lnTo>
                  <a:lnTo>
                    <a:pt x="721" y="162"/>
                  </a:lnTo>
                  <a:lnTo>
                    <a:pt x="720" y="162"/>
                  </a:lnTo>
                  <a:lnTo>
                    <a:pt x="720" y="161"/>
                  </a:lnTo>
                  <a:lnTo>
                    <a:pt x="720" y="160"/>
                  </a:lnTo>
                  <a:lnTo>
                    <a:pt x="721" y="160"/>
                  </a:lnTo>
                  <a:lnTo>
                    <a:pt x="723" y="157"/>
                  </a:lnTo>
                  <a:lnTo>
                    <a:pt x="721" y="157"/>
                  </a:lnTo>
                  <a:lnTo>
                    <a:pt x="721" y="157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17" y="160"/>
                  </a:lnTo>
                  <a:lnTo>
                    <a:pt x="718" y="161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8" y="165"/>
                  </a:lnTo>
                  <a:lnTo>
                    <a:pt x="718" y="167"/>
                  </a:lnTo>
                  <a:lnTo>
                    <a:pt x="718" y="168"/>
                  </a:lnTo>
                  <a:lnTo>
                    <a:pt x="718" y="170"/>
                  </a:lnTo>
                  <a:lnTo>
                    <a:pt x="717" y="170"/>
                  </a:lnTo>
                  <a:lnTo>
                    <a:pt x="715" y="170"/>
                  </a:lnTo>
                  <a:lnTo>
                    <a:pt x="714" y="171"/>
                  </a:lnTo>
                  <a:lnTo>
                    <a:pt x="711" y="170"/>
                  </a:lnTo>
                  <a:lnTo>
                    <a:pt x="709" y="170"/>
                  </a:lnTo>
                  <a:lnTo>
                    <a:pt x="708" y="171"/>
                  </a:lnTo>
                  <a:lnTo>
                    <a:pt x="705" y="171"/>
                  </a:lnTo>
                  <a:lnTo>
                    <a:pt x="705" y="170"/>
                  </a:lnTo>
                  <a:lnTo>
                    <a:pt x="703" y="170"/>
                  </a:lnTo>
                  <a:lnTo>
                    <a:pt x="703" y="168"/>
                  </a:lnTo>
                  <a:lnTo>
                    <a:pt x="705" y="167"/>
                  </a:lnTo>
                  <a:lnTo>
                    <a:pt x="705" y="165"/>
                  </a:lnTo>
                  <a:lnTo>
                    <a:pt x="703" y="167"/>
                  </a:lnTo>
                  <a:lnTo>
                    <a:pt x="702" y="170"/>
                  </a:lnTo>
                  <a:lnTo>
                    <a:pt x="700" y="170"/>
                  </a:lnTo>
                  <a:lnTo>
                    <a:pt x="699" y="168"/>
                  </a:lnTo>
                  <a:lnTo>
                    <a:pt x="696" y="167"/>
                  </a:lnTo>
                  <a:lnTo>
                    <a:pt x="696" y="165"/>
                  </a:lnTo>
                  <a:lnTo>
                    <a:pt x="697" y="161"/>
                  </a:lnTo>
                  <a:lnTo>
                    <a:pt x="700" y="157"/>
                  </a:lnTo>
                  <a:lnTo>
                    <a:pt x="703" y="152"/>
                  </a:lnTo>
                  <a:lnTo>
                    <a:pt x="705" y="151"/>
                  </a:lnTo>
                  <a:lnTo>
                    <a:pt x="706" y="151"/>
                  </a:lnTo>
                  <a:lnTo>
                    <a:pt x="706" y="149"/>
                  </a:lnTo>
                  <a:lnTo>
                    <a:pt x="706" y="149"/>
                  </a:lnTo>
                  <a:lnTo>
                    <a:pt x="706" y="148"/>
                  </a:lnTo>
                  <a:lnTo>
                    <a:pt x="708" y="148"/>
                  </a:lnTo>
                  <a:lnTo>
                    <a:pt x="709" y="148"/>
                  </a:lnTo>
                  <a:lnTo>
                    <a:pt x="712" y="148"/>
                  </a:lnTo>
                  <a:lnTo>
                    <a:pt x="714" y="146"/>
                  </a:lnTo>
                  <a:lnTo>
                    <a:pt x="715" y="146"/>
                  </a:lnTo>
                  <a:lnTo>
                    <a:pt x="718" y="145"/>
                  </a:lnTo>
                  <a:lnTo>
                    <a:pt x="723" y="143"/>
                  </a:lnTo>
                  <a:lnTo>
                    <a:pt x="726" y="142"/>
                  </a:lnTo>
                  <a:lnTo>
                    <a:pt x="728" y="142"/>
                  </a:lnTo>
                  <a:lnTo>
                    <a:pt x="728" y="140"/>
                  </a:lnTo>
                  <a:lnTo>
                    <a:pt x="726" y="142"/>
                  </a:lnTo>
                  <a:lnTo>
                    <a:pt x="721" y="142"/>
                  </a:lnTo>
                  <a:lnTo>
                    <a:pt x="718" y="143"/>
                  </a:lnTo>
                  <a:lnTo>
                    <a:pt x="715" y="145"/>
                  </a:lnTo>
                  <a:lnTo>
                    <a:pt x="714" y="145"/>
                  </a:lnTo>
                  <a:lnTo>
                    <a:pt x="711" y="145"/>
                  </a:lnTo>
                  <a:lnTo>
                    <a:pt x="706" y="146"/>
                  </a:lnTo>
                  <a:lnTo>
                    <a:pt x="706" y="146"/>
                  </a:lnTo>
                  <a:lnTo>
                    <a:pt x="703" y="148"/>
                  </a:lnTo>
                  <a:lnTo>
                    <a:pt x="702" y="149"/>
                  </a:lnTo>
                  <a:lnTo>
                    <a:pt x="699" y="152"/>
                  </a:lnTo>
                  <a:lnTo>
                    <a:pt x="699" y="155"/>
                  </a:lnTo>
                  <a:lnTo>
                    <a:pt x="697" y="155"/>
                  </a:lnTo>
                  <a:lnTo>
                    <a:pt x="697" y="157"/>
                  </a:lnTo>
                  <a:lnTo>
                    <a:pt x="695" y="161"/>
                  </a:lnTo>
                  <a:lnTo>
                    <a:pt x="693" y="161"/>
                  </a:lnTo>
                  <a:lnTo>
                    <a:pt x="693" y="162"/>
                  </a:lnTo>
                  <a:lnTo>
                    <a:pt x="693" y="164"/>
                  </a:lnTo>
                  <a:lnTo>
                    <a:pt x="692" y="165"/>
                  </a:lnTo>
                  <a:lnTo>
                    <a:pt x="690" y="165"/>
                  </a:lnTo>
                  <a:lnTo>
                    <a:pt x="689" y="165"/>
                  </a:lnTo>
                  <a:lnTo>
                    <a:pt x="687" y="164"/>
                  </a:lnTo>
                  <a:lnTo>
                    <a:pt x="686" y="164"/>
                  </a:lnTo>
                  <a:lnTo>
                    <a:pt x="684" y="161"/>
                  </a:lnTo>
                  <a:lnTo>
                    <a:pt x="681" y="160"/>
                  </a:lnTo>
                  <a:lnTo>
                    <a:pt x="680" y="158"/>
                  </a:lnTo>
                  <a:lnTo>
                    <a:pt x="677" y="157"/>
                  </a:lnTo>
                  <a:lnTo>
                    <a:pt x="675" y="155"/>
                  </a:lnTo>
                  <a:lnTo>
                    <a:pt x="675" y="154"/>
                  </a:lnTo>
                  <a:lnTo>
                    <a:pt x="675" y="152"/>
                  </a:lnTo>
                  <a:lnTo>
                    <a:pt x="677" y="152"/>
                  </a:lnTo>
                  <a:lnTo>
                    <a:pt x="678" y="151"/>
                  </a:lnTo>
                  <a:lnTo>
                    <a:pt x="680" y="151"/>
                  </a:lnTo>
                  <a:lnTo>
                    <a:pt x="683" y="149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90" y="151"/>
                  </a:lnTo>
                  <a:lnTo>
                    <a:pt x="693" y="149"/>
                  </a:lnTo>
                  <a:lnTo>
                    <a:pt x="695" y="149"/>
                  </a:lnTo>
                  <a:lnTo>
                    <a:pt x="696" y="149"/>
                  </a:lnTo>
                  <a:lnTo>
                    <a:pt x="699" y="148"/>
                  </a:lnTo>
                  <a:lnTo>
                    <a:pt x="700" y="146"/>
                  </a:lnTo>
                  <a:lnTo>
                    <a:pt x="702" y="145"/>
                  </a:lnTo>
                  <a:lnTo>
                    <a:pt x="703" y="145"/>
                  </a:lnTo>
                  <a:lnTo>
                    <a:pt x="703" y="143"/>
                  </a:lnTo>
                  <a:lnTo>
                    <a:pt x="703" y="142"/>
                  </a:lnTo>
                  <a:lnTo>
                    <a:pt x="705" y="142"/>
                  </a:lnTo>
                  <a:lnTo>
                    <a:pt x="705" y="140"/>
                  </a:lnTo>
                  <a:lnTo>
                    <a:pt x="706" y="140"/>
                  </a:lnTo>
                  <a:lnTo>
                    <a:pt x="706" y="137"/>
                  </a:lnTo>
                  <a:lnTo>
                    <a:pt x="709" y="136"/>
                  </a:lnTo>
                  <a:lnTo>
                    <a:pt x="711" y="136"/>
                  </a:lnTo>
                  <a:lnTo>
                    <a:pt x="711" y="134"/>
                  </a:lnTo>
                  <a:lnTo>
                    <a:pt x="709" y="134"/>
                  </a:lnTo>
                  <a:lnTo>
                    <a:pt x="709" y="133"/>
                  </a:lnTo>
                  <a:lnTo>
                    <a:pt x="708" y="134"/>
                  </a:lnTo>
                  <a:lnTo>
                    <a:pt x="706" y="134"/>
                  </a:lnTo>
                  <a:lnTo>
                    <a:pt x="705" y="136"/>
                  </a:lnTo>
                  <a:lnTo>
                    <a:pt x="703" y="137"/>
                  </a:lnTo>
                  <a:lnTo>
                    <a:pt x="700" y="140"/>
                  </a:lnTo>
                  <a:lnTo>
                    <a:pt x="700" y="142"/>
                  </a:lnTo>
                  <a:lnTo>
                    <a:pt x="697" y="143"/>
                  </a:lnTo>
                  <a:lnTo>
                    <a:pt x="695" y="143"/>
                  </a:lnTo>
                  <a:lnTo>
                    <a:pt x="692" y="146"/>
                  </a:lnTo>
                  <a:lnTo>
                    <a:pt x="687" y="145"/>
                  </a:lnTo>
                  <a:lnTo>
                    <a:pt x="684" y="146"/>
                  </a:lnTo>
                  <a:lnTo>
                    <a:pt x="680" y="146"/>
                  </a:lnTo>
                  <a:lnTo>
                    <a:pt x="677" y="148"/>
                  </a:lnTo>
                  <a:lnTo>
                    <a:pt x="672" y="149"/>
                  </a:lnTo>
                  <a:lnTo>
                    <a:pt x="671" y="148"/>
                  </a:lnTo>
                  <a:lnTo>
                    <a:pt x="671" y="146"/>
                  </a:lnTo>
                  <a:lnTo>
                    <a:pt x="671" y="146"/>
                  </a:lnTo>
                  <a:lnTo>
                    <a:pt x="671" y="145"/>
                  </a:lnTo>
                  <a:lnTo>
                    <a:pt x="671" y="143"/>
                  </a:lnTo>
                  <a:lnTo>
                    <a:pt x="669" y="142"/>
                  </a:lnTo>
                  <a:lnTo>
                    <a:pt x="669" y="140"/>
                  </a:lnTo>
                  <a:lnTo>
                    <a:pt x="669" y="139"/>
                  </a:lnTo>
                  <a:lnTo>
                    <a:pt x="671" y="137"/>
                  </a:lnTo>
                  <a:lnTo>
                    <a:pt x="672" y="137"/>
                  </a:lnTo>
                  <a:lnTo>
                    <a:pt x="674" y="139"/>
                  </a:lnTo>
                  <a:lnTo>
                    <a:pt x="677" y="137"/>
                  </a:lnTo>
                  <a:lnTo>
                    <a:pt x="680" y="137"/>
                  </a:lnTo>
                  <a:lnTo>
                    <a:pt x="678" y="136"/>
                  </a:lnTo>
                  <a:lnTo>
                    <a:pt x="675" y="136"/>
                  </a:lnTo>
                  <a:lnTo>
                    <a:pt x="674" y="134"/>
                  </a:lnTo>
                  <a:lnTo>
                    <a:pt x="672" y="134"/>
                  </a:lnTo>
                  <a:lnTo>
                    <a:pt x="671" y="133"/>
                  </a:lnTo>
                  <a:lnTo>
                    <a:pt x="671" y="131"/>
                  </a:lnTo>
                  <a:lnTo>
                    <a:pt x="674" y="131"/>
                  </a:lnTo>
                  <a:lnTo>
                    <a:pt x="675" y="128"/>
                  </a:lnTo>
                  <a:lnTo>
                    <a:pt x="677" y="128"/>
                  </a:lnTo>
                  <a:lnTo>
                    <a:pt x="678" y="126"/>
                  </a:lnTo>
                  <a:lnTo>
                    <a:pt x="680" y="126"/>
                  </a:lnTo>
                  <a:lnTo>
                    <a:pt x="680" y="124"/>
                  </a:lnTo>
                  <a:lnTo>
                    <a:pt x="683" y="123"/>
                  </a:lnTo>
                  <a:lnTo>
                    <a:pt x="684" y="123"/>
                  </a:lnTo>
                  <a:lnTo>
                    <a:pt x="687" y="121"/>
                  </a:lnTo>
                  <a:lnTo>
                    <a:pt x="687" y="123"/>
                  </a:lnTo>
                  <a:lnTo>
                    <a:pt x="689" y="123"/>
                  </a:lnTo>
                  <a:lnTo>
                    <a:pt x="690" y="123"/>
                  </a:lnTo>
                  <a:lnTo>
                    <a:pt x="692" y="124"/>
                  </a:lnTo>
                  <a:lnTo>
                    <a:pt x="692" y="123"/>
                  </a:lnTo>
                  <a:lnTo>
                    <a:pt x="689" y="121"/>
                  </a:lnTo>
                  <a:lnTo>
                    <a:pt x="686" y="121"/>
                  </a:lnTo>
                  <a:lnTo>
                    <a:pt x="686" y="121"/>
                  </a:lnTo>
                  <a:lnTo>
                    <a:pt x="684" y="121"/>
                  </a:lnTo>
                  <a:lnTo>
                    <a:pt x="683" y="121"/>
                  </a:lnTo>
                  <a:lnTo>
                    <a:pt x="681" y="121"/>
                  </a:lnTo>
                  <a:lnTo>
                    <a:pt x="678" y="121"/>
                  </a:lnTo>
                  <a:lnTo>
                    <a:pt x="677" y="124"/>
                  </a:lnTo>
                  <a:lnTo>
                    <a:pt x="675" y="124"/>
                  </a:lnTo>
                  <a:lnTo>
                    <a:pt x="672" y="127"/>
                  </a:lnTo>
                  <a:lnTo>
                    <a:pt x="671" y="128"/>
                  </a:lnTo>
                  <a:lnTo>
                    <a:pt x="669" y="130"/>
                  </a:lnTo>
                  <a:lnTo>
                    <a:pt x="668" y="130"/>
                  </a:lnTo>
                  <a:lnTo>
                    <a:pt x="669" y="128"/>
                  </a:lnTo>
                  <a:lnTo>
                    <a:pt x="666" y="127"/>
                  </a:lnTo>
                  <a:lnTo>
                    <a:pt x="666" y="126"/>
                  </a:lnTo>
                  <a:lnTo>
                    <a:pt x="669" y="123"/>
                  </a:lnTo>
                  <a:lnTo>
                    <a:pt x="671" y="121"/>
                  </a:lnTo>
                  <a:lnTo>
                    <a:pt x="672" y="120"/>
                  </a:lnTo>
                  <a:lnTo>
                    <a:pt x="674" y="120"/>
                  </a:lnTo>
                  <a:lnTo>
                    <a:pt x="674" y="118"/>
                  </a:lnTo>
                  <a:lnTo>
                    <a:pt x="672" y="118"/>
                  </a:lnTo>
                  <a:lnTo>
                    <a:pt x="671" y="118"/>
                  </a:lnTo>
                  <a:lnTo>
                    <a:pt x="671" y="117"/>
                  </a:lnTo>
                  <a:lnTo>
                    <a:pt x="671" y="117"/>
                  </a:lnTo>
                  <a:lnTo>
                    <a:pt x="671" y="115"/>
                  </a:lnTo>
                  <a:lnTo>
                    <a:pt x="669" y="114"/>
                  </a:lnTo>
                  <a:lnTo>
                    <a:pt x="669" y="115"/>
                  </a:lnTo>
                  <a:lnTo>
                    <a:pt x="669" y="117"/>
                  </a:lnTo>
                  <a:lnTo>
                    <a:pt x="666" y="115"/>
                  </a:lnTo>
                  <a:lnTo>
                    <a:pt x="666" y="118"/>
                  </a:lnTo>
                  <a:lnTo>
                    <a:pt x="665" y="118"/>
                  </a:lnTo>
                  <a:lnTo>
                    <a:pt x="665" y="120"/>
                  </a:lnTo>
                  <a:lnTo>
                    <a:pt x="665" y="121"/>
                  </a:lnTo>
                  <a:lnTo>
                    <a:pt x="665" y="121"/>
                  </a:lnTo>
                  <a:lnTo>
                    <a:pt x="664" y="121"/>
                  </a:lnTo>
                  <a:lnTo>
                    <a:pt x="661" y="123"/>
                  </a:lnTo>
                  <a:lnTo>
                    <a:pt x="662" y="121"/>
                  </a:lnTo>
                  <a:lnTo>
                    <a:pt x="661" y="121"/>
                  </a:lnTo>
                  <a:lnTo>
                    <a:pt x="661" y="120"/>
                  </a:lnTo>
                  <a:lnTo>
                    <a:pt x="659" y="120"/>
                  </a:lnTo>
                  <a:lnTo>
                    <a:pt x="659" y="118"/>
                  </a:lnTo>
                  <a:moveTo>
                    <a:pt x="709" y="257"/>
                  </a:moveTo>
                  <a:lnTo>
                    <a:pt x="708" y="258"/>
                  </a:lnTo>
                  <a:lnTo>
                    <a:pt x="709" y="258"/>
                  </a:lnTo>
                  <a:lnTo>
                    <a:pt x="709" y="257"/>
                  </a:lnTo>
                  <a:moveTo>
                    <a:pt x="711" y="256"/>
                  </a:moveTo>
                  <a:lnTo>
                    <a:pt x="709" y="254"/>
                  </a:lnTo>
                  <a:lnTo>
                    <a:pt x="709" y="256"/>
                  </a:lnTo>
                  <a:lnTo>
                    <a:pt x="711" y="256"/>
                  </a:lnTo>
                  <a:moveTo>
                    <a:pt x="715" y="264"/>
                  </a:moveTo>
                  <a:lnTo>
                    <a:pt x="714" y="264"/>
                  </a:lnTo>
                  <a:lnTo>
                    <a:pt x="715" y="266"/>
                  </a:lnTo>
                  <a:lnTo>
                    <a:pt x="715" y="264"/>
                  </a:lnTo>
                  <a:moveTo>
                    <a:pt x="683" y="313"/>
                  </a:moveTo>
                  <a:lnTo>
                    <a:pt x="681" y="315"/>
                  </a:lnTo>
                  <a:lnTo>
                    <a:pt x="681" y="316"/>
                  </a:lnTo>
                  <a:lnTo>
                    <a:pt x="683" y="319"/>
                  </a:lnTo>
                  <a:lnTo>
                    <a:pt x="681" y="319"/>
                  </a:lnTo>
                  <a:lnTo>
                    <a:pt x="681" y="321"/>
                  </a:lnTo>
                  <a:lnTo>
                    <a:pt x="683" y="321"/>
                  </a:lnTo>
                  <a:lnTo>
                    <a:pt x="683" y="319"/>
                  </a:lnTo>
                  <a:lnTo>
                    <a:pt x="683" y="318"/>
                  </a:lnTo>
                  <a:lnTo>
                    <a:pt x="683" y="316"/>
                  </a:lnTo>
                  <a:lnTo>
                    <a:pt x="683" y="315"/>
                  </a:lnTo>
                  <a:lnTo>
                    <a:pt x="683" y="313"/>
                  </a:lnTo>
                  <a:moveTo>
                    <a:pt x="697" y="300"/>
                  </a:moveTo>
                  <a:lnTo>
                    <a:pt x="696" y="300"/>
                  </a:lnTo>
                  <a:lnTo>
                    <a:pt x="695" y="300"/>
                  </a:lnTo>
                  <a:lnTo>
                    <a:pt x="695" y="301"/>
                  </a:lnTo>
                  <a:lnTo>
                    <a:pt x="697" y="300"/>
                  </a:lnTo>
                  <a:moveTo>
                    <a:pt x="715" y="319"/>
                  </a:moveTo>
                  <a:lnTo>
                    <a:pt x="714" y="318"/>
                  </a:lnTo>
                  <a:lnTo>
                    <a:pt x="714" y="319"/>
                  </a:lnTo>
                  <a:lnTo>
                    <a:pt x="715" y="319"/>
                  </a:lnTo>
                  <a:moveTo>
                    <a:pt x="723" y="319"/>
                  </a:moveTo>
                  <a:lnTo>
                    <a:pt x="721" y="318"/>
                  </a:lnTo>
                  <a:lnTo>
                    <a:pt x="721" y="316"/>
                  </a:lnTo>
                  <a:lnTo>
                    <a:pt x="721" y="315"/>
                  </a:lnTo>
                  <a:lnTo>
                    <a:pt x="720" y="316"/>
                  </a:lnTo>
                  <a:lnTo>
                    <a:pt x="720" y="318"/>
                  </a:lnTo>
                  <a:lnTo>
                    <a:pt x="721" y="319"/>
                  </a:lnTo>
                  <a:lnTo>
                    <a:pt x="721" y="321"/>
                  </a:lnTo>
                  <a:lnTo>
                    <a:pt x="723" y="321"/>
                  </a:lnTo>
                  <a:lnTo>
                    <a:pt x="723" y="319"/>
                  </a:lnTo>
                  <a:moveTo>
                    <a:pt x="727" y="315"/>
                  </a:moveTo>
                  <a:lnTo>
                    <a:pt x="727" y="313"/>
                  </a:lnTo>
                  <a:lnTo>
                    <a:pt x="726" y="313"/>
                  </a:lnTo>
                  <a:lnTo>
                    <a:pt x="727" y="315"/>
                  </a:lnTo>
                  <a:moveTo>
                    <a:pt x="728" y="316"/>
                  </a:moveTo>
                  <a:lnTo>
                    <a:pt x="727" y="316"/>
                  </a:lnTo>
                  <a:lnTo>
                    <a:pt x="727" y="318"/>
                  </a:lnTo>
                  <a:lnTo>
                    <a:pt x="728" y="319"/>
                  </a:lnTo>
                  <a:lnTo>
                    <a:pt x="728" y="318"/>
                  </a:lnTo>
                  <a:lnTo>
                    <a:pt x="728" y="316"/>
                  </a:lnTo>
                  <a:moveTo>
                    <a:pt x="733" y="284"/>
                  </a:moveTo>
                  <a:lnTo>
                    <a:pt x="731" y="284"/>
                  </a:lnTo>
                  <a:lnTo>
                    <a:pt x="731" y="285"/>
                  </a:lnTo>
                  <a:lnTo>
                    <a:pt x="733" y="285"/>
                  </a:lnTo>
                  <a:lnTo>
                    <a:pt x="733" y="284"/>
                  </a:lnTo>
                  <a:moveTo>
                    <a:pt x="771" y="216"/>
                  </a:moveTo>
                  <a:lnTo>
                    <a:pt x="768" y="214"/>
                  </a:lnTo>
                  <a:lnTo>
                    <a:pt x="767" y="214"/>
                  </a:lnTo>
                  <a:lnTo>
                    <a:pt x="768" y="216"/>
                  </a:lnTo>
                  <a:lnTo>
                    <a:pt x="770" y="216"/>
                  </a:lnTo>
                  <a:lnTo>
                    <a:pt x="771" y="216"/>
                  </a:lnTo>
                  <a:moveTo>
                    <a:pt x="1210" y="120"/>
                  </a:moveTo>
                  <a:lnTo>
                    <a:pt x="1213" y="120"/>
                  </a:lnTo>
                  <a:lnTo>
                    <a:pt x="1213" y="118"/>
                  </a:lnTo>
                  <a:lnTo>
                    <a:pt x="1211" y="118"/>
                  </a:lnTo>
                  <a:lnTo>
                    <a:pt x="1211" y="117"/>
                  </a:lnTo>
                  <a:lnTo>
                    <a:pt x="1210" y="114"/>
                  </a:lnTo>
                  <a:lnTo>
                    <a:pt x="1210" y="112"/>
                  </a:lnTo>
                  <a:lnTo>
                    <a:pt x="1207" y="112"/>
                  </a:lnTo>
                  <a:lnTo>
                    <a:pt x="1205" y="112"/>
                  </a:lnTo>
                  <a:lnTo>
                    <a:pt x="1205" y="114"/>
                  </a:lnTo>
                  <a:lnTo>
                    <a:pt x="1207" y="115"/>
                  </a:lnTo>
                  <a:lnTo>
                    <a:pt x="1210" y="120"/>
                  </a:lnTo>
                  <a:moveTo>
                    <a:pt x="1808" y="118"/>
                  </a:moveTo>
                  <a:lnTo>
                    <a:pt x="1809" y="118"/>
                  </a:lnTo>
                  <a:lnTo>
                    <a:pt x="1809" y="120"/>
                  </a:lnTo>
                  <a:lnTo>
                    <a:pt x="1811" y="120"/>
                  </a:lnTo>
                  <a:lnTo>
                    <a:pt x="1814" y="120"/>
                  </a:lnTo>
                  <a:lnTo>
                    <a:pt x="1815" y="121"/>
                  </a:lnTo>
                  <a:lnTo>
                    <a:pt x="1817" y="120"/>
                  </a:lnTo>
                  <a:lnTo>
                    <a:pt x="1818" y="118"/>
                  </a:lnTo>
                  <a:lnTo>
                    <a:pt x="1818" y="117"/>
                  </a:lnTo>
                  <a:lnTo>
                    <a:pt x="1817" y="115"/>
                  </a:lnTo>
                  <a:lnTo>
                    <a:pt x="1814" y="115"/>
                  </a:lnTo>
                  <a:lnTo>
                    <a:pt x="1809" y="114"/>
                  </a:lnTo>
                  <a:lnTo>
                    <a:pt x="1808" y="114"/>
                  </a:lnTo>
                  <a:lnTo>
                    <a:pt x="1807" y="114"/>
                  </a:lnTo>
                  <a:lnTo>
                    <a:pt x="1807" y="115"/>
                  </a:lnTo>
                  <a:lnTo>
                    <a:pt x="1807" y="117"/>
                  </a:lnTo>
                  <a:lnTo>
                    <a:pt x="1808" y="117"/>
                  </a:lnTo>
                  <a:lnTo>
                    <a:pt x="1808" y="118"/>
                  </a:lnTo>
                  <a:moveTo>
                    <a:pt x="1780" y="114"/>
                  </a:moveTo>
                  <a:lnTo>
                    <a:pt x="1783" y="112"/>
                  </a:lnTo>
                  <a:lnTo>
                    <a:pt x="1786" y="112"/>
                  </a:lnTo>
                  <a:lnTo>
                    <a:pt x="1786" y="111"/>
                  </a:lnTo>
                  <a:lnTo>
                    <a:pt x="1784" y="109"/>
                  </a:lnTo>
                  <a:lnTo>
                    <a:pt x="1786" y="109"/>
                  </a:lnTo>
                  <a:lnTo>
                    <a:pt x="1786" y="108"/>
                  </a:lnTo>
                  <a:lnTo>
                    <a:pt x="1784" y="106"/>
                  </a:lnTo>
                  <a:lnTo>
                    <a:pt x="1781" y="106"/>
                  </a:lnTo>
                  <a:lnTo>
                    <a:pt x="1778" y="106"/>
                  </a:lnTo>
                  <a:lnTo>
                    <a:pt x="1776" y="108"/>
                  </a:lnTo>
                  <a:lnTo>
                    <a:pt x="1774" y="108"/>
                  </a:lnTo>
                  <a:lnTo>
                    <a:pt x="1774" y="109"/>
                  </a:lnTo>
                  <a:lnTo>
                    <a:pt x="1776" y="109"/>
                  </a:lnTo>
                  <a:lnTo>
                    <a:pt x="1776" y="111"/>
                  </a:lnTo>
                  <a:lnTo>
                    <a:pt x="1774" y="111"/>
                  </a:lnTo>
                  <a:lnTo>
                    <a:pt x="1774" y="112"/>
                  </a:lnTo>
                  <a:lnTo>
                    <a:pt x="1774" y="114"/>
                  </a:lnTo>
                  <a:lnTo>
                    <a:pt x="1774" y="115"/>
                  </a:lnTo>
                  <a:lnTo>
                    <a:pt x="1777" y="114"/>
                  </a:lnTo>
                  <a:lnTo>
                    <a:pt x="1780" y="114"/>
                  </a:lnTo>
                  <a:moveTo>
                    <a:pt x="987" y="62"/>
                  </a:moveTo>
                  <a:lnTo>
                    <a:pt x="987" y="64"/>
                  </a:lnTo>
                  <a:lnTo>
                    <a:pt x="988" y="64"/>
                  </a:lnTo>
                  <a:lnTo>
                    <a:pt x="990" y="68"/>
                  </a:lnTo>
                  <a:lnTo>
                    <a:pt x="991" y="69"/>
                  </a:lnTo>
                  <a:lnTo>
                    <a:pt x="991" y="72"/>
                  </a:lnTo>
                  <a:lnTo>
                    <a:pt x="991" y="74"/>
                  </a:lnTo>
                  <a:lnTo>
                    <a:pt x="991" y="75"/>
                  </a:lnTo>
                  <a:lnTo>
                    <a:pt x="991" y="77"/>
                  </a:lnTo>
                  <a:lnTo>
                    <a:pt x="993" y="80"/>
                  </a:lnTo>
                  <a:lnTo>
                    <a:pt x="996" y="83"/>
                  </a:lnTo>
                  <a:lnTo>
                    <a:pt x="1000" y="86"/>
                  </a:lnTo>
                  <a:lnTo>
                    <a:pt x="1005" y="87"/>
                  </a:lnTo>
                  <a:lnTo>
                    <a:pt x="1005" y="90"/>
                  </a:lnTo>
                  <a:lnTo>
                    <a:pt x="1005" y="92"/>
                  </a:lnTo>
                  <a:lnTo>
                    <a:pt x="1006" y="95"/>
                  </a:lnTo>
                  <a:lnTo>
                    <a:pt x="1008" y="95"/>
                  </a:lnTo>
                  <a:lnTo>
                    <a:pt x="1009" y="95"/>
                  </a:lnTo>
                  <a:lnTo>
                    <a:pt x="1009" y="93"/>
                  </a:lnTo>
                  <a:lnTo>
                    <a:pt x="1008" y="89"/>
                  </a:lnTo>
                  <a:lnTo>
                    <a:pt x="1008" y="87"/>
                  </a:lnTo>
                  <a:lnTo>
                    <a:pt x="1006" y="86"/>
                  </a:lnTo>
                  <a:lnTo>
                    <a:pt x="1009" y="81"/>
                  </a:lnTo>
                  <a:lnTo>
                    <a:pt x="1011" y="81"/>
                  </a:lnTo>
                  <a:lnTo>
                    <a:pt x="1012" y="80"/>
                  </a:lnTo>
                  <a:lnTo>
                    <a:pt x="1012" y="78"/>
                  </a:lnTo>
                  <a:lnTo>
                    <a:pt x="1012" y="77"/>
                  </a:lnTo>
                  <a:lnTo>
                    <a:pt x="1011" y="75"/>
                  </a:lnTo>
                  <a:lnTo>
                    <a:pt x="1009" y="72"/>
                  </a:lnTo>
                  <a:lnTo>
                    <a:pt x="1008" y="71"/>
                  </a:lnTo>
                  <a:lnTo>
                    <a:pt x="1006" y="68"/>
                  </a:lnTo>
                  <a:lnTo>
                    <a:pt x="1005" y="68"/>
                  </a:lnTo>
                  <a:lnTo>
                    <a:pt x="1005" y="66"/>
                  </a:lnTo>
                  <a:lnTo>
                    <a:pt x="1002" y="65"/>
                  </a:lnTo>
                  <a:lnTo>
                    <a:pt x="1000" y="62"/>
                  </a:lnTo>
                  <a:lnTo>
                    <a:pt x="997" y="61"/>
                  </a:lnTo>
                  <a:lnTo>
                    <a:pt x="994" y="61"/>
                  </a:lnTo>
                  <a:lnTo>
                    <a:pt x="993" y="61"/>
                  </a:lnTo>
                  <a:lnTo>
                    <a:pt x="993" y="62"/>
                  </a:lnTo>
                  <a:lnTo>
                    <a:pt x="991" y="62"/>
                  </a:lnTo>
                  <a:lnTo>
                    <a:pt x="988" y="62"/>
                  </a:lnTo>
                  <a:lnTo>
                    <a:pt x="987" y="62"/>
                  </a:lnTo>
                  <a:moveTo>
                    <a:pt x="1158" y="511"/>
                  </a:moveTo>
                  <a:lnTo>
                    <a:pt x="1158" y="510"/>
                  </a:lnTo>
                  <a:lnTo>
                    <a:pt x="1157" y="510"/>
                  </a:lnTo>
                  <a:lnTo>
                    <a:pt x="1155" y="510"/>
                  </a:lnTo>
                  <a:lnTo>
                    <a:pt x="1154" y="510"/>
                  </a:lnTo>
                  <a:lnTo>
                    <a:pt x="1154" y="511"/>
                  </a:lnTo>
                  <a:lnTo>
                    <a:pt x="1157" y="511"/>
                  </a:lnTo>
                  <a:lnTo>
                    <a:pt x="1157" y="513"/>
                  </a:lnTo>
                  <a:lnTo>
                    <a:pt x="1157" y="513"/>
                  </a:lnTo>
                  <a:lnTo>
                    <a:pt x="1155" y="513"/>
                  </a:lnTo>
                  <a:lnTo>
                    <a:pt x="1155" y="513"/>
                  </a:lnTo>
                  <a:lnTo>
                    <a:pt x="1154" y="513"/>
                  </a:lnTo>
                  <a:lnTo>
                    <a:pt x="1155" y="513"/>
                  </a:lnTo>
                  <a:lnTo>
                    <a:pt x="1155" y="514"/>
                  </a:lnTo>
                  <a:lnTo>
                    <a:pt x="1154" y="514"/>
                  </a:lnTo>
                  <a:lnTo>
                    <a:pt x="1154" y="513"/>
                  </a:lnTo>
                  <a:lnTo>
                    <a:pt x="1152" y="513"/>
                  </a:lnTo>
                  <a:lnTo>
                    <a:pt x="1152" y="514"/>
                  </a:lnTo>
                  <a:lnTo>
                    <a:pt x="1154" y="514"/>
                  </a:lnTo>
                  <a:lnTo>
                    <a:pt x="1154" y="516"/>
                  </a:lnTo>
                  <a:lnTo>
                    <a:pt x="1152" y="516"/>
                  </a:lnTo>
                  <a:lnTo>
                    <a:pt x="1152" y="517"/>
                  </a:lnTo>
                  <a:lnTo>
                    <a:pt x="1151" y="517"/>
                  </a:lnTo>
                  <a:lnTo>
                    <a:pt x="1149" y="517"/>
                  </a:lnTo>
                  <a:lnTo>
                    <a:pt x="1149" y="518"/>
                  </a:lnTo>
                  <a:lnTo>
                    <a:pt x="1148" y="518"/>
                  </a:lnTo>
                  <a:lnTo>
                    <a:pt x="1146" y="518"/>
                  </a:lnTo>
                  <a:lnTo>
                    <a:pt x="1146" y="520"/>
                  </a:lnTo>
                  <a:lnTo>
                    <a:pt x="1146" y="521"/>
                  </a:lnTo>
                  <a:lnTo>
                    <a:pt x="1145" y="521"/>
                  </a:lnTo>
                  <a:lnTo>
                    <a:pt x="1143" y="521"/>
                  </a:lnTo>
                  <a:lnTo>
                    <a:pt x="1143" y="520"/>
                  </a:lnTo>
                  <a:lnTo>
                    <a:pt x="1142" y="521"/>
                  </a:lnTo>
                  <a:lnTo>
                    <a:pt x="1141" y="521"/>
                  </a:lnTo>
                  <a:lnTo>
                    <a:pt x="1141" y="523"/>
                  </a:lnTo>
                  <a:lnTo>
                    <a:pt x="1139" y="523"/>
                  </a:lnTo>
                  <a:lnTo>
                    <a:pt x="1139" y="524"/>
                  </a:lnTo>
                  <a:lnTo>
                    <a:pt x="1138" y="524"/>
                  </a:lnTo>
                  <a:lnTo>
                    <a:pt x="1138" y="523"/>
                  </a:lnTo>
                  <a:lnTo>
                    <a:pt x="1136" y="523"/>
                  </a:lnTo>
                  <a:lnTo>
                    <a:pt x="1136" y="524"/>
                  </a:lnTo>
                  <a:lnTo>
                    <a:pt x="1136" y="526"/>
                  </a:lnTo>
                  <a:lnTo>
                    <a:pt x="1135" y="526"/>
                  </a:lnTo>
                  <a:lnTo>
                    <a:pt x="1135" y="524"/>
                  </a:lnTo>
                  <a:lnTo>
                    <a:pt x="1133" y="524"/>
                  </a:lnTo>
                  <a:lnTo>
                    <a:pt x="1133" y="526"/>
                  </a:lnTo>
                  <a:lnTo>
                    <a:pt x="1133" y="526"/>
                  </a:lnTo>
                  <a:lnTo>
                    <a:pt x="1133" y="524"/>
                  </a:lnTo>
                  <a:lnTo>
                    <a:pt x="1132" y="524"/>
                  </a:lnTo>
                  <a:lnTo>
                    <a:pt x="1132" y="526"/>
                  </a:lnTo>
                  <a:lnTo>
                    <a:pt x="1130" y="526"/>
                  </a:lnTo>
                  <a:lnTo>
                    <a:pt x="1132" y="527"/>
                  </a:lnTo>
                  <a:lnTo>
                    <a:pt x="1130" y="527"/>
                  </a:lnTo>
                  <a:lnTo>
                    <a:pt x="1129" y="527"/>
                  </a:lnTo>
                  <a:lnTo>
                    <a:pt x="1129" y="529"/>
                  </a:lnTo>
                  <a:lnTo>
                    <a:pt x="1127" y="527"/>
                  </a:lnTo>
                  <a:lnTo>
                    <a:pt x="1127" y="529"/>
                  </a:lnTo>
                  <a:lnTo>
                    <a:pt x="1126" y="527"/>
                  </a:lnTo>
                  <a:lnTo>
                    <a:pt x="1126" y="529"/>
                  </a:lnTo>
                  <a:lnTo>
                    <a:pt x="1126" y="530"/>
                  </a:lnTo>
                  <a:lnTo>
                    <a:pt x="1124" y="529"/>
                  </a:lnTo>
                  <a:lnTo>
                    <a:pt x="1124" y="530"/>
                  </a:lnTo>
                  <a:lnTo>
                    <a:pt x="1123" y="530"/>
                  </a:lnTo>
                  <a:lnTo>
                    <a:pt x="1123" y="529"/>
                  </a:lnTo>
                  <a:lnTo>
                    <a:pt x="1121" y="529"/>
                  </a:lnTo>
                  <a:lnTo>
                    <a:pt x="1121" y="527"/>
                  </a:lnTo>
                  <a:lnTo>
                    <a:pt x="1120" y="527"/>
                  </a:lnTo>
                  <a:lnTo>
                    <a:pt x="1120" y="529"/>
                  </a:lnTo>
                  <a:lnTo>
                    <a:pt x="1118" y="529"/>
                  </a:lnTo>
                  <a:lnTo>
                    <a:pt x="1120" y="530"/>
                  </a:lnTo>
                  <a:lnTo>
                    <a:pt x="1118" y="530"/>
                  </a:lnTo>
                  <a:lnTo>
                    <a:pt x="1118" y="532"/>
                  </a:lnTo>
                  <a:lnTo>
                    <a:pt x="1120" y="533"/>
                  </a:lnTo>
                  <a:lnTo>
                    <a:pt x="1118" y="533"/>
                  </a:lnTo>
                  <a:lnTo>
                    <a:pt x="1117" y="533"/>
                  </a:lnTo>
                  <a:lnTo>
                    <a:pt x="1115" y="533"/>
                  </a:lnTo>
                  <a:lnTo>
                    <a:pt x="1114" y="535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5"/>
                  </a:lnTo>
                  <a:lnTo>
                    <a:pt x="1111" y="535"/>
                  </a:lnTo>
                  <a:lnTo>
                    <a:pt x="1109" y="533"/>
                  </a:lnTo>
                  <a:lnTo>
                    <a:pt x="1108" y="533"/>
                  </a:lnTo>
                  <a:lnTo>
                    <a:pt x="1107" y="533"/>
                  </a:lnTo>
                  <a:lnTo>
                    <a:pt x="1107" y="532"/>
                  </a:lnTo>
                  <a:lnTo>
                    <a:pt x="1105" y="532"/>
                  </a:lnTo>
                  <a:lnTo>
                    <a:pt x="1105" y="530"/>
                  </a:lnTo>
                  <a:lnTo>
                    <a:pt x="1104" y="530"/>
                  </a:lnTo>
                  <a:lnTo>
                    <a:pt x="1104" y="529"/>
                  </a:lnTo>
                  <a:lnTo>
                    <a:pt x="1104" y="527"/>
                  </a:lnTo>
                  <a:lnTo>
                    <a:pt x="1102" y="527"/>
                  </a:lnTo>
                  <a:lnTo>
                    <a:pt x="1101" y="526"/>
                  </a:lnTo>
                  <a:lnTo>
                    <a:pt x="1102" y="524"/>
                  </a:lnTo>
                  <a:lnTo>
                    <a:pt x="1101" y="524"/>
                  </a:lnTo>
                  <a:lnTo>
                    <a:pt x="1099" y="524"/>
                  </a:lnTo>
                  <a:lnTo>
                    <a:pt x="1099" y="526"/>
                  </a:lnTo>
                  <a:lnTo>
                    <a:pt x="1101" y="527"/>
                  </a:lnTo>
                  <a:lnTo>
                    <a:pt x="1102" y="527"/>
                  </a:lnTo>
                  <a:lnTo>
                    <a:pt x="1102" y="529"/>
                  </a:lnTo>
                  <a:lnTo>
                    <a:pt x="1102" y="530"/>
                  </a:lnTo>
                  <a:lnTo>
                    <a:pt x="1101" y="530"/>
                  </a:lnTo>
                  <a:lnTo>
                    <a:pt x="1101" y="532"/>
                  </a:lnTo>
                  <a:lnTo>
                    <a:pt x="1102" y="532"/>
                  </a:lnTo>
                  <a:lnTo>
                    <a:pt x="1102" y="530"/>
                  </a:lnTo>
                  <a:lnTo>
                    <a:pt x="1104" y="532"/>
                  </a:lnTo>
                  <a:lnTo>
                    <a:pt x="1104" y="533"/>
                  </a:lnTo>
                  <a:lnTo>
                    <a:pt x="1104" y="535"/>
                  </a:lnTo>
                  <a:lnTo>
                    <a:pt x="1104" y="536"/>
                  </a:lnTo>
                  <a:lnTo>
                    <a:pt x="1104" y="538"/>
                  </a:lnTo>
                  <a:lnTo>
                    <a:pt x="1102" y="538"/>
                  </a:lnTo>
                  <a:lnTo>
                    <a:pt x="1101" y="538"/>
                  </a:lnTo>
                  <a:lnTo>
                    <a:pt x="1099" y="538"/>
                  </a:lnTo>
                  <a:lnTo>
                    <a:pt x="1099" y="539"/>
                  </a:lnTo>
                  <a:lnTo>
                    <a:pt x="1099" y="541"/>
                  </a:lnTo>
                  <a:lnTo>
                    <a:pt x="1098" y="541"/>
                  </a:lnTo>
                  <a:lnTo>
                    <a:pt x="1098" y="542"/>
                  </a:lnTo>
                  <a:lnTo>
                    <a:pt x="1098" y="542"/>
                  </a:lnTo>
                  <a:lnTo>
                    <a:pt x="1096" y="542"/>
                  </a:lnTo>
                  <a:lnTo>
                    <a:pt x="1098" y="544"/>
                  </a:lnTo>
                  <a:lnTo>
                    <a:pt x="1096" y="544"/>
                  </a:lnTo>
                  <a:lnTo>
                    <a:pt x="1096" y="545"/>
                  </a:lnTo>
                  <a:lnTo>
                    <a:pt x="1095" y="545"/>
                  </a:lnTo>
                  <a:lnTo>
                    <a:pt x="1095" y="547"/>
                  </a:lnTo>
                  <a:lnTo>
                    <a:pt x="1095" y="548"/>
                  </a:lnTo>
                  <a:lnTo>
                    <a:pt x="1093" y="548"/>
                  </a:lnTo>
                  <a:lnTo>
                    <a:pt x="1093" y="548"/>
                  </a:lnTo>
                  <a:lnTo>
                    <a:pt x="1095" y="548"/>
                  </a:lnTo>
                  <a:lnTo>
                    <a:pt x="1095" y="549"/>
                  </a:lnTo>
                  <a:lnTo>
                    <a:pt x="1093" y="549"/>
                  </a:lnTo>
                  <a:lnTo>
                    <a:pt x="1093" y="551"/>
                  </a:lnTo>
                  <a:lnTo>
                    <a:pt x="1093" y="552"/>
                  </a:lnTo>
                  <a:lnTo>
                    <a:pt x="1092" y="552"/>
                  </a:lnTo>
                  <a:lnTo>
                    <a:pt x="1092" y="554"/>
                  </a:lnTo>
                  <a:lnTo>
                    <a:pt x="1090" y="554"/>
                  </a:lnTo>
                  <a:lnTo>
                    <a:pt x="1090" y="555"/>
                  </a:lnTo>
                  <a:lnTo>
                    <a:pt x="1090" y="557"/>
                  </a:lnTo>
                  <a:lnTo>
                    <a:pt x="1089" y="557"/>
                  </a:lnTo>
                  <a:lnTo>
                    <a:pt x="1090" y="558"/>
                  </a:lnTo>
                  <a:lnTo>
                    <a:pt x="1089" y="558"/>
                  </a:lnTo>
                  <a:lnTo>
                    <a:pt x="1089" y="560"/>
                  </a:lnTo>
                  <a:lnTo>
                    <a:pt x="1089" y="561"/>
                  </a:lnTo>
                  <a:lnTo>
                    <a:pt x="1087" y="561"/>
                  </a:lnTo>
                  <a:lnTo>
                    <a:pt x="1087" y="560"/>
                  </a:lnTo>
                  <a:lnTo>
                    <a:pt x="1086" y="560"/>
                  </a:lnTo>
                  <a:lnTo>
                    <a:pt x="1086" y="561"/>
                  </a:lnTo>
                  <a:lnTo>
                    <a:pt x="1086" y="563"/>
                  </a:lnTo>
                  <a:lnTo>
                    <a:pt x="1086" y="564"/>
                  </a:lnTo>
                  <a:lnTo>
                    <a:pt x="1086" y="566"/>
                  </a:lnTo>
                  <a:lnTo>
                    <a:pt x="1084" y="566"/>
                  </a:lnTo>
                  <a:lnTo>
                    <a:pt x="1084" y="567"/>
                  </a:lnTo>
                  <a:lnTo>
                    <a:pt x="1083" y="567"/>
                  </a:lnTo>
                  <a:lnTo>
                    <a:pt x="1083" y="569"/>
                  </a:lnTo>
                  <a:lnTo>
                    <a:pt x="1081" y="569"/>
                  </a:lnTo>
                  <a:lnTo>
                    <a:pt x="1081" y="567"/>
                  </a:lnTo>
                  <a:lnTo>
                    <a:pt x="1081" y="566"/>
                  </a:lnTo>
                  <a:lnTo>
                    <a:pt x="1080" y="566"/>
                  </a:lnTo>
                  <a:lnTo>
                    <a:pt x="1080" y="567"/>
                  </a:lnTo>
                  <a:lnTo>
                    <a:pt x="1081" y="569"/>
                  </a:lnTo>
                  <a:lnTo>
                    <a:pt x="1080" y="569"/>
                  </a:lnTo>
                  <a:lnTo>
                    <a:pt x="1078" y="569"/>
                  </a:lnTo>
                  <a:lnTo>
                    <a:pt x="1077" y="569"/>
                  </a:lnTo>
                  <a:lnTo>
                    <a:pt x="1077" y="570"/>
                  </a:lnTo>
                  <a:lnTo>
                    <a:pt x="1077" y="572"/>
                  </a:lnTo>
                  <a:lnTo>
                    <a:pt x="1076" y="572"/>
                  </a:lnTo>
                  <a:lnTo>
                    <a:pt x="1074" y="572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4" y="575"/>
                  </a:lnTo>
                  <a:lnTo>
                    <a:pt x="1073" y="575"/>
                  </a:lnTo>
                  <a:lnTo>
                    <a:pt x="1071" y="575"/>
                  </a:lnTo>
                  <a:lnTo>
                    <a:pt x="1071" y="573"/>
                  </a:lnTo>
                  <a:lnTo>
                    <a:pt x="1071" y="572"/>
                  </a:lnTo>
                  <a:lnTo>
                    <a:pt x="1070" y="572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6"/>
                  </a:lnTo>
                  <a:lnTo>
                    <a:pt x="1070" y="578"/>
                  </a:lnTo>
                  <a:lnTo>
                    <a:pt x="1068" y="578"/>
                  </a:lnTo>
                  <a:lnTo>
                    <a:pt x="1068" y="579"/>
                  </a:lnTo>
                  <a:lnTo>
                    <a:pt x="1067" y="579"/>
                  </a:lnTo>
                  <a:lnTo>
                    <a:pt x="1067" y="578"/>
                  </a:lnTo>
                  <a:lnTo>
                    <a:pt x="1068" y="576"/>
                  </a:lnTo>
                  <a:lnTo>
                    <a:pt x="1067" y="576"/>
                  </a:lnTo>
                  <a:lnTo>
                    <a:pt x="1068" y="575"/>
                  </a:lnTo>
                  <a:lnTo>
                    <a:pt x="1067" y="575"/>
                  </a:lnTo>
                  <a:lnTo>
                    <a:pt x="1067" y="576"/>
                  </a:lnTo>
                  <a:lnTo>
                    <a:pt x="1065" y="576"/>
                  </a:lnTo>
                  <a:lnTo>
                    <a:pt x="1065" y="578"/>
                  </a:lnTo>
                  <a:lnTo>
                    <a:pt x="1062" y="576"/>
                  </a:lnTo>
                  <a:lnTo>
                    <a:pt x="1062" y="575"/>
                  </a:lnTo>
                  <a:lnTo>
                    <a:pt x="1062" y="573"/>
                  </a:lnTo>
                  <a:lnTo>
                    <a:pt x="1062" y="572"/>
                  </a:lnTo>
                  <a:lnTo>
                    <a:pt x="1062" y="572"/>
                  </a:lnTo>
                  <a:lnTo>
                    <a:pt x="1062" y="570"/>
                  </a:lnTo>
                  <a:lnTo>
                    <a:pt x="1064" y="569"/>
                  </a:lnTo>
                  <a:lnTo>
                    <a:pt x="1065" y="569"/>
                  </a:lnTo>
                  <a:lnTo>
                    <a:pt x="1065" y="567"/>
                  </a:lnTo>
                  <a:lnTo>
                    <a:pt x="1064" y="567"/>
                  </a:lnTo>
                  <a:lnTo>
                    <a:pt x="1062" y="567"/>
                  </a:lnTo>
                  <a:lnTo>
                    <a:pt x="1062" y="567"/>
                  </a:lnTo>
                  <a:lnTo>
                    <a:pt x="1061" y="566"/>
                  </a:lnTo>
                  <a:lnTo>
                    <a:pt x="1059" y="566"/>
                  </a:lnTo>
                  <a:lnTo>
                    <a:pt x="1059" y="567"/>
                  </a:lnTo>
                  <a:lnTo>
                    <a:pt x="1062" y="569"/>
                  </a:lnTo>
                  <a:lnTo>
                    <a:pt x="1061" y="569"/>
                  </a:lnTo>
                  <a:lnTo>
                    <a:pt x="1061" y="570"/>
                  </a:lnTo>
                  <a:lnTo>
                    <a:pt x="1061" y="572"/>
                  </a:lnTo>
                  <a:lnTo>
                    <a:pt x="1061" y="573"/>
                  </a:lnTo>
                  <a:lnTo>
                    <a:pt x="1061" y="575"/>
                  </a:lnTo>
                  <a:lnTo>
                    <a:pt x="1059" y="575"/>
                  </a:lnTo>
                  <a:lnTo>
                    <a:pt x="1059" y="576"/>
                  </a:lnTo>
                  <a:lnTo>
                    <a:pt x="1058" y="576"/>
                  </a:lnTo>
                  <a:lnTo>
                    <a:pt x="1058" y="575"/>
                  </a:lnTo>
                  <a:lnTo>
                    <a:pt x="1058" y="573"/>
                  </a:lnTo>
                  <a:lnTo>
                    <a:pt x="1056" y="573"/>
                  </a:lnTo>
                  <a:lnTo>
                    <a:pt x="1056" y="575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58" y="578"/>
                  </a:lnTo>
                  <a:lnTo>
                    <a:pt x="1059" y="578"/>
                  </a:lnTo>
                  <a:lnTo>
                    <a:pt x="1059" y="579"/>
                  </a:lnTo>
                  <a:lnTo>
                    <a:pt x="1058" y="579"/>
                  </a:lnTo>
                  <a:lnTo>
                    <a:pt x="1058" y="581"/>
                  </a:lnTo>
                  <a:lnTo>
                    <a:pt x="1056" y="581"/>
                  </a:lnTo>
                  <a:lnTo>
                    <a:pt x="1055" y="581"/>
                  </a:lnTo>
                  <a:lnTo>
                    <a:pt x="1055" y="579"/>
                  </a:lnTo>
                  <a:lnTo>
                    <a:pt x="1053" y="579"/>
                  </a:lnTo>
                  <a:lnTo>
                    <a:pt x="1053" y="581"/>
                  </a:lnTo>
                  <a:lnTo>
                    <a:pt x="1055" y="581"/>
                  </a:lnTo>
                  <a:lnTo>
                    <a:pt x="1055" y="582"/>
                  </a:lnTo>
                  <a:lnTo>
                    <a:pt x="1053" y="582"/>
                  </a:lnTo>
                  <a:lnTo>
                    <a:pt x="1052" y="582"/>
                  </a:lnTo>
                  <a:lnTo>
                    <a:pt x="1052" y="581"/>
                  </a:lnTo>
                  <a:lnTo>
                    <a:pt x="1050" y="581"/>
                  </a:lnTo>
                  <a:lnTo>
                    <a:pt x="1050" y="582"/>
                  </a:lnTo>
                  <a:lnTo>
                    <a:pt x="1049" y="582"/>
                  </a:lnTo>
                  <a:lnTo>
                    <a:pt x="1047" y="581"/>
                  </a:lnTo>
                  <a:lnTo>
                    <a:pt x="1046" y="581"/>
                  </a:lnTo>
                  <a:lnTo>
                    <a:pt x="1046" y="582"/>
                  </a:lnTo>
                  <a:lnTo>
                    <a:pt x="1046" y="583"/>
                  </a:lnTo>
                  <a:lnTo>
                    <a:pt x="1045" y="582"/>
                  </a:lnTo>
                  <a:lnTo>
                    <a:pt x="1045" y="583"/>
                  </a:lnTo>
                  <a:lnTo>
                    <a:pt x="1043" y="583"/>
                  </a:lnTo>
                  <a:lnTo>
                    <a:pt x="1045" y="583"/>
                  </a:lnTo>
                  <a:lnTo>
                    <a:pt x="1046" y="583"/>
                  </a:lnTo>
                  <a:lnTo>
                    <a:pt x="1045" y="585"/>
                  </a:lnTo>
                  <a:lnTo>
                    <a:pt x="1046" y="585"/>
                  </a:lnTo>
                  <a:lnTo>
                    <a:pt x="1046" y="586"/>
                  </a:lnTo>
                  <a:lnTo>
                    <a:pt x="1045" y="586"/>
                  </a:lnTo>
                  <a:lnTo>
                    <a:pt x="1045" y="588"/>
                  </a:lnTo>
                  <a:lnTo>
                    <a:pt x="1043" y="588"/>
                  </a:lnTo>
                  <a:lnTo>
                    <a:pt x="1045" y="589"/>
                  </a:lnTo>
                  <a:lnTo>
                    <a:pt x="1043" y="589"/>
                  </a:lnTo>
                  <a:lnTo>
                    <a:pt x="1043" y="591"/>
                  </a:lnTo>
                  <a:lnTo>
                    <a:pt x="1042" y="591"/>
                  </a:lnTo>
                  <a:lnTo>
                    <a:pt x="1042" y="589"/>
                  </a:lnTo>
                  <a:lnTo>
                    <a:pt x="1040" y="589"/>
                  </a:lnTo>
                  <a:lnTo>
                    <a:pt x="1040" y="588"/>
                  </a:lnTo>
                  <a:lnTo>
                    <a:pt x="1039" y="589"/>
                  </a:lnTo>
                  <a:lnTo>
                    <a:pt x="1037" y="589"/>
                  </a:lnTo>
                  <a:lnTo>
                    <a:pt x="1036" y="589"/>
                  </a:lnTo>
                  <a:lnTo>
                    <a:pt x="1037" y="591"/>
                  </a:lnTo>
                  <a:lnTo>
                    <a:pt x="1037" y="592"/>
                  </a:lnTo>
                  <a:lnTo>
                    <a:pt x="1036" y="591"/>
                  </a:lnTo>
                  <a:lnTo>
                    <a:pt x="1036" y="592"/>
                  </a:lnTo>
                  <a:lnTo>
                    <a:pt x="1036" y="594"/>
                  </a:lnTo>
                  <a:lnTo>
                    <a:pt x="1037" y="594"/>
                  </a:lnTo>
                  <a:lnTo>
                    <a:pt x="1037" y="595"/>
                  </a:lnTo>
                  <a:lnTo>
                    <a:pt x="1039" y="595"/>
                  </a:lnTo>
                  <a:lnTo>
                    <a:pt x="1039" y="597"/>
                  </a:lnTo>
                  <a:lnTo>
                    <a:pt x="1040" y="597"/>
                  </a:lnTo>
                  <a:lnTo>
                    <a:pt x="1039" y="595"/>
                  </a:lnTo>
                  <a:lnTo>
                    <a:pt x="1039" y="594"/>
                  </a:lnTo>
                  <a:lnTo>
                    <a:pt x="1037" y="592"/>
                  </a:lnTo>
                  <a:lnTo>
                    <a:pt x="1039" y="592"/>
                  </a:lnTo>
                  <a:lnTo>
                    <a:pt x="1040" y="592"/>
                  </a:lnTo>
                  <a:lnTo>
                    <a:pt x="1040" y="594"/>
                  </a:lnTo>
                  <a:lnTo>
                    <a:pt x="1040" y="595"/>
                  </a:lnTo>
                  <a:lnTo>
                    <a:pt x="1042" y="595"/>
                  </a:lnTo>
                  <a:lnTo>
                    <a:pt x="1042" y="597"/>
                  </a:lnTo>
                  <a:lnTo>
                    <a:pt x="1042" y="598"/>
                  </a:lnTo>
                  <a:lnTo>
                    <a:pt x="1042" y="600"/>
                  </a:lnTo>
                  <a:lnTo>
                    <a:pt x="1040" y="600"/>
                  </a:lnTo>
                  <a:lnTo>
                    <a:pt x="1040" y="601"/>
                  </a:lnTo>
                  <a:lnTo>
                    <a:pt x="1042" y="601"/>
                  </a:lnTo>
                  <a:lnTo>
                    <a:pt x="1042" y="603"/>
                  </a:lnTo>
                  <a:lnTo>
                    <a:pt x="1040" y="603"/>
                  </a:lnTo>
                  <a:lnTo>
                    <a:pt x="1039" y="603"/>
                  </a:lnTo>
                  <a:lnTo>
                    <a:pt x="1037" y="603"/>
                  </a:lnTo>
                  <a:lnTo>
                    <a:pt x="1036" y="604"/>
                  </a:lnTo>
                  <a:lnTo>
                    <a:pt x="1034" y="603"/>
                  </a:lnTo>
                  <a:lnTo>
                    <a:pt x="1033" y="603"/>
                  </a:lnTo>
                  <a:lnTo>
                    <a:pt x="1033" y="604"/>
                  </a:lnTo>
                  <a:lnTo>
                    <a:pt x="1033" y="606"/>
                  </a:lnTo>
                  <a:lnTo>
                    <a:pt x="1034" y="606"/>
                  </a:lnTo>
                  <a:lnTo>
                    <a:pt x="1036" y="607"/>
                  </a:lnTo>
                  <a:lnTo>
                    <a:pt x="1037" y="607"/>
                  </a:lnTo>
                  <a:lnTo>
                    <a:pt x="1037" y="606"/>
                  </a:lnTo>
                  <a:lnTo>
                    <a:pt x="1037" y="604"/>
                  </a:lnTo>
                  <a:lnTo>
                    <a:pt x="1039" y="604"/>
                  </a:lnTo>
                  <a:lnTo>
                    <a:pt x="1039" y="606"/>
                  </a:lnTo>
                  <a:lnTo>
                    <a:pt x="1039" y="607"/>
                  </a:lnTo>
                  <a:lnTo>
                    <a:pt x="1040" y="607"/>
                  </a:lnTo>
                  <a:lnTo>
                    <a:pt x="1040" y="609"/>
                  </a:lnTo>
                  <a:lnTo>
                    <a:pt x="1040" y="610"/>
                  </a:lnTo>
                  <a:lnTo>
                    <a:pt x="1039" y="609"/>
                  </a:lnTo>
                  <a:lnTo>
                    <a:pt x="1039" y="610"/>
                  </a:lnTo>
                  <a:lnTo>
                    <a:pt x="1040" y="610"/>
                  </a:lnTo>
                  <a:lnTo>
                    <a:pt x="1040" y="612"/>
                  </a:lnTo>
                  <a:lnTo>
                    <a:pt x="1040" y="613"/>
                  </a:lnTo>
                  <a:lnTo>
                    <a:pt x="1040" y="614"/>
                  </a:lnTo>
                  <a:lnTo>
                    <a:pt x="1039" y="614"/>
                  </a:lnTo>
                  <a:lnTo>
                    <a:pt x="1037" y="614"/>
                  </a:lnTo>
                  <a:lnTo>
                    <a:pt x="1039" y="616"/>
                  </a:lnTo>
                  <a:lnTo>
                    <a:pt x="1039" y="617"/>
                  </a:lnTo>
                  <a:lnTo>
                    <a:pt x="1037" y="617"/>
                  </a:lnTo>
                  <a:lnTo>
                    <a:pt x="1037" y="619"/>
                  </a:lnTo>
                  <a:lnTo>
                    <a:pt x="1036" y="619"/>
                  </a:lnTo>
                  <a:lnTo>
                    <a:pt x="1034" y="617"/>
                  </a:lnTo>
                  <a:lnTo>
                    <a:pt x="1034" y="619"/>
                  </a:lnTo>
                  <a:lnTo>
                    <a:pt x="1033" y="617"/>
                  </a:lnTo>
                  <a:lnTo>
                    <a:pt x="1033" y="619"/>
                  </a:lnTo>
                  <a:lnTo>
                    <a:pt x="1031" y="617"/>
                  </a:lnTo>
                  <a:lnTo>
                    <a:pt x="1030" y="617"/>
                  </a:lnTo>
                  <a:lnTo>
                    <a:pt x="1030" y="619"/>
                  </a:lnTo>
                  <a:lnTo>
                    <a:pt x="1031" y="619"/>
                  </a:lnTo>
                  <a:lnTo>
                    <a:pt x="1033" y="620"/>
                  </a:lnTo>
                  <a:lnTo>
                    <a:pt x="1033" y="622"/>
                  </a:lnTo>
                  <a:lnTo>
                    <a:pt x="1033" y="623"/>
                  </a:lnTo>
                  <a:lnTo>
                    <a:pt x="1031" y="622"/>
                  </a:lnTo>
                  <a:lnTo>
                    <a:pt x="1030" y="622"/>
                  </a:lnTo>
                  <a:lnTo>
                    <a:pt x="1031" y="623"/>
                  </a:lnTo>
                  <a:lnTo>
                    <a:pt x="1033" y="623"/>
                  </a:lnTo>
                  <a:lnTo>
                    <a:pt x="1034" y="623"/>
                  </a:lnTo>
                  <a:lnTo>
                    <a:pt x="1034" y="625"/>
                  </a:lnTo>
                  <a:lnTo>
                    <a:pt x="1033" y="625"/>
                  </a:lnTo>
                  <a:lnTo>
                    <a:pt x="1031" y="625"/>
                  </a:lnTo>
                  <a:lnTo>
                    <a:pt x="1033" y="626"/>
                  </a:lnTo>
                  <a:lnTo>
                    <a:pt x="1031" y="626"/>
                  </a:lnTo>
                  <a:lnTo>
                    <a:pt x="1031" y="628"/>
                  </a:lnTo>
                  <a:lnTo>
                    <a:pt x="1030" y="628"/>
                  </a:lnTo>
                  <a:lnTo>
                    <a:pt x="1028" y="628"/>
                  </a:lnTo>
                  <a:lnTo>
                    <a:pt x="1027" y="628"/>
                  </a:lnTo>
                  <a:lnTo>
                    <a:pt x="1027" y="626"/>
                  </a:lnTo>
                  <a:lnTo>
                    <a:pt x="1027" y="626"/>
                  </a:lnTo>
                  <a:lnTo>
                    <a:pt x="1027" y="628"/>
                  </a:lnTo>
                  <a:lnTo>
                    <a:pt x="1025" y="628"/>
                  </a:lnTo>
                  <a:lnTo>
                    <a:pt x="1027" y="629"/>
                  </a:lnTo>
                  <a:lnTo>
                    <a:pt x="1025" y="631"/>
                  </a:lnTo>
                  <a:lnTo>
                    <a:pt x="1027" y="632"/>
                  </a:lnTo>
                  <a:lnTo>
                    <a:pt x="1027" y="632"/>
                  </a:lnTo>
                  <a:lnTo>
                    <a:pt x="1028" y="632"/>
                  </a:lnTo>
                  <a:lnTo>
                    <a:pt x="1028" y="634"/>
                  </a:lnTo>
                  <a:lnTo>
                    <a:pt x="1027" y="634"/>
                  </a:lnTo>
                  <a:lnTo>
                    <a:pt x="1027" y="634"/>
                  </a:lnTo>
                  <a:lnTo>
                    <a:pt x="1027" y="635"/>
                  </a:lnTo>
                  <a:lnTo>
                    <a:pt x="1025" y="634"/>
                  </a:lnTo>
                  <a:lnTo>
                    <a:pt x="1024" y="634"/>
                  </a:lnTo>
                  <a:lnTo>
                    <a:pt x="1025" y="635"/>
                  </a:lnTo>
                  <a:lnTo>
                    <a:pt x="1025" y="637"/>
                  </a:lnTo>
                  <a:lnTo>
                    <a:pt x="1027" y="637"/>
                  </a:lnTo>
                  <a:lnTo>
                    <a:pt x="1027" y="637"/>
                  </a:lnTo>
                  <a:lnTo>
                    <a:pt x="1027" y="638"/>
                  </a:lnTo>
                  <a:lnTo>
                    <a:pt x="1027" y="640"/>
                  </a:lnTo>
                  <a:lnTo>
                    <a:pt x="1027" y="640"/>
                  </a:lnTo>
                  <a:lnTo>
                    <a:pt x="1027" y="641"/>
                  </a:lnTo>
                  <a:lnTo>
                    <a:pt x="1027" y="643"/>
                  </a:lnTo>
                  <a:lnTo>
                    <a:pt x="1027" y="644"/>
                  </a:lnTo>
                  <a:lnTo>
                    <a:pt x="1027" y="644"/>
                  </a:lnTo>
                  <a:lnTo>
                    <a:pt x="1027" y="646"/>
                  </a:lnTo>
                  <a:lnTo>
                    <a:pt x="1027" y="646"/>
                  </a:lnTo>
                  <a:lnTo>
                    <a:pt x="1025" y="646"/>
                  </a:lnTo>
                  <a:lnTo>
                    <a:pt x="1024" y="646"/>
                  </a:lnTo>
                  <a:lnTo>
                    <a:pt x="1025" y="647"/>
                  </a:lnTo>
                  <a:lnTo>
                    <a:pt x="1027" y="647"/>
                  </a:lnTo>
                  <a:lnTo>
                    <a:pt x="1027" y="647"/>
                  </a:lnTo>
                  <a:lnTo>
                    <a:pt x="1027" y="648"/>
                  </a:lnTo>
                  <a:lnTo>
                    <a:pt x="1027" y="648"/>
                  </a:lnTo>
                  <a:lnTo>
                    <a:pt x="1025" y="650"/>
                  </a:lnTo>
                  <a:lnTo>
                    <a:pt x="1025" y="648"/>
                  </a:lnTo>
                  <a:lnTo>
                    <a:pt x="1024" y="648"/>
                  </a:lnTo>
                  <a:lnTo>
                    <a:pt x="1022" y="648"/>
                  </a:lnTo>
                  <a:lnTo>
                    <a:pt x="1024" y="650"/>
                  </a:lnTo>
                  <a:lnTo>
                    <a:pt x="1025" y="650"/>
                  </a:lnTo>
                  <a:lnTo>
                    <a:pt x="1027" y="650"/>
                  </a:lnTo>
                  <a:lnTo>
                    <a:pt x="1027" y="651"/>
                  </a:lnTo>
                  <a:lnTo>
                    <a:pt x="1027" y="653"/>
                  </a:lnTo>
                  <a:lnTo>
                    <a:pt x="1025" y="653"/>
                  </a:lnTo>
                  <a:lnTo>
                    <a:pt x="1024" y="653"/>
                  </a:lnTo>
                  <a:lnTo>
                    <a:pt x="1024" y="654"/>
                  </a:lnTo>
                  <a:lnTo>
                    <a:pt x="1022" y="654"/>
                  </a:lnTo>
                  <a:lnTo>
                    <a:pt x="1021" y="654"/>
                  </a:lnTo>
                  <a:lnTo>
                    <a:pt x="1024" y="654"/>
                  </a:lnTo>
                  <a:lnTo>
                    <a:pt x="1021" y="654"/>
                  </a:lnTo>
                  <a:lnTo>
                    <a:pt x="1021" y="656"/>
                  </a:lnTo>
                  <a:lnTo>
                    <a:pt x="1022" y="656"/>
                  </a:lnTo>
                  <a:lnTo>
                    <a:pt x="1024" y="656"/>
                  </a:lnTo>
                  <a:lnTo>
                    <a:pt x="1024" y="657"/>
                  </a:lnTo>
                  <a:lnTo>
                    <a:pt x="1025" y="657"/>
                  </a:lnTo>
                  <a:lnTo>
                    <a:pt x="1022" y="659"/>
                  </a:lnTo>
                  <a:lnTo>
                    <a:pt x="1021" y="657"/>
                  </a:lnTo>
                  <a:lnTo>
                    <a:pt x="1019" y="657"/>
                  </a:lnTo>
                  <a:lnTo>
                    <a:pt x="1022" y="659"/>
                  </a:lnTo>
                  <a:lnTo>
                    <a:pt x="1019" y="659"/>
                  </a:lnTo>
                  <a:lnTo>
                    <a:pt x="1019" y="660"/>
                  </a:lnTo>
                  <a:lnTo>
                    <a:pt x="1021" y="660"/>
                  </a:lnTo>
                  <a:lnTo>
                    <a:pt x="1022" y="660"/>
                  </a:lnTo>
                  <a:lnTo>
                    <a:pt x="1024" y="660"/>
                  </a:lnTo>
                  <a:lnTo>
                    <a:pt x="1024" y="662"/>
                  </a:lnTo>
                  <a:lnTo>
                    <a:pt x="1022" y="662"/>
                  </a:lnTo>
                  <a:lnTo>
                    <a:pt x="1021" y="662"/>
                  </a:lnTo>
                  <a:lnTo>
                    <a:pt x="1024" y="663"/>
                  </a:lnTo>
                  <a:lnTo>
                    <a:pt x="1022" y="663"/>
                  </a:lnTo>
                  <a:lnTo>
                    <a:pt x="1021" y="663"/>
                  </a:lnTo>
                  <a:lnTo>
                    <a:pt x="1022" y="665"/>
                  </a:lnTo>
                  <a:lnTo>
                    <a:pt x="1021" y="665"/>
                  </a:lnTo>
                  <a:lnTo>
                    <a:pt x="1021" y="666"/>
                  </a:lnTo>
                  <a:lnTo>
                    <a:pt x="1019" y="666"/>
                  </a:lnTo>
                  <a:lnTo>
                    <a:pt x="1021" y="668"/>
                  </a:lnTo>
                  <a:lnTo>
                    <a:pt x="1022" y="668"/>
                  </a:lnTo>
                  <a:lnTo>
                    <a:pt x="1022" y="669"/>
                  </a:lnTo>
                  <a:lnTo>
                    <a:pt x="1022" y="671"/>
                  </a:lnTo>
                  <a:lnTo>
                    <a:pt x="1021" y="671"/>
                  </a:lnTo>
                  <a:lnTo>
                    <a:pt x="1022" y="672"/>
                  </a:lnTo>
                  <a:lnTo>
                    <a:pt x="1021" y="672"/>
                  </a:lnTo>
                  <a:lnTo>
                    <a:pt x="1019" y="672"/>
                  </a:lnTo>
                  <a:lnTo>
                    <a:pt x="1019" y="671"/>
                  </a:lnTo>
                  <a:lnTo>
                    <a:pt x="1018" y="671"/>
                  </a:lnTo>
                  <a:lnTo>
                    <a:pt x="1016" y="669"/>
                  </a:lnTo>
                  <a:lnTo>
                    <a:pt x="1016" y="671"/>
                  </a:lnTo>
                  <a:lnTo>
                    <a:pt x="1018" y="671"/>
                  </a:lnTo>
                  <a:lnTo>
                    <a:pt x="1019" y="672"/>
                  </a:lnTo>
                  <a:lnTo>
                    <a:pt x="1018" y="674"/>
                  </a:lnTo>
                  <a:lnTo>
                    <a:pt x="1018" y="675"/>
                  </a:lnTo>
                  <a:lnTo>
                    <a:pt x="1016" y="675"/>
                  </a:lnTo>
                  <a:lnTo>
                    <a:pt x="1016" y="674"/>
                  </a:lnTo>
                  <a:lnTo>
                    <a:pt x="1016" y="672"/>
                  </a:lnTo>
                  <a:lnTo>
                    <a:pt x="1015" y="672"/>
                  </a:lnTo>
                  <a:lnTo>
                    <a:pt x="1015" y="671"/>
                  </a:lnTo>
                  <a:lnTo>
                    <a:pt x="1014" y="671"/>
                  </a:lnTo>
                  <a:lnTo>
                    <a:pt x="1014" y="669"/>
                  </a:lnTo>
                  <a:lnTo>
                    <a:pt x="1015" y="668"/>
                  </a:lnTo>
                  <a:lnTo>
                    <a:pt x="1015" y="666"/>
                  </a:lnTo>
                  <a:lnTo>
                    <a:pt x="1014" y="666"/>
                  </a:lnTo>
                  <a:lnTo>
                    <a:pt x="1015" y="668"/>
                  </a:lnTo>
                  <a:lnTo>
                    <a:pt x="1014" y="668"/>
                  </a:lnTo>
                  <a:lnTo>
                    <a:pt x="1014" y="669"/>
                  </a:lnTo>
                  <a:lnTo>
                    <a:pt x="1012" y="669"/>
                  </a:lnTo>
                  <a:lnTo>
                    <a:pt x="1012" y="671"/>
                  </a:lnTo>
                  <a:lnTo>
                    <a:pt x="1011" y="671"/>
                  </a:lnTo>
                  <a:lnTo>
                    <a:pt x="1011" y="672"/>
                  </a:lnTo>
                  <a:lnTo>
                    <a:pt x="1009" y="672"/>
                  </a:lnTo>
                  <a:lnTo>
                    <a:pt x="1008" y="672"/>
                  </a:lnTo>
                  <a:lnTo>
                    <a:pt x="1008" y="671"/>
                  </a:lnTo>
                  <a:lnTo>
                    <a:pt x="1006" y="671"/>
                  </a:lnTo>
                  <a:lnTo>
                    <a:pt x="1008" y="669"/>
                  </a:lnTo>
                  <a:lnTo>
                    <a:pt x="1009" y="669"/>
                  </a:lnTo>
                  <a:lnTo>
                    <a:pt x="1009" y="668"/>
                  </a:lnTo>
                  <a:lnTo>
                    <a:pt x="1011" y="666"/>
                  </a:lnTo>
                  <a:lnTo>
                    <a:pt x="1009" y="666"/>
                  </a:lnTo>
                  <a:lnTo>
                    <a:pt x="1009" y="668"/>
                  </a:lnTo>
                  <a:lnTo>
                    <a:pt x="1008" y="668"/>
                  </a:lnTo>
                  <a:lnTo>
                    <a:pt x="1008" y="669"/>
                  </a:lnTo>
                  <a:lnTo>
                    <a:pt x="1006" y="669"/>
                  </a:lnTo>
                  <a:lnTo>
                    <a:pt x="1006" y="671"/>
                  </a:lnTo>
                  <a:lnTo>
                    <a:pt x="1005" y="671"/>
                  </a:lnTo>
                  <a:lnTo>
                    <a:pt x="1005" y="669"/>
                  </a:lnTo>
                  <a:lnTo>
                    <a:pt x="1005" y="668"/>
                  </a:lnTo>
                  <a:lnTo>
                    <a:pt x="1005" y="666"/>
                  </a:lnTo>
                  <a:lnTo>
                    <a:pt x="1005" y="665"/>
                  </a:lnTo>
                  <a:lnTo>
                    <a:pt x="1006" y="665"/>
                  </a:lnTo>
                  <a:lnTo>
                    <a:pt x="1006" y="663"/>
                  </a:lnTo>
                  <a:lnTo>
                    <a:pt x="1006" y="662"/>
                  </a:lnTo>
                  <a:lnTo>
                    <a:pt x="1005" y="663"/>
                  </a:lnTo>
                  <a:lnTo>
                    <a:pt x="1005" y="662"/>
                  </a:lnTo>
                  <a:lnTo>
                    <a:pt x="1003" y="662"/>
                  </a:lnTo>
                  <a:lnTo>
                    <a:pt x="1003" y="663"/>
                  </a:lnTo>
                  <a:lnTo>
                    <a:pt x="1003" y="665"/>
                  </a:lnTo>
                  <a:lnTo>
                    <a:pt x="1002" y="665"/>
                  </a:lnTo>
                  <a:lnTo>
                    <a:pt x="1002" y="663"/>
                  </a:lnTo>
                  <a:lnTo>
                    <a:pt x="1000" y="663"/>
                  </a:lnTo>
                  <a:lnTo>
                    <a:pt x="1000" y="662"/>
                  </a:lnTo>
                  <a:lnTo>
                    <a:pt x="1002" y="662"/>
                  </a:lnTo>
                  <a:lnTo>
                    <a:pt x="1002" y="660"/>
                  </a:lnTo>
                  <a:lnTo>
                    <a:pt x="1003" y="660"/>
                  </a:lnTo>
                  <a:lnTo>
                    <a:pt x="1003" y="659"/>
                  </a:lnTo>
                  <a:lnTo>
                    <a:pt x="1005" y="659"/>
                  </a:lnTo>
                  <a:lnTo>
                    <a:pt x="1005" y="657"/>
                  </a:lnTo>
                  <a:lnTo>
                    <a:pt x="1003" y="657"/>
                  </a:lnTo>
                  <a:lnTo>
                    <a:pt x="1003" y="656"/>
                  </a:lnTo>
                  <a:lnTo>
                    <a:pt x="1005" y="656"/>
                  </a:lnTo>
                  <a:lnTo>
                    <a:pt x="1005" y="654"/>
                  </a:lnTo>
                  <a:lnTo>
                    <a:pt x="1006" y="654"/>
                  </a:lnTo>
                  <a:lnTo>
                    <a:pt x="1006" y="654"/>
                  </a:lnTo>
                  <a:lnTo>
                    <a:pt x="1005" y="654"/>
                  </a:lnTo>
                  <a:lnTo>
                    <a:pt x="1005" y="654"/>
                  </a:lnTo>
                  <a:lnTo>
                    <a:pt x="1003" y="654"/>
                  </a:lnTo>
                  <a:lnTo>
                    <a:pt x="1003" y="656"/>
                  </a:lnTo>
                  <a:lnTo>
                    <a:pt x="1002" y="656"/>
                  </a:lnTo>
                  <a:lnTo>
                    <a:pt x="1002" y="654"/>
                  </a:lnTo>
                  <a:lnTo>
                    <a:pt x="1002" y="654"/>
                  </a:lnTo>
                  <a:lnTo>
                    <a:pt x="1000" y="654"/>
                  </a:lnTo>
                  <a:lnTo>
                    <a:pt x="1002" y="653"/>
                  </a:lnTo>
                  <a:lnTo>
                    <a:pt x="1000" y="653"/>
                  </a:lnTo>
                  <a:lnTo>
                    <a:pt x="1000" y="654"/>
                  </a:lnTo>
                  <a:lnTo>
                    <a:pt x="1000" y="654"/>
                  </a:lnTo>
                  <a:lnTo>
                    <a:pt x="1000" y="656"/>
                  </a:lnTo>
                  <a:lnTo>
                    <a:pt x="999" y="656"/>
                  </a:lnTo>
                  <a:lnTo>
                    <a:pt x="999" y="657"/>
                  </a:lnTo>
                  <a:lnTo>
                    <a:pt x="999" y="659"/>
                  </a:lnTo>
                  <a:lnTo>
                    <a:pt x="1000" y="657"/>
                  </a:lnTo>
                  <a:lnTo>
                    <a:pt x="999" y="657"/>
                  </a:lnTo>
                  <a:lnTo>
                    <a:pt x="1000" y="656"/>
                  </a:lnTo>
                  <a:lnTo>
                    <a:pt x="1002" y="656"/>
                  </a:lnTo>
                  <a:lnTo>
                    <a:pt x="1002" y="657"/>
                  </a:lnTo>
                  <a:lnTo>
                    <a:pt x="1003" y="657"/>
                  </a:lnTo>
                  <a:lnTo>
                    <a:pt x="1003" y="659"/>
                  </a:lnTo>
                  <a:lnTo>
                    <a:pt x="1002" y="660"/>
                  </a:lnTo>
                  <a:lnTo>
                    <a:pt x="1002" y="659"/>
                  </a:lnTo>
                  <a:lnTo>
                    <a:pt x="1000" y="659"/>
                  </a:lnTo>
                  <a:lnTo>
                    <a:pt x="999" y="660"/>
                  </a:lnTo>
                  <a:lnTo>
                    <a:pt x="997" y="660"/>
                  </a:lnTo>
                  <a:lnTo>
                    <a:pt x="997" y="662"/>
                  </a:lnTo>
                  <a:lnTo>
                    <a:pt x="996" y="662"/>
                  </a:lnTo>
                  <a:lnTo>
                    <a:pt x="996" y="660"/>
                  </a:lnTo>
                  <a:lnTo>
                    <a:pt x="997" y="659"/>
                  </a:lnTo>
                  <a:lnTo>
                    <a:pt x="996" y="659"/>
                  </a:lnTo>
                  <a:lnTo>
                    <a:pt x="997" y="657"/>
                  </a:lnTo>
                  <a:lnTo>
                    <a:pt x="997" y="656"/>
                  </a:lnTo>
                  <a:lnTo>
                    <a:pt x="996" y="656"/>
                  </a:lnTo>
                  <a:lnTo>
                    <a:pt x="994" y="656"/>
                  </a:lnTo>
                  <a:lnTo>
                    <a:pt x="996" y="657"/>
                  </a:lnTo>
                  <a:lnTo>
                    <a:pt x="994" y="657"/>
                  </a:lnTo>
                  <a:lnTo>
                    <a:pt x="993" y="657"/>
                  </a:lnTo>
                  <a:lnTo>
                    <a:pt x="991" y="657"/>
                  </a:lnTo>
                  <a:lnTo>
                    <a:pt x="991" y="657"/>
                  </a:lnTo>
                  <a:lnTo>
                    <a:pt x="990" y="657"/>
                  </a:lnTo>
                  <a:lnTo>
                    <a:pt x="988" y="657"/>
                  </a:lnTo>
                  <a:lnTo>
                    <a:pt x="988" y="659"/>
                  </a:lnTo>
                  <a:lnTo>
                    <a:pt x="987" y="659"/>
                  </a:lnTo>
                  <a:lnTo>
                    <a:pt x="985" y="659"/>
                  </a:lnTo>
                  <a:lnTo>
                    <a:pt x="985" y="657"/>
                  </a:lnTo>
                  <a:lnTo>
                    <a:pt x="987" y="657"/>
                  </a:lnTo>
                  <a:lnTo>
                    <a:pt x="988" y="656"/>
                  </a:lnTo>
                  <a:lnTo>
                    <a:pt x="987" y="656"/>
                  </a:lnTo>
                  <a:lnTo>
                    <a:pt x="985" y="656"/>
                  </a:lnTo>
                  <a:lnTo>
                    <a:pt x="987" y="654"/>
                  </a:lnTo>
                  <a:lnTo>
                    <a:pt x="985" y="654"/>
                  </a:lnTo>
                  <a:lnTo>
                    <a:pt x="985" y="656"/>
                  </a:lnTo>
                  <a:lnTo>
                    <a:pt x="985" y="657"/>
                  </a:lnTo>
                  <a:lnTo>
                    <a:pt x="984" y="657"/>
                  </a:lnTo>
                  <a:lnTo>
                    <a:pt x="982" y="657"/>
                  </a:lnTo>
                  <a:lnTo>
                    <a:pt x="982" y="656"/>
                  </a:lnTo>
                  <a:lnTo>
                    <a:pt x="982" y="654"/>
                  </a:lnTo>
                  <a:lnTo>
                    <a:pt x="984" y="654"/>
                  </a:lnTo>
                  <a:lnTo>
                    <a:pt x="984" y="654"/>
                  </a:lnTo>
                  <a:lnTo>
                    <a:pt x="982" y="654"/>
                  </a:lnTo>
                  <a:lnTo>
                    <a:pt x="982" y="654"/>
                  </a:lnTo>
                  <a:lnTo>
                    <a:pt x="981" y="654"/>
                  </a:lnTo>
                  <a:lnTo>
                    <a:pt x="981" y="654"/>
                  </a:lnTo>
                  <a:lnTo>
                    <a:pt x="981" y="653"/>
                  </a:lnTo>
                  <a:lnTo>
                    <a:pt x="982" y="653"/>
                  </a:lnTo>
                  <a:lnTo>
                    <a:pt x="982" y="651"/>
                  </a:lnTo>
                  <a:lnTo>
                    <a:pt x="981" y="651"/>
                  </a:lnTo>
                  <a:lnTo>
                    <a:pt x="980" y="651"/>
                  </a:lnTo>
                  <a:lnTo>
                    <a:pt x="980" y="650"/>
                  </a:lnTo>
                  <a:lnTo>
                    <a:pt x="978" y="650"/>
                  </a:lnTo>
                  <a:lnTo>
                    <a:pt x="977" y="650"/>
                  </a:lnTo>
                  <a:lnTo>
                    <a:pt x="975" y="648"/>
                  </a:lnTo>
                  <a:lnTo>
                    <a:pt x="977" y="648"/>
                  </a:lnTo>
                  <a:lnTo>
                    <a:pt x="977" y="647"/>
                  </a:lnTo>
                  <a:lnTo>
                    <a:pt x="975" y="647"/>
                  </a:lnTo>
                  <a:lnTo>
                    <a:pt x="975" y="646"/>
                  </a:lnTo>
                  <a:lnTo>
                    <a:pt x="974" y="646"/>
                  </a:lnTo>
                  <a:lnTo>
                    <a:pt x="975" y="644"/>
                  </a:lnTo>
                  <a:lnTo>
                    <a:pt x="975" y="643"/>
                  </a:lnTo>
                  <a:lnTo>
                    <a:pt x="977" y="643"/>
                  </a:lnTo>
                  <a:lnTo>
                    <a:pt x="977" y="641"/>
                  </a:lnTo>
                  <a:lnTo>
                    <a:pt x="978" y="641"/>
                  </a:lnTo>
                  <a:lnTo>
                    <a:pt x="978" y="640"/>
                  </a:lnTo>
                  <a:lnTo>
                    <a:pt x="977" y="641"/>
                  </a:lnTo>
                  <a:lnTo>
                    <a:pt x="975" y="641"/>
                  </a:lnTo>
                  <a:lnTo>
                    <a:pt x="975" y="640"/>
                  </a:lnTo>
                  <a:lnTo>
                    <a:pt x="975" y="638"/>
                  </a:lnTo>
                  <a:lnTo>
                    <a:pt x="974" y="638"/>
                  </a:lnTo>
                  <a:lnTo>
                    <a:pt x="972" y="638"/>
                  </a:lnTo>
                  <a:lnTo>
                    <a:pt x="971" y="638"/>
                  </a:lnTo>
                  <a:lnTo>
                    <a:pt x="971" y="637"/>
                  </a:lnTo>
                  <a:lnTo>
                    <a:pt x="969" y="637"/>
                  </a:lnTo>
                  <a:lnTo>
                    <a:pt x="969" y="635"/>
                  </a:lnTo>
                  <a:lnTo>
                    <a:pt x="968" y="635"/>
                  </a:lnTo>
                  <a:lnTo>
                    <a:pt x="968" y="634"/>
                  </a:lnTo>
                  <a:lnTo>
                    <a:pt x="968" y="632"/>
                  </a:lnTo>
                  <a:lnTo>
                    <a:pt x="968" y="631"/>
                  </a:lnTo>
                  <a:lnTo>
                    <a:pt x="969" y="631"/>
                  </a:lnTo>
                  <a:lnTo>
                    <a:pt x="969" y="629"/>
                  </a:lnTo>
                  <a:lnTo>
                    <a:pt x="969" y="628"/>
                  </a:lnTo>
                  <a:lnTo>
                    <a:pt x="968" y="628"/>
                  </a:lnTo>
                  <a:lnTo>
                    <a:pt x="969" y="629"/>
                  </a:lnTo>
                  <a:lnTo>
                    <a:pt x="968" y="629"/>
                  </a:lnTo>
                  <a:lnTo>
                    <a:pt x="966" y="629"/>
                  </a:lnTo>
                  <a:lnTo>
                    <a:pt x="966" y="628"/>
                  </a:lnTo>
                  <a:lnTo>
                    <a:pt x="968" y="626"/>
                  </a:lnTo>
                  <a:lnTo>
                    <a:pt x="969" y="626"/>
                  </a:lnTo>
                  <a:lnTo>
                    <a:pt x="971" y="625"/>
                  </a:lnTo>
                  <a:lnTo>
                    <a:pt x="972" y="625"/>
                  </a:lnTo>
                  <a:lnTo>
                    <a:pt x="972" y="623"/>
                  </a:lnTo>
                  <a:lnTo>
                    <a:pt x="971" y="623"/>
                  </a:lnTo>
                  <a:lnTo>
                    <a:pt x="971" y="625"/>
                  </a:lnTo>
                  <a:lnTo>
                    <a:pt x="969" y="625"/>
                  </a:lnTo>
                  <a:lnTo>
                    <a:pt x="968" y="626"/>
                  </a:lnTo>
                  <a:lnTo>
                    <a:pt x="968" y="625"/>
                  </a:lnTo>
                  <a:lnTo>
                    <a:pt x="966" y="626"/>
                  </a:lnTo>
                  <a:lnTo>
                    <a:pt x="966" y="625"/>
                  </a:lnTo>
                  <a:lnTo>
                    <a:pt x="965" y="625"/>
                  </a:lnTo>
                  <a:lnTo>
                    <a:pt x="963" y="623"/>
                  </a:lnTo>
                  <a:lnTo>
                    <a:pt x="963" y="622"/>
                  </a:lnTo>
                  <a:lnTo>
                    <a:pt x="962" y="622"/>
                  </a:lnTo>
                  <a:lnTo>
                    <a:pt x="962" y="620"/>
                  </a:lnTo>
                  <a:lnTo>
                    <a:pt x="962" y="619"/>
                  </a:lnTo>
                  <a:lnTo>
                    <a:pt x="960" y="619"/>
                  </a:lnTo>
                  <a:lnTo>
                    <a:pt x="960" y="619"/>
                  </a:lnTo>
                  <a:lnTo>
                    <a:pt x="960" y="617"/>
                  </a:lnTo>
                  <a:lnTo>
                    <a:pt x="962" y="617"/>
                  </a:lnTo>
                  <a:lnTo>
                    <a:pt x="960" y="616"/>
                  </a:lnTo>
                  <a:lnTo>
                    <a:pt x="960" y="617"/>
                  </a:lnTo>
                  <a:lnTo>
                    <a:pt x="959" y="619"/>
                  </a:lnTo>
                  <a:lnTo>
                    <a:pt x="959" y="617"/>
                  </a:lnTo>
                  <a:lnTo>
                    <a:pt x="959" y="616"/>
                  </a:lnTo>
                  <a:lnTo>
                    <a:pt x="957" y="614"/>
                  </a:lnTo>
                  <a:lnTo>
                    <a:pt x="957" y="613"/>
                  </a:lnTo>
                  <a:lnTo>
                    <a:pt x="959" y="613"/>
                  </a:lnTo>
                  <a:lnTo>
                    <a:pt x="960" y="613"/>
                  </a:lnTo>
                  <a:lnTo>
                    <a:pt x="960" y="612"/>
                  </a:lnTo>
                  <a:lnTo>
                    <a:pt x="962" y="612"/>
                  </a:lnTo>
                  <a:lnTo>
                    <a:pt x="962" y="610"/>
                  </a:lnTo>
                  <a:lnTo>
                    <a:pt x="960" y="612"/>
                  </a:lnTo>
                  <a:lnTo>
                    <a:pt x="959" y="613"/>
                  </a:lnTo>
                  <a:lnTo>
                    <a:pt x="959" y="612"/>
                  </a:lnTo>
                  <a:lnTo>
                    <a:pt x="959" y="610"/>
                  </a:lnTo>
                  <a:lnTo>
                    <a:pt x="957" y="610"/>
                  </a:lnTo>
                  <a:lnTo>
                    <a:pt x="957" y="609"/>
                  </a:lnTo>
                  <a:lnTo>
                    <a:pt x="959" y="609"/>
                  </a:lnTo>
                  <a:lnTo>
                    <a:pt x="962" y="607"/>
                  </a:lnTo>
                  <a:lnTo>
                    <a:pt x="963" y="607"/>
                  </a:lnTo>
                  <a:lnTo>
                    <a:pt x="965" y="606"/>
                  </a:lnTo>
                  <a:lnTo>
                    <a:pt x="966" y="606"/>
                  </a:lnTo>
                  <a:lnTo>
                    <a:pt x="968" y="606"/>
                  </a:lnTo>
                  <a:lnTo>
                    <a:pt x="969" y="606"/>
                  </a:lnTo>
                  <a:lnTo>
                    <a:pt x="969" y="604"/>
                  </a:lnTo>
                  <a:lnTo>
                    <a:pt x="966" y="606"/>
                  </a:lnTo>
                  <a:lnTo>
                    <a:pt x="966" y="604"/>
                  </a:lnTo>
                  <a:lnTo>
                    <a:pt x="965" y="604"/>
                  </a:lnTo>
                  <a:lnTo>
                    <a:pt x="965" y="606"/>
                  </a:lnTo>
                  <a:lnTo>
                    <a:pt x="963" y="606"/>
                  </a:lnTo>
                  <a:lnTo>
                    <a:pt x="962" y="607"/>
                  </a:lnTo>
                  <a:lnTo>
                    <a:pt x="959" y="607"/>
                  </a:lnTo>
                  <a:lnTo>
                    <a:pt x="957" y="607"/>
                  </a:lnTo>
                  <a:lnTo>
                    <a:pt x="956" y="606"/>
                  </a:lnTo>
                  <a:lnTo>
                    <a:pt x="957" y="606"/>
                  </a:lnTo>
                  <a:lnTo>
                    <a:pt x="959" y="606"/>
                  </a:lnTo>
                  <a:lnTo>
                    <a:pt x="960" y="606"/>
                  </a:lnTo>
                  <a:lnTo>
                    <a:pt x="962" y="606"/>
                  </a:lnTo>
                  <a:lnTo>
                    <a:pt x="963" y="604"/>
                  </a:lnTo>
                  <a:lnTo>
                    <a:pt x="962" y="604"/>
                  </a:lnTo>
                  <a:lnTo>
                    <a:pt x="960" y="604"/>
                  </a:lnTo>
                  <a:lnTo>
                    <a:pt x="960" y="603"/>
                  </a:lnTo>
                  <a:lnTo>
                    <a:pt x="959" y="603"/>
                  </a:lnTo>
                  <a:lnTo>
                    <a:pt x="957" y="603"/>
                  </a:lnTo>
                  <a:lnTo>
                    <a:pt x="959" y="601"/>
                  </a:lnTo>
                  <a:lnTo>
                    <a:pt x="960" y="600"/>
                  </a:lnTo>
                  <a:lnTo>
                    <a:pt x="960" y="601"/>
                  </a:lnTo>
                  <a:lnTo>
                    <a:pt x="962" y="601"/>
                  </a:lnTo>
                  <a:lnTo>
                    <a:pt x="962" y="603"/>
                  </a:lnTo>
                  <a:lnTo>
                    <a:pt x="963" y="603"/>
                  </a:lnTo>
                  <a:lnTo>
                    <a:pt x="963" y="601"/>
                  </a:lnTo>
                  <a:lnTo>
                    <a:pt x="965" y="601"/>
                  </a:lnTo>
                  <a:lnTo>
                    <a:pt x="965" y="600"/>
                  </a:lnTo>
                  <a:lnTo>
                    <a:pt x="965" y="598"/>
                  </a:lnTo>
                  <a:lnTo>
                    <a:pt x="966" y="597"/>
                  </a:lnTo>
                  <a:lnTo>
                    <a:pt x="968" y="597"/>
                  </a:lnTo>
                  <a:lnTo>
                    <a:pt x="968" y="598"/>
                  </a:lnTo>
                  <a:lnTo>
                    <a:pt x="968" y="600"/>
                  </a:lnTo>
                  <a:lnTo>
                    <a:pt x="969" y="600"/>
                  </a:lnTo>
                  <a:lnTo>
                    <a:pt x="969" y="601"/>
                  </a:lnTo>
                  <a:lnTo>
                    <a:pt x="971" y="601"/>
                  </a:lnTo>
                  <a:lnTo>
                    <a:pt x="971" y="603"/>
                  </a:lnTo>
                  <a:lnTo>
                    <a:pt x="972" y="603"/>
                  </a:lnTo>
                  <a:lnTo>
                    <a:pt x="972" y="601"/>
                  </a:lnTo>
                  <a:lnTo>
                    <a:pt x="971" y="601"/>
                  </a:lnTo>
                  <a:lnTo>
                    <a:pt x="971" y="600"/>
                  </a:lnTo>
                  <a:lnTo>
                    <a:pt x="969" y="600"/>
                  </a:lnTo>
                  <a:lnTo>
                    <a:pt x="969" y="598"/>
                  </a:lnTo>
                  <a:lnTo>
                    <a:pt x="969" y="597"/>
                  </a:lnTo>
                  <a:lnTo>
                    <a:pt x="968" y="597"/>
                  </a:lnTo>
                  <a:lnTo>
                    <a:pt x="968" y="595"/>
                  </a:lnTo>
                  <a:lnTo>
                    <a:pt x="969" y="595"/>
                  </a:lnTo>
                  <a:lnTo>
                    <a:pt x="969" y="594"/>
                  </a:lnTo>
                  <a:lnTo>
                    <a:pt x="968" y="594"/>
                  </a:lnTo>
                  <a:lnTo>
                    <a:pt x="968" y="595"/>
                  </a:lnTo>
                  <a:lnTo>
                    <a:pt x="966" y="595"/>
                  </a:lnTo>
                  <a:lnTo>
                    <a:pt x="965" y="595"/>
                  </a:lnTo>
                  <a:lnTo>
                    <a:pt x="963" y="597"/>
                  </a:lnTo>
                  <a:lnTo>
                    <a:pt x="962" y="597"/>
                  </a:lnTo>
                  <a:lnTo>
                    <a:pt x="962" y="598"/>
                  </a:lnTo>
                  <a:lnTo>
                    <a:pt x="960" y="598"/>
                  </a:lnTo>
                  <a:lnTo>
                    <a:pt x="960" y="597"/>
                  </a:lnTo>
                  <a:lnTo>
                    <a:pt x="962" y="595"/>
                  </a:lnTo>
                  <a:lnTo>
                    <a:pt x="960" y="595"/>
                  </a:lnTo>
                  <a:lnTo>
                    <a:pt x="960" y="597"/>
                  </a:lnTo>
                  <a:lnTo>
                    <a:pt x="959" y="597"/>
                  </a:lnTo>
                  <a:lnTo>
                    <a:pt x="959" y="598"/>
                  </a:lnTo>
                  <a:lnTo>
                    <a:pt x="959" y="600"/>
                  </a:lnTo>
                  <a:lnTo>
                    <a:pt x="959" y="601"/>
                  </a:lnTo>
                  <a:lnTo>
                    <a:pt x="957" y="601"/>
                  </a:lnTo>
                  <a:lnTo>
                    <a:pt x="957" y="603"/>
                  </a:lnTo>
                  <a:lnTo>
                    <a:pt x="957" y="604"/>
                  </a:lnTo>
                  <a:lnTo>
                    <a:pt x="956" y="604"/>
                  </a:lnTo>
                  <a:lnTo>
                    <a:pt x="956" y="606"/>
                  </a:lnTo>
                  <a:lnTo>
                    <a:pt x="956" y="607"/>
                  </a:lnTo>
                  <a:lnTo>
                    <a:pt x="954" y="607"/>
                  </a:lnTo>
                  <a:lnTo>
                    <a:pt x="956" y="606"/>
                  </a:lnTo>
                  <a:lnTo>
                    <a:pt x="954" y="606"/>
                  </a:lnTo>
                  <a:lnTo>
                    <a:pt x="954" y="604"/>
                  </a:lnTo>
                  <a:lnTo>
                    <a:pt x="954" y="603"/>
                  </a:lnTo>
                  <a:lnTo>
                    <a:pt x="954" y="601"/>
                  </a:lnTo>
                  <a:lnTo>
                    <a:pt x="954" y="600"/>
                  </a:lnTo>
                  <a:lnTo>
                    <a:pt x="956" y="598"/>
                  </a:lnTo>
                  <a:lnTo>
                    <a:pt x="954" y="598"/>
                  </a:lnTo>
                  <a:lnTo>
                    <a:pt x="954" y="597"/>
                  </a:lnTo>
                  <a:lnTo>
                    <a:pt x="954" y="595"/>
                  </a:lnTo>
                  <a:lnTo>
                    <a:pt x="956" y="594"/>
                  </a:lnTo>
                  <a:lnTo>
                    <a:pt x="954" y="594"/>
                  </a:lnTo>
                  <a:lnTo>
                    <a:pt x="954" y="592"/>
                  </a:lnTo>
                  <a:lnTo>
                    <a:pt x="956" y="592"/>
                  </a:lnTo>
                  <a:lnTo>
                    <a:pt x="956" y="591"/>
                  </a:lnTo>
                  <a:lnTo>
                    <a:pt x="954" y="591"/>
                  </a:lnTo>
                  <a:lnTo>
                    <a:pt x="954" y="589"/>
                  </a:lnTo>
                  <a:lnTo>
                    <a:pt x="954" y="588"/>
                  </a:lnTo>
                  <a:lnTo>
                    <a:pt x="956" y="586"/>
                  </a:lnTo>
                  <a:lnTo>
                    <a:pt x="956" y="585"/>
                  </a:lnTo>
                  <a:lnTo>
                    <a:pt x="954" y="586"/>
                  </a:lnTo>
                  <a:lnTo>
                    <a:pt x="954" y="585"/>
                  </a:lnTo>
                  <a:lnTo>
                    <a:pt x="953" y="585"/>
                  </a:lnTo>
                  <a:lnTo>
                    <a:pt x="953" y="586"/>
                  </a:lnTo>
                  <a:lnTo>
                    <a:pt x="954" y="586"/>
                  </a:lnTo>
                  <a:lnTo>
                    <a:pt x="954" y="588"/>
                  </a:lnTo>
                  <a:lnTo>
                    <a:pt x="953" y="588"/>
                  </a:lnTo>
                  <a:lnTo>
                    <a:pt x="951" y="588"/>
                  </a:lnTo>
                  <a:lnTo>
                    <a:pt x="951" y="586"/>
                  </a:lnTo>
                  <a:lnTo>
                    <a:pt x="951" y="585"/>
                  </a:lnTo>
                  <a:lnTo>
                    <a:pt x="953" y="583"/>
                  </a:lnTo>
                  <a:lnTo>
                    <a:pt x="954" y="583"/>
                  </a:lnTo>
                  <a:lnTo>
                    <a:pt x="954" y="583"/>
                  </a:lnTo>
                  <a:lnTo>
                    <a:pt x="953" y="583"/>
                  </a:lnTo>
                  <a:lnTo>
                    <a:pt x="951" y="583"/>
                  </a:lnTo>
                  <a:lnTo>
                    <a:pt x="951" y="583"/>
                  </a:lnTo>
                  <a:lnTo>
                    <a:pt x="951" y="582"/>
                  </a:lnTo>
                  <a:lnTo>
                    <a:pt x="950" y="582"/>
                  </a:lnTo>
                  <a:lnTo>
                    <a:pt x="950" y="581"/>
                  </a:lnTo>
                  <a:lnTo>
                    <a:pt x="949" y="579"/>
                  </a:lnTo>
                  <a:lnTo>
                    <a:pt x="949" y="578"/>
                  </a:lnTo>
                  <a:lnTo>
                    <a:pt x="947" y="579"/>
                  </a:lnTo>
                  <a:lnTo>
                    <a:pt x="947" y="578"/>
                  </a:lnTo>
                  <a:lnTo>
                    <a:pt x="947" y="576"/>
                  </a:lnTo>
                  <a:lnTo>
                    <a:pt x="946" y="576"/>
                  </a:lnTo>
                  <a:lnTo>
                    <a:pt x="946" y="575"/>
                  </a:lnTo>
                  <a:lnTo>
                    <a:pt x="944" y="575"/>
                  </a:lnTo>
                  <a:lnTo>
                    <a:pt x="944" y="573"/>
                  </a:lnTo>
                  <a:lnTo>
                    <a:pt x="946" y="572"/>
                  </a:lnTo>
                  <a:lnTo>
                    <a:pt x="949" y="570"/>
                  </a:lnTo>
                  <a:lnTo>
                    <a:pt x="950" y="569"/>
                  </a:lnTo>
                  <a:lnTo>
                    <a:pt x="950" y="567"/>
                  </a:lnTo>
                  <a:lnTo>
                    <a:pt x="949" y="569"/>
                  </a:lnTo>
                  <a:lnTo>
                    <a:pt x="949" y="570"/>
                  </a:lnTo>
                  <a:lnTo>
                    <a:pt x="947" y="570"/>
                  </a:lnTo>
                  <a:lnTo>
                    <a:pt x="946" y="572"/>
                  </a:lnTo>
                  <a:lnTo>
                    <a:pt x="944" y="572"/>
                  </a:lnTo>
                  <a:lnTo>
                    <a:pt x="943" y="572"/>
                  </a:lnTo>
                  <a:lnTo>
                    <a:pt x="943" y="570"/>
                  </a:lnTo>
                  <a:lnTo>
                    <a:pt x="944" y="570"/>
                  </a:lnTo>
                  <a:lnTo>
                    <a:pt x="944" y="569"/>
                  </a:lnTo>
                  <a:lnTo>
                    <a:pt x="943" y="569"/>
                  </a:lnTo>
                  <a:lnTo>
                    <a:pt x="943" y="567"/>
                  </a:lnTo>
                  <a:lnTo>
                    <a:pt x="943" y="566"/>
                  </a:lnTo>
                  <a:lnTo>
                    <a:pt x="944" y="566"/>
                  </a:lnTo>
                  <a:lnTo>
                    <a:pt x="944" y="564"/>
                  </a:lnTo>
                  <a:lnTo>
                    <a:pt x="946" y="564"/>
                  </a:lnTo>
                  <a:lnTo>
                    <a:pt x="947" y="564"/>
                  </a:lnTo>
                  <a:lnTo>
                    <a:pt x="949" y="563"/>
                  </a:lnTo>
                  <a:lnTo>
                    <a:pt x="947" y="563"/>
                  </a:lnTo>
                  <a:lnTo>
                    <a:pt x="946" y="563"/>
                  </a:lnTo>
                  <a:lnTo>
                    <a:pt x="946" y="561"/>
                  </a:lnTo>
                  <a:lnTo>
                    <a:pt x="944" y="563"/>
                  </a:lnTo>
                  <a:lnTo>
                    <a:pt x="944" y="561"/>
                  </a:lnTo>
                  <a:lnTo>
                    <a:pt x="946" y="560"/>
                  </a:lnTo>
                  <a:lnTo>
                    <a:pt x="947" y="560"/>
                  </a:lnTo>
                  <a:lnTo>
                    <a:pt x="947" y="561"/>
                  </a:lnTo>
                  <a:lnTo>
                    <a:pt x="950" y="560"/>
                  </a:lnTo>
                  <a:lnTo>
                    <a:pt x="949" y="560"/>
                  </a:lnTo>
                  <a:lnTo>
                    <a:pt x="950" y="558"/>
                  </a:lnTo>
                  <a:lnTo>
                    <a:pt x="949" y="558"/>
                  </a:lnTo>
                  <a:lnTo>
                    <a:pt x="947" y="558"/>
                  </a:lnTo>
                  <a:lnTo>
                    <a:pt x="947" y="557"/>
                  </a:lnTo>
                  <a:lnTo>
                    <a:pt x="949" y="557"/>
                  </a:lnTo>
                  <a:lnTo>
                    <a:pt x="950" y="557"/>
                  </a:lnTo>
                  <a:lnTo>
                    <a:pt x="951" y="557"/>
                  </a:lnTo>
                  <a:lnTo>
                    <a:pt x="953" y="558"/>
                  </a:lnTo>
                  <a:lnTo>
                    <a:pt x="954" y="558"/>
                  </a:lnTo>
                  <a:lnTo>
                    <a:pt x="954" y="557"/>
                  </a:lnTo>
                  <a:lnTo>
                    <a:pt x="953" y="557"/>
                  </a:lnTo>
                  <a:lnTo>
                    <a:pt x="953" y="555"/>
                  </a:lnTo>
                  <a:lnTo>
                    <a:pt x="953" y="554"/>
                  </a:lnTo>
                  <a:lnTo>
                    <a:pt x="951" y="555"/>
                  </a:lnTo>
                  <a:lnTo>
                    <a:pt x="950" y="557"/>
                  </a:lnTo>
                  <a:lnTo>
                    <a:pt x="949" y="555"/>
                  </a:lnTo>
                  <a:lnTo>
                    <a:pt x="947" y="555"/>
                  </a:lnTo>
                  <a:lnTo>
                    <a:pt x="946" y="555"/>
                  </a:lnTo>
                  <a:lnTo>
                    <a:pt x="944" y="555"/>
                  </a:lnTo>
                  <a:lnTo>
                    <a:pt x="943" y="555"/>
                  </a:lnTo>
                  <a:lnTo>
                    <a:pt x="941" y="555"/>
                  </a:lnTo>
                  <a:lnTo>
                    <a:pt x="941" y="554"/>
                  </a:lnTo>
                  <a:lnTo>
                    <a:pt x="941" y="552"/>
                  </a:lnTo>
                  <a:lnTo>
                    <a:pt x="941" y="551"/>
                  </a:lnTo>
                  <a:lnTo>
                    <a:pt x="943" y="551"/>
                  </a:lnTo>
                  <a:lnTo>
                    <a:pt x="944" y="551"/>
                  </a:lnTo>
                  <a:lnTo>
                    <a:pt x="946" y="549"/>
                  </a:lnTo>
                  <a:lnTo>
                    <a:pt x="947" y="549"/>
                  </a:lnTo>
                  <a:lnTo>
                    <a:pt x="949" y="549"/>
                  </a:lnTo>
                  <a:lnTo>
                    <a:pt x="949" y="548"/>
                  </a:lnTo>
                  <a:lnTo>
                    <a:pt x="947" y="548"/>
                  </a:lnTo>
                  <a:lnTo>
                    <a:pt x="946" y="548"/>
                  </a:lnTo>
                  <a:lnTo>
                    <a:pt x="946" y="549"/>
                  </a:lnTo>
                  <a:lnTo>
                    <a:pt x="944" y="549"/>
                  </a:lnTo>
                  <a:lnTo>
                    <a:pt x="943" y="549"/>
                  </a:lnTo>
                  <a:lnTo>
                    <a:pt x="941" y="549"/>
                  </a:lnTo>
                  <a:lnTo>
                    <a:pt x="941" y="548"/>
                  </a:lnTo>
                  <a:lnTo>
                    <a:pt x="941" y="548"/>
                  </a:lnTo>
                  <a:lnTo>
                    <a:pt x="943" y="547"/>
                  </a:lnTo>
                  <a:lnTo>
                    <a:pt x="944" y="545"/>
                  </a:lnTo>
                  <a:lnTo>
                    <a:pt x="946" y="545"/>
                  </a:lnTo>
                  <a:lnTo>
                    <a:pt x="947" y="544"/>
                  </a:lnTo>
                  <a:lnTo>
                    <a:pt x="947" y="542"/>
                  </a:lnTo>
                  <a:lnTo>
                    <a:pt x="949" y="541"/>
                  </a:lnTo>
                  <a:lnTo>
                    <a:pt x="950" y="541"/>
                  </a:lnTo>
                  <a:lnTo>
                    <a:pt x="950" y="542"/>
                  </a:lnTo>
                  <a:lnTo>
                    <a:pt x="951" y="541"/>
                  </a:lnTo>
                  <a:lnTo>
                    <a:pt x="953" y="541"/>
                  </a:lnTo>
                  <a:lnTo>
                    <a:pt x="954" y="541"/>
                  </a:lnTo>
                  <a:lnTo>
                    <a:pt x="953" y="539"/>
                  </a:lnTo>
                  <a:lnTo>
                    <a:pt x="954" y="538"/>
                  </a:lnTo>
                  <a:lnTo>
                    <a:pt x="953" y="538"/>
                  </a:lnTo>
                  <a:lnTo>
                    <a:pt x="953" y="539"/>
                  </a:lnTo>
                  <a:lnTo>
                    <a:pt x="951" y="539"/>
                  </a:lnTo>
                  <a:lnTo>
                    <a:pt x="950" y="539"/>
                  </a:lnTo>
                  <a:lnTo>
                    <a:pt x="949" y="541"/>
                  </a:lnTo>
                  <a:lnTo>
                    <a:pt x="947" y="541"/>
                  </a:lnTo>
                  <a:lnTo>
                    <a:pt x="946" y="544"/>
                  </a:lnTo>
                  <a:lnTo>
                    <a:pt x="944" y="545"/>
                  </a:lnTo>
                  <a:lnTo>
                    <a:pt x="943" y="545"/>
                  </a:lnTo>
                  <a:lnTo>
                    <a:pt x="943" y="544"/>
                  </a:lnTo>
                  <a:lnTo>
                    <a:pt x="944" y="542"/>
                  </a:lnTo>
                  <a:lnTo>
                    <a:pt x="944" y="541"/>
                  </a:lnTo>
                  <a:lnTo>
                    <a:pt x="943" y="541"/>
                  </a:lnTo>
                  <a:lnTo>
                    <a:pt x="943" y="539"/>
                  </a:lnTo>
                  <a:lnTo>
                    <a:pt x="944" y="539"/>
                  </a:lnTo>
                  <a:lnTo>
                    <a:pt x="946" y="538"/>
                  </a:lnTo>
                  <a:lnTo>
                    <a:pt x="946" y="536"/>
                  </a:lnTo>
                  <a:lnTo>
                    <a:pt x="946" y="535"/>
                  </a:lnTo>
                  <a:lnTo>
                    <a:pt x="947" y="535"/>
                  </a:lnTo>
                  <a:lnTo>
                    <a:pt x="950" y="536"/>
                  </a:lnTo>
                  <a:lnTo>
                    <a:pt x="950" y="535"/>
                  </a:lnTo>
                  <a:lnTo>
                    <a:pt x="949" y="533"/>
                  </a:lnTo>
                  <a:lnTo>
                    <a:pt x="947" y="533"/>
                  </a:lnTo>
                  <a:lnTo>
                    <a:pt x="947" y="532"/>
                  </a:lnTo>
                  <a:lnTo>
                    <a:pt x="949" y="532"/>
                  </a:lnTo>
                  <a:lnTo>
                    <a:pt x="950" y="533"/>
                  </a:lnTo>
                  <a:lnTo>
                    <a:pt x="951" y="533"/>
                  </a:lnTo>
                  <a:lnTo>
                    <a:pt x="953" y="535"/>
                  </a:lnTo>
                  <a:lnTo>
                    <a:pt x="953" y="533"/>
                  </a:lnTo>
                  <a:lnTo>
                    <a:pt x="954" y="533"/>
                  </a:lnTo>
                  <a:lnTo>
                    <a:pt x="956" y="533"/>
                  </a:lnTo>
                  <a:lnTo>
                    <a:pt x="956" y="535"/>
                  </a:lnTo>
                  <a:lnTo>
                    <a:pt x="957" y="535"/>
                  </a:lnTo>
                  <a:lnTo>
                    <a:pt x="960" y="535"/>
                  </a:lnTo>
                  <a:lnTo>
                    <a:pt x="962" y="535"/>
                  </a:lnTo>
                  <a:lnTo>
                    <a:pt x="963" y="536"/>
                  </a:lnTo>
                  <a:lnTo>
                    <a:pt x="965" y="536"/>
                  </a:lnTo>
                  <a:lnTo>
                    <a:pt x="965" y="538"/>
                  </a:lnTo>
                  <a:lnTo>
                    <a:pt x="965" y="539"/>
                  </a:lnTo>
                  <a:lnTo>
                    <a:pt x="963" y="539"/>
                  </a:lnTo>
                  <a:lnTo>
                    <a:pt x="962" y="539"/>
                  </a:lnTo>
                  <a:lnTo>
                    <a:pt x="962" y="541"/>
                  </a:lnTo>
                  <a:lnTo>
                    <a:pt x="963" y="541"/>
                  </a:lnTo>
                  <a:lnTo>
                    <a:pt x="965" y="539"/>
                  </a:lnTo>
                  <a:lnTo>
                    <a:pt x="966" y="539"/>
                  </a:lnTo>
                  <a:lnTo>
                    <a:pt x="966" y="538"/>
                  </a:lnTo>
                  <a:lnTo>
                    <a:pt x="966" y="536"/>
                  </a:lnTo>
                  <a:lnTo>
                    <a:pt x="968" y="538"/>
                  </a:lnTo>
                  <a:lnTo>
                    <a:pt x="969" y="536"/>
                  </a:lnTo>
                  <a:lnTo>
                    <a:pt x="968" y="536"/>
                  </a:lnTo>
                  <a:lnTo>
                    <a:pt x="966" y="536"/>
                  </a:lnTo>
                  <a:lnTo>
                    <a:pt x="966" y="535"/>
                  </a:lnTo>
                  <a:lnTo>
                    <a:pt x="965" y="535"/>
                  </a:lnTo>
                  <a:lnTo>
                    <a:pt x="963" y="535"/>
                  </a:lnTo>
                  <a:lnTo>
                    <a:pt x="962" y="535"/>
                  </a:lnTo>
                  <a:lnTo>
                    <a:pt x="962" y="533"/>
                  </a:lnTo>
                  <a:lnTo>
                    <a:pt x="960" y="533"/>
                  </a:lnTo>
                  <a:lnTo>
                    <a:pt x="960" y="532"/>
                  </a:lnTo>
                  <a:lnTo>
                    <a:pt x="962" y="532"/>
                  </a:lnTo>
                  <a:lnTo>
                    <a:pt x="962" y="530"/>
                  </a:lnTo>
                  <a:lnTo>
                    <a:pt x="960" y="530"/>
                  </a:lnTo>
                  <a:lnTo>
                    <a:pt x="957" y="530"/>
                  </a:lnTo>
                  <a:lnTo>
                    <a:pt x="956" y="530"/>
                  </a:lnTo>
                  <a:lnTo>
                    <a:pt x="956" y="530"/>
                  </a:lnTo>
                  <a:lnTo>
                    <a:pt x="954" y="530"/>
                  </a:lnTo>
                  <a:lnTo>
                    <a:pt x="953" y="532"/>
                  </a:lnTo>
                  <a:lnTo>
                    <a:pt x="953" y="533"/>
                  </a:lnTo>
                  <a:lnTo>
                    <a:pt x="951" y="533"/>
                  </a:lnTo>
                  <a:lnTo>
                    <a:pt x="951" y="532"/>
                  </a:lnTo>
                  <a:lnTo>
                    <a:pt x="953" y="530"/>
                  </a:lnTo>
                  <a:lnTo>
                    <a:pt x="951" y="530"/>
                  </a:lnTo>
                  <a:lnTo>
                    <a:pt x="950" y="530"/>
                  </a:lnTo>
                  <a:lnTo>
                    <a:pt x="949" y="530"/>
                  </a:lnTo>
                  <a:lnTo>
                    <a:pt x="949" y="529"/>
                  </a:lnTo>
                  <a:lnTo>
                    <a:pt x="949" y="527"/>
                  </a:lnTo>
                  <a:lnTo>
                    <a:pt x="950" y="527"/>
                  </a:lnTo>
                  <a:lnTo>
                    <a:pt x="950" y="526"/>
                  </a:lnTo>
                  <a:lnTo>
                    <a:pt x="951" y="526"/>
                  </a:lnTo>
                  <a:lnTo>
                    <a:pt x="953" y="526"/>
                  </a:lnTo>
                  <a:lnTo>
                    <a:pt x="951" y="524"/>
                  </a:lnTo>
                  <a:lnTo>
                    <a:pt x="954" y="523"/>
                  </a:lnTo>
                  <a:lnTo>
                    <a:pt x="954" y="524"/>
                  </a:lnTo>
                  <a:lnTo>
                    <a:pt x="956" y="523"/>
                  </a:lnTo>
                  <a:lnTo>
                    <a:pt x="956" y="524"/>
                  </a:lnTo>
                  <a:lnTo>
                    <a:pt x="956" y="524"/>
                  </a:lnTo>
                  <a:lnTo>
                    <a:pt x="957" y="524"/>
                  </a:lnTo>
                  <a:lnTo>
                    <a:pt x="959" y="523"/>
                  </a:lnTo>
                  <a:lnTo>
                    <a:pt x="960" y="523"/>
                  </a:lnTo>
                  <a:lnTo>
                    <a:pt x="962" y="523"/>
                  </a:lnTo>
                  <a:lnTo>
                    <a:pt x="962" y="521"/>
                  </a:lnTo>
                  <a:lnTo>
                    <a:pt x="962" y="520"/>
                  </a:lnTo>
                  <a:lnTo>
                    <a:pt x="963" y="520"/>
                  </a:lnTo>
                  <a:lnTo>
                    <a:pt x="963" y="518"/>
                  </a:lnTo>
                  <a:lnTo>
                    <a:pt x="965" y="518"/>
                  </a:lnTo>
                  <a:lnTo>
                    <a:pt x="965" y="517"/>
                  </a:lnTo>
                  <a:lnTo>
                    <a:pt x="963" y="517"/>
                  </a:lnTo>
                  <a:lnTo>
                    <a:pt x="963" y="518"/>
                  </a:lnTo>
                  <a:lnTo>
                    <a:pt x="962" y="518"/>
                  </a:lnTo>
                  <a:lnTo>
                    <a:pt x="962" y="520"/>
                  </a:lnTo>
                  <a:lnTo>
                    <a:pt x="960" y="520"/>
                  </a:lnTo>
                  <a:lnTo>
                    <a:pt x="960" y="518"/>
                  </a:lnTo>
                  <a:lnTo>
                    <a:pt x="960" y="517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3" y="514"/>
                  </a:lnTo>
                  <a:lnTo>
                    <a:pt x="965" y="513"/>
                  </a:lnTo>
                  <a:lnTo>
                    <a:pt x="966" y="514"/>
                  </a:lnTo>
                  <a:lnTo>
                    <a:pt x="968" y="514"/>
                  </a:lnTo>
                  <a:lnTo>
                    <a:pt x="969" y="514"/>
                  </a:lnTo>
                  <a:lnTo>
                    <a:pt x="968" y="513"/>
                  </a:lnTo>
                  <a:lnTo>
                    <a:pt x="966" y="513"/>
                  </a:lnTo>
                  <a:lnTo>
                    <a:pt x="965" y="513"/>
                  </a:lnTo>
                  <a:lnTo>
                    <a:pt x="965" y="513"/>
                  </a:lnTo>
                  <a:lnTo>
                    <a:pt x="966" y="513"/>
                  </a:lnTo>
                  <a:lnTo>
                    <a:pt x="968" y="513"/>
                  </a:lnTo>
                  <a:lnTo>
                    <a:pt x="969" y="513"/>
                  </a:lnTo>
                  <a:lnTo>
                    <a:pt x="969" y="511"/>
                  </a:lnTo>
                  <a:lnTo>
                    <a:pt x="968" y="511"/>
                  </a:lnTo>
                  <a:lnTo>
                    <a:pt x="966" y="511"/>
                  </a:lnTo>
                  <a:lnTo>
                    <a:pt x="965" y="511"/>
                  </a:lnTo>
                  <a:lnTo>
                    <a:pt x="963" y="511"/>
                  </a:lnTo>
                  <a:lnTo>
                    <a:pt x="963" y="513"/>
                  </a:lnTo>
                  <a:lnTo>
                    <a:pt x="962" y="511"/>
                  </a:lnTo>
                  <a:lnTo>
                    <a:pt x="962" y="510"/>
                  </a:lnTo>
                  <a:lnTo>
                    <a:pt x="962" y="508"/>
                  </a:lnTo>
                  <a:lnTo>
                    <a:pt x="963" y="508"/>
                  </a:lnTo>
                  <a:lnTo>
                    <a:pt x="963" y="507"/>
                  </a:lnTo>
                  <a:lnTo>
                    <a:pt x="963" y="505"/>
                  </a:lnTo>
                  <a:lnTo>
                    <a:pt x="965" y="505"/>
                  </a:lnTo>
                  <a:lnTo>
                    <a:pt x="966" y="507"/>
                  </a:lnTo>
                  <a:lnTo>
                    <a:pt x="966" y="505"/>
                  </a:lnTo>
                  <a:lnTo>
                    <a:pt x="968" y="505"/>
                  </a:lnTo>
                  <a:lnTo>
                    <a:pt x="968" y="504"/>
                  </a:lnTo>
                  <a:lnTo>
                    <a:pt x="966" y="504"/>
                  </a:lnTo>
                  <a:lnTo>
                    <a:pt x="966" y="505"/>
                  </a:lnTo>
                  <a:lnTo>
                    <a:pt x="965" y="505"/>
                  </a:lnTo>
                  <a:lnTo>
                    <a:pt x="965" y="504"/>
                  </a:lnTo>
                  <a:lnTo>
                    <a:pt x="963" y="505"/>
                  </a:lnTo>
                  <a:lnTo>
                    <a:pt x="963" y="504"/>
                  </a:lnTo>
                  <a:lnTo>
                    <a:pt x="963" y="502"/>
                  </a:lnTo>
                  <a:lnTo>
                    <a:pt x="963" y="501"/>
                  </a:lnTo>
                  <a:lnTo>
                    <a:pt x="965" y="502"/>
                  </a:lnTo>
                  <a:lnTo>
                    <a:pt x="966" y="502"/>
                  </a:lnTo>
                  <a:lnTo>
                    <a:pt x="965" y="501"/>
                  </a:lnTo>
                  <a:lnTo>
                    <a:pt x="963" y="501"/>
                  </a:lnTo>
                  <a:lnTo>
                    <a:pt x="963" y="499"/>
                  </a:lnTo>
                  <a:lnTo>
                    <a:pt x="965" y="499"/>
                  </a:lnTo>
                  <a:lnTo>
                    <a:pt x="965" y="498"/>
                  </a:lnTo>
                  <a:lnTo>
                    <a:pt x="966" y="499"/>
                  </a:lnTo>
                  <a:lnTo>
                    <a:pt x="968" y="499"/>
                  </a:lnTo>
                  <a:lnTo>
                    <a:pt x="968" y="498"/>
                  </a:lnTo>
                  <a:lnTo>
                    <a:pt x="968" y="496"/>
                  </a:lnTo>
                  <a:lnTo>
                    <a:pt x="966" y="496"/>
                  </a:lnTo>
                  <a:lnTo>
                    <a:pt x="965" y="495"/>
                  </a:lnTo>
                  <a:lnTo>
                    <a:pt x="968" y="493"/>
                  </a:lnTo>
                  <a:lnTo>
                    <a:pt x="968" y="492"/>
                  </a:lnTo>
                  <a:lnTo>
                    <a:pt x="966" y="493"/>
                  </a:lnTo>
                  <a:lnTo>
                    <a:pt x="965" y="493"/>
                  </a:lnTo>
                  <a:lnTo>
                    <a:pt x="963" y="493"/>
                  </a:lnTo>
                  <a:lnTo>
                    <a:pt x="962" y="495"/>
                  </a:lnTo>
                  <a:lnTo>
                    <a:pt x="963" y="496"/>
                  </a:lnTo>
                  <a:lnTo>
                    <a:pt x="965" y="496"/>
                  </a:lnTo>
                  <a:lnTo>
                    <a:pt x="965" y="498"/>
                  </a:lnTo>
                  <a:lnTo>
                    <a:pt x="963" y="498"/>
                  </a:lnTo>
                  <a:lnTo>
                    <a:pt x="963" y="499"/>
                  </a:lnTo>
                  <a:lnTo>
                    <a:pt x="962" y="499"/>
                  </a:lnTo>
                  <a:lnTo>
                    <a:pt x="962" y="501"/>
                  </a:lnTo>
                  <a:lnTo>
                    <a:pt x="962" y="502"/>
                  </a:lnTo>
                  <a:lnTo>
                    <a:pt x="962" y="504"/>
                  </a:lnTo>
                  <a:lnTo>
                    <a:pt x="962" y="505"/>
                  </a:lnTo>
                  <a:lnTo>
                    <a:pt x="960" y="505"/>
                  </a:lnTo>
                  <a:lnTo>
                    <a:pt x="960" y="504"/>
                  </a:lnTo>
                  <a:lnTo>
                    <a:pt x="960" y="502"/>
                  </a:lnTo>
                  <a:lnTo>
                    <a:pt x="959" y="501"/>
                  </a:lnTo>
                  <a:lnTo>
                    <a:pt x="959" y="499"/>
                  </a:lnTo>
                  <a:lnTo>
                    <a:pt x="960" y="499"/>
                  </a:lnTo>
                  <a:lnTo>
                    <a:pt x="960" y="498"/>
                  </a:lnTo>
                  <a:lnTo>
                    <a:pt x="962" y="498"/>
                  </a:lnTo>
                  <a:lnTo>
                    <a:pt x="962" y="496"/>
                  </a:lnTo>
                  <a:lnTo>
                    <a:pt x="960" y="496"/>
                  </a:lnTo>
                  <a:lnTo>
                    <a:pt x="960" y="495"/>
                  </a:lnTo>
                  <a:lnTo>
                    <a:pt x="960" y="493"/>
                  </a:lnTo>
                  <a:lnTo>
                    <a:pt x="962" y="493"/>
                  </a:lnTo>
                  <a:lnTo>
                    <a:pt x="962" y="492"/>
                  </a:lnTo>
                  <a:lnTo>
                    <a:pt x="960" y="492"/>
                  </a:lnTo>
                  <a:lnTo>
                    <a:pt x="959" y="493"/>
                  </a:lnTo>
                  <a:lnTo>
                    <a:pt x="959" y="495"/>
                  </a:lnTo>
                  <a:lnTo>
                    <a:pt x="957" y="495"/>
                  </a:lnTo>
                  <a:lnTo>
                    <a:pt x="957" y="493"/>
                  </a:lnTo>
                  <a:lnTo>
                    <a:pt x="956" y="493"/>
                  </a:lnTo>
                  <a:lnTo>
                    <a:pt x="956" y="493"/>
                  </a:lnTo>
                  <a:lnTo>
                    <a:pt x="956" y="492"/>
                  </a:lnTo>
                  <a:lnTo>
                    <a:pt x="954" y="492"/>
                  </a:lnTo>
                  <a:lnTo>
                    <a:pt x="953" y="492"/>
                  </a:lnTo>
                  <a:lnTo>
                    <a:pt x="951" y="490"/>
                  </a:lnTo>
                  <a:lnTo>
                    <a:pt x="951" y="489"/>
                  </a:lnTo>
                  <a:lnTo>
                    <a:pt x="949" y="487"/>
                  </a:lnTo>
                  <a:lnTo>
                    <a:pt x="946" y="486"/>
                  </a:lnTo>
                  <a:lnTo>
                    <a:pt x="944" y="484"/>
                  </a:lnTo>
                  <a:lnTo>
                    <a:pt x="941" y="484"/>
                  </a:lnTo>
                  <a:lnTo>
                    <a:pt x="940" y="484"/>
                  </a:lnTo>
                  <a:lnTo>
                    <a:pt x="940" y="483"/>
                  </a:lnTo>
                  <a:lnTo>
                    <a:pt x="938" y="483"/>
                  </a:lnTo>
                  <a:lnTo>
                    <a:pt x="938" y="482"/>
                  </a:lnTo>
                  <a:lnTo>
                    <a:pt x="938" y="480"/>
                  </a:lnTo>
                  <a:lnTo>
                    <a:pt x="937" y="479"/>
                  </a:lnTo>
                  <a:lnTo>
                    <a:pt x="935" y="479"/>
                  </a:lnTo>
                  <a:lnTo>
                    <a:pt x="935" y="477"/>
                  </a:lnTo>
                  <a:lnTo>
                    <a:pt x="937" y="477"/>
                  </a:lnTo>
                  <a:lnTo>
                    <a:pt x="937" y="477"/>
                  </a:lnTo>
                  <a:lnTo>
                    <a:pt x="938" y="477"/>
                  </a:lnTo>
                  <a:lnTo>
                    <a:pt x="938" y="476"/>
                  </a:lnTo>
                  <a:lnTo>
                    <a:pt x="940" y="476"/>
                  </a:lnTo>
                  <a:lnTo>
                    <a:pt x="941" y="476"/>
                  </a:lnTo>
                  <a:lnTo>
                    <a:pt x="941" y="477"/>
                  </a:lnTo>
                  <a:lnTo>
                    <a:pt x="943" y="477"/>
                  </a:lnTo>
                  <a:lnTo>
                    <a:pt x="944" y="477"/>
                  </a:lnTo>
                  <a:lnTo>
                    <a:pt x="947" y="477"/>
                  </a:lnTo>
                  <a:lnTo>
                    <a:pt x="950" y="477"/>
                  </a:lnTo>
                  <a:lnTo>
                    <a:pt x="953" y="477"/>
                  </a:lnTo>
                  <a:lnTo>
                    <a:pt x="953" y="479"/>
                  </a:lnTo>
                  <a:lnTo>
                    <a:pt x="954" y="480"/>
                  </a:lnTo>
                  <a:lnTo>
                    <a:pt x="956" y="480"/>
                  </a:lnTo>
                  <a:lnTo>
                    <a:pt x="956" y="482"/>
                  </a:lnTo>
                  <a:lnTo>
                    <a:pt x="956" y="482"/>
                  </a:lnTo>
                  <a:lnTo>
                    <a:pt x="957" y="483"/>
                  </a:lnTo>
                  <a:lnTo>
                    <a:pt x="959" y="483"/>
                  </a:lnTo>
                  <a:lnTo>
                    <a:pt x="960" y="484"/>
                  </a:lnTo>
                  <a:lnTo>
                    <a:pt x="962" y="484"/>
                  </a:lnTo>
                  <a:lnTo>
                    <a:pt x="963" y="486"/>
                  </a:lnTo>
                  <a:lnTo>
                    <a:pt x="965" y="486"/>
                  </a:lnTo>
                  <a:lnTo>
                    <a:pt x="966" y="486"/>
                  </a:lnTo>
                  <a:lnTo>
                    <a:pt x="966" y="484"/>
                  </a:lnTo>
                  <a:lnTo>
                    <a:pt x="965" y="484"/>
                  </a:lnTo>
                  <a:lnTo>
                    <a:pt x="965" y="483"/>
                  </a:lnTo>
                  <a:lnTo>
                    <a:pt x="966" y="482"/>
                  </a:lnTo>
                  <a:lnTo>
                    <a:pt x="965" y="482"/>
                  </a:lnTo>
                  <a:lnTo>
                    <a:pt x="963" y="480"/>
                  </a:lnTo>
                  <a:lnTo>
                    <a:pt x="962" y="480"/>
                  </a:lnTo>
                  <a:lnTo>
                    <a:pt x="962" y="479"/>
                  </a:lnTo>
                  <a:lnTo>
                    <a:pt x="963" y="479"/>
                  </a:lnTo>
                  <a:lnTo>
                    <a:pt x="965" y="479"/>
                  </a:lnTo>
                  <a:lnTo>
                    <a:pt x="963" y="477"/>
                  </a:lnTo>
                  <a:lnTo>
                    <a:pt x="965" y="477"/>
                  </a:lnTo>
                  <a:lnTo>
                    <a:pt x="965" y="477"/>
                  </a:lnTo>
                  <a:lnTo>
                    <a:pt x="963" y="476"/>
                  </a:lnTo>
                  <a:lnTo>
                    <a:pt x="963" y="474"/>
                  </a:lnTo>
                  <a:lnTo>
                    <a:pt x="962" y="474"/>
                  </a:lnTo>
                  <a:lnTo>
                    <a:pt x="962" y="476"/>
                  </a:lnTo>
                  <a:lnTo>
                    <a:pt x="960" y="476"/>
                  </a:lnTo>
                  <a:lnTo>
                    <a:pt x="960" y="474"/>
                  </a:lnTo>
                  <a:lnTo>
                    <a:pt x="959" y="474"/>
                  </a:lnTo>
                  <a:lnTo>
                    <a:pt x="957" y="473"/>
                  </a:lnTo>
                  <a:lnTo>
                    <a:pt x="956" y="471"/>
                  </a:lnTo>
                  <a:lnTo>
                    <a:pt x="956" y="470"/>
                  </a:lnTo>
                  <a:lnTo>
                    <a:pt x="956" y="470"/>
                  </a:lnTo>
                  <a:lnTo>
                    <a:pt x="957" y="471"/>
                  </a:lnTo>
                  <a:lnTo>
                    <a:pt x="960" y="473"/>
                  </a:lnTo>
                  <a:lnTo>
                    <a:pt x="962" y="473"/>
                  </a:lnTo>
                  <a:lnTo>
                    <a:pt x="963" y="473"/>
                  </a:lnTo>
                  <a:lnTo>
                    <a:pt x="963" y="471"/>
                  </a:lnTo>
                  <a:lnTo>
                    <a:pt x="960" y="471"/>
                  </a:lnTo>
                  <a:lnTo>
                    <a:pt x="959" y="471"/>
                  </a:lnTo>
                  <a:lnTo>
                    <a:pt x="959" y="470"/>
                  </a:lnTo>
                  <a:lnTo>
                    <a:pt x="960" y="468"/>
                  </a:lnTo>
                  <a:lnTo>
                    <a:pt x="959" y="468"/>
                  </a:lnTo>
                  <a:lnTo>
                    <a:pt x="957" y="470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6" y="470"/>
                  </a:lnTo>
                  <a:lnTo>
                    <a:pt x="954" y="470"/>
                  </a:lnTo>
                  <a:lnTo>
                    <a:pt x="954" y="468"/>
                  </a:lnTo>
                  <a:lnTo>
                    <a:pt x="956" y="467"/>
                  </a:lnTo>
                  <a:lnTo>
                    <a:pt x="956" y="465"/>
                  </a:lnTo>
                  <a:lnTo>
                    <a:pt x="956" y="465"/>
                  </a:lnTo>
                  <a:lnTo>
                    <a:pt x="957" y="465"/>
                  </a:lnTo>
                  <a:lnTo>
                    <a:pt x="957" y="464"/>
                  </a:lnTo>
                  <a:lnTo>
                    <a:pt x="957" y="462"/>
                  </a:lnTo>
                  <a:lnTo>
                    <a:pt x="956" y="462"/>
                  </a:lnTo>
                  <a:lnTo>
                    <a:pt x="956" y="465"/>
                  </a:lnTo>
                  <a:lnTo>
                    <a:pt x="954" y="467"/>
                  </a:lnTo>
                  <a:lnTo>
                    <a:pt x="953" y="468"/>
                  </a:lnTo>
                  <a:lnTo>
                    <a:pt x="951" y="468"/>
                  </a:lnTo>
                  <a:lnTo>
                    <a:pt x="951" y="467"/>
                  </a:lnTo>
                  <a:lnTo>
                    <a:pt x="953" y="467"/>
                  </a:lnTo>
                  <a:lnTo>
                    <a:pt x="953" y="465"/>
                  </a:lnTo>
                  <a:lnTo>
                    <a:pt x="954" y="465"/>
                  </a:lnTo>
                  <a:lnTo>
                    <a:pt x="954" y="464"/>
                  </a:lnTo>
                  <a:lnTo>
                    <a:pt x="953" y="464"/>
                  </a:lnTo>
                  <a:lnTo>
                    <a:pt x="954" y="462"/>
                  </a:lnTo>
                  <a:lnTo>
                    <a:pt x="956" y="462"/>
                  </a:lnTo>
                  <a:lnTo>
                    <a:pt x="956" y="461"/>
                  </a:lnTo>
                  <a:lnTo>
                    <a:pt x="956" y="461"/>
                  </a:lnTo>
                  <a:lnTo>
                    <a:pt x="957" y="461"/>
                  </a:lnTo>
                  <a:lnTo>
                    <a:pt x="959" y="461"/>
                  </a:lnTo>
                  <a:lnTo>
                    <a:pt x="959" y="459"/>
                  </a:lnTo>
                  <a:lnTo>
                    <a:pt x="957" y="459"/>
                  </a:lnTo>
                  <a:lnTo>
                    <a:pt x="954" y="461"/>
                  </a:lnTo>
                  <a:lnTo>
                    <a:pt x="954" y="462"/>
                  </a:lnTo>
                  <a:lnTo>
                    <a:pt x="953" y="462"/>
                  </a:lnTo>
                  <a:lnTo>
                    <a:pt x="950" y="462"/>
                  </a:lnTo>
                  <a:lnTo>
                    <a:pt x="949" y="461"/>
                  </a:lnTo>
                  <a:lnTo>
                    <a:pt x="950" y="461"/>
                  </a:lnTo>
                  <a:lnTo>
                    <a:pt x="950" y="459"/>
                  </a:lnTo>
                  <a:lnTo>
                    <a:pt x="954" y="458"/>
                  </a:lnTo>
                  <a:lnTo>
                    <a:pt x="956" y="456"/>
                  </a:lnTo>
                  <a:lnTo>
                    <a:pt x="957" y="455"/>
                  </a:lnTo>
                  <a:lnTo>
                    <a:pt x="957" y="453"/>
                  </a:lnTo>
                  <a:lnTo>
                    <a:pt x="956" y="453"/>
                  </a:lnTo>
                  <a:lnTo>
                    <a:pt x="956" y="455"/>
                  </a:lnTo>
                  <a:lnTo>
                    <a:pt x="956" y="456"/>
                  </a:lnTo>
                  <a:lnTo>
                    <a:pt x="954" y="456"/>
                  </a:lnTo>
                  <a:lnTo>
                    <a:pt x="951" y="456"/>
                  </a:lnTo>
                  <a:lnTo>
                    <a:pt x="951" y="455"/>
                  </a:lnTo>
                  <a:lnTo>
                    <a:pt x="950" y="455"/>
                  </a:lnTo>
                  <a:lnTo>
                    <a:pt x="950" y="456"/>
                  </a:lnTo>
                  <a:lnTo>
                    <a:pt x="949" y="456"/>
                  </a:lnTo>
                  <a:lnTo>
                    <a:pt x="947" y="458"/>
                  </a:lnTo>
                  <a:lnTo>
                    <a:pt x="947" y="459"/>
                  </a:lnTo>
                  <a:lnTo>
                    <a:pt x="946" y="459"/>
                  </a:lnTo>
                  <a:lnTo>
                    <a:pt x="946" y="458"/>
                  </a:lnTo>
                  <a:lnTo>
                    <a:pt x="944" y="458"/>
                  </a:lnTo>
                  <a:lnTo>
                    <a:pt x="944" y="456"/>
                  </a:lnTo>
                  <a:lnTo>
                    <a:pt x="944" y="455"/>
                  </a:lnTo>
                  <a:lnTo>
                    <a:pt x="946" y="455"/>
                  </a:lnTo>
                  <a:lnTo>
                    <a:pt x="947" y="453"/>
                  </a:lnTo>
                  <a:lnTo>
                    <a:pt x="947" y="452"/>
                  </a:lnTo>
                  <a:lnTo>
                    <a:pt x="949" y="452"/>
                  </a:lnTo>
                  <a:lnTo>
                    <a:pt x="949" y="451"/>
                  </a:lnTo>
                  <a:lnTo>
                    <a:pt x="946" y="452"/>
                  </a:lnTo>
                  <a:lnTo>
                    <a:pt x="946" y="451"/>
                  </a:lnTo>
                  <a:lnTo>
                    <a:pt x="946" y="449"/>
                  </a:lnTo>
                  <a:lnTo>
                    <a:pt x="946" y="448"/>
                  </a:lnTo>
                  <a:lnTo>
                    <a:pt x="946" y="446"/>
                  </a:lnTo>
                  <a:lnTo>
                    <a:pt x="944" y="445"/>
                  </a:lnTo>
                  <a:lnTo>
                    <a:pt x="943" y="445"/>
                  </a:lnTo>
                  <a:lnTo>
                    <a:pt x="943" y="443"/>
                  </a:lnTo>
                  <a:lnTo>
                    <a:pt x="943" y="442"/>
                  </a:lnTo>
                  <a:lnTo>
                    <a:pt x="941" y="442"/>
                  </a:lnTo>
                  <a:lnTo>
                    <a:pt x="941" y="442"/>
                  </a:lnTo>
                  <a:lnTo>
                    <a:pt x="941" y="443"/>
                  </a:lnTo>
                  <a:lnTo>
                    <a:pt x="943" y="445"/>
                  </a:lnTo>
                  <a:lnTo>
                    <a:pt x="943" y="446"/>
                  </a:lnTo>
                  <a:lnTo>
                    <a:pt x="944" y="446"/>
                  </a:lnTo>
                  <a:lnTo>
                    <a:pt x="944" y="448"/>
                  </a:lnTo>
                  <a:lnTo>
                    <a:pt x="944" y="449"/>
                  </a:lnTo>
                  <a:lnTo>
                    <a:pt x="944" y="451"/>
                  </a:lnTo>
                  <a:lnTo>
                    <a:pt x="946" y="451"/>
                  </a:lnTo>
                  <a:lnTo>
                    <a:pt x="944" y="452"/>
                  </a:lnTo>
                  <a:lnTo>
                    <a:pt x="943" y="453"/>
                  </a:lnTo>
                  <a:lnTo>
                    <a:pt x="941" y="453"/>
                  </a:lnTo>
                  <a:lnTo>
                    <a:pt x="943" y="455"/>
                  </a:lnTo>
                  <a:lnTo>
                    <a:pt x="943" y="456"/>
                  </a:lnTo>
                  <a:lnTo>
                    <a:pt x="941" y="456"/>
                  </a:lnTo>
                  <a:lnTo>
                    <a:pt x="941" y="455"/>
                  </a:lnTo>
                  <a:lnTo>
                    <a:pt x="940" y="455"/>
                  </a:lnTo>
                  <a:lnTo>
                    <a:pt x="940" y="456"/>
                  </a:lnTo>
                  <a:lnTo>
                    <a:pt x="941" y="458"/>
                  </a:lnTo>
                  <a:lnTo>
                    <a:pt x="941" y="459"/>
                  </a:lnTo>
                  <a:lnTo>
                    <a:pt x="941" y="461"/>
                  </a:lnTo>
                  <a:lnTo>
                    <a:pt x="940" y="461"/>
                  </a:lnTo>
                  <a:lnTo>
                    <a:pt x="938" y="462"/>
                  </a:lnTo>
                  <a:lnTo>
                    <a:pt x="937" y="462"/>
                  </a:lnTo>
                  <a:lnTo>
                    <a:pt x="935" y="464"/>
                  </a:lnTo>
                  <a:lnTo>
                    <a:pt x="934" y="464"/>
                  </a:lnTo>
                  <a:lnTo>
                    <a:pt x="934" y="462"/>
                  </a:lnTo>
                  <a:lnTo>
                    <a:pt x="932" y="462"/>
                  </a:lnTo>
                  <a:lnTo>
                    <a:pt x="932" y="461"/>
                  </a:lnTo>
                  <a:lnTo>
                    <a:pt x="931" y="461"/>
                  </a:lnTo>
                  <a:lnTo>
                    <a:pt x="931" y="462"/>
                  </a:lnTo>
                  <a:lnTo>
                    <a:pt x="929" y="462"/>
                  </a:lnTo>
                  <a:lnTo>
                    <a:pt x="929" y="461"/>
                  </a:lnTo>
                  <a:lnTo>
                    <a:pt x="928" y="461"/>
                  </a:lnTo>
                  <a:lnTo>
                    <a:pt x="928" y="459"/>
                  </a:lnTo>
                  <a:lnTo>
                    <a:pt x="928" y="458"/>
                  </a:lnTo>
                  <a:lnTo>
                    <a:pt x="928" y="456"/>
                  </a:lnTo>
                  <a:lnTo>
                    <a:pt x="926" y="455"/>
                  </a:lnTo>
                  <a:lnTo>
                    <a:pt x="926" y="453"/>
                  </a:lnTo>
                  <a:lnTo>
                    <a:pt x="928" y="453"/>
                  </a:lnTo>
                  <a:lnTo>
                    <a:pt x="929" y="452"/>
                  </a:lnTo>
                  <a:lnTo>
                    <a:pt x="931" y="453"/>
                  </a:lnTo>
                  <a:lnTo>
                    <a:pt x="931" y="452"/>
                  </a:lnTo>
                  <a:lnTo>
                    <a:pt x="929" y="452"/>
                  </a:lnTo>
                  <a:lnTo>
                    <a:pt x="929" y="451"/>
                  </a:lnTo>
                  <a:lnTo>
                    <a:pt x="931" y="451"/>
                  </a:lnTo>
                  <a:lnTo>
                    <a:pt x="934" y="449"/>
                  </a:lnTo>
                  <a:lnTo>
                    <a:pt x="935" y="448"/>
                  </a:lnTo>
                  <a:lnTo>
                    <a:pt x="934" y="448"/>
                  </a:lnTo>
                  <a:lnTo>
                    <a:pt x="934" y="449"/>
                  </a:lnTo>
                  <a:lnTo>
                    <a:pt x="931" y="449"/>
                  </a:lnTo>
                  <a:lnTo>
                    <a:pt x="928" y="448"/>
                  </a:lnTo>
                  <a:lnTo>
                    <a:pt x="928" y="446"/>
                  </a:lnTo>
                  <a:lnTo>
                    <a:pt x="929" y="446"/>
                  </a:lnTo>
                  <a:lnTo>
                    <a:pt x="931" y="446"/>
                  </a:lnTo>
                  <a:lnTo>
                    <a:pt x="929" y="445"/>
                  </a:lnTo>
                  <a:lnTo>
                    <a:pt x="931" y="443"/>
                  </a:lnTo>
                  <a:lnTo>
                    <a:pt x="932" y="443"/>
                  </a:lnTo>
                  <a:lnTo>
                    <a:pt x="932" y="442"/>
                  </a:lnTo>
                  <a:lnTo>
                    <a:pt x="934" y="442"/>
                  </a:lnTo>
                  <a:lnTo>
                    <a:pt x="932" y="442"/>
                  </a:lnTo>
                  <a:lnTo>
                    <a:pt x="934" y="440"/>
                  </a:lnTo>
                  <a:lnTo>
                    <a:pt x="935" y="439"/>
                  </a:lnTo>
                  <a:lnTo>
                    <a:pt x="934" y="439"/>
                  </a:lnTo>
                  <a:lnTo>
                    <a:pt x="934" y="437"/>
                  </a:lnTo>
                  <a:lnTo>
                    <a:pt x="935" y="436"/>
                  </a:lnTo>
                  <a:lnTo>
                    <a:pt x="935" y="437"/>
                  </a:lnTo>
                  <a:lnTo>
                    <a:pt x="937" y="436"/>
                  </a:lnTo>
                  <a:lnTo>
                    <a:pt x="938" y="437"/>
                  </a:lnTo>
                  <a:lnTo>
                    <a:pt x="938" y="436"/>
                  </a:lnTo>
                  <a:lnTo>
                    <a:pt x="937" y="436"/>
                  </a:lnTo>
                  <a:lnTo>
                    <a:pt x="935" y="436"/>
                  </a:lnTo>
                  <a:lnTo>
                    <a:pt x="934" y="436"/>
                  </a:lnTo>
                  <a:lnTo>
                    <a:pt x="932" y="436"/>
                  </a:lnTo>
                  <a:lnTo>
                    <a:pt x="932" y="434"/>
                  </a:lnTo>
                  <a:lnTo>
                    <a:pt x="934" y="434"/>
                  </a:lnTo>
                  <a:lnTo>
                    <a:pt x="934" y="433"/>
                  </a:lnTo>
                  <a:lnTo>
                    <a:pt x="934" y="431"/>
                  </a:lnTo>
                  <a:lnTo>
                    <a:pt x="935" y="431"/>
                  </a:lnTo>
                  <a:lnTo>
                    <a:pt x="935" y="430"/>
                  </a:lnTo>
                  <a:lnTo>
                    <a:pt x="934" y="430"/>
                  </a:lnTo>
                  <a:lnTo>
                    <a:pt x="934" y="428"/>
                  </a:lnTo>
                  <a:lnTo>
                    <a:pt x="935" y="428"/>
                  </a:lnTo>
                  <a:lnTo>
                    <a:pt x="935" y="427"/>
                  </a:lnTo>
                  <a:lnTo>
                    <a:pt x="935" y="425"/>
                  </a:lnTo>
                  <a:lnTo>
                    <a:pt x="934" y="424"/>
                  </a:lnTo>
                  <a:lnTo>
                    <a:pt x="934" y="422"/>
                  </a:lnTo>
                  <a:lnTo>
                    <a:pt x="932" y="422"/>
                  </a:lnTo>
                  <a:lnTo>
                    <a:pt x="932" y="421"/>
                  </a:lnTo>
                  <a:lnTo>
                    <a:pt x="931" y="422"/>
                  </a:lnTo>
                  <a:lnTo>
                    <a:pt x="931" y="421"/>
                  </a:lnTo>
                  <a:lnTo>
                    <a:pt x="929" y="421"/>
                  </a:lnTo>
                  <a:lnTo>
                    <a:pt x="928" y="421"/>
                  </a:lnTo>
                  <a:lnTo>
                    <a:pt x="926" y="421"/>
                  </a:lnTo>
                  <a:lnTo>
                    <a:pt x="928" y="420"/>
                  </a:lnTo>
                  <a:lnTo>
                    <a:pt x="929" y="420"/>
                  </a:lnTo>
                  <a:lnTo>
                    <a:pt x="929" y="418"/>
                  </a:lnTo>
                  <a:lnTo>
                    <a:pt x="931" y="418"/>
                  </a:lnTo>
                  <a:lnTo>
                    <a:pt x="931" y="417"/>
                  </a:lnTo>
                  <a:lnTo>
                    <a:pt x="929" y="417"/>
                  </a:lnTo>
                  <a:lnTo>
                    <a:pt x="929" y="415"/>
                  </a:lnTo>
                  <a:lnTo>
                    <a:pt x="929" y="414"/>
                  </a:lnTo>
                  <a:lnTo>
                    <a:pt x="931" y="412"/>
                  </a:lnTo>
                  <a:lnTo>
                    <a:pt x="931" y="414"/>
                  </a:lnTo>
                  <a:lnTo>
                    <a:pt x="932" y="414"/>
                  </a:lnTo>
                  <a:lnTo>
                    <a:pt x="932" y="412"/>
                  </a:lnTo>
                  <a:lnTo>
                    <a:pt x="931" y="412"/>
                  </a:lnTo>
                  <a:lnTo>
                    <a:pt x="929" y="411"/>
                  </a:lnTo>
                  <a:lnTo>
                    <a:pt x="928" y="412"/>
                  </a:lnTo>
                  <a:lnTo>
                    <a:pt x="928" y="411"/>
                  </a:lnTo>
                  <a:lnTo>
                    <a:pt x="928" y="409"/>
                  </a:lnTo>
                  <a:lnTo>
                    <a:pt x="928" y="408"/>
                  </a:lnTo>
                  <a:lnTo>
                    <a:pt x="926" y="408"/>
                  </a:lnTo>
                  <a:lnTo>
                    <a:pt x="926" y="406"/>
                  </a:lnTo>
                  <a:lnTo>
                    <a:pt x="925" y="406"/>
                  </a:lnTo>
                  <a:lnTo>
                    <a:pt x="925" y="406"/>
                  </a:lnTo>
                  <a:lnTo>
                    <a:pt x="925" y="405"/>
                  </a:lnTo>
                  <a:lnTo>
                    <a:pt x="925" y="403"/>
                  </a:lnTo>
                  <a:lnTo>
                    <a:pt x="926" y="405"/>
                  </a:lnTo>
                  <a:lnTo>
                    <a:pt x="926" y="403"/>
                  </a:lnTo>
                  <a:lnTo>
                    <a:pt x="925" y="402"/>
                  </a:lnTo>
                  <a:lnTo>
                    <a:pt x="925" y="400"/>
                  </a:lnTo>
                  <a:lnTo>
                    <a:pt x="926" y="402"/>
                  </a:lnTo>
                  <a:lnTo>
                    <a:pt x="928" y="402"/>
                  </a:lnTo>
                  <a:lnTo>
                    <a:pt x="928" y="400"/>
                  </a:lnTo>
                  <a:lnTo>
                    <a:pt x="926" y="400"/>
                  </a:lnTo>
                  <a:lnTo>
                    <a:pt x="926" y="399"/>
                  </a:lnTo>
                  <a:lnTo>
                    <a:pt x="925" y="399"/>
                  </a:lnTo>
                  <a:lnTo>
                    <a:pt x="923" y="399"/>
                  </a:lnTo>
                  <a:lnTo>
                    <a:pt x="923" y="397"/>
                  </a:lnTo>
                  <a:lnTo>
                    <a:pt x="923" y="396"/>
                  </a:lnTo>
                  <a:lnTo>
                    <a:pt x="925" y="397"/>
                  </a:lnTo>
                  <a:lnTo>
                    <a:pt x="925" y="396"/>
                  </a:lnTo>
                  <a:lnTo>
                    <a:pt x="923" y="396"/>
                  </a:lnTo>
                  <a:lnTo>
                    <a:pt x="922" y="396"/>
                  </a:lnTo>
                  <a:lnTo>
                    <a:pt x="922" y="394"/>
                  </a:lnTo>
                  <a:lnTo>
                    <a:pt x="923" y="394"/>
                  </a:lnTo>
                  <a:lnTo>
                    <a:pt x="923" y="393"/>
                  </a:lnTo>
                  <a:lnTo>
                    <a:pt x="923" y="391"/>
                  </a:lnTo>
                  <a:lnTo>
                    <a:pt x="923" y="390"/>
                  </a:lnTo>
                  <a:lnTo>
                    <a:pt x="920" y="393"/>
                  </a:lnTo>
                  <a:lnTo>
                    <a:pt x="919" y="393"/>
                  </a:lnTo>
                  <a:lnTo>
                    <a:pt x="916" y="394"/>
                  </a:lnTo>
                  <a:lnTo>
                    <a:pt x="916" y="393"/>
                  </a:lnTo>
                  <a:lnTo>
                    <a:pt x="918" y="393"/>
                  </a:lnTo>
                  <a:lnTo>
                    <a:pt x="918" y="391"/>
                  </a:lnTo>
                  <a:lnTo>
                    <a:pt x="919" y="391"/>
                  </a:lnTo>
                  <a:lnTo>
                    <a:pt x="920" y="391"/>
                  </a:lnTo>
                  <a:lnTo>
                    <a:pt x="920" y="390"/>
                  </a:lnTo>
                  <a:lnTo>
                    <a:pt x="920" y="390"/>
                  </a:lnTo>
                  <a:lnTo>
                    <a:pt x="922" y="388"/>
                  </a:lnTo>
                  <a:lnTo>
                    <a:pt x="920" y="388"/>
                  </a:lnTo>
                  <a:lnTo>
                    <a:pt x="920" y="387"/>
                  </a:lnTo>
                  <a:lnTo>
                    <a:pt x="923" y="387"/>
                  </a:lnTo>
                  <a:lnTo>
                    <a:pt x="923" y="386"/>
                  </a:lnTo>
                  <a:lnTo>
                    <a:pt x="920" y="386"/>
                  </a:lnTo>
                  <a:lnTo>
                    <a:pt x="920" y="384"/>
                  </a:lnTo>
                  <a:lnTo>
                    <a:pt x="920" y="384"/>
                  </a:lnTo>
                  <a:lnTo>
                    <a:pt x="922" y="383"/>
                  </a:lnTo>
                  <a:lnTo>
                    <a:pt x="923" y="384"/>
                  </a:lnTo>
                  <a:lnTo>
                    <a:pt x="923" y="383"/>
                  </a:lnTo>
                  <a:lnTo>
                    <a:pt x="923" y="381"/>
                  </a:lnTo>
                  <a:lnTo>
                    <a:pt x="922" y="381"/>
                  </a:lnTo>
                  <a:lnTo>
                    <a:pt x="920" y="381"/>
                  </a:lnTo>
                  <a:lnTo>
                    <a:pt x="920" y="380"/>
                  </a:lnTo>
                  <a:lnTo>
                    <a:pt x="920" y="378"/>
                  </a:lnTo>
                  <a:lnTo>
                    <a:pt x="920" y="378"/>
                  </a:lnTo>
                  <a:lnTo>
                    <a:pt x="920" y="377"/>
                  </a:lnTo>
                  <a:lnTo>
                    <a:pt x="919" y="377"/>
                  </a:lnTo>
                  <a:lnTo>
                    <a:pt x="919" y="378"/>
                  </a:lnTo>
                  <a:lnTo>
                    <a:pt x="918" y="377"/>
                  </a:lnTo>
                  <a:lnTo>
                    <a:pt x="918" y="375"/>
                  </a:lnTo>
                  <a:lnTo>
                    <a:pt x="919" y="375"/>
                  </a:lnTo>
                  <a:lnTo>
                    <a:pt x="919" y="374"/>
                  </a:lnTo>
                  <a:lnTo>
                    <a:pt x="920" y="374"/>
                  </a:lnTo>
                  <a:lnTo>
                    <a:pt x="920" y="372"/>
                  </a:lnTo>
                  <a:lnTo>
                    <a:pt x="919" y="372"/>
                  </a:lnTo>
                  <a:lnTo>
                    <a:pt x="919" y="371"/>
                  </a:lnTo>
                  <a:lnTo>
                    <a:pt x="918" y="371"/>
                  </a:lnTo>
                  <a:lnTo>
                    <a:pt x="916" y="371"/>
                  </a:lnTo>
                  <a:lnTo>
                    <a:pt x="916" y="371"/>
                  </a:lnTo>
                  <a:lnTo>
                    <a:pt x="915" y="371"/>
                  </a:lnTo>
                  <a:lnTo>
                    <a:pt x="915" y="369"/>
                  </a:lnTo>
                  <a:lnTo>
                    <a:pt x="913" y="369"/>
                  </a:lnTo>
                  <a:lnTo>
                    <a:pt x="912" y="369"/>
                  </a:lnTo>
                  <a:lnTo>
                    <a:pt x="912" y="368"/>
                  </a:lnTo>
                  <a:lnTo>
                    <a:pt x="910" y="368"/>
                  </a:lnTo>
                  <a:lnTo>
                    <a:pt x="910" y="366"/>
                  </a:lnTo>
                  <a:lnTo>
                    <a:pt x="912" y="365"/>
                  </a:lnTo>
                  <a:lnTo>
                    <a:pt x="912" y="363"/>
                  </a:lnTo>
                  <a:lnTo>
                    <a:pt x="910" y="363"/>
                  </a:lnTo>
                  <a:lnTo>
                    <a:pt x="909" y="363"/>
                  </a:lnTo>
                  <a:lnTo>
                    <a:pt x="909" y="362"/>
                  </a:lnTo>
                  <a:lnTo>
                    <a:pt x="907" y="360"/>
                  </a:lnTo>
                  <a:lnTo>
                    <a:pt x="909" y="359"/>
                  </a:lnTo>
                  <a:lnTo>
                    <a:pt x="907" y="359"/>
                  </a:lnTo>
                  <a:lnTo>
                    <a:pt x="909" y="357"/>
                  </a:lnTo>
                  <a:lnTo>
                    <a:pt x="907" y="357"/>
                  </a:lnTo>
                  <a:lnTo>
                    <a:pt x="907" y="356"/>
                  </a:lnTo>
                  <a:lnTo>
                    <a:pt x="909" y="356"/>
                  </a:lnTo>
                  <a:lnTo>
                    <a:pt x="909" y="355"/>
                  </a:lnTo>
                  <a:lnTo>
                    <a:pt x="909" y="353"/>
                  </a:lnTo>
                  <a:lnTo>
                    <a:pt x="907" y="353"/>
                  </a:lnTo>
                  <a:lnTo>
                    <a:pt x="907" y="352"/>
                  </a:lnTo>
                  <a:lnTo>
                    <a:pt x="907" y="350"/>
                  </a:lnTo>
                  <a:lnTo>
                    <a:pt x="909" y="350"/>
                  </a:lnTo>
                  <a:lnTo>
                    <a:pt x="909" y="349"/>
                  </a:lnTo>
                  <a:lnTo>
                    <a:pt x="907" y="349"/>
                  </a:lnTo>
                  <a:lnTo>
                    <a:pt x="907" y="350"/>
                  </a:lnTo>
                  <a:lnTo>
                    <a:pt x="906" y="350"/>
                  </a:lnTo>
                  <a:lnTo>
                    <a:pt x="906" y="349"/>
                  </a:lnTo>
                  <a:lnTo>
                    <a:pt x="907" y="347"/>
                  </a:lnTo>
                  <a:lnTo>
                    <a:pt x="906" y="347"/>
                  </a:lnTo>
                  <a:lnTo>
                    <a:pt x="904" y="347"/>
                  </a:lnTo>
                  <a:lnTo>
                    <a:pt x="903" y="349"/>
                  </a:lnTo>
                  <a:lnTo>
                    <a:pt x="903" y="347"/>
                  </a:lnTo>
                  <a:lnTo>
                    <a:pt x="903" y="346"/>
                  </a:lnTo>
                  <a:lnTo>
                    <a:pt x="901" y="346"/>
                  </a:lnTo>
                  <a:lnTo>
                    <a:pt x="901" y="344"/>
                  </a:lnTo>
                  <a:lnTo>
                    <a:pt x="901" y="343"/>
                  </a:lnTo>
                  <a:lnTo>
                    <a:pt x="898" y="343"/>
                  </a:lnTo>
                  <a:lnTo>
                    <a:pt x="898" y="344"/>
                  </a:lnTo>
                  <a:lnTo>
                    <a:pt x="897" y="344"/>
                  </a:lnTo>
                  <a:lnTo>
                    <a:pt x="897" y="343"/>
                  </a:lnTo>
                  <a:lnTo>
                    <a:pt x="898" y="341"/>
                  </a:lnTo>
                  <a:lnTo>
                    <a:pt x="897" y="340"/>
                  </a:lnTo>
                  <a:lnTo>
                    <a:pt x="895" y="340"/>
                  </a:lnTo>
                  <a:lnTo>
                    <a:pt x="894" y="340"/>
                  </a:lnTo>
                  <a:lnTo>
                    <a:pt x="894" y="338"/>
                  </a:lnTo>
                  <a:lnTo>
                    <a:pt x="894" y="337"/>
                  </a:lnTo>
                  <a:lnTo>
                    <a:pt x="891" y="337"/>
                  </a:lnTo>
                  <a:lnTo>
                    <a:pt x="891" y="338"/>
                  </a:lnTo>
                  <a:lnTo>
                    <a:pt x="889" y="338"/>
                  </a:lnTo>
                  <a:lnTo>
                    <a:pt x="889" y="337"/>
                  </a:lnTo>
                  <a:lnTo>
                    <a:pt x="888" y="337"/>
                  </a:lnTo>
                  <a:lnTo>
                    <a:pt x="888" y="335"/>
                  </a:lnTo>
                  <a:lnTo>
                    <a:pt x="888" y="335"/>
                  </a:lnTo>
                  <a:lnTo>
                    <a:pt x="888" y="334"/>
                  </a:lnTo>
                  <a:lnTo>
                    <a:pt x="887" y="335"/>
                  </a:lnTo>
                  <a:lnTo>
                    <a:pt x="885" y="334"/>
                  </a:lnTo>
                  <a:lnTo>
                    <a:pt x="885" y="334"/>
                  </a:lnTo>
                  <a:lnTo>
                    <a:pt x="884" y="334"/>
                  </a:lnTo>
                  <a:lnTo>
                    <a:pt x="882" y="334"/>
                  </a:lnTo>
                  <a:lnTo>
                    <a:pt x="882" y="332"/>
                  </a:lnTo>
                  <a:lnTo>
                    <a:pt x="881" y="332"/>
                  </a:lnTo>
                  <a:lnTo>
                    <a:pt x="879" y="332"/>
                  </a:lnTo>
                  <a:lnTo>
                    <a:pt x="881" y="331"/>
                  </a:lnTo>
                  <a:lnTo>
                    <a:pt x="879" y="331"/>
                  </a:lnTo>
                  <a:lnTo>
                    <a:pt x="878" y="331"/>
                  </a:lnTo>
                  <a:lnTo>
                    <a:pt x="878" y="332"/>
                  </a:lnTo>
                  <a:lnTo>
                    <a:pt x="876" y="331"/>
                  </a:lnTo>
                  <a:lnTo>
                    <a:pt x="875" y="331"/>
                  </a:lnTo>
                  <a:lnTo>
                    <a:pt x="875" y="329"/>
                  </a:lnTo>
                  <a:lnTo>
                    <a:pt x="873" y="329"/>
                  </a:lnTo>
                  <a:lnTo>
                    <a:pt x="872" y="329"/>
                  </a:lnTo>
                  <a:lnTo>
                    <a:pt x="872" y="328"/>
                  </a:lnTo>
                  <a:lnTo>
                    <a:pt x="870" y="328"/>
                  </a:lnTo>
                  <a:lnTo>
                    <a:pt x="869" y="328"/>
                  </a:lnTo>
                  <a:lnTo>
                    <a:pt x="870" y="329"/>
                  </a:lnTo>
                  <a:lnTo>
                    <a:pt x="869" y="329"/>
                  </a:lnTo>
                  <a:lnTo>
                    <a:pt x="869" y="331"/>
                  </a:lnTo>
                  <a:lnTo>
                    <a:pt x="869" y="332"/>
                  </a:lnTo>
                  <a:lnTo>
                    <a:pt x="867" y="332"/>
                  </a:lnTo>
                  <a:lnTo>
                    <a:pt x="867" y="334"/>
                  </a:lnTo>
                  <a:lnTo>
                    <a:pt x="867" y="335"/>
                  </a:lnTo>
                  <a:lnTo>
                    <a:pt x="866" y="335"/>
                  </a:lnTo>
                  <a:lnTo>
                    <a:pt x="864" y="335"/>
                  </a:lnTo>
                  <a:lnTo>
                    <a:pt x="864" y="334"/>
                  </a:lnTo>
                  <a:lnTo>
                    <a:pt x="864" y="332"/>
                  </a:lnTo>
                  <a:lnTo>
                    <a:pt x="864" y="331"/>
                  </a:lnTo>
                  <a:lnTo>
                    <a:pt x="864" y="329"/>
                  </a:lnTo>
                  <a:lnTo>
                    <a:pt x="863" y="328"/>
                  </a:lnTo>
                  <a:lnTo>
                    <a:pt x="863" y="329"/>
                  </a:lnTo>
                  <a:lnTo>
                    <a:pt x="863" y="331"/>
                  </a:lnTo>
                  <a:lnTo>
                    <a:pt x="863" y="332"/>
                  </a:lnTo>
                  <a:lnTo>
                    <a:pt x="861" y="332"/>
                  </a:lnTo>
                  <a:lnTo>
                    <a:pt x="861" y="331"/>
                  </a:lnTo>
                  <a:lnTo>
                    <a:pt x="860" y="331"/>
                  </a:lnTo>
                  <a:lnTo>
                    <a:pt x="860" y="332"/>
                  </a:lnTo>
                  <a:lnTo>
                    <a:pt x="860" y="334"/>
                  </a:lnTo>
                  <a:lnTo>
                    <a:pt x="860" y="335"/>
                  </a:lnTo>
                  <a:lnTo>
                    <a:pt x="858" y="334"/>
                  </a:lnTo>
                  <a:lnTo>
                    <a:pt x="857" y="334"/>
                  </a:lnTo>
                  <a:lnTo>
                    <a:pt x="858" y="335"/>
                  </a:lnTo>
                  <a:lnTo>
                    <a:pt x="858" y="335"/>
                  </a:lnTo>
                  <a:lnTo>
                    <a:pt x="857" y="335"/>
                  </a:lnTo>
                  <a:lnTo>
                    <a:pt x="855" y="335"/>
                  </a:lnTo>
                  <a:lnTo>
                    <a:pt x="855" y="335"/>
                  </a:lnTo>
                  <a:lnTo>
                    <a:pt x="855" y="337"/>
                  </a:lnTo>
                  <a:lnTo>
                    <a:pt x="853" y="337"/>
                  </a:lnTo>
                  <a:lnTo>
                    <a:pt x="853" y="335"/>
                  </a:lnTo>
                  <a:lnTo>
                    <a:pt x="851" y="335"/>
                  </a:lnTo>
                  <a:lnTo>
                    <a:pt x="851" y="335"/>
                  </a:lnTo>
                  <a:lnTo>
                    <a:pt x="853" y="335"/>
                  </a:lnTo>
                  <a:lnTo>
                    <a:pt x="853" y="334"/>
                  </a:lnTo>
                  <a:lnTo>
                    <a:pt x="851" y="332"/>
                  </a:lnTo>
                  <a:lnTo>
                    <a:pt x="854" y="332"/>
                  </a:lnTo>
                  <a:lnTo>
                    <a:pt x="853" y="331"/>
                  </a:lnTo>
                  <a:lnTo>
                    <a:pt x="850" y="331"/>
                  </a:lnTo>
                  <a:lnTo>
                    <a:pt x="850" y="331"/>
                  </a:lnTo>
                  <a:lnTo>
                    <a:pt x="850" y="332"/>
                  </a:lnTo>
                  <a:lnTo>
                    <a:pt x="848" y="334"/>
                  </a:lnTo>
                  <a:lnTo>
                    <a:pt x="850" y="334"/>
                  </a:lnTo>
                  <a:lnTo>
                    <a:pt x="850" y="335"/>
                  </a:lnTo>
                  <a:lnTo>
                    <a:pt x="848" y="335"/>
                  </a:lnTo>
                  <a:lnTo>
                    <a:pt x="848" y="335"/>
                  </a:lnTo>
                  <a:lnTo>
                    <a:pt x="847" y="335"/>
                  </a:lnTo>
                  <a:lnTo>
                    <a:pt x="847" y="335"/>
                  </a:lnTo>
                  <a:lnTo>
                    <a:pt x="845" y="334"/>
                  </a:lnTo>
                  <a:lnTo>
                    <a:pt x="847" y="334"/>
                  </a:lnTo>
                  <a:lnTo>
                    <a:pt x="847" y="332"/>
                  </a:lnTo>
                  <a:lnTo>
                    <a:pt x="845" y="332"/>
                  </a:lnTo>
                  <a:lnTo>
                    <a:pt x="845" y="331"/>
                  </a:lnTo>
                  <a:lnTo>
                    <a:pt x="844" y="331"/>
                  </a:lnTo>
                  <a:lnTo>
                    <a:pt x="842" y="332"/>
                  </a:lnTo>
                  <a:lnTo>
                    <a:pt x="842" y="334"/>
                  </a:lnTo>
                  <a:lnTo>
                    <a:pt x="841" y="334"/>
                  </a:lnTo>
                  <a:lnTo>
                    <a:pt x="844" y="335"/>
                  </a:lnTo>
                  <a:lnTo>
                    <a:pt x="844" y="335"/>
                  </a:lnTo>
                  <a:lnTo>
                    <a:pt x="844" y="337"/>
                  </a:lnTo>
                  <a:lnTo>
                    <a:pt x="845" y="337"/>
                  </a:lnTo>
                  <a:lnTo>
                    <a:pt x="845" y="338"/>
                  </a:lnTo>
                  <a:lnTo>
                    <a:pt x="847" y="338"/>
                  </a:lnTo>
                  <a:lnTo>
                    <a:pt x="847" y="340"/>
                  </a:lnTo>
                  <a:lnTo>
                    <a:pt x="848" y="340"/>
                  </a:lnTo>
                  <a:lnTo>
                    <a:pt x="848" y="341"/>
                  </a:lnTo>
                  <a:lnTo>
                    <a:pt x="847" y="341"/>
                  </a:lnTo>
                  <a:lnTo>
                    <a:pt x="845" y="340"/>
                  </a:lnTo>
                  <a:lnTo>
                    <a:pt x="844" y="340"/>
                  </a:lnTo>
                  <a:lnTo>
                    <a:pt x="844" y="338"/>
                  </a:lnTo>
                  <a:lnTo>
                    <a:pt x="841" y="338"/>
                  </a:lnTo>
                  <a:lnTo>
                    <a:pt x="838" y="337"/>
                  </a:lnTo>
                  <a:lnTo>
                    <a:pt x="835" y="337"/>
                  </a:lnTo>
                  <a:lnTo>
                    <a:pt x="835" y="335"/>
                  </a:lnTo>
                  <a:lnTo>
                    <a:pt x="833" y="335"/>
                  </a:lnTo>
                  <a:lnTo>
                    <a:pt x="832" y="335"/>
                  </a:lnTo>
                  <a:lnTo>
                    <a:pt x="832" y="335"/>
                  </a:lnTo>
                  <a:lnTo>
                    <a:pt x="832" y="334"/>
                  </a:lnTo>
                  <a:lnTo>
                    <a:pt x="830" y="334"/>
                  </a:lnTo>
                  <a:lnTo>
                    <a:pt x="829" y="334"/>
                  </a:lnTo>
                  <a:lnTo>
                    <a:pt x="829" y="332"/>
                  </a:lnTo>
                  <a:lnTo>
                    <a:pt x="827" y="331"/>
                  </a:lnTo>
                  <a:lnTo>
                    <a:pt x="826" y="331"/>
                  </a:lnTo>
                  <a:lnTo>
                    <a:pt x="826" y="329"/>
                  </a:lnTo>
                  <a:lnTo>
                    <a:pt x="824" y="329"/>
                  </a:lnTo>
                  <a:lnTo>
                    <a:pt x="824" y="328"/>
                  </a:lnTo>
                  <a:lnTo>
                    <a:pt x="823" y="328"/>
                  </a:lnTo>
                  <a:lnTo>
                    <a:pt x="823" y="326"/>
                  </a:lnTo>
                  <a:lnTo>
                    <a:pt x="823" y="325"/>
                  </a:lnTo>
                  <a:lnTo>
                    <a:pt x="826" y="325"/>
                  </a:lnTo>
                  <a:lnTo>
                    <a:pt x="827" y="323"/>
                  </a:lnTo>
                  <a:lnTo>
                    <a:pt x="829" y="323"/>
                  </a:lnTo>
                  <a:lnTo>
                    <a:pt x="829" y="322"/>
                  </a:lnTo>
                  <a:lnTo>
                    <a:pt x="829" y="321"/>
                  </a:lnTo>
                  <a:lnTo>
                    <a:pt x="830" y="321"/>
                  </a:lnTo>
                  <a:lnTo>
                    <a:pt x="833" y="321"/>
                  </a:lnTo>
                  <a:lnTo>
                    <a:pt x="836" y="321"/>
                  </a:lnTo>
                  <a:lnTo>
                    <a:pt x="836" y="319"/>
                  </a:lnTo>
                  <a:lnTo>
                    <a:pt x="835" y="319"/>
                  </a:lnTo>
                  <a:lnTo>
                    <a:pt x="835" y="318"/>
                  </a:lnTo>
                  <a:lnTo>
                    <a:pt x="836" y="318"/>
                  </a:lnTo>
                  <a:lnTo>
                    <a:pt x="835" y="316"/>
                  </a:lnTo>
                  <a:lnTo>
                    <a:pt x="833" y="318"/>
                  </a:lnTo>
                  <a:lnTo>
                    <a:pt x="830" y="318"/>
                  </a:lnTo>
                  <a:lnTo>
                    <a:pt x="829" y="318"/>
                  </a:lnTo>
                  <a:lnTo>
                    <a:pt x="827" y="318"/>
                  </a:lnTo>
                  <a:lnTo>
                    <a:pt x="826" y="318"/>
                  </a:lnTo>
                  <a:lnTo>
                    <a:pt x="823" y="316"/>
                  </a:lnTo>
                  <a:lnTo>
                    <a:pt x="822" y="315"/>
                  </a:lnTo>
                  <a:lnTo>
                    <a:pt x="820" y="315"/>
                  </a:lnTo>
                  <a:lnTo>
                    <a:pt x="820" y="313"/>
                  </a:lnTo>
                  <a:lnTo>
                    <a:pt x="820" y="312"/>
                  </a:lnTo>
                  <a:lnTo>
                    <a:pt x="822" y="312"/>
                  </a:lnTo>
                  <a:lnTo>
                    <a:pt x="822" y="310"/>
                  </a:lnTo>
                  <a:lnTo>
                    <a:pt x="823" y="307"/>
                  </a:lnTo>
                  <a:lnTo>
                    <a:pt x="824" y="307"/>
                  </a:lnTo>
                  <a:lnTo>
                    <a:pt x="824" y="306"/>
                  </a:lnTo>
                  <a:lnTo>
                    <a:pt x="823" y="306"/>
                  </a:lnTo>
                  <a:lnTo>
                    <a:pt x="823" y="307"/>
                  </a:lnTo>
                  <a:lnTo>
                    <a:pt x="822" y="307"/>
                  </a:lnTo>
                  <a:lnTo>
                    <a:pt x="822" y="309"/>
                  </a:lnTo>
                  <a:lnTo>
                    <a:pt x="820" y="309"/>
                  </a:lnTo>
                  <a:lnTo>
                    <a:pt x="820" y="310"/>
                  </a:lnTo>
                  <a:lnTo>
                    <a:pt x="817" y="313"/>
                  </a:lnTo>
                  <a:lnTo>
                    <a:pt x="816" y="313"/>
                  </a:lnTo>
                  <a:lnTo>
                    <a:pt x="814" y="312"/>
                  </a:lnTo>
                  <a:lnTo>
                    <a:pt x="814" y="310"/>
                  </a:lnTo>
                  <a:lnTo>
                    <a:pt x="816" y="309"/>
                  </a:lnTo>
                  <a:lnTo>
                    <a:pt x="814" y="309"/>
                  </a:lnTo>
                  <a:lnTo>
                    <a:pt x="813" y="307"/>
                  </a:lnTo>
                  <a:lnTo>
                    <a:pt x="813" y="309"/>
                  </a:lnTo>
                  <a:lnTo>
                    <a:pt x="811" y="307"/>
                  </a:lnTo>
                  <a:lnTo>
                    <a:pt x="811" y="306"/>
                  </a:lnTo>
                  <a:lnTo>
                    <a:pt x="811" y="304"/>
                  </a:lnTo>
                  <a:lnTo>
                    <a:pt x="813" y="304"/>
                  </a:lnTo>
                  <a:lnTo>
                    <a:pt x="813" y="303"/>
                  </a:lnTo>
                  <a:lnTo>
                    <a:pt x="813" y="301"/>
                  </a:lnTo>
                  <a:lnTo>
                    <a:pt x="813" y="301"/>
                  </a:lnTo>
                  <a:lnTo>
                    <a:pt x="814" y="301"/>
                  </a:lnTo>
                  <a:lnTo>
                    <a:pt x="813" y="300"/>
                  </a:lnTo>
                  <a:lnTo>
                    <a:pt x="817" y="300"/>
                  </a:lnTo>
                  <a:lnTo>
                    <a:pt x="820" y="298"/>
                  </a:lnTo>
                  <a:lnTo>
                    <a:pt x="823" y="298"/>
                  </a:lnTo>
                  <a:lnTo>
                    <a:pt x="827" y="300"/>
                  </a:lnTo>
                  <a:lnTo>
                    <a:pt x="830" y="300"/>
                  </a:lnTo>
                  <a:lnTo>
                    <a:pt x="832" y="300"/>
                  </a:lnTo>
                  <a:lnTo>
                    <a:pt x="832" y="301"/>
                  </a:lnTo>
                  <a:lnTo>
                    <a:pt x="833" y="300"/>
                  </a:lnTo>
                  <a:lnTo>
                    <a:pt x="835" y="300"/>
                  </a:lnTo>
                  <a:lnTo>
                    <a:pt x="836" y="300"/>
                  </a:lnTo>
                  <a:lnTo>
                    <a:pt x="839" y="300"/>
                  </a:lnTo>
                  <a:lnTo>
                    <a:pt x="844" y="301"/>
                  </a:lnTo>
                  <a:lnTo>
                    <a:pt x="847" y="301"/>
                  </a:lnTo>
                  <a:lnTo>
                    <a:pt x="848" y="301"/>
                  </a:lnTo>
                  <a:lnTo>
                    <a:pt x="850" y="301"/>
                  </a:lnTo>
                  <a:lnTo>
                    <a:pt x="850" y="300"/>
                  </a:lnTo>
                  <a:lnTo>
                    <a:pt x="847" y="301"/>
                  </a:lnTo>
                  <a:lnTo>
                    <a:pt x="844" y="300"/>
                  </a:lnTo>
                  <a:lnTo>
                    <a:pt x="839" y="300"/>
                  </a:lnTo>
                  <a:lnTo>
                    <a:pt x="836" y="298"/>
                  </a:lnTo>
                  <a:lnTo>
                    <a:pt x="835" y="300"/>
                  </a:lnTo>
                  <a:lnTo>
                    <a:pt x="830" y="298"/>
                  </a:lnTo>
                  <a:lnTo>
                    <a:pt x="827" y="298"/>
                  </a:lnTo>
                  <a:lnTo>
                    <a:pt x="830" y="297"/>
                  </a:lnTo>
                  <a:lnTo>
                    <a:pt x="833" y="295"/>
                  </a:lnTo>
                  <a:lnTo>
                    <a:pt x="836" y="295"/>
                  </a:lnTo>
                  <a:lnTo>
                    <a:pt x="841" y="294"/>
                  </a:lnTo>
                  <a:lnTo>
                    <a:pt x="842" y="295"/>
                  </a:lnTo>
                  <a:lnTo>
                    <a:pt x="845" y="295"/>
                  </a:lnTo>
                  <a:lnTo>
                    <a:pt x="847" y="297"/>
                  </a:lnTo>
                  <a:lnTo>
                    <a:pt x="848" y="298"/>
                  </a:lnTo>
                  <a:lnTo>
                    <a:pt x="850" y="298"/>
                  </a:lnTo>
                  <a:lnTo>
                    <a:pt x="850" y="298"/>
                  </a:lnTo>
                  <a:lnTo>
                    <a:pt x="848" y="298"/>
                  </a:lnTo>
                  <a:lnTo>
                    <a:pt x="848" y="297"/>
                  </a:lnTo>
                  <a:lnTo>
                    <a:pt x="847" y="297"/>
                  </a:lnTo>
                  <a:lnTo>
                    <a:pt x="847" y="295"/>
                  </a:lnTo>
                  <a:lnTo>
                    <a:pt x="847" y="294"/>
                  </a:lnTo>
                  <a:lnTo>
                    <a:pt x="847" y="292"/>
                  </a:lnTo>
                  <a:lnTo>
                    <a:pt x="850" y="292"/>
                  </a:lnTo>
                  <a:lnTo>
                    <a:pt x="850" y="292"/>
                  </a:lnTo>
                  <a:lnTo>
                    <a:pt x="850" y="291"/>
                  </a:lnTo>
                  <a:lnTo>
                    <a:pt x="850" y="290"/>
                  </a:lnTo>
                  <a:lnTo>
                    <a:pt x="850" y="290"/>
                  </a:lnTo>
                  <a:lnTo>
                    <a:pt x="850" y="288"/>
                  </a:lnTo>
                  <a:lnTo>
                    <a:pt x="850" y="287"/>
                  </a:lnTo>
                  <a:lnTo>
                    <a:pt x="848" y="285"/>
                  </a:lnTo>
                  <a:lnTo>
                    <a:pt x="847" y="285"/>
                  </a:lnTo>
                  <a:lnTo>
                    <a:pt x="847" y="284"/>
                  </a:lnTo>
                  <a:lnTo>
                    <a:pt x="847" y="282"/>
                  </a:lnTo>
                  <a:lnTo>
                    <a:pt x="845" y="282"/>
                  </a:lnTo>
                  <a:lnTo>
                    <a:pt x="845" y="284"/>
                  </a:lnTo>
                  <a:lnTo>
                    <a:pt x="842" y="284"/>
                  </a:lnTo>
                  <a:lnTo>
                    <a:pt x="842" y="285"/>
                  </a:lnTo>
                  <a:lnTo>
                    <a:pt x="842" y="287"/>
                  </a:lnTo>
                  <a:lnTo>
                    <a:pt x="842" y="288"/>
                  </a:lnTo>
                  <a:lnTo>
                    <a:pt x="839" y="290"/>
                  </a:lnTo>
                  <a:lnTo>
                    <a:pt x="836" y="290"/>
                  </a:lnTo>
                  <a:lnTo>
                    <a:pt x="833" y="291"/>
                  </a:lnTo>
                  <a:lnTo>
                    <a:pt x="833" y="290"/>
                  </a:lnTo>
                  <a:lnTo>
                    <a:pt x="833" y="288"/>
                  </a:lnTo>
                  <a:lnTo>
                    <a:pt x="832" y="287"/>
                  </a:lnTo>
                  <a:lnTo>
                    <a:pt x="830" y="285"/>
                  </a:lnTo>
                  <a:lnTo>
                    <a:pt x="830" y="284"/>
                  </a:lnTo>
                  <a:lnTo>
                    <a:pt x="829" y="285"/>
                  </a:lnTo>
                  <a:lnTo>
                    <a:pt x="832" y="288"/>
                  </a:lnTo>
                  <a:lnTo>
                    <a:pt x="832" y="290"/>
                  </a:lnTo>
                  <a:lnTo>
                    <a:pt x="830" y="290"/>
                  </a:lnTo>
                  <a:lnTo>
                    <a:pt x="829" y="291"/>
                  </a:lnTo>
                  <a:lnTo>
                    <a:pt x="826" y="292"/>
                  </a:lnTo>
                  <a:lnTo>
                    <a:pt x="824" y="291"/>
                  </a:lnTo>
                  <a:lnTo>
                    <a:pt x="822" y="290"/>
                  </a:lnTo>
                  <a:lnTo>
                    <a:pt x="819" y="288"/>
                  </a:lnTo>
                  <a:lnTo>
                    <a:pt x="819" y="287"/>
                  </a:lnTo>
                  <a:lnTo>
                    <a:pt x="820" y="287"/>
                  </a:lnTo>
                  <a:lnTo>
                    <a:pt x="822" y="285"/>
                  </a:lnTo>
                  <a:lnTo>
                    <a:pt x="823" y="285"/>
                  </a:lnTo>
                  <a:lnTo>
                    <a:pt x="824" y="284"/>
                  </a:lnTo>
                  <a:lnTo>
                    <a:pt x="824" y="282"/>
                  </a:lnTo>
                  <a:lnTo>
                    <a:pt x="824" y="281"/>
                  </a:lnTo>
                  <a:lnTo>
                    <a:pt x="823" y="282"/>
                  </a:lnTo>
                  <a:lnTo>
                    <a:pt x="823" y="284"/>
                  </a:lnTo>
                  <a:lnTo>
                    <a:pt x="820" y="284"/>
                  </a:lnTo>
                  <a:lnTo>
                    <a:pt x="817" y="284"/>
                  </a:lnTo>
                  <a:lnTo>
                    <a:pt x="816" y="284"/>
                  </a:lnTo>
                  <a:lnTo>
                    <a:pt x="816" y="282"/>
                  </a:lnTo>
                  <a:lnTo>
                    <a:pt x="817" y="281"/>
                  </a:lnTo>
                  <a:lnTo>
                    <a:pt x="819" y="279"/>
                  </a:lnTo>
                  <a:lnTo>
                    <a:pt x="820" y="279"/>
                  </a:lnTo>
                  <a:lnTo>
                    <a:pt x="820" y="278"/>
                  </a:lnTo>
                  <a:lnTo>
                    <a:pt x="819" y="278"/>
                  </a:lnTo>
                  <a:lnTo>
                    <a:pt x="817" y="278"/>
                  </a:lnTo>
                  <a:lnTo>
                    <a:pt x="816" y="278"/>
                  </a:lnTo>
                  <a:lnTo>
                    <a:pt x="816" y="281"/>
                  </a:lnTo>
                  <a:lnTo>
                    <a:pt x="813" y="281"/>
                  </a:lnTo>
                  <a:lnTo>
                    <a:pt x="811" y="281"/>
                  </a:lnTo>
                  <a:lnTo>
                    <a:pt x="811" y="279"/>
                  </a:lnTo>
                  <a:lnTo>
                    <a:pt x="813" y="278"/>
                  </a:lnTo>
                  <a:lnTo>
                    <a:pt x="813" y="276"/>
                  </a:lnTo>
                  <a:lnTo>
                    <a:pt x="811" y="276"/>
                  </a:lnTo>
                  <a:lnTo>
                    <a:pt x="811" y="278"/>
                  </a:lnTo>
                  <a:lnTo>
                    <a:pt x="810" y="278"/>
                  </a:lnTo>
                  <a:lnTo>
                    <a:pt x="810" y="276"/>
                  </a:lnTo>
                  <a:lnTo>
                    <a:pt x="810" y="275"/>
                  </a:lnTo>
                  <a:lnTo>
                    <a:pt x="808" y="276"/>
                  </a:lnTo>
                  <a:lnTo>
                    <a:pt x="807" y="276"/>
                  </a:lnTo>
                  <a:lnTo>
                    <a:pt x="805" y="275"/>
                  </a:lnTo>
                  <a:lnTo>
                    <a:pt x="804" y="275"/>
                  </a:lnTo>
                  <a:lnTo>
                    <a:pt x="804" y="273"/>
                  </a:lnTo>
                  <a:lnTo>
                    <a:pt x="805" y="273"/>
                  </a:lnTo>
                  <a:lnTo>
                    <a:pt x="804" y="272"/>
                  </a:lnTo>
                  <a:lnTo>
                    <a:pt x="804" y="270"/>
                  </a:lnTo>
                  <a:lnTo>
                    <a:pt x="802" y="270"/>
                  </a:lnTo>
                  <a:lnTo>
                    <a:pt x="801" y="269"/>
                  </a:lnTo>
                  <a:lnTo>
                    <a:pt x="801" y="267"/>
                  </a:lnTo>
                  <a:lnTo>
                    <a:pt x="799" y="267"/>
                  </a:lnTo>
                  <a:lnTo>
                    <a:pt x="799" y="266"/>
                  </a:lnTo>
                  <a:lnTo>
                    <a:pt x="801" y="264"/>
                  </a:lnTo>
                  <a:lnTo>
                    <a:pt x="799" y="264"/>
                  </a:lnTo>
                  <a:lnTo>
                    <a:pt x="799" y="263"/>
                  </a:lnTo>
                  <a:lnTo>
                    <a:pt x="801" y="263"/>
                  </a:lnTo>
                  <a:lnTo>
                    <a:pt x="801" y="263"/>
                  </a:lnTo>
                  <a:lnTo>
                    <a:pt x="802" y="263"/>
                  </a:lnTo>
                  <a:lnTo>
                    <a:pt x="802" y="261"/>
                  </a:lnTo>
                  <a:lnTo>
                    <a:pt x="799" y="261"/>
                  </a:lnTo>
                  <a:lnTo>
                    <a:pt x="799" y="260"/>
                  </a:lnTo>
                  <a:lnTo>
                    <a:pt x="801" y="260"/>
                  </a:lnTo>
                  <a:lnTo>
                    <a:pt x="801" y="258"/>
                  </a:lnTo>
                  <a:lnTo>
                    <a:pt x="802" y="258"/>
                  </a:lnTo>
                  <a:lnTo>
                    <a:pt x="802" y="257"/>
                  </a:lnTo>
                  <a:lnTo>
                    <a:pt x="801" y="257"/>
                  </a:lnTo>
                  <a:lnTo>
                    <a:pt x="801" y="256"/>
                  </a:lnTo>
                  <a:lnTo>
                    <a:pt x="801" y="254"/>
                  </a:lnTo>
                  <a:lnTo>
                    <a:pt x="802" y="254"/>
                  </a:lnTo>
                  <a:lnTo>
                    <a:pt x="804" y="253"/>
                  </a:lnTo>
                  <a:lnTo>
                    <a:pt x="807" y="253"/>
                  </a:lnTo>
                  <a:lnTo>
                    <a:pt x="810" y="250"/>
                  </a:lnTo>
                  <a:lnTo>
                    <a:pt x="813" y="250"/>
                  </a:lnTo>
                  <a:lnTo>
                    <a:pt x="814" y="250"/>
                  </a:lnTo>
                  <a:lnTo>
                    <a:pt x="814" y="248"/>
                  </a:lnTo>
                  <a:lnTo>
                    <a:pt x="814" y="247"/>
                  </a:lnTo>
                  <a:lnTo>
                    <a:pt x="817" y="247"/>
                  </a:lnTo>
                  <a:lnTo>
                    <a:pt x="817" y="245"/>
                  </a:lnTo>
                  <a:lnTo>
                    <a:pt x="819" y="245"/>
                  </a:lnTo>
                  <a:lnTo>
                    <a:pt x="820" y="245"/>
                  </a:lnTo>
                  <a:lnTo>
                    <a:pt x="820" y="244"/>
                  </a:lnTo>
                  <a:lnTo>
                    <a:pt x="820" y="242"/>
                  </a:lnTo>
                  <a:lnTo>
                    <a:pt x="822" y="242"/>
                  </a:lnTo>
                  <a:lnTo>
                    <a:pt x="824" y="242"/>
                  </a:lnTo>
                  <a:lnTo>
                    <a:pt x="826" y="242"/>
                  </a:lnTo>
                  <a:lnTo>
                    <a:pt x="826" y="241"/>
                  </a:lnTo>
                  <a:lnTo>
                    <a:pt x="827" y="241"/>
                  </a:lnTo>
                  <a:lnTo>
                    <a:pt x="827" y="239"/>
                  </a:lnTo>
                  <a:lnTo>
                    <a:pt x="829" y="241"/>
                  </a:lnTo>
                  <a:lnTo>
                    <a:pt x="829" y="239"/>
                  </a:lnTo>
                  <a:lnTo>
                    <a:pt x="827" y="238"/>
                  </a:lnTo>
                  <a:lnTo>
                    <a:pt x="827" y="236"/>
                  </a:lnTo>
                  <a:lnTo>
                    <a:pt x="827" y="235"/>
                  </a:lnTo>
                  <a:lnTo>
                    <a:pt x="832" y="233"/>
                  </a:lnTo>
                  <a:lnTo>
                    <a:pt x="836" y="232"/>
                  </a:lnTo>
                  <a:lnTo>
                    <a:pt x="838" y="233"/>
                  </a:lnTo>
                  <a:lnTo>
                    <a:pt x="839" y="232"/>
                  </a:lnTo>
                  <a:lnTo>
                    <a:pt x="838" y="232"/>
                  </a:lnTo>
                  <a:lnTo>
                    <a:pt x="838" y="230"/>
                  </a:lnTo>
                  <a:lnTo>
                    <a:pt x="839" y="230"/>
                  </a:lnTo>
                  <a:lnTo>
                    <a:pt x="839" y="229"/>
                  </a:lnTo>
                  <a:lnTo>
                    <a:pt x="842" y="230"/>
                  </a:lnTo>
                  <a:lnTo>
                    <a:pt x="842" y="229"/>
                  </a:lnTo>
                  <a:lnTo>
                    <a:pt x="844" y="230"/>
                  </a:lnTo>
                  <a:lnTo>
                    <a:pt x="845" y="230"/>
                  </a:lnTo>
                  <a:lnTo>
                    <a:pt x="847" y="229"/>
                  </a:lnTo>
                  <a:lnTo>
                    <a:pt x="848" y="229"/>
                  </a:lnTo>
                  <a:lnTo>
                    <a:pt x="850" y="229"/>
                  </a:lnTo>
                  <a:lnTo>
                    <a:pt x="850" y="230"/>
                  </a:lnTo>
                  <a:lnTo>
                    <a:pt x="850" y="230"/>
                  </a:lnTo>
                  <a:lnTo>
                    <a:pt x="850" y="229"/>
                  </a:lnTo>
                  <a:lnTo>
                    <a:pt x="851" y="229"/>
                  </a:lnTo>
                  <a:lnTo>
                    <a:pt x="851" y="227"/>
                  </a:lnTo>
                  <a:lnTo>
                    <a:pt x="853" y="227"/>
                  </a:lnTo>
                  <a:lnTo>
                    <a:pt x="853" y="226"/>
                  </a:lnTo>
                  <a:lnTo>
                    <a:pt x="854" y="226"/>
                  </a:lnTo>
                  <a:lnTo>
                    <a:pt x="854" y="225"/>
                  </a:lnTo>
                  <a:lnTo>
                    <a:pt x="854" y="223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0"/>
                  </a:lnTo>
                  <a:lnTo>
                    <a:pt x="857" y="219"/>
                  </a:lnTo>
                  <a:lnTo>
                    <a:pt x="857" y="217"/>
                  </a:lnTo>
                  <a:lnTo>
                    <a:pt x="858" y="216"/>
                  </a:lnTo>
                  <a:lnTo>
                    <a:pt x="858" y="214"/>
                  </a:lnTo>
                  <a:lnTo>
                    <a:pt x="858" y="213"/>
                  </a:lnTo>
                  <a:lnTo>
                    <a:pt x="858" y="211"/>
                  </a:lnTo>
                  <a:lnTo>
                    <a:pt x="858" y="210"/>
                  </a:lnTo>
                  <a:lnTo>
                    <a:pt x="858" y="208"/>
                  </a:lnTo>
                  <a:lnTo>
                    <a:pt x="858" y="207"/>
                  </a:lnTo>
                  <a:lnTo>
                    <a:pt x="858" y="205"/>
                  </a:lnTo>
                  <a:lnTo>
                    <a:pt x="857" y="204"/>
                  </a:lnTo>
                  <a:lnTo>
                    <a:pt x="858" y="204"/>
                  </a:lnTo>
                  <a:lnTo>
                    <a:pt x="858" y="202"/>
                  </a:lnTo>
                  <a:lnTo>
                    <a:pt x="857" y="202"/>
                  </a:lnTo>
                  <a:lnTo>
                    <a:pt x="857" y="201"/>
                  </a:lnTo>
                  <a:lnTo>
                    <a:pt x="857" y="199"/>
                  </a:lnTo>
                  <a:lnTo>
                    <a:pt x="858" y="199"/>
                  </a:lnTo>
                  <a:lnTo>
                    <a:pt x="857" y="198"/>
                  </a:lnTo>
                  <a:lnTo>
                    <a:pt x="858" y="198"/>
                  </a:lnTo>
                  <a:lnTo>
                    <a:pt x="857" y="196"/>
                  </a:lnTo>
                  <a:lnTo>
                    <a:pt x="858" y="196"/>
                  </a:lnTo>
                  <a:lnTo>
                    <a:pt x="858" y="195"/>
                  </a:lnTo>
                  <a:lnTo>
                    <a:pt x="857" y="193"/>
                  </a:lnTo>
                  <a:lnTo>
                    <a:pt x="857" y="192"/>
                  </a:lnTo>
                  <a:lnTo>
                    <a:pt x="860" y="192"/>
                  </a:lnTo>
                  <a:lnTo>
                    <a:pt x="863" y="192"/>
                  </a:lnTo>
                  <a:lnTo>
                    <a:pt x="864" y="189"/>
                  </a:lnTo>
                  <a:lnTo>
                    <a:pt x="864" y="188"/>
                  </a:lnTo>
                  <a:lnTo>
                    <a:pt x="866" y="189"/>
                  </a:lnTo>
                  <a:lnTo>
                    <a:pt x="867" y="189"/>
                  </a:lnTo>
                  <a:lnTo>
                    <a:pt x="867" y="188"/>
                  </a:lnTo>
                  <a:lnTo>
                    <a:pt x="864" y="188"/>
                  </a:lnTo>
                  <a:lnTo>
                    <a:pt x="864" y="186"/>
                  </a:lnTo>
                  <a:lnTo>
                    <a:pt x="864" y="185"/>
                  </a:lnTo>
                  <a:lnTo>
                    <a:pt x="864" y="183"/>
                  </a:lnTo>
                  <a:lnTo>
                    <a:pt x="863" y="183"/>
                  </a:lnTo>
                  <a:lnTo>
                    <a:pt x="863" y="185"/>
                  </a:lnTo>
                  <a:lnTo>
                    <a:pt x="863" y="186"/>
                  </a:lnTo>
                  <a:lnTo>
                    <a:pt x="863" y="188"/>
                  </a:lnTo>
                  <a:lnTo>
                    <a:pt x="863" y="189"/>
                  </a:lnTo>
                  <a:lnTo>
                    <a:pt x="861" y="191"/>
                  </a:lnTo>
                  <a:lnTo>
                    <a:pt x="858" y="192"/>
                  </a:lnTo>
                  <a:lnTo>
                    <a:pt x="855" y="191"/>
                  </a:lnTo>
                  <a:lnTo>
                    <a:pt x="854" y="192"/>
                  </a:lnTo>
                  <a:lnTo>
                    <a:pt x="851" y="193"/>
                  </a:lnTo>
                  <a:lnTo>
                    <a:pt x="850" y="192"/>
                  </a:lnTo>
                  <a:lnTo>
                    <a:pt x="850" y="192"/>
                  </a:lnTo>
                  <a:lnTo>
                    <a:pt x="850" y="192"/>
                  </a:lnTo>
                  <a:lnTo>
                    <a:pt x="850" y="191"/>
                  </a:lnTo>
                  <a:lnTo>
                    <a:pt x="848" y="191"/>
                  </a:lnTo>
                  <a:lnTo>
                    <a:pt x="847" y="192"/>
                  </a:lnTo>
                  <a:lnTo>
                    <a:pt x="844" y="192"/>
                  </a:lnTo>
                  <a:lnTo>
                    <a:pt x="844" y="191"/>
                  </a:lnTo>
                  <a:lnTo>
                    <a:pt x="842" y="191"/>
                  </a:lnTo>
                  <a:lnTo>
                    <a:pt x="842" y="189"/>
                  </a:lnTo>
                  <a:lnTo>
                    <a:pt x="844" y="189"/>
                  </a:lnTo>
                  <a:lnTo>
                    <a:pt x="842" y="188"/>
                  </a:lnTo>
                  <a:lnTo>
                    <a:pt x="841" y="186"/>
                  </a:lnTo>
                  <a:lnTo>
                    <a:pt x="839" y="186"/>
                  </a:lnTo>
                  <a:lnTo>
                    <a:pt x="839" y="185"/>
                  </a:lnTo>
                  <a:lnTo>
                    <a:pt x="841" y="185"/>
                  </a:lnTo>
                  <a:lnTo>
                    <a:pt x="841" y="183"/>
                  </a:lnTo>
                  <a:lnTo>
                    <a:pt x="839" y="183"/>
                  </a:lnTo>
                  <a:lnTo>
                    <a:pt x="841" y="182"/>
                  </a:lnTo>
                  <a:lnTo>
                    <a:pt x="841" y="180"/>
                  </a:lnTo>
                  <a:lnTo>
                    <a:pt x="839" y="180"/>
                  </a:lnTo>
                  <a:lnTo>
                    <a:pt x="841" y="179"/>
                  </a:lnTo>
                  <a:lnTo>
                    <a:pt x="842" y="179"/>
                  </a:lnTo>
                  <a:lnTo>
                    <a:pt x="842" y="177"/>
                  </a:lnTo>
                  <a:lnTo>
                    <a:pt x="844" y="176"/>
                  </a:lnTo>
                  <a:lnTo>
                    <a:pt x="844" y="174"/>
                  </a:lnTo>
                  <a:lnTo>
                    <a:pt x="845" y="174"/>
                  </a:lnTo>
                  <a:lnTo>
                    <a:pt x="845" y="173"/>
                  </a:lnTo>
                  <a:lnTo>
                    <a:pt x="845" y="171"/>
                  </a:lnTo>
                  <a:lnTo>
                    <a:pt x="845" y="170"/>
                  </a:lnTo>
                  <a:lnTo>
                    <a:pt x="848" y="168"/>
                  </a:lnTo>
                  <a:lnTo>
                    <a:pt x="850" y="167"/>
                  </a:lnTo>
                  <a:lnTo>
                    <a:pt x="850" y="165"/>
                  </a:lnTo>
                  <a:lnTo>
                    <a:pt x="850" y="164"/>
                  </a:lnTo>
                  <a:lnTo>
                    <a:pt x="851" y="164"/>
                  </a:lnTo>
                  <a:lnTo>
                    <a:pt x="854" y="164"/>
                  </a:lnTo>
                  <a:lnTo>
                    <a:pt x="853" y="162"/>
                  </a:lnTo>
                  <a:lnTo>
                    <a:pt x="853" y="161"/>
                  </a:lnTo>
                  <a:lnTo>
                    <a:pt x="855" y="160"/>
                  </a:lnTo>
                  <a:lnTo>
                    <a:pt x="857" y="158"/>
                  </a:lnTo>
                  <a:lnTo>
                    <a:pt x="857" y="157"/>
                  </a:lnTo>
                  <a:lnTo>
                    <a:pt x="858" y="157"/>
                  </a:lnTo>
                  <a:lnTo>
                    <a:pt x="858" y="157"/>
                  </a:lnTo>
                  <a:lnTo>
                    <a:pt x="857" y="155"/>
                  </a:lnTo>
                  <a:lnTo>
                    <a:pt x="858" y="154"/>
                  </a:lnTo>
                  <a:lnTo>
                    <a:pt x="860" y="154"/>
                  </a:lnTo>
                  <a:lnTo>
                    <a:pt x="860" y="152"/>
                  </a:lnTo>
                  <a:lnTo>
                    <a:pt x="860" y="151"/>
                  </a:lnTo>
                  <a:lnTo>
                    <a:pt x="860" y="149"/>
                  </a:lnTo>
                  <a:lnTo>
                    <a:pt x="861" y="149"/>
                  </a:lnTo>
                  <a:lnTo>
                    <a:pt x="863" y="148"/>
                  </a:lnTo>
                  <a:lnTo>
                    <a:pt x="864" y="148"/>
                  </a:lnTo>
                  <a:lnTo>
                    <a:pt x="864" y="146"/>
                  </a:lnTo>
                  <a:lnTo>
                    <a:pt x="866" y="146"/>
                  </a:lnTo>
                  <a:lnTo>
                    <a:pt x="867" y="143"/>
                  </a:lnTo>
                  <a:lnTo>
                    <a:pt x="867" y="142"/>
                  </a:lnTo>
                  <a:lnTo>
                    <a:pt x="869" y="142"/>
                  </a:lnTo>
                  <a:lnTo>
                    <a:pt x="869" y="143"/>
                  </a:lnTo>
                  <a:lnTo>
                    <a:pt x="870" y="145"/>
                  </a:lnTo>
                  <a:lnTo>
                    <a:pt x="870" y="143"/>
                  </a:lnTo>
                  <a:lnTo>
                    <a:pt x="870" y="142"/>
                  </a:lnTo>
                  <a:lnTo>
                    <a:pt x="872" y="139"/>
                  </a:lnTo>
                  <a:lnTo>
                    <a:pt x="873" y="137"/>
                  </a:lnTo>
                  <a:lnTo>
                    <a:pt x="875" y="137"/>
                  </a:lnTo>
                  <a:lnTo>
                    <a:pt x="875" y="139"/>
                  </a:lnTo>
                  <a:lnTo>
                    <a:pt x="878" y="139"/>
                  </a:lnTo>
                  <a:lnTo>
                    <a:pt x="879" y="139"/>
                  </a:lnTo>
                  <a:lnTo>
                    <a:pt x="882" y="143"/>
                  </a:lnTo>
                  <a:lnTo>
                    <a:pt x="885" y="146"/>
                  </a:lnTo>
                  <a:lnTo>
                    <a:pt x="885" y="145"/>
                  </a:lnTo>
                  <a:lnTo>
                    <a:pt x="885" y="143"/>
                  </a:lnTo>
                  <a:lnTo>
                    <a:pt x="885" y="143"/>
                  </a:lnTo>
                  <a:lnTo>
                    <a:pt x="887" y="143"/>
                  </a:lnTo>
                  <a:lnTo>
                    <a:pt x="888" y="142"/>
                  </a:lnTo>
                  <a:lnTo>
                    <a:pt x="888" y="140"/>
                  </a:lnTo>
                  <a:lnTo>
                    <a:pt x="887" y="139"/>
                  </a:lnTo>
                  <a:lnTo>
                    <a:pt x="887" y="136"/>
                  </a:lnTo>
                  <a:lnTo>
                    <a:pt x="887" y="134"/>
                  </a:lnTo>
                  <a:lnTo>
                    <a:pt x="887" y="133"/>
                  </a:lnTo>
                  <a:lnTo>
                    <a:pt x="885" y="131"/>
                  </a:lnTo>
                  <a:lnTo>
                    <a:pt x="885" y="130"/>
                  </a:lnTo>
                  <a:lnTo>
                    <a:pt x="888" y="126"/>
                  </a:lnTo>
                  <a:lnTo>
                    <a:pt x="889" y="126"/>
                  </a:lnTo>
                  <a:lnTo>
                    <a:pt x="889" y="124"/>
                  </a:lnTo>
                  <a:lnTo>
                    <a:pt x="889" y="123"/>
                  </a:lnTo>
                  <a:lnTo>
                    <a:pt x="888" y="123"/>
                  </a:lnTo>
                  <a:lnTo>
                    <a:pt x="888" y="121"/>
                  </a:lnTo>
                  <a:lnTo>
                    <a:pt x="887" y="121"/>
                  </a:lnTo>
                  <a:lnTo>
                    <a:pt x="887" y="121"/>
                  </a:lnTo>
                  <a:lnTo>
                    <a:pt x="887" y="118"/>
                  </a:lnTo>
                  <a:lnTo>
                    <a:pt x="885" y="117"/>
                  </a:lnTo>
                  <a:lnTo>
                    <a:pt x="885" y="115"/>
                  </a:lnTo>
                  <a:lnTo>
                    <a:pt x="885" y="114"/>
                  </a:lnTo>
                  <a:lnTo>
                    <a:pt x="885" y="112"/>
                  </a:lnTo>
                  <a:lnTo>
                    <a:pt x="885" y="111"/>
                  </a:lnTo>
                  <a:lnTo>
                    <a:pt x="885" y="108"/>
                  </a:lnTo>
                  <a:lnTo>
                    <a:pt x="888" y="106"/>
                  </a:lnTo>
                  <a:lnTo>
                    <a:pt x="891" y="103"/>
                  </a:lnTo>
                  <a:lnTo>
                    <a:pt x="892" y="102"/>
                  </a:lnTo>
                  <a:lnTo>
                    <a:pt x="894" y="100"/>
                  </a:lnTo>
                  <a:lnTo>
                    <a:pt x="897" y="102"/>
                  </a:lnTo>
                  <a:lnTo>
                    <a:pt x="898" y="103"/>
                  </a:lnTo>
                  <a:lnTo>
                    <a:pt x="900" y="103"/>
                  </a:lnTo>
                  <a:lnTo>
                    <a:pt x="903" y="105"/>
                  </a:lnTo>
                  <a:lnTo>
                    <a:pt x="904" y="106"/>
                  </a:lnTo>
                  <a:lnTo>
                    <a:pt x="904" y="108"/>
                  </a:lnTo>
                  <a:lnTo>
                    <a:pt x="904" y="109"/>
                  </a:lnTo>
                  <a:lnTo>
                    <a:pt x="906" y="109"/>
                  </a:lnTo>
                  <a:lnTo>
                    <a:pt x="906" y="111"/>
                  </a:lnTo>
                  <a:lnTo>
                    <a:pt x="906" y="112"/>
                  </a:lnTo>
                  <a:lnTo>
                    <a:pt x="904" y="112"/>
                  </a:lnTo>
                  <a:lnTo>
                    <a:pt x="904" y="114"/>
                  </a:lnTo>
                  <a:lnTo>
                    <a:pt x="906" y="115"/>
                  </a:lnTo>
                  <a:lnTo>
                    <a:pt x="909" y="118"/>
                  </a:lnTo>
                  <a:lnTo>
                    <a:pt x="912" y="120"/>
                  </a:lnTo>
                  <a:lnTo>
                    <a:pt x="913" y="120"/>
                  </a:lnTo>
                  <a:lnTo>
                    <a:pt x="915" y="121"/>
                  </a:lnTo>
                  <a:lnTo>
                    <a:pt x="916" y="124"/>
                  </a:lnTo>
                  <a:lnTo>
                    <a:pt x="918" y="126"/>
                  </a:lnTo>
                  <a:lnTo>
                    <a:pt x="916" y="126"/>
                  </a:lnTo>
                  <a:lnTo>
                    <a:pt x="916" y="127"/>
                  </a:lnTo>
                  <a:lnTo>
                    <a:pt x="918" y="127"/>
                  </a:lnTo>
                  <a:lnTo>
                    <a:pt x="919" y="128"/>
                  </a:lnTo>
                  <a:lnTo>
                    <a:pt x="920" y="130"/>
                  </a:lnTo>
                  <a:lnTo>
                    <a:pt x="920" y="131"/>
                  </a:lnTo>
                  <a:lnTo>
                    <a:pt x="920" y="130"/>
                  </a:lnTo>
                  <a:lnTo>
                    <a:pt x="918" y="127"/>
                  </a:lnTo>
                  <a:lnTo>
                    <a:pt x="918" y="126"/>
                  </a:lnTo>
                  <a:lnTo>
                    <a:pt x="918" y="124"/>
                  </a:lnTo>
                  <a:lnTo>
                    <a:pt x="918" y="123"/>
                  </a:lnTo>
                  <a:lnTo>
                    <a:pt x="916" y="121"/>
                  </a:lnTo>
                  <a:lnTo>
                    <a:pt x="915" y="120"/>
                  </a:lnTo>
                  <a:lnTo>
                    <a:pt x="913" y="118"/>
                  </a:lnTo>
                  <a:lnTo>
                    <a:pt x="913" y="117"/>
                  </a:lnTo>
                  <a:lnTo>
                    <a:pt x="910" y="117"/>
                  </a:lnTo>
                  <a:lnTo>
                    <a:pt x="910" y="115"/>
                  </a:lnTo>
                  <a:lnTo>
                    <a:pt x="909" y="114"/>
                  </a:lnTo>
                  <a:lnTo>
                    <a:pt x="909" y="112"/>
                  </a:lnTo>
                  <a:lnTo>
                    <a:pt x="907" y="108"/>
                  </a:lnTo>
                  <a:lnTo>
                    <a:pt x="907" y="106"/>
                  </a:lnTo>
                  <a:lnTo>
                    <a:pt x="907" y="105"/>
                  </a:lnTo>
                  <a:lnTo>
                    <a:pt x="906" y="103"/>
                  </a:lnTo>
                  <a:lnTo>
                    <a:pt x="904" y="102"/>
                  </a:lnTo>
                  <a:lnTo>
                    <a:pt x="903" y="102"/>
                  </a:lnTo>
                  <a:lnTo>
                    <a:pt x="900" y="99"/>
                  </a:lnTo>
                  <a:lnTo>
                    <a:pt x="900" y="97"/>
                  </a:lnTo>
                  <a:lnTo>
                    <a:pt x="903" y="95"/>
                  </a:lnTo>
                  <a:lnTo>
                    <a:pt x="906" y="92"/>
                  </a:lnTo>
                  <a:lnTo>
                    <a:pt x="909" y="92"/>
                  </a:lnTo>
                  <a:lnTo>
                    <a:pt x="909" y="90"/>
                  </a:lnTo>
                  <a:lnTo>
                    <a:pt x="910" y="90"/>
                  </a:lnTo>
                  <a:lnTo>
                    <a:pt x="913" y="89"/>
                  </a:lnTo>
                  <a:lnTo>
                    <a:pt x="916" y="89"/>
                  </a:lnTo>
                  <a:lnTo>
                    <a:pt x="918" y="87"/>
                  </a:lnTo>
                  <a:lnTo>
                    <a:pt x="919" y="86"/>
                  </a:lnTo>
                  <a:lnTo>
                    <a:pt x="919" y="87"/>
                  </a:lnTo>
                  <a:lnTo>
                    <a:pt x="920" y="86"/>
                  </a:lnTo>
                  <a:lnTo>
                    <a:pt x="920" y="86"/>
                  </a:lnTo>
                  <a:lnTo>
                    <a:pt x="922" y="86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3" y="89"/>
                  </a:lnTo>
                  <a:lnTo>
                    <a:pt x="923" y="87"/>
                  </a:lnTo>
                  <a:lnTo>
                    <a:pt x="923" y="86"/>
                  </a:lnTo>
                  <a:lnTo>
                    <a:pt x="923" y="86"/>
                  </a:lnTo>
                  <a:lnTo>
                    <a:pt x="923" y="84"/>
                  </a:lnTo>
                  <a:lnTo>
                    <a:pt x="925" y="84"/>
                  </a:lnTo>
                  <a:lnTo>
                    <a:pt x="928" y="84"/>
                  </a:lnTo>
                  <a:lnTo>
                    <a:pt x="931" y="86"/>
                  </a:lnTo>
                  <a:lnTo>
                    <a:pt x="931" y="84"/>
                  </a:lnTo>
                  <a:lnTo>
                    <a:pt x="931" y="83"/>
                  </a:lnTo>
                  <a:lnTo>
                    <a:pt x="929" y="83"/>
                  </a:lnTo>
                  <a:lnTo>
                    <a:pt x="931" y="81"/>
                  </a:lnTo>
                  <a:lnTo>
                    <a:pt x="934" y="80"/>
                  </a:lnTo>
                  <a:lnTo>
                    <a:pt x="937" y="78"/>
                  </a:lnTo>
                  <a:lnTo>
                    <a:pt x="940" y="81"/>
                  </a:lnTo>
                  <a:lnTo>
                    <a:pt x="940" y="83"/>
                  </a:lnTo>
                  <a:lnTo>
                    <a:pt x="940" y="84"/>
                  </a:lnTo>
                  <a:lnTo>
                    <a:pt x="941" y="84"/>
                  </a:lnTo>
                  <a:lnTo>
                    <a:pt x="941" y="86"/>
                  </a:lnTo>
                  <a:lnTo>
                    <a:pt x="941" y="86"/>
                  </a:lnTo>
                  <a:lnTo>
                    <a:pt x="943" y="87"/>
                  </a:lnTo>
                  <a:lnTo>
                    <a:pt x="943" y="89"/>
                  </a:lnTo>
                  <a:lnTo>
                    <a:pt x="943" y="90"/>
                  </a:lnTo>
                  <a:lnTo>
                    <a:pt x="944" y="92"/>
                  </a:lnTo>
                  <a:lnTo>
                    <a:pt x="944" y="95"/>
                  </a:lnTo>
                  <a:lnTo>
                    <a:pt x="944" y="96"/>
                  </a:lnTo>
                  <a:lnTo>
                    <a:pt x="943" y="96"/>
                  </a:lnTo>
                  <a:lnTo>
                    <a:pt x="943" y="97"/>
                  </a:lnTo>
                  <a:lnTo>
                    <a:pt x="944" y="97"/>
                  </a:lnTo>
                  <a:lnTo>
                    <a:pt x="944" y="99"/>
                  </a:lnTo>
                  <a:lnTo>
                    <a:pt x="944" y="100"/>
                  </a:lnTo>
                  <a:lnTo>
                    <a:pt x="944" y="102"/>
                  </a:lnTo>
                  <a:lnTo>
                    <a:pt x="944" y="103"/>
                  </a:lnTo>
                  <a:lnTo>
                    <a:pt x="944" y="108"/>
                  </a:lnTo>
                  <a:lnTo>
                    <a:pt x="943" y="109"/>
                  </a:lnTo>
                  <a:lnTo>
                    <a:pt x="943" y="111"/>
                  </a:lnTo>
                  <a:lnTo>
                    <a:pt x="943" y="112"/>
                  </a:lnTo>
                  <a:lnTo>
                    <a:pt x="943" y="114"/>
                  </a:lnTo>
                  <a:lnTo>
                    <a:pt x="941" y="115"/>
                  </a:lnTo>
                  <a:lnTo>
                    <a:pt x="943" y="115"/>
                  </a:lnTo>
                  <a:lnTo>
                    <a:pt x="943" y="117"/>
                  </a:lnTo>
                  <a:lnTo>
                    <a:pt x="943" y="118"/>
                  </a:lnTo>
                  <a:lnTo>
                    <a:pt x="941" y="121"/>
                  </a:lnTo>
                  <a:lnTo>
                    <a:pt x="941" y="121"/>
                  </a:lnTo>
                  <a:lnTo>
                    <a:pt x="943" y="123"/>
                  </a:lnTo>
                  <a:lnTo>
                    <a:pt x="944" y="123"/>
                  </a:lnTo>
                  <a:lnTo>
                    <a:pt x="943" y="121"/>
                  </a:lnTo>
                  <a:lnTo>
                    <a:pt x="944" y="121"/>
                  </a:lnTo>
                  <a:lnTo>
                    <a:pt x="944" y="121"/>
                  </a:lnTo>
                  <a:lnTo>
                    <a:pt x="944" y="120"/>
                  </a:lnTo>
                  <a:lnTo>
                    <a:pt x="944" y="117"/>
                  </a:lnTo>
                  <a:lnTo>
                    <a:pt x="944" y="115"/>
                  </a:lnTo>
                  <a:lnTo>
                    <a:pt x="946" y="111"/>
                  </a:lnTo>
                  <a:lnTo>
                    <a:pt x="947" y="109"/>
                  </a:lnTo>
                  <a:lnTo>
                    <a:pt x="949" y="108"/>
                  </a:lnTo>
                  <a:lnTo>
                    <a:pt x="949" y="106"/>
                  </a:lnTo>
                  <a:lnTo>
                    <a:pt x="949" y="105"/>
                  </a:lnTo>
                  <a:lnTo>
                    <a:pt x="949" y="103"/>
                  </a:lnTo>
                  <a:lnTo>
                    <a:pt x="949" y="102"/>
                  </a:lnTo>
                  <a:lnTo>
                    <a:pt x="949" y="100"/>
                  </a:lnTo>
                  <a:lnTo>
                    <a:pt x="949" y="99"/>
                  </a:lnTo>
                  <a:lnTo>
                    <a:pt x="949" y="97"/>
                  </a:lnTo>
                  <a:lnTo>
                    <a:pt x="949" y="96"/>
                  </a:lnTo>
                  <a:lnTo>
                    <a:pt x="950" y="96"/>
                  </a:lnTo>
                  <a:lnTo>
                    <a:pt x="950" y="97"/>
                  </a:lnTo>
                  <a:lnTo>
                    <a:pt x="951" y="97"/>
                  </a:lnTo>
                  <a:lnTo>
                    <a:pt x="953" y="99"/>
                  </a:lnTo>
                  <a:lnTo>
                    <a:pt x="954" y="99"/>
                  </a:lnTo>
                  <a:lnTo>
                    <a:pt x="954" y="100"/>
                  </a:lnTo>
                  <a:lnTo>
                    <a:pt x="956" y="102"/>
                  </a:lnTo>
                  <a:lnTo>
                    <a:pt x="956" y="102"/>
                  </a:lnTo>
                  <a:lnTo>
                    <a:pt x="959" y="103"/>
                  </a:lnTo>
                  <a:lnTo>
                    <a:pt x="962" y="106"/>
                  </a:lnTo>
                  <a:lnTo>
                    <a:pt x="963" y="109"/>
                  </a:lnTo>
                  <a:lnTo>
                    <a:pt x="965" y="111"/>
                  </a:lnTo>
                  <a:lnTo>
                    <a:pt x="968" y="114"/>
                  </a:lnTo>
                  <a:lnTo>
                    <a:pt x="968" y="115"/>
                  </a:lnTo>
                  <a:lnTo>
                    <a:pt x="968" y="117"/>
                  </a:lnTo>
                  <a:lnTo>
                    <a:pt x="968" y="118"/>
                  </a:lnTo>
                  <a:lnTo>
                    <a:pt x="971" y="120"/>
                  </a:lnTo>
                  <a:lnTo>
                    <a:pt x="972" y="118"/>
                  </a:lnTo>
                  <a:lnTo>
                    <a:pt x="971" y="117"/>
                  </a:lnTo>
                  <a:lnTo>
                    <a:pt x="971" y="115"/>
                  </a:lnTo>
                  <a:lnTo>
                    <a:pt x="971" y="114"/>
                  </a:lnTo>
                  <a:lnTo>
                    <a:pt x="968" y="112"/>
                  </a:lnTo>
                  <a:lnTo>
                    <a:pt x="966" y="109"/>
                  </a:lnTo>
                  <a:lnTo>
                    <a:pt x="965" y="108"/>
                  </a:lnTo>
                  <a:lnTo>
                    <a:pt x="965" y="106"/>
                  </a:lnTo>
                  <a:lnTo>
                    <a:pt x="963" y="105"/>
                  </a:lnTo>
                  <a:lnTo>
                    <a:pt x="962" y="102"/>
                  </a:lnTo>
                  <a:lnTo>
                    <a:pt x="962" y="100"/>
                  </a:lnTo>
                  <a:lnTo>
                    <a:pt x="965" y="102"/>
                  </a:lnTo>
                  <a:lnTo>
                    <a:pt x="968" y="103"/>
                  </a:lnTo>
                  <a:lnTo>
                    <a:pt x="971" y="105"/>
                  </a:lnTo>
                  <a:lnTo>
                    <a:pt x="972" y="105"/>
                  </a:lnTo>
                  <a:lnTo>
                    <a:pt x="974" y="102"/>
                  </a:lnTo>
                  <a:lnTo>
                    <a:pt x="974" y="100"/>
                  </a:lnTo>
                  <a:lnTo>
                    <a:pt x="971" y="97"/>
                  </a:lnTo>
                  <a:lnTo>
                    <a:pt x="968" y="93"/>
                  </a:lnTo>
                  <a:lnTo>
                    <a:pt x="965" y="90"/>
                  </a:lnTo>
                  <a:lnTo>
                    <a:pt x="965" y="86"/>
                  </a:lnTo>
                  <a:lnTo>
                    <a:pt x="963" y="86"/>
                  </a:lnTo>
                  <a:lnTo>
                    <a:pt x="963" y="83"/>
                  </a:lnTo>
                  <a:lnTo>
                    <a:pt x="963" y="81"/>
                  </a:lnTo>
                  <a:lnTo>
                    <a:pt x="963" y="80"/>
                  </a:lnTo>
                  <a:lnTo>
                    <a:pt x="963" y="78"/>
                  </a:lnTo>
                  <a:lnTo>
                    <a:pt x="962" y="74"/>
                  </a:lnTo>
                  <a:lnTo>
                    <a:pt x="962" y="72"/>
                  </a:lnTo>
                  <a:lnTo>
                    <a:pt x="962" y="71"/>
                  </a:lnTo>
                  <a:lnTo>
                    <a:pt x="965" y="71"/>
                  </a:lnTo>
                  <a:lnTo>
                    <a:pt x="968" y="71"/>
                  </a:lnTo>
                  <a:lnTo>
                    <a:pt x="971" y="72"/>
                  </a:lnTo>
                  <a:lnTo>
                    <a:pt x="974" y="72"/>
                  </a:lnTo>
                  <a:lnTo>
                    <a:pt x="978" y="74"/>
                  </a:lnTo>
                  <a:lnTo>
                    <a:pt x="978" y="75"/>
                  </a:lnTo>
                  <a:lnTo>
                    <a:pt x="980" y="78"/>
                  </a:lnTo>
                  <a:lnTo>
                    <a:pt x="980" y="80"/>
                  </a:lnTo>
                  <a:lnTo>
                    <a:pt x="982" y="81"/>
                  </a:lnTo>
                  <a:lnTo>
                    <a:pt x="985" y="84"/>
                  </a:lnTo>
                  <a:lnTo>
                    <a:pt x="988" y="86"/>
                  </a:lnTo>
                  <a:lnTo>
                    <a:pt x="988" y="87"/>
                  </a:lnTo>
                  <a:lnTo>
                    <a:pt x="988" y="89"/>
                  </a:lnTo>
                  <a:lnTo>
                    <a:pt x="991" y="89"/>
                  </a:lnTo>
                  <a:lnTo>
                    <a:pt x="993" y="92"/>
                  </a:lnTo>
                  <a:lnTo>
                    <a:pt x="996" y="93"/>
                  </a:lnTo>
                  <a:lnTo>
                    <a:pt x="999" y="96"/>
                  </a:lnTo>
                  <a:lnTo>
                    <a:pt x="1000" y="97"/>
                  </a:lnTo>
                  <a:lnTo>
                    <a:pt x="999" y="99"/>
                  </a:lnTo>
                  <a:lnTo>
                    <a:pt x="1000" y="99"/>
                  </a:lnTo>
                  <a:lnTo>
                    <a:pt x="1000" y="100"/>
                  </a:lnTo>
                  <a:lnTo>
                    <a:pt x="1002" y="103"/>
                  </a:lnTo>
                  <a:lnTo>
                    <a:pt x="1005" y="105"/>
                  </a:lnTo>
                  <a:lnTo>
                    <a:pt x="1005" y="106"/>
                  </a:lnTo>
                  <a:lnTo>
                    <a:pt x="1005" y="108"/>
                  </a:lnTo>
                  <a:lnTo>
                    <a:pt x="1006" y="109"/>
                  </a:lnTo>
                  <a:lnTo>
                    <a:pt x="1009" y="111"/>
                  </a:lnTo>
                  <a:lnTo>
                    <a:pt x="1011" y="112"/>
                  </a:lnTo>
                  <a:lnTo>
                    <a:pt x="1011" y="111"/>
                  </a:lnTo>
                  <a:lnTo>
                    <a:pt x="1009" y="111"/>
                  </a:lnTo>
                  <a:lnTo>
                    <a:pt x="1011" y="109"/>
                  </a:lnTo>
                  <a:lnTo>
                    <a:pt x="1012" y="108"/>
                  </a:lnTo>
                  <a:lnTo>
                    <a:pt x="1014" y="108"/>
                  </a:lnTo>
                  <a:lnTo>
                    <a:pt x="1014" y="106"/>
                  </a:lnTo>
                  <a:lnTo>
                    <a:pt x="1012" y="106"/>
                  </a:lnTo>
                  <a:lnTo>
                    <a:pt x="1012" y="105"/>
                  </a:lnTo>
                  <a:lnTo>
                    <a:pt x="1012" y="103"/>
                  </a:lnTo>
                  <a:lnTo>
                    <a:pt x="1011" y="105"/>
                  </a:lnTo>
                  <a:lnTo>
                    <a:pt x="1011" y="103"/>
                  </a:lnTo>
                  <a:lnTo>
                    <a:pt x="1011" y="102"/>
                  </a:lnTo>
                  <a:lnTo>
                    <a:pt x="1011" y="100"/>
                  </a:lnTo>
                  <a:lnTo>
                    <a:pt x="1012" y="100"/>
                  </a:lnTo>
                  <a:lnTo>
                    <a:pt x="1011" y="99"/>
                  </a:lnTo>
                  <a:lnTo>
                    <a:pt x="1008" y="99"/>
                  </a:lnTo>
                  <a:lnTo>
                    <a:pt x="1008" y="97"/>
                  </a:lnTo>
                  <a:lnTo>
                    <a:pt x="1008" y="96"/>
                  </a:lnTo>
                  <a:lnTo>
                    <a:pt x="1009" y="96"/>
                  </a:lnTo>
                  <a:lnTo>
                    <a:pt x="1012" y="92"/>
                  </a:lnTo>
                  <a:lnTo>
                    <a:pt x="1011" y="92"/>
                  </a:lnTo>
                  <a:lnTo>
                    <a:pt x="1011" y="90"/>
                  </a:lnTo>
                  <a:lnTo>
                    <a:pt x="1009" y="87"/>
                  </a:lnTo>
                  <a:lnTo>
                    <a:pt x="1009" y="86"/>
                  </a:lnTo>
                  <a:lnTo>
                    <a:pt x="1011" y="83"/>
                  </a:lnTo>
                  <a:lnTo>
                    <a:pt x="1014" y="81"/>
                  </a:lnTo>
                  <a:lnTo>
                    <a:pt x="1015" y="83"/>
                  </a:lnTo>
                  <a:lnTo>
                    <a:pt x="1018" y="84"/>
                  </a:lnTo>
                  <a:lnTo>
                    <a:pt x="1021" y="84"/>
                  </a:lnTo>
                  <a:lnTo>
                    <a:pt x="1025" y="86"/>
                  </a:lnTo>
                  <a:lnTo>
                    <a:pt x="1025" y="86"/>
                  </a:lnTo>
                  <a:lnTo>
                    <a:pt x="1027" y="86"/>
                  </a:lnTo>
                  <a:lnTo>
                    <a:pt x="1025" y="84"/>
                  </a:lnTo>
                  <a:lnTo>
                    <a:pt x="1022" y="83"/>
                  </a:lnTo>
                  <a:lnTo>
                    <a:pt x="1021" y="84"/>
                  </a:lnTo>
                  <a:lnTo>
                    <a:pt x="1018" y="81"/>
                  </a:lnTo>
                  <a:lnTo>
                    <a:pt x="1016" y="80"/>
                  </a:lnTo>
                  <a:lnTo>
                    <a:pt x="1016" y="78"/>
                  </a:lnTo>
                  <a:lnTo>
                    <a:pt x="1016" y="77"/>
                  </a:lnTo>
                  <a:lnTo>
                    <a:pt x="1016" y="75"/>
                  </a:lnTo>
                  <a:lnTo>
                    <a:pt x="1015" y="75"/>
                  </a:lnTo>
                  <a:lnTo>
                    <a:pt x="1015" y="74"/>
                  </a:lnTo>
                  <a:lnTo>
                    <a:pt x="1014" y="72"/>
                  </a:lnTo>
                  <a:lnTo>
                    <a:pt x="1012" y="71"/>
                  </a:lnTo>
                  <a:lnTo>
                    <a:pt x="1011" y="69"/>
                  </a:lnTo>
                  <a:lnTo>
                    <a:pt x="1011" y="68"/>
                  </a:lnTo>
                  <a:lnTo>
                    <a:pt x="1011" y="66"/>
                  </a:lnTo>
                  <a:lnTo>
                    <a:pt x="1009" y="66"/>
                  </a:lnTo>
                  <a:lnTo>
                    <a:pt x="1009" y="65"/>
                  </a:lnTo>
                  <a:lnTo>
                    <a:pt x="1008" y="65"/>
                  </a:lnTo>
                  <a:lnTo>
                    <a:pt x="1008" y="64"/>
                  </a:lnTo>
                  <a:lnTo>
                    <a:pt x="1006" y="62"/>
                  </a:lnTo>
                  <a:lnTo>
                    <a:pt x="1005" y="61"/>
                  </a:lnTo>
                  <a:lnTo>
                    <a:pt x="1002" y="58"/>
                  </a:lnTo>
                  <a:lnTo>
                    <a:pt x="1002" y="56"/>
                  </a:lnTo>
                  <a:lnTo>
                    <a:pt x="1002" y="55"/>
                  </a:lnTo>
                  <a:lnTo>
                    <a:pt x="1003" y="53"/>
                  </a:lnTo>
                  <a:lnTo>
                    <a:pt x="1006" y="53"/>
                  </a:lnTo>
                  <a:lnTo>
                    <a:pt x="1008" y="53"/>
                  </a:lnTo>
                  <a:lnTo>
                    <a:pt x="1008" y="55"/>
                  </a:lnTo>
                  <a:lnTo>
                    <a:pt x="1011" y="55"/>
                  </a:lnTo>
                  <a:lnTo>
                    <a:pt x="1015" y="55"/>
                  </a:lnTo>
                  <a:lnTo>
                    <a:pt x="1019" y="55"/>
                  </a:lnTo>
                  <a:lnTo>
                    <a:pt x="1022" y="55"/>
                  </a:lnTo>
                  <a:lnTo>
                    <a:pt x="1027" y="55"/>
                  </a:lnTo>
                  <a:lnTo>
                    <a:pt x="1028" y="55"/>
                  </a:lnTo>
                  <a:lnTo>
                    <a:pt x="1028" y="58"/>
                  </a:lnTo>
                  <a:lnTo>
                    <a:pt x="1030" y="61"/>
                  </a:lnTo>
                  <a:lnTo>
                    <a:pt x="1030" y="62"/>
                  </a:lnTo>
                  <a:lnTo>
                    <a:pt x="1031" y="64"/>
                  </a:lnTo>
                  <a:lnTo>
                    <a:pt x="1030" y="66"/>
                  </a:lnTo>
                  <a:lnTo>
                    <a:pt x="1030" y="68"/>
                  </a:lnTo>
                  <a:lnTo>
                    <a:pt x="1030" y="69"/>
                  </a:lnTo>
                  <a:lnTo>
                    <a:pt x="1031" y="69"/>
                  </a:lnTo>
                  <a:lnTo>
                    <a:pt x="1031" y="71"/>
                  </a:lnTo>
                  <a:lnTo>
                    <a:pt x="1031" y="72"/>
                  </a:lnTo>
                  <a:lnTo>
                    <a:pt x="1033" y="72"/>
                  </a:lnTo>
                  <a:lnTo>
                    <a:pt x="1033" y="71"/>
                  </a:lnTo>
                  <a:lnTo>
                    <a:pt x="1033" y="69"/>
                  </a:lnTo>
                  <a:lnTo>
                    <a:pt x="1033" y="68"/>
                  </a:lnTo>
                  <a:lnTo>
                    <a:pt x="1031" y="66"/>
                  </a:lnTo>
                  <a:lnTo>
                    <a:pt x="1031" y="65"/>
                  </a:lnTo>
                  <a:lnTo>
                    <a:pt x="1033" y="62"/>
                  </a:lnTo>
                  <a:lnTo>
                    <a:pt x="1031" y="62"/>
                  </a:lnTo>
                  <a:lnTo>
                    <a:pt x="1031" y="61"/>
                  </a:lnTo>
                  <a:lnTo>
                    <a:pt x="1031" y="59"/>
                  </a:lnTo>
                  <a:lnTo>
                    <a:pt x="1030" y="58"/>
                  </a:lnTo>
                  <a:lnTo>
                    <a:pt x="1030" y="56"/>
                  </a:lnTo>
                  <a:lnTo>
                    <a:pt x="1033" y="56"/>
                  </a:lnTo>
                  <a:lnTo>
                    <a:pt x="1034" y="58"/>
                  </a:lnTo>
                  <a:lnTo>
                    <a:pt x="1036" y="59"/>
                  </a:lnTo>
                  <a:lnTo>
                    <a:pt x="1036" y="61"/>
                  </a:lnTo>
                  <a:lnTo>
                    <a:pt x="1039" y="64"/>
                  </a:lnTo>
                  <a:lnTo>
                    <a:pt x="1040" y="66"/>
                  </a:lnTo>
                  <a:lnTo>
                    <a:pt x="1043" y="66"/>
                  </a:lnTo>
                  <a:lnTo>
                    <a:pt x="1043" y="68"/>
                  </a:lnTo>
                  <a:lnTo>
                    <a:pt x="1043" y="71"/>
                  </a:lnTo>
                  <a:lnTo>
                    <a:pt x="1045" y="71"/>
                  </a:lnTo>
                  <a:lnTo>
                    <a:pt x="1045" y="72"/>
                  </a:lnTo>
                  <a:lnTo>
                    <a:pt x="1045" y="74"/>
                  </a:lnTo>
                  <a:lnTo>
                    <a:pt x="1045" y="75"/>
                  </a:lnTo>
                  <a:lnTo>
                    <a:pt x="1045" y="77"/>
                  </a:lnTo>
                  <a:lnTo>
                    <a:pt x="1045" y="78"/>
                  </a:lnTo>
                  <a:lnTo>
                    <a:pt x="1046" y="78"/>
                  </a:lnTo>
                  <a:lnTo>
                    <a:pt x="1046" y="77"/>
                  </a:lnTo>
                  <a:lnTo>
                    <a:pt x="1046" y="75"/>
                  </a:lnTo>
                  <a:lnTo>
                    <a:pt x="1046" y="74"/>
                  </a:lnTo>
                  <a:lnTo>
                    <a:pt x="1046" y="72"/>
                  </a:lnTo>
                  <a:lnTo>
                    <a:pt x="1046" y="71"/>
                  </a:lnTo>
                  <a:lnTo>
                    <a:pt x="1046" y="69"/>
                  </a:lnTo>
                  <a:lnTo>
                    <a:pt x="1045" y="68"/>
                  </a:lnTo>
                  <a:lnTo>
                    <a:pt x="1045" y="66"/>
                  </a:lnTo>
                  <a:lnTo>
                    <a:pt x="1045" y="65"/>
                  </a:lnTo>
                  <a:lnTo>
                    <a:pt x="1046" y="65"/>
                  </a:lnTo>
                  <a:lnTo>
                    <a:pt x="1046" y="64"/>
                  </a:lnTo>
                  <a:lnTo>
                    <a:pt x="1046" y="62"/>
                  </a:lnTo>
                  <a:lnTo>
                    <a:pt x="1046" y="61"/>
                  </a:lnTo>
                  <a:lnTo>
                    <a:pt x="1045" y="61"/>
                  </a:lnTo>
                  <a:lnTo>
                    <a:pt x="1045" y="59"/>
                  </a:lnTo>
                  <a:lnTo>
                    <a:pt x="1042" y="56"/>
                  </a:lnTo>
                  <a:lnTo>
                    <a:pt x="1040" y="58"/>
                  </a:lnTo>
                  <a:lnTo>
                    <a:pt x="1039" y="55"/>
                  </a:lnTo>
                  <a:lnTo>
                    <a:pt x="1037" y="55"/>
                  </a:lnTo>
                  <a:lnTo>
                    <a:pt x="1033" y="53"/>
                  </a:lnTo>
                  <a:lnTo>
                    <a:pt x="1030" y="53"/>
                  </a:lnTo>
                  <a:lnTo>
                    <a:pt x="1027" y="52"/>
                  </a:lnTo>
                  <a:lnTo>
                    <a:pt x="1024" y="52"/>
                  </a:lnTo>
                  <a:lnTo>
                    <a:pt x="1021" y="52"/>
                  </a:lnTo>
                  <a:lnTo>
                    <a:pt x="1016" y="50"/>
                  </a:lnTo>
                  <a:lnTo>
                    <a:pt x="1014" y="50"/>
                  </a:lnTo>
                  <a:lnTo>
                    <a:pt x="1009" y="50"/>
                  </a:lnTo>
                  <a:lnTo>
                    <a:pt x="1009" y="49"/>
                  </a:lnTo>
                  <a:lnTo>
                    <a:pt x="1006" y="47"/>
                  </a:lnTo>
                  <a:lnTo>
                    <a:pt x="1008" y="50"/>
                  </a:lnTo>
                  <a:lnTo>
                    <a:pt x="1008" y="50"/>
                  </a:lnTo>
                  <a:lnTo>
                    <a:pt x="1005" y="50"/>
                  </a:lnTo>
                  <a:lnTo>
                    <a:pt x="1002" y="49"/>
                  </a:lnTo>
                  <a:lnTo>
                    <a:pt x="1002" y="50"/>
                  </a:lnTo>
                  <a:lnTo>
                    <a:pt x="1000" y="50"/>
                  </a:lnTo>
                  <a:lnTo>
                    <a:pt x="999" y="50"/>
                  </a:lnTo>
                  <a:lnTo>
                    <a:pt x="996" y="49"/>
                  </a:lnTo>
                  <a:lnTo>
                    <a:pt x="996" y="47"/>
                  </a:lnTo>
                  <a:lnTo>
                    <a:pt x="994" y="46"/>
                  </a:lnTo>
                  <a:lnTo>
                    <a:pt x="993" y="46"/>
                  </a:lnTo>
                  <a:lnTo>
                    <a:pt x="993" y="44"/>
                  </a:lnTo>
                  <a:lnTo>
                    <a:pt x="993" y="43"/>
                  </a:lnTo>
                  <a:lnTo>
                    <a:pt x="996" y="44"/>
                  </a:lnTo>
                  <a:lnTo>
                    <a:pt x="1000" y="46"/>
                  </a:lnTo>
                  <a:lnTo>
                    <a:pt x="997" y="43"/>
                  </a:lnTo>
                  <a:lnTo>
                    <a:pt x="994" y="41"/>
                  </a:lnTo>
                  <a:lnTo>
                    <a:pt x="994" y="40"/>
                  </a:lnTo>
                  <a:lnTo>
                    <a:pt x="996" y="40"/>
                  </a:lnTo>
                  <a:lnTo>
                    <a:pt x="996" y="38"/>
                  </a:lnTo>
                  <a:lnTo>
                    <a:pt x="996" y="37"/>
                  </a:lnTo>
                  <a:lnTo>
                    <a:pt x="999" y="37"/>
                  </a:lnTo>
                  <a:lnTo>
                    <a:pt x="999" y="35"/>
                  </a:lnTo>
                  <a:lnTo>
                    <a:pt x="1000" y="35"/>
                  </a:lnTo>
                  <a:lnTo>
                    <a:pt x="1002" y="38"/>
                  </a:lnTo>
                  <a:lnTo>
                    <a:pt x="1003" y="40"/>
                  </a:lnTo>
                  <a:lnTo>
                    <a:pt x="1006" y="43"/>
                  </a:lnTo>
                  <a:lnTo>
                    <a:pt x="1006" y="44"/>
                  </a:lnTo>
                  <a:lnTo>
                    <a:pt x="1006" y="46"/>
                  </a:lnTo>
                  <a:lnTo>
                    <a:pt x="1009" y="43"/>
                  </a:lnTo>
                  <a:lnTo>
                    <a:pt x="1012" y="44"/>
                  </a:lnTo>
                  <a:lnTo>
                    <a:pt x="1015" y="46"/>
                  </a:lnTo>
                  <a:lnTo>
                    <a:pt x="1019" y="46"/>
                  </a:lnTo>
                  <a:lnTo>
                    <a:pt x="1016" y="44"/>
                  </a:lnTo>
                  <a:lnTo>
                    <a:pt x="1014" y="43"/>
                  </a:lnTo>
                  <a:lnTo>
                    <a:pt x="1009" y="41"/>
                  </a:lnTo>
                  <a:lnTo>
                    <a:pt x="1006" y="38"/>
                  </a:lnTo>
                  <a:lnTo>
                    <a:pt x="1006" y="37"/>
                  </a:lnTo>
                  <a:lnTo>
                    <a:pt x="1005" y="37"/>
                  </a:lnTo>
                  <a:lnTo>
                    <a:pt x="1003" y="34"/>
                  </a:lnTo>
                  <a:lnTo>
                    <a:pt x="1003" y="32"/>
                  </a:lnTo>
                  <a:lnTo>
                    <a:pt x="1003" y="31"/>
                  </a:lnTo>
                  <a:lnTo>
                    <a:pt x="1005" y="31"/>
                  </a:lnTo>
                  <a:lnTo>
                    <a:pt x="1005" y="32"/>
                  </a:lnTo>
                  <a:lnTo>
                    <a:pt x="1005" y="34"/>
                  </a:lnTo>
                  <a:lnTo>
                    <a:pt x="1006" y="32"/>
                  </a:lnTo>
                  <a:lnTo>
                    <a:pt x="1006" y="31"/>
                  </a:lnTo>
                  <a:lnTo>
                    <a:pt x="1009" y="35"/>
                  </a:lnTo>
                  <a:lnTo>
                    <a:pt x="1009" y="34"/>
                  </a:lnTo>
                  <a:lnTo>
                    <a:pt x="1009" y="32"/>
                  </a:lnTo>
                  <a:lnTo>
                    <a:pt x="1009" y="31"/>
                  </a:lnTo>
                  <a:lnTo>
                    <a:pt x="1011" y="30"/>
                  </a:lnTo>
                  <a:lnTo>
                    <a:pt x="1014" y="32"/>
                  </a:lnTo>
                  <a:lnTo>
                    <a:pt x="1016" y="34"/>
                  </a:lnTo>
                  <a:lnTo>
                    <a:pt x="1018" y="34"/>
                  </a:lnTo>
                  <a:lnTo>
                    <a:pt x="1018" y="32"/>
                  </a:lnTo>
                  <a:lnTo>
                    <a:pt x="1021" y="34"/>
                  </a:lnTo>
                  <a:lnTo>
                    <a:pt x="1024" y="35"/>
                  </a:lnTo>
                  <a:lnTo>
                    <a:pt x="1024" y="34"/>
                  </a:lnTo>
                  <a:lnTo>
                    <a:pt x="1021" y="32"/>
                  </a:lnTo>
                  <a:lnTo>
                    <a:pt x="1018" y="31"/>
                  </a:lnTo>
                  <a:lnTo>
                    <a:pt x="1015" y="28"/>
                  </a:lnTo>
                  <a:lnTo>
                    <a:pt x="1018" y="28"/>
                  </a:lnTo>
                  <a:lnTo>
                    <a:pt x="1021" y="28"/>
                  </a:lnTo>
                  <a:lnTo>
                    <a:pt x="1022" y="28"/>
                  </a:lnTo>
                  <a:lnTo>
                    <a:pt x="1022" y="27"/>
                  </a:lnTo>
                  <a:lnTo>
                    <a:pt x="1021" y="27"/>
                  </a:lnTo>
                  <a:lnTo>
                    <a:pt x="1021" y="25"/>
                  </a:lnTo>
                  <a:lnTo>
                    <a:pt x="1021" y="24"/>
                  </a:lnTo>
                  <a:lnTo>
                    <a:pt x="1022" y="24"/>
                  </a:lnTo>
                  <a:lnTo>
                    <a:pt x="1025" y="24"/>
                  </a:lnTo>
                  <a:lnTo>
                    <a:pt x="1027" y="25"/>
                  </a:lnTo>
                  <a:lnTo>
                    <a:pt x="1027" y="27"/>
                  </a:lnTo>
                  <a:lnTo>
                    <a:pt x="1028" y="25"/>
                  </a:lnTo>
                  <a:lnTo>
                    <a:pt x="1028" y="27"/>
                  </a:lnTo>
                  <a:lnTo>
                    <a:pt x="1030" y="28"/>
                  </a:lnTo>
                  <a:lnTo>
                    <a:pt x="1031" y="30"/>
                  </a:lnTo>
                  <a:lnTo>
                    <a:pt x="1030" y="34"/>
                  </a:lnTo>
                  <a:lnTo>
                    <a:pt x="1030" y="35"/>
                  </a:lnTo>
                  <a:lnTo>
                    <a:pt x="1031" y="32"/>
                  </a:lnTo>
                  <a:lnTo>
                    <a:pt x="1034" y="34"/>
                  </a:lnTo>
                  <a:lnTo>
                    <a:pt x="1036" y="37"/>
                  </a:lnTo>
                  <a:lnTo>
                    <a:pt x="1037" y="38"/>
                  </a:lnTo>
                  <a:lnTo>
                    <a:pt x="1039" y="41"/>
                  </a:lnTo>
                  <a:lnTo>
                    <a:pt x="1039" y="43"/>
                  </a:lnTo>
                  <a:lnTo>
                    <a:pt x="1043" y="43"/>
                  </a:lnTo>
                  <a:lnTo>
                    <a:pt x="1046" y="43"/>
                  </a:lnTo>
                  <a:lnTo>
                    <a:pt x="1049" y="44"/>
                  </a:lnTo>
                  <a:lnTo>
                    <a:pt x="1052" y="47"/>
                  </a:lnTo>
                  <a:lnTo>
                    <a:pt x="1052" y="49"/>
                  </a:lnTo>
                  <a:lnTo>
                    <a:pt x="1052" y="50"/>
                  </a:lnTo>
                  <a:lnTo>
                    <a:pt x="1052" y="50"/>
                  </a:lnTo>
                  <a:lnTo>
                    <a:pt x="1053" y="52"/>
                  </a:lnTo>
                  <a:lnTo>
                    <a:pt x="1055" y="53"/>
                  </a:lnTo>
                  <a:lnTo>
                    <a:pt x="1056" y="53"/>
                  </a:lnTo>
                  <a:lnTo>
                    <a:pt x="1056" y="52"/>
                  </a:lnTo>
                  <a:lnTo>
                    <a:pt x="1056" y="50"/>
                  </a:lnTo>
                  <a:lnTo>
                    <a:pt x="1055" y="52"/>
                  </a:lnTo>
                  <a:lnTo>
                    <a:pt x="1055" y="50"/>
                  </a:lnTo>
                  <a:lnTo>
                    <a:pt x="1053" y="50"/>
                  </a:lnTo>
                  <a:lnTo>
                    <a:pt x="1053" y="47"/>
                  </a:lnTo>
                  <a:lnTo>
                    <a:pt x="1053" y="46"/>
                  </a:lnTo>
                  <a:lnTo>
                    <a:pt x="1053" y="44"/>
                  </a:lnTo>
                  <a:lnTo>
                    <a:pt x="1052" y="44"/>
                  </a:lnTo>
                  <a:lnTo>
                    <a:pt x="1052" y="43"/>
                  </a:lnTo>
                  <a:lnTo>
                    <a:pt x="1050" y="43"/>
                  </a:lnTo>
                  <a:lnTo>
                    <a:pt x="1052" y="41"/>
                  </a:lnTo>
                  <a:lnTo>
                    <a:pt x="1055" y="41"/>
                  </a:lnTo>
                  <a:lnTo>
                    <a:pt x="1059" y="41"/>
                  </a:lnTo>
                  <a:lnTo>
                    <a:pt x="1062" y="41"/>
                  </a:lnTo>
                  <a:lnTo>
                    <a:pt x="1064" y="41"/>
                  </a:lnTo>
                  <a:lnTo>
                    <a:pt x="1064" y="40"/>
                  </a:lnTo>
                  <a:lnTo>
                    <a:pt x="1062" y="38"/>
                  </a:lnTo>
                  <a:lnTo>
                    <a:pt x="1061" y="38"/>
                  </a:lnTo>
                  <a:lnTo>
                    <a:pt x="1058" y="38"/>
                  </a:lnTo>
                  <a:lnTo>
                    <a:pt x="1055" y="38"/>
                  </a:lnTo>
                  <a:lnTo>
                    <a:pt x="1053" y="38"/>
                  </a:lnTo>
                  <a:lnTo>
                    <a:pt x="1053" y="37"/>
                  </a:lnTo>
                  <a:lnTo>
                    <a:pt x="1058" y="35"/>
                  </a:lnTo>
                  <a:lnTo>
                    <a:pt x="1061" y="35"/>
                  </a:lnTo>
                  <a:lnTo>
                    <a:pt x="1064" y="34"/>
                  </a:lnTo>
                  <a:lnTo>
                    <a:pt x="1067" y="32"/>
                  </a:lnTo>
                  <a:lnTo>
                    <a:pt x="1067" y="31"/>
                  </a:lnTo>
                  <a:lnTo>
                    <a:pt x="1064" y="31"/>
                  </a:lnTo>
                  <a:lnTo>
                    <a:pt x="1062" y="31"/>
                  </a:lnTo>
                  <a:lnTo>
                    <a:pt x="1062" y="30"/>
                  </a:lnTo>
                  <a:lnTo>
                    <a:pt x="1061" y="30"/>
                  </a:lnTo>
                  <a:lnTo>
                    <a:pt x="1061" y="28"/>
                  </a:lnTo>
                  <a:lnTo>
                    <a:pt x="1058" y="28"/>
                  </a:lnTo>
                  <a:lnTo>
                    <a:pt x="1056" y="28"/>
                  </a:lnTo>
                  <a:lnTo>
                    <a:pt x="1055" y="28"/>
                  </a:lnTo>
                  <a:lnTo>
                    <a:pt x="1055" y="27"/>
                  </a:lnTo>
                  <a:lnTo>
                    <a:pt x="1053" y="25"/>
                  </a:lnTo>
                  <a:lnTo>
                    <a:pt x="1053" y="24"/>
                  </a:lnTo>
                  <a:lnTo>
                    <a:pt x="1055" y="24"/>
                  </a:lnTo>
                  <a:lnTo>
                    <a:pt x="1055" y="22"/>
                  </a:lnTo>
                  <a:lnTo>
                    <a:pt x="1055" y="21"/>
                  </a:lnTo>
                  <a:lnTo>
                    <a:pt x="1053" y="19"/>
                  </a:lnTo>
                  <a:lnTo>
                    <a:pt x="1053" y="18"/>
                  </a:lnTo>
                  <a:lnTo>
                    <a:pt x="1053" y="16"/>
                  </a:lnTo>
                  <a:lnTo>
                    <a:pt x="1055" y="16"/>
                  </a:lnTo>
                  <a:lnTo>
                    <a:pt x="1053" y="15"/>
                  </a:lnTo>
                  <a:lnTo>
                    <a:pt x="1053" y="15"/>
                  </a:lnTo>
                  <a:lnTo>
                    <a:pt x="1053" y="13"/>
                  </a:lnTo>
                  <a:lnTo>
                    <a:pt x="1055" y="15"/>
                  </a:lnTo>
                  <a:lnTo>
                    <a:pt x="1058" y="16"/>
                  </a:lnTo>
                  <a:lnTo>
                    <a:pt x="1062" y="18"/>
                  </a:lnTo>
                  <a:lnTo>
                    <a:pt x="1062" y="15"/>
                  </a:lnTo>
                  <a:lnTo>
                    <a:pt x="1061" y="15"/>
                  </a:lnTo>
                  <a:lnTo>
                    <a:pt x="1059" y="15"/>
                  </a:lnTo>
                  <a:lnTo>
                    <a:pt x="1059" y="13"/>
                  </a:lnTo>
                  <a:lnTo>
                    <a:pt x="1061" y="13"/>
                  </a:lnTo>
                  <a:lnTo>
                    <a:pt x="1061" y="12"/>
                  </a:lnTo>
                  <a:lnTo>
                    <a:pt x="1061" y="10"/>
                  </a:lnTo>
                  <a:lnTo>
                    <a:pt x="1062" y="9"/>
                  </a:lnTo>
                  <a:lnTo>
                    <a:pt x="1065" y="12"/>
                  </a:lnTo>
                  <a:lnTo>
                    <a:pt x="1068" y="15"/>
                  </a:lnTo>
                  <a:lnTo>
                    <a:pt x="1068" y="15"/>
                  </a:lnTo>
                  <a:lnTo>
                    <a:pt x="1068" y="16"/>
                  </a:lnTo>
                  <a:lnTo>
                    <a:pt x="1071" y="18"/>
                  </a:lnTo>
                  <a:lnTo>
                    <a:pt x="1070" y="16"/>
                  </a:lnTo>
                  <a:lnTo>
                    <a:pt x="1070" y="15"/>
                  </a:lnTo>
                  <a:lnTo>
                    <a:pt x="1068" y="15"/>
                  </a:lnTo>
                  <a:lnTo>
                    <a:pt x="1070" y="15"/>
                  </a:lnTo>
                  <a:lnTo>
                    <a:pt x="1071" y="15"/>
                  </a:lnTo>
                  <a:lnTo>
                    <a:pt x="1070" y="13"/>
                  </a:lnTo>
                  <a:lnTo>
                    <a:pt x="1068" y="12"/>
                  </a:lnTo>
                  <a:lnTo>
                    <a:pt x="1067" y="10"/>
                  </a:lnTo>
                  <a:lnTo>
                    <a:pt x="1068" y="10"/>
                  </a:lnTo>
                  <a:lnTo>
                    <a:pt x="1068" y="9"/>
                  </a:lnTo>
                  <a:lnTo>
                    <a:pt x="1068" y="7"/>
                  </a:lnTo>
                  <a:lnTo>
                    <a:pt x="1073" y="7"/>
                  </a:lnTo>
                  <a:lnTo>
                    <a:pt x="1076" y="7"/>
                  </a:lnTo>
                  <a:lnTo>
                    <a:pt x="1080" y="7"/>
                  </a:lnTo>
                  <a:lnTo>
                    <a:pt x="1081" y="4"/>
                  </a:lnTo>
                  <a:lnTo>
                    <a:pt x="1084" y="3"/>
                  </a:lnTo>
                  <a:lnTo>
                    <a:pt x="1084" y="4"/>
                  </a:lnTo>
                  <a:lnTo>
                    <a:pt x="1086" y="6"/>
                  </a:lnTo>
                  <a:lnTo>
                    <a:pt x="1086" y="4"/>
                  </a:lnTo>
                  <a:lnTo>
                    <a:pt x="1086" y="3"/>
                  </a:lnTo>
                  <a:lnTo>
                    <a:pt x="1087" y="3"/>
                  </a:lnTo>
                  <a:lnTo>
                    <a:pt x="1087" y="4"/>
                  </a:lnTo>
                  <a:lnTo>
                    <a:pt x="1087" y="6"/>
                  </a:lnTo>
                  <a:lnTo>
                    <a:pt x="1087" y="7"/>
                  </a:lnTo>
                  <a:lnTo>
                    <a:pt x="1090" y="10"/>
                  </a:lnTo>
                  <a:lnTo>
                    <a:pt x="1090" y="12"/>
                  </a:lnTo>
                  <a:lnTo>
                    <a:pt x="1092" y="12"/>
                  </a:lnTo>
                  <a:lnTo>
                    <a:pt x="1092" y="10"/>
                  </a:lnTo>
                  <a:lnTo>
                    <a:pt x="1090" y="7"/>
                  </a:lnTo>
                  <a:lnTo>
                    <a:pt x="1089" y="7"/>
                  </a:lnTo>
                  <a:lnTo>
                    <a:pt x="1089" y="6"/>
                  </a:lnTo>
                  <a:lnTo>
                    <a:pt x="1089" y="4"/>
                  </a:lnTo>
                  <a:lnTo>
                    <a:pt x="1090" y="4"/>
                  </a:lnTo>
                  <a:lnTo>
                    <a:pt x="1093" y="3"/>
                  </a:lnTo>
                  <a:lnTo>
                    <a:pt x="1096" y="3"/>
                  </a:lnTo>
                  <a:lnTo>
                    <a:pt x="1098" y="1"/>
                  </a:lnTo>
                  <a:lnTo>
                    <a:pt x="1101" y="0"/>
                  </a:lnTo>
                  <a:lnTo>
                    <a:pt x="1101" y="1"/>
                  </a:lnTo>
                  <a:lnTo>
                    <a:pt x="1102" y="1"/>
                  </a:lnTo>
                  <a:lnTo>
                    <a:pt x="1102" y="3"/>
                  </a:lnTo>
                  <a:lnTo>
                    <a:pt x="1102" y="4"/>
                  </a:lnTo>
                  <a:lnTo>
                    <a:pt x="1104" y="3"/>
                  </a:lnTo>
                  <a:lnTo>
                    <a:pt x="1105" y="3"/>
                  </a:lnTo>
                  <a:lnTo>
                    <a:pt x="1107" y="3"/>
                  </a:lnTo>
                  <a:lnTo>
                    <a:pt x="1109" y="4"/>
                  </a:lnTo>
                  <a:lnTo>
                    <a:pt x="1114" y="4"/>
                  </a:lnTo>
                  <a:lnTo>
                    <a:pt x="1114" y="3"/>
                  </a:lnTo>
                  <a:lnTo>
                    <a:pt x="1118" y="4"/>
                  </a:lnTo>
                  <a:lnTo>
                    <a:pt x="1121" y="6"/>
                  </a:lnTo>
                  <a:lnTo>
                    <a:pt x="1124" y="7"/>
                  </a:lnTo>
                  <a:lnTo>
                    <a:pt x="1126" y="7"/>
                  </a:lnTo>
                  <a:lnTo>
                    <a:pt x="1126" y="9"/>
                  </a:lnTo>
                  <a:lnTo>
                    <a:pt x="1126" y="10"/>
                  </a:lnTo>
                  <a:lnTo>
                    <a:pt x="1126" y="12"/>
                  </a:lnTo>
                  <a:lnTo>
                    <a:pt x="1127" y="10"/>
                  </a:lnTo>
                  <a:lnTo>
                    <a:pt x="1127" y="9"/>
                  </a:lnTo>
                  <a:lnTo>
                    <a:pt x="1130" y="9"/>
                  </a:lnTo>
                  <a:lnTo>
                    <a:pt x="1130" y="10"/>
                  </a:lnTo>
                  <a:lnTo>
                    <a:pt x="1130" y="12"/>
                  </a:lnTo>
                  <a:lnTo>
                    <a:pt x="1129" y="10"/>
                  </a:lnTo>
                  <a:lnTo>
                    <a:pt x="1127" y="12"/>
                  </a:lnTo>
                  <a:lnTo>
                    <a:pt x="1130" y="15"/>
                  </a:lnTo>
                  <a:lnTo>
                    <a:pt x="1133" y="15"/>
                  </a:lnTo>
                  <a:lnTo>
                    <a:pt x="1132" y="13"/>
                  </a:lnTo>
                  <a:lnTo>
                    <a:pt x="1132" y="12"/>
                  </a:lnTo>
                  <a:lnTo>
                    <a:pt x="1135" y="13"/>
                  </a:lnTo>
                  <a:lnTo>
                    <a:pt x="1138" y="15"/>
                  </a:lnTo>
                  <a:lnTo>
                    <a:pt x="1141" y="16"/>
                  </a:lnTo>
                  <a:lnTo>
                    <a:pt x="1145" y="18"/>
                  </a:lnTo>
                  <a:lnTo>
                    <a:pt x="1148" y="21"/>
                  </a:lnTo>
                  <a:lnTo>
                    <a:pt x="1151" y="22"/>
                  </a:lnTo>
                  <a:lnTo>
                    <a:pt x="1151" y="24"/>
                  </a:lnTo>
                  <a:lnTo>
                    <a:pt x="1151" y="25"/>
                  </a:lnTo>
                  <a:lnTo>
                    <a:pt x="1149" y="27"/>
                  </a:lnTo>
                  <a:lnTo>
                    <a:pt x="1149" y="28"/>
                  </a:lnTo>
                  <a:lnTo>
                    <a:pt x="1148" y="28"/>
                  </a:lnTo>
                  <a:lnTo>
                    <a:pt x="1145" y="28"/>
                  </a:lnTo>
                  <a:lnTo>
                    <a:pt x="1141" y="30"/>
                  </a:lnTo>
                  <a:lnTo>
                    <a:pt x="1138" y="30"/>
                  </a:lnTo>
                  <a:lnTo>
                    <a:pt x="1133" y="30"/>
                  </a:lnTo>
                  <a:lnTo>
                    <a:pt x="1132" y="31"/>
                  </a:lnTo>
                  <a:lnTo>
                    <a:pt x="1129" y="31"/>
                  </a:lnTo>
                  <a:lnTo>
                    <a:pt x="1124" y="31"/>
                  </a:lnTo>
                  <a:lnTo>
                    <a:pt x="1121" y="31"/>
                  </a:lnTo>
                  <a:lnTo>
                    <a:pt x="1117" y="32"/>
                  </a:lnTo>
                  <a:lnTo>
                    <a:pt x="1114" y="32"/>
                  </a:lnTo>
                  <a:lnTo>
                    <a:pt x="1112" y="34"/>
                  </a:lnTo>
                  <a:lnTo>
                    <a:pt x="1109" y="35"/>
                  </a:lnTo>
                  <a:lnTo>
                    <a:pt x="1105" y="37"/>
                  </a:lnTo>
                  <a:lnTo>
                    <a:pt x="1102" y="37"/>
                  </a:lnTo>
                  <a:lnTo>
                    <a:pt x="1101" y="35"/>
                  </a:lnTo>
                  <a:lnTo>
                    <a:pt x="1101" y="34"/>
                  </a:lnTo>
                  <a:lnTo>
                    <a:pt x="1098" y="32"/>
                  </a:lnTo>
                  <a:lnTo>
                    <a:pt x="1095" y="31"/>
                  </a:lnTo>
                  <a:lnTo>
                    <a:pt x="1093" y="32"/>
                  </a:lnTo>
                  <a:lnTo>
                    <a:pt x="1095" y="32"/>
                  </a:lnTo>
                  <a:lnTo>
                    <a:pt x="1096" y="34"/>
                  </a:lnTo>
                  <a:lnTo>
                    <a:pt x="1096" y="32"/>
                  </a:lnTo>
                  <a:lnTo>
                    <a:pt x="1098" y="35"/>
                  </a:lnTo>
                  <a:lnTo>
                    <a:pt x="1099" y="37"/>
                  </a:lnTo>
                  <a:lnTo>
                    <a:pt x="1101" y="38"/>
                  </a:lnTo>
                  <a:lnTo>
                    <a:pt x="1098" y="40"/>
                  </a:lnTo>
                  <a:lnTo>
                    <a:pt x="1098" y="41"/>
                  </a:lnTo>
                  <a:lnTo>
                    <a:pt x="1093" y="43"/>
                  </a:lnTo>
                  <a:lnTo>
                    <a:pt x="1090" y="43"/>
                  </a:lnTo>
                  <a:lnTo>
                    <a:pt x="1087" y="44"/>
                  </a:lnTo>
                  <a:lnTo>
                    <a:pt x="1084" y="44"/>
                  </a:lnTo>
                  <a:lnTo>
                    <a:pt x="1081" y="46"/>
                  </a:lnTo>
                  <a:lnTo>
                    <a:pt x="1077" y="47"/>
                  </a:lnTo>
                  <a:lnTo>
                    <a:pt x="1077" y="49"/>
                  </a:lnTo>
                  <a:lnTo>
                    <a:pt x="1078" y="47"/>
                  </a:lnTo>
                  <a:lnTo>
                    <a:pt x="1080" y="49"/>
                  </a:lnTo>
                  <a:lnTo>
                    <a:pt x="1078" y="50"/>
                  </a:lnTo>
                  <a:lnTo>
                    <a:pt x="1078" y="50"/>
                  </a:lnTo>
                  <a:lnTo>
                    <a:pt x="1078" y="52"/>
                  </a:lnTo>
                  <a:lnTo>
                    <a:pt x="1078" y="53"/>
                  </a:lnTo>
                  <a:lnTo>
                    <a:pt x="1077" y="55"/>
                  </a:lnTo>
                  <a:lnTo>
                    <a:pt x="1078" y="56"/>
                  </a:lnTo>
                  <a:lnTo>
                    <a:pt x="1078" y="55"/>
                  </a:lnTo>
                  <a:lnTo>
                    <a:pt x="1078" y="53"/>
                  </a:lnTo>
                  <a:lnTo>
                    <a:pt x="1080" y="52"/>
                  </a:lnTo>
                  <a:lnTo>
                    <a:pt x="1080" y="50"/>
                  </a:lnTo>
                  <a:lnTo>
                    <a:pt x="1080" y="50"/>
                  </a:lnTo>
                  <a:lnTo>
                    <a:pt x="1083" y="47"/>
                  </a:lnTo>
                  <a:lnTo>
                    <a:pt x="1086" y="47"/>
                  </a:lnTo>
                  <a:lnTo>
                    <a:pt x="1089" y="47"/>
                  </a:lnTo>
                  <a:lnTo>
                    <a:pt x="1090" y="49"/>
                  </a:lnTo>
                  <a:lnTo>
                    <a:pt x="1092" y="50"/>
                  </a:lnTo>
                  <a:lnTo>
                    <a:pt x="1092" y="49"/>
                  </a:lnTo>
                  <a:lnTo>
                    <a:pt x="1092" y="47"/>
                  </a:lnTo>
                  <a:lnTo>
                    <a:pt x="1092" y="46"/>
                  </a:lnTo>
                  <a:lnTo>
                    <a:pt x="1093" y="44"/>
                  </a:lnTo>
                  <a:lnTo>
                    <a:pt x="1096" y="44"/>
                  </a:lnTo>
                  <a:lnTo>
                    <a:pt x="1098" y="43"/>
                  </a:lnTo>
                  <a:lnTo>
                    <a:pt x="1099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5" y="41"/>
                  </a:lnTo>
                  <a:lnTo>
                    <a:pt x="1105" y="43"/>
                  </a:lnTo>
                  <a:lnTo>
                    <a:pt x="1107" y="43"/>
                  </a:lnTo>
                  <a:lnTo>
                    <a:pt x="1107" y="41"/>
                  </a:lnTo>
                  <a:lnTo>
                    <a:pt x="1108" y="41"/>
                  </a:lnTo>
                  <a:lnTo>
                    <a:pt x="1108" y="40"/>
                  </a:lnTo>
                  <a:lnTo>
                    <a:pt x="1111" y="38"/>
                  </a:lnTo>
                  <a:lnTo>
                    <a:pt x="1114" y="37"/>
                  </a:lnTo>
                  <a:lnTo>
                    <a:pt x="1117" y="35"/>
                  </a:lnTo>
                  <a:lnTo>
                    <a:pt x="1118" y="34"/>
                  </a:lnTo>
                  <a:lnTo>
                    <a:pt x="1123" y="34"/>
                  </a:lnTo>
                  <a:lnTo>
                    <a:pt x="1126" y="34"/>
                  </a:lnTo>
                  <a:lnTo>
                    <a:pt x="1129" y="35"/>
                  </a:lnTo>
                  <a:lnTo>
                    <a:pt x="1133" y="35"/>
                  </a:lnTo>
                  <a:lnTo>
                    <a:pt x="1133" y="37"/>
                  </a:lnTo>
                  <a:lnTo>
                    <a:pt x="1133" y="38"/>
                  </a:lnTo>
                  <a:lnTo>
                    <a:pt x="1133" y="38"/>
                  </a:lnTo>
                  <a:lnTo>
                    <a:pt x="1133" y="37"/>
                  </a:lnTo>
                  <a:lnTo>
                    <a:pt x="1138" y="37"/>
                  </a:lnTo>
                  <a:lnTo>
                    <a:pt x="1141" y="37"/>
                  </a:lnTo>
                  <a:lnTo>
                    <a:pt x="1143" y="37"/>
                  </a:lnTo>
                  <a:lnTo>
                    <a:pt x="1145" y="35"/>
                  </a:lnTo>
                  <a:lnTo>
                    <a:pt x="1148" y="34"/>
                  </a:lnTo>
                  <a:lnTo>
                    <a:pt x="1151" y="32"/>
                  </a:lnTo>
                  <a:lnTo>
                    <a:pt x="1155" y="31"/>
                  </a:lnTo>
                  <a:lnTo>
                    <a:pt x="1157" y="31"/>
                  </a:lnTo>
                  <a:lnTo>
                    <a:pt x="1158" y="34"/>
                  </a:lnTo>
                  <a:lnTo>
                    <a:pt x="1157" y="35"/>
                  </a:lnTo>
                  <a:lnTo>
                    <a:pt x="1157" y="37"/>
                  </a:lnTo>
                  <a:lnTo>
                    <a:pt x="1157" y="38"/>
                  </a:lnTo>
                  <a:lnTo>
                    <a:pt x="1158" y="40"/>
                  </a:lnTo>
                  <a:lnTo>
                    <a:pt x="1158" y="41"/>
                  </a:lnTo>
                  <a:lnTo>
                    <a:pt x="1157" y="44"/>
                  </a:lnTo>
                  <a:lnTo>
                    <a:pt x="1155" y="47"/>
                  </a:lnTo>
                  <a:lnTo>
                    <a:pt x="1155" y="49"/>
                  </a:lnTo>
                  <a:lnTo>
                    <a:pt x="1155" y="50"/>
                  </a:lnTo>
                  <a:lnTo>
                    <a:pt x="1152" y="53"/>
                  </a:lnTo>
                  <a:lnTo>
                    <a:pt x="1149" y="53"/>
                  </a:lnTo>
                  <a:lnTo>
                    <a:pt x="1149" y="55"/>
                  </a:lnTo>
                  <a:lnTo>
                    <a:pt x="1151" y="55"/>
                  </a:lnTo>
                  <a:lnTo>
                    <a:pt x="1152" y="55"/>
                  </a:lnTo>
                  <a:lnTo>
                    <a:pt x="1152" y="53"/>
                  </a:lnTo>
                  <a:lnTo>
                    <a:pt x="1155" y="52"/>
                  </a:lnTo>
                  <a:lnTo>
                    <a:pt x="1158" y="50"/>
                  </a:lnTo>
                  <a:lnTo>
                    <a:pt x="1161" y="47"/>
                  </a:lnTo>
                  <a:lnTo>
                    <a:pt x="1163" y="49"/>
                  </a:lnTo>
                  <a:lnTo>
                    <a:pt x="1164" y="47"/>
                  </a:lnTo>
                  <a:lnTo>
                    <a:pt x="1166" y="47"/>
                  </a:lnTo>
                  <a:lnTo>
                    <a:pt x="1166" y="49"/>
                  </a:lnTo>
                  <a:lnTo>
                    <a:pt x="1164" y="49"/>
                  </a:lnTo>
                  <a:lnTo>
                    <a:pt x="1164" y="50"/>
                  </a:lnTo>
                  <a:lnTo>
                    <a:pt x="1164" y="50"/>
                  </a:lnTo>
                  <a:lnTo>
                    <a:pt x="1166" y="52"/>
                  </a:lnTo>
                  <a:lnTo>
                    <a:pt x="1166" y="53"/>
                  </a:lnTo>
                  <a:lnTo>
                    <a:pt x="1164" y="55"/>
                  </a:lnTo>
                  <a:lnTo>
                    <a:pt x="1166" y="55"/>
                  </a:lnTo>
                  <a:lnTo>
                    <a:pt x="1166" y="53"/>
                  </a:lnTo>
                  <a:lnTo>
                    <a:pt x="1167" y="53"/>
                  </a:lnTo>
                  <a:lnTo>
                    <a:pt x="1166" y="52"/>
                  </a:lnTo>
                  <a:lnTo>
                    <a:pt x="1167" y="52"/>
                  </a:lnTo>
                  <a:lnTo>
                    <a:pt x="1167" y="50"/>
                  </a:lnTo>
                  <a:lnTo>
                    <a:pt x="1169" y="50"/>
                  </a:lnTo>
                  <a:lnTo>
                    <a:pt x="1169" y="50"/>
                  </a:lnTo>
                  <a:lnTo>
                    <a:pt x="1170" y="50"/>
                  </a:lnTo>
                  <a:lnTo>
                    <a:pt x="1170" y="52"/>
                  </a:lnTo>
                  <a:lnTo>
                    <a:pt x="1170" y="53"/>
                  </a:lnTo>
                  <a:lnTo>
                    <a:pt x="1172" y="53"/>
                  </a:lnTo>
                  <a:lnTo>
                    <a:pt x="1172" y="55"/>
                  </a:lnTo>
                  <a:lnTo>
                    <a:pt x="1173" y="55"/>
                  </a:lnTo>
                  <a:lnTo>
                    <a:pt x="1173" y="53"/>
                  </a:lnTo>
                  <a:lnTo>
                    <a:pt x="1173" y="52"/>
                  </a:lnTo>
                  <a:lnTo>
                    <a:pt x="1174" y="53"/>
                  </a:lnTo>
                  <a:lnTo>
                    <a:pt x="1176" y="55"/>
                  </a:lnTo>
                  <a:lnTo>
                    <a:pt x="1177" y="56"/>
                  </a:lnTo>
                  <a:lnTo>
                    <a:pt x="1177" y="58"/>
                  </a:lnTo>
                  <a:lnTo>
                    <a:pt x="1179" y="58"/>
                  </a:lnTo>
                  <a:lnTo>
                    <a:pt x="1179" y="59"/>
                  </a:lnTo>
                  <a:lnTo>
                    <a:pt x="1180" y="59"/>
                  </a:lnTo>
                  <a:lnTo>
                    <a:pt x="1180" y="61"/>
                  </a:lnTo>
                  <a:lnTo>
                    <a:pt x="1182" y="61"/>
                  </a:lnTo>
                  <a:lnTo>
                    <a:pt x="1182" y="62"/>
                  </a:lnTo>
                  <a:lnTo>
                    <a:pt x="1183" y="64"/>
                  </a:lnTo>
                  <a:lnTo>
                    <a:pt x="1183" y="65"/>
                  </a:lnTo>
                  <a:lnTo>
                    <a:pt x="1183" y="66"/>
                  </a:lnTo>
                  <a:lnTo>
                    <a:pt x="1183" y="68"/>
                  </a:lnTo>
                  <a:lnTo>
                    <a:pt x="1182" y="68"/>
                  </a:lnTo>
                  <a:lnTo>
                    <a:pt x="1180" y="72"/>
                  </a:lnTo>
                  <a:lnTo>
                    <a:pt x="1177" y="72"/>
                  </a:lnTo>
                  <a:lnTo>
                    <a:pt x="1176" y="75"/>
                  </a:lnTo>
                  <a:lnTo>
                    <a:pt x="1177" y="77"/>
                  </a:lnTo>
                  <a:lnTo>
                    <a:pt x="1177" y="78"/>
                  </a:lnTo>
                  <a:lnTo>
                    <a:pt x="1174" y="80"/>
                  </a:lnTo>
                  <a:lnTo>
                    <a:pt x="1172" y="81"/>
                  </a:lnTo>
                  <a:lnTo>
                    <a:pt x="1169" y="83"/>
                  </a:lnTo>
                  <a:lnTo>
                    <a:pt x="1166" y="83"/>
                  </a:lnTo>
                  <a:lnTo>
                    <a:pt x="1166" y="84"/>
                  </a:lnTo>
                  <a:lnTo>
                    <a:pt x="1161" y="84"/>
                  </a:lnTo>
                  <a:lnTo>
                    <a:pt x="1158" y="86"/>
                  </a:lnTo>
                  <a:lnTo>
                    <a:pt x="1154" y="86"/>
                  </a:lnTo>
                  <a:lnTo>
                    <a:pt x="1149" y="86"/>
                  </a:lnTo>
                  <a:lnTo>
                    <a:pt x="1146" y="86"/>
                  </a:lnTo>
                  <a:lnTo>
                    <a:pt x="1142" y="86"/>
                  </a:lnTo>
                  <a:lnTo>
                    <a:pt x="1138" y="87"/>
                  </a:lnTo>
                  <a:lnTo>
                    <a:pt x="1135" y="87"/>
                  </a:lnTo>
                  <a:lnTo>
                    <a:pt x="1132" y="89"/>
                  </a:lnTo>
                  <a:lnTo>
                    <a:pt x="1129" y="89"/>
                  </a:lnTo>
                  <a:lnTo>
                    <a:pt x="1124" y="90"/>
                  </a:lnTo>
                  <a:lnTo>
                    <a:pt x="1120" y="90"/>
                  </a:lnTo>
                  <a:lnTo>
                    <a:pt x="1120" y="89"/>
                  </a:lnTo>
                  <a:lnTo>
                    <a:pt x="1118" y="89"/>
                  </a:lnTo>
                  <a:lnTo>
                    <a:pt x="1118" y="90"/>
                  </a:lnTo>
                  <a:lnTo>
                    <a:pt x="1120" y="90"/>
                  </a:lnTo>
                  <a:lnTo>
                    <a:pt x="1120" y="92"/>
                  </a:lnTo>
                  <a:lnTo>
                    <a:pt x="1120" y="93"/>
                  </a:lnTo>
                  <a:lnTo>
                    <a:pt x="1117" y="95"/>
                  </a:lnTo>
                  <a:lnTo>
                    <a:pt x="1114" y="96"/>
                  </a:lnTo>
                  <a:lnTo>
                    <a:pt x="1111" y="97"/>
                  </a:lnTo>
                  <a:lnTo>
                    <a:pt x="1111" y="99"/>
                  </a:lnTo>
                  <a:lnTo>
                    <a:pt x="1109" y="99"/>
                  </a:lnTo>
                  <a:lnTo>
                    <a:pt x="1109" y="100"/>
                  </a:lnTo>
                  <a:lnTo>
                    <a:pt x="1108" y="100"/>
                  </a:lnTo>
                  <a:lnTo>
                    <a:pt x="1105" y="100"/>
                  </a:lnTo>
                  <a:lnTo>
                    <a:pt x="1105" y="102"/>
                  </a:lnTo>
                  <a:lnTo>
                    <a:pt x="1104" y="102"/>
                  </a:lnTo>
                  <a:lnTo>
                    <a:pt x="1099" y="105"/>
                  </a:lnTo>
                  <a:lnTo>
                    <a:pt x="1099" y="106"/>
                  </a:lnTo>
                  <a:lnTo>
                    <a:pt x="1098" y="106"/>
                  </a:lnTo>
                  <a:lnTo>
                    <a:pt x="1098" y="108"/>
                  </a:lnTo>
                  <a:lnTo>
                    <a:pt x="1098" y="109"/>
                  </a:lnTo>
                  <a:lnTo>
                    <a:pt x="1098" y="111"/>
                  </a:lnTo>
                  <a:lnTo>
                    <a:pt x="1098" y="112"/>
                  </a:lnTo>
                  <a:lnTo>
                    <a:pt x="1098" y="114"/>
                  </a:lnTo>
                  <a:lnTo>
                    <a:pt x="1098" y="115"/>
                  </a:lnTo>
                  <a:lnTo>
                    <a:pt x="1099" y="115"/>
                  </a:lnTo>
                  <a:lnTo>
                    <a:pt x="1102" y="115"/>
                  </a:lnTo>
                  <a:lnTo>
                    <a:pt x="1102" y="114"/>
                  </a:lnTo>
                  <a:lnTo>
                    <a:pt x="1104" y="112"/>
                  </a:lnTo>
                  <a:lnTo>
                    <a:pt x="1104" y="109"/>
                  </a:lnTo>
                  <a:lnTo>
                    <a:pt x="1107" y="108"/>
                  </a:lnTo>
                  <a:lnTo>
                    <a:pt x="1109" y="106"/>
                  </a:lnTo>
                  <a:lnTo>
                    <a:pt x="1112" y="105"/>
                  </a:lnTo>
                  <a:lnTo>
                    <a:pt x="1114" y="105"/>
                  </a:lnTo>
                  <a:lnTo>
                    <a:pt x="1115" y="105"/>
                  </a:lnTo>
                  <a:lnTo>
                    <a:pt x="1115" y="103"/>
                  </a:lnTo>
                  <a:lnTo>
                    <a:pt x="1118" y="102"/>
                  </a:lnTo>
                  <a:lnTo>
                    <a:pt x="1121" y="100"/>
                  </a:lnTo>
                  <a:lnTo>
                    <a:pt x="1121" y="102"/>
                  </a:lnTo>
                  <a:lnTo>
                    <a:pt x="1123" y="102"/>
                  </a:lnTo>
                  <a:lnTo>
                    <a:pt x="1123" y="103"/>
                  </a:lnTo>
                  <a:lnTo>
                    <a:pt x="1123" y="105"/>
                  </a:lnTo>
                  <a:lnTo>
                    <a:pt x="1124" y="103"/>
                  </a:lnTo>
                  <a:lnTo>
                    <a:pt x="1124" y="102"/>
                  </a:lnTo>
                  <a:lnTo>
                    <a:pt x="1124" y="100"/>
                  </a:lnTo>
                  <a:lnTo>
                    <a:pt x="1126" y="100"/>
                  </a:lnTo>
                  <a:lnTo>
                    <a:pt x="1127" y="97"/>
                  </a:lnTo>
                  <a:lnTo>
                    <a:pt x="1129" y="97"/>
                  </a:lnTo>
                  <a:lnTo>
                    <a:pt x="1130" y="97"/>
                  </a:lnTo>
                  <a:lnTo>
                    <a:pt x="1132" y="96"/>
                  </a:lnTo>
                  <a:lnTo>
                    <a:pt x="1133" y="97"/>
                  </a:lnTo>
                  <a:lnTo>
                    <a:pt x="1133" y="96"/>
                  </a:lnTo>
                  <a:lnTo>
                    <a:pt x="1133" y="96"/>
                  </a:lnTo>
                  <a:lnTo>
                    <a:pt x="1135" y="95"/>
                  </a:lnTo>
                  <a:lnTo>
                    <a:pt x="1139" y="95"/>
                  </a:lnTo>
                  <a:lnTo>
                    <a:pt x="1142" y="96"/>
                  </a:lnTo>
                  <a:lnTo>
                    <a:pt x="1145" y="96"/>
                  </a:lnTo>
                  <a:lnTo>
                    <a:pt x="1149" y="97"/>
                  </a:lnTo>
                  <a:lnTo>
                    <a:pt x="1152" y="97"/>
                  </a:lnTo>
                  <a:lnTo>
                    <a:pt x="1157" y="99"/>
                  </a:lnTo>
                  <a:lnTo>
                    <a:pt x="1160" y="99"/>
                  </a:lnTo>
                  <a:lnTo>
                    <a:pt x="1160" y="100"/>
                  </a:lnTo>
                  <a:lnTo>
                    <a:pt x="1160" y="102"/>
                  </a:lnTo>
                  <a:lnTo>
                    <a:pt x="1158" y="102"/>
                  </a:lnTo>
                  <a:lnTo>
                    <a:pt x="1160" y="103"/>
                  </a:lnTo>
                  <a:lnTo>
                    <a:pt x="1160" y="105"/>
                  </a:lnTo>
                  <a:lnTo>
                    <a:pt x="1160" y="106"/>
                  </a:lnTo>
                  <a:lnTo>
                    <a:pt x="1160" y="109"/>
                  </a:lnTo>
                  <a:lnTo>
                    <a:pt x="1158" y="111"/>
                  </a:lnTo>
                  <a:lnTo>
                    <a:pt x="1155" y="112"/>
                  </a:lnTo>
                  <a:lnTo>
                    <a:pt x="1152" y="115"/>
                  </a:lnTo>
                  <a:lnTo>
                    <a:pt x="1149" y="117"/>
                  </a:lnTo>
                  <a:lnTo>
                    <a:pt x="1146" y="120"/>
                  </a:lnTo>
                  <a:lnTo>
                    <a:pt x="1145" y="121"/>
                  </a:lnTo>
                  <a:lnTo>
                    <a:pt x="1143" y="121"/>
                  </a:lnTo>
                  <a:lnTo>
                    <a:pt x="1143" y="123"/>
                  </a:lnTo>
                  <a:lnTo>
                    <a:pt x="1145" y="123"/>
                  </a:lnTo>
                  <a:lnTo>
                    <a:pt x="1145" y="124"/>
                  </a:lnTo>
                  <a:lnTo>
                    <a:pt x="1145" y="126"/>
                  </a:lnTo>
                  <a:lnTo>
                    <a:pt x="1145" y="127"/>
                  </a:lnTo>
                  <a:lnTo>
                    <a:pt x="1146" y="127"/>
                  </a:lnTo>
                  <a:lnTo>
                    <a:pt x="1149" y="124"/>
                  </a:lnTo>
                  <a:lnTo>
                    <a:pt x="1152" y="121"/>
                  </a:lnTo>
                  <a:lnTo>
                    <a:pt x="1157" y="120"/>
                  </a:lnTo>
                  <a:lnTo>
                    <a:pt x="1160" y="118"/>
                  </a:lnTo>
                  <a:lnTo>
                    <a:pt x="1161" y="118"/>
                  </a:lnTo>
                  <a:lnTo>
                    <a:pt x="1161" y="117"/>
                  </a:lnTo>
                  <a:lnTo>
                    <a:pt x="1163" y="115"/>
                  </a:lnTo>
                  <a:lnTo>
                    <a:pt x="1164" y="114"/>
                  </a:lnTo>
                  <a:lnTo>
                    <a:pt x="1166" y="112"/>
                  </a:lnTo>
                  <a:lnTo>
                    <a:pt x="1169" y="114"/>
                  </a:lnTo>
                  <a:lnTo>
                    <a:pt x="1169" y="112"/>
                  </a:lnTo>
                  <a:lnTo>
                    <a:pt x="1169" y="111"/>
                  </a:lnTo>
                  <a:lnTo>
                    <a:pt x="1169" y="109"/>
                  </a:lnTo>
                  <a:lnTo>
                    <a:pt x="1169" y="108"/>
                  </a:lnTo>
                  <a:lnTo>
                    <a:pt x="1169" y="106"/>
                  </a:lnTo>
                  <a:lnTo>
                    <a:pt x="1169" y="105"/>
                  </a:lnTo>
                  <a:lnTo>
                    <a:pt x="1169" y="103"/>
                  </a:lnTo>
                  <a:lnTo>
                    <a:pt x="1169" y="102"/>
                  </a:lnTo>
                  <a:lnTo>
                    <a:pt x="1169" y="100"/>
                  </a:lnTo>
                  <a:lnTo>
                    <a:pt x="1169" y="99"/>
                  </a:lnTo>
                  <a:lnTo>
                    <a:pt x="1169" y="97"/>
                  </a:lnTo>
                  <a:lnTo>
                    <a:pt x="1170" y="96"/>
                  </a:lnTo>
                  <a:lnTo>
                    <a:pt x="1170" y="97"/>
                  </a:lnTo>
                  <a:lnTo>
                    <a:pt x="1172" y="96"/>
                  </a:lnTo>
                  <a:lnTo>
                    <a:pt x="1174" y="95"/>
                  </a:lnTo>
                  <a:lnTo>
                    <a:pt x="1177" y="95"/>
                  </a:lnTo>
                  <a:lnTo>
                    <a:pt x="1180" y="95"/>
                  </a:lnTo>
                  <a:lnTo>
                    <a:pt x="1183" y="93"/>
                  </a:lnTo>
                  <a:lnTo>
                    <a:pt x="1183" y="95"/>
                  </a:lnTo>
                  <a:lnTo>
                    <a:pt x="1185" y="99"/>
                  </a:lnTo>
                  <a:lnTo>
                    <a:pt x="1185" y="100"/>
                  </a:lnTo>
                  <a:lnTo>
                    <a:pt x="1186" y="102"/>
                  </a:lnTo>
                  <a:lnTo>
                    <a:pt x="1186" y="103"/>
                  </a:lnTo>
                  <a:lnTo>
                    <a:pt x="1186" y="105"/>
                  </a:lnTo>
                  <a:lnTo>
                    <a:pt x="1185" y="106"/>
                  </a:lnTo>
                  <a:lnTo>
                    <a:pt x="1186" y="108"/>
                  </a:lnTo>
                  <a:lnTo>
                    <a:pt x="1186" y="109"/>
                  </a:lnTo>
                  <a:lnTo>
                    <a:pt x="1186" y="111"/>
                  </a:lnTo>
                  <a:lnTo>
                    <a:pt x="1186" y="112"/>
                  </a:lnTo>
                  <a:lnTo>
                    <a:pt x="1186" y="114"/>
                  </a:lnTo>
                  <a:lnTo>
                    <a:pt x="1185" y="114"/>
                  </a:lnTo>
                  <a:lnTo>
                    <a:pt x="1185" y="115"/>
                  </a:lnTo>
                  <a:lnTo>
                    <a:pt x="1185" y="117"/>
                  </a:lnTo>
                  <a:lnTo>
                    <a:pt x="1185" y="118"/>
                  </a:lnTo>
                  <a:lnTo>
                    <a:pt x="1185" y="121"/>
                  </a:lnTo>
                  <a:lnTo>
                    <a:pt x="1185" y="121"/>
                  </a:lnTo>
                  <a:lnTo>
                    <a:pt x="1185" y="123"/>
                  </a:lnTo>
                  <a:lnTo>
                    <a:pt x="1182" y="128"/>
                  </a:lnTo>
                  <a:lnTo>
                    <a:pt x="1180" y="133"/>
                  </a:lnTo>
                  <a:lnTo>
                    <a:pt x="1177" y="136"/>
                  </a:lnTo>
                  <a:lnTo>
                    <a:pt x="1177" y="139"/>
                  </a:lnTo>
                  <a:lnTo>
                    <a:pt x="1176" y="139"/>
                  </a:lnTo>
                  <a:lnTo>
                    <a:pt x="1176" y="140"/>
                  </a:lnTo>
                  <a:lnTo>
                    <a:pt x="1176" y="142"/>
                  </a:lnTo>
                  <a:lnTo>
                    <a:pt x="1174" y="143"/>
                  </a:lnTo>
                  <a:lnTo>
                    <a:pt x="1174" y="145"/>
                  </a:lnTo>
                  <a:lnTo>
                    <a:pt x="1174" y="146"/>
                  </a:lnTo>
                  <a:lnTo>
                    <a:pt x="1173" y="146"/>
                  </a:lnTo>
                  <a:lnTo>
                    <a:pt x="1170" y="154"/>
                  </a:lnTo>
                  <a:lnTo>
                    <a:pt x="1169" y="154"/>
                  </a:lnTo>
                  <a:lnTo>
                    <a:pt x="1169" y="155"/>
                  </a:lnTo>
                  <a:lnTo>
                    <a:pt x="1169" y="157"/>
                  </a:lnTo>
                  <a:lnTo>
                    <a:pt x="1169" y="157"/>
                  </a:lnTo>
                  <a:lnTo>
                    <a:pt x="1169" y="158"/>
                  </a:lnTo>
                  <a:lnTo>
                    <a:pt x="1169" y="160"/>
                  </a:lnTo>
                  <a:lnTo>
                    <a:pt x="1169" y="160"/>
                  </a:lnTo>
                  <a:lnTo>
                    <a:pt x="1169" y="161"/>
                  </a:lnTo>
                  <a:lnTo>
                    <a:pt x="1169" y="162"/>
                  </a:lnTo>
                  <a:lnTo>
                    <a:pt x="1167" y="164"/>
                  </a:lnTo>
                  <a:lnTo>
                    <a:pt x="1166" y="165"/>
                  </a:lnTo>
                  <a:lnTo>
                    <a:pt x="1166" y="167"/>
                  </a:lnTo>
                  <a:lnTo>
                    <a:pt x="1166" y="168"/>
                  </a:lnTo>
                  <a:lnTo>
                    <a:pt x="1169" y="165"/>
                  </a:lnTo>
                  <a:lnTo>
                    <a:pt x="1169" y="162"/>
                  </a:lnTo>
                  <a:lnTo>
                    <a:pt x="1170" y="161"/>
                  </a:lnTo>
                  <a:lnTo>
                    <a:pt x="1170" y="160"/>
                  </a:lnTo>
                  <a:lnTo>
                    <a:pt x="1170" y="158"/>
                  </a:lnTo>
                  <a:lnTo>
                    <a:pt x="1172" y="157"/>
                  </a:lnTo>
                  <a:lnTo>
                    <a:pt x="1172" y="157"/>
                  </a:lnTo>
                  <a:lnTo>
                    <a:pt x="1172" y="155"/>
                  </a:lnTo>
                  <a:lnTo>
                    <a:pt x="1173" y="152"/>
                  </a:lnTo>
                  <a:lnTo>
                    <a:pt x="1176" y="151"/>
                  </a:lnTo>
                  <a:lnTo>
                    <a:pt x="1176" y="148"/>
                  </a:lnTo>
                  <a:lnTo>
                    <a:pt x="1177" y="148"/>
                  </a:lnTo>
                  <a:lnTo>
                    <a:pt x="1177" y="149"/>
                  </a:lnTo>
                  <a:lnTo>
                    <a:pt x="1179" y="149"/>
                  </a:lnTo>
                  <a:lnTo>
                    <a:pt x="1179" y="148"/>
                  </a:lnTo>
                  <a:lnTo>
                    <a:pt x="1179" y="146"/>
                  </a:lnTo>
                  <a:lnTo>
                    <a:pt x="1179" y="145"/>
                  </a:lnTo>
                  <a:lnTo>
                    <a:pt x="1180" y="145"/>
                  </a:lnTo>
                  <a:lnTo>
                    <a:pt x="1183" y="140"/>
                  </a:lnTo>
                  <a:lnTo>
                    <a:pt x="1183" y="139"/>
                  </a:lnTo>
                  <a:lnTo>
                    <a:pt x="1186" y="137"/>
                  </a:lnTo>
                  <a:lnTo>
                    <a:pt x="1188" y="136"/>
                  </a:lnTo>
                  <a:lnTo>
                    <a:pt x="1188" y="134"/>
                  </a:lnTo>
                  <a:lnTo>
                    <a:pt x="1188" y="133"/>
                  </a:lnTo>
                  <a:lnTo>
                    <a:pt x="1188" y="131"/>
                  </a:lnTo>
                  <a:lnTo>
                    <a:pt x="1189" y="131"/>
                  </a:lnTo>
                  <a:lnTo>
                    <a:pt x="1192" y="126"/>
                  </a:lnTo>
                  <a:lnTo>
                    <a:pt x="1195" y="121"/>
                  </a:lnTo>
                  <a:lnTo>
                    <a:pt x="1194" y="121"/>
                  </a:lnTo>
                  <a:lnTo>
                    <a:pt x="1194" y="120"/>
                  </a:lnTo>
                  <a:lnTo>
                    <a:pt x="1195" y="118"/>
                  </a:lnTo>
                  <a:lnTo>
                    <a:pt x="1194" y="117"/>
                  </a:lnTo>
                  <a:lnTo>
                    <a:pt x="1195" y="117"/>
                  </a:lnTo>
                  <a:lnTo>
                    <a:pt x="1197" y="115"/>
                  </a:lnTo>
                  <a:lnTo>
                    <a:pt x="1197" y="117"/>
                  </a:lnTo>
                  <a:lnTo>
                    <a:pt x="1197" y="118"/>
                  </a:lnTo>
                  <a:lnTo>
                    <a:pt x="1198" y="118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1" y="118"/>
                  </a:lnTo>
                  <a:lnTo>
                    <a:pt x="1201" y="120"/>
                  </a:lnTo>
                  <a:lnTo>
                    <a:pt x="1200" y="121"/>
                  </a:lnTo>
                  <a:lnTo>
                    <a:pt x="1200" y="123"/>
                  </a:lnTo>
                  <a:lnTo>
                    <a:pt x="1200" y="124"/>
                  </a:lnTo>
                  <a:lnTo>
                    <a:pt x="1200" y="126"/>
                  </a:lnTo>
                  <a:lnTo>
                    <a:pt x="1200" y="127"/>
                  </a:lnTo>
                  <a:lnTo>
                    <a:pt x="1198" y="128"/>
                  </a:lnTo>
                  <a:lnTo>
                    <a:pt x="1198" y="130"/>
                  </a:lnTo>
                  <a:lnTo>
                    <a:pt x="1201" y="127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5" y="124"/>
                  </a:lnTo>
                  <a:lnTo>
                    <a:pt x="1205" y="126"/>
                  </a:lnTo>
                  <a:lnTo>
                    <a:pt x="1207" y="124"/>
                  </a:lnTo>
                  <a:lnTo>
                    <a:pt x="1208" y="127"/>
                  </a:lnTo>
                  <a:lnTo>
                    <a:pt x="1208" y="128"/>
                  </a:lnTo>
                  <a:lnTo>
                    <a:pt x="1210" y="128"/>
                  </a:lnTo>
                  <a:lnTo>
                    <a:pt x="1210" y="127"/>
                  </a:lnTo>
                  <a:lnTo>
                    <a:pt x="1208" y="126"/>
                  </a:lnTo>
                  <a:lnTo>
                    <a:pt x="1210" y="126"/>
                  </a:lnTo>
                  <a:lnTo>
                    <a:pt x="1211" y="127"/>
                  </a:lnTo>
                  <a:lnTo>
                    <a:pt x="1211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4" y="128"/>
                  </a:lnTo>
                  <a:lnTo>
                    <a:pt x="1214" y="127"/>
                  </a:lnTo>
                  <a:lnTo>
                    <a:pt x="1214" y="126"/>
                  </a:lnTo>
                  <a:lnTo>
                    <a:pt x="1214" y="124"/>
                  </a:lnTo>
                  <a:lnTo>
                    <a:pt x="1216" y="124"/>
                  </a:lnTo>
                  <a:lnTo>
                    <a:pt x="1216" y="123"/>
                  </a:lnTo>
                  <a:lnTo>
                    <a:pt x="1217" y="123"/>
                  </a:lnTo>
                  <a:lnTo>
                    <a:pt x="1217" y="121"/>
                  </a:lnTo>
                  <a:lnTo>
                    <a:pt x="1216" y="121"/>
                  </a:lnTo>
                  <a:lnTo>
                    <a:pt x="1216" y="121"/>
                  </a:lnTo>
                  <a:lnTo>
                    <a:pt x="1217" y="120"/>
                  </a:lnTo>
                  <a:lnTo>
                    <a:pt x="1217" y="118"/>
                  </a:lnTo>
                  <a:lnTo>
                    <a:pt x="1219" y="120"/>
                  </a:lnTo>
                  <a:lnTo>
                    <a:pt x="1220" y="118"/>
                  </a:lnTo>
                  <a:lnTo>
                    <a:pt x="1220" y="117"/>
                  </a:lnTo>
                  <a:lnTo>
                    <a:pt x="1219" y="115"/>
                  </a:lnTo>
                  <a:lnTo>
                    <a:pt x="1220" y="115"/>
                  </a:lnTo>
                  <a:lnTo>
                    <a:pt x="1220" y="114"/>
                  </a:lnTo>
                  <a:lnTo>
                    <a:pt x="1220" y="112"/>
                  </a:lnTo>
                  <a:lnTo>
                    <a:pt x="1222" y="112"/>
                  </a:lnTo>
                  <a:lnTo>
                    <a:pt x="1222" y="111"/>
                  </a:lnTo>
                  <a:lnTo>
                    <a:pt x="1223" y="111"/>
                  </a:lnTo>
                  <a:lnTo>
                    <a:pt x="1223" y="109"/>
                  </a:lnTo>
                  <a:lnTo>
                    <a:pt x="1225" y="111"/>
                  </a:lnTo>
                  <a:lnTo>
                    <a:pt x="1225" y="109"/>
                  </a:lnTo>
                  <a:lnTo>
                    <a:pt x="1225" y="108"/>
                  </a:lnTo>
                  <a:lnTo>
                    <a:pt x="1228" y="108"/>
                  </a:lnTo>
                  <a:lnTo>
                    <a:pt x="1229" y="106"/>
                  </a:lnTo>
                  <a:lnTo>
                    <a:pt x="1229" y="108"/>
                  </a:lnTo>
                  <a:lnTo>
                    <a:pt x="1234" y="108"/>
                  </a:lnTo>
                  <a:lnTo>
                    <a:pt x="1236" y="108"/>
                  </a:lnTo>
                  <a:lnTo>
                    <a:pt x="1239" y="108"/>
                  </a:lnTo>
                  <a:lnTo>
                    <a:pt x="1241" y="111"/>
                  </a:lnTo>
                  <a:lnTo>
                    <a:pt x="1245" y="114"/>
                  </a:lnTo>
                  <a:lnTo>
                    <a:pt x="1247" y="114"/>
                  </a:lnTo>
                  <a:lnTo>
                    <a:pt x="1248" y="115"/>
                  </a:lnTo>
                  <a:lnTo>
                    <a:pt x="1251" y="117"/>
                  </a:lnTo>
                  <a:lnTo>
                    <a:pt x="1253" y="118"/>
                  </a:lnTo>
                  <a:lnTo>
                    <a:pt x="1254" y="120"/>
                  </a:lnTo>
                  <a:lnTo>
                    <a:pt x="1256" y="121"/>
                  </a:lnTo>
                  <a:lnTo>
                    <a:pt x="1256" y="123"/>
                  </a:lnTo>
                  <a:lnTo>
                    <a:pt x="1256" y="124"/>
                  </a:lnTo>
                  <a:lnTo>
                    <a:pt x="1257" y="124"/>
                  </a:lnTo>
                  <a:lnTo>
                    <a:pt x="1259" y="126"/>
                  </a:lnTo>
                  <a:lnTo>
                    <a:pt x="1257" y="126"/>
                  </a:lnTo>
                  <a:lnTo>
                    <a:pt x="1256" y="130"/>
                  </a:lnTo>
                  <a:lnTo>
                    <a:pt x="1254" y="131"/>
                  </a:lnTo>
                  <a:lnTo>
                    <a:pt x="1251" y="133"/>
                  </a:lnTo>
                  <a:lnTo>
                    <a:pt x="1251" y="134"/>
                  </a:lnTo>
                  <a:lnTo>
                    <a:pt x="1250" y="137"/>
                  </a:lnTo>
                  <a:lnTo>
                    <a:pt x="1248" y="137"/>
                  </a:lnTo>
                  <a:lnTo>
                    <a:pt x="1250" y="139"/>
                  </a:lnTo>
                  <a:lnTo>
                    <a:pt x="1248" y="140"/>
                  </a:lnTo>
                  <a:lnTo>
                    <a:pt x="1247" y="142"/>
                  </a:lnTo>
                  <a:lnTo>
                    <a:pt x="1244" y="145"/>
                  </a:lnTo>
                  <a:lnTo>
                    <a:pt x="1244" y="146"/>
                  </a:lnTo>
                  <a:lnTo>
                    <a:pt x="1242" y="146"/>
                  </a:lnTo>
                  <a:lnTo>
                    <a:pt x="1242" y="148"/>
                  </a:lnTo>
                  <a:lnTo>
                    <a:pt x="1239" y="149"/>
                  </a:lnTo>
                  <a:lnTo>
                    <a:pt x="1238" y="148"/>
                  </a:lnTo>
                  <a:lnTo>
                    <a:pt x="1235" y="149"/>
                  </a:lnTo>
                  <a:lnTo>
                    <a:pt x="1235" y="151"/>
                  </a:lnTo>
                  <a:lnTo>
                    <a:pt x="1238" y="154"/>
                  </a:lnTo>
                  <a:lnTo>
                    <a:pt x="1238" y="155"/>
                  </a:lnTo>
                  <a:lnTo>
                    <a:pt x="1238" y="157"/>
                  </a:lnTo>
                  <a:lnTo>
                    <a:pt x="1238" y="157"/>
                  </a:lnTo>
                  <a:lnTo>
                    <a:pt x="1236" y="158"/>
                  </a:lnTo>
                  <a:lnTo>
                    <a:pt x="1234" y="160"/>
                  </a:lnTo>
                  <a:lnTo>
                    <a:pt x="1231" y="161"/>
                  </a:lnTo>
                  <a:lnTo>
                    <a:pt x="1229" y="161"/>
                  </a:lnTo>
                  <a:lnTo>
                    <a:pt x="1229" y="162"/>
                  </a:lnTo>
                  <a:lnTo>
                    <a:pt x="1228" y="164"/>
                  </a:lnTo>
                  <a:lnTo>
                    <a:pt x="1228" y="165"/>
                  </a:lnTo>
                  <a:lnTo>
                    <a:pt x="1225" y="165"/>
                  </a:lnTo>
                  <a:lnTo>
                    <a:pt x="1222" y="165"/>
                  </a:lnTo>
                  <a:lnTo>
                    <a:pt x="1220" y="164"/>
                  </a:lnTo>
                  <a:lnTo>
                    <a:pt x="1219" y="164"/>
                  </a:lnTo>
                  <a:lnTo>
                    <a:pt x="1216" y="164"/>
                  </a:lnTo>
                  <a:lnTo>
                    <a:pt x="1214" y="162"/>
                  </a:lnTo>
                  <a:lnTo>
                    <a:pt x="1214" y="161"/>
                  </a:lnTo>
                  <a:lnTo>
                    <a:pt x="1213" y="161"/>
                  </a:lnTo>
                  <a:lnTo>
                    <a:pt x="1213" y="164"/>
                  </a:lnTo>
                  <a:lnTo>
                    <a:pt x="1213" y="165"/>
                  </a:lnTo>
                  <a:lnTo>
                    <a:pt x="1211" y="165"/>
                  </a:lnTo>
                  <a:lnTo>
                    <a:pt x="1210" y="165"/>
                  </a:lnTo>
                  <a:lnTo>
                    <a:pt x="1207" y="168"/>
                  </a:lnTo>
                  <a:lnTo>
                    <a:pt x="1205" y="170"/>
                  </a:lnTo>
                  <a:lnTo>
                    <a:pt x="1204" y="168"/>
                  </a:lnTo>
                  <a:lnTo>
                    <a:pt x="1203" y="165"/>
                  </a:lnTo>
                  <a:lnTo>
                    <a:pt x="1201" y="165"/>
                  </a:lnTo>
                  <a:lnTo>
                    <a:pt x="1200" y="165"/>
                  </a:lnTo>
                  <a:lnTo>
                    <a:pt x="1198" y="164"/>
                  </a:lnTo>
                  <a:lnTo>
                    <a:pt x="1195" y="167"/>
                  </a:lnTo>
                  <a:lnTo>
                    <a:pt x="1192" y="168"/>
                  </a:lnTo>
                  <a:lnTo>
                    <a:pt x="1189" y="168"/>
                  </a:lnTo>
                  <a:lnTo>
                    <a:pt x="1188" y="168"/>
                  </a:lnTo>
                  <a:lnTo>
                    <a:pt x="1188" y="170"/>
                  </a:lnTo>
                  <a:lnTo>
                    <a:pt x="1191" y="170"/>
                  </a:lnTo>
                  <a:lnTo>
                    <a:pt x="1191" y="171"/>
                  </a:lnTo>
                  <a:lnTo>
                    <a:pt x="1191" y="173"/>
                  </a:lnTo>
                  <a:lnTo>
                    <a:pt x="1191" y="174"/>
                  </a:lnTo>
                  <a:lnTo>
                    <a:pt x="1192" y="173"/>
                  </a:lnTo>
                  <a:lnTo>
                    <a:pt x="1195" y="168"/>
                  </a:lnTo>
                  <a:lnTo>
                    <a:pt x="1198" y="165"/>
                  </a:lnTo>
                  <a:lnTo>
                    <a:pt x="1201" y="168"/>
                  </a:lnTo>
                  <a:lnTo>
                    <a:pt x="1203" y="168"/>
                  </a:lnTo>
                  <a:lnTo>
                    <a:pt x="1204" y="170"/>
                  </a:lnTo>
                  <a:lnTo>
                    <a:pt x="1205" y="171"/>
                  </a:lnTo>
                  <a:lnTo>
                    <a:pt x="1207" y="171"/>
                  </a:lnTo>
                  <a:lnTo>
                    <a:pt x="1207" y="173"/>
                  </a:lnTo>
                  <a:lnTo>
                    <a:pt x="1210" y="171"/>
                  </a:lnTo>
                  <a:lnTo>
                    <a:pt x="1213" y="171"/>
                  </a:lnTo>
                  <a:lnTo>
                    <a:pt x="1217" y="168"/>
                  </a:lnTo>
                  <a:lnTo>
                    <a:pt x="1219" y="171"/>
                  </a:lnTo>
                  <a:lnTo>
                    <a:pt x="1220" y="173"/>
                  </a:lnTo>
                  <a:lnTo>
                    <a:pt x="1223" y="174"/>
                  </a:lnTo>
                  <a:lnTo>
                    <a:pt x="1225" y="174"/>
                  </a:lnTo>
                  <a:lnTo>
                    <a:pt x="1226" y="176"/>
                  </a:lnTo>
                  <a:lnTo>
                    <a:pt x="1225" y="176"/>
                  </a:lnTo>
                  <a:lnTo>
                    <a:pt x="1222" y="182"/>
                  </a:lnTo>
                  <a:lnTo>
                    <a:pt x="1220" y="180"/>
                  </a:lnTo>
                  <a:lnTo>
                    <a:pt x="1220" y="182"/>
                  </a:lnTo>
                  <a:lnTo>
                    <a:pt x="1220" y="183"/>
                  </a:lnTo>
                  <a:lnTo>
                    <a:pt x="1222" y="183"/>
                  </a:lnTo>
                  <a:lnTo>
                    <a:pt x="1220" y="185"/>
                  </a:lnTo>
                  <a:lnTo>
                    <a:pt x="1217" y="186"/>
                  </a:lnTo>
                  <a:lnTo>
                    <a:pt x="1214" y="186"/>
                  </a:lnTo>
                  <a:lnTo>
                    <a:pt x="1214" y="185"/>
                  </a:lnTo>
                  <a:lnTo>
                    <a:pt x="1213" y="185"/>
                  </a:lnTo>
                  <a:lnTo>
                    <a:pt x="1211" y="186"/>
                  </a:lnTo>
                  <a:lnTo>
                    <a:pt x="1208" y="188"/>
                  </a:lnTo>
                  <a:lnTo>
                    <a:pt x="1205" y="186"/>
                  </a:lnTo>
                  <a:lnTo>
                    <a:pt x="1204" y="186"/>
                  </a:lnTo>
                  <a:lnTo>
                    <a:pt x="1204" y="185"/>
                  </a:lnTo>
                  <a:lnTo>
                    <a:pt x="1201" y="185"/>
                  </a:lnTo>
                  <a:lnTo>
                    <a:pt x="1201" y="183"/>
                  </a:lnTo>
                  <a:lnTo>
                    <a:pt x="1198" y="183"/>
                  </a:lnTo>
                  <a:lnTo>
                    <a:pt x="1197" y="185"/>
                  </a:lnTo>
                  <a:lnTo>
                    <a:pt x="1197" y="188"/>
                  </a:lnTo>
                  <a:lnTo>
                    <a:pt x="1195" y="188"/>
                  </a:lnTo>
                  <a:lnTo>
                    <a:pt x="1192" y="191"/>
                  </a:lnTo>
                  <a:lnTo>
                    <a:pt x="1194" y="191"/>
                  </a:lnTo>
                  <a:lnTo>
                    <a:pt x="1194" y="192"/>
                  </a:lnTo>
                  <a:lnTo>
                    <a:pt x="1194" y="192"/>
                  </a:lnTo>
                  <a:lnTo>
                    <a:pt x="1192" y="192"/>
                  </a:lnTo>
                  <a:lnTo>
                    <a:pt x="1192" y="193"/>
                  </a:lnTo>
                  <a:lnTo>
                    <a:pt x="1194" y="193"/>
                  </a:lnTo>
                  <a:lnTo>
                    <a:pt x="1191" y="198"/>
                  </a:lnTo>
                  <a:lnTo>
                    <a:pt x="1191" y="199"/>
                  </a:lnTo>
                  <a:lnTo>
                    <a:pt x="1191" y="201"/>
                  </a:lnTo>
                  <a:lnTo>
                    <a:pt x="1194" y="201"/>
                  </a:lnTo>
                  <a:lnTo>
                    <a:pt x="1194" y="202"/>
                  </a:lnTo>
                  <a:lnTo>
                    <a:pt x="1194" y="204"/>
                  </a:lnTo>
                  <a:lnTo>
                    <a:pt x="1194" y="205"/>
                  </a:lnTo>
                  <a:lnTo>
                    <a:pt x="1194" y="207"/>
                  </a:lnTo>
                  <a:lnTo>
                    <a:pt x="1194" y="208"/>
                  </a:lnTo>
                  <a:lnTo>
                    <a:pt x="1195" y="207"/>
                  </a:lnTo>
                  <a:lnTo>
                    <a:pt x="1195" y="205"/>
                  </a:lnTo>
                  <a:lnTo>
                    <a:pt x="1198" y="204"/>
                  </a:lnTo>
                  <a:lnTo>
                    <a:pt x="1200" y="205"/>
                  </a:lnTo>
                  <a:lnTo>
                    <a:pt x="1200" y="207"/>
                  </a:lnTo>
                  <a:lnTo>
                    <a:pt x="1200" y="208"/>
                  </a:lnTo>
                  <a:lnTo>
                    <a:pt x="1198" y="210"/>
                  </a:lnTo>
                  <a:lnTo>
                    <a:pt x="1198" y="211"/>
                  </a:lnTo>
                  <a:lnTo>
                    <a:pt x="1200" y="211"/>
                  </a:lnTo>
                  <a:lnTo>
                    <a:pt x="1200" y="213"/>
                  </a:lnTo>
                  <a:lnTo>
                    <a:pt x="1198" y="214"/>
                  </a:lnTo>
                  <a:lnTo>
                    <a:pt x="1198" y="216"/>
                  </a:lnTo>
                  <a:lnTo>
                    <a:pt x="1198" y="217"/>
                  </a:lnTo>
                  <a:lnTo>
                    <a:pt x="1198" y="219"/>
                  </a:lnTo>
                  <a:lnTo>
                    <a:pt x="1197" y="220"/>
                  </a:lnTo>
                  <a:lnTo>
                    <a:pt x="1198" y="222"/>
                  </a:lnTo>
                  <a:lnTo>
                    <a:pt x="1198" y="223"/>
                  </a:lnTo>
                  <a:lnTo>
                    <a:pt x="1198" y="225"/>
                  </a:lnTo>
                  <a:lnTo>
                    <a:pt x="1200" y="225"/>
                  </a:lnTo>
                  <a:lnTo>
                    <a:pt x="1201" y="225"/>
                  </a:lnTo>
                  <a:lnTo>
                    <a:pt x="1203" y="226"/>
                  </a:lnTo>
                  <a:lnTo>
                    <a:pt x="1203" y="227"/>
                  </a:lnTo>
                  <a:lnTo>
                    <a:pt x="1201" y="227"/>
                  </a:lnTo>
                  <a:lnTo>
                    <a:pt x="1201" y="227"/>
                  </a:lnTo>
                  <a:lnTo>
                    <a:pt x="1200" y="227"/>
                  </a:lnTo>
                  <a:lnTo>
                    <a:pt x="1200" y="229"/>
                  </a:lnTo>
                  <a:lnTo>
                    <a:pt x="1200" y="230"/>
                  </a:lnTo>
                  <a:lnTo>
                    <a:pt x="1198" y="230"/>
                  </a:lnTo>
                  <a:lnTo>
                    <a:pt x="1197" y="230"/>
                  </a:lnTo>
                  <a:lnTo>
                    <a:pt x="1197" y="232"/>
                  </a:lnTo>
                  <a:lnTo>
                    <a:pt x="1195" y="232"/>
                  </a:lnTo>
                  <a:lnTo>
                    <a:pt x="1195" y="233"/>
                  </a:lnTo>
                  <a:lnTo>
                    <a:pt x="1195" y="235"/>
                  </a:lnTo>
                  <a:lnTo>
                    <a:pt x="1195" y="238"/>
                  </a:lnTo>
                  <a:lnTo>
                    <a:pt x="1195" y="239"/>
                  </a:lnTo>
                  <a:lnTo>
                    <a:pt x="1195" y="241"/>
                  </a:lnTo>
                  <a:lnTo>
                    <a:pt x="1195" y="242"/>
                  </a:lnTo>
                  <a:lnTo>
                    <a:pt x="1192" y="242"/>
                  </a:lnTo>
                  <a:lnTo>
                    <a:pt x="1191" y="241"/>
                  </a:lnTo>
                  <a:lnTo>
                    <a:pt x="1189" y="241"/>
                  </a:lnTo>
                  <a:lnTo>
                    <a:pt x="1189" y="242"/>
                  </a:lnTo>
                  <a:lnTo>
                    <a:pt x="1189" y="244"/>
                  </a:lnTo>
                  <a:lnTo>
                    <a:pt x="1186" y="244"/>
                  </a:lnTo>
                  <a:lnTo>
                    <a:pt x="1186" y="245"/>
                  </a:lnTo>
                  <a:lnTo>
                    <a:pt x="1188" y="247"/>
                  </a:lnTo>
                  <a:lnTo>
                    <a:pt x="1185" y="248"/>
                  </a:lnTo>
                  <a:lnTo>
                    <a:pt x="1185" y="250"/>
                  </a:lnTo>
                  <a:lnTo>
                    <a:pt x="1188" y="250"/>
                  </a:lnTo>
                  <a:lnTo>
                    <a:pt x="1188" y="251"/>
                  </a:lnTo>
                  <a:lnTo>
                    <a:pt x="1188" y="253"/>
                  </a:lnTo>
                  <a:lnTo>
                    <a:pt x="1186" y="254"/>
                  </a:lnTo>
                  <a:lnTo>
                    <a:pt x="1186" y="256"/>
                  </a:lnTo>
                  <a:lnTo>
                    <a:pt x="1185" y="257"/>
                  </a:lnTo>
                  <a:lnTo>
                    <a:pt x="1185" y="258"/>
                  </a:lnTo>
                  <a:lnTo>
                    <a:pt x="1185" y="260"/>
                  </a:lnTo>
                  <a:lnTo>
                    <a:pt x="1183" y="263"/>
                  </a:lnTo>
                  <a:lnTo>
                    <a:pt x="1183" y="263"/>
                  </a:lnTo>
                  <a:lnTo>
                    <a:pt x="1185" y="263"/>
                  </a:lnTo>
                  <a:lnTo>
                    <a:pt x="1185" y="266"/>
                  </a:lnTo>
                  <a:lnTo>
                    <a:pt x="1183" y="267"/>
                  </a:lnTo>
                  <a:lnTo>
                    <a:pt x="1183" y="269"/>
                  </a:lnTo>
                  <a:lnTo>
                    <a:pt x="1183" y="270"/>
                  </a:lnTo>
                  <a:lnTo>
                    <a:pt x="1182" y="272"/>
                  </a:lnTo>
                  <a:lnTo>
                    <a:pt x="1182" y="273"/>
                  </a:lnTo>
                  <a:lnTo>
                    <a:pt x="1182" y="275"/>
                  </a:lnTo>
                  <a:lnTo>
                    <a:pt x="1182" y="276"/>
                  </a:lnTo>
                  <a:lnTo>
                    <a:pt x="1180" y="278"/>
                  </a:lnTo>
                  <a:lnTo>
                    <a:pt x="1180" y="279"/>
                  </a:lnTo>
                  <a:lnTo>
                    <a:pt x="1179" y="281"/>
                  </a:lnTo>
                  <a:lnTo>
                    <a:pt x="1179" y="282"/>
                  </a:lnTo>
                  <a:lnTo>
                    <a:pt x="1179" y="284"/>
                  </a:lnTo>
                  <a:lnTo>
                    <a:pt x="1182" y="285"/>
                  </a:lnTo>
                  <a:lnTo>
                    <a:pt x="1182" y="284"/>
                  </a:lnTo>
                  <a:lnTo>
                    <a:pt x="1183" y="285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3" y="281"/>
                  </a:lnTo>
                  <a:lnTo>
                    <a:pt x="1186" y="273"/>
                  </a:lnTo>
                  <a:lnTo>
                    <a:pt x="1188" y="273"/>
                  </a:lnTo>
                  <a:lnTo>
                    <a:pt x="1191" y="276"/>
                  </a:lnTo>
                  <a:lnTo>
                    <a:pt x="1194" y="279"/>
                  </a:lnTo>
                  <a:lnTo>
                    <a:pt x="1197" y="281"/>
                  </a:lnTo>
                  <a:lnTo>
                    <a:pt x="1200" y="282"/>
                  </a:lnTo>
                  <a:lnTo>
                    <a:pt x="1200" y="284"/>
                  </a:lnTo>
                  <a:lnTo>
                    <a:pt x="1201" y="284"/>
                  </a:lnTo>
                  <a:lnTo>
                    <a:pt x="1201" y="285"/>
                  </a:lnTo>
                  <a:lnTo>
                    <a:pt x="1203" y="287"/>
                  </a:lnTo>
                  <a:lnTo>
                    <a:pt x="1201" y="287"/>
                  </a:lnTo>
                  <a:lnTo>
                    <a:pt x="1200" y="290"/>
                  </a:lnTo>
                  <a:lnTo>
                    <a:pt x="1198" y="290"/>
                  </a:lnTo>
                  <a:lnTo>
                    <a:pt x="1197" y="287"/>
                  </a:lnTo>
                  <a:lnTo>
                    <a:pt x="1194" y="284"/>
                  </a:lnTo>
                  <a:lnTo>
                    <a:pt x="1192" y="284"/>
                  </a:lnTo>
                  <a:lnTo>
                    <a:pt x="1191" y="285"/>
                  </a:lnTo>
                  <a:lnTo>
                    <a:pt x="1188" y="285"/>
                  </a:lnTo>
                  <a:lnTo>
                    <a:pt x="1188" y="287"/>
                  </a:lnTo>
                  <a:lnTo>
                    <a:pt x="1191" y="288"/>
                  </a:lnTo>
                  <a:lnTo>
                    <a:pt x="1192" y="290"/>
                  </a:lnTo>
                  <a:lnTo>
                    <a:pt x="1191" y="290"/>
                  </a:lnTo>
                  <a:lnTo>
                    <a:pt x="1191" y="291"/>
                  </a:lnTo>
                  <a:lnTo>
                    <a:pt x="1189" y="291"/>
                  </a:lnTo>
                  <a:lnTo>
                    <a:pt x="1188" y="290"/>
                  </a:lnTo>
                  <a:lnTo>
                    <a:pt x="1186" y="290"/>
                  </a:lnTo>
                  <a:lnTo>
                    <a:pt x="1186" y="291"/>
                  </a:lnTo>
                  <a:lnTo>
                    <a:pt x="1188" y="291"/>
                  </a:lnTo>
                  <a:lnTo>
                    <a:pt x="1191" y="292"/>
                  </a:lnTo>
                  <a:lnTo>
                    <a:pt x="1192" y="294"/>
                  </a:lnTo>
                  <a:lnTo>
                    <a:pt x="1191" y="294"/>
                  </a:lnTo>
                  <a:lnTo>
                    <a:pt x="1191" y="295"/>
                  </a:lnTo>
                  <a:lnTo>
                    <a:pt x="1192" y="295"/>
                  </a:lnTo>
                  <a:lnTo>
                    <a:pt x="1194" y="295"/>
                  </a:lnTo>
                  <a:lnTo>
                    <a:pt x="1197" y="295"/>
                  </a:lnTo>
                  <a:lnTo>
                    <a:pt x="1197" y="297"/>
                  </a:lnTo>
                  <a:lnTo>
                    <a:pt x="1198" y="298"/>
                  </a:lnTo>
                  <a:lnTo>
                    <a:pt x="1198" y="298"/>
                  </a:lnTo>
                  <a:lnTo>
                    <a:pt x="1200" y="300"/>
                  </a:lnTo>
                  <a:lnTo>
                    <a:pt x="1201" y="300"/>
                  </a:lnTo>
                  <a:lnTo>
                    <a:pt x="1201" y="298"/>
                  </a:lnTo>
                  <a:lnTo>
                    <a:pt x="1201" y="298"/>
                  </a:lnTo>
                  <a:lnTo>
                    <a:pt x="1201" y="297"/>
                  </a:lnTo>
                  <a:lnTo>
                    <a:pt x="1203" y="298"/>
                  </a:lnTo>
                  <a:lnTo>
                    <a:pt x="1204" y="298"/>
                  </a:lnTo>
                  <a:lnTo>
                    <a:pt x="1204" y="298"/>
                  </a:lnTo>
                  <a:lnTo>
                    <a:pt x="1204" y="298"/>
                  </a:lnTo>
                  <a:lnTo>
                    <a:pt x="1205" y="298"/>
                  </a:lnTo>
                  <a:lnTo>
                    <a:pt x="1205" y="300"/>
                  </a:lnTo>
                  <a:lnTo>
                    <a:pt x="1205" y="303"/>
                  </a:lnTo>
                  <a:lnTo>
                    <a:pt x="1205" y="304"/>
                  </a:lnTo>
                  <a:lnTo>
                    <a:pt x="1205" y="306"/>
                  </a:lnTo>
                  <a:lnTo>
                    <a:pt x="1205" y="307"/>
                  </a:lnTo>
                  <a:lnTo>
                    <a:pt x="1205" y="309"/>
                  </a:lnTo>
                  <a:lnTo>
                    <a:pt x="1205" y="310"/>
                  </a:lnTo>
                  <a:lnTo>
                    <a:pt x="1205" y="312"/>
                  </a:lnTo>
                  <a:lnTo>
                    <a:pt x="1205" y="313"/>
                  </a:lnTo>
                  <a:lnTo>
                    <a:pt x="1204" y="313"/>
                  </a:lnTo>
                  <a:lnTo>
                    <a:pt x="1204" y="315"/>
                  </a:lnTo>
                  <a:lnTo>
                    <a:pt x="1204" y="315"/>
                  </a:lnTo>
                  <a:lnTo>
                    <a:pt x="1203" y="315"/>
                  </a:lnTo>
                  <a:lnTo>
                    <a:pt x="1203" y="313"/>
                  </a:lnTo>
                  <a:lnTo>
                    <a:pt x="1201" y="312"/>
                  </a:lnTo>
                  <a:lnTo>
                    <a:pt x="1198" y="312"/>
                  </a:lnTo>
                  <a:lnTo>
                    <a:pt x="1198" y="310"/>
                  </a:lnTo>
                  <a:lnTo>
                    <a:pt x="1197" y="310"/>
                  </a:lnTo>
                  <a:lnTo>
                    <a:pt x="1195" y="309"/>
                  </a:lnTo>
                  <a:lnTo>
                    <a:pt x="1192" y="309"/>
                  </a:lnTo>
                  <a:lnTo>
                    <a:pt x="1191" y="309"/>
                  </a:lnTo>
                  <a:lnTo>
                    <a:pt x="1189" y="309"/>
                  </a:lnTo>
                  <a:lnTo>
                    <a:pt x="1189" y="310"/>
                  </a:lnTo>
                  <a:lnTo>
                    <a:pt x="1188" y="310"/>
                  </a:lnTo>
                  <a:lnTo>
                    <a:pt x="1186" y="310"/>
                  </a:lnTo>
                  <a:lnTo>
                    <a:pt x="1183" y="310"/>
                  </a:lnTo>
                  <a:lnTo>
                    <a:pt x="1182" y="310"/>
                  </a:lnTo>
                  <a:lnTo>
                    <a:pt x="1183" y="312"/>
                  </a:lnTo>
                  <a:lnTo>
                    <a:pt x="1186" y="310"/>
                  </a:lnTo>
                  <a:lnTo>
                    <a:pt x="1186" y="312"/>
                  </a:lnTo>
                  <a:lnTo>
                    <a:pt x="1188" y="312"/>
                  </a:lnTo>
                  <a:lnTo>
                    <a:pt x="1186" y="313"/>
                  </a:lnTo>
                  <a:lnTo>
                    <a:pt x="1185" y="313"/>
                  </a:lnTo>
                  <a:lnTo>
                    <a:pt x="1183" y="313"/>
                  </a:lnTo>
                  <a:lnTo>
                    <a:pt x="1183" y="315"/>
                  </a:lnTo>
                  <a:lnTo>
                    <a:pt x="1182" y="318"/>
                  </a:lnTo>
                  <a:lnTo>
                    <a:pt x="1182" y="319"/>
                  </a:lnTo>
                  <a:lnTo>
                    <a:pt x="1180" y="319"/>
                  </a:lnTo>
                  <a:lnTo>
                    <a:pt x="1180" y="318"/>
                  </a:lnTo>
                  <a:lnTo>
                    <a:pt x="1180" y="316"/>
                  </a:lnTo>
                  <a:lnTo>
                    <a:pt x="1179" y="316"/>
                  </a:lnTo>
                  <a:lnTo>
                    <a:pt x="1179" y="315"/>
                  </a:lnTo>
                  <a:lnTo>
                    <a:pt x="1177" y="313"/>
                  </a:lnTo>
                  <a:lnTo>
                    <a:pt x="1177" y="312"/>
                  </a:lnTo>
                  <a:lnTo>
                    <a:pt x="1176" y="312"/>
                  </a:lnTo>
                  <a:lnTo>
                    <a:pt x="1174" y="312"/>
                  </a:lnTo>
                  <a:lnTo>
                    <a:pt x="1174" y="313"/>
                  </a:lnTo>
                  <a:lnTo>
                    <a:pt x="1176" y="313"/>
                  </a:lnTo>
                  <a:lnTo>
                    <a:pt x="1176" y="315"/>
                  </a:lnTo>
                  <a:lnTo>
                    <a:pt x="1176" y="316"/>
                  </a:lnTo>
                  <a:lnTo>
                    <a:pt x="1174" y="315"/>
                  </a:lnTo>
                  <a:lnTo>
                    <a:pt x="1173" y="315"/>
                  </a:lnTo>
                  <a:lnTo>
                    <a:pt x="1173" y="316"/>
                  </a:lnTo>
                  <a:lnTo>
                    <a:pt x="1173" y="318"/>
                  </a:lnTo>
                  <a:lnTo>
                    <a:pt x="1174" y="318"/>
                  </a:lnTo>
                  <a:lnTo>
                    <a:pt x="1174" y="319"/>
                  </a:lnTo>
                  <a:lnTo>
                    <a:pt x="1174" y="321"/>
                  </a:lnTo>
                  <a:lnTo>
                    <a:pt x="1174" y="322"/>
                  </a:lnTo>
                  <a:lnTo>
                    <a:pt x="1176" y="322"/>
                  </a:lnTo>
                  <a:lnTo>
                    <a:pt x="1176" y="321"/>
                  </a:lnTo>
                  <a:lnTo>
                    <a:pt x="1177" y="319"/>
                  </a:lnTo>
                  <a:lnTo>
                    <a:pt x="1179" y="319"/>
                  </a:lnTo>
                  <a:lnTo>
                    <a:pt x="1179" y="321"/>
                  </a:lnTo>
                  <a:lnTo>
                    <a:pt x="1180" y="321"/>
                  </a:lnTo>
                  <a:lnTo>
                    <a:pt x="1179" y="322"/>
                  </a:lnTo>
                  <a:lnTo>
                    <a:pt x="1180" y="322"/>
                  </a:lnTo>
                  <a:lnTo>
                    <a:pt x="1179" y="323"/>
                  </a:lnTo>
                  <a:lnTo>
                    <a:pt x="1177" y="325"/>
                  </a:lnTo>
                  <a:lnTo>
                    <a:pt x="1176" y="325"/>
                  </a:lnTo>
                  <a:lnTo>
                    <a:pt x="1176" y="323"/>
                  </a:lnTo>
                  <a:lnTo>
                    <a:pt x="1174" y="323"/>
                  </a:lnTo>
                  <a:lnTo>
                    <a:pt x="1176" y="325"/>
                  </a:lnTo>
                  <a:lnTo>
                    <a:pt x="1174" y="325"/>
                  </a:lnTo>
                  <a:lnTo>
                    <a:pt x="1176" y="326"/>
                  </a:lnTo>
                  <a:lnTo>
                    <a:pt x="1176" y="325"/>
                  </a:lnTo>
                  <a:lnTo>
                    <a:pt x="1177" y="326"/>
                  </a:lnTo>
                  <a:lnTo>
                    <a:pt x="1179" y="326"/>
                  </a:lnTo>
                  <a:lnTo>
                    <a:pt x="1182" y="325"/>
                  </a:lnTo>
                  <a:lnTo>
                    <a:pt x="1182" y="326"/>
                  </a:lnTo>
                  <a:lnTo>
                    <a:pt x="1182" y="328"/>
                  </a:lnTo>
                  <a:lnTo>
                    <a:pt x="1182" y="329"/>
                  </a:lnTo>
                  <a:lnTo>
                    <a:pt x="1180" y="329"/>
                  </a:lnTo>
                  <a:lnTo>
                    <a:pt x="1180" y="331"/>
                  </a:lnTo>
                  <a:lnTo>
                    <a:pt x="1180" y="332"/>
                  </a:lnTo>
                  <a:lnTo>
                    <a:pt x="1182" y="332"/>
                  </a:lnTo>
                  <a:lnTo>
                    <a:pt x="1183" y="332"/>
                  </a:lnTo>
                  <a:lnTo>
                    <a:pt x="1183" y="331"/>
                  </a:lnTo>
                  <a:lnTo>
                    <a:pt x="1185" y="331"/>
                  </a:lnTo>
                  <a:lnTo>
                    <a:pt x="1186" y="332"/>
                  </a:lnTo>
                  <a:lnTo>
                    <a:pt x="1188" y="332"/>
                  </a:lnTo>
                  <a:lnTo>
                    <a:pt x="1188" y="334"/>
                  </a:lnTo>
                  <a:lnTo>
                    <a:pt x="1189" y="334"/>
                  </a:lnTo>
                  <a:lnTo>
                    <a:pt x="1189" y="335"/>
                  </a:lnTo>
                  <a:lnTo>
                    <a:pt x="1191" y="335"/>
                  </a:lnTo>
                  <a:lnTo>
                    <a:pt x="1189" y="334"/>
                  </a:lnTo>
                  <a:lnTo>
                    <a:pt x="1188" y="332"/>
                  </a:lnTo>
                  <a:lnTo>
                    <a:pt x="1186" y="331"/>
                  </a:lnTo>
                  <a:lnTo>
                    <a:pt x="1185" y="331"/>
                  </a:lnTo>
                  <a:lnTo>
                    <a:pt x="1186" y="329"/>
                  </a:lnTo>
                  <a:lnTo>
                    <a:pt x="1188" y="329"/>
                  </a:lnTo>
                  <a:lnTo>
                    <a:pt x="1189" y="331"/>
                  </a:lnTo>
                  <a:lnTo>
                    <a:pt x="1189" y="332"/>
                  </a:lnTo>
                  <a:lnTo>
                    <a:pt x="1191" y="332"/>
                  </a:lnTo>
                  <a:lnTo>
                    <a:pt x="1192" y="332"/>
                  </a:lnTo>
                  <a:lnTo>
                    <a:pt x="1195" y="331"/>
                  </a:lnTo>
                  <a:lnTo>
                    <a:pt x="1195" y="332"/>
                  </a:lnTo>
                  <a:lnTo>
                    <a:pt x="1195" y="334"/>
                  </a:lnTo>
                  <a:lnTo>
                    <a:pt x="1197" y="335"/>
                  </a:lnTo>
                  <a:lnTo>
                    <a:pt x="1197" y="335"/>
                  </a:lnTo>
                  <a:lnTo>
                    <a:pt x="1197" y="337"/>
                  </a:lnTo>
                  <a:lnTo>
                    <a:pt x="1195" y="337"/>
                  </a:lnTo>
                  <a:lnTo>
                    <a:pt x="1194" y="337"/>
                  </a:lnTo>
                  <a:lnTo>
                    <a:pt x="1192" y="338"/>
                  </a:lnTo>
                  <a:lnTo>
                    <a:pt x="1189" y="338"/>
                  </a:lnTo>
                  <a:lnTo>
                    <a:pt x="1185" y="338"/>
                  </a:lnTo>
                  <a:lnTo>
                    <a:pt x="1182" y="338"/>
                  </a:lnTo>
                  <a:lnTo>
                    <a:pt x="1182" y="340"/>
                  </a:lnTo>
                  <a:lnTo>
                    <a:pt x="1183" y="340"/>
                  </a:lnTo>
                  <a:lnTo>
                    <a:pt x="1186" y="340"/>
                  </a:lnTo>
                  <a:lnTo>
                    <a:pt x="1189" y="340"/>
                  </a:lnTo>
                  <a:lnTo>
                    <a:pt x="1191" y="340"/>
                  </a:lnTo>
                  <a:lnTo>
                    <a:pt x="1191" y="341"/>
                  </a:lnTo>
                  <a:lnTo>
                    <a:pt x="1195" y="341"/>
                  </a:lnTo>
                  <a:lnTo>
                    <a:pt x="1197" y="341"/>
                  </a:lnTo>
                  <a:lnTo>
                    <a:pt x="1197" y="344"/>
                  </a:lnTo>
                  <a:lnTo>
                    <a:pt x="1197" y="346"/>
                  </a:lnTo>
                  <a:lnTo>
                    <a:pt x="1198" y="346"/>
                  </a:lnTo>
                  <a:lnTo>
                    <a:pt x="1200" y="347"/>
                  </a:lnTo>
                  <a:lnTo>
                    <a:pt x="1198" y="347"/>
                  </a:lnTo>
                  <a:lnTo>
                    <a:pt x="1197" y="347"/>
                  </a:lnTo>
                  <a:lnTo>
                    <a:pt x="1197" y="349"/>
                  </a:lnTo>
                  <a:lnTo>
                    <a:pt x="1198" y="350"/>
                  </a:lnTo>
                  <a:lnTo>
                    <a:pt x="1198" y="352"/>
                  </a:lnTo>
                  <a:lnTo>
                    <a:pt x="1198" y="353"/>
                  </a:lnTo>
                  <a:lnTo>
                    <a:pt x="1200" y="355"/>
                  </a:lnTo>
                  <a:lnTo>
                    <a:pt x="1200" y="356"/>
                  </a:lnTo>
                  <a:lnTo>
                    <a:pt x="1200" y="357"/>
                  </a:lnTo>
                  <a:lnTo>
                    <a:pt x="1200" y="359"/>
                  </a:lnTo>
                  <a:lnTo>
                    <a:pt x="1198" y="360"/>
                  </a:lnTo>
                  <a:lnTo>
                    <a:pt x="1198" y="362"/>
                  </a:lnTo>
                  <a:lnTo>
                    <a:pt x="1198" y="363"/>
                  </a:lnTo>
                  <a:lnTo>
                    <a:pt x="1197" y="365"/>
                  </a:lnTo>
                  <a:lnTo>
                    <a:pt x="1195" y="365"/>
                  </a:lnTo>
                  <a:lnTo>
                    <a:pt x="1194" y="363"/>
                  </a:lnTo>
                  <a:lnTo>
                    <a:pt x="1194" y="362"/>
                  </a:lnTo>
                  <a:lnTo>
                    <a:pt x="1194" y="360"/>
                  </a:lnTo>
                  <a:lnTo>
                    <a:pt x="1192" y="359"/>
                  </a:lnTo>
                  <a:lnTo>
                    <a:pt x="1191" y="360"/>
                  </a:lnTo>
                  <a:lnTo>
                    <a:pt x="1189" y="360"/>
                  </a:lnTo>
                  <a:lnTo>
                    <a:pt x="1188" y="360"/>
                  </a:lnTo>
                  <a:lnTo>
                    <a:pt x="1188" y="359"/>
                  </a:lnTo>
                  <a:lnTo>
                    <a:pt x="1186" y="359"/>
                  </a:lnTo>
                  <a:lnTo>
                    <a:pt x="1185" y="357"/>
                  </a:lnTo>
                  <a:lnTo>
                    <a:pt x="1185" y="356"/>
                  </a:lnTo>
                  <a:lnTo>
                    <a:pt x="1185" y="355"/>
                  </a:lnTo>
                  <a:lnTo>
                    <a:pt x="1183" y="355"/>
                  </a:lnTo>
                  <a:lnTo>
                    <a:pt x="1182" y="353"/>
                  </a:lnTo>
                  <a:lnTo>
                    <a:pt x="1180" y="352"/>
                  </a:lnTo>
                  <a:lnTo>
                    <a:pt x="1179" y="350"/>
                  </a:lnTo>
                  <a:lnTo>
                    <a:pt x="1176" y="349"/>
                  </a:lnTo>
                  <a:lnTo>
                    <a:pt x="1176" y="350"/>
                  </a:lnTo>
                  <a:lnTo>
                    <a:pt x="1179" y="352"/>
                  </a:lnTo>
                  <a:lnTo>
                    <a:pt x="1182" y="353"/>
                  </a:lnTo>
                  <a:lnTo>
                    <a:pt x="1183" y="356"/>
                  </a:lnTo>
                  <a:lnTo>
                    <a:pt x="1179" y="355"/>
                  </a:lnTo>
                  <a:lnTo>
                    <a:pt x="1176" y="353"/>
                  </a:lnTo>
                  <a:lnTo>
                    <a:pt x="1174" y="353"/>
                  </a:lnTo>
                  <a:lnTo>
                    <a:pt x="1174" y="355"/>
                  </a:lnTo>
                  <a:lnTo>
                    <a:pt x="1177" y="355"/>
                  </a:lnTo>
                  <a:lnTo>
                    <a:pt x="1180" y="356"/>
                  </a:lnTo>
                  <a:lnTo>
                    <a:pt x="1183" y="356"/>
                  </a:lnTo>
                  <a:lnTo>
                    <a:pt x="1183" y="357"/>
                  </a:lnTo>
                  <a:lnTo>
                    <a:pt x="1183" y="359"/>
                  </a:lnTo>
                  <a:lnTo>
                    <a:pt x="1186" y="360"/>
                  </a:lnTo>
                  <a:lnTo>
                    <a:pt x="1188" y="360"/>
                  </a:lnTo>
                  <a:lnTo>
                    <a:pt x="1188" y="362"/>
                  </a:lnTo>
                  <a:lnTo>
                    <a:pt x="1189" y="362"/>
                  </a:lnTo>
                  <a:lnTo>
                    <a:pt x="1189" y="363"/>
                  </a:lnTo>
                  <a:lnTo>
                    <a:pt x="1189" y="365"/>
                  </a:lnTo>
                  <a:lnTo>
                    <a:pt x="1189" y="366"/>
                  </a:lnTo>
                  <a:lnTo>
                    <a:pt x="1186" y="365"/>
                  </a:lnTo>
                  <a:lnTo>
                    <a:pt x="1186" y="366"/>
                  </a:lnTo>
                  <a:lnTo>
                    <a:pt x="1186" y="368"/>
                  </a:lnTo>
                  <a:lnTo>
                    <a:pt x="1188" y="368"/>
                  </a:lnTo>
                  <a:lnTo>
                    <a:pt x="1189" y="368"/>
                  </a:lnTo>
                  <a:lnTo>
                    <a:pt x="1189" y="369"/>
                  </a:lnTo>
                  <a:lnTo>
                    <a:pt x="1188" y="369"/>
                  </a:lnTo>
                  <a:lnTo>
                    <a:pt x="1188" y="371"/>
                  </a:lnTo>
                  <a:lnTo>
                    <a:pt x="1189" y="371"/>
                  </a:lnTo>
                  <a:lnTo>
                    <a:pt x="1189" y="369"/>
                  </a:lnTo>
                  <a:lnTo>
                    <a:pt x="1191" y="368"/>
                  </a:lnTo>
                  <a:lnTo>
                    <a:pt x="1192" y="368"/>
                  </a:lnTo>
                  <a:lnTo>
                    <a:pt x="1194" y="369"/>
                  </a:lnTo>
                  <a:lnTo>
                    <a:pt x="1194" y="371"/>
                  </a:lnTo>
                  <a:lnTo>
                    <a:pt x="1192" y="371"/>
                  </a:lnTo>
                  <a:lnTo>
                    <a:pt x="1192" y="371"/>
                  </a:lnTo>
                  <a:lnTo>
                    <a:pt x="1194" y="371"/>
                  </a:lnTo>
                  <a:lnTo>
                    <a:pt x="1195" y="371"/>
                  </a:lnTo>
                  <a:lnTo>
                    <a:pt x="1197" y="371"/>
                  </a:lnTo>
                  <a:lnTo>
                    <a:pt x="1197" y="372"/>
                  </a:lnTo>
                  <a:lnTo>
                    <a:pt x="1195" y="372"/>
                  </a:lnTo>
                  <a:lnTo>
                    <a:pt x="1195" y="375"/>
                  </a:lnTo>
                  <a:lnTo>
                    <a:pt x="1194" y="375"/>
                  </a:lnTo>
                  <a:lnTo>
                    <a:pt x="1194" y="377"/>
                  </a:lnTo>
                  <a:lnTo>
                    <a:pt x="1192" y="377"/>
                  </a:lnTo>
                  <a:lnTo>
                    <a:pt x="1191" y="377"/>
                  </a:lnTo>
                  <a:lnTo>
                    <a:pt x="1191" y="375"/>
                  </a:lnTo>
                  <a:lnTo>
                    <a:pt x="1189" y="374"/>
                  </a:lnTo>
                  <a:lnTo>
                    <a:pt x="1189" y="372"/>
                  </a:lnTo>
                  <a:lnTo>
                    <a:pt x="1189" y="371"/>
                  </a:lnTo>
                  <a:lnTo>
                    <a:pt x="1188" y="372"/>
                  </a:lnTo>
                  <a:lnTo>
                    <a:pt x="1188" y="374"/>
                  </a:lnTo>
                  <a:lnTo>
                    <a:pt x="1189" y="375"/>
                  </a:lnTo>
                  <a:lnTo>
                    <a:pt x="1189" y="377"/>
                  </a:lnTo>
                  <a:lnTo>
                    <a:pt x="1188" y="378"/>
                  </a:lnTo>
                  <a:lnTo>
                    <a:pt x="1189" y="378"/>
                  </a:lnTo>
                  <a:lnTo>
                    <a:pt x="1189" y="377"/>
                  </a:lnTo>
                  <a:lnTo>
                    <a:pt x="1191" y="378"/>
                  </a:lnTo>
                  <a:lnTo>
                    <a:pt x="1192" y="378"/>
                  </a:lnTo>
                  <a:lnTo>
                    <a:pt x="1194" y="378"/>
                  </a:lnTo>
                  <a:lnTo>
                    <a:pt x="1194" y="380"/>
                  </a:lnTo>
                  <a:lnTo>
                    <a:pt x="1195" y="380"/>
                  </a:lnTo>
                  <a:lnTo>
                    <a:pt x="1197" y="380"/>
                  </a:lnTo>
                  <a:lnTo>
                    <a:pt x="1197" y="378"/>
                  </a:lnTo>
                  <a:lnTo>
                    <a:pt x="1198" y="378"/>
                  </a:lnTo>
                  <a:lnTo>
                    <a:pt x="1198" y="377"/>
                  </a:lnTo>
                  <a:lnTo>
                    <a:pt x="1200" y="377"/>
                  </a:lnTo>
                  <a:lnTo>
                    <a:pt x="1200" y="378"/>
                  </a:lnTo>
                  <a:lnTo>
                    <a:pt x="1200" y="380"/>
                  </a:lnTo>
                  <a:lnTo>
                    <a:pt x="1201" y="380"/>
                  </a:lnTo>
                  <a:lnTo>
                    <a:pt x="1201" y="378"/>
                  </a:lnTo>
                  <a:lnTo>
                    <a:pt x="1203" y="378"/>
                  </a:lnTo>
                  <a:lnTo>
                    <a:pt x="1204" y="378"/>
                  </a:lnTo>
                  <a:lnTo>
                    <a:pt x="1203" y="380"/>
                  </a:lnTo>
                  <a:lnTo>
                    <a:pt x="1204" y="380"/>
                  </a:lnTo>
                  <a:lnTo>
                    <a:pt x="1204" y="381"/>
                  </a:lnTo>
                  <a:lnTo>
                    <a:pt x="1203" y="381"/>
                  </a:lnTo>
                  <a:lnTo>
                    <a:pt x="1201" y="381"/>
                  </a:lnTo>
                  <a:lnTo>
                    <a:pt x="1200" y="381"/>
                  </a:lnTo>
                  <a:lnTo>
                    <a:pt x="1200" y="383"/>
                  </a:lnTo>
                  <a:lnTo>
                    <a:pt x="1201" y="383"/>
                  </a:lnTo>
                  <a:lnTo>
                    <a:pt x="1203" y="383"/>
                  </a:lnTo>
                  <a:lnTo>
                    <a:pt x="1201" y="384"/>
                  </a:lnTo>
                  <a:lnTo>
                    <a:pt x="1201" y="386"/>
                  </a:lnTo>
                  <a:lnTo>
                    <a:pt x="1201" y="387"/>
                  </a:lnTo>
                  <a:lnTo>
                    <a:pt x="1200" y="387"/>
                  </a:lnTo>
                  <a:lnTo>
                    <a:pt x="1200" y="388"/>
                  </a:lnTo>
                  <a:lnTo>
                    <a:pt x="1200" y="390"/>
                  </a:lnTo>
                  <a:lnTo>
                    <a:pt x="1198" y="390"/>
                  </a:lnTo>
                  <a:lnTo>
                    <a:pt x="1197" y="390"/>
                  </a:lnTo>
                  <a:lnTo>
                    <a:pt x="1195" y="390"/>
                  </a:lnTo>
                  <a:lnTo>
                    <a:pt x="1192" y="388"/>
                  </a:lnTo>
                  <a:lnTo>
                    <a:pt x="1192" y="387"/>
                  </a:lnTo>
                  <a:lnTo>
                    <a:pt x="1192" y="386"/>
                  </a:lnTo>
                  <a:lnTo>
                    <a:pt x="1191" y="386"/>
                  </a:lnTo>
                  <a:lnTo>
                    <a:pt x="1191" y="384"/>
                  </a:lnTo>
                  <a:lnTo>
                    <a:pt x="1189" y="384"/>
                  </a:lnTo>
                  <a:lnTo>
                    <a:pt x="1188" y="384"/>
                  </a:lnTo>
                  <a:lnTo>
                    <a:pt x="1186" y="384"/>
                  </a:lnTo>
                  <a:lnTo>
                    <a:pt x="1186" y="386"/>
                  </a:lnTo>
                  <a:lnTo>
                    <a:pt x="1188" y="384"/>
                  </a:lnTo>
                  <a:lnTo>
                    <a:pt x="1189" y="386"/>
                  </a:lnTo>
                  <a:lnTo>
                    <a:pt x="1191" y="386"/>
                  </a:lnTo>
                  <a:lnTo>
                    <a:pt x="1191" y="387"/>
                  </a:lnTo>
                  <a:lnTo>
                    <a:pt x="1191" y="388"/>
                  </a:lnTo>
                  <a:lnTo>
                    <a:pt x="1191" y="390"/>
                  </a:lnTo>
                  <a:lnTo>
                    <a:pt x="1192" y="390"/>
                  </a:lnTo>
                  <a:lnTo>
                    <a:pt x="1192" y="391"/>
                  </a:lnTo>
                  <a:lnTo>
                    <a:pt x="1194" y="391"/>
                  </a:lnTo>
                  <a:lnTo>
                    <a:pt x="1192" y="393"/>
                  </a:lnTo>
                  <a:lnTo>
                    <a:pt x="1191" y="393"/>
                  </a:lnTo>
                  <a:lnTo>
                    <a:pt x="1188" y="394"/>
                  </a:lnTo>
                  <a:lnTo>
                    <a:pt x="1188" y="393"/>
                  </a:lnTo>
                  <a:lnTo>
                    <a:pt x="1186" y="394"/>
                  </a:lnTo>
                  <a:lnTo>
                    <a:pt x="1185" y="394"/>
                  </a:lnTo>
                  <a:lnTo>
                    <a:pt x="1183" y="394"/>
                  </a:lnTo>
                  <a:lnTo>
                    <a:pt x="1183" y="393"/>
                  </a:lnTo>
                  <a:lnTo>
                    <a:pt x="1180" y="391"/>
                  </a:lnTo>
                  <a:lnTo>
                    <a:pt x="1179" y="391"/>
                  </a:lnTo>
                  <a:lnTo>
                    <a:pt x="1179" y="390"/>
                  </a:lnTo>
                  <a:lnTo>
                    <a:pt x="1179" y="388"/>
                  </a:lnTo>
                  <a:lnTo>
                    <a:pt x="1179" y="387"/>
                  </a:lnTo>
                  <a:lnTo>
                    <a:pt x="1177" y="388"/>
                  </a:lnTo>
                  <a:lnTo>
                    <a:pt x="1177" y="390"/>
                  </a:lnTo>
                  <a:lnTo>
                    <a:pt x="1177" y="391"/>
                  </a:lnTo>
                  <a:lnTo>
                    <a:pt x="1176" y="391"/>
                  </a:lnTo>
                  <a:lnTo>
                    <a:pt x="1176" y="393"/>
                  </a:lnTo>
                  <a:lnTo>
                    <a:pt x="1177" y="393"/>
                  </a:lnTo>
                  <a:lnTo>
                    <a:pt x="1177" y="394"/>
                  </a:lnTo>
                  <a:lnTo>
                    <a:pt x="1176" y="394"/>
                  </a:lnTo>
                  <a:lnTo>
                    <a:pt x="1174" y="394"/>
                  </a:lnTo>
                  <a:lnTo>
                    <a:pt x="1174" y="396"/>
                  </a:lnTo>
                  <a:lnTo>
                    <a:pt x="1176" y="396"/>
                  </a:lnTo>
                  <a:lnTo>
                    <a:pt x="1177" y="396"/>
                  </a:lnTo>
                  <a:lnTo>
                    <a:pt x="1179" y="397"/>
                  </a:lnTo>
                  <a:lnTo>
                    <a:pt x="1179" y="396"/>
                  </a:lnTo>
                  <a:lnTo>
                    <a:pt x="1180" y="396"/>
                  </a:lnTo>
                  <a:lnTo>
                    <a:pt x="1182" y="396"/>
                  </a:lnTo>
                  <a:lnTo>
                    <a:pt x="1185" y="397"/>
                  </a:lnTo>
                  <a:lnTo>
                    <a:pt x="1189" y="400"/>
                  </a:lnTo>
                  <a:lnTo>
                    <a:pt x="1191" y="400"/>
                  </a:lnTo>
                  <a:lnTo>
                    <a:pt x="1192" y="400"/>
                  </a:lnTo>
                  <a:lnTo>
                    <a:pt x="1192" y="402"/>
                  </a:lnTo>
                  <a:lnTo>
                    <a:pt x="1192" y="403"/>
                  </a:lnTo>
                  <a:lnTo>
                    <a:pt x="1191" y="403"/>
                  </a:lnTo>
                  <a:lnTo>
                    <a:pt x="1191" y="405"/>
                  </a:lnTo>
                  <a:lnTo>
                    <a:pt x="1189" y="405"/>
                  </a:lnTo>
                  <a:lnTo>
                    <a:pt x="1191" y="406"/>
                  </a:lnTo>
                  <a:lnTo>
                    <a:pt x="1191" y="406"/>
                  </a:lnTo>
                  <a:lnTo>
                    <a:pt x="1189" y="408"/>
                  </a:lnTo>
                  <a:lnTo>
                    <a:pt x="1191" y="408"/>
                  </a:lnTo>
                  <a:lnTo>
                    <a:pt x="1191" y="409"/>
                  </a:lnTo>
                  <a:lnTo>
                    <a:pt x="1191" y="411"/>
                  </a:lnTo>
                  <a:lnTo>
                    <a:pt x="1189" y="411"/>
                  </a:lnTo>
                  <a:lnTo>
                    <a:pt x="1186" y="411"/>
                  </a:lnTo>
                  <a:lnTo>
                    <a:pt x="1183" y="411"/>
                  </a:lnTo>
                  <a:lnTo>
                    <a:pt x="1183" y="409"/>
                  </a:lnTo>
                  <a:lnTo>
                    <a:pt x="1182" y="409"/>
                  </a:lnTo>
                  <a:lnTo>
                    <a:pt x="1182" y="411"/>
                  </a:lnTo>
                  <a:lnTo>
                    <a:pt x="1182" y="412"/>
                  </a:lnTo>
                  <a:lnTo>
                    <a:pt x="1180" y="412"/>
                  </a:lnTo>
                  <a:lnTo>
                    <a:pt x="1179" y="414"/>
                  </a:lnTo>
                  <a:lnTo>
                    <a:pt x="1177" y="415"/>
                  </a:lnTo>
                  <a:lnTo>
                    <a:pt x="1177" y="417"/>
                  </a:lnTo>
                  <a:lnTo>
                    <a:pt x="1176" y="417"/>
                  </a:lnTo>
                  <a:lnTo>
                    <a:pt x="1173" y="415"/>
                  </a:lnTo>
                  <a:lnTo>
                    <a:pt x="1172" y="414"/>
                  </a:lnTo>
                  <a:lnTo>
                    <a:pt x="1170" y="414"/>
                  </a:lnTo>
                  <a:lnTo>
                    <a:pt x="1169" y="412"/>
                  </a:lnTo>
                  <a:lnTo>
                    <a:pt x="1169" y="411"/>
                  </a:lnTo>
                  <a:lnTo>
                    <a:pt x="1167" y="409"/>
                  </a:lnTo>
                  <a:lnTo>
                    <a:pt x="1166" y="408"/>
                  </a:lnTo>
                  <a:lnTo>
                    <a:pt x="1164" y="408"/>
                  </a:lnTo>
                  <a:lnTo>
                    <a:pt x="1164" y="406"/>
                  </a:lnTo>
                  <a:lnTo>
                    <a:pt x="1164" y="406"/>
                  </a:lnTo>
                  <a:lnTo>
                    <a:pt x="1164" y="405"/>
                  </a:lnTo>
                  <a:lnTo>
                    <a:pt x="1166" y="405"/>
                  </a:lnTo>
                  <a:lnTo>
                    <a:pt x="1166" y="403"/>
                  </a:lnTo>
                  <a:lnTo>
                    <a:pt x="1164" y="402"/>
                  </a:lnTo>
                  <a:lnTo>
                    <a:pt x="1163" y="403"/>
                  </a:lnTo>
                  <a:lnTo>
                    <a:pt x="1161" y="403"/>
                  </a:lnTo>
                  <a:lnTo>
                    <a:pt x="1161" y="405"/>
                  </a:lnTo>
                  <a:lnTo>
                    <a:pt x="1161" y="406"/>
                  </a:lnTo>
                  <a:lnTo>
                    <a:pt x="1161" y="408"/>
                  </a:lnTo>
                  <a:lnTo>
                    <a:pt x="1157" y="406"/>
                  </a:lnTo>
                  <a:lnTo>
                    <a:pt x="1157" y="406"/>
                  </a:lnTo>
                  <a:lnTo>
                    <a:pt x="1157" y="405"/>
                  </a:lnTo>
                  <a:lnTo>
                    <a:pt x="1155" y="405"/>
                  </a:lnTo>
                  <a:lnTo>
                    <a:pt x="1154" y="402"/>
                  </a:lnTo>
                  <a:lnTo>
                    <a:pt x="1152" y="400"/>
                  </a:lnTo>
                  <a:lnTo>
                    <a:pt x="1152" y="399"/>
                  </a:lnTo>
                  <a:lnTo>
                    <a:pt x="1151" y="399"/>
                  </a:lnTo>
                  <a:lnTo>
                    <a:pt x="1152" y="400"/>
                  </a:lnTo>
                  <a:lnTo>
                    <a:pt x="1152" y="402"/>
                  </a:lnTo>
                  <a:lnTo>
                    <a:pt x="1154" y="403"/>
                  </a:lnTo>
                  <a:lnTo>
                    <a:pt x="1154" y="405"/>
                  </a:lnTo>
                  <a:lnTo>
                    <a:pt x="1155" y="406"/>
                  </a:lnTo>
                  <a:lnTo>
                    <a:pt x="1155" y="406"/>
                  </a:lnTo>
                  <a:lnTo>
                    <a:pt x="1157" y="406"/>
                  </a:lnTo>
                  <a:lnTo>
                    <a:pt x="1157" y="408"/>
                  </a:lnTo>
                  <a:lnTo>
                    <a:pt x="1158" y="408"/>
                  </a:lnTo>
                  <a:lnTo>
                    <a:pt x="1160" y="409"/>
                  </a:lnTo>
                  <a:lnTo>
                    <a:pt x="1158" y="409"/>
                  </a:lnTo>
                  <a:lnTo>
                    <a:pt x="1157" y="409"/>
                  </a:lnTo>
                  <a:lnTo>
                    <a:pt x="1154" y="411"/>
                  </a:lnTo>
                  <a:lnTo>
                    <a:pt x="1152" y="412"/>
                  </a:lnTo>
                  <a:lnTo>
                    <a:pt x="1154" y="412"/>
                  </a:lnTo>
                  <a:lnTo>
                    <a:pt x="1155" y="412"/>
                  </a:lnTo>
                  <a:lnTo>
                    <a:pt x="1158" y="412"/>
                  </a:lnTo>
                  <a:lnTo>
                    <a:pt x="1161" y="412"/>
                  </a:lnTo>
                  <a:lnTo>
                    <a:pt x="1164" y="414"/>
                  </a:lnTo>
                  <a:lnTo>
                    <a:pt x="1167" y="415"/>
                  </a:lnTo>
                  <a:lnTo>
                    <a:pt x="1169" y="417"/>
                  </a:lnTo>
                  <a:lnTo>
                    <a:pt x="1167" y="417"/>
                  </a:lnTo>
                  <a:lnTo>
                    <a:pt x="1164" y="415"/>
                  </a:lnTo>
                  <a:lnTo>
                    <a:pt x="1163" y="415"/>
                  </a:lnTo>
                  <a:lnTo>
                    <a:pt x="1161" y="415"/>
                  </a:lnTo>
                  <a:lnTo>
                    <a:pt x="1161" y="417"/>
                  </a:lnTo>
                  <a:lnTo>
                    <a:pt x="1163" y="415"/>
                  </a:lnTo>
                  <a:lnTo>
                    <a:pt x="1164" y="417"/>
                  </a:lnTo>
                  <a:lnTo>
                    <a:pt x="1166" y="418"/>
                  </a:lnTo>
                  <a:lnTo>
                    <a:pt x="1169" y="418"/>
                  </a:lnTo>
                  <a:lnTo>
                    <a:pt x="1170" y="418"/>
                  </a:lnTo>
                  <a:lnTo>
                    <a:pt x="1170" y="420"/>
                  </a:lnTo>
                  <a:lnTo>
                    <a:pt x="1172" y="420"/>
                  </a:lnTo>
                  <a:lnTo>
                    <a:pt x="1169" y="421"/>
                  </a:lnTo>
                  <a:lnTo>
                    <a:pt x="1164" y="421"/>
                  </a:lnTo>
                  <a:lnTo>
                    <a:pt x="1161" y="422"/>
                  </a:lnTo>
                  <a:lnTo>
                    <a:pt x="1160" y="421"/>
                  </a:lnTo>
                  <a:lnTo>
                    <a:pt x="1158" y="421"/>
                  </a:lnTo>
                  <a:lnTo>
                    <a:pt x="1157" y="420"/>
                  </a:lnTo>
                  <a:lnTo>
                    <a:pt x="1154" y="420"/>
                  </a:lnTo>
                  <a:lnTo>
                    <a:pt x="1157" y="421"/>
                  </a:lnTo>
                  <a:lnTo>
                    <a:pt x="1157" y="422"/>
                  </a:lnTo>
                  <a:lnTo>
                    <a:pt x="1157" y="424"/>
                  </a:lnTo>
                  <a:lnTo>
                    <a:pt x="1155" y="424"/>
                  </a:lnTo>
                  <a:lnTo>
                    <a:pt x="1155" y="425"/>
                  </a:lnTo>
                  <a:lnTo>
                    <a:pt x="1154" y="425"/>
                  </a:lnTo>
                  <a:lnTo>
                    <a:pt x="1151" y="425"/>
                  </a:lnTo>
                  <a:lnTo>
                    <a:pt x="1151" y="427"/>
                  </a:lnTo>
                  <a:lnTo>
                    <a:pt x="1149" y="427"/>
                  </a:lnTo>
                  <a:lnTo>
                    <a:pt x="1149" y="428"/>
                  </a:lnTo>
                  <a:lnTo>
                    <a:pt x="1148" y="428"/>
                  </a:lnTo>
                  <a:lnTo>
                    <a:pt x="1146" y="428"/>
                  </a:lnTo>
                  <a:lnTo>
                    <a:pt x="1143" y="427"/>
                  </a:lnTo>
                  <a:lnTo>
                    <a:pt x="1145" y="428"/>
                  </a:lnTo>
                  <a:lnTo>
                    <a:pt x="1146" y="428"/>
                  </a:lnTo>
                  <a:lnTo>
                    <a:pt x="1145" y="430"/>
                  </a:lnTo>
                  <a:lnTo>
                    <a:pt x="1143" y="430"/>
                  </a:lnTo>
                  <a:lnTo>
                    <a:pt x="1143" y="431"/>
                  </a:lnTo>
                  <a:lnTo>
                    <a:pt x="1146" y="430"/>
                  </a:lnTo>
                  <a:lnTo>
                    <a:pt x="1146" y="431"/>
                  </a:lnTo>
                  <a:lnTo>
                    <a:pt x="1148" y="430"/>
                  </a:lnTo>
                  <a:lnTo>
                    <a:pt x="1149" y="430"/>
                  </a:lnTo>
                  <a:lnTo>
                    <a:pt x="1151" y="428"/>
                  </a:lnTo>
                  <a:lnTo>
                    <a:pt x="1152" y="427"/>
                  </a:lnTo>
                  <a:lnTo>
                    <a:pt x="1154" y="428"/>
                  </a:lnTo>
                  <a:lnTo>
                    <a:pt x="1155" y="428"/>
                  </a:lnTo>
                  <a:lnTo>
                    <a:pt x="1155" y="430"/>
                  </a:lnTo>
                  <a:lnTo>
                    <a:pt x="1157" y="430"/>
                  </a:lnTo>
                  <a:lnTo>
                    <a:pt x="1158" y="430"/>
                  </a:lnTo>
                  <a:lnTo>
                    <a:pt x="1158" y="431"/>
                  </a:lnTo>
                  <a:lnTo>
                    <a:pt x="1158" y="433"/>
                  </a:lnTo>
                  <a:lnTo>
                    <a:pt x="1158" y="434"/>
                  </a:lnTo>
                  <a:lnTo>
                    <a:pt x="1160" y="434"/>
                  </a:lnTo>
                  <a:lnTo>
                    <a:pt x="1160" y="436"/>
                  </a:lnTo>
                  <a:lnTo>
                    <a:pt x="1158" y="436"/>
                  </a:lnTo>
                  <a:lnTo>
                    <a:pt x="1158" y="437"/>
                  </a:lnTo>
                  <a:lnTo>
                    <a:pt x="1155" y="437"/>
                  </a:lnTo>
                  <a:lnTo>
                    <a:pt x="1152" y="437"/>
                  </a:lnTo>
                  <a:lnTo>
                    <a:pt x="1149" y="439"/>
                  </a:lnTo>
                  <a:lnTo>
                    <a:pt x="1151" y="439"/>
                  </a:lnTo>
                  <a:lnTo>
                    <a:pt x="1154" y="439"/>
                  </a:lnTo>
                  <a:lnTo>
                    <a:pt x="1154" y="442"/>
                  </a:lnTo>
                  <a:lnTo>
                    <a:pt x="1152" y="442"/>
                  </a:lnTo>
                  <a:lnTo>
                    <a:pt x="1152" y="442"/>
                  </a:lnTo>
                  <a:lnTo>
                    <a:pt x="1152" y="443"/>
                  </a:lnTo>
                  <a:lnTo>
                    <a:pt x="1152" y="445"/>
                  </a:lnTo>
                  <a:lnTo>
                    <a:pt x="1154" y="445"/>
                  </a:lnTo>
                  <a:lnTo>
                    <a:pt x="1154" y="443"/>
                  </a:lnTo>
                  <a:lnTo>
                    <a:pt x="1154" y="442"/>
                  </a:lnTo>
                  <a:lnTo>
                    <a:pt x="1154" y="442"/>
                  </a:lnTo>
                  <a:lnTo>
                    <a:pt x="1155" y="440"/>
                  </a:lnTo>
                  <a:lnTo>
                    <a:pt x="1157" y="439"/>
                  </a:lnTo>
                  <a:lnTo>
                    <a:pt x="1158" y="437"/>
                  </a:lnTo>
                  <a:lnTo>
                    <a:pt x="1158" y="439"/>
                  </a:lnTo>
                  <a:lnTo>
                    <a:pt x="1160" y="439"/>
                  </a:lnTo>
                  <a:lnTo>
                    <a:pt x="1161" y="439"/>
                  </a:lnTo>
                  <a:lnTo>
                    <a:pt x="1161" y="440"/>
                  </a:lnTo>
                  <a:lnTo>
                    <a:pt x="1163" y="440"/>
                  </a:lnTo>
                  <a:lnTo>
                    <a:pt x="1164" y="442"/>
                  </a:lnTo>
                  <a:lnTo>
                    <a:pt x="1166" y="442"/>
                  </a:lnTo>
                  <a:lnTo>
                    <a:pt x="1166" y="442"/>
                  </a:lnTo>
                  <a:lnTo>
                    <a:pt x="1167" y="442"/>
                  </a:lnTo>
                  <a:lnTo>
                    <a:pt x="1167" y="443"/>
                  </a:lnTo>
                  <a:lnTo>
                    <a:pt x="1166" y="443"/>
                  </a:lnTo>
                  <a:lnTo>
                    <a:pt x="1166" y="445"/>
                  </a:lnTo>
                  <a:lnTo>
                    <a:pt x="1167" y="443"/>
                  </a:lnTo>
                  <a:lnTo>
                    <a:pt x="1170" y="446"/>
                  </a:lnTo>
                  <a:lnTo>
                    <a:pt x="1169" y="446"/>
                  </a:lnTo>
                  <a:lnTo>
                    <a:pt x="1170" y="448"/>
                  </a:lnTo>
                  <a:lnTo>
                    <a:pt x="1172" y="448"/>
                  </a:lnTo>
                  <a:lnTo>
                    <a:pt x="1173" y="449"/>
                  </a:lnTo>
                  <a:lnTo>
                    <a:pt x="1174" y="449"/>
                  </a:lnTo>
                  <a:lnTo>
                    <a:pt x="1174" y="451"/>
                  </a:lnTo>
                  <a:lnTo>
                    <a:pt x="1173" y="451"/>
                  </a:lnTo>
                  <a:lnTo>
                    <a:pt x="1173" y="452"/>
                  </a:lnTo>
                  <a:lnTo>
                    <a:pt x="1172" y="453"/>
                  </a:lnTo>
                  <a:lnTo>
                    <a:pt x="1170" y="455"/>
                  </a:lnTo>
                  <a:lnTo>
                    <a:pt x="1170" y="456"/>
                  </a:lnTo>
                  <a:lnTo>
                    <a:pt x="1172" y="455"/>
                  </a:lnTo>
                  <a:lnTo>
                    <a:pt x="1174" y="453"/>
                  </a:lnTo>
                  <a:lnTo>
                    <a:pt x="1174" y="455"/>
                  </a:lnTo>
                  <a:lnTo>
                    <a:pt x="1173" y="455"/>
                  </a:lnTo>
                  <a:lnTo>
                    <a:pt x="1173" y="456"/>
                  </a:lnTo>
                  <a:lnTo>
                    <a:pt x="1173" y="458"/>
                  </a:lnTo>
                  <a:lnTo>
                    <a:pt x="1174" y="458"/>
                  </a:lnTo>
                  <a:lnTo>
                    <a:pt x="1174" y="459"/>
                  </a:lnTo>
                  <a:lnTo>
                    <a:pt x="1174" y="461"/>
                  </a:lnTo>
                  <a:lnTo>
                    <a:pt x="1174" y="462"/>
                  </a:lnTo>
                  <a:lnTo>
                    <a:pt x="1174" y="464"/>
                  </a:lnTo>
                  <a:lnTo>
                    <a:pt x="1174" y="465"/>
                  </a:lnTo>
                  <a:lnTo>
                    <a:pt x="1176" y="465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6" y="461"/>
                  </a:lnTo>
                  <a:lnTo>
                    <a:pt x="1177" y="459"/>
                  </a:lnTo>
                  <a:lnTo>
                    <a:pt x="1179" y="459"/>
                  </a:lnTo>
                  <a:lnTo>
                    <a:pt x="1180" y="459"/>
                  </a:lnTo>
                  <a:lnTo>
                    <a:pt x="1180" y="461"/>
                  </a:lnTo>
                  <a:lnTo>
                    <a:pt x="1180" y="462"/>
                  </a:lnTo>
                  <a:lnTo>
                    <a:pt x="1179" y="462"/>
                  </a:lnTo>
                  <a:lnTo>
                    <a:pt x="1179" y="464"/>
                  </a:lnTo>
                  <a:lnTo>
                    <a:pt x="1180" y="464"/>
                  </a:lnTo>
                  <a:lnTo>
                    <a:pt x="1182" y="464"/>
                  </a:lnTo>
                  <a:lnTo>
                    <a:pt x="1179" y="465"/>
                  </a:lnTo>
                  <a:lnTo>
                    <a:pt x="1180" y="465"/>
                  </a:lnTo>
                  <a:lnTo>
                    <a:pt x="1180" y="467"/>
                  </a:lnTo>
                  <a:lnTo>
                    <a:pt x="1180" y="468"/>
                  </a:lnTo>
                  <a:lnTo>
                    <a:pt x="1180" y="470"/>
                  </a:lnTo>
                  <a:lnTo>
                    <a:pt x="1180" y="471"/>
                  </a:lnTo>
                  <a:lnTo>
                    <a:pt x="1180" y="473"/>
                  </a:lnTo>
                  <a:lnTo>
                    <a:pt x="1182" y="473"/>
                  </a:lnTo>
                  <a:lnTo>
                    <a:pt x="1182" y="474"/>
                  </a:lnTo>
                  <a:lnTo>
                    <a:pt x="1180" y="474"/>
                  </a:lnTo>
                  <a:lnTo>
                    <a:pt x="1180" y="476"/>
                  </a:lnTo>
                  <a:lnTo>
                    <a:pt x="1180" y="477"/>
                  </a:lnTo>
                  <a:lnTo>
                    <a:pt x="1182" y="477"/>
                  </a:lnTo>
                  <a:lnTo>
                    <a:pt x="1182" y="477"/>
                  </a:lnTo>
                  <a:lnTo>
                    <a:pt x="1182" y="479"/>
                  </a:lnTo>
                  <a:lnTo>
                    <a:pt x="1180" y="479"/>
                  </a:lnTo>
                  <a:lnTo>
                    <a:pt x="1180" y="480"/>
                  </a:lnTo>
                  <a:lnTo>
                    <a:pt x="1182" y="480"/>
                  </a:lnTo>
                  <a:lnTo>
                    <a:pt x="1182" y="482"/>
                  </a:lnTo>
                  <a:lnTo>
                    <a:pt x="1182" y="483"/>
                  </a:lnTo>
                  <a:lnTo>
                    <a:pt x="1180" y="483"/>
                  </a:lnTo>
                  <a:lnTo>
                    <a:pt x="1179" y="484"/>
                  </a:lnTo>
                  <a:lnTo>
                    <a:pt x="1179" y="483"/>
                  </a:lnTo>
                  <a:lnTo>
                    <a:pt x="1179" y="482"/>
                  </a:lnTo>
                  <a:lnTo>
                    <a:pt x="1177" y="482"/>
                  </a:lnTo>
                  <a:lnTo>
                    <a:pt x="1176" y="483"/>
                  </a:lnTo>
                  <a:lnTo>
                    <a:pt x="1176" y="482"/>
                  </a:lnTo>
                  <a:lnTo>
                    <a:pt x="1174" y="482"/>
                  </a:lnTo>
                  <a:lnTo>
                    <a:pt x="1176" y="480"/>
                  </a:lnTo>
                  <a:lnTo>
                    <a:pt x="1174" y="479"/>
                  </a:lnTo>
                  <a:lnTo>
                    <a:pt x="1174" y="477"/>
                  </a:lnTo>
                  <a:lnTo>
                    <a:pt x="1173" y="477"/>
                  </a:lnTo>
                  <a:lnTo>
                    <a:pt x="1173" y="479"/>
                  </a:lnTo>
                  <a:lnTo>
                    <a:pt x="1174" y="479"/>
                  </a:lnTo>
                  <a:lnTo>
                    <a:pt x="1174" y="480"/>
                  </a:lnTo>
                  <a:lnTo>
                    <a:pt x="1174" y="482"/>
                  </a:lnTo>
                  <a:lnTo>
                    <a:pt x="1174" y="483"/>
                  </a:lnTo>
                  <a:lnTo>
                    <a:pt x="1173" y="483"/>
                  </a:lnTo>
                  <a:lnTo>
                    <a:pt x="1170" y="483"/>
                  </a:lnTo>
                  <a:lnTo>
                    <a:pt x="1170" y="484"/>
                  </a:lnTo>
                  <a:lnTo>
                    <a:pt x="1169" y="483"/>
                  </a:lnTo>
                  <a:lnTo>
                    <a:pt x="1167" y="482"/>
                  </a:lnTo>
                  <a:lnTo>
                    <a:pt x="1166" y="480"/>
                  </a:lnTo>
                  <a:lnTo>
                    <a:pt x="1164" y="479"/>
                  </a:lnTo>
                  <a:lnTo>
                    <a:pt x="1164" y="477"/>
                  </a:lnTo>
                  <a:lnTo>
                    <a:pt x="1164" y="477"/>
                  </a:lnTo>
                  <a:lnTo>
                    <a:pt x="1163" y="477"/>
                  </a:lnTo>
                  <a:lnTo>
                    <a:pt x="1163" y="476"/>
                  </a:lnTo>
                  <a:lnTo>
                    <a:pt x="1163" y="474"/>
                  </a:lnTo>
                  <a:lnTo>
                    <a:pt x="1163" y="473"/>
                  </a:lnTo>
                  <a:lnTo>
                    <a:pt x="1163" y="471"/>
                  </a:lnTo>
                  <a:lnTo>
                    <a:pt x="1163" y="470"/>
                  </a:lnTo>
                  <a:lnTo>
                    <a:pt x="1161" y="468"/>
                  </a:lnTo>
                  <a:lnTo>
                    <a:pt x="1160" y="467"/>
                  </a:lnTo>
                  <a:lnTo>
                    <a:pt x="1160" y="465"/>
                  </a:lnTo>
                  <a:lnTo>
                    <a:pt x="1160" y="464"/>
                  </a:lnTo>
                  <a:lnTo>
                    <a:pt x="1158" y="464"/>
                  </a:lnTo>
                  <a:lnTo>
                    <a:pt x="1157" y="464"/>
                  </a:lnTo>
                  <a:lnTo>
                    <a:pt x="1155" y="464"/>
                  </a:lnTo>
                  <a:lnTo>
                    <a:pt x="1155" y="462"/>
                  </a:lnTo>
                  <a:lnTo>
                    <a:pt x="1154" y="462"/>
                  </a:lnTo>
                  <a:lnTo>
                    <a:pt x="1154" y="461"/>
                  </a:lnTo>
                  <a:lnTo>
                    <a:pt x="1152" y="461"/>
                  </a:lnTo>
                  <a:lnTo>
                    <a:pt x="1152" y="459"/>
                  </a:lnTo>
                  <a:lnTo>
                    <a:pt x="1152" y="458"/>
                  </a:lnTo>
                  <a:lnTo>
                    <a:pt x="1151" y="459"/>
                  </a:lnTo>
                  <a:lnTo>
                    <a:pt x="1151" y="458"/>
                  </a:lnTo>
                  <a:lnTo>
                    <a:pt x="1149" y="458"/>
                  </a:lnTo>
                  <a:lnTo>
                    <a:pt x="1148" y="458"/>
                  </a:lnTo>
                  <a:lnTo>
                    <a:pt x="1146" y="458"/>
                  </a:lnTo>
                  <a:lnTo>
                    <a:pt x="1146" y="456"/>
                  </a:lnTo>
                  <a:lnTo>
                    <a:pt x="1145" y="456"/>
                  </a:lnTo>
                  <a:lnTo>
                    <a:pt x="1145" y="458"/>
                  </a:lnTo>
                  <a:lnTo>
                    <a:pt x="1143" y="458"/>
                  </a:lnTo>
                  <a:lnTo>
                    <a:pt x="1142" y="458"/>
                  </a:lnTo>
                  <a:lnTo>
                    <a:pt x="1141" y="455"/>
                  </a:lnTo>
                  <a:lnTo>
                    <a:pt x="1139" y="455"/>
                  </a:lnTo>
                  <a:lnTo>
                    <a:pt x="1139" y="453"/>
                  </a:lnTo>
                  <a:lnTo>
                    <a:pt x="1138" y="452"/>
                  </a:lnTo>
                  <a:lnTo>
                    <a:pt x="1136" y="451"/>
                  </a:lnTo>
                  <a:lnTo>
                    <a:pt x="1136" y="449"/>
                  </a:lnTo>
                  <a:lnTo>
                    <a:pt x="1135" y="448"/>
                  </a:lnTo>
                  <a:lnTo>
                    <a:pt x="1133" y="448"/>
                  </a:lnTo>
                  <a:lnTo>
                    <a:pt x="1133" y="448"/>
                  </a:lnTo>
                  <a:lnTo>
                    <a:pt x="1132" y="446"/>
                  </a:lnTo>
                  <a:lnTo>
                    <a:pt x="1132" y="445"/>
                  </a:lnTo>
                  <a:lnTo>
                    <a:pt x="1130" y="445"/>
                  </a:lnTo>
                  <a:lnTo>
                    <a:pt x="1132" y="446"/>
                  </a:lnTo>
                  <a:lnTo>
                    <a:pt x="1132" y="448"/>
                  </a:lnTo>
                  <a:lnTo>
                    <a:pt x="1132" y="449"/>
                  </a:lnTo>
                  <a:lnTo>
                    <a:pt x="1133" y="449"/>
                  </a:lnTo>
                  <a:lnTo>
                    <a:pt x="1135" y="449"/>
                  </a:lnTo>
                  <a:lnTo>
                    <a:pt x="1135" y="451"/>
                  </a:lnTo>
                  <a:lnTo>
                    <a:pt x="1133" y="451"/>
                  </a:lnTo>
                  <a:lnTo>
                    <a:pt x="1136" y="452"/>
                  </a:lnTo>
                  <a:lnTo>
                    <a:pt x="1139" y="455"/>
                  </a:lnTo>
                  <a:lnTo>
                    <a:pt x="1138" y="455"/>
                  </a:lnTo>
                  <a:lnTo>
                    <a:pt x="1138" y="456"/>
                  </a:lnTo>
                  <a:lnTo>
                    <a:pt x="1136" y="456"/>
                  </a:lnTo>
                  <a:lnTo>
                    <a:pt x="1135" y="456"/>
                  </a:lnTo>
                  <a:lnTo>
                    <a:pt x="1133" y="456"/>
                  </a:lnTo>
                  <a:lnTo>
                    <a:pt x="1133" y="458"/>
                  </a:lnTo>
                  <a:lnTo>
                    <a:pt x="1135" y="458"/>
                  </a:lnTo>
                  <a:lnTo>
                    <a:pt x="1136" y="456"/>
                  </a:lnTo>
                  <a:lnTo>
                    <a:pt x="1138" y="458"/>
                  </a:lnTo>
                  <a:lnTo>
                    <a:pt x="1141" y="458"/>
                  </a:lnTo>
                  <a:lnTo>
                    <a:pt x="1139" y="459"/>
                  </a:lnTo>
                  <a:lnTo>
                    <a:pt x="1141" y="459"/>
                  </a:lnTo>
                  <a:lnTo>
                    <a:pt x="1142" y="459"/>
                  </a:lnTo>
                  <a:lnTo>
                    <a:pt x="1143" y="459"/>
                  </a:lnTo>
                  <a:lnTo>
                    <a:pt x="1145" y="459"/>
                  </a:lnTo>
                  <a:lnTo>
                    <a:pt x="1146" y="459"/>
                  </a:lnTo>
                  <a:lnTo>
                    <a:pt x="1148" y="459"/>
                  </a:lnTo>
                  <a:lnTo>
                    <a:pt x="1149" y="459"/>
                  </a:lnTo>
                  <a:lnTo>
                    <a:pt x="1151" y="459"/>
                  </a:lnTo>
                  <a:lnTo>
                    <a:pt x="1151" y="461"/>
                  </a:lnTo>
                  <a:lnTo>
                    <a:pt x="1152" y="462"/>
                  </a:lnTo>
                  <a:lnTo>
                    <a:pt x="1154" y="462"/>
                  </a:lnTo>
                  <a:lnTo>
                    <a:pt x="1154" y="464"/>
                  </a:lnTo>
                  <a:lnTo>
                    <a:pt x="1154" y="465"/>
                  </a:lnTo>
                  <a:lnTo>
                    <a:pt x="1152" y="467"/>
                  </a:lnTo>
                  <a:lnTo>
                    <a:pt x="1151" y="465"/>
                  </a:lnTo>
                  <a:lnTo>
                    <a:pt x="1151" y="467"/>
                  </a:lnTo>
                  <a:lnTo>
                    <a:pt x="1152" y="467"/>
                  </a:lnTo>
                  <a:lnTo>
                    <a:pt x="1152" y="468"/>
                  </a:lnTo>
                  <a:lnTo>
                    <a:pt x="1151" y="468"/>
                  </a:lnTo>
                  <a:lnTo>
                    <a:pt x="1149" y="470"/>
                  </a:lnTo>
                  <a:lnTo>
                    <a:pt x="1148" y="470"/>
                  </a:lnTo>
                  <a:lnTo>
                    <a:pt x="1148" y="471"/>
                  </a:lnTo>
                  <a:lnTo>
                    <a:pt x="1146" y="471"/>
                  </a:lnTo>
                  <a:lnTo>
                    <a:pt x="1146" y="473"/>
                  </a:lnTo>
                  <a:lnTo>
                    <a:pt x="1145" y="473"/>
                  </a:lnTo>
                  <a:lnTo>
                    <a:pt x="1142" y="473"/>
                  </a:lnTo>
                  <a:lnTo>
                    <a:pt x="1141" y="473"/>
                  </a:lnTo>
                  <a:lnTo>
                    <a:pt x="1139" y="473"/>
                  </a:lnTo>
                  <a:lnTo>
                    <a:pt x="1138" y="473"/>
                  </a:lnTo>
                  <a:lnTo>
                    <a:pt x="1136" y="471"/>
                  </a:lnTo>
                  <a:lnTo>
                    <a:pt x="1136" y="470"/>
                  </a:lnTo>
                  <a:lnTo>
                    <a:pt x="1135" y="470"/>
                  </a:lnTo>
                  <a:lnTo>
                    <a:pt x="1135" y="471"/>
                  </a:lnTo>
                  <a:lnTo>
                    <a:pt x="1136" y="471"/>
                  </a:lnTo>
                  <a:lnTo>
                    <a:pt x="1136" y="473"/>
                  </a:lnTo>
                  <a:lnTo>
                    <a:pt x="1135" y="473"/>
                  </a:lnTo>
                  <a:lnTo>
                    <a:pt x="1133" y="473"/>
                  </a:lnTo>
                  <a:lnTo>
                    <a:pt x="1133" y="471"/>
                  </a:lnTo>
                  <a:lnTo>
                    <a:pt x="1133" y="473"/>
                  </a:lnTo>
                  <a:lnTo>
                    <a:pt x="1133" y="471"/>
                  </a:lnTo>
                  <a:lnTo>
                    <a:pt x="1132" y="473"/>
                  </a:lnTo>
                  <a:lnTo>
                    <a:pt x="1133" y="473"/>
                  </a:lnTo>
                  <a:lnTo>
                    <a:pt x="1133" y="473"/>
                  </a:lnTo>
                  <a:lnTo>
                    <a:pt x="1133" y="474"/>
                  </a:lnTo>
                  <a:lnTo>
                    <a:pt x="1135" y="474"/>
                  </a:lnTo>
                  <a:lnTo>
                    <a:pt x="1133" y="476"/>
                  </a:lnTo>
                  <a:lnTo>
                    <a:pt x="1133" y="477"/>
                  </a:lnTo>
                  <a:lnTo>
                    <a:pt x="1133" y="477"/>
                  </a:lnTo>
                  <a:lnTo>
                    <a:pt x="1133" y="479"/>
                  </a:lnTo>
                  <a:lnTo>
                    <a:pt x="1132" y="479"/>
                  </a:lnTo>
                  <a:lnTo>
                    <a:pt x="1132" y="480"/>
                  </a:lnTo>
                  <a:lnTo>
                    <a:pt x="1132" y="482"/>
                  </a:lnTo>
                  <a:lnTo>
                    <a:pt x="1130" y="482"/>
                  </a:lnTo>
                  <a:lnTo>
                    <a:pt x="1129" y="482"/>
                  </a:lnTo>
                  <a:lnTo>
                    <a:pt x="1127" y="483"/>
                  </a:lnTo>
                  <a:lnTo>
                    <a:pt x="1126" y="483"/>
                  </a:lnTo>
                  <a:lnTo>
                    <a:pt x="1126" y="484"/>
                  </a:lnTo>
                  <a:lnTo>
                    <a:pt x="1127" y="484"/>
                  </a:lnTo>
                  <a:lnTo>
                    <a:pt x="1127" y="483"/>
                  </a:lnTo>
                  <a:lnTo>
                    <a:pt x="1129" y="483"/>
                  </a:lnTo>
                  <a:lnTo>
                    <a:pt x="1130" y="483"/>
                  </a:lnTo>
                  <a:lnTo>
                    <a:pt x="1132" y="482"/>
                  </a:lnTo>
                  <a:lnTo>
                    <a:pt x="1132" y="483"/>
                  </a:lnTo>
                  <a:lnTo>
                    <a:pt x="1132" y="484"/>
                  </a:lnTo>
                  <a:lnTo>
                    <a:pt x="1133" y="484"/>
                  </a:lnTo>
                  <a:lnTo>
                    <a:pt x="1133" y="484"/>
                  </a:lnTo>
                  <a:lnTo>
                    <a:pt x="1136" y="484"/>
                  </a:lnTo>
                  <a:lnTo>
                    <a:pt x="1139" y="483"/>
                  </a:lnTo>
                  <a:lnTo>
                    <a:pt x="1141" y="483"/>
                  </a:lnTo>
                  <a:lnTo>
                    <a:pt x="1142" y="483"/>
                  </a:lnTo>
                  <a:lnTo>
                    <a:pt x="1143" y="483"/>
                  </a:lnTo>
                  <a:lnTo>
                    <a:pt x="1145" y="483"/>
                  </a:lnTo>
                  <a:lnTo>
                    <a:pt x="1146" y="484"/>
                  </a:lnTo>
                  <a:lnTo>
                    <a:pt x="1146" y="486"/>
                  </a:lnTo>
                  <a:lnTo>
                    <a:pt x="1145" y="486"/>
                  </a:lnTo>
                  <a:lnTo>
                    <a:pt x="1143" y="487"/>
                  </a:lnTo>
                  <a:lnTo>
                    <a:pt x="1142" y="486"/>
                  </a:lnTo>
                  <a:lnTo>
                    <a:pt x="1141" y="486"/>
                  </a:lnTo>
                  <a:lnTo>
                    <a:pt x="1141" y="487"/>
                  </a:lnTo>
                  <a:lnTo>
                    <a:pt x="1139" y="487"/>
                  </a:lnTo>
                  <a:lnTo>
                    <a:pt x="1138" y="489"/>
                  </a:lnTo>
                  <a:lnTo>
                    <a:pt x="1136" y="490"/>
                  </a:lnTo>
                  <a:lnTo>
                    <a:pt x="1135" y="490"/>
                  </a:lnTo>
                  <a:lnTo>
                    <a:pt x="1135" y="492"/>
                  </a:lnTo>
                  <a:lnTo>
                    <a:pt x="1133" y="490"/>
                  </a:lnTo>
                  <a:lnTo>
                    <a:pt x="1133" y="490"/>
                  </a:lnTo>
                  <a:lnTo>
                    <a:pt x="1132" y="490"/>
                  </a:lnTo>
                  <a:lnTo>
                    <a:pt x="1132" y="492"/>
                  </a:lnTo>
                  <a:lnTo>
                    <a:pt x="1133" y="492"/>
                  </a:lnTo>
                  <a:lnTo>
                    <a:pt x="1133" y="492"/>
                  </a:lnTo>
                  <a:lnTo>
                    <a:pt x="1133" y="493"/>
                  </a:lnTo>
                  <a:lnTo>
                    <a:pt x="1135" y="493"/>
                  </a:lnTo>
                  <a:lnTo>
                    <a:pt x="1136" y="492"/>
                  </a:lnTo>
                  <a:lnTo>
                    <a:pt x="1138" y="492"/>
                  </a:lnTo>
                  <a:lnTo>
                    <a:pt x="1138" y="493"/>
                  </a:lnTo>
                  <a:lnTo>
                    <a:pt x="1138" y="495"/>
                  </a:lnTo>
                  <a:lnTo>
                    <a:pt x="1139" y="495"/>
                  </a:lnTo>
                  <a:lnTo>
                    <a:pt x="1139" y="493"/>
                  </a:lnTo>
                  <a:lnTo>
                    <a:pt x="1139" y="492"/>
                  </a:lnTo>
                  <a:lnTo>
                    <a:pt x="1139" y="490"/>
                  </a:lnTo>
                  <a:lnTo>
                    <a:pt x="1141" y="489"/>
                  </a:lnTo>
                  <a:lnTo>
                    <a:pt x="1142" y="489"/>
                  </a:lnTo>
                  <a:lnTo>
                    <a:pt x="1142" y="487"/>
                  </a:lnTo>
                  <a:lnTo>
                    <a:pt x="1143" y="487"/>
                  </a:lnTo>
                  <a:lnTo>
                    <a:pt x="1145" y="489"/>
                  </a:lnTo>
                  <a:lnTo>
                    <a:pt x="1146" y="489"/>
                  </a:lnTo>
                  <a:lnTo>
                    <a:pt x="1149" y="487"/>
                  </a:lnTo>
                  <a:lnTo>
                    <a:pt x="1149" y="486"/>
                  </a:lnTo>
                  <a:lnTo>
                    <a:pt x="1152" y="484"/>
                  </a:lnTo>
                  <a:lnTo>
                    <a:pt x="1154" y="484"/>
                  </a:lnTo>
                  <a:lnTo>
                    <a:pt x="1154" y="486"/>
                  </a:lnTo>
                  <a:lnTo>
                    <a:pt x="1154" y="487"/>
                  </a:lnTo>
                  <a:lnTo>
                    <a:pt x="1155" y="487"/>
                  </a:lnTo>
                  <a:lnTo>
                    <a:pt x="1155" y="486"/>
                  </a:lnTo>
                  <a:lnTo>
                    <a:pt x="1157" y="486"/>
                  </a:lnTo>
                  <a:lnTo>
                    <a:pt x="1158" y="487"/>
                  </a:lnTo>
                  <a:lnTo>
                    <a:pt x="1158" y="486"/>
                  </a:lnTo>
                  <a:lnTo>
                    <a:pt x="1160" y="487"/>
                  </a:lnTo>
                  <a:lnTo>
                    <a:pt x="1161" y="487"/>
                  </a:lnTo>
                  <a:lnTo>
                    <a:pt x="1161" y="489"/>
                  </a:lnTo>
                  <a:lnTo>
                    <a:pt x="1163" y="489"/>
                  </a:lnTo>
                  <a:lnTo>
                    <a:pt x="1164" y="489"/>
                  </a:lnTo>
                  <a:lnTo>
                    <a:pt x="1164" y="490"/>
                  </a:lnTo>
                  <a:lnTo>
                    <a:pt x="1166" y="490"/>
                  </a:lnTo>
                  <a:lnTo>
                    <a:pt x="1167" y="490"/>
                  </a:lnTo>
                  <a:lnTo>
                    <a:pt x="1170" y="490"/>
                  </a:lnTo>
                  <a:lnTo>
                    <a:pt x="1173" y="490"/>
                  </a:lnTo>
                  <a:lnTo>
                    <a:pt x="1176" y="490"/>
                  </a:lnTo>
                  <a:lnTo>
                    <a:pt x="1177" y="490"/>
                  </a:lnTo>
                  <a:lnTo>
                    <a:pt x="1177" y="492"/>
                  </a:lnTo>
                  <a:lnTo>
                    <a:pt x="1176" y="493"/>
                  </a:lnTo>
                  <a:lnTo>
                    <a:pt x="1174" y="493"/>
                  </a:lnTo>
                  <a:lnTo>
                    <a:pt x="1174" y="495"/>
                  </a:lnTo>
                  <a:lnTo>
                    <a:pt x="1173" y="495"/>
                  </a:lnTo>
                  <a:lnTo>
                    <a:pt x="1172" y="495"/>
                  </a:lnTo>
                  <a:lnTo>
                    <a:pt x="1170" y="495"/>
                  </a:lnTo>
                  <a:lnTo>
                    <a:pt x="1170" y="496"/>
                  </a:lnTo>
                  <a:lnTo>
                    <a:pt x="1169" y="496"/>
                  </a:lnTo>
                  <a:lnTo>
                    <a:pt x="1172" y="498"/>
                  </a:lnTo>
                  <a:lnTo>
                    <a:pt x="1170" y="499"/>
                  </a:lnTo>
                  <a:lnTo>
                    <a:pt x="1169" y="498"/>
                  </a:lnTo>
                  <a:lnTo>
                    <a:pt x="1169" y="499"/>
                  </a:lnTo>
                  <a:lnTo>
                    <a:pt x="1169" y="501"/>
                  </a:lnTo>
                  <a:lnTo>
                    <a:pt x="1169" y="502"/>
                  </a:lnTo>
                  <a:lnTo>
                    <a:pt x="1169" y="501"/>
                  </a:lnTo>
                  <a:lnTo>
                    <a:pt x="1167" y="499"/>
                  </a:lnTo>
                  <a:lnTo>
                    <a:pt x="1167" y="501"/>
                  </a:lnTo>
                  <a:lnTo>
                    <a:pt x="1167" y="502"/>
                  </a:lnTo>
                  <a:lnTo>
                    <a:pt x="1167" y="504"/>
                  </a:lnTo>
                  <a:lnTo>
                    <a:pt x="1166" y="505"/>
                  </a:lnTo>
                  <a:lnTo>
                    <a:pt x="1164" y="504"/>
                  </a:lnTo>
                  <a:lnTo>
                    <a:pt x="1163" y="502"/>
                  </a:lnTo>
                  <a:lnTo>
                    <a:pt x="1161" y="502"/>
                  </a:lnTo>
                  <a:lnTo>
                    <a:pt x="1163" y="504"/>
                  </a:lnTo>
                  <a:lnTo>
                    <a:pt x="1164" y="504"/>
                  </a:lnTo>
                  <a:lnTo>
                    <a:pt x="1164" y="505"/>
                  </a:lnTo>
                  <a:lnTo>
                    <a:pt x="1163" y="505"/>
                  </a:lnTo>
                  <a:lnTo>
                    <a:pt x="1163" y="507"/>
                  </a:lnTo>
                  <a:lnTo>
                    <a:pt x="1161" y="507"/>
                  </a:lnTo>
                  <a:lnTo>
                    <a:pt x="1160" y="507"/>
                  </a:lnTo>
                  <a:lnTo>
                    <a:pt x="1158" y="507"/>
                  </a:lnTo>
                  <a:lnTo>
                    <a:pt x="1160" y="508"/>
                  </a:lnTo>
                  <a:lnTo>
                    <a:pt x="1160" y="510"/>
                  </a:lnTo>
                  <a:lnTo>
                    <a:pt x="1160" y="511"/>
                  </a:lnTo>
                  <a:lnTo>
                    <a:pt x="1158" y="511"/>
                  </a:lnTo>
                  <a:moveTo>
                    <a:pt x="1176" y="471"/>
                  </a:moveTo>
                  <a:lnTo>
                    <a:pt x="1179" y="470"/>
                  </a:lnTo>
                  <a:lnTo>
                    <a:pt x="1177" y="470"/>
                  </a:lnTo>
                  <a:lnTo>
                    <a:pt x="1176" y="470"/>
                  </a:lnTo>
                  <a:lnTo>
                    <a:pt x="1176" y="471"/>
                  </a:lnTo>
                  <a:moveTo>
                    <a:pt x="1145" y="434"/>
                  </a:moveTo>
                  <a:lnTo>
                    <a:pt x="1146" y="434"/>
                  </a:lnTo>
                  <a:lnTo>
                    <a:pt x="1146" y="433"/>
                  </a:lnTo>
                  <a:lnTo>
                    <a:pt x="1145" y="433"/>
                  </a:lnTo>
                  <a:lnTo>
                    <a:pt x="1145" y="434"/>
                  </a:lnTo>
                  <a:moveTo>
                    <a:pt x="1157" y="415"/>
                  </a:moveTo>
                  <a:lnTo>
                    <a:pt x="1158" y="415"/>
                  </a:lnTo>
                  <a:lnTo>
                    <a:pt x="1160" y="415"/>
                  </a:lnTo>
                  <a:lnTo>
                    <a:pt x="1157" y="414"/>
                  </a:lnTo>
                  <a:lnTo>
                    <a:pt x="1157" y="415"/>
                  </a:lnTo>
                  <a:moveTo>
                    <a:pt x="1179" y="400"/>
                  </a:moveTo>
                  <a:lnTo>
                    <a:pt x="1180" y="402"/>
                  </a:lnTo>
                  <a:lnTo>
                    <a:pt x="1180" y="400"/>
                  </a:lnTo>
                  <a:lnTo>
                    <a:pt x="1180" y="399"/>
                  </a:lnTo>
                  <a:lnTo>
                    <a:pt x="1179" y="399"/>
                  </a:lnTo>
                  <a:lnTo>
                    <a:pt x="1179" y="400"/>
                  </a:lnTo>
                  <a:moveTo>
                    <a:pt x="1179" y="405"/>
                  </a:moveTo>
                  <a:lnTo>
                    <a:pt x="1180" y="405"/>
                  </a:lnTo>
                  <a:lnTo>
                    <a:pt x="1180" y="403"/>
                  </a:lnTo>
                  <a:lnTo>
                    <a:pt x="1179" y="403"/>
                  </a:lnTo>
                  <a:lnTo>
                    <a:pt x="1179" y="405"/>
                  </a:lnTo>
                  <a:moveTo>
                    <a:pt x="1179" y="381"/>
                  </a:moveTo>
                  <a:lnTo>
                    <a:pt x="1177" y="380"/>
                  </a:lnTo>
                  <a:lnTo>
                    <a:pt x="1177" y="381"/>
                  </a:lnTo>
                  <a:lnTo>
                    <a:pt x="1179" y="381"/>
                  </a:lnTo>
                  <a:moveTo>
                    <a:pt x="1182" y="384"/>
                  </a:moveTo>
                  <a:lnTo>
                    <a:pt x="1180" y="384"/>
                  </a:lnTo>
                  <a:lnTo>
                    <a:pt x="1180" y="383"/>
                  </a:lnTo>
                  <a:lnTo>
                    <a:pt x="1179" y="383"/>
                  </a:lnTo>
                  <a:lnTo>
                    <a:pt x="1179" y="384"/>
                  </a:lnTo>
                  <a:lnTo>
                    <a:pt x="1180" y="384"/>
                  </a:lnTo>
                  <a:lnTo>
                    <a:pt x="1180" y="386"/>
                  </a:lnTo>
                  <a:lnTo>
                    <a:pt x="1180" y="387"/>
                  </a:lnTo>
                  <a:lnTo>
                    <a:pt x="1182" y="386"/>
                  </a:lnTo>
                  <a:lnTo>
                    <a:pt x="1185" y="384"/>
                  </a:lnTo>
                  <a:lnTo>
                    <a:pt x="1182" y="384"/>
                  </a:lnTo>
                  <a:moveTo>
                    <a:pt x="1180" y="369"/>
                  </a:moveTo>
                  <a:lnTo>
                    <a:pt x="1179" y="369"/>
                  </a:lnTo>
                  <a:lnTo>
                    <a:pt x="1179" y="371"/>
                  </a:lnTo>
                  <a:lnTo>
                    <a:pt x="1180" y="371"/>
                  </a:lnTo>
                  <a:lnTo>
                    <a:pt x="1182" y="369"/>
                  </a:lnTo>
                  <a:lnTo>
                    <a:pt x="1180" y="369"/>
                  </a:lnTo>
                  <a:moveTo>
                    <a:pt x="1176" y="365"/>
                  </a:moveTo>
                  <a:lnTo>
                    <a:pt x="1177" y="366"/>
                  </a:lnTo>
                  <a:lnTo>
                    <a:pt x="1179" y="368"/>
                  </a:lnTo>
                  <a:lnTo>
                    <a:pt x="1179" y="366"/>
                  </a:lnTo>
                  <a:lnTo>
                    <a:pt x="1176" y="365"/>
                  </a:lnTo>
                  <a:moveTo>
                    <a:pt x="1179" y="340"/>
                  </a:moveTo>
                  <a:lnTo>
                    <a:pt x="1180" y="340"/>
                  </a:lnTo>
                  <a:lnTo>
                    <a:pt x="1180" y="338"/>
                  </a:lnTo>
                  <a:lnTo>
                    <a:pt x="1179" y="337"/>
                  </a:lnTo>
                  <a:lnTo>
                    <a:pt x="1179" y="338"/>
                  </a:lnTo>
                  <a:lnTo>
                    <a:pt x="1179" y="340"/>
                  </a:lnTo>
                  <a:moveTo>
                    <a:pt x="1197" y="227"/>
                  </a:moveTo>
                  <a:lnTo>
                    <a:pt x="1198" y="227"/>
                  </a:lnTo>
                  <a:lnTo>
                    <a:pt x="1198" y="226"/>
                  </a:lnTo>
                  <a:lnTo>
                    <a:pt x="1197" y="227"/>
                  </a:lnTo>
                  <a:lnTo>
                    <a:pt x="1197" y="227"/>
                  </a:lnTo>
                  <a:moveTo>
                    <a:pt x="1173" y="408"/>
                  </a:moveTo>
                  <a:lnTo>
                    <a:pt x="1174" y="408"/>
                  </a:lnTo>
                  <a:lnTo>
                    <a:pt x="1176" y="406"/>
                  </a:lnTo>
                  <a:lnTo>
                    <a:pt x="1174" y="406"/>
                  </a:lnTo>
                  <a:lnTo>
                    <a:pt x="1173" y="408"/>
                  </a:lnTo>
                  <a:moveTo>
                    <a:pt x="1169" y="406"/>
                  </a:moveTo>
                  <a:lnTo>
                    <a:pt x="1169" y="406"/>
                  </a:lnTo>
                  <a:lnTo>
                    <a:pt x="1170" y="406"/>
                  </a:lnTo>
                  <a:lnTo>
                    <a:pt x="1172" y="408"/>
                  </a:lnTo>
                  <a:lnTo>
                    <a:pt x="1172" y="406"/>
                  </a:lnTo>
                  <a:lnTo>
                    <a:pt x="1170" y="406"/>
                  </a:lnTo>
                  <a:lnTo>
                    <a:pt x="1169" y="405"/>
                  </a:lnTo>
                  <a:lnTo>
                    <a:pt x="1169" y="406"/>
                  </a:lnTo>
                  <a:moveTo>
                    <a:pt x="1142" y="427"/>
                  </a:moveTo>
                  <a:lnTo>
                    <a:pt x="1141" y="427"/>
                  </a:lnTo>
                  <a:lnTo>
                    <a:pt x="1139" y="427"/>
                  </a:lnTo>
                  <a:lnTo>
                    <a:pt x="1138" y="427"/>
                  </a:lnTo>
                  <a:lnTo>
                    <a:pt x="1141" y="428"/>
                  </a:lnTo>
                  <a:lnTo>
                    <a:pt x="1142" y="427"/>
                  </a:lnTo>
                  <a:moveTo>
                    <a:pt x="1138" y="411"/>
                  </a:moveTo>
                  <a:lnTo>
                    <a:pt x="1139" y="411"/>
                  </a:lnTo>
                  <a:lnTo>
                    <a:pt x="1139" y="412"/>
                  </a:lnTo>
                  <a:lnTo>
                    <a:pt x="1141" y="414"/>
                  </a:lnTo>
                  <a:lnTo>
                    <a:pt x="1142" y="414"/>
                  </a:lnTo>
                  <a:lnTo>
                    <a:pt x="1142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6" y="417"/>
                  </a:lnTo>
                  <a:lnTo>
                    <a:pt x="1145" y="417"/>
                  </a:lnTo>
                  <a:lnTo>
                    <a:pt x="1143" y="418"/>
                  </a:lnTo>
                  <a:lnTo>
                    <a:pt x="1143" y="420"/>
                  </a:lnTo>
                  <a:lnTo>
                    <a:pt x="1145" y="418"/>
                  </a:lnTo>
                  <a:lnTo>
                    <a:pt x="1149" y="418"/>
                  </a:lnTo>
                  <a:lnTo>
                    <a:pt x="1151" y="420"/>
                  </a:lnTo>
                  <a:lnTo>
                    <a:pt x="1152" y="420"/>
                  </a:lnTo>
                  <a:lnTo>
                    <a:pt x="1151" y="418"/>
                  </a:lnTo>
                  <a:lnTo>
                    <a:pt x="1151" y="417"/>
                  </a:lnTo>
                  <a:lnTo>
                    <a:pt x="1152" y="417"/>
                  </a:lnTo>
                  <a:lnTo>
                    <a:pt x="1154" y="415"/>
                  </a:lnTo>
                  <a:lnTo>
                    <a:pt x="1154" y="414"/>
                  </a:lnTo>
                  <a:lnTo>
                    <a:pt x="1152" y="414"/>
                  </a:lnTo>
                  <a:lnTo>
                    <a:pt x="1151" y="415"/>
                  </a:lnTo>
                  <a:lnTo>
                    <a:pt x="1151" y="417"/>
                  </a:lnTo>
                  <a:lnTo>
                    <a:pt x="1149" y="417"/>
                  </a:lnTo>
                  <a:lnTo>
                    <a:pt x="1148" y="417"/>
                  </a:lnTo>
                  <a:lnTo>
                    <a:pt x="1146" y="415"/>
                  </a:lnTo>
                  <a:lnTo>
                    <a:pt x="1146" y="414"/>
                  </a:lnTo>
                  <a:lnTo>
                    <a:pt x="1145" y="414"/>
                  </a:lnTo>
                  <a:lnTo>
                    <a:pt x="1143" y="414"/>
                  </a:lnTo>
                  <a:lnTo>
                    <a:pt x="1142" y="414"/>
                  </a:lnTo>
                  <a:lnTo>
                    <a:pt x="1139" y="411"/>
                  </a:lnTo>
                  <a:lnTo>
                    <a:pt x="1139" y="409"/>
                  </a:lnTo>
                  <a:lnTo>
                    <a:pt x="1138" y="411"/>
                  </a:lnTo>
                  <a:moveTo>
                    <a:pt x="1136" y="420"/>
                  </a:moveTo>
                  <a:lnTo>
                    <a:pt x="1138" y="420"/>
                  </a:lnTo>
                  <a:lnTo>
                    <a:pt x="1138" y="421"/>
                  </a:lnTo>
                  <a:lnTo>
                    <a:pt x="1138" y="422"/>
                  </a:lnTo>
                  <a:lnTo>
                    <a:pt x="1138" y="424"/>
                  </a:lnTo>
                  <a:lnTo>
                    <a:pt x="1139" y="424"/>
                  </a:lnTo>
                  <a:lnTo>
                    <a:pt x="1139" y="422"/>
                  </a:lnTo>
                  <a:lnTo>
                    <a:pt x="1139" y="421"/>
                  </a:lnTo>
                  <a:lnTo>
                    <a:pt x="1139" y="420"/>
                  </a:lnTo>
                  <a:lnTo>
                    <a:pt x="1141" y="420"/>
                  </a:lnTo>
                  <a:lnTo>
                    <a:pt x="1142" y="420"/>
                  </a:lnTo>
                  <a:lnTo>
                    <a:pt x="1142" y="418"/>
                  </a:lnTo>
                  <a:lnTo>
                    <a:pt x="1141" y="418"/>
                  </a:lnTo>
                  <a:lnTo>
                    <a:pt x="1139" y="418"/>
                  </a:lnTo>
                  <a:lnTo>
                    <a:pt x="1138" y="418"/>
                  </a:lnTo>
                  <a:lnTo>
                    <a:pt x="1136" y="418"/>
                  </a:lnTo>
                  <a:lnTo>
                    <a:pt x="1136" y="420"/>
                  </a:lnTo>
                  <a:moveTo>
                    <a:pt x="1107" y="86"/>
                  </a:moveTo>
                  <a:lnTo>
                    <a:pt x="1109" y="87"/>
                  </a:lnTo>
                  <a:lnTo>
                    <a:pt x="1114" y="87"/>
                  </a:lnTo>
                  <a:lnTo>
                    <a:pt x="1117" y="89"/>
                  </a:lnTo>
                  <a:lnTo>
                    <a:pt x="1117" y="87"/>
                  </a:lnTo>
                  <a:lnTo>
                    <a:pt x="1114" y="87"/>
                  </a:lnTo>
                  <a:lnTo>
                    <a:pt x="1111" y="86"/>
                  </a:lnTo>
                  <a:lnTo>
                    <a:pt x="1108" y="86"/>
                  </a:lnTo>
                  <a:lnTo>
                    <a:pt x="1107" y="86"/>
                  </a:lnTo>
                  <a:moveTo>
                    <a:pt x="873" y="155"/>
                  </a:moveTo>
                  <a:lnTo>
                    <a:pt x="873" y="154"/>
                  </a:lnTo>
                  <a:lnTo>
                    <a:pt x="872" y="152"/>
                  </a:lnTo>
                  <a:lnTo>
                    <a:pt x="870" y="146"/>
                  </a:lnTo>
                  <a:lnTo>
                    <a:pt x="870" y="148"/>
                  </a:lnTo>
                  <a:lnTo>
                    <a:pt x="870" y="152"/>
                  </a:lnTo>
                  <a:lnTo>
                    <a:pt x="872" y="152"/>
                  </a:lnTo>
                  <a:lnTo>
                    <a:pt x="873" y="155"/>
                  </a:lnTo>
                  <a:moveTo>
                    <a:pt x="875" y="157"/>
                  </a:moveTo>
                  <a:lnTo>
                    <a:pt x="873" y="157"/>
                  </a:lnTo>
                  <a:lnTo>
                    <a:pt x="873" y="157"/>
                  </a:lnTo>
                  <a:lnTo>
                    <a:pt x="873" y="158"/>
                  </a:lnTo>
                  <a:lnTo>
                    <a:pt x="875" y="158"/>
                  </a:lnTo>
                  <a:lnTo>
                    <a:pt x="875" y="157"/>
                  </a:lnTo>
                  <a:moveTo>
                    <a:pt x="932" y="87"/>
                  </a:moveTo>
                  <a:lnTo>
                    <a:pt x="931" y="86"/>
                  </a:lnTo>
                  <a:lnTo>
                    <a:pt x="929" y="86"/>
                  </a:lnTo>
                  <a:lnTo>
                    <a:pt x="929" y="86"/>
                  </a:lnTo>
                  <a:lnTo>
                    <a:pt x="929" y="87"/>
                  </a:lnTo>
                  <a:lnTo>
                    <a:pt x="931" y="87"/>
                  </a:lnTo>
                  <a:lnTo>
                    <a:pt x="931" y="89"/>
                  </a:lnTo>
                  <a:lnTo>
                    <a:pt x="932" y="89"/>
                  </a:lnTo>
                  <a:lnTo>
                    <a:pt x="932" y="87"/>
                  </a:lnTo>
                  <a:moveTo>
                    <a:pt x="937" y="445"/>
                  </a:moveTo>
                  <a:lnTo>
                    <a:pt x="935" y="445"/>
                  </a:lnTo>
                  <a:lnTo>
                    <a:pt x="935" y="446"/>
                  </a:lnTo>
                  <a:lnTo>
                    <a:pt x="937" y="446"/>
                  </a:lnTo>
                  <a:lnTo>
                    <a:pt x="937" y="445"/>
                  </a:lnTo>
                  <a:moveTo>
                    <a:pt x="949" y="455"/>
                  </a:moveTo>
                  <a:lnTo>
                    <a:pt x="947" y="455"/>
                  </a:lnTo>
                  <a:lnTo>
                    <a:pt x="947" y="456"/>
                  </a:lnTo>
                  <a:lnTo>
                    <a:pt x="949" y="455"/>
                  </a:lnTo>
                  <a:moveTo>
                    <a:pt x="950" y="448"/>
                  </a:moveTo>
                  <a:lnTo>
                    <a:pt x="949" y="449"/>
                  </a:lnTo>
                  <a:lnTo>
                    <a:pt x="950" y="449"/>
                  </a:lnTo>
                  <a:lnTo>
                    <a:pt x="950" y="448"/>
                  </a:lnTo>
                  <a:moveTo>
                    <a:pt x="966" y="508"/>
                  </a:moveTo>
                  <a:lnTo>
                    <a:pt x="965" y="510"/>
                  </a:lnTo>
                  <a:lnTo>
                    <a:pt x="966" y="510"/>
                  </a:lnTo>
                  <a:lnTo>
                    <a:pt x="966" y="508"/>
                  </a:lnTo>
                  <a:moveTo>
                    <a:pt x="959" y="527"/>
                  </a:moveTo>
                  <a:lnTo>
                    <a:pt x="957" y="526"/>
                  </a:lnTo>
                  <a:lnTo>
                    <a:pt x="957" y="527"/>
                  </a:lnTo>
                  <a:lnTo>
                    <a:pt x="959" y="527"/>
                  </a:lnTo>
                  <a:moveTo>
                    <a:pt x="962" y="529"/>
                  </a:moveTo>
                  <a:lnTo>
                    <a:pt x="960" y="527"/>
                  </a:lnTo>
                  <a:lnTo>
                    <a:pt x="960" y="529"/>
                  </a:lnTo>
                  <a:lnTo>
                    <a:pt x="962" y="529"/>
                  </a:lnTo>
                  <a:moveTo>
                    <a:pt x="963" y="524"/>
                  </a:moveTo>
                  <a:lnTo>
                    <a:pt x="962" y="526"/>
                  </a:lnTo>
                  <a:lnTo>
                    <a:pt x="963" y="526"/>
                  </a:lnTo>
                  <a:lnTo>
                    <a:pt x="963" y="524"/>
                  </a:lnTo>
                  <a:moveTo>
                    <a:pt x="968" y="516"/>
                  </a:moveTo>
                  <a:lnTo>
                    <a:pt x="966" y="516"/>
                  </a:lnTo>
                  <a:lnTo>
                    <a:pt x="968" y="517"/>
                  </a:lnTo>
                  <a:lnTo>
                    <a:pt x="968" y="516"/>
                  </a:lnTo>
                  <a:moveTo>
                    <a:pt x="966" y="542"/>
                  </a:moveTo>
                  <a:lnTo>
                    <a:pt x="968" y="542"/>
                  </a:lnTo>
                  <a:lnTo>
                    <a:pt x="968" y="541"/>
                  </a:lnTo>
                  <a:lnTo>
                    <a:pt x="966" y="542"/>
                  </a:lnTo>
                  <a:moveTo>
                    <a:pt x="956" y="538"/>
                  </a:moveTo>
                  <a:lnTo>
                    <a:pt x="956" y="538"/>
                  </a:lnTo>
                  <a:lnTo>
                    <a:pt x="956" y="536"/>
                  </a:lnTo>
                  <a:lnTo>
                    <a:pt x="956" y="538"/>
                  </a:lnTo>
                  <a:moveTo>
                    <a:pt x="956" y="542"/>
                  </a:moveTo>
                  <a:lnTo>
                    <a:pt x="956" y="544"/>
                  </a:lnTo>
                  <a:lnTo>
                    <a:pt x="957" y="542"/>
                  </a:lnTo>
                  <a:lnTo>
                    <a:pt x="959" y="542"/>
                  </a:lnTo>
                  <a:lnTo>
                    <a:pt x="960" y="542"/>
                  </a:lnTo>
                  <a:lnTo>
                    <a:pt x="962" y="544"/>
                  </a:lnTo>
                  <a:lnTo>
                    <a:pt x="963" y="542"/>
                  </a:lnTo>
                  <a:lnTo>
                    <a:pt x="962" y="542"/>
                  </a:lnTo>
                  <a:lnTo>
                    <a:pt x="960" y="541"/>
                  </a:lnTo>
                  <a:lnTo>
                    <a:pt x="960" y="539"/>
                  </a:lnTo>
                  <a:lnTo>
                    <a:pt x="960" y="538"/>
                  </a:lnTo>
                  <a:lnTo>
                    <a:pt x="962" y="538"/>
                  </a:lnTo>
                  <a:lnTo>
                    <a:pt x="962" y="536"/>
                  </a:lnTo>
                  <a:lnTo>
                    <a:pt x="960" y="536"/>
                  </a:lnTo>
                  <a:lnTo>
                    <a:pt x="959" y="538"/>
                  </a:lnTo>
                  <a:lnTo>
                    <a:pt x="959" y="536"/>
                  </a:lnTo>
                  <a:lnTo>
                    <a:pt x="957" y="536"/>
                  </a:lnTo>
                  <a:lnTo>
                    <a:pt x="957" y="538"/>
                  </a:lnTo>
                  <a:lnTo>
                    <a:pt x="959" y="538"/>
                  </a:lnTo>
                  <a:lnTo>
                    <a:pt x="959" y="539"/>
                  </a:lnTo>
                  <a:lnTo>
                    <a:pt x="959" y="541"/>
                  </a:lnTo>
                  <a:lnTo>
                    <a:pt x="957" y="541"/>
                  </a:lnTo>
                  <a:lnTo>
                    <a:pt x="957" y="539"/>
                  </a:lnTo>
                  <a:lnTo>
                    <a:pt x="956" y="539"/>
                  </a:lnTo>
                  <a:lnTo>
                    <a:pt x="956" y="541"/>
                  </a:lnTo>
                  <a:lnTo>
                    <a:pt x="956" y="541"/>
                  </a:lnTo>
                  <a:lnTo>
                    <a:pt x="956" y="542"/>
                  </a:lnTo>
                  <a:moveTo>
                    <a:pt x="966" y="549"/>
                  </a:moveTo>
                  <a:lnTo>
                    <a:pt x="963" y="551"/>
                  </a:lnTo>
                  <a:lnTo>
                    <a:pt x="965" y="551"/>
                  </a:lnTo>
                  <a:lnTo>
                    <a:pt x="966" y="551"/>
                  </a:lnTo>
                  <a:lnTo>
                    <a:pt x="966" y="549"/>
                  </a:lnTo>
                  <a:moveTo>
                    <a:pt x="965" y="554"/>
                  </a:moveTo>
                  <a:lnTo>
                    <a:pt x="966" y="554"/>
                  </a:lnTo>
                  <a:lnTo>
                    <a:pt x="968" y="552"/>
                  </a:lnTo>
                  <a:lnTo>
                    <a:pt x="965" y="554"/>
                  </a:lnTo>
                  <a:moveTo>
                    <a:pt x="954" y="548"/>
                  </a:moveTo>
                  <a:lnTo>
                    <a:pt x="956" y="548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57" y="548"/>
                  </a:lnTo>
                  <a:lnTo>
                    <a:pt x="959" y="548"/>
                  </a:lnTo>
                  <a:lnTo>
                    <a:pt x="960" y="548"/>
                  </a:lnTo>
                  <a:lnTo>
                    <a:pt x="962" y="547"/>
                  </a:lnTo>
                  <a:lnTo>
                    <a:pt x="957" y="548"/>
                  </a:lnTo>
                  <a:lnTo>
                    <a:pt x="956" y="548"/>
                  </a:lnTo>
                  <a:lnTo>
                    <a:pt x="954" y="548"/>
                  </a:lnTo>
                  <a:lnTo>
                    <a:pt x="953" y="548"/>
                  </a:lnTo>
                  <a:lnTo>
                    <a:pt x="951" y="548"/>
                  </a:lnTo>
                  <a:lnTo>
                    <a:pt x="951" y="548"/>
                  </a:lnTo>
                  <a:lnTo>
                    <a:pt x="953" y="548"/>
                  </a:lnTo>
                  <a:lnTo>
                    <a:pt x="954" y="548"/>
                  </a:lnTo>
                  <a:moveTo>
                    <a:pt x="960" y="551"/>
                  </a:moveTo>
                  <a:lnTo>
                    <a:pt x="960" y="552"/>
                  </a:lnTo>
                  <a:lnTo>
                    <a:pt x="962" y="551"/>
                  </a:lnTo>
                  <a:lnTo>
                    <a:pt x="960" y="551"/>
                  </a:lnTo>
                  <a:lnTo>
                    <a:pt x="960" y="549"/>
                  </a:lnTo>
                  <a:lnTo>
                    <a:pt x="959" y="549"/>
                  </a:lnTo>
                  <a:lnTo>
                    <a:pt x="960" y="551"/>
                  </a:lnTo>
                  <a:moveTo>
                    <a:pt x="949" y="573"/>
                  </a:moveTo>
                  <a:lnTo>
                    <a:pt x="947" y="573"/>
                  </a:lnTo>
                  <a:lnTo>
                    <a:pt x="947" y="575"/>
                  </a:lnTo>
                  <a:lnTo>
                    <a:pt x="949" y="573"/>
                  </a:lnTo>
                  <a:moveTo>
                    <a:pt x="951" y="573"/>
                  </a:moveTo>
                  <a:lnTo>
                    <a:pt x="950" y="575"/>
                  </a:lnTo>
                  <a:lnTo>
                    <a:pt x="949" y="575"/>
                  </a:lnTo>
                  <a:lnTo>
                    <a:pt x="949" y="576"/>
                  </a:lnTo>
                  <a:lnTo>
                    <a:pt x="950" y="576"/>
                  </a:lnTo>
                  <a:lnTo>
                    <a:pt x="950" y="575"/>
                  </a:lnTo>
                  <a:lnTo>
                    <a:pt x="951" y="576"/>
                  </a:lnTo>
                  <a:lnTo>
                    <a:pt x="951" y="575"/>
                  </a:lnTo>
                  <a:lnTo>
                    <a:pt x="951" y="573"/>
                  </a:lnTo>
                  <a:moveTo>
                    <a:pt x="956" y="573"/>
                  </a:moveTo>
                  <a:lnTo>
                    <a:pt x="954" y="573"/>
                  </a:lnTo>
                  <a:lnTo>
                    <a:pt x="954" y="575"/>
                  </a:lnTo>
                  <a:lnTo>
                    <a:pt x="953" y="576"/>
                  </a:lnTo>
                  <a:lnTo>
                    <a:pt x="954" y="576"/>
                  </a:lnTo>
                  <a:lnTo>
                    <a:pt x="954" y="575"/>
                  </a:lnTo>
                  <a:lnTo>
                    <a:pt x="956" y="573"/>
                  </a:lnTo>
                  <a:moveTo>
                    <a:pt x="956" y="582"/>
                  </a:moveTo>
                  <a:lnTo>
                    <a:pt x="956" y="581"/>
                  </a:lnTo>
                  <a:lnTo>
                    <a:pt x="956" y="579"/>
                  </a:lnTo>
                  <a:lnTo>
                    <a:pt x="956" y="581"/>
                  </a:lnTo>
                  <a:lnTo>
                    <a:pt x="956" y="582"/>
                  </a:lnTo>
                  <a:lnTo>
                    <a:pt x="956" y="582"/>
                  </a:lnTo>
                  <a:moveTo>
                    <a:pt x="959" y="592"/>
                  </a:moveTo>
                  <a:lnTo>
                    <a:pt x="957" y="592"/>
                  </a:lnTo>
                  <a:lnTo>
                    <a:pt x="957" y="591"/>
                  </a:lnTo>
                  <a:lnTo>
                    <a:pt x="956" y="591"/>
                  </a:lnTo>
                  <a:lnTo>
                    <a:pt x="956" y="592"/>
                  </a:lnTo>
                  <a:lnTo>
                    <a:pt x="956" y="594"/>
                  </a:lnTo>
                  <a:lnTo>
                    <a:pt x="957" y="594"/>
                  </a:lnTo>
                  <a:lnTo>
                    <a:pt x="959" y="592"/>
                  </a:lnTo>
                  <a:moveTo>
                    <a:pt x="963" y="589"/>
                  </a:moveTo>
                  <a:lnTo>
                    <a:pt x="963" y="588"/>
                  </a:lnTo>
                  <a:lnTo>
                    <a:pt x="962" y="588"/>
                  </a:lnTo>
                  <a:lnTo>
                    <a:pt x="962" y="589"/>
                  </a:lnTo>
                  <a:lnTo>
                    <a:pt x="963" y="589"/>
                  </a:lnTo>
                  <a:moveTo>
                    <a:pt x="965" y="592"/>
                  </a:moveTo>
                  <a:lnTo>
                    <a:pt x="963" y="594"/>
                  </a:lnTo>
                  <a:lnTo>
                    <a:pt x="965" y="594"/>
                  </a:lnTo>
                  <a:lnTo>
                    <a:pt x="965" y="592"/>
                  </a:lnTo>
                  <a:moveTo>
                    <a:pt x="966" y="579"/>
                  </a:moveTo>
                  <a:lnTo>
                    <a:pt x="965" y="579"/>
                  </a:lnTo>
                  <a:lnTo>
                    <a:pt x="963" y="579"/>
                  </a:lnTo>
                  <a:lnTo>
                    <a:pt x="963" y="578"/>
                  </a:lnTo>
                  <a:lnTo>
                    <a:pt x="962" y="578"/>
                  </a:lnTo>
                  <a:lnTo>
                    <a:pt x="960" y="578"/>
                  </a:lnTo>
                  <a:lnTo>
                    <a:pt x="959" y="578"/>
                  </a:lnTo>
                  <a:lnTo>
                    <a:pt x="957" y="579"/>
                  </a:lnTo>
                  <a:lnTo>
                    <a:pt x="959" y="579"/>
                  </a:lnTo>
                  <a:lnTo>
                    <a:pt x="960" y="579"/>
                  </a:lnTo>
                  <a:lnTo>
                    <a:pt x="962" y="579"/>
                  </a:lnTo>
                  <a:lnTo>
                    <a:pt x="963" y="579"/>
                  </a:lnTo>
                  <a:lnTo>
                    <a:pt x="965" y="581"/>
                  </a:lnTo>
                  <a:lnTo>
                    <a:pt x="966" y="579"/>
                  </a:lnTo>
                  <a:moveTo>
                    <a:pt x="968" y="557"/>
                  </a:moveTo>
                  <a:lnTo>
                    <a:pt x="965" y="557"/>
                  </a:lnTo>
                  <a:lnTo>
                    <a:pt x="963" y="557"/>
                  </a:lnTo>
                  <a:lnTo>
                    <a:pt x="962" y="557"/>
                  </a:lnTo>
                  <a:lnTo>
                    <a:pt x="962" y="555"/>
                  </a:lnTo>
                  <a:lnTo>
                    <a:pt x="963" y="555"/>
                  </a:lnTo>
                  <a:lnTo>
                    <a:pt x="963" y="554"/>
                  </a:lnTo>
                  <a:lnTo>
                    <a:pt x="962" y="555"/>
                  </a:lnTo>
                  <a:lnTo>
                    <a:pt x="960" y="555"/>
                  </a:lnTo>
                  <a:lnTo>
                    <a:pt x="959" y="557"/>
                  </a:lnTo>
                  <a:lnTo>
                    <a:pt x="959" y="558"/>
                  </a:lnTo>
                  <a:lnTo>
                    <a:pt x="956" y="560"/>
                  </a:lnTo>
                  <a:lnTo>
                    <a:pt x="956" y="561"/>
                  </a:lnTo>
                  <a:lnTo>
                    <a:pt x="954" y="563"/>
                  </a:lnTo>
                  <a:lnTo>
                    <a:pt x="954" y="564"/>
                  </a:lnTo>
                  <a:lnTo>
                    <a:pt x="953" y="564"/>
                  </a:lnTo>
                  <a:lnTo>
                    <a:pt x="953" y="563"/>
                  </a:lnTo>
                  <a:lnTo>
                    <a:pt x="951" y="563"/>
                  </a:lnTo>
                  <a:lnTo>
                    <a:pt x="950" y="563"/>
                  </a:lnTo>
                  <a:lnTo>
                    <a:pt x="953" y="564"/>
                  </a:lnTo>
                  <a:lnTo>
                    <a:pt x="951" y="566"/>
                  </a:lnTo>
                  <a:lnTo>
                    <a:pt x="953" y="566"/>
                  </a:lnTo>
                  <a:lnTo>
                    <a:pt x="954" y="566"/>
                  </a:lnTo>
                  <a:lnTo>
                    <a:pt x="956" y="564"/>
                  </a:lnTo>
                  <a:lnTo>
                    <a:pt x="956" y="563"/>
                  </a:lnTo>
                  <a:lnTo>
                    <a:pt x="956" y="561"/>
                  </a:lnTo>
                  <a:lnTo>
                    <a:pt x="957" y="560"/>
                  </a:lnTo>
                  <a:lnTo>
                    <a:pt x="959" y="558"/>
                  </a:lnTo>
                  <a:lnTo>
                    <a:pt x="960" y="557"/>
                  </a:lnTo>
                  <a:lnTo>
                    <a:pt x="962" y="557"/>
                  </a:lnTo>
                  <a:lnTo>
                    <a:pt x="963" y="558"/>
                  </a:lnTo>
                  <a:lnTo>
                    <a:pt x="965" y="557"/>
                  </a:lnTo>
                  <a:lnTo>
                    <a:pt x="968" y="558"/>
                  </a:lnTo>
                  <a:lnTo>
                    <a:pt x="968" y="557"/>
                  </a:lnTo>
                  <a:moveTo>
                    <a:pt x="969" y="554"/>
                  </a:moveTo>
                  <a:lnTo>
                    <a:pt x="968" y="554"/>
                  </a:lnTo>
                  <a:lnTo>
                    <a:pt x="969" y="555"/>
                  </a:lnTo>
                  <a:lnTo>
                    <a:pt x="969" y="554"/>
                  </a:lnTo>
                  <a:moveTo>
                    <a:pt x="969" y="545"/>
                  </a:moveTo>
                  <a:lnTo>
                    <a:pt x="968" y="547"/>
                  </a:lnTo>
                  <a:lnTo>
                    <a:pt x="968" y="545"/>
                  </a:lnTo>
                  <a:lnTo>
                    <a:pt x="966" y="545"/>
                  </a:lnTo>
                  <a:lnTo>
                    <a:pt x="965" y="545"/>
                  </a:lnTo>
                  <a:lnTo>
                    <a:pt x="963" y="544"/>
                  </a:lnTo>
                  <a:lnTo>
                    <a:pt x="963" y="545"/>
                  </a:lnTo>
                  <a:lnTo>
                    <a:pt x="965" y="545"/>
                  </a:lnTo>
                  <a:lnTo>
                    <a:pt x="965" y="547"/>
                  </a:lnTo>
                  <a:lnTo>
                    <a:pt x="966" y="547"/>
                  </a:lnTo>
                  <a:lnTo>
                    <a:pt x="968" y="547"/>
                  </a:lnTo>
                  <a:lnTo>
                    <a:pt x="969" y="547"/>
                  </a:lnTo>
                  <a:lnTo>
                    <a:pt x="969" y="545"/>
                  </a:lnTo>
                  <a:moveTo>
                    <a:pt x="971" y="542"/>
                  </a:moveTo>
                  <a:lnTo>
                    <a:pt x="969" y="541"/>
                  </a:lnTo>
                  <a:lnTo>
                    <a:pt x="969" y="542"/>
                  </a:lnTo>
                  <a:lnTo>
                    <a:pt x="971" y="542"/>
                  </a:lnTo>
                  <a:moveTo>
                    <a:pt x="968" y="601"/>
                  </a:moveTo>
                  <a:lnTo>
                    <a:pt x="966" y="601"/>
                  </a:lnTo>
                  <a:lnTo>
                    <a:pt x="966" y="603"/>
                  </a:lnTo>
                  <a:lnTo>
                    <a:pt x="968" y="603"/>
                  </a:lnTo>
                  <a:lnTo>
                    <a:pt x="968" y="601"/>
                  </a:lnTo>
                  <a:moveTo>
                    <a:pt x="965" y="616"/>
                  </a:moveTo>
                  <a:lnTo>
                    <a:pt x="966" y="616"/>
                  </a:lnTo>
                  <a:lnTo>
                    <a:pt x="966" y="614"/>
                  </a:lnTo>
                  <a:lnTo>
                    <a:pt x="963" y="616"/>
                  </a:lnTo>
                  <a:lnTo>
                    <a:pt x="962" y="614"/>
                  </a:lnTo>
                  <a:lnTo>
                    <a:pt x="962" y="616"/>
                  </a:lnTo>
                  <a:lnTo>
                    <a:pt x="963" y="616"/>
                  </a:lnTo>
                  <a:lnTo>
                    <a:pt x="965" y="616"/>
                  </a:lnTo>
                  <a:moveTo>
                    <a:pt x="966" y="622"/>
                  </a:moveTo>
                  <a:lnTo>
                    <a:pt x="965" y="620"/>
                  </a:lnTo>
                  <a:lnTo>
                    <a:pt x="965" y="622"/>
                  </a:lnTo>
                  <a:lnTo>
                    <a:pt x="966" y="622"/>
                  </a:lnTo>
                  <a:lnTo>
                    <a:pt x="965" y="623"/>
                  </a:lnTo>
                  <a:lnTo>
                    <a:pt x="966" y="623"/>
                  </a:lnTo>
                  <a:lnTo>
                    <a:pt x="966" y="622"/>
                  </a:lnTo>
                  <a:moveTo>
                    <a:pt x="969" y="620"/>
                  </a:moveTo>
                  <a:lnTo>
                    <a:pt x="968" y="620"/>
                  </a:lnTo>
                  <a:lnTo>
                    <a:pt x="968" y="622"/>
                  </a:lnTo>
                  <a:lnTo>
                    <a:pt x="969" y="620"/>
                  </a:lnTo>
                  <a:moveTo>
                    <a:pt x="978" y="643"/>
                  </a:moveTo>
                  <a:lnTo>
                    <a:pt x="977" y="644"/>
                  </a:lnTo>
                  <a:lnTo>
                    <a:pt x="978" y="644"/>
                  </a:lnTo>
                  <a:lnTo>
                    <a:pt x="978" y="643"/>
                  </a:lnTo>
                  <a:moveTo>
                    <a:pt x="978" y="638"/>
                  </a:moveTo>
                  <a:lnTo>
                    <a:pt x="977" y="638"/>
                  </a:lnTo>
                  <a:lnTo>
                    <a:pt x="977" y="640"/>
                  </a:lnTo>
                  <a:lnTo>
                    <a:pt x="978" y="638"/>
                  </a:lnTo>
                  <a:moveTo>
                    <a:pt x="981" y="648"/>
                  </a:moveTo>
                  <a:lnTo>
                    <a:pt x="981" y="647"/>
                  </a:lnTo>
                  <a:lnTo>
                    <a:pt x="980" y="647"/>
                  </a:lnTo>
                  <a:lnTo>
                    <a:pt x="980" y="648"/>
                  </a:lnTo>
                  <a:lnTo>
                    <a:pt x="981" y="648"/>
                  </a:lnTo>
                  <a:moveTo>
                    <a:pt x="982" y="648"/>
                  </a:moveTo>
                  <a:lnTo>
                    <a:pt x="981" y="650"/>
                  </a:lnTo>
                  <a:lnTo>
                    <a:pt x="982" y="650"/>
                  </a:lnTo>
                  <a:lnTo>
                    <a:pt x="982" y="648"/>
                  </a:lnTo>
                  <a:moveTo>
                    <a:pt x="1009" y="663"/>
                  </a:moveTo>
                  <a:lnTo>
                    <a:pt x="1008" y="663"/>
                  </a:lnTo>
                  <a:lnTo>
                    <a:pt x="1008" y="665"/>
                  </a:lnTo>
                  <a:lnTo>
                    <a:pt x="1009" y="663"/>
                  </a:lnTo>
                  <a:moveTo>
                    <a:pt x="1012" y="663"/>
                  </a:moveTo>
                  <a:lnTo>
                    <a:pt x="1011" y="663"/>
                  </a:lnTo>
                  <a:lnTo>
                    <a:pt x="1012" y="665"/>
                  </a:lnTo>
                  <a:lnTo>
                    <a:pt x="1012" y="663"/>
                  </a:lnTo>
                  <a:moveTo>
                    <a:pt x="1019" y="665"/>
                  </a:moveTo>
                  <a:lnTo>
                    <a:pt x="1018" y="663"/>
                  </a:lnTo>
                  <a:lnTo>
                    <a:pt x="1016" y="663"/>
                  </a:lnTo>
                  <a:lnTo>
                    <a:pt x="1016" y="665"/>
                  </a:lnTo>
                  <a:lnTo>
                    <a:pt x="1019" y="665"/>
                  </a:lnTo>
                  <a:moveTo>
                    <a:pt x="1024" y="629"/>
                  </a:moveTo>
                  <a:lnTo>
                    <a:pt x="1022" y="629"/>
                  </a:lnTo>
                  <a:lnTo>
                    <a:pt x="1022" y="631"/>
                  </a:lnTo>
                  <a:lnTo>
                    <a:pt x="1024" y="631"/>
                  </a:lnTo>
                  <a:lnTo>
                    <a:pt x="1024" y="629"/>
                  </a:lnTo>
                  <a:moveTo>
                    <a:pt x="1030" y="623"/>
                  </a:moveTo>
                  <a:lnTo>
                    <a:pt x="1028" y="623"/>
                  </a:lnTo>
                  <a:lnTo>
                    <a:pt x="1028" y="625"/>
                  </a:lnTo>
                  <a:lnTo>
                    <a:pt x="1030" y="625"/>
                  </a:lnTo>
                  <a:lnTo>
                    <a:pt x="1030" y="623"/>
                  </a:lnTo>
                  <a:moveTo>
                    <a:pt x="1033" y="612"/>
                  </a:moveTo>
                  <a:lnTo>
                    <a:pt x="1033" y="613"/>
                  </a:lnTo>
                  <a:lnTo>
                    <a:pt x="1034" y="613"/>
                  </a:lnTo>
                  <a:lnTo>
                    <a:pt x="1034" y="614"/>
                  </a:lnTo>
                  <a:lnTo>
                    <a:pt x="1036" y="614"/>
                  </a:lnTo>
                  <a:lnTo>
                    <a:pt x="1036" y="613"/>
                  </a:lnTo>
                  <a:lnTo>
                    <a:pt x="1034" y="613"/>
                  </a:lnTo>
                  <a:lnTo>
                    <a:pt x="1034" y="612"/>
                  </a:lnTo>
                  <a:lnTo>
                    <a:pt x="1033" y="612"/>
                  </a:lnTo>
                  <a:moveTo>
                    <a:pt x="1056" y="55"/>
                  </a:moveTo>
                  <a:lnTo>
                    <a:pt x="1055" y="55"/>
                  </a:lnTo>
                  <a:lnTo>
                    <a:pt x="1055" y="56"/>
                  </a:lnTo>
                  <a:lnTo>
                    <a:pt x="1056" y="55"/>
                  </a:lnTo>
                  <a:moveTo>
                    <a:pt x="1077" y="567"/>
                  </a:moveTo>
                  <a:lnTo>
                    <a:pt x="1076" y="566"/>
                  </a:lnTo>
                  <a:lnTo>
                    <a:pt x="1076" y="567"/>
                  </a:lnTo>
                  <a:lnTo>
                    <a:pt x="1077" y="567"/>
                  </a:lnTo>
                  <a:moveTo>
                    <a:pt x="1117" y="530"/>
                  </a:moveTo>
                  <a:lnTo>
                    <a:pt x="1115" y="530"/>
                  </a:lnTo>
                  <a:lnTo>
                    <a:pt x="1114" y="530"/>
                  </a:lnTo>
                  <a:lnTo>
                    <a:pt x="1112" y="530"/>
                  </a:lnTo>
                  <a:lnTo>
                    <a:pt x="1115" y="532"/>
                  </a:lnTo>
                  <a:lnTo>
                    <a:pt x="1117" y="532"/>
                  </a:lnTo>
                  <a:lnTo>
                    <a:pt x="1117" y="530"/>
                  </a:lnTo>
                  <a:moveTo>
                    <a:pt x="962" y="600"/>
                  </a:moveTo>
                  <a:lnTo>
                    <a:pt x="962" y="601"/>
                  </a:lnTo>
                  <a:lnTo>
                    <a:pt x="963" y="601"/>
                  </a:lnTo>
                  <a:lnTo>
                    <a:pt x="963" y="600"/>
                  </a:lnTo>
                  <a:lnTo>
                    <a:pt x="962" y="600"/>
                  </a:lnTo>
                  <a:moveTo>
                    <a:pt x="962" y="600"/>
                  </a:moveTo>
                  <a:lnTo>
                    <a:pt x="962" y="598"/>
                  </a:lnTo>
                  <a:lnTo>
                    <a:pt x="960" y="600"/>
                  </a:lnTo>
                  <a:lnTo>
                    <a:pt x="962" y="600"/>
                  </a:lnTo>
                  <a:moveTo>
                    <a:pt x="959" y="496"/>
                  </a:moveTo>
                  <a:lnTo>
                    <a:pt x="960" y="498"/>
                  </a:lnTo>
                  <a:lnTo>
                    <a:pt x="960" y="496"/>
                  </a:lnTo>
                  <a:lnTo>
                    <a:pt x="959" y="496"/>
                  </a:lnTo>
                  <a:moveTo>
                    <a:pt x="1031" y="617"/>
                  </a:moveTo>
                  <a:lnTo>
                    <a:pt x="1030" y="619"/>
                  </a:lnTo>
                  <a:lnTo>
                    <a:pt x="1031" y="619"/>
                  </a:lnTo>
                  <a:lnTo>
                    <a:pt x="1031" y="617"/>
                  </a:lnTo>
                  <a:moveTo>
                    <a:pt x="965" y="483"/>
                  </a:moveTo>
                  <a:lnTo>
                    <a:pt x="965" y="482"/>
                  </a:lnTo>
                  <a:lnTo>
                    <a:pt x="963" y="482"/>
                  </a:lnTo>
                  <a:lnTo>
                    <a:pt x="962" y="482"/>
                  </a:lnTo>
                  <a:lnTo>
                    <a:pt x="962" y="483"/>
                  </a:lnTo>
                  <a:lnTo>
                    <a:pt x="962" y="484"/>
                  </a:lnTo>
                  <a:lnTo>
                    <a:pt x="963" y="484"/>
                  </a:lnTo>
                  <a:lnTo>
                    <a:pt x="965" y="483"/>
                  </a:lnTo>
                  <a:moveTo>
                    <a:pt x="960" y="606"/>
                  </a:moveTo>
                  <a:lnTo>
                    <a:pt x="960" y="604"/>
                  </a:lnTo>
                  <a:lnTo>
                    <a:pt x="959" y="604"/>
                  </a:lnTo>
                  <a:lnTo>
                    <a:pt x="960" y="606"/>
                  </a:lnTo>
                  <a:moveTo>
                    <a:pt x="1176" y="456"/>
                  </a:moveTo>
                  <a:lnTo>
                    <a:pt x="1174" y="456"/>
                  </a:lnTo>
                  <a:lnTo>
                    <a:pt x="1174" y="458"/>
                  </a:lnTo>
                  <a:lnTo>
                    <a:pt x="1176" y="458"/>
                  </a:lnTo>
                  <a:lnTo>
                    <a:pt x="1177" y="458"/>
                  </a:lnTo>
                  <a:lnTo>
                    <a:pt x="1177" y="456"/>
                  </a:lnTo>
                  <a:lnTo>
                    <a:pt x="1177" y="455"/>
                  </a:lnTo>
                  <a:lnTo>
                    <a:pt x="1177" y="453"/>
                  </a:lnTo>
                  <a:lnTo>
                    <a:pt x="1176" y="453"/>
                  </a:lnTo>
                  <a:lnTo>
                    <a:pt x="1176" y="455"/>
                  </a:lnTo>
                  <a:lnTo>
                    <a:pt x="1176" y="456"/>
                  </a:lnTo>
                  <a:moveTo>
                    <a:pt x="957" y="542"/>
                  </a:moveTo>
                  <a:lnTo>
                    <a:pt x="957" y="541"/>
                  </a:lnTo>
                  <a:lnTo>
                    <a:pt x="956" y="541"/>
                  </a:lnTo>
                  <a:lnTo>
                    <a:pt x="956" y="542"/>
                  </a:lnTo>
                  <a:lnTo>
                    <a:pt x="957" y="542"/>
                  </a:lnTo>
                  <a:moveTo>
                    <a:pt x="906" y="357"/>
                  </a:moveTo>
                  <a:lnTo>
                    <a:pt x="906" y="359"/>
                  </a:lnTo>
                  <a:lnTo>
                    <a:pt x="907" y="359"/>
                  </a:lnTo>
                  <a:lnTo>
                    <a:pt x="907" y="357"/>
                  </a:lnTo>
                  <a:lnTo>
                    <a:pt x="906" y="357"/>
                  </a:lnTo>
                  <a:moveTo>
                    <a:pt x="1176" y="452"/>
                  </a:moveTo>
                  <a:lnTo>
                    <a:pt x="1174" y="452"/>
                  </a:lnTo>
                  <a:lnTo>
                    <a:pt x="1174" y="453"/>
                  </a:lnTo>
                  <a:lnTo>
                    <a:pt x="1176" y="453"/>
                  </a:lnTo>
                  <a:lnTo>
                    <a:pt x="1176" y="452"/>
                  </a:lnTo>
                  <a:moveTo>
                    <a:pt x="928" y="83"/>
                  </a:moveTo>
                  <a:lnTo>
                    <a:pt x="928" y="84"/>
                  </a:lnTo>
                  <a:lnTo>
                    <a:pt x="929" y="83"/>
                  </a:lnTo>
                  <a:lnTo>
                    <a:pt x="928" y="83"/>
                  </a:lnTo>
                  <a:moveTo>
                    <a:pt x="994" y="659"/>
                  </a:moveTo>
                  <a:lnTo>
                    <a:pt x="993" y="660"/>
                  </a:lnTo>
                  <a:lnTo>
                    <a:pt x="994" y="660"/>
                  </a:lnTo>
                  <a:lnTo>
                    <a:pt x="996" y="660"/>
                  </a:lnTo>
                  <a:lnTo>
                    <a:pt x="996" y="659"/>
                  </a:lnTo>
                  <a:lnTo>
                    <a:pt x="994" y="659"/>
                  </a:lnTo>
                  <a:moveTo>
                    <a:pt x="1045" y="40"/>
                  </a:moveTo>
                  <a:lnTo>
                    <a:pt x="1043" y="38"/>
                  </a:lnTo>
                  <a:lnTo>
                    <a:pt x="1043" y="37"/>
                  </a:lnTo>
                  <a:lnTo>
                    <a:pt x="1045" y="37"/>
                  </a:lnTo>
                  <a:lnTo>
                    <a:pt x="1046" y="40"/>
                  </a:lnTo>
                  <a:lnTo>
                    <a:pt x="1046" y="41"/>
                  </a:lnTo>
                  <a:lnTo>
                    <a:pt x="1047" y="41"/>
                  </a:lnTo>
                  <a:lnTo>
                    <a:pt x="1049" y="41"/>
                  </a:lnTo>
                  <a:lnTo>
                    <a:pt x="1049" y="38"/>
                  </a:lnTo>
                  <a:lnTo>
                    <a:pt x="1050" y="37"/>
                  </a:lnTo>
                  <a:lnTo>
                    <a:pt x="1050" y="35"/>
                  </a:lnTo>
                  <a:lnTo>
                    <a:pt x="1049" y="35"/>
                  </a:lnTo>
                  <a:lnTo>
                    <a:pt x="1046" y="34"/>
                  </a:lnTo>
                  <a:lnTo>
                    <a:pt x="1045" y="31"/>
                  </a:lnTo>
                  <a:lnTo>
                    <a:pt x="1043" y="31"/>
                  </a:lnTo>
                  <a:lnTo>
                    <a:pt x="1040" y="31"/>
                  </a:lnTo>
                  <a:lnTo>
                    <a:pt x="1040" y="32"/>
                  </a:lnTo>
                  <a:lnTo>
                    <a:pt x="1042" y="32"/>
                  </a:lnTo>
                  <a:lnTo>
                    <a:pt x="1042" y="34"/>
                  </a:lnTo>
                  <a:lnTo>
                    <a:pt x="1042" y="35"/>
                  </a:lnTo>
                  <a:lnTo>
                    <a:pt x="1042" y="37"/>
                  </a:lnTo>
                  <a:lnTo>
                    <a:pt x="1040" y="37"/>
                  </a:lnTo>
                  <a:lnTo>
                    <a:pt x="1040" y="34"/>
                  </a:lnTo>
                  <a:lnTo>
                    <a:pt x="1039" y="34"/>
                  </a:lnTo>
                  <a:lnTo>
                    <a:pt x="1039" y="31"/>
                  </a:lnTo>
                  <a:lnTo>
                    <a:pt x="1036" y="30"/>
                  </a:lnTo>
                  <a:lnTo>
                    <a:pt x="1034" y="30"/>
                  </a:lnTo>
                  <a:lnTo>
                    <a:pt x="1033" y="31"/>
                  </a:lnTo>
                  <a:lnTo>
                    <a:pt x="1036" y="34"/>
                  </a:lnTo>
                  <a:lnTo>
                    <a:pt x="1036" y="35"/>
                  </a:lnTo>
                  <a:lnTo>
                    <a:pt x="1037" y="37"/>
                  </a:lnTo>
                  <a:lnTo>
                    <a:pt x="1039" y="40"/>
                  </a:lnTo>
                  <a:lnTo>
                    <a:pt x="1043" y="41"/>
                  </a:lnTo>
                  <a:lnTo>
                    <a:pt x="1046" y="43"/>
                  </a:lnTo>
                  <a:lnTo>
                    <a:pt x="1045" y="41"/>
                  </a:lnTo>
                  <a:lnTo>
                    <a:pt x="1045" y="40"/>
                  </a:lnTo>
                  <a:moveTo>
                    <a:pt x="1045" y="25"/>
                  </a:moveTo>
                  <a:lnTo>
                    <a:pt x="1046" y="27"/>
                  </a:lnTo>
                  <a:lnTo>
                    <a:pt x="1046" y="28"/>
                  </a:lnTo>
                  <a:lnTo>
                    <a:pt x="1049" y="31"/>
                  </a:lnTo>
                  <a:lnTo>
                    <a:pt x="1053" y="34"/>
                  </a:lnTo>
                  <a:lnTo>
                    <a:pt x="1055" y="34"/>
                  </a:lnTo>
                  <a:lnTo>
                    <a:pt x="1053" y="31"/>
                  </a:lnTo>
                  <a:lnTo>
                    <a:pt x="1053" y="30"/>
                  </a:lnTo>
                  <a:lnTo>
                    <a:pt x="1050" y="28"/>
                  </a:lnTo>
                  <a:lnTo>
                    <a:pt x="1049" y="27"/>
                  </a:lnTo>
                  <a:lnTo>
                    <a:pt x="1047" y="25"/>
                  </a:lnTo>
                  <a:lnTo>
                    <a:pt x="1047" y="24"/>
                  </a:lnTo>
                  <a:lnTo>
                    <a:pt x="1046" y="22"/>
                  </a:lnTo>
                  <a:lnTo>
                    <a:pt x="1045" y="22"/>
                  </a:lnTo>
                  <a:lnTo>
                    <a:pt x="1043" y="19"/>
                  </a:lnTo>
                  <a:lnTo>
                    <a:pt x="1042" y="19"/>
                  </a:lnTo>
                  <a:lnTo>
                    <a:pt x="1040" y="19"/>
                  </a:lnTo>
                  <a:lnTo>
                    <a:pt x="1040" y="21"/>
                  </a:lnTo>
                  <a:lnTo>
                    <a:pt x="1040" y="22"/>
                  </a:lnTo>
                  <a:lnTo>
                    <a:pt x="1040" y="24"/>
                  </a:lnTo>
                  <a:lnTo>
                    <a:pt x="1042" y="24"/>
                  </a:lnTo>
                  <a:lnTo>
                    <a:pt x="1045" y="25"/>
                  </a:lnTo>
                  <a:moveTo>
                    <a:pt x="1145" y="1767"/>
                  </a:moveTo>
                  <a:lnTo>
                    <a:pt x="1146" y="1767"/>
                  </a:lnTo>
                  <a:lnTo>
                    <a:pt x="1146" y="1765"/>
                  </a:lnTo>
                  <a:lnTo>
                    <a:pt x="1145" y="1765"/>
                  </a:lnTo>
                  <a:lnTo>
                    <a:pt x="1145" y="1767"/>
                  </a:lnTo>
                  <a:moveTo>
                    <a:pt x="839" y="1734"/>
                  </a:moveTo>
                  <a:lnTo>
                    <a:pt x="838" y="1734"/>
                  </a:lnTo>
                  <a:lnTo>
                    <a:pt x="838" y="1736"/>
                  </a:lnTo>
                  <a:lnTo>
                    <a:pt x="838" y="1737"/>
                  </a:lnTo>
                  <a:lnTo>
                    <a:pt x="839" y="1736"/>
                  </a:lnTo>
                  <a:lnTo>
                    <a:pt x="839" y="1734"/>
                  </a:lnTo>
                  <a:moveTo>
                    <a:pt x="827" y="1736"/>
                  </a:moveTo>
                  <a:lnTo>
                    <a:pt x="827" y="1734"/>
                  </a:lnTo>
                  <a:lnTo>
                    <a:pt x="826" y="1734"/>
                  </a:lnTo>
                  <a:lnTo>
                    <a:pt x="827" y="1736"/>
                  </a:lnTo>
                  <a:moveTo>
                    <a:pt x="822" y="1734"/>
                  </a:moveTo>
                  <a:lnTo>
                    <a:pt x="823" y="1734"/>
                  </a:lnTo>
                  <a:lnTo>
                    <a:pt x="823" y="1733"/>
                  </a:lnTo>
                  <a:lnTo>
                    <a:pt x="822" y="1733"/>
                  </a:lnTo>
                  <a:lnTo>
                    <a:pt x="822" y="1734"/>
                  </a:lnTo>
                  <a:moveTo>
                    <a:pt x="826" y="1733"/>
                  </a:moveTo>
                  <a:lnTo>
                    <a:pt x="824" y="1733"/>
                  </a:lnTo>
                  <a:lnTo>
                    <a:pt x="824" y="1734"/>
                  </a:lnTo>
                  <a:lnTo>
                    <a:pt x="826" y="1733"/>
                  </a:lnTo>
                  <a:moveTo>
                    <a:pt x="820" y="1733"/>
                  </a:moveTo>
                  <a:lnTo>
                    <a:pt x="822" y="1733"/>
                  </a:lnTo>
                  <a:lnTo>
                    <a:pt x="822" y="1731"/>
                  </a:lnTo>
                  <a:lnTo>
                    <a:pt x="820" y="1733"/>
                  </a:lnTo>
                  <a:moveTo>
                    <a:pt x="835" y="1733"/>
                  </a:moveTo>
                  <a:lnTo>
                    <a:pt x="835" y="1731"/>
                  </a:lnTo>
                  <a:lnTo>
                    <a:pt x="833" y="1731"/>
                  </a:lnTo>
                  <a:lnTo>
                    <a:pt x="835" y="1733"/>
                  </a:lnTo>
                  <a:moveTo>
                    <a:pt x="845" y="1733"/>
                  </a:moveTo>
                  <a:lnTo>
                    <a:pt x="845" y="1731"/>
                  </a:lnTo>
                  <a:lnTo>
                    <a:pt x="844" y="1731"/>
                  </a:lnTo>
                  <a:lnTo>
                    <a:pt x="844" y="1733"/>
                  </a:lnTo>
                  <a:lnTo>
                    <a:pt x="845" y="1733"/>
                  </a:lnTo>
                  <a:moveTo>
                    <a:pt x="847" y="1731"/>
                  </a:moveTo>
                  <a:lnTo>
                    <a:pt x="848" y="1731"/>
                  </a:lnTo>
                  <a:lnTo>
                    <a:pt x="848" y="1730"/>
                  </a:lnTo>
                  <a:lnTo>
                    <a:pt x="847" y="1730"/>
                  </a:lnTo>
                  <a:lnTo>
                    <a:pt x="847" y="1731"/>
                  </a:lnTo>
                  <a:moveTo>
                    <a:pt x="832" y="1728"/>
                  </a:moveTo>
                  <a:lnTo>
                    <a:pt x="832" y="1730"/>
                  </a:lnTo>
                  <a:lnTo>
                    <a:pt x="833" y="1730"/>
                  </a:lnTo>
                  <a:lnTo>
                    <a:pt x="832" y="1728"/>
                  </a:lnTo>
                  <a:moveTo>
                    <a:pt x="845" y="1728"/>
                  </a:moveTo>
                  <a:lnTo>
                    <a:pt x="844" y="1728"/>
                  </a:lnTo>
                  <a:lnTo>
                    <a:pt x="845" y="1730"/>
                  </a:lnTo>
                  <a:lnTo>
                    <a:pt x="845" y="1728"/>
                  </a:lnTo>
                  <a:moveTo>
                    <a:pt x="811" y="1727"/>
                  </a:moveTo>
                  <a:lnTo>
                    <a:pt x="813" y="1727"/>
                  </a:lnTo>
                  <a:lnTo>
                    <a:pt x="813" y="1725"/>
                  </a:lnTo>
                  <a:lnTo>
                    <a:pt x="811" y="1725"/>
                  </a:lnTo>
                  <a:lnTo>
                    <a:pt x="811" y="1727"/>
                  </a:lnTo>
                  <a:moveTo>
                    <a:pt x="860" y="1727"/>
                  </a:moveTo>
                  <a:lnTo>
                    <a:pt x="861" y="1727"/>
                  </a:lnTo>
                  <a:lnTo>
                    <a:pt x="861" y="1725"/>
                  </a:lnTo>
                  <a:lnTo>
                    <a:pt x="860" y="1725"/>
                  </a:lnTo>
                  <a:lnTo>
                    <a:pt x="860" y="1727"/>
                  </a:lnTo>
                  <a:moveTo>
                    <a:pt x="863" y="1725"/>
                  </a:moveTo>
                  <a:lnTo>
                    <a:pt x="864" y="1725"/>
                  </a:lnTo>
                  <a:lnTo>
                    <a:pt x="864" y="1724"/>
                  </a:lnTo>
                  <a:lnTo>
                    <a:pt x="863" y="1724"/>
                  </a:lnTo>
                  <a:lnTo>
                    <a:pt x="863" y="1725"/>
                  </a:lnTo>
                  <a:moveTo>
                    <a:pt x="866" y="1725"/>
                  </a:moveTo>
                  <a:lnTo>
                    <a:pt x="867" y="1725"/>
                  </a:lnTo>
                  <a:lnTo>
                    <a:pt x="867" y="1724"/>
                  </a:lnTo>
                  <a:lnTo>
                    <a:pt x="866" y="1724"/>
                  </a:lnTo>
                  <a:lnTo>
                    <a:pt x="866" y="1725"/>
                  </a:lnTo>
                  <a:moveTo>
                    <a:pt x="1368" y="1722"/>
                  </a:moveTo>
                  <a:lnTo>
                    <a:pt x="1369" y="1722"/>
                  </a:lnTo>
                  <a:lnTo>
                    <a:pt x="1369" y="1721"/>
                  </a:lnTo>
                  <a:lnTo>
                    <a:pt x="1368" y="1721"/>
                  </a:lnTo>
                  <a:lnTo>
                    <a:pt x="1368" y="1722"/>
                  </a:lnTo>
                  <a:moveTo>
                    <a:pt x="802" y="1719"/>
                  </a:moveTo>
                  <a:lnTo>
                    <a:pt x="804" y="1719"/>
                  </a:lnTo>
                  <a:lnTo>
                    <a:pt x="804" y="1718"/>
                  </a:lnTo>
                  <a:lnTo>
                    <a:pt x="802" y="1718"/>
                  </a:lnTo>
                  <a:lnTo>
                    <a:pt x="802" y="1719"/>
                  </a:lnTo>
                  <a:moveTo>
                    <a:pt x="814" y="1719"/>
                  </a:moveTo>
                  <a:lnTo>
                    <a:pt x="816" y="1719"/>
                  </a:lnTo>
                  <a:moveTo>
                    <a:pt x="819" y="1718"/>
                  </a:moveTo>
                  <a:lnTo>
                    <a:pt x="817" y="1719"/>
                  </a:lnTo>
                  <a:lnTo>
                    <a:pt x="819" y="1719"/>
                  </a:lnTo>
                  <a:lnTo>
                    <a:pt x="819" y="1718"/>
                  </a:lnTo>
                  <a:moveTo>
                    <a:pt x="814" y="1718"/>
                  </a:moveTo>
                  <a:lnTo>
                    <a:pt x="813" y="1718"/>
                  </a:lnTo>
                  <a:lnTo>
                    <a:pt x="814" y="1719"/>
                  </a:lnTo>
                  <a:lnTo>
                    <a:pt x="814" y="1718"/>
                  </a:lnTo>
                  <a:moveTo>
                    <a:pt x="795" y="1718"/>
                  </a:moveTo>
                  <a:lnTo>
                    <a:pt x="796" y="1716"/>
                  </a:lnTo>
                  <a:lnTo>
                    <a:pt x="795" y="1716"/>
                  </a:lnTo>
                  <a:lnTo>
                    <a:pt x="795" y="1718"/>
                  </a:lnTo>
                  <a:moveTo>
                    <a:pt x="816" y="1716"/>
                  </a:moveTo>
                  <a:lnTo>
                    <a:pt x="817" y="1716"/>
                  </a:lnTo>
                  <a:lnTo>
                    <a:pt x="817" y="1715"/>
                  </a:lnTo>
                  <a:lnTo>
                    <a:pt x="817" y="1714"/>
                  </a:lnTo>
                  <a:lnTo>
                    <a:pt x="817" y="1712"/>
                  </a:lnTo>
                  <a:lnTo>
                    <a:pt x="817" y="1711"/>
                  </a:lnTo>
                  <a:lnTo>
                    <a:pt x="816" y="1711"/>
                  </a:lnTo>
                  <a:lnTo>
                    <a:pt x="816" y="1712"/>
                  </a:lnTo>
                  <a:lnTo>
                    <a:pt x="816" y="1714"/>
                  </a:lnTo>
                  <a:lnTo>
                    <a:pt x="814" y="1714"/>
                  </a:lnTo>
                  <a:lnTo>
                    <a:pt x="814" y="1715"/>
                  </a:lnTo>
                  <a:lnTo>
                    <a:pt x="814" y="1716"/>
                  </a:lnTo>
                  <a:lnTo>
                    <a:pt x="814" y="1718"/>
                  </a:lnTo>
                  <a:lnTo>
                    <a:pt x="816" y="1718"/>
                  </a:lnTo>
                  <a:lnTo>
                    <a:pt x="816" y="1716"/>
                  </a:lnTo>
                  <a:moveTo>
                    <a:pt x="819" y="1718"/>
                  </a:moveTo>
                  <a:lnTo>
                    <a:pt x="819" y="1716"/>
                  </a:lnTo>
                  <a:lnTo>
                    <a:pt x="817" y="1716"/>
                  </a:lnTo>
                  <a:lnTo>
                    <a:pt x="817" y="1718"/>
                  </a:lnTo>
                  <a:lnTo>
                    <a:pt x="819" y="1718"/>
                  </a:lnTo>
                  <a:moveTo>
                    <a:pt x="789" y="1708"/>
                  </a:moveTo>
                  <a:lnTo>
                    <a:pt x="791" y="1708"/>
                  </a:lnTo>
                  <a:lnTo>
                    <a:pt x="791" y="1706"/>
                  </a:lnTo>
                  <a:lnTo>
                    <a:pt x="789" y="1706"/>
                  </a:lnTo>
                  <a:lnTo>
                    <a:pt x="789" y="1708"/>
                  </a:lnTo>
                  <a:moveTo>
                    <a:pt x="795" y="1708"/>
                  </a:moveTo>
                  <a:lnTo>
                    <a:pt x="796" y="1708"/>
                  </a:lnTo>
                  <a:lnTo>
                    <a:pt x="796" y="1706"/>
                  </a:lnTo>
                  <a:lnTo>
                    <a:pt x="795" y="1706"/>
                  </a:lnTo>
                  <a:lnTo>
                    <a:pt x="795" y="1708"/>
                  </a:lnTo>
                  <a:moveTo>
                    <a:pt x="795" y="1705"/>
                  </a:moveTo>
                  <a:lnTo>
                    <a:pt x="793" y="1705"/>
                  </a:lnTo>
                  <a:lnTo>
                    <a:pt x="793" y="1706"/>
                  </a:lnTo>
                  <a:lnTo>
                    <a:pt x="795" y="1705"/>
                  </a:lnTo>
                  <a:moveTo>
                    <a:pt x="796" y="1706"/>
                  </a:moveTo>
                  <a:lnTo>
                    <a:pt x="798" y="1706"/>
                  </a:lnTo>
                  <a:lnTo>
                    <a:pt x="796" y="1705"/>
                  </a:lnTo>
                  <a:lnTo>
                    <a:pt x="796" y="1706"/>
                  </a:lnTo>
                  <a:moveTo>
                    <a:pt x="788" y="1705"/>
                  </a:moveTo>
                  <a:lnTo>
                    <a:pt x="789" y="1705"/>
                  </a:lnTo>
                  <a:lnTo>
                    <a:pt x="791" y="1705"/>
                  </a:lnTo>
                  <a:lnTo>
                    <a:pt x="791" y="1703"/>
                  </a:lnTo>
                  <a:lnTo>
                    <a:pt x="789" y="1703"/>
                  </a:lnTo>
                  <a:lnTo>
                    <a:pt x="788" y="1705"/>
                  </a:lnTo>
                  <a:moveTo>
                    <a:pt x="793" y="1705"/>
                  </a:moveTo>
                  <a:lnTo>
                    <a:pt x="792" y="1703"/>
                  </a:lnTo>
                  <a:lnTo>
                    <a:pt x="791" y="1703"/>
                  </a:lnTo>
                  <a:lnTo>
                    <a:pt x="792" y="1705"/>
                  </a:lnTo>
                  <a:lnTo>
                    <a:pt x="793" y="1705"/>
                  </a:lnTo>
                  <a:moveTo>
                    <a:pt x="835" y="1705"/>
                  </a:moveTo>
                  <a:lnTo>
                    <a:pt x="833" y="1703"/>
                  </a:lnTo>
                  <a:lnTo>
                    <a:pt x="833" y="1705"/>
                  </a:lnTo>
                  <a:lnTo>
                    <a:pt x="835" y="1705"/>
                  </a:lnTo>
                  <a:moveTo>
                    <a:pt x="788" y="1700"/>
                  </a:moveTo>
                  <a:lnTo>
                    <a:pt x="786" y="1700"/>
                  </a:lnTo>
                  <a:lnTo>
                    <a:pt x="786" y="1702"/>
                  </a:lnTo>
                  <a:lnTo>
                    <a:pt x="786" y="1703"/>
                  </a:lnTo>
                  <a:lnTo>
                    <a:pt x="788" y="1703"/>
                  </a:lnTo>
                  <a:lnTo>
                    <a:pt x="789" y="1703"/>
                  </a:lnTo>
                  <a:lnTo>
                    <a:pt x="788" y="1702"/>
                  </a:lnTo>
                  <a:lnTo>
                    <a:pt x="788" y="1700"/>
                  </a:lnTo>
                  <a:moveTo>
                    <a:pt x="793" y="1702"/>
                  </a:moveTo>
                  <a:lnTo>
                    <a:pt x="795" y="1702"/>
                  </a:lnTo>
                  <a:lnTo>
                    <a:pt x="793" y="1700"/>
                  </a:lnTo>
                  <a:lnTo>
                    <a:pt x="793" y="1702"/>
                  </a:lnTo>
                  <a:moveTo>
                    <a:pt x="819" y="1700"/>
                  </a:moveTo>
                  <a:lnTo>
                    <a:pt x="819" y="1702"/>
                  </a:lnTo>
                  <a:lnTo>
                    <a:pt x="820" y="1702"/>
                  </a:lnTo>
                  <a:lnTo>
                    <a:pt x="820" y="1700"/>
                  </a:lnTo>
                  <a:lnTo>
                    <a:pt x="819" y="1700"/>
                  </a:lnTo>
                  <a:moveTo>
                    <a:pt x="788" y="1696"/>
                  </a:moveTo>
                  <a:lnTo>
                    <a:pt x="788" y="1694"/>
                  </a:lnTo>
                  <a:lnTo>
                    <a:pt x="786" y="1694"/>
                  </a:lnTo>
                  <a:lnTo>
                    <a:pt x="786" y="1696"/>
                  </a:lnTo>
                  <a:lnTo>
                    <a:pt x="788" y="1696"/>
                  </a:lnTo>
                  <a:moveTo>
                    <a:pt x="792" y="1694"/>
                  </a:moveTo>
                  <a:lnTo>
                    <a:pt x="792" y="1696"/>
                  </a:lnTo>
                  <a:lnTo>
                    <a:pt x="793" y="1694"/>
                  </a:lnTo>
                  <a:lnTo>
                    <a:pt x="792" y="1694"/>
                  </a:lnTo>
                  <a:moveTo>
                    <a:pt x="897" y="1696"/>
                  </a:moveTo>
                  <a:lnTo>
                    <a:pt x="898" y="1696"/>
                  </a:lnTo>
                  <a:lnTo>
                    <a:pt x="898" y="1694"/>
                  </a:lnTo>
                  <a:lnTo>
                    <a:pt x="897" y="1694"/>
                  </a:lnTo>
                  <a:lnTo>
                    <a:pt x="897" y="1696"/>
                  </a:lnTo>
                  <a:moveTo>
                    <a:pt x="786" y="1693"/>
                  </a:moveTo>
                  <a:lnTo>
                    <a:pt x="786" y="1691"/>
                  </a:lnTo>
                  <a:lnTo>
                    <a:pt x="788" y="1690"/>
                  </a:lnTo>
                  <a:lnTo>
                    <a:pt x="786" y="1690"/>
                  </a:lnTo>
                  <a:lnTo>
                    <a:pt x="785" y="1691"/>
                  </a:lnTo>
                  <a:lnTo>
                    <a:pt x="785" y="1693"/>
                  </a:lnTo>
                  <a:lnTo>
                    <a:pt x="783" y="1693"/>
                  </a:lnTo>
                  <a:lnTo>
                    <a:pt x="785" y="1694"/>
                  </a:lnTo>
                  <a:lnTo>
                    <a:pt x="786" y="1694"/>
                  </a:lnTo>
                  <a:lnTo>
                    <a:pt x="786" y="1693"/>
                  </a:lnTo>
                  <a:moveTo>
                    <a:pt x="793" y="1691"/>
                  </a:moveTo>
                  <a:lnTo>
                    <a:pt x="792" y="1691"/>
                  </a:lnTo>
                  <a:lnTo>
                    <a:pt x="792" y="1693"/>
                  </a:lnTo>
                  <a:lnTo>
                    <a:pt x="793" y="1693"/>
                  </a:lnTo>
                  <a:lnTo>
                    <a:pt x="793" y="1691"/>
                  </a:lnTo>
                  <a:moveTo>
                    <a:pt x="786" y="1690"/>
                  </a:moveTo>
                  <a:lnTo>
                    <a:pt x="786" y="1688"/>
                  </a:lnTo>
                  <a:lnTo>
                    <a:pt x="785" y="1688"/>
                  </a:lnTo>
                  <a:lnTo>
                    <a:pt x="783" y="1688"/>
                  </a:lnTo>
                  <a:lnTo>
                    <a:pt x="783" y="1690"/>
                  </a:lnTo>
                  <a:lnTo>
                    <a:pt x="785" y="1690"/>
                  </a:lnTo>
                  <a:lnTo>
                    <a:pt x="786" y="1690"/>
                  </a:lnTo>
                  <a:moveTo>
                    <a:pt x="783" y="1691"/>
                  </a:moveTo>
                  <a:lnTo>
                    <a:pt x="785" y="1691"/>
                  </a:lnTo>
                  <a:lnTo>
                    <a:pt x="783" y="1690"/>
                  </a:lnTo>
                  <a:lnTo>
                    <a:pt x="783" y="1691"/>
                  </a:lnTo>
                  <a:moveTo>
                    <a:pt x="791" y="1690"/>
                  </a:moveTo>
                  <a:lnTo>
                    <a:pt x="791" y="1691"/>
                  </a:lnTo>
                  <a:lnTo>
                    <a:pt x="792" y="1691"/>
                  </a:lnTo>
                  <a:lnTo>
                    <a:pt x="792" y="1690"/>
                  </a:lnTo>
                  <a:lnTo>
                    <a:pt x="791" y="1690"/>
                  </a:lnTo>
                  <a:moveTo>
                    <a:pt x="888" y="1688"/>
                  </a:moveTo>
                  <a:lnTo>
                    <a:pt x="888" y="1687"/>
                  </a:lnTo>
                  <a:lnTo>
                    <a:pt x="887" y="1687"/>
                  </a:lnTo>
                  <a:lnTo>
                    <a:pt x="887" y="1688"/>
                  </a:lnTo>
                  <a:lnTo>
                    <a:pt x="887" y="1690"/>
                  </a:lnTo>
                  <a:lnTo>
                    <a:pt x="887" y="1691"/>
                  </a:lnTo>
                  <a:lnTo>
                    <a:pt x="888" y="1691"/>
                  </a:lnTo>
                  <a:lnTo>
                    <a:pt x="888" y="1690"/>
                  </a:lnTo>
                  <a:lnTo>
                    <a:pt x="888" y="1688"/>
                  </a:lnTo>
                  <a:moveTo>
                    <a:pt x="907" y="1690"/>
                  </a:moveTo>
                  <a:lnTo>
                    <a:pt x="906" y="1691"/>
                  </a:lnTo>
                  <a:lnTo>
                    <a:pt x="907" y="1691"/>
                  </a:lnTo>
                  <a:lnTo>
                    <a:pt x="907" y="1690"/>
                  </a:lnTo>
                  <a:moveTo>
                    <a:pt x="789" y="1688"/>
                  </a:moveTo>
                  <a:lnTo>
                    <a:pt x="789" y="1690"/>
                  </a:lnTo>
                  <a:lnTo>
                    <a:pt x="791" y="1690"/>
                  </a:lnTo>
                  <a:lnTo>
                    <a:pt x="791" y="1688"/>
                  </a:lnTo>
                  <a:lnTo>
                    <a:pt x="789" y="1688"/>
                  </a:lnTo>
                  <a:moveTo>
                    <a:pt x="782" y="1687"/>
                  </a:moveTo>
                  <a:lnTo>
                    <a:pt x="782" y="1688"/>
                  </a:lnTo>
                  <a:lnTo>
                    <a:pt x="783" y="1688"/>
                  </a:lnTo>
                  <a:lnTo>
                    <a:pt x="783" y="1687"/>
                  </a:lnTo>
                  <a:lnTo>
                    <a:pt x="782" y="1687"/>
                  </a:lnTo>
                  <a:moveTo>
                    <a:pt x="788" y="1688"/>
                  </a:moveTo>
                  <a:lnTo>
                    <a:pt x="789" y="1688"/>
                  </a:lnTo>
                  <a:lnTo>
                    <a:pt x="788" y="1687"/>
                  </a:lnTo>
                  <a:lnTo>
                    <a:pt x="788" y="1688"/>
                  </a:lnTo>
                  <a:moveTo>
                    <a:pt x="785" y="1687"/>
                  </a:moveTo>
                  <a:lnTo>
                    <a:pt x="783" y="1687"/>
                  </a:lnTo>
                  <a:lnTo>
                    <a:pt x="785" y="1687"/>
                  </a:lnTo>
                  <a:lnTo>
                    <a:pt x="785" y="1687"/>
                  </a:lnTo>
                  <a:moveTo>
                    <a:pt x="791" y="1684"/>
                  </a:moveTo>
                  <a:lnTo>
                    <a:pt x="789" y="1684"/>
                  </a:lnTo>
                  <a:lnTo>
                    <a:pt x="789" y="1685"/>
                  </a:lnTo>
                  <a:lnTo>
                    <a:pt x="791" y="1685"/>
                  </a:lnTo>
                  <a:lnTo>
                    <a:pt x="791" y="1684"/>
                  </a:lnTo>
                  <a:moveTo>
                    <a:pt x="909" y="1684"/>
                  </a:moveTo>
                  <a:lnTo>
                    <a:pt x="907" y="1684"/>
                  </a:lnTo>
                  <a:lnTo>
                    <a:pt x="907" y="1685"/>
                  </a:lnTo>
                  <a:lnTo>
                    <a:pt x="909" y="1684"/>
                  </a:lnTo>
                  <a:moveTo>
                    <a:pt x="792" y="1684"/>
                  </a:moveTo>
                  <a:lnTo>
                    <a:pt x="793" y="1682"/>
                  </a:lnTo>
                  <a:lnTo>
                    <a:pt x="792" y="1682"/>
                  </a:lnTo>
                  <a:lnTo>
                    <a:pt x="792" y="1684"/>
                  </a:lnTo>
                  <a:moveTo>
                    <a:pt x="900" y="1682"/>
                  </a:moveTo>
                  <a:lnTo>
                    <a:pt x="898" y="1682"/>
                  </a:lnTo>
                  <a:lnTo>
                    <a:pt x="898" y="1684"/>
                  </a:lnTo>
                  <a:lnTo>
                    <a:pt x="900" y="1684"/>
                  </a:lnTo>
                  <a:lnTo>
                    <a:pt x="900" y="1682"/>
                  </a:lnTo>
                  <a:moveTo>
                    <a:pt x="782" y="1675"/>
                  </a:moveTo>
                  <a:lnTo>
                    <a:pt x="782" y="1677"/>
                  </a:lnTo>
                  <a:lnTo>
                    <a:pt x="783" y="1677"/>
                  </a:lnTo>
                  <a:lnTo>
                    <a:pt x="783" y="1675"/>
                  </a:lnTo>
                  <a:lnTo>
                    <a:pt x="782" y="1675"/>
                  </a:lnTo>
                  <a:moveTo>
                    <a:pt x="780" y="1675"/>
                  </a:moveTo>
                  <a:lnTo>
                    <a:pt x="782" y="1675"/>
                  </a:lnTo>
                  <a:lnTo>
                    <a:pt x="780" y="1674"/>
                  </a:lnTo>
                  <a:lnTo>
                    <a:pt x="780" y="1675"/>
                  </a:lnTo>
                  <a:moveTo>
                    <a:pt x="783" y="1674"/>
                  </a:moveTo>
                  <a:lnTo>
                    <a:pt x="783" y="1672"/>
                  </a:lnTo>
                  <a:lnTo>
                    <a:pt x="783" y="1671"/>
                  </a:lnTo>
                  <a:lnTo>
                    <a:pt x="782" y="1672"/>
                  </a:lnTo>
                  <a:lnTo>
                    <a:pt x="783" y="1674"/>
                  </a:lnTo>
                  <a:moveTo>
                    <a:pt x="785" y="1674"/>
                  </a:moveTo>
                  <a:lnTo>
                    <a:pt x="786" y="1672"/>
                  </a:lnTo>
                  <a:lnTo>
                    <a:pt x="785" y="1672"/>
                  </a:lnTo>
                  <a:lnTo>
                    <a:pt x="785" y="1674"/>
                  </a:lnTo>
                  <a:moveTo>
                    <a:pt x="789" y="1666"/>
                  </a:moveTo>
                  <a:lnTo>
                    <a:pt x="788" y="1666"/>
                  </a:lnTo>
                  <a:lnTo>
                    <a:pt x="788" y="1668"/>
                  </a:lnTo>
                  <a:lnTo>
                    <a:pt x="789" y="1668"/>
                  </a:lnTo>
                  <a:lnTo>
                    <a:pt x="789" y="1666"/>
                  </a:lnTo>
                  <a:moveTo>
                    <a:pt x="786" y="1665"/>
                  </a:moveTo>
                  <a:lnTo>
                    <a:pt x="788" y="1666"/>
                  </a:lnTo>
                  <a:lnTo>
                    <a:pt x="788" y="1665"/>
                  </a:lnTo>
                  <a:lnTo>
                    <a:pt x="786" y="1665"/>
                  </a:lnTo>
                  <a:moveTo>
                    <a:pt x="789" y="1662"/>
                  </a:moveTo>
                  <a:lnTo>
                    <a:pt x="788" y="1660"/>
                  </a:lnTo>
                  <a:lnTo>
                    <a:pt x="788" y="1662"/>
                  </a:lnTo>
                  <a:lnTo>
                    <a:pt x="789" y="1662"/>
                  </a:lnTo>
                  <a:moveTo>
                    <a:pt x="780" y="1654"/>
                  </a:moveTo>
                  <a:lnTo>
                    <a:pt x="779" y="1654"/>
                  </a:lnTo>
                  <a:lnTo>
                    <a:pt x="779" y="1656"/>
                  </a:lnTo>
                  <a:lnTo>
                    <a:pt x="779" y="1657"/>
                  </a:lnTo>
                  <a:lnTo>
                    <a:pt x="780" y="1657"/>
                  </a:lnTo>
                  <a:lnTo>
                    <a:pt x="780" y="1656"/>
                  </a:lnTo>
                  <a:lnTo>
                    <a:pt x="782" y="1656"/>
                  </a:lnTo>
                  <a:lnTo>
                    <a:pt x="782" y="1654"/>
                  </a:lnTo>
                  <a:lnTo>
                    <a:pt x="780" y="1654"/>
                  </a:lnTo>
                  <a:moveTo>
                    <a:pt x="1863" y="1657"/>
                  </a:moveTo>
                  <a:lnTo>
                    <a:pt x="1863" y="1656"/>
                  </a:lnTo>
                  <a:lnTo>
                    <a:pt x="1861" y="1656"/>
                  </a:lnTo>
                  <a:lnTo>
                    <a:pt x="1860" y="1656"/>
                  </a:lnTo>
                  <a:lnTo>
                    <a:pt x="1861" y="1657"/>
                  </a:lnTo>
                  <a:lnTo>
                    <a:pt x="1863" y="1657"/>
                  </a:lnTo>
                  <a:moveTo>
                    <a:pt x="782" y="1653"/>
                  </a:moveTo>
                  <a:lnTo>
                    <a:pt x="782" y="1654"/>
                  </a:lnTo>
                  <a:lnTo>
                    <a:pt x="783" y="1654"/>
                  </a:lnTo>
                  <a:lnTo>
                    <a:pt x="782" y="1653"/>
                  </a:lnTo>
                  <a:moveTo>
                    <a:pt x="783" y="1651"/>
                  </a:moveTo>
                  <a:lnTo>
                    <a:pt x="782" y="1651"/>
                  </a:lnTo>
                  <a:lnTo>
                    <a:pt x="782" y="1653"/>
                  </a:lnTo>
                  <a:lnTo>
                    <a:pt x="783" y="1653"/>
                  </a:lnTo>
                  <a:lnTo>
                    <a:pt x="783" y="1651"/>
                  </a:lnTo>
                  <a:moveTo>
                    <a:pt x="1857" y="1651"/>
                  </a:moveTo>
                  <a:lnTo>
                    <a:pt x="1857" y="1653"/>
                  </a:lnTo>
                  <a:lnTo>
                    <a:pt x="1858" y="1651"/>
                  </a:lnTo>
                  <a:lnTo>
                    <a:pt x="1857" y="1651"/>
                  </a:lnTo>
                  <a:moveTo>
                    <a:pt x="788" y="1650"/>
                  </a:moveTo>
                  <a:lnTo>
                    <a:pt x="788" y="1651"/>
                  </a:lnTo>
                  <a:lnTo>
                    <a:pt x="789" y="1650"/>
                  </a:lnTo>
                  <a:lnTo>
                    <a:pt x="789" y="1649"/>
                  </a:lnTo>
                  <a:lnTo>
                    <a:pt x="788" y="1649"/>
                  </a:lnTo>
                  <a:lnTo>
                    <a:pt x="788" y="1650"/>
                  </a:lnTo>
                  <a:moveTo>
                    <a:pt x="779" y="1646"/>
                  </a:moveTo>
                  <a:lnTo>
                    <a:pt x="779" y="1647"/>
                  </a:lnTo>
                  <a:lnTo>
                    <a:pt x="780" y="1647"/>
                  </a:lnTo>
                  <a:lnTo>
                    <a:pt x="780" y="1646"/>
                  </a:lnTo>
                  <a:lnTo>
                    <a:pt x="779" y="1646"/>
                  </a:lnTo>
                  <a:moveTo>
                    <a:pt x="786" y="1646"/>
                  </a:moveTo>
                  <a:lnTo>
                    <a:pt x="788" y="1646"/>
                  </a:lnTo>
                  <a:lnTo>
                    <a:pt x="788" y="1644"/>
                  </a:lnTo>
                  <a:lnTo>
                    <a:pt x="786" y="1644"/>
                  </a:lnTo>
                  <a:lnTo>
                    <a:pt x="786" y="1646"/>
                  </a:lnTo>
                  <a:moveTo>
                    <a:pt x="788" y="1635"/>
                  </a:moveTo>
                  <a:lnTo>
                    <a:pt x="789" y="1634"/>
                  </a:lnTo>
                  <a:lnTo>
                    <a:pt x="788" y="1634"/>
                  </a:lnTo>
                  <a:lnTo>
                    <a:pt x="788" y="1635"/>
                  </a:lnTo>
                  <a:moveTo>
                    <a:pt x="1623" y="1632"/>
                  </a:moveTo>
                  <a:lnTo>
                    <a:pt x="1625" y="1632"/>
                  </a:lnTo>
                  <a:lnTo>
                    <a:pt x="1625" y="1631"/>
                  </a:lnTo>
                  <a:lnTo>
                    <a:pt x="1623" y="1631"/>
                  </a:lnTo>
                  <a:lnTo>
                    <a:pt x="1623" y="1632"/>
                  </a:lnTo>
                  <a:moveTo>
                    <a:pt x="1728" y="1628"/>
                  </a:moveTo>
                  <a:lnTo>
                    <a:pt x="1730" y="1628"/>
                  </a:lnTo>
                  <a:lnTo>
                    <a:pt x="1730" y="1626"/>
                  </a:lnTo>
                  <a:lnTo>
                    <a:pt x="1728" y="1626"/>
                  </a:lnTo>
                  <a:lnTo>
                    <a:pt x="1728" y="1628"/>
                  </a:lnTo>
                  <a:moveTo>
                    <a:pt x="1718" y="1623"/>
                  </a:moveTo>
                  <a:lnTo>
                    <a:pt x="1718" y="1622"/>
                  </a:lnTo>
                  <a:lnTo>
                    <a:pt x="1716" y="1623"/>
                  </a:lnTo>
                  <a:lnTo>
                    <a:pt x="1718" y="1623"/>
                  </a:lnTo>
                  <a:moveTo>
                    <a:pt x="782" y="1620"/>
                  </a:moveTo>
                  <a:lnTo>
                    <a:pt x="783" y="1622"/>
                  </a:lnTo>
                  <a:lnTo>
                    <a:pt x="783" y="1620"/>
                  </a:lnTo>
                  <a:lnTo>
                    <a:pt x="782" y="1620"/>
                  </a:lnTo>
                  <a:moveTo>
                    <a:pt x="793" y="1622"/>
                  </a:moveTo>
                  <a:lnTo>
                    <a:pt x="792" y="1620"/>
                  </a:lnTo>
                  <a:lnTo>
                    <a:pt x="791" y="1622"/>
                  </a:lnTo>
                  <a:lnTo>
                    <a:pt x="792" y="1622"/>
                  </a:lnTo>
                  <a:lnTo>
                    <a:pt x="793" y="1622"/>
                  </a:lnTo>
                  <a:moveTo>
                    <a:pt x="2585" y="1619"/>
                  </a:moveTo>
                  <a:lnTo>
                    <a:pt x="2586" y="1619"/>
                  </a:lnTo>
                  <a:lnTo>
                    <a:pt x="2586" y="1618"/>
                  </a:lnTo>
                  <a:lnTo>
                    <a:pt x="2585" y="1618"/>
                  </a:lnTo>
                  <a:lnTo>
                    <a:pt x="2585" y="1619"/>
                  </a:lnTo>
                  <a:moveTo>
                    <a:pt x="783" y="1610"/>
                  </a:moveTo>
                  <a:lnTo>
                    <a:pt x="782" y="1610"/>
                  </a:lnTo>
                  <a:lnTo>
                    <a:pt x="782" y="1612"/>
                  </a:lnTo>
                  <a:lnTo>
                    <a:pt x="783" y="1612"/>
                  </a:lnTo>
                  <a:lnTo>
                    <a:pt x="783" y="1610"/>
                  </a:lnTo>
                  <a:moveTo>
                    <a:pt x="792" y="1610"/>
                  </a:moveTo>
                  <a:lnTo>
                    <a:pt x="793" y="1610"/>
                  </a:lnTo>
                  <a:lnTo>
                    <a:pt x="793" y="1609"/>
                  </a:lnTo>
                  <a:lnTo>
                    <a:pt x="793" y="1607"/>
                  </a:lnTo>
                  <a:lnTo>
                    <a:pt x="792" y="1607"/>
                  </a:lnTo>
                  <a:lnTo>
                    <a:pt x="792" y="1609"/>
                  </a:lnTo>
                  <a:lnTo>
                    <a:pt x="792" y="1610"/>
                  </a:lnTo>
                  <a:moveTo>
                    <a:pt x="792" y="1604"/>
                  </a:moveTo>
                  <a:lnTo>
                    <a:pt x="792" y="1603"/>
                  </a:lnTo>
                  <a:lnTo>
                    <a:pt x="791" y="1603"/>
                  </a:lnTo>
                  <a:lnTo>
                    <a:pt x="791" y="1604"/>
                  </a:lnTo>
                  <a:lnTo>
                    <a:pt x="791" y="1606"/>
                  </a:lnTo>
                  <a:lnTo>
                    <a:pt x="792" y="1607"/>
                  </a:lnTo>
                  <a:lnTo>
                    <a:pt x="792" y="1606"/>
                  </a:lnTo>
                  <a:lnTo>
                    <a:pt x="792" y="1604"/>
                  </a:lnTo>
                  <a:moveTo>
                    <a:pt x="789" y="1603"/>
                  </a:moveTo>
                  <a:lnTo>
                    <a:pt x="788" y="1603"/>
                  </a:lnTo>
                  <a:lnTo>
                    <a:pt x="788" y="1604"/>
                  </a:lnTo>
                  <a:lnTo>
                    <a:pt x="789" y="1604"/>
                  </a:lnTo>
                  <a:lnTo>
                    <a:pt x="789" y="1603"/>
                  </a:lnTo>
                  <a:moveTo>
                    <a:pt x="26" y="1601"/>
                  </a:moveTo>
                  <a:lnTo>
                    <a:pt x="26" y="1603"/>
                  </a:lnTo>
                  <a:lnTo>
                    <a:pt x="27" y="1603"/>
                  </a:lnTo>
                  <a:lnTo>
                    <a:pt x="29" y="1603"/>
                  </a:lnTo>
                  <a:lnTo>
                    <a:pt x="29" y="1601"/>
                  </a:lnTo>
                  <a:lnTo>
                    <a:pt x="27" y="1601"/>
                  </a:lnTo>
                  <a:lnTo>
                    <a:pt x="26" y="1601"/>
                  </a:lnTo>
                  <a:moveTo>
                    <a:pt x="789" y="1600"/>
                  </a:moveTo>
                  <a:lnTo>
                    <a:pt x="791" y="1601"/>
                  </a:lnTo>
                  <a:lnTo>
                    <a:pt x="792" y="1601"/>
                  </a:lnTo>
                  <a:lnTo>
                    <a:pt x="791" y="1600"/>
                  </a:lnTo>
                  <a:lnTo>
                    <a:pt x="789" y="1600"/>
                  </a:lnTo>
                  <a:moveTo>
                    <a:pt x="26" y="1598"/>
                  </a:moveTo>
                  <a:lnTo>
                    <a:pt x="26" y="1600"/>
                  </a:lnTo>
                  <a:lnTo>
                    <a:pt x="27" y="1600"/>
                  </a:lnTo>
                  <a:lnTo>
                    <a:pt x="29" y="1600"/>
                  </a:lnTo>
                  <a:lnTo>
                    <a:pt x="29" y="1598"/>
                  </a:lnTo>
                  <a:lnTo>
                    <a:pt x="27" y="1598"/>
                  </a:lnTo>
                  <a:lnTo>
                    <a:pt x="26" y="1598"/>
                  </a:lnTo>
                  <a:moveTo>
                    <a:pt x="30" y="1600"/>
                  </a:moveTo>
                  <a:lnTo>
                    <a:pt x="30" y="1598"/>
                  </a:lnTo>
                  <a:lnTo>
                    <a:pt x="29" y="1598"/>
                  </a:lnTo>
                  <a:lnTo>
                    <a:pt x="30" y="1600"/>
                  </a:lnTo>
                  <a:moveTo>
                    <a:pt x="786" y="1597"/>
                  </a:moveTo>
                  <a:lnTo>
                    <a:pt x="785" y="1597"/>
                  </a:lnTo>
                  <a:lnTo>
                    <a:pt x="785" y="1598"/>
                  </a:lnTo>
                  <a:lnTo>
                    <a:pt x="786" y="1598"/>
                  </a:lnTo>
                  <a:lnTo>
                    <a:pt x="786" y="1597"/>
                  </a:lnTo>
                  <a:moveTo>
                    <a:pt x="2442" y="1595"/>
                  </a:moveTo>
                  <a:lnTo>
                    <a:pt x="2440" y="1595"/>
                  </a:lnTo>
                  <a:lnTo>
                    <a:pt x="2440" y="1597"/>
                  </a:lnTo>
                  <a:lnTo>
                    <a:pt x="2442" y="1595"/>
                  </a:lnTo>
                  <a:moveTo>
                    <a:pt x="2443" y="1592"/>
                  </a:moveTo>
                  <a:lnTo>
                    <a:pt x="2442" y="1594"/>
                  </a:lnTo>
                  <a:lnTo>
                    <a:pt x="2443" y="1594"/>
                  </a:lnTo>
                  <a:lnTo>
                    <a:pt x="2443" y="1592"/>
                  </a:lnTo>
                  <a:moveTo>
                    <a:pt x="2444" y="1591"/>
                  </a:moveTo>
                  <a:lnTo>
                    <a:pt x="2444" y="1592"/>
                  </a:lnTo>
                  <a:lnTo>
                    <a:pt x="2444" y="1594"/>
                  </a:lnTo>
                  <a:lnTo>
                    <a:pt x="2444" y="1592"/>
                  </a:lnTo>
                  <a:lnTo>
                    <a:pt x="2446" y="1591"/>
                  </a:lnTo>
                  <a:lnTo>
                    <a:pt x="2446" y="1589"/>
                  </a:lnTo>
                  <a:lnTo>
                    <a:pt x="2444" y="1589"/>
                  </a:lnTo>
                  <a:lnTo>
                    <a:pt x="2444" y="1591"/>
                  </a:lnTo>
                  <a:lnTo>
                    <a:pt x="2444" y="1591"/>
                  </a:lnTo>
                  <a:moveTo>
                    <a:pt x="2446" y="1592"/>
                  </a:moveTo>
                  <a:lnTo>
                    <a:pt x="2444" y="1592"/>
                  </a:lnTo>
                  <a:lnTo>
                    <a:pt x="2446" y="1594"/>
                  </a:lnTo>
                  <a:lnTo>
                    <a:pt x="2446" y="1592"/>
                  </a:lnTo>
                  <a:moveTo>
                    <a:pt x="2447" y="1588"/>
                  </a:moveTo>
                  <a:lnTo>
                    <a:pt x="2447" y="1586"/>
                  </a:lnTo>
                  <a:lnTo>
                    <a:pt x="2446" y="1586"/>
                  </a:lnTo>
                  <a:lnTo>
                    <a:pt x="2446" y="1588"/>
                  </a:lnTo>
                  <a:lnTo>
                    <a:pt x="2447" y="1588"/>
                  </a:lnTo>
                  <a:moveTo>
                    <a:pt x="2427" y="1584"/>
                  </a:moveTo>
                  <a:lnTo>
                    <a:pt x="2425" y="1584"/>
                  </a:lnTo>
                  <a:lnTo>
                    <a:pt x="2425" y="1585"/>
                  </a:lnTo>
                  <a:lnTo>
                    <a:pt x="2425" y="1586"/>
                  </a:lnTo>
                  <a:lnTo>
                    <a:pt x="2427" y="1586"/>
                  </a:lnTo>
                  <a:lnTo>
                    <a:pt x="2427" y="1585"/>
                  </a:lnTo>
                  <a:lnTo>
                    <a:pt x="2427" y="1584"/>
                  </a:lnTo>
                  <a:moveTo>
                    <a:pt x="881" y="1566"/>
                  </a:moveTo>
                  <a:lnTo>
                    <a:pt x="879" y="1566"/>
                  </a:lnTo>
                  <a:lnTo>
                    <a:pt x="881" y="1567"/>
                  </a:lnTo>
                  <a:lnTo>
                    <a:pt x="881" y="1566"/>
                  </a:lnTo>
                  <a:moveTo>
                    <a:pt x="2415" y="1558"/>
                  </a:moveTo>
                  <a:lnTo>
                    <a:pt x="2415" y="1560"/>
                  </a:lnTo>
                  <a:lnTo>
                    <a:pt x="2415" y="1561"/>
                  </a:lnTo>
                  <a:lnTo>
                    <a:pt x="2415" y="1563"/>
                  </a:lnTo>
                  <a:lnTo>
                    <a:pt x="2416" y="1563"/>
                  </a:lnTo>
                  <a:lnTo>
                    <a:pt x="2416" y="1561"/>
                  </a:lnTo>
                  <a:lnTo>
                    <a:pt x="2416" y="1560"/>
                  </a:lnTo>
                  <a:lnTo>
                    <a:pt x="2416" y="1558"/>
                  </a:lnTo>
                  <a:lnTo>
                    <a:pt x="2416" y="1557"/>
                  </a:lnTo>
                  <a:lnTo>
                    <a:pt x="2415" y="1557"/>
                  </a:lnTo>
                  <a:lnTo>
                    <a:pt x="2415" y="1558"/>
                  </a:lnTo>
                  <a:moveTo>
                    <a:pt x="881" y="1554"/>
                  </a:moveTo>
                  <a:lnTo>
                    <a:pt x="879" y="1554"/>
                  </a:lnTo>
                  <a:lnTo>
                    <a:pt x="881" y="1555"/>
                  </a:lnTo>
                  <a:lnTo>
                    <a:pt x="881" y="1554"/>
                  </a:lnTo>
                  <a:moveTo>
                    <a:pt x="882" y="1554"/>
                  </a:moveTo>
                  <a:lnTo>
                    <a:pt x="882" y="1553"/>
                  </a:lnTo>
                  <a:lnTo>
                    <a:pt x="881" y="1553"/>
                  </a:lnTo>
                  <a:lnTo>
                    <a:pt x="882" y="1554"/>
                  </a:lnTo>
                  <a:moveTo>
                    <a:pt x="2433" y="1550"/>
                  </a:moveTo>
                  <a:lnTo>
                    <a:pt x="2434" y="1551"/>
                  </a:lnTo>
                  <a:lnTo>
                    <a:pt x="2434" y="1553"/>
                  </a:lnTo>
                  <a:lnTo>
                    <a:pt x="2436" y="1553"/>
                  </a:lnTo>
                  <a:lnTo>
                    <a:pt x="2436" y="1551"/>
                  </a:lnTo>
                  <a:lnTo>
                    <a:pt x="2436" y="1550"/>
                  </a:lnTo>
                  <a:lnTo>
                    <a:pt x="2434" y="1550"/>
                  </a:lnTo>
                  <a:lnTo>
                    <a:pt x="2433" y="1550"/>
                  </a:lnTo>
                  <a:moveTo>
                    <a:pt x="2422" y="1544"/>
                  </a:moveTo>
                  <a:lnTo>
                    <a:pt x="2421" y="1544"/>
                  </a:lnTo>
                  <a:lnTo>
                    <a:pt x="2421" y="1544"/>
                  </a:lnTo>
                  <a:lnTo>
                    <a:pt x="2422" y="1544"/>
                  </a:lnTo>
                  <a:moveTo>
                    <a:pt x="2657" y="1538"/>
                  </a:moveTo>
                  <a:lnTo>
                    <a:pt x="2656" y="1538"/>
                  </a:lnTo>
                  <a:lnTo>
                    <a:pt x="2657" y="1539"/>
                  </a:lnTo>
                  <a:lnTo>
                    <a:pt x="2657" y="1538"/>
                  </a:lnTo>
                  <a:moveTo>
                    <a:pt x="2650" y="1530"/>
                  </a:moveTo>
                  <a:lnTo>
                    <a:pt x="2648" y="1530"/>
                  </a:lnTo>
                  <a:lnTo>
                    <a:pt x="2648" y="1532"/>
                  </a:lnTo>
                  <a:lnTo>
                    <a:pt x="2650" y="1532"/>
                  </a:lnTo>
                  <a:lnTo>
                    <a:pt x="2650" y="1530"/>
                  </a:lnTo>
                  <a:moveTo>
                    <a:pt x="2653" y="1527"/>
                  </a:moveTo>
                  <a:lnTo>
                    <a:pt x="2653" y="1526"/>
                  </a:lnTo>
                  <a:lnTo>
                    <a:pt x="2651" y="1526"/>
                  </a:lnTo>
                  <a:lnTo>
                    <a:pt x="2651" y="1527"/>
                  </a:lnTo>
                  <a:lnTo>
                    <a:pt x="2653" y="1527"/>
                  </a:lnTo>
                  <a:moveTo>
                    <a:pt x="2650" y="1524"/>
                  </a:moveTo>
                  <a:lnTo>
                    <a:pt x="2648" y="1524"/>
                  </a:lnTo>
                  <a:lnTo>
                    <a:pt x="2648" y="1526"/>
                  </a:lnTo>
                  <a:lnTo>
                    <a:pt x="2650" y="1526"/>
                  </a:lnTo>
                  <a:lnTo>
                    <a:pt x="2650" y="1524"/>
                  </a:lnTo>
                  <a:moveTo>
                    <a:pt x="2651" y="1524"/>
                  </a:moveTo>
                  <a:lnTo>
                    <a:pt x="2651" y="1526"/>
                  </a:lnTo>
                  <a:lnTo>
                    <a:pt x="2653" y="1524"/>
                  </a:lnTo>
                  <a:lnTo>
                    <a:pt x="2651" y="1524"/>
                  </a:lnTo>
                  <a:moveTo>
                    <a:pt x="2372" y="1523"/>
                  </a:moveTo>
                  <a:lnTo>
                    <a:pt x="2374" y="1521"/>
                  </a:lnTo>
                  <a:lnTo>
                    <a:pt x="2372" y="1521"/>
                  </a:lnTo>
                  <a:lnTo>
                    <a:pt x="2372" y="1523"/>
                  </a:lnTo>
                  <a:moveTo>
                    <a:pt x="2381" y="1521"/>
                  </a:moveTo>
                  <a:lnTo>
                    <a:pt x="2380" y="1521"/>
                  </a:lnTo>
                  <a:moveTo>
                    <a:pt x="2378" y="1520"/>
                  </a:moveTo>
                  <a:lnTo>
                    <a:pt x="2380" y="1521"/>
                  </a:lnTo>
                  <a:lnTo>
                    <a:pt x="2380" y="1520"/>
                  </a:lnTo>
                  <a:lnTo>
                    <a:pt x="2378" y="1520"/>
                  </a:lnTo>
                  <a:moveTo>
                    <a:pt x="2632" y="1510"/>
                  </a:moveTo>
                  <a:lnTo>
                    <a:pt x="2632" y="1508"/>
                  </a:lnTo>
                  <a:lnTo>
                    <a:pt x="2631" y="1508"/>
                  </a:lnTo>
                  <a:lnTo>
                    <a:pt x="2631" y="1510"/>
                  </a:lnTo>
                  <a:lnTo>
                    <a:pt x="2632" y="1511"/>
                  </a:lnTo>
                  <a:lnTo>
                    <a:pt x="2634" y="1513"/>
                  </a:lnTo>
                  <a:lnTo>
                    <a:pt x="2634" y="1511"/>
                  </a:lnTo>
                  <a:lnTo>
                    <a:pt x="2632" y="1510"/>
                  </a:lnTo>
                  <a:moveTo>
                    <a:pt x="2351" y="1511"/>
                  </a:moveTo>
                  <a:lnTo>
                    <a:pt x="2353" y="1511"/>
                  </a:lnTo>
                  <a:lnTo>
                    <a:pt x="2351" y="1510"/>
                  </a:lnTo>
                  <a:lnTo>
                    <a:pt x="2351" y="1511"/>
                  </a:lnTo>
                  <a:moveTo>
                    <a:pt x="2350" y="1510"/>
                  </a:moveTo>
                  <a:lnTo>
                    <a:pt x="2351" y="1510"/>
                  </a:lnTo>
                  <a:lnTo>
                    <a:pt x="2350" y="1508"/>
                  </a:lnTo>
                  <a:lnTo>
                    <a:pt x="2350" y="1510"/>
                  </a:lnTo>
                  <a:moveTo>
                    <a:pt x="1480" y="1508"/>
                  </a:moveTo>
                  <a:lnTo>
                    <a:pt x="1482" y="1508"/>
                  </a:lnTo>
                  <a:lnTo>
                    <a:pt x="1482" y="1508"/>
                  </a:lnTo>
                  <a:lnTo>
                    <a:pt x="1480" y="1508"/>
                  </a:lnTo>
                  <a:lnTo>
                    <a:pt x="1480" y="1508"/>
                  </a:lnTo>
                  <a:moveTo>
                    <a:pt x="2341" y="1493"/>
                  </a:moveTo>
                  <a:lnTo>
                    <a:pt x="2343" y="1495"/>
                  </a:lnTo>
                  <a:lnTo>
                    <a:pt x="2343" y="1493"/>
                  </a:lnTo>
                  <a:lnTo>
                    <a:pt x="2341" y="1493"/>
                  </a:lnTo>
                  <a:moveTo>
                    <a:pt x="956" y="1488"/>
                  </a:moveTo>
                  <a:lnTo>
                    <a:pt x="956" y="1486"/>
                  </a:lnTo>
                  <a:lnTo>
                    <a:pt x="956" y="1486"/>
                  </a:lnTo>
                  <a:lnTo>
                    <a:pt x="956" y="1488"/>
                  </a:lnTo>
                  <a:moveTo>
                    <a:pt x="957" y="1485"/>
                  </a:moveTo>
                  <a:lnTo>
                    <a:pt x="959" y="1483"/>
                  </a:lnTo>
                  <a:lnTo>
                    <a:pt x="957" y="1483"/>
                  </a:lnTo>
                  <a:lnTo>
                    <a:pt x="957" y="1485"/>
                  </a:lnTo>
                  <a:moveTo>
                    <a:pt x="528" y="1446"/>
                  </a:moveTo>
                  <a:lnTo>
                    <a:pt x="529" y="1445"/>
                  </a:lnTo>
                  <a:lnTo>
                    <a:pt x="528" y="1445"/>
                  </a:lnTo>
                  <a:lnTo>
                    <a:pt x="528" y="1446"/>
                  </a:lnTo>
                  <a:moveTo>
                    <a:pt x="2190" y="1436"/>
                  </a:moveTo>
                  <a:lnTo>
                    <a:pt x="2190" y="1437"/>
                  </a:lnTo>
                  <a:lnTo>
                    <a:pt x="2192" y="1437"/>
                  </a:lnTo>
                  <a:lnTo>
                    <a:pt x="2192" y="1436"/>
                  </a:lnTo>
                  <a:lnTo>
                    <a:pt x="2190" y="1436"/>
                  </a:lnTo>
                  <a:moveTo>
                    <a:pt x="2185" y="1434"/>
                  </a:moveTo>
                  <a:lnTo>
                    <a:pt x="2185" y="1436"/>
                  </a:lnTo>
                  <a:lnTo>
                    <a:pt x="2186" y="1436"/>
                  </a:lnTo>
                  <a:lnTo>
                    <a:pt x="2186" y="1434"/>
                  </a:lnTo>
                  <a:lnTo>
                    <a:pt x="2186" y="1433"/>
                  </a:lnTo>
                  <a:lnTo>
                    <a:pt x="2185" y="1433"/>
                  </a:lnTo>
                  <a:lnTo>
                    <a:pt x="2185" y="1434"/>
                  </a:lnTo>
                  <a:moveTo>
                    <a:pt x="2189" y="1434"/>
                  </a:moveTo>
                  <a:lnTo>
                    <a:pt x="2189" y="1436"/>
                  </a:lnTo>
                  <a:lnTo>
                    <a:pt x="2190" y="1436"/>
                  </a:lnTo>
                  <a:lnTo>
                    <a:pt x="2190" y="1434"/>
                  </a:lnTo>
                  <a:lnTo>
                    <a:pt x="2189" y="1434"/>
                  </a:lnTo>
                  <a:moveTo>
                    <a:pt x="1011" y="1414"/>
                  </a:moveTo>
                  <a:lnTo>
                    <a:pt x="1011" y="1412"/>
                  </a:lnTo>
                  <a:lnTo>
                    <a:pt x="1009" y="1414"/>
                  </a:lnTo>
                  <a:lnTo>
                    <a:pt x="1011" y="1414"/>
                  </a:lnTo>
                  <a:moveTo>
                    <a:pt x="2597" y="1402"/>
                  </a:moveTo>
                  <a:lnTo>
                    <a:pt x="2597" y="1400"/>
                  </a:lnTo>
                  <a:lnTo>
                    <a:pt x="2595" y="1400"/>
                  </a:lnTo>
                  <a:lnTo>
                    <a:pt x="2595" y="1402"/>
                  </a:lnTo>
                  <a:lnTo>
                    <a:pt x="2597" y="1402"/>
                  </a:lnTo>
                  <a:moveTo>
                    <a:pt x="2594" y="1399"/>
                  </a:moveTo>
                  <a:lnTo>
                    <a:pt x="2594" y="1400"/>
                  </a:lnTo>
                  <a:lnTo>
                    <a:pt x="2595" y="1400"/>
                  </a:lnTo>
                  <a:lnTo>
                    <a:pt x="2595" y="1399"/>
                  </a:lnTo>
                  <a:lnTo>
                    <a:pt x="2594" y="1399"/>
                  </a:lnTo>
                  <a:moveTo>
                    <a:pt x="2202" y="1394"/>
                  </a:moveTo>
                  <a:lnTo>
                    <a:pt x="2204" y="1394"/>
                  </a:lnTo>
                  <a:lnTo>
                    <a:pt x="2204" y="1393"/>
                  </a:lnTo>
                  <a:lnTo>
                    <a:pt x="2202" y="1393"/>
                  </a:lnTo>
                  <a:lnTo>
                    <a:pt x="2202" y="1394"/>
                  </a:lnTo>
                  <a:moveTo>
                    <a:pt x="2585" y="1394"/>
                  </a:moveTo>
                  <a:lnTo>
                    <a:pt x="2585" y="1393"/>
                  </a:lnTo>
                  <a:lnTo>
                    <a:pt x="2583" y="1394"/>
                  </a:lnTo>
                  <a:lnTo>
                    <a:pt x="2585" y="1394"/>
                  </a:lnTo>
                  <a:moveTo>
                    <a:pt x="1771" y="1389"/>
                  </a:moveTo>
                  <a:lnTo>
                    <a:pt x="1771" y="1389"/>
                  </a:lnTo>
                  <a:lnTo>
                    <a:pt x="1771" y="1390"/>
                  </a:lnTo>
                  <a:lnTo>
                    <a:pt x="1771" y="1391"/>
                  </a:lnTo>
                  <a:lnTo>
                    <a:pt x="1771" y="1391"/>
                  </a:lnTo>
                  <a:lnTo>
                    <a:pt x="1773" y="1391"/>
                  </a:lnTo>
                  <a:lnTo>
                    <a:pt x="1773" y="1390"/>
                  </a:lnTo>
                  <a:lnTo>
                    <a:pt x="1773" y="1389"/>
                  </a:lnTo>
                  <a:lnTo>
                    <a:pt x="1773" y="1387"/>
                  </a:lnTo>
                  <a:lnTo>
                    <a:pt x="1771" y="1387"/>
                  </a:lnTo>
                  <a:lnTo>
                    <a:pt x="1771" y="1389"/>
                  </a:lnTo>
                  <a:moveTo>
                    <a:pt x="2566" y="1390"/>
                  </a:moveTo>
                  <a:lnTo>
                    <a:pt x="2567" y="1390"/>
                  </a:lnTo>
                  <a:lnTo>
                    <a:pt x="2566" y="1389"/>
                  </a:lnTo>
                  <a:lnTo>
                    <a:pt x="2566" y="1390"/>
                  </a:lnTo>
                  <a:moveTo>
                    <a:pt x="2610" y="1390"/>
                  </a:moveTo>
                  <a:lnTo>
                    <a:pt x="2610" y="1389"/>
                  </a:lnTo>
                  <a:lnTo>
                    <a:pt x="2608" y="1389"/>
                  </a:lnTo>
                  <a:lnTo>
                    <a:pt x="2608" y="1390"/>
                  </a:lnTo>
                  <a:lnTo>
                    <a:pt x="2610" y="1390"/>
                  </a:lnTo>
                  <a:moveTo>
                    <a:pt x="2444" y="1386"/>
                  </a:moveTo>
                  <a:lnTo>
                    <a:pt x="2444" y="1386"/>
                  </a:lnTo>
                  <a:lnTo>
                    <a:pt x="2444" y="1387"/>
                  </a:lnTo>
                  <a:lnTo>
                    <a:pt x="2444" y="1386"/>
                  </a:lnTo>
                  <a:moveTo>
                    <a:pt x="2607" y="1384"/>
                  </a:moveTo>
                  <a:lnTo>
                    <a:pt x="2605" y="1384"/>
                  </a:lnTo>
                  <a:lnTo>
                    <a:pt x="2605" y="1386"/>
                  </a:lnTo>
                  <a:lnTo>
                    <a:pt x="2607" y="1384"/>
                  </a:lnTo>
                  <a:moveTo>
                    <a:pt x="2604" y="1383"/>
                  </a:moveTo>
                  <a:lnTo>
                    <a:pt x="2604" y="1384"/>
                  </a:lnTo>
                  <a:lnTo>
                    <a:pt x="2605" y="1384"/>
                  </a:lnTo>
                  <a:lnTo>
                    <a:pt x="2605" y="1383"/>
                  </a:lnTo>
                  <a:lnTo>
                    <a:pt x="2604" y="1383"/>
                  </a:lnTo>
                  <a:moveTo>
                    <a:pt x="2672" y="1381"/>
                  </a:moveTo>
                  <a:lnTo>
                    <a:pt x="2672" y="1380"/>
                  </a:lnTo>
                  <a:lnTo>
                    <a:pt x="2670" y="1380"/>
                  </a:lnTo>
                  <a:lnTo>
                    <a:pt x="2669" y="1380"/>
                  </a:lnTo>
                  <a:lnTo>
                    <a:pt x="2669" y="1381"/>
                  </a:lnTo>
                  <a:lnTo>
                    <a:pt x="2670" y="1381"/>
                  </a:lnTo>
                  <a:lnTo>
                    <a:pt x="2672" y="1381"/>
                  </a:lnTo>
                  <a:moveTo>
                    <a:pt x="2673" y="1378"/>
                  </a:moveTo>
                  <a:lnTo>
                    <a:pt x="2672" y="1378"/>
                  </a:lnTo>
                  <a:lnTo>
                    <a:pt x="2672" y="1380"/>
                  </a:lnTo>
                  <a:lnTo>
                    <a:pt x="2673" y="1380"/>
                  </a:lnTo>
                  <a:lnTo>
                    <a:pt x="2673" y="1378"/>
                  </a:lnTo>
                  <a:moveTo>
                    <a:pt x="2" y="1380"/>
                  </a:moveTo>
                  <a:lnTo>
                    <a:pt x="2" y="1378"/>
                  </a:lnTo>
                  <a:lnTo>
                    <a:pt x="0" y="1380"/>
                  </a:lnTo>
                  <a:lnTo>
                    <a:pt x="2" y="1380"/>
                  </a:lnTo>
                  <a:moveTo>
                    <a:pt x="2436" y="1378"/>
                  </a:moveTo>
                  <a:lnTo>
                    <a:pt x="2437" y="1378"/>
                  </a:lnTo>
                  <a:lnTo>
                    <a:pt x="2437" y="1377"/>
                  </a:lnTo>
                  <a:lnTo>
                    <a:pt x="2436" y="1377"/>
                  </a:lnTo>
                  <a:lnTo>
                    <a:pt x="2436" y="1378"/>
                  </a:lnTo>
                  <a:moveTo>
                    <a:pt x="45" y="1377"/>
                  </a:moveTo>
                  <a:lnTo>
                    <a:pt x="46" y="1377"/>
                  </a:lnTo>
                  <a:lnTo>
                    <a:pt x="46" y="1375"/>
                  </a:lnTo>
                  <a:lnTo>
                    <a:pt x="45" y="1375"/>
                  </a:lnTo>
                  <a:lnTo>
                    <a:pt x="45" y="1377"/>
                  </a:lnTo>
                  <a:moveTo>
                    <a:pt x="2684" y="1377"/>
                  </a:moveTo>
                  <a:lnTo>
                    <a:pt x="2685" y="1377"/>
                  </a:lnTo>
                  <a:lnTo>
                    <a:pt x="2685" y="1375"/>
                  </a:lnTo>
                  <a:lnTo>
                    <a:pt x="2684" y="1375"/>
                  </a:lnTo>
                  <a:lnTo>
                    <a:pt x="2684" y="1377"/>
                  </a:lnTo>
                  <a:moveTo>
                    <a:pt x="2679" y="1372"/>
                  </a:moveTo>
                  <a:lnTo>
                    <a:pt x="2681" y="1372"/>
                  </a:lnTo>
                  <a:lnTo>
                    <a:pt x="2681" y="1371"/>
                  </a:lnTo>
                  <a:lnTo>
                    <a:pt x="2679" y="1371"/>
                  </a:lnTo>
                  <a:lnTo>
                    <a:pt x="2679" y="1372"/>
                  </a:lnTo>
                  <a:moveTo>
                    <a:pt x="229" y="1371"/>
                  </a:moveTo>
                  <a:lnTo>
                    <a:pt x="231" y="1371"/>
                  </a:lnTo>
                  <a:lnTo>
                    <a:pt x="231" y="1369"/>
                  </a:lnTo>
                  <a:lnTo>
                    <a:pt x="229" y="1369"/>
                  </a:lnTo>
                  <a:lnTo>
                    <a:pt x="229" y="1371"/>
                  </a:lnTo>
                  <a:moveTo>
                    <a:pt x="228" y="1368"/>
                  </a:moveTo>
                  <a:lnTo>
                    <a:pt x="228" y="1369"/>
                  </a:lnTo>
                  <a:lnTo>
                    <a:pt x="229" y="1369"/>
                  </a:lnTo>
                  <a:lnTo>
                    <a:pt x="229" y="1368"/>
                  </a:lnTo>
                  <a:lnTo>
                    <a:pt x="228" y="1368"/>
                  </a:lnTo>
                  <a:moveTo>
                    <a:pt x="2597" y="1368"/>
                  </a:moveTo>
                  <a:lnTo>
                    <a:pt x="2597" y="1369"/>
                  </a:lnTo>
                  <a:lnTo>
                    <a:pt x="2598" y="1369"/>
                  </a:lnTo>
                  <a:lnTo>
                    <a:pt x="2600" y="1369"/>
                  </a:lnTo>
                  <a:lnTo>
                    <a:pt x="2600" y="1368"/>
                  </a:lnTo>
                  <a:lnTo>
                    <a:pt x="2598" y="1368"/>
                  </a:lnTo>
                  <a:lnTo>
                    <a:pt x="2597" y="1368"/>
                  </a:lnTo>
                  <a:moveTo>
                    <a:pt x="225" y="1368"/>
                  </a:moveTo>
                  <a:lnTo>
                    <a:pt x="226" y="1368"/>
                  </a:lnTo>
                  <a:lnTo>
                    <a:pt x="226" y="1366"/>
                  </a:lnTo>
                  <a:lnTo>
                    <a:pt x="225" y="1366"/>
                  </a:lnTo>
                  <a:lnTo>
                    <a:pt x="225" y="1368"/>
                  </a:lnTo>
                  <a:moveTo>
                    <a:pt x="2264" y="1365"/>
                  </a:moveTo>
                  <a:lnTo>
                    <a:pt x="2266" y="1366"/>
                  </a:lnTo>
                  <a:lnTo>
                    <a:pt x="2266" y="1365"/>
                  </a:lnTo>
                  <a:lnTo>
                    <a:pt x="2264" y="1365"/>
                  </a:lnTo>
                  <a:moveTo>
                    <a:pt x="2663" y="1366"/>
                  </a:moveTo>
                  <a:lnTo>
                    <a:pt x="2665" y="1366"/>
                  </a:lnTo>
                  <a:lnTo>
                    <a:pt x="2665" y="1365"/>
                  </a:lnTo>
                  <a:lnTo>
                    <a:pt x="2663" y="1365"/>
                  </a:lnTo>
                  <a:lnTo>
                    <a:pt x="2663" y="1366"/>
                  </a:lnTo>
                  <a:moveTo>
                    <a:pt x="2684" y="1365"/>
                  </a:moveTo>
                  <a:lnTo>
                    <a:pt x="2685" y="1365"/>
                  </a:lnTo>
                  <a:lnTo>
                    <a:pt x="2685" y="1363"/>
                  </a:lnTo>
                  <a:lnTo>
                    <a:pt x="2684" y="1363"/>
                  </a:lnTo>
                  <a:lnTo>
                    <a:pt x="2684" y="1365"/>
                  </a:lnTo>
                  <a:moveTo>
                    <a:pt x="0" y="1363"/>
                  </a:moveTo>
                  <a:lnTo>
                    <a:pt x="2" y="1363"/>
                  </a:lnTo>
                  <a:lnTo>
                    <a:pt x="2" y="1362"/>
                  </a:lnTo>
                  <a:lnTo>
                    <a:pt x="0" y="1362"/>
                  </a:lnTo>
                  <a:lnTo>
                    <a:pt x="0" y="1363"/>
                  </a:lnTo>
                  <a:moveTo>
                    <a:pt x="2597" y="1363"/>
                  </a:moveTo>
                  <a:lnTo>
                    <a:pt x="2598" y="1363"/>
                  </a:lnTo>
                  <a:lnTo>
                    <a:pt x="2598" y="1362"/>
                  </a:lnTo>
                  <a:lnTo>
                    <a:pt x="2597" y="1362"/>
                  </a:lnTo>
                  <a:lnTo>
                    <a:pt x="2597" y="1363"/>
                  </a:lnTo>
                  <a:moveTo>
                    <a:pt x="2685" y="1362"/>
                  </a:moveTo>
                  <a:lnTo>
                    <a:pt x="2684" y="1362"/>
                  </a:lnTo>
                  <a:lnTo>
                    <a:pt x="2685" y="1363"/>
                  </a:lnTo>
                  <a:lnTo>
                    <a:pt x="2685" y="1362"/>
                  </a:lnTo>
                  <a:moveTo>
                    <a:pt x="2380" y="1362"/>
                  </a:moveTo>
                  <a:lnTo>
                    <a:pt x="2381" y="1362"/>
                  </a:lnTo>
                  <a:lnTo>
                    <a:pt x="2382" y="1362"/>
                  </a:lnTo>
                  <a:lnTo>
                    <a:pt x="2382" y="1360"/>
                  </a:lnTo>
                  <a:lnTo>
                    <a:pt x="2381" y="1360"/>
                  </a:lnTo>
                  <a:lnTo>
                    <a:pt x="2380" y="1362"/>
                  </a:lnTo>
                  <a:moveTo>
                    <a:pt x="2382" y="1360"/>
                  </a:moveTo>
                  <a:lnTo>
                    <a:pt x="2384" y="1360"/>
                  </a:lnTo>
                  <a:lnTo>
                    <a:pt x="2382" y="1359"/>
                  </a:lnTo>
                  <a:lnTo>
                    <a:pt x="2382" y="1360"/>
                  </a:lnTo>
                  <a:moveTo>
                    <a:pt x="2685" y="1360"/>
                  </a:moveTo>
                  <a:lnTo>
                    <a:pt x="2684" y="1360"/>
                  </a:lnTo>
                  <a:lnTo>
                    <a:pt x="2684" y="1362"/>
                  </a:lnTo>
                  <a:lnTo>
                    <a:pt x="2685" y="1360"/>
                  </a:lnTo>
                  <a:moveTo>
                    <a:pt x="2266" y="1358"/>
                  </a:moveTo>
                  <a:lnTo>
                    <a:pt x="2264" y="1358"/>
                  </a:lnTo>
                  <a:lnTo>
                    <a:pt x="2264" y="1359"/>
                  </a:lnTo>
                  <a:lnTo>
                    <a:pt x="2266" y="1359"/>
                  </a:lnTo>
                  <a:lnTo>
                    <a:pt x="2266" y="1358"/>
                  </a:lnTo>
                  <a:moveTo>
                    <a:pt x="2595" y="1359"/>
                  </a:moveTo>
                  <a:lnTo>
                    <a:pt x="2597" y="1359"/>
                  </a:lnTo>
                  <a:lnTo>
                    <a:pt x="2597" y="1358"/>
                  </a:lnTo>
                  <a:lnTo>
                    <a:pt x="2595" y="1358"/>
                  </a:lnTo>
                  <a:lnTo>
                    <a:pt x="2595" y="1359"/>
                  </a:lnTo>
                  <a:moveTo>
                    <a:pt x="2589" y="1356"/>
                  </a:moveTo>
                  <a:lnTo>
                    <a:pt x="2588" y="1358"/>
                  </a:lnTo>
                  <a:lnTo>
                    <a:pt x="2589" y="1358"/>
                  </a:lnTo>
                  <a:lnTo>
                    <a:pt x="2591" y="1358"/>
                  </a:lnTo>
                  <a:lnTo>
                    <a:pt x="2591" y="1356"/>
                  </a:lnTo>
                  <a:lnTo>
                    <a:pt x="2589" y="1356"/>
                  </a:lnTo>
                  <a:moveTo>
                    <a:pt x="2363" y="1355"/>
                  </a:moveTo>
                  <a:lnTo>
                    <a:pt x="2363" y="1353"/>
                  </a:lnTo>
                  <a:lnTo>
                    <a:pt x="2362" y="1353"/>
                  </a:lnTo>
                  <a:lnTo>
                    <a:pt x="2363" y="1355"/>
                  </a:lnTo>
                  <a:moveTo>
                    <a:pt x="259" y="1353"/>
                  </a:moveTo>
                  <a:lnTo>
                    <a:pt x="259" y="1352"/>
                  </a:lnTo>
                  <a:lnTo>
                    <a:pt x="257" y="1352"/>
                  </a:lnTo>
                  <a:lnTo>
                    <a:pt x="259" y="1353"/>
                  </a:lnTo>
                  <a:moveTo>
                    <a:pt x="2594" y="1353"/>
                  </a:moveTo>
                  <a:lnTo>
                    <a:pt x="2594" y="1352"/>
                  </a:lnTo>
                  <a:lnTo>
                    <a:pt x="2592" y="1352"/>
                  </a:lnTo>
                  <a:lnTo>
                    <a:pt x="2594" y="1353"/>
                  </a:lnTo>
                  <a:moveTo>
                    <a:pt x="2594" y="1352"/>
                  </a:moveTo>
                  <a:lnTo>
                    <a:pt x="2595" y="1352"/>
                  </a:lnTo>
                  <a:lnTo>
                    <a:pt x="2595" y="1350"/>
                  </a:lnTo>
                  <a:lnTo>
                    <a:pt x="2594" y="1350"/>
                  </a:lnTo>
                  <a:lnTo>
                    <a:pt x="2594" y="1352"/>
                  </a:lnTo>
                  <a:moveTo>
                    <a:pt x="2269" y="1350"/>
                  </a:moveTo>
                  <a:lnTo>
                    <a:pt x="2269" y="1352"/>
                  </a:lnTo>
                  <a:lnTo>
                    <a:pt x="2270" y="1352"/>
                  </a:lnTo>
                  <a:lnTo>
                    <a:pt x="2270" y="1350"/>
                  </a:lnTo>
                  <a:lnTo>
                    <a:pt x="2269" y="1350"/>
                  </a:lnTo>
                  <a:moveTo>
                    <a:pt x="2595" y="1349"/>
                  </a:moveTo>
                  <a:lnTo>
                    <a:pt x="2597" y="1350"/>
                  </a:lnTo>
                  <a:lnTo>
                    <a:pt x="2597" y="1349"/>
                  </a:lnTo>
                  <a:lnTo>
                    <a:pt x="2597" y="1347"/>
                  </a:lnTo>
                  <a:lnTo>
                    <a:pt x="2595" y="1347"/>
                  </a:lnTo>
                  <a:lnTo>
                    <a:pt x="2595" y="1349"/>
                  </a:lnTo>
                  <a:moveTo>
                    <a:pt x="238" y="1349"/>
                  </a:moveTo>
                  <a:lnTo>
                    <a:pt x="240" y="1349"/>
                  </a:lnTo>
                  <a:lnTo>
                    <a:pt x="238" y="1347"/>
                  </a:lnTo>
                  <a:lnTo>
                    <a:pt x="238" y="1349"/>
                  </a:lnTo>
                  <a:moveTo>
                    <a:pt x="2586" y="1346"/>
                  </a:moveTo>
                  <a:lnTo>
                    <a:pt x="2585" y="1346"/>
                  </a:lnTo>
                  <a:lnTo>
                    <a:pt x="2585" y="1347"/>
                  </a:lnTo>
                  <a:lnTo>
                    <a:pt x="2585" y="1349"/>
                  </a:lnTo>
                  <a:lnTo>
                    <a:pt x="2586" y="1349"/>
                  </a:lnTo>
                  <a:lnTo>
                    <a:pt x="2586" y="1347"/>
                  </a:lnTo>
                  <a:lnTo>
                    <a:pt x="2586" y="1346"/>
                  </a:lnTo>
                  <a:moveTo>
                    <a:pt x="2591" y="1343"/>
                  </a:moveTo>
                  <a:lnTo>
                    <a:pt x="2592" y="1343"/>
                  </a:lnTo>
                  <a:lnTo>
                    <a:pt x="2592" y="1341"/>
                  </a:lnTo>
                  <a:lnTo>
                    <a:pt x="2591" y="1341"/>
                  </a:lnTo>
                  <a:lnTo>
                    <a:pt x="2591" y="1343"/>
                  </a:lnTo>
                  <a:moveTo>
                    <a:pt x="2591" y="1340"/>
                  </a:moveTo>
                  <a:lnTo>
                    <a:pt x="2592" y="1340"/>
                  </a:lnTo>
                  <a:lnTo>
                    <a:pt x="2592" y="1338"/>
                  </a:lnTo>
                  <a:lnTo>
                    <a:pt x="2591" y="1338"/>
                  </a:lnTo>
                  <a:lnTo>
                    <a:pt x="2591" y="1340"/>
                  </a:lnTo>
                  <a:moveTo>
                    <a:pt x="57" y="1337"/>
                  </a:moveTo>
                  <a:lnTo>
                    <a:pt x="55" y="1337"/>
                  </a:lnTo>
                  <a:lnTo>
                    <a:pt x="55" y="1338"/>
                  </a:lnTo>
                  <a:lnTo>
                    <a:pt x="57" y="1338"/>
                  </a:lnTo>
                  <a:lnTo>
                    <a:pt x="58" y="1338"/>
                  </a:lnTo>
                  <a:lnTo>
                    <a:pt x="60" y="1338"/>
                  </a:lnTo>
                  <a:lnTo>
                    <a:pt x="60" y="1337"/>
                  </a:lnTo>
                  <a:lnTo>
                    <a:pt x="58" y="1337"/>
                  </a:lnTo>
                  <a:lnTo>
                    <a:pt x="57" y="1337"/>
                  </a:lnTo>
                  <a:moveTo>
                    <a:pt x="2357" y="1337"/>
                  </a:moveTo>
                  <a:lnTo>
                    <a:pt x="2359" y="1337"/>
                  </a:lnTo>
                  <a:lnTo>
                    <a:pt x="2359" y="1335"/>
                  </a:lnTo>
                  <a:lnTo>
                    <a:pt x="2357" y="1335"/>
                  </a:lnTo>
                  <a:lnTo>
                    <a:pt x="2357" y="1337"/>
                  </a:lnTo>
                  <a:moveTo>
                    <a:pt x="1702" y="1334"/>
                  </a:moveTo>
                  <a:lnTo>
                    <a:pt x="1702" y="1335"/>
                  </a:lnTo>
                  <a:lnTo>
                    <a:pt x="1703" y="1335"/>
                  </a:lnTo>
                  <a:lnTo>
                    <a:pt x="1703" y="1334"/>
                  </a:lnTo>
                  <a:lnTo>
                    <a:pt x="1702" y="1334"/>
                  </a:lnTo>
                  <a:moveTo>
                    <a:pt x="1680" y="1331"/>
                  </a:moveTo>
                  <a:lnTo>
                    <a:pt x="1680" y="1331"/>
                  </a:lnTo>
                  <a:lnTo>
                    <a:pt x="1678" y="1331"/>
                  </a:lnTo>
                  <a:lnTo>
                    <a:pt x="1678" y="1331"/>
                  </a:lnTo>
                  <a:lnTo>
                    <a:pt x="1678" y="1332"/>
                  </a:lnTo>
                  <a:lnTo>
                    <a:pt x="1680" y="1332"/>
                  </a:lnTo>
                  <a:lnTo>
                    <a:pt x="1680" y="1331"/>
                  </a:lnTo>
                  <a:moveTo>
                    <a:pt x="1669" y="1328"/>
                  </a:moveTo>
                  <a:lnTo>
                    <a:pt x="1668" y="1328"/>
                  </a:lnTo>
                  <a:lnTo>
                    <a:pt x="1668" y="1329"/>
                  </a:lnTo>
                  <a:lnTo>
                    <a:pt x="1669" y="1329"/>
                  </a:lnTo>
                  <a:lnTo>
                    <a:pt x="1669" y="1328"/>
                  </a:lnTo>
                  <a:moveTo>
                    <a:pt x="1675" y="1328"/>
                  </a:moveTo>
                  <a:lnTo>
                    <a:pt x="1674" y="1326"/>
                  </a:lnTo>
                  <a:lnTo>
                    <a:pt x="1674" y="1328"/>
                  </a:lnTo>
                  <a:lnTo>
                    <a:pt x="1674" y="1329"/>
                  </a:lnTo>
                  <a:lnTo>
                    <a:pt x="1675" y="1329"/>
                  </a:lnTo>
                  <a:lnTo>
                    <a:pt x="1675" y="1328"/>
                  </a:lnTo>
                  <a:moveTo>
                    <a:pt x="1711" y="1325"/>
                  </a:moveTo>
                  <a:lnTo>
                    <a:pt x="1709" y="1325"/>
                  </a:lnTo>
                  <a:lnTo>
                    <a:pt x="1709" y="1326"/>
                  </a:lnTo>
                  <a:lnTo>
                    <a:pt x="1711" y="1328"/>
                  </a:lnTo>
                  <a:lnTo>
                    <a:pt x="1711" y="1326"/>
                  </a:lnTo>
                  <a:lnTo>
                    <a:pt x="1711" y="1325"/>
                  </a:lnTo>
                  <a:moveTo>
                    <a:pt x="2319" y="1326"/>
                  </a:moveTo>
                  <a:lnTo>
                    <a:pt x="2319" y="1328"/>
                  </a:lnTo>
                  <a:lnTo>
                    <a:pt x="2320" y="1328"/>
                  </a:lnTo>
                  <a:lnTo>
                    <a:pt x="2320" y="1326"/>
                  </a:lnTo>
                  <a:lnTo>
                    <a:pt x="2319" y="1326"/>
                  </a:lnTo>
                  <a:moveTo>
                    <a:pt x="1666" y="1324"/>
                  </a:moveTo>
                  <a:lnTo>
                    <a:pt x="1666" y="1322"/>
                  </a:lnTo>
                  <a:lnTo>
                    <a:pt x="1666" y="1321"/>
                  </a:lnTo>
                  <a:lnTo>
                    <a:pt x="1665" y="1321"/>
                  </a:lnTo>
                  <a:lnTo>
                    <a:pt x="1665" y="1322"/>
                  </a:lnTo>
                  <a:lnTo>
                    <a:pt x="1665" y="1324"/>
                  </a:lnTo>
                  <a:lnTo>
                    <a:pt x="1665" y="1325"/>
                  </a:lnTo>
                  <a:lnTo>
                    <a:pt x="1666" y="1325"/>
                  </a:lnTo>
                  <a:lnTo>
                    <a:pt x="1666" y="1324"/>
                  </a:lnTo>
                  <a:moveTo>
                    <a:pt x="2360" y="1325"/>
                  </a:moveTo>
                  <a:lnTo>
                    <a:pt x="2362" y="1325"/>
                  </a:lnTo>
                  <a:lnTo>
                    <a:pt x="2362" y="1324"/>
                  </a:lnTo>
                  <a:lnTo>
                    <a:pt x="2360" y="1324"/>
                  </a:lnTo>
                  <a:lnTo>
                    <a:pt x="2360" y="1325"/>
                  </a:lnTo>
                  <a:moveTo>
                    <a:pt x="2539" y="1325"/>
                  </a:moveTo>
                  <a:lnTo>
                    <a:pt x="2540" y="1325"/>
                  </a:lnTo>
                  <a:lnTo>
                    <a:pt x="2540" y="1324"/>
                  </a:lnTo>
                  <a:lnTo>
                    <a:pt x="2539" y="1324"/>
                  </a:lnTo>
                  <a:lnTo>
                    <a:pt x="2539" y="1325"/>
                  </a:lnTo>
                  <a:moveTo>
                    <a:pt x="2359" y="1324"/>
                  </a:moveTo>
                  <a:lnTo>
                    <a:pt x="2360" y="1322"/>
                  </a:lnTo>
                  <a:lnTo>
                    <a:pt x="2359" y="1322"/>
                  </a:lnTo>
                  <a:lnTo>
                    <a:pt x="2359" y="1324"/>
                  </a:lnTo>
                  <a:moveTo>
                    <a:pt x="2487" y="1324"/>
                  </a:moveTo>
                  <a:lnTo>
                    <a:pt x="2489" y="1324"/>
                  </a:lnTo>
                  <a:lnTo>
                    <a:pt x="2489" y="1322"/>
                  </a:lnTo>
                  <a:lnTo>
                    <a:pt x="2487" y="1322"/>
                  </a:lnTo>
                  <a:lnTo>
                    <a:pt x="2487" y="1324"/>
                  </a:lnTo>
                  <a:moveTo>
                    <a:pt x="2536" y="1324"/>
                  </a:moveTo>
                  <a:lnTo>
                    <a:pt x="2538" y="1324"/>
                  </a:lnTo>
                  <a:lnTo>
                    <a:pt x="2538" y="1322"/>
                  </a:lnTo>
                  <a:lnTo>
                    <a:pt x="2536" y="1322"/>
                  </a:lnTo>
                  <a:lnTo>
                    <a:pt x="2536" y="1324"/>
                  </a:lnTo>
                  <a:moveTo>
                    <a:pt x="2588" y="1324"/>
                  </a:moveTo>
                  <a:lnTo>
                    <a:pt x="2588" y="1322"/>
                  </a:lnTo>
                  <a:lnTo>
                    <a:pt x="2586" y="1324"/>
                  </a:lnTo>
                  <a:lnTo>
                    <a:pt x="2588" y="1324"/>
                  </a:lnTo>
                  <a:moveTo>
                    <a:pt x="2332" y="1319"/>
                  </a:moveTo>
                  <a:lnTo>
                    <a:pt x="2332" y="1318"/>
                  </a:lnTo>
                  <a:lnTo>
                    <a:pt x="2331" y="1318"/>
                  </a:lnTo>
                  <a:lnTo>
                    <a:pt x="2331" y="1319"/>
                  </a:lnTo>
                  <a:lnTo>
                    <a:pt x="2329" y="1319"/>
                  </a:lnTo>
                  <a:lnTo>
                    <a:pt x="2329" y="1321"/>
                  </a:lnTo>
                  <a:lnTo>
                    <a:pt x="2328" y="1321"/>
                  </a:lnTo>
                  <a:lnTo>
                    <a:pt x="2328" y="1322"/>
                  </a:lnTo>
                  <a:lnTo>
                    <a:pt x="2329" y="1322"/>
                  </a:lnTo>
                  <a:lnTo>
                    <a:pt x="2331" y="1322"/>
                  </a:lnTo>
                  <a:lnTo>
                    <a:pt x="2332" y="1322"/>
                  </a:lnTo>
                  <a:lnTo>
                    <a:pt x="2332" y="1321"/>
                  </a:lnTo>
                  <a:lnTo>
                    <a:pt x="2332" y="1319"/>
                  </a:lnTo>
                  <a:moveTo>
                    <a:pt x="2360" y="1321"/>
                  </a:moveTo>
                  <a:lnTo>
                    <a:pt x="2360" y="1322"/>
                  </a:lnTo>
                  <a:lnTo>
                    <a:pt x="2362" y="1321"/>
                  </a:lnTo>
                  <a:lnTo>
                    <a:pt x="2360" y="1321"/>
                  </a:lnTo>
                  <a:moveTo>
                    <a:pt x="2484" y="1322"/>
                  </a:moveTo>
                  <a:lnTo>
                    <a:pt x="2486" y="1322"/>
                  </a:lnTo>
                  <a:lnTo>
                    <a:pt x="2486" y="1321"/>
                  </a:lnTo>
                  <a:lnTo>
                    <a:pt x="2484" y="1321"/>
                  </a:lnTo>
                  <a:lnTo>
                    <a:pt x="2484" y="1322"/>
                  </a:lnTo>
                  <a:moveTo>
                    <a:pt x="2326" y="1321"/>
                  </a:moveTo>
                  <a:lnTo>
                    <a:pt x="2328" y="1321"/>
                  </a:lnTo>
                  <a:lnTo>
                    <a:pt x="2328" y="1319"/>
                  </a:lnTo>
                  <a:lnTo>
                    <a:pt x="2326" y="1321"/>
                  </a:lnTo>
                  <a:moveTo>
                    <a:pt x="2363" y="1319"/>
                  </a:moveTo>
                  <a:lnTo>
                    <a:pt x="2363" y="1318"/>
                  </a:lnTo>
                  <a:lnTo>
                    <a:pt x="2362" y="1319"/>
                  </a:lnTo>
                  <a:lnTo>
                    <a:pt x="2363" y="1319"/>
                  </a:lnTo>
                  <a:moveTo>
                    <a:pt x="2263" y="1315"/>
                  </a:moveTo>
                  <a:lnTo>
                    <a:pt x="2261" y="1315"/>
                  </a:lnTo>
                  <a:lnTo>
                    <a:pt x="2261" y="1316"/>
                  </a:lnTo>
                  <a:lnTo>
                    <a:pt x="2263" y="1316"/>
                  </a:lnTo>
                  <a:lnTo>
                    <a:pt x="2263" y="1315"/>
                  </a:lnTo>
                  <a:moveTo>
                    <a:pt x="2261" y="1316"/>
                  </a:moveTo>
                  <a:lnTo>
                    <a:pt x="2260" y="1316"/>
                  </a:lnTo>
                  <a:lnTo>
                    <a:pt x="2258" y="1316"/>
                  </a:lnTo>
                  <a:lnTo>
                    <a:pt x="2258" y="1318"/>
                  </a:lnTo>
                  <a:lnTo>
                    <a:pt x="2260" y="1318"/>
                  </a:lnTo>
                  <a:lnTo>
                    <a:pt x="2261" y="1316"/>
                  </a:lnTo>
                  <a:moveTo>
                    <a:pt x="2403" y="1315"/>
                  </a:moveTo>
                  <a:lnTo>
                    <a:pt x="2403" y="1316"/>
                  </a:lnTo>
                  <a:lnTo>
                    <a:pt x="2405" y="1316"/>
                  </a:lnTo>
                  <a:lnTo>
                    <a:pt x="2405" y="1315"/>
                  </a:lnTo>
                  <a:lnTo>
                    <a:pt x="2403" y="1315"/>
                  </a:lnTo>
                  <a:moveTo>
                    <a:pt x="2481" y="1316"/>
                  </a:moveTo>
                  <a:lnTo>
                    <a:pt x="2481" y="1316"/>
                  </a:lnTo>
                  <a:lnTo>
                    <a:pt x="2481" y="1315"/>
                  </a:lnTo>
                  <a:lnTo>
                    <a:pt x="2481" y="1315"/>
                  </a:lnTo>
                  <a:lnTo>
                    <a:pt x="2481" y="1316"/>
                  </a:lnTo>
                  <a:moveTo>
                    <a:pt x="2580" y="1316"/>
                  </a:moveTo>
                  <a:lnTo>
                    <a:pt x="2582" y="1316"/>
                  </a:lnTo>
                  <a:lnTo>
                    <a:pt x="2582" y="1315"/>
                  </a:lnTo>
                  <a:lnTo>
                    <a:pt x="2580" y="1315"/>
                  </a:lnTo>
                  <a:lnTo>
                    <a:pt x="2580" y="1316"/>
                  </a:lnTo>
                  <a:moveTo>
                    <a:pt x="2251" y="1315"/>
                  </a:moveTo>
                  <a:lnTo>
                    <a:pt x="2253" y="1315"/>
                  </a:lnTo>
                  <a:lnTo>
                    <a:pt x="2253" y="1313"/>
                  </a:lnTo>
                  <a:lnTo>
                    <a:pt x="2251" y="1313"/>
                  </a:lnTo>
                  <a:lnTo>
                    <a:pt x="2251" y="1315"/>
                  </a:lnTo>
                  <a:moveTo>
                    <a:pt x="2263" y="1312"/>
                  </a:moveTo>
                  <a:lnTo>
                    <a:pt x="2263" y="1313"/>
                  </a:lnTo>
                  <a:lnTo>
                    <a:pt x="2264" y="1313"/>
                  </a:lnTo>
                  <a:lnTo>
                    <a:pt x="2263" y="1312"/>
                  </a:lnTo>
                  <a:moveTo>
                    <a:pt x="2546" y="1312"/>
                  </a:moveTo>
                  <a:lnTo>
                    <a:pt x="2546" y="1313"/>
                  </a:lnTo>
                  <a:lnTo>
                    <a:pt x="2548" y="1313"/>
                  </a:lnTo>
                  <a:lnTo>
                    <a:pt x="2548" y="1312"/>
                  </a:lnTo>
                  <a:lnTo>
                    <a:pt x="2546" y="1312"/>
                  </a:lnTo>
                  <a:moveTo>
                    <a:pt x="306" y="1309"/>
                  </a:moveTo>
                  <a:lnTo>
                    <a:pt x="308" y="1309"/>
                  </a:lnTo>
                  <a:lnTo>
                    <a:pt x="308" y="1307"/>
                  </a:lnTo>
                  <a:lnTo>
                    <a:pt x="306" y="1307"/>
                  </a:lnTo>
                  <a:lnTo>
                    <a:pt x="306" y="1309"/>
                  </a:lnTo>
                  <a:moveTo>
                    <a:pt x="297" y="1306"/>
                  </a:moveTo>
                  <a:lnTo>
                    <a:pt x="299" y="1306"/>
                  </a:lnTo>
                  <a:lnTo>
                    <a:pt x="299" y="1304"/>
                  </a:lnTo>
                  <a:lnTo>
                    <a:pt x="297" y="1304"/>
                  </a:lnTo>
                  <a:lnTo>
                    <a:pt x="297" y="1306"/>
                  </a:lnTo>
                  <a:moveTo>
                    <a:pt x="2462" y="1306"/>
                  </a:moveTo>
                  <a:lnTo>
                    <a:pt x="2464" y="1306"/>
                  </a:lnTo>
                  <a:lnTo>
                    <a:pt x="2464" y="1304"/>
                  </a:lnTo>
                  <a:lnTo>
                    <a:pt x="2462" y="1304"/>
                  </a:lnTo>
                  <a:lnTo>
                    <a:pt x="2462" y="1306"/>
                  </a:lnTo>
                  <a:moveTo>
                    <a:pt x="2481" y="1304"/>
                  </a:moveTo>
                  <a:lnTo>
                    <a:pt x="2483" y="1304"/>
                  </a:lnTo>
                  <a:lnTo>
                    <a:pt x="2483" y="1303"/>
                  </a:lnTo>
                  <a:lnTo>
                    <a:pt x="2481" y="1303"/>
                  </a:lnTo>
                  <a:lnTo>
                    <a:pt x="2481" y="1303"/>
                  </a:lnTo>
                  <a:lnTo>
                    <a:pt x="2481" y="1304"/>
                  </a:lnTo>
                  <a:lnTo>
                    <a:pt x="2481" y="1304"/>
                  </a:lnTo>
                  <a:moveTo>
                    <a:pt x="2480" y="1303"/>
                  </a:moveTo>
                  <a:lnTo>
                    <a:pt x="2481" y="1303"/>
                  </a:lnTo>
                  <a:lnTo>
                    <a:pt x="2480" y="1301"/>
                  </a:lnTo>
                  <a:lnTo>
                    <a:pt x="2480" y="1303"/>
                  </a:lnTo>
                  <a:moveTo>
                    <a:pt x="297" y="1301"/>
                  </a:moveTo>
                  <a:lnTo>
                    <a:pt x="299" y="1301"/>
                  </a:lnTo>
                  <a:lnTo>
                    <a:pt x="297" y="1300"/>
                  </a:lnTo>
                  <a:lnTo>
                    <a:pt x="297" y="1301"/>
                  </a:lnTo>
                  <a:moveTo>
                    <a:pt x="2521" y="1301"/>
                  </a:moveTo>
                  <a:lnTo>
                    <a:pt x="2523" y="1301"/>
                  </a:lnTo>
                  <a:lnTo>
                    <a:pt x="2523" y="1300"/>
                  </a:lnTo>
                  <a:lnTo>
                    <a:pt x="2521" y="1300"/>
                  </a:lnTo>
                  <a:lnTo>
                    <a:pt x="2521" y="1301"/>
                  </a:lnTo>
                  <a:moveTo>
                    <a:pt x="2233" y="1298"/>
                  </a:moveTo>
                  <a:lnTo>
                    <a:pt x="2232" y="1298"/>
                  </a:lnTo>
                  <a:lnTo>
                    <a:pt x="2232" y="1300"/>
                  </a:lnTo>
                  <a:lnTo>
                    <a:pt x="2233" y="1300"/>
                  </a:lnTo>
                  <a:lnTo>
                    <a:pt x="2233" y="1298"/>
                  </a:lnTo>
                  <a:moveTo>
                    <a:pt x="2258" y="1298"/>
                  </a:moveTo>
                  <a:lnTo>
                    <a:pt x="2260" y="1298"/>
                  </a:lnTo>
                  <a:lnTo>
                    <a:pt x="2260" y="1297"/>
                  </a:lnTo>
                  <a:lnTo>
                    <a:pt x="2258" y="1297"/>
                  </a:lnTo>
                  <a:lnTo>
                    <a:pt x="2257" y="1297"/>
                  </a:lnTo>
                  <a:lnTo>
                    <a:pt x="2257" y="1298"/>
                  </a:lnTo>
                  <a:lnTo>
                    <a:pt x="2255" y="1298"/>
                  </a:lnTo>
                  <a:lnTo>
                    <a:pt x="2255" y="1300"/>
                  </a:lnTo>
                  <a:lnTo>
                    <a:pt x="2257" y="1300"/>
                  </a:lnTo>
                  <a:lnTo>
                    <a:pt x="2258" y="1300"/>
                  </a:lnTo>
                  <a:lnTo>
                    <a:pt x="2258" y="1298"/>
                  </a:lnTo>
                  <a:moveTo>
                    <a:pt x="2413" y="1300"/>
                  </a:moveTo>
                  <a:lnTo>
                    <a:pt x="2412" y="1298"/>
                  </a:lnTo>
                  <a:lnTo>
                    <a:pt x="2412" y="1300"/>
                  </a:lnTo>
                  <a:lnTo>
                    <a:pt x="2413" y="1300"/>
                  </a:lnTo>
                  <a:moveTo>
                    <a:pt x="2515" y="1300"/>
                  </a:moveTo>
                  <a:lnTo>
                    <a:pt x="2517" y="1300"/>
                  </a:lnTo>
                  <a:lnTo>
                    <a:pt x="2517" y="1298"/>
                  </a:lnTo>
                  <a:lnTo>
                    <a:pt x="2515" y="1298"/>
                  </a:lnTo>
                  <a:lnTo>
                    <a:pt x="2515" y="1300"/>
                  </a:lnTo>
                  <a:moveTo>
                    <a:pt x="2520" y="1298"/>
                  </a:moveTo>
                  <a:lnTo>
                    <a:pt x="2520" y="1300"/>
                  </a:lnTo>
                  <a:lnTo>
                    <a:pt x="2521" y="1300"/>
                  </a:lnTo>
                  <a:lnTo>
                    <a:pt x="2521" y="1298"/>
                  </a:lnTo>
                  <a:lnTo>
                    <a:pt x="2520" y="1298"/>
                  </a:lnTo>
                  <a:moveTo>
                    <a:pt x="2266" y="1295"/>
                  </a:moveTo>
                  <a:lnTo>
                    <a:pt x="2266" y="1297"/>
                  </a:lnTo>
                  <a:lnTo>
                    <a:pt x="2267" y="1297"/>
                  </a:lnTo>
                  <a:lnTo>
                    <a:pt x="2267" y="1295"/>
                  </a:lnTo>
                  <a:lnTo>
                    <a:pt x="2266" y="1295"/>
                  </a:lnTo>
                  <a:moveTo>
                    <a:pt x="2263" y="1297"/>
                  </a:moveTo>
                  <a:lnTo>
                    <a:pt x="2263" y="1298"/>
                  </a:lnTo>
                  <a:lnTo>
                    <a:pt x="2264" y="1298"/>
                  </a:lnTo>
                  <a:lnTo>
                    <a:pt x="2266" y="1298"/>
                  </a:lnTo>
                  <a:lnTo>
                    <a:pt x="2266" y="1297"/>
                  </a:lnTo>
                  <a:lnTo>
                    <a:pt x="2264" y="1297"/>
                  </a:lnTo>
                  <a:lnTo>
                    <a:pt x="2263" y="1297"/>
                  </a:lnTo>
                  <a:moveTo>
                    <a:pt x="2267" y="1298"/>
                  </a:moveTo>
                  <a:lnTo>
                    <a:pt x="2269" y="1298"/>
                  </a:lnTo>
                  <a:lnTo>
                    <a:pt x="2270" y="1298"/>
                  </a:lnTo>
                  <a:lnTo>
                    <a:pt x="2272" y="1298"/>
                  </a:lnTo>
                  <a:lnTo>
                    <a:pt x="2272" y="1297"/>
                  </a:lnTo>
                  <a:lnTo>
                    <a:pt x="2273" y="1297"/>
                  </a:lnTo>
                  <a:lnTo>
                    <a:pt x="2275" y="1297"/>
                  </a:lnTo>
                  <a:lnTo>
                    <a:pt x="2276" y="1297"/>
                  </a:lnTo>
                  <a:lnTo>
                    <a:pt x="2275" y="1295"/>
                  </a:lnTo>
                  <a:lnTo>
                    <a:pt x="2273" y="1295"/>
                  </a:lnTo>
                  <a:lnTo>
                    <a:pt x="2272" y="1295"/>
                  </a:lnTo>
                  <a:lnTo>
                    <a:pt x="2270" y="1295"/>
                  </a:lnTo>
                  <a:lnTo>
                    <a:pt x="2270" y="1297"/>
                  </a:lnTo>
                  <a:lnTo>
                    <a:pt x="2269" y="1297"/>
                  </a:lnTo>
                  <a:lnTo>
                    <a:pt x="2267" y="1297"/>
                  </a:lnTo>
                  <a:lnTo>
                    <a:pt x="2267" y="1297"/>
                  </a:lnTo>
                  <a:lnTo>
                    <a:pt x="2267" y="1298"/>
                  </a:lnTo>
                  <a:lnTo>
                    <a:pt x="2267" y="1298"/>
                  </a:lnTo>
                  <a:moveTo>
                    <a:pt x="2518" y="1297"/>
                  </a:moveTo>
                  <a:lnTo>
                    <a:pt x="2517" y="1297"/>
                  </a:lnTo>
                  <a:lnTo>
                    <a:pt x="2517" y="1298"/>
                  </a:lnTo>
                  <a:lnTo>
                    <a:pt x="2518" y="1298"/>
                  </a:lnTo>
                  <a:lnTo>
                    <a:pt x="2520" y="1298"/>
                  </a:lnTo>
                  <a:lnTo>
                    <a:pt x="2520" y="1297"/>
                  </a:lnTo>
                  <a:lnTo>
                    <a:pt x="2518" y="1297"/>
                  </a:lnTo>
                  <a:moveTo>
                    <a:pt x="2232" y="1295"/>
                  </a:moveTo>
                  <a:lnTo>
                    <a:pt x="2230" y="1295"/>
                  </a:lnTo>
                  <a:lnTo>
                    <a:pt x="2230" y="1297"/>
                  </a:lnTo>
                  <a:lnTo>
                    <a:pt x="2232" y="1297"/>
                  </a:lnTo>
                  <a:lnTo>
                    <a:pt x="2232" y="1295"/>
                  </a:lnTo>
                  <a:moveTo>
                    <a:pt x="2297" y="1295"/>
                  </a:moveTo>
                  <a:lnTo>
                    <a:pt x="2298" y="1297"/>
                  </a:lnTo>
                  <a:lnTo>
                    <a:pt x="2300" y="1297"/>
                  </a:lnTo>
                  <a:lnTo>
                    <a:pt x="2300" y="1295"/>
                  </a:lnTo>
                  <a:lnTo>
                    <a:pt x="2298" y="1295"/>
                  </a:lnTo>
                  <a:lnTo>
                    <a:pt x="2297" y="1295"/>
                  </a:lnTo>
                  <a:moveTo>
                    <a:pt x="2303" y="1297"/>
                  </a:moveTo>
                  <a:lnTo>
                    <a:pt x="2304" y="1297"/>
                  </a:lnTo>
                  <a:lnTo>
                    <a:pt x="2304" y="1295"/>
                  </a:lnTo>
                  <a:lnTo>
                    <a:pt x="2303" y="1295"/>
                  </a:lnTo>
                  <a:lnTo>
                    <a:pt x="2303" y="1297"/>
                  </a:lnTo>
                  <a:moveTo>
                    <a:pt x="2319" y="1295"/>
                  </a:moveTo>
                  <a:lnTo>
                    <a:pt x="2319" y="1297"/>
                  </a:lnTo>
                  <a:lnTo>
                    <a:pt x="2320" y="1295"/>
                  </a:lnTo>
                  <a:lnTo>
                    <a:pt x="2319" y="1295"/>
                  </a:lnTo>
                  <a:moveTo>
                    <a:pt x="1640" y="1294"/>
                  </a:moveTo>
                  <a:lnTo>
                    <a:pt x="1638" y="1294"/>
                  </a:lnTo>
                  <a:lnTo>
                    <a:pt x="1638" y="1295"/>
                  </a:lnTo>
                  <a:lnTo>
                    <a:pt x="1638" y="1295"/>
                  </a:lnTo>
                  <a:lnTo>
                    <a:pt x="1640" y="1295"/>
                  </a:lnTo>
                  <a:lnTo>
                    <a:pt x="1640" y="1294"/>
                  </a:lnTo>
                  <a:moveTo>
                    <a:pt x="2291" y="1295"/>
                  </a:moveTo>
                  <a:lnTo>
                    <a:pt x="2291" y="1295"/>
                  </a:lnTo>
                  <a:lnTo>
                    <a:pt x="2292" y="1295"/>
                  </a:lnTo>
                  <a:lnTo>
                    <a:pt x="2291" y="1295"/>
                  </a:lnTo>
                  <a:moveTo>
                    <a:pt x="2310" y="1295"/>
                  </a:moveTo>
                  <a:lnTo>
                    <a:pt x="2310" y="1294"/>
                  </a:lnTo>
                  <a:lnTo>
                    <a:pt x="2309" y="1294"/>
                  </a:lnTo>
                  <a:lnTo>
                    <a:pt x="2309" y="1295"/>
                  </a:lnTo>
                  <a:lnTo>
                    <a:pt x="2310" y="1295"/>
                  </a:lnTo>
                  <a:lnTo>
                    <a:pt x="2310" y="1295"/>
                  </a:lnTo>
                  <a:moveTo>
                    <a:pt x="2281" y="1295"/>
                  </a:moveTo>
                  <a:lnTo>
                    <a:pt x="2282" y="1295"/>
                  </a:lnTo>
                  <a:lnTo>
                    <a:pt x="2284" y="1295"/>
                  </a:lnTo>
                  <a:lnTo>
                    <a:pt x="2285" y="1295"/>
                  </a:lnTo>
                  <a:lnTo>
                    <a:pt x="2286" y="1295"/>
                  </a:lnTo>
                  <a:lnTo>
                    <a:pt x="2286" y="1294"/>
                  </a:lnTo>
                  <a:lnTo>
                    <a:pt x="2288" y="1294"/>
                  </a:lnTo>
                  <a:lnTo>
                    <a:pt x="2288" y="1293"/>
                  </a:lnTo>
                  <a:lnTo>
                    <a:pt x="2286" y="1293"/>
                  </a:lnTo>
                  <a:lnTo>
                    <a:pt x="2285" y="1293"/>
                  </a:lnTo>
                  <a:lnTo>
                    <a:pt x="2285" y="1294"/>
                  </a:lnTo>
                  <a:lnTo>
                    <a:pt x="2284" y="1294"/>
                  </a:lnTo>
                  <a:lnTo>
                    <a:pt x="2282" y="1294"/>
                  </a:lnTo>
                  <a:lnTo>
                    <a:pt x="2281" y="1294"/>
                  </a:lnTo>
                  <a:lnTo>
                    <a:pt x="2281" y="1295"/>
                  </a:lnTo>
                  <a:moveTo>
                    <a:pt x="2511" y="1295"/>
                  </a:moveTo>
                  <a:lnTo>
                    <a:pt x="2512" y="1295"/>
                  </a:lnTo>
                  <a:lnTo>
                    <a:pt x="2512" y="1294"/>
                  </a:lnTo>
                  <a:lnTo>
                    <a:pt x="2511" y="1294"/>
                  </a:lnTo>
                  <a:lnTo>
                    <a:pt x="2511" y="1295"/>
                  </a:lnTo>
                  <a:moveTo>
                    <a:pt x="2509" y="1293"/>
                  </a:moveTo>
                  <a:lnTo>
                    <a:pt x="2509" y="1294"/>
                  </a:lnTo>
                  <a:lnTo>
                    <a:pt x="2511" y="1294"/>
                  </a:lnTo>
                  <a:lnTo>
                    <a:pt x="2511" y="1293"/>
                  </a:lnTo>
                  <a:lnTo>
                    <a:pt x="2509" y="1293"/>
                  </a:lnTo>
                  <a:moveTo>
                    <a:pt x="2245" y="1291"/>
                  </a:moveTo>
                  <a:lnTo>
                    <a:pt x="2245" y="1290"/>
                  </a:lnTo>
                  <a:lnTo>
                    <a:pt x="2244" y="1290"/>
                  </a:lnTo>
                  <a:lnTo>
                    <a:pt x="2244" y="1291"/>
                  </a:lnTo>
                  <a:lnTo>
                    <a:pt x="2245" y="1291"/>
                  </a:lnTo>
                  <a:moveTo>
                    <a:pt x="2517" y="1291"/>
                  </a:moveTo>
                  <a:lnTo>
                    <a:pt x="2517" y="1290"/>
                  </a:lnTo>
                  <a:lnTo>
                    <a:pt x="2515" y="1290"/>
                  </a:lnTo>
                  <a:lnTo>
                    <a:pt x="2515" y="1291"/>
                  </a:lnTo>
                  <a:lnTo>
                    <a:pt x="2517" y="1291"/>
                  </a:lnTo>
                  <a:moveTo>
                    <a:pt x="2195" y="1290"/>
                  </a:moveTo>
                  <a:lnTo>
                    <a:pt x="2196" y="1290"/>
                  </a:lnTo>
                  <a:lnTo>
                    <a:pt x="2196" y="1288"/>
                  </a:lnTo>
                  <a:lnTo>
                    <a:pt x="2195" y="1288"/>
                  </a:lnTo>
                  <a:lnTo>
                    <a:pt x="2195" y="1290"/>
                  </a:lnTo>
                  <a:moveTo>
                    <a:pt x="2242" y="1288"/>
                  </a:moveTo>
                  <a:lnTo>
                    <a:pt x="2242" y="1290"/>
                  </a:lnTo>
                  <a:lnTo>
                    <a:pt x="2244" y="1290"/>
                  </a:lnTo>
                  <a:lnTo>
                    <a:pt x="2244" y="1288"/>
                  </a:lnTo>
                  <a:lnTo>
                    <a:pt x="2242" y="1288"/>
                  </a:lnTo>
                  <a:moveTo>
                    <a:pt x="2303" y="1290"/>
                  </a:moveTo>
                  <a:lnTo>
                    <a:pt x="2303" y="1288"/>
                  </a:lnTo>
                  <a:lnTo>
                    <a:pt x="2301" y="1290"/>
                  </a:lnTo>
                  <a:lnTo>
                    <a:pt x="2303" y="1290"/>
                  </a:lnTo>
                  <a:moveTo>
                    <a:pt x="2504" y="1290"/>
                  </a:moveTo>
                  <a:lnTo>
                    <a:pt x="2505" y="1290"/>
                  </a:lnTo>
                  <a:lnTo>
                    <a:pt x="2505" y="1288"/>
                  </a:lnTo>
                  <a:lnTo>
                    <a:pt x="2504" y="1288"/>
                  </a:lnTo>
                  <a:lnTo>
                    <a:pt x="2504" y="1290"/>
                  </a:lnTo>
                  <a:moveTo>
                    <a:pt x="2201" y="1287"/>
                  </a:moveTo>
                  <a:lnTo>
                    <a:pt x="2201" y="1288"/>
                  </a:lnTo>
                  <a:lnTo>
                    <a:pt x="2202" y="1288"/>
                  </a:lnTo>
                  <a:lnTo>
                    <a:pt x="2204" y="1287"/>
                  </a:lnTo>
                  <a:lnTo>
                    <a:pt x="2202" y="1287"/>
                  </a:lnTo>
                  <a:lnTo>
                    <a:pt x="2201" y="1287"/>
                  </a:lnTo>
                  <a:moveTo>
                    <a:pt x="2127" y="1285"/>
                  </a:moveTo>
                  <a:lnTo>
                    <a:pt x="2127" y="1287"/>
                  </a:lnTo>
                  <a:lnTo>
                    <a:pt x="2128" y="1287"/>
                  </a:lnTo>
                  <a:lnTo>
                    <a:pt x="2128" y="1285"/>
                  </a:lnTo>
                  <a:lnTo>
                    <a:pt x="2127" y="1285"/>
                  </a:lnTo>
                  <a:moveTo>
                    <a:pt x="2307" y="1285"/>
                  </a:moveTo>
                  <a:lnTo>
                    <a:pt x="2307" y="1287"/>
                  </a:lnTo>
                  <a:lnTo>
                    <a:pt x="2309" y="1287"/>
                  </a:lnTo>
                  <a:lnTo>
                    <a:pt x="2307" y="1285"/>
                  </a:lnTo>
                  <a:moveTo>
                    <a:pt x="2325" y="1285"/>
                  </a:moveTo>
                  <a:lnTo>
                    <a:pt x="2323" y="1285"/>
                  </a:lnTo>
                  <a:lnTo>
                    <a:pt x="2325" y="1287"/>
                  </a:lnTo>
                  <a:lnTo>
                    <a:pt x="2325" y="1285"/>
                  </a:lnTo>
                  <a:moveTo>
                    <a:pt x="2347" y="1282"/>
                  </a:moveTo>
                  <a:lnTo>
                    <a:pt x="2347" y="1281"/>
                  </a:lnTo>
                  <a:lnTo>
                    <a:pt x="2347" y="1279"/>
                  </a:lnTo>
                  <a:lnTo>
                    <a:pt x="2347" y="1278"/>
                  </a:lnTo>
                  <a:lnTo>
                    <a:pt x="2347" y="1276"/>
                  </a:lnTo>
                  <a:lnTo>
                    <a:pt x="2346" y="1276"/>
                  </a:lnTo>
                  <a:lnTo>
                    <a:pt x="2344" y="1278"/>
                  </a:lnTo>
                  <a:lnTo>
                    <a:pt x="2344" y="1279"/>
                  </a:lnTo>
                  <a:lnTo>
                    <a:pt x="2344" y="1281"/>
                  </a:lnTo>
                  <a:lnTo>
                    <a:pt x="2344" y="1282"/>
                  </a:lnTo>
                  <a:lnTo>
                    <a:pt x="2343" y="1282"/>
                  </a:lnTo>
                  <a:lnTo>
                    <a:pt x="2343" y="1284"/>
                  </a:lnTo>
                  <a:lnTo>
                    <a:pt x="2343" y="1285"/>
                  </a:lnTo>
                  <a:lnTo>
                    <a:pt x="2341" y="1285"/>
                  </a:lnTo>
                  <a:lnTo>
                    <a:pt x="2341" y="1287"/>
                  </a:lnTo>
                  <a:lnTo>
                    <a:pt x="2343" y="1287"/>
                  </a:lnTo>
                  <a:lnTo>
                    <a:pt x="2344" y="1287"/>
                  </a:lnTo>
                  <a:lnTo>
                    <a:pt x="2344" y="1285"/>
                  </a:lnTo>
                  <a:lnTo>
                    <a:pt x="2346" y="1285"/>
                  </a:lnTo>
                  <a:lnTo>
                    <a:pt x="2346" y="1284"/>
                  </a:lnTo>
                  <a:lnTo>
                    <a:pt x="2347" y="1282"/>
                  </a:lnTo>
                  <a:moveTo>
                    <a:pt x="2347" y="1287"/>
                  </a:moveTo>
                  <a:lnTo>
                    <a:pt x="2347" y="1285"/>
                  </a:lnTo>
                  <a:lnTo>
                    <a:pt x="2346" y="1285"/>
                  </a:lnTo>
                  <a:lnTo>
                    <a:pt x="2346" y="1287"/>
                  </a:lnTo>
                  <a:lnTo>
                    <a:pt x="2347" y="1287"/>
                  </a:lnTo>
                  <a:moveTo>
                    <a:pt x="2348" y="1282"/>
                  </a:moveTo>
                  <a:lnTo>
                    <a:pt x="2347" y="1284"/>
                  </a:lnTo>
                  <a:lnTo>
                    <a:pt x="2348" y="1284"/>
                  </a:lnTo>
                  <a:lnTo>
                    <a:pt x="2348" y="1282"/>
                  </a:lnTo>
                  <a:moveTo>
                    <a:pt x="1634" y="1281"/>
                  </a:moveTo>
                  <a:lnTo>
                    <a:pt x="1635" y="1281"/>
                  </a:lnTo>
                  <a:lnTo>
                    <a:pt x="1635" y="1279"/>
                  </a:lnTo>
                  <a:lnTo>
                    <a:pt x="1634" y="1281"/>
                  </a:lnTo>
                  <a:moveTo>
                    <a:pt x="2267" y="1281"/>
                  </a:moveTo>
                  <a:lnTo>
                    <a:pt x="2267" y="1279"/>
                  </a:lnTo>
                  <a:lnTo>
                    <a:pt x="2267" y="1279"/>
                  </a:lnTo>
                  <a:lnTo>
                    <a:pt x="2267" y="1281"/>
                  </a:lnTo>
                  <a:moveTo>
                    <a:pt x="2444" y="1278"/>
                  </a:moveTo>
                  <a:lnTo>
                    <a:pt x="2446" y="1279"/>
                  </a:lnTo>
                  <a:lnTo>
                    <a:pt x="2446" y="1278"/>
                  </a:lnTo>
                  <a:lnTo>
                    <a:pt x="2446" y="1276"/>
                  </a:lnTo>
                  <a:lnTo>
                    <a:pt x="2444" y="1276"/>
                  </a:lnTo>
                  <a:lnTo>
                    <a:pt x="2444" y="1278"/>
                  </a:lnTo>
                  <a:moveTo>
                    <a:pt x="2266" y="1278"/>
                  </a:moveTo>
                  <a:lnTo>
                    <a:pt x="2267" y="1278"/>
                  </a:lnTo>
                  <a:lnTo>
                    <a:pt x="2267" y="1276"/>
                  </a:lnTo>
                  <a:lnTo>
                    <a:pt x="2266" y="1276"/>
                  </a:lnTo>
                  <a:lnTo>
                    <a:pt x="2266" y="1278"/>
                  </a:lnTo>
                  <a:moveTo>
                    <a:pt x="1640" y="1275"/>
                  </a:moveTo>
                  <a:lnTo>
                    <a:pt x="1640" y="1273"/>
                  </a:lnTo>
                  <a:lnTo>
                    <a:pt x="1640" y="1272"/>
                  </a:lnTo>
                  <a:lnTo>
                    <a:pt x="1638" y="1272"/>
                  </a:lnTo>
                  <a:lnTo>
                    <a:pt x="1638" y="1273"/>
                  </a:lnTo>
                  <a:lnTo>
                    <a:pt x="1638" y="1275"/>
                  </a:lnTo>
                  <a:lnTo>
                    <a:pt x="1637" y="1276"/>
                  </a:lnTo>
                  <a:lnTo>
                    <a:pt x="1638" y="1276"/>
                  </a:lnTo>
                  <a:lnTo>
                    <a:pt x="1640" y="1276"/>
                  </a:lnTo>
                  <a:lnTo>
                    <a:pt x="1640" y="1275"/>
                  </a:lnTo>
                  <a:moveTo>
                    <a:pt x="2103" y="1275"/>
                  </a:moveTo>
                  <a:lnTo>
                    <a:pt x="2105" y="1276"/>
                  </a:lnTo>
                  <a:lnTo>
                    <a:pt x="2106" y="1276"/>
                  </a:lnTo>
                  <a:lnTo>
                    <a:pt x="2106" y="1275"/>
                  </a:lnTo>
                  <a:lnTo>
                    <a:pt x="2105" y="1275"/>
                  </a:lnTo>
                  <a:lnTo>
                    <a:pt x="2103" y="1275"/>
                  </a:lnTo>
                  <a:moveTo>
                    <a:pt x="2440" y="1276"/>
                  </a:moveTo>
                  <a:lnTo>
                    <a:pt x="2442" y="1276"/>
                  </a:lnTo>
                  <a:lnTo>
                    <a:pt x="2442" y="1275"/>
                  </a:lnTo>
                  <a:lnTo>
                    <a:pt x="2440" y="1275"/>
                  </a:lnTo>
                  <a:lnTo>
                    <a:pt x="2440" y="1276"/>
                  </a:lnTo>
                  <a:moveTo>
                    <a:pt x="2446" y="1276"/>
                  </a:moveTo>
                  <a:lnTo>
                    <a:pt x="2447" y="1276"/>
                  </a:lnTo>
                  <a:lnTo>
                    <a:pt x="2446" y="1275"/>
                  </a:lnTo>
                  <a:lnTo>
                    <a:pt x="2446" y="1276"/>
                  </a:lnTo>
                  <a:moveTo>
                    <a:pt x="2253" y="1273"/>
                  </a:moveTo>
                  <a:lnTo>
                    <a:pt x="2251" y="1273"/>
                  </a:lnTo>
                  <a:lnTo>
                    <a:pt x="2251" y="1275"/>
                  </a:lnTo>
                  <a:lnTo>
                    <a:pt x="2253" y="1275"/>
                  </a:lnTo>
                  <a:lnTo>
                    <a:pt x="2253" y="1273"/>
                  </a:lnTo>
                  <a:moveTo>
                    <a:pt x="2496" y="1273"/>
                  </a:moveTo>
                  <a:lnTo>
                    <a:pt x="2496" y="1272"/>
                  </a:lnTo>
                  <a:lnTo>
                    <a:pt x="2495" y="1273"/>
                  </a:lnTo>
                  <a:lnTo>
                    <a:pt x="2495" y="1275"/>
                  </a:lnTo>
                  <a:lnTo>
                    <a:pt x="2496" y="1275"/>
                  </a:lnTo>
                  <a:lnTo>
                    <a:pt x="2496" y="1273"/>
                  </a:lnTo>
                  <a:moveTo>
                    <a:pt x="2434" y="1272"/>
                  </a:moveTo>
                  <a:lnTo>
                    <a:pt x="2434" y="1270"/>
                  </a:lnTo>
                  <a:lnTo>
                    <a:pt x="2433" y="1270"/>
                  </a:lnTo>
                  <a:lnTo>
                    <a:pt x="2433" y="1272"/>
                  </a:lnTo>
                  <a:lnTo>
                    <a:pt x="2434" y="1272"/>
                  </a:lnTo>
                  <a:moveTo>
                    <a:pt x="2431" y="1269"/>
                  </a:moveTo>
                  <a:lnTo>
                    <a:pt x="2431" y="1270"/>
                  </a:lnTo>
                  <a:lnTo>
                    <a:pt x="2433" y="1270"/>
                  </a:lnTo>
                  <a:lnTo>
                    <a:pt x="2433" y="1269"/>
                  </a:lnTo>
                  <a:lnTo>
                    <a:pt x="2431" y="1269"/>
                  </a:lnTo>
                  <a:moveTo>
                    <a:pt x="2263" y="1264"/>
                  </a:moveTo>
                  <a:lnTo>
                    <a:pt x="2261" y="1264"/>
                  </a:lnTo>
                  <a:lnTo>
                    <a:pt x="2260" y="1264"/>
                  </a:lnTo>
                  <a:lnTo>
                    <a:pt x="2260" y="1266"/>
                  </a:lnTo>
                  <a:lnTo>
                    <a:pt x="2261" y="1266"/>
                  </a:lnTo>
                  <a:lnTo>
                    <a:pt x="2263" y="1266"/>
                  </a:lnTo>
                  <a:lnTo>
                    <a:pt x="2263" y="1264"/>
                  </a:lnTo>
                  <a:moveTo>
                    <a:pt x="2425" y="1264"/>
                  </a:moveTo>
                  <a:lnTo>
                    <a:pt x="2424" y="1264"/>
                  </a:lnTo>
                  <a:lnTo>
                    <a:pt x="2424" y="1266"/>
                  </a:lnTo>
                  <a:lnTo>
                    <a:pt x="2425" y="1266"/>
                  </a:lnTo>
                  <a:lnTo>
                    <a:pt x="2425" y="1264"/>
                  </a:lnTo>
                  <a:moveTo>
                    <a:pt x="2487" y="1266"/>
                  </a:moveTo>
                  <a:lnTo>
                    <a:pt x="2489" y="1266"/>
                  </a:lnTo>
                  <a:lnTo>
                    <a:pt x="2489" y="1264"/>
                  </a:lnTo>
                  <a:lnTo>
                    <a:pt x="2487" y="1264"/>
                  </a:lnTo>
                  <a:lnTo>
                    <a:pt x="2487" y="1266"/>
                  </a:lnTo>
                  <a:moveTo>
                    <a:pt x="2292" y="1263"/>
                  </a:moveTo>
                  <a:lnTo>
                    <a:pt x="2291" y="1263"/>
                  </a:lnTo>
                  <a:lnTo>
                    <a:pt x="2291" y="1264"/>
                  </a:lnTo>
                  <a:lnTo>
                    <a:pt x="2292" y="1264"/>
                  </a:lnTo>
                  <a:lnTo>
                    <a:pt x="2292" y="1263"/>
                  </a:lnTo>
                  <a:moveTo>
                    <a:pt x="2297" y="1261"/>
                  </a:moveTo>
                  <a:lnTo>
                    <a:pt x="2297" y="1263"/>
                  </a:lnTo>
                  <a:lnTo>
                    <a:pt x="2298" y="1263"/>
                  </a:lnTo>
                  <a:lnTo>
                    <a:pt x="2298" y="1261"/>
                  </a:lnTo>
                  <a:lnTo>
                    <a:pt x="2297" y="1261"/>
                  </a:lnTo>
                  <a:moveTo>
                    <a:pt x="2300" y="1261"/>
                  </a:moveTo>
                  <a:lnTo>
                    <a:pt x="2298" y="1263"/>
                  </a:lnTo>
                  <a:lnTo>
                    <a:pt x="2300" y="1263"/>
                  </a:lnTo>
                  <a:lnTo>
                    <a:pt x="2300" y="1261"/>
                  </a:lnTo>
                  <a:moveTo>
                    <a:pt x="2480" y="1263"/>
                  </a:moveTo>
                  <a:lnTo>
                    <a:pt x="2481" y="1263"/>
                  </a:lnTo>
                  <a:lnTo>
                    <a:pt x="2481" y="1261"/>
                  </a:lnTo>
                  <a:lnTo>
                    <a:pt x="2480" y="1261"/>
                  </a:lnTo>
                  <a:lnTo>
                    <a:pt x="2480" y="1263"/>
                  </a:lnTo>
                  <a:moveTo>
                    <a:pt x="2294" y="1260"/>
                  </a:moveTo>
                  <a:lnTo>
                    <a:pt x="2295" y="1260"/>
                  </a:lnTo>
                  <a:lnTo>
                    <a:pt x="2295" y="1260"/>
                  </a:lnTo>
                  <a:lnTo>
                    <a:pt x="2294" y="1260"/>
                  </a:lnTo>
                  <a:lnTo>
                    <a:pt x="2294" y="1260"/>
                  </a:lnTo>
                  <a:moveTo>
                    <a:pt x="2297" y="1259"/>
                  </a:moveTo>
                  <a:lnTo>
                    <a:pt x="2297" y="1260"/>
                  </a:lnTo>
                  <a:lnTo>
                    <a:pt x="2297" y="1260"/>
                  </a:lnTo>
                  <a:lnTo>
                    <a:pt x="2298" y="1260"/>
                  </a:lnTo>
                  <a:lnTo>
                    <a:pt x="2298" y="1260"/>
                  </a:lnTo>
                  <a:lnTo>
                    <a:pt x="2298" y="1259"/>
                  </a:lnTo>
                  <a:lnTo>
                    <a:pt x="2297" y="1257"/>
                  </a:lnTo>
                  <a:lnTo>
                    <a:pt x="2297" y="1259"/>
                  </a:lnTo>
                  <a:moveTo>
                    <a:pt x="2477" y="1260"/>
                  </a:moveTo>
                  <a:lnTo>
                    <a:pt x="2477" y="1260"/>
                  </a:lnTo>
                  <a:lnTo>
                    <a:pt x="2475" y="1260"/>
                  </a:lnTo>
                  <a:lnTo>
                    <a:pt x="2474" y="1260"/>
                  </a:lnTo>
                  <a:lnTo>
                    <a:pt x="2475" y="1260"/>
                  </a:lnTo>
                  <a:lnTo>
                    <a:pt x="2477" y="1260"/>
                  </a:lnTo>
                  <a:moveTo>
                    <a:pt x="2090" y="1260"/>
                  </a:moveTo>
                  <a:lnTo>
                    <a:pt x="2092" y="1260"/>
                  </a:lnTo>
                  <a:lnTo>
                    <a:pt x="2092" y="1259"/>
                  </a:lnTo>
                  <a:lnTo>
                    <a:pt x="2090" y="1259"/>
                  </a:lnTo>
                  <a:lnTo>
                    <a:pt x="2090" y="1260"/>
                  </a:lnTo>
                  <a:moveTo>
                    <a:pt x="2474" y="1260"/>
                  </a:moveTo>
                  <a:lnTo>
                    <a:pt x="2474" y="1259"/>
                  </a:lnTo>
                  <a:lnTo>
                    <a:pt x="2473" y="1259"/>
                  </a:lnTo>
                  <a:lnTo>
                    <a:pt x="2473" y="1260"/>
                  </a:lnTo>
                  <a:lnTo>
                    <a:pt x="2474" y="1260"/>
                  </a:lnTo>
                  <a:moveTo>
                    <a:pt x="2090" y="1257"/>
                  </a:moveTo>
                  <a:lnTo>
                    <a:pt x="2090" y="1259"/>
                  </a:lnTo>
                  <a:lnTo>
                    <a:pt x="2090" y="1259"/>
                  </a:lnTo>
                  <a:lnTo>
                    <a:pt x="2090" y="1257"/>
                  </a:lnTo>
                  <a:lnTo>
                    <a:pt x="2090" y="1257"/>
                  </a:lnTo>
                  <a:moveTo>
                    <a:pt x="2140" y="1259"/>
                  </a:moveTo>
                  <a:lnTo>
                    <a:pt x="2140" y="1257"/>
                  </a:lnTo>
                  <a:lnTo>
                    <a:pt x="2139" y="1257"/>
                  </a:lnTo>
                  <a:lnTo>
                    <a:pt x="2139" y="1259"/>
                  </a:lnTo>
                  <a:lnTo>
                    <a:pt x="2140" y="1259"/>
                  </a:lnTo>
                  <a:moveTo>
                    <a:pt x="2471" y="1257"/>
                  </a:moveTo>
                  <a:lnTo>
                    <a:pt x="2471" y="1259"/>
                  </a:lnTo>
                  <a:lnTo>
                    <a:pt x="2473" y="1259"/>
                  </a:lnTo>
                  <a:lnTo>
                    <a:pt x="2473" y="1257"/>
                  </a:lnTo>
                  <a:lnTo>
                    <a:pt x="2471" y="1257"/>
                  </a:lnTo>
                  <a:moveTo>
                    <a:pt x="2089" y="1254"/>
                  </a:moveTo>
                  <a:lnTo>
                    <a:pt x="2089" y="1256"/>
                  </a:lnTo>
                  <a:lnTo>
                    <a:pt x="2089" y="1257"/>
                  </a:lnTo>
                  <a:lnTo>
                    <a:pt x="2090" y="1257"/>
                  </a:lnTo>
                  <a:lnTo>
                    <a:pt x="2090" y="1256"/>
                  </a:lnTo>
                  <a:lnTo>
                    <a:pt x="2089" y="1254"/>
                  </a:lnTo>
                  <a:moveTo>
                    <a:pt x="2467" y="1256"/>
                  </a:moveTo>
                  <a:lnTo>
                    <a:pt x="2467" y="1257"/>
                  </a:lnTo>
                  <a:lnTo>
                    <a:pt x="2468" y="1257"/>
                  </a:lnTo>
                  <a:lnTo>
                    <a:pt x="2470" y="1257"/>
                  </a:lnTo>
                  <a:lnTo>
                    <a:pt x="2470" y="1256"/>
                  </a:lnTo>
                  <a:lnTo>
                    <a:pt x="2468" y="1256"/>
                  </a:lnTo>
                  <a:lnTo>
                    <a:pt x="2467" y="1256"/>
                  </a:lnTo>
                  <a:moveTo>
                    <a:pt x="2475" y="1257"/>
                  </a:moveTo>
                  <a:lnTo>
                    <a:pt x="2477" y="1257"/>
                  </a:lnTo>
                  <a:lnTo>
                    <a:pt x="2477" y="1256"/>
                  </a:lnTo>
                  <a:lnTo>
                    <a:pt x="2475" y="1256"/>
                  </a:lnTo>
                  <a:lnTo>
                    <a:pt x="2475" y="1257"/>
                  </a:lnTo>
                  <a:moveTo>
                    <a:pt x="2462" y="1254"/>
                  </a:moveTo>
                  <a:lnTo>
                    <a:pt x="2462" y="1256"/>
                  </a:lnTo>
                  <a:lnTo>
                    <a:pt x="2464" y="1256"/>
                  </a:lnTo>
                  <a:lnTo>
                    <a:pt x="2465" y="1256"/>
                  </a:lnTo>
                  <a:lnTo>
                    <a:pt x="2465" y="1254"/>
                  </a:lnTo>
                  <a:lnTo>
                    <a:pt x="2464" y="1254"/>
                  </a:lnTo>
                  <a:lnTo>
                    <a:pt x="2462" y="1254"/>
                  </a:lnTo>
                  <a:moveTo>
                    <a:pt x="2087" y="1253"/>
                  </a:moveTo>
                  <a:lnTo>
                    <a:pt x="2087" y="1254"/>
                  </a:lnTo>
                  <a:lnTo>
                    <a:pt x="2089" y="1254"/>
                  </a:lnTo>
                  <a:lnTo>
                    <a:pt x="2089" y="1253"/>
                  </a:lnTo>
                  <a:lnTo>
                    <a:pt x="2087" y="1253"/>
                  </a:lnTo>
                  <a:moveTo>
                    <a:pt x="2086" y="1251"/>
                  </a:moveTo>
                  <a:lnTo>
                    <a:pt x="2086" y="1253"/>
                  </a:lnTo>
                  <a:lnTo>
                    <a:pt x="2087" y="1253"/>
                  </a:lnTo>
                  <a:lnTo>
                    <a:pt x="2087" y="1251"/>
                  </a:lnTo>
                  <a:lnTo>
                    <a:pt x="2086" y="1251"/>
                  </a:lnTo>
                  <a:moveTo>
                    <a:pt x="2266" y="1251"/>
                  </a:moveTo>
                  <a:lnTo>
                    <a:pt x="2267" y="1251"/>
                  </a:lnTo>
                  <a:lnTo>
                    <a:pt x="2267" y="1250"/>
                  </a:lnTo>
                  <a:lnTo>
                    <a:pt x="2266" y="1250"/>
                  </a:lnTo>
                  <a:lnTo>
                    <a:pt x="2266" y="1251"/>
                  </a:lnTo>
                  <a:moveTo>
                    <a:pt x="2312" y="1251"/>
                  </a:moveTo>
                  <a:lnTo>
                    <a:pt x="2313" y="1251"/>
                  </a:lnTo>
                  <a:lnTo>
                    <a:pt x="2315" y="1251"/>
                  </a:lnTo>
                  <a:lnTo>
                    <a:pt x="2315" y="1250"/>
                  </a:lnTo>
                  <a:lnTo>
                    <a:pt x="2315" y="1248"/>
                  </a:lnTo>
                  <a:lnTo>
                    <a:pt x="2313" y="1248"/>
                  </a:lnTo>
                  <a:lnTo>
                    <a:pt x="2312" y="1248"/>
                  </a:lnTo>
                  <a:lnTo>
                    <a:pt x="2312" y="1250"/>
                  </a:lnTo>
                  <a:lnTo>
                    <a:pt x="2310" y="1250"/>
                  </a:lnTo>
                  <a:lnTo>
                    <a:pt x="2312" y="1251"/>
                  </a:lnTo>
                  <a:moveTo>
                    <a:pt x="2281" y="1250"/>
                  </a:moveTo>
                  <a:lnTo>
                    <a:pt x="2282" y="1250"/>
                  </a:lnTo>
                  <a:lnTo>
                    <a:pt x="2284" y="1250"/>
                  </a:lnTo>
                  <a:lnTo>
                    <a:pt x="2282" y="1248"/>
                  </a:lnTo>
                  <a:lnTo>
                    <a:pt x="2281" y="1250"/>
                  </a:lnTo>
                  <a:moveTo>
                    <a:pt x="2357" y="1248"/>
                  </a:moveTo>
                  <a:lnTo>
                    <a:pt x="2356" y="1248"/>
                  </a:lnTo>
                  <a:lnTo>
                    <a:pt x="2357" y="1250"/>
                  </a:lnTo>
                  <a:lnTo>
                    <a:pt x="2359" y="1250"/>
                  </a:lnTo>
                  <a:lnTo>
                    <a:pt x="2360" y="1250"/>
                  </a:lnTo>
                  <a:lnTo>
                    <a:pt x="2362" y="1250"/>
                  </a:lnTo>
                  <a:lnTo>
                    <a:pt x="2363" y="1250"/>
                  </a:lnTo>
                  <a:lnTo>
                    <a:pt x="2363" y="1248"/>
                  </a:lnTo>
                  <a:lnTo>
                    <a:pt x="2362" y="1248"/>
                  </a:lnTo>
                  <a:lnTo>
                    <a:pt x="2360" y="1248"/>
                  </a:lnTo>
                  <a:lnTo>
                    <a:pt x="2359" y="1248"/>
                  </a:lnTo>
                  <a:lnTo>
                    <a:pt x="2357" y="1248"/>
                  </a:lnTo>
                  <a:moveTo>
                    <a:pt x="2458" y="1247"/>
                  </a:moveTo>
                  <a:lnTo>
                    <a:pt x="2459" y="1247"/>
                  </a:lnTo>
                  <a:lnTo>
                    <a:pt x="2458" y="1245"/>
                  </a:lnTo>
                  <a:lnTo>
                    <a:pt x="2458" y="1247"/>
                  </a:lnTo>
                  <a:moveTo>
                    <a:pt x="669" y="1245"/>
                  </a:moveTo>
                  <a:lnTo>
                    <a:pt x="669" y="1244"/>
                  </a:lnTo>
                  <a:lnTo>
                    <a:pt x="668" y="1245"/>
                  </a:lnTo>
                  <a:lnTo>
                    <a:pt x="669" y="1245"/>
                  </a:lnTo>
                  <a:moveTo>
                    <a:pt x="2647" y="1244"/>
                  </a:moveTo>
                  <a:lnTo>
                    <a:pt x="2645" y="1244"/>
                  </a:lnTo>
                  <a:lnTo>
                    <a:pt x="2645" y="1245"/>
                  </a:lnTo>
                  <a:lnTo>
                    <a:pt x="2647" y="1245"/>
                  </a:lnTo>
                  <a:lnTo>
                    <a:pt x="2647" y="1244"/>
                  </a:lnTo>
                  <a:moveTo>
                    <a:pt x="2301" y="1244"/>
                  </a:moveTo>
                  <a:lnTo>
                    <a:pt x="2301" y="1242"/>
                  </a:lnTo>
                  <a:lnTo>
                    <a:pt x="2300" y="1244"/>
                  </a:lnTo>
                  <a:lnTo>
                    <a:pt x="2301" y="1244"/>
                  </a:lnTo>
                  <a:moveTo>
                    <a:pt x="2347" y="1244"/>
                  </a:moveTo>
                  <a:lnTo>
                    <a:pt x="2348" y="1244"/>
                  </a:lnTo>
                  <a:lnTo>
                    <a:pt x="2348" y="1242"/>
                  </a:lnTo>
                  <a:lnTo>
                    <a:pt x="2347" y="1242"/>
                  </a:lnTo>
                  <a:lnTo>
                    <a:pt x="2347" y="1244"/>
                  </a:lnTo>
                  <a:moveTo>
                    <a:pt x="674" y="1242"/>
                  </a:moveTo>
                  <a:lnTo>
                    <a:pt x="675" y="1242"/>
                  </a:lnTo>
                  <a:lnTo>
                    <a:pt x="675" y="1241"/>
                  </a:lnTo>
                  <a:lnTo>
                    <a:pt x="674" y="1241"/>
                  </a:lnTo>
                  <a:lnTo>
                    <a:pt x="674" y="1242"/>
                  </a:lnTo>
                  <a:moveTo>
                    <a:pt x="2297" y="1242"/>
                  </a:moveTo>
                  <a:lnTo>
                    <a:pt x="2297" y="1241"/>
                  </a:lnTo>
                  <a:lnTo>
                    <a:pt x="2295" y="1241"/>
                  </a:lnTo>
                  <a:lnTo>
                    <a:pt x="2295" y="1242"/>
                  </a:lnTo>
                  <a:lnTo>
                    <a:pt x="2297" y="1242"/>
                  </a:lnTo>
                  <a:moveTo>
                    <a:pt x="2301" y="1242"/>
                  </a:moveTo>
                  <a:lnTo>
                    <a:pt x="2300" y="1241"/>
                  </a:lnTo>
                  <a:lnTo>
                    <a:pt x="2300" y="1242"/>
                  </a:lnTo>
                  <a:lnTo>
                    <a:pt x="2301" y="1242"/>
                  </a:lnTo>
                  <a:moveTo>
                    <a:pt x="668" y="1239"/>
                  </a:moveTo>
                  <a:lnTo>
                    <a:pt x="668" y="1241"/>
                  </a:lnTo>
                  <a:lnTo>
                    <a:pt x="669" y="1241"/>
                  </a:lnTo>
                  <a:lnTo>
                    <a:pt x="671" y="1241"/>
                  </a:lnTo>
                  <a:lnTo>
                    <a:pt x="671" y="1239"/>
                  </a:lnTo>
                  <a:lnTo>
                    <a:pt x="669" y="1239"/>
                  </a:lnTo>
                  <a:lnTo>
                    <a:pt x="668" y="1239"/>
                  </a:lnTo>
                  <a:moveTo>
                    <a:pt x="962" y="1239"/>
                  </a:moveTo>
                  <a:lnTo>
                    <a:pt x="962" y="1241"/>
                  </a:lnTo>
                  <a:lnTo>
                    <a:pt x="963" y="1241"/>
                  </a:lnTo>
                  <a:lnTo>
                    <a:pt x="963" y="1239"/>
                  </a:lnTo>
                  <a:lnTo>
                    <a:pt x="962" y="1239"/>
                  </a:lnTo>
                  <a:moveTo>
                    <a:pt x="988" y="1239"/>
                  </a:moveTo>
                  <a:lnTo>
                    <a:pt x="987" y="1239"/>
                  </a:lnTo>
                  <a:lnTo>
                    <a:pt x="988" y="1241"/>
                  </a:lnTo>
                  <a:lnTo>
                    <a:pt x="988" y="1239"/>
                  </a:lnTo>
                  <a:moveTo>
                    <a:pt x="2351" y="1239"/>
                  </a:moveTo>
                  <a:lnTo>
                    <a:pt x="2351" y="1241"/>
                  </a:lnTo>
                  <a:lnTo>
                    <a:pt x="2353" y="1241"/>
                  </a:lnTo>
                  <a:lnTo>
                    <a:pt x="2353" y="1239"/>
                  </a:lnTo>
                  <a:lnTo>
                    <a:pt x="2351" y="1239"/>
                  </a:lnTo>
                  <a:moveTo>
                    <a:pt x="661" y="1238"/>
                  </a:moveTo>
                  <a:lnTo>
                    <a:pt x="661" y="1239"/>
                  </a:lnTo>
                  <a:lnTo>
                    <a:pt x="662" y="1238"/>
                  </a:lnTo>
                  <a:lnTo>
                    <a:pt x="661" y="1236"/>
                  </a:lnTo>
                  <a:lnTo>
                    <a:pt x="661" y="1238"/>
                  </a:lnTo>
                  <a:moveTo>
                    <a:pt x="2121" y="1239"/>
                  </a:moveTo>
                  <a:lnTo>
                    <a:pt x="2123" y="1239"/>
                  </a:lnTo>
                  <a:lnTo>
                    <a:pt x="2123" y="1238"/>
                  </a:lnTo>
                  <a:lnTo>
                    <a:pt x="2121" y="1238"/>
                  </a:lnTo>
                  <a:lnTo>
                    <a:pt x="2121" y="1239"/>
                  </a:lnTo>
                  <a:moveTo>
                    <a:pt x="2250" y="1238"/>
                  </a:moveTo>
                  <a:lnTo>
                    <a:pt x="2250" y="1239"/>
                  </a:lnTo>
                  <a:lnTo>
                    <a:pt x="2251" y="1239"/>
                  </a:lnTo>
                  <a:lnTo>
                    <a:pt x="2253" y="1239"/>
                  </a:lnTo>
                  <a:lnTo>
                    <a:pt x="2253" y="1238"/>
                  </a:lnTo>
                  <a:lnTo>
                    <a:pt x="2251" y="1238"/>
                  </a:lnTo>
                  <a:lnTo>
                    <a:pt x="2250" y="1238"/>
                  </a:lnTo>
                  <a:moveTo>
                    <a:pt x="2310" y="1239"/>
                  </a:moveTo>
                  <a:lnTo>
                    <a:pt x="2312" y="1239"/>
                  </a:lnTo>
                  <a:lnTo>
                    <a:pt x="2312" y="1238"/>
                  </a:lnTo>
                  <a:lnTo>
                    <a:pt x="2310" y="1238"/>
                  </a:lnTo>
                  <a:lnTo>
                    <a:pt x="2310" y="1239"/>
                  </a:lnTo>
                  <a:moveTo>
                    <a:pt x="2316" y="1238"/>
                  </a:moveTo>
                  <a:lnTo>
                    <a:pt x="2316" y="1239"/>
                  </a:lnTo>
                  <a:lnTo>
                    <a:pt x="2317" y="1239"/>
                  </a:lnTo>
                  <a:lnTo>
                    <a:pt x="2317" y="1238"/>
                  </a:lnTo>
                  <a:lnTo>
                    <a:pt x="2317" y="1236"/>
                  </a:lnTo>
                  <a:lnTo>
                    <a:pt x="2316" y="1236"/>
                  </a:lnTo>
                  <a:lnTo>
                    <a:pt x="2316" y="1238"/>
                  </a:lnTo>
                  <a:moveTo>
                    <a:pt x="664" y="1235"/>
                  </a:moveTo>
                  <a:lnTo>
                    <a:pt x="662" y="1235"/>
                  </a:lnTo>
                  <a:lnTo>
                    <a:pt x="662" y="1236"/>
                  </a:lnTo>
                  <a:lnTo>
                    <a:pt x="662" y="1238"/>
                  </a:lnTo>
                  <a:lnTo>
                    <a:pt x="664" y="1238"/>
                  </a:lnTo>
                  <a:lnTo>
                    <a:pt x="664" y="1236"/>
                  </a:lnTo>
                  <a:lnTo>
                    <a:pt x="664" y="1235"/>
                  </a:lnTo>
                  <a:moveTo>
                    <a:pt x="668" y="1236"/>
                  </a:moveTo>
                  <a:lnTo>
                    <a:pt x="666" y="1236"/>
                  </a:lnTo>
                  <a:lnTo>
                    <a:pt x="665" y="1236"/>
                  </a:lnTo>
                  <a:lnTo>
                    <a:pt x="666" y="1238"/>
                  </a:lnTo>
                  <a:lnTo>
                    <a:pt x="668" y="1238"/>
                  </a:lnTo>
                  <a:lnTo>
                    <a:pt x="668" y="1236"/>
                  </a:lnTo>
                  <a:moveTo>
                    <a:pt x="960" y="1236"/>
                  </a:moveTo>
                  <a:lnTo>
                    <a:pt x="959" y="1238"/>
                  </a:lnTo>
                  <a:lnTo>
                    <a:pt x="960" y="1238"/>
                  </a:lnTo>
                  <a:lnTo>
                    <a:pt x="960" y="1236"/>
                  </a:lnTo>
                  <a:moveTo>
                    <a:pt x="963" y="1235"/>
                  </a:moveTo>
                  <a:lnTo>
                    <a:pt x="962" y="1235"/>
                  </a:lnTo>
                  <a:lnTo>
                    <a:pt x="962" y="1236"/>
                  </a:lnTo>
                  <a:lnTo>
                    <a:pt x="962" y="1238"/>
                  </a:lnTo>
                  <a:lnTo>
                    <a:pt x="963" y="1238"/>
                  </a:lnTo>
                  <a:lnTo>
                    <a:pt x="963" y="1236"/>
                  </a:lnTo>
                  <a:lnTo>
                    <a:pt x="965" y="1236"/>
                  </a:lnTo>
                  <a:lnTo>
                    <a:pt x="965" y="1235"/>
                  </a:lnTo>
                  <a:lnTo>
                    <a:pt x="963" y="1235"/>
                  </a:lnTo>
                  <a:moveTo>
                    <a:pt x="2078" y="1236"/>
                  </a:moveTo>
                  <a:lnTo>
                    <a:pt x="2077" y="1236"/>
                  </a:lnTo>
                  <a:lnTo>
                    <a:pt x="2077" y="1238"/>
                  </a:lnTo>
                  <a:lnTo>
                    <a:pt x="2078" y="1238"/>
                  </a:lnTo>
                  <a:lnTo>
                    <a:pt x="2078" y="1236"/>
                  </a:lnTo>
                  <a:moveTo>
                    <a:pt x="2117" y="1238"/>
                  </a:moveTo>
                  <a:lnTo>
                    <a:pt x="2117" y="1236"/>
                  </a:lnTo>
                  <a:lnTo>
                    <a:pt x="2115" y="1236"/>
                  </a:lnTo>
                  <a:lnTo>
                    <a:pt x="2115" y="1238"/>
                  </a:lnTo>
                  <a:lnTo>
                    <a:pt x="2117" y="1238"/>
                  </a:lnTo>
                  <a:moveTo>
                    <a:pt x="2126" y="1238"/>
                  </a:moveTo>
                  <a:lnTo>
                    <a:pt x="2126" y="1236"/>
                  </a:lnTo>
                  <a:lnTo>
                    <a:pt x="2124" y="1236"/>
                  </a:lnTo>
                  <a:lnTo>
                    <a:pt x="2126" y="1238"/>
                  </a:lnTo>
                  <a:lnTo>
                    <a:pt x="2126" y="1238"/>
                  </a:lnTo>
                  <a:moveTo>
                    <a:pt x="2253" y="1238"/>
                  </a:moveTo>
                  <a:lnTo>
                    <a:pt x="2254" y="1238"/>
                  </a:lnTo>
                  <a:lnTo>
                    <a:pt x="2254" y="1236"/>
                  </a:lnTo>
                  <a:lnTo>
                    <a:pt x="2253" y="1236"/>
                  </a:lnTo>
                  <a:lnTo>
                    <a:pt x="2253" y="1238"/>
                  </a:lnTo>
                  <a:moveTo>
                    <a:pt x="2124" y="1236"/>
                  </a:moveTo>
                  <a:lnTo>
                    <a:pt x="2124" y="1235"/>
                  </a:lnTo>
                  <a:lnTo>
                    <a:pt x="2123" y="1233"/>
                  </a:lnTo>
                  <a:lnTo>
                    <a:pt x="2123" y="1232"/>
                  </a:lnTo>
                  <a:lnTo>
                    <a:pt x="2121" y="1232"/>
                  </a:lnTo>
                  <a:lnTo>
                    <a:pt x="2121" y="1233"/>
                  </a:lnTo>
                  <a:lnTo>
                    <a:pt x="2123" y="1235"/>
                  </a:lnTo>
                  <a:lnTo>
                    <a:pt x="2123" y="1236"/>
                  </a:lnTo>
                  <a:lnTo>
                    <a:pt x="2124" y="1236"/>
                  </a:lnTo>
                  <a:moveTo>
                    <a:pt x="2307" y="1236"/>
                  </a:moveTo>
                  <a:lnTo>
                    <a:pt x="2309" y="1236"/>
                  </a:lnTo>
                  <a:lnTo>
                    <a:pt x="2307" y="1235"/>
                  </a:lnTo>
                  <a:lnTo>
                    <a:pt x="2307" y="1236"/>
                  </a:lnTo>
                  <a:moveTo>
                    <a:pt x="2316" y="1236"/>
                  </a:moveTo>
                  <a:lnTo>
                    <a:pt x="2317" y="1235"/>
                  </a:lnTo>
                  <a:lnTo>
                    <a:pt x="2316" y="1235"/>
                  </a:lnTo>
                  <a:lnTo>
                    <a:pt x="2315" y="1236"/>
                  </a:lnTo>
                  <a:lnTo>
                    <a:pt x="2316" y="1236"/>
                  </a:lnTo>
                  <a:moveTo>
                    <a:pt x="661" y="1235"/>
                  </a:moveTo>
                  <a:lnTo>
                    <a:pt x="662" y="1235"/>
                  </a:lnTo>
                  <a:lnTo>
                    <a:pt x="662" y="1233"/>
                  </a:lnTo>
                  <a:lnTo>
                    <a:pt x="661" y="1235"/>
                  </a:lnTo>
                  <a:moveTo>
                    <a:pt x="965" y="1235"/>
                  </a:moveTo>
                  <a:lnTo>
                    <a:pt x="966" y="1235"/>
                  </a:lnTo>
                  <a:lnTo>
                    <a:pt x="966" y="1233"/>
                  </a:lnTo>
                  <a:lnTo>
                    <a:pt x="965" y="1233"/>
                  </a:lnTo>
                  <a:lnTo>
                    <a:pt x="965" y="1235"/>
                  </a:lnTo>
                  <a:moveTo>
                    <a:pt x="1392" y="1233"/>
                  </a:moveTo>
                  <a:lnTo>
                    <a:pt x="1393" y="1233"/>
                  </a:lnTo>
                  <a:lnTo>
                    <a:pt x="1393" y="1232"/>
                  </a:lnTo>
                  <a:lnTo>
                    <a:pt x="1392" y="1232"/>
                  </a:lnTo>
                  <a:lnTo>
                    <a:pt x="1392" y="1233"/>
                  </a:lnTo>
                  <a:moveTo>
                    <a:pt x="1392" y="1235"/>
                  </a:moveTo>
                  <a:lnTo>
                    <a:pt x="1392" y="1233"/>
                  </a:lnTo>
                  <a:lnTo>
                    <a:pt x="1390" y="1233"/>
                  </a:lnTo>
                  <a:lnTo>
                    <a:pt x="1392" y="1235"/>
                  </a:lnTo>
                  <a:moveTo>
                    <a:pt x="2080" y="1233"/>
                  </a:moveTo>
                  <a:lnTo>
                    <a:pt x="2078" y="1233"/>
                  </a:lnTo>
                  <a:lnTo>
                    <a:pt x="2078" y="1235"/>
                  </a:lnTo>
                  <a:lnTo>
                    <a:pt x="2080" y="1235"/>
                  </a:lnTo>
                  <a:lnTo>
                    <a:pt x="2080" y="1233"/>
                  </a:lnTo>
                  <a:moveTo>
                    <a:pt x="2294" y="1235"/>
                  </a:moveTo>
                  <a:lnTo>
                    <a:pt x="2294" y="1233"/>
                  </a:lnTo>
                  <a:lnTo>
                    <a:pt x="2292" y="1233"/>
                  </a:lnTo>
                  <a:lnTo>
                    <a:pt x="2292" y="1235"/>
                  </a:lnTo>
                  <a:lnTo>
                    <a:pt x="2294" y="1235"/>
                  </a:lnTo>
                  <a:moveTo>
                    <a:pt x="669" y="1232"/>
                  </a:moveTo>
                  <a:lnTo>
                    <a:pt x="668" y="1232"/>
                  </a:lnTo>
                  <a:lnTo>
                    <a:pt x="668" y="1233"/>
                  </a:lnTo>
                  <a:lnTo>
                    <a:pt x="669" y="1233"/>
                  </a:lnTo>
                  <a:lnTo>
                    <a:pt x="669" y="1232"/>
                  </a:lnTo>
                  <a:moveTo>
                    <a:pt x="2292" y="1233"/>
                  </a:moveTo>
                  <a:lnTo>
                    <a:pt x="2294" y="1232"/>
                  </a:lnTo>
                  <a:lnTo>
                    <a:pt x="2292" y="1232"/>
                  </a:lnTo>
                  <a:lnTo>
                    <a:pt x="2292" y="1233"/>
                  </a:lnTo>
                  <a:moveTo>
                    <a:pt x="2303" y="1233"/>
                  </a:moveTo>
                  <a:lnTo>
                    <a:pt x="2303" y="1232"/>
                  </a:lnTo>
                  <a:lnTo>
                    <a:pt x="2303" y="1232"/>
                  </a:lnTo>
                  <a:lnTo>
                    <a:pt x="2303" y="1233"/>
                  </a:lnTo>
                  <a:lnTo>
                    <a:pt x="2303" y="1233"/>
                  </a:lnTo>
                  <a:moveTo>
                    <a:pt x="2115" y="1229"/>
                  </a:moveTo>
                  <a:lnTo>
                    <a:pt x="2114" y="1228"/>
                  </a:lnTo>
                  <a:lnTo>
                    <a:pt x="2114" y="1229"/>
                  </a:lnTo>
                  <a:lnTo>
                    <a:pt x="2114" y="1230"/>
                  </a:lnTo>
                  <a:lnTo>
                    <a:pt x="2115" y="1230"/>
                  </a:lnTo>
                  <a:lnTo>
                    <a:pt x="2115" y="1229"/>
                  </a:lnTo>
                  <a:moveTo>
                    <a:pt x="969" y="1229"/>
                  </a:moveTo>
                  <a:lnTo>
                    <a:pt x="969" y="1228"/>
                  </a:lnTo>
                  <a:lnTo>
                    <a:pt x="968" y="1229"/>
                  </a:lnTo>
                  <a:lnTo>
                    <a:pt x="969" y="1229"/>
                  </a:lnTo>
                  <a:moveTo>
                    <a:pt x="2112" y="1228"/>
                  </a:moveTo>
                  <a:lnTo>
                    <a:pt x="2111" y="1228"/>
                  </a:lnTo>
                  <a:lnTo>
                    <a:pt x="2112" y="1229"/>
                  </a:lnTo>
                  <a:lnTo>
                    <a:pt x="2112" y="1228"/>
                  </a:lnTo>
                  <a:moveTo>
                    <a:pt x="2118" y="1229"/>
                  </a:moveTo>
                  <a:lnTo>
                    <a:pt x="2118" y="1228"/>
                  </a:lnTo>
                  <a:lnTo>
                    <a:pt x="2117" y="1228"/>
                  </a:lnTo>
                  <a:lnTo>
                    <a:pt x="2118" y="1229"/>
                  </a:lnTo>
                  <a:moveTo>
                    <a:pt x="2121" y="1229"/>
                  </a:moveTo>
                  <a:lnTo>
                    <a:pt x="2121" y="1228"/>
                  </a:lnTo>
                  <a:lnTo>
                    <a:pt x="2120" y="1228"/>
                  </a:lnTo>
                  <a:lnTo>
                    <a:pt x="2120" y="1229"/>
                  </a:lnTo>
                  <a:lnTo>
                    <a:pt x="2121" y="1229"/>
                  </a:lnTo>
                  <a:moveTo>
                    <a:pt x="2118" y="1226"/>
                  </a:moveTo>
                  <a:lnTo>
                    <a:pt x="2118" y="1228"/>
                  </a:lnTo>
                  <a:lnTo>
                    <a:pt x="2120" y="1228"/>
                  </a:lnTo>
                  <a:lnTo>
                    <a:pt x="2120" y="1226"/>
                  </a:lnTo>
                  <a:lnTo>
                    <a:pt x="2118" y="1226"/>
                  </a:lnTo>
                  <a:moveTo>
                    <a:pt x="2239" y="1228"/>
                  </a:moveTo>
                  <a:lnTo>
                    <a:pt x="2241" y="1228"/>
                  </a:lnTo>
                  <a:lnTo>
                    <a:pt x="2241" y="1226"/>
                  </a:lnTo>
                  <a:lnTo>
                    <a:pt x="2239" y="1226"/>
                  </a:lnTo>
                  <a:lnTo>
                    <a:pt x="2239" y="1228"/>
                  </a:lnTo>
                  <a:moveTo>
                    <a:pt x="1397" y="1225"/>
                  </a:moveTo>
                  <a:lnTo>
                    <a:pt x="1399" y="1225"/>
                  </a:lnTo>
                  <a:lnTo>
                    <a:pt x="1399" y="1223"/>
                  </a:lnTo>
                  <a:lnTo>
                    <a:pt x="1397" y="1223"/>
                  </a:lnTo>
                  <a:lnTo>
                    <a:pt x="1397" y="1225"/>
                  </a:lnTo>
                  <a:moveTo>
                    <a:pt x="2077" y="1225"/>
                  </a:moveTo>
                  <a:lnTo>
                    <a:pt x="2078" y="1225"/>
                  </a:lnTo>
                  <a:lnTo>
                    <a:pt x="2078" y="1223"/>
                  </a:lnTo>
                  <a:lnTo>
                    <a:pt x="2077" y="1223"/>
                  </a:lnTo>
                  <a:lnTo>
                    <a:pt x="2077" y="1225"/>
                  </a:lnTo>
                  <a:moveTo>
                    <a:pt x="2171" y="1223"/>
                  </a:moveTo>
                  <a:lnTo>
                    <a:pt x="2170" y="1223"/>
                  </a:lnTo>
                  <a:lnTo>
                    <a:pt x="2170" y="1225"/>
                  </a:lnTo>
                  <a:lnTo>
                    <a:pt x="2171" y="1225"/>
                  </a:lnTo>
                  <a:lnTo>
                    <a:pt x="2171" y="1223"/>
                  </a:lnTo>
                  <a:moveTo>
                    <a:pt x="169" y="1222"/>
                  </a:moveTo>
                  <a:lnTo>
                    <a:pt x="169" y="1223"/>
                  </a:lnTo>
                  <a:lnTo>
                    <a:pt x="170" y="1223"/>
                  </a:lnTo>
                  <a:lnTo>
                    <a:pt x="170" y="1222"/>
                  </a:lnTo>
                  <a:lnTo>
                    <a:pt x="169" y="1220"/>
                  </a:lnTo>
                  <a:lnTo>
                    <a:pt x="169" y="1222"/>
                  </a:lnTo>
                  <a:moveTo>
                    <a:pt x="968" y="1220"/>
                  </a:moveTo>
                  <a:lnTo>
                    <a:pt x="966" y="1220"/>
                  </a:lnTo>
                  <a:lnTo>
                    <a:pt x="966" y="1222"/>
                  </a:lnTo>
                  <a:lnTo>
                    <a:pt x="968" y="1222"/>
                  </a:lnTo>
                  <a:lnTo>
                    <a:pt x="968" y="1220"/>
                  </a:lnTo>
                  <a:moveTo>
                    <a:pt x="2068" y="1219"/>
                  </a:moveTo>
                  <a:lnTo>
                    <a:pt x="2066" y="1219"/>
                  </a:lnTo>
                  <a:lnTo>
                    <a:pt x="2068" y="1220"/>
                  </a:lnTo>
                  <a:lnTo>
                    <a:pt x="2068" y="1219"/>
                  </a:lnTo>
                  <a:moveTo>
                    <a:pt x="2301" y="1220"/>
                  </a:moveTo>
                  <a:lnTo>
                    <a:pt x="2303" y="1220"/>
                  </a:lnTo>
                  <a:lnTo>
                    <a:pt x="2303" y="1219"/>
                  </a:lnTo>
                  <a:lnTo>
                    <a:pt x="2303" y="1217"/>
                  </a:lnTo>
                  <a:lnTo>
                    <a:pt x="2303" y="1216"/>
                  </a:lnTo>
                  <a:lnTo>
                    <a:pt x="2301" y="1216"/>
                  </a:lnTo>
                  <a:lnTo>
                    <a:pt x="2301" y="1217"/>
                  </a:lnTo>
                  <a:lnTo>
                    <a:pt x="2300" y="1217"/>
                  </a:lnTo>
                  <a:lnTo>
                    <a:pt x="2300" y="1219"/>
                  </a:lnTo>
                  <a:lnTo>
                    <a:pt x="2300" y="1220"/>
                  </a:lnTo>
                  <a:lnTo>
                    <a:pt x="2301" y="1220"/>
                  </a:lnTo>
                  <a:moveTo>
                    <a:pt x="2061" y="1219"/>
                  </a:moveTo>
                  <a:lnTo>
                    <a:pt x="2062" y="1219"/>
                  </a:lnTo>
                  <a:lnTo>
                    <a:pt x="2062" y="1217"/>
                  </a:lnTo>
                  <a:lnTo>
                    <a:pt x="2061" y="1217"/>
                  </a:lnTo>
                  <a:lnTo>
                    <a:pt x="2061" y="1219"/>
                  </a:lnTo>
                  <a:moveTo>
                    <a:pt x="2298" y="1219"/>
                  </a:moveTo>
                  <a:lnTo>
                    <a:pt x="2300" y="1219"/>
                  </a:lnTo>
                  <a:lnTo>
                    <a:pt x="2298" y="1217"/>
                  </a:lnTo>
                  <a:lnTo>
                    <a:pt x="2298" y="1219"/>
                  </a:lnTo>
                  <a:moveTo>
                    <a:pt x="2059" y="1216"/>
                  </a:moveTo>
                  <a:lnTo>
                    <a:pt x="2061" y="1217"/>
                  </a:lnTo>
                  <a:lnTo>
                    <a:pt x="2061" y="1216"/>
                  </a:lnTo>
                  <a:lnTo>
                    <a:pt x="2059" y="1216"/>
                  </a:lnTo>
                  <a:moveTo>
                    <a:pt x="2056" y="1214"/>
                  </a:moveTo>
                  <a:lnTo>
                    <a:pt x="2056" y="1216"/>
                  </a:lnTo>
                  <a:lnTo>
                    <a:pt x="2058" y="1216"/>
                  </a:lnTo>
                  <a:lnTo>
                    <a:pt x="2059" y="1216"/>
                  </a:lnTo>
                  <a:lnTo>
                    <a:pt x="2058" y="1214"/>
                  </a:lnTo>
                  <a:lnTo>
                    <a:pt x="2056" y="1214"/>
                  </a:lnTo>
                  <a:moveTo>
                    <a:pt x="2121" y="1214"/>
                  </a:moveTo>
                  <a:lnTo>
                    <a:pt x="2120" y="1214"/>
                  </a:lnTo>
                  <a:lnTo>
                    <a:pt x="2120" y="1216"/>
                  </a:lnTo>
                  <a:lnTo>
                    <a:pt x="2121" y="1216"/>
                  </a:lnTo>
                  <a:lnTo>
                    <a:pt x="2121" y="1214"/>
                  </a:lnTo>
                  <a:moveTo>
                    <a:pt x="2131" y="1213"/>
                  </a:moveTo>
                  <a:lnTo>
                    <a:pt x="2130" y="1213"/>
                  </a:lnTo>
                  <a:lnTo>
                    <a:pt x="2130" y="1214"/>
                  </a:lnTo>
                  <a:lnTo>
                    <a:pt x="2131" y="1214"/>
                  </a:lnTo>
                  <a:lnTo>
                    <a:pt x="2131" y="1213"/>
                  </a:lnTo>
                  <a:moveTo>
                    <a:pt x="2326" y="1213"/>
                  </a:moveTo>
                  <a:lnTo>
                    <a:pt x="2325" y="1213"/>
                  </a:lnTo>
                  <a:lnTo>
                    <a:pt x="2325" y="1214"/>
                  </a:lnTo>
                  <a:lnTo>
                    <a:pt x="2326" y="1214"/>
                  </a:lnTo>
                  <a:lnTo>
                    <a:pt x="2326" y="1213"/>
                  </a:lnTo>
                  <a:moveTo>
                    <a:pt x="1409" y="1211"/>
                  </a:moveTo>
                  <a:lnTo>
                    <a:pt x="1409" y="1210"/>
                  </a:lnTo>
                  <a:lnTo>
                    <a:pt x="1409" y="1208"/>
                  </a:lnTo>
                  <a:lnTo>
                    <a:pt x="1411" y="1208"/>
                  </a:lnTo>
                  <a:lnTo>
                    <a:pt x="1409" y="1207"/>
                  </a:lnTo>
                  <a:lnTo>
                    <a:pt x="1408" y="1207"/>
                  </a:lnTo>
                  <a:lnTo>
                    <a:pt x="1408" y="1208"/>
                  </a:lnTo>
                  <a:lnTo>
                    <a:pt x="1408" y="1210"/>
                  </a:lnTo>
                  <a:lnTo>
                    <a:pt x="1406" y="1210"/>
                  </a:lnTo>
                  <a:lnTo>
                    <a:pt x="1406" y="1211"/>
                  </a:lnTo>
                  <a:lnTo>
                    <a:pt x="1408" y="1211"/>
                  </a:lnTo>
                  <a:lnTo>
                    <a:pt x="1409" y="1211"/>
                  </a:lnTo>
                  <a:moveTo>
                    <a:pt x="2279" y="1208"/>
                  </a:moveTo>
                  <a:lnTo>
                    <a:pt x="2278" y="1208"/>
                  </a:lnTo>
                  <a:lnTo>
                    <a:pt x="2278" y="1210"/>
                  </a:lnTo>
                  <a:lnTo>
                    <a:pt x="2279" y="1210"/>
                  </a:lnTo>
                  <a:lnTo>
                    <a:pt x="2279" y="1208"/>
                  </a:lnTo>
                  <a:moveTo>
                    <a:pt x="2151" y="1207"/>
                  </a:moveTo>
                  <a:lnTo>
                    <a:pt x="2151" y="1205"/>
                  </a:lnTo>
                  <a:lnTo>
                    <a:pt x="2151" y="1204"/>
                  </a:lnTo>
                  <a:lnTo>
                    <a:pt x="2149" y="1204"/>
                  </a:lnTo>
                  <a:lnTo>
                    <a:pt x="2149" y="1205"/>
                  </a:lnTo>
                  <a:lnTo>
                    <a:pt x="2149" y="1207"/>
                  </a:lnTo>
                  <a:lnTo>
                    <a:pt x="2149" y="1208"/>
                  </a:lnTo>
                  <a:lnTo>
                    <a:pt x="2151" y="1208"/>
                  </a:lnTo>
                  <a:lnTo>
                    <a:pt x="2151" y="1207"/>
                  </a:lnTo>
                  <a:moveTo>
                    <a:pt x="2220" y="1205"/>
                  </a:moveTo>
                  <a:lnTo>
                    <a:pt x="2221" y="1205"/>
                  </a:lnTo>
                  <a:lnTo>
                    <a:pt x="2220" y="1204"/>
                  </a:lnTo>
                  <a:lnTo>
                    <a:pt x="2220" y="1205"/>
                  </a:lnTo>
                  <a:moveTo>
                    <a:pt x="2289" y="1202"/>
                  </a:moveTo>
                  <a:lnTo>
                    <a:pt x="2289" y="1201"/>
                  </a:lnTo>
                  <a:lnTo>
                    <a:pt x="2288" y="1201"/>
                  </a:lnTo>
                  <a:lnTo>
                    <a:pt x="2288" y="1202"/>
                  </a:lnTo>
                  <a:lnTo>
                    <a:pt x="2288" y="1204"/>
                  </a:lnTo>
                  <a:lnTo>
                    <a:pt x="2289" y="1204"/>
                  </a:lnTo>
                  <a:lnTo>
                    <a:pt x="2289" y="1202"/>
                  </a:lnTo>
                  <a:moveTo>
                    <a:pt x="2238" y="1197"/>
                  </a:moveTo>
                  <a:lnTo>
                    <a:pt x="2239" y="1197"/>
                  </a:lnTo>
                  <a:lnTo>
                    <a:pt x="2239" y="1195"/>
                  </a:lnTo>
                  <a:lnTo>
                    <a:pt x="2238" y="1195"/>
                  </a:lnTo>
                  <a:lnTo>
                    <a:pt x="2236" y="1197"/>
                  </a:lnTo>
                  <a:lnTo>
                    <a:pt x="2238" y="1197"/>
                  </a:lnTo>
                  <a:moveTo>
                    <a:pt x="2053" y="1191"/>
                  </a:moveTo>
                  <a:lnTo>
                    <a:pt x="2055" y="1192"/>
                  </a:lnTo>
                  <a:lnTo>
                    <a:pt x="2055" y="1191"/>
                  </a:lnTo>
                  <a:lnTo>
                    <a:pt x="2053" y="1191"/>
                  </a:lnTo>
                  <a:moveTo>
                    <a:pt x="2607" y="1192"/>
                  </a:moveTo>
                  <a:lnTo>
                    <a:pt x="2608" y="1191"/>
                  </a:lnTo>
                  <a:lnTo>
                    <a:pt x="2607" y="1191"/>
                  </a:lnTo>
                  <a:lnTo>
                    <a:pt x="2607" y="1192"/>
                  </a:lnTo>
                  <a:moveTo>
                    <a:pt x="2242" y="1188"/>
                  </a:moveTo>
                  <a:lnTo>
                    <a:pt x="2241" y="1188"/>
                  </a:lnTo>
                  <a:lnTo>
                    <a:pt x="2241" y="1189"/>
                  </a:lnTo>
                  <a:lnTo>
                    <a:pt x="2242" y="1189"/>
                  </a:lnTo>
                  <a:lnTo>
                    <a:pt x="2242" y="1188"/>
                  </a:lnTo>
                  <a:moveTo>
                    <a:pt x="2254" y="1188"/>
                  </a:moveTo>
                  <a:lnTo>
                    <a:pt x="2254" y="1186"/>
                  </a:lnTo>
                  <a:lnTo>
                    <a:pt x="2253" y="1186"/>
                  </a:lnTo>
                  <a:lnTo>
                    <a:pt x="2251" y="1186"/>
                  </a:lnTo>
                  <a:lnTo>
                    <a:pt x="2251" y="1188"/>
                  </a:lnTo>
                  <a:lnTo>
                    <a:pt x="2253" y="1188"/>
                  </a:lnTo>
                  <a:lnTo>
                    <a:pt x="2254" y="1188"/>
                  </a:lnTo>
                  <a:moveTo>
                    <a:pt x="2284" y="1186"/>
                  </a:moveTo>
                  <a:lnTo>
                    <a:pt x="2282" y="1186"/>
                  </a:lnTo>
                  <a:lnTo>
                    <a:pt x="2284" y="1188"/>
                  </a:lnTo>
                  <a:lnTo>
                    <a:pt x="2284" y="1186"/>
                  </a:lnTo>
                  <a:moveTo>
                    <a:pt x="909" y="1183"/>
                  </a:moveTo>
                  <a:lnTo>
                    <a:pt x="907" y="1183"/>
                  </a:lnTo>
                  <a:lnTo>
                    <a:pt x="907" y="1185"/>
                  </a:lnTo>
                  <a:lnTo>
                    <a:pt x="909" y="1183"/>
                  </a:lnTo>
                  <a:moveTo>
                    <a:pt x="2041" y="1183"/>
                  </a:moveTo>
                  <a:lnTo>
                    <a:pt x="2041" y="1185"/>
                  </a:lnTo>
                  <a:lnTo>
                    <a:pt x="2043" y="1185"/>
                  </a:lnTo>
                  <a:lnTo>
                    <a:pt x="2043" y="1183"/>
                  </a:lnTo>
                  <a:lnTo>
                    <a:pt x="2043" y="1182"/>
                  </a:lnTo>
                  <a:lnTo>
                    <a:pt x="2041" y="1182"/>
                  </a:lnTo>
                  <a:lnTo>
                    <a:pt x="2041" y="1183"/>
                  </a:lnTo>
                  <a:moveTo>
                    <a:pt x="2521" y="1185"/>
                  </a:moveTo>
                  <a:lnTo>
                    <a:pt x="2523" y="1185"/>
                  </a:lnTo>
                  <a:lnTo>
                    <a:pt x="2523" y="1183"/>
                  </a:lnTo>
                  <a:lnTo>
                    <a:pt x="2521" y="1183"/>
                  </a:lnTo>
                  <a:lnTo>
                    <a:pt x="2521" y="1185"/>
                  </a:lnTo>
                  <a:moveTo>
                    <a:pt x="2216" y="1182"/>
                  </a:moveTo>
                  <a:lnTo>
                    <a:pt x="2217" y="1182"/>
                  </a:lnTo>
                  <a:lnTo>
                    <a:pt x="2217" y="1180"/>
                  </a:lnTo>
                  <a:lnTo>
                    <a:pt x="2216" y="1180"/>
                  </a:lnTo>
                  <a:lnTo>
                    <a:pt x="2216" y="1182"/>
                  </a:lnTo>
                  <a:moveTo>
                    <a:pt x="2344" y="1180"/>
                  </a:moveTo>
                  <a:lnTo>
                    <a:pt x="2344" y="1182"/>
                  </a:lnTo>
                  <a:lnTo>
                    <a:pt x="2346" y="1182"/>
                  </a:lnTo>
                  <a:lnTo>
                    <a:pt x="2344" y="1180"/>
                  </a:lnTo>
                  <a:moveTo>
                    <a:pt x="733" y="1180"/>
                  </a:moveTo>
                  <a:lnTo>
                    <a:pt x="734" y="1180"/>
                  </a:lnTo>
                  <a:lnTo>
                    <a:pt x="734" y="1179"/>
                  </a:lnTo>
                  <a:lnTo>
                    <a:pt x="733" y="1179"/>
                  </a:lnTo>
                  <a:lnTo>
                    <a:pt x="733" y="1180"/>
                  </a:lnTo>
                  <a:moveTo>
                    <a:pt x="737" y="1180"/>
                  </a:moveTo>
                  <a:lnTo>
                    <a:pt x="739" y="1179"/>
                  </a:lnTo>
                  <a:lnTo>
                    <a:pt x="737" y="1179"/>
                  </a:lnTo>
                  <a:lnTo>
                    <a:pt x="737" y="1180"/>
                  </a:lnTo>
                  <a:moveTo>
                    <a:pt x="2081" y="1180"/>
                  </a:moveTo>
                  <a:lnTo>
                    <a:pt x="2083" y="1180"/>
                  </a:lnTo>
                  <a:lnTo>
                    <a:pt x="2083" y="1179"/>
                  </a:lnTo>
                  <a:lnTo>
                    <a:pt x="2081" y="1179"/>
                  </a:lnTo>
                  <a:lnTo>
                    <a:pt x="2081" y="1180"/>
                  </a:lnTo>
                  <a:moveTo>
                    <a:pt x="2090" y="1180"/>
                  </a:moveTo>
                  <a:lnTo>
                    <a:pt x="2092" y="1180"/>
                  </a:lnTo>
                  <a:lnTo>
                    <a:pt x="2090" y="1177"/>
                  </a:lnTo>
                  <a:lnTo>
                    <a:pt x="2090" y="1179"/>
                  </a:lnTo>
                  <a:lnTo>
                    <a:pt x="2090" y="1180"/>
                  </a:lnTo>
                  <a:moveTo>
                    <a:pt x="2346" y="1179"/>
                  </a:moveTo>
                  <a:lnTo>
                    <a:pt x="2347" y="1179"/>
                  </a:lnTo>
                  <a:lnTo>
                    <a:pt x="2347" y="1177"/>
                  </a:lnTo>
                  <a:lnTo>
                    <a:pt x="2346" y="1177"/>
                  </a:lnTo>
                  <a:lnTo>
                    <a:pt x="2346" y="1179"/>
                  </a:lnTo>
                  <a:moveTo>
                    <a:pt x="2216" y="1177"/>
                  </a:moveTo>
                  <a:lnTo>
                    <a:pt x="2216" y="1176"/>
                  </a:lnTo>
                  <a:lnTo>
                    <a:pt x="2214" y="1176"/>
                  </a:lnTo>
                  <a:lnTo>
                    <a:pt x="2216" y="1177"/>
                  </a:lnTo>
                  <a:moveTo>
                    <a:pt x="1886" y="1174"/>
                  </a:moveTo>
                  <a:lnTo>
                    <a:pt x="1888" y="1174"/>
                  </a:lnTo>
                  <a:lnTo>
                    <a:pt x="1888" y="1173"/>
                  </a:lnTo>
                  <a:lnTo>
                    <a:pt x="1886" y="1173"/>
                  </a:lnTo>
                  <a:lnTo>
                    <a:pt x="1886" y="1174"/>
                  </a:lnTo>
                  <a:moveTo>
                    <a:pt x="2217" y="1174"/>
                  </a:moveTo>
                  <a:lnTo>
                    <a:pt x="2219" y="1174"/>
                  </a:lnTo>
                  <a:lnTo>
                    <a:pt x="2219" y="1173"/>
                  </a:lnTo>
                  <a:lnTo>
                    <a:pt x="2217" y="1173"/>
                  </a:lnTo>
                  <a:lnTo>
                    <a:pt x="2217" y="1174"/>
                  </a:lnTo>
                  <a:moveTo>
                    <a:pt x="755" y="1171"/>
                  </a:moveTo>
                  <a:lnTo>
                    <a:pt x="754" y="1171"/>
                  </a:lnTo>
                  <a:lnTo>
                    <a:pt x="754" y="1173"/>
                  </a:lnTo>
                  <a:lnTo>
                    <a:pt x="755" y="1173"/>
                  </a:lnTo>
                  <a:lnTo>
                    <a:pt x="755" y="1171"/>
                  </a:lnTo>
                  <a:moveTo>
                    <a:pt x="888" y="1170"/>
                  </a:moveTo>
                  <a:lnTo>
                    <a:pt x="889" y="1170"/>
                  </a:lnTo>
                  <a:lnTo>
                    <a:pt x="889" y="1168"/>
                  </a:lnTo>
                  <a:lnTo>
                    <a:pt x="888" y="1168"/>
                  </a:lnTo>
                  <a:lnTo>
                    <a:pt x="887" y="1170"/>
                  </a:lnTo>
                  <a:lnTo>
                    <a:pt x="888" y="1170"/>
                  </a:lnTo>
                  <a:moveTo>
                    <a:pt x="888" y="1168"/>
                  </a:moveTo>
                  <a:lnTo>
                    <a:pt x="888" y="1167"/>
                  </a:lnTo>
                  <a:lnTo>
                    <a:pt x="887" y="1168"/>
                  </a:lnTo>
                  <a:lnTo>
                    <a:pt x="888" y="1168"/>
                  </a:lnTo>
                  <a:moveTo>
                    <a:pt x="1938" y="1168"/>
                  </a:moveTo>
                  <a:lnTo>
                    <a:pt x="1939" y="1168"/>
                  </a:lnTo>
                  <a:lnTo>
                    <a:pt x="1938" y="1167"/>
                  </a:lnTo>
                  <a:lnTo>
                    <a:pt x="1938" y="1168"/>
                  </a:lnTo>
                  <a:moveTo>
                    <a:pt x="889" y="1167"/>
                  </a:moveTo>
                  <a:lnTo>
                    <a:pt x="889" y="1165"/>
                  </a:lnTo>
                  <a:lnTo>
                    <a:pt x="888" y="1167"/>
                  </a:lnTo>
                  <a:lnTo>
                    <a:pt x="889" y="1167"/>
                  </a:lnTo>
                  <a:moveTo>
                    <a:pt x="2034" y="1167"/>
                  </a:moveTo>
                  <a:lnTo>
                    <a:pt x="2035" y="1167"/>
                  </a:lnTo>
                  <a:lnTo>
                    <a:pt x="2035" y="1165"/>
                  </a:lnTo>
                  <a:lnTo>
                    <a:pt x="2034" y="1165"/>
                  </a:lnTo>
                  <a:lnTo>
                    <a:pt x="2034" y="1167"/>
                  </a:lnTo>
                  <a:moveTo>
                    <a:pt x="2266" y="1165"/>
                  </a:moveTo>
                  <a:lnTo>
                    <a:pt x="2264" y="1165"/>
                  </a:lnTo>
                  <a:lnTo>
                    <a:pt x="2264" y="1167"/>
                  </a:lnTo>
                  <a:lnTo>
                    <a:pt x="2266" y="1167"/>
                  </a:lnTo>
                  <a:lnTo>
                    <a:pt x="2266" y="1165"/>
                  </a:lnTo>
                  <a:moveTo>
                    <a:pt x="2273" y="1165"/>
                  </a:moveTo>
                  <a:lnTo>
                    <a:pt x="2272" y="1165"/>
                  </a:lnTo>
                  <a:lnTo>
                    <a:pt x="2272" y="1167"/>
                  </a:lnTo>
                  <a:lnTo>
                    <a:pt x="2273" y="1167"/>
                  </a:lnTo>
                  <a:lnTo>
                    <a:pt x="2273" y="1165"/>
                  </a:lnTo>
                  <a:moveTo>
                    <a:pt x="730" y="1164"/>
                  </a:moveTo>
                  <a:lnTo>
                    <a:pt x="728" y="1164"/>
                  </a:lnTo>
                  <a:lnTo>
                    <a:pt x="730" y="1165"/>
                  </a:lnTo>
                  <a:lnTo>
                    <a:pt x="730" y="1164"/>
                  </a:lnTo>
                  <a:moveTo>
                    <a:pt x="2090" y="1164"/>
                  </a:moveTo>
                  <a:lnTo>
                    <a:pt x="2089" y="1163"/>
                  </a:lnTo>
                  <a:lnTo>
                    <a:pt x="2089" y="1164"/>
                  </a:lnTo>
                  <a:lnTo>
                    <a:pt x="2090" y="1164"/>
                  </a:lnTo>
                  <a:moveTo>
                    <a:pt x="2266" y="1158"/>
                  </a:moveTo>
                  <a:lnTo>
                    <a:pt x="2267" y="1158"/>
                  </a:lnTo>
                  <a:lnTo>
                    <a:pt x="2267" y="1158"/>
                  </a:lnTo>
                  <a:lnTo>
                    <a:pt x="2267" y="1157"/>
                  </a:lnTo>
                  <a:lnTo>
                    <a:pt x="2267" y="1157"/>
                  </a:lnTo>
                  <a:lnTo>
                    <a:pt x="2267" y="1155"/>
                  </a:lnTo>
                  <a:lnTo>
                    <a:pt x="2267" y="1154"/>
                  </a:lnTo>
                  <a:lnTo>
                    <a:pt x="2267" y="1152"/>
                  </a:lnTo>
                  <a:lnTo>
                    <a:pt x="2267" y="1152"/>
                  </a:lnTo>
                  <a:lnTo>
                    <a:pt x="2267" y="1151"/>
                  </a:lnTo>
                  <a:lnTo>
                    <a:pt x="2267" y="1152"/>
                  </a:lnTo>
                  <a:lnTo>
                    <a:pt x="2267" y="1152"/>
                  </a:lnTo>
                  <a:lnTo>
                    <a:pt x="2267" y="1154"/>
                  </a:lnTo>
                  <a:lnTo>
                    <a:pt x="2266" y="1155"/>
                  </a:lnTo>
                  <a:lnTo>
                    <a:pt x="2266" y="1157"/>
                  </a:lnTo>
                  <a:lnTo>
                    <a:pt x="2264" y="1157"/>
                  </a:lnTo>
                  <a:lnTo>
                    <a:pt x="2264" y="1158"/>
                  </a:lnTo>
                  <a:lnTo>
                    <a:pt x="2264" y="1160"/>
                  </a:lnTo>
                  <a:lnTo>
                    <a:pt x="2263" y="1160"/>
                  </a:lnTo>
                  <a:lnTo>
                    <a:pt x="2263" y="1161"/>
                  </a:lnTo>
                  <a:lnTo>
                    <a:pt x="2263" y="1164"/>
                  </a:lnTo>
                  <a:lnTo>
                    <a:pt x="2264" y="1164"/>
                  </a:lnTo>
                  <a:lnTo>
                    <a:pt x="2264" y="1163"/>
                  </a:lnTo>
                  <a:lnTo>
                    <a:pt x="2264" y="1161"/>
                  </a:lnTo>
                  <a:lnTo>
                    <a:pt x="2266" y="1161"/>
                  </a:lnTo>
                  <a:lnTo>
                    <a:pt x="2266" y="1160"/>
                  </a:lnTo>
                  <a:lnTo>
                    <a:pt x="2266" y="1158"/>
                  </a:lnTo>
                  <a:moveTo>
                    <a:pt x="2266" y="1164"/>
                  </a:moveTo>
                  <a:lnTo>
                    <a:pt x="2267" y="1164"/>
                  </a:lnTo>
                  <a:lnTo>
                    <a:pt x="2267" y="1163"/>
                  </a:lnTo>
                  <a:lnTo>
                    <a:pt x="2266" y="1163"/>
                  </a:lnTo>
                  <a:lnTo>
                    <a:pt x="2266" y="1164"/>
                  </a:lnTo>
                  <a:moveTo>
                    <a:pt x="2090" y="1161"/>
                  </a:moveTo>
                  <a:lnTo>
                    <a:pt x="2089" y="1161"/>
                  </a:lnTo>
                  <a:lnTo>
                    <a:pt x="2089" y="1163"/>
                  </a:lnTo>
                  <a:lnTo>
                    <a:pt x="2090" y="1163"/>
                  </a:lnTo>
                  <a:lnTo>
                    <a:pt x="2090" y="1161"/>
                  </a:lnTo>
                  <a:moveTo>
                    <a:pt x="2074" y="1161"/>
                  </a:moveTo>
                  <a:lnTo>
                    <a:pt x="2075" y="1161"/>
                  </a:lnTo>
                  <a:lnTo>
                    <a:pt x="2075" y="1160"/>
                  </a:lnTo>
                  <a:lnTo>
                    <a:pt x="2074" y="1160"/>
                  </a:lnTo>
                  <a:lnTo>
                    <a:pt x="2074" y="1161"/>
                  </a:lnTo>
                  <a:moveTo>
                    <a:pt x="2284" y="1160"/>
                  </a:moveTo>
                  <a:lnTo>
                    <a:pt x="2282" y="1160"/>
                  </a:lnTo>
                  <a:lnTo>
                    <a:pt x="2282" y="1161"/>
                  </a:lnTo>
                  <a:lnTo>
                    <a:pt x="2284" y="1161"/>
                  </a:lnTo>
                  <a:lnTo>
                    <a:pt x="2284" y="1160"/>
                  </a:lnTo>
                  <a:moveTo>
                    <a:pt x="2120" y="1158"/>
                  </a:moveTo>
                  <a:lnTo>
                    <a:pt x="2120" y="1157"/>
                  </a:lnTo>
                  <a:lnTo>
                    <a:pt x="2118" y="1157"/>
                  </a:lnTo>
                  <a:lnTo>
                    <a:pt x="2118" y="1158"/>
                  </a:lnTo>
                  <a:lnTo>
                    <a:pt x="2118" y="1160"/>
                  </a:lnTo>
                  <a:lnTo>
                    <a:pt x="2120" y="1160"/>
                  </a:lnTo>
                  <a:lnTo>
                    <a:pt x="2120" y="1158"/>
                  </a:lnTo>
                  <a:moveTo>
                    <a:pt x="2279" y="1158"/>
                  </a:moveTo>
                  <a:lnTo>
                    <a:pt x="2278" y="1158"/>
                  </a:lnTo>
                  <a:lnTo>
                    <a:pt x="2278" y="1160"/>
                  </a:lnTo>
                  <a:lnTo>
                    <a:pt x="2279" y="1160"/>
                  </a:lnTo>
                  <a:lnTo>
                    <a:pt x="2279" y="1158"/>
                  </a:lnTo>
                  <a:moveTo>
                    <a:pt x="882" y="1154"/>
                  </a:moveTo>
                  <a:lnTo>
                    <a:pt x="881" y="1154"/>
                  </a:lnTo>
                  <a:lnTo>
                    <a:pt x="881" y="1155"/>
                  </a:lnTo>
                  <a:lnTo>
                    <a:pt x="882" y="1155"/>
                  </a:lnTo>
                  <a:lnTo>
                    <a:pt x="882" y="1154"/>
                  </a:lnTo>
                  <a:moveTo>
                    <a:pt x="2031" y="1155"/>
                  </a:moveTo>
                  <a:lnTo>
                    <a:pt x="2032" y="1155"/>
                  </a:lnTo>
                  <a:lnTo>
                    <a:pt x="2032" y="1154"/>
                  </a:lnTo>
                  <a:lnTo>
                    <a:pt x="2032" y="1152"/>
                  </a:lnTo>
                  <a:lnTo>
                    <a:pt x="2031" y="1154"/>
                  </a:lnTo>
                  <a:lnTo>
                    <a:pt x="2031" y="1155"/>
                  </a:lnTo>
                  <a:moveTo>
                    <a:pt x="2112" y="1155"/>
                  </a:moveTo>
                  <a:lnTo>
                    <a:pt x="2114" y="1155"/>
                  </a:lnTo>
                  <a:lnTo>
                    <a:pt x="2114" y="1154"/>
                  </a:lnTo>
                  <a:lnTo>
                    <a:pt x="2112" y="1154"/>
                  </a:lnTo>
                  <a:lnTo>
                    <a:pt x="2112" y="1155"/>
                  </a:lnTo>
                  <a:moveTo>
                    <a:pt x="2269" y="1155"/>
                  </a:moveTo>
                  <a:lnTo>
                    <a:pt x="2270" y="1155"/>
                  </a:lnTo>
                  <a:lnTo>
                    <a:pt x="2269" y="1154"/>
                  </a:lnTo>
                  <a:lnTo>
                    <a:pt x="2269" y="1155"/>
                  </a:lnTo>
                  <a:moveTo>
                    <a:pt x="788" y="1152"/>
                  </a:moveTo>
                  <a:lnTo>
                    <a:pt x="786" y="1152"/>
                  </a:lnTo>
                  <a:lnTo>
                    <a:pt x="788" y="1154"/>
                  </a:lnTo>
                  <a:lnTo>
                    <a:pt x="788" y="1152"/>
                  </a:lnTo>
                  <a:moveTo>
                    <a:pt x="867" y="1152"/>
                  </a:moveTo>
                  <a:lnTo>
                    <a:pt x="866" y="1152"/>
                  </a:lnTo>
                  <a:lnTo>
                    <a:pt x="866" y="1152"/>
                  </a:lnTo>
                  <a:lnTo>
                    <a:pt x="867" y="1152"/>
                  </a:lnTo>
                  <a:lnTo>
                    <a:pt x="867" y="1152"/>
                  </a:lnTo>
                  <a:moveTo>
                    <a:pt x="866" y="1152"/>
                  </a:moveTo>
                  <a:lnTo>
                    <a:pt x="864" y="1154"/>
                  </a:lnTo>
                  <a:lnTo>
                    <a:pt x="866" y="1154"/>
                  </a:lnTo>
                  <a:lnTo>
                    <a:pt x="866" y="1152"/>
                  </a:lnTo>
                  <a:moveTo>
                    <a:pt x="863" y="1152"/>
                  </a:moveTo>
                  <a:lnTo>
                    <a:pt x="863" y="1152"/>
                  </a:lnTo>
                  <a:lnTo>
                    <a:pt x="864" y="1152"/>
                  </a:lnTo>
                  <a:lnTo>
                    <a:pt x="864" y="1152"/>
                  </a:lnTo>
                  <a:lnTo>
                    <a:pt x="863" y="1152"/>
                  </a:lnTo>
                  <a:moveTo>
                    <a:pt x="1222" y="1152"/>
                  </a:moveTo>
                  <a:lnTo>
                    <a:pt x="1222" y="1152"/>
                  </a:lnTo>
                  <a:lnTo>
                    <a:pt x="1223" y="1152"/>
                  </a:lnTo>
                  <a:lnTo>
                    <a:pt x="1225" y="1152"/>
                  </a:lnTo>
                  <a:lnTo>
                    <a:pt x="1225" y="1152"/>
                  </a:lnTo>
                  <a:lnTo>
                    <a:pt x="1223" y="1152"/>
                  </a:lnTo>
                  <a:lnTo>
                    <a:pt x="1222" y="1152"/>
                  </a:lnTo>
                  <a:moveTo>
                    <a:pt x="889" y="1152"/>
                  </a:moveTo>
                  <a:lnTo>
                    <a:pt x="891" y="1152"/>
                  </a:lnTo>
                  <a:lnTo>
                    <a:pt x="891" y="1151"/>
                  </a:lnTo>
                  <a:lnTo>
                    <a:pt x="889" y="1151"/>
                  </a:lnTo>
                  <a:lnTo>
                    <a:pt x="889" y="1152"/>
                  </a:lnTo>
                  <a:moveTo>
                    <a:pt x="1226" y="1152"/>
                  </a:moveTo>
                  <a:lnTo>
                    <a:pt x="1226" y="1151"/>
                  </a:lnTo>
                  <a:lnTo>
                    <a:pt x="1225" y="1152"/>
                  </a:lnTo>
                  <a:lnTo>
                    <a:pt x="1226" y="1152"/>
                  </a:lnTo>
                  <a:moveTo>
                    <a:pt x="1225" y="1149"/>
                  </a:moveTo>
                  <a:lnTo>
                    <a:pt x="1223" y="1149"/>
                  </a:lnTo>
                  <a:lnTo>
                    <a:pt x="1223" y="1151"/>
                  </a:lnTo>
                  <a:lnTo>
                    <a:pt x="1225" y="1151"/>
                  </a:lnTo>
                  <a:lnTo>
                    <a:pt x="1225" y="1149"/>
                  </a:lnTo>
                  <a:moveTo>
                    <a:pt x="2235" y="1151"/>
                  </a:moveTo>
                  <a:lnTo>
                    <a:pt x="2236" y="1151"/>
                  </a:lnTo>
                  <a:lnTo>
                    <a:pt x="2236" y="1149"/>
                  </a:lnTo>
                  <a:lnTo>
                    <a:pt x="2235" y="1149"/>
                  </a:lnTo>
                  <a:lnTo>
                    <a:pt x="2235" y="1151"/>
                  </a:lnTo>
                  <a:moveTo>
                    <a:pt x="2269" y="1149"/>
                  </a:moveTo>
                  <a:lnTo>
                    <a:pt x="2269" y="1151"/>
                  </a:lnTo>
                  <a:lnTo>
                    <a:pt x="2270" y="1151"/>
                  </a:lnTo>
                  <a:lnTo>
                    <a:pt x="2270" y="1149"/>
                  </a:lnTo>
                  <a:lnTo>
                    <a:pt x="2269" y="1149"/>
                  </a:lnTo>
                  <a:moveTo>
                    <a:pt x="822" y="1148"/>
                  </a:moveTo>
                  <a:lnTo>
                    <a:pt x="822" y="1146"/>
                  </a:lnTo>
                  <a:lnTo>
                    <a:pt x="822" y="1145"/>
                  </a:lnTo>
                  <a:lnTo>
                    <a:pt x="820" y="1143"/>
                  </a:lnTo>
                  <a:lnTo>
                    <a:pt x="820" y="1145"/>
                  </a:lnTo>
                  <a:lnTo>
                    <a:pt x="819" y="1145"/>
                  </a:lnTo>
                  <a:lnTo>
                    <a:pt x="819" y="1146"/>
                  </a:lnTo>
                  <a:lnTo>
                    <a:pt x="819" y="1148"/>
                  </a:lnTo>
                  <a:lnTo>
                    <a:pt x="819" y="1149"/>
                  </a:lnTo>
                  <a:lnTo>
                    <a:pt x="820" y="1148"/>
                  </a:lnTo>
                  <a:lnTo>
                    <a:pt x="822" y="1148"/>
                  </a:lnTo>
                  <a:moveTo>
                    <a:pt x="2077" y="1149"/>
                  </a:moveTo>
                  <a:lnTo>
                    <a:pt x="2078" y="1149"/>
                  </a:lnTo>
                  <a:lnTo>
                    <a:pt x="2078" y="1148"/>
                  </a:lnTo>
                  <a:lnTo>
                    <a:pt x="2077" y="1148"/>
                  </a:lnTo>
                  <a:lnTo>
                    <a:pt x="2077" y="1149"/>
                  </a:lnTo>
                  <a:moveTo>
                    <a:pt x="2272" y="1148"/>
                  </a:moveTo>
                  <a:lnTo>
                    <a:pt x="2270" y="1148"/>
                  </a:lnTo>
                  <a:lnTo>
                    <a:pt x="2270" y="1149"/>
                  </a:lnTo>
                  <a:lnTo>
                    <a:pt x="2272" y="1149"/>
                  </a:lnTo>
                  <a:lnTo>
                    <a:pt x="2272" y="1148"/>
                  </a:lnTo>
                  <a:moveTo>
                    <a:pt x="850" y="1148"/>
                  </a:moveTo>
                  <a:lnTo>
                    <a:pt x="850" y="1148"/>
                  </a:lnTo>
                  <a:lnTo>
                    <a:pt x="850" y="1146"/>
                  </a:lnTo>
                  <a:lnTo>
                    <a:pt x="850" y="1146"/>
                  </a:lnTo>
                  <a:lnTo>
                    <a:pt x="850" y="1148"/>
                  </a:lnTo>
                  <a:moveTo>
                    <a:pt x="2034" y="1146"/>
                  </a:moveTo>
                  <a:lnTo>
                    <a:pt x="2032" y="1146"/>
                  </a:lnTo>
                  <a:lnTo>
                    <a:pt x="2032" y="1148"/>
                  </a:lnTo>
                  <a:lnTo>
                    <a:pt x="2034" y="1148"/>
                  </a:lnTo>
                  <a:lnTo>
                    <a:pt x="2034" y="1146"/>
                  </a:lnTo>
                  <a:moveTo>
                    <a:pt x="2236" y="1148"/>
                  </a:moveTo>
                  <a:lnTo>
                    <a:pt x="2238" y="1148"/>
                  </a:lnTo>
                  <a:lnTo>
                    <a:pt x="2238" y="1146"/>
                  </a:lnTo>
                  <a:lnTo>
                    <a:pt x="2236" y="1146"/>
                  </a:lnTo>
                  <a:lnTo>
                    <a:pt x="2236" y="1148"/>
                  </a:lnTo>
                  <a:moveTo>
                    <a:pt x="2253" y="1146"/>
                  </a:moveTo>
                  <a:lnTo>
                    <a:pt x="2251" y="1146"/>
                  </a:lnTo>
                  <a:lnTo>
                    <a:pt x="2251" y="1148"/>
                  </a:lnTo>
                  <a:lnTo>
                    <a:pt x="2253" y="1148"/>
                  </a:lnTo>
                  <a:lnTo>
                    <a:pt x="2254" y="1148"/>
                  </a:lnTo>
                  <a:lnTo>
                    <a:pt x="2254" y="1146"/>
                  </a:lnTo>
                  <a:lnTo>
                    <a:pt x="2253" y="1146"/>
                  </a:lnTo>
                  <a:moveTo>
                    <a:pt x="2035" y="1146"/>
                  </a:moveTo>
                  <a:lnTo>
                    <a:pt x="2037" y="1146"/>
                  </a:lnTo>
                  <a:lnTo>
                    <a:pt x="2037" y="1145"/>
                  </a:lnTo>
                  <a:lnTo>
                    <a:pt x="2035" y="1145"/>
                  </a:lnTo>
                  <a:lnTo>
                    <a:pt x="2035" y="1146"/>
                  </a:lnTo>
                  <a:moveTo>
                    <a:pt x="2077" y="1145"/>
                  </a:moveTo>
                  <a:lnTo>
                    <a:pt x="2077" y="1146"/>
                  </a:lnTo>
                  <a:lnTo>
                    <a:pt x="2078" y="1146"/>
                  </a:lnTo>
                  <a:lnTo>
                    <a:pt x="2078" y="1145"/>
                  </a:lnTo>
                  <a:lnTo>
                    <a:pt x="2077" y="1145"/>
                  </a:lnTo>
                  <a:moveTo>
                    <a:pt x="2105" y="1146"/>
                  </a:moveTo>
                  <a:lnTo>
                    <a:pt x="2106" y="1146"/>
                  </a:lnTo>
                  <a:lnTo>
                    <a:pt x="2106" y="1145"/>
                  </a:lnTo>
                  <a:lnTo>
                    <a:pt x="2105" y="1145"/>
                  </a:lnTo>
                  <a:lnTo>
                    <a:pt x="2105" y="1146"/>
                  </a:lnTo>
                  <a:moveTo>
                    <a:pt x="2261" y="1146"/>
                  </a:moveTo>
                  <a:lnTo>
                    <a:pt x="2263" y="1145"/>
                  </a:lnTo>
                  <a:lnTo>
                    <a:pt x="2261" y="1145"/>
                  </a:lnTo>
                  <a:lnTo>
                    <a:pt x="2261" y="1146"/>
                  </a:lnTo>
                  <a:moveTo>
                    <a:pt x="827" y="1145"/>
                  </a:moveTo>
                  <a:lnTo>
                    <a:pt x="829" y="1145"/>
                  </a:lnTo>
                  <a:lnTo>
                    <a:pt x="829" y="1143"/>
                  </a:lnTo>
                  <a:lnTo>
                    <a:pt x="827" y="1143"/>
                  </a:lnTo>
                  <a:lnTo>
                    <a:pt x="827" y="1145"/>
                  </a:lnTo>
                  <a:moveTo>
                    <a:pt x="835" y="1143"/>
                  </a:moveTo>
                  <a:lnTo>
                    <a:pt x="833" y="1143"/>
                  </a:lnTo>
                  <a:lnTo>
                    <a:pt x="833" y="1145"/>
                  </a:lnTo>
                  <a:lnTo>
                    <a:pt x="835" y="1145"/>
                  </a:lnTo>
                  <a:lnTo>
                    <a:pt x="835" y="1143"/>
                  </a:lnTo>
                  <a:moveTo>
                    <a:pt x="1733" y="1145"/>
                  </a:moveTo>
                  <a:lnTo>
                    <a:pt x="1734" y="1145"/>
                  </a:lnTo>
                  <a:lnTo>
                    <a:pt x="1734" y="1143"/>
                  </a:lnTo>
                  <a:lnTo>
                    <a:pt x="1733" y="1143"/>
                  </a:lnTo>
                  <a:lnTo>
                    <a:pt x="1733" y="1145"/>
                  </a:lnTo>
                  <a:moveTo>
                    <a:pt x="2035" y="1142"/>
                  </a:moveTo>
                  <a:lnTo>
                    <a:pt x="2035" y="1140"/>
                  </a:lnTo>
                  <a:lnTo>
                    <a:pt x="2035" y="1139"/>
                  </a:lnTo>
                  <a:lnTo>
                    <a:pt x="2034" y="1139"/>
                  </a:lnTo>
                  <a:lnTo>
                    <a:pt x="2034" y="1140"/>
                  </a:lnTo>
                  <a:lnTo>
                    <a:pt x="2034" y="1143"/>
                  </a:lnTo>
                  <a:lnTo>
                    <a:pt x="2034" y="1145"/>
                  </a:lnTo>
                  <a:lnTo>
                    <a:pt x="2035" y="1145"/>
                  </a:lnTo>
                  <a:lnTo>
                    <a:pt x="2035" y="1143"/>
                  </a:lnTo>
                  <a:lnTo>
                    <a:pt x="2035" y="1142"/>
                  </a:lnTo>
                  <a:moveTo>
                    <a:pt x="2075" y="1145"/>
                  </a:moveTo>
                  <a:lnTo>
                    <a:pt x="2075" y="1143"/>
                  </a:lnTo>
                  <a:lnTo>
                    <a:pt x="2074" y="1143"/>
                  </a:lnTo>
                  <a:lnTo>
                    <a:pt x="2074" y="1145"/>
                  </a:lnTo>
                  <a:lnTo>
                    <a:pt x="2075" y="1145"/>
                  </a:lnTo>
                  <a:moveTo>
                    <a:pt x="2238" y="1143"/>
                  </a:moveTo>
                  <a:lnTo>
                    <a:pt x="2236" y="1143"/>
                  </a:lnTo>
                  <a:lnTo>
                    <a:pt x="2236" y="1145"/>
                  </a:lnTo>
                  <a:lnTo>
                    <a:pt x="2238" y="1145"/>
                  </a:lnTo>
                  <a:lnTo>
                    <a:pt x="2238" y="1143"/>
                  </a:lnTo>
                  <a:moveTo>
                    <a:pt x="2072" y="1143"/>
                  </a:moveTo>
                  <a:lnTo>
                    <a:pt x="2074" y="1143"/>
                  </a:lnTo>
                  <a:lnTo>
                    <a:pt x="2074" y="1142"/>
                  </a:lnTo>
                  <a:lnTo>
                    <a:pt x="2072" y="1143"/>
                  </a:lnTo>
                  <a:moveTo>
                    <a:pt x="2077" y="1142"/>
                  </a:moveTo>
                  <a:lnTo>
                    <a:pt x="2077" y="1140"/>
                  </a:lnTo>
                  <a:lnTo>
                    <a:pt x="2075" y="1140"/>
                  </a:lnTo>
                  <a:lnTo>
                    <a:pt x="2075" y="1142"/>
                  </a:lnTo>
                  <a:lnTo>
                    <a:pt x="2075" y="1143"/>
                  </a:lnTo>
                  <a:lnTo>
                    <a:pt x="2077" y="1143"/>
                  </a:lnTo>
                  <a:lnTo>
                    <a:pt x="2077" y="1142"/>
                  </a:lnTo>
                  <a:moveTo>
                    <a:pt x="2253" y="1142"/>
                  </a:moveTo>
                  <a:lnTo>
                    <a:pt x="2253" y="1143"/>
                  </a:lnTo>
                  <a:lnTo>
                    <a:pt x="2254" y="1142"/>
                  </a:lnTo>
                  <a:lnTo>
                    <a:pt x="2255" y="1142"/>
                  </a:lnTo>
                  <a:lnTo>
                    <a:pt x="2255" y="1140"/>
                  </a:lnTo>
                  <a:lnTo>
                    <a:pt x="2254" y="1140"/>
                  </a:lnTo>
                  <a:lnTo>
                    <a:pt x="2253" y="1140"/>
                  </a:lnTo>
                  <a:lnTo>
                    <a:pt x="2253" y="1142"/>
                  </a:lnTo>
                  <a:moveTo>
                    <a:pt x="2258" y="1142"/>
                  </a:moveTo>
                  <a:lnTo>
                    <a:pt x="2257" y="1142"/>
                  </a:lnTo>
                  <a:lnTo>
                    <a:pt x="2257" y="1143"/>
                  </a:lnTo>
                  <a:lnTo>
                    <a:pt x="2258" y="1143"/>
                  </a:lnTo>
                  <a:lnTo>
                    <a:pt x="2258" y="1142"/>
                  </a:lnTo>
                  <a:moveTo>
                    <a:pt x="2264" y="1143"/>
                  </a:moveTo>
                  <a:lnTo>
                    <a:pt x="2264" y="1142"/>
                  </a:lnTo>
                  <a:lnTo>
                    <a:pt x="2263" y="1142"/>
                  </a:lnTo>
                  <a:lnTo>
                    <a:pt x="2263" y="1143"/>
                  </a:lnTo>
                  <a:lnTo>
                    <a:pt x="2264" y="1143"/>
                  </a:lnTo>
                  <a:moveTo>
                    <a:pt x="820" y="1142"/>
                  </a:moveTo>
                  <a:lnTo>
                    <a:pt x="822" y="1142"/>
                  </a:lnTo>
                  <a:lnTo>
                    <a:pt x="820" y="1140"/>
                  </a:lnTo>
                  <a:lnTo>
                    <a:pt x="820" y="1142"/>
                  </a:lnTo>
                  <a:moveTo>
                    <a:pt x="2261" y="1140"/>
                  </a:moveTo>
                  <a:lnTo>
                    <a:pt x="2263" y="1142"/>
                  </a:lnTo>
                  <a:lnTo>
                    <a:pt x="2263" y="1140"/>
                  </a:lnTo>
                  <a:lnTo>
                    <a:pt x="2261" y="1140"/>
                  </a:lnTo>
                  <a:moveTo>
                    <a:pt x="2266" y="1140"/>
                  </a:moveTo>
                  <a:lnTo>
                    <a:pt x="2264" y="1140"/>
                  </a:lnTo>
                  <a:lnTo>
                    <a:pt x="2266" y="1142"/>
                  </a:lnTo>
                  <a:lnTo>
                    <a:pt x="2266" y="1140"/>
                  </a:lnTo>
                  <a:moveTo>
                    <a:pt x="2267" y="1142"/>
                  </a:moveTo>
                  <a:lnTo>
                    <a:pt x="2267" y="1142"/>
                  </a:lnTo>
                  <a:lnTo>
                    <a:pt x="2267" y="1140"/>
                  </a:lnTo>
                  <a:lnTo>
                    <a:pt x="2267" y="1139"/>
                  </a:lnTo>
                  <a:lnTo>
                    <a:pt x="2267" y="1139"/>
                  </a:lnTo>
                  <a:lnTo>
                    <a:pt x="2267" y="1140"/>
                  </a:lnTo>
                  <a:lnTo>
                    <a:pt x="2267" y="1142"/>
                  </a:lnTo>
                  <a:moveTo>
                    <a:pt x="2251" y="1139"/>
                  </a:moveTo>
                  <a:lnTo>
                    <a:pt x="2251" y="1137"/>
                  </a:lnTo>
                  <a:lnTo>
                    <a:pt x="2250" y="1137"/>
                  </a:lnTo>
                  <a:lnTo>
                    <a:pt x="2250" y="1139"/>
                  </a:lnTo>
                  <a:lnTo>
                    <a:pt x="2251" y="1139"/>
                  </a:lnTo>
                  <a:moveTo>
                    <a:pt x="898" y="1137"/>
                  </a:moveTo>
                  <a:lnTo>
                    <a:pt x="900" y="1137"/>
                  </a:lnTo>
                  <a:lnTo>
                    <a:pt x="900" y="1136"/>
                  </a:lnTo>
                  <a:lnTo>
                    <a:pt x="898" y="1136"/>
                  </a:lnTo>
                  <a:lnTo>
                    <a:pt x="898" y="1137"/>
                  </a:lnTo>
                  <a:moveTo>
                    <a:pt x="2035" y="1133"/>
                  </a:moveTo>
                  <a:lnTo>
                    <a:pt x="2035" y="1134"/>
                  </a:lnTo>
                  <a:lnTo>
                    <a:pt x="2035" y="1136"/>
                  </a:lnTo>
                  <a:lnTo>
                    <a:pt x="2035" y="1137"/>
                  </a:lnTo>
                  <a:lnTo>
                    <a:pt x="2037" y="1137"/>
                  </a:lnTo>
                  <a:lnTo>
                    <a:pt x="2037" y="1136"/>
                  </a:lnTo>
                  <a:lnTo>
                    <a:pt x="2037" y="1134"/>
                  </a:lnTo>
                  <a:lnTo>
                    <a:pt x="2037" y="1133"/>
                  </a:lnTo>
                  <a:lnTo>
                    <a:pt x="2037" y="1132"/>
                  </a:lnTo>
                  <a:lnTo>
                    <a:pt x="2035" y="1132"/>
                  </a:lnTo>
                  <a:lnTo>
                    <a:pt x="2035" y="1133"/>
                  </a:lnTo>
                  <a:moveTo>
                    <a:pt x="2260" y="1137"/>
                  </a:moveTo>
                  <a:lnTo>
                    <a:pt x="2261" y="1137"/>
                  </a:lnTo>
                  <a:lnTo>
                    <a:pt x="2261" y="1136"/>
                  </a:lnTo>
                  <a:lnTo>
                    <a:pt x="2260" y="1136"/>
                  </a:lnTo>
                  <a:lnTo>
                    <a:pt x="2260" y="1137"/>
                  </a:lnTo>
                  <a:moveTo>
                    <a:pt x="887" y="1134"/>
                  </a:moveTo>
                  <a:lnTo>
                    <a:pt x="885" y="1134"/>
                  </a:lnTo>
                  <a:lnTo>
                    <a:pt x="885" y="1136"/>
                  </a:lnTo>
                  <a:lnTo>
                    <a:pt x="887" y="1136"/>
                  </a:lnTo>
                  <a:lnTo>
                    <a:pt x="887" y="1134"/>
                  </a:lnTo>
                  <a:moveTo>
                    <a:pt x="2251" y="1133"/>
                  </a:moveTo>
                  <a:lnTo>
                    <a:pt x="2251" y="1134"/>
                  </a:lnTo>
                  <a:lnTo>
                    <a:pt x="2251" y="1136"/>
                  </a:lnTo>
                  <a:lnTo>
                    <a:pt x="2253" y="1136"/>
                  </a:lnTo>
                  <a:lnTo>
                    <a:pt x="2253" y="1134"/>
                  </a:lnTo>
                  <a:lnTo>
                    <a:pt x="2254" y="1134"/>
                  </a:lnTo>
                  <a:lnTo>
                    <a:pt x="2253" y="1133"/>
                  </a:lnTo>
                  <a:lnTo>
                    <a:pt x="2251" y="1133"/>
                  </a:lnTo>
                  <a:moveTo>
                    <a:pt x="2258" y="1136"/>
                  </a:moveTo>
                  <a:lnTo>
                    <a:pt x="2258" y="1134"/>
                  </a:lnTo>
                  <a:lnTo>
                    <a:pt x="2257" y="1134"/>
                  </a:lnTo>
                  <a:lnTo>
                    <a:pt x="2257" y="1136"/>
                  </a:lnTo>
                  <a:lnTo>
                    <a:pt x="2258" y="1136"/>
                  </a:lnTo>
                  <a:moveTo>
                    <a:pt x="2422" y="1134"/>
                  </a:moveTo>
                  <a:lnTo>
                    <a:pt x="2422" y="1133"/>
                  </a:lnTo>
                  <a:lnTo>
                    <a:pt x="2421" y="1134"/>
                  </a:lnTo>
                  <a:lnTo>
                    <a:pt x="2421" y="1136"/>
                  </a:lnTo>
                  <a:lnTo>
                    <a:pt x="2422" y="1136"/>
                  </a:lnTo>
                  <a:lnTo>
                    <a:pt x="2422" y="1134"/>
                  </a:lnTo>
                  <a:moveTo>
                    <a:pt x="888" y="1130"/>
                  </a:moveTo>
                  <a:lnTo>
                    <a:pt x="887" y="1130"/>
                  </a:lnTo>
                  <a:lnTo>
                    <a:pt x="887" y="1132"/>
                  </a:lnTo>
                  <a:lnTo>
                    <a:pt x="888" y="1132"/>
                  </a:lnTo>
                  <a:lnTo>
                    <a:pt x="888" y="1130"/>
                  </a:lnTo>
                  <a:moveTo>
                    <a:pt x="888" y="1123"/>
                  </a:moveTo>
                  <a:lnTo>
                    <a:pt x="887" y="1123"/>
                  </a:lnTo>
                  <a:lnTo>
                    <a:pt x="885" y="1123"/>
                  </a:lnTo>
                  <a:lnTo>
                    <a:pt x="887" y="1124"/>
                  </a:lnTo>
                  <a:lnTo>
                    <a:pt x="888" y="1124"/>
                  </a:lnTo>
                  <a:lnTo>
                    <a:pt x="888" y="1123"/>
                  </a:lnTo>
                  <a:moveTo>
                    <a:pt x="1160" y="1123"/>
                  </a:moveTo>
                  <a:lnTo>
                    <a:pt x="1161" y="1123"/>
                  </a:lnTo>
                  <a:lnTo>
                    <a:pt x="1163" y="1123"/>
                  </a:lnTo>
                  <a:lnTo>
                    <a:pt x="1163" y="1121"/>
                  </a:lnTo>
                  <a:lnTo>
                    <a:pt x="1161" y="1121"/>
                  </a:lnTo>
                  <a:lnTo>
                    <a:pt x="1160" y="1123"/>
                  </a:lnTo>
                  <a:moveTo>
                    <a:pt x="2251" y="1123"/>
                  </a:moveTo>
                  <a:lnTo>
                    <a:pt x="2253" y="1123"/>
                  </a:lnTo>
                  <a:lnTo>
                    <a:pt x="2253" y="1121"/>
                  </a:lnTo>
                  <a:lnTo>
                    <a:pt x="2251" y="1121"/>
                  </a:lnTo>
                  <a:lnTo>
                    <a:pt x="2251" y="1123"/>
                  </a:lnTo>
                  <a:moveTo>
                    <a:pt x="1169" y="1120"/>
                  </a:moveTo>
                  <a:lnTo>
                    <a:pt x="1169" y="1121"/>
                  </a:lnTo>
                  <a:lnTo>
                    <a:pt x="1170" y="1121"/>
                  </a:lnTo>
                  <a:lnTo>
                    <a:pt x="1170" y="1120"/>
                  </a:lnTo>
                  <a:lnTo>
                    <a:pt x="1170" y="1118"/>
                  </a:lnTo>
                  <a:lnTo>
                    <a:pt x="1169" y="1118"/>
                  </a:lnTo>
                  <a:lnTo>
                    <a:pt x="1169" y="1120"/>
                  </a:lnTo>
                  <a:moveTo>
                    <a:pt x="720" y="1118"/>
                  </a:moveTo>
                  <a:lnTo>
                    <a:pt x="718" y="1118"/>
                  </a:lnTo>
                  <a:lnTo>
                    <a:pt x="720" y="1120"/>
                  </a:lnTo>
                  <a:lnTo>
                    <a:pt x="720" y="1118"/>
                  </a:lnTo>
                  <a:moveTo>
                    <a:pt x="1660" y="1120"/>
                  </a:moveTo>
                  <a:lnTo>
                    <a:pt x="1662" y="1120"/>
                  </a:lnTo>
                  <a:lnTo>
                    <a:pt x="1662" y="1118"/>
                  </a:lnTo>
                  <a:lnTo>
                    <a:pt x="1660" y="1118"/>
                  </a:lnTo>
                  <a:lnTo>
                    <a:pt x="1660" y="1120"/>
                  </a:lnTo>
                  <a:moveTo>
                    <a:pt x="885" y="1117"/>
                  </a:moveTo>
                  <a:lnTo>
                    <a:pt x="885" y="1117"/>
                  </a:lnTo>
                  <a:lnTo>
                    <a:pt x="885" y="1118"/>
                  </a:lnTo>
                  <a:lnTo>
                    <a:pt x="885" y="1118"/>
                  </a:lnTo>
                  <a:lnTo>
                    <a:pt x="885" y="1117"/>
                  </a:lnTo>
                  <a:moveTo>
                    <a:pt x="1640" y="1117"/>
                  </a:moveTo>
                  <a:lnTo>
                    <a:pt x="1641" y="1117"/>
                  </a:lnTo>
                  <a:lnTo>
                    <a:pt x="1643" y="1117"/>
                  </a:lnTo>
                  <a:lnTo>
                    <a:pt x="1641" y="1117"/>
                  </a:lnTo>
                  <a:lnTo>
                    <a:pt x="1640" y="1117"/>
                  </a:lnTo>
                  <a:moveTo>
                    <a:pt x="1172" y="1115"/>
                  </a:moveTo>
                  <a:lnTo>
                    <a:pt x="1173" y="1115"/>
                  </a:lnTo>
                  <a:lnTo>
                    <a:pt x="1173" y="1114"/>
                  </a:lnTo>
                  <a:lnTo>
                    <a:pt x="1172" y="1114"/>
                  </a:lnTo>
                  <a:lnTo>
                    <a:pt x="1172" y="1115"/>
                  </a:lnTo>
                  <a:moveTo>
                    <a:pt x="699" y="1112"/>
                  </a:moveTo>
                  <a:lnTo>
                    <a:pt x="700" y="1112"/>
                  </a:lnTo>
                  <a:lnTo>
                    <a:pt x="700" y="1111"/>
                  </a:lnTo>
                  <a:lnTo>
                    <a:pt x="699" y="1111"/>
                  </a:lnTo>
                  <a:lnTo>
                    <a:pt x="699" y="1112"/>
                  </a:lnTo>
                  <a:moveTo>
                    <a:pt x="702" y="1112"/>
                  </a:moveTo>
                  <a:lnTo>
                    <a:pt x="703" y="1111"/>
                  </a:lnTo>
                  <a:lnTo>
                    <a:pt x="702" y="1111"/>
                  </a:lnTo>
                  <a:lnTo>
                    <a:pt x="702" y="1112"/>
                  </a:lnTo>
                  <a:moveTo>
                    <a:pt x="1161" y="1109"/>
                  </a:moveTo>
                  <a:lnTo>
                    <a:pt x="1161" y="1111"/>
                  </a:lnTo>
                  <a:lnTo>
                    <a:pt x="1163" y="1111"/>
                  </a:lnTo>
                  <a:lnTo>
                    <a:pt x="1164" y="1111"/>
                  </a:lnTo>
                  <a:lnTo>
                    <a:pt x="1164" y="1109"/>
                  </a:lnTo>
                  <a:lnTo>
                    <a:pt x="1163" y="1109"/>
                  </a:lnTo>
                  <a:lnTo>
                    <a:pt x="1161" y="1109"/>
                  </a:lnTo>
                  <a:moveTo>
                    <a:pt x="1172" y="1108"/>
                  </a:moveTo>
                  <a:lnTo>
                    <a:pt x="1170" y="1108"/>
                  </a:lnTo>
                  <a:lnTo>
                    <a:pt x="1170" y="1109"/>
                  </a:lnTo>
                  <a:lnTo>
                    <a:pt x="1172" y="1109"/>
                  </a:lnTo>
                  <a:lnTo>
                    <a:pt x="1172" y="1108"/>
                  </a:lnTo>
                  <a:moveTo>
                    <a:pt x="1654" y="1108"/>
                  </a:moveTo>
                  <a:lnTo>
                    <a:pt x="1654" y="1109"/>
                  </a:lnTo>
                  <a:lnTo>
                    <a:pt x="1656" y="1109"/>
                  </a:lnTo>
                  <a:lnTo>
                    <a:pt x="1657" y="1109"/>
                  </a:lnTo>
                  <a:lnTo>
                    <a:pt x="1657" y="1108"/>
                  </a:lnTo>
                  <a:lnTo>
                    <a:pt x="1656" y="1108"/>
                  </a:lnTo>
                  <a:lnTo>
                    <a:pt x="1654" y="1108"/>
                  </a:lnTo>
                  <a:moveTo>
                    <a:pt x="1155" y="1106"/>
                  </a:moveTo>
                  <a:lnTo>
                    <a:pt x="1157" y="1106"/>
                  </a:lnTo>
                  <a:lnTo>
                    <a:pt x="1157" y="1105"/>
                  </a:lnTo>
                  <a:lnTo>
                    <a:pt x="1155" y="1105"/>
                  </a:lnTo>
                  <a:lnTo>
                    <a:pt x="1155" y="1106"/>
                  </a:lnTo>
                  <a:moveTo>
                    <a:pt x="1154" y="1108"/>
                  </a:moveTo>
                  <a:lnTo>
                    <a:pt x="1155" y="1108"/>
                  </a:lnTo>
                  <a:lnTo>
                    <a:pt x="1155" y="1106"/>
                  </a:lnTo>
                  <a:lnTo>
                    <a:pt x="1154" y="1106"/>
                  </a:lnTo>
                  <a:lnTo>
                    <a:pt x="1154" y="1108"/>
                  </a:lnTo>
                  <a:moveTo>
                    <a:pt x="878" y="1106"/>
                  </a:moveTo>
                  <a:lnTo>
                    <a:pt x="876" y="1105"/>
                  </a:lnTo>
                  <a:lnTo>
                    <a:pt x="876" y="1106"/>
                  </a:lnTo>
                  <a:lnTo>
                    <a:pt x="878" y="1106"/>
                  </a:lnTo>
                  <a:moveTo>
                    <a:pt x="875" y="1103"/>
                  </a:moveTo>
                  <a:lnTo>
                    <a:pt x="875" y="1105"/>
                  </a:lnTo>
                  <a:lnTo>
                    <a:pt x="876" y="1105"/>
                  </a:lnTo>
                  <a:lnTo>
                    <a:pt x="876" y="1103"/>
                  </a:lnTo>
                  <a:lnTo>
                    <a:pt x="875" y="1103"/>
                  </a:lnTo>
                  <a:moveTo>
                    <a:pt x="858" y="1102"/>
                  </a:moveTo>
                  <a:lnTo>
                    <a:pt x="860" y="1100"/>
                  </a:lnTo>
                  <a:lnTo>
                    <a:pt x="858" y="1100"/>
                  </a:lnTo>
                  <a:lnTo>
                    <a:pt x="858" y="1102"/>
                  </a:lnTo>
                  <a:moveTo>
                    <a:pt x="882" y="1100"/>
                  </a:moveTo>
                  <a:lnTo>
                    <a:pt x="882" y="1102"/>
                  </a:lnTo>
                  <a:lnTo>
                    <a:pt x="884" y="1102"/>
                  </a:lnTo>
                  <a:lnTo>
                    <a:pt x="882" y="1100"/>
                  </a:lnTo>
                  <a:moveTo>
                    <a:pt x="873" y="1099"/>
                  </a:moveTo>
                  <a:lnTo>
                    <a:pt x="873" y="1098"/>
                  </a:lnTo>
                  <a:lnTo>
                    <a:pt x="872" y="1099"/>
                  </a:lnTo>
                  <a:lnTo>
                    <a:pt x="873" y="1099"/>
                  </a:lnTo>
                  <a:moveTo>
                    <a:pt x="1886" y="1098"/>
                  </a:moveTo>
                  <a:lnTo>
                    <a:pt x="1888" y="1098"/>
                  </a:lnTo>
                  <a:lnTo>
                    <a:pt x="1886" y="1096"/>
                  </a:lnTo>
                  <a:lnTo>
                    <a:pt x="1886" y="1098"/>
                  </a:lnTo>
                  <a:moveTo>
                    <a:pt x="861" y="1095"/>
                  </a:moveTo>
                  <a:lnTo>
                    <a:pt x="860" y="1095"/>
                  </a:lnTo>
                  <a:lnTo>
                    <a:pt x="860" y="1096"/>
                  </a:lnTo>
                  <a:lnTo>
                    <a:pt x="861" y="1096"/>
                  </a:lnTo>
                  <a:lnTo>
                    <a:pt x="861" y="1095"/>
                  </a:lnTo>
                  <a:moveTo>
                    <a:pt x="514" y="1093"/>
                  </a:moveTo>
                  <a:lnTo>
                    <a:pt x="516" y="1093"/>
                  </a:lnTo>
                  <a:lnTo>
                    <a:pt x="516" y="1092"/>
                  </a:lnTo>
                  <a:lnTo>
                    <a:pt x="514" y="1092"/>
                  </a:lnTo>
                  <a:lnTo>
                    <a:pt x="514" y="1093"/>
                  </a:lnTo>
                  <a:moveTo>
                    <a:pt x="799" y="1093"/>
                  </a:moveTo>
                  <a:lnTo>
                    <a:pt x="799" y="1092"/>
                  </a:lnTo>
                  <a:lnTo>
                    <a:pt x="798" y="1092"/>
                  </a:lnTo>
                  <a:lnTo>
                    <a:pt x="798" y="1093"/>
                  </a:lnTo>
                  <a:lnTo>
                    <a:pt x="799" y="1093"/>
                  </a:lnTo>
                  <a:moveTo>
                    <a:pt x="2041" y="1092"/>
                  </a:moveTo>
                  <a:lnTo>
                    <a:pt x="2040" y="1092"/>
                  </a:lnTo>
                  <a:lnTo>
                    <a:pt x="2041" y="1093"/>
                  </a:lnTo>
                  <a:lnTo>
                    <a:pt x="2041" y="1092"/>
                  </a:lnTo>
                  <a:moveTo>
                    <a:pt x="2430" y="1092"/>
                  </a:moveTo>
                  <a:lnTo>
                    <a:pt x="2428" y="1092"/>
                  </a:lnTo>
                  <a:lnTo>
                    <a:pt x="2428" y="1093"/>
                  </a:lnTo>
                  <a:lnTo>
                    <a:pt x="2430" y="1093"/>
                  </a:lnTo>
                  <a:lnTo>
                    <a:pt x="2430" y="1092"/>
                  </a:lnTo>
                  <a:moveTo>
                    <a:pt x="796" y="1092"/>
                  </a:moveTo>
                  <a:lnTo>
                    <a:pt x="798" y="1092"/>
                  </a:lnTo>
                  <a:lnTo>
                    <a:pt x="796" y="1090"/>
                  </a:lnTo>
                  <a:lnTo>
                    <a:pt x="796" y="1092"/>
                  </a:lnTo>
                  <a:moveTo>
                    <a:pt x="2251" y="1092"/>
                  </a:moveTo>
                  <a:lnTo>
                    <a:pt x="2253" y="1092"/>
                  </a:lnTo>
                  <a:lnTo>
                    <a:pt x="2253" y="1090"/>
                  </a:lnTo>
                  <a:lnTo>
                    <a:pt x="2251" y="1090"/>
                  </a:lnTo>
                  <a:lnTo>
                    <a:pt x="2251" y="1092"/>
                  </a:lnTo>
                  <a:moveTo>
                    <a:pt x="2040" y="1087"/>
                  </a:moveTo>
                  <a:lnTo>
                    <a:pt x="2040" y="1089"/>
                  </a:lnTo>
                  <a:lnTo>
                    <a:pt x="2041" y="1089"/>
                  </a:lnTo>
                  <a:lnTo>
                    <a:pt x="2041" y="1087"/>
                  </a:lnTo>
                  <a:lnTo>
                    <a:pt x="2040" y="1087"/>
                  </a:lnTo>
                  <a:moveTo>
                    <a:pt x="2248" y="1089"/>
                  </a:moveTo>
                  <a:lnTo>
                    <a:pt x="2250" y="1089"/>
                  </a:lnTo>
                  <a:lnTo>
                    <a:pt x="2250" y="1087"/>
                  </a:lnTo>
                  <a:lnTo>
                    <a:pt x="2248" y="1087"/>
                  </a:lnTo>
                  <a:lnTo>
                    <a:pt x="2248" y="1089"/>
                  </a:lnTo>
                  <a:moveTo>
                    <a:pt x="745" y="1086"/>
                  </a:moveTo>
                  <a:lnTo>
                    <a:pt x="746" y="1084"/>
                  </a:lnTo>
                  <a:lnTo>
                    <a:pt x="745" y="1084"/>
                  </a:lnTo>
                  <a:lnTo>
                    <a:pt x="745" y="1086"/>
                  </a:lnTo>
                  <a:moveTo>
                    <a:pt x="2038" y="1084"/>
                  </a:moveTo>
                  <a:lnTo>
                    <a:pt x="2038" y="1083"/>
                  </a:lnTo>
                  <a:lnTo>
                    <a:pt x="2037" y="1083"/>
                  </a:lnTo>
                  <a:lnTo>
                    <a:pt x="2038" y="1084"/>
                  </a:lnTo>
                  <a:moveTo>
                    <a:pt x="179" y="1081"/>
                  </a:moveTo>
                  <a:lnTo>
                    <a:pt x="179" y="1081"/>
                  </a:lnTo>
                  <a:lnTo>
                    <a:pt x="181" y="1081"/>
                  </a:lnTo>
                  <a:lnTo>
                    <a:pt x="181" y="1081"/>
                  </a:lnTo>
                  <a:lnTo>
                    <a:pt x="179" y="1081"/>
                  </a:lnTo>
                  <a:moveTo>
                    <a:pt x="695" y="1081"/>
                  </a:moveTo>
                  <a:lnTo>
                    <a:pt x="696" y="1080"/>
                  </a:lnTo>
                  <a:lnTo>
                    <a:pt x="695" y="1080"/>
                  </a:lnTo>
                  <a:lnTo>
                    <a:pt x="695" y="1081"/>
                  </a:lnTo>
                  <a:moveTo>
                    <a:pt x="1780" y="1081"/>
                  </a:moveTo>
                  <a:lnTo>
                    <a:pt x="1781" y="1081"/>
                  </a:lnTo>
                  <a:lnTo>
                    <a:pt x="1781" y="1080"/>
                  </a:lnTo>
                  <a:lnTo>
                    <a:pt x="1780" y="1080"/>
                  </a:lnTo>
                  <a:lnTo>
                    <a:pt x="1780" y="1081"/>
                  </a:lnTo>
                  <a:moveTo>
                    <a:pt x="175" y="1080"/>
                  </a:moveTo>
                  <a:lnTo>
                    <a:pt x="175" y="1078"/>
                  </a:lnTo>
                  <a:lnTo>
                    <a:pt x="175" y="1080"/>
                  </a:lnTo>
                  <a:lnTo>
                    <a:pt x="175" y="1080"/>
                  </a:lnTo>
                  <a:moveTo>
                    <a:pt x="2140" y="1078"/>
                  </a:moveTo>
                  <a:lnTo>
                    <a:pt x="2142" y="1078"/>
                  </a:lnTo>
                  <a:lnTo>
                    <a:pt x="2140" y="1077"/>
                  </a:lnTo>
                  <a:lnTo>
                    <a:pt x="2140" y="1078"/>
                  </a:lnTo>
                  <a:moveTo>
                    <a:pt x="173" y="1077"/>
                  </a:moveTo>
                  <a:lnTo>
                    <a:pt x="173" y="1075"/>
                  </a:lnTo>
                  <a:lnTo>
                    <a:pt x="172" y="1077"/>
                  </a:lnTo>
                  <a:lnTo>
                    <a:pt x="173" y="1077"/>
                  </a:lnTo>
                  <a:moveTo>
                    <a:pt x="175" y="1077"/>
                  </a:moveTo>
                  <a:lnTo>
                    <a:pt x="175" y="1077"/>
                  </a:lnTo>
                  <a:lnTo>
                    <a:pt x="175" y="1075"/>
                  </a:lnTo>
                  <a:lnTo>
                    <a:pt x="175" y="1075"/>
                  </a:lnTo>
                  <a:lnTo>
                    <a:pt x="175" y="1077"/>
                  </a:lnTo>
                  <a:moveTo>
                    <a:pt x="752" y="1077"/>
                  </a:moveTo>
                  <a:lnTo>
                    <a:pt x="754" y="1077"/>
                  </a:lnTo>
                  <a:lnTo>
                    <a:pt x="752" y="1075"/>
                  </a:lnTo>
                  <a:lnTo>
                    <a:pt x="752" y="1077"/>
                  </a:lnTo>
                  <a:moveTo>
                    <a:pt x="170" y="1075"/>
                  </a:moveTo>
                  <a:lnTo>
                    <a:pt x="172" y="1075"/>
                  </a:lnTo>
                  <a:lnTo>
                    <a:pt x="172" y="1074"/>
                  </a:lnTo>
                  <a:lnTo>
                    <a:pt x="170" y="1074"/>
                  </a:lnTo>
                  <a:lnTo>
                    <a:pt x="170" y="1075"/>
                  </a:lnTo>
                  <a:moveTo>
                    <a:pt x="173" y="1074"/>
                  </a:moveTo>
                  <a:lnTo>
                    <a:pt x="172" y="1074"/>
                  </a:lnTo>
                  <a:lnTo>
                    <a:pt x="173" y="1075"/>
                  </a:lnTo>
                  <a:lnTo>
                    <a:pt x="175" y="1075"/>
                  </a:lnTo>
                  <a:lnTo>
                    <a:pt x="175" y="1074"/>
                  </a:lnTo>
                  <a:lnTo>
                    <a:pt x="173" y="1074"/>
                  </a:lnTo>
                  <a:moveTo>
                    <a:pt x="796" y="1075"/>
                  </a:moveTo>
                  <a:lnTo>
                    <a:pt x="798" y="1075"/>
                  </a:lnTo>
                  <a:lnTo>
                    <a:pt x="798" y="1074"/>
                  </a:lnTo>
                  <a:lnTo>
                    <a:pt x="796" y="1074"/>
                  </a:lnTo>
                  <a:lnTo>
                    <a:pt x="795" y="1074"/>
                  </a:lnTo>
                  <a:lnTo>
                    <a:pt x="793" y="1074"/>
                  </a:lnTo>
                  <a:lnTo>
                    <a:pt x="793" y="1075"/>
                  </a:lnTo>
                  <a:lnTo>
                    <a:pt x="795" y="1075"/>
                  </a:lnTo>
                  <a:lnTo>
                    <a:pt x="796" y="1075"/>
                  </a:lnTo>
                  <a:moveTo>
                    <a:pt x="166" y="1074"/>
                  </a:moveTo>
                  <a:lnTo>
                    <a:pt x="167" y="1074"/>
                  </a:lnTo>
                  <a:lnTo>
                    <a:pt x="167" y="1072"/>
                  </a:lnTo>
                  <a:lnTo>
                    <a:pt x="166" y="1072"/>
                  </a:lnTo>
                  <a:lnTo>
                    <a:pt x="166" y="1074"/>
                  </a:lnTo>
                  <a:moveTo>
                    <a:pt x="166" y="1069"/>
                  </a:moveTo>
                  <a:lnTo>
                    <a:pt x="164" y="1069"/>
                  </a:lnTo>
                  <a:lnTo>
                    <a:pt x="164" y="1071"/>
                  </a:lnTo>
                  <a:lnTo>
                    <a:pt x="163" y="1071"/>
                  </a:lnTo>
                  <a:lnTo>
                    <a:pt x="163" y="1072"/>
                  </a:lnTo>
                  <a:lnTo>
                    <a:pt x="164" y="1072"/>
                  </a:lnTo>
                  <a:lnTo>
                    <a:pt x="166" y="1072"/>
                  </a:lnTo>
                  <a:lnTo>
                    <a:pt x="166" y="1071"/>
                  </a:lnTo>
                  <a:lnTo>
                    <a:pt x="166" y="1069"/>
                  </a:lnTo>
                  <a:moveTo>
                    <a:pt x="548" y="1072"/>
                  </a:moveTo>
                  <a:lnTo>
                    <a:pt x="550" y="1072"/>
                  </a:lnTo>
                  <a:lnTo>
                    <a:pt x="550" y="1071"/>
                  </a:lnTo>
                  <a:lnTo>
                    <a:pt x="548" y="1071"/>
                  </a:lnTo>
                  <a:lnTo>
                    <a:pt x="548" y="1072"/>
                  </a:lnTo>
                  <a:moveTo>
                    <a:pt x="726" y="1072"/>
                  </a:moveTo>
                  <a:lnTo>
                    <a:pt x="726" y="1071"/>
                  </a:lnTo>
                  <a:lnTo>
                    <a:pt x="727" y="1071"/>
                  </a:lnTo>
                  <a:lnTo>
                    <a:pt x="727" y="1069"/>
                  </a:lnTo>
                  <a:lnTo>
                    <a:pt x="727" y="1068"/>
                  </a:lnTo>
                  <a:lnTo>
                    <a:pt x="726" y="1068"/>
                  </a:lnTo>
                  <a:lnTo>
                    <a:pt x="724" y="1068"/>
                  </a:lnTo>
                  <a:lnTo>
                    <a:pt x="723" y="1068"/>
                  </a:lnTo>
                  <a:lnTo>
                    <a:pt x="723" y="1069"/>
                  </a:lnTo>
                  <a:lnTo>
                    <a:pt x="724" y="1071"/>
                  </a:lnTo>
                  <a:lnTo>
                    <a:pt x="724" y="1072"/>
                  </a:lnTo>
                  <a:lnTo>
                    <a:pt x="726" y="1072"/>
                  </a:lnTo>
                  <a:moveTo>
                    <a:pt x="798" y="1071"/>
                  </a:moveTo>
                  <a:lnTo>
                    <a:pt x="798" y="1072"/>
                  </a:lnTo>
                  <a:lnTo>
                    <a:pt x="799" y="1071"/>
                  </a:lnTo>
                  <a:lnTo>
                    <a:pt x="798" y="1071"/>
                  </a:lnTo>
                  <a:moveTo>
                    <a:pt x="1883" y="1071"/>
                  </a:moveTo>
                  <a:lnTo>
                    <a:pt x="1883" y="1072"/>
                  </a:lnTo>
                  <a:lnTo>
                    <a:pt x="1885" y="1071"/>
                  </a:lnTo>
                  <a:lnTo>
                    <a:pt x="1883" y="1071"/>
                  </a:lnTo>
                  <a:moveTo>
                    <a:pt x="731" y="1071"/>
                  </a:moveTo>
                  <a:lnTo>
                    <a:pt x="733" y="1071"/>
                  </a:lnTo>
                  <a:lnTo>
                    <a:pt x="731" y="1069"/>
                  </a:lnTo>
                  <a:lnTo>
                    <a:pt x="731" y="1071"/>
                  </a:lnTo>
                  <a:moveTo>
                    <a:pt x="810" y="1068"/>
                  </a:moveTo>
                  <a:lnTo>
                    <a:pt x="808" y="1068"/>
                  </a:lnTo>
                  <a:lnTo>
                    <a:pt x="810" y="1069"/>
                  </a:lnTo>
                  <a:lnTo>
                    <a:pt x="810" y="1068"/>
                  </a:lnTo>
                  <a:moveTo>
                    <a:pt x="148" y="1068"/>
                  </a:moveTo>
                  <a:lnTo>
                    <a:pt x="150" y="1068"/>
                  </a:lnTo>
                  <a:lnTo>
                    <a:pt x="150" y="1067"/>
                  </a:lnTo>
                  <a:lnTo>
                    <a:pt x="148" y="1067"/>
                  </a:lnTo>
                  <a:lnTo>
                    <a:pt x="148" y="1068"/>
                  </a:lnTo>
                  <a:moveTo>
                    <a:pt x="153" y="1065"/>
                  </a:moveTo>
                  <a:lnTo>
                    <a:pt x="151" y="1067"/>
                  </a:lnTo>
                  <a:lnTo>
                    <a:pt x="151" y="1068"/>
                  </a:lnTo>
                  <a:lnTo>
                    <a:pt x="153" y="1068"/>
                  </a:lnTo>
                  <a:lnTo>
                    <a:pt x="154" y="1068"/>
                  </a:lnTo>
                  <a:lnTo>
                    <a:pt x="154" y="1067"/>
                  </a:lnTo>
                  <a:lnTo>
                    <a:pt x="156" y="1067"/>
                  </a:lnTo>
                  <a:lnTo>
                    <a:pt x="156" y="1065"/>
                  </a:lnTo>
                  <a:lnTo>
                    <a:pt x="154" y="1065"/>
                  </a:lnTo>
                  <a:lnTo>
                    <a:pt x="153" y="1065"/>
                  </a:lnTo>
                  <a:moveTo>
                    <a:pt x="764" y="1068"/>
                  </a:moveTo>
                  <a:lnTo>
                    <a:pt x="764" y="1067"/>
                  </a:lnTo>
                  <a:lnTo>
                    <a:pt x="762" y="1067"/>
                  </a:lnTo>
                  <a:lnTo>
                    <a:pt x="762" y="1068"/>
                  </a:lnTo>
                  <a:lnTo>
                    <a:pt x="764" y="1068"/>
                  </a:lnTo>
                  <a:moveTo>
                    <a:pt x="2019" y="1068"/>
                  </a:moveTo>
                  <a:lnTo>
                    <a:pt x="2019" y="1067"/>
                  </a:lnTo>
                  <a:lnTo>
                    <a:pt x="2018" y="1068"/>
                  </a:lnTo>
                  <a:lnTo>
                    <a:pt x="2019" y="1068"/>
                  </a:lnTo>
                  <a:moveTo>
                    <a:pt x="762" y="1067"/>
                  </a:moveTo>
                  <a:lnTo>
                    <a:pt x="762" y="1065"/>
                  </a:lnTo>
                  <a:lnTo>
                    <a:pt x="761" y="1065"/>
                  </a:lnTo>
                  <a:lnTo>
                    <a:pt x="761" y="1067"/>
                  </a:lnTo>
                  <a:lnTo>
                    <a:pt x="762" y="1067"/>
                  </a:lnTo>
                  <a:moveTo>
                    <a:pt x="2021" y="1065"/>
                  </a:moveTo>
                  <a:lnTo>
                    <a:pt x="2021" y="1067"/>
                  </a:lnTo>
                  <a:lnTo>
                    <a:pt x="2022" y="1067"/>
                  </a:lnTo>
                  <a:lnTo>
                    <a:pt x="2022" y="1065"/>
                  </a:lnTo>
                  <a:lnTo>
                    <a:pt x="2022" y="1064"/>
                  </a:lnTo>
                  <a:lnTo>
                    <a:pt x="2021" y="1064"/>
                  </a:lnTo>
                  <a:lnTo>
                    <a:pt x="2021" y="1065"/>
                  </a:lnTo>
                  <a:moveTo>
                    <a:pt x="761" y="1065"/>
                  </a:moveTo>
                  <a:lnTo>
                    <a:pt x="761" y="1064"/>
                  </a:lnTo>
                  <a:lnTo>
                    <a:pt x="760" y="1064"/>
                  </a:lnTo>
                  <a:lnTo>
                    <a:pt x="760" y="1065"/>
                  </a:lnTo>
                  <a:lnTo>
                    <a:pt x="761" y="1065"/>
                  </a:lnTo>
                  <a:moveTo>
                    <a:pt x="801" y="1064"/>
                  </a:moveTo>
                  <a:lnTo>
                    <a:pt x="799" y="1064"/>
                  </a:lnTo>
                  <a:lnTo>
                    <a:pt x="801" y="1065"/>
                  </a:lnTo>
                  <a:lnTo>
                    <a:pt x="801" y="1064"/>
                  </a:lnTo>
                  <a:moveTo>
                    <a:pt x="760" y="1064"/>
                  </a:moveTo>
                  <a:lnTo>
                    <a:pt x="758" y="1062"/>
                  </a:lnTo>
                  <a:lnTo>
                    <a:pt x="757" y="1062"/>
                  </a:lnTo>
                  <a:lnTo>
                    <a:pt x="757" y="1064"/>
                  </a:lnTo>
                  <a:lnTo>
                    <a:pt x="758" y="1064"/>
                  </a:lnTo>
                  <a:lnTo>
                    <a:pt x="760" y="1064"/>
                  </a:lnTo>
                  <a:moveTo>
                    <a:pt x="2024" y="1064"/>
                  </a:moveTo>
                  <a:lnTo>
                    <a:pt x="2025" y="1064"/>
                  </a:lnTo>
                  <a:lnTo>
                    <a:pt x="2024" y="1062"/>
                  </a:lnTo>
                  <a:lnTo>
                    <a:pt x="2024" y="1064"/>
                  </a:lnTo>
                  <a:moveTo>
                    <a:pt x="792" y="1062"/>
                  </a:moveTo>
                  <a:lnTo>
                    <a:pt x="792" y="1061"/>
                  </a:lnTo>
                  <a:lnTo>
                    <a:pt x="791" y="1061"/>
                  </a:lnTo>
                  <a:lnTo>
                    <a:pt x="789" y="1061"/>
                  </a:lnTo>
                  <a:lnTo>
                    <a:pt x="789" y="1062"/>
                  </a:lnTo>
                  <a:lnTo>
                    <a:pt x="791" y="1062"/>
                  </a:lnTo>
                  <a:lnTo>
                    <a:pt x="792" y="1062"/>
                  </a:lnTo>
                  <a:moveTo>
                    <a:pt x="785" y="1059"/>
                  </a:moveTo>
                  <a:lnTo>
                    <a:pt x="783" y="1058"/>
                  </a:lnTo>
                  <a:lnTo>
                    <a:pt x="783" y="1059"/>
                  </a:lnTo>
                  <a:lnTo>
                    <a:pt x="785" y="1059"/>
                  </a:lnTo>
                  <a:moveTo>
                    <a:pt x="782" y="1056"/>
                  </a:moveTo>
                  <a:lnTo>
                    <a:pt x="782" y="1058"/>
                  </a:lnTo>
                  <a:lnTo>
                    <a:pt x="783" y="1058"/>
                  </a:lnTo>
                  <a:lnTo>
                    <a:pt x="783" y="1056"/>
                  </a:lnTo>
                  <a:lnTo>
                    <a:pt x="782" y="1056"/>
                  </a:lnTo>
                  <a:moveTo>
                    <a:pt x="777" y="1053"/>
                  </a:moveTo>
                  <a:lnTo>
                    <a:pt x="777" y="1055"/>
                  </a:lnTo>
                  <a:lnTo>
                    <a:pt x="777" y="1055"/>
                  </a:lnTo>
                  <a:lnTo>
                    <a:pt x="777" y="1053"/>
                  </a:lnTo>
                  <a:moveTo>
                    <a:pt x="782" y="1055"/>
                  </a:moveTo>
                  <a:lnTo>
                    <a:pt x="782" y="1053"/>
                  </a:lnTo>
                  <a:lnTo>
                    <a:pt x="780" y="1053"/>
                  </a:lnTo>
                  <a:lnTo>
                    <a:pt x="782" y="1055"/>
                  </a:lnTo>
                  <a:moveTo>
                    <a:pt x="2233" y="1055"/>
                  </a:moveTo>
                  <a:lnTo>
                    <a:pt x="2235" y="1055"/>
                  </a:lnTo>
                  <a:lnTo>
                    <a:pt x="2235" y="1053"/>
                  </a:lnTo>
                  <a:lnTo>
                    <a:pt x="2233" y="1053"/>
                  </a:lnTo>
                  <a:lnTo>
                    <a:pt x="2233" y="1055"/>
                  </a:lnTo>
                  <a:moveTo>
                    <a:pt x="788" y="1049"/>
                  </a:moveTo>
                  <a:lnTo>
                    <a:pt x="786" y="1049"/>
                  </a:lnTo>
                  <a:lnTo>
                    <a:pt x="786" y="1050"/>
                  </a:lnTo>
                  <a:lnTo>
                    <a:pt x="788" y="1050"/>
                  </a:lnTo>
                  <a:lnTo>
                    <a:pt x="788" y="1049"/>
                  </a:lnTo>
                  <a:moveTo>
                    <a:pt x="525" y="1047"/>
                  </a:moveTo>
                  <a:lnTo>
                    <a:pt x="523" y="1047"/>
                  </a:lnTo>
                  <a:lnTo>
                    <a:pt x="523" y="1049"/>
                  </a:lnTo>
                  <a:lnTo>
                    <a:pt x="525" y="1049"/>
                  </a:lnTo>
                  <a:lnTo>
                    <a:pt x="525" y="1047"/>
                  </a:lnTo>
                  <a:moveTo>
                    <a:pt x="1743" y="1047"/>
                  </a:moveTo>
                  <a:lnTo>
                    <a:pt x="1743" y="1049"/>
                  </a:lnTo>
                  <a:lnTo>
                    <a:pt x="1745" y="1049"/>
                  </a:lnTo>
                  <a:lnTo>
                    <a:pt x="1745" y="1047"/>
                  </a:lnTo>
                  <a:lnTo>
                    <a:pt x="1743" y="1047"/>
                  </a:lnTo>
                  <a:moveTo>
                    <a:pt x="2269" y="1046"/>
                  </a:moveTo>
                  <a:lnTo>
                    <a:pt x="2267" y="1046"/>
                  </a:lnTo>
                  <a:lnTo>
                    <a:pt x="2267" y="1047"/>
                  </a:lnTo>
                  <a:lnTo>
                    <a:pt x="2269" y="1047"/>
                  </a:lnTo>
                  <a:lnTo>
                    <a:pt x="2269" y="1046"/>
                  </a:lnTo>
                  <a:moveTo>
                    <a:pt x="734" y="1046"/>
                  </a:moveTo>
                  <a:lnTo>
                    <a:pt x="734" y="1046"/>
                  </a:lnTo>
                  <a:lnTo>
                    <a:pt x="736" y="1046"/>
                  </a:lnTo>
                  <a:lnTo>
                    <a:pt x="734" y="1046"/>
                  </a:lnTo>
                  <a:moveTo>
                    <a:pt x="779" y="1046"/>
                  </a:moveTo>
                  <a:lnTo>
                    <a:pt x="777" y="1046"/>
                  </a:lnTo>
                  <a:lnTo>
                    <a:pt x="777" y="1046"/>
                  </a:lnTo>
                  <a:lnTo>
                    <a:pt x="779" y="1046"/>
                  </a:lnTo>
                  <a:lnTo>
                    <a:pt x="779" y="1046"/>
                  </a:lnTo>
                  <a:moveTo>
                    <a:pt x="506" y="1046"/>
                  </a:moveTo>
                  <a:lnTo>
                    <a:pt x="507" y="1046"/>
                  </a:lnTo>
                  <a:lnTo>
                    <a:pt x="506" y="1044"/>
                  </a:lnTo>
                  <a:lnTo>
                    <a:pt x="506" y="1046"/>
                  </a:lnTo>
                  <a:moveTo>
                    <a:pt x="776" y="1044"/>
                  </a:moveTo>
                  <a:lnTo>
                    <a:pt x="774" y="1044"/>
                  </a:lnTo>
                  <a:lnTo>
                    <a:pt x="774" y="1046"/>
                  </a:lnTo>
                  <a:lnTo>
                    <a:pt x="776" y="1046"/>
                  </a:lnTo>
                  <a:lnTo>
                    <a:pt x="776" y="1044"/>
                  </a:lnTo>
                  <a:moveTo>
                    <a:pt x="2278" y="1044"/>
                  </a:moveTo>
                  <a:lnTo>
                    <a:pt x="2276" y="1044"/>
                  </a:lnTo>
                  <a:lnTo>
                    <a:pt x="2276" y="1046"/>
                  </a:lnTo>
                  <a:lnTo>
                    <a:pt x="2278" y="1046"/>
                  </a:lnTo>
                  <a:lnTo>
                    <a:pt x="2278" y="1044"/>
                  </a:lnTo>
                  <a:moveTo>
                    <a:pt x="2397" y="1044"/>
                  </a:moveTo>
                  <a:lnTo>
                    <a:pt x="2396" y="1046"/>
                  </a:lnTo>
                  <a:lnTo>
                    <a:pt x="2397" y="1046"/>
                  </a:lnTo>
                  <a:lnTo>
                    <a:pt x="2397" y="1044"/>
                  </a:lnTo>
                  <a:moveTo>
                    <a:pt x="739" y="1041"/>
                  </a:moveTo>
                  <a:lnTo>
                    <a:pt x="739" y="1040"/>
                  </a:lnTo>
                  <a:lnTo>
                    <a:pt x="737" y="1041"/>
                  </a:lnTo>
                  <a:lnTo>
                    <a:pt x="739" y="1041"/>
                  </a:lnTo>
                  <a:moveTo>
                    <a:pt x="2235" y="1040"/>
                  </a:moveTo>
                  <a:lnTo>
                    <a:pt x="2236" y="1038"/>
                  </a:lnTo>
                  <a:lnTo>
                    <a:pt x="2235" y="1038"/>
                  </a:lnTo>
                  <a:lnTo>
                    <a:pt x="2233" y="1038"/>
                  </a:lnTo>
                  <a:lnTo>
                    <a:pt x="2233" y="1040"/>
                  </a:lnTo>
                  <a:lnTo>
                    <a:pt x="2235" y="1040"/>
                  </a:lnTo>
                  <a:moveTo>
                    <a:pt x="1615" y="1038"/>
                  </a:moveTo>
                  <a:lnTo>
                    <a:pt x="1616" y="1038"/>
                  </a:lnTo>
                  <a:lnTo>
                    <a:pt x="1616" y="1037"/>
                  </a:lnTo>
                  <a:lnTo>
                    <a:pt x="1615" y="1037"/>
                  </a:lnTo>
                  <a:lnTo>
                    <a:pt x="1615" y="1038"/>
                  </a:lnTo>
                  <a:moveTo>
                    <a:pt x="767" y="1033"/>
                  </a:moveTo>
                  <a:lnTo>
                    <a:pt x="767" y="1034"/>
                  </a:lnTo>
                  <a:lnTo>
                    <a:pt x="768" y="1033"/>
                  </a:lnTo>
                  <a:lnTo>
                    <a:pt x="768" y="1031"/>
                  </a:lnTo>
                  <a:lnTo>
                    <a:pt x="768" y="1030"/>
                  </a:lnTo>
                  <a:lnTo>
                    <a:pt x="767" y="1030"/>
                  </a:lnTo>
                  <a:lnTo>
                    <a:pt x="767" y="1031"/>
                  </a:lnTo>
                  <a:lnTo>
                    <a:pt x="767" y="1033"/>
                  </a:lnTo>
                  <a:moveTo>
                    <a:pt x="2297" y="1028"/>
                  </a:moveTo>
                  <a:lnTo>
                    <a:pt x="2297" y="1030"/>
                  </a:lnTo>
                  <a:lnTo>
                    <a:pt x="2297" y="1031"/>
                  </a:lnTo>
                  <a:lnTo>
                    <a:pt x="2298" y="1030"/>
                  </a:lnTo>
                  <a:lnTo>
                    <a:pt x="2300" y="1030"/>
                  </a:lnTo>
                  <a:lnTo>
                    <a:pt x="2300" y="1028"/>
                  </a:lnTo>
                  <a:lnTo>
                    <a:pt x="2298" y="1028"/>
                  </a:lnTo>
                  <a:lnTo>
                    <a:pt x="2297" y="1028"/>
                  </a:lnTo>
                  <a:moveTo>
                    <a:pt x="2295" y="1033"/>
                  </a:moveTo>
                  <a:lnTo>
                    <a:pt x="2295" y="1034"/>
                  </a:lnTo>
                  <a:lnTo>
                    <a:pt x="2297" y="1033"/>
                  </a:lnTo>
                  <a:lnTo>
                    <a:pt x="2297" y="1031"/>
                  </a:lnTo>
                  <a:lnTo>
                    <a:pt x="2295" y="1031"/>
                  </a:lnTo>
                  <a:lnTo>
                    <a:pt x="2295" y="1033"/>
                  </a:lnTo>
                  <a:moveTo>
                    <a:pt x="764" y="1031"/>
                  </a:moveTo>
                  <a:lnTo>
                    <a:pt x="764" y="1033"/>
                  </a:lnTo>
                  <a:lnTo>
                    <a:pt x="765" y="1033"/>
                  </a:lnTo>
                  <a:lnTo>
                    <a:pt x="764" y="1031"/>
                  </a:lnTo>
                  <a:moveTo>
                    <a:pt x="618" y="1030"/>
                  </a:moveTo>
                  <a:lnTo>
                    <a:pt x="618" y="1031"/>
                  </a:lnTo>
                  <a:moveTo>
                    <a:pt x="1746" y="1031"/>
                  </a:moveTo>
                  <a:lnTo>
                    <a:pt x="1746" y="1030"/>
                  </a:lnTo>
                  <a:lnTo>
                    <a:pt x="1745" y="1030"/>
                  </a:lnTo>
                  <a:lnTo>
                    <a:pt x="1746" y="1031"/>
                  </a:lnTo>
                  <a:moveTo>
                    <a:pt x="730" y="1030"/>
                  </a:moveTo>
                  <a:lnTo>
                    <a:pt x="731" y="1030"/>
                  </a:lnTo>
                  <a:lnTo>
                    <a:pt x="730" y="1028"/>
                  </a:lnTo>
                  <a:lnTo>
                    <a:pt x="730" y="1030"/>
                  </a:lnTo>
                  <a:moveTo>
                    <a:pt x="754" y="1028"/>
                  </a:moveTo>
                  <a:lnTo>
                    <a:pt x="754" y="1030"/>
                  </a:lnTo>
                  <a:lnTo>
                    <a:pt x="755" y="1030"/>
                  </a:lnTo>
                  <a:lnTo>
                    <a:pt x="754" y="1028"/>
                  </a:lnTo>
                  <a:moveTo>
                    <a:pt x="760" y="1028"/>
                  </a:moveTo>
                  <a:lnTo>
                    <a:pt x="758" y="1028"/>
                  </a:lnTo>
                  <a:lnTo>
                    <a:pt x="757" y="1028"/>
                  </a:lnTo>
                  <a:lnTo>
                    <a:pt x="757" y="1030"/>
                  </a:lnTo>
                  <a:lnTo>
                    <a:pt x="758" y="1030"/>
                  </a:lnTo>
                  <a:lnTo>
                    <a:pt x="760" y="1030"/>
                  </a:lnTo>
                  <a:lnTo>
                    <a:pt x="761" y="1030"/>
                  </a:lnTo>
                  <a:lnTo>
                    <a:pt x="762" y="1030"/>
                  </a:lnTo>
                  <a:lnTo>
                    <a:pt x="762" y="1028"/>
                  </a:lnTo>
                  <a:lnTo>
                    <a:pt x="761" y="1028"/>
                  </a:lnTo>
                  <a:lnTo>
                    <a:pt x="760" y="1028"/>
                  </a:lnTo>
                  <a:moveTo>
                    <a:pt x="765" y="1028"/>
                  </a:moveTo>
                  <a:lnTo>
                    <a:pt x="767" y="1028"/>
                  </a:lnTo>
                  <a:lnTo>
                    <a:pt x="765" y="1027"/>
                  </a:lnTo>
                  <a:lnTo>
                    <a:pt x="765" y="1028"/>
                  </a:lnTo>
                  <a:moveTo>
                    <a:pt x="1739" y="1028"/>
                  </a:moveTo>
                  <a:lnTo>
                    <a:pt x="1740" y="1028"/>
                  </a:lnTo>
                  <a:lnTo>
                    <a:pt x="1740" y="1027"/>
                  </a:lnTo>
                  <a:lnTo>
                    <a:pt x="1739" y="1027"/>
                  </a:lnTo>
                  <a:lnTo>
                    <a:pt x="1739" y="1028"/>
                  </a:lnTo>
                  <a:moveTo>
                    <a:pt x="1759" y="1027"/>
                  </a:moveTo>
                  <a:lnTo>
                    <a:pt x="1759" y="1028"/>
                  </a:lnTo>
                  <a:lnTo>
                    <a:pt x="1761" y="1028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1" y="1027"/>
                  </a:lnTo>
                  <a:lnTo>
                    <a:pt x="1759" y="1027"/>
                  </a:lnTo>
                  <a:moveTo>
                    <a:pt x="618" y="1022"/>
                  </a:moveTo>
                  <a:lnTo>
                    <a:pt x="616" y="1022"/>
                  </a:lnTo>
                  <a:lnTo>
                    <a:pt x="616" y="1024"/>
                  </a:lnTo>
                  <a:lnTo>
                    <a:pt x="618" y="1022"/>
                  </a:lnTo>
                  <a:moveTo>
                    <a:pt x="1712" y="1022"/>
                  </a:moveTo>
                  <a:lnTo>
                    <a:pt x="1711" y="1024"/>
                  </a:lnTo>
                  <a:lnTo>
                    <a:pt x="1712" y="1024"/>
                  </a:lnTo>
                  <a:lnTo>
                    <a:pt x="1712" y="1022"/>
                  </a:lnTo>
                  <a:moveTo>
                    <a:pt x="485" y="1019"/>
                  </a:moveTo>
                  <a:lnTo>
                    <a:pt x="486" y="1019"/>
                  </a:lnTo>
                  <a:lnTo>
                    <a:pt x="485" y="1018"/>
                  </a:lnTo>
                  <a:lnTo>
                    <a:pt x="485" y="1019"/>
                  </a:lnTo>
                  <a:moveTo>
                    <a:pt x="618" y="1019"/>
                  </a:moveTo>
                  <a:lnTo>
                    <a:pt x="619" y="1018"/>
                  </a:lnTo>
                  <a:lnTo>
                    <a:pt x="618" y="1018"/>
                  </a:lnTo>
                  <a:lnTo>
                    <a:pt x="618" y="1019"/>
                  </a:lnTo>
                  <a:moveTo>
                    <a:pt x="1226" y="1016"/>
                  </a:moveTo>
                  <a:lnTo>
                    <a:pt x="1225" y="1016"/>
                  </a:lnTo>
                  <a:lnTo>
                    <a:pt x="1225" y="1018"/>
                  </a:lnTo>
                  <a:lnTo>
                    <a:pt x="1225" y="1019"/>
                  </a:lnTo>
                  <a:lnTo>
                    <a:pt x="1226" y="1019"/>
                  </a:lnTo>
                  <a:lnTo>
                    <a:pt x="1228" y="1019"/>
                  </a:lnTo>
                  <a:lnTo>
                    <a:pt x="1228" y="1018"/>
                  </a:lnTo>
                  <a:lnTo>
                    <a:pt x="1229" y="1018"/>
                  </a:lnTo>
                  <a:lnTo>
                    <a:pt x="1229" y="1016"/>
                  </a:lnTo>
                  <a:lnTo>
                    <a:pt x="1228" y="1016"/>
                  </a:lnTo>
                  <a:lnTo>
                    <a:pt x="1226" y="1016"/>
                  </a:lnTo>
                  <a:moveTo>
                    <a:pt x="2247" y="1019"/>
                  </a:moveTo>
                  <a:lnTo>
                    <a:pt x="2247" y="1018"/>
                  </a:lnTo>
                  <a:lnTo>
                    <a:pt x="2245" y="1018"/>
                  </a:lnTo>
                  <a:lnTo>
                    <a:pt x="2245" y="1019"/>
                  </a:lnTo>
                  <a:lnTo>
                    <a:pt x="2247" y="1019"/>
                  </a:lnTo>
                  <a:moveTo>
                    <a:pt x="2303" y="1019"/>
                  </a:moveTo>
                  <a:lnTo>
                    <a:pt x="2304" y="1019"/>
                  </a:lnTo>
                  <a:lnTo>
                    <a:pt x="2304" y="1018"/>
                  </a:lnTo>
                  <a:lnTo>
                    <a:pt x="2303" y="1018"/>
                  </a:lnTo>
                  <a:lnTo>
                    <a:pt x="2303" y="1019"/>
                  </a:lnTo>
                  <a:moveTo>
                    <a:pt x="621" y="1018"/>
                  </a:moveTo>
                  <a:lnTo>
                    <a:pt x="621" y="1016"/>
                  </a:lnTo>
                  <a:lnTo>
                    <a:pt x="619" y="1018"/>
                  </a:lnTo>
                  <a:lnTo>
                    <a:pt x="621" y="1018"/>
                  </a:lnTo>
                  <a:moveTo>
                    <a:pt x="485" y="1015"/>
                  </a:moveTo>
                  <a:lnTo>
                    <a:pt x="485" y="1013"/>
                  </a:lnTo>
                  <a:lnTo>
                    <a:pt x="483" y="1013"/>
                  </a:lnTo>
                  <a:lnTo>
                    <a:pt x="483" y="1015"/>
                  </a:lnTo>
                  <a:lnTo>
                    <a:pt x="483" y="1016"/>
                  </a:lnTo>
                  <a:lnTo>
                    <a:pt x="485" y="1016"/>
                  </a:lnTo>
                  <a:lnTo>
                    <a:pt x="485" y="1015"/>
                  </a:lnTo>
                  <a:moveTo>
                    <a:pt x="1213" y="1016"/>
                  </a:moveTo>
                  <a:lnTo>
                    <a:pt x="1214" y="1016"/>
                  </a:lnTo>
                  <a:lnTo>
                    <a:pt x="1214" y="1015"/>
                  </a:lnTo>
                  <a:lnTo>
                    <a:pt x="1213" y="1015"/>
                  </a:lnTo>
                  <a:lnTo>
                    <a:pt x="1213" y="1016"/>
                  </a:lnTo>
                  <a:moveTo>
                    <a:pt x="1238" y="1016"/>
                  </a:moveTo>
                  <a:lnTo>
                    <a:pt x="1238" y="1015"/>
                  </a:lnTo>
                  <a:lnTo>
                    <a:pt x="1236" y="1016"/>
                  </a:lnTo>
                  <a:lnTo>
                    <a:pt x="1238" y="1016"/>
                  </a:lnTo>
                  <a:moveTo>
                    <a:pt x="1239" y="1012"/>
                  </a:moveTo>
                  <a:lnTo>
                    <a:pt x="1238" y="1012"/>
                  </a:lnTo>
                  <a:lnTo>
                    <a:pt x="1238" y="1013"/>
                  </a:lnTo>
                  <a:lnTo>
                    <a:pt x="1238" y="1015"/>
                  </a:lnTo>
                  <a:lnTo>
                    <a:pt x="1239" y="1015"/>
                  </a:lnTo>
                  <a:lnTo>
                    <a:pt x="1239" y="1013"/>
                  </a:lnTo>
                  <a:lnTo>
                    <a:pt x="1239" y="1013"/>
                  </a:lnTo>
                  <a:lnTo>
                    <a:pt x="1239" y="1012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39" y="1012"/>
                  </a:lnTo>
                  <a:moveTo>
                    <a:pt x="2306" y="1015"/>
                  </a:moveTo>
                  <a:lnTo>
                    <a:pt x="2306" y="1016"/>
                  </a:lnTo>
                  <a:lnTo>
                    <a:pt x="2307" y="1016"/>
                  </a:lnTo>
                  <a:lnTo>
                    <a:pt x="2307" y="1015"/>
                  </a:lnTo>
                  <a:lnTo>
                    <a:pt x="2309" y="1015"/>
                  </a:lnTo>
                  <a:lnTo>
                    <a:pt x="2309" y="1013"/>
                  </a:lnTo>
                  <a:lnTo>
                    <a:pt x="2307" y="1013"/>
                  </a:lnTo>
                  <a:lnTo>
                    <a:pt x="2306" y="1013"/>
                  </a:lnTo>
                  <a:lnTo>
                    <a:pt x="2306" y="1015"/>
                  </a:lnTo>
                  <a:moveTo>
                    <a:pt x="1208" y="1012"/>
                  </a:moveTo>
                  <a:lnTo>
                    <a:pt x="1208" y="1013"/>
                  </a:lnTo>
                  <a:lnTo>
                    <a:pt x="1210" y="1013"/>
                  </a:lnTo>
                  <a:lnTo>
                    <a:pt x="1210" y="1012"/>
                  </a:lnTo>
                  <a:lnTo>
                    <a:pt x="1210" y="1010"/>
                  </a:lnTo>
                  <a:lnTo>
                    <a:pt x="1208" y="1010"/>
                  </a:lnTo>
                  <a:lnTo>
                    <a:pt x="1208" y="1012"/>
                  </a:lnTo>
                  <a:moveTo>
                    <a:pt x="460" y="1010"/>
                  </a:moveTo>
                  <a:lnTo>
                    <a:pt x="461" y="1010"/>
                  </a:lnTo>
                  <a:lnTo>
                    <a:pt x="461" y="1009"/>
                  </a:lnTo>
                  <a:lnTo>
                    <a:pt x="460" y="1009"/>
                  </a:lnTo>
                  <a:lnTo>
                    <a:pt x="460" y="1010"/>
                  </a:lnTo>
                  <a:moveTo>
                    <a:pt x="500" y="1010"/>
                  </a:moveTo>
                  <a:lnTo>
                    <a:pt x="500" y="1009"/>
                  </a:lnTo>
                  <a:lnTo>
                    <a:pt x="498" y="1009"/>
                  </a:lnTo>
                  <a:lnTo>
                    <a:pt x="498" y="1010"/>
                  </a:lnTo>
                  <a:lnTo>
                    <a:pt x="500" y="1010"/>
                  </a:lnTo>
                  <a:moveTo>
                    <a:pt x="1241" y="1009"/>
                  </a:moveTo>
                  <a:lnTo>
                    <a:pt x="1239" y="1009"/>
                  </a:lnTo>
                  <a:lnTo>
                    <a:pt x="1239" y="1010"/>
                  </a:lnTo>
                  <a:lnTo>
                    <a:pt x="1241" y="1010"/>
                  </a:lnTo>
                  <a:lnTo>
                    <a:pt x="1242" y="1009"/>
                  </a:lnTo>
                  <a:lnTo>
                    <a:pt x="1242" y="1007"/>
                  </a:lnTo>
                  <a:lnTo>
                    <a:pt x="1241" y="1007"/>
                  </a:lnTo>
                  <a:lnTo>
                    <a:pt x="1241" y="1009"/>
                  </a:lnTo>
                  <a:moveTo>
                    <a:pt x="498" y="1009"/>
                  </a:moveTo>
                  <a:lnTo>
                    <a:pt x="498" y="1007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8" y="1009"/>
                  </a:lnTo>
                  <a:moveTo>
                    <a:pt x="635" y="1009"/>
                  </a:moveTo>
                  <a:lnTo>
                    <a:pt x="635" y="1007"/>
                  </a:lnTo>
                  <a:lnTo>
                    <a:pt x="634" y="1009"/>
                  </a:lnTo>
                  <a:lnTo>
                    <a:pt x="635" y="1009"/>
                  </a:lnTo>
                  <a:moveTo>
                    <a:pt x="497" y="1006"/>
                  </a:moveTo>
                  <a:lnTo>
                    <a:pt x="497" y="1004"/>
                  </a:lnTo>
                  <a:lnTo>
                    <a:pt x="495" y="1004"/>
                  </a:lnTo>
                  <a:lnTo>
                    <a:pt x="495" y="1006"/>
                  </a:lnTo>
                  <a:lnTo>
                    <a:pt x="495" y="1007"/>
                  </a:lnTo>
                  <a:lnTo>
                    <a:pt x="497" y="1007"/>
                  </a:lnTo>
                  <a:lnTo>
                    <a:pt x="497" y="1006"/>
                  </a:lnTo>
                  <a:moveTo>
                    <a:pt x="658" y="1006"/>
                  </a:moveTo>
                  <a:lnTo>
                    <a:pt x="659" y="1006"/>
                  </a:lnTo>
                  <a:lnTo>
                    <a:pt x="659" y="1004"/>
                  </a:lnTo>
                  <a:lnTo>
                    <a:pt x="658" y="1004"/>
                  </a:lnTo>
                  <a:lnTo>
                    <a:pt x="658" y="1006"/>
                  </a:lnTo>
                  <a:moveTo>
                    <a:pt x="643" y="1004"/>
                  </a:moveTo>
                  <a:lnTo>
                    <a:pt x="643" y="1003"/>
                  </a:lnTo>
                  <a:lnTo>
                    <a:pt x="641" y="1003"/>
                  </a:lnTo>
                  <a:lnTo>
                    <a:pt x="643" y="1004"/>
                  </a:lnTo>
                  <a:moveTo>
                    <a:pt x="708" y="1004"/>
                  </a:moveTo>
                  <a:lnTo>
                    <a:pt x="709" y="1004"/>
                  </a:lnTo>
                  <a:moveTo>
                    <a:pt x="2255" y="1002"/>
                  </a:moveTo>
                  <a:lnTo>
                    <a:pt x="2255" y="1000"/>
                  </a:lnTo>
                  <a:lnTo>
                    <a:pt x="2254" y="1000"/>
                  </a:lnTo>
                  <a:lnTo>
                    <a:pt x="2254" y="1002"/>
                  </a:lnTo>
                  <a:lnTo>
                    <a:pt x="2254" y="1003"/>
                  </a:lnTo>
                  <a:lnTo>
                    <a:pt x="2255" y="1003"/>
                  </a:lnTo>
                  <a:lnTo>
                    <a:pt x="2255" y="1002"/>
                  </a:lnTo>
                  <a:moveTo>
                    <a:pt x="2312" y="1002"/>
                  </a:moveTo>
                  <a:lnTo>
                    <a:pt x="2310" y="1002"/>
                  </a:lnTo>
                  <a:lnTo>
                    <a:pt x="2310" y="1003"/>
                  </a:lnTo>
                  <a:lnTo>
                    <a:pt x="2312" y="1003"/>
                  </a:lnTo>
                  <a:lnTo>
                    <a:pt x="2312" y="1002"/>
                  </a:lnTo>
                  <a:moveTo>
                    <a:pt x="703" y="1000"/>
                  </a:moveTo>
                  <a:lnTo>
                    <a:pt x="705" y="1000"/>
                  </a:lnTo>
                  <a:lnTo>
                    <a:pt x="703" y="999"/>
                  </a:lnTo>
                  <a:lnTo>
                    <a:pt x="703" y="1000"/>
                  </a:lnTo>
                  <a:moveTo>
                    <a:pt x="2317" y="997"/>
                  </a:moveTo>
                  <a:lnTo>
                    <a:pt x="2316" y="997"/>
                  </a:lnTo>
                  <a:lnTo>
                    <a:pt x="2315" y="997"/>
                  </a:lnTo>
                  <a:lnTo>
                    <a:pt x="2315" y="999"/>
                  </a:lnTo>
                  <a:lnTo>
                    <a:pt x="2316" y="999"/>
                  </a:lnTo>
                  <a:lnTo>
                    <a:pt x="2317" y="997"/>
                  </a:lnTo>
                  <a:moveTo>
                    <a:pt x="2320" y="994"/>
                  </a:moveTo>
                  <a:lnTo>
                    <a:pt x="2320" y="993"/>
                  </a:lnTo>
                  <a:lnTo>
                    <a:pt x="2319" y="994"/>
                  </a:lnTo>
                  <a:lnTo>
                    <a:pt x="2319" y="996"/>
                  </a:lnTo>
                  <a:lnTo>
                    <a:pt x="2320" y="996"/>
                  </a:lnTo>
                  <a:lnTo>
                    <a:pt x="2320" y="994"/>
                  </a:lnTo>
                  <a:moveTo>
                    <a:pt x="2253" y="988"/>
                  </a:moveTo>
                  <a:lnTo>
                    <a:pt x="2253" y="987"/>
                  </a:lnTo>
                  <a:lnTo>
                    <a:pt x="2251" y="987"/>
                  </a:lnTo>
                  <a:lnTo>
                    <a:pt x="2251" y="988"/>
                  </a:lnTo>
                  <a:lnTo>
                    <a:pt x="2253" y="988"/>
                  </a:lnTo>
                  <a:moveTo>
                    <a:pt x="2309" y="987"/>
                  </a:moveTo>
                  <a:lnTo>
                    <a:pt x="2310" y="987"/>
                  </a:lnTo>
                  <a:lnTo>
                    <a:pt x="2310" y="985"/>
                  </a:lnTo>
                  <a:lnTo>
                    <a:pt x="2309" y="985"/>
                  </a:lnTo>
                  <a:lnTo>
                    <a:pt x="2309" y="987"/>
                  </a:lnTo>
                  <a:moveTo>
                    <a:pt x="860" y="979"/>
                  </a:moveTo>
                  <a:lnTo>
                    <a:pt x="858" y="979"/>
                  </a:lnTo>
                  <a:lnTo>
                    <a:pt x="858" y="981"/>
                  </a:lnTo>
                  <a:lnTo>
                    <a:pt x="860" y="981"/>
                  </a:lnTo>
                  <a:lnTo>
                    <a:pt x="860" y="979"/>
                  </a:lnTo>
                  <a:moveTo>
                    <a:pt x="2315" y="979"/>
                  </a:moveTo>
                  <a:lnTo>
                    <a:pt x="2315" y="978"/>
                  </a:lnTo>
                  <a:lnTo>
                    <a:pt x="2313" y="978"/>
                  </a:lnTo>
                  <a:lnTo>
                    <a:pt x="2312" y="978"/>
                  </a:lnTo>
                  <a:lnTo>
                    <a:pt x="2312" y="979"/>
                  </a:lnTo>
                  <a:lnTo>
                    <a:pt x="2312" y="981"/>
                  </a:lnTo>
                  <a:lnTo>
                    <a:pt x="2313" y="981"/>
                  </a:lnTo>
                  <a:lnTo>
                    <a:pt x="2313" y="979"/>
                  </a:lnTo>
                  <a:lnTo>
                    <a:pt x="2315" y="979"/>
                  </a:lnTo>
                  <a:moveTo>
                    <a:pt x="2303" y="978"/>
                  </a:moveTo>
                  <a:lnTo>
                    <a:pt x="2303" y="978"/>
                  </a:lnTo>
                  <a:lnTo>
                    <a:pt x="2303" y="976"/>
                  </a:lnTo>
                  <a:lnTo>
                    <a:pt x="2303" y="975"/>
                  </a:lnTo>
                  <a:lnTo>
                    <a:pt x="2303" y="976"/>
                  </a:lnTo>
                  <a:lnTo>
                    <a:pt x="2303" y="978"/>
                  </a:lnTo>
                  <a:moveTo>
                    <a:pt x="1217" y="976"/>
                  </a:moveTo>
                  <a:lnTo>
                    <a:pt x="1217" y="975"/>
                  </a:lnTo>
                  <a:lnTo>
                    <a:pt x="1216" y="975"/>
                  </a:lnTo>
                  <a:lnTo>
                    <a:pt x="1214" y="975"/>
                  </a:lnTo>
                  <a:lnTo>
                    <a:pt x="1214" y="976"/>
                  </a:lnTo>
                  <a:lnTo>
                    <a:pt x="1216" y="976"/>
                  </a:lnTo>
                  <a:lnTo>
                    <a:pt x="1217" y="976"/>
                  </a:lnTo>
                  <a:moveTo>
                    <a:pt x="2313" y="976"/>
                  </a:moveTo>
                  <a:lnTo>
                    <a:pt x="2315" y="976"/>
                  </a:lnTo>
                  <a:lnTo>
                    <a:pt x="2315" y="975"/>
                  </a:lnTo>
                  <a:lnTo>
                    <a:pt x="2313" y="975"/>
                  </a:lnTo>
                  <a:lnTo>
                    <a:pt x="2313" y="976"/>
                  </a:lnTo>
                  <a:moveTo>
                    <a:pt x="2309" y="973"/>
                  </a:moveTo>
                  <a:lnTo>
                    <a:pt x="2309" y="975"/>
                  </a:lnTo>
                  <a:lnTo>
                    <a:pt x="2309" y="975"/>
                  </a:lnTo>
                  <a:lnTo>
                    <a:pt x="2310" y="975"/>
                  </a:lnTo>
                  <a:lnTo>
                    <a:pt x="2310" y="975"/>
                  </a:lnTo>
                  <a:lnTo>
                    <a:pt x="2309" y="973"/>
                  </a:lnTo>
                  <a:moveTo>
                    <a:pt x="1222" y="973"/>
                  </a:moveTo>
                  <a:lnTo>
                    <a:pt x="1220" y="973"/>
                  </a:lnTo>
                  <a:lnTo>
                    <a:pt x="1220" y="975"/>
                  </a:lnTo>
                  <a:lnTo>
                    <a:pt x="1222" y="975"/>
                  </a:lnTo>
                  <a:lnTo>
                    <a:pt x="1222" y="973"/>
                  </a:lnTo>
                  <a:moveTo>
                    <a:pt x="2385" y="975"/>
                  </a:moveTo>
                  <a:lnTo>
                    <a:pt x="2385" y="973"/>
                  </a:lnTo>
                  <a:lnTo>
                    <a:pt x="2384" y="973"/>
                  </a:lnTo>
                  <a:lnTo>
                    <a:pt x="2385" y="975"/>
                  </a:lnTo>
                  <a:moveTo>
                    <a:pt x="2286" y="970"/>
                  </a:moveTo>
                  <a:lnTo>
                    <a:pt x="2285" y="970"/>
                  </a:lnTo>
                  <a:lnTo>
                    <a:pt x="2284" y="970"/>
                  </a:lnTo>
                  <a:lnTo>
                    <a:pt x="2284" y="972"/>
                  </a:lnTo>
                  <a:lnTo>
                    <a:pt x="2284" y="973"/>
                  </a:lnTo>
                  <a:lnTo>
                    <a:pt x="2285" y="973"/>
                  </a:lnTo>
                  <a:lnTo>
                    <a:pt x="2286" y="973"/>
                  </a:lnTo>
                  <a:lnTo>
                    <a:pt x="2286" y="972"/>
                  </a:lnTo>
                  <a:lnTo>
                    <a:pt x="2288" y="972"/>
                  </a:lnTo>
                  <a:lnTo>
                    <a:pt x="2289" y="972"/>
                  </a:lnTo>
                  <a:lnTo>
                    <a:pt x="2289" y="970"/>
                  </a:lnTo>
                  <a:lnTo>
                    <a:pt x="2288" y="970"/>
                  </a:lnTo>
                  <a:lnTo>
                    <a:pt x="2286" y="970"/>
                  </a:lnTo>
                  <a:moveTo>
                    <a:pt x="460" y="970"/>
                  </a:moveTo>
                  <a:lnTo>
                    <a:pt x="458" y="970"/>
                  </a:lnTo>
                  <a:lnTo>
                    <a:pt x="458" y="972"/>
                  </a:lnTo>
                  <a:lnTo>
                    <a:pt x="460" y="972"/>
                  </a:lnTo>
                  <a:lnTo>
                    <a:pt x="460" y="970"/>
                  </a:lnTo>
                  <a:moveTo>
                    <a:pt x="2328" y="970"/>
                  </a:moveTo>
                  <a:lnTo>
                    <a:pt x="2328" y="972"/>
                  </a:lnTo>
                  <a:lnTo>
                    <a:pt x="2329" y="970"/>
                  </a:lnTo>
                  <a:lnTo>
                    <a:pt x="2328" y="970"/>
                  </a:lnTo>
                  <a:moveTo>
                    <a:pt x="461" y="969"/>
                  </a:moveTo>
                  <a:lnTo>
                    <a:pt x="460" y="968"/>
                  </a:lnTo>
                  <a:lnTo>
                    <a:pt x="460" y="969"/>
                  </a:lnTo>
                  <a:lnTo>
                    <a:pt x="461" y="969"/>
                  </a:lnTo>
                  <a:moveTo>
                    <a:pt x="1424" y="968"/>
                  </a:moveTo>
                  <a:lnTo>
                    <a:pt x="1424" y="966"/>
                  </a:lnTo>
                  <a:lnTo>
                    <a:pt x="1423" y="966"/>
                  </a:lnTo>
                  <a:lnTo>
                    <a:pt x="1423" y="968"/>
                  </a:lnTo>
                  <a:lnTo>
                    <a:pt x="1423" y="969"/>
                  </a:lnTo>
                  <a:lnTo>
                    <a:pt x="1424" y="969"/>
                  </a:lnTo>
                  <a:lnTo>
                    <a:pt x="1424" y="968"/>
                  </a:lnTo>
                  <a:moveTo>
                    <a:pt x="2310" y="968"/>
                  </a:moveTo>
                  <a:lnTo>
                    <a:pt x="2309" y="968"/>
                  </a:lnTo>
                  <a:lnTo>
                    <a:pt x="2309" y="969"/>
                  </a:lnTo>
                  <a:lnTo>
                    <a:pt x="2310" y="969"/>
                  </a:lnTo>
                  <a:lnTo>
                    <a:pt x="2310" y="968"/>
                  </a:lnTo>
                  <a:moveTo>
                    <a:pt x="2331" y="968"/>
                  </a:moveTo>
                  <a:lnTo>
                    <a:pt x="2331" y="966"/>
                  </a:lnTo>
                  <a:lnTo>
                    <a:pt x="2329" y="966"/>
                  </a:lnTo>
                  <a:lnTo>
                    <a:pt x="2329" y="968"/>
                  </a:lnTo>
                  <a:lnTo>
                    <a:pt x="2331" y="968"/>
                  </a:lnTo>
                  <a:moveTo>
                    <a:pt x="2382" y="968"/>
                  </a:moveTo>
                  <a:lnTo>
                    <a:pt x="2384" y="968"/>
                  </a:lnTo>
                  <a:lnTo>
                    <a:pt x="2384" y="966"/>
                  </a:lnTo>
                  <a:lnTo>
                    <a:pt x="2382" y="966"/>
                  </a:lnTo>
                  <a:lnTo>
                    <a:pt x="2382" y="968"/>
                  </a:lnTo>
                  <a:moveTo>
                    <a:pt x="445" y="966"/>
                  </a:moveTo>
                  <a:lnTo>
                    <a:pt x="446" y="966"/>
                  </a:lnTo>
                  <a:lnTo>
                    <a:pt x="446" y="965"/>
                  </a:lnTo>
                  <a:lnTo>
                    <a:pt x="445" y="965"/>
                  </a:lnTo>
                  <a:lnTo>
                    <a:pt x="445" y="966"/>
                  </a:lnTo>
                  <a:moveTo>
                    <a:pt x="449" y="965"/>
                  </a:moveTo>
                  <a:lnTo>
                    <a:pt x="449" y="966"/>
                  </a:lnTo>
                  <a:lnTo>
                    <a:pt x="451" y="966"/>
                  </a:lnTo>
                  <a:lnTo>
                    <a:pt x="452" y="966"/>
                  </a:lnTo>
                  <a:lnTo>
                    <a:pt x="452" y="965"/>
                  </a:lnTo>
                  <a:lnTo>
                    <a:pt x="451" y="965"/>
                  </a:lnTo>
                  <a:lnTo>
                    <a:pt x="449" y="965"/>
                  </a:lnTo>
                  <a:moveTo>
                    <a:pt x="2288" y="965"/>
                  </a:moveTo>
                  <a:lnTo>
                    <a:pt x="2286" y="963"/>
                  </a:lnTo>
                  <a:lnTo>
                    <a:pt x="2286" y="965"/>
                  </a:lnTo>
                  <a:lnTo>
                    <a:pt x="2288" y="965"/>
                  </a:lnTo>
                  <a:moveTo>
                    <a:pt x="2291" y="963"/>
                  </a:moveTo>
                  <a:lnTo>
                    <a:pt x="2291" y="962"/>
                  </a:lnTo>
                  <a:lnTo>
                    <a:pt x="2289" y="962"/>
                  </a:lnTo>
                  <a:lnTo>
                    <a:pt x="2289" y="963"/>
                  </a:lnTo>
                  <a:lnTo>
                    <a:pt x="2291" y="963"/>
                  </a:lnTo>
                  <a:moveTo>
                    <a:pt x="2307" y="960"/>
                  </a:moveTo>
                  <a:lnTo>
                    <a:pt x="2306" y="960"/>
                  </a:lnTo>
                  <a:lnTo>
                    <a:pt x="2306" y="962"/>
                  </a:lnTo>
                  <a:lnTo>
                    <a:pt x="2306" y="963"/>
                  </a:lnTo>
                  <a:lnTo>
                    <a:pt x="2307" y="962"/>
                  </a:lnTo>
                  <a:lnTo>
                    <a:pt x="2307" y="960"/>
                  </a:lnTo>
                  <a:moveTo>
                    <a:pt x="2338" y="963"/>
                  </a:moveTo>
                  <a:lnTo>
                    <a:pt x="2338" y="962"/>
                  </a:lnTo>
                  <a:lnTo>
                    <a:pt x="2337" y="963"/>
                  </a:lnTo>
                  <a:lnTo>
                    <a:pt x="2338" y="963"/>
                  </a:lnTo>
                  <a:moveTo>
                    <a:pt x="2348" y="962"/>
                  </a:moveTo>
                  <a:lnTo>
                    <a:pt x="2347" y="962"/>
                  </a:lnTo>
                  <a:lnTo>
                    <a:pt x="2347" y="963"/>
                  </a:lnTo>
                  <a:lnTo>
                    <a:pt x="2348" y="963"/>
                  </a:lnTo>
                  <a:lnTo>
                    <a:pt x="2348" y="962"/>
                  </a:lnTo>
                  <a:moveTo>
                    <a:pt x="2284" y="959"/>
                  </a:moveTo>
                  <a:lnTo>
                    <a:pt x="2284" y="960"/>
                  </a:lnTo>
                  <a:lnTo>
                    <a:pt x="2284" y="962"/>
                  </a:lnTo>
                  <a:lnTo>
                    <a:pt x="2285" y="962"/>
                  </a:lnTo>
                  <a:lnTo>
                    <a:pt x="2285" y="960"/>
                  </a:lnTo>
                  <a:lnTo>
                    <a:pt x="2286" y="960"/>
                  </a:lnTo>
                  <a:lnTo>
                    <a:pt x="2285" y="959"/>
                  </a:lnTo>
                  <a:lnTo>
                    <a:pt x="2284" y="959"/>
                  </a:lnTo>
                  <a:moveTo>
                    <a:pt x="2344" y="962"/>
                  </a:moveTo>
                  <a:lnTo>
                    <a:pt x="2344" y="960"/>
                  </a:lnTo>
                  <a:lnTo>
                    <a:pt x="2343" y="960"/>
                  </a:lnTo>
                  <a:lnTo>
                    <a:pt x="2343" y="962"/>
                  </a:lnTo>
                  <a:lnTo>
                    <a:pt x="2344" y="962"/>
                  </a:lnTo>
                  <a:moveTo>
                    <a:pt x="1426" y="960"/>
                  </a:moveTo>
                  <a:lnTo>
                    <a:pt x="1426" y="959"/>
                  </a:lnTo>
                  <a:lnTo>
                    <a:pt x="1424" y="959"/>
                  </a:lnTo>
                  <a:lnTo>
                    <a:pt x="1424" y="960"/>
                  </a:lnTo>
                  <a:lnTo>
                    <a:pt x="1426" y="960"/>
                  </a:lnTo>
                  <a:moveTo>
                    <a:pt x="2282" y="957"/>
                  </a:moveTo>
                  <a:lnTo>
                    <a:pt x="2284" y="959"/>
                  </a:lnTo>
                  <a:lnTo>
                    <a:pt x="2284" y="957"/>
                  </a:lnTo>
                  <a:lnTo>
                    <a:pt x="2282" y="957"/>
                  </a:lnTo>
                  <a:moveTo>
                    <a:pt x="2384" y="956"/>
                  </a:moveTo>
                  <a:lnTo>
                    <a:pt x="2384" y="957"/>
                  </a:lnTo>
                  <a:lnTo>
                    <a:pt x="2385" y="957"/>
                  </a:lnTo>
                  <a:lnTo>
                    <a:pt x="2384" y="956"/>
                  </a:lnTo>
                  <a:moveTo>
                    <a:pt x="779" y="951"/>
                  </a:moveTo>
                  <a:lnTo>
                    <a:pt x="780" y="951"/>
                  </a:lnTo>
                  <a:lnTo>
                    <a:pt x="780" y="950"/>
                  </a:lnTo>
                  <a:lnTo>
                    <a:pt x="779" y="950"/>
                  </a:lnTo>
                  <a:lnTo>
                    <a:pt x="779" y="951"/>
                  </a:lnTo>
                  <a:moveTo>
                    <a:pt x="2284" y="950"/>
                  </a:moveTo>
                  <a:lnTo>
                    <a:pt x="2284" y="951"/>
                  </a:lnTo>
                  <a:lnTo>
                    <a:pt x="2285" y="951"/>
                  </a:lnTo>
                  <a:lnTo>
                    <a:pt x="2285" y="950"/>
                  </a:lnTo>
                  <a:lnTo>
                    <a:pt x="2284" y="950"/>
                  </a:lnTo>
                  <a:moveTo>
                    <a:pt x="1545" y="950"/>
                  </a:moveTo>
                  <a:lnTo>
                    <a:pt x="1547" y="950"/>
                  </a:lnTo>
                  <a:lnTo>
                    <a:pt x="1547" y="948"/>
                  </a:lnTo>
                  <a:lnTo>
                    <a:pt x="1545" y="948"/>
                  </a:lnTo>
                  <a:lnTo>
                    <a:pt x="1545" y="950"/>
                  </a:lnTo>
                  <a:moveTo>
                    <a:pt x="779" y="948"/>
                  </a:moveTo>
                  <a:lnTo>
                    <a:pt x="779" y="947"/>
                  </a:lnTo>
                  <a:moveTo>
                    <a:pt x="1452" y="948"/>
                  </a:moveTo>
                  <a:lnTo>
                    <a:pt x="1452" y="947"/>
                  </a:lnTo>
                  <a:lnTo>
                    <a:pt x="1451" y="947"/>
                  </a:lnTo>
                  <a:lnTo>
                    <a:pt x="1451" y="948"/>
                  </a:lnTo>
                  <a:lnTo>
                    <a:pt x="1452" y="948"/>
                  </a:lnTo>
                  <a:moveTo>
                    <a:pt x="1553" y="945"/>
                  </a:moveTo>
                  <a:lnTo>
                    <a:pt x="1553" y="944"/>
                  </a:lnTo>
                  <a:lnTo>
                    <a:pt x="1554" y="944"/>
                  </a:lnTo>
                  <a:lnTo>
                    <a:pt x="1554" y="942"/>
                  </a:lnTo>
                  <a:lnTo>
                    <a:pt x="1553" y="942"/>
                  </a:lnTo>
                  <a:lnTo>
                    <a:pt x="1551" y="944"/>
                  </a:lnTo>
                  <a:lnTo>
                    <a:pt x="1550" y="944"/>
                  </a:lnTo>
                  <a:lnTo>
                    <a:pt x="1550" y="945"/>
                  </a:lnTo>
                  <a:lnTo>
                    <a:pt x="1550" y="947"/>
                  </a:lnTo>
                  <a:lnTo>
                    <a:pt x="1550" y="948"/>
                  </a:lnTo>
                  <a:lnTo>
                    <a:pt x="1551" y="947"/>
                  </a:lnTo>
                  <a:lnTo>
                    <a:pt x="1553" y="945"/>
                  </a:lnTo>
                  <a:moveTo>
                    <a:pt x="779" y="947"/>
                  </a:moveTo>
                  <a:lnTo>
                    <a:pt x="777" y="945"/>
                  </a:lnTo>
                  <a:lnTo>
                    <a:pt x="777" y="947"/>
                  </a:lnTo>
                  <a:lnTo>
                    <a:pt x="779" y="947"/>
                  </a:lnTo>
                  <a:moveTo>
                    <a:pt x="1449" y="945"/>
                  </a:moveTo>
                  <a:lnTo>
                    <a:pt x="1449" y="947"/>
                  </a:lnTo>
                  <a:lnTo>
                    <a:pt x="1451" y="947"/>
                  </a:lnTo>
                  <a:lnTo>
                    <a:pt x="1451" y="945"/>
                  </a:lnTo>
                  <a:lnTo>
                    <a:pt x="1449" y="945"/>
                  </a:lnTo>
                  <a:moveTo>
                    <a:pt x="2335" y="945"/>
                  </a:moveTo>
                  <a:lnTo>
                    <a:pt x="2335" y="947"/>
                  </a:lnTo>
                  <a:lnTo>
                    <a:pt x="2337" y="945"/>
                  </a:lnTo>
                  <a:lnTo>
                    <a:pt x="2335" y="945"/>
                  </a:lnTo>
                  <a:moveTo>
                    <a:pt x="1516" y="944"/>
                  </a:moveTo>
                  <a:lnTo>
                    <a:pt x="1514" y="944"/>
                  </a:lnTo>
                  <a:lnTo>
                    <a:pt x="1514" y="945"/>
                  </a:lnTo>
                  <a:lnTo>
                    <a:pt x="1516" y="945"/>
                  </a:lnTo>
                  <a:lnTo>
                    <a:pt x="1516" y="944"/>
                  </a:lnTo>
                  <a:moveTo>
                    <a:pt x="2338" y="944"/>
                  </a:moveTo>
                  <a:lnTo>
                    <a:pt x="2337" y="944"/>
                  </a:lnTo>
                  <a:lnTo>
                    <a:pt x="2337" y="945"/>
                  </a:lnTo>
                  <a:lnTo>
                    <a:pt x="2338" y="945"/>
                  </a:lnTo>
                  <a:lnTo>
                    <a:pt x="2338" y="944"/>
                  </a:lnTo>
                  <a:moveTo>
                    <a:pt x="1523" y="941"/>
                  </a:moveTo>
                  <a:lnTo>
                    <a:pt x="1524" y="941"/>
                  </a:lnTo>
                  <a:lnTo>
                    <a:pt x="1524" y="939"/>
                  </a:lnTo>
                  <a:lnTo>
                    <a:pt x="1523" y="939"/>
                  </a:lnTo>
                  <a:lnTo>
                    <a:pt x="1523" y="941"/>
                  </a:lnTo>
                  <a:moveTo>
                    <a:pt x="1529" y="941"/>
                  </a:moveTo>
                  <a:lnTo>
                    <a:pt x="1530" y="941"/>
                  </a:lnTo>
                  <a:lnTo>
                    <a:pt x="1530" y="939"/>
                  </a:lnTo>
                  <a:lnTo>
                    <a:pt x="1529" y="939"/>
                  </a:lnTo>
                  <a:lnTo>
                    <a:pt x="1529" y="941"/>
                  </a:lnTo>
                  <a:moveTo>
                    <a:pt x="1532" y="941"/>
                  </a:moveTo>
                  <a:lnTo>
                    <a:pt x="1532" y="939"/>
                  </a:lnTo>
                  <a:lnTo>
                    <a:pt x="1530" y="939"/>
                  </a:lnTo>
                  <a:lnTo>
                    <a:pt x="1532" y="941"/>
                  </a:lnTo>
                  <a:moveTo>
                    <a:pt x="1431" y="939"/>
                  </a:moveTo>
                  <a:lnTo>
                    <a:pt x="1431" y="939"/>
                  </a:lnTo>
                  <a:lnTo>
                    <a:pt x="1433" y="939"/>
                  </a:lnTo>
                  <a:lnTo>
                    <a:pt x="1431" y="939"/>
                  </a:lnTo>
                  <a:moveTo>
                    <a:pt x="1526" y="939"/>
                  </a:moveTo>
                  <a:lnTo>
                    <a:pt x="1524" y="939"/>
                  </a:lnTo>
                  <a:lnTo>
                    <a:pt x="1524" y="939"/>
                  </a:lnTo>
                  <a:lnTo>
                    <a:pt x="1526" y="939"/>
                  </a:lnTo>
                  <a:lnTo>
                    <a:pt x="1526" y="939"/>
                  </a:lnTo>
                  <a:moveTo>
                    <a:pt x="1535" y="939"/>
                  </a:moveTo>
                  <a:lnTo>
                    <a:pt x="1536" y="939"/>
                  </a:lnTo>
                  <a:lnTo>
                    <a:pt x="1536" y="939"/>
                  </a:lnTo>
                  <a:lnTo>
                    <a:pt x="1535" y="939"/>
                  </a:lnTo>
                  <a:lnTo>
                    <a:pt x="1535" y="939"/>
                  </a:lnTo>
                  <a:moveTo>
                    <a:pt x="1545" y="939"/>
                  </a:moveTo>
                  <a:lnTo>
                    <a:pt x="1547" y="939"/>
                  </a:lnTo>
                  <a:lnTo>
                    <a:pt x="1545" y="939"/>
                  </a:lnTo>
                  <a:lnTo>
                    <a:pt x="1544" y="939"/>
                  </a:lnTo>
                  <a:lnTo>
                    <a:pt x="1545" y="939"/>
                  </a:lnTo>
                  <a:moveTo>
                    <a:pt x="1155" y="939"/>
                  </a:moveTo>
                  <a:lnTo>
                    <a:pt x="1157" y="939"/>
                  </a:lnTo>
                  <a:lnTo>
                    <a:pt x="1157" y="938"/>
                  </a:lnTo>
                  <a:lnTo>
                    <a:pt x="1155" y="938"/>
                  </a:lnTo>
                  <a:lnTo>
                    <a:pt x="1155" y="939"/>
                  </a:lnTo>
                  <a:moveTo>
                    <a:pt x="1527" y="938"/>
                  </a:moveTo>
                  <a:lnTo>
                    <a:pt x="1526" y="938"/>
                  </a:lnTo>
                  <a:lnTo>
                    <a:pt x="1526" y="939"/>
                  </a:lnTo>
                  <a:lnTo>
                    <a:pt x="1527" y="939"/>
                  </a:lnTo>
                  <a:lnTo>
                    <a:pt x="1527" y="938"/>
                  </a:lnTo>
                  <a:moveTo>
                    <a:pt x="1532" y="938"/>
                  </a:moveTo>
                  <a:lnTo>
                    <a:pt x="1532" y="939"/>
                  </a:lnTo>
                  <a:lnTo>
                    <a:pt x="1533" y="939"/>
                  </a:lnTo>
                  <a:lnTo>
                    <a:pt x="1533" y="938"/>
                  </a:lnTo>
                  <a:lnTo>
                    <a:pt x="1533" y="937"/>
                  </a:lnTo>
                  <a:lnTo>
                    <a:pt x="1532" y="937"/>
                  </a:lnTo>
                  <a:lnTo>
                    <a:pt x="1532" y="938"/>
                  </a:lnTo>
                  <a:moveTo>
                    <a:pt x="1544" y="938"/>
                  </a:moveTo>
                  <a:lnTo>
                    <a:pt x="1544" y="939"/>
                  </a:lnTo>
                  <a:lnTo>
                    <a:pt x="1545" y="939"/>
                  </a:lnTo>
                  <a:lnTo>
                    <a:pt x="1545" y="938"/>
                  </a:lnTo>
                  <a:lnTo>
                    <a:pt x="1544" y="938"/>
                  </a:lnTo>
                  <a:moveTo>
                    <a:pt x="1542" y="937"/>
                  </a:moveTo>
                  <a:lnTo>
                    <a:pt x="1542" y="938"/>
                  </a:lnTo>
                  <a:lnTo>
                    <a:pt x="1544" y="938"/>
                  </a:lnTo>
                  <a:lnTo>
                    <a:pt x="1544" y="937"/>
                  </a:lnTo>
                  <a:lnTo>
                    <a:pt x="1542" y="937"/>
                  </a:lnTo>
                  <a:moveTo>
                    <a:pt x="2285" y="937"/>
                  </a:moveTo>
                  <a:lnTo>
                    <a:pt x="2286" y="937"/>
                  </a:lnTo>
                  <a:lnTo>
                    <a:pt x="2286" y="935"/>
                  </a:lnTo>
                  <a:lnTo>
                    <a:pt x="2285" y="935"/>
                  </a:lnTo>
                  <a:lnTo>
                    <a:pt x="2285" y="937"/>
                  </a:lnTo>
                  <a:moveTo>
                    <a:pt x="1527" y="935"/>
                  </a:moveTo>
                  <a:lnTo>
                    <a:pt x="1529" y="935"/>
                  </a:lnTo>
                  <a:lnTo>
                    <a:pt x="1529" y="934"/>
                  </a:lnTo>
                  <a:lnTo>
                    <a:pt x="1527" y="934"/>
                  </a:lnTo>
                  <a:lnTo>
                    <a:pt x="1527" y="935"/>
                  </a:lnTo>
                  <a:moveTo>
                    <a:pt x="1532" y="935"/>
                  </a:moveTo>
                  <a:lnTo>
                    <a:pt x="1532" y="934"/>
                  </a:lnTo>
                  <a:lnTo>
                    <a:pt x="1530" y="934"/>
                  </a:lnTo>
                  <a:lnTo>
                    <a:pt x="1530" y="935"/>
                  </a:lnTo>
                  <a:lnTo>
                    <a:pt x="1532" y="935"/>
                  </a:lnTo>
                  <a:moveTo>
                    <a:pt x="2285" y="934"/>
                  </a:moveTo>
                  <a:lnTo>
                    <a:pt x="2285" y="935"/>
                  </a:lnTo>
                  <a:lnTo>
                    <a:pt x="2286" y="934"/>
                  </a:lnTo>
                  <a:lnTo>
                    <a:pt x="2285" y="934"/>
                  </a:lnTo>
                  <a:moveTo>
                    <a:pt x="1523" y="934"/>
                  </a:moveTo>
                  <a:lnTo>
                    <a:pt x="1524" y="932"/>
                  </a:lnTo>
                  <a:lnTo>
                    <a:pt x="1523" y="932"/>
                  </a:lnTo>
                  <a:lnTo>
                    <a:pt x="1523" y="934"/>
                  </a:lnTo>
                  <a:moveTo>
                    <a:pt x="1530" y="934"/>
                  </a:moveTo>
                  <a:lnTo>
                    <a:pt x="1530" y="932"/>
                  </a:lnTo>
                  <a:lnTo>
                    <a:pt x="1529" y="932"/>
                  </a:lnTo>
                  <a:lnTo>
                    <a:pt x="1529" y="934"/>
                  </a:lnTo>
                  <a:lnTo>
                    <a:pt x="1530" y="934"/>
                  </a:lnTo>
                  <a:moveTo>
                    <a:pt x="1536" y="932"/>
                  </a:moveTo>
                  <a:lnTo>
                    <a:pt x="1536" y="934"/>
                  </a:lnTo>
                  <a:lnTo>
                    <a:pt x="1538" y="934"/>
                  </a:lnTo>
                  <a:lnTo>
                    <a:pt x="1539" y="932"/>
                  </a:lnTo>
                  <a:lnTo>
                    <a:pt x="1538" y="932"/>
                  </a:lnTo>
                  <a:lnTo>
                    <a:pt x="1536" y="932"/>
                  </a:lnTo>
                  <a:moveTo>
                    <a:pt x="1155" y="931"/>
                  </a:moveTo>
                  <a:lnTo>
                    <a:pt x="1154" y="931"/>
                  </a:lnTo>
                  <a:lnTo>
                    <a:pt x="1152" y="931"/>
                  </a:lnTo>
                  <a:lnTo>
                    <a:pt x="1152" y="932"/>
                  </a:lnTo>
                  <a:lnTo>
                    <a:pt x="1154" y="932"/>
                  </a:lnTo>
                  <a:lnTo>
                    <a:pt x="1155" y="931"/>
                  </a:lnTo>
                  <a:moveTo>
                    <a:pt x="1496" y="932"/>
                  </a:moveTo>
                  <a:lnTo>
                    <a:pt x="1498" y="932"/>
                  </a:lnTo>
                  <a:lnTo>
                    <a:pt x="1498" y="931"/>
                  </a:lnTo>
                  <a:lnTo>
                    <a:pt x="1496" y="931"/>
                  </a:lnTo>
                  <a:lnTo>
                    <a:pt x="1496" y="932"/>
                  </a:lnTo>
                  <a:moveTo>
                    <a:pt x="1527" y="932"/>
                  </a:moveTo>
                  <a:lnTo>
                    <a:pt x="1529" y="932"/>
                  </a:lnTo>
                  <a:lnTo>
                    <a:pt x="1529" y="931"/>
                  </a:lnTo>
                  <a:lnTo>
                    <a:pt x="1529" y="929"/>
                  </a:lnTo>
                  <a:lnTo>
                    <a:pt x="1527" y="929"/>
                  </a:lnTo>
                  <a:lnTo>
                    <a:pt x="1526" y="929"/>
                  </a:lnTo>
                  <a:lnTo>
                    <a:pt x="1527" y="931"/>
                  </a:lnTo>
                  <a:lnTo>
                    <a:pt x="1527" y="932"/>
                  </a:lnTo>
                  <a:moveTo>
                    <a:pt x="1545" y="931"/>
                  </a:moveTo>
                  <a:lnTo>
                    <a:pt x="1544" y="931"/>
                  </a:lnTo>
                  <a:lnTo>
                    <a:pt x="1542" y="931"/>
                  </a:lnTo>
                  <a:lnTo>
                    <a:pt x="1541" y="931"/>
                  </a:lnTo>
                  <a:lnTo>
                    <a:pt x="1541" y="932"/>
                  </a:lnTo>
                  <a:lnTo>
                    <a:pt x="1542" y="932"/>
                  </a:lnTo>
                  <a:lnTo>
                    <a:pt x="1544" y="932"/>
                  </a:lnTo>
                  <a:lnTo>
                    <a:pt x="1545" y="932"/>
                  </a:lnTo>
                  <a:lnTo>
                    <a:pt x="1545" y="931"/>
                  </a:lnTo>
                  <a:moveTo>
                    <a:pt x="2232" y="932"/>
                  </a:moveTo>
                  <a:lnTo>
                    <a:pt x="2232" y="931"/>
                  </a:lnTo>
                  <a:lnTo>
                    <a:pt x="2232" y="931"/>
                  </a:lnTo>
                  <a:lnTo>
                    <a:pt x="2232" y="932"/>
                  </a:lnTo>
                  <a:lnTo>
                    <a:pt x="2232" y="932"/>
                  </a:lnTo>
                  <a:moveTo>
                    <a:pt x="1149" y="931"/>
                  </a:moveTo>
                  <a:lnTo>
                    <a:pt x="1151" y="931"/>
                  </a:lnTo>
                  <a:lnTo>
                    <a:pt x="1151" y="929"/>
                  </a:lnTo>
                  <a:lnTo>
                    <a:pt x="1149" y="929"/>
                  </a:lnTo>
                  <a:lnTo>
                    <a:pt x="1149" y="931"/>
                  </a:lnTo>
                  <a:moveTo>
                    <a:pt x="782" y="929"/>
                  </a:moveTo>
                  <a:lnTo>
                    <a:pt x="782" y="928"/>
                  </a:lnTo>
                  <a:lnTo>
                    <a:pt x="780" y="929"/>
                  </a:lnTo>
                  <a:lnTo>
                    <a:pt x="782" y="929"/>
                  </a:lnTo>
                  <a:moveTo>
                    <a:pt x="1501" y="928"/>
                  </a:moveTo>
                  <a:lnTo>
                    <a:pt x="1501" y="929"/>
                  </a:lnTo>
                  <a:lnTo>
                    <a:pt x="1502" y="928"/>
                  </a:lnTo>
                  <a:lnTo>
                    <a:pt x="1501" y="928"/>
                  </a:lnTo>
                  <a:moveTo>
                    <a:pt x="1523" y="928"/>
                  </a:moveTo>
                  <a:lnTo>
                    <a:pt x="1523" y="929"/>
                  </a:lnTo>
                  <a:lnTo>
                    <a:pt x="1524" y="929"/>
                  </a:lnTo>
                  <a:lnTo>
                    <a:pt x="1526" y="929"/>
                  </a:lnTo>
                  <a:lnTo>
                    <a:pt x="1526" y="928"/>
                  </a:lnTo>
                  <a:lnTo>
                    <a:pt x="1524" y="928"/>
                  </a:lnTo>
                  <a:lnTo>
                    <a:pt x="1523" y="928"/>
                  </a:lnTo>
                  <a:moveTo>
                    <a:pt x="774" y="928"/>
                  </a:moveTo>
                  <a:lnTo>
                    <a:pt x="774" y="926"/>
                  </a:lnTo>
                  <a:lnTo>
                    <a:pt x="773" y="926"/>
                  </a:lnTo>
                  <a:lnTo>
                    <a:pt x="773" y="928"/>
                  </a:lnTo>
                  <a:lnTo>
                    <a:pt x="774" y="928"/>
                  </a:lnTo>
                  <a:moveTo>
                    <a:pt x="1498" y="926"/>
                  </a:moveTo>
                  <a:lnTo>
                    <a:pt x="1498" y="925"/>
                  </a:lnTo>
                  <a:lnTo>
                    <a:pt x="1496" y="925"/>
                  </a:lnTo>
                  <a:lnTo>
                    <a:pt x="1495" y="925"/>
                  </a:lnTo>
                  <a:lnTo>
                    <a:pt x="1495" y="926"/>
                  </a:lnTo>
                  <a:lnTo>
                    <a:pt x="1493" y="926"/>
                  </a:lnTo>
                  <a:lnTo>
                    <a:pt x="1495" y="928"/>
                  </a:lnTo>
                  <a:lnTo>
                    <a:pt x="1496" y="928"/>
                  </a:lnTo>
                  <a:lnTo>
                    <a:pt x="1498" y="928"/>
                  </a:lnTo>
                  <a:lnTo>
                    <a:pt x="1498" y="926"/>
                  </a:lnTo>
                  <a:moveTo>
                    <a:pt x="2374" y="926"/>
                  </a:moveTo>
                  <a:lnTo>
                    <a:pt x="2374" y="928"/>
                  </a:lnTo>
                  <a:lnTo>
                    <a:pt x="2375" y="926"/>
                  </a:lnTo>
                  <a:lnTo>
                    <a:pt x="2374" y="926"/>
                  </a:lnTo>
                  <a:moveTo>
                    <a:pt x="1535" y="923"/>
                  </a:moveTo>
                  <a:lnTo>
                    <a:pt x="1536" y="925"/>
                  </a:lnTo>
                  <a:lnTo>
                    <a:pt x="1536" y="926"/>
                  </a:lnTo>
                  <a:lnTo>
                    <a:pt x="1538" y="926"/>
                  </a:lnTo>
                  <a:lnTo>
                    <a:pt x="1538" y="925"/>
                  </a:lnTo>
                  <a:lnTo>
                    <a:pt x="1538" y="923"/>
                  </a:lnTo>
                  <a:lnTo>
                    <a:pt x="1536" y="923"/>
                  </a:lnTo>
                  <a:lnTo>
                    <a:pt x="1535" y="923"/>
                  </a:lnTo>
                  <a:moveTo>
                    <a:pt x="1541" y="923"/>
                  </a:moveTo>
                  <a:lnTo>
                    <a:pt x="1541" y="922"/>
                  </a:lnTo>
                  <a:lnTo>
                    <a:pt x="1539" y="922"/>
                  </a:lnTo>
                  <a:lnTo>
                    <a:pt x="1539" y="923"/>
                  </a:lnTo>
                  <a:lnTo>
                    <a:pt x="1539" y="925"/>
                  </a:lnTo>
                  <a:lnTo>
                    <a:pt x="1539" y="926"/>
                  </a:lnTo>
                  <a:lnTo>
                    <a:pt x="1541" y="926"/>
                  </a:lnTo>
                  <a:lnTo>
                    <a:pt x="1542" y="926"/>
                  </a:lnTo>
                  <a:lnTo>
                    <a:pt x="1541" y="925"/>
                  </a:lnTo>
                  <a:lnTo>
                    <a:pt x="1541" y="923"/>
                  </a:lnTo>
                  <a:moveTo>
                    <a:pt x="1130" y="923"/>
                  </a:moveTo>
                  <a:lnTo>
                    <a:pt x="1130" y="925"/>
                  </a:lnTo>
                  <a:lnTo>
                    <a:pt x="1132" y="925"/>
                  </a:lnTo>
                  <a:lnTo>
                    <a:pt x="1133" y="925"/>
                  </a:lnTo>
                  <a:lnTo>
                    <a:pt x="1133" y="923"/>
                  </a:lnTo>
                  <a:lnTo>
                    <a:pt x="1132" y="923"/>
                  </a:lnTo>
                  <a:lnTo>
                    <a:pt x="1130" y="923"/>
                  </a:lnTo>
                  <a:moveTo>
                    <a:pt x="1129" y="923"/>
                  </a:moveTo>
                  <a:lnTo>
                    <a:pt x="1130" y="923"/>
                  </a:lnTo>
                  <a:lnTo>
                    <a:pt x="1129" y="922"/>
                  </a:lnTo>
                  <a:lnTo>
                    <a:pt x="1129" y="923"/>
                  </a:lnTo>
                  <a:moveTo>
                    <a:pt x="1133" y="922"/>
                  </a:moveTo>
                  <a:lnTo>
                    <a:pt x="1133" y="923"/>
                  </a:lnTo>
                  <a:lnTo>
                    <a:pt x="1135" y="923"/>
                  </a:lnTo>
                  <a:lnTo>
                    <a:pt x="1133" y="922"/>
                  </a:lnTo>
                  <a:lnTo>
                    <a:pt x="1133" y="922"/>
                  </a:lnTo>
                  <a:moveTo>
                    <a:pt x="1496" y="923"/>
                  </a:moveTo>
                  <a:lnTo>
                    <a:pt x="1496" y="922"/>
                  </a:lnTo>
                  <a:lnTo>
                    <a:pt x="1495" y="923"/>
                  </a:lnTo>
                  <a:lnTo>
                    <a:pt x="1496" y="923"/>
                  </a:lnTo>
                  <a:moveTo>
                    <a:pt x="1138" y="920"/>
                  </a:moveTo>
                  <a:lnTo>
                    <a:pt x="1138" y="922"/>
                  </a:lnTo>
                  <a:lnTo>
                    <a:pt x="1139" y="922"/>
                  </a:lnTo>
                  <a:lnTo>
                    <a:pt x="1141" y="922"/>
                  </a:lnTo>
                  <a:lnTo>
                    <a:pt x="1141" y="920"/>
                  </a:lnTo>
                  <a:lnTo>
                    <a:pt x="1139" y="920"/>
                  </a:lnTo>
                  <a:lnTo>
                    <a:pt x="1138" y="920"/>
                  </a:lnTo>
                  <a:moveTo>
                    <a:pt x="1524" y="920"/>
                  </a:moveTo>
                  <a:lnTo>
                    <a:pt x="1526" y="922"/>
                  </a:lnTo>
                  <a:lnTo>
                    <a:pt x="1526" y="920"/>
                  </a:lnTo>
                  <a:lnTo>
                    <a:pt x="1526" y="919"/>
                  </a:lnTo>
                  <a:lnTo>
                    <a:pt x="1524" y="919"/>
                  </a:lnTo>
                  <a:lnTo>
                    <a:pt x="1524" y="920"/>
                  </a:lnTo>
                  <a:moveTo>
                    <a:pt x="1353" y="919"/>
                  </a:moveTo>
                  <a:lnTo>
                    <a:pt x="1355" y="919"/>
                  </a:lnTo>
                  <a:lnTo>
                    <a:pt x="1355" y="917"/>
                  </a:lnTo>
                  <a:lnTo>
                    <a:pt x="1353" y="917"/>
                  </a:lnTo>
                  <a:lnTo>
                    <a:pt x="1352" y="919"/>
                  </a:lnTo>
                  <a:lnTo>
                    <a:pt x="1352" y="920"/>
                  </a:lnTo>
                  <a:lnTo>
                    <a:pt x="1353" y="920"/>
                  </a:lnTo>
                  <a:lnTo>
                    <a:pt x="1353" y="919"/>
                  </a:lnTo>
                  <a:moveTo>
                    <a:pt x="785" y="919"/>
                  </a:moveTo>
                  <a:lnTo>
                    <a:pt x="785" y="917"/>
                  </a:lnTo>
                  <a:lnTo>
                    <a:pt x="783" y="919"/>
                  </a:lnTo>
                  <a:lnTo>
                    <a:pt x="785" y="919"/>
                  </a:lnTo>
                  <a:moveTo>
                    <a:pt x="1109" y="916"/>
                  </a:moveTo>
                  <a:lnTo>
                    <a:pt x="1111" y="914"/>
                  </a:lnTo>
                  <a:lnTo>
                    <a:pt x="1109" y="914"/>
                  </a:lnTo>
                  <a:lnTo>
                    <a:pt x="1109" y="916"/>
                  </a:lnTo>
                  <a:moveTo>
                    <a:pt x="2247" y="914"/>
                  </a:moveTo>
                  <a:lnTo>
                    <a:pt x="2248" y="913"/>
                  </a:lnTo>
                  <a:lnTo>
                    <a:pt x="2247" y="913"/>
                  </a:lnTo>
                  <a:lnTo>
                    <a:pt x="2247" y="914"/>
                  </a:lnTo>
                  <a:moveTo>
                    <a:pt x="1490" y="911"/>
                  </a:moveTo>
                  <a:lnTo>
                    <a:pt x="1489" y="911"/>
                  </a:lnTo>
                  <a:lnTo>
                    <a:pt x="1489" y="913"/>
                  </a:lnTo>
                  <a:lnTo>
                    <a:pt x="1490" y="913"/>
                  </a:lnTo>
                  <a:lnTo>
                    <a:pt x="1490" y="911"/>
                  </a:lnTo>
                  <a:moveTo>
                    <a:pt x="1375" y="910"/>
                  </a:moveTo>
                  <a:lnTo>
                    <a:pt x="1375" y="908"/>
                  </a:lnTo>
                  <a:lnTo>
                    <a:pt x="1374" y="908"/>
                  </a:lnTo>
                  <a:lnTo>
                    <a:pt x="1372" y="908"/>
                  </a:lnTo>
                  <a:lnTo>
                    <a:pt x="1372" y="910"/>
                  </a:lnTo>
                  <a:lnTo>
                    <a:pt x="1374" y="910"/>
                  </a:lnTo>
                  <a:lnTo>
                    <a:pt x="1375" y="910"/>
                  </a:lnTo>
                  <a:moveTo>
                    <a:pt x="1520" y="908"/>
                  </a:moveTo>
                  <a:lnTo>
                    <a:pt x="1519" y="908"/>
                  </a:lnTo>
                  <a:lnTo>
                    <a:pt x="1520" y="910"/>
                  </a:lnTo>
                  <a:lnTo>
                    <a:pt x="1520" y="908"/>
                  </a:lnTo>
                  <a:moveTo>
                    <a:pt x="1522" y="910"/>
                  </a:moveTo>
                  <a:lnTo>
                    <a:pt x="1523" y="908"/>
                  </a:lnTo>
                  <a:lnTo>
                    <a:pt x="1522" y="908"/>
                  </a:lnTo>
                  <a:lnTo>
                    <a:pt x="1522" y="910"/>
                  </a:lnTo>
                  <a:moveTo>
                    <a:pt x="1517" y="907"/>
                  </a:moveTo>
                  <a:lnTo>
                    <a:pt x="1517" y="908"/>
                  </a:lnTo>
                  <a:lnTo>
                    <a:pt x="1519" y="908"/>
                  </a:lnTo>
                  <a:lnTo>
                    <a:pt x="1519" y="907"/>
                  </a:lnTo>
                  <a:lnTo>
                    <a:pt x="1517" y="907"/>
                  </a:lnTo>
                  <a:moveTo>
                    <a:pt x="1541" y="904"/>
                  </a:moveTo>
                  <a:lnTo>
                    <a:pt x="1539" y="904"/>
                  </a:lnTo>
                  <a:lnTo>
                    <a:pt x="1539" y="905"/>
                  </a:lnTo>
                  <a:lnTo>
                    <a:pt x="1539" y="907"/>
                  </a:lnTo>
                  <a:lnTo>
                    <a:pt x="1541" y="905"/>
                  </a:lnTo>
                  <a:lnTo>
                    <a:pt x="1541" y="904"/>
                  </a:lnTo>
                  <a:moveTo>
                    <a:pt x="1527" y="904"/>
                  </a:moveTo>
                  <a:lnTo>
                    <a:pt x="1527" y="903"/>
                  </a:lnTo>
                  <a:lnTo>
                    <a:pt x="1526" y="903"/>
                  </a:lnTo>
                  <a:lnTo>
                    <a:pt x="1524" y="903"/>
                  </a:lnTo>
                  <a:lnTo>
                    <a:pt x="1524" y="904"/>
                  </a:lnTo>
                  <a:lnTo>
                    <a:pt x="1526" y="904"/>
                  </a:lnTo>
                  <a:lnTo>
                    <a:pt x="1527" y="904"/>
                  </a:lnTo>
                  <a:moveTo>
                    <a:pt x="805" y="900"/>
                  </a:moveTo>
                  <a:lnTo>
                    <a:pt x="804" y="900"/>
                  </a:lnTo>
                  <a:lnTo>
                    <a:pt x="804" y="901"/>
                  </a:lnTo>
                  <a:lnTo>
                    <a:pt x="805" y="901"/>
                  </a:lnTo>
                  <a:lnTo>
                    <a:pt x="805" y="900"/>
                  </a:lnTo>
                  <a:moveTo>
                    <a:pt x="1403" y="901"/>
                  </a:moveTo>
                  <a:lnTo>
                    <a:pt x="1405" y="901"/>
                  </a:lnTo>
                  <a:lnTo>
                    <a:pt x="1405" y="900"/>
                  </a:lnTo>
                  <a:lnTo>
                    <a:pt x="1403" y="901"/>
                  </a:lnTo>
                  <a:moveTo>
                    <a:pt x="820" y="897"/>
                  </a:moveTo>
                  <a:lnTo>
                    <a:pt x="819" y="897"/>
                  </a:lnTo>
                  <a:lnTo>
                    <a:pt x="820" y="898"/>
                  </a:lnTo>
                  <a:lnTo>
                    <a:pt x="820" y="897"/>
                  </a:lnTo>
                  <a:moveTo>
                    <a:pt x="817" y="897"/>
                  </a:moveTo>
                  <a:lnTo>
                    <a:pt x="817" y="895"/>
                  </a:lnTo>
                  <a:lnTo>
                    <a:pt x="816" y="895"/>
                  </a:lnTo>
                  <a:lnTo>
                    <a:pt x="814" y="895"/>
                  </a:lnTo>
                  <a:lnTo>
                    <a:pt x="814" y="897"/>
                  </a:lnTo>
                  <a:lnTo>
                    <a:pt x="816" y="897"/>
                  </a:lnTo>
                  <a:lnTo>
                    <a:pt x="817" y="897"/>
                  </a:lnTo>
                  <a:moveTo>
                    <a:pt x="817" y="894"/>
                  </a:moveTo>
                  <a:lnTo>
                    <a:pt x="819" y="894"/>
                  </a:lnTo>
                  <a:lnTo>
                    <a:pt x="820" y="894"/>
                  </a:lnTo>
                  <a:lnTo>
                    <a:pt x="820" y="892"/>
                  </a:lnTo>
                  <a:lnTo>
                    <a:pt x="819" y="892"/>
                  </a:lnTo>
                  <a:lnTo>
                    <a:pt x="817" y="892"/>
                  </a:lnTo>
                  <a:lnTo>
                    <a:pt x="816" y="892"/>
                  </a:lnTo>
                  <a:lnTo>
                    <a:pt x="816" y="894"/>
                  </a:lnTo>
                  <a:lnTo>
                    <a:pt x="817" y="894"/>
                  </a:lnTo>
                  <a:moveTo>
                    <a:pt x="822" y="892"/>
                  </a:moveTo>
                  <a:lnTo>
                    <a:pt x="820" y="892"/>
                  </a:lnTo>
                  <a:lnTo>
                    <a:pt x="822" y="894"/>
                  </a:lnTo>
                  <a:lnTo>
                    <a:pt x="822" y="892"/>
                  </a:lnTo>
                  <a:moveTo>
                    <a:pt x="1368" y="886"/>
                  </a:moveTo>
                  <a:lnTo>
                    <a:pt x="1366" y="886"/>
                  </a:lnTo>
                  <a:lnTo>
                    <a:pt x="1368" y="888"/>
                  </a:lnTo>
                  <a:lnTo>
                    <a:pt x="1368" y="886"/>
                  </a:lnTo>
                  <a:moveTo>
                    <a:pt x="1420" y="880"/>
                  </a:moveTo>
                  <a:lnTo>
                    <a:pt x="1418" y="880"/>
                  </a:lnTo>
                  <a:lnTo>
                    <a:pt x="1418" y="882"/>
                  </a:lnTo>
                  <a:lnTo>
                    <a:pt x="1420" y="882"/>
                  </a:lnTo>
                  <a:lnTo>
                    <a:pt x="1420" y="880"/>
                  </a:lnTo>
                  <a:moveTo>
                    <a:pt x="1468" y="879"/>
                  </a:moveTo>
                  <a:lnTo>
                    <a:pt x="1467" y="879"/>
                  </a:lnTo>
                  <a:lnTo>
                    <a:pt x="1467" y="880"/>
                  </a:lnTo>
                  <a:lnTo>
                    <a:pt x="1468" y="880"/>
                  </a:lnTo>
                  <a:lnTo>
                    <a:pt x="1470" y="880"/>
                  </a:lnTo>
                  <a:lnTo>
                    <a:pt x="1471" y="880"/>
                  </a:lnTo>
                  <a:lnTo>
                    <a:pt x="1471" y="879"/>
                  </a:lnTo>
                  <a:lnTo>
                    <a:pt x="1470" y="879"/>
                  </a:lnTo>
                  <a:lnTo>
                    <a:pt x="1468" y="879"/>
                  </a:lnTo>
                  <a:moveTo>
                    <a:pt x="1473" y="880"/>
                  </a:moveTo>
                  <a:lnTo>
                    <a:pt x="1473" y="879"/>
                  </a:lnTo>
                  <a:lnTo>
                    <a:pt x="1471" y="879"/>
                  </a:lnTo>
                  <a:lnTo>
                    <a:pt x="1473" y="880"/>
                  </a:lnTo>
                  <a:moveTo>
                    <a:pt x="1462" y="879"/>
                  </a:moveTo>
                  <a:lnTo>
                    <a:pt x="1464" y="879"/>
                  </a:lnTo>
                  <a:lnTo>
                    <a:pt x="1462" y="877"/>
                  </a:lnTo>
                  <a:lnTo>
                    <a:pt x="1462" y="879"/>
                  </a:lnTo>
                  <a:moveTo>
                    <a:pt x="1467" y="877"/>
                  </a:moveTo>
                  <a:lnTo>
                    <a:pt x="1465" y="876"/>
                  </a:lnTo>
                  <a:lnTo>
                    <a:pt x="1465" y="877"/>
                  </a:lnTo>
                  <a:lnTo>
                    <a:pt x="1467" y="877"/>
                  </a:lnTo>
                  <a:moveTo>
                    <a:pt x="1464" y="876"/>
                  </a:moveTo>
                  <a:lnTo>
                    <a:pt x="1465" y="876"/>
                  </a:lnTo>
                  <a:lnTo>
                    <a:pt x="1464" y="874"/>
                  </a:lnTo>
                  <a:lnTo>
                    <a:pt x="1464" y="876"/>
                  </a:lnTo>
                  <a:moveTo>
                    <a:pt x="1464" y="873"/>
                  </a:moveTo>
                  <a:lnTo>
                    <a:pt x="1464" y="874"/>
                  </a:lnTo>
                  <a:lnTo>
                    <a:pt x="1465" y="874"/>
                  </a:lnTo>
                  <a:lnTo>
                    <a:pt x="1464" y="873"/>
                  </a:lnTo>
                  <a:moveTo>
                    <a:pt x="822" y="872"/>
                  </a:moveTo>
                  <a:lnTo>
                    <a:pt x="822" y="870"/>
                  </a:lnTo>
                  <a:lnTo>
                    <a:pt x="820" y="872"/>
                  </a:lnTo>
                  <a:lnTo>
                    <a:pt x="822" y="872"/>
                  </a:lnTo>
                  <a:moveTo>
                    <a:pt x="2428" y="870"/>
                  </a:moveTo>
                  <a:lnTo>
                    <a:pt x="2430" y="870"/>
                  </a:lnTo>
                  <a:lnTo>
                    <a:pt x="2430" y="869"/>
                  </a:lnTo>
                  <a:lnTo>
                    <a:pt x="2428" y="869"/>
                  </a:lnTo>
                  <a:lnTo>
                    <a:pt x="2428" y="870"/>
                  </a:lnTo>
                  <a:moveTo>
                    <a:pt x="2431" y="866"/>
                  </a:moveTo>
                  <a:lnTo>
                    <a:pt x="2431" y="867"/>
                  </a:lnTo>
                  <a:lnTo>
                    <a:pt x="2433" y="867"/>
                  </a:lnTo>
                  <a:lnTo>
                    <a:pt x="2434" y="867"/>
                  </a:lnTo>
                  <a:lnTo>
                    <a:pt x="2434" y="866"/>
                  </a:lnTo>
                  <a:lnTo>
                    <a:pt x="2434" y="864"/>
                  </a:lnTo>
                  <a:lnTo>
                    <a:pt x="2433" y="864"/>
                  </a:lnTo>
                  <a:lnTo>
                    <a:pt x="2431" y="866"/>
                  </a:lnTo>
                  <a:moveTo>
                    <a:pt x="2430" y="869"/>
                  </a:moveTo>
                  <a:lnTo>
                    <a:pt x="2430" y="869"/>
                  </a:lnTo>
                  <a:lnTo>
                    <a:pt x="2431" y="869"/>
                  </a:lnTo>
                  <a:lnTo>
                    <a:pt x="2431" y="869"/>
                  </a:lnTo>
                  <a:lnTo>
                    <a:pt x="2431" y="867"/>
                  </a:lnTo>
                  <a:lnTo>
                    <a:pt x="2430" y="867"/>
                  </a:lnTo>
                  <a:lnTo>
                    <a:pt x="2430" y="869"/>
                  </a:lnTo>
                  <a:moveTo>
                    <a:pt x="2427" y="872"/>
                  </a:moveTo>
                  <a:lnTo>
                    <a:pt x="2428" y="872"/>
                  </a:lnTo>
                  <a:lnTo>
                    <a:pt x="2428" y="870"/>
                  </a:lnTo>
                  <a:lnTo>
                    <a:pt x="2427" y="870"/>
                  </a:lnTo>
                  <a:lnTo>
                    <a:pt x="2427" y="872"/>
                  </a:lnTo>
                  <a:moveTo>
                    <a:pt x="2437" y="870"/>
                  </a:moveTo>
                  <a:lnTo>
                    <a:pt x="2436" y="870"/>
                  </a:lnTo>
                  <a:lnTo>
                    <a:pt x="2436" y="872"/>
                  </a:lnTo>
                  <a:lnTo>
                    <a:pt x="2437" y="872"/>
                  </a:lnTo>
                  <a:lnTo>
                    <a:pt x="2437" y="870"/>
                  </a:lnTo>
                  <a:moveTo>
                    <a:pt x="832" y="869"/>
                  </a:moveTo>
                  <a:lnTo>
                    <a:pt x="832" y="869"/>
                  </a:lnTo>
                  <a:lnTo>
                    <a:pt x="830" y="869"/>
                  </a:lnTo>
                  <a:lnTo>
                    <a:pt x="829" y="869"/>
                  </a:lnTo>
                  <a:lnTo>
                    <a:pt x="829" y="869"/>
                  </a:lnTo>
                  <a:lnTo>
                    <a:pt x="830" y="869"/>
                  </a:lnTo>
                  <a:lnTo>
                    <a:pt x="832" y="869"/>
                  </a:lnTo>
                  <a:moveTo>
                    <a:pt x="1454" y="869"/>
                  </a:moveTo>
                  <a:lnTo>
                    <a:pt x="1455" y="869"/>
                  </a:lnTo>
                  <a:lnTo>
                    <a:pt x="1454" y="869"/>
                  </a:lnTo>
                  <a:lnTo>
                    <a:pt x="1454" y="869"/>
                  </a:lnTo>
                  <a:moveTo>
                    <a:pt x="2415" y="867"/>
                  </a:moveTo>
                  <a:lnTo>
                    <a:pt x="2413" y="867"/>
                  </a:lnTo>
                  <a:lnTo>
                    <a:pt x="2415" y="869"/>
                  </a:lnTo>
                  <a:lnTo>
                    <a:pt x="2415" y="867"/>
                  </a:lnTo>
                  <a:moveTo>
                    <a:pt x="832" y="867"/>
                  </a:moveTo>
                  <a:lnTo>
                    <a:pt x="833" y="867"/>
                  </a:lnTo>
                  <a:lnTo>
                    <a:pt x="835" y="867"/>
                  </a:lnTo>
                  <a:lnTo>
                    <a:pt x="835" y="866"/>
                  </a:lnTo>
                  <a:lnTo>
                    <a:pt x="833" y="866"/>
                  </a:lnTo>
                  <a:lnTo>
                    <a:pt x="832" y="867"/>
                  </a:lnTo>
                  <a:moveTo>
                    <a:pt x="1451" y="863"/>
                  </a:moveTo>
                  <a:lnTo>
                    <a:pt x="1452" y="863"/>
                  </a:lnTo>
                  <a:lnTo>
                    <a:pt x="1451" y="861"/>
                  </a:lnTo>
                  <a:lnTo>
                    <a:pt x="1451" y="863"/>
                  </a:lnTo>
                  <a:moveTo>
                    <a:pt x="1452" y="863"/>
                  </a:moveTo>
                  <a:lnTo>
                    <a:pt x="1454" y="863"/>
                  </a:lnTo>
                  <a:lnTo>
                    <a:pt x="1452" y="861"/>
                  </a:lnTo>
                  <a:lnTo>
                    <a:pt x="1452" y="863"/>
                  </a:lnTo>
                  <a:moveTo>
                    <a:pt x="844" y="861"/>
                  </a:moveTo>
                  <a:lnTo>
                    <a:pt x="844" y="860"/>
                  </a:lnTo>
                  <a:lnTo>
                    <a:pt x="842" y="861"/>
                  </a:lnTo>
                  <a:lnTo>
                    <a:pt x="844" y="861"/>
                  </a:lnTo>
                  <a:moveTo>
                    <a:pt x="1452" y="860"/>
                  </a:moveTo>
                  <a:lnTo>
                    <a:pt x="1452" y="860"/>
                  </a:lnTo>
                  <a:lnTo>
                    <a:pt x="1452" y="858"/>
                  </a:lnTo>
                  <a:lnTo>
                    <a:pt x="1452" y="858"/>
                  </a:lnTo>
                  <a:lnTo>
                    <a:pt x="1452" y="860"/>
                  </a:lnTo>
                  <a:moveTo>
                    <a:pt x="1451" y="857"/>
                  </a:moveTo>
                  <a:lnTo>
                    <a:pt x="1449" y="858"/>
                  </a:lnTo>
                  <a:lnTo>
                    <a:pt x="1451" y="858"/>
                  </a:lnTo>
                  <a:lnTo>
                    <a:pt x="1451" y="857"/>
                  </a:lnTo>
                  <a:moveTo>
                    <a:pt x="2397" y="857"/>
                  </a:moveTo>
                  <a:lnTo>
                    <a:pt x="2396" y="857"/>
                  </a:lnTo>
                  <a:lnTo>
                    <a:pt x="2396" y="858"/>
                  </a:lnTo>
                  <a:lnTo>
                    <a:pt x="2397" y="858"/>
                  </a:lnTo>
                  <a:lnTo>
                    <a:pt x="2397" y="857"/>
                  </a:lnTo>
                  <a:moveTo>
                    <a:pt x="2465" y="845"/>
                  </a:moveTo>
                  <a:lnTo>
                    <a:pt x="2464" y="845"/>
                  </a:lnTo>
                  <a:lnTo>
                    <a:pt x="2464" y="846"/>
                  </a:lnTo>
                  <a:lnTo>
                    <a:pt x="2465" y="846"/>
                  </a:lnTo>
                  <a:lnTo>
                    <a:pt x="2465" y="845"/>
                  </a:lnTo>
                  <a:moveTo>
                    <a:pt x="2461" y="846"/>
                  </a:moveTo>
                  <a:lnTo>
                    <a:pt x="2461" y="848"/>
                  </a:lnTo>
                  <a:lnTo>
                    <a:pt x="2459" y="849"/>
                  </a:lnTo>
                  <a:lnTo>
                    <a:pt x="2458" y="849"/>
                  </a:lnTo>
                  <a:lnTo>
                    <a:pt x="2458" y="851"/>
                  </a:lnTo>
                  <a:lnTo>
                    <a:pt x="2456" y="852"/>
                  </a:lnTo>
                  <a:lnTo>
                    <a:pt x="2458" y="852"/>
                  </a:lnTo>
                  <a:lnTo>
                    <a:pt x="2459" y="852"/>
                  </a:lnTo>
                  <a:lnTo>
                    <a:pt x="2459" y="851"/>
                  </a:lnTo>
                  <a:lnTo>
                    <a:pt x="2461" y="851"/>
                  </a:lnTo>
                  <a:lnTo>
                    <a:pt x="2461" y="849"/>
                  </a:lnTo>
                  <a:lnTo>
                    <a:pt x="2462" y="849"/>
                  </a:lnTo>
                  <a:lnTo>
                    <a:pt x="2462" y="848"/>
                  </a:lnTo>
                  <a:lnTo>
                    <a:pt x="2464" y="848"/>
                  </a:lnTo>
                  <a:lnTo>
                    <a:pt x="2464" y="846"/>
                  </a:lnTo>
                  <a:lnTo>
                    <a:pt x="2462" y="846"/>
                  </a:lnTo>
                  <a:lnTo>
                    <a:pt x="2461" y="846"/>
                  </a:lnTo>
                  <a:moveTo>
                    <a:pt x="873" y="849"/>
                  </a:moveTo>
                  <a:lnTo>
                    <a:pt x="872" y="849"/>
                  </a:lnTo>
                  <a:lnTo>
                    <a:pt x="873" y="851"/>
                  </a:lnTo>
                  <a:lnTo>
                    <a:pt x="873" y="849"/>
                  </a:lnTo>
                  <a:moveTo>
                    <a:pt x="1332" y="848"/>
                  </a:moveTo>
                  <a:lnTo>
                    <a:pt x="1332" y="849"/>
                  </a:lnTo>
                  <a:lnTo>
                    <a:pt x="1334" y="849"/>
                  </a:lnTo>
                  <a:lnTo>
                    <a:pt x="1334" y="848"/>
                  </a:lnTo>
                  <a:lnTo>
                    <a:pt x="1332" y="848"/>
                  </a:lnTo>
                  <a:moveTo>
                    <a:pt x="894" y="845"/>
                  </a:moveTo>
                  <a:lnTo>
                    <a:pt x="892" y="845"/>
                  </a:lnTo>
                  <a:lnTo>
                    <a:pt x="892" y="846"/>
                  </a:lnTo>
                  <a:lnTo>
                    <a:pt x="894" y="845"/>
                  </a:lnTo>
                  <a:moveTo>
                    <a:pt x="2468" y="843"/>
                  </a:moveTo>
                  <a:lnTo>
                    <a:pt x="2468" y="842"/>
                  </a:lnTo>
                  <a:lnTo>
                    <a:pt x="2467" y="842"/>
                  </a:lnTo>
                  <a:lnTo>
                    <a:pt x="2468" y="843"/>
                  </a:lnTo>
                  <a:moveTo>
                    <a:pt x="922" y="839"/>
                  </a:moveTo>
                  <a:lnTo>
                    <a:pt x="923" y="839"/>
                  </a:lnTo>
                  <a:lnTo>
                    <a:pt x="923" y="838"/>
                  </a:lnTo>
                  <a:lnTo>
                    <a:pt x="922" y="838"/>
                  </a:lnTo>
                  <a:lnTo>
                    <a:pt x="922" y="839"/>
                  </a:lnTo>
                  <a:moveTo>
                    <a:pt x="2474" y="839"/>
                  </a:moveTo>
                  <a:lnTo>
                    <a:pt x="2475" y="839"/>
                  </a:lnTo>
                  <a:lnTo>
                    <a:pt x="2475" y="838"/>
                  </a:lnTo>
                  <a:lnTo>
                    <a:pt x="2474" y="838"/>
                  </a:lnTo>
                  <a:lnTo>
                    <a:pt x="2474" y="839"/>
                  </a:lnTo>
                  <a:moveTo>
                    <a:pt x="1325" y="836"/>
                  </a:moveTo>
                  <a:lnTo>
                    <a:pt x="1327" y="838"/>
                  </a:lnTo>
                  <a:lnTo>
                    <a:pt x="1327" y="836"/>
                  </a:lnTo>
                  <a:lnTo>
                    <a:pt x="1325" y="836"/>
                  </a:lnTo>
                  <a:moveTo>
                    <a:pt x="2478" y="835"/>
                  </a:moveTo>
                  <a:lnTo>
                    <a:pt x="2477" y="836"/>
                  </a:lnTo>
                  <a:lnTo>
                    <a:pt x="2477" y="838"/>
                  </a:lnTo>
                  <a:lnTo>
                    <a:pt x="2478" y="836"/>
                  </a:lnTo>
                  <a:lnTo>
                    <a:pt x="2478" y="835"/>
                  </a:lnTo>
                  <a:moveTo>
                    <a:pt x="881" y="835"/>
                  </a:moveTo>
                  <a:lnTo>
                    <a:pt x="882" y="835"/>
                  </a:lnTo>
                  <a:lnTo>
                    <a:pt x="882" y="833"/>
                  </a:lnTo>
                  <a:lnTo>
                    <a:pt x="881" y="833"/>
                  </a:lnTo>
                  <a:lnTo>
                    <a:pt x="881" y="835"/>
                  </a:lnTo>
                  <a:moveTo>
                    <a:pt x="937" y="833"/>
                  </a:moveTo>
                  <a:lnTo>
                    <a:pt x="935" y="833"/>
                  </a:lnTo>
                  <a:lnTo>
                    <a:pt x="935" y="833"/>
                  </a:lnTo>
                  <a:lnTo>
                    <a:pt x="937" y="833"/>
                  </a:lnTo>
                  <a:moveTo>
                    <a:pt x="938" y="833"/>
                  </a:moveTo>
                  <a:lnTo>
                    <a:pt x="938" y="833"/>
                  </a:lnTo>
                  <a:lnTo>
                    <a:pt x="940" y="833"/>
                  </a:lnTo>
                  <a:lnTo>
                    <a:pt x="938" y="833"/>
                  </a:lnTo>
                  <a:moveTo>
                    <a:pt x="1319" y="833"/>
                  </a:moveTo>
                  <a:lnTo>
                    <a:pt x="1318" y="833"/>
                  </a:lnTo>
                  <a:lnTo>
                    <a:pt x="1318" y="833"/>
                  </a:lnTo>
                  <a:lnTo>
                    <a:pt x="1319" y="833"/>
                  </a:lnTo>
                  <a:lnTo>
                    <a:pt x="1319" y="833"/>
                  </a:lnTo>
                  <a:moveTo>
                    <a:pt x="2481" y="833"/>
                  </a:moveTo>
                  <a:lnTo>
                    <a:pt x="2480" y="833"/>
                  </a:lnTo>
                  <a:lnTo>
                    <a:pt x="2480" y="833"/>
                  </a:lnTo>
                  <a:lnTo>
                    <a:pt x="2481" y="833"/>
                  </a:lnTo>
                  <a:lnTo>
                    <a:pt x="2481" y="833"/>
                  </a:lnTo>
                  <a:moveTo>
                    <a:pt x="923" y="833"/>
                  </a:moveTo>
                  <a:lnTo>
                    <a:pt x="925" y="832"/>
                  </a:lnTo>
                  <a:lnTo>
                    <a:pt x="923" y="832"/>
                  </a:lnTo>
                  <a:lnTo>
                    <a:pt x="923" y="833"/>
                  </a:lnTo>
                  <a:moveTo>
                    <a:pt x="885" y="830"/>
                  </a:moveTo>
                  <a:lnTo>
                    <a:pt x="885" y="830"/>
                  </a:lnTo>
                  <a:lnTo>
                    <a:pt x="884" y="832"/>
                  </a:lnTo>
                  <a:lnTo>
                    <a:pt x="885" y="832"/>
                  </a:lnTo>
                  <a:lnTo>
                    <a:pt x="885" y="830"/>
                  </a:lnTo>
                  <a:moveTo>
                    <a:pt x="925" y="832"/>
                  </a:moveTo>
                  <a:lnTo>
                    <a:pt x="926" y="832"/>
                  </a:lnTo>
                  <a:lnTo>
                    <a:pt x="925" y="830"/>
                  </a:lnTo>
                  <a:lnTo>
                    <a:pt x="925" y="832"/>
                  </a:lnTo>
                  <a:moveTo>
                    <a:pt x="861" y="827"/>
                  </a:moveTo>
                  <a:lnTo>
                    <a:pt x="860" y="829"/>
                  </a:lnTo>
                  <a:lnTo>
                    <a:pt x="860" y="830"/>
                  </a:lnTo>
                  <a:lnTo>
                    <a:pt x="861" y="829"/>
                  </a:lnTo>
                  <a:lnTo>
                    <a:pt x="861" y="827"/>
                  </a:lnTo>
                  <a:moveTo>
                    <a:pt x="923" y="830"/>
                  </a:moveTo>
                  <a:lnTo>
                    <a:pt x="925" y="830"/>
                  </a:lnTo>
                  <a:lnTo>
                    <a:pt x="925" y="829"/>
                  </a:lnTo>
                  <a:lnTo>
                    <a:pt x="923" y="830"/>
                  </a:lnTo>
                  <a:moveTo>
                    <a:pt x="429" y="826"/>
                  </a:moveTo>
                  <a:lnTo>
                    <a:pt x="429" y="827"/>
                  </a:lnTo>
                  <a:lnTo>
                    <a:pt x="430" y="827"/>
                  </a:lnTo>
                  <a:lnTo>
                    <a:pt x="430" y="826"/>
                  </a:lnTo>
                  <a:lnTo>
                    <a:pt x="429" y="826"/>
                  </a:lnTo>
                  <a:moveTo>
                    <a:pt x="429" y="824"/>
                  </a:moveTo>
                  <a:lnTo>
                    <a:pt x="430" y="824"/>
                  </a:lnTo>
                  <a:lnTo>
                    <a:pt x="429" y="823"/>
                  </a:lnTo>
                  <a:lnTo>
                    <a:pt x="429" y="824"/>
                  </a:lnTo>
                  <a:moveTo>
                    <a:pt x="412" y="821"/>
                  </a:moveTo>
                  <a:lnTo>
                    <a:pt x="412" y="823"/>
                  </a:lnTo>
                  <a:lnTo>
                    <a:pt x="414" y="823"/>
                  </a:lnTo>
                  <a:lnTo>
                    <a:pt x="414" y="821"/>
                  </a:lnTo>
                  <a:lnTo>
                    <a:pt x="412" y="821"/>
                  </a:lnTo>
                  <a:moveTo>
                    <a:pt x="426" y="818"/>
                  </a:moveTo>
                  <a:lnTo>
                    <a:pt x="424" y="818"/>
                  </a:lnTo>
                  <a:lnTo>
                    <a:pt x="424" y="820"/>
                  </a:lnTo>
                  <a:lnTo>
                    <a:pt x="424" y="821"/>
                  </a:lnTo>
                  <a:lnTo>
                    <a:pt x="426" y="821"/>
                  </a:lnTo>
                  <a:lnTo>
                    <a:pt x="426" y="820"/>
                  </a:lnTo>
                  <a:lnTo>
                    <a:pt x="427" y="820"/>
                  </a:lnTo>
                  <a:lnTo>
                    <a:pt x="427" y="818"/>
                  </a:lnTo>
                  <a:lnTo>
                    <a:pt x="426" y="818"/>
                  </a:lnTo>
                  <a:moveTo>
                    <a:pt x="427" y="821"/>
                  </a:moveTo>
                  <a:lnTo>
                    <a:pt x="429" y="821"/>
                  </a:lnTo>
                  <a:lnTo>
                    <a:pt x="427" y="820"/>
                  </a:lnTo>
                  <a:lnTo>
                    <a:pt x="427" y="821"/>
                  </a:lnTo>
                  <a:moveTo>
                    <a:pt x="901" y="820"/>
                  </a:moveTo>
                  <a:lnTo>
                    <a:pt x="901" y="821"/>
                  </a:lnTo>
                  <a:lnTo>
                    <a:pt x="903" y="820"/>
                  </a:lnTo>
                  <a:lnTo>
                    <a:pt x="901" y="820"/>
                  </a:lnTo>
                  <a:moveTo>
                    <a:pt x="2422" y="820"/>
                  </a:moveTo>
                  <a:lnTo>
                    <a:pt x="2422" y="818"/>
                  </a:lnTo>
                  <a:lnTo>
                    <a:pt x="2421" y="818"/>
                  </a:lnTo>
                  <a:lnTo>
                    <a:pt x="2422" y="820"/>
                  </a:lnTo>
                  <a:moveTo>
                    <a:pt x="904" y="817"/>
                  </a:moveTo>
                  <a:lnTo>
                    <a:pt x="903" y="818"/>
                  </a:lnTo>
                  <a:lnTo>
                    <a:pt x="904" y="818"/>
                  </a:lnTo>
                  <a:lnTo>
                    <a:pt x="904" y="817"/>
                  </a:lnTo>
                  <a:moveTo>
                    <a:pt x="2492" y="817"/>
                  </a:moveTo>
                  <a:lnTo>
                    <a:pt x="2493" y="815"/>
                  </a:lnTo>
                  <a:lnTo>
                    <a:pt x="2492" y="815"/>
                  </a:lnTo>
                  <a:lnTo>
                    <a:pt x="2492" y="817"/>
                  </a:lnTo>
                  <a:moveTo>
                    <a:pt x="2490" y="818"/>
                  </a:moveTo>
                  <a:lnTo>
                    <a:pt x="2492" y="818"/>
                  </a:lnTo>
                  <a:lnTo>
                    <a:pt x="2492" y="817"/>
                  </a:lnTo>
                  <a:lnTo>
                    <a:pt x="2490" y="817"/>
                  </a:lnTo>
                  <a:lnTo>
                    <a:pt x="2490" y="818"/>
                  </a:lnTo>
                  <a:moveTo>
                    <a:pt x="2421" y="817"/>
                  </a:moveTo>
                  <a:lnTo>
                    <a:pt x="2421" y="815"/>
                  </a:lnTo>
                  <a:lnTo>
                    <a:pt x="2419" y="814"/>
                  </a:lnTo>
                  <a:lnTo>
                    <a:pt x="2419" y="815"/>
                  </a:lnTo>
                  <a:lnTo>
                    <a:pt x="2421" y="817"/>
                  </a:lnTo>
                  <a:moveTo>
                    <a:pt x="2498" y="809"/>
                  </a:moveTo>
                  <a:lnTo>
                    <a:pt x="2498" y="808"/>
                  </a:lnTo>
                  <a:lnTo>
                    <a:pt x="2498" y="807"/>
                  </a:lnTo>
                  <a:lnTo>
                    <a:pt x="2496" y="808"/>
                  </a:lnTo>
                  <a:lnTo>
                    <a:pt x="2496" y="809"/>
                  </a:lnTo>
                  <a:lnTo>
                    <a:pt x="2496" y="811"/>
                  </a:lnTo>
                  <a:lnTo>
                    <a:pt x="2498" y="811"/>
                  </a:lnTo>
                  <a:lnTo>
                    <a:pt x="2498" y="809"/>
                  </a:lnTo>
                  <a:moveTo>
                    <a:pt x="415" y="807"/>
                  </a:moveTo>
                  <a:lnTo>
                    <a:pt x="415" y="808"/>
                  </a:lnTo>
                  <a:lnTo>
                    <a:pt x="415" y="809"/>
                  </a:lnTo>
                  <a:lnTo>
                    <a:pt x="417" y="809"/>
                  </a:lnTo>
                  <a:lnTo>
                    <a:pt x="418" y="809"/>
                  </a:lnTo>
                  <a:lnTo>
                    <a:pt x="417" y="808"/>
                  </a:lnTo>
                  <a:lnTo>
                    <a:pt x="417" y="807"/>
                  </a:lnTo>
                  <a:lnTo>
                    <a:pt x="415" y="807"/>
                  </a:lnTo>
                  <a:moveTo>
                    <a:pt x="418" y="807"/>
                  </a:moveTo>
                  <a:lnTo>
                    <a:pt x="418" y="808"/>
                  </a:lnTo>
                  <a:lnTo>
                    <a:pt x="420" y="808"/>
                  </a:lnTo>
                  <a:lnTo>
                    <a:pt x="420" y="807"/>
                  </a:lnTo>
                  <a:lnTo>
                    <a:pt x="418" y="807"/>
                  </a:lnTo>
                  <a:moveTo>
                    <a:pt x="938" y="808"/>
                  </a:moveTo>
                  <a:lnTo>
                    <a:pt x="940" y="808"/>
                  </a:lnTo>
                  <a:lnTo>
                    <a:pt x="940" y="807"/>
                  </a:lnTo>
                  <a:lnTo>
                    <a:pt x="938" y="807"/>
                  </a:lnTo>
                  <a:lnTo>
                    <a:pt x="938" y="808"/>
                  </a:lnTo>
                  <a:moveTo>
                    <a:pt x="2495" y="805"/>
                  </a:moveTo>
                  <a:lnTo>
                    <a:pt x="2493" y="805"/>
                  </a:lnTo>
                  <a:lnTo>
                    <a:pt x="2493" y="807"/>
                  </a:lnTo>
                  <a:lnTo>
                    <a:pt x="2495" y="807"/>
                  </a:lnTo>
                  <a:lnTo>
                    <a:pt x="2495" y="805"/>
                  </a:lnTo>
                  <a:moveTo>
                    <a:pt x="412" y="804"/>
                  </a:moveTo>
                  <a:lnTo>
                    <a:pt x="414" y="804"/>
                  </a:lnTo>
                  <a:lnTo>
                    <a:pt x="412" y="802"/>
                  </a:lnTo>
                  <a:lnTo>
                    <a:pt x="412" y="804"/>
                  </a:lnTo>
                  <a:moveTo>
                    <a:pt x="2502" y="804"/>
                  </a:moveTo>
                  <a:lnTo>
                    <a:pt x="2502" y="802"/>
                  </a:lnTo>
                  <a:lnTo>
                    <a:pt x="2501" y="804"/>
                  </a:lnTo>
                  <a:lnTo>
                    <a:pt x="2502" y="804"/>
                  </a:lnTo>
                  <a:moveTo>
                    <a:pt x="389" y="802"/>
                  </a:moveTo>
                  <a:lnTo>
                    <a:pt x="390" y="801"/>
                  </a:lnTo>
                  <a:lnTo>
                    <a:pt x="389" y="801"/>
                  </a:lnTo>
                  <a:lnTo>
                    <a:pt x="389" y="802"/>
                  </a:lnTo>
                  <a:moveTo>
                    <a:pt x="1300" y="802"/>
                  </a:moveTo>
                  <a:lnTo>
                    <a:pt x="1301" y="802"/>
                  </a:lnTo>
                  <a:lnTo>
                    <a:pt x="1301" y="801"/>
                  </a:lnTo>
                  <a:lnTo>
                    <a:pt x="1300" y="801"/>
                  </a:lnTo>
                  <a:lnTo>
                    <a:pt x="1300" y="802"/>
                  </a:lnTo>
                  <a:moveTo>
                    <a:pt x="867" y="801"/>
                  </a:moveTo>
                  <a:lnTo>
                    <a:pt x="866" y="799"/>
                  </a:lnTo>
                  <a:lnTo>
                    <a:pt x="866" y="801"/>
                  </a:lnTo>
                  <a:lnTo>
                    <a:pt x="867" y="801"/>
                  </a:lnTo>
                  <a:moveTo>
                    <a:pt x="1327" y="798"/>
                  </a:moveTo>
                  <a:lnTo>
                    <a:pt x="1328" y="798"/>
                  </a:lnTo>
                  <a:lnTo>
                    <a:pt x="1328" y="796"/>
                  </a:lnTo>
                  <a:lnTo>
                    <a:pt x="1327" y="796"/>
                  </a:lnTo>
                  <a:lnTo>
                    <a:pt x="1327" y="798"/>
                  </a:lnTo>
                  <a:moveTo>
                    <a:pt x="2509" y="795"/>
                  </a:moveTo>
                  <a:lnTo>
                    <a:pt x="2508" y="795"/>
                  </a:lnTo>
                  <a:lnTo>
                    <a:pt x="2508" y="796"/>
                  </a:lnTo>
                  <a:lnTo>
                    <a:pt x="2509" y="796"/>
                  </a:lnTo>
                  <a:lnTo>
                    <a:pt x="2509" y="795"/>
                  </a:lnTo>
                  <a:moveTo>
                    <a:pt x="2504" y="793"/>
                  </a:moveTo>
                  <a:lnTo>
                    <a:pt x="2502" y="793"/>
                  </a:lnTo>
                  <a:lnTo>
                    <a:pt x="2502" y="795"/>
                  </a:lnTo>
                  <a:lnTo>
                    <a:pt x="2504" y="795"/>
                  </a:lnTo>
                  <a:lnTo>
                    <a:pt x="2504" y="793"/>
                  </a:lnTo>
                  <a:moveTo>
                    <a:pt x="2679" y="786"/>
                  </a:moveTo>
                  <a:lnTo>
                    <a:pt x="2678" y="786"/>
                  </a:lnTo>
                  <a:lnTo>
                    <a:pt x="2679" y="787"/>
                  </a:lnTo>
                  <a:lnTo>
                    <a:pt x="2679" y="786"/>
                  </a:lnTo>
                  <a:moveTo>
                    <a:pt x="2676" y="784"/>
                  </a:moveTo>
                  <a:lnTo>
                    <a:pt x="2676" y="786"/>
                  </a:lnTo>
                  <a:lnTo>
                    <a:pt x="2678" y="786"/>
                  </a:lnTo>
                  <a:lnTo>
                    <a:pt x="2678" y="784"/>
                  </a:lnTo>
                  <a:lnTo>
                    <a:pt x="2676" y="784"/>
                  </a:lnTo>
                  <a:moveTo>
                    <a:pt x="1304" y="784"/>
                  </a:moveTo>
                  <a:lnTo>
                    <a:pt x="1306" y="784"/>
                  </a:lnTo>
                  <a:lnTo>
                    <a:pt x="1304" y="783"/>
                  </a:lnTo>
                  <a:lnTo>
                    <a:pt x="1304" y="784"/>
                  </a:lnTo>
                  <a:moveTo>
                    <a:pt x="23" y="781"/>
                  </a:moveTo>
                  <a:lnTo>
                    <a:pt x="23" y="780"/>
                  </a:lnTo>
                  <a:lnTo>
                    <a:pt x="21" y="780"/>
                  </a:lnTo>
                  <a:lnTo>
                    <a:pt x="23" y="781"/>
                  </a:lnTo>
                  <a:moveTo>
                    <a:pt x="21" y="783"/>
                  </a:moveTo>
                  <a:lnTo>
                    <a:pt x="23" y="783"/>
                  </a:lnTo>
                  <a:lnTo>
                    <a:pt x="23" y="781"/>
                  </a:lnTo>
                  <a:lnTo>
                    <a:pt x="21" y="781"/>
                  </a:lnTo>
                  <a:lnTo>
                    <a:pt x="21" y="783"/>
                  </a:lnTo>
                  <a:moveTo>
                    <a:pt x="2672" y="781"/>
                  </a:moveTo>
                  <a:lnTo>
                    <a:pt x="2672" y="783"/>
                  </a:lnTo>
                  <a:lnTo>
                    <a:pt x="2673" y="783"/>
                  </a:lnTo>
                  <a:lnTo>
                    <a:pt x="2672" y="781"/>
                  </a:lnTo>
                  <a:moveTo>
                    <a:pt x="387" y="780"/>
                  </a:moveTo>
                  <a:lnTo>
                    <a:pt x="387" y="781"/>
                  </a:lnTo>
                  <a:lnTo>
                    <a:pt x="387" y="781"/>
                  </a:lnTo>
                  <a:lnTo>
                    <a:pt x="387" y="780"/>
                  </a:lnTo>
                  <a:lnTo>
                    <a:pt x="387" y="778"/>
                  </a:lnTo>
                  <a:lnTo>
                    <a:pt x="387" y="778"/>
                  </a:lnTo>
                  <a:lnTo>
                    <a:pt x="387" y="780"/>
                  </a:lnTo>
                  <a:moveTo>
                    <a:pt x="929" y="780"/>
                  </a:moveTo>
                  <a:lnTo>
                    <a:pt x="929" y="781"/>
                  </a:lnTo>
                  <a:lnTo>
                    <a:pt x="931" y="780"/>
                  </a:lnTo>
                  <a:lnTo>
                    <a:pt x="929" y="780"/>
                  </a:lnTo>
                  <a:moveTo>
                    <a:pt x="2665" y="780"/>
                  </a:moveTo>
                  <a:lnTo>
                    <a:pt x="2663" y="781"/>
                  </a:lnTo>
                  <a:lnTo>
                    <a:pt x="2665" y="781"/>
                  </a:lnTo>
                  <a:lnTo>
                    <a:pt x="2665" y="780"/>
                  </a:lnTo>
                  <a:moveTo>
                    <a:pt x="2675" y="780"/>
                  </a:moveTo>
                  <a:lnTo>
                    <a:pt x="2673" y="780"/>
                  </a:lnTo>
                  <a:lnTo>
                    <a:pt x="2673" y="781"/>
                  </a:lnTo>
                  <a:lnTo>
                    <a:pt x="2675" y="781"/>
                  </a:lnTo>
                  <a:lnTo>
                    <a:pt x="2675" y="780"/>
                  </a:lnTo>
                  <a:moveTo>
                    <a:pt x="2684" y="781"/>
                  </a:moveTo>
                  <a:lnTo>
                    <a:pt x="2684" y="780"/>
                  </a:lnTo>
                  <a:lnTo>
                    <a:pt x="2682" y="780"/>
                  </a:lnTo>
                  <a:lnTo>
                    <a:pt x="2681" y="780"/>
                  </a:lnTo>
                  <a:lnTo>
                    <a:pt x="2681" y="781"/>
                  </a:lnTo>
                  <a:lnTo>
                    <a:pt x="2682" y="781"/>
                  </a:lnTo>
                  <a:lnTo>
                    <a:pt x="2684" y="781"/>
                  </a:lnTo>
                  <a:moveTo>
                    <a:pt x="30" y="780"/>
                  </a:moveTo>
                  <a:lnTo>
                    <a:pt x="31" y="780"/>
                  </a:lnTo>
                  <a:lnTo>
                    <a:pt x="31" y="778"/>
                  </a:lnTo>
                  <a:lnTo>
                    <a:pt x="30" y="778"/>
                  </a:lnTo>
                  <a:lnTo>
                    <a:pt x="30" y="780"/>
                  </a:lnTo>
                  <a:moveTo>
                    <a:pt x="39" y="780"/>
                  </a:moveTo>
                  <a:lnTo>
                    <a:pt x="40" y="780"/>
                  </a:lnTo>
                  <a:lnTo>
                    <a:pt x="40" y="778"/>
                  </a:lnTo>
                  <a:lnTo>
                    <a:pt x="39" y="778"/>
                  </a:lnTo>
                  <a:lnTo>
                    <a:pt x="39" y="780"/>
                  </a:lnTo>
                  <a:moveTo>
                    <a:pt x="751" y="778"/>
                  </a:moveTo>
                  <a:lnTo>
                    <a:pt x="749" y="778"/>
                  </a:lnTo>
                  <a:lnTo>
                    <a:pt x="749" y="780"/>
                  </a:lnTo>
                  <a:lnTo>
                    <a:pt x="751" y="780"/>
                  </a:lnTo>
                  <a:lnTo>
                    <a:pt x="751" y="778"/>
                  </a:lnTo>
                  <a:moveTo>
                    <a:pt x="2667" y="778"/>
                  </a:moveTo>
                  <a:lnTo>
                    <a:pt x="2666" y="778"/>
                  </a:lnTo>
                  <a:lnTo>
                    <a:pt x="2666" y="780"/>
                  </a:lnTo>
                  <a:lnTo>
                    <a:pt x="2667" y="780"/>
                  </a:lnTo>
                  <a:lnTo>
                    <a:pt x="2667" y="778"/>
                  </a:lnTo>
                  <a:moveTo>
                    <a:pt x="45" y="777"/>
                  </a:moveTo>
                  <a:lnTo>
                    <a:pt x="45" y="776"/>
                  </a:lnTo>
                  <a:lnTo>
                    <a:pt x="45" y="774"/>
                  </a:lnTo>
                  <a:lnTo>
                    <a:pt x="43" y="774"/>
                  </a:lnTo>
                  <a:lnTo>
                    <a:pt x="43" y="776"/>
                  </a:lnTo>
                  <a:lnTo>
                    <a:pt x="43" y="777"/>
                  </a:lnTo>
                  <a:lnTo>
                    <a:pt x="42" y="777"/>
                  </a:lnTo>
                  <a:lnTo>
                    <a:pt x="40" y="777"/>
                  </a:lnTo>
                  <a:lnTo>
                    <a:pt x="42" y="778"/>
                  </a:lnTo>
                  <a:lnTo>
                    <a:pt x="43" y="778"/>
                  </a:lnTo>
                  <a:lnTo>
                    <a:pt x="45" y="778"/>
                  </a:lnTo>
                  <a:lnTo>
                    <a:pt x="45" y="777"/>
                  </a:lnTo>
                  <a:moveTo>
                    <a:pt x="48" y="778"/>
                  </a:moveTo>
                  <a:lnTo>
                    <a:pt x="49" y="778"/>
                  </a:lnTo>
                  <a:lnTo>
                    <a:pt x="48" y="777"/>
                  </a:lnTo>
                  <a:lnTo>
                    <a:pt x="48" y="778"/>
                  </a:lnTo>
                  <a:moveTo>
                    <a:pt x="386" y="777"/>
                  </a:moveTo>
                  <a:lnTo>
                    <a:pt x="386" y="778"/>
                  </a:lnTo>
                  <a:lnTo>
                    <a:pt x="387" y="778"/>
                  </a:lnTo>
                  <a:lnTo>
                    <a:pt x="387" y="777"/>
                  </a:lnTo>
                  <a:lnTo>
                    <a:pt x="386" y="777"/>
                  </a:lnTo>
                  <a:moveTo>
                    <a:pt x="57" y="776"/>
                  </a:moveTo>
                  <a:lnTo>
                    <a:pt x="58" y="776"/>
                  </a:lnTo>
                  <a:lnTo>
                    <a:pt x="58" y="774"/>
                  </a:lnTo>
                  <a:lnTo>
                    <a:pt x="57" y="774"/>
                  </a:lnTo>
                  <a:lnTo>
                    <a:pt x="57" y="776"/>
                  </a:lnTo>
                  <a:moveTo>
                    <a:pt x="57" y="777"/>
                  </a:moveTo>
                  <a:lnTo>
                    <a:pt x="57" y="776"/>
                  </a:lnTo>
                  <a:lnTo>
                    <a:pt x="55" y="777"/>
                  </a:lnTo>
                  <a:lnTo>
                    <a:pt x="57" y="777"/>
                  </a:lnTo>
                  <a:moveTo>
                    <a:pt x="387" y="776"/>
                  </a:moveTo>
                  <a:lnTo>
                    <a:pt x="387" y="774"/>
                  </a:lnTo>
                  <a:lnTo>
                    <a:pt x="386" y="776"/>
                  </a:lnTo>
                  <a:lnTo>
                    <a:pt x="387" y="776"/>
                  </a:lnTo>
                  <a:moveTo>
                    <a:pt x="67" y="774"/>
                  </a:moveTo>
                  <a:lnTo>
                    <a:pt x="67" y="773"/>
                  </a:lnTo>
                  <a:lnTo>
                    <a:pt x="65" y="774"/>
                  </a:lnTo>
                  <a:lnTo>
                    <a:pt x="67" y="774"/>
                  </a:lnTo>
                  <a:moveTo>
                    <a:pt x="384" y="774"/>
                  </a:moveTo>
                  <a:lnTo>
                    <a:pt x="386" y="774"/>
                  </a:lnTo>
                  <a:lnTo>
                    <a:pt x="384" y="773"/>
                  </a:lnTo>
                  <a:lnTo>
                    <a:pt x="384" y="774"/>
                  </a:lnTo>
                  <a:moveTo>
                    <a:pt x="2638" y="774"/>
                  </a:moveTo>
                  <a:lnTo>
                    <a:pt x="2638" y="773"/>
                  </a:lnTo>
                  <a:lnTo>
                    <a:pt x="2636" y="774"/>
                  </a:lnTo>
                  <a:lnTo>
                    <a:pt x="2638" y="774"/>
                  </a:lnTo>
                  <a:moveTo>
                    <a:pt x="68" y="773"/>
                  </a:moveTo>
                  <a:lnTo>
                    <a:pt x="70" y="773"/>
                  </a:lnTo>
                  <a:lnTo>
                    <a:pt x="70" y="771"/>
                  </a:lnTo>
                  <a:lnTo>
                    <a:pt x="68" y="771"/>
                  </a:lnTo>
                  <a:lnTo>
                    <a:pt x="68" y="773"/>
                  </a:lnTo>
                  <a:moveTo>
                    <a:pt x="73" y="771"/>
                  </a:moveTo>
                  <a:lnTo>
                    <a:pt x="74" y="771"/>
                  </a:lnTo>
                  <a:lnTo>
                    <a:pt x="74" y="770"/>
                  </a:lnTo>
                  <a:lnTo>
                    <a:pt x="73" y="770"/>
                  </a:lnTo>
                  <a:lnTo>
                    <a:pt x="73" y="771"/>
                  </a:lnTo>
                  <a:moveTo>
                    <a:pt x="74" y="768"/>
                  </a:moveTo>
                  <a:lnTo>
                    <a:pt x="74" y="770"/>
                  </a:lnTo>
                  <a:lnTo>
                    <a:pt x="76" y="770"/>
                  </a:lnTo>
                  <a:lnTo>
                    <a:pt x="77" y="770"/>
                  </a:lnTo>
                  <a:lnTo>
                    <a:pt x="77" y="768"/>
                  </a:lnTo>
                  <a:lnTo>
                    <a:pt x="76" y="768"/>
                  </a:lnTo>
                  <a:lnTo>
                    <a:pt x="74" y="768"/>
                  </a:lnTo>
                  <a:moveTo>
                    <a:pt x="2636" y="770"/>
                  </a:moveTo>
                  <a:lnTo>
                    <a:pt x="2636" y="768"/>
                  </a:lnTo>
                  <a:lnTo>
                    <a:pt x="2635" y="768"/>
                  </a:lnTo>
                  <a:lnTo>
                    <a:pt x="2635" y="770"/>
                  </a:lnTo>
                  <a:lnTo>
                    <a:pt x="2636" y="770"/>
                  </a:lnTo>
                  <a:moveTo>
                    <a:pt x="1350" y="767"/>
                  </a:moveTo>
                  <a:lnTo>
                    <a:pt x="1349" y="767"/>
                  </a:lnTo>
                  <a:lnTo>
                    <a:pt x="1350" y="768"/>
                  </a:lnTo>
                  <a:lnTo>
                    <a:pt x="1350" y="767"/>
                  </a:lnTo>
                  <a:moveTo>
                    <a:pt x="376" y="767"/>
                  </a:moveTo>
                  <a:lnTo>
                    <a:pt x="377" y="767"/>
                  </a:lnTo>
                  <a:lnTo>
                    <a:pt x="377" y="765"/>
                  </a:lnTo>
                  <a:lnTo>
                    <a:pt x="376" y="765"/>
                  </a:lnTo>
                  <a:lnTo>
                    <a:pt x="376" y="767"/>
                  </a:lnTo>
                  <a:moveTo>
                    <a:pt x="377" y="765"/>
                  </a:moveTo>
                  <a:lnTo>
                    <a:pt x="379" y="767"/>
                  </a:lnTo>
                  <a:lnTo>
                    <a:pt x="379" y="765"/>
                  </a:lnTo>
                  <a:lnTo>
                    <a:pt x="377" y="764"/>
                  </a:lnTo>
                  <a:lnTo>
                    <a:pt x="377" y="765"/>
                  </a:lnTo>
                  <a:moveTo>
                    <a:pt x="379" y="764"/>
                  </a:moveTo>
                  <a:lnTo>
                    <a:pt x="379" y="765"/>
                  </a:lnTo>
                  <a:lnTo>
                    <a:pt x="380" y="765"/>
                  </a:lnTo>
                  <a:lnTo>
                    <a:pt x="380" y="764"/>
                  </a:lnTo>
                  <a:lnTo>
                    <a:pt x="379" y="764"/>
                  </a:lnTo>
                  <a:moveTo>
                    <a:pt x="93" y="762"/>
                  </a:moveTo>
                  <a:lnTo>
                    <a:pt x="93" y="762"/>
                  </a:lnTo>
                  <a:lnTo>
                    <a:pt x="92" y="762"/>
                  </a:lnTo>
                  <a:lnTo>
                    <a:pt x="92" y="764"/>
                  </a:lnTo>
                  <a:lnTo>
                    <a:pt x="93" y="764"/>
                  </a:lnTo>
                  <a:lnTo>
                    <a:pt x="95" y="764"/>
                  </a:lnTo>
                  <a:lnTo>
                    <a:pt x="95" y="762"/>
                  </a:lnTo>
                  <a:lnTo>
                    <a:pt x="96" y="762"/>
                  </a:lnTo>
                  <a:lnTo>
                    <a:pt x="96" y="762"/>
                  </a:lnTo>
                  <a:lnTo>
                    <a:pt x="95" y="762"/>
                  </a:lnTo>
                  <a:lnTo>
                    <a:pt x="93" y="762"/>
                  </a:lnTo>
                  <a:moveTo>
                    <a:pt x="746" y="764"/>
                  </a:moveTo>
                  <a:lnTo>
                    <a:pt x="746" y="762"/>
                  </a:lnTo>
                  <a:lnTo>
                    <a:pt x="745" y="762"/>
                  </a:lnTo>
                  <a:lnTo>
                    <a:pt x="746" y="764"/>
                  </a:lnTo>
                  <a:moveTo>
                    <a:pt x="381" y="762"/>
                  </a:moveTo>
                  <a:lnTo>
                    <a:pt x="380" y="762"/>
                  </a:lnTo>
                  <a:lnTo>
                    <a:pt x="381" y="762"/>
                  </a:lnTo>
                  <a:lnTo>
                    <a:pt x="381" y="762"/>
                  </a:lnTo>
                  <a:moveTo>
                    <a:pt x="926" y="762"/>
                  </a:moveTo>
                  <a:lnTo>
                    <a:pt x="925" y="762"/>
                  </a:lnTo>
                  <a:lnTo>
                    <a:pt x="926" y="762"/>
                  </a:lnTo>
                  <a:lnTo>
                    <a:pt x="926" y="762"/>
                  </a:lnTo>
                  <a:moveTo>
                    <a:pt x="1383" y="762"/>
                  </a:moveTo>
                  <a:lnTo>
                    <a:pt x="1381" y="762"/>
                  </a:lnTo>
                  <a:lnTo>
                    <a:pt x="1383" y="762"/>
                  </a:lnTo>
                  <a:lnTo>
                    <a:pt x="1383" y="762"/>
                  </a:lnTo>
                  <a:moveTo>
                    <a:pt x="371" y="756"/>
                  </a:moveTo>
                  <a:lnTo>
                    <a:pt x="370" y="756"/>
                  </a:lnTo>
                  <a:lnTo>
                    <a:pt x="370" y="758"/>
                  </a:lnTo>
                  <a:lnTo>
                    <a:pt x="371" y="758"/>
                  </a:lnTo>
                  <a:lnTo>
                    <a:pt x="373" y="758"/>
                  </a:lnTo>
                  <a:lnTo>
                    <a:pt x="373" y="756"/>
                  </a:lnTo>
                  <a:lnTo>
                    <a:pt x="371" y="756"/>
                  </a:lnTo>
                  <a:moveTo>
                    <a:pt x="1451" y="758"/>
                  </a:moveTo>
                  <a:lnTo>
                    <a:pt x="1451" y="756"/>
                  </a:lnTo>
                  <a:lnTo>
                    <a:pt x="1449" y="756"/>
                  </a:lnTo>
                  <a:lnTo>
                    <a:pt x="1449" y="758"/>
                  </a:lnTo>
                  <a:lnTo>
                    <a:pt x="1451" y="758"/>
                  </a:lnTo>
                  <a:moveTo>
                    <a:pt x="104" y="756"/>
                  </a:moveTo>
                  <a:lnTo>
                    <a:pt x="104" y="756"/>
                  </a:lnTo>
                  <a:lnTo>
                    <a:pt x="104" y="755"/>
                  </a:lnTo>
                  <a:lnTo>
                    <a:pt x="104" y="755"/>
                  </a:lnTo>
                  <a:lnTo>
                    <a:pt x="104" y="756"/>
                  </a:lnTo>
                  <a:moveTo>
                    <a:pt x="368" y="755"/>
                  </a:moveTo>
                  <a:lnTo>
                    <a:pt x="368" y="756"/>
                  </a:lnTo>
                  <a:lnTo>
                    <a:pt x="370" y="756"/>
                  </a:lnTo>
                  <a:lnTo>
                    <a:pt x="370" y="755"/>
                  </a:lnTo>
                  <a:lnTo>
                    <a:pt x="368" y="755"/>
                  </a:lnTo>
                  <a:moveTo>
                    <a:pt x="371" y="753"/>
                  </a:moveTo>
                  <a:lnTo>
                    <a:pt x="370" y="753"/>
                  </a:lnTo>
                  <a:lnTo>
                    <a:pt x="370" y="755"/>
                  </a:lnTo>
                  <a:lnTo>
                    <a:pt x="371" y="755"/>
                  </a:lnTo>
                  <a:lnTo>
                    <a:pt x="371" y="753"/>
                  </a:lnTo>
                  <a:moveTo>
                    <a:pt x="1268" y="755"/>
                  </a:moveTo>
                  <a:lnTo>
                    <a:pt x="1266" y="755"/>
                  </a:lnTo>
                  <a:lnTo>
                    <a:pt x="1266" y="756"/>
                  </a:lnTo>
                  <a:lnTo>
                    <a:pt x="1268" y="756"/>
                  </a:lnTo>
                  <a:lnTo>
                    <a:pt x="1269" y="756"/>
                  </a:lnTo>
                  <a:lnTo>
                    <a:pt x="1269" y="755"/>
                  </a:lnTo>
                  <a:lnTo>
                    <a:pt x="1268" y="755"/>
                  </a:lnTo>
                  <a:moveTo>
                    <a:pt x="110" y="755"/>
                  </a:moveTo>
                  <a:lnTo>
                    <a:pt x="110" y="753"/>
                  </a:lnTo>
                  <a:lnTo>
                    <a:pt x="108" y="755"/>
                  </a:lnTo>
                  <a:lnTo>
                    <a:pt x="110" y="755"/>
                  </a:lnTo>
                  <a:moveTo>
                    <a:pt x="110" y="753"/>
                  </a:moveTo>
                  <a:lnTo>
                    <a:pt x="111" y="755"/>
                  </a:lnTo>
                  <a:lnTo>
                    <a:pt x="113" y="755"/>
                  </a:lnTo>
                  <a:lnTo>
                    <a:pt x="113" y="753"/>
                  </a:lnTo>
                  <a:lnTo>
                    <a:pt x="111" y="753"/>
                  </a:lnTo>
                  <a:lnTo>
                    <a:pt x="110" y="753"/>
                  </a:lnTo>
                  <a:moveTo>
                    <a:pt x="1307" y="755"/>
                  </a:moveTo>
                  <a:lnTo>
                    <a:pt x="1309" y="755"/>
                  </a:lnTo>
                  <a:lnTo>
                    <a:pt x="1309" y="753"/>
                  </a:lnTo>
                  <a:lnTo>
                    <a:pt x="1307" y="753"/>
                  </a:lnTo>
                  <a:lnTo>
                    <a:pt x="1307" y="755"/>
                  </a:lnTo>
                  <a:moveTo>
                    <a:pt x="1310" y="752"/>
                  </a:moveTo>
                  <a:lnTo>
                    <a:pt x="1310" y="752"/>
                  </a:lnTo>
                  <a:lnTo>
                    <a:pt x="1310" y="750"/>
                  </a:lnTo>
                  <a:lnTo>
                    <a:pt x="1310" y="750"/>
                  </a:lnTo>
                  <a:lnTo>
                    <a:pt x="1309" y="750"/>
                  </a:lnTo>
                  <a:lnTo>
                    <a:pt x="1309" y="752"/>
                  </a:lnTo>
                  <a:lnTo>
                    <a:pt x="1309" y="753"/>
                  </a:lnTo>
                  <a:lnTo>
                    <a:pt x="1310" y="753"/>
                  </a:lnTo>
                  <a:lnTo>
                    <a:pt x="1310" y="752"/>
                  </a:lnTo>
                  <a:moveTo>
                    <a:pt x="107" y="752"/>
                  </a:moveTo>
                  <a:lnTo>
                    <a:pt x="107" y="753"/>
                  </a:lnTo>
                  <a:lnTo>
                    <a:pt x="108" y="753"/>
                  </a:lnTo>
                  <a:lnTo>
                    <a:pt x="110" y="753"/>
                  </a:lnTo>
                  <a:lnTo>
                    <a:pt x="108" y="752"/>
                  </a:lnTo>
                  <a:lnTo>
                    <a:pt x="107" y="752"/>
                  </a:lnTo>
                  <a:moveTo>
                    <a:pt x="1319" y="753"/>
                  </a:moveTo>
                  <a:lnTo>
                    <a:pt x="1319" y="752"/>
                  </a:lnTo>
                  <a:lnTo>
                    <a:pt x="1318" y="753"/>
                  </a:lnTo>
                  <a:lnTo>
                    <a:pt x="1319" y="753"/>
                  </a:lnTo>
                  <a:moveTo>
                    <a:pt x="370" y="752"/>
                  </a:moveTo>
                  <a:lnTo>
                    <a:pt x="371" y="752"/>
                  </a:lnTo>
                  <a:lnTo>
                    <a:pt x="370" y="750"/>
                  </a:lnTo>
                  <a:lnTo>
                    <a:pt x="370" y="752"/>
                  </a:lnTo>
                  <a:moveTo>
                    <a:pt x="1434" y="750"/>
                  </a:moveTo>
                  <a:lnTo>
                    <a:pt x="1434" y="752"/>
                  </a:lnTo>
                  <a:lnTo>
                    <a:pt x="1436" y="750"/>
                  </a:lnTo>
                  <a:lnTo>
                    <a:pt x="1434" y="750"/>
                  </a:lnTo>
                  <a:moveTo>
                    <a:pt x="1446" y="752"/>
                  </a:moveTo>
                  <a:lnTo>
                    <a:pt x="1446" y="750"/>
                  </a:lnTo>
                  <a:lnTo>
                    <a:pt x="1445" y="750"/>
                  </a:lnTo>
                  <a:lnTo>
                    <a:pt x="1445" y="752"/>
                  </a:lnTo>
                  <a:lnTo>
                    <a:pt x="1446" y="752"/>
                  </a:lnTo>
                  <a:moveTo>
                    <a:pt x="129" y="749"/>
                  </a:moveTo>
                  <a:lnTo>
                    <a:pt x="129" y="750"/>
                  </a:lnTo>
                  <a:lnTo>
                    <a:pt x="130" y="750"/>
                  </a:lnTo>
                  <a:lnTo>
                    <a:pt x="132" y="750"/>
                  </a:lnTo>
                  <a:lnTo>
                    <a:pt x="130" y="749"/>
                  </a:lnTo>
                  <a:lnTo>
                    <a:pt x="129" y="749"/>
                  </a:lnTo>
                  <a:moveTo>
                    <a:pt x="368" y="750"/>
                  </a:moveTo>
                  <a:lnTo>
                    <a:pt x="368" y="749"/>
                  </a:lnTo>
                  <a:lnTo>
                    <a:pt x="367" y="749"/>
                  </a:lnTo>
                  <a:lnTo>
                    <a:pt x="367" y="750"/>
                  </a:lnTo>
                  <a:lnTo>
                    <a:pt x="368" y="750"/>
                  </a:lnTo>
                  <a:moveTo>
                    <a:pt x="1427" y="749"/>
                  </a:moveTo>
                  <a:lnTo>
                    <a:pt x="1426" y="749"/>
                  </a:lnTo>
                  <a:lnTo>
                    <a:pt x="1427" y="750"/>
                  </a:lnTo>
                  <a:lnTo>
                    <a:pt x="1427" y="749"/>
                  </a:lnTo>
                  <a:moveTo>
                    <a:pt x="1439" y="749"/>
                  </a:moveTo>
                  <a:lnTo>
                    <a:pt x="1437" y="749"/>
                  </a:lnTo>
                  <a:lnTo>
                    <a:pt x="1439" y="750"/>
                  </a:lnTo>
                  <a:lnTo>
                    <a:pt x="1439" y="749"/>
                  </a:lnTo>
                  <a:moveTo>
                    <a:pt x="367" y="747"/>
                  </a:moveTo>
                  <a:lnTo>
                    <a:pt x="367" y="749"/>
                  </a:lnTo>
                  <a:lnTo>
                    <a:pt x="368" y="747"/>
                  </a:lnTo>
                  <a:lnTo>
                    <a:pt x="367" y="747"/>
                  </a:lnTo>
                  <a:moveTo>
                    <a:pt x="1307" y="747"/>
                  </a:moveTo>
                  <a:lnTo>
                    <a:pt x="1307" y="746"/>
                  </a:lnTo>
                  <a:lnTo>
                    <a:pt x="1306" y="746"/>
                  </a:lnTo>
                  <a:lnTo>
                    <a:pt x="1307" y="747"/>
                  </a:lnTo>
                  <a:moveTo>
                    <a:pt x="352" y="743"/>
                  </a:moveTo>
                  <a:lnTo>
                    <a:pt x="352" y="744"/>
                  </a:lnTo>
                  <a:lnTo>
                    <a:pt x="352" y="746"/>
                  </a:lnTo>
                  <a:lnTo>
                    <a:pt x="352" y="744"/>
                  </a:lnTo>
                  <a:lnTo>
                    <a:pt x="353" y="744"/>
                  </a:lnTo>
                  <a:lnTo>
                    <a:pt x="353" y="743"/>
                  </a:lnTo>
                  <a:lnTo>
                    <a:pt x="352" y="743"/>
                  </a:lnTo>
                  <a:lnTo>
                    <a:pt x="352" y="743"/>
                  </a:lnTo>
                  <a:moveTo>
                    <a:pt x="1423" y="746"/>
                  </a:moveTo>
                  <a:lnTo>
                    <a:pt x="1423" y="743"/>
                  </a:lnTo>
                  <a:lnTo>
                    <a:pt x="1421" y="744"/>
                  </a:lnTo>
                  <a:lnTo>
                    <a:pt x="1423" y="746"/>
                  </a:lnTo>
                  <a:moveTo>
                    <a:pt x="1424" y="742"/>
                  </a:moveTo>
                  <a:lnTo>
                    <a:pt x="1423" y="742"/>
                  </a:lnTo>
                  <a:lnTo>
                    <a:pt x="1423" y="743"/>
                  </a:lnTo>
                  <a:lnTo>
                    <a:pt x="1424" y="742"/>
                  </a:lnTo>
                  <a:moveTo>
                    <a:pt x="1483" y="746"/>
                  </a:moveTo>
                  <a:lnTo>
                    <a:pt x="1482" y="746"/>
                  </a:lnTo>
                  <a:moveTo>
                    <a:pt x="2591" y="744"/>
                  </a:moveTo>
                  <a:lnTo>
                    <a:pt x="2592" y="746"/>
                  </a:lnTo>
                  <a:lnTo>
                    <a:pt x="2594" y="746"/>
                  </a:lnTo>
                  <a:lnTo>
                    <a:pt x="2594" y="744"/>
                  </a:lnTo>
                  <a:lnTo>
                    <a:pt x="2592" y="744"/>
                  </a:lnTo>
                  <a:lnTo>
                    <a:pt x="2591" y="744"/>
                  </a:lnTo>
                  <a:moveTo>
                    <a:pt x="1482" y="744"/>
                  </a:moveTo>
                  <a:lnTo>
                    <a:pt x="1480" y="744"/>
                  </a:lnTo>
                  <a:lnTo>
                    <a:pt x="1482" y="746"/>
                  </a:lnTo>
                  <a:lnTo>
                    <a:pt x="1482" y="744"/>
                  </a:lnTo>
                  <a:moveTo>
                    <a:pt x="132" y="744"/>
                  </a:moveTo>
                  <a:lnTo>
                    <a:pt x="133" y="744"/>
                  </a:lnTo>
                  <a:lnTo>
                    <a:pt x="133" y="743"/>
                  </a:lnTo>
                  <a:lnTo>
                    <a:pt x="132" y="743"/>
                  </a:lnTo>
                  <a:lnTo>
                    <a:pt x="132" y="744"/>
                  </a:lnTo>
                  <a:moveTo>
                    <a:pt x="364" y="744"/>
                  </a:moveTo>
                  <a:lnTo>
                    <a:pt x="364" y="743"/>
                  </a:lnTo>
                  <a:lnTo>
                    <a:pt x="364" y="742"/>
                  </a:lnTo>
                  <a:lnTo>
                    <a:pt x="362" y="743"/>
                  </a:lnTo>
                  <a:lnTo>
                    <a:pt x="364" y="744"/>
                  </a:lnTo>
                  <a:moveTo>
                    <a:pt x="373" y="742"/>
                  </a:moveTo>
                  <a:lnTo>
                    <a:pt x="371" y="743"/>
                  </a:lnTo>
                  <a:lnTo>
                    <a:pt x="370" y="744"/>
                  </a:lnTo>
                  <a:lnTo>
                    <a:pt x="371" y="744"/>
                  </a:lnTo>
                  <a:lnTo>
                    <a:pt x="373" y="743"/>
                  </a:lnTo>
                  <a:lnTo>
                    <a:pt x="373" y="742"/>
                  </a:lnTo>
                  <a:moveTo>
                    <a:pt x="910" y="743"/>
                  </a:moveTo>
                  <a:lnTo>
                    <a:pt x="909" y="744"/>
                  </a:lnTo>
                  <a:lnTo>
                    <a:pt x="910" y="744"/>
                  </a:lnTo>
                  <a:lnTo>
                    <a:pt x="910" y="743"/>
                  </a:lnTo>
                  <a:moveTo>
                    <a:pt x="1420" y="743"/>
                  </a:moveTo>
                  <a:lnTo>
                    <a:pt x="1418" y="743"/>
                  </a:lnTo>
                  <a:lnTo>
                    <a:pt x="1420" y="744"/>
                  </a:lnTo>
                  <a:lnTo>
                    <a:pt x="1421" y="744"/>
                  </a:lnTo>
                  <a:lnTo>
                    <a:pt x="1421" y="743"/>
                  </a:lnTo>
                  <a:lnTo>
                    <a:pt x="1420" y="743"/>
                  </a:lnTo>
                  <a:moveTo>
                    <a:pt x="2366" y="744"/>
                  </a:moveTo>
                  <a:lnTo>
                    <a:pt x="2368" y="744"/>
                  </a:lnTo>
                  <a:lnTo>
                    <a:pt x="2368" y="743"/>
                  </a:lnTo>
                  <a:lnTo>
                    <a:pt x="2366" y="743"/>
                  </a:lnTo>
                  <a:lnTo>
                    <a:pt x="2366" y="744"/>
                  </a:lnTo>
                  <a:moveTo>
                    <a:pt x="2365" y="740"/>
                  </a:moveTo>
                  <a:lnTo>
                    <a:pt x="2363" y="742"/>
                  </a:lnTo>
                  <a:lnTo>
                    <a:pt x="2362" y="743"/>
                  </a:lnTo>
                  <a:lnTo>
                    <a:pt x="2363" y="743"/>
                  </a:lnTo>
                  <a:lnTo>
                    <a:pt x="2365" y="743"/>
                  </a:lnTo>
                  <a:lnTo>
                    <a:pt x="2365" y="742"/>
                  </a:lnTo>
                  <a:lnTo>
                    <a:pt x="2366" y="740"/>
                  </a:lnTo>
                  <a:lnTo>
                    <a:pt x="2365" y="740"/>
                  </a:lnTo>
                  <a:moveTo>
                    <a:pt x="127" y="739"/>
                  </a:moveTo>
                  <a:lnTo>
                    <a:pt x="126" y="740"/>
                  </a:lnTo>
                  <a:lnTo>
                    <a:pt x="127" y="740"/>
                  </a:lnTo>
                  <a:lnTo>
                    <a:pt x="127" y="739"/>
                  </a:lnTo>
                  <a:moveTo>
                    <a:pt x="124" y="740"/>
                  </a:moveTo>
                  <a:lnTo>
                    <a:pt x="126" y="742"/>
                  </a:lnTo>
                  <a:lnTo>
                    <a:pt x="126" y="740"/>
                  </a:lnTo>
                  <a:lnTo>
                    <a:pt x="124" y="740"/>
                  </a:lnTo>
                  <a:moveTo>
                    <a:pt x="136" y="742"/>
                  </a:moveTo>
                  <a:lnTo>
                    <a:pt x="138" y="742"/>
                  </a:lnTo>
                  <a:lnTo>
                    <a:pt x="138" y="740"/>
                  </a:lnTo>
                  <a:lnTo>
                    <a:pt x="136" y="740"/>
                  </a:lnTo>
                  <a:lnTo>
                    <a:pt x="136" y="742"/>
                  </a:lnTo>
                  <a:moveTo>
                    <a:pt x="148" y="742"/>
                  </a:moveTo>
                  <a:lnTo>
                    <a:pt x="150" y="742"/>
                  </a:lnTo>
                  <a:lnTo>
                    <a:pt x="150" y="740"/>
                  </a:lnTo>
                  <a:lnTo>
                    <a:pt x="148" y="740"/>
                  </a:lnTo>
                  <a:lnTo>
                    <a:pt x="148" y="742"/>
                  </a:lnTo>
                  <a:moveTo>
                    <a:pt x="353" y="742"/>
                  </a:moveTo>
                  <a:lnTo>
                    <a:pt x="352" y="740"/>
                  </a:lnTo>
                  <a:lnTo>
                    <a:pt x="352" y="742"/>
                  </a:lnTo>
                  <a:lnTo>
                    <a:pt x="353" y="742"/>
                  </a:lnTo>
                  <a:moveTo>
                    <a:pt x="361" y="740"/>
                  </a:moveTo>
                  <a:lnTo>
                    <a:pt x="361" y="742"/>
                  </a:lnTo>
                  <a:lnTo>
                    <a:pt x="362" y="742"/>
                  </a:lnTo>
                  <a:lnTo>
                    <a:pt x="364" y="742"/>
                  </a:lnTo>
                  <a:lnTo>
                    <a:pt x="364" y="740"/>
                  </a:lnTo>
                  <a:lnTo>
                    <a:pt x="362" y="740"/>
                  </a:lnTo>
                  <a:lnTo>
                    <a:pt x="361" y="740"/>
                  </a:lnTo>
                  <a:moveTo>
                    <a:pt x="139" y="740"/>
                  </a:moveTo>
                  <a:lnTo>
                    <a:pt x="139" y="740"/>
                  </a:lnTo>
                  <a:lnTo>
                    <a:pt x="139" y="739"/>
                  </a:lnTo>
                  <a:lnTo>
                    <a:pt x="139" y="739"/>
                  </a:lnTo>
                  <a:lnTo>
                    <a:pt x="139" y="740"/>
                  </a:lnTo>
                  <a:moveTo>
                    <a:pt x="362" y="739"/>
                  </a:moveTo>
                  <a:lnTo>
                    <a:pt x="361" y="739"/>
                  </a:lnTo>
                  <a:lnTo>
                    <a:pt x="362" y="740"/>
                  </a:lnTo>
                  <a:lnTo>
                    <a:pt x="362" y="739"/>
                  </a:lnTo>
                  <a:moveTo>
                    <a:pt x="1282" y="739"/>
                  </a:moveTo>
                  <a:lnTo>
                    <a:pt x="1282" y="740"/>
                  </a:lnTo>
                  <a:lnTo>
                    <a:pt x="1284" y="739"/>
                  </a:lnTo>
                  <a:lnTo>
                    <a:pt x="1282" y="739"/>
                  </a:lnTo>
                  <a:moveTo>
                    <a:pt x="1406" y="740"/>
                  </a:moveTo>
                  <a:lnTo>
                    <a:pt x="1408" y="740"/>
                  </a:lnTo>
                  <a:lnTo>
                    <a:pt x="1406" y="739"/>
                  </a:lnTo>
                  <a:lnTo>
                    <a:pt x="1406" y="740"/>
                  </a:lnTo>
                  <a:moveTo>
                    <a:pt x="147" y="739"/>
                  </a:moveTo>
                  <a:lnTo>
                    <a:pt x="147" y="737"/>
                  </a:lnTo>
                  <a:lnTo>
                    <a:pt x="145" y="737"/>
                  </a:lnTo>
                  <a:lnTo>
                    <a:pt x="147" y="739"/>
                  </a:lnTo>
                  <a:moveTo>
                    <a:pt x="346" y="739"/>
                  </a:moveTo>
                  <a:lnTo>
                    <a:pt x="347" y="739"/>
                  </a:lnTo>
                  <a:lnTo>
                    <a:pt x="347" y="737"/>
                  </a:lnTo>
                  <a:lnTo>
                    <a:pt x="346" y="737"/>
                  </a:lnTo>
                  <a:lnTo>
                    <a:pt x="346" y="739"/>
                  </a:lnTo>
                  <a:moveTo>
                    <a:pt x="347" y="737"/>
                  </a:moveTo>
                  <a:lnTo>
                    <a:pt x="349" y="737"/>
                  </a:lnTo>
                  <a:lnTo>
                    <a:pt x="347" y="736"/>
                  </a:lnTo>
                  <a:lnTo>
                    <a:pt x="347" y="737"/>
                  </a:lnTo>
                  <a:moveTo>
                    <a:pt x="1499" y="739"/>
                  </a:moveTo>
                  <a:lnTo>
                    <a:pt x="1499" y="737"/>
                  </a:lnTo>
                  <a:lnTo>
                    <a:pt x="1498" y="739"/>
                  </a:lnTo>
                  <a:lnTo>
                    <a:pt x="1499" y="739"/>
                  </a:lnTo>
                  <a:moveTo>
                    <a:pt x="349" y="737"/>
                  </a:moveTo>
                  <a:lnTo>
                    <a:pt x="350" y="736"/>
                  </a:lnTo>
                  <a:lnTo>
                    <a:pt x="349" y="736"/>
                  </a:lnTo>
                  <a:lnTo>
                    <a:pt x="349" y="737"/>
                  </a:lnTo>
                  <a:moveTo>
                    <a:pt x="1406" y="737"/>
                  </a:moveTo>
                  <a:lnTo>
                    <a:pt x="1406" y="736"/>
                  </a:lnTo>
                  <a:lnTo>
                    <a:pt x="1405" y="736"/>
                  </a:lnTo>
                  <a:lnTo>
                    <a:pt x="1406" y="737"/>
                  </a:lnTo>
                  <a:moveTo>
                    <a:pt x="347" y="734"/>
                  </a:moveTo>
                  <a:lnTo>
                    <a:pt x="346" y="734"/>
                  </a:lnTo>
                  <a:lnTo>
                    <a:pt x="346" y="736"/>
                  </a:lnTo>
                  <a:lnTo>
                    <a:pt x="347" y="736"/>
                  </a:lnTo>
                  <a:lnTo>
                    <a:pt x="349" y="736"/>
                  </a:lnTo>
                  <a:lnTo>
                    <a:pt x="347" y="734"/>
                  </a:lnTo>
                  <a:moveTo>
                    <a:pt x="356" y="736"/>
                  </a:moveTo>
                  <a:lnTo>
                    <a:pt x="356" y="734"/>
                  </a:lnTo>
                  <a:lnTo>
                    <a:pt x="355" y="734"/>
                  </a:lnTo>
                  <a:lnTo>
                    <a:pt x="356" y="736"/>
                  </a:lnTo>
                  <a:moveTo>
                    <a:pt x="764" y="736"/>
                  </a:moveTo>
                  <a:lnTo>
                    <a:pt x="765" y="736"/>
                  </a:lnTo>
                  <a:lnTo>
                    <a:pt x="765" y="734"/>
                  </a:lnTo>
                  <a:lnTo>
                    <a:pt x="764" y="736"/>
                  </a:lnTo>
                  <a:moveTo>
                    <a:pt x="347" y="733"/>
                  </a:moveTo>
                  <a:lnTo>
                    <a:pt x="347" y="731"/>
                  </a:lnTo>
                  <a:lnTo>
                    <a:pt x="346" y="731"/>
                  </a:lnTo>
                  <a:lnTo>
                    <a:pt x="347" y="733"/>
                  </a:lnTo>
                  <a:moveTo>
                    <a:pt x="361" y="730"/>
                  </a:moveTo>
                  <a:lnTo>
                    <a:pt x="361" y="731"/>
                  </a:lnTo>
                  <a:lnTo>
                    <a:pt x="361" y="733"/>
                  </a:lnTo>
                  <a:lnTo>
                    <a:pt x="362" y="731"/>
                  </a:lnTo>
                  <a:lnTo>
                    <a:pt x="361" y="730"/>
                  </a:lnTo>
                  <a:moveTo>
                    <a:pt x="1424" y="733"/>
                  </a:moveTo>
                  <a:lnTo>
                    <a:pt x="1426" y="733"/>
                  </a:lnTo>
                  <a:lnTo>
                    <a:pt x="1426" y="731"/>
                  </a:lnTo>
                  <a:lnTo>
                    <a:pt x="1424" y="733"/>
                  </a:lnTo>
                  <a:moveTo>
                    <a:pt x="160" y="730"/>
                  </a:moveTo>
                  <a:lnTo>
                    <a:pt x="158" y="730"/>
                  </a:lnTo>
                  <a:lnTo>
                    <a:pt x="160" y="731"/>
                  </a:lnTo>
                  <a:lnTo>
                    <a:pt x="160" y="730"/>
                  </a:lnTo>
                  <a:moveTo>
                    <a:pt x="182" y="730"/>
                  </a:moveTo>
                  <a:lnTo>
                    <a:pt x="181" y="731"/>
                  </a:lnTo>
                  <a:lnTo>
                    <a:pt x="182" y="731"/>
                  </a:lnTo>
                  <a:lnTo>
                    <a:pt x="182" y="730"/>
                  </a:lnTo>
                  <a:moveTo>
                    <a:pt x="752" y="731"/>
                  </a:moveTo>
                  <a:lnTo>
                    <a:pt x="754" y="731"/>
                  </a:lnTo>
                  <a:lnTo>
                    <a:pt x="754" y="730"/>
                  </a:lnTo>
                  <a:lnTo>
                    <a:pt x="752" y="730"/>
                  </a:lnTo>
                  <a:lnTo>
                    <a:pt x="752" y="731"/>
                  </a:lnTo>
                  <a:moveTo>
                    <a:pt x="347" y="728"/>
                  </a:moveTo>
                  <a:lnTo>
                    <a:pt x="349" y="728"/>
                  </a:lnTo>
                  <a:lnTo>
                    <a:pt x="349" y="727"/>
                  </a:lnTo>
                  <a:lnTo>
                    <a:pt x="347" y="727"/>
                  </a:lnTo>
                  <a:lnTo>
                    <a:pt x="346" y="727"/>
                  </a:lnTo>
                  <a:lnTo>
                    <a:pt x="346" y="728"/>
                  </a:lnTo>
                  <a:lnTo>
                    <a:pt x="346" y="730"/>
                  </a:lnTo>
                  <a:lnTo>
                    <a:pt x="347" y="730"/>
                  </a:lnTo>
                  <a:lnTo>
                    <a:pt x="347" y="728"/>
                  </a:lnTo>
                  <a:moveTo>
                    <a:pt x="888" y="728"/>
                  </a:moveTo>
                  <a:lnTo>
                    <a:pt x="888" y="727"/>
                  </a:lnTo>
                  <a:lnTo>
                    <a:pt x="887" y="727"/>
                  </a:lnTo>
                  <a:lnTo>
                    <a:pt x="885" y="727"/>
                  </a:lnTo>
                  <a:lnTo>
                    <a:pt x="887" y="728"/>
                  </a:lnTo>
                  <a:lnTo>
                    <a:pt x="888" y="728"/>
                  </a:lnTo>
                  <a:moveTo>
                    <a:pt x="1297" y="727"/>
                  </a:moveTo>
                  <a:lnTo>
                    <a:pt x="1296" y="728"/>
                  </a:lnTo>
                  <a:lnTo>
                    <a:pt x="1297" y="728"/>
                  </a:lnTo>
                  <a:lnTo>
                    <a:pt x="1297" y="727"/>
                  </a:lnTo>
                  <a:moveTo>
                    <a:pt x="345" y="727"/>
                  </a:moveTo>
                  <a:lnTo>
                    <a:pt x="345" y="725"/>
                  </a:lnTo>
                  <a:lnTo>
                    <a:pt x="343" y="727"/>
                  </a:lnTo>
                  <a:lnTo>
                    <a:pt x="345" y="727"/>
                  </a:lnTo>
                  <a:moveTo>
                    <a:pt x="352" y="727"/>
                  </a:moveTo>
                  <a:lnTo>
                    <a:pt x="353" y="727"/>
                  </a:lnTo>
                  <a:lnTo>
                    <a:pt x="352" y="725"/>
                  </a:lnTo>
                  <a:lnTo>
                    <a:pt x="352" y="727"/>
                  </a:lnTo>
                  <a:moveTo>
                    <a:pt x="757" y="725"/>
                  </a:moveTo>
                  <a:lnTo>
                    <a:pt x="757" y="724"/>
                  </a:lnTo>
                  <a:lnTo>
                    <a:pt x="755" y="724"/>
                  </a:lnTo>
                  <a:lnTo>
                    <a:pt x="755" y="725"/>
                  </a:lnTo>
                  <a:lnTo>
                    <a:pt x="755" y="725"/>
                  </a:lnTo>
                  <a:lnTo>
                    <a:pt x="757" y="725"/>
                  </a:lnTo>
                  <a:lnTo>
                    <a:pt x="757" y="725"/>
                  </a:lnTo>
                  <a:moveTo>
                    <a:pt x="755" y="727"/>
                  </a:moveTo>
                  <a:lnTo>
                    <a:pt x="755" y="725"/>
                  </a:lnTo>
                  <a:lnTo>
                    <a:pt x="754" y="725"/>
                  </a:lnTo>
                  <a:lnTo>
                    <a:pt x="752" y="725"/>
                  </a:lnTo>
                  <a:lnTo>
                    <a:pt x="754" y="725"/>
                  </a:lnTo>
                  <a:lnTo>
                    <a:pt x="754" y="724"/>
                  </a:lnTo>
                  <a:lnTo>
                    <a:pt x="752" y="724"/>
                  </a:lnTo>
                  <a:lnTo>
                    <a:pt x="752" y="722"/>
                  </a:lnTo>
                  <a:lnTo>
                    <a:pt x="752" y="721"/>
                  </a:lnTo>
                  <a:lnTo>
                    <a:pt x="751" y="721"/>
                  </a:lnTo>
                  <a:lnTo>
                    <a:pt x="751" y="722"/>
                  </a:lnTo>
                  <a:lnTo>
                    <a:pt x="749" y="722"/>
                  </a:lnTo>
                  <a:lnTo>
                    <a:pt x="749" y="724"/>
                  </a:lnTo>
                  <a:lnTo>
                    <a:pt x="751" y="724"/>
                  </a:lnTo>
                  <a:lnTo>
                    <a:pt x="751" y="725"/>
                  </a:lnTo>
                  <a:lnTo>
                    <a:pt x="751" y="725"/>
                  </a:lnTo>
                  <a:lnTo>
                    <a:pt x="749" y="725"/>
                  </a:lnTo>
                  <a:lnTo>
                    <a:pt x="749" y="725"/>
                  </a:lnTo>
                  <a:lnTo>
                    <a:pt x="748" y="725"/>
                  </a:lnTo>
                  <a:lnTo>
                    <a:pt x="746" y="728"/>
                  </a:lnTo>
                  <a:lnTo>
                    <a:pt x="746" y="730"/>
                  </a:lnTo>
                  <a:lnTo>
                    <a:pt x="748" y="730"/>
                  </a:lnTo>
                  <a:lnTo>
                    <a:pt x="748" y="728"/>
                  </a:lnTo>
                  <a:lnTo>
                    <a:pt x="749" y="727"/>
                  </a:lnTo>
                  <a:lnTo>
                    <a:pt x="749" y="728"/>
                  </a:lnTo>
                  <a:lnTo>
                    <a:pt x="749" y="730"/>
                  </a:lnTo>
                  <a:lnTo>
                    <a:pt x="751" y="728"/>
                  </a:lnTo>
                  <a:lnTo>
                    <a:pt x="752" y="727"/>
                  </a:lnTo>
                  <a:lnTo>
                    <a:pt x="754" y="727"/>
                  </a:lnTo>
                  <a:lnTo>
                    <a:pt x="755" y="727"/>
                  </a:lnTo>
                  <a:moveTo>
                    <a:pt x="353" y="724"/>
                  </a:moveTo>
                  <a:lnTo>
                    <a:pt x="352" y="724"/>
                  </a:lnTo>
                  <a:lnTo>
                    <a:pt x="352" y="724"/>
                  </a:lnTo>
                  <a:lnTo>
                    <a:pt x="352" y="725"/>
                  </a:lnTo>
                  <a:lnTo>
                    <a:pt x="352" y="725"/>
                  </a:lnTo>
                  <a:lnTo>
                    <a:pt x="353" y="725"/>
                  </a:lnTo>
                  <a:lnTo>
                    <a:pt x="353" y="724"/>
                  </a:lnTo>
                  <a:moveTo>
                    <a:pt x="748" y="724"/>
                  </a:moveTo>
                  <a:lnTo>
                    <a:pt x="746" y="724"/>
                  </a:lnTo>
                  <a:lnTo>
                    <a:pt x="746" y="725"/>
                  </a:lnTo>
                  <a:lnTo>
                    <a:pt x="745" y="725"/>
                  </a:lnTo>
                  <a:lnTo>
                    <a:pt x="745" y="725"/>
                  </a:lnTo>
                  <a:lnTo>
                    <a:pt x="746" y="725"/>
                  </a:lnTo>
                  <a:lnTo>
                    <a:pt x="748" y="725"/>
                  </a:lnTo>
                  <a:lnTo>
                    <a:pt x="749" y="725"/>
                  </a:lnTo>
                  <a:lnTo>
                    <a:pt x="749" y="724"/>
                  </a:lnTo>
                  <a:lnTo>
                    <a:pt x="748" y="724"/>
                  </a:lnTo>
                  <a:moveTo>
                    <a:pt x="885" y="724"/>
                  </a:moveTo>
                  <a:lnTo>
                    <a:pt x="885" y="724"/>
                  </a:lnTo>
                  <a:lnTo>
                    <a:pt x="887" y="724"/>
                  </a:lnTo>
                  <a:lnTo>
                    <a:pt x="887" y="722"/>
                  </a:lnTo>
                  <a:lnTo>
                    <a:pt x="885" y="722"/>
                  </a:lnTo>
                  <a:lnTo>
                    <a:pt x="885" y="722"/>
                  </a:lnTo>
                  <a:lnTo>
                    <a:pt x="884" y="722"/>
                  </a:lnTo>
                  <a:lnTo>
                    <a:pt x="884" y="724"/>
                  </a:lnTo>
                  <a:lnTo>
                    <a:pt x="884" y="725"/>
                  </a:lnTo>
                  <a:lnTo>
                    <a:pt x="885" y="725"/>
                  </a:lnTo>
                  <a:lnTo>
                    <a:pt x="885" y="724"/>
                  </a:lnTo>
                  <a:moveTo>
                    <a:pt x="1299" y="724"/>
                  </a:moveTo>
                  <a:lnTo>
                    <a:pt x="1297" y="724"/>
                  </a:lnTo>
                  <a:lnTo>
                    <a:pt x="1297" y="725"/>
                  </a:lnTo>
                  <a:lnTo>
                    <a:pt x="1299" y="725"/>
                  </a:lnTo>
                  <a:lnTo>
                    <a:pt x="1300" y="725"/>
                  </a:lnTo>
                  <a:lnTo>
                    <a:pt x="1300" y="724"/>
                  </a:lnTo>
                  <a:lnTo>
                    <a:pt x="1300" y="722"/>
                  </a:lnTo>
                  <a:lnTo>
                    <a:pt x="1299" y="722"/>
                  </a:lnTo>
                  <a:lnTo>
                    <a:pt x="1299" y="724"/>
                  </a:lnTo>
                  <a:moveTo>
                    <a:pt x="1470" y="713"/>
                  </a:moveTo>
                  <a:lnTo>
                    <a:pt x="1470" y="712"/>
                  </a:lnTo>
                  <a:lnTo>
                    <a:pt x="1468" y="712"/>
                  </a:lnTo>
                  <a:lnTo>
                    <a:pt x="1468" y="713"/>
                  </a:lnTo>
                  <a:lnTo>
                    <a:pt x="1468" y="715"/>
                  </a:lnTo>
                  <a:lnTo>
                    <a:pt x="1470" y="715"/>
                  </a:lnTo>
                  <a:lnTo>
                    <a:pt x="1470" y="713"/>
                  </a:lnTo>
                  <a:moveTo>
                    <a:pt x="1465" y="724"/>
                  </a:moveTo>
                  <a:lnTo>
                    <a:pt x="1465" y="725"/>
                  </a:lnTo>
                  <a:lnTo>
                    <a:pt x="1467" y="725"/>
                  </a:lnTo>
                  <a:lnTo>
                    <a:pt x="1467" y="724"/>
                  </a:lnTo>
                  <a:lnTo>
                    <a:pt x="1467" y="722"/>
                  </a:lnTo>
                  <a:lnTo>
                    <a:pt x="1467" y="721"/>
                  </a:lnTo>
                  <a:lnTo>
                    <a:pt x="1468" y="719"/>
                  </a:lnTo>
                  <a:lnTo>
                    <a:pt x="1468" y="718"/>
                  </a:lnTo>
                  <a:lnTo>
                    <a:pt x="1468" y="716"/>
                  </a:lnTo>
                  <a:lnTo>
                    <a:pt x="1468" y="715"/>
                  </a:lnTo>
                  <a:lnTo>
                    <a:pt x="1467" y="716"/>
                  </a:lnTo>
                  <a:lnTo>
                    <a:pt x="1467" y="718"/>
                  </a:lnTo>
                  <a:lnTo>
                    <a:pt x="1465" y="721"/>
                  </a:lnTo>
                  <a:lnTo>
                    <a:pt x="1465" y="722"/>
                  </a:lnTo>
                  <a:lnTo>
                    <a:pt x="1465" y="724"/>
                  </a:lnTo>
                  <a:moveTo>
                    <a:pt x="189" y="724"/>
                  </a:moveTo>
                  <a:lnTo>
                    <a:pt x="189" y="722"/>
                  </a:lnTo>
                  <a:lnTo>
                    <a:pt x="188" y="724"/>
                  </a:lnTo>
                  <a:lnTo>
                    <a:pt x="189" y="724"/>
                  </a:lnTo>
                  <a:moveTo>
                    <a:pt x="191" y="722"/>
                  </a:moveTo>
                  <a:lnTo>
                    <a:pt x="191" y="721"/>
                  </a:lnTo>
                  <a:lnTo>
                    <a:pt x="189" y="722"/>
                  </a:lnTo>
                  <a:lnTo>
                    <a:pt x="191" y="722"/>
                  </a:lnTo>
                  <a:moveTo>
                    <a:pt x="1299" y="722"/>
                  </a:moveTo>
                  <a:lnTo>
                    <a:pt x="1299" y="721"/>
                  </a:lnTo>
                  <a:lnTo>
                    <a:pt x="1297" y="721"/>
                  </a:lnTo>
                  <a:lnTo>
                    <a:pt x="1296" y="721"/>
                  </a:lnTo>
                  <a:lnTo>
                    <a:pt x="1296" y="722"/>
                  </a:lnTo>
                  <a:lnTo>
                    <a:pt x="1297" y="724"/>
                  </a:lnTo>
                  <a:lnTo>
                    <a:pt x="1297" y="722"/>
                  </a:lnTo>
                  <a:lnTo>
                    <a:pt x="1299" y="722"/>
                  </a:lnTo>
                  <a:moveTo>
                    <a:pt x="77" y="722"/>
                  </a:moveTo>
                  <a:lnTo>
                    <a:pt x="79" y="722"/>
                  </a:lnTo>
                  <a:lnTo>
                    <a:pt x="79" y="721"/>
                  </a:lnTo>
                  <a:lnTo>
                    <a:pt x="77" y="721"/>
                  </a:lnTo>
                  <a:lnTo>
                    <a:pt x="77" y="722"/>
                  </a:lnTo>
                  <a:moveTo>
                    <a:pt x="172" y="721"/>
                  </a:moveTo>
                  <a:lnTo>
                    <a:pt x="170" y="721"/>
                  </a:lnTo>
                  <a:lnTo>
                    <a:pt x="170" y="722"/>
                  </a:lnTo>
                  <a:lnTo>
                    <a:pt x="172" y="722"/>
                  </a:lnTo>
                  <a:lnTo>
                    <a:pt x="172" y="721"/>
                  </a:lnTo>
                  <a:moveTo>
                    <a:pt x="192" y="722"/>
                  </a:moveTo>
                  <a:lnTo>
                    <a:pt x="194" y="722"/>
                  </a:lnTo>
                  <a:lnTo>
                    <a:pt x="194" y="721"/>
                  </a:lnTo>
                  <a:lnTo>
                    <a:pt x="192" y="721"/>
                  </a:lnTo>
                  <a:lnTo>
                    <a:pt x="192" y="722"/>
                  </a:lnTo>
                  <a:moveTo>
                    <a:pt x="1294" y="721"/>
                  </a:moveTo>
                  <a:lnTo>
                    <a:pt x="1293" y="721"/>
                  </a:lnTo>
                  <a:lnTo>
                    <a:pt x="1294" y="722"/>
                  </a:lnTo>
                  <a:lnTo>
                    <a:pt x="1294" y="721"/>
                  </a:lnTo>
                  <a:moveTo>
                    <a:pt x="885" y="721"/>
                  </a:move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moveTo>
                    <a:pt x="746" y="718"/>
                  </a:moveTo>
                  <a:lnTo>
                    <a:pt x="748" y="716"/>
                  </a:lnTo>
                  <a:lnTo>
                    <a:pt x="746" y="716"/>
                  </a:lnTo>
                  <a:lnTo>
                    <a:pt x="746" y="718"/>
                  </a:lnTo>
                  <a:moveTo>
                    <a:pt x="1299" y="718"/>
                  </a:moveTo>
                  <a:lnTo>
                    <a:pt x="1300" y="716"/>
                  </a:lnTo>
                  <a:lnTo>
                    <a:pt x="1299" y="716"/>
                  </a:lnTo>
                  <a:lnTo>
                    <a:pt x="1299" y="718"/>
                  </a:lnTo>
                  <a:moveTo>
                    <a:pt x="1288" y="715"/>
                  </a:moveTo>
                  <a:lnTo>
                    <a:pt x="1287" y="715"/>
                  </a:lnTo>
                  <a:lnTo>
                    <a:pt x="1287" y="716"/>
                  </a:lnTo>
                  <a:lnTo>
                    <a:pt x="1288" y="716"/>
                  </a:lnTo>
                  <a:lnTo>
                    <a:pt x="1288" y="715"/>
                  </a:lnTo>
                  <a:moveTo>
                    <a:pt x="1296" y="715"/>
                  </a:moveTo>
                  <a:lnTo>
                    <a:pt x="1296" y="716"/>
                  </a:lnTo>
                  <a:lnTo>
                    <a:pt x="1297" y="715"/>
                  </a:lnTo>
                  <a:lnTo>
                    <a:pt x="1296" y="715"/>
                  </a:lnTo>
                  <a:moveTo>
                    <a:pt x="74" y="713"/>
                  </a:moveTo>
                  <a:lnTo>
                    <a:pt x="74" y="712"/>
                  </a:lnTo>
                  <a:lnTo>
                    <a:pt x="73" y="712"/>
                  </a:lnTo>
                  <a:lnTo>
                    <a:pt x="71" y="712"/>
                  </a:lnTo>
                  <a:lnTo>
                    <a:pt x="71" y="713"/>
                  </a:lnTo>
                  <a:lnTo>
                    <a:pt x="73" y="713"/>
                  </a:lnTo>
                  <a:lnTo>
                    <a:pt x="74" y="713"/>
                  </a:lnTo>
                  <a:moveTo>
                    <a:pt x="760" y="712"/>
                  </a:moveTo>
                  <a:lnTo>
                    <a:pt x="758" y="712"/>
                  </a:lnTo>
                  <a:lnTo>
                    <a:pt x="758" y="713"/>
                  </a:lnTo>
                  <a:lnTo>
                    <a:pt x="760" y="713"/>
                  </a:lnTo>
                  <a:lnTo>
                    <a:pt x="760" y="712"/>
                  </a:lnTo>
                  <a:moveTo>
                    <a:pt x="1288" y="712"/>
                  </a:moveTo>
                  <a:lnTo>
                    <a:pt x="1290" y="712"/>
                  </a:lnTo>
                  <a:lnTo>
                    <a:pt x="1290" y="711"/>
                  </a:lnTo>
                  <a:lnTo>
                    <a:pt x="1288" y="711"/>
                  </a:lnTo>
                  <a:lnTo>
                    <a:pt x="1287" y="712"/>
                  </a:lnTo>
                  <a:lnTo>
                    <a:pt x="1287" y="713"/>
                  </a:lnTo>
                  <a:lnTo>
                    <a:pt x="1288" y="713"/>
                  </a:lnTo>
                  <a:lnTo>
                    <a:pt x="1288" y="712"/>
                  </a:lnTo>
                  <a:moveTo>
                    <a:pt x="1426" y="711"/>
                  </a:moveTo>
                  <a:lnTo>
                    <a:pt x="1424" y="711"/>
                  </a:lnTo>
                  <a:lnTo>
                    <a:pt x="1424" y="712"/>
                  </a:lnTo>
                  <a:lnTo>
                    <a:pt x="1426" y="712"/>
                  </a:lnTo>
                  <a:lnTo>
                    <a:pt x="1426" y="711"/>
                  </a:lnTo>
                  <a:moveTo>
                    <a:pt x="770" y="711"/>
                  </a:moveTo>
                  <a:lnTo>
                    <a:pt x="771" y="711"/>
                  </a:lnTo>
                  <a:lnTo>
                    <a:pt x="770" y="709"/>
                  </a:lnTo>
                  <a:lnTo>
                    <a:pt x="770" y="711"/>
                  </a:lnTo>
                  <a:moveTo>
                    <a:pt x="884" y="709"/>
                  </a:moveTo>
                  <a:lnTo>
                    <a:pt x="882" y="709"/>
                  </a:lnTo>
                  <a:lnTo>
                    <a:pt x="884" y="711"/>
                  </a:lnTo>
                  <a:lnTo>
                    <a:pt x="884" y="709"/>
                  </a:lnTo>
                  <a:moveTo>
                    <a:pt x="1287" y="711"/>
                  </a:moveTo>
                  <a:lnTo>
                    <a:pt x="1288" y="711"/>
                  </a:lnTo>
                  <a:lnTo>
                    <a:pt x="1288" y="709"/>
                  </a:lnTo>
                  <a:lnTo>
                    <a:pt x="1287" y="711"/>
                  </a:lnTo>
                  <a:moveTo>
                    <a:pt x="1290" y="708"/>
                  </a:moveTo>
                  <a:lnTo>
                    <a:pt x="1290" y="706"/>
                  </a:lnTo>
                  <a:lnTo>
                    <a:pt x="1290" y="705"/>
                  </a:lnTo>
                  <a:lnTo>
                    <a:pt x="1288" y="706"/>
                  </a:lnTo>
                  <a:lnTo>
                    <a:pt x="1287" y="706"/>
                  </a:lnTo>
                  <a:lnTo>
                    <a:pt x="1287" y="708"/>
                  </a:lnTo>
                  <a:lnTo>
                    <a:pt x="1288" y="708"/>
                  </a:lnTo>
                  <a:lnTo>
                    <a:pt x="1290" y="708"/>
                  </a:lnTo>
                  <a:moveTo>
                    <a:pt x="1291" y="703"/>
                  </a:moveTo>
                  <a:lnTo>
                    <a:pt x="1290" y="705"/>
                  </a:lnTo>
                  <a:lnTo>
                    <a:pt x="1291" y="705"/>
                  </a:lnTo>
                  <a:lnTo>
                    <a:pt x="1291" y="703"/>
                  </a:lnTo>
                  <a:moveTo>
                    <a:pt x="198" y="702"/>
                  </a:moveTo>
                  <a:lnTo>
                    <a:pt x="200" y="703"/>
                  </a:lnTo>
                  <a:lnTo>
                    <a:pt x="200" y="702"/>
                  </a:lnTo>
                  <a:lnTo>
                    <a:pt x="198" y="702"/>
                  </a:lnTo>
                  <a:moveTo>
                    <a:pt x="206" y="702"/>
                  </a:moveTo>
                  <a:lnTo>
                    <a:pt x="207" y="703"/>
                  </a:lnTo>
                  <a:lnTo>
                    <a:pt x="207" y="702"/>
                  </a:lnTo>
                  <a:lnTo>
                    <a:pt x="206" y="702"/>
                  </a:lnTo>
                  <a:moveTo>
                    <a:pt x="343" y="703"/>
                  </a:moveTo>
                  <a:lnTo>
                    <a:pt x="345" y="703"/>
                  </a:lnTo>
                  <a:lnTo>
                    <a:pt x="345" y="702"/>
                  </a:lnTo>
                  <a:lnTo>
                    <a:pt x="343" y="702"/>
                  </a:lnTo>
                  <a:lnTo>
                    <a:pt x="343" y="703"/>
                  </a:lnTo>
                  <a:moveTo>
                    <a:pt x="324" y="700"/>
                  </a:moveTo>
                  <a:lnTo>
                    <a:pt x="324" y="702"/>
                  </a:lnTo>
                  <a:lnTo>
                    <a:pt x="325" y="702"/>
                  </a:lnTo>
                  <a:lnTo>
                    <a:pt x="325" y="700"/>
                  </a:lnTo>
                  <a:lnTo>
                    <a:pt x="324" y="700"/>
                  </a:lnTo>
                  <a:moveTo>
                    <a:pt x="200" y="700"/>
                  </a:moveTo>
                  <a:lnTo>
                    <a:pt x="201" y="700"/>
                  </a:lnTo>
                  <a:lnTo>
                    <a:pt x="200" y="699"/>
                  </a:lnTo>
                  <a:lnTo>
                    <a:pt x="200" y="700"/>
                  </a:lnTo>
                  <a:moveTo>
                    <a:pt x="1427" y="699"/>
                  </a:moveTo>
                  <a:lnTo>
                    <a:pt x="1428" y="700"/>
                  </a:lnTo>
                  <a:lnTo>
                    <a:pt x="1428" y="699"/>
                  </a:lnTo>
                  <a:lnTo>
                    <a:pt x="1427" y="699"/>
                  </a:lnTo>
                  <a:moveTo>
                    <a:pt x="1523" y="699"/>
                  </a:moveTo>
                  <a:lnTo>
                    <a:pt x="1522" y="699"/>
                  </a:lnTo>
                  <a:lnTo>
                    <a:pt x="1522" y="700"/>
                  </a:lnTo>
                  <a:lnTo>
                    <a:pt x="1523" y="700"/>
                  </a:lnTo>
                  <a:lnTo>
                    <a:pt x="1523" y="699"/>
                  </a:lnTo>
                  <a:moveTo>
                    <a:pt x="209" y="699"/>
                  </a:moveTo>
                  <a:lnTo>
                    <a:pt x="210" y="699"/>
                  </a:lnTo>
                  <a:lnTo>
                    <a:pt x="210" y="697"/>
                  </a:lnTo>
                  <a:lnTo>
                    <a:pt x="210" y="696"/>
                  </a:lnTo>
                  <a:lnTo>
                    <a:pt x="209" y="697"/>
                  </a:lnTo>
                  <a:lnTo>
                    <a:pt x="209" y="699"/>
                  </a:lnTo>
                  <a:moveTo>
                    <a:pt x="762" y="697"/>
                  </a:moveTo>
                  <a:lnTo>
                    <a:pt x="764" y="697"/>
                  </a:lnTo>
                  <a:moveTo>
                    <a:pt x="207" y="693"/>
                  </a:moveTo>
                  <a:lnTo>
                    <a:pt x="207" y="691"/>
                  </a:lnTo>
                  <a:lnTo>
                    <a:pt x="206" y="693"/>
                  </a:lnTo>
                  <a:lnTo>
                    <a:pt x="206" y="694"/>
                  </a:lnTo>
                  <a:lnTo>
                    <a:pt x="207" y="694"/>
                  </a:lnTo>
                  <a:lnTo>
                    <a:pt x="207" y="693"/>
                  </a:lnTo>
                  <a:moveTo>
                    <a:pt x="142" y="691"/>
                  </a:moveTo>
                  <a:lnTo>
                    <a:pt x="144" y="691"/>
                  </a:lnTo>
                  <a:lnTo>
                    <a:pt x="144" y="690"/>
                  </a:lnTo>
                  <a:lnTo>
                    <a:pt x="142" y="690"/>
                  </a:lnTo>
                  <a:lnTo>
                    <a:pt x="141" y="691"/>
                  </a:lnTo>
                  <a:lnTo>
                    <a:pt x="141" y="693"/>
                  </a:lnTo>
                  <a:lnTo>
                    <a:pt x="142" y="693"/>
                  </a:lnTo>
                  <a:lnTo>
                    <a:pt x="142" y="691"/>
                  </a:lnTo>
                  <a:moveTo>
                    <a:pt x="1517" y="691"/>
                  </a:moveTo>
                  <a:lnTo>
                    <a:pt x="1516" y="691"/>
                  </a:lnTo>
                  <a:lnTo>
                    <a:pt x="1516" y="693"/>
                  </a:lnTo>
                  <a:lnTo>
                    <a:pt x="1517" y="693"/>
                  </a:lnTo>
                  <a:lnTo>
                    <a:pt x="1517" y="691"/>
                  </a:lnTo>
                  <a:moveTo>
                    <a:pt x="875" y="691"/>
                  </a:moveTo>
                  <a:lnTo>
                    <a:pt x="875" y="690"/>
                  </a:lnTo>
                  <a:lnTo>
                    <a:pt x="873" y="691"/>
                  </a:lnTo>
                  <a:lnTo>
                    <a:pt x="875" y="691"/>
                  </a:lnTo>
                  <a:moveTo>
                    <a:pt x="1318" y="688"/>
                  </a:moveTo>
                  <a:lnTo>
                    <a:pt x="1316" y="690"/>
                  </a:lnTo>
                  <a:lnTo>
                    <a:pt x="1318" y="690"/>
                  </a:lnTo>
                  <a:lnTo>
                    <a:pt x="1318" y="688"/>
                  </a:lnTo>
                  <a:moveTo>
                    <a:pt x="1322" y="690"/>
                  </a:moveTo>
                  <a:lnTo>
                    <a:pt x="1322" y="688"/>
                  </a:lnTo>
                  <a:lnTo>
                    <a:pt x="1321" y="688"/>
                  </a:lnTo>
                  <a:lnTo>
                    <a:pt x="1321" y="690"/>
                  </a:lnTo>
                  <a:lnTo>
                    <a:pt x="1322" y="690"/>
                  </a:lnTo>
                  <a:moveTo>
                    <a:pt x="829" y="688"/>
                  </a:moveTo>
                  <a:lnTo>
                    <a:pt x="829" y="687"/>
                  </a:lnTo>
                  <a:lnTo>
                    <a:pt x="827" y="687"/>
                  </a:lnTo>
                  <a:lnTo>
                    <a:pt x="827" y="688"/>
                  </a:lnTo>
                  <a:lnTo>
                    <a:pt x="829" y="688"/>
                  </a:lnTo>
                  <a:moveTo>
                    <a:pt x="1321" y="688"/>
                  </a:moveTo>
                  <a:lnTo>
                    <a:pt x="1321" y="687"/>
                  </a:lnTo>
                  <a:lnTo>
                    <a:pt x="1319" y="687"/>
                  </a:lnTo>
                  <a:lnTo>
                    <a:pt x="1319" y="688"/>
                  </a:lnTo>
                  <a:lnTo>
                    <a:pt x="1321" y="688"/>
                  </a:lnTo>
                  <a:moveTo>
                    <a:pt x="1517" y="687"/>
                  </a:moveTo>
                  <a:lnTo>
                    <a:pt x="1516" y="687"/>
                  </a:lnTo>
                  <a:lnTo>
                    <a:pt x="1516" y="688"/>
                  </a:lnTo>
                  <a:lnTo>
                    <a:pt x="1517" y="688"/>
                  </a:lnTo>
                  <a:lnTo>
                    <a:pt x="1517" y="687"/>
                  </a:lnTo>
                  <a:moveTo>
                    <a:pt x="2465" y="688"/>
                  </a:moveTo>
                  <a:lnTo>
                    <a:pt x="2467" y="687"/>
                  </a:lnTo>
                  <a:lnTo>
                    <a:pt x="2465" y="687"/>
                  </a:lnTo>
                  <a:lnTo>
                    <a:pt x="2465" y="688"/>
                  </a:lnTo>
                  <a:moveTo>
                    <a:pt x="1319" y="685"/>
                  </a:moveTo>
                  <a:lnTo>
                    <a:pt x="1318" y="685"/>
                  </a:lnTo>
                  <a:lnTo>
                    <a:pt x="1318" y="687"/>
                  </a:lnTo>
                  <a:lnTo>
                    <a:pt x="1319" y="687"/>
                  </a:lnTo>
                  <a:lnTo>
                    <a:pt x="1319" y="685"/>
                  </a:lnTo>
                  <a:moveTo>
                    <a:pt x="1322" y="685"/>
                  </a:moveTo>
                  <a:lnTo>
                    <a:pt x="1322" y="687"/>
                  </a:lnTo>
                  <a:lnTo>
                    <a:pt x="1324" y="685"/>
                  </a:lnTo>
                  <a:lnTo>
                    <a:pt x="1322" y="685"/>
                  </a:lnTo>
                  <a:moveTo>
                    <a:pt x="1384" y="685"/>
                  </a:moveTo>
                  <a:lnTo>
                    <a:pt x="1384" y="687"/>
                  </a:lnTo>
                  <a:lnTo>
                    <a:pt x="1386" y="687"/>
                  </a:lnTo>
                  <a:lnTo>
                    <a:pt x="1386" y="685"/>
                  </a:lnTo>
                  <a:lnTo>
                    <a:pt x="1384" y="685"/>
                  </a:lnTo>
                  <a:moveTo>
                    <a:pt x="1482" y="687"/>
                  </a:moveTo>
                  <a:lnTo>
                    <a:pt x="1482" y="685"/>
                  </a:lnTo>
                  <a:lnTo>
                    <a:pt x="1480" y="685"/>
                  </a:lnTo>
                  <a:lnTo>
                    <a:pt x="1480" y="687"/>
                  </a:lnTo>
                  <a:lnTo>
                    <a:pt x="1482" y="687"/>
                  </a:lnTo>
                  <a:moveTo>
                    <a:pt x="2560" y="685"/>
                  </a:moveTo>
                  <a:lnTo>
                    <a:pt x="2558" y="685"/>
                  </a:lnTo>
                  <a:lnTo>
                    <a:pt x="2560" y="687"/>
                  </a:lnTo>
                  <a:lnTo>
                    <a:pt x="2560" y="685"/>
                  </a:lnTo>
                  <a:moveTo>
                    <a:pt x="2455" y="685"/>
                  </a:moveTo>
                  <a:lnTo>
                    <a:pt x="2455" y="684"/>
                  </a:lnTo>
                  <a:lnTo>
                    <a:pt x="2453" y="684"/>
                  </a:lnTo>
                  <a:lnTo>
                    <a:pt x="2453" y="685"/>
                  </a:lnTo>
                  <a:lnTo>
                    <a:pt x="2455" y="685"/>
                  </a:lnTo>
                  <a:moveTo>
                    <a:pt x="1321" y="682"/>
                  </a:moveTo>
                  <a:lnTo>
                    <a:pt x="1319" y="682"/>
                  </a:lnTo>
                  <a:lnTo>
                    <a:pt x="1321" y="684"/>
                  </a:lnTo>
                  <a:lnTo>
                    <a:pt x="1321" y="682"/>
                  </a:lnTo>
                  <a:moveTo>
                    <a:pt x="198" y="682"/>
                  </a:moveTo>
                  <a:lnTo>
                    <a:pt x="200" y="682"/>
                  </a:lnTo>
                  <a:lnTo>
                    <a:pt x="200" y="681"/>
                  </a:lnTo>
                  <a:lnTo>
                    <a:pt x="198" y="681"/>
                  </a:lnTo>
                  <a:lnTo>
                    <a:pt x="198" y="682"/>
                  </a:lnTo>
                  <a:moveTo>
                    <a:pt x="1482" y="681"/>
                  </a:moveTo>
                  <a:lnTo>
                    <a:pt x="1480" y="681"/>
                  </a:lnTo>
                  <a:lnTo>
                    <a:pt x="1482" y="682"/>
                  </a:lnTo>
                  <a:lnTo>
                    <a:pt x="1482" y="681"/>
                  </a:lnTo>
                  <a:moveTo>
                    <a:pt x="866" y="678"/>
                  </a:moveTo>
                  <a:lnTo>
                    <a:pt x="866" y="679"/>
                  </a:lnTo>
                  <a:lnTo>
                    <a:pt x="867" y="678"/>
                  </a:lnTo>
                  <a:lnTo>
                    <a:pt x="866" y="678"/>
                  </a:lnTo>
                  <a:moveTo>
                    <a:pt x="745" y="678"/>
                  </a:moveTo>
                  <a:lnTo>
                    <a:pt x="745" y="677"/>
                  </a:lnTo>
                  <a:lnTo>
                    <a:pt x="743" y="677"/>
                  </a:lnTo>
                  <a:lnTo>
                    <a:pt x="742" y="677"/>
                  </a:lnTo>
                  <a:lnTo>
                    <a:pt x="742" y="678"/>
                  </a:lnTo>
                  <a:lnTo>
                    <a:pt x="743" y="678"/>
                  </a:lnTo>
                  <a:lnTo>
                    <a:pt x="745" y="678"/>
                  </a:lnTo>
                  <a:moveTo>
                    <a:pt x="762" y="677"/>
                  </a:moveTo>
                  <a:lnTo>
                    <a:pt x="762" y="678"/>
                  </a:lnTo>
                  <a:lnTo>
                    <a:pt x="764" y="678"/>
                  </a:lnTo>
                  <a:lnTo>
                    <a:pt x="764" y="677"/>
                  </a:lnTo>
                  <a:lnTo>
                    <a:pt x="762" y="677"/>
                  </a:lnTo>
                  <a:moveTo>
                    <a:pt x="1383" y="677"/>
                  </a:moveTo>
                  <a:lnTo>
                    <a:pt x="1383" y="675"/>
                  </a:lnTo>
                  <a:lnTo>
                    <a:pt x="1383" y="674"/>
                  </a:lnTo>
                  <a:lnTo>
                    <a:pt x="1381" y="674"/>
                  </a:lnTo>
                  <a:lnTo>
                    <a:pt x="1381" y="675"/>
                  </a:lnTo>
                  <a:lnTo>
                    <a:pt x="1381" y="675"/>
                  </a:lnTo>
                  <a:lnTo>
                    <a:pt x="1381" y="677"/>
                  </a:lnTo>
                  <a:lnTo>
                    <a:pt x="1381" y="678"/>
                  </a:lnTo>
                  <a:lnTo>
                    <a:pt x="1381" y="678"/>
                  </a:lnTo>
                  <a:lnTo>
                    <a:pt x="1381" y="677"/>
                  </a:lnTo>
                  <a:lnTo>
                    <a:pt x="1383" y="677"/>
                  </a:lnTo>
                  <a:moveTo>
                    <a:pt x="746" y="675"/>
                  </a:moveTo>
                  <a:lnTo>
                    <a:pt x="746" y="674"/>
                  </a:lnTo>
                  <a:lnTo>
                    <a:pt x="745" y="675"/>
                  </a:lnTo>
                  <a:lnTo>
                    <a:pt x="745" y="677"/>
                  </a:lnTo>
                  <a:lnTo>
                    <a:pt x="746" y="677"/>
                  </a:lnTo>
                  <a:lnTo>
                    <a:pt x="746" y="675"/>
                  </a:lnTo>
                  <a:moveTo>
                    <a:pt x="866" y="677"/>
                  </a:moveTo>
                  <a:lnTo>
                    <a:pt x="864" y="675"/>
                  </a:lnTo>
                  <a:lnTo>
                    <a:pt x="863" y="675"/>
                  </a:lnTo>
                  <a:lnTo>
                    <a:pt x="864" y="677"/>
                  </a:lnTo>
                  <a:lnTo>
                    <a:pt x="866" y="677"/>
                  </a:lnTo>
                  <a:moveTo>
                    <a:pt x="246" y="668"/>
                  </a:moveTo>
                  <a:lnTo>
                    <a:pt x="246" y="669"/>
                  </a:lnTo>
                  <a:lnTo>
                    <a:pt x="244" y="669"/>
                  </a:lnTo>
                  <a:lnTo>
                    <a:pt x="244" y="671"/>
                  </a:lnTo>
                  <a:lnTo>
                    <a:pt x="243" y="672"/>
                  </a:lnTo>
                  <a:lnTo>
                    <a:pt x="243" y="674"/>
                  </a:lnTo>
                  <a:lnTo>
                    <a:pt x="241" y="674"/>
                  </a:lnTo>
                  <a:lnTo>
                    <a:pt x="241" y="675"/>
                  </a:lnTo>
                  <a:lnTo>
                    <a:pt x="243" y="675"/>
                  </a:lnTo>
                  <a:lnTo>
                    <a:pt x="244" y="675"/>
                  </a:lnTo>
                  <a:lnTo>
                    <a:pt x="244" y="674"/>
                  </a:lnTo>
                  <a:lnTo>
                    <a:pt x="244" y="672"/>
                  </a:lnTo>
                  <a:lnTo>
                    <a:pt x="246" y="671"/>
                  </a:lnTo>
                  <a:lnTo>
                    <a:pt x="246" y="669"/>
                  </a:lnTo>
                  <a:lnTo>
                    <a:pt x="246" y="668"/>
                  </a:lnTo>
                  <a:lnTo>
                    <a:pt x="246" y="666"/>
                  </a:lnTo>
                  <a:lnTo>
                    <a:pt x="246" y="666"/>
                  </a:lnTo>
                  <a:lnTo>
                    <a:pt x="246" y="668"/>
                  </a:lnTo>
                  <a:moveTo>
                    <a:pt x="266" y="674"/>
                  </a:moveTo>
                  <a:lnTo>
                    <a:pt x="268" y="672"/>
                  </a:lnTo>
                  <a:lnTo>
                    <a:pt x="266" y="672"/>
                  </a:lnTo>
                  <a:lnTo>
                    <a:pt x="266" y="674"/>
                  </a:lnTo>
                  <a:moveTo>
                    <a:pt x="265" y="675"/>
                  </a:moveTo>
                  <a:lnTo>
                    <a:pt x="266" y="674"/>
                  </a:lnTo>
                  <a:lnTo>
                    <a:pt x="265" y="674"/>
                  </a:lnTo>
                  <a:lnTo>
                    <a:pt x="265" y="675"/>
                  </a:lnTo>
                  <a:moveTo>
                    <a:pt x="1015" y="675"/>
                  </a:moveTo>
                  <a:lnTo>
                    <a:pt x="1015" y="674"/>
                  </a:lnTo>
                  <a:lnTo>
                    <a:pt x="1014" y="675"/>
                  </a:lnTo>
                  <a:lnTo>
                    <a:pt x="1015" y="675"/>
                  </a:lnTo>
                  <a:moveTo>
                    <a:pt x="1334" y="675"/>
                  </a:moveTo>
                  <a:lnTo>
                    <a:pt x="1334" y="674"/>
                  </a:lnTo>
                  <a:lnTo>
                    <a:pt x="1332" y="675"/>
                  </a:lnTo>
                  <a:lnTo>
                    <a:pt x="1334" y="675"/>
                  </a:lnTo>
                  <a:moveTo>
                    <a:pt x="2495" y="675"/>
                  </a:moveTo>
                  <a:lnTo>
                    <a:pt x="2495" y="674"/>
                  </a:lnTo>
                  <a:lnTo>
                    <a:pt x="2493" y="675"/>
                  </a:lnTo>
                  <a:lnTo>
                    <a:pt x="2495" y="675"/>
                  </a:lnTo>
                  <a:moveTo>
                    <a:pt x="2567" y="674"/>
                  </a:moveTo>
                  <a:lnTo>
                    <a:pt x="2566" y="674"/>
                  </a:lnTo>
                  <a:lnTo>
                    <a:pt x="2566" y="675"/>
                  </a:lnTo>
                  <a:lnTo>
                    <a:pt x="2567" y="675"/>
                  </a:lnTo>
                  <a:lnTo>
                    <a:pt x="2567" y="674"/>
                  </a:lnTo>
                  <a:moveTo>
                    <a:pt x="1021" y="674"/>
                  </a:moveTo>
                  <a:lnTo>
                    <a:pt x="1021" y="672"/>
                  </a:lnTo>
                  <a:lnTo>
                    <a:pt x="1019" y="674"/>
                  </a:lnTo>
                  <a:lnTo>
                    <a:pt x="1021" y="674"/>
                  </a:lnTo>
                  <a:moveTo>
                    <a:pt x="1334" y="674"/>
                  </a:moveTo>
                  <a:lnTo>
                    <a:pt x="1334" y="672"/>
                  </a:lnTo>
                  <a:lnTo>
                    <a:pt x="1332" y="672"/>
                  </a:lnTo>
                  <a:lnTo>
                    <a:pt x="1332" y="674"/>
                  </a:lnTo>
                  <a:lnTo>
                    <a:pt x="1334" y="674"/>
                  </a:lnTo>
                  <a:moveTo>
                    <a:pt x="1384" y="672"/>
                  </a:moveTo>
                  <a:lnTo>
                    <a:pt x="1383" y="672"/>
                  </a:lnTo>
                  <a:lnTo>
                    <a:pt x="1383" y="674"/>
                  </a:lnTo>
                  <a:lnTo>
                    <a:pt x="1384" y="674"/>
                  </a:lnTo>
                  <a:lnTo>
                    <a:pt x="1384" y="672"/>
                  </a:lnTo>
                  <a:moveTo>
                    <a:pt x="2564" y="674"/>
                  </a:moveTo>
                  <a:lnTo>
                    <a:pt x="2564" y="672"/>
                  </a:lnTo>
                  <a:lnTo>
                    <a:pt x="2563" y="674"/>
                  </a:lnTo>
                  <a:lnTo>
                    <a:pt x="2564" y="674"/>
                  </a:lnTo>
                  <a:moveTo>
                    <a:pt x="1332" y="671"/>
                  </a:moveTo>
                  <a:lnTo>
                    <a:pt x="1332" y="672"/>
                  </a:lnTo>
                  <a:lnTo>
                    <a:pt x="1334" y="671"/>
                  </a:lnTo>
                  <a:lnTo>
                    <a:pt x="1332" y="671"/>
                  </a:lnTo>
                  <a:moveTo>
                    <a:pt x="1493" y="672"/>
                  </a:moveTo>
                  <a:lnTo>
                    <a:pt x="1492" y="671"/>
                  </a:lnTo>
                  <a:lnTo>
                    <a:pt x="1492" y="672"/>
                  </a:lnTo>
                  <a:lnTo>
                    <a:pt x="1493" y="672"/>
                  </a:lnTo>
                  <a:moveTo>
                    <a:pt x="238" y="669"/>
                  </a:moveTo>
                  <a:lnTo>
                    <a:pt x="237" y="669"/>
                  </a:lnTo>
                  <a:lnTo>
                    <a:pt x="238" y="671"/>
                  </a:lnTo>
                  <a:lnTo>
                    <a:pt x="238" y="669"/>
                  </a:lnTo>
                  <a:moveTo>
                    <a:pt x="1335" y="669"/>
                  </a:moveTo>
                  <a:lnTo>
                    <a:pt x="1334" y="669"/>
                  </a:lnTo>
                  <a:lnTo>
                    <a:pt x="1335" y="671"/>
                  </a:lnTo>
                  <a:lnTo>
                    <a:pt x="1335" y="669"/>
                  </a:lnTo>
                  <a:moveTo>
                    <a:pt x="1490" y="666"/>
                  </a:moveTo>
                  <a:lnTo>
                    <a:pt x="1490" y="668"/>
                  </a:lnTo>
                  <a:lnTo>
                    <a:pt x="1492" y="668"/>
                  </a:lnTo>
                  <a:lnTo>
                    <a:pt x="1492" y="666"/>
                  </a:lnTo>
                  <a:lnTo>
                    <a:pt x="1490" y="666"/>
                  </a:lnTo>
                  <a:moveTo>
                    <a:pt x="1490" y="669"/>
                  </a:moveTo>
                  <a:lnTo>
                    <a:pt x="1489" y="669"/>
                  </a:lnTo>
                  <a:lnTo>
                    <a:pt x="1489" y="671"/>
                  </a:lnTo>
                  <a:lnTo>
                    <a:pt x="1490" y="671"/>
                  </a:lnTo>
                  <a:lnTo>
                    <a:pt x="1492" y="671"/>
                  </a:lnTo>
                  <a:lnTo>
                    <a:pt x="1492" y="669"/>
                  </a:lnTo>
                  <a:lnTo>
                    <a:pt x="1490" y="668"/>
                  </a:lnTo>
                  <a:lnTo>
                    <a:pt x="1490" y="669"/>
                  </a:lnTo>
                  <a:moveTo>
                    <a:pt x="1381" y="669"/>
                  </a:moveTo>
                  <a:lnTo>
                    <a:pt x="1381" y="668"/>
                  </a:lnTo>
                  <a:lnTo>
                    <a:pt x="1380" y="668"/>
                  </a:lnTo>
                  <a:lnTo>
                    <a:pt x="1381" y="669"/>
                  </a:lnTo>
                  <a:moveTo>
                    <a:pt x="1482" y="668"/>
                  </a:moveTo>
                  <a:lnTo>
                    <a:pt x="1480" y="668"/>
                  </a:lnTo>
                  <a:lnTo>
                    <a:pt x="1482" y="669"/>
                  </a:lnTo>
                  <a:lnTo>
                    <a:pt x="1482" y="668"/>
                  </a:lnTo>
                  <a:moveTo>
                    <a:pt x="1488" y="669"/>
                  </a:moveTo>
                  <a:lnTo>
                    <a:pt x="1489" y="669"/>
                  </a:lnTo>
                  <a:lnTo>
                    <a:pt x="1488" y="668"/>
                  </a:lnTo>
                  <a:lnTo>
                    <a:pt x="1488" y="669"/>
                  </a:lnTo>
                  <a:moveTo>
                    <a:pt x="1493" y="669"/>
                  </a:moveTo>
                  <a:lnTo>
                    <a:pt x="1495" y="669"/>
                  </a:lnTo>
                  <a:lnTo>
                    <a:pt x="1495" y="668"/>
                  </a:lnTo>
                  <a:lnTo>
                    <a:pt x="1493" y="668"/>
                  </a:lnTo>
                  <a:lnTo>
                    <a:pt x="1492" y="668"/>
                  </a:lnTo>
                  <a:lnTo>
                    <a:pt x="1492" y="669"/>
                  </a:lnTo>
                  <a:lnTo>
                    <a:pt x="1493" y="669"/>
                  </a:lnTo>
                  <a:moveTo>
                    <a:pt x="1535" y="669"/>
                  </a:moveTo>
                  <a:lnTo>
                    <a:pt x="1535" y="668"/>
                  </a:lnTo>
                  <a:lnTo>
                    <a:pt x="1533" y="668"/>
                  </a:lnTo>
                  <a:lnTo>
                    <a:pt x="1535" y="669"/>
                  </a:lnTo>
                  <a:moveTo>
                    <a:pt x="240" y="668"/>
                  </a:moveTo>
                  <a:lnTo>
                    <a:pt x="240" y="666"/>
                  </a:lnTo>
                  <a:lnTo>
                    <a:pt x="238" y="668"/>
                  </a:lnTo>
                  <a:lnTo>
                    <a:pt x="240" y="668"/>
                  </a:lnTo>
                  <a:moveTo>
                    <a:pt x="243" y="666"/>
                  </a:moveTo>
                  <a:lnTo>
                    <a:pt x="243" y="665"/>
                  </a:lnTo>
                  <a:lnTo>
                    <a:pt x="241" y="666"/>
                  </a:lnTo>
                  <a:lnTo>
                    <a:pt x="241" y="668"/>
                  </a:lnTo>
                  <a:lnTo>
                    <a:pt x="243" y="668"/>
                  </a:lnTo>
                  <a:lnTo>
                    <a:pt x="243" y="666"/>
                  </a:lnTo>
                  <a:moveTo>
                    <a:pt x="251" y="668"/>
                  </a:moveTo>
                  <a:lnTo>
                    <a:pt x="253" y="666"/>
                  </a:lnTo>
                  <a:lnTo>
                    <a:pt x="251" y="666"/>
                  </a:lnTo>
                  <a:lnTo>
                    <a:pt x="251" y="668"/>
                  </a:lnTo>
                  <a:moveTo>
                    <a:pt x="260" y="668"/>
                  </a:moveTo>
                  <a:lnTo>
                    <a:pt x="260" y="666"/>
                  </a:lnTo>
                  <a:lnTo>
                    <a:pt x="259" y="668"/>
                  </a:lnTo>
                  <a:lnTo>
                    <a:pt x="260" y="668"/>
                  </a:lnTo>
                  <a:moveTo>
                    <a:pt x="1480" y="665"/>
                  </a:moveTo>
                  <a:lnTo>
                    <a:pt x="1480" y="666"/>
                  </a:lnTo>
                  <a:lnTo>
                    <a:pt x="1482" y="668"/>
                  </a:lnTo>
                  <a:lnTo>
                    <a:pt x="1482" y="666"/>
                  </a:lnTo>
                  <a:lnTo>
                    <a:pt x="1480" y="665"/>
                  </a:lnTo>
                  <a:moveTo>
                    <a:pt x="210" y="665"/>
                  </a:moveTo>
                  <a:lnTo>
                    <a:pt x="210" y="666"/>
                  </a:lnTo>
                  <a:lnTo>
                    <a:pt x="210" y="665"/>
                  </a:lnTo>
                  <a:lnTo>
                    <a:pt x="210" y="665"/>
                  </a:lnTo>
                  <a:moveTo>
                    <a:pt x="52" y="663"/>
                  </a:moveTo>
                  <a:lnTo>
                    <a:pt x="52" y="665"/>
                  </a:lnTo>
                  <a:lnTo>
                    <a:pt x="54" y="665"/>
                  </a:lnTo>
                  <a:lnTo>
                    <a:pt x="54" y="663"/>
                  </a:lnTo>
                  <a:lnTo>
                    <a:pt x="52" y="663"/>
                  </a:lnTo>
                  <a:moveTo>
                    <a:pt x="253" y="663"/>
                  </a:moveTo>
                  <a:lnTo>
                    <a:pt x="253" y="665"/>
                  </a:lnTo>
                  <a:lnTo>
                    <a:pt x="254" y="665"/>
                  </a:lnTo>
                  <a:lnTo>
                    <a:pt x="254" y="663"/>
                  </a:lnTo>
                  <a:lnTo>
                    <a:pt x="253" y="663"/>
                  </a:lnTo>
                  <a:moveTo>
                    <a:pt x="1334" y="662"/>
                  </a:moveTo>
                  <a:lnTo>
                    <a:pt x="1332" y="663"/>
                  </a:lnTo>
                  <a:lnTo>
                    <a:pt x="1334" y="663"/>
                  </a:lnTo>
                  <a:lnTo>
                    <a:pt x="1334" y="662"/>
                  </a:lnTo>
                  <a:moveTo>
                    <a:pt x="1332" y="663"/>
                  </a:moveTo>
                  <a:lnTo>
                    <a:pt x="1331" y="663"/>
                  </a:lnTo>
                  <a:lnTo>
                    <a:pt x="1331" y="665"/>
                  </a:lnTo>
                  <a:lnTo>
                    <a:pt x="1332" y="665"/>
                  </a:lnTo>
                  <a:lnTo>
                    <a:pt x="1332" y="663"/>
                  </a:lnTo>
                  <a:moveTo>
                    <a:pt x="1335" y="662"/>
                  </a:moveTo>
                  <a:lnTo>
                    <a:pt x="1334" y="662"/>
                  </a:lnTo>
                  <a:lnTo>
                    <a:pt x="1335" y="663"/>
                  </a:lnTo>
                  <a:lnTo>
                    <a:pt x="1335" y="662"/>
                  </a:lnTo>
                  <a:moveTo>
                    <a:pt x="1334" y="665"/>
                  </a:moveTo>
                  <a:lnTo>
                    <a:pt x="1335" y="665"/>
                  </a:lnTo>
                  <a:lnTo>
                    <a:pt x="1335" y="663"/>
                  </a:lnTo>
                  <a:lnTo>
                    <a:pt x="1334" y="663"/>
                  </a:lnTo>
                  <a:lnTo>
                    <a:pt x="1334" y="665"/>
                  </a:lnTo>
                  <a:moveTo>
                    <a:pt x="1380" y="663"/>
                  </a:moveTo>
                  <a:lnTo>
                    <a:pt x="1381" y="665"/>
                  </a:lnTo>
                  <a:lnTo>
                    <a:pt x="1381" y="663"/>
                  </a:lnTo>
                  <a:lnTo>
                    <a:pt x="1380" y="663"/>
                  </a:lnTo>
                  <a:moveTo>
                    <a:pt x="861" y="662"/>
                  </a:moveTo>
                  <a:lnTo>
                    <a:pt x="860" y="662"/>
                  </a:lnTo>
                  <a:lnTo>
                    <a:pt x="860" y="663"/>
                  </a:lnTo>
                  <a:lnTo>
                    <a:pt x="861" y="663"/>
                  </a:lnTo>
                  <a:lnTo>
                    <a:pt x="861" y="662"/>
                  </a:lnTo>
                  <a:moveTo>
                    <a:pt x="212" y="662"/>
                  </a:moveTo>
                  <a:lnTo>
                    <a:pt x="210" y="660"/>
                  </a:lnTo>
                  <a:lnTo>
                    <a:pt x="210" y="662"/>
                  </a:lnTo>
                  <a:lnTo>
                    <a:pt x="212" y="662"/>
                  </a:lnTo>
                  <a:moveTo>
                    <a:pt x="241" y="662"/>
                  </a:moveTo>
                  <a:lnTo>
                    <a:pt x="241" y="660"/>
                  </a:lnTo>
                  <a:lnTo>
                    <a:pt x="240" y="660"/>
                  </a:lnTo>
                  <a:lnTo>
                    <a:pt x="240" y="662"/>
                  </a:lnTo>
                  <a:lnTo>
                    <a:pt x="241" y="662"/>
                  </a:lnTo>
                  <a:moveTo>
                    <a:pt x="1337" y="660"/>
                  </a:moveTo>
                  <a:lnTo>
                    <a:pt x="1335" y="660"/>
                  </a:lnTo>
                  <a:lnTo>
                    <a:pt x="1335" y="662"/>
                  </a:lnTo>
                  <a:lnTo>
                    <a:pt x="1337" y="662"/>
                  </a:lnTo>
                  <a:lnTo>
                    <a:pt x="1337" y="660"/>
                  </a:lnTo>
                  <a:moveTo>
                    <a:pt x="247" y="659"/>
                  </a:moveTo>
                  <a:lnTo>
                    <a:pt x="247" y="660"/>
                  </a:lnTo>
                  <a:lnTo>
                    <a:pt x="249" y="660"/>
                  </a:lnTo>
                  <a:lnTo>
                    <a:pt x="249" y="659"/>
                  </a:lnTo>
                  <a:lnTo>
                    <a:pt x="247" y="659"/>
                  </a:lnTo>
                  <a:moveTo>
                    <a:pt x="1024" y="659"/>
                  </a:moveTo>
                  <a:lnTo>
                    <a:pt x="1022" y="659"/>
                  </a:lnTo>
                  <a:lnTo>
                    <a:pt x="1024" y="660"/>
                  </a:lnTo>
                  <a:lnTo>
                    <a:pt x="1024" y="659"/>
                  </a:lnTo>
                  <a:moveTo>
                    <a:pt x="993" y="659"/>
                  </a:moveTo>
                  <a:lnTo>
                    <a:pt x="993" y="657"/>
                  </a:lnTo>
                  <a:lnTo>
                    <a:pt x="991" y="659"/>
                  </a:lnTo>
                  <a:lnTo>
                    <a:pt x="993" y="659"/>
                  </a:lnTo>
                  <a:moveTo>
                    <a:pt x="1025" y="656"/>
                  </a:moveTo>
                  <a:lnTo>
                    <a:pt x="1024" y="656"/>
                  </a:lnTo>
                  <a:lnTo>
                    <a:pt x="1025" y="657"/>
                  </a:lnTo>
                  <a:lnTo>
                    <a:pt x="1025" y="656"/>
                  </a:lnTo>
                  <a:moveTo>
                    <a:pt x="1380" y="654"/>
                  </a:moveTo>
                  <a:lnTo>
                    <a:pt x="1380" y="656"/>
                  </a:lnTo>
                  <a:lnTo>
                    <a:pt x="1381" y="656"/>
                  </a:lnTo>
                  <a:lnTo>
                    <a:pt x="1381" y="654"/>
                  </a:lnTo>
                  <a:lnTo>
                    <a:pt x="1380" y="654"/>
                  </a:lnTo>
                  <a:moveTo>
                    <a:pt x="1025" y="654"/>
                  </a:moveTo>
                  <a:lnTo>
                    <a:pt x="1025" y="654"/>
                  </a:lnTo>
                  <a:lnTo>
                    <a:pt x="1024" y="654"/>
                  </a:lnTo>
                  <a:lnTo>
                    <a:pt x="1024" y="654"/>
                  </a:lnTo>
                  <a:lnTo>
                    <a:pt x="1025" y="654"/>
                  </a:lnTo>
                  <a:moveTo>
                    <a:pt x="2535" y="654"/>
                  </a:moveTo>
                  <a:lnTo>
                    <a:pt x="2536" y="654"/>
                  </a:lnTo>
                  <a:lnTo>
                    <a:pt x="2535" y="653"/>
                  </a:lnTo>
                  <a:lnTo>
                    <a:pt x="2535" y="654"/>
                  </a:lnTo>
                  <a:moveTo>
                    <a:pt x="980" y="653"/>
                  </a:moveTo>
                  <a:lnTo>
                    <a:pt x="981" y="653"/>
                  </a:lnTo>
                  <a:lnTo>
                    <a:pt x="981" y="651"/>
                  </a:lnTo>
                  <a:lnTo>
                    <a:pt x="980" y="653"/>
                  </a:lnTo>
                  <a:moveTo>
                    <a:pt x="1291" y="650"/>
                  </a:moveTo>
                  <a:lnTo>
                    <a:pt x="1293" y="651"/>
                  </a:lnTo>
                  <a:lnTo>
                    <a:pt x="1293" y="650"/>
                  </a:lnTo>
                  <a:lnTo>
                    <a:pt x="1293" y="648"/>
                  </a:lnTo>
                  <a:lnTo>
                    <a:pt x="1291" y="648"/>
                  </a:lnTo>
                  <a:lnTo>
                    <a:pt x="1291" y="650"/>
                  </a:lnTo>
                  <a:moveTo>
                    <a:pt x="853" y="646"/>
                  </a:moveTo>
                  <a:lnTo>
                    <a:pt x="853" y="644"/>
                  </a:lnTo>
                  <a:lnTo>
                    <a:pt x="851" y="644"/>
                  </a:lnTo>
                  <a:lnTo>
                    <a:pt x="851" y="646"/>
                  </a:lnTo>
                  <a:lnTo>
                    <a:pt x="853" y="646"/>
                  </a:lnTo>
                  <a:moveTo>
                    <a:pt x="1294" y="646"/>
                  </a:moveTo>
                  <a:lnTo>
                    <a:pt x="1294" y="644"/>
                  </a:lnTo>
                  <a:lnTo>
                    <a:pt x="1293" y="644"/>
                  </a:lnTo>
                  <a:lnTo>
                    <a:pt x="1291" y="644"/>
                  </a:lnTo>
                  <a:lnTo>
                    <a:pt x="1293" y="646"/>
                  </a:lnTo>
                  <a:lnTo>
                    <a:pt x="1294" y="646"/>
                  </a:lnTo>
                  <a:moveTo>
                    <a:pt x="975" y="641"/>
                  </a:moveTo>
                  <a:lnTo>
                    <a:pt x="974" y="640"/>
                  </a:lnTo>
                  <a:lnTo>
                    <a:pt x="974" y="638"/>
                  </a:lnTo>
                  <a:lnTo>
                    <a:pt x="972" y="640"/>
                  </a:lnTo>
                  <a:lnTo>
                    <a:pt x="972" y="641"/>
                  </a:lnTo>
                  <a:lnTo>
                    <a:pt x="972" y="643"/>
                  </a:lnTo>
                  <a:lnTo>
                    <a:pt x="974" y="643"/>
                  </a:lnTo>
                  <a:lnTo>
                    <a:pt x="974" y="641"/>
                  </a:lnTo>
                  <a:lnTo>
                    <a:pt x="975" y="641"/>
                  </a:lnTo>
                  <a:moveTo>
                    <a:pt x="974" y="643"/>
                  </a:moveTo>
                  <a:lnTo>
                    <a:pt x="975" y="643"/>
                  </a:lnTo>
                  <a:lnTo>
                    <a:pt x="975" y="641"/>
                  </a:lnTo>
                  <a:lnTo>
                    <a:pt x="974" y="643"/>
                  </a:lnTo>
                  <a:moveTo>
                    <a:pt x="1028" y="641"/>
                  </a:moveTo>
                  <a:lnTo>
                    <a:pt x="1027" y="641"/>
                  </a:lnTo>
                  <a:lnTo>
                    <a:pt x="1027" y="643"/>
                  </a:lnTo>
                  <a:lnTo>
                    <a:pt x="1028" y="643"/>
                  </a:lnTo>
                  <a:lnTo>
                    <a:pt x="1028" y="641"/>
                  </a:lnTo>
                  <a:moveTo>
                    <a:pt x="2651" y="641"/>
                  </a:moveTo>
                  <a:lnTo>
                    <a:pt x="2651" y="640"/>
                  </a:lnTo>
                  <a:lnTo>
                    <a:pt x="2650" y="641"/>
                  </a:lnTo>
                  <a:lnTo>
                    <a:pt x="2651" y="641"/>
                  </a:lnTo>
                  <a:moveTo>
                    <a:pt x="652" y="640"/>
                  </a:moveTo>
                  <a:lnTo>
                    <a:pt x="653" y="640"/>
                  </a:lnTo>
                  <a:lnTo>
                    <a:pt x="653" y="638"/>
                  </a:lnTo>
                  <a:lnTo>
                    <a:pt x="652" y="638"/>
                  </a:lnTo>
                  <a:lnTo>
                    <a:pt x="652" y="640"/>
                  </a:lnTo>
                  <a:moveTo>
                    <a:pt x="1381" y="638"/>
                  </a:moveTo>
                  <a:lnTo>
                    <a:pt x="1381" y="640"/>
                  </a:lnTo>
                  <a:lnTo>
                    <a:pt x="1381" y="640"/>
                  </a:lnTo>
                  <a:lnTo>
                    <a:pt x="1381" y="638"/>
                  </a:lnTo>
                  <a:lnTo>
                    <a:pt x="1381" y="638"/>
                  </a:lnTo>
                  <a:moveTo>
                    <a:pt x="1296" y="638"/>
                  </a:moveTo>
                  <a:lnTo>
                    <a:pt x="1296" y="637"/>
                  </a:lnTo>
                  <a:lnTo>
                    <a:pt x="1294" y="637"/>
                  </a:lnTo>
                  <a:lnTo>
                    <a:pt x="1293" y="637"/>
                  </a:lnTo>
                  <a:lnTo>
                    <a:pt x="1294" y="638"/>
                  </a:lnTo>
                  <a:lnTo>
                    <a:pt x="1296" y="638"/>
                  </a:lnTo>
                  <a:moveTo>
                    <a:pt x="1389" y="634"/>
                  </a:moveTo>
                  <a:lnTo>
                    <a:pt x="1387" y="635"/>
                  </a:lnTo>
                  <a:lnTo>
                    <a:pt x="1389" y="635"/>
                  </a:lnTo>
                  <a:lnTo>
                    <a:pt x="1389" y="634"/>
                  </a:lnTo>
                  <a:moveTo>
                    <a:pt x="1476" y="635"/>
                  </a:moveTo>
                  <a:lnTo>
                    <a:pt x="1474" y="634"/>
                  </a:lnTo>
                  <a:lnTo>
                    <a:pt x="1474" y="635"/>
                  </a:lnTo>
                  <a:lnTo>
                    <a:pt x="1476" y="635"/>
                  </a:lnTo>
                  <a:moveTo>
                    <a:pt x="1390" y="632"/>
                  </a:moveTo>
                  <a:lnTo>
                    <a:pt x="1389" y="632"/>
                  </a:lnTo>
                  <a:lnTo>
                    <a:pt x="1389" y="634"/>
                  </a:lnTo>
                  <a:lnTo>
                    <a:pt x="1392" y="632"/>
                  </a:lnTo>
                  <a:lnTo>
                    <a:pt x="1390" y="632"/>
                  </a:lnTo>
                  <a:moveTo>
                    <a:pt x="791" y="631"/>
                  </a:moveTo>
                  <a:lnTo>
                    <a:pt x="789" y="631"/>
                  </a:lnTo>
                  <a:lnTo>
                    <a:pt x="788" y="631"/>
                  </a:lnTo>
                  <a:lnTo>
                    <a:pt x="791" y="632"/>
                  </a:lnTo>
                  <a:lnTo>
                    <a:pt x="791" y="631"/>
                  </a:lnTo>
                  <a:moveTo>
                    <a:pt x="786" y="629"/>
                  </a:moveTo>
                  <a:lnTo>
                    <a:pt x="786" y="631"/>
                  </a:lnTo>
                  <a:lnTo>
                    <a:pt x="788" y="631"/>
                  </a:lnTo>
                  <a:lnTo>
                    <a:pt x="788" y="629"/>
                  </a:lnTo>
                  <a:lnTo>
                    <a:pt x="786" y="629"/>
                  </a:lnTo>
                  <a:moveTo>
                    <a:pt x="1027" y="631"/>
                  </a:moveTo>
                  <a:lnTo>
                    <a:pt x="1027" y="631"/>
                  </a:lnTo>
                  <a:lnTo>
                    <a:pt x="1027" y="629"/>
                  </a:lnTo>
                  <a:lnTo>
                    <a:pt x="1028" y="629"/>
                  </a:lnTo>
                  <a:lnTo>
                    <a:pt x="1027" y="628"/>
                  </a:lnTo>
                  <a:lnTo>
                    <a:pt x="1027" y="629"/>
                  </a:lnTo>
                  <a:lnTo>
                    <a:pt x="1027" y="631"/>
                  </a:lnTo>
                  <a:moveTo>
                    <a:pt x="848" y="628"/>
                  </a:moveTo>
                  <a:lnTo>
                    <a:pt x="848" y="626"/>
                  </a:lnTo>
                  <a:lnTo>
                    <a:pt x="847" y="626"/>
                  </a:lnTo>
                  <a:lnTo>
                    <a:pt x="848" y="628"/>
                  </a:lnTo>
                  <a:moveTo>
                    <a:pt x="860" y="628"/>
                  </a:moveTo>
                  <a:lnTo>
                    <a:pt x="860" y="626"/>
                  </a:lnTo>
                  <a:lnTo>
                    <a:pt x="858" y="626"/>
                  </a:lnTo>
                  <a:lnTo>
                    <a:pt x="858" y="628"/>
                  </a:lnTo>
                  <a:lnTo>
                    <a:pt x="860" y="628"/>
                  </a:lnTo>
                  <a:moveTo>
                    <a:pt x="850" y="626"/>
                  </a:moveTo>
                  <a:lnTo>
                    <a:pt x="850" y="626"/>
                  </a:lnTo>
                  <a:lnTo>
                    <a:pt x="850" y="625"/>
                  </a:lnTo>
                  <a:lnTo>
                    <a:pt x="850" y="625"/>
                  </a:lnTo>
                  <a:lnTo>
                    <a:pt x="850" y="626"/>
                  </a:lnTo>
                  <a:moveTo>
                    <a:pt x="76" y="625"/>
                  </a:moveTo>
                  <a:lnTo>
                    <a:pt x="77" y="625"/>
                  </a:lnTo>
                  <a:lnTo>
                    <a:pt x="76" y="623"/>
                  </a:lnTo>
                  <a:lnTo>
                    <a:pt x="76" y="625"/>
                  </a:lnTo>
                  <a:moveTo>
                    <a:pt x="844" y="625"/>
                  </a:moveTo>
                  <a:lnTo>
                    <a:pt x="845" y="625"/>
                  </a:lnTo>
                  <a:lnTo>
                    <a:pt x="844" y="623"/>
                  </a:lnTo>
                  <a:lnTo>
                    <a:pt x="844" y="625"/>
                  </a:lnTo>
                  <a:moveTo>
                    <a:pt x="1034" y="623"/>
                  </a:moveTo>
                  <a:lnTo>
                    <a:pt x="1036" y="623"/>
                  </a:lnTo>
                  <a:lnTo>
                    <a:pt x="1034" y="622"/>
                  </a:lnTo>
                  <a:lnTo>
                    <a:pt x="1033" y="622"/>
                  </a:lnTo>
                  <a:lnTo>
                    <a:pt x="1034" y="623"/>
                  </a:lnTo>
                  <a:moveTo>
                    <a:pt x="1403" y="620"/>
                  </a:moveTo>
                  <a:lnTo>
                    <a:pt x="1402" y="622"/>
                  </a:lnTo>
                  <a:lnTo>
                    <a:pt x="1403" y="623"/>
                  </a:lnTo>
                  <a:lnTo>
                    <a:pt x="1403" y="622"/>
                  </a:lnTo>
                  <a:lnTo>
                    <a:pt x="1403" y="620"/>
                  </a:lnTo>
                  <a:moveTo>
                    <a:pt x="1406" y="622"/>
                  </a:moveTo>
                  <a:lnTo>
                    <a:pt x="1406" y="620"/>
                  </a:lnTo>
                  <a:lnTo>
                    <a:pt x="1405" y="620"/>
                  </a:lnTo>
                  <a:lnTo>
                    <a:pt x="1403" y="622"/>
                  </a:lnTo>
                  <a:lnTo>
                    <a:pt x="1405" y="622"/>
                  </a:lnTo>
                  <a:lnTo>
                    <a:pt x="1406" y="622"/>
                  </a:lnTo>
                  <a:moveTo>
                    <a:pt x="1502" y="622"/>
                  </a:moveTo>
                  <a:lnTo>
                    <a:pt x="1502" y="620"/>
                  </a:lnTo>
                  <a:lnTo>
                    <a:pt x="1502" y="619"/>
                  </a:lnTo>
                  <a:lnTo>
                    <a:pt x="1501" y="619"/>
                  </a:lnTo>
                  <a:lnTo>
                    <a:pt x="1501" y="620"/>
                  </a:lnTo>
                  <a:lnTo>
                    <a:pt x="1499" y="620"/>
                  </a:lnTo>
                  <a:lnTo>
                    <a:pt x="1501" y="622"/>
                  </a:lnTo>
                  <a:lnTo>
                    <a:pt x="1502" y="622"/>
                  </a:lnTo>
                  <a:moveTo>
                    <a:pt x="836" y="620"/>
                  </a:moveTo>
                  <a:lnTo>
                    <a:pt x="838" y="620"/>
                  </a:lnTo>
                  <a:lnTo>
                    <a:pt x="838" y="619"/>
                  </a:lnTo>
                  <a:lnTo>
                    <a:pt x="836" y="619"/>
                  </a:lnTo>
                  <a:lnTo>
                    <a:pt x="836" y="620"/>
                  </a:lnTo>
                  <a:moveTo>
                    <a:pt x="1507" y="619"/>
                  </a:moveTo>
                  <a:lnTo>
                    <a:pt x="1508" y="620"/>
                  </a:lnTo>
                  <a:lnTo>
                    <a:pt x="1508" y="619"/>
                  </a:lnTo>
                  <a:lnTo>
                    <a:pt x="1507" y="619"/>
                  </a:lnTo>
                  <a:moveTo>
                    <a:pt x="666" y="619"/>
                  </a:moveTo>
                  <a:lnTo>
                    <a:pt x="665" y="619"/>
                  </a:lnTo>
                  <a:lnTo>
                    <a:pt x="666" y="619"/>
                  </a:lnTo>
                  <a:lnTo>
                    <a:pt x="666" y="619"/>
                  </a:lnTo>
                  <a:moveTo>
                    <a:pt x="839" y="619"/>
                  </a:moveTo>
                  <a:lnTo>
                    <a:pt x="838" y="619"/>
                  </a:lnTo>
                  <a:lnTo>
                    <a:pt x="838" y="619"/>
                  </a:lnTo>
                  <a:lnTo>
                    <a:pt x="839" y="619"/>
                  </a:lnTo>
                  <a:moveTo>
                    <a:pt x="863" y="619"/>
                  </a:moveTo>
                  <a:lnTo>
                    <a:pt x="864" y="619"/>
                  </a:lnTo>
                  <a:lnTo>
                    <a:pt x="864" y="619"/>
                  </a:lnTo>
                  <a:lnTo>
                    <a:pt x="863" y="619"/>
                  </a:lnTo>
                  <a:lnTo>
                    <a:pt x="863" y="619"/>
                  </a:lnTo>
                  <a:moveTo>
                    <a:pt x="1403" y="619"/>
                  </a:moveTo>
                  <a:lnTo>
                    <a:pt x="1403" y="619"/>
                  </a:lnTo>
                  <a:lnTo>
                    <a:pt x="1402" y="619"/>
                  </a:lnTo>
                  <a:lnTo>
                    <a:pt x="1400" y="619"/>
                  </a:lnTo>
                  <a:lnTo>
                    <a:pt x="1400" y="619"/>
                  </a:lnTo>
                  <a:lnTo>
                    <a:pt x="1402" y="619"/>
                  </a:lnTo>
                  <a:lnTo>
                    <a:pt x="1403" y="619"/>
                  </a:lnTo>
                  <a:moveTo>
                    <a:pt x="668" y="617"/>
                  </a:moveTo>
                  <a:lnTo>
                    <a:pt x="666" y="617"/>
                  </a:lnTo>
                  <a:lnTo>
                    <a:pt x="666" y="619"/>
                  </a:lnTo>
                  <a:lnTo>
                    <a:pt x="668" y="619"/>
                  </a:lnTo>
                  <a:lnTo>
                    <a:pt x="668" y="617"/>
                  </a:lnTo>
                  <a:moveTo>
                    <a:pt x="1409" y="617"/>
                  </a:moveTo>
                  <a:lnTo>
                    <a:pt x="1411" y="617"/>
                  </a:lnTo>
                  <a:lnTo>
                    <a:pt x="1412" y="617"/>
                  </a:lnTo>
                  <a:lnTo>
                    <a:pt x="1412" y="616"/>
                  </a:lnTo>
                  <a:lnTo>
                    <a:pt x="1411" y="614"/>
                  </a:lnTo>
                  <a:lnTo>
                    <a:pt x="1409" y="614"/>
                  </a:lnTo>
                  <a:lnTo>
                    <a:pt x="1409" y="616"/>
                  </a:lnTo>
                  <a:lnTo>
                    <a:pt x="1408" y="616"/>
                  </a:lnTo>
                  <a:lnTo>
                    <a:pt x="1406" y="617"/>
                  </a:lnTo>
                  <a:lnTo>
                    <a:pt x="1405" y="617"/>
                  </a:lnTo>
                  <a:lnTo>
                    <a:pt x="1405" y="619"/>
                  </a:lnTo>
                  <a:lnTo>
                    <a:pt x="1406" y="619"/>
                  </a:lnTo>
                  <a:lnTo>
                    <a:pt x="1408" y="619"/>
                  </a:lnTo>
                  <a:lnTo>
                    <a:pt x="1408" y="617"/>
                  </a:lnTo>
                  <a:lnTo>
                    <a:pt x="1409" y="617"/>
                  </a:lnTo>
                  <a:moveTo>
                    <a:pt x="130" y="616"/>
                  </a:moveTo>
                  <a:lnTo>
                    <a:pt x="130" y="617"/>
                  </a:lnTo>
                  <a:lnTo>
                    <a:pt x="132" y="617"/>
                  </a:lnTo>
                  <a:lnTo>
                    <a:pt x="133" y="617"/>
                  </a:lnTo>
                  <a:lnTo>
                    <a:pt x="132" y="616"/>
                  </a:lnTo>
                  <a:lnTo>
                    <a:pt x="130" y="616"/>
                  </a:lnTo>
                  <a:moveTo>
                    <a:pt x="864" y="617"/>
                  </a:moveTo>
                  <a:lnTo>
                    <a:pt x="866" y="617"/>
                  </a:lnTo>
                  <a:lnTo>
                    <a:pt x="864" y="616"/>
                  </a:lnTo>
                  <a:lnTo>
                    <a:pt x="864" y="617"/>
                  </a:lnTo>
                  <a:moveTo>
                    <a:pt x="2676" y="617"/>
                  </a:moveTo>
                  <a:lnTo>
                    <a:pt x="2676" y="616"/>
                  </a:lnTo>
                  <a:lnTo>
                    <a:pt x="2675" y="617"/>
                  </a:lnTo>
                  <a:lnTo>
                    <a:pt x="2676" y="617"/>
                  </a:lnTo>
                  <a:moveTo>
                    <a:pt x="801" y="616"/>
                  </a:moveTo>
                  <a:lnTo>
                    <a:pt x="802" y="616"/>
                  </a:lnTo>
                  <a:lnTo>
                    <a:pt x="802" y="614"/>
                  </a:lnTo>
                  <a:lnTo>
                    <a:pt x="801" y="614"/>
                  </a:lnTo>
                  <a:lnTo>
                    <a:pt x="801" y="616"/>
                  </a:lnTo>
                  <a:moveTo>
                    <a:pt x="1040" y="616"/>
                  </a:moveTo>
                  <a:lnTo>
                    <a:pt x="1039" y="614"/>
                  </a:lnTo>
                  <a:lnTo>
                    <a:pt x="1039" y="616"/>
                  </a:lnTo>
                  <a:lnTo>
                    <a:pt x="1040" y="616"/>
                  </a:lnTo>
                  <a:moveTo>
                    <a:pt x="863" y="614"/>
                  </a:moveTo>
                  <a:lnTo>
                    <a:pt x="863" y="613"/>
                  </a:lnTo>
                  <a:lnTo>
                    <a:pt x="861" y="613"/>
                  </a:lnTo>
                  <a:lnTo>
                    <a:pt x="861" y="614"/>
                  </a:lnTo>
                  <a:lnTo>
                    <a:pt x="863" y="614"/>
                  </a:lnTo>
                  <a:moveTo>
                    <a:pt x="1408" y="613"/>
                  </a:moveTo>
                  <a:lnTo>
                    <a:pt x="1406" y="614"/>
                  </a:lnTo>
                  <a:lnTo>
                    <a:pt x="1408" y="614"/>
                  </a:lnTo>
                  <a:lnTo>
                    <a:pt x="1409" y="614"/>
                  </a:lnTo>
                  <a:lnTo>
                    <a:pt x="1409" y="613"/>
                  </a:lnTo>
                  <a:lnTo>
                    <a:pt x="1408" y="613"/>
                  </a:lnTo>
                  <a:moveTo>
                    <a:pt x="1415" y="614"/>
                  </a:moveTo>
                  <a:lnTo>
                    <a:pt x="1417" y="614"/>
                  </a:lnTo>
                  <a:lnTo>
                    <a:pt x="1417" y="613"/>
                  </a:lnTo>
                  <a:lnTo>
                    <a:pt x="1415" y="614"/>
                  </a:lnTo>
                  <a:moveTo>
                    <a:pt x="1498" y="614"/>
                  </a:moveTo>
                  <a:lnTo>
                    <a:pt x="1499" y="614"/>
                  </a:lnTo>
                  <a:lnTo>
                    <a:pt x="1498" y="613"/>
                  </a:lnTo>
                  <a:lnTo>
                    <a:pt x="1498" y="614"/>
                  </a:lnTo>
                  <a:moveTo>
                    <a:pt x="864" y="612"/>
                  </a:moveTo>
                  <a:lnTo>
                    <a:pt x="863" y="612"/>
                  </a:lnTo>
                  <a:lnTo>
                    <a:pt x="863" y="613"/>
                  </a:lnTo>
                  <a:lnTo>
                    <a:pt x="864" y="613"/>
                  </a:lnTo>
                  <a:lnTo>
                    <a:pt x="864" y="612"/>
                  </a:lnTo>
                  <a:moveTo>
                    <a:pt x="675" y="610"/>
                  </a:moveTo>
                  <a:lnTo>
                    <a:pt x="674" y="609"/>
                  </a:lnTo>
                  <a:lnTo>
                    <a:pt x="674" y="610"/>
                  </a:lnTo>
                  <a:lnTo>
                    <a:pt x="675" y="610"/>
                  </a:lnTo>
                  <a:moveTo>
                    <a:pt x="678" y="610"/>
                  </a:moveTo>
                  <a:lnTo>
                    <a:pt x="677" y="609"/>
                  </a:lnTo>
                  <a:lnTo>
                    <a:pt x="677" y="610"/>
                  </a:lnTo>
                  <a:lnTo>
                    <a:pt x="678" y="610"/>
                  </a:lnTo>
                  <a:moveTo>
                    <a:pt x="764" y="610"/>
                  </a:moveTo>
                  <a:lnTo>
                    <a:pt x="764" y="609"/>
                  </a:lnTo>
                  <a:lnTo>
                    <a:pt x="762" y="609"/>
                  </a:lnTo>
                  <a:lnTo>
                    <a:pt x="761" y="609"/>
                  </a:lnTo>
                  <a:lnTo>
                    <a:pt x="761" y="610"/>
                  </a:lnTo>
                  <a:lnTo>
                    <a:pt x="762" y="610"/>
                  </a:lnTo>
                  <a:lnTo>
                    <a:pt x="764" y="610"/>
                  </a:lnTo>
                  <a:moveTo>
                    <a:pt x="1610" y="601"/>
                  </a:moveTo>
                  <a:lnTo>
                    <a:pt x="1610" y="603"/>
                  </a:lnTo>
                  <a:lnTo>
                    <a:pt x="1612" y="603"/>
                  </a:lnTo>
                  <a:lnTo>
                    <a:pt x="1610" y="601"/>
                  </a:lnTo>
                  <a:moveTo>
                    <a:pt x="126" y="601"/>
                  </a:moveTo>
                  <a:lnTo>
                    <a:pt x="127" y="601"/>
                  </a:lnTo>
                  <a:lnTo>
                    <a:pt x="127" y="600"/>
                  </a:lnTo>
                  <a:lnTo>
                    <a:pt x="126" y="600"/>
                  </a:lnTo>
                  <a:lnTo>
                    <a:pt x="126" y="601"/>
                  </a:lnTo>
                  <a:moveTo>
                    <a:pt x="1043" y="601"/>
                  </a:moveTo>
                  <a:lnTo>
                    <a:pt x="1043" y="600"/>
                  </a:lnTo>
                  <a:lnTo>
                    <a:pt x="1042" y="600"/>
                  </a:lnTo>
                  <a:lnTo>
                    <a:pt x="1042" y="601"/>
                  </a:lnTo>
                  <a:lnTo>
                    <a:pt x="1043" y="601"/>
                  </a:lnTo>
                  <a:moveTo>
                    <a:pt x="789" y="600"/>
                  </a:moveTo>
                  <a:lnTo>
                    <a:pt x="791" y="598"/>
                  </a:lnTo>
                  <a:lnTo>
                    <a:pt x="789" y="598"/>
                  </a:lnTo>
                  <a:lnTo>
                    <a:pt x="789" y="600"/>
                  </a:lnTo>
                  <a:moveTo>
                    <a:pt x="965" y="598"/>
                  </a:moveTo>
                  <a:lnTo>
                    <a:pt x="965" y="597"/>
                  </a:lnTo>
                  <a:lnTo>
                    <a:pt x="963" y="597"/>
                  </a:lnTo>
                  <a:lnTo>
                    <a:pt x="963" y="598"/>
                  </a:lnTo>
                  <a:lnTo>
                    <a:pt x="965" y="598"/>
                  </a:lnTo>
                  <a:moveTo>
                    <a:pt x="58" y="597"/>
                  </a:moveTo>
                  <a:lnTo>
                    <a:pt x="60" y="595"/>
                  </a:lnTo>
                  <a:lnTo>
                    <a:pt x="60" y="594"/>
                  </a:lnTo>
                  <a:lnTo>
                    <a:pt x="58" y="594"/>
                  </a:lnTo>
                  <a:lnTo>
                    <a:pt x="57" y="594"/>
                  </a:lnTo>
                  <a:lnTo>
                    <a:pt x="57" y="595"/>
                  </a:lnTo>
                  <a:lnTo>
                    <a:pt x="55" y="597"/>
                  </a:lnTo>
                  <a:lnTo>
                    <a:pt x="57" y="597"/>
                  </a:lnTo>
                  <a:lnTo>
                    <a:pt x="58" y="597"/>
                  </a:lnTo>
                  <a:moveTo>
                    <a:pt x="1427" y="595"/>
                  </a:moveTo>
                  <a:lnTo>
                    <a:pt x="1428" y="595"/>
                  </a:lnTo>
                  <a:lnTo>
                    <a:pt x="1428" y="594"/>
                  </a:lnTo>
                  <a:lnTo>
                    <a:pt x="1427" y="595"/>
                  </a:lnTo>
                  <a:moveTo>
                    <a:pt x="1423" y="592"/>
                  </a:moveTo>
                  <a:lnTo>
                    <a:pt x="1423" y="594"/>
                  </a:lnTo>
                  <a:lnTo>
                    <a:pt x="1424" y="592"/>
                  </a:lnTo>
                  <a:lnTo>
                    <a:pt x="1423" y="592"/>
                  </a:lnTo>
                  <a:moveTo>
                    <a:pt x="1424" y="594"/>
                  </a:moveTo>
                  <a:lnTo>
                    <a:pt x="1423" y="594"/>
                  </a:lnTo>
                  <a:moveTo>
                    <a:pt x="1426" y="594"/>
                  </a:moveTo>
                  <a:lnTo>
                    <a:pt x="1427" y="592"/>
                  </a:lnTo>
                  <a:lnTo>
                    <a:pt x="1426" y="592"/>
                  </a:lnTo>
                  <a:lnTo>
                    <a:pt x="1426" y="594"/>
                  </a:lnTo>
                  <a:moveTo>
                    <a:pt x="1428" y="592"/>
                  </a:moveTo>
                  <a:lnTo>
                    <a:pt x="1427" y="592"/>
                  </a:lnTo>
                  <a:lnTo>
                    <a:pt x="1427" y="594"/>
                  </a:lnTo>
                  <a:lnTo>
                    <a:pt x="1428" y="592"/>
                  </a:lnTo>
                  <a:moveTo>
                    <a:pt x="1424" y="591"/>
                  </a:moveTo>
                  <a:lnTo>
                    <a:pt x="1424" y="592"/>
                  </a:lnTo>
                  <a:lnTo>
                    <a:pt x="1424" y="594"/>
                  </a:lnTo>
                  <a:lnTo>
                    <a:pt x="1426" y="592"/>
                  </a:lnTo>
                  <a:lnTo>
                    <a:pt x="1426" y="591"/>
                  </a:lnTo>
                  <a:lnTo>
                    <a:pt x="1424" y="591"/>
                  </a:lnTo>
                  <a:moveTo>
                    <a:pt x="91" y="591"/>
                  </a:moveTo>
                  <a:lnTo>
                    <a:pt x="89" y="591"/>
                  </a:lnTo>
                  <a:lnTo>
                    <a:pt x="89" y="592"/>
                  </a:lnTo>
                  <a:lnTo>
                    <a:pt x="91" y="592"/>
                  </a:lnTo>
                  <a:lnTo>
                    <a:pt x="91" y="591"/>
                  </a:lnTo>
                  <a:moveTo>
                    <a:pt x="1527" y="591"/>
                  </a:moveTo>
                  <a:lnTo>
                    <a:pt x="1529" y="591"/>
                  </a:lnTo>
                  <a:lnTo>
                    <a:pt x="1529" y="589"/>
                  </a:lnTo>
                  <a:lnTo>
                    <a:pt x="1527" y="589"/>
                  </a:lnTo>
                  <a:lnTo>
                    <a:pt x="1526" y="589"/>
                  </a:lnTo>
                  <a:lnTo>
                    <a:pt x="1526" y="591"/>
                  </a:lnTo>
                  <a:lnTo>
                    <a:pt x="1526" y="592"/>
                  </a:lnTo>
                  <a:lnTo>
                    <a:pt x="1527" y="592"/>
                  </a:lnTo>
                  <a:lnTo>
                    <a:pt x="1527" y="591"/>
                  </a:lnTo>
                  <a:moveTo>
                    <a:pt x="867" y="591"/>
                  </a:moveTo>
                  <a:lnTo>
                    <a:pt x="867" y="589"/>
                  </a:lnTo>
                  <a:lnTo>
                    <a:pt x="866" y="591"/>
                  </a:lnTo>
                  <a:lnTo>
                    <a:pt x="867" y="591"/>
                  </a:lnTo>
                  <a:moveTo>
                    <a:pt x="1428" y="591"/>
                  </a:moveTo>
                  <a:lnTo>
                    <a:pt x="1430" y="589"/>
                  </a:lnTo>
                  <a:lnTo>
                    <a:pt x="1428" y="589"/>
                  </a:lnTo>
                  <a:lnTo>
                    <a:pt x="1428" y="591"/>
                  </a:lnTo>
                  <a:moveTo>
                    <a:pt x="99" y="586"/>
                  </a:moveTo>
                  <a:lnTo>
                    <a:pt x="98" y="586"/>
                  </a:lnTo>
                  <a:lnTo>
                    <a:pt x="98" y="588"/>
                  </a:lnTo>
                  <a:lnTo>
                    <a:pt x="99" y="589"/>
                  </a:lnTo>
                  <a:lnTo>
                    <a:pt x="99" y="588"/>
                  </a:lnTo>
                  <a:lnTo>
                    <a:pt x="99" y="586"/>
                  </a:lnTo>
                  <a:moveTo>
                    <a:pt x="1049" y="586"/>
                  </a:moveTo>
                  <a:lnTo>
                    <a:pt x="1049" y="585"/>
                  </a:lnTo>
                  <a:lnTo>
                    <a:pt x="1047" y="585"/>
                  </a:lnTo>
                  <a:lnTo>
                    <a:pt x="1046" y="585"/>
                  </a:lnTo>
                  <a:lnTo>
                    <a:pt x="1047" y="586"/>
                  </a:lnTo>
                  <a:lnTo>
                    <a:pt x="1049" y="586"/>
                  </a:lnTo>
                  <a:moveTo>
                    <a:pt x="1505" y="586"/>
                  </a:moveTo>
                  <a:lnTo>
                    <a:pt x="1504" y="585"/>
                  </a:lnTo>
                  <a:lnTo>
                    <a:pt x="1502" y="585"/>
                  </a:lnTo>
                  <a:lnTo>
                    <a:pt x="1504" y="586"/>
                  </a:lnTo>
                  <a:lnTo>
                    <a:pt x="1505" y="586"/>
                  </a:lnTo>
                  <a:moveTo>
                    <a:pt x="98" y="583"/>
                  </a:moveTo>
                  <a:lnTo>
                    <a:pt x="99" y="585"/>
                  </a:lnTo>
                  <a:moveTo>
                    <a:pt x="876" y="582"/>
                  </a:moveTo>
                  <a:lnTo>
                    <a:pt x="875" y="581"/>
                  </a:lnTo>
                  <a:lnTo>
                    <a:pt x="875" y="582"/>
                  </a:lnTo>
                  <a:lnTo>
                    <a:pt x="876" y="582"/>
                  </a:lnTo>
                  <a:moveTo>
                    <a:pt x="946" y="579"/>
                  </a:moveTo>
                  <a:lnTo>
                    <a:pt x="947" y="581"/>
                  </a:lnTo>
                  <a:lnTo>
                    <a:pt x="946" y="582"/>
                  </a:lnTo>
                  <a:lnTo>
                    <a:pt x="947" y="582"/>
                  </a:lnTo>
                  <a:lnTo>
                    <a:pt x="949" y="582"/>
                  </a:lnTo>
                  <a:lnTo>
                    <a:pt x="949" y="581"/>
                  </a:lnTo>
                  <a:lnTo>
                    <a:pt x="949" y="579"/>
                  </a:lnTo>
                  <a:lnTo>
                    <a:pt x="947" y="579"/>
                  </a:lnTo>
                  <a:lnTo>
                    <a:pt x="946" y="579"/>
                  </a:lnTo>
                  <a:moveTo>
                    <a:pt x="1065" y="581"/>
                  </a:moveTo>
                  <a:lnTo>
                    <a:pt x="1067" y="582"/>
                  </a:lnTo>
                  <a:lnTo>
                    <a:pt x="1067" y="581"/>
                  </a:lnTo>
                  <a:lnTo>
                    <a:pt x="1067" y="579"/>
                  </a:lnTo>
                  <a:lnTo>
                    <a:pt x="1065" y="579"/>
                  </a:lnTo>
                  <a:lnTo>
                    <a:pt x="1065" y="581"/>
                  </a:lnTo>
                  <a:moveTo>
                    <a:pt x="720" y="579"/>
                  </a:moveTo>
                  <a:lnTo>
                    <a:pt x="720" y="578"/>
                  </a:lnTo>
                  <a:lnTo>
                    <a:pt x="718" y="578"/>
                  </a:lnTo>
                  <a:lnTo>
                    <a:pt x="718" y="579"/>
                  </a:lnTo>
                  <a:lnTo>
                    <a:pt x="720" y="579"/>
                  </a:lnTo>
                  <a:moveTo>
                    <a:pt x="718" y="581"/>
                  </a:moveTo>
                  <a:lnTo>
                    <a:pt x="718" y="579"/>
                  </a:lnTo>
                  <a:lnTo>
                    <a:pt x="717" y="581"/>
                  </a:lnTo>
                  <a:lnTo>
                    <a:pt x="718" y="581"/>
                  </a:lnTo>
                  <a:moveTo>
                    <a:pt x="721" y="581"/>
                  </a:moveTo>
                  <a:lnTo>
                    <a:pt x="723" y="579"/>
                  </a:lnTo>
                  <a:lnTo>
                    <a:pt x="721" y="579"/>
                  </a:lnTo>
                  <a:lnTo>
                    <a:pt x="720" y="579"/>
                  </a:lnTo>
                  <a:lnTo>
                    <a:pt x="720" y="581"/>
                  </a:lnTo>
                  <a:lnTo>
                    <a:pt x="721" y="581"/>
                  </a:lnTo>
                  <a:moveTo>
                    <a:pt x="878" y="579"/>
                  </a:moveTo>
                  <a:lnTo>
                    <a:pt x="878" y="581"/>
                  </a:lnTo>
                  <a:lnTo>
                    <a:pt x="879" y="581"/>
                  </a:lnTo>
                  <a:lnTo>
                    <a:pt x="881" y="581"/>
                  </a:lnTo>
                  <a:lnTo>
                    <a:pt x="881" y="579"/>
                  </a:lnTo>
                  <a:lnTo>
                    <a:pt x="879" y="579"/>
                  </a:lnTo>
                  <a:lnTo>
                    <a:pt x="878" y="579"/>
                  </a:lnTo>
                  <a:moveTo>
                    <a:pt x="1430" y="581"/>
                  </a:moveTo>
                  <a:lnTo>
                    <a:pt x="1431" y="581"/>
                  </a:lnTo>
                  <a:lnTo>
                    <a:pt x="1433" y="581"/>
                  </a:lnTo>
                  <a:lnTo>
                    <a:pt x="1433" y="579"/>
                  </a:lnTo>
                  <a:lnTo>
                    <a:pt x="1431" y="579"/>
                  </a:lnTo>
                  <a:lnTo>
                    <a:pt x="1430" y="581"/>
                  </a:lnTo>
                  <a:moveTo>
                    <a:pt x="92" y="578"/>
                  </a:moveTo>
                  <a:lnTo>
                    <a:pt x="92" y="579"/>
                  </a:lnTo>
                  <a:lnTo>
                    <a:pt x="93" y="578"/>
                  </a:lnTo>
                  <a:lnTo>
                    <a:pt x="92" y="578"/>
                  </a:lnTo>
                  <a:moveTo>
                    <a:pt x="876" y="579"/>
                  </a:moveTo>
                  <a:lnTo>
                    <a:pt x="876" y="578"/>
                  </a:lnTo>
                  <a:lnTo>
                    <a:pt x="875" y="578"/>
                  </a:lnTo>
                  <a:lnTo>
                    <a:pt x="876" y="579"/>
                  </a:lnTo>
                  <a:moveTo>
                    <a:pt x="721" y="576"/>
                  </a:moveTo>
                  <a:lnTo>
                    <a:pt x="720" y="576"/>
                  </a:lnTo>
                  <a:lnTo>
                    <a:pt x="720" y="578"/>
                  </a:lnTo>
                  <a:lnTo>
                    <a:pt x="721" y="578"/>
                  </a:lnTo>
                  <a:lnTo>
                    <a:pt x="721" y="576"/>
                  </a:lnTo>
                  <a:moveTo>
                    <a:pt x="1071" y="576"/>
                  </a:moveTo>
                  <a:lnTo>
                    <a:pt x="1071" y="578"/>
                  </a:lnTo>
                  <a:lnTo>
                    <a:pt x="1073" y="576"/>
                  </a:lnTo>
                  <a:lnTo>
                    <a:pt x="1071" y="576"/>
                  </a:lnTo>
                  <a:moveTo>
                    <a:pt x="8" y="573"/>
                  </a:moveTo>
                  <a:lnTo>
                    <a:pt x="9" y="575"/>
                  </a:lnTo>
                  <a:lnTo>
                    <a:pt x="9" y="573"/>
                  </a:lnTo>
                  <a:lnTo>
                    <a:pt x="8" y="573"/>
                  </a:lnTo>
                  <a:moveTo>
                    <a:pt x="844" y="575"/>
                  </a:moveTo>
                  <a:lnTo>
                    <a:pt x="844" y="573"/>
                  </a:lnTo>
                  <a:lnTo>
                    <a:pt x="842" y="573"/>
                  </a:lnTo>
                  <a:lnTo>
                    <a:pt x="842" y="575"/>
                  </a:lnTo>
                  <a:lnTo>
                    <a:pt x="844" y="575"/>
                  </a:lnTo>
                  <a:moveTo>
                    <a:pt x="718" y="572"/>
                  </a:moveTo>
                  <a:lnTo>
                    <a:pt x="718" y="573"/>
                  </a:lnTo>
                  <a:lnTo>
                    <a:pt x="720" y="572"/>
                  </a:lnTo>
                  <a:lnTo>
                    <a:pt x="718" y="572"/>
                  </a:lnTo>
                  <a:moveTo>
                    <a:pt x="1436" y="572"/>
                  </a:moveTo>
                  <a:lnTo>
                    <a:pt x="1436" y="573"/>
                  </a:lnTo>
                  <a:lnTo>
                    <a:pt x="1437" y="572"/>
                  </a:lnTo>
                  <a:lnTo>
                    <a:pt x="1437" y="570"/>
                  </a:lnTo>
                  <a:lnTo>
                    <a:pt x="1436" y="572"/>
                  </a:lnTo>
                  <a:moveTo>
                    <a:pt x="102" y="572"/>
                  </a:moveTo>
                  <a:lnTo>
                    <a:pt x="101" y="572"/>
                  </a:lnTo>
                  <a:moveTo>
                    <a:pt x="724" y="570"/>
                  </a:moveTo>
                  <a:lnTo>
                    <a:pt x="724" y="569"/>
                  </a:lnTo>
                  <a:lnTo>
                    <a:pt x="723" y="569"/>
                  </a:lnTo>
                  <a:lnTo>
                    <a:pt x="723" y="570"/>
                  </a:lnTo>
                  <a:lnTo>
                    <a:pt x="724" y="570"/>
                  </a:lnTo>
                  <a:moveTo>
                    <a:pt x="1078" y="570"/>
                  </a:moveTo>
                  <a:lnTo>
                    <a:pt x="1078" y="569"/>
                  </a:lnTo>
                  <a:lnTo>
                    <a:pt x="1077" y="570"/>
                  </a:lnTo>
                  <a:lnTo>
                    <a:pt x="1078" y="570"/>
                  </a:lnTo>
                  <a:moveTo>
                    <a:pt x="1439" y="570"/>
                  </a:moveTo>
                  <a:lnTo>
                    <a:pt x="1439" y="569"/>
                  </a:lnTo>
                  <a:lnTo>
                    <a:pt x="1437" y="569"/>
                  </a:lnTo>
                  <a:lnTo>
                    <a:pt x="1439" y="570"/>
                  </a:lnTo>
                  <a:moveTo>
                    <a:pt x="723" y="569"/>
                  </a:moveTo>
                  <a:lnTo>
                    <a:pt x="723" y="567"/>
                  </a:lnTo>
                  <a:lnTo>
                    <a:pt x="721" y="567"/>
                  </a:lnTo>
                  <a:lnTo>
                    <a:pt x="721" y="569"/>
                  </a:lnTo>
                  <a:lnTo>
                    <a:pt x="723" y="569"/>
                  </a:lnTo>
                  <a:moveTo>
                    <a:pt x="842" y="569"/>
                  </a:moveTo>
                  <a:lnTo>
                    <a:pt x="842" y="567"/>
                  </a:lnTo>
                  <a:lnTo>
                    <a:pt x="841" y="567"/>
                  </a:lnTo>
                  <a:lnTo>
                    <a:pt x="841" y="569"/>
                  </a:lnTo>
                  <a:lnTo>
                    <a:pt x="842" y="569"/>
                  </a:lnTo>
                  <a:moveTo>
                    <a:pt x="136" y="563"/>
                  </a:moveTo>
                  <a:lnTo>
                    <a:pt x="136" y="564"/>
                  </a:lnTo>
                  <a:lnTo>
                    <a:pt x="136" y="566"/>
                  </a:lnTo>
                  <a:lnTo>
                    <a:pt x="138" y="566"/>
                  </a:lnTo>
                  <a:lnTo>
                    <a:pt x="138" y="564"/>
                  </a:lnTo>
                  <a:lnTo>
                    <a:pt x="136" y="563"/>
                  </a:lnTo>
                  <a:moveTo>
                    <a:pt x="943" y="564"/>
                  </a:moveTo>
                  <a:lnTo>
                    <a:pt x="943" y="566"/>
                  </a:lnTo>
                  <a:lnTo>
                    <a:pt x="944" y="564"/>
                  </a:lnTo>
                  <a:lnTo>
                    <a:pt x="943" y="564"/>
                  </a:lnTo>
                  <a:moveTo>
                    <a:pt x="1440" y="564"/>
                  </a:moveTo>
                  <a:lnTo>
                    <a:pt x="1439" y="564"/>
                  </a:lnTo>
                  <a:lnTo>
                    <a:pt x="1439" y="566"/>
                  </a:lnTo>
                  <a:lnTo>
                    <a:pt x="1440" y="566"/>
                  </a:lnTo>
                  <a:lnTo>
                    <a:pt x="1442" y="566"/>
                  </a:lnTo>
                  <a:lnTo>
                    <a:pt x="1442" y="564"/>
                  </a:lnTo>
                  <a:lnTo>
                    <a:pt x="1440" y="564"/>
                  </a:lnTo>
                  <a:moveTo>
                    <a:pt x="111" y="564"/>
                  </a:moveTo>
                  <a:lnTo>
                    <a:pt x="113" y="564"/>
                  </a:lnTo>
                  <a:lnTo>
                    <a:pt x="114" y="563"/>
                  </a:lnTo>
                  <a:lnTo>
                    <a:pt x="111" y="564"/>
                  </a:lnTo>
                  <a:moveTo>
                    <a:pt x="1662" y="560"/>
                  </a:moveTo>
                  <a:lnTo>
                    <a:pt x="1660" y="558"/>
                  </a:lnTo>
                  <a:lnTo>
                    <a:pt x="1660" y="560"/>
                  </a:lnTo>
                  <a:lnTo>
                    <a:pt x="1660" y="561"/>
                  </a:lnTo>
                  <a:lnTo>
                    <a:pt x="1662" y="561"/>
                  </a:lnTo>
                  <a:lnTo>
                    <a:pt x="1662" y="560"/>
                  </a:lnTo>
                  <a:moveTo>
                    <a:pt x="541" y="554"/>
                  </a:moveTo>
                  <a:lnTo>
                    <a:pt x="539" y="552"/>
                  </a:lnTo>
                  <a:lnTo>
                    <a:pt x="539" y="554"/>
                  </a:lnTo>
                  <a:lnTo>
                    <a:pt x="539" y="555"/>
                  </a:lnTo>
                  <a:lnTo>
                    <a:pt x="541" y="555"/>
                  </a:lnTo>
                  <a:lnTo>
                    <a:pt x="541" y="554"/>
                  </a:lnTo>
                  <a:moveTo>
                    <a:pt x="40" y="554"/>
                  </a:moveTo>
                  <a:lnTo>
                    <a:pt x="42" y="552"/>
                  </a:lnTo>
                  <a:lnTo>
                    <a:pt x="40" y="552"/>
                  </a:lnTo>
                  <a:lnTo>
                    <a:pt x="40" y="554"/>
                  </a:lnTo>
                  <a:moveTo>
                    <a:pt x="876" y="551"/>
                  </a:moveTo>
                  <a:lnTo>
                    <a:pt x="876" y="552"/>
                  </a:lnTo>
                  <a:lnTo>
                    <a:pt x="878" y="551"/>
                  </a:lnTo>
                  <a:lnTo>
                    <a:pt x="876" y="551"/>
                  </a:lnTo>
                  <a:moveTo>
                    <a:pt x="876" y="552"/>
                  </a:moveTo>
                  <a:lnTo>
                    <a:pt x="875" y="552"/>
                  </a:lnTo>
                  <a:lnTo>
                    <a:pt x="875" y="554"/>
                  </a:lnTo>
                  <a:lnTo>
                    <a:pt x="876" y="554"/>
                  </a:lnTo>
                  <a:lnTo>
                    <a:pt x="876" y="552"/>
                  </a:lnTo>
                  <a:moveTo>
                    <a:pt x="539" y="551"/>
                  </a:moveTo>
                  <a:lnTo>
                    <a:pt x="541" y="552"/>
                  </a:lnTo>
                  <a:lnTo>
                    <a:pt x="541" y="551"/>
                  </a:lnTo>
                  <a:lnTo>
                    <a:pt x="539" y="549"/>
                  </a:lnTo>
                  <a:lnTo>
                    <a:pt x="539" y="551"/>
                  </a:lnTo>
                  <a:moveTo>
                    <a:pt x="1448" y="552"/>
                  </a:moveTo>
                  <a:lnTo>
                    <a:pt x="1449" y="552"/>
                  </a:lnTo>
                  <a:lnTo>
                    <a:pt x="1448" y="551"/>
                  </a:lnTo>
                  <a:lnTo>
                    <a:pt x="1448" y="552"/>
                  </a:lnTo>
                  <a:moveTo>
                    <a:pt x="1095" y="551"/>
                  </a:moveTo>
                  <a:lnTo>
                    <a:pt x="1095" y="549"/>
                  </a:lnTo>
                  <a:lnTo>
                    <a:pt x="1093" y="551"/>
                  </a:lnTo>
                  <a:lnTo>
                    <a:pt x="1095" y="551"/>
                  </a:lnTo>
                  <a:moveTo>
                    <a:pt x="538" y="548"/>
                  </a:moveTo>
                  <a:lnTo>
                    <a:pt x="538" y="547"/>
                  </a:lnTo>
                  <a:lnTo>
                    <a:pt x="537" y="547"/>
                  </a:lnTo>
                  <a:lnTo>
                    <a:pt x="537" y="548"/>
                  </a:lnTo>
                  <a:lnTo>
                    <a:pt x="538" y="548"/>
                  </a:lnTo>
                  <a:lnTo>
                    <a:pt x="538" y="548"/>
                  </a:lnTo>
                  <a:moveTo>
                    <a:pt x="1096" y="548"/>
                  </a:moveTo>
                  <a:lnTo>
                    <a:pt x="1096" y="548"/>
                  </a:lnTo>
                  <a:lnTo>
                    <a:pt x="1095" y="548"/>
                  </a:lnTo>
                  <a:lnTo>
                    <a:pt x="1095" y="548"/>
                  </a:lnTo>
                  <a:lnTo>
                    <a:pt x="1096" y="548"/>
                  </a:lnTo>
                  <a:moveTo>
                    <a:pt x="1455" y="544"/>
                  </a:moveTo>
                  <a:lnTo>
                    <a:pt x="1454" y="544"/>
                  </a:lnTo>
                  <a:lnTo>
                    <a:pt x="1452" y="545"/>
                  </a:lnTo>
                  <a:lnTo>
                    <a:pt x="1452" y="547"/>
                  </a:lnTo>
                  <a:lnTo>
                    <a:pt x="1454" y="547"/>
                  </a:lnTo>
                  <a:lnTo>
                    <a:pt x="1455" y="545"/>
                  </a:lnTo>
                  <a:lnTo>
                    <a:pt x="1455" y="544"/>
                  </a:lnTo>
                  <a:moveTo>
                    <a:pt x="537" y="544"/>
                  </a:moveTo>
                  <a:lnTo>
                    <a:pt x="537" y="545"/>
                  </a:lnTo>
                  <a:lnTo>
                    <a:pt x="538" y="545"/>
                  </a:lnTo>
                  <a:lnTo>
                    <a:pt x="538" y="544"/>
                  </a:lnTo>
                  <a:lnTo>
                    <a:pt x="537" y="542"/>
                  </a:lnTo>
                  <a:lnTo>
                    <a:pt x="537" y="544"/>
                  </a:lnTo>
                  <a:moveTo>
                    <a:pt x="866" y="544"/>
                  </a:moveTo>
                  <a:lnTo>
                    <a:pt x="866" y="545"/>
                  </a:lnTo>
                  <a:lnTo>
                    <a:pt x="867" y="545"/>
                  </a:lnTo>
                  <a:lnTo>
                    <a:pt x="866" y="544"/>
                  </a:lnTo>
                  <a:moveTo>
                    <a:pt x="1440" y="535"/>
                  </a:moveTo>
                  <a:lnTo>
                    <a:pt x="1442" y="533"/>
                  </a:lnTo>
                  <a:lnTo>
                    <a:pt x="1440" y="533"/>
                  </a:lnTo>
                  <a:lnTo>
                    <a:pt x="1440" y="535"/>
                  </a:lnTo>
                  <a:moveTo>
                    <a:pt x="1439" y="538"/>
                  </a:moveTo>
                  <a:lnTo>
                    <a:pt x="1439" y="539"/>
                  </a:lnTo>
                  <a:lnTo>
                    <a:pt x="1440" y="538"/>
                  </a:lnTo>
                  <a:lnTo>
                    <a:pt x="1440" y="536"/>
                  </a:lnTo>
                  <a:lnTo>
                    <a:pt x="1440" y="535"/>
                  </a:lnTo>
                  <a:lnTo>
                    <a:pt x="1439" y="536"/>
                  </a:lnTo>
                  <a:lnTo>
                    <a:pt x="1439" y="538"/>
                  </a:lnTo>
                  <a:moveTo>
                    <a:pt x="498" y="536"/>
                  </a:moveTo>
                  <a:lnTo>
                    <a:pt x="497" y="536"/>
                  </a:lnTo>
                  <a:lnTo>
                    <a:pt x="497" y="538"/>
                  </a:lnTo>
                  <a:lnTo>
                    <a:pt x="498" y="538"/>
                  </a:lnTo>
                  <a:lnTo>
                    <a:pt x="500" y="538"/>
                  </a:lnTo>
                  <a:lnTo>
                    <a:pt x="501" y="536"/>
                  </a:lnTo>
                  <a:lnTo>
                    <a:pt x="500" y="536"/>
                  </a:lnTo>
                  <a:lnTo>
                    <a:pt x="498" y="536"/>
                  </a:lnTo>
                  <a:moveTo>
                    <a:pt x="516" y="538"/>
                  </a:moveTo>
                  <a:lnTo>
                    <a:pt x="517" y="536"/>
                  </a:lnTo>
                  <a:lnTo>
                    <a:pt x="516" y="536"/>
                  </a:lnTo>
                  <a:lnTo>
                    <a:pt x="516" y="538"/>
                  </a:lnTo>
                  <a:moveTo>
                    <a:pt x="531" y="538"/>
                  </a:moveTo>
                  <a:lnTo>
                    <a:pt x="531" y="536"/>
                  </a:lnTo>
                  <a:lnTo>
                    <a:pt x="529" y="536"/>
                  </a:lnTo>
                  <a:lnTo>
                    <a:pt x="529" y="536"/>
                  </a:lnTo>
                  <a:lnTo>
                    <a:pt x="529" y="538"/>
                  </a:lnTo>
                  <a:lnTo>
                    <a:pt x="531" y="538"/>
                  </a:lnTo>
                  <a:moveTo>
                    <a:pt x="537" y="536"/>
                  </a:moveTo>
                  <a:lnTo>
                    <a:pt x="535" y="536"/>
                  </a:lnTo>
                  <a:lnTo>
                    <a:pt x="535" y="538"/>
                  </a:lnTo>
                  <a:lnTo>
                    <a:pt x="537" y="538"/>
                  </a:lnTo>
                  <a:lnTo>
                    <a:pt x="537" y="536"/>
                  </a:lnTo>
                  <a:moveTo>
                    <a:pt x="29" y="536"/>
                  </a:moveTo>
                  <a:lnTo>
                    <a:pt x="27" y="535"/>
                  </a:lnTo>
                  <a:lnTo>
                    <a:pt x="27" y="536"/>
                  </a:lnTo>
                  <a:lnTo>
                    <a:pt x="29" y="536"/>
                  </a:lnTo>
                  <a:moveTo>
                    <a:pt x="529" y="535"/>
                  </a:moveTo>
                  <a:lnTo>
                    <a:pt x="528" y="535"/>
                  </a:lnTo>
                  <a:lnTo>
                    <a:pt x="526" y="535"/>
                  </a:lnTo>
                  <a:lnTo>
                    <a:pt x="528" y="536"/>
                  </a:lnTo>
                  <a:lnTo>
                    <a:pt x="529" y="535"/>
                  </a:lnTo>
                  <a:moveTo>
                    <a:pt x="522" y="533"/>
                  </a:moveTo>
                  <a:lnTo>
                    <a:pt x="522" y="535"/>
                  </a:lnTo>
                  <a:lnTo>
                    <a:pt x="523" y="533"/>
                  </a:lnTo>
                  <a:lnTo>
                    <a:pt x="522" y="533"/>
                  </a:lnTo>
                  <a:moveTo>
                    <a:pt x="538" y="533"/>
                  </a:moveTo>
                  <a:lnTo>
                    <a:pt x="538" y="535"/>
                  </a:lnTo>
                  <a:lnTo>
                    <a:pt x="539" y="535"/>
                  </a:lnTo>
                  <a:lnTo>
                    <a:pt x="539" y="533"/>
                  </a:lnTo>
                  <a:lnTo>
                    <a:pt x="538" y="533"/>
                  </a:lnTo>
                  <a:moveTo>
                    <a:pt x="604" y="533"/>
                  </a:moveTo>
                  <a:lnTo>
                    <a:pt x="603" y="535"/>
                  </a:lnTo>
                  <a:lnTo>
                    <a:pt x="604" y="535"/>
                  </a:lnTo>
                  <a:lnTo>
                    <a:pt x="604" y="533"/>
                  </a:lnTo>
                  <a:moveTo>
                    <a:pt x="535" y="533"/>
                  </a:moveTo>
                  <a:lnTo>
                    <a:pt x="535" y="532"/>
                  </a:lnTo>
                  <a:lnTo>
                    <a:pt x="534" y="533"/>
                  </a:lnTo>
                  <a:lnTo>
                    <a:pt x="535" y="533"/>
                  </a:lnTo>
                  <a:moveTo>
                    <a:pt x="851" y="532"/>
                  </a:moveTo>
                  <a:lnTo>
                    <a:pt x="850" y="532"/>
                  </a:lnTo>
                  <a:lnTo>
                    <a:pt x="850" y="533"/>
                  </a:lnTo>
                  <a:lnTo>
                    <a:pt x="851" y="533"/>
                  </a:lnTo>
                  <a:lnTo>
                    <a:pt x="851" y="532"/>
                  </a:lnTo>
                  <a:moveTo>
                    <a:pt x="1465" y="533"/>
                  </a:moveTo>
                  <a:lnTo>
                    <a:pt x="1464" y="532"/>
                  </a:lnTo>
                  <a:lnTo>
                    <a:pt x="1464" y="533"/>
                  </a:lnTo>
                  <a:lnTo>
                    <a:pt x="1465" y="533"/>
                  </a:lnTo>
                  <a:moveTo>
                    <a:pt x="1465" y="533"/>
                  </a:moveTo>
                  <a:lnTo>
                    <a:pt x="1467" y="533"/>
                  </a:lnTo>
                  <a:lnTo>
                    <a:pt x="1465" y="532"/>
                  </a:lnTo>
                  <a:lnTo>
                    <a:pt x="1465" y="533"/>
                  </a:lnTo>
                  <a:moveTo>
                    <a:pt x="1640" y="532"/>
                  </a:moveTo>
                  <a:lnTo>
                    <a:pt x="1638" y="532"/>
                  </a:lnTo>
                  <a:lnTo>
                    <a:pt x="1640" y="533"/>
                  </a:lnTo>
                  <a:lnTo>
                    <a:pt x="1640" y="532"/>
                  </a:lnTo>
                  <a:moveTo>
                    <a:pt x="525" y="532"/>
                  </a:moveTo>
                  <a:lnTo>
                    <a:pt x="526" y="532"/>
                  </a:lnTo>
                  <a:lnTo>
                    <a:pt x="526" y="530"/>
                  </a:lnTo>
                  <a:lnTo>
                    <a:pt x="525" y="532"/>
                  </a:lnTo>
                  <a:moveTo>
                    <a:pt x="752" y="530"/>
                  </a:moveTo>
                  <a:lnTo>
                    <a:pt x="752" y="532"/>
                  </a:lnTo>
                  <a:lnTo>
                    <a:pt x="754" y="532"/>
                  </a:lnTo>
                  <a:lnTo>
                    <a:pt x="755" y="530"/>
                  </a:lnTo>
                  <a:lnTo>
                    <a:pt x="755" y="529"/>
                  </a:lnTo>
                  <a:lnTo>
                    <a:pt x="754" y="529"/>
                  </a:lnTo>
                  <a:lnTo>
                    <a:pt x="752" y="529"/>
                  </a:lnTo>
                  <a:lnTo>
                    <a:pt x="752" y="530"/>
                  </a:lnTo>
                  <a:moveTo>
                    <a:pt x="850" y="530"/>
                  </a:moveTo>
                  <a:lnTo>
                    <a:pt x="848" y="530"/>
                  </a:lnTo>
                  <a:lnTo>
                    <a:pt x="847" y="530"/>
                  </a:lnTo>
                  <a:lnTo>
                    <a:pt x="847" y="532"/>
                  </a:lnTo>
                  <a:lnTo>
                    <a:pt x="850" y="532"/>
                  </a:lnTo>
                  <a:lnTo>
                    <a:pt x="850" y="530"/>
                  </a:lnTo>
                  <a:moveTo>
                    <a:pt x="1121" y="532"/>
                  </a:moveTo>
                  <a:lnTo>
                    <a:pt x="1121" y="530"/>
                  </a:lnTo>
                  <a:lnTo>
                    <a:pt x="1120" y="530"/>
                  </a:lnTo>
                  <a:lnTo>
                    <a:pt x="1120" y="532"/>
                  </a:lnTo>
                  <a:lnTo>
                    <a:pt x="1121" y="532"/>
                  </a:lnTo>
                  <a:moveTo>
                    <a:pt x="1462" y="532"/>
                  </a:moveTo>
                  <a:lnTo>
                    <a:pt x="1464" y="532"/>
                  </a:lnTo>
                  <a:lnTo>
                    <a:pt x="1465" y="532"/>
                  </a:lnTo>
                  <a:lnTo>
                    <a:pt x="1465" y="530"/>
                  </a:lnTo>
                  <a:lnTo>
                    <a:pt x="1465" y="529"/>
                  </a:lnTo>
                  <a:lnTo>
                    <a:pt x="1464" y="530"/>
                  </a:lnTo>
                  <a:lnTo>
                    <a:pt x="1462" y="532"/>
                  </a:lnTo>
                  <a:moveTo>
                    <a:pt x="1443" y="530"/>
                  </a:moveTo>
                  <a:lnTo>
                    <a:pt x="1445" y="530"/>
                  </a:lnTo>
                  <a:lnTo>
                    <a:pt x="1445" y="529"/>
                  </a:lnTo>
                  <a:lnTo>
                    <a:pt x="1443" y="530"/>
                  </a:lnTo>
                  <a:moveTo>
                    <a:pt x="1464" y="529"/>
                  </a:moveTo>
                  <a:lnTo>
                    <a:pt x="1462" y="529"/>
                  </a:lnTo>
                  <a:lnTo>
                    <a:pt x="1462" y="530"/>
                  </a:lnTo>
                  <a:lnTo>
                    <a:pt x="1464" y="530"/>
                  </a:lnTo>
                  <a:lnTo>
                    <a:pt x="1464" y="529"/>
                  </a:lnTo>
                  <a:moveTo>
                    <a:pt x="606" y="527"/>
                  </a:moveTo>
                  <a:lnTo>
                    <a:pt x="606" y="529"/>
                  </a:lnTo>
                  <a:lnTo>
                    <a:pt x="607" y="529"/>
                  </a:lnTo>
                  <a:lnTo>
                    <a:pt x="607" y="527"/>
                  </a:lnTo>
                  <a:lnTo>
                    <a:pt x="606" y="527"/>
                  </a:lnTo>
                  <a:moveTo>
                    <a:pt x="731" y="529"/>
                  </a:moveTo>
                  <a:lnTo>
                    <a:pt x="731" y="527"/>
                  </a:lnTo>
                  <a:lnTo>
                    <a:pt x="730" y="527"/>
                  </a:lnTo>
                  <a:lnTo>
                    <a:pt x="728" y="527"/>
                  </a:lnTo>
                  <a:lnTo>
                    <a:pt x="730" y="529"/>
                  </a:lnTo>
                  <a:lnTo>
                    <a:pt x="731" y="529"/>
                  </a:lnTo>
                  <a:moveTo>
                    <a:pt x="845" y="527"/>
                  </a:moveTo>
                  <a:lnTo>
                    <a:pt x="845" y="526"/>
                  </a:lnTo>
                  <a:lnTo>
                    <a:pt x="844" y="526"/>
                  </a:lnTo>
                  <a:lnTo>
                    <a:pt x="842" y="526"/>
                  </a:lnTo>
                  <a:lnTo>
                    <a:pt x="842" y="527"/>
                  </a:lnTo>
                  <a:lnTo>
                    <a:pt x="844" y="527"/>
                  </a:lnTo>
                  <a:lnTo>
                    <a:pt x="845" y="527"/>
                  </a:lnTo>
                  <a:moveTo>
                    <a:pt x="949" y="524"/>
                  </a:moveTo>
                  <a:lnTo>
                    <a:pt x="947" y="526"/>
                  </a:lnTo>
                  <a:lnTo>
                    <a:pt x="947" y="527"/>
                  </a:lnTo>
                  <a:lnTo>
                    <a:pt x="949" y="527"/>
                  </a:lnTo>
                  <a:lnTo>
                    <a:pt x="949" y="526"/>
                  </a:lnTo>
                  <a:lnTo>
                    <a:pt x="949" y="524"/>
                  </a:lnTo>
                  <a:moveTo>
                    <a:pt x="1725" y="526"/>
                  </a:moveTo>
                  <a:lnTo>
                    <a:pt x="1727" y="526"/>
                  </a:lnTo>
                  <a:lnTo>
                    <a:pt x="1725" y="524"/>
                  </a:lnTo>
                  <a:lnTo>
                    <a:pt x="1722" y="526"/>
                  </a:lnTo>
                  <a:lnTo>
                    <a:pt x="1722" y="527"/>
                  </a:lnTo>
                  <a:lnTo>
                    <a:pt x="1724" y="526"/>
                  </a:lnTo>
                  <a:lnTo>
                    <a:pt x="1725" y="526"/>
                  </a:lnTo>
                  <a:moveTo>
                    <a:pt x="514" y="524"/>
                  </a:moveTo>
                  <a:lnTo>
                    <a:pt x="514" y="526"/>
                  </a:lnTo>
                  <a:lnTo>
                    <a:pt x="516" y="526"/>
                  </a:lnTo>
                  <a:lnTo>
                    <a:pt x="517" y="526"/>
                  </a:lnTo>
                  <a:lnTo>
                    <a:pt x="517" y="524"/>
                  </a:lnTo>
                  <a:lnTo>
                    <a:pt x="516" y="524"/>
                  </a:lnTo>
                  <a:lnTo>
                    <a:pt x="514" y="524"/>
                  </a:lnTo>
                  <a:moveTo>
                    <a:pt x="757" y="524"/>
                  </a:moveTo>
                  <a:lnTo>
                    <a:pt x="758" y="524"/>
                  </a:lnTo>
                  <a:lnTo>
                    <a:pt x="758" y="523"/>
                  </a:lnTo>
                  <a:lnTo>
                    <a:pt x="757" y="523"/>
                  </a:lnTo>
                  <a:lnTo>
                    <a:pt x="755" y="524"/>
                  </a:lnTo>
                  <a:lnTo>
                    <a:pt x="754" y="524"/>
                  </a:lnTo>
                  <a:lnTo>
                    <a:pt x="754" y="526"/>
                  </a:lnTo>
                  <a:lnTo>
                    <a:pt x="755" y="526"/>
                  </a:lnTo>
                  <a:lnTo>
                    <a:pt x="757" y="526"/>
                  </a:lnTo>
                  <a:lnTo>
                    <a:pt x="757" y="524"/>
                  </a:lnTo>
                  <a:moveTo>
                    <a:pt x="14" y="524"/>
                  </a:moveTo>
                  <a:lnTo>
                    <a:pt x="12" y="524"/>
                  </a:lnTo>
                  <a:lnTo>
                    <a:pt x="14" y="526"/>
                  </a:lnTo>
                  <a:lnTo>
                    <a:pt x="14" y="524"/>
                  </a:lnTo>
                  <a:moveTo>
                    <a:pt x="12" y="523"/>
                  </a:moveTo>
                  <a:lnTo>
                    <a:pt x="11" y="521"/>
                  </a:lnTo>
                  <a:lnTo>
                    <a:pt x="11" y="523"/>
                  </a:lnTo>
                  <a:lnTo>
                    <a:pt x="12" y="523"/>
                  </a:lnTo>
                  <a:moveTo>
                    <a:pt x="492" y="521"/>
                  </a:moveTo>
                  <a:lnTo>
                    <a:pt x="492" y="523"/>
                  </a:lnTo>
                  <a:lnTo>
                    <a:pt x="494" y="523"/>
                  </a:lnTo>
                  <a:lnTo>
                    <a:pt x="492" y="521"/>
                  </a:lnTo>
                  <a:moveTo>
                    <a:pt x="582" y="518"/>
                  </a:moveTo>
                  <a:lnTo>
                    <a:pt x="582" y="520"/>
                  </a:lnTo>
                  <a:lnTo>
                    <a:pt x="581" y="520"/>
                  </a:lnTo>
                  <a:lnTo>
                    <a:pt x="581" y="521"/>
                  </a:lnTo>
                  <a:lnTo>
                    <a:pt x="581" y="523"/>
                  </a:lnTo>
                  <a:lnTo>
                    <a:pt x="582" y="523"/>
                  </a:lnTo>
                  <a:lnTo>
                    <a:pt x="584" y="523"/>
                  </a:lnTo>
                  <a:lnTo>
                    <a:pt x="584" y="521"/>
                  </a:lnTo>
                  <a:lnTo>
                    <a:pt x="585" y="521"/>
                  </a:lnTo>
                  <a:lnTo>
                    <a:pt x="585" y="520"/>
                  </a:lnTo>
                  <a:lnTo>
                    <a:pt x="584" y="518"/>
                  </a:lnTo>
                  <a:lnTo>
                    <a:pt x="582" y="518"/>
                  </a:lnTo>
                  <a:moveTo>
                    <a:pt x="755" y="521"/>
                  </a:moveTo>
                  <a:lnTo>
                    <a:pt x="754" y="521"/>
                  </a:lnTo>
                  <a:lnTo>
                    <a:pt x="755" y="523"/>
                  </a:lnTo>
                  <a:lnTo>
                    <a:pt x="757" y="523"/>
                  </a:lnTo>
                  <a:lnTo>
                    <a:pt x="757" y="521"/>
                  </a:lnTo>
                  <a:lnTo>
                    <a:pt x="755" y="521"/>
                  </a:lnTo>
                  <a:moveTo>
                    <a:pt x="951" y="521"/>
                  </a:moveTo>
                  <a:lnTo>
                    <a:pt x="953" y="521"/>
                  </a:lnTo>
                  <a:lnTo>
                    <a:pt x="954" y="521"/>
                  </a:lnTo>
                  <a:lnTo>
                    <a:pt x="954" y="520"/>
                  </a:lnTo>
                  <a:lnTo>
                    <a:pt x="951" y="521"/>
                  </a:lnTo>
                  <a:moveTo>
                    <a:pt x="947" y="523"/>
                  </a:moveTo>
                  <a:lnTo>
                    <a:pt x="949" y="523"/>
                  </a:lnTo>
                  <a:lnTo>
                    <a:pt x="950" y="523"/>
                  </a:lnTo>
                  <a:lnTo>
                    <a:pt x="951" y="523"/>
                  </a:lnTo>
                  <a:lnTo>
                    <a:pt x="951" y="521"/>
                  </a:lnTo>
                  <a:lnTo>
                    <a:pt x="949" y="521"/>
                  </a:lnTo>
                  <a:lnTo>
                    <a:pt x="947" y="523"/>
                  </a:lnTo>
                  <a:moveTo>
                    <a:pt x="956" y="523"/>
                  </a:moveTo>
                  <a:lnTo>
                    <a:pt x="956" y="521"/>
                  </a:lnTo>
                  <a:lnTo>
                    <a:pt x="956" y="521"/>
                  </a:lnTo>
                  <a:lnTo>
                    <a:pt x="954" y="521"/>
                  </a:lnTo>
                  <a:lnTo>
                    <a:pt x="954" y="523"/>
                  </a:lnTo>
                  <a:lnTo>
                    <a:pt x="956" y="523"/>
                  </a:lnTo>
                  <a:lnTo>
                    <a:pt x="956" y="523"/>
                  </a:lnTo>
                  <a:moveTo>
                    <a:pt x="839" y="520"/>
                  </a:moveTo>
                  <a:lnTo>
                    <a:pt x="838" y="520"/>
                  </a:lnTo>
                  <a:lnTo>
                    <a:pt x="836" y="520"/>
                  </a:lnTo>
                  <a:lnTo>
                    <a:pt x="839" y="521"/>
                  </a:lnTo>
                  <a:lnTo>
                    <a:pt x="839" y="520"/>
                  </a:lnTo>
                  <a:moveTo>
                    <a:pt x="669" y="518"/>
                  </a:moveTo>
                  <a:lnTo>
                    <a:pt x="668" y="518"/>
                  </a:lnTo>
                  <a:lnTo>
                    <a:pt x="669" y="520"/>
                  </a:lnTo>
                  <a:lnTo>
                    <a:pt x="669" y="518"/>
                  </a:lnTo>
                  <a:moveTo>
                    <a:pt x="705" y="518"/>
                  </a:moveTo>
                  <a:lnTo>
                    <a:pt x="706" y="520"/>
                  </a:lnTo>
                  <a:lnTo>
                    <a:pt x="706" y="518"/>
                  </a:lnTo>
                  <a:lnTo>
                    <a:pt x="705" y="518"/>
                  </a:lnTo>
                  <a:moveTo>
                    <a:pt x="1470" y="518"/>
                  </a:moveTo>
                  <a:lnTo>
                    <a:pt x="1470" y="517"/>
                  </a:lnTo>
                  <a:lnTo>
                    <a:pt x="1468" y="518"/>
                  </a:lnTo>
                  <a:lnTo>
                    <a:pt x="1468" y="520"/>
                  </a:lnTo>
                  <a:lnTo>
                    <a:pt x="1470" y="520"/>
                  </a:lnTo>
                  <a:lnTo>
                    <a:pt x="1471" y="520"/>
                  </a:lnTo>
                  <a:lnTo>
                    <a:pt x="1470" y="518"/>
                  </a:lnTo>
                  <a:moveTo>
                    <a:pt x="1845" y="520"/>
                  </a:moveTo>
                  <a:lnTo>
                    <a:pt x="1845" y="518"/>
                  </a:lnTo>
                  <a:lnTo>
                    <a:pt x="1843" y="518"/>
                  </a:lnTo>
                  <a:lnTo>
                    <a:pt x="1845" y="520"/>
                  </a:lnTo>
                  <a:moveTo>
                    <a:pt x="755" y="510"/>
                  </a:moveTo>
                  <a:lnTo>
                    <a:pt x="755" y="511"/>
                  </a:lnTo>
                  <a:lnTo>
                    <a:pt x="755" y="513"/>
                  </a:lnTo>
                  <a:lnTo>
                    <a:pt x="754" y="513"/>
                  </a:lnTo>
                  <a:lnTo>
                    <a:pt x="754" y="513"/>
                  </a:lnTo>
                  <a:lnTo>
                    <a:pt x="752" y="513"/>
                  </a:lnTo>
                  <a:lnTo>
                    <a:pt x="751" y="516"/>
                  </a:lnTo>
                  <a:lnTo>
                    <a:pt x="751" y="517"/>
                  </a:lnTo>
                  <a:lnTo>
                    <a:pt x="751" y="518"/>
                  </a:lnTo>
                  <a:lnTo>
                    <a:pt x="752" y="518"/>
                  </a:lnTo>
                  <a:lnTo>
                    <a:pt x="752" y="517"/>
                  </a:lnTo>
                  <a:lnTo>
                    <a:pt x="754" y="517"/>
                  </a:lnTo>
                  <a:lnTo>
                    <a:pt x="755" y="517"/>
                  </a:lnTo>
                  <a:lnTo>
                    <a:pt x="755" y="516"/>
                  </a:lnTo>
                  <a:lnTo>
                    <a:pt x="755" y="514"/>
                  </a:lnTo>
                  <a:lnTo>
                    <a:pt x="757" y="513"/>
                  </a:lnTo>
                  <a:lnTo>
                    <a:pt x="757" y="513"/>
                  </a:lnTo>
                  <a:lnTo>
                    <a:pt x="758" y="513"/>
                  </a:lnTo>
                  <a:lnTo>
                    <a:pt x="758" y="511"/>
                  </a:lnTo>
                  <a:lnTo>
                    <a:pt x="760" y="510"/>
                  </a:lnTo>
                  <a:lnTo>
                    <a:pt x="760" y="508"/>
                  </a:lnTo>
                  <a:lnTo>
                    <a:pt x="760" y="507"/>
                  </a:lnTo>
                  <a:lnTo>
                    <a:pt x="758" y="507"/>
                  </a:lnTo>
                  <a:lnTo>
                    <a:pt x="757" y="508"/>
                  </a:lnTo>
                  <a:lnTo>
                    <a:pt x="755" y="508"/>
                  </a:lnTo>
                  <a:lnTo>
                    <a:pt x="755" y="510"/>
                  </a:lnTo>
                  <a:moveTo>
                    <a:pt x="1470" y="516"/>
                  </a:moveTo>
                  <a:lnTo>
                    <a:pt x="1470" y="517"/>
                  </a:lnTo>
                  <a:lnTo>
                    <a:pt x="1471" y="517"/>
                  </a:lnTo>
                  <a:lnTo>
                    <a:pt x="1470" y="516"/>
                  </a:lnTo>
                  <a:moveTo>
                    <a:pt x="599" y="514"/>
                  </a:moveTo>
                  <a:lnTo>
                    <a:pt x="597" y="513"/>
                  </a:lnTo>
                  <a:lnTo>
                    <a:pt x="597" y="513"/>
                  </a:lnTo>
                  <a:lnTo>
                    <a:pt x="596" y="513"/>
                  </a:lnTo>
                  <a:lnTo>
                    <a:pt x="596" y="514"/>
                  </a:lnTo>
                  <a:lnTo>
                    <a:pt x="597" y="516"/>
                  </a:lnTo>
                  <a:lnTo>
                    <a:pt x="599" y="514"/>
                  </a:lnTo>
                  <a:moveTo>
                    <a:pt x="1454" y="514"/>
                  </a:moveTo>
                  <a:lnTo>
                    <a:pt x="1454" y="516"/>
                  </a:lnTo>
                  <a:lnTo>
                    <a:pt x="1455" y="516"/>
                  </a:lnTo>
                  <a:lnTo>
                    <a:pt x="1455" y="514"/>
                  </a:lnTo>
                  <a:lnTo>
                    <a:pt x="1454" y="514"/>
                  </a:lnTo>
                  <a:moveTo>
                    <a:pt x="1746" y="514"/>
                  </a:moveTo>
                  <a:lnTo>
                    <a:pt x="1745" y="516"/>
                  </a:lnTo>
                  <a:lnTo>
                    <a:pt x="1747" y="516"/>
                  </a:lnTo>
                  <a:lnTo>
                    <a:pt x="1749" y="514"/>
                  </a:lnTo>
                  <a:lnTo>
                    <a:pt x="1747" y="514"/>
                  </a:lnTo>
                  <a:lnTo>
                    <a:pt x="1746" y="514"/>
                  </a:lnTo>
                  <a:moveTo>
                    <a:pt x="960" y="514"/>
                  </a:moveTo>
                  <a:lnTo>
                    <a:pt x="962" y="514"/>
                  </a:lnTo>
                  <a:lnTo>
                    <a:pt x="962" y="513"/>
                  </a:lnTo>
                  <a:lnTo>
                    <a:pt x="960" y="514"/>
                  </a:lnTo>
                  <a:moveTo>
                    <a:pt x="965" y="513"/>
                  </a:moveTo>
                  <a:lnTo>
                    <a:pt x="963" y="513"/>
                  </a:lnTo>
                  <a:lnTo>
                    <a:pt x="962" y="513"/>
                  </a:lnTo>
                  <a:lnTo>
                    <a:pt x="962" y="513"/>
                  </a:lnTo>
                  <a:lnTo>
                    <a:pt x="963" y="513"/>
                  </a:lnTo>
                  <a:lnTo>
                    <a:pt x="965" y="513"/>
                  </a:lnTo>
                  <a:moveTo>
                    <a:pt x="1461" y="511"/>
                  </a:moveTo>
                  <a:lnTo>
                    <a:pt x="1459" y="513"/>
                  </a:lnTo>
                  <a:lnTo>
                    <a:pt x="1458" y="513"/>
                  </a:lnTo>
                  <a:lnTo>
                    <a:pt x="1458" y="513"/>
                  </a:lnTo>
                  <a:lnTo>
                    <a:pt x="1458" y="514"/>
                  </a:lnTo>
                  <a:lnTo>
                    <a:pt x="1459" y="514"/>
                  </a:lnTo>
                  <a:lnTo>
                    <a:pt x="1461" y="514"/>
                  </a:lnTo>
                  <a:lnTo>
                    <a:pt x="1461" y="513"/>
                  </a:lnTo>
                  <a:lnTo>
                    <a:pt x="1462" y="513"/>
                  </a:lnTo>
                  <a:lnTo>
                    <a:pt x="1462" y="511"/>
                  </a:lnTo>
                  <a:lnTo>
                    <a:pt x="1462" y="510"/>
                  </a:lnTo>
                  <a:lnTo>
                    <a:pt x="1462" y="508"/>
                  </a:lnTo>
                  <a:lnTo>
                    <a:pt x="1461" y="510"/>
                  </a:lnTo>
                  <a:lnTo>
                    <a:pt x="1461" y="511"/>
                  </a:lnTo>
                  <a:moveTo>
                    <a:pt x="1473" y="514"/>
                  </a:moveTo>
                  <a:lnTo>
                    <a:pt x="1474" y="513"/>
                  </a:lnTo>
                  <a:lnTo>
                    <a:pt x="1473" y="513"/>
                  </a:lnTo>
                  <a:lnTo>
                    <a:pt x="1473" y="514"/>
                  </a:lnTo>
                  <a:moveTo>
                    <a:pt x="1716" y="514"/>
                  </a:moveTo>
                  <a:lnTo>
                    <a:pt x="1718" y="513"/>
                  </a:lnTo>
                  <a:lnTo>
                    <a:pt x="1718" y="513"/>
                  </a:lnTo>
                  <a:lnTo>
                    <a:pt x="1716" y="513"/>
                  </a:lnTo>
                  <a:lnTo>
                    <a:pt x="1716" y="514"/>
                  </a:lnTo>
                  <a:moveTo>
                    <a:pt x="2546" y="513"/>
                  </a:moveTo>
                  <a:lnTo>
                    <a:pt x="2546" y="514"/>
                  </a:lnTo>
                  <a:lnTo>
                    <a:pt x="2548" y="514"/>
                  </a:lnTo>
                  <a:lnTo>
                    <a:pt x="2546" y="513"/>
                  </a:lnTo>
                  <a:moveTo>
                    <a:pt x="2546" y="511"/>
                  </a:moveTo>
                  <a:lnTo>
                    <a:pt x="2546" y="510"/>
                  </a:lnTo>
                  <a:lnTo>
                    <a:pt x="2546" y="508"/>
                  </a:lnTo>
                  <a:lnTo>
                    <a:pt x="2546" y="507"/>
                  </a:lnTo>
                  <a:lnTo>
                    <a:pt x="2548" y="507"/>
                  </a:lnTo>
                  <a:lnTo>
                    <a:pt x="2548" y="505"/>
                  </a:lnTo>
                  <a:lnTo>
                    <a:pt x="2548" y="504"/>
                  </a:lnTo>
                  <a:lnTo>
                    <a:pt x="2548" y="502"/>
                  </a:lnTo>
                  <a:lnTo>
                    <a:pt x="2546" y="502"/>
                  </a:lnTo>
                  <a:lnTo>
                    <a:pt x="2546" y="504"/>
                  </a:lnTo>
                  <a:lnTo>
                    <a:pt x="2545" y="504"/>
                  </a:lnTo>
                  <a:lnTo>
                    <a:pt x="2545" y="505"/>
                  </a:lnTo>
                  <a:lnTo>
                    <a:pt x="2545" y="507"/>
                  </a:lnTo>
                  <a:lnTo>
                    <a:pt x="2545" y="508"/>
                  </a:lnTo>
                  <a:lnTo>
                    <a:pt x="2545" y="510"/>
                  </a:lnTo>
                  <a:lnTo>
                    <a:pt x="2545" y="511"/>
                  </a:lnTo>
                  <a:lnTo>
                    <a:pt x="2545" y="513"/>
                  </a:lnTo>
                  <a:lnTo>
                    <a:pt x="2545" y="513"/>
                  </a:lnTo>
                  <a:lnTo>
                    <a:pt x="2546" y="513"/>
                  </a:lnTo>
                  <a:lnTo>
                    <a:pt x="2546" y="513"/>
                  </a:lnTo>
                  <a:lnTo>
                    <a:pt x="2546" y="511"/>
                  </a:lnTo>
                  <a:moveTo>
                    <a:pt x="587" y="513"/>
                  </a:moveTo>
                  <a:lnTo>
                    <a:pt x="585" y="511"/>
                  </a:lnTo>
                  <a:lnTo>
                    <a:pt x="584" y="511"/>
                  </a:lnTo>
                  <a:lnTo>
                    <a:pt x="585" y="513"/>
                  </a:lnTo>
                  <a:lnTo>
                    <a:pt x="587" y="513"/>
                  </a:lnTo>
                  <a:moveTo>
                    <a:pt x="771" y="508"/>
                  </a:moveTo>
                  <a:lnTo>
                    <a:pt x="771" y="507"/>
                  </a:lnTo>
                  <a:lnTo>
                    <a:pt x="770" y="507"/>
                  </a:lnTo>
                  <a:lnTo>
                    <a:pt x="768" y="507"/>
                  </a:lnTo>
                  <a:lnTo>
                    <a:pt x="767" y="507"/>
                  </a:lnTo>
                  <a:lnTo>
                    <a:pt x="767" y="508"/>
                  </a:lnTo>
                  <a:lnTo>
                    <a:pt x="767" y="510"/>
                  </a:lnTo>
                  <a:lnTo>
                    <a:pt x="765" y="510"/>
                  </a:lnTo>
                  <a:lnTo>
                    <a:pt x="767" y="511"/>
                  </a:lnTo>
                  <a:lnTo>
                    <a:pt x="767" y="513"/>
                  </a:lnTo>
                  <a:lnTo>
                    <a:pt x="768" y="513"/>
                  </a:lnTo>
                  <a:lnTo>
                    <a:pt x="770" y="513"/>
                  </a:lnTo>
                  <a:lnTo>
                    <a:pt x="770" y="511"/>
                  </a:lnTo>
                  <a:lnTo>
                    <a:pt x="770" y="510"/>
                  </a:lnTo>
                  <a:lnTo>
                    <a:pt x="771" y="510"/>
                  </a:lnTo>
                  <a:lnTo>
                    <a:pt x="771" y="508"/>
                  </a:lnTo>
                  <a:moveTo>
                    <a:pt x="1784" y="513"/>
                  </a:moveTo>
                  <a:lnTo>
                    <a:pt x="1784" y="511"/>
                  </a:lnTo>
                  <a:lnTo>
                    <a:pt x="1783" y="510"/>
                  </a:lnTo>
                  <a:lnTo>
                    <a:pt x="1781" y="508"/>
                  </a:lnTo>
                  <a:lnTo>
                    <a:pt x="1783" y="511"/>
                  </a:lnTo>
                  <a:lnTo>
                    <a:pt x="1784" y="513"/>
                  </a:lnTo>
                  <a:moveTo>
                    <a:pt x="666" y="511"/>
                  </a:moveTo>
                  <a:lnTo>
                    <a:pt x="668" y="511"/>
                  </a:lnTo>
                  <a:lnTo>
                    <a:pt x="669" y="511"/>
                  </a:lnTo>
                  <a:lnTo>
                    <a:pt x="669" y="510"/>
                  </a:lnTo>
                  <a:lnTo>
                    <a:pt x="668" y="510"/>
                  </a:lnTo>
                  <a:lnTo>
                    <a:pt x="666" y="511"/>
                  </a:lnTo>
                  <a:moveTo>
                    <a:pt x="669" y="510"/>
                  </a:moveTo>
                  <a:lnTo>
                    <a:pt x="671" y="510"/>
                  </a:lnTo>
                  <a:lnTo>
                    <a:pt x="671" y="508"/>
                  </a:lnTo>
                  <a:lnTo>
                    <a:pt x="671" y="507"/>
                  </a:lnTo>
                  <a:lnTo>
                    <a:pt x="669" y="507"/>
                  </a:lnTo>
                  <a:lnTo>
                    <a:pt x="668" y="508"/>
                  </a:lnTo>
                  <a:lnTo>
                    <a:pt x="669" y="510"/>
                  </a:lnTo>
                  <a:moveTo>
                    <a:pt x="734" y="508"/>
                  </a:moveTo>
                  <a:lnTo>
                    <a:pt x="736" y="508"/>
                  </a:lnTo>
                  <a:lnTo>
                    <a:pt x="736" y="507"/>
                  </a:lnTo>
                  <a:lnTo>
                    <a:pt x="734" y="507"/>
                  </a:lnTo>
                  <a:lnTo>
                    <a:pt x="734" y="508"/>
                  </a:lnTo>
                  <a:moveTo>
                    <a:pt x="1161" y="508"/>
                  </a:moveTo>
                  <a:lnTo>
                    <a:pt x="1161" y="507"/>
                  </a:lnTo>
                  <a:lnTo>
                    <a:pt x="1160" y="508"/>
                  </a:lnTo>
                  <a:lnTo>
                    <a:pt x="1161" y="508"/>
                  </a:lnTo>
                  <a:moveTo>
                    <a:pt x="1842" y="508"/>
                  </a:moveTo>
                  <a:lnTo>
                    <a:pt x="1843" y="508"/>
                  </a:lnTo>
                  <a:lnTo>
                    <a:pt x="1843" y="507"/>
                  </a:lnTo>
                  <a:lnTo>
                    <a:pt x="1842" y="507"/>
                  </a:lnTo>
                  <a:lnTo>
                    <a:pt x="1842" y="508"/>
                  </a:lnTo>
                  <a:moveTo>
                    <a:pt x="362" y="505"/>
                  </a:moveTo>
                  <a:lnTo>
                    <a:pt x="364" y="507"/>
                  </a:lnTo>
                  <a:lnTo>
                    <a:pt x="364" y="505"/>
                  </a:lnTo>
                  <a:lnTo>
                    <a:pt x="362" y="505"/>
                  </a:lnTo>
                  <a:moveTo>
                    <a:pt x="628" y="507"/>
                  </a:moveTo>
                  <a:lnTo>
                    <a:pt x="630" y="505"/>
                  </a:lnTo>
                  <a:lnTo>
                    <a:pt x="628" y="505"/>
                  </a:lnTo>
                  <a:lnTo>
                    <a:pt x="628" y="507"/>
                  </a:lnTo>
                  <a:moveTo>
                    <a:pt x="669" y="507"/>
                  </a:moveTo>
                  <a:lnTo>
                    <a:pt x="669" y="505"/>
                  </a:lnTo>
                  <a:lnTo>
                    <a:pt x="668" y="505"/>
                  </a:lnTo>
                  <a:lnTo>
                    <a:pt x="668" y="507"/>
                  </a:lnTo>
                  <a:lnTo>
                    <a:pt x="669" y="507"/>
                  </a:lnTo>
                  <a:moveTo>
                    <a:pt x="1842" y="507"/>
                  </a:moveTo>
                  <a:lnTo>
                    <a:pt x="1842" y="507"/>
                  </a:lnTo>
                  <a:lnTo>
                    <a:pt x="1842" y="505"/>
                  </a:lnTo>
                  <a:lnTo>
                    <a:pt x="1842" y="507"/>
                  </a:lnTo>
                  <a:moveTo>
                    <a:pt x="1843" y="504"/>
                  </a:moveTo>
                  <a:lnTo>
                    <a:pt x="1842" y="505"/>
                  </a:lnTo>
                  <a:lnTo>
                    <a:pt x="1843" y="507"/>
                  </a:lnTo>
                  <a:lnTo>
                    <a:pt x="1843" y="505"/>
                  </a:lnTo>
                  <a:lnTo>
                    <a:pt x="1845" y="504"/>
                  </a:lnTo>
                  <a:lnTo>
                    <a:pt x="1843" y="504"/>
                  </a:lnTo>
                  <a:moveTo>
                    <a:pt x="758" y="505"/>
                  </a:moveTo>
                  <a:lnTo>
                    <a:pt x="758" y="504"/>
                  </a:lnTo>
                  <a:lnTo>
                    <a:pt x="760" y="504"/>
                  </a:lnTo>
                  <a:lnTo>
                    <a:pt x="761" y="504"/>
                  </a:lnTo>
                  <a:lnTo>
                    <a:pt x="761" y="502"/>
                  </a:lnTo>
                  <a:lnTo>
                    <a:pt x="761" y="501"/>
                  </a:lnTo>
                  <a:lnTo>
                    <a:pt x="761" y="499"/>
                  </a:lnTo>
                  <a:lnTo>
                    <a:pt x="760" y="499"/>
                  </a:lnTo>
                  <a:lnTo>
                    <a:pt x="760" y="501"/>
                  </a:lnTo>
                  <a:lnTo>
                    <a:pt x="758" y="501"/>
                  </a:lnTo>
                  <a:lnTo>
                    <a:pt x="757" y="502"/>
                  </a:lnTo>
                  <a:lnTo>
                    <a:pt x="757" y="504"/>
                  </a:lnTo>
                  <a:lnTo>
                    <a:pt x="755" y="505"/>
                  </a:lnTo>
                  <a:lnTo>
                    <a:pt x="757" y="505"/>
                  </a:lnTo>
                  <a:lnTo>
                    <a:pt x="758" y="505"/>
                  </a:lnTo>
                  <a:moveTo>
                    <a:pt x="306" y="502"/>
                  </a:moveTo>
                  <a:lnTo>
                    <a:pt x="306" y="501"/>
                  </a:lnTo>
                  <a:lnTo>
                    <a:pt x="305" y="501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6" y="504"/>
                  </a:lnTo>
                  <a:lnTo>
                    <a:pt x="306" y="502"/>
                  </a:lnTo>
                  <a:moveTo>
                    <a:pt x="308" y="502"/>
                  </a:moveTo>
                  <a:lnTo>
                    <a:pt x="306" y="502"/>
                  </a:lnTo>
                  <a:lnTo>
                    <a:pt x="308" y="504"/>
                  </a:lnTo>
                  <a:lnTo>
                    <a:pt x="308" y="502"/>
                  </a:lnTo>
                  <a:moveTo>
                    <a:pt x="333" y="502"/>
                  </a:moveTo>
                  <a:lnTo>
                    <a:pt x="331" y="502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3" y="502"/>
                  </a:lnTo>
                  <a:moveTo>
                    <a:pt x="833" y="502"/>
                  </a:moveTo>
                  <a:lnTo>
                    <a:pt x="836" y="504"/>
                  </a:lnTo>
                  <a:lnTo>
                    <a:pt x="836" y="502"/>
                  </a:lnTo>
                  <a:lnTo>
                    <a:pt x="838" y="502"/>
                  </a:lnTo>
                  <a:lnTo>
                    <a:pt x="838" y="501"/>
                  </a:lnTo>
                  <a:lnTo>
                    <a:pt x="836" y="501"/>
                  </a:lnTo>
                  <a:lnTo>
                    <a:pt x="835" y="501"/>
                  </a:lnTo>
                  <a:lnTo>
                    <a:pt x="835" y="502"/>
                  </a:lnTo>
                  <a:lnTo>
                    <a:pt x="833" y="502"/>
                  </a:lnTo>
                  <a:moveTo>
                    <a:pt x="288" y="499"/>
                  </a:moveTo>
                  <a:lnTo>
                    <a:pt x="287" y="499"/>
                  </a:lnTo>
                  <a:lnTo>
                    <a:pt x="288" y="501"/>
                  </a:lnTo>
                  <a:lnTo>
                    <a:pt x="288" y="499"/>
                  </a:lnTo>
                  <a:moveTo>
                    <a:pt x="340" y="499"/>
                  </a:moveTo>
                  <a:lnTo>
                    <a:pt x="340" y="501"/>
                  </a:lnTo>
                  <a:lnTo>
                    <a:pt x="342" y="501"/>
                  </a:lnTo>
                  <a:lnTo>
                    <a:pt x="342" y="499"/>
                  </a:lnTo>
                  <a:lnTo>
                    <a:pt x="340" y="499"/>
                  </a:lnTo>
                  <a:moveTo>
                    <a:pt x="742" y="501"/>
                  </a:moveTo>
                  <a:lnTo>
                    <a:pt x="742" y="501"/>
                  </a:lnTo>
                  <a:lnTo>
                    <a:pt x="742" y="499"/>
                  </a:lnTo>
                  <a:lnTo>
                    <a:pt x="742" y="499"/>
                  </a:lnTo>
                  <a:lnTo>
                    <a:pt x="740" y="501"/>
                  </a:lnTo>
                  <a:lnTo>
                    <a:pt x="742" y="501"/>
                  </a:lnTo>
                  <a:moveTo>
                    <a:pt x="2611" y="501"/>
                  </a:moveTo>
                  <a:lnTo>
                    <a:pt x="2613" y="499"/>
                  </a:lnTo>
                  <a:lnTo>
                    <a:pt x="2611" y="499"/>
                  </a:lnTo>
                  <a:lnTo>
                    <a:pt x="2611" y="501"/>
                  </a:lnTo>
                  <a:moveTo>
                    <a:pt x="661" y="499"/>
                  </a:moveTo>
                  <a:lnTo>
                    <a:pt x="661" y="498"/>
                  </a:lnTo>
                  <a:lnTo>
                    <a:pt x="659" y="498"/>
                  </a:lnTo>
                  <a:lnTo>
                    <a:pt x="659" y="499"/>
                  </a:lnTo>
                  <a:lnTo>
                    <a:pt x="661" y="499"/>
                  </a:lnTo>
                  <a:moveTo>
                    <a:pt x="726" y="498"/>
                  </a:moveTo>
                  <a:lnTo>
                    <a:pt x="726" y="499"/>
                  </a:lnTo>
                  <a:lnTo>
                    <a:pt x="727" y="499"/>
                  </a:lnTo>
                  <a:lnTo>
                    <a:pt x="728" y="499"/>
                  </a:lnTo>
                  <a:lnTo>
                    <a:pt x="727" y="498"/>
                  </a:lnTo>
                  <a:lnTo>
                    <a:pt x="726" y="498"/>
                  </a:lnTo>
                  <a:moveTo>
                    <a:pt x="658" y="496"/>
                  </a:moveTo>
                  <a:lnTo>
                    <a:pt x="658" y="498"/>
                  </a:lnTo>
                  <a:lnTo>
                    <a:pt x="659" y="498"/>
                  </a:lnTo>
                  <a:lnTo>
                    <a:pt x="659" y="496"/>
                  </a:lnTo>
                  <a:lnTo>
                    <a:pt x="658" y="496"/>
                  </a:lnTo>
                  <a:moveTo>
                    <a:pt x="706" y="496"/>
                  </a:moveTo>
                  <a:lnTo>
                    <a:pt x="705" y="496"/>
                  </a:lnTo>
                  <a:lnTo>
                    <a:pt x="705" y="498"/>
                  </a:lnTo>
                  <a:lnTo>
                    <a:pt x="706" y="498"/>
                  </a:lnTo>
                  <a:lnTo>
                    <a:pt x="706" y="498"/>
                  </a:lnTo>
                  <a:lnTo>
                    <a:pt x="706" y="496"/>
                  </a:lnTo>
                  <a:lnTo>
                    <a:pt x="706" y="496"/>
                  </a:lnTo>
                  <a:moveTo>
                    <a:pt x="383" y="493"/>
                  </a:moveTo>
                  <a:lnTo>
                    <a:pt x="381" y="493"/>
                  </a:lnTo>
                  <a:lnTo>
                    <a:pt x="381" y="495"/>
                  </a:lnTo>
                  <a:lnTo>
                    <a:pt x="383" y="495"/>
                  </a:lnTo>
                  <a:lnTo>
                    <a:pt x="383" y="493"/>
                  </a:lnTo>
                  <a:moveTo>
                    <a:pt x="1498" y="493"/>
                  </a:moveTo>
                  <a:lnTo>
                    <a:pt x="1498" y="495"/>
                  </a:lnTo>
                  <a:lnTo>
                    <a:pt x="1499" y="495"/>
                  </a:lnTo>
                  <a:lnTo>
                    <a:pt x="1499" y="493"/>
                  </a:lnTo>
                  <a:lnTo>
                    <a:pt x="1498" y="493"/>
                  </a:lnTo>
                  <a:moveTo>
                    <a:pt x="1483" y="493"/>
                  </a:moveTo>
                  <a:lnTo>
                    <a:pt x="1485" y="492"/>
                  </a:lnTo>
                  <a:lnTo>
                    <a:pt x="1485" y="490"/>
                  </a:lnTo>
                  <a:lnTo>
                    <a:pt x="1483" y="492"/>
                  </a:lnTo>
                  <a:lnTo>
                    <a:pt x="1483" y="493"/>
                  </a:lnTo>
                  <a:moveTo>
                    <a:pt x="1488" y="490"/>
                  </a:moveTo>
                  <a:lnTo>
                    <a:pt x="1488" y="490"/>
                  </a:lnTo>
                  <a:lnTo>
                    <a:pt x="1488" y="492"/>
                  </a:lnTo>
                  <a:lnTo>
                    <a:pt x="1488" y="490"/>
                  </a:lnTo>
                  <a:moveTo>
                    <a:pt x="1496" y="489"/>
                  </a:moveTo>
                  <a:lnTo>
                    <a:pt x="1495" y="489"/>
                  </a:lnTo>
                  <a:lnTo>
                    <a:pt x="1495" y="490"/>
                  </a:lnTo>
                  <a:lnTo>
                    <a:pt x="1495" y="492"/>
                  </a:lnTo>
                  <a:lnTo>
                    <a:pt x="1496" y="492"/>
                  </a:lnTo>
                  <a:lnTo>
                    <a:pt x="1498" y="492"/>
                  </a:lnTo>
                  <a:lnTo>
                    <a:pt x="1498" y="490"/>
                  </a:lnTo>
                  <a:lnTo>
                    <a:pt x="1498" y="489"/>
                  </a:lnTo>
                  <a:lnTo>
                    <a:pt x="1496" y="487"/>
                  </a:lnTo>
                  <a:lnTo>
                    <a:pt x="1496" y="489"/>
                  </a:lnTo>
                  <a:moveTo>
                    <a:pt x="133" y="487"/>
                  </a:moveTo>
                  <a:lnTo>
                    <a:pt x="132" y="489"/>
                  </a:lnTo>
                  <a:lnTo>
                    <a:pt x="132" y="490"/>
                  </a:lnTo>
                  <a:lnTo>
                    <a:pt x="133" y="489"/>
                  </a:lnTo>
                  <a:lnTo>
                    <a:pt x="135" y="487"/>
                  </a:lnTo>
                  <a:lnTo>
                    <a:pt x="133" y="487"/>
                  </a:lnTo>
                  <a:moveTo>
                    <a:pt x="1488" y="489"/>
                  </a:moveTo>
                  <a:lnTo>
                    <a:pt x="1486" y="487"/>
                  </a:lnTo>
                  <a:lnTo>
                    <a:pt x="1486" y="489"/>
                  </a:lnTo>
                  <a:lnTo>
                    <a:pt x="1486" y="490"/>
                  </a:lnTo>
                  <a:lnTo>
                    <a:pt x="1488" y="490"/>
                  </a:lnTo>
                  <a:lnTo>
                    <a:pt x="1488" y="489"/>
                  </a:lnTo>
                  <a:moveTo>
                    <a:pt x="1488" y="487"/>
                  </a:moveTo>
                  <a:lnTo>
                    <a:pt x="1488" y="489"/>
                  </a:lnTo>
                  <a:lnTo>
                    <a:pt x="1489" y="489"/>
                  </a:lnTo>
                  <a:lnTo>
                    <a:pt x="1489" y="487"/>
                  </a:lnTo>
                  <a:lnTo>
                    <a:pt x="1488" y="487"/>
                  </a:lnTo>
                  <a:moveTo>
                    <a:pt x="500" y="486"/>
                  </a:moveTo>
                  <a:lnTo>
                    <a:pt x="498" y="486"/>
                  </a:lnTo>
                  <a:lnTo>
                    <a:pt x="498" y="487"/>
                  </a:lnTo>
                  <a:lnTo>
                    <a:pt x="500" y="487"/>
                  </a:lnTo>
                  <a:lnTo>
                    <a:pt x="500" y="486"/>
                  </a:lnTo>
                  <a:moveTo>
                    <a:pt x="506" y="484"/>
                  </a:moveTo>
                  <a:lnTo>
                    <a:pt x="506" y="486"/>
                  </a:lnTo>
                  <a:lnTo>
                    <a:pt x="507" y="486"/>
                  </a:lnTo>
                  <a:lnTo>
                    <a:pt x="506" y="484"/>
                  </a:lnTo>
                  <a:moveTo>
                    <a:pt x="1963" y="484"/>
                  </a:moveTo>
                  <a:lnTo>
                    <a:pt x="1965" y="483"/>
                  </a:lnTo>
                  <a:lnTo>
                    <a:pt x="1963" y="482"/>
                  </a:lnTo>
                  <a:lnTo>
                    <a:pt x="1963" y="483"/>
                  </a:lnTo>
                  <a:lnTo>
                    <a:pt x="1962" y="484"/>
                  </a:lnTo>
                  <a:lnTo>
                    <a:pt x="1962" y="486"/>
                  </a:lnTo>
                  <a:lnTo>
                    <a:pt x="1963" y="484"/>
                  </a:lnTo>
                  <a:moveTo>
                    <a:pt x="935" y="484"/>
                  </a:moveTo>
                  <a:lnTo>
                    <a:pt x="934" y="483"/>
                  </a:lnTo>
                  <a:lnTo>
                    <a:pt x="932" y="483"/>
                  </a:lnTo>
                  <a:lnTo>
                    <a:pt x="932" y="484"/>
                  </a:lnTo>
                  <a:lnTo>
                    <a:pt x="934" y="484"/>
                  </a:lnTo>
                  <a:lnTo>
                    <a:pt x="935" y="484"/>
                  </a:lnTo>
                  <a:moveTo>
                    <a:pt x="232" y="482"/>
                  </a:moveTo>
                  <a:lnTo>
                    <a:pt x="231" y="482"/>
                  </a:lnTo>
                  <a:lnTo>
                    <a:pt x="232" y="483"/>
                  </a:lnTo>
                  <a:lnTo>
                    <a:pt x="234" y="483"/>
                  </a:lnTo>
                  <a:lnTo>
                    <a:pt x="232" y="482"/>
                  </a:lnTo>
                  <a:moveTo>
                    <a:pt x="476" y="482"/>
                  </a:moveTo>
                  <a:lnTo>
                    <a:pt x="476" y="480"/>
                  </a:lnTo>
                  <a:lnTo>
                    <a:pt x="474" y="482"/>
                  </a:lnTo>
                  <a:lnTo>
                    <a:pt x="476" y="482"/>
                  </a:lnTo>
                  <a:moveTo>
                    <a:pt x="960" y="480"/>
                  </a:moveTo>
                  <a:lnTo>
                    <a:pt x="959" y="480"/>
                  </a:lnTo>
                  <a:lnTo>
                    <a:pt x="960" y="482"/>
                  </a:lnTo>
                  <a:lnTo>
                    <a:pt x="962" y="482"/>
                  </a:lnTo>
                  <a:lnTo>
                    <a:pt x="962" y="480"/>
                  </a:lnTo>
                  <a:lnTo>
                    <a:pt x="960" y="480"/>
                  </a:lnTo>
                  <a:moveTo>
                    <a:pt x="387" y="479"/>
                  </a:moveTo>
                  <a:lnTo>
                    <a:pt x="387" y="480"/>
                  </a:lnTo>
                  <a:lnTo>
                    <a:pt x="387" y="480"/>
                  </a:lnTo>
                  <a:lnTo>
                    <a:pt x="387" y="479"/>
                  </a:lnTo>
                  <a:lnTo>
                    <a:pt x="387" y="479"/>
                  </a:lnTo>
                  <a:moveTo>
                    <a:pt x="1517" y="479"/>
                  </a:moveTo>
                  <a:lnTo>
                    <a:pt x="1517" y="480"/>
                  </a:lnTo>
                  <a:lnTo>
                    <a:pt x="1519" y="480"/>
                  </a:lnTo>
                  <a:lnTo>
                    <a:pt x="1519" y="479"/>
                  </a:lnTo>
                  <a:lnTo>
                    <a:pt x="1517" y="479"/>
                  </a:lnTo>
                  <a:moveTo>
                    <a:pt x="1758" y="479"/>
                  </a:moveTo>
                  <a:lnTo>
                    <a:pt x="1758" y="480"/>
                  </a:lnTo>
                  <a:lnTo>
                    <a:pt x="1759" y="480"/>
                  </a:lnTo>
                  <a:lnTo>
                    <a:pt x="1761" y="480"/>
                  </a:lnTo>
                  <a:lnTo>
                    <a:pt x="1761" y="479"/>
                  </a:lnTo>
                  <a:lnTo>
                    <a:pt x="1759" y="479"/>
                  </a:lnTo>
                  <a:lnTo>
                    <a:pt x="1758" y="479"/>
                  </a:lnTo>
                  <a:moveTo>
                    <a:pt x="1771" y="480"/>
                  </a:moveTo>
                  <a:lnTo>
                    <a:pt x="1771" y="479"/>
                  </a:lnTo>
                  <a:lnTo>
                    <a:pt x="1771" y="480"/>
                  </a:lnTo>
                  <a:lnTo>
                    <a:pt x="1771" y="480"/>
                  </a:lnTo>
                  <a:moveTo>
                    <a:pt x="1963" y="479"/>
                  </a:moveTo>
                  <a:lnTo>
                    <a:pt x="1963" y="480"/>
                  </a:lnTo>
                  <a:lnTo>
                    <a:pt x="1965" y="479"/>
                  </a:lnTo>
                  <a:lnTo>
                    <a:pt x="1965" y="477"/>
                  </a:lnTo>
                  <a:lnTo>
                    <a:pt x="1965" y="477"/>
                  </a:lnTo>
                  <a:lnTo>
                    <a:pt x="1965" y="476"/>
                  </a:lnTo>
                  <a:lnTo>
                    <a:pt x="1963" y="477"/>
                  </a:lnTo>
                  <a:lnTo>
                    <a:pt x="1963" y="477"/>
                  </a:lnTo>
                  <a:lnTo>
                    <a:pt x="1963" y="479"/>
                  </a:lnTo>
                  <a:moveTo>
                    <a:pt x="956" y="477"/>
                  </a:moveTo>
                  <a:lnTo>
                    <a:pt x="957" y="479"/>
                  </a:lnTo>
                  <a:lnTo>
                    <a:pt x="959" y="479"/>
                  </a:lnTo>
                  <a:lnTo>
                    <a:pt x="957" y="477"/>
                  </a:lnTo>
                  <a:lnTo>
                    <a:pt x="956" y="477"/>
                  </a:lnTo>
                  <a:moveTo>
                    <a:pt x="962" y="477"/>
                  </a:moveTo>
                  <a:lnTo>
                    <a:pt x="962" y="477"/>
                  </a:lnTo>
                  <a:lnTo>
                    <a:pt x="962" y="479"/>
                  </a:lnTo>
                  <a:lnTo>
                    <a:pt x="963" y="477"/>
                  </a:lnTo>
                  <a:lnTo>
                    <a:pt x="962" y="477"/>
                  </a:lnTo>
                  <a:moveTo>
                    <a:pt x="1511" y="477"/>
                  </a:moveTo>
                  <a:lnTo>
                    <a:pt x="1511" y="479"/>
                  </a:lnTo>
                  <a:lnTo>
                    <a:pt x="1513" y="477"/>
                  </a:lnTo>
                  <a:lnTo>
                    <a:pt x="1511" y="477"/>
                  </a:lnTo>
                  <a:moveTo>
                    <a:pt x="2554" y="477"/>
                  </a:moveTo>
                  <a:lnTo>
                    <a:pt x="2552" y="477"/>
                  </a:lnTo>
                  <a:lnTo>
                    <a:pt x="2552" y="479"/>
                  </a:lnTo>
                  <a:lnTo>
                    <a:pt x="2554" y="479"/>
                  </a:lnTo>
                  <a:lnTo>
                    <a:pt x="2554" y="477"/>
                  </a:lnTo>
                  <a:moveTo>
                    <a:pt x="960" y="477"/>
                  </a:moveTo>
                  <a:lnTo>
                    <a:pt x="959" y="477"/>
                  </a:lnTo>
                  <a:lnTo>
                    <a:pt x="959" y="477"/>
                  </a:lnTo>
                  <a:lnTo>
                    <a:pt x="960" y="477"/>
                  </a:lnTo>
                  <a:lnTo>
                    <a:pt x="962" y="477"/>
                  </a:lnTo>
                  <a:lnTo>
                    <a:pt x="960" y="476"/>
                  </a:lnTo>
                  <a:lnTo>
                    <a:pt x="960" y="477"/>
                  </a:lnTo>
                  <a:moveTo>
                    <a:pt x="1773" y="477"/>
                  </a:moveTo>
                  <a:lnTo>
                    <a:pt x="1771" y="477"/>
                  </a:lnTo>
                  <a:lnTo>
                    <a:pt x="1771" y="477"/>
                  </a:lnTo>
                  <a:lnTo>
                    <a:pt x="1773" y="477"/>
                  </a:lnTo>
                  <a:moveTo>
                    <a:pt x="1519" y="476"/>
                  </a:moveTo>
                  <a:lnTo>
                    <a:pt x="1517" y="476"/>
                  </a:lnTo>
                  <a:lnTo>
                    <a:pt x="1517" y="477"/>
                  </a:lnTo>
                  <a:lnTo>
                    <a:pt x="1519" y="477"/>
                  </a:lnTo>
                  <a:lnTo>
                    <a:pt x="1519" y="476"/>
                  </a:lnTo>
                  <a:moveTo>
                    <a:pt x="2540" y="477"/>
                  </a:moveTo>
                  <a:lnTo>
                    <a:pt x="2542" y="477"/>
                  </a:lnTo>
                  <a:lnTo>
                    <a:pt x="2542" y="476"/>
                  </a:lnTo>
                  <a:lnTo>
                    <a:pt x="2542" y="474"/>
                  </a:lnTo>
                  <a:lnTo>
                    <a:pt x="2540" y="474"/>
                  </a:lnTo>
                  <a:lnTo>
                    <a:pt x="2540" y="476"/>
                  </a:lnTo>
                  <a:lnTo>
                    <a:pt x="2540" y="477"/>
                  </a:lnTo>
                  <a:moveTo>
                    <a:pt x="2549" y="476"/>
                  </a:moveTo>
                  <a:lnTo>
                    <a:pt x="2548" y="476"/>
                  </a:lnTo>
                  <a:lnTo>
                    <a:pt x="2548" y="477"/>
                  </a:lnTo>
                  <a:lnTo>
                    <a:pt x="2549" y="477"/>
                  </a:lnTo>
                  <a:lnTo>
                    <a:pt x="2549" y="476"/>
                  </a:lnTo>
                  <a:moveTo>
                    <a:pt x="956" y="473"/>
                  </a:moveTo>
                  <a:lnTo>
                    <a:pt x="954" y="473"/>
                  </a:lnTo>
                  <a:lnTo>
                    <a:pt x="954" y="474"/>
                  </a:lnTo>
                  <a:lnTo>
                    <a:pt x="954" y="476"/>
                  </a:lnTo>
                  <a:lnTo>
                    <a:pt x="956" y="476"/>
                  </a:lnTo>
                  <a:lnTo>
                    <a:pt x="956" y="476"/>
                  </a:lnTo>
                  <a:lnTo>
                    <a:pt x="957" y="476"/>
                  </a:lnTo>
                  <a:lnTo>
                    <a:pt x="957" y="474"/>
                  </a:lnTo>
                  <a:lnTo>
                    <a:pt x="956" y="473"/>
                  </a:lnTo>
                  <a:lnTo>
                    <a:pt x="956" y="473"/>
                  </a:lnTo>
                  <a:moveTo>
                    <a:pt x="1282" y="471"/>
                  </a:moveTo>
                  <a:lnTo>
                    <a:pt x="1282" y="470"/>
                  </a:lnTo>
                  <a:lnTo>
                    <a:pt x="1284" y="468"/>
                  </a:lnTo>
                  <a:lnTo>
                    <a:pt x="1282" y="467"/>
                  </a:lnTo>
                  <a:lnTo>
                    <a:pt x="1282" y="468"/>
                  </a:lnTo>
                  <a:lnTo>
                    <a:pt x="1281" y="468"/>
                  </a:lnTo>
                  <a:lnTo>
                    <a:pt x="1279" y="468"/>
                  </a:lnTo>
                  <a:lnTo>
                    <a:pt x="1279" y="470"/>
                  </a:lnTo>
                  <a:lnTo>
                    <a:pt x="1279" y="471"/>
                  </a:lnTo>
                  <a:lnTo>
                    <a:pt x="1278" y="471"/>
                  </a:lnTo>
                  <a:lnTo>
                    <a:pt x="1278" y="473"/>
                  </a:lnTo>
                  <a:lnTo>
                    <a:pt x="1279" y="473"/>
                  </a:lnTo>
                  <a:lnTo>
                    <a:pt x="1282" y="471"/>
                  </a:lnTo>
                  <a:moveTo>
                    <a:pt x="1276" y="476"/>
                  </a:moveTo>
                  <a:lnTo>
                    <a:pt x="1278" y="473"/>
                  </a:lnTo>
                  <a:lnTo>
                    <a:pt x="1276" y="473"/>
                  </a:lnTo>
                  <a:lnTo>
                    <a:pt x="1275" y="473"/>
                  </a:lnTo>
                  <a:lnTo>
                    <a:pt x="1275" y="474"/>
                  </a:lnTo>
                  <a:lnTo>
                    <a:pt x="1275" y="474"/>
                  </a:lnTo>
                  <a:lnTo>
                    <a:pt x="1275" y="476"/>
                  </a:lnTo>
                  <a:lnTo>
                    <a:pt x="1275" y="476"/>
                  </a:lnTo>
                  <a:lnTo>
                    <a:pt x="1276" y="476"/>
                  </a:lnTo>
                  <a:moveTo>
                    <a:pt x="1740" y="476"/>
                  </a:moveTo>
                  <a:lnTo>
                    <a:pt x="1742" y="476"/>
                  </a:lnTo>
                  <a:lnTo>
                    <a:pt x="1743" y="476"/>
                  </a:lnTo>
                  <a:lnTo>
                    <a:pt x="1742" y="474"/>
                  </a:lnTo>
                  <a:lnTo>
                    <a:pt x="1740" y="476"/>
                  </a:lnTo>
                  <a:moveTo>
                    <a:pt x="2684" y="459"/>
                  </a:moveTo>
                  <a:lnTo>
                    <a:pt x="2684" y="461"/>
                  </a:lnTo>
                  <a:lnTo>
                    <a:pt x="2682" y="461"/>
                  </a:lnTo>
                  <a:lnTo>
                    <a:pt x="2681" y="461"/>
                  </a:lnTo>
                  <a:lnTo>
                    <a:pt x="2681" y="462"/>
                  </a:lnTo>
                  <a:lnTo>
                    <a:pt x="2679" y="464"/>
                  </a:lnTo>
                  <a:lnTo>
                    <a:pt x="2676" y="467"/>
                  </a:lnTo>
                  <a:lnTo>
                    <a:pt x="2676" y="468"/>
                  </a:lnTo>
                  <a:lnTo>
                    <a:pt x="2675" y="470"/>
                  </a:lnTo>
                  <a:lnTo>
                    <a:pt x="2675" y="471"/>
                  </a:lnTo>
                  <a:lnTo>
                    <a:pt x="2675" y="473"/>
                  </a:lnTo>
                  <a:lnTo>
                    <a:pt x="2675" y="474"/>
                  </a:lnTo>
                  <a:lnTo>
                    <a:pt x="2676" y="476"/>
                  </a:lnTo>
                  <a:lnTo>
                    <a:pt x="2678" y="474"/>
                  </a:lnTo>
                  <a:lnTo>
                    <a:pt x="2679" y="474"/>
                  </a:lnTo>
                  <a:lnTo>
                    <a:pt x="2681" y="474"/>
                  </a:lnTo>
                  <a:lnTo>
                    <a:pt x="2682" y="474"/>
                  </a:lnTo>
                  <a:lnTo>
                    <a:pt x="2684" y="474"/>
                  </a:lnTo>
                  <a:lnTo>
                    <a:pt x="2684" y="473"/>
                  </a:lnTo>
                  <a:lnTo>
                    <a:pt x="2685" y="471"/>
                  </a:lnTo>
                  <a:lnTo>
                    <a:pt x="2685" y="465"/>
                  </a:lnTo>
                  <a:lnTo>
                    <a:pt x="2685" y="459"/>
                  </a:lnTo>
                  <a:lnTo>
                    <a:pt x="2684" y="459"/>
                  </a:lnTo>
                  <a:moveTo>
                    <a:pt x="1523" y="473"/>
                  </a:moveTo>
                  <a:lnTo>
                    <a:pt x="1523" y="473"/>
                  </a:lnTo>
                  <a:lnTo>
                    <a:pt x="1523" y="474"/>
                  </a:lnTo>
                  <a:lnTo>
                    <a:pt x="1523" y="473"/>
                  </a:lnTo>
                  <a:moveTo>
                    <a:pt x="1532" y="474"/>
                  </a:moveTo>
                  <a:lnTo>
                    <a:pt x="1533" y="474"/>
                  </a:lnTo>
                  <a:lnTo>
                    <a:pt x="1532" y="473"/>
                  </a:lnTo>
                  <a:lnTo>
                    <a:pt x="1532" y="474"/>
                  </a:lnTo>
                  <a:moveTo>
                    <a:pt x="2540" y="473"/>
                  </a:moveTo>
                  <a:lnTo>
                    <a:pt x="2539" y="473"/>
                  </a:lnTo>
                  <a:lnTo>
                    <a:pt x="2539" y="474"/>
                  </a:lnTo>
                  <a:lnTo>
                    <a:pt x="2540" y="474"/>
                  </a:lnTo>
                  <a:lnTo>
                    <a:pt x="2540" y="473"/>
                  </a:lnTo>
                  <a:moveTo>
                    <a:pt x="1522" y="471"/>
                  </a:moveTo>
                  <a:lnTo>
                    <a:pt x="1522" y="473"/>
                  </a:lnTo>
                  <a:lnTo>
                    <a:pt x="1523" y="473"/>
                  </a:lnTo>
                  <a:lnTo>
                    <a:pt x="1523" y="471"/>
                  </a:lnTo>
                  <a:lnTo>
                    <a:pt x="1522" y="471"/>
                  </a:lnTo>
                  <a:moveTo>
                    <a:pt x="1523" y="471"/>
                  </a:moveTo>
                  <a:lnTo>
                    <a:pt x="1523" y="471"/>
                  </a:lnTo>
                  <a:lnTo>
                    <a:pt x="1523" y="473"/>
                  </a:lnTo>
                  <a:lnTo>
                    <a:pt x="1523" y="471"/>
                  </a:lnTo>
                  <a:moveTo>
                    <a:pt x="1737" y="473"/>
                  </a:moveTo>
                  <a:lnTo>
                    <a:pt x="1739" y="473"/>
                  </a:lnTo>
                  <a:lnTo>
                    <a:pt x="1739" y="471"/>
                  </a:lnTo>
                  <a:lnTo>
                    <a:pt x="1737" y="471"/>
                  </a:lnTo>
                  <a:lnTo>
                    <a:pt x="1737" y="473"/>
                  </a:lnTo>
                  <a:moveTo>
                    <a:pt x="675" y="470"/>
                  </a:moveTo>
                  <a:lnTo>
                    <a:pt x="677" y="471"/>
                  </a:lnTo>
                  <a:lnTo>
                    <a:pt x="677" y="470"/>
                  </a:lnTo>
                  <a:lnTo>
                    <a:pt x="675" y="470"/>
                  </a:lnTo>
                  <a:moveTo>
                    <a:pt x="943" y="464"/>
                  </a:moveTo>
                  <a:lnTo>
                    <a:pt x="943" y="465"/>
                  </a:lnTo>
                  <a:lnTo>
                    <a:pt x="941" y="465"/>
                  </a:lnTo>
                  <a:lnTo>
                    <a:pt x="941" y="467"/>
                  </a:lnTo>
                  <a:lnTo>
                    <a:pt x="941" y="468"/>
                  </a:lnTo>
                  <a:lnTo>
                    <a:pt x="940" y="468"/>
                  </a:lnTo>
                  <a:lnTo>
                    <a:pt x="941" y="470"/>
                  </a:lnTo>
                  <a:lnTo>
                    <a:pt x="943" y="471"/>
                  </a:lnTo>
                  <a:lnTo>
                    <a:pt x="944" y="471"/>
                  </a:lnTo>
                  <a:lnTo>
                    <a:pt x="944" y="470"/>
                  </a:lnTo>
                  <a:lnTo>
                    <a:pt x="946" y="470"/>
                  </a:lnTo>
                  <a:lnTo>
                    <a:pt x="946" y="468"/>
                  </a:lnTo>
                  <a:lnTo>
                    <a:pt x="944" y="467"/>
                  </a:lnTo>
                  <a:lnTo>
                    <a:pt x="944" y="465"/>
                  </a:lnTo>
                  <a:lnTo>
                    <a:pt x="943" y="464"/>
                  </a:lnTo>
                  <a:moveTo>
                    <a:pt x="1526" y="471"/>
                  </a:moveTo>
                  <a:lnTo>
                    <a:pt x="1527" y="471"/>
                  </a:lnTo>
                  <a:lnTo>
                    <a:pt x="1527" y="470"/>
                  </a:lnTo>
                  <a:lnTo>
                    <a:pt x="1526" y="470"/>
                  </a:lnTo>
                  <a:lnTo>
                    <a:pt x="1526" y="471"/>
                  </a:lnTo>
                  <a:moveTo>
                    <a:pt x="1743" y="467"/>
                  </a:moveTo>
                  <a:lnTo>
                    <a:pt x="1743" y="468"/>
                  </a:lnTo>
                  <a:lnTo>
                    <a:pt x="1745" y="470"/>
                  </a:lnTo>
                  <a:lnTo>
                    <a:pt x="1745" y="468"/>
                  </a:lnTo>
                  <a:lnTo>
                    <a:pt x="1743" y="467"/>
                  </a:lnTo>
                  <a:moveTo>
                    <a:pt x="953" y="465"/>
                  </a:moveTo>
                  <a:lnTo>
                    <a:pt x="953" y="464"/>
                  </a:lnTo>
                  <a:lnTo>
                    <a:pt x="950" y="462"/>
                  </a:lnTo>
                  <a:lnTo>
                    <a:pt x="949" y="462"/>
                  </a:lnTo>
                  <a:lnTo>
                    <a:pt x="947" y="464"/>
                  </a:lnTo>
                  <a:lnTo>
                    <a:pt x="947" y="467"/>
                  </a:lnTo>
                  <a:lnTo>
                    <a:pt x="949" y="468"/>
                  </a:lnTo>
                  <a:lnTo>
                    <a:pt x="950" y="468"/>
                  </a:lnTo>
                  <a:lnTo>
                    <a:pt x="951" y="467"/>
                  </a:lnTo>
                  <a:lnTo>
                    <a:pt x="951" y="465"/>
                  </a:lnTo>
                  <a:lnTo>
                    <a:pt x="953" y="465"/>
                  </a:lnTo>
                  <a:moveTo>
                    <a:pt x="476" y="462"/>
                  </a:moveTo>
                  <a:lnTo>
                    <a:pt x="476" y="464"/>
                  </a:lnTo>
                  <a:lnTo>
                    <a:pt x="477" y="462"/>
                  </a:lnTo>
                  <a:lnTo>
                    <a:pt x="476" y="462"/>
                  </a:lnTo>
                  <a:moveTo>
                    <a:pt x="2368" y="461"/>
                  </a:moveTo>
                  <a:lnTo>
                    <a:pt x="2366" y="461"/>
                  </a:lnTo>
                  <a:moveTo>
                    <a:pt x="1179" y="453"/>
                  </a:moveTo>
                  <a:lnTo>
                    <a:pt x="1177" y="455"/>
                  </a:lnTo>
                  <a:lnTo>
                    <a:pt x="1179" y="455"/>
                  </a:lnTo>
                  <a:lnTo>
                    <a:pt x="1179" y="453"/>
                  </a:lnTo>
                  <a:moveTo>
                    <a:pt x="928" y="449"/>
                  </a:moveTo>
                  <a:lnTo>
                    <a:pt x="926" y="449"/>
                  </a:lnTo>
                  <a:lnTo>
                    <a:pt x="926" y="451"/>
                  </a:lnTo>
                  <a:lnTo>
                    <a:pt x="926" y="452"/>
                  </a:lnTo>
                  <a:lnTo>
                    <a:pt x="928" y="452"/>
                  </a:lnTo>
                  <a:lnTo>
                    <a:pt x="929" y="451"/>
                  </a:lnTo>
                  <a:lnTo>
                    <a:pt x="929" y="449"/>
                  </a:lnTo>
                  <a:lnTo>
                    <a:pt x="928" y="449"/>
                  </a:lnTo>
                  <a:moveTo>
                    <a:pt x="2338" y="452"/>
                  </a:moveTo>
                  <a:lnTo>
                    <a:pt x="2338" y="451"/>
                  </a:lnTo>
                  <a:lnTo>
                    <a:pt x="2337" y="449"/>
                  </a:lnTo>
                  <a:lnTo>
                    <a:pt x="2337" y="451"/>
                  </a:lnTo>
                  <a:lnTo>
                    <a:pt x="2338" y="452"/>
                  </a:lnTo>
                  <a:moveTo>
                    <a:pt x="2304" y="449"/>
                  </a:moveTo>
                  <a:lnTo>
                    <a:pt x="2304" y="451"/>
                  </a:lnTo>
                  <a:lnTo>
                    <a:pt x="2306" y="451"/>
                  </a:lnTo>
                  <a:lnTo>
                    <a:pt x="2306" y="449"/>
                  </a:lnTo>
                  <a:lnTo>
                    <a:pt x="2304" y="448"/>
                  </a:lnTo>
                  <a:lnTo>
                    <a:pt x="2304" y="449"/>
                  </a:lnTo>
                  <a:moveTo>
                    <a:pt x="2382" y="448"/>
                  </a:moveTo>
                  <a:lnTo>
                    <a:pt x="2381" y="449"/>
                  </a:lnTo>
                  <a:lnTo>
                    <a:pt x="2382" y="449"/>
                  </a:lnTo>
                  <a:lnTo>
                    <a:pt x="2382" y="448"/>
                  </a:lnTo>
                  <a:moveTo>
                    <a:pt x="742" y="446"/>
                  </a:moveTo>
                  <a:lnTo>
                    <a:pt x="742" y="445"/>
                  </a:lnTo>
                  <a:lnTo>
                    <a:pt x="742" y="445"/>
                  </a:lnTo>
                  <a:lnTo>
                    <a:pt x="742" y="446"/>
                  </a:lnTo>
                  <a:lnTo>
                    <a:pt x="742" y="446"/>
                  </a:lnTo>
                  <a:moveTo>
                    <a:pt x="934" y="440"/>
                  </a:moveTo>
                  <a:lnTo>
                    <a:pt x="934" y="439"/>
                  </a:lnTo>
                  <a:lnTo>
                    <a:pt x="932" y="440"/>
                  </a:lnTo>
                  <a:lnTo>
                    <a:pt x="934" y="440"/>
                  </a:lnTo>
                  <a:moveTo>
                    <a:pt x="1739" y="433"/>
                  </a:moveTo>
                  <a:lnTo>
                    <a:pt x="1737" y="431"/>
                  </a:lnTo>
                  <a:lnTo>
                    <a:pt x="1736" y="433"/>
                  </a:lnTo>
                  <a:lnTo>
                    <a:pt x="1736" y="434"/>
                  </a:lnTo>
                  <a:lnTo>
                    <a:pt x="1737" y="433"/>
                  </a:lnTo>
                  <a:lnTo>
                    <a:pt x="1739" y="433"/>
                  </a:lnTo>
                  <a:moveTo>
                    <a:pt x="522" y="433"/>
                  </a:moveTo>
                  <a:lnTo>
                    <a:pt x="522" y="431"/>
                  </a:lnTo>
                  <a:lnTo>
                    <a:pt x="520" y="431"/>
                  </a:lnTo>
                  <a:lnTo>
                    <a:pt x="522" y="433"/>
                  </a:lnTo>
                  <a:moveTo>
                    <a:pt x="1154" y="427"/>
                  </a:moveTo>
                  <a:lnTo>
                    <a:pt x="1155" y="428"/>
                  </a:lnTo>
                  <a:lnTo>
                    <a:pt x="1157" y="428"/>
                  </a:lnTo>
                  <a:lnTo>
                    <a:pt x="1158" y="428"/>
                  </a:lnTo>
                  <a:lnTo>
                    <a:pt x="1158" y="427"/>
                  </a:lnTo>
                  <a:lnTo>
                    <a:pt x="1158" y="425"/>
                  </a:lnTo>
                  <a:lnTo>
                    <a:pt x="1157" y="425"/>
                  </a:lnTo>
                  <a:lnTo>
                    <a:pt x="1155" y="425"/>
                  </a:lnTo>
                  <a:lnTo>
                    <a:pt x="1155" y="427"/>
                  </a:lnTo>
                  <a:lnTo>
                    <a:pt x="1154" y="427"/>
                  </a:lnTo>
                  <a:moveTo>
                    <a:pt x="410" y="427"/>
                  </a:moveTo>
                  <a:lnTo>
                    <a:pt x="411" y="427"/>
                  </a:lnTo>
                  <a:lnTo>
                    <a:pt x="411" y="425"/>
                  </a:lnTo>
                  <a:lnTo>
                    <a:pt x="410" y="427"/>
                  </a:lnTo>
                  <a:moveTo>
                    <a:pt x="1897" y="425"/>
                  </a:moveTo>
                  <a:lnTo>
                    <a:pt x="1898" y="425"/>
                  </a:lnTo>
                  <a:lnTo>
                    <a:pt x="1900" y="425"/>
                  </a:lnTo>
                  <a:lnTo>
                    <a:pt x="1900" y="424"/>
                  </a:lnTo>
                  <a:lnTo>
                    <a:pt x="1900" y="422"/>
                  </a:lnTo>
                  <a:lnTo>
                    <a:pt x="1900" y="421"/>
                  </a:lnTo>
                  <a:lnTo>
                    <a:pt x="1901" y="421"/>
                  </a:lnTo>
                  <a:lnTo>
                    <a:pt x="1900" y="420"/>
                  </a:lnTo>
                  <a:lnTo>
                    <a:pt x="1898" y="420"/>
                  </a:lnTo>
                  <a:lnTo>
                    <a:pt x="1897" y="420"/>
                  </a:lnTo>
                  <a:lnTo>
                    <a:pt x="1895" y="421"/>
                  </a:lnTo>
                  <a:lnTo>
                    <a:pt x="1895" y="422"/>
                  </a:lnTo>
                  <a:lnTo>
                    <a:pt x="1897" y="424"/>
                  </a:lnTo>
                  <a:lnTo>
                    <a:pt x="1897" y="425"/>
                  </a:lnTo>
                  <a:moveTo>
                    <a:pt x="2239" y="421"/>
                  </a:moveTo>
                  <a:lnTo>
                    <a:pt x="2239" y="420"/>
                  </a:lnTo>
                  <a:lnTo>
                    <a:pt x="2238" y="418"/>
                  </a:lnTo>
                  <a:lnTo>
                    <a:pt x="2235" y="418"/>
                  </a:lnTo>
                  <a:lnTo>
                    <a:pt x="2235" y="420"/>
                  </a:lnTo>
                  <a:lnTo>
                    <a:pt x="2235" y="421"/>
                  </a:lnTo>
                  <a:lnTo>
                    <a:pt x="2235" y="422"/>
                  </a:lnTo>
                  <a:lnTo>
                    <a:pt x="2239" y="422"/>
                  </a:lnTo>
                  <a:lnTo>
                    <a:pt x="2239" y="421"/>
                  </a:lnTo>
                  <a:moveTo>
                    <a:pt x="2304" y="418"/>
                  </a:moveTo>
                  <a:lnTo>
                    <a:pt x="2303" y="418"/>
                  </a:lnTo>
                  <a:lnTo>
                    <a:pt x="2304" y="420"/>
                  </a:lnTo>
                  <a:lnTo>
                    <a:pt x="2304" y="418"/>
                  </a:lnTo>
                  <a:moveTo>
                    <a:pt x="1874" y="412"/>
                  </a:moveTo>
                  <a:lnTo>
                    <a:pt x="1874" y="414"/>
                  </a:lnTo>
                  <a:lnTo>
                    <a:pt x="1876" y="414"/>
                  </a:lnTo>
                  <a:lnTo>
                    <a:pt x="1876" y="412"/>
                  </a:lnTo>
                  <a:lnTo>
                    <a:pt x="1874" y="412"/>
                  </a:lnTo>
                  <a:moveTo>
                    <a:pt x="926" y="411"/>
                  </a:moveTo>
                  <a:lnTo>
                    <a:pt x="928" y="409"/>
                  </a:lnTo>
                  <a:lnTo>
                    <a:pt x="926" y="409"/>
                  </a:lnTo>
                  <a:lnTo>
                    <a:pt x="926" y="411"/>
                  </a:lnTo>
                  <a:moveTo>
                    <a:pt x="2158" y="409"/>
                  </a:moveTo>
                  <a:lnTo>
                    <a:pt x="2159" y="411"/>
                  </a:lnTo>
                  <a:lnTo>
                    <a:pt x="2159" y="409"/>
                  </a:lnTo>
                  <a:lnTo>
                    <a:pt x="2158" y="409"/>
                  </a:lnTo>
                  <a:moveTo>
                    <a:pt x="923" y="408"/>
                  </a:moveTo>
                  <a:lnTo>
                    <a:pt x="925" y="409"/>
                  </a:lnTo>
                  <a:lnTo>
                    <a:pt x="926" y="409"/>
                  </a:lnTo>
                  <a:lnTo>
                    <a:pt x="925" y="408"/>
                  </a:lnTo>
                  <a:lnTo>
                    <a:pt x="923" y="408"/>
                  </a:lnTo>
                  <a:moveTo>
                    <a:pt x="1913" y="409"/>
                  </a:moveTo>
                  <a:lnTo>
                    <a:pt x="1911" y="408"/>
                  </a:lnTo>
                  <a:lnTo>
                    <a:pt x="1910" y="409"/>
                  </a:lnTo>
                  <a:lnTo>
                    <a:pt x="1911" y="409"/>
                  </a:lnTo>
                  <a:lnTo>
                    <a:pt x="1913" y="409"/>
                  </a:lnTo>
                  <a:moveTo>
                    <a:pt x="541" y="408"/>
                  </a:moveTo>
                  <a:lnTo>
                    <a:pt x="541" y="406"/>
                  </a:lnTo>
                  <a:lnTo>
                    <a:pt x="539" y="406"/>
                  </a:lnTo>
                  <a:lnTo>
                    <a:pt x="538" y="406"/>
                  </a:lnTo>
                  <a:lnTo>
                    <a:pt x="537" y="406"/>
                  </a:lnTo>
                  <a:lnTo>
                    <a:pt x="537" y="408"/>
                  </a:lnTo>
                  <a:lnTo>
                    <a:pt x="539" y="408"/>
                  </a:lnTo>
                  <a:lnTo>
                    <a:pt x="541" y="408"/>
                  </a:lnTo>
                  <a:moveTo>
                    <a:pt x="1987" y="406"/>
                  </a:moveTo>
                  <a:lnTo>
                    <a:pt x="1990" y="406"/>
                  </a:lnTo>
                  <a:lnTo>
                    <a:pt x="1990" y="406"/>
                  </a:lnTo>
                  <a:lnTo>
                    <a:pt x="1990" y="405"/>
                  </a:lnTo>
                  <a:lnTo>
                    <a:pt x="1988" y="406"/>
                  </a:lnTo>
                  <a:lnTo>
                    <a:pt x="1987" y="406"/>
                  </a:lnTo>
                  <a:moveTo>
                    <a:pt x="2267" y="403"/>
                  </a:moveTo>
                  <a:lnTo>
                    <a:pt x="2267" y="405"/>
                  </a:lnTo>
                  <a:lnTo>
                    <a:pt x="2267" y="406"/>
                  </a:lnTo>
                  <a:lnTo>
                    <a:pt x="2267" y="405"/>
                  </a:lnTo>
                  <a:lnTo>
                    <a:pt x="2267" y="403"/>
                  </a:lnTo>
                  <a:moveTo>
                    <a:pt x="599" y="400"/>
                  </a:moveTo>
                  <a:lnTo>
                    <a:pt x="599" y="399"/>
                  </a:lnTo>
                  <a:lnTo>
                    <a:pt x="597" y="399"/>
                  </a:lnTo>
                  <a:lnTo>
                    <a:pt x="596" y="399"/>
                  </a:lnTo>
                  <a:lnTo>
                    <a:pt x="596" y="400"/>
                  </a:lnTo>
                  <a:lnTo>
                    <a:pt x="596" y="402"/>
                  </a:lnTo>
                  <a:lnTo>
                    <a:pt x="597" y="402"/>
                  </a:lnTo>
                  <a:lnTo>
                    <a:pt x="599" y="400"/>
                  </a:lnTo>
                  <a:moveTo>
                    <a:pt x="2393" y="388"/>
                  </a:moveTo>
                  <a:lnTo>
                    <a:pt x="2391" y="390"/>
                  </a:lnTo>
                  <a:lnTo>
                    <a:pt x="2390" y="390"/>
                  </a:lnTo>
                  <a:lnTo>
                    <a:pt x="2388" y="391"/>
                  </a:lnTo>
                  <a:lnTo>
                    <a:pt x="2388" y="393"/>
                  </a:lnTo>
                  <a:lnTo>
                    <a:pt x="2388" y="394"/>
                  </a:lnTo>
                  <a:lnTo>
                    <a:pt x="2388" y="396"/>
                  </a:lnTo>
                  <a:lnTo>
                    <a:pt x="2388" y="399"/>
                  </a:lnTo>
                  <a:lnTo>
                    <a:pt x="2390" y="400"/>
                  </a:lnTo>
                  <a:lnTo>
                    <a:pt x="2391" y="399"/>
                  </a:lnTo>
                  <a:lnTo>
                    <a:pt x="2393" y="399"/>
                  </a:lnTo>
                  <a:lnTo>
                    <a:pt x="2393" y="397"/>
                  </a:lnTo>
                  <a:lnTo>
                    <a:pt x="2394" y="397"/>
                  </a:lnTo>
                  <a:lnTo>
                    <a:pt x="2394" y="396"/>
                  </a:lnTo>
                  <a:lnTo>
                    <a:pt x="2394" y="394"/>
                  </a:lnTo>
                  <a:lnTo>
                    <a:pt x="2394" y="393"/>
                  </a:lnTo>
                  <a:lnTo>
                    <a:pt x="2396" y="393"/>
                  </a:lnTo>
                  <a:lnTo>
                    <a:pt x="2394" y="391"/>
                  </a:lnTo>
                  <a:lnTo>
                    <a:pt x="2394" y="390"/>
                  </a:lnTo>
                  <a:lnTo>
                    <a:pt x="2393" y="388"/>
                  </a:lnTo>
                  <a:moveTo>
                    <a:pt x="922" y="393"/>
                  </a:moveTo>
                  <a:lnTo>
                    <a:pt x="922" y="394"/>
                  </a:lnTo>
                  <a:lnTo>
                    <a:pt x="923" y="393"/>
                  </a:lnTo>
                  <a:lnTo>
                    <a:pt x="922" y="393"/>
                  </a:lnTo>
                  <a:moveTo>
                    <a:pt x="1956" y="394"/>
                  </a:moveTo>
                  <a:lnTo>
                    <a:pt x="1957" y="394"/>
                  </a:lnTo>
                  <a:lnTo>
                    <a:pt x="1959" y="394"/>
                  </a:lnTo>
                  <a:lnTo>
                    <a:pt x="1960" y="394"/>
                  </a:lnTo>
                  <a:lnTo>
                    <a:pt x="1959" y="393"/>
                  </a:lnTo>
                  <a:lnTo>
                    <a:pt x="1957" y="393"/>
                  </a:lnTo>
                  <a:lnTo>
                    <a:pt x="1956" y="393"/>
                  </a:lnTo>
                  <a:lnTo>
                    <a:pt x="1956" y="394"/>
                  </a:lnTo>
                  <a:moveTo>
                    <a:pt x="2208" y="387"/>
                  </a:moveTo>
                  <a:lnTo>
                    <a:pt x="2208" y="386"/>
                  </a:lnTo>
                  <a:lnTo>
                    <a:pt x="2207" y="386"/>
                  </a:lnTo>
                  <a:lnTo>
                    <a:pt x="2207" y="387"/>
                  </a:lnTo>
                  <a:lnTo>
                    <a:pt x="2207" y="388"/>
                  </a:lnTo>
                  <a:lnTo>
                    <a:pt x="2208" y="388"/>
                  </a:lnTo>
                  <a:lnTo>
                    <a:pt x="2208" y="387"/>
                  </a:lnTo>
                  <a:moveTo>
                    <a:pt x="1973" y="384"/>
                  </a:moveTo>
                  <a:lnTo>
                    <a:pt x="1975" y="384"/>
                  </a:lnTo>
                  <a:lnTo>
                    <a:pt x="1976" y="384"/>
                  </a:lnTo>
                  <a:lnTo>
                    <a:pt x="1976" y="383"/>
                  </a:lnTo>
                  <a:lnTo>
                    <a:pt x="1973" y="383"/>
                  </a:lnTo>
                  <a:lnTo>
                    <a:pt x="1972" y="384"/>
                  </a:lnTo>
                  <a:lnTo>
                    <a:pt x="1972" y="386"/>
                  </a:lnTo>
                  <a:lnTo>
                    <a:pt x="1975" y="386"/>
                  </a:lnTo>
                  <a:lnTo>
                    <a:pt x="1973" y="384"/>
                  </a:lnTo>
                  <a:moveTo>
                    <a:pt x="616" y="383"/>
                  </a:moveTo>
                  <a:lnTo>
                    <a:pt x="618" y="381"/>
                  </a:lnTo>
                  <a:lnTo>
                    <a:pt x="618" y="380"/>
                  </a:lnTo>
                  <a:lnTo>
                    <a:pt x="616" y="380"/>
                  </a:lnTo>
                  <a:lnTo>
                    <a:pt x="615" y="380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3" y="384"/>
                  </a:lnTo>
                  <a:lnTo>
                    <a:pt x="615" y="384"/>
                  </a:lnTo>
                  <a:lnTo>
                    <a:pt x="616" y="383"/>
                  </a:lnTo>
                  <a:moveTo>
                    <a:pt x="918" y="384"/>
                  </a:moveTo>
                  <a:lnTo>
                    <a:pt x="918" y="383"/>
                  </a:lnTo>
                  <a:lnTo>
                    <a:pt x="915" y="383"/>
                  </a:lnTo>
                  <a:lnTo>
                    <a:pt x="918" y="384"/>
                  </a:lnTo>
                  <a:moveTo>
                    <a:pt x="919" y="381"/>
                  </a:moveTo>
                  <a:lnTo>
                    <a:pt x="918" y="383"/>
                  </a:lnTo>
                  <a:lnTo>
                    <a:pt x="920" y="383"/>
                  </a:lnTo>
                  <a:lnTo>
                    <a:pt x="920" y="383"/>
                  </a:lnTo>
                  <a:lnTo>
                    <a:pt x="920" y="381"/>
                  </a:lnTo>
                  <a:lnTo>
                    <a:pt x="920" y="381"/>
                  </a:lnTo>
                  <a:lnTo>
                    <a:pt x="919" y="381"/>
                  </a:lnTo>
                  <a:moveTo>
                    <a:pt x="1935" y="383"/>
                  </a:moveTo>
                  <a:lnTo>
                    <a:pt x="1936" y="383"/>
                  </a:lnTo>
                  <a:lnTo>
                    <a:pt x="1936" y="381"/>
                  </a:lnTo>
                  <a:lnTo>
                    <a:pt x="1936" y="380"/>
                  </a:lnTo>
                  <a:lnTo>
                    <a:pt x="1935" y="380"/>
                  </a:lnTo>
                  <a:lnTo>
                    <a:pt x="1934" y="381"/>
                  </a:lnTo>
                  <a:lnTo>
                    <a:pt x="1935" y="383"/>
                  </a:lnTo>
                  <a:moveTo>
                    <a:pt x="1934" y="381"/>
                  </a:moveTo>
                  <a:lnTo>
                    <a:pt x="1934" y="380"/>
                  </a:lnTo>
                  <a:moveTo>
                    <a:pt x="1204" y="378"/>
                  </a:moveTo>
                  <a:lnTo>
                    <a:pt x="1204" y="380"/>
                  </a:lnTo>
                  <a:lnTo>
                    <a:pt x="1205" y="380"/>
                  </a:lnTo>
                  <a:lnTo>
                    <a:pt x="1205" y="378"/>
                  </a:lnTo>
                  <a:lnTo>
                    <a:pt x="1205" y="377"/>
                  </a:lnTo>
                  <a:lnTo>
                    <a:pt x="1204" y="377"/>
                  </a:lnTo>
                  <a:lnTo>
                    <a:pt x="1204" y="378"/>
                  </a:lnTo>
                  <a:moveTo>
                    <a:pt x="1934" y="380"/>
                  </a:moveTo>
                  <a:lnTo>
                    <a:pt x="1935" y="380"/>
                  </a:lnTo>
                  <a:lnTo>
                    <a:pt x="1934" y="378"/>
                  </a:lnTo>
                  <a:lnTo>
                    <a:pt x="1934" y="380"/>
                  </a:lnTo>
                  <a:moveTo>
                    <a:pt x="633" y="375"/>
                  </a:moveTo>
                  <a:lnTo>
                    <a:pt x="633" y="374"/>
                  </a:lnTo>
                  <a:lnTo>
                    <a:pt x="631" y="375"/>
                  </a:lnTo>
                  <a:lnTo>
                    <a:pt x="633" y="375"/>
                  </a:lnTo>
                  <a:moveTo>
                    <a:pt x="532" y="371"/>
                  </a:moveTo>
                  <a:lnTo>
                    <a:pt x="534" y="371"/>
                  </a:lnTo>
                  <a:lnTo>
                    <a:pt x="531" y="369"/>
                  </a:lnTo>
                  <a:lnTo>
                    <a:pt x="532" y="371"/>
                  </a:lnTo>
                  <a:moveTo>
                    <a:pt x="1994" y="369"/>
                  </a:moveTo>
                  <a:lnTo>
                    <a:pt x="1993" y="369"/>
                  </a:lnTo>
                  <a:lnTo>
                    <a:pt x="1993" y="371"/>
                  </a:lnTo>
                  <a:lnTo>
                    <a:pt x="1994" y="371"/>
                  </a:lnTo>
                  <a:lnTo>
                    <a:pt x="1994" y="369"/>
                  </a:lnTo>
                  <a:moveTo>
                    <a:pt x="1758" y="366"/>
                  </a:moveTo>
                  <a:lnTo>
                    <a:pt x="1759" y="368"/>
                  </a:lnTo>
                  <a:lnTo>
                    <a:pt x="1759" y="366"/>
                  </a:lnTo>
                  <a:lnTo>
                    <a:pt x="1758" y="366"/>
                  </a:lnTo>
                  <a:moveTo>
                    <a:pt x="1991" y="368"/>
                  </a:moveTo>
                  <a:lnTo>
                    <a:pt x="1991" y="366"/>
                  </a:lnTo>
                  <a:lnTo>
                    <a:pt x="1990" y="366"/>
                  </a:lnTo>
                  <a:lnTo>
                    <a:pt x="1991" y="368"/>
                  </a:lnTo>
                  <a:moveTo>
                    <a:pt x="591" y="359"/>
                  </a:moveTo>
                  <a:lnTo>
                    <a:pt x="593" y="359"/>
                  </a:lnTo>
                  <a:lnTo>
                    <a:pt x="593" y="357"/>
                  </a:lnTo>
                  <a:lnTo>
                    <a:pt x="591" y="359"/>
                  </a:lnTo>
                  <a:moveTo>
                    <a:pt x="627" y="356"/>
                  </a:moveTo>
                  <a:lnTo>
                    <a:pt x="627" y="357"/>
                  </a:lnTo>
                  <a:lnTo>
                    <a:pt x="628" y="357"/>
                  </a:lnTo>
                  <a:lnTo>
                    <a:pt x="628" y="356"/>
                  </a:lnTo>
                  <a:lnTo>
                    <a:pt x="627" y="356"/>
                  </a:lnTo>
                  <a:moveTo>
                    <a:pt x="2190" y="353"/>
                  </a:moveTo>
                  <a:lnTo>
                    <a:pt x="2190" y="352"/>
                  </a:lnTo>
                  <a:lnTo>
                    <a:pt x="2190" y="350"/>
                  </a:lnTo>
                  <a:lnTo>
                    <a:pt x="2189" y="352"/>
                  </a:lnTo>
                  <a:lnTo>
                    <a:pt x="2189" y="353"/>
                  </a:lnTo>
                  <a:lnTo>
                    <a:pt x="2190" y="353"/>
                  </a:lnTo>
                  <a:moveTo>
                    <a:pt x="1818" y="350"/>
                  </a:moveTo>
                  <a:lnTo>
                    <a:pt x="1818" y="349"/>
                  </a:lnTo>
                  <a:lnTo>
                    <a:pt x="1817" y="350"/>
                  </a:lnTo>
                  <a:lnTo>
                    <a:pt x="1818" y="350"/>
                  </a:lnTo>
                  <a:moveTo>
                    <a:pt x="2185" y="347"/>
                  </a:moveTo>
                  <a:lnTo>
                    <a:pt x="2183" y="347"/>
                  </a:lnTo>
                  <a:lnTo>
                    <a:pt x="2185" y="349"/>
                  </a:lnTo>
                  <a:lnTo>
                    <a:pt x="2185" y="347"/>
                  </a:lnTo>
                  <a:moveTo>
                    <a:pt x="439" y="346"/>
                  </a:moveTo>
                  <a:lnTo>
                    <a:pt x="438" y="346"/>
                  </a:lnTo>
                  <a:lnTo>
                    <a:pt x="439" y="347"/>
                  </a:lnTo>
                  <a:lnTo>
                    <a:pt x="441" y="347"/>
                  </a:lnTo>
                  <a:lnTo>
                    <a:pt x="441" y="346"/>
                  </a:lnTo>
                  <a:lnTo>
                    <a:pt x="441" y="344"/>
                  </a:lnTo>
                  <a:lnTo>
                    <a:pt x="439" y="344"/>
                  </a:lnTo>
                  <a:lnTo>
                    <a:pt x="439" y="346"/>
                  </a:lnTo>
                  <a:moveTo>
                    <a:pt x="441" y="341"/>
                  </a:moveTo>
                  <a:lnTo>
                    <a:pt x="441" y="343"/>
                  </a:lnTo>
                  <a:lnTo>
                    <a:pt x="441" y="344"/>
                  </a:lnTo>
                  <a:lnTo>
                    <a:pt x="442" y="344"/>
                  </a:lnTo>
                  <a:lnTo>
                    <a:pt x="442" y="343"/>
                  </a:lnTo>
                  <a:lnTo>
                    <a:pt x="442" y="341"/>
                  </a:lnTo>
                  <a:lnTo>
                    <a:pt x="442" y="340"/>
                  </a:lnTo>
                  <a:lnTo>
                    <a:pt x="441" y="340"/>
                  </a:lnTo>
                  <a:lnTo>
                    <a:pt x="441" y="341"/>
                  </a:lnTo>
                  <a:moveTo>
                    <a:pt x="581" y="341"/>
                  </a:moveTo>
                  <a:lnTo>
                    <a:pt x="582" y="340"/>
                  </a:lnTo>
                  <a:lnTo>
                    <a:pt x="581" y="338"/>
                  </a:lnTo>
                  <a:lnTo>
                    <a:pt x="579" y="340"/>
                  </a:lnTo>
                  <a:lnTo>
                    <a:pt x="578" y="340"/>
                  </a:lnTo>
                  <a:lnTo>
                    <a:pt x="576" y="340"/>
                  </a:lnTo>
                  <a:lnTo>
                    <a:pt x="573" y="341"/>
                  </a:lnTo>
                  <a:lnTo>
                    <a:pt x="573" y="343"/>
                  </a:lnTo>
                  <a:lnTo>
                    <a:pt x="573" y="344"/>
                  </a:lnTo>
                  <a:lnTo>
                    <a:pt x="572" y="344"/>
                  </a:lnTo>
                  <a:lnTo>
                    <a:pt x="572" y="346"/>
                  </a:lnTo>
                  <a:lnTo>
                    <a:pt x="575" y="346"/>
                  </a:lnTo>
                  <a:lnTo>
                    <a:pt x="576" y="346"/>
                  </a:lnTo>
                  <a:lnTo>
                    <a:pt x="578" y="346"/>
                  </a:lnTo>
                  <a:lnTo>
                    <a:pt x="578" y="344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81" y="341"/>
                  </a:lnTo>
                  <a:moveTo>
                    <a:pt x="1954" y="341"/>
                  </a:moveTo>
                  <a:lnTo>
                    <a:pt x="1951" y="341"/>
                  </a:lnTo>
                  <a:lnTo>
                    <a:pt x="1956" y="343"/>
                  </a:lnTo>
                  <a:lnTo>
                    <a:pt x="1954" y="341"/>
                  </a:lnTo>
                  <a:moveTo>
                    <a:pt x="2037" y="341"/>
                  </a:moveTo>
                  <a:lnTo>
                    <a:pt x="2035" y="341"/>
                  </a:lnTo>
                  <a:lnTo>
                    <a:pt x="2037" y="343"/>
                  </a:lnTo>
                  <a:lnTo>
                    <a:pt x="2037" y="341"/>
                  </a:lnTo>
                  <a:moveTo>
                    <a:pt x="575" y="337"/>
                  </a:moveTo>
                  <a:lnTo>
                    <a:pt x="573" y="337"/>
                  </a:lnTo>
                  <a:lnTo>
                    <a:pt x="573" y="338"/>
                  </a:lnTo>
                  <a:lnTo>
                    <a:pt x="572" y="338"/>
                  </a:lnTo>
                  <a:lnTo>
                    <a:pt x="570" y="338"/>
                  </a:lnTo>
                  <a:lnTo>
                    <a:pt x="569" y="340"/>
                  </a:lnTo>
                  <a:lnTo>
                    <a:pt x="568" y="340"/>
                  </a:lnTo>
                  <a:lnTo>
                    <a:pt x="568" y="341"/>
                  </a:lnTo>
                  <a:lnTo>
                    <a:pt x="569" y="341"/>
                  </a:lnTo>
                  <a:lnTo>
                    <a:pt x="572" y="341"/>
                  </a:lnTo>
                  <a:lnTo>
                    <a:pt x="575" y="340"/>
                  </a:lnTo>
                  <a:lnTo>
                    <a:pt x="578" y="338"/>
                  </a:lnTo>
                  <a:lnTo>
                    <a:pt x="579" y="338"/>
                  </a:lnTo>
                  <a:lnTo>
                    <a:pt x="579" y="337"/>
                  </a:lnTo>
                  <a:lnTo>
                    <a:pt x="579" y="335"/>
                  </a:lnTo>
                  <a:lnTo>
                    <a:pt x="576" y="337"/>
                  </a:lnTo>
                  <a:lnTo>
                    <a:pt x="575" y="337"/>
                  </a:lnTo>
                  <a:moveTo>
                    <a:pt x="1783" y="341"/>
                  </a:moveTo>
                  <a:lnTo>
                    <a:pt x="1784" y="340"/>
                  </a:lnTo>
                  <a:lnTo>
                    <a:pt x="1784" y="338"/>
                  </a:lnTo>
                  <a:lnTo>
                    <a:pt x="1783" y="340"/>
                  </a:lnTo>
                  <a:lnTo>
                    <a:pt x="1780" y="341"/>
                  </a:lnTo>
                  <a:lnTo>
                    <a:pt x="1781" y="341"/>
                  </a:lnTo>
                  <a:lnTo>
                    <a:pt x="1783" y="341"/>
                  </a:lnTo>
                  <a:moveTo>
                    <a:pt x="1951" y="340"/>
                  </a:moveTo>
                  <a:lnTo>
                    <a:pt x="1950" y="340"/>
                  </a:lnTo>
                  <a:lnTo>
                    <a:pt x="1950" y="341"/>
                  </a:lnTo>
                  <a:lnTo>
                    <a:pt x="1951" y="341"/>
                  </a:lnTo>
                  <a:lnTo>
                    <a:pt x="1951" y="340"/>
                  </a:lnTo>
                  <a:moveTo>
                    <a:pt x="2066" y="337"/>
                  </a:moveTo>
                  <a:lnTo>
                    <a:pt x="2068" y="335"/>
                  </a:lnTo>
                  <a:lnTo>
                    <a:pt x="2066" y="335"/>
                  </a:lnTo>
                  <a:lnTo>
                    <a:pt x="2063" y="337"/>
                  </a:lnTo>
                  <a:lnTo>
                    <a:pt x="2063" y="338"/>
                  </a:lnTo>
                  <a:lnTo>
                    <a:pt x="2066" y="338"/>
                  </a:lnTo>
                  <a:lnTo>
                    <a:pt x="2066" y="337"/>
                  </a:lnTo>
                  <a:moveTo>
                    <a:pt x="671" y="337"/>
                  </a:moveTo>
                  <a:lnTo>
                    <a:pt x="668" y="335"/>
                  </a:lnTo>
                  <a:lnTo>
                    <a:pt x="666" y="337"/>
                  </a:lnTo>
                  <a:lnTo>
                    <a:pt x="671" y="337"/>
                  </a:lnTo>
                  <a:moveTo>
                    <a:pt x="1796" y="335"/>
                  </a:moveTo>
                  <a:lnTo>
                    <a:pt x="1796" y="335"/>
                  </a:lnTo>
                  <a:lnTo>
                    <a:pt x="1795" y="335"/>
                  </a:lnTo>
                  <a:lnTo>
                    <a:pt x="1792" y="335"/>
                  </a:lnTo>
                  <a:lnTo>
                    <a:pt x="1790" y="337"/>
                  </a:lnTo>
                  <a:lnTo>
                    <a:pt x="1793" y="337"/>
                  </a:lnTo>
                  <a:lnTo>
                    <a:pt x="1796" y="335"/>
                  </a:lnTo>
                  <a:moveTo>
                    <a:pt x="2038" y="335"/>
                  </a:moveTo>
                  <a:lnTo>
                    <a:pt x="2037" y="335"/>
                  </a:lnTo>
                  <a:lnTo>
                    <a:pt x="2038" y="337"/>
                  </a:lnTo>
                  <a:lnTo>
                    <a:pt x="2038" y="335"/>
                  </a:lnTo>
                  <a:moveTo>
                    <a:pt x="427" y="335"/>
                  </a:moveTo>
                  <a:lnTo>
                    <a:pt x="429" y="335"/>
                  </a:lnTo>
                  <a:lnTo>
                    <a:pt x="427" y="335"/>
                  </a:lnTo>
                  <a:lnTo>
                    <a:pt x="427" y="335"/>
                  </a:lnTo>
                  <a:moveTo>
                    <a:pt x="2481" y="335"/>
                  </a:moveTo>
                  <a:lnTo>
                    <a:pt x="2481" y="334"/>
                  </a:lnTo>
                  <a:lnTo>
                    <a:pt x="2481" y="334"/>
                  </a:lnTo>
                  <a:lnTo>
                    <a:pt x="2481" y="335"/>
                  </a:lnTo>
                  <a:lnTo>
                    <a:pt x="2481" y="335"/>
                  </a:lnTo>
                  <a:lnTo>
                    <a:pt x="2481" y="335"/>
                  </a:lnTo>
                  <a:lnTo>
                    <a:pt x="2481" y="335"/>
                  </a:lnTo>
                  <a:moveTo>
                    <a:pt x="669" y="335"/>
                  </a:moveTo>
                  <a:lnTo>
                    <a:pt x="671" y="335"/>
                  </a:lnTo>
                  <a:moveTo>
                    <a:pt x="736" y="334"/>
                  </a:moveTo>
                  <a:lnTo>
                    <a:pt x="736" y="335"/>
                  </a:lnTo>
                  <a:lnTo>
                    <a:pt x="737" y="335"/>
                  </a:lnTo>
                  <a:lnTo>
                    <a:pt x="737" y="334"/>
                  </a:lnTo>
                  <a:lnTo>
                    <a:pt x="736" y="334"/>
                  </a:lnTo>
                  <a:moveTo>
                    <a:pt x="2053" y="332"/>
                  </a:moveTo>
                  <a:lnTo>
                    <a:pt x="2052" y="332"/>
                  </a:lnTo>
                  <a:lnTo>
                    <a:pt x="2052" y="334"/>
                  </a:lnTo>
                  <a:lnTo>
                    <a:pt x="2053" y="335"/>
                  </a:lnTo>
                  <a:lnTo>
                    <a:pt x="2053" y="334"/>
                  </a:lnTo>
                  <a:lnTo>
                    <a:pt x="2053" y="332"/>
                  </a:lnTo>
                  <a:moveTo>
                    <a:pt x="2047" y="332"/>
                  </a:moveTo>
                  <a:lnTo>
                    <a:pt x="2047" y="334"/>
                  </a:lnTo>
                  <a:lnTo>
                    <a:pt x="2049" y="334"/>
                  </a:lnTo>
                  <a:lnTo>
                    <a:pt x="2050" y="334"/>
                  </a:lnTo>
                  <a:lnTo>
                    <a:pt x="2052" y="332"/>
                  </a:lnTo>
                  <a:lnTo>
                    <a:pt x="2050" y="332"/>
                  </a:lnTo>
                  <a:lnTo>
                    <a:pt x="2047" y="332"/>
                  </a:lnTo>
                  <a:moveTo>
                    <a:pt x="644" y="331"/>
                  </a:moveTo>
                  <a:lnTo>
                    <a:pt x="643" y="331"/>
                  </a:lnTo>
                  <a:lnTo>
                    <a:pt x="644" y="332"/>
                  </a:lnTo>
                  <a:lnTo>
                    <a:pt x="644" y="331"/>
                  </a:lnTo>
                  <a:moveTo>
                    <a:pt x="2050" y="331"/>
                  </a:moveTo>
                  <a:lnTo>
                    <a:pt x="2050" y="332"/>
                  </a:lnTo>
                  <a:lnTo>
                    <a:pt x="2052" y="331"/>
                  </a:lnTo>
                  <a:lnTo>
                    <a:pt x="2050" y="331"/>
                  </a:lnTo>
                  <a:moveTo>
                    <a:pt x="2185" y="332"/>
                  </a:moveTo>
                  <a:lnTo>
                    <a:pt x="2186" y="332"/>
                  </a:lnTo>
                  <a:lnTo>
                    <a:pt x="2185" y="331"/>
                  </a:lnTo>
                  <a:lnTo>
                    <a:pt x="2185" y="332"/>
                  </a:lnTo>
                  <a:moveTo>
                    <a:pt x="2062" y="328"/>
                  </a:moveTo>
                  <a:lnTo>
                    <a:pt x="2061" y="329"/>
                  </a:lnTo>
                  <a:lnTo>
                    <a:pt x="2062" y="329"/>
                  </a:lnTo>
                  <a:lnTo>
                    <a:pt x="2062" y="328"/>
                  </a:lnTo>
                  <a:moveTo>
                    <a:pt x="2063" y="328"/>
                  </a:moveTo>
                  <a:lnTo>
                    <a:pt x="2062" y="329"/>
                  </a:lnTo>
                  <a:lnTo>
                    <a:pt x="2063" y="329"/>
                  </a:lnTo>
                  <a:lnTo>
                    <a:pt x="2063" y="328"/>
                  </a:lnTo>
                  <a:moveTo>
                    <a:pt x="2188" y="326"/>
                  </a:moveTo>
                  <a:lnTo>
                    <a:pt x="2186" y="326"/>
                  </a:lnTo>
                  <a:lnTo>
                    <a:pt x="2186" y="328"/>
                  </a:lnTo>
                  <a:lnTo>
                    <a:pt x="2188" y="328"/>
                  </a:lnTo>
                  <a:lnTo>
                    <a:pt x="2188" y="326"/>
                  </a:lnTo>
                  <a:moveTo>
                    <a:pt x="675" y="325"/>
                  </a:moveTo>
                  <a:lnTo>
                    <a:pt x="675" y="323"/>
                  </a:lnTo>
                  <a:lnTo>
                    <a:pt x="674" y="325"/>
                  </a:lnTo>
                  <a:lnTo>
                    <a:pt x="675" y="325"/>
                  </a:lnTo>
                  <a:moveTo>
                    <a:pt x="1529" y="323"/>
                  </a:moveTo>
                  <a:lnTo>
                    <a:pt x="1530" y="322"/>
                  </a:lnTo>
                  <a:lnTo>
                    <a:pt x="1530" y="321"/>
                  </a:lnTo>
                  <a:lnTo>
                    <a:pt x="1529" y="322"/>
                  </a:lnTo>
                  <a:lnTo>
                    <a:pt x="1529" y="323"/>
                  </a:lnTo>
                  <a:moveTo>
                    <a:pt x="590" y="318"/>
                  </a:moveTo>
                  <a:lnTo>
                    <a:pt x="588" y="318"/>
                  </a:lnTo>
                  <a:lnTo>
                    <a:pt x="588" y="319"/>
                  </a:lnTo>
                  <a:lnTo>
                    <a:pt x="587" y="319"/>
                  </a:lnTo>
                  <a:lnTo>
                    <a:pt x="585" y="319"/>
                  </a:lnTo>
                  <a:lnTo>
                    <a:pt x="585" y="321"/>
                  </a:lnTo>
                  <a:lnTo>
                    <a:pt x="587" y="322"/>
                  </a:lnTo>
                  <a:lnTo>
                    <a:pt x="588" y="321"/>
                  </a:lnTo>
                  <a:lnTo>
                    <a:pt x="593" y="319"/>
                  </a:lnTo>
                  <a:lnTo>
                    <a:pt x="596" y="316"/>
                  </a:lnTo>
                  <a:lnTo>
                    <a:pt x="593" y="315"/>
                  </a:lnTo>
                  <a:lnTo>
                    <a:pt x="590" y="316"/>
                  </a:lnTo>
                  <a:lnTo>
                    <a:pt x="590" y="318"/>
                  </a:lnTo>
                  <a:moveTo>
                    <a:pt x="824" y="322"/>
                  </a:moveTo>
                  <a:lnTo>
                    <a:pt x="824" y="321"/>
                  </a:lnTo>
                  <a:lnTo>
                    <a:pt x="824" y="319"/>
                  </a:lnTo>
                  <a:lnTo>
                    <a:pt x="820" y="321"/>
                  </a:lnTo>
                  <a:lnTo>
                    <a:pt x="820" y="322"/>
                  </a:lnTo>
                  <a:lnTo>
                    <a:pt x="823" y="322"/>
                  </a:lnTo>
                  <a:lnTo>
                    <a:pt x="824" y="322"/>
                  </a:lnTo>
                  <a:moveTo>
                    <a:pt x="2043" y="319"/>
                  </a:moveTo>
                  <a:lnTo>
                    <a:pt x="2043" y="321"/>
                  </a:lnTo>
                  <a:lnTo>
                    <a:pt x="2046" y="321"/>
                  </a:lnTo>
                  <a:lnTo>
                    <a:pt x="2043" y="319"/>
                  </a:lnTo>
                  <a:moveTo>
                    <a:pt x="2071" y="321"/>
                  </a:moveTo>
                  <a:lnTo>
                    <a:pt x="2069" y="319"/>
                  </a:lnTo>
                  <a:lnTo>
                    <a:pt x="2068" y="319"/>
                  </a:lnTo>
                  <a:lnTo>
                    <a:pt x="2068" y="321"/>
                  </a:lnTo>
                  <a:lnTo>
                    <a:pt x="2069" y="321"/>
                  </a:lnTo>
                  <a:lnTo>
                    <a:pt x="2071" y="321"/>
                  </a:lnTo>
                  <a:moveTo>
                    <a:pt x="606" y="318"/>
                  </a:moveTo>
                  <a:lnTo>
                    <a:pt x="606" y="319"/>
                  </a:lnTo>
                  <a:lnTo>
                    <a:pt x="607" y="318"/>
                  </a:lnTo>
                  <a:lnTo>
                    <a:pt x="606" y="318"/>
                  </a:lnTo>
                  <a:moveTo>
                    <a:pt x="1201" y="316"/>
                  </a:moveTo>
                  <a:lnTo>
                    <a:pt x="1201" y="318"/>
                  </a:lnTo>
                  <a:lnTo>
                    <a:pt x="1201" y="319"/>
                  </a:lnTo>
                  <a:lnTo>
                    <a:pt x="1203" y="319"/>
                  </a:lnTo>
                  <a:lnTo>
                    <a:pt x="1204" y="319"/>
                  </a:lnTo>
                  <a:lnTo>
                    <a:pt x="1204" y="318"/>
                  </a:lnTo>
                  <a:lnTo>
                    <a:pt x="1203" y="316"/>
                  </a:lnTo>
                  <a:lnTo>
                    <a:pt x="1203" y="315"/>
                  </a:lnTo>
                  <a:lnTo>
                    <a:pt x="1201" y="315"/>
                  </a:lnTo>
                  <a:lnTo>
                    <a:pt x="1201" y="316"/>
                  </a:lnTo>
                  <a:moveTo>
                    <a:pt x="1532" y="318"/>
                  </a:moveTo>
                  <a:lnTo>
                    <a:pt x="1532" y="319"/>
                  </a:lnTo>
                  <a:lnTo>
                    <a:pt x="1533" y="318"/>
                  </a:lnTo>
                  <a:lnTo>
                    <a:pt x="1533" y="316"/>
                  </a:lnTo>
                  <a:lnTo>
                    <a:pt x="1532" y="316"/>
                  </a:lnTo>
                  <a:lnTo>
                    <a:pt x="1532" y="318"/>
                  </a:lnTo>
                  <a:moveTo>
                    <a:pt x="2059" y="316"/>
                  </a:moveTo>
                  <a:lnTo>
                    <a:pt x="2059" y="318"/>
                  </a:lnTo>
                  <a:lnTo>
                    <a:pt x="2058" y="318"/>
                  </a:lnTo>
                  <a:lnTo>
                    <a:pt x="2058" y="319"/>
                  </a:lnTo>
                  <a:lnTo>
                    <a:pt x="2059" y="319"/>
                  </a:lnTo>
                  <a:lnTo>
                    <a:pt x="2061" y="319"/>
                  </a:lnTo>
                  <a:lnTo>
                    <a:pt x="2061" y="318"/>
                  </a:lnTo>
                  <a:lnTo>
                    <a:pt x="2062" y="318"/>
                  </a:lnTo>
                  <a:lnTo>
                    <a:pt x="2062" y="316"/>
                  </a:lnTo>
                  <a:lnTo>
                    <a:pt x="2061" y="316"/>
                  </a:lnTo>
                  <a:lnTo>
                    <a:pt x="2059" y="316"/>
                  </a:lnTo>
                  <a:moveTo>
                    <a:pt x="2452" y="319"/>
                  </a:moveTo>
                  <a:lnTo>
                    <a:pt x="2453" y="319"/>
                  </a:lnTo>
                  <a:lnTo>
                    <a:pt x="2455" y="319"/>
                  </a:lnTo>
                  <a:lnTo>
                    <a:pt x="2455" y="318"/>
                  </a:lnTo>
                  <a:lnTo>
                    <a:pt x="2455" y="316"/>
                  </a:lnTo>
                  <a:lnTo>
                    <a:pt x="2456" y="316"/>
                  </a:lnTo>
                  <a:lnTo>
                    <a:pt x="2456" y="315"/>
                  </a:lnTo>
                  <a:lnTo>
                    <a:pt x="2453" y="316"/>
                  </a:lnTo>
                  <a:lnTo>
                    <a:pt x="2452" y="316"/>
                  </a:lnTo>
                  <a:lnTo>
                    <a:pt x="2452" y="318"/>
                  </a:lnTo>
                  <a:lnTo>
                    <a:pt x="2450" y="318"/>
                  </a:lnTo>
                  <a:lnTo>
                    <a:pt x="2449" y="318"/>
                  </a:lnTo>
                  <a:lnTo>
                    <a:pt x="2449" y="319"/>
                  </a:lnTo>
                  <a:lnTo>
                    <a:pt x="2450" y="319"/>
                  </a:lnTo>
                  <a:lnTo>
                    <a:pt x="2452" y="319"/>
                  </a:lnTo>
                  <a:moveTo>
                    <a:pt x="2069" y="318"/>
                  </a:moveTo>
                  <a:lnTo>
                    <a:pt x="2069" y="316"/>
                  </a:lnTo>
                  <a:lnTo>
                    <a:pt x="2068" y="318"/>
                  </a:lnTo>
                  <a:lnTo>
                    <a:pt x="2069" y="318"/>
                  </a:lnTo>
                  <a:moveTo>
                    <a:pt x="2066" y="315"/>
                  </a:moveTo>
                  <a:lnTo>
                    <a:pt x="2069" y="316"/>
                  </a:lnTo>
                  <a:lnTo>
                    <a:pt x="2069" y="315"/>
                  </a:lnTo>
                  <a:lnTo>
                    <a:pt x="2066" y="315"/>
                  </a:lnTo>
                  <a:moveTo>
                    <a:pt x="1185" y="315"/>
                  </a:moveTo>
                  <a:lnTo>
                    <a:pt x="1185" y="313"/>
                  </a:lnTo>
                  <a:lnTo>
                    <a:pt x="1183" y="315"/>
                  </a:lnTo>
                  <a:lnTo>
                    <a:pt x="1185" y="315"/>
                  </a:lnTo>
                  <a:moveTo>
                    <a:pt x="813" y="312"/>
                  </a:moveTo>
                  <a:lnTo>
                    <a:pt x="814" y="310"/>
                  </a:lnTo>
                  <a:lnTo>
                    <a:pt x="813" y="310"/>
                  </a:lnTo>
                  <a:lnTo>
                    <a:pt x="813" y="312"/>
                  </a:lnTo>
                  <a:moveTo>
                    <a:pt x="2010" y="301"/>
                  </a:moveTo>
                  <a:lnTo>
                    <a:pt x="2012" y="301"/>
                  </a:lnTo>
                  <a:lnTo>
                    <a:pt x="2013" y="300"/>
                  </a:lnTo>
                  <a:lnTo>
                    <a:pt x="2012" y="298"/>
                  </a:lnTo>
                  <a:lnTo>
                    <a:pt x="2012" y="298"/>
                  </a:lnTo>
                  <a:lnTo>
                    <a:pt x="2012" y="297"/>
                  </a:lnTo>
                  <a:lnTo>
                    <a:pt x="2009" y="297"/>
                  </a:lnTo>
                  <a:lnTo>
                    <a:pt x="2009" y="298"/>
                  </a:lnTo>
                  <a:lnTo>
                    <a:pt x="2007" y="298"/>
                  </a:lnTo>
                  <a:lnTo>
                    <a:pt x="2007" y="300"/>
                  </a:lnTo>
                  <a:lnTo>
                    <a:pt x="2009" y="301"/>
                  </a:lnTo>
                  <a:lnTo>
                    <a:pt x="2010" y="301"/>
                  </a:lnTo>
                  <a:moveTo>
                    <a:pt x="2131" y="298"/>
                  </a:moveTo>
                  <a:lnTo>
                    <a:pt x="2133" y="298"/>
                  </a:lnTo>
                  <a:lnTo>
                    <a:pt x="2133" y="297"/>
                  </a:lnTo>
                  <a:lnTo>
                    <a:pt x="2131" y="297"/>
                  </a:lnTo>
                  <a:lnTo>
                    <a:pt x="2131" y="298"/>
                  </a:lnTo>
                  <a:moveTo>
                    <a:pt x="469" y="295"/>
                  </a:moveTo>
                  <a:lnTo>
                    <a:pt x="469" y="297"/>
                  </a:lnTo>
                  <a:lnTo>
                    <a:pt x="470" y="295"/>
                  </a:lnTo>
                  <a:lnTo>
                    <a:pt x="469" y="295"/>
                  </a:lnTo>
                  <a:moveTo>
                    <a:pt x="2137" y="292"/>
                  </a:moveTo>
                  <a:lnTo>
                    <a:pt x="2137" y="294"/>
                  </a:lnTo>
                  <a:lnTo>
                    <a:pt x="2137" y="295"/>
                  </a:lnTo>
                  <a:lnTo>
                    <a:pt x="2139" y="294"/>
                  </a:lnTo>
                  <a:lnTo>
                    <a:pt x="2139" y="292"/>
                  </a:lnTo>
                  <a:lnTo>
                    <a:pt x="2140" y="292"/>
                  </a:lnTo>
                  <a:lnTo>
                    <a:pt x="2140" y="291"/>
                  </a:lnTo>
                  <a:lnTo>
                    <a:pt x="2139" y="291"/>
                  </a:lnTo>
                  <a:lnTo>
                    <a:pt x="2137" y="292"/>
                  </a:lnTo>
                  <a:moveTo>
                    <a:pt x="463" y="294"/>
                  </a:moveTo>
                  <a:lnTo>
                    <a:pt x="463" y="295"/>
                  </a:lnTo>
                  <a:lnTo>
                    <a:pt x="464" y="294"/>
                  </a:lnTo>
                  <a:lnTo>
                    <a:pt x="463" y="294"/>
                  </a:lnTo>
                  <a:moveTo>
                    <a:pt x="2030" y="287"/>
                  </a:moveTo>
                  <a:lnTo>
                    <a:pt x="2030" y="285"/>
                  </a:lnTo>
                  <a:lnTo>
                    <a:pt x="2028" y="285"/>
                  </a:lnTo>
                  <a:lnTo>
                    <a:pt x="2028" y="287"/>
                  </a:lnTo>
                  <a:lnTo>
                    <a:pt x="2030" y="287"/>
                  </a:lnTo>
                  <a:moveTo>
                    <a:pt x="1208" y="278"/>
                  </a:moveTo>
                  <a:lnTo>
                    <a:pt x="1208" y="279"/>
                  </a:lnTo>
                  <a:lnTo>
                    <a:pt x="1208" y="281"/>
                  </a:lnTo>
                  <a:lnTo>
                    <a:pt x="1207" y="282"/>
                  </a:lnTo>
                  <a:lnTo>
                    <a:pt x="1207" y="285"/>
                  </a:lnTo>
                  <a:lnTo>
                    <a:pt x="1208" y="285"/>
                  </a:lnTo>
                  <a:lnTo>
                    <a:pt x="1210" y="285"/>
                  </a:lnTo>
                  <a:lnTo>
                    <a:pt x="1210" y="284"/>
                  </a:lnTo>
                  <a:lnTo>
                    <a:pt x="1210" y="282"/>
                  </a:lnTo>
                  <a:lnTo>
                    <a:pt x="1211" y="281"/>
                  </a:lnTo>
                  <a:lnTo>
                    <a:pt x="1211" y="279"/>
                  </a:lnTo>
                  <a:lnTo>
                    <a:pt x="1210" y="276"/>
                  </a:lnTo>
                  <a:lnTo>
                    <a:pt x="1208" y="276"/>
                  </a:lnTo>
                  <a:lnTo>
                    <a:pt x="1208" y="278"/>
                  </a:lnTo>
                  <a:moveTo>
                    <a:pt x="684" y="278"/>
                  </a:moveTo>
                  <a:lnTo>
                    <a:pt x="686" y="279"/>
                  </a:lnTo>
                  <a:lnTo>
                    <a:pt x="686" y="278"/>
                  </a:lnTo>
                  <a:lnTo>
                    <a:pt x="684" y="278"/>
                  </a:lnTo>
                  <a:moveTo>
                    <a:pt x="762" y="278"/>
                  </a:moveTo>
                  <a:lnTo>
                    <a:pt x="761" y="278"/>
                  </a:lnTo>
                  <a:lnTo>
                    <a:pt x="762" y="279"/>
                  </a:lnTo>
                  <a:lnTo>
                    <a:pt x="764" y="279"/>
                  </a:lnTo>
                  <a:lnTo>
                    <a:pt x="764" y="278"/>
                  </a:lnTo>
                  <a:lnTo>
                    <a:pt x="764" y="276"/>
                  </a:lnTo>
                  <a:lnTo>
                    <a:pt x="762" y="278"/>
                  </a:lnTo>
                  <a:moveTo>
                    <a:pt x="1183" y="275"/>
                  </a:moveTo>
                  <a:lnTo>
                    <a:pt x="1183" y="276"/>
                  </a:lnTo>
                  <a:lnTo>
                    <a:pt x="1183" y="278"/>
                  </a:lnTo>
                  <a:lnTo>
                    <a:pt x="1185" y="276"/>
                  </a:lnTo>
                  <a:lnTo>
                    <a:pt x="1185" y="275"/>
                  </a:lnTo>
                  <a:lnTo>
                    <a:pt x="1185" y="273"/>
                  </a:lnTo>
                  <a:lnTo>
                    <a:pt x="1183" y="273"/>
                  </a:lnTo>
                  <a:lnTo>
                    <a:pt x="1183" y="275"/>
                  </a:lnTo>
                  <a:moveTo>
                    <a:pt x="573" y="263"/>
                  </a:moveTo>
                  <a:lnTo>
                    <a:pt x="572" y="264"/>
                  </a:lnTo>
                  <a:lnTo>
                    <a:pt x="572" y="266"/>
                  </a:lnTo>
                  <a:lnTo>
                    <a:pt x="572" y="267"/>
                  </a:lnTo>
                  <a:lnTo>
                    <a:pt x="573" y="267"/>
                  </a:lnTo>
                  <a:lnTo>
                    <a:pt x="575" y="264"/>
                  </a:lnTo>
                  <a:lnTo>
                    <a:pt x="576" y="264"/>
                  </a:lnTo>
                  <a:lnTo>
                    <a:pt x="576" y="263"/>
                  </a:lnTo>
                  <a:lnTo>
                    <a:pt x="576" y="263"/>
                  </a:lnTo>
                  <a:lnTo>
                    <a:pt x="575" y="263"/>
                  </a:lnTo>
                  <a:lnTo>
                    <a:pt x="573" y="263"/>
                  </a:lnTo>
                  <a:moveTo>
                    <a:pt x="1191" y="266"/>
                  </a:moveTo>
                  <a:lnTo>
                    <a:pt x="1191" y="264"/>
                  </a:lnTo>
                  <a:lnTo>
                    <a:pt x="1191" y="263"/>
                  </a:lnTo>
                  <a:lnTo>
                    <a:pt x="1189" y="263"/>
                  </a:lnTo>
                  <a:lnTo>
                    <a:pt x="1189" y="264"/>
                  </a:lnTo>
                  <a:lnTo>
                    <a:pt x="1188" y="264"/>
                  </a:lnTo>
                  <a:lnTo>
                    <a:pt x="1188" y="266"/>
                  </a:lnTo>
                  <a:lnTo>
                    <a:pt x="1189" y="267"/>
                  </a:lnTo>
                  <a:lnTo>
                    <a:pt x="1191" y="267"/>
                  </a:lnTo>
                  <a:lnTo>
                    <a:pt x="1191" y="266"/>
                  </a:lnTo>
                  <a:moveTo>
                    <a:pt x="2043" y="266"/>
                  </a:moveTo>
                  <a:lnTo>
                    <a:pt x="2043" y="264"/>
                  </a:lnTo>
                  <a:lnTo>
                    <a:pt x="2041" y="264"/>
                  </a:lnTo>
                  <a:lnTo>
                    <a:pt x="2041" y="266"/>
                  </a:lnTo>
                  <a:lnTo>
                    <a:pt x="2043" y="267"/>
                  </a:lnTo>
                  <a:lnTo>
                    <a:pt x="2043" y="266"/>
                  </a:lnTo>
                  <a:moveTo>
                    <a:pt x="675" y="264"/>
                  </a:moveTo>
                  <a:lnTo>
                    <a:pt x="674" y="264"/>
                  </a:lnTo>
                  <a:lnTo>
                    <a:pt x="674" y="266"/>
                  </a:lnTo>
                  <a:lnTo>
                    <a:pt x="675" y="266"/>
                  </a:lnTo>
                  <a:lnTo>
                    <a:pt x="675" y="264"/>
                  </a:lnTo>
                  <a:moveTo>
                    <a:pt x="612" y="264"/>
                  </a:moveTo>
                  <a:lnTo>
                    <a:pt x="613" y="264"/>
                  </a:lnTo>
                  <a:lnTo>
                    <a:pt x="613" y="263"/>
                  </a:lnTo>
                  <a:lnTo>
                    <a:pt x="612" y="263"/>
                  </a:lnTo>
                  <a:lnTo>
                    <a:pt x="612" y="264"/>
                  </a:lnTo>
                  <a:moveTo>
                    <a:pt x="1203" y="261"/>
                  </a:moveTo>
                  <a:lnTo>
                    <a:pt x="1203" y="260"/>
                  </a:lnTo>
                  <a:lnTo>
                    <a:pt x="1203" y="258"/>
                  </a:lnTo>
                  <a:lnTo>
                    <a:pt x="1203" y="257"/>
                  </a:lnTo>
                  <a:lnTo>
                    <a:pt x="1203" y="256"/>
                  </a:lnTo>
                  <a:lnTo>
                    <a:pt x="1200" y="258"/>
                  </a:lnTo>
                  <a:lnTo>
                    <a:pt x="1200" y="260"/>
                  </a:lnTo>
                  <a:lnTo>
                    <a:pt x="1200" y="261"/>
                  </a:lnTo>
                  <a:lnTo>
                    <a:pt x="1200" y="263"/>
                  </a:lnTo>
                  <a:lnTo>
                    <a:pt x="1200" y="263"/>
                  </a:lnTo>
                  <a:lnTo>
                    <a:pt x="1201" y="264"/>
                  </a:lnTo>
                  <a:lnTo>
                    <a:pt x="1203" y="264"/>
                  </a:lnTo>
                  <a:lnTo>
                    <a:pt x="1203" y="263"/>
                  </a:lnTo>
                  <a:lnTo>
                    <a:pt x="1201" y="263"/>
                  </a:lnTo>
                  <a:lnTo>
                    <a:pt x="1201" y="261"/>
                  </a:lnTo>
                  <a:lnTo>
                    <a:pt x="1203" y="261"/>
                  </a:lnTo>
                  <a:moveTo>
                    <a:pt x="684" y="263"/>
                  </a:moveTo>
                  <a:lnTo>
                    <a:pt x="686" y="263"/>
                  </a:lnTo>
                  <a:lnTo>
                    <a:pt x="686" y="261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6" y="257"/>
                  </a:lnTo>
                  <a:lnTo>
                    <a:pt x="684" y="257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1"/>
                  </a:lnTo>
                  <a:lnTo>
                    <a:pt x="683" y="263"/>
                  </a:lnTo>
                  <a:lnTo>
                    <a:pt x="683" y="263"/>
                  </a:lnTo>
                  <a:lnTo>
                    <a:pt x="684" y="263"/>
                  </a:lnTo>
                  <a:lnTo>
                    <a:pt x="684" y="263"/>
                  </a:lnTo>
                  <a:moveTo>
                    <a:pt x="1198" y="261"/>
                  </a:moveTo>
                  <a:lnTo>
                    <a:pt x="1197" y="260"/>
                  </a:lnTo>
                  <a:lnTo>
                    <a:pt x="1197" y="261"/>
                  </a:lnTo>
                  <a:lnTo>
                    <a:pt x="1197" y="263"/>
                  </a:lnTo>
                  <a:lnTo>
                    <a:pt x="1197" y="263"/>
                  </a:lnTo>
                  <a:lnTo>
                    <a:pt x="1198" y="263"/>
                  </a:lnTo>
                  <a:lnTo>
                    <a:pt x="1198" y="263"/>
                  </a:lnTo>
                  <a:lnTo>
                    <a:pt x="1198" y="261"/>
                  </a:lnTo>
                  <a:moveTo>
                    <a:pt x="1204" y="251"/>
                  </a:moveTo>
                  <a:lnTo>
                    <a:pt x="1204" y="253"/>
                  </a:lnTo>
                  <a:lnTo>
                    <a:pt x="1204" y="254"/>
                  </a:lnTo>
                  <a:lnTo>
                    <a:pt x="1204" y="253"/>
                  </a:lnTo>
                  <a:lnTo>
                    <a:pt x="1205" y="251"/>
                  </a:lnTo>
                  <a:lnTo>
                    <a:pt x="1205" y="250"/>
                  </a:lnTo>
                  <a:lnTo>
                    <a:pt x="1204" y="250"/>
                  </a:lnTo>
                  <a:lnTo>
                    <a:pt x="1204" y="251"/>
                  </a:lnTo>
                  <a:moveTo>
                    <a:pt x="789" y="245"/>
                  </a:moveTo>
                  <a:lnTo>
                    <a:pt x="789" y="244"/>
                  </a:lnTo>
                  <a:lnTo>
                    <a:pt x="788" y="244"/>
                  </a:lnTo>
                  <a:lnTo>
                    <a:pt x="786" y="244"/>
                  </a:lnTo>
                  <a:lnTo>
                    <a:pt x="786" y="245"/>
                  </a:lnTo>
                  <a:lnTo>
                    <a:pt x="788" y="248"/>
                  </a:lnTo>
                  <a:lnTo>
                    <a:pt x="789" y="247"/>
                  </a:lnTo>
                  <a:lnTo>
                    <a:pt x="789" y="245"/>
                  </a:lnTo>
                  <a:moveTo>
                    <a:pt x="569" y="245"/>
                  </a:moveTo>
                  <a:lnTo>
                    <a:pt x="570" y="245"/>
                  </a:lnTo>
                  <a:lnTo>
                    <a:pt x="570" y="244"/>
                  </a:lnTo>
                  <a:lnTo>
                    <a:pt x="569" y="245"/>
                  </a:lnTo>
                  <a:moveTo>
                    <a:pt x="1213" y="230"/>
                  </a:moveTo>
                  <a:lnTo>
                    <a:pt x="1213" y="229"/>
                  </a:lnTo>
                  <a:lnTo>
                    <a:pt x="1211" y="227"/>
                  </a:lnTo>
                  <a:lnTo>
                    <a:pt x="1210" y="227"/>
                  </a:lnTo>
                  <a:lnTo>
                    <a:pt x="1210" y="229"/>
                  </a:lnTo>
                  <a:lnTo>
                    <a:pt x="1210" y="230"/>
                  </a:lnTo>
                  <a:lnTo>
                    <a:pt x="1208" y="232"/>
                  </a:lnTo>
                  <a:lnTo>
                    <a:pt x="1208" y="233"/>
                  </a:lnTo>
                  <a:lnTo>
                    <a:pt x="1208" y="235"/>
                  </a:lnTo>
                  <a:lnTo>
                    <a:pt x="1208" y="236"/>
                  </a:lnTo>
                  <a:lnTo>
                    <a:pt x="1210" y="236"/>
                  </a:lnTo>
                  <a:lnTo>
                    <a:pt x="1210" y="235"/>
                  </a:lnTo>
                  <a:lnTo>
                    <a:pt x="1210" y="233"/>
                  </a:lnTo>
                  <a:lnTo>
                    <a:pt x="1211" y="233"/>
                  </a:lnTo>
                  <a:lnTo>
                    <a:pt x="1213" y="233"/>
                  </a:lnTo>
                  <a:lnTo>
                    <a:pt x="1213" y="230"/>
                  </a:lnTo>
                  <a:moveTo>
                    <a:pt x="1203" y="229"/>
                  </a:moveTo>
                  <a:lnTo>
                    <a:pt x="1203" y="227"/>
                  </a:lnTo>
                  <a:lnTo>
                    <a:pt x="1201" y="227"/>
                  </a:lnTo>
                  <a:lnTo>
                    <a:pt x="1201" y="229"/>
                  </a:lnTo>
                  <a:lnTo>
                    <a:pt x="1203" y="229"/>
                  </a:lnTo>
                  <a:moveTo>
                    <a:pt x="633" y="223"/>
                  </a:moveTo>
                  <a:lnTo>
                    <a:pt x="634" y="223"/>
                  </a:lnTo>
                  <a:lnTo>
                    <a:pt x="633" y="222"/>
                  </a:lnTo>
                  <a:lnTo>
                    <a:pt x="633" y="223"/>
                  </a:lnTo>
                  <a:moveTo>
                    <a:pt x="2030" y="217"/>
                  </a:moveTo>
                  <a:lnTo>
                    <a:pt x="2030" y="219"/>
                  </a:lnTo>
                  <a:lnTo>
                    <a:pt x="2028" y="219"/>
                  </a:lnTo>
                  <a:lnTo>
                    <a:pt x="2027" y="219"/>
                  </a:lnTo>
                  <a:lnTo>
                    <a:pt x="2031" y="220"/>
                  </a:lnTo>
                  <a:lnTo>
                    <a:pt x="2031" y="219"/>
                  </a:lnTo>
                  <a:lnTo>
                    <a:pt x="2032" y="219"/>
                  </a:lnTo>
                  <a:lnTo>
                    <a:pt x="2031" y="217"/>
                  </a:lnTo>
                  <a:lnTo>
                    <a:pt x="2030" y="217"/>
                  </a:lnTo>
                  <a:moveTo>
                    <a:pt x="2035" y="220"/>
                  </a:moveTo>
                  <a:lnTo>
                    <a:pt x="2035" y="219"/>
                  </a:lnTo>
                  <a:lnTo>
                    <a:pt x="2034" y="217"/>
                  </a:lnTo>
                  <a:lnTo>
                    <a:pt x="2034" y="219"/>
                  </a:lnTo>
                  <a:lnTo>
                    <a:pt x="2032" y="219"/>
                  </a:lnTo>
                  <a:lnTo>
                    <a:pt x="2034" y="220"/>
                  </a:lnTo>
                  <a:lnTo>
                    <a:pt x="2035" y="220"/>
                  </a:lnTo>
                  <a:moveTo>
                    <a:pt x="2024" y="217"/>
                  </a:moveTo>
                  <a:lnTo>
                    <a:pt x="2025" y="217"/>
                  </a:lnTo>
                  <a:lnTo>
                    <a:pt x="2024" y="216"/>
                  </a:lnTo>
                  <a:lnTo>
                    <a:pt x="2024" y="217"/>
                  </a:lnTo>
                  <a:moveTo>
                    <a:pt x="2041" y="214"/>
                  </a:moveTo>
                  <a:lnTo>
                    <a:pt x="2043" y="214"/>
                  </a:lnTo>
                  <a:lnTo>
                    <a:pt x="2041" y="213"/>
                  </a:lnTo>
                  <a:lnTo>
                    <a:pt x="2041" y="214"/>
                  </a:lnTo>
                  <a:moveTo>
                    <a:pt x="1911" y="210"/>
                  </a:moveTo>
                  <a:lnTo>
                    <a:pt x="1913" y="210"/>
                  </a:lnTo>
                  <a:lnTo>
                    <a:pt x="1911" y="208"/>
                  </a:lnTo>
                  <a:lnTo>
                    <a:pt x="1910" y="208"/>
                  </a:lnTo>
                  <a:lnTo>
                    <a:pt x="1910" y="210"/>
                  </a:lnTo>
                  <a:lnTo>
                    <a:pt x="1911" y="211"/>
                  </a:lnTo>
                  <a:lnTo>
                    <a:pt x="1911" y="210"/>
                  </a:lnTo>
                  <a:moveTo>
                    <a:pt x="1198" y="201"/>
                  </a:moveTo>
                  <a:lnTo>
                    <a:pt x="1200" y="201"/>
                  </a:lnTo>
                  <a:lnTo>
                    <a:pt x="1198" y="199"/>
                  </a:lnTo>
                  <a:lnTo>
                    <a:pt x="1198" y="201"/>
                  </a:lnTo>
                  <a:moveTo>
                    <a:pt x="1197" y="191"/>
                  </a:moveTo>
                  <a:lnTo>
                    <a:pt x="1197" y="192"/>
                  </a:lnTo>
                  <a:lnTo>
                    <a:pt x="1197" y="192"/>
                  </a:lnTo>
                  <a:lnTo>
                    <a:pt x="1198" y="192"/>
                  </a:lnTo>
                  <a:lnTo>
                    <a:pt x="1201" y="192"/>
                  </a:lnTo>
                  <a:lnTo>
                    <a:pt x="1204" y="191"/>
                  </a:lnTo>
                  <a:lnTo>
                    <a:pt x="1204" y="189"/>
                  </a:lnTo>
                  <a:lnTo>
                    <a:pt x="1200" y="186"/>
                  </a:lnTo>
                  <a:lnTo>
                    <a:pt x="1200" y="185"/>
                  </a:lnTo>
                  <a:lnTo>
                    <a:pt x="1198" y="186"/>
                  </a:lnTo>
                  <a:lnTo>
                    <a:pt x="1197" y="188"/>
                  </a:lnTo>
                  <a:lnTo>
                    <a:pt x="1197" y="189"/>
                  </a:lnTo>
                  <a:lnTo>
                    <a:pt x="1197" y="191"/>
                  </a:lnTo>
                  <a:moveTo>
                    <a:pt x="2021" y="192"/>
                  </a:moveTo>
                  <a:lnTo>
                    <a:pt x="2022" y="192"/>
                  </a:lnTo>
                  <a:lnTo>
                    <a:pt x="2021" y="192"/>
                  </a:lnTo>
                  <a:lnTo>
                    <a:pt x="2021" y="192"/>
                  </a:lnTo>
                  <a:moveTo>
                    <a:pt x="1582" y="191"/>
                  </a:moveTo>
                  <a:lnTo>
                    <a:pt x="1585" y="191"/>
                  </a:lnTo>
                  <a:lnTo>
                    <a:pt x="1588" y="189"/>
                  </a:lnTo>
                  <a:lnTo>
                    <a:pt x="1589" y="188"/>
                  </a:lnTo>
                  <a:lnTo>
                    <a:pt x="1591" y="186"/>
                  </a:lnTo>
                  <a:lnTo>
                    <a:pt x="1594" y="186"/>
                  </a:lnTo>
                  <a:lnTo>
                    <a:pt x="1594" y="185"/>
                  </a:lnTo>
                  <a:lnTo>
                    <a:pt x="1592" y="183"/>
                  </a:lnTo>
                  <a:lnTo>
                    <a:pt x="1589" y="185"/>
                  </a:lnTo>
                  <a:lnTo>
                    <a:pt x="1589" y="186"/>
                  </a:lnTo>
                  <a:lnTo>
                    <a:pt x="1585" y="188"/>
                  </a:lnTo>
                  <a:lnTo>
                    <a:pt x="1582" y="188"/>
                  </a:lnTo>
                  <a:lnTo>
                    <a:pt x="1578" y="189"/>
                  </a:lnTo>
                  <a:lnTo>
                    <a:pt x="1578" y="191"/>
                  </a:lnTo>
                  <a:lnTo>
                    <a:pt x="1579" y="192"/>
                  </a:lnTo>
                  <a:lnTo>
                    <a:pt x="1582" y="191"/>
                  </a:lnTo>
                  <a:moveTo>
                    <a:pt x="1715" y="192"/>
                  </a:moveTo>
                  <a:lnTo>
                    <a:pt x="1716" y="192"/>
                  </a:lnTo>
                  <a:lnTo>
                    <a:pt x="1716" y="191"/>
                  </a:lnTo>
                  <a:lnTo>
                    <a:pt x="1716" y="189"/>
                  </a:lnTo>
                  <a:lnTo>
                    <a:pt x="1718" y="188"/>
                  </a:lnTo>
                  <a:lnTo>
                    <a:pt x="1718" y="186"/>
                  </a:lnTo>
                  <a:lnTo>
                    <a:pt x="1718" y="185"/>
                  </a:lnTo>
                  <a:lnTo>
                    <a:pt x="1715" y="185"/>
                  </a:lnTo>
                  <a:lnTo>
                    <a:pt x="1712" y="188"/>
                  </a:lnTo>
                  <a:lnTo>
                    <a:pt x="1712" y="189"/>
                  </a:lnTo>
                  <a:lnTo>
                    <a:pt x="1713" y="191"/>
                  </a:lnTo>
                  <a:lnTo>
                    <a:pt x="1715" y="192"/>
                  </a:lnTo>
                  <a:moveTo>
                    <a:pt x="1618" y="188"/>
                  </a:moveTo>
                  <a:lnTo>
                    <a:pt x="1616" y="188"/>
                  </a:lnTo>
                  <a:lnTo>
                    <a:pt x="1616" y="189"/>
                  </a:lnTo>
                  <a:lnTo>
                    <a:pt x="1618" y="189"/>
                  </a:lnTo>
                  <a:lnTo>
                    <a:pt x="1618" y="188"/>
                  </a:lnTo>
                  <a:moveTo>
                    <a:pt x="1753" y="183"/>
                  </a:moveTo>
                  <a:lnTo>
                    <a:pt x="1752" y="183"/>
                  </a:lnTo>
                  <a:lnTo>
                    <a:pt x="1752" y="185"/>
                  </a:lnTo>
                  <a:lnTo>
                    <a:pt x="1753" y="185"/>
                  </a:lnTo>
                  <a:lnTo>
                    <a:pt x="1755" y="185"/>
                  </a:lnTo>
                  <a:lnTo>
                    <a:pt x="1755" y="183"/>
                  </a:lnTo>
                  <a:lnTo>
                    <a:pt x="1756" y="183"/>
                  </a:lnTo>
                  <a:lnTo>
                    <a:pt x="1756" y="182"/>
                  </a:lnTo>
                  <a:lnTo>
                    <a:pt x="1756" y="180"/>
                  </a:lnTo>
                  <a:lnTo>
                    <a:pt x="1755" y="180"/>
                  </a:lnTo>
                  <a:lnTo>
                    <a:pt x="1753" y="182"/>
                  </a:lnTo>
                  <a:lnTo>
                    <a:pt x="1753" y="183"/>
                  </a:lnTo>
                  <a:moveTo>
                    <a:pt x="1522" y="180"/>
                  </a:moveTo>
                  <a:lnTo>
                    <a:pt x="1522" y="182"/>
                  </a:lnTo>
                  <a:lnTo>
                    <a:pt x="1523" y="182"/>
                  </a:lnTo>
                  <a:lnTo>
                    <a:pt x="1522" y="180"/>
                  </a:lnTo>
                  <a:moveTo>
                    <a:pt x="1755" y="176"/>
                  </a:moveTo>
                  <a:lnTo>
                    <a:pt x="1755" y="174"/>
                  </a:lnTo>
                  <a:lnTo>
                    <a:pt x="1753" y="176"/>
                  </a:lnTo>
                  <a:lnTo>
                    <a:pt x="1753" y="177"/>
                  </a:lnTo>
                  <a:lnTo>
                    <a:pt x="1755" y="177"/>
                  </a:lnTo>
                  <a:lnTo>
                    <a:pt x="1755" y="176"/>
                  </a:lnTo>
                  <a:moveTo>
                    <a:pt x="1753" y="173"/>
                  </a:moveTo>
                  <a:lnTo>
                    <a:pt x="1753" y="171"/>
                  </a:lnTo>
                  <a:lnTo>
                    <a:pt x="1752" y="170"/>
                  </a:lnTo>
                  <a:lnTo>
                    <a:pt x="1750" y="171"/>
                  </a:lnTo>
                  <a:lnTo>
                    <a:pt x="1752" y="174"/>
                  </a:lnTo>
                  <a:lnTo>
                    <a:pt x="1753" y="174"/>
                  </a:lnTo>
                  <a:lnTo>
                    <a:pt x="1753" y="173"/>
                  </a:lnTo>
                  <a:moveTo>
                    <a:pt x="1523" y="173"/>
                  </a:moveTo>
                  <a:lnTo>
                    <a:pt x="1523" y="171"/>
                  </a:lnTo>
                  <a:lnTo>
                    <a:pt x="1523" y="171"/>
                  </a:lnTo>
                  <a:lnTo>
                    <a:pt x="1522" y="173"/>
                  </a:lnTo>
                  <a:lnTo>
                    <a:pt x="1523" y="173"/>
                  </a:lnTo>
                  <a:lnTo>
                    <a:pt x="1523" y="173"/>
                  </a:lnTo>
                  <a:moveTo>
                    <a:pt x="1498" y="165"/>
                  </a:moveTo>
                  <a:lnTo>
                    <a:pt x="1498" y="164"/>
                  </a:lnTo>
                  <a:lnTo>
                    <a:pt x="1495" y="164"/>
                  </a:lnTo>
                  <a:lnTo>
                    <a:pt x="1496" y="165"/>
                  </a:lnTo>
                  <a:lnTo>
                    <a:pt x="1498" y="165"/>
                  </a:lnTo>
                  <a:moveTo>
                    <a:pt x="1501" y="164"/>
                  </a:moveTo>
                  <a:lnTo>
                    <a:pt x="1502" y="164"/>
                  </a:lnTo>
                  <a:lnTo>
                    <a:pt x="1502" y="162"/>
                  </a:lnTo>
                  <a:lnTo>
                    <a:pt x="1501" y="162"/>
                  </a:lnTo>
                  <a:lnTo>
                    <a:pt x="1499" y="162"/>
                  </a:lnTo>
                  <a:lnTo>
                    <a:pt x="1499" y="164"/>
                  </a:lnTo>
                  <a:lnTo>
                    <a:pt x="1501" y="164"/>
                  </a:lnTo>
                  <a:moveTo>
                    <a:pt x="1699" y="164"/>
                  </a:moveTo>
                  <a:lnTo>
                    <a:pt x="1697" y="162"/>
                  </a:lnTo>
                  <a:lnTo>
                    <a:pt x="1697" y="164"/>
                  </a:lnTo>
                  <a:lnTo>
                    <a:pt x="1699" y="164"/>
                  </a:lnTo>
                  <a:moveTo>
                    <a:pt x="1498" y="162"/>
                  </a:moveTo>
                  <a:lnTo>
                    <a:pt x="1499" y="162"/>
                  </a:lnTo>
                  <a:lnTo>
                    <a:pt x="1499" y="161"/>
                  </a:lnTo>
                  <a:lnTo>
                    <a:pt x="1498" y="161"/>
                  </a:lnTo>
                  <a:lnTo>
                    <a:pt x="1496" y="161"/>
                  </a:lnTo>
                  <a:lnTo>
                    <a:pt x="1496" y="162"/>
                  </a:lnTo>
                  <a:lnTo>
                    <a:pt x="1498" y="162"/>
                  </a:lnTo>
                  <a:moveTo>
                    <a:pt x="1496" y="160"/>
                  </a:moveTo>
                  <a:lnTo>
                    <a:pt x="1495" y="160"/>
                  </a:lnTo>
                  <a:lnTo>
                    <a:pt x="1496" y="161"/>
                  </a:lnTo>
                  <a:lnTo>
                    <a:pt x="1496" y="160"/>
                  </a:lnTo>
                  <a:moveTo>
                    <a:pt x="1936" y="157"/>
                  </a:moveTo>
                  <a:lnTo>
                    <a:pt x="1939" y="157"/>
                  </a:lnTo>
                  <a:lnTo>
                    <a:pt x="1942" y="157"/>
                  </a:lnTo>
                  <a:lnTo>
                    <a:pt x="1942" y="155"/>
                  </a:lnTo>
                  <a:lnTo>
                    <a:pt x="1942" y="154"/>
                  </a:lnTo>
                  <a:lnTo>
                    <a:pt x="1942" y="152"/>
                  </a:lnTo>
                  <a:lnTo>
                    <a:pt x="1941" y="151"/>
                  </a:lnTo>
                  <a:lnTo>
                    <a:pt x="1938" y="151"/>
                  </a:lnTo>
                  <a:lnTo>
                    <a:pt x="1934" y="152"/>
                  </a:lnTo>
                  <a:lnTo>
                    <a:pt x="1932" y="154"/>
                  </a:lnTo>
                  <a:lnTo>
                    <a:pt x="1932" y="157"/>
                  </a:lnTo>
                  <a:lnTo>
                    <a:pt x="1932" y="157"/>
                  </a:lnTo>
                  <a:lnTo>
                    <a:pt x="1934" y="157"/>
                  </a:lnTo>
                  <a:lnTo>
                    <a:pt x="1936" y="157"/>
                  </a:lnTo>
                  <a:moveTo>
                    <a:pt x="1778" y="151"/>
                  </a:moveTo>
                  <a:lnTo>
                    <a:pt x="1780" y="151"/>
                  </a:lnTo>
                  <a:lnTo>
                    <a:pt x="1780" y="149"/>
                  </a:lnTo>
                  <a:lnTo>
                    <a:pt x="1780" y="148"/>
                  </a:lnTo>
                  <a:lnTo>
                    <a:pt x="1777" y="145"/>
                  </a:lnTo>
                  <a:lnTo>
                    <a:pt x="1776" y="143"/>
                  </a:lnTo>
                  <a:lnTo>
                    <a:pt x="1774" y="143"/>
                  </a:lnTo>
                  <a:lnTo>
                    <a:pt x="1774" y="145"/>
                  </a:lnTo>
                  <a:lnTo>
                    <a:pt x="1774" y="146"/>
                  </a:lnTo>
                  <a:lnTo>
                    <a:pt x="1774" y="148"/>
                  </a:lnTo>
                  <a:lnTo>
                    <a:pt x="1777" y="152"/>
                  </a:lnTo>
                  <a:lnTo>
                    <a:pt x="1778" y="151"/>
                  </a:lnTo>
                  <a:moveTo>
                    <a:pt x="1719" y="148"/>
                  </a:moveTo>
                  <a:lnTo>
                    <a:pt x="1718" y="148"/>
                  </a:lnTo>
                  <a:lnTo>
                    <a:pt x="1719" y="149"/>
                  </a:lnTo>
                  <a:lnTo>
                    <a:pt x="1719" y="148"/>
                  </a:lnTo>
                  <a:moveTo>
                    <a:pt x="1721" y="148"/>
                  </a:moveTo>
                  <a:lnTo>
                    <a:pt x="1721" y="146"/>
                  </a:lnTo>
                  <a:lnTo>
                    <a:pt x="1721" y="145"/>
                  </a:lnTo>
                  <a:lnTo>
                    <a:pt x="1722" y="145"/>
                  </a:lnTo>
                  <a:lnTo>
                    <a:pt x="1722" y="143"/>
                  </a:lnTo>
                  <a:lnTo>
                    <a:pt x="1722" y="142"/>
                  </a:lnTo>
                  <a:lnTo>
                    <a:pt x="1722" y="140"/>
                  </a:lnTo>
                  <a:lnTo>
                    <a:pt x="1721" y="140"/>
                  </a:lnTo>
                  <a:lnTo>
                    <a:pt x="1719" y="140"/>
                  </a:lnTo>
                  <a:lnTo>
                    <a:pt x="1719" y="142"/>
                  </a:lnTo>
                  <a:lnTo>
                    <a:pt x="1719" y="143"/>
                  </a:lnTo>
                  <a:lnTo>
                    <a:pt x="1718" y="143"/>
                  </a:lnTo>
                  <a:lnTo>
                    <a:pt x="1718" y="145"/>
                  </a:lnTo>
                  <a:lnTo>
                    <a:pt x="1719" y="146"/>
                  </a:lnTo>
                  <a:lnTo>
                    <a:pt x="1721" y="148"/>
                  </a:lnTo>
                  <a:moveTo>
                    <a:pt x="638" y="145"/>
                  </a:moveTo>
                  <a:lnTo>
                    <a:pt x="640" y="145"/>
                  </a:lnTo>
                  <a:lnTo>
                    <a:pt x="638" y="143"/>
                  </a:lnTo>
                  <a:lnTo>
                    <a:pt x="638" y="145"/>
                  </a:lnTo>
                  <a:moveTo>
                    <a:pt x="1776" y="139"/>
                  </a:moveTo>
                  <a:lnTo>
                    <a:pt x="1776" y="137"/>
                  </a:lnTo>
                  <a:lnTo>
                    <a:pt x="1774" y="137"/>
                  </a:lnTo>
                  <a:lnTo>
                    <a:pt x="1773" y="137"/>
                  </a:lnTo>
                  <a:lnTo>
                    <a:pt x="1771" y="137"/>
                  </a:lnTo>
                  <a:lnTo>
                    <a:pt x="1771" y="139"/>
                  </a:lnTo>
                  <a:lnTo>
                    <a:pt x="1770" y="140"/>
                  </a:lnTo>
                  <a:lnTo>
                    <a:pt x="1768" y="140"/>
                  </a:lnTo>
                  <a:lnTo>
                    <a:pt x="1771" y="143"/>
                  </a:lnTo>
                  <a:lnTo>
                    <a:pt x="1773" y="142"/>
                  </a:lnTo>
                  <a:lnTo>
                    <a:pt x="1774" y="140"/>
                  </a:lnTo>
                  <a:lnTo>
                    <a:pt x="1776" y="139"/>
                  </a:lnTo>
                  <a:moveTo>
                    <a:pt x="1783" y="139"/>
                  </a:moveTo>
                  <a:lnTo>
                    <a:pt x="1786" y="140"/>
                  </a:lnTo>
                  <a:lnTo>
                    <a:pt x="1789" y="140"/>
                  </a:lnTo>
                  <a:lnTo>
                    <a:pt x="1786" y="139"/>
                  </a:lnTo>
                  <a:lnTo>
                    <a:pt x="1783" y="139"/>
                  </a:lnTo>
                  <a:moveTo>
                    <a:pt x="1793" y="137"/>
                  </a:moveTo>
                  <a:lnTo>
                    <a:pt x="1795" y="136"/>
                  </a:lnTo>
                  <a:lnTo>
                    <a:pt x="1795" y="134"/>
                  </a:lnTo>
                  <a:lnTo>
                    <a:pt x="1790" y="133"/>
                  </a:lnTo>
                  <a:lnTo>
                    <a:pt x="1789" y="134"/>
                  </a:lnTo>
                  <a:lnTo>
                    <a:pt x="1792" y="136"/>
                  </a:lnTo>
                  <a:lnTo>
                    <a:pt x="1793" y="137"/>
                  </a:lnTo>
                  <a:moveTo>
                    <a:pt x="1807" y="121"/>
                  </a:moveTo>
                  <a:lnTo>
                    <a:pt x="1807" y="121"/>
                  </a:lnTo>
                  <a:lnTo>
                    <a:pt x="1807" y="120"/>
                  </a:lnTo>
                  <a:lnTo>
                    <a:pt x="1805" y="120"/>
                  </a:lnTo>
                  <a:lnTo>
                    <a:pt x="1804" y="120"/>
                  </a:lnTo>
                  <a:lnTo>
                    <a:pt x="1805" y="121"/>
                  </a:lnTo>
                  <a:lnTo>
                    <a:pt x="1807" y="121"/>
                  </a:lnTo>
                  <a:moveTo>
                    <a:pt x="1780" y="118"/>
                  </a:moveTo>
                  <a:lnTo>
                    <a:pt x="1778" y="118"/>
                  </a:lnTo>
                  <a:lnTo>
                    <a:pt x="1777" y="120"/>
                  </a:lnTo>
                  <a:lnTo>
                    <a:pt x="1777" y="121"/>
                  </a:lnTo>
                  <a:lnTo>
                    <a:pt x="1778" y="121"/>
                  </a:lnTo>
                  <a:lnTo>
                    <a:pt x="1780" y="120"/>
                  </a:lnTo>
                  <a:lnTo>
                    <a:pt x="1780" y="118"/>
                  </a:lnTo>
                  <a:moveTo>
                    <a:pt x="1201" y="108"/>
                  </a:moveTo>
                  <a:lnTo>
                    <a:pt x="1204" y="108"/>
                  </a:lnTo>
                  <a:lnTo>
                    <a:pt x="1204" y="106"/>
                  </a:lnTo>
                  <a:lnTo>
                    <a:pt x="1204" y="105"/>
                  </a:lnTo>
                  <a:lnTo>
                    <a:pt x="1203" y="100"/>
                  </a:lnTo>
                  <a:lnTo>
                    <a:pt x="1201" y="99"/>
                  </a:lnTo>
                  <a:lnTo>
                    <a:pt x="1201" y="97"/>
                  </a:lnTo>
                  <a:lnTo>
                    <a:pt x="1201" y="96"/>
                  </a:lnTo>
                  <a:lnTo>
                    <a:pt x="1200" y="93"/>
                  </a:lnTo>
                  <a:lnTo>
                    <a:pt x="1200" y="92"/>
                  </a:lnTo>
                  <a:lnTo>
                    <a:pt x="1198" y="92"/>
                  </a:lnTo>
                  <a:lnTo>
                    <a:pt x="1197" y="93"/>
                  </a:lnTo>
                  <a:lnTo>
                    <a:pt x="1197" y="95"/>
                  </a:lnTo>
                  <a:lnTo>
                    <a:pt x="1197" y="96"/>
                  </a:lnTo>
                  <a:lnTo>
                    <a:pt x="1197" y="97"/>
                  </a:lnTo>
                  <a:lnTo>
                    <a:pt x="1197" y="99"/>
                  </a:lnTo>
                  <a:lnTo>
                    <a:pt x="1198" y="100"/>
                  </a:lnTo>
                  <a:lnTo>
                    <a:pt x="1201" y="108"/>
                  </a:lnTo>
                  <a:moveTo>
                    <a:pt x="709" y="99"/>
                  </a:moveTo>
                  <a:lnTo>
                    <a:pt x="708" y="97"/>
                  </a:lnTo>
                  <a:lnTo>
                    <a:pt x="708" y="99"/>
                  </a:lnTo>
                  <a:lnTo>
                    <a:pt x="709" y="102"/>
                  </a:lnTo>
                  <a:lnTo>
                    <a:pt x="709" y="100"/>
                  </a:lnTo>
                  <a:lnTo>
                    <a:pt x="709" y="99"/>
                  </a:lnTo>
                  <a:moveTo>
                    <a:pt x="1009" y="102"/>
                  </a:moveTo>
                  <a:lnTo>
                    <a:pt x="1011" y="102"/>
                  </a:lnTo>
                  <a:lnTo>
                    <a:pt x="1009" y="100"/>
                  </a:lnTo>
                  <a:lnTo>
                    <a:pt x="1009" y="102"/>
                  </a:lnTo>
                  <a:moveTo>
                    <a:pt x="960" y="99"/>
                  </a:moveTo>
                  <a:lnTo>
                    <a:pt x="960" y="97"/>
                  </a:lnTo>
                  <a:lnTo>
                    <a:pt x="957" y="95"/>
                  </a:lnTo>
                  <a:lnTo>
                    <a:pt x="956" y="90"/>
                  </a:lnTo>
                  <a:lnTo>
                    <a:pt x="951" y="87"/>
                  </a:lnTo>
                  <a:lnTo>
                    <a:pt x="951" y="86"/>
                  </a:lnTo>
                  <a:lnTo>
                    <a:pt x="951" y="86"/>
                  </a:lnTo>
                  <a:lnTo>
                    <a:pt x="951" y="84"/>
                  </a:lnTo>
                  <a:lnTo>
                    <a:pt x="950" y="81"/>
                  </a:lnTo>
                  <a:lnTo>
                    <a:pt x="947" y="81"/>
                  </a:lnTo>
                  <a:lnTo>
                    <a:pt x="946" y="83"/>
                  </a:lnTo>
                  <a:lnTo>
                    <a:pt x="946" y="84"/>
                  </a:lnTo>
                  <a:lnTo>
                    <a:pt x="946" y="87"/>
                  </a:lnTo>
                  <a:lnTo>
                    <a:pt x="946" y="89"/>
                  </a:lnTo>
                  <a:lnTo>
                    <a:pt x="946" y="90"/>
                  </a:lnTo>
                  <a:lnTo>
                    <a:pt x="947" y="92"/>
                  </a:lnTo>
                  <a:lnTo>
                    <a:pt x="949" y="93"/>
                  </a:lnTo>
                  <a:lnTo>
                    <a:pt x="951" y="95"/>
                  </a:lnTo>
                  <a:lnTo>
                    <a:pt x="951" y="96"/>
                  </a:lnTo>
                  <a:lnTo>
                    <a:pt x="954" y="97"/>
                  </a:lnTo>
                  <a:lnTo>
                    <a:pt x="954" y="99"/>
                  </a:lnTo>
                  <a:lnTo>
                    <a:pt x="956" y="99"/>
                  </a:lnTo>
                  <a:lnTo>
                    <a:pt x="960" y="99"/>
                  </a:lnTo>
                  <a:moveTo>
                    <a:pt x="988" y="53"/>
                  </a:moveTo>
                  <a:lnTo>
                    <a:pt x="990" y="53"/>
                  </a:lnTo>
                  <a:lnTo>
                    <a:pt x="990" y="52"/>
                  </a:lnTo>
                  <a:lnTo>
                    <a:pt x="990" y="50"/>
                  </a:lnTo>
                  <a:lnTo>
                    <a:pt x="985" y="50"/>
                  </a:lnTo>
                  <a:lnTo>
                    <a:pt x="982" y="49"/>
                  </a:lnTo>
                  <a:lnTo>
                    <a:pt x="982" y="50"/>
                  </a:lnTo>
                  <a:lnTo>
                    <a:pt x="982" y="50"/>
                  </a:lnTo>
                  <a:lnTo>
                    <a:pt x="982" y="52"/>
                  </a:lnTo>
                  <a:lnTo>
                    <a:pt x="982" y="53"/>
                  </a:lnTo>
                  <a:lnTo>
                    <a:pt x="987" y="53"/>
                  </a:lnTo>
                  <a:lnTo>
                    <a:pt x="988" y="53"/>
                  </a:lnTo>
                </a:path>
              </a:pathLst>
            </a:custGeom>
            <a:solidFill>
              <a:schemeClr val="accent6"/>
            </a:solidFill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12" name="Freeform 209">
              <a:extLst>
                <a:ext uri="{FF2B5EF4-FFF2-40B4-BE49-F238E27FC236}">
                  <a16:creationId xmlns:a16="http://schemas.microsoft.com/office/drawing/2014/main" id="{18CC8D4A-9592-0E6F-C102-B20384A88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3813175"/>
              <a:ext cx="4137025" cy="1128713"/>
            </a:xfrm>
            <a:custGeom>
              <a:avLst/>
              <a:gdLst>
                <a:gd name="T0" fmla="*/ 977 w 2606"/>
                <a:gd name="T1" fmla="*/ 507 h 711"/>
                <a:gd name="T2" fmla="*/ 874 w 2606"/>
                <a:gd name="T3" fmla="*/ 93 h 711"/>
                <a:gd name="T4" fmla="*/ 738 w 2606"/>
                <a:gd name="T5" fmla="*/ 285 h 711"/>
                <a:gd name="T6" fmla="*/ 840 w 2606"/>
                <a:gd name="T7" fmla="*/ 84 h 711"/>
                <a:gd name="T8" fmla="*/ 784 w 2606"/>
                <a:gd name="T9" fmla="*/ 260 h 711"/>
                <a:gd name="T10" fmla="*/ 774 w 2606"/>
                <a:gd name="T11" fmla="*/ 222 h 711"/>
                <a:gd name="T12" fmla="*/ 1942 w 2606"/>
                <a:gd name="T13" fmla="*/ 140 h 711"/>
                <a:gd name="T14" fmla="*/ 1149 w 2606"/>
                <a:gd name="T15" fmla="*/ 307 h 711"/>
                <a:gd name="T16" fmla="*/ 1422 w 2606"/>
                <a:gd name="T17" fmla="*/ 197 h 711"/>
                <a:gd name="T18" fmla="*/ 356 w 2606"/>
                <a:gd name="T19" fmla="*/ 281 h 711"/>
                <a:gd name="T20" fmla="*/ 842 w 2606"/>
                <a:gd name="T21" fmla="*/ 507 h 711"/>
                <a:gd name="T22" fmla="*/ 2594 w 2606"/>
                <a:gd name="T23" fmla="*/ 703 h 711"/>
                <a:gd name="T24" fmla="*/ 2515 w 2606"/>
                <a:gd name="T25" fmla="*/ 615 h 711"/>
                <a:gd name="T26" fmla="*/ 2500 w 2606"/>
                <a:gd name="T27" fmla="*/ 501 h 711"/>
                <a:gd name="T28" fmla="*/ 2535 w 2606"/>
                <a:gd name="T29" fmla="*/ 424 h 711"/>
                <a:gd name="T30" fmla="*/ 2512 w 2606"/>
                <a:gd name="T31" fmla="*/ 332 h 711"/>
                <a:gd name="T32" fmla="*/ 2547 w 2606"/>
                <a:gd name="T33" fmla="*/ 282 h 711"/>
                <a:gd name="T34" fmla="*/ 2555 w 2606"/>
                <a:gd name="T35" fmla="*/ 231 h 711"/>
                <a:gd name="T36" fmla="*/ 2475 w 2606"/>
                <a:gd name="T37" fmla="*/ 189 h 711"/>
                <a:gd name="T38" fmla="*/ 2386 w 2606"/>
                <a:gd name="T39" fmla="*/ 155 h 711"/>
                <a:gd name="T40" fmla="*/ 2265 w 2606"/>
                <a:gd name="T41" fmla="*/ 137 h 711"/>
                <a:gd name="T42" fmla="*/ 2154 w 2606"/>
                <a:gd name="T43" fmla="*/ 149 h 711"/>
                <a:gd name="T44" fmla="*/ 2038 w 2606"/>
                <a:gd name="T45" fmla="*/ 136 h 711"/>
                <a:gd name="T46" fmla="*/ 1886 w 2606"/>
                <a:gd name="T47" fmla="*/ 170 h 711"/>
                <a:gd name="T48" fmla="*/ 1807 w 2606"/>
                <a:gd name="T49" fmla="*/ 264 h 711"/>
                <a:gd name="T50" fmla="*/ 1818 w 2606"/>
                <a:gd name="T51" fmla="*/ 177 h 711"/>
                <a:gd name="T52" fmla="*/ 1688 w 2606"/>
                <a:gd name="T53" fmla="*/ 124 h 711"/>
                <a:gd name="T54" fmla="*/ 1601 w 2606"/>
                <a:gd name="T55" fmla="*/ 177 h 711"/>
                <a:gd name="T56" fmla="*/ 1516 w 2606"/>
                <a:gd name="T57" fmla="*/ 214 h 711"/>
                <a:gd name="T58" fmla="*/ 1410 w 2606"/>
                <a:gd name="T59" fmla="*/ 208 h 711"/>
                <a:gd name="T60" fmla="*/ 1295 w 2606"/>
                <a:gd name="T61" fmla="*/ 235 h 711"/>
                <a:gd name="T62" fmla="*/ 1217 w 2606"/>
                <a:gd name="T63" fmla="*/ 256 h 711"/>
                <a:gd name="T64" fmla="*/ 1135 w 2606"/>
                <a:gd name="T65" fmla="*/ 349 h 711"/>
                <a:gd name="T66" fmla="*/ 1079 w 2606"/>
                <a:gd name="T67" fmla="*/ 486 h 711"/>
                <a:gd name="T68" fmla="*/ 977 w 2606"/>
                <a:gd name="T69" fmla="*/ 610 h 711"/>
                <a:gd name="T70" fmla="*/ 842 w 2606"/>
                <a:gd name="T71" fmla="*/ 659 h 711"/>
                <a:gd name="T72" fmla="*/ 781 w 2606"/>
                <a:gd name="T73" fmla="*/ 547 h 711"/>
                <a:gd name="T74" fmla="*/ 689 w 2606"/>
                <a:gd name="T75" fmla="*/ 462 h 711"/>
                <a:gd name="T76" fmla="*/ 723 w 2606"/>
                <a:gd name="T77" fmla="*/ 375 h 711"/>
                <a:gd name="T78" fmla="*/ 843 w 2606"/>
                <a:gd name="T79" fmla="*/ 309 h 711"/>
                <a:gd name="T80" fmla="*/ 837 w 2606"/>
                <a:gd name="T81" fmla="*/ 253 h 711"/>
                <a:gd name="T82" fmla="*/ 815 w 2606"/>
                <a:gd name="T83" fmla="*/ 174 h 711"/>
                <a:gd name="T84" fmla="*/ 837 w 2606"/>
                <a:gd name="T85" fmla="*/ 121 h 711"/>
                <a:gd name="T86" fmla="*/ 830 w 2606"/>
                <a:gd name="T87" fmla="*/ 102 h 711"/>
                <a:gd name="T88" fmla="*/ 803 w 2606"/>
                <a:gd name="T89" fmla="*/ 180 h 711"/>
                <a:gd name="T90" fmla="*/ 732 w 2606"/>
                <a:gd name="T91" fmla="*/ 296 h 711"/>
                <a:gd name="T92" fmla="*/ 635 w 2606"/>
                <a:gd name="T93" fmla="*/ 275 h 711"/>
                <a:gd name="T94" fmla="*/ 542 w 2606"/>
                <a:gd name="T95" fmla="*/ 300 h 711"/>
                <a:gd name="T96" fmla="*/ 478 w 2606"/>
                <a:gd name="T97" fmla="*/ 312 h 711"/>
                <a:gd name="T98" fmla="*/ 403 w 2606"/>
                <a:gd name="T99" fmla="*/ 319 h 711"/>
                <a:gd name="T100" fmla="*/ 242 w 2606"/>
                <a:gd name="T101" fmla="*/ 343 h 711"/>
                <a:gd name="T102" fmla="*/ 190 w 2606"/>
                <a:gd name="T103" fmla="*/ 396 h 711"/>
                <a:gd name="T104" fmla="*/ 143 w 2606"/>
                <a:gd name="T105" fmla="*/ 433 h 711"/>
                <a:gd name="T106" fmla="*/ 187 w 2606"/>
                <a:gd name="T107" fmla="*/ 530 h 711"/>
                <a:gd name="T108" fmla="*/ 72 w 2606"/>
                <a:gd name="T109" fmla="*/ 680 h 711"/>
                <a:gd name="T110" fmla="*/ 766 w 2606"/>
                <a:gd name="T111" fmla="*/ 479 h 711"/>
                <a:gd name="T112" fmla="*/ 2038 w 2606"/>
                <a:gd name="T113" fmla="*/ 132 h 711"/>
                <a:gd name="T114" fmla="*/ 2513 w 2606"/>
                <a:gd name="T115" fmla="*/ 341 h 711"/>
                <a:gd name="T116" fmla="*/ 858 w 2606"/>
                <a:gd name="T117" fmla="*/ 109 h 711"/>
                <a:gd name="T118" fmla="*/ 97 w 2606"/>
                <a:gd name="T119" fmla="*/ 459 h 711"/>
                <a:gd name="T120" fmla="*/ 310 w 2606"/>
                <a:gd name="T121" fmla="*/ 310 h 711"/>
                <a:gd name="T122" fmla="*/ 347 w 2606"/>
                <a:gd name="T123" fmla="*/ 315 h 711"/>
                <a:gd name="T124" fmla="*/ 630 w 2606"/>
                <a:gd name="T125" fmla="*/ 27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06" h="711">
                  <a:moveTo>
                    <a:pt x="867" y="56"/>
                  </a:moveTo>
                  <a:lnTo>
                    <a:pt x="868" y="56"/>
                  </a:lnTo>
                  <a:lnTo>
                    <a:pt x="867" y="58"/>
                  </a:lnTo>
                  <a:lnTo>
                    <a:pt x="867" y="56"/>
                  </a:lnTo>
                  <a:close/>
                  <a:moveTo>
                    <a:pt x="878" y="92"/>
                  </a:moveTo>
                  <a:lnTo>
                    <a:pt x="877" y="92"/>
                  </a:lnTo>
                  <a:lnTo>
                    <a:pt x="877" y="93"/>
                  </a:lnTo>
                  <a:lnTo>
                    <a:pt x="878" y="93"/>
                  </a:lnTo>
                  <a:lnTo>
                    <a:pt x="878" y="92"/>
                  </a:lnTo>
                  <a:close/>
                  <a:moveTo>
                    <a:pt x="862" y="59"/>
                  </a:moveTo>
                  <a:lnTo>
                    <a:pt x="861" y="59"/>
                  </a:lnTo>
                  <a:lnTo>
                    <a:pt x="861" y="61"/>
                  </a:lnTo>
                  <a:lnTo>
                    <a:pt x="862" y="59"/>
                  </a:lnTo>
                  <a:close/>
                  <a:moveTo>
                    <a:pt x="876" y="96"/>
                  </a:moveTo>
                  <a:lnTo>
                    <a:pt x="877" y="96"/>
                  </a:lnTo>
                  <a:lnTo>
                    <a:pt x="877" y="95"/>
                  </a:lnTo>
                  <a:lnTo>
                    <a:pt x="877" y="93"/>
                  </a:lnTo>
                  <a:lnTo>
                    <a:pt x="874" y="95"/>
                  </a:lnTo>
                  <a:lnTo>
                    <a:pt x="873" y="95"/>
                  </a:lnTo>
                  <a:lnTo>
                    <a:pt x="873" y="96"/>
                  </a:lnTo>
                  <a:lnTo>
                    <a:pt x="874" y="98"/>
                  </a:lnTo>
                  <a:lnTo>
                    <a:pt x="876" y="96"/>
                  </a:lnTo>
                  <a:close/>
                  <a:moveTo>
                    <a:pt x="864" y="58"/>
                  </a:moveTo>
                  <a:lnTo>
                    <a:pt x="865" y="58"/>
                  </a:lnTo>
                  <a:lnTo>
                    <a:pt x="865" y="56"/>
                  </a:lnTo>
                  <a:lnTo>
                    <a:pt x="867" y="55"/>
                  </a:lnTo>
                  <a:lnTo>
                    <a:pt x="868" y="55"/>
                  </a:lnTo>
                  <a:lnTo>
                    <a:pt x="870" y="55"/>
                  </a:lnTo>
                  <a:lnTo>
                    <a:pt x="871" y="55"/>
                  </a:lnTo>
                  <a:lnTo>
                    <a:pt x="871" y="55"/>
                  </a:lnTo>
                  <a:lnTo>
                    <a:pt x="870" y="55"/>
                  </a:lnTo>
                  <a:lnTo>
                    <a:pt x="868" y="55"/>
                  </a:lnTo>
                  <a:lnTo>
                    <a:pt x="867" y="55"/>
                  </a:lnTo>
                  <a:lnTo>
                    <a:pt x="865" y="55"/>
                  </a:lnTo>
                  <a:lnTo>
                    <a:pt x="864" y="55"/>
                  </a:lnTo>
                  <a:lnTo>
                    <a:pt x="861" y="56"/>
                  </a:lnTo>
                  <a:lnTo>
                    <a:pt x="861" y="58"/>
                  </a:lnTo>
                  <a:lnTo>
                    <a:pt x="862" y="58"/>
                  </a:lnTo>
                  <a:lnTo>
                    <a:pt x="864" y="58"/>
                  </a:lnTo>
                  <a:close/>
                  <a:moveTo>
                    <a:pt x="861" y="58"/>
                  </a:moveTo>
                  <a:lnTo>
                    <a:pt x="859" y="59"/>
                  </a:lnTo>
                  <a:lnTo>
                    <a:pt x="861" y="59"/>
                  </a:lnTo>
                  <a:lnTo>
                    <a:pt x="861" y="58"/>
                  </a:lnTo>
                  <a:close/>
                  <a:moveTo>
                    <a:pt x="853" y="62"/>
                  </a:moveTo>
                  <a:lnTo>
                    <a:pt x="852" y="62"/>
                  </a:lnTo>
                  <a:lnTo>
                    <a:pt x="852" y="64"/>
                  </a:lnTo>
                  <a:lnTo>
                    <a:pt x="853" y="64"/>
                  </a:lnTo>
                  <a:lnTo>
                    <a:pt x="853" y="62"/>
                  </a:lnTo>
                  <a:close/>
                  <a:moveTo>
                    <a:pt x="849" y="65"/>
                  </a:moveTo>
                  <a:lnTo>
                    <a:pt x="850" y="65"/>
                  </a:lnTo>
                  <a:lnTo>
                    <a:pt x="850" y="67"/>
                  </a:lnTo>
                  <a:lnTo>
                    <a:pt x="852" y="67"/>
                  </a:lnTo>
                  <a:lnTo>
                    <a:pt x="855" y="65"/>
                  </a:lnTo>
                  <a:lnTo>
                    <a:pt x="853" y="65"/>
                  </a:lnTo>
                  <a:lnTo>
                    <a:pt x="852" y="64"/>
                  </a:lnTo>
                  <a:lnTo>
                    <a:pt x="850" y="64"/>
                  </a:lnTo>
                  <a:lnTo>
                    <a:pt x="849" y="64"/>
                  </a:lnTo>
                  <a:lnTo>
                    <a:pt x="847" y="64"/>
                  </a:lnTo>
                  <a:lnTo>
                    <a:pt x="847" y="62"/>
                  </a:lnTo>
                  <a:lnTo>
                    <a:pt x="846" y="64"/>
                  </a:lnTo>
                  <a:lnTo>
                    <a:pt x="846" y="65"/>
                  </a:lnTo>
                  <a:lnTo>
                    <a:pt x="847" y="65"/>
                  </a:lnTo>
                  <a:lnTo>
                    <a:pt x="849" y="65"/>
                  </a:lnTo>
                  <a:close/>
                  <a:moveTo>
                    <a:pt x="856" y="62"/>
                  </a:moveTo>
                  <a:lnTo>
                    <a:pt x="855" y="62"/>
                  </a:lnTo>
                  <a:lnTo>
                    <a:pt x="855" y="64"/>
                  </a:lnTo>
                  <a:lnTo>
                    <a:pt x="856" y="64"/>
                  </a:lnTo>
                  <a:lnTo>
                    <a:pt x="856" y="62"/>
                  </a:lnTo>
                  <a:close/>
                  <a:moveTo>
                    <a:pt x="845" y="64"/>
                  </a:moveTo>
                  <a:lnTo>
                    <a:pt x="845" y="65"/>
                  </a:lnTo>
                  <a:lnTo>
                    <a:pt x="846" y="65"/>
                  </a:lnTo>
                  <a:lnTo>
                    <a:pt x="845" y="64"/>
                  </a:lnTo>
                  <a:close/>
                  <a:moveTo>
                    <a:pt x="858" y="61"/>
                  </a:moveTo>
                  <a:lnTo>
                    <a:pt x="856" y="61"/>
                  </a:lnTo>
                  <a:lnTo>
                    <a:pt x="856" y="62"/>
                  </a:lnTo>
                  <a:lnTo>
                    <a:pt x="858" y="62"/>
                  </a:lnTo>
                  <a:lnTo>
                    <a:pt x="858" y="61"/>
                  </a:lnTo>
                  <a:close/>
                  <a:moveTo>
                    <a:pt x="876" y="86"/>
                  </a:moveTo>
                  <a:lnTo>
                    <a:pt x="876" y="84"/>
                  </a:lnTo>
                  <a:lnTo>
                    <a:pt x="874" y="86"/>
                  </a:lnTo>
                  <a:lnTo>
                    <a:pt x="874" y="87"/>
                  </a:lnTo>
                  <a:lnTo>
                    <a:pt x="876" y="86"/>
                  </a:lnTo>
                  <a:close/>
                  <a:moveTo>
                    <a:pt x="898" y="43"/>
                  </a:moveTo>
                  <a:lnTo>
                    <a:pt x="896" y="43"/>
                  </a:lnTo>
                  <a:lnTo>
                    <a:pt x="896" y="44"/>
                  </a:lnTo>
                  <a:lnTo>
                    <a:pt x="898" y="44"/>
                  </a:lnTo>
                  <a:lnTo>
                    <a:pt x="898" y="43"/>
                  </a:lnTo>
                  <a:close/>
                  <a:moveTo>
                    <a:pt x="881" y="74"/>
                  </a:moveTo>
                  <a:lnTo>
                    <a:pt x="883" y="72"/>
                  </a:lnTo>
                  <a:lnTo>
                    <a:pt x="883" y="71"/>
                  </a:lnTo>
                  <a:lnTo>
                    <a:pt x="881" y="71"/>
                  </a:lnTo>
                  <a:lnTo>
                    <a:pt x="880" y="71"/>
                  </a:lnTo>
                  <a:lnTo>
                    <a:pt x="878" y="71"/>
                  </a:lnTo>
                  <a:lnTo>
                    <a:pt x="878" y="72"/>
                  </a:lnTo>
                  <a:lnTo>
                    <a:pt x="880" y="74"/>
                  </a:lnTo>
                  <a:lnTo>
                    <a:pt x="881" y="74"/>
                  </a:lnTo>
                  <a:close/>
                  <a:moveTo>
                    <a:pt x="883" y="81"/>
                  </a:moveTo>
                  <a:lnTo>
                    <a:pt x="883" y="80"/>
                  </a:lnTo>
                  <a:lnTo>
                    <a:pt x="884" y="80"/>
                  </a:lnTo>
                  <a:lnTo>
                    <a:pt x="884" y="78"/>
                  </a:lnTo>
                  <a:lnTo>
                    <a:pt x="883" y="78"/>
                  </a:lnTo>
                  <a:lnTo>
                    <a:pt x="881" y="78"/>
                  </a:lnTo>
                  <a:lnTo>
                    <a:pt x="881" y="80"/>
                  </a:lnTo>
                  <a:lnTo>
                    <a:pt x="883" y="81"/>
                  </a:lnTo>
                  <a:close/>
                  <a:moveTo>
                    <a:pt x="890" y="43"/>
                  </a:moveTo>
                  <a:lnTo>
                    <a:pt x="890" y="41"/>
                  </a:lnTo>
                  <a:lnTo>
                    <a:pt x="887" y="40"/>
                  </a:lnTo>
                  <a:lnTo>
                    <a:pt x="887" y="41"/>
                  </a:lnTo>
                  <a:lnTo>
                    <a:pt x="887" y="43"/>
                  </a:lnTo>
                  <a:lnTo>
                    <a:pt x="889" y="43"/>
                  </a:lnTo>
                  <a:lnTo>
                    <a:pt x="890" y="43"/>
                  </a:lnTo>
                  <a:close/>
                  <a:moveTo>
                    <a:pt x="896" y="541"/>
                  </a:moveTo>
                  <a:lnTo>
                    <a:pt x="898" y="542"/>
                  </a:lnTo>
                  <a:lnTo>
                    <a:pt x="901" y="542"/>
                  </a:lnTo>
                  <a:lnTo>
                    <a:pt x="905" y="541"/>
                  </a:lnTo>
                  <a:lnTo>
                    <a:pt x="908" y="541"/>
                  </a:lnTo>
                  <a:lnTo>
                    <a:pt x="912" y="541"/>
                  </a:lnTo>
                  <a:lnTo>
                    <a:pt x="914" y="539"/>
                  </a:lnTo>
                  <a:lnTo>
                    <a:pt x="918" y="539"/>
                  </a:lnTo>
                  <a:lnTo>
                    <a:pt x="921" y="539"/>
                  </a:lnTo>
                  <a:lnTo>
                    <a:pt x="926" y="538"/>
                  </a:lnTo>
                  <a:lnTo>
                    <a:pt x="929" y="538"/>
                  </a:lnTo>
                  <a:lnTo>
                    <a:pt x="930" y="536"/>
                  </a:lnTo>
                  <a:lnTo>
                    <a:pt x="930" y="535"/>
                  </a:lnTo>
                  <a:lnTo>
                    <a:pt x="930" y="533"/>
                  </a:lnTo>
                  <a:lnTo>
                    <a:pt x="933" y="530"/>
                  </a:lnTo>
                  <a:lnTo>
                    <a:pt x="938" y="529"/>
                  </a:lnTo>
                  <a:lnTo>
                    <a:pt x="940" y="527"/>
                  </a:lnTo>
                  <a:lnTo>
                    <a:pt x="945" y="526"/>
                  </a:lnTo>
                  <a:lnTo>
                    <a:pt x="948" y="524"/>
                  </a:lnTo>
                  <a:lnTo>
                    <a:pt x="951" y="522"/>
                  </a:lnTo>
                  <a:lnTo>
                    <a:pt x="954" y="520"/>
                  </a:lnTo>
                  <a:lnTo>
                    <a:pt x="958" y="519"/>
                  </a:lnTo>
                  <a:lnTo>
                    <a:pt x="961" y="517"/>
                  </a:lnTo>
                  <a:lnTo>
                    <a:pt x="966" y="517"/>
                  </a:lnTo>
                  <a:lnTo>
                    <a:pt x="969" y="516"/>
                  </a:lnTo>
                  <a:lnTo>
                    <a:pt x="973" y="513"/>
                  </a:lnTo>
                  <a:lnTo>
                    <a:pt x="976" y="511"/>
                  </a:lnTo>
                  <a:lnTo>
                    <a:pt x="977" y="510"/>
                  </a:lnTo>
                  <a:lnTo>
                    <a:pt x="977" y="508"/>
                  </a:lnTo>
                  <a:lnTo>
                    <a:pt x="977" y="507"/>
                  </a:lnTo>
                  <a:lnTo>
                    <a:pt x="974" y="502"/>
                  </a:lnTo>
                  <a:lnTo>
                    <a:pt x="976" y="501"/>
                  </a:lnTo>
                  <a:lnTo>
                    <a:pt x="979" y="502"/>
                  </a:lnTo>
                  <a:lnTo>
                    <a:pt x="980" y="501"/>
                  </a:lnTo>
                  <a:lnTo>
                    <a:pt x="980" y="498"/>
                  </a:lnTo>
                  <a:lnTo>
                    <a:pt x="980" y="496"/>
                  </a:lnTo>
                  <a:lnTo>
                    <a:pt x="980" y="493"/>
                  </a:lnTo>
                  <a:lnTo>
                    <a:pt x="980" y="491"/>
                  </a:lnTo>
                  <a:lnTo>
                    <a:pt x="982" y="482"/>
                  </a:lnTo>
                  <a:lnTo>
                    <a:pt x="982" y="482"/>
                  </a:lnTo>
                  <a:lnTo>
                    <a:pt x="982" y="480"/>
                  </a:lnTo>
                  <a:lnTo>
                    <a:pt x="980" y="480"/>
                  </a:lnTo>
                  <a:lnTo>
                    <a:pt x="980" y="479"/>
                  </a:lnTo>
                  <a:lnTo>
                    <a:pt x="980" y="477"/>
                  </a:lnTo>
                  <a:lnTo>
                    <a:pt x="980" y="476"/>
                  </a:lnTo>
                  <a:lnTo>
                    <a:pt x="979" y="474"/>
                  </a:lnTo>
                  <a:lnTo>
                    <a:pt x="979" y="473"/>
                  </a:lnTo>
                  <a:lnTo>
                    <a:pt x="977" y="471"/>
                  </a:lnTo>
                  <a:lnTo>
                    <a:pt x="979" y="470"/>
                  </a:lnTo>
                  <a:lnTo>
                    <a:pt x="980" y="468"/>
                  </a:lnTo>
                  <a:lnTo>
                    <a:pt x="979" y="468"/>
                  </a:lnTo>
                  <a:lnTo>
                    <a:pt x="979" y="467"/>
                  </a:lnTo>
                  <a:lnTo>
                    <a:pt x="977" y="465"/>
                  </a:lnTo>
                  <a:lnTo>
                    <a:pt x="977" y="462"/>
                  </a:lnTo>
                  <a:lnTo>
                    <a:pt x="977" y="461"/>
                  </a:lnTo>
                  <a:lnTo>
                    <a:pt x="977" y="459"/>
                  </a:lnTo>
                  <a:lnTo>
                    <a:pt x="977" y="458"/>
                  </a:lnTo>
                  <a:lnTo>
                    <a:pt x="976" y="457"/>
                  </a:lnTo>
                  <a:lnTo>
                    <a:pt x="976" y="454"/>
                  </a:lnTo>
                  <a:lnTo>
                    <a:pt x="974" y="454"/>
                  </a:lnTo>
                  <a:lnTo>
                    <a:pt x="972" y="454"/>
                  </a:lnTo>
                  <a:lnTo>
                    <a:pt x="967" y="454"/>
                  </a:lnTo>
                  <a:lnTo>
                    <a:pt x="964" y="454"/>
                  </a:lnTo>
                  <a:lnTo>
                    <a:pt x="963" y="454"/>
                  </a:lnTo>
                  <a:lnTo>
                    <a:pt x="963" y="452"/>
                  </a:lnTo>
                  <a:lnTo>
                    <a:pt x="964" y="451"/>
                  </a:lnTo>
                  <a:lnTo>
                    <a:pt x="963" y="449"/>
                  </a:lnTo>
                  <a:lnTo>
                    <a:pt x="964" y="448"/>
                  </a:lnTo>
                  <a:lnTo>
                    <a:pt x="967" y="448"/>
                  </a:lnTo>
                  <a:lnTo>
                    <a:pt x="970" y="446"/>
                  </a:lnTo>
                  <a:lnTo>
                    <a:pt x="973" y="446"/>
                  </a:lnTo>
                  <a:lnTo>
                    <a:pt x="973" y="446"/>
                  </a:lnTo>
                  <a:lnTo>
                    <a:pt x="974" y="446"/>
                  </a:lnTo>
                  <a:lnTo>
                    <a:pt x="974" y="443"/>
                  </a:lnTo>
                  <a:lnTo>
                    <a:pt x="974" y="442"/>
                  </a:lnTo>
                  <a:lnTo>
                    <a:pt x="974" y="440"/>
                  </a:lnTo>
                  <a:lnTo>
                    <a:pt x="974" y="439"/>
                  </a:lnTo>
                  <a:lnTo>
                    <a:pt x="974" y="437"/>
                  </a:lnTo>
                  <a:lnTo>
                    <a:pt x="974" y="436"/>
                  </a:lnTo>
                  <a:lnTo>
                    <a:pt x="974" y="434"/>
                  </a:lnTo>
                  <a:lnTo>
                    <a:pt x="974" y="433"/>
                  </a:lnTo>
                  <a:lnTo>
                    <a:pt x="972" y="430"/>
                  </a:lnTo>
                  <a:lnTo>
                    <a:pt x="969" y="426"/>
                  </a:lnTo>
                  <a:lnTo>
                    <a:pt x="966" y="423"/>
                  </a:lnTo>
                  <a:lnTo>
                    <a:pt x="961" y="420"/>
                  </a:lnTo>
                  <a:lnTo>
                    <a:pt x="958" y="418"/>
                  </a:lnTo>
                  <a:lnTo>
                    <a:pt x="958" y="417"/>
                  </a:lnTo>
                  <a:lnTo>
                    <a:pt x="955" y="417"/>
                  </a:lnTo>
                  <a:lnTo>
                    <a:pt x="951" y="417"/>
                  </a:lnTo>
                  <a:lnTo>
                    <a:pt x="949" y="415"/>
                  </a:lnTo>
                  <a:lnTo>
                    <a:pt x="946" y="418"/>
                  </a:lnTo>
                  <a:lnTo>
                    <a:pt x="942" y="421"/>
                  </a:lnTo>
                  <a:lnTo>
                    <a:pt x="939" y="423"/>
                  </a:lnTo>
                  <a:lnTo>
                    <a:pt x="935" y="426"/>
                  </a:lnTo>
                  <a:lnTo>
                    <a:pt x="935" y="427"/>
                  </a:lnTo>
                  <a:lnTo>
                    <a:pt x="935" y="428"/>
                  </a:lnTo>
                  <a:lnTo>
                    <a:pt x="933" y="428"/>
                  </a:lnTo>
                  <a:lnTo>
                    <a:pt x="933" y="430"/>
                  </a:lnTo>
                  <a:lnTo>
                    <a:pt x="933" y="431"/>
                  </a:lnTo>
                  <a:lnTo>
                    <a:pt x="932" y="436"/>
                  </a:lnTo>
                  <a:lnTo>
                    <a:pt x="929" y="442"/>
                  </a:lnTo>
                  <a:lnTo>
                    <a:pt x="927" y="442"/>
                  </a:lnTo>
                  <a:lnTo>
                    <a:pt x="927" y="443"/>
                  </a:lnTo>
                  <a:lnTo>
                    <a:pt x="927" y="445"/>
                  </a:lnTo>
                  <a:lnTo>
                    <a:pt x="926" y="446"/>
                  </a:lnTo>
                  <a:lnTo>
                    <a:pt x="926" y="446"/>
                  </a:lnTo>
                  <a:lnTo>
                    <a:pt x="926" y="448"/>
                  </a:lnTo>
                  <a:lnTo>
                    <a:pt x="926" y="449"/>
                  </a:lnTo>
                  <a:lnTo>
                    <a:pt x="926" y="451"/>
                  </a:lnTo>
                  <a:lnTo>
                    <a:pt x="924" y="454"/>
                  </a:lnTo>
                  <a:lnTo>
                    <a:pt x="924" y="455"/>
                  </a:lnTo>
                  <a:lnTo>
                    <a:pt x="926" y="455"/>
                  </a:lnTo>
                  <a:lnTo>
                    <a:pt x="926" y="457"/>
                  </a:lnTo>
                  <a:lnTo>
                    <a:pt x="926" y="458"/>
                  </a:lnTo>
                  <a:lnTo>
                    <a:pt x="924" y="458"/>
                  </a:lnTo>
                  <a:lnTo>
                    <a:pt x="924" y="459"/>
                  </a:lnTo>
                  <a:lnTo>
                    <a:pt x="923" y="459"/>
                  </a:lnTo>
                  <a:lnTo>
                    <a:pt x="924" y="461"/>
                  </a:lnTo>
                  <a:lnTo>
                    <a:pt x="924" y="462"/>
                  </a:lnTo>
                  <a:lnTo>
                    <a:pt x="924" y="464"/>
                  </a:lnTo>
                  <a:lnTo>
                    <a:pt x="924" y="465"/>
                  </a:lnTo>
                  <a:lnTo>
                    <a:pt x="924" y="467"/>
                  </a:lnTo>
                  <a:lnTo>
                    <a:pt x="924" y="468"/>
                  </a:lnTo>
                  <a:lnTo>
                    <a:pt x="923" y="471"/>
                  </a:lnTo>
                  <a:lnTo>
                    <a:pt x="923" y="473"/>
                  </a:lnTo>
                  <a:lnTo>
                    <a:pt x="924" y="474"/>
                  </a:lnTo>
                  <a:lnTo>
                    <a:pt x="924" y="476"/>
                  </a:lnTo>
                  <a:lnTo>
                    <a:pt x="926" y="477"/>
                  </a:lnTo>
                  <a:lnTo>
                    <a:pt x="926" y="479"/>
                  </a:lnTo>
                  <a:lnTo>
                    <a:pt x="926" y="480"/>
                  </a:lnTo>
                  <a:lnTo>
                    <a:pt x="926" y="482"/>
                  </a:lnTo>
                  <a:lnTo>
                    <a:pt x="926" y="482"/>
                  </a:lnTo>
                  <a:lnTo>
                    <a:pt x="926" y="483"/>
                  </a:lnTo>
                  <a:lnTo>
                    <a:pt x="924" y="483"/>
                  </a:lnTo>
                  <a:lnTo>
                    <a:pt x="924" y="486"/>
                  </a:lnTo>
                  <a:lnTo>
                    <a:pt x="921" y="491"/>
                  </a:lnTo>
                  <a:lnTo>
                    <a:pt x="920" y="493"/>
                  </a:lnTo>
                  <a:lnTo>
                    <a:pt x="917" y="496"/>
                  </a:lnTo>
                  <a:lnTo>
                    <a:pt x="917" y="499"/>
                  </a:lnTo>
                  <a:lnTo>
                    <a:pt x="914" y="505"/>
                  </a:lnTo>
                  <a:lnTo>
                    <a:pt x="911" y="511"/>
                  </a:lnTo>
                  <a:lnTo>
                    <a:pt x="909" y="511"/>
                  </a:lnTo>
                  <a:lnTo>
                    <a:pt x="911" y="508"/>
                  </a:lnTo>
                  <a:lnTo>
                    <a:pt x="911" y="507"/>
                  </a:lnTo>
                  <a:lnTo>
                    <a:pt x="911" y="505"/>
                  </a:lnTo>
                  <a:lnTo>
                    <a:pt x="909" y="507"/>
                  </a:lnTo>
                  <a:lnTo>
                    <a:pt x="908" y="510"/>
                  </a:lnTo>
                  <a:lnTo>
                    <a:pt x="907" y="511"/>
                  </a:lnTo>
                  <a:lnTo>
                    <a:pt x="905" y="511"/>
                  </a:lnTo>
                  <a:lnTo>
                    <a:pt x="905" y="510"/>
                  </a:lnTo>
                  <a:lnTo>
                    <a:pt x="904" y="507"/>
                  </a:lnTo>
                  <a:lnTo>
                    <a:pt x="902" y="510"/>
                  </a:lnTo>
                  <a:lnTo>
                    <a:pt x="902" y="511"/>
                  </a:lnTo>
                  <a:lnTo>
                    <a:pt x="902" y="513"/>
                  </a:lnTo>
                  <a:lnTo>
                    <a:pt x="901" y="517"/>
                  </a:lnTo>
                  <a:lnTo>
                    <a:pt x="898" y="523"/>
                  </a:lnTo>
                  <a:lnTo>
                    <a:pt x="898" y="524"/>
                  </a:lnTo>
                  <a:lnTo>
                    <a:pt x="898" y="526"/>
                  </a:lnTo>
                  <a:lnTo>
                    <a:pt x="896" y="524"/>
                  </a:lnTo>
                  <a:lnTo>
                    <a:pt x="896" y="526"/>
                  </a:lnTo>
                  <a:lnTo>
                    <a:pt x="895" y="527"/>
                  </a:lnTo>
                  <a:lnTo>
                    <a:pt x="895" y="529"/>
                  </a:lnTo>
                  <a:lnTo>
                    <a:pt x="895" y="530"/>
                  </a:lnTo>
                  <a:lnTo>
                    <a:pt x="895" y="532"/>
                  </a:lnTo>
                  <a:lnTo>
                    <a:pt x="895" y="533"/>
                  </a:lnTo>
                  <a:lnTo>
                    <a:pt x="895" y="535"/>
                  </a:lnTo>
                  <a:lnTo>
                    <a:pt x="895" y="536"/>
                  </a:lnTo>
                  <a:lnTo>
                    <a:pt x="896" y="538"/>
                  </a:lnTo>
                  <a:lnTo>
                    <a:pt x="896" y="541"/>
                  </a:lnTo>
                  <a:close/>
                  <a:moveTo>
                    <a:pt x="873" y="93"/>
                  </a:moveTo>
                  <a:lnTo>
                    <a:pt x="874" y="93"/>
                  </a:lnTo>
                  <a:lnTo>
                    <a:pt x="874" y="92"/>
                  </a:lnTo>
                  <a:lnTo>
                    <a:pt x="873" y="92"/>
                  </a:lnTo>
                  <a:lnTo>
                    <a:pt x="873" y="90"/>
                  </a:lnTo>
                  <a:lnTo>
                    <a:pt x="874" y="90"/>
                  </a:lnTo>
                  <a:lnTo>
                    <a:pt x="874" y="90"/>
                  </a:lnTo>
                  <a:lnTo>
                    <a:pt x="876" y="90"/>
                  </a:lnTo>
                  <a:lnTo>
                    <a:pt x="873" y="89"/>
                  </a:lnTo>
                  <a:lnTo>
                    <a:pt x="873" y="87"/>
                  </a:lnTo>
                  <a:lnTo>
                    <a:pt x="871" y="89"/>
                  </a:lnTo>
                  <a:lnTo>
                    <a:pt x="871" y="90"/>
                  </a:lnTo>
                  <a:lnTo>
                    <a:pt x="870" y="90"/>
                  </a:lnTo>
                  <a:lnTo>
                    <a:pt x="870" y="89"/>
                  </a:lnTo>
                  <a:lnTo>
                    <a:pt x="870" y="87"/>
                  </a:lnTo>
                  <a:lnTo>
                    <a:pt x="871" y="87"/>
                  </a:lnTo>
                  <a:lnTo>
                    <a:pt x="871" y="86"/>
                  </a:lnTo>
                  <a:lnTo>
                    <a:pt x="870" y="86"/>
                  </a:lnTo>
                  <a:lnTo>
                    <a:pt x="870" y="84"/>
                  </a:lnTo>
                  <a:lnTo>
                    <a:pt x="868" y="86"/>
                  </a:lnTo>
                  <a:lnTo>
                    <a:pt x="868" y="87"/>
                  </a:lnTo>
                  <a:lnTo>
                    <a:pt x="867" y="86"/>
                  </a:lnTo>
                  <a:lnTo>
                    <a:pt x="867" y="87"/>
                  </a:lnTo>
                  <a:lnTo>
                    <a:pt x="867" y="89"/>
                  </a:lnTo>
                  <a:lnTo>
                    <a:pt x="865" y="89"/>
                  </a:lnTo>
                  <a:lnTo>
                    <a:pt x="865" y="90"/>
                  </a:lnTo>
                  <a:lnTo>
                    <a:pt x="867" y="90"/>
                  </a:lnTo>
                  <a:lnTo>
                    <a:pt x="868" y="90"/>
                  </a:lnTo>
                  <a:lnTo>
                    <a:pt x="867" y="90"/>
                  </a:lnTo>
                  <a:lnTo>
                    <a:pt x="868" y="90"/>
                  </a:lnTo>
                  <a:lnTo>
                    <a:pt x="868" y="92"/>
                  </a:lnTo>
                  <a:lnTo>
                    <a:pt x="867" y="92"/>
                  </a:lnTo>
                  <a:lnTo>
                    <a:pt x="867" y="93"/>
                  </a:lnTo>
                  <a:lnTo>
                    <a:pt x="868" y="93"/>
                  </a:lnTo>
                  <a:lnTo>
                    <a:pt x="870" y="93"/>
                  </a:lnTo>
                  <a:lnTo>
                    <a:pt x="871" y="92"/>
                  </a:lnTo>
                  <a:lnTo>
                    <a:pt x="871" y="93"/>
                  </a:lnTo>
                  <a:lnTo>
                    <a:pt x="873" y="93"/>
                  </a:lnTo>
                  <a:close/>
                  <a:moveTo>
                    <a:pt x="878" y="90"/>
                  </a:moveTo>
                  <a:lnTo>
                    <a:pt x="878" y="92"/>
                  </a:lnTo>
                  <a:lnTo>
                    <a:pt x="878" y="92"/>
                  </a:lnTo>
                  <a:lnTo>
                    <a:pt x="878" y="90"/>
                  </a:lnTo>
                  <a:close/>
                  <a:moveTo>
                    <a:pt x="878" y="74"/>
                  </a:moveTo>
                  <a:lnTo>
                    <a:pt x="878" y="75"/>
                  </a:lnTo>
                  <a:lnTo>
                    <a:pt x="878" y="74"/>
                  </a:lnTo>
                  <a:lnTo>
                    <a:pt x="878" y="74"/>
                  </a:lnTo>
                  <a:close/>
                  <a:moveTo>
                    <a:pt x="874" y="86"/>
                  </a:moveTo>
                  <a:lnTo>
                    <a:pt x="874" y="84"/>
                  </a:lnTo>
                  <a:lnTo>
                    <a:pt x="871" y="84"/>
                  </a:lnTo>
                  <a:lnTo>
                    <a:pt x="871" y="86"/>
                  </a:lnTo>
                  <a:lnTo>
                    <a:pt x="873" y="86"/>
                  </a:lnTo>
                  <a:lnTo>
                    <a:pt x="874" y="86"/>
                  </a:lnTo>
                  <a:close/>
                  <a:moveTo>
                    <a:pt x="847" y="84"/>
                  </a:moveTo>
                  <a:lnTo>
                    <a:pt x="849" y="84"/>
                  </a:lnTo>
                  <a:lnTo>
                    <a:pt x="849" y="83"/>
                  </a:lnTo>
                  <a:lnTo>
                    <a:pt x="847" y="83"/>
                  </a:lnTo>
                  <a:lnTo>
                    <a:pt x="847" y="84"/>
                  </a:lnTo>
                  <a:close/>
                  <a:moveTo>
                    <a:pt x="878" y="75"/>
                  </a:moveTo>
                  <a:lnTo>
                    <a:pt x="880" y="77"/>
                  </a:lnTo>
                  <a:lnTo>
                    <a:pt x="878" y="77"/>
                  </a:lnTo>
                  <a:lnTo>
                    <a:pt x="878" y="78"/>
                  </a:lnTo>
                  <a:lnTo>
                    <a:pt x="880" y="78"/>
                  </a:lnTo>
                  <a:lnTo>
                    <a:pt x="881" y="78"/>
                  </a:lnTo>
                  <a:lnTo>
                    <a:pt x="883" y="77"/>
                  </a:lnTo>
                  <a:lnTo>
                    <a:pt x="883" y="75"/>
                  </a:lnTo>
                  <a:lnTo>
                    <a:pt x="884" y="75"/>
                  </a:lnTo>
                  <a:lnTo>
                    <a:pt x="886" y="77"/>
                  </a:lnTo>
                  <a:lnTo>
                    <a:pt x="887" y="77"/>
                  </a:lnTo>
                  <a:lnTo>
                    <a:pt x="889" y="77"/>
                  </a:lnTo>
                  <a:lnTo>
                    <a:pt x="890" y="77"/>
                  </a:lnTo>
                  <a:lnTo>
                    <a:pt x="890" y="75"/>
                  </a:lnTo>
                  <a:lnTo>
                    <a:pt x="889" y="74"/>
                  </a:lnTo>
                  <a:lnTo>
                    <a:pt x="887" y="74"/>
                  </a:lnTo>
                  <a:lnTo>
                    <a:pt x="886" y="74"/>
                  </a:lnTo>
                  <a:lnTo>
                    <a:pt x="884" y="74"/>
                  </a:lnTo>
                  <a:lnTo>
                    <a:pt x="883" y="74"/>
                  </a:lnTo>
                  <a:lnTo>
                    <a:pt x="881" y="74"/>
                  </a:lnTo>
                  <a:lnTo>
                    <a:pt x="880" y="75"/>
                  </a:lnTo>
                  <a:lnTo>
                    <a:pt x="878" y="75"/>
                  </a:lnTo>
                  <a:close/>
                  <a:moveTo>
                    <a:pt x="774" y="256"/>
                  </a:moveTo>
                  <a:lnTo>
                    <a:pt x="775" y="254"/>
                  </a:lnTo>
                  <a:lnTo>
                    <a:pt x="774" y="254"/>
                  </a:lnTo>
                  <a:lnTo>
                    <a:pt x="774" y="256"/>
                  </a:lnTo>
                  <a:close/>
                  <a:moveTo>
                    <a:pt x="751" y="279"/>
                  </a:moveTo>
                  <a:lnTo>
                    <a:pt x="753" y="276"/>
                  </a:lnTo>
                  <a:lnTo>
                    <a:pt x="751" y="276"/>
                  </a:lnTo>
                  <a:lnTo>
                    <a:pt x="750" y="276"/>
                  </a:lnTo>
                  <a:lnTo>
                    <a:pt x="750" y="278"/>
                  </a:lnTo>
                  <a:lnTo>
                    <a:pt x="750" y="279"/>
                  </a:lnTo>
                  <a:lnTo>
                    <a:pt x="749" y="279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2"/>
                  </a:lnTo>
                  <a:lnTo>
                    <a:pt x="749" y="282"/>
                  </a:lnTo>
                  <a:lnTo>
                    <a:pt x="749" y="284"/>
                  </a:lnTo>
                  <a:lnTo>
                    <a:pt x="750" y="284"/>
                  </a:lnTo>
                  <a:lnTo>
                    <a:pt x="751" y="284"/>
                  </a:lnTo>
                  <a:lnTo>
                    <a:pt x="751" y="282"/>
                  </a:lnTo>
                  <a:lnTo>
                    <a:pt x="750" y="282"/>
                  </a:lnTo>
                  <a:lnTo>
                    <a:pt x="751" y="281"/>
                  </a:lnTo>
                  <a:lnTo>
                    <a:pt x="751" y="279"/>
                  </a:lnTo>
                  <a:close/>
                  <a:moveTo>
                    <a:pt x="763" y="278"/>
                  </a:moveTo>
                  <a:lnTo>
                    <a:pt x="763" y="279"/>
                  </a:lnTo>
                  <a:lnTo>
                    <a:pt x="765" y="281"/>
                  </a:lnTo>
                  <a:lnTo>
                    <a:pt x="765" y="279"/>
                  </a:lnTo>
                  <a:lnTo>
                    <a:pt x="766" y="279"/>
                  </a:lnTo>
                  <a:lnTo>
                    <a:pt x="766" y="278"/>
                  </a:lnTo>
                  <a:lnTo>
                    <a:pt x="765" y="278"/>
                  </a:lnTo>
                  <a:lnTo>
                    <a:pt x="763" y="278"/>
                  </a:lnTo>
                  <a:close/>
                  <a:moveTo>
                    <a:pt x="774" y="208"/>
                  </a:moveTo>
                  <a:lnTo>
                    <a:pt x="772" y="208"/>
                  </a:lnTo>
                  <a:lnTo>
                    <a:pt x="772" y="210"/>
                  </a:lnTo>
                  <a:lnTo>
                    <a:pt x="774" y="210"/>
                  </a:lnTo>
                  <a:lnTo>
                    <a:pt x="774" y="208"/>
                  </a:lnTo>
                  <a:close/>
                  <a:moveTo>
                    <a:pt x="744" y="281"/>
                  </a:moveTo>
                  <a:lnTo>
                    <a:pt x="746" y="279"/>
                  </a:lnTo>
                  <a:lnTo>
                    <a:pt x="746" y="278"/>
                  </a:lnTo>
                  <a:lnTo>
                    <a:pt x="746" y="276"/>
                  </a:lnTo>
                  <a:lnTo>
                    <a:pt x="747" y="273"/>
                  </a:lnTo>
                  <a:lnTo>
                    <a:pt x="747" y="270"/>
                  </a:lnTo>
                  <a:lnTo>
                    <a:pt x="746" y="270"/>
                  </a:lnTo>
                  <a:lnTo>
                    <a:pt x="743" y="269"/>
                  </a:lnTo>
                  <a:lnTo>
                    <a:pt x="741" y="269"/>
                  </a:lnTo>
                  <a:lnTo>
                    <a:pt x="738" y="269"/>
                  </a:lnTo>
                  <a:lnTo>
                    <a:pt x="737" y="269"/>
                  </a:lnTo>
                  <a:lnTo>
                    <a:pt x="735" y="270"/>
                  </a:lnTo>
                  <a:lnTo>
                    <a:pt x="737" y="273"/>
                  </a:lnTo>
                  <a:lnTo>
                    <a:pt x="738" y="273"/>
                  </a:lnTo>
                  <a:lnTo>
                    <a:pt x="740" y="273"/>
                  </a:lnTo>
                  <a:lnTo>
                    <a:pt x="741" y="275"/>
                  </a:lnTo>
                  <a:lnTo>
                    <a:pt x="740" y="275"/>
                  </a:lnTo>
                  <a:lnTo>
                    <a:pt x="738" y="275"/>
                  </a:lnTo>
                  <a:lnTo>
                    <a:pt x="738" y="276"/>
                  </a:lnTo>
                  <a:lnTo>
                    <a:pt x="737" y="276"/>
                  </a:lnTo>
                  <a:lnTo>
                    <a:pt x="735" y="275"/>
                  </a:lnTo>
                  <a:lnTo>
                    <a:pt x="735" y="275"/>
                  </a:lnTo>
                  <a:lnTo>
                    <a:pt x="734" y="275"/>
                  </a:lnTo>
                  <a:lnTo>
                    <a:pt x="734" y="276"/>
                  </a:lnTo>
                  <a:lnTo>
                    <a:pt x="734" y="278"/>
                  </a:lnTo>
                  <a:lnTo>
                    <a:pt x="734" y="281"/>
                  </a:lnTo>
                  <a:lnTo>
                    <a:pt x="735" y="281"/>
                  </a:lnTo>
                  <a:lnTo>
                    <a:pt x="735" y="282"/>
                  </a:lnTo>
                  <a:lnTo>
                    <a:pt x="738" y="285"/>
                  </a:lnTo>
                  <a:lnTo>
                    <a:pt x="741" y="287"/>
                  </a:lnTo>
                  <a:lnTo>
                    <a:pt x="744" y="290"/>
                  </a:lnTo>
                  <a:lnTo>
                    <a:pt x="746" y="288"/>
                  </a:lnTo>
                  <a:lnTo>
                    <a:pt x="746" y="287"/>
                  </a:lnTo>
                  <a:lnTo>
                    <a:pt x="746" y="285"/>
                  </a:lnTo>
                  <a:lnTo>
                    <a:pt x="746" y="284"/>
                  </a:lnTo>
                  <a:lnTo>
                    <a:pt x="744" y="284"/>
                  </a:lnTo>
                  <a:lnTo>
                    <a:pt x="744" y="282"/>
                  </a:lnTo>
                  <a:lnTo>
                    <a:pt x="744" y="281"/>
                  </a:lnTo>
                  <a:close/>
                  <a:moveTo>
                    <a:pt x="732" y="229"/>
                  </a:moveTo>
                  <a:lnTo>
                    <a:pt x="734" y="229"/>
                  </a:lnTo>
                  <a:lnTo>
                    <a:pt x="735" y="228"/>
                  </a:lnTo>
                  <a:lnTo>
                    <a:pt x="738" y="228"/>
                  </a:lnTo>
                  <a:lnTo>
                    <a:pt x="741" y="226"/>
                  </a:lnTo>
                  <a:lnTo>
                    <a:pt x="744" y="226"/>
                  </a:lnTo>
                  <a:lnTo>
                    <a:pt x="746" y="225"/>
                  </a:lnTo>
                  <a:lnTo>
                    <a:pt x="749" y="223"/>
                  </a:lnTo>
                  <a:lnTo>
                    <a:pt x="751" y="220"/>
                  </a:lnTo>
                  <a:lnTo>
                    <a:pt x="753" y="220"/>
                  </a:lnTo>
                  <a:lnTo>
                    <a:pt x="753" y="219"/>
                  </a:lnTo>
                  <a:lnTo>
                    <a:pt x="751" y="217"/>
                  </a:lnTo>
                  <a:lnTo>
                    <a:pt x="750" y="216"/>
                  </a:lnTo>
                  <a:lnTo>
                    <a:pt x="749" y="216"/>
                  </a:lnTo>
                  <a:lnTo>
                    <a:pt x="747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6" y="220"/>
                  </a:lnTo>
                  <a:lnTo>
                    <a:pt x="744" y="220"/>
                  </a:lnTo>
                  <a:lnTo>
                    <a:pt x="744" y="219"/>
                  </a:lnTo>
                  <a:lnTo>
                    <a:pt x="743" y="216"/>
                  </a:lnTo>
                  <a:lnTo>
                    <a:pt x="741" y="216"/>
                  </a:lnTo>
                  <a:lnTo>
                    <a:pt x="741" y="217"/>
                  </a:lnTo>
                  <a:lnTo>
                    <a:pt x="741" y="219"/>
                  </a:lnTo>
                  <a:lnTo>
                    <a:pt x="740" y="220"/>
                  </a:lnTo>
                  <a:lnTo>
                    <a:pt x="737" y="222"/>
                  </a:lnTo>
                  <a:lnTo>
                    <a:pt x="734" y="222"/>
                  </a:lnTo>
                  <a:lnTo>
                    <a:pt x="732" y="223"/>
                  </a:lnTo>
                  <a:lnTo>
                    <a:pt x="731" y="223"/>
                  </a:lnTo>
                  <a:lnTo>
                    <a:pt x="731" y="225"/>
                  </a:lnTo>
                  <a:lnTo>
                    <a:pt x="731" y="228"/>
                  </a:lnTo>
                  <a:lnTo>
                    <a:pt x="732" y="228"/>
                  </a:lnTo>
                  <a:lnTo>
                    <a:pt x="732" y="229"/>
                  </a:lnTo>
                  <a:close/>
                  <a:moveTo>
                    <a:pt x="601" y="272"/>
                  </a:moveTo>
                  <a:lnTo>
                    <a:pt x="601" y="270"/>
                  </a:lnTo>
                  <a:lnTo>
                    <a:pt x="601" y="269"/>
                  </a:lnTo>
                  <a:lnTo>
                    <a:pt x="599" y="269"/>
                  </a:lnTo>
                  <a:lnTo>
                    <a:pt x="598" y="270"/>
                  </a:lnTo>
                  <a:lnTo>
                    <a:pt x="599" y="270"/>
                  </a:lnTo>
                  <a:lnTo>
                    <a:pt x="601" y="272"/>
                  </a:lnTo>
                  <a:close/>
                  <a:moveTo>
                    <a:pt x="607" y="264"/>
                  </a:moveTo>
                  <a:lnTo>
                    <a:pt x="607" y="263"/>
                  </a:lnTo>
                  <a:lnTo>
                    <a:pt x="605" y="263"/>
                  </a:lnTo>
                  <a:lnTo>
                    <a:pt x="604" y="263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7" y="264"/>
                  </a:lnTo>
                  <a:close/>
                  <a:moveTo>
                    <a:pt x="769" y="211"/>
                  </a:moveTo>
                  <a:lnTo>
                    <a:pt x="769" y="210"/>
                  </a:lnTo>
                  <a:lnTo>
                    <a:pt x="769" y="208"/>
                  </a:lnTo>
                  <a:lnTo>
                    <a:pt x="768" y="208"/>
                  </a:lnTo>
                  <a:lnTo>
                    <a:pt x="768" y="210"/>
                  </a:lnTo>
                  <a:lnTo>
                    <a:pt x="766" y="210"/>
                  </a:lnTo>
                  <a:lnTo>
                    <a:pt x="766" y="211"/>
                  </a:lnTo>
                  <a:lnTo>
                    <a:pt x="766" y="213"/>
                  </a:lnTo>
                  <a:lnTo>
                    <a:pt x="768" y="213"/>
                  </a:lnTo>
                  <a:lnTo>
                    <a:pt x="769" y="211"/>
                  </a:lnTo>
                  <a:close/>
                  <a:moveTo>
                    <a:pt x="740" y="205"/>
                  </a:moveTo>
                  <a:lnTo>
                    <a:pt x="743" y="207"/>
                  </a:lnTo>
                  <a:lnTo>
                    <a:pt x="743" y="205"/>
                  </a:lnTo>
                  <a:lnTo>
                    <a:pt x="744" y="205"/>
                  </a:lnTo>
                  <a:lnTo>
                    <a:pt x="744" y="204"/>
                  </a:lnTo>
                  <a:lnTo>
                    <a:pt x="744" y="202"/>
                  </a:lnTo>
                  <a:lnTo>
                    <a:pt x="746" y="202"/>
                  </a:lnTo>
                  <a:lnTo>
                    <a:pt x="746" y="201"/>
                  </a:lnTo>
                  <a:lnTo>
                    <a:pt x="746" y="200"/>
                  </a:lnTo>
                  <a:lnTo>
                    <a:pt x="744" y="200"/>
                  </a:lnTo>
                  <a:lnTo>
                    <a:pt x="743" y="198"/>
                  </a:lnTo>
                  <a:lnTo>
                    <a:pt x="743" y="197"/>
                  </a:lnTo>
                  <a:lnTo>
                    <a:pt x="741" y="197"/>
                  </a:lnTo>
                  <a:lnTo>
                    <a:pt x="738" y="197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0" y="200"/>
                  </a:lnTo>
                  <a:lnTo>
                    <a:pt x="737" y="200"/>
                  </a:lnTo>
                  <a:lnTo>
                    <a:pt x="735" y="200"/>
                  </a:lnTo>
                  <a:lnTo>
                    <a:pt x="735" y="201"/>
                  </a:lnTo>
                  <a:lnTo>
                    <a:pt x="735" y="202"/>
                  </a:lnTo>
                  <a:lnTo>
                    <a:pt x="735" y="204"/>
                  </a:lnTo>
                  <a:lnTo>
                    <a:pt x="735" y="205"/>
                  </a:lnTo>
                  <a:lnTo>
                    <a:pt x="737" y="205"/>
                  </a:lnTo>
                  <a:lnTo>
                    <a:pt x="740" y="205"/>
                  </a:lnTo>
                  <a:close/>
                  <a:moveTo>
                    <a:pt x="846" y="87"/>
                  </a:moveTo>
                  <a:lnTo>
                    <a:pt x="847" y="87"/>
                  </a:lnTo>
                  <a:lnTo>
                    <a:pt x="847" y="86"/>
                  </a:lnTo>
                  <a:lnTo>
                    <a:pt x="846" y="86"/>
                  </a:lnTo>
                  <a:lnTo>
                    <a:pt x="846" y="87"/>
                  </a:lnTo>
                  <a:close/>
                  <a:moveTo>
                    <a:pt x="619" y="267"/>
                  </a:moveTo>
                  <a:lnTo>
                    <a:pt x="619" y="269"/>
                  </a:lnTo>
                  <a:lnTo>
                    <a:pt x="620" y="270"/>
                  </a:lnTo>
                  <a:lnTo>
                    <a:pt x="620" y="272"/>
                  </a:lnTo>
                  <a:lnTo>
                    <a:pt x="619" y="272"/>
                  </a:lnTo>
                  <a:lnTo>
                    <a:pt x="619" y="273"/>
                  </a:lnTo>
                  <a:lnTo>
                    <a:pt x="619" y="275"/>
                  </a:lnTo>
                  <a:lnTo>
                    <a:pt x="619" y="276"/>
                  </a:lnTo>
                  <a:lnTo>
                    <a:pt x="619" y="278"/>
                  </a:lnTo>
                  <a:lnTo>
                    <a:pt x="620" y="279"/>
                  </a:lnTo>
                  <a:lnTo>
                    <a:pt x="622" y="278"/>
                  </a:lnTo>
                  <a:lnTo>
                    <a:pt x="623" y="278"/>
                  </a:lnTo>
                  <a:lnTo>
                    <a:pt x="623" y="276"/>
                  </a:lnTo>
                  <a:lnTo>
                    <a:pt x="624" y="273"/>
                  </a:lnTo>
                  <a:lnTo>
                    <a:pt x="624" y="272"/>
                  </a:lnTo>
                  <a:lnTo>
                    <a:pt x="624" y="270"/>
                  </a:lnTo>
                  <a:lnTo>
                    <a:pt x="624" y="269"/>
                  </a:lnTo>
                  <a:lnTo>
                    <a:pt x="623" y="269"/>
                  </a:lnTo>
                  <a:lnTo>
                    <a:pt x="624" y="267"/>
                  </a:lnTo>
                  <a:lnTo>
                    <a:pt x="624" y="266"/>
                  </a:lnTo>
                  <a:lnTo>
                    <a:pt x="624" y="264"/>
                  </a:lnTo>
                  <a:lnTo>
                    <a:pt x="624" y="263"/>
                  </a:lnTo>
                  <a:lnTo>
                    <a:pt x="623" y="263"/>
                  </a:lnTo>
                  <a:lnTo>
                    <a:pt x="620" y="263"/>
                  </a:lnTo>
                  <a:lnTo>
                    <a:pt x="617" y="264"/>
                  </a:lnTo>
                  <a:lnTo>
                    <a:pt x="619" y="266"/>
                  </a:lnTo>
                  <a:lnTo>
                    <a:pt x="619" y="267"/>
                  </a:lnTo>
                  <a:close/>
                  <a:moveTo>
                    <a:pt x="839" y="75"/>
                  </a:moveTo>
                  <a:lnTo>
                    <a:pt x="837" y="75"/>
                  </a:lnTo>
                  <a:lnTo>
                    <a:pt x="837" y="77"/>
                  </a:lnTo>
                  <a:lnTo>
                    <a:pt x="839" y="77"/>
                  </a:lnTo>
                  <a:lnTo>
                    <a:pt x="839" y="75"/>
                  </a:lnTo>
                  <a:close/>
                  <a:moveTo>
                    <a:pt x="811" y="124"/>
                  </a:moveTo>
                  <a:lnTo>
                    <a:pt x="811" y="123"/>
                  </a:lnTo>
                  <a:lnTo>
                    <a:pt x="809" y="123"/>
                  </a:lnTo>
                  <a:lnTo>
                    <a:pt x="809" y="124"/>
                  </a:lnTo>
                  <a:lnTo>
                    <a:pt x="811" y="124"/>
                  </a:lnTo>
                  <a:close/>
                  <a:moveTo>
                    <a:pt x="836" y="70"/>
                  </a:moveTo>
                  <a:lnTo>
                    <a:pt x="834" y="70"/>
                  </a:lnTo>
                  <a:lnTo>
                    <a:pt x="834" y="71"/>
                  </a:lnTo>
                  <a:lnTo>
                    <a:pt x="834" y="72"/>
                  </a:lnTo>
                  <a:lnTo>
                    <a:pt x="836" y="71"/>
                  </a:lnTo>
                  <a:lnTo>
                    <a:pt x="836" y="70"/>
                  </a:lnTo>
                  <a:close/>
                  <a:moveTo>
                    <a:pt x="840" y="83"/>
                  </a:moveTo>
                  <a:lnTo>
                    <a:pt x="840" y="84"/>
                  </a:lnTo>
                  <a:lnTo>
                    <a:pt x="842" y="84"/>
                  </a:lnTo>
                  <a:lnTo>
                    <a:pt x="840" y="83"/>
                  </a:lnTo>
                  <a:close/>
                  <a:moveTo>
                    <a:pt x="593" y="266"/>
                  </a:moveTo>
                  <a:lnTo>
                    <a:pt x="595" y="264"/>
                  </a:lnTo>
                  <a:lnTo>
                    <a:pt x="596" y="264"/>
                  </a:lnTo>
                  <a:lnTo>
                    <a:pt x="595" y="263"/>
                  </a:lnTo>
                  <a:lnTo>
                    <a:pt x="595" y="262"/>
                  </a:lnTo>
                  <a:lnTo>
                    <a:pt x="595" y="260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91" y="266"/>
                  </a:lnTo>
                  <a:lnTo>
                    <a:pt x="592" y="266"/>
                  </a:lnTo>
                  <a:lnTo>
                    <a:pt x="593" y="266"/>
                  </a:lnTo>
                  <a:close/>
                  <a:moveTo>
                    <a:pt x="803" y="127"/>
                  </a:moveTo>
                  <a:lnTo>
                    <a:pt x="802" y="129"/>
                  </a:lnTo>
                  <a:lnTo>
                    <a:pt x="803" y="129"/>
                  </a:lnTo>
                  <a:lnTo>
                    <a:pt x="803" y="127"/>
                  </a:lnTo>
                  <a:close/>
                  <a:moveTo>
                    <a:pt x="760" y="233"/>
                  </a:moveTo>
                  <a:lnTo>
                    <a:pt x="759" y="233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1" y="233"/>
                  </a:lnTo>
                  <a:lnTo>
                    <a:pt x="751" y="233"/>
                  </a:lnTo>
                  <a:lnTo>
                    <a:pt x="751" y="235"/>
                  </a:lnTo>
                  <a:lnTo>
                    <a:pt x="753" y="236"/>
                  </a:lnTo>
                  <a:lnTo>
                    <a:pt x="754" y="238"/>
                  </a:lnTo>
                  <a:lnTo>
                    <a:pt x="753" y="239"/>
                  </a:lnTo>
                  <a:lnTo>
                    <a:pt x="751" y="238"/>
                  </a:lnTo>
                  <a:lnTo>
                    <a:pt x="750" y="236"/>
                  </a:lnTo>
                  <a:lnTo>
                    <a:pt x="750" y="235"/>
                  </a:lnTo>
                  <a:lnTo>
                    <a:pt x="749" y="233"/>
                  </a:lnTo>
                  <a:lnTo>
                    <a:pt x="747" y="233"/>
                  </a:lnTo>
                  <a:lnTo>
                    <a:pt x="746" y="233"/>
                  </a:lnTo>
                  <a:lnTo>
                    <a:pt x="746" y="235"/>
                  </a:lnTo>
                  <a:lnTo>
                    <a:pt x="746" y="236"/>
                  </a:lnTo>
                  <a:lnTo>
                    <a:pt x="746" y="238"/>
                  </a:lnTo>
                  <a:lnTo>
                    <a:pt x="746" y="239"/>
                  </a:lnTo>
                  <a:lnTo>
                    <a:pt x="747" y="239"/>
                  </a:lnTo>
                  <a:lnTo>
                    <a:pt x="747" y="241"/>
                  </a:lnTo>
                  <a:lnTo>
                    <a:pt x="746" y="241"/>
                  </a:lnTo>
                  <a:lnTo>
                    <a:pt x="744" y="239"/>
                  </a:lnTo>
                  <a:lnTo>
                    <a:pt x="743" y="238"/>
                  </a:lnTo>
                  <a:lnTo>
                    <a:pt x="743" y="236"/>
                  </a:lnTo>
                  <a:lnTo>
                    <a:pt x="741" y="236"/>
                  </a:lnTo>
                  <a:lnTo>
                    <a:pt x="740" y="238"/>
                  </a:lnTo>
                  <a:lnTo>
                    <a:pt x="740" y="239"/>
                  </a:lnTo>
                  <a:lnTo>
                    <a:pt x="738" y="239"/>
                  </a:lnTo>
                  <a:lnTo>
                    <a:pt x="738" y="241"/>
                  </a:lnTo>
                  <a:lnTo>
                    <a:pt x="740" y="241"/>
                  </a:lnTo>
                  <a:lnTo>
                    <a:pt x="740" y="242"/>
                  </a:lnTo>
                  <a:lnTo>
                    <a:pt x="740" y="244"/>
                  </a:lnTo>
                  <a:lnTo>
                    <a:pt x="738" y="244"/>
                  </a:lnTo>
                  <a:lnTo>
                    <a:pt x="738" y="245"/>
                  </a:lnTo>
                  <a:lnTo>
                    <a:pt x="738" y="247"/>
                  </a:lnTo>
                  <a:lnTo>
                    <a:pt x="741" y="248"/>
                  </a:lnTo>
                  <a:lnTo>
                    <a:pt x="743" y="250"/>
                  </a:lnTo>
                  <a:lnTo>
                    <a:pt x="744" y="251"/>
                  </a:lnTo>
                  <a:lnTo>
                    <a:pt x="746" y="250"/>
                  </a:lnTo>
                  <a:lnTo>
                    <a:pt x="747" y="250"/>
                  </a:lnTo>
                  <a:lnTo>
                    <a:pt x="747" y="253"/>
                  </a:lnTo>
                  <a:lnTo>
                    <a:pt x="749" y="253"/>
                  </a:lnTo>
                  <a:lnTo>
                    <a:pt x="750" y="253"/>
                  </a:lnTo>
                  <a:lnTo>
                    <a:pt x="750" y="251"/>
                  </a:lnTo>
                  <a:lnTo>
                    <a:pt x="753" y="250"/>
                  </a:lnTo>
                  <a:lnTo>
                    <a:pt x="750" y="245"/>
                  </a:lnTo>
                  <a:lnTo>
                    <a:pt x="753" y="245"/>
                  </a:lnTo>
                  <a:lnTo>
                    <a:pt x="754" y="247"/>
                  </a:lnTo>
                  <a:lnTo>
                    <a:pt x="756" y="247"/>
                  </a:lnTo>
                  <a:lnTo>
                    <a:pt x="757" y="247"/>
                  </a:lnTo>
                  <a:lnTo>
                    <a:pt x="759" y="247"/>
                  </a:lnTo>
                  <a:lnTo>
                    <a:pt x="759" y="245"/>
                  </a:lnTo>
                  <a:lnTo>
                    <a:pt x="759" y="244"/>
                  </a:lnTo>
                  <a:lnTo>
                    <a:pt x="759" y="242"/>
                  </a:lnTo>
                  <a:lnTo>
                    <a:pt x="760" y="242"/>
                  </a:lnTo>
                  <a:lnTo>
                    <a:pt x="760" y="241"/>
                  </a:lnTo>
                  <a:lnTo>
                    <a:pt x="762" y="239"/>
                  </a:lnTo>
                  <a:lnTo>
                    <a:pt x="763" y="241"/>
                  </a:lnTo>
                  <a:lnTo>
                    <a:pt x="765" y="242"/>
                  </a:lnTo>
                  <a:lnTo>
                    <a:pt x="765" y="244"/>
                  </a:lnTo>
                  <a:lnTo>
                    <a:pt x="766" y="244"/>
                  </a:lnTo>
                  <a:lnTo>
                    <a:pt x="766" y="245"/>
                  </a:lnTo>
                  <a:lnTo>
                    <a:pt x="765" y="245"/>
                  </a:lnTo>
                  <a:lnTo>
                    <a:pt x="766" y="247"/>
                  </a:lnTo>
                  <a:lnTo>
                    <a:pt x="768" y="245"/>
                  </a:lnTo>
                  <a:lnTo>
                    <a:pt x="769" y="245"/>
                  </a:lnTo>
                  <a:lnTo>
                    <a:pt x="771" y="245"/>
                  </a:lnTo>
                  <a:lnTo>
                    <a:pt x="771" y="245"/>
                  </a:lnTo>
                  <a:lnTo>
                    <a:pt x="772" y="245"/>
                  </a:lnTo>
                  <a:lnTo>
                    <a:pt x="772" y="247"/>
                  </a:lnTo>
                  <a:lnTo>
                    <a:pt x="772" y="248"/>
                  </a:lnTo>
                  <a:lnTo>
                    <a:pt x="771" y="250"/>
                  </a:lnTo>
                  <a:lnTo>
                    <a:pt x="768" y="251"/>
                  </a:lnTo>
                  <a:lnTo>
                    <a:pt x="765" y="251"/>
                  </a:lnTo>
                  <a:lnTo>
                    <a:pt x="765" y="253"/>
                  </a:lnTo>
                  <a:lnTo>
                    <a:pt x="763" y="253"/>
                  </a:lnTo>
                  <a:lnTo>
                    <a:pt x="766" y="254"/>
                  </a:lnTo>
                  <a:lnTo>
                    <a:pt x="768" y="256"/>
                  </a:lnTo>
                  <a:lnTo>
                    <a:pt x="769" y="256"/>
                  </a:lnTo>
                  <a:lnTo>
                    <a:pt x="771" y="256"/>
                  </a:lnTo>
                  <a:lnTo>
                    <a:pt x="772" y="253"/>
                  </a:lnTo>
                  <a:lnTo>
                    <a:pt x="775" y="253"/>
                  </a:lnTo>
                  <a:lnTo>
                    <a:pt x="777" y="253"/>
                  </a:lnTo>
                  <a:lnTo>
                    <a:pt x="777" y="254"/>
                  </a:lnTo>
                  <a:lnTo>
                    <a:pt x="778" y="254"/>
                  </a:lnTo>
                  <a:lnTo>
                    <a:pt x="778" y="256"/>
                  </a:lnTo>
                  <a:lnTo>
                    <a:pt x="777" y="256"/>
                  </a:lnTo>
                  <a:lnTo>
                    <a:pt x="774" y="257"/>
                  </a:lnTo>
                  <a:lnTo>
                    <a:pt x="774" y="259"/>
                  </a:lnTo>
                  <a:lnTo>
                    <a:pt x="771" y="259"/>
                  </a:lnTo>
                  <a:lnTo>
                    <a:pt x="768" y="259"/>
                  </a:lnTo>
                  <a:lnTo>
                    <a:pt x="765" y="257"/>
                  </a:lnTo>
                  <a:lnTo>
                    <a:pt x="763" y="257"/>
                  </a:lnTo>
                  <a:lnTo>
                    <a:pt x="762" y="257"/>
                  </a:lnTo>
                  <a:lnTo>
                    <a:pt x="762" y="256"/>
                  </a:lnTo>
                  <a:lnTo>
                    <a:pt x="760" y="256"/>
                  </a:lnTo>
                  <a:lnTo>
                    <a:pt x="759" y="256"/>
                  </a:lnTo>
                  <a:lnTo>
                    <a:pt x="757" y="256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9" y="264"/>
                  </a:lnTo>
                  <a:lnTo>
                    <a:pt x="760" y="263"/>
                  </a:lnTo>
                  <a:lnTo>
                    <a:pt x="760" y="264"/>
                  </a:lnTo>
                  <a:lnTo>
                    <a:pt x="762" y="266"/>
                  </a:lnTo>
                  <a:lnTo>
                    <a:pt x="765" y="266"/>
                  </a:lnTo>
                  <a:lnTo>
                    <a:pt x="769" y="264"/>
                  </a:lnTo>
                  <a:lnTo>
                    <a:pt x="771" y="264"/>
                  </a:lnTo>
                  <a:lnTo>
                    <a:pt x="771" y="266"/>
                  </a:lnTo>
                  <a:lnTo>
                    <a:pt x="772" y="266"/>
                  </a:lnTo>
                  <a:lnTo>
                    <a:pt x="772" y="264"/>
                  </a:lnTo>
                  <a:lnTo>
                    <a:pt x="772" y="263"/>
                  </a:lnTo>
                  <a:lnTo>
                    <a:pt x="774" y="263"/>
                  </a:lnTo>
                  <a:lnTo>
                    <a:pt x="774" y="264"/>
                  </a:lnTo>
                  <a:lnTo>
                    <a:pt x="774" y="266"/>
                  </a:lnTo>
                  <a:lnTo>
                    <a:pt x="777" y="264"/>
                  </a:lnTo>
                  <a:lnTo>
                    <a:pt x="778" y="264"/>
                  </a:lnTo>
                  <a:lnTo>
                    <a:pt x="781" y="264"/>
                  </a:lnTo>
                  <a:lnTo>
                    <a:pt x="784" y="263"/>
                  </a:lnTo>
                  <a:lnTo>
                    <a:pt x="785" y="262"/>
                  </a:lnTo>
                  <a:lnTo>
                    <a:pt x="784" y="260"/>
                  </a:lnTo>
                  <a:lnTo>
                    <a:pt x="785" y="260"/>
                  </a:lnTo>
                  <a:lnTo>
                    <a:pt x="785" y="259"/>
                  </a:lnTo>
                  <a:lnTo>
                    <a:pt x="787" y="259"/>
                  </a:lnTo>
                  <a:lnTo>
                    <a:pt x="787" y="257"/>
                  </a:lnTo>
                  <a:lnTo>
                    <a:pt x="787" y="256"/>
                  </a:lnTo>
                  <a:lnTo>
                    <a:pt x="788" y="256"/>
                  </a:lnTo>
                  <a:lnTo>
                    <a:pt x="788" y="254"/>
                  </a:lnTo>
                  <a:lnTo>
                    <a:pt x="790" y="256"/>
                  </a:lnTo>
                  <a:lnTo>
                    <a:pt x="790" y="254"/>
                  </a:lnTo>
                  <a:lnTo>
                    <a:pt x="791" y="254"/>
                  </a:lnTo>
                  <a:lnTo>
                    <a:pt x="791" y="253"/>
                  </a:lnTo>
                  <a:lnTo>
                    <a:pt x="791" y="251"/>
                  </a:lnTo>
                  <a:lnTo>
                    <a:pt x="791" y="250"/>
                  </a:lnTo>
                  <a:lnTo>
                    <a:pt x="791" y="248"/>
                  </a:lnTo>
                  <a:lnTo>
                    <a:pt x="791" y="247"/>
                  </a:lnTo>
                  <a:lnTo>
                    <a:pt x="790" y="247"/>
                  </a:lnTo>
                  <a:lnTo>
                    <a:pt x="791" y="245"/>
                  </a:lnTo>
                  <a:lnTo>
                    <a:pt x="793" y="245"/>
                  </a:lnTo>
                  <a:lnTo>
                    <a:pt x="793" y="244"/>
                  </a:lnTo>
                  <a:lnTo>
                    <a:pt x="793" y="241"/>
                  </a:lnTo>
                  <a:lnTo>
                    <a:pt x="793" y="239"/>
                  </a:lnTo>
                  <a:lnTo>
                    <a:pt x="793" y="238"/>
                  </a:lnTo>
                  <a:lnTo>
                    <a:pt x="793" y="236"/>
                  </a:lnTo>
                  <a:lnTo>
                    <a:pt x="791" y="235"/>
                  </a:lnTo>
                  <a:lnTo>
                    <a:pt x="791" y="233"/>
                  </a:lnTo>
                  <a:lnTo>
                    <a:pt x="791" y="233"/>
                  </a:lnTo>
                  <a:lnTo>
                    <a:pt x="793" y="233"/>
                  </a:lnTo>
                  <a:lnTo>
                    <a:pt x="791" y="232"/>
                  </a:lnTo>
                  <a:lnTo>
                    <a:pt x="791" y="231"/>
                  </a:lnTo>
                  <a:lnTo>
                    <a:pt x="793" y="229"/>
                  </a:lnTo>
                  <a:lnTo>
                    <a:pt x="791" y="229"/>
                  </a:lnTo>
                  <a:lnTo>
                    <a:pt x="791" y="228"/>
                  </a:lnTo>
                  <a:lnTo>
                    <a:pt x="791" y="226"/>
                  </a:lnTo>
                  <a:lnTo>
                    <a:pt x="791" y="223"/>
                  </a:lnTo>
                  <a:lnTo>
                    <a:pt x="791" y="222"/>
                  </a:lnTo>
                  <a:lnTo>
                    <a:pt x="791" y="220"/>
                  </a:lnTo>
                  <a:lnTo>
                    <a:pt x="791" y="219"/>
                  </a:lnTo>
                  <a:lnTo>
                    <a:pt x="791" y="217"/>
                  </a:lnTo>
                  <a:lnTo>
                    <a:pt x="790" y="217"/>
                  </a:lnTo>
                  <a:lnTo>
                    <a:pt x="790" y="216"/>
                  </a:lnTo>
                  <a:lnTo>
                    <a:pt x="790" y="214"/>
                  </a:lnTo>
                  <a:lnTo>
                    <a:pt x="788" y="213"/>
                  </a:lnTo>
                  <a:lnTo>
                    <a:pt x="788" y="211"/>
                  </a:lnTo>
                  <a:lnTo>
                    <a:pt x="785" y="205"/>
                  </a:lnTo>
                  <a:lnTo>
                    <a:pt x="785" y="204"/>
                  </a:lnTo>
                  <a:lnTo>
                    <a:pt x="784" y="202"/>
                  </a:lnTo>
                  <a:lnTo>
                    <a:pt x="784" y="201"/>
                  </a:lnTo>
                  <a:lnTo>
                    <a:pt x="784" y="200"/>
                  </a:lnTo>
                  <a:lnTo>
                    <a:pt x="784" y="198"/>
                  </a:lnTo>
                  <a:lnTo>
                    <a:pt x="784" y="197"/>
                  </a:lnTo>
                  <a:lnTo>
                    <a:pt x="784" y="197"/>
                  </a:lnTo>
                  <a:lnTo>
                    <a:pt x="784" y="195"/>
                  </a:lnTo>
                  <a:lnTo>
                    <a:pt x="782" y="195"/>
                  </a:lnTo>
                  <a:lnTo>
                    <a:pt x="782" y="194"/>
                  </a:lnTo>
                  <a:lnTo>
                    <a:pt x="782" y="192"/>
                  </a:lnTo>
                  <a:lnTo>
                    <a:pt x="782" y="191"/>
                  </a:lnTo>
                  <a:lnTo>
                    <a:pt x="781" y="189"/>
                  </a:lnTo>
                  <a:lnTo>
                    <a:pt x="781" y="188"/>
                  </a:lnTo>
                  <a:lnTo>
                    <a:pt x="780" y="188"/>
                  </a:lnTo>
                  <a:lnTo>
                    <a:pt x="778" y="188"/>
                  </a:lnTo>
                  <a:lnTo>
                    <a:pt x="778" y="186"/>
                  </a:lnTo>
                  <a:lnTo>
                    <a:pt x="778" y="185"/>
                  </a:lnTo>
                  <a:lnTo>
                    <a:pt x="778" y="183"/>
                  </a:lnTo>
                  <a:lnTo>
                    <a:pt x="778" y="182"/>
                  </a:lnTo>
                  <a:lnTo>
                    <a:pt x="778" y="180"/>
                  </a:lnTo>
                  <a:lnTo>
                    <a:pt x="778" y="179"/>
                  </a:lnTo>
                  <a:lnTo>
                    <a:pt x="777" y="179"/>
                  </a:lnTo>
                  <a:lnTo>
                    <a:pt x="775" y="177"/>
                  </a:lnTo>
                  <a:lnTo>
                    <a:pt x="774" y="177"/>
                  </a:lnTo>
                  <a:lnTo>
                    <a:pt x="772" y="177"/>
                  </a:lnTo>
                  <a:lnTo>
                    <a:pt x="771" y="177"/>
                  </a:lnTo>
                  <a:lnTo>
                    <a:pt x="771" y="179"/>
                  </a:lnTo>
                  <a:lnTo>
                    <a:pt x="769" y="179"/>
                  </a:lnTo>
                  <a:lnTo>
                    <a:pt x="766" y="180"/>
                  </a:lnTo>
                  <a:lnTo>
                    <a:pt x="765" y="180"/>
                  </a:lnTo>
                  <a:lnTo>
                    <a:pt x="763" y="182"/>
                  </a:lnTo>
                  <a:lnTo>
                    <a:pt x="763" y="183"/>
                  </a:lnTo>
                  <a:lnTo>
                    <a:pt x="763" y="185"/>
                  </a:lnTo>
                  <a:lnTo>
                    <a:pt x="763" y="186"/>
                  </a:lnTo>
                  <a:lnTo>
                    <a:pt x="763" y="188"/>
                  </a:lnTo>
                  <a:lnTo>
                    <a:pt x="763" y="189"/>
                  </a:lnTo>
                  <a:lnTo>
                    <a:pt x="765" y="189"/>
                  </a:lnTo>
                  <a:lnTo>
                    <a:pt x="766" y="189"/>
                  </a:lnTo>
                  <a:lnTo>
                    <a:pt x="766" y="191"/>
                  </a:lnTo>
                  <a:lnTo>
                    <a:pt x="768" y="192"/>
                  </a:lnTo>
                  <a:lnTo>
                    <a:pt x="766" y="192"/>
                  </a:lnTo>
                  <a:lnTo>
                    <a:pt x="766" y="194"/>
                  </a:lnTo>
                  <a:lnTo>
                    <a:pt x="766" y="195"/>
                  </a:lnTo>
                  <a:lnTo>
                    <a:pt x="766" y="197"/>
                  </a:lnTo>
                  <a:lnTo>
                    <a:pt x="765" y="197"/>
                  </a:lnTo>
                  <a:lnTo>
                    <a:pt x="763" y="195"/>
                  </a:lnTo>
                  <a:lnTo>
                    <a:pt x="763" y="194"/>
                  </a:lnTo>
                  <a:lnTo>
                    <a:pt x="762" y="194"/>
                  </a:lnTo>
                  <a:lnTo>
                    <a:pt x="762" y="192"/>
                  </a:lnTo>
                  <a:lnTo>
                    <a:pt x="759" y="191"/>
                  </a:lnTo>
                  <a:lnTo>
                    <a:pt x="757" y="191"/>
                  </a:lnTo>
                  <a:lnTo>
                    <a:pt x="757" y="192"/>
                  </a:lnTo>
                  <a:lnTo>
                    <a:pt x="757" y="194"/>
                  </a:lnTo>
                  <a:lnTo>
                    <a:pt x="757" y="195"/>
                  </a:lnTo>
                  <a:lnTo>
                    <a:pt x="759" y="195"/>
                  </a:lnTo>
                  <a:lnTo>
                    <a:pt x="759" y="197"/>
                  </a:lnTo>
                  <a:lnTo>
                    <a:pt x="760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8"/>
                  </a:lnTo>
                  <a:lnTo>
                    <a:pt x="766" y="198"/>
                  </a:lnTo>
                  <a:lnTo>
                    <a:pt x="766" y="200"/>
                  </a:lnTo>
                  <a:lnTo>
                    <a:pt x="765" y="200"/>
                  </a:lnTo>
                  <a:lnTo>
                    <a:pt x="765" y="201"/>
                  </a:lnTo>
                  <a:lnTo>
                    <a:pt x="765" y="202"/>
                  </a:lnTo>
                  <a:lnTo>
                    <a:pt x="766" y="202"/>
                  </a:lnTo>
                  <a:lnTo>
                    <a:pt x="766" y="204"/>
                  </a:lnTo>
                  <a:lnTo>
                    <a:pt x="768" y="205"/>
                  </a:lnTo>
                  <a:lnTo>
                    <a:pt x="769" y="205"/>
                  </a:lnTo>
                  <a:lnTo>
                    <a:pt x="769" y="207"/>
                  </a:lnTo>
                  <a:lnTo>
                    <a:pt x="771" y="207"/>
                  </a:lnTo>
                  <a:lnTo>
                    <a:pt x="771" y="207"/>
                  </a:lnTo>
                  <a:lnTo>
                    <a:pt x="772" y="207"/>
                  </a:lnTo>
                  <a:lnTo>
                    <a:pt x="772" y="205"/>
                  </a:lnTo>
                  <a:lnTo>
                    <a:pt x="774" y="205"/>
                  </a:lnTo>
                  <a:lnTo>
                    <a:pt x="774" y="207"/>
                  </a:lnTo>
                  <a:lnTo>
                    <a:pt x="775" y="207"/>
                  </a:lnTo>
                  <a:lnTo>
                    <a:pt x="777" y="205"/>
                  </a:lnTo>
                  <a:lnTo>
                    <a:pt x="777" y="207"/>
                  </a:lnTo>
                  <a:lnTo>
                    <a:pt x="777" y="208"/>
                  </a:lnTo>
                  <a:lnTo>
                    <a:pt x="778" y="208"/>
                  </a:lnTo>
                  <a:lnTo>
                    <a:pt x="781" y="210"/>
                  </a:lnTo>
                  <a:lnTo>
                    <a:pt x="781" y="211"/>
                  </a:lnTo>
                  <a:lnTo>
                    <a:pt x="781" y="213"/>
                  </a:lnTo>
                  <a:lnTo>
                    <a:pt x="778" y="210"/>
                  </a:lnTo>
                  <a:lnTo>
                    <a:pt x="774" y="211"/>
                  </a:lnTo>
                  <a:lnTo>
                    <a:pt x="771" y="213"/>
                  </a:lnTo>
                  <a:lnTo>
                    <a:pt x="771" y="214"/>
                  </a:lnTo>
                  <a:lnTo>
                    <a:pt x="771" y="216"/>
                  </a:lnTo>
                  <a:lnTo>
                    <a:pt x="771" y="217"/>
                  </a:lnTo>
                  <a:lnTo>
                    <a:pt x="771" y="219"/>
                  </a:lnTo>
                  <a:lnTo>
                    <a:pt x="771" y="220"/>
                  </a:lnTo>
                  <a:lnTo>
                    <a:pt x="771" y="220"/>
                  </a:lnTo>
                  <a:lnTo>
                    <a:pt x="772" y="222"/>
                  </a:lnTo>
                  <a:lnTo>
                    <a:pt x="774" y="222"/>
                  </a:lnTo>
                  <a:lnTo>
                    <a:pt x="775" y="222"/>
                  </a:lnTo>
                  <a:lnTo>
                    <a:pt x="777" y="222"/>
                  </a:lnTo>
                  <a:lnTo>
                    <a:pt x="778" y="222"/>
                  </a:lnTo>
                  <a:lnTo>
                    <a:pt x="778" y="223"/>
                  </a:lnTo>
                  <a:lnTo>
                    <a:pt x="780" y="223"/>
                  </a:lnTo>
                  <a:lnTo>
                    <a:pt x="780" y="225"/>
                  </a:lnTo>
                  <a:lnTo>
                    <a:pt x="780" y="226"/>
                  </a:lnTo>
                  <a:lnTo>
                    <a:pt x="780" y="228"/>
                  </a:lnTo>
                  <a:lnTo>
                    <a:pt x="780" y="229"/>
                  </a:lnTo>
                  <a:lnTo>
                    <a:pt x="778" y="229"/>
                  </a:lnTo>
                  <a:lnTo>
                    <a:pt x="778" y="226"/>
                  </a:lnTo>
                  <a:lnTo>
                    <a:pt x="777" y="226"/>
                  </a:lnTo>
                  <a:lnTo>
                    <a:pt x="777" y="225"/>
                  </a:lnTo>
                  <a:lnTo>
                    <a:pt x="775" y="225"/>
                  </a:lnTo>
                  <a:lnTo>
                    <a:pt x="772" y="226"/>
                  </a:lnTo>
                  <a:lnTo>
                    <a:pt x="771" y="225"/>
                  </a:lnTo>
                  <a:lnTo>
                    <a:pt x="771" y="226"/>
                  </a:lnTo>
                  <a:lnTo>
                    <a:pt x="769" y="225"/>
                  </a:lnTo>
                  <a:lnTo>
                    <a:pt x="769" y="226"/>
                  </a:lnTo>
                  <a:lnTo>
                    <a:pt x="769" y="228"/>
                  </a:lnTo>
                  <a:lnTo>
                    <a:pt x="768" y="229"/>
                  </a:lnTo>
                  <a:lnTo>
                    <a:pt x="766" y="229"/>
                  </a:lnTo>
                  <a:lnTo>
                    <a:pt x="765" y="229"/>
                  </a:lnTo>
                  <a:lnTo>
                    <a:pt x="762" y="228"/>
                  </a:lnTo>
                  <a:lnTo>
                    <a:pt x="760" y="228"/>
                  </a:lnTo>
                  <a:lnTo>
                    <a:pt x="759" y="228"/>
                  </a:lnTo>
                  <a:lnTo>
                    <a:pt x="757" y="228"/>
                  </a:lnTo>
                  <a:lnTo>
                    <a:pt x="756" y="228"/>
                  </a:lnTo>
                  <a:lnTo>
                    <a:pt x="756" y="229"/>
                  </a:lnTo>
                  <a:lnTo>
                    <a:pt x="756" y="231"/>
                  </a:lnTo>
                  <a:lnTo>
                    <a:pt x="757" y="231"/>
                  </a:lnTo>
                  <a:lnTo>
                    <a:pt x="760" y="232"/>
                  </a:lnTo>
                  <a:lnTo>
                    <a:pt x="762" y="232"/>
                  </a:lnTo>
                  <a:lnTo>
                    <a:pt x="763" y="233"/>
                  </a:lnTo>
                  <a:lnTo>
                    <a:pt x="763" y="233"/>
                  </a:lnTo>
                  <a:lnTo>
                    <a:pt x="760" y="233"/>
                  </a:lnTo>
                  <a:close/>
                  <a:moveTo>
                    <a:pt x="802" y="129"/>
                  </a:moveTo>
                  <a:lnTo>
                    <a:pt x="800" y="129"/>
                  </a:lnTo>
                  <a:lnTo>
                    <a:pt x="800" y="130"/>
                  </a:lnTo>
                  <a:lnTo>
                    <a:pt x="802" y="130"/>
                  </a:lnTo>
                  <a:lnTo>
                    <a:pt x="802" y="129"/>
                  </a:lnTo>
                  <a:close/>
                  <a:moveTo>
                    <a:pt x="808" y="123"/>
                  </a:moveTo>
                  <a:lnTo>
                    <a:pt x="809" y="123"/>
                  </a:lnTo>
                  <a:lnTo>
                    <a:pt x="809" y="121"/>
                  </a:lnTo>
                  <a:lnTo>
                    <a:pt x="809" y="120"/>
                  </a:lnTo>
                  <a:lnTo>
                    <a:pt x="809" y="118"/>
                  </a:lnTo>
                  <a:lnTo>
                    <a:pt x="811" y="117"/>
                  </a:lnTo>
                  <a:lnTo>
                    <a:pt x="811" y="115"/>
                  </a:lnTo>
                  <a:lnTo>
                    <a:pt x="809" y="115"/>
                  </a:lnTo>
                  <a:lnTo>
                    <a:pt x="808" y="115"/>
                  </a:lnTo>
                  <a:lnTo>
                    <a:pt x="808" y="117"/>
                  </a:lnTo>
                  <a:lnTo>
                    <a:pt x="808" y="118"/>
                  </a:lnTo>
                  <a:lnTo>
                    <a:pt x="808" y="120"/>
                  </a:lnTo>
                  <a:lnTo>
                    <a:pt x="808" y="120"/>
                  </a:lnTo>
                  <a:lnTo>
                    <a:pt x="808" y="121"/>
                  </a:lnTo>
                  <a:lnTo>
                    <a:pt x="808" y="121"/>
                  </a:lnTo>
                  <a:lnTo>
                    <a:pt x="808" y="123"/>
                  </a:lnTo>
                  <a:close/>
                  <a:moveTo>
                    <a:pt x="805" y="126"/>
                  </a:moveTo>
                  <a:lnTo>
                    <a:pt x="805" y="126"/>
                  </a:lnTo>
                  <a:lnTo>
                    <a:pt x="803" y="126"/>
                  </a:lnTo>
                  <a:lnTo>
                    <a:pt x="803" y="126"/>
                  </a:lnTo>
                  <a:lnTo>
                    <a:pt x="803" y="127"/>
                  </a:lnTo>
                  <a:lnTo>
                    <a:pt x="805" y="127"/>
                  </a:lnTo>
                  <a:lnTo>
                    <a:pt x="805" y="126"/>
                  </a:lnTo>
                  <a:close/>
                  <a:moveTo>
                    <a:pt x="843" y="67"/>
                  </a:moveTo>
                  <a:lnTo>
                    <a:pt x="843" y="68"/>
                  </a:lnTo>
                  <a:lnTo>
                    <a:pt x="843" y="67"/>
                  </a:lnTo>
                  <a:lnTo>
                    <a:pt x="843" y="67"/>
                  </a:lnTo>
                  <a:close/>
                  <a:moveTo>
                    <a:pt x="2023" y="126"/>
                  </a:moveTo>
                  <a:lnTo>
                    <a:pt x="2024" y="126"/>
                  </a:lnTo>
                  <a:lnTo>
                    <a:pt x="2024" y="126"/>
                  </a:lnTo>
                  <a:lnTo>
                    <a:pt x="2023" y="126"/>
                  </a:lnTo>
                  <a:lnTo>
                    <a:pt x="2023" y="124"/>
                  </a:lnTo>
                  <a:lnTo>
                    <a:pt x="2021" y="126"/>
                  </a:lnTo>
                  <a:lnTo>
                    <a:pt x="2021" y="124"/>
                  </a:lnTo>
                  <a:lnTo>
                    <a:pt x="2020" y="124"/>
                  </a:lnTo>
                  <a:lnTo>
                    <a:pt x="2019" y="126"/>
                  </a:lnTo>
                  <a:lnTo>
                    <a:pt x="2019" y="126"/>
                  </a:lnTo>
                  <a:lnTo>
                    <a:pt x="2019" y="127"/>
                  </a:lnTo>
                  <a:lnTo>
                    <a:pt x="2021" y="127"/>
                  </a:lnTo>
                  <a:lnTo>
                    <a:pt x="2023" y="126"/>
                  </a:lnTo>
                  <a:close/>
                  <a:moveTo>
                    <a:pt x="1990" y="120"/>
                  </a:moveTo>
                  <a:lnTo>
                    <a:pt x="1992" y="120"/>
                  </a:lnTo>
                  <a:lnTo>
                    <a:pt x="1992" y="118"/>
                  </a:lnTo>
                  <a:lnTo>
                    <a:pt x="1990" y="118"/>
                  </a:lnTo>
                  <a:lnTo>
                    <a:pt x="1989" y="118"/>
                  </a:lnTo>
                  <a:lnTo>
                    <a:pt x="1988" y="118"/>
                  </a:lnTo>
                  <a:lnTo>
                    <a:pt x="1989" y="120"/>
                  </a:lnTo>
                  <a:lnTo>
                    <a:pt x="1990" y="120"/>
                  </a:lnTo>
                  <a:close/>
                  <a:moveTo>
                    <a:pt x="1946" y="136"/>
                  </a:moveTo>
                  <a:lnTo>
                    <a:pt x="1945" y="136"/>
                  </a:lnTo>
                  <a:lnTo>
                    <a:pt x="1946" y="135"/>
                  </a:lnTo>
                  <a:lnTo>
                    <a:pt x="1945" y="135"/>
                  </a:lnTo>
                  <a:lnTo>
                    <a:pt x="1943" y="136"/>
                  </a:lnTo>
                  <a:lnTo>
                    <a:pt x="1943" y="137"/>
                  </a:lnTo>
                  <a:lnTo>
                    <a:pt x="1945" y="137"/>
                  </a:lnTo>
                  <a:lnTo>
                    <a:pt x="1946" y="136"/>
                  </a:lnTo>
                  <a:close/>
                  <a:moveTo>
                    <a:pt x="2024" y="130"/>
                  </a:moveTo>
                  <a:lnTo>
                    <a:pt x="2027" y="130"/>
                  </a:lnTo>
                  <a:lnTo>
                    <a:pt x="2026" y="129"/>
                  </a:lnTo>
                  <a:lnTo>
                    <a:pt x="2024" y="129"/>
                  </a:lnTo>
                  <a:lnTo>
                    <a:pt x="2024" y="130"/>
                  </a:lnTo>
                  <a:close/>
                  <a:moveTo>
                    <a:pt x="2048" y="126"/>
                  </a:moveTo>
                  <a:lnTo>
                    <a:pt x="2048" y="126"/>
                  </a:lnTo>
                  <a:lnTo>
                    <a:pt x="2048" y="126"/>
                  </a:lnTo>
                  <a:lnTo>
                    <a:pt x="2048" y="126"/>
                  </a:lnTo>
                  <a:lnTo>
                    <a:pt x="2048" y="127"/>
                  </a:lnTo>
                  <a:lnTo>
                    <a:pt x="2048" y="127"/>
                  </a:lnTo>
                  <a:lnTo>
                    <a:pt x="2048" y="126"/>
                  </a:lnTo>
                  <a:close/>
                  <a:moveTo>
                    <a:pt x="1663" y="137"/>
                  </a:moveTo>
                  <a:lnTo>
                    <a:pt x="1664" y="137"/>
                  </a:lnTo>
                  <a:lnTo>
                    <a:pt x="1664" y="136"/>
                  </a:lnTo>
                  <a:lnTo>
                    <a:pt x="1661" y="136"/>
                  </a:lnTo>
                  <a:lnTo>
                    <a:pt x="1660" y="136"/>
                  </a:lnTo>
                  <a:lnTo>
                    <a:pt x="1660" y="137"/>
                  </a:lnTo>
                  <a:lnTo>
                    <a:pt x="1661" y="137"/>
                  </a:lnTo>
                  <a:lnTo>
                    <a:pt x="1663" y="137"/>
                  </a:lnTo>
                  <a:close/>
                  <a:moveTo>
                    <a:pt x="2051" y="121"/>
                  </a:moveTo>
                  <a:lnTo>
                    <a:pt x="2052" y="121"/>
                  </a:lnTo>
                  <a:lnTo>
                    <a:pt x="2054" y="121"/>
                  </a:lnTo>
                  <a:lnTo>
                    <a:pt x="2054" y="120"/>
                  </a:lnTo>
                  <a:lnTo>
                    <a:pt x="2052" y="120"/>
                  </a:lnTo>
                  <a:lnTo>
                    <a:pt x="2051" y="120"/>
                  </a:lnTo>
                  <a:lnTo>
                    <a:pt x="2050" y="120"/>
                  </a:lnTo>
                  <a:lnTo>
                    <a:pt x="2048" y="121"/>
                  </a:lnTo>
                  <a:lnTo>
                    <a:pt x="2050" y="121"/>
                  </a:lnTo>
                  <a:lnTo>
                    <a:pt x="2051" y="121"/>
                  </a:lnTo>
                  <a:close/>
                  <a:moveTo>
                    <a:pt x="1841" y="202"/>
                  </a:moveTo>
                  <a:lnTo>
                    <a:pt x="1841" y="204"/>
                  </a:lnTo>
                  <a:lnTo>
                    <a:pt x="1843" y="202"/>
                  </a:lnTo>
                  <a:lnTo>
                    <a:pt x="1841" y="202"/>
                  </a:lnTo>
                  <a:close/>
                  <a:moveTo>
                    <a:pt x="1937" y="133"/>
                  </a:moveTo>
                  <a:lnTo>
                    <a:pt x="1936" y="133"/>
                  </a:lnTo>
                  <a:lnTo>
                    <a:pt x="1936" y="135"/>
                  </a:lnTo>
                  <a:lnTo>
                    <a:pt x="1937" y="135"/>
                  </a:lnTo>
                  <a:lnTo>
                    <a:pt x="1937" y="133"/>
                  </a:lnTo>
                  <a:close/>
                  <a:moveTo>
                    <a:pt x="1937" y="137"/>
                  </a:moveTo>
                  <a:lnTo>
                    <a:pt x="1937" y="139"/>
                  </a:lnTo>
                  <a:lnTo>
                    <a:pt x="1940" y="140"/>
                  </a:lnTo>
                  <a:lnTo>
                    <a:pt x="1940" y="142"/>
                  </a:lnTo>
                  <a:lnTo>
                    <a:pt x="1942" y="140"/>
                  </a:lnTo>
                  <a:lnTo>
                    <a:pt x="1942" y="139"/>
                  </a:lnTo>
                  <a:lnTo>
                    <a:pt x="1942" y="137"/>
                  </a:lnTo>
                  <a:lnTo>
                    <a:pt x="1940" y="137"/>
                  </a:lnTo>
                  <a:lnTo>
                    <a:pt x="1940" y="136"/>
                  </a:lnTo>
                  <a:lnTo>
                    <a:pt x="1939" y="136"/>
                  </a:lnTo>
                  <a:lnTo>
                    <a:pt x="1937" y="136"/>
                  </a:lnTo>
                  <a:lnTo>
                    <a:pt x="1937" y="137"/>
                  </a:lnTo>
                  <a:close/>
                  <a:moveTo>
                    <a:pt x="1840" y="204"/>
                  </a:moveTo>
                  <a:lnTo>
                    <a:pt x="1840" y="205"/>
                  </a:lnTo>
                  <a:lnTo>
                    <a:pt x="1841" y="204"/>
                  </a:lnTo>
                  <a:lnTo>
                    <a:pt x="1840" y="204"/>
                  </a:lnTo>
                  <a:close/>
                  <a:moveTo>
                    <a:pt x="2512" y="133"/>
                  </a:moveTo>
                  <a:lnTo>
                    <a:pt x="2513" y="132"/>
                  </a:lnTo>
                  <a:lnTo>
                    <a:pt x="2512" y="130"/>
                  </a:lnTo>
                  <a:lnTo>
                    <a:pt x="2510" y="127"/>
                  </a:lnTo>
                  <a:lnTo>
                    <a:pt x="2510" y="129"/>
                  </a:lnTo>
                  <a:lnTo>
                    <a:pt x="2510" y="130"/>
                  </a:lnTo>
                  <a:lnTo>
                    <a:pt x="2512" y="132"/>
                  </a:lnTo>
                  <a:lnTo>
                    <a:pt x="2512" y="133"/>
                  </a:lnTo>
                  <a:close/>
                  <a:moveTo>
                    <a:pt x="2529" y="152"/>
                  </a:moveTo>
                  <a:lnTo>
                    <a:pt x="2531" y="151"/>
                  </a:lnTo>
                  <a:lnTo>
                    <a:pt x="2531" y="149"/>
                  </a:lnTo>
                  <a:lnTo>
                    <a:pt x="2529" y="149"/>
                  </a:lnTo>
                  <a:lnTo>
                    <a:pt x="2529" y="151"/>
                  </a:lnTo>
                  <a:lnTo>
                    <a:pt x="2528" y="151"/>
                  </a:lnTo>
                  <a:lnTo>
                    <a:pt x="2528" y="152"/>
                  </a:lnTo>
                  <a:lnTo>
                    <a:pt x="2529" y="154"/>
                  </a:lnTo>
                  <a:lnTo>
                    <a:pt x="2529" y="152"/>
                  </a:lnTo>
                  <a:close/>
                  <a:moveTo>
                    <a:pt x="2519" y="211"/>
                  </a:moveTo>
                  <a:lnTo>
                    <a:pt x="2521" y="211"/>
                  </a:lnTo>
                  <a:lnTo>
                    <a:pt x="2519" y="210"/>
                  </a:lnTo>
                  <a:lnTo>
                    <a:pt x="2518" y="211"/>
                  </a:lnTo>
                  <a:lnTo>
                    <a:pt x="2519" y="211"/>
                  </a:lnTo>
                  <a:close/>
                  <a:moveTo>
                    <a:pt x="2528" y="146"/>
                  </a:moveTo>
                  <a:lnTo>
                    <a:pt x="2528" y="148"/>
                  </a:lnTo>
                  <a:lnTo>
                    <a:pt x="2528" y="149"/>
                  </a:lnTo>
                  <a:lnTo>
                    <a:pt x="2529" y="149"/>
                  </a:lnTo>
                  <a:lnTo>
                    <a:pt x="2529" y="148"/>
                  </a:lnTo>
                  <a:lnTo>
                    <a:pt x="2528" y="146"/>
                  </a:lnTo>
                  <a:close/>
                  <a:moveTo>
                    <a:pt x="2606" y="711"/>
                  </a:moveTo>
                  <a:lnTo>
                    <a:pt x="2606" y="709"/>
                  </a:lnTo>
                  <a:lnTo>
                    <a:pt x="2603" y="711"/>
                  </a:lnTo>
                  <a:lnTo>
                    <a:pt x="2603" y="711"/>
                  </a:lnTo>
                  <a:lnTo>
                    <a:pt x="2606" y="711"/>
                  </a:lnTo>
                  <a:close/>
                  <a:moveTo>
                    <a:pt x="2518" y="137"/>
                  </a:moveTo>
                  <a:lnTo>
                    <a:pt x="2518" y="136"/>
                  </a:lnTo>
                  <a:lnTo>
                    <a:pt x="2516" y="136"/>
                  </a:lnTo>
                  <a:lnTo>
                    <a:pt x="2516" y="137"/>
                  </a:lnTo>
                  <a:lnTo>
                    <a:pt x="2518" y="139"/>
                  </a:lnTo>
                  <a:lnTo>
                    <a:pt x="2518" y="137"/>
                  </a:lnTo>
                  <a:close/>
                  <a:moveTo>
                    <a:pt x="2509" y="207"/>
                  </a:moveTo>
                  <a:lnTo>
                    <a:pt x="2507" y="208"/>
                  </a:lnTo>
                  <a:lnTo>
                    <a:pt x="2509" y="208"/>
                  </a:lnTo>
                  <a:lnTo>
                    <a:pt x="2509" y="207"/>
                  </a:lnTo>
                  <a:close/>
                  <a:moveTo>
                    <a:pt x="2070" y="111"/>
                  </a:moveTo>
                  <a:lnTo>
                    <a:pt x="2070" y="109"/>
                  </a:lnTo>
                  <a:lnTo>
                    <a:pt x="2070" y="108"/>
                  </a:lnTo>
                  <a:lnTo>
                    <a:pt x="2069" y="108"/>
                  </a:lnTo>
                  <a:lnTo>
                    <a:pt x="2067" y="108"/>
                  </a:lnTo>
                  <a:lnTo>
                    <a:pt x="2067" y="109"/>
                  </a:lnTo>
                  <a:lnTo>
                    <a:pt x="2069" y="111"/>
                  </a:lnTo>
                  <a:lnTo>
                    <a:pt x="2070" y="111"/>
                  </a:lnTo>
                  <a:close/>
                  <a:moveTo>
                    <a:pt x="2070" y="114"/>
                  </a:moveTo>
                  <a:lnTo>
                    <a:pt x="2072" y="114"/>
                  </a:lnTo>
                  <a:lnTo>
                    <a:pt x="2072" y="112"/>
                  </a:lnTo>
                  <a:lnTo>
                    <a:pt x="2070" y="112"/>
                  </a:lnTo>
                  <a:lnTo>
                    <a:pt x="2070" y="114"/>
                  </a:lnTo>
                  <a:close/>
                  <a:moveTo>
                    <a:pt x="2205" y="137"/>
                  </a:moveTo>
                  <a:lnTo>
                    <a:pt x="2203" y="137"/>
                  </a:lnTo>
                  <a:lnTo>
                    <a:pt x="2202" y="139"/>
                  </a:lnTo>
                  <a:lnTo>
                    <a:pt x="2203" y="139"/>
                  </a:lnTo>
                  <a:lnTo>
                    <a:pt x="2205" y="137"/>
                  </a:lnTo>
                  <a:close/>
                  <a:moveTo>
                    <a:pt x="2050" y="118"/>
                  </a:moveTo>
                  <a:lnTo>
                    <a:pt x="2052" y="118"/>
                  </a:lnTo>
                  <a:lnTo>
                    <a:pt x="2054" y="117"/>
                  </a:lnTo>
                  <a:lnTo>
                    <a:pt x="2055" y="115"/>
                  </a:lnTo>
                  <a:lnTo>
                    <a:pt x="2055" y="114"/>
                  </a:lnTo>
                  <a:lnTo>
                    <a:pt x="2054" y="112"/>
                  </a:lnTo>
                  <a:lnTo>
                    <a:pt x="2052" y="112"/>
                  </a:lnTo>
                  <a:lnTo>
                    <a:pt x="2051" y="112"/>
                  </a:lnTo>
                  <a:lnTo>
                    <a:pt x="2050" y="112"/>
                  </a:lnTo>
                  <a:lnTo>
                    <a:pt x="2048" y="114"/>
                  </a:lnTo>
                  <a:lnTo>
                    <a:pt x="2048" y="115"/>
                  </a:lnTo>
                  <a:lnTo>
                    <a:pt x="2048" y="117"/>
                  </a:lnTo>
                  <a:lnTo>
                    <a:pt x="2048" y="118"/>
                  </a:lnTo>
                  <a:lnTo>
                    <a:pt x="2050" y="117"/>
                  </a:lnTo>
                  <a:lnTo>
                    <a:pt x="2050" y="118"/>
                  </a:lnTo>
                  <a:close/>
                  <a:moveTo>
                    <a:pt x="1499" y="211"/>
                  </a:moveTo>
                  <a:lnTo>
                    <a:pt x="1500" y="211"/>
                  </a:lnTo>
                  <a:lnTo>
                    <a:pt x="1500" y="213"/>
                  </a:lnTo>
                  <a:lnTo>
                    <a:pt x="1502" y="211"/>
                  </a:lnTo>
                  <a:lnTo>
                    <a:pt x="1502" y="210"/>
                  </a:lnTo>
                  <a:lnTo>
                    <a:pt x="1500" y="208"/>
                  </a:lnTo>
                  <a:lnTo>
                    <a:pt x="1500" y="207"/>
                  </a:lnTo>
                  <a:lnTo>
                    <a:pt x="1500" y="205"/>
                  </a:lnTo>
                  <a:lnTo>
                    <a:pt x="1500" y="204"/>
                  </a:lnTo>
                  <a:lnTo>
                    <a:pt x="1499" y="204"/>
                  </a:lnTo>
                  <a:lnTo>
                    <a:pt x="1497" y="204"/>
                  </a:lnTo>
                  <a:lnTo>
                    <a:pt x="1496" y="204"/>
                  </a:lnTo>
                  <a:lnTo>
                    <a:pt x="1496" y="205"/>
                  </a:lnTo>
                  <a:lnTo>
                    <a:pt x="1494" y="207"/>
                  </a:lnTo>
                  <a:lnTo>
                    <a:pt x="1494" y="208"/>
                  </a:lnTo>
                  <a:lnTo>
                    <a:pt x="1494" y="210"/>
                  </a:lnTo>
                  <a:lnTo>
                    <a:pt x="1494" y="211"/>
                  </a:lnTo>
                  <a:lnTo>
                    <a:pt x="1499" y="213"/>
                  </a:lnTo>
                  <a:lnTo>
                    <a:pt x="1499" y="211"/>
                  </a:lnTo>
                  <a:close/>
                  <a:moveTo>
                    <a:pt x="1308" y="210"/>
                  </a:moveTo>
                  <a:lnTo>
                    <a:pt x="1308" y="211"/>
                  </a:lnTo>
                  <a:lnTo>
                    <a:pt x="1310" y="211"/>
                  </a:lnTo>
                  <a:lnTo>
                    <a:pt x="1310" y="210"/>
                  </a:lnTo>
                  <a:lnTo>
                    <a:pt x="1310" y="208"/>
                  </a:lnTo>
                  <a:lnTo>
                    <a:pt x="1311" y="207"/>
                  </a:lnTo>
                  <a:lnTo>
                    <a:pt x="1311" y="205"/>
                  </a:lnTo>
                  <a:lnTo>
                    <a:pt x="1311" y="204"/>
                  </a:lnTo>
                  <a:lnTo>
                    <a:pt x="1311" y="202"/>
                  </a:lnTo>
                  <a:lnTo>
                    <a:pt x="1310" y="202"/>
                  </a:lnTo>
                  <a:lnTo>
                    <a:pt x="1308" y="204"/>
                  </a:lnTo>
                  <a:lnTo>
                    <a:pt x="1307" y="205"/>
                  </a:lnTo>
                  <a:lnTo>
                    <a:pt x="1307" y="207"/>
                  </a:lnTo>
                  <a:lnTo>
                    <a:pt x="1308" y="208"/>
                  </a:lnTo>
                  <a:lnTo>
                    <a:pt x="1308" y="210"/>
                  </a:lnTo>
                  <a:close/>
                  <a:moveTo>
                    <a:pt x="1104" y="0"/>
                  </a:moveTo>
                  <a:lnTo>
                    <a:pt x="1103" y="0"/>
                  </a:lnTo>
                  <a:lnTo>
                    <a:pt x="1103" y="2"/>
                  </a:lnTo>
                  <a:lnTo>
                    <a:pt x="1104" y="2"/>
                  </a:lnTo>
                  <a:lnTo>
                    <a:pt x="1104" y="0"/>
                  </a:lnTo>
                  <a:close/>
                  <a:moveTo>
                    <a:pt x="1138" y="303"/>
                  </a:moveTo>
                  <a:lnTo>
                    <a:pt x="1141" y="303"/>
                  </a:lnTo>
                  <a:lnTo>
                    <a:pt x="1143" y="304"/>
                  </a:lnTo>
                  <a:lnTo>
                    <a:pt x="1144" y="304"/>
                  </a:lnTo>
                  <a:lnTo>
                    <a:pt x="1144" y="304"/>
                  </a:lnTo>
                  <a:lnTo>
                    <a:pt x="1144" y="306"/>
                  </a:lnTo>
                  <a:lnTo>
                    <a:pt x="1146" y="310"/>
                  </a:lnTo>
                  <a:lnTo>
                    <a:pt x="1146" y="312"/>
                  </a:lnTo>
                  <a:lnTo>
                    <a:pt x="1146" y="313"/>
                  </a:lnTo>
                  <a:lnTo>
                    <a:pt x="1147" y="313"/>
                  </a:lnTo>
                  <a:lnTo>
                    <a:pt x="1149" y="313"/>
                  </a:lnTo>
                  <a:lnTo>
                    <a:pt x="1149" y="312"/>
                  </a:lnTo>
                  <a:lnTo>
                    <a:pt x="1149" y="310"/>
                  </a:lnTo>
                  <a:lnTo>
                    <a:pt x="1149" y="309"/>
                  </a:lnTo>
                  <a:lnTo>
                    <a:pt x="1149" y="307"/>
                  </a:lnTo>
                  <a:lnTo>
                    <a:pt x="1147" y="306"/>
                  </a:lnTo>
                  <a:lnTo>
                    <a:pt x="1147" y="304"/>
                  </a:lnTo>
                  <a:lnTo>
                    <a:pt x="1147" y="304"/>
                  </a:lnTo>
                  <a:lnTo>
                    <a:pt x="1147" y="303"/>
                  </a:lnTo>
                  <a:lnTo>
                    <a:pt x="1147" y="301"/>
                  </a:lnTo>
                  <a:lnTo>
                    <a:pt x="1147" y="300"/>
                  </a:lnTo>
                  <a:lnTo>
                    <a:pt x="1147" y="298"/>
                  </a:lnTo>
                  <a:lnTo>
                    <a:pt x="1147" y="297"/>
                  </a:lnTo>
                  <a:lnTo>
                    <a:pt x="1147" y="296"/>
                  </a:lnTo>
                  <a:lnTo>
                    <a:pt x="1149" y="294"/>
                  </a:lnTo>
                  <a:lnTo>
                    <a:pt x="1147" y="294"/>
                  </a:lnTo>
                  <a:lnTo>
                    <a:pt x="1147" y="293"/>
                  </a:lnTo>
                  <a:lnTo>
                    <a:pt x="1149" y="293"/>
                  </a:lnTo>
                  <a:lnTo>
                    <a:pt x="1149" y="291"/>
                  </a:lnTo>
                  <a:lnTo>
                    <a:pt x="1147" y="291"/>
                  </a:lnTo>
                  <a:lnTo>
                    <a:pt x="1147" y="290"/>
                  </a:lnTo>
                  <a:lnTo>
                    <a:pt x="1146" y="291"/>
                  </a:lnTo>
                  <a:lnTo>
                    <a:pt x="1144" y="293"/>
                  </a:lnTo>
                  <a:lnTo>
                    <a:pt x="1144" y="294"/>
                  </a:lnTo>
                  <a:lnTo>
                    <a:pt x="1144" y="296"/>
                  </a:lnTo>
                  <a:lnTo>
                    <a:pt x="1144" y="297"/>
                  </a:lnTo>
                  <a:lnTo>
                    <a:pt x="1144" y="298"/>
                  </a:lnTo>
                  <a:lnTo>
                    <a:pt x="1143" y="298"/>
                  </a:lnTo>
                  <a:lnTo>
                    <a:pt x="1143" y="300"/>
                  </a:lnTo>
                  <a:lnTo>
                    <a:pt x="1141" y="300"/>
                  </a:lnTo>
                  <a:lnTo>
                    <a:pt x="1140" y="301"/>
                  </a:lnTo>
                  <a:lnTo>
                    <a:pt x="1137" y="301"/>
                  </a:lnTo>
                  <a:lnTo>
                    <a:pt x="1135" y="303"/>
                  </a:lnTo>
                  <a:lnTo>
                    <a:pt x="1137" y="304"/>
                  </a:lnTo>
                  <a:lnTo>
                    <a:pt x="1138" y="303"/>
                  </a:lnTo>
                  <a:close/>
                  <a:moveTo>
                    <a:pt x="1181" y="266"/>
                  </a:moveTo>
                  <a:lnTo>
                    <a:pt x="1181" y="264"/>
                  </a:lnTo>
                  <a:lnTo>
                    <a:pt x="1180" y="264"/>
                  </a:lnTo>
                  <a:lnTo>
                    <a:pt x="1180" y="262"/>
                  </a:lnTo>
                  <a:lnTo>
                    <a:pt x="1180" y="260"/>
                  </a:lnTo>
                  <a:lnTo>
                    <a:pt x="1178" y="260"/>
                  </a:lnTo>
                  <a:lnTo>
                    <a:pt x="1178" y="262"/>
                  </a:lnTo>
                  <a:lnTo>
                    <a:pt x="1178" y="263"/>
                  </a:lnTo>
                  <a:lnTo>
                    <a:pt x="1178" y="264"/>
                  </a:lnTo>
                  <a:lnTo>
                    <a:pt x="1178" y="266"/>
                  </a:lnTo>
                  <a:lnTo>
                    <a:pt x="1180" y="267"/>
                  </a:lnTo>
                  <a:lnTo>
                    <a:pt x="1181" y="266"/>
                  </a:lnTo>
                  <a:close/>
                  <a:moveTo>
                    <a:pt x="1025" y="468"/>
                  </a:moveTo>
                  <a:lnTo>
                    <a:pt x="1025" y="470"/>
                  </a:lnTo>
                  <a:lnTo>
                    <a:pt x="1026" y="473"/>
                  </a:lnTo>
                  <a:lnTo>
                    <a:pt x="1025" y="468"/>
                  </a:lnTo>
                  <a:close/>
                  <a:moveTo>
                    <a:pt x="1206" y="254"/>
                  </a:moveTo>
                  <a:lnTo>
                    <a:pt x="1208" y="253"/>
                  </a:lnTo>
                  <a:lnTo>
                    <a:pt x="1206" y="251"/>
                  </a:lnTo>
                  <a:lnTo>
                    <a:pt x="1206" y="250"/>
                  </a:lnTo>
                  <a:lnTo>
                    <a:pt x="1205" y="250"/>
                  </a:lnTo>
                  <a:lnTo>
                    <a:pt x="1205" y="248"/>
                  </a:lnTo>
                  <a:lnTo>
                    <a:pt x="1203" y="250"/>
                  </a:lnTo>
                  <a:lnTo>
                    <a:pt x="1203" y="251"/>
                  </a:lnTo>
                  <a:lnTo>
                    <a:pt x="1205" y="253"/>
                  </a:lnTo>
                  <a:lnTo>
                    <a:pt x="1206" y="254"/>
                  </a:lnTo>
                  <a:close/>
                  <a:moveTo>
                    <a:pt x="969" y="34"/>
                  </a:moveTo>
                  <a:lnTo>
                    <a:pt x="967" y="34"/>
                  </a:lnTo>
                  <a:lnTo>
                    <a:pt x="967" y="36"/>
                  </a:lnTo>
                  <a:lnTo>
                    <a:pt x="969" y="36"/>
                  </a:lnTo>
                  <a:lnTo>
                    <a:pt x="969" y="34"/>
                  </a:lnTo>
                  <a:close/>
                  <a:moveTo>
                    <a:pt x="958" y="33"/>
                  </a:moveTo>
                  <a:lnTo>
                    <a:pt x="957" y="33"/>
                  </a:lnTo>
                  <a:lnTo>
                    <a:pt x="958" y="34"/>
                  </a:lnTo>
                  <a:lnTo>
                    <a:pt x="958" y="33"/>
                  </a:lnTo>
                  <a:close/>
                  <a:moveTo>
                    <a:pt x="1031" y="474"/>
                  </a:moveTo>
                  <a:lnTo>
                    <a:pt x="1034" y="474"/>
                  </a:lnTo>
                  <a:lnTo>
                    <a:pt x="1036" y="476"/>
                  </a:lnTo>
                  <a:lnTo>
                    <a:pt x="1041" y="476"/>
                  </a:lnTo>
                  <a:lnTo>
                    <a:pt x="1044" y="476"/>
                  </a:lnTo>
                  <a:lnTo>
                    <a:pt x="1047" y="476"/>
                  </a:lnTo>
                  <a:lnTo>
                    <a:pt x="1048" y="476"/>
                  </a:lnTo>
                  <a:lnTo>
                    <a:pt x="1048" y="474"/>
                  </a:lnTo>
                  <a:lnTo>
                    <a:pt x="1047" y="473"/>
                  </a:lnTo>
                  <a:lnTo>
                    <a:pt x="1044" y="470"/>
                  </a:lnTo>
                  <a:lnTo>
                    <a:pt x="1039" y="467"/>
                  </a:lnTo>
                  <a:lnTo>
                    <a:pt x="1036" y="465"/>
                  </a:lnTo>
                  <a:lnTo>
                    <a:pt x="1035" y="465"/>
                  </a:lnTo>
                  <a:lnTo>
                    <a:pt x="1034" y="468"/>
                  </a:lnTo>
                  <a:lnTo>
                    <a:pt x="1031" y="470"/>
                  </a:lnTo>
                  <a:lnTo>
                    <a:pt x="1028" y="471"/>
                  </a:lnTo>
                  <a:lnTo>
                    <a:pt x="1028" y="473"/>
                  </a:lnTo>
                  <a:lnTo>
                    <a:pt x="1026" y="473"/>
                  </a:lnTo>
                  <a:lnTo>
                    <a:pt x="1026" y="474"/>
                  </a:lnTo>
                  <a:lnTo>
                    <a:pt x="1031" y="474"/>
                  </a:lnTo>
                  <a:close/>
                  <a:moveTo>
                    <a:pt x="963" y="34"/>
                  </a:moveTo>
                  <a:lnTo>
                    <a:pt x="963" y="33"/>
                  </a:lnTo>
                  <a:lnTo>
                    <a:pt x="961" y="33"/>
                  </a:lnTo>
                  <a:lnTo>
                    <a:pt x="960" y="31"/>
                  </a:lnTo>
                  <a:lnTo>
                    <a:pt x="960" y="33"/>
                  </a:lnTo>
                  <a:lnTo>
                    <a:pt x="960" y="34"/>
                  </a:lnTo>
                  <a:lnTo>
                    <a:pt x="961" y="34"/>
                  </a:lnTo>
                  <a:lnTo>
                    <a:pt x="963" y="34"/>
                  </a:lnTo>
                  <a:close/>
                  <a:moveTo>
                    <a:pt x="1255" y="217"/>
                  </a:moveTo>
                  <a:lnTo>
                    <a:pt x="1257" y="216"/>
                  </a:lnTo>
                  <a:lnTo>
                    <a:pt x="1257" y="214"/>
                  </a:lnTo>
                  <a:lnTo>
                    <a:pt x="1257" y="213"/>
                  </a:lnTo>
                  <a:lnTo>
                    <a:pt x="1257" y="211"/>
                  </a:lnTo>
                  <a:lnTo>
                    <a:pt x="1255" y="211"/>
                  </a:lnTo>
                  <a:lnTo>
                    <a:pt x="1254" y="213"/>
                  </a:lnTo>
                  <a:lnTo>
                    <a:pt x="1255" y="216"/>
                  </a:lnTo>
                  <a:lnTo>
                    <a:pt x="1255" y="217"/>
                  </a:lnTo>
                  <a:close/>
                  <a:moveTo>
                    <a:pt x="964" y="34"/>
                  </a:moveTo>
                  <a:lnTo>
                    <a:pt x="963" y="34"/>
                  </a:lnTo>
                  <a:lnTo>
                    <a:pt x="964" y="36"/>
                  </a:lnTo>
                  <a:lnTo>
                    <a:pt x="964" y="34"/>
                  </a:lnTo>
                  <a:close/>
                  <a:moveTo>
                    <a:pt x="1350" y="207"/>
                  </a:moveTo>
                  <a:lnTo>
                    <a:pt x="1348" y="205"/>
                  </a:lnTo>
                  <a:lnTo>
                    <a:pt x="1347" y="205"/>
                  </a:lnTo>
                  <a:lnTo>
                    <a:pt x="1348" y="207"/>
                  </a:lnTo>
                  <a:lnTo>
                    <a:pt x="1350" y="207"/>
                  </a:lnTo>
                  <a:close/>
                  <a:moveTo>
                    <a:pt x="1333" y="214"/>
                  </a:moveTo>
                  <a:lnTo>
                    <a:pt x="1335" y="214"/>
                  </a:lnTo>
                  <a:lnTo>
                    <a:pt x="1335" y="213"/>
                  </a:lnTo>
                  <a:lnTo>
                    <a:pt x="1336" y="213"/>
                  </a:lnTo>
                  <a:lnTo>
                    <a:pt x="1336" y="210"/>
                  </a:lnTo>
                  <a:lnTo>
                    <a:pt x="1335" y="208"/>
                  </a:lnTo>
                  <a:lnTo>
                    <a:pt x="1333" y="208"/>
                  </a:lnTo>
                  <a:lnTo>
                    <a:pt x="1332" y="208"/>
                  </a:lnTo>
                  <a:lnTo>
                    <a:pt x="1332" y="210"/>
                  </a:lnTo>
                  <a:lnTo>
                    <a:pt x="1332" y="211"/>
                  </a:lnTo>
                  <a:lnTo>
                    <a:pt x="1333" y="213"/>
                  </a:lnTo>
                  <a:lnTo>
                    <a:pt x="1333" y="214"/>
                  </a:lnTo>
                  <a:close/>
                  <a:moveTo>
                    <a:pt x="1344" y="210"/>
                  </a:moveTo>
                  <a:lnTo>
                    <a:pt x="1344" y="208"/>
                  </a:lnTo>
                  <a:lnTo>
                    <a:pt x="1342" y="207"/>
                  </a:lnTo>
                  <a:lnTo>
                    <a:pt x="1342" y="208"/>
                  </a:lnTo>
                  <a:lnTo>
                    <a:pt x="1341" y="208"/>
                  </a:lnTo>
                  <a:lnTo>
                    <a:pt x="1342" y="210"/>
                  </a:lnTo>
                  <a:lnTo>
                    <a:pt x="1344" y="210"/>
                  </a:lnTo>
                  <a:close/>
                  <a:moveTo>
                    <a:pt x="1419" y="202"/>
                  </a:moveTo>
                  <a:lnTo>
                    <a:pt x="1420" y="204"/>
                  </a:lnTo>
                  <a:lnTo>
                    <a:pt x="1422" y="204"/>
                  </a:lnTo>
                  <a:lnTo>
                    <a:pt x="1422" y="202"/>
                  </a:lnTo>
                  <a:lnTo>
                    <a:pt x="1422" y="201"/>
                  </a:lnTo>
                  <a:lnTo>
                    <a:pt x="1422" y="200"/>
                  </a:lnTo>
                  <a:lnTo>
                    <a:pt x="1422" y="198"/>
                  </a:lnTo>
                  <a:lnTo>
                    <a:pt x="1425" y="198"/>
                  </a:lnTo>
                  <a:lnTo>
                    <a:pt x="1425" y="197"/>
                  </a:lnTo>
                  <a:lnTo>
                    <a:pt x="1423" y="197"/>
                  </a:lnTo>
                  <a:lnTo>
                    <a:pt x="1422" y="197"/>
                  </a:lnTo>
                  <a:lnTo>
                    <a:pt x="1419" y="197"/>
                  </a:lnTo>
                  <a:lnTo>
                    <a:pt x="1417" y="197"/>
                  </a:lnTo>
                  <a:lnTo>
                    <a:pt x="1417" y="198"/>
                  </a:lnTo>
                  <a:lnTo>
                    <a:pt x="1416" y="198"/>
                  </a:lnTo>
                  <a:lnTo>
                    <a:pt x="1416" y="200"/>
                  </a:lnTo>
                  <a:lnTo>
                    <a:pt x="1416" y="201"/>
                  </a:lnTo>
                  <a:lnTo>
                    <a:pt x="1417" y="201"/>
                  </a:lnTo>
                  <a:lnTo>
                    <a:pt x="1419" y="202"/>
                  </a:lnTo>
                  <a:close/>
                  <a:moveTo>
                    <a:pt x="1382" y="204"/>
                  </a:moveTo>
                  <a:lnTo>
                    <a:pt x="1382" y="202"/>
                  </a:lnTo>
                  <a:lnTo>
                    <a:pt x="1379" y="202"/>
                  </a:lnTo>
                  <a:lnTo>
                    <a:pt x="1381" y="204"/>
                  </a:lnTo>
                  <a:lnTo>
                    <a:pt x="1382" y="204"/>
                  </a:lnTo>
                  <a:close/>
                  <a:moveTo>
                    <a:pt x="1276" y="228"/>
                  </a:moveTo>
                  <a:lnTo>
                    <a:pt x="1276" y="229"/>
                  </a:lnTo>
                  <a:lnTo>
                    <a:pt x="1276" y="231"/>
                  </a:lnTo>
                  <a:lnTo>
                    <a:pt x="1277" y="232"/>
                  </a:lnTo>
                  <a:lnTo>
                    <a:pt x="1279" y="231"/>
                  </a:lnTo>
                  <a:lnTo>
                    <a:pt x="1277" y="229"/>
                  </a:lnTo>
                  <a:lnTo>
                    <a:pt x="1276" y="228"/>
                  </a:lnTo>
                  <a:close/>
                  <a:moveTo>
                    <a:pt x="1323" y="217"/>
                  </a:moveTo>
                  <a:lnTo>
                    <a:pt x="1324" y="216"/>
                  </a:lnTo>
                  <a:lnTo>
                    <a:pt x="1324" y="214"/>
                  </a:lnTo>
                  <a:lnTo>
                    <a:pt x="1326" y="213"/>
                  </a:lnTo>
                  <a:lnTo>
                    <a:pt x="1324" y="211"/>
                  </a:lnTo>
                  <a:lnTo>
                    <a:pt x="1323" y="211"/>
                  </a:lnTo>
                  <a:lnTo>
                    <a:pt x="1320" y="214"/>
                  </a:lnTo>
                  <a:lnTo>
                    <a:pt x="1320" y="216"/>
                  </a:lnTo>
                  <a:lnTo>
                    <a:pt x="1320" y="217"/>
                  </a:lnTo>
                  <a:lnTo>
                    <a:pt x="1321" y="217"/>
                  </a:lnTo>
                  <a:lnTo>
                    <a:pt x="1323" y="217"/>
                  </a:lnTo>
                  <a:close/>
                  <a:moveTo>
                    <a:pt x="1280" y="214"/>
                  </a:moveTo>
                  <a:lnTo>
                    <a:pt x="1280" y="213"/>
                  </a:lnTo>
                  <a:lnTo>
                    <a:pt x="1280" y="211"/>
                  </a:lnTo>
                  <a:lnTo>
                    <a:pt x="1280" y="210"/>
                  </a:lnTo>
                  <a:lnTo>
                    <a:pt x="1279" y="208"/>
                  </a:lnTo>
                  <a:lnTo>
                    <a:pt x="1277" y="210"/>
                  </a:lnTo>
                  <a:lnTo>
                    <a:pt x="1276" y="210"/>
                  </a:lnTo>
                  <a:lnTo>
                    <a:pt x="1276" y="213"/>
                  </a:lnTo>
                  <a:lnTo>
                    <a:pt x="1274" y="213"/>
                  </a:lnTo>
                  <a:lnTo>
                    <a:pt x="1274" y="214"/>
                  </a:lnTo>
                  <a:lnTo>
                    <a:pt x="1277" y="214"/>
                  </a:lnTo>
                  <a:lnTo>
                    <a:pt x="1280" y="214"/>
                  </a:lnTo>
                  <a:close/>
                  <a:moveTo>
                    <a:pt x="1279" y="222"/>
                  </a:moveTo>
                  <a:lnTo>
                    <a:pt x="1279" y="223"/>
                  </a:lnTo>
                  <a:lnTo>
                    <a:pt x="1279" y="225"/>
                  </a:lnTo>
                  <a:lnTo>
                    <a:pt x="1280" y="226"/>
                  </a:lnTo>
                  <a:lnTo>
                    <a:pt x="1279" y="228"/>
                  </a:lnTo>
                  <a:lnTo>
                    <a:pt x="1279" y="229"/>
                  </a:lnTo>
                  <a:lnTo>
                    <a:pt x="1280" y="229"/>
                  </a:lnTo>
                  <a:lnTo>
                    <a:pt x="1280" y="231"/>
                  </a:lnTo>
                  <a:lnTo>
                    <a:pt x="1282" y="229"/>
                  </a:lnTo>
                  <a:lnTo>
                    <a:pt x="1283" y="226"/>
                  </a:lnTo>
                  <a:lnTo>
                    <a:pt x="1283" y="225"/>
                  </a:lnTo>
                  <a:lnTo>
                    <a:pt x="1285" y="223"/>
                  </a:lnTo>
                  <a:lnTo>
                    <a:pt x="1285" y="222"/>
                  </a:lnTo>
                  <a:lnTo>
                    <a:pt x="1283" y="220"/>
                  </a:lnTo>
                  <a:lnTo>
                    <a:pt x="1282" y="222"/>
                  </a:lnTo>
                  <a:lnTo>
                    <a:pt x="1280" y="222"/>
                  </a:lnTo>
                  <a:lnTo>
                    <a:pt x="1280" y="220"/>
                  </a:lnTo>
                  <a:lnTo>
                    <a:pt x="1282" y="220"/>
                  </a:lnTo>
                  <a:lnTo>
                    <a:pt x="1282" y="219"/>
                  </a:lnTo>
                  <a:lnTo>
                    <a:pt x="1279" y="219"/>
                  </a:lnTo>
                  <a:lnTo>
                    <a:pt x="1277" y="217"/>
                  </a:lnTo>
                  <a:lnTo>
                    <a:pt x="1274" y="219"/>
                  </a:lnTo>
                  <a:lnTo>
                    <a:pt x="1274" y="220"/>
                  </a:lnTo>
                  <a:lnTo>
                    <a:pt x="1277" y="222"/>
                  </a:lnTo>
                  <a:lnTo>
                    <a:pt x="1279" y="222"/>
                  </a:lnTo>
                  <a:close/>
                  <a:moveTo>
                    <a:pt x="1317" y="217"/>
                  </a:moveTo>
                  <a:lnTo>
                    <a:pt x="1316" y="216"/>
                  </a:lnTo>
                  <a:lnTo>
                    <a:pt x="1316" y="217"/>
                  </a:lnTo>
                  <a:lnTo>
                    <a:pt x="1316" y="219"/>
                  </a:lnTo>
                  <a:lnTo>
                    <a:pt x="1317" y="219"/>
                  </a:lnTo>
                  <a:lnTo>
                    <a:pt x="1317" y="217"/>
                  </a:lnTo>
                  <a:close/>
                  <a:moveTo>
                    <a:pt x="938" y="415"/>
                  </a:moveTo>
                  <a:lnTo>
                    <a:pt x="938" y="414"/>
                  </a:lnTo>
                  <a:lnTo>
                    <a:pt x="936" y="414"/>
                  </a:lnTo>
                  <a:lnTo>
                    <a:pt x="936" y="415"/>
                  </a:lnTo>
                  <a:lnTo>
                    <a:pt x="933" y="418"/>
                  </a:lnTo>
                  <a:lnTo>
                    <a:pt x="932" y="418"/>
                  </a:lnTo>
                  <a:lnTo>
                    <a:pt x="933" y="420"/>
                  </a:lnTo>
                  <a:lnTo>
                    <a:pt x="938" y="415"/>
                  </a:lnTo>
                  <a:close/>
                  <a:moveTo>
                    <a:pt x="351" y="290"/>
                  </a:moveTo>
                  <a:lnTo>
                    <a:pt x="351" y="291"/>
                  </a:lnTo>
                  <a:lnTo>
                    <a:pt x="351" y="293"/>
                  </a:lnTo>
                  <a:lnTo>
                    <a:pt x="353" y="293"/>
                  </a:lnTo>
                  <a:lnTo>
                    <a:pt x="354" y="293"/>
                  </a:lnTo>
                  <a:lnTo>
                    <a:pt x="354" y="291"/>
                  </a:lnTo>
                  <a:lnTo>
                    <a:pt x="356" y="291"/>
                  </a:lnTo>
                  <a:lnTo>
                    <a:pt x="357" y="291"/>
                  </a:lnTo>
                  <a:lnTo>
                    <a:pt x="357" y="293"/>
                  </a:lnTo>
                  <a:lnTo>
                    <a:pt x="357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62" y="298"/>
                  </a:lnTo>
                  <a:lnTo>
                    <a:pt x="362" y="300"/>
                  </a:lnTo>
                  <a:lnTo>
                    <a:pt x="363" y="300"/>
                  </a:lnTo>
                  <a:lnTo>
                    <a:pt x="363" y="301"/>
                  </a:lnTo>
                  <a:lnTo>
                    <a:pt x="366" y="303"/>
                  </a:lnTo>
                  <a:lnTo>
                    <a:pt x="368" y="304"/>
                  </a:lnTo>
                  <a:lnTo>
                    <a:pt x="370" y="306"/>
                  </a:lnTo>
                  <a:lnTo>
                    <a:pt x="373" y="306"/>
                  </a:lnTo>
                  <a:lnTo>
                    <a:pt x="375" y="304"/>
                  </a:lnTo>
                  <a:lnTo>
                    <a:pt x="376" y="306"/>
                  </a:lnTo>
                  <a:lnTo>
                    <a:pt x="378" y="306"/>
                  </a:lnTo>
                  <a:lnTo>
                    <a:pt x="378" y="304"/>
                  </a:lnTo>
                  <a:lnTo>
                    <a:pt x="378" y="304"/>
                  </a:lnTo>
                  <a:lnTo>
                    <a:pt x="378" y="303"/>
                  </a:lnTo>
                  <a:lnTo>
                    <a:pt x="378" y="301"/>
                  </a:lnTo>
                  <a:lnTo>
                    <a:pt x="378" y="300"/>
                  </a:lnTo>
                  <a:lnTo>
                    <a:pt x="376" y="300"/>
                  </a:lnTo>
                  <a:lnTo>
                    <a:pt x="375" y="300"/>
                  </a:lnTo>
                  <a:lnTo>
                    <a:pt x="375" y="298"/>
                  </a:lnTo>
                  <a:lnTo>
                    <a:pt x="376" y="297"/>
                  </a:lnTo>
                  <a:lnTo>
                    <a:pt x="376" y="296"/>
                  </a:lnTo>
                  <a:lnTo>
                    <a:pt x="373" y="294"/>
                  </a:lnTo>
                  <a:lnTo>
                    <a:pt x="373" y="293"/>
                  </a:lnTo>
                  <a:lnTo>
                    <a:pt x="372" y="293"/>
                  </a:lnTo>
                  <a:lnTo>
                    <a:pt x="370" y="294"/>
                  </a:lnTo>
                  <a:lnTo>
                    <a:pt x="369" y="296"/>
                  </a:lnTo>
                  <a:lnTo>
                    <a:pt x="368" y="296"/>
                  </a:lnTo>
                  <a:lnTo>
                    <a:pt x="368" y="294"/>
                  </a:lnTo>
                  <a:lnTo>
                    <a:pt x="366" y="294"/>
                  </a:lnTo>
                  <a:lnTo>
                    <a:pt x="365" y="296"/>
                  </a:lnTo>
                  <a:lnTo>
                    <a:pt x="363" y="296"/>
                  </a:lnTo>
                  <a:lnTo>
                    <a:pt x="362" y="294"/>
                  </a:lnTo>
                  <a:lnTo>
                    <a:pt x="362" y="293"/>
                  </a:lnTo>
                  <a:lnTo>
                    <a:pt x="363" y="293"/>
                  </a:lnTo>
                  <a:lnTo>
                    <a:pt x="368" y="293"/>
                  </a:lnTo>
                  <a:lnTo>
                    <a:pt x="368" y="291"/>
                  </a:lnTo>
                  <a:lnTo>
                    <a:pt x="368" y="290"/>
                  </a:lnTo>
                  <a:lnTo>
                    <a:pt x="366" y="288"/>
                  </a:lnTo>
                  <a:lnTo>
                    <a:pt x="365" y="288"/>
                  </a:lnTo>
                  <a:lnTo>
                    <a:pt x="365" y="287"/>
                  </a:lnTo>
                  <a:lnTo>
                    <a:pt x="365" y="285"/>
                  </a:lnTo>
                  <a:lnTo>
                    <a:pt x="362" y="284"/>
                  </a:lnTo>
                  <a:lnTo>
                    <a:pt x="362" y="282"/>
                  </a:lnTo>
                  <a:lnTo>
                    <a:pt x="360" y="281"/>
                  </a:lnTo>
                  <a:lnTo>
                    <a:pt x="357" y="281"/>
                  </a:lnTo>
                  <a:lnTo>
                    <a:pt x="356" y="281"/>
                  </a:lnTo>
                  <a:lnTo>
                    <a:pt x="353" y="281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50" y="287"/>
                  </a:lnTo>
                  <a:lnTo>
                    <a:pt x="350" y="288"/>
                  </a:lnTo>
                  <a:lnTo>
                    <a:pt x="351" y="288"/>
                  </a:lnTo>
                  <a:lnTo>
                    <a:pt x="351" y="290"/>
                  </a:lnTo>
                  <a:close/>
                  <a:moveTo>
                    <a:pt x="858" y="523"/>
                  </a:moveTo>
                  <a:lnTo>
                    <a:pt x="856" y="523"/>
                  </a:lnTo>
                  <a:lnTo>
                    <a:pt x="856" y="524"/>
                  </a:lnTo>
                  <a:lnTo>
                    <a:pt x="858" y="524"/>
                  </a:lnTo>
                  <a:lnTo>
                    <a:pt x="858" y="523"/>
                  </a:lnTo>
                  <a:close/>
                  <a:moveTo>
                    <a:pt x="855" y="530"/>
                  </a:moveTo>
                  <a:lnTo>
                    <a:pt x="855" y="532"/>
                  </a:lnTo>
                  <a:lnTo>
                    <a:pt x="856" y="530"/>
                  </a:lnTo>
                  <a:lnTo>
                    <a:pt x="855" y="530"/>
                  </a:lnTo>
                  <a:close/>
                  <a:moveTo>
                    <a:pt x="800" y="158"/>
                  </a:moveTo>
                  <a:lnTo>
                    <a:pt x="800" y="160"/>
                  </a:lnTo>
                  <a:lnTo>
                    <a:pt x="802" y="158"/>
                  </a:lnTo>
                  <a:lnTo>
                    <a:pt x="800" y="158"/>
                  </a:lnTo>
                  <a:close/>
                  <a:moveTo>
                    <a:pt x="201" y="394"/>
                  </a:moveTo>
                  <a:lnTo>
                    <a:pt x="201" y="396"/>
                  </a:lnTo>
                  <a:lnTo>
                    <a:pt x="202" y="397"/>
                  </a:lnTo>
                  <a:lnTo>
                    <a:pt x="202" y="399"/>
                  </a:lnTo>
                  <a:lnTo>
                    <a:pt x="204" y="397"/>
                  </a:lnTo>
                  <a:lnTo>
                    <a:pt x="204" y="396"/>
                  </a:lnTo>
                  <a:lnTo>
                    <a:pt x="202" y="394"/>
                  </a:lnTo>
                  <a:lnTo>
                    <a:pt x="201" y="394"/>
                  </a:lnTo>
                  <a:close/>
                  <a:moveTo>
                    <a:pt x="211" y="389"/>
                  </a:moveTo>
                  <a:lnTo>
                    <a:pt x="211" y="387"/>
                  </a:lnTo>
                  <a:lnTo>
                    <a:pt x="211" y="386"/>
                  </a:lnTo>
                  <a:lnTo>
                    <a:pt x="209" y="386"/>
                  </a:lnTo>
                  <a:lnTo>
                    <a:pt x="209" y="387"/>
                  </a:lnTo>
                  <a:lnTo>
                    <a:pt x="211" y="389"/>
                  </a:lnTo>
                  <a:close/>
                  <a:moveTo>
                    <a:pt x="853" y="489"/>
                  </a:moveTo>
                  <a:lnTo>
                    <a:pt x="853" y="488"/>
                  </a:lnTo>
                  <a:lnTo>
                    <a:pt x="852" y="488"/>
                  </a:lnTo>
                  <a:lnTo>
                    <a:pt x="849" y="491"/>
                  </a:lnTo>
                  <a:lnTo>
                    <a:pt x="852" y="489"/>
                  </a:lnTo>
                  <a:lnTo>
                    <a:pt x="853" y="489"/>
                  </a:lnTo>
                  <a:close/>
                  <a:moveTo>
                    <a:pt x="802" y="496"/>
                  </a:moveTo>
                  <a:lnTo>
                    <a:pt x="802" y="498"/>
                  </a:lnTo>
                  <a:lnTo>
                    <a:pt x="802" y="499"/>
                  </a:lnTo>
                  <a:lnTo>
                    <a:pt x="803" y="499"/>
                  </a:lnTo>
                  <a:lnTo>
                    <a:pt x="806" y="501"/>
                  </a:lnTo>
                  <a:lnTo>
                    <a:pt x="806" y="502"/>
                  </a:lnTo>
                  <a:lnTo>
                    <a:pt x="808" y="504"/>
                  </a:lnTo>
                  <a:lnTo>
                    <a:pt x="806" y="504"/>
                  </a:lnTo>
                  <a:lnTo>
                    <a:pt x="806" y="505"/>
                  </a:lnTo>
                  <a:lnTo>
                    <a:pt x="808" y="507"/>
                  </a:lnTo>
                  <a:lnTo>
                    <a:pt x="809" y="504"/>
                  </a:lnTo>
                  <a:lnTo>
                    <a:pt x="811" y="502"/>
                  </a:lnTo>
                  <a:lnTo>
                    <a:pt x="812" y="501"/>
                  </a:lnTo>
                  <a:lnTo>
                    <a:pt x="812" y="499"/>
                  </a:lnTo>
                  <a:lnTo>
                    <a:pt x="812" y="498"/>
                  </a:lnTo>
                  <a:lnTo>
                    <a:pt x="809" y="496"/>
                  </a:lnTo>
                  <a:lnTo>
                    <a:pt x="809" y="495"/>
                  </a:lnTo>
                  <a:lnTo>
                    <a:pt x="812" y="495"/>
                  </a:lnTo>
                  <a:lnTo>
                    <a:pt x="812" y="493"/>
                  </a:lnTo>
                  <a:lnTo>
                    <a:pt x="811" y="492"/>
                  </a:lnTo>
                  <a:lnTo>
                    <a:pt x="808" y="492"/>
                  </a:lnTo>
                  <a:lnTo>
                    <a:pt x="808" y="491"/>
                  </a:lnTo>
                  <a:lnTo>
                    <a:pt x="805" y="489"/>
                  </a:lnTo>
                  <a:lnTo>
                    <a:pt x="805" y="488"/>
                  </a:lnTo>
                  <a:lnTo>
                    <a:pt x="808" y="488"/>
                  </a:lnTo>
                  <a:lnTo>
                    <a:pt x="808" y="488"/>
                  </a:lnTo>
                  <a:lnTo>
                    <a:pt x="809" y="488"/>
                  </a:lnTo>
                  <a:lnTo>
                    <a:pt x="809" y="486"/>
                  </a:lnTo>
                  <a:lnTo>
                    <a:pt x="809" y="485"/>
                  </a:lnTo>
                  <a:lnTo>
                    <a:pt x="808" y="486"/>
                  </a:lnTo>
                  <a:lnTo>
                    <a:pt x="806" y="486"/>
                  </a:lnTo>
                  <a:lnTo>
                    <a:pt x="803" y="486"/>
                  </a:lnTo>
                  <a:lnTo>
                    <a:pt x="803" y="485"/>
                  </a:lnTo>
                  <a:lnTo>
                    <a:pt x="802" y="485"/>
                  </a:lnTo>
                  <a:lnTo>
                    <a:pt x="802" y="483"/>
                  </a:lnTo>
                  <a:lnTo>
                    <a:pt x="800" y="483"/>
                  </a:lnTo>
                  <a:lnTo>
                    <a:pt x="799" y="483"/>
                  </a:lnTo>
                  <a:lnTo>
                    <a:pt x="797" y="483"/>
                  </a:lnTo>
                  <a:lnTo>
                    <a:pt x="796" y="483"/>
                  </a:lnTo>
                  <a:lnTo>
                    <a:pt x="796" y="485"/>
                  </a:lnTo>
                  <a:lnTo>
                    <a:pt x="796" y="486"/>
                  </a:lnTo>
                  <a:lnTo>
                    <a:pt x="799" y="491"/>
                  </a:lnTo>
                  <a:lnTo>
                    <a:pt x="802" y="493"/>
                  </a:lnTo>
                  <a:lnTo>
                    <a:pt x="803" y="493"/>
                  </a:lnTo>
                  <a:lnTo>
                    <a:pt x="803" y="495"/>
                  </a:lnTo>
                  <a:lnTo>
                    <a:pt x="802" y="496"/>
                  </a:lnTo>
                  <a:close/>
                  <a:moveTo>
                    <a:pt x="796" y="482"/>
                  </a:moveTo>
                  <a:lnTo>
                    <a:pt x="796" y="483"/>
                  </a:lnTo>
                  <a:lnTo>
                    <a:pt x="797" y="482"/>
                  </a:lnTo>
                  <a:lnTo>
                    <a:pt x="796" y="482"/>
                  </a:lnTo>
                  <a:close/>
                  <a:moveTo>
                    <a:pt x="859" y="513"/>
                  </a:moveTo>
                  <a:lnTo>
                    <a:pt x="859" y="511"/>
                  </a:lnTo>
                  <a:lnTo>
                    <a:pt x="858" y="511"/>
                  </a:lnTo>
                  <a:lnTo>
                    <a:pt x="858" y="513"/>
                  </a:lnTo>
                  <a:lnTo>
                    <a:pt x="859" y="513"/>
                  </a:lnTo>
                  <a:close/>
                  <a:moveTo>
                    <a:pt x="204" y="383"/>
                  </a:moveTo>
                  <a:lnTo>
                    <a:pt x="204" y="384"/>
                  </a:lnTo>
                  <a:lnTo>
                    <a:pt x="204" y="386"/>
                  </a:lnTo>
                  <a:lnTo>
                    <a:pt x="204" y="387"/>
                  </a:lnTo>
                  <a:lnTo>
                    <a:pt x="204" y="389"/>
                  </a:lnTo>
                  <a:lnTo>
                    <a:pt x="204" y="390"/>
                  </a:lnTo>
                  <a:lnTo>
                    <a:pt x="208" y="387"/>
                  </a:lnTo>
                  <a:lnTo>
                    <a:pt x="208" y="386"/>
                  </a:lnTo>
                  <a:lnTo>
                    <a:pt x="209" y="386"/>
                  </a:lnTo>
                  <a:lnTo>
                    <a:pt x="207" y="384"/>
                  </a:lnTo>
                  <a:lnTo>
                    <a:pt x="204" y="383"/>
                  </a:lnTo>
                  <a:close/>
                  <a:moveTo>
                    <a:pt x="858" y="508"/>
                  </a:moveTo>
                  <a:lnTo>
                    <a:pt x="856" y="508"/>
                  </a:lnTo>
                  <a:lnTo>
                    <a:pt x="853" y="508"/>
                  </a:lnTo>
                  <a:lnTo>
                    <a:pt x="853" y="507"/>
                  </a:lnTo>
                  <a:lnTo>
                    <a:pt x="853" y="505"/>
                  </a:lnTo>
                  <a:lnTo>
                    <a:pt x="855" y="505"/>
                  </a:lnTo>
                  <a:lnTo>
                    <a:pt x="855" y="504"/>
                  </a:lnTo>
                  <a:lnTo>
                    <a:pt x="855" y="502"/>
                  </a:lnTo>
                  <a:lnTo>
                    <a:pt x="855" y="501"/>
                  </a:lnTo>
                  <a:lnTo>
                    <a:pt x="856" y="501"/>
                  </a:lnTo>
                  <a:lnTo>
                    <a:pt x="855" y="499"/>
                  </a:lnTo>
                  <a:lnTo>
                    <a:pt x="855" y="498"/>
                  </a:lnTo>
                  <a:lnTo>
                    <a:pt x="853" y="498"/>
                  </a:lnTo>
                  <a:lnTo>
                    <a:pt x="853" y="496"/>
                  </a:lnTo>
                  <a:lnTo>
                    <a:pt x="855" y="496"/>
                  </a:lnTo>
                  <a:lnTo>
                    <a:pt x="855" y="495"/>
                  </a:lnTo>
                  <a:lnTo>
                    <a:pt x="855" y="493"/>
                  </a:lnTo>
                  <a:lnTo>
                    <a:pt x="855" y="492"/>
                  </a:lnTo>
                  <a:lnTo>
                    <a:pt x="852" y="492"/>
                  </a:lnTo>
                  <a:lnTo>
                    <a:pt x="850" y="492"/>
                  </a:lnTo>
                  <a:lnTo>
                    <a:pt x="849" y="491"/>
                  </a:lnTo>
                  <a:lnTo>
                    <a:pt x="845" y="493"/>
                  </a:lnTo>
                  <a:lnTo>
                    <a:pt x="845" y="495"/>
                  </a:lnTo>
                  <a:lnTo>
                    <a:pt x="845" y="496"/>
                  </a:lnTo>
                  <a:lnTo>
                    <a:pt x="843" y="498"/>
                  </a:lnTo>
                  <a:lnTo>
                    <a:pt x="843" y="499"/>
                  </a:lnTo>
                  <a:lnTo>
                    <a:pt x="843" y="501"/>
                  </a:lnTo>
                  <a:lnTo>
                    <a:pt x="843" y="502"/>
                  </a:lnTo>
                  <a:lnTo>
                    <a:pt x="843" y="504"/>
                  </a:lnTo>
                  <a:lnTo>
                    <a:pt x="842" y="504"/>
                  </a:lnTo>
                  <a:lnTo>
                    <a:pt x="840" y="504"/>
                  </a:lnTo>
                  <a:lnTo>
                    <a:pt x="840" y="505"/>
                  </a:lnTo>
                  <a:lnTo>
                    <a:pt x="842" y="507"/>
                  </a:lnTo>
                  <a:lnTo>
                    <a:pt x="842" y="508"/>
                  </a:lnTo>
                  <a:lnTo>
                    <a:pt x="842" y="510"/>
                  </a:lnTo>
                  <a:lnTo>
                    <a:pt x="842" y="511"/>
                  </a:lnTo>
                  <a:lnTo>
                    <a:pt x="843" y="511"/>
                  </a:lnTo>
                  <a:lnTo>
                    <a:pt x="843" y="513"/>
                  </a:lnTo>
                  <a:lnTo>
                    <a:pt x="843" y="514"/>
                  </a:lnTo>
                  <a:lnTo>
                    <a:pt x="845" y="514"/>
                  </a:lnTo>
                  <a:lnTo>
                    <a:pt x="843" y="516"/>
                  </a:lnTo>
                  <a:lnTo>
                    <a:pt x="843" y="517"/>
                  </a:lnTo>
                  <a:lnTo>
                    <a:pt x="842" y="519"/>
                  </a:lnTo>
                  <a:lnTo>
                    <a:pt x="837" y="519"/>
                  </a:lnTo>
                  <a:lnTo>
                    <a:pt x="834" y="519"/>
                  </a:lnTo>
                  <a:lnTo>
                    <a:pt x="830" y="519"/>
                  </a:lnTo>
                  <a:lnTo>
                    <a:pt x="827" y="519"/>
                  </a:lnTo>
                  <a:lnTo>
                    <a:pt x="822" y="519"/>
                  </a:lnTo>
                  <a:lnTo>
                    <a:pt x="819" y="519"/>
                  </a:lnTo>
                  <a:lnTo>
                    <a:pt x="816" y="519"/>
                  </a:lnTo>
                  <a:lnTo>
                    <a:pt x="812" y="519"/>
                  </a:lnTo>
                  <a:lnTo>
                    <a:pt x="809" y="519"/>
                  </a:lnTo>
                  <a:lnTo>
                    <a:pt x="808" y="517"/>
                  </a:lnTo>
                  <a:lnTo>
                    <a:pt x="808" y="517"/>
                  </a:lnTo>
                  <a:lnTo>
                    <a:pt x="808" y="516"/>
                  </a:lnTo>
                  <a:lnTo>
                    <a:pt x="808" y="514"/>
                  </a:lnTo>
                  <a:lnTo>
                    <a:pt x="808" y="513"/>
                  </a:lnTo>
                  <a:lnTo>
                    <a:pt x="805" y="513"/>
                  </a:lnTo>
                  <a:lnTo>
                    <a:pt x="803" y="516"/>
                  </a:lnTo>
                  <a:lnTo>
                    <a:pt x="803" y="517"/>
                  </a:lnTo>
                  <a:lnTo>
                    <a:pt x="803" y="517"/>
                  </a:lnTo>
                  <a:lnTo>
                    <a:pt x="803" y="519"/>
                  </a:lnTo>
                  <a:lnTo>
                    <a:pt x="805" y="520"/>
                  </a:lnTo>
                  <a:lnTo>
                    <a:pt x="808" y="523"/>
                  </a:lnTo>
                  <a:lnTo>
                    <a:pt x="811" y="526"/>
                  </a:lnTo>
                  <a:lnTo>
                    <a:pt x="813" y="529"/>
                  </a:lnTo>
                  <a:lnTo>
                    <a:pt x="818" y="533"/>
                  </a:lnTo>
                  <a:lnTo>
                    <a:pt x="821" y="536"/>
                  </a:lnTo>
                  <a:lnTo>
                    <a:pt x="822" y="536"/>
                  </a:lnTo>
                  <a:lnTo>
                    <a:pt x="822" y="535"/>
                  </a:lnTo>
                  <a:lnTo>
                    <a:pt x="822" y="533"/>
                  </a:lnTo>
                  <a:lnTo>
                    <a:pt x="822" y="532"/>
                  </a:lnTo>
                  <a:lnTo>
                    <a:pt x="824" y="530"/>
                  </a:lnTo>
                  <a:lnTo>
                    <a:pt x="825" y="530"/>
                  </a:lnTo>
                  <a:lnTo>
                    <a:pt x="825" y="529"/>
                  </a:lnTo>
                  <a:lnTo>
                    <a:pt x="828" y="529"/>
                  </a:lnTo>
                  <a:lnTo>
                    <a:pt x="830" y="529"/>
                  </a:lnTo>
                  <a:lnTo>
                    <a:pt x="831" y="529"/>
                  </a:lnTo>
                  <a:lnTo>
                    <a:pt x="831" y="530"/>
                  </a:lnTo>
                  <a:lnTo>
                    <a:pt x="831" y="532"/>
                  </a:lnTo>
                  <a:lnTo>
                    <a:pt x="831" y="533"/>
                  </a:lnTo>
                  <a:lnTo>
                    <a:pt x="831" y="535"/>
                  </a:lnTo>
                  <a:lnTo>
                    <a:pt x="831" y="536"/>
                  </a:lnTo>
                  <a:lnTo>
                    <a:pt x="831" y="538"/>
                  </a:lnTo>
                  <a:lnTo>
                    <a:pt x="836" y="542"/>
                  </a:lnTo>
                  <a:lnTo>
                    <a:pt x="839" y="542"/>
                  </a:lnTo>
                  <a:lnTo>
                    <a:pt x="842" y="544"/>
                  </a:lnTo>
                  <a:lnTo>
                    <a:pt x="845" y="545"/>
                  </a:lnTo>
                  <a:lnTo>
                    <a:pt x="847" y="547"/>
                  </a:lnTo>
                  <a:lnTo>
                    <a:pt x="850" y="544"/>
                  </a:lnTo>
                  <a:lnTo>
                    <a:pt x="852" y="539"/>
                  </a:lnTo>
                  <a:lnTo>
                    <a:pt x="855" y="536"/>
                  </a:lnTo>
                  <a:lnTo>
                    <a:pt x="855" y="535"/>
                  </a:lnTo>
                  <a:lnTo>
                    <a:pt x="855" y="533"/>
                  </a:lnTo>
                  <a:lnTo>
                    <a:pt x="855" y="532"/>
                  </a:lnTo>
                  <a:lnTo>
                    <a:pt x="853" y="530"/>
                  </a:lnTo>
                  <a:lnTo>
                    <a:pt x="855" y="529"/>
                  </a:lnTo>
                  <a:lnTo>
                    <a:pt x="855" y="527"/>
                  </a:lnTo>
                  <a:lnTo>
                    <a:pt x="856" y="526"/>
                  </a:lnTo>
                  <a:lnTo>
                    <a:pt x="856" y="524"/>
                  </a:lnTo>
                  <a:lnTo>
                    <a:pt x="855" y="526"/>
                  </a:lnTo>
                  <a:lnTo>
                    <a:pt x="855" y="524"/>
                  </a:lnTo>
                  <a:lnTo>
                    <a:pt x="855" y="523"/>
                  </a:lnTo>
                  <a:lnTo>
                    <a:pt x="855" y="522"/>
                  </a:lnTo>
                  <a:lnTo>
                    <a:pt x="855" y="520"/>
                  </a:lnTo>
                  <a:lnTo>
                    <a:pt x="855" y="519"/>
                  </a:lnTo>
                  <a:lnTo>
                    <a:pt x="855" y="517"/>
                  </a:lnTo>
                  <a:lnTo>
                    <a:pt x="855" y="517"/>
                  </a:lnTo>
                  <a:lnTo>
                    <a:pt x="856" y="516"/>
                  </a:lnTo>
                  <a:lnTo>
                    <a:pt x="856" y="514"/>
                  </a:lnTo>
                  <a:lnTo>
                    <a:pt x="856" y="513"/>
                  </a:lnTo>
                  <a:lnTo>
                    <a:pt x="858" y="511"/>
                  </a:lnTo>
                  <a:lnTo>
                    <a:pt x="858" y="510"/>
                  </a:lnTo>
                  <a:lnTo>
                    <a:pt x="858" y="508"/>
                  </a:lnTo>
                  <a:close/>
                  <a:moveTo>
                    <a:pt x="139" y="493"/>
                  </a:moveTo>
                  <a:lnTo>
                    <a:pt x="139" y="495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9" y="493"/>
                  </a:lnTo>
                  <a:close/>
                  <a:moveTo>
                    <a:pt x="3" y="650"/>
                  </a:moveTo>
                  <a:lnTo>
                    <a:pt x="6" y="654"/>
                  </a:lnTo>
                  <a:lnTo>
                    <a:pt x="10" y="657"/>
                  </a:lnTo>
                  <a:lnTo>
                    <a:pt x="13" y="660"/>
                  </a:lnTo>
                  <a:lnTo>
                    <a:pt x="16" y="662"/>
                  </a:lnTo>
                  <a:lnTo>
                    <a:pt x="20" y="665"/>
                  </a:lnTo>
                  <a:lnTo>
                    <a:pt x="23" y="668"/>
                  </a:lnTo>
                  <a:lnTo>
                    <a:pt x="26" y="672"/>
                  </a:lnTo>
                  <a:lnTo>
                    <a:pt x="23" y="671"/>
                  </a:lnTo>
                  <a:lnTo>
                    <a:pt x="20" y="669"/>
                  </a:lnTo>
                  <a:lnTo>
                    <a:pt x="25" y="672"/>
                  </a:lnTo>
                  <a:lnTo>
                    <a:pt x="26" y="674"/>
                  </a:lnTo>
                  <a:lnTo>
                    <a:pt x="29" y="677"/>
                  </a:lnTo>
                  <a:lnTo>
                    <a:pt x="34" y="680"/>
                  </a:lnTo>
                  <a:lnTo>
                    <a:pt x="37" y="681"/>
                  </a:lnTo>
                  <a:lnTo>
                    <a:pt x="38" y="684"/>
                  </a:lnTo>
                  <a:lnTo>
                    <a:pt x="40" y="685"/>
                  </a:lnTo>
                  <a:lnTo>
                    <a:pt x="41" y="685"/>
                  </a:lnTo>
                  <a:lnTo>
                    <a:pt x="40" y="687"/>
                  </a:lnTo>
                  <a:lnTo>
                    <a:pt x="40" y="688"/>
                  </a:lnTo>
                  <a:lnTo>
                    <a:pt x="41" y="688"/>
                  </a:lnTo>
                  <a:lnTo>
                    <a:pt x="44" y="690"/>
                  </a:lnTo>
                  <a:lnTo>
                    <a:pt x="44" y="693"/>
                  </a:lnTo>
                  <a:lnTo>
                    <a:pt x="44" y="694"/>
                  </a:lnTo>
                  <a:lnTo>
                    <a:pt x="44" y="696"/>
                  </a:lnTo>
                  <a:lnTo>
                    <a:pt x="44" y="697"/>
                  </a:lnTo>
                  <a:lnTo>
                    <a:pt x="46" y="700"/>
                  </a:lnTo>
                  <a:lnTo>
                    <a:pt x="47" y="700"/>
                  </a:lnTo>
                  <a:lnTo>
                    <a:pt x="50" y="702"/>
                  </a:lnTo>
                  <a:lnTo>
                    <a:pt x="51" y="703"/>
                  </a:lnTo>
                  <a:lnTo>
                    <a:pt x="49" y="703"/>
                  </a:lnTo>
                  <a:lnTo>
                    <a:pt x="49" y="705"/>
                  </a:lnTo>
                  <a:lnTo>
                    <a:pt x="47" y="706"/>
                  </a:lnTo>
                  <a:lnTo>
                    <a:pt x="50" y="708"/>
                  </a:lnTo>
                  <a:lnTo>
                    <a:pt x="54" y="711"/>
                  </a:lnTo>
                  <a:lnTo>
                    <a:pt x="54" y="709"/>
                  </a:lnTo>
                  <a:lnTo>
                    <a:pt x="54" y="708"/>
                  </a:lnTo>
                  <a:lnTo>
                    <a:pt x="51" y="706"/>
                  </a:lnTo>
                  <a:lnTo>
                    <a:pt x="51" y="705"/>
                  </a:lnTo>
                  <a:lnTo>
                    <a:pt x="54" y="706"/>
                  </a:lnTo>
                  <a:lnTo>
                    <a:pt x="57" y="706"/>
                  </a:lnTo>
                  <a:lnTo>
                    <a:pt x="60" y="708"/>
                  </a:lnTo>
                  <a:lnTo>
                    <a:pt x="62" y="709"/>
                  </a:lnTo>
                  <a:lnTo>
                    <a:pt x="62" y="708"/>
                  </a:lnTo>
                  <a:lnTo>
                    <a:pt x="63" y="706"/>
                  </a:lnTo>
                  <a:lnTo>
                    <a:pt x="66" y="703"/>
                  </a:lnTo>
                  <a:lnTo>
                    <a:pt x="66" y="705"/>
                  </a:lnTo>
                  <a:lnTo>
                    <a:pt x="71" y="708"/>
                  </a:lnTo>
                  <a:lnTo>
                    <a:pt x="71" y="709"/>
                  </a:lnTo>
                  <a:lnTo>
                    <a:pt x="72" y="711"/>
                  </a:lnTo>
                  <a:lnTo>
                    <a:pt x="2593" y="711"/>
                  </a:lnTo>
                  <a:lnTo>
                    <a:pt x="2593" y="711"/>
                  </a:lnTo>
                  <a:lnTo>
                    <a:pt x="2596" y="706"/>
                  </a:lnTo>
                  <a:lnTo>
                    <a:pt x="2596" y="705"/>
                  </a:lnTo>
                  <a:lnTo>
                    <a:pt x="2594" y="703"/>
                  </a:lnTo>
                  <a:lnTo>
                    <a:pt x="2593" y="705"/>
                  </a:lnTo>
                  <a:lnTo>
                    <a:pt x="2593" y="703"/>
                  </a:lnTo>
                  <a:lnTo>
                    <a:pt x="2593" y="702"/>
                  </a:lnTo>
                  <a:lnTo>
                    <a:pt x="2592" y="700"/>
                  </a:lnTo>
                  <a:lnTo>
                    <a:pt x="2589" y="697"/>
                  </a:lnTo>
                  <a:lnTo>
                    <a:pt x="2586" y="699"/>
                  </a:lnTo>
                  <a:lnTo>
                    <a:pt x="2583" y="702"/>
                  </a:lnTo>
                  <a:lnTo>
                    <a:pt x="2583" y="699"/>
                  </a:lnTo>
                  <a:lnTo>
                    <a:pt x="2583" y="697"/>
                  </a:lnTo>
                  <a:lnTo>
                    <a:pt x="2581" y="696"/>
                  </a:lnTo>
                  <a:lnTo>
                    <a:pt x="2583" y="696"/>
                  </a:lnTo>
                  <a:lnTo>
                    <a:pt x="2583" y="696"/>
                  </a:lnTo>
                  <a:lnTo>
                    <a:pt x="2581" y="696"/>
                  </a:lnTo>
                  <a:lnTo>
                    <a:pt x="2581" y="694"/>
                  </a:lnTo>
                  <a:lnTo>
                    <a:pt x="2581" y="693"/>
                  </a:lnTo>
                  <a:lnTo>
                    <a:pt x="2578" y="691"/>
                  </a:lnTo>
                  <a:lnTo>
                    <a:pt x="2577" y="693"/>
                  </a:lnTo>
                  <a:lnTo>
                    <a:pt x="2577" y="691"/>
                  </a:lnTo>
                  <a:lnTo>
                    <a:pt x="2575" y="690"/>
                  </a:lnTo>
                  <a:lnTo>
                    <a:pt x="2578" y="690"/>
                  </a:lnTo>
                  <a:lnTo>
                    <a:pt x="2580" y="690"/>
                  </a:lnTo>
                  <a:lnTo>
                    <a:pt x="2580" y="688"/>
                  </a:lnTo>
                  <a:lnTo>
                    <a:pt x="2581" y="687"/>
                  </a:lnTo>
                  <a:lnTo>
                    <a:pt x="2580" y="687"/>
                  </a:lnTo>
                  <a:lnTo>
                    <a:pt x="2580" y="685"/>
                  </a:lnTo>
                  <a:lnTo>
                    <a:pt x="2578" y="685"/>
                  </a:lnTo>
                  <a:lnTo>
                    <a:pt x="2578" y="684"/>
                  </a:lnTo>
                  <a:lnTo>
                    <a:pt x="2575" y="683"/>
                  </a:lnTo>
                  <a:lnTo>
                    <a:pt x="2574" y="683"/>
                  </a:lnTo>
                  <a:lnTo>
                    <a:pt x="2574" y="684"/>
                  </a:lnTo>
                  <a:lnTo>
                    <a:pt x="2572" y="685"/>
                  </a:lnTo>
                  <a:lnTo>
                    <a:pt x="2572" y="687"/>
                  </a:lnTo>
                  <a:lnTo>
                    <a:pt x="2571" y="687"/>
                  </a:lnTo>
                  <a:lnTo>
                    <a:pt x="2569" y="685"/>
                  </a:lnTo>
                  <a:lnTo>
                    <a:pt x="2569" y="684"/>
                  </a:lnTo>
                  <a:lnTo>
                    <a:pt x="2569" y="683"/>
                  </a:lnTo>
                  <a:lnTo>
                    <a:pt x="2569" y="681"/>
                  </a:lnTo>
                  <a:lnTo>
                    <a:pt x="2566" y="678"/>
                  </a:lnTo>
                  <a:lnTo>
                    <a:pt x="2565" y="680"/>
                  </a:lnTo>
                  <a:lnTo>
                    <a:pt x="2565" y="681"/>
                  </a:lnTo>
                  <a:lnTo>
                    <a:pt x="2565" y="683"/>
                  </a:lnTo>
                  <a:lnTo>
                    <a:pt x="2565" y="684"/>
                  </a:lnTo>
                  <a:lnTo>
                    <a:pt x="2563" y="683"/>
                  </a:lnTo>
                  <a:lnTo>
                    <a:pt x="2563" y="681"/>
                  </a:lnTo>
                  <a:lnTo>
                    <a:pt x="2563" y="680"/>
                  </a:lnTo>
                  <a:lnTo>
                    <a:pt x="2563" y="678"/>
                  </a:lnTo>
                  <a:lnTo>
                    <a:pt x="2563" y="677"/>
                  </a:lnTo>
                  <a:lnTo>
                    <a:pt x="2560" y="678"/>
                  </a:lnTo>
                  <a:lnTo>
                    <a:pt x="2558" y="681"/>
                  </a:lnTo>
                  <a:lnTo>
                    <a:pt x="2558" y="680"/>
                  </a:lnTo>
                  <a:lnTo>
                    <a:pt x="2558" y="678"/>
                  </a:lnTo>
                  <a:lnTo>
                    <a:pt x="2556" y="678"/>
                  </a:lnTo>
                  <a:lnTo>
                    <a:pt x="2555" y="678"/>
                  </a:lnTo>
                  <a:lnTo>
                    <a:pt x="2553" y="678"/>
                  </a:lnTo>
                  <a:lnTo>
                    <a:pt x="2553" y="677"/>
                  </a:lnTo>
                  <a:lnTo>
                    <a:pt x="2553" y="675"/>
                  </a:lnTo>
                  <a:lnTo>
                    <a:pt x="2550" y="672"/>
                  </a:lnTo>
                  <a:lnTo>
                    <a:pt x="2546" y="669"/>
                  </a:lnTo>
                  <a:lnTo>
                    <a:pt x="2546" y="668"/>
                  </a:lnTo>
                  <a:lnTo>
                    <a:pt x="2547" y="666"/>
                  </a:lnTo>
                  <a:lnTo>
                    <a:pt x="2549" y="669"/>
                  </a:lnTo>
                  <a:lnTo>
                    <a:pt x="2552" y="671"/>
                  </a:lnTo>
                  <a:lnTo>
                    <a:pt x="2552" y="669"/>
                  </a:lnTo>
                  <a:lnTo>
                    <a:pt x="2555" y="671"/>
                  </a:lnTo>
                  <a:lnTo>
                    <a:pt x="2556" y="672"/>
                  </a:lnTo>
                  <a:lnTo>
                    <a:pt x="2558" y="671"/>
                  </a:lnTo>
                  <a:lnTo>
                    <a:pt x="2558" y="669"/>
                  </a:lnTo>
                  <a:lnTo>
                    <a:pt x="2555" y="669"/>
                  </a:lnTo>
                  <a:lnTo>
                    <a:pt x="2553" y="666"/>
                  </a:lnTo>
                  <a:lnTo>
                    <a:pt x="2556" y="666"/>
                  </a:lnTo>
                  <a:lnTo>
                    <a:pt x="2559" y="666"/>
                  </a:lnTo>
                  <a:lnTo>
                    <a:pt x="2559" y="663"/>
                  </a:lnTo>
                  <a:lnTo>
                    <a:pt x="2560" y="663"/>
                  </a:lnTo>
                  <a:lnTo>
                    <a:pt x="2559" y="662"/>
                  </a:lnTo>
                  <a:lnTo>
                    <a:pt x="2559" y="660"/>
                  </a:lnTo>
                  <a:lnTo>
                    <a:pt x="2558" y="660"/>
                  </a:lnTo>
                  <a:lnTo>
                    <a:pt x="2558" y="659"/>
                  </a:lnTo>
                  <a:lnTo>
                    <a:pt x="2558" y="657"/>
                  </a:lnTo>
                  <a:lnTo>
                    <a:pt x="2558" y="656"/>
                  </a:lnTo>
                  <a:lnTo>
                    <a:pt x="2555" y="653"/>
                  </a:lnTo>
                  <a:lnTo>
                    <a:pt x="2553" y="654"/>
                  </a:lnTo>
                  <a:lnTo>
                    <a:pt x="2552" y="657"/>
                  </a:lnTo>
                  <a:lnTo>
                    <a:pt x="2552" y="659"/>
                  </a:lnTo>
                  <a:lnTo>
                    <a:pt x="2550" y="660"/>
                  </a:lnTo>
                  <a:lnTo>
                    <a:pt x="2550" y="659"/>
                  </a:lnTo>
                  <a:lnTo>
                    <a:pt x="2549" y="657"/>
                  </a:lnTo>
                  <a:lnTo>
                    <a:pt x="2549" y="656"/>
                  </a:lnTo>
                  <a:lnTo>
                    <a:pt x="2549" y="654"/>
                  </a:lnTo>
                  <a:lnTo>
                    <a:pt x="2546" y="654"/>
                  </a:lnTo>
                  <a:lnTo>
                    <a:pt x="2546" y="653"/>
                  </a:lnTo>
                  <a:lnTo>
                    <a:pt x="2547" y="653"/>
                  </a:lnTo>
                  <a:lnTo>
                    <a:pt x="2549" y="653"/>
                  </a:lnTo>
                  <a:lnTo>
                    <a:pt x="2549" y="652"/>
                  </a:lnTo>
                  <a:lnTo>
                    <a:pt x="2547" y="650"/>
                  </a:lnTo>
                  <a:lnTo>
                    <a:pt x="2547" y="647"/>
                  </a:lnTo>
                  <a:lnTo>
                    <a:pt x="2549" y="646"/>
                  </a:lnTo>
                  <a:lnTo>
                    <a:pt x="2547" y="646"/>
                  </a:lnTo>
                  <a:lnTo>
                    <a:pt x="2547" y="644"/>
                  </a:lnTo>
                  <a:lnTo>
                    <a:pt x="2546" y="641"/>
                  </a:lnTo>
                  <a:lnTo>
                    <a:pt x="2543" y="643"/>
                  </a:lnTo>
                  <a:lnTo>
                    <a:pt x="2543" y="641"/>
                  </a:lnTo>
                  <a:lnTo>
                    <a:pt x="2543" y="640"/>
                  </a:lnTo>
                  <a:lnTo>
                    <a:pt x="2543" y="637"/>
                  </a:lnTo>
                  <a:lnTo>
                    <a:pt x="2541" y="634"/>
                  </a:lnTo>
                  <a:lnTo>
                    <a:pt x="2540" y="634"/>
                  </a:lnTo>
                  <a:lnTo>
                    <a:pt x="2537" y="632"/>
                  </a:lnTo>
                  <a:lnTo>
                    <a:pt x="2534" y="632"/>
                  </a:lnTo>
                  <a:lnTo>
                    <a:pt x="2534" y="629"/>
                  </a:lnTo>
                  <a:lnTo>
                    <a:pt x="2535" y="626"/>
                  </a:lnTo>
                  <a:lnTo>
                    <a:pt x="2535" y="625"/>
                  </a:lnTo>
                  <a:lnTo>
                    <a:pt x="2534" y="623"/>
                  </a:lnTo>
                  <a:lnTo>
                    <a:pt x="2534" y="623"/>
                  </a:lnTo>
                  <a:lnTo>
                    <a:pt x="2532" y="620"/>
                  </a:lnTo>
                  <a:lnTo>
                    <a:pt x="2531" y="619"/>
                  </a:lnTo>
                  <a:lnTo>
                    <a:pt x="2529" y="618"/>
                  </a:lnTo>
                  <a:lnTo>
                    <a:pt x="2528" y="618"/>
                  </a:lnTo>
                  <a:lnTo>
                    <a:pt x="2525" y="619"/>
                  </a:lnTo>
                  <a:lnTo>
                    <a:pt x="2522" y="620"/>
                  </a:lnTo>
                  <a:lnTo>
                    <a:pt x="2518" y="622"/>
                  </a:lnTo>
                  <a:lnTo>
                    <a:pt x="2518" y="623"/>
                  </a:lnTo>
                  <a:lnTo>
                    <a:pt x="2518" y="625"/>
                  </a:lnTo>
                  <a:lnTo>
                    <a:pt x="2519" y="626"/>
                  </a:lnTo>
                  <a:lnTo>
                    <a:pt x="2519" y="628"/>
                  </a:lnTo>
                  <a:lnTo>
                    <a:pt x="2516" y="626"/>
                  </a:lnTo>
                  <a:lnTo>
                    <a:pt x="2516" y="628"/>
                  </a:lnTo>
                  <a:lnTo>
                    <a:pt x="2515" y="626"/>
                  </a:lnTo>
                  <a:lnTo>
                    <a:pt x="2513" y="625"/>
                  </a:lnTo>
                  <a:lnTo>
                    <a:pt x="2512" y="623"/>
                  </a:lnTo>
                  <a:lnTo>
                    <a:pt x="2512" y="625"/>
                  </a:lnTo>
                  <a:lnTo>
                    <a:pt x="2510" y="625"/>
                  </a:lnTo>
                  <a:lnTo>
                    <a:pt x="2507" y="625"/>
                  </a:lnTo>
                  <a:lnTo>
                    <a:pt x="2503" y="625"/>
                  </a:lnTo>
                  <a:lnTo>
                    <a:pt x="2500" y="625"/>
                  </a:lnTo>
                  <a:lnTo>
                    <a:pt x="2500" y="623"/>
                  </a:lnTo>
                  <a:lnTo>
                    <a:pt x="2498" y="623"/>
                  </a:lnTo>
                  <a:lnTo>
                    <a:pt x="2498" y="622"/>
                  </a:lnTo>
                  <a:lnTo>
                    <a:pt x="2503" y="620"/>
                  </a:lnTo>
                  <a:lnTo>
                    <a:pt x="2506" y="619"/>
                  </a:lnTo>
                  <a:lnTo>
                    <a:pt x="2509" y="618"/>
                  </a:lnTo>
                  <a:lnTo>
                    <a:pt x="2512" y="616"/>
                  </a:lnTo>
                  <a:lnTo>
                    <a:pt x="2515" y="615"/>
                  </a:lnTo>
                  <a:lnTo>
                    <a:pt x="2519" y="613"/>
                  </a:lnTo>
                  <a:lnTo>
                    <a:pt x="2522" y="612"/>
                  </a:lnTo>
                  <a:lnTo>
                    <a:pt x="2522" y="610"/>
                  </a:lnTo>
                  <a:lnTo>
                    <a:pt x="2522" y="609"/>
                  </a:lnTo>
                  <a:lnTo>
                    <a:pt x="2521" y="606"/>
                  </a:lnTo>
                  <a:lnTo>
                    <a:pt x="2522" y="606"/>
                  </a:lnTo>
                  <a:lnTo>
                    <a:pt x="2519" y="604"/>
                  </a:lnTo>
                  <a:lnTo>
                    <a:pt x="2521" y="603"/>
                  </a:lnTo>
                  <a:lnTo>
                    <a:pt x="2518" y="600"/>
                  </a:lnTo>
                  <a:lnTo>
                    <a:pt x="2516" y="598"/>
                  </a:lnTo>
                  <a:lnTo>
                    <a:pt x="2515" y="595"/>
                  </a:lnTo>
                  <a:lnTo>
                    <a:pt x="2516" y="595"/>
                  </a:lnTo>
                  <a:lnTo>
                    <a:pt x="2516" y="594"/>
                  </a:lnTo>
                  <a:lnTo>
                    <a:pt x="2515" y="594"/>
                  </a:lnTo>
                  <a:lnTo>
                    <a:pt x="2515" y="592"/>
                  </a:lnTo>
                  <a:lnTo>
                    <a:pt x="2513" y="594"/>
                  </a:lnTo>
                  <a:lnTo>
                    <a:pt x="2513" y="592"/>
                  </a:lnTo>
                  <a:lnTo>
                    <a:pt x="2513" y="591"/>
                  </a:lnTo>
                  <a:lnTo>
                    <a:pt x="2516" y="592"/>
                  </a:lnTo>
                  <a:lnTo>
                    <a:pt x="2516" y="591"/>
                  </a:lnTo>
                  <a:lnTo>
                    <a:pt x="2516" y="589"/>
                  </a:lnTo>
                  <a:lnTo>
                    <a:pt x="2515" y="588"/>
                  </a:lnTo>
                  <a:lnTo>
                    <a:pt x="2513" y="588"/>
                  </a:lnTo>
                  <a:lnTo>
                    <a:pt x="2513" y="589"/>
                  </a:lnTo>
                  <a:lnTo>
                    <a:pt x="2510" y="589"/>
                  </a:lnTo>
                  <a:lnTo>
                    <a:pt x="2510" y="588"/>
                  </a:lnTo>
                  <a:lnTo>
                    <a:pt x="2512" y="588"/>
                  </a:lnTo>
                  <a:lnTo>
                    <a:pt x="2510" y="588"/>
                  </a:lnTo>
                  <a:lnTo>
                    <a:pt x="2513" y="587"/>
                  </a:lnTo>
                  <a:lnTo>
                    <a:pt x="2512" y="585"/>
                  </a:lnTo>
                  <a:lnTo>
                    <a:pt x="2512" y="584"/>
                  </a:lnTo>
                  <a:lnTo>
                    <a:pt x="2512" y="582"/>
                  </a:lnTo>
                  <a:lnTo>
                    <a:pt x="2510" y="581"/>
                  </a:lnTo>
                  <a:lnTo>
                    <a:pt x="2509" y="581"/>
                  </a:lnTo>
                  <a:lnTo>
                    <a:pt x="2509" y="579"/>
                  </a:lnTo>
                  <a:lnTo>
                    <a:pt x="2506" y="578"/>
                  </a:lnTo>
                  <a:lnTo>
                    <a:pt x="2506" y="576"/>
                  </a:lnTo>
                  <a:lnTo>
                    <a:pt x="2504" y="576"/>
                  </a:lnTo>
                  <a:lnTo>
                    <a:pt x="2501" y="575"/>
                  </a:lnTo>
                  <a:lnTo>
                    <a:pt x="2506" y="572"/>
                  </a:lnTo>
                  <a:lnTo>
                    <a:pt x="2506" y="570"/>
                  </a:lnTo>
                  <a:lnTo>
                    <a:pt x="2506" y="569"/>
                  </a:lnTo>
                  <a:lnTo>
                    <a:pt x="2501" y="570"/>
                  </a:lnTo>
                  <a:lnTo>
                    <a:pt x="2500" y="570"/>
                  </a:lnTo>
                  <a:lnTo>
                    <a:pt x="2501" y="569"/>
                  </a:lnTo>
                  <a:lnTo>
                    <a:pt x="2501" y="567"/>
                  </a:lnTo>
                  <a:lnTo>
                    <a:pt x="2503" y="566"/>
                  </a:lnTo>
                  <a:lnTo>
                    <a:pt x="2501" y="564"/>
                  </a:lnTo>
                  <a:lnTo>
                    <a:pt x="2497" y="566"/>
                  </a:lnTo>
                  <a:lnTo>
                    <a:pt x="2497" y="567"/>
                  </a:lnTo>
                  <a:lnTo>
                    <a:pt x="2496" y="566"/>
                  </a:lnTo>
                  <a:lnTo>
                    <a:pt x="2497" y="564"/>
                  </a:lnTo>
                  <a:lnTo>
                    <a:pt x="2497" y="563"/>
                  </a:lnTo>
                  <a:lnTo>
                    <a:pt x="2498" y="563"/>
                  </a:lnTo>
                  <a:lnTo>
                    <a:pt x="2497" y="561"/>
                  </a:lnTo>
                  <a:lnTo>
                    <a:pt x="2496" y="560"/>
                  </a:lnTo>
                  <a:lnTo>
                    <a:pt x="2496" y="558"/>
                  </a:lnTo>
                  <a:lnTo>
                    <a:pt x="2496" y="557"/>
                  </a:lnTo>
                  <a:lnTo>
                    <a:pt x="2498" y="558"/>
                  </a:lnTo>
                  <a:lnTo>
                    <a:pt x="2501" y="560"/>
                  </a:lnTo>
                  <a:lnTo>
                    <a:pt x="2503" y="558"/>
                  </a:lnTo>
                  <a:lnTo>
                    <a:pt x="2500" y="558"/>
                  </a:lnTo>
                  <a:lnTo>
                    <a:pt x="2498" y="557"/>
                  </a:lnTo>
                  <a:lnTo>
                    <a:pt x="2500" y="557"/>
                  </a:lnTo>
                  <a:lnTo>
                    <a:pt x="2500" y="556"/>
                  </a:lnTo>
                  <a:lnTo>
                    <a:pt x="2500" y="554"/>
                  </a:lnTo>
                  <a:lnTo>
                    <a:pt x="2498" y="553"/>
                  </a:lnTo>
                  <a:lnTo>
                    <a:pt x="2500" y="553"/>
                  </a:lnTo>
                  <a:lnTo>
                    <a:pt x="2500" y="553"/>
                  </a:lnTo>
                  <a:lnTo>
                    <a:pt x="2498" y="551"/>
                  </a:lnTo>
                  <a:lnTo>
                    <a:pt x="2498" y="550"/>
                  </a:lnTo>
                  <a:lnTo>
                    <a:pt x="2498" y="548"/>
                  </a:lnTo>
                  <a:lnTo>
                    <a:pt x="2501" y="548"/>
                  </a:lnTo>
                  <a:lnTo>
                    <a:pt x="2501" y="547"/>
                  </a:lnTo>
                  <a:lnTo>
                    <a:pt x="2500" y="545"/>
                  </a:lnTo>
                  <a:lnTo>
                    <a:pt x="2500" y="544"/>
                  </a:lnTo>
                  <a:lnTo>
                    <a:pt x="2498" y="542"/>
                  </a:lnTo>
                  <a:lnTo>
                    <a:pt x="2496" y="541"/>
                  </a:lnTo>
                  <a:lnTo>
                    <a:pt x="2493" y="539"/>
                  </a:lnTo>
                  <a:lnTo>
                    <a:pt x="2490" y="541"/>
                  </a:lnTo>
                  <a:lnTo>
                    <a:pt x="2491" y="539"/>
                  </a:lnTo>
                  <a:lnTo>
                    <a:pt x="2491" y="538"/>
                  </a:lnTo>
                  <a:lnTo>
                    <a:pt x="2490" y="538"/>
                  </a:lnTo>
                  <a:lnTo>
                    <a:pt x="2491" y="536"/>
                  </a:lnTo>
                  <a:lnTo>
                    <a:pt x="2493" y="538"/>
                  </a:lnTo>
                  <a:lnTo>
                    <a:pt x="2494" y="538"/>
                  </a:lnTo>
                  <a:lnTo>
                    <a:pt x="2496" y="538"/>
                  </a:lnTo>
                  <a:lnTo>
                    <a:pt x="2498" y="538"/>
                  </a:lnTo>
                  <a:lnTo>
                    <a:pt x="2500" y="538"/>
                  </a:lnTo>
                  <a:lnTo>
                    <a:pt x="2503" y="539"/>
                  </a:lnTo>
                  <a:lnTo>
                    <a:pt x="2504" y="538"/>
                  </a:lnTo>
                  <a:lnTo>
                    <a:pt x="2501" y="536"/>
                  </a:lnTo>
                  <a:lnTo>
                    <a:pt x="2503" y="536"/>
                  </a:lnTo>
                  <a:lnTo>
                    <a:pt x="2503" y="535"/>
                  </a:lnTo>
                  <a:lnTo>
                    <a:pt x="2503" y="533"/>
                  </a:lnTo>
                  <a:lnTo>
                    <a:pt x="2503" y="532"/>
                  </a:lnTo>
                  <a:lnTo>
                    <a:pt x="2503" y="530"/>
                  </a:lnTo>
                  <a:lnTo>
                    <a:pt x="2501" y="530"/>
                  </a:lnTo>
                  <a:lnTo>
                    <a:pt x="2500" y="529"/>
                  </a:lnTo>
                  <a:lnTo>
                    <a:pt x="2498" y="530"/>
                  </a:lnTo>
                  <a:lnTo>
                    <a:pt x="2496" y="532"/>
                  </a:lnTo>
                  <a:lnTo>
                    <a:pt x="2493" y="532"/>
                  </a:lnTo>
                  <a:lnTo>
                    <a:pt x="2493" y="530"/>
                  </a:lnTo>
                  <a:lnTo>
                    <a:pt x="2493" y="529"/>
                  </a:lnTo>
                  <a:lnTo>
                    <a:pt x="2493" y="527"/>
                  </a:lnTo>
                  <a:lnTo>
                    <a:pt x="2494" y="526"/>
                  </a:lnTo>
                  <a:lnTo>
                    <a:pt x="2494" y="527"/>
                  </a:lnTo>
                  <a:lnTo>
                    <a:pt x="2494" y="529"/>
                  </a:lnTo>
                  <a:lnTo>
                    <a:pt x="2497" y="527"/>
                  </a:lnTo>
                  <a:lnTo>
                    <a:pt x="2498" y="526"/>
                  </a:lnTo>
                  <a:lnTo>
                    <a:pt x="2498" y="524"/>
                  </a:lnTo>
                  <a:lnTo>
                    <a:pt x="2498" y="523"/>
                  </a:lnTo>
                  <a:lnTo>
                    <a:pt x="2501" y="524"/>
                  </a:lnTo>
                  <a:lnTo>
                    <a:pt x="2501" y="522"/>
                  </a:lnTo>
                  <a:lnTo>
                    <a:pt x="2500" y="522"/>
                  </a:lnTo>
                  <a:lnTo>
                    <a:pt x="2500" y="520"/>
                  </a:lnTo>
                  <a:lnTo>
                    <a:pt x="2500" y="519"/>
                  </a:lnTo>
                  <a:lnTo>
                    <a:pt x="2497" y="520"/>
                  </a:lnTo>
                  <a:lnTo>
                    <a:pt x="2493" y="520"/>
                  </a:lnTo>
                  <a:lnTo>
                    <a:pt x="2490" y="522"/>
                  </a:lnTo>
                  <a:lnTo>
                    <a:pt x="2487" y="522"/>
                  </a:lnTo>
                  <a:lnTo>
                    <a:pt x="2482" y="523"/>
                  </a:lnTo>
                  <a:lnTo>
                    <a:pt x="2482" y="522"/>
                  </a:lnTo>
                  <a:lnTo>
                    <a:pt x="2481" y="522"/>
                  </a:lnTo>
                  <a:lnTo>
                    <a:pt x="2479" y="522"/>
                  </a:lnTo>
                  <a:lnTo>
                    <a:pt x="2479" y="520"/>
                  </a:lnTo>
                  <a:lnTo>
                    <a:pt x="2482" y="517"/>
                  </a:lnTo>
                  <a:lnTo>
                    <a:pt x="2484" y="517"/>
                  </a:lnTo>
                  <a:lnTo>
                    <a:pt x="2484" y="516"/>
                  </a:lnTo>
                  <a:lnTo>
                    <a:pt x="2484" y="514"/>
                  </a:lnTo>
                  <a:lnTo>
                    <a:pt x="2488" y="513"/>
                  </a:lnTo>
                  <a:lnTo>
                    <a:pt x="2491" y="510"/>
                  </a:lnTo>
                  <a:lnTo>
                    <a:pt x="2494" y="507"/>
                  </a:lnTo>
                  <a:lnTo>
                    <a:pt x="2498" y="505"/>
                  </a:lnTo>
                  <a:lnTo>
                    <a:pt x="2501" y="502"/>
                  </a:lnTo>
                  <a:lnTo>
                    <a:pt x="2504" y="501"/>
                  </a:lnTo>
                  <a:lnTo>
                    <a:pt x="2504" y="499"/>
                  </a:lnTo>
                  <a:lnTo>
                    <a:pt x="2504" y="498"/>
                  </a:lnTo>
                  <a:lnTo>
                    <a:pt x="2506" y="498"/>
                  </a:lnTo>
                  <a:lnTo>
                    <a:pt x="2504" y="496"/>
                  </a:lnTo>
                  <a:lnTo>
                    <a:pt x="2500" y="501"/>
                  </a:lnTo>
                  <a:lnTo>
                    <a:pt x="2498" y="499"/>
                  </a:lnTo>
                  <a:lnTo>
                    <a:pt x="2497" y="498"/>
                  </a:lnTo>
                  <a:lnTo>
                    <a:pt x="2497" y="496"/>
                  </a:lnTo>
                  <a:lnTo>
                    <a:pt x="2494" y="499"/>
                  </a:lnTo>
                  <a:lnTo>
                    <a:pt x="2493" y="499"/>
                  </a:lnTo>
                  <a:lnTo>
                    <a:pt x="2491" y="498"/>
                  </a:lnTo>
                  <a:lnTo>
                    <a:pt x="2490" y="496"/>
                  </a:lnTo>
                  <a:lnTo>
                    <a:pt x="2491" y="496"/>
                  </a:lnTo>
                  <a:lnTo>
                    <a:pt x="2491" y="495"/>
                  </a:lnTo>
                  <a:lnTo>
                    <a:pt x="2490" y="495"/>
                  </a:lnTo>
                  <a:lnTo>
                    <a:pt x="2491" y="493"/>
                  </a:lnTo>
                  <a:lnTo>
                    <a:pt x="2493" y="493"/>
                  </a:lnTo>
                  <a:lnTo>
                    <a:pt x="2494" y="492"/>
                  </a:lnTo>
                  <a:lnTo>
                    <a:pt x="2497" y="491"/>
                  </a:lnTo>
                  <a:lnTo>
                    <a:pt x="2500" y="488"/>
                  </a:lnTo>
                  <a:lnTo>
                    <a:pt x="2500" y="486"/>
                  </a:lnTo>
                  <a:lnTo>
                    <a:pt x="2497" y="486"/>
                  </a:lnTo>
                  <a:lnTo>
                    <a:pt x="2493" y="488"/>
                  </a:lnTo>
                  <a:lnTo>
                    <a:pt x="2493" y="486"/>
                  </a:lnTo>
                  <a:lnTo>
                    <a:pt x="2491" y="486"/>
                  </a:lnTo>
                  <a:lnTo>
                    <a:pt x="2491" y="485"/>
                  </a:lnTo>
                  <a:lnTo>
                    <a:pt x="2491" y="483"/>
                  </a:lnTo>
                  <a:lnTo>
                    <a:pt x="2491" y="482"/>
                  </a:lnTo>
                  <a:lnTo>
                    <a:pt x="2494" y="485"/>
                  </a:lnTo>
                  <a:lnTo>
                    <a:pt x="2496" y="485"/>
                  </a:lnTo>
                  <a:lnTo>
                    <a:pt x="2496" y="483"/>
                  </a:lnTo>
                  <a:lnTo>
                    <a:pt x="2497" y="482"/>
                  </a:lnTo>
                  <a:lnTo>
                    <a:pt x="2497" y="482"/>
                  </a:lnTo>
                  <a:lnTo>
                    <a:pt x="2498" y="480"/>
                  </a:lnTo>
                  <a:lnTo>
                    <a:pt x="2500" y="480"/>
                  </a:lnTo>
                  <a:lnTo>
                    <a:pt x="2501" y="482"/>
                  </a:lnTo>
                  <a:lnTo>
                    <a:pt x="2501" y="480"/>
                  </a:lnTo>
                  <a:lnTo>
                    <a:pt x="2501" y="479"/>
                  </a:lnTo>
                  <a:lnTo>
                    <a:pt x="2500" y="479"/>
                  </a:lnTo>
                  <a:lnTo>
                    <a:pt x="2498" y="479"/>
                  </a:lnTo>
                  <a:lnTo>
                    <a:pt x="2498" y="477"/>
                  </a:lnTo>
                  <a:lnTo>
                    <a:pt x="2500" y="476"/>
                  </a:lnTo>
                  <a:lnTo>
                    <a:pt x="2498" y="474"/>
                  </a:lnTo>
                  <a:lnTo>
                    <a:pt x="2497" y="474"/>
                  </a:lnTo>
                  <a:lnTo>
                    <a:pt x="2497" y="473"/>
                  </a:lnTo>
                  <a:lnTo>
                    <a:pt x="2498" y="471"/>
                  </a:lnTo>
                  <a:lnTo>
                    <a:pt x="2497" y="471"/>
                  </a:lnTo>
                  <a:lnTo>
                    <a:pt x="2497" y="470"/>
                  </a:lnTo>
                  <a:lnTo>
                    <a:pt x="2497" y="468"/>
                  </a:lnTo>
                  <a:lnTo>
                    <a:pt x="2500" y="465"/>
                  </a:lnTo>
                  <a:lnTo>
                    <a:pt x="2500" y="464"/>
                  </a:lnTo>
                  <a:lnTo>
                    <a:pt x="2500" y="462"/>
                  </a:lnTo>
                  <a:lnTo>
                    <a:pt x="2501" y="464"/>
                  </a:lnTo>
                  <a:lnTo>
                    <a:pt x="2503" y="464"/>
                  </a:lnTo>
                  <a:lnTo>
                    <a:pt x="2503" y="461"/>
                  </a:lnTo>
                  <a:lnTo>
                    <a:pt x="2503" y="459"/>
                  </a:lnTo>
                  <a:lnTo>
                    <a:pt x="2503" y="458"/>
                  </a:lnTo>
                  <a:lnTo>
                    <a:pt x="2504" y="458"/>
                  </a:lnTo>
                  <a:lnTo>
                    <a:pt x="2504" y="459"/>
                  </a:lnTo>
                  <a:lnTo>
                    <a:pt x="2506" y="461"/>
                  </a:lnTo>
                  <a:lnTo>
                    <a:pt x="2506" y="462"/>
                  </a:lnTo>
                  <a:lnTo>
                    <a:pt x="2507" y="464"/>
                  </a:lnTo>
                  <a:lnTo>
                    <a:pt x="2510" y="464"/>
                  </a:lnTo>
                  <a:lnTo>
                    <a:pt x="2509" y="461"/>
                  </a:lnTo>
                  <a:lnTo>
                    <a:pt x="2509" y="459"/>
                  </a:lnTo>
                  <a:lnTo>
                    <a:pt x="2507" y="459"/>
                  </a:lnTo>
                  <a:lnTo>
                    <a:pt x="2507" y="458"/>
                  </a:lnTo>
                  <a:lnTo>
                    <a:pt x="2506" y="457"/>
                  </a:lnTo>
                  <a:lnTo>
                    <a:pt x="2507" y="457"/>
                  </a:lnTo>
                  <a:lnTo>
                    <a:pt x="2507" y="455"/>
                  </a:lnTo>
                  <a:lnTo>
                    <a:pt x="2507" y="454"/>
                  </a:lnTo>
                  <a:lnTo>
                    <a:pt x="2506" y="454"/>
                  </a:lnTo>
                  <a:lnTo>
                    <a:pt x="2506" y="452"/>
                  </a:lnTo>
                  <a:lnTo>
                    <a:pt x="2506" y="451"/>
                  </a:lnTo>
                  <a:lnTo>
                    <a:pt x="2506" y="449"/>
                  </a:lnTo>
                  <a:lnTo>
                    <a:pt x="2504" y="449"/>
                  </a:lnTo>
                  <a:lnTo>
                    <a:pt x="2504" y="448"/>
                  </a:lnTo>
                  <a:lnTo>
                    <a:pt x="2504" y="446"/>
                  </a:lnTo>
                  <a:lnTo>
                    <a:pt x="2504" y="446"/>
                  </a:lnTo>
                  <a:lnTo>
                    <a:pt x="2506" y="445"/>
                  </a:lnTo>
                  <a:lnTo>
                    <a:pt x="2506" y="443"/>
                  </a:lnTo>
                  <a:lnTo>
                    <a:pt x="2507" y="443"/>
                  </a:lnTo>
                  <a:lnTo>
                    <a:pt x="2507" y="442"/>
                  </a:lnTo>
                  <a:lnTo>
                    <a:pt x="2509" y="443"/>
                  </a:lnTo>
                  <a:lnTo>
                    <a:pt x="2509" y="445"/>
                  </a:lnTo>
                  <a:lnTo>
                    <a:pt x="2507" y="445"/>
                  </a:lnTo>
                  <a:lnTo>
                    <a:pt x="2507" y="446"/>
                  </a:lnTo>
                  <a:lnTo>
                    <a:pt x="2507" y="446"/>
                  </a:lnTo>
                  <a:lnTo>
                    <a:pt x="2509" y="448"/>
                  </a:lnTo>
                  <a:lnTo>
                    <a:pt x="2509" y="449"/>
                  </a:lnTo>
                  <a:lnTo>
                    <a:pt x="2510" y="451"/>
                  </a:lnTo>
                  <a:lnTo>
                    <a:pt x="2510" y="452"/>
                  </a:lnTo>
                  <a:lnTo>
                    <a:pt x="2510" y="454"/>
                  </a:lnTo>
                  <a:lnTo>
                    <a:pt x="2512" y="452"/>
                  </a:lnTo>
                  <a:lnTo>
                    <a:pt x="2512" y="454"/>
                  </a:lnTo>
                  <a:lnTo>
                    <a:pt x="2512" y="455"/>
                  </a:lnTo>
                  <a:lnTo>
                    <a:pt x="2512" y="457"/>
                  </a:lnTo>
                  <a:lnTo>
                    <a:pt x="2512" y="458"/>
                  </a:lnTo>
                  <a:lnTo>
                    <a:pt x="2513" y="459"/>
                  </a:lnTo>
                  <a:lnTo>
                    <a:pt x="2515" y="458"/>
                  </a:lnTo>
                  <a:lnTo>
                    <a:pt x="2515" y="457"/>
                  </a:lnTo>
                  <a:lnTo>
                    <a:pt x="2515" y="455"/>
                  </a:lnTo>
                  <a:lnTo>
                    <a:pt x="2515" y="454"/>
                  </a:lnTo>
                  <a:lnTo>
                    <a:pt x="2516" y="454"/>
                  </a:lnTo>
                  <a:lnTo>
                    <a:pt x="2516" y="452"/>
                  </a:lnTo>
                  <a:lnTo>
                    <a:pt x="2516" y="451"/>
                  </a:lnTo>
                  <a:lnTo>
                    <a:pt x="2518" y="451"/>
                  </a:lnTo>
                  <a:lnTo>
                    <a:pt x="2519" y="451"/>
                  </a:lnTo>
                  <a:lnTo>
                    <a:pt x="2519" y="452"/>
                  </a:lnTo>
                  <a:lnTo>
                    <a:pt x="2521" y="452"/>
                  </a:lnTo>
                  <a:lnTo>
                    <a:pt x="2521" y="451"/>
                  </a:lnTo>
                  <a:lnTo>
                    <a:pt x="2522" y="451"/>
                  </a:lnTo>
                  <a:lnTo>
                    <a:pt x="2524" y="451"/>
                  </a:lnTo>
                  <a:lnTo>
                    <a:pt x="2524" y="449"/>
                  </a:lnTo>
                  <a:lnTo>
                    <a:pt x="2527" y="446"/>
                  </a:lnTo>
                  <a:lnTo>
                    <a:pt x="2529" y="446"/>
                  </a:lnTo>
                  <a:lnTo>
                    <a:pt x="2534" y="446"/>
                  </a:lnTo>
                  <a:lnTo>
                    <a:pt x="2535" y="446"/>
                  </a:lnTo>
                  <a:lnTo>
                    <a:pt x="2534" y="445"/>
                  </a:lnTo>
                  <a:lnTo>
                    <a:pt x="2537" y="446"/>
                  </a:lnTo>
                  <a:lnTo>
                    <a:pt x="2540" y="446"/>
                  </a:lnTo>
                  <a:lnTo>
                    <a:pt x="2541" y="448"/>
                  </a:lnTo>
                  <a:lnTo>
                    <a:pt x="2543" y="449"/>
                  </a:lnTo>
                  <a:lnTo>
                    <a:pt x="2546" y="449"/>
                  </a:lnTo>
                  <a:lnTo>
                    <a:pt x="2546" y="449"/>
                  </a:lnTo>
                  <a:lnTo>
                    <a:pt x="2547" y="449"/>
                  </a:lnTo>
                  <a:lnTo>
                    <a:pt x="2547" y="448"/>
                  </a:lnTo>
                  <a:lnTo>
                    <a:pt x="2547" y="446"/>
                  </a:lnTo>
                  <a:lnTo>
                    <a:pt x="2547" y="446"/>
                  </a:lnTo>
                  <a:lnTo>
                    <a:pt x="2546" y="445"/>
                  </a:lnTo>
                  <a:lnTo>
                    <a:pt x="2546" y="443"/>
                  </a:lnTo>
                  <a:lnTo>
                    <a:pt x="2543" y="443"/>
                  </a:lnTo>
                  <a:lnTo>
                    <a:pt x="2541" y="442"/>
                  </a:lnTo>
                  <a:lnTo>
                    <a:pt x="2540" y="442"/>
                  </a:lnTo>
                  <a:lnTo>
                    <a:pt x="2537" y="440"/>
                  </a:lnTo>
                  <a:lnTo>
                    <a:pt x="2537" y="439"/>
                  </a:lnTo>
                  <a:lnTo>
                    <a:pt x="2537" y="437"/>
                  </a:lnTo>
                  <a:lnTo>
                    <a:pt x="2537" y="436"/>
                  </a:lnTo>
                  <a:lnTo>
                    <a:pt x="2537" y="434"/>
                  </a:lnTo>
                  <a:lnTo>
                    <a:pt x="2537" y="433"/>
                  </a:lnTo>
                  <a:lnTo>
                    <a:pt x="2535" y="433"/>
                  </a:lnTo>
                  <a:lnTo>
                    <a:pt x="2534" y="431"/>
                  </a:lnTo>
                  <a:lnTo>
                    <a:pt x="2535" y="428"/>
                  </a:lnTo>
                  <a:lnTo>
                    <a:pt x="2535" y="427"/>
                  </a:lnTo>
                  <a:lnTo>
                    <a:pt x="2535" y="426"/>
                  </a:lnTo>
                  <a:lnTo>
                    <a:pt x="2535" y="424"/>
                  </a:lnTo>
                  <a:lnTo>
                    <a:pt x="2534" y="424"/>
                  </a:lnTo>
                  <a:lnTo>
                    <a:pt x="2534" y="426"/>
                  </a:lnTo>
                  <a:lnTo>
                    <a:pt x="2534" y="427"/>
                  </a:lnTo>
                  <a:lnTo>
                    <a:pt x="2532" y="428"/>
                  </a:lnTo>
                  <a:lnTo>
                    <a:pt x="2532" y="430"/>
                  </a:lnTo>
                  <a:lnTo>
                    <a:pt x="2532" y="431"/>
                  </a:lnTo>
                  <a:lnTo>
                    <a:pt x="2532" y="433"/>
                  </a:lnTo>
                  <a:lnTo>
                    <a:pt x="2529" y="434"/>
                  </a:lnTo>
                  <a:lnTo>
                    <a:pt x="2528" y="436"/>
                  </a:lnTo>
                  <a:lnTo>
                    <a:pt x="2527" y="434"/>
                  </a:lnTo>
                  <a:lnTo>
                    <a:pt x="2525" y="433"/>
                  </a:lnTo>
                  <a:lnTo>
                    <a:pt x="2525" y="431"/>
                  </a:lnTo>
                  <a:lnTo>
                    <a:pt x="2524" y="433"/>
                  </a:lnTo>
                  <a:lnTo>
                    <a:pt x="2522" y="433"/>
                  </a:lnTo>
                  <a:lnTo>
                    <a:pt x="2524" y="430"/>
                  </a:lnTo>
                  <a:lnTo>
                    <a:pt x="2525" y="430"/>
                  </a:lnTo>
                  <a:lnTo>
                    <a:pt x="2525" y="428"/>
                  </a:lnTo>
                  <a:lnTo>
                    <a:pt x="2527" y="427"/>
                  </a:lnTo>
                  <a:lnTo>
                    <a:pt x="2527" y="426"/>
                  </a:lnTo>
                  <a:lnTo>
                    <a:pt x="2527" y="424"/>
                  </a:lnTo>
                  <a:lnTo>
                    <a:pt x="2528" y="424"/>
                  </a:lnTo>
                  <a:lnTo>
                    <a:pt x="2528" y="421"/>
                  </a:lnTo>
                  <a:lnTo>
                    <a:pt x="2528" y="420"/>
                  </a:lnTo>
                  <a:lnTo>
                    <a:pt x="2528" y="418"/>
                  </a:lnTo>
                  <a:lnTo>
                    <a:pt x="2525" y="418"/>
                  </a:lnTo>
                  <a:lnTo>
                    <a:pt x="2522" y="418"/>
                  </a:lnTo>
                  <a:lnTo>
                    <a:pt x="2522" y="420"/>
                  </a:lnTo>
                  <a:lnTo>
                    <a:pt x="2521" y="420"/>
                  </a:lnTo>
                  <a:lnTo>
                    <a:pt x="2521" y="418"/>
                  </a:lnTo>
                  <a:lnTo>
                    <a:pt x="2522" y="417"/>
                  </a:lnTo>
                  <a:lnTo>
                    <a:pt x="2524" y="417"/>
                  </a:lnTo>
                  <a:lnTo>
                    <a:pt x="2525" y="417"/>
                  </a:lnTo>
                  <a:lnTo>
                    <a:pt x="2525" y="415"/>
                  </a:lnTo>
                  <a:lnTo>
                    <a:pt x="2524" y="414"/>
                  </a:lnTo>
                  <a:lnTo>
                    <a:pt x="2522" y="414"/>
                  </a:lnTo>
                  <a:lnTo>
                    <a:pt x="2522" y="412"/>
                  </a:lnTo>
                  <a:lnTo>
                    <a:pt x="2521" y="414"/>
                  </a:lnTo>
                  <a:lnTo>
                    <a:pt x="2519" y="414"/>
                  </a:lnTo>
                  <a:lnTo>
                    <a:pt x="2519" y="412"/>
                  </a:lnTo>
                  <a:lnTo>
                    <a:pt x="2521" y="411"/>
                  </a:lnTo>
                  <a:lnTo>
                    <a:pt x="2521" y="411"/>
                  </a:lnTo>
                  <a:lnTo>
                    <a:pt x="2519" y="409"/>
                  </a:lnTo>
                  <a:lnTo>
                    <a:pt x="2521" y="409"/>
                  </a:lnTo>
                  <a:lnTo>
                    <a:pt x="2522" y="408"/>
                  </a:lnTo>
                  <a:lnTo>
                    <a:pt x="2522" y="406"/>
                  </a:lnTo>
                  <a:lnTo>
                    <a:pt x="2522" y="405"/>
                  </a:lnTo>
                  <a:lnTo>
                    <a:pt x="2521" y="403"/>
                  </a:lnTo>
                  <a:lnTo>
                    <a:pt x="2519" y="402"/>
                  </a:lnTo>
                  <a:lnTo>
                    <a:pt x="2521" y="402"/>
                  </a:lnTo>
                  <a:lnTo>
                    <a:pt x="2521" y="400"/>
                  </a:lnTo>
                  <a:lnTo>
                    <a:pt x="2519" y="400"/>
                  </a:lnTo>
                  <a:lnTo>
                    <a:pt x="2519" y="399"/>
                  </a:lnTo>
                  <a:lnTo>
                    <a:pt x="2519" y="397"/>
                  </a:lnTo>
                  <a:lnTo>
                    <a:pt x="2519" y="396"/>
                  </a:lnTo>
                  <a:lnTo>
                    <a:pt x="2518" y="394"/>
                  </a:lnTo>
                  <a:lnTo>
                    <a:pt x="2518" y="393"/>
                  </a:lnTo>
                  <a:lnTo>
                    <a:pt x="2516" y="393"/>
                  </a:lnTo>
                  <a:lnTo>
                    <a:pt x="2516" y="392"/>
                  </a:lnTo>
                  <a:lnTo>
                    <a:pt x="2516" y="390"/>
                  </a:lnTo>
                  <a:lnTo>
                    <a:pt x="2515" y="390"/>
                  </a:lnTo>
                  <a:lnTo>
                    <a:pt x="2513" y="390"/>
                  </a:lnTo>
                  <a:lnTo>
                    <a:pt x="2512" y="390"/>
                  </a:lnTo>
                  <a:lnTo>
                    <a:pt x="2510" y="389"/>
                  </a:lnTo>
                  <a:lnTo>
                    <a:pt x="2512" y="389"/>
                  </a:lnTo>
                  <a:lnTo>
                    <a:pt x="2510" y="387"/>
                  </a:lnTo>
                  <a:lnTo>
                    <a:pt x="2512" y="387"/>
                  </a:lnTo>
                  <a:lnTo>
                    <a:pt x="2512" y="386"/>
                  </a:lnTo>
                  <a:lnTo>
                    <a:pt x="2513" y="384"/>
                  </a:lnTo>
                  <a:lnTo>
                    <a:pt x="2515" y="384"/>
                  </a:lnTo>
                  <a:lnTo>
                    <a:pt x="2515" y="383"/>
                  </a:lnTo>
                  <a:lnTo>
                    <a:pt x="2516" y="383"/>
                  </a:lnTo>
                  <a:lnTo>
                    <a:pt x="2515" y="381"/>
                  </a:lnTo>
                  <a:lnTo>
                    <a:pt x="2515" y="380"/>
                  </a:lnTo>
                  <a:lnTo>
                    <a:pt x="2515" y="378"/>
                  </a:lnTo>
                  <a:lnTo>
                    <a:pt x="2513" y="377"/>
                  </a:lnTo>
                  <a:lnTo>
                    <a:pt x="2512" y="378"/>
                  </a:lnTo>
                  <a:lnTo>
                    <a:pt x="2512" y="377"/>
                  </a:lnTo>
                  <a:lnTo>
                    <a:pt x="2512" y="375"/>
                  </a:lnTo>
                  <a:lnTo>
                    <a:pt x="2512" y="375"/>
                  </a:lnTo>
                  <a:lnTo>
                    <a:pt x="2513" y="375"/>
                  </a:lnTo>
                  <a:lnTo>
                    <a:pt x="2515" y="374"/>
                  </a:lnTo>
                  <a:lnTo>
                    <a:pt x="2515" y="372"/>
                  </a:lnTo>
                  <a:lnTo>
                    <a:pt x="2515" y="371"/>
                  </a:lnTo>
                  <a:lnTo>
                    <a:pt x="2513" y="369"/>
                  </a:lnTo>
                  <a:lnTo>
                    <a:pt x="2513" y="368"/>
                  </a:lnTo>
                  <a:lnTo>
                    <a:pt x="2515" y="366"/>
                  </a:lnTo>
                  <a:lnTo>
                    <a:pt x="2513" y="365"/>
                  </a:lnTo>
                  <a:lnTo>
                    <a:pt x="2512" y="365"/>
                  </a:lnTo>
                  <a:lnTo>
                    <a:pt x="2510" y="366"/>
                  </a:lnTo>
                  <a:lnTo>
                    <a:pt x="2510" y="366"/>
                  </a:lnTo>
                  <a:lnTo>
                    <a:pt x="2510" y="365"/>
                  </a:lnTo>
                  <a:lnTo>
                    <a:pt x="2510" y="363"/>
                  </a:lnTo>
                  <a:lnTo>
                    <a:pt x="2510" y="362"/>
                  </a:lnTo>
                  <a:lnTo>
                    <a:pt x="2510" y="362"/>
                  </a:lnTo>
                  <a:lnTo>
                    <a:pt x="2510" y="361"/>
                  </a:lnTo>
                  <a:lnTo>
                    <a:pt x="2512" y="361"/>
                  </a:lnTo>
                  <a:lnTo>
                    <a:pt x="2510" y="359"/>
                  </a:lnTo>
                  <a:lnTo>
                    <a:pt x="2513" y="361"/>
                  </a:lnTo>
                  <a:lnTo>
                    <a:pt x="2513" y="359"/>
                  </a:lnTo>
                  <a:lnTo>
                    <a:pt x="2513" y="358"/>
                  </a:lnTo>
                  <a:lnTo>
                    <a:pt x="2513" y="356"/>
                  </a:lnTo>
                  <a:lnTo>
                    <a:pt x="2512" y="356"/>
                  </a:lnTo>
                  <a:lnTo>
                    <a:pt x="2512" y="355"/>
                  </a:lnTo>
                  <a:lnTo>
                    <a:pt x="2513" y="355"/>
                  </a:lnTo>
                  <a:lnTo>
                    <a:pt x="2515" y="355"/>
                  </a:lnTo>
                  <a:lnTo>
                    <a:pt x="2515" y="353"/>
                  </a:lnTo>
                  <a:lnTo>
                    <a:pt x="2515" y="352"/>
                  </a:lnTo>
                  <a:lnTo>
                    <a:pt x="2513" y="350"/>
                  </a:lnTo>
                  <a:lnTo>
                    <a:pt x="2512" y="350"/>
                  </a:lnTo>
                  <a:lnTo>
                    <a:pt x="2512" y="349"/>
                  </a:lnTo>
                  <a:lnTo>
                    <a:pt x="2510" y="347"/>
                  </a:lnTo>
                  <a:lnTo>
                    <a:pt x="2510" y="346"/>
                  </a:lnTo>
                  <a:lnTo>
                    <a:pt x="2510" y="344"/>
                  </a:lnTo>
                  <a:lnTo>
                    <a:pt x="2510" y="344"/>
                  </a:lnTo>
                  <a:lnTo>
                    <a:pt x="2510" y="343"/>
                  </a:lnTo>
                  <a:lnTo>
                    <a:pt x="2510" y="343"/>
                  </a:lnTo>
                  <a:lnTo>
                    <a:pt x="2510" y="341"/>
                  </a:lnTo>
                  <a:lnTo>
                    <a:pt x="2510" y="340"/>
                  </a:lnTo>
                  <a:lnTo>
                    <a:pt x="2510" y="340"/>
                  </a:lnTo>
                  <a:lnTo>
                    <a:pt x="2507" y="340"/>
                  </a:lnTo>
                  <a:lnTo>
                    <a:pt x="2506" y="340"/>
                  </a:lnTo>
                  <a:lnTo>
                    <a:pt x="2503" y="340"/>
                  </a:lnTo>
                  <a:lnTo>
                    <a:pt x="2501" y="340"/>
                  </a:lnTo>
                  <a:lnTo>
                    <a:pt x="2498" y="340"/>
                  </a:lnTo>
                  <a:lnTo>
                    <a:pt x="2500" y="340"/>
                  </a:lnTo>
                  <a:lnTo>
                    <a:pt x="2500" y="338"/>
                  </a:lnTo>
                  <a:lnTo>
                    <a:pt x="2500" y="337"/>
                  </a:lnTo>
                  <a:lnTo>
                    <a:pt x="2501" y="337"/>
                  </a:lnTo>
                  <a:lnTo>
                    <a:pt x="2506" y="337"/>
                  </a:lnTo>
                  <a:lnTo>
                    <a:pt x="2506" y="335"/>
                  </a:lnTo>
                  <a:lnTo>
                    <a:pt x="2506" y="334"/>
                  </a:lnTo>
                  <a:lnTo>
                    <a:pt x="2507" y="334"/>
                  </a:lnTo>
                  <a:lnTo>
                    <a:pt x="2509" y="334"/>
                  </a:lnTo>
                  <a:lnTo>
                    <a:pt x="2509" y="335"/>
                  </a:lnTo>
                  <a:lnTo>
                    <a:pt x="2510" y="335"/>
                  </a:lnTo>
                  <a:lnTo>
                    <a:pt x="2510" y="337"/>
                  </a:lnTo>
                  <a:lnTo>
                    <a:pt x="2512" y="335"/>
                  </a:lnTo>
                  <a:lnTo>
                    <a:pt x="2513" y="335"/>
                  </a:lnTo>
                  <a:lnTo>
                    <a:pt x="2513" y="334"/>
                  </a:lnTo>
                  <a:lnTo>
                    <a:pt x="2513" y="332"/>
                  </a:lnTo>
                  <a:lnTo>
                    <a:pt x="2512" y="332"/>
                  </a:lnTo>
                  <a:lnTo>
                    <a:pt x="2512" y="331"/>
                  </a:lnTo>
                  <a:lnTo>
                    <a:pt x="2513" y="331"/>
                  </a:lnTo>
                  <a:lnTo>
                    <a:pt x="2513" y="329"/>
                  </a:lnTo>
                  <a:lnTo>
                    <a:pt x="2513" y="328"/>
                  </a:lnTo>
                  <a:lnTo>
                    <a:pt x="2515" y="328"/>
                  </a:lnTo>
                  <a:lnTo>
                    <a:pt x="2513" y="327"/>
                  </a:lnTo>
                  <a:lnTo>
                    <a:pt x="2512" y="327"/>
                  </a:lnTo>
                  <a:lnTo>
                    <a:pt x="2512" y="325"/>
                  </a:lnTo>
                  <a:lnTo>
                    <a:pt x="2510" y="324"/>
                  </a:lnTo>
                  <a:lnTo>
                    <a:pt x="2512" y="324"/>
                  </a:lnTo>
                  <a:lnTo>
                    <a:pt x="2513" y="324"/>
                  </a:lnTo>
                  <a:lnTo>
                    <a:pt x="2513" y="322"/>
                  </a:lnTo>
                  <a:lnTo>
                    <a:pt x="2513" y="321"/>
                  </a:lnTo>
                  <a:lnTo>
                    <a:pt x="2513" y="319"/>
                  </a:lnTo>
                  <a:lnTo>
                    <a:pt x="2515" y="319"/>
                  </a:lnTo>
                  <a:lnTo>
                    <a:pt x="2515" y="318"/>
                  </a:lnTo>
                  <a:lnTo>
                    <a:pt x="2515" y="316"/>
                  </a:lnTo>
                  <a:lnTo>
                    <a:pt x="2516" y="319"/>
                  </a:lnTo>
                  <a:lnTo>
                    <a:pt x="2516" y="318"/>
                  </a:lnTo>
                  <a:lnTo>
                    <a:pt x="2518" y="316"/>
                  </a:lnTo>
                  <a:lnTo>
                    <a:pt x="2518" y="315"/>
                  </a:lnTo>
                  <a:lnTo>
                    <a:pt x="2518" y="313"/>
                  </a:lnTo>
                  <a:lnTo>
                    <a:pt x="2518" y="312"/>
                  </a:lnTo>
                  <a:lnTo>
                    <a:pt x="2516" y="312"/>
                  </a:lnTo>
                  <a:lnTo>
                    <a:pt x="2516" y="310"/>
                  </a:lnTo>
                  <a:lnTo>
                    <a:pt x="2518" y="310"/>
                  </a:lnTo>
                  <a:lnTo>
                    <a:pt x="2519" y="309"/>
                  </a:lnTo>
                  <a:lnTo>
                    <a:pt x="2521" y="309"/>
                  </a:lnTo>
                  <a:lnTo>
                    <a:pt x="2521" y="310"/>
                  </a:lnTo>
                  <a:lnTo>
                    <a:pt x="2519" y="312"/>
                  </a:lnTo>
                  <a:lnTo>
                    <a:pt x="2521" y="312"/>
                  </a:lnTo>
                  <a:lnTo>
                    <a:pt x="2521" y="313"/>
                  </a:lnTo>
                  <a:lnTo>
                    <a:pt x="2521" y="315"/>
                  </a:lnTo>
                  <a:lnTo>
                    <a:pt x="2521" y="316"/>
                  </a:lnTo>
                  <a:lnTo>
                    <a:pt x="2522" y="316"/>
                  </a:lnTo>
                  <a:lnTo>
                    <a:pt x="2524" y="316"/>
                  </a:lnTo>
                  <a:lnTo>
                    <a:pt x="2524" y="315"/>
                  </a:lnTo>
                  <a:lnTo>
                    <a:pt x="2527" y="313"/>
                  </a:lnTo>
                  <a:lnTo>
                    <a:pt x="2527" y="315"/>
                  </a:lnTo>
                  <a:lnTo>
                    <a:pt x="2528" y="315"/>
                  </a:lnTo>
                  <a:lnTo>
                    <a:pt x="2528" y="316"/>
                  </a:lnTo>
                  <a:lnTo>
                    <a:pt x="2529" y="315"/>
                  </a:lnTo>
                  <a:lnTo>
                    <a:pt x="2529" y="316"/>
                  </a:lnTo>
                  <a:lnTo>
                    <a:pt x="2531" y="315"/>
                  </a:lnTo>
                  <a:lnTo>
                    <a:pt x="2532" y="315"/>
                  </a:lnTo>
                  <a:lnTo>
                    <a:pt x="2534" y="316"/>
                  </a:lnTo>
                  <a:lnTo>
                    <a:pt x="2534" y="318"/>
                  </a:lnTo>
                  <a:lnTo>
                    <a:pt x="2535" y="316"/>
                  </a:lnTo>
                  <a:lnTo>
                    <a:pt x="2535" y="315"/>
                  </a:lnTo>
                  <a:lnTo>
                    <a:pt x="2535" y="313"/>
                  </a:lnTo>
                  <a:lnTo>
                    <a:pt x="2534" y="313"/>
                  </a:lnTo>
                  <a:lnTo>
                    <a:pt x="2534" y="312"/>
                  </a:lnTo>
                  <a:lnTo>
                    <a:pt x="2532" y="312"/>
                  </a:lnTo>
                  <a:lnTo>
                    <a:pt x="2532" y="310"/>
                  </a:lnTo>
                  <a:lnTo>
                    <a:pt x="2532" y="309"/>
                  </a:lnTo>
                  <a:lnTo>
                    <a:pt x="2532" y="307"/>
                  </a:lnTo>
                  <a:lnTo>
                    <a:pt x="2531" y="306"/>
                  </a:lnTo>
                  <a:lnTo>
                    <a:pt x="2529" y="304"/>
                  </a:lnTo>
                  <a:lnTo>
                    <a:pt x="2531" y="304"/>
                  </a:lnTo>
                  <a:lnTo>
                    <a:pt x="2529" y="304"/>
                  </a:lnTo>
                  <a:lnTo>
                    <a:pt x="2529" y="303"/>
                  </a:lnTo>
                  <a:lnTo>
                    <a:pt x="2529" y="301"/>
                  </a:lnTo>
                  <a:lnTo>
                    <a:pt x="2528" y="301"/>
                  </a:lnTo>
                  <a:lnTo>
                    <a:pt x="2528" y="300"/>
                  </a:lnTo>
                  <a:lnTo>
                    <a:pt x="2527" y="298"/>
                  </a:lnTo>
                  <a:lnTo>
                    <a:pt x="2528" y="298"/>
                  </a:lnTo>
                  <a:lnTo>
                    <a:pt x="2529" y="300"/>
                  </a:lnTo>
                  <a:lnTo>
                    <a:pt x="2531" y="300"/>
                  </a:lnTo>
                  <a:lnTo>
                    <a:pt x="2531" y="301"/>
                  </a:lnTo>
                  <a:lnTo>
                    <a:pt x="2532" y="301"/>
                  </a:lnTo>
                  <a:lnTo>
                    <a:pt x="2534" y="300"/>
                  </a:lnTo>
                  <a:lnTo>
                    <a:pt x="2532" y="300"/>
                  </a:lnTo>
                  <a:lnTo>
                    <a:pt x="2531" y="298"/>
                  </a:lnTo>
                  <a:lnTo>
                    <a:pt x="2531" y="297"/>
                  </a:lnTo>
                  <a:lnTo>
                    <a:pt x="2529" y="297"/>
                  </a:lnTo>
                  <a:lnTo>
                    <a:pt x="2529" y="296"/>
                  </a:lnTo>
                  <a:lnTo>
                    <a:pt x="2529" y="294"/>
                  </a:lnTo>
                  <a:lnTo>
                    <a:pt x="2529" y="293"/>
                  </a:lnTo>
                  <a:lnTo>
                    <a:pt x="2531" y="291"/>
                  </a:lnTo>
                  <a:lnTo>
                    <a:pt x="2531" y="290"/>
                  </a:lnTo>
                  <a:lnTo>
                    <a:pt x="2531" y="288"/>
                  </a:lnTo>
                  <a:lnTo>
                    <a:pt x="2531" y="287"/>
                  </a:lnTo>
                  <a:lnTo>
                    <a:pt x="2531" y="285"/>
                  </a:lnTo>
                  <a:lnTo>
                    <a:pt x="2529" y="285"/>
                  </a:lnTo>
                  <a:lnTo>
                    <a:pt x="2529" y="284"/>
                  </a:lnTo>
                  <a:lnTo>
                    <a:pt x="2528" y="285"/>
                  </a:lnTo>
                  <a:lnTo>
                    <a:pt x="2528" y="284"/>
                  </a:lnTo>
                  <a:lnTo>
                    <a:pt x="2527" y="284"/>
                  </a:lnTo>
                  <a:lnTo>
                    <a:pt x="2528" y="282"/>
                  </a:lnTo>
                  <a:lnTo>
                    <a:pt x="2531" y="284"/>
                  </a:lnTo>
                  <a:lnTo>
                    <a:pt x="2532" y="285"/>
                  </a:lnTo>
                  <a:lnTo>
                    <a:pt x="2532" y="287"/>
                  </a:lnTo>
                  <a:lnTo>
                    <a:pt x="2532" y="288"/>
                  </a:lnTo>
                  <a:lnTo>
                    <a:pt x="2532" y="290"/>
                  </a:lnTo>
                  <a:lnTo>
                    <a:pt x="2532" y="291"/>
                  </a:lnTo>
                  <a:lnTo>
                    <a:pt x="2532" y="293"/>
                  </a:lnTo>
                  <a:lnTo>
                    <a:pt x="2534" y="293"/>
                  </a:lnTo>
                  <a:lnTo>
                    <a:pt x="2532" y="294"/>
                  </a:lnTo>
                  <a:lnTo>
                    <a:pt x="2532" y="296"/>
                  </a:lnTo>
                  <a:lnTo>
                    <a:pt x="2532" y="297"/>
                  </a:lnTo>
                  <a:lnTo>
                    <a:pt x="2534" y="297"/>
                  </a:lnTo>
                  <a:lnTo>
                    <a:pt x="2535" y="297"/>
                  </a:lnTo>
                  <a:lnTo>
                    <a:pt x="2535" y="298"/>
                  </a:lnTo>
                  <a:lnTo>
                    <a:pt x="2537" y="298"/>
                  </a:lnTo>
                  <a:lnTo>
                    <a:pt x="2537" y="297"/>
                  </a:lnTo>
                  <a:lnTo>
                    <a:pt x="2535" y="296"/>
                  </a:lnTo>
                  <a:lnTo>
                    <a:pt x="2537" y="294"/>
                  </a:lnTo>
                  <a:lnTo>
                    <a:pt x="2538" y="296"/>
                  </a:lnTo>
                  <a:lnTo>
                    <a:pt x="2540" y="296"/>
                  </a:lnTo>
                  <a:lnTo>
                    <a:pt x="2540" y="294"/>
                  </a:lnTo>
                  <a:lnTo>
                    <a:pt x="2541" y="294"/>
                  </a:lnTo>
                  <a:lnTo>
                    <a:pt x="2541" y="293"/>
                  </a:lnTo>
                  <a:lnTo>
                    <a:pt x="2540" y="293"/>
                  </a:lnTo>
                  <a:lnTo>
                    <a:pt x="2540" y="291"/>
                  </a:lnTo>
                  <a:lnTo>
                    <a:pt x="2538" y="290"/>
                  </a:lnTo>
                  <a:lnTo>
                    <a:pt x="2537" y="290"/>
                  </a:lnTo>
                  <a:lnTo>
                    <a:pt x="2537" y="288"/>
                  </a:lnTo>
                  <a:lnTo>
                    <a:pt x="2538" y="288"/>
                  </a:lnTo>
                  <a:lnTo>
                    <a:pt x="2540" y="288"/>
                  </a:lnTo>
                  <a:lnTo>
                    <a:pt x="2541" y="288"/>
                  </a:lnTo>
                  <a:lnTo>
                    <a:pt x="2543" y="290"/>
                  </a:lnTo>
                  <a:lnTo>
                    <a:pt x="2544" y="290"/>
                  </a:lnTo>
                  <a:lnTo>
                    <a:pt x="2544" y="288"/>
                  </a:lnTo>
                  <a:lnTo>
                    <a:pt x="2544" y="287"/>
                  </a:lnTo>
                  <a:lnTo>
                    <a:pt x="2546" y="287"/>
                  </a:lnTo>
                  <a:lnTo>
                    <a:pt x="2546" y="288"/>
                  </a:lnTo>
                  <a:lnTo>
                    <a:pt x="2546" y="288"/>
                  </a:lnTo>
                  <a:lnTo>
                    <a:pt x="2546" y="287"/>
                  </a:lnTo>
                  <a:lnTo>
                    <a:pt x="2546" y="285"/>
                  </a:lnTo>
                  <a:lnTo>
                    <a:pt x="2547" y="287"/>
                  </a:lnTo>
                  <a:lnTo>
                    <a:pt x="2547" y="285"/>
                  </a:lnTo>
                  <a:lnTo>
                    <a:pt x="2547" y="284"/>
                  </a:lnTo>
                  <a:lnTo>
                    <a:pt x="2549" y="284"/>
                  </a:lnTo>
                  <a:lnTo>
                    <a:pt x="2550" y="285"/>
                  </a:lnTo>
                  <a:lnTo>
                    <a:pt x="2552" y="285"/>
                  </a:lnTo>
                  <a:lnTo>
                    <a:pt x="2550" y="284"/>
                  </a:lnTo>
                  <a:lnTo>
                    <a:pt x="2550" y="282"/>
                  </a:lnTo>
                  <a:lnTo>
                    <a:pt x="2552" y="284"/>
                  </a:lnTo>
                  <a:lnTo>
                    <a:pt x="2553" y="282"/>
                  </a:lnTo>
                  <a:lnTo>
                    <a:pt x="2549" y="281"/>
                  </a:lnTo>
                  <a:lnTo>
                    <a:pt x="2547" y="282"/>
                  </a:lnTo>
                  <a:lnTo>
                    <a:pt x="2547" y="281"/>
                  </a:lnTo>
                  <a:lnTo>
                    <a:pt x="2546" y="279"/>
                  </a:lnTo>
                  <a:lnTo>
                    <a:pt x="2546" y="281"/>
                  </a:lnTo>
                  <a:lnTo>
                    <a:pt x="2546" y="281"/>
                  </a:lnTo>
                  <a:lnTo>
                    <a:pt x="2546" y="282"/>
                  </a:lnTo>
                  <a:lnTo>
                    <a:pt x="2544" y="282"/>
                  </a:lnTo>
                  <a:lnTo>
                    <a:pt x="2546" y="279"/>
                  </a:lnTo>
                  <a:lnTo>
                    <a:pt x="2544" y="278"/>
                  </a:lnTo>
                  <a:lnTo>
                    <a:pt x="2544" y="276"/>
                  </a:lnTo>
                  <a:lnTo>
                    <a:pt x="2544" y="275"/>
                  </a:lnTo>
                  <a:lnTo>
                    <a:pt x="2543" y="273"/>
                  </a:lnTo>
                  <a:lnTo>
                    <a:pt x="2541" y="272"/>
                  </a:lnTo>
                  <a:lnTo>
                    <a:pt x="2541" y="270"/>
                  </a:lnTo>
                  <a:lnTo>
                    <a:pt x="2543" y="270"/>
                  </a:lnTo>
                  <a:lnTo>
                    <a:pt x="2543" y="272"/>
                  </a:lnTo>
                  <a:lnTo>
                    <a:pt x="2544" y="272"/>
                  </a:lnTo>
                  <a:lnTo>
                    <a:pt x="2546" y="273"/>
                  </a:lnTo>
                  <a:lnTo>
                    <a:pt x="2546" y="273"/>
                  </a:lnTo>
                  <a:lnTo>
                    <a:pt x="2546" y="275"/>
                  </a:lnTo>
                  <a:lnTo>
                    <a:pt x="2546" y="276"/>
                  </a:lnTo>
                  <a:lnTo>
                    <a:pt x="2547" y="278"/>
                  </a:lnTo>
                  <a:lnTo>
                    <a:pt x="2549" y="278"/>
                  </a:lnTo>
                  <a:lnTo>
                    <a:pt x="2550" y="276"/>
                  </a:lnTo>
                  <a:lnTo>
                    <a:pt x="2550" y="278"/>
                  </a:lnTo>
                  <a:lnTo>
                    <a:pt x="2552" y="278"/>
                  </a:lnTo>
                  <a:lnTo>
                    <a:pt x="2552" y="276"/>
                  </a:lnTo>
                  <a:lnTo>
                    <a:pt x="2553" y="276"/>
                  </a:lnTo>
                  <a:lnTo>
                    <a:pt x="2555" y="278"/>
                  </a:lnTo>
                  <a:lnTo>
                    <a:pt x="2555" y="276"/>
                  </a:lnTo>
                  <a:lnTo>
                    <a:pt x="2556" y="278"/>
                  </a:lnTo>
                  <a:lnTo>
                    <a:pt x="2556" y="276"/>
                  </a:lnTo>
                  <a:lnTo>
                    <a:pt x="2556" y="275"/>
                  </a:lnTo>
                  <a:lnTo>
                    <a:pt x="2556" y="273"/>
                  </a:lnTo>
                  <a:lnTo>
                    <a:pt x="2555" y="273"/>
                  </a:lnTo>
                  <a:lnTo>
                    <a:pt x="2556" y="272"/>
                  </a:lnTo>
                  <a:lnTo>
                    <a:pt x="2558" y="273"/>
                  </a:lnTo>
                  <a:lnTo>
                    <a:pt x="2558" y="275"/>
                  </a:lnTo>
                  <a:lnTo>
                    <a:pt x="2559" y="275"/>
                  </a:lnTo>
                  <a:lnTo>
                    <a:pt x="2559" y="276"/>
                  </a:lnTo>
                  <a:lnTo>
                    <a:pt x="2560" y="275"/>
                  </a:lnTo>
                  <a:lnTo>
                    <a:pt x="2560" y="276"/>
                  </a:lnTo>
                  <a:lnTo>
                    <a:pt x="2560" y="278"/>
                  </a:lnTo>
                  <a:lnTo>
                    <a:pt x="2560" y="279"/>
                  </a:lnTo>
                  <a:lnTo>
                    <a:pt x="2560" y="281"/>
                  </a:lnTo>
                  <a:lnTo>
                    <a:pt x="2562" y="281"/>
                  </a:lnTo>
                  <a:lnTo>
                    <a:pt x="2563" y="279"/>
                  </a:lnTo>
                  <a:lnTo>
                    <a:pt x="2563" y="278"/>
                  </a:lnTo>
                  <a:lnTo>
                    <a:pt x="2562" y="276"/>
                  </a:lnTo>
                  <a:lnTo>
                    <a:pt x="2563" y="275"/>
                  </a:lnTo>
                  <a:lnTo>
                    <a:pt x="2563" y="276"/>
                  </a:lnTo>
                  <a:lnTo>
                    <a:pt x="2565" y="275"/>
                  </a:lnTo>
                  <a:lnTo>
                    <a:pt x="2566" y="275"/>
                  </a:lnTo>
                  <a:lnTo>
                    <a:pt x="2565" y="273"/>
                  </a:lnTo>
                  <a:lnTo>
                    <a:pt x="2565" y="272"/>
                  </a:lnTo>
                  <a:lnTo>
                    <a:pt x="2566" y="270"/>
                  </a:lnTo>
                  <a:lnTo>
                    <a:pt x="2566" y="269"/>
                  </a:lnTo>
                  <a:lnTo>
                    <a:pt x="2568" y="269"/>
                  </a:lnTo>
                  <a:lnTo>
                    <a:pt x="2568" y="267"/>
                  </a:lnTo>
                  <a:lnTo>
                    <a:pt x="2566" y="266"/>
                  </a:lnTo>
                  <a:lnTo>
                    <a:pt x="2565" y="266"/>
                  </a:lnTo>
                  <a:lnTo>
                    <a:pt x="2563" y="266"/>
                  </a:lnTo>
                  <a:lnTo>
                    <a:pt x="2563" y="264"/>
                  </a:lnTo>
                  <a:lnTo>
                    <a:pt x="2563" y="263"/>
                  </a:lnTo>
                  <a:lnTo>
                    <a:pt x="2560" y="263"/>
                  </a:lnTo>
                  <a:lnTo>
                    <a:pt x="2559" y="263"/>
                  </a:lnTo>
                  <a:lnTo>
                    <a:pt x="2558" y="262"/>
                  </a:lnTo>
                  <a:lnTo>
                    <a:pt x="2556" y="259"/>
                  </a:lnTo>
                  <a:lnTo>
                    <a:pt x="2558" y="259"/>
                  </a:lnTo>
                  <a:lnTo>
                    <a:pt x="2559" y="257"/>
                  </a:lnTo>
                  <a:lnTo>
                    <a:pt x="2562" y="262"/>
                  </a:lnTo>
                  <a:lnTo>
                    <a:pt x="2563" y="262"/>
                  </a:lnTo>
                  <a:lnTo>
                    <a:pt x="2563" y="260"/>
                  </a:lnTo>
                  <a:lnTo>
                    <a:pt x="2565" y="262"/>
                  </a:lnTo>
                  <a:lnTo>
                    <a:pt x="2566" y="262"/>
                  </a:lnTo>
                  <a:lnTo>
                    <a:pt x="2566" y="263"/>
                  </a:lnTo>
                  <a:lnTo>
                    <a:pt x="2568" y="263"/>
                  </a:lnTo>
                  <a:lnTo>
                    <a:pt x="2569" y="264"/>
                  </a:lnTo>
                  <a:lnTo>
                    <a:pt x="2571" y="264"/>
                  </a:lnTo>
                  <a:lnTo>
                    <a:pt x="2571" y="263"/>
                  </a:lnTo>
                  <a:lnTo>
                    <a:pt x="2571" y="262"/>
                  </a:lnTo>
                  <a:lnTo>
                    <a:pt x="2571" y="260"/>
                  </a:lnTo>
                  <a:lnTo>
                    <a:pt x="2571" y="259"/>
                  </a:lnTo>
                  <a:lnTo>
                    <a:pt x="2571" y="257"/>
                  </a:lnTo>
                  <a:lnTo>
                    <a:pt x="2569" y="257"/>
                  </a:lnTo>
                  <a:lnTo>
                    <a:pt x="2569" y="259"/>
                  </a:lnTo>
                  <a:lnTo>
                    <a:pt x="2568" y="260"/>
                  </a:lnTo>
                  <a:lnTo>
                    <a:pt x="2568" y="259"/>
                  </a:lnTo>
                  <a:lnTo>
                    <a:pt x="2568" y="257"/>
                  </a:lnTo>
                  <a:lnTo>
                    <a:pt x="2569" y="256"/>
                  </a:lnTo>
                  <a:lnTo>
                    <a:pt x="2568" y="256"/>
                  </a:lnTo>
                  <a:lnTo>
                    <a:pt x="2566" y="256"/>
                  </a:lnTo>
                  <a:lnTo>
                    <a:pt x="2566" y="254"/>
                  </a:lnTo>
                  <a:lnTo>
                    <a:pt x="2568" y="254"/>
                  </a:lnTo>
                  <a:lnTo>
                    <a:pt x="2568" y="253"/>
                  </a:lnTo>
                  <a:lnTo>
                    <a:pt x="2569" y="253"/>
                  </a:lnTo>
                  <a:lnTo>
                    <a:pt x="2569" y="251"/>
                  </a:lnTo>
                  <a:lnTo>
                    <a:pt x="2569" y="250"/>
                  </a:lnTo>
                  <a:lnTo>
                    <a:pt x="2571" y="248"/>
                  </a:lnTo>
                  <a:lnTo>
                    <a:pt x="2571" y="247"/>
                  </a:lnTo>
                  <a:lnTo>
                    <a:pt x="2569" y="247"/>
                  </a:lnTo>
                  <a:lnTo>
                    <a:pt x="2571" y="245"/>
                  </a:lnTo>
                  <a:lnTo>
                    <a:pt x="2571" y="244"/>
                  </a:lnTo>
                  <a:lnTo>
                    <a:pt x="2572" y="245"/>
                  </a:lnTo>
                  <a:lnTo>
                    <a:pt x="2572" y="247"/>
                  </a:lnTo>
                  <a:lnTo>
                    <a:pt x="2572" y="248"/>
                  </a:lnTo>
                  <a:lnTo>
                    <a:pt x="2574" y="248"/>
                  </a:lnTo>
                  <a:lnTo>
                    <a:pt x="2575" y="247"/>
                  </a:lnTo>
                  <a:lnTo>
                    <a:pt x="2575" y="245"/>
                  </a:lnTo>
                  <a:lnTo>
                    <a:pt x="2575" y="244"/>
                  </a:lnTo>
                  <a:lnTo>
                    <a:pt x="2575" y="242"/>
                  </a:lnTo>
                  <a:lnTo>
                    <a:pt x="2575" y="241"/>
                  </a:lnTo>
                  <a:lnTo>
                    <a:pt x="2574" y="241"/>
                  </a:lnTo>
                  <a:lnTo>
                    <a:pt x="2574" y="238"/>
                  </a:lnTo>
                  <a:lnTo>
                    <a:pt x="2572" y="238"/>
                  </a:lnTo>
                  <a:lnTo>
                    <a:pt x="2572" y="236"/>
                  </a:lnTo>
                  <a:lnTo>
                    <a:pt x="2572" y="235"/>
                  </a:lnTo>
                  <a:lnTo>
                    <a:pt x="2572" y="233"/>
                  </a:lnTo>
                  <a:lnTo>
                    <a:pt x="2571" y="233"/>
                  </a:lnTo>
                  <a:lnTo>
                    <a:pt x="2571" y="235"/>
                  </a:lnTo>
                  <a:lnTo>
                    <a:pt x="2571" y="238"/>
                  </a:lnTo>
                  <a:lnTo>
                    <a:pt x="2571" y="239"/>
                  </a:lnTo>
                  <a:lnTo>
                    <a:pt x="2571" y="241"/>
                  </a:lnTo>
                  <a:lnTo>
                    <a:pt x="2569" y="241"/>
                  </a:lnTo>
                  <a:lnTo>
                    <a:pt x="2569" y="239"/>
                  </a:lnTo>
                  <a:lnTo>
                    <a:pt x="2568" y="239"/>
                  </a:lnTo>
                  <a:lnTo>
                    <a:pt x="2568" y="238"/>
                  </a:lnTo>
                  <a:lnTo>
                    <a:pt x="2566" y="236"/>
                  </a:lnTo>
                  <a:lnTo>
                    <a:pt x="2565" y="236"/>
                  </a:lnTo>
                  <a:lnTo>
                    <a:pt x="2565" y="235"/>
                  </a:lnTo>
                  <a:lnTo>
                    <a:pt x="2563" y="235"/>
                  </a:lnTo>
                  <a:lnTo>
                    <a:pt x="2563" y="233"/>
                  </a:lnTo>
                  <a:lnTo>
                    <a:pt x="2562" y="233"/>
                  </a:lnTo>
                  <a:lnTo>
                    <a:pt x="2562" y="233"/>
                  </a:lnTo>
                  <a:lnTo>
                    <a:pt x="2560" y="233"/>
                  </a:lnTo>
                  <a:lnTo>
                    <a:pt x="2559" y="232"/>
                  </a:lnTo>
                  <a:lnTo>
                    <a:pt x="2559" y="231"/>
                  </a:lnTo>
                  <a:lnTo>
                    <a:pt x="2558" y="231"/>
                  </a:lnTo>
                  <a:lnTo>
                    <a:pt x="2558" y="229"/>
                  </a:lnTo>
                  <a:lnTo>
                    <a:pt x="2556" y="229"/>
                  </a:lnTo>
                  <a:lnTo>
                    <a:pt x="2556" y="231"/>
                  </a:lnTo>
                  <a:lnTo>
                    <a:pt x="2555" y="231"/>
                  </a:lnTo>
                  <a:lnTo>
                    <a:pt x="2552" y="231"/>
                  </a:lnTo>
                  <a:lnTo>
                    <a:pt x="2552" y="229"/>
                  </a:lnTo>
                  <a:lnTo>
                    <a:pt x="2553" y="229"/>
                  </a:lnTo>
                  <a:lnTo>
                    <a:pt x="2553" y="228"/>
                  </a:lnTo>
                  <a:lnTo>
                    <a:pt x="2552" y="226"/>
                  </a:lnTo>
                  <a:lnTo>
                    <a:pt x="2549" y="226"/>
                  </a:lnTo>
                  <a:lnTo>
                    <a:pt x="2547" y="226"/>
                  </a:lnTo>
                  <a:lnTo>
                    <a:pt x="2547" y="225"/>
                  </a:lnTo>
                  <a:lnTo>
                    <a:pt x="2549" y="225"/>
                  </a:lnTo>
                  <a:lnTo>
                    <a:pt x="2552" y="225"/>
                  </a:lnTo>
                  <a:lnTo>
                    <a:pt x="2552" y="223"/>
                  </a:lnTo>
                  <a:lnTo>
                    <a:pt x="2552" y="222"/>
                  </a:lnTo>
                  <a:lnTo>
                    <a:pt x="2550" y="220"/>
                  </a:lnTo>
                  <a:lnTo>
                    <a:pt x="2549" y="220"/>
                  </a:lnTo>
                  <a:lnTo>
                    <a:pt x="2546" y="220"/>
                  </a:lnTo>
                  <a:lnTo>
                    <a:pt x="2546" y="220"/>
                  </a:lnTo>
                  <a:lnTo>
                    <a:pt x="2544" y="220"/>
                  </a:lnTo>
                  <a:lnTo>
                    <a:pt x="2543" y="220"/>
                  </a:lnTo>
                  <a:lnTo>
                    <a:pt x="2543" y="219"/>
                  </a:lnTo>
                  <a:lnTo>
                    <a:pt x="2544" y="219"/>
                  </a:lnTo>
                  <a:lnTo>
                    <a:pt x="2546" y="219"/>
                  </a:lnTo>
                  <a:lnTo>
                    <a:pt x="2546" y="217"/>
                  </a:lnTo>
                  <a:lnTo>
                    <a:pt x="2544" y="217"/>
                  </a:lnTo>
                  <a:lnTo>
                    <a:pt x="2543" y="217"/>
                  </a:lnTo>
                  <a:lnTo>
                    <a:pt x="2543" y="216"/>
                  </a:lnTo>
                  <a:lnTo>
                    <a:pt x="2541" y="216"/>
                  </a:lnTo>
                  <a:lnTo>
                    <a:pt x="2540" y="217"/>
                  </a:lnTo>
                  <a:lnTo>
                    <a:pt x="2538" y="217"/>
                  </a:lnTo>
                  <a:lnTo>
                    <a:pt x="2538" y="219"/>
                  </a:lnTo>
                  <a:lnTo>
                    <a:pt x="2535" y="217"/>
                  </a:lnTo>
                  <a:lnTo>
                    <a:pt x="2535" y="216"/>
                  </a:lnTo>
                  <a:lnTo>
                    <a:pt x="2534" y="216"/>
                  </a:lnTo>
                  <a:lnTo>
                    <a:pt x="2532" y="216"/>
                  </a:lnTo>
                  <a:lnTo>
                    <a:pt x="2531" y="216"/>
                  </a:lnTo>
                  <a:lnTo>
                    <a:pt x="2529" y="216"/>
                  </a:lnTo>
                  <a:lnTo>
                    <a:pt x="2528" y="214"/>
                  </a:lnTo>
                  <a:lnTo>
                    <a:pt x="2527" y="214"/>
                  </a:lnTo>
                  <a:lnTo>
                    <a:pt x="2525" y="214"/>
                  </a:lnTo>
                  <a:lnTo>
                    <a:pt x="2524" y="214"/>
                  </a:lnTo>
                  <a:lnTo>
                    <a:pt x="2524" y="216"/>
                  </a:lnTo>
                  <a:lnTo>
                    <a:pt x="2525" y="217"/>
                  </a:lnTo>
                  <a:lnTo>
                    <a:pt x="2524" y="219"/>
                  </a:lnTo>
                  <a:lnTo>
                    <a:pt x="2524" y="220"/>
                  </a:lnTo>
                  <a:lnTo>
                    <a:pt x="2522" y="220"/>
                  </a:lnTo>
                  <a:lnTo>
                    <a:pt x="2522" y="219"/>
                  </a:lnTo>
                  <a:lnTo>
                    <a:pt x="2522" y="217"/>
                  </a:lnTo>
                  <a:lnTo>
                    <a:pt x="2521" y="217"/>
                  </a:lnTo>
                  <a:lnTo>
                    <a:pt x="2519" y="217"/>
                  </a:lnTo>
                  <a:lnTo>
                    <a:pt x="2518" y="216"/>
                  </a:lnTo>
                  <a:lnTo>
                    <a:pt x="2516" y="216"/>
                  </a:lnTo>
                  <a:lnTo>
                    <a:pt x="2516" y="214"/>
                  </a:lnTo>
                  <a:lnTo>
                    <a:pt x="2515" y="214"/>
                  </a:lnTo>
                  <a:lnTo>
                    <a:pt x="2515" y="213"/>
                  </a:lnTo>
                  <a:lnTo>
                    <a:pt x="2515" y="211"/>
                  </a:lnTo>
                  <a:lnTo>
                    <a:pt x="2513" y="211"/>
                  </a:lnTo>
                  <a:lnTo>
                    <a:pt x="2513" y="210"/>
                  </a:lnTo>
                  <a:lnTo>
                    <a:pt x="2513" y="208"/>
                  </a:lnTo>
                  <a:lnTo>
                    <a:pt x="2510" y="208"/>
                  </a:lnTo>
                  <a:lnTo>
                    <a:pt x="2510" y="210"/>
                  </a:lnTo>
                  <a:lnTo>
                    <a:pt x="2510" y="210"/>
                  </a:lnTo>
                  <a:lnTo>
                    <a:pt x="2510" y="211"/>
                  </a:lnTo>
                  <a:lnTo>
                    <a:pt x="2509" y="211"/>
                  </a:lnTo>
                  <a:lnTo>
                    <a:pt x="2509" y="213"/>
                  </a:lnTo>
                  <a:lnTo>
                    <a:pt x="2509" y="214"/>
                  </a:lnTo>
                  <a:lnTo>
                    <a:pt x="2510" y="214"/>
                  </a:lnTo>
                  <a:lnTo>
                    <a:pt x="2510" y="216"/>
                  </a:lnTo>
                  <a:lnTo>
                    <a:pt x="2510" y="217"/>
                  </a:lnTo>
                  <a:lnTo>
                    <a:pt x="2510" y="219"/>
                  </a:lnTo>
                  <a:lnTo>
                    <a:pt x="2510" y="220"/>
                  </a:lnTo>
                  <a:lnTo>
                    <a:pt x="2509" y="220"/>
                  </a:lnTo>
                  <a:lnTo>
                    <a:pt x="2510" y="222"/>
                  </a:lnTo>
                  <a:lnTo>
                    <a:pt x="2510" y="222"/>
                  </a:lnTo>
                  <a:lnTo>
                    <a:pt x="2510" y="223"/>
                  </a:lnTo>
                  <a:lnTo>
                    <a:pt x="2510" y="225"/>
                  </a:lnTo>
                  <a:lnTo>
                    <a:pt x="2512" y="226"/>
                  </a:lnTo>
                  <a:lnTo>
                    <a:pt x="2510" y="226"/>
                  </a:lnTo>
                  <a:lnTo>
                    <a:pt x="2512" y="228"/>
                  </a:lnTo>
                  <a:lnTo>
                    <a:pt x="2510" y="228"/>
                  </a:lnTo>
                  <a:lnTo>
                    <a:pt x="2510" y="228"/>
                  </a:lnTo>
                  <a:lnTo>
                    <a:pt x="2510" y="226"/>
                  </a:lnTo>
                  <a:lnTo>
                    <a:pt x="2510" y="225"/>
                  </a:lnTo>
                  <a:lnTo>
                    <a:pt x="2509" y="225"/>
                  </a:lnTo>
                  <a:lnTo>
                    <a:pt x="2509" y="223"/>
                  </a:lnTo>
                  <a:lnTo>
                    <a:pt x="2507" y="225"/>
                  </a:lnTo>
                  <a:lnTo>
                    <a:pt x="2507" y="223"/>
                  </a:lnTo>
                  <a:lnTo>
                    <a:pt x="2506" y="223"/>
                  </a:lnTo>
                  <a:lnTo>
                    <a:pt x="2504" y="223"/>
                  </a:lnTo>
                  <a:lnTo>
                    <a:pt x="2504" y="222"/>
                  </a:lnTo>
                  <a:lnTo>
                    <a:pt x="2504" y="220"/>
                  </a:lnTo>
                  <a:lnTo>
                    <a:pt x="2504" y="219"/>
                  </a:lnTo>
                  <a:lnTo>
                    <a:pt x="2504" y="217"/>
                  </a:lnTo>
                  <a:lnTo>
                    <a:pt x="2504" y="216"/>
                  </a:lnTo>
                  <a:lnTo>
                    <a:pt x="2504" y="214"/>
                  </a:lnTo>
                  <a:lnTo>
                    <a:pt x="2503" y="214"/>
                  </a:lnTo>
                  <a:lnTo>
                    <a:pt x="2503" y="213"/>
                  </a:lnTo>
                  <a:lnTo>
                    <a:pt x="2503" y="211"/>
                  </a:lnTo>
                  <a:lnTo>
                    <a:pt x="2503" y="210"/>
                  </a:lnTo>
                  <a:lnTo>
                    <a:pt x="2501" y="210"/>
                  </a:lnTo>
                  <a:lnTo>
                    <a:pt x="2501" y="208"/>
                  </a:lnTo>
                  <a:lnTo>
                    <a:pt x="2501" y="207"/>
                  </a:lnTo>
                  <a:lnTo>
                    <a:pt x="2500" y="207"/>
                  </a:lnTo>
                  <a:lnTo>
                    <a:pt x="2500" y="205"/>
                  </a:lnTo>
                  <a:lnTo>
                    <a:pt x="2500" y="204"/>
                  </a:lnTo>
                  <a:lnTo>
                    <a:pt x="2498" y="205"/>
                  </a:lnTo>
                  <a:lnTo>
                    <a:pt x="2498" y="204"/>
                  </a:lnTo>
                  <a:lnTo>
                    <a:pt x="2496" y="202"/>
                  </a:lnTo>
                  <a:lnTo>
                    <a:pt x="2494" y="202"/>
                  </a:lnTo>
                  <a:lnTo>
                    <a:pt x="2493" y="202"/>
                  </a:lnTo>
                  <a:lnTo>
                    <a:pt x="2493" y="201"/>
                  </a:lnTo>
                  <a:lnTo>
                    <a:pt x="2493" y="200"/>
                  </a:lnTo>
                  <a:lnTo>
                    <a:pt x="2494" y="200"/>
                  </a:lnTo>
                  <a:lnTo>
                    <a:pt x="2496" y="200"/>
                  </a:lnTo>
                  <a:lnTo>
                    <a:pt x="2497" y="200"/>
                  </a:lnTo>
                  <a:lnTo>
                    <a:pt x="2497" y="198"/>
                  </a:lnTo>
                  <a:lnTo>
                    <a:pt x="2496" y="197"/>
                  </a:lnTo>
                  <a:lnTo>
                    <a:pt x="2496" y="197"/>
                  </a:lnTo>
                  <a:lnTo>
                    <a:pt x="2494" y="197"/>
                  </a:lnTo>
                  <a:lnTo>
                    <a:pt x="2494" y="195"/>
                  </a:lnTo>
                  <a:lnTo>
                    <a:pt x="2493" y="195"/>
                  </a:lnTo>
                  <a:lnTo>
                    <a:pt x="2493" y="194"/>
                  </a:lnTo>
                  <a:lnTo>
                    <a:pt x="2493" y="192"/>
                  </a:lnTo>
                  <a:lnTo>
                    <a:pt x="2491" y="192"/>
                  </a:lnTo>
                  <a:lnTo>
                    <a:pt x="2490" y="192"/>
                  </a:lnTo>
                  <a:lnTo>
                    <a:pt x="2488" y="191"/>
                  </a:lnTo>
                  <a:lnTo>
                    <a:pt x="2487" y="192"/>
                  </a:lnTo>
                  <a:lnTo>
                    <a:pt x="2487" y="191"/>
                  </a:lnTo>
                  <a:lnTo>
                    <a:pt x="2485" y="191"/>
                  </a:lnTo>
                  <a:lnTo>
                    <a:pt x="2485" y="189"/>
                  </a:lnTo>
                  <a:lnTo>
                    <a:pt x="2484" y="189"/>
                  </a:lnTo>
                  <a:lnTo>
                    <a:pt x="2482" y="189"/>
                  </a:lnTo>
                  <a:lnTo>
                    <a:pt x="2481" y="188"/>
                  </a:lnTo>
                  <a:lnTo>
                    <a:pt x="2481" y="186"/>
                  </a:lnTo>
                  <a:lnTo>
                    <a:pt x="2479" y="186"/>
                  </a:lnTo>
                  <a:lnTo>
                    <a:pt x="2478" y="186"/>
                  </a:lnTo>
                  <a:lnTo>
                    <a:pt x="2476" y="186"/>
                  </a:lnTo>
                  <a:lnTo>
                    <a:pt x="2475" y="186"/>
                  </a:lnTo>
                  <a:lnTo>
                    <a:pt x="2475" y="188"/>
                  </a:lnTo>
                  <a:lnTo>
                    <a:pt x="2475" y="189"/>
                  </a:lnTo>
                  <a:lnTo>
                    <a:pt x="2475" y="191"/>
                  </a:lnTo>
                  <a:lnTo>
                    <a:pt x="2475" y="191"/>
                  </a:lnTo>
                  <a:lnTo>
                    <a:pt x="2475" y="189"/>
                  </a:lnTo>
                  <a:lnTo>
                    <a:pt x="2473" y="188"/>
                  </a:lnTo>
                  <a:lnTo>
                    <a:pt x="2473" y="186"/>
                  </a:lnTo>
                  <a:lnTo>
                    <a:pt x="2473" y="185"/>
                  </a:lnTo>
                  <a:lnTo>
                    <a:pt x="2472" y="185"/>
                  </a:lnTo>
                  <a:lnTo>
                    <a:pt x="2472" y="186"/>
                  </a:lnTo>
                  <a:lnTo>
                    <a:pt x="2470" y="186"/>
                  </a:lnTo>
                  <a:lnTo>
                    <a:pt x="2469" y="185"/>
                  </a:lnTo>
                  <a:lnTo>
                    <a:pt x="2469" y="186"/>
                  </a:lnTo>
                  <a:lnTo>
                    <a:pt x="2467" y="186"/>
                  </a:lnTo>
                  <a:lnTo>
                    <a:pt x="2466" y="186"/>
                  </a:lnTo>
                  <a:lnTo>
                    <a:pt x="2466" y="185"/>
                  </a:lnTo>
                  <a:lnTo>
                    <a:pt x="2465" y="183"/>
                  </a:lnTo>
                  <a:lnTo>
                    <a:pt x="2465" y="182"/>
                  </a:lnTo>
                  <a:lnTo>
                    <a:pt x="2463" y="182"/>
                  </a:lnTo>
                  <a:lnTo>
                    <a:pt x="2463" y="180"/>
                  </a:lnTo>
                  <a:lnTo>
                    <a:pt x="2462" y="180"/>
                  </a:lnTo>
                  <a:lnTo>
                    <a:pt x="2460" y="182"/>
                  </a:lnTo>
                  <a:lnTo>
                    <a:pt x="2460" y="180"/>
                  </a:lnTo>
                  <a:lnTo>
                    <a:pt x="2459" y="180"/>
                  </a:lnTo>
                  <a:lnTo>
                    <a:pt x="2459" y="179"/>
                  </a:lnTo>
                  <a:lnTo>
                    <a:pt x="2457" y="179"/>
                  </a:lnTo>
                  <a:lnTo>
                    <a:pt x="2456" y="179"/>
                  </a:lnTo>
                  <a:lnTo>
                    <a:pt x="2456" y="177"/>
                  </a:lnTo>
                  <a:lnTo>
                    <a:pt x="2456" y="176"/>
                  </a:lnTo>
                  <a:lnTo>
                    <a:pt x="2454" y="176"/>
                  </a:lnTo>
                  <a:lnTo>
                    <a:pt x="2454" y="177"/>
                  </a:lnTo>
                  <a:lnTo>
                    <a:pt x="2453" y="177"/>
                  </a:lnTo>
                  <a:lnTo>
                    <a:pt x="2453" y="176"/>
                  </a:lnTo>
                  <a:lnTo>
                    <a:pt x="2453" y="174"/>
                  </a:lnTo>
                  <a:lnTo>
                    <a:pt x="2454" y="174"/>
                  </a:lnTo>
                  <a:lnTo>
                    <a:pt x="2454" y="173"/>
                  </a:lnTo>
                  <a:lnTo>
                    <a:pt x="2454" y="171"/>
                  </a:lnTo>
                  <a:lnTo>
                    <a:pt x="2454" y="170"/>
                  </a:lnTo>
                  <a:lnTo>
                    <a:pt x="2453" y="170"/>
                  </a:lnTo>
                  <a:lnTo>
                    <a:pt x="2451" y="170"/>
                  </a:lnTo>
                  <a:lnTo>
                    <a:pt x="2450" y="168"/>
                  </a:lnTo>
                  <a:lnTo>
                    <a:pt x="2450" y="167"/>
                  </a:lnTo>
                  <a:lnTo>
                    <a:pt x="2448" y="167"/>
                  </a:lnTo>
                  <a:lnTo>
                    <a:pt x="2447" y="166"/>
                  </a:lnTo>
                  <a:lnTo>
                    <a:pt x="2447" y="167"/>
                  </a:lnTo>
                  <a:lnTo>
                    <a:pt x="2447" y="168"/>
                  </a:lnTo>
                  <a:lnTo>
                    <a:pt x="2447" y="170"/>
                  </a:lnTo>
                  <a:lnTo>
                    <a:pt x="2448" y="171"/>
                  </a:lnTo>
                  <a:lnTo>
                    <a:pt x="2447" y="171"/>
                  </a:lnTo>
                  <a:lnTo>
                    <a:pt x="2447" y="173"/>
                  </a:lnTo>
                  <a:lnTo>
                    <a:pt x="2447" y="174"/>
                  </a:lnTo>
                  <a:lnTo>
                    <a:pt x="2447" y="176"/>
                  </a:lnTo>
                  <a:lnTo>
                    <a:pt x="2447" y="177"/>
                  </a:lnTo>
                  <a:lnTo>
                    <a:pt x="2445" y="177"/>
                  </a:lnTo>
                  <a:lnTo>
                    <a:pt x="2444" y="177"/>
                  </a:lnTo>
                  <a:lnTo>
                    <a:pt x="2444" y="179"/>
                  </a:lnTo>
                  <a:lnTo>
                    <a:pt x="2442" y="179"/>
                  </a:lnTo>
                  <a:lnTo>
                    <a:pt x="2441" y="179"/>
                  </a:lnTo>
                  <a:lnTo>
                    <a:pt x="2439" y="177"/>
                  </a:lnTo>
                  <a:lnTo>
                    <a:pt x="2439" y="176"/>
                  </a:lnTo>
                  <a:lnTo>
                    <a:pt x="2439" y="177"/>
                  </a:lnTo>
                  <a:lnTo>
                    <a:pt x="2439" y="176"/>
                  </a:lnTo>
                  <a:lnTo>
                    <a:pt x="2438" y="176"/>
                  </a:lnTo>
                  <a:lnTo>
                    <a:pt x="2436" y="176"/>
                  </a:lnTo>
                  <a:lnTo>
                    <a:pt x="2435" y="176"/>
                  </a:lnTo>
                  <a:lnTo>
                    <a:pt x="2435" y="174"/>
                  </a:lnTo>
                  <a:lnTo>
                    <a:pt x="2433" y="174"/>
                  </a:lnTo>
                  <a:lnTo>
                    <a:pt x="2432" y="176"/>
                  </a:lnTo>
                  <a:lnTo>
                    <a:pt x="2432" y="174"/>
                  </a:lnTo>
                  <a:lnTo>
                    <a:pt x="2431" y="176"/>
                  </a:lnTo>
                  <a:lnTo>
                    <a:pt x="2432" y="177"/>
                  </a:lnTo>
                  <a:lnTo>
                    <a:pt x="2432" y="179"/>
                  </a:lnTo>
                  <a:lnTo>
                    <a:pt x="2432" y="180"/>
                  </a:lnTo>
                  <a:lnTo>
                    <a:pt x="2431" y="180"/>
                  </a:lnTo>
                  <a:lnTo>
                    <a:pt x="2431" y="179"/>
                  </a:lnTo>
                  <a:lnTo>
                    <a:pt x="2429" y="179"/>
                  </a:lnTo>
                  <a:lnTo>
                    <a:pt x="2428" y="179"/>
                  </a:lnTo>
                  <a:lnTo>
                    <a:pt x="2428" y="177"/>
                  </a:lnTo>
                  <a:lnTo>
                    <a:pt x="2428" y="176"/>
                  </a:lnTo>
                  <a:lnTo>
                    <a:pt x="2426" y="176"/>
                  </a:lnTo>
                  <a:lnTo>
                    <a:pt x="2428" y="174"/>
                  </a:lnTo>
                  <a:lnTo>
                    <a:pt x="2428" y="173"/>
                  </a:lnTo>
                  <a:lnTo>
                    <a:pt x="2428" y="171"/>
                  </a:lnTo>
                  <a:lnTo>
                    <a:pt x="2428" y="170"/>
                  </a:lnTo>
                  <a:lnTo>
                    <a:pt x="2428" y="168"/>
                  </a:lnTo>
                  <a:lnTo>
                    <a:pt x="2426" y="167"/>
                  </a:lnTo>
                  <a:lnTo>
                    <a:pt x="2426" y="168"/>
                  </a:lnTo>
                  <a:lnTo>
                    <a:pt x="2425" y="168"/>
                  </a:lnTo>
                  <a:lnTo>
                    <a:pt x="2422" y="170"/>
                  </a:lnTo>
                  <a:lnTo>
                    <a:pt x="2419" y="170"/>
                  </a:lnTo>
                  <a:lnTo>
                    <a:pt x="2419" y="168"/>
                  </a:lnTo>
                  <a:lnTo>
                    <a:pt x="2417" y="168"/>
                  </a:lnTo>
                  <a:lnTo>
                    <a:pt x="2417" y="170"/>
                  </a:lnTo>
                  <a:lnTo>
                    <a:pt x="2417" y="171"/>
                  </a:lnTo>
                  <a:lnTo>
                    <a:pt x="2416" y="170"/>
                  </a:lnTo>
                  <a:lnTo>
                    <a:pt x="2414" y="168"/>
                  </a:lnTo>
                  <a:lnTo>
                    <a:pt x="2413" y="170"/>
                  </a:lnTo>
                  <a:lnTo>
                    <a:pt x="2413" y="168"/>
                  </a:lnTo>
                  <a:lnTo>
                    <a:pt x="2411" y="168"/>
                  </a:lnTo>
                  <a:lnTo>
                    <a:pt x="2411" y="170"/>
                  </a:lnTo>
                  <a:lnTo>
                    <a:pt x="2410" y="170"/>
                  </a:lnTo>
                  <a:lnTo>
                    <a:pt x="2410" y="168"/>
                  </a:lnTo>
                  <a:lnTo>
                    <a:pt x="2408" y="168"/>
                  </a:lnTo>
                  <a:lnTo>
                    <a:pt x="2408" y="170"/>
                  </a:lnTo>
                  <a:lnTo>
                    <a:pt x="2407" y="170"/>
                  </a:lnTo>
                  <a:lnTo>
                    <a:pt x="2405" y="170"/>
                  </a:lnTo>
                  <a:lnTo>
                    <a:pt x="2404" y="170"/>
                  </a:lnTo>
                  <a:lnTo>
                    <a:pt x="2402" y="170"/>
                  </a:lnTo>
                  <a:lnTo>
                    <a:pt x="2402" y="168"/>
                  </a:lnTo>
                  <a:lnTo>
                    <a:pt x="2402" y="168"/>
                  </a:lnTo>
                  <a:lnTo>
                    <a:pt x="2401" y="168"/>
                  </a:lnTo>
                  <a:lnTo>
                    <a:pt x="2400" y="168"/>
                  </a:lnTo>
                  <a:lnTo>
                    <a:pt x="2398" y="168"/>
                  </a:lnTo>
                  <a:lnTo>
                    <a:pt x="2398" y="167"/>
                  </a:lnTo>
                  <a:lnTo>
                    <a:pt x="2397" y="167"/>
                  </a:lnTo>
                  <a:lnTo>
                    <a:pt x="2395" y="167"/>
                  </a:lnTo>
                  <a:lnTo>
                    <a:pt x="2395" y="166"/>
                  </a:lnTo>
                  <a:lnTo>
                    <a:pt x="2397" y="166"/>
                  </a:lnTo>
                  <a:lnTo>
                    <a:pt x="2397" y="164"/>
                  </a:lnTo>
                  <a:lnTo>
                    <a:pt x="2398" y="164"/>
                  </a:lnTo>
                  <a:lnTo>
                    <a:pt x="2398" y="163"/>
                  </a:lnTo>
                  <a:lnTo>
                    <a:pt x="2398" y="161"/>
                  </a:lnTo>
                  <a:lnTo>
                    <a:pt x="2397" y="161"/>
                  </a:lnTo>
                  <a:lnTo>
                    <a:pt x="2395" y="164"/>
                  </a:lnTo>
                  <a:lnTo>
                    <a:pt x="2394" y="164"/>
                  </a:lnTo>
                  <a:lnTo>
                    <a:pt x="2395" y="163"/>
                  </a:lnTo>
                  <a:lnTo>
                    <a:pt x="2395" y="161"/>
                  </a:lnTo>
                  <a:lnTo>
                    <a:pt x="2397" y="161"/>
                  </a:lnTo>
                  <a:lnTo>
                    <a:pt x="2395" y="161"/>
                  </a:lnTo>
                  <a:lnTo>
                    <a:pt x="2394" y="161"/>
                  </a:lnTo>
                  <a:lnTo>
                    <a:pt x="2392" y="161"/>
                  </a:lnTo>
                  <a:lnTo>
                    <a:pt x="2392" y="160"/>
                  </a:lnTo>
                  <a:lnTo>
                    <a:pt x="2394" y="160"/>
                  </a:lnTo>
                  <a:lnTo>
                    <a:pt x="2394" y="158"/>
                  </a:lnTo>
                  <a:lnTo>
                    <a:pt x="2394" y="157"/>
                  </a:lnTo>
                  <a:lnTo>
                    <a:pt x="2392" y="157"/>
                  </a:lnTo>
                  <a:lnTo>
                    <a:pt x="2392" y="158"/>
                  </a:lnTo>
                  <a:lnTo>
                    <a:pt x="2391" y="158"/>
                  </a:lnTo>
                  <a:lnTo>
                    <a:pt x="2391" y="157"/>
                  </a:lnTo>
                  <a:lnTo>
                    <a:pt x="2391" y="155"/>
                  </a:lnTo>
                  <a:lnTo>
                    <a:pt x="2391" y="154"/>
                  </a:lnTo>
                  <a:lnTo>
                    <a:pt x="2389" y="154"/>
                  </a:lnTo>
                  <a:lnTo>
                    <a:pt x="2388" y="154"/>
                  </a:lnTo>
                  <a:lnTo>
                    <a:pt x="2388" y="155"/>
                  </a:lnTo>
                  <a:lnTo>
                    <a:pt x="2386" y="157"/>
                  </a:lnTo>
                  <a:lnTo>
                    <a:pt x="2386" y="155"/>
                  </a:lnTo>
                  <a:lnTo>
                    <a:pt x="2386" y="154"/>
                  </a:lnTo>
                  <a:lnTo>
                    <a:pt x="2385" y="152"/>
                  </a:lnTo>
                  <a:lnTo>
                    <a:pt x="2383" y="152"/>
                  </a:lnTo>
                  <a:lnTo>
                    <a:pt x="2382" y="155"/>
                  </a:lnTo>
                  <a:lnTo>
                    <a:pt x="2382" y="157"/>
                  </a:lnTo>
                  <a:lnTo>
                    <a:pt x="2380" y="157"/>
                  </a:lnTo>
                  <a:lnTo>
                    <a:pt x="2379" y="157"/>
                  </a:lnTo>
                  <a:lnTo>
                    <a:pt x="2377" y="158"/>
                  </a:lnTo>
                  <a:lnTo>
                    <a:pt x="2377" y="160"/>
                  </a:lnTo>
                  <a:lnTo>
                    <a:pt x="2376" y="161"/>
                  </a:lnTo>
                  <a:lnTo>
                    <a:pt x="2374" y="161"/>
                  </a:lnTo>
                  <a:lnTo>
                    <a:pt x="2373" y="161"/>
                  </a:lnTo>
                  <a:lnTo>
                    <a:pt x="2373" y="160"/>
                  </a:lnTo>
                  <a:lnTo>
                    <a:pt x="2373" y="158"/>
                  </a:lnTo>
                  <a:lnTo>
                    <a:pt x="2373" y="157"/>
                  </a:lnTo>
                  <a:lnTo>
                    <a:pt x="2374" y="157"/>
                  </a:lnTo>
                  <a:lnTo>
                    <a:pt x="2374" y="155"/>
                  </a:lnTo>
                  <a:lnTo>
                    <a:pt x="2376" y="154"/>
                  </a:lnTo>
                  <a:lnTo>
                    <a:pt x="2376" y="152"/>
                  </a:lnTo>
                  <a:lnTo>
                    <a:pt x="2376" y="151"/>
                  </a:lnTo>
                  <a:lnTo>
                    <a:pt x="2374" y="151"/>
                  </a:lnTo>
                  <a:lnTo>
                    <a:pt x="2374" y="149"/>
                  </a:lnTo>
                  <a:lnTo>
                    <a:pt x="2376" y="149"/>
                  </a:lnTo>
                  <a:lnTo>
                    <a:pt x="2377" y="149"/>
                  </a:lnTo>
                  <a:lnTo>
                    <a:pt x="2377" y="148"/>
                  </a:lnTo>
                  <a:lnTo>
                    <a:pt x="2377" y="146"/>
                  </a:lnTo>
                  <a:lnTo>
                    <a:pt x="2379" y="146"/>
                  </a:lnTo>
                  <a:lnTo>
                    <a:pt x="2379" y="145"/>
                  </a:lnTo>
                  <a:lnTo>
                    <a:pt x="2379" y="143"/>
                  </a:lnTo>
                  <a:lnTo>
                    <a:pt x="2379" y="142"/>
                  </a:lnTo>
                  <a:lnTo>
                    <a:pt x="2377" y="142"/>
                  </a:lnTo>
                  <a:lnTo>
                    <a:pt x="2376" y="142"/>
                  </a:lnTo>
                  <a:lnTo>
                    <a:pt x="2376" y="143"/>
                  </a:lnTo>
                  <a:lnTo>
                    <a:pt x="2374" y="143"/>
                  </a:lnTo>
                  <a:lnTo>
                    <a:pt x="2373" y="145"/>
                  </a:lnTo>
                  <a:lnTo>
                    <a:pt x="2373" y="143"/>
                  </a:lnTo>
                  <a:lnTo>
                    <a:pt x="2373" y="142"/>
                  </a:lnTo>
                  <a:lnTo>
                    <a:pt x="2373" y="140"/>
                  </a:lnTo>
                  <a:lnTo>
                    <a:pt x="2371" y="139"/>
                  </a:lnTo>
                  <a:lnTo>
                    <a:pt x="2370" y="139"/>
                  </a:lnTo>
                  <a:lnTo>
                    <a:pt x="2367" y="140"/>
                  </a:lnTo>
                  <a:lnTo>
                    <a:pt x="2367" y="142"/>
                  </a:lnTo>
                  <a:lnTo>
                    <a:pt x="2364" y="142"/>
                  </a:lnTo>
                  <a:lnTo>
                    <a:pt x="2363" y="142"/>
                  </a:lnTo>
                  <a:lnTo>
                    <a:pt x="2363" y="140"/>
                  </a:lnTo>
                  <a:lnTo>
                    <a:pt x="2361" y="139"/>
                  </a:lnTo>
                  <a:lnTo>
                    <a:pt x="2360" y="137"/>
                  </a:lnTo>
                  <a:lnTo>
                    <a:pt x="2357" y="137"/>
                  </a:lnTo>
                  <a:lnTo>
                    <a:pt x="2355" y="137"/>
                  </a:lnTo>
                  <a:lnTo>
                    <a:pt x="2355" y="139"/>
                  </a:lnTo>
                  <a:lnTo>
                    <a:pt x="2354" y="139"/>
                  </a:lnTo>
                  <a:lnTo>
                    <a:pt x="2352" y="137"/>
                  </a:lnTo>
                  <a:lnTo>
                    <a:pt x="2351" y="137"/>
                  </a:lnTo>
                  <a:lnTo>
                    <a:pt x="2349" y="137"/>
                  </a:lnTo>
                  <a:lnTo>
                    <a:pt x="2348" y="136"/>
                  </a:lnTo>
                  <a:lnTo>
                    <a:pt x="2348" y="137"/>
                  </a:lnTo>
                  <a:lnTo>
                    <a:pt x="2346" y="136"/>
                  </a:lnTo>
                  <a:lnTo>
                    <a:pt x="2345" y="136"/>
                  </a:lnTo>
                  <a:lnTo>
                    <a:pt x="2345" y="137"/>
                  </a:lnTo>
                  <a:lnTo>
                    <a:pt x="2343" y="137"/>
                  </a:lnTo>
                  <a:lnTo>
                    <a:pt x="2343" y="136"/>
                  </a:lnTo>
                  <a:lnTo>
                    <a:pt x="2343" y="135"/>
                  </a:lnTo>
                  <a:lnTo>
                    <a:pt x="2342" y="135"/>
                  </a:lnTo>
                  <a:lnTo>
                    <a:pt x="2340" y="135"/>
                  </a:lnTo>
                  <a:lnTo>
                    <a:pt x="2340" y="133"/>
                  </a:lnTo>
                  <a:lnTo>
                    <a:pt x="2339" y="133"/>
                  </a:lnTo>
                  <a:lnTo>
                    <a:pt x="2338" y="133"/>
                  </a:lnTo>
                  <a:lnTo>
                    <a:pt x="2336" y="133"/>
                  </a:lnTo>
                  <a:lnTo>
                    <a:pt x="2335" y="133"/>
                  </a:lnTo>
                  <a:lnTo>
                    <a:pt x="2333" y="133"/>
                  </a:lnTo>
                  <a:lnTo>
                    <a:pt x="2332" y="133"/>
                  </a:lnTo>
                  <a:lnTo>
                    <a:pt x="2332" y="135"/>
                  </a:lnTo>
                  <a:lnTo>
                    <a:pt x="2332" y="133"/>
                  </a:lnTo>
                  <a:lnTo>
                    <a:pt x="2332" y="132"/>
                  </a:lnTo>
                  <a:lnTo>
                    <a:pt x="2330" y="132"/>
                  </a:lnTo>
                  <a:lnTo>
                    <a:pt x="2330" y="130"/>
                  </a:lnTo>
                  <a:lnTo>
                    <a:pt x="2329" y="130"/>
                  </a:lnTo>
                  <a:lnTo>
                    <a:pt x="2329" y="129"/>
                  </a:lnTo>
                  <a:lnTo>
                    <a:pt x="2327" y="130"/>
                  </a:lnTo>
                  <a:lnTo>
                    <a:pt x="2327" y="129"/>
                  </a:lnTo>
                  <a:lnTo>
                    <a:pt x="2326" y="129"/>
                  </a:lnTo>
                  <a:lnTo>
                    <a:pt x="2323" y="129"/>
                  </a:lnTo>
                  <a:lnTo>
                    <a:pt x="2321" y="129"/>
                  </a:lnTo>
                  <a:lnTo>
                    <a:pt x="2320" y="129"/>
                  </a:lnTo>
                  <a:lnTo>
                    <a:pt x="2320" y="130"/>
                  </a:lnTo>
                  <a:lnTo>
                    <a:pt x="2318" y="130"/>
                  </a:lnTo>
                  <a:lnTo>
                    <a:pt x="2317" y="129"/>
                  </a:lnTo>
                  <a:lnTo>
                    <a:pt x="2317" y="127"/>
                  </a:lnTo>
                  <a:lnTo>
                    <a:pt x="2315" y="127"/>
                  </a:lnTo>
                  <a:lnTo>
                    <a:pt x="2314" y="127"/>
                  </a:lnTo>
                  <a:lnTo>
                    <a:pt x="2312" y="127"/>
                  </a:lnTo>
                  <a:lnTo>
                    <a:pt x="2311" y="126"/>
                  </a:lnTo>
                  <a:lnTo>
                    <a:pt x="2311" y="126"/>
                  </a:lnTo>
                  <a:lnTo>
                    <a:pt x="2309" y="126"/>
                  </a:lnTo>
                  <a:lnTo>
                    <a:pt x="2309" y="126"/>
                  </a:lnTo>
                  <a:lnTo>
                    <a:pt x="2309" y="127"/>
                  </a:lnTo>
                  <a:lnTo>
                    <a:pt x="2308" y="127"/>
                  </a:lnTo>
                  <a:lnTo>
                    <a:pt x="2308" y="129"/>
                  </a:lnTo>
                  <a:lnTo>
                    <a:pt x="2306" y="129"/>
                  </a:lnTo>
                  <a:lnTo>
                    <a:pt x="2305" y="129"/>
                  </a:lnTo>
                  <a:lnTo>
                    <a:pt x="2302" y="132"/>
                  </a:lnTo>
                  <a:lnTo>
                    <a:pt x="2301" y="132"/>
                  </a:lnTo>
                  <a:lnTo>
                    <a:pt x="2301" y="130"/>
                  </a:lnTo>
                  <a:lnTo>
                    <a:pt x="2302" y="129"/>
                  </a:lnTo>
                  <a:lnTo>
                    <a:pt x="2302" y="127"/>
                  </a:lnTo>
                  <a:lnTo>
                    <a:pt x="2301" y="127"/>
                  </a:lnTo>
                  <a:lnTo>
                    <a:pt x="2299" y="126"/>
                  </a:lnTo>
                  <a:lnTo>
                    <a:pt x="2298" y="126"/>
                  </a:lnTo>
                  <a:lnTo>
                    <a:pt x="2298" y="126"/>
                  </a:lnTo>
                  <a:lnTo>
                    <a:pt x="2296" y="126"/>
                  </a:lnTo>
                  <a:lnTo>
                    <a:pt x="2296" y="126"/>
                  </a:lnTo>
                  <a:lnTo>
                    <a:pt x="2295" y="126"/>
                  </a:lnTo>
                  <a:lnTo>
                    <a:pt x="2293" y="126"/>
                  </a:lnTo>
                  <a:lnTo>
                    <a:pt x="2293" y="126"/>
                  </a:lnTo>
                  <a:lnTo>
                    <a:pt x="2292" y="126"/>
                  </a:lnTo>
                  <a:lnTo>
                    <a:pt x="2290" y="126"/>
                  </a:lnTo>
                  <a:lnTo>
                    <a:pt x="2289" y="126"/>
                  </a:lnTo>
                  <a:lnTo>
                    <a:pt x="2286" y="126"/>
                  </a:lnTo>
                  <a:lnTo>
                    <a:pt x="2286" y="127"/>
                  </a:lnTo>
                  <a:lnTo>
                    <a:pt x="2283" y="127"/>
                  </a:lnTo>
                  <a:lnTo>
                    <a:pt x="2280" y="126"/>
                  </a:lnTo>
                  <a:lnTo>
                    <a:pt x="2280" y="127"/>
                  </a:lnTo>
                  <a:lnTo>
                    <a:pt x="2278" y="127"/>
                  </a:lnTo>
                  <a:lnTo>
                    <a:pt x="2278" y="126"/>
                  </a:lnTo>
                  <a:lnTo>
                    <a:pt x="2277" y="126"/>
                  </a:lnTo>
                  <a:lnTo>
                    <a:pt x="2275" y="126"/>
                  </a:lnTo>
                  <a:lnTo>
                    <a:pt x="2274" y="126"/>
                  </a:lnTo>
                  <a:lnTo>
                    <a:pt x="2274" y="127"/>
                  </a:lnTo>
                  <a:lnTo>
                    <a:pt x="2273" y="129"/>
                  </a:lnTo>
                  <a:lnTo>
                    <a:pt x="2273" y="127"/>
                  </a:lnTo>
                  <a:lnTo>
                    <a:pt x="2271" y="127"/>
                  </a:lnTo>
                  <a:lnTo>
                    <a:pt x="2270" y="129"/>
                  </a:lnTo>
                  <a:lnTo>
                    <a:pt x="2268" y="129"/>
                  </a:lnTo>
                  <a:lnTo>
                    <a:pt x="2268" y="130"/>
                  </a:lnTo>
                  <a:lnTo>
                    <a:pt x="2268" y="132"/>
                  </a:lnTo>
                  <a:lnTo>
                    <a:pt x="2267" y="133"/>
                  </a:lnTo>
                  <a:lnTo>
                    <a:pt x="2267" y="135"/>
                  </a:lnTo>
                  <a:lnTo>
                    <a:pt x="2265" y="136"/>
                  </a:lnTo>
                  <a:lnTo>
                    <a:pt x="2267" y="136"/>
                  </a:lnTo>
                  <a:lnTo>
                    <a:pt x="2267" y="137"/>
                  </a:lnTo>
                  <a:lnTo>
                    <a:pt x="2265" y="137"/>
                  </a:lnTo>
                  <a:lnTo>
                    <a:pt x="2265" y="139"/>
                  </a:lnTo>
                  <a:lnTo>
                    <a:pt x="2265" y="140"/>
                  </a:lnTo>
                  <a:lnTo>
                    <a:pt x="2264" y="142"/>
                  </a:lnTo>
                  <a:lnTo>
                    <a:pt x="2264" y="143"/>
                  </a:lnTo>
                  <a:lnTo>
                    <a:pt x="2262" y="145"/>
                  </a:lnTo>
                  <a:lnTo>
                    <a:pt x="2262" y="143"/>
                  </a:lnTo>
                  <a:lnTo>
                    <a:pt x="2261" y="142"/>
                  </a:lnTo>
                  <a:lnTo>
                    <a:pt x="2261" y="143"/>
                  </a:lnTo>
                  <a:lnTo>
                    <a:pt x="2261" y="145"/>
                  </a:lnTo>
                  <a:lnTo>
                    <a:pt x="2259" y="145"/>
                  </a:lnTo>
                  <a:lnTo>
                    <a:pt x="2259" y="143"/>
                  </a:lnTo>
                  <a:lnTo>
                    <a:pt x="2258" y="143"/>
                  </a:lnTo>
                  <a:lnTo>
                    <a:pt x="2256" y="143"/>
                  </a:lnTo>
                  <a:lnTo>
                    <a:pt x="2256" y="142"/>
                  </a:lnTo>
                  <a:lnTo>
                    <a:pt x="2255" y="142"/>
                  </a:lnTo>
                  <a:lnTo>
                    <a:pt x="2253" y="143"/>
                  </a:lnTo>
                  <a:lnTo>
                    <a:pt x="2252" y="143"/>
                  </a:lnTo>
                  <a:lnTo>
                    <a:pt x="2250" y="143"/>
                  </a:lnTo>
                  <a:lnTo>
                    <a:pt x="2250" y="142"/>
                  </a:lnTo>
                  <a:lnTo>
                    <a:pt x="2250" y="140"/>
                  </a:lnTo>
                  <a:lnTo>
                    <a:pt x="2249" y="142"/>
                  </a:lnTo>
                  <a:lnTo>
                    <a:pt x="2249" y="140"/>
                  </a:lnTo>
                  <a:lnTo>
                    <a:pt x="2247" y="140"/>
                  </a:lnTo>
                  <a:lnTo>
                    <a:pt x="2247" y="139"/>
                  </a:lnTo>
                  <a:lnTo>
                    <a:pt x="2249" y="139"/>
                  </a:lnTo>
                  <a:lnTo>
                    <a:pt x="2247" y="137"/>
                  </a:lnTo>
                  <a:lnTo>
                    <a:pt x="2246" y="139"/>
                  </a:lnTo>
                  <a:lnTo>
                    <a:pt x="2246" y="137"/>
                  </a:lnTo>
                  <a:lnTo>
                    <a:pt x="2246" y="136"/>
                  </a:lnTo>
                  <a:lnTo>
                    <a:pt x="2246" y="135"/>
                  </a:lnTo>
                  <a:lnTo>
                    <a:pt x="2246" y="133"/>
                  </a:lnTo>
                  <a:lnTo>
                    <a:pt x="2246" y="132"/>
                  </a:lnTo>
                  <a:lnTo>
                    <a:pt x="2247" y="132"/>
                  </a:lnTo>
                  <a:lnTo>
                    <a:pt x="2246" y="130"/>
                  </a:lnTo>
                  <a:lnTo>
                    <a:pt x="2244" y="130"/>
                  </a:lnTo>
                  <a:lnTo>
                    <a:pt x="2244" y="129"/>
                  </a:lnTo>
                  <a:lnTo>
                    <a:pt x="2243" y="129"/>
                  </a:lnTo>
                  <a:lnTo>
                    <a:pt x="2243" y="130"/>
                  </a:lnTo>
                  <a:lnTo>
                    <a:pt x="2243" y="132"/>
                  </a:lnTo>
                  <a:lnTo>
                    <a:pt x="2242" y="132"/>
                  </a:lnTo>
                  <a:lnTo>
                    <a:pt x="2242" y="130"/>
                  </a:lnTo>
                  <a:lnTo>
                    <a:pt x="2242" y="129"/>
                  </a:lnTo>
                  <a:lnTo>
                    <a:pt x="2240" y="129"/>
                  </a:lnTo>
                  <a:lnTo>
                    <a:pt x="2239" y="129"/>
                  </a:lnTo>
                  <a:lnTo>
                    <a:pt x="2239" y="130"/>
                  </a:lnTo>
                  <a:lnTo>
                    <a:pt x="2237" y="130"/>
                  </a:lnTo>
                  <a:lnTo>
                    <a:pt x="2236" y="130"/>
                  </a:lnTo>
                  <a:lnTo>
                    <a:pt x="2236" y="132"/>
                  </a:lnTo>
                  <a:lnTo>
                    <a:pt x="2234" y="132"/>
                  </a:lnTo>
                  <a:lnTo>
                    <a:pt x="2234" y="133"/>
                  </a:lnTo>
                  <a:lnTo>
                    <a:pt x="2234" y="135"/>
                  </a:lnTo>
                  <a:lnTo>
                    <a:pt x="2233" y="135"/>
                  </a:lnTo>
                  <a:lnTo>
                    <a:pt x="2233" y="136"/>
                  </a:lnTo>
                  <a:lnTo>
                    <a:pt x="2231" y="136"/>
                  </a:lnTo>
                  <a:lnTo>
                    <a:pt x="2230" y="137"/>
                  </a:lnTo>
                  <a:lnTo>
                    <a:pt x="2230" y="136"/>
                  </a:lnTo>
                  <a:lnTo>
                    <a:pt x="2228" y="136"/>
                  </a:lnTo>
                  <a:lnTo>
                    <a:pt x="2227" y="136"/>
                  </a:lnTo>
                  <a:lnTo>
                    <a:pt x="2227" y="135"/>
                  </a:lnTo>
                  <a:lnTo>
                    <a:pt x="2227" y="133"/>
                  </a:lnTo>
                  <a:lnTo>
                    <a:pt x="2225" y="133"/>
                  </a:lnTo>
                  <a:lnTo>
                    <a:pt x="2225" y="133"/>
                  </a:lnTo>
                  <a:lnTo>
                    <a:pt x="2225" y="135"/>
                  </a:lnTo>
                  <a:lnTo>
                    <a:pt x="2224" y="135"/>
                  </a:lnTo>
                  <a:lnTo>
                    <a:pt x="2224" y="136"/>
                  </a:lnTo>
                  <a:lnTo>
                    <a:pt x="2222" y="136"/>
                  </a:lnTo>
                  <a:lnTo>
                    <a:pt x="2222" y="137"/>
                  </a:lnTo>
                  <a:lnTo>
                    <a:pt x="2221" y="137"/>
                  </a:lnTo>
                  <a:lnTo>
                    <a:pt x="2219" y="136"/>
                  </a:lnTo>
                  <a:lnTo>
                    <a:pt x="2218" y="137"/>
                  </a:lnTo>
                  <a:lnTo>
                    <a:pt x="2215" y="137"/>
                  </a:lnTo>
                  <a:lnTo>
                    <a:pt x="2213" y="139"/>
                  </a:lnTo>
                  <a:lnTo>
                    <a:pt x="2212" y="139"/>
                  </a:lnTo>
                  <a:lnTo>
                    <a:pt x="2211" y="139"/>
                  </a:lnTo>
                  <a:lnTo>
                    <a:pt x="2211" y="140"/>
                  </a:lnTo>
                  <a:lnTo>
                    <a:pt x="2209" y="140"/>
                  </a:lnTo>
                  <a:lnTo>
                    <a:pt x="2209" y="142"/>
                  </a:lnTo>
                  <a:lnTo>
                    <a:pt x="2208" y="143"/>
                  </a:lnTo>
                  <a:lnTo>
                    <a:pt x="2206" y="143"/>
                  </a:lnTo>
                  <a:lnTo>
                    <a:pt x="2203" y="145"/>
                  </a:lnTo>
                  <a:lnTo>
                    <a:pt x="2202" y="145"/>
                  </a:lnTo>
                  <a:lnTo>
                    <a:pt x="2200" y="146"/>
                  </a:lnTo>
                  <a:lnTo>
                    <a:pt x="2199" y="146"/>
                  </a:lnTo>
                  <a:lnTo>
                    <a:pt x="2197" y="146"/>
                  </a:lnTo>
                  <a:lnTo>
                    <a:pt x="2194" y="148"/>
                  </a:lnTo>
                  <a:lnTo>
                    <a:pt x="2193" y="148"/>
                  </a:lnTo>
                  <a:lnTo>
                    <a:pt x="2191" y="149"/>
                  </a:lnTo>
                  <a:lnTo>
                    <a:pt x="2190" y="149"/>
                  </a:lnTo>
                  <a:lnTo>
                    <a:pt x="2190" y="149"/>
                  </a:lnTo>
                  <a:lnTo>
                    <a:pt x="2188" y="149"/>
                  </a:lnTo>
                  <a:lnTo>
                    <a:pt x="2187" y="149"/>
                  </a:lnTo>
                  <a:lnTo>
                    <a:pt x="2187" y="148"/>
                  </a:lnTo>
                  <a:lnTo>
                    <a:pt x="2190" y="146"/>
                  </a:lnTo>
                  <a:lnTo>
                    <a:pt x="2191" y="145"/>
                  </a:lnTo>
                  <a:lnTo>
                    <a:pt x="2194" y="143"/>
                  </a:lnTo>
                  <a:lnTo>
                    <a:pt x="2197" y="142"/>
                  </a:lnTo>
                  <a:lnTo>
                    <a:pt x="2199" y="142"/>
                  </a:lnTo>
                  <a:lnTo>
                    <a:pt x="2199" y="140"/>
                  </a:lnTo>
                  <a:lnTo>
                    <a:pt x="2197" y="140"/>
                  </a:lnTo>
                  <a:lnTo>
                    <a:pt x="2196" y="142"/>
                  </a:lnTo>
                  <a:lnTo>
                    <a:pt x="2194" y="142"/>
                  </a:lnTo>
                  <a:lnTo>
                    <a:pt x="2193" y="143"/>
                  </a:lnTo>
                  <a:lnTo>
                    <a:pt x="2191" y="143"/>
                  </a:lnTo>
                  <a:lnTo>
                    <a:pt x="2190" y="145"/>
                  </a:lnTo>
                  <a:lnTo>
                    <a:pt x="2190" y="143"/>
                  </a:lnTo>
                  <a:lnTo>
                    <a:pt x="2188" y="145"/>
                  </a:lnTo>
                  <a:lnTo>
                    <a:pt x="2187" y="145"/>
                  </a:lnTo>
                  <a:lnTo>
                    <a:pt x="2185" y="145"/>
                  </a:lnTo>
                  <a:lnTo>
                    <a:pt x="2184" y="145"/>
                  </a:lnTo>
                  <a:lnTo>
                    <a:pt x="2182" y="145"/>
                  </a:lnTo>
                  <a:lnTo>
                    <a:pt x="2184" y="143"/>
                  </a:lnTo>
                  <a:lnTo>
                    <a:pt x="2184" y="142"/>
                  </a:lnTo>
                  <a:lnTo>
                    <a:pt x="2181" y="143"/>
                  </a:lnTo>
                  <a:lnTo>
                    <a:pt x="2179" y="143"/>
                  </a:lnTo>
                  <a:lnTo>
                    <a:pt x="2179" y="145"/>
                  </a:lnTo>
                  <a:lnTo>
                    <a:pt x="2178" y="145"/>
                  </a:lnTo>
                  <a:lnTo>
                    <a:pt x="2178" y="143"/>
                  </a:lnTo>
                  <a:lnTo>
                    <a:pt x="2177" y="143"/>
                  </a:lnTo>
                  <a:lnTo>
                    <a:pt x="2175" y="143"/>
                  </a:lnTo>
                  <a:lnTo>
                    <a:pt x="2175" y="145"/>
                  </a:lnTo>
                  <a:lnTo>
                    <a:pt x="2174" y="145"/>
                  </a:lnTo>
                  <a:lnTo>
                    <a:pt x="2172" y="145"/>
                  </a:lnTo>
                  <a:lnTo>
                    <a:pt x="2172" y="143"/>
                  </a:lnTo>
                  <a:lnTo>
                    <a:pt x="2172" y="142"/>
                  </a:lnTo>
                  <a:lnTo>
                    <a:pt x="2171" y="142"/>
                  </a:lnTo>
                  <a:lnTo>
                    <a:pt x="2171" y="143"/>
                  </a:lnTo>
                  <a:lnTo>
                    <a:pt x="2169" y="143"/>
                  </a:lnTo>
                  <a:lnTo>
                    <a:pt x="2169" y="145"/>
                  </a:lnTo>
                  <a:lnTo>
                    <a:pt x="2168" y="145"/>
                  </a:lnTo>
                  <a:lnTo>
                    <a:pt x="2168" y="143"/>
                  </a:lnTo>
                  <a:lnTo>
                    <a:pt x="2166" y="145"/>
                  </a:lnTo>
                  <a:lnTo>
                    <a:pt x="2165" y="145"/>
                  </a:lnTo>
                  <a:lnTo>
                    <a:pt x="2165" y="146"/>
                  </a:lnTo>
                  <a:lnTo>
                    <a:pt x="2163" y="146"/>
                  </a:lnTo>
                  <a:lnTo>
                    <a:pt x="2162" y="146"/>
                  </a:lnTo>
                  <a:lnTo>
                    <a:pt x="2160" y="146"/>
                  </a:lnTo>
                  <a:lnTo>
                    <a:pt x="2159" y="146"/>
                  </a:lnTo>
                  <a:lnTo>
                    <a:pt x="2159" y="148"/>
                  </a:lnTo>
                  <a:lnTo>
                    <a:pt x="2156" y="149"/>
                  </a:lnTo>
                  <a:lnTo>
                    <a:pt x="2154" y="151"/>
                  </a:lnTo>
                  <a:lnTo>
                    <a:pt x="2154" y="149"/>
                  </a:lnTo>
                  <a:lnTo>
                    <a:pt x="2154" y="149"/>
                  </a:lnTo>
                  <a:lnTo>
                    <a:pt x="2151" y="151"/>
                  </a:lnTo>
                  <a:lnTo>
                    <a:pt x="2150" y="152"/>
                  </a:lnTo>
                  <a:lnTo>
                    <a:pt x="2150" y="151"/>
                  </a:lnTo>
                  <a:lnTo>
                    <a:pt x="2148" y="152"/>
                  </a:lnTo>
                  <a:lnTo>
                    <a:pt x="2148" y="151"/>
                  </a:lnTo>
                  <a:lnTo>
                    <a:pt x="2150" y="149"/>
                  </a:lnTo>
                  <a:lnTo>
                    <a:pt x="2150" y="148"/>
                  </a:lnTo>
                  <a:lnTo>
                    <a:pt x="2151" y="146"/>
                  </a:lnTo>
                  <a:lnTo>
                    <a:pt x="2151" y="145"/>
                  </a:lnTo>
                  <a:lnTo>
                    <a:pt x="2154" y="145"/>
                  </a:lnTo>
                  <a:lnTo>
                    <a:pt x="2154" y="143"/>
                  </a:lnTo>
                  <a:lnTo>
                    <a:pt x="2156" y="143"/>
                  </a:lnTo>
                  <a:lnTo>
                    <a:pt x="2159" y="143"/>
                  </a:lnTo>
                  <a:lnTo>
                    <a:pt x="2160" y="142"/>
                  </a:lnTo>
                  <a:lnTo>
                    <a:pt x="2162" y="140"/>
                  </a:lnTo>
                  <a:lnTo>
                    <a:pt x="2163" y="139"/>
                  </a:lnTo>
                  <a:lnTo>
                    <a:pt x="2163" y="137"/>
                  </a:lnTo>
                  <a:lnTo>
                    <a:pt x="2163" y="136"/>
                  </a:lnTo>
                  <a:lnTo>
                    <a:pt x="2163" y="135"/>
                  </a:lnTo>
                  <a:lnTo>
                    <a:pt x="2162" y="133"/>
                  </a:lnTo>
                  <a:lnTo>
                    <a:pt x="2160" y="133"/>
                  </a:lnTo>
                  <a:lnTo>
                    <a:pt x="2159" y="133"/>
                  </a:lnTo>
                  <a:lnTo>
                    <a:pt x="2159" y="132"/>
                  </a:lnTo>
                  <a:lnTo>
                    <a:pt x="2157" y="132"/>
                  </a:lnTo>
                  <a:lnTo>
                    <a:pt x="2156" y="132"/>
                  </a:lnTo>
                  <a:lnTo>
                    <a:pt x="2154" y="132"/>
                  </a:lnTo>
                  <a:lnTo>
                    <a:pt x="2154" y="132"/>
                  </a:lnTo>
                  <a:lnTo>
                    <a:pt x="2154" y="130"/>
                  </a:lnTo>
                  <a:lnTo>
                    <a:pt x="2154" y="129"/>
                  </a:lnTo>
                  <a:lnTo>
                    <a:pt x="2154" y="127"/>
                  </a:lnTo>
                  <a:lnTo>
                    <a:pt x="2154" y="126"/>
                  </a:lnTo>
                  <a:lnTo>
                    <a:pt x="2153" y="126"/>
                  </a:lnTo>
                  <a:lnTo>
                    <a:pt x="2153" y="126"/>
                  </a:lnTo>
                  <a:lnTo>
                    <a:pt x="2151" y="126"/>
                  </a:lnTo>
                  <a:lnTo>
                    <a:pt x="2151" y="124"/>
                  </a:lnTo>
                  <a:lnTo>
                    <a:pt x="2150" y="124"/>
                  </a:lnTo>
                  <a:lnTo>
                    <a:pt x="2150" y="123"/>
                  </a:lnTo>
                  <a:lnTo>
                    <a:pt x="2148" y="123"/>
                  </a:lnTo>
                  <a:lnTo>
                    <a:pt x="2147" y="121"/>
                  </a:lnTo>
                  <a:lnTo>
                    <a:pt x="2146" y="121"/>
                  </a:lnTo>
                  <a:lnTo>
                    <a:pt x="2146" y="120"/>
                  </a:lnTo>
                  <a:lnTo>
                    <a:pt x="2143" y="120"/>
                  </a:lnTo>
                  <a:lnTo>
                    <a:pt x="2141" y="120"/>
                  </a:lnTo>
                  <a:lnTo>
                    <a:pt x="2138" y="121"/>
                  </a:lnTo>
                  <a:lnTo>
                    <a:pt x="2135" y="123"/>
                  </a:lnTo>
                  <a:lnTo>
                    <a:pt x="2132" y="123"/>
                  </a:lnTo>
                  <a:lnTo>
                    <a:pt x="2131" y="124"/>
                  </a:lnTo>
                  <a:lnTo>
                    <a:pt x="2128" y="124"/>
                  </a:lnTo>
                  <a:lnTo>
                    <a:pt x="2126" y="126"/>
                  </a:lnTo>
                  <a:lnTo>
                    <a:pt x="2126" y="126"/>
                  </a:lnTo>
                  <a:lnTo>
                    <a:pt x="2125" y="126"/>
                  </a:lnTo>
                  <a:lnTo>
                    <a:pt x="2125" y="127"/>
                  </a:lnTo>
                  <a:lnTo>
                    <a:pt x="2125" y="129"/>
                  </a:lnTo>
                  <a:lnTo>
                    <a:pt x="2125" y="130"/>
                  </a:lnTo>
                  <a:lnTo>
                    <a:pt x="2126" y="130"/>
                  </a:lnTo>
                  <a:lnTo>
                    <a:pt x="2126" y="132"/>
                  </a:lnTo>
                  <a:lnTo>
                    <a:pt x="2125" y="133"/>
                  </a:lnTo>
                  <a:lnTo>
                    <a:pt x="2125" y="135"/>
                  </a:lnTo>
                  <a:lnTo>
                    <a:pt x="2123" y="135"/>
                  </a:lnTo>
                  <a:lnTo>
                    <a:pt x="2122" y="136"/>
                  </a:lnTo>
                  <a:lnTo>
                    <a:pt x="2120" y="137"/>
                  </a:lnTo>
                  <a:lnTo>
                    <a:pt x="2119" y="137"/>
                  </a:lnTo>
                  <a:lnTo>
                    <a:pt x="2119" y="139"/>
                  </a:lnTo>
                  <a:lnTo>
                    <a:pt x="2119" y="139"/>
                  </a:lnTo>
                  <a:lnTo>
                    <a:pt x="2119" y="140"/>
                  </a:lnTo>
                  <a:lnTo>
                    <a:pt x="2117" y="140"/>
                  </a:lnTo>
                  <a:lnTo>
                    <a:pt x="2116" y="140"/>
                  </a:lnTo>
                  <a:lnTo>
                    <a:pt x="2115" y="139"/>
                  </a:lnTo>
                  <a:lnTo>
                    <a:pt x="2115" y="140"/>
                  </a:lnTo>
                  <a:lnTo>
                    <a:pt x="2113" y="140"/>
                  </a:lnTo>
                  <a:lnTo>
                    <a:pt x="2112" y="140"/>
                  </a:lnTo>
                  <a:lnTo>
                    <a:pt x="2112" y="139"/>
                  </a:lnTo>
                  <a:lnTo>
                    <a:pt x="2112" y="137"/>
                  </a:lnTo>
                  <a:lnTo>
                    <a:pt x="2110" y="137"/>
                  </a:lnTo>
                  <a:lnTo>
                    <a:pt x="2109" y="137"/>
                  </a:lnTo>
                  <a:lnTo>
                    <a:pt x="2109" y="136"/>
                  </a:lnTo>
                  <a:lnTo>
                    <a:pt x="2109" y="135"/>
                  </a:lnTo>
                  <a:lnTo>
                    <a:pt x="2107" y="135"/>
                  </a:lnTo>
                  <a:lnTo>
                    <a:pt x="2107" y="136"/>
                  </a:lnTo>
                  <a:lnTo>
                    <a:pt x="2106" y="136"/>
                  </a:lnTo>
                  <a:lnTo>
                    <a:pt x="2106" y="137"/>
                  </a:lnTo>
                  <a:lnTo>
                    <a:pt x="2104" y="137"/>
                  </a:lnTo>
                  <a:lnTo>
                    <a:pt x="2104" y="136"/>
                  </a:lnTo>
                  <a:lnTo>
                    <a:pt x="2106" y="135"/>
                  </a:lnTo>
                  <a:lnTo>
                    <a:pt x="2106" y="133"/>
                  </a:lnTo>
                  <a:lnTo>
                    <a:pt x="2104" y="133"/>
                  </a:lnTo>
                  <a:lnTo>
                    <a:pt x="2101" y="133"/>
                  </a:lnTo>
                  <a:lnTo>
                    <a:pt x="2101" y="132"/>
                  </a:lnTo>
                  <a:lnTo>
                    <a:pt x="2100" y="132"/>
                  </a:lnTo>
                  <a:lnTo>
                    <a:pt x="2097" y="132"/>
                  </a:lnTo>
                  <a:lnTo>
                    <a:pt x="2095" y="130"/>
                  </a:lnTo>
                  <a:lnTo>
                    <a:pt x="2094" y="130"/>
                  </a:lnTo>
                  <a:lnTo>
                    <a:pt x="2092" y="130"/>
                  </a:lnTo>
                  <a:lnTo>
                    <a:pt x="2089" y="129"/>
                  </a:lnTo>
                  <a:lnTo>
                    <a:pt x="2086" y="127"/>
                  </a:lnTo>
                  <a:lnTo>
                    <a:pt x="2086" y="126"/>
                  </a:lnTo>
                  <a:lnTo>
                    <a:pt x="2085" y="126"/>
                  </a:lnTo>
                  <a:lnTo>
                    <a:pt x="2084" y="126"/>
                  </a:lnTo>
                  <a:lnTo>
                    <a:pt x="2082" y="126"/>
                  </a:lnTo>
                  <a:lnTo>
                    <a:pt x="2081" y="126"/>
                  </a:lnTo>
                  <a:lnTo>
                    <a:pt x="2081" y="124"/>
                  </a:lnTo>
                  <a:lnTo>
                    <a:pt x="2078" y="124"/>
                  </a:lnTo>
                  <a:lnTo>
                    <a:pt x="2076" y="123"/>
                  </a:lnTo>
                  <a:lnTo>
                    <a:pt x="2075" y="123"/>
                  </a:lnTo>
                  <a:lnTo>
                    <a:pt x="2073" y="124"/>
                  </a:lnTo>
                  <a:lnTo>
                    <a:pt x="2072" y="123"/>
                  </a:lnTo>
                  <a:lnTo>
                    <a:pt x="2070" y="123"/>
                  </a:lnTo>
                  <a:lnTo>
                    <a:pt x="2069" y="123"/>
                  </a:lnTo>
                  <a:lnTo>
                    <a:pt x="2069" y="121"/>
                  </a:lnTo>
                  <a:lnTo>
                    <a:pt x="2067" y="121"/>
                  </a:lnTo>
                  <a:lnTo>
                    <a:pt x="2066" y="121"/>
                  </a:lnTo>
                  <a:lnTo>
                    <a:pt x="2064" y="123"/>
                  </a:lnTo>
                  <a:lnTo>
                    <a:pt x="2061" y="123"/>
                  </a:lnTo>
                  <a:lnTo>
                    <a:pt x="2058" y="123"/>
                  </a:lnTo>
                  <a:lnTo>
                    <a:pt x="2055" y="123"/>
                  </a:lnTo>
                  <a:lnTo>
                    <a:pt x="2055" y="124"/>
                  </a:lnTo>
                  <a:lnTo>
                    <a:pt x="2057" y="124"/>
                  </a:lnTo>
                  <a:lnTo>
                    <a:pt x="2057" y="126"/>
                  </a:lnTo>
                  <a:lnTo>
                    <a:pt x="2055" y="126"/>
                  </a:lnTo>
                  <a:lnTo>
                    <a:pt x="2055" y="126"/>
                  </a:lnTo>
                  <a:lnTo>
                    <a:pt x="2054" y="126"/>
                  </a:lnTo>
                  <a:lnTo>
                    <a:pt x="2054" y="127"/>
                  </a:lnTo>
                  <a:lnTo>
                    <a:pt x="2052" y="129"/>
                  </a:lnTo>
                  <a:lnTo>
                    <a:pt x="2052" y="130"/>
                  </a:lnTo>
                  <a:lnTo>
                    <a:pt x="2050" y="130"/>
                  </a:lnTo>
                  <a:lnTo>
                    <a:pt x="2050" y="132"/>
                  </a:lnTo>
                  <a:lnTo>
                    <a:pt x="2048" y="132"/>
                  </a:lnTo>
                  <a:lnTo>
                    <a:pt x="2048" y="132"/>
                  </a:lnTo>
                  <a:lnTo>
                    <a:pt x="2047" y="132"/>
                  </a:lnTo>
                  <a:lnTo>
                    <a:pt x="2047" y="133"/>
                  </a:lnTo>
                  <a:lnTo>
                    <a:pt x="2045" y="133"/>
                  </a:lnTo>
                  <a:lnTo>
                    <a:pt x="2044" y="135"/>
                  </a:lnTo>
                  <a:lnTo>
                    <a:pt x="2044" y="133"/>
                  </a:lnTo>
                  <a:lnTo>
                    <a:pt x="2042" y="135"/>
                  </a:lnTo>
                  <a:lnTo>
                    <a:pt x="2042" y="136"/>
                  </a:lnTo>
                  <a:lnTo>
                    <a:pt x="2041" y="136"/>
                  </a:lnTo>
                  <a:lnTo>
                    <a:pt x="2039" y="136"/>
                  </a:lnTo>
                  <a:lnTo>
                    <a:pt x="2039" y="137"/>
                  </a:lnTo>
                  <a:lnTo>
                    <a:pt x="2038" y="137"/>
                  </a:lnTo>
                  <a:lnTo>
                    <a:pt x="2038" y="136"/>
                  </a:lnTo>
                  <a:lnTo>
                    <a:pt x="2038" y="135"/>
                  </a:lnTo>
                  <a:lnTo>
                    <a:pt x="2039" y="133"/>
                  </a:lnTo>
                  <a:lnTo>
                    <a:pt x="2039" y="132"/>
                  </a:lnTo>
                  <a:lnTo>
                    <a:pt x="2036" y="135"/>
                  </a:lnTo>
                  <a:lnTo>
                    <a:pt x="2035" y="135"/>
                  </a:lnTo>
                  <a:lnTo>
                    <a:pt x="2036" y="133"/>
                  </a:lnTo>
                  <a:lnTo>
                    <a:pt x="2036" y="132"/>
                  </a:lnTo>
                  <a:lnTo>
                    <a:pt x="2033" y="132"/>
                  </a:lnTo>
                  <a:lnTo>
                    <a:pt x="2032" y="132"/>
                  </a:lnTo>
                  <a:lnTo>
                    <a:pt x="2032" y="133"/>
                  </a:lnTo>
                  <a:lnTo>
                    <a:pt x="2030" y="133"/>
                  </a:lnTo>
                  <a:lnTo>
                    <a:pt x="2029" y="135"/>
                  </a:lnTo>
                  <a:lnTo>
                    <a:pt x="2027" y="135"/>
                  </a:lnTo>
                  <a:lnTo>
                    <a:pt x="2027" y="133"/>
                  </a:lnTo>
                  <a:lnTo>
                    <a:pt x="2026" y="133"/>
                  </a:lnTo>
                  <a:lnTo>
                    <a:pt x="2026" y="132"/>
                  </a:lnTo>
                  <a:lnTo>
                    <a:pt x="2024" y="132"/>
                  </a:lnTo>
                  <a:lnTo>
                    <a:pt x="2023" y="132"/>
                  </a:lnTo>
                  <a:lnTo>
                    <a:pt x="2020" y="135"/>
                  </a:lnTo>
                  <a:lnTo>
                    <a:pt x="2020" y="133"/>
                  </a:lnTo>
                  <a:lnTo>
                    <a:pt x="2019" y="133"/>
                  </a:lnTo>
                  <a:lnTo>
                    <a:pt x="2019" y="135"/>
                  </a:lnTo>
                  <a:lnTo>
                    <a:pt x="2017" y="135"/>
                  </a:lnTo>
                  <a:lnTo>
                    <a:pt x="2017" y="133"/>
                  </a:lnTo>
                  <a:lnTo>
                    <a:pt x="2016" y="135"/>
                  </a:lnTo>
                  <a:lnTo>
                    <a:pt x="2014" y="135"/>
                  </a:lnTo>
                  <a:lnTo>
                    <a:pt x="2014" y="136"/>
                  </a:lnTo>
                  <a:lnTo>
                    <a:pt x="2013" y="136"/>
                  </a:lnTo>
                  <a:lnTo>
                    <a:pt x="2013" y="135"/>
                  </a:lnTo>
                  <a:lnTo>
                    <a:pt x="2013" y="135"/>
                  </a:lnTo>
                  <a:lnTo>
                    <a:pt x="2013" y="133"/>
                  </a:lnTo>
                  <a:lnTo>
                    <a:pt x="2011" y="133"/>
                  </a:lnTo>
                  <a:lnTo>
                    <a:pt x="2011" y="132"/>
                  </a:lnTo>
                  <a:lnTo>
                    <a:pt x="2010" y="132"/>
                  </a:lnTo>
                  <a:lnTo>
                    <a:pt x="2008" y="132"/>
                  </a:lnTo>
                  <a:lnTo>
                    <a:pt x="2007" y="132"/>
                  </a:lnTo>
                  <a:lnTo>
                    <a:pt x="2007" y="133"/>
                  </a:lnTo>
                  <a:lnTo>
                    <a:pt x="2005" y="133"/>
                  </a:lnTo>
                  <a:lnTo>
                    <a:pt x="2005" y="135"/>
                  </a:lnTo>
                  <a:lnTo>
                    <a:pt x="2004" y="135"/>
                  </a:lnTo>
                  <a:lnTo>
                    <a:pt x="2002" y="136"/>
                  </a:lnTo>
                  <a:lnTo>
                    <a:pt x="2001" y="136"/>
                  </a:lnTo>
                  <a:lnTo>
                    <a:pt x="1999" y="136"/>
                  </a:lnTo>
                  <a:lnTo>
                    <a:pt x="1999" y="135"/>
                  </a:lnTo>
                  <a:lnTo>
                    <a:pt x="1999" y="133"/>
                  </a:lnTo>
                  <a:lnTo>
                    <a:pt x="1998" y="133"/>
                  </a:lnTo>
                  <a:lnTo>
                    <a:pt x="1996" y="133"/>
                  </a:lnTo>
                  <a:lnTo>
                    <a:pt x="1995" y="133"/>
                  </a:lnTo>
                  <a:lnTo>
                    <a:pt x="1993" y="133"/>
                  </a:lnTo>
                  <a:lnTo>
                    <a:pt x="1993" y="135"/>
                  </a:lnTo>
                  <a:lnTo>
                    <a:pt x="1992" y="135"/>
                  </a:lnTo>
                  <a:lnTo>
                    <a:pt x="1990" y="135"/>
                  </a:lnTo>
                  <a:lnTo>
                    <a:pt x="1989" y="135"/>
                  </a:lnTo>
                  <a:lnTo>
                    <a:pt x="1989" y="133"/>
                  </a:lnTo>
                  <a:lnTo>
                    <a:pt x="1988" y="132"/>
                  </a:lnTo>
                  <a:lnTo>
                    <a:pt x="1986" y="132"/>
                  </a:lnTo>
                  <a:lnTo>
                    <a:pt x="1985" y="133"/>
                  </a:lnTo>
                  <a:lnTo>
                    <a:pt x="1983" y="133"/>
                  </a:lnTo>
                  <a:lnTo>
                    <a:pt x="1982" y="133"/>
                  </a:lnTo>
                  <a:lnTo>
                    <a:pt x="1982" y="135"/>
                  </a:lnTo>
                  <a:lnTo>
                    <a:pt x="1980" y="133"/>
                  </a:lnTo>
                  <a:lnTo>
                    <a:pt x="1979" y="133"/>
                  </a:lnTo>
                  <a:lnTo>
                    <a:pt x="1979" y="135"/>
                  </a:lnTo>
                  <a:lnTo>
                    <a:pt x="1977" y="136"/>
                  </a:lnTo>
                  <a:lnTo>
                    <a:pt x="1977" y="136"/>
                  </a:lnTo>
                  <a:lnTo>
                    <a:pt x="1976" y="136"/>
                  </a:lnTo>
                  <a:lnTo>
                    <a:pt x="1976" y="137"/>
                  </a:lnTo>
                  <a:lnTo>
                    <a:pt x="1974" y="137"/>
                  </a:lnTo>
                  <a:lnTo>
                    <a:pt x="1973" y="137"/>
                  </a:lnTo>
                  <a:lnTo>
                    <a:pt x="1971" y="137"/>
                  </a:lnTo>
                  <a:lnTo>
                    <a:pt x="1970" y="137"/>
                  </a:lnTo>
                  <a:lnTo>
                    <a:pt x="1970" y="139"/>
                  </a:lnTo>
                  <a:lnTo>
                    <a:pt x="1968" y="139"/>
                  </a:lnTo>
                  <a:lnTo>
                    <a:pt x="1967" y="137"/>
                  </a:lnTo>
                  <a:lnTo>
                    <a:pt x="1965" y="137"/>
                  </a:lnTo>
                  <a:lnTo>
                    <a:pt x="1964" y="137"/>
                  </a:lnTo>
                  <a:lnTo>
                    <a:pt x="1962" y="137"/>
                  </a:lnTo>
                  <a:lnTo>
                    <a:pt x="1961" y="137"/>
                  </a:lnTo>
                  <a:lnTo>
                    <a:pt x="1961" y="139"/>
                  </a:lnTo>
                  <a:lnTo>
                    <a:pt x="1959" y="139"/>
                  </a:lnTo>
                  <a:lnTo>
                    <a:pt x="1958" y="139"/>
                  </a:lnTo>
                  <a:lnTo>
                    <a:pt x="1958" y="137"/>
                  </a:lnTo>
                  <a:lnTo>
                    <a:pt x="1957" y="137"/>
                  </a:lnTo>
                  <a:lnTo>
                    <a:pt x="1955" y="137"/>
                  </a:lnTo>
                  <a:lnTo>
                    <a:pt x="1955" y="139"/>
                  </a:lnTo>
                  <a:lnTo>
                    <a:pt x="1954" y="139"/>
                  </a:lnTo>
                  <a:lnTo>
                    <a:pt x="1952" y="139"/>
                  </a:lnTo>
                  <a:lnTo>
                    <a:pt x="1951" y="140"/>
                  </a:lnTo>
                  <a:lnTo>
                    <a:pt x="1949" y="140"/>
                  </a:lnTo>
                  <a:lnTo>
                    <a:pt x="1949" y="142"/>
                  </a:lnTo>
                  <a:lnTo>
                    <a:pt x="1946" y="143"/>
                  </a:lnTo>
                  <a:lnTo>
                    <a:pt x="1946" y="142"/>
                  </a:lnTo>
                  <a:lnTo>
                    <a:pt x="1943" y="143"/>
                  </a:lnTo>
                  <a:lnTo>
                    <a:pt x="1942" y="142"/>
                  </a:lnTo>
                  <a:lnTo>
                    <a:pt x="1942" y="143"/>
                  </a:lnTo>
                  <a:lnTo>
                    <a:pt x="1942" y="143"/>
                  </a:lnTo>
                  <a:lnTo>
                    <a:pt x="1942" y="145"/>
                  </a:lnTo>
                  <a:lnTo>
                    <a:pt x="1940" y="145"/>
                  </a:lnTo>
                  <a:lnTo>
                    <a:pt x="1939" y="145"/>
                  </a:lnTo>
                  <a:lnTo>
                    <a:pt x="1937" y="145"/>
                  </a:lnTo>
                  <a:lnTo>
                    <a:pt x="1936" y="145"/>
                  </a:lnTo>
                  <a:lnTo>
                    <a:pt x="1936" y="143"/>
                  </a:lnTo>
                  <a:lnTo>
                    <a:pt x="1934" y="143"/>
                  </a:lnTo>
                  <a:lnTo>
                    <a:pt x="1931" y="143"/>
                  </a:lnTo>
                  <a:lnTo>
                    <a:pt x="1930" y="143"/>
                  </a:lnTo>
                  <a:lnTo>
                    <a:pt x="1930" y="145"/>
                  </a:lnTo>
                  <a:lnTo>
                    <a:pt x="1930" y="146"/>
                  </a:lnTo>
                  <a:lnTo>
                    <a:pt x="1928" y="146"/>
                  </a:lnTo>
                  <a:lnTo>
                    <a:pt x="1925" y="148"/>
                  </a:lnTo>
                  <a:lnTo>
                    <a:pt x="1924" y="148"/>
                  </a:lnTo>
                  <a:lnTo>
                    <a:pt x="1924" y="149"/>
                  </a:lnTo>
                  <a:lnTo>
                    <a:pt x="1923" y="151"/>
                  </a:lnTo>
                  <a:lnTo>
                    <a:pt x="1923" y="152"/>
                  </a:lnTo>
                  <a:lnTo>
                    <a:pt x="1924" y="154"/>
                  </a:lnTo>
                  <a:lnTo>
                    <a:pt x="1924" y="155"/>
                  </a:lnTo>
                  <a:lnTo>
                    <a:pt x="1923" y="155"/>
                  </a:lnTo>
                  <a:lnTo>
                    <a:pt x="1923" y="154"/>
                  </a:lnTo>
                  <a:lnTo>
                    <a:pt x="1921" y="154"/>
                  </a:lnTo>
                  <a:lnTo>
                    <a:pt x="1920" y="154"/>
                  </a:lnTo>
                  <a:lnTo>
                    <a:pt x="1918" y="155"/>
                  </a:lnTo>
                  <a:lnTo>
                    <a:pt x="1918" y="154"/>
                  </a:lnTo>
                  <a:lnTo>
                    <a:pt x="1917" y="154"/>
                  </a:lnTo>
                  <a:lnTo>
                    <a:pt x="1915" y="154"/>
                  </a:lnTo>
                  <a:lnTo>
                    <a:pt x="1915" y="155"/>
                  </a:lnTo>
                  <a:lnTo>
                    <a:pt x="1914" y="157"/>
                  </a:lnTo>
                  <a:lnTo>
                    <a:pt x="1914" y="155"/>
                  </a:lnTo>
                  <a:lnTo>
                    <a:pt x="1912" y="155"/>
                  </a:lnTo>
                  <a:lnTo>
                    <a:pt x="1911" y="157"/>
                  </a:lnTo>
                  <a:lnTo>
                    <a:pt x="1911" y="155"/>
                  </a:lnTo>
                  <a:lnTo>
                    <a:pt x="1908" y="157"/>
                  </a:lnTo>
                  <a:lnTo>
                    <a:pt x="1906" y="158"/>
                  </a:lnTo>
                  <a:lnTo>
                    <a:pt x="1905" y="160"/>
                  </a:lnTo>
                  <a:lnTo>
                    <a:pt x="1903" y="160"/>
                  </a:lnTo>
                  <a:lnTo>
                    <a:pt x="1900" y="161"/>
                  </a:lnTo>
                  <a:lnTo>
                    <a:pt x="1896" y="161"/>
                  </a:lnTo>
                  <a:lnTo>
                    <a:pt x="1893" y="163"/>
                  </a:lnTo>
                  <a:lnTo>
                    <a:pt x="1892" y="164"/>
                  </a:lnTo>
                  <a:lnTo>
                    <a:pt x="1889" y="166"/>
                  </a:lnTo>
                  <a:lnTo>
                    <a:pt x="1887" y="168"/>
                  </a:lnTo>
                  <a:lnTo>
                    <a:pt x="1886" y="168"/>
                  </a:lnTo>
                  <a:lnTo>
                    <a:pt x="1886" y="170"/>
                  </a:lnTo>
                  <a:lnTo>
                    <a:pt x="1886" y="171"/>
                  </a:lnTo>
                  <a:lnTo>
                    <a:pt x="1886" y="173"/>
                  </a:lnTo>
                  <a:lnTo>
                    <a:pt x="1886" y="174"/>
                  </a:lnTo>
                  <a:lnTo>
                    <a:pt x="1887" y="174"/>
                  </a:lnTo>
                  <a:lnTo>
                    <a:pt x="1887" y="176"/>
                  </a:lnTo>
                  <a:lnTo>
                    <a:pt x="1886" y="176"/>
                  </a:lnTo>
                  <a:lnTo>
                    <a:pt x="1884" y="176"/>
                  </a:lnTo>
                  <a:lnTo>
                    <a:pt x="1883" y="176"/>
                  </a:lnTo>
                  <a:lnTo>
                    <a:pt x="1883" y="177"/>
                  </a:lnTo>
                  <a:lnTo>
                    <a:pt x="1881" y="177"/>
                  </a:lnTo>
                  <a:lnTo>
                    <a:pt x="1881" y="179"/>
                  </a:lnTo>
                  <a:lnTo>
                    <a:pt x="1881" y="180"/>
                  </a:lnTo>
                  <a:lnTo>
                    <a:pt x="1881" y="182"/>
                  </a:lnTo>
                  <a:lnTo>
                    <a:pt x="1881" y="183"/>
                  </a:lnTo>
                  <a:lnTo>
                    <a:pt x="1881" y="185"/>
                  </a:lnTo>
                  <a:lnTo>
                    <a:pt x="1878" y="186"/>
                  </a:lnTo>
                  <a:lnTo>
                    <a:pt x="1877" y="186"/>
                  </a:lnTo>
                  <a:lnTo>
                    <a:pt x="1875" y="186"/>
                  </a:lnTo>
                  <a:lnTo>
                    <a:pt x="1874" y="186"/>
                  </a:lnTo>
                  <a:lnTo>
                    <a:pt x="1874" y="188"/>
                  </a:lnTo>
                  <a:lnTo>
                    <a:pt x="1872" y="188"/>
                  </a:lnTo>
                  <a:lnTo>
                    <a:pt x="1872" y="189"/>
                  </a:lnTo>
                  <a:lnTo>
                    <a:pt x="1871" y="189"/>
                  </a:lnTo>
                  <a:lnTo>
                    <a:pt x="1871" y="191"/>
                  </a:lnTo>
                  <a:lnTo>
                    <a:pt x="1871" y="192"/>
                  </a:lnTo>
                  <a:lnTo>
                    <a:pt x="1871" y="191"/>
                  </a:lnTo>
                  <a:lnTo>
                    <a:pt x="1869" y="191"/>
                  </a:lnTo>
                  <a:lnTo>
                    <a:pt x="1869" y="192"/>
                  </a:lnTo>
                  <a:lnTo>
                    <a:pt x="1868" y="192"/>
                  </a:lnTo>
                  <a:lnTo>
                    <a:pt x="1868" y="194"/>
                  </a:lnTo>
                  <a:lnTo>
                    <a:pt x="1866" y="194"/>
                  </a:lnTo>
                  <a:lnTo>
                    <a:pt x="1866" y="195"/>
                  </a:lnTo>
                  <a:lnTo>
                    <a:pt x="1866" y="197"/>
                  </a:lnTo>
                  <a:lnTo>
                    <a:pt x="1866" y="197"/>
                  </a:lnTo>
                  <a:lnTo>
                    <a:pt x="1868" y="198"/>
                  </a:lnTo>
                  <a:lnTo>
                    <a:pt x="1866" y="198"/>
                  </a:lnTo>
                  <a:lnTo>
                    <a:pt x="1866" y="200"/>
                  </a:lnTo>
                  <a:lnTo>
                    <a:pt x="1865" y="200"/>
                  </a:lnTo>
                  <a:lnTo>
                    <a:pt x="1863" y="201"/>
                  </a:lnTo>
                  <a:lnTo>
                    <a:pt x="1863" y="200"/>
                  </a:lnTo>
                  <a:lnTo>
                    <a:pt x="1863" y="198"/>
                  </a:lnTo>
                  <a:lnTo>
                    <a:pt x="1862" y="198"/>
                  </a:lnTo>
                  <a:lnTo>
                    <a:pt x="1862" y="200"/>
                  </a:lnTo>
                  <a:lnTo>
                    <a:pt x="1861" y="201"/>
                  </a:lnTo>
                  <a:lnTo>
                    <a:pt x="1861" y="200"/>
                  </a:lnTo>
                  <a:lnTo>
                    <a:pt x="1859" y="200"/>
                  </a:lnTo>
                  <a:lnTo>
                    <a:pt x="1858" y="198"/>
                  </a:lnTo>
                  <a:lnTo>
                    <a:pt x="1858" y="200"/>
                  </a:lnTo>
                  <a:lnTo>
                    <a:pt x="1856" y="201"/>
                  </a:lnTo>
                  <a:lnTo>
                    <a:pt x="1856" y="200"/>
                  </a:lnTo>
                  <a:lnTo>
                    <a:pt x="1855" y="201"/>
                  </a:lnTo>
                  <a:lnTo>
                    <a:pt x="1855" y="200"/>
                  </a:lnTo>
                  <a:lnTo>
                    <a:pt x="1855" y="198"/>
                  </a:lnTo>
                  <a:lnTo>
                    <a:pt x="1855" y="197"/>
                  </a:lnTo>
                  <a:lnTo>
                    <a:pt x="1853" y="197"/>
                  </a:lnTo>
                  <a:lnTo>
                    <a:pt x="1852" y="197"/>
                  </a:lnTo>
                  <a:lnTo>
                    <a:pt x="1852" y="198"/>
                  </a:lnTo>
                  <a:lnTo>
                    <a:pt x="1850" y="200"/>
                  </a:lnTo>
                  <a:lnTo>
                    <a:pt x="1849" y="198"/>
                  </a:lnTo>
                  <a:lnTo>
                    <a:pt x="1847" y="198"/>
                  </a:lnTo>
                  <a:lnTo>
                    <a:pt x="1847" y="200"/>
                  </a:lnTo>
                  <a:lnTo>
                    <a:pt x="1847" y="201"/>
                  </a:lnTo>
                  <a:lnTo>
                    <a:pt x="1846" y="201"/>
                  </a:lnTo>
                  <a:lnTo>
                    <a:pt x="1847" y="202"/>
                  </a:lnTo>
                  <a:lnTo>
                    <a:pt x="1846" y="202"/>
                  </a:lnTo>
                  <a:lnTo>
                    <a:pt x="1844" y="202"/>
                  </a:lnTo>
                  <a:lnTo>
                    <a:pt x="1844" y="204"/>
                  </a:lnTo>
                  <a:lnTo>
                    <a:pt x="1843" y="204"/>
                  </a:lnTo>
                  <a:lnTo>
                    <a:pt x="1843" y="205"/>
                  </a:lnTo>
                  <a:lnTo>
                    <a:pt x="1841" y="205"/>
                  </a:lnTo>
                  <a:lnTo>
                    <a:pt x="1841" y="207"/>
                  </a:lnTo>
                  <a:lnTo>
                    <a:pt x="1843" y="208"/>
                  </a:lnTo>
                  <a:lnTo>
                    <a:pt x="1843" y="210"/>
                  </a:lnTo>
                  <a:lnTo>
                    <a:pt x="1843" y="211"/>
                  </a:lnTo>
                  <a:lnTo>
                    <a:pt x="1844" y="211"/>
                  </a:lnTo>
                  <a:lnTo>
                    <a:pt x="1844" y="213"/>
                  </a:lnTo>
                  <a:lnTo>
                    <a:pt x="1843" y="213"/>
                  </a:lnTo>
                  <a:lnTo>
                    <a:pt x="1841" y="213"/>
                  </a:lnTo>
                  <a:lnTo>
                    <a:pt x="1841" y="214"/>
                  </a:lnTo>
                  <a:lnTo>
                    <a:pt x="1841" y="216"/>
                  </a:lnTo>
                  <a:lnTo>
                    <a:pt x="1840" y="216"/>
                  </a:lnTo>
                  <a:lnTo>
                    <a:pt x="1840" y="217"/>
                  </a:lnTo>
                  <a:lnTo>
                    <a:pt x="1838" y="217"/>
                  </a:lnTo>
                  <a:lnTo>
                    <a:pt x="1838" y="219"/>
                  </a:lnTo>
                  <a:lnTo>
                    <a:pt x="1837" y="219"/>
                  </a:lnTo>
                  <a:lnTo>
                    <a:pt x="1835" y="219"/>
                  </a:lnTo>
                  <a:lnTo>
                    <a:pt x="1835" y="220"/>
                  </a:lnTo>
                  <a:lnTo>
                    <a:pt x="1835" y="222"/>
                  </a:lnTo>
                  <a:lnTo>
                    <a:pt x="1835" y="223"/>
                  </a:lnTo>
                  <a:lnTo>
                    <a:pt x="1835" y="223"/>
                  </a:lnTo>
                  <a:lnTo>
                    <a:pt x="1835" y="225"/>
                  </a:lnTo>
                  <a:lnTo>
                    <a:pt x="1834" y="229"/>
                  </a:lnTo>
                  <a:lnTo>
                    <a:pt x="1834" y="231"/>
                  </a:lnTo>
                  <a:lnTo>
                    <a:pt x="1835" y="231"/>
                  </a:lnTo>
                  <a:lnTo>
                    <a:pt x="1835" y="232"/>
                  </a:lnTo>
                  <a:lnTo>
                    <a:pt x="1834" y="232"/>
                  </a:lnTo>
                  <a:lnTo>
                    <a:pt x="1832" y="232"/>
                  </a:lnTo>
                  <a:lnTo>
                    <a:pt x="1832" y="233"/>
                  </a:lnTo>
                  <a:lnTo>
                    <a:pt x="1832" y="233"/>
                  </a:lnTo>
                  <a:lnTo>
                    <a:pt x="1832" y="235"/>
                  </a:lnTo>
                  <a:lnTo>
                    <a:pt x="1832" y="236"/>
                  </a:lnTo>
                  <a:lnTo>
                    <a:pt x="1834" y="238"/>
                  </a:lnTo>
                  <a:lnTo>
                    <a:pt x="1835" y="239"/>
                  </a:lnTo>
                  <a:lnTo>
                    <a:pt x="1834" y="239"/>
                  </a:lnTo>
                  <a:lnTo>
                    <a:pt x="1832" y="239"/>
                  </a:lnTo>
                  <a:lnTo>
                    <a:pt x="1831" y="239"/>
                  </a:lnTo>
                  <a:lnTo>
                    <a:pt x="1831" y="241"/>
                  </a:lnTo>
                  <a:lnTo>
                    <a:pt x="1832" y="241"/>
                  </a:lnTo>
                  <a:lnTo>
                    <a:pt x="1832" y="242"/>
                  </a:lnTo>
                  <a:lnTo>
                    <a:pt x="1831" y="242"/>
                  </a:lnTo>
                  <a:lnTo>
                    <a:pt x="1830" y="244"/>
                  </a:lnTo>
                  <a:lnTo>
                    <a:pt x="1828" y="244"/>
                  </a:lnTo>
                  <a:lnTo>
                    <a:pt x="1827" y="244"/>
                  </a:lnTo>
                  <a:lnTo>
                    <a:pt x="1827" y="245"/>
                  </a:lnTo>
                  <a:lnTo>
                    <a:pt x="1828" y="245"/>
                  </a:lnTo>
                  <a:lnTo>
                    <a:pt x="1828" y="247"/>
                  </a:lnTo>
                  <a:lnTo>
                    <a:pt x="1828" y="248"/>
                  </a:lnTo>
                  <a:lnTo>
                    <a:pt x="1827" y="250"/>
                  </a:lnTo>
                  <a:lnTo>
                    <a:pt x="1825" y="250"/>
                  </a:lnTo>
                  <a:lnTo>
                    <a:pt x="1825" y="251"/>
                  </a:lnTo>
                  <a:lnTo>
                    <a:pt x="1824" y="250"/>
                  </a:lnTo>
                  <a:lnTo>
                    <a:pt x="1822" y="251"/>
                  </a:lnTo>
                  <a:lnTo>
                    <a:pt x="1822" y="253"/>
                  </a:lnTo>
                  <a:lnTo>
                    <a:pt x="1822" y="254"/>
                  </a:lnTo>
                  <a:lnTo>
                    <a:pt x="1822" y="256"/>
                  </a:lnTo>
                  <a:lnTo>
                    <a:pt x="1821" y="256"/>
                  </a:lnTo>
                  <a:lnTo>
                    <a:pt x="1821" y="257"/>
                  </a:lnTo>
                  <a:lnTo>
                    <a:pt x="1821" y="259"/>
                  </a:lnTo>
                  <a:lnTo>
                    <a:pt x="1819" y="259"/>
                  </a:lnTo>
                  <a:lnTo>
                    <a:pt x="1821" y="260"/>
                  </a:lnTo>
                  <a:lnTo>
                    <a:pt x="1819" y="260"/>
                  </a:lnTo>
                  <a:lnTo>
                    <a:pt x="1818" y="259"/>
                  </a:lnTo>
                  <a:lnTo>
                    <a:pt x="1816" y="260"/>
                  </a:lnTo>
                  <a:lnTo>
                    <a:pt x="1816" y="259"/>
                  </a:lnTo>
                  <a:lnTo>
                    <a:pt x="1815" y="260"/>
                  </a:lnTo>
                  <a:lnTo>
                    <a:pt x="1813" y="262"/>
                  </a:lnTo>
                  <a:lnTo>
                    <a:pt x="1812" y="262"/>
                  </a:lnTo>
                  <a:lnTo>
                    <a:pt x="1810" y="262"/>
                  </a:lnTo>
                  <a:lnTo>
                    <a:pt x="1809" y="263"/>
                  </a:lnTo>
                  <a:lnTo>
                    <a:pt x="1809" y="264"/>
                  </a:lnTo>
                  <a:lnTo>
                    <a:pt x="1807" y="264"/>
                  </a:lnTo>
                  <a:lnTo>
                    <a:pt x="1807" y="266"/>
                  </a:lnTo>
                  <a:lnTo>
                    <a:pt x="1807" y="267"/>
                  </a:lnTo>
                  <a:lnTo>
                    <a:pt x="1807" y="269"/>
                  </a:lnTo>
                  <a:lnTo>
                    <a:pt x="1807" y="269"/>
                  </a:lnTo>
                  <a:lnTo>
                    <a:pt x="1807" y="270"/>
                  </a:lnTo>
                  <a:lnTo>
                    <a:pt x="1809" y="270"/>
                  </a:lnTo>
                  <a:lnTo>
                    <a:pt x="1809" y="272"/>
                  </a:lnTo>
                  <a:lnTo>
                    <a:pt x="1809" y="273"/>
                  </a:lnTo>
                  <a:lnTo>
                    <a:pt x="1807" y="273"/>
                  </a:lnTo>
                  <a:lnTo>
                    <a:pt x="1807" y="275"/>
                  </a:lnTo>
                  <a:lnTo>
                    <a:pt x="1807" y="276"/>
                  </a:lnTo>
                  <a:lnTo>
                    <a:pt x="1807" y="278"/>
                  </a:lnTo>
                  <a:lnTo>
                    <a:pt x="1806" y="278"/>
                  </a:lnTo>
                  <a:lnTo>
                    <a:pt x="1803" y="281"/>
                  </a:lnTo>
                  <a:lnTo>
                    <a:pt x="1801" y="281"/>
                  </a:lnTo>
                  <a:lnTo>
                    <a:pt x="1800" y="281"/>
                  </a:lnTo>
                  <a:lnTo>
                    <a:pt x="1800" y="279"/>
                  </a:lnTo>
                  <a:lnTo>
                    <a:pt x="1800" y="278"/>
                  </a:lnTo>
                  <a:lnTo>
                    <a:pt x="1800" y="278"/>
                  </a:lnTo>
                  <a:lnTo>
                    <a:pt x="1798" y="279"/>
                  </a:lnTo>
                  <a:lnTo>
                    <a:pt x="1797" y="279"/>
                  </a:lnTo>
                  <a:lnTo>
                    <a:pt x="1797" y="278"/>
                  </a:lnTo>
                  <a:lnTo>
                    <a:pt x="1796" y="278"/>
                  </a:lnTo>
                  <a:lnTo>
                    <a:pt x="1796" y="276"/>
                  </a:lnTo>
                  <a:lnTo>
                    <a:pt x="1797" y="275"/>
                  </a:lnTo>
                  <a:lnTo>
                    <a:pt x="1797" y="273"/>
                  </a:lnTo>
                  <a:lnTo>
                    <a:pt x="1798" y="273"/>
                  </a:lnTo>
                  <a:lnTo>
                    <a:pt x="1800" y="272"/>
                  </a:lnTo>
                  <a:lnTo>
                    <a:pt x="1800" y="272"/>
                  </a:lnTo>
                  <a:lnTo>
                    <a:pt x="1800" y="270"/>
                  </a:lnTo>
                  <a:lnTo>
                    <a:pt x="1800" y="269"/>
                  </a:lnTo>
                  <a:lnTo>
                    <a:pt x="1800" y="269"/>
                  </a:lnTo>
                  <a:lnTo>
                    <a:pt x="1800" y="267"/>
                  </a:lnTo>
                  <a:lnTo>
                    <a:pt x="1800" y="266"/>
                  </a:lnTo>
                  <a:lnTo>
                    <a:pt x="1800" y="264"/>
                  </a:lnTo>
                  <a:lnTo>
                    <a:pt x="1800" y="263"/>
                  </a:lnTo>
                  <a:lnTo>
                    <a:pt x="1801" y="263"/>
                  </a:lnTo>
                  <a:lnTo>
                    <a:pt x="1801" y="262"/>
                  </a:lnTo>
                  <a:lnTo>
                    <a:pt x="1801" y="260"/>
                  </a:lnTo>
                  <a:lnTo>
                    <a:pt x="1801" y="259"/>
                  </a:lnTo>
                  <a:lnTo>
                    <a:pt x="1801" y="257"/>
                  </a:lnTo>
                  <a:lnTo>
                    <a:pt x="1801" y="256"/>
                  </a:lnTo>
                  <a:lnTo>
                    <a:pt x="1801" y="254"/>
                  </a:lnTo>
                  <a:lnTo>
                    <a:pt x="1803" y="253"/>
                  </a:lnTo>
                  <a:lnTo>
                    <a:pt x="1801" y="251"/>
                  </a:lnTo>
                  <a:lnTo>
                    <a:pt x="1803" y="251"/>
                  </a:lnTo>
                  <a:lnTo>
                    <a:pt x="1803" y="250"/>
                  </a:lnTo>
                  <a:lnTo>
                    <a:pt x="1803" y="248"/>
                  </a:lnTo>
                  <a:lnTo>
                    <a:pt x="1804" y="247"/>
                  </a:lnTo>
                  <a:lnTo>
                    <a:pt x="1803" y="247"/>
                  </a:lnTo>
                  <a:lnTo>
                    <a:pt x="1803" y="245"/>
                  </a:lnTo>
                  <a:lnTo>
                    <a:pt x="1804" y="244"/>
                  </a:lnTo>
                  <a:lnTo>
                    <a:pt x="1804" y="242"/>
                  </a:lnTo>
                  <a:lnTo>
                    <a:pt x="1806" y="242"/>
                  </a:lnTo>
                  <a:lnTo>
                    <a:pt x="1806" y="241"/>
                  </a:lnTo>
                  <a:lnTo>
                    <a:pt x="1806" y="239"/>
                  </a:lnTo>
                  <a:lnTo>
                    <a:pt x="1806" y="238"/>
                  </a:lnTo>
                  <a:lnTo>
                    <a:pt x="1806" y="236"/>
                  </a:lnTo>
                  <a:lnTo>
                    <a:pt x="1807" y="236"/>
                  </a:lnTo>
                  <a:lnTo>
                    <a:pt x="1807" y="233"/>
                  </a:lnTo>
                  <a:lnTo>
                    <a:pt x="1809" y="233"/>
                  </a:lnTo>
                  <a:lnTo>
                    <a:pt x="1810" y="233"/>
                  </a:lnTo>
                  <a:lnTo>
                    <a:pt x="1810" y="232"/>
                  </a:lnTo>
                  <a:lnTo>
                    <a:pt x="1812" y="232"/>
                  </a:lnTo>
                  <a:lnTo>
                    <a:pt x="1813" y="231"/>
                  </a:lnTo>
                  <a:lnTo>
                    <a:pt x="1812" y="231"/>
                  </a:lnTo>
                  <a:lnTo>
                    <a:pt x="1812" y="229"/>
                  </a:lnTo>
                  <a:lnTo>
                    <a:pt x="1813" y="228"/>
                  </a:lnTo>
                  <a:lnTo>
                    <a:pt x="1815" y="226"/>
                  </a:lnTo>
                  <a:lnTo>
                    <a:pt x="1815" y="225"/>
                  </a:lnTo>
                  <a:lnTo>
                    <a:pt x="1815" y="223"/>
                  </a:lnTo>
                  <a:lnTo>
                    <a:pt x="1815" y="222"/>
                  </a:lnTo>
                  <a:lnTo>
                    <a:pt x="1816" y="222"/>
                  </a:lnTo>
                  <a:lnTo>
                    <a:pt x="1816" y="220"/>
                  </a:lnTo>
                  <a:lnTo>
                    <a:pt x="1816" y="219"/>
                  </a:lnTo>
                  <a:lnTo>
                    <a:pt x="1816" y="217"/>
                  </a:lnTo>
                  <a:lnTo>
                    <a:pt x="1816" y="216"/>
                  </a:lnTo>
                  <a:lnTo>
                    <a:pt x="1818" y="213"/>
                  </a:lnTo>
                  <a:lnTo>
                    <a:pt x="1818" y="211"/>
                  </a:lnTo>
                  <a:lnTo>
                    <a:pt x="1816" y="210"/>
                  </a:lnTo>
                  <a:lnTo>
                    <a:pt x="1815" y="210"/>
                  </a:lnTo>
                  <a:lnTo>
                    <a:pt x="1813" y="210"/>
                  </a:lnTo>
                  <a:lnTo>
                    <a:pt x="1812" y="211"/>
                  </a:lnTo>
                  <a:lnTo>
                    <a:pt x="1812" y="213"/>
                  </a:lnTo>
                  <a:lnTo>
                    <a:pt x="1810" y="211"/>
                  </a:lnTo>
                  <a:lnTo>
                    <a:pt x="1809" y="213"/>
                  </a:lnTo>
                  <a:lnTo>
                    <a:pt x="1807" y="213"/>
                  </a:lnTo>
                  <a:lnTo>
                    <a:pt x="1806" y="211"/>
                  </a:lnTo>
                  <a:lnTo>
                    <a:pt x="1806" y="210"/>
                  </a:lnTo>
                  <a:lnTo>
                    <a:pt x="1806" y="208"/>
                  </a:lnTo>
                  <a:lnTo>
                    <a:pt x="1804" y="208"/>
                  </a:lnTo>
                  <a:lnTo>
                    <a:pt x="1801" y="210"/>
                  </a:lnTo>
                  <a:lnTo>
                    <a:pt x="1801" y="208"/>
                  </a:lnTo>
                  <a:lnTo>
                    <a:pt x="1803" y="207"/>
                  </a:lnTo>
                  <a:lnTo>
                    <a:pt x="1803" y="205"/>
                  </a:lnTo>
                  <a:lnTo>
                    <a:pt x="1804" y="205"/>
                  </a:lnTo>
                  <a:lnTo>
                    <a:pt x="1804" y="204"/>
                  </a:lnTo>
                  <a:lnTo>
                    <a:pt x="1804" y="202"/>
                  </a:lnTo>
                  <a:lnTo>
                    <a:pt x="1806" y="202"/>
                  </a:lnTo>
                  <a:lnTo>
                    <a:pt x="1807" y="202"/>
                  </a:lnTo>
                  <a:lnTo>
                    <a:pt x="1807" y="201"/>
                  </a:lnTo>
                  <a:lnTo>
                    <a:pt x="1807" y="200"/>
                  </a:lnTo>
                  <a:lnTo>
                    <a:pt x="1809" y="200"/>
                  </a:lnTo>
                  <a:lnTo>
                    <a:pt x="1810" y="200"/>
                  </a:lnTo>
                  <a:lnTo>
                    <a:pt x="1812" y="201"/>
                  </a:lnTo>
                  <a:lnTo>
                    <a:pt x="1812" y="202"/>
                  </a:lnTo>
                  <a:lnTo>
                    <a:pt x="1813" y="202"/>
                  </a:lnTo>
                  <a:lnTo>
                    <a:pt x="1815" y="202"/>
                  </a:lnTo>
                  <a:lnTo>
                    <a:pt x="1815" y="201"/>
                  </a:lnTo>
                  <a:lnTo>
                    <a:pt x="1816" y="200"/>
                  </a:lnTo>
                  <a:lnTo>
                    <a:pt x="1816" y="198"/>
                  </a:lnTo>
                  <a:lnTo>
                    <a:pt x="1815" y="198"/>
                  </a:lnTo>
                  <a:lnTo>
                    <a:pt x="1815" y="197"/>
                  </a:lnTo>
                  <a:lnTo>
                    <a:pt x="1815" y="197"/>
                  </a:lnTo>
                  <a:lnTo>
                    <a:pt x="1816" y="197"/>
                  </a:lnTo>
                  <a:lnTo>
                    <a:pt x="1816" y="197"/>
                  </a:lnTo>
                  <a:lnTo>
                    <a:pt x="1818" y="197"/>
                  </a:lnTo>
                  <a:lnTo>
                    <a:pt x="1818" y="195"/>
                  </a:lnTo>
                  <a:lnTo>
                    <a:pt x="1816" y="194"/>
                  </a:lnTo>
                  <a:lnTo>
                    <a:pt x="1815" y="194"/>
                  </a:lnTo>
                  <a:lnTo>
                    <a:pt x="1813" y="194"/>
                  </a:lnTo>
                  <a:lnTo>
                    <a:pt x="1813" y="192"/>
                  </a:lnTo>
                  <a:lnTo>
                    <a:pt x="1815" y="192"/>
                  </a:lnTo>
                  <a:lnTo>
                    <a:pt x="1815" y="191"/>
                  </a:lnTo>
                  <a:lnTo>
                    <a:pt x="1813" y="191"/>
                  </a:lnTo>
                  <a:lnTo>
                    <a:pt x="1813" y="189"/>
                  </a:lnTo>
                  <a:lnTo>
                    <a:pt x="1815" y="189"/>
                  </a:lnTo>
                  <a:lnTo>
                    <a:pt x="1816" y="189"/>
                  </a:lnTo>
                  <a:lnTo>
                    <a:pt x="1818" y="189"/>
                  </a:lnTo>
                  <a:lnTo>
                    <a:pt x="1819" y="189"/>
                  </a:lnTo>
                  <a:lnTo>
                    <a:pt x="1821" y="189"/>
                  </a:lnTo>
                  <a:lnTo>
                    <a:pt x="1821" y="188"/>
                  </a:lnTo>
                  <a:lnTo>
                    <a:pt x="1821" y="186"/>
                  </a:lnTo>
                  <a:lnTo>
                    <a:pt x="1821" y="185"/>
                  </a:lnTo>
                  <a:lnTo>
                    <a:pt x="1818" y="183"/>
                  </a:lnTo>
                  <a:lnTo>
                    <a:pt x="1821" y="182"/>
                  </a:lnTo>
                  <a:lnTo>
                    <a:pt x="1821" y="180"/>
                  </a:lnTo>
                  <a:lnTo>
                    <a:pt x="1822" y="179"/>
                  </a:lnTo>
                  <a:lnTo>
                    <a:pt x="1821" y="179"/>
                  </a:lnTo>
                  <a:lnTo>
                    <a:pt x="1818" y="179"/>
                  </a:lnTo>
                  <a:lnTo>
                    <a:pt x="1818" y="177"/>
                  </a:lnTo>
                  <a:lnTo>
                    <a:pt x="1819" y="177"/>
                  </a:lnTo>
                  <a:lnTo>
                    <a:pt x="1821" y="176"/>
                  </a:lnTo>
                  <a:lnTo>
                    <a:pt x="1821" y="174"/>
                  </a:lnTo>
                  <a:lnTo>
                    <a:pt x="1819" y="173"/>
                  </a:lnTo>
                  <a:lnTo>
                    <a:pt x="1821" y="173"/>
                  </a:lnTo>
                  <a:lnTo>
                    <a:pt x="1822" y="173"/>
                  </a:lnTo>
                  <a:lnTo>
                    <a:pt x="1824" y="171"/>
                  </a:lnTo>
                  <a:lnTo>
                    <a:pt x="1824" y="170"/>
                  </a:lnTo>
                  <a:lnTo>
                    <a:pt x="1824" y="168"/>
                  </a:lnTo>
                  <a:lnTo>
                    <a:pt x="1822" y="168"/>
                  </a:lnTo>
                  <a:lnTo>
                    <a:pt x="1822" y="167"/>
                  </a:lnTo>
                  <a:lnTo>
                    <a:pt x="1821" y="163"/>
                  </a:lnTo>
                  <a:lnTo>
                    <a:pt x="1819" y="163"/>
                  </a:lnTo>
                  <a:lnTo>
                    <a:pt x="1819" y="161"/>
                  </a:lnTo>
                  <a:lnTo>
                    <a:pt x="1821" y="161"/>
                  </a:lnTo>
                  <a:lnTo>
                    <a:pt x="1821" y="160"/>
                  </a:lnTo>
                  <a:lnTo>
                    <a:pt x="1821" y="158"/>
                  </a:lnTo>
                  <a:lnTo>
                    <a:pt x="1821" y="157"/>
                  </a:lnTo>
                  <a:lnTo>
                    <a:pt x="1819" y="157"/>
                  </a:lnTo>
                  <a:lnTo>
                    <a:pt x="1818" y="157"/>
                  </a:lnTo>
                  <a:lnTo>
                    <a:pt x="1816" y="157"/>
                  </a:lnTo>
                  <a:lnTo>
                    <a:pt x="1816" y="158"/>
                  </a:lnTo>
                  <a:lnTo>
                    <a:pt x="1813" y="160"/>
                  </a:lnTo>
                  <a:lnTo>
                    <a:pt x="1810" y="160"/>
                  </a:lnTo>
                  <a:lnTo>
                    <a:pt x="1809" y="160"/>
                  </a:lnTo>
                  <a:lnTo>
                    <a:pt x="1807" y="158"/>
                  </a:lnTo>
                  <a:lnTo>
                    <a:pt x="1804" y="158"/>
                  </a:lnTo>
                  <a:lnTo>
                    <a:pt x="1803" y="158"/>
                  </a:lnTo>
                  <a:lnTo>
                    <a:pt x="1801" y="158"/>
                  </a:lnTo>
                  <a:lnTo>
                    <a:pt x="1800" y="157"/>
                  </a:lnTo>
                  <a:lnTo>
                    <a:pt x="1800" y="157"/>
                  </a:lnTo>
                  <a:lnTo>
                    <a:pt x="1798" y="157"/>
                  </a:lnTo>
                  <a:lnTo>
                    <a:pt x="1798" y="158"/>
                  </a:lnTo>
                  <a:lnTo>
                    <a:pt x="1796" y="157"/>
                  </a:lnTo>
                  <a:lnTo>
                    <a:pt x="1793" y="157"/>
                  </a:lnTo>
                  <a:lnTo>
                    <a:pt x="1790" y="157"/>
                  </a:lnTo>
                  <a:lnTo>
                    <a:pt x="1787" y="155"/>
                  </a:lnTo>
                  <a:lnTo>
                    <a:pt x="1784" y="155"/>
                  </a:lnTo>
                  <a:lnTo>
                    <a:pt x="1782" y="155"/>
                  </a:lnTo>
                  <a:lnTo>
                    <a:pt x="1782" y="154"/>
                  </a:lnTo>
                  <a:lnTo>
                    <a:pt x="1781" y="154"/>
                  </a:lnTo>
                  <a:lnTo>
                    <a:pt x="1778" y="152"/>
                  </a:lnTo>
                  <a:lnTo>
                    <a:pt x="1776" y="152"/>
                  </a:lnTo>
                  <a:lnTo>
                    <a:pt x="1775" y="152"/>
                  </a:lnTo>
                  <a:lnTo>
                    <a:pt x="1773" y="152"/>
                  </a:lnTo>
                  <a:lnTo>
                    <a:pt x="1770" y="152"/>
                  </a:lnTo>
                  <a:lnTo>
                    <a:pt x="1769" y="155"/>
                  </a:lnTo>
                  <a:lnTo>
                    <a:pt x="1767" y="155"/>
                  </a:lnTo>
                  <a:lnTo>
                    <a:pt x="1766" y="155"/>
                  </a:lnTo>
                  <a:lnTo>
                    <a:pt x="1766" y="154"/>
                  </a:lnTo>
                  <a:lnTo>
                    <a:pt x="1765" y="154"/>
                  </a:lnTo>
                  <a:lnTo>
                    <a:pt x="1765" y="154"/>
                  </a:lnTo>
                  <a:lnTo>
                    <a:pt x="1763" y="152"/>
                  </a:lnTo>
                  <a:lnTo>
                    <a:pt x="1760" y="152"/>
                  </a:lnTo>
                  <a:lnTo>
                    <a:pt x="1759" y="154"/>
                  </a:lnTo>
                  <a:lnTo>
                    <a:pt x="1757" y="154"/>
                  </a:lnTo>
                  <a:lnTo>
                    <a:pt x="1757" y="152"/>
                  </a:lnTo>
                  <a:lnTo>
                    <a:pt x="1756" y="152"/>
                  </a:lnTo>
                  <a:lnTo>
                    <a:pt x="1756" y="151"/>
                  </a:lnTo>
                  <a:lnTo>
                    <a:pt x="1754" y="151"/>
                  </a:lnTo>
                  <a:lnTo>
                    <a:pt x="1753" y="151"/>
                  </a:lnTo>
                  <a:lnTo>
                    <a:pt x="1753" y="149"/>
                  </a:lnTo>
                  <a:lnTo>
                    <a:pt x="1751" y="149"/>
                  </a:lnTo>
                  <a:lnTo>
                    <a:pt x="1750" y="149"/>
                  </a:lnTo>
                  <a:lnTo>
                    <a:pt x="1748" y="149"/>
                  </a:lnTo>
                  <a:lnTo>
                    <a:pt x="1745" y="149"/>
                  </a:lnTo>
                  <a:lnTo>
                    <a:pt x="1745" y="151"/>
                  </a:lnTo>
                  <a:lnTo>
                    <a:pt x="1745" y="152"/>
                  </a:lnTo>
                  <a:lnTo>
                    <a:pt x="1744" y="152"/>
                  </a:lnTo>
                  <a:lnTo>
                    <a:pt x="1742" y="152"/>
                  </a:lnTo>
                  <a:lnTo>
                    <a:pt x="1741" y="152"/>
                  </a:lnTo>
                  <a:lnTo>
                    <a:pt x="1741" y="151"/>
                  </a:lnTo>
                  <a:lnTo>
                    <a:pt x="1739" y="149"/>
                  </a:lnTo>
                  <a:lnTo>
                    <a:pt x="1739" y="148"/>
                  </a:lnTo>
                  <a:lnTo>
                    <a:pt x="1741" y="148"/>
                  </a:lnTo>
                  <a:lnTo>
                    <a:pt x="1741" y="146"/>
                  </a:lnTo>
                  <a:lnTo>
                    <a:pt x="1739" y="145"/>
                  </a:lnTo>
                  <a:lnTo>
                    <a:pt x="1738" y="145"/>
                  </a:lnTo>
                  <a:lnTo>
                    <a:pt x="1736" y="146"/>
                  </a:lnTo>
                  <a:lnTo>
                    <a:pt x="1736" y="145"/>
                  </a:lnTo>
                  <a:lnTo>
                    <a:pt x="1735" y="145"/>
                  </a:lnTo>
                  <a:lnTo>
                    <a:pt x="1734" y="146"/>
                  </a:lnTo>
                  <a:lnTo>
                    <a:pt x="1734" y="145"/>
                  </a:lnTo>
                  <a:lnTo>
                    <a:pt x="1734" y="143"/>
                  </a:lnTo>
                  <a:lnTo>
                    <a:pt x="1732" y="143"/>
                  </a:lnTo>
                  <a:lnTo>
                    <a:pt x="1732" y="142"/>
                  </a:lnTo>
                  <a:lnTo>
                    <a:pt x="1731" y="142"/>
                  </a:lnTo>
                  <a:lnTo>
                    <a:pt x="1729" y="142"/>
                  </a:lnTo>
                  <a:lnTo>
                    <a:pt x="1729" y="142"/>
                  </a:lnTo>
                  <a:lnTo>
                    <a:pt x="1729" y="143"/>
                  </a:lnTo>
                  <a:lnTo>
                    <a:pt x="1726" y="142"/>
                  </a:lnTo>
                  <a:lnTo>
                    <a:pt x="1726" y="143"/>
                  </a:lnTo>
                  <a:lnTo>
                    <a:pt x="1725" y="143"/>
                  </a:lnTo>
                  <a:lnTo>
                    <a:pt x="1723" y="143"/>
                  </a:lnTo>
                  <a:lnTo>
                    <a:pt x="1722" y="145"/>
                  </a:lnTo>
                  <a:lnTo>
                    <a:pt x="1722" y="146"/>
                  </a:lnTo>
                  <a:lnTo>
                    <a:pt x="1720" y="148"/>
                  </a:lnTo>
                  <a:lnTo>
                    <a:pt x="1720" y="149"/>
                  </a:lnTo>
                  <a:lnTo>
                    <a:pt x="1719" y="149"/>
                  </a:lnTo>
                  <a:lnTo>
                    <a:pt x="1720" y="146"/>
                  </a:lnTo>
                  <a:lnTo>
                    <a:pt x="1717" y="146"/>
                  </a:lnTo>
                  <a:lnTo>
                    <a:pt x="1717" y="145"/>
                  </a:lnTo>
                  <a:lnTo>
                    <a:pt x="1720" y="143"/>
                  </a:lnTo>
                  <a:lnTo>
                    <a:pt x="1722" y="142"/>
                  </a:lnTo>
                  <a:lnTo>
                    <a:pt x="1720" y="140"/>
                  </a:lnTo>
                  <a:lnTo>
                    <a:pt x="1722" y="140"/>
                  </a:lnTo>
                  <a:lnTo>
                    <a:pt x="1723" y="140"/>
                  </a:lnTo>
                  <a:lnTo>
                    <a:pt x="1725" y="140"/>
                  </a:lnTo>
                  <a:lnTo>
                    <a:pt x="1723" y="139"/>
                  </a:lnTo>
                  <a:lnTo>
                    <a:pt x="1722" y="139"/>
                  </a:lnTo>
                  <a:lnTo>
                    <a:pt x="1723" y="137"/>
                  </a:lnTo>
                  <a:lnTo>
                    <a:pt x="1722" y="137"/>
                  </a:lnTo>
                  <a:lnTo>
                    <a:pt x="1723" y="136"/>
                  </a:lnTo>
                  <a:lnTo>
                    <a:pt x="1725" y="136"/>
                  </a:lnTo>
                  <a:lnTo>
                    <a:pt x="1726" y="136"/>
                  </a:lnTo>
                  <a:lnTo>
                    <a:pt x="1728" y="136"/>
                  </a:lnTo>
                  <a:lnTo>
                    <a:pt x="1729" y="136"/>
                  </a:lnTo>
                  <a:lnTo>
                    <a:pt x="1728" y="135"/>
                  </a:lnTo>
                  <a:lnTo>
                    <a:pt x="1729" y="135"/>
                  </a:lnTo>
                  <a:lnTo>
                    <a:pt x="1729" y="133"/>
                  </a:lnTo>
                  <a:lnTo>
                    <a:pt x="1728" y="133"/>
                  </a:lnTo>
                  <a:lnTo>
                    <a:pt x="1725" y="130"/>
                  </a:lnTo>
                  <a:lnTo>
                    <a:pt x="1723" y="130"/>
                  </a:lnTo>
                  <a:lnTo>
                    <a:pt x="1722" y="130"/>
                  </a:lnTo>
                  <a:lnTo>
                    <a:pt x="1720" y="130"/>
                  </a:lnTo>
                  <a:lnTo>
                    <a:pt x="1720" y="129"/>
                  </a:lnTo>
                  <a:lnTo>
                    <a:pt x="1719" y="129"/>
                  </a:lnTo>
                  <a:lnTo>
                    <a:pt x="1719" y="127"/>
                  </a:lnTo>
                  <a:lnTo>
                    <a:pt x="1717" y="126"/>
                  </a:lnTo>
                  <a:lnTo>
                    <a:pt x="1717" y="126"/>
                  </a:lnTo>
                  <a:lnTo>
                    <a:pt x="1716" y="124"/>
                  </a:lnTo>
                  <a:lnTo>
                    <a:pt x="1713" y="123"/>
                  </a:lnTo>
                  <a:lnTo>
                    <a:pt x="1708" y="121"/>
                  </a:lnTo>
                  <a:lnTo>
                    <a:pt x="1705" y="121"/>
                  </a:lnTo>
                  <a:lnTo>
                    <a:pt x="1703" y="121"/>
                  </a:lnTo>
                  <a:lnTo>
                    <a:pt x="1701" y="121"/>
                  </a:lnTo>
                  <a:lnTo>
                    <a:pt x="1698" y="121"/>
                  </a:lnTo>
                  <a:lnTo>
                    <a:pt x="1694" y="123"/>
                  </a:lnTo>
                  <a:lnTo>
                    <a:pt x="1694" y="123"/>
                  </a:lnTo>
                  <a:lnTo>
                    <a:pt x="1691" y="123"/>
                  </a:lnTo>
                  <a:lnTo>
                    <a:pt x="1688" y="124"/>
                  </a:lnTo>
                  <a:lnTo>
                    <a:pt x="1686" y="126"/>
                  </a:lnTo>
                  <a:lnTo>
                    <a:pt x="1685" y="126"/>
                  </a:lnTo>
                  <a:lnTo>
                    <a:pt x="1685" y="126"/>
                  </a:lnTo>
                  <a:lnTo>
                    <a:pt x="1683" y="127"/>
                  </a:lnTo>
                  <a:lnTo>
                    <a:pt x="1683" y="126"/>
                  </a:lnTo>
                  <a:lnTo>
                    <a:pt x="1682" y="127"/>
                  </a:lnTo>
                  <a:lnTo>
                    <a:pt x="1680" y="127"/>
                  </a:lnTo>
                  <a:lnTo>
                    <a:pt x="1677" y="129"/>
                  </a:lnTo>
                  <a:lnTo>
                    <a:pt x="1676" y="130"/>
                  </a:lnTo>
                  <a:lnTo>
                    <a:pt x="1676" y="132"/>
                  </a:lnTo>
                  <a:lnTo>
                    <a:pt x="1676" y="133"/>
                  </a:lnTo>
                  <a:lnTo>
                    <a:pt x="1674" y="133"/>
                  </a:lnTo>
                  <a:lnTo>
                    <a:pt x="1674" y="135"/>
                  </a:lnTo>
                  <a:lnTo>
                    <a:pt x="1676" y="136"/>
                  </a:lnTo>
                  <a:lnTo>
                    <a:pt x="1676" y="137"/>
                  </a:lnTo>
                  <a:lnTo>
                    <a:pt x="1677" y="137"/>
                  </a:lnTo>
                  <a:lnTo>
                    <a:pt x="1679" y="137"/>
                  </a:lnTo>
                  <a:lnTo>
                    <a:pt x="1677" y="139"/>
                  </a:lnTo>
                  <a:lnTo>
                    <a:pt x="1677" y="140"/>
                  </a:lnTo>
                  <a:lnTo>
                    <a:pt x="1677" y="142"/>
                  </a:lnTo>
                  <a:lnTo>
                    <a:pt x="1677" y="143"/>
                  </a:lnTo>
                  <a:lnTo>
                    <a:pt x="1679" y="143"/>
                  </a:lnTo>
                  <a:lnTo>
                    <a:pt x="1680" y="143"/>
                  </a:lnTo>
                  <a:lnTo>
                    <a:pt x="1680" y="145"/>
                  </a:lnTo>
                  <a:lnTo>
                    <a:pt x="1680" y="146"/>
                  </a:lnTo>
                  <a:lnTo>
                    <a:pt x="1679" y="145"/>
                  </a:lnTo>
                  <a:lnTo>
                    <a:pt x="1679" y="146"/>
                  </a:lnTo>
                  <a:lnTo>
                    <a:pt x="1677" y="146"/>
                  </a:lnTo>
                  <a:lnTo>
                    <a:pt x="1676" y="145"/>
                  </a:lnTo>
                  <a:lnTo>
                    <a:pt x="1674" y="145"/>
                  </a:lnTo>
                  <a:lnTo>
                    <a:pt x="1673" y="145"/>
                  </a:lnTo>
                  <a:lnTo>
                    <a:pt x="1673" y="143"/>
                  </a:lnTo>
                  <a:lnTo>
                    <a:pt x="1671" y="142"/>
                  </a:lnTo>
                  <a:lnTo>
                    <a:pt x="1670" y="142"/>
                  </a:lnTo>
                  <a:lnTo>
                    <a:pt x="1669" y="142"/>
                  </a:lnTo>
                  <a:lnTo>
                    <a:pt x="1667" y="142"/>
                  </a:lnTo>
                  <a:lnTo>
                    <a:pt x="1669" y="140"/>
                  </a:lnTo>
                  <a:lnTo>
                    <a:pt x="1669" y="139"/>
                  </a:lnTo>
                  <a:lnTo>
                    <a:pt x="1667" y="137"/>
                  </a:lnTo>
                  <a:lnTo>
                    <a:pt x="1667" y="139"/>
                  </a:lnTo>
                  <a:lnTo>
                    <a:pt x="1666" y="139"/>
                  </a:lnTo>
                  <a:lnTo>
                    <a:pt x="1663" y="140"/>
                  </a:lnTo>
                  <a:lnTo>
                    <a:pt x="1661" y="142"/>
                  </a:lnTo>
                  <a:lnTo>
                    <a:pt x="1661" y="143"/>
                  </a:lnTo>
                  <a:lnTo>
                    <a:pt x="1661" y="145"/>
                  </a:lnTo>
                  <a:lnTo>
                    <a:pt x="1663" y="145"/>
                  </a:lnTo>
                  <a:lnTo>
                    <a:pt x="1663" y="146"/>
                  </a:lnTo>
                  <a:lnTo>
                    <a:pt x="1664" y="146"/>
                  </a:lnTo>
                  <a:lnTo>
                    <a:pt x="1666" y="145"/>
                  </a:lnTo>
                  <a:lnTo>
                    <a:pt x="1667" y="145"/>
                  </a:lnTo>
                  <a:lnTo>
                    <a:pt x="1669" y="145"/>
                  </a:lnTo>
                  <a:lnTo>
                    <a:pt x="1669" y="146"/>
                  </a:lnTo>
                  <a:lnTo>
                    <a:pt x="1669" y="148"/>
                  </a:lnTo>
                  <a:lnTo>
                    <a:pt x="1667" y="148"/>
                  </a:lnTo>
                  <a:lnTo>
                    <a:pt x="1667" y="149"/>
                  </a:lnTo>
                  <a:lnTo>
                    <a:pt x="1666" y="149"/>
                  </a:lnTo>
                  <a:lnTo>
                    <a:pt x="1663" y="151"/>
                  </a:lnTo>
                  <a:lnTo>
                    <a:pt x="1663" y="152"/>
                  </a:lnTo>
                  <a:lnTo>
                    <a:pt x="1663" y="154"/>
                  </a:lnTo>
                  <a:lnTo>
                    <a:pt x="1663" y="155"/>
                  </a:lnTo>
                  <a:lnTo>
                    <a:pt x="1664" y="155"/>
                  </a:lnTo>
                  <a:lnTo>
                    <a:pt x="1664" y="157"/>
                  </a:lnTo>
                  <a:lnTo>
                    <a:pt x="1663" y="158"/>
                  </a:lnTo>
                  <a:lnTo>
                    <a:pt x="1663" y="160"/>
                  </a:lnTo>
                  <a:lnTo>
                    <a:pt x="1663" y="161"/>
                  </a:lnTo>
                  <a:lnTo>
                    <a:pt x="1661" y="161"/>
                  </a:lnTo>
                  <a:lnTo>
                    <a:pt x="1661" y="161"/>
                  </a:lnTo>
                  <a:lnTo>
                    <a:pt x="1660" y="161"/>
                  </a:lnTo>
                  <a:lnTo>
                    <a:pt x="1660" y="161"/>
                  </a:lnTo>
                  <a:lnTo>
                    <a:pt x="1660" y="160"/>
                  </a:lnTo>
                  <a:lnTo>
                    <a:pt x="1661" y="157"/>
                  </a:lnTo>
                  <a:lnTo>
                    <a:pt x="1660" y="157"/>
                  </a:lnTo>
                  <a:lnTo>
                    <a:pt x="1660" y="155"/>
                  </a:lnTo>
                  <a:lnTo>
                    <a:pt x="1658" y="155"/>
                  </a:lnTo>
                  <a:lnTo>
                    <a:pt x="1657" y="157"/>
                  </a:lnTo>
                  <a:lnTo>
                    <a:pt x="1657" y="155"/>
                  </a:lnTo>
                  <a:lnTo>
                    <a:pt x="1655" y="155"/>
                  </a:lnTo>
                  <a:lnTo>
                    <a:pt x="1654" y="155"/>
                  </a:lnTo>
                  <a:lnTo>
                    <a:pt x="1652" y="155"/>
                  </a:lnTo>
                  <a:lnTo>
                    <a:pt x="1652" y="154"/>
                  </a:lnTo>
                  <a:lnTo>
                    <a:pt x="1654" y="154"/>
                  </a:lnTo>
                  <a:lnTo>
                    <a:pt x="1654" y="152"/>
                  </a:lnTo>
                  <a:lnTo>
                    <a:pt x="1652" y="152"/>
                  </a:lnTo>
                  <a:lnTo>
                    <a:pt x="1651" y="154"/>
                  </a:lnTo>
                  <a:lnTo>
                    <a:pt x="1651" y="152"/>
                  </a:lnTo>
                  <a:lnTo>
                    <a:pt x="1654" y="151"/>
                  </a:lnTo>
                  <a:lnTo>
                    <a:pt x="1655" y="149"/>
                  </a:lnTo>
                  <a:lnTo>
                    <a:pt x="1654" y="149"/>
                  </a:lnTo>
                  <a:lnTo>
                    <a:pt x="1652" y="149"/>
                  </a:lnTo>
                  <a:lnTo>
                    <a:pt x="1651" y="148"/>
                  </a:lnTo>
                  <a:lnTo>
                    <a:pt x="1649" y="148"/>
                  </a:lnTo>
                  <a:lnTo>
                    <a:pt x="1648" y="148"/>
                  </a:lnTo>
                  <a:lnTo>
                    <a:pt x="1646" y="148"/>
                  </a:lnTo>
                  <a:lnTo>
                    <a:pt x="1646" y="149"/>
                  </a:lnTo>
                  <a:lnTo>
                    <a:pt x="1646" y="151"/>
                  </a:lnTo>
                  <a:lnTo>
                    <a:pt x="1646" y="152"/>
                  </a:lnTo>
                  <a:lnTo>
                    <a:pt x="1646" y="154"/>
                  </a:lnTo>
                  <a:lnTo>
                    <a:pt x="1646" y="155"/>
                  </a:lnTo>
                  <a:lnTo>
                    <a:pt x="1645" y="155"/>
                  </a:lnTo>
                  <a:lnTo>
                    <a:pt x="1643" y="155"/>
                  </a:lnTo>
                  <a:lnTo>
                    <a:pt x="1642" y="155"/>
                  </a:lnTo>
                  <a:lnTo>
                    <a:pt x="1642" y="157"/>
                  </a:lnTo>
                  <a:lnTo>
                    <a:pt x="1642" y="158"/>
                  </a:lnTo>
                  <a:lnTo>
                    <a:pt x="1640" y="158"/>
                  </a:lnTo>
                  <a:lnTo>
                    <a:pt x="1640" y="157"/>
                  </a:lnTo>
                  <a:lnTo>
                    <a:pt x="1639" y="157"/>
                  </a:lnTo>
                  <a:lnTo>
                    <a:pt x="1638" y="157"/>
                  </a:lnTo>
                  <a:lnTo>
                    <a:pt x="1636" y="157"/>
                  </a:lnTo>
                  <a:lnTo>
                    <a:pt x="1635" y="158"/>
                  </a:lnTo>
                  <a:lnTo>
                    <a:pt x="1633" y="158"/>
                  </a:lnTo>
                  <a:lnTo>
                    <a:pt x="1633" y="160"/>
                  </a:lnTo>
                  <a:lnTo>
                    <a:pt x="1635" y="161"/>
                  </a:lnTo>
                  <a:lnTo>
                    <a:pt x="1633" y="161"/>
                  </a:lnTo>
                  <a:lnTo>
                    <a:pt x="1632" y="161"/>
                  </a:lnTo>
                  <a:lnTo>
                    <a:pt x="1630" y="161"/>
                  </a:lnTo>
                  <a:lnTo>
                    <a:pt x="1629" y="161"/>
                  </a:lnTo>
                  <a:lnTo>
                    <a:pt x="1627" y="161"/>
                  </a:lnTo>
                  <a:lnTo>
                    <a:pt x="1624" y="161"/>
                  </a:lnTo>
                  <a:lnTo>
                    <a:pt x="1623" y="163"/>
                  </a:lnTo>
                  <a:lnTo>
                    <a:pt x="1621" y="163"/>
                  </a:lnTo>
                  <a:lnTo>
                    <a:pt x="1621" y="164"/>
                  </a:lnTo>
                  <a:lnTo>
                    <a:pt x="1620" y="164"/>
                  </a:lnTo>
                  <a:lnTo>
                    <a:pt x="1618" y="164"/>
                  </a:lnTo>
                  <a:lnTo>
                    <a:pt x="1618" y="166"/>
                  </a:lnTo>
                  <a:lnTo>
                    <a:pt x="1618" y="167"/>
                  </a:lnTo>
                  <a:lnTo>
                    <a:pt x="1618" y="168"/>
                  </a:lnTo>
                  <a:lnTo>
                    <a:pt x="1617" y="168"/>
                  </a:lnTo>
                  <a:lnTo>
                    <a:pt x="1615" y="168"/>
                  </a:lnTo>
                  <a:lnTo>
                    <a:pt x="1614" y="168"/>
                  </a:lnTo>
                  <a:lnTo>
                    <a:pt x="1611" y="170"/>
                  </a:lnTo>
                  <a:lnTo>
                    <a:pt x="1611" y="171"/>
                  </a:lnTo>
                  <a:lnTo>
                    <a:pt x="1609" y="171"/>
                  </a:lnTo>
                  <a:lnTo>
                    <a:pt x="1608" y="171"/>
                  </a:lnTo>
                  <a:lnTo>
                    <a:pt x="1608" y="173"/>
                  </a:lnTo>
                  <a:lnTo>
                    <a:pt x="1607" y="173"/>
                  </a:lnTo>
                  <a:lnTo>
                    <a:pt x="1607" y="174"/>
                  </a:lnTo>
                  <a:lnTo>
                    <a:pt x="1605" y="176"/>
                  </a:lnTo>
                  <a:lnTo>
                    <a:pt x="1604" y="176"/>
                  </a:lnTo>
                  <a:lnTo>
                    <a:pt x="1602" y="176"/>
                  </a:lnTo>
                  <a:lnTo>
                    <a:pt x="1602" y="177"/>
                  </a:lnTo>
                  <a:lnTo>
                    <a:pt x="1601" y="177"/>
                  </a:lnTo>
                  <a:lnTo>
                    <a:pt x="1598" y="177"/>
                  </a:lnTo>
                  <a:lnTo>
                    <a:pt x="1598" y="179"/>
                  </a:lnTo>
                  <a:lnTo>
                    <a:pt x="1598" y="180"/>
                  </a:lnTo>
                  <a:lnTo>
                    <a:pt x="1596" y="182"/>
                  </a:lnTo>
                  <a:lnTo>
                    <a:pt x="1596" y="183"/>
                  </a:lnTo>
                  <a:lnTo>
                    <a:pt x="1596" y="185"/>
                  </a:lnTo>
                  <a:lnTo>
                    <a:pt x="1598" y="186"/>
                  </a:lnTo>
                  <a:lnTo>
                    <a:pt x="1598" y="188"/>
                  </a:lnTo>
                  <a:lnTo>
                    <a:pt x="1596" y="188"/>
                  </a:lnTo>
                  <a:lnTo>
                    <a:pt x="1596" y="189"/>
                  </a:lnTo>
                  <a:lnTo>
                    <a:pt x="1598" y="189"/>
                  </a:lnTo>
                  <a:lnTo>
                    <a:pt x="1598" y="191"/>
                  </a:lnTo>
                  <a:lnTo>
                    <a:pt x="1598" y="192"/>
                  </a:lnTo>
                  <a:lnTo>
                    <a:pt x="1596" y="192"/>
                  </a:lnTo>
                  <a:lnTo>
                    <a:pt x="1598" y="194"/>
                  </a:lnTo>
                  <a:lnTo>
                    <a:pt x="1596" y="194"/>
                  </a:lnTo>
                  <a:lnTo>
                    <a:pt x="1596" y="195"/>
                  </a:lnTo>
                  <a:lnTo>
                    <a:pt x="1595" y="195"/>
                  </a:lnTo>
                  <a:lnTo>
                    <a:pt x="1595" y="197"/>
                  </a:lnTo>
                  <a:lnTo>
                    <a:pt x="1593" y="197"/>
                  </a:lnTo>
                  <a:lnTo>
                    <a:pt x="1592" y="197"/>
                  </a:lnTo>
                  <a:lnTo>
                    <a:pt x="1592" y="198"/>
                  </a:lnTo>
                  <a:lnTo>
                    <a:pt x="1592" y="200"/>
                  </a:lnTo>
                  <a:lnTo>
                    <a:pt x="1593" y="200"/>
                  </a:lnTo>
                  <a:lnTo>
                    <a:pt x="1592" y="201"/>
                  </a:lnTo>
                  <a:lnTo>
                    <a:pt x="1589" y="202"/>
                  </a:lnTo>
                  <a:lnTo>
                    <a:pt x="1590" y="204"/>
                  </a:lnTo>
                  <a:lnTo>
                    <a:pt x="1590" y="205"/>
                  </a:lnTo>
                  <a:lnTo>
                    <a:pt x="1592" y="205"/>
                  </a:lnTo>
                  <a:lnTo>
                    <a:pt x="1592" y="207"/>
                  </a:lnTo>
                  <a:lnTo>
                    <a:pt x="1590" y="207"/>
                  </a:lnTo>
                  <a:lnTo>
                    <a:pt x="1589" y="207"/>
                  </a:lnTo>
                  <a:lnTo>
                    <a:pt x="1589" y="205"/>
                  </a:lnTo>
                  <a:lnTo>
                    <a:pt x="1587" y="205"/>
                  </a:lnTo>
                  <a:lnTo>
                    <a:pt x="1587" y="204"/>
                  </a:lnTo>
                  <a:lnTo>
                    <a:pt x="1587" y="202"/>
                  </a:lnTo>
                  <a:lnTo>
                    <a:pt x="1587" y="201"/>
                  </a:lnTo>
                  <a:lnTo>
                    <a:pt x="1586" y="201"/>
                  </a:lnTo>
                  <a:lnTo>
                    <a:pt x="1586" y="200"/>
                  </a:lnTo>
                  <a:lnTo>
                    <a:pt x="1584" y="200"/>
                  </a:lnTo>
                  <a:lnTo>
                    <a:pt x="1586" y="198"/>
                  </a:lnTo>
                  <a:lnTo>
                    <a:pt x="1587" y="198"/>
                  </a:lnTo>
                  <a:lnTo>
                    <a:pt x="1587" y="197"/>
                  </a:lnTo>
                  <a:lnTo>
                    <a:pt x="1586" y="197"/>
                  </a:lnTo>
                  <a:lnTo>
                    <a:pt x="1584" y="197"/>
                  </a:lnTo>
                  <a:lnTo>
                    <a:pt x="1583" y="197"/>
                  </a:lnTo>
                  <a:lnTo>
                    <a:pt x="1583" y="197"/>
                  </a:lnTo>
                  <a:lnTo>
                    <a:pt x="1581" y="197"/>
                  </a:lnTo>
                  <a:lnTo>
                    <a:pt x="1581" y="197"/>
                  </a:lnTo>
                  <a:lnTo>
                    <a:pt x="1578" y="197"/>
                  </a:lnTo>
                  <a:lnTo>
                    <a:pt x="1578" y="198"/>
                  </a:lnTo>
                  <a:lnTo>
                    <a:pt x="1578" y="200"/>
                  </a:lnTo>
                  <a:lnTo>
                    <a:pt x="1577" y="200"/>
                  </a:lnTo>
                  <a:lnTo>
                    <a:pt x="1577" y="198"/>
                  </a:lnTo>
                  <a:lnTo>
                    <a:pt x="1577" y="197"/>
                  </a:lnTo>
                  <a:lnTo>
                    <a:pt x="1576" y="197"/>
                  </a:lnTo>
                  <a:lnTo>
                    <a:pt x="1576" y="195"/>
                  </a:lnTo>
                  <a:lnTo>
                    <a:pt x="1574" y="195"/>
                  </a:lnTo>
                  <a:lnTo>
                    <a:pt x="1573" y="195"/>
                  </a:lnTo>
                  <a:lnTo>
                    <a:pt x="1571" y="195"/>
                  </a:lnTo>
                  <a:lnTo>
                    <a:pt x="1573" y="197"/>
                  </a:lnTo>
                  <a:lnTo>
                    <a:pt x="1571" y="197"/>
                  </a:lnTo>
                  <a:lnTo>
                    <a:pt x="1570" y="197"/>
                  </a:lnTo>
                  <a:lnTo>
                    <a:pt x="1568" y="197"/>
                  </a:lnTo>
                  <a:lnTo>
                    <a:pt x="1567" y="197"/>
                  </a:lnTo>
                  <a:lnTo>
                    <a:pt x="1565" y="197"/>
                  </a:lnTo>
                  <a:lnTo>
                    <a:pt x="1565" y="197"/>
                  </a:lnTo>
                  <a:lnTo>
                    <a:pt x="1564" y="197"/>
                  </a:lnTo>
                  <a:lnTo>
                    <a:pt x="1562" y="197"/>
                  </a:lnTo>
                  <a:lnTo>
                    <a:pt x="1562" y="195"/>
                  </a:lnTo>
                  <a:lnTo>
                    <a:pt x="1564" y="195"/>
                  </a:lnTo>
                  <a:lnTo>
                    <a:pt x="1564" y="194"/>
                  </a:lnTo>
                  <a:lnTo>
                    <a:pt x="1562" y="194"/>
                  </a:lnTo>
                  <a:lnTo>
                    <a:pt x="1562" y="192"/>
                  </a:lnTo>
                  <a:lnTo>
                    <a:pt x="1562" y="191"/>
                  </a:lnTo>
                  <a:lnTo>
                    <a:pt x="1562" y="189"/>
                  </a:lnTo>
                  <a:lnTo>
                    <a:pt x="1564" y="188"/>
                  </a:lnTo>
                  <a:lnTo>
                    <a:pt x="1562" y="188"/>
                  </a:lnTo>
                  <a:lnTo>
                    <a:pt x="1562" y="186"/>
                  </a:lnTo>
                  <a:lnTo>
                    <a:pt x="1561" y="186"/>
                  </a:lnTo>
                  <a:lnTo>
                    <a:pt x="1561" y="185"/>
                  </a:lnTo>
                  <a:lnTo>
                    <a:pt x="1559" y="185"/>
                  </a:lnTo>
                  <a:lnTo>
                    <a:pt x="1558" y="183"/>
                  </a:lnTo>
                  <a:lnTo>
                    <a:pt x="1556" y="185"/>
                  </a:lnTo>
                  <a:lnTo>
                    <a:pt x="1553" y="185"/>
                  </a:lnTo>
                  <a:lnTo>
                    <a:pt x="1552" y="185"/>
                  </a:lnTo>
                  <a:lnTo>
                    <a:pt x="1552" y="183"/>
                  </a:lnTo>
                  <a:lnTo>
                    <a:pt x="1552" y="183"/>
                  </a:lnTo>
                  <a:lnTo>
                    <a:pt x="1552" y="182"/>
                  </a:lnTo>
                  <a:lnTo>
                    <a:pt x="1553" y="180"/>
                  </a:lnTo>
                  <a:lnTo>
                    <a:pt x="1553" y="179"/>
                  </a:lnTo>
                  <a:lnTo>
                    <a:pt x="1555" y="179"/>
                  </a:lnTo>
                  <a:lnTo>
                    <a:pt x="1556" y="177"/>
                  </a:lnTo>
                  <a:lnTo>
                    <a:pt x="1556" y="176"/>
                  </a:lnTo>
                  <a:lnTo>
                    <a:pt x="1556" y="174"/>
                  </a:lnTo>
                  <a:lnTo>
                    <a:pt x="1555" y="174"/>
                  </a:lnTo>
                  <a:lnTo>
                    <a:pt x="1552" y="174"/>
                  </a:lnTo>
                  <a:lnTo>
                    <a:pt x="1549" y="174"/>
                  </a:lnTo>
                  <a:lnTo>
                    <a:pt x="1546" y="176"/>
                  </a:lnTo>
                  <a:lnTo>
                    <a:pt x="1544" y="179"/>
                  </a:lnTo>
                  <a:lnTo>
                    <a:pt x="1543" y="180"/>
                  </a:lnTo>
                  <a:lnTo>
                    <a:pt x="1543" y="182"/>
                  </a:lnTo>
                  <a:lnTo>
                    <a:pt x="1543" y="183"/>
                  </a:lnTo>
                  <a:lnTo>
                    <a:pt x="1543" y="185"/>
                  </a:lnTo>
                  <a:lnTo>
                    <a:pt x="1544" y="188"/>
                  </a:lnTo>
                  <a:lnTo>
                    <a:pt x="1546" y="188"/>
                  </a:lnTo>
                  <a:lnTo>
                    <a:pt x="1547" y="189"/>
                  </a:lnTo>
                  <a:lnTo>
                    <a:pt x="1547" y="191"/>
                  </a:lnTo>
                  <a:lnTo>
                    <a:pt x="1547" y="192"/>
                  </a:lnTo>
                  <a:lnTo>
                    <a:pt x="1547" y="194"/>
                  </a:lnTo>
                  <a:lnTo>
                    <a:pt x="1547" y="195"/>
                  </a:lnTo>
                  <a:lnTo>
                    <a:pt x="1547" y="197"/>
                  </a:lnTo>
                  <a:lnTo>
                    <a:pt x="1547" y="197"/>
                  </a:lnTo>
                  <a:lnTo>
                    <a:pt x="1546" y="197"/>
                  </a:lnTo>
                  <a:lnTo>
                    <a:pt x="1546" y="198"/>
                  </a:lnTo>
                  <a:lnTo>
                    <a:pt x="1546" y="200"/>
                  </a:lnTo>
                  <a:lnTo>
                    <a:pt x="1546" y="201"/>
                  </a:lnTo>
                  <a:lnTo>
                    <a:pt x="1546" y="202"/>
                  </a:lnTo>
                  <a:lnTo>
                    <a:pt x="1544" y="202"/>
                  </a:lnTo>
                  <a:lnTo>
                    <a:pt x="1544" y="204"/>
                  </a:lnTo>
                  <a:lnTo>
                    <a:pt x="1543" y="204"/>
                  </a:lnTo>
                  <a:lnTo>
                    <a:pt x="1542" y="204"/>
                  </a:lnTo>
                  <a:lnTo>
                    <a:pt x="1540" y="205"/>
                  </a:lnTo>
                  <a:lnTo>
                    <a:pt x="1539" y="205"/>
                  </a:lnTo>
                  <a:lnTo>
                    <a:pt x="1537" y="207"/>
                  </a:lnTo>
                  <a:lnTo>
                    <a:pt x="1536" y="207"/>
                  </a:lnTo>
                  <a:lnTo>
                    <a:pt x="1534" y="208"/>
                  </a:lnTo>
                  <a:lnTo>
                    <a:pt x="1533" y="208"/>
                  </a:lnTo>
                  <a:lnTo>
                    <a:pt x="1531" y="207"/>
                  </a:lnTo>
                  <a:lnTo>
                    <a:pt x="1530" y="208"/>
                  </a:lnTo>
                  <a:lnTo>
                    <a:pt x="1528" y="208"/>
                  </a:lnTo>
                  <a:lnTo>
                    <a:pt x="1527" y="208"/>
                  </a:lnTo>
                  <a:lnTo>
                    <a:pt x="1525" y="208"/>
                  </a:lnTo>
                  <a:lnTo>
                    <a:pt x="1522" y="210"/>
                  </a:lnTo>
                  <a:lnTo>
                    <a:pt x="1522" y="211"/>
                  </a:lnTo>
                  <a:lnTo>
                    <a:pt x="1521" y="211"/>
                  </a:lnTo>
                  <a:lnTo>
                    <a:pt x="1519" y="211"/>
                  </a:lnTo>
                  <a:lnTo>
                    <a:pt x="1519" y="213"/>
                  </a:lnTo>
                  <a:lnTo>
                    <a:pt x="1518" y="213"/>
                  </a:lnTo>
                  <a:lnTo>
                    <a:pt x="1518" y="214"/>
                  </a:lnTo>
                  <a:lnTo>
                    <a:pt x="1516" y="214"/>
                  </a:lnTo>
                  <a:lnTo>
                    <a:pt x="1516" y="216"/>
                  </a:lnTo>
                  <a:lnTo>
                    <a:pt x="1516" y="216"/>
                  </a:lnTo>
                  <a:lnTo>
                    <a:pt x="1515" y="217"/>
                  </a:lnTo>
                  <a:lnTo>
                    <a:pt x="1513" y="219"/>
                  </a:lnTo>
                  <a:lnTo>
                    <a:pt x="1512" y="219"/>
                  </a:lnTo>
                  <a:lnTo>
                    <a:pt x="1511" y="219"/>
                  </a:lnTo>
                  <a:lnTo>
                    <a:pt x="1508" y="220"/>
                  </a:lnTo>
                  <a:lnTo>
                    <a:pt x="1506" y="220"/>
                  </a:lnTo>
                  <a:lnTo>
                    <a:pt x="1506" y="222"/>
                  </a:lnTo>
                  <a:lnTo>
                    <a:pt x="1505" y="222"/>
                  </a:lnTo>
                  <a:lnTo>
                    <a:pt x="1503" y="222"/>
                  </a:lnTo>
                  <a:lnTo>
                    <a:pt x="1503" y="223"/>
                  </a:lnTo>
                  <a:lnTo>
                    <a:pt x="1505" y="223"/>
                  </a:lnTo>
                  <a:lnTo>
                    <a:pt x="1505" y="225"/>
                  </a:lnTo>
                  <a:lnTo>
                    <a:pt x="1505" y="226"/>
                  </a:lnTo>
                  <a:lnTo>
                    <a:pt x="1502" y="225"/>
                  </a:lnTo>
                  <a:lnTo>
                    <a:pt x="1500" y="225"/>
                  </a:lnTo>
                  <a:lnTo>
                    <a:pt x="1499" y="226"/>
                  </a:lnTo>
                  <a:lnTo>
                    <a:pt x="1497" y="226"/>
                  </a:lnTo>
                  <a:lnTo>
                    <a:pt x="1496" y="226"/>
                  </a:lnTo>
                  <a:lnTo>
                    <a:pt x="1494" y="226"/>
                  </a:lnTo>
                  <a:lnTo>
                    <a:pt x="1493" y="226"/>
                  </a:lnTo>
                  <a:lnTo>
                    <a:pt x="1491" y="226"/>
                  </a:lnTo>
                  <a:lnTo>
                    <a:pt x="1490" y="225"/>
                  </a:lnTo>
                  <a:lnTo>
                    <a:pt x="1488" y="225"/>
                  </a:lnTo>
                  <a:lnTo>
                    <a:pt x="1487" y="225"/>
                  </a:lnTo>
                  <a:lnTo>
                    <a:pt x="1484" y="222"/>
                  </a:lnTo>
                  <a:lnTo>
                    <a:pt x="1482" y="222"/>
                  </a:lnTo>
                  <a:lnTo>
                    <a:pt x="1482" y="220"/>
                  </a:lnTo>
                  <a:lnTo>
                    <a:pt x="1481" y="220"/>
                  </a:lnTo>
                  <a:lnTo>
                    <a:pt x="1481" y="219"/>
                  </a:lnTo>
                  <a:lnTo>
                    <a:pt x="1482" y="217"/>
                  </a:lnTo>
                  <a:lnTo>
                    <a:pt x="1482" y="216"/>
                  </a:lnTo>
                  <a:lnTo>
                    <a:pt x="1482" y="214"/>
                  </a:lnTo>
                  <a:lnTo>
                    <a:pt x="1481" y="213"/>
                  </a:lnTo>
                  <a:lnTo>
                    <a:pt x="1481" y="211"/>
                  </a:lnTo>
                  <a:lnTo>
                    <a:pt x="1478" y="211"/>
                  </a:lnTo>
                  <a:lnTo>
                    <a:pt x="1478" y="213"/>
                  </a:lnTo>
                  <a:lnTo>
                    <a:pt x="1478" y="214"/>
                  </a:lnTo>
                  <a:lnTo>
                    <a:pt x="1478" y="216"/>
                  </a:lnTo>
                  <a:lnTo>
                    <a:pt x="1477" y="216"/>
                  </a:lnTo>
                  <a:lnTo>
                    <a:pt x="1477" y="217"/>
                  </a:lnTo>
                  <a:lnTo>
                    <a:pt x="1477" y="219"/>
                  </a:lnTo>
                  <a:lnTo>
                    <a:pt x="1477" y="220"/>
                  </a:lnTo>
                  <a:lnTo>
                    <a:pt x="1475" y="222"/>
                  </a:lnTo>
                  <a:lnTo>
                    <a:pt x="1474" y="222"/>
                  </a:lnTo>
                  <a:lnTo>
                    <a:pt x="1472" y="222"/>
                  </a:lnTo>
                  <a:lnTo>
                    <a:pt x="1471" y="222"/>
                  </a:lnTo>
                  <a:lnTo>
                    <a:pt x="1471" y="220"/>
                  </a:lnTo>
                  <a:lnTo>
                    <a:pt x="1469" y="220"/>
                  </a:lnTo>
                  <a:lnTo>
                    <a:pt x="1468" y="220"/>
                  </a:lnTo>
                  <a:lnTo>
                    <a:pt x="1468" y="219"/>
                  </a:lnTo>
                  <a:lnTo>
                    <a:pt x="1466" y="219"/>
                  </a:lnTo>
                  <a:lnTo>
                    <a:pt x="1465" y="219"/>
                  </a:lnTo>
                  <a:lnTo>
                    <a:pt x="1463" y="217"/>
                  </a:lnTo>
                  <a:lnTo>
                    <a:pt x="1466" y="217"/>
                  </a:lnTo>
                  <a:lnTo>
                    <a:pt x="1469" y="217"/>
                  </a:lnTo>
                  <a:lnTo>
                    <a:pt x="1469" y="216"/>
                  </a:lnTo>
                  <a:lnTo>
                    <a:pt x="1469" y="214"/>
                  </a:lnTo>
                  <a:lnTo>
                    <a:pt x="1468" y="213"/>
                  </a:lnTo>
                  <a:lnTo>
                    <a:pt x="1466" y="211"/>
                  </a:lnTo>
                  <a:lnTo>
                    <a:pt x="1465" y="210"/>
                  </a:lnTo>
                  <a:lnTo>
                    <a:pt x="1463" y="208"/>
                  </a:lnTo>
                  <a:lnTo>
                    <a:pt x="1463" y="207"/>
                  </a:lnTo>
                  <a:lnTo>
                    <a:pt x="1462" y="208"/>
                  </a:lnTo>
                  <a:lnTo>
                    <a:pt x="1460" y="211"/>
                  </a:lnTo>
                  <a:lnTo>
                    <a:pt x="1460" y="213"/>
                  </a:lnTo>
                  <a:lnTo>
                    <a:pt x="1460" y="214"/>
                  </a:lnTo>
                  <a:lnTo>
                    <a:pt x="1459" y="214"/>
                  </a:lnTo>
                  <a:lnTo>
                    <a:pt x="1459" y="216"/>
                  </a:lnTo>
                  <a:lnTo>
                    <a:pt x="1459" y="217"/>
                  </a:lnTo>
                  <a:lnTo>
                    <a:pt x="1459" y="219"/>
                  </a:lnTo>
                  <a:lnTo>
                    <a:pt x="1459" y="220"/>
                  </a:lnTo>
                  <a:lnTo>
                    <a:pt x="1459" y="222"/>
                  </a:lnTo>
                  <a:lnTo>
                    <a:pt x="1457" y="223"/>
                  </a:lnTo>
                  <a:lnTo>
                    <a:pt x="1456" y="222"/>
                  </a:lnTo>
                  <a:lnTo>
                    <a:pt x="1454" y="223"/>
                  </a:lnTo>
                  <a:lnTo>
                    <a:pt x="1453" y="223"/>
                  </a:lnTo>
                  <a:lnTo>
                    <a:pt x="1453" y="225"/>
                  </a:lnTo>
                  <a:lnTo>
                    <a:pt x="1451" y="223"/>
                  </a:lnTo>
                  <a:lnTo>
                    <a:pt x="1450" y="225"/>
                  </a:lnTo>
                  <a:lnTo>
                    <a:pt x="1450" y="223"/>
                  </a:lnTo>
                  <a:lnTo>
                    <a:pt x="1448" y="223"/>
                  </a:lnTo>
                  <a:lnTo>
                    <a:pt x="1447" y="223"/>
                  </a:lnTo>
                  <a:lnTo>
                    <a:pt x="1447" y="225"/>
                  </a:lnTo>
                  <a:lnTo>
                    <a:pt x="1446" y="225"/>
                  </a:lnTo>
                  <a:lnTo>
                    <a:pt x="1446" y="223"/>
                  </a:lnTo>
                  <a:lnTo>
                    <a:pt x="1444" y="222"/>
                  </a:lnTo>
                  <a:lnTo>
                    <a:pt x="1444" y="220"/>
                  </a:lnTo>
                  <a:lnTo>
                    <a:pt x="1443" y="220"/>
                  </a:lnTo>
                  <a:lnTo>
                    <a:pt x="1443" y="219"/>
                  </a:lnTo>
                  <a:lnTo>
                    <a:pt x="1443" y="217"/>
                  </a:lnTo>
                  <a:lnTo>
                    <a:pt x="1443" y="216"/>
                  </a:lnTo>
                  <a:lnTo>
                    <a:pt x="1444" y="214"/>
                  </a:lnTo>
                  <a:lnTo>
                    <a:pt x="1444" y="213"/>
                  </a:lnTo>
                  <a:lnTo>
                    <a:pt x="1446" y="211"/>
                  </a:lnTo>
                  <a:lnTo>
                    <a:pt x="1446" y="210"/>
                  </a:lnTo>
                  <a:lnTo>
                    <a:pt x="1444" y="208"/>
                  </a:lnTo>
                  <a:lnTo>
                    <a:pt x="1446" y="208"/>
                  </a:lnTo>
                  <a:lnTo>
                    <a:pt x="1444" y="207"/>
                  </a:lnTo>
                  <a:lnTo>
                    <a:pt x="1443" y="207"/>
                  </a:lnTo>
                  <a:lnTo>
                    <a:pt x="1441" y="207"/>
                  </a:lnTo>
                  <a:lnTo>
                    <a:pt x="1441" y="208"/>
                  </a:lnTo>
                  <a:lnTo>
                    <a:pt x="1440" y="208"/>
                  </a:lnTo>
                  <a:lnTo>
                    <a:pt x="1438" y="210"/>
                  </a:lnTo>
                  <a:lnTo>
                    <a:pt x="1438" y="211"/>
                  </a:lnTo>
                  <a:lnTo>
                    <a:pt x="1440" y="214"/>
                  </a:lnTo>
                  <a:lnTo>
                    <a:pt x="1438" y="214"/>
                  </a:lnTo>
                  <a:lnTo>
                    <a:pt x="1437" y="214"/>
                  </a:lnTo>
                  <a:lnTo>
                    <a:pt x="1435" y="214"/>
                  </a:lnTo>
                  <a:lnTo>
                    <a:pt x="1434" y="214"/>
                  </a:lnTo>
                  <a:lnTo>
                    <a:pt x="1431" y="213"/>
                  </a:lnTo>
                  <a:lnTo>
                    <a:pt x="1429" y="213"/>
                  </a:lnTo>
                  <a:lnTo>
                    <a:pt x="1428" y="213"/>
                  </a:lnTo>
                  <a:lnTo>
                    <a:pt x="1428" y="214"/>
                  </a:lnTo>
                  <a:lnTo>
                    <a:pt x="1426" y="214"/>
                  </a:lnTo>
                  <a:lnTo>
                    <a:pt x="1426" y="213"/>
                  </a:lnTo>
                  <a:lnTo>
                    <a:pt x="1423" y="213"/>
                  </a:lnTo>
                  <a:lnTo>
                    <a:pt x="1423" y="211"/>
                  </a:lnTo>
                  <a:lnTo>
                    <a:pt x="1425" y="211"/>
                  </a:lnTo>
                  <a:lnTo>
                    <a:pt x="1425" y="210"/>
                  </a:lnTo>
                  <a:lnTo>
                    <a:pt x="1425" y="208"/>
                  </a:lnTo>
                  <a:lnTo>
                    <a:pt x="1425" y="207"/>
                  </a:lnTo>
                  <a:lnTo>
                    <a:pt x="1425" y="205"/>
                  </a:lnTo>
                  <a:lnTo>
                    <a:pt x="1423" y="205"/>
                  </a:lnTo>
                  <a:lnTo>
                    <a:pt x="1422" y="205"/>
                  </a:lnTo>
                  <a:lnTo>
                    <a:pt x="1420" y="205"/>
                  </a:lnTo>
                  <a:lnTo>
                    <a:pt x="1420" y="207"/>
                  </a:lnTo>
                  <a:lnTo>
                    <a:pt x="1419" y="207"/>
                  </a:lnTo>
                  <a:lnTo>
                    <a:pt x="1419" y="208"/>
                  </a:lnTo>
                  <a:lnTo>
                    <a:pt x="1419" y="210"/>
                  </a:lnTo>
                  <a:lnTo>
                    <a:pt x="1419" y="211"/>
                  </a:lnTo>
                  <a:lnTo>
                    <a:pt x="1417" y="211"/>
                  </a:lnTo>
                  <a:lnTo>
                    <a:pt x="1417" y="210"/>
                  </a:lnTo>
                  <a:lnTo>
                    <a:pt x="1416" y="210"/>
                  </a:lnTo>
                  <a:lnTo>
                    <a:pt x="1413" y="210"/>
                  </a:lnTo>
                  <a:lnTo>
                    <a:pt x="1412" y="208"/>
                  </a:lnTo>
                  <a:lnTo>
                    <a:pt x="1412" y="210"/>
                  </a:lnTo>
                  <a:lnTo>
                    <a:pt x="1410" y="210"/>
                  </a:lnTo>
                  <a:lnTo>
                    <a:pt x="1410" y="210"/>
                  </a:lnTo>
                  <a:lnTo>
                    <a:pt x="1410" y="208"/>
                  </a:lnTo>
                  <a:lnTo>
                    <a:pt x="1409" y="210"/>
                  </a:lnTo>
                  <a:lnTo>
                    <a:pt x="1407" y="210"/>
                  </a:lnTo>
                  <a:lnTo>
                    <a:pt x="1406" y="210"/>
                  </a:lnTo>
                  <a:lnTo>
                    <a:pt x="1404" y="210"/>
                  </a:lnTo>
                  <a:lnTo>
                    <a:pt x="1403" y="210"/>
                  </a:lnTo>
                  <a:lnTo>
                    <a:pt x="1403" y="208"/>
                  </a:lnTo>
                  <a:lnTo>
                    <a:pt x="1401" y="208"/>
                  </a:lnTo>
                  <a:lnTo>
                    <a:pt x="1400" y="208"/>
                  </a:lnTo>
                  <a:lnTo>
                    <a:pt x="1400" y="207"/>
                  </a:lnTo>
                  <a:lnTo>
                    <a:pt x="1400" y="205"/>
                  </a:lnTo>
                  <a:lnTo>
                    <a:pt x="1398" y="204"/>
                  </a:lnTo>
                  <a:lnTo>
                    <a:pt x="1395" y="204"/>
                  </a:lnTo>
                  <a:lnTo>
                    <a:pt x="1394" y="204"/>
                  </a:lnTo>
                  <a:lnTo>
                    <a:pt x="1394" y="205"/>
                  </a:lnTo>
                  <a:lnTo>
                    <a:pt x="1397" y="207"/>
                  </a:lnTo>
                  <a:lnTo>
                    <a:pt x="1398" y="207"/>
                  </a:lnTo>
                  <a:lnTo>
                    <a:pt x="1398" y="208"/>
                  </a:lnTo>
                  <a:lnTo>
                    <a:pt x="1397" y="208"/>
                  </a:lnTo>
                  <a:lnTo>
                    <a:pt x="1397" y="210"/>
                  </a:lnTo>
                  <a:lnTo>
                    <a:pt x="1395" y="210"/>
                  </a:lnTo>
                  <a:lnTo>
                    <a:pt x="1394" y="210"/>
                  </a:lnTo>
                  <a:lnTo>
                    <a:pt x="1394" y="211"/>
                  </a:lnTo>
                  <a:lnTo>
                    <a:pt x="1392" y="211"/>
                  </a:lnTo>
                  <a:lnTo>
                    <a:pt x="1392" y="213"/>
                  </a:lnTo>
                  <a:lnTo>
                    <a:pt x="1391" y="213"/>
                  </a:lnTo>
                  <a:lnTo>
                    <a:pt x="1391" y="214"/>
                  </a:lnTo>
                  <a:lnTo>
                    <a:pt x="1391" y="216"/>
                  </a:lnTo>
                  <a:lnTo>
                    <a:pt x="1391" y="217"/>
                  </a:lnTo>
                  <a:lnTo>
                    <a:pt x="1391" y="219"/>
                  </a:lnTo>
                  <a:lnTo>
                    <a:pt x="1389" y="219"/>
                  </a:lnTo>
                  <a:lnTo>
                    <a:pt x="1389" y="220"/>
                  </a:lnTo>
                  <a:lnTo>
                    <a:pt x="1388" y="220"/>
                  </a:lnTo>
                  <a:lnTo>
                    <a:pt x="1385" y="220"/>
                  </a:lnTo>
                  <a:lnTo>
                    <a:pt x="1384" y="220"/>
                  </a:lnTo>
                  <a:lnTo>
                    <a:pt x="1384" y="219"/>
                  </a:lnTo>
                  <a:lnTo>
                    <a:pt x="1382" y="219"/>
                  </a:lnTo>
                  <a:lnTo>
                    <a:pt x="1381" y="217"/>
                  </a:lnTo>
                  <a:lnTo>
                    <a:pt x="1379" y="217"/>
                  </a:lnTo>
                  <a:lnTo>
                    <a:pt x="1379" y="216"/>
                  </a:lnTo>
                  <a:lnTo>
                    <a:pt x="1378" y="216"/>
                  </a:lnTo>
                  <a:lnTo>
                    <a:pt x="1378" y="214"/>
                  </a:lnTo>
                  <a:lnTo>
                    <a:pt x="1376" y="214"/>
                  </a:lnTo>
                  <a:lnTo>
                    <a:pt x="1375" y="213"/>
                  </a:lnTo>
                  <a:lnTo>
                    <a:pt x="1375" y="211"/>
                  </a:lnTo>
                  <a:lnTo>
                    <a:pt x="1375" y="210"/>
                  </a:lnTo>
                  <a:lnTo>
                    <a:pt x="1373" y="210"/>
                  </a:lnTo>
                  <a:lnTo>
                    <a:pt x="1373" y="208"/>
                  </a:lnTo>
                  <a:lnTo>
                    <a:pt x="1373" y="207"/>
                  </a:lnTo>
                  <a:lnTo>
                    <a:pt x="1372" y="205"/>
                  </a:lnTo>
                  <a:lnTo>
                    <a:pt x="1370" y="204"/>
                  </a:lnTo>
                  <a:lnTo>
                    <a:pt x="1369" y="204"/>
                  </a:lnTo>
                  <a:lnTo>
                    <a:pt x="1367" y="207"/>
                  </a:lnTo>
                  <a:lnTo>
                    <a:pt x="1367" y="208"/>
                  </a:lnTo>
                  <a:lnTo>
                    <a:pt x="1369" y="208"/>
                  </a:lnTo>
                  <a:lnTo>
                    <a:pt x="1370" y="208"/>
                  </a:lnTo>
                  <a:lnTo>
                    <a:pt x="1370" y="210"/>
                  </a:lnTo>
                  <a:lnTo>
                    <a:pt x="1370" y="211"/>
                  </a:lnTo>
                  <a:lnTo>
                    <a:pt x="1369" y="211"/>
                  </a:lnTo>
                  <a:lnTo>
                    <a:pt x="1367" y="210"/>
                  </a:lnTo>
                  <a:lnTo>
                    <a:pt x="1367" y="211"/>
                  </a:lnTo>
                  <a:lnTo>
                    <a:pt x="1366" y="213"/>
                  </a:lnTo>
                  <a:lnTo>
                    <a:pt x="1364" y="213"/>
                  </a:lnTo>
                  <a:lnTo>
                    <a:pt x="1363" y="213"/>
                  </a:lnTo>
                  <a:lnTo>
                    <a:pt x="1363" y="214"/>
                  </a:lnTo>
                  <a:lnTo>
                    <a:pt x="1361" y="213"/>
                  </a:lnTo>
                  <a:lnTo>
                    <a:pt x="1360" y="213"/>
                  </a:lnTo>
                  <a:lnTo>
                    <a:pt x="1360" y="211"/>
                  </a:lnTo>
                  <a:lnTo>
                    <a:pt x="1360" y="210"/>
                  </a:lnTo>
                  <a:lnTo>
                    <a:pt x="1360" y="208"/>
                  </a:lnTo>
                  <a:lnTo>
                    <a:pt x="1360" y="207"/>
                  </a:lnTo>
                  <a:lnTo>
                    <a:pt x="1357" y="207"/>
                  </a:lnTo>
                  <a:lnTo>
                    <a:pt x="1355" y="207"/>
                  </a:lnTo>
                  <a:lnTo>
                    <a:pt x="1355" y="208"/>
                  </a:lnTo>
                  <a:lnTo>
                    <a:pt x="1355" y="210"/>
                  </a:lnTo>
                  <a:lnTo>
                    <a:pt x="1357" y="210"/>
                  </a:lnTo>
                  <a:lnTo>
                    <a:pt x="1357" y="211"/>
                  </a:lnTo>
                  <a:lnTo>
                    <a:pt x="1358" y="213"/>
                  </a:lnTo>
                  <a:lnTo>
                    <a:pt x="1358" y="214"/>
                  </a:lnTo>
                  <a:lnTo>
                    <a:pt x="1357" y="214"/>
                  </a:lnTo>
                  <a:lnTo>
                    <a:pt x="1355" y="214"/>
                  </a:lnTo>
                  <a:lnTo>
                    <a:pt x="1354" y="214"/>
                  </a:lnTo>
                  <a:lnTo>
                    <a:pt x="1354" y="216"/>
                  </a:lnTo>
                  <a:lnTo>
                    <a:pt x="1353" y="214"/>
                  </a:lnTo>
                  <a:lnTo>
                    <a:pt x="1353" y="216"/>
                  </a:lnTo>
                  <a:lnTo>
                    <a:pt x="1351" y="214"/>
                  </a:lnTo>
                  <a:lnTo>
                    <a:pt x="1351" y="216"/>
                  </a:lnTo>
                  <a:lnTo>
                    <a:pt x="1350" y="216"/>
                  </a:lnTo>
                  <a:lnTo>
                    <a:pt x="1348" y="216"/>
                  </a:lnTo>
                  <a:lnTo>
                    <a:pt x="1348" y="217"/>
                  </a:lnTo>
                  <a:lnTo>
                    <a:pt x="1347" y="216"/>
                  </a:lnTo>
                  <a:lnTo>
                    <a:pt x="1345" y="217"/>
                  </a:lnTo>
                  <a:lnTo>
                    <a:pt x="1344" y="217"/>
                  </a:lnTo>
                  <a:lnTo>
                    <a:pt x="1342" y="217"/>
                  </a:lnTo>
                  <a:lnTo>
                    <a:pt x="1341" y="217"/>
                  </a:lnTo>
                  <a:lnTo>
                    <a:pt x="1339" y="217"/>
                  </a:lnTo>
                  <a:lnTo>
                    <a:pt x="1339" y="217"/>
                  </a:lnTo>
                  <a:lnTo>
                    <a:pt x="1339" y="219"/>
                  </a:lnTo>
                  <a:lnTo>
                    <a:pt x="1338" y="219"/>
                  </a:lnTo>
                  <a:lnTo>
                    <a:pt x="1336" y="219"/>
                  </a:lnTo>
                  <a:lnTo>
                    <a:pt x="1335" y="219"/>
                  </a:lnTo>
                  <a:lnTo>
                    <a:pt x="1333" y="219"/>
                  </a:lnTo>
                  <a:lnTo>
                    <a:pt x="1333" y="220"/>
                  </a:lnTo>
                  <a:lnTo>
                    <a:pt x="1332" y="220"/>
                  </a:lnTo>
                  <a:lnTo>
                    <a:pt x="1330" y="220"/>
                  </a:lnTo>
                  <a:lnTo>
                    <a:pt x="1330" y="222"/>
                  </a:lnTo>
                  <a:lnTo>
                    <a:pt x="1329" y="222"/>
                  </a:lnTo>
                  <a:lnTo>
                    <a:pt x="1327" y="222"/>
                  </a:lnTo>
                  <a:lnTo>
                    <a:pt x="1326" y="222"/>
                  </a:lnTo>
                  <a:lnTo>
                    <a:pt x="1326" y="223"/>
                  </a:lnTo>
                  <a:lnTo>
                    <a:pt x="1324" y="222"/>
                  </a:lnTo>
                  <a:lnTo>
                    <a:pt x="1324" y="223"/>
                  </a:lnTo>
                  <a:lnTo>
                    <a:pt x="1323" y="223"/>
                  </a:lnTo>
                  <a:lnTo>
                    <a:pt x="1321" y="223"/>
                  </a:lnTo>
                  <a:lnTo>
                    <a:pt x="1320" y="223"/>
                  </a:lnTo>
                  <a:lnTo>
                    <a:pt x="1319" y="223"/>
                  </a:lnTo>
                  <a:lnTo>
                    <a:pt x="1317" y="225"/>
                  </a:lnTo>
                  <a:lnTo>
                    <a:pt x="1316" y="226"/>
                  </a:lnTo>
                  <a:lnTo>
                    <a:pt x="1314" y="226"/>
                  </a:lnTo>
                  <a:lnTo>
                    <a:pt x="1313" y="226"/>
                  </a:lnTo>
                  <a:lnTo>
                    <a:pt x="1313" y="228"/>
                  </a:lnTo>
                  <a:lnTo>
                    <a:pt x="1311" y="228"/>
                  </a:lnTo>
                  <a:lnTo>
                    <a:pt x="1311" y="229"/>
                  </a:lnTo>
                  <a:lnTo>
                    <a:pt x="1310" y="229"/>
                  </a:lnTo>
                  <a:lnTo>
                    <a:pt x="1307" y="231"/>
                  </a:lnTo>
                  <a:lnTo>
                    <a:pt x="1305" y="231"/>
                  </a:lnTo>
                  <a:lnTo>
                    <a:pt x="1305" y="232"/>
                  </a:lnTo>
                  <a:lnTo>
                    <a:pt x="1304" y="232"/>
                  </a:lnTo>
                  <a:lnTo>
                    <a:pt x="1304" y="233"/>
                  </a:lnTo>
                  <a:lnTo>
                    <a:pt x="1304" y="233"/>
                  </a:lnTo>
                  <a:lnTo>
                    <a:pt x="1302" y="235"/>
                  </a:lnTo>
                  <a:lnTo>
                    <a:pt x="1301" y="236"/>
                  </a:lnTo>
                  <a:lnTo>
                    <a:pt x="1299" y="239"/>
                  </a:lnTo>
                  <a:lnTo>
                    <a:pt x="1298" y="242"/>
                  </a:lnTo>
                  <a:lnTo>
                    <a:pt x="1296" y="242"/>
                  </a:lnTo>
                  <a:lnTo>
                    <a:pt x="1296" y="241"/>
                  </a:lnTo>
                  <a:lnTo>
                    <a:pt x="1295" y="241"/>
                  </a:lnTo>
                  <a:lnTo>
                    <a:pt x="1295" y="239"/>
                  </a:lnTo>
                  <a:lnTo>
                    <a:pt x="1293" y="239"/>
                  </a:lnTo>
                  <a:lnTo>
                    <a:pt x="1295" y="238"/>
                  </a:lnTo>
                  <a:lnTo>
                    <a:pt x="1295" y="236"/>
                  </a:lnTo>
                  <a:lnTo>
                    <a:pt x="1295" y="235"/>
                  </a:lnTo>
                  <a:lnTo>
                    <a:pt x="1295" y="233"/>
                  </a:lnTo>
                  <a:lnTo>
                    <a:pt x="1295" y="233"/>
                  </a:lnTo>
                  <a:lnTo>
                    <a:pt x="1293" y="233"/>
                  </a:lnTo>
                  <a:lnTo>
                    <a:pt x="1292" y="232"/>
                  </a:lnTo>
                  <a:lnTo>
                    <a:pt x="1290" y="233"/>
                  </a:lnTo>
                  <a:lnTo>
                    <a:pt x="1290" y="233"/>
                  </a:lnTo>
                  <a:lnTo>
                    <a:pt x="1290" y="235"/>
                  </a:lnTo>
                  <a:lnTo>
                    <a:pt x="1289" y="235"/>
                  </a:lnTo>
                  <a:lnTo>
                    <a:pt x="1288" y="235"/>
                  </a:lnTo>
                  <a:lnTo>
                    <a:pt x="1286" y="235"/>
                  </a:lnTo>
                  <a:lnTo>
                    <a:pt x="1285" y="236"/>
                  </a:lnTo>
                  <a:lnTo>
                    <a:pt x="1285" y="235"/>
                  </a:lnTo>
                  <a:lnTo>
                    <a:pt x="1285" y="233"/>
                  </a:lnTo>
                  <a:lnTo>
                    <a:pt x="1283" y="233"/>
                  </a:lnTo>
                  <a:lnTo>
                    <a:pt x="1282" y="233"/>
                  </a:lnTo>
                  <a:lnTo>
                    <a:pt x="1280" y="232"/>
                  </a:lnTo>
                  <a:lnTo>
                    <a:pt x="1279" y="232"/>
                  </a:lnTo>
                  <a:lnTo>
                    <a:pt x="1279" y="233"/>
                  </a:lnTo>
                  <a:lnTo>
                    <a:pt x="1279" y="233"/>
                  </a:lnTo>
                  <a:lnTo>
                    <a:pt x="1277" y="233"/>
                  </a:lnTo>
                  <a:lnTo>
                    <a:pt x="1277" y="233"/>
                  </a:lnTo>
                  <a:lnTo>
                    <a:pt x="1276" y="233"/>
                  </a:lnTo>
                  <a:lnTo>
                    <a:pt x="1276" y="235"/>
                  </a:lnTo>
                  <a:lnTo>
                    <a:pt x="1274" y="235"/>
                  </a:lnTo>
                  <a:lnTo>
                    <a:pt x="1274" y="236"/>
                  </a:lnTo>
                  <a:lnTo>
                    <a:pt x="1273" y="235"/>
                  </a:lnTo>
                  <a:lnTo>
                    <a:pt x="1273" y="233"/>
                  </a:lnTo>
                  <a:lnTo>
                    <a:pt x="1271" y="233"/>
                  </a:lnTo>
                  <a:lnTo>
                    <a:pt x="1271" y="233"/>
                  </a:lnTo>
                  <a:lnTo>
                    <a:pt x="1270" y="233"/>
                  </a:lnTo>
                  <a:lnTo>
                    <a:pt x="1270" y="233"/>
                  </a:lnTo>
                  <a:lnTo>
                    <a:pt x="1268" y="233"/>
                  </a:lnTo>
                  <a:lnTo>
                    <a:pt x="1268" y="233"/>
                  </a:lnTo>
                  <a:lnTo>
                    <a:pt x="1267" y="233"/>
                  </a:lnTo>
                  <a:lnTo>
                    <a:pt x="1265" y="233"/>
                  </a:lnTo>
                  <a:lnTo>
                    <a:pt x="1262" y="233"/>
                  </a:lnTo>
                  <a:lnTo>
                    <a:pt x="1262" y="233"/>
                  </a:lnTo>
                  <a:lnTo>
                    <a:pt x="1261" y="233"/>
                  </a:lnTo>
                  <a:lnTo>
                    <a:pt x="1259" y="233"/>
                  </a:lnTo>
                  <a:lnTo>
                    <a:pt x="1259" y="233"/>
                  </a:lnTo>
                  <a:lnTo>
                    <a:pt x="1258" y="233"/>
                  </a:lnTo>
                  <a:lnTo>
                    <a:pt x="1257" y="233"/>
                  </a:lnTo>
                  <a:lnTo>
                    <a:pt x="1255" y="233"/>
                  </a:lnTo>
                  <a:lnTo>
                    <a:pt x="1255" y="232"/>
                  </a:lnTo>
                  <a:lnTo>
                    <a:pt x="1257" y="231"/>
                  </a:lnTo>
                  <a:lnTo>
                    <a:pt x="1255" y="229"/>
                  </a:lnTo>
                  <a:lnTo>
                    <a:pt x="1257" y="229"/>
                  </a:lnTo>
                  <a:lnTo>
                    <a:pt x="1258" y="226"/>
                  </a:lnTo>
                  <a:lnTo>
                    <a:pt x="1258" y="225"/>
                  </a:lnTo>
                  <a:lnTo>
                    <a:pt x="1259" y="223"/>
                  </a:lnTo>
                  <a:lnTo>
                    <a:pt x="1259" y="222"/>
                  </a:lnTo>
                  <a:lnTo>
                    <a:pt x="1259" y="220"/>
                  </a:lnTo>
                  <a:lnTo>
                    <a:pt x="1259" y="219"/>
                  </a:lnTo>
                  <a:lnTo>
                    <a:pt x="1257" y="219"/>
                  </a:lnTo>
                  <a:lnTo>
                    <a:pt x="1254" y="219"/>
                  </a:lnTo>
                  <a:lnTo>
                    <a:pt x="1254" y="220"/>
                  </a:lnTo>
                  <a:lnTo>
                    <a:pt x="1252" y="222"/>
                  </a:lnTo>
                  <a:lnTo>
                    <a:pt x="1252" y="223"/>
                  </a:lnTo>
                  <a:lnTo>
                    <a:pt x="1252" y="225"/>
                  </a:lnTo>
                  <a:lnTo>
                    <a:pt x="1249" y="222"/>
                  </a:lnTo>
                  <a:lnTo>
                    <a:pt x="1246" y="220"/>
                  </a:lnTo>
                  <a:lnTo>
                    <a:pt x="1245" y="220"/>
                  </a:lnTo>
                  <a:lnTo>
                    <a:pt x="1242" y="222"/>
                  </a:lnTo>
                  <a:lnTo>
                    <a:pt x="1242" y="223"/>
                  </a:lnTo>
                  <a:lnTo>
                    <a:pt x="1242" y="225"/>
                  </a:lnTo>
                  <a:lnTo>
                    <a:pt x="1242" y="226"/>
                  </a:lnTo>
                  <a:lnTo>
                    <a:pt x="1243" y="228"/>
                  </a:lnTo>
                  <a:lnTo>
                    <a:pt x="1243" y="229"/>
                  </a:lnTo>
                  <a:lnTo>
                    <a:pt x="1245" y="229"/>
                  </a:lnTo>
                  <a:lnTo>
                    <a:pt x="1245" y="231"/>
                  </a:lnTo>
                  <a:lnTo>
                    <a:pt x="1245" y="233"/>
                  </a:lnTo>
                  <a:lnTo>
                    <a:pt x="1243" y="233"/>
                  </a:lnTo>
                  <a:lnTo>
                    <a:pt x="1243" y="233"/>
                  </a:lnTo>
                  <a:lnTo>
                    <a:pt x="1243" y="235"/>
                  </a:lnTo>
                  <a:lnTo>
                    <a:pt x="1242" y="236"/>
                  </a:lnTo>
                  <a:lnTo>
                    <a:pt x="1243" y="238"/>
                  </a:lnTo>
                  <a:lnTo>
                    <a:pt x="1243" y="239"/>
                  </a:lnTo>
                  <a:lnTo>
                    <a:pt x="1243" y="241"/>
                  </a:lnTo>
                  <a:lnTo>
                    <a:pt x="1242" y="241"/>
                  </a:lnTo>
                  <a:lnTo>
                    <a:pt x="1240" y="241"/>
                  </a:lnTo>
                  <a:lnTo>
                    <a:pt x="1240" y="239"/>
                  </a:lnTo>
                  <a:lnTo>
                    <a:pt x="1240" y="238"/>
                  </a:lnTo>
                  <a:lnTo>
                    <a:pt x="1239" y="238"/>
                  </a:lnTo>
                  <a:lnTo>
                    <a:pt x="1239" y="239"/>
                  </a:lnTo>
                  <a:lnTo>
                    <a:pt x="1237" y="241"/>
                  </a:lnTo>
                  <a:lnTo>
                    <a:pt x="1237" y="242"/>
                  </a:lnTo>
                  <a:lnTo>
                    <a:pt x="1236" y="241"/>
                  </a:lnTo>
                  <a:lnTo>
                    <a:pt x="1236" y="239"/>
                  </a:lnTo>
                  <a:lnTo>
                    <a:pt x="1236" y="238"/>
                  </a:lnTo>
                  <a:lnTo>
                    <a:pt x="1234" y="238"/>
                  </a:lnTo>
                  <a:lnTo>
                    <a:pt x="1234" y="236"/>
                  </a:lnTo>
                  <a:lnTo>
                    <a:pt x="1234" y="235"/>
                  </a:lnTo>
                  <a:lnTo>
                    <a:pt x="1233" y="235"/>
                  </a:lnTo>
                  <a:lnTo>
                    <a:pt x="1233" y="235"/>
                  </a:lnTo>
                  <a:lnTo>
                    <a:pt x="1233" y="233"/>
                  </a:lnTo>
                  <a:lnTo>
                    <a:pt x="1233" y="233"/>
                  </a:lnTo>
                  <a:lnTo>
                    <a:pt x="1233" y="232"/>
                  </a:lnTo>
                  <a:lnTo>
                    <a:pt x="1233" y="231"/>
                  </a:lnTo>
                  <a:lnTo>
                    <a:pt x="1231" y="228"/>
                  </a:lnTo>
                  <a:lnTo>
                    <a:pt x="1228" y="228"/>
                  </a:lnTo>
                  <a:lnTo>
                    <a:pt x="1227" y="228"/>
                  </a:lnTo>
                  <a:lnTo>
                    <a:pt x="1227" y="229"/>
                  </a:lnTo>
                  <a:lnTo>
                    <a:pt x="1226" y="231"/>
                  </a:lnTo>
                  <a:lnTo>
                    <a:pt x="1224" y="232"/>
                  </a:lnTo>
                  <a:lnTo>
                    <a:pt x="1223" y="233"/>
                  </a:lnTo>
                  <a:lnTo>
                    <a:pt x="1221" y="233"/>
                  </a:lnTo>
                  <a:lnTo>
                    <a:pt x="1221" y="233"/>
                  </a:lnTo>
                  <a:lnTo>
                    <a:pt x="1221" y="235"/>
                  </a:lnTo>
                  <a:lnTo>
                    <a:pt x="1221" y="236"/>
                  </a:lnTo>
                  <a:lnTo>
                    <a:pt x="1223" y="236"/>
                  </a:lnTo>
                  <a:lnTo>
                    <a:pt x="1221" y="238"/>
                  </a:lnTo>
                  <a:lnTo>
                    <a:pt x="1220" y="238"/>
                  </a:lnTo>
                  <a:lnTo>
                    <a:pt x="1218" y="238"/>
                  </a:lnTo>
                  <a:lnTo>
                    <a:pt x="1217" y="235"/>
                  </a:lnTo>
                  <a:lnTo>
                    <a:pt x="1214" y="235"/>
                  </a:lnTo>
                  <a:lnTo>
                    <a:pt x="1214" y="233"/>
                  </a:lnTo>
                  <a:lnTo>
                    <a:pt x="1214" y="233"/>
                  </a:lnTo>
                  <a:lnTo>
                    <a:pt x="1214" y="232"/>
                  </a:lnTo>
                  <a:lnTo>
                    <a:pt x="1212" y="232"/>
                  </a:lnTo>
                  <a:lnTo>
                    <a:pt x="1211" y="233"/>
                  </a:lnTo>
                  <a:lnTo>
                    <a:pt x="1209" y="233"/>
                  </a:lnTo>
                  <a:lnTo>
                    <a:pt x="1208" y="233"/>
                  </a:lnTo>
                  <a:lnTo>
                    <a:pt x="1208" y="235"/>
                  </a:lnTo>
                  <a:lnTo>
                    <a:pt x="1209" y="236"/>
                  </a:lnTo>
                  <a:lnTo>
                    <a:pt x="1209" y="239"/>
                  </a:lnTo>
                  <a:lnTo>
                    <a:pt x="1211" y="241"/>
                  </a:lnTo>
                  <a:lnTo>
                    <a:pt x="1214" y="241"/>
                  </a:lnTo>
                  <a:lnTo>
                    <a:pt x="1215" y="242"/>
                  </a:lnTo>
                  <a:lnTo>
                    <a:pt x="1217" y="242"/>
                  </a:lnTo>
                  <a:lnTo>
                    <a:pt x="1220" y="242"/>
                  </a:lnTo>
                  <a:lnTo>
                    <a:pt x="1220" y="244"/>
                  </a:lnTo>
                  <a:lnTo>
                    <a:pt x="1220" y="245"/>
                  </a:lnTo>
                  <a:lnTo>
                    <a:pt x="1220" y="247"/>
                  </a:lnTo>
                  <a:lnTo>
                    <a:pt x="1220" y="248"/>
                  </a:lnTo>
                  <a:lnTo>
                    <a:pt x="1218" y="248"/>
                  </a:lnTo>
                  <a:lnTo>
                    <a:pt x="1218" y="250"/>
                  </a:lnTo>
                  <a:lnTo>
                    <a:pt x="1218" y="251"/>
                  </a:lnTo>
                  <a:lnTo>
                    <a:pt x="1217" y="251"/>
                  </a:lnTo>
                  <a:lnTo>
                    <a:pt x="1217" y="253"/>
                  </a:lnTo>
                  <a:lnTo>
                    <a:pt x="1217" y="254"/>
                  </a:lnTo>
                  <a:lnTo>
                    <a:pt x="1217" y="256"/>
                  </a:lnTo>
                  <a:lnTo>
                    <a:pt x="1215" y="257"/>
                  </a:lnTo>
                  <a:lnTo>
                    <a:pt x="1217" y="257"/>
                  </a:lnTo>
                  <a:lnTo>
                    <a:pt x="1217" y="259"/>
                  </a:lnTo>
                  <a:lnTo>
                    <a:pt x="1217" y="260"/>
                  </a:lnTo>
                  <a:lnTo>
                    <a:pt x="1215" y="260"/>
                  </a:lnTo>
                  <a:lnTo>
                    <a:pt x="1212" y="262"/>
                  </a:lnTo>
                  <a:lnTo>
                    <a:pt x="1209" y="263"/>
                  </a:lnTo>
                  <a:lnTo>
                    <a:pt x="1208" y="263"/>
                  </a:lnTo>
                  <a:lnTo>
                    <a:pt x="1206" y="263"/>
                  </a:lnTo>
                  <a:lnTo>
                    <a:pt x="1205" y="266"/>
                  </a:lnTo>
                  <a:lnTo>
                    <a:pt x="1203" y="267"/>
                  </a:lnTo>
                  <a:lnTo>
                    <a:pt x="1202" y="269"/>
                  </a:lnTo>
                  <a:lnTo>
                    <a:pt x="1200" y="269"/>
                  </a:lnTo>
                  <a:lnTo>
                    <a:pt x="1199" y="269"/>
                  </a:lnTo>
                  <a:lnTo>
                    <a:pt x="1199" y="269"/>
                  </a:lnTo>
                  <a:lnTo>
                    <a:pt x="1197" y="269"/>
                  </a:lnTo>
                  <a:lnTo>
                    <a:pt x="1197" y="269"/>
                  </a:lnTo>
                  <a:lnTo>
                    <a:pt x="1197" y="267"/>
                  </a:lnTo>
                  <a:lnTo>
                    <a:pt x="1196" y="267"/>
                  </a:lnTo>
                  <a:lnTo>
                    <a:pt x="1194" y="267"/>
                  </a:lnTo>
                  <a:lnTo>
                    <a:pt x="1194" y="269"/>
                  </a:lnTo>
                  <a:lnTo>
                    <a:pt x="1196" y="269"/>
                  </a:lnTo>
                  <a:lnTo>
                    <a:pt x="1196" y="269"/>
                  </a:lnTo>
                  <a:lnTo>
                    <a:pt x="1197" y="270"/>
                  </a:lnTo>
                  <a:lnTo>
                    <a:pt x="1197" y="273"/>
                  </a:lnTo>
                  <a:lnTo>
                    <a:pt x="1197" y="275"/>
                  </a:lnTo>
                  <a:lnTo>
                    <a:pt x="1197" y="276"/>
                  </a:lnTo>
                  <a:lnTo>
                    <a:pt x="1196" y="276"/>
                  </a:lnTo>
                  <a:lnTo>
                    <a:pt x="1194" y="276"/>
                  </a:lnTo>
                  <a:lnTo>
                    <a:pt x="1194" y="278"/>
                  </a:lnTo>
                  <a:lnTo>
                    <a:pt x="1193" y="278"/>
                  </a:lnTo>
                  <a:lnTo>
                    <a:pt x="1193" y="276"/>
                  </a:lnTo>
                  <a:lnTo>
                    <a:pt x="1193" y="275"/>
                  </a:lnTo>
                  <a:lnTo>
                    <a:pt x="1190" y="275"/>
                  </a:lnTo>
                  <a:lnTo>
                    <a:pt x="1189" y="275"/>
                  </a:lnTo>
                  <a:lnTo>
                    <a:pt x="1187" y="275"/>
                  </a:lnTo>
                  <a:lnTo>
                    <a:pt x="1186" y="275"/>
                  </a:lnTo>
                  <a:lnTo>
                    <a:pt x="1184" y="276"/>
                  </a:lnTo>
                  <a:lnTo>
                    <a:pt x="1183" y="276"/>
                  </a:lnTo>
                  <a:lnTo>
                    <a:pt x="1183" y="278"/>
                  </a:lnTo>
                  <a:lnTo>
                    <a:pt x="1181" y="278"/>
                  </a:lnTo>
                  <a:lnTo>
                    <a:pt x="1181" y="279"/>
                  </a:lnTo>
                  <a:lnTo>
                    <a:pt x="1181" y="281"/>
                  </a:lnTo>
                  <a:lnTo>
                    <a:pt x="1178" y="284"/>
                  </a:lnTo>
                  <a:lnTo>
                    <a:pt x="1177" y="285"/>
                  </a:lnTo>
                  <a:lnTo>
                    <a:pt x="1177" y="287"/>
                  </a:lnTo>
                  <a:lnTo>
                    <a:pt x="1177" y="288"/>
                  </a:lnTo>
                  <a:lnTo>
                    <a:pt x="1177" y="290"/>
                  </a:lnTo>
                  <a:lnTo>
                    <a:pt x="1177" y="291"/>
                  </a:lnTo>
                  <a:lnTo>
                    <a:pt x="1177" y="293"/>
                  </a:lnTo>
                  <a:lnTo>
                    <a:pt x="1178" y="293"/>
                  </a:lnTo>
                  <a:lnTo>
                    <a:pt x="1180" y="293"/>
                  </a:lnTo>
                  <a:lnTo>
                    <a:pt x="1183" y="294"/>
                  </a:lnTo>
                  <a:lnTo>
                    <a:pt x="1183" y="296"/>
                  </a:lnTo>
                  <a:lnTo>
                    <a:pt x="1180" y="296"/>
                  </a:lnTo>
                  <a:lnTo>
                    <a:pt x="1178" y="297"/>
                  </a:lnTo>
                  <a:lnTo>
                    <a:pt x="1180" y="297"/>
                  </a:lnTo>
                  <a:lnTo>
                    <a:pt x="1180" y="298"/>
                  </a:lnTo>
                  <a:lnTo>
                    <a:pt x="1184" y="298"/>
                  </a:lnTo>
                  <a:lnTo>
                    <a:pt x="1187" y="297"/>
                  </a:lnTo>
                  <a:lnTo>
                    <a:pt x="1192" y="296"/>
                  </a:lnTo>
                  <a:lnTo>
                    <a:pt x="1193" y="296"/>
                  </a:lnTo>
                  <a:lnTo>
                    <a:pt x="1194" y="296"/>
                  </a:lnTo>
                  <a:lnTo>
                    <a:pt x="1194" y="297"/>
                  </a:lnTo>
                  <a:lnTo>
                    <a:pt x="1193" y="298"/>
                  </a:lnTo>
                  <a:lnTo>
                    <a:pt x="1193" y="300"/>
                  </a:lnTo>
                  <a:lnTo>
                    <a:pt x="1192" y="300"/>
                  </a:lnTo>
                  <a:lnTo>
                    <a:pt x="1192" y="301"/>
                  </a:lnTo>
                  <a:lnTo>
                    <a:pt x="1192" y="303"/>
                  </a:lnTo>
                  <a:lnTo>
                    <a:pt x="1190" y="303"/>
                  </a:lnTo>
                  <a:lnTo>
                    <a:pt x="1189" y="304"/>
                  </a:lnTo>
                  <a:lnTo>
                    <a:pt x="1189" y="304"/>
                  </a:lnTo>
                  <a:lnTo>
                    <a:pt x="1187" y="304"/>
                  </a:lnTo>
                  <a:lnTo>
                    <a:pt x="1187" y="306"/>
                  </a:lnTo>
                  <a:lnTo>
                    <a:pt x="1187" y="307"/>
                  </a:lnTo>
                  <a:lnTo>
                    <a:pt x="1187" y="309"/>
                  </a:lnTo>
                  <a:lnTo>
                    <a:pt x="1186" y="310"/>
                  </a:lnTo>
                  <a:lnTo>
                    <a:pt x="1184" y="310"/>
                  </a:lnTo>
                  <a:lnTo>
                    <a:pt x="1184" y="312"/>
                  </a:lnTo>
                  <a:lnTo>
                    <a:pt x="1183" y="310"/>
                  </a:lnTo>
                  <a:lnTo>
                    <a:pt x="1180" y="309"/>
                  </a:lnTo>
                  <a:lnTo>
                    <a:pt x="1177" y="307"/>
                  </a:lnTo>
                  <a:lnTo>
                    <a:pt x="1174" y="309"/>
                  </a:lnTo>
                  <a:lnTo>
                    <a:pt x="1171" y="309"/>
                  </a:lnTo>
                  <a:lnTo>
                    <a:pt x="1169" y="309"/>
                  </a:lnTo>
                  <a:lnTo>
                    <a:pt x="1169" y="310"/>
                  </a:lnTo>
                  <a:lnTo>
                    <a:pt x="1169" y="312"/>
                  </a:lnTo>
                  <a:lnTo>
                    <a:pt x="1169" y="313"/>
                  </a:lnTo>
                  <a:lnTo>
                    <a:pt x="1169" y="315"/>
                  </a:lnTo>
                  <a:lnTo>
                    <a:pt x="1169" y="316"/>
                  </a:lnTo>
                  <a:lnTo>
                    <a:pt x="1168" y="316"/>
                  </a:lnTo>
                  <a:lnTo>
                    <a:pt x="1166" y="318"/>
                  </a:lnTo>
                  <a:lnTo>
                    <a:pt x="1166" y="319"/>
                  </a:lnTo>
                  <a:lnTo>
                    <a:pt x="1168" y="321"/>
                  </a:lnTo>
                  <a:lnTo>
                    <a:pt x="1168" y="322"/>
                  </a:lnTo>
                  <a:lnTo>
                    <a:pt x="1166" y="322"/>
                  </a:lnTo>
                  <a:lnTo>
                    <a:pt x="1166" y="324"/>
                  </a:lnTo>
                  <a:lnTo>
                    <a:pt x="1165" y="324"/>
                  </a:lnTo>
                  <a:lnTo>
                    <a:pt x="1165" y="325"/>
                  </a:lnTo>
                  <a:lnTo>
                    <a:pt x="1165" y="327"/>
                  </a:lnTo>
                  <a:lnTo>
                    <a:pt x="1163" y="328"/>
                  </a:lnTo>
                  <a:lnTo>
                    <a:pt x="1162" y="329"/>
                  </a:lnTo>
                  <a:lnTo>
                    <a:pt x="1162" y="331"/>
                  </a:lnTo>
                  <a:lnTo>
                    <a:pt x="1162" y="332"/>
                  </a:lnTo>
                  <a:lnTo>
                    <a:pt x="1162" y="332"/>
                  </a:lnTo>
                  <a:lnTo>
                    <a:pt x="1162" y="334"/>
                  </a:lnTo>
                  <a:lnTo>
                    <a:pt x="1162" y="335"/>
                  </a:lnTo>
                  <a:lnTo>
                    <a:pt x="1161" y="335"/>
                  </a:lnTo>
                  <a:lnTo>
                    <a:pt x="1161" y="337"/>
                  </a:lnTo>
                  <a:lnTo>
                    <a:pt x="1162" y="337"/>
                  </a:lnTo>
                  <a:lnTo>
                    <a:pt x="1162" y="338"/>
                  </a:lnTo>
                  <a:lnTo>
                    <a:pt x="1162" y="338"/>
                  </a:lnTo>
                  <a:lnTo>
                    <a:pt x="1162" y="340"/>
                  </a:lnTo>
                  <a:lnTo>
                    <a:pt x="1162" y="340"/>
                  </a:lnTo>
                  <a:lnTo>
                    <a:pt x="1163" y="341"/>
                  </a:lnTo>
                  <a:lnTo>
                    <a:pt x="1162" y="341"/>
                  </a:lnTo>
                  <a:lnTo>
                    <a:pt x="1162" y="341"/>
                  </a:lnTo>
                  <a:lnTo>
                    <a:pt x="1161" y="340"/>
                  </a:lnTo>
                  <a:lnTo>
                    <a:pt x="1159" y="340"/>
                  </a:lnTo>
                  <a:lnTo>
                    <a:pt x="1161" y="341"/>
                  </a:lnTo>
                  <a:lnTo>
                    <a:pt x="1161" y="343"/>
                  </a:lnTo>
                  <a:lnTo>
                    <a:pt x="1159" y="343"/>
                  </a:lnTo>
                  <a:lnTo>
                    <a:pt x="1158" y="341"/>
                  </a:lnTo>
                  <a:lnTo>
                    <a:pt x="1158" y="343"/>
                  </a:lnTo>
                  <a:lnTo>
                    <a:pt x="1156" y="343"/>
                  </a:lnTo>
                  <a:lnTo>
                    <a:pt x="1155" y="343"/>
                  </a:lnTo>
                  <a:lnTo>
                    <a:pt x="1153" y="343"/>
                  </a:lnTo>
                  <a:lnTo>
                    <a:pt x="1152" y="343"/>
                  </a:lnTo>
                  <a:lnTo>
                    <a:pt x="1149" y="341"/>
                  </a:lnTo>
                  <a:lnTo>
                    <a:pt x="1146" y="343"/>
                  </a:lnTo>
                  <a:lnTo>
                    <a:pt x="1146" y="344"/>
                  </a:lnTo>
                  <a:lnTo>
                    <a:pt x="1147" y="346"/>
                  </a:lnTo>
                  <a:lnTo>
                    <a:pt x="1146" y="346"/>
                  </a:lnTo>
                  <a:lnTo>
                    <a:pt x="1144" y="346"/>
                  </a:lnTo>
                  <a:lnTo>
                    <a:pt x="1144" y="347"/>
                  </a:lnTo>
                  <a:lnTo>
                    <a:pt x="1143" y="349"/>
                  </a:lnTo>
                  <a:lnTo>
                    <a:pt x="1138" y="347"/>
                  </a:lnTo>
                  <a:lnTo>
                    <a:pt x="1138" y="349"/>
                  </a:lnTo>
                  <a:lnTo>
                    <a:pt x="1137" y="349"/>
                  </a:lnTo>
                  <a:lnTo>
                    <a:pt x="1135" y="347"/>
                  </a:lnTo>
                  <a:lnTo>
                    <a:pt x="1135" y="349"/>
                  </a:lnTo>
                  <a:lnTo>
                    <a:pt x="1134" y="346"/>
                  </a:lnTo>
                  <a:lnTo>
                    <a:pt x="1134" y="347"/>
                  </a:lnTo>
                  <a:lnTo>
                    <a:pt x="1132" y="346"/>
                  </a:lnTo>
                  <a:lnTo>
                    <a:pt x="1132" y="347"/>
                  </a:lnTo>
                  <a:lnTo>
                    <a:pt x="1131" y="347"/>
                  </a:lnTo>
                  <a:lnTo>
                    <a:pt x="1130" y="349"/>
                  </a:lnTo>
                  <a:lnTo>
                    <a:pt x="1128" y="349"/>
                  </a:lnTo>
                  <a:lnTo>
                    <a:pt x="1127" y="349"/>
                  </a:lnTo>
                  <a:lnTo>
                    <a:pt x="1125" y="350"/>
                  </a:lnTo>
                  <a:lnTo>
                    <a:pt x="1121" y="350"/>
                  </a:lnTo>
                  <a:lnTo>
                    <a:pt x="1119" y="350"/>
                  </a:lnTo>
                  <a:lnTo>
                    <a:pt x="1116" y="352"/>
                  </a:lnTo>
                  <a:lnTo>
                    <a:pt x="1113" y="353"/>
                  </a:lnTo>
                  <a:lnTo>
                    <a:pt x="1110" y="355"/>
                  </a:lnTo>
                  <a:lnTo>
                    <a:pt x="1107" y="356"/>
                  </a:lnTo>
                  <a:lnTo>
                    <a:pt x="1106" y="356"/>
                  </a:lnTo>
                  <a:lnTo>
                    <a:pt x="1104" y="358"/>
                  </a:lnTo>
                  <a:lnTo>
                    <a:pt x="1104" y="359"/>
                  </a:lnTo>
                  <a:lnTo>
                    <a:pt x="1103" y="359"/>
                  </a:lnTo>
                  <a:lnTo>
                    <a:pt x="1103" y="361"/>
                  </a:lnTo>
                  <a:lnTo>
                    <a:pt x="1101" y="361"/>
                  </a:lnTo>
                  <a:lnTo>
                    <a:pt x="1100" y="361"/>
                  </a:lnTo>
                  <a:lnTo>
                    <a:pt x="1100" y="362"/>
                  </a:lnTo>
                  <a:lnTo>
                    <a:pt x="1099" y="363"/>
                  </a:lnTo>
                  <a:lnTo>
                    <a:pt x="1097" y="363"/>
                  </a:lnTo>
                  <a:lnTo>
                    <a:pt x="1094" y="365"/>
                  </a:lnTo>
                  <a:lnTo>
                    <a:pt x="1093" y="365"/>
                  </a:lnTo>
                  <a:lnTo>
                    <a:pt x="1091" y="366"/>
                  </a:lnTo>
                  <a:lnTo>
                    <a:pt x="1088" y="368"/>
                  </a:lnTo>
                  <a:lnTo>
                    <a:pt x="1087" y="369"/>
                  </a:lnTo>
                  <a:lnTo>
                    <a:pt x="1084" y="371"/>
                  </a:lnTo>
                  <a:lnTo>
                    <a:pt x="1082" y="372"/>
                  </a:lnTo>
                  <a:lnTo>
                    <a:pt x="1082" y="374"/>
                  </a:lnTo>
                  <a:lnTo>
                    <a:pt x="1081" y="374"/>
                  </a:lnTo>
                  <a:lnTo>
                    <a:pt x="1081" y="375"/>
                  </a:lnTo>
                  <a:lnTo>
                    <a:pt x="1081" y="375"/>
                  </a:lnTo>
                  <a:lnTo>
                    <a:pt x="1079" y="375"/>
                  </a:lnTo>
                  <a:lnTo>
                    <a:pt x="1076" y="377"/>
                  </a:lnTo>
                  <a:lnTo>
                    <a:pt x="1075" y="378"/>
                  </a:lnTo>
                  <a:lnTo>
                    <a:pt x="1075" y="380"/>
                  </a:lnTo>
                  <a:lnTo>
                    <a:pt x="1073" y="380"/>
                  </a:lnTo>
                  <a:lnTo>
                    <a:pt x="1073" y="381"/>
                  </a:lnTo>
                  <a:lnTo>
                    <a:pt x="1073" y="383"/>
                  </a:lnTo>
                  <a:lnTo>
                    <a:pt x="1072" y="383"/>
                  </a:lnTo>
                  <a:lnTo>
                    <a:pt x="1072" y="384"/>
                  </a:lnTo>
                  <a:lnTo>
                    <a:pt x="1069" y="386"/>
                  </a:lnTo>
                  <a:lnTo>
                    <a:pt x="1066" y="387"/>
                  </a:lnTo>
                  <a:lnTo>
                    <a:pt x="1065" y="389"/>
                  </a:lnTo>
                  <a:lnTo>
                    <a:pt x="1063" y="389"/>
                  </a:lnTo>
                  <a:lnTo>
                    <a:pt x="1063" y="392"/>
                  </a:lnTo>
                  <a:lnTo>
                    <a:pt x="1063" y="394"/>
                  </a:lnTo>
                  <a:lnTo>
                    <a:pt x="1060" y="396"/>
                  </a:lnTo>
                  <a:lnTo>
                    <a:pt x="1057" y="394"/>
                  </a:lnTo>
                  <a:lnTo>
                    <a:pt x="1056" y="396"/>
                  </a:lnTo>
                  <a:lnTo>
                    <a:pt x="1054" y="399"/>
                  </a:lnTo>
                  <a:lnTo>
                    <a:pt x="1053" y="399"/>
                  </a:lnTo>
                  <a:lnTo>
                    <a:pt x="1051" y="399"/>
                  </a:lnTo>
                  <a:lnTo>
                    <a:pt x="1051" y="400"/>
                  </a:lnTo>
                  <a:lnTo>
                    <a:pt x="1050" y="400"/>
                  </a:lnTo>
                  <a:lnTo>
                    <a:pt x="1048" y="403"/>
                  </a:lnTo>
                  <a:lnTo>
                    <a:pt x="1048" y="405"/>
                  </a:lnTo>
                  <a:lnTo>
                    <a:pt x="1047" y="405"/>
                  </a:lnTo>
                  <a:lnTo>
                    <a:pt x="1045" y="406"/>
                  </a:lnTo>
                  <a:lnTo>
                    <a:pt x="1044" y="406"/>
                  </a:lnTo>
                  <a:lnTo>
                    <a:pt x="1044" y="408"/>
                  </a:lnTo>
                  <a:lnTo>
                    <a:pt x="1044" y="409"/>
                  </a:lnTo>
                  <a:lnTo>
                    <a:pt x="1044" y="411"/>
                  </a:lnTo>
                  <a:lnTo>
                    <a:pt x="1042" y="411"/>
                  </a:lnTo>
                  <a:lnTo>
                    <a:pt x="1042" y="411"/>
                  </a:lnTo>
                  <a:lnTo>
                    <a:pt x="1042" y="412"/>
                  </a:lnTo>
                  <a:lnTo>
                    <a:pt x="1042" y="414"/>
                  </a:lnTo>
                  <a:lnTo>
                    <a:pt x="1042" y="415"/>
                  </a:lnTo>
                  <a:lnTo>
                    <a:pt x="1042" y="417"/>
                  </a:lnTo>
                  <a:lnTo>
                    <a:pt x="1044" y="417"/>
                  </a:lnTo>
                  <a:lnTo>
                    <a:pt x="1044" y="418"/>
                  </a:lnTo>
                  <a:lnTo>
                    <a:pt x="1042" y="418"/>
                  </a:lnTo>
                  <a:lnTo>
                    <a:pt x="1039" y="417"/>
                  </a:lnTo>
                  <a:lnTo>
                    <a:pt x="1038" y="418"/>
                  </a:lnTo>
                  <a:lnTo>
                    <a:pt x="1036" y="418"/>
                  </a:lnTo>
                  <a:lnTo>
                    <a:pt x="1036" y="420"/>
                  </a:lnTo>
                  <a:lnTo>
                    <a:pt x="1036" y="421"/>
                  </a:lnTo>
                  <a:lnTo>
                    <a:pt x="1036" y="423"/>
                  </a:lnTo>
                  <a:lnTo>
                    <a:pt x="1036" y="424"/>
                  </a:lnTo>
                  <a:lnTo>
                    <a:pt x="1036" y="426"/>
                  </a:lnTo>
                  <a:lnTo>
                    <a:pt x="1035" y="427"/>
                  </a:lnTo>
                  <a:lnTo>
                    <a:pt x="1035" y="428"/>
                  </a:lnTo>
                  <a:lnTo>
                    <a:pt x="1035" y="430"/>
                  </a:lnTo>
                  <a:lnTo>
                    <a:pt x="1034" y="430"/>
                  </a:lnTo>
                  <a:lnTo>
                    <a:pt x="1034" y="431"/>
                  </a:lnTo>
                  <a:lnTo>
                    <a:pt x="1032" y="431"/>
                  </a:lnTo>
                  <a:lnTo>
                    <a:pt x="1032" y="433"/>
                  </a:lnTo>
                  <a:lnTo>
                    <a:pt x="1032" y="434"/>
                  </a:lnTo>
                  <a:lnTo>
                    <a:pt x="1031" y="439"/>
                  </a:lnTo>
                  <a:lnTo>
                    <a:pt x="1031" y="440"/>
                  </a:lnTo>
                  <a:lnTo>
                    <a:pt x="1029" y="440"/>
                  </a:lnTo>
                  <a:lnTo>
                    <a:pt x="1029" y="442"/>
                  </a:lnTo>
                  <a:lnTo>
                    <a:pt x="1029" y="445"/>
                  </a:lnTo>
                  <a:lnTo>
                    <a:pt x="1029" y="446"/>
                  </a:lnTo>
                  <a:lnTo>
                    <a:pt x="1029" y="446"/>
                  </a:lnTo>
                  <a:lnTo>
                    <a:pt x="1029" y="449"/>
                  </a:lnTo>
                  <a:lnTo>
                    <a:pt x="1029" y="451"/>
                  </a:lnTo>
                  <a:lnTo>
                    <a:pt x="1029" y="452"/>
                  </a:lnTo>
                  <a:lnTo>
                    <a:pt x="1029" y="454"/>
                  </a:lnTo>
                  <a:lnTo>
                    <a:pt x="1031" y="455"/>
                  </a:lnTo>
                  <a:lnTo>
                    <a:pt x="1034" y="457"/>
                  </a:lnTo>
                  <a:lnTo>
                    <a:pt x="1036" y="459"/>
                  </a:lnTo>
                  <a:lnTo>
                    <a:pt x="1039" y="461"/>
                  </a:lnTo>
                  <a:lnTo>
                    <a:pt x="1042" y="462"/>
                  </a:lnTo>
                  <a:lnTo>
                    <a:pt x="1045" y="464"/>
                  </a:lnTo>
                  <a:lnTo>
                    <a:pt x="1047" y="465"/>
                  </a:lnTo>
                  <a:lnTo>
                    <a:pt x="1047" y="467"/>
                  </a:lnTo>
                  <a:lnTo>
                    <a:pt x="1045" y="467"/>
                  </a:lnTo>
                  <a:lnTo>
                    <a:pt x="1050" y="468"/>
                  </a:lnTo>
                  <a:lnTo>
                    <a:pt x="1053" y="470"/>
                  </a:lnTo>
                  <a:lnTo>
                    <a:pt x="1056" y="471"/>
                  </a:lnTo>
                  <a:lnTo>
                    <a:pt x="1059" y="470"/>
                  </a:lnTo>
                  <a:lnTo>
                    <a:pt x="1062" y="468"/>
                  </a:lnTo>
                  <a:lnTo>
                    <a:pt x="1066" y="467"/>
                  </a:lnTo>
                  <a:lnTo>
                    <a:pt x="1069" y="465"/>
                  </a:lnTo>
                  <a:lnTo>
                    <a:pt x="1072" y="464"/>
                  </a:lnTo>
                  <a:lnTo>
                    <a:pt x="1073" y="465"/>
                  </a:lnTo>
                  <a:lnTo>
                    <a:pt x="1073" y="464"/>
                  </a:lnTo>
                  <a:lnTo>
                    <a:pt x="1075" y="462"/>
                  </a:lnTo>
                  <a:lnTo>
                    <a:pt x="1076" y="464"/>
                  </a:lnTo>
                  <a:lnTo>
                    <a:pt x="1076" y="465"/>
                  </a:lnTo>
                  <a:lnTo>
                    <a:pt x="1078" y="465"/>
                  </a:lnTo>
                  <a:lnTo>
                    <a:pt x="1078" y="467"/>
                  </a:lnTo>
                  <a:lnTo>
                    <a:pt x="1073" y="470"/>
                  </a:lnTo>
                  <a:lnTo>
                    <a:pt x="1073" y="471"/>
                  </a:lnTo>
                  <a:lnTo>
                    <a:pt x="1073" y="473"/>
                  </a:lnTo>
                  <a:lnTo>
                    <a:pt x="1076" y="473"/>
                  </a:lnTo>
                  <a:lnTo>
                    <a:pt x="1078" y="473"/>
                  </a:lnTo>
                  <a:lnTo>
                    <a:pt x="1078" y="474"/>
                  </a:lnTo>
                  <a:lnTo>
                    <a:pt x="1079" y="474"/>
                  </a:lnTo>
                  <a:lnTo>
                    <a:pt x="1081" y="473"/>
                  </a:lnTo>
                  <a:lnTo>
                    <a:pt x="1078" y="477"/>
                  </a:lnTo>
                  <a:lnTo>
                    <a:pt x="1075" y="480"/>
                  </a:lnTo>
                  <a:lnTo>
                    <a:pt x="1072" y="483"/>
                  </a:lnTo>
                  <a:lnTo>
                    <a:pt x="1072" y="485"/>
                  </a:lnTo>
                  <a:lnTo>
                    <a:pt x="1076" y="485"/>
                  </a:lnTo>
                  <a:lnTo>
                    <a:pt x="1079" y="486"/>
                  </a:lnTo>
                  <a:lnTo>
                    <a:pt x="1084" y="486"/>
                  </a:lnTo>
                  <a:lnTo>
                    <a:pt x="1087" y="488"/>
                  </a:lnTo>
                  <a:lnTo>
                    <a:pt x="1091" y="488"/>
                  </a:lnTo>
                  <a:lnTo>
                    <a:pt x="1094" y="489"/>
                  </a:lnTo>
                  <a:lnTo>
                    <a:pt x="1097" y="489"/>
                  </a:lnTo>
                  <a:lnTo>
                    <a:pt x="1101" y="491"/>
                  </a:lnTo>
                  <a:lnTo>
                    <a:pt x="1106" y="491"/>
                  </a:lnTo>
                  <a:lnTo>
                    <a:pt x="1109" y="492"/>
                  </a:lnTo>
                  <a:lnTo>
                    <a:pt x="1113" y="492"/>
                  </a:lnTo>
                  <a:lnTo>
                    <a:pt x="1116" y="493"/>
                  </a:lnTo>
                  <a:lnTo>
                    <a:pt x="1121" y="491"/>
                  </a:lnTo>
                  <a:lnTo>
                    <a:pt x="1121" y="492"/>
                  </a:lnTo>
                  <a:lnTo>
                    <a:pt x="1121" y="493"/>
                  </a:lnTo>
                  <a:lnTo>
                    <a:pt x="1121" y="495"/>
                  </a:lnTo>
                  <a:lnTo>
                    <a:pt x="1122" y="495"/>
                  </a:lnTo>
                  <a:lnTo>
                    <a:pt x="1124" y="495"/>
                  </a:lnTo>
                  <a:lnTo>
                    <a:pt x="1125" y="495"/>
                  </a:lnTo>
                  <a:lnTo>
                    <a:pt x="1127" y="496"/>
                  </a:lnTo>
                  <a:lnTo>
                    <a:pt x="1130" y="498"/>
                  </a:lnTo>
                  <a:lnTo>
                    <a:pt x="1132" y="499"/>
                  </a:lnTo>
                  <a:lnTo>
                    <a:pt x="1131" y="499"/>
                  </a:lnTo>
                  <a:lnTo>
                    <a:pt x="1130" y="499"/>
                  </a:lnTo>
                  <a:lnTo>
                    <a:pt x="1130" y="501"/>
                  </a:lnTo>
                  <a:lnTo>
                    <a:pt x="1130" y="502"/>
                  </a:lnTo>
                  <a:lnTo>
                    <a:pt x="1127" y="502"/>
                  </a:lnTo>
                  <a:lnTo>
                    <a:pt x="1125" y="502"/>
                  </a:lnTo>
                  <a:lnTo>
                    <a:pt x="1122" y="502"/>
                  </a:lnTo>
                  <a:lnTo>
                    <a:pt x="1122" y="504"/>
                  </a:lnTo>
                  <a:lnTo>
                    <a:pt x="1121" y="505"/>
                  </a:lnTo>
                  <a:lnTo>
                    <a:pt x="1116" y="507"/>
                  </a:lnTo>
                  <a:lnTo>
                    <a:pt x="1113" y="507"/>
                  </a:lnTo>
                  <a:lnTo>
                    <a:pt x="1109" y="507"/>
                  </a:lnTo>
                  <a:lnTo>
                    <a:pt x="1106" y="507"/>
                  </a:lnTo>
                  <a:lnTo>
                    <a:pt x="1104" y="507"/>
                  </a:lnTo>
                  <a:lnTo>
                    <a:pt x="1104" y="508"/>
                  </a:lnTo>
                  <a:lnTo>
                    <a:pt x="1100" y="508"/>
                  </a:lnTo>
                  <a:lnTo>
                    <a:pt x="1097" y="508"/>
                  </a:lnTo>
                  <a:lnTo>
                    <a:pt x="1093" y="510"/>
                  </a:lnTo>
                  <a:lnTo>
                    <a:pt x="1091" y="510"/>
                  </a:lnTo>
                  <a:lnTo>
                    <a:pt x="1087" y="510"/>
                  </a:lnTo>
                  <a:lnTo>
                    <a:pt x="1082" y="510"/>
                  </a:lnTo>
                  <a:lnTo>
                    <a:pt x="1079" y="511"/>
                  </a:lnTo>
                  <a:lnTo>
                    <a:pt x="1078" y="513"/>
                  </a:lnTo>
                  <a:lnTo>
                    <a:pt x="1079" y="513"/>
                  </a:lnTo>
                  <a:lnTo>
                    <a:pt x="1079" y="514"/>
                  </a:lnTo>
                  <a:lnTo>
                    <a:pt x="1078" y="514"/>
                  </a:lnTo>
                  <a:lnTo>
                    <a:pt x="1078" y="516"/>
                  </a:lnTo>
                  <a:lnTo>
                    <a:pt x="1075" y="516"/>
                  </a:lnTo>
                  <a:lnTo>
                    <a:pt x="1070" y="516"/>
                  </a:lnTo>
                  <a:lnTo>
                    <a:pt x="1067" y="516"/>
                  </a:lnTo>
                  <a:lnTo>
                    <a:pt x="1067" y="517"/>
                  </a:lnTo>
                  <a:lnTo>
                    <a:pt x="1070" y="519"/>
                  </a:lnTo>
                  <a:lnTo>
                    <a:pt x="1073" y="522"/>
                  </a:lnTo>
                  <a:lnTo>
                    <a:pt x="1075" y="523"/>
                  </a:lnTo>
                  <a:lnTo>
                    <a:pt x="1075" y="524"/>
                  </a:lnTo>
                  <a:lnTo>
                    <a:pt x="1073" y="523"/>
                  </a:lnTo>
                  <a:lnTo>
                    <a:pt x="1070" y="523"/>
                  </a:lnTo>
                  <a:lnTo>
                    <a:pt x="1067" y="522"/>
                  </a:lnTo>
                  <a:lnTo>
                    <a:pt x="1065" y="522"/>
                  </a:lnTo>
                  <a:lnTo>
                    <a:pt x="1062" y="522"/>
                  </a:lnTo>
                  <a:lnTo>
                    <a:pt x="1059" y="523"/>
                  </a:lnTo>
                  <a:lnTo>
                    <a:pt x="1056" y="526"/>
                  </a:lnTo>
                  <a:lnTo>
                    <a:pt x="1054" y="526"/>
                  </a:lnTo>
                  <a:lnTo>
                    <a:pt x="1051" y="529"/>
                  </a:lnTo>
                  <a:lnTo>
                    <a:pt x="1048" y="529"/>
                  </a:lnTo>
                  <a:lnTo>
                    <a:pt x="1044" y="529"/>
                  </a:lnTo>
                  <a:lnTo>
                    <a:pt x="1041" y="529"/>
                  </a:lnTo>
                  <a:lnTo>
                    <a:pt x="1036" y="529"/>
                  </a:lnTo>
                  <a:lnTo>
                    <a:pt x="1036" y="530"/>
                  </a:lnTo>
                  <a:lnTo>
                    <a:pt x="1038" y="533"/>
                  </a:lnTo>
                  <a:lnTo>
                    <a:pt x="1036" y="535"/>
                  </a:lnTo>
                  <a:lnTo>
                    <a:pt x="1035" y="538"/>
                  </a:lnTo>
                  <a:lnTo>
                    <a:pt x="1034" y="538"/>
                  </a:lnTo>
                  <a:lnTo>
                    <a:pt x="1034" y="539"/>
                  </a:lnTo>
                  <a:lnTo>
                    <a:pt x="1034" y="541"/>
                  </a:lnTo>
                  <a:lnTo>
                    <a:pt x="1034" y="542"/>
                  </a:lnTo>
                  <a:lnTo>
                    <a:pt x="1032" y="542"/>
                  </a:lnTo>
                  <a:lnTo>
                    <a:pt x="1032" y="544"/>
                  </a:lnTo>
                  <a:lnTo>
                    <a:pt x="1029" y="545"/>
                  </a:lnTo>
                  <a:lnTo>
                    <a:pt x="1028" y="545"/>
                  </a:lnTo>
                  <a:lnTo>
                    <a:pt x="1028" y="547"/>
                  </a:lnTo>
                  <a:lnTo>
                    <a:pt x="1028" y="548"/>
                  </a:lnTo>
                  <a:lnTo>
                    <a:pt x="1026" y="547"/>
                  </a:lnTo>
                  <a:lnTo>
                    <a:pt x="1026" y="548"/>
                  </a:lnTo>
                  <a:lnTo>
                    <a:pt x="1025" y="550"/>
                  </a:lnTo>
                  <a:lnTo>
                    <a:pt x="1025" y="551"/>
                  </a:lnTo>
                  <a:lnTo>
                    <a:pt x="1023" y="551"/>
                  </a:lnTo>
                  <a:lnTo>
                    <a:pt x="1023" y="553"/>
                  </a:lnTo>
                  <a:lnTo>
                    <a:pt x="1022" y="553"/>
                  </a:lnTo>
                  <a:lnTo>
                    <a:pt x="1022" y="551"/>
                  </a:lnTo>
                  <a:lnTo>
                    <a:pt x="1020" y="550"/>
                  </a:lnTo>
                  <a:lnTo>
                    <a:pt x="1020" y="550"/>
                  </a:lnTo>
                  <a:lnTo>
                    <a:pt x="1020" y="548"/>
                  </a:lnTo>
                  <a:lnTo>
                    <a:pt x="1020" y="548"/>
                  </a:lnTo>
                  <a:lnTo>
                    <a:pt x="1019" y="547"/>
                  </a:lnTo>
                  <a:lnTo>
                    <a:pt x="1014" y="544"/>
                  </a:lnTo>
                  <a:lnTo>
                    <a:pt x="1013" y="542"/>
                  </a:lnTo>
                  <a:lnTo>
                    <a:pt x="1011" y="541"/>
                  </a:lnTo>
                  <a:lnTo>
                    <a:pt x="1011" y="542"/>
                  </a:lnTo>
                  <a:lnTo>
                    <a:pt x="1011" y="544"/>
                  </a:lnTo>
                  <a:lnTo>
                    <a:pt x="1008" y="545"/>
                  </a:lnTo>
                  <a:lnTo>
                    <a:pt x="1005" y="548"/>
                  </a:lnTo>
                  <a:lnTo>
                    <a:pt x="1005" y="550"/>
                  </a:lnTo>
                  <a:lnTo>
                    <a:pt x="1004" y="551"/>
                  </a:lnTo>
                  <a:lnTo>
                    <a:pt x="1001" y="553"/>
                  </a:lnTo>
                  <a:lnTo>
                    <a:pt x="1000" y="556"/>
                  </a:lnTo>
                  <a:lnTo>
                    <a:pt x="998" y="554"/>
                  </a:lnTo>
                  <a:lnTo>
                    <a:pt x="995" y="557"/>
                  </a:lnTo>
                  <a:lnTo>
                    <a:pt x="995" y="556"/>
                  </a:lnTo>
                  <a:lnTo>
                    <a:pt x="994" y="556"/>
                  </a:lnTo>
                  <a:lnTo>
                    <a:pt x="994" y="558"/>
                  </a:lnTo>
                  <a:lnTo>
                    <a:pt x="991" y="564"/>
                  </a:lnTo>
                  <a:lnTo>
                    <a:pt x="989" y="567"/>
                  </a:lnTo>
                  <a:lnTo>
                    <a:pt x="989" y="569"/>
                  </a:lnTo>
                  <a:lnTo>
                    <a:pt x="988" y="569"/>
                  </a:lnTo>
                  <a:lnTo>
                    <a:pt x="988" y="570"/>
                  </a:lnTo>
                  <a:lnTo>
                    <a:pt x="988" y="572"/>
                  </a:lnTo>
                  <a:lnTo>
                    <a:pt x="988" y="575"/>
                  </a:lnTo>
                  <a:lnTo>
                    <a:pt x="988" y="576"/>
                  </a:lnTo>
                  <a:lnTo>
                    <a:pt x="988" y="578"/>
                  </a:lnTo>
                  <a:lnTo>
                    <a:pt x="988" y="579"/>
                  </a:lnTo>
                  <a:lnTo>
                    <a:pt x="985" y="579"/>
                  </a:lnTo>
                  <a:lnTo>
                    <a:pt x="985" y="582"/>
                  </a:lnTo>
                  <a:lnTo>
                    <a:pt x="985" y="587"/>
                  </a:lnTo>
                  <a:lnTo>
                    <a:pt x="982" y="588"/>
                  </a:lnTo>
                  <a:lnTo>
                    <a:pt x="980" y="589"/>
                  </a:lnTo>
                  <a:lnTo>
                    <a:pt x="980" y="591"/>
                  </a:lnTo>
                  <a:lnTo>
                    <a:pt x="979" y="591"/>
                  </a:lnTo>
                  <a:lnTo>
                    <a:pt x="979" y="592"/>
                  </a:lnTo>
                  <a:lnTo>
                    <a:pt x="979" y="594"/>
                  </a:lnTo>
                  <a:lnTo>
                    <a:pt x="979" y="595"/>
                  </a:lnTo>
                  <a:lnTo>
                    <a:pt x="979" y="597"/>
                  </a:lnTo>
                  <a:lnTo>
                    <a:pt x="979" y="598"/>
                  </a:lnTo>
                  <a:lnTo>
                    <a:pt x="979" y="600"/>
                  </a:lnTo>
                  <a:lnTo>
                    <a:pt x="979" y="601"/>
                  </a:lnTo>
                  <a:lnTo>
                    <a:pt x="979" y="603"/>
                  </a:lnTo>
                  <a:lnTo>
                    <a:pt x="979" y="604"/>
                  </a:lnTo>
                  <a:lnTo>
                    <a:pt x="979" y="606"/>
                  </a:lnTo>
                  <a:lnTo>
                    <a:pt x="977" y="607"/>
                  </a:lnTo>
                  <a:lnTo>
                    <a:pt x="977" y="609"/>
                  </a:lnTo>
                  <a:lnTo>
                    <a:pt x="977" y="610"/>
                  </a:lnTo>
                  <a:lnTo>
                    <a:pt x="976" y="615"/>
                  </a:lnTo>
                  <a:lnTo>
                    <a:pt x="973" y="620"/>
                  </a:lnTo>
                  <a:lnTo>
                    <a:pt x="972" y="620"/>
                  </a:lnTo>
                  <a:lnTo>
                    <a:pt x="972" y="619"/>
                  </a:lnTo>
                  <a:lnTo>
                    <a:pt x="973" y="619"/>
                  </a:lnTo>
                  <a:lnTo>
                    <a:pt x="973" y="618"/>
                  </a:lnTo>
                  <a:lnTo>
                    <a:pt x="973" y="616"/>
                  </a:lnTo>
                  <a:lnTo>
                    <a:pt x="973" y="615"/>
                  </a:lnTo>
                  <a:lnTo>
                    <a:pt x="973" y="613"/>
                  </a:lnTo>
                  <a:lnTo>
                    <a:pt x="973" y="612"/>
                  </a:lnTo>
                  <a:lnTo>
                    <a:pt x="972" y="612"/>
                  </a:lnTo>
                  <a:lnTo>
                    <a:pt x="970" y="616"/>
                  </a:lnTo>
                  <a:lnTo>
                    <a:pt x="969" y="619"/>
                  </a:lnTo>
                  <a:lnTo>
                    <a:pt x="966" y="623"/>
                  </a:lnTo>
                  <a:lnTo>
                    <a:pt x="961" y="626"/>
                  </a:lnTo>
                  <a:lnTo>
                    <a:pt x="960" y="623"/>
                  </a:lnTo>
                  <a:lnTo>
                    <a:pt x="958" y="623"/>
                  </a:lnTo>
                  <a:lnTo>
                    <a:pt x="958" y="625"/>
                  </a:lnTo>
                  <a:lnTo>
                    <a:pt x="957" y="628"/>
                  </a:lnTo>
                  <a:lnTo>
                    <a:pt x="954" y="625"/>
                  </a:lnTo>
                  <a:lnTo>
                    <a:pt x="954" y="623"/>
                  </a:lnTo>
                  <a:lnTo>
                    <a:pt x="952" y="622"/>
                  </a:lnTo>
                  <a:lnTo>
                    <a:pt x="952" y="620"/>
                  </a:lnTo>
                  <a:lnTo>
                    <a:pt x="955" y="615"/>
                  </a:lnTo>
                  <a:lnTo>
                    <a:pt x="957" y="610"/>
                  </a:lnTo>
                  <a:lnTo>
                    <a:pt x="957" y="609"/>
                  </a:lnTo>
                  <a:lnTo>
                    <a:pt x="957" y="607"/>
                  </a:lnTo>
                  <a:lnTo>
                    <a:pt x="958" y="604"/>
                  </a:lnTo>
                  <a:lnTo>
                    <a:pt x="957" y="606"/>
                  </a:lnTo>
                  <a:lnTo>
                    <a:pt x="957" y="604"/>
                  </a:lnTo>
                  <a:lnTo>
                    <a:pt x="957" y="603"/>
                  </a:lnTo>
                  <a:lnTo>
                    <a:pt x="957" y="600"/>
                  </a:lnTo>
                  <a:lnTo>
                    <a:pt x="955" y="598"/>
                  </a:lnTo>
                  <a:lnTo>
                    <a:pt x="955" y="597"/>
                  </a:lnTo>
                  <a:lnTo>
                    <a:pt x="955" y="595"/>
                  </a:lnTo>
                  <a:lnTo>
                    <a:pt x="955" y="594"/>
                  </a:lnTo>
                  <a:lnTo>
                    <a:pt x="955" y="592"/>
                  </a:lnTo>
                  <a:lnTo>
                    <a:pt x="952" y="595"/>
                  </a:lnTo>
                  <a:lnTo>
                    <a:pt x="949" y="597"/>
                  </a:lnTo>
                  <a:lnTo>
                    <a:pt x="949" y="598"/>
                  </a:lnTo>
                  <a:lnTo>
                    <a:pt x="949" y="601"/>
                  </a:lnTo>
                  <a:lnTo>
                    <a:pt x="948" y="600"/>
                  </a:lnTo>
                  <a:lnTo>
                    <a:pt x="948" y="601"/>
                  </a:lnTo>
                  <a:lnTo>
                    <a:pt x="946" y="600"/>
                  </a:lnTo>
                  <a:lnTo>
                    <a:pt x="946" y="598"/>
                  </a:lnTo>
                  <a:lnTo>
                    <a:pt x="948" y="598"/>
                  </a:lnTo>
                  <a:lnTo>
                    <a:pt x="949" y="597"/>
                  </a:lnTo>
                  <a:lnTo>
                    <a:pt x="948" y="597"/>
                  </a:lnTo>
                  <a:lnTo>
                    <a:pt x="948" y="595"/>
                  </a:lnTo>
                  <a:lnTo>
                    <a:pt x="948" y="594"/>
                  </a:lnTo>
                  <a:lnTo>
                    <a:pt x="945" y="594"/>
                  </a:lnTo>
                  <a:lnTo>
                    <a:pt x="942" y="592"/>
                  </a:lnTo>
                  <a:lnTo>
                    <a:pt x="942" y="594"/>
                  </a:lnTo>
                  <a:lnTo>
                    <a:pt x="940" y="592"/>
                  </a:lnTo>
                  <a:lnTo>
                    <a:pt x="938" y="592"/>
                  </a:lnTo>
                  <a:lnTo>
                    <a:pt x="933" y="594"/>
                  </a:lnTo>
                  <a:lnTo>
                    <a:pt x="930" y="595"/>
                  </a:lnTo>
                  <a:lnTo>
                    <a:pt x="927" y="597"/>
                  </a:lnTo>
                  <a:lnTo>
                    <a:pt x="923" y="597"/>
                  </a:lnTo>
                  <a:lnTo>
                    <a:pt x="923" y="595"/>
                  </a:lnTo>
                  <a:lnTo>
                    <a:pt x="921" y="595"/>
                  </a:lnTo>
                  <a:lnTo>
                    <a:pt x="918" y="598"/>
                  </a:lnTo>
                  <a:lnTo>
                    <a:pt x="914" y="601"/>
                  </a:lnTo>
                  <a:lnTo>
                    <a:pt x="912" y="604"/>
                  </a:lnTo>
                  <a:lnTo>
                    <a:pt x="909" y="607"/>
                  </a:lnTo>
                  <a:lnTo>
                    <a:pt x="907" y="606"/>
                  </a:lnTo>
                  <a:lnTo>
                    <a:pt x="904" y="604"/>
                  </a:lnTo>
                  <a:lnTo>
                    <a:pt x="904" y="606"/>
                  </a:lnTo>
                  <a:lnTo>
                    <a:pt x="904" y="607"/>
                  </a:lnTo>
                  <a:lnTo>
                    <a:pt x="899" y="609"/>
                  </a:lnTo>
                  <a:lnTo>
                    <a:pt x="899" y="610"/>
                  </a:lnTo>
                  <a:lnTo>
                    <a:pt x="896" y="612"/>
                  </a:lnTo>
                  <a:lnTo>
                    <a:pt x="896" y="613"/>
                  </a:lnTo>
                  <a:lnTo>
                    <a:pt x="895" y="615"/>
                  </a:lnTo>
                  <a:lnTo>
                    <a:pt x="892" y="615"/>
                  </a:lnTo>
                  <a:lnTo>
                    <a:pt x="892" y="616"/>
                  </a:lnTo>
                  <a:lnTo>
                    <a:pt x="892" y="618"/>
                  </a:lnTo>
                  <a:lnTo>
                    <a:pt x="890" y="618"/>
                  </a:lnTo>
                  <a:lnTo>
                    <a:pt x="890" y="620"/>
                  </a:lnTo>
                  <a:lnTo>
                    <a:pt x="889" y="622"/>
                  </a:lnTo>
                  <a:lnTo>
                    <a:pt x="889" y="623"/>
                  </a:lnTo>
                  <a:lnTo>
                    <a:pt x="889" y="623"/>
                  </a:lnTo>
                  <a:lnTo>
                    <a:pt x="889" y="625"/>
                  </a:lnTo>
                  <a:lnTo>
                    <a:pt x="889" y="626"/>
                  </a:lnTo>
                  <a:lnTo>
                    <a:pt x="887" y="625"/>
                  </a:lnTo>
                  <a:lnTo>
                    <a:pt x="887" y="623"/>
                  </a:lnTo>
                  <a:lnTo>
                    <a:pt x="886" y="623"/>
                  </a:lnTo>
                  <a:lnTo>
                    <a:pt x="884" y="625"/>
                  </a:lnTo>
                  <a:lnTo>
                    <a:pt x="884" y="623"/>
                  </a:lnTo>
                  <a:lnTo>
                    <a:pt x="883" y="623"/>
                  </a:lnTo>
                  <a:lnTo>
                    <a:pt x="883" y="625"/>
                  </a:lnTo>
                  <a:lnTo>
                    <a:pt x="883" y="626"/>
                  </a:lnTo>
                  <a:lnTo>
                    <a:pt x="883" y="628"/>
                  </a:lnTo>
                  <a:lnTo>
                    <a:pt x="880" y="632"/>
                  </a:lnTo>
                  <a:lnTo>
                    <a:pt x="880" y="634"/>
                  </a:lnTo>
                  <a:lnTo>
                    <a:pt x="878" y="640"/>
                  </a:lnTo>
                  <a:lnTo>
                    <a:pt x="874" y="644"/>
                  </a:lnTo>
                  <a:lnTo>
                    <a:pt x="871" y="650"/>
                  </a:lnTo>
                  <a:lnTo>
                    <a:pt x="870" y="656"/>
                  </a:lnTo>
                  <a:lnTo>
                    <a:pt x="867" y="662"/>
                  </a:lnTo>
                  <a:lnTo>
                    <a:pt x="864" y="669"/>
                  </a:lnTo>
                  <a:lnTo>
                    <a:pt x="861" y="677"/>
                  </a:lnTo>
                  <a:lnTo>
                    <a:pt x="858" y="685"/>
                  </a:lnTo>
                  <a:lnTo>
                    <a:pt x="855" y="685"/>
                  </a:lnTo>
                  <a:lnTo>
                    <a:pt x="855" y="684"/>
                  </a:lnTo>
                  <a:lnTo>
                    <a:pt x="855" y="683"/>
                  </a:lnTo>
                  <a:lnTo>
                    <a:pt x="852" y="684"/>
                  </a:lnTo>
                  <a:lnTo>
                    <a:pt x="849" y="685"/>
                  </a:lnTo>
                  <a:lnTo>
                    <a:pt x="849" y="683"/>
                  </a:lnTo>
                  <a:lnTo>
                    <a:pt x="847" y="683"/>
                  </a:lnTo>
                  <a:lnTo>
                    <a:pt x="846" y="685"/>
                  </a:lnTo>
                  <a:lnTo>
                    <a:pt x="845" y="684"/>
                  </a:lnTo>
                  <a:lnTo>
                    <a:pt x="846" y="683"/>
                  </a:lnTo>
                  <a:lnTo>
                    <a:pt x="846" y="680"/>
                  </a:lnTo>
                  <a:lnTo>
                    <a:pt x="845" y="681"/>
                  </a:lnTo>
                  <a:lnTo>
                    <a:pt x="845" y="680"/>
                  </a:lnTo>
                  <a:lnTo>
                    <a:pt x="843" y="680"/>
                  </a:lnTo>
                  <a:lnTo>
                    <a:pt x="843" y="680"/>
                  </a:lnTo>
                  <a:lnTo>
                    <a:pt x="843" y="678"/>
                  </a:lnTo>
                  <a:lnTo>
                    <a:pt x="842" y="678"/>
                  </a:lnTo>
                  <a:lnTo>
                    <a:pt x="840" y="680"/>
                  </a:lnTo>
                  <a:lnTo>
                    <a:pt x="840" y="678"/>
                  </a:lnTo>
                  <a:lnTo>
                    <a:pt x="842" y="675"/>
                  </a:lnTo>
                  <a:lnTo>
                    <a:pt x="843" y="671"/>
                  </a:lnTo>
                  <a:lnTo>
                    <a:pt x="843" y="668"/>
                  </a:lnTo>
                  <a:lnTo>
                    <a:pt x="845" y="668"/>
                  </a:lnTo>
                  <a:lnTo>
                    <a:pt x="845" y="665"/>
                  </a:lnTo>
                  <a:lnTo>
                    <a:pt x="845" y="662"/>
                  </a:lnTo>
                  <a:lnTo>
                    <a:pt x="846" y="660"/>
                  </a:lnTo>
                  <a:lnTo>
                    <a:pt x="846" y="656"/>
                  </a:lnTo>
                  <a:lnTo>
                    <a:pt x="846" y="654"/>
                  </a:lnTo>
                  <a:lnTo>
                    <a:pt x="846" y="653"/>
                  </a:lnTo>
                  <a:lnTo>
                    <a:pt x="845" y="650"/>
                  </a:lnTo>
                  <a:lnTo>
                    <a:pt x="845" y="652"/>
                  </a:lnTo>
                  <a:lnTo>
                    <a:pt x="845" y="653"/>
                  </a:lnTo>
                  <a:lnTo>
                    <a:pt x="843" y="652"/>
                  </a:lnTo>
                  <a:lnTo>
                    <a:pt x="843" y="653"/>
                  </a:lnTo>
                  <a:lnTo>
                    <a:pt x="843" y="654"/>
                  </a:lnTo>
                  <a:lnTo>
                    <a:pt x="843" y="656"/>
                  </a:lnTo>
                  <a:lnTo>
                    <a:pt x="843" y="657"/>
                  </a:lnTo>
                  <a:lnTo>
                    <a:pt x="842" y="659"/>
                  </a:lnTo>
                  <a:lnTo>
                    <a:pt x="842" y="660"/>
                  </a:lnTo>
                  <a:lnTo>
                    <a:pt x="840" y="656"/>
                  </a:lnTo>
                  <a:lnTo>
                    <a:pt x="840" y="657"/>
                  </a:lnTo>
                  <a:lnTo>
                    <a:pt x="839" y="659"/>
                  </a:lnTo>
                  <a:lnTo>
                    <a:pt x="837" y="659"/>
                  </a:lnTo>
                  <a:lnTo>
                    <a:pt x="837" y="657"/>
                  </a:lnTo>
                  <a:lnTo>
                    <a:pt x="839" y="657"/>
                  </a:lnTo>
                  <a:lnTo>
                    <a:pt x="839" y="656"/>
                  </a:lnTo>
                  <a:lnTo>
                    <a:pt x="840" y="654"/>
                  </a:lnTo>
                  <a:lnTo>
                    <a:pt x="839" y="649"/>
                  </a:lnTo>
                  <a:lnTo>
                    <a:pt x="839" y="647"/>
                  </a:lnTo>
                  <a:lnTo>
                    <a:pt x="836" y="640"/>
                  </a:lnTo>
                  <a:lnTo>
                    <a:pt x="836" y="638"/>
                  </a:lnTo>
                  <a:lnTo>
                    <a:pt x="836" y="637"/>
                  </a:lnTo>
                  <a:lnTo>
                    <a:pt x="833" y="629"/>
                  </a:lnTo>
                  <a:lnTo>
                    <a:pt x="833" y="628"/>
                  </a:lnTo>
                  <a:lnTo>
                    <a:pt x="833" y="626"/>
                  </a:lnTo>
                  <a:lnTo>
                    <a:pt x="836" y="625"/>
                  </a:lnTo>
                  <a:lnTo>
                    <a:pt x="839" y="623"/>
                  </a:lnTo>
                  <a:lnTo>
                    <a:pt x="842" y="620"/>
                  </a:lnTo>
                  <a:lnTo>
                    <a:pt x="843" y="618"/>
                  </a:lnTo>
                  <a:lnTo>
                    <a:pt x="845" y="618"/>
                  </a:lnTo>
                  <a:lnTo>
                    <a:pt x="847" y="613"/>
                  </a:lnTo>
                  <a:lnTo>
                    <a:pt x="849" y="610"/>
                  </a:lnTo>
                  <a:lnTo>
                    <a:pt x="850" y="607"/>
                  </a:lnTo>
                  <a:lnTo>
                    <a:pt x="847" y="609"/>
                  </a:lnTo>
                  <a:lnTo>
                    <a:pt x="847" y="607"/>
                  </a:lnTo>
                  <a:lnTo>
                    <a:pt x="845" y="609"/>
                  </a:lnTo>
                  <a:lnTo>
                    <a:pt x="842" y="612"/>
                  </a:lnTo>
                  <a:lnTo>
                    <a:pt x="839" y="615"/>
                  </a:lnTo>
                  <a:lnTo>
                    <a:pt x="836" y="613"/>
                  </a:lnTo>
                  <a:lnTo>
                    <a:pt x="833" y="613"/>
                  </a:lnTo>
                  <a:lnTo>
                    <a:pt x="831" y="613"/>
                  </a:lnTo>
                  <a:lnTo>
                    <a:pt x="831" y="612"/>
                  </a:lnTo>
                  <a:lnTo>
                    <a:pt x="830" y="613"/>
                  </a:lnTo>
                  <a:lnTo>
                    <a:pt x="830" y="615"/>
                  </a:lnTo>
                  <a:lnTo>
                    <a:pt x="830" y="616"/>
                  </a:lnTo>
                  <a:lnTo>
                    <a:pt x="828" y="618"/>
                  </a:lnTo>
                  <a:lnTo>
                    <a:pt x="827" y="616"/>
                  </a:lnTo>
                  <a:lnTo>
                    <a:pt x="825" y="615"/>
                  </a:lnTo>
                  <a:lnTo>
                    <a:pt x="822" y="618"/>
                  </a:lnTo>
                  <a:lnTo>
                    <a:pt x="819" y="622"/>
                  </a:lnTo>
                  <a:lnTo>
                    <a:pt x="819" y="620"/>
                  </a:lnTo>
                  <a:lnTo>
                    <a:pt x="819" y="619"/>
                  </a:lnTo>
                  <a:lnTo>
                    <a:pt x="819" y="618"/>
                  </a:lnTo>
                  <a:lnTo>
                    <a:pt x="818" y="619"/>
                  </a:lnTo>
                  <a:lnTo>
                    <a:pt x="815" y="620"/>
                  </a:lnTo>
                  <a:lnTo>
                    <a:pt x="815" y="619"/>
                  </a:lnTo>
                  <a:lnTo>
                    <a:pt x="815" y="618"/>
                  </a:lnTo>
                  <a:lnTo>
                    <a:pt x="815" y="616"/>
                  </a:lnTo>
                  <a:lnTo>
                    <a:pt x="815" y="615"/>
                  </a:lnTo>
                  <a:lnTo>
                    <a:pt x="813" y="613"/>
                  </a:lnTo>
                  <a:lnTo>
                    <a:pt x="812" y="615"/>
                  </a:lnTo>
                  <a:lnTo>
                    <a:pt x="811" y="615"/>
                  </a:lnTo>
                  <a:lnTo>
                    <a:pt x="808" y="616"/>
                  </a:lnTo>
                  <a:lnTo>
                    <a:pt x="808" y="615"/>
                  </a:lnTo>
                  <a:lnTo>
                    <a:pt x="809" y="613"/>
                  </a:lnTo>
                  <a:lnTo>
                    <a:pt x="809" y="612"/>
                  </a:lnTo>
                  <a:lnTo>
                    <a:pt x="809" y="610"/>
                  </a:lnTo>
                  <a:lnTo>
                    <a:pt x="808" y="610"/>
                  </a:lnTo>
                  <a:lnTo>
                    <a:pt x="808" y="609"/>
                  </a:lnTo>
                  <a:lnTo>
                    <a:pt x="808" y="607"/>
                  </a:lnTo>
                  <a:lnTo>
                    <a:pt x="808" y="606"/>
                  </a:lnTo>
                  <a:lnTo>
                    <a:pt x="809" y="603"/>
                  </a:lnTo>
                  <a:lnTo>
                    <a:pt x="811" y="600"/>
                  </a:lnTo>
                  <a:lnTo>
                    <a:pt x="811" y="598"/>
                  </a:lnTo>
                  <a:lnTo>
                    <a:pt x="811" y="597"/>
                  </a:lnTo>
                  <a:lnTo>
                    <a:pt x="808" y="595"/>
                  </a:lnTo>
                  <a:lnTo>
                    <a:pt x="808" y="595"/>
                  </a:lnTo>
                  <a:lnTo>
                    <a:pt x="809" y="591"/>
                  </a:lnTo>
                  <a:lnTo>
                    <a:pt x="813" y="591"/>
                  </a:lnTo>
                  <a:lnTo>
                    <a:pt x="816" y="591"/>
                  </a:lnTo>
                  <a:lnTo>
                    <a:pt x="819" y="591"/>
                  </a:lnTo>
                  <a:lnTo>
                    <a:pt x="824" y="591"/>
                  </a:lnTo>
                  <a:lnTo>
                    <a:pt x="827" y="591"/>
                  </a:lnTo>
                  <a:lnTo>
                    <a:pt x="828" y="589"/>
                  </a:lnTo>
                  <a:lnTo>
                    <a:pt x="827" y="589"/>
                  </a:lnTo>
                  <a:lnTo>
                    <a:pt x="827" y="588"/>
                  </a:lnTo>
                  <a:lnTo>
                    <a:pt x="827" y="588"/>
                  </a:lnTo>
                  <a:lnTo>
                    <a:pt x="828" y="587"/>
                  </a:lnTo>
                  <a:lnTo>
                    <a:pt x="825" y="588"/>
                  </a:lnTo>
                  <a:lnTo>
                    <a:pt x="821" y="588"/>
                  </a:lnTo>
                  <a:lnTo>
                    <a:pt x="818" y="588"/>
                  </a:lnTo>
                  <a:lnTo>
                    <a:pt x="816" y="588"/>
                  </a:lnTo>
                  <a:lnTo>
                    <a:pt x="816" y="588"/>
                  </a:lnTo>
                  <a:lnTo>
                    <a:pt x="813" y="588"/>
                  </a:lnTo>
                  <a:lnTo>
                    <a:pt x="811" y="588"/>
                  </a:lnTo>
                  <a:lnTo>
                    <a:pt x="811" y="587"/>
                  </a:lnTo>
                  <a:lnTo>
                    <a:pt x="811" y="585"/>
                  </a:lnTo>
                  <a:lnTo>
                    <a:pt x="811" y="584"/>
                  </a:lnTo>
                  <a:lnTo>
                    <a:pt x="812" y="584"/>
                  </a:lnTo>
                  <a:lnTo>
                    <a:pt x="813" y="584"/>
                  </a:lnTo>
                  <a:lnTo>
                    <a:pt x="816" y="582"/>
                  </a:lnTo>
                  <a:lnTo>
                    <a:pt x="818" y="579"/>
                  </a:lnTo>
                  <a:lnTo>
                    <a:pt x="819" y="579"/>
                  </a:lnTo>
                  <a:lnTo>
                    <a:pt x="818" y="582"/>
                  </a:lnTo>
                  <a:lnTo>
                    <a:pt x="819" y="582"/>
                  </a:lnTo>
                  <a:lnTo>
                    <a:pt x="822" y="582"/>
                  </a:lnTo>
                  <a:lnTo>
                    <a:pt x="824" y="582"/>
                  </a:lnTo>
                  <a:lnTo>
                    <a:pt x="825" y="582"/>
                  </a:lnTo>
                  <a:lnTo>
                    <a:pt x="827" y="579"/>
                  </a:lnTo>
                  <a:lnTo>
                    <a:pt x="828" y="579"/>
                  </a:lnTo>
                  <a:lnTo>
                    <a:pt x="830" y="581"/>
                  </a:lnTo>
                  <a:lnTo>
                    <a:pt x="828" y="584"/>
                  </a:lnTo>
                  <a:lnTo>
                    <a:pt x="831" y="584"/>
                  </a:lnTo>
                  <a:lnTo>
                    <a:pt x="834" y="584"/>
                  </a:lnTo>
                  <a:lnTo>
                    <a:pt x="837" y="582"/>
                  </a:lnTo>
                  <a:lnTo>
                    <a:pt x="839" y="582"/>
                  </a:lnTo>
                  <a:lnTo>
                    <a:pt x="839" y="581"/>
                  </a:lnTo>
                  <a:lnTo>
                    <a:pt x="839" y="579"/>
                  </a:lnTo>
                  <a:lnTo>
                    <a:pt x="837" y="579"/>
                  </a:lnTo>
                  <a:lnTo>
                    <a:pt x="837" y="578"/>
                  </a:lnTo>
                  <a:lnTo>
                    <a:pt x="837" y="576"/>
                  </a:lnTo>
                  <a:lnTo>
                    <a:pt x="836" y="575"/>
                  </a:lnTo>
                  <a:lnTo>
                    <a:pt x="833" y="575"/>
                  </a:lnTo>
                  <a:lnTo>
                    <a:pt x="830" y="575"/>
                  </a:lnTo>
                  <a:lnTo>
                    <a:pt x="825" y="575"/>
                  </a:lnTo>
                  <a:lnTo>
                    <a:pt x="822" y="575"/>
                  </a:lnTo>
                  <a:lnTo>
                    <a:pt x="819" y="575"/>
                  </a:lnTo>
                  <a:lnTo>
                    <a:pt x="819" y="573"/>
                  </a:lnTo>
                  <a:lnTo>
                    <a:pt x="818" y="573"/>
                  </a:lnTo>
                  <a:lnTo>
                    <a:pt x="816" y="573"/>
                  </a:lnTo>
                  <a:lnTo>
                    <a:pt x="815" y="573"/>
                  </a:lnTo>
                  <a:lnTo>
                    <a:pt x="811" y="570"/>
                  </a:lnTo>
                  <a:lnTo>
                    <a:pt x="808" y="567"/>
                  </a:lnTo>
                  <a:lnTo>
                    <a:pt x="805" y="564"/>
                  </a:lnTo>
                  <a:lnTo>
                    <a:pt x="802" y="561"/>
                  </a:lnTo>
                  <a:lnTo>
                    <a:pt x="799" y="558"/>
                  </a:lnTo>
                  <a:lnTo>
                    <a:pt x="794" y="556"/>
                  </a:lnTo>
                  <a:lnTo>
                    <a:pt x="791" y="553"/>
                  </a:lnTo>
                  <a:lnTo>
                    <a:pt x="791" y="553"/>
                  </a:lnTo>
                  <a:lnTo>
                    <a:pt x="793" y="551"/>
                  </a:lnTo>
                  <a:lnTo>
                    <a:pt x="793" y="550"/>
                  </a:lnTo>
                  <a:lnTo>
                    <a:pt x="793" y="548"/>
                  </a:lnTo>
                  <a:lnTo>
                    <a:pt x="791" y="548"/>
                  </a:lnTo>
                  <a:lnTo>
                    <a:pt x="790" y="547"/>
                  </a:lnTo>
                  <a:lnTo>
                    <a:pt x="788" y="547"/>
                  </a:lnTo>
                  <a:lnTo>
                    <a:pt x="787" y="548"/>
                  </a:lnTo>
                  <a:lnTo>
                    <a:pt x="785" y="550"/>
                  </a:lnTo>
                  <a:lnTo>
                    <a:pt x="782" y="548"/>
                  </a:lnTo>
                  <a:lnTo>
                    <a:pt x="781" y="547"/>
                  </a:lnTo>
                  <a:lnTo>
                    <a:pt x="780" y="548"/>
                  </a:lnTo>
                  <a:lnTo>
                    <a:pt x="778" y="547"/>
                  </a:lnTo>
                  <a:lnTo>
                    <a:pt x="778" y="545"/>
                  </a:lnTo>
                  <a:lnTo>
                    <a:pt x="778" y="544"/>
                  </a:lnTo>
                  <a:lnTo>
                    <a:pt x="778" y="542"/>
                  </a:lnTo>
                  <a:lnTo>
                    <a:pt x="777" y="544"/>
                  </a:lnTo>
                  <a:lnTo>
                    <a:pt x="777" y="542"/>
                  </a:lnTo>
                  <a:lnTo>
                    <a:pt x="777" y="541"/>
                  </a:lnTo>
                  <a:lnTo>
                    <a:pt x="775" y="539"/>
                  </a:lnTo>
                  <a:lnTo>
                    <a:pt x="775" y="538"/>
                  </a:lnTo>
                  <a:lnTo>
                    <a:pt x="775" y="536"/>
                  </a:lnTo>
                  <a:lnTo>
                    <a:pt x="775" y="535"/>
                  </a:lnTo>
                  <a:lnTo>
                    <a:pt x="775" y="533"/>
                  </a:lnTo>
                  <a:lnTo>
                    <a:pt x="775" y="532"/>
                  </a:lnTo>
                  <a:lnTo>
                    <a:pt x="772" y="529"/>
                  </a:lnTo>
                  <a:lnTo>
                    <a:pt x="771" y="530"/>
                  </a:lnTo>
                  <a:lnTo>
                    <a:pt x="771" y="529"/>
                  </a:lnTo>
                  <a:lnTo>
                    <a:pt x="771" y="529"/>
                  </a:lnTo>
                  <a:lnTo>
                    <a:pt x="771" y="532"/>
                  </a:lnTo>
                  <a:lnTo>
                    <a:pt x="768" y="535"/>
                  </a:lnTo>
                  <a:lnTo>
                    <a:pt x="768" y="533"/>
                  </a:lnTo>
                  <a:lnTo>
                    <a:pt x="765" y="535"/>
                  </a:lnTo>
                  <a:lnTo>
                    <a:pt x="762" y="536"/>
                  </a:lnTo>
                  <a:lnTo>
                    <a:pt x="760" y="536"/>
                  </a:lnTo>
                  <a:lnTo>
                    <a:pt x="760" y="538"/>
                  </a:lnTo>
                  <a:lnTo>
                    <a:pt x="760" y="539"/>
                  </a:lnTo>
                  <a:lnTo>
                    <a:pt x="759" y="544"/>
                  </a:lnTo>
                  <a:lnTo>
                    <a:pt x="760" y="544"/>
                  </a:lnTo>
                  <a:lnTo>
                    <a:pt x="760" y="545"/>
                  </a:lnTo>
                  <a:lnTo>
                    <a:pt x="760" y="547"/>
                  </a:lnTo>
                  <a:lnTo>
                    <a:pt x="759" y="547"/>
                  </a:lnTo>
                  <a:lnTo>
                    <a:pt x="756" y="545"/>
                  </a:lnTo>
                  <a:lnTo>
                    <a:pt x="753" y="542"/>
                  </a:lnTo>
                  <a:lnTo>
                    <a:pt x="750" y="541"/>
                  </a:lnTo>
                  <a:lnTo>
                    <a:pt x="750" y="539"/>
                  </a:lnTo>
                  <a:lnTo>
                    <a:pt x="749" y="541"/>
                  </a:lnTo>
                  <a:lnTo>
                    <a:pt x="749" y="539"/>
                  </a:lnTo>
                  <a:lnTo>
                    <a:pt x="749" y="538"/>
                  </a:lnTo>
                  <a:lnTo>
                    <a:pt x="747" y="538"/>
                  </a:lnTo>
                  <a:lnTo>
                    <a:pt x="747" y="539"/>
                  </a:lnTo>
                  <a:lnTo>
                    <a:pt x="746" y="541"/>
                  </a:lnTo>
                  <a:lnTo>
                    <a:pt x="744" y="542"/>
                  </a:lnTo>
                  <a:lnTo>
                    <a:pt x="743" y="542"/>
                  </a:lnTo>
                  <a:lnTo>
                    <a:pt x="743" y="544"/>
                  </a:lnTo>
                  <a:lnTo>
                    <a:pt x="741" y="542"/>
                  </a:lnTo>
                  <a:lnTo>
                    <a:pt x="740" y="542"/>
                  </a:lnTo>
                  <a:lnTo>
                    <a:pt x="738" y="542"/>
                  </a:lnTo>
                  <a:lnTo>
                    <a:pt x="737" y="544"/>
                  </a:lnTo>
                  <a:lnTo>
                    <a:pt x="737" y="542"/>
                  </a:lnTo>
                  <a:lnTo>
                    <a:pt x="737" y="541"/>
                  </a:lnTo>
                  <a:lnTo>
                    <a:pt x="735" y="541"/>
                  </a:lnTo>
                  <a:lnTo>
                    <a:pt x="735" y="539"/>
                  </a:lnTo>
                  <a:lnTo>
                    <a:pt x="738" y="538"/>
                  </a:lnTo>
                  <a:lnTo>
                    <a:pt x="740" y="536"/>
                  </a:lnTo>
                  <a:lnTo>
                    <a:pt x="740" y="535"/>
                  </a:lnTo>
                  <a:lnTo>
                    <a:pt x="738" y="535"/>
                  </a:lnTo>
                  <a:lnTo>
                    <a:pt x="738" y="533"/>
                  </a:lnTo>
                  <a:lnTo>
                    <a:pt x="737" y="533"/>
                  </a:lnTo>
                  <a:lnTo>
                    <a:pt x="737" y="532"/>
                  </a:lnTo>
                  <a:lnTo>
                    <a:pt x="735" y="530"/>
                  </a:lnTo>
                  <a:lnTo>
                    <a:pt x="735" y="529"/>
                  </a:lnTo>
                  <a:lnTo>
                    <a:pt x="737" y="527"/>
                  </a:lnTo>
                  <a:lnTo>
                    <a:pt x="738" y="527"/>
                  </a:lnTo>
                  <a:lnTo>
                    <a:pt x="738" y="526"/>
                  </a:lnTo>
                  <a:lnTo>
                    <a:pt x="738" y="524"/>
                  </a:lnTo>
                  <a:lnTo>
                    <a:pt x="738" y="523"/>
                  </a:lnTo>
                  <a:lnTo>
                    <a:pt x="737" y="523"/>
                  </a:lnTo>
                  <a:lnTo>
                    <a:pt x="737" y="522"/>
                  </a:lnTo>
                  <a:lnTo>
                    <a:pt x="737" y="520"/>
                  </a:lnTo>
                  <a:lnTo>
                    <a:pt x="735" y="517"/>
                  </a:lnTo>
                  <a:lnTo>
                    <a:pt x="735" y="516"/>
                  </a:lnTo>
                  <a:lnTo>
                    <a:pt x="734" y="516"/>
                  </a:lnTo>
                  <a:lnTo>
                    <a:pt x="734" y="514"/>
                  </a:lnTo>
                  <a:lnTo>
                    <a:pt x="734" y="513"/>
                  </a:lnTo>
                  <a:lnTo>
                    <a:pt x="732" y="511"/>
                  </a:lnTo>
                  <a:lnTo>
                    <a:pt x="732" y="510"/>
                  </a:lnTo>
                  <a:lnTo>
                    <a:pt x="732" y="508"/>
                  </a:lnTo>
                  <a:lnTo>
                    <a:pt x="732" y="507"/>
                  </a:lnTo>
                  <a:lnTo>
                    <a:pt x="729" y="508"/>
                  </a:lnTo>
                  <a:lnTo>
                    <a:pt x="725" y="510"/>
                  </a:lnTo>
                  <a:lnTo>
                    <a:pt x="722" y="511"/>
                  </a:lnTo>
                  <a:lnTo>
                    <a:pt x="720" y="510"/>
                  </a:lnTo>
                  <a:lnTo>
                    <a:pt x="718" y="511"/>
                  </a:lnTo>
                  <a:lnTo>
                    <a:pt x="716" y="510"/>
                  </a:lnTo>
                  <a:lnTo>
                    <a:pt x="713" y="507"/>
                  </a:lnTo>
                  <a:lnTo>
                    <a:pt x="710" y="505"/>
                  </a:lnTo>
                  <a:lnTo>
                    <a:pt x="707" y="504"/>
                  </a:lnTo>
                  <a:lnTo>
                    <a:pt x="706" y="502"/>
                  </a:lnTo>
                  <a:lnTo>
                    <a:pt x="710" y="502"/>
                  </a:lnTo>
                  <a:lnTo>
                    <a:pt x="713" y="502"/>
                  </a:lnTo>
                  <a:lnTo>
                    <a:pt x="716" y="502"/>
                  </a:lnTo>
                  <a:lnTo>
                    <a:pt x="720" y="502"/>
                  </a:lnTo>
                  <a:lnTo>
                    <a:pt x="723" y="504"/>
                  </a:lnTo>
                  <a:lnTo>
                    <a:pt x="726" y="501"/>
                  </a:lnTo>
                  <a:lnTo>
                    <a:pt x="729" y="499"/>
                  </a:lnTo>
                  <a:lnTo>
                    <a:pt x="731" y="498"/>
                  </a:lnTo>
                  <a:lnTo>
                    <a:pt x="732" y="493"/>
                  </a:lnTo>
                  <a:lnTo>
                    <a:pt x="734" y="492"/>
                  </a:lnTo>
                  <a:lnTo>
                    <a:pt x="734" y="491"/>
                  </a:lnTo>
                  <a:lnTo>
                    <a:pt x="734" y="489"/>
                  </a:lnTo>
                  <a:lnTo>
                    <a:pt x="735" y="488"/>
                  </a:lnTo>
                  <a:lnTo>
                    <a:pt x="735" y="486"/>
                  </a:lnTo>
                  <a:lnTo>
                    <a:pt x="735" y="485"/>
                  </a:lnTo>
                  <a:lnTo>
                    <a:pt x="735" y="483"/>
                  </a:lnTo>
                  <a:lnTo>
                    <a:pt x="735" y="482"/>
                  </a:lnTo>
                  <a:lnTo>
                    <a:pt x="735" y="482"/>
                  </a:lnTo>
                  <a:lnTo>
                    <a:pt x="735" y="480"/>
                  </a:lnTo>
                  <a:lnTo>
                    <a:pt x="734" y="480"/>
                  </a:lnTo>
                  <a:lnTo>
                    <a:pt x="734" y="479"/>
                  </a:lnTo>
                  <a:lnTo>
                    <a:pt x="734" y="477"/>
                  </a:lnTo>
                  <a:lnTo>
                    <a:pt x="732" y="477"/>
                  </a:lnTo>
                  <a:lnTo>
                    <a:pt x="731" y="474"/>
                  </a:lnTo>
                  <a:lnTo>
                    <a:pt x="726" y="474"/>
                  </a:lnTo>
                  <a:lnTo>
                    <a:pt x="723" y="474"/>
                  </a:lnTo>
                  <a:lnTo>
                    <a:pt x="719" y="473"/>
                  </a:lnTo>
                  <a:lnTo>
                    <a:pt x="716" y="473"/>
                  </a:lnTo>
                  <a:lnTo>
                    <a:pt x="712" y="473"/>
                  </a:lnTo>
                  <a:lnTo>
                    <a:pt x="709" y="473"/>
                  </a:lnTo>
                  <a:lnTo>
                    <a:pt x="704" y="473"/>
                  </a:lnTo>
                  <a:lnTo>
                    <a:pt x="700" y="471"/>
                  </a:lnTo>
                  <a:lnTo>
                    <a:pt x="700" y="473"/>
                  </a:lnTo>
                  <a:lnTo>
                    <a:pt x="700" y="474"/>
                  </a:lnTo>
                  <a:lnTo>
                    <a:pt x="700" y="477"/>
                  </a:lnTo>
                  <a:lnTo>
                    <a:pt x="700" y="479"/>
                  </a:lnTo>
                  <a:lnTo>
                    <a:pt x="700" y="480"/>
                  </a:lnTo>
                  <a:lnTo>
                    <a:pt x="701" y="482"/>
                  </a:lnTo>
                  <a:lnTo>
                    <a:pt x="701" y="482"/>
                  </a:lnTo>
                  <a:lnTo>
                    <a:pt x="700" y="483"/>
                  </a:lnTo>
                  <a:lnTo>
                    <a:pt x="700" y="485"/>
                  </a:lnTo>
                  <a:lnTo>
                    <a:pt x="698" y="482"/>
                  </a:lnTo>
                  <a:lnTo>
                    <a:pt x="697" y="482"/>
                  </a:lnTo>
                  <a:lnTo>
                    <a:pt x="697" y="480"/>
                  </a:lnTo>
                  <a:lnTo>
                    <a:pt x="695" y="474"/>
                  </a:lnTo>
                  <a:lnTo>
                    <a:pt x="695" y="471"/>
                  </a:lnTo>
                  <a:lnTo>
                    <a:pt x="697" y="470"/>
                  </a:lnTo>
                  <a:lnTo>
                    <a:pt x="695" y="470"/>
                  </a:lnTo>
                  <a:lnTo>
                    <a:pt x="694" y="470"/>
                  </a:lnTo>
                  <a:lnTo>
                    <a:pt x="694" y="468"/>
                  </a:lnTo>
                  <a:lnTo>
                    <a:pt x="692" y="465"/>
                  </a:lnTo>
                  <a:lnTo>
                    <a:pt x="691" y="464"/>
                  </a:lnTo>
                  <a:lnTo>
                    <a:pt x="689" y="462"/>
                  </a:lnTo>
                  <a:lnTo>
                    <a:pt x="686" y="459"/>
                  </a:lnTo>
                  <a:lnTo>
                    <a:pt x="685" y="459"/>
                  </a:lnTo>
                  <a:lnTo>
                    <a:pt x="685" y="458"/>
                  </a:lnTo>
                  <a:lnTo>
                    <a:pt x="685" y="457"/>
                  </a:lnTo>
                  <a:lnTo>
                    <a:pt x="684" y="457"/>
                  </a:lnTo>
                  <a:lnTo>
                    <a:pt x="682" y="455"/>
                  </a:lnTo>
                  <a:lnTo>
                    <a:pt x="681" y="452"/>
                  </a:lnTo>
                  <a:lnTo>
                    <a:pt x="679" y="451"/>
                  </a:lnTo>
                  <a:lnTo>
                    <a:pt x="679" y="449"/>
                  </a:lnTo>
                  <a:lnTo>
                    <a:pt x="678" y="446"/>
                  </a:lnTo>
                  <a:lnTo>
                    <a:pt x="676" y="445"/>
                  </a:lnTo>
                  <a:lnTo>
                    <a:pt x="676" y="443"/>
                  </a:lnTo>
                  <a:lnTo>
                    <a:pt x="675" y="440"/>
                  </a:lnTo>
                  <a:lnTo>
                    <a:pt x="676" y="440"/>
                  </a:lnTo>
                  <a:lnTo>
                    <a:pt x="676" y="439"/>
                  </a:lnTo>
                  <a:lnTo>
                    <a:pt x="676" y="437"/>
                  </a:lnTo>
                  <a:lnTo>
                    <a:pt x="676" y="436"/>
                  </a:lnTo>
                  <a:lnTo>
                    <a:pt x="678" y="437"/>
                  </a:lnTo>
                  <a:lnTo>
                    <a:pt x="679" y="437"/>
                  </a:lnTo>
                  <a:lnTo>
                    <a:pt x="679" y="439"/>
                  </a:lnTo>
                  <a:lnTo>
                    <a:pt x="681" y="439"/>
                  </a:lnTo>
                  <a:lnTo>
                    <a:pt x="681" y="440"/>
                  </a:lnTo>
                  <a:lnTo>
                    <a:pt x="681" y="442"/>
                  </a:lnTo>
                  <a:lnTo>
                    <a:pt x="681" y="443"/>
                  </a:lnTo>
                  <a:lnTo>
                    <a:pt x="682" y="443"/>
                  </a:lnTo>
                  <a:lnTo>
                    <a:pt x="682" y="442"/>
                  </a:lnTo>
                  <a:lnTo>
                    <a:pt x="682" y="440"/>
                  </a:lnTo>
                  <a:lnTo>
                    <a:pt x="681" y="437"/>
                  </a:lnTo>
                  <a:lnTo>
                    <a:pt x="681" y="436"/>
                  </a:lnTo>
                  <a:lnTo>
                    <a:pt x="679" y="436"/>
                  </a:lnTo>
                  <a:lnTo>
                    <a:pt x="678" y="433"/>
                  </a:lnTo>
                  <a:lnTo>
                    <a:pt x="678" y="431"/>
                  </a:lnTo>
                  <a:lnTo>
                    <a:pt x="678" y="430"/>
                  </a:lnTo>
                  <a:lnTo>
                    <a:pt x="676" y="430"/>
                  </a:lnTo>
                  <a:lnTo>
                    <a:pt x="676" y="428"/>
                  </a:lnTo>
                  <a:lnTo>
                    <a:pt x="676" y="426"/>
                  </a:lnTo>
                  <a:lnTo>
                    <a:pt x="676" y="424"/>
                  </a:lnTo>
                  <a:lnTo>
                    <a:pt x="679" y="430"/>
                  </a:lnTo>
                  <a:lnTo>
                    <a:pt x="682" y="436"/>
                  </a:lnTo>
                  <a:lnTo>
                    <a:pt x="686" y="442"/>
                  </a:lnTo>
                  <a:lnTo>
                    <a:pt x="689" y="445"/>
                  </a:lnTo>
                  <a:lnTo>
                    <a:pt x="692" y="446"/>
                  </a:lnTo>
                  <a:lnTo>
                    <a:pt x="697" y="449"/>
                  </a:lnTo>
                  <a:lnTo>
                    <a:pt x="700" y="452"/>
                  </a:lnTo>
                  <a:lnTo>
                    <a:pt x="701" y="455"/>
                  </a:lnTo>
                  <a:lnTo>
                    <a:pt x="704" y="455"/>
                  </a:lnTo>
                  <a:lnTo>
                    <a:pt x="709" y="454"/>
                  </a:lnTo>
                  <a:lnTo>
                    <a:pt x="712" y="454"/>
                  </a:lnTo>
                  <a:lnTo>
                    <a:pt x="715" y="452"/>
                  </a:lnTo>
                  <a:lnTo>
                    <a:pt x="718" y="452"/>
                  </a:lnTo>
                  <a:lnTo>
                    <a:pt x="720" y="451"/>
                  </a:lnTo>
                  <a:lnTo>
                    <a:pt x="722" y="451"/>
                  </a:lnTo>
                  <a:lnTo>
                    <a:pt x="722" y="449"/>
                  </a:lnTo>
                  <a:lnTo>
                    <a:pt x="725" y="446"/>
                  </a:lnTo>
                  <a:lnTo>
                    <a:pt x="725" y="446"/>
                  </a:lnTo>
                  <a:lnTo>
                    <a:pt x="725" y="445"/>
                  </a:lnTo>
                  <a:lnTo>
                    <a:pt x="725" y="443"/>
                  </a:lnTo>
                  <a:lnTo>
                    <a:pt x="725" y="440"/>
                  </a:lnTo>
                  <a:lnTo>
                    <a:pt x="723" y="440"/>
                  </a:lnTo>
                  <a:lnTo>
                    <a:pt x="720" y="437"/>
                  </a:lnTo>
                  <a:lnTo>
                    <a:pt x="716" y="434"/>
                  </a:lnTo>
                  <a:lnTo>
                    <a:pt x="713" y="433"/>
                  </a:lnTo>
                  <a:lnTo>
                    <a:pt x="709" y="430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4"/>
                  </a:lnTo>
                  <a:lnTo>
                    <a:pt x="697" y="421"/>
                  </a:lnTo>
                  <a:lnTo>
                    <a:pt x="692" y="418"/>
                  </a:lnTo>
                  <a:lnTo>
                    <a:pt x="694" y="418"/>
                  </a:lnTo>
                  <a:lnTo>
                    <a:pt x="697" y="418"/>
                  </a:lnTo>
                  <a:lnTo>
                    <a:pt x="700" y="417"/>
                  </a:lnTo>
                  <a:lnTo>
                    <a:pt x="700" y="415"/>
                  </a:lnTo>
                  <a:lnTo>
                    <a:pt x="700" y="414"/>
                  </a:lnTo>
                  <a:lnTo>
                    <a:pt x="700" y="412"/>
                  </a:lnTo>
                  <a:lnTo>
                    <a:pt x="700" y="414"/>
                  </a:lnTo>
                  <a:lnTo>
                    <a:pt x="701" y="415"/>
                  </a:lnTo>
                  <a:lnTo>
                    <a:pt x="701" y="417"/>
                  </a:lnTo>
                  <a:lnTo>
                    <a:pt x="704" y="417"/>
                  </a:lnTo>
                  <a:lnTo>
                    <a:pt x="706" y="418"/>
                  </a:lnTo>
                  <a:lnTo>
                    <a:pt x="709" y="420"/>
                  </a:lnTo>
                  <a:lnTo>
                    <a:pt x="710" y="418"/>
                  </a:lnTo>
                  <a:lnTo>
                    <a:pt x="715" y="420"/>
                  </a:lnTo>
                  <a:lnTo>
                    <a:pt x="718" y="421"/>
                  </a:lnTo>
                  <a:lnTo>
                    <a:pt x="720" y="423"/>
                  </a:lnTo>
                  <a:lnTo>
                    <a:pt x="722" y="421"/>
                  </a:lnTo>
                  <a:lnTo>
                    <a:pt x="725" y="423"/>
                  </a:lnTo>
                  <a:lnTo>
                    <a:pt x="729" y="424"/>
                  </a:lnTo>
                  <a:lnTo>
                    <a:pt x="734" y="426"/>
                  </a:lnTo>
                  <a:lnTo>
                    <a:pt x="735" y="427"/>
                  </a:lnTo>
                  <a:lnTo>
                    <a:pt x="740" y="430"/>
                  </a:lnTo>
                  <a:lnTo>
                    <a:pt x="740" y="431"/>
                  </a:lnTo>
                  <a:lnTo>
                    <a:pt x="740" y="433"/>
                  </a:lnTo>
                  <a:lnTo>
                    <a:pt x="741" y="433"/>
                  </a:lnTo>
                  <a:lnTo>
                    <a:pt x="741" y="431"/>
                  </a:lnTo>
                  <a:lnTo>
                    <a:pt x="743" y="430"/>
                  </a:lnTo>
                  <a:lnTo>
                    <a:pt x="746" y="430"/>
                  </a:lnTo>
                  <a:lnTo>
                    <a:pt x="749" y="428"/>
                  </a:lnTo>
                  <a:lnTo>
                    <a:pt x="747" y="428"/>
                  </a:lnTo>
                  <a:lnTo>
                    <a:pt x="749" y="427"/>
                  </a:lnTo>
                  <a:lnTo>
                    <a:pt x="751" y="426"/>
                  </a:lnTo>
                  <a:lnTo>
                    <a:pt x="753" y="424"/>
                  </a:lnTo>
                  <a:lnTo>
                    <a:pt x="753" y="423"/>
                  </a:lnTo>
                  <a:lnTo>
                    <a:pt x="754" y="420"/>
                  </a:lnTo>
                  <a:lnTo>
                    <a:pt x="756" y="418"/>
                  </a:lnTo>
                  <a:lnTo>
                    <a:pt x="756" y="417"/>
                  </a:lnTo>
                  <a:lnTo>
                    <a:pt x="759" y="412"/>
                  </a:lnTo>
                  <a:lnTo>
                    <a:pt x="759" y="411"/>
                  </a:lnTo>
                  <a:lnTo>
                    <a:pt x="759" y="411"/>
                  </a:lnTo>
                  <a:lnTo>
                    <a:pt x="759" y="409"/>
                  </a:lnTo>
                  <a:lnTo>
                    <a:pt x="754" y="409"/>
                  </a:lnTo>
                  <a:lnTo>
                    <a:pt x="751" y="408"/>
                  </a:lnTo>
                  <a:lnTo>
                    <a:pt x="747" y="406"/>
                  </a:lnTo>
                  <a:lnTo>
                    <a:pt x="744" y="406"/>
                  </a:lnTo>
                  <a:lnTo>
                    <a:pt x="741" y="405"/>
                  </a:lnTo>
                  <a:lnTo>
                    <a:pt x="740" y="405"/>
                  </a:lnTo>
                  <a:lnTo>
                    <a:pt x="738" y="406"/>
                  </a:lnTo>
                  <a:lnTo>
                    <a:pt x="738" y="409"/>
                  </a:lnTo>
                  <a:lnTo>
                    <a:pt x="737" y="409"/>
                  </a:lnTo>
                  <a:lnTo>
                    <a:pt x="737" y="408"/>
                  </a:lnTo>
                  <a:lnTo>
                    <a:pt x="737" y="406"/>
                  </a:lnTo>
                  <a:lnTo>
                    <a:pt x="735" y="405"/>
                  </a:lnTo>
                  <a:lnTo>
                    <a:pt x="735" y="403"/>
                  </a:lnTo>
                  <a:lnTo>
                    <a:pt x="735" y="402"/>
                  </a:lnTo>
                  <a:lnTo>
                    <a:pt x="734" y="400"/>
                  </a:lnTo>
                  <a:lnTo>
                    <a:pt x="732" y="399"/>
                  </a:lnTo>
                  <a:lnTo>
                    <a:pt x="731" y="394"/>
                  </a:lnTo>
                  <a:lnTo>
                    <a:pt x="729" y="393"/>
                  </a:lnTo>
                  <a:lnTo>
                    <a:pt x="729" y="392"/>
                  </a:lnTo>
                  <a:lnTo>
                    <a:pt x="728" y="393"/>
                  </a:lnTo>
                  <a:lnTo>
                    <a:pt x="726" y="390"/>
                  </a:lnTo>
                  <a:lnTo>
                    <a:pt x="728" y="390"/>
                  </a:lnTo>
                  <a:lnTo>
                    <a:pt x="728" y="389"/>
                  </a:lnTo>
                  <a:lnTo>
                    <a:pt x="728" y="387"/>
                  </a:lnTo>
                  <a:lnTo>
                    <a:pt x="726" y="387"/>
                  </a:lnTo>
                  <a:lnTo>
                    <a:pt x="725" y="384"/>
                  </a:lnTo>
                  <a:lnTo>
                    <a:pt x="723" y="380"/>
                  </a:lnTo>
                  <a:lnTo>
                    <a:pt x="722" y="380"/>
                  </a:lnTo>
                  <a:lnTo>
                    <a:pt x="723" y="378"/>
                  </a:lnTo>
                  <a:lnTo>
                    <a:pt x="723" y="377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23" y="374"/>
                  </a:lnTo>
                  <a:lnTo>
                    <a:pt x="725" y="375"/>
                  </a:lnTo>
                  <a:lnTo>
                    <a:pt x="725" y="375"/>
                  </a:lnTo>
                  <a:lnTo>
                    <a:pt x="726" y="375"/>
                  </a:lnTo>
                  <a:lnTo>
                    <a:pt x="728" y="375"/>
                  </a:lnTo>
                  <a:lnTo>
                    <a:pt x="729" y="378"/>
                  </a:lnTo>
                  <a:lnTo>
                    <a:pt x="729" y="377"/>
                  </a:lnTo>
                  <a:lnTo>
                    <a:pt x="729" y="375"/>
                  </a:lnTo>
                  <a:lnTo>
                    <a:pt x="729" y="375"/>
                  </a:lnTo>
                  <a:lnTo>
                    <a:pt x="731" y="375"/>
                  </a:lnTo>
                  <a:lnTo>
                    <a:pt x="732" y="375"/>
                  </a:lnTo>
                  <a:lnTo>
                    <a:pt x="734" y="375"/>
                  </a:lnTo>
                  <a:lnTo>
                    <a:pt x="734" y="375"/>
                  </a:lnTo>
                  <a:lnTo>
                    <a:pt x="735" y="377"/>
                  </a:lnTo>
                  <a:lnTo>
                    <a:pt x="735" y="377"/>
                  </a:lnTo>
                  <a:lnTo>
                    <a:pt x="737" y="377"/>
                  </a:lnTo>
                  <a:lnTo>
                    <a:pt x="737" y="375"/>
                  </a:lnTo>
                  <a:lnTo>
                    <a:pt x="735" y="375"/>
                  </a:lnTo>
                  <a:lnTo>
                    <a:pt x="737" y="375"/>
                  </a:lnTo>
                  <a:lnTo>
                    <a:pt x="738" y="375"/>
                  </a:lnTo>
                  <a:lnTo>
                    <a:pt x="740" y="375"/>
                  </a:lnTo>
                  <a:lnTo>
                    <a:pt x="743" y="377"/>
                  </a:lnTo>
                  <a:lnTo>
                    <a:pt x="746" y="378"/>
                  </a:lnTo>
                  <a:lnTo>
                    <a:pt x="749" y="380"/>
                  </a:lnTo>
                  <a:lnTo>
                    <a:pt x="750" y="380"/>
                  </a:lnTo>
                  <a:lnTo>
                    <a:pt x="750" y="378"/>
                  </a:lnTo>
                  <a:lnTo>
                    <a:pt x="753" y="378"/>
                  </a:lnTo>
                  <a:lnTo>
                    <a:pt x="756" y="378"/>
                  </a:lnTo>
                  <a:lnTo>
                    <a:pt x="757" y="380"/>
                  </a:lnTo>
                  <a:lnTo>
                    <a:pt x="757" y="378"/>
                  </a:lnTo>
                  <a:lnTo>
                    <a:pt x="760" y="380"/>
                  </a:lnTo>
                  <a:lnTo>
                    <a:pt x="762" y="378"/>
                  </a:lnTo>
                  <a:lnTo>
                    <a:pt x="763" y="380"/>
                  </a:lnTo>
                  <a:lnTo>
                    <a:pt x="766" y="381"/>
                  </a:lnTo>
                  <a:lnTo>
                    <a:pt x="769" y="381"/>
                  </a:lnTo>
                  <a:lnTo>
                    <a:pt x="771" y="381"/>
                  </a:lnTo>
                  <a:lnTo>
                    <a:pt x="772" y="381"/>
                  </a:lnTo>
                  <a:lnTo>
                    <a:pt x="772" y="380"/>
                  </a:lnTo>
                  <a:lnTo>
                    <a:pt x="774" y="381"/>
                  </a:lnTo>
                  <a:lnTo>
                    <a:pt x="775" y="380"/>
                  </a:lnTo>
                  <a:lnTo>
                    <a:pt x="774" y="380"/>
                  </a:lnTo>
                  <a:lnTo>
                    <a:pt x="777" y="378"/>
                  </a:lnTo>
                  <a:lnTo>
                    <a:pt x="778" y="380"/>
                  </a:lnTo>
                  <a:lnTo>
                    <a:pt x="778" y="378"/>
                  </a:lnTo>
                  <a:lnTo>
                    <a:pt x="778" y="377"/>
                  </a:lnTo>
                  <a:lnTo>
                    <a:pt x="778" y="375"/>
                  </a:lnTo>
                  <a:lnTo>
                    <a:pt x="778" y="375"/>
                  </a:lnTo>
                  <a:lnTo>
                    <a:pt x="778" y="374"/>
                  </a:lnTo>
                  <a:lnTo>
                    <a:pt x="778" y="372"/>
                  </a:lnTo>
                  <a:lnTo>
                    <a:pt x="777" y="372"/>
                  </a:lnTo>
                  <a:lnTo>
                    <a:pt x="778" y="371"/>
                  </a:lnTo>
                  <a:lnTo>
                    <a:pt x="780" y="371"/>
                  </a:lnTo>
                  <a:lnTo>
                    <a:pt x="780" y="369"/>
                  </a:lnTo>
                  <a:lnTo>
                    <a:pt x="781" y="369"/>
                  </a:lnTo>
                  <a:lnTo>
                    <a:pt x="781" y="368"/>
                  </a:lnTo>
                  <a:lnTo>
                    <a:pt x="782" y="368"/>
                  </a:lnTo>
                  <a:lnTo>
                    <a:pt x="782" y="369"/>
                  </a:lnTo>
                  <a:lnTo>
                    <a:pt x="785" y="368"/>
                  </a:lnTo>
                  <a:lnTo>
                    <a:pt x="788" y="366"/>
                  </a:lnTo>
                  <a:lnTo>
                    <a:pt x="791" y="365"/>
                  </a:lnTo>
                  <a:lnTo>
                    <a:pt x="793" y="365"/>
                  </a:lnTo>
                  <a:lnTo>
                    <a:pt x="793" y="363"/>
                  </a:lnTo>
                  <a:lnTo>
                    <a:pt x="793" y="362"/>
                  </a:lnTo>
                  <a:lnTo>
                    <a:pt x="797" y="362"/>
                  </a:lnTo>
                  <a:lnTo>
                    <a:pt x="800" y="361"/>
                  </a:lnTo>
                  <a:lnTo>
                    <a:pt x="805" y="359"/>
                  </a:lnTo>
                  <a:lnTo>
                    <a:pt x="808" y="358"/>
                  </a:lnTo>
                  <a:lnTo>
                    <a:pt x="808" y="358"/>
                  </a:lnTo>
                  <a:lnTo>
                    <a:pt x="811" y="355"/>
                  </a:lnTo>
                  <a:lnTo>
                    <a:pt x="813" y="353"/>
                  </a:lnTo>
                  <a:lnTo>
                    <a:pt x="813" y="352"/>
                  </a:lnTo>
                  <a:lnTo>
                    <a:pt x="815" y="350"/>
                  </a:lnTo>
                  <a:lnTo>
                    <a:pt x="819" y="347"/>
                  </a:lnTo>
                  <a:lnTo>
                    <a:pt x="822" y="344"/>
                  </a:lnTo>
                  <a:lnTo>
                    <a:pt x="827" y="341"/>
                  </a:lnTo>
                  <a:lnTo>
                    <a:pt x="830" y="340"/>
                  </a:lnTo>
                  <a:lnTo>
                    <a:pt x="831" y="340"/>
                  </a:lnTo>
                  <a:lnTo>
                    <a:pt x="831" y="338"/>
                  </a:lnTo>
                  <a:lnTo>
                    <a:pt x="828" y="338"/>
                  </a:lnTo>
                  <a:lnTo>
                    <a:pt x="825" y="338"/>
                  </a:lnTo>
                  <a:lnTo>
                    <a:pt x="822" y="338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1" y="337"/>
                  </a:lnTo>
                  <a:lnTo>
                    <a:pt x="821" y="335"/>
                  </a:lnTo>
                  <a:lnTo>
                    <a:pt x="822" y="335"/>
                  </a:lnTo>
                  <a:lnTo>
                    <a:pt x="825" y="334"/>
                  </a:lnTo>
                  <a:lnTo>
                    <a:pt x="827" y="332"/>
                  </a:lnTo>
                  <a:lnTo>
                    <a:pt x="828" y="332"/>
                  </a:lnTo>
                  <a:lnTo>
                    <a:pt x="828" y="334"/>
                  </a:lnTo>
                  <a:lnTo>
                    <a:pt x="831" y="332"/>
                  </a:lnTo>
                  <a:lnTo>
                    <a:pt x="831" y="331"/>
                  </a:lnTo>
                  <a:lnTo>
                    <a:pt x="830" y="329"/>
                  </a:lnTo>
                  <a:lnTo>
                    <a:pt x="830" y="328"/>
                  </a:lnTo>
                  <a:lnTo>
                    <a:pt x="828" y="328"/>
                  </a:lnTo>
                  <a:lnTo>
                    <a:pt x="827" y="328"/>
                  </a:lnTo>
                  <a:lnTo>
                    <a:pt x="824" y="329"/>
                  </a:lnTo>
                  <a:lnTo>
                    <a:pt x="824" y="328"/>
                  </a:lnTo>
                  <a:lnTo>
                    <a:pt x="827" y="327"/>
                  </a:lnTo>
                  <a:lnTo>
                    <a:pt x="827" y="325"/>
                  </a:lnTo>
                  <a:lnTo>
                    <a:pt x="827" y="324"/>
                  </a:lnTo>
                  <a:lnTo>
                    <a:pt x="828" y="325"/>
                  </a:lnTo>
                  <a:lnTo>
                    <a:pt x="830" y="325"/>
                  </a:lnTo>
                  <a:lnTo>
                    <a:pt x="831" y="325"/>
                  </a:lnTo>
                  <a:lnTo>
                    <a:pt x="831" y="324"/>
                  </a:lnTo>
                  <a:lnTo>
                    <a:pt x="831" y="322"/>
                  </a:lnTo>
                  <a:lnTo>
                    <a:pt x="830" y="322"/>
                  </a:lnTo>
                  <a:lnTo>
                    <a:pt x="830" y="319"/>
                  </a:lnTo>
                  <a:lnTo>
                    <a:pt x="830" y="318"/>
                  </a:lnTo>
                  <a:lnTo>
                    <a:pt x="833" y="319"/>
                  </a:lnTo>
                  <a:lnTo>
                    <a:pt x="834" y="319"/>
                  </a:lnTo>
                  <a:lnTo>
                    <a:pt x="834" y="321"/>
                  </a:lnTo>
                  <a:lnTo>
                    <a:pt x="834" y="322"/>
                  </a:lnTo>
                  <a:lnTo>
                    <a:pt x="834" y="324"/>
                  </a:lnTo>
                  <a:lnTo>
                    <a:pt x="834" y="325"/>
                  </a:lnTo>
                  <a:lnTo>
                    <a:pt x="834" y="327"/>
                  </a:lnTo>
                  <a:lnTo>
                    <a:pt x="834" y="328"/>
                  </a:lnTo>
                  <a:lnTo>
                    <a:pt x="836" y="328"/>
                  </a:lnTo>
                  <a:lnTo>
                    <a:pt x="839" y="327"/>
                  </a:lnTo>
                  <a:lnTo>
                    <a:pt x="840" y="324"/>
                  </a:lnTo>
                  <a:lnTo>
                    <a:pt x="840" y="322"/>
                  </a:lnTo>
                  <a:lnTo>
                    <a:pt x="840" y="319"/>
                  </a:lnTo>
                  <a:lnTo>
                    <a:pt x="840" y="318"/>
                  </a:lnTo>
                  <a:lnTo>
                    <a:pt x="839" y="316"/>
                  </a:lnTo>
                  <a:lnTo>
                    <a:pt x="839" y="315"/>
                  </a:lnTo>
                  <a:lnTo>
                    <a:pt x="837" y="313"/>
                  </a:lnTo>
                  <a:lnTo>
                    <a:pt x="837" y="312"/>
                  </a:lnTo>
                  <a:lnTo>
                    <a:pt x="839" y="312"/>
                  </a:lnTo>
                  <a:lnTo>
                    <a:pt x="842" y="313"/>
                  </a:lnTo>
                  <a:lnTo>
                    <a:pt x="842" y="315"/>
                  </a:lnTo>
                  <a:lnTo>
                    <a:pt x="843" y="315"/>
                  </a:lnTo>
                  <a:lnTo>
                    <a:pt x="845" y="313"/>
                  </a:lnTo>
                  <a:lnTo>
                    <a:pt x="846" y="313"/>
                  </a:lnTo>
                  <a:lnTo>
                    <a:pt x="846" y="312"/>
                  </a:lnTo>
                  <a:lnTo>
                    <a:pt x="846" y="310"/>
                  </a:lnTo>
                  <a:lnTo>
                    <a:pt x="847" y="309"/>
                  </a:lnTo>
                  <a:lnTo>
                    <a:pt x="847" y="307"/>
                  </a:lnTo>
                  <a:lnTo>
                    <a:pt x="847" y="306"/>
                  </a:lnTo>
                  <a:lnTo>
                    <a:pt x="846" y="306"/>
                  </a:lnTo>
                  <a:lnTo>
                    <a:pt x="845" y="307"/>
                  </a:lnTo>
                  <a:lnTo>
                    <a:pt x="843" y="309"/>
                  </a:lnTo>
                  <a:lnTo>
                    <a:pt x="843" y="309"/>
                  </a:lnTo>
                  <a:lnTo>
                    <a:pt x="842" y="307"/>
                  </a:lnTo>
                  <a:lnTo>
                    <a:pt x="840" y="309"/>
                  </a:lnTo>
                  <a:lnTo>
                    <a:pt x="840" y="307"/>
                  </a:lnTo>
                  <a:lnTo>
                    <a:pt x="840" y="306"/>
                  </a:lnTo>
                  <a:lnTo>
                    <a:pt x="842" y="306"/>
                  </a:lnTo>
                  <a:lnTo>
                    <a:pt x="842" y="304"/>
                  </a:lnTo>
                  <a:lnTo>
                    <a:pt x="843" y="304"/>
                  </a:lnTo>
                  <a:lnTo>
                    <a:pt x="843" y="306"/>
                  </a:lnTo>
                  <a:lnTo>
                    <a:pt x="843" y="304"/>
                  </a:lnTo>
                  <a:lnTo>
                    <a:pt x="845" y="304"/>
                  </a:lnTo>
                  <a:lnTo>
                    <a:pt x="845" y="303"/>
                  </a:lnTo>
                  <a:lnTo>
                    <a:pt x="843" y="303"/>
                  </a:lnTo>
                  <a:lnTo>
                    <a:pt x="843" y="301"/>
                  </a:lnTo>
                  <a:lnTo>
                    <a:pt x="843" y="301"/>
                  </a:lnTo>
                  <a:lnTo>
                    <a:pt x="842" y="301"/>
                  </a:lnTo>
                  <a:lnTo>
                    <a:pt x="840" y="301"/>
                  </a:lnTo>
                  <a:lnTo>
                    <a:pt x="842" y="300"/>
                  </a:lnTo>
                  <a:lnTo>
                    <a:pt x="843" y="300"/>
                  </a:lnTo>
                  <a:lnTo>
                    <a:pt x="842" y="298"/>
                  </a:lnTo>
                  <a:lnTo>
                    <a:pt x="840" y="298"/>
                  </a:lnTo>
                  <a:lnTo>
                    <a:pt x="842" y="297"/>
                  </a:lnTo>
                  <a:lnTo>
                    <a:pt x="843" y="297"/>
                  </a:lnTo>
                  <a:lnTo>
                    <a:pt x="843" y="297"/>
                  </a:lnTo>
                  <a:lnTo>
                    <a:pt x="843" y="298"/>
                  </a:lnTo>
                  <a:lnTo>
                    <a:pt x="843" y="300"/>
                  </a:lnTo>
                  <a:lnTo>
                    <a:pt x="845" y="300"/>
                  </a:lnTo>
                  <a:lnTo>
                    <a:pt x="846" y="300"/>
                  </a:lnTo>
                  <a:lnTo>
                    <a:pt x="846" y="298"/>
                  </a:lnTo>
                  <a:lnTo>
                    <a:pt x="846" y="297"/>
                  </a:lnTo>
                  <a:lnTo>
                    <a:pt x="846" y="296"/>
                  </a:lnTo>
                  <a:lnTo>
                    <a:pt x="847" y="294"/>
                  </a:lnTo>
                  <a:lnTo>
                    <a:pt x="847" y="293"/>
                  </a:lnTo>
                  <a:lnTo>
                    <a:pt x="846" y="293"/>
                  </a:lnTo>
                  <a:lnTo>
                    <a:pt x="845" y="291"/>
                  </a:lnTo>
                  <a:lnTo>
                    <a:pt x="846" y="291"/>
                  </a:lnTo>
                  <a:lnTo>
                    <a:pt x="846" y="290"/>
                  </a:lnTo>
                  <a:lnTo>
                    <a:pt x="847" y="288"/>
                  </a:lnTo>
                  <a:lnTo>
                    <a:pt x="845" y="287"/>
                  </a:lnTo>
                  <a:lnTo>
                    <a:pt x="843" y="288"/>
                  </a:lnTo>
                  <a:lnTo>
                    <a:pt x="843" y="287"/>
                  </a:lnTo>
                  <a:lnTo>
                    <a:pt x="843" y="287"/>
                  </a:lnTo>
                  <a:lnTo>
                    <a:pt x="843" y="288"/>
                  </a:lnTo>
                  <a:lnTo>
                    <a:pt x="842" y="288"/>
                  </a:lnTo>
                  <a:lnTo>
                    <a:pt x="842" y="287"/>
                  </a:lnTo>
                  <a:lnTo>
                    <a:pt x="842" y="285"/>
                  </a:lnTo>
                  <a:lnTo>
                    <a:pt x="840" y="285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2" y="284"/>
                  </a:lnTo>
                  <a:lnTo>
                    <a:pt x="843" y="284"/>
                  </a:lnTo>
                  <a:lnTo>
                    <a:pt x="843" y="282"/>
                  </a:lnTo>
                  <a:lnTo>
                    <a:pt x="842" y="282"/>
                  </a:lnTo>
                  <a:lnTo>
                    <a:pt x="842" y="281"/>
                  </a:lnTo>
                  <a:lnTo>
                    <a:pt x="840" y="281"/>
                  </a:lnTo>
                  <a:lnTo>
                    <a:pt x="839" y="279"/>
                  </a:lnTo>
                  <a:lnTo>
                    <a:pt x="840" y="279"/>
                  </a:lnTo>
                  <a:lnTo>
                    <a:pt x="842" y="279"/>
                  </a:lnTo>
                  <a:lnTo>
                    <a:pt x="840" y="278"/>
                  </a:lnTo>
                  <a:lnTo>
                    <a:pt x="839" y="278"/>
                  </a:lnTo>
                  <a:lnTo>
                    <a:pt x="839" y="276"/>
                  </a:lnTo>
                  <a:lnTo>
                    <a:pt x="843" y="278"/>
                  </a:lnTo>
                  <a:lnTo>
                    <a:pt x="843" y="279"/>
                  </a:lnTo>
                  <a:lnTo>
                    <a:pt x="843" y="281"/>
                  </a:lnTo>
                  <a:lnTo>
                    <a:pt x="845" y="282"/>
                  </a:lnTo>
                  <a:lnTo>
                    <a:pt x="846" y="282"/>
                  </a:lnTo>
                  <a:lnTo>
                    <a:pt x="846" y="281"/>
                  </a:lnTo>
                  <a:lnTo>
                    <a:pt x="846" y="279"/>
                  </a:lnTo>
                  <a:lnTo>
                    <a:pt x="847" y="281"/>
                  </a:lnTo>
                  <a:lnTo>
                    <a:pt x="847" y="279"/>
                  </a:lnTo>
                  <a:lnTo>
                    <a:pt x="849" y="278"/>
                  </a:lnTo>
                  <a:lnTo>
                    <a:pt x="849" y="279"/>
                  </a:lnTo>
                  <a:lnTo>
                    <a:pt x="849" y="281"/>
                  </a:lnTo>
                  <a:lnTo>
                    <a:pt x="850" y="282"/>
                  </a:lnTo>
                  <a:lnTo>
                    <a:pt x="852" y="281"/>
                  </a:lnTo>
                  <a:lnTo>
                    <a:pt x="853" y="281"/>
                  </a:lnTo>
                  <a:lnTo>
                    <a:pt x="853" y="279"/>
                  </a:lnTo>
                  <a:lnTo>
                    <a:pt x="853" y="278"/>
                  </a:lnTo>
                  <a:lnTo>
                    <a:pt x="853" y="276"/>
                  </a:lnTo>
                  <a:lnTo>
                    <a:pt x="853" y="275"/>
                  </a:lnTo>
                  <a:lnTo>
                    <a:pt x="853" y="273"/>
                  </a:lnTo>
                  <a:lnTo>
                    <a:pt x="853" y="272"/>
                  </a:lnTo>
                  <a:lnTo>
                    <a:pt x="853" y="270"/>
                  </a:lnTo>
                  <a:lnTo>
                    <a:pt x="853" y="269"/>
                  </a:lnTo>
                  <a:lnTo>
                    <a:pt x="852" y="270"/>
                  </a:lnTo>
                  <a:lnTo>
                    <a:pt x="852" y="272"/>
                  </a:lnTo>
                  <a:lnTo>
                    <a:pt x="852" y="273"/>
                  </a:lnTo>
                  <a:lnTo>
                    <a:pt x="850" y="275"/>
                  </a:lnTo>
                  <a:lnTo>
                    <a:pt x="850" y="273"/>
                  </a:lnTo>
                  <a:lnTo>
                    <a:pt x="849" y="273"/>
                  </a:lnTo>
                  <a:lnTo>
                    <a:pt x="847" y="275"/>
                  </a:lnTo>
                  <a:lnTo>
                    <a:pt x="847" y="273"/>
                  </a:lnTo>
                  <a:lnTo>
                    <a:pt x="847" y="272"/>
                  </a:lnTo>
                  <a:lnTo>
                    <a:pt x="847" y="270"/>
                  </a:lnTo>
                  <a:lnTo>
                    <a:pt x="849" y="270"/>
                  </a:lnTo>
                  <a:lnTo>
                    <a:pt x="849" y="269"/>
                  </a:lnTo>
                  <a:lnTo>
                    <a:pt x="849" y="269"/>
                  </a:lnTo>
                  <a:lnTo>
                    <a:pt x="849" y="267"/>
                  </a:lnTo>
                  <a:lnTo>
                    <a:pt x="849" y="266"/>
                  </a:lnTo>
                  <a:lnTo>
                    <a:pt x="847" y="266"/>
                  </a:lnTo>
                  <a:lnTo>
                    <a:pt x="846" y="266"/>
                  </a:lnTo>
                  <a:lnTo>
                    <a:pt x="845" y="266"/>
                  </a:lnTo>
                  <a:lnTo>
                    <a:pt x="845" y="267"/>
                  </a:lnTo>
                  <a:lnTo>
                    <a:pt x="845" y="269"/>
                  </a:lnTo>
                  <a:lnTo>
                    <a:pt x="843" y="269"/>
                  </a:lnTo>
                  <a:lnTo>
                    <a:pt x="843" y="267"/>
                  </a:lnTo>
                  <a:lnTo>
                    <a:pt x="843" y="266"/>
                  </a:lnTo>
                  <a:lnTo>
                    <a:pt x="843" y="264"/>
                  </a:lnTo>
                  <a:lnTo>
                    <a:pt x="843" y="263"/>
                  </a:lnTo>
                  <a:lnTo>
                    <a:pt x="843" y="263"/>
                  </a:lnTo>
                  <a:lnTo>
                    <a:pt x="843" y="262"/>
                  </a:lnTo>
                  <a:lnTo>
                    <a:pt x="843" y="262"/>
                  </a:lnTo>
                  <a:lnTo>
                    <a:pt x="843" y="260"/>
                  </a:lnTo>
                  <a:lnTo>
                    <a:pt x="843" y="260"/>
                  </a:lnTo>
                  <a:lnTo>
                    <a:pt x="843" y="259"/>
                  </a:lnTo>
                  <a:lnTo>
                    <a:pt x="845" y="260"/>
                  </a:lnTo>
                  <a:lnTo>
                    <a:pt x="847" y="260"/>
                  </a:lnTo>
                  <a:lnTo>
                    <a:pt x="847" y="259"/>
                  </a:lnTo>
                  <a:lnTo>
                    <a:pt x="846" y="259"/>
                  </a:lnTo>
                  <a:lnTo>
                    <a:pt x="846" y="257"/>
                  </a:lnTo>
                  <a:lnTo>
                    <a:pt x="847" y="257"/>
                  </a:lnTo>
                  <a:lnTo>
                    <a:pt x="847" y="256"/>
                  </a:lnTo>
                  <a:lnTo>
                    <a:pt x="847" y="254"/>
                  </a:lnTo>
                  <a:lnTo>
                    <a:pt x="846" y="254"/>
                  </a:lnTo>
                  <a:lnTo>
                    <a:pt x="845" y="254"/>
                  </a:lnTo>
                  <a:lnTo>
                    <a:pt x="846" y="253"/>
                  </a:lnTo>
                  <a:lnTo>
                    <a:pt x="847" y="253"/>
                  </a:lnTo>
                  <a:lnTo>
                    <a:pt x="847" y="251"/>
                  </a:lnTo>
                  <a:lnTo>
                    <a:pt x="847" y="250"/>
                  </a:lnTo>
                  <a:lnTo>
                    <a:pt x="847" y="248"/>
                  </a:lnTo>
                  <a:lnTo>
                    <a:pt x="846" y="250"/>
                  </a:lnTo>
                  <a:lnTo>
                    <a:pt x="845" y="250"/>
                  </a:lnTo>
                  <a:lnTo>
                    <a:pt x="845" y="251"/>
                  </a:lnTo>
                  <a:lnTo>
                    <a:pt x="845" y="253"/>
                  </a:lnTo>
                  <a:lnTo>
                    <a:pt x="843" y="253"/>
                  </a:lnTo>
                  <a:lnTo>
                    <a:pt x="843" y="251"/>
                  </a:lnTo>
                  <a:lnTo>
                    <a:pt x="843" y="250"/>
                  </a:lnTo>
                  <a:lnTo>
                    <a:pt x="842" y="250"/>
                  </a:lnTo>
                  <a:lnTo>
                    <a:pt x="840" y="251"/>
                  </a:lnTo>
                  <a:lnTo>
                    <a:pt x="839" y="251"/>
                  </a:lnTo>
                  <a:lnTo>
                    <a:pt x="837" y="253"/>
                  </a:lnTo>
                  <a:lnTo>
                    <a:pt x="836" y="251"/>
                  </a:lnTo>
                  <a:lnTo>
                    <a:pt x="837" y="250"/>
                  </a:lnTo>
                  <a:lnTo>
                    <a:pt x="839" y="250"/>
                  </a:lnTo>
                  <a:lnTo>
                    <a:pt x="839" y="248"/>
                  </a:lnTo>
                  <a:lnTo>
                    <a:pt x="837" y="248"/>
                  </a:lnTo>
                  <a:lnTo>
                    <a:pt x="836" y="248"/>
                  </a:lnTo>
                  <a:lnTo>
                    <a:pt x="836" y="247"/>
                  </a:lnTo>
                  <a:lnTo>
                    <a:pt x="837" y="247"/>
                  </a:lnTo>
                  <a:lnTo>
                    <a:pt x="840" y="247"/>
                  </a:lnTo>
                  <a:lnTo>
                    <a:pt x="840" y="245"/>
                  </a:lnTo>
                  <a:lnTo>
                    <a:pt x="842" y="245"/>
                  </a:lnTo>
                  <a:lnTo>
                    <a:pt x="843" y="245"/>
                  </a:lnTo>
                  <a:lnTo>
                    <a:pt x="843" y="245"/>
                  </a:lnTo>
                  <a:lnTo>
                    <a:pt x="845" y="245"/>
                  </a:lnTo>
                  <a:lnTo>
                    <a:pt x="845" y="244"/>
                  </a:lnTo>
                  <a:lnTo>
                    <a:pt x="845" y="242"/>
                  </a:lnTo>
                  <a:lnTo>
                    <a:pt x="846" y="242"/>
                  </a:lnTo>
                  <a:lnTo>
                    <a:pt x="846" y="244"/>
                  </a:lnTo>
                  <a:lnTo>
                    <a:pt x="847" y="244"/>
                  </a:lnTo>
                  <a:lnTo>
                    <a:pt x="847" y="242"/>
                  </a:lnTo>
                  <a:lnTo>
                    <a:pt x="846" y="241"/>
                  </a:lnTo>
                  <a:lnTo>
                    <a:pt x="846" y="239"/>
                  </a:lnTo>
                  <a:lnTo>
                    <a:pt x="845" y="238"/>
                  </a:lnTo>
                  <a:lnTo>
                    <a:pt x="845" y="236"/>
                  </a:lnTo>
                  <a:lnTo>
                    <a:pt x="843" y="238"/>
                  </a:lnTo>
                  <a:lnTo>
                    <a:pt x="843" y="241"/>
                  </a:lnTo>
                  <a:lnTo>
                    <a:pt x="842" y="241"/>
                  </a:lnTo>
                  <a:lnTo>
                    <a:pt x="839" y="241"/>
                  </a:lnTo>
                  <a:lnTo>
                    <a:pt x="839" y="239"/>
                  </a:lnTo>
                  <a:lnTo>
                    <a:pt x="840" y="239"/>
                  </a:lnTo>
                  <a:lnTo>
                    <a:pt x="842" y="239"/>
                  </a:lnTo>
                  <a:lnTo>
                    <a:pt x="842" y="238"/>
                  </a:lnTo>
                  <a:lnTo>
                    <a:pt x="842" y="236"/>
                  </a:lnTo>
                  <a:lnTo>
                    <a:pt x="843" y="236"/>
                  </a:lnTo>
                  <a:lnTo>
                    <a:pt x="843" y="235"/>
                  </a:lnTo>
                  <a:lnTo>
                    <a:pt x="843" y="235"/>
                  </a:lnTo>
                  <a:lnTo>
                    <a:pt x="845" y="235"/>
                  </a:lnTo>
                  <a:lnTo>
                    <a:pt x="843" y="233"/>
                  </a:lnTo>
                  <a:lnTo>
                    <a:pt x="843" y="233"/>
                  </a:lnTo>
                  <a:lnTo>
                    <a:pt x="845" y="233"/>
                  </a:lnTo>
                  <a:lnTo>
                    <a:pt x="846" y="233"/>
                  </a:lnTo>
                  <a:lnTo>
                    <a:pt x="846" y="233"/>
                  </a:lnTo>
                  <a:lnTo>
                    <a:pt x="846" y="232"/>
                  </a:lnTo>
                  <a:lnTo>
                    <a:pt x="846" y="231"/>
                  </a:lnTo>
                  <a:lnTo>
                    <a:pt x="846" y="229"/>
                  </a:lnTo>
                  <a:lnTo>
                    <a:pt x="845" y="229"/>
                  </a:lnTo>
                  <a:lnTo>
                    <a:pt x="843" y="228"/>
                  </a:lnTo>
                  <a:lnTo>
                    <a:pt x="845" y="228"/>
                  </a:lnTo>
                  <a:lnTo>
                    <a:pt x="845" y="226"/>
                  </a:lnTo>
                  <a:lnTo>
                    <a:pt x="843" y="226"/>
                  </a:lnTo>
                  <a:lnTo>
                    <a:pt x="843" y="225"/>
                  </a:lnTo>
                  <a:lnTo>
                    <a:pt x="843" y="223"/>
                  </a:lnTo>
                  <a:lnTo>
                    <a:pt x="843" y="222"/>
                  </a:lnTo>
                  <a:lnTo>
                    <a:pt x="843" y="222"/>
                  </a:lnTo>
                  <a:lnTo>
                    <a:pt x="842" y="222"/>
                  </a:lnTo>
                  <a:lnTo>
                    <a:pt x="842" y="223"/>
                  </a:lnTo>
                  <a:lnTo>
                    <a:pt x="840" y="223"/>
                  </a:lnTo>
                  <a:lnTo>
                    <a:pt x="839" y="225"/>
                  </a:lnTo>
                  <a:lnTo>
                    <a:pt x="839" y="223"/>
                  </a:lnTo>
                  <a:lnTo>
                    <a:pt x="839" y="222"/>
                  </a:lnTo>
                  <a:lnTo>
                    <a:pt x="839" y="220"/>
                  </a:lnTo>
                  <a:lnTo>
                    <a:pt x="839" y="219"/>
                  </a:lnTo>
                  <a:lnTo>
                    <a:pt x="840" y="220"/>
                  </a:lnTo>
                  <a:lnTo>
                    <a:pt x="842" y="219"/>
                  </a:lnTo>
                  <a:lnTo>
                    <a:pt x="842" y="217"/>
                  </a:lnTo>
                  <a:lnTo>
                    <a:pt x="843" y="216"/>
                  </a:lnTo>
                  <a:lnTo>
                    <a:pt x="843" y="216"/>
                  </a:lnTo>
                  <a:lnTo>
                    <a:pt x="843" y="214"/>
                  </a:lnTo>
                  <a:lnTo>
                    <a:pt x="843" y="214"/>
                  </a:lnTo>
                  <a:lnTo>
                    <a:pt x="840" y="214"/>
                  </a:lnTo>
                  <a:lnTo>
                    <a:pt x="839" y="216"/>
                  </a:lnTo>
                  <a:lnTo>
                    <a:pt x="837" y="214"/>
                  </a:lnTo>
                  <a:lnTo>
                    <a:pt x="839" y="214"/>
                  </a:lnTo>
                  <a:lnTo>
                    <a:pt x="839" y="213"/>
                  </a:lnTo>
                  <a:lnTo>
                    <a:pt x="837" y="213"/>
                  </a:lnTo>
                  <a:lnTo>
                    <a:pt x="837" y="211"/>
                  </a:lnTo>
                  <a:lnTo>
                    <a:pt x="836" y="211"/>
                  </a:lnTo>
                  <a:lnTo>
                    <a:pt x="836" y="210"/>
                  </a:lnTo>
                  <a:lnTo>
                    <a:pt x="837" y="208"/>
                  </a:lnTo>
                  <a:lnTo>
                    <a:pt x="839" y="208"/>
                  </a:lnTo>
                  <a:lnTo>
                    <a:pt x="839" y="210"/>
                  </a:lnTo>
                  <a:lnTo>
                    <a:pt x="840" y="208"/>
                  </a:lnTo>
                  <a:lnTo>
                    <a:pt x="840" y="207"/>
                  </a:lnTo>
                  <a:lnTo>
                    <a:pt x="840" y="205"/>
                  </a:lnTo>
                  <a:lnTo>
                    <a:pt x="839" y="205"/>
                  </a:lnTo>
                  <a:lnTo>
                    <a:pt x="839" y="204"/>
                  </a:lnTo>
                  <a:lnTo>
                    <a:pt x="837" y="202"/>
                  </a:lnTo>
                  <a:lnTo>
                    <a:pt x="837" y="201"/>
                  </a:lnTo>
                  <a:lnTo>
                    <a:pt x="836" y="200"/>
                  </a:lnTo>
                  <a:lnTo>
                    <a:pt x="836" y="198"/>
                  </a:lnTo>
                  <a:lnTo>
                    <a:pt x="836" y="197"/>
                  </a:lnTo>
                  <a:lnTo>
                    <a:pt x="836" y="197"/>
                  </a:lnTo>
                  <a:lnTo>
                    <a:pt x="836" y="195"/>
                  </a:lnTo>
                  <a:lnTo>
                    <a:pt x="836" y="194"/>
                  </a:lnTo>
                  <a:lnTo>
                    <a:pt x="836" y="192"/>
                  </a:lnTo>
                  <a:lnTo>
                    <a:pt x="834" y="192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3" y="189"/>
                  </a:lnTo>
                  <a:lnTo>
                    <a:pt x="831" y="191"/>
                  </a:lnTo>
                  <a:lnTo>
                    <a:pt x="831" y="189"/>
                  </a:lnTo>
                  <a:lnTo>
                    <a:pt x="831" y="188"/>
                  </a:lnTo>
                  <a:lnTo>
                    <a:pt x="830" y="186"/>
                  </a:lnTo>
                  <a:lnTo>
                    <a:pt x="828" y="186"/>
                  </a:lnTo>
                  <a:lnTo>
                    <a:pt x="828" y="185"/>
                  </a:lnTo>
                  <a:lnTo>
                    <a:pt x="828" y="183"/>
                  </a:lnTo>
                  <a:lnTo>
                    <a:pt x="827" y="183"/>
                  </a:lnTo>
                  <a:lnTo>
                    <a:pt x="825" y="182"/>
                  </a:lnTo>
                  <a:lnTo>
                    <a:pt x="824" y="182"/>
                  </a:lnTo>
                  <a:lnTo>
                    <a:pt x="824" y="180"/>
                  </a:lnTo>
                  <a:lnTo>
                    <a:pt x="825" y="180"/>
                  </a:lnTo>
                  <a:lnTo>
                    <a:pt x="827" y="180"/>
                  </a:lnTo>
                  <a:lnTo>
                    <a:pt x="828" y="180"/>
                  </a:lnTo>
                  <a:lnTo>
                    <a:pt x="828" y="179"/>
                  </a:lnTo>
                  <a:lnTo>
                    <a:pt x="827" y="179"/>
                  </a:lnTo>
                  <a:lnTo>
                    <a:pt x="827" y="177"/>
                  </a:lnTo>
                  <a:lnTo>
                    <a:pt x="828" y="177"/>
                  </a:lnTo>
                  <a:lnTo>
                    <a:pt x="825" y="176"/>
                  </a:lnTo>
                  <a:lnTo>
                    <a:pt x="825" y="174"/>
                  </a:lnTo>
                  <a:lnTo>
                    <a:pt x="825" y="173"/>
                  </a:lnTo>
                  <a:lnTo>
                    <a:pt x="827" y="171"/>
                  </a:lnTo>
                  <a:lnTo>
                    <a:pt x="828" y="171"/>
                  </a:lnTo>
                  <a:lnTo>
                    <a:pt x="828" y="170"/>
                  </a:lnTo>
                  <a:lnTo>
                    <a:pt x="830" y="170"/>
                  </a:lnTo>
                  <a:lnTo>
                    <a:pt x="831" y="171"/>
                  </a:lnTo>
                  <a:lnTo>
                    <a:pt x="833" y="171"/>
                  </a:lnTo>
                  <a:lnTo>
                    <a:pt x="833" y="170"/>
                  </a:lnTo>
                  <a:lnTo>
                    <a:pt x="828" y="168"/>
                  </a:lnTo>
                  <a:lnTo>
                    <a:pt x="827" y="170"/>
                  </a:lnTo>
                  <a:lnTo>
                    <a:pt x="824" y="171"/>
                  </a:lnTo>
                  <a:lnTo>
                    <a:pt x="822" y="171"/>
                  </a:lnTo>
                  <a:lnTo>
                    <a:pt x="822" y="173"/>
                  </a:lnTo>
                  <a:lnTo>
                    <a:pt x="822" y="174"/>
                  </a:lnTo>
                  <a:lnTo>
                    <a:pt x="822" y="176"/>
                  </a:lnTo>
                  <a:lnTo>
                    <a:pt x="822" y="177"/>
                  </a:lnTo>
                  <a:lnTo>
                    <a:pt x="821" y="177"/>
                  </a:lnTo>
                  <a:lnTo>
                    <a:pt x="819" y="177"/>
                  </a:lnTo>
                  <a:lnTo>
                    <a:pt x="819" y="176"/>
                  </a:lnTo>
                  <a:lnTo>
                    <a:pt x="818" y="176"/>
                  </a:lnTo>
                  <a:lnTo>
                    <a:pt x="818" y="174"/>
                  </a:lnTo>
                  <a:lnTo>
                    <a:pt x="815" y="174"/>
                  </a:lnTo>
                  <a:lnTo>
                    <a:pt x="813" y="174"/>
                  </a:lnTo>
                  <a:lnTo>
                    <a:pt x="813" y="173"/>
                  </a:lnTo>
                  <a:lnTo>
                    <a:pt x="813" y="171"/>
                  </a:lnTo>
                  <a:lnTo>
                    <a:pt x="815" y="171"/>
                  </a:lnTo>
                  <a:lnTo>
                    <a:pt x="815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5" y="168"/>
                  </a:lnTo>
                  <a:lnTo>
                    <a:pt x="812" y="168"/>
                  </a:lnTo>
                  <a:lnTo>
                    <a:pt x="812" y="167"/>
                  </a:lnTo>
                  <a:lnTo>
                    <a:pt x="813" y="167"/>
                  </a:lnTo>
                  <a:lnTo>
                    <a:pt x="813" y="166"/>
                  </a:lnTo>
                  <a:lnTo>
                    <a:pt x="815" y="166"/>
                  </a:lnTo>
                  <a:lnTo>
                    <a:pt x="816" y="166"/>
                  </a:lnTo>
                  <a:lnTo>
                    <a:pt x="818" y="164"/>
                  </a:lnTo>
                  <a:lnTo>
                    <a:pt x="818" y="163"/>
                  </a:lnTo>
                  <a:lnTo>
                    <a:pt x="816" y="163"/>
                  </a:lnTo>
                  <a:lnTo>
                    <a:pt x="816" y="161"/>
                  </a:lnTo>
                  <a:lnTo>
                    <a:pt x="815" y="163"/>
                  </a:lnTo>
                  <a:lnTo>
                    <a:pt x="813" y="164"/>
                  </a:lnTo>
                  <a:lnTo>
                    <a:pt x="812" y="164"/>
                  </a:lnTo>
                  <a:lnTo>
                    <a:pt x="811" y="164"/>
                  </a:lnTo>
                  <a:lnTo>
                    <a:pt x="811" y="163"/>
                  </a:lnTo>
                  <a:lnTo>
                    <a:pt x="811" y="161"/>
                  </a:lnTo>
                  <a:lnTo>
                    <a:pt x="812" y="161"/>
                  </a:lnTo>
                  <a:lnTo>
                    <a:pt x="813" y="161"/>
                  </a:lnTo>
                  <a:lnTo>
                    <a:pt x="813" y="161"/>
                  </a:lnTo>
                  <a:lnTo>
                    <a:pt x="812" y="161"/>
                  </a:lnTo>
                  <a:lnTo>
                    <a:pt x="812" y="160"/>
                  </a:lnTo>
                  <a:lnTo>
                    <a:pt x="811" y="160"/>
                  </a:lnTo>
                  <a:lnTo>
                    <a:pt x="812" y="158"/>
                  </a:lnTo>
                  <a:lnTo>
                    <a:pt x="811" y="157"/>
                  </a:lnTo>
                  <a:lnTo>
                    <a:pt x="812" y="157"/>
                  </a:lnTo>
                  <a:lnTo>
                    <a:pt x="813" y="155"/>
                  </a:lnTo>
                  <a:lnTo>
                    <a:pt x="812" y="155"/>
                  </a:lnTo>
                  <a:lnTo>
                    <a:pt x="812" y="154"/>
                  </a:lnTo>
                  <a:lnTo>
                    <a:pt x="811" y="152"/>
                  </a:lnTo>
                  <a:lnTo>
                    <a:pt x="811" y="151"/>
                  </a:lnTo>
                  <a:lnTo>
                    <a:pt x="812" y="151"/>
                  </a:lnTo>
                  <a:lnTo>
                    <a:pt x="812" y="149"/>
                  </a:lnTo>
                  <a:lnTo>
                    <a:pt x="811" y="149"/>
                  </a:lnTo>
                  <a:lnTo>
                    <a:pt x="811" y="148"/>
                  </a:lnTo>
                  <a:lnTo>
                    <a:pt x="812" y="148"/>
                  </a:lnTo>
                  <a:lnTo>
                    <a:pt x="813" y="148"/>
                  </a:lnTo>
                  <a:lnTo>
                    <a:pt x="813" y="149"/>
                  </a:lnTo>
                  <a:lnTo>
                    <a:pt x="815" y="148"/>
                  </a:lnTo>
                  <a:lnTo>
                    <a:pt x="816" y="148"/>
                  </a:lnTo>
                  <a:lnTo>
                    <a:pt x="818" y="148"/>
                  </a:lnTo>
                  <a:lnTo>
                    <a:pt x="818" y="146"/>
                  </a:lnTo>
                  <a:lnTo>
                    <a:pt x="816" y="146"/>
                  </a:lnTo>
                  <a:lnTo>
                    <a:pt x="816" y="145"/>
                  </a:lnTo>
                  <a:lnTo>
                    <a:pt x="818" y="145"/>
                  </a:lnTo>
                  <a:lnTo>
                    <a:pt x="818" y="143"/>
                  </a:lnTo>
                  <a:lnTo>
                    <a:pt x="816" y="143"/>
                  </a:lnTo>
                  <a:lnTo>
                    <a:pt x="816" y="142"/>
                  </a:lnTo>
                  <a:lnTo>
                    <a:pt x="816" y="140"/>
                  </a:lnTo>
                  <a:lnTo>
                    <a:pt x="818" y="142"/>
                  </a:lnTo>
                  <a:lnTo>
                    <a:pt x="818" y="140"/>
                  </a:lnTo>
                  <a:lnTo>
                    <a:pt x="818" y="139"/>
                  </a:lnTo>
                  <a:lnTo>
                    <a:pt x="818" y="137"/>
                  </a:lnTo>
                  <a:lnTo>
                    <a:pt x="819" y="137"/>
                  </a:lnTo>
                  <a:lnTo>
                    <a:pt x="819" y="139"/>
                  </a:lnTo>
                  <a:lnTo>
                    <a:pt x="819" y="140"/>
                  </a:lnTo>
                  <a:lnTo>
                    <a:pt x="821" y="140"/>
                  </a:lnTo>
                  <a:lnTo>
                    <a:pt x="821" y="139"/>
                  </a:lnTo>
                  <a:lnTo>
                    <a:pt x="822" y="139"/>
                  </a:lnTo>
                  <a:lnTo>
                    <a:pt x="822" y="140"/>
                  </a:lnTo>
                  <a:lnTo>
                    <a:pt x="824" y="140"/>
                  </a:lnTo>
                  <a:lnTo>
                    <a:pt x="825" y="140"/>
                  </a:lnTo>
                  <a:lnTo>
                    <a:pt x="825" y="139"/>
                  </a:lnTo>
                  <a:lnTo>
                    <a:pt x="825" y="137"/>
                  </a:lnTo>
                  <a:lnTo>
                    <a:pt x="825" y="136"/>
                  </a:lnTo>
                  <a:lnTo>
                    <a:pt x="824" y="136"/>
                  </a:lnTo>
                  <a:lnTo>
                    <a:pt x="822" y="136"/>
                  </a:lnTo>
                  <a:lnTo>
                    <a:pt x="822" y="135"/>
                  </a:lnTo>
                  <a:lnTo>
                    <a:pt x="824" y="133"/>
                  </a:lnTo>
                  <a:lnTo>
                    <a:pt x="825" y="133"/>
                  </a:lnTo>
                  <a:lnTo>
                    <a:pt x="824" y="132"/>
                  </a:lnTo>
                  <a:lnTo>
                    <a:pt x="825" y="130"/>
                  </a:lnTo>
                  <a:lnTo>
                    <a:pt x="827" y="130"/>
                  </a:lnTo>
                  <a:lnTo>
                    <a:pt x="827" y="129"/>
                  </a:lnTo>
                  <a:lnTo>
                    <a:pt x="825" y="129"/>
                  </a:lnTo>
                  <a:lnTo>
                    <a:pt x="825" y="127"/>
                  </a:lnTo>
                  <a:lnTo>
                    <a:pt x="825" y="126"/>
                  </a:lnTo>
                  <a:lnTo>
                    <a:pt x="827" y="126"/>
                  </a:lnTo>
                  <a:lnTo>
                    <a:pt x="827" y="127"/>
                  </a:lnTo>
                  <a:lnTo>
                    <a:pt x="828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33" y="132"/>
                  </a:lnTo>
                  <a:lnTo>
                    <a:pt x="833" y="133"/>
                  </a:lnTo>
                  <a:lnTo>
                    <a:pt x="833" y="135"/>
                  </a:lnTo>
                  <a:lnTo>
                    <a:pt x="834" y="136"/>
                  </a:lnTo>
                  <a:lnTo>
                    <a:pt x="836" y="136"/>
                  </a:lnTo>
                  <a:lnTo>
                    <a:pt x="836" y="135"/>
                  </a:lnTo>
                  <a:lnTo>
                    <a:pt x="834" y="135"/>
                  </a:lnTo>
                  <a:lnTo>
                    <a:pt x="836" y="133"/>
                  </a:lnTo>
                  <a:lnTo>
                    <a:pt x="834" y="133"/>
                  </a:lnTo>
                  <a:lnTo>
                    <a:pt x="834" y="132"/>
                  </a:lnTo>
                  <a:lnTo>
                    <a:pt x="836" y="132"/>
                  </a:lnTo>
                  <a:lnTo>
                    <a:pt x="834" y="130"/>
                  </a:lnTo>
                  <a:lnTo>
                    <a:pt x="834" y="129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4" y="127"/>
                  </a:lnTo>
                  <a:lnTo>
                    <a:pt x="836" y="126"/>
                  </a:lnTo>
                  <a:lnTo>
                    <a:pt x="837" y="126"/>
                  </a:lnTo>
                  <a:lnTo>
                    <a:pt x="839" y="126"/>
                  </a:lnTo>
                  <a:lnTo>
                    <a:pt x="840" y="126"/>
                  </a:lnTo>
                  <a:lnTo>
                    <a:pt x="842" y="126"/>
                  </a:lnTo>
                  <a:lnTo>
                    <a:pt x="842" y="127"/>
                  </a:lnTo>
                  <a:lnTo>
                    <a:pt x="843" y="127"/>
                  </a:lnTo>
                  <a:lnTo>
                    <a:pt x="843" y="126"/>
                  </a:lnTo>
                  <a:lnTo>
                    <a:pt x="843" y="126"/>
                  </a:lnTo>
                  <a:lnTo>
                    <a:pt x="845" y="126"/>
                  </a:lnTo>
                  <a:lnTo>
                    <a:pt x="845" y="127"/>
                  </a:lnTo>
                  <a:lnTo>
                    <a:pt x="845" y="129"/>
                  </a:lnTo>
                  <a:lnTo>
                    <a:pt x="846" y="129"/>
                  </a:lnTo>
                  <a:lnTo>
                    <a:pt x="846" y="127"/>
                  </a:lnTo>
                  <a:lnTo>
                    <a:pt x="846" y="126"/>
                  </a:lnTo>
                  <a:lnTo>
                    <a:pt x="845" y="126"/>
                  </a:lnTo>
                  <a:lnTo>
                    <a:pt x="846" y="126"/>
                  </a:lnTo>
                  <a:lnTo>
                    <a:pt x="846" y="124"/>
                  </a:lnTo>
                  <a:lnTo>
                    <a:pt x="847" y="126"/>
                  </a:lnTo>
                  <a:lnTo>
                    <a:pt x="847" y="124"/>
                  </a:lnTo>
                  <a:lnTo>
                    <a:pt x="849" y="124"/>
                  </a:lnTo>
                  <a:lnTo>
                    <a:pt x="849" y="123"/>
                  </a:lnTo>
                  <a:lnTo>
                    <a:pt x="846" y="123"/>
                  </a:lnTo>
                  <a:lnTo>
                    <a:pt x="845" y="123"/>
                  </a:lnTo>
                  <a:lnTo>
                    <a:pt x="843" y="123"/>
                  </a:lnTo>
                  <a:lnTo>
                    <a:pt x="843" y="124"/>
                  </a:lnTo>
                  <a:lnTo>
                    <a:pt x="843" y="126"/>
                  </a:lnTo>
                  <a:lnTo>
                    <a:pt x="843" y="124"/>
                  </a:lnTo>
                  <a:lnTo>
                    <a:pt x="842" y="124"/>
                  </a:lnTo>
                  <a:lnTo>
                    <a:pt x="842" y="126"/>
                  </a:lnTo>
                  <a:lnTo>
                    <a:pt x="840" y="126"/>
                  </a:lnTo>
                  <a:lnTo>
                    <a:pt x="839" y="126"/>
                  </a:lnTo>
                  <a:lnTo>
                    <a:pt x="837" y="124"/>
                  </a:lnTo>
                  <a:lnTo>
                    <a:pt x="837" y="123"/>
                  </a:lnTo>
                  <a:lnTo>
                    <a:pt x="836" y="123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0"/>
                  </a:lnTo>
                  <a:lnTo>
                    <a:pt x="837" y="120"/>
                  </a:lnTo>
                  <a:lnTo>
                    <a:pt x="837" y="118"/>
                  </a:lnTo>
                  <a:lnTo>
                    <a:pt x="839" y="118"/>
                  </a:lnTo>
                  <a:lnTo>
                    <a:pt x="839" y="117"/>
                  </a:lnTo>
                  <a:lnTo>
                    <a:pt x="839" y="115"/>
                  </a:lnTo>
                  <a:lnTo>
                    <a:pt x="840" y="115"/>
                  </a:lnTo>
                  <a:lnTo>
                    <a:pt x="840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37" y="111"/>
                  </a:lnTo>
                  <a:lnTo>
                    <a:pt x="839" y="111"/>
                  </a:lnTo>
                  <a:lnTo>
                    <a:pt x="839" y="109"/>
                  </a:lnTo>
                  <a:lnTo>
                    <a:pt x="839" y="108"/>
                  </a:lnTo>
                  <a:lnTo>
                    <a:pt x="840" y="108"/>
                  </a:lnTo>
                  <a:lnTo>
                    <a:pt x="840" y="109"/>
                  </a:lnTo>
                  <a:lnTo>
                    <a:pt x="842" y="109"/>
                  </a:lnTo>
                  <a:lnTo>
                    <a:pt x="842" y="108"/>
                  </a:lnTo>
                  <a:lnTo>
                    <a:pt x="842" y="106"/>
                  </a:lnTo>
                  <a:lnTo>
                    <a:pt x="842" y="105"/>
                  </a:lnTo>
                  <a:lnTo>
                    <a:pt x="843" y="105"/>
                  </a:lnTo>
                  <a:lnTo>
                    <a:pt x="843" y="106"/>
                  </a:lnTo>
                  <a:lnTo>
                    <a:pt x="843" y="106"/>
                  </a:lnTo>
                  <a:lnTo>
                    <a:pt x="845" y="105"/>
                  </a:lnTo>
                  <a:lnTo>
                    <a:pt x="846" y="105"/>
                  </a:lnTo>
                  <a:lnTo>
                    <a:pt x="846" y="102"/>
                  </a:lnTo>
                  <a:lnTo>
                    <a:pt x="847" y="102"/>
                  </a:lnTo>
                  <a:lnTo>
                    <a:pt x="847" y="101"/>
                  </a:lnTo>
                  <a:lnTo>
                    <a:pt x="847" y="99"/>
                  </a:lnTo>
                  <a:lnTo>
                    <a:pt x="849" y="99"/>
                  </a:lnTo>
                  <a:lnTo>
                    <a:pt x="850" y="99"/>
                  </a:lnTo>
                  <a:lnTo>
                    <a:pt x="850" y="98"/>
                  </a:lnTo>
                  <a:lnTo>
                    <a:pt x="852" y="96"/>
                  </a:lnTo>
                  <a:lnTo>
                    <a:pt x="853" y="96"/>
                  </a:lnTo>
                  <a:lnTo>
                    <a:pt x="853" y="95"/>
                  </a:lnTo>
                  <a:lnTo>
                    <a:pt x="855" y="95"/>
                  </a:lnTo>
                  <a:lnTo>
                    <a:pt x="855" y="96"/>
                  </a:lnTo>
                  <a:lnTo>
                    <a:pt x="855" y="98"/>
                  </a:lnTo>
                  <a:lnTo>
                    <a:pt x="856" y="98"/>
                  </a:lnTo>
                  <a:lnTo>
                    <a:pt x="856" y="96"/>
                  </a:lnTo>
                  <a:lnTo>
                    <a:pt x="856" y="95"/>
                  </a:lnTo>
                  <a:lnTo>
                    <a:pt x="856" y="93"/>
                  </a:lnTo>
                  <a:lnTo>
                    <a:pt x="858" y="93"/>
                  </a:lnTo>
                  <a:lnTo>
                    <a:pt x="858" y="95"/>
                  </a:lnTo>
                  <a:lnTo>
                    <a:pt x="859" y="95"/>
                  </a:lnTo>
                  <a:lnTo>
                    <a:pt x="861" y="95"/>
                  </a:lnTo>
                  <a:lnTo>
                    <a:pt x="861" y="96"/>
                  </a:lnTo>
                  <a:lnTo>
                    <a:pt x="862" y="96"/>
                  </a:lnTo>
                  <a:lnTo>
                    <a:pt x="862" y="95"/>
                  </a:lnTo>
                  <a:lnTo>
                    <a:pt x="861" y="93"/>
                  </a:lnTo>
                  <a:lnTo>
                    <a:pt x="862" y="93"/>
                  </a:lnTo>
                  <a:lnTo>
                    <a:pt x="862" y="92"/>
                  </a:lnTo>
                  <a:lnTo>
                    <a:pt x="861" y="92"/>
                  </a:lnTo>
                  <a:lnTo>
                    <a:pt x="861" y="90"/>
                  </a:lnTo>
                  <a:lnTo>
                    <a:pt x="862" y="90"/>
                  </a:lnTo>
                  <a:lnTo>
                    <a:pt x="862" y="90"/>
                  </a:lnTo>
                  <a:lnTo>
                    <a:pt x="864" y="90"/>
                  </a:lnTo>
                  <a:lnTo>
                    <a:pt x="864" y="89"/>
                  </a:lnTo>
                  <a:lnTo>
                    <a:pt x="864" y="87"/>
                  </a:lnTo>
                  <a:lnTo>
                    <a:pt x="865" y="87"/>
                  </a:lnTo>
                  <a:lnTo>
                    <a:pt x="865" y="86"/>
                  </a:lnTo>
                  <a:lnTo>
                    <a:pt x="867" y="84"/>
                  </a:lnTo>
                  <a:lnTo>
                    <a:pt x="867" y="83"/>
                  </a:lnTo>
                  <a:lnTo>
                    <a:pt x="868" y="83"/>
                  </a:lnTo>
                  <a:lnTo>
                    <a:pt x="870" y="83"/>
                  </a:lnTo>
                  <a:lnTo>
                    <a:pt x="871" y="83"/>
                  </a:lnTo>
                  <a:lnTo>
                    <a:pt x="871" y="81"/>
                  </a:lnTo>
                  <a:lnTo>
                    <a:pt x="871" y="80"/>
                  </a:lnTo>
                  <a:lnTo>
                    <a:pt x="873" y="81"/>
                  </a:lnTo>
                  <a:lnTo>
                    <a:pt x="874" y="80"/>
                  </a:lnTo>
                  <a:lnTo>
                    <a:pt x="876" y="80"/>
                  </a:lnTo>
                  <a:lnTo>
                    <a:pt x="876" y="81"/>
                  </a:lnTo>
                  <a:lnTo>
                    <a:pt x="876" y="83"/>
                  </a:lnTo>
                  <a:lnTo>
                    <a:pt x="877" y="81"/>
                  </a:lnTo>
                  <a:lnTo>
                    <a:pt x="877" y="83"/>
                  </a:lnTo>
                  <a:lnTo>
                    <a:pt x="878" y="81"/>
                  </a:lnTo>
                  <a:lnTo>
                    <a:pt x="878" y="80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6" y="78"/>
                  </a:lnTo>
                  <a:lnTo>
                    <a:pt x="877" y="77"/>
                  </a:lnTo>
                  <a:lnTo>
                    <a:pt x="876" y="77"/>
                  </a:lnTo>
                  <a:lnTo>
                    <a:pt x="876" y="75"/>
                  </a:lnTo>
                  <a:lnTo>
                    <a:pt x="874" y="74"/>
                  </a:lnTo>
                  <a:lnTo>
                    <a:pt x="874" y="75"/>
                  </a:lnTo>
                  <a:lnTo>
                    <a:pt x="873" y="75"/>
                  </a:lnTo>
                  <a:lnTo>
                    <a:pt x="870" y="77"/>
                  </a:lnTo>
                  <a:lnTo>
                    <a:pt x="868" y="78"/>
                  </a:lnTo>
                  <a:lnTo>
                    <a:pt x="868" y="77"/>
                  </a:lnTo>
                  <a:lnTo>
                    <a:pt x="867" y="77"/>
                  </a:lnTo>
                  <a:lnTo>
                    <a:pt x="867" y="78"/>
                  </a:lnTo>
                  <a:lnTo>
                    <a:pt x="864" y="80"/>
                  </a:lnTo>
                  <a:lnTo>
                    <a:pt x="862" y="80"/>
                  </a:lnTo>
                  <a:lnTo>
                    <a:pt x="861" y="81"/>
                  </a:lnTo>
                  <a:lnTo>
                    <a:pt x="862" y="81"/>
                  </a:lnTo>
                  <a:lnTo>
                    <a:pt x="862" y="83"/>
                  </a:lnTo>
                  <a:lnTo>
                    <a:pt x="861" y="83"/>
                  </a:lnTo>
                  <a:lnTo>
                    <a:pt x="859" y="83"/>
                  </a:lnTo>
                  <a:lnTo>
                    <a:pt x="858" y="83"/>
                  </a:lnTo>
                  <a:lnTo>
                    <a:pt x="858" y="84"/>
                  </a:lnTo>
                  <a:lnTo>
                    <a:pt x="858" y="86"/>
                  </a:lnTo>
                  <a:lnTo>
                    <a:pt x="856" y="86"/>
                  </a:lnTo>
                  <a:lnTo>
                    <a:pt x="855" y="86"/>
                  </a:lnTo>
                  <a:lnTo>
                    <a:pt x="853" y="86"/>
                  </a:lnTo>
                  <a:lnTo>
                    <a:pt x="853" y="87"/>
                  </a:lnTo>
                  <a:lnTo>
                    <a:pt x="852" y="87"/>
                  </a:lnTo>
                  <a:lnTo>
                    <a:pt x="850" y="87"/>
                  </a:lnTo>
                  <a:lnTo>
                    <a:pt x="849" y="89"/>
                  </a:lnTo>
                  <a:lnTo>
                    <a:pt x="847" y="89"/>
                  </a:lnTo>
                  <a:lnTo>
                    <a:pt x="847" y="90"/>
                  </a:lnTo>
                  <a:lnTo>
                    <a:pt x="846" y="90"/>
                  </a:lnTo>
                  <a:lnTo>
                    <a:pt x="846" y="90"/>
                  </a:lnTo>
                  <a:lnTo>
                    <a:pt x="846" y="92"/>
                  </a:lnTo>
                  <a:lnTo>
                    <a:pt x="845" y="92"/>
                  </a:lnTo>
                  <a:lnTo>
                    <a:pt x="845" y="93"/>
                  </a:lnTo>
                  <a:lnTo>
                    <a:pt x="845" y="95"/>
                  </a:lnTo>
                  <a:lnTo>
                    <a:pt x="843" y="95"/>
                  </a:lnTo>
                  <a:lnTo>
                    <a:pt x="843" y="95"/>
                  </a:lnTo>
                  <a:lnTo>
                    <a:pt x="843" y="96"/>
                  </a:lnTo>
                  <a:lnTo>
                    <a:pt x="842" y="96"/>
                  </a:lnTo>
                  <a:lnTo>
                    <a:pt x="840" y="96"/>
                  </a:lnTo>
                  <a:lnTo>
                    <a:pt x="840" y="98"/>
                  </a:lnTo>
                  <a:lnTo>
                    <a:pt x="839" y="98"/>
                  </a:lnTo>
                  <a:lnTo>
                    <a:pt x="840" y="99"/>
                  </a:lnTo>
                  <a:lnTo>
                    <a:pt x="839" y="99"/>
                  </a:lnTo>
                  <a:lnTo>
                    <a:pt x="839" y="101"/>
                  </a:lnTo>
                  <a:lnTo>
                    <a:pt x="837" y="101"/>
                  </a:lnTo>
                  <a:lnTo>
                    <a:pt x="836" y="101"/>
                  </a:lnTo>
                  <a:lnTo>
                    <a:pt x="836" y="99"/>
                  </a:lnTo>
                  <a:lnTo>
                    <a:pt x="834" y="99"/>
                  </a:lnTo>
                  <a:lnTo>
                    <a:pt x="833" y="99"/>
                  </a:lnTo>
                  <a:lnTo>
                    <a:pt x="833" y="101"/>
                  </a:lnTo>
                  <a:lnTo>
                    <a:pt x="834" y="101"/>
                  </a:lnTo>
                  <a:lnTo>
                    <a:pt x="836" y="102"/>
                  </a:lnTo>
                  <a:lnTo>
                    <a:pt x="836" y="103"/>
                  </a:lnTo>
                  <a:lnTo>
                    <a:pt x="834" y="103"/>
                  </a:lnTo>
                  <a:lnTo>
                    <a:pt x="833" y="102"/>
                  </a:lnTo>
                  <a:lnTo>
                    <a:pt x="831" y="101"/>
                  </a:lnTo>
                  <a:lnTo>
                    <a:pt x="831" y="102"/>
                  </a:lnTo>
                  <a:lnTo>
                    <a:pt x="830" y="102"/>
                  </a:lnTo>
                  <a:lnTo>
                    <a:pt x="830" y="103"/>
                  </a:lnTo>
                  <a:lnTo>
                    <a:pt x="830" y="105"/>
                  </a:lnTo>
                  <a:lnTo>
                    <a:pt x="831" y="105"/>
                  </a:lnTo>
                  <a:lnTo>
                    <a:pt x="831" y="106"/>
                  </a:lnTo>
                  <a:lnTo>
                    <a:pt x="831" y="108"/>
                  </a:lnTo>
                  <a:lnTo>
                    <a:pt x="830" y="108"/>
                  </a:lnTo>
                  <a:lnTo>
                    <a:pt x="830" y="106"/>
                  </a:lnTo>
                  <a:lnTo>
                    <a:pt x="828" y="106"/>
                  </a:lnTo>
                  <a:lnTo>
                    <a:pt x="827" y="106"/>
                  </a:lnTo>
                  <a:lnTo>
                    <a:pt x="825" y="106"/>
                  </a:lnTo>
                  <a:lnTo>
                    <a:pt x="825" y="105"/>
                  </a:lnTo>
                  <a:lnTo>
                    <a:pt x="824" y="106"/>
                  </a:lnTo>
                  <a:lnTo>
                    <a:pt x="824" y="108"/>
                  </a:lnTo>
                  <a:lnTo>
                    <a:pt x="822" y="108"/>
                  </a:lnTo>
                  <a:lnTo>
                    <a:pt x="824" y="109"/>
                  </a:lnTo>
                  <a:lnTo>
                    <a:pt x="822" y="109"/>
                  </a:lnTo>
                  <a:lnTo>
                    <a:pt x="824" y="111"/>
                  </a:lnTo>
                  <a:lnTo>
                    <a:pt x="824" y="112"/>
                  </a:lnTo>
                  <a:lnTo>
                    <a:pt x="822" y="112"/>
                  </a:lnTo>
                  <a:lnTo>
                    <a:pt x="824" y="114"/>
                  </a:lnTo>
                  <a:lnTo>
                    <a:pt x="822" y="114"/>
                  </a:lnTo>
                  <a:lnTo>
                    <a:pt x="822" y="115"/>
                  </a:lnTo>
                  <a:lnTo>
                    <a:pt x="822" y="117"/>
                  </a:lnTo>
                  <a:lnTo>
                    <a:pt x="821" y="117"/>
                  </a:lnTo>
                  <a:lnTo>
                    <a:pt x="819" y="117"/>
                  </a:lnTo>
                  <a:lnTo>
                    <a:pt x="821" y="118"/>
                  </a:lnTo>
                  <a:lnTo>
                    <a:pt x="821" y="120"/>
                  </a:lnTo>
                  <a:lnTo>
                    <a:pt x="819" y="120"/>
                  </a:lnTo>
                  <a:lnTo>
                    <a:pt x="819" y="118"/>
                  </a:lnTo>
                  <a:lnTo>
                    <a:pt x="818" y="118"/>
                  </a:lnTo>
                  <a:lnTo>
                    <a:pt x="818" y="120"/>
                  </a:lnTo>
                  <a:lnTo>
                    <a:pt x="818" y="121"/>
                  </a:lnTo>
                  <a:lnTo>
                    <a:pt x="819" y="121"/>
                  </a:lnTo>
                  <a:lnTo>
                    <a:pt x="819" y="123"/>
                  </a:lnTo>
                  <a:lnTo>
                    <a:pt x="819" y="124"/>
                  </a:lnTo>
                  <a:lnTo>
                    <a:pt x="818" y="124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5" y="123"/>
                  </a:lnTo>
                  <a:lnTo>
                    <a:pt x="813" y="123"/>
                  </a:lnTo>
                  <a:lnTo>
                    <a:pt x="813" y="124"/>
                  </a:lnTo>
                  <a:lnTo>
                    <a:pt x="813" y="126"/>
                  </a:lnTo>
                  <a:lnTo>
                    <a:pt x="815" y="126"/>
                  </a:lnTo>
                  <a:lnTo>
                    <a:pt x="813" y="126"/>
                  </a:lnTo>
                  <a:lnTo>
                    <a:pt x="812" y="126"/>
                  </a:lnTo>
                  <a:lnTo>
                    <a:pt x="812" y="126"/>
                  </a:lnTo>
                  <a:lnTo>
                    <a:pt x="811" y="126"/>
                  </a:lnTo>
                  <a:lnTo>
                    <a:pt x="811" y="126"/>
                  </a:lnTo>
                  <a:lnTo>
                    <a:pt x="811" y="127"/>
                  </a:lnTo>
                  <a:lnTo>
                    <a:pt x="809" y="127"/>
                  </a:lnTo>
                  <a:lnTo>
                    <a:pt x="809" y="129"/>
                  </a:lnTo>
                  <a:lnTo>
                    <a:pt x="811" y="129"/>
                  </a:lnTo>
                  <a:lnTo>
                    <a:pt x="811" y="130"/>
                  </a:lnTo>
                  <a:lnTo>
                    <a:pt x="811" y="132"/>
                  </a:lnTo>
                  <a:lnTo>
                    <a:pt x="811" y="133"/>
                  </a:lnTo>
                  <a:lnTo>
                    <a:pt x="811" y="135"/>
                  </a:lnTo>
                  <a:lnTo>
                    <a:pt x="811" y="136"/>
                  </a:lnTo>
                  <a:lnTo>
                    <a:pt x="809" y="136"/>
                  </a:lnTo>
                  <a:lnTo>
                    <a:pt x="808" y="135"/>
                  </a:lnTo>
                  <a:lnTo>
                    <a:pt x="808" y="133"/>
                  </a:lnTo>
                  <a:lnTo>
                    <a:pt x="808" y="133"/>
                  </a:lnTo>
                  <a:lnTo>
                    <a:pt x="806" y="135"/>
                  </a:lnTo>
                  <a:lnTo>
                    <a:pt x="805" y="135"/>
                  </a:lnTo>
                  <a:lnTo>
                    <a:pt x="805" y="136"/>
                  </a:lnTo>
                  <a:lnTo>
                    <a:pt x="806" y="136"/>
                  </a:lnTo>
                  <a:lnTo>
                    <a:pt x="805" y="137"/>
                  </a:lnTo>
                  <a:lnTo>
                    <a:pt x="806" y="139"/>
                  </a:lnTo>
                  <a:lnTo>
                    <a:pt x="806" y="140"/>
                  </a:lnTo>
                  <a:lnTo>
                    <a:pt x="805" y="142"/>
                  </a:lnTo>
                  <a:lnTo>
                    <a:pt x="806" y="143"/>
                  </a:lnTo>
                  <a:lnTo>
                    <a:pt x="806" y="145"/>
                  </a:lnTo>
                  <a:lnTo>
                    <a:pt x="806" y="146"/>
                  </a:lnTo>
                  <a:lnTo>
                    <a:pt x="806" y="148"/>
                  </a:lnTo>
                  <a:lnTo>
                    <a:pt x="806" y="149"/>
                  </a:lnTo>
                  <a:lnTo>
                    <a:pt x="805" y="148"/>
                  </a:lnTo>
                  <a:lnTo>
                    <a:pt x="805" y="146"/>
                  </a:lnTo>
                  <a:lnTo>
                    <a:pt x="803" y="146"/>
                  </a:lnTo>
                  <a:lnTo>
                    <a:pt x="803" y="148"/>
                  </a:lnTo>
                  <a:lnTo>
                    <a:pt x="802" y="148"/>
                  </a:lnTo>
                  <a:lnTo>
                    <a:pt x="802" y="146"/>
                  </a:lnTo>
                  <a:lnTo>
                    <a:pt x="803" y="145"/>
                  </a:lnTo>
                  <a:lnTo>
                    <a:pt x="802" y="145"/>
                  </a:lnTo>
                  <a:lnTo>
                    <a:pt x="802" y="143"/>
                  </a:lnTo>
                  <a:lnTo>
                    <a:pt x="803" y="142"/>
                  </a:lnTo>
                  <a:lnTo>
                    <a:pt x="802" y="142"/>
                  </a:lnTo>
                  <a:lnTo>
                    <a:pt x="800" y="142"/>
                  </a:lnTo>
                  <a:lnTo>
                    <a:pt x="800" y="143"/>
                  </a:lnTo>
                  <a:lnTo>
                    <a:pt x="799" y="143"/>
                  </a:lnTo>
                  <a:lnTo>
                    <a:pt x="797" y="143"/>
                  </a:lnTo>
                  <a:lnTo>
                    <a:pt x="797" y="145"/>
                  </a:lnTo>
                  <a:lnTo>
                    <a:pt x="799" y="145"/>
                  </a:lnTo>
                  <a:lnTo>
                    <a:pt x="797" y="146"/>
                  </a:lnTo>
                  <a:lnTo>
                    <a:pt x="796" y="146"/>
                  </a:lnTo>
                  <a:lnTo>
                    <a:pt x="796" y="148"/>
                  </a:lnTo>
                  <a:lnTo>
                    <a:pt x="796" y="149"/>
                  </a:lnTo>
                  <a:lnTo>
                    <a:pt x="797" y="149"/>
                  </a:lnTo>
                  <a:lnTo>
                    <a:pt x="797" y="151"/>
                  </a:lnTo>
                  <a:lnTo>
                    <a:pt x="797" y="152"/>
                  </a:lnTo>
                  <a:lnTo>
                    <a:pt x="799" y="152"/>
                  </a:lnTo>
                  <a:lnTo>
                    <a:pt x="802" y="151"/>
                  </a:lnTo>
                  <a:lnTo>
                    <a:pt x="803" y="152"/>
                  </a:lnTo>
                  <a:lnTo>
                    <a:pt x="805" y="152"/>
                  </a:lnTo>
                  <a:lnTo>
                    <a:pt x="806" y="152"/>
                  </a:lnTo>
                  <a:lnTo>
                    <a:pt x="805" y="154"/>
                  </a:lnTo>
                  <a:lnTo>
                    <a:pt x="803" y="154"/>
                  </a:lnTo>
                  <a:lnTo>
                    <a:pt x="802" y="155"/>
                  </a:lnTo>
                  <a:lnTo>
                    <a:pt x="802" y="157"/>
                  </a:lnTo>
                  <a:lnTo>
                    <a:pt x="803" y="158"/>
                  </a:lnTo>
                  <a:lnTo>
                    <a:pt x="803" y="160"/>
                  </a:lnTo>
                  <a:lnTo>
                    <a:pt x="802" y="161"/>
                  </a:lnTo>
                  <a:lnTo>
                    <a:pt x="800" y="161"/>
                  </a:lnTo>
                  <a:lnTo>
                    <a:pt x="800" y="161"/>
                  </a:lnTo>
                  <a:lnTo>
                    <a:pt x="802" y="161"/>
                  </a:lnTo>
                  <a:lnTo>
                    <a:pt x="802" y="163"/>
                  </a:lnTo>
                  <a:lnTo>
                    <a:pt x="800" y="163"/>
                  </a:lnTo>
                  <a:lnTo>
                    <a:pt x="802" y="164"/>
                  </a:lnTo>
                  <a:lnTo>
                    <a:pt x="802" y="166"/>
                  </a:lnTo>
                  <a:lnTo>
                    <a:pt x="803" y="166"/>
                  </a:lnTo>
                  <a:lnTo>
                    <a:pt x="803" y="164"/>
                  </a:lnTo>
                  <a:lnTo>
                    <a:pt x="805" y="164"/>
                  </a:lnTo>
                  <a:lnTo>
                    <a:pt x="805" y="166"/>
                  </a:lnTo>
                  <a:lnTo>
                    <a:pt x="805" y="167"/>
                  </a:lnTo>
                  <a:lnTo>
                    <a:pt x="803" y="167"/>
                  </a:lnTo>
                  <a:lnTo>
                    <a:pt x="802" y="167"/>
                  </a:lnTo>
                  <a:lnTo>
                    <a:pt x="803" y="168"/>
                  </a:lnTo>
                  <a:lnTo>
                    <a:pt x="802" y="168"/>
                  </a:lnTo>
                  <a:lnTo>
                    <a:pt x="803" y="170"/>
                  </a:lnTo>
                  <a:lnTo>
                    <a:pt x="802" y="170"/>
                  </a:lnTo>
                  <a:lnTo>
                    <a:pt x="800" y="170"/>
                  </a:lnTo>
                  <a:lnTo>
                    <a:pt x="800" y="171"/>
                  </a:lnTo>
                  <a:lnTo>
                    <a:pt x="800" y="173"/>
                  </a:lnTo>
                  <a:lnTo>
                    <a:pt x="802" y="173"/>
                  </a:lnTo>
                  <a:lnTo>
                    <a:pt x="802" y="174"/>
                  </a:lnTo>
                  <a:lnTo>
                    <a:pt x="802" y="176"/>
                  </a:lnTo>
                  <a:lnTo>
                    <a:pt x="802" y="177"/>
                  </a:lnTo>
                  <a:lnTo>
                    <a:pt x="799" y="177"/>
                  </a:lnTo>
                  <a:lnTo>
                    <a:pt x="797" y="179"/>
                  </a:lnTo>
                  <a:lnTo>
                    <a:pt x="799" y="179"/>
                  </a:lnTo>
                  <a:lnTo>
                    <a:pt x="799" y="180"/>
                  </a:lnTo>
                  <a:lnTo>
                    <a:pt x="800" y="180"/>
                  </a:lnTo>
                  <a:lnTo>
                    <a:pt x="803" y="180"/>
                  </a:lnTo>
                  <a:lnTo>
                    <a:pt x="803" y="182"/>
                  </a:lnTo>
                  <a:lnTo>
                    <a:pt x="802" y="182"/>
                  </a:lnTo>
                  <a:lnTo>
                    <a:pt x="802" y="183"/>
                  </a:lnTo>
                  <a:lnTo>
                    <a:pt x="802" y="185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2" y="188"/>
                  </a:lnTo>
                  <a:lnTo>
                    <a:pt x="800" y="188"/>
                  </a:lnTo>
                  <a:lnTo>
                    <a:pt x="800" y="189"/>
                  </a:lnTo>
                  <a:lnTo>
                    <a:pt x="799" y="189"/>
                  </a:lnTo>
                  <a:lnTo>
                    <a:pt x="799" y="191"/>
                  </a:lnTo>
                  <a:lnTo>
                    <a:pt x="800" y="192"/>
                  </a:lnTo>
                  <a:lnTo>
                    <a:pt x="799" y="192"/>
                  </a:lnTo>
                  <a:lnTo>
                    <a:pt x="797" y="192"/>
                  </a:lnTo>
                  <a:lnTo>
                    <a:pt x="797" y="191"/>
                  </a:lnTo>
                  <a:lnTo>
                    <a:pt x="796" y="189"/>
                  </a:lnTo>
                  <a:lnTo>
                    <a:pt x="794" y="191"/>
                  </a:lnTo>
                  <a:lnTo>
                    <a:pt x="794" y="189"/>
                  </a:lnTo>
                  <a:lnTo>
                    <a:pt x="793" y="189"/>
                  </a:lnTo>
                  <a:lnTo>
                    <a:pt x="791" y="188"/>
                  </a:lnTo>
                  <a:lnTo>
                    <a:pt x="791" y="189"/>
                  </a:lnTo>
                  <a:lnTo>
                    <a:pt x="791" y="191"/>
                  </a:lnTo>
                  <a:lnTo>
                    <a:pt x="790" y="191"/>
                  </a:lnTo>
                  <a:lnTo>
                    <a:pt x="788" y="191"/>
                  </a:lnTo>
                  <a:lnTo>
                    <a:pt x="787" y="191"/>
                  </a:lnTo>
                  <a:lnTo>
                    <a:pt x="788" y="192"/>
                  </a:lnTo>
                  <a:lnTo>
                    <a:pt x="788" y="194"/>
                  </a:lnTo>
                  <a:lnTo>
                    <a:pt x="790" y="194"/>
                  </a:lnTo>
                  <a:lnTo>
                    <a:pt x="790" y="195"/>
                  </a:lnTo>
                  <a:lnTo>
                    <a:pt x="791" y="197"/>
                  </a:lnTo>
                  <a:lnTo>
                    <a:pt x="791" y="197"/>
                  </a:lnTo>
                  <a:lnTo>
                    <a:pt x="791" y="198"/>
                  </a:lnTo>
                  <a:lnTo>
                    <a:pt x="791" y="200"/>
                  </a:lnTo>
                  <a:lnTo>
                    <a:pt x="790" y="200"/>
                  </a:lnTo>
                  <a:lnTo>
                    <a:pt x="790" y="201"/>
                  </a:lnTo>
                  <a:lnTo>
                    <a:pt x="790" y="202"/>
                  </a:lnTo>
                  <a:lnTo>
                    <a:pt x="790" y="204"/>
                  </a:lnTo>
                  <a:lnTo>
                    <a:pt x="791" y="204"/>
                  </a:lnTo>
                  <a:lnTo>
                    <a:pt x="791" y="205"/>
                  </a:lnTo>
                  <a:lnTo>
                    <a:pt x="791" y="207"/>
                  </a:lnTo>
                  <a:lnTo>
                    <a:pt x="793" y="207"/>
                  </a:lnTo>
                  <a:lnTo>
                    <a:pt x="793" y="208"/>
                  </a:lnTo>
                  <a:lnTo>
                    <a:pt x="794" y="208"/>
                  </a:lnTo>
                  <a:lnTo>
                    <a:pt x="794" y="210"/>
                  </a:lnTo>
                  <a:lnTo>
                    <a:pt x="794" y="211"/>
                  </a:lnTo>
                  <a:lnTo>
                    <a:pt x="794" y="213"/>
                  </a:lnTo>
                  <a:lnTo>
                    <a:pt x="796" y="214"/>
                  </a:lnTo>
                  <a:lnTo>
                    <a:pt x="796" y="216"/>
                  </a:lnTo>
                  <a:lnTo>
                    <a:pt x="796" y="217"/>
                  </a:lnTo>
                  <a:lnTo>
                    <a:pt x="796" y="219"/>
                  </a:lnTo>
                  <a:lnTo>
                    <a:pt x="796" y="220"/>
                  </a:lnTo>
                  <a:lnTo>
                    <a:pt x="797" y="222"/>
                  </a:lnTo>
                  <a:lnTo>
                    <a:pt x="797" y="223"/>
                  </a:lnTo>
                  <a:lnTo>
                    <a:pt x="797" y="225"/>
                  </a:lnTo>
                  <a:lnTo>
                    <a:pt x="799" y="226"/>
                  </a:lnTo>
                  <a:lnTo>
                    <a:pt x="799" y="228"/>
                  </a:lnTo>
                  <a:lnTo>
                    <a:pt x="797" y="228"/>
                  </a:lnTo>
                  <a:lnTo>
                    <a:pt x="797" y="229"/>
                  </a:lnTo>
                  <a:lnTo>
                    <a:pt x="799" y="229"/>
                  </a:lnTo>
                  <a:lnTo>
                    <a:pt x="799" y="231"/>
                  </a:lnTo>
                  <a:lnTo>
                    <a:pt x="799" y="232"/>
                  </a:lnTo>
                  <a:lnTo>
                    <a:pt x="797" y="232"/>
                  </a:lnTo>
                  <a:lnTo>
                    <a:pt x="797" y="233"/>
                  </a:lnTo>
                  <a:lnTo>
                    <a:pt x="797" y="233"/>
                  </a:lnTo>
                  <a:lnTo>
                    <a:pt x="797" y="235"/>
                  </a:lnTo>
                  <a:lnTo>
                    <a:pt x="797" y="236"/>
                  </a:lnTo>
                  <a:lnTo>
                    <a:pt x="797" y="238"/>
                  </a:lnTo>
                  <a:lnTo>
                    <a:pt x="799" y="239"/>
                  </a:lnTo>
                  <a:lnTo>
                    <a:pt x="800" y="242"/>
                  </a:lnTo>
                  <a:lnTo>
                    <a:pt x="802" y="245"/>
                  </a:lnTo>
                  <a:lnTo>
                    <a:pt x="803" y="247"/>
                  </a:lnTo>
                  <a:lnTo>
                    <a:pt x="803" y="248"/>
                  </a:lnTo>
                  <a:lnTo>
                    <a:pt x="803" y="250"/>
                  </a:lnTo>
                  <a:lnTo>
                    <a:pt x="803" y="251"/>
                  </a:lnTo>
                  <a:lnTo>
                    <a:pt x="803" y="253"/>
                  </a:lnTo>
                  <a:lnTo>
                    <a:pt x="803" y="254"/>
                  </a:lnTo>
                  <a:lnTo>
                    <a:pt x="802" y="254"/>
                  </a:lnTo>
                  <a:lnTo>
                    <a:pt x="802" y="256"/>
                  </a:lnTo>
                  <a:lnTo>
                    <a:pt x="802" y="257"/>
                  </a:lnTo>
                  <a:lnTo>
                    <a:pt x="802" y="259"/>
                  </a:lnTo>
                  <a:lnTo>
                    <a:pt x="800" y="260"/>
                  </a:lnTo>
                  <a:lnTo>
                    <a:pt x="800" y="262"/>
                  </a:lnTo>
                  <a:lnTo>
                    <a:pt x="800" y="263"/>
                  </a:lnTo>
                  <a:lnTo>
                    <a:pt x="800" y="264"/>
                  </a:lnTo>
                  <a:lnTo>
                    <a:pt x="799" y="266"/>
                  </a:lnTo>
                  <a:lnTo>
                    <a:pt x="799" y="267"/>
                  </a:lnTo>
                  <a:lnTo>
                    <a:pt x="797" y="267"/>
                  </a:lnTo>
                  <a:lnTo>
                    <a:pt x="797" y="269"/>
                  </a:lnTo>
                  <a:lnTo>
                    <a:pt x="797" y="269"/>
                  </a:lnTo>
                  <a:lnTo>
                    <a:pt x="797" y="270"/>
                  </a:lnTo>
                  <a:lnTo>
                    <a:pt x="796" y="270"/>
                  </a:lnTo>
                  <a:lnTo>
                    <a:pt x="796" y="269"/>
                  </a:lnTo>
                  <a:lnTo>
                    <a:pt x="794" y="270"/>
                  </a:lnTo>
                  <a:lnTo>
                    <a:pt x="794" y="272"/>
                  </a:lnTo>
                  <a:lnTo>
                    <a:pt x="793" y="272"/>
                  </a:lnTo>
                  <a:lnTo>
                    <a:pt x="790" y="273"/>
                  </a:lnTo>
                  <a:lnTo>
                    <a:pt x="790" y="275"/>
                  </a:lnTo>
                  <a:lnTo>
                    <a:pt x="788" y="275"/>
                  </a:lnTo>
                  <a:lnTo>
                    <a:pt x="788" y="276"/>
                  </a:lnTo>
                  <a:lnTo>
                    <a:pt x="787" y="276"/>
                  </a:lnTo>
                  <a:lnTo>
                    <a:pt x="784" y="278"/>
                  </a:lnTo>
                  <a:lnTo>
                    <a:pt x="781" y="278"/>
                  </a:lnTo>
                  <a:lnTo>
                    <a:pt x="780" y="279"/>
                  </a:lnTo>
                  <a:lnTo>
                    <a:pt x="777" y="281"/>
                  </a:lnTo>
                  <a:lnTo>
                    <a:pt x="775" y="281"/>
                  </a:lnTo>
                  <a:lnTo>
                    <a:pt x="772" y="279"/>
                  </a:lnTo>
                  <a:lnTo>
                    <a:pt x="771" y="281"/>
                  </a:lnTo>
                  <a:lnTo>
                    <a:pt x="769" y="282"/>
                  </a:lnTo>
                  <a:lnTo>
                    <a:pt x="768" y="282"/>
                  </a:lnTo>
                  <a:lnTo>
                    <a:pt x="766" y="282"/>
                  </a:lnTo>
                  <a:lnTo>
                    <a:pt x="765" y="284"/>
                  </a:lnTo>
                  <a:lnTo>
                    <a:pt x="762" y="284"/>
                  </a:lnTo>
                  <a:lnTo>
                    <a:pt x="762" y="285"/>
                  </a:lnTo>
                  <a:lnTo>
                    <a:pt x="760" y="285"/>
                  </a:lnTo>
                  <a:lnTo>
                    <a:pt x="759" y="285"/>
                  </a:lnTo>
                  <a:lnTo>
                    <a:pt x="757" y="285"/>
                  </a:lnTo>
                  <a:lnTo>
                    <a:pt x="756" y="285"/>
                  </a:lnTo>
                  <a:lnTo>
                    <a:pt x="756" y="287"/>
                  </a:lnTo>
                  <a:lnTo>
                    <a:pt x="754" y="288"/>
                  </a:lnTo>
                  <a:lnTo>
                    <a:pt x="753" y="288"/>
                  </a:lnTo>
                  <a:lnTo>
                    <a:pt x="753" y="290"/>
                  </a:lnTo>
                  <a:lnTo>
                    <a:pt x="753" y="291"/>
                  </a:lnTo>
                  <a:lnTo>
                    <a:pt x="751" y="291"/>
                  </a:lnTo>
                  <a:lnTo>
                    <a:pt x="751" y="290"/>
                  </a:lnTo>
                  <a:lnTo>
                    <a:pt x="750" y="291"/>
                  </a:lnTo>
                  <a:lnTo>
                    <a:pt x="749" y="293"/>
                  </a:lnTo>
                  <a:lnTo>
                    <a:pt x="747" y="291"/>
                  </a:lnTo>
                  <a:lnTo>
                    <a:pt x="746" y="291"/>
                  </a:lnTo>
                  <a:lnTo>
                    <a:pt x="746" y="293"/>
                  </a:lnTo>
                  <a:lnTo>
                    <a:pt x="744" y="293"/>
                  </a:lnTo>
                  <a:lnTo>
                    <a:pt x="743" y="291"/>
                  </a:lnTo>
                  <a:lnTo>
                    <a:pt x="741" y="291"/>
                  </a:lnTo>
                  <a:lnTo>
                    <a:pt x="740" y="290"/>
                  </a:lnTo>
                  <a:lnTo>
                    <a:pt x="738" y="290"/>
                  </a:lnTo>
                  <a:lnTo>
                    <a:pt x="737" y="293"/>
                  </a:lnTo>
                  <a:lnTo>
                    <a:pt x="735" y="293"/>
                  </a:lnTo>
                  <a:lnTo>
                    <a:pt x="735" y="293"/>
                  </a:lnTo>
                  <a:lnTo>
                    <a:pt x="735" y="294"/>
                  </a:lnTo>
                  <a:lnTo>
                    <a:pt x="734" y="294"/>
                  </a:lnTo>
                  <a:lnTo>
                    <a:pt x="732" y="294"/>
                  </a:lnTo>
                  <a:lnTo>
                    <a:pt x="732" y="296"/>
                  </a:lnTo>
                  <a:lnTo>
                    <a:pt x="731" y="296"/>
                  </a:lnTo>
                  <a:lnTo>
                    <a:pt x="731" y="294"/>
                  </a:lnTo>
                  <a:lnTo>
                    <a:pt x="729" y="294"/>
                  </a:lnTo>
                  <a:lnTo>
                    <a:pt x="728" y="296"/>
                  </a:lnTo>
                  <a:lnTo>
                    <a:pt x="726" y="297"/>
                  </a:lnTo>
                  <a:lnTo>
                    <a:pt x="725" y="296"/>
                  </a:lnTo>
                  <a:lnTo>
                    <a:pt x="726" y="293"/>
                  </a:lnTo>
                  <a:lnTo>
                    <a:pt x="728" y="293"/>
                  </a:lnTo>
                  <a:lnTo>
                    <a:pt x="728" y="291"/>
                  </a:lnTo>
                  <a:lnTo>
                    <a:pt x="729" y="290"/>
                  </a:lnTo>
                  <a:lnTo>
                    <a:pt x="729" y="288"/>
                  </a:lnTo>
                  <a:lnTo>
                    <a:pt x="729" y="287"/>
                  </a:lnTo>
                  <a:lnTo>
                    <a:pt x="728" y="285"/>
                  </a:lnTo>
                  <a:lnTo>
                    <a:pt x="726" y="285"/>
                  </a:lnTo>
                  <a:lnTo>
                    <a:pt x="726" y="287"/>
                  </a:lnTo>
                  <a:lnTo>
                    <a:pt x="725" y="287"/>
                  </a:lnTo>
                  <a:lnTo>
                    <a:pt x="723" y="285"/>
                  </a:lnTo>
                  <a:lnTo>
                    <a:pt x="720" y="287"/>
                  </a:lnTo>
                  <a:lnTo>
                    <a:pt x="719" y="287"/>
                  </a:lnTo>
                  <a:lnTo>
                    <a:pt x="718" y="288"/>
                  </a:lnTo>
                  <a:lnTo>
                    <a:pt x="716" y="288"/>
                  </a:lnTo>
                  <a:lnTo>
                    <a:pt x="715" y="288"/>
                  </a:lnTo>
                  <a:lnTo>
                    <a:pt x="713" y="290"/>
                  </a:lnTo>
                  <a:lnTo>
                    <a:pt x="713" y="288"/>
                  </a:lnTo>
                  <a:lnTo>
                    <a:pt x="713" y="287"/>
                  </a:lnTo>
                  <a:lnTo>
                    <a:pt x="713" y="285"/>
                  </a:lnTo>
                  <a:lnTo>
                    <a:pt x="713" y="284"/>
                  </a:lnTo>
                  <a:lnTo>
                    <a:pt x="713" y="282"/>
                  </a:lnTo>
                  <a:lnTo>
                    <a:pt x="713" y="281"/>
                  </a:lnTo>
                  <a:lnTo>
                    <a:pt x="712" y="281"/>
                  </a:lnTo>
                  <a:lnTo>
                    <a:pt x="710" y="281"/>
                  </a:lnTo>
                  <a:lnTo>
                    <a:pt x="710" y="279"/>
                  </a:lnTo>
                  <a:lnTo>
                    <a:pt x="710" y="278"/>
                  </a:lnTo>
                  <a:lnTo>
                    <a:pt x="707" y="275"/>
                  </a:lnTo>
                  <a:lnTo>
                    <a:pt x="704" y="273"/>
                  </a:lnTo>
                  <a:lnTo>
                    <a:pt x="701" y="272"/>
                  </a:lnTo>
                  <a:lnTo>
                    <a:pt x="700" y="272"/>
                  </a:lnTo>
                  <a:lnTo>
                    <a:pt x="700" y="272"/>
                  </a:lnTo>
                  <a:lnTo>
                    <a:pt x="700" y="273"/>
                  </a:lnTo>
                  <a:lnTo>
                    <a:pt x="700" y="275"/>
                  </a:lnTo>
                  <a:lnTo>
                    <a:pt x="700" y="276"/>
                  </a:lnTo>
                  <a:lnTo>
                    <a:pt x="700" y="276"/>
                  </a:lnTo>
                  <a:lnTo>
                    <a:pt x="700" y="278"/>
                  </a:lnTo>
                  <a:lnTo>
                    <a:pt x="700" y="279"/>
                  </a:lnTo>
                  <a:lnTo>
                    <a:pt x="701" y="281"/>
                  </a:lnTo>
                  <a:lnTo>
                    <a:pt x="701" y="282"/>
                  </a:lnTo>
                  <a:lnTo>
                    <a:pt x="701" y="284"/>
                  </a:lnTo>
                  <a:lnTo>
                    <a:pt x="700" y="282"/>
                  </a:lnTo>
                  <a:lnTo>
                    <a:pt x="700" y="281"/>
                  </a:lnTo>
                  <a:lnTo>
                    <a:pt x="698" y="281"/>
                  </a:lnTo>
                  <a:lnTo>
                    <a:pt x="697" y="279"/>
                  </a:lnTo>
                  <a:lnTo>
                    <a:pt x="695" y="279"/>
                  </a:lnTo>
                  <a:lnTo>
                    <a:pt x="695" y="281"/>
                  </a:lnTo>
                  <a:lnTo>
                    <a:pt x="695" y="282"/>
                  </a:lnTo>
                  <a:lnTo>
                    <a:pt x="695" y="284"/>
                  </a:lnTo>
                  <a:lnTo>
                    <a:pt x="695" y="285"/>
                  </a:lnTo>
                  <a:lnTo>
                    <a:pt x="695" y="287"/>
                  </a:lnTo>
                  <a:lnTo>
                    <a:pt x="695" y="288"/>
                  </a:lnTo>
                  <a:lnTo>
                    <a:pt x="697" y="288"/>
                  </a:lnTo>
                  <a:lnTo>
                    <a:pt x="697" y="290"/>
                  </a:lnTo>
                  <a:lnTo>
                    <a:pt x="697" y="291"/>
                  </a:lnTo>
                  <a:lnTo>
                    <a:pt x="695" y="293"/>
                  </a:lnTo>
                  <a:lnTo>
                    <a:pt x="692" y="296"/>
                  </a:lnTo>
                  <a:lnTo>
                    <a:pt x="691" y="296"/>
                  </a:lnTo>
                  <a:lnTo>
                    <a:pt x="689" y="297"/>
                  </a:lnTo>
                  <a:lnTo>
                    <a:pt x="688" y="297"/>
                  </a:lnTo>
                  <a:lnTo>
                    <a:pt x="686" y="296"/>
                  </a:lnTo>
                  <a:lnTo>
                    <a:pt x="685" y="294"/>
                  </a:lnTo>
                  <a:lnTo>
                    <a:pt x="684" y="294"/>
                  </a:lnTo>
                  <a:lnTo>
                    <a:pt x="682" y="293"/>
                  </a:lnTo>
                  <a:lnTo>
                    <a:pt x="679" y="293"/>
                  </a:lnTo>
                  <a:lnTo>
                    <a:pt x="679" y="291"/>
                  </a:lnTo>
                  <a:lnTo>
                    <a:pt x="678" y="293"/>
                  </a:lnTo>
                  <a:lnTo>
                    <a:pt x="678" y="294"/>
                  </a:lnTo>
                  <a:lnTo>
                    <a:pt x="676" y="293"/>
                  </a:lnTo>
                  <a:lnTo>
                    <a:pt x="676" y="291"/>
                  </a:lnTo>
                  <a:lnTo>
                    <a:pt x="676" y="290"/>
                  </a:lnTo>
                  <a:lnTo>
                    <a:pt x="676" y="288"/>
                  </a:lnTo>
                  <a:lnTo>
                    <a:pt x="675" y="288"/>
                  </a:lnTo>
                  <a:lnTo>
                    <a:pt x="673" y="288"/>
                  </a:lnTo>
                  <a:lnTo>
                    <a:pt x="670" y="288"/>
                  </a:lnTo>
                  <a:lnTo>
                    <a:pt x="667" y="288"/>
                  </a:lnTo>
                  <a:lnTo>
                    <a:pt x="667" y="287"/>
                  </a:lnTo>
                  <a:lnTo>
                    <a:pt x="666" y="287"/>
                  </a:lnTo>
                  <a:lnTo>
                    <a:pt x="664" y="285"/>
                  </a:lnTo>
                  <a:lnTo>
                    <a:pt x="664" y="284"/>
                  </a:lnTo>
                  <a:lnTo>
                    <a:pt x="664" y="284"/>
                  </a:lnTo>
                  <a:lnTo>
                    <a:pt x="664" y="282"/>
                  </a:lnTo>
                  <a:lnTo>
                    <a:pt x="663" y="282"/>
                  </a:lnTo>
                  <a:lnTo>
                    <a:pt x="663" y="281"/>
                  </a:lnTo>
                  <a:lnTo>
                    <a:pt x="663" y="279"/>
                  </a:lnTo>
                  <a:lnTo>
                    <a:pt x="663" y="278"/>
                  </a:lnTo>
                  <a:lnTo>
                    <a:pt x="661" y="278"/>
                  </a:lnTo>
                  <a:lnTo>
                    <a:pt x="660" y="278"/>
                  </a:lnTo>
                  <a:lnTo>
                    <a:pt x="660" y="279"/>
                  </a:lnTo>
                  <a:lnTo>
                    <a:pt x="658" y="281"/>
                  </a:lnTo>
                  <a:lnTo>
                    <a:pt x="657" y="279"/>
                  </a:lnTo>
                  <a:lnTo>
                    <a:pt x="657" y="281"/>
                  </a:lnTo>
                  <a:lnTo>
                    <a:pt x="657" y="282"/>
                  </a:lnTo>
                  <a:lnTo>
                    <a:pt x="655" y="282"/>
                  </a:lnTo>
                  <a:lnTo>
                    <a:pt x="655" y="284"/>
                  </a:lnTo>
                  <a:lnTo>
                    <a:pt x="653" y="284"/>
                  </a:lnTo>
                  <a:lnTo>
                    <a:pt x="651" y="282"/>
                  </a:lnTo>
                  <a:lnTo>
                    <a:pt x="651" y="281"/>
                  </a:lnTo>
                  <a:lnTo>
                    <a:pt x="650" y="281"/>
                  </a:lnTo>
                  <a:lnTo>
                    <a:pt x="650" y="279"/>
                  </a:lnTo>
                  <a:lnTo>
                    <a:pt x="650" y="278"/>
                  </a:lnTo>
                  <a:lnTo>
                    <a:pt x="648" y="278"/>
                  </a:lnTo>
                  <a:lnTo>
                    <a:pt x="647" y="278"/>
                  </a:lnTo>
                  <a:lnTo>
                    <a:pt x="647" y="279"/>
                  </a:lnTo>
                  <a:lnTo>
                    <a:pt x="645" y="279"/>
                  </a:lnTo>
                  <a:lnTo>
                    <a:pt x="644" y="279"/>
                  </a:lnTo>
                  <a:lnTo>
                    <a:pt x="642" y="279"/>
                  </a:lnTo>
                  <a:lnTo>
                    <a:pt x="642" y="281"/>
                  </a:lnTo>
                  <a:lnTo>
                    <a:pt x="641" y="281"/>
                  </a:lnTo>
                  <a:lnTo>
                    <a:pt x="641" y="279"/>
                  </a:lnTo>
                  <a:lnTo>
                    <a:pt x="641" y="278"/>
                  </a:lnTo>
                  <a:lnTo>
                    <a:pt x="639" y="278"/>
                  </a:lnTo>
                  <a:lnTo>
                    <a:pt x="639" y="276"/>
                  </a:lnTo>
                  <a:lnTo>
                    <a:pt x="641" y="275"/>
                  </a:lnTo>
                  <a:lnTo>
                    <a:pt x="641" y="273"/>
                  </a:lnTo>
                  <a:lnTo>
                    <a:pt x="642" y="273"/>
                  </a:lnTo>
                  <a:lnTo>
                    <a:pt x="641" y="272"/>
                  </a:lnTo>
                  <a:lnTo>
                    <a:pt x="641" y="270"/>
                  </a:lnTo>
                  <a:lnTo>
                    <a:pt x="642" y="270"/>
                  </a:lnTo>
                  <a:lnTo>
                    <a:pt x="644" y="270"/>
                  </a:lnTo>
                  <a:lnTo>
                    <a:pt x="644" y="269"/>
                  </a:lnTo>
                  <a:lnTo>
                    <a:pt x="644" y="269"/>
                  </a:lnTo>
                  <a:lnTo>
                    <a:pt x="644" y="267"/>
                  </a:lnTo>
                  <a:lnTo>
                    <a:pt x="642" y="267"/>
                  </a:lnTo>
                  <a:lnTo>
                    <a:pt x="639" y="266"/>
                  </a:lnTo>
                  <a:lnTo>
                    <a:pt x="636" y="266"/>
                  </a:lnTo>
                  <a:lnTo>
                    <a:pt x="633" y="264"/>
                  </a:lnTo>
                  <a:lnTo>
                    <a:pt x="633" y="266"/>
                  </a:lnTo>
                  <a:lnTo>
                    <a:pt x="635" y="267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70"/>
                  </a:lnTo>
                  <a:lnTo>
                    <a:pt x="636" y="272"/>
                  </a:lnTo>
                  <a:lnTo>
                    <a:pt x="635" y="273"/>
                  </a:lnTo>
                  <a:lnTo>
                    <a:pt x="635" y="275"/>
                  </a:lnTo>
                  <a:lnTo>
                    <a:pt x="635" y="276"/>
                  </a:lnTo>
                  <a:lnTo>
                    <a:pt x="633" y="276"/>
                  </a:lnTo>
                  <a:lnTo>
                    <a:pt x="630" y="276"/>
                  </a:lnTo>
                  <a:lnTo>
                    <a:pt x="629" y="276"/>
                  </a:lnTo>
                  <a:lnTo>
                    <a:pt x="629" y="276"/>
                  </a:lnTo>
                  <a:lnTo>
                    <a:pt x="629" y="278"/>
                  </a:lnTo>
                  <a:lnTo>
                    <a:pt x="627" y="279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2" y="282"/>
                  </a:lnTo>
                  <a:lnTo>
                    <a:pt x="622" y="281"/>
                  </a:lnTo>
                  <a:lnTo>
                    <a:pt x="620" y="281"/>
                  </a:lnTo>
                  <a:lnTo>
                    <a:pt x="617" y="279"/>
                  </a:lnTo>
                  <a:lnTo>
                    <a:pt x="616" y="279"/>
                  </a:lnTo>
                  <a:lnTo>
                    <a:pt x="616" y="278"/>
                  </a:lnTo>
                  <a:lnTo>
                    <a:pt x="613" y="278"/>
                  </a:lnTo>
                  <a:lnTo>
                    <a:pt x="611" y="278"/>
                  </a:lnTo>
                  <a:lnTo>
                    <a:pt x="610" y="278"/>
                  </a:lnTo>
                  <a:lnTo>
                    <a:pt x="608" y="278"/>
                  </a:lnTo>
                  <a:lnTo>
                    <a:pt x="607" y="278"/>
                  </a:lnTo>
                  <a:lnTo>
                    <a:pt x="605" y="278"/>
                  </a:lnTo>
                  <a:lnTo>
                    <a:pt x="602" y="278"/>
                  </a:lnTo>
                  <a:lnTo>
                    <a:pt x="602" y="279"/>
                  </a:lnTo>
                  <a:lnTo>
                    <a:pt x="601" y="279"/>
                  </a:lnTo>
                  <a:lnTo>
                    <a:pt x="599" y="281"/>
                  </a:lnTo>
                  <a:lnTo>
                    <a:pt x="598" y="281"/>
                  </a:lnTo>
                  <a:lnTo>
                    <a:pt x="596" y="282"/>
                  </a:lnTo>
                  <a:lnTo>
                    <a:pt x="596" y="281"/>
                  </a:lnTo>
                  <a:lnTo>
                    <a:pt x="595" y="279"/>
                  </a:lnTo>
                  <a:lnTo>
                    <a:pt x="593" y="279"/>
                  </a:lnTo>
                  <a:lnTo>
                    <a:pt x="592" y="279"/>
                  </a:lnTo>
                  <a:lnTo>
                    <a:pt x="591" y="279"/>
                  </a:lnTo>
                  <a:lnTo>
                    <a:pt x="589" y="279"/>
                  </a:lnTo>
                  <a:lnTo>
                    <a:pt x="588" y="279"/>
                  </a:lnTo>
                  <a:lnTo>
                    <a:pt x="588" y="281"/>
                  </a:lnTo>
                  <a:lnTo>
                    <a:pt x="586" y="281"/>
                  </a:lnTo>
                  <a:lnTo>
                    <a:pt x="586" y="282"/>
                  </a:lnTo>
                  <a:lnTo>
                    <a:pt x="585" y="282"/>
                  </a:lnTo>
                  <a:lnTo>
                    <a:pt x="582" y="281"/>
                  </a:lnTo>
                  <a:lnTo>
                    <a:pt x="580" y="281"/>
                  </a:lnTo>
                  <a:lnTo>
                    <a:pt x="579" y="279"/>
                  </a:lnTo>
                  <a:lnTo>
                    <a:pt x="577" y="278"/>
                  </a:lnTo>
                  <a:lnTo>
                    <a:pt x="576" y="278"/>
                  </a:lnTo>
                  <a:lnTo>
                    <a:pt x="574" y="278"/>
                  </a:lnTo>
                  <a:lnTo>
                    <a:pt x="574" y="276"/>
                  </a:lnTo>
                  <a:lnTo>
                    <a:pt x="573" y="276"/>
                  </a:lnTo>
                  <a:lnTo>
                    <a:pt x="571" y="278"/>
                  </a:lnTo>
                  <a:lnTo>
                    <a:pt x="570" y="278"/>
                  </a:lnTo>
                  <a:lnTo>
                    <a:pt x="571" y="276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68" y="273"/>
                  </a:lnTo>
                  <a:lnTo>
                    <a:pt x="564" y="273"/>
                  </a:lnTo>
                  <a:lnTo>
                    <a:pt x="561" y="273"/>
                  </a:lnTo>
                  <a:lnTo>
                    <a:pt x="558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4" y="275"/>
                  </a:lnTo>
                  <a:lnTo>
                    <a:pt x="552" y="275"/>
                  </a:lnTo>
                  <a:lnTo>
                    <a:pt x="551" y="273"/>
                  </a:lnTo>
                  <a:lnTo>
                    <a:pt x="549" y="272"/>
                  </a:lnTo>
                  <a:lnTo>
                    <a:pt x="548" y="273"/>
                  </a:lnTo>
                  <a:lnTo>
                    <a:pt x="546" y="273"/>
                  </a:lnTo>
                  <a:lnTo>
                    <a:pt x="545" y="273"/>
                  </a:lnTo>
                  <a:lnTo>
                    <a:pt x="543" y="273"/>
                  </a:lnTo>
                  <a:lnTo>
                    <a:pt x="540" y="275"/>
                  </a:lnTo>
                  <a:lnTo>
                    <a:pt x="540" y="273"/>
                  </a:lnTo>
                  <a:lnTo>
                    <a:pt x="540" y="272"/>
                  </a:lnTo>
                  <a:lnTo>
                    <a:pt x="537" y="273"/>
                  </a:lnTo>
                  <a:lnTo>
                    <a:pt x="534" y="273"/>
                  </a:lnTo>
                  <a:lnTo>
                    <a:pt x="536" y="272"/>
                  </a:lnTo>
                  <a:lnTo>
                    <a:pt x="537" y="272"/>
                  </a:lnTo>
                  <a:lnTo>
                    <a:pt x="537" y="270"/>
                  </a:lnTo>
                  <a:lnTo>
                    <a:pt x="539" y="270"/>
                  </a:lnTo>
                  <a:lnTo>
                    <a:pt x="539" y="269"/>
                  </a:lnTo>
                  <a:lnTo>
                    <a:pt x="539" y="269"/>
                  </a:lnTo>
                  <a:lnTo>
                    <a:pt x="539" y="267"/>
                  </a:lnTo>
                  <a:lnTo>
                    <a:pt x="537" y="267"/>
                  </a:lnTo>
                  <a:lnTo>
                    <a:pt x="534" y="267"/>
                  </a:lnTo>
                  <a:lnTo>
                    <a:pt x="531" y="267"/>
                  </a:lnTo>
                  <a:lnTo>
                    <a:pt x="530" y="267"/>
                  </a:lnTo>
                  <a:lnTo>
                    <a:pt x="530" y="269"/>
                  </a:lnTo>
                  <a:lnTo>
                    <a:pt x="528" y="269"/>
                  </a:lnTo>
                  <a:lnTo>
                    <a:pt x="530" y="269"/>
                  </a:lnTo>
                  <a:lnTo>
                    <a:pt x="530" y="270"/>
                  </a:lnTo>
                  <a:lnTo>
                    <a:pt x="530" y="272"/>
                  </a:lnTo>
                  <a:lnTo>
                    <a:pt x="530" y="273"/>
                  </a:lnTo>
                  <a:lnTo>
                    <a:pt x="530" y="275"/>
                  </a:lnTo>
                  <a:lnTo>
                    <a:pt x="530" y="276"/>
                  </a:lnTo>
                  <a:lnTo>
                    <a:pt x="530" y="278"/>
                  </a:lnTo>
                  <a:lnTo>
                    <a:pt x="531" y="278"/>
                  </a:lnTo>
                  <a:lnTo>
                    <a:pt x="531" y="279"/>
                  </a:lnTo>
                  <a:lnTo>
                    <a:pt x="533" y="279"/>
                  </a:lnTo>
                  <a:lnTo>
                    <a:pt x="533" y="281"/>
                  </a:lnTo>
                  <a:lnTo>
                    <a:pt x="536" y="282"/>
                  </a:lnTo>
                  <a:lnTo>
                    <a:pt x="539" y="282"/>
                  </a:lnTo>
                  <a:lnTo>
                    <a:pt x="542" y="281"/>
                  </a:lnTo>
                  <a:lnTo>
                    <a:pt x="543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1" y="282"/>
                  </a:lnTo>
                  <a:lnTo>
                    <a:pt x="554" y="282"/>
                  </a:lnTo>
                  <a:lnTo>
                    <a:pt x="558" y="282"/>
                  </a:lnTo>
                  <a:lnTo>
                    <a:pt x="558" y="284"/>
                  </a:lnTo>
                  <a:lnTo>
                    <a:pt x="558" y="285"/>
                  </a:lnTo>
                  <a:lnTo>
                    <a:pt x="558" y="285"/>
                  </a:lnTo>
                  <a:lnTo>
                    <a:pt x="559" y="287"/>
                  </a:lnTo>
                  <a:lnTo>
                    <a:pt x="558" y="287"/>
                  </a:lnTo>
                  <a:lnTo>
                    <a:pt x="558" y="288"/>
                  </a:lnTo>
                  <a:lnTo>
                    <a:pt x="561" y="288"/>
                  </a:lnTo>
                  <a:lnTo>
                    <a:pt x="562" y="290"/>
                  </a:lnTo>
                  <a:lnTo>
                    <a:pt x="564" y="290"/>
                  </a:lnTo>
                  <a:lnTo>
                    <a:pt x="561" y="291"/>
                  </a:lnTo>
                  <a:lnTo>
                    <a:pt x="558" y="290"/>
                  </a:lnTo>
                  <a:lnTo>
                    <a:pt x="558" y="291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7" y="293"/>
                  </a:lnTo>
                  <a:lnTo>
                    <a:pt x="555" y="293"/>
                  </a:lnTo>
                  <a:lnTo>
                    <a:pt x="552" y="293"/>
                  </a:lnTo>
                  <a:lnTo>
                    <a:pt x="552" y="294"/>
                  </a:lnTo>
                  <a:lnTo>
                    <a:pt x="551" y="294"/>
                  </a:lnTo>
                  <a:lnTo>
                    <a:pt x="549" y="294"/>
                  </a:lnTo>
                  <a:lnTo>
                    <a:pt x="546" y="294"/>
                  </a:lnTo>
                  <a:lnTo>
                    <a:pt x="546" y="293"/>
                  </a:lnTo>
                  <a:lnTo>
                    <a:pt x="545" y="291"/>
                  </a:lnTo>
                  <a:lnTo>
                    <a:pt x="542" y="291"/>
                  </a:lnTo>
                  <a:lnTo>
                    <a:pt x="540" y="290"/>
                  </a:lnTo>
                  <a:lnTo>
                    <a:pt x="537" y="290"/>
                  </a:lnTo>
                  <a:lnTo>
                    <a:pt x="533" y="290"/>
                  </a:lnTo>
                  <a:lnTo>
                    <a:pt x="533" y="291"/>
                  </a:lnTo>
                  <a:lnTo>
                    <a:pt x="534" y="293"/>
                  </a:lnTo>
                  <a:lnTo>
                    <a:pt x="534" y="294"/>
                  </a:lnTo>
                  <a:lnTo>
                    <a:pt x="533" y="296"/>
                  </a:lnTo>
                  <a:lnTo>
                    <a:pt x="533" y="297"/>
                  </a:lnTo>
                  <a:lnTo>
                    <a:pt x="533" y="298"/>
                  </a:lnTo>
                  <a:lnTo>
                    <a:pt x="534" y="298"/>
                  </a:lnTo>
                  <a:lnTo>
                    <a:pt x="537" y="298"/>
                  </a:lnTo>
                  <a:lnTo>
                    <a:pt x="539" y="300"/>
                  </a:lnTo>
                  <a:lnTo>
                    <a:pt x="540" y="300"/>
                  </a:lnTo>
                  <a:lnTo>
                    <a:pt x="542" y="300"/>
                  </a:lnTo>
                  <a:lnTo>
                    <a:pt x="543" y="300"/>
                  </a:lnTo>
                  <a:lnTo>
                    <a:pt x="543" y="301"/>
                  </a:lnTo>
                  <a:lnTo>
                    <a:pt x="543" y="303"/>
                  </a:lnTo>
                  <a:lnTo>
                    <a:pt x="545" y="303"/>
                  </a:lnTo>
                  <a:lnTo>
                    <a:pt x="545" y="304"/>
                  </a:lnTo>
                  <a:lnTo>
                    <a:pt x="545" y="304"/>
                  </a:lnTo>
                  <a:lnTo>
                    <a:pt x="545" y="306"/>
                  </a:lnTo>
                  <a:lnTo>
                    <a:pt x="545" y="307"/>
                  </a:lnTo>
                  <a:lnTo>
                    <a:pt x="546" y="307"/>
                  </a:lnTo>
                  <a:lnTo>
                    <a:pt x="545" y="309"/>
                  </a:lnTo>
                  <a:lnTo>
                    <a:pt x="545" y="310"/>
                  </a:lnTo>
                  <a:lnTo>
                    <a:pt x="545" y="312"/>
                  </a:lnTo>
                  <a:lnTo>
                    <a:pt x="545" y="313"/>
                  </a:lnTo>
                  <a:lnTo>
                    <a:pt x="549" y="315"/>
                  </a:lnTo>
                  <a:lnTo>
                    <a:pt x="551" y="313"/>
                  </a:lnTo>
                  <a:lnTo>
                    <a:pt x="552" y="313"/>
                  </a:lnTo>
                  <a:lnTo>
                    <a:pt x="554" y="313"/>
                  </a:lnTo>
                  <a:lnTo>
                    <a:pt x="555" y="313"/>
                  </a:lnTo>
                  <a:lnTo>
                    <a:pt x="557" y="313"/>
                  </a:lnTo>
                  <a:lnTo>
                    <a:pt x="557" y="315"/>
                  </a:lnTo>
                  <a:lnTo>
                    <a:pt x="557" y="316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19"/>
                  </a:lnTo>
                  <a:lnTo>
                    <a:pt x="555" y="321"/>
                  </a:lnTo>
                  <a:lnTo>
                    <a:pt x="557" y="321"/>
                  </a:lnTo>
                  <a:lnTo>
                    <a:pt x="555" y="322"/>
                  </a:lnTo>
                  <a:lnTo>
                    <a:pt x="555" y="324"/>
                  </a:lnTo>
                  <a:lnTo>
                    <a:pt x="554" y="324"/>
                  </a:lnTo>
                  <a:lnTo>
                    <a:pt x="552" y="324"/>
                  </a:lnTo>
                  <a:lnTo>
                    <a:pt x="552" y="325"/>
                  </a:lnTo>
                  <a:lnTo>
                    <a:pt x="554" y="327"/>
                  </a:lnTo>
                  <a:lnTo>
                    <a:pt x="555" y="327"/>
                  </a:lnTo>
                  <a:lnTo>
                    <a:pt x="557" y="325"/>
                  </a:lnTo>
                  <a:lnTo>
                    <a:pt x="558" y="327"/>
                  </a:lnTo>
                  <a:lnTo>
                    <a:pt x="558" y="327"/>
                  </a:lnTo>
                  <a:lnTo>
                    <a:pt x="558" y="325"/>
                  </a:lnTo>
                  <a:lnTo>
                    <a:pt x="559" y="327"/>
                  </a:lnTo>
                  <a:lnTo>
                    <a:pt x="559" y="328"/>
                  </a:lnTo>
                  <a:lnTo>
                    <a:pt x="559" y="329"/>
                  </a:lnTo>
                  <a:lnTo>
                    <a:pt x="559" y="331"/>
                  </a:lnTo>
                  <a:lnTo>
                    <a:pt x="562" y="332"/>
                  </a:lnTo>
                  <a:lnTo>
                    <a:pt x="562" y="334"/>
                  </a:lnTo>
                  <a:lnTo>
                    <a:pt x="565" y="332"/>
                  </a:lnTo>
                  <a:lnTo>
                    <a:pt x="567" y="332"/>
                  </a:lnTo>
                  <a:lnTo>
                    <a:pt x="565" y="334"/>
                  </a:lnTo>
                  <a:lnTo>
                    <a:pt x="564" y="335"/>
                  </a:lnTo>
                  <a:lnTo>
                    <a:pt x="565" y="335"/>
                  </a:lnTo>
                  <a:lnTo>
                    <a:pt x="565" y="337"/>
                  </a:lnTo>
                  <a:lnTo>
                    <a:pt x="564" y="338"/>
                  </a:lnTo>
                  <a:lnTo>
                    <a:pt x="562" y="338"/>
                  </a:lnTo>
                  <a:lnTo>
                    <a:pt x="558" y="337"/>
                  </a:lnTo>
                  <a:lnTo>
                    <a:pt x="557" y="338"/>
                  </a:lnTo>
                  <a:lnTo>
                    <a:pt x="555" y="340"/>
                  </a:lnTo>
                  <a:lnTo>
                    <a:pt x="554" y="338"/>
                  </a:lnTo>
                  <a:lnTo>
                    <a:pt x="552" y="338"/>
                  </a:lnTo>
                  <a:lnTo>
                    <a:pt x="552" y="340"/>
                  </a:lnTo>
                  <a:lnTo>
                    <a:pt x="551" y="340"/>
                  </a:lnTo>
                  <a:lnTo>
                    <a:pt x="549" y="340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3" y="338"/>
                  </a:lnTo>
                  <a:lnTo>
                    <a:pt x="543" y="337"/>
                  </a:lnTo>
                  <a:lnTo>
                    <a:pt x="543" y="335"/>
                  </a:lnTo>
                  <a:lnTo>
                    <a:pt x="543" y="334"/>
                  </a:lnTo>
                  <a:lnTo>
                    <a:pt x="543" y="332"/>
                  </a:lnTo>
                  <a:lnTo>
                    <a:pt x="543" y="331"/>
                  </a:lnTo>
                  <a:lnTo>
                    <a:pt x="542" y="331"/>
                  </a:lnTo>
                  <a:lnTo>
                    <a:pt x="540" y="332"/>
                  </a:lnTo>
                  <a:lnTo>
                    <a:pt x="539" y="332"/>
                  </a:lnTo>
                  <a:lnTo>
                    <a:pt x="537" y="332"/>
                  </a:lnTo>
                  <a:lnTo>
                    <a:pt x="537" y="331"/>
                  </a:lnTo>
                  <a:lnTo>
                    <a:pt x="536" y="332"/>
                  </a:lnTo>
                  <a:lnTo>
                    <a:pt x="533" y="331"/>
                  </a:lnTo>
                  <a:lnTo>
                    <a:pt x="530" y="331"/>
                  </a:lnTo>
                  <a:lnTo>
                    <a:pt x="528" y="331"/>
                  </a:lnTo>
                  <a:lnTo>
                    <a:pt x="526" y="332"/>
                  </a:lnTo>
                  <a:lnTo>
                    <a:pt x="524" y="331"/>
                  </a:lnTo>
                  <a:lnTo>
                    <a:pt x="523" y="332"/>
                  </a:lnTo>
                  <a:lnTo>
                    <a:pt x="523" y="332"/>
                  </a:lnTo>
                  <a:lnTo>
                    <a:pt x="521" y="332"/>
                  </a:lnTo>
                  <a:lnTo>
                    <a:pt x="520" y="332"/>
                  </a:lnTo>
                  <a:lnTo>
                    <a:pt x="520" y="331"/>
                  </a:lnTo>
                  <a:lnTo>
                    <a:pt x="518" y="331"/>
                  </a:lnTo>
                  <a:lnTo>
                    <a:pt x="518" y="332"/>
                  </a:lnTo>
                  <a:lnTo>
                    <a:pt x="518" y="334"/>
                  </a:lnTo>
                  <a:lnTo>
                    <a:pt x="517" y="334"/>
                  </a:lnTo>
                  <a:lnTo>
                    <a:pt x="515" y="334"/>
                  </a:lnTo>
                  <a:lnTo>
                    <a:pt x="514" y="335"/>
                  </a:lnTo>
                  <a:lnTo>
                    <a:pt x="512" y="335"/>
                  </a:lnTo>
                  <a:lnTo>
                    <a:pt x="509" y="337"/>
                  </a:lnTo>
                  <a:lnTo>
                    <a:pt x="508" y="338"/>
                  </a:lnTo>
                  <a:lnTo>
                    <a:pt x="506" y="338"/>
                  </a:lnTo>
                  <a:lnTo>
                    <a:pt x="506" y="340"/>
                  </a:lnTo>
                  <a:lnTo>
                    <a:pt x="505" y="340"/>
                  </a:lnTo>
                  <a:lnTo>
                    <a:pt x="505" y="338"/>
                  </a:lnTo>
                  <a:lnTo>
                    <a:pt x="503" y="337"/>
                  </a:lnTo>
                  <a:lnTo>
                    <a:pt x="502" y="337"/>
                  </a:lnTo>
                  <a:lnTo>
                    <a:pt x="502" y="338"/>
                  </a:lnTo>
                  <a:lnTo>
                    <a:pt x="500" y="338"/>
                  </a:lnTo>
                  <a:lnTo>
                    <a:pt x="500" y="337"/>
                  </a:lnTo>
                  <a:lnTo>
                    <a:pt x="496" y="338"/>
                  </a:lnTo>
                  <a:lnTo>
                    <a:pt x="495" y="337"/>
                  </a:lnTo>
                  <a:lnTo>
                    <a:pt x="495" y="335"/>
                  </a:lnTo>
                  <a:lnTo>
                    <a:pt x="492" y="335"/>
                  </a:lnTo>
                  <a:lnTo>
                    <a:pt x="489" y="334"/>
                  </a:lnTo>
                  <a:lnTo>
                    <a:pt x="487" y="334"/>
                  </a:lnTo>
                  <a:lnTo>
                    <a:pt x="484" y="332"/>
                  </a:lnTo>
                  <a:lnTo>
                    <a:pt x="483" y="332"/>
                  </a:lnTo>
                  <a:lnTo>
                    <a:pt x="483" y="334"/>
                  </a:lnTo>
                  <a:lnTo>
                    <a:pt x="483" y="335"/>
                  </a:lnTo>
                  <a:lnTo>
                    <a:pt x="481" y="335"/>
                  </a:lnTo>
                  <a:lnTo>
                    <a:pt x="480" y="335"/>
                  </a:lnTo>
                  <a:lnTo>
                    <a:pt x="478" y="335"/>
                  </a:lnTo>
                  <a:lnTo>
                    <a:pt x="478" y="334"/>
                  </a:lnTo>
                  <a:lnTo>
                    <a:pt x="475" y="334"/>
                  </a:lnTo>
                  <a:lnTo>
                    <a:pt x="472" y="334"/>
                  </a:lnTo>
                  <a:lnTo>
                    <a:pt x="471" y="335"/>
                  </a:lnTo>
                  <a:lnTo>
                    <a:pt x="469" y="334"/>
                  </a:lnTo>
                  <a:lnTo>
                    <a:pt x="469" y="332"/>
                  </a:lnTo>
                  <a:lnTo>
                    <a:pt x="469" y="331"/>
                  </a:lnTo>
                  <a:lnTo>
                    <a:pt x="471" y="331"/>
                  </a:lnTo>
                  <a:lnTo>
                    <a:pt x="471" y="329"/>
                  </a:lnTo>
                  <a:lnTo>
                    <a:pt x="471" y="328"/>
                  </a:lnTo>
                  <a:lnTo>
                    <a:pt x="474" y="328"/>
                  </a:lnTo>
                  <a:lnTo>
                    <a:pt x="474" y="327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8" y="322"/>
                  </a:lnTo>
                  <a:lnTo>
                    <a:pt x="478" y="321"/>
                  </a:lnTo>
                  <a:lnTo>
                    <a:pt x="480" y="321"/>
                  </a:lnTo>
                  <a:lnTo>
                    <a:pt x="480" y="319"/>
                  </a:lnTo>
                  <a:lnTo>
                    <a:pt x="478" y="319"/>
                  </a:lnTo>
                  <a:lnTo>
                    <a:pt x="478" y="318"/>
                  </a:lnTo>
                  <a:lnTo>
                    <a:pt x="480" y="316"/>
                  </a:lnTo>
                  <a:lnTo>
                    <a:pt x="480" y="315"/>
                  </a:lnTo>
                  <a:lnTo>
                    <a:pt x="480" y="313"/>
                  </a:lnTo>
                  <a:lnTo>
                    <a:pt x="480" y="312"/>
                  </a:lnTo>
                  <a:lnTo>
                    <a:pt x="478" y="312"/>
                  </a:lnTo>
                  <a:lnTo>
                    <a:pt x="478" y="310"/>
                  </a:lnTo>
                  <a:lnTo>
                    <a:pt x="480" y="310"/>
                  </a:lnTo>
                  <a:lnTo>
                    <a:pt x="478" y="307"/>
                  </a:lnTo>
                  <a:lnTo>
                    <a:pt x="477" y="306"/>
                  </a:lnTo>
                  <a:lnTo>
                    <a:pt x="475" y="306"/>
                  </a:lnTo>
                  <a:lnTo>
                    <a:pt x="475" y="307"/>
                  </a:lnTo>
                  <a:lnTo>
                    <a:pt x="475" y="309"/>
                  </a:lnTo>
                  <a:lnTo>
                    <a:pt x="474" y="307"/>
                  </a:lnTo>
                  <a:lnTo>
                    <a:pt x="474" y="306"/>
                  </a:lnTo>
                  <a:lnTo>
                    <a:pt x="472" y="306"/>
                  </a:lnTo>
                  <a:lnTo>
                    <a:pt x="471" y="304"/>
                  </a:lnTo>
                  <a:lnTo>
                    <a:pt x="469" y="304"/>
                  </a:lnTo>
                  <a:lnTo>
                    <a:pt x="468" y="304"/>
                  </a:lnTo>
                  <a:lnTo>
                    <a:pt x="466" y="306"/>
                  </a:lnTo>
                  <a:lnTo>
                    <a:pt x="466" y="307"/>
                  </a:lnTo>
                  <a:lnTo>
                    <a:pt x="468" y="310"/>
                  </a:lnTo>
                  <a:lnTo>
                    <a:pt x="468" y="312"/>
                  </a:lnTo>
                  <a:lnTo>
                    <a:pt x="469" y="312"/>
                  </a:lnTo>
                  <a:lnTo>
                    <a:pt x="471" y="312"/>
                  </a:lnTo>
                  <a:lnTo>
                    <a:pt x="471" y="313"/>
                  </a:lnTo>
                  <a:lnTo>
                    <a:pt x="469" y="313"/>
                  </a:lnTo>
                  <a:lnTo>
                    <a:pt x="466" y="313"/>
                  </a:lnTo>
                  <a:lnTo>
                    <a:pt x="466" y="315"/>
                  </a:lnTo>
                  <a:lnTo>
                    <a:pt x="466" y="316"/>
                  </a:lnTo>
                  <a:lnTo>
                    <a:pt x="466" y="318"/>
                  </a:lnTo>
                  <a:lnTo>
                    <a:pt x="468" y="319"/>
                  </a:lnTo>
                  <a:lnTo>
                    <a:pt x="468" y="321"/>
                  </a:lnTo>
                  <a:lnTo>
                    <a:pt x="469" y="319"/>
                  </a:lnTo>
                  <a:lnTo>
                    <a:pt x="469" y="321"/>
                  </a:lnTo>
                  <a:lnTo>
                    <a:pt x="469" y="322"/>
                  </a:lnTo>
                  <a:lnTo>
                    <a:pt x="466" y="322"/>
                  </a:lnTo>
                  <a:lnTo>
                    <a:pt x="465" y="322"/>
                  </a:lnTo>
                  <a:lnTo>
                    <a:pt x="465" y="324"/>
                  </a:lnTo>
                  <a:lnTo>
                    <a:pt x="464" y="324"/>
                  </a:lnTo>
                  <a:lnTo>
                    <a:pt x="461" y="324"/>
                  </a:lnTo>
                  <a:lnTo>
                    <a:pt x="461" y="325"/>
                  </a:lnTo>
                  <a:lnTo>
                    <a:pt x="459" y="325"/>
                  </a:lnTo>
                  <a:lnTo>
                    <a:pt x="459" y="324"/>
                  </a:lnTo>
                  <a:lnTo>
                    <a:pt x="456" y="325"/>
                  </a:lnTo>
                  <a:lnTo>
                    <a:pt x="455" y="327"/>
                  </a:lnTo>
                  <a:lnTo>
                    <a:pt x="453" y="327"/>
                  </a:lnTo>
                  <a:lnTo>
                    <a:pt x="452" y="327"/>
                  </a:lnTo>
                  <a:lnTo>
                    <a:pt x="452" y="328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0" y="329"/>
                  </a:lnTo>
                  <a:lnTo>
                    <a:pt x="449" y="329"/>
                  </a:lnTo>
                  <a:lnTo>
                    <a:pt x="449" y="328"/>
                  </a:lnTo>
                  <a:lnTo>
                    <a:pt x="450" y="327"/>
                  </a:lnTo>
                  <a:lnTo>
                    <a:pt x="452" y="325"/>
                  </a:lnTo>
                  <a:lnTo>
                    <a:pt x="452" y="324"/>
                  </a:lnTo>
                  <a:lnTo>
                    <a:pt x="452" y="322"/>
                  </a:lnTo>
                  <a:lnTo>
                    <a:pt x="452" y="321"/>
                  </a:lnTo>
                  <a:lnTo>
                    <a:pt x="452" y="319"/>
                  </a:lnTo>
                  <a:lnTo>
                    <a:pt x="452" y="319"/>
                  </a:lnTo>
                  <a:lnTo>
                    <a:pt x="450" y="319"/>
                  </a:lnTo>
                  <a:lnTo>
                    <a:pt x="449" y="319"/>
                  </a:lnTo>
                  <a:lnTo>
                    <a:pt x="450" y="318"/>
                  </a:lnTo>
                  <a:lnTo>
                    <a:pt x="452" y="318"/>
                  </a:lnTo>
                  <a:lnTo>
                    <a:pt x="453" y="316"/>
                  </a:lnTo>
                  <a:lnTo>
                    <a:pt x="453" y="315"/>
                  </a:lnTo>
                  <a:lnTo>
                    <a:pt x="455" y="313"/>
                  </a:lnTo>
                  <a:lnTo>
                    <a:pt x="456" y="312"/>
                  </a:lnTo>
                  <a:lnTo>
                    <a:pt x="456" y="310"/>
                  </a:lnTo>
                  <a:lnTo>
                    <a:pt x="453" y="312"/>
                  </a:lnTo>
                  <a:lnTo>
                    <a:pt x="452" y="312"/>
                  </a:lnTo>
                  <a:lnTo>
                    <a:pt x="452" y="310"/>
                  </a:lnTo>
                  <a:lnTo>
                    <a:pt x="452" y="309"/>
                  </a:lnTo>
                  <a:lnTo>
                    <a:pt x="453" y="307"/>
                  </a:lnTo>
                  <a:lnTo>
                    <a:pt x="452" y="307"/>
                  </a:lnTo>
                  <a:lnTo>
                    <a:pt x="452" y="306"/>
                  </a:lnTo>
                  <a:lnTo>
                    <a:pt x="455" y="304"/>
                  </a:lnTo>
                  <a:lnTo>
                    <a:pt x="455" y="304"/>
                  </a:lnTo>
                  <a:lnTo>
                    <a:pt x="455" y="303"/>
                  </a:lnTo>
                  <a:lnTo>
                    <a:pt x="453" y="301"/>
                  </a:lnTo>
                  <a:lnTo>
                    <a:pt x="452" y="301"/>
                  </a:lnTo>
                  <a:lnTo>
                    <a:pt x="450" y="303"/>
                  </a:lnTo>
                  <a:lnTo>
                    <a:pt x="449" y="301"/>
                  </a:lnTo>
                  <a:lnTo>
                    <a:pt x="452" y="300"/>
                  </a:lnTo>
                  <a:lnTo>
                    <a:pt x="452" y="298"/>
                  </a:lnTo>
                  <a:lnTo>
                    <a:pt x="450" y="297"/>
                  </a:lnTo>
                  <a:lnTo>
                    <a:pt x="449" y="297"/>
                  </a:lnTo>
                  <a:lnTo>
                    <a:pt x="447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0"/>
                  </a:lnTo>
                  <a:lnTo>
                    <a:pt x="444" y="301"/>
                  </a:lnTo>
                  <a:lnTo>
                    <a:pt x="443" y="301"/>
                  </a:lnTo>
                  <a:lnTo>
                    <a:pt x="443" y="303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43" y="306"/>
                  </a:lnTo>
                  <a:lnTo>
                    <a:pt x="444" y="309"/>
                  </a:lnTo>
                  <a:lnTo>
                    <a:pt x="444" y="310"/>
                  </a:lnTo>
                  <a:lnTo>
                    <a:pt x="444" y="312"/>
                  </a:lnTo>
                  <a:lnTo>
                    <a:pt x="444" y="313"/>
                  </a:lnTo>
                  <a:lnTo>
                    <a:pt x="443" y="313"/>
                  </a:lnTo>
                  <a:lnTo>
                    <a:pt x="441" y="313"/>
                  </a:lnTo>
                  <a:lnTo>
                    <a:pt x="440" y="313"/>
                  </a:lnTo>
                  <a:lnTo>
                    <a:pt x="438" y="315"/>
                  </a:lnTo>
                  <a:lnTo>
                    <a:pt x="438" y="313"/>
                  </a:lnTo>
                  <a:lnTo>
                    <a:pt x="437" y="313"/>
                  </a:lnTo>
                  <a:lnTo>
                    <a:pt x="437" y="312"/>
                  </a:lnTo>
                  <a:lnTo>
                    <a:pt x="437" y="310"/>
                  </a:lnTo>
                  <a:lnTo>
                    <a:pt x="435" y="310"/>
                  </a:lnTo>
                  <a:lnTo>
                    <a:pt x="435" y="312"/>
                  </a:lnTo>
                  <a:lnTo>
                    <a:pt x="435" y="313"/>
                  </a:lnTo>
                  <a:lnTo>
                    <a:pt x="434" y="313"/>
                  </a:lnTo>
                  <a:lnTo>
                    <a:pt x="432" y="313"/>
                  </a:lnTo>
                  <a:lnTo>
                    <a:pt x="431" y="315"/>
                  </a:lnTo>
                  <a:lnTo>
                    <a:pt x="427" y="315"/>
                  </a:lnTo>
                  <a:lnTo>
                    <a:pt x="425" y="315"/>
                  </a:lnTo>
                  <a:lnTo>
                    <a:pt x="424" y="315"/>
                  </a:lnTo>
                  <a:lnTo>
                    <a:pt x="424" y="313"/>
                  </a:lnTo>
                  <a:lnTo>
                    <a:pt x="422" y="313"/>
                  </a:lnTo>
                  <a:lnTo>
                    <a:pt x="421" y="312"/>
                  </a:lnTo>
                  <a:lnTo>
                    <a:pt x="422" y="312"/>
                  </a:lnTo>
                  <a:lnTo>
                    <a:pt x="422" y="310"/>
                  </a:lnTo>
                  <a:lnTo>
                    <a:pt x="421" y="310"/>
                  </a:lnTo>
                  <a:lnTo>
                    <a:pt x="421" y="309"/>
                  </a:lnTo>
                  <a:lnTo>
                    <a:pt x="422" y="309"/>
                  </a:lnTo>
                  <a:lnTo>
                    <a:pt x="422" y="307"/>
                  </a:lnTo>
                  <a:lnTo>
                    <a:pt x="421" y="307"/>
                  </a:lnTo>
                  <a:lnTo>
                    <a:pt x="419" y="307"/>
                  </a:lnTo>
                  <a:lnTo>
                    <a:pt x="416" y="309"/>
                  </a:lnTo>
                  <a:lnTo>
                    <a:pt x="415" y="310"/>
                  </a:lnTo>
                  <a:lnTo>
                    <a:pt x="413" y="312"/>
                  </a:lnTo>
                  <a:lnTo>
                    <a:pt x="413" y="313"/>
                  </a:lnTo>
                  <a:lnTo>
                    <a:pt x="416" y="313"/>
                  </a:lnTo>
                  <a:lnTo>
                    <a:pt x="416" y="313"/>
                  </a:lnTo>
                  <a:lnTo>
                    <a:pt x="416" y="315"/>
                  </a:lnTo>
                  <a:lnTo>
                    <a:pt x="416" y="315"/>
                  </a:lnTo>
                  <a:lnTo>
                    <a:pt x="415" y="316"/>
                  </a:lnTo>
                  <a:lnTo>
                    <a:pt x="413" y="316"/>
                  </a:lnTo>
                  <a:lnTo>
                    <a:pt x="412" y="316"/>
                  </a:lnTo>
                  <a:lnTo>
                    <a:pt x="412" y="318"/>
                  </a:lnTo>
                  <a:lnTo>
                    <a:pt x="410" y="318"/>
                  </a:lnTo>
                  <a:lnTo>
                    <a:pt x="407" y="319"/>
                  </a:lnTo>
                  <a:lnTo>
                    <a:pt x="406" y="319"/>
                  </a:lnTo>
                  <a:lnTo>
                    <a:pt x="404" y="318"/>
                  </a:lnTo>
                  <a:lnTo>
                    <a:pt x="403" y="319"/>
                  </a:lnTo>
                  <a:lnTo>
                    <a:pt x="401" y="319"/>
                  </a:lnTo>
                  <a:lnTo>
                    <a:pt x="400" y="321"/>
                  </a:lnTo>
                  <a:lnTo>
                    <a:pt x="399" y="321"/>
                  </a:lnTo>
                  <a:lnTo>
                    <a:pt x="399" y="319"/>
                  </a:lnTo>
                  <a:lnTo>
                    <a:pt x="397" y="321"/>
                  </a:lnTo>
                  <a:lnTo>
                    <a:pt x="397" y="319"/>
                  </a:lnTo>
                  <a:lnTo>
                    <a:pt x="396" y="321"/>
                  </a:lnTo>
                  <a:lnTo>
                    <a:pt x="394" y="321"/>
                  </a:lnTo>
                  <a:lnTo>
                    <a:pt x="393" y="321"/>
                  </a:lnTo>
                  <a:lnTo>
                    <a:pt x="393" y="322"/>
                  </a:lnTo>
                  <a:lnTo>
                    <a:pt x="391" y="321"/>
                  </a:lnTo>
                  <a:lnTo>
                    <a:pt x="390" y="321"/>
                  </a:lnTo>
                  <a:lnTo>
                    <a:pt x="388" y="322"/>
                  </a:lnTo>
                  <a:lnTo>
                    <a:pt x="388" y="321"/>
                  </a:lnTo>
                  <a:lnTo>
                    <a:pt x="387" y="321"/>
                  </a:lnTo>
                  <a:lnTo>
                    <a:pt x="385" y="322"/>
                  </a:lnTo>
                  <a:lnTo>
                    <a:pt x="384" y="321"/>
                  </a:lnTo>
                  <a:lnTo>
                    <a:pt x="382" y="322"/>
                  </a:lnTo>
                  <a:lnTo>
                    <a:pt x="381" y="321"/>
                  </a:lnTo>
                  <a:lnTo>
                    <a:pt x="381" y="322"/>
                  </a:lnTo>
                  <a:lnTo>
                    <a:pt x="379" y="322"/>
                  </a:lnTo>
                  <a:lnTo>
                    <a:pt x="376" y="322"/>
                  </a:lnTo>
                  <a:lnTo>
                    <a:pt x="375" y="321"/>
                  </a:lnTo>
                  <a:lnTo>
                    <a:pt x="375" y="319"/>
                  </a:lnTo>
                  <a:lnTo>
                    <a:pt x="373" y="319"/>
                  </a:lnTo>
                  <a:lnTo>
                    <a:pt x="370" y="321"/>
                  </a:lnTo>
                  <a:lnTo>
                    <a:pt x="369" y="319"/>
                  </a:lnTo>
                  <a:lnTo>
                    <a:pt x="366" y="319"/>
                  </a:lnTo>
                  <a:lnTo>
                    <a:pt x="363" y="319"/>
                  </a:lnTo>
                  <a:lnTo>
                    <a:pt x="363" y="321"/>
                  </a:lnTo>
                  <a:lnTo>
                    <a:pt x="362" y="321"/>
                  </a:lnTo>
                  <a:lnTo>
                    <a:pt x="360" y="321"/>
                  </a:lnTo>
                  <a:lnTo>
                    <a:pt x="357" y="321"/>
                  </a:lnTo>
                  <a:lnTo>
                    <a:pt x="356" y="319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1" y="319"/>
                  </a:lnTo>
                  <a:lnTo>
                    <a:pt x="348" y="319"/>
                  </a:lnTo>
                  <a:lnTo>
                    <a:pt x="347" y="319"/>
                  </a:lnTo>
                  <a:lnTo>
                    <a:pt x="345" y="319"/>
                  </a:lnTo>
                  <a:lnTo>
                    <a:pt x="345" y="321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2" y="322"/>
                  </a:lnTo>
                  <a:lnTo>
                    <a:pt x="341" y="322"/>
                  </a:lnTo>
                  <a:lnTo>
                    <a:pt x="338" y="324"/>
                  </a:lnTo>
                  <a:lnTo>
                    <a:pt x="335" y="325"/>
                  </a:lnTo>
                  <a:lnTo>
                    <a:pt x="332" y="325"/>
                  </a:lnTo>
                  <a:lnTo>
                    <a:pt x="329" y="325"/>
                  </a:lnTo>
                  <a:lnTo>
                    <a:pt x="326" y="324"/>
                  </a:lnTo>
                  <a:lnTo>
                    <a:pt x="326" y="322"/>
                  </a:lnTo>
                  <a:lnTo>
                    <a:pt x="325" y="322"/>
                  </a:lnTo>
                  <a:lnTo>
                    <a:pt x="325" y="324"/>
                  </a:lnTo>
                  <a:lnTo>
                    <a:pt x="323" y="322"/>
                  </a:lnTo>
                  <a:lnTo>
                    <a:pt x="322" y="324"/>
                  </a:lnTo>
                  <a:lnTo>
                    <a:pt x="320" y="324"/>
                  </a:lnTo>
                  <a:lnTo>
                    <a:pt x="319" y="324"/>
                  </a:lnTo>
                  <a:lnTo>
                    <a:pt x="317" y="322"/>
                  </a:lnTo>
                  <a:lnTo>
                    <a:pt x="316" y="321"/>
                  </a:lnTo>
                  <a:lnTo>
                    <a:pt x="311" y="324"/>
                  </a:lnTo>
                  <a:lnTo>
                    <a:pt x="311" y="322"/>
                  </a:lnTo>
                  <a:lnTo>
                    <a:pt x="310" y="322"/>
                  </a:lnTo>
                  <a:lnTo>
                    <a:pt x="310" y="321"/>
                  </a:lnTo>
                  <a:lnTo>
                    <a:pt x="308" y="324"/>
                  </a:lnTo>
                  <a:lnTo>
                    <a:pt x="307" y="324"/>
                  </a:lnTo>
                  <a:lnTo>
                    <a:pt x="305" y="325"/>
                  </a:lnTo>
                  <a:lnTo>
                    <a:pt x="303" y="327"/>
                  </a:lnTo>
                  <a:lnTo>
                    <a:pt x="303" y="325"/>
                  </a:lnTo>
                  <a:lnTo>
                    <a:pt x="301" y="325"/>
                  </a:lnTo>
                  <a:lnTo>
                    <a:pt x="301" y="324"/>
                  </a:lnTo>
                  <a:lnTo>
                    <a:pt x="300" y="324"/>
                  </a:lnTo>
                  <a:lnTo>
                    <a:pt x="300" y="322"/>
                  </a:lnTo>
                  <a:lnTo>
                    <a:pt x="298" y="322"/>
                  </a:lnTo>
                  <a:lnTo>
                    <a:pt x="298" y="321"/>
                  </a:lnTo>
                  <a:lnTo>
                    <a:pt x="298" y="319"/>
                  </a:lnTo>
                  <a:lnTo>
                    <a:pt x="298" y="318"/>
                  </a:lnTo>
                  <a:lnTo>
                    <a:pt x="295" y="316"/>
                  </a:lnTo>
                  <a:lnTo>
                    <a:pt x="292" y="315"/>
                  </a:lnTo>
                  <a:lnTo>
                    <a:pt x="291" y="315"/>
                  </a:lnTo>
                  <a:lnTo>
                    <a:pt x="291" y="316"/>
                  </a:lnTo>
                  <a:lnTo>
                    <a:pt x="289" y="318"/>
                  </a:lnTo>
                  <a:lnTo>
                    <a:pt x="289" y="319"/>
                  </a:lnTo>
                  <a:lnTo>
                    <a:pt x="289" y="321"/>
                  </a:lnTo>
                  <a:lnTo>
                    <a:pt x="288" y="321"/>
                  </a:lnTo>
                  <a:lnTo>
                    <a:pt x="286" y="319"/>
                  </a:lnTo>
                  <a:lnTo>
                    <a:pt x="285" y="319"/>
                  </a:lnTo>
                  <a:lnTo>
                    <a:pt x="283" y="319"/>
                  </a:lnTo>
                  <a:lnTo>
                    <a:pt x="283" y="321"/>
                  </a:lnTo>
                  <a:lnTo>
                    <a:pt x="282" y="321"/>
                  </a:lnTo>
                  <a:lnTo>
                    <a:pt x="280" y="321"/>
                  </a:lnTo>
                  <a:lnTo>
                    <a:pt x="280" y="322"/>
                  </a:lnTo>
                  <a:lnTo>
                    <a:pt x="279" y="324"/>
                  </a:lnTo>
                  <a:lnTo>
                    <a:pt x="279" y="325"/>
                  </a:lnTo>
                  <a:lnTo>
                    <a:pt x="280" y="327"/>
                  </a:lnTo>
                  <a:lnTo>
                    <a:pt x="280" y="328"/>
                  </a:lnTo>
                  <a:lnTo>
                    <a:pt x="279" y="328"/>
                  </a:lnTo>
                  <a:lnTo>
                    <a:pt x="280" y="329"/>
                  </a:lnTo>
                  <a:lnTo>
                    <a:pt x="282" y="331"/>
                  </a:lnTo>
                  <a:lnTo>
                    <a:pt x="283" y="331"/>
                  </a:lnTo>
                  <a:lnTo>
                    <a:pt x="283" y="332"/>
                  </a:lnTo>
                  <a:lnTo>
                    <a:pt x="283" y="334"/>
                  </a:lnTo>
                  <a:lnTo>
                    <a:pt x="282" y="332"/>
                  </a:lnTo>
                  <a:lnTo>
                    <a:pt x="279" y="332"/>
                  </a:lnTo>
                  <a:lnTo>
                    <a:pt x="279" y="334"/>
                  </a:lnTo>
                  <a:lnTo>
                    <a:pt x="277" y="334"/>
                  </a:lnTo>
                  <a:lnTo>
                    <a:pt x="274" y="331"/>
                  </a:lnTo>
                  <a:lnTo>
                    <a:pt x="274" y="329"/>
                  </a:lnTo>
                  <a:lnTo>
                    <a:pt x="273" y="331"/>
                  </a:lnTo>
                  <a:lnTo>
                    <a:pt x="270" y="331"/>
                  </a:lnTo>
                  <a:lnTo>
                    <a:pt x="267" y="332"/>
                  </a:lnTo>
                  <a:lnTo>
                    <a:pt x="264" y="332"/>
                  </a:lnTo>
                  <a:lnTo>
                    <a:pt x="263" y="332"/>
                  </a:lnTo>
                  <a:lnTo>
                    <a:pt x="260" y="332"/>
                  </a:lnTo>
                  <a:lnTo>
                    <a:pt x="260" y="334"/>
                  </a:lnTo>
                  <a:lnTo>
                    <a:pt x="260" y="335"/>
                  </a:lnTo>
                  <a:lnTo>
                    <a:pt x="258" y="335"/>
                  </a:lnTo>
                  <a:lnTo>
                    <a:pt x="255" y="338"/>
                  </a:lnTo>
                  <a:lnTo>
                    <a:pt x="255" y="340"/>
                  </a:lnTo>
                  <a:lnTo>
                    <a:pt x="255" y="340"/>
                  </a:lnTo>
                  <a:lnTo>
                    <a:pt x="252" y="341"/>
                  </a:lnTo>
                  <a:lnTo>
                    <a:pt x="251" y="343"/>
                  </a:lnTo>
                  <a:lnTo>
                    <a:pt x="249" y="343"/>
                  </a:lnTo>
                  <a:lnTo>
                    <a:pt x="248" y="341"/>
                  </a:lnTo>
                  <a:lnTo>
                    <a:pt x="246" y="341"/>
                  </a:lnTo>
                  <a:lnTo>
                    <a:pt x="246" y="343"/>
                  </a:lnTo>
                  <a:lnTo>
                    <a:pt x="246" y="344"/>
                  </a:lnTo>
                  <a:lnTo>
                    <a:pt x="248" y="344"/>
                  </a:lnTo>
                  <a:lnTo>
                    <a:pt x="251" y="347"/>
                  </a:lnTo>
                  <a:lnTo>
                    <a:pt x="252" y="350"/>
                  </a:lnTo>
                  <a:lnTo>
                    <a:pt x="251" y="349"/>
                  </a:lnTo>
                  <a:lnTo>
                    <a:pt x="251" y="350"/>
                  </a:lnTo>
                  <a:lnTo>
                    <a:pt x="252" y="352"/>
                  </a:lnTo>
                  <a:lnTo>
                    <a:pt x="251" y="352"/>
                  </a:lnTo>
                  <a:lnTo>
                    <a:pt x="249" y="350"/>
                  </a:lnTo>
                  <a:lnTo>
                    <a:pt x="246" y="350"/>
                  </a:lnTo>
                  <a:lnTo>
                    <a:pt x="245" y="350"/>
                  </a:lnTo>
                  <a:lnTo>
                    <a:pt x="245" y="349"/>
                  </a:lnTo>
                  <a:lnTo>
                    <a:pt x="243" y="349"/>
                  </a:lnTo>
                  <a:lnTo>
                    <a:pt x="243" y="347"/>
                  </a:lnTo>
                  <a:lnTo>
                    <a:pt x="243" y="346"/>
                  </a:lnTo>
                  <a:lnTo>
                    <a:pt x="242" y="343"/>
                  </a:lnTo>
                  <a:lnTo>
                    <a:pt x="242" y="341"/>
                  </a:lnTo>
                  <a:lnTo>
                    <a:pt x="241" y="341"/>
                  </a:lnTo>
                  <a:lnTo>
                    <a:pt x="239" y="340"/>
                  </a:lnTo>
                  <a:lnTo>
                    <a:pt x="239" y="341"/>
                  </a:lnTo>
                  <a:lnTo>
                    <a:pt x="239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5" y="343"/>
                  </a:lnTo>
                  <a:lnTo>
                    <a:pt x="232" y="343"/>
                  </a:lnTo>
                  <a:lnTo>
                    <a:pt x="229" y="344"/>
                  </a:lnTo>
                  <a:lnTo>
                    <a:pt x="227" y="346"/>
                  </a:lnTo>
                  <a:lnTo>
                    <a:pt x="224" y="346"/>
                  </a:lnTo>
                  <a:lnTo>
                    <a:pt x="226" y="347"/>
                  </a:lnTo>
                  <a:lnTo>
                    <a:pt x="227" y="347"/>
                  </a:lnTo>
                  <a:lnTo>
                    <a:pt x="227" y="349"/>
                  </a:lnTo>
                  <a:lnTo>
                    <a:pt x="226" y="349"/>
                  </a:lnTo>
                  <a:lnTo>
                    <a:pt x="226" y="350"/>
                  </a:lnTo>
                  <a:lnTo>
                    <a:pt x="226" y="352"/>
                  </a:lnTo>
                  <a:lnTo>
                    <a:pt x="224" y="352"/>
                  </a:lnTo>
                  <a:lnTo>
                    <a:pt x="223" y="353"/>
                  </a:lnTo>
                  <a:lnTo>
                    <a:pt x="220" y="353"/>
                  </a:lnTo>
                  <a:lnTo>
                    <a:pt x="218" y="355"/>
                  </a:lnTo>
                  <a:lnTo>
                    <a:pt x="215" y="355"/>
                  </a:lnTo>
                  <a:lnTo>
                    <a:pt x="212" y="355"/>
                  </a:lnTo>
                  <a:lnTo>
                    <a:pt x="209" y="355"/>
                  </a:lnTo>
                  <a:lnTo>
                    <a:pt x="209" y="356"/>
                  </a:lnTo>
                  <a:lnTo>
                    <a:pt x="209" y="358"/>
                  </a:lnTo>
                  <a:lnTo>
                    <a:pt x="209" y="359"/>
                  </a:lnTo>
                  <a:lnTo>
                    <a:pt x="208" y="359"/>
                  </a:lnTo>
                  <a:lnTo>
                    <a:pt x="208" y="361"/>
                  </a:lnTo>
                  <a:lnTo>
                    <a:pt x="209" y="363"/>
                  </a:lnTo>
                  <a:lnTo>
                    <a:pt x="212" y="366"/>
                  </a:lnTo>
                  <a:lnTo>
                    <a:pt x="215" y="368"/>
                  </a:lnTo>
                  <a:lnTo>
                    <a:pt x="215" y="369"/>
                  </a:lnTo>
                  <a:lnTo>
                    <a:pt x="217" y="371"/>
                  </a:lnTo>
                  <a:lnTo>
                    <a:pt x="217" y="372"/>
                  </a:lnTo>
                  <a:lnTo>
                    <a:pt x="214" y="372"/>
                  </a:lnTo>
                  <a:lnTo>
                    <a:pt x="212" y="372"/>
                  </a:lnTo>
                  <a:lnTo>
                    <a:pt x="212" y="371"/>
                  </a:lnTo>
                  <a:lnTo>
                    <a:pt x="211" y="371"/>
                  </a:lnTo>
                  <a:lnTo>
                    <a:pt x="209" y="371"/>
                  </a:lnTo>
                  <a:lnTo>
                    <a:pt x="208" y="371"/>
                  </a:lnTo>
                  <a:lnTo>
                    <a:pt x="208" y="369"/>
                  </a:lnTo>
                  <a:lnTo>
                    <a:pt x="207" y="369"/>
                  </a:lnTo>
                  <a:lnTo>
                    <a:pt x="207" y="368"/>
                  </a:lnTo>
                  <a:lnTo>
                    <a:pt x="207" y="366"/>
                  </a:lnTo>
                  <a:lnTo>
                    <a:pt x="207" y="365"/>
                  </a:lnTo>
                  <a:lnTo>
                    <a:pt x="205" y="362"/>
                  </a:lnTo>
                  <a:lnTo>
                    <a:pt x="205" y="361"/>
                  </a:lnTo>
                  <a:lnTo>
                    <a:pt x="204" y="361"/>
                  </a:lnTo>
                  <a:lnTo>
                    <a:pt x="202" y="359"/>
                  </a:lnTo>
                  <a:lnTo>
                    <a:pt x="202" y="361"/>
                  </a:lnTo>
                  <a:lnTo>
                    <a:pt x="204" y="362"/>
                  </a:lnTo>
                  <a:lnTo>
                    <a:pt x="202" y="362"/>
                  </a:lnTo>
                  <a:lnTo>
                    <a:pt x="202" y="363"/>
                  </a:lnTo>
                  <a:lnTo>
                    <a:pt x="199" y="362"/>
                  </a:lnTo>
                  <a:lnTo>
                    <a:pt x="196" y="361"/>
                  </a:lnTo>
                  <a:lnTo>
                    <a:pt x="195" y="361"/>
                  </a:lnTo>
                  <a:lnTo>
                    <a:pt x="193" y="362"/>
                  </a:lnTo>
                  <a:lnTo>
                    <a:pt x="192" y="363"/>
                  </a:lnTo>
                  <a:lnTo>
                    <a:pt x="193" y="365"/>
                  </a:lnTo>
                  <a:lnTo>
                    <a:pt x="190" y="366"/>
                  </a:lnTo>
                  <a:lnTo>
                    <a:pt x="190" y="368"/>
                  </a:lnTo>
                  <a:lnTo>
                    <a:pt x="186" y="366"/>
                  </a:lnTo>
                  <a:lnTo>
                    <a:pt x="186" y="368"/>
                  </a:lnTo>
                  <a:lnTo>
                    <a:pt x="184" y="368"/>
                  </a:lnTo>
                  <a:lnTo>
                    <a:pt x="184" y="369"/>
                  </a:lnTo>
                  <a:lnTo>
                    <a:pt x="184" y="371"/>
                  </a:lnTo>
                  <a:lnTo>
                    <a:pt x="184" y="372"/>
                  </a:lnTo>
                  <a:lnTo>
                    <a:pt x="187" y="372"/>
                  </a:lnTo>
                  <a:lnTo>
                    <a:pt x="192" y="374"/>
                  </a:lnTo>
                  <a:lnTo>
                    <a:pt x="195" y="374"/>
                  </a:lnTo>
                  <a:lnTo>
                    <a:pt x="196" y="372"/>
                  </a:lnTo>
                  <a:lnTo>
                    <a:pt x="198" y="372"/>
                  </a:lnTo>
                  <a:lnTo>
                    <a:pt x="201" y="372"/>
                  </a:lnTo>
                  <a:lnTo>
                    <a:pt x="204" y="372"/>
                  </a:lnTo>
                  <a:lnTo>
                    <a:pt x="207" y="375"/>
                  </a:lnTo>
                  <a:lnTo>
                    <a:pt x="208" y="375"/>
                  </a:lnTo>
                  <a:lnTo>
                    <a:pt x="208" y="375"/>
                  </a:lnTo>
                  <a:lnTo>
                    <a:pt x="208" y="377"/>
                  </a:lnTo>
                  <a:lnTo>
                    <a:pt x="209" y="377"/>
                  </a:lnTo>
                  <a:lnTo>
                    <a:pt x="211" y="378"/>
                  </a:lnTo>
                  <a:lnTo>
                    <a:pt x="211" y="380"/>
                  </a:lnTo>
                  <a:lnTo>
                    <a:pt x="212" y="380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4" y="384"/>
                  </a:lnTo>
                  <a:lnTo>
                    <a:pt x="212" y="383"/>
                  </a:lnTo>
                  <a:lnTo>
                    <a:pt x="212" y="384"/>
                  </a:lnTo>
                  <a:lnTo>
                    <a:pt x="212" y="386"/>
                  </a:lnTo>
                  <a:lnTo>
                    <a:pt x="214" y="387"/>
                  </a:lnTo>
                  <a:lnTo>
                    <a:pt x="215" y="387"/>
                  </a:lnTo>
                  <a:lnTo>
                    <a:pt x="215" y="389"/>
                  </a:lnTo>
                  <a:lnTo>
                    <a:pt x="217" y="390"/>
                  </a:lnTo>
                  <a:lnTo>
                    <a:pt x="217" y="392"/>
                  </a:lnTo>
                  <a:lnTo>
                    <a:pt x="215" y="392"/>
                  </a:lnTo>
                  <a:lnTo>
                    <a:pt x="212" y="390"/>
                  </a:lnTo>
                  <a:lnTo>
                    <a:pt x="209" y="389"/>
                  </a:lnTo>
                  <a:lnTo>
                    <a:pt x="209" y="390"/>
                  </a:lnTo>
                  <a:lnTo>
                    <a:pt x="211" y="392"/>
                  </a:lnTo>
                  <a:lnTo>
                    <a:pt x="212" y="392"/>
                  </a:lnTo>
                  <a:lnTo>
                    <a:pt x="215" y="394"/>
                  </a:lnTo>
                  <a:lnTo>
                    <a:pt x="217" y="397"/>
                  </a:lnTo>
                  <a:lnTo>
                    <a:pt x="215" y="397"/>
                  </a:lnTo>
                  <a:lnTo>
                    <a:pt x="215" y="399"/>
                  </a:lnTo>
                  <a:lnTo>
                    <a:pt x="214" y="397"/>
                  </a:lnTo>
                  <a:lnTo>
                    <a:pt x="214" y="399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2" y="400"/>
                  </a:lnTo>
                  <a:lnTo>
                    <a:pt x="212" y="402"/>
                  </a:lnTo>
                  <a:lnTo>
                    <a:pt x="214" y="402"/>
                  </a:lnTo>
                  <a:lnTo>
                    <a:pt x="214" y="403"/>
                  </a:lnTo>
                  <a:lnTo>
                    <a:pt x="215" y="405"/>
                  </a:lnTo>
                  <a:lnTo>
                    <a:pt x="217" y="406"/>
                  </a:lnTo>
                  <a:lnTo>
                    <a:pt x="215" y="406"/>
                  </a:lnTo>
                  <a:lnTo>
                    <a:pt x="217" y="408"/>
                  </a:lnTo>
                  <a:lnTo>
                    <a:pt x="215" y="408"/>
                  </a:lnTo>
                  <a:lnTo>
                    <a:pt x="214" y="406"/>
                  </a:lnTo>
                  <a:lnTo>
                    <a:pt x="212" y="406"/>
                  </a:lnTo>
                  <a:lnTo>
                    <a:pt x="212" y="408"/>
                  </a:lnTo>
                  <a:lnTo>
                    <a:pt x="211" y="408"/>
                  </a:lnTo>
                  <a:lnTo>
                    <a:pt x="209" y="406"/>
                  </a:lnTo>
                  <a:lnTo>
                    <a:pt x="209" y="408"/>
                  </a:lnTo>
                  <a:lnTo>
                    <a:pt x="208" y="406"/>
                  </a:lnTo>
                  <a:lnTo>
                    <a:pt x="208" y="405"/>
                  </a:lnTo>
                  <a:lnTo>
                    <a:pt x="205" y="399"/>
                  </a:lnTo>
                  <a:lnTo>
                    <a:pt x="204" y="397"/>
                  </a:lnTo>
                  <a:lnTo>
                    <a:pt x="204" y="399"/>
                  </a:lnTo>
                  <a:lnTo>
                    <a:pt x="204" y="400"/>
                  </a:lnTo>
                  <a:lnTo>
                    <a:pt x="202" y="402"/>
                  </a:lnTo>
                  <a:lnTo>
                    <a:pt x="201" y="403"/>
                  </a:lnTo>
                  <a:lnTo>
                    <a:pt x="199" y="402"/>
                  </a:lnTo>
                  <a:lnTo>
                    <a:pt x="199" y="400"/>
                  </a:lnTo>
                  <a:lnTo>
                    <a:pt x="199" y="399"/>
                  </a:lnTo>
                  <a:lnTo>
                    <a:pt x="196" y="396"/>
                  </a:lnTo>
                  <a:lnTo>
                    <a:pt x="193" y="393"/>
                  </a:lnTo>
                  <a:lnTo>
                    <a:pt x="192" y="393"/>
                  </a:lnTo>
                  <a:lnTo>
                    <a:pt x="192" y="394"/>
                  </a:lnTo>
                  <a:lnTo>
                    <a:pt x="190" y="394"/>
                  </a:lnTo>
                  <a:lnTo>
                    <a:pt x="190" y="396"/>
                  </a:lnTo>
                  <a:lnTo>
                    <a:pt x="190" y="397"/>
                  </a:lnTo>
                  <a:lnTo>
                    <a:pt x="192" y="397"/>
                  </a:lnTo>
                  <a:lnTo>
                    <a:pt x="190" y="399"/>
                  </a:lnTo>
                  <a:lnTo>
                    <a:pt x="189" y="400"/>
                  </a:lnTo>
                  <a:lnTo>
                    <a:pt x="187" y="400"/>
                  </a:lnTo>
                  <a:lnTo>
                    <a:pt x="187" y="399"/>
                  </a:lnTo>
                  <a:lnTo>
                    <a:pt x="186" y="399"/>
                  </a:lnTo>
                  <a:lnTo>
                    <a:pt x="186" y="400"/>
                  </a:lnTo>
                  <a:lnTo>
                    <a:pt x="184" y="400"/>
                  </a:lnTo>
                  <a:lnTo>
                    <a:pt x="186" y="402"/>
                  </a:lnTo>
                  <a:lnTo>
                    <a:pt x="187" y="403"/>
                  </a:lnTo>
                  <a:lnTo>
                    <a:pt x="190" y="403"/>
                  </a:lnTo>
                  <a:lnTo>
                    <a:pt x="190" y="402"/>
                  </a:lnTo>
                  <a:lnTo>
                    <a:pt x="193" y="403"/>
                  </a:lnTo>
                  <a:lnTo>
                    <a:pt x="196" y="405"/>
                  </a:lnTo>
                  <a:lnTo>
                    <a:pt x="199" y="406"/>
                  </a:lnTo>
                  <a:lnTo>
                    <a:pt x="198" y="406"/>
                  </a:lnTo>
                  <a:lnTo>
                    <a:pt x="196" y="408"/>
                  </a:lnTo>
                  <a:lnTo>
                    <a:pt x="193" y="409"/>
                  </a:lnTo>
                  <a:lnTo>
                    <a:pt x="192" y="409"/>
                  </a:lnTo>
                  <a:lnTo>
                    <a:pt x="192" y="411"/>
                  </a:lnTo>
                  <a:lnTo>
                    <a:pt x="192" y="412"/>
                  </a:lnTo>
                  <a:lnTo>
                    <a:pt x="190" y="414"/>
                  </a:lnTo>
                  <a:lnTo>
                    <a:pt x="189" y="411"/>
                  </a:lnTo>
                  <a:lnTo>
                    <a:pt x="186" y="411"/>
                  </a:lnTo>
                  <a:lnTo>
                    <a:pt x="184" y="411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12"/>
                  </a:lnTo>
                  <a:lnTo>
                    <a:pt x="187" y="414"/>
                  </a:lnTo>
                  <a:lnTo>
                    <a:pt x="187" y="415"/>
                  </a:lnTo>
                  <a:lnTo>
                    <a:pt x="186" y="415"/>
                  </a:lnTo>
                  <a:lnTo>
                    <a:pt x="186" y="417"/>
                  </a:lnTo>
                  <a:lnTo>
                    <a:pt x="183" y="417"/>
                  </a:lnTo>
                  <a:lnTo>
                    <a:pt x="181" y="417"/>
                  </a:lnTo>
                  <a:lnTo>
                    <a:pt x="181" y="415"/>
                  </a:lnTo>
                  <a:lnTo>
                    <a:pt x="180" y="415"/>
                  </a:lnTo>
                  <a:lnTo>
                    <a:pt x="180" y="414"/>
                  </a:lnTo>
                  <a:lnTo>
                    <a:pt x="178" y="412"/>
                  </a:lnTo>
                  <a:lnTo>
                    <a:pt x="176" y="411"/>
                  </a:lnTo>
                  <a:lnTo>
                    <a:pt x="174" y="409"/>
                  </a:lnTo>
                  <a:lnTo>
                    <a:pt x="171" y="408"/>
                  </a:lnTo>
                  <a:lnTo>
                    <a:pt x="171" y="406"/>
                  </a:lnTo>
                  <a:lnTo>
                    <a:pt x="171" y="405"/>
                  </a:lnTo>
                  <a:lnTo>
                    <a:pt x="171" y="403"/>
                  </a:lnTo>
                  <a:lnTo>
                    <a:pt x="168" y="403"/>
                  </a:lnTo>
                  <a:lnTo>
                    <a:pt x="167" y="403"/>
                  </a:lnTo>
                  <a:lnTo>
                    <a:pt x="167" y="402"/>
                  </a:lnTo>
                  <a:lnTo>
                    <a:pt x="167" y="400"/>
                  </a:lnTo>
                  <a:lnTo>
                    <a:pt x="165" y="400"/>
                  </a:lnTo>
                  <a:lnTo>
                    <a:pt x="164" y="400"/>
                  </a:lnTo>
                  <a:lnTo>
                    <a:pt x="165" y="402"/>
                  </a:lnTo>
                  <a:lnTo>
                    <a:pt x="164" y="403"/>
                  </a:lnTo>
                  <a:lnTo>
                    <a:pt x="164" y="405"/>
                  </a:lnTo>
                  <a:lnTo>
                    <a:pt x="164" y="406"/>
                  </a:lnTo>
                  <a:lnTo>
                    <a:pt x="164" y="408"/>
                  </a:lnTo>
                  <a:lnTo>
                    <a:pt x="162" y="406"/>
                  </a:lnTo>
                  <a:lnTo>
                    <a:pt x="161" y="406"/>
                  </a:lnTo>
                  <a:lnTo>
                    <a:pt x="159" y="406"/>
                  </a:lnTo>
                  <a:lnTo>
                    <a:pt x="158" y="405"/>
                  </a:lnTo>
                  <a:lnTo>
                    <a:pt x="156" y="405"/>
                  </a:lnTo>
                  <a:lnTo>
                    <a:pt x="153" y="405"/>
                  </a:lnTo>
                  <a:lnTo>
                    <a:pt x="153" y="403"/>
                  </a:lnTo>
                  <a:lnTo>
                    <a:pt x="156" y="403"/>
                  </a:lnTo>
                  <a:lnTo>
                    <a:pt x="158" y="403"/>
                  </a:lnTo>
                  <a:lnTo>
                    <a:pt x="158" y="402"/>
                  </a:lnTo>
                  <a:lnTo>
                    <a:pt x="156" y="399"/>
                  </a:lnTo>
                  <a:lnTo>
                    <a:pt x="153" y="397"/>
                  </a:lnTo>
                  <a:lnTo>
                    <a:pt x="152" y="397"/>
                  </a:lnTo>
                  <a:lnTo>
                    <a:pt x="152" y="396"/>
                  </a:lnTo>
                  <a:lnTo>
                    <a:pt x="150" y="396"/>
                  </a:lnTo>
                  <a:lnTo>
                    <a:pt x="149" y="394"/>
                  </a:lnTo>
                  <a:lnTo>
                    <a:pt x="147" y="394"/>
                  </a:lnTo>
                  <a:lnTo>
                    <a:pt x="146" y="394"/>
                  </a:lnTo>
                  <a:lnTo>
                    <a:pt x="146" y="393"/>
                  </a:lnTo>
                  <a:lnTo>
                    <a:pt x="143" y="394"/>
                  </a:lnTo>
                  <a:lnTo>
                    <a:pt x="143" y="396"/>
                  </a:lnTo>
                  <a:lnTo>
                    <a:pt x="142" y="396"/>
                  </a:lnTo>
                  <a:lnTo>
                    <a:pt x="142" y="394"/>
                  </a:lnTo>
                  <a:lnTo>
                    <a:pt x="140" y="393"/>
                  </a:lnTo>
                  <a:lnTo>
                    <a:pt x="140" y="392"/>
                  </a:lnTo>
                  <a:lnTo>
                    <a:pt x="139" y="392"/>
                  </a:lnTo>
                  <a:lnTo>
                    <a:pt x="134" y="392"/>
                  </a:lnTo>
                  <a:lnTo>
                    <a:pt x="133" y="393"/>
                  </a:lnTo>
                  <a:lnTo>
                    <a:pt x="133" y="394"/>
                  </a:lnTo>
                  <a:lnTo>
                    <a:pt x="133" y="394"/>
                  </a:lnTo>
                  <a:lnTo>
                    <a:pt x="133" y="396"/>
                  </a:lnTo>
                  <a:lnTo>
                    <a:pt x="133" y="397"/>
                  </a:lnTo>
                  <a:lnTo>
                    <a:pt x="133" y="397"/>
                  </a:lnTo>
                  <a:lnTo>
                    <a:pt x="134" y="399"/>
                  </a:lnTo>
                  <a:lnTo>
                    <a:pt x="133" y="400"/>
                  </a:lnTo>
                  <a:lnTo>
                    <a:pt x="131" y="400"/>
                  </a:lnTo>
                  <a:lnTo>
                    <a:pt x="131" y="402"/>
                  </a:lnTo>
                  <a:lnTo>
                    <a:pt x="130" y="402"/>
                  </a:lnTo>
                  <a:lnTo>
                    <a:pt x="128" y="400"/>
                  </a:lnTo>
                  <a:lnTo>
                    <a:pt x="128" y="399"/>
                  </a:lnTo>
                  <a:lnTo>
                    <a:pt x="127" y="396"/>
                  </a:lnTo>
                  <a:lnTo>
                    <a:pt x="125" y="394"/>
                  </a:lnTo>
                  <a:lnTo>
                    <a:pt x="124" y="392"/>
                  </a:lnTo>
                  <a:lnTo>
                    <a:pt x="121" y="392"/>
                  </a:lnTo>
                  <a:lnTo>
                    <a:pt x="121" y="393"/>
                  </a:lnTo>
                  <a:lnTo>
                    <a:pt x="121" y="394"/>
                  </a:lnTo>
                  <a:lnTo>
                    <a:pt x="121" y="396"/>
                  </a:lnTo>
                  <a:lnTo>
                    <a:pt x="122" y="396"/>
                  </a:lnTo>
                  <a:lnTo>
                    <a:pt x="121" y="399"/>
                  </a:lnTo>
                  <a:lnTo>
                    <a:pt x="121" y="400"/>
                  </a:lnTo>
                  <a:lnTo>
                    <a:pt x="121" y="402"/>
                  </a:lnTo>
                  <a:lnTo>
                    <a:pt x="121" y="403"/>
                  </a:lnTo>
                  <a:lnTo>
                    <a:pt x="122" y="405"/>
                  </a:lnTo>
                  <a:lnTo>
                    <a:pt x="121" y="406"/>
                  </a:lnTo>
                  <a:lnTo>
                    <a:pt x="121" y="408"/>
                  </a:lnTo>
                  <a:lnTo>
                    <a:pt x="122" y="409"/>
                  </a:lnTo>
                  <a:lnTo>
                    <a:pt x="122" y="411"/>
                  </a:lnTo>
                  <a:lnTo>
                    <a:pt x="121" y="411"/>
                  </a:lnTo>
                  <a:lnTo>
                    <a:pt x="121" y="411"/>
                  </a:lnTo>
                  <a:lnTo>
                    <a:pt x="119" y="414"/>
                  </a:lnTo>
                  <a:lnTo>
                    <a:pt x="119" y="415"/>
                  </a:lnTo>
                  <a:lnTo>
                    <a:pt x="118" y="418"/>
                  </a:lnTo>
                  <a:lnTo>
                    <a:pt x="119" y="420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4"/>
                  </a:lnTo>
                  <a:lnTo>
                    <a:pt x="122" y="424"/>
                  </a:lnTo>
                  <a:lnTo>
                    <a:pt x="122" y="426"/>
                  </a:lnTo>
                  <a:lnTo>
                    <a:pt x="124" y="426"/>
                  </a:lnTo>
                  <a:lnTo>
                    <a:pt x="125" y="428"/>
                  </a:lnTo>
                  <a:lnTo>
                    <a:pt x="128" y="431"/>
                  </a:lnTo>
                  <a:lnTo>
                    <a:pt x="128" y="433"/>
                  </a:lnTo>
                  <a:lnTo>
                    <a:pt x="130" y="433"/>
                  </a:lnTo>
                  <a:lnTo>
                    <a:pt x="131" y="433"/>
                  </a:lnTo>
                  <a:lnTo>
                    <a:pt x="133" y="431"/>
                  </a:lnTo>
                  <a:lnTo>
                    <a:pt x="133" y="430"/>
                  </a:lnTo>
                  <a:lnTo>
                    <a:pt x="134" y="430"/>
                  </a:lnTo>
                  <a:lnTo>
                    <a:pt x="134" y="431"/>
                  </a:lnTo>
                  <a:lnTo>
                    <a:pt x="137" y="431"/>
                  </a:lnTo>
                  <a:lnTo>
                    <a:pt x="139" y="431"/>
                  </a:lnTo>
                  <a:lnTo>
                    <a:pt x="140" y="431"/>
                  </a:lnTo>
                  <a:lnTo>
                    <a:pt x="142" y="431"/>
                  </a:lnTo>
                  <a:lnTo>
                    <a:pt x="143" y="431"/>
                  </a:lnTo>
                  <a:lnTo>
                    <a:pt x="143" y="433"/>
                  </a:lnTo>
                  <a:lnTo>
                    <a:pt x="145" y="433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7" y="431"/>
                  </a:lnTo>
                  <a:lnTo>
                    <a:pt x="147" y="430"/>
                  </a:lnTo>
                  <a:lnTo>
                    <a:pt x="147" y="428"/>
                  </a:lnTo>
                  <a:lnTo>
                    <a:pt x="149" y="428"/>
                  </a:lnTo>
                  <a:lnTo>
                    <a:pt x="150" y="428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50" y="433"/>
                  </a:lnTo>
                  <a:lnTo>
                    <a:pt x="152" y="433"/>
                  </a:lnTo>
                  <a:lnTo>
                    <a:pt x="150" y="434"/>
                  </a:lnTo>
                  <a:lnTo>
                    <a:pt x="150" y="436"/>
                  </a:lnTo>
                  <a:lnTo>
                    <a:pt x="152" y="436"/>
                  </a:lnTo>
                  <a:lnTo>
                    <a:pt x="150" y="437"/>
                  </a:lnTo>
                  <a:lnTo>
                    <a:pt x="150" y="439"/>
                  </a:lnTo>
                  <a:lnTo>
                    <a:pt x="149" y="439"/>
                  </a:lnTo>
                  <a:lnTo>
                    <a:pt x="147" y="440"/>
                  </a:lnTo>
                  <a:lnTo>
                    <a:pt x="149" y="440"/>
                  </a:lnTo>
                  <a:lnTo>
                    <a:pt x="147" y="442"/>
                  </a:lnTo>
                  <a:lnTo>
                    <a:pt x="146" y="440"/>
                  </a:lnTo>
                  <a:lnTo>
                    <a:pt x="145" y="440"/>
                  </a:lnTo>
                  <a:lnTo>
                    <a:pt x="145" y="442"/>
                  </a:lnTo>
                  <a:lnTo>
                    <a:pt x="142" y="442"/>
                  </a:lnTo>
                  <a:lnTo>
                    <a:pt x="140" y="442"/>
                  </a:lnTo>
                  <a:lnTo>
                    <a:pt x="137" y="443"/>
                  </a:lnTo>
                  <a:lnTo>
                    <a:pt x="137" y="445"/>
                  </a:lnTo>
                  <a:lnTo>
                    <a:pt x="136" y="445"/>
                  </a:lnTo>
                  <a:lnTo>
                    <a:pt x="133" y="446"/>
                  </a:lnTo>
                  <a:lnTo>
                    <a:pt x="133" y="446"/>
                  </a:lnTo>
                  <a:lnTo>
                    <a:pt x="133" y="448"/>
                  </a:lnTo>
                  <a:lnTo>
                    <a:pt x="136" y="451"/>
                  </a:lnTo>
                  <a:lnTo>
                    <a:pt x="139" y="455"/>
                  </a:lnTo>
                  <a:lnTo>
                    <a:pt x="142" y="458"/>
                  </a:lnTo>
                  <a:lnTo>
                    <a:pt x="145" y="461"/>
                  </a:lnTo>
                  <a:lnTo>
                    <a:pt x="145" y="462"/>
                  </a:lnTo>
                  <a:lnTo>
                    <a:pt x="149" y="464"/>
                  </a:lnTo>
                  <a:lnTo>
                    <a:pt x="152" y="465"/>
                  </a:lnTo>
                  <a:lnTo>
                    <a:pt x="156" y="465"/>
                  </a:lnTo>
                  <a:lnTo>
                    <a:pt x="159" y="467"/>
                  </a:lnTo>
                  <a:lnTo>
                    <a:pt x="161" y="467"/>
                  </a:lnTo>
                  <a:lnTo>
                    <a:pt x="161" y="468"/>
                  </a:lnTo>
                  <a:lnTo>
                    <a:pt x="162" y="465"/>
                  </a:lnTo>
                  <a:lnTo>
                    <a:pt x="164" y="468"/>
                  </a:lnTo>
                  <a:lnTo>
                    <a:pt x="165" y="467"/>
                  </a:lnTo>
                  <a:lnTo>
                    <a:pt x="167" y="465"/>
                  </a:lnTo>
                  <a:lnTo>
                    <a:pt x="168" y="465"/>
                  </a:lnTo>
                  <a:lnTo>
                    <a:pt x="168" y="465"/>
                  </a:lnTo>
                  <a:lnTo>
                    <a:pt x="168" y="467"/>
                  </a:lnTo>
                  <a:lnTo>
                    <a:pt x="168" y="468"/>
                  </a:lnTo>
                  <a:lnTo>
                    <a:pt x="167" y="470"/>
                  </a:lnTo>
                  <a:lnTo>
                    <a:pt x="168" y="470"/>
                  </a:lnTo>
                  <a:lnTo>
                    <a:pt x="165" y="471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7" y="474"/>
                  </a:lnTo>
                  <a:lnTo>
                    <a:pt x="168" y="471"/>
                  </a:lnTo>
                  <a:lnTo>
                    <a:pt x="170" y="471"/>
                  </a:lnTo>
                  <a:lnTo>
                    <a:pt x="170" y="473"/>
                  </a:lnTo>
                  <a:lnTo>
                    <a:pt x="168" y="473"/>
                  </a:lnTo>
                  <a:lnTo>
                    <a:pt x="168" y="474"/>
                  </a:lnTo>
                  <a:lnTo>
                    <a:pt x="168" y="476"/>
                  </a:lnTo>
                  <a:lnTo>
                    <a:pt x="171" y="479"/>
                  </a:lnTo>
                  <a:lnTo>
                    <a:pt x="174" y="482"/>
                  </a:lnTo>
                  <a:lnTo>
                    <a:pt x="178" y="482"/>
                  </a:lnTo>
                  <a:lnTo>
                    <a:pt x="178" y="483"/>
                  </a:lnTo>
                  <a:lnTo>
                    <a:pt x="183" y="485"/>
                  </a:lnTo>
                  <a:lnTo>
                    <a:pt x="186" y="485"/>
                  </a:lnTo>
                  <a:lnTo>
                    <a:pt x="189" y="486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90" y="489"/>
                  </a:lnTo>
                  <a:lnTo>
                    <a:pt x="193" y="491"/>
                  </a:lnTo>
                  <a:lnTo>
                    <a:pt x="196" y="492"/>
                  </a:lnTo>
                  <a:lnTo>
                    <a:pt x="199" y="493"/>
                  </a:lnTo>
                  <a:lnTo>
                    <a:pt x="198" y="493"/>
                  </a:lnTo>
                  <a:lnTo>
                    <a:pt x="198" y="495"/>
                  </a:lnTo>
                  <a:lnTo>
                    <a:pt x="201" y="496"/>
                  </a:lnTo>
                  <a:lnTo>
                    <a:pt x="199" y="498"/>
                  </a:lnTo>
                  <a:lnTo>
                    <a:pt x="201" y="498"/>
                  </a:lnTo>
                  <a:lnTo>
                    <a:pt x="202" y="499"/>
                  </a:lnTo>
                  <a:lnTo>
                    <a:pt x="204" y="498"/>
                  </a:lnTo>
                  <a:lnTo>
                    <a:pt x="204" y="498"/>
                  </a:lnTo>
                  <a:lnTo>
                    <a:pt x="204" y="499"/>
                  </a:lnTo>
                  <a:lnTo>
                    <a:pt x="204" y="501"/>
                  </a:lnTo>
                  <a:lnTo>
                    <a:pt x="201" y="499"/>
                  </a:lnTo>
                  <a:lnTo>
                    <a:pt x="198" y="499"/>
                  </a:lnTo>
                  <a:lnTo>
                    <a:pt x="196" y="499"/>
                  </a:lnTo>
                  <a:lnTo>
                    <a:pt x="196" y="498"/>
                  </a:lnTo>
                  <a:lnTo>
                    <a:pt x="193" y="498"/>
                  </a:lnTo>
                  <a:lnTo>
                    <a:pt x="192" y="496"/>
                  </a:lnTo>
                  <a:lnTo>
                    <a:pt x="190" y="496"/>
                  </a:lnTo>
                  <a:lnTo>
                    <a:pt x="192" y="498"/>
                  </a:lnTo>
                  <a:lnTo>
                    <a:pt x="193" y="499"/>
                  </a:lnTo>
                  <a:lnTo>
                    <a:pt x="193" y="501"/>
                  </a:lnTo>
                  <a:lnTo>
                    <a:pt x="196" y="502"/>
                  </a:lnTo>
                  <a:lnTo>
                    <a:pt x="193" y="502"/>
                  </a:lnTo>
                  <a:lnTo>
                    <a:pt x="195" y="504"/>
                  </a:lnTo>
                  <a:lnTo>
                    <a:pt x="198" y="504"/>
                  </a:lnTo>
                  <a:lnTo>
                    <a:pt x="201" y="504"/>
                  </a:lnTo>
                  <a:lnTo>
                    <a:pt x="201" y="505"/>
                  </a:lnTo>
                  <a:lnTo>
                    <a:pt x="198" y="505"/>
                  </a:lnTo>
                  <a:lnTo>
                    <a:pt x="193" y="505"/>
                  </a:lnTo>
                  <a:lnTo>
                    <a:pt x="193" y="507"/>
                  </a:lnTo>
                  <a:lnTo>
                    <a:pt x="192" y="507"/>
                  </a:lnTo>
                  <a:lnTo>
                    <a:pt x="192" y="508"/>
                  </a:lnTo>
                  <a:lnTo>
                    <a:pt x="189" y="508"/>
                  </a:lnTo>
                  <a:lnTo>
                    <a:pt x="186" y="507"/>
                  </a:lnTo>
                  <a:lnTo>
                    <a:pt x="183" y="507"/>
                  </a:lnTo>
                  <a:lnTo>
                    <a:pt x="180" y="505"/>
                  </a:lnTo>
                  <a:lnTo>
                    <a:pt x="180" y="507"/>
                  </a:lnTo>
                  <a:lnTo>
                    <a:pt x="180" y="508"/>
                  </a:lnTo>
                  <a:lnTo>
                    <a:pt x="181" y="510"/>
                  </a:lnTo>
                  <a:lnTo>
                    <a:pt x="181" y="511"/>
                  </a:lnTo>
                  <a:lnTo>
                    <a:pt x="178" y="513"/>
                  </a:lnTo>
                  <a:lnTo>
                    <a:pt x="177" y="513"/>
                  </a:lnTo>
                  <a:lnTo>
                    <a:pt x="176" y="514"/>
                  </a:lnTo>
                  <a:lnTo>
                    <a:pt x="177" y="514"/>
                  </a:lnTo>
                  <a:lnTo>
                    <a:pt x="178" y="517"/>
                  </a:lnTo>
                  <a:lnTo>
                    <a:pt x="180" y="517"/>
                  </a:lnTo>
                  <a:lnTo>
                    <a:pt x="180" y="517"/>
                  </a:lnTo>
                  <a:lnTo>
                    <a:pt x="181" y="519"/>
                  </a:lnTo>
                  <a:lnTo>
                    <a:pt x="178" y="519"/>
                  </a:lnTo>
                  <a:lnTo>
                    <a:pt x="176" y="519"/>
                  </a:lnTo>
                  <a:lnTo>
                    <a:pt x="177" y="520"/>
                  </a:lnTo>
                  <a:lnTo>
                    <a:pt x="178" y="520"/>
                  </a:lnTo>
                  <a:lnTo>
                    <a:pt x="178" y="522"/>
                  </a:lnTo>
                  <a:lnTo>
                    <a:pt x="181" y="524"/>
                  </a:lnTo>
                  <a:lnTo>
                    <a:pt x="180" y="524"/>
                  </a:lnTo>
                  <a:lnTo>
                    <a:pt x="180" y="526"/>
                  </a:lnTo>
                  <a:lnTo>
                    <a:pt x="183" y="526"/>
                  </a:lnTo>
                  <a:lnTo>
                    <a:pt x="184" y="526"/>
                  </a:lnTo>
                  <a:lnTo>
                    <a:pt x="186" y="527"/>
                  </a:lnTo>
                  <a:lnTo>
                    <a:pt x="184" y="527"/>
                  </a:lnTo>
                  <a:lnTo>
                    <a:pt x="184" y="529"/>
                  </a:lnTo>
                  <a:lnTo>
                    <a:pt x="187" y="529"/>
                  </a:lnTo>
                  <a:lnTo>
                    <a:pt x="190" y="529"/>
                  </a:lnTo>
                  <a:lnTo>
                    <a:pt x="190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90" y="532"/>
                  </a:lnTo>
                  <a:lnTo>
                    <a:pt x="187" y="532"/>
                  </a:lnTo>
                  <a:lnTo>
                    <a:pt x="187" y="533"/>
                  </a:lnTo>
                  <a:lnTo>
                    <a:pt x="189" y="533"/>
                  </a:lnTo>
                  <a:lnTo>
                    <a:pt x="186" y="535"/>
                  </a:lnTo>
                  <a:lnTo>
                    <a:pt x="189" y="535"/>
                  </a:lnTo>
                  <a:lnTo>
                    <a:pt x="192" y="535"/>
                  </a:lnTo>
                  <a:lnTo>
                    <a:pt x="195" y="536"/>
                  </a:lnTo>
                  <a:lnTo>
                    <a:pt x="195" y="538"/>
                  </a:lnTo>
                  <a:lnTo>
                    <a:pt x="196" y="538"/>
                  </a:lnTo>
                  <a:lnTo>
                    <a:pt x="198" y="539"/>
                  </a:lnTo>
                  <a:lnTo>
                    <a:pt x="196" y="539"/>
                  </a:lnTo>
                  <a:lnTo>
                    <a:pt x="198" y="541"/>
                  </a:lnTo>
                  <a:lnTo>
                    <a:pt x="201" y="541"/>
                  </a:lnTo>
                  <a:lnTo>
                    <a:pt x="201" y="542"/>
                  </a:lnTo>
                  <a:lnTo>
                    <a:pt x="201" y="544"/>
                  </a:lnTo>
                  <a:lnTo>
                    <a:pt x="196" y="545"/>
                  </a:lnTo>
                  <a:lnTo>
                    <a:pt x="193" y="545"/>
                  </a:lnTo>
                  <a:lnTo>
                    <a:pt x="189" y="547"/>
                  </a:lnTo>
                  <a:lnTo>
                    <a:pt x="186" y="547"/>
                  </a:lnTo>
                  <a:lnTo>
                    <a:pt x="181" y="548"/>
                  </a:lnTo>
                  <a:lnTo>
                    <a:pt x="178" y="548"/>
                  </a:lnTo>
                  <a:lnTo>
                    <a:pt x="174" y="548"/>
                  </a:lnTo>
                  <a:lnTo>
                    <a:pt x="170" y="550"/>
                  </a:lnTo>
                  <a:lnTo>
                    <a:pt x="168" y="550"/>
                  </a:lnTo>
                  <a:lnTo>
                    <a:pt x="164" y="551"/>
                  </a:lnTo>
                  <a:lnTo>
                    <a:pt x="161" y="551"/>
                  </a:lnTo>
                  <a:lnTo>
                    <a:pt x="156" y="553"/>
                  </a:lnTo>
                  <a:lnTo>
                    <a:pt x="152" y="553"/>
                  </a:lnTo>
                  <a:lnTo>
                    <a:pt x="149" y="553"/>
                  </a:lnTo>
                  <a:lnTo>
                    <a:pt x="145" y="553"/>
                  </a:lnTo>
                  <a:lnTo>
                    <a:pt x="142" y="553"/>
                  </a:lnTo>
                  <a:lnTo>
                    <a:pt x="137" y="554"/>
                  </a:lnTo>
                  <a:lnTo>
                    <a:pt x="134" y="554"/>
                  </a:lnTo>
                  <a:lnTo>
                    <a:pt x="133" y="557"/>
                  </a:lnTo>
                  <a:lnTo>
                    <a:pt x="130" y="560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4"/>
                  </a:lnTo>
                  <a:lnTo>
                    <a:pt x="133" y="566"/>
                  </a:lnTo>
                  <a:lnTo>
                    <a:pt x="136" y="567"/>
                  </a:lnTo>
                  <a:lnTo>
                    <a:pt x="139" y="569"/>
                  </a:lnTo>
                  <a:lnTo>
                    <a:pt x="142" y="570"/>
                  </a:lnTo>
                  <a:lnTo>
                    <a:pt x="145" y="572"/>
                  </a:lnTo>
                  <a:lnTo>
                    <a:pt x="146" y="575"/>
                  </a:lnTo>
                  <a:lnTo>
                    <a:pt x="149" y="576"/>
                  </a:lnTo>
                  <a:lnTo>
                    <a:pt x="150" y="576"/>
                  </a:lnTo>
                  <a:lnTo>
                    <a:pt x="150" y="578"/>
                  </a:lnTo>
                  <a:lnTo>
                    <a:pt x="152" y="579"/>
                  </a:lnTo>
                  <a:lnTo>
                    <a:pt x="152" y="581"/>
                  </a:lnTo>
                  <a:lnTo>
                    <a:pt x="153" y="582"/>
                  </a:lnTo>
                  <a:lnTo>
                    <a:pt x="155" y="582"/>
                  </a:lnTo>
                  <a:lnTo>
                    <a:pt x="155" y="585"/>
                  </a:lnTo>
                  <a:lnTo>
                    <a:pt x="155" y="587"/>
                  </a:lnTo>
                  <a:lnTo>
                    <a:pt x="153" y="588"/>
                  </a:lnTo>
                  <a:lnTo>
                    <a:pt x="152" y="588"/>
                  </a:lnTo>
                  <a:lnTo>
                    <a:pt x="150" y="588"/>
                  </a:lnTo>
                  <a:lnTo>
                    <a:pt x="149" y="589"/>
                  </a:lnTo>
                  <a:lnTo>
                    <a:pt x="149" y="591"/>
                  </a:lnTo>
                  <a:lnTo>
                    <a:pt x="146" y="594"/>
                  </a:lnTo>
                  <a:lnTo>
                    <a:pt x="146" y="595"/>
                  </a:lnTo>
                  <a:lnTo>
                    <a:pt x="149" y="598"/>
                  </a:lnTo>
                  <a:lnTo>
                    <a:pt x="152" y="601"/>
                  </a:lnTo>
                  <a:lnTo>
                    <a:pt x="150" y="604"/>
                  </a:lnTo>
                  <a:lnTo>
                    <a:pt x="155" y="610"/>
                  </a:lnTo>
                  <a:lnTo>
                    <a:pt x="158" y="615"/>
                  </a:lnTo>
                  <a:lnTo>
                    <a:pt x="161" y="619"/>
                  </a:lnTo>
                  <a:lnTo>
                    <a:pt x="162" y="622"/>
                  </a:lnTo>
                  <a:lnTo>
                    <a:pt x="162" y="623"/>
                  </a:lnTo>
                  <a:lnTo>
                    <a:pt x="164" y="625"/>
                  </a:lnTo>
                  <a:lnTo>
                    <a:pt x="164" y="626"/>
                  </a:lnTo>
                  <a:lnTo>
                    <a:pt x="164" y="628"/>
                  </a:lnTo>
                  <a:lnTo>
                    <a:pt x="161" y="631"/>
                  </a:lnTo>
                  <a:lnTo>
                    <a:pt x="158" y="634"/>
                  </a:lnTo>
                  <a:lnTo>
                    <a:pt x="155" y="635"/>
                  </a:lnTo>
                  <a:lnTo>
                    <a:pt x="150" y="638"/>
                  </a:lnTo>
                  <a:lnTo>
                    <a:pt x="147" y="641"/>
                  </a:lnTo>
                  <a:lnTo>
                    <a:pt x="145" y="644"/>
                  </a:lnTo>
                  <a:lnTo>
                    <a:pt x="145" y="647"/>
                  </a:lnTo>
                  <a:lnTo>
                    <a:pt x="145" y="649"/>
                  </a:lnTo>
                  <a:lnTo>
                    <a:pt x="142" y="653"/>
                  </a:lnTo>
                  <a:lnTo>
                    <a:pt x="142" y="656"/>
                  </a:lnTo>
                  <a:lnTo>
                    <a:pt x="140" y="659"/>
                  </a:lnTo>
                  <a:lnTo>
                    <a:pt x="137" y="660"/>
                  </a:lnTo>
                  <a:lnTo>
                    <a:pt x="133" y="660"/>
                  </a:lnTo>
                  <a:lnTo>
                    <a:pt x="130" y="660"/>
                  </a:lnTo>
                  <a:lnTo>
                    <a:pt x="127" y="660"/>
                  </a:lnTo>
                  <a:lnTo>
                    <a:pt x="122" y="662"/>
                  </a:lnTo>
                  <a:lnTo>
                    <a:pt x="119" y="662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24" y="666"/>
                  </a:lnTo>
                  <a:lnTo>
                    <a:pt x="127" y="666"/>
                  </a:lnTo>
                  <a:lnTo>
                    <a:pt x="131" y="668"/>
                  </a:lnTo>
                  <a:lnTo>
                    <a:pt x="131" y="669"/>
                  </a:lnTo>
                  <a:lnTo>
                    <a:pt x="130" y="674"/>
                  </a:lnTo>
                  <a:lnTo>
                    <a:pt x="127" y="677"/>
                  </a:lnTo>
                  <a:lnTo>
                    <a:pt x="127" y="678"/>
                  </a:lnTo>
                  <a:lnTo>
                    <a:pt x="127" y="680"/>
                  </a:lnTo>
                  <a:lnTo>
                    <a:pt x="122" y="681"/>
                  </a:lnTo>
                  <a:lnTo>
                    <a:pt x="119" y="683"/>
                  </a:lnTo>
                  <a:lnTo>
                    <a:pt x="115" y="684"/>
                  </a:lnTo>
                  <a:lnTo>
                    <a:pt x="115" y="685"/>
                  </a:lnTo>
                  <a:lnTo>
                    <a:pt x="115" y="687"/>
                  </a:lnTo>
                  <a:lnTo>
                    <a:pt x="115" y="690"/>
                  </a:lnTo>
                  <a:lnTo>
                    <a:pt x="114" y="690"/>
                  </a:lnTo>
                  <a:lnTo>
                    <a:pt x="112" y="691"/>
                  </a:lnTo>
                  <a:lnTo>
                    <a:pt x="109" y="688"/>
                  </a:lnTo>
                  <a:lnTo>
                    <a:pt x="108" y="685"/>
                  </a:lnTo>
                  <a:lnTo>
                    <a:pt x="103" y="687"/>
                  </a:lnTo>
                  <a:lnTo>
                    <a:pt x="100" y="687"/>
                  </a:lnTo>
                  <a:lnTo>
                    <a:pt x="97" y="688"/>
                  </a:lnTo>
                  <a:lnTo>
                    <a:pt x="96" y="688"/>
                  </a:lnTo>
                  <a:lnTo>
                    <a:pt x="93" y="690"/>
                  </a:lnTo>
                  <a:lnTo>
                    <a:pt x="90" y="687"/>
                  </a:lnTo>
                  <a:lnTo>
                    <a:pt x="90" y="685"/>
                  </a:lnTo>
                  <a:lnTo>
                    <a:pt x="91" y="685"/>
                  </a:lnTo>
                  <a:lnTo>
                    <a:pt x="91" y="684"/>
                  </a:lnTo>
                  <a:lnTo>
                    <a:pt x="90" y="683"/>
                  </a:lnTo>
                  <a:lnTo>
                    <a:pt x="87" y="681"/>
                  </a:lnTo>
                  <a:lnTo>
                    <a:pt x="87" y="680"/>
                  </a:lnTo>
                  <a:lnTo>
                    <a:pt x="87" y="678"/>
                  </a:lnTo>
                  <a:lnTo>
                    <a:pt x="87" y="677"/>
                  </a:lnTo>
                  <a:lnTo>
                    <a:pt x="87" y="675"/>
                  </a:lnTo>
                  <a:lnTo>
                    <a:pt x="84" y="675"/>
                  </a:lnTo>
                  <a:lnTo>
                    <a:pt x="84" y="677"/>
                  </a:lnTo>
                  <a:lnTo>
                    <a:pt x="82" y="677"/>
                  </a:lnTo>
                  <a:lnTo>
                    <a:pt x="81" y="678"/>
                  </a:lnTo>
                  <a:lnTo>
                    <a:pt x="80" y="680"/>
                  </a:lnTo>
                  <a:lnTo>
                    <a:pt x="77" y="681"/>
                  </a:lnTo>
                  <a:lnTo>
                    <a:pt x="77" y="683"/>
                  </a:lnTo>
                  <a:lnTo>
                    <a:pt x="77" y="684"/>
                  </a:lnTo>
                  <a:lnTo>
                    <a:pt x="77" y="685"/>
                  </a:lnTo>
                  <a:lnTo>
                    <a:pt x="77" y="687"/>
                  </a:lnTo>
                  <a:lnTo>
                    <a:pt x="77" y="688"/>
                  </a:lnTo>
                  <a:lnTo>
                    <a:pt x="77" y="690"/>
                  </a:lnTo>
                  <a:lnTo>
                    <a:pt x="74" y="688"/>
                  </a:lnTo>
                  <a:lnTo>
                    <a:pt x="72" y="687"/>
                  </a:lnTo>
                  <a:lnTo>
                    <a:pt x="72" y="685"/>
                  </a:lnTo>
                  <a:lnTo>
                    <a:pt x="72" y="684"/>
                  </a:lnTo>
                  <a:lnTo>
                    <a:pt x="72" y="680"/>
                  </a:lnTo>
                  <a:lnTo>
                    <a:pt x="71" y="678"/>
                  </a:lnTo>
                  <a:lnTo>
                    <a:pt x="71" y="677"/>
                  </a:lnTo>
                  <a:lnTo>
                    <a:pt x="71" y="675"/>
                  </a:lnTo>
                  <a:lnTo>
                    <a:pt x="71" y="674"/>
                  </a:lnTo>
                  <a:lnTo>
                    <a:pt x="71" y="672"/>
                  </a:lnTo>
                  <a:lnTo>
                    <a:pt x="71" y="671"/>
                  </a:lnTo>
                  <a:lnTo>
                    <a:pt x="69" y="668"/>
                  </a:lnTo>
                  <a:lnTo>
                    <a:pt x="66" y="668"/>
                  </a:lnTo>
                  <a:lnTo>
                    <a:pt x="62" y="668"/>
                  </a:lnTo>
                  <a:lnTo>
                    <a:pt x="60" y="668"/>
                  </a:lnTo>
                  <a:lnTo>
                    <a:pt x="57" y="668"/>
                  </a:lnTo>
                  <a:lnTo>
                    <a:pt x="53" y="668"/>
                  </a:lnTo>
                  <a:lnTo>
                    <a:pt x="53" y="669"/>
                  </a:lnTo>
                  <a:lnTo>
                    <a:pt x="50" y="669"/>
                  </a:lnTo>
                  <a:lnTo>
                    <a:pt x="49" y="668"/>
                  </a:lnTo>
                  <a:lnTo>
                    <a:pt x="49" y="671"/>
                  </a:lnTo>
                  <a:lnTo>
                    <a:pt x="47" y="671"/>
                  </a:lnTo>
                  <a:lnTo>
                    <a:pt x="44" y="671"/>
                  </a:lnTo>
                  <a:lnTo>
                    <a:pt x="41" y="671"/>
                  </a:lnTo>
                  <a:lnTo>
                    <a:pt x="38" y="671"/>
                  </a:lnTo>
                  <a:lnTo>
                    <a:pt x="35" y="671"/>
                  </a:lnTo>
                  <a:lnTo>
                    <a:pt x="37" y="674"/>
                  </a:lnTo>
                  <a:lnTo>
                    <a:pt x="35" y="675"/>
                  </a:lnTo>
                  <a:lnTo>
                    <a:pt x="32" y="672"/>
                  </a:lnTo>
                  <a:lnTo>
                    <a:pt x="31" y="669"/>
                  </a:lnTo>
                  <a:lnTo>
                    <a:pt x="28" y="668"/>
                  </a:lnTo>
                  <a:lnTo>
                    <a:pt x="26" y="666"/>
                  </a:lnTo>
                  <a:lnTo>
                    <a:pt x="26" y="665"/>
                  </a:lnTo>
                  <a:lnTo>
                    <a:pt x="26" y="663"/>
                  </a:lnTo>
                  <a:lnTo>
                    <a:pt x="26" y="660"/>
                  </a:lnTo>
                  <a:lnTo>
                    <a:pt x="26" y="659"/>
                  </a:lnTo>
                  <a:lnTo>
                    <a:pt x="23" y="653"/>
                  </a:lnTo>
                  <a:lnTo>
                    <a:pt x="20" y="652"/>
                  </a:lnTo>
                  <a:lnTo>
                    <a:pt x="18" y="650"/>
                  </a:lnTo>
                  <a:lnTo>
                    <a:pt x="15" y="647"/>
                  </a:lnTo>
                  <a:lnTo>
                    <a:pt x="13" y="652"/>
                  </a:lnTo>
                  <a:lnTo>
                    <a:pt x="10" y="650"/>
                  </a:lnTo>
                  <a:lnTo>
                    <a:pt x="7" y="647"/>
                  </a:lnTo>
                  <a:lnTo>
                    <a:pt x="4" y="644"/>
                  </a:lnTo>
                  <a:lnTo>
                    <a:pt x="1" y="641"/>
                  </a:lnTo>
                  <a:lnTo>
                    <a:pt x="0" y="643"/>
                  </a:lnTo>
                  <a:lnTo>
                    <a:pt x="1" y="644"/>
                  </a:lnTo>
                  <a:lnTo>
                    <a:pt x="3" y="650"/>
                  </a:lnTo>
                  <a:close/>
                  <a:moveTo>
                    <a:pt x="2521" y="319"/>
                  </a:moveTo>
                  <a:lnTo>
                    <a:pt x="2521" y="321"/>
                  </a:lnTo>
                  <a:lnTo>
                    <a:pt x="2521" y="322"/>
                  </a:lnTo>
                  <a:lnTo>
                    <a:pt x="2522" y="322"/>
                  </a:lnTo>
                  <a:lnTo>
                    <a:pt x="2524" y="324"/>
                  </a:lnTo>
                  <a:lnTo>
                    <a:pt x="2524" y="322"/>
                  </a:lnTo>
                  <a:lnTo>
                    <a:pt x="2524" y="321"/>
                  </a:lnTo>
                  <a:lnTo>
                    <a:pt x="2524" y="319"/>
                  </a:lnTo>
                  <a:lnTo>
                    <a:pt x="2524" y="318"/>
                  </a:lnTo>
                  <a:lnTo>
                    <a:pt x="2525" y="318"/>
                  </a:lnTo>
                  <a:lnTo>
                    <a:pt x="2525" y="316"/>
                  </a:lnTo>
                  <a:lnTo>
                    <a:pt x="2525" y="315"/>
                  </a:lnTo>
                  <a:lnTo>
                    <a:pt x="2524" y="316"/>
                  </a:lnTo>
                  <a:lnTo>
                    <a:pt x="2522" y="319"/>
                  </a:lnTo>
                  <a:lnTo>
                    <a:pt x="2521" y="319"/>
                  </a:lnTo>
                  <a:close/>
                  <a:moveTo>
                    <a:pt x="204" y="374"/>
                  </a:moveTo>
                  <a:lnTo>
                    <a:pt x="204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4" y="377"/>
                  </a:lnTo>
                  <a:lnTo>
                    <a:pt x="204" y="378"/>
                  </a:lnTo>
                  <a:lnTo>
                    <a:pt x="204" y="380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77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4" y="374"/>
                  </a:lnTo>
                  <a:lnTo>
                    <a:pt x="204" y="374"/>
                  </a:lnTo>
                  <a:close/>
                  <a:moveTo>
                    <a:pt x="2374" y="160"/>
                  </a:moveTo>
                  <a:lnTo>
                    <a:pt x="2374" y="161"/>
                  </a:lnTo>
                  <a:lnTo>
                    <a:pt x="2376" y="160"/>
                  </a:lnTo>
                  <a:lnTo>
                    <a:pt x="2374" y="160"/>
                  </a:lnTo>
                  <a:close/>
                  <a:moveTo>
                    <a:pt x="2200" y="139"/>
                  </a:moveTo>
                  <a:lnTo>
                    <a:pt x="2199" y="139"/>
                  </a:lnTo>
                  <a:lnTo>
                    <a:pt x="2199" y="140"/>
                  </a:lnTo>
                  <a:lnTo>
                    <a:pt x="2200" y="140"/>
                  </a:lnTo>
                  <a:lnTo>
                    <a:pt x="2200" y="139"/>
                  </a:lnTo>
                  <a:close/>
                  <a:moveTo>
                    <a:pt x="2549" y="287"/>
                  </a:moveTo>
                  <a:lnTo>
                    <a:pt x="2547" y="287"/>
                  </a:lnTo>
                  <a:lnTo>
                    <a:pt x="2547" y="288"/>
                  </a:lnTo>
                  <a:lnTo>
                    <a:pt x="2549" y="287"/>
                  </a:lnTo>
                  <a:close/>
                  <a:moveTo>
                    <a:pt x="198" y="375"/>
                  </a:moveTo>
                  <a:lnTo>
                    <a:pt x="198" y="375"/>
                  </a:lnTo>
                  <a:lnTo>
                    <a:pt x="199" y="378"/>
                  </a:lnTo>
                  <a:lnTo>
                    <a:pt x="201" y="378"/>
                  </a:lnTo>
                  <a:lnTo>
                    <a:pt x="201" y="377"/>
                  </a:lnTo>
                  <a:lnTo>
                    <a:pt x="199" y="375"/>
                  </a:lnTo>
                  <a:lnTo>
                    <a:pt x="199" y="375"/>
                  </a:lnTo>
                  <a:lnTo>
                    <a:pt x="198" y="375"/>
                  </a:lnTo>
                  <a:close/>
                  <a:moveTo>
                    <a:pt x="192" y="405"/>
                  </a:moveTo>
                  <a:lnTo>
                    <a:pt x="189" y="405"/>
                  </a:lnTo>
                  <a:lnTo>
                    <a:pt x="190" y="406"/>
                  </a:lnTo>
                  <a:lnTo>
                    <a:pt x="192" y="405"/>
                  </a:lnTo>
                  <a:close/>
                  <a:moveTo>
                    <a:pt x="782" y="474"/>
                  </a:moveTo>
                  <a:lnTo>
                    <a:pt x="784" y="473"/>
                  </a:lnTo>
                  <a:lnTo>
                    <a:pt x="784" y="471"/>
                  </a:lnTo>
                  <a:lnTo>
                    <a:pt x="784" y="470"/>
                  </a:lnTo>
                  <a:lnTo>
                    <a:pt x="787" y="467"/>
                  </a:lnTo>
                  <a:lnTo>
                    <a:pt x="787" y="465"/>
                  </a:lnTo>
                  <a:lnTo>
                    <a:pt x="790" y="461"/>
                  </a:lnTo>
                  <a:lnTo>
                    <a:pt x="793" y="457"/>
                  </a:lnTo>
                  <a:lnTo>
                    <a:pt x="796" y="452"/>
                  </a:lnTo>
                  <a:lnTo>
                    <a:pt x="799" y="448"/>
                  </a:lnTo>
                  <a:lnTo>
                    <a:pt x="799" y="446"/>
                  </a:lnTo>
                  <a:lnTo>
                    <a:pt x="800" y="446"/>
                  </a:lnTo>
                  <a:lnTo>
                    <a:pt x="800" y="445"/>
                  </a:lnTo>
                  <a:lnTo>
                    <a:pt x="802" y="445"/>
                  </a:lnTo>
                  <a:lnTo>
                    <a:pt x="802" y="443"/>
                  </a:lnTo>
                  <a:lnTo>
                    <a:pt x="803" y="442"/>
                  </a:lnTo>
                  <a:lnTo>
                    <a:pt x="803" y="440"/>
                  </a:lnTo>
                  <a:lnTo>
                    <a:pt x="805" y="439"/>
                  </a:lnTo>
                  <a:lnTo>
                    <a:pt x="805" y="437"/>
                  </a:lnTo>
                  <a:lnTo>
                    <a:pt x="803" y="436"/>
                  </a:lnTo>
                  <a:lnTo>
                    <a:pt x="802" y="436"/>
                  </a:lnTo>
                  <a:lnTo>
                    <a:pt x="800" y="437"/>
                  </a:lnTo>
                  <a:lnTo>
                    <a:pt x="797" y="437"/>
                  </a:lnTo>
                  <a:lnTo>
                    <a:pt x="797" y="439"/>
                  </a:lnTo>
                  <a:lnTo>
                    <a:pt x="796" y="440"/>
                  </a:lnTo>
                  <a:lnTo>
                    <a:pt x="793" y="442"/>
                  </a:lnTo>
                  <a:lnTo>
                    <a:pt x="790" y="445"/>
                  </a:lnTo>
                  <a:lnTo>
                    <a:pt x="785" y="446"/>
                  </a:lnTo>
                  <a:lnTo>
                    <a:pt x="782" y="449"/>
                  </a:lnTo>
                  <a:lnTo>
                    <a:pt x="781" y="451"/>
                  </a:lnTo>
                  <a:lnTo>
                    <a:pt x="781" y="452"/>
                  </a:lnTo>
                  <a:lnTo>
                    <a:pt x="780" y="454"/>
                  </a:lnTo>
                  <a:lnTo>
                    <a:pt x="777" y="455"/>
                  </a:lnTo>
                  <a:lnTo>
                    <a:pt x="775" y="457"/>
                  </a:lnTo>
                  <a:lnTo>
                    <a:pt x="774" y="457"/>
                  </a:lnTo>
                  <a:lnTo>
                    <a:pt x="771" y="461"/>
                  </a:lnTo>
                  <a:lnTo>
                    <a:pt x="769" y="465"/>
                  </a:lnTo>
                  <a:lnTo>
                    <a:pt x="768" y="470"/>
                  </a:lnTo>
                  <a:lnTo>
                    <a:pt x="766" y="473"/>
                  </a:lnTo>
                  <a:lnTo>
                    <a:pt x="766" y="474"/>
                  </a:lnTo>
                  <a:lnTo>
                    <a:pt x="766" y="477"/>
                  </a:lnTo>
                  <a:lnTo>
                    <a:pt x="766" y="479"/>
                  </a:lnTo>
                  <a:lnTo>
                    <a:pt x="766" y="480"/>
                  </a:lnTo>
                  <a:lnTo>
                    <a:pt x="766" y="482"/>
                  </a:lnTo>
                  <a:lnTo>
                    <a:pt x="766" y="482"/>
                  </a:lnTo>
                  <a:lnTo>
                    <a:pt x="766" y="485"/>
                  </a:lnTo>
                  <a:lnTo>
                    <a:pt x="768" y="486"/>
                  </a:lnTo>
                  <a:lnTo>
                    <a:pt x="769" y="488"/>
                  </a:lnTo>
                  <a:lnTo>
                    <a:pt x="771" y="488"/>
                  </a:lnTo>
                  <a:lnTo>
                    <a:pt x="774" y="489"/>
                  </a:lnTo>
                  <a:lnTo>
                    <a:pt x="775" y="489"/>
                  </a:lnTo>
                  <a:lnTo>
                    <a:pt x="778" y="488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2" y="482"/>
                  </a:lnTo>
                  <a:lnTo>
                    <a:pt x="781" y="482"/>
                  </a:lnTo>
                  <a:lnTo>
                    <a:pt x="781" y="482"/>
                  </a:lnTo>
                  <a:lnTo>
                    <a:pt x="780" y="480"/>
                  </a:lnTo>
                  <a:lnTo>
                    <a:pt x="782" y="479"/>
                  </a:lnTo>
                  <a:lnTo>
                    <a:pt x="781" y="479"/>
                  </a:lnTo>
                  <a:lnTo>
                    <a:pt x="781" y="477"/>
                  </a:lnTo>
                  <a:lnTo>
                    <a:pt x="782" y="474"/>
                  </a:lnTo>
                  <a:close/>
                  <a:moveTo>
                    <a:pt x="152" y="504"/>
                  </a:moveTo>
                  <a:lnTo>
                    <a:pt x="153" y="504"/>
                  </a:lnTo>
                  <a:lnTo>
                    <a:pt x="153" y="502"/>
                  </a:lnTo>
                  <a:lnTo>
                    <a:pt x="150" y="501"/>
                  </a:lnTo>
                  <a:lnTo>
                    <a:pt x="147" y="498"/>
                  </a:lnTo>
                  <a:lnTo>
                    <a:pt x="143" y="496"/>
                  </a:lnTo>
                  <a:lnTo>
                    <a:pt x="140" y="493"/>
                  </a:lnTo>
                  <a:lnTo>
                    <a:pt x="140" y="495"/>
                  </a:lnTo>
                  <a:lnTo>
                    <a:pt x="142" y="496"/>
                  </a:lnTo>
                  <a:lnTo>
                    <a:pt x="145" y="498"/>
                  </a:lnTo>
                  <a:lnTo>
                    <a:pt x="145" y="499"/>
                  </a:lnTo>
                  <a:lnTo>
                    <a:pt x="149" y="501"/>
                  </a:lnTo>
                  <a:lnTo>
                    <a:pt x="149" y="502"/>
                  </a:lnTo>
                  <a:lnTo>
                    <a:pt x="150" y="502"/>
                  </a:lnTo>
                  <a:lnTo>
                    <a:pt x="150" y="504"/>
                  </a:lnTo>
                  <a:lnTo>
                    <a:pt x="152" y="504"/>
                  </a:lnTo>
                  <a:close/>
                  <a:moveTo>
                    <a:pt x="2566" y="285"/>
                  </a:moveTo>
                  <a:lnTo>
                    <a:pt x="2565" y="287"/>
                  </a:lnTo>
                  <a:lnTo>
                    <a:pt x="2565" y="288"/>
                  </a:lnTo>
                  <a:lnTo>
                    <a:pt x="2566" y="290"/>
                  </a:lnTo>
                  <a:lnTo>
                    <a:pt x="2568" y="290"/>
                  </a:lnTo>
                  <a:lnTo>
                    <a:pt x="2568" y="288"/>
                  </a:lnTo>
                  <a:lnTo>
                    <a:pt x="2568" y="287"/>
                  </a:lnTo>
                  <a:lnTo>
                    <a:pt x="2568" y="285"/>
                  </a:lnTo>
                  <a:lnTo>
                    <a:pt x="2568" y="284"/>
                  </a:lnTo>
                  <a:lnTo>
                    <a:pt x="2566" y="284"/>
                  </a:lnTo>
                  <a:lnTo>
                    <a:pt x="2566" y="285"/>
                  </a:lnTo>
                  <a:close/>
                  <a:moveTo>
                    <a:pt x="1812" y="251"/>
                  </a:moveTo>
                  <a:lnTo>
                    <a:pt x="1812" y="253"/>
                  </a:lnTo>
                  <a:lnTo>
                    <a:pt x="1810" y="256"/>
                  </a:lnTo>
                  <a:lnTo>
                    <a:pt x="1810" y="257"/>
                  </a:lnTo>
                  <a:lnTo>
                    <a:pt x="1813" y="256"/>
                  </a:lnTo>
                  <a:lnTo>
                    <a:pt x="1813" y="254"/>
                  </a:lnTo>
                  <a:lnTo>
                    <a:pt x="1815" y="254"/>
                  </a:lnTo>
                  <a:lnTo>
                    <a:pt x="1815" y="253"/>
                  </a:lnTo>
                  <a:lnTo>
                    <a:pt x="1813" y="253"/>
                  </a:lnTo>
                  <a:lnTo>
                    <a:pt x="1813" y="251"/>
                  </a:lnTo>
                  <a:lnTo>
                    <a:pt x="1812" y="251"/>
                  </a:lnTo>
                  <a:close/>
                  <a:moveTo>
                    <a:pt x="1821" y="247"/>
                  </a:moveTo>
                  <a:lnTo>
                    <a:pt x="1821" y="248"/>
                  </a:lnTo>
                  <a:lnTo>
                    <a:pt x="1821" y="250"/>
                  </a:lnTo>
                  <a:lnTo>
                    <a:pt x="1822" y="250"/>
                  </a:lnTo>
                  <a:lnTo>
                    <a:pt x="1822" y="247"/>
                  </a:lnTo>
                  <a:lnTo>
                    <a:pt x="1822" y="245"/>
                  </a:lnTo>
                  <a:lnTo>
                    <a:pt x="1821" y="245"/>
                  </a:lnTo>
                  <a:lnTo>
                    <a:pt x="1821" y="247"/>
                  </a:lnTo>
                  <a:close/>
                  <a:moveTo>
                    <a:pt x="1060" y="482"/>
                  </a:moveTo>
                  <a:lnTo>
                    <a:pt x="1059" y="482"/>
                  </a:lnTo>
                  <a:lnTo>
                    <a:pt x="1059" y="483"/>
                  </a:lnTo>
                  <a:lnTo>
                    <a:pt x="1059" y="485"/>
                  </a:lnTo>
                  <a:lnTo>
                    <a:pt x="1059" y="486"/>
                  </a:lnTo>
                  <a:lnTo>
                    <a:pt x="1057" y="486"/>
                  </a:lnTo>
                  <a:lnTo>
                    <a:pt x="1057" y="488"/>
                  </a:lnTo>
                  <a:lnTo>
                    <a:pt x="1059" y="488"/>
                  </a:lnTo>
                  <a:lnTo>
                    <a:pt x="1060" y="488"/>
                  </a:lnTo>
                  <a:lnTo>
                    <a:pt x="1060" y="486"/>
                  </a:lnTo>
                  <a:lnTo>
                    <a:pt x="1062" y="486"/>
                  </a:lnTo>
                  <a:lnTo>
                    <a:pt x="1062" y="485"/>
                  </a:lnTo>
                  <a:lnTo>
                    <a:pt x="1063" y="485"/>
                  </a:lnTo>
                  <a:lnTo>
                    <a:pt x="1062" y="483"/>
                  </a:lnTo>
                  <a:lnTo>
                    <a:pt x="1060" y="482"/>
                  </a:lnTo>
                  <a:close/>
                  <a:moveTo>
                    <a:pt x="1063" y="486"/>
                  </a:moveTo>
                  <a:lnTo>
                    <a:pt x="1062" y="488"/>
                  </a:lnTo>
                  <a:lnTo>
                    <a:pt x="1062" y="489"/>
                  </a:lnTo>
                  <a:lnTo>
                    <a:pt x="1060" y="491"/>
                  </a:lnTo>
                  <a:lnTo>
                    <a:pt x="1062" y="491"/>
                  </a:lnTo>
                  <a:lnTo>
                    <a:pt x="1062" y="492"/>
                  </a:lnTo>
                  <a:lnTo>
                    <a:pt x="1063" y="492"/>
                  </a:lnTo>
                  <a:lnTo>
                    <a:pt x="1062" y="493"/>
                  </a:lnTo>
                  <a:lnTo>
                    <a:pt x="1062" y="495"/>
                  </a:lnTo>
                  <a:lnTo>
                    <a:pt x="1063" y="493"/>
                  </a:lnTo>
                  <a:lnTo>
                    <a:pt x="1065" y="493"/>
                  </a:lnTo>
                  <a:lnTo>
                    <a:pt x="1063" y="495"/>
                  </a:lnTo>
                  <a:lnTo>
                    <a:pt x="1063" y="496"/>
                  </a:lnTo>
                  <a:lnTo>
                    <a:pt x="1066" y="498"/>
                  </a:lnTo>
                  <a:lnTo>
                    <a:pt x="1067" y="499"/>
                  </a:lnTo>
                  <a:lnTo>
                    <a:pt x="1070" y="499"/>
                  </a:lnTo>
                  <a:lnTo>
                    <a:pt x="1072" y="501"/>
                  </a:lnTo>
                  <a:lnTo>
                    <a:pt x="1072" y="499"/>
                  </a:lnTo>
                  <a:lnTo>
                    <a:pt x="1072" y="498"/>
                  </a:lnTo>
                  <a:lnTo>
                    <a:pt x="1073" y="498"/>
                  </a:lnTo>
                  <a:lnTo>
                    <a:pt x="1073" y="499"/>
                  </a:lnTo>
                  <a:lnTo>
                    <a:pt x="1073" y="501"/>
                  </a:lnTo>
                  <a:lnTo>
                    <a:pt x="1075" y="501"/>
                  </a:lnTo>
                  <a:lnTo>
                    <a:pt x="1075" y="502"/>
                  </a:lnTo>
                  <a:lnTo>
                    <a:pt x="1073" y="502"/>
                  </a:lnTo>
                  <a:lnTo>
                    <a:pt x="1073" y="504"/>
                  </a:lnTo>
                  <a:lnTo>
                    <a:pt x="1075" y="504"/>
                  </a:lnTo>
                  <a:lnTo>
                    <a:pt x="1076" y="502"/>
                  </a:lnTo>
                  <a:lnTo>
                    <a:pt x="1078" y="501"/>
                  </a:lnTo>
                  <a:lnTo>
                    <a:pt x="1078" y="499"/>
                  </a:lnTo>
                  <a:lnTo>
                    <a:pt x="1079" y="499"/>
                  </a:lnTo>
                  <a:lnTo>
                    <a:pt x="1081" y="498"/>
                  </a:lnTo>
                  <a:lnTo>
                    <a:pt x="1079" y="496"/>
                  </a:lnTo>
                  <a:lnTo>
                    <a:pt x="1078" y="495"/>
                  </a:lnTo>
                  <a:lnTo>
                    <a:pt x="1075" y="493"/>
                  </a:lnTo>
                  <a:lnTo>
                    <a:pt x="1072" y="491"/>
                  </a:lnTo>
                  <a:lnTo>
                    <a:pt x="1072" y="489"/>
                  </a:lnTo>
                  <a:lnTo>
                    <a:pt x="1072" y="488"/>
                  </a:lnTo>
                  <a:lnTo>
                    <a:pt x="1070" y="488"/>
                  </a:lnTo>
                  <a:lnTo>
                    <a:pt x="1070" y="489"/>
                  </a:lnTo>
                  <a:lnTo>
                    <a:pt x="1070" y="491"/>
                  </a:lnTo>
                  <a:lnTo>
                    <a:pt x="1070" y="492"/>
                  </a:lnTo>
                  <a:lnTo>
                    <a:pt x="1073" y="493"/>
                  </a:lnTo>
                  <a:lnTo>
                    <a:pt x="1075" y="495"/>
                  </a:lnTo>
                  <a:lnTo>
                    <a:pt x="1075" y="496"/>
                  </a:lnTo>
                  <a:lnTo>
                    <a:pt x="1073" y="495"/>
                  </a:lnTo>
                  <a:lnTo>
                    <a:pt x="1072" y="496"/>
                  </a:lnTo>
                  <a:lnTo>
                    <a:pt x="1069" y="493"/>
                  </a:lnTo>
                  <a:lnTo>
                    <a:pt x="1067" y="492"/>
                  </a:lnTo>
                  <a:lnTo>
                    <a:pt x="1066" y="489"/>
                  </a:lnTo>
                  <a:lnTo>
                    <a:pt x="1065" y="488"/>
                  </a:lnTo>
                  <a:lnTo>
                    <a:pt x="1065" y="486"/>
                  </a:lnTo>
                  <a:lnTo>
                    <a:pt x="1063" y="486"/>
                  </a:lnTo>
                  <a:close/>
                  <a:moveTo>
                    <a:pt x="2039" y="130"/>
                  </a:moveTo>
                  <a:lnTo>
                    <a:pt x="2038" y="130"/>
                  </a:lnTo>
                  <a:lnTo>
                    <a:pt x="2038" y="129"/>
                  </a:lnTo>
                  <a:lnTo>
                    <a:pt x="2036" y="129"/>
                  </a:lnTo>
                  <a:lnTo>
                    <a:pt x="2036" y="130"/>
                  </a:lnTo>
                  <a:lnTo>
                    <a:pt x="2036" y="132"/>
                  </a:lnTo>
                  <a:lnTo>
                    <a:pt x="2038" y="132"/>
                  </a:lnTo>
                  <a:lnTo>
                    <a:pt x="2039" y="130"/>
                  </a:lnTo>
                  <a:close/>
                  <a:moveTo>
                    <a:pt x="2546" y="387"/>
                  </a:moveTo>
                  <a:lnTo>
                    <a:pt x="2546" y="387"/>
                  </a:lnTo>
                  <a:lnTo>
                    <a:pt x="2546" y="389"/>
                  </a:lnTo>
                  <a:lnTo>
                    <a:pt x="2546" y="389"/>
                  </a:lnTo>
                  <a:lnTo>
                    <a:pt x="2546" y="387"/>
                  </a:lnTo>
                  <a:close/>
                  <a:moveTo>
                    <a:pt x="540" y="254"/>
                  </a:moveTo>
                  <a:lnTo>
                    <a:pt x="542" y="253"/>
                  </a:lnTo>
                  <a:lnTo>
                    <a:pt x="543" y="253"/>
                  </a:lnTo>
                  <a:lnTo>
                    <a:pt x="543" y="254"/>
                  </a:lnTo>
                  <a:lnTo>
                    <a:pt x="546" y="254"/>
                  </a:lnTo>
                  <a:lnTo>
                    <a:pt x="549" y="254"/>
                  </a:lnTo>
                  <a:lnTo>
                    <a:pt x="552" y="256"/>
                  </a:lnTo>
                  <a:lnTo>
                    <a:pt x="554" y="256"/>
                  </a:lnTo>
                  <a:lnTo>
                    <a:pt x="555" y="256"/>
                  </a:lnTo>
                  <a:lnTo>
                    <a:pt x="557" y="257"/>
                  </a:lnTo>
                  <a:lnTo>
                    <a:pt x="558" y="259"/>
                  </a:lnTo>
                  <a:lnTo>
                    <a:pt x="558" y="259"/>
                  </a:lnTo>
                  <a:lnTo>
                    <a:pt x="559" y="259"/>
                  </a:lnTo>
                  <a:lnTo>
                    <a:pt x="559" y="260"/>
                  </a:lnTo>
                  <a:lnTo>
                    <a:pt x="558" y="260"/>
                  </a:lnTo>
                  <a:lnTo>
                    <a:pt x="559" y="262"/>
                  </a:lnTo>
                  <a:lnTo>
                    <a:pt x="562" y="262"/>
                  </a:lnTo>
                  <a:lnTo>
                    <a:pt x="565" y="260"/>
                  </a:lnTo>
                  <a:lnTo>
                    <a:pt x="565" y="262"/>
                  </a:lnTo>
                  <a:lnTo>
                    <a:pt x="564" y="263"/>
                  </a:lnTo>
                  <a:lnTo>
                    <a:pt x="565" y="263"/>
                  </a:lnTo>
                  <a:lnTo>
                    <a:pt x="570" y="263"/>
                  </a:lnTo>
                  <a:lnTo>
                    <a:pt x="573" y="263"/>
                  </a:lnTo>
                  <a:lnTo>
                    <a:pt x="576" y="262"/>
                  </a:lnTo>
                  <a:lnTo>
                    <a:pt x="576" y="263"/>
                  </a:lnTo>
                  <a:lnTo>
                    <a:pt x="577" y="263"/>
                  </a:lnTo>
                  <a:lnTo>
                    <a:pt x="579" y="263"/>
                  </a:lnTo>
                  <a:lnTo>
                    <a:pt x="580" y="262"/>
                  </a:lnTo>
                  <a:lnTo>
                    <a:pt x="580" y="263"/>
                  </a:lnTo>
                  <a:lnTo>
                    <a:pt x="583" y="263"/>
                  </a:lnTo>
                  <a:lnTo>
                    <a:pt x="585" y="263"/>
                  </a:lnTo>
                  <a:lnTo>
                    <a:pt x="586" y="263"/>
                  </a:lnTo>
                  <a:lnTo>
                    <a:pt x="586" y="262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89" y="259"/>
                  </a:lnTo>
                  <a:lnTo>
                    <a:pt x="589" y="257"/>
                  </a:lnTo>
                  <a:lnTo>
                    <a:pt x="588" y="257"/>
                  </a:lnTo>
                  <a:lnTo>
                    <a:pt x="586" y="257"/>
                  </a:lnTo>
                  <a:lnTo>
                    <a:pt x="586" y="256"/>
                  </a:lnTo>
                  <a:lnTo>
                    <a:pt x="585" y="256"/>
                  </a:lnTo>
                  <a:lnTo>
                    <a:pt x="583" y="256"/>
                  </a:lnTo>
                  <a:lnTo>
                    <a:pt x="583" y="254"/>
                  </a:lnTo>
                  <a:lnTo>
                    <a:pt x="586" y="254"/>
                  </a:lnTo>
                  <a:lnTo>
                    <a:pt x="588" y="254"/>
                  </a:lnTo>
                  <a:lnTo>
                    <a:pt x="589" y="254"/>
                  </a:lnTo>
                  <a:lnTo>
                    <a:pt x="589" y="253"/>
                  </a:lnTo>
                  <a:lnTo>
                    <a:pt x="588" y="251"/>
                  </a:lnTo>
                  <a:lnTo>
                    <a:pt x="589" y="251"/>
                  </a:lnTo>
                  <a:lnTo>
                    <a:pt x="588" y="250"/>
                  </a:lnTo>
                  <a:lnTo>
                    <a:pt x="586" y="253"/>
                  </a:lnTo>
                  <a:lnTo>
                    <a:pt x="582" y="254"/>
                  </a:lnTo>
                  <a:lnTo>
                    <a:pt x="580" y="256"/>
                  </a:lnTo>
                  <a:lnTo>
                    <a:pt x="579" y="256"/>
                  </a:lnTo>
                  <a:lnTo>
                    <a:pt x="577" y="254"/>
                  </a:lnTo>
                  <a:lnTo>
                    <a:pt x="580" y="251"/>
                  </a:lnTo>
                  <a:lnTo>
                    <a:pt x="582" y="251"/>
                  </a:lnTo>
                  <a:lnTo>
                    <a:pt x="583" y="250"/>
                  </a:lnTo>
                  <a:lnTo>
                    <a:pt x="585" y="250"/>
                  </a:lnTo>
                  <a:lnTo>
                    <a:pt x="585" y="248"/>
                  </a:lnTo>
                  <a:lnTo>
                    <a:pt x="585" y="247"/>
                  </a:lnTo>
                  <a:lnTo>
                    <a:pt x="583" y="245"/>
                  </a:lnTo>
                  <a:lnTo>
                    <a:pt x="580" y="245"/>
                  </a:lnTo>
                  <a:lnTo>
                    <a:pt x="579" y="245"/>
                  </a:lnTo>
                  <a:lnTo>
                    <a:pt x="577" y="245"/>
                  </a:lnTo>
                  <a:lnTo>
                    <a:pt x="577" y="247"/>
                  </a:lnTo>
                  <a:lnTo>
                    <a:pt x="577" y="248"/>
                  </a:lnTo>
                  <a:lnTo>
                    <a:pt x="577" y="250"/>
                  </a:lnTo>
                  <a:lnTo>
                    <a:pt x="576" y="250"/>
                  </a:lnTo>
                  <a:lnTo>
                    <a:pt x="576" y="251"/>
                  </a:lnTo>
                  <a:lnTo>
                    <a:pt x="576" y="253"/>
                  </a:lnTo>
                  <a:lnTo>
                    <a:pt x="574" y="254"/>
                  </a:lnTo>
                  <a:lnTo>
                    <a:pt x="574" y="253"/>
                  </a:lnTo>
                  <a:lnTo>
                    <a:pt x="573" y="253"/>
                  </a:lnTo>
                  <a:lnTo>
                    <a:pt x="573" y="251"/>
                  </a:lnTo>
                  <a:lnTo>
                    <a:pt x="574" y="250"/>
                  </a:lnTo>
                  <a:lnTo>
                    <a:pt x="574" y="248"/>
                  </a:lnTo>
                  <a:lnTo>
                    <a:pt x="573" y="247"/>
                  </a:lnTo>
                  <a:lnTo>
                    <a:pt x="574" y="247"/>
                  </a:lnTo>
                  <a:lnTo>
                    <a:pt x="573" y="245"/>
                  </a:lnTo>
                  <a:lnTo>
                    <a:pt x="571" y="245"/>
                  </a:lnTo>
                  <a:lnTo>
                    <a:pt x="571" y="247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51"/>
                  </a:lnTo>
                  <a:lnTo>
                    <a:pt x="570" y="251"/>
                  </a:lnTo>
                  <a:lnTo>
                    <a:pt x="568" y="251"/>
                  </a:lnTo>
                  <a:lnTo>
                    <a:pt x="568" y="250"/>
                  </a:lnTo>
                  <a:lnTo>
                    <a:pt x="568" y="248"/>
                  </a:lnTo>
                  <a:lnTo>
                    <a:pt x="567" y="248"/>
                  </a:lnTo>
                  <a:lnTo>
                    <a:pt x="568" y="247"/>
                  </a:lnTo>
                  <a:lnTo>
                    <a:pt x="570" y="247"/>
                  </a:lnTo>
                  <a:lnTo>
                    <a:pt x="570" y="245"/>
                  </a:lnTo>
                  <a:lnTo>
                    <a:pt x="568" y="244"/>
                  </a:lnTo>
                  <a:lnTo>
                    <a:pt x="565" y="242"/>
                  </a:lnTo>
                  <a:lnTo>
                    <a:pt x="564" y="242"/>
                  </a:lnTo>
                  <a:lnTo>
                    <a:pt x="562" y="242"/>
                  </a:lnTo>
                  <a:lnTo>
                    <a:pt x="562" y="244"/>
                  </a:lnTo>
                  <a:lnTo>
                    <a:pt x="562" y="245"/>
                  </a:lnTo>
                  <a:lnTo>
                    <a:pt x="561" y="245"/>
                  </a:lnTo>
                  <a:lnTo>
                    <a:pt x="561" y="247"/>
                  </a:lnTo>
                  <a:lnTo>
                    <a:pt x="562" y="248"/>
                  </a:lnTo>
                  <a:lnTo>
                    <a:pt x="564" y="248"/>
                  </a:lnTo>
                  <a:lnTo>
                    <a:pt x="564" y="250"/>
                  </a:lnTo>
                  <a:lnTo>
                    <a:pt x="565" y="251"/>
                  </a:lnTo>
                  <a:lnTo>
                    <a:pt x="564" y="251"/>
                  </a:lnTo>
                  <a:lnTo>
                    <a:pt x="562" y="251"/>
                  </a:lnTo>
                  <a:lnTo>
                    <a:pt x="561" y="248"/>
                  </a:lnTo>
                  <a:lnTo>
                    <a:pt x="559" y="247"/>
                  </a:lnTo>
                  <a:lnTo>
                    <a:pt x="558" y="247"/>
                  </a:lnTo>
                  <a:lnTo>
                    <a:pt x="558" y="248"/>
                  </a:lnTo>
                  <a:lnTo>
                    <a:pt x="558" y="250"/>
                  </a:lnTo>
                  <a:lnTo>
                    <a:pt x="557" y="250"/>
                  </a:lnTo>
                  <a:lnTo>
                    <a:pt x="557" y="248"/>
                  </a:lnTo>
                  <a:lnTo>
                    <a:pt x="555" y="248"/>
                  </a:lnTo>
                  <a:lnTo>
                    <a:pt x="554" y="248"/>
                  </a:lnTo>
                  <a:lnTo>
                    <a:pt x="555" y="247"/>
                  </a:lnTo>
                  <a:lnTo>
                    <a:pt x="557" y="247"/>
                  </a:lnTo>
                  <a:lnTo>
                    <a:pt x="555" y="245"/>
                  </a:lnTo>
                  <a:lnTo>
                    <a:pt x="555" y="244"/>
                  </a:lnTo>
                  <a:lnTo>
                    <a:pt x="554" y="244"/>
                  </a:lnTo>
                  <a:lnTo>
                    <a:pt x="552" y="245"/>
                  </a:lnTo>
                  <a:lnTo>
                    <a:pt x="549" y="247"/>
                  </a:lnTo>
                  <a:lnTo>
                    <a:pt x="546" y="247"/>
                  </a:lnTo>
                  <a:lnTo>
                    <a:pt x="543" y="247"/>
                  </a:lnTo>
                  <a:lnTo>
                    <a:pt x="539" y="248"/>
                  </a:lnTo>
                  <a:lnTo>
                    <a:pt x="539" y="250"/>
                  </a:lnTo>
                  <a:lnTo>
                    <a:pt x="537" y="250"/>
                  </a:lnTo>
                  <a:lnTo>
                    <a:pt x="537" y="251"/>
                  </a:lnTo>
                  <a:lnTo>
                    <a:pt x="539" y="253"/>
                  </a:lnTo>
                  <a:lnTo>
                    <a:pt x="540" y="254"/>
                  </a:lnTo>
                  <a:close/>
                  <a:moveTo>
                    <a:pt x="2513" y="340"/>
                  </a:moveTo>
                  <a:lnTo>
                    <a:pt x="2512" y="340"/>
                  </a:lnTo>
                  <a:lnTo>
                    <a:pt x="2512" y="341"/>
                  </a:lnTo>
                  <a:lnTo>
                    <a:pt x="2513" y="341"/>
                  </a:lnTo>
                  <a:lnTo>
                    <a:pt x="2513" y="340"/>
                  </a:lnTo>
                  <a:close/>
                  <a:moveTo>
                    <a:pt x="2515" y="347"/>
                  </a:moveTo>
                  <a:lnTo>
                    <a:pt x="2515" y="346"/>
                  </a:lnTo>
                  <a:lnTo>
                    <a:pt x="2515" y="344"/>
                  </a:lnTo>
                  <a:lnTo>
                    <a:pt x="2513" y="344"/>
                  </a:lnTo>
                  <a:lnTo>
                    <a:pt x="2513" y="346"/>
                  </a:lnTo>
                  <a:lnTo>
                    <a:pt x="2512" y="347"/>
                  </a:lnTo>
                  <a:lnTo>
                    <a:pt x="2513" y="347"/>
                  </a:lnTo>
                  <a:lnTo>
                    <a:pt x="2513" y="349"/>
                  </a:lnTo>
                  <a:lnTo>
                    <a:pt x="2515" y="347"/>
                  </a:lnTo>
                  <a:close/>
                  <a:moveTo>
                    <a:pt x="737" y="455"/>
                  </a:moveTo>
                  <a:lnTo>
                    <a:pt x="737" y="454"/>
                  </a:lnTo>
                  <a:lnTo>
                    <a:pt x="737" y="452"/>
                  </a:lnTo>
                  <a:lnTo>
                    <a:pt x="735" y="454"/>
                  </a:lnTo>
                  <a:lnTo>
                    <a:pt x="737" y="455"/>
                  </a:lnTo>
                  <a:close/>
                  <a:moveTo>
                    <a:pt x="2553" y="411"/>
                  </a:moveTo>
                  <a:lnTo>
                    <a:pt x="2556" y="412"/>
                  </a:lnTo>
                  <a:lnTo>
                    <a:pt x="2560" y="411"/>
                  </a:lnTo>
                  <a:lnTo>
                    <a:pt x="2560" y="409"/>
                  </a:lnTo>
                  <a:lnTo>
                    <a:pt x="2563" y="408"/>
                  </a:lnTo>
                  <a:lnTo>
                    <a:pt x="2563" y="406"/>
                  </a:lnTo>
                  <a:lnTo>
                    <a:pt x="2563" y="405"/>
                  </a:lnTo>
                  <a:lnTo>
                    <a:pt x="2562" y="405"/>
                  </a:lnTo>
                  <a:lnTo>
                    <a:pt x="2559" y="403"/>
                  </a:lnTo>
                  <a:lnTo>
                    <a:pt x="2555" y="402"/>
                  </a:lnTo>
                  <a:lnTo>
                    <a:pt x="2552" y="403"/>
                  </a:lnTo>
                  <a:lnTo>
                    <a:pt x="2550" y="403"/>
                  </a:lnTo>
                  <a:lnTo>
                    <a:pt x="2546" y="402"/>
                  </a:lnTo>
                  <a:lnTo>
                    <a:pt x="2546" y="400"/>
                  </a:lnTo>
                  <a:lnTo>
                    <a:pt x="2546" y="399"/>
                  </a:lnTo>
                  <a:lnTo>
                    <a:pt x="2546" y="397"/>
                  </a:lnTo>
                  <a:lnTo>
                    <a:pt x="2546" y="396"/>
                  </a:lnTo>
                  <a:lnTo>
                    <a:pt x="2546" y="394"/>
                  </a:lnTo>
                  <a:lnTo>
                    <a:pt x="2544" y="394"/>
                  </a:lnTo>
                  <a:lnTo>
                    <a:pt x="2543" y="396"/>
                  </a:lnTo>
                  <a:lnTo>
                    <a:pt x="2543" y="397"/>
                  </a:lnTo>
                  <a:lnTo>
                    <a:pt x="2543" y="399"/>
                  </a:lnTo>
                  <a:lnTo>
                    <a:pt x="2543" y="400"/>
                  </a:lnTo>
                  <a:lnTo>
                    <a:pt x="2544" y="402"/>
                  </a:lnTo>
                  <a:lnTo>
                    <a:pt x="2543" y="405"/>
                  </a:lnTo>
                  <a:lnTo>
                    <a:pt x="2543" y="406"/>
                  </a:lnTo>
                  <a:lnTo>
                    <a:pt x="2541" y="406"/>
                  </a:lnTo>
                  <a:lnTo>
                    <a:pt x="2541" y="408"/>
                  </a:lnTo>
                  <a:lnTo>
                    <a:pt x="2540" y="408"/>
                  </a:lnTo>
                  <a:lnTo>
                    <a:pt x="2541" y="409"/>
                  </a:lnTo>
                  <a:lnTo>
                    <a:pt x="2541" y="411"/>
                  </a:lnTo>
                  <a:lnTo>
                    <a:pt x="2546" y="412"/>
                  </a:lnTo>
                  <a:lnTo>
                    <a:pt x="2544" y="412"/>
                  </a:lnTo>
                  <a:lnTo>
                    <a:pt x="2544" y="414"/>
                  </a:lnTo>
                  <a:lnTo>
                    <a:pt x="2546" y="414"/>
                  </a:lnTo>
                  <a:lnTo>
                    <a:pt x="2546" y="415"/>
                  </a:lnTo>
                  <a:lnTo>
                    <a:pt x="2544" y="417"/>
                  </a:lnTo>
                  <a:lnTo>
                    <a:pt x="2544" y="418"/>
                  </a:lnTo>
                  <a:lnTo>
                    <a:pt x="2546" y="418"/>
                  </a:lnTo>
                  <a:lnTo>
                    <a:pt x="2546" y="417"/>
                  </a:lnTo>
                  <a:lnTo>
                    <a:pt x="2546" y="415"/>
                  </a:lnTo>
                  <a:lnTo>
                    <a:pt x="2547" y="414"/>
                  </a:lnTo>
                  <a:lnTo>
                    <a:pt x="2547" y="412"/>
                  </a:lnTo>
                  <a:lnTo>
                    <a:pt x="2549" y="411"/>
                  </a:lnTo>
                  <a:lnTo>
                    <a:pt x="2552" y="411"/>
                  </a:lnTo>
                  <a:lnTo>
                    <a:pt x="2553" y="411"/>
                  </a:lnTo>
                  <a:close/>
                  <a:moveTo>
                    <a:pt x="2540" y="436"/>
                  </a:moveTo>
                  <a:lnTo>
                    <a:pt x="2541" y="436"/>
                  </a:lnTo>
                  <a:lnTo>
                    <a:pt x="2544" y="434"/>
                  </a:lnTo>
                  <a:lnTo>
                    <a:pt x="2546" y="433"/>
                  </a:lnTo>
                  <a:lnTo>
                    <a:pt x="2547" y="433"/>
                  </a:lnTo>
                  <a:lnTo>
                    <a:pt x="2549" y="433"/>
                  </a:lnTo>
                  <a:lnTo>
                    <a:pt x="2550" y="431"/>
                  </a:lnTo>
                  <a:lnTo>
                    <a:pt x="2550" y="428"/>
                  </a:lnTo>
                  <a:lnTo>
                    <a:pt x="2550" y="427"/>
                  </a:lnTo>
                  <a:lnTo>
                    <a:pt x="2550" y="426"/>
                  </a:lnTo>
                  <a:lnTo>
                    <a:pt x="2550" y="424"/>
                  </a:lnTo>
                  <a:lnTo>
                    <a:pt x="2549" y="424"/>
                  </a:lnTo>
                  <a:lnTo>
                    <a:pt x="2549" y="426"/>
                  </a:lnTo>
                  <a:lnTo>
                    <a:pt x="2546" y="430"/>
                  </a:lnTo>
                  <a:lnTo>
                    <a:pt x="2546" y="431"/>
                  </a:lnTo>
                  <a:lnTo>
                    <a:pt x="2544" y="431"/>
                  </a:lnTo>
                  <a:lnTo>
                    <a:pt x="2544" y="430"/>
                  </a:lnTo>
                  <a:lnTo>
                    <a:pt x="2541" y="428"/>
                  </a:lnTo>
                  <a:lnTo>
                    <a:pt x="2540" y="428"/>
                  </a:lnTo>
                  <a:lnTo>
                    <a:pt x="2540" y="427"/>
                  </a:lnTo>
                  <a:lnTo>
                    <a:pt x="2538" y="428"/>
                  </a:lnTo>
                  <a:lnTo>
                    <a:pt x="2540" y="431"/>
                  </a:lnTo>
                  <a:lnTo>
                    <a:pt x="2540" y="434"/>
                  </a:lnTo>
                  <a:lnTo>
                    <a:pt x="2540" y="436"/>
                  </a:lnTo>
                  <a:close/>
                  <a:moveTo>
                    <a:pt x="850" y="216"/>
                  </a:moveTo>
                  <a:lnTo>
                    <a:pt x="849" y="216"/>
                  </a:lnTo>
                  <a:lnTo>
                    <a:pt x="849" y="214"/>
                  </a:lnTo>
                  <a:lnTo>
                    <a:pt x="846" y="214"/>
                  </a:lnTo>
                  <a:lnTo>
                    <a:pt x="846" y="216"/>
                  </a:lnTo>
                  <a:lnTo>
                    <a:pt x="846" y="217"/>
                  </a:lnTo>
                  <a:lnTo>
                    <a:pt x="846" y="219"/>
                  </a:lnTo>
                  <a:lnTo>
                    <a:pt x="847" y="219"/>
                  </a:lnTo>
                  <a:lnTo>
                    <a:pt x="849" y="217"/>
                  </a:lnTo>
                  <a:lnTo>
                    <a:pt x="850" y="216"/>
                  </a:lnTo>
                  <a:close/>
                  <a:moveTo>
                    <a:pt x="849" y="228"/>
                  </a:moveTo>
                  <a:lnTo>
                    <a:pt x="849" y="226"/>
                  </a:lnTo>
                  <a:lnTo>
                    <a:pt x="849" y="225"/>
                  </a:lnTo>
                  <a:lnTo>
                    <a:pt x="847" y="223"/>
                  </a:lnTo>
                  <a:lnTo>
                    <a:pt x="846" y="225"/>
                  </a:lnTo>
                  <a:lnTo>
                    <a:pt x="846" y="226"/>
                  </a:lnTo>
                  <a:lnTo>
                    <a:pt x="847" y="228"/>
                  </a:lnTo>
                  <a:lnTo>
                    <a:pt x="849" y="228"/>
                  </a:lnTo>
                  <a:close/>
                  <a:moveTo>
                    <a:pt x="847" y="177"/>
                  </a:moveTo>
                  <a:lnTo>
                    <a:pt x="847" y="176"/>
                  </a:lnTo>
                  <a:lnTo>
                    <a:pt x="847" y="174"/>
                  </a:lnTo>
                  <a:lnTo>
                    <a:pt x="846" y="174"/>
                  </a:lnTo>
                  <a:lnTo>
                    <a:pt x="845" y="176"/>
                  </a:lnTo>
                  <a:lnTo>
                    <a:pt x="846" y="176"/>
                  </a:lnTo>
                  <a:lnTo>
                    <a:pt x="847" y="177"/>
                  </a:lnTo>
                  <a:close/>
                  <a:moveTo>
                    <a:pt x="794" y="482"/>
                  </a:moveTo>
                  <a:lnTo>
                    <a:pt x="799" y="482"/>
                  </a:lnTo>
                  <a:lnTo>
                    <a:pt x="799" y="482"/>
                  </a:lnTo>
                  <a:lnTo>
                    <a:pt x="800" y="480"/>
                  </a:lnTo>
                  <a:lnTo>
                    <a:pt x="799" y="479"/>
                  </a:lnTo>
                  <a:lnTo>
                    <a:pt x="797" y="479"/>
                  </a:lnTo>
                  <a:lnTo>
                    <a:pt x="797" y="477"/>
                  </a:lnTo>
                  <a:lnTo>
                    <a:pt x="799" y="474"/>
                  </a:lnTo>
                  <a:lnTo>
                    <a:pt x="800" y="474"/>
                  </a:lnTo>
                  <a:lnTo>
                    <a:pt x="802" y="474"/>
                  </a:lnTo>
                  <a:lnTo>
                    <a:pt x="802" y="473"/>
                  </a:lnTo>
                  <a:lnTo>
                    <a:pt x="799" y="471"/>
                  </a:lnTo>
                  <a:lnTo>
                    <a:pt x="797" y="470"/>
                  </a:lnTo>
                  <a:lnTo>
                    <a:pt x="794" y="471"/>
                  </a:lnTo>
                  <a:lnTo>
                    <a:pt x="793" y="471"/>
                  </a:lnTo>
                  <a:lnTo>
                    <a:pt x="793" y="473"/>
                  </a:lnTo>
                  <a:lnTo>
                    <a:pt x="791" y="474"/>
                  </a:lnTo>
                  <a:lnTo>
                    <a:pt x="796" y="473"/>
                  </a:lnTo>
                  <a:lnTo>
                    <a:pt x="796" y="474"/>
                  </a:lnTo>
                  <a:lnTo>
                    <a:pt x="797" y="474"/>
                  </a:lnTo>
                  <a:lnTo>
                    <a:pt x="794" y="477"/>
                  </a:lnTo>
                  <a:lnTo>
                    <a:pt x="790" y="479"/>
                  </a:lnTo>
                  <a:lnTo>
                    <a:pt x="790" y="480"/>
                  </a:lnTo>
                  <a:lnTo>
                    <a:pt x="791" y="482"/>
                  </a:lnTo>
                  <a:lnTo>
                    <a:pt x="794" y="482"/>
                  </a:lnTo>
                  <a:close/>
                  <a:moveTo>
                    <a:pt x="858" y="109"/>
                  </a:moveTo>
                  <a:lnTo>
                    <a:pt x="856" y="108"/>
                  </a:lnTo>
                  <a:lnTo>
                    <a:pt x="855" y="106"/>
                  </a:lnTo>
                  <a:lnTo>
                    <a:pt x="855" y="108"/>
                  </a:lnTo>
                  <a:lnTo>
                    <a:pt x="856" y="109"/>
                  </a:lnTo>
                  <a:lnTo>
                    <a:pt x="858" y="109"/>
                  </a:lnTo>
                  <a:close/>
                  <a:moveTo>
                    <a:pt x="852" y="253"/>
                  </a:moveTo>
                  <a:lnTo>
                    <a:pt x="850" y="254"/>
                  </a:lnTo>
                  <a:lnTo>
                    <a:pt x="852" y="254"/>
                  </a:lnTo>
                  <a:lnTo>
                    <a:pt x="852" y="253"/>
                  </a:lnTo>
                  <a:close/>
                  <a:moveTo>
                    <a:pt x="816" y="154"/>
                  </a:moveTo>
                  <a:lnTo>
                    <a:pt x="816" y="155"/>
                  </a:lnTo>
                  <a:lnTo>
                    <a:pt x="818" y="155"/>
                  </a:lnTo>
                  <a:lnTo>
                    <a:pt x="819" y="154"/>
                  </a:lnTo>
                  <a:lnTo>
                    <a:pt x="818" y="154"/>
                  </a:lnTo>
                  <a:lnTo>
                    <a:pt x="816" y="154"/>
                  </a:lnTo>
                  <a:close/>
                  <a:moveTo>
                    <a:pt x="840" y="197"/>
                  </a:moveTo>
                  <a:lnTo>
                    <a:pt x="840" y="197"/>
                  </a:lnTo>
                  <a:lnTo>
                    <a:pt x="840" y="195"/>
                  </a:lnTo>
                  <a:lnTo>
                    <a:pt x="840" y="194"/>
                  </a:lnTo>
                  <a:lnTo>
                    <a:pt x="840" y="192"/>
                  </a:lnTo>
                  <a:lnTo>
                    <a:pt x="842" y="192"/>
                  </a:lnTo>
                  <a:lnTo>
                    <a:pt x="840" y="191"/>
                  </a:lnTo>
                  <a:lnTo>
                    <a:pt x="840" y="189"/>
                  </a:lnTo>
                  <a:lnTo>
                    <a:pt x="839" y="188"/>
                  </a:lnTo>
                  <a:lnTo>
                    <a:pt x="839" y="186"/>
                  </a:lnTo>
                  <a:lnTo>
                    <a:pt x="837" y="186"/>
                  </a:lnTo>
                  <a:lnTo>
                    <a:pt x="836" y="185"/>
                  </a:lnTo>
                  <a:lnTo>
                    <a:pt x="834" y="186"/>
                  </a:lnTo>
                  <a:lnTo>
                    <a:pt x="836" y="188"/>
                  </a:lnTo>
                  <a:lnTo>
                    <a:pt x="836" y="189"/>
                  </a:lnTo>
                  <a:lnTo>
                    <a:pt x="837" y="191"/>
                  </a:lnTo>
                  <a:lnTo>
                    <a:pt x="837" y="192"/>
                  </a:lnTo>
                  <a:lnTo>
                    <a:pt x="837" y="194"/>
                  </a:lnTo>
                  <a:lnTo>
                    <a:pt x="837" y="195"/>
                  </a:lnTo>
                  <a:lnTo>
                    <a:pt x="839" y="197"/>
                  </a:lnTo>
                  <a:lnTo>
                    <a:pt x="839" y="197"/>
                  </a:lnTo>
                  <a:lnTo>
                    <a:pt x="840" y="197"/>
                  </a:lnTo>
                  <a:close/>
                  <a:moveTo>
                    <a:pt x="845" y="202"/>
                  </a:moveTo>
                  <a:lnTo>
                    <a:pt x="845" y="201"/>
                  </a:lnTo>
                  <a:lnTo>
                    <a:pt x="845" y="200"/>
                  </a:lnTo>
                  <a:lnTo>
                    <a:pt x="843" y="200"/>
                  </a:lnTo>
                  <a:lnTo>
                    <a:pt x="843" y="201"/>
                  </a:lnTo>
                  <a:lnTo>
                    <a:pt x="843" y="201"/>
                  </a:lnTo>
                  <a:lnTo>
                    <a:pt x="843" y="202"/>
                  </a:lnTo>
                  <a:lnTo>
                    <a:pt x="845" y="202"/>
                  </a:lnTo>
                  <a:close/>
                  <a:moveTo>
                    <a:pt x="738" y="452"/>
                  </a:moveTo>
                  <a:lnTo>
                    <a:pt x="738" y="451"/>
                  </a:lnTo>
                  <a:lnTo>
                    <a:pt x="737" y="451"/>
                  </a:lnTo>
                  <a:lnTo>
                    <a:pt x="737" y="452"/>
                  </a:lnTo>
                  <a:lnTo>
                    <a:pt x="738" y="452"/>
                  </a:lnTo>
                  <a:close/>
                  <a:moveTo>
                    <a:pt x="794" y="467"/>
                  </a:moveTo>
                  <a:lnTo>
                    <a:pt x="793" y="468"/>
                  </a:lnTo>
                  <a:lnTo>
                    <a:pt x="794" y="468"/>
                  </a:lnTo>
                  <a:lnTo>
                    <a:pt x="797" y="467"/>
                  </a:lnTo>
                  <a:lnTo>
                    <a:pt x="796" y="467"/>
                  </a:lnTo>
                  <a:lnTo>
                    <a:pt x="794" y="467"/>
                  </a:lnTo>
                  <a:close/>
                  <a:moveTo>
                    <a:pt x="187" y="380"/>
                  </a:moveTo>
                  <a:lnTo>
                    <a:pt x="186" y="381"/>
                  </a:lnTo>
                  <a:lnTo>
                    <a:pt x="189" y="384"/>
                  </a:lnTo>
                  <a:lnTo>
                    <a:pt x="190" y="384"/>
                  </a:lnTo>
                  <a:lnTo>
                    <a:pt x="192" y="384"/>
                  </a:lnTo>
                  <a:lnTo>
                    <a:pt x="192" y="383"/>
                  </a:lnTo>
                  <a:lnTo>
                    <a:pt x="193" y="383"/>
                  </a:lnTo>
                  <a:lnTo>
                    <a:pt x="195" y="383"/>
                  </a:lnTo>
                  <a:lnTo>
                    <a:pt x="195" y="381"/>
                  </a:lnTo>
                  <a:lnTo>
                    <a:pt x="192" y="380"/>
                  </a:lnTo>
                  <a:lnTo>
                    <a:pt x="189" y="380"/>
                  </a:lnTo>
                  <a:lnTo>
                    <a:pt x="187" y="380"/>
                  </a:lnTo>
                  <a:close/>
                  <a:moveTo>
                    <a:pt x="190" y="387"/>
                  </a:moveTo>
                  <a:lnTo>
                    <a:pt x="189" y="386"/>
                  </a:lnTo>
                  <a:lnTo>
                    <a:pt x="187" y="387"/>
                  </a:lnTo>
                  <a:lnTo>
                    <a:pt x="187" y="389"/>
                  </a:lnTo>
                  <a:lnTo>
                    <a:pt x="189" y="389"/>
                  </a:lnTo>
                  <a:lnTo>
                    <a:pt x="190" y="390"/>
                  </a:lnTo>
                  <a:lnTo>
                    <a:pt x="195" y="390"/>
                  </a:lnTo>
                  <a:lnTo>
                    <a:pt x="195" y="389"/>
                  </a:lnTo>
                  <a:lnTo>
                    <a:pt x="193" y="387"/>
                  </a:lnTo>
                  <a:lnTo>
                    <a:pt x="190" y="387"/>
                  </a:lnTo>
                  <a:close/>
                  <a:moveTo>
                    <a:pt x="195" y="378"/>
                  </a:moveTo>
                  <a:lnTo>
                    <a:pt x="192" y="377"/>
                  </a:lnTo>
                  <a:lnTo>
                    <a:pt x="190" y="377"/>
                  </a:lnTo>
                  <a:lnTo>
                    <a:pt x="189" y="377"/>
                  </a:lnTo>
                  <a:lnTo>
                    <a:pt x="190" y="378"/>
                  </a:lnTo>
                  <a:lnTo>
                    <a:pt x="192" y="380"/>
                  </a:lnTo>
                  <a:lnTo>
                    <a:pt x="193" y="380"/>
                  </a:lnTo>
                  <a:lnTo>
                    <a:pt x="195" y="378"/>
                  </a:lnTo>
                  <a:close/>
                  <a:moveTo>
                    <a:pt x="180" y="381"/>
                  </a:moveTo>
                  <a:lnTo>
                    <a:pt x="181" y="381"/>
                  </a:lnTo>
                  <a:lnTo>
                    <a:pt x="181" y="380"/>
                  </a:lnTo>
                  <a:lnTo>
                    <a:pt x="180" y="378"/>
                  </a:lnTo>
                  <a:lnTo>
                    <a:pt x="178" y="380"/>
                  </a:lnTo>
                  <a:lnTo>
                    <a:pt x="176" y="380"/>
                  </a:lnTo>
                  <a:lnTo>
                    <a:pt x="176" y="381"/>
                  </a:lnTo>
                  <a:lnTo>
                    <a:pt x="177" y="383"/>
                  </a:lnTo>
                  <a:lnTo>
                    <a:pt x="180" y="381"/>
                  </a:lnTo>
                  <a:close/>
                  <a:moveTo>
                    <a:pt x="178" y="393"/>
                  </a:moveTo>
                  <a:lnTo>
                    <a:pt x="181" y="393"/>
                  </a:lnTo>
                  <a:lnTo>
                    <a:pt x="183" y="393"/>
                  </a:lnTo>
                  <a:lnTo>
                    <a:pt x="184" y="394"/>
                  </a:lnTo>
                  <a:lnTo>
                    <a:pt x="187" y="394"/>
                  </a:lnTo>
                  <a:lnTo>
                    <a:pt x="189" y="393"/>
                  </a:lnTo>
                  <a:lnTo>
                    <a:pt x="187" y="393"/>
                  </a:lnTo>
                  <a:lnTo>
                    <a:pt x="186" y="392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4" y="386"/>
                  </a:lnTo>
                  <a:lnTo>
                    <a:pt x="183" y="386"/>
                  </a:lnTo>
                  <a:lnTo>
                    <a:pt x="178" y="386"/>
                  </a:lnTo>
                  <a:lnTo>
                    <a:pt x="178" y="387"/>
                  </a:lnTo>
                  <a:lnTo>
                    <a:pt x="177" y="387"/>
                  </a:lnTo>
                  <a:lnTo>
                    <a:pt x="176" y="389"/>
                  </a:lnTo>
                  <a:lnTo>
                    <a:pt x="176" y="390"/>
                  </a:lnTo>
                  <a:lnTo>
                    <a:pt x="177" y="390"/>
                  </a:lnTo>
                  <a:lnTo>
                    <a:pt x="178" y="393"/>
                  </a:lnTo>
                  <a:close/>
                  <a:moveTo>
                    <a:pt x="78" y="479"/>
                  </a:moveTo>
                  <a:lnTo>
                    <a:pt x="81" y="480"/>
                  </a:lnTo>
                  <a:lnTo>
                    <a:pt x="82" y="482"/>
                  </a:lnTo>
                  <a:lnTo>
                    <a:pt x="85" y="483"/>
                  </a:lnTo>
                  <a:lnTo>
                    <a:pt x="88" y="486"/>
                  </a:lnTo>
                  <a:lnTo>
                    <a:pt x="93" y="488"/>
                  </a:lnTo>
                  <a:lnTo>
                    <a:pt x="96" y="491"/>
                  </a:lnTo>
                  <a:lnTo>
                    <a:pt x="99" y="493"/>
                  </a:lnTo>
                  <a:lnTo>
                    <a:pt x="102" y="496"/>
                  </a:lnTo>
                  <a:lnTo>
                    <a:pt x="105" y="496"/>
                  </a:lnTo>
                  <a:lnTo>
                    <a:pt x="108" y="495"/>
                  </a:lnTo>
                  <a:lnTo>
                    <a:pt x="112" y="495"/>
                  </a:lnTo>
                  <a:lnTo>
                    <a:pt x="115" y="495"/>
                  </a:lnTo>
                  <a:lnTo>
                    <a:pt x="115" y="493"/>
                  </a:lnTo>
                  <a:lnTo>
                    <a:pt x="115" y="492"/>
                  </a:lnTo>
                  <a:lnTo>
                    <a:pt x="115" y="491"/>
                  </a:lnTo>
                  <a:lnTo>
                    <a:pt x="114" y="488"/>
                  </a:lnTo>
                  <a:lnTo>
                    <a:pt x="114" y="486"/>
                  </a:lnTo>
                  <a:lnTo>
                    <a:pt x="114" y="485"/>
                  </a:lnTo>
                  <a:lnTo>
                    <a:pt x="112" y="483"/>
                  </a:lnTo>
                  <a:lnTo>
                    <a:pt x="112" y="482"/>
                  </a:lnTo>
                  <a:lnTo>
                    <a:pt x="112" y="482"/>
                  </a:lnTo>
                  <a:lnTo>
                    <a:pt x="111" y="480"/>
                  </a:lnTo>
                  <a:lnTo>
                    <a:pt x="111" y="479"/>
                  </a:lnTo>
                  <a:lnTo>
                    <a:pt x="109" y="476"/>
                  </a:lnTo>
                  <a:lnTo>
                    <a:pt x="108" y="474"/>
                  </a:lnTo>
                  <a:lnTo>
                    <a:pt x="106" y="473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0" y="465"/>
                  </a:lnTo>
                  <a:lnTo>
                    <a:pt x="97" y="461"/>
                  </a:lnTo>
                  <a:lnTo>
                    <a:pt x="97" y="459"/>
                  </a:lnTo>
                  <a:lnTo>
                    <a:pt x="96" y="457"/>
                  </a:lnTo>
                  <a:lnTo>
                    <a:pt x="93" y="454"/>
                  </a:lnTo>
                  <a:lnTo>
                    <a:pt x="91" y="452"/>
                  </a:lnTo>
                  <a:lnTo>
                    <a:pt x="87" y="451"/>
                  </a:lnTo>
                  <a:lnTo>
                    <a:pt x="84" y="449"/>
                  </a:lnTo>
                  <a:lnTo>
                    <a:pt x="84" y="451"/>
                  </a:lnTo>
                  <a:lnTo>
                    <a:pt x="84" y="452"/>
                  </a:lnTo>
                  <a:lnTo>
                    <a:pt x="82" y="454"/>
                  </a:lnTo>
                  <a:lnTo>
                    <a:pt x="81" y="455"/>
                  </a:lnTo>
                  <a:lnTo>
                    <a:pt x="81" y="457"/>
                  </a:lnTo>
                  <a:lnTo>
                    <a:pt x="80" y="457"/>
                  </a:lnTo>
                  <a:lnTo>
                    <a:pt x="80" y="458"/>
                  </a:lnTo>
                  <a:lnTo>
                    <a:pt x="78" y="459"/>
                  </a:lnTo>
                  <a:lnTo>
                    <a:pt x="77" y="461"/>
                  </a:lnTo>
                  <a:lnTo>
                    <a:pt x="77" y="462"/>
                  </a:lnTo>
                  <a:lnTo>
                    <a:pt x="77" y="464"/>
                  </a:lnTo>
                  <a:lnTo>
                    <a:pt x="77" y="465"/>
                  </a:lnTo>
                  <a:lnTo>
                    <a:pt x="75" y="465"/>
                  </a:lnTo>
                  <a:lnTo>
                    <a:pt x="75" y="467"/>
                  </a:lnTo>
                  <a:lnTo>
                    <a:pt x="75" y="468"/>
                  </a:lnTo>
                  <a:lnTo>
                    <a:pt x="75" y="470"/>
                  </a:lnTo>
                  <a:lnTo>
                    <a:pt x="75" y="471"/>
                  </a:lnTo>
                  <a:lnTo>
                    <a:pt x="77" y="473"/>
                  </a:lnTo>
                  <a:lnTo>
                    <a:pt x="75" y="473"/>
                  </a:lnTo>
                  <a:lnTo>
                    <a:pt x="75" y="474"/>
                  </a:lnTo>
                  <a:lnTo>
                    <a:pt x="77" y="476"/>
                  </a:lnTo>
                  <a:lnTo>
                    <a:pt x="78" y="479"/>
                  </a:lnTo>
                  <a:close/>
                  <a:moveTo>
                    <a:pt x="84" y="660"/>
                  </a:moveTo>
                  <a:lnTo>
                    <a:pt x="84" y="660"/>
                  </a:lnTo>
                  <a:lnTo>
                    <a:pt x="87" y="662"/>
                  </a:lnTo>
                  <a:lnTo>
                    <a:pt x="90" y="665"/>
                  </a:lnTo>
                  <a:lnTo>
                    <a:pt x="93" y="663"/>
                  </a:lnTo>
                  <a:lnTo>
                    <a:pt x="94" y="662"/>
                  </a:lnTo>
                  <a:lnTo>
                    <a:pt x="94" y="660"/>
                  </a:lnTo>
                  <a:lnTo>
                    <a:pt x="94" y="660"/>
                  </a:lnTo>
                  <a:lnTo>
                    <a:pt x="94" y="659"/>
                  </a:lnTo>
                  <a:lnTo>
                    <a:pt x="97" y="657"/>
                  </a:lnTo>
                  <a:lnTo>
                    <a:pt x="94" y="654"/>
                  </a:lnTo>
                  <a:lnTo>
                    <a:pt x="91" y="653"/>
                  </a:lnTo>
                  <a:lnTo>
                    <a:pt x="91" y="652"/>
                  </a:lnTo>
                  <a:lnTo>
                    <a:pt x="90" y="650"/>
                  </a:lnTo>
                  <a:lnTo>
                    <a:pt x="90" y="649"/>
                  </a:lnTo>
                  <a:lnTo>
                    <a:pt x="87" y="647"/>
                  </a:lnTo>
                  <a:lnTo>
                    <a:pt x="82" y="647"/>
                  </a:lnTo>
                  <a:lnTo>
                    <a:pt x="80" y="646"/>
                  </a:lnTo>
                  <a:lnTo>
                    <a:pt x="80" y="647"/>
                  </a:lnTo>
                  <a:lnTo>
                    <a:pt x="81" y="649"/>
                  </a:lnTo>
                  <a:lnTo>
                    <a:pt x="80" y="649"/>
                  </a:lnTo>
                  <a:lnTo>
                    <a:pt x="81" y="650"/>
                  </a:lnTo>
                  <a:lnTo>
                    <a:pt x="81" y="652"/>
                  </a:lnTo>
                  <a:lnTo>
                    <a:pt x="81" y="653"/>
                  </a:lnTo>
                  <a:lnTo>
                    <a:pt x="81" y="654"/>
                  </a:lnTo>
                  <a:lnTo>
                    <a:pt x="81" y="656"/>
                  </a:lnTo>
                  <a:lnTo>
                    <a:pt x="81" y="657"/>
                  </a:lnTo>
                  <a:lnTo>
                    <a:pt x="84" y="657"/>
                  </a:lnTo>
                  <a:lnTo>
                    <a:pt x="84" y="659"/>
                  </a:lnTo>
                  <a:lnTo>
                    <a:pt x="84" y="660"/>
                  </a:lnTo>
                  <a:close/>
                  <a:moveTo>
                    <a:pt x="176" y="402"/>
                  </a:moveTo>
                  <a:lnTo>
                    <a:pt x="178" y="402"/>
                  </a:lnTo>
                  <a:lnTo>
                    <a:pt x="178" y="400"/>
                  </a:lnTo>
                  <a:lnTo>
                    <a:pt x="174" y="397"/>
                  </a:lnTo>
                  <a:lnTo>
                    <a:pt x="171" y="399"/>
                  </a:lnTo>
                  <a:lnTo>
                    <a:pt x="171" y="400"/>
                  </a:lnTo>
                  <a:lnTo>
                    <a:pt x="173" y="400"/>
                  </a:lnTo>
                  <a:lnTo>
                    <a:pt x="176" y="402"/>
                  </a:lnTo>
                  <a:close/>
                  <a:moveTo>
                    <a:pt x="217" y="349"/>
                  </a:moveTo>
                  <a:lnTo>
                    <a:pt x="218" y="349"/>
                  </a:lnTo>
                  <a:lnTo>
                    <a:pt x="218" y="347"/>
                  </a:lnTo>
                  <a:lnTo>
                    <a:pt x="217" y="347"/>
                  </a:lnTo>
                  <a:lnTo>
                    <a:pt x="217" y="346"/>
                  </a:lnTo>
                  <a:lnTo>
                    <a:pt x="217" y="344"/>
                  </a:lnTo>
                  <a:lnTo>
                    <a:pt x="215" y="344"/>
                  </a:lnTo>
                  <a:lnTo>
                    <a:pt x="214" y="343"/>
                  </a:lnTo>
                  <a:lnTo>
                    <a:pt x="212" y="341"/>
                  </a:lnTo>
                  <a:lnTo>
                    <a:pt x="212" y="343"/>
                  </a:lnTo>
                  <a:lnTo>
                    <a:pt x="211" y="343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4" y="347"/>
                  </a:lnTo>
                  <a:lnTo>
                    <a:pt x="217" y="349"/>
                  </a:lnTo>
                  <a:close/>
                  <a:moveTo>
                    <a:pt x="159" y="399"/>
                  </a:moveTo>
                  <a:lnTo>
                    <a:pt x="159" y="397"/>
                  </a:lnTo>
                  <a:lnTo>
                    <a:pt x="159" y="396"/>
                  </a:lnTo>
                  <a:lnTo>
                    <a:pt x="156" y="396"/>
                  </a:lnTo>
                  <a:lnTo>
                    <a:pt x="156" y="397"/>
                  </a:lnTo>
                  <a:lnTo>
                    <a:pt x="158" y="397"/>
                  </a:lnTo>
                  <a:lnTo>
                    <a:pt x="159" y="399"/>
                  </a:lnTo>
                  <a:close/>
                  <a:moveTo>
                    <a:pt x="115" y="588"/>
                  </a:moveTo>
                  <a:lnTo>
                    <a:pt x="115" y="588"/>
                  </a:lnTo>
                  <a:lnTo>
                    <a:pt x="118" y="592"/>
                  </a:lnTo>
                  <a:lnTo>
                    <a:pt x="119" y="597"/>
                  </a:lnTo>
                  <a:lnTo>
                    <a:pt x="122" y="600"/>
                  </a:lnTo>
                  <a:lnTo>
                    <a:pt x="122" y="601"/>
                  </a:lnTo>
                  <a:lnTo>
                    <a:pt x="122" y="603"/>
                  </a:lnTo>
                  <a:lnTo>
                    <a:pt x="124" y="603"/>
                  </a:lnTo>
                  <a:lnTo>
                    <a:pt x="124" y="600"/>
                  </a:lnTo>
                  <a:lnTo>
                    <a:pt x="124" y="598"/>
                  </a:lnTo>
                  <a:lnTo>
                    <a:pt x="121" y="595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19" y="591"/>
                  </a:lnTo>
                  <a:lnTo>
                    <a:pt x="118" y="588"/>
                  </a:lnTo>
                  <a:lnTo>
                    <a:pt x="116" y="588"/>
                  </a:lnTo>
                  <a:lnTo>
                    <a:pt x="115" y="587"/>
                  </a:lnTo>
                  <a:lnTo>
                    <a:pt x="115" y="588"/>
                  </a:lnTo>
                  <a:close/>
                  <a:moveTo>
                    <a:pt x="568" y="266"/>
                  </a:moveTo>
                  <a:lnTo>
                    <a:pt x="570" y="267"/>
                  </a:lnTo>
                  <a:lnTo>
                    <a:pt x="571" y="267"/>
                  </a:lnTo>
                  <a:lnTo>
                    <a:pt x="571" y="266"/>
                  </a:lnTo>
                  <a:lnTo>
                    <a:pt x="570" y="266"/>
                  </a:lnTo>
                  <a:lnTo>
                    <a:pt x="568" y="266"/>
                  </a:lnTo>
                  <a:close/>
                  <a:moveTo>
                    <a:pt x="427" y="309"/>
                  </a:moveTo>
                  <a:lnTo>
                    <a:pt x="428" y="309"/>
                  </a:lnTo>
                  <a:lnTo>
                    <a:pt x="428" y="307"/>
                  </a:lnTo>
                  <a:lnTo>
                    <a:pt x="425" y="307"/>
                  </a:lnTo>
                  <a:lnTo>
                    <a:pt x="425" y="309"/>
                  </a:lnTo>
                  <a:lnTo>
                    <a:pt x="425" y="310"/>
                  </a:lnTo>
                  <a:lnTo>
                    <a:pt x="427" y="310"/>
                  </a:lnTo>
                  <a:lnTo>
                    <a:pt x="427" y="309"/>
                  </a:lnTo>
                  <a:close/>
                  <a:moveTo>
                    <a:pt x="430" y="304"/>
                  </a:moveTo>
                  <a:lnTo>
                    <a:pt x="431" y="304"/>
                  </a:lnTo>
                  <a:lnTo>
                    <a:pt x="432" y="303"/>
                  </a:lnTo>
                  <a:lnTo>
                    <a:pt x="431" y="303"/>
                  </a:lnTo>
                  <a:lnTo>
                    <a:pt x="431" y="301"/>
                  </a:lnTo>
                  <a:lnTo>
                    <a:pt x="432" y="301"/>
                  </a:lnTo>
                  <a:lnTo>
                    <a:pt x="434" y="300"/>
                  </a:lnTo>
                  <a:lnTo>
                    <a:pt x="434" y="298"/>
                  </a:lnTo>
                  <a:lnTo>
                    <a:pt x="435" y="297"/>
                  </a:lnTo>
                  <a:lnTo>
                    <a:pt x="434" y="297"/>
                  </a:lnTo>
                  <a:lnTo>
                    <a:pt x="432" y="297"/>
                  </a:lnTo>
                  <a:lnTo>
                    <a:pt x="430" y="300"/>
                  </a:lnTo>
                  <a:lnTo>
                    <a:pt x="425" y="303"/>
                  </a:lnTo>
                  <a:lnTo>
                    <a:pt x="425" y="304"/>
                  </a:lnTo>
                  <a:lnTo>
                    <a:pt x="425" y="304"/>
                  </a:lnTo>
                  <a:lnTo>
                    <a:pt x="427" y="304"/>
                  </a:lnTo>
                  <a:lnTo>
                    <a:pt x="430" y="304"/>
                  </a:lnTo>
                  <a:close/>
                  <a:moveTo>
                    <a:pt x="313" y="313"/>
                  </a:moveTo>
                  <a:lnTo>
                    <a:pt x="313" y="312"/>
                  </a:lnTo>
                  <a:lnTo>
                    <a:pt x="313" y="310"/>
                  </a:lnTo>
                  <a:lnTo>
                    <a:pt x="311" y="310"/>
                  </a:lnTo>
                  <a:lnTo>
                    <a:pt x="310" y="310"/>
                  </a:lnTo>
                  <a:lnTo>
                    <a:pt x="310" y="312"/>
                  </a:lnTo>
                  <a:lnTo>
                    <a:pt x="311" y="313"/>
                  </a:lnTo>
                  <a:lnTo>
                    <a:pt x="313" y="313"/>
                  </a:lnTo>
                  <a:close/>
                  <a:moveTo>
                    <a:pt x="100" y="576"/>
                  </a:moveTo>
                  <a:lnTo>
                    <a:pt x="103" y="578"/>
                  </a:lnTo>
                  <a:lnTo>
                    <a:pt x="105" y="578"/>
                  </a:lnTo>
                  <a:lnTo>
                    <a:pt x="105" y="576"/>
                  </a:lnTo>
                  <a:lnTo>
                    <a:pt x="103" y="573"/>
                  </a:lnTo>
                  <a:lnTo>
                    <a:pt x="102" y="573"/>
                  </a:lnTo>
                  <a:lnTo>
                    <a:pt x="103" y="572"/>
                  </a:lnTo>
                  <a:lnTo>
                    <a:pt x="102" y="570"/>
                  </a:lnTo>
                  <a:lnTo>
                    <a:pt x="99" y="569"/>
                  </a:lnTo>
                  <a:lnTo>
                    <a:pt x="97" y="566"/>
                  </a:lnTo>
                  <a:lnTo>
                    <a:pt x="93" y="564"/>
                  </a:lnTo>
                  <a:lnTo>
                    <a:pt x="90" y="563"/>
                  </a:lnTo>
                  <a:lnTo>
                    <a:pt x="85" y="560"/>
                  </a:lnTo>
                  <a:lnTo>
                    <a:pt x="82" y="561"/>
                  </a:lnTo>
                  <a:lnTo>
                    <a:pt x="80" y="563"/>
                  </a:lnTo>
                  <a:lnTo>
                    <a:pt x="78" y="564"/>
                  </a:lnTo>
                  <a:lnTo>
                    <a:pt x="78" y="566"/>
                  </a:lnTo>
                  <a:lnTo>
                    <a:pt x="78" y="567"/>
                  </a:lnTo>
                  <a:lnTo>
                    <a:pt x="81" y="570"/>
                  </a:lnTo>
                  <a:lnTo>
                    <a:pt x="80" y="570"/>
                  </a:lnTo>
                  <a:lnTo>
                    <a:pt x="80" y="572"/>
                  </a:lnTo>
                  <a:lnTo>
                    <a:pt x="84" y="572"/>
                  </a:lnTo>
                  <a:lnTo>
                    <a:pt x="87" y="573"/>
                  </a:lnTo>
                  <a:lnTo>
                    <a:pt x="90" y="573"/>
                  </a:lnTo>
                  <a:lnTo>
                    <a:pt x="94" y="575"/>
                  </a:lnTo>
                  <a:lnTo>
                    <a:pt x="97" y="576"/>
                  </a:lnTo>
                  <a:lnTo>
                    <a:pt x="100" y="576"/>
                  </a:lnTo>
                  <a:close/>
                  <a:moveTo>
                    <a:pt x="410" y="303"/>
                  </a:moveTo>
                  <a:lnTo>
                    <a:pt x="412" y="301"/>
                  </a:lnTo>
                  <a:lnTo>
                    <a:pt x="415" y="300"/>
                  </a:lnTo>
                  <a:lnTo>
                    <a:pt x="415" y="298"/>
                  </a:lnTo>
                  <a:lnTo>
                    <a:pt x="415" y="297"/>
                  </a:lnTo>
                  <a:lnTo>
                    <a:pt x="415" y="296"/>
                  </a:lnTo>
                  <a:lnTo>
                    <a:pt x="413" y="294"/>
                  </a:lnTo>
                  <a:lnTo>
                    <a:pt x="410" y="294"/>
                  </a:lnTo>
                  <a:lnTo>
                    <a:pt x="409" y="294"/>
                  </a:lnTo>
                  <a:lnTo>
                    <a:pt x="409" y="296"/>
                  </a:lnTo>
                  <a:lnTo>
                    <a:pt x="407" y="296"/>
                  </a:lnTo>
                  <a:lnTo>
                    <a:pt x="409" y="297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9" y="298"/>
                  </a:lnTo>
                  <a:lnTo>
                    <a:pt x="409" y="300"/>
                  </a:lnTo>
                  <a:lnTo>
                    <a:pt x="409" y="301"/>
                  </a:lnTo>
                  <a:lnTo>
                    <a:pt x="407" y="301"/>
                  </a:lnTo>
                  <a:lnTo>
                    <a:pt x="407" y="303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0" y="303"/>
                  </a:lnTo>
                  <a:close/>
                  <a:moveTo>
                    <a:pt x="518" y="276"/>
                  </a:moveTo>
                  <a:lnTo>
                    <a:pt x="518" y="278"/>
                  </a:lnTo>
                  <a:lnTo>
                    <a:pt x="520" y="279"/>
                  </a:lnTo>
                  <a:lnTo>
                    <a:pt x="521" y="279"/>
                  </a:lnTo>
                  <a:lnTo>
                    <a:pt x="523" y="278"/>
                  </a:lnTo>
                  <a:lnTo>
                    <a:pt x="523" y="276"/>
                  </a:lnTo>
                  <a:lnTo>
                    <a:pt x="521" y="276"/>
                  </a:lnTo>
                  <a:lnTo>
                    <a:pt x="520" y="273"/>
                  </a:lnTo>
                  <a:lnTo>
                    <a:pt x="520" y="272"/>
                  </a:lnTo>
                  <a:lnTo>
                    <a:pt x="518" y="272"/>
                  </a:lnTo>
                  <a:lnTo>
                    <a:pt x="517" y="273"/>
                  </a:lnTo>
                  <a:lnTo>
                    <a:pt x="518" y="275"/>
                  </a:lnTo>
                  <a:lnTo>
                    <a:pt x="518" y="276"/>
                  </a:lnTo>
                  <a:close/>
                  <a:moveTo>
                    <a:pt x="384" y="296"/>
                  </a:moveTo>
                  <a:lnTo>
                    <a:pt x="384" y="297"/>
                  </a:lnTo>
                  <a:lnTo>
                    <a:pt x="387" y="298"/>
                  </a:lnTo>
                  <a:lnTo>
                    <a:pt x="387" y="297"/>
                  </a:lnTo>
                  <a:lnTo>
                    <a:pt x="388" y="298"/>
                  </a:lnTo>
                  <a:lnTo>
                    <a:pt x="387" y="300"/>
                  </a:lnTo>
                  <a:lnTo>
                    <a:pt x="385" y="300"/>
                  </a:lnTo>
                  <a:lnTo>
                    <a:pt x="385" y="301"/>
                  </a:lnTo>
                  <a:lnTo>
                    <a:pt x="384" y="303"/>
                  </a:lnTo>
                  <a:lnTo>
                    <a:pt x="384" y="304"/>
                  </a:lnTo>
                  <a:lnTo>
                    <a:pt x="384" y="304"/>
                  </a:lnTo>
                  <a:lnTo>
                    <a:pt x="385" y="304"/>
                  </a:lnTo>
                  <a:lnTo>
                    <a:pt x="385" y="306"/>
                  </a:lnTo>
                  <a:lnTo>
                    <a:pt x="384" y="306"/>
                  </a:lnTo>
                  <a:lnTo>
                    <a:pt x="382" y="306"/>
                  </a:lnTo>
                  <a:lnTo>
                    <a:pt x="382" y="307"/>
                  </a:lnTo>
                  <a:lnTo>
                    <a:pt x="384" y="307"/>
                  </a:lnTo>
                  <a:lnTo>
                    <a:pt x="384" y="309"/>
                  </a:lnTo>
                  <a:lnTo>
                    <a:pt x="385" y="309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1" y="310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399" y="307"/>
                  </a:lnTo>
                  <a:lnTo>
                    <a:pt x="399" y="306"/>
                  </a:lnTo>
                  <a:lnTo>
                    <a:pt x="399" y="304"/>
                  </a:lnTo>
                  <a:lnTo>
                    <a:pt x="399" y="304"/>
                  </a:lnTo>
                  <a:lnTo>
                    <a:pt x="401" y="303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01" y="297"/>
                  </a:lnTo>
                  <a:lnTo>
                    <a:pt x="403" y="296"/>
                  </a:lnTo>
                  <a:lnTo>
                    <a:pt x="403" y="294"/>
                  </a:lnTo>
                  <a:lnTo>
                    <a:pt x="401" y="294"/>
                  </a:lnTo>
                  <a:lnTo>
                    <a:pt x="397" y="294"/>
                  </a:lnTo>
                  <a:lnTo>
                    <a:pt x="394" y="293"/>
                  </a:lnTo>
                  <a:lnTo>
                    <a:pt x="390" y="293"/>
                  </a:lnTo>
                  <a:lnTo>
                    <a:pt x="388" y="291"/>
                  </a:lnTo>
                  <a:lnTo>
                    <a:pt x="385" y="291"/>
                  </a:lnTo>
                  <a:lnTo>
                    <a:pt x="382" y="291"/>
                  </a:lnTo>
                  <a:lnTo>
                    <a:pt x="381" y="293"/>
                  </a:lnTo>
                  <a:lnTo>
                    <a:pt x="381" y="294"/>
                  </a:lnTo>
                  <a:lnTo>
                    <a:pt x="381" y="296"/>
                  </a:lnTo>
                  <a:lnTo>
                    <a:pt x="382" y="296"/>
                  </a:lnTo>
                  <a:lnTo>
                    <a:pt x="384" y="296"/>
                  </a:lnTo>
                  <a:close/>
                  <a:moveTo>
                    <a:pt x="314" y="304"/>
                  </a:moveTo>
                  <a:lnTo>
                    <a:pt x="314" y="304"/>
                  </a:lnTo>
                  <a:lnTo>
                    <a:pt x="316" y="304"/>
                  </a:lnTo>
                  <a:lnTo>
                    <a:pt x="314" y="304"/>
                  </a:lnTo>
                  <a:close/>
                  <a:moveTo>
                    <a:pt x="316" y="313"/>
                  </a:moveTo>
                  <a:lnTo>
                    <a:pt x="317" y="313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20" y="315"/>
                  </a:lnTo>
                  <a:lnTo>
                    <a:pt x="322" y="316"/>
                  </a:lnTo>
                  <a:lnTo>
                    <a:pt x="323" y="316"/>
                  </a:lnTo>
                  <a:lnTo>
                    <a:pt x="323" y="315"/>
                  </a:lnTo>
                  <a:lnTo>
                    <a:pt x="325" y="315"/>
                  </a:lnTo>
                  <a:lnTo>
                    <a:pt x="325" y="313"/>
                  </a:lnTo>
                  <a:lnTo>
                    <a:pt x="325" y="312"/>
                  </a:lnTo>
                  <a:lnTo>
                    <a:pt x="325" y="310"/>
                  </a:lnTo>
                  <a:lnTo>
                    <a:pt x="323" y="312"/>
                  </a:lnTo>
                  <a:lnTo>
                    <a:pt x="320" y="310"/>
                  </a:lnTo>
                  <a:lnTo>
                    <a:pt x="319" y="309"/>
                  </a:lnTo>
                  <a:lnTo>
                    <a:pt x="317" y="309"/>
                  </a:lnTo>
                  <a:lnTo>
                    <a:pt x="316" y="309"/>
                  </a:lnTo>
                  <a:lnTo>
                    <a:pt x="316" y="310"/>
                  </a:lnTo>
                  <a:lnTo>
                    <a:pt x="314" y="312"/>
                  </a:lnTo>
                  <a:lnTo>
                    <a:pt x="316" y="312"/>
                  </a:lnTo>
                  <a:lnTo>
                    <a:pt x="316" y="313"/>
                  </a:lnTo>
                  <a:close/>
                  <a:moveTo>
                    <a:pt x="345" y="312"/>
                  </a:moveTo>
                  <a:lnTo>
                    <a:pt x="345" y="313"/>
                  </a:lnTo>
                  <a:lnTo>
                    <a:pt x="347" y="313"/>
                  </a:lnTo>
                  <a:lnTo>
                    <a:pt x="347" y="315"/>
                  </a:lnTo>
                  <a:lnTo>
                    <a:pt x="350" y="318"/>
                  </a:lnTo>
                  <a:lnTo>
                    <a:pt x="351" y="316"/>
                  </a:lnTo>
                  <a:lnTo>
                    <a:pt x="351" y="315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3" y="312"/>
                  </a:lnTo>
                  <a:lnTo>
                    <a:pt x="351" y="312"/>
                  </a:lnTo>
                  <a:lnTo>
                    <a:pt x="351" y="310"/>
                  </a:lnTo>
                  <a:lnTo>
                    <a:pt x="350" y="310"/>
                  </a:lnTo>
                  <a:lnTo>
                    <a:pt x="347" y="309"/>
                  </a:lnTo>
                  <a:lnTo>
                    <a:pt x="345" y="307"/>
                  </a:lnTo>
                  <a:lnTo>
                    <a:pt x="345" y="309"/>
                  </a:lnTo>
                  <a:lnTo>
                    <a:pt x="345" y="310"/>
                  </a:lnTo>
                  <a:lnTo>
                    <a:pt x="345" y="312"/>
                  </a:lnTo>
                  <a:close/>
                  <a:moveTo>
                    <a:pt x="837" y="95"/>
                  </a:moveTo>
                  <a:lnTo>
                    <a:pt x="837" y="93"/>
                  </a:lnTo>
                  <a:lnTo>
                    <a:pt x="837" y="92"/>
                  </a:lnTo>
                  <a:lnTo>
                    <a:pt x="839" y="92"/>
                  </a:lnTo>
                  <a:lnTo>
                    <a:pt x="839" y="90"/>
                  </a:lnTo>
                  <a:lnTo>
                    <a:pt x="839" y="90"/>
                  </a:lnTo>
                  <a:lnTo>
                    <a:pt x="837" y="90"/>
                  </a:lnTo>
                  <a:lnTo>
                    <a:pt x="837" y="89"/>
                  </a:lnTo>
                  <a:lnTo>
                    <a:pt x="836" y="89"/>
                  </a:lnTo>
                  <a:lnTo>
                    <a:pt x="834" y="89"/>
                  </a:lnTo>
                  <a:lnTo>
                    <a:pt x="836" y="90"/>
                  </a:lnTo>
                  <a:lnTo>
                    <a:pt x="834" y="90"/>
                  </a:lnTo>
                  <a:lnTo>
                    <a:pt x="834" y="90"/>
                  </a:lnTo>
                  <a:lnTo>
                    <a:pt x="836" y="90"/>
                  </a:lnTo>
                  <a:lnTo>
                    <a:pt x="836" y="92"/>
                  </a:lnTo>
                  <a:lnTo>
                    <a:pt x="834" y="93"/>
                  </a:lnTo>
                  <a:lnTo>
                    <a:pt x="834" y="95"/>
                  </a:lnTo>
                  <a:lnTo>
                    <a:pt x="836" y="95"/>
                  </a:lnTo>
                  <a:lnTo>
                    <a:pt x="837" y="95"/>
                  </a:lnTo>
                  <a:close/>
                  <a:moveTo>
                    <a:pt x="830" y="177"/>
                  </a:moveTo>
                  <a:lnTo>
                    <a:pt x="828" y="177"/>
                  </a:lnTo>
                  <a:lnTo>
                    <a:pt x="830" y="179"/>
                  </a:lnTo>
                  <a:lnTo>
                    <a:pt x="830" y="177"/>
                  </a:lnTo>
                  <a:close/>
                  <a:moveTo>
                    <a:pt x="840" y="129"/>
                  </a:moveTo>
                  <a:lnTo>
                    <a:pt x="840" y="130"/>
                  </a:lnTo>
                  <a:lnTo>
                    <a:pt x="840" y="132"/>
                  </a:lnTo>
                  <a:lnTo>
                    <a:pt x="842" y="132"/>
                  </a:lnTo>
                  <a:lnTo>
                    <a:pt x="842" y="130"/>
                  </a:lnTo>
                  <a:lnTo>
                    <a:pt x="842" y="129"/>
                  </a:lnTo>
                  <a:lnTo>
                    <a:pt x="842" y="127"/>
                  </a:lnTo>
                  <a:lnTo>
                    <a:pt x="840" y="127"/>
                  </a:lnTo>
                  <a:lnTo>
                    <a:pt x="840" y="129"/>
                  </a:lnTo>
                  <a:close/>
                  <a:moveTo>
                    <a:pt x="847" y="284"/>
                  </a:moveTo>
                  <a:lnTo>
                    <a:pt x="847" y="282"/>
                  </a:lnTo>
                  <a:lnTo>
                    <a:pt x="846" y="282"/>
                  </a:lnTo>
                  <a:lnTo>
                    <a:pt x="846" y="284"/>
                  </a:lnTo>
                  <a:lnTo>
                    <a:pt x="847" y="284"/>
                  </a:lnTo>
                  <a:close/>
                  <a:moveTo>
                    <a:pt x="830" y="99"/>
                  </a:moveTo>
                  <a:lnTo>
                    <a:pt x="831" y="99"/>
                  </a:lnTo>
                  <a:lnTo>
                    <a:pt x="831" y="98"/>
                  </a:lnTo>
                  <a:lnTo>
                    <a:pt x="833" y="98"/>
                  </a:lnTo>
                  <a:lnTo>
                    <a:pt x="833" y="96"/>
                  </a:lnTo>
                  <a:lnTo>
                    <a:pt x="831" y="96"/>
                  </a:lnTo>
                  <a:lnTo>
                    <a:pt x="831" y="95"/>
                  </a:lnTo>
                  <a:lnTo>
                    <a:pt x="830" y="95"/>
                  </a:lnTo>
                  <a:lnTo>
                    <a:pt x="830" y="93"/>
                  </a:lnTo>
                  <a:lnTo>
                    <a:pt x="830" y="92"/>
                  </a:lnTo>
                  <a:lnTo>
                    <a:pt x="828" y="92"/>
                  </a:lnTo>
                  <a:lnTo>
                    <a:pt x="827" y="92"/>
                  </a:lnTo>
                  <a:lnTo>
                    <a:pt x="827" y="93"/>
                  </a:lnTo>
                  <a:lnTo>
                    <a:pt x="825" y="95"/>
                  </a:lnTo>
                  <a:lnTo>
                    <a:pt x="824" y="95"/>
                  </a:lnTo>
                  <a:lnTo>
                    <a:pt x="825" y="96"/>
                  </a:lnTo>
                  <a:lnTo>
                    <a:pt x="824" y="96"/>
                  </a:lnTo>
                  <a:lnTo>
                    <a:pt x="822" y="98"/>
                  </a:lnTo>
                  <a:lnTo>
                    <a:pt x="822" y="99"/>
                  </a:lnTo>
                  <a:lnTo>
                    <a:pt x="822" y="101"/>
                  </a:lnTo>
                  <a:lnTo>
                    <a:pt x="824" y="101"/>
                  </a:lnTo>
                  <a:lnTo>
                    <a:pt x="825" y="101"/>
                  </a:lnTo>
                  <a:lnTo>
                    <a:pt x="825" y="102"/>
                  </a:lnTo>
                  <a:lnTo>
                    <a:pt x="827" y="102"/>
                  </a:lnTo>
                  <a:lnTo>
                    <a:pt x="827" y="103"/>
                  </a:lnTo>
                  <a:lnTo>
                    <a:pt x="828" y="103"/>
                  </a:lnTo>
                  <a:lnTo>
                    <a:pt x="828" y="102"/>
                  </a:lnTo>
                  <a:lnTo>
                    <a:pt x="830" y="102"/>
                  </a:lnTo>
                  <a:lnTo>
                    <a:pt x="830" y="101"/>
                  </a:lnTo>
                  <a:lnTo>
                    <a:pt x="830" y="99"/>
                  </a:lnTo>
                  <a:close/>
                  <a:moveTo>
                    <a:pt x="843" y="93"/>
                  </a:moveTo>
                  <a:lnTo>
                    <a:pt x="842" y="93"/>
                  </a:lnTo>
                  <a:lnTo>
                    <a:pt x="843" y="95"/>
                  </a:lnTo>
                  <a:lnTo>
                    <a:pt x="843" y="93"/>
                  </a:lnTo>
                  <a:lnTo>
                    <a:pt x="843" y="93"/>
                  </a:lnTo>
                  <a:close/>
                  <a:moveTo>
                    <a:pt x="834" y="95"/>
                  </a:moveTo>
                  <a:lnTo>
                    <a:pt x="833" y="95"/>
                  </a:lnTo>
                  <a:lnTo>
                    <a:pt x="833" y="96"/>
                  </a:lnTo>
                  <a:lnTo>
                    <a:pt x="834" y="96"/>
                  </a:lnTo>
                  <a:lnTo>
                    <a:pt x="834" y="95"/>
                  </a:lnTo>
                  <a:close/>
                  <a:moveTo>
                    <a:pt x="1657" y="154"/>
                  </a:moveTo>
                  <a:lnTo>
                    <a:pt x="1655" y="154"/>
                  </a:lnTo>
                  <a:lnTo>
                    <a:pt x="1655" y="155"/>
                  </a:lnTo>
                  <a:lnTo>
                    <a:pt x="1658" y="154"/>
                  </a:lnTo>
                  <a:lnTo>
                    <a:pt x="1657" y="154"/>
                  </a:lnTo>
                  <a:close/>
                  <a:moveTo>
                    <a:pt x="1655" y="152"/>
                  </a:moveTo>
                  <a:lnTo>
                    <a:pt x="1655" y="154"/>
                  </a:lnTo>
                  <a:lnTo>
                    <a:pt x="1657" y="152"/>
                  </a:lnTo>
                  <a:lnTo>
                    <a:pt x="1655" y="152"/>
                  </a:lnTo>
                  <a:close/>
                  <a:moveTo>
                    <a:pt x="741" y="536"/>
                  </a:moveTo>
                  <a:lnTo>
                    <a:pt x="740" y="536"/>
                  </a:lnTo>
                  <a:lnTo>
                    <a:pt x="741" y="538"/>
                  </a:lnTo>
                  <a:lnTo>
                    <a:pt x="741" y="536"/>
                  </a:lnTo>
                  <a:close/>
                  <a:moveTo>
                    <a:pt x="780" y="372"/>
                  </a:moveTo>
                  <a:lnTo>
                    <a:pt x="778" y="374"/>
                  </a:lnTo>
                  <a:lnTo>
                    <a:pt x="781" y="372"/>
                  </a:lnTo>
                  <a:lnTo>
                    <a:pt x="780" y="372"/>
                  </a:lnTo>
                  <a:close/>
                  <a:moveTo>
                    <a:pt x="1227" y="225"/>
                  </a:moveTo>
                  <a:lnTo>
                    <a:pt x="1227" y="223"/>
                  </a:lnTo>
                  <a:lnTo>
                    <a:pt x="1226" y="223"/>
                  </a:lnTo>
                  <a:lnTo>
                    <a:pt x="1224" y="225"/>
                  </a:lnTo>
                  <a:lnTo>
                    <a:pt x="1223" y="226"/>
                  </a:lnTo>
                  <a:lnTo>
                    <a:pt x="1224" y="226"/>
                  </a:lnTo>
                  <a:lnTo>
                    <a:pt x="1226" y="226"/>
                  </a:lnTo>
                  <a:lnTo>
                    <a:pt x="1226" y="228"/>
                  </a:lnTo>
                  <a:lnTo>
                    <a:pt x="1227" y="228"/>
                  </a:lnTo>
                  <a:lnTo>
                    <a:pt x="1227" y="226"/>
                  </a:lnTo>
                  <a:lnTo>
                    <a:pt x="1227" y="225"/>
                  </a:lnTo>
                  <a:close/>
                  <a:moveTo>
                    <a:pt x="797" y="139"/>
                  </a:moveTo>
                  <a:lnTo>
                    <a:pt x="797" y="140"/>
                  </a:lnTo>
                  <a:lnTo>
                    <a:pt x="799" y="140"/>
                  </a:lnTo>
                  <a:lnTo>
                    <a:pt x="799" y="139"/>
                  </a:lnTo>
                  <a:lnTo>
                    <a:pt x="800" y="139"/>
                  </a:lnTo>
                  <a:lnTo>
                    <a:pt x="800" y="137"/>
                  </a:lnTo>
                  <a:lnTo>
                    <a:pt x="799" y="137"/>
                  </a:lnTo>
                  <a:lnTo>
                    <a:pt x="799" y="136"/>
                  </a:lnTo>
                  <a:lnTo>
                    <a:pt x="797" y="136"/>
                  </a:lnTo>
                  <a:lnTo>
                    <a:pt x="797" y="137"/>
                  </a:lnTo>
                  <a:lnTo>
                    <a:pt x="797" y="139"/>
                  </a:lnTo>
                  <a:close/>
                  <a:moveTo>
                    <a:pt x="796" y="155"/>
                  </a:moveTo>
                  <a:lnTo>
                    <a:pt x="796" y="157"/>
                  </a:lnTo>
                  <a:lnTo>
                    <a:pt x="797" y="158"/>
                  </a:lnTo>
                  <a:lnTo>
                    <a:pt x="799" y="158"/>
                  </a:lnTo>
                  <a:lnTo>
                    <a:pt x="799" y="157"/>
                  </a:lnTo>
                  <a:lnTo>
                    <a:pt x="800" y="157"/>
                  </a:lnTo>
                  <a:lnTo>
                    <a:pt x="800" y="155"/>
                  </a:lnTo>
                  <a:lnTo>
                    <a:pt x="800" y="154"/>
                  </a:lnTo>
                  <a:lnTo>
                    <a:pt x="797" y="154"/>
                  </a:lnTo>
                  <a:lnTo>
                    <a:pt x="796" y="155"/>
                  </a:lnTo>
                  <a:close/>
                  <a:moveTo>
                    <a:pt x="630" y="275"/>
                  </a:moveTo>
                  <a:lnTo>
                    <a:pt x="632" y="275"/>
                  </a:lnTo>
                  <a:lnTo>
                    <a:pt x="633" y="273"/>
                  </a:lnTo>
                  <a:lnTo>
                    <a:pt x="633" y="272"/>
                  </a:lnTo>
                  <a:lnTo>
                    <a:pt x="635" y="272"/>
                  </a:lnTo>
                  <a:lnTo>
                    <a:pt x="633" y="270"/>
                  </a:lnTo>
                  <a:lnTo>
                    <a:pt x="632" y="269"/>
                  </a:lnTo>
                  <a:lnTo>
                    <a:pt x="630" y="269"/>
                  </a:lnTo>
                  <a:lnTo>
                    <a:pt x="630" y="270"/>
                  </a:lnTo>
                  <a:lnTo>
                    <a:pt x="629" y="272"/>
                  </a:lnTo>
                  <a:lnTo>
                    <a:pt x="629" y="273"/>
                  </a:lnTo>
                  <a:lnTo>
                    <a:pt x="629" y="272"/>
                  </a:lnTo>
                  <a:lnTo>
                    <a:pt x="627" y="273"/>
                  </a:lnTo>
                  <a:lnTo>
                    <a:pt x="629" y="275"/>
                  </a:lnTo>
                  <a:lnTo>
                    <a:pt x="629" y="276"/>
                  </a:lnTo>
                  <a:lnTo>
                    <a:pt x="629" y="275"/>
                  </a:lnTo>
                  <a:lnTo>
                    <a:pt x="630" y="275"/>
                  </a:lnTo>
                  <a:close/>
                  <a:moveTo>
                    <a:pt x="800" y="154"/>
                  </a:moveTo>
                  <a:lnTo>
                    <a:pt x="802" y="154"/>
                  </a:lnTo>
                  <a:lnTo>
                    <a:pt x="803" y="152"/>
                  </a:lnTo>
                  <a:lnTo>
                    <a:pt x="802" y="152"/>
                  </a:lnTo>
                  <a:lnTo>
                    <a:pt x="800" y="154"/>
                  </a:lnTo>
                  <a:close/>
                  <a:moveTo>
                    <a:pt x="152" y="394"/>
                  </a:moveTo>
                  <a:lnTo>
                    <a:pt x="152" y="393"/>
                  </a:lnTo>
                  <a:lnTo>
                    <a:pt x="152" y="392"/>
                  </a:lnTo>
                  <a:lnTo>
                    <a:pt x="150" y="392"/>
                  </a:lnTo>
                  <a:lnTo>
                    <a:pt x="149" y="392"/>
                  </a:lnTo>
                  <a:lnTo>
                    <a:pt x="149" y="393"/>
                  </a:lnTo>
                  <a:lnTo>
                    <a:pt x="149" y="394"/>
                  </a:lnTo>
                  <a:lnTo>
                    <a:pt x="150" y="394"/>
                  </a:lnTo>
                  <a:lnTo>
                    <a:pt x="152" y="394"/>
                  </a:lnTo>
                  <a:close/>
                  <a:moveTo>
                    <a:pt x="23" y="652"/>
                  </a:moveTo>
                  <a:lnTo>
                    <a:pt x="26" y="656"/>
                  </a:lnTo>
                  <a:lnTo>
                    <a:pt x="29" y="660"/>
                  </a:lnTo>
                  <a:lnTo>
                    <a:pt x="34" y="663"/>
                  </a:lnTo>
                  <a:lnTo>
                    <a:pt x="34" y="665"/>
                  </a:lnTo>
                  <a:lnTo>
                    <a:pt x="34" y="666"/>
                  </a:lnTo>
                  <a:lnTo>
                    <a:pt x="38" y="668"/>
                  </a:lnTo>
                  <a:lnTo>
                    <a:pt x="41" y="669"/>
                  </a:lnTo>
                  <a:lnTo>
                    <a:pt x="43" y="668"/>
                  </a:lnTo>
                  <a:lnTo>
                    <a:pt x="41" y="666"/>
                  </a:lnTo>
                  <a:lnTo>
                    <a:pt x="40" y="665"/>
                  </a:lnTo>
                  <a:lnTo>
                    <a:pt x="37" y="660"/>
                  </a:lnTo>
                  <a:lnTo>
                    <a:pt x="34" y="659"/>
                  </a:lnTo>
                  <a:lnTo>
                    <a:pt x="29" y="656"/>
                  </a:lnTo>
                  <a:lnTo>
                    <a:pt x="26" y="652"/>
                  </a:lnTo>
                  <a:lnTo>
                    <a:pt x="23" y="649"/>
                  </a:lnTo>
                  <a:lnTo>
                    <a:pt x="20" y="646"/>
                  </a:lnTo>
                  <a:lnTo>
                    <a:pt x="19" y="646"/>
                  </a:lnTo>
                  <a:lnTo>
                    <a:pt x="20" y="647"/>
                  </a:lnTo>
                  <a:lnTo>
                    <a:pt x="23" y="652"/>
                  </a:lnTo>
                  <a:close/>
                  <a:moveTo>
                    <a:pt x="87" y="495"/>
                  </a:moveTo>
                  <a:lnTo>
                    <a:pt x="88" y="495"/>
                  </a:lnTo>
                  <a:lnTo>
                    <a:pt x="88" y="493"/>
                  </a:lnTo>
                  <a:lnTo>
                    <a:pt x="85" y="492"/>
                  </a:lnTo>
                  <a:lnTo>
                    <a:pt x="84" y="491"/>
                  </a:lnTo>
                  <a:lnTo>
                    <a:pt x="84" y="492"/>
                  </a:lnTo>
                  <a:lnTo>
                    <a:pt x="84" y="493"/>
                  </a:lnTo>
                  <a:lnTo>
                    <a:pt x="82" y="493"/>
                  </a:lnTo>
                  <a:lnTo>
                    <a:pt x="85" y="495"/>
                  </a:lnTo>
                  <a:lnTo>
                    <a:pt x="87" y="495"/>
                  </a:lnTo>
                  <a:close/>
                  <a:moveTo>
                    <a:pt x="840" y="89"/>
                  </a:moveTo>
                  <a:lnTo>
                    <a:pt x="839" y="89"/>
                  </a:lnTo>
                  <a:lnTo>
                    <a:pt x="839" y="90"/>
                  </a:lnTo>
                  <a:lnTo>
                    <a:pt x="840" y="90"/>
                  </a:lnTo>
                  <a:lnTo>
                    <a:pt x="840" y="89"/>
                  </a:lnTo>
                  <a:close/>
                  <a:moveTo>
                    <a:pt x="800" y="140"/>
                  </a:moveTo>
                  <a:lnTo>
                    <a:pt x="802" y="142"/>
                  </a:lnTo>
                  <a:lnTo>
                    <a:pt x="802" y="140"/>
                  </a:lnTo>
                  <a:lnTo>
                    <a:pt x="800" y="140"/>
                  </a:lnTo>
                  <a:close/>
                  <a:moveTo>
                    <a:pt x="796" y="143"/>
                  </a:moveTo>
                  <a:lnTo>
                    <a:pt x="794" y="143"/>
                  </a:lnTo>
                  <a:lnTo>
                    <a:pt x="794" y="142"/>
                  </a:lnTo>
                  <a:lnTo>
                    <a:pt x="794" y="140"/>
                  </a:lnTo>
                  <a:lnTo>
                    <a:pt x="794" y="139"/>
                  </a:lnTo>
                  <a:lnTo>
                    <a:pt x="794" y="137"/>
                  </a:lnTo>
                  <a:lnTo>
                    <a:pt x="796" y="137"/>
                  </a:lnTo>
                  <a:lnTo>
                    <a:pt x="796" y="136"/>
                  </a:lnTo>
                  <a:lnTo>
                    <a:pt x="797" y="136"/>
                  </a:lnTo>
                  <a:lnTo>
                    <a:pt x="797" y="135"/>
                  </a:lnTo>
                  <a:lnTo>
                    <a:pt x="796" y="135"/>
                  </a:lnTo>
                  <a:lnTo>
                    <a:pt x="791" y="137"/>
                  </a:lnTo>
                  <a:lnTo>
                    <a:pt x="788" y="143"/>
                  </a:lnTo>
                  <a:lnTo>
                    <a:pt x="788" y="146"/>
                  </a:lnTo>
                  <a:lnTo>
                    <a:pt x="787" y="146"/>
                  </a:lnTo>
                  <a:lnTo>
                    <a:pt x="785" y="149"/>
                  </a:lnTo>
                  <a:lnTo>
                    <a:pt x="785" y="151"/>
                  </a:lnTo>
                  <a:lnTo>
                    <a:pt x="785" y="152"/>
                  </a:lnTo>
                  <a:lnTo>
                    <a:pt x="785" y="154"/>
                  </a:lnTo>
                  <a:lnTo>
                    <a:pt x="785" y="155"/>
                  </a:lnTo>
                  <a:lnTo>
                    <a:pt x="787" y="155"/>
                  </a:lnTo>
                  <a:lnTo>
                    <a:pt x="787" y="157"/>
                  </a:lnTo>
                  <a:lnTo>
                    <a:pt x="788" y="157"/>
                  </a:lnTo>
                  <a:lnTo>
                    <a:pt x="790" y="157"/>
                  </a:lnTo>
                  <a:lnTo>
                    <a:pt x="790" y="155"/>
                  </a:lnTo>
                  <a:lnTo>
                    <a:pt x="791" y="155"/>
                  </a:lnTo>
                  <a:lnTo>
                    <a:pt x="791" y="154"/>
                  </a:lnTo>
                  <a:lnTo>
                    <a:pt x="790" y="154"/>
                  </a:lnTo>
                  <a:lnTo>
                    <a:pt x="791" y="152"/>
                  </a:lnTo>
                  <a:lnTo>
                    <a:pt x="793" y="152"/>
                  </a:lnTo>
                  <a:lnTo>
                    <a:pt x="794" y="151"/>
                  </a:lnTo>
                  <a:lnTo>
                    <a:pt x="794" y="149"/>
                  </a:lnTo>
                  <a:lnTo>
                    <a:pt x="793" y="149"/>
                  </a:lnTo>
                  <a:lnTo>
                    <a:pt x="791" y="149"/>
                  </a:lnTo>
                  <a:lnTo>
                    <a:pt x="793" y="148"/>
                  </a:lnTo>
                  <a:lnTo>
                    <a:pt x="794" y="148"/>
                  </a:lnTo>
                  <a:lnTo>
                    <a:pt x="794" y="146"/>
                  </a:lnTo>
                  <a:lnTo>
                    <a:pt x="796" y="146"/>
                  </a:lnTo>
                  <a:lnTo>
                    <a:pt x="796" y="145"/>
                  </a:lnTo>
                  <a:lnTo>
                    <a:pt x="796" y="143"/>
                  </a:lnTo>
                  <a:close/>
                  <a:moveTo>
                    <a:pt x="1838" y="214"/>
                  </a:moveTo>
                  <a:lnTo>
                    <a:pt x="1837" y="214"/>
                  </a:lnTo>
                  <a:lnTo>
                    <a:pt x="1837" y="213"/>
                  </a:lnTo>
                  <a:lnTo>
                    <a:pt x="1835" y="211"/>
                  </a:lnTo>
                  <a:lnTo>
                    <a:pt x="1835" y="210"/>
                  </a:lnTo>
                  <a:lnTo>
                    <a:pt x="1835" y="208"/>
                  </a:lnTo>
                  <a:lnTo>
                    <a:pt x="1835" y="210"/>
                  </a:lnTo>
                  <a:lnTo>
                    <a:pt x="1835" y="211"/>
                  </a:lnTo>
                  <a:lnTo>
                    <a:pt x="1835" y="213"/>
                  </a:lnTo>
                  <a:lnTo>
                    <a:pt x="1835" y="214"/>
                  </a:lnTo>
                  <a:lnTo>
                    <a:pt x="1835" y="216"/>
                  </a:lnTo>
                  <a:lnTo>
                    <a:pt x="1835" y="217"/>
                  </a:lnTo>
                  <a:lnTo>
                    <a:pt x="1837" y="217"/>
                  </a:lnTo>
                  <a:lnTo>
                    <a:pt x="1838" y="217"/>
                  </a:lnTo>
                  <a:lnTo>
                    <a:pt x="1838" y="216"/>
                  </a:lnTo>
                  <a:lnTo>
                    <a:pt x="1838" y="21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294515825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Robinson Projection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7C95959-A115-816E-EA3F-A9C969C2AB03}"/>
              </a:ext>
            </a:extLst>
          </p:cNvPr>
          <p:cNvGrpSpPr/>
          <p:nvPr/>
        </p:nvGrpSpPr>
        <p:grpSpPr>
          <a:xfrm>
            <a:off x="1225396" y="1214438"/>
            <a:ext cx="6778625" cy="3425825"/>
            <a:chOff x="1270000" y="1214438"/>
            <a:chExt cx="6778625" cy="3425825"/>
          </a:xfrm>
        </p:grpSpPr>
        <p:sp>
          <p:nvSpPr>
            <p:cNvPr id="3" name="Freeform 5">
              <a:extLst>
                <a:ext uri="{FF2B5EF4-FFF2-40B4-BE49-F238E27FC236}">
                  <a16:creationId xmlns:a16="http://schemas.microsoft.com/office/drawing/2014/main" id="{D761DA8E-6077-B574-6BC6-BD028B8781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1763" y="4214813"/>
              <a:ext cx="4316412" cy="425450"/>
            </a:xfrm>
            <a:custGeom>
              <a:avLst/>
              <a:gdLst>
                <a:gd name="T0" fmla="*/ 711 w 2719"/>
                <a:gd name="T1" fmla="*/ 91 h 268"/>
                <a:gd name="T2" fmla="*/ 1751 w 2719"/>
                <a:gd name="T3" fmla="*/ 66 h 268"/>
                <a:gd name="T4" fmla="*/ 906 w 2719"/>
                <a:gd name="T5" fmla="*/ 205 h 268"/>
                <a:gd name="T6" fmla="*/ 798 w 2719"/>
                <a:gd name="T7" fmla="*/ 199 h 268"/>
                <a:gd name="T8" fmla="*/ 741 w 2719"/>
                <a:gd name="T9" fmla="*/ 185 h 268"/>
                <a:gd name="T10" fmla="*/ 253 w 2719"/>
                <a:gd name="T11" fmla="*/ 145 h 268"/>
                <a:gd name="T12" fmla="*/ 270 w 2719"/>
                <a:gd name="T13" fmla="*/ 141 h 268"/>
                <a:gd name="T14" fmla="*/ 2643 w 2719"/>
                <a:gd name="T15" fmla="*/ 130 h 268"/>
                <a:gd name="T16" fmla="*/ 2532 w 2719"/>
                <a:gd name="T17" fmla="*/ 168 h 268"/>
                <a:gd name="T18" fmla="*/ 2439 w 2719"/>
                <a:gd name="T19" fmla="*/ 205 h 268"/>
                <a:gd name="T20" fmla="*/ 2362 w 2719"/>
                <a:gd name="T21" fmla="*/ 268 h 268"/>
                <a:gd name="T22" fmla="*/ 2008 w 2719"/>
                <a:gd name="T23" fmla="*/ 268 h 268"/>
                <a:gd name="T24" fmla="*/ 1655 w 2719"/>
                <a:gd name="T25" fmla="*/ 268 h 268"/>
                <a:gd name="T26" fmla="*/ 1302 w 2719"/>
                <a:gd name="T27" fmla="*/ 268 h 268"/>
                <a:gd name="T28" fmla="*/ 946 w 2719"/>
                <a:gd name="T29" fmla="*/ 268 h 268"/>
                <a:gd name="T30" fmla="*/ 591 w 2719"/>
                <a:gd name="T31" fmla="*/ 268 h 268"/>
                <a:gd name="T32" fmla="*/ 238 w 2719"/>
                <a:gd name="T33" fmla="*/ 268 h 268"/>
                <a:gd name="T34" fmla="*/ 157 w 2719"/>
                <a:gd name="T35" fmla="*/ 242 h 268"/>
                <a:gd name="T36" fmla="*/ 130 w 2719"/>
                <a:gd name="T37" fmla="*/ 214 h 268"/>
                <a:gd name="T38" fmla="*/ 53 w 2719"/>
                <a:gd name="T39" fmla="*/ 184 h 268"/>
                <a:gd name="T40" fmla="*/ 85 w 2719"/>
                <a:gd name="T41" fmla="*/ 167 h 268"/>
                <a:gd name="T42" fmla="*/ 189 w 2719"/>
                <a:gd name="T43" fmla="*/ 150 h 268"/>
                <a:gd name="T44" fmla="*/ 335 w 2719"/>
                <a:gd name="T45" fmla="*/ 150 h 268"/>
                <a:gd name="T46" fmla="*/ 431 w 2719"/>
                <a:gd name="T47" fmla="*/ 145 h 268"/>
                <a:gd name="T48" fmla="*/ 492 w 2719"/>
                <a:gd name="T49" fmla="*/ 130 h 268"/>
                <a:gd name="T50" fmla="*/ 601 w 2719"/>
                <a:gd name="T51" fmla="*/ 135 h 268"/>
                <a:gd name="T52" fmla="*/ 665 w 2719"/>
                <a:gd name="T53" fmla="*/ 86 h 268"/>
                <a:gd name="T54" fmla="*/ 670 w 2719"/>
                <a:gd name="T55" fmla="*/ 45 h 268"/>
                <a:gd name="T56" fmla="*/ 691 w 2719"/>
                <a:gd name="T57" fmla="*/ 37 h 268"/>
                <a:gd name="T58" fmla="*/ 714 w 2719"/>
                <a:gd name="T59" fmla="*/ 96 h 268"/>
                <a:gd name="T60" fmla="*/ 748 w 2719"/>
                <a:gd name="T61" fmla="*/ 140 h 268"/>
                <a:gd name="T62" fmla="*/ 660 w 2719"/>
                <a:gd name="T63" fmla="*/ 175 h 268"/>
                <a:gd name="T64" fmla="*/ 664 w 2719"/>
                <a:gd name="T65" fmla="*/ 202 h 268"/>
                <a:gd name="T66" fmla="*/ 807 w 2719"/>
                <a:gd name="T67" fmla="*/ 222 h 268"/>
                <a:gd name="T68" fmla="*/ 982 w 2719"/>
                <a:gd name="T69" fmla="*/ 209 h 268"/>
                <a:gd name="T70" fmla="*/ 985 w 2719"/>
                <a:gd name="T71" fmla="*/ 180 h 268"/>
                <a:gd name="T72" fmla="*/ 1113 w 2719"/>
                <a:gd name="T73" fmla="*/ 136 h 268"/>
                <a:gd name="T74" fmla="*/ 1206 w 2719"/>
                <a:gd name="T75" fmla="*/ 111 h 268"/>
                <a:gd name="T76" fmla="*/ 1349 w 2719"/>
                <a:gd name="T77" fmla="*/ 104 h 268"/>
                <a:gd name="T78" fmla="*/ 1461 w 2719"/>
                <a:gd name="T79" fmla="*/ 106 h 268"/>
                <a:gd name="T80" fmla="*/ 1589 w 2719"/>
                <a:gd name="T81" fmla="*/ 94 h 268"/>
                <a:gd name="T82" fmla="*/ 1697 w 2719"/>
                <a:gd name="T83" fmla="*/ 62 h 268"/>
                <a:gd name="T84" fmla="*/ 1805 w 2719"/>
                <a:gd name="T85" fmla="*/ 69 h 268"/>
                <a:gd name="T86" fmla="*/ 1813 w 2719"/>
                <a:gd name="T87" fmla="*/ 125 h 268"/>
                <a:gd name="T88" fmla="*/ 1916 w 2719"/>
                <a:gd name="T89" fmla="*/ 89 h 268"/>
                <a:gd name="T90" fmla="*/ 2098 w 2719"/>
                <a:gd name="T91" fmla="*/ 57 h 268"/>
                <a:gd name="T92" fmla="*/ 2246 w 2719"/>
                <a:gd name="T93" fmla="*/ 52 h 268"/>
                <a:gd name="T94" fmla="*/ 2365 w 2719"/>
                <a:gd name="T95" fmla="*/ 55 h 268"/>
                <a:gd name="T96" fmla="*/ 2498 w 2719"/>
                <a:gd name="T97" fmla="*/ 55 h 268"/>
                <a:gd name="T98" fmla="*/ 2582 w 2719"/>
                <a:gd name="T99" fmla="*/ 82 h 268"/>
                <a:gd name="T100" fmla="*/ 2661 w 2719"/>
                <a:gd name="T101" fmla="*/ 101 h 268"/>
                <a:gd name="T102" fmla="*/ 394 w 2719"/>
                <a:gd name="T103" fmla="*/ 121 h 268"/>
                <a:gd name="T104" fmla="*/ 613 w 2719"/>
                <a:gd name="T105" fmla="*/ 104 h 268"/>
                <a:gd name="T106" fmla="*/ 652 w 2719"/>
                <a:gd name="T107" fmla="*/ 118 h 268"/>
                <a:gd name="T108" fmla="*/ 1231 w 2719"/>
                <a:gd name="T109" fmla="*/ 106 h 268"/>
                <a:gd name="T110" fmla="*/ 702 w 2719"/>
                <a:gd name="T111" fmla="*/ 50 h 268"/>
                <a:gd name="T112" fmla="*/ 716 w 2719"/>
                <a:gd name="T113" fmla="*/ 23 h 268"/>
                <a:gd name="T114" fmla="*/ 861 w 2719"/>
                <a:gd name="T115" fmla="*/ 219 h 268"/>
                <a:gd name="T116" fmla="*/ 2537 w 2719"/>
                <a:gd name="T117" fmla="*/ 184 h 268"/>
                <a:gd name="T118" fmla="*/ 2636 w 2719"/>
                <a:gd name="T119" fmla="*/ 133 h 268"/>
                <a:gd name="T120" fmla="*/ 1278 w 2719"/>
                <a:gd name="T121" fmla="*/ 101 h 268"/>
                <a:gd name="T122" fmla="*/ 2328 w 2719"/>
                <a:gd name="T123" fmla="*/ 61 h 268"/>
                <a:gd name="T124" fmla="*/ 667 w 2719"/>
                <a:gd name="T125" fmla="*/ 4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19" h="268">
                  <a:moveTo>
                    <a:pt x="2438" y="207"/>
                  </a:moveTo>
                  <a:lnTo>
                    <a:pt x="2434" y="207"/>
                  </a:lnTo>
                  <a:lnTo>
                    <a:pt x="2431" y="207"/>
                  </a:lnTo>
                  <a:lnTo>
                    <a:pt x="2433" y="207"/>
                  </a:lnTo>
                  <a:lnTo>
                    <a:pt x="2434" y="207"/>
                  </a:lnTo>
                  <a:lnTo>
                    <a:pt x="2438" y="207"/>
                  </a:lnTo>
                  <a:moveTo>
                    <a:pt x="2441" y="207"/>
                  </a:moveTo>
                  <a:lnTo>
                    <a:pt x="2441" y="207"/>
                  </a:lnTo>
                  <a:lnTo>
                    <a:pt x="2441" y="205"/>
                  </a:lnTo>
                  <a:lnTo>
                    <a:pt x="2439" y="207"/>
                  </a:lnTo>
                  <a:lnTo>
                    <a:pt x="2441" y="207"/>
                  </a:lnTo>
                  <a:moveTo>
                    <a:pt x="2574" y="148"/>
                  </a:moveTo>
                  <a:lnTo>
                    <a:pt x="2576" y="146"/>
                  </a:lnTo>
                  <a:lnTo>
                    <a:pt x="2574" y="146"/>
                  </a:lnTo>
                  <a:lnTo>
                    <a:pt x="2574" y="148"/>
                  </a:lnTo>
                  <a:moveTo>
                    <a:pt x="2522" y="180"/>
                  </a:moveTo>
                  <a:lnTo>
                    <a:pt x="2522" y="178"/>
                  </a:lnTo>
                  <a:lnTo>
                    <a:pt x="2520" y="180"/>
                  </a:lnTo>
                  <a:lnTo>
                    <a:pt x="2522" y="180"/>
                  </a:lnTo>
                  <a:moveTo>
                    <a:pt x="63" y="177"/>
                  </a:moveTo>
                  <a:lnTo>
                    <a:pt x="63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3" y="177"/>
                  </a:lnTo>
                  <a:moveTo>
                    <a:pt x="142" y="202"/>
                  </a:moveTo>
                  <a:lnTo>
                    <a:pt x="140" y="202"/>
                  </a:lnTo>
                  <a:lnTo>
                    <a:pt x="142" y="204"/>
                  </a:lnTo>
                  <a:lnTo>
                    <a:pt x="142" y="202"/>
                  </a:lnTo>
                  <a:moveTo>
                    <a:pt x="2422" y="212"/>
                  </a:moveTo>
                  <a:lnTo>
                    <a:pt x="2424" y="212"/>
                  </a:lnTo>
                  <a:lnTo>
                    <a:pt x="2422" y="210"/>
                  </a:lnTo>
                  <a:lnTo>
                    <a:pt x="2422" y="212"/>
                  </a:lnTo>
                  <a:moveTo>
                    <a:pt x="2584" y="143"/>
                  </a:moveTo>
                  <a:lnTo>
                    <a:pt x="2584" y="145"/>
                  </a:lnTo>
                  <a:lnTo>
                    <a:pt x="2586" y="143"/>
                  </a:lnTo>
                  <a:lnTo>
                    <a:pt x="2584" y="143"/>
                  </a:lnTo>
                  <a:moveTo>
                    <a:pt x="677" y="50"/>
                  </a:moveTo>
                  <a:lnTo>
                    <a:pt x="675" y="50"/>
                  </a:lnTo>
                  <a:lnTo>
                    <a:pt x="677" y="52"/>
                  </a:lnTo>
                  <a:lnTo>
                    <a:pt x="677" y="50"/>
                  </a:lnTo>
                  <a:moveTo>
                    <a:pt x="637" y="167"/>
                  </a:moveTo>
                  <a:lnTo>
                    <a:pt x="637" y="167"/>
                  </a:lnTo>
                  <a:lnTo>
                    <a:pt x="638" y="167"/>
                  </a:lnTo>
                  <a:lnTo>
                    <a:pt x="637" y="167"/>
                  </a:lnTo>
                  <a:moveTo>
                    <a:pt x="117" y="175"/>
                  </a:moveTo>
                  <a:lnTo>
                    <a:pt x="120" y="177"/>
                  </a:lnTo>
                  <a:lnTo>
                    <a:pt x="120" y="175"/>
                  </a:lnTo>
                  <a:lnTo>
                    <a:pt x="118" y="175"/>
                  </a:lnTo>
                  <a:lnTo>
                    <a:pt x="117" y="175"/>
                  </a:lnTo>
                  <a:moveTo>
                    <a:pt x="2613" y="136"/>
                  </a:moveTo>
                  <a:lnTo>
                    <a:pt x="2613" y="135"/>
                  </a:lnTo>
                  <a:lnTo>
                    <a:pt x="2614" y="135"/>
                  </a:lnTo>
                  <a:lnTo>
                    <a:pt x="2614" y="133"/>
                  </a:lnTo>
                  <a:lnTo>
                    <a:pt x="2613" y="133"/>
                  </a:lnTo>
                  <a:lnTo>
                    <a:pt x="2611" y="135"/>
                  </a:lnTo>
                  <a:lnTo>
                    <a:pt x="2609" y="135"/>
                  </a:lnTo>
                  <a:lnTo>
                    <a:pt x="2609" y="136"/>
                  </a:lnTo>
                  <a:lnTo>
                    <a:pt x="2611" y="136"/>
                  </a:lnTo>
                  <a:lnTo>
                    <a:pt x="2613" y="136"/>
                  </a:lnTo>
                  <a:moveTo>
                    <a:pt x="1027" y="207"/>
                  </a:moveTo>
                  <a:lnTo>
                    <a:pt x="1027" y="205"/>
                  </a:lnTo>
                  <a:lnTo>
                    <a:pt x="1025" y="205"/>
                  </a:lnTo>
                  <a:lnTo>
                    <a:pt x="1027" y="207"/>
                  </a:lnTo>
                  <a:moveTo>
                    <a:pt x="1754" y="55"/>
                  </a:moveTo>
                  <a:lnTo>
                    <a:pt x="1754" y="55"/>
                  </a:lnTo>
                  <a:lnTo>
                    <a:pt x="1754" y="57"/>
                  </a:lnTo>
                  <a:lnTo>
                    <a:pt x="1754" y="57"/>
                  </a:lnTo>
                  <a:lnTo>
                    <a:pt x="1754" y="55"/>
                  </a:lnTo>
                  <a:moveTo>
                    <a:pt x="741" y="126"/>
                  </a:moveTo>
                  <a:lnTo>
                    <a:pt x="741" y="126"/>
                  </a:lnTo>
                  <a:lnTo>
                    <a:pt x="743" y="126"/>
                  </a:lnTo>
                  <a:lnTo>
                    <a:pt x="743" y="126"/>
                  </a:lnTo>
                  <a:lnTo>
                    <a:pt x="743" y="125"/>
                  </a:lnTo>
                  <a:lnTo>
                    <a:pt x="741" y="125"/>
                  </a:lnTo>
                  <a:lnTo>
                    <a:pt x="738" y="123"/>
                  </a:lnTo>
                  <a:lnTo>
                    <a:pt x="738" y="125"/>
                  </a:lnTo>
                  <a:lnTo>
                    <a:pt x="739" y="125"/>
                  </a:lnTo>
                  <a:lnTo>
                    <a:pt x="741" y="126"/>
                  </a:lnTo>
                  <a:moveTo>
                    <a:pt x="91" y="180"/>
                  </a:moveTo>
                  <a:lnTo>
                    <a:pt x="93" y="178"/>
                  </a:lnTo>
                  <a:lnTo>
                    <a:pt x="91" y="178"/>
                  </a:lnTo>
                  <a:lnTo>
                    <a:pt x="90" y="178"/>
                  </a:lnTo>
                  <a:lnTo>
                    <a:pt x="90" y="180"/>
                  </a:lnTo>
                  <a:lnTo>
                    <a:pt x="91" y="180"/>
                  </a:lnTo>
                  <a:moveTo>
                    <a:pt x="786" y="216"/>
                  </a:moveTo>
                  <a:lnTo>
                    <a:pt x="786" y="214"/>
                  </a:lnTo>
                  <a:lnTo>
                    <a:pt x="785" y="216"/>
                  </a:lnTo>
                  <a:lnTo>
                    <a:pt x="786" y="216"/>
                  </a:lnTo>
                  <a:moveTo>
                    <a:pt x="717" y="22"/>
                  </a:moveTo>
                  <a:lnTo>
                    <a:pt x="719" y="20"/>
                  </a:lnTo>
                  <a:lnTo>
                    <a:pt x="717" y="20"/>
                  </a:lnTo>
                  <a:lnTo>
                    <a:pt x="717" y="22"/>
                  </a:lnTo>
                  <a:moveTo>
                    <a:pt x="680" y="37"/>
                  </a:moveTo>
                  <a:lnTo>
                    <a:pt x="677" y="35"/>
                  </a:lnTo>
                  <a:lnTo>
                    <a:pt x="679" y="37"/>
                  </a:lnTo>
                  <a:lnTo>
                    <a:pt x="680" y="37"/>
                  </a:lnTo>
                  <a:moveTo>
                    <a:pt x="670" y="74"/>
                  </a:moveTo>
                  <a:lnTo>
                    <a:pt x="670" y="76"/>
                  </a:lnTo>
                  <a:lnTo>
                    <a:pt x="674" y="76"/>
                  </a:lnTo>
                  <a:lnTo>
                    <a:pt x="674" y="74"/>
                  </a:lnTo>
                  <a:lnTo>
                    <a:pt x="672" y="74"/>
                  </a:lnTo>
                  <a:lnTo>
                    <a:pt x="670" y="74"/>
                  </a:lnTo>
                  <a:moveTo>
                    <a:pt x="728" y="121"/>
                  </a:moveTo>
                  <a:lnTo>
                    <a:pt x="729" y="119"/>
                  </a:lnTo>
                  <a:lnTo>
                    <a:pt x="728" y="119"/>
                  </a:lnTo>
                  <a:lnTo>
                    <a:pt x="728" y="121"/>
                  </a:lnTo>
                  <a:moveTo>
                    <a:pt x="711" y="91"/>
                  </a:moveTo>
                  <a:lnTo>
                    <a:pt x="711" y="89"/>
                  </a:lnTo>
                  <a:lnTo>
                    <a:pt x="709" y="89"/>
                  </a:lnTo>
                  <a:lnTo>
                    <a:pt x="709" y="91"/>
                  </a:lnTo>
                  <a:lnTo>
                    <a:pt x="711" y="91"/>
                  </a:lnTo>
                  <a:moveTo>
                    <a:pt x="744" y="138"/>
                  </a:moveTo>
                  <a:lnTo>
                    <a:pt x="743" y="138"/>
                  </a:lnTo>
                  <a:lnTo>
                    <a:pt x="744" y="140"/>
                  </a:lnTo>
                  <a:lnTo>
                    <a:pt x="746" y="140"/>
                  </a:lnTo>
                  <a:lnTo>
                    <a:pt x="748" y="140"/>
                  </a:lnTo>
                  <a:lnTo>
                    <a:pt x="746" y="138"/>
                  </a:lnTo>
                  <a:lnTo>
                    <a:pt x="744" y="138"/>
                  </a:lnTo>
                  <a:moveTo>
                    <a:pt x="674" y="45"/>
                  </a:moveTo>
                  <a:lnTo>
                    <a:pt x="672" y="44"/>
                  </a:lnTo>
                  <a:lnTo>
                    <a:pt x="670" y="44"/>
                  </a:lnTo>
                  <a:lnTo>
                    <a:pt x="670" y="45"/>
                  </a:lnTo>
                  <a:lnTo>
                    <a:pt x="672" y="45"/>
                  </a:lnTo>
                  <a:lnTo>
                    <a:pt x="674" y="45"/>
                  </a:lnTo>
                  <a:moveTo>
                    <a:pt x="746" y="143"/>
                  </a:moveTo>
                  <a:lnTo>
                    <a:pt x="748" y="143"/>
                  </a:lnTo>
                  <a:lnTo>
                    <a:pt x="748" y="141"/>
                  </a:lnTo>
                  <a:lnTo>
                    <a:pt x="746" y="141"/>
                  </a:lnTo>
                  <a:lnTo>
                    <a:pt x="746" y="143"/>
                  </a:lnTo>
                  <a:moveTo>
                    <a:pt x="90" y="167"/>
                  </a:moveTo>
                  <a:lnTo>
                    <a:pt x="91" y="167"/>
                  </a:lnTo>
                  <a:lnTo>
                    <a:pt x="93" y="167"/>
                  </a:lnTo>
                  <a:lnTo>
                    <a:pt x="90" y="167"/>
                  </a:lnTo>
                  <a:lnTo>
                    <a:pt x="90" y="167"/>
                  </a:lnTo>
                  <a:moveTo>
                    <a:pt x="88" y="165"/>
                  </a:moveTo>
                  <a:lnTo>
                    <a:pt x="90" y="165"/>
                  </a:lnTo>
                  <a:lnTo>
                    <a:pt x="91" y="165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8" y="167"/>
                  </a:lnTo>
                  <a:lnTo>
                    <a:pt x="100" y="167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0" y="163"/>
                  </a:lnTo>
                  <a:lnTo>
                    <a:pt x="86" y="163"/>
                  </a:lnTo>
                  <a:lnTo>
                    <a:pt x="86" y="165"/>
                  </a:lnTo>
                  <a:lnTo>
                    <a:pt x="88" y="165"/>
                  </a:lnTo>
                  <a:moveTo>
                    <a:pt x="664" y="76"/>
                  </a:moveTo>
                  <a:lnTo>
                    <a:pt x="662" y="76"/>
                  </a:lnTo>
                  <a:lnTo>
                    <a:pt x="662" y="76"/>
                  </a:lnTo>
                  <a:lnTo>
                    <a:pt x="664" y="77"/>
                  </a:lnTo>
                  <a:lnTo>
                    <a:pt x="664" y="76"/>
                  </a:lnTo>
                  <a:moveTo>
                    <a:pt x="659" y="71"/>
                  </a:moveTo>
                  <a:lnTo>
                    <a:pt x="659" y="72"/>
                  </a:lnTo>
                  <a:lnTo>
                    <a:pt x="660" y="71"/>
                  </a:lnTo>
                  <a:lnTo>
                    <a:pt x="659" y="71"/>
                  </a:lnTo>
                  <a:moveTo>
                    <a:pt x="670" y="45"/>
                  </a:moveTo>
                  <a:lnTo>
                    <a:pt x="669" y="45"/>
                  </a:lnTo>
                  <a:lnTo>
                    <a:pt x="669" y="45"/>
                  </a:lnTo>
                  <a:lnTo>
                    <a:pt x="670" y="45"/>
                  </a:lnTo>
                  <a:lnTo>
                    <a:pt x="670" y="45"/>
                  </a:lnTo>
                  <a:moveTo>
                    <a:pt x="584" y="133"/>
                  </a:moveTo>
                  <a:lnTo>
                    <a:pt x="586" y="133"/>
                  </a:lnTo>
                  <a:lnTo>
                    <a:pt x="586" y="131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3" y="133"/>
                  </a:lnTo>
                  <a:lnTo>
                    <a:pt x="584" y="133"/>
                  </a:lnTo>
                  <a:moveTo>
                    <a:pt x="2417" y="221"/>
                  </a:moveTo>
                  <a:lnTo>
                    <a:pt x="2414" y="221"/>
                  </a:lnTo>
                  <a:lnTo>
                    <a:pt x="2411" y="221"/>
                  </a:lnTo>
                  <a:lnTo>
                    <a:pt x="2406" y="221"/>
                  </a:lnTo>
                  <a:lnTo>
                    <a:pt x="2402" y="222"/>
                  </a:lnTo>
                  <a:lnTo>
                    <a:pt x="2406" y="222"/>
                  </a:lnTo>
                  <a:lnTo>
                    <a:pt x="2409" y="222"/>
                  </a:lnTo>
                  <a:lnTo>
                    <a:pt x="2411" y="222"/>
                  </a:lnTo>
                  <a:lnTo>
                    <a:pt x="2414" y="222"/>
                  </a:lnTo>
                  <a:lnTo>
                    <a:pt x="2416" y="222"/>
                  </a:lnTo>
                  <a:lnTo>
                    <a:pt x="2417" y="222"/>
                  </a:lnTo>
                  <a:lnTo>
                    <a:pt x="2419" y="222"/>
                  </a:lnTo>
                  <a:lnTo>
                    <a:pt x="2421" y="222"/>
                  </a:lnTo>
                  <a:lnTo>
                    <a:pt x="2422" y="222"/>
                  </a:lnTo>
                  <a:lnTo>
                    <a:pt x="2426" y="221"/>
                  </a:lnTo>
                  <a:lnTo>
                    <a:pt x="2422" y="221"/>
                  </a:lnTo>
                  <a:lnTo>
                    <a:pt x="2417" y="221"/>
                  </a:lnTo>
                  <a:moveTo>
                    <a:pt x="1749" y="64"/>
                  </a:moveTo>
                  <a:lnTo>
                    <a:pt x="1753" y="64"/>
                  </a:lnTo>
                  <a:lnTo>
                    <a:pt x="1754" y="64"/>
                  </a:lnTo>
                  <a:lnTo>
                    <a:pt x="1754" y="62"/>
                  </a:lnTo>
                  <a:lnTo>
                    <a:pt x="1753" y="62"/>
                  </a:lnTo>
                  <a:lnTo>
                    <a:pt x="1749" y="64"/>
                  </a:lnTo>
                  <a:moveTo>
                    <a:pt x="697" y="52"/>
                  </a:moveTo>
                  <a:lnTo>
                    <a:pt x="696" y="50"/>
                  </a:lnTo>
                  <a:lnTo>
                    <a:pt x="696" y="52"/>
                  </a:lnTo>
                  <a:lnTo>
                    <a:pt x="697" y="52"/>
                  </a:lnTo>
                  <a:moveTo>
                    <a:pt x="1754" y="59"/>
                  </a:moveTo>
                  <a:lnTo>
                    <a:pt x="1754" y="61"/>
                  </a:lnTo>
                  <a:lnTo>
                    <a:pt x="1754" y="59"/>
                  </a:lnTo>
                  <a:lnTo>
                    <a:pt x="1754" y="59"/>
                  </a:lnTo>
                  <a:moveTo>
                    <a:pt x="1690" y="62"/>
                  </a:moveTo>
                  <a:lnTo>
                    <a:pt x="1692" y="61"/>
                  </a:lnTo>
                  <a:lnTo>
                    <a:pt x="1690" y="61"/>
                  </a:lnTo>
                  <a:lnTo>
                    <a:pt x="1690" y="62"/>
                  </a:lnTo>
                  <a:moveTo>
                    <a:pt x="1670" y="71"/>
                  </a:moveTo>
                  <a:lnTo>
                    <a:pt x="1672" y="71"/>
                  </a:lnTo>
                  <a:lnTo>
                    <a:pt x="1673" y="71"/>
                  </a:lnTo>
                  <a:lnTo>
                    <a:pt x="1675" y="69"/>
                  </a:lnTo>
                  <a:lnTo>
                    <a:pt x="1673" y="69"/>
                  </a:lnTo>
                  <a:lnTo>
                    <a:pt x="1673" y="69"/>
                  </a:lnTo>
                  <a:lnTo>
                    <a:pt x="1670" y="71"/>
                  </a:lnTo>
                  <a:moveTo>
                    <a:pt x="1773" y="64"/>
                  </a:moveTo>
                  <a:lnTo>
                    <a:pt x="1773" y="66"/>
                  </a:lnTo>
                  <a:lnTo>
                    <a:pt x="1774" y="66"/>
                  </a:lnTo>
                  <a:lnTo>
                    <a:pt x="1776" y="66"/>
                  </a:lnTo>
                  <a:lnTo>
                    <a:pt x="1774" y="64"/>
                  </a:lnTo>
                  <a:lnTo>
                    <a:pt x="1773" y="64"/>
                  </a:lnTo>
                  <a:moveTo>
                    <a:pt x="1753" y="66"/>
                  </a:moveTo>
                  <a:lnTo>
                    <a:pt x="1753" y="64"/>
                  </a:lnTo>
                  <a:lnTo>
                    <a:pt x="1751" y="66"/>
                  </a:lnTo>
                  <a:lnTo>
                    <a:pt x="1753" y="66"/>
                  </a:lnTo>
                  <a:moveTo>
                    <a:pt x="2633" y="103"/>
                  </a:moveTo>
                  <a:lnTo>
                    <a:pt x="2635" y="101"/>
                  </a:lnTo>
                  <a:lnTo>
                    <a:pt x="2633" y="101"/>
                  </a:lnTo>
                  <a:lnTo>
                    <a:pt x="2633" y="103"/>
                  </a:lnTo>
                  <a:moveTo>
                    <a:pt x="2138" y="55"/>
                  </a:moveTo>
                  <a:lnTo>
                    <a:pt x="2136" y="54"/>
                  </a:lnTo>
                  <a:lnTo>
                    <a:pt x="2136" y="55"/>
                  </a:lnTo>
                  <a:lnTo>
                    <a:pt x="2138" y="55"/>
                  </a:lnTo>
                  <a:moveTo>
                    <a:pt x="2619" y="89"/>
                  </a:moveTo>
                  <a:lnTo>
                    <a:pt x="2619" y="87"/>
                  </a:lnTo>
                  <a:lnTo>
                    <a:pt x="2618" y="89"/>
                  </a:lnTo>
                  <a:lnTo>
                    <a:pt x="2619" y="89"/>
                  </a:lnTo>
                  <a:moveTo>
                    <a:pt x="2145" y="55"/>
                  </a:moveTo>
                  <a:lnTo>
                    <a:pt x="2143" y="57"/>
                  </a:lnTo>
                  <a:lnTo>
                    <a:pt x="2145" y="57"/>
                  </a:lnTo>
                  <a:lnTo>
                    <a:pt x="2145" y="55"/>
                  </a:lnTo>
                  <a:moveTo>
                    <a:pt x="2540" y="71"/>
                  </a:moveTo>
                  <a:lnTo>
                    <a:pt x="2542" y="69"/>
                  </a:lnTo>
                  <a:lnTo>
                    <a:pt x="2540" y="69"/>
                  </a:lnTo>
                  <a:lnTo>
                    <a:pt x="2540" y="71"/>
                  </a:lnTo>
                  <a:moveTo>
                    <a:pt x="702" y="3"/>
                  </a:moveTo>
                  <a:lnTo>
                    <a:pt x="701" y="3"/>
                  </a:lnTo>
                  <a:lnTo>
                    <a:pt x="702" y="5"/>
                  </a:lnTo>
                  <a:lnTo>
                    <a:pt x="702" y="3"/>
                  </a:lnTo>
                  <a:moveTo>
                    <a:pt x="630" y="114"/>
                  </a:moveTo>
                  <a:lnTo>
                    <a:pt x="630" y="113"/>
                  </a:lnTo>
                  <a:lnTo>
                    <a:pt x="628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moveTo>
                    <a:pt x="660" y="123"/>
                  </a:moveTo>
                  <a:lnTo>
                    <a:pt x="662" y="121"/>
                  </a:lnTo>
                  <a:lnTo>
                    <a:pt x="662" y="121"/>
                  </a:lnTo>
                  <a:lnTo>
                    <a:pt x="660" y="121"/>
                  </a:lnTo>
                  <a:lnTo>
                    <a:pt x="659" y="121"/>
                  </a:lnTo>
                  <a:lnTo>
                    <a:pt x="655" y="121"/>
                  </a:lnTo>
                  <a:lnTo>
                    <a:pt x="654" y="123"/>
                  </a:lnTo>
                  <a:lnTo>
                    <a:pt x="657" y="123"/>
                  </a:lnTo>
                  <a:lnTo>
                    <a:pt x="660" y="123"/>
                  </a:lnTo>
                  <a:moveTo>
                    <a:pt x="655" y="109"/>
                  </a:moveTo>
                  <a:lnTo>
                    <a:pt x="657" y="109"/>
                  </a:lnTo>
                  <a:lnTo>
                    <a:pt x="657" y="108"/>
                  </a:lnTo>
                  <a:lnTo>
                    <a:pt x="657" y="106"/>
                  </a:lnTo>
                  <a:lnTo>
                    <a:pt x="655" y="106"/>
                  </a:lnTo>
                  <a:lnTo>
                    <a:pt x="654" y="106"/>
                  </a:lnTo>
                  <a:lnTo>
                    <a:pt x="652" y="106"/>
                  </a:lnTo>
                  <a:lnTo>
                    <a:pt x="654" y="108"/>
                  </a:lnTo>
                  <a:lnTo>
                    <a:pt x="655" y="109"/>
                  </a:lnTo>
                  <a:moveTo>
                    <a:pt x="645" y="125"/>
                  </a:moveTo>
                  <a:lnTo>
                    <a:pt x="645" y="126"/>
                  </a:lnTo>
                  <a:lnTo>
                    <a:pt x="647" y="125"/>
                  </a:lnTo>
                  <a:lnTo>
                    <a:pt x="645" y="125"/>
                  </a:lnTo>
                  <a:moveTo>
                    <a:pt x="2438" y="229"/>
                  </a:moveTo>
                  <a:lnTo>
                    <a:pt x="2436" y="227"/>
                  </a:lnTo>
                  <a:lnTo>
                    <a:pt x="2434" y="227"/>
                  </a:lnTo>
                  <a:lnTo>
                    <a:pt x="2434" y="229"/>
                  </a:lnTo>
                  <a:lnTo>
                    <a:pt x="2436" y="229"/>
                  </a:lnTo>
                  <a:lnTo>
                    <a:pt x="2438" y="229"/>
                  </a:lnTo>
                  <a:moveTo>
                    <a:pt x="430" y="121"/>
                  </a:moveTo>
                  <a:lnTo>
                    <a:pt x="430" y="119"/>
                  </a:lnTo>
                  <a:lnTo>
                    <a:pt x="428" y="119"/>
                  </a:lnTo>
                  <a:lnTo>
                    <a:pt x="428" y="121"/>
                  </a:lnTo>
                  <a:lnTo>
                    <a:pt x="430" y="121"/>
                  </a:lnTo>
                  <a:moveTo>
                    <a:pt x="701" y="5"/>
                  </a:moveTo>
                  <a:lnTo>
                    <a:pt x="699" y="3"/>
                  </a:lnTo>
                  <a:lnTo>
                    <a:pt x="699" y="5"/>
                  </a:lnTo>
                  <a:lnTo>
                    <a:pt x="701" y="5"/>
                  </a:lnTo>
                  <a:moveTo>
                    <a:pt x="738" y="131"/>
                  </a:moveTo>
                  <a:lnTo>
                    <a:pt x="739" y="131"/>
                  </a:lnTo>
                  <a:lnTo>
                    <a:pt x="741" y="131"/>
                  </a:lnTo>
                  <a:lnTo>
                    <a:pt x="738" y="130"/>
                  </a:lnTo>
                  <a:lnTo>
                    <a:pt x="738" y="131"/>
                  </a:lnTo>
                  <a:moveTo>
                    <a:pt x="812" y="227"/>
                  </a:moveTo>
                  <a:lnTo>
                    <a:pt x="812" y="226"/>
                  </a:lnTo>
                  <a:lnTo>
                    <a:pt x="810" y="227"/>
                  </a:lnTo>
                  <a:lnTo>
                    <a:pt x="812" y="227"/>
                  </a:lnTo>
                  <a:moveTo>
                    <a:pt x="2215" y="59"/>
                  </a:moveTo>
                  <a:lnTo>
                    <a:pt x="2217" y="57"/>
                  </a:lnTo>
                  <a:lnTo>
                    <a:pt x="2215" y="57"/>
                  </a:lnTo>
                  <a:lnTo>
                    <a:pt x="2215" y="59"/>
                  </a:lnTo>
                  <a:moveTo>
                    <a:pt x="86" y="173"/>
                  </a:moveTo>
                  <a:lnTo>
                    <a:pt x="88" y="175"/>
                  </a:lnTo>
                  <a:lnTo>
                    <a:pt x="88" y="173"/>
                  </a:lnTo>
                  <a:lnTo>
                    <a:pt x="86" y="173"/>
                  </a:lnTo>
                  <a:moveTo>
                    <a:pt x="781" y="216"/>
                  </a:moveTo>
                  <a:lnTo>
                    <a:pt x="781" y="217"/>
                  </a:lnTo>
                  <a:lnTo>
                    <a:pt x="783" y="216"/>
                  </a:lnTo>
                  <a:lnTo>
                    <a:pt x="781" y="216"/>
                  </a:lnTo>
                  <a:moveTo>
                    <a:pt x="864" y="221"/>
                  </a:moveTo>
                  <a:lnTo>
                    <a:pt x="864" y="219"/>
                  </a:lnTo>
                  <a:lnTo>
                    <a:pt x="861" y="221"/>
                  </a:lnTo>
                  <a:lnTo>
                    <a:pt x="862" y="221"/>
                  </a:lnTo>
                  <a:lnTo>
                    <a:pt x="864" y="221"/>
                  </a:lnTo>
                  <a:moveTo>
                    <a:pt x="854" y="209"/>
                  </a:moveTo>
                  <a:lnTo>
                    <a:pt x="857" y="209"/>
                  </a:lnTo>
                  <a:lnTo>
                    <a:pt x="861" y="209"/>
                  </a:lnTo>
                  <a:lnTo>
                    <a:pt x="864" y="207"/>
                  </a:lnTo>
                  <a:lnTo>
                    <a:pt x="866" y="207"/>
                  </a:lnTo>
                  <a:lnTo>
                    <a:pt x="869" y="207"/>
                  </a:lnTo>
                  <a:lnTo>
                    <a:pt x="874" y="207"/>
                  </a:lnTo>
                  <a:lnTo>
                    <a:pt x="877" y="207"/>
                  </a:lnTo>
                  <a:lnTo>
                    <a:pt x="881" y="207"/>
                  </a:lnTo>
                  <a:lnTo>
                    <a:pt x="884" y="207"/>
                  </a:lnTo>
                  <a:lnTo>
                    <a:pt x="887" y="207"/>
                  </a:lnTo>
                  <a:lnTo>
                    <a:pt x="891" y="207"/>
                  </a:lnTo>
                  <a:lnTo>
                    <a:pt x="894" y="207"/>
                  </a:lnTo>
                  <a:lnTo>
                    <a:pt x="898" y="207"/>
                  </a:lnTo>
                  <a:lnTo>
                    <a:pt x="901" y="207"/>
                  </a:lnTo>
                  <a:lnTo>
                    <a:pt x="904" y="205"/>
                  </a:lnTo>
                  <a:lnTo>
                    <a:pt x="906" y="205"/>
                  </a:lnTo>
                  <a:lnTo>
                    <a:pt x="909" y="205"/>
                  </a:lnTo>
                  <a:lnTo>
                    <a:pt x="914" y="205"/>
                  </a:lnTo>
                  <a:lnTo>
                    <a:pt x="918" y="205"/>
                  </a:lnTo>
                  <a:lnTo>
                    <a:pt x="921" y="204"/>
                  </a:lnTo>
                  <a:lnTo>
                    <a:pt x="924" y="204"/>
                  </a:lnTo>
                  <a:lnTo>
                    <a:pt x="928" y="204"/>
                  </a:lnTo>
                  <a:lnTo>
                    <a:pt x="928" y="202"/>
                  </a:lnTo>
                  <a:lnTo>
                    <a:pt x="930" y="202"/>
                  </a:lnTo>
                  <a:lnTo>
                    <a:pt x="930" y="200"/>
                  </a:lnTo>
                  <a:lnTo>
                    <a:pt x="930" y="199"/>
                  </a:lnTo>
                  <a:lnTo>
                    <a:pt x="928" y="197"/>
                  </a:lnTo>
                  <a:lnTo>
                    <a:pt x="928" y="195"/>
                  </a:lnTo>
                  <a:lnTo>
                    <a:pt x="926" y="195"/>
                  </a:lnTo>
                  <a:lnTo>
                    <a:pt x="924" y="194"/>
                  </a:lnTo>
                  <a:lnTo>
                    <a:pt x="923" y="194"/>
                  </a:lnTo>
                  <a:lnTo>
                    <a:pt x="923" y="192"/>
                  </a:lnTo>
                  <a:lnTo>
                    <a:pt x="921" y="192"/>
                  </a:lnTo>
                  <a:lnTo>
                    <a:pt x="919" y="190"/>
                  </a:lnTo>
                  <a:lnTo>
                    <a:pt x="918" y="190"/>
                  </a:lnTo>
                  <a:lnTo>
                    <a:pt x="914" y="190"/>
                  </a:lnTo>
                  <a:lnTo>
                    <a:pt x="909" y="190"/>
                  </a:lnTo>
                  <a:lnTo>
                    <a:pt x="906" y="190"/>
                  </a:lnTo>
                  <a:lnTo>
                    <a:pt x="904" y="190"/>
                  </a:lnTo>
                  <a:lnTo>
                    <a:pt x="906" y="189"/>
                  </a:lnTo>
                  <a:lnTo>
                    <a:pt x="909" y="189"/>
                  </a:lnTo>
                  <a:lnTo>
                    <a:pt x="911" y="189"/>
                  </a:lnTo>
                  <a:lnTo>
                    <a:pt x="914" y="187"/>
                  </a:lnTo>
                  <a:lnTo>
                    <a:pt x="916" y="187"/>
                  </a:lnTo>
                  <a:lnTo>
                    <a:pt x="916" y="185"/>
                  </a:lnTo>
                  <a:lnTo>
                    <a:pt x="914" y="185"/>
                  </a:lnTo>
                  <a:lnTo>
                    <a:pt x="914" y="184"/>
                  </a:lnTo>
                  <a:lnTo>
                    <a:pt x="911" y="184"/>
                  </a:lnTo>
                  <a:lnTo>
                    <a:pt x="908" y="182"/>
                  </a:lnTo>
                  <a:lnTo>
                    <a:pt x="904" y="182"/>
                  </a:lnTo>
                  <a:lnTo>
                    <a:pt x="901" y="180"/>
                  </a:lnTo>
                  <a:lnTo>
                    <a:pt x="896" y="180"/>
                  </a:lnTo>
                  <a:lnTo>
                    <a:pt x="893" y="178"/>
                  </a:lnTo>
                  <a:lnTo>
                    <a:pt x="889" y="178"/>
                  </a:lnTo>
                  <a:lnTo>
                    <a:pt x="886" y="178"/>
                  </a:lnTo>
                  <a:lnTo>
                    <a:pt x="882" y="180"/>
                  </a:lnTo>
                  <a:lnTo>
                    <a:pt x="879" y="180"/>
                  </a:lnTo>
                  <a:lnTo>
                    <a:pt x="876" y="182"/>
                  </a:lnTo>
                  <a:lnTo>
                    <a:pt x="872" y="182"/>
                  </a:lnTo>
                  <a:lnTo>
                    <a:pt x="872" y="184"/>
                  </a:lnTo>
                  <a:lnTo>
                    <a:pt x="871" y="185"/>
                  </a:lnTo>
                  <a:lnTo>
                    <a:pt x="869" y="185"/>
                  </a:lnTo>
                  <a:lnTo>
                    <a:pt x="867" y="187"/>
                  </a:lnTo>
                  <a:lnTo>
                    <a:pt x="867" y="189"/>
                  </a:lnTo>
                  <a:lnTo>
                    <a:pt x="866" y="190"/>
                  </a:lnTo>
                  <a:lnTo>
                    <a:pt x="867" y="190"/>
                  </a:lnTo>
                  <a:lnTo>
                    <a:pt x="866" y="192"/>
                  </a:lnTo>
                  <a:lnTo>
                    <a:pt x="867" y="192"/>
                  </a:lnTo>
                  <a:lnTo>
                    <a:pt x="867" y="194"/>
                  </a:lnTo>
                  <a:lnTo>
                    <a:pt x="867" y="195"/>
                  </a:lnTo>
                  <a:lnTo>
                    <a:pt x="869" y="195"/>
                  </a:lnTo>
                  <a:lnTo>
                    <a:pt x="871" y="195"/>
                  </a:lnTo>
                  <a:lnTo>
                    <a:pt x="872" y="195"/>
                  </a:lnTo>
                  <a:lnTo>
                    <a:pt x="872" y="197"/>
                  </a:lnTo>
                  <a:lnTo>
                    <a:pt x="871" y="199"/>
                  </a:lnTo>
                  <a:lnTo>
                    <a:pt x="869" y="199"/>
                  </a:lnTo>
                  <a:lnTo>
                    <a:pt x="869" y="200"/>
                  </a:lnTo>
                  <a:lnTo>
                    <a:pt x="867" y="200"/>
                  </a:lnTo>
                  <a:lnTo>
                    <a:pt x="866" y="200"/>
                  </a:lnTo>
                  <a:lnTo>
                    <a:pt x="864" y="202"/>
                  </a:lnTo>
                  <a:lnTo>
                    <a:pt x="862" y="204"/>
                  </a:lnTo>
                  <a:lnTo>
                    <a:pt x="862" y="202"/>
                  </a:lnTo>
                  <a:lnTo>
                    <a:pt x="861" y="202"/>
                  </a:lnTo>
                  <a:lnTo>
                    <a:pt x="859" y="204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4" y="202"/>
                  </a:lnTo>
                  <a:lnTo>
                    <a:pt x="854" y="204"/>
                  </a:lnTo>
                  <a:lnTo>
                    <a:pt x="852" y="205"/>
                  </a:lnTo>
                  <a:lnTo>
                    <a:pt x="852" y="207"/>
                  </a:lnTo>
                  <a:lnTo>
                    <a:pt x="850" y="207"/>
                  </a:lnTo>
                  <a:lnTo>
                    <a:pt x="850" y="207"/>
                  </a:lnTo>
                  <a:lnTo>
                    <a:pt x="852" y="207"/>
                  </a:lnTo>
                  <a:lnTo>
                    <a:pt x="854" y="209"/>
                  </a:lnTo>
                  <a:moveTo>
                    <a:pt x="761" y="205"/>
                  </a:moveTo>
                  <a:lnTo>
                    <a:pt x="765" y="207"/>
                  </a:lnTo>
                  <a:lnTo>
                    <a:pt x="770" y="207"/>
                  </a:lnTo>
                  <a:lnTo>
                    <a:pt x="773" y="207"/>
                  </a:lnTo>
                  <a:lnTo>
                    <a:pt x="778" y="207"/>
                  </a:lnTo>
                  <a:lnTo>
                    <a:pt x="778" y="207"/>
                  </a:lnTo>
                  <a:lnTo>
                    <a:pt x="780" y="207"/>
                  </a:lnTo>
                  <a:lnTo>
                    <a:pt x="781" y="207"/>
                  </a:lnTo>
                  <a:lnTo>
                    <a:pt x="783" y="207"/>
                  </a:lnTo>
                  <a:lnTo>
                    <a:pt x="783" y="207"/>
                  </a:lnTo>
                  <a:lnTo>
                    <a:pt x="785" y="207"/>
                  </a:lnTo>
                  <a:lnTo>
                    <a:pt x="785" y="207"/>
                  </a:lnTo>
                  <a:lnTo>
                    <a:pt x="786" y="207"/>
                  </a:lnTo>
                  <a:lnTo>
                    <a:pt x="792" y="209"/>
                  </a:lnTo>
                  <a:lnTo>
                    <a:pt x="795" y="209"/>
                  </a:lnTo>
                  <a:lnTo>
                    <a:pt x="798" y="209"/>
                  </a:lnTo>
                  <a:lnTo>
                    <a:pt x="802" y="209"/>
                  </a:lnTo>
                  <a:lnTo>
                    <a:pt x="805" y="209"/>
                  </a:lnTo>
                  <a:lnTo>
                    <a:pt x="808" y="209"/>
                  </a:lnTo>
                  <a:lnTo>
                    <a:pt x="808" y="207"/>
                  </a:lnTo>
                  <a:lnTo>
                    <a:pt x="810" y="207"/>
                  </a:lnTo>
                  <a:lnTo>
                    <a:pt x="812" y="207"/>
                  </a:lnTo>
                  <a:lnTo>
                    <a:pt x="810" y="207"/>
                  </a:lnTo>
                  <a:lnTo>
                    <a:pt x="808" y="207"/>
                  </a:lnTo>
                  <a:lnTo>
                    <a:pt x="808" y="205"/>
                  </a:lnTo>
                  <a:lnTo>
                    <a:pt x="808" y="204"/>
                  </a:lnTo>
                  <a:lnTo>
                    <a:pt x="808" y="202"/>
                  </a:lnTo>
                  <a:lnTo>
                    <a:pt x="805" y="202"/>
                  </a:lnTo>
                  <a:lnTo>
                    <a:pt x="805" y="200"/>
                  </a:lnTo>
                  <a:lnTo>
                    <a:pt x="803" y="200"/>
                  </a:lnTo>
                  <a:lnTo>
                    <a:pt x="803" y="199"/>
                  </a:lnTo>
                  <a:lnTo>
                    <a:pt x="800" y="199"/>
                  </a:lnTo>
                  <a:lnTo>
                    <a:pt x="798" y="199"/>
                  </a:lnTo>
                  <a:lnTo>
                    <a:pt x="797" y="199"/>
                  </a:lnTo>
                  <a:lnTo>
                    <a:pt x="793" y="200"/>
                  </a:lnTo>
                  <a:lnTo>
                    <a:pt x="793" y="202"/>
                  </a:lnTo>
                  <a:lnTo>
                    <a:pt x="792" y="202"/>
                  </a:lnTo>
                  <a:lnTo>
                    <a:pt x="792" y="204"/>
                  </a:lnTo>
                  <a:lnTo>
                    <a:pt x="793" y="204"/>
                  </a:lnTo>
                  <a:lnTo>
                    <a:pt x="795" y="204"/>
                  </a:lnTo>
                  <a:lnTo>
                    <a:pt x="797" y="204"/>
                  </a:lnTo>
                  <a:lnTo>
                    <a:pt x="795" y="205"/>
                  </a:lnTo>
                  <a:lnTo>
                    <a:pt x="793" y="205"/>
                  </a:lnTo>
                  <a:lnTo>
                    <a:pt x="790" y="205"/>
                  </a:lnTo>
                  <a:lnTo>
                    <a:pt x="786" y="205"/>
                  </a:lnTo>
                  <a:lnTo>
                    <a:pt x="783" y="205"/>
                  </a:lnTo>
                  <a:lnTo>
                    <a:pt x="780" y="205"/>
                  </a:lnTo>
                  <a:lnTo>
                    <a:pt x="776" y="205"/>
                  </a:lnTo>
                  <a:lnTo>
                    <a:pt x="773" y="205"/>
                  </a:lnTo>
                  <a:lnTo>
                    <a:pt x="770" y="205"/>
                  </a:lnTo>
                  <a:lnTo>
                    <a:pt x="766" y="205"/>
                  </a:lnTo>
                  <a:lnTo>
                    <a:pt x="763" y="205"/>
                  </a:lnTo>
                  <a:lnTo>
                    <a:pt x="761" y="205"/>
                  </a:lnTo>
                  <a:moveTo>
                    <a:pt x="754" y="199"/>
                  </a:moveTo>
                  <a:lnTo>
                    <a:pt x="751" y="199"/>
                  </a:lnTo>
                  <a:lnTo>
                    <a:pt x="749" y="199"/>
                  </a:lnTo>
                  <a:lnTo>
                    <a:pt x="748" y="197"/>
                  </a:lnTo>
                  <a:lnTo>
                    <a:pt x="746" y="197"/>
                  </a:lnTo>
                  <a:lnTo>
                    <a:pt x="743" y="197"/>
                  </a:lnTo>
                  <a:lnTo>
                    <a:pt x="743" y="195"/>
                  </a:lnTo>
                  <a:lnTo>
                    <a:pt x="744" y="195"/>
                  </a:lnTo>
                  <a:lnTo>
                    <a:pt x="744" y="194"/>
                  </a:lnTo>
                  <a:lnTo>
                    <a:pt x="743" y="194"/>
                  </a:lnTo>
                  <a:lnTo>
                    <a:pt x="741" y="194"/>
                  </a:lnTo>
                  <a:lnTo>
                    <a:pt x="738" y="194"/>
                  </a:lnTo>
                  <a:lnTo>
                    <a:pt x="736" y="194"/>
                  </a:lnTo>
                  <a:lnTo>
                    <a:pt x="736" y="195"/>
                  </a:lnTo>
                  <a:lnTo>
                    <a:pt x="736" y="197"/>
                  </a:lnTo>
                  <a:lnTo>
                    <a:pt x="741" y="197"/>
                  </a:lnTo>
                  <a:lnTo>
                    <a:pt x="743" y="197"/>
                  </a:lnTo>
                  <a:lnTo>
                    <a:pt x="743" y="199"/>
                  </a:lnTo>
                  <a:lnTo>
                    <a:pt x="746" y="199"/>
                  </a:lnTo>
                  <a:lnTo>
                    <a:pt x="749" y="200"/>
                  </a:lnTo>
                  <a:lnTo>
                    <a:pt x="751" y="200"/>
                  </a:lnTo>
                  <a:lnTo>
                    <a:pt x="753" y="200"/>
                  </a:lnTo>
                  <a:lnTo>
                    <a:pt x="754" y="202"/>
                  </a:lnTo>
                  <a:lnTo>
                    <a:pt x="756" y="202"/>
                  </a:lnTo>
                  <a:lnTo>
                    <a:pt x="758" y="202"/>
                  </a:lnTo>
                  <a:lnTo>
                    <a:pt x="761" y="202"/>
                  </a:lnTo>
                  <a:lnTo>
                    <a:pt x="763" y="202"/>
                  </a:lnTo>
                  <a:lnTo>
                    <a:pt x="763" y="200"/>
                  </a:lnTo>
                  <a:lnTo>
                    <a:pt x="761" y="200"/>
                  </a:lnTo>
                  <a:lnTo>
                    <a:pt x="760" y="200"/>
                  </a:lnTo>
                  <a:lnTo>
                    <a:pt x="760" y="199"/>
                  </a:lnTo>
                  <a:lnTo>
                    <a:pt x="756" y="199"/>
                  </a:lnTo>
                  <a:lnTo>
                    <a:pt x="756" y="197"/>
                  </a:lnTo>
                  <a:lnTo>
                    <a:pt x="754" y="199"/>
                  </a:lnTo>
                  <a:moveTo>
                    <a:pt x="7" y="194"/>
                  </a:moveTo>
                  <a:lnTo>
                    <a:pt x="9" y="194"/>
                  </a:lnTo>
                  <a:lnTo>
                    <a:pt x="11" y="194"/>
                  </a:lnTo>
                  <a:lnTo>
                    <a:pt x="11" y="195"/>
                  </a:lnTo>
                  <a:lnTo>
                    <a:pt x="12" y="195"/>
                  </a:lnTo>
                  <a:lnTo>
                    <a:pt x="16" y="195"/>
                  </a:lnTo>
                  <a:lnTo>
                    <a:pt x="19" y="197"/>
                  </a:lnTo>
                  <a:lnTo>
                    <a:pt x="21" y="197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4" y="199"/>
                  </a:lnTo>
                  <a:lnTo>
                    <a:pt x="39" y="199"/>
                  </a:lnTo>
                  <a:lnTo>
                    <a:pt x="44" y="200"/>
                  </a:lnTo>
                  <a:lnTo>
                    <a:pt x="49" y="200"/>
                  </a:lnTo>
                  <a:lnTo>
                    <a:pt x="53" y="200"/>
                  </a:lnTo>
                  <a:lnTo>
                    <a:pt x="56" y="200"/>
                  </a:lnTo>
                  <a:lnTo>
                    <a:pt x="58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3" y="197"/>
                  </a:lnTo>
                  <a:lnTo>
                    <a:pt x="51" y="197"/>
                  </a:lnTo>
                  <a:lnTo>
                    <a:pt x="49" y="197"/>
                  </a:lnTo>
                  <a:lnTo>
                    <a:pt x="49" y="195"/>
                  </a:lnTo>
                  <a:lnTo>
                    <a:pt x="46" y="195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1" y="194"/>
                  </a:lnTo>
                  <a:lnTo>
                    <a:pt x="36" y="194"/>
                  </a:lnTo>
                  <a:lnTo>
                    <a:pt x="31" y="192"/>
                  </a:lnTo>
                  <a:lnTo>
                    <a:pt x="26" y="192"/>
                  </a:lnTo>
                  <a:lnTo>
                    <a:pt x="24" y="192"/>
                  </a:lnTo>
                  <a:lnTo>
                    <a:pt x="21" y="190"/>
                  </a:lnTo>
                  <a:lnTo>
                    <a:pt x="16" y="190"/>
                  </a:lnTo>
                  <a:lnTo>
                    <a:pt x="16" y="190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1" y="189"/>
                  </a:lnTo>
                  <a:lnTo>
                    <a:pt x="7" y="189"/>
                  </a:lnTo>
                  <a:lnTo>
                    <a:pt x="7" y="190"/>
                  </a:lnTo>
                  <a:lnTo>
                    <a:pt x="6" y="190"/>
                  </a:lnTo>
                  <a:lnTo>
                    <a:pt x="6" y="192"/>
                  </a:lnTo>
                  <a:lnTo>
                    <a:pt x="7" y="192"/>
                  </a:lnTo>
                  <a:lnTo>
                    <a:pt x="7" y="194"/>
                  </a:lnTo>
                  <a:moveTo>
                    <a:pt x="728" y="194"/>
                  </a:moveTo>
                  <a:lnTo>
                    <a:pt x="729" y="194"/>
                  </a:lnTo>
                  <a:lnTo>
                    <a:pt x="729" y="192"/>
                  </a:lnTo>
                  <a:lnTo>
                    <a:pt x="731" y="192"/>
                  </a:lnTo>
                  <a:lnTo>
                    <a:pt x="733" y="190"/>
                  </a:lnTo>
                  <a:lnTo>
                    <a:pt x="734" y="189"/>
                  </a:lnTo>
                  <a:lnTo>
                    <a:pt x="738" y="189"/>
                  </a:lnTo>
                  <a:lnTo>
                    <a:pt x="738" y="187"/>
                  </a:lnTo>
                  <a:lnTo>
                    <a:pt x="739" y="187"/>
                  </a:lnTo>
                  <a:lnTo>
                    <a:pt x="741" y="185"/>
                  </a:lnTo>
                  <a:lnTo>
                    <a:pt x="739" y="185"/>
                  </a:lnTo>
                  <a:lnTo>
                    <a:pt x="738" y="185"/>
                  </a:lnTo>
                  <a:lnTo>
                    <a:pt x="736" y="185"/>
                  </a:lnTo>
                  <a:lnTo>
                    <a:pt x="733" y="185"/>
                  </a:lnTo>
                  <a:lnTo>
                    <a:pt x="729" y="187"/>
                  </a:lnTo>
                  <a:lnTo>
                    <a:pt x="726" y="187"/>
                  </a:lnTo>
                  <a:lnTo>
                    <a:pt x="724" y="189"/>
                  </a:lnTo>
                  <a:lnTo>
                    <a:pt x="721" y="189"/>
                  </a:lnTo>
                  <a:lnTo>
                    <a:pt x="719" y="189"/>
                  </a:lnTo>
                  <a:lnTo>
                    <a:pt x="719" y="190"/>
                  </a:lnTo>
                  <a:lnTo>
                    <a:pt x="716" y="190"/>
                  </a:lnTo>
                  <a:lnTo>
                    <a:pt x="714" y="190"/>
                  </a:lnTo>
                  <a:lnTo>
                    <a:pt x="712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09" y="197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4" y="199"/>
                  </a:lnTo>
                  <a:lnTo>
                    <a:pt x="717" y="199"/>
                  </a:lnTo>
                  <a:lnTo>
                    <a:pt x="721" y="199"/>
                  </a:lnTo>
                  <a:lnTo>
                    <a:pt x="724" y="199"/>
                  </a:lnTo>
                  <a:lnTo>
                    <a:pt x="726" y="199"/>
                  </a:lnTo>
                  <a:lnTo>
                    <a:pt x="728" y="197"/>
                  </a:lnTo>
                  <a:lnTo>
                    <a:pt x="726" y="197"/>
                  </a:lnTo>
                  <a:lnTo>
                    <a:pt x="726" y="195"/>
                  </a:lnTo>
                  <a:lnTo>
                    <a:pt x="728" y="194"/>
                  </a:lnTo>
                  <a:moveTo>
                    <a:pt x="2562" y="175"/>
                  </a:moveTo>
                  <a:lnTo>
                    <a:pt x="2560" y="175"/>
                  </a:lnTo>
                  <a:lnTo>
                    <a:pt x="2557" y="175"/>
                  </a:lnTo>
                  <a:lnTo>
                    <a:pt x="2555" y="175"/>
                  </a:lnTo>
                  <a:lnTo>
                    <a:pt x="2555" y="173"/>
                  </a:lnTo>
                  <a:lnTo>
                    <a:pt x="2554" y="173"/>
                  </a:lnTo>
                  <a:lnTo>
                    <a:pt x="2552" y="173"/>
                  </a:lnTo>
                  <a:lnTo>
                    <a:pt x="2550" y="175"/>
                  </a:lnTo>
                  <a:lnTo>
                    <a:pt x="2549" y="175"/>
                  </a:lnTo>
                  <a:lnTo>
                    <a:pt x="2547" y="177"/>
                  </a:lnTo>
                  <a:lnTo>
                    <a:pt x="2545" y="177"/>
                  </a:lnTo>
                  <a:lnTo>
                    <a:pt x="2544" y="177"/>
                  </a:lnTo>
                  <a:lnTo>
                    <a:pt x="2547" y="178"/>
                  </a:lnTo>
                  <a:lnTo>
                    <a:pt x="2549" y="178"/>
                  </a:lnTo>
                  <a:lnTo>
                    <a:pt x="2550" y="178"/>
                  </a:lnTo>
                  <a:lnTo>
                    <a:pt x="2554" y="178"/>
                  </a:lnTo>
                  <a:lnTo>
                    <a:pt x="2557" y="178"/>
                  </a:lnTo>
                  <a:lnTo>
                    <a:pt x="2559" y="178"/>
                  </a:lnTo>
                  <a:lnTo>
                    <a:pt x="2562" y="177"/>
                  </a:lnTo>
                  <a:lnTo>
                    <a:pt x="2564" y="177"/>
                  </a:lnTo>
                  <a:lnTo>
                    <a:pt x="2567" y="177"/>
                  </a:lnTo>
                  <a:lnTo>
                    <a:pt x="2569" y="177"/>
                  </a:lnTo>
                  <a:lnTo>
                    <a:pt x="2569" y="175"/>
                  </a:lnTo>
                  <a:lnTo>
                    <a:pt x="2566" y="175"/>
                  </a:lnTo>
                  <a:lnTo>
                    <a:pt x="2562" y="175"/>
                  </a:lnTo>
                  <a:moveTo>
                    <a:pt x="88" y="173"/>
                  </a:moveTo>
                  <a:lnTo>
                    <a:pt x="88" y="175"/>
                  </a:lnTo>
                  <a:lnTo>
                    <a:pt x="90" y="175"/>
                  </a:lnTo>
                  <a:lnTo>
                    <a:pt x="93" y="175"/>
                  </a:lnTo>
                  <a:lnTo>
                    <a:pt x="96" y="175"/>
                  </a:lnTo>
                  <a:lnTo>
                    <a:pt x="98" y="175"/>
                  </a:lnTo>
                  <a:lnTo>
                    <a:pt x="96" y="173"/>
                  </a:lnTo>
                  <a:lnTo>
                    <a:pt x="96" y="173"/>
                  </a:lnTo>
                  <a:lnTo>
                    <a:pt x="93" y="173"/>
                  </a:lnTo>
                  <a:lnTo>
                    <a:pt x="88" y="172"/>
                  </a:lnTo>
                  <a:lnTo>
                    <a:pt x="86" y="172"/>
                  </a:lnTo>
                  <a:lnTo>
                    <a:pt x="86" y="173"/>
                  </a:lnTo>
                  <a:lnTo>
                    <a:pt x="88" y="173"/>
                  </a:lnTo>
                  <a:moveTo>
                    <a:pt x="96" y="170"/>
                  </a:moveTo>
                  <a:lnTo>
                    <a:pt x="98" y="172"/>
                  </a:lnTo>
                  <a:lnTo>
                    <a:pt x="101" y="170"/>
                  </a:lnTo>
                  <a:lnTo>
                    <a:pt x="100" y="170"/>
                  </a:lnTo>
                  <a:lnTo>
                    <a:pt x="98" y="170"/>
                  </a:lnTo>
                  <a:lnTo>
                    <a:pt x="95" y="168"/>
                  </a:lnTo>
                  <a:lnTo>
                    <a:pt x="96" y="170"/>
                  </a:lnTo>
                  <a:lnTo>
                    <a:pt x="96" y="170"/>
                  </a:lnTo>
                  <a:moveTo>
                    <a:pt x="177" y="146"/>
                  </a:moveTo>
                  <a:lnTo>
                    <a:pt x="179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4" y="145"/>
                  </a:lnTo>
                  <a:lnTo>
                    <a:pt x="182" y="145"/>
                  </a:lnTo>
                  <a:lnTo>
                    <a:pt x="177" y="145"/>
                  </a:lnTo>
                  <a:lnTo>
                    <a:pt x="177" y="143"/>
                  </a:lnTo>
                  <a:lnTo>
                    <a:pt x="177" y="143"/>
                  </a:lnTo>
                  <a:lnTo>
                    <a:pt x="176" y="143"/>
                  </a:lnTo>
                  <a:lnTo>
                    <a:pt x="176" y="145"/>
                  </a:lnTo>
                  <a:lnTo>
                    <a:pt x="177" y="145"/>
                  </a:lnTo>
                  <a:lnTo>
                    <a:pt x="177" y="146"/>
                  </a:lnTo>
                  <a:moveTo>
                    <a:pt x="216" y="146"/>
                  </a:moveTo>
                  <a:lnTo>
                    <a:pt x="216" y="145"/>
                  </a:lnTo>
                  <a:lnTo>
                    <a:pt x="214" y="145"/>
                  </a:lnTo>
                  <a:lnTo>
                    <a:pt x="213" y="145"/>
                  </a:lnTo>
                  <a:lnTo>
                    <a:pt x="209" y="143"/>
                  </a:lnTo>
                  <a:lnTo>
                    <a:pt x="206" y="143"/>
                  </a:lnTo>
                  <a:lnTo>
                    <a:pt x="206" y="145"/>
                  </a:lnTo>
                  <a:lnTo>
                    <a:pt x="207" y="145"/>
                  </a:lnTo>
                  <a:lnTo>
                    <a:pt x="209" y="145"/>
                  </a:lnTo>
                  <a:lnTo>
                    <a:pt x="211" y="145"/>
                  </a:lnTo>
                  <a:lnTo>
                    <a:pt x="211" y="146"/>
                  </a:lnTo>
                  <a:lnTo>
                    <a:pt x="216" y="146"/>
                  </a:lnTo>
                  <a:moveTo>
                    <a:pt x="243" y="138"/>
                  </a:moveTo>
                  <a:lnTo>
                    <a:pt x="246" y="138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6" y="141"/>
                  </a:lnTo>
                  <a:lnTo>
                    <a:pt x="248" y="141"/>
                  </a:lnTo>
                  <a:lnTo>
                    <a:pt x="248" y="143"/>
                  </a:lnTo>
                  <a:lnTo>
                    <a:pt x="250" y="143"/>
                  </a:lnTo>
                  <a:lnTo>
                    <a:pt x="251" y="145"/>
                  </a:lnTo>
                  <a:lnTo>
                    <a:pt x="253" y="145"/>
                  </a:lnTo>
                  <a:lnTo>
                    <a:pt x="256" y="145"/>
                  </a:lnTo>
                  <a:lnTo>
                    <a:pt x="258" y="145"/>
                  </a:lnTo>
                  <a:lnTo>
                    <a:pt x="260" y="145"/>
                  </a:lnTo>
                  <a:lnTo>
                    <a:pt x="263" y="143"/>
                  </a:lnTo>
                  <a:lnTo>
                    <a:pt x="261" y="143"/>
                  </a:lnTo>
                  <a:lnTo>
                    <a:pt x="261" y="141"/>
                  </a:lnTo>
                  <a:lnTo>
                    <a:pt x="263" y="141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0" y="138"/>
                  </a:lnTo>
                  <a:lnTo>
                    <a:pt x="260" y="136"/>
                  </a:lnTo>
                  <a:lnTo>
                    <a:pt x="258" y="138"/>
                  </a:lnTo>
                  <a:lnTo>
                    <a:pt x="256" y="136"/>
                  </a:lnTo>
                  <a:lnTo>
                    <a:pt x="251" y="136"/>
                  </a:lnTo>
                  <a:lnTo>
                    <a:pt x="248" y="136"/>
                  </a:lnTo>
                  <a:lnTo>
                    <a:pt x="245" y="136"/>
                  </a:lnTo>
                  <a:lnTo>
                    <a:pt x="241" y="136"/>
                  </a:lnTo>
                  <a:lnTo>
                    <a:pt x="238" y="136"/>
                  </a:lnTo>
                  <a:lnTo>
                    <a:pt x="238" y="138"/>
                  </a:lnTo>
                  <a:lnTo>
                    <a:pt x="241" y="138"/>
                  </a:lnTo>
                  <a:lnTo>
                    <a:pt x="243" y="138"/>
                  </a:lnTo>
                  <a:moveTo>
                    <a:pt x="1073" y="141"/>
                  </a:moveTo>
                  <a:lnTo>
                    <a:pt x="1076" y="141"/>
                  </a:lnTo>
                  <a:lnTo>
                    <a:pt x="1078" y="141"/>
                  </a:lnTo>
                  <a:lnTo>
                    <a:pt x="1079" y="141"/>
                  </a:lnTo>
                  <a:lnTo>
                    <a:pt x="1079" y="143"/>
                  </a:lnTo>
                  <a:lnTo>
                    <a:pt x="1081" y="145"/>
                  </a:lnTo>
                  <a:lnTo>
                    <a:pt x="1084" y="145"/>
                  </a:lnTo>
                  <a:lnTo>
                    <a:pt x="1084" y="143"/>
                  </a:lnTo>
                  <a:lnTo>
                    <a:pt x="1083" y="143"/>
                  </a:lnTo>
                  <a:lnTo>
                    <a:pt x="1083" y="141"/>
                  </a:lnTo>
                  <a:lnTo>
                    <a:pt x="1081" y="141"/>
                  </a:lnTo>
                  <a:lnTo>
                    <a:pt x="1081" y="140"/>
                  </a:lnTo>
                  <a:lnTo>
                    <a:pt x="1083" y="140"/>
                  </a:lnTo>
                  <a:lnTo>
                    <a:pt x="1083" y="138"/>
                  </a:lnTo>
                  <a:lnTo>
                    <a:pt x="1083" y="136"/>
                  </a:lnTo>
                  <a:lnTo>
                    <a:pt x="1081" y="136"/>
                  </a:lnTo>
                  <a:lnTo>
                    <a:pt x="1079" y="136"/>
                  </a:lnTo>
                  <a:lnTo>
                    <a:pt x="1078" y="138"/>
                  </a:lnTo>
                  <a:lnTo>
                    <a:pt x="1078" y="140"/>
                  </a:lnTo>
                  <a:lnTo>
                    <a:pt x="1076" y="140"/>
                  </a:lnTo>
                  <a:lnTo>
                    <a:pt x="1074" y="140"/>
                  </a:lnTo>
                  <a:lnTo>
                    <a:pt x="1071" y="140"/>
                  </a:lnTo>
                  <a:lnTo>
                    <a:pt x="1069" y="141"/>
                  </a:lnTo>
                  <a:lnTo>
                    <a:pt x="1071" y="141"/>
                  </a:lnTo>
                  <a:lnTo>
                    <a:pt x="1073" y="141"/>
                  </a:lnTo>
                  <a:moveTo>
                    <a:pt x="199" y="135"/>
                  </a:moveTo>
                  <a:lnTo>
                    <a:pt x="201" y="135"/>
                  </a:lnTo>
                  <a:lnTo>
                    <a:pt x="202" y="135"/>
                  </a:lnTo>
                  <a:lnTo>
                    <a:pt x="204" y="135"/>
                  </a:lnTo>
                  <a:lnTo>
                    <a:pt x="202" y="136"/>
                  </a:lnTo>
                  <a:lnTo>
                    <a:pt x="204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3" y="138"/>
                  </a:lnTo>
                  <a:lnTo>
                    <a:pt x="218" y="140"/>
                  </a:lnTo>
                  <a:lnTo>
                    <a:pt x="218" y="140"/>
                  </a:lnTo>
                  <a:lnTo>
                    <a:pt x="219" y="140"/>
                  </a:lnTo>
                  <a:lnTo>
                    <a:pt x="221" y="140"/>
                  </a:lnTo>
                  <a:lnTo>
                    <a:pt x="224" y="141"/>
                  </a:lnTo>
                  <a:lnTo>
                    <a:pt x="226" y="141"/>
                  </a:lnTo>
                  <a:lnTo>
                    <a:pt x="231" y="143"/>
                  </a:lnTo>
                  <a:lnTo>
                    <a:pt x="233" y="143"/>
                  </a:lnTo>
                  <a:lnTo>
                    <a:pt x="236" y="143"/>
                  </a:lnTo>
                  <a:lnTo>
                    <a:pt x="238" y="143"/>
                  </a:lnTo>
                  <a:lnTo>
                    <a:pt x="239" y="143"/>
                  </a:lnTo>
                  <a:lnTo>
                    <a:pt x="238" y="141"/>
                  </a:lnTo>
                  <a:lnTo>
                    <a:pt x="236" y="141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3" y="140"/>
                  </a:lnTo>
                  <a:lnTo>
                    <a:pt x="233" y="138"/>
                  </a:lnTo>
                  <a:lnTo>
                    <a:pt x="231" y="138"/>
                  </a:lnTo>
                  <a:lnTo>
                    <a:pt x="226" y="136"/>
                  </a:lnTo>
                  <a:lnTo>
                    <a:pt x="224" y="138"/>
                  </a:lnTo>
                  <a:lnTo>
                    <a:pt x="223" y="138"/>
                  </a:lnTo>
                  <a:lnTo>
                    <a:pt x="221" y="138"/>
                  </a:lnTo>
                  <a:lnTo>
                    <a:pt x="219" y="138"/>
                  </a:lnTo>
                  <a:lnTo>
                    <a:pt x="218" y="138"/>
                  </a:lnTo>
                  <a:lnTo>
                    <a:pt x="218" y="138"/>
                  </a:lnTo>
                  <a:lnTo>
                    <a:pt x="216" y="136"/>
                  </a:lnTo>
                  <a:lnTo>
                    <a:pt x="218" y="136"/>
                  </a:lnTo>
                  <a:lnTo>
                    <a:pt x="219" y="136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6" y="135"/>
                  </a:lnTo>
                  <a:lnTo>
                    <a:pt x="216" y="133"/>
                  </a:lnTo>
                  <a:lnTo>
                    <a:pt x="214" y="133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1"/>
                  </a:lnTo>
                  <a:lnTo>
                    <a:pt x="207" y="131"/>
                  </a:lnTo>
                  <a:lnTo>
                    <a:pt x="204" y="131"/>
                  </a:lnTo>
                  <a:lnTo>
                    <a:pt x="202" y="131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7" y="133"/>
                  </a:lnTo>
                  <a:lnTo>
                    <a:pt x="199" y="133"/>
                  </a:lnTo>
                  <a:lnTo>
                    <a:pt x="199" y="135"/>
                  </a:lnTo>
                  <a:moveTo>
                    <a:pt x="270" y="141"/>
                  </a:moveTo>
                  <a:lnTo>
                    <a:pt x="271" y="141"/>
                  </a:lnTo>
                  <a:lnTo>
                    <a:pt x="273" y="141"/>
                  </a:lnTo>
                  <a:lnTo>
                    <a:pt x="275" y="140"/>
                  </a:lnTo>
                  <a:lnTo>
                    <a:pt x="275" y="138"/>
                  </a:lnTo>
                  <a:lnTo>
                    <a:pt x="273" y="138"/>
                  </a:lnTo>
                  <a:lnTo>
                    <a:pt x="271" y="138"/>
                  </a:lnTo>
                  <a:lnTo>
                    <a:pt x="268" y="138"/>
                  </a:lnTo>
                  <a:lnTo>
                    <a:pt x="268" y="140"/>
                  </a:lnTo>
                  <a:lnTo>
                    <a:pt x="270" y="140"/>
                  </a:lnTo>
                  <a:lnTo>
                    <a:pt x="270" y="141"/>
                  </a:lnTo>
                  <a:moveTo>
                    <a:pt x="637" y="133"/>
                  </a:moveTo>
                  <a:lnTo>
                    <a:pt x="635" y="133"/>
                  </a:lnTo>
                  <a:lnTo>
                    <a:pt x="633" y="133"/>
                  </a:lnTo>
                  <a:lnTo>
                    <a:pt x="633" y="131"/>
                  </a:lnTo>
                  <a:lnTo>
                    <a:pt x="633" y="130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3" y="128"/>
                  </a:lnTo>
                  <a:lnTo>
                    <a:pt x="630" y="128"/>
                  </a:lnTo>
                  <a:lnTo>
                    <a:pt x="628" y="126"/>
                  </a:lnTo>
                  <a:lnTo>
                    <a:pt x="627" y="126"/>
                  </a:lnTo>
                  <a:lnTo>
                    <a:pt x="623" y="126"/>
                  </a:lnTo>
                  <a:lnTo>
                    <a:pt x="622" y="126"/>
                  </a:lnTo>
                  <a:lnTo>
                    <a:pt x="622" y="128"/>
                  </a:lnTo>
                  <a:lnTo>
                    <a:pt x="622" y="128"/>
                  </a:lnTo>
                  <a:lnTo>
                    <a:pt x="623" y="128"/>
                  </a:lnTo>
                  <a:lnTo>
                    <a:pt x="625" y="128"/>
                  </a:lnTo>
                  <a:lnTo>
                    <a:pt x="628" y="130"/>
                  </a:lnTo>
                  <a:lnTo>
                    <a:pt x="627" y="130"/>
                  </a:lnTo>
                  <a:lnTo>
                    <a:pt x="625" y="130"/>
                  </a:lnTo>
                  <a:lnTo>
                    <a:pt x="623" y="130"/>
                  </a:lnTo>
                  <a:lnTo>
                    <a:pt x="622" y="130"/>
                  </a:lnTo>
                  <a:lnTo>
                    <a:pt x="622" y="130"/>
                  </a:lnTo>
                  <a:lnTo>
                    <a:pt x="622" y="131"/>
                  </a:lnTo>
                  <a:lnTo>
                    <a:pt x="622" y="131"/>
                  </a:lnTo>
                  <a:lnTo>
                    <a:pt x="623" y="133"/>
                  </a:lnTo>
                  <a:lnTo>
                    <a:pt x="627" y="133"/>
                  </a:lnTo>
                  <a:lnTo>
                    <a:pt x="632" y="135"/>
                  </a:lnTo>
                  <a:lnTo>
                    <a:pt x="637" y="136"/>
                  </a:lnTo>
                  <a:lnTo>
                    <a:pt x="637" y="135"/>
                  </a:lnTo>
                  <a:lnTo>
                    <a:pt x="637" y="133"/>
                  </a:lnTo>
                  <a:moveTo>
                    <a:pt x="381" y="131"/>
                  </a:moveTo>
                  <a:lnTo>
                    <a:pt x="383" y="131"/>
                  </a:lnTo>
                  <a:lnTo>
                    <a:pt x="384" y="131"/>
                  </a:lnTo>
                  <a:lnTo>
                    <a:pt x="384" y="130"/>
                  </a:lnTo>
                  <a:lnTo>
                    <a:pt x="383" y="130"/>
                  </a:lnTo>
                  <a:lnTo>
                    <a:pt x="379" y="128"/>
                  </a:lnTo>
                  <a:lnTo>
                    <a:pt x="379" y="128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81" y="131"/>
                  </a:lnTo>
                  <a:moveTo>
                    <a:pt x="679" y="76"/>
                  </a:moveTo>
                  <a:lnTo>
                    <a:pt x="680" y="76"/>
                  </a:lnTo>
                  <a:lnTo>
                    <a:pt x="680" y="74"/>
                  </a:lnTo>
                  <a:lnTo>
                    <a:pt x="679" y="74"/>
                  </a:lnTo>
                  <a:lnTo>
                    <a:pt x="677" y="74"/>
                  </a:lnTo>
                  <a:lnTo>
                    <a:pt x="675" y="76"/>
                  </a:lnTo>
                  <a:lnTo>
                    <a:pt x="677" y="76"/>
                  </a:lnTo>
                  <a:lnTo>
                    <a:pt x="679" y="76"/>
                  </a:lnTo>
                  <a:moveTo>
                    <a:pt x="2635" y="103"/>
                  </a:moveTo>
                  <a:lnTo>
                    <a:pt x="2635" y="101"/>
                  </a:lnTo>
                  <a:lnTo>
                    <a:pt x="2633" y="103"/>
                  </a:lnTo>
                  <a:lnTo>
                    <a:pt x="2635" y="103"/>
                  </a:lnTo>
                  <a:moveTo>
                    <a:pt x="2693" y="113"/>
                  </a:moveTo>
                  <a:lnTo>
                    <a:pt x="2695" y="113"/>
                  </a:lnTo>
                  <a:lnTo>
                    <a:pt x="2695" y="114"/>
                  </a:lnTo>
                  <a:lnTo>
                    <a:pt x="2693" y="114"/>
                  </a:lnTo>
                  <a:lnTo>
                    <a:pt x="2693" y="116"/>
                  </a:lnTo>
                  <a:lnTo>
                    <a:pt x="2692" y="118"/>
                  </a:lnTo>
                  <a:lnTo>
                    <a:pt x="2690" y="118"/>
                  </a:lnTo>
                  <a:lnTo>
                    <a:pt x="2688" y="118"/>
                  </a:lnTo>
                  <a:lnTo>
                    <a:pt x="2687" y="118"/>
                  </a:lnTo>
                  <a:lnTo>
                    <a:pt x="2687" y="116"/>
                  </a:lnTo>
                  <a:lnTo>
                    <a:pt x="2685" y="118"/>
                  </a:lnTo>
                  <a:lnTo>
                    <a:pt x="2683" y="118"/>
                  </a:lnTo>
                  <a:lnTo>
                    <a:pt x="2683" y="119"/>
                  </a:lnTo>
                  <a:lnTo>
                    <a:pt x="2683" y="119"/>
                  </a:lnTo>
                  <a:lnTo>
                    <a:pt x="2682" y="119"/>
                  </a:lnTo>
                  <a:lnTo>
                    <a:pt x="2680" y="121"/>
                  </a:lnTo>
                  <a:lnTo>
                    <a:pt x="2678" y="121"/>
                  </a:lnTo>
                  <a:lnTo>
                    <a:pt x="2677" y="121"/>
                  </a:lnTo>
                  <a:lnTo>
                    <a:pt x="2677" y="123"/>
                  </a:lnTo>
                  <a:lnTo>
                    <a:pt x="2678" y="123"/>
                  </a:lnTo>
                  <a:lnTo>
                    <a:pt x="2677" y="125"/>
                  </a:lnTo>
                  <a:lnTo>
                    <a:pt x="2675" y="125"/>
                  </a:lnTo>
                  <a:lnTo>
                    <a:pt x="2673" y="126"/>
                  </a:lnTo>
                  <a:lnTo>
                    <a:pt x="2672" y="126"/>
                  </a:lnTo>
                  <a:lnTo>
                    <a:pt x="2672" y="125"/>
                  </a:lnTo>
                  <a:lnTo>
                    <a:pt x="2670" y="125"/>
                  </a:lnTo>
                  <a:lnTo>
                    <a:pt x="2668" y="125"/>
                  </a:lnTo>
                  <a:lnTo>
                    <a:pt x="2667" y="125"/>
                  </a:lnTo>
                  <a:lnTo>
                    <a:pt x="2665" y="123"/>
                  </a:lnTo>
                  <a:lnTo>
                    <a:pt x="2663" y="123"/>
                  </a:lnTo>
                  <a:lnTo>
                    <a:pt x="2661" y="123"/>
                  </a:lnTo>
                  <a:lnTo>
                    <a:pt x="2661" y="125"/>
                  </a:lnTo>
                  <a:lnTo>
                    <a:pt x="2661" y="126"/>
                  </a:lnTo>
                  <a:lnTo>
                    <a:pt x="2665" y="126"/>
                  </a:lnTo>
                  <a:lnTo>
                    <a:pt x="2667" y="126"/>
                  </a:lnTo>
                  <a:lnTo>
                    <a:pt x="2668" y="126"/>
                  </a:lnTo>
                  <a:lnTo>
                    <a:pt x="2668" y="126"/>
                  </a:lnTo>
                  <a:lnTo>
                    <a:pt x="2667" y="126"/>
                  </a:lnTo>
                  <a:lnTo>
                    <a:pt x="2665" y="126"/>
                  </a:lnTo>
                  <a:lnTo>
                    <a:pt x="2663" y="126"/>
                  </a:lnTo>
                  <a:lnTo>
                    <a:pt x="2663" y="128"/>
                  </a:lnTo>
                  <a:lnTo>
                    <a:pt x="2661" y="128"/>
                  </a:lnTo>
                  <a:lnTo>
                    <a:pt x="2660" y="128"/>
                  </a:lnTo>
                  <a:lnTo>
                    <a:pt x="2660" y="130"/>
                  </a:lnTo>
                  <a:lnTo>
                    <a:pt x="2658" y="130"/>
                  </a:lnTo>
                  <a:lnTo>
                    <a:pt x="2656" y="130"/>
                  </a:lnTo>
                  <a:lnTo>
                    <a:pt x="2655" y="130"/>
                  </a:lnTo>
                  <a:lnTo>
                    <a:pt x="2653" y="131"/>
                  </a:lnTo>
                  <a:lnTo>
                    <a:pt x="2651" y="131"/>
                  </a:lnTo>
                  <a:lnTo>
                    <a:pt x="2650" y="131"/>
                  </a:lnTo>
                  <a:lnTo>
                    <a:pt x="2651" y="130"/>
                  </a:lnTo>
                  <a:lnTo>
                    <a:pt x="2651" y="128"/>
                  </a:lnTo>
                  <a:lnTo>
                    <a:pt x="2650" y="128"/>
                  </a:lnTo>
                  <a:lnTo>
                    <a:pt x="2648" y="128"/>
                  </a:lnTo>
                  <a:lnTo>
                    <a:pt x="2648" y="130"/>
                  </a:lnTo>
                  <a:lnTo>
                    <a:pt x="2646" y="130"/>
                  </a:lnTo>
                  <a:lnTo>
                    <a:pt x="2645" y="130"/>
                  </a:lnTo>
                  <a:lnTo>
                    <a:pt x="2643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38" y="130"/>
                  </a:lnTo>
                  <a:lnTo>
                    <a:pt x="2638" y="128"/>
                  </a:lnTo>
                  <a:lnTo>
                    <a:pt x="2636" y="128"/>
                  </a:lnTo>
                  <a:lnTo>
                    <a:pt x="2635" y="128"/>
                  </a:lnTo>
                  <a:lnTo>
                    <a:pt x="2635" y="130"/>
                  </a:lnTo>
                  <a:lnTo>
                    <a:pt x="2633" y="131"/>
                  </a:lnTo>
                  <a:lnTo>
                    <a:pt x="2631" y="133"/>
                  </a:lnTo>
                  <a:lnTo>
                    <a:pt x="2629" y="135"/>
                  </a:lnTo>
                  <a:lnTo>
                    <a:pt x="2628" y="135"/>
                  </a:lnTo>
                  <a:lnTo>
                    <a:pt x="2626" y="135"/>
                  </a:lnTo>
                  <a:lnTo>
                    <a:pt x="2624" y="135"/>
                  </a:lnTo>
                  <a:lnTo>
                    <a:pt x="2623" y="135"/>
                  </a:lnTo>
                  <a:lnTo>
                    <a:pt x="2621" y="135"/>
                  </a:lnTo>
                  <a:lnTo>
                    <a:pt x="2618" y="135"/>
                  </a:lnTo>
                  <a:lnTo>
                    <a:pt x="2618" y="136"/>
                  </a:lnTo>
                  <a:lnTo>
                    <a:pt x="2618" y="138"/>
                  </a:lnTo>
                  <a:lnTo>
                    <a:pt x="2616" y="138"/>
                  </a:lnTo>
                  <a:lnTo>
                    <a:pt x="2614" y="138"/>
                  </a:lnTo>
                  <a:lnTo>
                    <a:pt x="2613" y="138"/>
                  </a:lnTo>
                  <a:lnTo>
                    <a:pt x="2611" y="138"/>
                  </a:lnTo>
                  <a:lnTo>
                    <a:pt x="2609" y="140"/>
                  </a:lnTo>
                  <a:lnTo>
                    <a:pt x="2609" y="138"/>
                  </a:lnTo>
                  <a:lnTo>
                    <a:pt x="2609" y="136"/>
                  </a:lnTo>
                  <a:lnTo>
                    <a:pt x="2611" y="136"/>
                  </a:lnTo>
                  <a:lnTo>
                    <a:pt x="2613" y="136"/>
                  </a:lnTo>
                  <a:lnTo>
                    <a:pt x="2613" y="135"/>
                  </a:lnTo>
                  <a:lnTo>
                    <a:pt x="2614" y="135"/>
                  </a:lnTo>
                  <a:lnTo>
                    <a:pt x="2614" y="133"/>
                  </a:lnTo>
                  <a:lnTo>
                    <a:pt x="2613" y="133"/>
                  </a:lnTo>
                  <a:lnTo>
                    <a:pt x="2611" y="135"/>
                  </a:lnTo>
                  <a:lnTo>
                    <a:pt x="2609" y="135"/>
                  </a:lnTo>
                  <a:lnTo>
                    <a:pt x="2609" y="136"/>
                  </a:lnTo>
                  <a:lnTo>
                    <a:pt x="2608" y="136"/>
                  </a:lnTo>
                  <a:lnTo>
                    <a:pt x="2606" y="136"/>
                  </a:lnTo>
                  <a:lnTo>
                    <a:pt x="2604" y="136"/>
                  </a:lnTo>
                  <a:lnTo>
                    <a:pt x="2604" y="138"/>
                  </a:lnTo>
                  <a:lnTo>
                    <a:pt x="2603" y="140"/>
                  </a:lnTo>
                  <a:lnTo>
                    <a:pt x="2603" y="140"/>
                  </a:lnTo>
                  <a:lnTo>
                    <a:pt x="2603" y="141"/>
                  </a:lnTo>
                  <a:lnTo>
                    <a:pt x="2601" y="141"/>
                  </a:lnTo>
                  <a:lnTo>
                    <a:pt x="2599" y="141"/>
                  </a:lnTo>
                  <a:lnTo>
                    <a:pt x="2599" y="143"/>
                  </a:lnTo>
                  <a:lnTo>
                    <a:pt x="2597" y="145"/>
                  </a:lnTo>
                  <a:lnTo>
                    <a:pt x="2599" y="145"/>
                  </a:lnTo>
                  <a:lnTo>
                    <a:pt x="2597" y="146"/>
                  </a:lnTo>
                  <a:lnTo>
                    <a:pt x="2596" y="146"/>
                  </a:lnTo>
                  <a:lnTo>
                    <a:pt x="2594" y="146"/>
                  </a:lnTo>
                  <a:lnTo>
                    <a:pt x="2592" y="146"/>
                  </a:lnTo>
                  <a:lnTo>
                    <a:pt x="2591" y="146"/>
                  </a:lnTo>
                  <a:lnTo>
                    <a:pt x="2589" y="146"/>
                  </a:lnTo>
                  <a:lnTo>
                    <a:pt x="2589" y="145"/>
                  </a:lnTo>
                  <a:lnTo>
                    <a:pt x="2586" y="146"/>
                  </a:lnTo>
                  <a:lnTo>
                    <a:pt x="2584" y="146"/>
                  </a:lnTo>
                  <a:lnTo>
                    <a:pt x="2582" y="146"/>
                  </a:lnTo>
                  <a:lnTo>
                    <a:pt x="2584" y="145"/>
                  </a:lnTo>
                  <a:lnTo>
                    <a:pt x="2586" y="143"/>
                  </a:lnTo>
                  <a:lnTo>
                    <a:pt x="2584" y="143"/>
                  </a:lnTo>
                  <a:lnTo>
                    <a:pt x="2584" y="145"/>
                  </a:lnTo>
                  <a:lnTo>
                    <a:pt x="2582" y="145"/>
                  </a:lnTo>
                  <a:lnTo>
                    <a:pt x="2581" y="145"/>
                  </a:lnTo>
                  <a:lnTo>
                    <a:pt x="2579" y="145"/>
                  </a:lnTo>
                  <a:lnTo>
                    <a:pt x="2579" y="146"/>
                  </a:lnTo>
                  <a:lnTo>
                    <a:pt x="2577" y="146"/>
                  </a:lnTo>
                  <a:lnTo>
                    <a:pt x="2576" y="146"/>
                  </a:lnTo>
                  <a:lnTo>
                    <a:pt x="2574" y="146"/>
                  </a:lnTo>
                  <a:lnTo>
                    <a:pt x="2574" y="148"/>
                  </a:lnTo>
                  <a:lnTo>
                    <a:pt x="2572" y="148"/>
                  </a:lnTo>
                  <a:lnTo>
                    <a:pt x="2571" y="148"/>
                  </a:lnTo>
                  <a:lnTo>
                    <a:pt x="2569" y="148"/>
                  </a:lnTo>
                  <a:lnTo>
                    <a:pt x="2569" y="150"/>
                  </a:lnTo>
                  <a:lnTo>
                    <a:pt x="2567" y="150"/>
                  </a:lnTo>
                  <a:lnTo>
                    <a:pt x="2566" y="150"/>
                  </a:lnTo>
                  <a:lnTo>
                    <a:pt x="2567" y="151"/>
                  </a:lnTo>
                  <a:lnTo>
                    <a:pt x="2566" y="151"/>
                  </a:lnTo>
                  <a:lnTo>
                    <a:pt x="2564" y="151"/>
                  </a:lnTo>
                  <a:lnTo>
                    <a:pt x="2562" y="151"/>
                  </a:lnTo>
                  <a:lnTo>
                    <a:pt x="2562" y="153"/>
                  </a:lnTo>
                  <a:lnTo>
                    <a:pt x="2562" y="153"/>
                  </a:lnTo>
                  <a:lnTo>
                    <a:pt x="2560" y="153"/>
                  </a:lnTo>
                  <a:lnTo>
                    <a:pt x="2559" y="153"/>
                  </a:lnTo>
                  <a:lnTo>
                    <a:pt x="2557" y="153"/>
                  </a:lnTo>
                  <a:lnTo>
                    <a:pt x="2555" y="153"/>
                  </a:lnTo>
                  <a:lnTo>
                    <a:pt x="2554" y="153"/>
                  </a:lnTo>
                  <a:lnTo>
                    <a:pt x="2552" y="153"/>
                  </a:lnTo>
                  <a:lnTo>
                    <a:pt x="2552" y="155"/>
                  </a:lnTo>
                  <a:lnTo>
                    <a:pt x="2555" y="155"/>
                  </a:lnTo>
                  <a:lnTo>
                    <a:pt x="2555" y="157"/>
                  </a:lnTo>
                  <a:lnTo>
                    <a:pt x="2554" y="157"/>
                  </a:lnTo>
                  <a:lnTo>
                    <a:pt x="2552" y="157"/>
                  </a:lnTo>
                  <a:lnTo>
                    <a:pt x="2550" y="157"/>
                  </a:lnTo>
                  <a:lnTo>
                    <a:pt x="2550" y="158"/>
                  </a:lnTo>
                  <a:lnTo>
                    <a:pt x="2550" y="160"/>
                  </a:lnTo>
                  <a:lnTo>
                    <a:pt x="2550" y="162"/>
                  </a:lnTo>
                  <a:lnTo>
                    <a:pt x="2549" y="162"/>
                  </a:lnTo>
                  <a:lnTo>
                    <a:pt x="2547" y="162"/>
                  </a:lnTo>
                  <a:lnTo>
                    <a:pt x="2545" y="163"/>
                  </a:lnTo>
                  <a:lnTo>
                    <a:pt x="2544" y="163"/>
                  </a:lnTo>
                  <a:lnTo>
                    <a:pt x="2542" y="163"/>
                  </a:lnTo>
                  <a:lnTo>
                    <a:pt x="2540" y="163"/>
                  </a:lnTo>
                  <a:lnTo>
                    <a:pt x="2539" y="163"/>
                  </a:lnTo>
                  <a:lnTo>
                    <a:pt x="2539" y="165"/>
                  </a:lnTo>
                  <a:lnTo>
                    <a:pt x="2540" y="165"/>
                  </a:lnTo>
                  <a:lnTo>
                    <a:pt x="2540" y="167"/>
                  </a:lnTo>
                  <a:lnTo>
                    <a:pt x="2539" y="167"/>
                  </a:lnTo>
                  <a:lnTo>
                    <a:pt x="2537" y="167"/>
                  </a:lnTo>
                  <a:lnTo>
                    <a:pt x="2535" y="167"/>
                  </a:lnTo>
                  <a:lnTo>
                    <a:pt x="2535" y="168"/>
                  </a:lnTo>
                  <a:lnTo>
                    <a:pt x="2534" y="168"/>
                  </a:lnTo>
                  <a:lnTo>
                    <a:pt x="2532" y="168"/>
                  </a:lnTo>
                  <a:lnTo>
                    <a:pt x="2532" y="170"/>
                  </a:lnTo>
                  <a:lnTo>
                    <a:pt x="2530" y="170"/>
                  </a:lnTo>
                  <a:lnTo>
                    <a:pt x="2530" y="168"/>
                  </a:lnTo>
                  <a:lnTo>
                    <a:pt x="2527" y="170"/>
                  </a:lnTo>
                  <a:lnTo>
                    <a:pt x="2525" y="170"/>
                  </a:lnTo>
                  <a:lnTo>
                    <a:pt x="2523" y="170"/>
                  </a:lnTo>
                  <a:lnTo>
                    <a:pt x="2523" y="172"/>
                  </a:lnTo>
                  <a:lnTo>
                    <a:pt x="2525" y="172"/>
                  </a:lnTo>
                  <a:lnTo>
                    <a:pt x="2527" y="172"/>
                  </a:lnTo>
                  <a:lnTo>
                    <a:pt x="2528" y="172"/>
                  </a:lnTo>
                  <a:lnTo>
                    <a:pt x="2528" y="173"/>
                  </a:lnTo>
                  <a:lnTo>
                    <a:pt x="2527" y="173"/>
                  </a:lnTo>
                  <a:lnTo>
                    <a:pt x="2527" y="175"/>
                  </a:lnTo>
                  <a:lnTo>
                    <a:pt x="2525" y="175"/>
                  </a:lnTo>
                  <a:lnTo>
                    <a:pt x="2525" y="177"/>
                  </a:lnTo>
                  <a:lnTo>
                    <a:pt x="2522" y="177"/>
                  </a:lnTo>
                  <a:lnTo>
                    <a:pt x="2522" y="178"/>
                  </a:lnTo>
                  <a:lnTo>
                    <a:pt x="2520" y="180"/>
                  </a:lnTo>
                  <a:lnTo>
                    <a:pt x="2522" y="180"/>
                  </a:lnTo>
                  <a:lnTo>
                    <a:pt x="2522" y="178"/>
                  </a:lnTo>
                  <a:lnTo>
                    <a:pt x="2522" y="178"/>
                  </a:lnTo>
                  <a:lnTo>
                    <a:pt x="2522" y="180"/>
                  </a:lnTo>
                  <a:lnTo>
                    <a:pt x="2522" y="182"/>
                  </a:lnTo>
                  <a:lnTo>
                    <a:pt x="2520" y="182"/>
                  </a:lnTo>
                  <a:lnTo>
                    <a:pt x="2518" y="182"/>
                  </a:lnTo>
                  <a:lnTo>
                    <a:pt x="2517" y="184"/>
                  </a:lnTo>
                  <a:lnTo>
                    <a:pt x="2515" y="184"/>
                  </a:lnTo>
                  <a:lnTo>
                    <a:pt x="2515" y="185"/>
                  </a:lnTo>
                  <a:lnTo>
                    <a:pt x="2517" y="185"/>
                  </a:lnTo>
                  <a:lnTo>
                    <a:pt x="2520" y="184"/>
                  </a:lnTo>
                  <a:lnTo>
                    <a:pt x="2522" y="184"/>
                  </a:lnTo>
                  <a:lnTo>
                    <a:pt x="2522" y="184"/>
                  </a:lnTo>
                  <a:lnTo>
                    <a:pt x="2523" y="182"/>
                  </a:lnTo>
                  <a:lnTo>
                    <a:pt x="2525" y="182"/>
                  </a:lnTo>
                  <a:lnTo>
                    <a:pt x="2527" y="182"/>
                  </a:lnTo>
                  <a:lnTo>
                    <a:pt x="2525" y="184"/>
                  </a:lnTo>
                  <a:lnTo>
                    <a:pt x="2523" y="184"/>
                  </a:lnTo>
                  <a:lnTo>
                    <a:pt x="2523" y="185"/>
                  </a:lnTo>
                  <a:lnTo>
                    <a:pt x="2522" y="185"/>
                  </a:lnTo>
                  <a:lnTo>
                    <a:pt x="2523" y="187"/>
                  </a:lnTo>
                  <a:lnTo>
                    <a:pt x="2525" y="187"/>
                  </a:lnTo>
                  <a:lnTo>
                    <a:pt x="2528" y="187"/>
                  </a:lnTo>
                  <a:lnTo>
                    <a:pt x="2528" y="189"/>
                  </a:lnTo>
                  <a:lnTo>
                    <a:pt x="2527" y="189"/>
                  </a:lnTo>
                  <a:lnTo>
                    <a:pt x="2525" y="189"/>
                  </a:lnTo>
                  <a:lnTo>
                    <a:pt x="2523" y="189"/>
                  </a:lnTo>
                  <a:lnTo>
                    <a:pt x="2522" y="189"/>
                  </a:lnTo>
                  <a:lnTo>
                    <a:pt x="2522" y="187"/>
                  </a:lnTo>
                  <a:lnTo>
                    <a:pt x="2520" y="187"/>
                  </a:lnTo>
                  <a:lnTo>
                    <a:pt x="2517" y="187"/>
                  </a:lnTo>
                  <a:lnTo>
                    <a:pt x="2515" y="187"/>
                  </a:lnTo>
                  <a:lnTo>
                    <a:pt x="2512" y="187"/>
                  </a:lnTo>
                  <a:lnTo>
                    <a:pt x="2508" y="187"/>
                  </a:lnTo>
                  <a:lnTo>
                    <a:pt x="2503" y="189"/>
                  </a:lnTo>
                  <a:lnTo>
                    <a:pt x="2502" y="189"/>
                  </a:lnTo>
                  <a:lnTo>
                    <a:pt x="2500" y="189"/>
                  </a:lnTo>
                  <a:lnTo>
                    <a:pt x="2498" y="189"/>
                  </a:lnTo>
                  <a:lnTo>
                    <a:pt x="2497" y="189"/>
                  </a:lnTo>
                  <a:lnTo>
                    <a:pt x="2495" y="189"/>
                  </a:lnTo>
                  <a:lnTo>
                    <a:pt x="2493" y="189"/>
                  </a:lnTo>
                  <a:lnTo>
                    <a:pt x="2493" y="190"/>
                  </a:lnTo>
                  <a:lnTo>
                    <a:pt x="2491" y="190"/>
                  </a:lnTo>
                  <a:lnTo>
                    <a:pt x="2490" y="190"/>
                  </a:lnTo>
                  <a:lnTo>
                    <a:pt x="2488" y="190"/>
                  </a:lnTo>
                  <a:lnTo>
                    <a:pt x="2488" y="189"/>
                  </a:lnTo>
                  <a:lnTo>
                    <a:pt x="2486" y="190"/>
                  </a:lnTo>
                  <a:lnTo>
                    <a:pt x="2486" y="189"/>
                  </a:lnTo>
                  <a:lnTo>
                    <a:pt x="2486" y="187"/>
                  </a:lnTo>
                  <a:lnTo>
                    <a:pt x="2485" y="187"/>
                  </a:lnTo>
                  <a:lnTo>
                    <a:pt x="2483" y="187"/>
                  </a:lnTo>
                  <a:lnTo>
                    <a:pt x="2483" y="189"/>
                  </a:lnTo>
                  <a:lnTo>
                    <a:pt x="2481" y="189"/>
                  </a:lnTo>
                  <a:lnTo>
                    <a:pt x="2481" y="190"/>
                  </a:lnTo>
                  <a:lnTo>
                    <a:pt x="2481" y="190"/>
                  </a:lnTo>
                  <a:lnTo>
                    <a:pt x="2481" y="192"/>
                  </a:lnTo>
                  <a:lnTo>
                    <a:pt x="2478" y="192"/>
                  </a:lnTo>
                  <a:lnTo>
                    <a:pt x="2478" y="190"/>
                  </a:lnTo>
                  <a:lnTo>
                    <a:pt x="2476" y="190"/>
                  </a:lnTo>
                  <a:lnTo>
                    <a:pt x="2475" y="190"/>
                  </a:lnTo>
                  <a:lnTo>
                    <a:pt x="2476" y="192"/>
                  </a:lnTo>
                  <a:lnTo>
                    <a:pt x="2475" y="192"/>
                  </a:lnTo>
                  <a:lnTo>
                    <a:pt x="2473" y="192"/>
                  </a:lnTo>
                  <a:lnTo>
                    <a:pt x="2471" y="192"/>
                  </a:lnTo>
                  <a:lnTo>
                    <a:pt x="2470" y="192"/>
                  </a:lnTo>
                  <a:lnTo>
                    <a:pt x="2465" y="194"/>
                  </a:lnTo>
                  <a:lnTo>
                    <a:pt x="2463" y="194"/>
                  </a:lnTo>
                  <a:lnTo>
                    <a:pt x="2463" y="195"/>
                  </a:lnTo>
                  <a:lnTo>
                    <a:pt x="2465" y="195"/>
                  </a:lnTo>
                  <a:lnTo>
                    <a:pt x="2463" y="197"/>
                  </a:lnTo>
                  <a:lnTo>
                    <a:pt x="2461" y="197"/>
                  </a:lnTo>
                  <a:lnTo>
                    <a:pt x="2459" y="197"/>
                  </a:lnTo>
                  <a:lnTo>
                    <a:pt x="2458" y="197"/>
                  </a:lnTo>
                  <a:lnTo>
                    <a:pt x="2456" y="197"/>
                  </a:lnTo>
                  <a:lnTo>
                    <a:pt x="2454" y="197"/>
                  </a:lnTo>
                  <a:lnTo>
                    <a:pt x="2451" y="197"/>
                  </a:lnTo>
                  <a:lnTo>
                    <a:pt x="2451" y="199"/>
                  </a:lnTo>
                  <a:lnTo>
                    <a:pt x="2449" y="199"/>
                  </a:lnTo>
                  <a:lnTo>
                    <a:pt x="2448" y="199"/>
                  </a:lnTo>
                  <a:lnTo>
                    <a:pt x="2446" y="200"/>
                  </a:lnTo>
                  <a:lnTo>
                    <a:pt x="2449" y="200"/>
                  </a:lnTo>
                  <a:lnTo>
                    <a:pt x="2451" y="200"/>
                  </a:lnTo>
                  <a:lnTo>
                    <a:pt x="2451" y="202"/>
                  </a:lnTo>
                  <a:lnTo>
                    <a:pt x="2448" y="202"/>
                  </a:lnTo>
                  <a:lnTo>
                    <a:pt x="2443" y="202"/>
                  </a:lnTo>
                  <a:lnTo>
                    <a:pt x="2439" y="204"/>
                  </a:lnTo>
                  <a:lnTo>
                    <a:pt x="2436" y="204"/>
                  </a:lnTo>
                  <a:lnTo>
                    <a:pt x="2431" y="204"/>
                  </a:lnTo>
                  <a:lnTo>
                    <a:pt x="2429" y="205"/>
                  </a:lnTo>
                  <a:lnTo>
                    <a:pt x="2433" y="205"/>
                  </a:lnTo>
                  <a:lnTo>
                    <a:pt x="2436" y="205"/>
                  </a:lnTo>
                  <a:lnTo>
                    <a:pt x="2439" y="205"/>
                  </a:lnTo>
                  <a:lnTo>
                    <a:pt x="2441" y="205"/>
                  </a:lnTo>
                  <a:lnTo>
                    <a:pt x="2439" y="207"/>
                  </a:lnTo>
                  <a:lnTo>
                    <a:pt x="2441" y="207"/>
                  </a:lnTo>
                  <a:lnTo>
                    <a:pt x="2441" y="207"/>
                  </a:lnTo>
                  <a:lnTo>
                    <a:pt x="2441" y="207"/>
                  </a:lnTo>
                  <a:lnTo>
                    <a:pt x="2439" y="207"/>
                  </a:lnTo>
                  <a:lnTo>
                    <a:pt x="2436" y="207"/>
                  </a:lnTo>
                  <a:lnTo>
                    <a:pt x="2434" y="207"/>
                  </a:lnTo>
                  <a:lnTo>
                    <a:pt x="2438" y="207"/>
                  </a:lnTo>
                  <a:lnTo>
                    <a:pt x="2434" y="207"/>
                  </a:lnTo>
                  <a:lnTo>
                    <a:pt x="2433" y="207"/>
                  </a:lnTo>
                  <a:lnTo>
                    <a:pt x="2431" y="207"/>
                  </a:lnTo>
                  <a:lnTo>
                    <a:pt x="2434" y="207"/>
                  </a:lnTo>
                  <a:lnTo>
                    <a:pt x="2431" y="207"/>
                  </a:lnTo>
                  <a:lnTo>
                    <a:pt x="2429" y="207"/>
                  </a:lnTo>
                  <a:lnTo>
                    <a:pt x="2433" y="209"/>
                  </a:lnTo>
                  <a:lnTo>
                    <a:pt x="2429" y="209"/>
                  </a:lnTo>
                  <a:lnTo>
                    <a:pt x="2429" y="210"/>
                  </a:lnTo>
                  <a:lnTo>
                    <a:pt x="2429" y="212"/>
                  </a:lnTo>
                  <a:lnTo>
                    <a:pt x="2428" y="212"/>
                  </a:lnTo>
                  <a:lnTo>
                    <a:pt x="2424" y="212"/>
                  </a:lnTo>
                  <a:lnTo>
                    <a:pt x="2422" y="210"/>
                  </a:lnTo>
                  <a:lnTo>
                    <a:pt x="2422" y="212"/>
                  </a:lnTo>
                  <a:lnTo>
                    <a:pt x="2424" y="212"/>
                  </a:lnTo>
                  <a:lnTo>
                    <a:pt x="2424" y="214"/>
                  </a:lnTo>
                  <a:lnTo>
                    <a:pt x="2426" y="214"/>
                  </a:lnTo>
                  <a:lnTo>
                    <a:pt x="2429" y="216"/>
                  </a:lnTo>
                  <a:lnTo>
                    <a:pt x="2428" y="216"/>
                  </a:lnTo>
                  <a:lnTo>
                    <a:pt x="2428" y="217"/>
                  </a:lnTo>
                  <a:lnTo>
                    <a:pt x="2429" y="217"/>
                  </a:lnTo>
                  <a:lnTo>
                    <a:pt x="2429" y="219"/>
                  </a:lnTo>
                  <a:lnTo>
                    <a:pt x="2431" y="219"/>
                  </a:lnTo>
                  <a:lnTo>
                    <a:pt x="2431" y="221"/>
                  </a:lnTo>
                  <a:lnTo>
                    <a:pt x="2434" y="221"/>
                  </a:lnTo>
                  <a:lnTo>
                    <a:pt x="2438" y="221"/>
                  </a:lnTo>
                  <a:lnTo>
                    <a:pt x="2438" y="222"/>
                  </a:lnTo>
                  <a:lnTo>
                    <a:pt x="2436" y="222"/>
                  </a:lnTo>
                  <a:lnTo>
                    <a:pt x="2434" y="222"/>
                  </a:lnTo>
                  <a:lnTo>
                    <a:pt x="2434" y="224"/>
                  </a:lnTo>
                  <a:lnTo>
                    <a:pt x="2436" y="224"/>
                  </a:lnTo>
                  <a:lnTo>
                    <a:pt x="2438" y="224"/>
                  </a:lnTo>
                  <a:lnTo>
                    <a:pt x="2439" y="224"/>
                  </a:lnTo>
                  <a:lnTo>
                    <a:pt x="2441" y="224"/>
                  </a:lnTo>
                  <a:lnTo>
                    <a:pt x="2443" y="226"/>
                  </a:lnTo>
                  <a:lnTo>
                    <a:pt x="2441" y="226"/>
                  </a:lnTo>
                  <a:lnTo>
                    <a:pt x="2441" y="226"/>
                  </a:lnTo>
                  <a:lnTo>
                    <a:pt x="2441" y="227"/>
                  </a:lnTo>
                  <a:lnTo>
                    <a:pt x="2441" y="227"/>
                  </a:lnTo>
                  <a:lnTo>
                    <a:pt x="2441" y="229"/>
                  </a:lnTo>
                  <a:lnTo>
                    <a:pt x="2444" y="229"/>
                  </a:lnTo>
                  <a:lnTo>
                    <a:pt x="2444" y="231"/>
                  </a:lnTo>
                  <a:lnTo>
                    <a:pt x="2446" y="231"/>
                  </a:lnTo>
                  <a:lnTo>
                    <a:pt x="2446" y="229"/>
                  </a:lnTo>
                  <a:lnTo>
                    <a:pt x="2448" y="229"/>
                  </a:lnTo>
                  <a:lnTo>
                    <a:pt x="2449" y="229"/>
                  </a:lnTo>
                  <a:lnTo>
                    <a:pt x="2449" y="231"/>
                  </a:lnTo>
                  <a:lnTo>
                    <a:pt x="2451" y="231"/>
                  </a:lnTo>
                  <a:lnTo>
                    <a:pt x="2453" y="231"/>
                  </a:lnTo>
                  <a:lnTo>
                    <a:pt x="2454" y="231"/>
                  </a:lnTo>
                  <a:lnTo>
                    <a:pt x="2456" y="231"/>
                  </a:lnTo>
                  <a:lnTo>
                    <a:pt x="2459" y="231"/>
                  </a:lnTo>
                  <a:lnTo>
                    <a:pt x="2459" y="232"/>
                  </a:lnTo>
                  <a:lnTo>
                    <a:pt x="2461" y="232"/>
                  </a:lnTo>
                  <a:lnTo>
                    <a:pt x="2465" y="232"/>
                  </a:lnTo>
                  <a:lnTo>
                    <a:pt x="2466" y="232"/>
                  </a:lnTo>
                  <a:lnTo>
                    <a:pt x="2468" y="232"/>
                  </a:lnTo>
                  <a:lnTo>
                    <a:pt x="2470" y="232"/>
                  </a:lnTo>
                  <a:lnTo>
                    <a:pt x="2465" y="234"/>
                  </a:lnTo>
                  <a:lnTo>
                    <a:pt x="2468" y="234"/>
                  </a:lnTo>
                  <a:lnTo>
                    <a:pt x="2470" y="234"/>
                  </a:lnTo>
                  <a:lnTo>
                    <a:pt x="2471" y="234"/>
                  </a:lnTo>
                  <a:lnTo>
                    <a:pt x="2475" y="232"/>
                  </a:lnTo>
                  <a:lnTo>
                    <a:pt x="2478" y="232"/>
                  </a:lnTo>
                  <a:lnTo>
                    <a:pt x="2478" y="234"/>
                  </a:lnTo>
                  <a:lnTo>
                    <a:pt x="2480" y="234"/>
                  </a:lnTo>
                  <a:lnTo>
                    <a:pt x="2481" y="234"/>
                  </a:lnTo>
                  <a:lnTo>
                    <a:pt x="2485" y="234"/>
                  </a:lnTo>
                  <a:lnTo>
                    <a:pt x="2486" y="234"/>
                  </a:lnTo>
                  <a:lnTo>
                    <a:pt x="2490" y="234"/>
                  </a:lnTo>
                  <a:lnTo>
                    <a:pt x="2490" y="236"/>
                  </a:lnTo>
                  <a:lnTo>
                    <a:pt x="2491" y="236"/>
                  </a:lnTo>
                  <a:lnTo>
                    <a:pt x="2493" y="236"/>
                  </a:lnTo>
                  <a:lnTo>
                    <a:pt x="2495" y="236"/>
                  </a:lnTo>
                  <a:lnTo>
                    <a:pt x="2497" y="236"/>
                  </a:lnTo>
                  <a:lnTo>
                    <a:pt x="2500" y="236"/>
                  </a:lnTo>
                  <a:lnTo>
                    <a:pt x="2502" y="236"/>
                  </a:lnTo>
                  <a:lnTo>
                    <a:pt x="2502" y="237"/>
                  </a:lnTo>
                  <a:lnTo>
                    <a:pt x="2491" y="241"/>
                  </a:lnTo>
                  <a:lnTo>
                    <a:pt x="2481" y="244"/>
                  </a:lnTo>
                  <a:lnTo>
                    <a:pt x="2473" y="248"/>
                  </a:lnTo>
                  <a:lnTo>
                    <a:pt x="2465" y="249"/>
                  </a:lnTo>
                  <a:lnTo>
                    <a:pt x="2456" y="251"/>
                  </a:lnTo>
                  <a:lnTo>
                    <a:pt x="2448" y="254"/>
                  </a:lnTo>
                  <a:lnTo>
                    <a:pt x="2441" y="256"/>
                  </a:lnTo>
                  <a:lnTo>
                    <a:pt x="2433" y="259"/>
                  </a:lnTo>
                  <a:lnTo>
                    <a:pt x="2424" y="261"/>
                  </a:lnTo>
                  <a:lnTo>
                    <a:pt x="2416" y="264"/>
                  </a:lnTo>
                  <a:lnTo>
                    <a:pt x="2407" y="266"/>
                  </a:lnTo>
                  <a:lnTo>
                    <a:pt x="2401" y="268"/>
                  </a:lnTo>
                  <a:lnTo>
                    <a:pt x="2399" y="268"/>
                  </a:lnTo>
                  <a:lnTo>
                    <a:pt x="2396" y="268"/>
                  </a:lnTo>
                  <a:lnTo>
                    <a:pt x="2392" y="268"/>
                  </a:lnTo>
                  <a:lnTo>
                    <a:pt x="2389" y="268"/>
                  </a:lnTo>
                  <a:lnTo>
                    <a:pt x="2385" y="268"/>
                  </a:lnTo>
                  <a:lnTo>
                    <a:pt x="2382" y="268"/>
                  </a:lnTo>
                  <a:lnTo>
                    <a:pt x="2379" y="268"/>
                  </a:lnTo>
                  <a:lnTo>
                    <a:pt x="2375" y="268"/>
                  </a:lnTo>
                  <a:lnTo>
                    <a:pt x="2372" y="268"/>
                  </a:lnTo>
                  <a:lnTo>
                    <a:pt x="2369" y="268"/>
                  </a:lnTo>
                  <a:lnTo>
                    <a:pt x="2365" y="268"/>
                  </a:lnTo>
                  <a:lnTo>
                    <a:pt x="2362" y="268"/>
                  </a:lnTo>
                  <a:lnTo>
                    <a:pt x="2360" y="268"/>
                  </a:lnTo>
                  <a:lnTo>
                    <a:pt x="2357" y="268"/>
                  </a:lnTo>
                  <a:lnTo>
                    <a:pt x="2353" y="268"/>
                  </a:lnTo>
                  <a:lnTo>
                    <a:pt x="2350" y="268"/>
                  </a:lnTo>
                  <a:lnTo>
                    <a:pt x="2347" y="268"/>
                  </a:lnTo>
                  <a:lnTo>
                    <a:pt x="2343" y="268"/>
                  </a:lnTo>
                  <a:lnTo>
                    <a:pt x="2340" y="268"/>
                  </a:lnTo>
                  <a:lnTo>
                    <a:pt x="2337" y="268"/>
                  </a:lnTo>
                  <a:lnTo>
                    <a:pt x="2333" y="268"/>
                  </a:lnTo>
                  <a:lnTo>
                    <a:pt x="2332" y="268"/>
                  </a:lnTo>
                  <a:lnTo>
                    <a:pt x="2328" y="268"/>
                  </a:lnTo>
                  <a:lnTo>
                    <a:pt x="2325" y="268"/>
                  </a:lnTo>
                  <a:lnTo>
                    <a:pt x="2321" y="268"/>
                  </a:lnTo>
                  <a:lnTo>
                    <a:pt x="2320" y="268"/>
                  </a:lnTo>
                  <a:lnTo>
                    <a:pt x="2316" y="268"/>
                  </a:lnTo>
                  <a:lnTo>
                    <a:pt x="2313" y="268"/>
                  </a:lnTo>
                  <a:lnTo>
                    <a:pt x="2310" y="268"/>
                  </a:lnTo>
                  <a:lnTo>
                    <a:pt x="2306" y="268"/>
                  </a:lnTo>
                  <a:lnTo>
                    <a:pt x="2303" y="268"/>
                  </a:lnTo>
                  <a:lnTo>
                    <a:pt x="2300" y="268"/>
                  </a:lnTo>
                  <a:lnTo>
                    <a:pt x="2296" y="268"/>
                  </a:lnTo>
                  <a:lnTo>
                    <a:pt x="2293" y="268"/>
                  </a:lnTo>
                  <a:lnTo>
                    <a:pt x="2289" y="268"/>
                  </a:lnTo>
                  <a:lnTo>
                    <a:pt x="2286" y="268"/>
                  </a:lnTo>
                  <a:lnTo>
                    <a:pt x="2283" y="268"/>
                  </a:lnTo>
                  <a:lnTo>
                    <a:pt x="2279" y="268"/>
                  </a:lnTo>
                  <a:lnTo>
                    <a:pt x="2278" y="268"/>
                  </a:lnTo>
                  <a:lnTo>
                    <a:pt x="2274" y="268"/>
                  </a:lnTo>
                  <a:lnTo>
                    <a:pt x="2271" y="268"/>
                  </a:lnTo>
                  <a:lnTo>
                    <a:pt x="2268" y="268"/>
                  </a:lnTo>
                  <a:lnTo>
                    <a:pt x="2264" y="268"/>
                  </a:lnTo>
                  <a:lnTo>
                    <a:pt x="2261" y="268"/>
                  </a:lnTo>
                  <a:lnTo>
                    <a:pt x="2258" y="268"/>
                  </a:lnTo>
                  <a:lnTo>
                    <a:pt x="2254" y="268"/>
                  </a:lnTo>
                  <a:lnTo>
                    <a:pt x="2251" y="268"/>
                  </a:lnTo>
                  <a:lnTo>
                    <a:pt x="2247" y="268"/>
                  </a:lnTo>
                  <a:lnTo>
                    <a:pt x="2244" y="268"/>
                  </a:lnTo>
                  <a:lnTo>
                    <a:pt x="2241" y="268"/>
                  </a:lnTo>
                  <a:lnTo>
                    <a:pt x="2239" y="268"/>
                  </a:lnTo>
                  <a:lnTo>
                    <a:pt x="2236" y="268"/>
                  </a:lnTo>
                  <a:lnTo>
                    <a:pt x="2232" y="268"/>
                  </a:lnTo>
                  <a:lnTo>
                    <a:pt x="2229" y="268"/>
                  </a:lnTo>
                  <a:lnTo>
                    <a:pt x="2226" y="268"/>
                  </a:lnTo>
                  <a:lnTo>
                    <a:pt x="2222" y="268"/>
                  </a:lnTo>
                  <a:lnTo>
                    <a:pt x="2219" y="268"/>
                  </a:lnTo>
                  <a:lnTo>
                    <a:pt x="2215" y="268"/>
                  </a:lnTo>
                  <a:lnTo>
                    <a:pt x="2212" y="268"/>
                  </a:lnTo>
                  <a:lnTo>
                    <a:pt x="2209" y="268"/>
                  </a:lnTo>
                  <a:lnTo>
                    <a:pt x="2207" y="268"/>
                  </a:lnTo>
                  <a:lnTo>
                    <a:pt x="2204" y="268"/>
                  </a:lnTo>
                  <a:lnTo>
                    <a:pt x="2200" y="268"/>
                  </a:lnTo>
                  <a:lnTo>
                    <a:pt x="2199" y="268"/>
                  </a:lnTo>
                  <a:lnTo>
                    <a:pt x="2195" y="268"/>
                  </a:lnTo>
                  <a:lnTo>
                    <a:pt x="2192" y="268"/>
                  </a:lnTo>
                  <a:lnTo>
                    <a:pt x="2189" y="268"/>
                  </a:lnTo>
                  <a:lnTo>
                    <a:pt x="2185" y="268"/>
                  </a:lnTo>
                  <a:lnTo>
                    <a:pt x="2182" y="268"/>
                  </a:lnTo>
                  <a:lnTo>
                    <a:pt x="2178" y="268"/>
                  </a:lnTo>
                  <a:lnTo>
                    <a:pt x="2175" y="268"/>
                  </a:lnTo>
                  <a:lnTo>
                    <a:pt x="2172" y="268"/>
                  </a:lnTo>
                  <a:lnTo>
                    <a:pt x="2168" y="268"/>
                  </a:lnTo>
                  <a:lnTo>
                    <a:pt x="2165" y="268"/>
                  </a:lnTo>
                  <a:lnTo>
                    <a:pt x="2162" y="268"/>
                  </a:lnTo>
                  <a:lnTo>
                    <a:pt x="2158" y="268"/>
                  </a:lnTo>
                  <a:lnTo>
                    <a:pt x="2157" y="268"/>
                  </a:lnTo>
                  <a:lnTo>
                    <a:pt x="2153" y="268"/>
                  </a:lnTo>
                  <a:lnTo>
                    <a:pt x="2150" y="268"/>
                  </a:lnTo>
                  <a:lnTo>
                    <a:pt x="2146" y="268"/>
                  </a:lnTo>
                  <a:lnTo>
                    <a:pt x="2143" y="268"/>
                  </a:lnTo>
                  <a:lnTo>
                    <a:pt x="2140" y="268"/>
                  </a:lnTo>
                  <a:lnTo>
                    <a:pt x="2136" y="268"/>
                  </a:lnTo>
                  <a:lnTo>
                    <a:pt x="2133" y="268"/>
                  </a:lnTo>
                  <a:lnTo>
                    <a:pt x="2130" y="268"/>
                  </a:lnTo>
                  <a:lnTo>
                    <a:pt x="2126" y="268"/>
                  </a:lnTo>
                  <a:lnTo>
                    <a:pt x="2123" y="268"/>
                  </a:lnTo>
                  <a:lnTo>
                    <a:pt x="2119" y="268"/>
                  </a:lnTo>
                  <a:lnTo>
                    <a:pt x="2118" y="268"/>
                  </a:lnTo>
                  <a:lnTo>
                    <a:pt x="2114" y="268"/>
                  </a:lnTo>
                  <a:lnTo>
                    <a:pt x="2111" y="268"/>
                  </a:lnTo>
                  <a:lnTo>
                    <a:pt x="2108" y="268"/>
                  </a:lnTo>
                  <a:lnTo>
                    <a:pt x="2104" y="268"/>
                  </a:lnTo>
                  <a:lnTo>
                    <a:pt x="2101" y="268"/>
                  </a:lnTo>
                  <a:lnTo>
                    <a:pt x="2098" y="268"/>
                  </a:lnTo>
                  <a:lnTo>
                    <a:pt x="2094" y="268"/>
                  </a:lnTo>
                  <a:lnTo>
                    <a:pt x="2091" y="268"/>
                  </a:lnTo>
                  <a:lnTo>
                    <a:pt x="2088" y="268"/>
                  </a:lnTo>
                  <a:lnTo>
                    <a:pt x="2084" y="268"/>
                  </a:lnTo>
                  <a:lnTo>
                    <a:pt x="2082" y="268"/>
                  </a:lnTo>
                  <a:lnTo>
                    <a:pt x="2079" y="268"/>
                  </a:lnTo>
                  <a:lnTo>
                    <a:pt x="2077" y="268"/>
                  </a:lnTo>
                  <a:lnTo>
                    <a:pt x="2074" y="268"/>
                  </a:lnTo>
                  <a:lnTo>
                    <a:pt x="2071" y="268"/>
                  </a:lnTo>
                  <a:lnTo>
                    <a:pt x="2067" y="268"/>
                  </a:lnTo>
                  <a:lnTo>
                    <a:pt x="2064" y="268"/>
                  </a:lnTo>
                  <a:lnTo>
                    <a:pt x="2061" y="268"/>
                  </a:lnTo>
                  <a:lnTo>
                    <a:pt x="2057" y="268"/>
                  </a:lnTo>
                  <a:lnTo>
                    <a:pt x="2054" y="268"/>
                  </a:lnTo>
                  <a:lnTo>
                    <a:pt x="2050" y="268"/>
                  </a:lnTo>
                  <a:lnTo>
                    <a:pt x="2047" y="268"/>
                  </a:lnTo>
                  <a:lnTo>
                    <a:pt x="2044" y="268"/>
                  </a:lnTo>
                  <a:lnTo>
                    <a:pt x="2040" y="268"/>
                  </a:lnTo>
                  <a:lnTo>
                    <a:pt x="2037" y="268"/>
                  </a:lnTo>
                  <a:lnTo>
                    <a:pt x="2035" y="268"/>
                  </a:lnTo>
                  <a:lnTo>
                    <a:pt x="2032" y="268"/>
                  </a:lnTo>
                  <a:lnTo>
                    <a:pt x="2029" y="268"/>
                  </a:lnTo>
                  <a:lnTo>
                    <a:pt x="2025" y="268"/>
                  </a:lnTo>
                  <a:lnTo>
                    <a:pt x="2022" y="268"/>
                  </a:lnTo>
                  <a:lnTo>
                    <a:pt x="2019" y="268"/>
                  </a:lnTo>
                  <a:lnTo>
                    <a:pt x="2015" y="268"/>
                  </a:lnTo>
                  <a:lnTo>
                    <a:pt x="2012" y="268"/>
                  </a:lnTo>
                  <a:lnTo>
                    <a:pt x="2008" y="268"/>
                  </a:lnTo>
                  <a:lnTo>
                    <a:pt x="2005" y="268"/>
                  </a:lnTo>
                  <a:lnTo>
                    <a:pt x="2002" y="268"/>
                  </a:lnTo>
                  <a:lnTo>
                    <a:pt x="1998" y="268"/>
                  </a:lnTo>
                  <a:lnTo>
                    <a:pt x="1997" y="268"/>
                  </a:lnTo>
                  <a:lnTo>
                    <a:pt x="1993" y="268"/>
                  </a:lnTo>
                  <a:lnTo>
                    <a:pt x="1990" y="268"/>
                  </a:lnTo>
                  <a:lnTo>
                    <a:pt x="1987" y="268"/>
                  </a:lnTo>
                  <a:lnTo>
                    <a:pt x="1983" y="268"/>
                  </a:lnTo>
                  <a:lnTo>
                    <a:pt x="1980" y="268"/>
                  </a:lnTo>
                  <a:lnTo>
                    <a:pt x="1976" y="268"/>
                  </a:lnTo>
                  <a:lnTo>
                    <a:pt x="1973" y="268"/>
                  </a:lnTo>
                  <a:lnTo>
                    <a:pt x="1970" y="268"/>
                  </a:lnTo>
                  <a:lnTo>
                    <a:pt x="1966" y="268"/>
                  </a:lnTo>
                  <a:lnTo>
                    <a:pt x="1963" y="268"/>
                  </a:lnTo>
                  <a:lnTo>
                    <a:pt x="1960" y="268"/>
                  </a:lnTo>
                  <a:lnTo>
                    <a:pt x="1956" y="268"/>
                  </a:lnTo>
                  <a:lnTo>
                    <a:pt x="1956" y="268"/>
                  </a:lnTo>
                  <a:lnTo>
                    <a:pt x="1953" y="268"/>
                  </a:lnTo>
                  <a:lnTo>
                    <a:pt x="1949" y="268"/>
                  </a:lnTo>
                  <a:lnTo>
                    <a:pt x="1946" y="268"/>
                  </a:lnTo>
                  <a:lnTo>
                    <a:pt x="1943" y="268"/>
                  </a:lnTo>
                  <a:lnTo>
                    <a:pt x="1939" y="268"/>
                  </a:lnTo>
                  <a:lnTo>
                    <a:pt x="1936" y="268"/>
                  </a:lnTo>
                  <a:lnTo>
                    <a:pt x="1933" y="268"/>
                  </a:lnTo>
                  <a:lnTo>
                    <a:pt x="1929" y="268"/>
                  </a:lnTo>
                  <a:lnTo>
                    <a:pt x="1926" y="268"/>
                  </a:lnTo>
                  <a:lnTo>
                    <a:pt x="1923" y="268"/>
                  </a:lnTo>
                  <a:lnTo>
                    <a:pt x="1919" y="268"/>
                  </a:lnTo>
                  <a:lnTo>
                    <a:pt x="1916" y="268"/>
                  </a:lnTo>
                  <a:lnTo>
                    <a:pt x="1914" y="268"/>
                  </a:lnTo>
                  <a:lnTo>
                    <a:pt x="1911" y="268"/>
                  </a:lnTo>
                  <a:lnTo>
                    <a:pt x="1907" y="268"/>
                  </a:lnTo>
                  <a:lnTo>
                    <a:pt x="1904" y="268"/>
                  </a:lnTo>
                  <a:lnTo>
                    <a:pt x="1901" y="268"/>
                  </a:lnTo>
                  <a:lnTo>
                    <a:pt x="1897" y="268"/>
                  </a:lnTo>
                  <a:lnTo>
                    <a:pt x="1894" y="268"/>
                  </a:lnTo>
                  <a:lnTo>
                    <a:pt x="1891" y="268"/>
                  </a:lnTo>
                  <a:lnTo>
                    <a:pt x="1887" y="268"/>
                  </a:lnTo>
                  <a:lnTo>
                    <a:pt x="1884" y="268"/>
                  </a:lnTo>
                  <a:lnTo>
                    <a:pt x="1880" y="268"/>
                  </a:lnTo>
                  <a:lnTo>
                    <a:pt x="1877" y="268"/>
                  </a:lnTo>
                  <a:lnTo>
                    <a:pt x="1875" y="268"/>
                  </a:lnTo>
                  <a:lnTo>
                    <a:pt x="1872" y="268"/>
                  </a:lnTo>
                  <a:lnTo>
                    <a:pt x="1869" y="268"/>
                  </a:lnTo>
                  <a:lnTo>
                    <a:pt x="1865" y="268"/>
                  </a:lnTo>
                  <a:lnTo>
                    <a:pt x="1862" y="268"/>
                  </a:lnTo>
                  <a:lnTo>
                    <a:pt x="1859" y="268"/>
                  </a:lnTo>
                  <a:lnTo>
                    <a:pt x="1855" y="268"/>
                  </a:lnTo>
                  <a:lnTo>
                    <a:pt x="1852" y="268"/>
                  </a:lnTo>
                  <a:lnTo>
                    <a:pt x="1849" y="268"/>
                  </a:lnTo>
                  <a:lnTo>
                    <a:pt x="1845" y="268"/>
                  </a:lnTo>
                  <a:lnTo>
                    <a:pt x="1842" y="268"/>
                  </a:lnTo>
                  <a:lnTo>
                    <a:pt x="1838" y="268"/>
                  </a:lnTo>
                  <a:lnTo>
                    <a:pt x="1835" y="268"/>
                  </a:lnTo>
                  <a:lnTo>
                    <a:pt x="1833" y="268"/>
                  </a:lnTo>
                  <a:lnTo>
                    <a:pt x="1832" y="268"/>
                  </a:lnTo>
                  <a:lnTo>
                    <a:pt x="1828" y="268"/>
                  </a:lnTo>
                  <a:lnTo>
                    <a:pt x="1825" y="268"/>
                  </a:lnTo>
                  <a:lnTo>
                    <a:pt x="1822" y="268"/>
                  </a:lnTo>
                  <a:lnTo>
                    <a:pt x="1818" y="268"/>
                  </a:lnTo>
                  <a:lnTo>
                    <a:pt x="1815" y="268"/>
                  </a:lnTo>
                  <a:lnTo>
                    <a:pt x="1811" y="268"/>
                  </a:lnTo>
                  <a:lnTo>
                    <a:pt x="1808" y="268"/>
                  </a:lnTo>
                  <a:lnTo>
                    <a:pt x="1805" y="268"/>
                  </a:lnTo>
                  <a:lnTo>
                    <a:pt x="1801" y="268"/>
                  </a:lnTo>
                  <a:lnTo>
                    <a:pt x="1798" y="268"/>
                  </a:lnTo>
                  <a:lnTo>
                    <a:pt x="1795" y="268"/>
                  </a:lnTo>
                  <a:lnTo>
                    <a:pt x="1793" y="268"/>
                  </a:lnTo>
                  <a:lnTo>
                    <a:pt x="1790" y="268"/>
                  </a:lnTo>
                  <a:lnTo>
                    <a:pt x="1786" y="268"/>
                  </a:lnTo>
                  <a:lnTo>
                    <a:pt x="1783" y="268"/>
                  </a:lnTo>
                  <a:lnTo>
                    <a:pt x="1780" y="268"/>
                  </a:lnTo>
                  <a:lnTo>
                    <a:pt x="1776" y="268"/>
                  </a:lnTo>
                  <a:lnTo>
                    <a:pt x="1773" y="268"/>
                  </a:lnTo>
                  <a:lnTo>
                    <a:pt x="1769" y="268"/>
                  </a:lnTo>
                  <a:lnTo>
                    <a:pt x="1766" y="268"/>
                  </a:lnTo>
                  <a:lnTo>
                    <a:pt x="1763" y="268"/>
                  </a:lnTo>
                  <a:lnTo>
                    <a:pt x="1759" y="268"/>
                  </a:lnTo>
                  <a:lnTo>
                    <a:pt x="1756" y="268"/>
                  </a:lnTo>
                  <a:lnTo>
                    <a:pt x="1754" y="268"/>
                  </a:lnTo>
                  <a:lnTo>
                    <a:pt x="1751" y="268"/>
                  </a:lnTo>
                  <a:lnTo>
                    <a:pt x="1748" y="268"/>
                  </a:lnTo>
                  <a:lnTo>
                    <a:pt x="1744" y="268"/>
                  </a:lnTo>
                  <a:lnTo>
                    <a:pt x="1741" y="268"/>
                  </a:lnTo>
                  <a:lnTo>
                    <a:pt x="1737" y="268"/>
                  </a:lnTo>
                  <a:lnTo>
                    <a:pt x="1734" y="268"/>
                  </a:lnTo>
                  <a:lnTo>
                    <a:pt x="1731" y="268"/>
                  </a:lnTo>
                  <a:lnTo>
                    <a:pt x="1727" y="268"/>
                  </a:lnTo>
                  <a:lnTo>
                    <a:pt x="1724" y="268"/>
                  </a:lnTo>
                  <a:lnTo>
                    <a:pt x="1721" y="268"/>
                  </a:lnTo>
                  <a:lnTo>
                    <a:pt x="1717" y="268"/>
                  </a:lnTo>
                  <a:lnTo>
                    <a:pt x="1714" y="268"/>
                  </a:lnTo>
                  <a:lnTo>
                    <a:pt x="1712" y="268"/>
                  </a:lnTo>
                  <a:lnTo>
                    <a:pt x="1709" y="268"/>
                  </a:lnTo>
                  <a:lnTo>
                    <a:pt x="1707" y="268"/>
                  </a:lnTo>
                  <a:lnTo>
                    <a:pt x="1704" y="268"/>
                  </a:lnTo>
                  <a:lnTo>
                    <a:pt x="1700" y="268"/>
                  </a:lnTo>
                  <a:lnTo>
                    <a:pt x="1697" y="268"/>
                  </a:lnTo>
                  <a:lnTo>
                    <a:pt x="1694" y="268"/>
                  </a:lnTo>
                  <a:lnTo>
                    <a:pt x="1690" y="268"/>
                  </a:lnTo>
                  <a:lnTo>
                    <a:pt x="1687" y="268"/>
                  </a:lnTo>
                  <a:lnTo>
                    <a:pt x="1684" y="268"/>
                  </a:lnTo>
                  <a:lnTo>
                    <a:pt x="1680" y="268"/>
                  </a:lnTo>
                  <a:lnTo>
                    <a:pt x="1677" y="268"/>
                  </a:lnTo>
                  <a:lnTo>
                    <a:pt x="1673" y="268"/>
                  </a:lnTo>
                  <a:lnTo>
                    <a:pt x="1672" y="268"/>
                  </a:lnTo>
                  <a:lnTo>
                    <a:pt x="1668" y="268"/>
                  </a:lnTo>
                  <a:lnTo>
                    <a:pt x="1665" y="268"/>
                  </a:lnTo>
                  <a:lnTo>
                    <a:pt x="1662" y="268"/>
                  </a:lnTo>
                  <a:lnTo>
                    <a:pt x="1658" y="268"/>
                  </a:lnTo>
                  <a:lnTo>
                    <a:pt x="1655" y="268"/>
                  </a:lnTo>
                  <a:lnTo>
                    <a:pt x="1652" y="268"/>
                  </a:lnTo>
                  <a:lnTo>
                    <a:pt x="1648" y="268"/>
                  </a:lnTo>
                  <a:lnTo>
                    <a:pt x="1645" y="268"/>
                  </a:lnTo>
                  <a:lnTo>
                    <a:pt x="1641" y="268"/>
                  </a:lnTo>
                  <a:lnTo>
                    <a:pt x="1638" y="268"/>
                  </a:lnTo>
                  <a:lnTo>
                    <a:pt x="1635" y="268"/>
                  </a:lnTo>
                  <a:lnTo>
                    <a:pt x="1633" y="268"/>
                  </a:lnTo>
                  <a:lnTo>
                    <a:pt x="1630" y="268"/>
                  </a:lnTo>
                  <a:lnTo>
                    <a:pt x="1626" y="268"/>
                  </a:lnTo>
                  <a:lnTo>
                    <a:pt x="1623" y="268"/>
                  </a:lnTo>
                  <a:lnTo>
                    <a:pt x="1620" y="268"/>
                  </a:lnTo>
                  <a:lnTo>
                    <a:pt x="1616" y="268"/>
                  </a:lnTo>
                  <a:lnTo>
                    <a:pt x="1613" y="268"/>
                  </a:lnTo>
                  <a:lnTo>
                    <a:pt x="1610" y="268"/>
                  </a:lnTo>
                  <a:lnTo>
                    <a:pt x="1606" y="268"/>
                  </a:lnTo>
                  <a:lnTo>
                    <a:pt x="1603" y="268"/>
                  </a:lnTo>
                  <a:lnTo>
                    <a:pt x="1599" y="268"/>
                  </a:lnTo>
                  <a:lnTo>
                    <a:pt x="1596" y="268"/>
                  </a:lnTo>
                  <a:lnTo>
                    <a:pt x="1593" y="268"/>
                  </a:lnTo>
                  <a:lnTo>
                    <a:pt x="1591" y="268"/>
                  </a:lnTo>
                  <a:lnTo>
                    <a:pt x="1588" y="268"/>
                  </a:lnTo>
                  <a:lnTo>
                    <a:pt x="1584" y="268"/>
                  </a:lnTo>
                  <a:lnTo>
                    <a:pt x="1581" y="268"/>
                  </a:lnTo>
                  <a:lnTo>
                    <a:pt x="1579" y="268"/>
                  </a:lnTo>
                  <a:lnTo>
                    <a:pt x="1576" y="268"/>
                  </a:lnTo>
                  <a:lnTo>
                    <a:pt x="1572" y="268"/>
                  </a:lnTo>
                  <a:lnTo>
                    <a:pt x="1569" y="268"/>
                  </a:lnTo>
                  <a:lnTo>
                    <a:pt x="1566" y="268"/>
                  </a:lnTo>
                  <a:lnTo>
                    <a:pt x="1562" y="268"/>
                  </a:lnTo>
                  <a:lnTo>
                    <a:pt x="1559" y="268"/>
                  </a:lnTo>
                  <a:lnTo>
                    <a:pt x="1556" y="268"/>
                  </a:lnTo>
                  <a:lnTo>
                    <a:pt x="1552" y="268"/>
                  </a:lnTo>
                  <a:lnTo>
                    <a:pt x="1551" y="268"/>
                  </a:lnTo>
                  <a:lnTo>
                    <a:pt x="1547" y="268"/>
                  </a:lnTo>
                  <a:lnTo>
                    <a:pt x="1544" y="268"/>
                  </a:lnTo>
                  <a:lnTo>
                    <a:pt x="1541" y="268"/>
                  </a:lnTo>
                  <a:lnTo>
                    <a:pt x="1537" y="268"/>
                  </a:lnTo>
                  <a:lnTo>
                    <a:pt x="1534" y="268"/>
                  </a:lnTo>
                  <a:lnTo>
                    <a:pt x="1530" y="268"/>
                  </a:lnTo>
                  <a:lnTo>
                    <a:pt x="1527" y="268"/>
                  </a:lnTo>
                  <a:lnTo>
                    <a:pt x="1524" y="268"/>
                  </a:lnTo>
                  <a:lnTo>
                    <a:pt x="1520" y="268"/>
                  </a:lnTo>
                  <a:lnTo>
                    <a:pt x="1517" y="268"/>
                  </a:lnTo>
                  <a:lnTo>
                    <a:pt x="1514" y="268"/>
                  </a:lnTo>
                  <a:lnTo>
                    <a:pt x="1512" y="268"/>
                  </a:lnTo>
                  <a:lnTo>
                    <a:pt x="1509" y="268"/>
                  </a:lnTo>
                  <a:lnTo>
                    <a:pt x="1505" y="268"/>
                  </a:lnTo>
                  <a:lnTo>
                    <a:pt x="1502" y="268"/>
                  </a:lnTo>
                  <a:lnTo>
                    <a:pt x="1498" y="268"/>
                  </a:lnTo>
                  <a:lnTo>
                    <a:pt x="1495" y="268"/>
                  </a:lnTo>
                  <a:lnTo>
                    <a:pt x="1492" y="268"/>
                  </a:lnTo>
                  <a:lnTo>
                    <a:pt x="1488" y="268"/>
                  </a:lnTo>
                  <a:lnTo>
                    <a:pt x="1485" y="268"/>
                  </a:lnTo>
                  <a:lnTo>
                    <a:pt x="1482" y="268"/>
                  </a:lnTo>
                  <a:lnTo>
                    <a:pt x="1478" y="268"/>
                  </a:lnTo>
                  <a:lnTo>
                    <a:pt x="1475" y="268"/>
                  </a:lnTo>
                  <a:lnTo>
                    <a:pt x="1471" y="268"/>
                  </a:lnTo>
                  <a:lnTo>
                    <a:pt x="1470" y="268"/>
                  </a:lnTo>
                  <a:lnTo>
                    <a:pt x="1466" y="268"/>
                  </a:lnTo>
                  <a:lnTo>
                    <a:pt x="1463" y="268"/>
                  </a:lnTo>
                  <a:lnTo>
                    <a:pt x="1460" y="268"/>
                  </a:lnTo>
                  <a:lnTo>
                    <a:pt x="1456" y="268"/>
                  </a:lnTo>
                  <a:lnTo>
                    <a:pt x="1455" y="268"/>
                  </a:lnTo>
                  <a:lnTo>
                    <a:pt x="1451" y="268"/>
                  </a:lnTo>
                  <a:lnTo>
                    <a:pt x="1448" y="268"/>
                  </a:lnTo>
                  <a:lnTo>
                    <a:pt x="1445" y="268"/>
                  </a:lnTo>
                  <a:lnTo>
                    <a:pt x="1441" y="268"/>
                  </a:lnTo>
                  <a:lnTo>
                    <a:pt x="1438" y="268"/>
                  </a:lnTo>
                  <a:lnTo>
                    <a:pt x="1434" y="268"/>
                  </a:lnTo>
                  <a:lnTo>
                    <a:pt x="1431" y="268"/>
                  </a:lnTo>
                  <a:lnTo>
                    <a:pt x="1429" y="268"/>
                  </a:lnTo>
                  <a:lnTo>
                    <a:pt x="1426" y="268"/>
                  </a:lnTo>
                  <a:lnTo>
                    <a:pt x="1423" y="268"/>
                  </a:lnTo>
                  <a:lnTo>
                    <a:pt x="1419" y="268"/>
                  </a:lnTo>
                  <a:lnTo>
                    <a:pt x="1416" y="268"/>
                  </a:lnTo>
                  <a:lnTo>
                    <a:pt x="1413" y="268"/>
                  </a:lnTo>
                  <a:lnTo>
                    <a:pt x="1409" y="268"/>
                  </a:lnTo>
                  <a:lnTo>
                    <a:pt x="1406" y="268"/>
                  </a:lnTo>
                  <a:lnTo>
                    <a:pt x="1402" y="268"/>
                  </a:lnTo>
                  <a:lnTo>
                    <a:pt x="1399" y="268"/>
                  </a:lnTo>
                  <a:lnTo>
                    <a:pt x="1396" y="268"/>
                  </a:lnTo>
                  <a:lnTo>
                    <a:pt x="1392" y="268"/>
                  </a:lnTo>
                  <a:lnTo>
                    <a:pt x="1391" y="268"/>
                  </a:lnTo>
                  <a:lnTo>
                    <a:pt x="1387" y="268"/>
                  </a:lnTo>
                  <a:lnTo>
                    <a:pt x="1384" y="268"/>
                  </a:lnTo>
                  <a:lnTo>
                    <a:pt x="1381" y="268"/>
                  </a:lnTo>
                  <a:lnTo>
                    <a:pt x="1377" y="268"/>
                  </a:lnTo>
                  <a:lnTo>
                    <a:pt x="1374" y="268"/>
                  </a:lnTo>
                  <a:lnTo>
                    <a:pt x="1371" y="268"/>
                  </a:lnTo>
                  <a:lnTo>
                    <a:pt x="1367" y="268"/>
                  </a:lnTo>
                  <a:lnTo>
                    <a:pt x="1364" y="268"/>
                  </a:lnTo>
                  <a:lnTo>
                    <a:pt x="1360" y="268"/>
                  </a:lnTo>
                  <a:lnTo>
                    <a:pt x="1357" y="268"/>
                  </a:lnTo>
                  <a:lnTo>
                    <a:pt x="1354" y="268"/>
                  </a:lnTo>
                  <a:lnTo>
                    <a:pt x="1350" y="268"/>
                  </a:lnTo>
                  <a:lnTo>
                    <a:pt x="1349" y="268"/>
                  </a:lnTo>
                  <a:lnTo>
                    <a:pt x="1345" y="268"/>
                  </a:lnTo>
                  <a:lnTo>
                    <a:pt x="1342" y="268"/>
                  </a:lnTo>
                  <a:lnTo>
                    <a:pt x="1339" y="268"/>
                  </a:lnTo>
                  <a:lnTo>
                    <a:pt x="1335" y="268"/>
                  </a:lnTo>
                  <a:lnTo>
                    <a:pt x="1332" y="268"/>
                  </a:lnTo>
                  <a:lnTo>
                    <a:pt x="1330" y="268"/>
                  </a:lnTo>
                  <a:lnTo>
                    <a:pt x="1327" y="268"/>
                  </a:lnTo>
                  <a:lnTo>
                    <a:pt x="1323" y="268"/>
                  </a:lnTo>
                  <a:lnTo>
                    <a:pt x="1320" y="268"/>
                  </a:lnTo>
                  <a:lnTo>
                    <a:pt x="1317" y="268"/>
                  </a:lnTo>
                  <a:lnTo>
                    <a:pt x="1313" y="268"/>
                  </a:lnTo>
                  <a:lnTo>
                    <a:pt x="1310" y="268"/>
                  </a:lnTo>
                  <a:lnTo>
                    <a:pt x="1308" y="268"/>
                  </a:lnTo>
                  <a:lnTo>
                    <a:pt x="1305" y="268"/>
                  </a:lnTo>
                  <a:lnTo>
                    <a:pt x="1302" y="268"/>
                  </a:lnTo>
                  <a:lnTo>
                    <a:pt x="1298" y="268"/>
                  </a:lnTo>
                  <a:lnTo>
                    <a:pt x="1295" y="268"/>
                  </a:lnTo>
                  <a:lnTo>
                    <a:pt x="1291" y="268"/>
                  </a:lnTo>
                  <a:lnTo>
                    <a:pt x="1288" y="268"/>
                  </a:lnTo>
                  <a:lnTo>
                    <a:pt x="1285" y="268"/>
                  </a:lnTo>
                  <a:lnTo>
                    <a:pt x="1281" y="268"/>
                  </a:lnTo>
                  <a:lnTo>
                    <a:pt x="1278" y="268"/>
                  </a:lnTo>
                  <a:lnTo>
                    <a:pt x="1275" y="268"/>
                  </a:lnTo>
                  <a:lnTo>
                    <a:pt x="1271" y="268"/>
                  </a:lnTo>
                  <a:lnTo>
                    <a:pt x="1270" y="268"/>
                  </a:lnTo>
                  <a:lnTo>
                    <a:pt x="1266" y="268"/>
                  </a:lnTo>
                  <a:lnTo>
                    <a:pt x="1263" y="268"/>
                  </a:lnTo>
                  <a:lnTo>
                    <a:pt x="1259" y="268"/>
                  </a:lnTo>
                  <a:lnTo>
                    <a:pt x="1256" y="268"/>
                  </a:lnTo>
                  <a:lnTo>
                    <a:pt x="1253" y="268"/>
                  </a:lnTo>
                  <a:lnTo>
                    <a:pt x="1249" y="268"/>
                  </a:lnTo>
                  <a:lnTo>
                    <a:pt x="1246" y="268"/>
                  </a:lnTo>
                  <a:lnTo>
                    <a:pt x="1243" y="268"/>
                  </a:lnTo>
                  <a:lnTo>
                    <a:pt x="1239" y="268"/>
                  </a:lnTo>
                  <a:lnTo>
                    <a:pt x="1236" y="268"/>
                  </a:lnTo>
                  <a:lnTo>
                    <a:pt x="1232" y="268"/>
                  </a:lnTo>
                  <a:lnTo>
                    <a:pt x="1229" y="268"/>
                  </a:lnTo>
                  <a:lnTo>
                    <a:pt x="1227" y="268"/>
                  </a:lnTo>
                  <a:lnTo>
                    <a:pt x="1224" y="268"/>
                  </a:lnTo>
                  <a:lnTo>
                    <a:pt x="1221" y="268"/>
                  </a:lnTo>
                  <a:lnTo>
                    <a:pt x="1217" y="268"/>
                  </a:lnTo>
                  <a:lnTo>
                    <a:pt x="1214" y="268"/>
                  </a:lnTo>
                  <a:lnTo>
                    <a:pt x="1211" y="268"/>
                  </a:lnTo>
                  <a:lnTo>
                    <a:pt x="1207" y="268"/>
                  </a:lnTo>
                  <a:lnTo>
                    <a:pt x="1204" y="268"/>
                  </a:lnTo>
                  <a:lnTo>
                    <a:pt x="1202" y="268"/>
                  </a:lnTo>
                  <a:lnTo>
                    <a:pt x="1199" y="268"/>
                  </a:lnTo>
                  <a:lnTo>
                    <a:pt x="1195" y="268"/>
                  </a:lnTo>
                  <a:lnTo>
                    <a:pt x="1192" y="268"/>
                  </a:lnTo>
                  <a:lnTo>
                    <a:pt x="1189" y="268"/>
                  </a:lnTo>
                  <a:lnTo>
                    <a:pt x="1187" y="268"/>
                  </a:lnTo>
                  <a:lnTo>
                    <a:pt x="1184" y="268"/>
                  </a:lnTo>
                  <a:lnTo>
                    <a:pt x="1180" y="268"/>
                  </a:lnTo>
                  <a:lnTo>
                    <a:pt x="1177" y="268"/>
                  </a:lnTo>
                  <a:lnTo>
                    <a:pt x="1174" y="268"/>
                  </a:lnTo>
                  <a:lnTo>
                    <a:pt x="1170" y="268"/>
                  </a:lnTo>
                  <a:lnTo>
                    <a:pt x="1167" y="268"/>
                  </a:lnTo>
                  <a:lnTo>
                    <a:pt x="1163" y="268"/>
                  </a:lnTo>
                  <a:lnTo>
                    <a:pt x="1160" y="268"/>
                  </a:lnTo>
                  <a:lnTo>
                    <a:pt x="1157" y="268"/>
                  </a:lnTo>
                  <a:lnTo>
                    <a:pt x="1153" y="268"/>
                  </a:lnTo>
                  <a:lnTo>
                    <a:pt x="1150" y="268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8"/>
                  </a:lnTo>
                  <a:lnTo>
                    <a:pt x="1138" y="268"/>
                  </a:lnTo>
                  <a:lnTo>
                    <a:pt x="1135" y="268"/>
                  </a:lnTo>
                  <a:lnTo>
                    <a:pt x="1132" y="268"/>
                  </a:lnTo>
                  <a:lnTo>
                    <a:pt x="1128" y="268"/>
                  </a:lnTo>
                  <a:lnTo>
                    <a:pt x="1125" y="268"/>
                  </a:lnTo>
                  <a:lnTo>
                    <a:pt x="1121" y="268"/>
                  </a:lnTo>
                  <a:lnTo>
                    <a:pt x="1118" y="268"/>
                  </a:lnTo>
                  <a:lnTo>
                    <a:pt x="1115" y="268"/>
                  </a:lnTo>
                  <a:lnTo>
                    <a:pt x="1111" y="268"/>
                  </a:lnTo>
                  <a:lnTo>
                    <a:pt x="1108" y="268"/>
                  </a:lnTo>
                  <a:lnTo>
                    <a:pt x="1106" y="268"/>
                  </a:lnTo>
                  <a:lnTo>
                    <a:pt x="1103" y="268"/>
                  </a:lnTo>
                  <a:lnTo>
                    <a:pt x="1100" y="268"/>
                  </a:lnTo>
                  <a:lnTo>
                    <a:pt x="1096" y="268"/>
                  </a:lnTo>
                  <a:lnTo>
                    <a:pt x="1093" y="268"/>
                  </a:lnTo>
                  <a:lnTo>
                    <a:pt x="1089" y="268"/>
                  </a:lnTo>
                  <a:lnTo>
                    <a:pt x="1086" y="268"/>
                  </a:lnTo>
                  <a:lnTo>
                    <a:pt x="1083" y="268"/>
                  </a:lnTo>
                  <a:lnTo>
                    <a:pt x="1079" y="268"/>
                  </a:lnTo>
                  <a:lnTo>
                    <a:pt x="1078" y="268"/>
                  </a:lnTo>
                  <a:lnTo>
                    <a:pt x="1074" y="268"/>
                  </a:lnTo>
                  <a:lnTo>
                    <a:pt x="1071" y="268"/>
                  </a:lnTo>
                  <a:lnTo>
                    <a:pt x="1068" y="268"/>
                  </a:lnTo>
                  <a:lnTo>
                    <a:pt x="1066" y="268"/>
                  </a:lnTo>
                  <a:lnTo>
                    <a:pt x="1063" y="268"/>
                  </a:lnTo>
                  <a:lnTo>
                    <a:pt x="1059" y="268"/>
                  </a:lnTo>
                  <a:lnTo>
                    <a:pt x="1056" y="268"/>
                  </a:lnTo>
                  <a:lnTo>
                    <a:pt x="1052" y="268"/>
                  </a:lnTo>
                  <a:lnTo>
                    <a:pt x="1049" y="268"/>
                  </a:lnTo>
                  <a:lnTo>
                    <a:pt x="1046" y="268"/>
                  </a:lnTo>
                  <a:lnTo>
                    <a:pt x="1042" y="268"/>
                  </a:lnTo>
                  <a:lnTo>
                    <a:pt x="1039" y="268"/>
                  </a:lnTo>
                  <a:lnTo>
                    <a:pt x="1036" y="268"/>
                  </a:lnTo>
                  <a:lnTo>
                    <a:pt x="1032" y="268"/>
                  </a:lnTo>
                  <a:lnTo>
                    <a:pt x="1029" y="268"/>
                  </a:lnTo>
                  <a:lnTo>
                    <a:pt x="1027" y="268"/>
                  </a:lnTo>
                  <a:lnTo>
                    <a:pt x="1024" y="268"/>
                  </a:lnTo>
                  <a:lnTo>
                    <a:pt x="1020" y="268"/>
                  </a:lnTo>
                  <a:lnTo>
                    <a:pt x="1017" y="268"/>
                  </a:lnTo>
                  <a:lnTo>
                    <a:pt x="1014" y="268"/>
                  </a:lnTo>
                  <a:lnTo>
                    <a:pt x="1010" y="268"/>
                  </a:lnTo>
                  <a:lnTo>
                    <a:pt x="1007" y="268"/>
                  </a:lnTo>
                  <a:lnTo>
                    <a:pt x="1004" y="268"/>
                  </a:lnTo>
                  <a:lnTo>
                    <a:pt x="1000" y="268"/>
                  </a:lnTo>
                  <a:lnTo>
                    <a:pt x="997" y="268"/>
                  </a:lnTo>
                  <a:lnTo>
                    <a:pt x="993" y="268"/>
                  </a:lnTo>
                  <a:lnTo>
                    <a:pt x="990" y="268"/>
                  </a:lnTo>
                  <a:lnTo>
                    <a:pt x="987" y="268"/>
                  </a:lnTo>
                  <a:lnTo>
                    <a:pt x="985" y="268"/>
                  </a:lnTo>
                  <a:lnTo>
                    <a:pt x="982" y="268"/>
                  </a:lnTo>
                  <a:lnTo>
                    <a:pt x="978" y="268"/>
                  </a:lnTo>
                  <a:lnTo>
                    <a:pt x="975" y="268"/>
                  </a:lnTo>
                  <a:lnTo>
                    <a:pt x="972" y="268"/>
                  </a:lnTo>
                  <a:lnTo>
                    <a:pt x="968" y="268"/>
                  </a:lnTo>
                  <a:lnTo>
                    <a:pt x="965" y="268"/>
                  </a:lnTo>
                  <a:lnTo>
                    <a:pt x="962" y="268"/>
                  </a:lnTo>
                  <a:lnTo>
                    <a:pt x="958" y="268"/>
                  </a:lnTo>
                  <a:lnTo>
                    <a:pt x="955" y="268"/>
                  </a:lnTo>
                  <a:lnTo>
                    <a:pt x="953" y="268"/>
                  </a:lnTo>
                  <a:lnTo>
                    <a:pt x="950" y="268"/>
                  </a:lnTo>
                  <a:lnTo>
                    <a:pt x="946" y="268"/>
                  </a:lnTo>
                  <a:lnTo>
                    <a:pt x="945" y="268"/>
                  </a:lnTo>
                  <a:lnTo>
                    <a:pt x="941" y="268"/>
                  </a:lnTo>
                  <a:lnTo>
                    <a:pt x="938" y="268"/>
                  </a:lnTo>
                  <a:lnTo>
                    <a:pt x="935" y="268"/>
                  </a:lnTo>
                  <a:lnTo>
                    <a:pt x="931" y="268"/>
                  </a:lnTo>
                  <a:lnTo>
                    <a:pt x="928" y="268"/>
                  </a:lnTo>
                  <a:lnTo>
                    <a:pt x="924" y="268"/>
                  </a:lnTo>
                  <a:lnTo>
                    <a:pt x="921" y="268"/>
                  </a:lnTo>
                  <a:lnTo>
                    <a:pt x="918" y="268"/>
                  </a:lnTo>
                  <a:lnTo>
                    <a:pt x="914" y="268"/>
                  </a:lnTo>
                  <a:lnTo>
                    <a:pt x="911" y="268"/>
                  </a:lnTo>
                  <a:lnTo>
                    <a:pt x="908" y="268"/>
                  </a:lnTo>
                  <a:lnTo>
                    <a:pt x="904" y="268"/>
                  </a:lnTo>
                  <a:lnTo>
                    <a:pt x="903" y="268"/>
                  </a:lnTo>
                  <a:lnTo>
                    <a:pt x="899" y="268"/>
                  </a:lnTo>
                  <a:lnTo>
                    <a:pt x="896" y="268"/>
                  </a:lnTo>
                  <a:lnTo>
                    <a:pt x="893" y="268"/>
                  </a:lnTo>
                  <a:lnTo>
                    <a:pt x="889" y="268"/>
                  </a:lnTo>
                  <a:lnTo>
                    <a:pt x="886" y="268"/>
                  </a:lnTo>
                  <a:lnTo>
                    <a:pt x="882" y="268"/>
                  </a:lnTo>
                  <a:lnTo>
                    <a:pt x="879" y="268"/>
                  </a:lnTo>
                  <a:lnTo>
                    <a:pt x="876" y="268"/>
                  </a:lnTo>
                  <a:lnTo>
                    <a:pt x="872" y="268"/>
                  </a:lnTo>
                  <a:lnTo>
                    <a:pt x="869" y="268"/>
                  </a:lnTo>
                  <a:lnTo>
                    <a:pt x="866" y="268"/>
                  </a:lnTo>
                  <a:lnTo>
                    <a:pt x="864" y="268"/>
                  </a:lnTo>
                  <a:lnTo>
                    <a:pt x="861" y="268"/>
                  </a:lnTo>
                  <a:lnTo>
                    <a:pt x="857" y="268"/>
                  </a:lnTo>
                  <a:lnTo>
                    <a:pt x="854" y="268"/>
                  </a:lnTo>
                  <a:lnTo>
                    <a:pt x="850" y="268"/>
                  </a:lnTo>
                  <a:lnTo>
                    <a:pt x="847" y="268"/>
                  </a:lnTo>
                  <a:lnTo>
                    <a:pt x="844" y="268"/>
                  </a:lnTo>
                  <a:lnTo>
                    <a:pt x="840" y="268"/>
                  </a:lnTo>
                  <a:lnTo>
                    <a:pt x="837" y="268"/>
                  </a:lnTo>
                  <a:lnTo>
                    <a:pt x="834" y="268"/>
                  </a:lnTo>
                  <a:lnTo>
                    <a:pt x="830" y="268"/>
                  </a:lnTo>
                  <a:lnTo>
                    <a:pt x="827" y="268"/>
                  </a:lnTo>
                  <a:lnTo>
                    <a:pt x="825" y="268"/>
                  </a:lnTo>
                  <a:lnTo>
                    <a:pt x="823" y="268"/>
                  </a:lnTo>
                  <a:lnTo>
                    <a:pt x="820" y="268"/>
                  </a:lnTo>
                  <a:lnTo>
                    <a:pt x="817" y="268"/>
                  </a:lnTo>
                  <a:lnTo>
                    <a:pt x="813" y="268"/>
                  </a:lnTo>
                  <a:lnTo>
                    <a:pt x="810" y="268"/>
                  </a:lnTo>
                  <a:lnTo>
                    <a:pt x="807" y="268"/>
                  </a:lnTo>
                  <a:lnTo>
                    <a:pt x="803" y="268"/>
                  </a:lnTo>
                  <a:lnTo>
                    <a:pt x="800" y="268"/>
                  </a:lnTo>
                  <a:lnTo>
                    <a:pt x="797" y="268"/>
                  </a:lnTo>
                  <a:lnTo>
                    <a:pt x="793" y="268"/>
                  </a:lnTo>
                  <a:lnTo>
                    <a:pt x="790" y="268"/>
                  </a:lnTo>
                  <a:lnTo>
                    <a:pt x="786" y="268"/>
                  </a:lnTo>
                  <a:lnTo>
                    <a:pt x="783" y="268"/>
                  </a:lnTo>
                  <a:lnTo>
                    <a:pt x="781" y="268"/>
                  </a:lnTo>
                  <a:lnTo>
                    <a:pt x="778" y="268"/>
                  </a:lnTo>
                  <a:lnTo>
                    <a:pt x="775" y="268"/>
                  </a:lnTo>
                  <a:lnTo>
                    <a:pt x="771" y="268"/>
                  </a:lnTo>
                  <a:lnTo>
                    <a:pt x="768" y="268"/>
                  </a:lnTo>
                  <a:lnTo>
                    <a:pt x="765" y="268"/>
                  </a:lnTo>
                  <a:lnTo>
                    <a:pt x="761" y="268"/>
                  </a:lnTo>
                  <a:lnTo>
                    <a:pt x="758" y="268"/>
                  </a:lnTo>
                  <a:lnTo>
                    <a:pt x="754" y="268"/>
                  </a:lnTo>
                  <a:lnTo>
                    <a:pt x="751" y="268"/>
                  </a:lnTo>
                  <a:lnTo>
                    <a:pt x="748" y="268"/>
                  </a:lnTo>
                  <a:lnTo>
                    <a:pt x="744" y="268"/>
                  </a:lnTo>
                  <a:lnTo>
                    <a:pt x="743" y="268"/>
                  </a:lnTo>
                  <a:lnTo>
                    <a:pt x="739" y="268"/>
                  </a:lnTo>
                  <a:lnTo>
                    <a:pt x="736" y="268"/>
                  </a:lnTo>
                  <a:lnTo>
                    <a:pt x="733" y="268"/>
                  </a:lnTo>
                  <a:lnTo>
                    <a:pt x="729" y="268"/>
                  </a:lnTo>
                  <a:lnTo>
                    <a:pt x="726" y="268"/>
                  </a:lnTo>
                  <a:lnTo>
                    <a:pt x="723" y="268"/>
                  </a:lnTo>
                  <a:lnTo>
                    <a:pt x="719" y="268"/>
                  </a:lnTo>
                  <a:lnTo>
                    <a:pt x="716" y="268"/>
                  </a:lnTo>
                  <a:lnTo>
                    <a:pt x="712" y="268"/>
                  </a:lnTo>
                  <a:lnTo>
                    <a:pt x="709" y="268"/>
                  </a:lnTo>
                  <a:lnTo>
                    <a:pt x="706" y="268"/>
                  </a:lnTo>
                  <a:lnTo>
                    <a:pt x="702" y="268"/>
                  </a:lnTo>
                  <a:lnTo>
                    <a:pt x="702" y="268"/>
                  </a:lnTo>
                  <a:lnTo>
                    <a:pt x="699" y="268"/>
                  </a:lnTo>
                  <a:lnTo>
                    <a:pt x="696" y="268"/>
                  </a:lnTo>
                  <a:lnTo>
                    <a:pt x="692" y="268"/>
                  </a:lnTo>
                  <a:lnTo>
                    <a:pt x="689" y="268"/>
                  </a:lnTo>
                  <a:lnTo>
                    <a:pt x="685" y="268"/>
                  </a:lnTo>
                  <a:lnTo>
                    <a:pt x="682" y="268"/>
                  </a:lnTo>
                  <a:lnTo>
                    <a:pt x="679" y="268"/>
                  </a:lnTo>
                  <a:lnTo>
                    <a:pt x="675" y="268"/>
                  </a:lnTo>
                  <a:lnTo>
                    <a:pt x="672" y="268"/>
                  </a:lnTo>
                  <a:lnTo>
                    <a:pt x="669" y="268"/>
                  </a:lnTo>
                  <a:lnTo>
                    <a:pt x="665" y="268"/>
                  </a:lnTo>
                  <a:lnTo>
                    <a:pt x="662" y="268"/>
                  </a:lnTo>
                  <a:lnTo>
                    <a:pt x="660" y="268"/>
                  </a:lnTo>
                  <a:lnTo>
                    <a:pt x="657" y="268"/>
                  </a:lnTo>
                  <a:lnTo>
                    <a:pt x="654" y="268"/>
                  </a:lnTo>
                  <a:lnTo>
                    <a:pt x="650" y="268"/>
                  </a:lnTo>
                  <a:lnTo>
                    <a:pt x="647" y="268"/>
                  </a:lnTo>
                  <a:lnTo>
                    <a:pt x="643" y="268"/>
                  </a:lnTo>
                  <a:lnTo>
                    <a:pt x="640" y="268"/>
                  </a:lnTo>
                  <a:lnTo>
                    <a:pt x="637" y="268"/>
                  </a:lnTo>
                  <a:lnTo>
                    <a:pt x="633" y="268"/>
                  </a:lnTo>
                  <a:lnTo>
                    <a:pt x="630" y="268"/>
                  </a:lnTo>
                  <a:lnTo>
                    <a:pt x="627" y="268"/>
                  </a:lnTo>
                  <a:lnTo>
                    <a:pt x="623" y="268"/>
                  </a:lnTo>
                  <a:lnTo>
                    <a:pt x="622" y="268"/>
                  </a:lnTo>
                  <a:lnTo>
                    <a:pt x="618" y="268"/>
                  </a:lnTo>
                  <a:lnTo>
                    <a:pt x="615" y="268"/>
                  </a:lnTo>
                  <a:lnTo>
                    <a:pt x="611" y="268"/>
                  </a:lnTo>
                  <a:lnTo>
                    <a:pt x="608" y="268"/>
                  </a:lnTo>
                  <a:lnTo>
                    <a:pt x="605" y="268"/>
                  </a:lnTo>
                  <a:lnTo>
                    <a:pt x="601" y="268"/>
                  </a:lnTo>
                  <a:lnTo>
                    <a:pt x="598" y="268"/>
                  </a:lnTo>
                  <a:lnTo>
                    <a:pt x="595" y="268"/>
                  </a:lnTo>
                  <a:lnTo>
                    <a:pt x="591" y="268"/>
                  </a:lnTo>
                  <a:lnTo>
                    <a:pt x="588" y="268"/>
                  </a:lnTo>
                  <a:lnTo>
                    <a:pt x="584" y="268"/>
                  </a:lnTo>
                  <a:lnTo>
                    <a:pt x="581" y="268"/>
                  </a:lnTo>
                  <a:lnTo>
                    <a:pt x="579" y="268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1" y="268"/>
                  </a:lnTo>
                  <a:lnTo>
                    <a:pt x="568" y="268"/>
                  </a:lnTo>
                  <a:lnTo>
                    <a:pt x="564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1" y="268"/>
                  </a:lnTo>
                  <a:lnTo>
                    <a:pt x="547" y="268"/>
                  </a:lnTo>
                  <a:lnTo>
                    <a:pt x="544" y="268"/>
                  </a:lnTo>
                  <a:lnTo>
                    <a:pt x="541" y="268"/>
                  </a:lnTo>
                  <a:lnTo>
                    <a:pt x="539" y="268"/>
                  </a:lnTo>
                  <a:lnTo>
                    <a:pt x="536" y="268"/>
                  </a:lnTo>
                  <a:lnTo>
                    <a:pt x="532" y="268"/>
                  </a:lnTo>
                  <a:lnTo>
                    <a:pt x="529" y="268"/>
                  </a:lnTo>
                  <a:lnTo>
                    <a:pt x="526" y="268"/>
                  </a:lnTo>
                  <a:lnTo>
                    <a:pt x="522" y="268"/>
                  </a:lnTo>
                  <a:lnTo>
                    <a:pt x="519" y="268"/>
                  </a:lnTo>
                  <a:lnTo>
                    <a:pt x="515" y="268"/>
                  </a:lnTo>
                  <a:lnTo>
                    <a:pt x="512" y="268"/>
                  </a:lnTo>
                  <a:lnTo>
                    <a:pt x="509" y="268"/>
                  </a:lnTo>
                  <a:lnTo>
                    <a:pt x="505" y="268"/>
                  </a:lnTo>
                  <a:lnTo>
                    <a:pt x="502" y="268"/>
                  </a:lnTo>
                  <a:lnTo>
                    <a:pt x="500" y="268"/>
                  </a:lnTo>
                  <a:lnTo>
                    <a:pt x="497" y="268"/>
                  </a:lnTo>
                  <a:lnTo>
                    <a:pt x="494" y="268"/>
                  </a:lnTo>
                  <a:lnTo>
                    <a:pt x="490" y="268"/>
                  </a:lnTo>
                  <a:lnTo>
                    <a:pt x="487" y="268"/>
                  </a:lnTo>
                  <a:lnTo>
                    <a:pt x="484" y="268"/>
                  </a:lnTo>
                  <a:lnTo>
                    <a:pt x="480" y="268"/>
                  </a:lnTo>
                  <a:lnTo>
                    <a:pt x="477" y="268"/>
                  </a:lnTo>
                  <a:lnTo>
                    <a:pt x="473" y="268"/>
                  </a:lnTo>
                  <a:lnTo>
                    <a:pt x="470" y="268"/>
                  </a:lnTo>
                  <a:lnTo>
                    <a:pt x="467" y="268"/>
                  </a:lnTo>
                  <a:lnTo>
                    <a:pt x="463" y="268"/>
                  </a:lnTo>
                  <a:lnTo>
                    <a:pt x="460" y="268"/>
                  </a:lnTo>
                  <a:lnTo>
                    <a:pt x="458" y="268"/>
                  </a:lnTo>
                  <a:lnTo>
                    <a:pt x="455" y="268"/>
                  </a:lnTo>
                  <a:lnTo>
                    <a:pt x="452" y="268"/>
                  </a:lnTo>
                  <a:lnTo>
                    <a:pt x="450" y="268"/>
                  </a:lnTo>
                  <a:lnTo>
                    <a:pt x="446" y="268"/>
                  </a:lnTo>
                  <a:lnTo>
                    <a:pt x="443" y="268"/>
                  </a:lnTo>
                  <a:lnTo>
                    <a:pt x="440" y="268"/>
                  </a:lnTo>
                  <a:lnTo>
                    <a:pt x="436" y="268"/>
                  </a:lnTo>
                  <a:lnTo>
                    <a:pt x="433" y="268"/>
                  </a:lnTo>
                  <a:lnTo>
                    <a:pt x="430" y="268"/>
                  </a:lnTo>
                  <a:lnTo>
                    <a:pt x="426" y="268"/>
                  </a:lnTo>
                  <a:lnTo>
                    <a:pt x="423" y="268"/>
                  </a:lnTo>
                  <a:lnTo>
                    <a:pt x="420" y="268"/>
                  </a:lnTo>
                  <a:lnTo>
                    <a:pt x="418" y="268"/>
                  </a:lnTo>
                  <a:lnTo>
                    <a:pt x="415" y="268"/>
                  </a:lnTo>
                  <a:lnTo>
                    <a:pt x="411" y="268"/>
                  </a:lnTo>
                  <a:lnTo>
                    <a:pt x="408" y="268"/>
                  </a:lnTo>
                  <a:lnTo>
                    <a:pt x="404" y="268"/>
                  </a:lnTo>
                  <a:lnTo>
                    <a:pt x="401" y="268"/>
                  </a:lnTo>
                  <a:lnTo>
                    <a:pt x="398" y="268"/>
                  </a:lnTo>
                  <a:lnTo>
                    <a:pt x="394" y="268"/>
                  </a:lnTo>
                  <a:lnTo>
                    <a:pt x="391" y="268"/>
                  </a:lnTo>
                  <a:lnTo>
                    <a:pt x="388" y="268"/>
                  </a:lnTo>
                  <a:lnTo>
                    <a:pt x="384" y="268"/>
                  </a:lnTo>
                  <a:lnTo>
                    <a:pt x="381" y="268"/>
                  </a:lnTo>
                  <a:lnTo>
                    <a:pt x="379" y="268"/>
                  </a:lnTo>
                  <a:lnTo>
                    <a:pt x="376" y="268"/>
                  </a:lnTo>
                  <a:lnTo>
                    <a:pt x="372" y="268"/>
                  </a:lnTo>
                  <a:lnTo>
                    <a:pt x="369" y="268"/>
                  </a:lnTo>
                  <a:lnTo>
                    <a:pt x="366" y="268"/>
                  </a:lnTo>
                  <a:lnTo>
                    <a:pt x="362" y="268"/>
                  </a:lnTo>
                  <a:lnTo>
                    <a:pt x="359" y="268"/>
                  </a:lnTo>
                  <a:lnTo>
                    <a:pt x="356" y="268"/>
                  </a:lnTo>
                  <a:lnTo>
                    <a:pt x="352" y="268"/>
                  </a:lnTo>
                  <a:lnTo>
                    <a:pt x="349" y="268"/>
                  </a:lnTo>
                  <a:lnTo>
                    <a:pt x="345" y="268"/>
                  </a:lnTo>
                  <a:lnTo>
                    <a:pt x="342" y="268"/>
                  </a:lnTo>
                  <a:lnTo>
                    <a:pt x="339" y="268"/>
                  </a:lnTo>
                  <a:lnTo>
                    <a:pt x="337" y="268"/>
                  </a:lnTo>
                  <a:lnTo>
                    <a:pt x="334" y="268"/>
                  </a:lnTo>
                  <a:lnTo>
                    <a:pt x="330" y="268"/>
                  </a:lnTo>
                  <a:lnTo>
                    <a:pt x="327" y="268"/>
                  </a:lnTo>
                  <a:lnTo>
                    <a:pt x="325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5" y="268"/>
                  </a:lnTo>
                  <a:lnTo>
                    <a:pt x="312" y="268"/>
                  </a:lnTo>
                  <a:lnTo>
                    <a:pt x="308" y="268"/>
                  </a:lnTo>
                  <a:lnTo>
                    <a:pt x="305" y="268"/>
                  </a:lnTo>
                  <a:lnTo>
                    <a:pt x="302" y="268"/>
                  </a:lnTo>
                  <a:lnTo>
                    <a:pt x="298" y="268"/>
                  </a:lnTo>
                  <a:lnTo>
                    <a:pt x="297" y="268"/>
                  </a:lnTo>
                  <a:lnTo>
                    <a:pt x="293" y="268"/>
                  </a:lnTo>
                  <a:lnTo>
                    <a:pt x="290" y="268"/>
                  </a:lnTo>
                  <a:lnTo>
                    <a:pt x="287" y="268"/>
                  </a:lnTo>
                  <a:lnTo>
                    <a:pt x="283" y="268"/>
                  </a:lnTo>
                  <a:lnTo>
                    <a:pt x="280" y="268"/>
                  </a:lnTo>
                  <a:lnTo>
                    <a:pt x="276" y="268"/>
                  </a:lnTo>
                  <a:lnTo>
                    <a:pt x="273" y="268"/>
                  </a:lnTo>
                  <a:lnTo>
                    <a:pt x="270" y="268"/>
                  </a:lnTo>
                  <a:lnTo>
                    <a:pt x="266" y="268"/>
                  </a:lnTo>
                  <a:lnTo>
                    <a:pt x="263" y="268"/>
                  </a:lnTo>
                  <a:lnTo>
                    <a:pt x="260" y="268"/>
                  </a:lnTo>
                  <a:lnTo>
                    <a:pt x="258" y="268"/>
                  </a:lnTo>
                  <a:lnTo>
                    <a:pt x="255" y="268"/>
                  </a:lnTo>
                  <a:lnTo>
                    <a:pt x="251" y="268"/>
                  </a:lnTo>
                  <a:lnTo>
                    <a:pt x="248" y="268"/>
                  </a:lnTo>
                  <a:lnTo>
                    <a:pt x="245" y="268"/>
                  </a:lnTo>
                  <a:lnTo>
                    <a:pt x="241" y="268"/>
                  </a:lnTo>
                  <a:lnTo>
                    <a:pt x="238" y="268"/>
                  </a:lnTo>
                  <a:lnTo>
                    <a:pt x="234" y="268"/>
                  </a:lnTo>
                  <a:lnTo>
                    <a:pt x="231" y="268"/>
                  </a:lnTo>
                  <a:lnTo>
                    <a:pt x="228" y="268"/>
                  </a:lnTo>
                  <a:lnTo>
                    <a:pt x="224" y="268"/>
                  </a:lnTo>
                  <a:lnTo>
                    <a:pt x="221" y="268"/>
                  </a:lnTo>
                  <a:lnTo>
                    <a:pt x="218" y="268"/>
                  </a:lnTo>
                  <a:lnTo>
                    <a:pt x="216" y="268"/>
                  </a:lnTo>
                  <a:lnTo>
                    <a:pt x="213" y="268"/>
                  </a:lnTo>
                  <a:lnTo>
                    <a:pt x="209" y="268"/>
                  </a:lnTo>
                  <a:lnTo>
                    <a:pt x="206" y="268"/>
                  </a:lnTo>
                  <a:lnTo>
                    <a:pt x="202" y="268"/>
                  </a:lnTo>
                  <a:lnTo>
                    <a:pt x="199" y="268"/>
                  </a:lnTo>
                  <a:lnTo>
                    <a:pt x="197" y="268"/>
                  </a:lnTo>
                  <a:lnTo>
                    <a:pt x="194" y="268"/>
                  </a:lnTo>
                  <a:lnTo>
                    <a:pt x="191" y="268"/>
                  </a:lnTo>
                  <a:lnTo>
                    <a:pt x="187" y="268"/>
                  </a:lnTo>
                  <a:lnTo>
                    <a:pt x="184" y="268"/>
                  </a:lnTo>
                  <a:lnTo>
                    <a:pt x="181" y="268"/>
                  </a:lnTo>
                  <a:lnTo>
                    <a:pt x="177" y="268"/>
                  </a:lnTo>
                  <a:lnTo>
                    <a:pt x="176" y="268"/>
                  </a:lnTo>
                  <a:lnTo>
                    <a:pt x="172" y="268"/>
                  </a:lnTo>
                  <a:lnTo>
                    <a:pt x="169" y="268"/>
                  </a:lnTo>
                  <a:lnTo>
                    <a:pt x="165" y="268"/>
                  </a:lnTo>
                  <a:lnTo>
                    <a:pt x="162" y="268"/>
                  </a:lnTo>
                  <a:lnTo>
                    <a:pt x="159" y="268"/>
                  </a:lnTo>
                  <a:lnTo>
                    <a:pt x="155" y="268"/>
                  </a:lnTo>
                  <a:lnTo>
                    <a:pt x="152" y="268"/>
                  </a:lnTo>
                  <a:lnTo>
                    <a:pt x="149" y="268"/>
                  </a:lnTo>
                  <a:lnTo>
                    <a:pt x="145" y="268"/>
                  </a:lnTo>
                  <a:lnTo>
                    <a:pt x="142" y="268"/>
                  </a:lnTo>
                  <a:lnTo>
                    <a:pt x="138" y="268"/>
                  </a:lnTo>
                  <a:lnTo>
                    <a:pt x="137" y="268"/>
                  </a:lnTo>
                  <a:lnTo>
                    <a:pt x="133" y="268"/>
                  </a:lnTo>
                  <a:lnTo>
                    <a:pt x="130" y="268"/>
                  </a:lnTo>
                  <a:lnTo>
                    <a:pt x="127" y="268"/>
                  </a:lnTo>
                  <a:lnTo>
                    <a:pt x="123" y="268"/>
                  </a:lnTo>
                  <a:lnTo>
                    <a:pt x="120" y="268"/>
                  </a:lnTo>
                  <a:lnTo>
                    <a:pt x="117" y="268"/>
                  </a:lnTo>
                  <a:lnTo>
                    <a:pt x="113" y="268"/>
                  </a:lnTo>
                  <a:lnTo>
                    <a:pt x="110" y="268"/>
                  </a:lnTo>
                  <a:lnTo>
                    <a:pt x="106" y="268"/>
                  </a:lnTo>
                  <a:lnTo>
                    <a:pt x="103" y="268"/>
                  </a:lnTo>
                  <a:lnTo>
                    <a:pt x="100" y="268"/>
                  </a:lnTo>
                  <a:lnTo>
                    <a:pt x="95" y="266"/>
                  </a:lnTo>
                  <a:lnTo>
                    <a:pt x="86" y="264"/>
                  </a:lnTo>
                  <a:lnTo>
                    <a:pt x="78" y="261"/>
                  </a:lnTo>
                  <a:lnTo>
                    <a:pt x="71" y="259"/>
                  </a:lnTo>
                  <a:lnTo>
                    <a:pt x="63" y="256"/>
                  </a:lnTo>
                  <a:lnTo>
                    <a:pt x="56" y="254"/>
                  </a:lnTo>
                  <a:lnTo>
                    <a:pt x="46" y="251"/>
                  </a:lnTo>
                  <a:lnTo>
                    <a:pt x="37" y="249"/>
                  </a:lnTo>
                  <a:lnTo>
                    <a:pt x="29" y="248"/>
                  </a:lnTo>
                  <a:lnTo>
                    <a:pt x="19" y="244"/>
                  </a:lnTo>
                  <a:lnTo>
                    <a:pt x="12" y="241"/>
                  </a:lnTo>
                  <a:lnTo>
                    <a:pt x="0" y="237"/>
                  </a:lnTo>
                  <a:lnTo>
                    <a:pt x="2" y="237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11" y="237"/>
                  </a:lnTo>
                  <a:lnTo>
                    <a:pt x="12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7" y="237"/>
                  </a:lnTo>
                  <a:lnTo>
                    <a:pt x="19" y="237"/>
                  </a:lnTo>
                  <a:lnTo>
                    <a:pt x="21" y="237"/>
                  </a:lnTo>
                  <a:lnTo>
                    <a:pt x="24" y="237"/>
                  </a:lnTo>
                  <a:lnTo>
                    <a:pt x="26" y="237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31" y="237"/>
                  </a:lnTo>
                  <a:lnTo>
                    <a:pt x="32" y="239"/>
                  </a:lnTo>
                  <a:lnTo>
                    <a:pt x="34" y="239"/>
                  </a:lnTo>
                  <a:lnTo>
                    <a:pt x="36" y="239"/>
                  </a:lnTo>
                  <a:lnTo>
                    <a:pt x="37" y="237"/>
                  </a:lnTo>
                  <a:lnTo>
                    <a:pt x="39" y="237"/>
                  </a:lnTo>
                  <a:lnTo>
                    <a:pt x="44" y="237"/>
                  </a:lnTo>
                  <a:lnTo>
                    <a:pt x="48" y="237"/>
                  </a:lnTo>
                  <a:lnTo>
                    <a:pt x="51" y="237"/>
                  </a:lnTo>
                  <a:lnTo>
                    <a:pt x="56" y="237"/>
                  </a:lnTo>
                  <a:lnTo>
                    <a:pt x="58" y="239"/>
                  </a:lnTo>
                  <a:lnTo>
                    <a:pt x="61" y="239"/>
                  </a:lnTo>
                  <a:lnTo>
                    <a:pt x="66" y="239"/>
                  </a:lnTo>
                  <a:lnTo>
                    <a:pt x="69" y="239"/>
                  </a:lnTo>
                  <a:lnTo>
                    <a:pt x="73" y="239"/>
                  </a:lnTo>
                  <a:lnTo>
                    <a:pt x="78" y="239"/>
                  </a:lnTo>
                  <a:lnTo>
                    <a:pt x="81" y="239"/>
                  </a:lnTo>
                  <a:lnTo>
                    <a:pt x="85" y="239"/>
                  </a:lnTo>
                  <a:lnTo>
                    <a:pt x="90" y="239"/>
                  </a:lnTo>
                  <a:lnTo>
                    <a:pt x="91" y="239"/>
                  </a:lnTo>
                  <a:lnTo>
                    <a:pt x="93" y="241"/>
                  </a:lnTo>
                  <a:lnTo>
                    <a:pt x="95" y="241"/>
                  </a:lnTo>
                  <a:lnTo>
                    <a:pt x="96" y="241"/>
                  </a:lnTo>
                  <a:lnTo>
                    <a:pt x="98" y="241"/>
                  </a:lnTo>
                  <a:lnTo>
                    <a:pt x="100" y="241"/>
                  </a:lnTo>
                  <a:lnTo>
                    <a:pt x="103" y="241"/>
                  </a:lnTo>
                  <a:lnTo>
                    <a:pt x="108" y="241"/>
                  </a:lnTo>
                  <a:lnTo>
                    <a:pt x="112" y="241"/>
                  </a:lnTo>
                  <a:lnTo>
                    <a:pt x="115" y="241"/>
                  </a:lnTo>
                  <a:lnTo>
                    <a:pt x="118" y="241"/>
                  </a:lnTo>
                  <a:lnTo>
                    <a:pt x="122" y="241"/>
                  </a:lnTo>
                  <a:lnTo>
                    <a:pt x="123" y="241"/>
                  </a:lnTo>
                  <a:lnTo>
                    <a:pt x="127" y="241"/>
                  </a:lnTo>
                  <a:lnTo>
                    <a:pt x="130" y="241"/>
                  </a:lnTo>
                  <a:lnTo>
                    <a:pt x="135" y="241"/>
                  </a:lnTo>
                  <a:lnTo>
                    <a:pt x="137" y="241"/>
                  </a:lnTo>
                  <a:lnTo>
                    <a:pt x="142" y="241"/>
                  </a:lnTo>
                  <a:lnTo>
                    <a:pt x="145" y="242"/>
                  </a:lnTo>
                  <a:lnTo>
                    <a:pt x="149" y="242"/>
                  </a:lnTo>
                  <a:lnTo>
                    <a:pt x="154" y="242"/>
                  </a:lnTo>
                  <a:lnTo>
                    <a:pt x="157" y="242"/>
                  </a:lnTo>
                  <a:lnTo>
                    <a:pt x="160" y="242"/>
                  </a:lnTo>
                  <a:lnTo>
                    <a:pt x="164" y="242"/>
                  </a:lnTo>
                  <a:lnTo>
                    <a:pt x="165" y="242"/>
                  </a:lnTo>
                  <a:lnTo>
                    <a:pt x="167" y="242"/>
                  </a:lnTo>
                  <a:lnTo>
                    <a:pt x="170" y="242"/>
                  </a:lnTo>
                  <a:lnTo>
                    <a:pt x="172" y="242"/>
                  </a:lnTo>
                  <a:lnTo>
                    <a:pt x="169" y="241"/>
                  </a:lnTo>
                  <a:lnTo>
                    <a:pt x="165" y="241"/>
                  </a:lnTo>
                  <a:lnTo>
                    <a:pt x="162" y="241"/>
                  </a:lnTo>
                  <a:lnTo>
                    <a:pt x="160" y="241"/>
                  </a:lnTo>
                  <a:lnTo>
                    <a:pt x="155" y="241"/>
                  </a:lnTo>
                  <a:lnTo>
                    <a:pt x="152" y="241"/>
                  </a:lnTo>
                  <a:lnTo>
                    <a:pt x="149" y="239"/>
                  </a:lnTo>
                  <a:lnTo>
                    <a:pt x="145" y="239"/>
                  </a:lnTo>
                  <a:lnTo>
                    <a:pt x="142" y="239"/>
                  </a:lnTo>
                  <a:lnTo>
                    <a:pt x="137" y="239"/>
                  </a:lnTo>
                  <a:lnTo>
                    <a:pt x="135" y="239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25" y="239"/>
                  </a:lnTo>
                  <a:lnTo>
                    <a:pt x="120" y="239"/>
                  </a:lnTo>
                  <a:lnTo>
                    <a:pt x="117" y="239"/>
                  </a:lnTo>
                  <a:lnTo>
                    <a:pt x="113" y="237"/>
                  </a:lnTo>
                  <a:lnTo>
                    <a:pt x="110" y="237"/>
                  </a:lnTo>
                  <a:lnTo>
                    <a:pt x="110" y="236"/>
                  </a:lnTo>
                  <a:lnTo>
                    <a:pt x="108" y="236"/>
                  </a:lnTo>
                  <a:lnTo>
                    <a:pt x="105" y="236"/>
                  </a:lnTo>
                  <a:lnTo>
                    <a:pt x="103" y="236"/>
                  </a:lnTo>
                  <a:lnTo>
                    <a:pt x="100" y="236"/>
                  </a:lnTo>
                  <a:lnTo>
                    <a:pt x="98" y="236"/>
                  </a:lnTo>
                  <a:lnTo>
                    <a:pt x="98" y="234"/>
                  </a:lnTo>
                  <a:lnTo>
                    <a:pt x="100" y="234"/>
                  </a:lnTo>
                  <a:lnTo>
                    <a:pt x="96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8" y="232"/>
                  </a:lnTo>
                  <a:lnTo>
                    <a:pt x="85" y="232"/>
                  </a:lnTo>
                  <a:lnTo>
                    <a:pt x="81" y="232"/>
                  </a:lnTo>
                  <a:lnTo>
                    <a:pt x="80" y="232"/>
                  </a:lnTo>
                  <a:lnTo>
                    <a:pt x="76" y="232"/>
                  </a:lnTo>
                  <a:lnTo>
                    <a:pt x="75" y="232"/>
                  </a:lnTo>
                  <a:lnTo>
                    <a:pt x="69" y="232"/>
                  </a:lnTo>
                  <a:lnTo>
                    <a:pt x="68" y="232"/>
                  </a:lnTo>
                  <a:lnTo>
                    <a:pt x="66" y="231"/>
                  </a:lnTo>
                  <a:lnTo>
                    <a:pt x="64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6" y="231"/>
                  </a:lnTo>
                  <a:lnTo>
                    <a:pt x="56" y="229"/>
                  </a:lnTo>
                  <a:lnTo>
                    <a:pt x="59" y="229"/>
                  </a:lnTo>
                  <a:lnTo>
                    <a:pt x="61" y="229"/>
                  </a:lnTo>
                  <a:lnTo>
                    <a:pt x="61" y="227"/>
                  </a:lnTo>
                  <a:lnTo>
                    <a:pt x="64" y="229"/>
                  </a:lnTo>
                  <a:lnTo>
                    <a:pt x="66" y="229"/>
                  </a:lnTo>
                  <a:lnTo>
                    <a:pt x="66" y="227"/>
                  </a:lnTo>
                  <a:lnTo>
                    <a:pt x="69" y="227"/>
                  </a:lnTo>
                  <a:lnTo>
                    <a:pt x="73" y="227"/>
                  </a:lnTo>
                  <a:lnTo>
                    <a:pt x="76" y="227"/>
                  </a:lnTo>
                  <a:lnTo>
                    <a:pt x="80" y="227"/>
                  </a:lnTo>
                  <a:lnTo>
                    <a:pt x="83" y="227"/>
                  </a:lnTo>
                  <a:lnTo>
                    <a:pt x="86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90" y="231"/>
                  </a:lnTo>
                  <a:lnTo>
                    <a:pt x="91" y="231"/>
                  </a:lnTo>
                  <a:lnTo>
                    <a:pt x="93" y="231"/>
                  </a:lnTo>
                  <a:lnTo>
                    <a:pt x="95" y="231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6" y="229"/>
                  </a:lnTo>
                  <a:lnTo>
                    <a:pt x="96" y="229"/>
                  </a:lnTo>
                  <a:lnTo>
                    <a:pt x="98" y="229"/>
                  </a:lnTo>
                  <a:lnTo>
                    <a:pt x="100" y="229"/>
                  </a:lnTo>
                  <a:lnTo>
                    <a:pt x="101" y="229"/>
                  </a:lnTo>
                  <a:lnTo>
                    <a:pt x="105" y="231"/>
                  </a:lnTo>
                  <a:lnTo>
                    <a:pt x="106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5" y="231"/>
                  </a:lnTo>
                  <a:lnTo>
                    <a:pt x="118" y="231"/>
                  </a:lnTo>
                  <a:lnTo>
                    <a:pt x="120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8" y="231"/>
                  </a:lnTo>
                  <a:lnTo>
                    <a:pt x="132" y="231"/>
                  </a:lnTo>
                  <a:lnTo>
                    <a:pt x="133" y="231"/>
                  </a:lnTo>
                  <a:lnTo>
                    <a:pt x="137" y="229"/>
                  </a:lnTo>
                  <a:lnTo>
                    <a:pt x="138" y="229"/>
                  </a:lnTo>
                  <a:lnTo>
                    <a:pt x="140" y="229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44" y="227"/>
                  </a:lnTo>
                  <a:lnTo>
                    <a:pt x="147" y="227"/>
                  </a:lnTo>
                  <a:lnTo>
                    <a:pt x="145" y="226"/>
                  </a:lnTo>
                  <a:lnTo>
                    <a:pt x="149" y="224"/>
                  </a:lnTo>
                  <a:lnTo>
                    <a:pt x="150" y="224"/>
                  </a:lnTo>
                  <a:lnTo>
                    <a:pt x="152" y="224"/>
                  </a:lnTo>
                  <a:lnTo>
                    <a:pt x="155" y="224"/>
                  </a:lnTo>
                  <a:lnTo>
                    <a:pt x="157" y="222"/>
                  </a:lnTo>
                  <a:lnTo>
                    <a:pt x="155" y="222"/>
                  </a:lnTo>
                  <a:lnTo>
                    <a:pt x="154" y="221"/>
                  </a:lnTo>
                  <a:lnTo>
                    <a:pt x="149" y="221"/>
                  </a:lnTo>
                  <a:lnTo>
                    <a:pt x="144" y="221"/>
                  </a:lnTo>
                  <a:lnTo>
                    <a:pt x="138" y="219"/>
                  </a:lnTo>
                  <a:lnTo>
                    <a:pt x="137" y="219"/>
                  </a:lnTo>
                  <a:lnTo>
                    <a:pt x="133" y="217"/>
                  </a:lnTo>
                  <a:lnTo>
                    <a:pt x="135" y="217"/>
                  </a:lnTo>
                  <a:lnTo>
                    <a:pt x="137" y="216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0" y="214"/>
                  </a:lnTo>
                  <a:lnTo>
                    <a:pt x="128" y="214"/>
                  </a:lnTo>
                  <a:lnTo>
                    <a:pt x="125" y="214"/>
                  </a:lnTo>
                  <a:lnTo>
                    <a:pt x="123" y="214"/>
                  </a:lnTo>
                  <a:lnTo>
                    <a:pt x="120" y="214"/>
                  </a:lnTo>
                  <a:lnTo>
                    <a:pt x="115" y="214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5" y="212"/>
                  </a:lnTo>
                  <a:lnTo>
                    <a:pt x="103" y="212"/>
                  </a:lnTo>
                  <a:lnTo>
                    <a:pt x="103" y="210"/>
                  </a:lnTo>
                  <a:lnTo>
                    <a:pt x="105" y="210"/>
                  </a:lnTo>
                  <a:lnTo>
                    <a:pt x="108" y="210"/>
                  </a:lnTo>
                  <a:lnTo>
                    <a:pt x="112" y="210"/>
                  </a:lnTo>
                  <a:lnTo>
                    <a:pt x="115" y="210"/>
                  </a:lnTo>
                  <a:lnTo>
                    <a:pt x="120" y="210"/>
                  </a:lnTo>
                  <a:lnTo>
                    <a:pt x="123" y="210"/>
                  </a:lnTo>
                  <a:lnTo>
                    <a:pt x="127" y="210"/>
                  </a:lnTo>
                  <a:lnTo>
                    <a:pt x="130" y="210"/>
                  </a:lnTo>
                  <a:lnTo>
                    <a:pt x="133" y="210"/>
                  </a:lnTo>
                  <a:lnTo>
                    <a:pt x="137" y="209"/>
                  </a:lnTo>
                  <a:lnTo>
                    <a:pt x="138" y="209"/>
                  </a:lnTo>
                  <a:lnTo>
                    <a:pt x="142" y="209"/>
                  </a:lnTo>
                  <a:lnTo>
                    <a:pt x="145" y="209"/>
                  </a:lnTo>
                  <a:lnTo>
                    <a:pt x="149" y="209"/>
                  </a:lnTo>
                  <a:lnTo>
                    <a:pt x="152" y="209"/>
                  </a:lnTo>
                  <a:lnTo>
                    <a:pt x="155" y="209"/>
                  </a:lnTo>
                  <a:lnTo>
                    <a:pt x="160" y="209"/>
                  </a:lnTo>
                  <a:lnTo>
                    <a:pt x="164" y="209"/>
                  </a:lnTo>
                  <a:lnTo>
                    <a:pt x="165" y="209"/>
                  </a:lnTo>
                  <a:lnTo>
                    <a:pt x="165" y="207"/>
                  </a:lnTo>
                  <a:lnTo>
                    <a:pt x="162" y="207"/>
                  </a:lnTo>
                  <a:lnTo>
                    <a:pt x="160" y="207"/>
                  </a:lnTo>
                  <a:lnTo>
                    <a:pt x="159" y="207"/>
                  </a:lnTo>
                  <a:lnTo>
                    <a:pt x="157" y="207"/>
                  </a:lnTo>
                  <a:lnTo>
                    <a:pt x="155" y="207"/>
                  </a:lnTo>
                  <a:lnTo>
                    <a:pt x="154" y="207"/>
                  </a:lnTo>
                  <a:lnTo>
                    <a:pt x="150" y="207"/>
                  </a:lnTo>
                  <a:lnTo>
                    <a:pt x="149" y="207"/>
                  </a:lnTo>
                  <a:lnTo>
                    <a:pt x="149" y="207"/>
                  </a:lnTo>
                  <a:lnTo>
                    <a:pt x="147" y="207"/>
                  </a:lnTo>
                  <a:lnTo>
                    <a:pt x="145" y="207"/>
                  </a:lnTo>
                  <a:lnTo>
                    <a:pt x="144" y="207"/>
                  </a:lnTo>
                  <a:lnTo>
                    <a:pt x="142" y="207"/>
                  </a:lnTo>
                  <a:lnTo>
                    <a:pt x="140" y="207"/>
                  </a:lnTo>
                  <a:lnTo>
                    <a:pt x="137" y="205"/>
                  </a:lnTo>
                  <a:lnTo>
                    <a:pt x="137" y="205"/>
                  </a:lnTo>
                  <a:lnTo>
                    <a:pt x="135" y="205"/>
                  </a:lnTo>
                  <a:lnTo>
                    <a:pt x="133" y="205"/>
                  </a:lnTo>
                  <a:lnTo>
                    <a:pt x="133" y="204"/>
                  </a:lnTo>
                  <a:lnTo>
                    <a:pt x="132" y="202"/>
                  </a:lnTo>
                  <a:lnTo>
                    <a:pt x="135" y="202"/>
                  </a:lnTo>
                  <a:lnTo>
                    <a:pt x="137" y="202"/>
                  </a:lnTo>
                  <a:lnTo>
                    <a:pt x="140" y="202"/>
                  </a:lnTo>
                  <a:lnTo>
                    <a:pt x="142" y="204"/>
                  </a:lnTo>
                  <a:lnTo>
                    <a:pt x="142" y="202"/>
                  </a:lnTo>
                  <a:lnTo>
                    <a:pt x="140" y="202"/>
                  </a:lnTo>
                  <a:lnTo>
                    <a:pt x="142" y="200"/>
                  </a:lnTo>
                  <a:lnTo>
                    <a:pt x="144" y="200"/>
                  </a:lnTo>
                  <a:lnTo>
                    <a:pt x="144" y="199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3" y="199"/>
                  </a:lnTo>
                  <a:lnTo>
                    <a:pt x="132" y="199"/>
                  </a:lnTo>
                  <a:lnTo>
                    <a:pt x="128" y="197"/>
                  </a:lnTo>
                  <a:lnTo>
                    <a:pt x="125" y="197"/>
                  </a:lnTo>
                  <a:lnTo>
                    <a:pt x="120" y="197"/>
                  </a:lnTo>
                  <a:lnTo>
                    <a:pt x="118" y="197"/>
                  </a:lnTo>
                  <a:lnTo>
                    <a:pt x="113" y="197"/>
                  </a:lnTo>
                  <a:lnTo>
                    <a:pt x="108" y="195"/>
                  </a:lnTo>
                  <a:lnTo>
                    <a:pt x="105" y="195"/>
                  </a:lnTo>
                  <a:lnTo>
                    <a:pt x="105" y="194"/>
                  </a:lnTo>
                  <a:lnTo>
                    <a:pt x="103" y="194"/>
                  </a:lnTo>
                  <a:lnTo>
                    <a:pt x="101" y="195"/>
                  </a:lnTo>
                  <a:lnTo>
                    <a:pt x="100" y="195"/>
                  </a:lnTo>
                  <a:lnTo>
                    <a:pt x="98" y="194"/>
                  </a:lnTo>
                  <a:lnTo>
                    <a:pt x="100" y="194"/>
                  </a:lnTo>
                  <a:lnTo>
                    <a:pt x="100" y="192"/>
                  </a:lnTo>
                  <a:lnTo>
                    <a:pt x="98" y="192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4"/>
                  </a:lnTo>
                  <a:lnTo>
                    <a:pt x="95" y="192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88" y="192"/>
                  </a:lnTo>
                  <a:lnTo>
                    <a:pt x="85" y="192"/>
                  </a:lnTo>
                  <a:lnTo>
                    <a:pt x="80" y="192"/>
                  </a:lnTo>
                  <a:lnTo>
                    <a:pt x="76" y="192"/>
                  </a:lnTo>
                  <a:lnTo>
                    <a:pt x="75" y="192"/>
                  </a:lnTo>
                  <a:lnTo>
                    <a:pt x="69" y="190"/>
                  </a:lnTo>
                  <a:lnTo>
                    <a:pt x="64" y="190"/>
                  </a:lnTo>
                  <a:lnTo>
                    <a:pt x="59" y="189"/>
                  </a:lnTo>
                  <a:lnTo>
                    <a:pt x="56" y="189"/>
                  </a:lnTo>
                  <a:lnTo>
                    <a:pt x="56" y="189"/>
                  </a:lnTo>
                  <a:lnTo>
                    <a:pt x="56" y="187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61" y="187"/>
                  </a:lnTo>
                  <a:lnTo>
                    <a:pt x="63" y="187"/>
                  </a:lnTo>
                  <a:lnTo>
                    <a:pt x="63" y="185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4"/>
                  </a:lnTo>
                  <a:lnTo>
                    <a:pt x="64" y="184"/>
                  </a:lnTo>
                  <a:lnTo>
                    <a:pt x="63" y="184"/>
                  </a:lnTo>
                  <a:lnTo>
                    <a:pt x="61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3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8" y="184"/>
                  </a:lnTo>
                  <a:lnTo>
                    <a:pt x="46" y="184"/>
                  </a:lnTo>
                  <a:lnTo>
                    <a:pt x="44" y="184"/>
                  </a:lnTo>
                  <a:lnTo>
                    <a:pt x="43" y="184"/>
                  </a:lnTo>
                  <a:lnTo>
                    <a:pt x="41" y="184"/>
                  </a:lnTo>
                  <a:lnTo>
                    <a:pt x="37" y="182"/>
                  </a:lnTo>
                  <a:lnTo>
                    <a:pt x="32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7" y="182"/>
                  </a:lnTo>
                  <a:lnTo>
                    <a:pt x="27" y="180"/>
                  </a:lnTo>
                  <a:lnTo>
                    <a:pt x="26" y="180"/>
                  </a:lnTo>
                  <a:lnTo>
                    <a:pt x="24" y="180"/>
                  </a:lnTo>
                  <a:lnTo>
                    <a:pt x="22" y="180"/>
                  </a:lnTo>
                  <a:lnTo>
                    <a:pt x="22" y="178"/>
                  </a:lnTo>
                  <a:lnTo>
                    <a:pt x="21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7" y="175"/>
                  </a:lnTo>
                  <a:lnTo>
                    <a:pt x="16" y="175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4" y="172"/>
                  </a:lnTo>
                  <a:lnTo>
                    <a:pt x="16" y="172"/>
                  </a:lnTo>
                  <a:lnTo>
                    <a:pt x="16" y="172"/>
                  </a:lnTo>
                  <a:lnTo>
                    <a:pt x="17" y="172"/>
                  </a:lnTo>
                  <a:lnTo>
                    <a:pt x="17" y="173"/>
                  </a:lnTo>
                  <a:lnTo>
                    <a:pt x="19" y="173"/>
                  </a:lnTo>
                  <a:lnTo>
                    <a:pt x="21" y="173"/>
                  </a:lnTo>
                  <a:lnTo>
                    <a:pt x="22" y="173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6" y="172"/>
                  </a:lnTo>
                  <a:lnTo>
                    <a:pt x="29" y="172"/>
                  </a:lnTo>
                  <a:lnTo>
                    <a:pt x="31" y="172"/>
                  </a:lnTo>
                  <a:lnTo>
                    <a:pt x="32" y="172"/>
                  </a:lnTo>
                  <a:lnTo>
                    <a:pt x="34" y="173"/>
                  </a:lnTo>
                  <a:lnTo>
                    <a:pt x="36" y="173"/>
                  </a:lnTo>
                  <a:lnTo>
                    <a:pt x="36" y="172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3" y="172"/>
                  </a:lnTo>
                  <a:lnTo>
                    <a:pt x="46" y="173"/>
                  </a:lnTo>
                  <a:lnTo>
                    <a:pt x="48" y="173"/>
                  </a:lnTo>
                  <a:lnTo>
                    <a:pt x="49" y="173"/>
                  </a:lnTo>
                  <a:lnTo>
                    <a:pt x="53" y="173"/>
                  </a:lnTo>
                  <a:lnTo>
                    <a:pt x="56" y="175"/>
                  </a:lnTo>
                  <a:lnTo>
                    <a:pt x="58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71" y="175"/>
                  </a:lnTo>
                  <a:lnTo>
                    <a:pt x="68" y="173"/>
                  </a:lnTo>
                  <a:lnTo>
                    <a:pt x="69" y="173"/>
                  </a:lnTo>
                  <a:lnTo>
                    <a:pt x="71" y="173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8" y="177"/>
                  </a:lnTo>
                  <a:lnTo>
                    <a:pt x="85" y="178"/>
                  </a:lnTo>
                  <a:lnTo>
                    <a:pt x="86" y="178"/>
                  </a:lnTo>
                  <a:lnTo>
                    <a:pt x="88" y="178"/>
                  </a:lnTo>
                  <a:lnTo>
                    <a:pt x="90" y="178"/>
                  </a:lnTo>
                  <a:lnTo>
                    <a:pt x="90" y="180"/>
                  </a:lnTo>
                  <a:lnTo>
                    <a:pt x="91" y="180"/>
                  </a:lnTo>
                  <a:lnTo>
                    <a:pt x="93" y="178"/>
                  </a:lnTo>
                  <a:lnTo>
                    <a:pt x="96" y="178"/>
                  </a:lnTo>
                  <a:lnTo>
                    <a:pt x="96" y="178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8" y="177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101" y="175"/>
                  </a:lnTo>
                  <a:lnTo>
                    <a:pt x="101" y="173"/>
                  </a:lnTo>
                  <a:lnTo>
                    <a:pt x="103" y="173"/>
                  </a:lnTo>
                  <a:lnTo>
                    <a:pt x="110" y="175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5" y="177"/>
                  </a:lnTo>
                  <a:lnTo>
                    <a:pt x="115" y="175"/>
                  </a:lnTo>
                  <a:lnTo>
                    <a:pt x="113" y="175"/>
                  </a:lnTo>
                  <a:lnTo>
                    <a:pt x="113" y="173"/>
                  </a:lnTo>
                  <a:lnTo>
                    <a:pt x="115" y="173"/>
                  </a:lnTo>
                  <a:lnTo>
                    <a:pt x="112" y="172"/>
                  </a:lnTo>
                  <a:lnTo>
                    <a:pt x="108" y="170"/>
                  </a:lnTo>
                  <a:lnTo>
                    <a:pt x="105" y="170"/>
                  </a:lnTo>
                  <a:lnTo>
                    <a:pt x="103" y="170"/>
                  </a:lnTo>
                  <a:lnTo>
                    <a:pt x="103" y="168"/>
                  </a:lnTo>
                  <a:lnTo>
                    <a:pt x="101" y="168"/>
                  </a:lnTo>
                  <a:lnTo>
                    <a:pt x="100" y="168"/>
                  </a:lnTo>
                  <a:lnTo>
                    <a:pt x="98" y="168"/>
                  </a:lnTo>
                  <a:lnTo>
                    <a:pt x="98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0" y="167"/>
                  </a:lnTo>
                  <a:lnTo>
                    <a:pt x="90" y="167"/>
                  </a:lnTo>
                  <a:lnTo>
                    <a:pt x="88" y="167"/>
                  </a:lnTo>
                  <a:lnTo>
                    <a:pt x="88" y="167"/>
                  </a:lnTo>
                  <a:lnTo>
                    <a:pt x="85" y="167"/>
                  </a:lnTo>
                  <a:lnTo>
                    <a:pt x="80" y="167"/>
                  </a:lnTo>
                  <a:lnTo>
                    <a:pt x="78" y="167"/>
                  </a:lnTo>
                  <a:lnTo>
                    <a:pt x="75" y="167"/>
                  </a:lnTo>
                  <a:lnTo>
                    <a:pt x="71" y="167"/>
                  </a:lnTo>
                  <a:lnTo>
                    <a:pt x="66" y="167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5"/>
                  </a:lnTo>
                  <a:lnTo>
                    <a:pt x="69" y="163"/>
                  </a:lnTo>
                  <a:lnTo>
                    <a:pt x="71" y="163"/>
                  </a:lnTo>
                  <a:lnTo>
                    <a:pt x="73" y="163"/>
                  </a:lnTo>
                  <a:lnTo>
                    <a:pt x="76" y="163"/>
                  </a:lnTo>
                  <a:lnTo>
                    <a:pt x="80" y="163"/>
                  </a:lnTo>
                  <a:lnTo>
                    <a:pt x="81" y="163"/>
                  </a:lnTo>
                  <a:lnTo>
                    <a:pt x="83" y="163"/>
                  </a:lnTo>
                  <a:lnTo>
                    <a:pt x="85" y="163"/>
                  </a:lnTo>
                  <a:lnTo>
                    <a:pt x="86" y="163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1" y="165"/>
                  </a:lnTo>
                  <a:lnTo>
                    <a:pt x="93" y="167"/>
                  </a:lnTo>
                  <a:lnTo>
                    <a:pt x="95" y="167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8" y="167"/>
                  </a:lnTo>
                  <a:lnTo>
                    <a:pt x="100" y="167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5" y="165"/>
                  </a:lnTo>
                  <a:lnTo>
                    <a:pt x="90" y="163"/>
                  </a:lnTo>
                  <a:lnTo>
                    <a:pt x="86" y="163"/>
                  </a:lnTo>
                  <a:lnTo>
                    <a:pt x="86" y="162"/>
                  </a:lnTo>
                  <a:lnTo>
                    <a:pt x="86" y="160"/>
                  </a:lnTo>
                  <a:lnTo>
                    <a:pt x="90" y="160"/>
                  </a:lnTo>
                  <a:lnTo>
                    <a:pt x="95" y="162"/>
                  </a:lnTo>
                  <a:lnTo>
                    <a:pt x="93" y="160"/>
                  </a:lnTo>
                  <a:lnTo>
                    <a:pt x="95" y="160"/>
                  </a:lnTo>
                  <a:lnTo>
                    <a:pt x="96" y="160"/>
                  </a:lnTo>
                  <a:lnTo>
                    <a:pt x="98" y="160"/>
                  </a:lnTo>
                  <a:lnTo>
                    <a:pt x="96" y="158"/>
                  </a:lnTo>
                  <a:lnTo>
                    <a:pt x="98" y="157"/>
                  </a:lnTo>
                  <a:lnTo>
                    <a:pt x="100" y="157"/>
                  </a:lnTo>
                  <a:lnTo>
                    <a:pt x="103" y="157"/>
                  </a:lnTo>
                  <a:lnTo>
                    <a:pt x="106" y="157"/>
                  </a:lnTo>
                  <a:lnTo>
                    <a:pt x="110" y="157"/>
                  </a:lnTo>
                  <a:lnTo>
                    <a:pt x="112" y="157"/>
                  </a:lnTo>
                  <a:lnTo>
                    <a:pt x="113" y="157"/>
                  </a:lnTo>
                  <a:lnTo>
                    <a:pt x="117" y="158"/>
                  </a:lnTo>
                  <a:lnTo>
                    <a:pt x="118" y="158"/>
                  </a:lnTo>
                  <a:lnTo>
                    <a:pt x="120" y="160"/>
                  </a:lnTo>
                  <a:lnTo>
                    <a:pt x="122" y="160"/>
                  </a:lnTo>
                  <a:lnTo>
                    <a:pt x="125" y="160"/>
                  </a:lnTo>
                  <a:lnTo>
                    <a:pt x="127" y="160"/>
                  </a:lnTo>
                  <a:lnTo>
                    <a:pt x="125" y="158"/>
                  </a:lnTo>
                  <a:lnTo>
                    <a:pt x="120" y="158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5" y="155"/>
                  </a:lnTo>
                  <a:lnTo>
                    <a:pt x="123" y="155"/>
                  </a:lnTo>
                  <a:lnTo>
                    <a:pt x="125" y="153"/>
                  </a:lnTo>
                  <a:lnTo>
                    <a:pt x="128" y="153"/>
                  </a:lnTo>
                  <a:lnTo>
                    <a:pt x="130" y="153"/>
                  </a:lnTo>
                  <a:lnTo>
                    <a:pt x="133" y="153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8" y="151"/>
                  </a:lnTo>
                  <a:lnTo>
                    <a:pt x="140" y="151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9" y="153"/>
                  </a:lnTo>
                  <a:lnTo>
                    <a:pt x="150" y="153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1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2" y="150"/>
                  </a:lnTo>
                  <a:lnTo>
                    <a:pt x="140" y="148"/>
                  </a:lnTo>
                  <a:lnTo>
                    <a:pt x="144" y="148"/>
                  </a:lnTo>
                  <a:lnTo>
                    <a:pt x="145" y="148"/>
                  </a:lnTo>
                  <a:lnTo>
                    <a:pt x="147" y="148"/>
                  </a:lnTo>
                  <a:lnTo>
                    <a:pt x="149" y="148"/>
                  </a:lnTo>
                  <a:lnTo>
                    <a:pt x="149" y="146"/>
                  </a:lnTo>
                  <a:lnTo>
                    <a:pt x="150" y="146"/>
                  </a:lnTo>
                  <a:lnTo>
                    <a:pt x="154" y="146"/>
                  </a:lnTo>
                  <a:lnTo>
                    <a:pt x="159" y="146"/>
                  </a:lnTo>
                  <a:lnTo>
                    <a:pt x="159" y="148"/>
                  </a:lnTo>
                  <a:lnTo>
                    <a:pt x="160" y="148"/>
                  </a:lnTo>
                  <a:lnTo>
                    <a:pt x="162" y="148"/>
                  </a:lnTo>
                  <a:lnTo>
                    <a:pt x="162" y="150"/>
                  </a:lnTo>
                  <a:lnTo>
                    <a:pt x="164" y="150"/>
                  </a:lnTo>
                  <a:lnTo>
                    <a:pt x="165" y="150"/>
                  </a:lnTo>
                  <a:lnTo>
                    <a:pt x="167" y="150"/>
                  </a:lnTo>
                  <a:lnTo>
                    <a:pt x="169" y="150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6" y="148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9" y="148"/>
                  </a:lnTo>
                  <a:lnTo>
                    <a:pt x="182" y="148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7" y="150"/>
                  </a:lnTo>
                  <a:lnTo>
                    <a:pt x="189" y="150"/>
                  </a:lnTo>
                  <a:lnTo>
                    <a:pt x="191" y="150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9" y="150"/>
                  </a:lnTo>
                  <a:lnTo>
                    <a:pt x="209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6" y="148"/>
                  </a:lnTo>
                  <a:lnTo>
                    <a:pt x="218" y="148"/>
                  </a:lnTo>
                  <a:lnTo>
                    <a:pt x="218" y="148"/>
                  </a:lnTo>
                  <a:lnTo>
                    <a:pt x="219" y="148"/>
                  </a:lnTo>
                  <a:lnTo>
                    <a:pt x="221" y="148"/>
                  </a:lnTo>
                  <a:lnTo>
                    <a:pt x="223" y="148"/>
                  </a:lnTo>
                  <a:lnTo>
                    <a:pt x="224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31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1" y="148"/>
                  </a:lnTo>
                  <a:lnTo>
                    <a:pt x="243" y="148"/>
                  </a:lnTo>
                  <a:lnTo>
                    <a:pt x="245" y="148"/>
                  </a:lnTo>
                  <a:lnTo>
                    <a:pt x="246" y="148"/>
                  </a:lnTo>
                  <a:lnTo>
                    <a:pt x="248" y="148"/>
                  </a:lnTo>
                  <a:lnTo>
                    <a:pt x="251" y="148"/>
                  </a:lnTo>
                  <a:lnTo>
                    <a:pt x="253" y="148"/>
                  </a:lnTo>
                  <a:lnTo>
                    <a:pt x="255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48"/>
                  </a:lnTo>
                  <a:lnTo>
                    <a:pt x="260" y="148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5" y="148"/>
                  </a:lnTo>
                  <a:lnTo>
                    <a:pt x="266" y="148"/>
                  </a:lnTo>
                  <a:lnTo>
                    <a:pt x="268" y="148"/>
                  </a:lnTo>
                  <a:lnTo>
                    <a:pt x="270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5" y="146"/>
                  </a:lnTo>
                  <a:lnTo>
                    <a:pt x="276" y="148"/>
                  </a:lnTo>
                  <a:lnTo>
                    <a:pt x="278" y="148"/>
                  </a:lnTo>
                  <a:lnTo>
                    <a:pt x="280" y="146"/>
                  </a:lnTo>
                  <a:lnTo>
                    <a:pt x="282" y="146"/>
                  </a:lnTo>
                  <a:lnTo>
                    <a:pt x="283" y="146"/>
                  </a:lnTo>
                  <a:lnTo>
                    <a:pt x="285" y="146"/>
                  </a:lnTo>
                  <a:lnTo>
                    <a:pt x="287" y="146"/>
                  </a:lnTo>
                  <a:lnTo>
                    <a:pt x="287" y="145"/>
                  </a:lnTo>
                  <a:lnTo>
                    <a:pt x="282" y="145"/>
                  </a:lnTo>
                  <a:lnTo>
                    <a:pt x="285" y="143"/>
                  </a:lnTo>
                  <a:lnTo>
                    <a:pt x="288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2" y="145"/>
                  </a:lnTo>
                  <a:lnTo>
                    <a:pt x="293" y="145"/>
                  </a:lnTo>
                  <a:lnTo>
                    <a:pt x="295" y="145"/>
                  </a:lnTo>
                  <a:lnTo>
                    <a:pt x="297" y="146"/>
                  </a:lnTo>
                  <a:lnTo>
                    <a:pt x="298" y="146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3" y="146"/>
                  </a:lnTo>
                  <a:lnTo>
                    <a:pt x="305" y="145"/>
                  </a:lnTo>
                  <a:lnTo>
                    <a:pt x="307" y="145"/>
                  </a:lnTo>
                  <a:lnTo>
                    <a:pt x="308" y="145"/>
                  </a:lnTo>
                  <a:lnTo>
                    <a:pt x="308" y="146"/>
                  </a:lnTo>
                  <a:lnTo>
                    <a:pt x="310" y="146"/>
                  </a:lnTo>
                  <a:lnTo>
                    <a:pt x="312" y="145"/>
                  </a:lnTo>
                  <a:lnTo>
                    <a:pt x="314" y="146"/>
                  </a:lnTo>
                  <a:lnTo>
                    <a:pt x="315" y="145"/>
                  </a:lnTo>
                  <a:lnTo>
                    <a:pt x="314" y="145"/>
                  </a:lnTo>
                  <a:lnTo>
                    <a:pt x="314" y="143"/>
                  </a:lnTo>
                  <a:lnTo>
                    <a:pt x="312" y="143"/>
                  </a:lnTo>
                  <a:lnTo>
                    <a:pt x="310" y="143"/>
                  </a:lnTo>
                  <a:lnTo>
                    <a:pt x="310" y="141"/>
                  </a:lnTo>
                  <a:lnTo>
                    <a:pt x="308" y="141"/>
                  </a:lnTo>
                  <a:lnTo>
                    <a:pt x="308" y="140"/>
                  </a:lnTo>
                  <a:lnTo>
                    <a:pt x="310" y="140"/>
                  </a:lnTo>
                  <a:lnTo>
                    <a:pt x="312" y="140"/>
                  </a:lnTo>
                  <a:lnTo>
                    <a:pt x="312" y="138"/>
                  </a:lnTo>
                  <a:lnTo>
                    <a:pt x="314" y="138"/>
                  </a:lnTo>
                  <a:lnTo>
                    <a:pt x="315" y="140"/>
                  </a:lnTo>
                  <a:lnTo>
                    <a:pt x="315" y="141"/>
                  </a:lnTo>
                  <a:lnTo>
                    <a:pt x="317" y="141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2" y="141"/>
                  </a:lnTo>
                  <a:lnTo>
                    <a:pt x="324" y="141"/>
                  </a:lnTo>
                  <a:lnTo>
                    <a:pt x="320" y="143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4" y="145"/>
                  </a:lnTo>
                  <a:lnTo>
                    <a:pt x="325" y="145"/>
                  </a:lnTo>
                  <a:lnTo>
                    <a:pt x="327" y="145"/>
                  </a:lnTo>
                  <a:lnTo>
                    <a:pt x="329" y="145"/>
                  </a:lnTo>
                  <a:lnTo>
                    <a:pt x="327" y="146"/>
                  </a:lnTo>
                  <a:lnTo>
                    <a:pt x="325" y="146"/>
                  </a:lnTo>
                  <a:lnTo>
                    <a:pt x="324" y="146"/>
                  </a:lnTo>
                  <a:lnTo>
                    <a:pt x="324" y="148"/>
                  </a:lnTo>
                  <a:lnTo>
                    <a:pt x="325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30" y="151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4" y="150"/>
                  </a:lnTo>
                  <a:lnTo>
                    <a:pt x="335" y="150"/>
                  </a:lnTo>
                  <a:lnTo>
                    <a:pt x="337" y="150"/>
                  </a:lnTo>
                  <a:lnTo>
                    <a:pt x="339" y="150"/>
                  </a:lnTo>
                  <a:lnTo>
                    <a:pt x="339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48"/>
                  </a:lnTo>
                  <a:lnTo>
                    <a:pt x="344" y="148"/>
                  </a:lnTo>
                  <a:lnTo>
                    <a:pt x="342" y="146"/>
                  </a:lnTo>
                  <a:lnTo>
                    <a:pt x="340" y="146"/>
                  </a:lnTo>
                  <a:lnTo>
                    <a:pt x="340" y="145"/>
                  </a:lnTo>
                  <a:lnTo>
                    <a:pt x="339" y="145"/>
                  </a:lnTo>
                  <a:lnTo>
                    <a:pt x="339" y="143"/>
                  </a:lnTo>
                  <a:lnTo>
                    <a:pt x="339" y="141"/>
                  </a:lnTo>
                  <a:lnTo>
                    <a:pt x="339" y="141"/>
                  </a:lnTo>
                  <a:lnTo>
                    <a:pt x="340" y="141"/>
                  </a:lnTo>
                  <a:lnTo>
                    <a:pt x="342" y="143"/>
                  </a:lnTo>
                  <a:lnTo>
                    <a:pt x="344" y="143"/>
                  </a:lnTo>
                  <a:lnTo>
                    <a:pt x="345" y="143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52" y="145"/>
                  </a:lnTo>
                  <a:lnTo>
                    <a:pt x="354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7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1"/>
                  </a:lnTo>
                  <a:lnTo>
                    <a:pt x="352" y="151"/>
                  </a:lnTo>
                  <a:lnTo>
                    <a:pt x="351" y="151"/>
                  </a:lnTo>
                  <a:lnTo>
                    <a:pt x="351" y="153"/>
                  </a:lnTo>
                  <a:lnTo>
                    <a:pt x="352" y="153"/>
                  </a:lnTo>
                  <a:lnTo>
                    <a:pt x="354" y="153"/>
                  </a:lnTo>
                  <a:lnTo>
                    <a:pt x="356" y="153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2" y="153"/>
                  </a:lnTo>
                  <a:lnTo>
                    <a:pt x="364" y="153"/>
                  </a:lnTo>
                  <a:lnTo>
                    <a:pt x="366" y="153"/>
                  </a:lnTo>
                  <a:lnTo>
                    <a:pt x="367" y="153"/>
                  </a:lnTo>
                  <a:lnTo>
                    <a:pt x="371" y="153"/>
                  </a:lnTo>
                  <a:lnTo>
                    <a:pt x="374" y="153"/>
                  </a:lnTo>
                  <a:lnTo>
                    <a:pt x="377" y="153"/>
                  </a:lnTo>
                  <a:lnTo>
                    <a:pt x="379" y="153"/>
                  </a:lnTo>
                  <a:lnTo>
                    <a:pt x="381" y="153"/>
                  </a:lnTo>
                  <a:lnTo>
                    <a:pt x="381" y="155"/>
                  </a:lnTo>
                  <a:lnTo>
                    <a:pt x="383" y="155"/>
                  </a:lnTo>
                  <a:lnTo>
                    <a:pt x="386" y="155"/>
                  </a:lnTo>
                  <a:lnTo>
                    <a:pt x="388" y="155"/>
                  </a:lnTo>
                  <a:lnTo>
                    <a:pt x="389" y="155"/>
                  </a:lnTo>
                  <a:lnTo>
                    <a:pt x="391" y="155"/>
                  </a:lnTo>
                  <a:lnTo>
                    <a:pt x="393" y="155"/>
                  </a:lnTo>
                  <a:lnTo>
                    <a:pt x="394" y="155"/>
                  </a:lnTo>
                  <a:lnTo>
                    <a:pt x="398" y="155"/>
                  </a:lnTo>
                  <a:lnTo>
                    <a:pt x="399" y="153"/>
                  </a:lnTo>
                  <a:lnTo>
                    <a:pt x="401" y="153"/>
                  </a:lnTo>
                  <a:lnTo>
                    <a:pt x="403" y="153"/>
                  </a:lnTo>
                  <a:lnTo>
                    <a:pt x="403" y="151"/>
                  </a:lnTo>
                  <a:lnTo>
                    <a:pt x="404" y="151"/>
                  </a:lnTo>
                  <a:lnTo>
                    <a:pt x="406" y="151"/>
                  </a:lnTo>
                  <a:lnTo>
                    <a:pt x="406" y="153"/>
                  </a:lnTo>
                  <a:lnTo>
                    <a:pt x="408" y="153"/>
                  </a:lnTo>
                  <a:lnTo>
                    <a:pt x="409" y="153"/>
                  </a:lnTo>
                  <a:lnTo>
                    <a:pt x="411" y="153"/>
                  </a:lnTo>
                  <a:lnTo>
                    <a:pt x="413" y="153"/>
                  </a:lnTo>
                  <a:lnTo>
                    <a:pt x="415" y="153"/>
                  </a:lnTo>
                  <a:lnTo>
                    <a:pt x="416" y="151"/>
                  </a:lnTo>
                  <a:lnTo>
                    <a:pt x="418" y="151"/>
                  </a:lnTo>
                  <a:lnTo>
                    <a:pt x="420" y="151"/>
                  </a:lnTo>
                  <a:lnTo>
                    <a:pt x="423" y="153"/>
                  </a:lnTo>
                  <a:lnTo>
                    <a:pt x="423" y="151"/>
                  </a:lnTo>
                  <a:lnTo>
                    <a:pt x="425" y="153"/>
                  </a:lnTo>
                  <a:lnTo>
                    <a:pt x="426" y="153"/>
                  </a:lnTo>
                  <a:lnTo>
                    <a:pt x="428" y="151"/>
                  </a:lnTo>
                  <a:lnTo>
                    <a:pt x="430" y="151"/>
                  </a:lnTo>
                  <a:lnTo>
                    <a:pt x="431" y="151"/>
                  </a:lnTo>
                  <a:lnTo>
                    <a:pt x="431" y="153"/>
                  </a:lnTo>
                  <a:lnTo>
                    <a:pt x="433" y="153"/>
                  </a:lnTo>
                  <a:lnTo>
                    <a:pt x="433" y="155"/>
                  </a:lnTo>
                  <a:lnTo>
                    <a:pt x="435" y="155"/>
                  </a:lnTo>
                  <a:lnTo>
                    <a:pt x="438" y="155"/>
                  </a:lnTo>
                  <a:lnTo>
                    <a:pt x="438" y="157"/>
                  </a:lnTo>
                  <a:lnTo>
                    <a:pt x="440" y="155"/>
                  </a:lnTo>
                  <a:lnTo>
                    <a:pt x="443" y="155"/>
                  </a:lnTo>
                  <a:lnTo>
                    <a:pt x="445" y="155"/>
                  </a:lnTo>
                  <a:lnTo>
                    <a:pt x="446" y="155"/>
                  </a:lnTo>
                  <a:lnTo>
                    <a:pt x="448" y="155"/>
                  </a:lnTo>
                  <a:lnTo>
                    <a:pt x="452" y="155"/>
                  </a:lnTo>
                  <a:lnTo>
                    <a:pt x="455" y="155"/>
                  </a:lnTo>
                  <a:lnTo>
                    <a:pt x="457" y="155"/>
                  </a:lnTo>
                  <a:lnTo>
                    <a:pt x="458" y="155"/>
                  </a:lnTo>
                  <a:lnTo>
                    <a:pt x="458" y="153"/>
                  </a:lnTo>
                  <a:lnTo>
                    <a:pt x="457" y="153"/>
                  </a:lnTo>
                  <a:lnTo>
                    <a:pt x="455" y="153"/>
                  </a:lnTo>
                  <a:lnTo>
                    <a:pt x="453" y="153"/>
                  </a:lnTo>
                  <a:lnTo>
                    <a:pt x="450" y="151"/>
                  </a:lnTo>
                  <a:lnTo>
                    <a:pt x="448" y="151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5" y="150"/>
                  </a:lnTo>
                  <a:lnTo>
                    <a:pt x="443" y="150"/>
                  </a:lnTo>
                  <a:lnTo>
                    <a:pt x="441" y="150"/>
                  </a:lnTo>
                  <a:lnTo>
                    <a:pt x="440" y="150"/>
                  </a:lnTo>
                  <a:lnTo>
                    <a:pt x="440" y="148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8" y="145"/>
                  </a:lnTo>
                  <a:lnTo>
                    <a:pt x="436" y="145"/>
                  </a:lnTo>
                  <a:lnTo>
                    <a:pt x="435" y="145"/>
                  </a:lnTo>
                  <a:lnTo>
                    <a:pt x="433" y="145"/>
                  </a:lnTo>
                  <a:lnTo>
                    <a:pt x="431" y="145"/>
                  </a:lnTo>
                  <a:lnTo>
                    <a:pt x="430" y="146"/>
                  </a:lnTo>
                  <a:lnTo>
                    <a:pt x="425" y="145"/>
                  </a:lnTo>
                  <a:lnTo>
                    <a:pt x="423" y="145"/>
                  </a:lnTo>
                  <a:lnTo>
                    <a:pt x="423" y="143"/>
                  </a:lnTo>
                  <a:lnTo>
                    <a:pt x="421" y="141"/>
                  </a:lnTo>
                  <a:lnTo>
                    <a:pt x="420" y="141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6" y="140"/>
                  </a:lnTo>
                  <a:lnTo>
                    <a:pt x="415" y="140"/>
                  </a:lnTo>
                  <a:lnTo>
                    <a:pt x="413" y="140"/>
                  </a:lnTo>
                  <a:lnTo>
                    <a:pt x="411" y="140"/>
                  </a:lnTo>
                  <a:lnTo>
                    <a:pt x="409" y="140"/>
                  </a:lnTo>
                  <a:lnTo>
                    <a:pt x="408" y="140"/>
                  </a:lnTo>
                  <a:lnTo>
                    <a:pt x="406" y="138"/>
                  </a:lnTo>
                  <a:lnTo>
                    <a:pt x="406" y="136"/>
                  </a:lnTo>
                  <a:lnTo>
                    <a:pt x="404" y="136"/>
                  </a:lnTo>
                  <a:lnTo>
                    <a:pt x="403" y="136"/>
                  </a:lnTo>
                  <a:lnTo>
                    <a:pt x="403" y="135"/>
                  </a:lnTo>
                  <a:lnTo>
                    <a:pt x="408" y="135"/>
                  </a:lnTo>
                  <a:lnTo>
                    <a:pt x="413" y="136"/>
                  </a:lnTo>
                  <a:lnTo>
                    <a:pt x="418" y="136"/>
                  </a:lnTo>
                  <a:lnTo>
                    <a:pt x="420" y="136"/>
                  </a:lnTo>
                  <a:lnTo>
                    <a:pt x="420" y="138"/>
                  </a:lnTo>
                  <a:lnTo>
                    <a:pt x="421" y="138"/>
                  </a:lnTo>
                  <a:lnTo>
                    <a:pt x="423" y="138"/>
                  </a:lnTo>
                  <a:lnTo>
                    <a:pt x="423" y="136"/>
                  </a:lnTo>
                  <a:lnTo>
                    <a:pt x="425" y="136"/>
                  </a:lnTo>
                  <a:lnTo>
                    <a:pt x="426" y="136"/>
                  </a:lnTo>
                  <a:lnTo>
                    <a:pt x="430" y="136"/>
                  </a:lnTo>
                  <a:lnTo>
                    <a:pt x="431" y="136"/>
                  </a:lnTo>
                  <a:lnTo>
                    <a:pt x="433" y="136"/>
                  </a:lnTo>
                  <a:lnTo>
                    <a:pt x="436" y="136"/>
                  </a:lnTo>
                  <a:lnTo>
                    <a:pt x="436" y="135"/>
                  </a:lnTo>
                  <a:lnTo>
                    <a:pt x="433" y="135"/>
                  </a:lnTo>
                  <a:lnTo>
                    <a:pt x="430" y="135"/>
                  </a:lnTo>
                  <a:lnTo>
                    <a:pt x="428" y="133"/>
                  </a:lnTo>
                  <a:lnTo>
                    <a:pt x="426" y="133"/>
                  </a:lnTo>
                  <a:lnTo>
                    <a:pt x="421" y="133"/>
                  </a:lnTo>
                  <a:lnTo>
                    <a:pt x="420" y="133"/>
                  </a:lnTo>
                  <a:lnTo>
                    <a:pt x="416" y="133"/>
                  </a:lnTo>
                  <a:lnTo>
                    <a:pt x="415" y="133"/>
                  </a:lnTo>
                  <a:lnTo>
                    <a:pt x="411" y="133"/>
                  </a:lnTo>
                  <a:lnTo>
                    <a:pt x="409" y="131"/>
                  </a:lnTo>
                  <a:lnTo>
                    <a:pt x="406" y="133"/>
                  </a:lnTo>
                  <a:lnTo>
                    <a:pt x="403" y="133"/>
                  </a:lnTo>
                  <a:lnTo>
                    <a:pt x="399" y="131"/>
                  </a:lnTo>
                  <a:lnTo>
                    <a:pt x="398" y="131"/>
                  </a:lnTo>
                  <a:lnTo>
                    <a:pt x="396" y="131"/>
                  </a:lnTo>
                  <a:lnTo>
                    <a:pt x="394" y="131"/>
                  </a:lnTo>
                  <a:lnTo>
                    <a:pt x="394" y="130"/>
                  </a:lnTo>
                  <a:lnTo>
                    <a:pt x="393" y="130"/>
                  </a:lnTo>
                  <a:lnTo>
                    <a:pt x="393" y="128"/>
                  </a:lnTo>
                  <a:lnTo>
                    <a:pt x="391" y="128"/>
                  </a:lnTo>
                  <a:lnTo>
                    <a:pt x="391" y="126"/>
                  </a:lnTo>
                  <a:lnTo>
                    <a:pt x="389" y="126"/>
                  </a:lnTo>
                  <a:lnTo>
                    <a:pt x="391" y="126"/>
                  </a:lnTo>
                  <a:lnTo>
                    <a:pt x="394" y="126"/>
                  </a:lnTo>
                  <a:lnTo>
                    <a:pt x="398" y="126"/>
                  </a:lnTo>
                  <a:lnTo>
                    <a:pt x="399" y="126"/>
                  </a:lnTo>
                  <a:lnTo>
                    <a:pt x="401" y="126"/>
                  </a:lnTo>
                  <a:lnTo>
                    <a:pt x="401" y="128"/>
                  </a:lnTo>
                  <a:lnTo>
                    <a:pt x="403" y="128"/>
                  </a:lnTo>
                  <a:lnTo>
                    <a:pt x="404" y="128"/>
                  </a:lnTo>
                  <a:lnTo>
                    <a:pt x="404" y="130"/>
                  </a:lnTo>
                  <a:lnTo>
                    <a:pt x="408" y="130"/>
                  </a:lnTo>
                  <a:lnTo>
                    <a:pt x="409" y="128"/>
                  </a:lnTo>
                  <a:lnTo>
                    <a:pt x="413" y="128"/>
                  </a:lnTo>
                  <a:lnTo>
                    <a:pt x="415" y="128"/>
                  </a:lnTo>
                  <a:lnTo>
                    <a:pt x="416" y="128"/>
                  </a:lnTo>
                  <a:lnTo>
                    <a:pt x="420" y="130"/>
                  </a:lnTo>
                  <a:lnTo>
                    <a:pt x="420" y="130"/>
                  </a:lnTo>
                  <a:lnTo>
                    <a:pt x="421" y="128"/>
                  </a:lnTo>
                  <a:lnTo>
                    <a:pt x="423" y="128"/>
                  </a:lnTo>
                  <a:lnTo>
                    <a:pt x="426" y="130"/>
                  </a:lnTo>
                  <a:lnTo>
                    <a:pt x="431" y="130"/>
                  </a:lnTo>
                  <a:lnTo>
                    <a:pt x="435" y="130"/>
                  </a:lnTo>
                  <a:lnTo>
                    <a:pt x="440" y="130"/>
                  </a:lnTo>
                  <a:lnTo>
                    <a:pt x="440" y="131"/>
                  </a:lnTo>
                  <a:lnTo>
                    <a:pt x="441" y="131"/>
                  </a:lnTo>
                  <a:lnTo>
                    <a:pt x="441" y="130"/>
                  </a:lnTo>
                  <a:lnTo>
                    <a:pt x="443" y="130"/>
                  </a:lnTo>
                  <a:lnTo>
                    <a:pt x="445" y="130"/>
                  </a:lnTo>
                  <a:lnTo>
                    <a:pt x="446" y="131"/>
                  </a:lnTo>
                  <a:lnTo>
                    <a:pt x="448" y="131"/>
                  </a:lnTo>
                  <a:lnTo>
                    <a:pt x="452" y="131"/>
                  </a:lnTo>
                  <a:lnTo>
                    <a:pt x="453" y="131"/>
                  </a:lnTo>
                  <a:lnTo>
                    <a:pt x="457" y="133"/>
                  </a:lnTo>
                  <a:lnTo>
                    <a:pt x="460" y="133"/>
                  </a:lnTo>
                  <a:lnTo>
                    <a:pt x="460" y="131"/>
                  </a:lnTo>
                  <a:lnTo>
                    <a:pt x="460" y="131"/>
                  </a:lnTo>
                  <a:lnTo>
                    <a:pt x="462" y="131"/>
                  </a:lnTo>
                  <a:lnTo>
                    <a:pt x="463" y="131"/>
                  </a:lnTo>
                  <a:lnTo>
                    <a:pt x="467" y="131"/>
                  </a:lnTo>
                  <a:lnTo>
                    <a:pt x="468" y="131"/>
                  </a:lnTo>
                  <a:lnTo>
                    <a:pt x="470" y="131"/>
                  </a:lnTo>
                  <a:lnTo>
                    <a:pt x="470" y="133"/>
                  </a:lnTo>
                  <a:lnTo>
                    <a:pt x="472" y="131"/>
                  </a:lnTo>
                  <a:lnTo>
                    <a:pt x="473" y="131"/>
                  </a:lnTo>
                  <a:lnTo>
                    <a:pt x="475" y="131"/>
                  </a:lnTo>
                  <a:lnTo>
                    <a:pt x="478" y="131"/>
                  </a:lnTo>
                  <a:lnTo>
                    <a:pt x="480" y="131"/>
                  </a:lnTo>
                  <a:lnTo>
                    <a:pt x="482" y="131"/>
                  </a:lnTo>
                  <a:lnTo>
                    <a:pt x="484" y="131"/>
                  </a:lnTo>
                  <a:lnTo>
                    <a:pt x="484" y="130"/>
                  </a:lnTo>
                  <a:lnTo>
                    <a:pt x="487" y="131"/>
                  </a:lnTo>
                  <a:lnTo>
                    <a:pt x="490" y="131"/>
                  </a:lnTo>
                  <a:lnTo>
                    <a:pt x="492" y="131"/>
                  </a:lnTo>
                  <a:lnTo>
                    <a:pt x="494" y="131"/>
                  </a:lnTo>
                  <a:lnTo>
                    <a:pt x="494" y="130"/>
                  </a:lnTo>
                  <a:lnTo>
                    <a:pt x="492" y="130"/>
                  </a:lnTo>
                  <a:lnTo>
                    <a:pt x="492" y="128"/>
                  </a:lnTo>
                  <a:lnTo>
                    <a:pt x="489" y="126"/>
                  </a:lnTo>
                  <a:lnTo>
                    <a:pt x="487" y="126"/>
                  </a:lnTo>
                  <a:lnTo>
                    <a:pt x="485" y="126"/>
                  </a:lnTo>
                  <a:lnTo>
                    <a:pt x="487" y="125"/>
                  </a:lnTo>
                  <a:lnTo>
                    <a:pt x="490" y="125"/>
                  </a:lnTo>
                  <a:lnTo>
                    <a:pt x="492" y="125"/>
                  </a:lnTo>
                  <a:lnTo>
                    <a:pt x="492" y="126"/>
                  </a:lnTo>
                  <a:lnTo>
                    <a:pt x="494" y="126"/>
                  </a:lnTo>
                  <a:lnTo>
                    <a:pt x="495" y="126"/>
                  </a:lnTo>
                  <a:lnTo>
                    <a:pt x="495" y="126"/>
                  </a:lnTo>
                  <a:lnTo>
                    <a:pt x="497" y="126"/>
                  </a:lnTo>
                  <a:lnTo>
                    <a:pt x="497" y="128"/>
                  </a:lnTo>
                  <a:lnTo>
                    <a:pt x="497" y="130"/>
                  </a:lnTo>
                  <a:lnTo>
                    <a:pt x="495" y="131"/>
                  </a:lnTo>
                  <a:lnTo>
                    <a:pt x="499" y="131"/>
                  </a:lnTo>
                  <a:lnTo>
                    <a:pt x="499" y="133"/>
                  </a:lnTo>
                  <a:lnTo>
                    <a:pt x="500" y="131"/>
                  </a:lnTo>
                  <a:lnTo>
                    <a:pt x="500" y="131"/>
                  </a:lnTo>
                  <a:lnTo>
                    <a:pt x="502" y="131"/>
                  </a:lnTo>
                  <a:lnTo>
                    <a:pt x="502" y="130"/>
                  </a:lnTo>
                  <a:lnTo>
                    <a:pt x="500" y="130"/>
                  </a:lnTo>
                  <a:lnTo>
                    <a:pt x="500" y="128"/>
                  </a:lnTo>
                  <a:lnTo>
                    <a:pt x="502" y="128"/>
                  </a:lnTo>
                  <a:lnTo>
                    <a:pt x="502" y="126"/>
                  </a:lnTo>
                  <a:lnTo>
                    <a:pt x="504" y="126"/>
                  </a:lnTo>
                  <a:lnTo>
                    <a:pt x="505" y="126"/>
                  </a:lnTo>
                  <a:lnTo>
                    <a:pt x="507" y="128"/>
                  </a:lnTo>
                  <a:lnTo>
                    <a:pt x="507" y="130"/>
                  </a:lnTo>
                  <a:lnTo>
                    <a:pt x="509" y="130"/>
                  </a:lnTo>
                  <a:lnTo>
                    <a:pt x="509" y="128"/>
                  </a:lnTo>
                  <a:lnTo>
                    <a:pt x="509" y="126"/>
                  </a:lnTo>
                  <a:lnTo>
                    <a:pt x="507" y="126"/>
                  </a:lnTo>
                  <a:lnTo>
                    <a:pt x="505" y="126"/>
                  </a:lnTo>
                  <a:lnTo>
                    <a:pt x="509" y="126"/>
                  </a:lnTo>
                  <a:lnTo>
                    <a:pt x="512" y="126"/>
                  </a:lnTo>
                  <a:lnTo>
                    <a:pt x="515" y="126"/>
                  </a:lnTo>
                  <a:lnTo>
                    <a:pt x="515" y="126"/>
                  </a:lnTo>
                  <a:lnTo>
                    <a:pt x="517" y="126"/>
                  </a:lnTo>
                  <a:lnTo>
                    <a:pt x="517" y="128"/>
                  </a:lnTo>
                  <a:lnTo>
                    <a:pt x="517" y="130"/>
                  </a:lnTo>
                  <a:lnTo>
                    <a:pt x="517" y="131"/>
                  </a:lnTo>
                  <a:lnTo>
                    <a:pt x="519" y="131"/>
                  </a:lnTo>
                  <a:lnTo>
                    <a:pt x="521" y="131"/>
                  </a:lnTo>
                  <a:lnTo>
                    <a:pt x="522" y="131"/>
                  </a:lnTo>
                  <a:lnTo>
                    <a:pt x="524" y="131"/>
                  </a:lnTo>
                  <a:lnTo>
                    <a:pt x="526" y="131"/>
                  </a:lnTo>
                  <a:lnTo>
                    <a:pt x="527" y="131"/>
                  </a:lnTo>
                  <a:lnTo>
                    <a:pt x="529" y="131"/>
                  </a:lnTo>
                  <a:lnTo>
                    <a:pt x="531" y="131"/>
                  </a:lnTo>
                  <a:lnTo>
                    <a:pt x="531" y="133"/>
                  </a:lnTo>
                  <a:lnTo>
                    <a:pt x="532" y="133"/>
                  </a:lnTo>
                  <a:lnTo>
                    <a:pt x="536" y="133"/>
                  </a:lnTo>
                  <a:lnTo>
                    <a:pt x="537" y="133"/>
                  </a:lnTo>
                  <a:lnTo>
                    <a:pt x="537" y="131"/>
                  </a:lnTo>
                  <a:lnTo>
                    <a:pt x="539" y="131"/>
                  </a:lnTo>
                  <a:lnTo>
                    <a:pt x="541" y="131"/>
                  </a:lnTo>
                  <a:lnTo>
                    <a:pt x="541" y="131"/>
                  </a:lnTo>
                  <a:lnTo>
                    <a:pt x="542" y="131"/>
                  </a:lnTo>
                  <a:lnTo>
                    <a:pt x="542" y="133"/>
                  </a:lnTo>
                  <a:lnTo>
                    <a:pt x="544" y="133"/>
                  </a:lnTo>
                  <a:lnTo>
                    <a:pt x="546" y="133"/>
                  </a:lnTo>
                  <a:lnTo>
                    <a:pt x="547" y="133"/>
                  </a:lnTo>
                  <a:lnTo>
                    <a:pt x="547" y="135"/>
                  </a:lnTo>
                  <a:lnTo>
                    <a:pt x="549" y="135"/>
                  </a:lnTo>
                  <a:lnTo>
                    <a:pt x="551" y="135"/>
                  </a:lnTo>
                  <a:lnTo>
                    <a:pt x="554" y="135"/>
                  </a:lnTo>
                  <a:lnTo>
                    <a:pt x="558" y="135"/>
                  </a:lnTo>
                  <a:lnTo>
                    <a:pt x="559" y="135"/>
                  </a:lnTo>
                  <a:lnTo>
                    <a:pt x="561" y="135"/>
                  </a:lnTo>
                  <a:lnTo>
                    <a:pt x="561" y="136"/>
                  </a:lnTo>
                  <a:lnTo>
                    <a:pt x="563" y="136"/>
                  </a:lnTo>
                  <a:lnTo>
                    <a:pt x="564" y="136"/>
                  </a:lnTo>
                  <a:lnTo>
                    <a:pt x="566" y="136"/>
                  </a:lnTo>
                  <a:lnTo>
                    <a:pt x="569" y="136"/>
                  </a:lnTo>
                  <a:lnTo>
                    <a:pt x="571" y="136"/>
                  </a:lnTo>
                  <a:lnTo>
                    <a:pt x="571" y="138"/>
                  </a:lnTo>
                  <a:lnTo>
                    <a:pt x="573" y="138"/>
                  </a:lnTo>
                  <a:lnTo>
                    <a:pt x="574" y="138"/>
                  </a:lnTo>
                  <a:lnTo>
                    <a:pt x="576" y="138"/>
                  </a:lnTo>
                  <a:lnTo>
                    <a:pt x="578" y="138"/>
                  </a:lnTo>
                  <a:lnTo>
                    <a:pt x="579" y="138"/>
                  </a:lnTo>
                  <a:lnTo>
                    <a:pt x="581" y="138"/>
                  </a:lnTo>
                  <a:lnTo>
                    <a:pt x="583" y="136"/>
                  </a:lnTo>
                  <a:lnTo>
                    <a:pt x="581" y="136"/>
                  </a:lnTo>
                  <a:lnTo>
                    <a:pt x="581" y="135"/>
                  </a:lnTo>
                  <a:lnTo>
                    <a:pt x="581" y="135"/>
                  </a:lnTo>
                  <a:lnTo>
                    <a:pt x="581" y="133"/>
                  </a:lnTo>
                  <a:lnTo>
                    <a:pt x="579" y="133"/>
                  </a:lnTo>
                  <a:lnTo>
                    <a:pt x="579" y="131"/>
                  </a:lnTo>
                  <a:lnTo>
                    <a:pt x="581" y="131"/>
                  </a:lnTo>
                  <a:lnTo>
                    <a:pt x="583" y="131"/>
                  </a:lnTo>
                  <a:lnTo>
                    <a:pt x="583" y="133"/>
                  </a:lnTo>
                  <a:lnTo>
                    <a:pt x="584" y="133"/>
                  </a:lnTo>
                  <a:lnTo>
                    <a:pt x="586" y="133"/>
                  </a:lnTo>
                  <a:lnTo>
                    <a:pt x="586" y="131"/>
                  </a:lnTo>
                  <a:lnTo>
                    <a:pt x="584" y="131"/>
                  </a:lnTo>
                  <a:lnTo>
                    <a:pt x="583" y="131"/>
                  </a:lnTo>
                  <a:lnTo>
                    <a:pt x="583" y="130"/>
                  </a:lnTo>
                  <a:lnTo>
                    <a:pt x="581" y="130"/>
                  </a:lnTo>
                  <a:lnTo>
                    <a:pt x="581" y="128"/>
                  </a:lnTo>
                  <a:lnTo>
                    <a:pt x="581" y="128"/>
                  </a:lnTo>
                  <a:lnTo>
                    <a:pt x="583" y="128"/>
                  </a:lnTo>
                  <a:lnTo>
                    <a:pt x="586" y="128"/>
                  </a:lnTo>
                  <a:lnTo>
                    <a:pt x="590" y="130"/>
                  </a:lnTo>
                  <a:lnTo>
                    <a:pt x="595" y="131"/>
                  </a:lnTo>
                  <a:lnTo>
                    <a:pt x="596" y="131"/>
                  </a:lnTo>
                  <a:lnTo>
                    <a:pt x="598" y="131"/>
                  </a:lnTo>
                  <a:lnTo>
                    <a:pt x="600" y="133"/>
                  </a:lnTo>
                  <a:lnTo>
                    <a:pt x="601" y="133"/>
                  </a:lnTo>
                  <a:lnTo>
                    <a:pt x="601" y="135"/>
                  </a:lnTo>
                  <a:lnTo>
                    <a:pt x="603" y="135"/>
                  </a:lnTo>
                  <a:lnTo>
                    <a:pt x="605" y="135"/>
                  </a:lnTo>
                  <a:lnTo>
                    <a:pt x="606" y="135"/>
                  </a:lnTo>
                  <a:lnTo>
                    <a:pt x="608" y="135"/>
                  </a:lnTo>
                  <a:lnTo>
                    <a:pt x="610" y="135"/>
                  </a:lnTo>
                  <a:lnTo>
                    <a:pt x="611" y="135"/>
                  </a:lnTo>
                  <a:lnTo>
                    <a:pt x="613" y="135"/>
                  </a:lnTo>
                  <a:lnTo>
                    <a:pt x="615" y="135"/>
                  </a:lnTo>
                  <a:lnTo>
                    <a:pt x="615" y="133"/>
                  </a:lnTo>
                  <a:lnTo>
                    <a:pt x="616" y="133"/>
                  </a:lnTo>
                  <a:lnTo>
                    <a:pt x="616" y="135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18" y="136"/>
                  </a:lnTo>
                  <a:lnTo>
                    <a:pt x="616" y="138"/>
                  </a:lnTo>
                  <a:lnTo>
                    <a:pt x="618" y="138"/>
                  </a:lnTo>
                  <a:lnTo>
                    <a:pt x="620" y="138"/>
                  </a:lnTo>
                  <a:lnTo>
                    <a:pt x="622" y="138"/>
                  </a:lnTo>
                  <a:lnTo>
                    <a:pt x="622" y="138"/>
                  </a:lnTo>
                  <a:lnTo>
                    <a:pt x="623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8" y="136"/>
                  </a:lnTo>
                  <a:lnTo>
                    <a:pt x="630" y="136"/>
                  </a:lnTo>
                  <a:lnTo>
                    <a:pt x="633" y="136"/>
                  </a:lnTo>
                  <a:lnTo>
                    <a:pt x="635" y="136"/>
                  </a:lnTo>
                  <a:lnTo>
                    <a:pt x="637" y="136"/>
                  </a:lnTo>
                  <a:lnTo>
                    <a:pt x="638" y="136"/>
                  </a:lnTo>
                  <a:lnTo>
                    <a:pt x="640" y="136"/>
                  </a:lnTo>
                  <a:lnTo>
                    <a:pt x="642" y="136"/>
                  </a:lnTo>
                  <a:lnTo>
                    <a:pt x="643" y="136"/>
                  </a:lnTo>
                  <a:lnTo>
                    <a:pt x="643" y="135"/>
                  </a:lnTo>
                  <a:lnTo>
                    <a:pt x="645" y="135"/>
                  </a:lnTo>
                  <a:lnTo>
                    <a:pt x="647" y="135"/>
                  </a:lnTo>
                  <a:lnTo>
                    <a:pt x="647" y="133"/>
                  </a:lnTo>
                  <a:lnTo>
                    <a:pt x="648" y="133"/>
                  </a:lnTo>
                  <a:lnTo>
                    <a:pt x="650" y="133"/>
                  </a:lnTo>
                  <a:lnTo>
                    <a:pt x="652" y="135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7" y="133"/>
                  </a:lnTo>
                  <a:lnTo>
                    <a:pt x="659" y="133"/>
                  </a:lnTo>
                  <a:lnTo>
                    <a:pt x="660" y="133"/>
                  </a:lnTo>
                  <a:lnTo>
                    <a:pt x="662" y="133"/>
                  </a:lnTo>
                  <a:lnTo>
                    <a:pt x="662" y="131"/>
                  </a:lnTo>
                  <a:lnTo>
                    <a:pt x="664" y="131"/>
                  </a:lnTo>
                  <a:lnTo>
                    <a:pt x="667" y="131"/>
                  </a:lnTo>
                  <a:lnTo>
                    <a:pt x="669" y="131"/>
                  </a:lnTo>
                  <a:lnTo>
                    <a:pt x="672" y="131"/>
                  </a:lnTo>
                  <a:lnTo>
                    <a:pt x="674" y="131"/>
                  </a:lnTo>
                  <a:lnTo>
                    <a:pt x="677" y="131"/>
                  </a:lnTo>
                  <a:lnTo>
                    <a:pt x="679" y="130"/>
                  </a:lnTo>
                  <a:lnTo>
                    <a:pt x="680" y="130"/>
                  </a:lnTo>
                  <a:lnTo>
                    <a:pt x="682" y="130"/>
                  </a:lnTo>
                  <a:lnTo>
                    <a:pt x="682" y="128"/>
                  </a:lnTo>
                  <a:lnTo>
                    <a:pt x="684" y="128"/>
                  </a:lnTo>
                  <a:lnTo>
                    <a:pt x="685" y="128"/>
                  </a:lnTo>
                  <a:lnTo>
                    <a:pt x="687" y="128"/>
                  </a:lnTo>
                  <a:lnTo>
                    <a:pt x="687" y="126"/>
                  </a:lnTo>
                  <a:lnTo>
                    <a:pt x="689" y="128"/>
                  </a:lnTo>
                  <a:lnTo>
                    <a:pt x="689" y="126"/>
                  </a:lnTo>
                  <a:lnTo>
                    <a:pt x="689" y="126"/>
                  </a:lnTo>
                  <a:lnTo>
                    <a:pt x="691" y="126"/>
                  </a:lnTo>
                  <a:lnTo>
                    <a:pt x="691" y="125"/>
                  </a:lnTo>
                  <a:lnTo>
                    <a:pt x="689" y="125"/>
                  </a:lnTo>
                  <a:lnTo>
                    <a:pt x="689" y="123"/>
                  </a:lnTo>
                  <a:lnTo>
                    <a:pt x="691" y="123"/>
                  </a:lnTo>
                  <a:lnTo>
                    <a:pt x="691" y="121"/>
                  </a:lnTo>
                  <a:lnTo>
                    <a:pt x="691" y="119"/>
                  </a:lnTo>
                  <a:lnTo>
                    <a:pt x="689" y="119"/>
                  </a:lnTo>
                  <a:lnTo>
                    <a:pt x="689" y="118"/>
                  </a:lnTo>
                  <a:lnTo>
                    <a:pt x="687" y="118"/>
                  </a:lnTo>
                  <a:lnTo>
                    <a:pt x="684" y="116"/>
                  </a:lnTo>
                  <a:lnTo>
                    <a:pt x="680" y="114"/>
                  </a:lnTo>
                  <a:lnTo>
                    <a:pt x="679" y="113"/>
                  </a:lnTo>
                  <a:lnTo>
                    <a:pt x="677" y="113"/>
                  </a:lnTo>
                  <a:lnTo>
                    <a:pt x="677" y="111"/>
                  </a:lnTo>
                  <a:lnTo>
                    <a:pt x="677" y="109"/>
                  </a:lnTo>
                  <a:lnTo>
                    <a:pt x="675" y="108"/>
                  </a:lnTo>
                  <a:lnTo>
                    <a:pt x="677" y="108"/>
                  </a:lnTo>
                  <a:lnTo>
                    <a:pt x="675" y="106"/>
                  </a:lnTo>
                  <a:lnTo>
                    <a:pt x="674" y="106"/>
                  </a:lnTo>
                  <a:lnTo>
                    <a:pt x="672" y="104"/>
                  </a:lnTo>
                  <a:lnTo>
                    <a:pt x="672" y="103"/>
                  </a:lnTo>
                  <a:lnTo>
                    <a:pt x="670" y="103"/>
                  </a:lnTo>
                  <a:lnTo>
                    <a:pt x="669" y="101"/>
                  </a:lnTo>
                  <a:lnTo>
                    <a:pt x="667" y="99"/>
                  </a:lnTo>
                  <a:lnTo>
                    <a:pt x="665" y="99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2" y="96"/>
                  </a:lnTo>
                  <a:lnTo>
                    <a:pt x="662" y="96"/>
                  </a:lnTo>
                  <a:lnTo>
                    <a:pt x="660" y="96"/>
                  </a:lnTo>
                  <a:lnTo>
                    <a:pt x="660" y="94"/>
                  </a:lnTo>
                  <a:lnTo>
                    <a:pt x="660" y="93"/>
                  </a:lnTo>
                  <a:lnTo>
                    <a:pt x="660" y="91"/>
                  </a:lnTo>
                  <a:lnTo>
                    <a:pt x="659" y="91"/>
                  </a:lnTo>
                  <a:lnTo>
                    <a:pt x="657" y="91"/>
                  </a:lnTo>
                  <a:lnTo>
                    <a:pt x="657" y="89"/>
                  </a:lnTo>
                  <a:lnTo>
                    <a:pt x="655" y="89"/>
                  </a:lnTo>
                  <a:lnTo>
                    <a:pt x="654" y="89"/>
                  </a:lnTo>
                  <a:lnTo>
                    <a:pt x="655" y="87"/>
                  </a:lnTo>
                  <a:lnTo>
                    <a:pt x="657" y="87"/>
                  </a:lnTo>
                  <a:lnTo>
                    <a:pt x="659" y="89"/>
                  </a:lnTo>
                  <a:lnTo>
                    <a:pt x="659" y="87"/>
                  </a:lnTo>
                  <a:lnTo>
                    <a:pt x="660" y="87"/>
                  </a:lnTo>
                  <a:lnTo>
                    <a:pt x="662" y="87"/>
                  </a:lnTo>
                  <a:lnTo>
                    <a:pt x="664" y="89"/>
                  </a:lnTo>
                  <a:lnTo>
                    <a:pt x="665" y="89"/>
                  </a:lnTo>
                  <a:lnTo>
                    <a:pt x="665" y="87"/>
                  </a:lnTo>
                  <a:lnTo>
                    <a:pt x="665" y="86"/>
                  </a:lnTo>
                  <a:lnTo>
                    <a:pt x="667" y="87"/>
                  </a:lnTo>
                  <a:lnTo>
                    <a:pt x="669" y="86"/>
                  </a:lnTo>
                  <a:lnTo>
                    <a:pt x="667" y="86"/>
                  </a:lnTo>
                  <a:lnTo>
                    <a:pt x="667" y="86"/>
                  </a:lnTo>
                  <a:lnTo>
                    <a:pt x="667" y="84"/>
                  </a:lnTo>
                  <a:lnTo>
                    <a:pt x="662" y="84"/>
                  </a:lnTo>
                  <a:lnTo>
                    <a:pt x="662" y="84"/>
                  </a:lnTo>
                  <a:lnTo>
                    <a:pt x="662" y="82"/>
                  </a:lnTo>
                  <a:lnTo>
                    <a:pt x="664" y="82"/>
                  </a:lnTo>
                  <a:lnTo>
                    <a:pt x="664" y="81"/>
                  </a:lnTo>
                  <a:lnTo>
                    <a:pt x="662" y="81"/>
                  </a:lnTo>
                  <a:lnTo>
                    <a:pt x="662" y="79"/>
                  </a:lnTo>
                  <a:lnTo>
                    <a:pt x="662" y="77"/>
                  </a:lnTo>
                  <a:lnTo>
                    <a:pt x="662" y="77"/>
                  </a:lnTo>
                  <a:lnTo>
                    <a:pt x="662" y="76"/>
                  </a:lnTo>
                  <a:lnTo>
                    <a:pt x="664" y="77"/>
                  </a:lnTo>
                  <a:lnTo>
                    <a:pt x="664" y="76"/>
                  </a:lnTo>
                  <a:lnTo>
                    <a:pt x="662" y="76"/>
                  </a:lnTo>
                  <a:lnTo>
                    <a:pt x="662" y="76"/>
                  </a:lnTo>
                  <a:lnTo>
                    <a:pt x="660" y="74"/>
                  </a:lnTo>
                  <a:lnTo>
                    <a:pt x="660" y="76"/>
                  </a:lnTo>
                  <a:lnTo>
                    <a:pt x="659" y="76"/>
                  </a:lnTo>
                  <a:lnTo>
                    <a:pt x="659" y="74"/>
                  </a:lnTo>
                  <a:lnTo>
                    <a:pt x="659" y="72"/>
                  </a:lnTo>
                  <a:lnTo>
                    <a:pt x="660" y="71"/>
                  </a:lnTo>
                  <a:lnTo>
                    <a:pt x="659" y="71"/>
                  </a:lnTo>
                  <a:lnTo>
                    <a:pt x="660" y="69"/>
                  </a:lnTo>
                  <a:lnTo>
                    <a:pt x="662" y="69"/>
                  </a:lnTo>
                  <a:lnTo>
                    <a:pt x="662" y="67"/>
                  </a:lnTo>
                  <a:lnTo>
                    <a:pt x="660" y="67"/>
                  </a:lnTo>
                  <a:lnTo>
                    <a:pt x="659" y="67"/>
                  </a:lnTo>
                  <a:lnTo>
                    <a:pt x="657" y="69"/>
                  </a:lnTo>
                  <a:lnTo>
                    <a:pt x="655" y="69"/>
                  </a:lnTo>
                  <a:lnTo>
                    <a:pt x="657" y="67"/>
                  </a:lnTo>
                  <a:lnTo>
                    <a:pt x="654" y="67"/>
                  </a:lnTo>
                  <a:lnTo>
                    <a:pt x="652" y="67"/>
                  </a:lnTo>
                  <a:lnTo>
                    <a:pt x="650" y="67"/>
                  </a:lnTo>
                  <a:lnTo>
                    <a:pt x="650" y="66"/>
                  </a:lnTo>
                  <a:lnTo>
                    <a:pt x="650" y="64"/>
                  </a:lnTo>
                  <a:lnTo>
                    <a:pt x="648" y="64"/>
                  </a:lnTo>
                  <a:lnTo>
                    <a:pt x="647" y="64"/>
                  </a:lnTo>
                  <a:lnTo>
                    <a:pt x="645" y="66"/>
                  </a:lnTo>
                  <a:lnTo>
                    <a:pt x="647" y="66"/>
                  </a:lnTo>
                  <a:lnTo>
                    <a:pt x="648" y="67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5" y="69"/>
                  </a:lnTo>
                  <a:lnTo>
                    <a:pt x="643" y="71"/>
                  </a:lnTo>
                  <a:lnTo>
                    <a:pt x="642" y="71"/>
                  </a:lnTo>
                  <a:lnTo>
                    <a:pt x="640" y="71"/>
                  </a:lnTo>
                  <a:lnTo>
                    <a:pt x="640" y="69"/>
                  </a:lnTo>
                  <a:lnTo>
                    <a:pt x="638" y="69"/>
                  </a:lnTo>
                  <a:lnTo>
                    <a:pt x="637" y="67"/>
                  </a:lnTo>
                  <a:lnTo>
                    <a:pt x="637" y="66"/>
                  </a:lnTo>
                  <a:lnTo>
                    <a:pt x="638" y="64"/>
                  </a:lnTo>
                  <a:lnTo>
                    <a:pt x="638" y="62"/>
                  </a:lnTo>
                  <a:lnTo>
                    <a:pt x="640" y="59"/>
                  </a:lnTo>
                  <a:lnTo>
                    <a:pt x="643" y="57"/>
                  </a:lnTo>
                  <a:lnTo>
                    <a:pt x="645" y="57"/>
                  </a:lnTo>
                  <a:lnTo>
                    <a:pt x="645" y="59"/>
                  </a:lnTo>
                  <a:lnTo>
                    <a:pt x="643" y="59"/>
                  </a:lnTo>
                  <a:lnTo>
                    <a:pt x="643" y="61"/>
                  </a:lnTo>
                  <a:lnTo>
                    <a:pt x="645" y="61"/>
                  </a:lnTo>
                  <a:lnTo>
                    <a:pt x="645" y="62"/>
                  </a:lnTo>
                  <a:lnTo>
                    <a:pt x="647" y="62"/>
                  </a:lnTo>
                  <a:lnTo>
                    <a:pt x="648" y="62"/>
                  </a:lnTo>
                  <a:lnTo>
                    <a:pt x="650" y="62"/>
                  </a:lnTo>
                  <a:lnTo>
                    <a:pt x="652" y="62"/>
                  </a:lnTo>
                  <a:lnTo>
                    <a:pt x="652" y="61"/>
                  </a:lnTo>
                  <a:lnTo>
                    <a:pt x="654" y="61"/>
                  </a:lnTo>
                  <a:lnTo>
                    <a:pt x="655" y="62"/>
                  </a:lnTo>
                  <a:lnTo>
                    <a:pt x="655" y="64"/>
                  </a:lnTo>
                  <a:lnTo>
                    <a:pt x="657" y="64"/>
                  </a:lnTo>
                  <a:lnTo>
                    <a:pt x="659" y="64"/>
                  </a:lnTo>
                  <a:lnTo>
                    <a:pt x="660" y="64"/>
                  </a:lnTo>
                  <a:lnTo>
                    <a:pt x="660" y="62"/>
                  </a:lnTo>
                  <a:lnTo>
                    <a:pt x="659" y="62"/>
                  </a:lnTo>
                  <a:lnTo>
                    <a:pt x="657" y="62"/>
                  </a:lnTo>
                  <a:lnTo>
                    <a:pt x="657" y="61"/>
                  </a:lnTo>
                  <a:lnTo>
                    <a:pt x="659" y="61"/>
                  </a:lnTo>
                  <a:lnTo>
                    <a:pt x="659" y="59"/>
                  </a:lnTo>
                  <a:lnTo>
                    <a:pt x="657" y="59"/>
                  </a:lnTo>
                  <a:lnTo>
                    <a:pt x="657" y="57"/>
                  </a:lnTo>
                  <a:lnTo>
                    <a:pt x="655" y="57"/>
                  </a:lnTo>
                  <a:lnTo>
                    <a:pt x="657" y="55"/>
                  </a:lnTo>
                  <a:lnTo>
                    <a:pt x="659" y="55"/>
                  </a:lnTo>
                  <a:lnTo>
                    <a:pt x="660" y="57"/>
                  </a:lnTo>
                  <a:lnTo>
                    <a:pt x="662" y="57"/>
                  </a:lnTo>
                  <a:lnTo>
                    <a:pt x="662" y="57"/>
                  </a:lnTo>
                  <a:lnTo>
                    <a:pt x="662" y="55"/>
                  </a:lnTo>
                  <a:lnTo>
                    <a:pt x="662" y="54"/>
                  </a:lnTo>
                  <a:lnTo>
                    <a:pt x="662" y="52"/>
                  </a:lnTo>
                  <a:lnTo>
                    <a:pt x="660" y="52"/>
                  </a:lnTo>
                  <a:lnTo>
                    <a:pt x="660" y="50"/>
                  </a:lnTo>
                  <a:lnTo>
                    <a:pt x="662" y="50"/>
                  </a:lnTo>
                  <a:lnTo>
                    <a:pt x="662" y="50"/>
                  </a:lnTo>
                  <a:lnTo>
                    <a:pt x="664" y="50"/>
                  </a:lnTo>
                  <a:lnTo>
                    <a:pt x="662" y="49"/>
                  </a:lnTo>
                  <a:lnTo>
                    <a:pt x="664" y="49"/>
                  </a:lnTo>
                  <a:lnTo>
                    <a:pt x="664" y="47"/>
                  </a:lnTo>
                  <a:lnTo>
                    <a:pt x="665" y="49"/>
                  </a:lnTo>
                  <a:lnTo>
                    <a:pt x="667" y="49"/>
                  </a:lnTo>
                  <a:lnTo>
                    <a:pt x="669" y="49"/>
                  </a:lnTo>
                  <a:lnTo>
                    <a:pt x="667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7" y="45"/>
                  </a:lnTo>
                  <a:lnTo>
                    <a:pt x="669" y="47"/>
                  </a:lnTo>
                  <a:lnTo>
                    <a:pt x="669" y="45"/>
                  </a:lnTo>
                  <a:lnTo>
                    <a:pt x="670" y="45"/>
                  </a:lnTo>
                  <a:lnTo>
                    <a:pt x="670" y="45"/>
                  </a:lnTo>
                  <a:lnTo>
                    <a:pt x="672" y="45"/>
                  </a:lnTo>
                  <a:lnTo>
                    <a:pt x="674" y="45"/>
                  </a:lnTo>
                  <a:lnTo>
                    <a:pt x="672" y="44"/>
                  </a:lnTo>
                  <a:lnTo>
                    <a:pt x="670" y="44"/>
                  </a:lnTo>
                  <a:lnTo>
                    <a:pt x="670" y="45"/>
                  </a:lnTo>
                  <a:lnTo>
                    <a:pt x="669" y="45"/>
                  </a:lnTo>
                  <a:lnTo>
                    <a:pt x="669" y="44"/>
                  </a:lnTo>
                  <a:lnTo>
                    <a:pt x="669" y="42"/>
                  </a:lnTo>
                  <a:lnTo>
                    <a:pt x="667" y="40"/>
                  </a:lnTo>
                  <a:lnTo>
                    <a:pt x="667" y="39"/>
                  </a:lnTo>
                  <a:lnTo>
                    <a:pt x="669" y="39"/>
                  </a:lnTo>
                  <a:lnTo>
                    <a:pt x="670" y="39"/>
                  </a:lnTo>
                  <a:lnTo>
                    <a:pt x="672" y="39"/>
                  </a:lnTo>
                  <a:lnTo>
                    <a:pt x="674" y="39"/>
                  </a:lnTo>
                  <a:lnTo>
                    <a:pt x="675" y="40"/>
                  </a:lnTo>
                  <a:lnTo>
                    <a:pt x="677" y="40"/>
                  </a:lnTo>
                  <a:lnTo>
                    <a:pt x="677" y="39"/>
                  </a:lnTo>
                  <a:lnTo>
                    <a:pt x="675" y="39"/>
                  </a:lnTo>
                  <a:lnTo>
                    <a:pt x="674" y="37"/>
                  </a:lnTo>
                  <a:lnTo>
                    <a:pt x="674" y="35"/>
                  </a:lnTo>
                  <a:lnTo>
                    <a:pt x="675" y="35"/>
                  </a:lnTo>
                  <a:lnTo>
                    <a:pt x="675" y="37"/>
                  </a:lnTo>
                  <a:lnTo>
                    <a:pt x="677" y="37"/>
                  </a:lnTo>
                  <a:lnTo>
                    <a:pt x="677" y="35"/>
                  </a:lnTo>
                  <a:lnTo>
                    <a:pt x="679" y="37"/>
                  </a:lnTo>
                  <a:lnTo>
                    <a:pt x="680" y="37"/>
                  </a:lnTo>
                  <a:lnTo>
                    <a:pt x="677" y="35"/>
                  </a:lnTo>
                  <a:lnTo>
                    <a:pt x="679" y="35"/>
                  </a:lnTo>
                  <a:lnTo>
                    <a:pt x="679" y="34"/>
                  </a:lnTo>
                  <a:lnTo>
                    <a:pt x="680" y="34"/>
                  </a:lnTo>
                  <a:lnTo>
                    <a:pt x="680" y="35"/>
                  </a:lnTo>
                  <a:lnTo>
                    <a:pt x="682" y="35"/>
                  </a:lnTo>
                  <a:lnTo>
                    <a:pt x="682" y="34"/>
                  </a:lnTo>
                  <a:lnTo>
                    <a:pt x="684" y="35"/>
                  </a:lnTo>
                  <a:lnTo>
                    <a:pt x="684" y="34"/>
                  </a:lnTo>
                  <a:lnTo>
                    <a:pt x="684" y="32"/>
                  </a:lnTo>
                  <a:lnTo>
                    <a:pt x="685" y="34"/>
                  </a:lnTo>
                  <a:lnTo>
                    <a:pt x="687" y="34"/>
                  </a:lnTo>
                  <a:lnTo>
                    <a:pt x="687" y="32"/>
                  </a:lnTo>
                  <a:lnTo>
                    <a:pt x="685" y="30"/>
                  </a:lnTo>
                  <a:lnTo>
                    <a:pt x="687" y="30"/>
                  </a:lnTo>
                  <a:lnTo>
                    <a:pt x="689" y="30"/>
                  </a:lnTo>
                  <a:lnTo>
                    <a:pt x="691" y="30"/>
                  </a:lnTo>
                  <a:lnTo>
                    <a:pt x="691" y="29"/>
                  </a:lnTo>
                  <a:lnTo>
                    <a:pt x="691" y="27"/>
                  </a:lnTo>
                  <a:lnTo>
                    <a:pt x="692" y="27"/>
                  </a:lnTo>
                  <a:lnTo>
                    <a:pt x="692" y="25"/>
                  </a:lnTo>
                  <a:lnTo>
                    <a:pt x="694" y="25"/>
                  </a:lnTo>
                  <a:lnTo>
                    <a:pt x="696" y="25"/>
                  </a:lnTo>
                  <a:lnTo>
                    <a:pt x="697" y="25"/>
                  </a:lnTo>
                  <a:lnTo>
                    <a:pt x="699" y="25"/>
                  </a:lnTo>
                  <a:lnTo>
                    <a:pt x="699" y="23"/>
                  </a:lnTo>
                  <a:lnTo>
                    <a:pt x="701" y="23"/>
                  </a:lnTo>
                  <a:lnTo>
                    <a:pt x="702" y="23"/>
                  </a:lnTo>
                  <a:lnTo>
                    <a:pt x="702" y="25"/>
                  </a:lnTo>
                  <a:lnTo>
                    <a:pt x="702" y="23"/>
                  </a:lnTo>
                  <a:lnTo>
                    <a:pt x="702" y="22"/>
                  </a:lnTo>
                  <a:lnTo>
                    <a:pt x="704" y="22"/>
                  </a:lnTo>
                  <a:lnTo>
                    <a:pt x="706" y="22"/>
                  </a:lnTo>
                  <a:lnTo>
                    <a:pt x="706" y="20"/>
                  </a:lnTo>
                  <a:lnTo>
                    <a:pt x="707" y="18"/>
                  </a:lnTo>
                  <a:lnTo>
                    <a:pt x="711" y="18"/>
                  </a:lnTo>
                  <a:lnTo>
                    <a:pt x="712" y="18"/>
                  </a:lnTo>
                  <a:lnTo>
                    <a:pt x="714" y="17"/>
                  </a:lnTo>
                  <a:lnTo>
                    <a:pt x="717" y="17"/>
                  </a:lnTo>
                  <a:lnTo>
                    <a:pt x="717" y="15"/>
                  </a:lnTo>
                  <a:lnTo>
                    <a:pt x="719" y="15"/>
                  </a:lnTo>
                  <a:lnTo>
                    <a:pt x="721" y="17"/>
                  </a:lnTo>
                  <a:lnTo>
                    <a:pt x="723" y="17"/>
                  </a:lnTo>
                  <a:lnTo>
                    <a:pt x="723" y="18"/>
                  </a:lnTo>
                  <a:lnTo>
                    <a:pt x="721" y="18"/>
                  </a:lnTo>
                  <a:lnTo>
                    <a:pt x="719" y="18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7" y="22"/>
                  </a:lnTo>
                  <a:lnTo>
                    <a:pt x="716" y="22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3"/>
                  </a:lnTo>
                  <a:lnTo>
                    <a:pt x="711" y="23"/>
                  </a:lnTo>
                  <a:lnTo>
                    <a:pt x="711" y="25"/>
                  </a:lnTo>
                  <a:lnTo>
                    <a:pt x="709" y="25"/>
                  </a:lnTo>
                  <a:lnTo>
                    <a:pt x="709" y="27"/>
                  </a:lnTo>
                  <a:lnTo>
                    <a:pt x="709" y="29"/>
                  </a:lnTo>
                  <a:lnTo>
                    <a:pt x="711" y="29"/>
                  </a:lnTo>
                  <a:lnTo>
                    <a:pt x="711" y="30"/>
                  </a:lnTo>
                  <a:lnTo>
                    <a:pt x="712" y="32"/>
                  </a:lnTo>
                  <a:lnTo>
                    <a:pt x="711" y="32"/>
                  </a:lnTo>
                  <a:lnTo>
                    <a:pt x="709" y="32"/>
                  </a:lnTo>
                  <a:lnTo>
                    <a:pt x="709" y="30"/>
                  </a:lnTo>
                  <a:lnTo>
                    <a:pt x="707" y="32"/>
                  </a:lnTo>
                  <a:lnTo>
                    <a:pt x="706" y="30"/>
                  </a:lnTo>
                  <a:lnTo>
                    <a:pt x="704" y="30"/>
                  </a:lnTo>
                  <a:lnTo>
                    <a:pt x="704" y="32"/>
                  </a:lnTo>
                  <a:lnTo>
                    <a:pt x="704" y="34"/>
                  </a:lnTo>
                  <a:lnTo>
                    <a:pt x="702" y="32"/>
                  </a:lnTo>
                  <a:lnTo>
                    <a:pt x="702" y="30"/>
                  </a:lnTo>
                  <a:lnTo>
                    <a:pt x="702" y="30"/>
                  </a:lnTo>
                  <a:lnTo>
                    <a:pt x="701" y="30"/>
                  </a:lnTo>
                  <a:lnTo>
                    <a:pt x="701" y="32"/>
                  </a:lnTo>
                  <a:lnTo>
                    <a:pt x="699" y="32"/>
                  </a:lnTo>
                  <a:lnTo>
                    <a:pt x="697" y="32"/>
                  </a:lnTo>
                  <a:lnTo>
                    <a:pt x="699" y="34"/>
                  </a:lnTo>
                  <a:lnTo>
                    <a:pt x="697" y="34"/>
                  </a:lnTo>
                  <a:lnTo>
                    <a:pt x="696" y="35"/>
                  </a:lnTo>
                  <a:lnTo>
                    <a:pt x="696" y="37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2" y="39"/>
                  </a:lnTo>
                  <a:lnTo>
                    <a:pt x="691" y="39"/>
                  </a:lnTo>
                  <a:lnTo>
                    <a:pt x="691" y="37"/>
                  </a:lnTo>
                  <a:lnTo>
                    <a:pt x="689" y="37"/>
                  </a:lnTo>
                  <a:lnTo>
                    <a:pt x="687" y="37"/>
                  </a:lnTo>
                  <a:lnTo>
                    <a:pt x="687" y="39"/>
                  </a:lnTo>
                  <a:lnTo>
                    <a:pt x="689" y="39"/>
                  </a:lnTo>
                  <a:lnTo>
                    <a:pt x="689" y="40"/>
                  </a:lnTo>
                  <a:lnTo>
                    <a:pt x="687" y="40"/>
                  </a:lnTo>
                  <a:lnTo>
                    <a:pt x="687" y="42"/>
                  </a:lnTo>
                  <a:lnTo>
                    <a:pt x="687" y="44"/>
                  </a:lnTo>
                  <a:lnTo>
                    <a:pt x="689" y="44"/>
                  </a:lnTo>
                  <a:lnTo>
                    <a:pt x="689" y="45"/>
                  </a:lnTo>
                  <a:lnTo>
                    <a:pt x="689" y="45"/>
                  </a:lnTo>
                  <a:lnTo>
                    <a:pt x="687" y="45"/>
                  </a:lnTo>
                  <a:lnTo>
                    <a:pt x="687" y="47"/>
                  </a:lnTo>
                  <a:lnTo>
                    <a:pt x="689" y="47"/>
                  </a:lnTo>
                  <a:lnTo>
                    <a:pt x="689" y="49"/>
                  </a:lnTo>
                  <a:lnTo>
                    <a:pt x="692" y="50"/>
                  </a:lnTo>
                  <a:lnTo>
                    <a:pt x="691" y="50"/>
                  </a:lnTo>
                  <a:lnTo>
                    <a:pt x="689" y="50"/>
                  </a:lnTo>
                  <a:lnTo>
                    <a:pt x="689" y="52"/>
                  </a:lnTo>
                  <a:lnTo>
                    <a:pt x="687" y="52"/>
                  </a:lnTo>
                  <a:lnTo>
                    <a:pt x="687" y="54"/>
                  </a:lnTo>
                  <a:lnTo>
                    <a:pt x="684" y="54"/>
                  </a:lnTo>
                  <a:lnTo>
                    <a:pt x="684" y="52"/>
                  </a:lnTo>
                  <a:lnTo>
                    <a:pt x="682" y="52"/>
                  </a:lnTo>
                  <a:lnTo>
                    <a:pt x="680" y="52"/>
                  </a:lnTo>
                  <a:lnTo>
                    <a:pt x="679" y="52"/>
                  </a:lnTo>
                  <a:lnTo>
                    <a:pt x="679" y="54"/>
                  </a:lnTo>
                  <a:lnTo>
                    <a:pt x="677" y="54"/>
                  </a:lnTo>
                  <a:lnTo>
                    <a:pt x="677" y="55"/>
                  </a:lnTo>
                  <a:lnTo>
                    <a:pt x="677" y="57"/>
                  </a:lnTo>
                  <a:lnTo>
                    <a:pt x="679" y="57"/>
                  </a:lnTo>
                  <a:lnTo>
                    <a:pt x="680" y="59"/>
                  </a:lnTo>
                  <a:lnTo>
                    <a:pt x="682" y="59"/>
                  </a:lnTo>
                  <a:lnTo>
                    <a:pt x="680" y="61"/>
                  </a:lnTo>
                  <a:lnTo>
                    <a:pt x="679" y="61"/>
                  </a:lnTo>
                  <a:lnTo>
                    <a:pt x="677" y="59"/>
                  </a:lnTo>
                  <a:lnTo>
                    <a:pt x="675" y="59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0" y="61"/>
                  </a:lnTo>
                  <a:lnTo>
                    <a:pt x="670" y="62"/>
                  </a:lnTo>
                  <a:lnTo>
                    <a:pt x="672" y="62"/>
                  </a:lnTo>
                  <a:lnTo>
                    <a:pt x="674" y="62"/>
                  </a:lnTo>
                  <a:lnTo>
                    <a:pt x="672" y="64"/>
                  </a:lnTo>
                  <a:lnTo>
                    <a:pt x="674" y="64"/>
                  </a:lnTo>
                  <a:lnTo>
                    <a:pt x="675" y="66"/>
                  </a:lnTo>
                  <a:lnTo>
                    <a:pt x="674" y="66"/>
                  </a:lnTo>
                  <a:lnTo>
                    <a:pt x="672" y="66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9" y="67"/>
                  </a:lnTo>
                  <a:lnTo>
                    <a:pt x="670" y="69"/>
                  </a:lnTo>
                  <a:lnTo>
                    <a:pt x="670" y="71"/>
                  </a:lnTo>
                  <a:lnTo>
                    <a:pt x="670" y="72"/>
                  </a:lnTo>
                  <a:lnTo>
                    <a:pt x="672" y="72"/>
                  </a:lnTo>
                  <a:lnTo>
                    <a:pt x="674" y="72"/>
                  </a:lnTo>
                  <a:lnTo>
                    <a:pt x="674" y="74"/>
                  </a:lnTo>
                  <a:lnTo>
                    <a:pt x="672" y="74"/>
                  </a:lnTo>
                  <a:lnTo>
                    <a:pt x="670" y="74"/>
                  </a:lnTo>
                  <a:lnTo>
                    <a:pt x="670" y="76"/>
                  </a:lnTo>
                  <a:lnTo>
                    <a:pt x="674" y="76"/>
                  </a:lnTo>
                  <a:lnTo>
                    <a:pt x="674" y="74"/>
                  </a:lnTo>
                  <a:lnTo>
                    <a:pt x="675" y="76"/>
                  </a:lnTo>
                  <a:lnTo>
                    <a:pt x="675" y="77"/>
                  </a:lnTo>
                  <a:lnTo>
                    <a:pt x="677" y="77"/>
                  </a:lnTo>
                  <a:lnTo>
                    <a:pt x="679" y="77"/>
                  </a:lnTo>
                  <a:lnTo>
                    <a:pt x="680" y="77"/>
                  </a:lnTo>
                  <a:lnTo>
                    <a:pt x="680" y="79"/>
                  </a:lnTo>
                  <a:lnTo>
                    <a:pt x="679" y="79"/>
                  </a:lnTo>
                  <a:lnTo>
                    <a:pt x="677" y="79"/>
                  </a:lnTo>
                  <a:lnTo>
                    <a:pt x="677" y="81"/>
                  </a:lnTo>
                  <a:lnTo>
                    <a:pt x="679" y="81"/>
                  </a:lnTo>
                  <a:lnTo>
                    <a:pt x="680" y="81"/>
                  </a:lnTo>
                  <a:lnTo>
                    <a:pt x="684" y="81"/>
                  </a:lnTo>
                  <a:lnTo>
                    <a:pt x="685" y="81"/>
                  </a:lnTo>
                  <a:lnTo>
                    <a:pt x="685" y="82"/>
                  </a:lnTo>
                  <a:lnTo>
                    <a:pt x="687" y="82"/>
                  </a:lnTo>
                  <a:lnTo>
                    <a:pt x="689" y="82"/>
                  </a:lnTo>
                  <a:lnTo>
                    <a:pt x="691" y="82"/>
                  </a:lnTo>
                  <a:lnTo>
                    <a:pt x="689" y="81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2" y="79"/>
                  </a:lnTo>
                  <a:lnTo>
                    <a:pt x="692" y="81"/>
                  </a:lnTo>
                  <a:lnTo>
                    <a:pt x="692" y="82"/>
                  </a:lnTo>
                  <a:lnTo>
                    <a:pt x="697" y="82"/>
                  </a:lnTo>
                  <a:lnTo>
                    <a:pt x="697" y="84"/>
                  </a:lnTo>
                  <a:lnTo>
                    <a:pt x="696" y="84"/>
                  </a:lnTo>
                  <a:lnTo>
                    <a:pt x="694" y="84"/>
                  </a:lnTo>
                  <a:lnTo>
                    <a:pt x="694" y="86"/>
                  </a:lnTo>
                  <a:lnTo>
                    <a:pt x="697" y="86"/>
                  </a:lnTo>
                  <a:lnTo>
                    <a:pt x="699" y="86"/>
                  </a:lnTo>
                  <a:lnTo>
                    <a:pt x="699" y="86"/>
                  </a:lnTo>
                  <a:lnTo>
                    <a:pt x="701" y="86"/>
                  </a:lnTo>
                  <a:lnTo>
                    <a:pt x="702" y="86"/>
                  </a:lnTo>
                  <a:lnTo>
                    <a:pt x="702" y="87"/>
                  </a:lnTo>
                  <a:lnTo>
                    <a:pt x="704" y="87"/>
                  </a:lnTo>
                  <a:lnTo>
                    <a:pt x="706" y="87"/>
                  </a:lnTo>
                  <a:lnTo>
                    <a:pt x="706" y="89"/>
                  </a:lnTo>
                  <a:lnTo>
                    <a:pt x="707" y="89"/>
                  </a:lnTo>
                  <a:lnTo>
                    <a:pt x="709" y="89"/>
                  </a:lnTo>
                  <a:lnTo>
                    <a:pt x="709" y="91"/>
                  </a:lnTo>
                  <a:lnTo>
                    <a:pt x="711" y="91"/>
                  </a:lnTo>
                  <a:lnTo>
                    <a:pt x="711" y="93"/>
                  </a:lnTo>
                  <a:lnTo>
                    <a:pt x="711" y="94"/>
                  </a:lnTo>
                  <a:lnTo>
                    <a:pt x="712" y="94"/>
                  </a:lnTo>
                  <a:lnTo>
                    <a:pt x="712" y="96"/>
                  </a:lnTo>
                  <a:lnTo>
                    <a:pt x="714" y="96"/>
                  </a:lnTo>
                  <a:lnTo>
                    <a:pt x="716" y="96"/>
                  </a:lnTo>
                  <a:lnTo>
                    <a:pt x="717" y="96"/>
                  </a:lnTo>
                  <a:lnTo>
                    <a:pt x="717" y="98"/>
                  </a:lnTo>
                  <a:lnTo>
                    <a:pt x="719" y="98"/>
                  </a:lnTo>
                  <a:lnTo>
                    <a:pt x="717" y="99"/>
                  </a:lnTo>
                  <a:lnTo>
                    <a:pt x="716" y="98"/>
                  </a:lnTo>
                  <a:lnTo>
                    <a:pt x="714" y="98"/>
                  </a:lnTo>
                  <a:lnTo>
                    <a:pt x="714" y="99"/>
                  </a:lnTo>
                  <a:lnTo>
                    <a:pt x="716" y="101"/>
                  </a:lnTo>
                  <a:lnTo>
                    <a:pt x="717" y="101"/>
                  </a:lnTo>
                  <a:lnTo>
                    <a:pt x="719" y="103"/>
                  </a:lnTo>
                  <a:lnTo>
                    <a:pt x="719" y="101"/>
                  </a:lnTo>
                  <a:lnTo>
                    <a:pt x="724" y="101"/>
                  </a:lnTo>
                  <a:lnTo>
                    <a:pt x="726" y="103"/>
                  </a:lnTo>
                  <a:lnTo>
                    <a:pt x="724" y="103"/>
                  </a:lnTo>
                  <a:lnTo>
                    <a:pt x="724" y="104"/>
                  </a:lnTo>
                  <a:lnTo>
                    <a:pt x="723" y="104"/>
                  </a:lnTo>
                  <a:lnTo>
                    <a:pt x="721" y="104"/>
                  </a:lnTo>
                  <a:lnTo>
                    <a:pt x="721" y="106"/>
                  </a:lnTo>
                  <a:lnTo>
                    <a:pt x="723" y="106"/>
                  </a:lnTo>
                  <a:lnTo>
                    <a:pt x="724" y="106"/>
                  </a:lnTo>
                  <a:lnTo>
                    <a:pt x="726" y="106"/>
                  </a:lnTo>
                  <a:lnTo>
                    <a:pt x="728" y="106"/>
                  </a:lnTo>
                  <a:lnTo>
                    <a:pt x="729" y="106"/>
                  </a:lnTo>
                  <a:lnTo>
                    <a:pt x="729" y="108"/>
                  </a:lnTo>
                  <a:lnTo>
                    <a:pt x="731" y="108"/>
                  </a:lnTo>
                  <a:lnTo>
                    <a:pt x="733" y="109"/>
                  </a:lnTo>
                  <a:lnTo>
                    <a:pt x="731" y="109"/>
                  </a:lnTo>
                  <a:lnTo>
                    <a:pt x="731" y="111"/>
                  </a:lnTo>
                  <a:lnTo>
                    <a:pt x="733" y="113"/>
                  </a:lnTo>
                  <a:lnTo>
                    <a:pt x="731" y="113"/>
                  </a:lnTo>
                  <a:lnTo>
                    <a:pt x="729" y="113"/>
                  </a:lnTo>
                  <a:lnTo>
                    <a:pt x="729" y="114"/>
                  </a:lnTo>
                  <a:lnTo>
                    <a:pt x="731" y="114"/>
                  </a:lnTo>
                  <a:lnTo>
                    <a:pt x="733" y="114"/>
                  </a:lnTo>
                  <a:lnTo>
                    <a:pt x="734" y="113"/>
                  </a:lnTo>
                  <a:lnTo>
                    <a:pt x="734" y="114"/>
                  </a:lnTo>
                  <a:lnTo>
                    <a:pt x="736" y="114"/>
                  </a:lnTo>
                  <a:lnTo>
                    <a:pt x="738" y="114"/>
                  </a:lnTo>
                  <a:lnTo>
                    <a:pt x="738" y="116"/>
                  </a:lnTo>
                  <a:lnTo>
                    <a:pt x="736" y="118"/>
                  </a:lnTo>
                  <a:lnTo>
                    <a:pt x="734" y="118"/>
                  </a:lnTo>
                  <a:lnTo>
                    <a:pt x="733" y="118"/>
                  </a:lnTo>
                  <a:lnTo>
                    <a:pt x="731" y="118"/>
                  </a:lnTo>
                  <a:lnTo>
                    <a:pt x="729" y="118"/>
                  </a:lnTo>
                  <a:lnTo>
                    <a:pt x="728" y="118"/>
                  </a:lnTo>
                  <a:lnTo>
                    <a:pt x="729" y="119"/>
                  </a:lnTo>
                  <a:lnTo>
                    <a:pt x="728" y="119"/>
                  </a:lnTo>
                  <a:lnTo>
                    <a:pt x="728" y="121"/>
                  </a:lnTo>
                  <a:lnTo>
                    <a:pt x="729" y="119"/>
                  </a:lnTo>
                  <a:lnTo>
                    <a:pt x="731" y="119"/>
                  </a:lnTo>
                  <a:lnTo>
                    <a:pt x="733" y="119"/>
                  </a:lnTo>
                  <a:lnTo>
                    <a:pt x="734" y="119"/>
                  </a:lnTo>
                  <a:lnTo>
                    <a:pt x="736" y="119"/>
                  </a:lnTo>
                  <a:lnTo>
                    <a:pt x="738" y="121"/>
                  </a:lnTo>
                  <a:lnTo>
                    <a:pt x="738" y="119"/>
                  </a:lnTo>
                  <a:lnTo>
                    <a:pt x="739" y="119"/>
                  </a:lnTo>
                  <a:lnTo>
                    <a:pt x="741" y="119"/>
                  </a:lnTo>
                  <a:lnTo>
                    <a:pt x="741" y="121"/>
                  </a:lnTo>
                  <a:lnTo>
                    <a:pt x="743" y="121"/>
                  </a:lnTo>
                  <a:lnTo>
                    <a:pt x="743" y="123"/>
                  </a:lnTo>
                  <a:lnTo>
                    <a:pt x="743" y="123"/>
                  </a:lnTo>
                  <a:lnTo>
                    <a:pt x="743" y="125"/>
                  </a:lnTo>
                  <a:lnTo>
                    <a:pt x="743" y="126"/>
                  </a:lnTo>
                  <a:lnTo>
                    <a:pt x="744" y="126"/>
                  </a:lnTo>
                  <a:lnTo>
                    <a:pt x="746" y="126"/>
                  </a:lnTo>
                  <a:lnTo>
                    <a:pt x="746" y="126"/>
                  </a:lnTo>
                  <a:lnTo>
                    <a:pt x="746" y="128"/>
                  </a:lnTo>
                  <a:lnTo>
                    <a:pt x="746" y="130"/>
                  </a:lnTo>
                  <a:lnTo>
                    <a:pt x="748" y="130"/>
                  </a:lnTo>
                  <a:lnTo>
                    <a:pt x="748" y="128"/>
                  </a:lnTo>
                  <a:lnTo>
                    <a:pt x="749" y="130"/>
                  </a:lnTo>
                  <a:lnTo>
                    <a:pt x="751" y="130"/>
                  </a:lnTo>
                  <a:lnTo>
                    <a:pt x="751" y="128"/>
                  </a:lnTo>
                  <a:lnTo>
                    <a:pt x="753" y="128"/>
                  </a:lnTo>
                  <a:lnTo>
                    <a:pt x="753" y="130"/>
                  </a:lnTo>
                  <a:lnTo>
                    <a:pt x="753" y="131"/>
                  </a:lnTo>
                  <a:lnTo>
                    <a:pt x="751" y="133"/>
                  </a:lnTo>
                  <a:lnTo>
                    <a:pt x="751" y="131"/>
                  </a:lnTo>
                  <a:lnTo>
                    <a:pt x="749" y="131"/>
                  </a:lnTo>
                  <a:lnTo>
                    <a:pt x="748" y="131"/>
                  </a:lnTo>
                  <a:lnTo>
                    <a:pt x="746" y="131"/>
                  </a:lnTo>
                  <a:lnTo>
                    <a:pt x="746" y="133"/>
                  </a:lnTo>
                  <a:lnTo>
                    <a:pt x="744" y="133"/>
                  </a:lnTo>
                  <a:lnTo>
                    <a:pt x="744" y="131"/>
                  </a:lnTo>
                  <a:lnTo>
                    <a:pt x="743" y="131"/>
                  </a:lnTo>
                  <a:lnTo>
                    <a:pt x="743" y="131"/>
                  </a:lnTo>
                  <a:lnTo>
                    <a:pt x="743" y="130"/>
                  </a:lnTo>
                  <a:lnTo>
                    <a:pt x="741" y="131"/>
                  </a:lnTo>
                  <a:lnTo>
                    <a:pt x="738" y="130"/>
                  </a:lnTo>
                  <a:lnTo>
                    <a:pt x="738" y="131"/>
                  </a:lnTo>
                  <a:lnTo>
                    <a:pt x="739" y="131"/>
                  </a:lnTo>
                  <a:lnTo>
                    <a:pt x="741" y="131"/>
                  </a:lnTo>
                  <a:lnTo>
                    <a:pt x="743" y="133"/>
                  </a:lnTo>
                  <a:lnTo>
                    <a:pt x="743" y="135"/>
                  </a:lnTo>
                  <a:lnTo>
                    <a:pt x="743" y="135"/>
                  </a:lnTo>
                  <a:lnTo>
                    <a:pt x="744" y="135"/>
                  </a:lnTo>
                  <a:lnTo>
                    <a:pt x="746" y="135"/>
                  </a:lnTo>
                  <a:lnTo>
                    <a:pt x="749" y="135"/>
                  </a:lnTo>
                  <a:lnTo>
                    <a:pt x="749" y="136"/>
                  </a:lnTo>
                  <a:lnTo>
                    <a:pt x="751" y="136"/>
                  </a:lnTo>
                  <a:lnTo>
                    <a:pt x="751" y="138"/>
                  </a:lnTo>
                  <a:lnTo>
                    <a:pt x="751" y="140"/>
                  </a:lnTo>
                  <a:lnTo>
                    <a:pt x="749" y="140"/>
                  </a:lnTo>
                  <a:lnTo>
                    <a:pt x="748" y="140"/>
                  </a:lnTo>
                  <a:lnTo>
                    <a:pt x="746" y="138"/>
                  </a:lnTo>
                  <a:lnTo>
                    <a:pt x="744" y="138"/>
                  </a:lnTo>
                  <a:lnTo>
                    <a:pt x="743" y="138"/>
                  </a:lnTo>
                  <a:lnTo>
                    <a:pt x="744" y="140"/>
                  </a:lnTo>
                  <a:lnTo>
                    <a:pt x="746" y="140"/>
                  </a:lnTo>
                  <a:lnTo>
                    <a:pt x="748" y="140"/>
                  </a:lnTo>
                  <a:lnTo>
                    <a:pt x="748" y="141"/>
                  </a:lnTo>
                  <a:lnTo>
                    <a:pt x="746" y="141"/>
                  </a:lnTo>
                  <a:lnTo>
                    <a:pt x="746" y="143"/>
                  </a:lnTo>
                  <a:lnTo>
                    <a:pt x="748" y="143"/>
                  </a:lnTo>
                  <a:lnTo>
                    <a:pt x="748" y="141"/>
                  </a:lnTo>
                  <a:lnTo>
                    <a:pt x="749" y="141"/>
                  </a:lnTo>
                  <a:lnTo>
                    <a:pt x="749" y="143"/>
                  </a:lnTo>
                  <a:lnTo>
                    <a:pt x="751" y="143"/>
                  </a:lnTo>
                  <a:lnTo>
                    <a:pt x="753" y="143"/>
                  </a:lnTo>
                  <a:lnTo>
                    <a:pt x="754" y="143"/>
                  </a:lnTo>
                  <a:lnTo>
                    <a:pt x="754" y="145"/>
                  </a:lnTo>
                  <a:lnTo>
                    <a:pt x="754" y="146"/>
                  </a:lnTo>
                  <a:lnTo>
                    <a:pt x="749" y="146"/>
                  </a:lnTo>
                  <a:lnTo>
                    <a:pt x="749" y="145"/>
                  </a:lnTo>
                  <a:lnTo>
                    <a:pt x="748" y="145"/>
                  </a:lnTo>
                  <a:lnTo>
                    <a:pt x="744" y="145"/>
                  </a:lnTo>
                  <a:lnTo>
                    <a:pt x="743" y="145"/>
                  </a:lnTo>
                  <a:lnTo>
                    <a:pt x="744" y="146"/>
                  </a:lnTo>
                  <a:lnTo>
                    <a:pt x="746" y="146"/>
                  </a:lnTo>
                  <a:lnTo>
                    <a:pt x="748" y="146"/>
                  </a:lnTo>
                  <a:lnTo>
                    <a:pt x="748" y="148"/>
                  </a:lnTo>
                  <a:lnTo>
                    <a:pt x="749" y="148"/>
                  </a:lnTo>
                  <a:lnTo>
                    <a:pt x="749" y="150"/>
                  </a:lnTo>
                  <a:lnTo>
                    <a:pt x="748" y="150"/>
                  </a:lnTo>
                  <a:lnTo>
                    <a:pt x="746" y="151"/>
                  </a:lnTo>
                  <a:lnTo>
                    <a:pt x="744" y="151"/>
                  </a:lnTo>
                  <a:lnTo>
                    <a:pt x="744" y="150"/>
                  </a:lnTo>
                  <a:lnTo>
                    <a:pt x="743" y="150"/>
                  </a:lnTo>
                  <a:lnTo>
                    <a:pt x="743" y="148"/>
                  </a:lnTo>
                  <a:lnTo>
                    <a:pt x="743" y="148"/>
                  </a:lnTo>
                  <a:lnTo>
                    <a:pt x="741" y="148"/>
                  </a:lnTo>
                  <a:lnTo>
                    <a:pt x="739" y="146"/>
                  </a:lnTo>
                  <a:lnTo>
                    <a:pt x="739" y="148"/>
                  </a:lnTo>
                  <a:lnTo>
                    <a:pt x="741" y="150"/>
                  </a:lnTo>
                  <a:lnTo>
                    <a:pt x="738" y="150"/>
                  </a:lnTo>
                  <a:lnTo>
                    <a:pt x="734" y="151"/>
                  </a:lnTo>
                  <a:lnTo>
                    <a:pt x="736" y="151"/>
                  </a:lnTo>
                  <a:lnTo>
                    <a:pt x="738" y="151"/>
                  </a:lnTo>
                  <a:lnTo>
                    <a:pt x="739" y="151"/>
                  </a:lnTo>
                  <a:lnTo>
                    <a:pt x="741" y="151"/>
                  </a:lnTo>
                  <a:lnTo>
                    <a:pt x="743" y="153"/>
                  </a:lnTo>
                  <a:lnTo>
                    <a:pt x="741" y="153"/>
                  </a:lnTo>
                  <a:lnTo>
                    <a:pt x="739" y="153"/>
                  </a:lnTo>
                  <a:lnTo>
                    <a:pt x="738" y="153"/>
                  </a:lnTo>
                  <a:lnTo>
                    <a:pt x="734" y="153"/>
                  </a:lnTo>
                  <a:lnTo>
                    <a:pt x="733" y="155"/>
                  </a:lnTo>
                  <a:lnTo>
                    <a:pt x="734" y="155"/>
                  </a:lnTo>
                  <a:lnTo>
                    <a:pt x="736" y="155"/>
                  </a:lnTo>
                  <a:lnTo>
                    <a:pt x="739" y="155"/>
                  </a:lnTo>
                  <a:lnTo>
                    <a:pt x="741" y="155"/>
                  </a:lnTo>
                  <a:lnTo>
                    <a:pt x="743" y="155"/>
                  </a:lnTo>
                  <a:lnTo>
                    <a:pt x="741" y="157"/>
                  </a:lnTo>
                  <a:lnTo>
                    <a:pt x="738" y="158"/>
                  </a:lnTo>
                  <a:lnTo>
                    <a:pt x="734" y="158"/>
                  </a:lnTo>
                  <a:lnTo>
                    <a:pt x="733" y="160"/>
                  </a:lnTo>
                  <a:lnTo>
                    <a:pt x="729" y="160"/>
                  </a:lnTo>
                  <a:lnTo>
                    <a:pt x="728" y="162"/>
                  </a:lnTo>
                  <a:lnTo>
                    <a:pt x="724" y="162"/>
                  </a:lnTo>
                  <a:lnTo>
                    <a:pt x="721" y="162"/>
                  </a:lnTo>
                  <a:lnTo>
                    <a:pt x="716" y="163"/>
                  </a:lnTo>
                  <a:lnTo>
                    <a:pt x="712" y="163"/>
                  </a:lnTo>
                  <a:lnTo>
                    <a:pt x="709" y="163"/>
                  </a:lnTo>
                  <a:lnTo>
                    <a:pt x="711" y="165"/>
                  </a:lnTo>
                  <a:lnTo>
                    <a:pt x="709" y="165"/>
                  </a:lnTo>
                  <a:lnTo>
                    <a:pt x="706" y="165"/>
                  </a:lnTo>
                  <a:lnTo>
                    <a:pt x="702" y="165"/>
                  </a:lnTo>
                  <a:lnTo>
                    <a:pt x="701" y="165"/>
                  </a:lnTo>
                  <a:lnTo>
                    <a:pt x="699" y="167"/>
                  </a:lnTo>
                  <a:lnTo>
                    <a:pt x="701" y="167"/>
                  </a:lnTo>
                  <a:lnTo>
                    <a:pt x="701" y="167"/>
                  </a:lnTo>
                  <a:lnTo>
                    <a:pt x="701" y="168"/>
                  </a:lnTo>
                  <a:lnTo>
                    <a:pt x="697" y="167"/>
                  </a:lnTo>
                  <a:lnTo>
                    <a:pt x="696" y="168"/>
                  </a:lnTo>
                  <a:lnTo>
                    <a:pt x="694" y="168"/>
                  </a:lnTo>
                  <a:lnTo>
                    <a:pt x="692" y="168"/>
                  </a:lnTo>
                  <a:lnTo>
                    <a:pt x="691" y="168"/>
                  </a:lnTo>
                  <a:lnTo>
                    <a:pt x="687" y="168"/>
                  </a:lnTo>
                  <a:lnTo>
                    <a:pt x="684" y="168"/>
                  </a:lnTo>
                  <a:lnTo>
                    <a:pt x="680" y="168"/>
                  </a:lnTo>
                  <a:lnTo>
                    <a:pt x="679" y="168"/>
                  </a:lnTo>
                  <a:lnTo>
                    <a:pt x="677" y="167"/>
                  </a:lnTo>
                  <a:lnTo>
                    <a:pt x="675" y="167"/>
                  </a:lnTo>
                  <a:lnTo>
                    <a:pt x="677" y="168"/>
                  </a:lnTo>
                  <a:lnTo>
                    <a:pt x="675" y="168"/>
                  </a:lnTo>
                  <a:lnTo>
                    <a:pt x="672" y="167"/>
                  </a:lnTo>
                  <a:lnTo>
                    <a:pt x="669" y="167"/>
                  </a:lnTo>
                  <a:lnTo>
                    <a:pt x="669" y="168"/>
                  </a:lnTo>
                  <a:lnTo>
                    <a:pt x="667" y="168"/>
                  </a:lnTo>
                  <a:lnTo>
                    <a:pt x="664" y="167"/>
                  </a:lnTo>
                  <a:lnTo>
                    <a:pt x="662" y="167"/>
                  </a:lnTo>
                  <a:lnTo>
                    <a:pt x="659" y="167"/>
                  </a:lnTo>
                  <a:lnTo>
                    <a:pt x="657" y="167"/>
                  </a:lnTo>
                  <a:lnTo>
                    <a:pt x="655" y="167"/>
                  </a:lnTo>
                  <a:lnTo>
                    <a:pt x="654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7" y="167"/>
                  </a:lnTo>
                  <a:lnTo>
                    <a:pt x="643" y="167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8"/>
                  </a:lnTo>
                  <a:lnTo>
                    <a:pt x="643" y="168"/>
                  </a:lnTo>
                  <a:lnTo>
                    <a:pt x="647" y="170"/>
                  </a:lnTo>
                  <a:lnTo>
                    <a:pt x="648" y="170"/>
                  </a:lnTo>
                  <a:lnTo>
                    <a:pt x="648" y="172"/>
                  </a:lnTo>
                  <a:lnTo>
                    <a:pt x="650" y="172"/>
                  </a:lnTo>
                  <a:lnTo>
                    <a:pt x="654" y="173"/>
                  </a:lnTo>
                  <a:lnTo>
                    <a:pt x="655" y="173"/>
                  </a:lnTo>
                  <a:lnTo>
                    <a:pt x="657" y="173"/>
                  </a:lnTo>
                  <a:lnTo>
                    <a:pt x="659" y="175"/>
                  </a:lnTo>
                  <a:lnTo>
                    <a:pt x="660" y="175"/>
                  </a:lnTo>
                  <a:lnTo>
                    <a:pt x="662" y="175"/>
                  </a:lnTo>
                  <a:lnTo>
                    <a:pt x="662" y="177"/>
                  </a:lnTo>
                  <a:lnTo>
                    <a:pt x="664" y="177"/>
                  </a:lnTo>
                  <a:lnTo>
                    <a:pt x="664" y="175"/>
                  </a:lnTo>
                  <a:lnTo>
                    <a:pt x="665" y="175"/>
                  </a:lnTo>
                  <a:lnTo>
                    <a:pt x="670" y="175"/>
                  </a:lnTo>
                  <a:lnTo>
                    <a:pt x="674" y="177"/>
                  </a:lnTo>
                  <a:lnTo>
                    <a:pt x="677" y="177"/>
                  </a:lnTo>
                  <a:lnTo>
                    <a:pt x="682" y="177"/>
                  </a:lnTo>
                  <a:lnTo>
                    <a:pt x="685" y="177"/>
                  </a:lnTo>
                  <a:lnTo>
                    <a:pt x="687" y="177"/>
                  </a:lnTo>
                  <a:lnTo>
                    <a:pt x="687" y="178"/>
                  </a:lnTo>
                  <a:lnTo>
                    <a:pt x="685" y="178"/>
                  </a:lnTo>
                  <a:lnTo>
                    <a:pt x="685" y="180"/>
                  </a:lnTo>
                  <a:lnTo>
                    <a:pt x="684" y="180"/>
                  </a:lnTo>
                  <a:lnTo>
                    <a:pt x="684" y="182"/>
                  </a:lnTo>
                  <a:lnTo>
                    <a:pt x="682" y="182"/>
                  </a:lnTo>
                  <a:lnTo>
                    <a:pt x="680" y="184"/>
                  </a:lnTo>
                  <a:lnTo>
                    <a:pt x="680" y="182"/>
                  </a:lnTo>
                  <a:lnTo>
                    <a:pt x="679" y="184"/>
                  </a:lnTo>
                  <a:lnTo>
                    <a:pt x="677" y="184"/>
                  </a:lnTo>
                  <a:lnTo>
                    <a:pt x="674" y="184"/>
                  </a:lnTo>
                  <a:lnTo>
                    <a:pt x="672" y="184"/>
                  </a:lnTo>
                  <a:lnTo>
                    <a:pt x="667" y="182"/>
                  </a:lnTo>
                  <a:lnTo>
                    <a:pt x="662" y="182"/>
                  </a:lnTo>
                  <a:lnTo>
                    <a:pt x="660" y="182"/>
                  </a:lnTo>
                  <a:lnTo>
                    <a:pt x="655" y="182"/>
                  </a:lnTo>
                  <a:lnTo>
                    <a:pt x="652" y="180"/>
                  </a:lnTo>
                  <a:lnTo>
                    <a:pt x="650" y="180"/>
                  </a:lnTo>
                  <a:lnTo>
                    <a:pt x="647" y="180"/>
                  </a:lnTo>
                  <a:lnTo>
                    <a:pt x="642" y="180"/>
                  </a:lnTo>
                  <a:lnTo>
                    <a:pt x="638" y="180"/>
                  </a:lnTo>
                  <a:lnTo>
                    <a:pt x="637" y="180"/>
                  </a:lnTo>
                  <a:lnTo>
                    <a:pt x="633" y="180"/>
                  </a:lnTo>
                  <a:lnTo>
                    <a:pt x="632" y="180"/>
                  </a:lnTo>
                  <a:lnTo>
                    <a:pt x="630" y="178"/>
                  </a:lnTo>
                  <a:lnTo>
                    <a:pt x="628" y="178"/>
                  </a:lnTo>
                  <a:lnTo>
                    <a:pt x="625" y="178"/>
                  </a:lnTo>
                  <a:lnTo>
                    <a:pt x="623" y="180"/>
                  </a:lnTo>
                  <a:lnTo>
                    <a:pt x="628" y="182"/>
                  </a:lnTo>
                  <a:lnTo>
                    <a:pt x="632" y="182"/>
                  </a:lnTo>
                  <a:lnTo>
                    <a:pt x="637" y="182"/>
                  </a:lnTo>
                  <a:lnTo>
                    <a:pt x="640" y="184"/>
                  </a:lnTo>
                  <a:lnTo>
                    <a:pt x="645" y="184"/>
                  </a:lnTo>
                  <a:lnTo>
                    <a:pt x="650" y="185"/>
                  </a:lnTo>
                  <a:lnTo>
                    <a:pt x="654" y="185"/>
                  </a:lnTo>
                  <a:lnTo>
                    <a:pt x="659" y="185"/>
                  </a:lnTo>
                  <a:lnTo>
                    <a:pt x="660" y="187"/>
                  </a:lnTo>
                  <a:lnTo>
                    <a:pt x="660" y="189"/>
                  </a:lnTo>
                  <a:lnTo>
                    <a:pt x="659" y="189"/>
                  </a:lnTo>
                  <a:lnTo>
                    <a:pt x="655" y="189"/>
                  </a:lnTo>
                  <a:lnTo>
                    <a:pt x="652" y="189"/>
                  </a:lnTo>
                  <a:lnTo>
                    <a:pt x="650" y="190"/>
                  </a:lnTo>
                  <a:lnTo>
                    <a:pt x="647" y="190"/>
                  </a:lnTo>
                  <a:lnTo>
                    <a:pt x="643" y="190"/>
                  </a:lnTo>
                  <a:lnTo>
                    <a:pt x="640" y="190"/>
                  </a:lnTo>
                  <a:lnTo>
                    <a:pt x="635" y="189"/>
                  </a:lnTo>
                  <a:lnTo>
                    <a:pt x="632" y="189"/>
                  </a:lnTo>
                  <a:lnTo>
                    <a:pt x="628" y="189"/>
                  </a:lnTo>
                  <a:lnTo>
                    <a:pt x="623" y="187"/>
                  </a:lnTo>
                  <a:lnTo>
                    <a:pt x="622" y="187"/>
                  </a:lnTo>
                  <a:lnTo>
                    <a:pt x="620" y="187"/>
                  </a:lnTo>
                  <a:lnTo>
                    <a:pt x="615" y="185"/>
                  </a:lnTo>
                  <a:lnTo>
                    <a:pt x="610" y="184"/>
                  </a:lnTo>
                  <a:lnTo>
                    <a:pt x="606" y="182"/>
                  </a:lnTo>
                  <a:lnTo>
                    <a:pt x="606" y="184"/>
                  </a:lnTo>
                  <a:lnTo>
                    <a:pt x="608" y="184"/>
                  </a:lnTo>
                  <a:lnTo>
                    <a:pt x="611" y="185"/>
                  </a:lnTo>
                  <a:lnTo>
                    <a:pt x="610" y="185"/>
                  </a:lnTo>
                  <a:lnTo>
                    <a:pt x="608" y="185"/>
                  </a:lnTo>
                  <a:lnTo>
                    <a:pt x="610" y="187"/>
                  </a:lnTo>
                  <a:lnTo>
                    <a:pt x="611" y="187"/>
                  </a:lnTo>
                  <a:lnTo>
                    <a:pt x="613" y="189"/>
                  </a:lnTo>
                  <a:lnTo>
                    <a:pt x="615" y="189"/>
                  </a:lnTo>
                  <a:lnTo>
                    <a:pt x="618" y="189"/>
                  </a:lnTo>
                  <a:lnTo>
                    <a:pt x="622" y="190"/>
                  </a:lnTo>
                  <a:lnTo>
                    <a:pt x="622" y="190"/>
                  </a:lnTo>
                  <a:lnTo>
                    <a:pt x="623" y="190"/>
                  </a:lnTo>
                  <a:lnTo>
                    <a:pt x="623" y="192"/>
                  </a:lnTo>
                  <a:lnTo>
                    <a:pt x="625" y="192"/>
                  </a:lnTo>
                  <a:lnTo>
                    <a:pt x="628" y="192"/>
                  </a:lnTo>
                  <a:lnTo>
                    <a:pt x="632" y="192"/>
                  </a:lnTo>
                  <a:lnTo>
                    <a:pt x="635" y="194"/>
                  </a:lnTo>
                  <a:lnTo>
                    <a:pt x="637" y="194"/>
                  </a:lnTo>
                  <a:lnTo>
                    <a:pt x="637" y="195"/>
                  </a:lnTo>
                  <a:lnTo>
                    <a:pt x="640" y="197"/>
                  </a:lnTo>
                  <a:lnTo>
                    <a:pt x="643" y="197"/>
                  </a:lnTo>
                  <a:lnTo>
                    <a:pt x="647" y="197"/>
                  </a:lnTo>
                  <a:lnTo>
                    <a:pt x="645" y="195"/>
                  </a:lnTo>
                  <a:lnTo>
                    <a:pt x="643" y="195"/>
                  </a:lnTo>
                  <a:lnTo>
                    <a:pt x="643" y="194"/>
                  </a:lnTo>
                  <a:lnTo>
                    <a:pt x="647" y="194"/>
                  </a:lnTo>
                  <a:lnTo>
                    <a:pt x="652" y="194"/>
                  </a:lnTo>
                  <a:lnTo>
                    <a:pt x="655" y="194"/>
                  </a:lnTo>
                  <a:lnTo>
                    <a:pt x="659" y="195"/>
                  </a:lnTo>
                  <a:lnTo>
                    <a:pt x="662" y="195"/>
                  </a:lnTo>
                  <a:lnTo>
                    <a:pt x="665" y="195"/>
                  </a:lnTo>
                  <a:lnTo>
                    <a:pt x="669" y="195"/>
                  </a:lnTo>
                  <a:lnTo>
                    <a:pt x="674" y="195"/>
                  </a:lnTo>
                  <a:lnTo>
                    <a:pt x="675" y="195"/>
                  </a:lnTo>
                  <a:lnTo>
                    <a:pt x="677" y="195"/>
                  </a:lnTo>
                  <a:lnTo>
                    <a:pt x="679" y="197"/>
                  </a:lnTo>
                  <a:lnTo>
                    <a:pt x="680" y="197"/>
                  </a:lnTo>
                  <a:lnTo>
                    <a:pt x="680" y="199"/>
                  </a:lnTo>
                  <a:lnTo>
                    <a:pt x="680" y="200"/>
                  </a:lnTo>
                  <a:lnTo>
                    <a:pt x="679" y="200"/>
                  </a:lnTo>
                  <a:lnTo>
                    <a:pt x="675" y="202"/>
                  </a:lnTo>
                  <a:lnTo>
                    <a:pt x="674" y="202"/>
                  </a:lnTo>
                  <a:lnTo>
                    <a:pt x="670" y="202"/>
                  </a:lnTo>
                  <a:lnTo>
                    <a:pt x="667" y="202"/>
                  </a:lnTo>
                  <a:lnTo>
                    <a:pt x="664" y="202"/>
                  </a:lnTo>
                  <a:lnTo>
                    <a:pt x="667" y="204"/>
                  </a:lnTo>
                  <a:lnTo>
                    <a:pt x="669" y="204"/>
                  </a:lnTo>
                  <a:lnTo>
                    <a:pt x="670" y="204"/>
                  </a:lnTo>
                  <a:lnTo>
                    <a:pt x="672" y="204"/>
                  </a:lnTo>
                  <a:lnTo>
                    <a:pt x="674" y="204"/>
                  </a:lnTo>
                  <a:lnTo>
                    <a:pt x="677" y="204"/>
                  </a:lnTo>
                  <a:lnTo>
                    <a:pt x="680" y="202"/>
                  </a:lnTo>
                  <a:lnTo>
                    <a:pt x="682" y="202"/>
                  </a:lnTo>
                  <a:lnTo>
                    <a:pt x="684" y="202"/>
                  </a:lnTo>
                  <a:lnTo>
                    <a:pt x="684" y="204"/>
                  </a:lnTo>
                  <a:lnTo>
                    <a:pt x="685" y="204"/>
                  </a:lnTo>
                  <a:lnTo>
                    <a:pt x="687" y="204"/>
                  </a:lnTo>
                  <a:lnTo>
                    <a:pt x="689" y="205"/>
                  </a:lnTo>
                  <a:lnTo>
                    <a:pt x="691" y="205"/>
                  </a:lnTo>
                  <a:lnTo>
                    <a:pt x="692" y="205"/>
                  </a:lnTo>
                  <a:lnTo>
                    <a:pt x="694" y="205"/>
                  </a:lnTo>
                  <a:lnTo>
                    <a:pt x="694" y="207"/>
                  </a:lnTo>
                  <a:lnTo>
                    <a:pt x="696" y="207"/>
                  </a:lnTo>
                  <a:lnTo>
                    <a:pt x="696" y="209"/>
                  </a:lnTo>
                  <a:lnTo>
                    <a:pt x="697" y="209"/>
                  </a:lnTo>
                  <a:lnTo>
                    <a:pt x="699" y="209"/>
                  </a:lnTo>
                  <a:lnTo>
                    <a:pt x="701" y="209"/>
                  </a:lnTo>
                  <a:lnTo>
                    <a:pt x="702" y="209"/>
                  </a:lnTo>
                  <a:lnTo>
                    <a:pt x="702" y="209"/>
                  </a:lnTo>
                  <a:lnTo>
                    <a:pt x="702" y="207"/>
                  </a:lnTo>
                  <a:lnTo>
                    <a:pt x="704" y="207"/>
                  </a:lnTo>
                  <a:lnTo>
                    <a:pt x="706" y="207"/>
                  </a:lnTo>
                  <a:lnTo>
                    <a:pt x="707" y="207"/>
                  </a:lnTo>
                  <a:lnTo>
                    <a:pt x="711" y="209"/>
                  </a:lnTo>
                  <a:lnTo>
                    <a:pt x="714" y="209"/>
                  </a:lnTo>
                  <a:lnTo>
                    <a:pt x="716" y="209"/>
                  </a:lnTo>
                  <a:lnTo>
                    <a:pt x="717" y="209"/>
                  </a:lnTo>
                  <a:lnTo>
                    <a:pt x="717" y="207"/>
                  </a:lnTo>
                  <a:lnTo>
                    <a:pt x="719" y="207"/>
                  </a:lnTo>
                  <a:lnTo>
                    <a:pt x="721" y="207"/>
                  </a:lnTo>
                  <a:lnTo>
                    <a:pt x="723" y="207"/>
                  </a:lnTo>
                  <a:lnTo>
                    <a:pt x="724" y="207"/>
                  </a:lnTo>
                  <a:lnTo>
                    <a:pt x="726" y="207"/>
                  </a:lnTo>
                  <a:lnTo>
                    <a:pt x="728" y="207"/>
                  </a:lnTo>
                  <a:lnTo>
                    <a:pt x="731" y="207"/>
                  </a:lnTo>
                  <a:lnTo>
                    <a:pt x="733" y="207"/>
                  </a:lnTo>
                  <a:lnTo>
                    <a:pt x="733" y="207"/>
                  </a:lnTo>
                  <a:lnTo>
                    <a:pt x="734" y="207"/>
                  </a:lnTo>
                  <a:lnTo>
                    <a:pt x="736" y="209"/>
                  </a:lnTo>
                  <a:lnTo>
                    <a:pt x="738" y="209"/>
                  </a:lnTo>
                  <a:lnTo>
                    <a:pt x="739" y="209"/>
                  </a:lnTo>
                  <a:lnTo>
                    <a:pt x="743" y="209"/>
                  </a:lnTo>
                  <a:lnTo>
                    <a:pt x="743" y="209"/>
                  </a:lnTo>
                  <a:lnTo>
                    <a:pt x="744" y="209"/>
                  </a:lnTo>
                  <a:lnTo>
                    <a:pt x="746" y="209"/>
                  </a:lnTo>
                  <a:lnTo>
                    <a:pt x="748" y="209"/>
                  </a:lnTo>
                  <a:lnTo>
                    <a:pt x="749" y="209"/>
                  </a:lnTo>
                  <a:lnTo>
                    <a:pt x="751" y="209"/>
                  </a:lnTo>
                  <a:lnTo>
                    <a:pt x="751" y="210"/>
                  </a:lnTo>
                  <a:lnTo>
                    <a:pt x="753" y="210"/>
                  </a:lnTo>
                  <a:lnTo>
                    <a:pt x="758" y="210"/>
                  </a:lnTo>
                  <a:lnTo>
                    <a:pt x="761" y="212"/>
                  </a:lnTo>
                  <a:lnTo>
                    <a:pt x="766" y="212"/>
                  </a:lnTo>
                  <a:lnTo>
                    <a:pt x="770" y="212"/>
                  </a:lnTo>
                  <a:lnTo>
                    <a:pt x="773" y="214"/>
                  </a:lnTo>
                  <a:lnTo>
                    <a:pt x="778" y="214"/>
                  </a:lnTo>
                  <a:lnTo>
                    <a:pt x="780" y="214"/>
                  </a:lnTo>
                  <a:lnTo>
                    <a:pt x="781" y="214"/>
                  </a:lnTo>
                  <a:lnTo>
                    <a:pt x="783" y="214"/>
                  </a:lnTo>
                  <a:lnTo>
                    <a:pt x="786" y="214"/>
                  </a:lnTo>
                  <a:lnTo>
                    <a:pt x="785" y="216"/>
                  </a:lnTo>
                  <a:lnTo>
                    <a:pt x="786" y="216"/>
                  </a:lnTo>
                  <a:lnTo>
                    <a:pt x="786" y="214"/>
                  </a:lnTo>
                  <a:lnTo>
                    <a:pt x="790" y="214"/>
                  </a:lnTo>
                  <a:lnTo>
                    <a:pt x="793" y="214"/>
                  </a:lnTo>
                  <a:lnTo>
                    <a:pt x="797" y="214"/>
                  </a:lnTo>
                  <a:lnTo>
                    <a:pt x="798" y="214"/>
                  </a:lnTo>
                  <a:lnTo>
                    <a:pt x="800" y="216"/>
                  </a:lnTo>
                  <a:lnTo>
                    <a:pt x="797" y="216"/>
                  </a:lnTo>
                  <a:lnTo>
                    <a:pt x="793" y="216"/>
                  </a:lnTo>
                  <a:lnTo>
                    <a:pt x="792" y="216"/>
                  </a:lnTo>
                  <a:lnTo>
                    <a:pt x="790" y="216"/>
                  </a:lnTo>
                  <a:lnTo>
                    <a:pt x="790" y="217"/>
                  </a:lnTo>
                  <a:lnTo>
                    <a:pt x="786" y="217"/>
                  </a:lnTo>
                  <a:lnTo>
                    <a:pt x="783" y="217"/>
                  </a:lnTo>
                  <a:lnTo>
                    <a:pt x="783" y="217"/>
                  </a:lnTo>
                  <a:lnTo>
                    <a:pt x="781" y="217"/>
                  </a:lnTo>
                  <a:lnTo>
                    <a:pt x="783" y="216"/>
                  </a:lnTo>
                  <a:lnTo>
                    <a:pt x="781" y="216"/>
                  </a:lnTo>
                  <a:lnTo>
                    <a:pt x="781" y="217"/>
                  </a:lnTo>
                  <a:lnTo>
                    <a:pt x="780" y="217"/>
                  </a:lnTo>
                  <a:lnTo>
                    <a:pt x="778" y="217"/>
                  </a:lnTo>
                  <a:lnTo>
                    <a:pt x="778" y="219"/>
                  </a:lnTo>
                  <a:lnTo>
                    <a:pt x="776" y="219"/>
                  </a:lnTo>
                  <a:lnTo>
                    <a:pt x="776" y="221"/>
                  </a:lnTo>
                  <a:lnTo>
                    <a:pt x="778" y="221"/>
                  </a:lnTo>
                  <a:lnTo>
                    <a:pt x="780" y="221"/>
                  </a:lnTo>
                  <a:lnTo>
                    <a:pt x="781" y="221"/>
                  </a:lnTo>
                  <a:lnTo>
                    <a:pt x="783" y="221"/>
                  </a:lnTo>
                  <a:lnTo>
                    <a:pt x="783" y="221"/>
                  </a:lnTo>
                  <a:lnTo>
                    <a:pt x="783" y="222"/>
                  </a:lnTo>
                  <a:lnTo>
                    <a:pt x="786" y="221"/>
                  </a:lnTo>
                  <a:lnTo>
                    <a:pt x="788" y="221"/>
                  </a:lnTo>
                  <a:lnTo>
                    <a:pt x="788" y="222"/>
                  </a:lnTo>
                  <a:lnTo>
                    <a:pt x="790" y="221"/>
                  </a:lnTo>
                  <a:lnTo>
                    <a:pt x="792" y="221"/>
                  </a:lnTo>
                  <a:lnTo>
                    <a:pt x="793" y="221"/>
                  </a:lnTo>
                  <a:lnTo>
                    <a:pt x="797" y="221"/>
                  </a:lnTo>
                  <a:lnTo>
                    <a:pt x="798" y="221"/>
                  </a:lnTo>
                  <a:lnTo>
                    <a:pt x="800" y="221"/>
                  </a:lnTo>
                  <a:lnTo>
                    <a:pt x="802" y="221"/>
                  </a:lnTo>
                  <a:lnTo>
                    <a:pt x="805" y="221"/>
                  </a:lnTo>
                  <a:lnTo>
                    <a:pt x="808" y="221"/>
                  </a:lnTo>
                  <a:lnTo>
                    <a:pt x="812" y="221"/>
                  </a:lnTo>
                  <a:lnTo>
                    <a:pt x="808" y="222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2" y="222"/>
                  </a:lnTo>
                  <a:lnTo>
                    <a:pt x="805" y="224"/>
                  </a:lnTo>
                  <a:lnTo>
                    <a:pt x="807" y="224"/>
                  </a:lnTo>
                  <a:lnTo>
                    <a:pt x="808" y="226"/>
                  </a:lnTo>
                  <a:lnTo>
                    <a:pt x="810" y="226"/>
                  </a:lnTo>
                  <a:lnTo>
                    <a:pt x="812" y="226"/>
                  </a:lnTo>
                  <a:lnTo>
                    <a:pt x="810" y="227"/>
                  </a:lnTo>
                  <a:lnTo>
                    <a:pt x="812" y="227"/>
                  </a:lnTo>
                  <a:lnTo>
                    <a:pt x="812" y="226"/>
                  </a:lnTo>
                  <a:lnTo>
                    <a:pt x="813" y="227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7" y="226"/>
                  </a:lnTo>
                  <a:lnTo>
                    <a:pt x="818" y="226"/>
                  </a:lnTo>
                  <a:lnTo>
                    <a:pt x="818" y="227"/>
                  </a:lnTo>
                  <a:lnTo>
                    <a:pt x="818" y="229"/>
                  </a:lnTo>
                  <a:lnTo>
                    <a:pt x="820" y="229"/>
                  </a:lnTo>
                  <a:lnTo>
                    <a:pt x="822" y="229"/>
                  </a:lnTo>
                  <a:lnTo>
                    <a:pt x="822" y="231"/>
                  </a:lnTo>
                  <a:lnTo>
                    <a:pt x="823" y="231"/>
                  </a:lnTo>
                  <a:lnTo>
                    <a:pt x="823" y="231"/>
                  </a:lnTo>
                  <a:lnTo>
                    <a:pt x="827" y="231"/>
                  </a:lnTo>
                  <a:lnTo>
                    <a:pt x="829" y="231"/>
                  </a:lnTo>
                  <a:lnTo>
                    <a:pt x="832" y="231"/>
                  </a:lnTo>
                  <a:lnTo>
                    <a:pt x="834" y="229"/>
                  </a:lnTo>
                  <a:lnTo>
                    <a:pt x="835" y="229"/>
                  </a:lnTo>
                  <a:lnTo>
                    <a:pt x="837" y="227"/>
                  </a:lnTo>
                  <a:lnTo>
                    <a:pt x="840" y="227"/>
                  </a:lnTo>
                  <a:lnTo>
                    <a:pt x="840" y="226"/>
                  </a:lnTo>
                  <a:lnTo>
                    <a:pt x="844" y="226"/>
                  </a:lnTo>
                  <a:lnTo>
                    <a:pt x="845" y="224"/>
                  </a:lnTo>
                  <a:lnTo>
                    <a:pt x="849" y="224"/>
                  </a:lnTo>
                  <a:lnTo>
                    <a:pt x="850" y="222"/>
                  </a:lnTo>
                  <a:lnTo>
                    <a:pt x="852" y="222"/>
                  </a:lnTo>
                  <a:lnTo>
                    <a:pt x="854" y="222"/>
                  </a:lnTo>
                  <a:lnTo>
                    <a:pt x="855" y="222"/>
                  </a:lnTo>
                  <a:lnTo>
                    <a:pt x="857" y="222"/>
                  </a:lnTo>
                  <a:lnTo>
                    <a:pt x="855" y="221"/>
                  </a:lnTo>
                  <a:lnTo>
                    <a:pt x="857" y="221"/>
                  </a:lnTo>
                  <a:lnTo>
                    <a:pt x="859" y="221"/>
                  </a:lnTo>
                  <a:lnTo>
                    <a:pt x="861" y="221"/>
                  </a:lnTo>
                  <a:lnTo>
                    <a:pt x="862" y="221"/>
                  </a:lnTo>
                  <a:lnTo>
                    <a:pt x="864" y="221"/>
                  </a:lnTo>
                  <a:lnTo>
                    <a:pt x="864" y="219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69" y="219"/>
                  </a:lnTo>
                  <a:lnTo>
                    <a:pt x="872" y="219"/>
                  </a:lnTo>
                  <a:lnTo>
                    <a:pt x="874" y="219"/>
                  </a:lnTo>
                  <a:lnTo>
                    <a:pt x="877" y="219"/>
                  </a:lnTo>
                  <a:lnTo>
                    <a:pt x="881" y="219"/>
                  </a:lnTo>
                  <a:lnTo>
                    <a:pt x="884" y="217"/>
                  </a:lnTo>
                  <a:lnTo>
                    <a:pt x="886" y="217"/>
                  </a:lnTo>
                  <a:lnTo>
                    <a:pt x="889" y="217"/>
                  </a:lnTo>
                  <a:lnTo>
                    <a:pt x="893" y="217"/>
                  </a:lnTo>
                  <a:lnTo>
                    <a:pt x="896" y="217"/>
                  </a:lnTo>
                  <a:lnTo>
                    <a:pt x="899" y="217"/>
                  </a:lnTo>
                  <a:lnTo>
                    <a:pt x="903" y="217"/>
                  </a:lnTo>
                  <a:lnTo>
                    <a:pt x="904" y="217"/>
                  </a:lnTo>
                  <a:lnTo>
                    <a:pt x="908" y="217"/>
                  </a:lnTo>
                  <a:lnTo>
                    <a:pt x="909" y="217"/>
                  </a:lnTo>
                  <a:lnTo>
                    <a:pt x="908" y="219"/>
                  </a:lnTo>
                  <a:lnTo>
                    <a:pt x="909" y="219"/>
                  </a:lnTo>
                  <a:lnTo>
                    <a:pt x="911" y="219"/>
                  </a:lnTo>
                  <a:lnTo>
                    <a:pt x="911" y="217"/>
                  </a:lnTo>
                  <a:lnTo>
                    <a:pt x="913" y="217"/>
                  </a:lnTo>
                  <a:lnTo>
                    <a:pt x="916" y="217"/>
                  </a:lnTo>
                  <a:lnTo>
                    <a:pt x="918" y="219"/>
                  </a:lnTo>
                  <a:lnTo>
                    <a:pt x="919" y="219"/>
                  </a:lnTo>
                  <a:lnTo>
                    <a:pt x="919" y="221"/>
                  </a:lnTo>
                  <a:lnTo>
                    <a:pt x="918" y="221"/>
                  </a:lnTo>
                  <a:lnTo>
                    <a:pt x="916" y="222"/>
                  </a:lnTo>
                  <a:lnTo>
                    <a:pt x="918" y="222"/>
                  </a:lnTo>
                  <a:lnTo>
                    <a:pt x="921" y="222"/>
                  </a:lnTo>
                  <a:lnTo>
                    <a:pt x="923" y="222"/>
                  </a:lnTo>
                  <a:lnTo>
                    <a:pt x="924" y="222"/>
                  </a:lnTo>
                  <a:lnTo>
                    <a:pt x="928" y="222"/>
                  </a:lnTo>
                  <a:lnTo>
                    <a:pt x="931" y="221"/>
                  </a:lnTo>
                  <a:lnTo>
                    <a:pt x="933" y="221"/>
                  </a:lnTo>
                  <a:lnTo>
                    <a:pt x="935" y="221"/>
                  </a:lnTo>
                  <a:lnTo>
                    <a:pt x="935" y="222"/>
                  </a:lnTo>
                  <a:lnTo>
                    <a:pt x="936" y="221"/>
                  </a:lnTo>
                  <a:lnTo>
                    <a:pt x="938" y="221"/>
                  </a:lnTo>
                  <a:lnTo>
                    <a:pt x="940" y="221"/>
                  </a:lnTo>
                  <a:lnTo>
                    <a:pt x="940" y="219"/>
                  </a:lnTo>
                  <a:lnTo>
                    <a:pt x="940" y="217"/>
                  </a:lnTo>
                  <a:lnTo>
                    <a:pt x="941" y="217"/>
                  </a:lnTo>
                  <a:lnTo>
                    <a:pt x="943" y="216"/>
                  </a:lnTo>
                  <a:lnTo>
                    <a:pt x="945" y="216"/>
                  </a:lnTo>
                  <a:lnTo>
                    <a:pt x="946" y="216"/>
                  </a:lnTo>
                  <a:lnTo>
                    <a:pt x="946" y="214"/>
                  </a:lnTo>
                  <a:lnTo>
                    <a:pt x="946" y="212"/>
                  </a:lnTo>
                  <a:lnTo>
                    <a:pt x="950" y="210"/>
                  </a:lnTo>
                  <a:lnTo>
                    <a:pt x="951" y="210"/>
                  </a:lnTo>
                  <a:lnTo>
                    <a:pt x="953" y="210"/>
                  </a:lnTo>
                  <a:lnTo>
                    <a:pt x="955" y="210"/>
                  </a:lnTo>
                  <a:lnTo>
                    <a:pt x="956" y="210"/>
                  </a:lnTo>
                  <a:lnTo>
                    <a:pt x="958" y="210"/>
                  </a:lnTo>
                  <a:lnTo>
                    <a:pt x="958" y="209"/>
                  </a:lnTo>
                  <a:lnTo>
                    <a:pt x="960" y="209"/>
                  </a:lnTo>
                  <a:lnTo>
                    <a:pt x="963" y="209"/>
                  </a:lnTo>
                  <a:lnTo>
                    <a:pt x="965" y="209"/>
                  </a:lnTo>
                  <a:lnTo>
                    <a:pt x="967" y="209"/>
                  </a:lnTo>
                  <a:lnTo>
                    <a:pt x="968" y="209"/>
                  </a:lnTo>
                  <a:lnTo>
                    <a:pt x="972" y="209"/>
                  </a:lnTo>
                  <a:lnTo>
                    <a:pt x="975" y="209"/>
                  </a:lnTo>
                  <a:lnTo>
                    <a:pt x="977" y="209"/>
                  </a:lnTo>
                  <a:lnTo>
                    <a:pt x="978" y="210"/>
                  </a:lnTo>
                  <a:lnTo>
                    <a:pt x="980" y="210"/>
                  </a:lnTo>
                  <a:lnTo>
                    <a:pt x="982" y="209"/>
                  </a:lnTo>
                  <a:lnTo>
                    <a:pt x="983" y="209"/>
                  </a:lnTo>
                  <a:lnTo>
                    <a:pt x="987" y="209"/>
                  </a:lnTo>
                  <a:lnTo>
                    <a:pt x="987" y="209"/>
                  </a:lnTo>
                  <a:lnTo>
                    <a:pt x="987" y="207"/>
                  </a:lnTo>
                  <a:lnTo>
                    <a:pt x="988" y="207"/>
                  </a:lnTo>
                  <a:lnTo>
                    <a:pt x="990" y="207"/>
                  </a:lnTo>
                  <a:lnTo>
                    <a:pt x="988" y="207"/>
                  </a:lnTo>
                  <a:lnTo>
                    <a:pt x="990" y="207"/>
                  </a:lnTo>
                  <a:lnTo>
                    <a:pt x="993" y="207"/>
                  </a:lnTo>
                  <a:lnTo>
                    <a:pt x="997" y="207"/>
                  </a:lnTo>
                  <a:lnTo>
                    <a:pt x="1000" y="207"/>
                  </a:lnTo>
                  <a:lnTo>
                    <a:pt x="1004" y="207"/>
                  </a:lnTo>
                  <a:lnTo>
                    <a:pt x="1007" y="207"/>
                  </a:lnTo>
                  <a:lnTo>
                    <a:pt x="1010" y="205"/>
                  </a:lnTo>
                  <a:lnTo>
                    <a:pt x="1014" y="205"/>
                  </a:lnTo>
                  <a:lnTo>
                    <a:pt x="1017" y="205"/>
                  </a:lnTo>
                  <a:lnTo>
                    <a:pt x="1019" y="205"/>
                  </a:lnTo>
                  <a:lnTo>
                    <a:pt x="1019" y="204"/>
                  </a:lnTo>
                  <a:lnTo>
                    <a:pt x="1022" y="204"/>
                  </a:lnTo>
                  <a:lnTo>
                    <a:pt x="1027" y="204"/>
                  </a:lnTo>
                  <a:lnTo>
                    <a:pt x="1029" y="204"/>
                  </a:lnTo>
                  <a:lnTo>
                    <a:pt x="1032" y="204"/>
                  </a:lnTo>
                  <a:lnTo>
                    <a:pt x="1037" y="204"/>
                  </a:lnTo>
                  <a:lnTo>
                    <a:pt x="1041" y="204"/>
                  </a:lnTo>
                  <a:lnTo>
                    <a:pt x="1044" y="204"/>
                  </a:lnTo>
                  <a:lnTo>
                    <a:pt x="1047" y="204"/>
                  </a:lnTo>
                  <a:lnTo>
                    <a:pt x="1052" y="204"/>
                  </a:lnTo>
                  <a:lnTo>
                    <a:pt x="1056" y="202"/>
                  </a:lnTo>
                  <a:lnTo>
                    <a:pt x="1061" y="202"/>
                  </a:lnTo>
                  <a:lnTo>
                    <a:pt x="1064" y="202"/>
                  </a:lnTo>
                  <a:lnTo>
                    <a:pt x="1068" y="202"/>
                  </a:lnTo>
                  <a:lnTo>
                    <a:pt x="1069" y="202"/>
                  </a:lnTo>
                  <a:lnTo>
                    <a:pt x="1071" y="202"/>
                  </a:lnTo>
                  <a:lnTo>
                    <a:pt x="1074" y="202"/>
                  </a:lnTo>
                  <a:lnTo>
                    <a:pt x="1078" y="202"/>
                  </a:lnTo>
                  <a:lnTo>
                    <a:pt x="1079" y="202"/>
                  </a:lnTo>
                  <a:lnTo>
                    <a:pt x="1081" y="202"/>
                  </a:lnTo>
                  <a:lnTo>
                    <a:pt x="1081" y="200"/>
                  </a:lnTo>
                  <a:lnTo>
                    <a:pt x="1079" y="200"/>
                  </a:lnTo>
                  <a:lnTo>
                    <a:pt x="1076" y="200"/>
                  </a:lnTo>
                  <a:lnTo>
                    <a:pt x="1073" y="200"/>
                  </a:lnTo>
                  <a:lnTo>
                    <a:pt x="1071" y="200"/>
                  </a:lnTo>
                  <a:lnTo>
                    <a:pt x="1069" y="200"/>
                  </a:lnTo>
                  <a:lnTo>
                    <a:pt x="1069" y="199"/>
                  </a:lnTo>
                  <a:lnTo>
                    <a:pt x="1068" y="199"/>
                  </a:lnTo>
                  <a:lnTo>
                    <a:pt x="1063" y="199"/>
                  </a:lnTo>
                  <a:lnTo>
                    <a:pt x="1059" y="199"/>
                  </a:lnTo>
                  <a:lnTo>
                    <a:pt x="1056" y="199"/>
                  </a:lnTo>
                  <a:lnTo>
                    <a:pt x="1051" y="199"/>
                  </a:lnTo>
                  <a:lnTo>
                    <a:pt x="1047" y="199"/>
                  </a:lnTo>
                  <a:lnTo>
                    <a:pt x="1044" y="199"/>
                  </a:lnTo>
                  <a:lnTo>
                    <a:pt x="1039" y="199"/>
                  </a:lnTo>
                  <a:lnTo>
                    <a:pt x="1036" y="199"/>
                  </a:lnTo>
                  <a:lnTo>
                    <a:pt x="1032" y="199"/>
                  </a:lnTo>
                  <a:lnTo>
                    <a:pt x="1027" y="199"/>
                  </a:lnTo>
                  <a:lnTo>
                    <a:pt x="1025" y="197"/>
                  </a:lnTo>
                  <a:lnTo>
                    <a:pt x="1024" y="197"/>
                  </a:lnTo>
                  <a:lnTo>
                    <a:pt x="1027" y="195"/>
                  </a:lnTo>
                  <a:lnTo>
                    <a:pt x="1027" y="194"/>
                  </a:lnTo>
                  <a:lnTo>
                    <a:pt x="1025" y="194"/>
                  </a:lnTo>
                  <a:lnTo>
                    <a:pt x="1020" y="195"/>
                  </a:lnTo>
                  <a:lnTo>
                    <a:pt x="1020" y="194"/>
                  </a:lnTo>
                  <a:lnTo>
                    <a:pt x="1022" y="194"/>
                  </a:lnTo>
                  <a:lnTo>
                    <a:pt x="1024" y="194"/>
                  </a:lnTo>
                  <a:lnTo>
                    <a:pt x="1025" y="192"/>
                  </a:lnTo>
                  <a:lnTo>
                    <a:pt x="1024" y="192"/>
                  </a:lnTo>
                  <a:lnTo>
                    <a:pt x="1022" y="192"/>
                  </a:lnTo>
                  <a:lnTo>
                    <a:pt x="1020" y="192"/>
                  </a:lnTo>
                  <a:lnTo>
                    <a:pt x="1017" y="192"/>
                  </a:lnTo>
                  <a:lnTo>
                    <a:pt x="1014" y="194"/>
                  </a:lnTo>
                  <a:lnTo>
                    <a:pt x="1010" y="194"/>
                  </a:lnTo>
                  <a:lnTo>
                    <a:pt x="1007" y="194"/>
                  </a:lnTo>
                  <a:lnTo>
                    <a:pt x="1004" y="194"/>
                  </a:lnTo>
                  <a:lnTo>
                    <a:pt x="999" y="194"/>
                  </a:lnTo>
                  <a:lnTo>
                    <a:pt x="995" y="194"/>
                  </a:lnTo>
                  <a:lnTo>
                    <a:pt x="993" y="194"/>
                  </a:lnTo>
                  <a:lnTo>
                    <a:pt x="995" y="195"/>
                  </a:lnTo>
                  <a:lnTo>
                    <a:pt x="993" y="195"/>
                  </a:lnTo>
                  <a:lnTo>
                    <a:pt x="990" y="195"/>
                  </a:lnTo>
                  <a:lnTo>
                    <a:pt x="987" y="195"/>
                  </a:lnTo>
                  <a:lnTo>
                    <a:pt x="985" y="195"/>
                  </a:lnTo>
                  <a:lnTo>
                    <a:pt x="982" y="195"/>
                  </a:lnTo>
                  <a:lnTo>
                    <a:pt x="978" y="195"/>
                  </a:lnTo>
                  <a:lnTo>
                    <a:pt x="973" y="195"/>
                  </a:lnTo>
                  <a:lnTo>
                    <a:pt x="973" y="194"/>
                  </a:lnTo>
                  <a:lnTo>
                    <a:pt x="975" y="194"/>
                  </a:lnTo>
                  <a:lnTo>
                    <a:pt x="977" y="194"/>
                  </a:lnTo>
                  <a:lnTo>
                    <a:pt x="980" y="194"/>
                  </a:lnTo>
                  <a:lnTo>
                    <a:pt x="982" y="192"/>
                  </a:lnTo>
                  <a:lnTo>
                    <a:pt x="983" y="192"/>
                  </a:lnTo>
                  <a:lnTo>
                    <a:pt x="987" y="194"/>
                  </a:lnTo>
                  <a:lnTo>
                    <a:pt x="990" y="194"/>
                  </a:lnTo>
                  <a:lnTo>
                    <a:pt x="992" y="194"/>
                  </a:lnTo>
                  <a:lnTo>
                    <a:pt x="992" y="192"/>
                  </a:lnTo>
                  <a:lnTo>
                    <a:pt x="990" y="192"/>
                  </a:lnTo>
                  <a:lnTo>
                    <a:pt x="987" y="192"/>
                  </a:lnTo>
                  <a:lnTo>
                    <a:pt x="985" y="192"/>
                  </a:lnTo>
                  <a:lnTo>
                    <a:pt x="982" y="190"/>
                  </a:lnTo>
                  <a:lnTo>
                    <a:pt x="978" y="190"/>
                  </a:lnTo>
                  <a:lnTo>
                    <a:pt x="975" y="190"/>
                  </a:lnTo>
                  <a:lnTo>
                    <a:pt x="973" y="189"/>
                  </a:lnTo>
                  <a:lnTo>
                    <a:pt x="973" y="187"/>
                  </a:lnTo>
                  <a:lnTo>
                    <a:pt x="973" y="185"/>
                  </a:lnTo>
                  <a:lnTo>
                    <a:pt x="975" y="184"/>
                  </a:lnTo>
                  <a:lnTo>
                    <a:pt x="977" y="184"/>
                  </a:lnTo>
                  <a:lnTo>
                    <a:pt x="977" y="182"/>
                  </a:lnTo>
                  <a:lnTo>
                    <a:pt x="978" y="182"/>
                  </a:lnTo>
                  <a:lnTo>
                    <a:pt x="978" y="180"/>
                  </a:lnTo>
                  <a:lnTo>
                    <a:pt x="980" y="180"/>
                  </a:lnTo>
                  <a:lnTo>
                    <a:pt x="983" y="180"/>
                  </a:lnTo>
                  <a:lnTo>
                    <a:pt x="985" y="180"/>
                  </a:lnTo>
                  <a:lnTo>
                    <a:pt x="983" y="178"/>
                  </a:lnTo>
                  <a:lnTo>
                    <a:pt x="982" y="178"/>
                  </a:lnTo>
                  <a:lnTo>
                    <a:pt x="982" y="177"/>
                  </a:lnTo>
                  <a:lnTo>
                    <a:pt x="983" y="177"/>
                  </a:lnTo>
                  <a:lnTo>
                    <a:pt x="985" y="177"/>
                  </a:lnTo>
                  <a:lnTo>
                    <a:pt x="985" y="175"/>
                  </a:lnTo>
                  <a:lnTo>
                    <a:pt x="987" y="175"/>
                  </a:lnTo>
                  <a:lnTo>
                    <a:pt x="987" y="175"/>
                  </a:lnTo>
                  <a:lnTo>
                    <a:pt x="987" y="173"/>
                  </a:lnTo>
                  <a:lnTo>
                    <a:pt x="988" y="173"/>
                  </a:lnTo>
                  <a:lnTo>
                    <a:pt x="990" y="173"/>
                  </a:lnTo>
                  <a:lnTo>
                    <a:pt x="992" y="173"/>
                  </a:lnTo>
                  <a:lnTo>
                    <a:pt x="993" y="173"/>
                  </a:lnTo>
                  <a:lnTo>
                    <a:pt x="997" y="172"/>
                  </a:lnTo>
                  <a:lnTo>
                    <a:pt x="1000" y="173"/>
                  </a:lnTo>
                  <a:lnTo>
                    <a:pt x="1002" y="172"/>
                  </a:lnTo>
                  <a:lnTo>
                    <a:pt x="1002" y="170"/>
                  </a:lnTo>
                  <a:lnTo>
                    <a:pt x="1005" y="170"/>
                  </a:lnTo>
                  <a:lnTo>
                    <a:pt x="1007" y="170"/>
                  </a:lnTo>
                  <a:lnTo>
                    <a:pt x="1010" y="170"/>
                  </a:lnTo>
                  <a:lnTo>
                    <a:pt x="1010" y="168"/>
                  </a:lnTo>
                  <a:lnTo>
                    <a:pt x="1012" y="168"/>
                  </a:lnTo>
                  <a:lnTo>
                    <a:pt x="1014" y="167"/>
                  </a:lnTo>
                  <a:lnTo>
                    <a:pt x="1017" y="167"/>
                  </a:lnTo>
                  <a:lnTo>
                    <a:pt x="1019" y="167"/>
                  </a:lnTo>
                  <a:lnTo>
                    <a:pt x="1019" y="167"/>
                  </a:lnTo>
                  <a:lnTo>
                    <a:pt x="1020" y="167"/>
                  </a:lnTo>
                  <a:lnTo>
                    <a:pt x="1024" y="165"/>
                  </a:lnTo>
                  <a:lnTo>
                    <a:pt x="1025" y="165"/>
                  </a:lnTo>
                  <a:lnTo>
                    <a:pt x="1027" y="165"/>
                  </a:lnTo>
                  <a:lnTo>
                    <a:pt x="1029" y="165"/>
                  </a:lnTo>
                  <a:lnTo>
                    <a:pt x="1032" y="165"/>
                  </a:lnTo>
                  <a:lnTo>
                    <a:pt x="1034" y="163"/>
                  </a:lnTo>
                  <a:lnTo>
                    <a:pt x="1036" y="163"/>
                  </a:lnTo>
                  <a:lnTo>
                    <a:pt x="1037" y="163"/>
                  </a:lnTo>
                  <a:lnTo>
                    <a:pt x="1039" y="163"/>
                  </a:lnTo>
                  <a:lnTo>
                    <a:pt x="1041" y="163"/>
                  </a:lnTo>
                  <a:lnTo>
                    <a:pt x="1041" y="162"/>
                  </a:lnTo>
                  <a:lnTo>
                    <a:pt x="1042" y="162"/>
                  </a:lnTo>
                  <a:lnTo>
                    <a:pt x="1044" y="162"/>
                  </a:lnTo>
                  <a:lnTo>
                    <a:pt x="1047" y="160"/>
                  </a:lnTo>
                  <a:lnTo>
                    <a:pt x="1051" y="160"/>
                  </a:lnTo>
                  <a:lnTo>
                    <a:pt x="1054" y="160"/>
                  </a:lnTo>
                  <a:lnTo>
                    <a:pt x="1057" y="160"/>
                  </a:lnTo>
                  <a:lnTo>
                    <a:pt x="1063" y="160"/>
                  </a:lnTo>
                  <a:lnTo>
                    <a:pt x="1066" y="158"/>
                  </a:lnTo>
                  <a:lnTo>
                    <a:pt x="1068" y="158"/>
                  </a:lnTo>
                  <a:lnTo>
                    <a:pt x="1068" y="158"/>
                  </a:lnTo>
                  <a:lnTo>
                    <a:pt x="1069" y="158"/>
                  </a:lnTo>
                  <a:lnTo>
                    <a:pt x="1071" y="158"/>
                  </a:lnTo>
                  <a:lnTo>
                    <a:pt x="1073" y="158"/>
                  </a:lnTo>
                  <a:lnTo>
                    <a:pt x="1074" y="158"/>
                  </a:lnTo>
                  <a:lnTo>
                    <a:pt x="1076" y="158"/>
                  </a:lnTo>
                  <a:lnTo>
                    <a:pt x="1078" y="158"/>
                  </a:lnTo>
                  <a:lnTo>
                    <a:pt x="1081" y="158"/>
                  </a:lnTo>
                  <a:lnTo>
                    <a:pt x="1083" y="158"/>
                  </a:lnTo>
                  <a:lnTo>
                    <a:pt x="1084" y="158"/>
                  </a:lnTo>
                  <a:lnTo>
                    <a:pt x="1086" y="158"/>
                  </a:lnTo>
                  <a:lnTo>
                    <a:pt x="1084" y="157"/>
                  </a:lnTo>
                  <a:lnTo>
                    <a:pt x="1086" y="157"/>
                  </a:lnTo>
                  <a:lnTo>
                    <a:pt x="1088" y="157"/>
                  </a:lnTo>
                  <a:lnTo>
                    <a:pt x="1089" y="157"/>
                  </a:lnTo>
                  <a:lnTo>
                    <a:pt x="1093" y="157"/>
                  </a:lnTo>
                  <a:lnTo>
                    <a:pt x="1094" y="157"/>
                  </a:lnTo>
                  <a:lnTo>
                    <a:pt x="1096" y="157"/>
                  </a:lnTo>
                  <a:lnTo>
                    <a:pt x="1098" y="157"/>
                  </a:lnTo>
                  <a:lnTo>
                    <a:pt x="1100" y="157"/>
                  </a:lnTo>
                  <a:lnTo>
                    <a:pt x="1101" y="157"/>
                  </a:lnTo>
                  <a:lnTo>
                    <a:pt x="1103" y="157"/>
                  </a:lnTo>
                  <a:lnTo>
                    <a:pt x="1105" y="157"/>
                  </a:lnTo>
                  <a:lnTo>
                    <a:pt x="1103" y="155"/>
                  </a:lnTo>
                  <a:lnTo>
                    <a:pt x="1101" y="155"/>
                  </a:lnTo>
                  <a:lnTo>
                    <a:pt x="1100" y="155"/>
                  </a:lnTo>
                  <a:lnTo>
                    <a:pt x="1100" y="153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1"/>
                  </a:lnTo>
                  <a:lnTo>
                    <a:pt x="1105" y="151"/>
                  </a:lnTo>
                  <a:lnTo>
                    <a:pt x="1105" y="150"/>
                  </a:lnTo>
                  <a:lnTo>
                    <a:pt x="1106" y="150"/>
                  </a:lnTo>
                  <a:lnTo>
                    <a:pt x="1106" y="148"/>
                  </a:lnTo>
                  <a:lnTo>
                    <a:pt x="1106" y="146"/>
                  </a:lnTo>
                  <a:lnTo>
                    <a:pt x="1108" y="146"/>
                  </a:lnTo>
                  <a:lnTo>
                    <a:pt x="1108" y="146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8" y="143"/>
                  </a:lnTo>
                  <a:lnTo>
                    <a:pt x="1111" y="143"/>
                  </a:lnTo>
                  <a:lnTo>
                    <a:pt x="1115" y="143"/>
                  </a:lnTo>
                  <a:lnTo>
                    <a:pt x="1118" y="143"/>
                  </a:lnTo>
                  <a:lnTo>
                    <a:pt x="1121" y="145"/>
                  </a:lnTo>
                  <a:lnTo>
                    <a:pt x="1123" y="145"/>
                  </a:lnTo>
                  <a:lnTo>
                    <a:pt x="1125" y="145"/>
                  </a:lnTo>
                  <a:lnTo>
                    <a:pt x="1126" y="143"/>
                  </a:lnTo>
                  <a:lnTo>
                    <a:pt x="1126" y="141"/>
                  </a:lnTo>
                  <a:lnTo>
                    <a:pt x="1128" y="141"/>
                  </a:lnTo>
                  <a:lnTo>
                    <a:pt x="1130" y="141"/>
                  </a:lnTo>
                  <a:lnTo>
                    <a:pt x="1130" y="140"/>
                  </a:lnTo>
                  <a:lnTo>
                    <a:pt x="1132" y="140"/>
                  </a:lnTo>
                  <a:lnTo>
                    <a:pt x="1133" y="138"/>
                  </a:lnTo>
                  <a:lnTo>
                    <a:pt x="1132" y="138"/>
                  </a:lnTo>
                  <a:lnTo>
                    <a:pt x="1130" y="138"/>
                  </a:lnTo>
                  <a:lnTo>
                    <a:pt x="1126" y="138"/>
                  </a:lnTo>
                  <a:lnTo>
                    <a:pt x="1123" y="140"/>
                  </a:lnTo>
                  <a:lnTo>
                    <a:pt x="1118" y="140"/>
                  </a:lnTo>
                  <a:lnTo>
                    <a:pt x="1118" y="138"/>
                  </a:lnTo>
                  <a:lnTo>
                    <a:pt x="1120" y="138"/>
                  </a:lnTo>
                  <a:lnTo>
                    <a:pt x="1120" y="136"/>
                  </a:lnTo>
                  <a:lnTo>
                    <a:pt x="1116" y="136"/>
                  </a:lnTo>
                  <a:lnTo>
                    <a:pt x="1115" y="136"/>
                  </a:lnTo>
                  <a:lnTo>
                    <a:pt x="1113" y="136"/>
                  </a:lnTo>
                  <a:lnTo>
                    <a:pt x="1113" y="135"/>
                  </a:lnTo>
                  <a:lnTo>
                    <a:pt x="1115" y="135"/>
                  </a:lnTo>
                  <a:lnTo>
                    <a:pt x="1115" y="133"/>
                  </a:lnTo>
                  <a:lnTo>
                    <a:pt x="1118" y="131"/>
                  </a:lnTo>
                  <a:lnTo>
                    <a:pt x="1120" y="130"/>
                  </a:lnTo>
                  <a:lnTo>
                    <a:pt x="1121" y="130"/>
                  </a:lnTo>
                  <a:lnTo>
                    <a:pt x="1123" y="130"/>
                  </a:lnTo>
                  <a:lnTo>
                    <a:pt x="1125" y="130"/>
                  </a:lnTo>
                  <a:lnTo>
                    <a:pt x="1126" y="130"/>
                  </a:lnTo>
                  <a:lnTo>
                    <a:pt x="1128" y="130"/>
                  </a:lnTo>
                  <a:lnTo>
                    <a:pt x="1130" y="130"/>
                  </a:lnTo>
                  <a:lnTo>
                    <a:pt x="1132" y="130"/>
                  </a:lnTo>
                  <a:lnTo>
                    <a:pt x="1133" y="130"/>
                  </a:lnTo>
                  <a:lnTo>
                    <a:pt x="1135" y="130"/>
                  </a:lnTo>
                  <a:lnTo>
                    <a:pt x="1135" y="128"/>
                  </a:lnTo>
                  <a:lnTo>
                    <a:pt x="1133" y="126"/>
                  </a:lnTo>
                  <a:lnTo>
                    <a:pt x="1132" y="126"/>
                  </a:lnTo>
                  <a:lnTo>
                    <a:pt x="1132" y="126"/>
                  </a:lnTo>
                  <a:lnTo>
                    <a:pt x="1133" y="126"/>
                  </a:lnTo>
                  <a:lnTo>
                    <a:pt x="1135" y="126"/>
                  </a:lnTo>
                  <a:lnTo>
                    <a:pt x="1137" y="126"/>
                  </a:lnTo>
                  <a:lnTo>
                    <a:pt x="1138" y="126"/>
                  </a:lnTo>
                  <a:lnTo>
                    <a:pt x="1140" y="126"/>
                  </a:lnTo>
                  <a:lnTo>
                    <a:pt x="1142" y="126"/>
                  </a:lnTo>
                  <a:lnTo>
                    <a:pt x="1143" y="126"/>
                  </a:lnTo>
                  <a:lnTo>
                    <a:pt x="1143" y="126"/>
                  </a:lnTo>
                  <a:lnTo>
                    <a:pt x="1145" y="126"/>
                  </a:lnTo>
                  <a:lnTo>
                    <a:pt x="1147" y="126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2" y="125"/>
                  </a:lnTo>
                  <a:lnTo>
                    <a:pt x="1153" y="125"/>
                  </a:lnTo>
                  <a:lnTo>
                    <a:pt x="1155" y="125"/>
                  </a:lnTo>
                  <a:lnTo>
                    <a:pt x="1155" y="123"/>
                  </a:lnTo>
                  <a:lnTo>
                    <a:pt x="1155" y="121"/>
                  </a:lnTo>
                  <a:lnTo>
                    <a:pt x="1157" y="121"/>
                  </a:lnTo>
                  <a:lnTo>
                    <a:pt x="1157" y="119"/>
                  </a:lnTo>
                  <a:lnTo>
                    <a:pt x="1158" y="119"/>
                  </a:lnTo>
                  <a:lnTo>
                    <a:pt x="1158" y="118"/>
                  </a:lnTo>
                  <a:lnTo>
                    <a:pt x="1158" y="116"/>
                  </a:lnTo>
                  <a:lnTo>
                    <a:pt x="1155" y="116"/>
                  </a:lnTo>
                  <a:lnTo>
                    <a:pt x="1153" y="116"/>
                  </a:lnTo>
                  <a:lnTo>
                    <a:pt x="1152" y="116"/>
                  </a:lnTo>
                  <a:lnTo>
                    <a:pt x="1148" y="114"/>
                  </a:lnTo>
                  <a:lnTo>
                    <a:pt x="1148" y="114"/>
                  </a:lnTo>
                  <a:lnTo>
                    <a:pt x="1147" y="113"/>
                  </a:lnTo>
                  <a:lnTo>
                    <a:pt x="1147" y="111"/>
                  </a:lnTo>
                  <a:lnTo>
                    <a:pt x="1148" y="111"/>
                  </a:lnTo>
                  <a:lnTo>
                    <a:pt x="1148" y="111"/>
                  </a:lnTo>
                  <a:lnTo>
                    <a:pt x="1150" y="109"/>
                  </a:lnTo>
                  <a:lnTo>
                    <a:pt x="1152" y="111"/>
                  </a:lnTo>
                  <a:lnTo>
                    <a:pt x="1152" y="113"/>
                  </a:lnTo>
                  <a:lnTo>
                    <a:pt x="1153" y="113"/>
                  </a:lnTo>
                  <a:lnTo>
                    <a:pt x="1155" y="113"/>
                  </a:lnTo>
                  <a:lnTo>
                    <a:pt x="1157" y="113"/>
                  </a:lnTo>
                  <a:lnTo>
                    <a:pt x="1157" y="114"/>
                  </a:lnTo>
                  <a:lnTo>
                    <a:pt x="1158" y="114"/>
                  </a:lnTo>
                  <a:lnTo>
                    <a:pt x="1160" y="114"/>
                  </a:lnTo>
                  <a:lnTo>
                    <a:pt x="1162" y="113"/>
                  </a:lnTo>
                  <a:lnTo>
                    <a:pt x="1160" y="113"/>
                  </a:lnTo>
                  <a:lnTo>
                    <a:pt x="1160" y="111"/>
                  </a:lnTo>
                  <a:lnTo>
                    <a:pt x="1163" y="109"/>
                  </a:lnTo>
                  <a:lnTo>
                    <a:pt x="1165" y="109"/>
                  </a:lnTo>
                  <a:lnTo>
                    <a:pt x="1167" y="109"/>
                  </a:lnTo>
                  <a:lnTo>
                    <a:pt x="1165" y="108"/>
                  </a:lnTo>
                  <a:lnTo>
                    <a:pt x="1167" y="108"/>
                  </a:lnTo>
                  <a:lnTo>
                    <a:pt x="1170" y="108"/>
                  </a:lnTo>
                  <a:lnTo>
                    <a:pt x="1174" y="109"/>
                  </a:lnTo>
                  <a:lnTo>
                    <a:pt x="1175" y="109"/>
                  </a:lnTo>
                  <a:lnTo>
                    <a:pt x="1175" y="111"/>
                  </a:lnTo>
                  <a:lnTo>
                    <a:pt x="1174" y="111"/>
                  </a:lnTo>
                  <a:lnTo>
                    <a:pt x="1174" y="113"/>
                  </a:lnTo>
                  <a:lnTo>
                    <a:pt x="1175" y="113"/>
                  </a:lnTo>
                  <a:lnTo>
                    <a:pt x="1177" y="113"/>
                  </a:lnTo>
                  <a:lnTo>
                    <a:pt x="1177" y="114"/>
                  </a:lnTo>
                  <a:lnTo>
                    <a:pt x="1179" y="114"/>
                  </a:lnTo>
                  <a:lnTo>
                    <a:pt x="1177" y="116"/>
                  </a:lnTo>
                  <a:lnTo>
                    <a:pt x="1179" y="116"/>
                  </a:lnTo>
                  <a:lnTo>
                    <a:pt x="1180" y="116"/>
                  </a:lnTo>
                  <a:lnTo>
                    <a:pt x="1180" y="114"/>
                  </a:lnTo>
                  <a:lnTo>
                    <a:pt x="1182" y="114"/>
                  </a:lnTo>
                  <a:lnTo>
                    <a:pt x="1184" y="114"/>
                  </a:lnTo>
                  <a:lnTo>
                    <a:pt x="1185" y="114"/>
                  </a:lnTo>
                  <a:lnTo>
                    <a:pt x="1187" y="114"/>
                  </a:lnTo>
                  <a:lnTo>
                    <a:pt x="1185" y="113"/>
                  </a:lnTo>
                  <a:lnTo>
                    <a:pt x="1187" y="111"/>
                  </a:lnTo>
                  <a:lnTo>
                    <a:pt x="1187" y="109"/>
                  </a:lnTo>
                  <a:lnTo>
                    <a:pt x="1187" y="108"/>
                  </a:lnTo>
                  <a:lnTo>
                    <a:pt x="1185" y="108"/>
                  </a:lnTo>
                  <a:lnTo>
                    <a:pt x="1184" y="106"/>
                  </a:lnTo>
                  <a:lnTo>
                    <a:pt x="1185" y="104"/>
                  </a:lnTo>
                  <a:lnTo>
                    <a:pt x="1189" y="104"/>
                  </a:lnTo>
                  <a:lnTo>
                    <a:pt x="1189" y="104"/>
                  </a:lnTo>
                  <a:lnTo>
                    <a:pt x="1190" y="106"/>
                  </a:lnTo>
                  <a:lnTo>
                    <a:pt x="1194" y="106"/>
                  </a:lnTo>
                  <a:lnTo>
                    <a:pt x="1194" y="104"/>
                  </a:lnTo>
                  <a:lnTo>
                    <a:pt x="1195" y="104"/>
                  </a:lnTo>
                  <a:lnTo>
                    <a:pt x="1197" y="104"/>
                  </a:lnTo>
                  <a:lnTo>
                    <a:pt x="1199" y="103"/>
                  </a:lnTo>
                  <a:lnTo>
                    <a:pt x="1202" y="104"/>
                  </a:lnTo>
                  <a:lnTo>
                    <a:pt x="1204" y="104"/>
                  </a:lnTo>
                  <a:lnTo>
                    <a:pt x="1204" y="106"/>
                  </a:lnTo>
                  <a:lnTo>
                    <a:pt x="1202" y="106"/>
                  </a:lnTo>
                  <a:lnTo>
                    <a:pt x="1202" y="108"/>
                  </a:lnTo>
                  <a:lnTo>
                    <a:pt x="1199" y="108"/>
                  </a:lnTo>
                  <a:lnTo>
                    <a:pt x="1199" y="109"/>
                  </a:lnTo>
                  <a:lnTo>
                    <a:pt x="1199" y="111"/>
                  </a:lnTo>
                  <a:lnTo>
                    <a:pt x="1201" y="111"/>
                  </a:lnTo>
                  <a:lnTo>
                    <a:pt x="1202" y="111"/>
                  </a:lnTo>
                  <a:lnTo>
                    <a:pt x="1204" y="111"/>
                  </a:lnTo>
                  <a:lnTo>
                    <a:pt x="1206" y="111"/>
                  </a:lnTo>
                  <a:lnTo>
                    <a:pt x="1207" y="111"/>
                  </a:lnTo>
                  <a:lnTo>
                    <a:pt x="1211" y="111"/>
                  </a:lnTo>
                  <a:lnTo>
                    <a:pt x="1212" y="111"/>
                  </a:lnTo>
                  <a:lnTo>
                    <a:pt x="1214" y="111"/>
                  </a:lnTo>
                  <a:lnTo>
                    <a:pt x="1216" y="111"/>
                  </a:lnTo>
                  <a:lnTo>
                    <a:pt x="1217" y="111"/>
                  </a:lnTo>
                  <a:lnTo>
                    <a:pt x="1219" y="111"/>
                  </a:lnTo>
                  <a:lnTo>
                    <a:pt x="1221" y="111"/>
                  </a:lnTo>
                  <a:lnTo>
                    <a:pt x="1221" y="113"/>
                  </a:lnTo>
                  <a:lnTo>
                    <a:pt x="1222" y="113"/>
                  </a:lnTo>
                  <a:lnTo>
                    <a:pt x="1224" y="113"/>
                  </a:lnTo>
                  <a:lnTo>
                    <a:pt x="1224" y="111"/>
                  </a:lnTo>
                  <a:lnTo>
                    <a:pt x="1226" y="111"/>
                  </a:lnTo>
                  <a:lnTo>
                    <a:pt x="1227" y="111"/>
                  </a:lnTo>
                  <a:lnTo>
                    <a:pt x="1229" y="111"/>
                  </a:lnTo>
                  <a:lnTo>
                    <a:pt x="1229" y="111"/>
                  </a:lnTo>
                  <a:lnTo>
                    <a:pt x="1231" y="111"/>
                  </a:lnTo>
                  <a:lnTo>
                    <a:pt x="1232" y="113"/>
                  </a:lnTo>
                  <a:lnTo>
                    <a:pt x="1234" y="113"/>
                  </a:lnTo>
                  <a:lnTo>
                    <a:pt x="1236" y="113"/>
                  </a:lnTo>
                  <a:lnTo>
                    <a:pt x="1238" y="113"/>
                  </a:lnTo>
                  <a:lnTo>
                    <a:pt x="1239" y="113"/>
                  </a:lnTo>
                  <a:lnTo>
                    <a:pt x="1239" y="111"/>
                  </a:lnTo>
                  <a:lnTo>
                    <a:pt x="1241" y="111"/>
                  </a:lnTo>
                  <a:lnTo>
                    <a:pt x="1241" y="109"/>
                  </a:lnTo>
                  <a:lnTo>
                    <a:pt x="1243" y="111"/>
                  </a:lnTo>
                  <a:lnTo>
                    <a:pt x="1244" y="111"/>
                  </a:lnTo>
                  <a:lnTo>
                    <a:pt x="1244" y="113"/>
                  </a:lnTo>
                  <a:lnTo>
                    <a:pt x="1243" y="114"/>
                  </a:lnTo>
                  <a:lnTo>
                    <a:pt x="1244" y="114"/>
                  </a:lnTo>
                  <a:lnTo>
                    <a:pt x="1246" y="114"/>
                  </a:lnTo>
                  <a:lnTo>
                    <a:pt x="1246" y="116"/>
                  </a:lnTo>
                  <a:lnTo>
                    <a:pt x="1248" y="116"/>
                  </a:lnTo>
                  <a:lnTo>
                    <a:pt x="1249" y="114"/>
                  </a:lnTo>
                  <a:lnTo>
                    <a:pt x="1251" y="113"/>
                  </a:lnTo>
                  <a:lnTo>
                    <a:pt x="1253" y="113"/>
                  </a:lnTo>
                  <a:lnTo>
                    <a:pt x="1253" y="111"/>
                  </a:lnTo>
                  <a:lnTo>
                    <a:pt x="1254" y="111"/>
                  </a:lnTo>
                  <a:lnTo>
                    <a:pt x="1256" y="111"/>
                  </a:lnTo>
                  <a:lnTo>
                    <a:pt x="1256" y="109"/>
                  </a:lnTo>
                  <a:lnTo>
                    <a:pt x="1258" y="109"/>
                  </a:lnTo>
                  <a:lnTo>
                    <a:pt x="1259" y="109"/>
                  </a:lnTo>
                  <a:lnTo>
                    <a:pt x="1261" y="109"/>
                  </a:lnTo>
                  <a:lnTo>
                    <a:pt x="1264" y="109"/>
                  </a:lnTo>
                  <a:lnTo>
                    <a:pt x="1264" y="108"/>
                  </a:lnTo>
                  <a:lnTo>
                    <a:pt x="1266" y="108"/>
                  </a:lnTo>
                  <a:lnTo>
                    <a:pt x="1268" y="108"/>
                  </a:lnTo>
                  <a:lnTo>
                    <a:pt x="1270" y="108"/>
                  </a:lnTo>
                  <a:lnTo>
                    <a:pt x="1270" y="108"/>
                  </a:lnTo>
                  <a:lnTo>
                    <a:pt x="1270" y="106"/>
                  </a:lnTo>
                  <a:lnTo>
                    <a:pt x="1271" y="106"/>
                  </a:lnTo>
                  <a:lnTo>
                    <a:pt x="1273" y="106"/>
                  </a:lnTo>
                  <a:lnTo>
                    <a:pt x="1275" y="106"/>
                  </a:lnTo>
                  <a:lnTo>
                    <a:pt x="1276" y="106"/>
                  </a:lnTo>
                  <a:lnTo>
                    <a:pt x="1278" y="106"/>
                  </a:lnTo>
                  <a:lnTo>
                    <a:pt x="1280" y="106"/>
                  </a:lnTo>
                  <a:lnTo>
                    <a:pt x="1281" y="106"/>
                  </a:lnTo>
                  <a:lnTo>
                    <a:pt x="1283" y="106"/>
                  </a:lnTo>
                  <a:lnTo>
                    <a:pt x="1283" y="104"/>
                  </a:lnTo>
                  <a:lnTo>
                    <a:pt x="1285" y="104"/>
                  </a:lnTo>
                  <a:lnTo>
                    <a:pt x="1286" y="104"/>
                  </a:lnTo>
                  <a:lnTo>
                    <a:pt x="1288" y="104"/>
                  </a:lnTo>
                  <a:lnTo>
                    <a:pt x="1290" y="104"/>
                  </a:lnTo>
                  <a:lnTo>
                    <a:pt x="1291" y="104"/>
                  </a:lnTo>
                  <a:lnTo>
                    <a:pt x="1293" y="104"/>
                  </a:lnTo>
                  <a:lnTo>
                    <a:pt x="1295" y="103"/>
                  </a:lnTo>
                  <a:lnTo>
                    <a:pt x="1296" y="103"/>
                  </a:lnTo>
                  <a:lnTo>
                    <a:pt x="1298" y="103"/>
                  </a:lnTo>
                  <a:lnTo>
                    <a:pt x="1300" y="103"/>
                  </a:lnTo>
                  <a:lnTo>
                    <a:pt x="1302" y="103"/>
                  </a:lnTo>
                  <a:lnTo>
                    <a:pt x="1303" y="103"/>
                  </a:lnTo>
                  <a:lnTo>
                    <a:pt x="1305" y="103"/>
                  </a:lnTo>
                  <a:lnTo>
                    <a:pt x="1307" y="103"/>
                  </a:lnTo>
                  <a:lnTo>
                    <a:pt x="1308" y="103"/>
                  </a:lnTo>
                  <a:lnTo>
                    <a:pt x="1310" y="103"/>
                  </a:lnTo>
                  <a:lnTo>
                    <a:pt x="1310" y="101"/>
                  </a:lnTo>
                  <a:lnTo>
                    <a:pt x="1310" y="103"/>
                  </a:lnTo>
                  <a:lnTo>
                    <a:pt x="1310" y="101"/>
                  </a:lnTo>
                  <a:lnTo>
                    <a:pt x="1312" y="103"/>
                  </a:lnTo>
                  <a:lnTo>
                    <a:pt x="1313" y="103"/>
                  </a:lnTo>
                  <a:lnTo>
                    <a:pt x="1313" y="101"/>
                  </a:lnTo>
                  <a:lnTo>
                    <a:pt x="1315" y="101"/>
                  </a:lnTo>
                  <a:lnTo>
                    <a:pt x="1317" y="101"/>
                  </a:lnTo>
                  <a:lnTo>
                    <a:pt x="1315" y="99"/>
                  </a:lnTo>
                  <a:lnTo>
                    <a:pt x="1315" y="98"/>
                  </a:lnTo>
                  <a:lnTo>
                    <a:pt x="1318" y="98"/>
                  </a:lnTo>
                  <a:lnTo>
                    <a:pt x="1318" y="99"/>
                  </a:lnTo>
                  <a:lnTo>
                    <a:pt x="1318" y="101"/>
                  </a:lnTo>
                  <a:lnTo>
                    <a:pt x="1320" y="101"/>
                  </a:lnTo>
                  <a:lnTo>
                    <a:pt x="1322" y="101"/>
                  </a:lnTo>
                  <a:lnTo>
                    <a:pt x="1323" y="101"/>
                  </a:lnTo>
                  <a:lnTo>
                    <a:pt x="1325" y="101"/>
                  </a:lnTo>
                  <a:lnTo>
                    <a:pt x="1327" y="101"/>
                  </a:lnTo>
                  <a:lnTo>
                    <a:pt x="1327" y="99"/>
                  </a:lnTo>
                  <a:lnTo>
                    <a:pt x="1328" y="99"/>
                  </a:lnTo>
                  <a:lnTo>
                    <a:pt x="1328" y="98"/>
                  </a:lnTo>
                  <a:lnTo>
                    <a:pt x="1330" y="96"/>
                  </a:lnTo>
                  <a:lnTo>
                    <a:pt x="1332" y="96"/>
                  </a:lnTo>
                  <a:lnTo>
                    <a:pt x="1332" y="98"/>
                  </a:lnTo>
                  <a:lnTo>
                    <a:pt x="1333" y="98"/>
                  </a:lnTo>
                  <a:lnTo>
                    <a:pt x="1335" y="98"/>
                  </a:lnTo>
                  <a:lnTo>
                    <a:pt x="1335" y="99"/>
                  </a:lnTo>
                  <a:lnTo>
                    <a:pt x="1337" y="99"/>
                  </a:lnTo>
                  <a:lnTo>
                    <a:pt x="1337" y="101"/>
                  </a:lnTo>
                  <a:lnTo>
                    <a:pt x="1340" y="101"/>
                  </a:lnTo>
                  <a:lnTo>
                    <a:pt x="1340" y="103"/>
                  </a:lnTo>
                  <a:lnTo>
                    <a:pt x="1342" y="103"/>
                  </a:lnTo>
                  <a:lnTo>
                    <a:pt x="1344" y="103"/>
                  </a:lnTo>
                  <a:lnTo>
                    <a:pt x="1345" y="104"/>
                  </a:lnTo>
                  <a:lnTo>
                    <a:pt x="1347" y="104"/>
                  </a:lnTo>
                  <a:lnTo>
                    <a:pt x="1349" y="104"/>
                  </a:lnTo>
                  <a:lnTo>
                    <a:pt x="1350" y="104"/>
                  </a:lnTo>
                  <a:lnTo>
                    <a:pt x="1352" y="104"/>
                  </a:lnTo>
                  <a:lnTo>
                    <a:pt x="1354" y="104"/>
                  </a:lnTo>
                  <a:lnTo>
                    <a:pt x="1354" y="103"/>
                  </a:lnTo>
                  <a:lnTo>
                    <a:pt x="1354" y="101"/>
                  </a:lnTo>
                  <a:lnTo>
                    <a:pt x="1355" y="101"/>
                  </a:lnTo>
                  <a:lnTo>
                    <a:pt x="1355" y="99"/>
                  </a:lnTo>
                  <a:lnTo>
                    <a:pt x="1357" y="99"/>
                  </a:lnTo>
                  <a:lnTo>
                    <a:pt x="1359" y="99"/>
                  </a:lnTo>
                  <a:lnTo>
                    <a:pt x="1360" y="99"/>
                  </a:lnTo>
                  <a:lnTo>
                    <a:pt x="1362" y="98"/>
                  </a:lnTo>
                  <a:lnTo>
                    <a:pt x="1359" y="98"/>
                  </a:lnTo>
                  <a:lnTo>
                    <a:pt x="1357" y="96"/>
                  </a:lnTo>
                  <a:lnTo>
                    <a:pt x="1359" y="96"/>
                  </a:lnTo>
                  <a:lnTo>
                    <a:pt x="1360" y="96"/>
                  </a:lnTo>
                  <a:lnTo>
                    <a:pt x="1362" y="96"/>
                  </a:lnTo>
                  <a:lnTo>
                    <a:pt x="1364" y="96"/>
                  </a:lnTo>
                  <a:lnTo>
                    <a:pt x="1364" y="98"/>
                  </a:lnTo>
                  <a:lnTo>
                    <a:pt x="1365" y="98"/>
                  </a:lnTo>
                  <a:lnTo>
                    <a:pt x="1365" y="99"/>
                  </a:lnTo>
                  <a:lnTo>
                    <a:pt x="1367" y="99"/>
                  </a:lnTo>
                  <a:lnTo>
                    <a:pt x="1369" y="99"/>
                  </a:lnTo>
                  <a:lnTo>
                    <a:pt x="1371" y="99"/>
                  </a:lnTo>
                  <a:lnTo>
                    <a:pt x="1372" y="99"/>
                  </a:lnTo>
                  <a:lnTo>
                    <a:pt x="1374" y="99"/>
                  </a:lnTo>
                  <a:lnTo>
                    <a:pt x="1376" y="99"/>
                  </a:lnTo>
                  <a:lnTo>
                    <a:pt x="1377" y="99"/>
                  </a:lnTo>
                  <a:lnTo>
                    <a:pt x="1379" y="99"/>
                  </a:lnTo>
                  <a:lnTo>
                    <a:pt x="1381" y="99"/>
                  </a:lnTo>
                  <a:lnTo>
                    <a:pt x="1382" y="99"/>
                  </a:lnTo>
                  <a:lnTo>
                    <a:pt x="1386" y="99"/>
                  </a:lnTo>
                  <a:lnTo>
                    <a:pt x="1387" y="99"/>
                  </a:lnTo>
                  <a:lnTo>
                    <a:pt x="1389" y="99"/>
                  </a:lnTo>
                  <a:lnTo>
                    <a:pt x="1389" y="98"/>
                  </a:lnTo>
                  <a:lnTo>
                    <a:pt x="1391" y="98"/>
                  </a:lnTo>
                  <a:lnTo>
                    <a:pt x="1391" y="98"/>
                  </a:lnTo>
                  <a:lnTo>
                    <a:pt x="1392" y="98"/>
                  </a:lnTo>
                  <a:lnTo>
                    <a:pt x="1394" y="98"/>
                  </a:lnTo>
                  <a:lnTo>
                    <a:pt x="1394" y="99"/>
                  </a:lnTo>
                  <a:lnTo>
                    <a:pt x="1392" y="99"/>
                  </a:lnTo>
                  <a:lnTo>
                    <a:pt x="1392" y="101"/>
                  </a:lnTo>
                  <a:lnTo>
                    <a:pt x="1396" y="101"/>
                  </a:lnTo>
                  <a:lnTo>
                    <a:pt x="1397" y="101"/>
                  </a:lnTo>
                  <a:lnTo>
                    <a:pt x="1399" y="101"/>
                  </a:lnTo>
                  <a:lnTo>
                    <a:pt x="1401" y="101"/>
                  </a:lnTo>
                  <a:lnTo>
                    <a:pt x="1402" y="101"/>
                  </a:lnTo>
                  <a:lnTo>
                    <a:pt x="1404" y="101"/>
                  </a:lnTo>
                  <a:lnTo>
                    <a:pt x="1406" y="103"/>
                  </a:lnTo>
                  <a:lnTo>
                    <a:pt x="1408" y="103"/>
                  </a:lnTo>
                  <a:lnTo>
                    <a:pt x="1408" y="101"/>
                  </a:lnTo>
                  <a:lnTo>
                    <a:pt x="1409" y="101"/>
                  </a:lnTo>
                  <a:lnTo>
                    <a:pt x="1408" y="99"/>
                  </a:lnTo>
                  <a:lnTo>
                    <a:pt x="1409" y="99"/>
                  </a:lnTo>
                  <a:lnTo>
                    <a:pt x="1411" y="99"/>
                  </a:lnTo>
                  <a:lnTo>
                    <a:pt x="1413" y="99"/>
                  </a:lnTo>
                  <a:lnTo>
                    <a:pt x="1413" y="98"/>
                  </a:lnTo>
                  <a:lnTo>
                    <a:pt x="1414" y="98"/>
                  </a:lnTo>
                  <a:lnTo>
                    <a:pt x="1416" y="98"/>
                  </a:lnTo>
                  <a:lnTo>
                    <a:pt x="1416" y="99"/>
                  </a:lnTo>
                  <a:lnTo>
                    <a:pt x="1416" y="101"/>
                  </a:lnTo>
                  <a:lnTo>
                    <a:pt x="1414" y="103"/>
                  </a:lnTo>
                  <a:lnTo>
                    <a:pt x="1413" y="103"/>
                  </a:lnTo>
                  <a:lnTo>
                    <a:pt x="1413" y="104"/>
                  </a:lnTo>
                  <a:lnTo>
                    <a:pt x="1414" y="104"/>
                  </a:lnTo>
                  <a:lnTo>
                    <a:pt x="1414" y="106"/>
                  </a:lnTo>
                  <a:lnTo>
                    <a:pt x="1416" y="106"/>
                  </a:lnTo>
                  <a:lnTo>
                    <a:pt x="1418" y="106"/>
                  </a:lnTo>
                  <a:lnTo>
                    <a:pt x="1419" y="106"/>
                  </a:lnTo>
                  <a:lnTo>
                    <a:pt x="1421" y="106"/>
                  </a:lnTo>
                  <a:lnTo>
                    <a:pt x="1423" y="106"/>
                  </a:lnTo>
                  <a:lnTo>
                    <a:pt x="1424" y="106"/>
                  </a:lnTo>
                  <a:lnTo>
                    <a:pt x="1426" y="106"/>
                  </a:lnTo>
                  <a:lnTo>
                    <a:pt x="1428" y="106"/>
                  </a:lnTo>
                  <a:lnTo>
                    <a:pt x="1429" y="106"/>
                  </a:lnTo>
                  <a:lnTo>
                    <a:pt x="1431" y="106"/>
                  </a:lnTo>
                  <a:lnTo>
                    <a:pt x="1431" y="104"/>
                  </a:lnTo>
                  <a:lnTo>
                    <a:pt x="1431" y="103"/>
                  </a:lnTo>
                  <a:lnTo>
                    <a:pt x="1433" y="103"/>
                  </a:lnTo>
                  <a:lnTo>
                    <a:pt x="1433" y="101"/>
                  </a:lnTo>
                  <a:lnTo>
                    <a:pt x="1434" y="101"/>
                  </a:lnTo>
                  <a:lnTo>
                    <a:pt x="1434" y="99"/>
                  </a:lnTo>
                  <a:lnTo>
                    <a:pt x="1436" y="99"/>
                  </a:lnTo>
                  <a:lnTo>
                    <a:pt x="1438" y="98"/>
                  </a:lnTo>
                  <a:lnTo>
                    <a:pt x="1440" y="99"/>
                  </a:lnTo>
                  <a:lnTo>
                    <a:pt x="1441" y="99"/>
                  </a:lnTo>
                  <a:lnTo>
                    <a:pt x="1441" y="101"/>
                  </a:lnTo>
                  <a:lnTo>
                    <a:pt x="1443" y="101"/>
                  </a:lnTo>
                  <a:lnTo>
                    <a:pt x="1445" y="101"/>
                  </a:lnTo>
                  <a:lnTo>
                    <a:pt x="1445" y="103"/>
                  </a:lnTo>
                  <a:lnTo>
                    <a:pt x="1443" y="103"/>
                  </a:lnTo>
                  <a:lnTo>
                    <a:pt x="1441" y="103"/>
                  </a:lnTo>
                  <a:lnTo>
                    <a:pt x="1440" y="103"/>
                  </a:lnTo>
                  <a:lnTo>
                    <a:pt x="1441" y="104"/>
                  </a:lnTo>
                  <a:lnTo>
                    <a:pt x="1443" y="104"/>
                  </a:lnTo>
                  <a:lnTo>
                    <a:pt x="1445" y="104"/>
                  </a:lnTo>
                  <a:lnTo>
                    <a:pt x="1446" y="104"/>
                  </a:lnTo>
                  <a:lnTo>
                    <a:pt x="1446" y="106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1" y="104"/>
                  </a:lnTo>
                  <a:lnTo>
                    <a:pt x="1453" y="103"/>
                  </a:lnTo>
                  <a:lnTo>
                    <a:pt x="1455" y="103"/>
                  </a:lnTo>
                  <a:lnTo>
                    <a:pt x="1455" y="101"/>
                  </a:lnTo>
                  <a:lnTo>
                    <a:pt x="1458" y="101"/>
                  </a:lnTo>
                  <a:lnTo>
                    <a:pt x="1460" y="101"/>
                  </a:lnTo>
                  <a:lnTo>
                    <a:pt x="1461" y="101"/>
                  </a:lnTo>
                  <a:lnTo>
                    <a:pt x="1461" y="103"/>
                  </a:lnTo>
                  <a:lnTo>
                    <a:pt x="1460" y="103"/>
                  </a:lnTo>
                  <a:lnTo>
                    <a:pt x="1460" y="104"/>
                  </a:lnTo>
                  <a:lnTo>
                    <a:pt x="1461" y="104"/>
                  </a:lnTo>
                  <a:lnTo>
                    <a:pt x="1461" y="106"/>
                  </a:lnTo>
                  <a:lnTo>
                    <a:pt x="1465" y="106"/>
                  </a:lnTo>
                  <a:lnTo>
                    <a:pt x="1466" y="108"/>
                  </a:lnTo>
                  <a:lnTo>
                    <a:pt x="1468" y="108"/>
                  </a:lnTo>
                  <a:lnTo>
                    <a:pt x="1470" y="108"/>
                  </a:lnTo>
                  <a:lnTo>
                    <a:pt x="1471" y="108"/>
                  </a:lnTo>
                  <a:lnTo>
                    <a:pt x="1471" y="108"/>
                  </a:lnTo>
                  <a:lnTo>
                    <a:pt x="1473" y="108"/>
                  </a:lnTo>
                  <a:lnTo>
                    <a:pt x="1475" y="108"/>
                  </a:lnTo>
                  <a:lnTo>
                    <a:pt x="1477" y="108"/>
                  </a:lnTo>
                  <a:lnTo>
                    <a:pt x="1478" y="108"/>
                  </a:lnTo>
                  <a:lnTo>
                    <a:pt x="1478" y="106"/>
                  </a:lnTo>
                  <a:lnTo>
                    <a:pt x="1480" y="106"/>
                  </a:lnTo>
                  <a:lnTo>
                    <a:pt x="1482" y="106"/>
                  </a:lnTo>
                  <a:lnTo>
                    <a:pt x="1483" y="108"/>
                  </a:lnTo>
                  <a:lnTo>
                    <a:pt x="1483" y="106"/>
                  </a:lnTo>
                  <a:lnTo>
                    <a:pt x="1485" y="106"/>
                  </a:lnTo>
                  <a:lnTo>
                    <a:pt x="1485" y="104"/>
                  </a:lnTo>
                  <a:lnTo>
                    <a:pt x="1487" y="104"/>
                  </a:lnTo>
                  <a:lnTo>
                    <a:pt x="1490" y="104"/>
                  </a:lnTo>
                  <a:lnTo>
                    <a:pt x="1492" y="104"/>
                  </a:lnTo>
                  <a:lnTo>
                    <a:pt x="1493" y="104"/>
                  </a:lnTo>
                  <a:lnTo>
                    <a:pt x="1493" y="103"/>
                  </a:lnTo>
                  <a:lnTo>
                    <a:pt x="1495" y="104"/>
                  </a:lnTo>
                  <a:lnTo>
                    <a:pt x="1495" y="103"/>
                  </a:lnTo>
                  <a:lnTo>
                    <a:pt x="1497" y="103"/>
                  </a:lnTo>
                  <a:lnTo>
                    <a:pt x="1498" y="103"/>
                  </a:lnTo>
                  <a:lnTo>
                    <a:pt x="1500" y="103"/>
                  </a:lnTo>
                  <a:lnTo>
                    <a:pt x="1500" y="101"/>
                  </a:lnTo>
                  <a:lnTo>
                    <a:pt x="1502" y="101"/>
                  </a:lnTo>
                  <a:lnTo>
                    <a:pt x="1503" y="101"/>
                  </a:lnTo>
                  <a:lnTo>
                    <a:pt x="1505" y="101"/>
                  </a:lnTo>
                  <a:lnTo>
                    <a:pt x="1505" y="99"/>
                  </a:lnTo>
                  <a:lnTo>
                    <a:pt x="1507" y="99"/>
                  </a:lnTo>
                  <a:lnTo>
                    <a:pt x="1509" y="99"/>
                  </a:lnTo>
                  <a:lnTo>
                    <a:pt x="1512" y="99"/>
                  </a:lnTo>
                  <a:lnTo>
                    <a:pt x="1512" y="99"/>
                  </a:lnTo>
                  <a:lnTo>
                    <a:pt x="1514" y="99"/>
                  </a:lnTo>
                  <a:lnTo>
                    <a:pt x="1515" y="99"/>
                  </a:lnTo>
                  <a:lnTo>
                    <a:pt x="1517" y="98"/>
                  </a:lnTo>
                  <a:lnTo>
                    <a:pt x="1520" y="98"/>
                  </a:lnTo>
                  <a:lnTo>
                    <a:pt x="1522" y="98"/>
                  </a:lnTo>
                  <a:lnTo>
                    <a:pt x="1524" y="98"/>
                  </a:lnTo>
                  <a:lnTo>
                    <a:pt x="1525" y="98"/>
                  </a:lnTo>
                  <a:lnTo>
                    <a:pt x="1527" y="98"/>
                  </a:lnTo>
                  <a:lnTo>
                    <a:pt x="1529" y="96"/>
                  </a:lnTo>
                  <a:lnTo>
                    <a:pt x="1530" y="96"/>
                  </a:lnTo>
                  <a:lnTo>
                    <a:pt x="1532" y="96"/>
                  </a:lnTo>
                  <a:lnTo>
                    <a:pt x="1534" y="96"/>
                  </a:lnTo>
                  <a:lnTo>
                    <a:pt x="1534" y="94"/>
                  </a:lnTo>
                  <a:lnTo>
                    <a:pt x="1535" y="94"/>
                  </a:lnTo>
                  <a:lnTo>
                    <a:pt x="1535" y="93"/>
                  </a:lnTo>
                  <a:lnTo>
                    <a:pt x="1537" y="93"/>
                  </a:lnTo>
                  <a:lnTo>
                    <a:pt x="1537" y="91"/>
                  </a:lnTo>
                  <a:lnTo>
                    <a:pt x="1537" y="89"/>
                  </a:lnTo>
                  <a:lnTo>
                    <a:pt x="1537" y="87"/>
                  </a:lnTo>
                  <a:lnTo>
                    <a:pt x="1535" y="86"/>
                  </a:lnTo>
                  <a:lnTo>
                    <a:pt x="1535" y="86"/>
                  </a:lnTo>
                  <a:lnTo>
                    <a:pt x="1535" y="84"/>
                  </a:lnTo>
                  <a:lnTo>
                    <a:pt x="1537" y="84"/>
                  </a:lnTo>
                  <a:lnTo>
                    <a:pt x="1539" y="82"/>
                  </a:lnTo>
                  <a:lnTo>
                    <a:pt x="1542" y="81"/>
                  </a:lnTo>
                  <a:lnTo>
                    <a:pt x="1547" y="81"/>
                  </a:lnTo>
                  <a:lnTo>
                    <a:pt x="1552" y="81"/>
                  </a:lnTo>
                  <a:lnTo>
                    <a:pt x="1552" y="82"/>
                  </a:lnTo>
                  <a:lnTo>
                    <a:pt x="1551" y="84"/>
                  </a:lnTo>
                  <a:lnTo>
                    <a:pt x="1549" y="84"/>
                  </a:lnTo>
                  <a:lnTo>
                    <a:pt x="1547" y="86"/>
                  </a:lnTo>
                  <a:lnTo>
                    <a:pt x="1547" y="86"/>
                  </a:lnTo>
                  <a:lnTo>
                    <a:pt x="1551" y="86"/>
                  </a:lnTo>
                  <a:lnTo>
                    <a:pt x="1552" y="86"/>
                  </a:lnTo>
                  <a:lnTo>
                    <a:pt x="1552" y="86"/>
                  </a:lnTo>
                  <a:lnTo>
                    <a:pt x="1552" y="86"/>
                  </a:lnTo>
                  <a:lnTo>
                    <a:pt x="1554" y="86"/>
                  </a:lnTo>
                  <a:lnTo>
                    <a:pt x="1554" y="86"/>
                  </a:lnTo>
                  <a:lnTo>
                    <a:pt x="1556" y="86"/>
                  </a:lnTo>
                  <a:lnTo>
                    <a:pt x="1557" y="87"/>
                  </a:lnTo>
                  <a:lnTo>
                    <a:pt x="1556" y="87"/>
                  </a:lnTo>
                  <a:lnTo>
                    <a:pt x="1556" y="89"/>
                  </a:lnTo>
                  <a:lnTo>
                    <a:pt x="1556" y="91"/>
                  </a:lnTo>
                  <a:lnTo>
                    <a:pt x="1554" y="91"/>
                  </a:lnTo>
                  <a:lnTo>
                    <a:pt x="1554" y="93"/>
                  </a:lnTo>
                  <a:lnTo>
                    <a:pt x="1556" y="93"/>
                  </a:lnTo>
                  <a:lnTo>
                    <a:pt x="1557" y="93"/>
                  </a:lnTo>
                  <a:lnTo>
                    <a:pt x="1559" y="93"/>
                  </a:lnTo>
                  <a:lnTo>
                    <a:pt x="1561" y="91"/>
                  </a:lnTo>
                  <a:lnTo>
                    <a:pt x="1562" y="91"/>
                  </a:lnTo>
                  <a:lnTo>
                    <a:pt x="1564" y="91"/>
                  </a:lnTo>
                  <a:lnTo>
                    <a:pt x="1564" y="93"/>
                  </a:lnTo>
                  <a:lnTo>
                    <a:pt x="1566" y="91"/>
                  </a:lnTo>
                  <a:lnTo>
                    <a:pt x="1567" y="91"/>
                  </a:lnTo>
                  <a:lnTo>
                    <a:pt x="1569" y="91"/>
                  </a:lnTo>
                  <a:lnTo>
                    <a:pt x="1569" y="93"/>
                  </a:lnTo>
                  <a:lnTo>
                    <a:pt x="1571" y="93"/>
                  </a:lnTo>
                  <a:lnTo>
                    <a:pt x="1571" y="94"/>
                  </a:lnTo>
                  <a:lnTo>
                    <a:pt x="1572" y="94"/>
                  </a:lnTo>
                  <a:lnTo>
                    <a:pt x="1572" y="93"/>
                  </a:lnTo>
                  <a:lnTo>
                    <a:pt x="1574" y="93"/>
                  </a:lnTo>
                  <a:lnTo>
                    <a:pt x="1576" y="93"/>
                  </a:lnTo>
                  <a:lnTo>
                    <a:pt x="1579" y="91"/>
                  </a:lnTo>
                  <a:lnTo>
                    <a:pt x="1579" y="93"/>
                  </a:lnTo>
                  <a:lnTo>
                    <a:pt x="1581" y="93"/>
                  </a:lnTo>
                  <a:lnTo>
                    <a:pt x="1581" y="94"/>
                  </a:lnTo>
                  <a:lnTo>
                    <a:pt x="1583" y="94"/>
                  </a:lnTo>
                  <a:lnTo>
                    <a:pt x="1583" y="96"/>
                  </a:lnTo>
                  <a:lnTo>
                    <a:pt x="1584" y="96"/>
                  </a:lnTo>
                  <a:lnTo>
                    <a:pt x="1584" y="98"/>
                  </a:lnTo>
                  <a:lnTo>
                    <a:pt x="1586" y="98"/>
                  </a:lnTo>
                  <a:lnTo>
                    <a:pt x="1588" y="98"/>
                  </a:lnTo>
                  <a:lnTo>
                    <a:pt x="1588" y="96"/>
                  </a:lnTo>
                  <a:lnTo>
                    <a:pt x="1586" y="96"/>
                  </a:lnTo>
                  <a:lnTo>
                    <a:pt x="1589" y="94"/>
                  </a:lnTo>
                  <a:lnTo>
                    <a:pt x="1591" y="94"/>
                  </a:lnTo>
                  <a:lnTo>
                    <a:pt x="1591" y="93"/>
                  </a:lnTo>
                  <a:lnTo>
                    <a:pt x="1593" y="93"/>
                  </a:lnTo>
                  <a:lnTo>
                    <a:pt x="1593" y="91"/>
                  </a:lnTo>
                  <a:lnTo>
                    <a:pt x="1594" y="91"/>
                  </a:lnTo>
                  <a:lnTo>
                    <a:pt x="1594" y="89"/>
                  </a:lnTo>
                  <a:lnTo>
                    <a:pt x="1596" y="89"/>
                  </a:lnTo>
                  <a:lnTo>
                    <a:pt x="1596" y="87"/>
                  </a:lnTo>
                  <a:lnTo>
                    <a:pt x="1598" y="87"/>
                  </a:lnTo>
                  <a:lnTo>
                    <a:pt x="1598" y="86"/>
                  </a:lnTo>
                  <a:lnTo>
                    <a:pt x="1598" y="86"/>
                  </a:lnTo>
                  <a:lnTo>
                    <a:pt x="1598" y="84"/>
                  </a:lnTo>
                  <a:lnTo>
                    <a:pt x="1599" y="84"/>
                  </a:lnTo>
                  <a:lnTo>
                    <a:pt x="1599" y="82"/>
                  </a:lnTo>
                  <a:lnTo>
                    <a:pt x="1603" y="82"/>
                  </a:lnTo>
                  <a:lnTo>
                    <a:pt x="1604" y="82"/>
                  </a:lnTo>
                  <a:lnTo>
                    <a:pt x="1606" y="82"/>
                  </a:lnTo>
                  <a:lnTo>
                    <a:pt x="1608" y="82"/>
                  </a:lnTo>
                  <a:lnTo>
                    <a:pt x="1610" y="82"/>
                  </a:lnTo>
                  <a:lnTo>
                    <a:pt x="1610" y="81"/>
                  </a:lnTo>
                  <a:lnTo>
                    <a:pt x="1611" y="81"/>
                  </a:lnTo>
                  <a:lnTo>
                    <a:pt x="1613" y="81"/>
                  </a:lnTo>
                  <a:lnTo>
                    <a:pt x="1613" y="79"/>
                  </a:lnTo>
                  <a:lnTo>
                    <a:pt x="1615" y="79"/>
                  </a:lnTo>
                  <a:lnTo>
                    <a:pt x="1616" y="79"/>
                  </a:lnTo>
                  <a:lnTo>
                    <a:pt x="1620" y="77"/>
                  </a:lnTo>
                  <a:lnTo>
                    <a:pt x="1621" y="77"/>
                  </a:lnTo>
                  <a:lnTo>
                    <a:pt x="1623" y="77"/>
                  </a:lnTo>
                  <a:lnTo>
                    <a:pt x="1626" y="77"/>
                  </a:lnTo>
                  <a:lnTo>
                    <a:pt x="1626" y="76"/>
                  </a:lnTo>
                  <a:lnTo>
                    <a:pt x="1628" y="76"/>
                  </a:lnTo>
                  <a:lnTo>
                    <a:pt x="1630" y="74"/>
                  </a:lnTo>
                  <a:lnTo>
                    <a:pt x="1631" y="74"/>
                  </a:lnTo>
                  <a:lnTo>
                    <a:pt x="1633" y="74"/>
                  </a:lnTo>
                  <a:lnTo>
                    <a:pt x="1635" y="74"/>
                  </a:lnTo>
                  <a:lnTo>
                    <a:pt x="1636" y="74"/>
                  </a:lnTo>
                  <a:lnTo>
                    <a:pt x="1638" y="74"/>
                  </a:lnTo>
                  <a:lnTo>
                    <a:pt x="1638" y="72"/>
                  </a:lnTo>
                  <a:lnTo>
                    <a:pt x="1640" y="72"/>
                  </a:lnTo>
                  <a:lnTo>
                    <a:pt x="1643" y="72"/>
                  </a:lnTo>
                  <a:lnTo>
                    <a:pt x="1645" y="74"/>
                  </a:lnTo>
                  <a:lnTo>
                    <a:pt x="1645" y="72"/>
                  </a:lnTo>
                  <a:lnTo>
                    <a:pt x="1647" y="72"/>
                  </a:lnTo>
                  <a:lnTo>
                    <a:pt x="1645" y="71"/>
                  </a:lnTo>
                  <a:lnTo>
                    <a:pt x="1647" y="71"/>
                  </a:lnTo>
                  <a:lnTo>
                    <a:pt x="1650" y="71"/>
                  </a:lnTo>
                  <a:lnTo>
                    <a:pt x="1652" y="71"/>
                  </a:lnTo>
                  <a:lnTo>
                    <a:pt x="1652" y="69"/>
                  </a:lnTo>
                  <a:lnTo>
                    <a:pt x="1653" y="69"/>
                  </a:lnTo>
                  <a:lnTo>
                    <a:pt x="1655" y="69"/>
                  </a:lnTo>
                  <a:lnTo>
                    <a:pt x="1655" y="71"/>
                  </a:lnTo>
                  <a:lnTo>
                    <a:pt x="1657" y="71"/>
                  </a:lnTo>
                  <a:lnTo>
                    <a:pt x="1657" y="69"/>
                  </a:lnTo>
                  <a:lnTo>
                    <a:pt x="1658" y="69"/>
                  </a:lnTo>
                  <a:lnTo>
                    <a:pt x="1662" y="69"/>
                  </a:lnTo>
                  <a:lnTo>
                    <a:pt x="1662" y="71"/>
                  </a:lnTo>
                  <a:lnTo>
                    <a:pt x="1663" y="71"/>
                  </a:lnTo>
                  <a:lnTo>
                    <a:pt x="1663" y="69"/>
                  </a:lnTo>
                  <a:lnTo>
                    <a:pt x="1665" y="69"/>
                  </a:lnTo>
                  <a:lnTo>
                    <a:pt x="1665" y="67"/>
                  </a:lnTo>
                  <a:lnTo>
                    <a:pt x="1663" y="67"/>
                  </a:lnTo>
                  <a:lnTo>
                    <a:pt x="1662" y="67"/>
                  </a:lnTo>
                  <a:lnTo>
                    <a:pt x="1663" y="66"/>
                  </a:lnTo>
                  <a:lnTo>
                    <a:pt x="1665" y="64"/>
                  </a:lnTo>
                  <a:lnTo>
                    <a:pt x="1667" y="64"/>
                  </a:lnTo>
                  <a:lnTo>
                    <a:pt x="1668" y="64"/>
                  </a:lnTo>
                  <a:lnTo>
                    <a:pt x="1670" y="64"/>
                  </a:lnTo>
                  <a:lnTo>
                    <a:pt x="1670" y="66"/>
                  </a:lnTo>
                  <a:lnTo>
                    <a:pt x="1672" y="66"/>
                  </a:lnTo>
                  <a:lnTo>
                    <a:pt x="1672" y="67"/>
                  </a:lnTo>
                  <a:lnTo>
                    <a:pt x="1672" y="69"/>
                  </a:lnTo>
                  <a:lnTo>
                    <a:pt x="1673" y="67"/>
                  </a:lnTo>
                  <a:lnTo>
                    <a:pt x="1673" y="69"/>
                  </a:lnTo>
                  <a:lnTo>
                    <a:pt x="1673" y="69"/>
                  </a:lnTo>
                  <a:lnTo>
                    <a:pt x="1670" y="71"/>
                  </a:lnTo>
                  <a:lnTo>
                    <a:pt x="1672" y="71"/>
                  </a:lnTo>
                  <a:lnTo>
                    <a:pt x="1673" y="71"/>
                  </a:lnTo>
                  <a:lnTo>
                    <a:pt x="1675" y="69"/>
                  </a:lnTo>
                  <a:lnTo>
                    <a:pt x="1677" y="69"/>
                  </a:lnTo>
                  <a:lnTo>
                    <a:pt x="1679" y="69"/>
                  </a:lnTo>
                  <a:lnTo>
                    <a:pt x="1679" y="71"/>
                  </a:lnTo>
                  <a:lnTo>
                    <a:pt x="1677" y="72"/>
                  </a:lnTo>
                  <a:lnTo>
                    <a:pt x="1677" y="74"/>
                  </a:lnTo>
                  <a:lnTo>
                    <a:pt x="1679" y="74"/>
                  </a:lnTo>
                  <a:lnTo>
                    <a:pt x="1679" y="72"/>
                  </a:lnTo>
                  <a:lnTo>
                    <a:pt x="1680" y="72"/>
                  </a:lnTo>
                  <a:lnTo>
                    <a:pt x="1680" y="71"/>
                  </a:lnTo>
                  <a:lnTo>
                    <a:pt x="1682" y="71"/>
                  </a:lnTo>
                  <a:lnTo>
                    <a:pt x="1682" y="69"/>
                  </a:lnTo>
                  <a:lnTo>
                    <a:pt x="1682" y="67"/>
                  </a:lnTo>
                  <a:lnTo>
                    <a:pt x="1687" y="66"/>
                  </a:lnTo>
                  <a:lnTo>
                    <a:pt x="1689" y="66"/>
                  </a:lnTo>
                  <a:lnTo>
                    <a:pt x="1689" y="64"/>
                  </a:lnTo>
                  <a:lnTo>
                    <a:pt x="1689" y="62"/>
                  </a:lnTo>
                  <a:lnTo>
                    <a:pt x="1685" y="64"/>
                  </a:lnTo>
                  <a:lnTo>
                    <a:pt x="1684" y="64"/>
                  </a:lnTo>
                  <a:lnTo>
                    <a:pt x="1682" y="64"/>
                  </a:lnTo>
                  <a:lnTo>
                    <a:pt x="1682" y="62"/>
                  </a:lnTo>
                  <a:lnTo>
                    <a:pt x="1682" y="61"/>
                  </a:lnTo>
                  <a:lnTo>
                    <a:pt x="1685" y="61"/>
                  </a:lnTo>
                  <a:lnTo>
                    <a:pt x="1690" y="59"/>
                  </a:lnTo>
                  <a:lnTo>
                    <a:pt x="1692" y="59"/>
                  </a:lnTo>
                  <a:lnTo>
                    <a:pt x="1692" y="61"/>
                  </a:lnTo>
                  <a:lnTo>
                    <a:pt x="1690" y="61"/>
                  </a:lnTo>
                  <a:lnTo>
                    <a:pt x="1690" y="62"/>
                  </a:lnTo>
                  <a:lnTo>
                    <a:pt x="1692" y="61"/>
                  </a:lnTo>
                  <a:lnTo>
                    <a:pt x="1695" y="61"/>
                  </a:lnTo>
                  <a:lnTo>
                    <a:pt x="1695" y="62"/>
                  </a:lnTo>
                  <a:lnTo>
                    <a:pt x="1695" y="64"/>
                  </a:lnTo>
                  <a:lnTo>
                    <a:pt x="1697" y="64"/>
                  </a:lnTo>
                  <a:lnTo>
                    <a:pt x="1697" y="62"/>
                  </a:lnTo>
                  <a:lnTo>
                    <a:pt x="1699" y="62"/>
                  </a:lnTo>
                  <a:lnTo>
                    <a:pt x="1700" y="62"/>
                  </a:lnTo>
                  <a:lnTo>
                    <a:pt x="1700" y="64"/>
                  </a:lnTo>
                  <a:lnTo>
                    <a:pt x="1702" y="64"/>
                  </a:lnTo>
                  <a:lnTo>
                    <a:pt x="1704" y="64"/>
                  </a:lnTo>
                  <a:lnTo>
                    <a:pt x="1705" y="62"/>
                  </a:lnTo>
                  <a:lnTo>
                    <a:pt x="1704" y="62"/>
                  </a:lnTo>
                  <a:lnTo>
                    <a:pt x="1702" y="62"/>
                  </a:lnTo>
                  <a:lnTo>
                    <a:pt x="1702" y="61"/>
                  </a:lnTo>
                  <a:lnTo>
                    <a:pt x="1704" y="59"/>
                  </a:lnTo>
                  <a:lnTo>
                    <a:pt x="1702" y="59"/>
                  </a:lnTo>
                  <a:lnTo>
                    <a:pt x="1700" y="57"/>
                  </a:lnTo>
                  <a:lnTo>
                    <a:pt x="1702" y="57"/>
                  </a:lnTo>
                  <a:lnTo>
                    <a:pt x="1702" y="55"/>
                  </a:lnTo>
                  <a:lnTo>
                    <a:pt x="1702" y="54"/>
                  </a:lnTo>
                  <a:lnTo>
                    <a:pt x="1704" y="54"/>
                  </a:lnTo>
                  <a:lnTo>
                    <a:pt x="1705" y="52"/>
                  </a:lnTo>
                  <a:lnTo>
                    <a:pt x="1709" y="52"/>
                  </a:lnTo>
                  <a:lnTo>
                    <a:pt x="1710" y="52"/>
                  </a:lnTo>
                  <a:lnTo>
                    <a:pt x="1712" y="52"/>
                  </a:lnTo>
                  <a:lnTo>
                    <a:pt x="1714" y="52"/>
                  </a:lnTo>
                  <a:lnTo>
                    <a:pt x="1714" y="50"/>
                  </a:lnTo>
                  <a:lnTo>
                    <a:pt x="1714" y="50"/>
                  </a:lnTo>
                  <a:lnTo>
                    <a:pt x="1716" y="50"/>
                  </a:lnTo>
                  <a:lnTo>
                    <a:pt x="1717" y="49"/>
                  </a:lnTo>
                  <a:lnTo>
                    <a:pt x="1722" y="49"/>
                  </a:lnTo>
                  <a:lnTo>
                    <a:pt x="1726" y="49"/>
                  </a:lnTo>
                  <a:lnTo>
                    <a:pt x="1727" y="49"/>
                  </a:lnTo>
                  <a:lnTo>
                    <a:pt x="1732" y="47"/>
                  </a:lnTo>
                  <a:lnTo>
                    <a:pt x="1734" y="47"/>
                  </a:lnTo>
                  <a:lnTo>
                    <a:pt x="1737" y="47"/>
                  </a:lnTo>
                  <a:lnTo>
                    <a:pt x="1739" y="47"/>
                  </a:lnTo>
                  <a:lnTo>
                    <a:pt x="1741" y="47"/>
                  </a:lnTo>
                  <a:lnTo>
                    <a:pt x="1746" y="47"/>
                  </a:lnTo>
                  <a:lnTo>
                    <a:pt x="1751" y="47"/>
                  </a:lnTo>
                  <a:lnTo>
                    <a:pt x="1754" y="49"/>
                  </a:lnTo>
                  <a:lnTo>
                    <a:pt x="1754" y="50"/>
                  </a:lnTo>
                  <a:lnTo>
                    <a:pt x="1754" y="50"/>
                  </a:lnTo>
                  <a:lnTo>
                    <a:pt x="1754" y="52"/>
                  </a:lnTo>
                  <a:lnTo>
                    <a:pt x="1756" y="52"/>
                  </a:lnTo>
                  <a:lnTo>
                    <a:pt x="1756" y="54"/>
                  </a:lnTo>
                  <a:lnTo>
                    <a:pt x="1758" y="54"/>
                  </a:lnTo>
                  <a:lnTo>
                    <a:pt x="1761" y="54"/>
                  </a:lnTo>
                  <a:lnTo>
                    <a:pt x="1764" y="55"/>
                  </a:lnTo>
                  <a:lnTo>
                    <a:pt x="1764" y="57"/>
                  </a:lnTo>
                  <a:lnTo>
                    <a:pt x="1763" y="57"/>
                  </a:lnTo>
                  <a:lnTo>
                    <a:pt x="1761" y="57"/>
                  </a:lnTo>
                  <a:lnTo>
                    <a:pt x="1759" y="57"/>
                  </a:lnTo>
                  <a:lnTo>
                    <a:pt x="1758" y="57"/>
                  </a:lnTo>
                  <a:lnTo>
                    <a:pt x="1756" y="57"/>
                  </a:lnTo>
                  <a:lnTo>
                    <a:pt x="1756" y="59"/>
                  </a:lnTo>
                  <a:lnTo>
                    <a:pt x="1758" y="59"/>
                  </a:lnTo>
                  <a:lnTo>
                    <a:pt x="1758" y="61"/>
                  </a:lnTo>
                  <a:lnTo>
                    <a:pt x="1756" y="61"/>
                  </a:lnTo>
                  <a:lnTo>
                    <a:pt x="1754" y="61"/>
                  </a:lnTo>
                  <a:lnTo>
                    <a:pt x="1754" y="59"/>
                  </a:lnTo>
                  <a:lnTo>
                    <a:pt x="1754" y="59"/>
                  </a:lnTo>
                  <a:lnTo>
                    <a:pt x="1754" y="61"/>
                  </a:lnTo>
                  <a:lnTo>
                    <a:pt x="1754" y="62"/>
                  </a:lnTo>
                  <a:lnTo>
                    <a:pt x="1753" y="62"/>
                  </a:lnTo>
                  <a:lnTo>
                    <a:pt x="1749" y="64"/>
                  </a:lnTo>
                  <a:lnTo>
                    <a:pt x="1753" y="64"/>
                  </a:lnTo>
                  <a:lnTo>
                    <a:pt x="1751" y="66"/>
                  </a:lnTo>
                  <a:lnTo>
                    <a:pt x="1753" y="66"/>
                  </a:lnTo>
                  <a:lnTo>
                    <a:pt x="1753" y="64"/>
                  </a:lnTo>
                  <a:lnTo>
                    <a:pt x="1754" y="64"/>
                  </a:lnTo>
                  <a:lnTo>
                    <a:pt x="1754" y="62"/>
                  </a:lnTo>
                  <a:lnTo>
                    <a:pt x="1754" y="62"/>
                  </a:lnTo>
                  <a:lnTo>
                    <a:pt x="1756" y="62"/>
                  </a:lnTo>
                  <a:lnTo>
                    <a:pt x="1758" y="62"/>
                  </a:lnTo>
                  <a:lnTo>
                    <a:pt x="1759" y="62"/>
                  </a:lnTo>
                  <a:lnTo>
                    <a:pt x="1761" y="62"/>
                  </a:lnTo>
                  <a:lnTo>
                    <a:pt x="1763" y="62"/>
                  </a:lnTo>
                  <a:lnTo>
                    <a:pt x="1763" y="61"/>
                  </a:lnTo>
                  <a:lnTo>
                    <a:pt x="1764" y="62"/>
                  </a:lnTo>
                  <a:lnTo>
                    <a:pt x="1764" y="61"/>
                  </a:lnTo>
                  <a:lnTo>
                    <a:pt x="1766" y="61"/>
                  </a:lnTo>
                  <a:lnTo>
                    <a:pt x="1768" y="62"/>
                  </a:lnTo>
                  <a:lnTo>
                    <a:pt x="1769" y="62"/>
                  </a:lnTo>
                  <a:lnTo>
                    <a:pt x="1768" y="64"/>
                  </a:lnTo>
                  <a:lnTo>
                    <a:pt x="1771" y="62"/>
                  </a:lnTo>
                  <a:lnTo>
                    <a:pt x="1771" y="64"/>
                  </a:lnTo>
                  <a:lnTo>
                    <a:pt x="1774" y="62"/>
                  </a:lnTo>
                  <a:lnTo>
                    <a:pt x="1776" y="62"/>
                  </a:lnTo>
                  <a:lnTo>
                    <a:pt x="1776" y="64"/>
                  </a:lnTo>
                  <a:lnTo>
                    <a:pt x="1776" y="66"/>
                  </a:lnTo>
                  <a:lnTo>
                    <a:pt x="1774" y="64"/>
                  </a:lnTo>
                  <a:lnTo>
                    <a:pt x="1773" y="64"/>
                  </a:lnTo>
                  <a:lnTo>
                    <a:pt x="1773" y="66"/>
                  </a:lnTo>
                  <a:lnTo>
                    <a:pt x="1774" y="66"/>
                  </a:lnTo>
                  <a:lnTo>
                    <a:pt x="1776" y="66"/>
                  </a:lnTo>
                  <a:lnTo>
                    <a:pt x="1776" y="67"/>
                  </a:lnTo>
                  <a:lnTo>
                    <a:pt x="1778" y="67"/>
                  </a:lnTo>
                  <a:lnTo>
                    <a:pt x="1780" y="69"/>
                  </a:lnTo>
                  <a:lnTo>
                    <a:pt x="1780" y="67"/>
                  </a:lnTo>
                  <a:lnTo>
                    <a:pt x="1781" y="67"/>
                  </a:lnTo>
                  <a:lnTo>
                    <a:pt x="1781" y="66"/>
                  </a:lnTo>
                  <a:lnTo>
                    <a:pt x="1785" y="66"/>
                  </a:lnTo>
                  <a:lnTo>
                    <a:pt x="1786" y="66"/>
                  </a:lnTo>
                  <a:lnTo>
                    <a:pt x="1788" y="66"/>
                  </a:lnTo>
                  <a:lnTo>
                    <a:pt x="1790" y="66"/>
                  </a:lnTo>
                  <a:lnTo>
                    <a:pt x="1791" y="66"/>
                  </a:lnTo>
                  <a:lnTo>
                    <a:pt x="1791" y="67"/>
                  </a:lnTo>
                  <a:lnTo>
                    <a:pt x="1793" y="67"/>
                  </a:lnTo>
                  <a:lnTo>
                    <a:pt x="1795" y="67"/>
                  </a:lnTo>
                  <a:lnTo>
                    <a:pt x="1795" y="69"/>
                  </a:lnTo>
                  <a:lnTo>
                    <a:pt x="1796" y="67"/>
                  </a:lnTo>
                  <a:lnTo>
                    <a:pt x="1800" y="67"/>
                  </a:lnTo>
                  <a:lnTo>
                    <a:pt x="1801" y="67"/>
                  </a:lnTo>
                  <a:lnTo>
                    <a:pt x="1803" y="69"/>
                  </a:lnTo>
                  <a:lnTo>
                    <a:pt x="1805" y="69"/>
                  </a:lnTo>
                  <a:lnTo>
                    <a:pt x="1806" y="69"/>
                  </a:lnTo>
                  <a:lnTo>
                    <a:pt x="1811" y="67"/>
                  </a:lnTo>
                  <a:lnTo>
                    <a:pt x="1813" y="67"/>
                  </a:lnTo>
                  <a:lnTo>
                    <a:pt x="1817" y="67"/>
                  </a:lnTo>
                  <a:lnTo>
                    <a:pt x="1818" y="67"/>
                  </a:lnTo>
                  <a:lnTo>
                    <a:pt x="1823" y="69"/>
                  </a:lnTo>
                  <a:lnTo>
                    <a:pt x="1825" y="69"/>
                  </a:lnTo>
                  <a:lnTo>
                    <a:pt x="1828" y="69"/>
                  </a:lnTo>
                  <a:lnTo>
                    <a:pt x="1832" y="69"/>
                  </a:lnTo>
                  <a:lnTo>
                    <a:pt x="1835" y="71"/>
                  </a:lnTo>
                  <a:lnTo>
                    <a:pt x="1837" y="71"/>
                  </a:lnTo>
                  <a:lnTo>
                    <a:pt x="1842" y="71"/>
                  </a:lnTo>
                  <a:lnTo>
                    <a:pt x="1843" y="71"/>
                  </a:lnTo>
                  <a:lnTo>
                    <a:pt x="1845" y="71"/>
                  </a:lnTo>
                  <a:lnTo>
                    <a:pt x="1847" y="71"/>
                  </a:lnTo>
                  <a:lnTo>
                    <a:pt x="1850" y="71"/>
                  </a:lnTo>
                  <a:lnTo>
                    <a:pt x="1854" y="71"/>
                  </a:lnTo>
                  <a:lnTo>
                    <a:pt x="1854" y="72"/>
                  </a:lnTo>
                  <a:lnTo>
                    <a:pt x="1855" y="72"/>
                  </a:lnTo>
                  <a:lnTo>
                    <a:pt x="1859" y="72"/>
                  </a:lnTo>
                  <a:lnTo>
                    <a:pt x="1862" y="71"/>
                  </a:lnTo>
                  <a:lnTo>
                    <a:pt x="1864" y="71"/>
                  </a:lnTo>
                  <a:lnTo>
                    <a:pt x="1865" y="71"/>
                  </a:lnTo>
                  <a:lnTo>
                    <a:pt x="1867" y="71"/>
                  </a:lnTo>
                  <a:lnTo>
                    <a:pt x="1867" y="72"/>
                  </a:lnTo>
                  <a:lnTo>
                    <a:pt x="1865" y="74"/>
                  </a:lnTo>
                  <a:lnTo>
                    <a:pt x="1865" y="77"/>
                  </a:lnTo>
                  <a:lnTo>
                    <a:pt x="1867" y="77"/>
                  </a:lnTo>
                  <a:lnTo>
                    <a:pt x="1867" y="79"/>
                  </a:lnTo>
                  <a:lnTo>
                    <a:pt x="1865" y="79"/>
                  </a:lnTo>
                  <a:lnTo>
                    <a:pt x="1865" y="81"/>
                  </a:lnTo>
                  <a:lnTo>
                    <a:pt x="1864" y="81"/>
                  </a:lnTo>
                  <a:lnTo>
                    <a:pt x="1862" y="81"/>
                  </a:lnTo>
                  <a:lnTo>
                    <a:pt x="1862" y="82"/>
                  </a:lnTo>
                  <a:lnTo>
                    <a:pt x="1860" y="82"/>
                  </a:lnTo>
                  <a:lnTo>
                    <a:pt x="1859" y="82"/>
                  </a:lnTo>
                  <a:lnTo>
                    <a:pt x="1857" y="82"/>
                  </a:lnTo>
                  <a:lnTo>
                    <a:pt x="1857" y="84"/>
                  </a:lnTo>
                  <a:lnTo>
                    <a:pt x="1860" y="84"/>
                  </a:lnTo>
                  <a:lnTo>
                    <a:pt x="1860" y="86"/>
                  </a:lnTo>
                  <a:lnTo>
                    <a:pt x="1857" y="86"/>
                  </a:lnTo>
                  <a:lnTo>
                    <a:pt x="1859" y="86"/>
                  </a:lnTo>
                  <a:lnTo>
                    <a:pt x="1859" y="87"/>
                  </a:lnTo>
                  <a:lnTo>
                    <a:pt x="1857" y="87"/>
                  </a:lnTo>
                  <a:lnTo>
                    <a:pt x="1855" y="87"/>
                  </a:lnTo>
                  <a:lnTo>
                    <a:pt x="1854" y="87"/>
                  </a:lnTo>
                  <a:lnTo>
                    <a:pt x="1852" y="87"/>
                  </a:lnTo>
                  <a:lnTo>
                    <a:pt x="1850" y="87"/>
                  </a:lnTo>
                  <a:lnTo>
                    <a:pt x="1849" y="87"/>
                  </a:lnTo>
                  <a:lnTo>
                    <a:pt x="1849" y="89"/>
                  </a:lnTo>
                  <a:lnTo>
                    <a:pt x="1847" y="89"/>
                  </a:lnTo>
                  <a:lnTo>
                    <a:pt x="1847" y="91"/>
                  </a:lnTo>
                  <a:lnTo>
                    <a:pt x="1849" y="91"/>
                  </a:lnTo>
                  <a:lnTo>
                    <a:pt x="1850" y="91"/>
                  </a:lnTo>
                  <a:lnTo>
                    <a:pt x="1852" y="91"/>
                  </a:lnTo>
                  <a:lnTo>
                    <a:pt x="1850" y="93"/>
                  </a:lnTo>
                  <a:lnTo>
                    <a:pt x="1849" y="93"/>
                  </a:lnTo>
                  <a:lnTo>
                    <a:pt x="1849" y="94"/>
                  </a:lnTo>
                  <a:lnTo>
                    <a:pt x="1847" y="94"/>
                  </a:lnTo>
                  <a:lnTo>
                    <a:pt x="1845" y="96"/>
                  </a:lnTo>
                  <a:lnTo>
                    <a:pt x="1843" y="96"/>
                  </a:lnTo>
                  <a:lnTo>
                    <a:pt x="1842" y="96"/>
                  </a:lnTo>
                  <a:lnTo>
                    <a:pt x="1842" y="94"/>
                  </a:lnTo>
                  <a:lnTo>
                    <a:pt x="1840" y="94"/>
                  </a:lnTo>
                  <a:lnTo>
                    <a:pt x="1838" y="94"/>
                  </a:lnTo>
                  <a:lnTo>
                    <a:pt x="1837" y="94"/>
                  </a:lnTo>
                  <a:lnTo>
                    <a:pt x="1837" y="96"/>
                  </a:lnTo>
                  <a:lnTo>
                    <a:pt x="1835" y="96"/>
                  </a:lnTo>
                  <a:lnTo>
                    <a:pt x="1833" y="96"/>
                  </a:lnTo>
                  <a:lnTo>
                    <a:pt x="1833" y="98"/>
                  </a:lnTo>
                  <a:lnTo>
                    <a:pt x="1832" y="98"/>
                  </a:lnTo>
                  <a:lnTo>
                    <a:pt x="1830" y="98"/>
                  </a:lnTo>
                  <a:lnTo>
                    <a:pt x="1830" y="99"/>
                  </a:lnTo>
                  <a:lnTo>
                    <a:pt x="1833" y="99"/>
                  </a:lnTo>
                  <a:lnTo>
                    <a:pt x="1833" y="101"/>
                  </a:lnTo>
                  <a:lnTo>
                    <a:pt x="1835" y="99"/>
                  </a:lnTo>
                  <a:lnTo>
                    <a:pt x="1835" y="101"/>
                  </a:lnTo>
                  <a:lnTo>
                    <a:pt x="1835" y="101"/>
                  </a:lnTo>
                  <a:lnTo>
                    <a:pt x="1838" y="101"/>
                  </a:lnTo>
                  <a:lnTo>
                    <a:pt x="1840" y="101"/>
                  </a:lnTo>
                  <a:lnTo>
                    <a:pt x="1840" y="99"/>
                  </a:lnTo>
                  <a:lnTo>
                    <a:pt x="1842" y="99"/>
                  </a:lnTo>
                  <a:lnTo>
                    <a:pt x="1843" y="99"/>
                  </a:lnTo>
                  <a:lnTo>
                    <a:pt x="1845" y="99"/>
                  </a:lnTo>
                  <a:lnTo>
                    <a:pt x="1845" y="101"/>
                  </a:lnTo>
                  <a:lnTo>
                    <a:pt x="1843" y="103"/>
                  </a:lnTo>
                  <a:lnTo>
                    <a:pt x="1843" y="104"/>
                  </a:lnTo>
                  <a:lnTo>
                    <a:pt x="1842" y="104"/>
                  </a:lnTo>
                  <a:lnTo>
                    <a:pt x="1840" y="104"/>
                  </a:lnTo>
                  <a:lnTo>
                    <a:pt x="1840" y="106"/>
                  </a:lnTo>
                  <a:lnTo>
                    <a:pt x="1838" y="106"/>
                  </a:lnTo>
                  <a:lnTo>
                    <a:pt x="1837" y="108"/>
                  </a:lnTo>
                  <a:lnTo>
                    <a:pt x="1835" y="109"/>
                  </a:lnTo>
                  <a:lnTo>
                    <a:pt x="1833" y="109"/>
                  </a:lnTo>
                  <a:lnTo>
                    <a:pt x="1832" y="109"/>
                  </a:lnTo>
                  <a:lnTo>
                    <a:pt x="1832" y="111"/>
                  </a:lnTo>
                  <a:lnTo>
                    <a:pt x="1830" y="111"/>
                  </a:lnTo>
                  <a:lnTo>
                    <a:pt x="1828" y="111"/>
                  </a:lnTo>
                  <a:lnTo>
                    <a:pt x="1827" y="113"/>
                  </a:lnTo>
                  <a:lnTo>
                    <a:pt x="1825" y="114"/>
                  </a:lnTo>
                  <a:lnTo>
                    <a:pt x="1825" y="116"/>
                  </a:lnTo>
                  <a:lnTo>
                    <a:pt x="1823" y="116"/>
                  </a:lnTo>
                  <a:lnTo>
                    <a:pt x="1822" y="116"/>
                  </a:lnTo>
                  <a:lnTo>
                    <a:pt x="1820" y="118"/>
                  </a:lnTo>
                  <a:lnTo>
                    <a:pt x="1820" y="119"/>
                  </a:lnTo>
                  <a:lnTo>
                    <a:pt x="1818" y="119"/>
                  </a:lnTo>
                  <a:lnTo>
                    <a:pt x="1817" y="119"/>
                  </a:lnTo>
                  <a:lnTo>
                    <a:pt x="1817" y="121"/>
                  </a:lnTo>
                  <a:lnTo>
                    <a:pt x="1815" y="123"/>
                  </a:lnTo>
                  <a:lnTo>
                    <a:pt x="1813" y="123"/>
                  </a:lnTo>
                  <a:lnTo>
                    <a:pt x="1813" y="125"/>
                  </a:lnTo>
                  <a:lnTo>
                    <a:pt x="1811" y="126"/>
                  </a:lnTo>
                  <a:lnTo>
                    <a:pt x="1810" y="126"/>
                  </a:lnTo>
                  <a:lnTo>
                    <a:pt x="1810" y="126"/>
                  </a:lnTo>
                  <a:lnTo>
                    <a:pt x="1808" y="126"/>
                  </a:lnTo>
                  <a:lnTo>
                    <a:pt x="1808" y="128"/>
                  </a:lnTo>
                  <a:lnTo>
                    <a:pt x="1806" y="128"/>
                  </a:lnTo>
                  <a:lnTo>
                    <a:pt x="1805" y="128"/>
                  </a:lnTo>
                  <a:lnTo>
                    <a:pt x="1803" y="130"/>
                  </a:lnTo>
                  <a:lnTo>
                    <a:pt x="1801" y="130"/>
                  </a:lnTo>
                  <a:lnTo>
                    <a:pt x="1801" y="131"/>
                  </a:lnTo>
                  <a:lnTo>
                    <a:pt x="1803" y="131"/>
                  </a:lnTo>
                  <a:lnTo>
                    <a:pt x="1805" y="131"/>
                  </a:lnTo>
                  <a:lnTo>
                    <a:pt x="1806" y="131"/>
                  </a:lnTo>
                  <a:lnTo>
                    <a:pt x="1808" y="131"/>
                  </a:lnTo>
                  <a:lnTo>
                    <a:pt x="1813" y="131"/>
                  </a:lnTo>
                  <a:lnTo>
                    <a:pt x="1815" y="130"/>
                  </a:lnTo>
                  <a:lnTo>
                    <a:pt x="1817" y="130"/>
                  </a:lnTo>
                  <a:lnTo>
                    <a:pt x="1817" y="128"/>
                  </a:lnTo>
                  <a:lnTo>
                    <a:pt x="1818" y="128"/>
                  </a:lnTo>
                  <a:lnTo>
                    <a:pt x="1818" y="126"/>
                  </a:lnTo>
                  <a:lnTo>
                    <a:pt x="1818" y="126"/>
                  </a:lnTo>
                  <a:lnTo>
                    <a:pt x="1820" y="126"/>
                  </a:lnTo>
                  <a:lnTo>
                    <a:pt x="1822" y="126"/>
                  </a:lnTo>
                  <a:lnTo>
                    <a:pt x="1823" y="125"/>
                  </a:lnTo>
                  <a:lnTo>
                    <a:pt x="1825" y="125"/>
                  </a:lnTo>
                  <a:lnTo>
                    <a:pt x="1827" y="125"/>
                  </a:lnTo>
                  <a:lnTo>
                    <a:pt x="1830" y="123"/>
                  </a:lnTo>
                  <a:lnTo>
                    <a:pt x="1832" y="123"/>
                  </a:lnTo>
                  <a:lnTo>
                    <a:pt x="1833" y="125"/>
                  </a:lnTo>
                  <a:lnTo>
                    <a:pt x="1835" y="125"/>
                  </a:lnTo>
                  <a:lnTo>
                    <a:pt x="1835" y="123"/>
                  </a:lnTo>
                  <a:lnTo>
                    <a:pt x="1835" y="123"/>
                  </a:lnTo>
                  <a:lnTo>
                    <a:pt x="1835" y="121"/>
                  </a:lnTo>
                  <a:lnTo>
                    <a:pt x="1837" y="121"/>
                  </a:lnTo>
                  <a:lnTo>
                    <a:pt x="1837" y="119"/>
                  </a:lnTo>
                  <a:lnTo>
                    <a:pt x="1837" y="118"/>
                  </a:lnTo>
                  <a:lnTo>
                    <a:pt x="1838" y="118"/>
                  </a:lnTo>
                  <a:lnTo>
                    <a:pt x="1838" y="119"/>
                  </a:lnTo>
                  <a:lnTo>
                    <a:pt x="1840" y="119"/>
                  </a:lnTo>
                  <a:lnTo>
                    <a:pt x="1842" y="119"/>
                  </a:lnTo>
                  <a:lnTo>
                    <a:pt x="1843" y="119"/>
                  </a:lnTo>
                  <a:lnTo>
                    <a:pt x="1845" y="119"/>
                  </a:lnTo>
                  <a:lnTo>
                    <a:pt x="1847" y="118"/>
                  </a:lnTo>
                  <a:lnTo>
                    <a:pt x="1845" y="118"/>
                  </a:lnTo>
                  <a:lnTo>
                    <a:pt x="1845" y="116"/>
                  </a:lnTo>
                  <a:lnTo>
                    <a:pt x="1847" y="116"/>
                  </a:lnTo>
                  <a:lnTo>
                    <a:pt x="1849" y="116"/>
                  </a:lnTo>
                  <a:lnTo>
                    <a:pt x="1850" y="116"/>
                  </a:lnTo>
                  <a:lnTo>
                    <a:pt x="1852" y="116"/>
                  </a:lnTo>
                  <a:lnTo>
                    <a:pt x="1852" y="114"/>
                  </a:lnTo>
                  <a:lnTo>
                    <a:pt x="1854" y="114"/>
                  </a:lnTo>
                  <a:lnTo>
                    <a:pt x="1855" y="114"/>
                  </a:lnTo>
                  <a:lnTo>
                    <a:pt x="1855" y="113"/>
                  </a:lnTo>
                  <a:lnTo>
                    <a:pt x="1855" y="111"/>
                  </a:lnTo>
                  <a:lnTo>
                    <a:pt x="1857" y="111"/>
                  </a:lnTo>
                  <a:lnTo>
                    <a:pt x="1859" y="111"/>
                  </a:lnTo>
                  <a:lnTo>
                    <a:pt x="1859" y="109"/>
                  </a:lnTo>
                  <a:lnTo>
                    <a:pt x="1862" y="106"/>
                  </a:lnTo>
                  <a:lnTo>
                    <a:pt x="1864" y="106"/>
                  </a:lnTo>
                  <a:lnTo>
                    <a:pt x="1865" y="106"/>
                  </a:lnTo>
                  <a:lnTo>
                    <a:pt x="1865" y="104"/>
                  </a:lnTo>
                  <a:lnTo>
                    <a:pt x="1867" y="104"/>
                  </a:lnTo>
                  <a:lnTo>
                    <a:pt x="1867" y="103"/>
                  </a:lnTo>
                  <a:lnTo>
                    <a:pt x="1865" y="101"/>
                  </a:lnTo>
                  <a:lnTo>
                    <a:pt x="1867" y="101"/>
                  </a:lnTo>
                  <a:lnTo>
                    <a:pt x="1867" y="99"/>
                  </a:lnTo>
                  <a:lnTo>
                    <a:pt x="1869" y="99"/>
                  </a:lnTo>
                  <a:lnTo>
                    <a:pt x="1869" y="101"/>
                  </a:lnTo>
                  <a:lnTo>
                    <a:pt x="1870" y="101"/>
                  </a:lnTo>
                  <a:lnTo>
                    <a:pt x="1870" y="103"/>
                  </a:lnTo>
                  <a:lnTo>
                    <a:pt x="1872" y="103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5" y="101"/>
                  </a:lnTo>
                  <a:lnTo>
                    <a:pt x="1875" y="101"/>
                  </a:lnTo>
                  <a:lnTo>
                    <a:pt x="1875" y="99"/>
                  </a:lnTo>
                  <a:lnTo>
                    <a:pt x="1875" y="98"/>
                  </a:lnTo>
                  <a:lnTo>
                    <a:pt x="1877" y="98"/>
                  </a:lnTo>
                  <a:lnTo>
                    <a:pt x="1877" y="96"/>
                  </a:lnTo>
                  <a:lnTo>
                    <a:pt x="1879" y="96"/>
                  </a:lnTo>
                  <a:lnTo>
                    <a:pt x="1880" y="96"/>
                  </a:lnTo>
                  <a:lnTo>
                    <a:pt x="1882" y="96"/>
                  </a:lnTo>
                  <a:lnTo>
                    <a:pt x="1882" y="94"/>
                  </a:lnTo>
                  <a:lnTo>
                    <a:pt x="1884" y="94"/>
                  </a:lnTo>
                  <a:lnTo>
                    <a:pt x="1886" y="94"/>
                  </a:lnTo>
                  <a:lnTo>
                    <a:pt x="1886" y="93"/>
                  </a:lnTo>
                  <a:lnTo>
                    <a:pt x="1887" y="93"/>
                  </a:lnTo>
                  <a:lnTo>
                    <a:pt x="1887" y="94"/>
                  </a:lnTo>
                  <a:lnTo>
                    <a:pt x="1889" y="94"/>
                  </a:lnTo>
                  <a:lnTo>
                    <a:pt x="1889" y="93"/>
                  </a:lnTo>
                  <a:lnTo>
                    <a:pt x="1891" y="93"/>
                  </a:lnTo>
                  <a:lnTo>
                    <a:pt x="1892" y="93"/>
                  </a:lnTo>
                  <a:lnTo>
                    <a:pt x="1894" y="93"/>
                  </a:lnTo>
                  <a:lnTo>
                    <a:pt x="1894" y="94"/>
                  </a:lnTo>
                  <a:lnTo>
                    <a:pt x="1896" y="94"/>
                  </a:lnTo>
                  <a:lnTo>
                    <a:pt x="1897" y="94"/>
                  </a:lnTo>
                  <a:lnTo>
                    <a:pt x="1899" y="94"/>
                  </a:lnTo>
                  <a:lnTo>
                    <a:pt x="1901" y="94"/>
                  </a:lnTo>
                  <a:lnTo>
                    <a:pt x="1902" y="93"/>
                  </a:lnTo>
                  <a:lnTo>
                    <a:pt x="1902" y="94"/>
                  </a:lnTo>
                  <a:lnTo>
                    <a:pt x="1904" y="94"/>
                  </a:lnTo>
                  <a:lnTo>
                    <a:pt x="1906" y="94"/>
                  </a:lnTo>
                  <a:lnTo>
                    <a:pt x="1907" y="94"/>
                  </a:lnTo>
                  <a:lnTo>
                    <a:pt x="1907" y="93"/>
                  </a:lnTo>
                  <a:lnTo>
                    <a:pt x="1907" y="91"/>
                  </a:lnTo>
                  <a:lnTo>
                    <a:pt x="1909" y="91"/>
                  </a:lnTo>
                  <a:lnTo>
                    <a:pt x="1909" y="89"/>
                  </a:lnTo>
                  <a:lnTo>
                    <a:pt x="1911" y="89"/>
                  </a:lnTo>
                  <a:lnTo>
                    <a:pt x="1912" y="89"/>
                  </a:lnTo>
                  <a:lnTo>
                    <a:pt x="1914" y="89"/>
                  </a:lnTo>
                  <a:lnTo>
                    <a:pt x="1916" y="89"/>
                  </a:lnTo>
                  <a:lnTo>
                    <a:pt x="1916" y="89"/>
                  </a:lnTo>
                  <a:lnTo>
                    <a:pt x="1916" y="87"/>
                  </a:lnTo>
                  <a:lnTo>
                    <a:pt x="1918" y="87"/>
                  </a:lnTo>
                  <a:lnTo>
                    <a:pt x="1919" y="87"/>
                  </a:lnTo>
                  <a:lnTo>
                    <a:pt x="1921" y="87"/>
                  </a:lnTo>
                  <a:lnTo>
                    <a:pt x="1921" y="86"/>
                  </a:lnTo>
                  <a:lnTo>
                    <a:pt x="1923" y="86"/>
                  </a:lnTo>
                  <a:lnTo>
                    <a:pt x="1924" y="86"/>
                  </a:lnTo>
                  <a:lnTo>
                    <a:pt x="1926" y="86"/>
                  </a:lnTo>
                  <a:lnTo>
                    <a:pt x="1929" y="86"/>
                  </a:lnTo>
                  <a:lnTo>
                    <a:pt x="1929" y="86"/>
                  </a:lnTo>
                  <a:lnTo>
                    <a:pt x="1931" y="86"/>
                  </a:lnTo>
                  <a:lnTo>
                    <a:pt x="1933" y="86"/>
                  </a:lnTo>
                  <a:lnTo>
                    <a:pt x="1931" y="84"/>
                  </a:lnTo>
                  <a:lnTo>
                    <a:pt x="1933" y="84"/>
                  </a:lnTo>
                  <a:lnTo>
                    <a:pt x="1933" y="82"/>
                  </a:lnTo>
                  <a:lnTo>
                    <a:pt x="1934" y="82"/>
                  </a:lnTo>
                  <a:lnTo>
                    <a:pt x="1938" y="82"/>
                  </a:lnTo>
                  <a:lnTo>
                    <a:pt x="1941" y="82"/>
                  </a:lnTo>
                  <a:lnTo>
                    <a:pt x="1939" y="81"/>
                  </a:lnTo>
                  <a:lnTo>
                    <a:pt x="1939" y="79"/>
                  </a:lnTo>
                  <a:lnTo>
                    <a:pt x="1941" y="79"/>
                  </a:lnTo>
                  <a:lnTo>
                    <a:pt x="1941" y="77"/>
                  </a:lnTo>
                  <a:lnTo>
                    <a:pt x="1943" y="77"/>
                  </a:lnTo>
                  <a:lnTo>
                    <a:pt x="1944" y="76"/>
                  </a:lnTo>
                  <a:lnTo>
                    <a:pt x="1949" y="76"/>
                  </a:lnTo>
                  <a:lnTo>
                    <a:pt x="1953" y="74"/>
                  </a:lnTo>
                  <a:lnTo>
                    <a:pt x="1956" y="74"/>
                  </a:lnTo>
                  <a:lnTo>
                    <a:pt x="1960" y="72"/>
                  </a:lnTo>
                  <a:lnTo>
                    <a:pt x="1965" y="72"/>
                  </a:lnTo>
                  <a:lnTo>
                    <a:pt x="1966" y="72"/>
                  </a:lnTo>
                  <a:lnTo>
                    <a:pt x="1970" y="71"/>
                  </a:lnTo>
                  <a:lnTo>
                    <a:pt x="1973" y="71"/>
                  </a:lnTo>
                  <a:lnTo>
                    <a:pt x="1976" y="69"/>
                  </a:lnTo>
                  <a:lnTo>
                    <a:pt x="1978" y="69"/>
                  </a:lnTo>
                  <a:lnTo>
                    <a:pt x="1980" y="69"/>
                  </a:lnTo>
                  <a:lnTo>
                    <a:pt x="1981" y="69"/>
                  </a:lnTo>
                  <a:lnTo>
                    <a:pt x="1983" y="69"/>
                  </a:lnTo>
                  <a:lnTo>
                    <a:pt x="1985" y="69"/>
                  </a:lnTo>
                  <a:lnTo>
                    <a:pt x="1987" y="69"/>
                  </a:lnTo>
                  <a:lnTo>
                    <a:pt x="1988" y="69"/>
                  </a:lnTo>
                  <a:lnTo>
                    <a:pt x="1990" y="69"/>
                  </a:lnTo>
                  <a:lnTo>
                    <a:pt x="1992" y="69"/>
                  </a:lnTo>
                  <a:lnTo>
                    <a:pt x="1993" y="69"/>
                  </a:lnTo>
                  <a:lnTo>
                    <a:pt x="1993" y="67"/>
                  </a:lnTo>
                  <a:lnTo>
                    <a:pt x="1993" y="66"/>
                  </a:lnTo>
                  <a:lnTo>
                    <a:pt x="1995" y="66"/>
                  </a:lnTo>
                  <a:lnTo>
                    <a:pt x="1997" y="66"/>
                  </a:lnTo>
                  <a:lnTo>
                    <a:pt x="1998" y="64"/>
                  </a:lnTo>
                  <a:lnTo>
                    <a:pt x="2000" y="64"/>
                  </a:lnTo>
                  <a:lnTo>
                    <a:pt x="2002" y="64"/>
                  </a:lnTo>
                  <a:lnTo>
                    <a:pt x="2003" y="62"/>
                  </a:lnTo>
                  <a:lnTo>
                    <a:pt x="2005" y="62"/>
                  </a:lnTo>
                  <a:lnTo>
                    <a:pt x="2008" y="62"/>
                  </a:lnTo>
                  <a:lnTo>
                    <a:pt x="2010" y="62"/>
                  </a:lnTo>
                  <a:lnTo>
                    <a:pt x="2012" y="64"/>
                  </a:lnTo>
                  <a:lnTo>
                    <a:pt x="2013" y="64"/>
                  </a:lnTo>
                  <a:lnTo>
                    <a:pt x="2015" y="62"/>
                  </a:lnTo>
                  <a:lnTo>
                    <a:pt x="2017" y="62"/>
                  </a:lnTo>
                  <a:lnTo>
                    <a:pt x="2019" y="62"/>
                  </a:lnTo>
                  <a:lnTo>
                    <a:pt x="2020" y="62"/>
                  </a:lnTo>
                  <a:lnTo>
                    <a:pt x="2024" y="61"/>
                  </a:lnTo>
                  <a:lnTo>
                    <a:pt x="2024" y="62"/>
                  </a:lnTo>
                  <a:lnTo>
                    <a:pt x="2025" y="62"/>
                  </a:lnTo>
                  <a:lnTo>
                    <a:pt x="2027" y="61"/>
                  </a:lnTo>
                  <a:lnTo>
                    <a:pt x="2029" y="61"/>
                  </a:lnTo>
                  <a:lnTo>
                    <a:pt x="2030" y="61"/>
                  </a:lnTo>
                  <a:lnTo>
                    <a:pt x="2034" y="59"/>
                  </a:lnTo>
                  <a:lnTo>
                    <a:pt x="2035" y="59"/>
                  </a:lnTo>
                  <a:lnTo>
                    <a:pt x="2037" y="59"/>
                  </a:lnTo>
                  <a:lnTo>
                    <a:pt x="2037" y="59"/>
                  </a:lnTo>
                  <a:lnTo>
                    <a:pt x="2039" y="59"/>
                  </a:lnTo>
                  <a:lnTo>
                    <a:pt x="2040" y="59"/>
                  </a:lnTo>
                  <a:lnTo>
                    <a:pt x="2042" y="59"/>
                  </a:lnTo>
                  <a:lnTo>
                    <a:pt x="2044" y="59"/>
                  </a:lnTo>
                  <a:lnTo>
                    <a:pt x="2045" y="59"/>
                  </a:lnTo>
                  <a:lnTo>
                    <a:pt x="2047" y="59"/>
                  </a:lnTo>
                  <a:lnTo>
                    <a:pt x="2049" y="59"/>
                  </a:lnTo>
                  <a:lnTo>
                    <a:pt x="2050" y="59"/>
                  </a:lnTo>
                  <a:lnTo>
                    <a:pt x="2052" y="59"/>
                  </a:lnTo>
                  <a:lnTo>
                    <a:pt x="2054" y="59"/>
                  </a:lnTo>
                  <a:lnTo>
                    <a:pt x="2056" y="59"/>
                  </a:lnTo>
                  <a:lnTo>
                    <a:pt x="2057" y="59"/>
                  </a:lnTo>
                  <a:lnTo>
                    <a:pt x="2059" y="59"/>
                  </a:lnTo>
                  <a:lnTo>
                    <a:pt x="2061" y="59"/>
                  </a:lnTo>
                  <a:lnTo>
                    <a:pt x="2061" y="57"/>
                  </a:lnTo>
                  <a:lnTo>
                    <a:pt x="2062" y="57"/>
                  </a:lnTo>
                  <a:lnTo>
                    <a:pt x="2064" y="57"/>
                  </a:lnTo>
                  <a:lnTo>
                    <a:pt x="2066" y="57"/>
                  </a:lnTo>
                  <a:lnTo>
                    <a:pt x="2067" y="55"/>
                  </a:lnTo>
                  <a:lnTo>
                    <a:pt x="2069" y="55"/>
                  </a:lnTo>
                  <a:lnTo>
                    <a:pt x="2071" y="55"/>
                  </a:lnTo>
                  <a:lnTo>
                    <a:pt x="2072" y="55"/>
                  </a:lnTo>
                  <a:lnTo>
                    <a:pt x="2074" y="55"/>
                  </a:lnTo>
                  <a:lnTo>
                    <a:pt x="2076" y="55"/>
                  </a:lnTo>
                  <a:lnTo>
                    <a:pt x="2077" y="55"/>
                  </a:lnTo>
                  <a:lnTo>
                    <a:pt x="2077" y="55"/>
                  </a:lnTo>
                  <a:lnTo>
                    <a:pt x="2079" y="55"/>
                  </a:lnTo>
                  <a:lnTo>
                    <a:pt x="2081" y="57"/>
                  </a:lnTo>
                  <a:lnTo>
                    <a:pt x="2082" y="57"/>
                  </a:lnTo>
                  <a:lnTo>
                    <a:pt x="2082" y="55"/>
                  </a:lnTo>
                  <a:lnTo>
                    <a:pt x="2084" y="55"/>
                  </a:lnTo>
                  <a:lnTo>
                    <a:pt x="2086" y="55"/>
                  </a:lnTo>
                  <a:lnTo>
                    <a:pt x="2088" y="55"/>
                  </a:lnTo>
                  <a:lnTo>
                    <a:pt x="2089" y="55"/>
                  </a:lnTo>
                  <a:lnTo>
                    <a:pt x="2091" y="55"/>
                  </a:lnTo>
                  <a:lnTo>
                    <a:pt x="2091" y="57"/>
                  </a:lnTo>
                  <a:lnTo>
                    <a:pt x="2093" y="57"/>
                  </a:lnTo>
                  <a:lnTo>
                    <a:pt x="2094" y="57"/>
                  </a:lnTo>
                  <a:lnTo>
                    <a:pt x="2096" y="57"/>
                  </a:lnTo>
                  <a:lnTo>
                    <a:pt x="2098" y="57"/>
                  </a:lnTo>
                  <a:lnTo>
                    <a:pt x="2098" y="55"/>
                  </a:lnTo>
                  <a:lnTo>
                    <a:pt x="2099" y="55"/>
                  </a:lnTo>
                  <a:lnTo>
                    <a:pt x="2101" y="55"/>
                  </a:lnTo>
                  <a:lnTo>
                    <a:pt x="2103" y="55"/>
                  </a:lnTo>
                  <a:lnTo>
                    <a:pt x="2103" y="54"/>
                  </a:lnTo>
                  <a:lnTo>
                    <a:pt x="2104" y="54"/>
                  </a:lnTo>
                  <a:lnTo>
                    <a:pt x="2104" y="55"/>
                  </a:lnTo>
                  <a:lnTo>
                    <a:pt x="2106" y="55"/>
                  </a:lnTo>
                  <a:lnTo>
                    <a:pt x="2106" y="57"/>
                  </a:lnTo>
                  <a:lnTo>
                    <a:pt x="2108" y="57"/>
                  </a:lnTo>
                  <a:lnTo>
                    <a:pt x="2109" y="57"/>
                  </a:lnTo>
                  <a:lnTo>
                    <a:pt x="2111" y="57"/>
                  </a:lnTo>
                  <a:lnTo>
                    <a:pt x="2113" y="57"/>
                  </a:lnTo>
                  <a:lnTo>
                    <a:pt x="2113" y="55"/>
                  </a:lnTo>
                  <a:lnTo>
                    <a:pt x="2114" y="55"/>
                  </a:lnTo>
                  <a:lnTo>
                    <a:pt x="2116" y="55"/>
                  </a:lnTo>
                  <a:lnTo>
                    <a:pt x="2118" y="55"/>
                  </a:lnTo>
                  <a:lnTo>
                    <a:pt x="2121" y="55"/>
                  </a:lnTo>
                  <a:lnTo>
                    <a:pt x="2123" y="55"/>
                  </a:lnTo>
                  <a:lnTo>
                    <a:pt x="2125" y="55"/>
                  </a:lnTo>
                  <a:lnTo>
                    <a:pt x="2125" y="57"/>
                  </a:lnTo>
                  <a:lnTo>
                    <a:pt x="2126" y="57"/>
                  </a:lnTo>
                  <a:lnTo>
                    <a:pt x="2128" y="55"/>
                  </a:lnTo>
                  <a:lnTo>
                    <a:pt x="2130" y="55"/>
                  </a:lnTo>
                  <a:lnTo>
                    <a:pt x="2131" y="55"/>
                  </a:lnTo>
                  <a:lnTo>
                    <a:pt x="2133" y="55"/>
                  </a:lnTo>
                  <a:lnTo>
                    <a:pt x="2133" y="54"/>
                  </a:lnTo>
                  <a:lnTo>
                    <a:pt x="2136" y="54"/>
                  </a:lnTo>
                  <a:lnTo>
                    <a:pt x="2136" y="55"/>
                  </a:lnTo>
                  <a:lnTo>
                    <a:pt x="2138" y="55"/>
                  </a:lnTo>
                  <a:lnTo>
                    <a:pt x="2140" y="55"/>
                  </a:lnTo>
                  <a:lnTo>
                    <a:pt x="2136" y="57"/>
                  </a:lnTo>
                  <a:lnTo>
                    <a:pt x="2135" y="59"/>
                  </a:lnTo>
                  <a:lnTo>
                    <a:pt x="2136" y="59"/>
                  </a:lnTo>
                  <a:lnTo>
                    <a:pt x="2138" y="57"/>
                  </a:lnTo>
                  <a:lnTo>
                    <a:pt x="2140" y="57"/>
                  </a:lnTo>
                  <a:lnTo>
                    <a:pt x="2141" y="57"/>
                  </a:lnTo>
                  <a:lnTo>
                    <a:pt x="2143" y="57"/>
                  </a:lnTo>
                  <a:lnTo>
                    <a:pt x="2145" y="57"/>
                  </a:lnTo>
                  <a:lnTo>
                    <a:pt x="2145" y="55"/>
                  </a:lnTo>
                  <a:lnTo>
                    <a:pt x="2146" y="55"/>
                  </a:lnTo>
                  <a:lnTo>
                    <a:pt x="2148" y="55"/>
                  </a:lnTo>
                  <a:lnTo>
                    <a:pt x="2150" y="55"/>
                  </a:lnTo>
                  <a:lnTo>
                    <a:pt x="2151" y="54"/>
                  </a:lnTo>
                  <a:lnTo>
                    <a:pt x="2153" y="54"/>
                  </a:lnTo>
                  <a:lnTo>
                    <a:pt x="2151" y="55"/>
                  </a:lnTo>
                  <a:lnTo>
                    <a:pt x="2153" y="55"/>
                  </a:lnTo>
                  <a:lnTo>
                    <a:pt x="2155" y="55"/>
                  </a:lnTo>
                  <a:lnTo>
                    <a:pt x="2155" y="54"/>
                  </a:lnTo>
                  <a:lnTo>
                    <a:pt x="2158" y="54"/>
                  </a:lnTo>
                  <a:lnTo>
                    <a:pt x="2160" y="52"/>
                  </a:lnTo>
                  <a:lnTo>
                    <a:pt x="2162" y="52"/>
                  </a:lnTo>
                  <a:lnTo>
                    <a:pt x="2162" y="50"/>
                  </a:lnTo>
                  <a:lnTo>
                    <a:pt x="2163" y="50"/>
                  </a:lnTo>
                  <a:lnTo>
                    <a:pt x="2165" y="50"/>
                  </a:lnTo>
                  <a:lnTo>
                    <a:pt x="2165" y="49"/>
                  </a:lnTo>
                  <a:lnTo>
                    <a:pt x="2168" y="49"/>
                  </a:lnTo>
                  <a:lnTo>
                    <a:pt x="2172" y="49"/>
                  </a:lnTo>
                  <a:lnTo>
                    <a:pt x="2175" y="49"/>
                  </a:lnTo>
                  <a:lnTo>
                    <a:pt x="2177" y="47"/>
                  </a:lnTo>
                  <a:lnTo>
                    <a:pt x="2178" y="47"/>
                  </a:lnTo>
                  <a:lnTo>
                    <a:pt x="2180" y="47"/>
                  </a:lnTo>
                  <a:lnTo>
                    <a:pt x="2182" y="47"/>
                  </a:lnTo>
                  <a:lnTo>
                    <a:pt x="2183" y="47"/>
                  </a:lnTo>
                  <a:lnTo>
                    <a:pt x="2185" y="47"/>
                  </a:lnTo>
                  <a:lnTo>
                    <a:pt x="2185" y="49"/>
                  </a:lnTo>
                  <a:lnTo>
                    <a:pt x="2187" y="49"/>
                  </a:lnTo>
                  <a:lnTo>
                    <a:pt x="2189" y="49"/>
                  </a:lnTo>
                  <a:lnTo>
                    <a:pt x="2190" y="49"/>
                  </a:lnTo>
                  <a:lnTo>
                    <a:pt x="2192" y="49"/>
                  </a:lnTo>
                  <a:lnTo>
                    <a:pt x="2194" y="49"/>
                  </a:lnTo>
                  <a:lnTo>
                    <a:pt x="2194" y="50"/>
                  </a:lnTo>
                  <a:lnTo>
                    <a:pt x="2195" y="50"/>
                  </a:lnTo>
                  <a:lnTo>
                    <a:pt x="2197" y="50"/>
                  </a:lnTo>
                  <a:lnTo>
                    <a:pt x="2199" y="52"/>
                  </a:lnTo>
                  <a:lnTo>
                    <a:pt x="2200" y="52"/>
                  </a:lnTo>
                  <a:lnTo>
                    <a:pt x="2204" y="52"/>
                  </a:lnTo>
                  <a:lnTo>
                    <a:pt x="2205" y="54"/>
                  </a:lnTo>
                  <a:lnTo>
                    <a:pt x="2207" y="54"/>
                  </a:lnTo>
                  <a:lnTo>
                    <a:pt x="2209" y="54"/>
                  </a:lnTo>
                  <a:lnTo>
                    <a:pt x="2210" y="54"/>
                  </a:lnTo>
                  <a:lnTo>
                    <a:pt x="2212" y="54"/>
                  </a:lnTo>
                  <a:lnTo>
                    <a:pt x="2214" y="55"/>
                  </a:lnTo>
                  <a:lnTo>
                    <a:pt x="2215" y="55"/>
                  </a:lnTo>
                  <a:lnTo>
                    <a:pt x="2219" y="55"/>
                  </a:lnTo>
                  <a:lnTo>
                    <a:pt x="2219" y="57"/>
                  </a:lnTo>
                  <a:lnTo>
                    <a:pt x="2220" y="57"/>
                  </a:lnTo>
                  <a:lnTo>
                    <a:pt x="2220" y="59"/>
                  </a:lnTo>
                  <a:lnTo>
                    <a:pt x="2222" y="59"/>
                  </a:lnTo>
                  <a:lnTo>
                    <a:pt x="2222" y="61"/>
                  </a:lnTo>
                  <a:lnTo>
                    <a:pt x="2224" y="61"/>
                  </a:lnTo>
                  <a:lnTo>
                    <a:pt x="2226" y="61"/>
                  </a:lnTo>
                  <a:lnTo>
                    <a:pt x="2227" y="59"/>
                  </a:lnTo>
                  <a:lnTo>
                    <a:pt x="2227" y="61"/>
                  </a:lnTo>
                  <a:lnTo>
                    <a:pt x="2229" y="61"/>
                  </a:lnTo>
                  <a:lnTo>
                    <a:pt x="2231" y="61"/>
                  </a:lnTo>
                  <a:lnTo>
                    <a:pt x="2231" y="59"/>
                  </a:lnTo>
                  <a:lnTo>
                    <a:pt x="2232" y="59"/>
                  </a:lnTo>
                  <a:lnTo>
                    <a:pt x="2234" y="59"/>
                  </a:lnTo>
                  <a:lnTo>
                    <a:pt x="2236" y="59"/>
                  </a:lnTo>
                  <a:lnTo>
                    <a:pt x="2237" y="59"/>
                  </a:lnTo>
                  <a:lnTo>
                    <a:pt x="2237" y="57"/>
                  </a:lnTo>
                  <a:lnTo>
                    <a:pt x="2239" y="57"/>
                  </a:lnTo>
                  <a:lnTo>
                    <a:pt x="2239" y="57"/>
                  </a:lnTo>
                  <a:lnTo>
                    <a:pt x="2241" y="57"/>
                  </a:lnTo>
                  <a:lnTo>
                    <a:pt x="2242" y="57"/>
                  </a:lnTo>
                  <a:lnTo>
                    <a:pt x="2242" y="55"/>
                  </a:lnTo>
                  <a:lnTo>
                    <a:pt x="2244" y="55"/>
                  </a:lnTo>
                  <a:lnTo>
                    <a:pt x="2244" y="54"/>
                  </a:lnTo>
                  <a:lnTo>
                    <a:pt x="2244" y="52"/>
                  </a:lnTo>
                  <a:lnTo>
                    <a:pt x="2246" y="52"/>
                  </a:lnTo>
                  <a:lnTo>
                    <a:pt x="2247" y="52"/>
                  </a:lnTo>
                  <a:lnTo>
                    <a:pt x="2247" y="50"/>
                  </a:lnTo>
                  <a:lnTo>
                    <a:pt x="2249" y="50"/>
                  </a:lnTo>
                  <a:lnTo>
                    <a:pt x="2251" y="49"/>
                  </a:lnTo>
                  <a:lnTo>
                    <a:pt x="2252" y="49"/>
                  </a:lnTo>
                  <a:lnTo>
                    <a:pt x="2256" y="49"/>
                  </a:lnTo>
                  <a:lnTo>
                    <a:pt x="2259" y="49"/>
                  </a:lnTo>
                  <a:lnTo>
                    <a:pt x="2261" y="49"/>
                  </a:lnTo>
                  <a:lnTo>
                    <a:pt x="2266" y="47"/>
                  </a:lnTo>
                  <a:lnTo>
                    <a:pt x="2271" y="47"/>
                  </a:lnTo>
                  <a:lnTo>
                    <a:pt x="2273" y="47"/>
                  </a:lnTo>
                  <a:lnTo>
                    <a:pt x="2276" y="45"/>
                  </a:lnTo>
                  <a:lnTo>
                    <a:pt x="2276" y="47"/>
                  </a:lnTo>
                  <a:lnTo>
                    <a:pt x="2278" y="47"/>
                  </a:lnTo>
                  <a:lnTo>
                    <a:pt x="2279" y="47"/>
                  </a:lnTo>
                  <a:lnTo>
                    <a:pt x="2279" y="49"/>
                  </a:lnTo>
                  <a:lnTo>
                    <a:pt x="2279" y="49"/>
                  </a:lnTo>
                  <a:lnTo>
                    <a:pt x="2279" y="50"/>
                  </a:lnTo>
                  <a:lnTo>
                    <a:pt x="2281" y="50"/>
                  </a:lnTo>
                  <a:lnTo>
                    <a:pt x="2281" y="52"/>
                  </a:lnTo>
                  <a:lnTo>
                    <a:pt x="2279" y="52"/>
                  </a:lnTo>
                  <a:lnTo>
                    <a:pt x="2279" y="52"/>
                  </a:lnTo>
                  <a:lnTo>
                    <a:pt x="2279" y="54"/>
                  </a:lnTo>
                  <a:lnTo>
                    <a:pt x="2278" y="55"/>
                  </a:lnTo>
                  <a:lnTo>
                    <a:pt x="2279" y="54"/>
                  </a:lnTo>
                  <a:lnTo>
                    <a:pt x="2281" y="55"/>
                  </a:lnTo>
                  <a:lnTo>
                    <a:pt x="2283" y="54"/>
                  </a:lnTo>
                  <a:lnTo>
                    <a:pt x="2283" y="55"/>
                  </a:lnTo>
                  <a:lnTo>
                    <a:pt x="2284" y="54"/>
                  </a:lnTo>
                  <a:lnTo>
                    <a:pt x="2284" y="55"/>
                  </a:lnTo>
                  <a:lnTo>
                    <a:pt x="2286" y="55"/>
                  </a:lnTo>
                  <a:lnTo>
                    <a:pt x="2288" y="55"/>
                  </a:lnTo>
                  <a:lnTo>
                    <a:pt x="2288" y="57"/>
                  </a:lnTo>
                  <a:lnTo>
                    <a:pt x="2286" y="57"/>
                  </a:lnTo>
                  <a:lnTo>
                    <a:pt x="2286" y="59"/>
                  </a:lnTo>
                  <a:lnTo>
                    <a:pt x="2284" y="59"/>
                  </a:lnTo>
                  <a:lnTo>
                    <a:pt x="2283" y="61"/>
                  </a:lnTo>
                  <a:lnTo>
                    <a:pt x="2281" y="61"/>
                  </a:lnTo>
                  <a:lnTo>
                    <a:pt x="2279" y="62"/>
                  </a:lnTo>
                  <a:lnTo>
                    <a:pt x="2276" y="62"/>
                  </a:lnTo>
                  <a:lnTo>
                    <a:pt x="2273" y="62"/>
                  </a:lnTo>
                  <a:lnTo>
                    <a:pt x="2271" y="62"/>
                  </a:lnTo>
                  <a:lnTo>
                    <a:pt x="2268" y="64"/>
                  </a:lnTo>
                  <a:lnTo>
                    <a:pt x="2264" y="64"/>
                  </a:lnTo>
                  <a:lnTo>
                    <a:pt x="2264" y="66"/>
                  </a:lnTo>
                  <a:lnTo>
                    <a:pt x="2263" y="66"/>
                  </a:lnTo>
                  <a:lnTo>
                    <a:pt x="2261" y="66"/>
                  </a:lnTo>
                  <a:lnTo>
                    <a:pt x="2261" y="67"/>
                  </a:lnTo>
                  <a:lnTo>
                    <a:pt x="2263" y="67"/>
                  </a:lnTo>
                  <a:lnTo>
                    <a:pt x="2264" y="67"/>
                  </a:lnTo>
                  <a:lnTo>
                    <a:pt x="2268" y="66"/>
                  </a:lnTo>
                  <a:lnTo>
                    <a:pt x="2269" y="66"/>
                  </a:lnTo>
                  <a:lnTo>
                    <a:pt x="2271" y="66"/>
                  </a:lnTo>
                  <a:lnTo>
                    <a:pt x="2273" y="66"/>
                  </a:lnTo>
                  <a:lnTo>
                    <a:pt x="2276" y="66"/>
                  </a:lnTo>
                  <a:lnTo>
                    <a:pt x="2278" y="66"/>
                  </a:lnTo>
                  <a:lnTo>
                    <a:pt x="2278" y="64"/>
                  </a:lnTo>
                  <a:lnTo>
                    <a:pt x="2279" y="64"/>
                  </a:lnTo>
                  <a:lnTo>
                    <a:pt x="2279" y="64"/>
                  </a:lnTo>
                  <a:lnTo>
                    <a:pt x="2281" y="64"/>
                  </a:lnTo>
                  <a:lnTo>
                    <a:pt x="2283" y="64"/>
                  </a:lnTo>
                  <a:lnTo>
                    <a:pt x="2284" y="64"/>
                  </a:lnTo>
                  <a:lnTo>
                    <a:pt x="2284" y="62"/>
                  </a:lnTo>
                  <a:lnTo>
                    <a:pt x="2286" y="64"/>
                  </a:lnTo>
                  <a:lnTo>
                    <a:pt x="2286" y="62"/>
                  </a:lnTo>
                  <a:lnTo>
                    <a:pt x="2288" y="62"/>
                  </a:lnTo>
                  <a:lnTo>
                    <a:pt x="2289" y="62"/>
                  </a:lnTo>
                  <a:lnTo>
                    <a:pt x="2291" y="62"/>
                  </a:lnTo>
                  <a:lnTo>
                    <a:pt x="2293" y="62"/>
                  </a:lnTo>
                  <a:lnTo>
                    <a:pt x="2295" y="61"/>
                  </a:lnTo>
                  <a:lnTo>
                    <a:pt x="2295" y="62"/>
                  </a:lnTo>
                  <a:lnTo>
                    <a:pt x="2296" y="62"/>
                  </a:lnTo>
                  <a:lnTo>
                    <a:pt x="2298" y="62"/>
                  </a:lnTo>
                  <a:lnTo>
                    <a:pt x="2300" y="62"/>
                  </a:lnTo>
                  <a:lnTo>
                    <a:pt x="2303" y="62"/>
                  </a:lnTo>
                  <a:lnTo>
                    <a:pt x="2305" y="62"/>
                  </a:lnTo>
                  <a:lnTo>
                    <a:pt x="2305" y="64"/>
                  </a:lnTo>
                  <a:lnTo>
                    <a:pt x="2306" y="62"/>
                  </a:lnTo>
                  <a:lnTo>
                    <a:pt x="2306" y="64"/>
                  </a:lnTo>
                  <a:lnTo>
                    <a:pt x="2308" y="64"/>
                  </a:lnTo>
                  <a:lnTo>
                    <a:pt x="2308" y="66"/>
                  </a:lnTo>
                  <a:lnTo>
                    <a:pt x="2310" y="66"/>
                  </a:lnTo>
                  <a:lnTo>
                    <a:pt x="2311" y="66"/>
                  </a:lnTo>
                  <a:lnTo>
                    <a:pt x="2313" y="66"/>
                  </a:lnTo>
                  <a:lnTo>
                    <a:pt x="2316" y="66"/>
                  </a:lnTo>
                  <a:lnTo>
                    <a:pt x="2318" y="66"/>
                  </a:lnTo>
                  <a:lnTo>
                    <a:pt x="2320" y="64"/>
                  </a:lnTo>
                  <a:lnTo>
                    <a:pt x="2320" y="64"/>
                  </a:lnTo>
                  <a:lnTo>
                    <a:pt x="2323" y="64"/>
                  </a:lnTo>
                  <a:lnTo>
                    <a:pt x="2325" y="64"/>
                  </a:lnTo>
                  <a:lnTo>
                    <a:pt x="2328" y="62"/>
                  </a:lnTo>
                  <a:lnTo>
                    <a:pt x="2330" y="62"/>
                  </a:lnTo>
                  <a:lnTo>
                    <a:pt x="2333" y="62"/>
                  </a:lnTo>
                  <a:lnTo>
                    <a:pt x="2335" y="62"/>
                  </a:lnTo>
                  <a:lnTo>
                    <a:pt x="2337" y="62"/>
                  </a:lnTo>
                  <a:lnTo>
                    <a:pt x="2338" y="62"/>
                  </a:lnTo>
                  <a:lnTo>
                    <a:pt x="2338" y="61"/>
                  </a:lnTo>
                  <a:lnTo>
                    <a:pt x="2340" y="61"/>
                  </a:lnTo>
                  <a:lnTo>
                    <a:pt x="2342" y="59"/>
                  </a:lnTo>
                  <a:lnTo>
                    <a:pt x="2343" y="59"/>
                  </a:lnTo>
                  <a:lnTo>
                    <a:pt x="2345" y="59"/>
                  </a:lnTo>
                  <a:lnTo>
                    <a:pt x="2347" y="59"/>
                  </a:lnTo>
                  <a:lnTo>
                    <a:pt x="2348" y="59"/>
                  </a:lnTo>
                  <a:lnTo>
                    <a:pt x="2352" y="59"/>
                  </a:lnTo>
                  <a:lnTo>
                    <a:pt x="2355" y="57"/>
                  </a:lnTo>
                  <a:lnTo>
                    <a:pt x="2357" y="57"/>
                  </a:lnTo>
                  <a:lnTo>
                    <a:pt x="2358" y="57"/>
                  </a:lnTo>
                  <a:lnTo>
                    <a:pt x="2360" y="57"/>
                  </a:lnTo>
                  <a:lnTo>
                    <a:pt x="2362" y="55"/>
                  </a:lnTo>
                  <a:lnTo>
                    <a:pt x="2364" y="55"/>
                  </a:lnTo>
                  <a:lnTo>
                    <a:pt x="2365" y="55"/>
                  </a:lnTo>
                  <a:lnTo>
                    <a:pt x="2365" y="57"/>
                  </a:lnTo>
                  <a:lnTo>
                    <a:pt x="2367" y="57"/>
                  </a:lnTo>
                  <a:lnTo>
                    <a:pt x="2369" y="57"/>
                  </a:lnTo>
                  <a:lnTo>
                    <a:pt x="2370" y="57"/>
                  </a:lnTo>
                  <a:lnTo>
                    <a:pt x="2372" y="57"/>
                  </a:lnTo>
                  <a:lnTo>
                    <a:pt x="2374" y="57"/>
                  </a:lnTo>
                  <a:lnTo>
                    <a:pt x="2374" y="55"/>
                  </a:lnTo>
                  <a:lnTo>
                    <a:pt x="2375" y="55"/>
                  </a:lnTo>
                  <a:lnTo>
                    <a:pt x="2377" y="54"/>
                  </a:lnTo>
                  <a:lnTo>
                    <a:pt x="2380" y="54"/>
                  </a:lnTo>
                  <a:lnTo>
                    <a:pt x="2382" y="54"/>
                  </a:lnTo>
                  <a:lnTo>
                    <a:pt x="2384" y="52"/>
                  </a:lnTo>
                  <a:lnTo>
                    <a:pt x="2385" y="52"/>
                  </a:lnTo>
                  <a:lnTo>
                    <a:pt x="2385" y="54"/>
                  </a:lnTo>
                  <a:lnTo>
                    <a:pt x="2385" y="55"/>
                  </a:lnTo>
                  <a:lnTo>
                    <a:pt x="2387" y="54"/>
                  </a:lnTo>
                  <a:lnTo>
                    <a:pt x="2389" y="54"/>
                  </a:lnTo>
                  <a:lnTo>
                    <a:pt x="2390" y="54"/>
                  </a:lnTo>
                  <a:lnTo>
                    <a:pt x="2390" y="55"/>
                  </a:lnTo>
                  <a:lnTo>
                    <a:pt x="2389" y="55"/>
                  </a:lnTo>
                  <a:lnTo>
                    <a:pt x="2387" y="55"/>
                  </a:lnTo>
                  <a:lnTo>
                    <a:pt x="2387" y="57"/>
                  </a:lnTo>
                  <a:lnTo>
                    <a:pt x="2385" y="57"/>
                  </a:lnTo>
                  <a:lnTo>
                    <a:pt x="2385" y="59"/>
                  </a:lnTo>
                  <a:lnTo>
                    <a:pt x="2387" y="59"/>
                  </a:lnTo>
                  <a:lnTo>
                    <a:pt x="2387" y="61"/>
                  </a:lnTo>
                  <a:lnTo>
                    <a:pt x="2389" y="61"/>
                  </a:lnTo>
                  <a:lnTo>
                    <a:pt x="2389" y="62"/>
                  </a:lnTo>
                  <a:lnTo>
                    <a:pt x="2390" y="62"/>
                  </a:lnTo>
                  <a:lnTo>
                    <a:pt x="2392" y="61"/>
                  </a:lnTo>
                  <a:lnTo>
                    <a:pt x="2394" y="61"/>
                  </a:lnTo>
                  <a:lnTo>
                    <a:pt x="2396" y="61"/>
                  </a:lnTo>
                  <a:lnTo>
                    <a:pt x="2396" y="62"/>
                  </a:lnTo>
                  <a:lnTo>
                    <a:pt x="2397" y="62"/>
                  </a:lnTo>
                  <a:lnTo>
                    <a:pt x="2399" y="62"/>
                  </a:lnTo>
                  <a:lnTo>
                    <a:pt x="2401" y="62"/>
                  </a:lnTo>
                  <a:lnTo>
                    <a:pt x="2401" y="61"/>
                  </a:lnTo>
                  <a:lnTo>
                    <a:pt x="2401" y="62"/>
                  </a:lnTo>
                  <a:lnTo>
                    <a:pt x="2402" y="62"/>
                  </a:lnTo>
                  <a:lnTo>
                    <a:pt x="2404" y="62"/>
                  </a:lnTo>
                  <a:lnTo>
                    <a:pt x="2404" y="61"/>
                  </a:lnTo>
                  <a:lnTo>
                    <a:pt x="2407" y="61"/>
                  </a:lnTo>
                  <a:lnTo>
                    <a:pt x="2407" y="59"/>
                  </a:lnTo>
                  <a:lnTo>
                    <a:pt x="2409" y="59"/>
                  </a:lnTo>
                  <a:lnTo>
                    <a:pt x="2411" y="59"/>
                  </a:lnTo>
                  <a:lnTo>
                    <a:pt x="2411" y="57"/>
                  </a:lnTo>
                  <a:lnTo>
                    <a:pt x="2412" y="57"/>
                  </a:lnTo>
                  <a:lnTo>
                    <a:pt x="2412" y="55"/>
                  </a:lnTo>
                  <a:lnTo>
                    <a:pt x="2414" y="55"/>
                  </a:lnTo>
                  <a:lnTo>
                    <a:pt x="2416" y="55"/>
                  </a:lnTo>
                  <a:lnTo>
                    <a:pt x="2416" y="54"/>
                  </a:lnTo>
                  <a:lnTo>
                    <a:pt x="2417" y="54"/>
                  </a:lnTo>
                  <a:lnTo>
                    <a:pt x="2419" y="54"/>
                  </a:lnTo>
                  <a:lnTo>
                    <a:pt x="2421" y="54"/>
                  </a:lnTo>
                  <a:lnTo>
                    <a:pt x="2421" y="52"/>
                  </a:lnTo>
                  <a:lnTo>
                    <a:pt x="2422" y="52"/>
                  </a:lnTo>
                  <a:lnTo>
                    <a:pt x="2424" y="52"/>
                  </a:lnTo>
                  <a:lnTo>
                    <a:pt x="2426" y="52"/>
                  </a:lnTo>
                  <a:lnTo>
                    <a:pt x="2428" y="52"/>
                  </a:lnTo>
                  <a:lnTo>
                    <a:pt x="2428" y="50"/>
                  </a:lnTo>
                  <a:lnTo>
                    <a:pt x="2429" y="50"/>
                  </a:lnTo>
                  <a:lnTo>
                    <a:pt x="2431" y="50"/>
                  </a:lnTo>
                  <a:lnTo>
                    <a:pt x="2433" y="50"/>
                  </a:lnTo>
                  <a:lnTo>
                    <a:pt x="2433" y="52"/>
                  </a:lnTo>
                  <a:lnTo>
                    <a:pt x="2434" y="52"/>
                  </a:lnTo>
                  <a:lnTo>
                    <a:pt x="2438" y="52"/>
                  </a:lnTo>
                  <a:lnTo>
                    <a:pt x="2441" y="52"/>
                  </a:lnTo>
                  <a:lnTo>
                    <a:pt x="2441" y="50"/>
                  </a:lnTo>
                  <a:lnTo>
                    <a:pt x="2444" y="50"/>
                  </a:lnTo>
                  <a:lnTo>
                    <a:pt x="2446" y="50"/>
                  </a:lnTo>
                  <a:lnTo>
                    <a:pt x="2449" y="50"/>
                  </a:lnTo>
                  <a:lnTo>
                    <a:pt x="2451" y="50"/>
                  </a:lnTo>
                  <a:lnTo>
                    <a:pt x="2453" y="50"/>
                  </a:lnTo>
                  <a:lnTo>
                    <a:pt x="2454" y="50"/>
                  </a:lnTo>
                  <a:lnTo>
                    <a:pt x="2456" y="50"/>
                  </a:lnTo>
                  <a:lnTo>
                    <a:pt x="2458" y="50"/>
                  </a:lnTo>
                  <a:lnTo>
                    <a:pt x="2458" y="52"/>
                  </a:lnTo>
                  <a:lnTo>
                    <a:pt x="2459" y="52"/>
                  </a:lnTo>
                  <a:lnTo>
                    <a:pt x="2459" y="54"/>
                  </a:lnTo>
                  <a:lnTo>
                    <a:pt x="2458" y="54"/>
                  </a:lnTo>
                  <a:lnTo>
                    <a:pt x="2456" y="54"/>
                  </a:lnTo>
                  <a:lnTo>
                    <a:pt x="2454" y="55"/>
                  </a:lnTo>
                  <a:lnTo>
                    <a:pt x="2456" y="55"/>
                  </a:lnTo>
                  <a:lnTo>
                    <a:pt x="2458" y="55"/>
                  </a:lnTo>
                  <a:lnTo>
                    <a:pt x="2463" y="52"/>
                  </a:lnTo>
                  <a:lnTo>
                    <a:pt x="2463" y="54"/>
                  </a:lnTo>
                  <a:lnTo>
                    <a:pt x="2465" y="54"/>
                  </a:lnTo>
                  <a:lnTo>
                    <a:pt x="2466" y="52"/>
                  </a:lnTo>
                  <a:lnTo>
                    <a:pt x="2468" y="52"/>
                  </a:lnTo>
                  <a:lnTo>
                    <a:pt x="2470" y="52"/>
                  </a:lnTo>
                  <a:lnTo>
                    <a:pt x="2471" y="50"/>
                  </a:lnTo>
                  <a:lnTo>
                    <a:pt x="2473" y="50"/>
                  </a:lnTo>
                  <a:lnTo>
                    <a:pt x="2473" y="52"/>
                  </a:lnTo>
                  <a:lnTo>
                    <a:pt x="2475" y="52"/>
                  </a:lnTo>
                  <a:lnTo>
                    <a:pt x="2476" y="52"/>
                  </a:lnTo>
                  <a:lnTo>
                    <a:pt x="2478" y="52"/>
                  </a:lnTo>
                  <a:lnTo>
                    <a:pt x="2478" y="54"/>
                  </a:lnTo>
                  <a:lnTo>
                    <a:pt x="2478" y="55"/>
                  </a:lnTo>
                  <a:lnTo>
                    <a:pt x="2480" y="55"/>
                  </a:lnTo>
                  <a:lnTo>
                    <a:pt x="2480" y="54"/>
                  </a:lnTo>
                  <a:lnTo>
                    <a:pt x="2481" y="54"/>
                  </a:lnTo>
                  <a:lnTo>
                    <a:pt x="2481" y="52"/>
                  </a:lnTo>
                  <a:lnTo>
                    <a:pt x="2486" y="54"/>
                  </a:lnTo>
                  <a:lnTo>
                    <a:pt x="2488" y="54"/>
                  </a:lnTo>
                  <a:lnTo>
                    <a:pt x="2490" y="54"/>
                  </a:lnTo>
                  <a:lnTo>
                    <a:pt x="2490" y="55"/>
                  </a:lnTo>
                  <a:lnTo>
                    <a:pt x="2491" y="55"/>
                  </a:lnTo>
                  <a:lnTo>
                    <a:pt x="2493" y="55"/>
                  </a:lnTo>
                  <a:lnTo>
                    <a:pt x="2495" y="55"/>
                  </a:lnTo>
                  <a:lnTo>
                    <a:pt x="2497" y="55"/>
                  </a:lnTo>
                  <a:lnTo>
                    <a:pt x="2498" y="55"/>
                  </a:lnTo>
                  <a:lnTo>
                    <a:pt x="2500" y="55"/>
                  </a:lnTo>
                  <a:lnTo>
                    <a:pt x="2502" y="55"/>
                  </a:lnTo>
                  <a:lnTo>
                    <a:pt x="2502" y="57"/>
                  </a:lnTo>
                  <a:lnTo>
                    <a:pt x="2503" y="57"/>
                  </a:lnTo>
                  <a:lnTo>
                    <a:pt x="2503" y="59"/>
                  </a:lnTo>
                  <a:lnTo>
                    <a:pt x="2505" y="57"/>
                  </a:lnTo>
                  <a:lnTo>
                    <a:pt x="2507" y="57"/>
                  </a:lnTo>
                  <a:lnTo>
                    <a:pt x="2508" y="57"/>
                  </a:lnTo>
                  <a:lnTo>
                    <a:pt x="2510" y="57"/>
                  </a:lnTo>
                  <a:lnTo>
                    <a:pt x="2512" y="57"/>
                  </a:lnTo>
                  <a:lnTo>
                    <a:pt x="2513" y="57"/>
                  </a:lnTo>
                  <a:lnTo>
                    <a:pt x="2513" y="59"/>
                  </a:lnTo>
                  <a:lnTo>
                    <a:pt x="2515" y="59"/>
                  </a:lnTo>
                  <a:lnTo>
                    <a:pt x="2517" y="59"/>
                  </a:lnTo>
                  <a:lnTo>
                    <a:pt x="2518" y="59"/>
                  </a:lnTo>
                  <a:lnTo>
                    <a:pt x="2522" y="59"/>
                  </a:lnTo>
                  <a:lnTo>
                    <a:pt x="2522" y="59"/>
                  </a:lnTo>
                  <a:lnTo>
                    <a:pt x="2522" y="61"/>
                  </a:lnTo>
                  <a:lnTo>
                    <a:pt x="2525" y="61"/>
                  </a:lnTo>
                  <a:lnTo>
                    <a:pt x="2528" y="61"/>
                  </a:lnTo>
                  <a:lnTo>
                    <a:pt x="2534" y="59"/>
                  </a:lnTo>
                  <a:lnTo>
                    <a:pt x="2535" y="59"/>
                  </a:lnTo>
                  <a:lnTo>
                    <a:pt x="2537" y="61"/>
                  </a:lnTo>
                  <a:lnTo>
                    <a:pt x="2535" y="61"/>
                  </a:lnTo>
                  <a:lnTo>
                    <a:pt x="2535" y="62"/>
                  </a:lnTo>
                  <a:lnTo>
                    <a:pt x="2537" y="62"/>
                  </a:lnTo>
                  <a:lnTo>
                    <a:pt x="2539" y="61"/>
                  </a:lnTo>
                  <a:lnTo>
                    <a:pt x="2540" y="61"/>
                  </a:lnTo>
                  <a:lnTo>
                    <a:pt x="2540" y="62"/>
                  </a:lnTo>
                  <a:lnTo>
                    <a:pt x="2539" y="64"/>
                  </a:lnTo>
                  <a:lnTo>
                    <a:pt x="2537" y="64"/>
                  </a:lnTo>
                  <a:lnTo>
                    <a:pt x="2535" y="66"/>
                  </a:lnTo>
                  <a:lnTo>
                    <a:pt x="2534" y="66"/>
                  </a:lnTo>
                  <a:lnTo>
                    <a:pt x="2532" y="66"/>
                  </a:lnTo>
                  <a:lnTo>
                    <a:pt x="2530" y="66"/>
                  </a:lnTo>
                  <a:lnTo>
                    <a:pt x="2530" y="67"/>
                  </a:lnTo>
                  <a:lnTo>
                    <a:pt x="2530" y="69"/>
                  </a:lnTo>
                  <a:lnTo>
                    <a:pt x="2528" y="69"/>
                  </a:lnTo>
                  <a:lnTo>
                    <a:pt x="2527" y="69"/>
                  </a:lnTo>
                  <a:lnTo>
                    <a:pt x="2525" y="69"/>
                  </a:lnTo>
                  <a:lnTo>
                    <a:pt x="2525" y="71"/>
                  </a:lnTo>
                  <a:lnTo>
                    <a:pt x="2523" y="71"/>
                  </a:lnTo>
                  <a:lnTo>
                    <a:pt x="2523" y="72"/>
                  </a:lnTo>
                  <a:lnTo>
                    <a:pt x="2525" y="72"/>
                  </a:lnTo>
                  <a:lnTo>
                    <a:pt x="2527" y="72"/>
                  </a:lnTo>
                  <a:lnTo>
                    <a:pt x="2528" y="71"/>
                  </a:lnTo>
                  <a:lnTo>
                    <a:pt x="2530" y="71"/>
                  </a:lnTo>
                  <a:lnTo>
                    <a:pt x="2532" y="71"/>
                  </a:lnTo>
                  <a:lnTo>
                    <a:pt x="2534" y="71"/>
                  </a:lnTo>
                  <a:lnTo>
                    <a:pt x="2535" y="69"/>
                  </a:lnTo>
                  <a:lnTo>
                    <a:pt x="2537" y="69"/>
                  </a:lnTo>
                  <a:lnTo>
                    <a:pt x="2540" y="67"/>
                  </a:lnTo>
                  <a:lnTo>
                    <a:pt x="2542" y="67"/>
                  </a:lnTo>
                  <a:lnTo>
                    <a:pt x="2542" y="69"/>
                  </a:lnTo>
                  <a:lnTo>
                    <a:pt x="2540" y="69"/>
                  </a:lnTo>
                  <a:lnTo>
                    <a:pt x="2540" y="71"/>
                  </a:lnTo>
                  <a:lnTo>
                    <a:pt x="2542" y="69"/>
                  </a:lnTo>
                  <a:lnTo>
                    <a:pt x="2544" y="69"/>
                  </a:lnTo>
                  <a:lnTo>
                    <a:pt x="2545" y="67"/>
                  </a:lnTo>
                  <a:lnTo>
                    <a:pt x="2545" y="69"/>
                  </a:lnTo>
                  <a:lnTo>
                    <a:pt x="2547" y="69"/>
                  </a:lnTo>
                  <a:lnTo>
                    <a:pt x="2545" y="71"/>
                  </a:lnTo>
                  <a:lnTo>
                    <a:pt x="2547" y="71"/>
                  </a:lnTo>
                  <a:lnTo>
                    <a:pt x="2547" y="72"/>
                  </a:lnTo>
                  <a:lnTo>
                    <a:pt x="2549" y="72"/>
                  </a:lnTo>
                  <a:lnTo>
                    <a:pt x="2547" y="74"/>
                  </a:lnTo>
                  <a:lnTo>
                    <a:pt x="2547" y="76"/>
                  </a:lnTo>
                  <a:lnTo>
                    <a:pt x="2545" y="76"/>
                  </a:lnTo>
                  <a:lnTo>
                    <a:pt x="2544" y="76"/>
                  </a:lnTo>
                  <a:lnTo>
                    <a:pt x="2542" y="76"/>
                  </a:lnTo>
                  <a:lnTo>
                    <a:pt x="2542" y="77"/>
                  </a:lnTo>
                  <a:lnTo>
                    <a:pt x="2544" y="77"/>
                  </a:lnTo>
                  <a:lnTo>
                    <a:pt x="2544" y="79"/>
                  </a:lnTo>
                  <a:lnTo>
                    <a:pt x="2545" y="77"/>
                  </a:lnTo>
                  <a:lnTo>
                    <a:pt x="2547" y="77"/>
                  </a:lnTo>
                  <a:lnTo>
                    <a:pt x="2549" y="77"/>
                  </a:lnTo>
                  <a:lnTo>
                    <a:pt x="2550" y="77"/>
                  </a:lnTo>
                  <a:lnTo>
                    <a:pt x="2552" y="77"/>
                  </a:lnTo>
                  <a:lnTo>
                    <a:pt x="2552" y="79"/>
                  </a:lnTo>
                  <a:lnTo>
                    <a:pt x="2554" y="79"/>
                  </a:lnTo>
                  <a:lnTo>
                    <a:pt x="2555" y="79"/>
                  </a:lnTo>
                  <a:lnTo>
                    <a:pt x="2557" y="79"/>
                  </a:lnTo>
                  <a:lnTo>
                    <a:pt x="2559" y="77"/>
                  </a:lnTo>
                  <a:lnTo>
                    <a:pt x="2559" y="79"/>
                  </a:lnTo>
                  <a:lnTo>
                    <a:pt x="2560" y="79"/>
                  </a:lnTo>
                  <a:lnTo>
                    <a:pt x="2562" y="77"/>
                  </a:lnTo>
                  <a:lnTo>
                    <a:pt x="2562" y="79"/>
                  </a:lnTo>
                  <a:lnTo>
                    <a:pt x="2562" y="77"/>
                  </a:lnTo>
                  <a:lnTo>
                    <a:pt x="2564" y="77"/>
                  </a:lnTo>
                  <a:lnTo>
                    <a:pt x="2566" y="79"/>
                  </a:lnTo>
                  <a:lnTo>
                    <a:pt x="2567" y="79"/>
                  </a:lnTo>
                  <a:lnTo>
                    <a:pt x="2571" y="79"/>
                  </a:lnTo>
                  <a:lnTo>
                    <a:pt x="2572" y="79"/>
                  </a:lnTo>
                  <a:lnTo>
                    <a:pt x="2574" y="77"/>
                  </a:lnTo>
                  <a:lnTo>
                    <a:pt x="2577" y="77"/>
                  </a:lnTo>
                  <a:lnTo>
                    <a:pt x="2579" y="77"/>
                  </a:lnTo>
                  <a:lnTo>
                    <a:pt x="2579" y="79"/>
                  </a:lnTo>
                  <a:lnTo>
                    <a:pt x="2577" y="79"/>
                  </a:lnTo>
                  <a:lnTo>
                    <a:pt x="2576" y="79"/>
                  </a:lnTo>
                  <a:lnTo>
                    <a:pt x="2576" y="81"/>
                  </a:lnTo>
                  <a:lnTo>
                    <a:pt x="2574" y="81"/>
                  </a:lnTo>
                  <a:lnTo>
                    <a:pt x="2572" y="82"/>
                  </a:lnTo>
                  <a:lnTo>
                    <a:pt x="2572" y="84"/>
                  </a:lnTo>
                  <a:lnTo>
                    <a:pt x="2574" y="82"/>
                  </a:lnTo>
                  <a:lnTo>
                    <a:pt x="2574" y="84"/>
                  </a:lnTo>
                  <a:lnTo>
                    <a:pt x="2576" y="84"/>
                  </a:lnTo>
                  <a:lnTo>
                    <a:pt x="2577" y="82"/>
                  </a:lnTo>
                  <a:lnTo>
                    <a:pt x="2579" y="82"/>
                  </a:lnTo>
                  <a:lnTo>
                    <a:pt x="2579" y="81"/>
                  </a:lnTo>
                  <a:lnTo>
                    <a:pt x="2582" y="81"/>
                  </a:lnTo>
                  <a:lnTo>
                    <a:pt x="2582" y="82"/>
                  </a:lnTo>
                  <a:lnTo>
                    <a:pt x="2584" y="82"/>
                  </a:lnTo>
                  <a:lnTo>
                    <a:pt x="2586" y="82"/>
                  </a:lnTo>
                  <a:lnTo>
                    <a:pt x="2587" y="82"/>
                  </a:lnTo>
                  <a:lnTo>
                    <a:pt x="2589" y="82"/>
                  </a:lnTo>
                  <a:lnTo>
                    <a:pt x="2589" y="84"/>
                  </a:lnTo>
                  <a:lnTo>
                    <a:pt x="2591" y="84"/>
                  </a:lnTo>
                  <a:lnTo>
                    <a:pt x="2592" y="84"/>
                  </a:lnTo>
                  <a:lnTo>
                    <a:pt x="2592" y="82"/>
                  </a:lnTo>
                  <a:lnTo>
                    <a:pt x="2594" y="82"/>
                  </a:lnTo>
                  <a:lnTo>
                    <a:pt x="2596" y="82"/>
                  </a:lnTo>
                  <a:lnTo>
                    <a:pt x="2597" y="82"/>
                  </a:lnTo>
                  <a:lnTo>
                    <a:pt x="2599" y="82"/>
                  </a:lnTo>
                  <a:lnTo>
                    <a:pt x="2599" y="81"/>
                  </a:lnTo>
                  <a:lnTo>
                    <a:pt x="2601" y="81"/>
                  </a:lnTo>
                  <a:lnTo>
                    <a:pt x="2601" y="79"/>
                  </a:lnTo>
                  <a:lnTo>
                    <a:pt x="2603" y="79"/>
                  </a:lnTo>
                  <a:lnTo>
                    <a:pt x="2603" y="77"/>
                  </a:lnTo>
                  <a:lnTo>
                    <a:pt x="2603" y="77"/>
                  </a:lnTo>
                  <a:lnTo>
                    <a:pt x="2604" y="77"/>
                  </a:lnTo>
                  <a:lnTo>
                    <a:pt x="2606" y="77"/>
                  </a:lnTo>
                  <a:lnTo>
                    <a:pt x="2608" y="79"/>
                  </a:lnTo>
                  <a:lnTo>
                    <a:pt x="2608" y="81"/>
                  </a:lnTo>
                  <a:lnTo>
                    <a:pt x="2606" y="81"/>
                  </a:lnTo>
                  <a:lnTo>
                    <a:pt x="2604" y="81"/>
                  </a:lnTo>
                  <a:lnTo>
                    <a:pt x="2604" y="82"/>
                  </a:lnTo>
                  <a:lnTo>
                    <a:pt x="2606" y="82"/>
                  </a:lnTo>
                  <a:lnTo>
                    <a:pt x="2606" y="84"/>
                  </a:lnTo>
                  <a:lnTo>
                    <a:pt x="2608" y="84"/>
                  </a:lnTo>
                  <a:lnTo>
                    <a:pt x="2608" y="86"/>
                  </a:lnTo>
                  <a:lnTo>
                    <a:pt x="2606" y="86"/>
                  </a:lnTo>
                  <a:lnTo>
                    <a:pt x="2608" y="86"/>
                  </a:lnTo>
                  <a:lnTo>
                    <a:pt x="2609" y="86"/>
                  </a:lnTo>
                  <a:lnTo>
                    <a:pt x="2609" y="84"/>
                  </a:lnTo>
                  <a:lnTo>
                    <a:pt x="2611" y="84"/>
                  </a:lnTo>
                  <a:lnTo>
                    <a:pt x="2611" y="86"/>
                  </a:lnTo>
                  <a:lnTo>
                    <a:pt x="2613" y="86"/>
                  </a:lnTo>
                  <a:lnTo>
                    <a:pt x="2613" y="86"/>
                  </a:lnTo>
                  <a:lnTo>
                    <a:pt x="2614" y="86"/>
                  </a:lnTo>
                  <a:lnTo>
                    <a:pt x="2616" y="86"/>
                  </a:lnTo>
                  <a:lnTo>
                    <a:pt x="2618" y="86"/>
                  </a:lnTo>
                  <a:lnTo>
                    <a:pt x="2619" y="86"/>
                  </a:lnTo>
                  <a:lnTo>
                    <a:pt x="2619" y="87"/>
                  </a:lnTo>
                  <a:lnTo>
                    <a:pt x="2618" y="89"/>
                  </a:lnTo>
                  <a:lnTo>
                    <a:pt x="2619" y="89"/>
                  </a:lnTo>
                  <a:lnTo>
                    <a:pt x="2619" y="87"/>
                  </a:lnTo>
                  <a:lnTo>
                    <a:pt x="2621" y="87"/>
                  </a:lnTo>
                  <a:lnTo>
                    <a:pt x="2623" y="86"/>
                  </a:lnTo>
                  <a:lnTo>
                    <a:pt x="2624" y="86"/>
                  </a:lnTo>
                  <a:lnTo>
                    <a:pt x="2626" y="86"/>
                  </a:lnTo>
                  <a:lnTo>
                    <a:pt x="2628" y="86"/>
                  </a:lnTo>
                  <a:lnTo>
                    <a:pt x="2629" y="86"/>
                  </a:lnTo>
                  <a:lnTo>
                    <a:pt x="2629" y="87"/>
                  </a:lnTo>
                  <a:lnTo>
                    <a:pt x="2631" y="87"/>
                  </a:lnTo>
                  <a:lnTo>
                    <a:pt x="2633" y="87"/>
                  </a:lnTo>
                  <a:lnTo>
                    <a:pt x="2633" y="89"/>
                  </a:lnTo>
                  <a:lnTo>
                    <a:pt x="2635" y="89"/>
                  </a:lnTo>
                  <a:lnTo>
                    <a:pt x="2636" y="89"/>
                  </a:lnTo>
                  <a:lnTo>
                    <a:pt x="2638" y="89"/>
                  </a:lnTo>
                  <a:lnTo>
                    <a:pt x="2638" y="91"/>
                  </a:lnTo>
                  <a:lnTo>
                    <a:pt x="2638" y="93"/>
                  </a:lnTo>
                  <a:lnTo>
                    <a:pt x="2638" y="94"/>
                  </a:lnTo>
                  <a:lnTo>
                    <a:pt x="2636" y="94"/>
                  </a:lnTo>
                  <a:lnTo>
                    <a:pt x="2635" y="94"/>
                  </a:lnTo>
                  <a:lnTo>
                    <a:pt x="2633" y="94"/>
                  </a:lnTo>
                  <a:lnTo>
                    <a:pt x="2631" y="94"/>
                  </a:lnTo>
                  <a:lnTo>
                    <a:pt x="2631" y="96"/>
                  </a:lnTo>
                  <a:lnTo>
                    <a:pt x="2633" y="96"/>
                  </a:lnTo>
                  <a:lnTo>
                    <a:pt x="2635" y="96"/>
                  </a:lnTo>
                  <a:lnTo>
                    <a:pt x="2636" y="96"/>
                  </a:lnTo>
                  <a:lnTo>
                    <a:pt x="2638" y="98"/>
                  </a:lnTo>
                  <a:lnTo>
                    <a:pt x="2636" y="98"/>
                  </a:lnTo>
                  <a:lnTo>
                    <a:pt x="2636" y="99"/>
                  </a:lnTo>
                  <a:lnTo>
                    <a:pt x="2635" y="99"/>
                  </a:lnTo>
                  <a:lnTo>
                    <a:pt x="2636" y="101"/>
                  </a:lnTo>
                  <a:lnTo>
                    <a:pt x="2635" y="101"/>
                  </a:lnTo>
                  <a:lnTo>
                    <a:pt x="2633" y="101"/>
                  </a:lnTo>
                  <a:lnTo>
                    <a:pt x="2633" y="103"/>
                  </a:lnTo>
                  <a:lnTo>
                    <a:pt x="2633" y="104"/>
                  </a:lnTo>
                  <a:lnTo>
                    <a:pt x="2631" y="104"/>
                  </a:lnTo>
                  <a:lnTo>
                    <a:pt x="2629" y="104"/>
                  </a:lnTo>
                  <a:lnTo>
                    <a:pt x="2629" y="106"/>
                  </a:lnTo>
                  <a:lnTo>
                    <a:pt x="2631" y="106"/>
                  </a:lnTo>
                  <a:lnTo>
                    <a:pt x="2633" y="106"/>
                  </a:lnTo>
                  <a:lnTo>
                    <a:pt x="2633" y="108"/>
                  </a:lnTo>
                  <a:lnTo>
                    <a:pt x="2635" y="108"/>
                  </a:lnTo>
                  <a:lnTo>
                    <a:pt x="2636" y="108"/>
                  </a:lnTo>
                  <a:lnTo>
                    <a:pt x="2636" y="106"/>
                  </a:lnTo>
                  <a:lnTo>
                    <a:pt x="2636" y="104"/>
                  </a:lnTo>
                  <a:lnTo>
                    <a:pt x="2638" y="104"/>
                  </a:lnTo>
                  <a:lnTo>
                    <a:pt x="2640" y="103"/>
                  </a:lnTo>
                  <a:lnTo>
                    <a:pt x="2641" y="103"/>
                  </a:lnTo>
                  <a:lnTo>
                    <a:pt x="2641" y="101"/>
                  </a:lnTo>
                  <a:lnTo>
                    <a:pt x="2643" y="101"/>
                  </a:lnTo>
                  <a:lnTo>
                    <a:pt x="2643" y="99"/>
                  </a:lnTo>
                  <a:lnTo>
                    <a:pt x="2643" y="99"/>
                  </a:lnTo>
                  <a:lnTo>
                    <a:pt x="2645" y="99"/>
                  </a:lnTo>
                  <a:lnTo>
                    <a:pt x="2646" y="99"/>
                  </a:lnTo>
                  <a:lnTo>
                    <a:pt x="2648" y="99"/>
                  </a:lnTo>
                  <a:lnTo>
                    <a:pt x="2648" y="101"/>
                  </a:lnTo>
                  <a:lnTo>
                    <a:pt x="2648" y="103"/>
                  </a:lnTo>
                  <a:lnTo>
                    <a:pt x="2650" y="103"/>
                  </a:lnTo>
                  <a:lnTo>
                    <a:pt x="2651" y="103"/>
                  </a:lnTo>
                  <a:lnTo>
                    <a:pt x="2653" y="103"/>
                  </a:lnTo>
                  <a:lnTo>
                    <a:pt x="2653" y="104"/>
                  </a:lnTo>
                  <a:lnTo>
                    <a:pt x="2655" y="104"/>
                  </a:lnTo>
                  <a:lnTo>
                    <a:pt x="2655" y="103"/>
                  </a:lnTo>
                  <a:lnTo>
                    <a:pt x="2656" y="103"/>
                  </a:lnTo>
                  <a:lnTo>
                    <a:pt x="2656" y="101"/>
                  </a:lnTo>
                  <a:lnTo>
                    <a:pt x="2658" y="101"/>
                  </a:lnTo>
                  <a:lnTo>
                    <a:pt x="2660" y="101"/>
                  </a:lnTo>
                  <a:lnTo>
                    <a:pt x="2661" y="101"/>
                  </a:lnTo>
                  <a:lnTo>
                    <a:pt x="2661" y="103"/>
                  </a:lnTo>
                  <a:lnTo>
                    <a:pt x="2663" y="103"/>
                  </a:lnTo>
                  <a:lnTo>
                    <a:pt x="2667" y="103"/>
                  </a:lnTo>
                  <a:lnTo>
                    <a:pt x="2668" y="103"/>
                  </a:lnTo>
                  <a:lnTo>
                    <a:pt x="2672" y="104"/>
                  </a:lnTo>
                  <a:lnTo>
                    <a:pt x="2672" y="103"/>
                  </a:lnTo>
                  <a:lnTo>
                    <a:pt x="2673" y="103"/>
                  </a:lnTo>
                  <a:lnTo>
                    <a:pt x="2677" y="103"/>
                  </a:lnTo>
                  <a:lnTo>
                    <a:pt x="2680" y="103"/>
                  </a:lnTo>
                  <a:lnTo>
                    <a:pt x="2678" y="104"/>
                  </a:lnTo>
                  <a:lnTo>
                    <a:pt x="2680" y="104"/>
                  </a:lnTo>
                  <a:lnTo>
                    <a:pt x="2683" y="104"/>
                  </a:lnTo>
                  <a:lnTo>
                    <a:pt x="2683" y="104"/>
                  </a:lnTo>
                  <a:lnTo>
                    <a:pt x="2683" y="106"/>
                  </a:lnTo>
                  <a:lnTo>
                    <a:pt x="2683" y="106"/>
                  </a:lnTo>
                  <a:lnTo>
                    <a:pt x="2680" y="106"/>
                  </a:lnTo>
                  <a:lnTo>
                    <a:pt x="2677" y="108"/>
                  </a:lnTo>
                  <a:lnTo>
                    <a:pt x="2680" y="108"/>
                  </a:lnTo>
                  <a:lnTo>
                    <a:pt x="2682" y="108"/>
                  </a:lnTo>
                  <a:lnTo>
                    <a:pt x="2683" y="108"/>
                  </a:lnTo>
                  <a:lnTo>
                    <a:pt x="2682" y="109"/>
                  </a:lnTo>
                  <a:lnTo>
                    <a:pt x="2683" y="109"/>
                  </a:lnTo>
                  <a:lnTo>
                    <a:pt x="2683" y="109"/>
                  </a:lnTo>
                  <a:lnTo>
                    <a:pt x="2685" y="109"/>
                  </a:lnTo>
                  <a:lnTo>
                    <a:pt x="2683" y="111"/>
                  </a:lnTo>
                  <a:lnTo>
                    <a:pt x="2685" y="111"/>
                  </a:lnTo>
                  <a:lnTo>
                    <a:pt x="2687" y="111"/>
                  </a:lnTo>
                  <a:lnTo>
                    <a:pt x="2687" y="113"/>
                  </a:lnTo>
                  <a:lnTo>
                    <a:pt x="2688" y="113"/>
                  </a:lnTo>
                  <a:lnTo>
                    <a:pt x="2688" y="114"/>
                  </a:lnTo>
                  <a:lnTo>
                    <a:pt x="2690" y="114"/>
                  </a:lnTo>
                  <a:lnTo>
                    <a:pt x="2692" y="114"/>
                  </a:lnTo>
                  <a:lnTo>
                    <a:pt x="2693" y="113"/>
                  </a:lnTo>
                  <a:moveTo>
                    <a:pt x="1754" y="57"/>
                  </a:moveTo>
                  <a:lnTo>
                    <a:pt x="1754" y="57"/>
                  </a:lnTo>
                  <a:lnTo>
                    <a:pt x="1754" y="55"/>
                  </a:lnTo>
                  <a:lnTo>
                    <a:pt x="1754" y="55"/>
                  </a:lnTo>
                  <a:lnTo>
                    <a:pt x="1754" y="57"/>
                  </a:lnTo>
                  <a:moveTo>
                    <a:pt x="738" y="125"/>
                  </a:moveTo>
                  <a:lnTo>
                    <a:pt x="739" y="125"/>
                  </a:lnTo>
                  <a:lnTo>
                    <a:pt x="741" y="126"/>
                  </a:lnTo>
                  <a:lnTo>
                    <a:pt x="741" y="126"/>
                  </a:lnTo>
                  <a:lnTo>
                    <a:pt x="743" y="126"/>
                  </a:lnTo>
                  <a:lnTo>
                    <a:pt x="743" y="126"/>
                  </a:lnTo>
                  <a:lnTo>
                    <a:pt x="743" y="125"/>
                  </a:lnTo>
                  <a:lnTo>
                    <a:pt x="741" y="125"/>
                  </a:lnTo>
                  <a:lnTo>
                    <a:pt x="738" y="123"/>
                  </a:lnTo>
                  <a:lnTo>
                    <a:pt x="738" y="125"/>
                  </a:lnTo>
                  <a:moveTo>
                    <a:pt x="675" y="50"/>
                  </a:moveTo>
                  <a:lnTo>
                    <a:pt x="677" y="52"/>
                  </a:lnTo>
                  <a:lnTo>
                    <a:pt x="677" y="50"/>
                  </a:lnTo>
                  <a:lnTo>
                    <a:pt x="675" y="50"/>
                  </a:lnTo>
                  <a:moveTo>
                    <a:pt x="637" y="167"/>
                  </a:moveTo>
                  <a:lnTo>
                    <a:pt x="638" y="167"/>
                  </a:lnTo>
                  <a:lnTo>
                    <a:pt x="637" y="167"/>
                  </a:lnTo>
                  <a:lnTo>
                    <a:pt x="637" y="167"/>
                  </a:lnTo>
                  <a:moveTo>
                    <a:pt x="120" y="175"/>
                  </a:moveTo>
                  <a:lnTo>
                    <a:pt x="118" y="175"/>
                  </a:lnTo>
                  <a:lnTo>
                    <a:pt x="117" y="175"/>
                  </a:lnTo>
                  <a:lnTo>
                    <a:pt x="120" y="177"/>
                  </a:lnTo>
                  <a:lnTo>
                    <a:pt x="120" y="175"/>
                  </a:lnTo>
                  <a:moveTo>
                    <a:pt x="1027" y="205"/>
                  </a:moveTo>
                  <a:lnTo>
                    <a:pt x="1025" y="205"/>
                  </a:lnTo>
                  <a:lnTo>
                    <a:pt x="1027" y="207"/>
                  </a:lnTo>
                  <a:lnTo>
                    <a:pt x="1027" y="205"/>
                  </a:lnTo>
                  <a:moveTo>
                    <a:pt x="2217" y="57"/>
                  </a:moveTo>
                  <a:lnTo>
                    <a:pt x="2215" y="57"/>
                  </a:lnTo>
                  <a:lnTo>
                    <a:pt x="2215" y="59"/>
                  </a:lnTo>
                  <a:lnTo>
                    <a:pt x="2217" y="57"/>
                  </a:lnTo>
                  <a:moveTo>
                    <a:pt x="2434" y="229"/>
                  </a:moveTo>
                  <a:lnTo>
                    <a:pt x="2436" y="229"/>
                  </a:lnTo>
                  <a:lnTo>
                    <a:pt x="2438" y="229"/>
                  </a:lnTo>
                  <a:lnTo>
                    <a:pt x="2436" y="227"/>
                  </a:lnTo>
                  <a:lnTo>
                    <a:pt x="2434" y="227"/>
                  </a:lnTo>
                  <a:lnTo>
                    <a:pt x="2434" y="229"/>
                  </a:lnTo>
                  <a:moveTo>
                    <a:pt x="2422" y="221"/>
                  </a:moveTo>
                  <a:lnTo>
                    <a:pt x="2417" y="221"/>
                  </a:lnTo>
                  <a:lnTo>
                    <a:pt x="2414" y="221"/>
                  </a:lnTo>
                  <a:lnTo>
                    <a:pt x="2411" y="221"/>
                  </a:lnTo>
                  <a:lnTo>
                    <a:pt x="2406" y="221"/>
                  </a:lnTo>
                  <a:lnTo>
                    <a:pt x="2402" y="222"/>
                  </a:lnTo>
                  <a:lnTo>
                    <a:pt x="2406" y="222"/>
                  </a:lnTo>
                  <a:lnTo>
                    <a:pt x="2409" y="222"/>
                  </a:lnTo>
                  <a:lnTo>
                    <a:pt x="2411" y="222"/>
                  </a:lnTo>
                  <a:lnTo>
                    <a:pt x="2414" y="222"/>
                  </a:lnTo>
                  <a:lnTo>
                    <a:pt x="2416" y="222"/>
                  </a:lnTo>
                  <a:lnTo>
                    <a:pt x="2417" y="222"/>
                  </a:lnTo>
                  <a:lnTo>
                    <a:pt x="2419" y="222"/>
                  </a:lnTo>
                  <a:lnTo>
                    <a:pt x="2421" y="222"/>
                  </a:lnTo>
                  <a:lnTo>
                    <a:pt x="2422" y="222"/>
                  </a:lnTo>
                  <a:lnTo>
                    <a:pt x="2426" y="221"/>
                  </a:lnTo>
                  <a:lnTo>
                    <a:pt x="2422" y="221"/>
                  </a:lnTo>
                  <a:moveTo>
                    <a:pt x="2695" y="113"/>
                  </a:moveTo>
                  <a:lnTo>
                    <a:pt x="2697" y="111"/>
                  </a:lnTo>
                  <a:lnTo>
                    <a:pt x="2695" y="111"/>
                  </a:lnTo>
                  <a:lnTo>
                    <a:pt x="2695" y="113"/>
                  </a:lnTo>
                  <a:moveTo>
                    <a:pt x="696" y="79"/>
                  </a:moveTo>
                  <a:lnTo>
                    <a:pt x="697" y="79"/>
                  </a:lnTo>
                  <a:lnTo>
                    <a:pt x="699" y="79"/>
                  </a:lnTo>
                  <a:lnTo>
                    <a:pt x="696" y="77"/>
                  </a:lnTo>
                  <a:lnTo>
                    <a:pt x="692" y="79"/>
                  </a:lnTo>
                  <a:lnTo>
                    <a:pt x="694" y="79"/>
                  </a:lnTo>
                  <a:lnTo>
                    <a:pt x="696" y="79"/>
                  </a:lnTo>
                  <a:moveTo>
                    <a:pt x="815" y="221"/>
                  </a:moveTo>
                  <a:lnTo>
                    <a:pt x="817" y="221"/>
                  </a:lnTo>
                  <a:lnTo>
                    <a:pt x="817" y="219"/>
                  </a:lnTo>
                  <a:lnTo>
                    <a:pt x="815" y="219"/>
                  </a:lnTo>
                  <a:lnTo>
                    <a:pt x="812" y="221"/>
                  </a:lnTo>
                  <a:lnTo>
                    <a:pt x="813" y="221"/>
                  </a:lnTo>
                  <a:lnTo>
                    <a:pt x="815" y="221"/>
                  </a:lnTo>
                  <a:moveTo>
                    <a:pt x="394" y="121"/>
                  </a:moveTo>
                  <a:lnTo>
                    <a:pt x="396" y="121"/>
                  </a:lnTo>
                  <a:lnTo>
                    <a:pt x="398" y="121"/>
                  </a:lnTo>
                  <a:lnTo>
                    <a:pt x="401" y="121"/>
                  </a:lnTo>
                  <a:lnTo>
                    <a:pt x="406" y="121"/>
                  </a:lnTo>
                  <a:lnTo>
                    <a:pt x="409" y="121"/>
                  </a:lnTo>
                  <a:lnTo>
                    <a:pt x="409" y="123"/>
                  </a:lnTo>
                  <a:lnTo>
                    <a:pt x="411" y="121"/>
                  </a:lnTo>
                  <a:lnTo>
                    <a:pt x="415" y="123"/>
                  </a:lnTo>
                  <a:lnTo>
                    <a:pt x="416" y="123"/>
                  </a:lnTo>
                  <a:lnTo>
                    <a:pt x="418" y="123"/>
                  </a:lnTo>
                  <a:lnTo>
                    <a:pt x="420" y="123"/>
                  </a:lnTo>
                  <a:lnTo>
                    <a:pt x="420" y="125"/>
                  </a:lnTo>
                  <a:lnTo>
                    <a:pt x="420" y="125"/>
                  </a:lnTo>
                  <a:lnTo>
                    <a:pt x="423" y="125"/>
                  </a:lnTo>
                  <a:lnTo>
                    <a:pt x="426" y="125"/>
                  </a:lnTo>
                  <a:lnTo>
                    <a:pt x="431" y="125"/>
                  </a:lnTo>
                  <a:lnTo>
                    <a:pt x="435" y="125"/>
                  </a:lnTo>
                  <a:lnTo>
                    <a:pt x="438" y="125"/>
                  </a:lnTo>
                  <a:lnTo>
                    <a:pt x="440" y="125"/>
                  </a:lnTo>
                  <a:lnTo>
                    <a:pt x="441" y="126"/>
                  </a:lnTo>
                  <a:lnTo>
                    <a:pt x="443" y="125"/>
                  </a:lnTo>
                  <a:lnTo>
                    <a:pt x="445" y="125"/>
                  </a:lnTo>
                  <a:lnTo>
                    <a:pt x="446" y="125"/>
                  </a:lnTo>
                  <a:lnTo>
                    <a:pt x="450" y="126"/>
                  </a:lnTo>
                  <a:lnTo>
                    <a:pt x="450" y="125"/>
                  </a:lnTo>
                  <a:lnTo>
                    <a:pt x="452" y="123"/>
                  </a:lnTo>
                  <a:lnTo>
                    <a:pt x="450" y="123"/>
                  </a:lnTo>
                  <a:lnTo>
                    <a:pt x="448" y="123"/>
                  </a:lnTo>
                  <a:lnTo>
                    <a:pt x="446" y="121"/>
                  </a:lnTo>
                  <a:lnTo>
                    <a:pt x="443" y="123"/>
                  </a:lnTo>
                  <a:lnTo>
                    <a:pt x="443" y="121"/>
                  </a:lnTo>
                  <a:lnTo>
                    <a:pt x="441" y="121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36" y="121"/>
                  </a:lnTo>
                  <a:lnTo>
                    <a:pt x="440" y="119"/>
                  </a:lnTo>
                  <a:lnTo>
                    <a:pt x="441" y="119"/>
                  </a:lnTo>
                  <a:lnTo>
                    <a:pt x="441" y="118"/>
                  </a:lnTo>
                  <a:lnTo>
                    <a:pt x="440" y="118"/>
                  </a:lnTo>
                  <a:lnTo>
                    <a:pt x="438" y="116"/>
                  </a:lnTo>
                  <a:lnTo>
                    <a:pt x="435" y="118"/>
                  </a:lnTo>
                  <a:lnTo>
                    <a:pt x="435" y="116"/>
                  </a:lnTo>
                  <a:lnTo>
                    <a:pt x="433" y="116"/>
                  </a:lnTo>
                  <a:lnTo>
                    <a:pt x="433" y="118"/>
                  </a:lnTo>
                  <a:lnTo>
                    <a:pt x="433" y="119"/>
                  </a:lnTo>
                  <a:lnTo>
                    <a:pt x="435" y="119"/>
                  </a:lnTo>
                  <a:lnTo>
                    <a:pt x="433" y="121"/>
                  </a:lnTo>
                  <a:lnTo>
                    <a:pt x="431" y="121"/>
                  </a:lnTo>
                  <a:lnTo>
                    <a:pt x="431" y="119"/>
                  </a:lnTo>
                  <a:lnTo>
                    <a:pt x="431" y="118"/>
                  </a:lnTo>
                  <a:lnTo>
                    <a:pt x="428" y="118"/>
                  </a:lnTo>
                  <a:lnTo>
                    <a:pt x="426" y="118"/>
                  </a:lnTo>
                  <a:lnTo>
                    <a:pt x="428" y="119"/>
                  </a:lnTo>
                  <a:lnTo>
                    <a:pt x="430" y="119"/>
                  </a:lnTo>
                  <a:lnTo>
                    <a:pt x="430" y="121"/>
                  </a:lnTo>
                  <a:lnTo>
                    <a:pt x="428" y="121"/>
                  </a:lnTo>
                  <a:lnTo>
                    <a:pt x="428" y="119"/>
                  </a:lnTo>
                  <a:lnTo>
                    <a:pt x="426" y="119"/>
                  </a:lnTo>
                  <a:lnTo>
                    <a:pt x="425" y="119"/>
                  </a:lnTo>
                  <a:lnTo>
                    <a:pt x="423" y="119"/>
                  </a:lnTo>
                  <a:lnTo>
                    <a:pt x="423" y="118"/>
                  </a:lnTo>
                  <a:lnTo>
                    <a:pt x="425" y="118"/>
                  </a:lnTo>
                  <a:lnTo>
                    <a:pt x="421" y="116"/>
                  </a:lnTo>
                  <a:lnTo>
                    <a:pt x="420" y="116"/>
                  </a:lnTo>
                  <a:lnTo>
                    <a:pt x="418" y="116"/>
                  </a:lnTo>
                  <a:lnTo>
                    <a:pt x="416" y="118"/>
                  </a:lnTo>
                  <a:lnTo>
                    <a:pt x="418" y="118"/>
                  </a:lnTo>
                  <a:lnTo>
                    <a:pt x="420" y="119"/>
                  </a:lnTo>
                  <a:lnTo>
                    <a:pt x="420" y="119"/>
                  </a:lnTo>
                  <a:lnTo>
                    <a:pt x="416" y="119"/>
                  </a:lnTo>
                  <a:lnTo>
                    <a:pt x="415" y="118"/>
                  </a:lnTo>
                  <a:lnTo>
                    <a:pt x="413" y="118"/>
                  </a:lnTo>
                  <a:lnTo>
                    <a:pt x="413" y="119"/>
                  </a:lnTo>
                  <a:lnTo>
                    <a:pt x="411" y="119"/>
                  </a:lnTo>
                  <a:lnTo>
                    <a:pt x="409" y="118"/>
                  </a:lnTo>
                  <a:lnTo>
                    <a:pt x="406" y="119"/>
                  </a:lnTo>
                  <a:lnTo>
                    <a:pt x="406" y="118"/>
                  </a:lnTo>
                  <a:lnTo>
                    <a:pt x="408" y="118"/>
                  </a:lnTo>
                  <a:lnTo>
                    <a:pt x="406" y="116"/>
                  </a:lnTo>
                  <a:lnTo>
                    <a:pt x="404" y="118"/>
                  </a:lnTo>
                  <a:lnTo>
                    <a:pt x="401" y="118"/>
                  </a:lnTo>
                  <a:lnTo>
                    <a:pt x="398" y="118"/>
                  </a:lnTo>
                  <a:lnTo>
                    <a:pt x="394" y="118"/>
                  </a:lnTo>
                  <a:lnTo>
                    <a:pt x="391" y="118"/>
                  </a:lnTo>
                  <a:lnTo>
                    <a:pt x="391" y="119"/>
                  </a:lnTo>
                  <a:lnTo>
                    <a:pt x="393" y="121"/>
                  </a:lnTo>
                  <a:lnTo>
                    <a:pt x="394" y="121"/>
                  </a:lnTo>
                  <a:moveTo>
                    <a:pt x="610" y="104"/>
                  </a:moveTo>
                  <a:lnTo>
                    <a:pt x="608" y="104"/>
                  </a:lnTo>
                  <a:lnTo>
                    <a:pt x="605" y="104"/>
                  </a:lnTo>
                  <a:lnTo>
                    <a:pt x="601" y="106"/>
                  </a:lnTo>
                  <a:lnTo>
                    <a:pt x="600" y="106"/>
                  </a:lnTo>
                  <a:lnTo>
                    <a:pt x="598" y="106"/>
                  </a:lnTo>
                  <a:lnTo>
                    <a:pt x="598" y="108"/>
                  </a:lnTo>
                  <a:lnTo>
                    <a:pt x="600" y="108"/>
                  </a:lnTo>
                  <a:lnTo>
                    <a:pt x="601" y="108"/>
                  </a:lnTo>
                  <a:lnTo>
                    <a:pt x="601" y="109"/>
                  </a:lnTo>
                  <a:lnTo>
                    <a:pt x="603" y="109"/>
                  </a:lnTo>
                  <a:lnTo>
                    <a:pt x="606" y="108"/>
                  </a:lnTo>
                  <a:lnTo>
                    <a:pt x="610" y="108"/>
                  </a:lnTo>
                  <a:lnTo>
                    <a:pt x="613" y="108"/>
                  </a:lnTo>
                  <a:lnTo>
                    <a:pt x="615" y="108"/>
                  </a:lnTo>
                  <a:lnTo>
                    <a:pt x="618" y="108"/>
                  </a:lnTo>
                  <a:lnTo>
                    <a:pt x="620" y="106"/>
                  </a:lnTo>
                  <a:lnTo>
                    <a:pt x="622" y="104"/>
                  </a:lnTo>
                  <a:lnTo>
                    <a:pt x="622" y="103"/>
                  </a:lnTo>
                  <a:lnTo>
                    <a:pt x="618" y="103"/>
                  </a:lnTo>
                  <a:lnTo>
                    <a:pt x="616" y="103"/>
                  </a:lnTo>
                  <a:lnTo>
                    <a:pt x="615" y="103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1" y="103"/>
                  </a:lnTo>
                  <a:lnTo>
                    <a:pt x="610" y="103"/>
                  </a:lnTo>
                  <a:lnTo>
                    <a:pt x="610" y="104"/>
                  </a:lnTo>
                  <a:moveTo>
                    <a:pt x="630" y="93"/>
                  </a:moveTo>
                  <a:lnTo>
                    <a:pt x="630" y="94"/>
                  </a:lnTo>
                  <a:lnTo>
                    <a:pt x="630" y="96"/>
                  </a:lnTo>
                  <a:lnTo>
                    <a:pt x="632" y="96"/>
                  </a:lnTo>
                  <a:lnTo>
                    <a:pt x="633" y="96"/>
                  </a:lnTo>
                  <a:lnTo>
                    <a:pt x="635" y="98"/>
                  </a:lnTo>
                  <a:lnTo>
                    <a:pt x="637" y="98"/>
                  </a:lnTo>
                  <a:lnTo>
                    <a:pt x="638" y="98"/>
                  </a:lnTo>
                  <a:lnTo>
                    <a:pt x="640" y="98"/>
                  </a:lnTo>
                  <a:lnTo>
                    <a:pt x="642" y="98"/>
                  </a:lnTo>
                  <a:lnTo>
                    <a:pt x="642" y="99"/>
                  </a:lnTo>
                  <a:lnTo>
                    <a:pt x="643" y="99"/>
                  </a:lnTo>
                  <a:lnTo>
                    <a:pt x="643" y="98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8" y="98"/>
                  </a:lnTo>
                  <a:lnTo>
                    <a:pt x="654" y="99"/>
                  </a:lnTo>
                  <a:lnTo>
                    <a:pt x="654" y="101"/>
                  </a:lnTo>
                  <a:lnTo>
                    <a:pt x="648" y="99"/>
                  </a:lnTo>
                  <a:lnTo>
                    <a:pt x="645" y="101"/>
                  </a:lnTo>
                  <a:lnTo>
                    <a:pt x="642" y="101"/>
                  </a:lnTo>
                  <a:lnTo>
                    <a:pt x="642" y="103"/>
                  </a:lnTo>
                  <a:lnTo>
                    <a:pt x="642" y="104"/>
                  </a:lnTo>
                  <a:lnTo>
                    <a:pt x="643" y="104"/>
                  </a:lnTo>
                  <a:lnTo>
                    <a:pt x="645" y="104"/>
                  </a:lnTo>
                  <a:lnTo>
                    <a:pt x="647" y="104"/>
                  </a:lnTo>
                  <a:lnTo>
                    <a:pt x="647" y="106"/>
                  </a:lnTo>
                  <a:lnTo>
                    <a:pt x="650" y="104"/>
                  </a:lnTo>
                  <a:lnTo>
                    <a:pt x="652" y="106"/>
                  </a:lnTo>
                  <a:lnTo>
                    <a:pt x="654" y="106"/>
                  </a:lnTo>
                  <a:lnTo>
                    <a:pt x="655" y="106"/>
                  </a:lnTo>
                  <a:lnTo>
                    <a:pt x="657" y="106"/>
                  </a:lnTo>
                  <a:lnTo>
                    <a:pt x="657" y="108"/>
                  </a:lnTo>
                  <a:lnTo>
                    <a:pt x="657" y="109"/>
                  </a:lnTo>
                  <a:lnTo>
                    <a:pt x="655" y="109"/>
                  </a:lnTo>
                  <a:lnTo>
                    <a:pt x="654" y="108"/>
                  </a:lnTo>
                  <a:lnTo>
                    <a:pt x="652" y="106"/>
                  </a:lnTo>
                  <a:lnTo>
                    <a:pt x="650" y="106"/>
                  </a:lnTo>
                  <a:lnTo>
                    <a:pt x="648" y="108"/>
                  </a:lnTo>
                  <a:lnTo>
                    <a:pt x="645" y="106"/>
                  </a:lnTo>
                  <a:lnTo>
                    <a:pt x="645" y="108"/>
                  </a:lnTo>
                  <a:lnTo>
                    <a:pt x="643" y="106"/>
                  </a:lnTo>
                  <a:lnTo>
                    <a:pt x="643" y="108"/>
                  </a:lnTo>
                  <a:lnTo>
                    <a:pt x="642" y="109"/>
                  </a:lnTo>
                  <a:lnTo>
                    <a:pt x="638" y="108"/>
                  </a:lnTo>
                  <a:lnTo>
                    <a:pt x="635" y="108"/>
                  </a:lnTo>
                  <a:lnTo>
                    <a:pt x="633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30" y="109"/>
                  </a:lnTo>
                  <a:lnTo>
                    <a:pt x="632" y="109"/>
                  </a:lnTo>
                  <a:lnTo>
                    <a:pt x="633" y="109"/>
                  </a:lnTo>
                  <a:lnTo>
                    <a:pt x="637" y="111"/>
                  </a:lnTo>
                  <a:lnTo>
                    <a:pt x="635" y="111"/>
                  </a:lnTo>
                  <a:lnTo>
                    <a:pt x="633" y="111"/>
                  </a:lnTo>
                  <a:lnTo>
                    <a:pt x="630" y="111"/>
                  </a:lnTo>
                  <a:lnTo>
                    <a:pt x="627" y="111"/>
                  </a:lnTo>
                  <a:lnTo>
                    <a:pt x="625" y="111"/>
                  </a:lnTo>
                  <a:lnTo>
                    <a:pt x="627" y="113"/>
                  </a:lnTo>
                  <a:lnTo>
                    <a:pt x="628" y="113"/>
                  </a:lnTo>
                  <a:lnTo>
                    <a:pt x="630" y="113"/>
                  </a:lnTo>
                  <a:lnTo>
                    <a:pt x="630" y="114"/>
                  </a:lnTo>
                  <a:lnTo>
                    <a:pt x="628" y="114"/>
                  </a:lnTo>
                  <a:lnTo>
                    <a:pt x="627" y="113"/>
                  </a:lnTo>
                  <a:lnTo>
                    <a:pt x="625" y="113"/>
                  </a:lnTo>
                  <a:lnTo>
                    <a:pt x="622" y="111"/>
                  </a:lnTo>
                  <a:lnTo>
                    <a:pt x="622" y="111"/>
                  </a:lnTo>
                  <a:lnTo>
                    <a:pt x="622" y="113"/>
                  </a:lnTo>
                  <a:lnTo>
                    <a:pt x="622" y="114"/>
                  </a:lnTo>
                  <a:lnTo>
                    <a:pt x="620" y="114"/>
                  </a:lnTo>
                  <a:lnTo>
                    <a:pt x="618" y="114"/>
                  </a:lnTo>
                  <a:lnTo>
                    <a:pt x="618" y="113"/>
                  </a:lnTo>
                  <a:lnTo>
                    <a:pt x="616" y="113"/>
                  </a:lnTo>
                  <a:lnTo>
                    <a:pt x="615" y="114"/>
                  </a:lnTo>
                  <a:lnTo>
                    <a:pt x="616" y="114"/>
                  </a:lnTo>
                  <a:lnTo>
                    <a:pt x="616" y="116"/>
                  </a:lnTo>
                  <a:lnTo>
                    <a:pt x="615" y="116"/>
                  </a:lnTo>
                  <a:lnTo>
                    <a:pt x="616" y="118"/>
                  </a:lnTo>
                  <a:lnTo>
                    <a:pt x="620" y="119"/>
                  </a:lnTo>
                  <a:lnTo>
                    <a:pt x="622" y="119"/>
                  </a:lnTo>
                  <a:lnTo>
                    <a:pt x="623" y="119"/>
                  </a:lnTo>
                  <a:lnTo>
                    <a:pt x="625" y="119"/>
                  </a:lnTo>
                  <a:lnTo>
                    <a:pt x="627" y="121"/>
                  </a:lnTo>
                  <a:lnTo>
                    <a:pt x="628" y="121"/>
                  </a:lnTo>
                  <a:lnTo>
                    <a:pt x="630" y="121"/>
                  </a:lnTo>
                  <a:lnTo>
                    <a:pt x="630" y="119"/>
                  </a:lnTo>
                  <a:lnTo>
                    <a:pt x="632" y="119"/>
                  </a:lnTo>
                  <a:lnTo>
                    <a:pt x="628" y="118"/>
                  </a:lnTo>
                  <a:lnTo>
                    <a:pt x="628" y="116"/>
                  </a:lnTo>
                  <a:lnTo>
                    <a:pt x="630" y="116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18"/>
                  </a:lnTo>
                  <a:lnTo>
                    <a:pt x="637" y="118"/>
                  </a:lnTo>
                  <a:lnTo>
                    <a:pt x="638" y="118"/>
                  </a:lnTo>
                  <a:lnTo>
                    <a:pt x="638" y="116"/>
                  </a:lnTo>
                  <a:lnTo>
                    <a:pt x="638" y="114"/>
                  </a:lnTo>
                  <a:lnTo>
                    <a:pt x="640" y="114"/>
                  </a:lnTo>
                  <a:lnTo>
                    <a:pt x="642" y="114"/>
                  </a:lnTo>
                  <a:lnTo>
                    <a:pt x="642" y="116"/>
                  </a:lnTo>
                  <a:lnTo>
                    <a:pt x="643" y="116"/>
                  </a:lnTo>
                  <a:lnTo>
                    <a:pt x="645" y="116"/>
                  </a:lnTo>
                  <a:lnTo>
                    <a:pt x="645" y="118"/>
                  </a:lnTo>
                  <a:lnTo>
                    <a:pt x="647" y="118"/>
                  </a:lnTo>
                  <a:lnTo>
                    <a:pt x="648" y="116"/>
                  </a:lnTo>
                  <a:lnTo>
                    <a:pt x="650" y="116"/>
                  </a:lnTo>
                  <a:lnTo>
                    <a:pt x="652" y="118"/>
                  </a:lnTo>
                  <a:lnTo>
                    <a:pt x="654" y="118"/>
                  </a:lnTo>
                  <a:lnTo>
                    <a:pt x="655" y="118"/>
                  </a:lnTo>
                  <a:lnTo>
                    <a:pt x="657" y="118"/>
                  </a:lnTo>
                  <a:lnTo>
                    <a:pt x="655" y="119"/>
                  </a:lnTo>
                  <a:lnTo>
                    <a:pt x="654" y="119"/>
                  </a:lnTo>
                  <a:lnTo>
                    <a:pt x="650" y="119"/>
                  </a:lnTo>
                  <a:lnTo>
                    <a:pt x="647" y="119"/>
                  </a:lnTo>
                  <a:lnTo>
                    <a:pt x="647" y="121"/>
                  </a:lnTo>
                  <a:lnTo>
                    <a:pt x="650" y="121"/>
                  </a:lnTo>
                  <a:lnTo>
                    <a:pt x="652" y="121"/>
                  </a:lnTo>
                  <a:lnTo>
                    <a:pt x="654" y="123"/>
                  </a:lnTo>
                  <a:lnTo>
                    <a:pt x="655" y="121"/>
                  </a:lnTo>
                  <a:lnTo>
                    <a:pt x="659" y="121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0" y="123"/>
                  </a:lnTo>
                  <a:lnTo>
                    <a:pt x="657" y="123"/>
                  </a:lnTo>
                  <a:lnTo>
                    <a:pt x="654" y="123"/>
                  </a:lnTo>
                  <a:lnTo>
                    <a:pt x="648" y="123"/>
                  </a:lnTo>
                  <a:lnTo>
                    <a:pt x="647" y="123"/>
                  </a:lnTo>
                  <a:lnTo>
                    <a:pt x="645" y="123"/>
                  </a:lnTo>
                  <a:lnTo>
                    <a:pt x="643" y="121"/>
                  </a:lnTo>
                  <a:lnTo>
                    <a:pt x="642" y="121"/>
                  </a:lnTo>
                  <a:lnTo>
                    <a:pt x="640" y="123"/>
                  </a:lnTo>
                  <a:lnTo>
                    <a:pt x="638" y="123"/>
                  </a:lnTo>
                  <a:lnTo>
                    <a:pt x="638" y="125"/>
                  </a:lnTo>
                  <a:lnTo>
                    <a:pt x="640" y="125"/>
                  </a:lnTo>
                  <a:lnTo>
                    <a:pt x="643" y="126"/>
                  </a:lnTo>
                  <a:lnTo>
                    <a:pt x="645" y="126"/>
                  </a:lnTo>
                  <a:lnTo>
                    <a:pt x="645" y="125"/>
                  </a:lnTo>
                  <a:lnTo>
                    <a:pt x="647" y="125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52" y="126"/>
                  </a:lnTo>
                  <a:lnTo>
                    <a:pt x="655" y="126"/>
                  </a:lnTo>
                  <a:lnTo>
                    <a:pt x="657" y="126"/>
                  </a:lnTo>
                  <a:lnTo>
                    <a:pt x="660" y="126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6"/>
                  </a:lnTo>
                  <a:lnTo>
                    <a:pt x="662" y="126"/>
                  </a:lnTo>
                  <a:lnTo>
                    <a:pt x="664" y="126"/>
                  </a:lnTo>
                  <a:lnTo>
                    <a:pt x="665" y="126"/>
                  </a:lnTo>
                  <a:lnTo>
                    <a:pt x="669" y="126"/>
                  </a:lnTo>
                  <a:lnTo>
                    <a:pt x="672" y="125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1"/>
                  </a:lnTo>
                  <a:lnTo>
                    <a:pt x="675" y="121"/>
                  </a:lnTo>
                  <a:lnTo>
                    <a:pt x="677" y="121"/>
                  </a:lnTo>
                  <a:lnTo>
                    <a:pt x="675" y="119"/>
                  </a:lnTo>
                  <a:lnTo>
                    <a:pt x="675" y="118"/>
                  </a:lnTo>
                  <a:lnTo>
                    <a:pt x="675" y="116"/>
                  </a:lnTo>
                  <a:lnTo>
                    <a:pt x="674" y="116"/>
                  </a:lnTo>
                  <a:lnTo>
                    <a:pt x="674" y="114"/>
                  </a:lnTo>
                  <a:lnTo>
                    <a:pt x="674" y="113"/>
                  </a:lnTo>
                  <a:lnTo>
                    <a:pt x="672" y="113"/>
                  </a:lnTo>
                  <a:lnTo>
                    <a:pt x="672" y="111"/>
                  </a:lnTo>
                  <a:lnTo>
                    <a:pt x="670" y="109"/>
                  </a:lnTo>
                  <a:lnTo>
                    <a:pt x="669" y="108"/>
                  </a:lnTo>
                  <a:lnTo>
                    <a:pt x="667" y="106"/>
                  </a:lnTo>
                  <a:lnTo>
                    <a:pt x="665" y="104"/>
                  </a:lnTo>
                  <a:lnTo>
                    <a:pt x="665" y="103"/>
                  </a:lnTo>
                  <a:lnTo>
                    <a:pt x="664" y="103"/>
                  </a:lnTo>
                  <a:lnTo>
                    <a:pt x="662" y="103"/>
                  </a:lnTo>
                  <a:lnTo>
                    <a:pt x="662" y="101"/>
                  </a:lnTo>
                  <a:lnTo>
                    <a:pt x="662" y="101"/>
                  </a:lnTo>
                  <a:lnTo>
                    <a:pt x="662" y="99"/>
                  </a:lnTo>
                  <a:lnTo>
                    <a:pt x="657" y="98"/>
                  </a:lnTo>
                  <a:lnTo>
                    <a:pt x="655" y="96"/>
                  </a:lnTo>
                  <a:lnTo>
                    <a:pt x="654" y="96"/>
                  </a:lnTo>
                  <a:lnTo>
                    <a:pt x="654" y="94"/>
                  </a:lnTo>
                  <a:lnTo>
                    <a:pt x="652" y="94"/>
                  </a:lnTo>
                  <a:lnTo>
                    <a:pt x="652" y="93"/>
                  </a:lnTo>
                  <a:lnTo>
                    <a:pt x="650" y="91"/>
                  </a:lnTo>
                  <a:lnTo>
                    <a:pt x="648" y="91"/>
                  </a:lnTo>
                  <a:lnTo>
                    <a:pt x="648" y="89"/>
                  </a:lnTo>
                  <a:lnTo>
                    <a:pt x="647" y="89"/>
                  </a:lnTo>
                  <a:lnTo>
                    <a:pt x="645" y="87"/>
                  </a:lnTo>
                  <a:lnTo>
                    <a:pt x="643" y="87"/>
                  </a:lnTo>
                  <a:lnTo>
                    <a:pt x="642" y="87"/>
                  </a:lnTo>
                  <a:lnTo>
                    <a:pt x="640" y="86"/>
                  </a:lnTo>
                  <a:lnTo>
                    <a:pt x="640" y="86"/>
                  </a:lnTo>
                  <a:lnTo>
                    <a:pt x="638" y="84"/>
                  </a:lnTo>
                  <a:lnTo>
                    <a:pt x="637" y="82"/>
                  </a:lnTo>
                  <a:lnTo>
                    <a:pt x="635" y="82"/>
                  </a:lnTo>
                  <a:lnTo>
                    <a:pt x="633" y="82"/>
                  </a:lnTo>
                  <a:lnTo>
                    <a:pt x="630" y="82"/>
                  </a:lnTo>
                  <a:lnTo>
                    <a:pt x="630" y="84"/>
                  </a:lnTo>
                  <a:lnTo>
                    <a:pt x="627" y="84"/>
                  </a:lnTo>
                  <a:lnTo>
                    <a:pt x="623" y="84"/>
                  </a:lnTo>
                  <a:lnTo>
                    <a:pt x="622" y="84"/>
                  </a:lnTo>
                  <a:lnTo>
                    <a:pt x="622" y="86"/>
                  </a:lnTo>
                  <a:lnTo>
                    <a:pt x="622" y="86"/>
                  </a:lnTo>
                  <a:lnTo>
                    <a:pt x="623" y="87"/>
                  </a:lnTo>
                  <a:lnTo>
                    <a:pt x="625" y="87"/>
                  </a:lnTo>
                  <a:lnTo>
                    <a:pt x="627" y="87"/>
                  </a:lnTo>
                  <a:lnTo>
                    <a:pt x="628" y="87"/>
                  </a:lnTo>
                  <a:lnTo>
                    <a:pt x="628" y="89"/>
                  </a:lnTo>
                  <a:lnTo>
                    <a:pt x="628" y="91"/>
                  </a:lnTo>
                  <a:lnTo>
                    <a:pt x="628" y="93"/>
                  </a:lnTo>
                  <a:lnTo>
                    <a:pt x="630" y="93"/>
                  </a:lnTo>
                  <a:moveTo>
                    <a:pt x="1226" y="106"/>
                  </a:moveTo>
                  <a:lnTo>
                    <a:pt x="1229" y="108"/>
                  </a:lnTo>
                  <a:lnTo>
                    <a:pt x="1227" y="108"/>
                  </a:lnTo>
                  <a:lnTo>
                    <a:pt x="1227" y="109"/>
                  </a:lnTo>
                  <a:lnTo>
                    <a:pt x="1229" y="109"/>
                  </a:lnTo>
                  <a:lnTo>
                    <a:pt x="1229" y="109"/>
                  </a:lnTo>
                  <a:lnTo>
                    <a:pt x="1231" y="108"/>
                  </a:lnTo>
                  <a:lnTo>
                    <a:pt x="1231" y="106"/>
                  </a:lnTo>
                  <a:lnTo>
                    <a:pt x="1232" y="106"/>
                  </a:lnTo>
                  <a:lnTo>
                    <a:pt x="1232" y="104"/>
                  </a:lnTo>
                  <a:lnTo>
                    <a:pt x="1231" y="104"/>
                  </a:lnTo>
                  <a:lnTo>
                    <a:pt x="1229" y="106"/>
                  </a:lnTo>
                  <a:lnTo>
                    <a:pt x="1229" y="104"/>
                  </a:lnTo>
                  <a:lnTo>
                    <a:pt x="1227" y="103"/>
                  </a:lnTo>
                  <a:lnTo>
                    <a:pt x="1224" y="103"/>
                  </a:lnTo>
                  <a:lnTo>
                    <a:pt x="1222" y="104"/>
                  </a:lnTo>
                  <a:lnTo>
                    <a:pt x="1224" y="104"/>
                  </a:lnTo>
                  <a:lnTo>
                    <a:pt x="1226" y="106"/>
                  </a:lnTo>
                  <a:moveTo>
                    <a:pt x="1221" y="103"/>
                  </a:moveTo>
                  <a:lnTo>
                    <a:pt x="1221" y="104"/>
                  </a:lnTo>
                  <a:lnTo>
                    <a:pt x="1222" y="104"/>
                  </a:lnTo>
                  <a:lnTo>
                    <a:pt x="1221" y="103"/>
                  </a:lnTo>
                  <a:moveTo>
                    <a:pt x="1290" y="101"/>
                  </a:moveTo>
                  <a:lnTo>
                    <a:pt x="1291" y="101"/>
                  </a:lnTo>
                  <a:lnTo>
                    <a:pt x="1291" y="99"/>
                  </a:lnTo>
                  <a:lnTo>
                    <a:pt x="1290" y="99"/>
                  </a:lnTo>
                  <a:lnTo>
                    <a:pt x="1290" y="98"/>
                  </a:lnTo>
                  <a:lnTo>
                    <a:pt x="1288" y="98"/>
                  </a:lnTo>
                  <a:lnTo>
                    <a:pt x="1286" y="99"/>
                  </a:lnTo>
                  <a:lnTo>
                    <a:pt x="1286" y="101"/>
                  </a:lnTo>
                  <a:lnTo>
                    <a:pt x="1288" y="101"/>
                  </a:lnTo>
                  <a:lnTo>
                    <a:pt x="1290" y="101"/>
                  </a:lnTo>
                  <a:moveTo>
                    <a:pt x="1478" y="101"/>
                  </a:moveTo>
                  <a:lnTo>
                    <a:pt x="1480" y="101"/>
                  </a:lnTo>
                  <a:lnTo>
                    <a:pt x="1482" y="101"/>
                  </a:lnTo>
                  <a:lnTo>
                    <a:pt x="1482" y="99"/>
                  </a:lnTo>
                  <a:lnTo>
                    <a:pt x="1482" y="98"/>
                  </a:lnTo>
                  <a:lnTo>
                    <a:pt x="1480" y="98"/>
                  </a:lnTo>
                  <a:lnTo>
                    <a:pt x="1480" y="96"/>
                  </a:lnTo>
                  <a:lnTo>
                    <a:pt x="1478" y="96"/>
                  </a:lnTo>
                  <a:lnTo>
                    <a:pt x="1477" y="96"/>
                  </a:lnTo>
                  <a:lnTo>
                    <a:pt x="1477" y="98"/>
                  </a:lnTo>
                  <a:lnTo>
                    <a:pt x="1475" y="98"/>
                  </a:lnTo>
                  <a:lnTo>
                    <a:pt x="1473" y="98"/>
                  </a:lnTo>
                  <a:lnTo>
                    <a:pt x="1473" y="99"/>
                  </a:lnTo>
                  <a:lnTo>
                    <a:pt x="1475" y="99"/>
                  </a:lnTo>
                  <a:lnTo>
                    <a:pt x="1478" y="101"/>
                  </a:lnTo>
                  <a:moveTo>
                    <a:pt x="598" y="98"/>
                  </a:moveTo>
                  <a:lnTo>
                    <a:pt x="601" y="98"/>
                  </a:lnTo>
                  <a:lnTo>
                    <a:pt x="603" y="98"/>
                  </a:lnTo>
                  <a:lnTo>
                    <a:pt x="606" y="98"/>
                  </a:lnTo>
                  <a:lnTo>
                    <a:pt x="608" y="98"/>
                  </a:lnTo>
                  <a:lnTo>
                    <a:pt x="608" y="96"/>
                  </a:lnTo>
                  <a:lnTo>
                    <a:pt x="610" y="94"/>
                  </a:lnTo>
                  <a:lnTo>
                    <a:pt x="608" y="94"/>
                  </a:lnTo>
                  <a:lnTo>
                    <a:pt x="606" y="94"/>
                  </a:lnTo>
                  <a:lnTo>
                    <a:pt x="605" y="93"/>
                  </a:lnTo>
                  <a:lnTo>
                    <a:pt x="603" y="93"/>
                  </a:lnTo>
                  <a:lnTo>
                    <a:pt x="600" y="93"/>
                  </a:lnTo>
                  <a:lnTo>
                    <a:pt x="601" y="94"/>
                  </a:lnTo>
                  <a:lnTo>
                    <a:pt x="598" y="94"/>
                  </a:lnTo>
                  <a:lnTo>
                    <a:pt x="596" y="94"/>
                  </a:lnTo>
                  <a:lnTo>
                    <a:pt x="596" y="96"/>
                  </a:lnTo>
                  <a:lnTo>
                    <a:pt x="598" y="96"/>
                  </a:lnTo>
                  <a:lnTo>
                    <a:pt x="598" y="98"/>
                  </a:lnTo>
                  <a:moveTo>
                    <a:pt x="622" y="91"/>
                  </a:moveTo>
                  <a:lnTo>
                    <a:pt x="623" y="93"/>
                  </a:lnTo>
                  <a:lnTo>
                    <a:pt x="625" y="93"/>
                  </a:lnTo>
                  <a:lnTo>
                    <a:pt x="627" y="93"/>
                  </a:lnTo>
                  <a:lnTo>
                    <a:pt x="628" y="91"/>
                  </a:lnTo>
                  <a:lnTo>
                    <a:pt x="627" y="91"/>
                  </a:lnTo>
                  <a:lnTo>
                    <a:pt x="625" y="91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2" y="89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2" y="91"/>
                  </a:lnTo>
                  <a:moveTo>
                    <a:pt x="711" y="91"/>
                  </a:moveTo>
                  <a:lnTo>
                    <a:pt x="712" y="91"/>
                  </a:lnTo>
                  <a:lnTo>
                    <a:pt x="712" y="93"/>
                  </a:lnTo>
                  <a:lnTo>
                    <a:pt x="714" y="93"/>
                  </a:lnTo>
                  <a:lnTo>
                    <a:pt x="714" y="91"/>
                  </a:lnTo>
                  <a:lnTo>
                    <a:pt x="714" y="89"/>
                  </a:lnTo>
                  <a:lnTo>
                    <a:pt x="714" y="87"/>
                  </a:lnTo>
                  <a:lnTo>
                    <a:pt x="712" y="87"/>
                  </a:lnTo>
                  <a:lnTo>
                    <a:pt x="711" y="87"/>
                  </a:lnTo>
                  <a:lnTo>
                    <a:pt x="711" y="86"/>
                  </a:lnTo>
                  <a:lnTo>
                    <a:pt x="709" y="86"/>
                  </a:lnTo>
                  <a:lnTo>
                    <a:pt x="707" y="86"/>
                  </a:lnTo>
                  <a:lnTo>
                    <a:pt x="706" y="86"/>
                  </a:lnTo>
                  <a:lnTo>
                    <a:pt x="707" y="87"/>
                  </a:lnTo>
                  <a:lnTo>
                    <a:pt x="709" y="89"/>
                  </a:lnTo>
                  <a:lnTo>
                    <a:pt x="711" y="89"/>
                  </a:lnTo>
                  <a:lnTo>
                    <a:pt x="711" y="91"/>
                  </a:lnTo>
                  <a:moveTo>
                    <a:pt x="650" y="59"/>
                  </a:moveTo>
                  <a:lnTo>
                    <a:pt x="648" y="59"/>
                  </a:lnTo>
                  <a:lnTo>
                    <a:pt x="648" y="57"/>
                  </a:lnTo>
                  <a:lnTo>
                    <a:pt x="647" y="57"/>
                  </a:lnTo>
                  <a:lnTo>
                    <a:pt x="647" y="59"/>
                  </a:lnTo>
                  <a:lnTo>
                    <a:pt x="648" y="61"/>
                  </a:lnTo>
                  <a:lnTo>
                    <a:pt x="650" y="59"/>
                  </a:lnTo>
                  <a:moveTo>
                    <a:pt x="2015" y="61"/>
                  </a:moveTo>
                  <a:lnTo>
                    <a:pt x="2017" y="61"/>
                  </a:lnTo>
                  <a:lnTo>
                    <a:pt x="2019" y="61"/>
                  </a:lnTo>
                  <a:lnTo>
                    <a:pt x="2020" y="59"/>
                  </a:lnTo>
                  <a:lnTo>
                    <a:pt x="2019" y="59"/>
                  </a:lnTo>
                  <a:lnTo>
                    <a:pt x="2019" y="57"/>
                  </a:lnTo>
                  <a:lnTo>
                    <a:pt x="2017" y="57"/>
                  </a:lnTo>
                  <a:lnTo>
                    <a:pt x="2015" y="57"/>
                  </a:lnTo>
                  <a:lnTo>
                    <a:pt x="2013" y="59"/>
                  </a:lnTo>
                  <a:lnTo>
                    <a:pt x="2015" y="61"/>
                  </a:lnTo>
                  <a:moveTo>
                    <a:pt x="701" y="52"/>
                  </a:moveTo>
                  <a:lnTo>
                    <a:pt x="702" y="52"/>
                  </a:lnTo>
                  <a:lnTo>
                    <a:pt x="702" y="54"/>
                  </a:lnTo>
                  <a:lnTo>
                    <a:pt x="702" y="54"/>
                  </a:lnTo>
                  <a:lnTo>
                    <a:pt x="702" y="52"/>
                  </a:lnTo>
                  <a:lnTo>
                    <a:pt x="702" y="50"/>
                  </a:lnTo>
                  <a:lnTo>
                    <a:pt x="702" y="50"/>
                  </a:lnTo>
                  <a:lnTo>
                    <a:pt x="702" y="49"/>
                  </a:lnTo>
                  <a:lnTo>
                    <a:pt x="702" y="49"/>
                  </a:lnTo>
                  <a:lnTo>
                    <a:pt x="704" y="49"/>
                  </a:lnTo>
                  <a:lnTo>
                    <a:pt x="702" y="47"/>
                  </a:lnTo>
                  <a:lnTo>
                    <a:pt x="701" y="47"/>
                  </a:lnTo>
                  <a:lnTo>
                    <a:pt x="701" y="49"/>
                  </a:lnTo>
                  <a:lnTo>
                    <a:pt x="699" y="49"/>
                  </a:lnTo>
                  <a:lnTo>
                    <a:pt x="699" y="50"/>
                  </a:lnTo>
                  <a:lnTo>
                    <a:pt x="701" y="50"/>
                  </a:lnTo>
                  <a:lnTo>
                    <a:pt x="701" y="52"/>
                  </a:lnTo>
                  <a:moveTo>
                    <a:pt x="697" y="50"/>
                  </a:moveTo>
                  <a:lnTo>
                    <a:pt x="699" y="50"/>
                  </a:lnTo>
                  <a:lnTo>
                    <a:pt x="696" y="49"/>
                  </a:lnTo>
                  <a:lnTo>
                    <a:pt x="696" y="50"/>
                  </a:lnTo>
                  <a:lnTo>
                    <a:pt x="697" y="52"/>
                  </a:lnTo>
                  <a:lnTo>
                    <a:pt x="697" y="50"/>
                  </a:lnTo>
                  <a:moveTo>
                    <a:pt x="2160" y="47"/>
                  </a:moveTo>
                  <a:lnTo>
                    <a:pt x="2162" y="47"/>
                  </a:lnTo>
                  <a:lnTo>
                    <a:pt x="2163" y="47"/>
                  </a:lnTo>
                  <a:lnTo>
                    <a:pt x="2165" y="47"/>
                  </a:lnTo>
                  <a:lnTo>
                    <a:pt x="2163" y="45"/>
                  </a:lnTo>
                  <a:lnTo>
                    <a:pt x="2165" y="45"/>
                  </a:lnTo>
                  <a:lnTo>
                    <a:pt x="2168" y="45"/>
                  </a:lnTo>
                  <a:lnTo>
                    <a:pt x="2170" y="45"/>
                  </a:lnTo>
                  <a:lnTo>
                    <a:pt x="2170" y="44"/>
                  </a:lnTo>
                  <a:lnTo>
                    <a:pt x="2168" y="42"/>
                  </a:lnTo>
                  <a:lnTo>
                    <a:pt x="2165" y="42"/>
                  </a:lnTo>
                  <a:lnTo>
                    <a:pt x="2163" y="44"/>
                  </a:lnTo>
                  <a:lnTo>
                    <a:pt x="2162" y="44"/>
                  </a:lnTo>
                  <a:lnTo>
                    <a:pt x="2160" y="45"/>
                  </a:lnTo>
                  <a:lnTo>
                    <a:pt x="2158" y="45"/>
                  </a:lnTo>
                  <a:lnTo>
                    <a:pt x="2158" y="45"/>
                  </a:lnTo>
                  <a:lnTo>
                    <a:pt x="2160" y="45"/>
                  </a:lnTo>
                  <a:lnTo>
                    <a:pt x="2158" y="47"/>
                  </a:lnTo>
                  <a:lnTo>
                    <a:pt x="2160" y="47"/>
                  </a:lnTo>
                  <a:moveTo>
                    <a:pt x="657" y="47"/>
                  </a:moveTo>
                  <a:lnTo>
                    <a:pt x="657" y="45"/>
                  </a:lnTo>
                  <a:lnTo>
                    <a:pt x="657" y="45"/>
                  </a:lnTo>
                  <a:lnTo>
                    <a:pt x="655" y="45"/>
                  </a:lnTo>
                  <a:lnTo>
                    <a:pt x="655" y="44"/>
                  </a:lnTo>
                  <a:lnTo>
                    <a:pt x="654" y="45"/>
                  </a:lnTo>
                  <a:lnTo>
                    <a:pt x="654" y="45"/>
                  </a:lnTo>
                  <a:lnTo>
                    <a:pt x="654" y="47"/>
                  </a:lnTo>
                  <a:lnTo>
                    <a:pt x="655" y="47"/>
                  </a:lnTo>
                  <a:lnTo>
                    <a:pt x="657" y="47"/>
                  </a:lnTo>
                  <a:moveTo>
                    <a:pt x="675" y="34"/>
                  </a:moveTo>
                  <a:lnTo>
                    <a:pt x="675" y="32"/>
                  </a:lnTo>
                  <a:lnTo>
                    <a:pt x="674" y="32"/>
                  </a:lnTo>
                  <a:lnTo>
                    <a:pt x="672" y="32"/>
                  </a:lnTo>
                  <a:lnTo>
                    <a:pt x="672" y="34"/>
                  </a:lnTo>
                  <a:lnTo>
                    <a:pt x="674" y="34"/>
                  </a:lnTo>
                  <a:lnTo>
                    <a:pt x="675" y="34"/>
                  </a:lnTo>
                  <a:moveTo>
                    <a:pt x="665" y="35"/>
                  </a:moveTo>
                  <a:lnTo>
                    <a:pt x="667" y="35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0" y="37"/>
                  </a:lnTo>
                  <a:lnTo>
                    <a:pt x="672" y="37"/>
                  </a:lnTo>
                  <a:lnTo>
                    <a:pt x="672" y="35"/>
                  </a:lnTo>
                  <a:lnTo>
                    <a:pt x="672" y="34"/>
                  </a:lnTo>
                  <a:lnTo>
                    <a:pt x="670" y="34"/>
                  </a:lnTo>
                  <a:lnTo>
                    <a:pt x="670" y="32"/>
                  </a:lnTo>
                  <a:lnTo>
                    <a:pt x="669" y="30"/>
                  </a:lnTo>
                  <a:lnTo>
                    <a:pt x="670" y="30"/>
                  </a:lnTo>
                  <a:lnTo>
                    <a:pt x="670" y="29"/>
                  </a:lnTo>
                  <a:lnTo>
                    <a:pt x="669" y="29"/>
                  </a:lnTo>
                  <a:lnTo>
                    <a:pt x="667" y="29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4" y="30"/>
                  </a:lnTo>
                  <a:lnTo>
                    <a:pt x="664" y="32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moveTo>
                    <a:pt x="675" y="27"/>
                  </a:moveTo>
                  <a:lnTo>
                    <a:pt x="675" y="29"/>
                  </a:lnTo>
                  <a:lnTo>
                    <a:pt x="677" y="29"/>
                  </a:lnTo>
                  <a:lnTo>
                    <a:pt x="675" y="30"/>
                  </a:lnTo>
                  <a:lnTo>
                    <a:pt x="677" y="32"/>
                  </a:lnTo>
                  <a:lnTo>
                    <a:pt x="679" y="32"/>
                  </a:lnTo>
                  <a:lnTo>
                    <a:pt x="679" y="30"/>
                  </a:lnTo>
                  <a:lnTo>
                    <a:pt x="680" y="30"/>
                  </a:lnTo>
                  <a:lnTo>
                    <a:pt x="679" y="29"/>
                  </a:lnTo>
                  <a:lnTo>
                    <a:pt x="679" y="27"/>
                  </a:lnTo>
                  <a:lnTo>
                    <a:pt x="677" y="27"/>
                  </a:lnTo>
                  <a:lnTo>
                    <a:pt x="677" y="25"/>
                  </a:lnTo>
                  <a:lnTo>
                    <a:pt x="675" y="25"/>
                  </a:lnTo>
                  <a:lnTo>
                    <a:pt x="674" y="27"/>
                  </a:lnTo>
                  <a:lnTo>
                    <a:pt x="675" y="27"/>
                  </a:lnTo>
                  <a:moveTo>
                    <a:pt x="712" y="27"/>
                  </a:moveTo>
                  <a:lnTo>
                    <a:pt x="714" y="27"/>
                  </a:lnTo>
                  <a:lnTo>
                    <a:pt x="716" y="27"/>
                  </a:lnTo>
                  <a:lnTo>
                    <a:pt x="716" y="29"/>
                  </a:lnTo>
                  <a:lnTo>
                    <a:pt x="716" y="30"/>
                  </a:lnTo>
                  <a:lnTo>
                    <a:pt x="717" y="30"/>
                  </a:lnTo>
                  <a:lnTo>
                    <a:pt x="719" y="30"/>
                  </a:lnTo>
                  <a:lnTo>
                    <a:pt x="721" y="30"/>
                  </a:lnTo>
                  <a:lnTo>
                    <a:pt x="723" y="30"/>
                  </a:lnTo>
                  <a:lnTo>
                    <a:pt x="724" y="30"/>
                  </a:lnTo>
                  <a:lnTo>
                    <a:pt x="724" y="29"/>
                  </a:lnTo>
                  <a:lnTo>
                    <a:pt x="726" y="29"/>
                  </a:lnTo>
                  <a:lnTo>
                    <a:pt x="726" y="27"/>
                  </a:lnTo>
                  <a:lnTo>
                    <a:pt x="724" y="27"/>
                  </a:lnTo>
                  <a:lnTo>
                    <a:pt x="721" y="25"/>
                  </a:lnTo>
                  <a:lnTo>
                    <a:pt x="719" y="25"/>
                  </a:lnTo>
                  <a:lnTo>
                    <a:pt x="719" y="27"/>
                  </a:lnTo>
                  <a:lnTo>
                    <a:pt x="717" y="27"/>
                  </a:lnTo>
                  <a:lnTo>
                    <a:pt x="717" y="25"/>
                  </a:lnTo>
                  <a:lnTo>
                    <a:pt x="717" y="23"/>
                  </a:lnTo>
                  <a:lnTo>
                    <a:pt x="716" y="23"/>
                  </a:lnTo>
                  <a:lnTo>
                    <a:pt x="714" y="23"/>
                  </a:lnTo>
                  <a:lnTo>
                    <a:pt x="712" y="23"/>
                  </a:lnTo>
                  <a:lnTo>
                    <a:pt x="712" y="25"/>
                  </a:lnTo>
                  <a:lnTo>
                    <a:pt x="712" y="27"/>
                  </a:lnTo>
                  <a:moveTo>
                    <a:pt x="726" y="17"/>
                  </a:moveTo>
                  <a:lnTo>
                    <a:pt x="728" y="18"/>
                  </a:lnTo>
                  <a:lnTo>
                    <a:pt x="729" y="18"/>
                  </a:lnTo>
                  <a:lnTo>
                    <a:pt x="731" y="18"/>
                  </a:lnTo>
                  <a:lnTo>
                    <a:pt x="731" y="17"/>
                  </a:lnTo>
                  <a:lnTo>
                    <a:pt x="733" y="17"/>
                  </a:lnTo>
                  <a:lnTo>
                    <a:pt x="734" y="17"/>
                  </a:lnTo>
                  <a:lnTo>
                    <a:pt x="736" y="17"/>
                  </a:lnTo>
                  <a:lnTo>
                    <a:pt x="738" y="17"/>
                  </a:lnTo>
                  <a:lnTo>
                    <a:pt x="739" y="17"/>
                  </a:lnTo>
                  <a:lnTo>
                    <a:pt x="741" y="17"/>
                  </a:lnTo>
                  <a:lnTo>
                    <a:pt x="739" y="15"/>
                  </a:lnTo>
                  <a:lnTo>
                    <a:pt x="738" y="15"/>
                  </a:lnTo>
                  <a:lnTo>
                    <a:pt x="736" y="15"/>
                  </a:lnTo>
                  <a:lnTo>
                    <a:pt x="734" y="15"/>
                  </a:lnTo>
                  <a:lnTo>
                    <a:pt x="733" y="15"/>
                  </a:lnTo>
                  <a:lnTo>
                    <a:pt x="731" y="15"/>
                  </a:lnTo>
                  <a:lnTo>
                    <a:pt x="729" y="15"/>
                  </a:lnTo>
                  <a:lnTo>
                    <a:pt x="729" y="13"/>
                  </a:lnTo>
                  <a:lnTo>
                    <a:pt x="728" y="13"/>
                  </a:lnTo>
                  <a:lnTo>
                    <a:pt x="726" y="13"/>
                  </a:lnTo>
                  <a:lnTo>
                    <a:pt x="728" y="15"/>
                  </a:lnTo>
                  <a:lnTo>
                    <a:pt x="728" y="17"/>
                  </a:lnTo>
                  <a:lnTo>
                    <a:pt x="726" y="17"/>
                  </a:lnTo>
                  <a:moveTo>
                    <a:pt x="701" y="5"/>
                  </a:moveTo>
                  <a:lnTo>
                    <a:pt x="699" y="5"/>
                  </a:lnTo>
                  <a:lnTo>
                    <a:pt x="699" y="3"/>
                  </a:lnTo>
                  <a:lnTo>
                    <a:pt x="697" y="5"/>
                  </a:lnTo>
                  <a:lnTo>
                    <a:pt x="697" y="5"/>
                  </a:lnTo>
                  <a:lnTo>
                    <a:pt x="699" y="5"/>
                  </a:lnTo>
                  <a:lnTo>
                    <a:pt x="701" y="5"/>
                  </a:lnTo>
                  <a:moveTo>
                    <a:pt x="702" y="5"/>
                  </a:moveTo>
                  <a:lnTo>
                    <a:pt x="701" y="3"/>
                  </a:lnTo>
                  <a:lnTo>
                    <a:pt x="699" y="3"/>
                  </a:lnTo>
                  <a:lnTo>
                    <a:pt x="701" y="5"/>
                  </a:lnTo>
                  <a:lnTo>
                    <a:pt x="702" y="5"/>
                  </a:lnTo>
                  <a:moveTo>
                    <a:pt x="702" y="3"/>
                  </a:moveTo>
                  <a:lnTo>
                    <a:pt x="704" y="5"/>
                  </a:lnTo>
                  <a:lnTo>
                    <a:pt x="704" y="3"/>
                  </a:lnTo>
                  <a:lnTo>
                    <a:pt x="706" y="3"/>
                  </a:lnTo>
                  <a:lnTo>
                    <a:pt x="706" y="2"/>
                  </a:lnTo>
                  <a:lnTo>
                    <a:pt x="704" y="0"/>
                  </a:lnTo>
                  <a:lnTo>
                    <a:pt x="702" y="2"/>
                  </a:lnTo>
                  <a:lnTo>
                    <a:pt x="702" y="2"/>
                  </a:lnTo>
                  <a:lnTo>
                    <a:pt x="701" y="2"/>
                  </a:lnTo>
                  <a:lnTo>
                    <a:pt x="701" y="3"/>
                  </a:lnTo>
                  <a:lnTo>
                    <a:pt x="702" y="3"/>
                  </a:lnTo>
                  <a:lnTo>
                    <a:pt x="702" y="3"/>
                  </a:lnTo>
                  <a:moveTo>
                    <a:pt x="707" y="0"/>
                  </a:moveTo>
                  <a:lnTo>
                    <a:pt x="706" y="2"/>
                  </a:lnTo>
                  <a:lnTo>
                    <a:pt x="707" y="2"/>
                  </a:lnTo>
                  <a:lnTo>
                    <a:pt x="707" y="0"/>
                  </a:lnTo>
                  <a:moveTo>
                    <a:pt x="39" y="227"/>
                  </a:moveTo>
                  <a:lnTo>
                    <a:pt x="37" y="227"/>
                  </a:lnTo>
                  <a:lnTo>
                    <a:pt x="43" y="229"/>
                  </a:lnTo>
                  <a:lnTo>
                    <a:pt x="44" y="229"/>
                  </a:lnTo>
                  <a:lnTo>
                    <a:pt x="46" y="229"/>
                  </a:lnTo>
                  <a:lnTo>
                    <a:pt x="43" y="227"/>
                  </a:lnTo>
                  <a:lnTo>
                    <a:pt x="41" y="227"/>
                  </a:lnTo>
                  <a:lnTo>
                    <a:pt x="39" y="227"/>
                  </a:lnTo>
                  <a:moveTo>
                    <a:pt x="56" y="227"/>
                  </a:moveTo>
                  <a:lnTo>
                    <a:pt x="54" y="227"/>
                  </a:lnTo>
                  <a:lnTo>
                    <a:pt x="53" y="227"/>
                  </a:lnTo>
                  <a:lnTo>
                    <a:pt x="56" y="229"/>
                  </a:lnTo>
                  <a:lnTo>
                    <a:pt x="56" y="227"/>
                  </a:lnTo>
                  <a:lnTo>
                    <a:pt x="56" y="227"/>
                  </a:lnTo>
                  <a:moveTo>
                    <a:pt x="29" y="226"/>
                  </a:moveTo>
                  <a:lnTo>
                    <a:pt x="26" y="226"/>
                  </a:lnTo>
                  <a:lnTo>
                    <a:pt x="22" y="226"/>
                  </a:lnTo>
                  <a:lnTo>
                    <a:pt x="19" y="226"/>
                  </a:lnTo>
                  <a:lnTo>
                    <a:pt x="17" y="226"/>
                  </a:lnTo>
                  <a:lnTo>
                    <a:pt x="21" y="227"/>
                  </a:lnTo>
                  <a:lnTo>
                    <a:pt x="26" y="227"/>
                  </a:lnTo>
                  <a:lnTo>
                    <a:pt x="29" y="227"/>
                  </a:lnTo>
                  <a:lnTo>
                    <a:pt x="34" y="227"/>
                  </a:lnTo>
                  <a:lnTo>
                    <a:pt x="37" y="227"/>
                  </a:lnTo>
                  <a:lnTo>
                    <a:pt x="32" y="226"/>
                  </a:lnTo>
                  <a:lnTo>
                    <a:pt x="29" y="226"/>
                  </a:lnTo>
                  <a:moveTo>
                    <a:pt x="41" y="226"/>
                  </a:moveTo>
                  <a:lnTo>
                    <a:pt x="37" y="226"/>
                  </a:lnTo>
                  <a:lnTo>
                    <a:pt x="43" y="227"/>
                  </a:lnTo>
                  <a:lnTo>
                    <a:pt x="46" y="227"/>
                  </a:lnTo>
                  <a:lnTo>
                    <a:pt x="41" y="226"/>
                  </a:lnTo>
                  <a:moveTo>
                    <a:pt x="90" y="226"/>
                  </a:moveTo>
                  <a:lnTo>
                    <a:pt x="91" y="227"/>
                  </a:lnTo>
                  <a:lnTo>
                    <a:pt x="93" y="227"/>
                  </a:lnTo>
                  <a:lnTo>
                    <a:pt x="96" y="227"/>
                  </a:lnTo>
                  <a:lnTo>
                    <a:pt x="100" y="227"/>
                  </a:lnTo>
                  <a:lnTo>
                    <a:pt x="101" y="227"/>
                  </a:lnTo>
                  <a:lnTo>
                    <a:pt x="103" y="227"/>
                  </a:lnTo>
                  <a:lnTo>
                    <a:pt x="100" y="226"/>
                  </a:lnTo>
                  <a:lnTo>
                    <a:pt x="96" y="226"/>
                  </a:lnTo>
                  <a:lnTo>
                    <a:pt x="96" y="226"/>
                  </a:lnTo>
                  <a:lnTo>
                    <a:pt x="91" y="226"/>
                  </a:lnTo>
                  <a:lnTo>
                    <a:pt x="90" y="226"/>
                  </a:lnTo>
                  <a:moveTo>
                    <a:pt x="2443" y="227"/>
                  </a:moveTo>
                  <a:lnTo>
                    <a:pt x="2446" y="227"/>
                  </a:lnTo>
                  <a:lnTo>
                    <a:pt x="2448" y="227"/>
                  </a:lnTo>
                  <a:lnTo>
                    <a:pt x="2448" y="226"/>
                  </a:lnTo>
                  <a:lnTo>
                    <a:pt x="2446" y="226"/>
                  </a:lnTo>
                  <a:lnTo>
                    <a:pt x="2444" y="226"/>
                  </a:lnTo>
                  <a:lnTo>
                    <a:pt x="2443" y="227"/>
                  </a:lnTo>
                  <a:moveTo>
                    <a:pt x="9" y="226"/>
                  </a:moveTo>
                  <a:lnTo>
                    <a:pt x="12" y="226"/>
                  </a:lnTo>
                  <a:lnTo>
                    <a:pt x="9" y="224"/>
                  </a:lnTo>
                  <a:lnTo>
                    <a:pt x="9" y="226"/>
                  </a:lnTo>
                  <a:moveTo>
                    <a:pt x="861" y="219"/>
                  </a:moveTo>
                  <a:lnTo>
                    <a:pt x="861" y="221"/>
                  </a:lnTo>
                  <a:lnTo>
                    <a:pt x="864" y="219"/>
                  </a:lnTo>
                  <a:lnTo>
                    <a:pt x="861" y="219"/>
                  </a:lnTo>
                  <a:moveTo>
                    <a:pt x="112" y="219"/>
                  </a:moveTo>
                  <a:lnTo>
                    <a:pt x="108" y="217"/>
                  </a:lnTo>
                  <a:lnTo>
                    <a:pt x="106" y="217"/>
                  </a:lnTo>
                  <a:lnTo>
                    <a:pt x="110" y="219"/>
                  </a:lnTo>
                  <a:lnTo>
                    <a:pt x="112" y="219"/>
                  </a:lnTo>
                  <a:moveTo>
                    <a:pt x="101" y="217"/>
                  </a:moveTo>
                  <a:lnTo>
                    <a:pt x="100" y="216"/>
                  </a:lnTo>
                  <a:lnTo>
                    <a:pt x="98" y="216"/>
                  </a:lnTo>
                  <a:lnTo>
                    <a:pt x="100" y="217"/>
                  </a:lnTo>
                  <a:lnTo>
                    <a:pt x="101" y="217"/>
                  </a:lnTo>
                  <a:moveTo>
                    <a:pt x="56" y="212"/>
                  </a:moveTo>
                  <a:lnTo>
                    <a:pt x="58" y="214"/>
                  </a:lnTo>
                  <a:lnTo>
                    <a:pt x="63" y="214"/>
                  </a:lnTo>
                  <a:lnTo>
                    <a:pt x="66" y="214"/>
                  </a:lnTo>
                  <a:lnTo>
                    <a:pt x="69" y="214"/>
                  </a:lnTo>
                  <a:lnTo>
                    <a:pt x="73" y="214"/>
                  </a:lnTo>
                  <a:lnTo>
                    <a:pt x="76" y="214"/>
                  </a:lnTo>
                  <a:lnTo>
                    <a:pt x="73" y="212"/>
                  </a:lnTo>
                  <a:lnTo>
                    <a:pt x="68" y="212"/>
                  </a:lnTo>
                  <a:lnTo>
                    <a:pt x="64" y="212"/>
                  </a:lnTo>
                  <a:lnTo>
                    <a:pt x="59" y="212"/>
                  </a:lnTo>
                  <a:lnTo>
                    <a:pt x="56" y="212"/>
                  </a:lnTo>
                  <a:moveTo>
                    <a:pt x="2443" y="207"/>
                  </a:moveTo>
                  <a:lnTo>
                    <a:pt x="2443" y="205"/>
                  </a:lnTo>
                  <a:lnTo>
                    <a:pt x="2441" y="205"/>
                  </a:lnTo>
                  <a:lnTo>
                    <a:pt x="2441" y="205"/>
                  </a:lnTo>
                  <a:lnTo>
                    <a:pt x="2441" y="207"/>
                  </a:lnTo>
                  <a:lnTo>
                    <a:pt x="2443" y="207"/>
                  </a:lnTo>
                  <a:moveTo>
                    <a:pt x="756" y="204"/>
                  </a:moveTo>
                  <a:lnTo>
                    <a:pt x="754" y="204"/>
                  </a:lnTo>
                  <a:lnTo>
                    <a:pt x="754" y="205"/>
                  </a:lnTo>
                  <a:lnTo>
                    <a:pt x="756" y="205"/>
                  </a:lnTo>
                  <a:lnTo>
                    <a:pt x="760" y="205"/>
                  </a:lnTo>
                  <a:lnTo>
                    <a:pt x="760" y="204"/>
                  </a:lnTo>
                  <a:lnTo>
                    <a:pt x="758" y="204"/>
                  </a:lnTo>
                  <a:lnTo>
                    <a:pt x="756" y="204"/>
                  </a:lnTo>
                  <a:moveTo>
                    <a:pt x="96" y="202"/>
                  </a:moveTo>
                  <a:lnTo>
                    <a:pt x="98" y="202"/>
                  </a:lnTo>
                  <a:lnTo>
                    <a:pt x="95" y="200"/>
                  </a:lnTo>
                  <a:lnTo>
                    <a:pt x="96" y="202"/>
                  </a:lnTo>
                  <a:moveTo>
                    <a:pt x="1020" y="200"/>
                  </a:moveTo>
                  <a:lnTo>
                    <a:pt x="1022" y="202"/>
                  </a:lnTo>
                  <a:lnTo>
                    <a:pt x="1024" y="202"/>
                  </a:lnTo>
                  <a:lnTo>
                    <a:pt x="1024" y="200"/>
                  </a:lnTo>
                  <a:lnTo>
                    <a:pt x="1022" y="200"/>
                  </a:lnTo>
                  <a:lnTo>
                    <a:pt x="1020" y="200"/>
                  </a:lnTo>
                  <a:moveTo>
                    <a:pt x="1027" y="202"/>
                  </a:moveTo>
                  <a:lnTo>
                    <a:pt x="1027" y="202"/>
                  </a:lnTo>
                  <a:lnTo>
                    <a:pt x="1027" y="200"/>
                  </a:lnTo>
                  <a:lnTo>
                    <a:pt x="1027" y="200"/>
                  </a:lnTo>
                  <a:lnTo>
                    <a:pt x="1025" y="199"/>
                  </a:lnTo>
                  <a:lnTo>
                    <a:pt x="1022" y="199"/>
                  </a:lnTo>
                  <a:lnTo>
                    <a:pt x="1020" y="199"/>
                  </a:lnTo>
                  <a:lnTo>
                    <a:pt x="1024" y="200"/>
                  </a:lnTo>
                  <a:lnTo>
                    <a:pt x="1025" y="202"/>
                  </a:lnTo>
                  <a:lnTo>
                    <a:pt x="1027" y="202"/>
                  </a:lnTo>
                  <a:moveTo>
                    <a:pt x="2456" y="200"/>
                  </a:moveTo>
                  <a:lnTo>
                    <a:pt x="2451" y="202"/>
                  </a:lnTo>
                  <a:lnTo>
                    <a:pt x="2458" y="200"/>
                  </a:lnTo>
                  <a:lnTo>
                    <a:pt x="2456" y="200"/>
                  </a:lnTo>
                  <a:moveTo>
                    <a:pt x="32" y="200"/>
                  </a:moveTo>
                  <a:lnTo>
                    <a:pt x="29" y="199"/>
                  </a:lnTo>
                  <a:lnTo>
                    <a:pt x="27" y="199"/>
                  </a:lnTo>
                  <a:lnTo>
                    <a:pt x="27" y="200"/>
                  </a:lnTo>
                  <a:lnTo>
                    <a:pt x="31" y="200"/>
                  </a:lnTo>
                  <a:lnTo>
                    <a:pt x="32" y="200"/>
                  </a:lnTo>
                  <a:moveTo>
                    <a:pt x="85" y="199"/>
                  </a:moveTo>
                  <a:lnTo>
                    <a:pt x="85" y="200"/>
                  </a:lnTo>
                  <a:lnTo>
                    <a:pt x="86" y="200"/>
                  </a:lnTo>
                  <a:lnTo>
                    <a:pt x="85" y="199"/>
                  </a:lnTo>
                  <a:moveTo>
                    <a:pt x="1012" y="200"/>
                  </a:moveTo>
                  <a:lnTo>
                    <a:pt x="1014" y="200"/>
                  </a:lnTo>
                  <a:lnTo>
                    <a:pt x="1015" y="200"/>
                  </a:lnTo>
                  <a:lnTo>
                    <a:pt x="1019" y="200"/>
                  </a:lnTo>
                  <a:lnTo>
                    <a:pt x="1019" y="199"/>
                  </a:lnTo>
                  <a:lnTo>
                    <a:pt x="1015" y="199"/>
                  </a:lnTo>
                  <a:lnTo>
                    <a:pt x="1014" y="199"/>
                  </a:lnTo>
                  <a:lnTo>
                    <a:pt x="1012" y="199"/>
                  </a:lnTo>
                  <a:lnTo>
                    <a:pt x="1010" y="200"/>
                  </a:lnTo>
                  <a:lnTo>
                    <a:pt x="1012" y="200"/>
                  </a:lnTo>
                  <a:moveTo>
                    <a:pt x="1007" y="197"/>
                  </a:moveTo>
                  <a:lnTo>
                    <a:pt x="1007" y="199"/>
                  </a:lnTo>
                  <a:lnTo>
                    <a:pt x="1010" y="199"/>
                  </a:lnTo>
                  <a:lnTo>
                    <a:pt x="1012" y="197"/>
                  </a:lnTo>
                  <a:lnTo>
                    <a:pt x="1009" y="197"/>
                  </a:lnTo>
                  <a:lnTo>
                    <a:pt x="1007" y="197"/>
                  </a:lnTo>
                  <a:moveTo>
                    <a:pt x="675" y="190"/>
                  </a:moveTo>
                  <a:lnTo>
                    <a:pt x="675" y="189"/>
                  </a:lnTo>
                  <a:lnTo>
                    <a:pt x="674" y="190"/>
                  </a:lnTo>
                  <a:lnTo>
                    <a:pt x="675" y="190"/>
                  </a:lnTo>
                  <a:moveTo>
                    <a:pt x="616" y="187"/>
                  </a:moveTo>
                  <a:lnTo>
                    <a:pt x="615" y="185"/>
                  </a:lnTo>
                  <a:lnTo>
                    <a:pt x="615" y="187"/>
                  </a:lnTo>
                  <a:lnTo>
                    <a:pt x="616" y="187"/>
                  </a:lnTo>
                  <a:moveTo>
                    <a:pt x="2530" y="182"/>
                  </a:moveTo>
                  <a:lnTo>
                    <a:pt x="2528" y="184"/>
                  </a:lnTo>
                  <a:lnTo>
                    <a:pt x="2527" y="184"/>
                  </a:lnTo>
                  <a:lnTo>
                    <a:pt x="2527" y="185"/>
                  </a:lnTo>
                  <a:lnTo>
                    <a:pt x="2528" y="185"/>
                  </a:lnTo>
                  <a:lnTo>
                    <a:pt x="2532" y="184"/>
                  </a:lnTo>
                  <a:lnTo>
                    <a:pt x="2534" y="184"/>
                  </a:lnTo>
                  <a:lnTo>
                    <a:pt x="2532" y="182"/>
                  </a:lnTo>
                  <a:lnTo>
                    <a:pt x="2530" y="182"/>
                  </a:lnTo>
                  <a:moveTo>
                    <a:pt x="2539" y="184"/>
                  </a:moveTo>
                  <a:lnTo>
                    <a:pt x="2540" y="184"/>
                  </a:lnTo>
                  <a:lnTo>
                    <a:pt x="2542" y="184"/>
                  </a:lnTo>
                  <a:lnTo>
                    <a:pt x="2542" y="182"/>
                  </a:lnTo>
                  <a:lnTo>
                    <a:pt x="2537" y="184"/>
                  </a:lnTo>
                  <a:lnTo>
                    <a:pt x="2539" y="184"/>
                  </a:lnTo>
                  <a:moveTo>
                    <a:pt x="871" y="178"/>
                  </a:moveTo>
                  <a:lnTo>
                    <a:pt x="869" y="180"/>
                  </a:lnTo>
                  <a:lnTo>
                    <a:pt x="872" y="178"/>
                  </a:lnTo>
                  <a:lnTo>
                    <a:pt x="871" y="178"/>
                  </a:lnTo>
                  <a:moveTo>
                    <a:pt x="93" y="178"/>
                  </a:moveTo>
                  <a:lnTo>
                    <a:pt x="90" y="177"/>
                  </a:lnTo>
                  <a:lnTo>
                    <a:pt x="88" y="177"/>
                  </a:lnTo>
                  <a:lnTo>
                    <a:pt x="90" y="178"/>
                  </a:lnTo>
                  <a:lnTo>
                    <a:pt x="91" y="178"/>
                  </a:lnTo>
                  <a:lnTo>
                    <a:pt x="93" y="178"/>
                  </a:lnTo>
                  <a:moveTo>
                    <a:pt x="61" y="173"/>
                  </a:moveTo>
                  <a:lnTo>
                    <a:pt x="61" y="175"/>
                  </a:lnTo>
                  <a:lnTo>
                    <a:pt x="63" y="175"/>
                  </a:lnTo>
                  <a:lnTo>
                    <a:pt x="61" y="173"/>
                  </a:lnTo>
                  <a:moveTo>
                    <a:pt x="85" y="173"/>
                  </a:moveTo>
                  <a:lnTo>
                    <a:pt x="83" y="173"/>
                  </a:lnTo>
                  <a:lnTo>
                    <a:pt x="85" y="175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85" y="173"/>
                  </a:lnTo>
                  <a:moveTo>
                    <a:pt x="73" y="170"/>
                  </a:moveTo>
                  <a:lnTo>
                    <a:pt x="69" y="170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71" y="172"/>
                  </a:lnTo>
                  <a:lnTo>
                    <a:pt x="73" y="172"/>
                  </a:lnTo>
                  <a:lnTo>
                    <a:pt x="75" y="172"/>
                  </a:lnTo>
                  <a:lnTo>
                    <a:pt x="78" y="172"/>
                  </a:lnTo>
                  <a:lnTo>
                    <a:pt x="80" y="172"/>
                  </a:lnTo>
                  <a:lnTo>
                    <a:pt x="76" y="170"/>
                  </a:lnTo>
                  <a:lnTo>
                    <a:pt x="75" y="170"/>
                  </a:lnTo>
                  <a:lnTo>
                    <a:pt x="73" y="170"/>
                  </a:lnTo>
                  <a:moveTo>
                    <a:pt x="86" y="172"/>
                  </a:moveTo>
                  <a:lnTo>
                    <a:pt x="86" y="170"/>
                  </a:lnTo>
                  <a:lnTo>
                    <a:pt x="83" y="170"/>
                  </a:lnTo>
                  <a:lnTo>
                    <a:pt x="81" y="170"/>
                  </a:lnTo>
                  <a:lnTo>
                    <a:pt x="83" y="172"/>
                  </a:lnTo>
                  <a:lnTo>
                    <a:pt x="86" y="172"/>
                  </a:lnTo>
                  <a:moveTo>
                    <a:pt x="105" y="172"/>
                  </a:moveTo>
                  <a:lnTo>
                    <a:pt x="106" y="172"/>
                  </a:lnTo>
                  <a:lnTo>
                    <a:pt x="103" y="170"/>
                  </a:lnTo>
                  <a:lnTo>
                    <a:pt x="103" y="172"/>
                  </a:lnTo>
                  <a:lnTo>
                    <a:pt x="105" y="172"/>
                  </a:lnTo>
                  <a:moveTo>
                    <a:pt x="81" y="167"/>
                  </a:moveTo>
                  <a:lnTo>
                    <a:pt x="76" y="167"/>
                  </a:lnTo>
                  <a:lnTo>
                    <a:pt x="75" y="167"/>
                  </a:lnTo>
                  <a:lnTo>
                    <a:pt x="78" y="168"/>
                  </a:lnTo>
                  <a:lnTo>
                    <a:pt x="81" y="170"/>
                  </a:lnTo>
                  <a:lnTo>
                    <a:pt x="81" y="168"/>
                  </a:lnTo>
                  <a:lnTo>
                    <a:pt x="81" y="167"/>
                  </a:lnTo>
                  <a:moveTo>
                    <a:pt x="90" y="167"/>
                  </a:moveTo>
                  <a:lnTo>
                    <a:pt x="93" y="168"/>
                  </a:lnTo>
                  <a:lnTo>
                    <a:pt x="93" y="167"/>
                  </a:lnTo>
                  <a:lnTo>
                    <a:pt x="91" y="167"/>
                  </a:lnTo>
                  <a:lnTo>
                    <a:pt x="90" y="167"/>
                  </a:lnTo>
                  <a:moveTo>
                    <a:pt x="85" y="158"/>
                  </a:moveTo>
                  <a:lnTo>
                    <a:pt x="86" y="158"/>
                  </a:lnTo>
                  <a:lnTo>
                    <a:pt x="86" y="157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0" y="157"/>
                  </a:lnTo>
                  <a:lnTo>
                    <a:pt x="80" y="158"/>
                  </a:lnTo>
                  <a:lnTo>
                    <a:pt x="81" y="158"/>
                  </a:lnTo>
                  <a:lnTo>
                    <a:pt x="85" y="158"/>
                  </a:lnTo>
                  <a:moveTo>
                    <a:pt x="2559" y="157"/>
                  </a:moveTo>
                  <a:lnTo>
                    <a:pt x="2557" y="157"/>
                  </a:lnTo>
                  <a:lnTo>
                    <a:pt x="2555" y="158"/>
                  </a:lnTo>
                  <a:lnTo>
                    <a:pt x="2557" y="158"/>
                  </a:lnTo>
                  <a:lnTo>
                    <a:pt x="2559" y="157"/>
                  </a:lnTo>
                  <a:moveTo>
                    <a:pt x="2582" y="148"/>
                  </a:moveTo>
                  <a:lnTo>
                    <a:pt x="2584" y="148"/>
                  </a:lnTo>
                  <a:lnTo>
                    <a:pt x="2584" y="146"/>
                  </a:lnTo>
                  <a:lnTo>
                    <a:pt x="2581" y="148"/>
                  </a:lnTo>
                  <a:lnTo>
                    <a:pt x="2582" y="148"/>
                  </a:lnTo>
                  <a:moveTo>
                    <a:pt x="2579" y="150"/>
                  </a:moveTo>
                  <a:lnTo>
                    <a:pt x="2581" y="148"/>
                  </a:lnTo>
                  <a:lnTo>
                    <a:pt x="2579" y="148"/>
                  </a:lnTo>
                  <a:lnTo>
                    <a:pt x="2579" y="150"/>
                  </a:lnTo>
                  <a:moveTo>
                    <a:pt x="2576" y="148"/>
                  </a:moveTo>
                  <a:lnTo>
                    <a:pt x="2576" y="146"/>
                  </a:lnTo>
                  <a:lnTo>
                    <a:pt x="2574" y="148"/>
                  </a:lnTo>
                  <a:lnTo>
                    <a:pt x="2576" y="148"/>
                  </a:lnTo>
                  <a:moveTo>
                    <a:pt x="295" y="143"/>
                  </a:moveTo>
                  <a:lnTo>
                    <a:pt x="295" y="145"/>
                  </a:lnTo>
                  <a:lnTo>
                    <a:pt x="297" y="143"/>
                  </a:lnTo>
                  <a:lnTo>
                    <a:pt x="295" y="143"/>
                  </a:lnTo>
                  <a:moveTo>
                    <a:pt x="293" y="141"/>
                  </a:moveTo>
                  <a:lnTo>
                    <a:pt x="297" y="141"/>
                  </a:lnTo>
                  <a:lnTo>
                    <a:pt x="297" y="140"/>
                  </a:lnTo>
                  <a:lnTo>
                    <a:pt x="298" y="140"/>
                  </a:lnTo>
                  <a:lnTo>
                    <a:pt x="298" y="138"/>
                  </a:lnTo>
                  <a:lnTo>
                    <a:pt x="297" y="138"/>
                  </a:lnTo>
                  <a:lnTo>
                    <a:pt x="293" y="140"/>
                  </a:lnTo>
                  <a:lnTo>
                    <a:pt x="290" y="141"/>
                  </a:lnTo>
                  <a:lnTo>
                    <a:pt x="292" y="141"/>
                  </a:lnTo>
                  <a:lnTo>
                    <a:pt x="293" y="141"/>
                  </a:lnTo>
                  <a:moveTo>
                    <a:pt x="2650" y="135"/>
                  </a:moveTo>
                  <a:lnTo>
                    <a:pt x="2651" y="135"/>
                  </a:lnTo>
                  <a:lnTo>
                    <a:pt x="2653" y="135"/>
                  </a:lnTo>
                  <a:lnTo>
                    <a:pt x="2653" y="133"/>
                  </a:lnTo>
                  <a:lnTo>
                    <a:pt x="2651" y="133"/>
                  </a:lnTo>
                  <a:lnTo>
                    <a:pt x="2650" y="135"/>
                  </a:lnTo>
                  <a:moveTo>
                    <a:pt x="2648" y="136"/>
                  </a:moveTo>
                  <a:lnTo>
                    <a:pt x="2650" y="135"/>
                  </a:lnTo>
                  <a:lnTo>
                    <a:pt x="2648" y="135"/>
                  </a:lnTo>
                  <a:lnTo>
                    <a:pt x="2648" y="136"/>
                  </a:lnTo>
                  <a:moveTo>
                    <a:pt x="2633" y="133"/>
                  </a:moveTo>
                  <a:lnTo>
                    <a:pt x="2635" y="133"/>
                  </a:lnTo>
                  <a:lnTo>
                    <a:pt x="2636" y="133"/>
                  </a:lnTo>
                  <a:lnTo>
                    <a:pt x="2638" y="133"/>
                  </a:lnTo>
                  <a:lnTo>
                    <a:pt x="2640" y="133"/>
                  </a:lnTo>
                  <a:lnTo>
                    <a:pt x="2638" y="131"/>
                  </a:lnTo>
                  <a:lnTo>
                    <a:pt x="2636" y="131"/>
                  </a:lnTo>
                  <a:lnTo>
                    <a:pt x="2635" y="131"/>
                  </a:lnTo>
                  <a:lnTo>
                    <a:pt x="2631" y="133"/>
                  </a:lnTo>
                  <a:lnTo>
                    <a:pt x="2631" y="135"/>
                  </a:lnTo>
                  <a:lnTo>
                    <a:pt x="2633" y="133"/>
                  </a:lnTo>
                  <a:moveTo>
                    <a:pt x="638" y="130"/>
                  </a:moveTo>
                  <a:lnTo>
                    <a:pt x="638" y="131"/>
                  </a:lnTo>
                  <a:lnTo>
                    <a:pt x="637" y="131"/>
                  </a:lnTo>
                  <a:lnTo>
                    <a:pt x="638" y="133"/>
                  </a:lnTo>
                  <a:lnTo>
                    <a:pt x="640" y="133"/>
                  </a:lnTo>
                  <a:lnTo>
                    <a:pt x="640" y="131"/>
                  </a:lnTo>
                  <a:lnTo>
                    <a:pt x="642" y="130"/>
                  </a:lnTo>
                  <a:lnTo>
                    <a:pt x="640" y="130"/>
                  </a:lnTo>
                  <a:lnTo>
                    <a:pt x="638" y="130"/>
                  </a:lnTo>
                  <a:moveTo>
                    <a:pt x="749" y="133"/>
                  </a:moveTo>
                  <a:lnTo>
                    <a:pt x="748" y="131"/>
                  </a:lnTo>
                  <a:lnTo>
                    <a:pt x="748" y="133"/>
                  </a:lnTo>
                  <a:lnTo>
                    <a:pt x="749" y="133"/>
                  </a:lnTo>
                  <a:moveTo>
                    <a:pt x="470" y="128"/>
                  </a:moveTo>
                  <a:lnTo>
                    <a:pt x="470" y="126"/>
                  </a:lnTo>
                  <a:lnTo>
                    <a:pt x="468" y="126"/>
                  </a:lnTo>
                  <a:lnTo>
                    <a:pt x="467" y="126"/>
                  </a:lnTo>
                  <a:lnTo>
                    <a:pt x="467" y="128"/>
                  </a:lnTo>
                  <a:lnTo>
                    <a:pt x="468" y="128"/>
                  </a:lnTo>
                  <a:lnTo>
                    <a:pt x="470" y="128"/>
                  </a:lnTo>
                  <a:moveTo>
                    <a:pt x="435" y="126"/>
                  </a:moveTo>
                  <a:lnTo>
                    <a:pt x="433" y="126"/>
                  </a:lnTo>
                  <a:lnTo>
                    <a:pt x="435" y="126"/>
                  </a:lnTo>
                  <a:lnTo>
                    <a:pt x="435" y="126"/>
                  </a:lnTo>
                  <a:moveTo>
                    <a:pt x="460" y="126"/>
                  </a:moveTo>
                  <a:lnTo>
                    <a:pt x="462" y="126"/>
                  </a:lnTo>
                  <a:lnTo>
                    <a:pt x="460" y="125"/>
                  </a:lnTo>
                  <a:lnTo>
                    <a:pt x="460" y="125"/>
                  </a:lnTo>
                  <a:lnTo>
                    <a:pt x="457" y="126"/>
                  </a:lnTo>
                  <a:lnTo>
                    <a:pt x="458" y="126"/>
                  </a:lnTo>
                  <a:lnTo>
                    <a:pt x="460" y="126"/>
                  </a:lnTo>
                  <a:moveTo>
                    <a:pt x="473" y="126"/>
                  </a:moveTo>
                  <a:lnTo>
                    <a:pt x="473" y="125"/>
                  </a:lnTo>
                  <a:lnTo>
                    <a:pt x="472" y="125"/>
                  </a:lnTo>
                  <a:lnTo>
                    <a:pt x="470" y="126"/>
                  </a:lnTo>
                  <a:lnTo>
                    <a:pt x="472" y="126"/>
                  </a:lnTo>
                  <a:lnTo>
                    <a:pt x="473" y="126"/>
                  </a:lnTo>
                  <a:moveTo>
                    <a:pt x="1115" y="125"/>
                  </a:moveTo>
                  <a:lnTo>
                    <a:pt x="1113" y="125"/>
                  </a:lnTo>
                  <a:lnTo>
                    <a:pt x="1113" y="126"/>
                  </a:lnTo>
                  <a:lnTo>
                    <a:pt x="1115" y="126"/>
                  </a:lnTo>
                  <a:lnTo>
                    <a:pt x="1115" y="125"/>
                  </a:lnTo>
                  <a:moveTo>
                    <a:pt x="1828" y="121"/>
                  </a:moveTo>
                  <a:lnTo>
                    <a:pt x="1830" y="121"/>
                  </a:lnTo>
                  <a:lnTo>
                    <a:pt x="1830" y="119"/>
                  </a:lnTo>
                  <a:lnTo>
                    <a:pt x="1828" y="119"/>
                  </a:lnTo>
                  <a:lnTo>
                    <a:pt x="1828" y="121"/>
                  </a:lnTo>
                  <a:moveTo>
                    <a:pt x="1825" y="123"/>
                  </a:moveTo>
                  <a:lnTo>
                    <a:pt x="1828" y="121"/>
                  </a:lnTo>
                  <a:lnTo>
                    <a:pt x="1827" y="121"/>
                  </a:lnTo>
                  <a:lnTo>
                    <a:pt x="1825" y="123"/>
                  </a:lnTo>
                  <a:moveTo>
                    <a:pt x="450" y="121"/>
                  </a:moveTo>
                  <a:lnTo>
                    <a:pt x="446" y="119"/>
                  </a:lnTo>
                  <a:lnTo>
                    <a:pt x="445" y="121"/>
                  </a:lnTo>
                  <a:lnTo>
                    <a:pt x="446" y="121"/>
                  </a:lnTo>
                  <a:lnTo>
                    <a:pt x="448" y="121"/>
                  </a:lnTo>
                  <a:lnTo>
                    <a:pt x="450" y="121"/>
                  </a:lnTo>
                  <a:moveTo>
                    <a:pt x="1147" y="121"/>
                  </a:moveTo>
                  <a:lnTo>
                    <a:pt x="1147" y="119"/>
                  </a:lnTo>
                  <a:lnTo>
                    <a:pt x="1145" y="119"/>
                  </a:lnTo>
                  <a:lnTo>
                    <a:pt x="1143" y="119"/>
                  </a:lnTo>
                  <a:lnTo>
                    <a:pt x="1143" y="121"/>
                  </a:lnTo>
                  <a:lnTo>
                    <a:pt x="1145" y="121"/>
                  </a:lnTo>
                  <a:lnTo>
                    <a:pt x="1147" y="121"/>
                  </a:lnTo>
                  <a:moveTo>
                    <a:pt x="1222" y="108"/>
                  </a:moveTo>
                  <a:lnTo>
                    <a:pt x="1222" y="109"/>
                  </a:lnTo>
                  <a:lnTo>
                    <a:pt x="1224" y="109"/>
                  </a:lnTo>
                  <a:lnTo>
                    <a:pt x="1226" y="109"/>
                  </a:lnTo>
                  <a:lnTo>
                    <a:pt x="1224" y="108"/>
                  </a:lnTo>
                  <a:lnTo>
                    <a:pt x="1222" y="108"/>
                  </a:lnTo>
                  <a:moveTo>
                    <a:pt x="734" y="108"/>
                  </a:moveTo>
                  <a:lnTo>
                    <a:pt x="736" y="108"/>
                  </a:lnTo>
                  <a:lnTo>
                    <a:pt x="736" y="106"/>
                  </a:lnTo>
                  <a:lnTo>
                    <a:pt x="734" y="106"/>
                  </a:lnTo>
                  <a:lnTo>
                    <a:pt x="733" y="106"/>
                  </a:lnTo>
                  <a:lnTo>
                    <a:pt x="731" y="108"/>
                  </a:lnTo>
                  <a:lnTo>
                    <a:pt x="733" y="108"/>
                  </a:lnTo>
                  <a:lnTo>
                    <a:pt x="734" y="108"/>
                  </a:lnTo>
                  <a:moveTo>
                    <a:pt x="1165" y="106"/>
                  </a:moveTo>
                  <a:lnTo>
                    <a:pt x="1163" y="106"/>
                  </a:lnTo>
                  <a:lnTo>
                    <a:pt x="1162" y="106"/>
                  </a:lnTo>
                  <a:lnTo>
                    <a:pt x="1162" y="108"/>
                  </a:lnTo>
                  <a:lnTo>
                    <a:pt x="1163" y="108"/>
                  </a:lnTo>
                  <a:lnTo>
                    <a:pt x="1165" y="108"/>
                  </a:lnTo>
                  <a:lnTo>
                    <a:pt x="1167" y="106"/>
                  </a:lnTo>
                  <a:lnTo>
                    <a:pt x="1165" y="106"/>
                  </a:lnTo>
                  <a:moveTo>
                    <a:pt x="733" y="104"/>
                  </a:moveTo>
                  <a:lnTo>
                    <a:pt x="733" y="103"/>
                  </a:lnTo>
                  <a:lnTo>
                    <a:pt x="733" y="101"/>
                  </a:lnTo>
                  <a:lnTo>
                    <a:pt x="729" y="101"/>
                  </a:lnTo>
                  <a:lnTo>
                    <a:pt x="729" y="103"/>
                  </a:lnTo>
                  <a:lnTo>
                    <a:pt x="731" y="104"/>
                  </a:lnTo>
                  <a:lnTo>
                    <a:pt x="733" y="104"/>
                  </a:lnTo>
                  <a:moveTo>
                    <a:pt x="1199" y="101"/>
                  </a:moveTo>
                  <a:lnTo>
                    <a:pt x="1197" y="101"/>
                  </a:lnTo>
                  <a:lnTo>
                    <a:pt x="1195" y="101"/>
                  </a:lnTo>
                  <a:lnTo>
                    <a:pt x="1197" y="103"/>
                  </a:lnTo>
                  <a:lnTo>
                    <a:pt x="1199" y="103"/>
                  </a:lnTo>
                  <a:lnTo>
                    <a:pt x="1201" y="103"/>
                  </a:lnTo>
                  <a:lnTo>
                    <a:pt x="1199" y="101"/>
                  </a:lnTo>
                  <a:moveTo>
                    <a:pt x="1276" y="103"/>
                  </a:moveTo>
                  <a:lnTo>
                    <a:pt x="1278" y="103"/>
                  </a:lnTo>
                  <a:lnTo>
                    <a:pt x="1278" y="101"/>
                  </a:lnTo>
                  <a:lnTo>
                    <a:pt x="1278" y="99"/>
                  </a:lnTo>
                  <a:lnTo>
                    <a:pt x="1276" y="99"/>
                  </a:lnTo>
                  <a:lnTo>
                    <a:pt x="1273" y="101"/>
                  </a:lnTo>
                  <a:lnTo>
                    <a:pt x="1273" y="103"/>
                  </a:lnTo>
                  <a:lnTo>
                    <a:pt x="1275" y="103"/>
                  </a:lnTo>
                  <a:lnTo>
                    <a:pt x="1276" y="103"/>
                  </a:lnTo>
                  <a:moveTo>
                    <a:pt x="637" y="99"/>
                  </a:moveTo>
                  <a:lnTo>
                    <a:pt x="635" y="99"/>
                  </a:lnTo>
                  <a:lnTo>
                    <a:pt x="635" y="101"/>
                  </a:lnTo>
                  <a:lnTo>
                    <a:pt x="637" y="101"/>
                  </a:lnTo>
                  <a:lnTo>
                    <a:pt x="638" y="99"/>
                  </a:lnTo>
                  <a:lnTo>
                    <a:pt x="637" y="99"/>
                  </a:lnTo>
                  <a:moveTo>
                    <a:pt x="1227" y="101"/>
                  </a:moveTo>
                  <a:lnTo>
                    <a:pt x="1229" y="101"/>
                  </a:lnTo>
                  <a:lnTo>
                    <a:pt x="1229" y="99"/>
                  </a:lnTo>
                  <a:lnTo>
                    <a:pt x="1227" y="99"/>
                  </a:lnTo>
                  <a:lnTo>
                    <a:pt x="1226" y="99"/>
                  </a:lnTo>
                  <a:lnTo>
                    <a:pt x="1224" y="99"/>
                  </a:lnTo>
                  <a:lnTo>
                    <a:pt x="1222" y="101"/>
                  </a:lnTo>
                  <a:lnTo>
                    <a:pt x="1226" y="101"/>
                  </a:lnTo>
                  <a:lnTo>
                    <a:pt x="1227" y="101"/>
                  </a:lnTo>
                  <a:moveTo>
                    <a:pt x="1261" y="101"/>
                  </a:moveTo>
                  <a:lnTo>
                    <a:pt x="1263" y="99"/>
                  </a:lnTo>
                  <a:lnTo>
                    <a:pt x="1263" y="98"/>
                  </a:lnTo>
                  <a:lnTo>
                    <a:pt x="1264" y="98"/>
                  </a:lnTo>
                  <a:lnTo>
                    <a:pt x="1264" y="96"/>
                  </a:lnTo>
                  <a:lnTo>
                    <a:pt x="1263" y="96"/>
                  </a:lnTo>
                  <a:lnTo>
                    <a:pt x="1261" y="96"/>
                  </a:lnTo>
                  <a:lnTo>
                    <a:pt x="1259" y="96"/>
                  </a:lnTo>
                  <a:lnTo>
                    <a:pt x="1259" y="98"/>
                  </a:lnTo>
                  <a:lnTo>
                    <a:pt x="1261" y="99"/>
                  </a:lnTo>
                  <a:lnTo>
                    <a:pt x="1261" y="101"/>
                  </a:lnTo>
                  <a:moveTo>
                    <a:pt x="1302" y="99"/>
                  </a:moveTo>
                  <a:lnTo>
                    <a:pt x="1302" y="98"/>
                  </a:lnTo>
                  <a:lnTo>
                    <a:pt x="1300" y="98"/>
                  </a:lnTo>
                  <a:lnTo>
                    <a:pt x="1298" y="99"/>
                  </a:lnTo>
                  <a:lnTo>
                    <a:pt x="1300" y="99"/>
                  </a:lnTo>
                  <a:lnTo>
                    <a:pt x="1302" y="99"/>
                  </a:lnTo>
                  <a:moveTo>
                    <a:pt x="721" y="94"/>
                  </a:moveTo>
                  <a:lnTo>
                    <a:pt x="723" y="96"/>
                  </a:lnTo>
                  <a:lnTo>
                    <a:pt x="724" y="94"/>
                  </a:lnTo>
                  <a:lnTo>
                    <a:pt x="723" y="94"/>
                  </a:lnTo>
                  <a:lnTo>
                    <a:pt x="721" y="94"/>
                  </a:lnTo>
                  <a:moveTo>
                    <a:pt x="1391" y="96"/>
                  </a:moveTo>
                  <a:lnTo>
                    <a:pt x="1391" y="96"/>
                  </a:lnTo>
                  <a:lnTo>
                    <a:pt x="1391" y="94"/>
                  </a:lnTo>
                  <a:lnTo>
                    <a:pt x="1392" y="94"/>
                  </a:lnTo>
                  <a:lnTo>
                    <a:pt x="1394" y="93"/>
                  </a:lnTo>
                  <a:lnTo>
                    <a:pt x="1391" y="93"/>
                  </a:lnTo>
                  <a:lnTo>
                    <a:pt x="1391" y="93"/>
                  </a:lnTo>
                  <a:lnTo>
                    <a:pt x="1387" y="93"/>
                  </a:lnTo>
                  <a:lnTo>
                    <a:pt x="1387" y="94"/>
                  </a:lnTo>
                  <a:lnTo>
                    <a:pt x="1389" y="96"/>
                  </a:lnTo>
                  <a:lnTo>
                    <a:pt x="1391" y="96"/>
                  </a:lnTo>
                  <a:moveTo>
                    <a:pt x="699" y="82"/>
                  </a:moveTo>
                  <a:lnTo>
                    <a:pt x="697" y="82"/>
                  </a:lnTo>
                  <a:lnTo>
                    <a:pt x="699" y="84"/>
                  </a:lnTo>
                  <a:lnTo>
                    <a:pt x="699" y="82"/>
                  </a:lnTo>
                  <a:moveTo>
                    <a:pt x="716" y="82"/>
                  </a:moveTo>
                  <a:lnTo>
                    <a:pt x="717" y="82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7" y="81"/>
                  </a:lnTo>
                  <a:lnTo>
                    <a:pt x="716" y="82"/>
                  </a:lnTo>
                  <a:moveTo>
                    <a:pt x="657" y="71"/>
                  </a:moveTo>
                  <a:lnTo>
                    <a:pt x="657" y="72"/>
                  </a:lnTo>
                  <a:lnTo>
                    <a:pt x="659" y="72"/>
                  </a:lnTo>
                  <a:lnTo>
                    <a:pt x="659" y="71"/>
                  </a:lnTo>
                  <a:lnTo>
                    <a:pt x="657" y="71"/>
                  </a:lnTo>
                  <a:moveTo>
                    <a:pt x="652" y="69"/>
                  </a:moveTo>
                  <a:lnTo>
                    <a:pt x="652" y="71"/>
                  </a:lnTo>
                  <a:lnTo>
                    <a:pt x="654" y="71"/>
                  </a:lnTo>
                  <a:lnTo>
                    <a:pt x="655" y="71"/>
                  </a:lnTo>
                  <a:lnTo>
                    <a:pt x="655" y="69"/>
                  </a:lnTo>
                  <a:lnTo>
                    <a:pt x="654" y="69"/>
                  </a:lnTo>
                  <a:lnTo>
                    <a:pt x="652" y="69"/>
                  </a:lnTo>
                  <a:moveTo>
                    <a:pt x="1675" y="67"/>
                  </a:moveTo>
                  <a:lnTo>
                    <a:pt x="1673" y="67"/>
                  </a:lnTo>
                  <a:lnTo>
                    <a:pt x="1673" y="69"/>
                  </a:lnTo>
                  <a:lnTo>
                    <a:pt x="1675" y="69"/>
                  </a:lnTo>
                  <a:lnTo>
                    <a:pt x="1675" y="67"/>
                  </a:lnTo>
                  <a:moveTo>
                    <a:pt x="2714" y="67"/>
                  </a:moveTo>
                  <a:lnTo>
                    <a:pt x="2715" y="67"/>
                  </a:lnTo>
                  <a:lnTo>
                    <a:pt x="2717" y="67"/>
                  </a:lnTo>
                  <a:lnTo>
                    <a:pt x="2717" y="66"/>
                  </a:lnTo>
                  <a:lnTo>
                    <a:pt x="2715" y="66"/>
                  </a:lnTo>
                  <a:lnTo>
                    <a:pt x="2714" y="67"/>
                  </a:lnTo>
                  <a:moveTo>
                    <a:pt x="2717" y="64"/>
                  </a:moveTo>
                  <a:lnTo>
                    <a:pt x="2717" y="66"/>
                  </a:lnTo>
                  <a:lnTo>
                    <a:pt x="2719" y="66"/>
                  </a:lnTo>
                  <a:lnTo>
                    <a:pt x="2717" y="64"/>
                  </a:lnTo>
                  <a:moveTo>
                    <a:pt x="2318" y="62"/>
                  </a:moveTo>
                  <a:lnTo>
                    <a:pt x="2316" y="62"/>
                  </a:lnTo>
                  <a:lnTo>
                    <a:pt x="2315" y="62"/>
                  </a:lnTo>
                  <a:lnTo>
                    <a:pt x="2311" y="62"/>
                  </a:lnTo>
                  <a:lnTo>
                    <a:pt x="2311" y="64"/>
                  </a:lnTo>
                  <a:lnTo>
                    <a:pt x="2313" y="64"/>
                  </a:lnTo>
                  <a:lnTo>
                    <a:pt x="2318" y="62"/>
                  </a:lnTo>
                  <a:moveTo>
                    <a:pt x="2325" y="61"/>
                  </a:moveTo>
                  <a:lnTo>
                    <a:pt x="2321" y="61"/>
                  </a:lnTo>
                  <a:lnTo>
                    <a:pt x="2320" y="62"/>
                  </a:lnTo>
                  <a:lnTo>
                    <a:pt x="2320" y="62"/>
                  </a:lnTo>
                  <a:lnTo>
                    <a:pt x="2325" y="61"/>
                  </a:lnTo>
                  <a:moveTo>
                    <a:pt x="2327" y="61"/>
                  </a:moveTo>
                  <a:lnTo>
                    <a:pt x="2328" y="61"/>
                  </a:lnTo>
                  <a:moveTo>
                    <a:pt x="2332" y="59"/>
                  </a:moveTo>
                  <a:lnTo>
                    <a:pt x="2330" y="59"/>
                  </a:lnTo>
                  <a:lnTo>
                    <a:pt x="2330" y="61"/>
                  </a:lnTo>
                  <a:lnTo>
                    <a:pt x="2332" y="59"/>
                  </a:lnTo>
                  <a:moveTo>
                    <a:pt x="2328" y="59"/>
                  </a:moveTo>
                  <a:lnTo>
                    <a:pt x="2328" y="61"/>
                  </a:lnTo>
                  <a:lnTo>
                    <a:pt x="2330" y="59"/>
                  </a:lnTo>
                  <a:lnTo>
                    <a:pt x="2328" y="59"/>
                  </a:lnTo>
                  <a:moveTo>
                    <a:pt x="1687" y="59"/>
                  </a:moveTo>
                  <a:lnTo>
                    <a:pt x="1687" y="57"/>
                  </a:lnTo>
                  <a:lnTo>
                    <a:pt x="1684" y="57"/>
                  </a:lnTo>
                  <a:lnTo>
                    <a:pt x="1684" y="59"/>
                  </a:lnTo>
                  <a:lnTo>
                    <a:pt x="1685" y="59"/>
                  </a:lnTo>
                  <a:lnTo>
                    <a:pt x="1687" y="59"/>
                  </a:lnTo>
                  <a:moveTo>
                    <a:pt x="2027" y="57"/>
                  </a:moveTo>
                  <a:lnTo>
                    <a:pt x="2025" y="57"/>
                  </a:lnTo>
                  <a:lnTo>
                    <a:pt x="2024" y="57"/>
                  </a:lnTo>
                  <a:lnTo>
                    <a:pt x="2024" y="59"/>
                  </a:lnTo>
                  <a:lnTo>
                    <a:pt x="2025" y="59"/>
                  </a:lnTo>
                  <a:lnTo>
                    <a:pt x="2027" y="57"/>
                  </a:lnTo>
                  <a:moveTo>
                    <a:pt x="2712" y="57"/>
                  </a:moveTo>
                  <a:lnTo>
                    <a:pt x="2710" y="59"/>
                  </a:lnTo>
                  <a:lnTo>
                    <a:pt x="2712" y="59"/>
                  </a:lnTo>
                  <a:lnTo>
                    <a:pt x="2714" y="57"/>
                  </a:lnTo>
                  <a:lnTo>
                    <a:pt x="2712" y="57"/>
                  </a:lnTo>
                  <a:moveTo>
                    <a:pt x="691" y="57"/>
                  </a:moveTo>
                  <a:lnTo>
                    <a:pt x="691" y="55"/>
                  </a:lnTo>
                  <a:lnTo>
                    <a:pt x="689" y="55"/>
                  </a:lnTo>
                  <a:lnTo>
                    <a:pt x="689" y="57"/>
                  </a:lnTo>
                  <a:lnTo>
                    <a:pt x="691" y="57"/>
                  </a:lnTo>
                  <a:moveTo>
                    <a:pt x="2015" y="55"/>
                  </a:moveTo>
                  <a:lnTo>
                    <a:pt x="2013" y="55"/>
                  </a:lnTo>
                  <a:lnTo>
                    <a:pt x="2013" y="57"/>
                  </a:lnTo>
                  <a:lnTo>
                    <a:pt x="2015" y="57"/>
                  </a:lnTo>
                  <a:lnTo>
                    <a:pt x="2017" y="55"/>
                  </a:lnTo>
                  <a:lnTo>
                    <a:pt x="2015" y="55"/>
                  </a:lnTo>
                  <a:moveTo>
                    <a:pt x="2143" y="55"/>
                  </a:moveTo>
                  <a:lnTo>
                    <a:pt x="2143" y="57"/>
                  </a:lnTo>
                  <a:lnTo>
                    <a:pt x="2145" y="55"/>
                  </a:lnTo>
                  <a:lnTo>
                    <a:pt x="2143" y="55"/>
                  </a:lnTo>
                  <a:moveTo>
                    <a:pt x="689" y="55"/>
                  </a:moveTo>
                  <a:lnTo>
                    <a:pt x="691" y="54"/>
                  </a:lnTo>
                  <a:lnTo>
                    <a:pt x="689" y="54"/>
                  </a:lnTo>
                  <a:lnTo>
                    <a:pt x="687" y="54"/>
                  </a:lnTo>
                  <a:lnTo>
                    <a:pt x="687" y="55"/>
                  </a:lnTo>
                  <a:lnTo>
                    <a:pt x="689" y="55"/>
                  </a:lnTo>
                  <a:moveTo>
                    <a:pt x="2138" y="54"/>
                  </a:moveTo>
                  <a:lnTo>
                    <a:pt x="2136" y="54"/>
                  </a:lnTo>
                  <a:lnTo>
                    <a:pt x="2138" y="55"/>
                  </a:lnTo>
                  <a:lnTo>
                    <a:pt x="2138" y="54"/>
                  </a:lnTo>
                  <a:moveTo>
                    <a:pt x="2712" y="52"/>
                  </a:moveTo>
                  <a:lnTo>
                    <a:pt x="2710" y="52"/>
                  </a:lnTo>
                  <a:lnTo>
                    <a:pt x="2710" y="54"/>
                  </a:lnTo>
                  <a:lnTo>
                    <a:pt x="2710" y="55"/>
                  </a:lnTo>
                  <a:lnTo>
                    <a:pt x="2712" y="54"/>
                  </a:lnTo>
                  <a:lnTo>
                    <a:pt x="2712" y="52"/>
                  </a:lnTo>
                  <a:moveTo>
                    <a:pt x="648" y="52"/>
                  </a:moveTo>
                  <a:lnTo>
                    <a:pt x="647" y="52"/>
                  </a:lnTo>
                  <a:lnTo>
                    <a:pt x="647" y="54"/>
                  </a:lnTo>
                  <a:lnTo>
                    <a:pt x="648" y="54"/>
                  </a:lnTo>
                  <a:lnTo>
                    <a:pt x="648" y="52"/>
                  </a:lnTo>
                  <a:moveTo>
                    <a:pt x="696" y="54"/>
                  </a:moveTo>
                  <a:lnTo>
                    <a:pt x="697" y="54"/>
                  </a:lnTo>
                  <a:lnTo>
                    <a:pt x="697" y="52"/>
                  </a:lnTo>
                  <a:lnTo>
                    <a:pt x="696" y="52"/>
                  </a:lnTo>
                  <a:lnTo>
                    <a:pt x="696" y="54"/>
                  </a:lnTo>
                  <a:moveTo>
                    <a:pt x="2123" y="54"/>
                  </a:moveTo>
                  <a:lnTo>
                    <a:pt x="2126" y="54"/>
                  </a:lnTo>
                  <a:lnTo>
                    <a:pt x="2126" y="52"/>
                  </a:lnTo>
                  <a:lnTo>
                    <a:pt x="2125" y="52"/>
                  </a:lnTo>
                  <a:lnTo>
                    <a:pt x="2123" y="54"/>
                  </a:lnTo>
                  <a:moveTo>
                    <a:pt x="652" y="50"/>
                  </a:moveTo>
                  <a:lnTo>
                    <a:pt x="650" y="49"/>
                  </a:lnTo>
                  <a:lnTo>
                    <a:pt x="650" y="50"/>
                  </a:lnTo>
                  <a:lnTo>
                    <a:pt x="650" y="52"/>
                  </a:lnTo>
                  <a:lnTo>
                    <a:pt x="652" y="52"/>
                  </a:lnTo>
                  <a:lnTo>
                    <a:pt x="652" y="50"/>
                  </a:lnTo>
                  <a:moveTo>
                    <a:pt x="694" y="50"/>
                  </a:moveTo>
                  <a:lnTo>
                    <a:pt x="692" y="50"/>
                  </a:lnTo>
                  <a:lnTo>
                    <a:pt x="692" y="52"/>
                  </a:lnTo>
                  <a:lnTo>
                    <a:pt x="694" y="50"/>
                  </a:lnTo>
                  <a:moveTo>
                    <a:pt x="696" y="52"/>
                  </a:moveTo>
                  <a:lnTo>
                    <a:pt x="696" y="50"/>
                  </a:lnTo>
                  <a:lnTo>
                    <a:pt x="694" y="50"/>
                  </a:lnTo>
                  <a:lnTo>
                    <a:pt x="694" y="52"/>
                  </a:lnTo>
                  <a:lnTo>
                    <a:pt x="696" y="52"/>
                  </a:lnTo>
                  <a:moveTo>
                    <a:pt x="2123" y="52"/>
                  </a:moveTo>
                  <a:lnTo>
                    <a:pt x="2125" y="50"/>
                  </a:lnTo>
                  <a:lnTo>
                    <a:pt x="2125" y="49"/>
                  </a:lnTo>
                  <a:lnTo>
                    <a:pt x="2123" y="49"/>
                  </a:lnTo>
                  <a:lnTo>
                    <a:pt x="2121" y="49"/>
                  </a:lnTo>
                  <a:lnTo>
                    <a:pt x="2119" y="49"/>
                  </a:lnTo>
                  <a:lnTo>
                    <a:pt x="2119" y="50"/>
                  </a:lnTo>
                  <a:lnTo>
                    <a:pt x="2118" y="50"/>
                  </a:lnTo>
                  <a:lnTo>
                    <a:pt x="2118" y="52"/>
                  </a:lnTo>
                  <a:lnTo>
                    <a:pt x="2121" y="52"/>
                  </a:lnTo>
                  <a:lnTo>
                    <a:pt x="2123" y="52"/>
                  </a:lnTo>
                  <a:moveTo>
                    <a:pt x="2155" y="50"/>
                  </a:moveTo>
                  <a:lnTo>
                    <a:pt x="2153" y="50"/>
                  </a:lnTo>
                  <a:lnTo>
                    <a:pt x="2153" y="52"/>
                  </a:lnTo>
                  <a:lnTo>
                    <a:pt x="2155" y="52"/>
                  </a:lnTo>
                  <a:lnTo>
                    <a:pt x="2155" y="50"/>
                  </a:lnTo>
                  <a:moveTo>
                    <a:pt x="697" y="47"/>
                  </a:moveTo>
                  <a:lnTo>
                    <a:pt x="697" y="49"/>
                  </a:lnTo>
                  <a:lnTo>
                    <a:pt x="699" y="49"/>
                  </a:lnTo>
                  <a:lnTo>
                    <a:pt x="699" y="47"/>
                  </a:lnTo>
                  <a:lnTo>
                    <a:pt x="697" y="47"/>
                  </a:lnTo>
                  <a:moveTo>
                    <a:pt x="2089" y="45"/>
                  </a:moveTo>
                  <a:lnTo>
                    <a:pt x="2088" y="45"/>
                  </a:lnTo>
                  <a:lnTo>
                    <a:pt x="2086" y="45"/>
                  </a:lnTo>
                  <a:lnTo>
                    <a:pt x="2086" y="47"/>
                  </a:lnTo>
                  <a:lnTo>
                    <a:pt x="2088" y="47"/>
                  </a:lnTo>
                  <a:lnTo>
                    <a:pt x="2089" y="45"/>
                  </a:lnTo>
                  <a:moveTo>
                    <a:pt x="667" y="45"/>
                  </a:moveTo>
                  <a:lnTo>
                    <a:pt x="669" y="45"/>
                  </a:lnTo>
                  <a:lnTo>
                    <a:pt x="669" y="45"/>
                  </a:lnTo>
                  <a:lnTo>
                    <a:pt x="667" y="45"/>
                  </a:lnTo>
                  <a:moveTo>
                    <a:pt x="2189" y="44"/>
                  </a:moveTo>
                  <a:lnTo>
                    <a:pt x="2190" y="44"/>
                  </a:lnTo>
                  <a:lnTo>
                    <a:pt x="2190" y="42"/>
                  </a:lnTo>
                  <a:lnTo>
                    <a:pt x="2190" y="40"/>
                  </a:lnTo>
                  <a:lnTo>
                    <a:pt x="2189" y="40"/>
                  </a:lnTo>
                  <a:lnTo>
                    <a:pt x="2187" y="40"/>
                  </a:lnTo>
                  <a:lnTo>
                    <a:pt x="2189" y="42"/>
                  </a:lnTo>
                  <a:lnTo>
                    <a:pt x="2189" y="44"/>
                  </a:lnTo>
                  <a:moveTo>
                    <a:pt x="706" y="40"/>
                  </a:moveTo>
                  <a:lnTo>
                    <a:pt x="707" y="40"/>
                  </a:lnTo>
                  <a:lnTo>
                    <a:pt x="706" y="39"/>
                  </a:lnTo>
                  <a:lnTo>
                    <a:pt x="706" y="40"/>
                  </a:lnTo>
                  <a:moveTo>
                    <a:pt x="729" y="30"/>
                  </a:moveTo>
                  <a:lnTo>
                    <a:pt x="728" y="30"/>
                  </a:lnTo>
                  <a:lnTo>
                    <a:pt x="726" y="30"/>
                  </a:lnTo>
                  <a:lnTo>
                    <a:pt x="724" y="32"/>
                  </a:lnTo>
                  <a:lnTo>
                    <a:pt x="726" y="32"/>
                  </a:lnTo>
                  <a:lnTo>
                    <a:pt x="728" y="32"/>
                  </a:lnTo>
                  <a:lnTo>
                    <a:pt x="729" y="32"/>
                  </a:lnTo>
                  <a:lnTo>
                    <a:pt x="729" y="30"/>
                  </a:lnTo>
                  <a:moveTo>
                    <a:pt x="729" y="29"/>
                  </a:moveTo>
                  <a:lnTo>
                    <a:pt x="729" y="30"/>
                  </a:lnTo>
                  <a:lnTo>
                    <a:pt x="731" y="29"/>
                  </a:lnTo>
                  <a:lnTo>
                    <a:pt x="729" y="29"/>
                  </a:lnTo>
                  <a:moveTo>
                    <a:pt x="680" y="25"/>
                  </a:moveTo>
                  <a:lnTo>
                    <a:pt x="679" y="25"/>
                  </a:lnTo>
                  <a:lnTo>
                    <a:pt x="679" y="27"/>
                  </a:lnTo>
                  <a:lnTo>
                    <a:pt x="680" y="27"/>
                  </a:lnTo>
                  <a:lnTo>
                    <a:pt x="680" y="25"/>
                  </a:lnTo>
                  <a:moveTo>
                    <a:pt x="689" y="23"/>
                  </a:moveTo>
                  <a:lnTo>
                    <a:pt x="691" y="25"/>
                  </a:lnTo>
                  <a:lnTo>
                    <a:pt x="691" y="23"/>
                  </a:lnTo>
                  <a:lnTo>
                    <a:pt x="691" y="22"/>
                  </a:lnTo>
                  <a:lnTo>
                    <a:pt x="689" y="22"/>
                  </a:lnTo>
                  <a:lnTo>
                    <a:pt x="689" y="23"/>
                  </a:lnTo>
                  <a:moveTo>
                    <a:pt x="682" y="22"/>
                  </a:moveTo>
                  <a:lnTo>
                    <a:pt x="680" y="22"/>
                  </a:lnTo>
                  <a:lnTo>
                    <a:pt x="680" y="23"/>
                  </a:lnTo>
                  <a:lnTo>
                    <a:pt x="682" y="23"/>
                  </a:lnTo>
                  <a:lnTo>
                    <a:pt x="682" y="22"/>
                  </a:lnTo>
                  <a:moveTo>
                    <a:pt x="719" y="22"/>
                  </a:moveTo>
                  <a:lnTo>
                    <a:pt x="719" y="20"/>
                  </a:lnTo>
                  <a:lnTo>
                    <a:pt x="717" y="22"/>
                  </a:lnTo>
                  <a:lnTo>
                    <a:pt x="719" y="22"/>
                  </a:lnTo>
                  <a:moveTo>
                    <a:pt x="723" y="22"/>
                  </a:moveTo>
                  <a:lnTo>
                    <a:pt x="724" y="20"/>
                  </a:lnTo>
                  <a:lnTo>
                    <a:pt x="724" y="18"/>
                  </a:lnTo>
                  <a:lnTo>
                    <a:pt x="723" y="18"/>
                  </a:lnTo>
                  <a:lnTo>
                    <a:pt x="723" y="20"/>
                  </a:lnTo>
                  <a:lnTo>
                    <a:pt x="723" y="22"/>
                  </a:lnTo>
                  <a:moveTo>
                    <a:pt x="726" y="22"/>
                  </a:moveTo>
                  <a:lnTo>
                    <a:pt x="726" y="20"/>
                  </a:lnTo>
                  <a:lnTo>
                    <a:pt x="724" y="20"/>
                  </a:lnTo>
                  <a:lnTo>
                    <a:pt x="724" y="22"/>
                  </a:lnTo>
                  <a:lnTo>
                    <a:pt x="726" y="22"/>
                  </a:lnTo>
                  <a:moveTo>
                    <a:pt x="733" y="20"/>
                  </a:moveTo>
                  <a:lnTo>
                    <a:pt x="734" y="20"/>
                  </a:lnTo>
                  <a:lnTo>
                    <a:pt x="736" y="18"/>
                  </a:lnTo>
                  <a:lnTo>
                    <a:pt x="734" y="18"/>
                  </a:lnTo>
                  <a:lnTo>
                    <a:pt x="733" y="18"/>
                  </a:lnTo>
                  <a:lnTo>
                    <a:pt x="731" y="18"/>
                  </a:lnTo>
                  <a:lnTo>
                    <a:pt x="731" y="20"/>
                  </a:lnTo>
                  <a:lnTo>
                    <a:pt x="733" y="20"/>
                  </a:lnTo>
                  <a:moveTo>
                    <a:pt x="674" y="15"/>
                  </a:moveTo>
                  <a:lnTo>
                    <a:pt x="672" y="15"/>
                  </a:lnTo>
                  <a:lnTo>
                    <a:pt x="672" y="17"/>
                  </a:lnTo>
                  <a:lnTo>
                    <a:pt x="674" y="17"/>
                  </a:lnTo>
                  <a:lnTo>
                    <a:pt x="674" y="15"/>
                  </a:lnTo>
                  <a:moveTo>
                    <a:pt x="670" y="12"/>
                  </a:moveTo>
                  <a:lnTo>
                    <a:pt x="669" y="12"/>
                  </a:lnTo>
                  <a:lnTo>
                    <a:pt x="667" y="13"/>
                  </a:lnTo>
                  <a:lnTo>
                    <a:pt x="669" y="13"/>
                  </a:lnTo>
                  <a:lnTo>
                    <a:pt x="670" y="12"/>
                  </a:lnTo>
                  <a:moveTo>
                    <a:pt x="689" y="10"/>
                  </a:moveTo>
                  <a:lnTo>
                    <a:pt x="691" y="10"/>
                  </a:lnTo>
                  <a:lnTo>
                    <a:pt x="692" y="8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7" y="10"/>
                  </a:lnTo>
                  <a:lnTo>
                    <a:pt x="689" y="10"/>
                  </a:lnTo>
                  <a:moveTo>
                    <a:pt x="685" y="8"/>
                  </a:moveTo>
                  <a:lnTo>
                    <a:pt x="687" y="8"/>
                  </a:lnTo>
                  <a:lnTo>
                    <a:pt x="689" y="8"/>
                  </a:lnTo>
                  <a:lnTo>
                    <a:pt x="689" y="7"/>
                  </a:lnTo>
                  <a:lnTo>
                    <a:pt x="687" y="7"/>
                  </a:lnTo>
                  <a:lnTo>
                    <a:pt x="685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8"/>
                  </a:lnTo>
                  <a:lnTo>
                    <a:pt x="684" y="8"/>
                  </a:lnTo>
                  <a:lnTo>
                    <a:pt x="685" y="8"/>
                  </a:lnTo>
                  <a:moveTo>
                    <a:pt x="692" y="7"/>
                  </a:moveTo>
                  <a:lnTo>
                    <a:pt x="691" y="5"/>
                  </a:lnTo>
                  <a:lnTo>
                    <a:pt x="689" y="7"/>
                  </a:lnTo>
                  <a:lnTo>
                    <a:pt x="691" y="7"/>
                  </a:lnTo>
                  <a:lnTo>
                    <a:pt x="692" y="7"/>
                  </a:lnTo>
                  <a:moveTo>
                    <a:pt x="696" y="5"/>
                  </a:moveTo>
                  <a:lnTo>
                    <a:pt x="694" y="5"/>
                  </a:lnTo>
                  <a:lnTo>
                    <a:pt x="694" y="7"/>
                  </a:lnTo>
                  <a:lnTo>
                    <a:pt x="696" y="7"/>
                  </a:lnTo>
                  <a:lnTo>
                    <a:pt x="696" y="5"/>
                  </a:lnTo>
                  <a:moveTo>
                    <a:pt x="702" y="5"/>
                  </a:moveTo>
                  <a:lnTo>
                    <a:pt x="702" y="3"/>
                  </a:lnTo>
                  <a:lnTo>
                    <a:pt x="702" y="5"/>
                  </a:lnTo>
                  <a:lnTo>
                    <a:pt x="702" y="5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4E784995-3B16-2F48-04ED-79BBD39451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0" y="1214438"/>
              <a:ext cx="6778625" cy="2989263"/>
            </a:xfrm>
            <a:custGeom>
              <a:avLst/>
              <a:gdLst>
                <a:gd name="T0" fmla="*/ 3854 w 4270"/>
                <a:gd name="T1" fmla="*/ 1164 h 1883"/>
                <a:gd name="T2" fmla="*/ 1671 w 4270"/>
                <a:gd name="T3" fmla="*/ 190 h 1883"/>
                <a:gd name="T4" fmla="*/ 735 w 4270"/>
                <a:gd name="T5" fmla="*/ 237 h 1883"/>
                <a:gd name="T6" fmla="*/ 1567 w 4270"/>
                <a:gd name="T7" fmla="*/ 414 h 1883"/>
                <a:gd name="T8" fmla="*/ 1471 w 4270"/>
                <a:gd name="T9" fmla="*/ 1509 h 1883"/>
                <a:gd name="T10" fmla="*/ 1570 w 4270"/>
                <a:gd name="T11" fmla="*/ 23 h 1883"/>
                <a:gd name="T12" fmla="*/ 2440 w 4270"/>
                <a:gd name="T13" fmla="*/ 492 h 1883"/>
                <a:gd name="T14" fmla="*/ 2092 w 4270"/>
                <a:gd name="T15" fmla="*/ 284 h 1883"/>
                <a:gd name="T16" fmla="*/ 717 w 4270"/>
                <a:gd name="T17" fmla="*/ 141 h 1883"/>
                <a:gd name="T18" fmla="*/ 2215 w 4270"/>
                <a:gd name="T19" fmla="*/ 215 h 1883"/>
                <a:gd name="T20" fmla="*/ 3997 w 4270"/>
                <a:gd name="T21" fmla="*/ 1657 h 1883"/>
                <a:gd name="T22" fmla="*/ 3536 w 4270"/>
                <a:gd name="T23" fmla="*/ 1523 h 1883"/>
                <a:gd name="T24" fmla="*/ 3915 w 4270"/>
                <a:gd name="T25" fmla="*/ 1398 h 1883"/>
                <a:gd name="T26" fmla="*/ 3629 w 4270"/>
                <a:gd name="T27" fmla="*/ 1191 h 1883"/>
                <a:gd name="T28" fmla="*/ 3585 w 4270"/>
                <a:gd name="T29" fmla="*/ 1046 h 1883"/>
                <a:gd name="T30" fmla="*/ 3560 w 4270"/>
                <a:gd name="T31" fmla="*/ 1049 h 1883"/>
                <a:gd name="T32" fmla="*/ 1043 w 4270"/>
                <a:gd name="T33" fmla="*/ 1075 h 1883"/>
                <a:gd name="T34" fmla="*/ 3644 w 4270"/>
                <a:gd name="T35" fmla="*/ 967 h 1883"/>
                <a:gd name="T36" fmla="*/ 1262 w 4270"/>
                <a:gd name="T37" fmla="*/ 808 h 1883"/>
                <a:gd name="T38" fmla="*/ 3652 w 4270"/>
                <a:gd name="T39" fmla="*/ 606 h 1883"/>
                <a:gd name="T40" fmla="*/ 3701 w 4270"/>
                <a:gd name="T41" fmla="*/ 488 h 1883"/>
                <a:gd name="T42" fmla="*/ 2036 w 4270"/>
                <a:gd name="T43" fmla="*/ 364 h 1883"/>
                <a:gd name="T44" fmla="*/ 2095 w 4270"/>
                <a:gd name="T45" fmla="*/ 360 h 1883"/>
                <a:gd name="T46" fmla="*/ 511 w 4270"/>
                <a:gd name="T47" fmla="*/ 182 h 1883"/>
                <a:gd name="T48" fmla="*/ 1429 w 4270"/>
                <a:gd name="T49" fmla="*/ 1720 h 1883"/>
                <a:gd name="T50" fmla="*/ 1165 w 4270"/>
                <a:gd name="T51" fmla="*/ 1112 h 1883"/>
                <a:gd name="T52" fmla="*/ 766 w 4270"/>
                <a:gd name="T53" fmla="*/ 573 h 1883"/>
                <a:gd name="T54" fmla="*/ 646 w 4270"/>
                <a:gd name="T55" fmla="*/ 264 h 1883"/>
                <a:gd name="T56" fmla="*/ 1168 w 4270"/>
                <a:gd name="T57" fmla="*/ 170 h 1883"/>
                <a:gd name="T58" fmla="*/ 1392 w 4270"/>
                <a:gd name="T59" fmla="*/ 258 h 1883"/>
                <a:gd name="T60" fmla="*/ 1356 w 4270"/>
                <a:gd name="T61" fmla="*/ 493 h 1883"/>
                <a:gd name="T62" fmla="*/ 1139 w 4270"/>
                <a:gd name="T63" fmla="*/ 879 h 1883"/>
                <a:gd name="T64" fmla="*/ 1380 w 4270"/>
                <a:gd name="T65" fmla="*/ 423 h 1883"/>
                <a:gd name="T66" fmla="*/ 1626 w 4270"/>
                <a:gd name="T67" fmla="*/ 1371 h 1883"/>
                <a:gd name="T68" fmla="*/ 3661 w 4270"/>
                <a:gd name="T69" fmla="*/ 126 h 1883"/>
                <a:gd name="T70" fmla="*/ 1451 w 4270"/>
                <a:gd name="T71" fmla="*/ 200 h 1883"/>
                <a:gd name="T72" fmla="*/ 3319 w 4270"/>
                <a:gd name="T73" fmla="*/ 96 h 1883"/>
                <a:gd name="T74" fmla="*/ 3072 w 4270"/>
                <a:gd name="T75" fmla="*/ 936 h 1883"/>
                <a:gd name="T76" fmla="*/ 2593 w 4270"/>
                <a:gd name="T77" fmla="*/ 758 h 1883"/>
                <a:gd name="T78" fmla="*/ 2412 w 4270"/>
                <a:gd name="T79" fmla="*/ 1524 h 1883"/>
                <a:gd name="T80" fmla="*/ 2020 w 4270"/>
                <a:gd name="T81" fmla="*/ 657 h 1883"/>
                <a:gd name="T82" fmla="*/ 2307 w 4270"/>
                <a:gd name="T83" fmla="*/ 466 h 1883"/>
                <a:gd name="T84" fmla="*/ 2235 w 4270"/>
                <a:gd name="T85" fmla="*/ 325 h 1883"/>
                <a:gd name="T86" fmla="*/ 2274 w 4270"/>
                <a:gd name="T87" fmla="*/ 153 h 1883"/>
                <a:gd name="T88" fmla="*/ 2775 w 4270"/>
                <a:gd name="T89" fmla="*/ 177 h 1883"/>
                <a:gd name="T90" fmla="*/ 3538 w 4270"/>
                <a:gd name="T91" fmla="*/ 145 h 1883"/>
                <a:gd name="T92" fmla="*/ 3598 w 4270"/>
                <a:gd name="T93" fmla="*/ 384 h 1883"/>
                <a:gd name="T94" fmla="*/ 3381 w 4270"/>
                <a:gd name="T95" fmla="*/ 802 h 1883"/>
                <a:gd name="T96" fmla="*/ 2274 w 4270"/>
                <a:gd name="T97" fmla="*/ 160 h 1883"/>
                <a:gd name="T98" fmla="*/ 2679 w 4270"/>
                <a:gd name="T99" fmla="*/ 522 h 1883"/>
                <a:gd name="T100" fmla="*/ 1461 w 4270"/>
                <a:gd name="T101" fmla="*/ 84 h 1883"/>
                <a:gd name="T102" fmla="*/ 2821 w 4270"/>
                <a:gd name="T103" fmla="*/ 22 h 1883"/>
                <a:gd name="T104" fmla="*/ 1637 w 4270"/>
                <a:gd name="T105" fmla="*/ 67 h 1883"/>
                <a:gd name="T106" fmla="*/ 1927 w 4270"/>
                <a:gd name="T107" fmla="*/ 124 h 1883"/>
                <a:gd name="T108" fmla="*/ 1643 w 4270"/>
                <a:gd name="T109" fmla="*/ 3 h 1883"/>
                <a:gd name="T110" fmla="*/ 1444 w 4270"/>
                <a:gd name="T111" fmla="*/ 1811 h 1883"/>
                <a:gd name="T112" fmla="*/ 4265 w 4270"/>
                <a:gd name="T113" fmla="*/ 1287 h 1883"/>
                <a:gd name="T114" fmla="*/ 1526 w 4270"/>
                <a:gd name="T115" fmla="*/ 1061 h 1883"/>
                <a:gd name="T116" fmla="*/ 1861 w 4270"/>
                <a:gd name="T117" fmla="*/ 832 h 1883"/>
                <a:gd name="T118" fmla="*/ 781 w 4270"/>
                <a:gd name="T119" fmla="*/ 615 h 1883"/>
                <a:gd name="T120" fmla="*/ 2031 w 4270"/>
                <a:gd name="T121" fmla="*/ 362 h 1883"/>
                <a:gd name="T122" fmla="*/ 713 w 4270"/>
                <a:gd name="T123" fmla="*/ 256 h 1883"/>
                <a:gd name="T124" fmla="*/ 1016 w 4270"/>
                <a:gd name="T125" fmla="*/ 135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0" h="1883">
                  <a:moveTo>
                    <a:pt x="1675" y="86"/>
                  </a:moveTo>
                  <a:lnTo>
                    <a:pt x="1673" y="84"/>
                  </a:lnTo>
                  <a:lnTo>
                    <a:pt x="1675" y="84"/>
                  </a:lnTo>
                  <a:lnTo>
                    <a:pt x="1676" y="84"/>
                  </a:lnTo>
                  <a:lnTo>
                    <a:pt x="1676" y="86"/>
                  </a:lnTo>
                  <a:lnTo>
                    <a:pt x="1675" y="86"/>
                  </a:lnTo>
                  <a:moveTo>
                    <a:pt x="1718" y="252"/>
                  </a:moveTo>
                  <a:lnTo>
                    <a:pt x="1717" y="252"/>
                  </a:lnTo>
                  <a:lnTo>
                    <a:pt x="1720" y="254"/>
                  </a:lnTo>
                  <a:lnTo>
                    <a:pt x="1720" y="252"/>
                  </a:lnTo>
                  <a:lnTo>
                    <a:pt x="1718" y="252"/>
                  </a:lnTo>
                  <a:moveTo>
                    <a:pt x="1836" y="8"/>
                  </a:moveTo>
                  <a:lnTo>
                    <a:pt x="1836" y="7"/>
                  </a:lnTo>
                  <a:lnTo>
                    <a:pt x="1834" y="7"/>
                  </a:lnTo>
                  <a:lnTo>
                    <a:pt x="1834" y="8"/>
                  </a:lnTo>
                  <a:lnTo>
                    <a:pt x="1836" y="8"/>
                  </a:lnTo>
                  <a:moveTo>
                    <a:pt x="1738" y="12"/>
                  </a:moveTo>
                  <a:lnTo>
                    <a:pt x="1737" y="10"/>
                  </a:lnTo>
                  <a:lnTo>
                    <a:pt x="1737" y="12"/>
                  </a:lnTo>
                  <a:lnTo>
                    <a:pt x="1738" y="12"/>
                  </a:lnTo>
                  <a:moveTo>
                    <a:pt x="1617" y="57"/>
                  </a:moveTo>
                  <a:lnTo>
                    <a:pt x="1616" y="57"/>
                  </a:lnTo>
                  <a:lnTo>
                    <a:pt x="1616" y="59"/>
                  </a:lnTo>
                  <a:lnTo>
                    <a:pt x="1617" y="57"/>
                  </a:lnTo>
                  <a:moveTo>
                    <a:pt x="1967" y="86"/>
                  </a:moveTo>
                  <a:lnTo>
                    <a:pt x="1967" y="87"/>
                  </a:lnTo>
                  <a:lnTo>
                    <a:pt x="1969" y="87"/>
                  </a:lnTo>
                  <a:lnTo>
                    <a:pt x="1969" y="86"/>
                  </a:lnTo>
                  <a:lnTo>
                    <a:pt x="1967" y="86"/>
                  </a:lnTo>
                  <a:moveTo>
                    <a:pt x="1579" y="45"/>
                  </a:moveTo>
                  <a:lnTo>
                    <a:pt x="1577" y="45"/>
                  </a:lnTo>
                  <a:lnTo>
                    <a:pt x="1579" y="47"/>
                  </a:lnTo>
                  <a:lnTo>
                    <a:pt x="1579" y="45"/>
                  </a:lnTo>
                  <a:moveTo>
                    <a:pt x="1951" y="15"/>
                  </a:moveTo>
                  <a:lnTo>
                    <a:pt x="1951" y="15"/>
                  </a:lnTo>
                  <a:lnTo>
                    <a:pt x="1947" y="15"/>
                  </a:lnTo>
                  <a:lnTo>
                    <a:pt x="1944" y="15"/>
                  </a:lnTo>
                  <a:lnTo>
                    <a:pt x="1942" y="17"/>
                  </a:lnTo>
                  <a:lnTo>
                    <a:pt x="1946" y="17"/>
                  </a:lnTo>
                  <a:lnTo>
                    <a:pt x="1949" y="17"/>
                  </a:lnTo>
                  <a:lnTo>
                    <a:pt x="1952" y="17"/>
                  </a:lnTo>
                  <a:lnTo>
                    <a:pt x="1956" y="15"/>
                  </a:lnTo>
                  <a:lnTo>
                    <a:pt x="1954" y="15"/>
                  </a:lnTo>
                  <a:lnTo>
                    <a:pt x="1951" y="15"/>
                  </a:lnTo>
                  <a:moveTo>
                    <a:pt x="1971" y="69"/>
                  </a:moveTo>
                  <a:lnTo>
                    <a:pt x="1969" y="67"/>
                  </a:lnTo>
                  <a:lnTo>
                    <a:pt x="1969" y="69"/>
                  </a:lnTo>
                  <a:lnTo>
                    <a:pt x="1971" y="69"/>
                  </a:lnTo>
                  <a:moveTo>
                    <a:pt x="1957" y="81"/>
                  </a:moveTo>
                  <a:lnTo>
                    <a:pt x="1959" y="81"/>
                  </a:lnTo>
                  <a:lnTo>
                    <a:pt x="1959" y="79"/>
                  </a:lnTo>
                  <a:lnTo>
                    <a:pt x="1957" y="79"/>
                  </a:lnTo>
                  <a:lnTo>
                    <a:pt x="1957" y="81"/>
                  </a:lnTo>
                  <a:moveTo>
                    <a:pt x="1956" y="79"/>
                  </a:moveTo>
                  <a:lnTo>
                    <a:pt x="1957" y="79"/>
                  </a:lnTo>
                  <a:lnTo>
                    <a:pt x="1954" y="77"/>
                  </a:lnTo>
                  <a:lnTo>
                    <a:pt x="1956" y="79"/>
                  </a:lnTo>
                  <a:moveTo>
                    <a:pt x="1959" y="60"/>
                  </a:moveTo>
                  <a:lnTo>
                    <a:pt x="1957" y="62"/>
                  </a:lnTo>
                  <a:lnTo>
                    <a:pt x="1956" y="62"/>
                  </a:lnTo>
                  <a:lnTo>
                    <a:pt x="1954" y="62"/>
                  </a:lnTo>
                  <a:lnTo>
                    <a:pt x="1954" y="64"/>
                  </a:lnTo>
                  <a:lnTo>
                    <a:pt x="1956" y="64"/>
                  </a:lnTo>
                  <a:lnTo>
                    <a:pt x="1957" y="64"/>
                  </a:lnTo>
                  <a:lnTo>
                    <a:pt x="1959" y="64"/>
                  </a:lnTo>
                  <a:lnTo>
                    <a:pt x="1961" y="64"/>
                  </a:lnTo>
                  <a:lnTo>
                    <a:pt x="1962" y="64"/>
                  </a:lnTo>
                  <a:lnTo>
                    <a:pt x="1962" y="62"/>
                  </a:lnTo>
                  <a:lnTo>
                    <a:pt x="1961" y="62"/>
                  </a:lnTo>
                  <a:lnTo>
                    <a:pt x="1959" y="60"/>
                  </a:lnTo>
                  <a:moveTo>
                    <a:pt x="1959" y="23"/>
                  </a:moveTo>
                  <a:lnTo>
                    <a:pt x="1957" y="25"/>
                  </a:lnTo>
                  <a:lnTo>
                    <a:pt x="1961" y="25"/>
                  </a:lnTo>
                  <a:lnTo>
                    <a:pt x="1962" y="23"/>
                  </a:lnTo>
                  <a:lnTo>
                    <a:pt x="1961" y="23"/>
                  </a:lnTo>
                  <a:lnTo>
                    <a:pt x="1959" y="23"/>
                  </a:lnTo>
                  <a:moveTo>
                    <a:pt x="821" y="337"/>
                  </a:moveTo>
                  <a:lnTo>
                    <a:pt x="821" y="338"/>
                  </a:lnTo>
                  <a:lnTo>
                    <a:pt x="823" y="337"/>
                  </a:lnTo>
                  <a:lnTo>
                    <a:pt x="821" y="337"/>
                  </a:lnTo>
                  <a:moveTo>
                    <a:pt x="821" y="345"/>
                  </a:moveTo>
                  <a:lnTo>
                    <a:pt x="820" y="345"/>
                  </a:lnTo>
                  <a:lnTo>
                    <a:pt x="820" y="347"/>
                  </a:lnTo>
                  <a:lnTo>
                    <a:pt x="821" y="345"/>
                  </a:lnTo>
                  <a:moveTo>
                    <a:pt x="1688" y="114"/>
                  </a:moveTo>
                  <a:lnTo>
                    <a:pt x="1688" y="113"/>
                  </a:lnTo>
                  <a:lnTo>
                    <a:pt x="1685" y="114"/>
                  </a:lnTo>
                  <a:lnTo>
                    <a:pt x="1686" y="114"/>
                  </a:lnTo>
                  <a:lnTo>
                    <a:pt x="1688" y="114"/>
                  </a:lnTo>
                  <a:moveTo>
                    <a:pt x="1696" y="121"/>
                  </a:moveTo>
                  <a:lnTo>
                    <a:pt x="1696" y="119"/>
                  </a:lnTo>
                  <a:lnTo>
                    <a:pt x="1695" y="119"/>
                  </a:lnTo>
                  <a:lnTo>
                    <a:pt x="1691" y="121"/>
                  </a:lnTo>
                  <a:lnTo>
                    <a:pt x="1691" y="123"/>
                  </a:lnTo>
                  <a:lnTo>
                    <a:pt x="1693" y="123"/>
                  </a:lnTo>
                  <a:lnTo>
                    <a:pt x="1695" y="123"/>
                  </a:lnTo>
                  <a:lnTo>
                    <a:pt x="1695" y="121"/>
                  </a:lnTo>
                  <a:lnTo>
                    <a:pt x="1696" y="121"/>
                  </a:lnTo>
                  <a:moveTo>
                    <a:pt x="1681" y="109"/>
                  </a:moveTo>
                  <a:lnTo>
                    <a:pt x="1683" y="109"/>
                  </a:lnTo>
                  <a:lnTo>
                    <a:pt x="1683" y="109"/>
                  </a:lnTo>
                  <a:lnTo>
                    <a:pt x="1681" y="109"/>
                  </a:lnTo>
                  <a:moveTo>
                    <a:pt x="1698" y="128"/>
                  </a:moveTo>
                  <a:lnTo>
                    <a:pt x="1696" y="128"/>
                  </a:lnTo>
                  <a:lnTo>
                    <a:pt x="1698" y="130"/>
                  </a:lnTo>
                  <a:lnTo>
                    <a:pt x="1698" y="128"/>
                  </a:lnTo>
                  <a:moveTo>
                    <a:pt x="1957" y="86"/>
                  </a:moveTo>
                  <a:lnTo>
                    <a:pt x="1956" y="86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7" y="86"/>
                  </a:lnTo>
                  <a:moveTo>
                    <a:pt x="820" y="345"/>
                  </a:moveTo>
                  <a:lnTo>
                    <a:pt x="820" y="343"/>
                  </a:lnTo>
                  <a:lnTo>
                    <a:pt x="818" y="345"/>
                  </a:lnTo>
                  <a:lnTo>
                    <a:pt x="820" y="345"/>
                  </a:lnTo>
                  <a:moveTo>
                    <a:pt x="1673" y="109"/>
                  </a:moveTo>
                  <a:lnTo>
                    <a:pt x="1673" y="109"/>
                  </a:lnTo>
                  <a:lnTo>
                    <a:pt x="1671" y="109"/>
                  </a:lnTo>
                  <a:lnTo>
                    <a:pt x="1671" y="109"/>
                  </a:lnTo>
                  <a:lnTo>
                    <a:pt x="1673" y="109"/>
                  </a:lnTo>
                  <a:moveTo>
                    <a:pt x="1675" y="89"/>
                  </a:moveTo>
                  <a:lnTo>
                    <a:pt x="1675" y="87"/>
                  </a:lnTo>
                  <a:lnTo>
                    <a:pt x="1671" y="89"/>
                  </a:lnTo>
                  <a:lnTo>
                    <a:pt x="1673" y="89"/>
                  </a:lnTo>
                  <a:lnTo>
                    <a:pt x="1675" y="89"/>
                  </a:lnTo>
                  <a:moveTo>
                    <a:pt x="1675" y="109"/>
                  </a:moveTo>
                  <a:lnTo>
                    <a:pt x="1675" y="108"/>
                  </a:lnTo>
                  <a:lnTo>
                    <a:pt x="1673" y="109"/>
                  </a:lnTo>
                  <a:lnTo>
                    <a:pt x="1675" y="109"/>
                  </a:lnTo>
                  <a:moveTo>
                    <a:pt x="1676" y="114"/>
                  </a:moveTo>
                  <a:lnTo>
                    <a:pt x="1676" y="116"/>
                  </a:lnTo>
                  <a:lnTo>
                    <a:pt x="1678" y="116"/>
                  </a:lnTo>
                  <a:lnTo>
                    <a:pt x="1678" y="114"/>
                  </a:lnTo>
                  <a:lnTo>
                    <a:pt x="1676" y="114"/>
                  </a:lnTo>
                  <a:moveTo>
                    <a:pt x="1681" y="109"/>
                  </a:moveTo>
                  <a:lnTo>
                    <a:pt x="1681" y="111"/>
                  </a:lnTo>
                  <a:lnTo>
                    <a:pt x="1683" y="111"/>
                  </a:lnTo>
                  <a:lnTo>
                    <a:pt x="1683" y="109"/>
                  </a:lnTo>
                  <a:lnTo>
                    <a:pt x="1681" y="109"/>
                  </a:lnTo>
                  <a:moveTo>
                    <a:pt x="1666" y="114"/>
                  </a:moveTo>
                  <a:lnTo>
                    <a:pt x="1666" y="113"/>
                  </a:lnTo>
                  <a:lnTo>
                    <a:pt x="1666" y="114"/>
                  </a:lnTo>
                  <a:lnTo>
                    <a:pt x="1666" y="114"/>
                  </a:lnTo>
                  <a:moveTo>
                    <a:pt x="1701" y="128"/>
                  </a:moveTo>
                  <a:lnTo>
                    <a:pt x="1700" y="126"/>
                  </a:lnTo>
                  <a:lnTo>
                    <a:pt x="1698" y="128"/>
                  </a:lnTo>
                  <a:lnTo>
                    <a:pt x="1700" y="128"/>
                  </a:lnTo>
                  <a:lnTo>
                    <a:pt x="1701" y="128"/>
                  </a:lnTo>
                  <a:moveTo>
                    <a:pt x="1451" y="197"/>
                  </a:moveTo>
                  <a:lnTo>
                    <a:pt x="1452" y="199"/>
                  </a:lnTo>
                  <a:lnTo>
                    <a:pt x="1452" y="197"/>
                  </a:lnTo>
                  <a:lnTo>
                    <a:pt x="1451" y="197"/>
                  </a:lnTo>
                  <a:moveTo>
                    <a:pt x="1464" y="197"/>
                  </a:moveTo>
                  <a:lnTo>
                    <a:pt x="1462" y="199"/>
                  </a:lnTo>
                  <a:lnTo>
                    <a:pt x="1464" y="199"/>
                  </a:lnTo>
                  <a:lnTo>
                    <a:pt x="1464" y="197"/>
                  </a:lnTo>
                  <a:moveTo>
                    <a:pt x="1430" y="200"/>
                  </a:moveTo>
                  <a:lnTo>
                    <a:pt x="1432" y="202"/>
                  </a:lnTo>
                  <a:lnTo>
                    <a:pt x="1432" y="200"/>
                  </a:lnTo>
                  <a:lnTo>
                    <a:pt x="1430" y="200"/>
                  </a:lnTo>
                  <a:moveTo>
                    <a:pt x="1457" y="195"/>
                  </a:moveTo>
                  <a:lnTo>
                    <a:pt x="1456" y="195"/>
                  </a:lnTo>
                  <a:lnTo>
                    <a:pt x="1456" y="197"/>
                  </a:lnTo>
                  <a:lnTo>
                    <a:pt x="1457" y="197"/>
                  </a:lnTo>
                  <a:lnTo>
                    <a:pt x="1457" y="195"/>
                  </a:lnTo>
                  <a:moveTo>
                    <a:pt x="1668" y="141"/>
                  </a:moveTo>
                  <a:lnTo>
                    <a:pt x="1669" y="141"/>
                  </a:lnTo>
                  <a:lnTo>
                    <a:pt x="1669" y="140"/>
                  </a:lnTo>
                  <a:lnTo>
                    <a:pt x="1668" y="140"/>
                  </a:lnTo>
                  <a:lnTo>
                    <a:pt x="1668" y="141"/>
                  </a:lnTo>
                  <a:moveTo>
                    <a:pt x="1449" y="195"/>
                  </a:moveTo>
                  <a:lnTo>
                    <a:pt x="1449" y="197"/>
                  </a:lnTo>
                  <a:lnTo>
                    <a:pt x="1451" y="197"/>
                  </a:lnTo>
                  <a:lnTo>
                    <a:pt x="1451" y="195"/>
                  </a:lnTo>
                  <a:lnTo>
                    <a:pt x="1449" y="195"/>
                  </a:lnTo>
                  <a:moveTo>
                    <a:pt x="1666" y="136"/>
                  </a:moveTo>
                  <a:lnTo>
                    <a:pt x="1664" y="135"/>
                  </a:lnTo>
                  <a:lnTo>
                    <a:pt x="1663" y="135"/>
                  </a:lnTo>
                  <a:lnTo>
                    <a:pt x="1663" y="136"/>
                  </a:lnTo>
                  <a:lnTo>
                    <a:pt x="1666" y="136"/>
                  </a:lnTo>
                  <a:moveTo>
                    <a:pt x="1474" y="215"/>
                  </a:moveTo>
                  <a:lnTo>
                    <a:pt x="1473" y="215"/>
                  </a:lnTo>
                  <a:lnTo>
                    <a:pt x="1473" y="217"/>
                  </a:lnTo>
                  <a:lnTo>
                    <a:pt x="1474" y="217"/>
                  </a:lnTo>
                  <a:lnTo>
                    <a:pt x="1474" y="215"/>
                  </a:lnTo>
                  <a:moveTo>
                    <a:pt x="1533" y="195"/>
                  </a:moveTo>
                  <a:lnTo>
                    <a:pt x="1531" y="194"/>
                  </a:lnTo>
                  <a:lnTo>
                    <a:pt x="1531" y="195"/>
                  </a:lnTo>
                  <a:lnTo>
                    <a:pt x="1533" y="195"/>
                  </a:lnTo>
                  <a:moveTo>
                    <a:pt x="1924" y="91"/>
                  </a:moveTo>
                  <a:lnTo>
                    <a:pt x="1922" y="91"/>
                  </a:lnTo>
                  <a:lnTo>
                    <a:pt x="1924" y="92"/>
                  </a:lnTo>
                  <a:lnTo>
                    <a:pt x="1925" y="92"/>
                  </a:lnTo>
                  <a:lnTo>
                    <a:pt x="1925" y="91"/>
                  </a:lnTo>
                  <a:lnTo>
                    <a:pt x="1924" y="91"/>
                  </a:lnTo>
                  <a:moveTo>
                    <a:pt x="1531" y="200"/>
                  </a:moveTo>
                  <a:lnTo>
                    <a:pt x="1531" y="202"/>
                  </a:lnTo>
                  <a:lnTo>
                    <a:pt x="1533" y="202"/>
                  </a:lnTo>
                  <a:lnTo>
                    <a:pt x="1535" y="202"/>
                  </a:lnTo>
                  <a:lnTo>
                    <a:pt x="1533" y="200"/>
                  </a:lnTo>
                  <a:lnTo>
                    <a:pt x="1531" y="200"/>
                  </a:lnTo>
                  <a:moveTo>
                    <a:pt x="1511" y="212"/>
                  </a:moveTo>
                  <a:lnTo>
                    <a:pt x="1511" y="214"/>
                  </a:lnTo>
                  <a:lnTo>
                    <a:pt x="1513" y="212"/>
                  </a:lnTo>
                  <a:lnTo>
                    <a:pt x="1511" y="212"/>
                  </a:lnTo>
                  <a:moveTo>
                    <a:pt x="1521" y="217"/>
                  </a:moveTo>
                  <a:lnTo>
                    <a:pt x="1521" y="219"/>
                  </a:lnTo>
                  <a:lnTo>
                    <a:pt x="1523" y="217"/>
                  </a:lnTo>
                  <a:lnTo>
                    <a:pt x="1521" y="217"/>
                  </a:lnTo>
                  <a:moveTo>
                    <a:pt x="1531" y="209"/>
                  </a:moveTo>
                  <a:lnTo>
                    <a:pt x="1533" y="210"/>
                  </a:lnTo>
                  <a:lnTo>
                    <a:pt x="1533" y="209"/>
                  </a:lnTo>
                  <a:lnTo>
                    <a:pt x="1531" y="209"/>
                  </a:lnTo>
                  <a:moveTo>
                    <a:pt x="1947" y="123"/>
                  </a:moveTo>
                  <a:lnTo>
                    <a:pt x="1947" y="124"/>
                  </a:lnTo>
                  <a:lnTo>
                    <a:pt x="1951" y="123"/>
                  </a:lnTo>
                  <a:lnTo>
                    <a:pt x="1949" y="123"/>
                  </a:lnTo>
                  <a:lnTo>
                    <a:pt x="1947" y="123"/>
                  </a:lnTo>
                  <a:moveTo>
                    <a:pt x="1525" y="1080"/>
                  </a:moveTo>
                  <a:lnTo>
                    <a:pt x="1525" y="1078"/>
                  </a:lnTo>
                  <a:lnTo>
                    <a:pt x="1523" y="1080"/>
                  </a:lnTo>
                  <a:lnTo>
                    <a:pt x="1525" y="1080"/>
                  </a:lnTo>
                  <a:moveTo>
                    <a:pt x="1900" y="131"/>
                  </a:moveTo>
                  <a:lnTo>
                    <a:pt x="1900" y="133"/>
                  </a:lnTo>
                  <a:lnTo>
                    <a:pt x="1902" y="133"/>
                  </a:lnTo>
                  <a:lnTo>
                    <a:pt x="1903" y="133"/>
                  </a:lnTo>
                  <a:lnTo>
                    <a:pt x="1903" y="131"/>
                  </a:lnTo>
                  <a:lnTo>
                    <a:pt x="1902" y="131"/>
                  </a:lnTo>
                  <a:lnTo>
                    <a:pt x="1900" y="131"/>
                  </a:lnTo>
                  <a:moveTo>
                    <a:pt x="1925" y="94"/>
                  </a:moveTo>
                  <a:lnTo>
                    <a:pt x="1927" y="94"/>
                  </a:lnTo>
                  <a:lnTo>
                    <a:pt x="1925" y="92"/>
                  </a:lnTo>
                  <a:lnTo>
                    <a:pt x="1925" y="94"/>
                  </a:lnTo>
                  <a:moveTo>
                    <a:pt x="1939" y="116"/>
                  </a:moveTo>
                  <a:lnTo>
                    <a:pt x="1940" y="116"/>
                  </a:lnTo>
                  <a:lnTo>
                    <a:pt x="1942" y="116"/>
                  </a:lnTo>
                  <a:lnTo>
                    <a:pt x="1942" y="114"/>
                  </a:lnTo>
                  <a:lnTo>
                    <a:pt x="1940" y="114"/>
                  </a:lnTo>
                  <a:lnTo>
                    <a:pt x="1939" y="116"/>
                  </a:lnTo>
                  <a:moveTo>
                    <a:pt x="1895" y="133"/>
                  </a:moveTo>
                  <a:lnTo>
                    <a:pt x="1895" y="135"/>
                  </a:lnTo>
                  <a:lnTo>
                    <a:pt x="1897" y="135"/>
                  </a:lnTo>
                  <a:lnTo>
                    <a:pt x="1897" y="136"/>
                  </a:lnTo>
                  <a:lnTo>
                    <a:pt x="1898" y="135"/>
                  </a:lnTo>
                  <a:lnTo>
                    <a:pt x="1900" y="135"/>
                  </a:lnTo>
                  <a:lnTo>
                    <a:pt x="1900" y="133"/>
                  </a:lnTo>
                  <a:lnTo>
                    <a:pt x="1898" y="133"/>
                  </a:lnTo>
                  <a:lnTo>
                    <a:pt x="1895" y="133"/>
                  </a:lnTo>
                  <a:moveTo>
                    <a:pt x="1944" y="124"/>
                  </a:moveTo>
                  <a:lnTo>
                    <a:pt x="1942" y="124"/>
                  </a:lnTo>
                  <a:lnTo>
                    <a:pt x="1942" y="126"/>
                  </a:lnTo>
                  <a:lnTo>
                    <a:pt x="1944" y="126"/>
                  </a:lnTo>
                  <a:lnTo>
                    <a:pt x="1944" y="124"/>
                  </a:lnTo>
                  <a:moveTo>
                    <a:pt x="1473" y="140"/>
                  </a:moveTo>
                  <a:lnTo>
                    <a:pt x="1473" y="138"/>
                  </a:lnTo>
                  <a:lnTo>
                    <a:pt x="1471" y="138"/>
                  </a:lnTo>
                  <a:lnTo>
                    <a:pt x="1469" y="138"/>
                  </a:lnTo>
                  <a:lnTo>
                    <a:pt x="1469" y="140"/>
                  </a:lnTo>
                  <a:lnTo>
                    <a:pt x="1471" y="140"/>
                  </a:lnTo>
                  <a:lnTo>
                    <a:pt x="1473" y="140"/>
                  </a:lnTo>
                  <a:moveTo>
                    <a:pt x="1430" y="133"/>
                  </a:moveTo>
                  <a:lnTo>
                    <a:pt x="1429" y="133"/>
                  </a:lnTo>
                  <a:lnTo>
                    <a:pt x="1429" y="135"/>
                  </a:lnTo>
                  <a:lnTo>
                    <a:pt x="1430" y="135"/>
                  </a:lnTo>
                  <a:lnTo>
                    <a:pt x="1430" y="133"/>
                  </a:lnTo>
                  <a:moveTo>
                    <a:pt x="1528" y="197"/>
                  </a:moveTo>
                  <a:lnTo>
                    <a:pt x="1530" y="197"/>
                  </a:lnTo>
                  <a:lnTo>
                    <a:pt x="1530" y="195"/>
                  </a:lnTo>
                  <a:lnTo>
                    <a:pt x="1528" y="195"/>
                  </a:lnTo>
                  <a:lnTo>
                    <a:pt x="1528" y="197"/>
                  </a:lnTo>
                  <a:moveTo>
                    <a:pt x="1932" y="136"/>
                  </a:moveTo>
                  <a:lnTo>
                    <a:pt x="1932" y="138"/>
                  </a:lnTo>
                  <a:lnTo>
                    <a:pt x="1934" y="138"/>
                  </a:lnTo>
                  <a:lnTo>
                    <a:pt x="1934" y="136"/>
                  </a:lnTo>
                  <a:lnTo>
                    <a:pt x="1932" y="136"/>
                  </a:lnTo>
                  <a:moveTo>
                    <a:pt x="1425" y="135"/>
                  </a:moveTo>
                  <a:lnTo>
                    <a:pt x="1427" y="135"/>
                  </a:lnTo>
                  <a:lnTo>
                    <a:pt x="1425" y="133"/>
                  </a:lnTo>
                  <a:lnTo>
                    <a:pt x="1425" y="135"/>
                  </a:lnTo>
                  <a:moveTo>
                    <a:pt x="1919" y="143"/>
                  </a:moveTo>
                  <a:lnTo>
                    <a:pt x="1920" y="143"/>
                  </a:lnTo>
                  <a:lnTo>
                    <a:pt x="1919" y="141"/>
                  </a:lnTo>
                  <a:lnTo>
                    <a:pt x="1919" y="143"/>
                  </a:lnTo>
                  <a:moveTo>
                    <a:pt x="818" y="342"/>
                  </a:moveTo>
                  <a:lnTo>
                    <a:pt x="818" y="343"/>
                  </a:lnTo>
                  <a:lnTo>
                    <a:pt x="818" y="343"/>
                  </a:lnTo>
                  <a:lnTo>
                    <a:pt x="820" y="343"/>
                  </a:lnTo>
                  <a:lnTo>
                    <a:pt x="821" y="343"/>
                  </a:lnTo>
                  <a:lnTo>
                    <a:pt x="821" y="342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20" y="342"/>
                  </a:lnTo>
                  <a:lnTo>
                    <a:pt x="818" y="342"/>
                  </a:lnTo>
                  <a:moveTo>
                    <a:pt x="1700" y="237"/>
                  </a:moveTo>
                  <a:lnTo>
                    <a:pt x="1700" y="239"/>
                  </a:lnTo>
                  <a:lnTo>
                    <a:pt x="1701" y="237"/>
                  </a:lnTo>
                  <a:lnTo>
                    <a:pt x="1700" y="237"/>
                  </a:lnTo>
                  <a:moveTo>
                    <a:pt x="1696" y="241"/>
                  </a:moveTo>
                  <a:lnTo>
                    <a:pt x="1696" y="242"/>
                  </a:lnTo>
                  <a:lnTo>
                    <a:pt x="1698" y="241"/>
                  </a:lnTo>
                  <a:lnTo>
                    <a:pt x="1696" y="241"/>
                  </a:lnTo>
                  <a:moveTo>
                    <a:pt x="1703" y="239"/>
                  </a:moveTo>
                  <a:lnTo>
                    <a:pt x="1703" y="241"/>
                  </a:lnTo>
                  <a:lnTo>
                    <a:pt x="1705" y="241"/>
                  </a:lnTo>
                  <a:lnTo>
                    <a:pt x="1703" y="239"/>
                  </a:lnTo>
                  <a:moveTo>
                    <a:pt x="1701" y="241"/>
                  </a:moveTo>
                  <a:lnTo>
                    <a:pt x="1701" y="239"/>
                  </a:lnTo>
                  <a:lnTo>
                    <a:pt x="1700" y="239"/>
                  </a:lnTo>
                  <a:lnTo>
                    <a:pt x="1698" y="239"/>
                  </a:lnTo>
                  <a:lnTo>
                    <a:pt x="1698" y="241"/>
                  </a:lnTo>
                  <a:lnTo>
                    <a:pt x="1700" y="241"/>
                  </a:lnTo>
                  <a:lnTo>
                    <a:pt x="1701" y="241"/>
                  </a:lnTo>
                  <a:moveTo>
                    <a:pt x="1701" y="242"/>
                  </a:moveTo>
                  <a:lnTo>
                    <a:pt x="1700" y="244"/>
                  </a:lnTo>
                  <a:lnTo>
                    <a:pt x="1701" y="244"/>
                  </a:lnTo>
                  <a:lnTo>
                    <a:pt x="1703" y="244"/>
                  </a:lnTo>
                  <a:lnTo>
                    <a:pt x="1703" y="242"/>
                  </a:lnTo>
                  <a:lnTo>
                    <a:pt x="1705" y="242"/>
                  </a:lnTo>
                  <a:lnTo>
                    <a:pt x="1703" y="241"/>
                  </a:lnTo>
                  <a:lnTo>
                    <a:pt x="1701" y="241"/>
                  </a:lnTo>
                  <a:lnTo>
                    <a:pt x="1700" y="242"/>
                  </a:lnTo>
                  <a:lnTo>
                    <a:pt x="1701" y="242"/>
                  </a:lnTo>
                  <a:moveTo>
                    <a:pt x="821" y="315"/>
                  </a:moveTo>
                  <a:lnTo>
                    <a:pt x="820" y="315"/>
                  </a:lnTo>
                  <a:lnTo>
                    <a:pt x="820" y="316"/>
                  </a:lnTo>
                  <a:lnTo>
                    <a:pt x="821" y="316"/>
                  </a:lnTo>
                  <a:lnTo>
                    <a:pt x="821" y="315"/>
                  </a:lnTo>
                  <a:moveTo>
                    <a:pt x="1673" y="231"/>
                  </a:moveTo>
                  <a:lnTo>
                    <a:pt x="1671" y="231"/>
                  </a:lnTo>
                  <a:lnTo>
                    <a:pt x="1673" y="231"/>
                  </a:lnTo>
                  <a:lnTo>
                    <a:pt x="1673" y="231"/>
                  </a:lnTo>
                  <a:moveTo>
                    <a:pt x="3932" y="1191"/>
                  </a:moveTo>
                  <a:lnTo>
                    <a:pt x="3933" y="1191"/>
                  </a:lnTo>
                  <a:lnTo>
                    <a:pt x="3932" y="1189"/>
                  </a:lnTo>
                  <a:lnTo>
                    <a:pt x="3932" y="1191"/>
                  </a:lnTo>
                  <a:moveTo>
                    <a:pt x="1675" y="229"/>
                  </a:moveTo>
                  <a:lnTo>
                    <a:pt x="1673" y="229"/>
                  </a:lnTo>
                  <a:lnTo>
                    <a:pt x="1671" y="229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5" y="231"/>
                  </a:lnTo>
                  <a:lnTo>
                    <a:pt x="1675" y="229"/>
                  </a:lnTo>
                  <a:moveTo>
                    <a:pt x="818" y="335"/>
                  </a:moveTo>
                  <a:lnTo>
                    <a:pt x="816" y="337"/>
                  </a:lnTo>
                  <a:lnTo>
                    <a:pt x="818" y="337"/>
                  </a:lnTo>
                  <a:lnTo>
                    <a:pt x="818" y="335"/>
                  </a:lnTo>
                  <a:moveTo>
                    <a:pt x="1695" y="242"/>
                  </a:moveTo>
                  <a:lnTo>
                    <a:pt x="1695" y="241"/>
                  </a:lnTo>
                  <a:lnTo>
                    <a:pt x="1693" y="241"/>
                  </a:lnTo>
                  <a:lnTo>
                    <a:pt x="1691" y="241"/>
                  </a:lnTo>
                  <a:lnTo>
                    <a:pt x="1691" y="242"/>
                  </a:lnTo>
                  <a:lnTo>
                    <a:pt x="1690" y="242"/>
                  </a:lnTo>
                  <a:lnTo>
                    <a:pt x="1690" y="244"/>
                  </a:lnTo>
                  <a:lnTo>
                    <a:pt x="1691" y="244"/>
                  </a:lnTo>
                  <a:lnTo>
                    <a:pt x="1693" y="242"/>
                  </a:lnTo>
                  <a:lnTo>
                    <a:pt x="1695" y="242"/>
                  </a:lnTo>
                  <a:moveTo>
                    <a:pt x="1698" y="131"/>
                  </a:moveTo>
                  <a:lnTo>
                    <a:pt x="1700" y="131"/>
                  </a:lnTo>
                  <a:lnTo>
                    <a:pt x="1700" y="130"/>
                  </a:lnTo>
                  <a:lnTo>
                    <a:pt x="1698" y="130"/>
                  </a:lnTo>
                  <a:lnTo>
                    <a:pt x="1696" y="130"/>
                  </a:lnTo>
                  <a:lnTo>
                    <a:pt x="1695" y="130"/>
                  </a:lnTo>
                  <a:lnTo>
                    <a:pt x="1696" y="131"/>
                  </a:lnTo>
                  <a:lnTo>
                    <a:pt x="1698" y="131"/>
                  </a:lnTo>
                  <a:moveTo>
                    <a:pt x="1685" y="242"/>
                  </a:moveTo>
                  <a:lnTo>
                    <a:pt x="1685" y="244"/>
                  </a:lnTo>
                  <a:lnTo>
                    <a:pt x="1686" y="242"/>
                  </a:lnTo>
                  <a:lnTo>
                    <a:pt x="1685" y="242"/>
                  </a:lnTo>
                  <a:moveTo>
                    <a:pt x="1681" y="241"/>
                  </a:moveTo>
                  <a:lnTo>
                    <a:pt x="1680" y="241"/>
                  </a:lnTo>
                  <a:lnTo>
                    <a:pt x="1678" y="241"/>
                  </a:lnTo>
                  <a:lnTo>
                    <a:pt x="1678" y="242"/>
                  </a:lnTo>
                  <a:lnTo>
                    <a:pt x="1680" y="244"/>
                  </a:lnTo>
                  <a:lnTo>
                    <a:pt x="1681" y="242"/>
                  </a:lnTo>
                  <a:lnTo>
                    <a:pt x="1681" y="241"/>
                  </a:lnTo>
                  <a:moveTo>
                    <a:pt x="1706" y="252"/>
                  </a:moveTo>
                  <a:lnTo>
                    <a:pt x="1706" y="254"/>
                  </a:lnTo>
                  <a:lnTo>
                    <a:pt x="1708" y="252"/>
                  </a:lnTo>
                  <a:lnTo>
                    <a:pt x="1706" y="252"/>
                  </a:lnTo>
                  <a:moveTo>
                    <a:pt x="1701" y="251"/>
                  </a:moveTo>
                  <a:lnTo>
                    <a:pt x="1701" y="252"/>
                  </a:lnTo>
                  <a:lnTo>
                    <a:pt x="1703" y="252"/>
                  </a:lnTo>
                  <a:lnTo>
                    <a:pt x="1703" y="251"/>
                  </a:lnTo>
                  <a:lnTo>
                    <a:pt x="1701" y="251"/>
                  </a:lnTo>
                  <a:moveTo>
                    <a:pt x="1706" y="249"/>
                  </a:moveTo>
                  <a:lnTo>
                    <a:pt x="1706" y="247"/>
                  </a:lnTo>
                  <a:lnTo>
                    <a:pt x="1705" y="247"/>
                  </a:lnTo>
                  <a:lnTo>
                    <a:pt x="1705" y="249"/>
                  </a:lnTo>
                  <a:lnTo>
                    <a:pt x="1706" y="249"/>
                  </a:lnTo>
                  <a:moveTo>
                    <a:pt x="1712" y="249"/>
                  </a:moveTo>
                  <a:lnTo>
                    <a:pt x="1712" y="251"/>
                  </a:lnTo>
                  <a:lnTo>
                    <a:pt x="1713" y="249"/>
                  </a:lnTo>
                  <a:lnTo>
                    <a:pt x="1712" y="249"/>
                  </a:lnTo>
                  <a:moveTo>
                    <a:pt x="1696" y="242"/>
                  </a:moveTo>
                  <a:lnTo>
                    <a:pt x="1695" y="242"/>
                  </a:lnTo>
                  <a:lnTo>
                    <a:pt x="1695" y="244"/>
                  </a:lnTo>
                  <a:lnTo>
                    <a:pt x="1696" y="244"/>
                  </a:lnTo>
                  <a:lnTo>
                    <a:pt x="1696" y="242"/>
                  </a:lnTo>
                  <a:moveTo>
                    <a:pt x="1712" y="251"/>
                  </a:moveTo>
                  <a:lnTo>
                    <a:pt x="1710" y="251"/>
                  </a:lnTo>
                  <a:lnTo>
                    <a:pt x="1710" y="252"/>
                  </a:lnTo>
                  <a:lnTo>
                    <a:pt x="1712" y="254"/>
                  </a:lnTo>
                  <a:lnTo>
                    <a:pt x="1712" y="252"/>
                  </a:lnTo>
                  <a:lnTo>
                    <a:pt x="1712" y="251"/>
                  </a:lnTo>
                  <a:moveTo>
                    <a:pt x="1705" y="252"/>
                  </a:moveTo>
                  <a:lnTo>
                    <a:pt x="1706" y="252"/>
                  </a:lnTo>
                  <a:lnTo>
                    <a:pt x="1706" y="251"/>
                  </a:lnTo>
                  <a:lnTo>
                    <a:pt x="1705" y="251"/>
                  </a:lnTo>
                  <a:lnTo>
                    <a:pt x="1705" y="252"/>
                  </a:lnTo>
                  <a:moveTo>
                    <a:pt x="826" y="311"/>
                  </a:moveTo>
                  <a:lnTo>
                    <a:pt x="826" y="311"/>
                  </a:lnTo>
                  <a:lnTo>
                    <a:pt x="828" y="311"/>
                  </a:lnTo>
                  <a:lnTo>
                    <a:pt x="826" y="311"/>
                  </a:lnTo>
                  <a:moveTo>
                    <a:pt x="1706" y="251"/>
                  </a:moveTo>
                  <a:lnTo>
                    <a:pt x="1706" y="249"/>
                  </a:lnTo>
                  <a:lnTo>
                    <a:pt x="1706" y="249"/>
                  </a:lnTo>
                  <a:lnTo>
                    <a:pt x="1706" y="251"/>
                  </a:lnTo>
                  <a:lnTo>
                    <a:pt x="1706" y="251"/>
                  </a:lnTo>
                  <a:moveTo>
                    <a:pt x="826" y="311"/>
                  </a:moveTo>
                  <a:lnTo>
                    <a:pt x="825" y="311"/>
                  </a:lnTo>
                  <a:lnTo>
                    <a:pt x="823" y="313"/>
                  </a:lnTo>
                  <a:lnTo>
                    <a:pt x="825" y="313"/>
                  </a:lnTo>
                  <a:lnTo>
                    <a:pt x="826" y="311"/>
                  </a:lnTo>
                  <a:moveTo>
                    <a:pt x="1700" y="244"/>
                  </a:moveTo>
                  <a:lnTo>
                    <a:pt x="1698" y="244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8" y="246"/>
                  </a:lnTo>
                  <a:lnTo>
                    <a:pt x="1698" y="247"/>
                  </a:lnTo>
                  <a:lnTo>
                    <a:pt x="1700" y="246"/>
                  </a:lnTo>
                  <a:lnTo>
                    <a:pt x="1700" y="244"/>
                  </a:lnTo>
                  <a:moveTo>
                    <a:pt x="1708" y="247"/>
                  </a:moveTo>
                  <a:lnTo>
                    <a:pt x="1706" y="249"/>
                  </a:lnTo>
                  <a:lnTo>
                    <a:pt x="1708" y="249"/>
                  </a:lnTo>
                  <a:lnTo>
                    <a:pt x="1708" y="247"/>
                  </a:lnTo>
                  <a:moveTo>
                    <a:pt x="1705" y="246"/>
                  </a:moveTo>
                  <a:lnTo>
                    <a:pt x="1703" y="246"/>
                  </a:lnTo>
                  <a:lnTo>
                    <a:pt x="1703" y="247"/>
                  </a:lnTo>
                  <a:lnTo>
                    <a:pt x="1705" y="247"/>
                  </a:lnTo>
                  <a:lnTo>
                    <a:pt x="1705" y="246"/>
                  </a:lnTo>
                  <a:moveTo>
                    <a:pt x="1669" y="229"/>
                  </a:moveTo>
                  <a:lnTo>
                    <a:pt x="1668" y="229"/>
                  </a:lnTo>
                  <a:lnTo>
                    <a:pt x="1668" y="231"/>
                  </a:lnTo>
                  <a:lnTo>
                    <a:pt x="1669" y="231"/>
                  </a:lnTo>
                  <a:lnTo>
                    <a:pt x="1669" y="229"/>
                  </a:lnTo>
                  <a:moveTo>
                    <a:pt x="1669" y="156"/>
                  </a:moveTo>
                  <a:lnTo>
                    <a:pt x="1669" y="155"/>
                  </a:lnTo>
                  <a:lnTo>
                    <a:pt x="1668" y="155"/>
                  </a:lnTo>
                  <a:lnTo>
                    <a:pt x="1668" y="156"/>
                  </a:lnTo>
                  <a:lnTo>
                    <a:pt x="1669" y="156"/>
                  </a:lnTo>
                  <a:moveTo>
                    <a:pt x="1668" y="158"/>
                  </a:moveTo>
                  <a:lnTo>
                    <a:pt x="1668" y="156"/>
                  </a:lnTo>
                  <a:lnTo>
                    <a:pt x="1666" y="156"/>
                  </a:lnTo>
                  <a:lnTo>
                    <a:pt x="1668" y="158"/>
                  </a:lnTo>
                  <a:moveTo>
                    <a:pt x="1681" y="153"/>
                  </a:moveTo>
                  <a:lnTo>
                    <a:pt x="1681" y="151"/>
                  </a:lnTo>
                  <a:lnTo>
                    <a:pt x="1680" y="153"/>
                  </a:lnTo>
                  <a:lnTo>
                    <a:pt x="1681" y="153"/>
                  </a:lnTo>
                  <a:moveTo>
                    <a:pt x="1666" y="158"/>
                  </a:moveTo>
                  <a:lnTo>
                    <a:pt x="1666" y="156"/>
                  </a:lnTo>
                  <a:lnTo>
                    <a:pt x="1666" y="158"/>
                  </a:lnTo>
                  <a:lnTo>
                    <a:pt x="1666" y="158"/>
                  </a:lnTo>
                  <a:moveTo>
                    <a:pt x="1661" y="163"/>
                  </a:moveTo>
                  <a:lnTo>
                    <a:pt x="1664" y="162"/>
                  </a:lnTo>
                  <a:lnTo>
                    <a:pt x="1666" y="162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61" y="162"/>
                  </a:lnTo>
                  <a:lnTo>
                    <a:pt x="1659" y="163"/>
                  </a:lnTo>
                  <a:lnTo>
                    <a:pt x="1661" y="163"/>
                  </a:lnTo>
                  <a:moveTo>
                    <a:pt x="1678" y="155"/>
                  </a:moveTo>
                  <a:lnTo>
                    <a:pt x="1675" y="155"/>
                  </a:lnTo>
                  <a:lnTo>
                    <a:pt x="1673" y="155"/>
                  </a:lnTo>
                  <a:lnTo>
                    <a:pt x="1671" y="155"/>
                  </a:lnTo>
                  <a:lnTo>
                    <a:pt x="1673" y="156"/>
                  </a:lnTo>
                  <a:lnTo>
                    <a:pt x="1675" y="156"/>
                  </a:lnTo>
                  <a:lnTo>
                    <a:pt x="1676" y="156"/>
                  </a:lnTo>
                  <a:lnTo>
                    <a:pt x="1680" y="156"/>
                  </a:lnTo>
                  <a:lnTo>
                    <a:pt x="1683" y="156"/>
                  </a:lnTo>
                  <a:lnTo>
                    <a:pt x="1683" y="155"/>
                  </a:lnTo>
                  <a:lnTo>
                    <a:pt x="1683" y="153"/>
                  </a:lnTo>
                  <a:lnTo>
                    <a:pt x="1680" y="155"/>
                  </a:lnTo>
                  <a:lnTo>
                    <a:pt x="1678" y="155"/>
                  </a:lnTo>
                  <a:moveTo>
                    <a:pt x="1686" y="151"/>
                  </a:moveTo>
                  <a:lnTo>
                    <a:pt x="1685" y="153"/>
                  </a:lnTo>
                  <a:lnTo>
                    <a:pt x="1688" y="151"/>
                  </a:lnTo>
                  <a:lnTo>
                    <a:pt x="1686" y="151"/>
                  </a:lnTo>
                  <a:moveTo>
                    <a:pt x="1663" y="215"/>
                  </a:moveTo>
                  <a:lnTo>
                    <a:pt x="1663" y="217"/>
                  </a:lnTo>
                  <a:lnTo>
                    <a:pt x="1664" y="217"/>
                  </a:lnTo>
                  <a:lnTo>
                    <a:pt x="1664" y="215"/>
                  </a:lnTo>
                  <a:lnTo>
                    <a:pt x="1663" y="215"/>
                  </a:lnTo>
                  <a:moveTo>
                    <a:pt x="1695" y="138"/>
                  </a:moveTo>
                  <a:lnTo>
                    <a:pt x="1693" y="138"/>
                  </a:lnTo>
                  <a:lnTo>
                    <a:pt x="1693" y="140"/>
                  </a:lnTo>
                  <a:lnTo>
                    <a:pt x="1695" y="140"/>
                  </a:lnTo>
                  <a:lnTo>
                    <a:pt x="1695" y="138"/>
                  </a:lnTo>
                  <a:moveTo>
                    <a:pt x="1698" y="138"/>
                  </a:moveTo>
                  <a:lnTo>
                    <a:pt x="1700" y="138"/>
                  </a:lnTo>
                  <a:lnTo>
                    <a:pt x="1700" y="136"/>
                  </a:lnTo>
                  <a:lnTo>
                    <a:pt x="1698" y="136"/>
                  </a:lnTo>
                  <a:lnTo>
                    <a:pt x="1698" y="135"/>
                  </a:lnTo>
                  <a:lnTo>
                    <a:pt x="1696" y="135"/>
                  </a:lnTo>
                  <a:lnTo>
                    <a:pt x="1695" y="136"/>
                  </a:lnTo>
                  <a:lnTo>
                    <a:pt x="1696" y="136"/>
                  </a:lnTo>
                  <a:lnTo>
                    <a:pt x="1695" y="138"/>
                  </a:lnTo>
                  <a:lnTo>
                    <a:pt x="1696" y="138"/>
                  </a:lnTo>
                  <a:lnTo>
                    <a:pt x="1698" y="138"/>
                  </a:lnTo>
                  <a:moveTo>
                    <a:pt x="1688" y="150"/>
                  </a:moveTo>
                  <a:lnTo>
                    <a:pt x="1686" y="150"/>
                  </a:lnTo>
                  <a:lnTo>
                    <a:pt x="1688" y="150"/>
                  </a:lnTo>
                  <a:lnTo>
                    <a:pt x="1688" y="150"/>
                  </a:lnTo>
                  <a:moveTo>
                    <a:pt x="1666" y="170"/>
                  </a:moveTo>
                  <a:lnTo>
                    <a:pt x="1666" y="170"/>
                  </a:lnTo>
                  <a:lnTo>
                    <a:pt x="1664" y="170"/>
                  </a:lnTo>
                  <a:lnTo>
                    <a:pt x="1663" y="172"/>
                  </a:lnTo>
                  <a:lnTo>
                    <a:pt x="1666" y="172"/>
                  </a:lnTo>
                  <a:lnTo>
                    <a:pt x="1666" y="170"/>
                  </a:lnTo>
                  <a:moveTo>
                    <a:pt x="1685" y="153"/>
                  </a:moveTo>
                  <a:lnTo>
                    <a:pt x="1683" y="151"/>
                  </a:lnTo>
                  <a:lnTo>
                    <a:pt x="1681" y="153"/>
                  </a:lnTo>
                  <a:lnTo>
                    <a:pt x="1683" y="153"/>
                  </a:lnTo>
                  <a:lnTo>
                    <a:pt x="1685" y="153"/>
                  </a:lnTo>
                  <a:moveTo>
                    <a:pt x="1669" y="155"/>
                  </a:moveTo>
                  <a:lnTo>
                    <a:pt x="1671" y="155"/>
                  </a:lnTo>
                  <a:lnTo>
                    <a:pt x="1671" y="153"/>
                  </a:lnTo>
                  <a:lnTo>
                    <a:pt x="1669" y="155"/>
                  </a:lnTo>
                  <a:moveTo>
                    <a:pt x="1671" y="200"/>
                  </a:moveTo>
                  <a:lnTo>
                    <a:pt x="1673" y="200"/>
                  </a:lnTo>
                  <a:lnTo>
                    <a:pt x="1673" y="199"/>
                  </a:lnTo>
                  <a:lnTo>
                    <a:pt x="1671" y="199"/>
                  </a:lnTo>
                  <a:lnTo>
                    <a:pt x="1671" y="200"/>
                  </a:lnTo>
                  <a:moveTo>
                    <a:pt x="1663" y="202"/>
                  </a:moveTo>
                  <a:lnTo>
                    <a:pt x="1664" y="202"/>
                  </a:lnTo>
                  <a:lnTo>
                    <a:pt x="1664" y="200"/>
                  </a:lnTo>
                  <a:lnTo>
                    <a:pt x="1663" y="200"/>
                  </a:lnTo>
                  <a:lnTo>
                    <a:pt x="1664" y="199"/>
                  </a:lnTo>
                  <a:lnTo>
                    <a:pt x="1664" y="200"/>
                  </a:lnTo>
                  <a:lnTo>
                    <a:pt x="1666" y="200"/>
                  </a:lnTo>
                  <a:lnTo>
                    <a:pt x="1666" y="199"/>
                  </a:lnTo>
                  <a:lnTo>
                    <a:pt x="1666" y="199"/>
                  </a:lnTo>
                  <a:lnTo>
                    <a:pt x="1666" y="200"/>
                  </a:lnTo>
                  <a:lnTo>
                    <a:pt x="1668" y="200"/>
                  </a:lnTo>
                  <a:lnTo>
                    <a:pt x="1669" y="200"/>
                  </a:lnTo>
                  <a:lnTo>
                    <a:pt x="1671" y="200"/>
                  </a:lnTo>
                  <a:lnTo>
                    <a:pt x="1669" y="199"/>
                  </a:lnTo>
                  <a:lnTo>
                    <a:pt x="1669" y="197"/>
                  </a:lnTo>
                  <a:lnTo>
                    <a:pt x="1671" y="195"/>
                  </a:lnTo>
                  <a:lnTo>
                    <a:pt x="1669" y="195"/>
                  </a:lnTo>
                  <a:lnTo>
                    <a:pt x="1668" y="197"/>
                  </a:lnTo>
                  <a:lnTo>
                    <a:pt x="1666" y="197"/>
                  </a:lnTo>
                  <a:lnTo>
                    <a:pt x="1666" y="197"/>
                  </a:lnTo>
                  <a:lnTo>
                    <a:pt x="1664" y="197"/>
                  </a:lnTo>
                  <a:lnTo>
                    <a:pt x="1663" y="199"/>
                  </a:lnTo>
                  <a:lnTo>
                    <a:pt x="1661" y="200"/>
                  </a:lnTo>
                  <a:lnTo>
                    <a:pt x="1659" y="200"/>
                  </a:lnTo>
                  <a:lnTo>
                    <a:pt x="1659" y="202"/>
                  </a:lnTo>
                  <a:lnTo>
                    <a:pt x="1661" y="202"/>
                  </a:lnTo>
                  <a:lnTo>
                    <a:pt x="1663" y="202"/>
                  </a:lnTo>
                  <a:moveTo>
                    <a:pt x="1673" y="197"/>
                  </a:moveTo>
                  <a:lnTo>
                    <a:pt x="1673" y="199"/>
                  </a:lnTo>
                  <a:lnTo>
                    <a:pt x="1675" y="199"/>
                  </a:lnTo>
                  <a:lnTo>
                    <a:pt x="1675" y="197"/>
                  </a:lnTo>
                  <a:lnTo>
                    <a:pt x="1675" y="195"/>
                  </a:lnTo>
                  <a:lnTo>
                    <a:pt x="1673" y="195"/>
                  </a:lnTo>
                  <a:lnTo>
                    <a:pt x="1671" y="195"/>
                  </a:lnTo>
                  <a:lnTo>
                    <a:pt x="1671" y="197"/>
                  </a:lnTo>
                  <a:lnTo>
                    <a:pt x="1673" y="197"/>
                  </a:lnTo>
                  <a:moveTo>
                    <a:pt x="818" y="338"/>
                  </a:moveTo>
                  <a:lnTo>
                    <a:pt x="816" y="340"/>
                  </a:lnTo>
                  <a:lnTo>
                    <a:pt x="818" y="340"/>
                  </a:lnTo>
                  <a:lnTo>
                    <a:pt x="818" y="338"/>
                  </a:lnTo>
                  <a:moveTo>
                    <a:pt x="1663" y="210"/>
                  </a:moveTo>
                  <a:lnTo>
                    <a:pt x="1663" y="209"/>
                  </a:lnTo>
                  <a:lnTo>
                    <a:pt x="1661" y="209"/>
                  </a:lnTo>
                  <a:lnTo>
                    <a:pt x="1661" y="210"/>
                  </a:lnTo>
                  <a:lnTo>
                    <a:pt x="1661" y="212"/>
                  </a:lnTo>
                  <a:lnTo>
                    <a:pt x="1664" y="210"/>
                  </a:lnTo>
                  <a:lnTo>
                    <a:pt x="1663" y="210"/>
                  </a:lnTo>
                  <a:moveTo>
                    <a:pt x="1661" y="204"/>
                  </a:moveTo>
                  <a:lnTo>
                    <a:pt x="1663" y="204"/>
                  </a:lnTo>
                  <a:lnTo>
                    <a:pt x="1661" y="202"/>
                  </a:lnTo>
                  <a:lnTo>
                    <a:pt x="1659" y="204"/>
                  </a:lnTo>
                  <a:lnTo>
                    <a:pt x="1661" y="205"/>
                  </a:lnTo>
                  <a:lnTo>
                    <a:pt x="1663" y="205"/>
                  </a:lnTo>
                  <a:lnTo>
                    <a:pt x="1661" y="204"/>
                  </a:lnTo>
                  <a:moveTo>
                    <a:pt x="1654" y="175"/>
                  </a:moveTo>
                  <a:lnTo>
                    <a:pt x="1653" y="177"/>
                  </a:lnTo>
                  <a:lnTo>
                    <a:pt x="1654" y="177"/>
                  </a:lnTo>
                  <a:lnTo>
                    <a:pt x="1654" y="175"/>
                  </a:lnTo>
                  <a:moveTo>
                    <a:pt x="1666" y="195"/>
                  </a:moveTo>
                  <a:lnTo>
                    <a:pt x="1666" y="197"/>
                  </a:lnTo>
                  <a:lnTo>
                    <a:pt x="1666" y="195"/>
                  </a:lnTo>
                  <a:lnTo>
                    <a:pt x="1666" y="195"/>
                  </a:lnTo>
                  <a:moveTo>
                    <a:pt x="1676" y="195"/>
                  </a:moveTo>
                  <a:lnTo>
                    <a:pt x="1675" y="197"/>
                  </a:lnTo>
                  <a:lnTo>
                    <a:pt x="1676" y="197"/>
                  </a:lnTo>
                  <a:lnTo>
                    <a:pt x="1676" y="195"/>
                  </a:lnTo>
                  <a:moveTo>
                    <a:pt x="1659" y="194"/>
                  </a:moveTo>
                  <a:lnTo>
                    <a:pt x="1658" y="195"/>
                  </a:lnTo>
                  <a:lnTo>
                    <a:pt x="1659" y="195"/>
                  </a:lnTo>
                  <a:lnTo>
                    <a:pt x="1659" y="194"/>
                  </a:lnTo>
                  <a:moveTo>
                    <a:pt x="1676" y="200"/>
                  </a:moveTo>
                  <a:lnTo>
                    <a:pt x="1676" y="199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6" y="200"/>
                  </a:lnTo>
                  <a:moveTo>
                    <a:pt x="818" y="337"/>
                  </a:moveTo>
                  <a:lnTo>
                    <a:pt x="820" y="338"/>
                  </a:lnTo>
                  <a:lnTo>
                    <a:pt x="820" y="337"/>
                  </a:lnTo>
                  <a:lnTo>
                    <a:pt x="818" y="337"/>
                  </a:lnTo>
                  <a:moveTo>
                    <a:pt x="1666" y="202"/>
                  </a:moveTo>
                  <a:lnTo>
                    <a:pt x="1666" y="200"/>
                  </a:lnTo>
                  <a:lnTo>
                    <a:pt x="1664" y="202"/>
                  </a:lnTo>
                  <a:lnTo>
                    <a:pt x="1666" y="202"/>
                  </a:lnTo>
                  <a:moveTo>
                    <a:pt x="1671" y="23"/>
                  </a:moveTo>
                  <a:lnTo>
                    <a:pt x="1669" y="22"/>
                  </a:lnTo>
                  <a:lnTo>
                    <a:pt x="1669" y="23"/>
                  </a:lnTo>
                  <a:lnTo>
                    <a:pt x="1671" y="23"/>
                  </a:lnTo>
                  <a:moveTo>
                    <a:pt x="818" y="362"/>
                  </a:moveTo>
                  <a:lnTo>
                    <a:pt x="816" y="362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8" y="362"/>
                  </a:lnTo>
                  <a:moveTo>
                    <a:pt x="820" y="354"/>
                  </a:moveTo>
                  <a:lnTo>
                    <a:pt x="818" y="355"/>
                  </a:lnTo>
                  <a:lnTo>
                    <a:pt x="820" y="355"/>
                  </a:lnTo>
                  <a:lnTo>
                    <a:pt x="820" y="354"/>
                  </a:lnTo>
                  <a:moveTo>
                    <a:pt x="1190" y="758"/>
                  </a:moveTo>
                  <a:lnTo>
                    <a:pt x="1188" y="760"/>
                  </a:lnTo>
                  <a:lnTo>
                    <a:pt x="1190" y="760"/>
                  </a:lnTo>
                  <a:lnTo>
                    <a:pt x="1190" y="758"/>
                  </a:lnTo>
                  <a:moveTo>
                    <a:pt x="1444" y="195"/>
                  </a:moveTo>
                  <a:lnTo>
                    <a:pt x="1446" y="195"/>
                  </a:lnTo>
                  <a:lnTo>
                    <a:pt x="1446" y="194"/>
                  </a:lnTo>
                  <a:lnTo>
                    <a:pt x="1444" y="194"/>
                  </a:lnTo>
                  <a:lnTo>
                    <a:pt x="1444" y="195"/>
                  </a:lnTo>
                  <a:moveTo>
                    <a:pt x="1597" y="1085"/>
                  </a:moveTo>
                  <a:lnTo>
                    <a:pt x="1597" y="1083"/>
                  </a:lnTo>
                  <a:lnTo>
                    <a:pt x="1595" y="1085"/>
                  </a:lnTo>
                  <a:lnTo>
                    <a:pt x="1597" y="1085"/>
                  </a:lnTo>
                  <a:moveTo>
                    <a:pt x="818" y="354"/>
                  </a:moveTo>
                  <a:lnTo>
                    <a:pt x="820" y="354"/>
                  </a:lnTo>
                  <a:lnTo>
                    <a:pt x="821" y="354"/>
                  </a:lnTo>
                  <a:lnTo>
                    <a:pt x="821" y="352"/>
                  </a:lnTo>
                  <a:lnTo>
                    <a:pt x="823" y="352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1" y="352"/>
                  </a:lnTo>
                  <a:lnTo>
                    <a:pt x="820" y="352"/>
                  </a:lnTo>
                  <a:lnTo>
                    <a:pt x="820" y="352"/>
                  </a:lnTo>
                  <a:lnTo>
                    <a:pt x="820" y="350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8" y="354"/>
                  </a:lnTo>
                  <a:moveTo>
                    <a:pt x="1446" y="192"/>
                  </a:moveTo>
                  <a:lnTo>
                    <a:pt x="1447" y="192"/>
                  </a:lnTo>
                  <a:lnTo>
                    <a:pt x="1446" y="190"/>
                  </a:lnTo>
                  <a:lnTo>
                    <a:pt x="1446" y="192"/>
                  </a:lnTo>
                  <a:moveTo>
                    <a:pt x="813" y="384"/>
                  </a:moveTo>
                  <a:lnTo>
                    <a:pt x="813" y="386"/>
                  </a:lnTo>
                  <a:lnTo>
                    <a:pt x="814" y="386"/>
                  </a:lnTo>
                  <a:lnTo>
                    <a:pt x="814" y="384"/>
                  </a:lnTo>
                  <a:lnTo>
                    <a:pt x="813" y="384"/>
                  </a:lnTo>
                  <a:moveTo>
                    <a:pt x="1452" y="195"/>
                  </a:moveTo>
                  <a:lnTo>
                    <a:pt x="1454" y="194"/>
                  </a:lnTo>
                  <a:lnTo>
                    <a:pt x="1452" y="194"/>
                  </a:lnTo>
                  <a:lnTo>
                    <a:pt x="1452" y="195"/>
                  </a:lnTo>
                  <a:moveTo>
                    <a:pt x="3714" y="473"/>
                  </a:moveTo>
                  <a:lnTo>
                    <a:pt x="3713" y="471"/>
                  </a:lnTo>
                  <a:lnTo>
                    <a:pt x="3713" y="473"/>
                  </a:lnTo>
                  <a:lnTo>
                    <a:pt x="3714" y="473"/>
                  </a:lnTo>
                  <a:moveTo>
                    <a:pt x="1225" y="768"/>
                  </a:moveTo>
                  <a:lnTo>
                    <a:pt x="1227" y="768"/>
                  </a:lnTo>
                  <a:lnTo>
                    <a:pt x="1227" y="766"/>
                  </a:lnTo>
                  <a:lnTo>
                    <a:pt x="1225" y="766"/>
                  </a:lnTo>
                  <a:lnTo>
                    <a:pt x="1225" y="768"/>
                  </a:lnTo>
                  <a:moveTo>
                    <a:pt x="816" y="367"/>
                  </a:moveTo>
                  <a:lnTo>
                    <a:pt x="816" y="369"/>
                  </a:lnTo>
                  <a:lnTo>
                    <a:pt x="818" y="369"/>
                  </a:lnTo>
                  <a:lnTo>
                    <a:pt x="816" y="367"/>
                  </a:lnTo>
                  <a:moveTo>
                    <a:pt x="811" y="386"/>
                  </a:moveTo>
                  <a:lnTo>
                    <a:pt x="813" y="384"/>
                  </a:lnTo>
                  <a:lnTo>
                    <a:pt x="811" y="384"/>
                  </a:lnTo>
                  <a:lnTo>
                    <a:pt x="811" y="386"/>
                  </a:lnTo>
                  <a:moveTo>
                    <a:pt x="1540" y="1096"/>
                  </a:moveTo>
                  <a:lnTo>
                    <a:pt x="1540" y="1095"/>
                  </a:lnTo>
                  <a:lnTo>
                    <a:pt x="1538" y="1096"/>
                  </a:lnTo>
                  <a:lnTo>
                    <a:pt x="1540" y="1096"/>
                  </a:lnTo>
                  <a:moveTo>
                    <a:pt x="3689" y="1218"/>
                  </a:moveTo>
                  <a:lnTo>
                    <a:pt x="3691" y="1218"/>
                  </a:lnTo>
                  <a:lnTo>
                    <a:pt x="3691" y="1216"/>
                  </a:lnTo>
                  <a:lnTo>
                    <a:pt x="3689" y="1214"/>
                  </a:lnTo>
                  <a:lnTo>
                    <a:pt x="3689" y="1216"/>
                  </a:lnTo>
                  <a:lnTo>
                    <a:pt x="3689" y="1218"/>
                  </a:lnTo>
                  <a:moveTo>
                    <a:pt x="1547" y="1085"/>
                  </a:moveTo>
                  <a:lnTo>
                    <a:pt x="1547" y="1083"/>
                  </a:lnTo>
                  <a:lnTo>
                    <a:pt x="1545" y="1083"/>
                  </a:lnTo>
                  <a:lnTo>
                    <a:pt x="1545" y="1085"/>
                  </a:lnTo>
                  <a:lnTo>
                    <a:pt x="1547" y="1085"/>
                  </a:lnTo>
                  <a:moveTo>
                    <a:pt x="1464" y="101"/>
                  </a:moveTo>
                  <a:lnTo>
                    <a:pt x="1464" y="103"/>
                  </a:lnTo>
                  <a:lnTo>
                    <a:pt x="1464" y="103"/>
                  </a:lnTo>
                  <a:lnTo>
                    <a:pt x="1464" y="104"/>
                  </a:lnTo>
                  <a:lnTo>
                    <a:pt x="1464" y="104"/>
                  </a:lnTo>
                  <a:lnTo>
                    <a:pt x="1464" y="106"/>
                  </a:lnTo>
                  <a:lnTo>
                    <a:pt x="1464" y="106"/>
                  </a:lnTo>
                  <a:lnTo>
                    <a:pt x="1462" y="106"/>
                  </a:lnTo>
                  <a:lnTo>
                    <a:pt x="1459" y="108"/>
                  </a:lnTo>
                  <a:lnTo>
                    <a:pt x="1461" y="108"/>
                  </a:lnTo>
                  <a:lnTo>
                    <a:pt x="1461" y="109"/>
                  </a:lnTo>
                  <a:lnTo>
                    <a:pt x="1459" y="109"/>
                  </a:lnTo>
                  <a:lnTo>
                    <a:pt x="1457" y="109"/>
                  </a:lnTo>
                  <a:lnTo>
                    <a:pt x="1457" y="109"/>
                  </a:lnTo>
                  <a:lnTo>
                    <a:pt x="1456" y="109"/>
                  </a:lnTo>
                  <a:lnTo>
                    <a:pt x="1457" y="111"/>
                  </a:lnTo>
                  <a:lnTo>
                    <a:pt x="1459" y="111"/>
                  </a:lnTo>
                  <a:lnTo>
                    <a:pt x="1459" y="109"/>
                  </a:lnTo>
                  <a:lnTo>
                    <a:pt x="1461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09"/>
                  </a:lnTo>
                  <a:lnTo>
                    <a:pt x="1464" y="108"/>
                  </a:lnTo>
                  <a:lnTo>
                    <a:pt x="1466" y="108"/>
                  </a:lnTo>
                  <a:lnTo>
                    <a:pt x="1466" y="109"/>
                  </a:lnTo>
                  <a:lnTo>
                    <a:pt x="1467" y="109"/>
                  </a:lnTo>
                  <a:lnTo>
                    <a:pt x="1469" y="109"/>
                  </a:lnTo>
                  <a:lnTo>
                    <a:pt x="1471" y="109"/>
                  </a:lnTo>
                  <a:lnTo>
                    <a:pt x="1471" y="109"/>
                  </a:lnTo>
                  <a:lnTo>
                    <a:pt x="1474" y="111"/>
                  </a:lnTo>
                  <a:lnTo>
                    <a:pt x="1474" y="109"/>
                  </a:lnTo>
                  <a:lnTo>
                    <a:pt x="1473" y="109"/>
                  </a:lnTo>
                  <a:lnTo>
                    <a:pt x="1473" y="109"/>
                  </a:lnTo>
                  <a:lnTo>
                    <a:pt x="1474" y="109"/>
                  </a:lnTo>
                  <a:lnTo>
                    <a:pt x="1476" y="109"/>
                  </a:lnTo>
                  <a:lnTo>
                    <a:pt x="1476" y="108"/>
                  </a:lnTo>
                  <a:lnTo>
                    <a:pt x="1478" y="108"/>
                  </a:lnTo>
                  <a:lnTo>
                    <a:pt x="1479" y="106"/>
                  </a:lnTo>
                  <a:lnTo>
                    <a:pt x="1481" y="106"/>
                  </a:lnTo>
                  <a:lnTo>
                    <a:pt x="1483" y="106"/>
                  </a:lnTo>
                  <a:lnTo>
                    <a:pt x="1484" y="106"/>
                  </a:lnTo>
                  <a:lnTo>
                    <a:pt x="1486" y="106"/>
                  </a:lnTo>
                  <a:lnTo>
                    <a:pt x="1486" y="104"/>
                  </a:lnTo>
                  <a:lnTo>
                    <a:pt x="1488" y="104"/>
                  </a:lnTo>
                  <a:lnTo>
                    <a:pt x="1491" y="104"/>
                  </a:lnTo>
                  <a:lnTo>
                    <a:pt x="1489" y="103"/>
                  </a:lnTo>
                  <a:lnTo>
                    <a:pt x="1488" y="103"/>
                  </a:lnTo>
                  <a:lnTo>
                    <a:pt x="1484" y="103"/>
                  </a:lnTo>
                  <a:lnTo>
                    <a:pt x="1479" y="104"/>
                  </a:lnTo>
                  <a:lnTo>
                    <a:pt x="1478" y="104"/>
                  </a:lnTo>
                  <a:lnTo>
                    <a:pt x="1476" y="104"/>
                  </a:lnTo>
                  <a:lnTo>
                    <a:pt x="1474" y="104"/>
                  </a:lnTo>
                  <a:lnTo>
                    <a:pt x="1473" y="104"/>
                  </a:lnTo>
                  <a:lnTo>
                    <a:pt x="1471" y="104"/>
                  </a:lnTo>
                  <a:lnTo>
                    <a:pt x="1469" y="104"/>
                  </a:lnTo>
                  <a:lnTo>
                    <a:pt x="1467" y="104"/>
                  </a:lnTo>
                  <a:lnTo>
                    <a:pt x="1467" y="103"/>
                  </a:lnTo>
                  <a:lnTo>
                    <a:pt x="1467" y="101"/>
                  </a:lnTo>
                  <a:lnTo>
                    <a:pt x="1469" y="101"/>
                  </a:lnTo>
                  <a:lnTo>
                    <a:pt x="1469" y="99"/>
                  </a:lnTo>
                  <a:lnTo>
                    <a:pt x="1467" y="99"/>
                  </a:lnTo>
                  <a:lnTo>
                    <a:pt x="1466" y="99"/>
                  </a:lnTo>
                  <a:lnTo>
                    <a:pt x="1464" y="99"/>
                  </a:lnTo>
                  <a:lnTo>
                    <a:pt x="1466" y="101"/>
                  </a:lnTo>
                  <a:lnTo>
                    <a:pt x="1464" y="101"/>
                  </a:lnTo>
                  <a:moveTo>
                    <a:pt x="814" y="386"/>
                  </a:moveTo>
                  <a:lnTo>
                    <a:pt x="814" y="387"/>
                  </a:lnTo>
                  <a:lnTo>
                    <a:pt x="816" y="386"/>
                  </a:lnTo>
                  <a:lnTo>
                    <a:pt x="814" y="386"/>
                  </a:lnTo>
                  <a:moveTo>
                    <a:pt x="1547" y="1081"/>
                  </a:moveTo>
                  <a:lnTo>
                    <a:pt x="1545" y="1081"/>
                  </a:lnTo>
                  <a:lnTo>
                    <a:pt x="1545" y="1081"/>
                  </a:lnTo>
                  <a:lnTo>
                    <a:pt x="1545" y="1083"/>
                  </a:lnTo>
                  <a:lnTo>
                    <a:pt x="1543" y="1083"/>
                  </a:lnTo>
                  <a:lnTo>
                    <a:pt x="1542" y="1083"/>
                  </a:lnTo>
                  <a:lnTo>
                    <a:pt x="1542" y="1083"/>
                  </a:lnTo>
                  <a:lnTo>
                    <a:pt x="1543" y="1083"/>
                  </a:lnTo>
                  <a:lnTo>
                    <a:pt x="1543" y="1085"/>
                  </a:lnTo>
                  <a:lnTo>
                    <a:pt x="1542" y="1085"/>
                  </a:lnTo>
                  <a:lnTo>
                    <a:pt x="1542" y="1086"/>
                  </a:lnTo>
                  <a:lnTo>
                    <a:pt x="1542" y="1088"/>
                  </a:lnTo>
                  <a:lnTo>
                    <a:pt x="1542" y="1090"/>
                  </a:lnTo>
                  <a:lnTo>
                    <a:pt x="1540" y="1090"/>
                  </a:lnTo>
                  <a:lnTo>
                    <a:pt x="1540" y="1091"/>
                  </a:lnTo>
                  <a:lnTo>
                    <a:pt x="1540" y="1093"/>
                  </a:lnTo>
                  <a:lnTo>
                    <a:pt x="1540" y="1095"/>
                  </a:lnTo>
                  <a:lnTo>
                    <a:pt x="1542" y="1095"/>
                  </a:lnTo>
                  <a:lnTo>
                    <a:pt x="1542" y="1093"/>
                  </a:lnTo>
                  <a:lnTo>
                    <a:pt x="1542" y="1091"/>
                  </a:lnTo>
                  <a:lnTo>
                    <a:pt x="1543" y="1090"/>
                  </a:lnTo>
                  <a:lnTo>
                    <a:pt x="1543" y="1088"/>
                  </a:lnTo>
                  <a:lnTo>
                    <a:pt x="1543" y="1086"/>
                  </a:lnTo>
                  <a:lnTo>
                    <a:pt x="1545" y="1086"/>
                  </a:lnTo>
                  <a:lnTo>
                    <a:pt x="1545" y="1085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7" y="1083"/>
                  </a:lnTo>
                  <a:lnTo>
                    <a:pt x="1548" y="1081"/>
                  </a:lnTo>
                  <a:lnTo>
                    <a:pt x="1548" y="1080"/>
                  </a:lnTo>
                  <a:lnTo>
                    <a:pt x="1547" y="1080"/>
                  </a:lnTo>
                  <a:lnTo>
                    <a:pt x="1547" y="1081"/>
                  </a:lnTo>
                  <a:moveTo>
                    <a:pt x="818" y="350"/>
                  </a:moveTo>
                  <a:lnTo>
                    <a:pt x="818" y="352"/>
                  </a:lnTo>
                  <a:lnTo>
                    <a:pt x="818" y="350"/>
                  </a:lnTo>
                  <a:lnTo>
                    <a:pt x="820" y="349"/>
                  </a:lnTo>
                  <a:lnTo>
                    <a:pt x="818" y="349"/>
                  </a:lnTo>
                  <a:lnTo>
                    <a:pt x="818" y="349"/>
                  </a:lnTo>
                  <a:lnTo>
                    <a:pt x="816" y="350"/>
                  </a:lnTo>
                  <a:lnTo>
                    <a:pt x="816" y="352"/>
                  </a:lnTo>
                  <a:lnTo>
                    <a:pt x="818" y="352"/>
                  </a:lnTo>
                  <a:lnTo>
                    <a:pt x="818" y="350"/>
                  </a:lnTo>
                  <a:moveTo>
                    <a:pt x="823" y="354"/>
                  </a:moveTo>
                  <a:lnTo>
                    <a:pt x="825" y="352"/>
                  </a:lnTo>
                  <a:lnTo>
                    <a:pt x="823" y="352"/>
                  </a:lnTo>
                  <a:lnTo>
                    <a:pt x="821" y="354"/>
                  </a:lnTo>
                  <a:lnTo>
                    <a:pt x="823" y="354"/>
                  </a:lnTo>
                  <a:moveTo>
                    <a:pt x="1410" y="121"/>
                  </a:moveTo>
                  <a:lnTo>
                    <a:pt x="1412" y="121"/>
                  </a:lnTo>
                  <a:lnTo>
                    <a:pt x="1414" y="121"/>
                  </a:lnTo>
                  <a:lnTo>
                    <a:pt x="1414" y="119"/>
                  </a:lnTo>
                  <a:lnTo>
                    <a:pt x="1410" y="119"/>
                  </a:lnTo>
                  <a:lnTo>
                    <a:pt x="1410" y="121"/>
                  </a:lnTo>
                  <a:moveTo>
                    <a:pt x="816" y="349"/>
                  </a:moveTo>
                  <a:lnTo>
                    <a:pt x="818" y="349"/>
                  </a:lnTo>
                  <a:lnTo>
                    <a:pt x="818" y="347"/>
                  </a:lnTo>
                  <a:lnTo>
                    <a:pt x="818" y="345"/>
                  </a:lnTo>
                  <a:lnTo>
                    <a:pt x="818" y="343"/>
                  </a:lnTo>
                  <a:lnTo>
                    <a:pt x="816" y="345"/>
                  </a:lnTo>
                  <a:lnTo>
                    <a:pt x="816" y="347"/>
                  </a:lnTo>
                  <a:lnTo>
                    <a:pt x="816" y="349"/>
                  </a:lnTo>
                  <a:moveTo>
                    <a:pt x="1553" y="1078"/>
                  </a:moveTo>
                  <a:lnTo>
                    <a:pt x="1552" y="1078"/>
                  </a:lnTo>
                  <a:lnTo>
                    <a:pt x="1553" y="1080"/>
                  </a:lnTo>
                  <a:lnTo>
                    <a:pt x="1553" y="1078"/>
                  </a:lnTo>
                  <a:moveTo>
                    <a:pt x="1223" y="728"/>
                  </a:moveTo>
                  <a:lnTo>
                    <a:pt x="1222" y="728"/>
                  </a:lnTo>
                  <a:lnTo>
                    <a:pt x="1222" y="729"/>
                  </a:lnTo>
                  <a:lnTo>
                    <a:pt x="1223" y="729"/>
                  </a:lnTo>
                  <a:lnTo>
                    <a:pt x="1223" y="728"/>
                  </a:lnTo>
                  <a:moveTo>
                    <a:pt x="1436" y="99"/>
                  </a:moveTo>
                  <a:lnTo>
                    <a:pt x="1434" y="98"/>
                  </a:lnTo>
                  <a:lnTo>
                    <a:pt x="1434" y="99"/>
                  </a:lnTo>
                  <a:lnTo>
                    <a:pt x="1436" y="99"/>
                  </a:lnTo>
                  <a:moveTo>
                    <a:pt x="1432" y="104"/>
                  </a:moveTo>
                  <a:lnTo>
                    <a:pt x="1430" y="103"/>
                  </a:lnTo>
                  <a:lnTo>
                    <a:pt x="1429" y="103"/>
                  </a:lnTo>
                  <a:lnTo>
                    <a:pt x="1427" y="103"/>
                  </a:lnTo>
                  <a:lnTo>
                    <a:pt x="1430" y="104"/>
                  </a:lnTo>
                  <a:lnTo>
                    <a:pt x="1432" y="104"/>
                  </a:lnTo>
                  <a:moveTo>
                    <a:pt x="836" y="382"/>
                  </a:moveTo>
                  <a:lnTo>
                    <a:pt x="836" y="381"/>
                  </a:lnTo>
                  <a:lnTo>
                    <a:pt x="835" y="381"/>
                  </a:lnTo>
                  <a:lnTo>
                    <a:pt x="835" y="379"/>
                  </a:lnTo>
                  <a:lnTo>
                    <a:pt x="836" y="377"/>
                  </a:lnTo>
                  <a:lnTo>
                    <a:pt x="835" y="377"/>
                  </a:lnTo>
                  <a:lnTo>
                    <a:pt x="833" y="377"/>
                  </a:lnTo>
                  <a:lnTo>
                    <a:pt x="833" y="379"/>
                  </a:lnTo>
                  <a:lnTo>
                    <a:pt x="833" y="381"/>
                  </a:lnTo>
                  <a:lnTo>
                    <a:pt x="833" y="382"/>
                  </a:lnTo>
                  <a:lnTo>
                    <a:pt x="835" y="382"/>
                  </a:lnTo>
                  <a:lnTo>
                    <a:pt x="836" y="382"/>
                  </a:lnTo>
                  <a:moveTo>
                    <a:pt x="831" y="375"/>
                  </a:moveTo>
                  <a:lnTo>
                    <a:pt x="831" y="377"/>
                  </a:lnTo>
                  <a:lnTo>
                    <a:pt x="833" y="377"/>
                  </a:lnTo>
                  <a:lnTo>
                    <a:pt x="833" y="375"/>
                  </a:lnTo>
                  <a:lnTo>
                    <a:pt x="831" y="375"/>
                  </a:lnTo>
                  <a:moveTo>
                    <a:pt x="3541" y="1174"/>
                  </a:moveTo>
                  <a:lnTo>
                    <a:pt x="3541" y="1176"/>
                  </a:lnTo>
                  <a:lnTo>
                    <a:pt x="3543" y="1177"/>
                  </a:lnTo>
                  <a:lnTo>
                    <a:pt x="3543" y="1179"/>
                  </a:lnTo>
                  <a:lnTo>
                    <a:pt x="3544" y="1179"/>
                  </a:lnTo>
                  <a:lnTo>
                    <a:pt x="3546" y="1179"/>
                  </a:lnTo>
                  <a:lnTo>
                    <a:pt x="3546" y="1177"/>
                  </a:lnTo>
                  <a:lnTo>
                    <a:pt x="3548" y="1177"/>
                  </a:lnTo>
                  <a:lnTo>
                    <a:pt x="3548" y="1176"/>
                  </a:lnTo>
                  <a:lnTo>
                    <a:pt x="3546" y="1176"/>
                  </a:lnTo>
                  <a:lnTo>
                    <a:pt x="3546" y="1174"/>
                  </a:lnTo>
                  <a:lnTo>
                    <a:pt x="3544" y="1174"/>
                  </a:lnTo>
                  <a:lnTo>
                    <a:pt x="3543" y="1172"/>
                  </a:lnTo>
                  <a:lnTo>
                    <a:pt x="3543" y="1171"/>
                  </a:lnTo>
                  <a:lnTo>
                    <a:pt x="3541" y="1172"/>
                  </a:lnTo>
                  <a:lnTo>
                    <a:pt x="3541" y="1174"/>
                  </a:lnTo>
                  <a:moveTo>
                    <a:pt x="816" y="391"/>
                  </a:moveTo>
                  <a:lnTo>
                    <a:pt x="814" y="391"/>
                  </a:lnTo>
                  <a:lnTo>
                    <a:pt x="813" y="392"/>
                  </a:lnTo>
                  <a:lnTo>
                    <a:pt x="814" y="392"/>
                  </a:lnTo>
                  <a:lnTo>
                    <a:pt x="816" y="392"/>
                  </a:lnTo>
                  <a:lnTo>
                    <a:pt x="818" y="392"/>
                  </a:lnTo>
                  <a:lnTo>
                    <a:pt x="818" y="391"/>
                  </a:lnTo>
                  <a:lnTo>
                    <a:pt x="816" y="391"/>
                  </a:lnTo>
                  <a:moveTo>
                    <a:pt x="835" y="375"/>
                  </a:moveTo>
                  <a:lnTo>
                    <a:pt x="835" y="377"/>
                  </a:lnTo>
                  <a:lnTo>
                    <a:pt x="836" y="375"/>
                  </a:lnTo>
                  <a:lnTo>
                    <a:pt x="835" y="375"/>
                  </a:lnTo>
                  <a:moveTo>
                    <a:pt x="836" y="397"/>
                  </a:moveTo>
                  <a:lnTo>
                    <a:pt x="836" y="396"/>
                  </a:lnTo>
                  <a:lnTo>
                    <a:pt x="835" y="396"/>
                  </a:lnTo>
                  <a:lnTo>
                    <a:pt x="836" y="397"/>
                  </a:lnTo>
                  <a:moveTo>
                    <a:pt x="1515" y="214"/>
                  </a:moveTo>
                  <a:lnTo>
                    <a:pt x="1516" y="214"/>
                  </a:lnTo>
                  <a:lnTo>
                    <a:pt x="1516" y="212"/>
                  </a:lnTo>
                  <a:lnTo>
                    <a:pt x="1515" y="212"/>
                  </a:lnTo>
                  <a:lnTo>
                    <a:pt x="1515" y="214"/>
                  </a:lnTo>
                  <a:moveTo>
                    <a:pt x="825" y="352"/>
                  </a:moveTo>
                  <a:lnTo>
                    <a:pt x="825" y="352"/>
                  </a:lnTo>
                  <a:lnTo>
                    <a:pt x="826" y="352"/>
                  </a:lnTo>
                  <a:lnTo>
                    <a:pt x="825" y="352"/>
                  </a:lnTo>
                  <a:moveTo>
                    <a:pt x="846" y="387"/>
                  </a:moveTo>
                  <a:lnTo>
                    <a:pt x="846" y="389"/>
                  </a:lnTo>
                  <a:lnTo>
                    <a:pt x="848" y="387"/>
                  </a:lnTo>
                  <a:lnTo>
                    <a:pt x="846" y="387"/>
                  </a:lnTo>
                  <a:moveTo>
                    <a:pt x="3539" y="1011"/>
                  </a:moveTo>
                  <a:lnTo>
                    <a:pt x="3539" y="1012"/>
                  </a:lnTo>
                  <a:lnTo>
                    <a:pt x="3541" y="1012"/>
                  </a:lnTo>
                  <a:lnTo>
                    <a:pt x="3541" y="1011"/>
                  </a:lnTo>
                  <a:lnTo>
                    <a:pt x="3539" y="1011"/>
                  </a:lnTo>
                  <a:moveTo>
                    <a:pt x="845" y="391"/>
                  </a:moveTo>
                  <a:lnTo>
                    <a:pt x="843" y="392"/>
                  </a:lnTo>
                  <a:lnTo>
                    <a:pt x="845" y="392"/>
                  </a:lnTo>
                  <a:lnTo>
                    <a:pt x="845" y="391"/>
                  </a:lnTo>
                  <a:moveTo>
                    <a:pt x="3529" y="1090"/>
                  </a:moveTo>
                  <a:lnTo>
                    <a:pt x="3531" y="1088"/>
                  </a:lnTo>
                  <a:lnTo>
                    <a:pt x="3529" y="1088"/>
                  </a:lnTo>
                  <a:lnTo>
                    <a:pt x="3529" y="1090"/>
                  </a:lnTo>
                  <a:moveTo>
                    <a:pt x="1547" y="160"/>
                  </a:moveTo>
                  <a:lnTo>
                    <a:pt x="1547" y="158"/>
                  </a:lnTo>
                  <a:lnTo>
                    <a:pt x="1545" y="158"/>
                  </a:lnTo>
                  <a:lnTo>
                    <a:pt x="1545" y="158"/>
                  </a:lnTo>
                  <a:lnTo>
                    <a:pt x="1545" y="160"/>
                  </a:lnTo>
                  <a:lnTo>
                    <a:pt x="1545" y="160"/>
                  </a:lnTo>
                  <a:lnTo>
                    <a:pt x="1547" y="160"/>
                  </a:lnTo>
                  <a:moveTo>
                    <a:pt x="1712" y="256"/>
                  </a:moveTo>
                  <a:lnTo>
                    <a:pt x="1712" y="254"/>
                  </a:lnTo>
                  <a:lnTo>
                    <a:pt x="1710" y="256"/>
                  </a:lnTo>
                  <a:lnTo>
                    <a:pt x="1712" y="256"/>
                  </a:lnTo>
                  <a:moveTo>
                    <a:pt x="1547" y="182"/>
                  </a:moveTo>
                  <a:lnTo>
                    <a:pt x="1548" y="182"/>
                  </a:lnTo>
                  <a:lnTo>
                    <a:pt x="1548" y="180"/>
                  </a:lnTo>
                  <a:lnTo>
                    <a:pt x="1547" y="180"/>
                  </a:lnTo>
                  <a:lnTo>
                    <a:pt x="1547" y="182"/>
                  </a:lnTo>
                  <a:moveTo>
                    <a:pt x="1579" y="173"/>
                  </a:moveTo>
                  <a:lnTo>
                    <a:pt x="1577" y="173"/>
                  </a:lnTo>
                  <a:lnTo>
                    <a:pt x="1577" y="175"/>
                  </a:lnTo>
                  <a:lnTo>
                    <a:pt x="1579" y="175"/>
                  </a:lnTo>
                  <a:lnTo>
                    <a:pt x="1579" y="173"/>
                  </a:lnTo>
                  <a:moveTo>
                    <a:pt x="3607" y="1174"/>
                  </a:moveTo>
                  <a:lnTo>
                    <a:pt x="3605" y="1174"/>
                  </a:lnTo>
                  <a:lnTo>
                    <a:pt x="3605" y="1176"/>
                  </a:lnTo>
                  <a:lnTo>
                    <a:pt x="3607" y="1176"/>
                  </a:lnTo>
                  <a:lnTo>
                    <a:pt x="3607" y="1174"/>
                  </a:lnTo>
                  <a:lnTo>
                    <a:pt x="3607" y="1174"/>
                  </a:lnTo>
                  <a:moveTo>
                    <a:pt x="816" y="387"/>
                  </a:moveTo>
                  <a:lnTo>
                    <a:pt x="814" y="387"/>
                  </a:lnTo>
                  <a:lnTo>
                    <a:pt x="814" y="389"/>
                  </a:lnTo>
                  <a:lnTo>
                    <a:pt x="816" y="387"/>
                  </a:lnTo>
                  <a:moveTo>
                    <a:pt x="1565" y="168"/>
                  </a:moveTo>
                  <a:lnTo>
                    <a:pt x="1565" y="170"/>
                  </a:lnTo>
                  <a:lnTo>
                    <a:pt x="1567" y="168"/>
                  </a:lnTo>
                  <a:lnTo>
                    <a:pt x="1565" y="168"/>
                  </a:lnTo>
                  <a:moveTo>
                    <a:pt x="1533" y="197"/>
                  </a:moveTo>
                  <a:lnTo>
                    <a:pt x="1531" y="197"/>
                  </a:lnTo>
                  <a:lnTo>
                    <a:pt x="1531" y="199"/>
                  </a:lnTo>
                  <a:lnTo>
                    <a:pt x="1533" y="199"/>
                  </a:lnTo>
                  <a:lnTo>
                    <a:pt x="1533" y="197"/>
                  </a:lnTo>
                  <a:moveTo>
                    <a:pt x="1467" y="207"/>
                  </a:moveTo>
                  <a:lnTo>
                    <a:pt x="1467" y="205"/>
                  </a:lnTo>
                  <a:lnTo>
                    <a:pt x="1466" y="205"/>
                  </a:lnTo>
                  <a:lnTo>
                    <a:pt x="1467" y="207"/>
                  </a:lnTo>
                  <a:moveTo>
                    <a:pt x="1568" y="170"/>
                  </a:moveTo>
                  <a:lnTo>
                    <a:pt x="1567" y="170"/>
                  </a:lnTo>
                  <a:lnTo>
                    <a:pt x="1567" y="172"/>
                  </a:lnTo>
                  <a:lnTo>
                    <a:pt x="1568" y="172"/>
                  </a:lnTo>
                  <a:lnTo>
                    <a:pt x="1568" y="170"/>
                  </a:lnTo>
                  <a:moveTo>
                    <a:pt x="1567" y="172"/>
                  </a:moveTo>
                  <a:lnTo>
                    <a:pt x="1565" y="173"/>
                  </a:lnTo>
                  <a:lnTo>
                    <a:pt x="1567" y="173"/>
                  </a:lnTo>
                  <a:lnTo>
                    <a:pt x="1567" y="172"/>
                  </a:lnTo>
                  <a:moveTo>
                    <a:pt x="1597" y="1091"/>
                  </a:moveTo>
                  <a:lnTo>
                    <a:pt x="1599" y="1091"/>
                  </a:lnTo>
                  <a:lnTo>
                    <a:pt x="1599" y="1090"/>
                  </a:lnTo>
                  <a:lnTo>
                    <a:pt x="1597" y="1090"/>
                  </a:lnTo>
                  <a:lnTo>
                    <a:pt x="1597" y="1091"/>
                  </a:lnTo>
                  <a:moveTo>
                    <a:pt x="1550" y="178"/>
                  </a:moveTo>
                  <a:lnTo>
                    <a:pt x="1550" y="180"/>
                  </a:lnTo>
                  <a:lnTo>
                    <a:pt x="1552" y="178"/>
                  </a:lnTo>
                  <a:lnTo>
                    <a:pt x="1550" y="178"/>
                  </a:lnTo>
                  <a:moveTo>
                    <a:pt x="1555" y="177"/>
                  </a:moveTo>
                  <a:lnTo>
                    <a:pt x="1553" y="177"/>
                  </a:lnTo>
                  <a:lnTo>
                    <a:pt x="1553" y="178"/>
                  </a:lnTo>
                  <a:lnTo>
                    <a:pt x="1555" y="178"/>
                  </a:lnTo>
                  <a:lnTo>
                    <a:pt x="1555" y="177"/>
                  </a:lnTo>
                  <a:moveTo>
                    <a:pt x="1553" y="160"/>
                  </a:moveTo>
                  <a:lnTo>
                    <a:pt x="1553" y="162"/>
                  </a:lnTo>
                  <a:lnTo>
                    <a:pt x="1555" y="162"/>
                  </a:lnTo>
                  <a:lnTo>
                    <a:pt x="1553" y="160"/>
                  </a:lnTo>
                  <a:moveTo>
                    <a:pt x="814" y="387"/>
                  </a:moveTo>
                  <a:lnTo>
                    <a:pt x="813" y="387"/>
                  </a:lnTo>
                  <a:lnTo>
                    <a:pt x="811" y="389"/>
                  </a:lnTo>
                  <a:lnTo>
                    <a:pt x="813" y="389"/>
                  </a:lnTo>
                  <a:lnTo>
                    <a:pt x="814" y="387"/>
                  </a:lnTo>
                  <a:moveTo>
                    <a:pt x="846" y="389"/>
                  </a:moveTo>
                  <a:lnTo>
                    <a:pt x="845" y="389"/>
                  </a:lnTo>
                  <a:lnTo>
                    <a:pt x="845" y="391"/>
                  </a:lnTo>
                  <a:lnTo>
                    <a:pt x="846" y="391"/>
                  </a:lnTo>
                  <a:lnTo>
                    <a:pt x="846" y="389"/>
                  </a:lnTo>
                  <a:moveTo>
                    <a:pt x="821" y="350"/>
                  </a:moveTo>
                  <a:lnTo>
                    <a:pt x="823" y="350"/>
                  </a:lnTo>
                  <a:lnTo>
                    <a:pt x="823" y="349"/>
                  </a:lnTo>
                  <a:lnTo>
                    <a:pt x="821" y="350"/>
                  </a:lnTo>
                  <a:moveTo>
                    <a:pt x="1548" y="188"/>
                  </a:moveTo>
                  <a:lnTo>
                    <a:pt x="1548" y="190"/>
                  </a:lnTo>
                  <a:lnTo>
                    <a:pt x="1550" y="188"/>
                  </a:lnTo>
                  <a:lnTo>
                    <a:pt x="1548" y="188"/>
                  </a:lnTo>
                  <a:moveTo>
                    <a:pt x="818" y="342"/>
                  </a:moveTo>
                  <a:lnTo>
                    <a:pt x="820" y="340"/>
                  </a:lnTo>
                  <a:lnTo>
                    <a:pt x="818" y="340"/>
                  </a:lnTo>
                  <a:lnTo>
                    <a:pt x="818" y="340"/>
                  </a:lnTo>
                  <a:lnTo>
                    <a:pt x="818" y="342"/>
                  </a:lnTo>
                  <a:lnTo>
                    <a:pt x="818" y="342"/>
                  </a:lnTo>
                  <a:moveTo>
                    <a:pt x="3854" y="1164"/>
                  </a:moveTo>
                  <a:lnTo>
                    <a:pt x="3856" y="1164"/>
                  </a:lnTo>
                  <a:lnTo>
                    <a:pt x="3856" y="1164"/>
                  </a:lnTo>
                  <a:lnTo>
                    <a:pt x="3854" y="1164"/>
                  </a:lnTo>
                  <a:moveTo>
                    <a:pt x="3842" y="1172"/>
                  </a:moveTo>
                  <a:lnTo>
                    <a:pt x="3841" y="1172"/>
                  </a:lnTo>
                  <a:lnTo>
                    <a:pt x="3842" y="1174"/>
                  </a:lnTo>
                  <a:lnTo>
                    <a:pt x="3844" y="1174"/>
                  </a:lnTo>
                  <a:lnTo>
                    <a:pt x="3846" y="1174"/>
                  </a:lnTo>
                  <a:lnTo>
                    <a:pt x="3844" y="1172"/>
                  </a:lnTo>
                  <a:lnTo>
                    <a:pt x="3842" y="1172"/>
                  </a:lnTo>
                  <a:moveTo>
                    <a:pt x="3810" y="1169"/>
                  </a:moveTo>
                  <a:lnTo>
                    <a:pt x="3810" y="1169"/>
                  </a:lnTo>
                  <a:lnTo>
                    <a:pt x="3810" y="1171"/>
                  </a:lnTo>
                  <a:lnTo>
                    <a:pt x="3810" y="1171"/>
                  </a:lnTo>
                  <a:lnTo>
                    <a:pt x="3810" y="1169"/>
                  </a:lnTo>
                  <a:moveTo>
                    <a:pt x="3869" y="1164"/>
                  </a:moveTo>
                  <a:lnTo>
                    <a:pt x="3868" y="1164"/>
                  </a:lnTo>
                  <a:lnTo>
                    <a:pt x="3868" y="1164"/>
                  </a:lnTo>
                  <a:lnTo>
                    <a:pt x="3869" y="1164"/>
                  </a:lnTo>
                  <a:lnTo>
                    <a:pt x="3869" y="1164"/>
                  </a:lnTo>
                  <a:moveTo>
                    <a:pt x="3836" y="1171"/>
                  </a:moveTo>
                  <a:lnTo>
                    <a:pt x="3836" y="1172"/>
                  </a:lnTo>
                  <a:lnTo>
                    <a:pt x="3837" y="1171"/>
                  </a:lnTo>
                  <a:lnTo>
                    <a:pt x="3836" y="1171"/>
                  </a:lnTo>
                  <a:moveTo>
                    <a:pt x="1567" y="183"/>
                  </a:moveTo>
                  <a:lnTo>
                    <a:pt x="1568" y="185"/>
                  </a:lnTo>
                  <a:lnTo>
                    <a:pt x="1568" y="183"/>
                  </a:lnTo>
                  <a:lnTo>
                    <a:pt x="1567" y="183"/>
                  </a:lnTo>
                  <a:moveTo>
                    <a:pt x="3800" y="1155"/>
                  </a:moveTo>
                  <a:lnTo>
                    <a:pt x="3800" y="1154"/>
                  </a:lnTo>
                  <a:lnTo>
                    <a:pt x="3799" y="1154"/>
                  </a:lnTo>
                  <a:lnTo>
                    <a:pt x="3800" y="1155"/>
                  </a:lnTo>
                  <a:moveTo>
                    <a:pt x="3800" y="1164"/>
                  </a:moveTo>
                  <a:lnTo>
                    <a:pt x="3800" y="1164"/>
                  </a:lnTo>
                  <a:lnTo>
                    <a:pt x="3799" y="1164"/>
                  </a:lnTo>
                  <a:lnTo>
                    <a:pt x="3800" y="1164"/>
                  </a:lnTo>
                  <a:moveTo>
                    <a:pt x="3738" y="1102"/>
                  </a:moveTo>
                  <a:lnTo>
                    <a:pt x="3738" y="1103"/>
                  </a:lnTo>
                  <a:lnTo>
                    <a:pt x="3740" y="1103"/>
                  </a:lnTo>
                  <a:lnTo>
                    <a:pt x="3741" y="1103"/>
                  </a:lnTo>
                  <a:lnTo>
                    <a:pt x="3741" y="1102"/>
                  </a:lnTo>
                  <a:lnTo>
                    <a:pt x="3740" y="1102"/>
                  </a:lnTo>
                  <a:lnTo>
                    <a:pt x="3738" y="1102"/>
                  </a:lnTo>
                  <a:moveTo>
                    <a:pt x="3928" y="1203"/>
                  </a:moveTo>
                  <a:lnTo>
                    <a:pt x="3927" y="1203"/>
                  </a:lnTo>
                  <a:lnTo>
                    <a:pt x="3927" y="1204"/>
                  </a:lnTo>
                  <a:lnTo>
                    <a:pt x="3928" y="1204"/>
                  </a:lnTo>
                  <a:lnTo>
                    <a:pt x="3928" y="1203"/>
                  </a:lnTo>
                  <a:moveTo>
                    <a:pt x="1547" y="185"/>
                  </a:moveTo>
                  <a:lnTo>
                    <a:pt x="1545" y="187"/>
                  </a:lnTo>
                  <a:lnTo>
                    <a:pt x="1547" y="187"/>
                  </a:lnTo>
                  <a:lnTo>
                    <a:pt x="1547" y="185"/>
                  </a:lnTo>
                  <a:moveTo>
                    <a:pt x="3797" y="1164"/>
                  </a:moveTo>
                  <a:lnTo>
                    <a:pt x="3799" y="1164"/>
                  </a:lnTo>
                  <a:lnTo>
                    <a:pt x="3799" y="1162"/>
                  </a:lnTo>
                  <a:lnTo>
                    <a:pt x="3797" y="1160"/>
                  </a:lnTo>
                  <a:lnTo>
                    <a:pt x="3795" y="1160"/>
                  </a:lnTo>
                  <a:lnTo>
                    <a:pt x="3797" y="1162"/>
                  </a:lnTo>
                  <a:lnTo>
                    <a:pt x="3797" y="1164"/>
                  </a:lnTo>
                  <a:moveTo>
                    <a:pt x="3822" y="1096"/>
                  </a:moveTo>
                  <a:lnTo>
                    <a:pt x="3824" y="1096"/>
                  </a:lnTo>
                  <a:lnTo>
                    <a:pt x="3824" y="1095"/>
                  </a:lnTo>
                  <a:lnTo>
                    <a:pt x="3822" y="1095"/>
                  </a:lnTo>
                  <a:lnTo>
                    <a:pt x="3822" y="1096"/>
                  </a:lnTo>
                  <a:moveTo>
                    <a:pt x="3719" y="1081"/>
                  </a:moveTo>
                  <a:lnTo>
                    <a:pt x="3718" y="1083"/>
                  </a:lnTo>
                  <a:lnTo>
                    <a:pt x="3719" y="1083"/>
                  </a:lnTo>
                  <a:lnTo>
                    <a:pt x="3719" y="1081"/>
                  </a:lnTo>
                  <a:moveTo>
                    <a:pt x="3708" y="1078"/>
                  </a:moveTo>
                  <a:lnTo>
                    <a:pt x="3706" y="1080"/>
                  </a:lnTo>
                  <a:lnTo>
                    <a:pt x="3708" y="1080"/>
                  </a:lnTo>
                  <a:lnTo>
                    <a:pt x="3708" y="1078"/>
                  </a:lnTo>
                  <a:moveTo>
                    <a:pt x="1525" y="194"/>
                  </a:moveTo>
                  <a:lnTo>
                    <a:pt x="1526" y="194"/>
                  </a:lnTo>
                  <a:lnTo>
                    <a:pt x="1526" y="192"/>
                  </a:lnTo>
                  <a:lnTo>
                    <a:pt x="1525" y="192"/>
                  </a:lnTo>
                  <a:lnTo>
                    <a:pt x="1525" y="194"/>
                  </a:lnTo>
                  <a:moveTo>
                    <a:pt x="1521" y="182"/>
                  </a:moveTo>
                  <a:lnTo>
                    <a:pt x="1523" y="183"/>
                  </a:lnTo>
                  <a:lnTo>
                    <a:pt x="1523" y="182"/>
                  </a:lnTo>
                  <a:lnTo>
                    <a:pt x="1521" y="182"/>
                  </a:lnTo>
                  <a:moveTo>
                    <a:pt x="1528" y="173"/>
                  </a:moveTo>
                  <a:lnTo>
                    <a:pt x="1528" y="175"/>
                  </a:lnTo>
                  <a:lnTo>
                    <a:pt x="1530" y="175"/>
                  </a:lnTo>
                  <a:lnTo>
                    <a:pt x="1530" y="173"/>
                  </a:lnTo>
                  <a:lnTo>
                    <a:pt x="1528" y="173"/>
                  </a:lnTo>
                  <a:moveTo>
                    <a:pt x="3797" y="1150"/>
                  </a:moveTo>
                  <a:lnTo>
                    <a:pt x="3795" y="1150"/>
                  </a:lnTo>
                  <a:lnTo>
                    <a:pt x="3797" y="1152"/>
                  </a:lnTo>
                  <a:lnTo>
                    <a:pt x="3797" y="1150"/>
                  </a:lnTo>
                  <a:moveTo>
                    <a:pt x="1533" y="173"/>
                  </a:moveTo>
                  <a:lnTo>
                    <a:pt x="1535" y="175"/>
                  </a:lnTo>
                  <a:lnTo>
                    <a:pt x="1535" y="173"/>
                  </a:lnTo>
                  <a:lnTo>
                    <a:pt x="1533" y="173"/>
                  </a:lnTo>
                  <a:moveTo>
                    <a:pt x="3741" y="1088"/>
                  </a:moveTo>
                  <a:lnTo>
                    <a:pt x="3740" y="1088"/>
                  </a:lnTo>
                  <a:lnTo>
                    <a:pt x="3740" y="1090"/>
                  </a:lnTo>
                  <a:lnTo>
                    <a:pt x="3741" y="1090"/>
                  </a:lnTo>
                  <a:lnTo>
                    <a:pt x="3741" y="1088"/>
                  </a:lnTo>
                  <a:moveTo>
                    <a:pt x="3797" y="1154"/>
                  </a:moveTo>
                  <a:lnTo>
                    <a:pt x="3795" y="1154"/>
                  </a:lnTo>
                  <a:lnTo>
                    <a:pt x="3795" y="1155"/>
                  </a:lnTo>
                  <a:lnTo>
                    <a:pt x="3797" y="1155"/>
                  </a:lnTo>
                  <a:lnTo>
                    <a:pt x="3797" y="1154"/>
                  </a:lnTo>
                  <a:moveTo>
                    <a:pt x="3792" y="1137"/>
                  </a:moveTo>
                  <a:lnTo>
                    <a:pt x="3790" y="1137"/>
                  </a:lnTo>
                  <a:lnTo>
                    <a:pt x="3790" y="1139"/>
                  </a:lnTo>
                  <a:lnTo>
                    <a:pt x="3792" y="1139"/>
                  </a:lnTo>
                  <a:lnTo>
                    <a:pt x="3792" y="1137"/>
                  </a:lnTo>
                  <a:moveTo>
                    <a:pt x="3751" y="1113"/>
                  </a:moveTo>
                  <a:lnTo>
                    <a:pt x="3750" y="1113"/>
                  </a:lnTo>
                  <a:lnTo>
                    <a:pt x="3750" y="1115"/>
                  </a:lnTo>
                  <a:lnTo>
                    <a:pt x="3751" y="1115"/>
                  </a:lnTo>
                  <a:lnTo>
                    <a:pt x="3751" y="1113"/>
                  </a:lnTo>
                  <a:moveTo>
                    <a:pt x="3797" y="1169"/>
                  </a:moveTo>
                  <a:lnTo>
                    <a:pt x="3795" y="1171"/>
                  </a:lnTo>
                  <a:lnTo>
                    <a:pt x="3795" y="1172"/>
                  </a:lnTo>
                  <a:lnTo>
                    <a:pt x="3797" y="1172"/>
                  </a:lnTo>
                  <a:lnTo>
                    <a:pt x="3797" y="1171"/>
                  </a:lnTo>
                  <a:lnTo>
                    <a:pt x="3797" y="1169"/>
                  </a:lnTo>
                  <a:moveTo>
                    <a:pt x="1481" y="109"/>
                  </a:moveTo>
                  <a:lnTo>
                    <a:pt x="1481" y="109"/>
                  </a:lnTo>
                  <a:lnTo>
                    <a:pt x="1479" y="109"/>
                  </a:lnTo>
                  <a:lnTo>
                    <a:pt x="1478" y="109"/>
                  </a:lnTo>
                  <a:lnTo>
                    <a:pt x="1476" y="109"/>
                  </a:lnTo>
                  <a:lnTo>
                    <a:pt x="1479" y="109"/>
                  </a:lnTo>
                  <a:lnTo>
                    <a:pt x="1481" y="109"/>
                  </a:lnTo>
                  <a:moveTo>
                    <a:pt x="1466" y="111"/>
                  </a:moveTo>
                  <a:lnTo>
                    <a:pt x="1466" y="113"/>
                  </a:lnTo>
                  <a:lnTo>
                    <a:pt x="1467" y="113"/>
                  </a:lnTo>
                  <a:lnTo>
                    <a:pt x="1469" y="113"/>
                  </a:lnTo>
                  <a:lnTo>
                    <a:pt x="1469" y="111"/>
                  </a:lnTo>
                  <a:lnTo>
                    <a:pt x="1467" y="111"/>
                  </a:lnTo>
                  <a:lnTo>
                    <a:pt x="1466" y="111"/>
                  </a:lnTo>
                  <a:moveTo>
                    <a:pt x="1469" y="111"/>
                  </a:moveTo>
                  <a:lnTo>
                    <a:pt x="1471" y="111"/>
                  </a:lnTo>
                  <a:lnTo>
                    <a:pt x="1471" y="109"/>
                  </a:lnTo>
                  <a:lnTo>
                    <a:pt x="1469" y="109"/>
                  </a:lnTo>
                  <a:lnTo>
                    <a:pt x="1469" y="111"/>
                  </a:lnTo>
                  <a:moveTo>
                    <a:pt x="1520" y="116"/>
                  </a:moveTo>
                  <a:lnTo>
                    <a:pt x="1518" y="118"/>
                  </a:lnTo>
                  <a:lnTo>
                    <a:pt x="1520" y="118"/>
                  </a:lnTo>
                  <a:lnTo>
                    <a:pt x="1520" y="116"/>
                  </a:lnTo>
                  <a:moveTo>
                    <a:pt x="823" y="343"/>
                  </a:moveTo>
                  <a:lnTo>
                    <a:pt x="823" y="345"/>
                  </a:lnTo>
                  <a:lnTo>
                    <a:pt x="825" y="343"/>
                  </a:lnTo>
                  <a:lnTo>
                    <a:pt x="823" y="343"/>
                  </a:lnTo>
                  <a:moveTo>
                    <a:pt x="1499" y="109"/>
                  </a:moveTo>
                  <a:lnTo>
                    <a:pt x="1496" y="111"/>
                  </a:lnTo>
                  <a:lnTo>
                    <a:pt x="1498" y="111"/>
                  </a:lnTo>
                  <a:lnTo>
                    <a:pt x="1498" y="113"/>
                  </a:lnTo>
                  <a:lnTo>
                    <a:pt x="1499" y="113"/>
                  </a:lnTo>
                  <a:lnTo>
                    <a:pt x="1499" y="111"/>
                  </a:lnTo>
                  <a:lnTo>
                    <a:pt x="1501" y="111"/>
                  </a:lnTo>
                  <a:lnTo>
                    <a:pt x="1503" y="111"/>
                  </a:lnTo>
                  <a:lnTo>
                    <a:pt x="1501" y="109"/>
                  </a:lnTo>
                  <a:lnTo>
                    <a:pt x="1499" y="109"/>
                  </a:lnTo>
                  <a:moveTo>
                    <a:pt x="1526" y="128"/>
                  </a:moveTo>
                  <a:lnTo>
                    <a:pt x="1528" y="128"/>
                  </a:lnTo>
                  <a:lnTo>
                    <a:pt x="1530" y="126"/>
                  </a:lnTo>
                  <a:lnTo>
                    <a:pt x="1528" y="126"/>
                  </a:lnTo>
                  <a:lnTo>
                    <a:pt x="1526" y="128"/>
                  </a:lnTo>
                  <a:moveTo>
                    <a:pt x="1464" y="111"/>
                  </a:moveTo>
                  <a:lnTo>
                    <a:pt x="1464" y="109"/>
                  </a:lnTo>
                  <a:lnTo>
                    <a:pt x="1464" y="109"/>
                  </a:lnTo>
                  <a:lnTo>
                    <a:pt x="1464" y="111"/>
                  </a:lnTo>
                  <a:moveTo>
                    <a:pt x="1466" y="109"/>
                  </a:moveTo>
                  <a:lnTo>
                    <a:pt x="1466" y="109"/>
                  </a:lnTo>
                  <a:lnTo>
                    <a:pt x="1464" y="109"/>
                  </a:lnTo>
                  <a:lnTo>
                    <a:pt x="1466" y="109"/>
                  </a:lnTo>
                  <a:moveTo>
                    <a:pt x="3745" y="1145"/>
                  </a:moveTo>
                  <a:lnTo>
                    <a:pt x="3745" y="1147"/>
                  </a:lnTo>
                  <a:lnTo>
                    <a:pt x="3746" y="1147"/>
                  </a:lnTo>
                  <a:lnTo>
                    <a:pt x="3746" y="1145"/>
                  </a:lnTo>
                  <a:lnTo>
                    <a:pt x="3745" y="1145"/>
                  </a:lnTo>
                  <a:moveTo>
                    <a:pt x="1462" y="109"/>
                  </a:moveTo>
                  <a:lnTo>
                    <a:pt x="1464" y="109"/>
                  </a:lnTo>
                  <a:lnTo>
                    <a:pt x="1462" y="109"/>
                  </a:lnTo>
                  <a:lnTo>
                    <a:pt x="1462" y="109"/>
                  </a:lnTo>
                  <a:moveTo>
                    <a:pt x="821" y="349"/>
                  </a:moveTo>
                  <a:lnTo>
                    <a:pt x="821" y="347"/>
                  </a:lnTo>
                  <a:lnTo>
                    <a:pt x="820" y="349"/>
                  </a:lnTo>
                  <a:lnTo>
                    <a:pt x="820" y="350"/>
                  </a:lnTo>
                  <a:lnTo>
                    <a:pt x="821" y="349"/>
                  </a:lnTo>
                  <a:moveTo>
                    <a:pt x="823" y="345"/>
                  </a:moveTo>
                  <a:lnTo>
                    <a:pt x="821" y="347"/>
                  </a:lnTo>
                  <a:lnTo>
                    <a:pt x="823" y="347"/>
                  </a:lnTo>
                  <a:lnTo>
                    <a:pt x="823" y="345"/>
                  </a:lnTo>
                  <a:moveTo>
                    <a:pt x="1538" y="135"/>
                  </a:moveTo>
                  <a:lnTo>
                    <a:pt x="1538" y="136"/>
                  </a:lnTo>
                  <a:lnTo>
                    <a:pt x="1540" y="136"/>
                  </a:lnTo>
                  <a:lnTo>
                    <a:pt x="1542" y="136"/>
                  </a:lnTo>
                  <a:lnTo>
                    <a:pt x="1542" y="135"/>
                  </a:lnTo>
                  <a:lnTo>
                    <a:pt x="1540" y="135"/>
                  </a:lnTo>
                  <a:lnTo>
                    <a:pt x="1538" y="135"/>
                  </a:lnTo>
                  <a:moveTo>
                    <a:pt x="1535" y="148"/>
                  </a:moveTo>
                  <a:lnTo>
                    <a:pt x="1535" y="150"/>
                  </a:lnTo>
                  <a:lnTo>
                    <a:pt x="1537" y="150"/>
                  </a:lnTo>
                  <a:lnTo>
                    <a:pt x="1538" y="150"/>
                  </a:lnTo>
                  <a:lnTo>
                    <a:pt x="1537" y="148"/>
                  </a:lnTo>
                  <a:lnTo>
                    <a:pt x="1535" y="148"/>
                  </a:lnTo>
                  <a:moveTo>
                    <a:pt x="1543" y="155"/>
                  </a:moveTo>
                  <a:lnTo>
                    <a:pt x="1543" y="153"/>
                  </a:lnTo>
                  <a:lnTo>
                    <a:pt x="1542" y="155"/>
                  </a:lnTo>
                  <a:lnTo>
                    <a:pt x="1543" y="155"/>
                  </a:lnTo>
                  <a:moveTo>
                    <a:pt x="1540" y="156"/>
                  </a:moveTo>
                  <a:lnTo>
                    <a:pt x="1542" y="156"/>
                  </a:lnTo>
                  <a:lnTo>
                    <a:pt x="1542" y="155"/>
                  </a:lnTo>
                  <a:lnTo>
                    <a:pt x="1540" y="155"/>
                  </a:lnTo>
                  <a:lnTo>
                    <a:pt x="1540" y="156"/>
                  </a:lnTo>
                  <a:moveTo>
                    <a:pt x="1545" y="177"/>
                  </a:moveTo>
                  <a:lnTo>
                    <a:pt x="1545" y="178"/>
                  </a:lnTo>
                  <a:lnTo>
                    <a:pt x="1545" y="178"/>
                  </a:lnTo>
                  <a:lnTo>
                    <a:pt x="1545" y="177"/>
                  </a:lnTo>
                  <a:moveTo>
                    <a:pt x="1580" y="173"/>
                  </a:moveTo>
                  <a:lnTo>
                    <a:pt x="1580" y="175"/>
                  </a:lnTo>
                  <a:lnTo>
                    <a:pt x="1582" y="175"/>
                  </a:lnTo>
                  <a:lnTo>
                    <a:pt x="1582" y="173"/>
                  </a:lnTo>
                  <a:lnTo>
                    <a:pt x="1580" y="173"/>
                  </a:lnTo>
                  <a:moveTo>
                    <a:pt x="1560" y="168"/>
                  </a:moveTo>
                  <a:lnTo>
                    <a:pt x="1562" y="168"/>
                  </a:lnTo>
                  <a:lnTo>
                    <a:pt x="1562" y="167"/>
                  </a:lnTo>
                  <a:lnTo>
                    <a:pt x="1558" y="168"/>
                  </a:lnTo>
                  <a:lnTo>
                    <a:pt x="1560" y="168"/>
                  </a:lnTo>
                  <a:moveTo>
                    <a:pt x="1533" y="128"/>
                  </a:moveTo>
                  <a:lnTo>
                    <a:pt x="1535" y="128"/>
                  </a:lnTo>
                  <a:lnTo>
                    <a:pt x="1537" y="128"/>
                  </a:lnTo>
                  <a:lnTo>
                    <a:pt x="1538" y="126"/>
                  </a:lnTo>
                  <a:lnTo>
                    <a:pt x="1537" y="126"/>
                  </a:lnTo>
                  <a:lnTo>
                    <a:pt x="1533" y="128"/>
                  </a:lnTo>
                  <a:moveTo>
                    <a:pt x="1535" y="145"/>
                  </a:moveTo>
                  <a:lnTo>
                    <a:pt x="1533" y="145"/>
                  </a:lnTo>
                  <a:lnTo>
                    <a:pt x="1531" y="146"/>
                  </a:lnTo>
                  <a:lnTo>
                    <a:pt x="1531" y="148"/>
                  </a:lnTo>
                  <a:lnTo>
                    <a:pt x="1533" y="146"/>
                  </a:lnTo>
                  <a:lnTo>
                    <a:pt x="1535" y="146"/>
                  </a:lnTo>
                  <a:lnTo>
                    <a:pt x="1537" y="146"/>
                  </a:lnTo>
                  <a:lnTo>
                    <a:pt x="1537" y="145"/>
                  </a:lnTo>
                  <a:lnTo>
                    <a:pt x="1535" y="145"/>
                  </a:lnTo>
                  <a:moveTo>
                    <a:pt x="1570" y="180"/>
                  </a:moveTo>
                  <a:lnTo>
                    <a:pt x="1572" y="178"/>
                  </a:lnTo>
                  <a:lnTo>
                    <a:pt x="1570" y="178"/>
                  </a:lnTo>
                  <a:lnTo>
                    <a:pt x="1570" y="180"/>
                  </a:lnTo>
                  <a:moveTo>
                    <a:pt x="1530" y="150"/>
                  </a:moveTo>
                  <a:lnTo>
                    <a:pt x="1531" y="150"/>
                  </a:lnTo>
                  <a:lnTo>
                    <a:pt x="1531" y="148"/>
                  </a:lnTo>
                  <a:lnTo>
                    <a:pt x="1530" y="148"/>
                  </a:lnTo>
                  <a:lnTo>
                    <a:pt x="1530" y="150"/>
                  </a:lnTo>
                  <a:moveTo>
                    <a:pt x="1537" y="148"/>
                  </a:moveTo>
                  <a:lnTo>
                    <a:pt x="1538" y="146"/>
                  </a:lnTo>
                  <a:lnTo>
                    <a:pt x="1537" y="146"/>
                  </a:lnTo>
                  <a:lnTo>
                    <a:pt x="1537" y="148"/>
                  </a:lnTo>
                  <a:moveTo>
                    <a:pt x="1545" y="1080"/>
                  </a:moveTo>
                  <a:lnTo>
                    <a:pt x="1547" y="1080"/>
                  </a:lnTo>
                  <a:lnTo>
                    <a:pt x="1545" y="1078"/>
                  </a:lnTo>
                  <a:lnTo>
                    <a:pt x="1545" y="1080"/>
                  </a:lnTo>
                  <a:moveTo>
                    <a:pt x="1548" y="162"/>
                  </a:moveTo>
                  <a:lnTo>
                    <a:pt x="1550" y="162"/>
                  </a:lnTo>
                  <a:lnTo>
                    <a:pt x="1550" y="160"/>
                  </a:lnTo>
                  <a:lnTo>
                    <a:pt x="1548" y="160"/>
                  </a:lnTo>
                  <a:lnTo>
                    <a:pt x="1548" y="162"/>
                  </a:lnTo>
                  <a:moveTo>
                    <a:pt x="1464" y="984"/>
                  </a:moveTo>
                  <a:lnTo>
                    <a:pt x="1464" y="982"/>
                  </a:lnTo>
                  <a:lnTo>
                    <a:pt x="1464" y="982"/>
                  </a:lnTo>
                  <a:lnTo>
                    <a:pt x="1464" y="984"/>
                  </a:lnTo>
                  <a:lnTo>
                    <a:pt x="1464" y="984"/>
                  </a:lnTo>
                  <a:moveTo>
                    <a:pt x="1296" y="146"/>
                  </a:moveTo>
                  <a:lnTo>
                    <a:pt x="1298" y="145"/>
                  </a:lnTo>
                  <a:lnTo>
                    <a:pt x="1296" y="145"/>
                  </a:lnTo>
                  <a:lnTo>
                    <a:pt x="1296" y="146"/>
                  </a:lnTo>
                  <a:moveTo>
                    <a:pt x="826" y="278"/>
                  </a:moveTo>
                  <a:lnTo>
                    <a:pt x="826" y="276"/>
                  </a:lnTo>
                  <a:lnTo>
                    <a:pt x="825" y="276"/>
                  </a:lnTo>
                  <a:lnTo>
                    <a:pt x="825" y="278"/>
                  </a:lnTo>
                  <a:lnTo>
                    <a:pt x="826" y="278"/>
                  </a:lnTo>
                  <a:moveTo>
                    <a:pt x="823" y="279"/>
                  </a:moveTo>
                  <a:lnTo>
                    <a:pt x="825" y="279"/>
                  </a:lnTo>
                  <a:lnTo>
                    <a:pt x="825" y="278"/>
                  </a:lnTo>
                  <a:lnTo>
                    <a:pt x="823" y="279"/>
                  </a:lnTo>
                  <a:moveTo>
                    <a:pt x="2683" y="1277"/>
                  </a:moveTo>
                  <a:lnTo>
                    <a:pt x="2683" y="1278"/>
                  </a:lnTo>
                  <a:lnTo>
                    <a:pt x="2684" y="1278"/>
                  </a:lnTo>
                  <a:lnTo>
                    <a:pt x="2686" y="1278"/>
                  </a:lnTo>
                  <a:lnTo>
                    <a:pt x="2686" y="1277"/>
                  </a:lnTo>
                  <a:lnTo>
                    <a:pt x="2684" y="1277"/>
                  </a:lnTo>
                  <a:lnTo>
                    <a:pt x="2683" y="1277"/>
                  </a:lnTo>
                  <a:moveTo>
                    <a:pt x="2706" y="1255"/>
                  </a:moveTo>
                  <a:lnTo>
                    <a:pt x="2706" y="1253"/>
                  </a:lnTo>
                  <a:lnTo>
                    <a:pt x="2705" y="1253"/>
                  </a:lnTo>
                  <a:lnTo>
                    <a:pt x="2705" y="1255"/>
                  </a:lnTo>
                  <a:lnTo>
                    <a:pt x="2706" y="1255"/>
                  </a:lnTo>
                  <a:moveTo>
                    <a:pt x="3590" y="1083"/>
                  </a:moveTo>
                  <a:lnTo>
                    <a:pt x="3590" y="1085"/>
                  </a:lnTo>
                  <a:lnTo>
                    <a:pt x="3592" y="1085"/>
                  </a:lnTo>
                  <a:lnTo>
                    <a:pt x="3592" y="1083"/>
                  </a:lnTo>
                  <a:lnTo>
                    <a:pt x="3590" y="1083"/>
                  </a:lnTo>
                  <a:moveTo>
                    <a:pt x="3571" y="1073"/>
                  </a:moveTo>
                  <a:lnTo>
                    <a:pt x="3573" y="1073"/>
                  </a:lnTo>
                  <a:lnTo>
                    <a:pt x="3573" y="1071"/>
                  </a:lnTo>
                  <a:lnTo>
                    <a:pt x="3573" y="1070"/>
                  </a:lnTo>
                  <a:lnTo>
                    <a:pt x="3571" y="1070"/>
                  </a:lnTo>
                  <a:lnTo>
                    <a:pt x="3571" y="1071"/>
                  </a:lnTo>
                  <a:lnTo>
                    <a:pt x="3571" y="1073"/>
                  </a:lnTo>
                  <a:moveTo>
                    <a:pt x="2693" y="1270"/>
                  </a:moveTo>
                  <a:lnTo>
                    <a:pt x="2691" y="1272"/>
                  </a:lnTo>
                  <a:lnTo>
                    <a:pt x="2693" y="1272"/>
                  </a:lnTo>
                  <a:lnTo>
                    <a:pt x="2694" y="1272"/>
                  </a:lnTo>
                  <a:lnTo>
                    <a:pt x="2694" y="1270"/>
                  </a:lnTo>
                  <a:lnTo>
                    <a:pt x="2694" y="1268"/>
                  </a:lnTo>
                  <a:lnTo>
                    <a:pt x="2693" y="1268"/>
                  </a:lnTo>
                  <a:lnTo>
                    <a:pt x="2693" y="1270"/>
                  </a:lnTo>
                  <a:moveTo>
                    <a:pt x="1486" y="985"/>
                  </a:moveTo>
                  <a:lnTo>
                    <a:pt x="1488" y="984"/>
                  </a:lnTo>
                  <a:lnTo>
                    <a:pt x="1488" y="982"/>
                  </a:lnTo>
                  <a:lnTo>
                    <a:pt x="1486" y="984"/>
                  </a:lnTo>
                  <a:lnTo>
                    <a:pt x="1486" y="985"/>
                  </a:lnTo>
                  <a:moveTo>
                    <a:pt x="828" y="283"/>
                  </a:moveTo>
                  <a:lnTo>
                    <a:pt x="826" y="283"/>
                  </a:lnTo>
                  <a:lnTo>
                    <a:pt x="828" y="284"/>
                  </a:lnTo>
                  <a:lnTo>
                    <a:pt x="828" y="283"/>
                  </a:lnTo>
                  <a:moveTo>
                    <a:pt x="814" y="296"/>
                  </a:moveTo>
                  <a:lnTo>
                    <a:pt x="814" y="295"/>
                  </a:lnTo>
                  <a:lnTo>
                    <a:pt x="813" y="296"/>
                  </a:lnTo>
                  <a:lnTo>
                    <a:pt x="814" y="296"/>
                  </a:lnTo>
                  <a:moveTo>
                    <a:pt x="820" y="296"/>
                  </a:moveTo>
                  <a:lnTo>
                    <a:pt x="821" y="296"/>
                  </a:lnTo>
                  <a:lnTo>
                    <a:pt x="821" y="295"/>
                  </a:lnTo>
                  <a:lnTo>
                    <a:pt x="820" y="295"/>
                  </a:lnTo>
                  <a:lnTo>
                    <a:pt x="820" y="296"/>
                  </a:lnTo>
                  <a:moveTo>
                    <a:pt x="821" y="278"/>
                  </a:moveTo>
                  <a:lnTo>
                    <a:pt x="823" y="279"/>
                  </a:lnTo>
                  <a:lnTo>
                    <a:pt x="823" y="278"/>
                  </a:lnTo>
                  <a:lnTo>
                    <a:pt x="821" y="278"/>
                  </a:lnTo>
                  <a:moveTo>
                    <a:pt x="3095" y="930"/>
                  </a:moveTo>
                  <a:lnTo>
                    <a:pt x="3095" y="928"/>
                  </a:lnTo>
                  <a:lnTo>
                    <a:pt x="3093" y="928"/>
                  </a:lnTo>
                  <a:lnTo>
                    <a:pt x="3095" y="930"/>
                  </a:lnTo>
                  <a:moveTo>
                    <a:pt x="828" y="279"/>
                  </a:moveTo>
                  <a:lnTo>
                    <a:pt x="828" y="278"/>
                  </a:lnTo>
                  <a:lnTo>
                    <a:pt x="826" y="278"/>
                  </a:lnTo>
                  <a:lnTo>
                    <a:pt x="826" y="279"/>
                  </a:lnTo>
                  <a:lnTo>
                    <a:pt x="828" y="279"/>
                  </a:lnTo>
                  <a:moveTo>
                    <a:pt x="1298" y="141"/>
                  </a:moveTo>
                  <a:lnTo>
                    <a:pt x="1296" y="141"/>
                  </a:lnTo>
                  <a:lnTo>
                    <a:pt x="1298" y="143"/>
                  </a:lnTo>
                  <a:lnTo>
                    <a:pt x="1298" y="141"/>
                  </a:lnTo>
                  <a:moveTo>
                    <a:pt x="3093" y="928"/>
                  </a:moveTo>
                  <a:lnTo>
                    <a:pt x="3092" y="928"/>
                  </a:lnTo>
                  <a:lnTo>
                    <a:pt x="3092" y="930"/>
                  </a:lnTo>
                  <a:lnTo>
                    <a:pt x="3093" y="930"/>
                  </a:lnTo>
                  <a:lnTo>
                    <a:pt x="3093" y="928"/>
                  </a:lnTo>
                  <a:moveTo>
                    <a:pt x="2859" y="1725"/>
                  </a:moveTo>
                  <a:lnTo>
                    <a:pt x="2861" y="1723"/>
                  </a:lnTo>
                  <a:lnTo>
                    <a:pt x="2859" y="1723"/>
                  </a:lnTo>
                  <a:lnTo>
                    <a:pt x="2859" y="1725"/>
                  </a:lnTo>
                  <a:moveTo>
                    <a:pt x="821" y="313"/>
                  </a:moveTo>
                  <a:lnTo>
                    <a:pt x="821" y="315"/>
                  </a:lnTo>
                  <a:lnTo>
                    <a:pt x="823" y="313"/>
                  </a:lnTo>
                  <a:lnTo>
                    <a:pt x="821" y="313"/>
                  </a:lnTo>
                  <a:moveTo>
                    <a:pt x="2863" y="1732"/>
                  </a:moveTo>
                  <a:lnTo>
                    <a:pt x="2863" y="1732"/>
                  </a:lnTo>
                  <a:lnTo>
                    <a:pt x="2864" y="1732"/>
                  </a:lnTo>
                  <a:lnTo>
                    <a:pt x="2863" y="1732"/>
                  </a:lnTo>
                  <a:moveTo>
                    <a:pt x="823" y="276"/>
                  </a:moveTo>
                  <a:lnTo>
                    <a:pt x="823" y="278"/>
                  </a:lnTo>
                  <a:lnTo>
                    <a:pt x="825" y="276"/>
                  </a:lnTo>
                  <a:lnTo>
                    <a:pt x="823" y="276"/>
                  </a:lnTo>
                  <a:moveTo>
                    <a:pt x="828" y="274"/>
                  </a:moveTo>
                  <a:lnTo>
                    <a:pt x="826" y="274"/>
                  </a:lnTo>
                  <a:lnTo>
                    <a:pt x="826" y="276"/>
                  </a:lnTo>
                  <a:lnTo>
                    <a:pt x="828" y="276"/>
                  </a:lnTo>
                  <a:lnTo>
                    <a:pt x="828" y="274"/>
                  </a:lnTo>
                  <a:moveTo>
                    <a:pt x="813" y="296"/>
                  </a:moveTo>
                  <a:lnTo>
                    <a:pt x="813" y="295"/>
                  </a:lnTo>
                  <a:lnTo>
                    <a:pt x="811" y="296"/>
                  </a:lnTo>
                  <a:lnTo>
                    <a:pt x="813" y="296"/>
                  </a:lnTo>
                  <a:moveTo>
                    <a:pt x="2858" y="1726"/>
                  </a:moveTo>
                  <a:lnTo>
                    <a:pt x="2859" y="1725"/>
                  </a:lnTo>
                  <a:lnTo>
                    <a:pt x="2858" y="1725"/>
                  </a:lnTo>
                  <a:lnTo>
                    <a:pt x="2858" y="1726"/>
                  </a:lnTo>
                  <a:moveTo>
                    <a:pt x="2861" y="1726"/>
                  </a:moveTo>
                  <a:lnTo>
                    <a:pt x="2863" y="1725"/>
                  </a:lnTo>
                  <a:lnTo>
                    <a:pt x="2861" y="1725"/>
                  </a:lnTo>
                  <a:lnTo>
                    <a:pt x="2861" y="1726"/>
                  </a:lnTo>
                  <a:moveTo>
                    <a:pt x="2861" y="1730"/>
                  </a:moveTo>
                  <a:lnTo>
                    <a:pt x="2863" y="1730"/>
                  </a:lnTo>
                  <a:lnTo>
                    <a:pt x="2863" y="1728"/>
                  </a:lnTo>
                  <a:lnTo>
                    <a:pt x="2861" y="1728"/>
                  </a:lnTo>
                  <a:lnTo>
                    <a:pt x="2861" y="1730"/>
                  </a:lnTo>
                  <a:moveTo>
                    <a:pt x="3592" y="1085"/>
                  </a:moveTo>
                  <a:lnTo>
                    <a:pt x="3590" y="1086"/>
                  </a:lnTo>
                  <a:lnTo>
                    <a:pt x="3592" y="1086"/>
                  </a:lnTo>
                  <a:lnTo>
                    <a:pt x="3593" y="1086"/>
                  </a:lnTo>
                  <a:lnTo>
                    <a:pt x="3593" y="1085"/>
                  </a:lnTo>
                  <a:lnTo>
                    <a:pt x="3592" y="1085"/>
                  </a:lnTo>
                  <a:moveTo>
                    <a:pt x="823" y="308"/>
                  </a:moveTo>
                  <a:lnTo>
                    <a:pt x="825" y="308"/>
                  </a:lnTo>
                  <a:lnTo>
                    <a:pt x="825" y="306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1" y="308"/>
                  </a:lnTo>
                  <a:lnTo>
                    <a:pt x="823" y="308"/>
                  </a:lnTo>
                  <a:moveTo>
                    <a:pt x="820" y="310"/>
                  </a:moveTo>
                  <a:lnTo>
                    <a:pt x="821" y="310"/>
                  </a:lnTo>
                  <a:lnTo>
                    <a:pt x="823" y="310"/>
                  </a:lnTo>
                  <a:lnTo>
                    <a:pt x="821" y="308"/>
                  </a:lnTo>
                  <a:lnTo>
                    <a:pt x="820" y="308"/>
                  </a:lnTo>
                  <a:lnTo>
                    <a:pt x="820" y="310"/>
                  </a:lnTo>
                  <a:moveTo>
                    <a:pt x="1523" y="1071"/>
                  </a:moveTo>
                  <a:lnTo>
                    <a:pt x="1521" y="1071"/>
                  </a:lnTo>
                  <a:lnTo>
                    <a:pt x="1520" y="1071"/>
                  </a:lnTo>
                  <a:lnTo>
                    <a:pt x="1518" y="1073"/>
                  </a:lnTo>
                  <a:lnTo>
                    <a:pt x="1518" y="1075"/>
                  </a:lnTo>
                  <a:lnTo>
                    <a:pt x="1516" y="1076"/>
                  </a:lnTo>
                  <a:lnTo>
                    <a:pt x="1515" y="1078"/>
                  </a:lnTo>
                  <a:lnTo>
                    <a:pt x="1515" y="1080"/>
                  </a:lnTo>
                  <a:lnTo>
                    <a:pt x="1516" y="1080"/>
                  </a:lnTo>
                  <a:lnTo>
                    <a:pt x="1516" y="1078"/>
                  </a:lnTo>
                  <a:lnTo>
                    <a:pt x="1518" y="1078"/>
                  </a:lnTo>
                  <a:lnTo>
                    <a:pt x="1518" y="1076"/>
                  </a:lnTo>
                  <a:lnTo>
                    <a:pt x="1520" y="1076"/>
                  </a:lnTo>
                  <a:lnTo>
                    <a:pt x="1521" y="1075"/>
                  </a:lnTo>
                  <a:lnTo>
                    <a:pt x="1521" y="1073"/>
                  </a:lnTo>
                  <a:lnTo>
                    <a:pt x="1523" y="1075"/>
                  </a:lnTo>
                  <a:lnTo>
                    <a:pt x="1523" y="1076"/>
                  </a:lnTo>
                  <a:lnTo>
                    <a:pt x="1523" y="1078"/>
                  </a:lnTo>
                  <a:lnTo>
                    <a:pt x="1525" y="1078"/>
                  </a:lnTo>
                  <a:lnTo>
                    <a:pt x="1525" y="1076"/>
                  </a:lnTo>
                  <a:lnTo>
                    <a:pt x="1525" y="1075"/>
                  </a:lnTo>
                  <a:lnTo>
                    <a:pt x="1525" y="1073"/>
                  </a:lnTo>
                  <a:lnTo>
                    <a:pt x="1525" y="1071"/>
                  </a:lnTo>
                  <a:lnTo>
                    <a:pt x="1525" y="1070"/>
                  </a:lnTo>
                  <a:lnTo>
                    <a:pt x="1523" y="1070"/>
                  </a:lnTo>
                  <a:lnTo>
                    <a:pt x="1523" y="1071"/>
                  </a:lnTo>
                  <a:moveTo>
                    <a:pt x="820" y="311"/>
                  </a:moveTo>
                  <a:lnTo>
                    <a:pt x="821" y="311"/>
                  </a:lnTo>
                  <a:lnTo>
                    <a:pt x="821" y="311"/>
                  </a:lnTo>
                  <a:lnTo>
                    <a:pt x="820" y="310"/>
                  </a:lnTo>
                  <a:lnTo>
                    <a:pt x="818" y="310"/>
                  </a:lnTo>
                  <a:lnTo>
                    <a:pt x="818" y="311"/>
                  </a:lnTo>
                  <a:lnTo>
                    <a:pt x="820" y="311"/>
                  </a:lnTo>
                  <a:lnTo>
                    <a:pt x="820" y="311"/>
                  </a:lnTo>
                  <a:moveTo>
                    <a:pt x="821" y="305"/>
                  </a:moveTo>
                  <a:lnTo>
                    <a:pt x="820" y="305"/>
                  </a:lnTo>
                  <a:lnTo>
                    <a:pt x="820" y="306"/>
                  </a:lnTo>
                  <a:lnTo>
                    <a:pt x="821" y="306"/>
                  </a:lnTo>
                  <a:lnTo>
                    <a:pt x="821" y="305"/>
                  </a:lnTo>
                  <a:moveTo>
                    <a:pt x="818" y="296"/>
                  </a:moveTo>
                  <a:lnTo>
                    <a:pt x="818" y="296"/>
                  </a:lnTo>
                  <a:lnTo>
                    <a:pt x="818" y="295"/>
                  </a:lnTo>
                  <a:lnTo>
                    <a:pt x="818" y="295"/>
                  </a:lnTo>
                  <a:lnTo>
                    <a:pt x="818" y="296"/>
                  </a:lnTo>
                  <a:moveTo>
                    <a:pt x="828" y="306"/>
                  </a:moveTo>
                  <a:lnTo>
                    <a:pt x="828" y="308"/>
                  </a:lnTo>
                  <a:lnTo>
                    <a:pt x="828" y="310"/>
                  </a:lnTo>
                  <a:lnTo>
                    <a:pt x="830" y="310"/>
                  </a:lnTo>
                  <a:lnTo>
                    <a:pt x="830" y="308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6" y="305"/>
                  </a:lnTo>
                  <a:lnTo>
                    <a:pt x="825" y="306"/>
                  </a:lnTo>
                  <a:lnTo>
                    <a:pt x="826" y="306"/>
                  </a:lnTo>
                  <a:lnTo>
                    <a:pt x="828" y="306"/>
                  </a:lnTo>
                  <a:moveTo>
                    <a:pt x="818" y="311"/>
                  </a:moveTo>
                  <a:lnTo>
                    <a:pt x="818" y="313"/>
                  </a:lnTo>
                  <a:lnTo>
                    <a:pt x="818" y="313"/>
                  </a:lnTo>
                  <a:lnTo>
                    <a:pt x="818" y="311"/>
                  </a:lnTo>
                  <a:moveTo>
                    <a:pt x="1895" y="130"/>
                  </a:moveTo>
                  <a:lnTo>
                    <a:pt x="1895" y="128"/>
                  </a:lnTo>
                  <a:lnTo>
                    <a:pt x="1898" y="128"/>
                  </a:lnTo>
                  <a:lnTo>
                    <a:pt x="1898" y="126"/>
                  </a:lnTo>
                  <a:lnTo>
                    <a:pt x="1897" y="126"/>
                  </a:lnTo>
                  <a:lnTo>
                    <a:pt x="1897" y="124"/>
                  </a:lnTo>
                  <a:lnTo>
                    <a:pt x="1898" y="124"/>
                  </a:lnTo>
                  <a:lnTo>
                    <a:pt x="1897" y="123"/>
                  </a:lnTo>
                  <a:lnTo>
                    <a:pt x="1895" y="123"/>
                  </a:lnTo>
                  <a:lnTo>
                    <a:pt x="1893" y="123"/>
                  </a:lnTo>
                  <a:lnTo>
                    <a:pt x="1892" y="123"/>
                  </a:lnTo>
                  <a:lnTo>
                    <a:pt x="1892" y="124"/>
                  </a:lnTo>
                  <a:lnTo>
                    <a:pt x="1895" y="124"/>
                  </a:lnTo>
                  <a:lnTo>
                    <a:pt x="1895" y="126"/>
                  </a:lnTo>
                  <a:lnTo>
                    <a:pt x="1893" y="128"/>
                  </a:lnTo>
                  <a:lnTo>
                    <a:pt x="1892" y="128"/>
                  </a:lnTo>
                  <a:lnTo>
                    <a:pt x="1890" y="128"/>
                  </a:lnTo>
                  <a:lnTo>
                    <a:pt x="1890" y="130"/>
                  </a:lnTo>
                  <a:lnTo>
                    <a:pt x="1892" y="130"/>
                  </a:lnTo>
                  <a:lnTo>
                    <a:pt x="1892" y="131"/>
                  </a:lnTo>
                  <a:lnTo>
                    <a:pt x="1893" y="131"/>
                  </a:lnTo>
                  <a:lnTo>
                    <a:pt x="1897" y="130"/>
                  </a:lnTo>
                  <a:lnTo>
                    <a:pt x="1895" y="130"/>
                  </a:lnTo>
                  <a:moveTo>
                    <a:pt x="820" y="313"/>
                  </a:moveTo>
                  <a:lnTo>
                    <a:pt x="818" y="313"/>
                  </a:lnTo>
                  <a:lnTo>
                    <a:pt x="818" y="315"/>
                  </a:lnTo>
                  <a:lnTo>
                    <a:pt x="818" y="316"/>
                  </a:lnTo>
                  <a:lnTo>
                    <a:pt x="820" y="315"/>
                  </a:lnTo>
                  <a:lnTo>
                    <a:pt x="820" y="313"/>
                  </a:lnTo>
                  <a:moveTo>
                    <a:pt x="1513" y="1071"/>
                  </a:moveTo>
                  <a:lnTo>
                    <a:pt x="1513" y="1073"/>
                  </a:lnTo>
                  <a:lnTo>
                    <a:pt x="1515" y="1071"/>
                  </a:lnTo>
                  <a:lnTo>
                    <a:pt x="1515" y="1070"/>
                  </a:lnTo>
                  <a:lnTo>
                    <a:pt x="1513" y="1070"/>
                  </a:lnTo>
                  <a:lnTo>
                    <a:pt x="1513" y="1071"/>
                  </a:lnTo>
                  <a:moveTo>
                    <a:pt x="3605" y="1130"/>
                  </a:moveTo>
                  <a:lnTo>
                    <a:pt x="3605" y="1132"/>
                  </a:lnTo>
                  <a:lnTo>
                    <a:pt x="3607" y="1132"/>
                  </a:lnTo>
                  <a:lnTo>
                    <a:pt x="3607" y="1130"/>
                  </a:lnTo>
                  <a:lnTo>
                    <a:pt x="3607" y="1128"/>
                  </a:lnTo>
                  <a:lnTo>
                    <a:pt x="3607" y="1127"/>
                  </a:lnTo>
                  <a:lnTo>
                    <a:pt x="3605" y="1128"/>
                  </a:lnTo>
                  <a:lnTo>
                    <a:pt x="3605" y="1130"/>
                  </a:lnTo>
                  <a:moveTo>
                    <a:pt x="1515" y="1070"/>
                  </a:moveTo>
                  <a:lnTo>
                    <a:pt x="1516" y="1068"/>
                  </a:lnTo>
                  <a:lnTo>
                    <a:pt x="1515" y="1068"/>
                  </a:lnTo>
                  <a:lnTo>
                    <a:pt x="1515" y="1070"/>
                  </a:lnTo>
                  <a:moveTo>
                    <a:pt x="1523" y="1064"/>
                  </a:moveTo>
                  <a:lnTo>
                    <a:pt x="1521" y="1064"/>
                  </a:lnTo>
                  <a:lnTo>
                    <a:pt x="1521" y="1063"/>
                  </a:lnTo>
                  <a:lnTo>
                    <a:pt x="1521" y="1061"/>
                  </a:lnTo>
                  <a:lnTo>
                    <a:pt x="1520" y="1061"/>
                  </a:lnTo>
                  <a:lnTo>
                    <a:pt x="1518" y="1061"/>
                  </a:lnTo>
                  <a:lnTo>
                    <a:pt x="1518" y="1063"/>
                  </a:lnTo>
                  <a:lnTo>
                    <a:pt x="1520" y="1063"/>
                  </a:lnTo>
                  <a:lnTo>
                    <a:pt x="1520" y="1064"/>
                  </a:lnTo>
                  <a:lnTo>
                    <a:pt x="1518" y="1066"/>
                  </a:lnTo>
                  <a:lnTo>
                    <a:pt x="1518" y="1064"/>
                  </a:lnTo>
                  <a:lnTo>
                    <a:pt x="1516" y="1064"/>
                  </a:lnTo>
                  <a:lnTo>
                    <a:pt x="1516" y="1066"/>
                  </a:lnTo>
                  <a:lnTo>
                    <a:pt x="1516" y="1068"/>
                  </a:lnTo>
                  <a:lnTo>
                    <a:pt x="1516" y="1070"/>
                  </a:lnTo>
                  <a:lnTo>
                    <a:pt x="1518" y="1070"/>
                  </a:lnTo>
                  <a:lnTo>
                    <a:pt x="1518" y="1068"/>
                  </a:lnTo>
                  <a:lnTo>
                    <a:pt x="1520" y="1068"/>
                  </a:lnTo>
                  <a:lnTo>
                    <a:pt x="1520" y="1070"/>
                  </a:lnTo>
                  <a:lnTo>
                    <a:pt x="1520" y="1071"/>
                  </a:lnTo>
                  <a:lnTo>
                    <a:pt x="1521" y="1070"/>
                  </a:lnTo>
                  <a:lnTo>
                    <a:pt x="1523" y="1068"/>
                  </a:lnTo>
                  <a:lnTo>
                    <a:pt x="1525" y="1070"/>
                  </a:lnTo>
                  <a:lnTo>
                    <a:pt x="1526" y="1070"/>
                  </a:lnTo>
                  <a:lnTo>
                    <a:pt x="1525" y="1068"/>
                  </a:lnTo>
                  <a:lnTo>
                    <a:pt x="1525" y="1066"/>
                  </a:lnTo>
                  <a:lnTo>
                    <a:pt x="1525" y="1064"/>
                  </a:lnTo>
                  <a:lnTo>
                    <a:pt x="1526" y="1064"/>
                  </a:lnTo>
                  <a:lnTo>
                    <a:pt x="1526" y="1063"/>
                  </a:lnTo>
                  <a:lnTo>
                    <a:pt x="1525" y="1063"/>
                  </a:lnTo>
                  <a:lnTo>
                    <a:pt x="1523" y="1064"/>
                  </a:lnTo>
                  <a:moveTo>
                    <a:pt x="1971" y="183"/>
                  </a:moveTo>
                  <a:lnTo>
                    <a:pt x="1969" y="183"/>
                  </a:lnTo>
                  <a:lnTo>
                    <a:pt x="1969" y="185"/>
                  </a:lnTo>
                  <a:lnTo>
                    <a:pt x="1971" y="185"/>
                  </a:lnTo>
                  <a:lnTo>
                    <a:pt x="1971" y="183"/>
                  </a:lnTo>
                  <a:moveTo>
                    <a:pt x="2001" y="187"/>
                  </a:moveTo>
                  <a:lnTo>
                    <a:pt x="2001" y="188"/>
                  </a:lnTo>
                  <a:lnTo>
                    <a:pt x="2003" y="187"/>
                  </a:lnTo>
                  <a:lnTo>
                    <a:pt x="2001" y="187"/>
                  </a:lnTo>
                  <a:moveTo>
                    <a:pt x="1920" y="187"/>
                  </a:moveTo>
                  <a:lnTo>
                    <a:pt x="1922" y="187"/>
                  </a:lnTo>
                  <a:lnTo>
                    <a:pt x="1922" y="185"/>
                  </a:lnTo>
                  <a:lnTo>
                    <a:pt x="1920" y="185"/>
                  </a:lnTo>
                  <a:lnTo>
                    <a:pt x="1920" y="187"/>
                  </a:lnTo>
                  <a:moveTo>
                    <a:pt x="1720" y="252"/>
                  </a:moveTo>
                  <a:lnTo>
                    <a:pt x="1722" y="251"/>
                  </a:lnTo>
                  <a:lnTo>
                    <a:pt x="1720" y="251"/>
                  </a:lnTo>
                  <a:lnTo>
                    <a:pt x="1720" y="252"/>
                  </a:lnTo>
                  <a:moveTo>
                    <a:pt x="1937" y="190"/>
                  </a:moveTo>
                  <a:lnTo>
                    <a:pt x="1935" y="190"/>
                  </a:lnTo>
                  <a:lnTo>
                    <a:pt x="1934" y="190"/>
                  </a:lnTo>
                  <a:lnTo>
                    <a:pt x="1934" y="192"/>
                  </a:lnTo>
                  <a:lnTo>
                    <a:pt x="1935" y="192"/>
                  </a:lnTo>
                  <a:lnTo>
                    <a:pt x="1937" y="190"/>
                  </a:lnTo>
                  <a:moveTo>
                    <a:pt x="1934" y="197"/>
                  </a:moveTo>
                  <a:lnTo>
                    <a:pt x="1934" y="199"/>
                  </a:lnTo>
                  <a:lnTo>
                    <a:pt x="1935" y="197"/>
                  </a:lnTo>
                  <a:lnTo>
                    <a:pt x="1934" y="197"/>
                  </a:lnTo>
                  <a:moveTo>
                    <a:pt x="1929" y="182"/>
                  </a:moveTo>
                  <a:lnTo>
                    <a:pt x="1930" y="182"/>
                  </a:lnTo>
                  <a:lnTo>
                    <a:pt x="1932" y="182"/>
                  </a:lnTo>
                  <a:lnTo>
                    <a:pt x="1932" y="180"/>
                  </a:lnTo>
                  <a:lnTo>
                    <a:pt x="1930" y="180"/>
                  </a:lnTo>
                  <a:lnTo>
                    <a:pt x="1929" y="180"/>
                  </a:lnTo>
                  <a:lnTo>
                    <a:pt x="1927" y="180"/>
                  </a:lnTo>
                  <a:lnTo>
                    <a:pt x="1927" y="182"/>
                  </a:lnTo>
                  <a:lnTo>
                    <a:pt x="1929" y="182"/>
                  </a:lnTo>
                  <a:moveTo>
                    <a:pt x="823" y="305"/>
                  </a:moveTo>
                  <a:lnTo>
                    <a:pt x="823" y="303"/>
                  </a:lnTo>
                  <a:lnTo>
                    <a:pt x="821" y="303"/>
                  </a:lnTo>
                  <a:lnTo>
                    <a:pt x="821" y="305"/>
                  </a:lnTo>
                  <a:lnTo>
                    <a:pt x="823" y="305"/>
                  </a:lnTo>
                  <a:moveTo>
                    <a:pt x="1528" y="1059"/>
                  </a:moveTo>
                  <a:lnTo>
                    <a:pt x="1528" y="1061"/>
                  </a:lnTo>
                  <a:lnTo>
                    <a:pt x="1526" y="1061"/>
                  </a:lnTo>
                  <a:lnTo>
                    <a:pt x="1526" y="1063"/>
                  </a:lnTo>
                  <a:lnTo>
                    <a:pt x="1528" y="1063"/>
                  </a:lnTo>
                  <a:lnTo>
                    <a:pt x="1530" y="1063"/>
                  </a:lnTo>
                  <a:lnTo>
                    <a:pt x="1530" y="1061"/>
                  </a:lnTo>
                  <a:lnTo>
                    <a:pt x="1531" y="1061"/>
                  </a:lnTo>
                  <a:lnTo>
                    <a:pt x="1533" y="1063"/>
                  </a:lnTo>
                  <a:lnTo>
                    <a:pt x="1535" y="1063"/>
                  </a:lnTo>
                  <a:lnTo>
                    <a:pt x="1537" y="1063"/>
                  </a:lnTo>
                  <a:lnTo>
                    <a:pt x="1538" y="1064"/>
                  </a:lnTo>
                  <a:lnTo>
                    <a:pt x="1540" y="1063"/>
                  </a:lnTo>
                  <a:lnTo>
                    <a:pt x="1538" y="1063"/>
                  </a:lnTo>
                  <a:lnTo>
                    <a:pt x="1537" y="1061"/>
                  </a:lnTo>
                  <a:lnTo>
                    <a:pt x="1535" y="1061"/>
                  </a:lnTo>
                  <a:lnTo>
                    <a:pt x="1533" y="1061"/>
                  </a:lnTo>
                  <a:lnTo>
                    <a:pt x="1533" y="1059"/>
                  </a:lnTo>
                  <a:lnTo>
                    <a:pt x="1531" y="1059"/>
                  </a:lnTo>
                  <a:lnTo>
                    <a:pt x="1530" y="1059"/>
                  </a:lnTo>
                  <a:lnTo>
                    <a:pt x="1530" y="1058"/>
                  </a:lnTo>
                  <a:lnTo>
                    <a:pt x="1528" y="1058"/>
                  </a:lnTo>
                  <a:lnTo>
                    <a:pt x="1528" y="1059"/>
                  </a:lnTo>
                  <a:moveTo>
                    <a:pt x="823" y="295"/>
                  </a:moveTo>
                  <a:lnTo>
                    <a:pt x="823" y="296"/>
                  </a:lnTo>
                  <a:lnTo>
                    <a:pt x="825" y="296"/>
                  </a:lnTo>
                  <a:lnTo>
                    <a:pt x="825" y="295"/>
                  </a:lnTo>
                  <a:lnTo>
                    <a:pt x="823" y="295"/>
                  </a:lnTo>
                  <a:moveTo>
                    <a:pt x="818" y="301"/>
                  </a:moveTo>
                  <a:lnTo>
                    <a:pt x="818" y="301"/>
                  </a:lnTo>
                  <a:lnTo>
                    <a:pt x="818" y="303"/>
                  </a:lnTo>
                  <a:lnTo>
                    <a:pt x="818" y="303"/>
                  </a:lnTo>
                  <a:lnTo>
                    <a:pt x="818" y="301"/>
                  </a:lnTo>
                  <a:moveTo>
                    <a:pt x="1946" y="207"/>
                  </a:moveTo>
                  <a:lnTo>
                    <a:pt x="1946" y="209"/>
                  </a:lnTo>
                  <a:lnTo>
                    <a:pt x="1947" y="209"/>
                  </a:lnTo>
                  <a:lnTo>
                    <a:pt x="1946" y="207"/>
                  </a:lnTo>
                  <a:moveTo>
                    <a:pt x="1930" y="178"/>
                  </a:moveTo>
                  <a:lnTo>
                    <a:pt x="1930" y="177"/>
                  </a:lnTo>
                  <a:lnTo>
                    <a:pt x="1929" y="178"/>
                  </a:lnTo>
                  <a:lnTo>
                    <a:pt x="1930" y="178"/>
                  </a:lnTo>
                  <a:moveTo>
                    <a:pt x="3102" y="936"/>
                  </a:moveTo>
                  <a:lnTo>
                    <a:pt x="3100" y="935"/>
                  </a:lnTo>
                  <a:lnTo>
                    <a:pt x="3100" y="936"/>
                  </a:lnTo>
                  <a:lnTo>
                    <a:pt x="3102" y="936"/>
                  </a:lnTo>
                  <a:moveTo>
                    <a:pt x="528" y="313"/>
                  </a:moveTo>
                  <a:lnTo>
                    <a:pt x="530" y="311"/>
                  </a:lnTo>
                  <a:lnTo>
                    <a:pt x="528" y="311"/>
                  </a:lnTo>
                  <a:lnTo>
                    <a:pt x="528" y="313"/>
                  </a:lnTo>
                  <a:moveTo>
                    <a:pt x="525" y="311"/>
                  </a:moveTo>
                  <a:lnTo>
                    <a:pt x="525" y="310"/>
                  </a:lnTo>
                  <a:lnTo>
                    <a:pt x="522" y="310"/>
                  </a:lnTo>
                  <a:lnTo>
                    <a:pt x="522" y="311"/>
                  </a:lnTo>
                  <a:lnTo>
                    <a:pt x="523" y="311"/>
                  </a:lnTo>
                  <a:lnTo>
                    <a:pt x="525" y="311"/>
                  </a:lnTo>
                  <a:moveTo>
                    <a:pt x="528" y="311"/>
                  </a:moveTo>
                  <a:lnTo>
                    <a:pt x="527" y="311"/>
                  </a:lnTo>
                  <a:lnTo>
                    <a:pt x="528" y="311"/>
                  </a:lnTo>
                  <a:lnTo>
                    <a:pt x="528" y="311"/>
                  </a:lnTo>
                  <a:moveTo>
                    <a:pt x="506" y="316"/>
                  </a:moveTo>
                  <a:lnTo>
                    <a:pt x="508" y="315"/>
                  </a:lnTo>
                  <a:lnTo>
                    <a:pt x="506" y="315"/>
                  </a:lnTo>
                  <a:lnTo>
                    <a:pt x="506" y="316"/>
                  </a:lnTo>
                  <a:moveTo>
                    <a:pt x="532" y="310"/>
                  </a:moveTo>
                  <a:lnTo>
                    <a:pt x="533" y="308"/>
                  </a:lnTo>
                  <a:lnTo>
                    <a:pt x="532" y="308"/>
                  </a:lnTo>
                  <a:lnTo>
                    <a:pt x="532" y="310"/>
                  </a:lnTo>
                  <a:moveTo>
                    <a:pt x="508" y="313"/>
                  </a:moveTo>
                  <a:lnTo>
                    <a:pt x="506" y="313"/>
                  </a:lnTo>
                  <a:lnTo>
                    <a:pt x="505" y="315"/>
                  </a:lnTo>
                  <a:lnTo>
                    <a:pt x="505" y="316"/>
                  </a:lnTo>
                  <a:lnTo>
                    <a:pt x="506" y="315"/>
                  </a:lnTo>
                  <a:lnTo>
                    <a:pt x="508" y="313"/>
                  </a:lnTo>
                  <a:moveTo>
                    <a:pt x="712" y="254"/>
                  </a:moveTo>
                  <a:lnTo>
                    <a:pt x="713" y="254"/>
                  </a:lnTo>
                  <a:lnTo>
                    <a:pt x="713" y="252"/>
                  </a:lnTo>
                  <a:lnTo>
                    <a:pt x="712" y="252"/>
                  </a:lnTo>
                  <a:lnTo>
                    <a:pt x="712" y="254"/>
                  </a:lnTo>
                  <a:moveTo>
                    <a:pt x="697" y="258"/>
                  </a:moveTo>
                  <a:lnTo>
                    <a:pt x="697" y="256"/>
                  </a:lnTo>
                  <a:lnTo>
                    <a:pt x="697" y="256"/>
                  </a:lnTo>
                  <a:lnTo>
                    <a:pt x="697" y="258"/>
                  </a:lnTo>
                  <a:moveTo>
                    <a:pt x="1232" y="921"/>
                  </a:moveTo>
                  <a:lnTo>
                    <a:pt x="1230" y="921"/>
                  </a:lnTo>
                  <a:lnTo>
                    <a:pt x="1232" y="921"/>
                  </a:lnTo>
                  <a:lnTo>
                    <a:pt x="1232" y="921"/>
                  </a:lnTo>
                  <a:moveTo>
                    <a:pt x="719" y="249"/>
                  </a:moveTo>
                  <a:lnTo>
                    <a:pt x="720" y="247"/>
                  </a:lnTo>
                  <a:lnTo>
                    <a:pt x="719" y="247"/>
                  </a:lnTo>
                  <a:lnTo>
                    <a:pt x="719" y="249"/>
                  </a:lnTo>
                  <a:moveTo>
                    <a:pt x="1141" y="854"/>
                  </a:moveTo>
                  <a:lnTo>
                    <a:pt x="1141" y="852"/>
                  </a:lnTo>
                  <a:lnTo>
                    <a:pt x="1141" y="852"/>
                  </a:lnTo>
                  <a:lnTo>
                    <a:pt x="1141" y="854"/>
                  </a:lnTo>
                  <a:lnTo>
                    <a:pt x="1141" y="854"/>
                  </a:lnTo>
                  <a:moveTo>
                    <a:pt x="1424" y="950"/>
                  </a:moveTo>
                  <a:lnTo>
                    <a:pt x="1422" y="948"/>
                  </a:lnTo>
                  <a:lnTo>
                    <a:pt x="1422" y="950"/>
                  </a:lnTo>
                  <a:lnTo>
                    <a:pt x="1424" y="950"/>
                  </a:lnTo>
                  <a:moveTo>
                    <a:pt x="702" y="252"/>
                  </a:moveTo>
                  <a:lnTo>
                    <a:pt x="702" y="254"/>
                  </a:lnTo>
                  <a:lnTo>
                    <a:pt x="703" y="252"/>
                  </a:lnTo>
                  <a:lnTo>
                    <a:pt x="702" y="252"/>
                  </a:lnTo>
                  <a:moveTo>
                    <a:pt x="658" y="258"/>
                  </a:moveTo>
                  <a:lnTo>
                    <a:pt x="658" y="259"/>
                  </a:lnTo>
                  <a:lnTo>
                    <a:pt x="660" y="258"/>
                  </a:lnTo>
                  <a:lnTo>
                    <a:pt x="658" y="258"/>
                  </a:lnTo>
                  <a:moveTo>
                    <a:pt x="614" y="268"/>
                  </a:moveTo>
                  <a:lnTo>
                    <a:pt x="612" y="269"/>
                  </a:lnTo>
                  <a:lnTo>
                    <a:pt x="614" y="269"/>
                  </a:lnTo>
                  <a:lnTo>
                    <a:pt x="614" y="268"/>
                  </a:lnTo>
                  <a:moveTo>
                    <a:pt x="599" y="268"/>
                  </a:moveTo>
                  <a:lnTo>
                    <a:pt x="597" y="268"/>
                  </a:lnTo>
                  <a:lnTo>
                    <a:pt x="597" y="269"/>
                  </a:lnTo>
                  <a:lnTo>
                    <a:pt x="599" y="269"/>
                  </a:lnTo>
                  <a:lnTo>
                    <a:pt x="599" y="268"/>
                  </a:lnTo>
                  <a:moveTo>
                    <a:pt x="596" y="268"/>
                  </a:moveTo>
                  <a:lnTo>
                    <a:pt x="596" y="269"/>
                  </a:lnTo>
                  <a:lnTo>
                    <a:pt x="597" y="268"/>
                  </a:lnTo>
                  <a:lnTo>
                    <a:pt x="596" y="268"/>
                  </a:lnTo>
                  <a:moveTo>
                    <a:pt x="1136" y="851"/>
                  </a:moveTo>
                  <a:lnTo>
                    <a:pt x="1136" y="852"/>
                  </a:lnTo>
                  <a:lnTo>
                    <a:pt x="1138" y="852"/>
                  </a:lnTo>
                  <a:lnTo>
                    <a:pt x="1138" y="851"/>
                  </a:lnTo>
                  <a:lnTo>
                    <a:pt x="1138" y="849"/>
                  </a:lnTo>
                  <a:lnTo>
                    <a:pt x="1136" y="849"/>
                  </a:lnTo>
                  <a:lnTo>
                    <a:pt x="1136" y="851"/>
                  </a:lnTo>
                  <a:moveTo>
                    <a:pt x="3625" y="903"/>
                  </a:moveTo>
                  <a:lnTo>
                    <a:pt x="3625" y="901"/>
                  </a:lnTo>
                  <a:lnTo>
                    <a:pt x="3624" y="901"/>
                  </a:lnTo>
                  <a:lnTo>
                    <a:pt x="3624" y="903"/>
                  </a:lnTo>
                  <a:lnTo>
                    <a:pt x="3625" y="903"/>
                  </a:lnTo>
                  <a:moveTo>
                    <a:pt x="3622" y="906"/>
                  </a:moveTo>
                  <a:lnTo>
                    <a:pt x="3624" y="906"/>
                  </a:lnTo>
                  <a:lnTo>
                    <a:pt x="3624" y="904"/>
                  </a:lnTo>
                  <a:lnTo>
                    <a:pt x="3624" y="903"/>
                  </a:lnTo>
                  <a:lnTo>
                    <a:pt x="3622" y="903"/>
                  </a:lnTo>
                  <a:lnTo>
                    <a:pt x="3622" y="904"/>
                  </a:lnTo>
                  <a:lnTo>
                    <a:pt x="3620" y="904"/>
                  </a:lnTo>
                  <a:lnTo>
                    <a:pt x="3619" y="904"/>
                  </a:lnTo>
                  <a:lnTo>
                    <a:pt x="3620" y="906"/>
                  </a:lnTo>
                  <a:lnTo>
                    <a:pt x="3622" y="906"/>
                  </a:lnTo>
                  <a:moveTo>
                    <a:pt x="643" y="268"/>
                  </a:moveTo>
                  <a:lnTo>
                    <a:pt x="644" y="266"/>
                  </a:lnTo>
                  <a:lnTo>
                    <a:pt x="643" y="266"/>
                  </a:lnTo>
                  <a:lnTo>
                    <a:pt x="643" y="268"/>
                  </a:lnTo>
                  <a:moveTo>
                    <a:pt x="713" y="239"/>
                  </a:moveTo>
                  <a:lnTo>
                    <a:pt x="710" y="237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3" y="239"/>
                  </a:lnTo>
                  <a:moveTo>
                    <a:pt x="681" y="259"/>
                  </a:moveTo>
                  <a:lnTo>
                    <a:pt x="681" y="258"/>
                  </a:lnTo>
                  <a:lnTo>
                    <a:pt x="678" y="259"/>
                  </a:lnTo>
                  <a:lnTo>
                    <a:pt x="680" y="259"/>
                  </a:lnTo>
                  <a:lnTo>
                    <a:pt x="681" y="259"/>
                  </a:lnTo>
                  <a:moveTo>
                    <a:pt x="720" y="251"/>
                  </a:moveTo>
                  <a:lnTo>
                    <a:pt x="722" y="249"/>
                  </a:lnTo>
                  <a:lnTo>
                    <a:pt x="720" y="249"/>
                  </a:lnTo>
                  <a:lnTo>
                    <a:pt x="720" y="251"/>
                  </a:lnTo>
                  <a:moveTo>
                    <a:pt x="685" y="261"/>
                  </a:moveTo>
                  <a:lnTo>
                    <a:pt x="687" y="261"/>
                  </a:lnTo>
                  <a:lnTo>
                    <a:pt x="688" y="259"/>
                  </a:lnTo>
                  <a:lnTo>
                    <a:pt x="687" y="259"/>
                  </a:lnTo>
                  <a:lnTo>
                    <a:pt x="685" y="261"/>
                  </a:lnTo>
                  <a:moveTo>
                    <a:pt x="2354" y="520"/>
                  </a:moveTo>
                  <a:lnTo>
                    <a:pt x="2354" y="520"/>
                  </a:lnTo>
                  <a:lnTo>
                    <a:pt x="2354" y="519"/>
                  </a:lnTo>
                  <a:lnTo>
                    <a:pt x="2354" y="520"/>
                  </a:lnTo>
                  <a:moveTo>
                    <a:pt x="713" y="256"/>
                  </a:moveTo>
                  <a:lnTo>
                    <a:pt x="715" y="256"/>
                  </a:lnTo>
                  <a:lnTo>
                    <a:pt x="717" y="256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3" y="256"/>
                  </a:lnTo>
                  <a:moveTo>
                    <a:pt x="816" y="269"/>
                  </a:moveTo>
                  <a:lnTo>
                    <a:pt x="814" y="269"/>
                  </a:lnTo>
                  <a:lnTo>
                    <a:pt x="814" y="271"/>
                  </a:lnTo>
                  <a:lnTo>
                    <a:pt x="816" y="271"/>
                  </a:lnTo>
                  <a:lnTo>
                    <a:pt x="816" y="269"/>
                  </a:lnTo>
                  <a:moveTo>
                    <a:pt x="825" y="268"/>
                  </a:moveTo>
                  <a:lnTo>
                    <a:pt x="826" y="266"/>
                  </a:lnTo>
                  <a:lnTo>
                    <a:pt x="825" y="266"/>
                  </a:lnTo>
                  <a:lnTo>
                    <a:pt x="823" y="268"/>
                  </a:lnTo>
                  <a:lnTo>
                    <a:pt x="823" y="269"/>
                  </a:lnTo>
                  <a:lnTo>
                    <a:pt x="825" y="269"/>
                  </a:lnTo>
                  <a:lnTo>
                    <a:pt x="825" y="268"/>
                  </a:lnTo>
                  <a:moveTo>
                    <a:pt x="820" y="278"/>
                  </a:moveTo>
                  <a:lnTo>
                    <a:pt x="820" y="276"/>
                  </a:lnTo>
                  <a:lnTo>
                    <a:pt x="818" y="278"/>
                  </a:lnTo>
                  <a:lnTo>
                    <a:pt x="820" y="278"/>
                  </a:lnTo>
                  <a:moveTo>
                    <a:pt x="820" y="276"/>
                  </a:moveTo>
                  <a:lnTo>
                    <a:pt x="821" y="276"/>
                  </a:lnTo>
                  <a:lnTo>
                    <a:pt x="821" y="274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3" y="271"/>
                  </a:lnTo>
                  <a:lnTo>
                    <a:pt x="823" y="271"/>
                  </a:lnTo>
                  <a:lnTo>
                    <a:pt x="823" y="269"/>
                  </a:lnTo>
                  <a:lnTo>
                    <a:pt x="821" y="269"/>
                  </a:lnTo>
                  <a:lnTo>
                    <a:pt x="821" y="271"/>
                  </a:lnTo>
                  <a:lnTo>
                    <a:pt x="821" y="271"/>
                  </a:lnTo>
                  <a:lnTo>
                    <a:pt x="820" y="271"/>
                  </a:lnTo>
                  <a:lnTo>
                    <a:pt x="820" y="273"/>
                  </a:lnTo>
                  <a:lnTo>
                    <a:pt x="818" y="274"/>
                  </a:lnTo>
                  <a:lnTo>
                    <a:pt x="820" y="274"/>
                  </a:lnTo>
                  <a:lnTo>
                    <a:pt x="820" y="276"/>
                  </a:lnTo>
                  <a:moveTo>
                    <a:pt x="809" y="268"/>
                  </a:moveTo>
                  <a:lnTo>
                    <a:pt x="808" y="269"/>
                  </a:lnTo>
                  <a:lnTo>
                    <a:pt x="809" y="269"/>
                  </a:lnTo>
                  <a:lnTo>
                    <a:pt x="811" y="269"/>
                  </a:lnTo>
                  <a:lnTo>
                    <a:pt x="811" y="268"/>
                  </a:lnTo>
                  <a:lnTo>
                    <a:pt x="809" y="268"/>
                  </a:lnTo>
                  <a:moveTo>
                    <a:pt x="818" y="268"/>
                  </a:moveTo>
                  <a:lnTo>
                    <a:pt x="816" y="268"/>
                  </a:lnTo>
                  <a:lnTo>
                    <a:pt x="816" y="269"/>
                  </a:lnTo>
                  <a:lnTo>
                    <a:pt x="818" y="269"/>
                  </a:lnTo>
                  <a:lnTo>
                    <a:pt x="818" y="268"/>
                  </a:lnTo>
                  <a:moveTo>
                    <a:pt x="821" y="279"/>
                  </a:moveTo>
                  <a:lnTo>
                    <a:pt x="821" y="281"/>
                  </a:lnTo>
                  <a:lnTo>
                    <a:pt x="823" y="279"/>
                  </a:lnTo>
                  <a:lnTo>
                    <a:pt x="821" y="279"/>
                  </a:lnTo>
                  <a:moveTo>
                    <a:pt x="820" y="283"/>
                  </a:moveTo>
                  <a:lnTo>
                    <a:pt x="821" y="283"/>
                  </a:lnTo>
                  <a:lnTo>
                    <a:pt x="823" y="281"/>
                  </a:lnTo>
                  <a:lnTo>
                    <a:pt x="821" y="281"/>
                  </a:lnTo>
                  <a:lnTo>
                    <a:pt x="820" y="283"/>
                  </a:lnTo>
                  <a:moveTo>
                    <a:pt x="1404" y="941"/>
                  </a:moveTo>
                  <a:lnTo>
                    <a:pt x="1404" y="940"/>
                  </a:lnTo>
                  <a:lnTo>
                    <a:pt x="1402" y="941"/>
                  </a:lnTo>
                  <a:lnTo>
                    <a:pt x="1404" y="941"/>
                  </a:lnTo>
                  <a:moveTo>
                    <a:pt x="808" y="266"/>
                  </a:moveTo>
                  <a:lnTo>
                    <a:pt x="808" y="268"/>
                  </a:lnTo>
                  <a:lnTo>
                    <a:pt x="809" y="268"/>
                  </a:lnTo>
                  <a:lnTo>
                    <a:pt x="809" y="266"/>
                  </a:lnTo>
                  <a:lnTo>
                    <a:pt x="808" y="266"/>
                  </a:lnTo>
                  <a:moveTo>
                    <a:pt x="818" y="276"/>
                  </a:moveTo>
                  <a:lnTo>
                    <a:pt x="818" y="274"/>
                  </a:lnTo>
                  <a:lnTo>
                    <a:pt x="818" y="276"/>
                  </a:lnTo>
                  <a:lnTo>
                    <a:pt x="816" y="276"/>
                  </a:lnTo>
                  <a:lnTo>
                    <a:pt x="816" y="274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4" y="274"/>
                  </a:lnTo>
                  <a:lnTo>
                    <a:pt x="811" y="274"/>
                  </a:lnTo>
                  <a:lnTo>
                    <a:pt x="809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lnTo>
                    <a:pt x="816" y="278"/>
                  </a:lnTo>
                  <a:lnTo>
                    <a:pt x="818" y="278"/>
                  </a:lnTo>
                  <a:lnTo>
                    <a:pt x="818" y="278"/>
                  </a:lnTo>
                  <a:lnTo>
                    <a:pt x="818" y="276"/>
                  </a:lnTo>
                  <a:moveTo>
                    <a:pt x="1422" y="948"/>
                  </a:moveTo>
                  <a:lnTo>
                    <a:pt x="1420" y="947"/>
                  </a:lnTo>
                  <a:lnTo>
                    <a:pt x="1420" y="948"/>
                  </a:lnTo>
                  <a:lnTo>
                    <a:pt x="1422" y="948"/>
                  </a:lnTo>
                  <a:moveTo>
                    <a:pt x="814" y="273"/>
                  </a:moveTo>
                  <a:lnTo>
                    <a:pt x="814" y="271"/>
                  </a:lnTo>
                  <a:lnTo>
                    <a:pt x="814" y="271"/>
                  </a:lnTo>
                  <a:lnTo>
                    <a:pt x="813" y="271"/>
                  </a:lnTo>
                  <a:lnTo>
                    <a:pt x="813" y="269"/>
                  </a:lnTo>
                  <a:lnTo>
                    <a:pt x="813" y="268"/>
                  </a:lnTo>
                  <a:lnTo>
                    <a:pt x="811" y="269"/>
                  </a:lnTo>
                  <a:lnTo>
                    <a:pt x="811" y="271"/>
                  </a:lnTo>
                  <a:lnTo>
                    <a:pt x="809" y="271"/>
                  </a:lnTo>
                  <a:lnTo>
                    <a:pt x="811" y="271"/>
                  </a:lnTo>
                  <a:lnTo>
                    <a:pt x="811" y="273"/>
                  </a:lnTo>
                  <a:lnTo>
                    <a:pt x="811" y="274"/>
                  </a:lnTo>
                  <a:lnTo>
                    <a:pt x="813" y="273"/>
                  </a:lnTo>
                  <a:lnTo>
                    <a:pt x="814" y="273"/>
                  </a:lnTo>
                  <a:moveTo>
                    <a:pt x="806" y="286"/>
                  </a:moveTo>
                  <a:lnTo>
                    <a:pt x="808" y="286"/>
                  </a:lnTo>
                  <a:lnTo>
                    <a:pt x="809" y="286"/>
                  </a:lnTo>
                  <a:lnTo>
                    <a:pt x="808" y="284"/>
                  </a:lnTo>
                  <a:lnTo>
                    <a:pt x="806" y="286"/>
                  </a:lnTo>
                  <a:moveTo>
                    <a:pt x="745" y="246"/>
                  </a:moveTo>
                  <a:lnTo>
                    <a:pt x="744" y="246"/>
                  </a:lnTo>
                  <a:lnTo>
                    <a:pt x="744" y="247"/>
                  </a:lnTo>
                  <a:lnTo>
                    <a:pt x="745" y="246"/>
                  </a:lnTo>
                  <a:moveTo>
                    <a:pt x="750" y="247"/>
                  </a:moveTo>
                  <a:lnTo>
                    <a:pt x="749" y="247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0" y="247"/>
                  </a:lnTo>
                  <a:moveTo>
                    <a:pt x="804" y="283"/>
                  </a:moveTo>
                  <a:lnTo>
                    <a:pt x="804" y="284"/>
                  </a:lnTo>
                  <a:lnTo>
                    <a:pt x="806" y="284"/>
                  </a:lnTo>
                  <a:lnTo>
                    <a:pt x="808" y="284"/>
                  </a:lnTo>
                  <a:lnTo>
                    <a:pt x="806" y="283"/>
                  </a:lnTo>
                  <a:lnTo>
                    <a:pt x="804" y="283"/>
                  </a:lnTo>
                  <a:moveTo>
                    <a:pt x="744" y="242"/>
                  </a:moveTo>
                  <a:lnTo>
                    <a:pt x="742" y="244"/>
                  </a:lnTo>
                  <a:lnTo>
                    <a:pt x="744" y="244"/>
                  </a:lnTo>
                  <a:lnTo>
                    <a:pt x="744" y="242"/>
                  </a:lnTo>
                  <a:moveTo>
                    <a:pt x="727" y="241"/>
                  </a:moveTo>
                  <a:lnTo>
                    <a:pt x="727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27" y="241"/>
                  </a:lnTo>
                  <a:moveTo>
                    <a:pt x="730" y="241"/>
                  </a:moveTo>
                  <a:lnTo>
                    <a:pt x="732" y="241"/>
                  </a:lnTo>
                  <a:lnTo>
                    <a:pt x="732" y="239"/>
                  </a:lnTo>
                  <a:lnTo>
                    <a:pt x="730" y="241"/>
                  </a:lnTo>
                  <a:moveTo>
                    <a:pt x="754" y="246"/>
                  </a:moveTo>
                  <a:lnTo>
                    <a:pt x="752" y="246"/>
                  </a:lnTo>
                  <a:lnTo>
                    <a:pt x="752" y="247"/>
                  </a:lnTo>
                  <a:lnTo>
                    <a:pt x="754" y="247"/>
                  </a:lnTo>
                  <a:lnTo>
                    <a:pt x="754" y="246"/>
                  </a:lnTo>
                  <a:moveTo>
                    <a:pt x="801" y="295"/>
                  </a:moveTo>
                  <a:lnTo>
                    <a:pt x="799" y="296"/>
                  </a:lnTo>
                  <a:lnTo>
                    <a:pt x="801" y="296"/>
                  </a:lnTo>
                  <a:lnTo>
                    <a:pt x="801" y="295"/>
                  </a:lnTo>
                  <a:moveTo>
                    <a:pt x="803" y="286"/>
                  </a:moveTo>
                  <a:lnTo>
                    <a:pt x="801" y="286"/>
                  </a:lnTo>
                  <a:lnTo>
                    <a:pt x="801" y="288"/>
                  </a:lnTo>
                  <a:lnTo>
                    <a:pt x="803" y="288"/>
                  </a:lnTo>
                  <a:lnTo>
                    <a:pt x="803" y="286"/>
                  </a:lnTo>
                  <a:moveTo>
                    <a:pt x="752" y="247"/>
                  </a:moveTo>
                  <a:lnTo>
                    <a:pt x="750" y="249"/>
                  </a:lnTo>
                  <a:lnTo>
                    <a:pt x="752" y="249"/>
                  </a:lnTo>
                  <a:lnTo>
                    <a:pt x="752" y="247"/>
                  </a:lnTo>
                  <a:moveTo>
                    <a:pt x="719" y="244"/>
                  </a:moveTo>
                  <a:lnTo>
                    <a:pt x="719" y="246"/>
                  </a:lnTo>
                  <a:lnTo>
                    <a:pt x="720" y="246"/>
                  </a:lnTo>
                  <a:lnTo>
                    <a:pt x="720" y="244"/>
                  </a:lnTo>
                  <a:lnTo>
                    <a:pt x="719" y="244"/>
                  </a:lnTo>
                  <a:moveTo>
                    <a:pt x="779" y="252"/>
                  </a:moveTo>
                  <a:lnTo>
                    <a:pt x="777" y="252"/>
                  </a:lnTo>
                  <a:lnTo>
                    <a:pt x="777" y="254"/>
                  </a:lnTo>
                  <a:lnTo>
                    <a:pt x="779" y="254"/>
                  </a:lnTo>
                  <a:lnTo>
                    <a:pt x="779" y="252"/>
                  </a:lnTo>
                  <a:moveTo>
                    <a:pt x="808" y="276"/>
                  </a:moveTo>
                  <a:lnTo>
                    <a:pt x="808" y="274"/>
                  </a:lnTo>
                  <a:lnTo>
                    <a:pt x="806" y="274"/>
                  </a:lnTo>
                  <a:lnTo>
                    <a:pt x="804" y="274"/>
                  </a:lnTo>
                  <a:lnTo>
                    <a:pt x="804" y="276"/>
                  </a:lnTo>
                  <a:lnTo>
                    <a:pt x="806" y="276"/>
                  </a:lnTo>
                  <a:lnTo>
                    <a:pt x="808" y="276"/>
                  </a:lnTo>
                  <a:moveTo>
                    <a:pt x="1525" y="1056"/>
                  </a:moveTo>
                  <a:lnTo>
                    <a:pt x="1525" y="1058"/>
                  </a:lnTo>
                  <a:lnTo>
                    <a:pt x="1523" y="1058"/>
                  </a:lnTo>
                  <a:lnTo>
                    <a:pt x="1521" y="1058"/>
                  </a:lnTo>
                  <a:lnTo>
                    <a:pt x="1521" y="1059"/>
                  </a:lnTo>
                  <a:lnTo>
                    <a:pt x="1521" y="1061"/>
                  </a:lnTo>
                  <a:lnTo>
                    <a:pt x="1523" y="1061"/>
                  </a:lnTo>
                  <a:lnTo>
                    <a:pt x="1523" y="1059"/>
                  </a:lnTo>
                  <a:lnTo>
                    <a:pt x="1525" y="1059"/>
                  </a:lnTo>
                  <a:lnTo>
                    <a:pt x="1525" y="1061"/>
                  </a:lnTo>
                  <a:lnTo>
                    <a:pt x="1526" y="1061"/>
                  </a:lnTo>
                  <a:lnTo>
                    <a:pt x="1526" y="1059"/>
                  </a:lnTo>
                  <a:lnTo>
                    <a:pt x="1526" y="1058"/>
                  </a:lnTo>
                  <a:lnTo>
                    <a:pt x="1528" y="1058"/>
                  </a:lnTo>
                  <a:lnTo>
                    <a:pt x="1528" y="1056"/>
                  </a:lnTo>
                  <a:lnTo>
                    <a:pt x="1528" y="1054"/>
                  </a:lnTo>
                  <a:lnTo>
                    <a:pt x="1528" y="1053"/>
                  </a:lnTo>
                  <a:lnTo>
                    <a:pt x="1526" y="1054"/>
                  </a:lnTo>
                  <a:lnTo>
                    <a:pt x="1525" y="1056"/>
                  </a:lnTo>
                  <a:moveTo>
                    <a:pt x="1658" y="183"/>
                  </a:moveTo>
                  <a:lnTo>
                    <a:pt x="1659" y="182"/>
                  </a:lnTo>
                  <a:lnTo>
                    <a:pt x="1658" y="182"/>
                  </a:lnTo>
                  <a:lnTo>
                    <a:pt x="1658" y="183"/>
                  </a:lnTo>
                  <a:moveTo>
                    <a:pt x="1661" y="167"/>
                  </a:moveTo>
                  <a:lnTo>
                    <a:pt x="1661" y="165"/>
                  </a:lnTo>
                  <a:lnTo>
                    <a:pt x="1659" y="167"/>
                  </a:lnTo>
                  <a:lnTo>
                    <a:pt x="1661" y="167"/>
                  </a:lnTo>
                  <a:moveTo>
                    <a:pt x="1666" y="182"/>
                  </a:moveTo>
                  <a:lnTo>
                    <a:pt x="1666" y="182"/>
                  </a:lnTo>
                  <a:lnTo>
                    <a:pt x="1666" y="180"/>
                  </a:lnTo>
                  <a:lnTo>
                    <a:pt x="1664" y="182"/>
                  </a:lnTo>
                  <a:lnTo>
                    <a:pt x="1666" y="182"/>
                  </a:lnTo>
                  <a:moveTo>
                    <a:pt x="1664" y="165"/>
                  </a:moveTo>
                  <a:lnTo>
                    <a:pt x="1663" y="167"/>
                  </a:lnTo>
                  <a:lnTo>
                    <a:pt x="1664" y="167"/>
                  </a:lnTo>
                  <a:lnTo>
                    <a:pt x="1666" y="165"/>
                  </a:lnTo>
                  <a:lnTo>
                    <a:pt x="1664" y="165"/>
                  </a:lnTo>
                  <a:moveTo>
                    <a:pt x="1663" y="194"/>
                  </a:moveTo>
                  <a:lnTo>
                    <a:pt x="1664" y="194"/>
                  </a:lnTo>
                  <a:lnTo>
                    <a:pt x="1664" y="192"/>
                  </a:lnTo>
                  <a:lnTo>
                    <a:pt x="1663" y="192"/>
                  </a:lnTo>
                  <a:lnTo>
                    <a:pt x="1663" y="194"/>
                  </a:lnTo>
                  <a:moveTo>
                    <a:pt x="1585" y="60"/>
                  </a:moveTo>
                  <a:lnTo>
                    <a:pt x="1587" y="60"/>
                  </a:lnTo>
                  <a:lnTo>
                    <a:pt x="1589" y="59"/>
                  </a:lnTo>
                  <a:lnTo>
                    <a:pt x="1587" y="59"/>
                  </a:lnTo>
                  <a:lnTo>
                    <a:pt x="1585" y="60"/>
                  </a:lnTo>
                  <a:moveTo>
                    <a:pt x="1661" y="195"/>
                  </a:moveTo>
                  <a:lnTo>
                    <a:pt x="1663" y="194"/>
                  </a:lnTo>
                  <a:lnTo>
                    <a:pt x="1661" y="194"/>
                  </a:lnTo>
                  <a:lnTo>
                    <a:pt x="1661" y="195"/>
                  </a:lnTo>
                  <a:moveTo>
                    <a:pt x="1696" y="116"/>
                  </a:moveTo>
                  <a:lnTo>
                    <a:pt x="1698" y="116"/>
                  </a:lnTo>
                  <a:lnTo>
                    <a:pt x="1698" y="114"/>
                  </a:lnTo>
                  <a:lnTo>
                    <a:pt x="1696" y="114"/>
                  </a:lnTo>
                  <a:lnTo>
                    <a:pt x="1696" y="116"/>
                  </a:lnTo>
                  <a:moveTo>
                    <a:pt x="1606" y="57"/>
                  </a:moveTo>
                  <a:lnTo>
                    <a:pt x="1609" y="59"/>
                  </a:lnTo>
                  <a:lnTo>
                    <a:pt x="1611" y="59"/>
                  </a:lnTo>
                  <a:lnTo>
                    <a:pt x="1612" y="59"/>
                  </a:lnTo>
                  <a:lnTo>
                    <a:pt x="1609" y="57"/>
                  </a:lnTo>
                  <a:lnTo>
                    <a:pt x="1606" y="57"/>
                  </a:lnTo>
                  <a:moveTo>
                    <a:pt x="1597" y="64"/>
                  </a:moveTo>
                  <a:lnTo>
                    <a:pt x="1597" y="62"/>
                  </a:lnTo>
                  <a:lnTo>
                    <a:pt x="1595" y="64"/>
                  </a:lnTo>
                  <a:lnTo>
                    <a:pt x="1597" y="64"/>
                  </a:lnTo>
                  <a:moveTo>
                    <a:pt x="1654" y="28"/>
                  </a:moveTo>
                  <a:lnTo>
                    <a:pt x="1658" y="28"/>
                  </a:lnTo>
                  <a:lnTo>
                    <a:pt x="1656" y="28"/>
                  </a:lnTo>
                  <a:lnTo>
                    <a:pt x="1654" y="28"/>
                  </a:lnTo>
                  <a:moveTo>
                    <a:pt x="1673" y="113"/>
                  </a:moveTo>
                  <a:lnTo>
                    <a:pt x="1675" y="111"/>
                  </a:lnTo>
                  <a:lnTo>
                    <a:pt x="1673" y="111"/>
                  </a:lnTo>
                  <a:lnTo>
                    <a:pt x="1673" y="113"/>
                  </a:lnTo>
                  <a:moveTo>
                    <a:pt x="1693" y="119"/>
                  </a:moveTo>
                  <a:lnTo>
                    <a:pt x="1693" y="118"/>
                  </a:lnTo>
                  <a:lnTo>
                    <a:pt x="1691" y="119"/>
                  </a:lnTo>
                  <a:lnTo>
                    <a:pt x="1693" y="119"/>
                  </a:lnTo>
                  <a:moveTo>
                    <a:pt x="1664" y="187"/>
                  </a:moveTo>
                  <a:lnTo>
                    <a:pt x="1666" y="185"/>
                  </a:lnTo>
                  <a:lnTo>
                    <a:pt x="1664" y="185"/>
                  </a:lnTo>
                  <a:lnTo>
                    <a:pt x="1664" y="187"/>
                  </a:lnTo>
                  <a:moveTo>
                    <a:pt x="1675" y="160"/>
                  </a:moveTo>
                  <a:lnTo>
                    <a:pt x="1671" y="160"/>
                  </a:lnTo>
                  <a:lnTo>
                    <a:pt x="1671" y="162"/>
                  </a:lnTo>
                  <a:lnTo>
                    <a:pt x="1673" y="162"/>
                  </a:lnTo>
                  <a:lnTo>
                    <a:pt x="1675" y="162"/>
                  </a:lnTo>
                  <a:lnTo>
                    <a:pt x="1675" y="160"/>
                  </a:lnTo>
                  <a:moveTo>
                    <a:pt x="1669" y="158"/>
                  </a:moveTo>
                  <a:lnTo>
                    <a:pt x="1669" y="160"/>
                  </a:lnTo>
                  <a:lnTo>
                    <a:pt x="1671" y="160"/>
                  </a:lnTo>
                  <a:lnTo>
                    <a:pt x="1671" y="158"/>
                  </a:lnTo>
                  <a:lnTo>
                    <a:pt x="1669" y="158"/>
                  </a:lnTo>
                  <a:moveTo>
                    <a:pt x="1669" y="192"/>
                  </a:moveTo>
                  <a:lnTo>
                    <a:pt x="1671" y="192"/>
                  </a:lnTo>
                  <a:lnTo>
                    <a:pt x="1671" y="190"/>
                  </a:lnTo>
                  <a:lnTo>
                    <a:pt x="1669" y="190"/>
                  </a:lnTo>
                  <a:lnTo>
                    <a:pt x="1669" y="192"/>
                  </a:lnTo>
                  <a:moveTo>
                    <a:pt x="1673" y="173"/>
                  </a:moveTo>
                  <a:lnTo>
                    <a:pt x="1673" y="172"/>
                  </a:lnTo>
                  <a:lnTo>
                    <a:pt x="1671" y="173"/>
                  </a:lnTo>
                  <a:lnTo>
                    <a:pt x="1673" y="173"/>
                  </a:lnTo>
                  <a:moveTo>
                    <a:pt x="1676" y="167"/>
                  </a:moveTo>
                  <a:lnTo>
                    <a:pt x="1676" y="168"/>
                  </a:lnTo>
                  <a:lnTo>
                    <a:pt x="1678" y="168"/>
                  </a:lnTo>
                  <a:lnTo>
                    <a:pt x="1678" y="167"/>
                  </a:lnTo>
                  <a:lnTo>
                    <a:pt x="1676" y="167"/>
                  </a:lnTo>
                  <a:moveTo>
                    <a:pt x="1676" y="170"/>
                  </a:moveTo>
                  <a:lnTo>
                    <a:pt x="1675" y="172"/>
                  </a:lnTo>
                  <a:lnTo>
                    <a:pt x="1676" y="172"/>
                  </a:lnTo>
                  <a:lnTo>
                    <a:pt x="1678" y="172"/>
                  </a:lnTo>
                  <a:lnTo>
                    <a:pt x="1680" y="172"/>
                  </a:lnTo>
                  <a:lnTo>
                    <a:pt x="1678" y="170"/>
                  </a:lnTo>
                  <a:lnTo>
                    <a:pt x="1676" y="170"/>
                  </a:lnTo>
                  <a:moveTo>
                    <a:pt x="1661" y="177"/>
                  </a:moveTo>
                  <a:lnTo>
                    <a:pt x="1659" y="178"/>
                  </a:lnTo>
                  <a:lnTo>
                    <a:pt x="1661" y="178"/>
                  </a:lnTo>
                  <a:lnTo>
                    <a:pt x="1663" y="177"/>
                  </a:lnTo>
                  <a:lnTo>
                    <a:pt x="1664" y="177"/>
                  </a:lnTo>
                  <a:lnTo>
                    <a:pt x="1666" y="177"/>
                  </a:lnTo>
                  <a:lnTo>
                    <a:pt x="1666" y="175"/>
                  </a:lnTo>
                  <a:lnTo>
                    <a:pt x="1666" y="175"/>
                  </a:lnTo>
                  <a:lnTo>
                    <a:pt x="1661" y="177"/>
                  </a:lnTo>
                  <a:moveTo>
                    <a:pt x="1666" y="162"/>
                  </a:moveTo>
                  <a:lnTo>
                    <a:pt x="1668" y="162"/>
                  </a:lnTo>
                  <a:lnTo>
                    <a:pt x="1668" y="160"/>
                  </a:lnTo>
                  <a:lnTo>
                    <a:pt x="1666" y="160"/>
                  </a:lnTo>
                  <a:lnTo>
                    <a:pt x="1666" y="162"/>
                  </a:lnTo>
                  <a:moveTo>
                    <a:pt x="1666" y="217"/>
                  </a:moveTo>
                  <a:lnTo>
                    <a:pt x="1666" y="219"/>
                  </a:lnTo>
                  <a:lnTo>
                    <a:pt x="1666" y="217"/>
                  </a:lnTo>
                  <a:lnTo>
                    <a:pt x="1666" y="217"/>
                  </a:lnTo>
                  <a:moveTo>
                    <a:pt x="1900" y="124"/>
                  </a:moveTo>
                  <a:lnTo>
                    <a:pt x="1900" y="123"/>
                  </a:lnTo>
                  <a:lnTo>
                    <a:pt x="1898" y="123"/>
                  </a:lnTo>
                  <a:lnTo>
                    <a:pt x="1898" y="124"/>
                  </a:lnTo>
                  <a:lnTo>
                    <a:pt x="1900" y="124"/>
                  </a:lnTo>
                  <a:moveTo>
                    <a:pt x="1668" y="202"/>
                  </a:moveTo>
                  <a:lnTo>
                    <a:pt x="1666" y="202"/>
                  </a:lnTo>
                  <a:lnTo>
                    <a:pt x="1664" y="204"/>
                  </a:lnTo>
                  <a:lnTo>
                    <a:pt x="1666" y="204"/>
                  </a:lnTo>
                  <a:lnTo>
                    <a:pt x="1666" y="204"/>
                  </a:lnTo>
                  <a:lnTo>
                    <a:pt x="1668" y="204"/>
                  </a:lnTo>
                  <a:lnTo>
                    <a:pt x="1669" y="204"/>
                  </a:lnTo>
                  <a:lnTo>
                    <a:pt x="1671" y="204"/>
                  </a:lnTo>
                  <a:lnTo>
                    <a:pt x="1671" y="202"/>
                  </a:lnTo>
                  <a:lnTo>
                    <a:pt x="1669" y="202"/>
                  </a:lnTo>
                  <a:lnTo>
                    <a:pt x="1668" y="202"/>
                  </a:lnTo>
                  <a:moveTo>
                    <a:pt x="1668" y="220"/>
                  </a:moveTo>
                  <a:lnTo>
                    <a:pt x="1668" y="219"/>
                  </a:lnTo>
                  <a:lnTo>
                    <a:pt x="1666" y="220"/>
                  </a:lnTo>
                  <a:lnTo>
                    <a:pt x="1668" y="220"/>
                  </a:lnTo>
                  <a:moveTo>
                    <a:pt x="1666" y="219"/>
                  </a:moveTo>
                  <a:lnTo>
                    <a:pt x="1669" y="217"/>
                  </a:lnTo>
                  <a:lnTo>
                    <a:pt x="1668" y="217"/>
                  </a:lnTo>
                  <a:lnTo>
                    <a:pt x="1666" y="219"/>
                  </a:lnTo>
                  <a:moveTo>
                    <a:pt x="1725" y="242"/>
                  </a:moveTo>
                  <a:lnTo>
                    <a:pt x="1723" y="242"/>
                  </a:lnTo>
                  <a:lnTo>
                    <a:pt x="1723" y="244"/>
                  </a:lnTo>
                  <a:lnTo>
                    <a:pt x="1725" y="244"/>
                  </a:lnTo>
                  <a:lnTo>
                    <a:pt x="1727" y="244"/>
                  </a:lnTo>
                  <a:lnTo>
                    <a:pt x="1727" y="242"/>
                  </a:lnTo>
                  <a:lnTo>
                    <a:pt x="1725" y="242"/>
                  </a:lnTo>
                  <a:moveTo>
                    <a:pt x="1747" y="212"/>
                  </a:moveTo>
                  <a:lnTo>
                    <a:pt x="1747" y="214"/>
                  </a:lnTo>
                  <a:lnTo>
                    <a:pt x="1747" y="212"/>
                  </a:lnTo>
                  <a:lnTo>
                    <a:pt x="1749" y="212"/>
                  </a:lnTo>
                  <a:lnTo>
                    <a:pt x="1747" y="210"/>
                  </a:lnTo>
                  <a:lnTo>
                    <a:pt x="1747" y="212"/>
                  </a:lnTo>
                  <a:moveTo>
                    <a:pt x="1811" y="12"/>
                  </a:moveTo>
                  <a:lnTo>
                    <a:pt x="1813" y="12"/>
                  </a:lnTo>
                  <a:lnTo>
                    <a:pt x="1813" y="10"/>
                  </a:lnTo>
                  <a:lnTo>
                    <a:pt x="1809" y="10"/>
                  </a:lnTo>
                  <a:lnTo>
                    <a:pt x="1811" y="12"/>
                  </a:lnTo>
                  <a:moveTo>
                    <a:pt x="1737" y="231"/>
                  </a:moveTo>
                  <a:lnTo>
                    <a:pt x="1735" y="231"/>
                  </a:lnTo>
                  <a:lnTo>
                    <a:pt x="1735" y="231"/>
                  </a:lnTo>
                  <a:lnTo>
                    <a:pt x="1737" y="231"/>
                  </a:lnTo>
                  <a:moveTo>
                    <a:pt x="1747" y="215"/>
                  </a:moveTo>
                  <a:lnTo>
                    <a:pt x="1747" y="217"/>
                  </a:lnTo>
                  <a:lnTo>
                    <a:pt x="1747" y="217"/>
                  </a:lnTo>
                  <a:lnTo>
                    <a:pt x="1747" y="215"/>
                  </a:lnTo>
                  <a:lnTo>
                    <a:pt x="1747" y="215"/>
                  </a:lnTo>
                  <a:moveTo>
                    <a:pt x="1770" y="187"/>
                  </a:moveTo>
                  <a:lnTo>
                    <a:pt x="1770" y="188"/>
                  </a:lnTo>
                  <a:lnTo>
                    <a:pt x="1772" y="188"/>
                  </a:lnTo>
                  <a:lnTo>
                    <a:pt x="1772" y="187"/>
                  </a:lnTo>
                  <a:lnTo>
                    <a:pt x="1770" y="187"/>
                  </a:lnTo>
                  <a:moveTo>
                    <a:pt x="1797" y="177"/>
                  </a:moveTo>
                  <a:lnTo>
                    <a:pt x="1796" y="177"/>
                  </a:lnTo>
                  <a:lnTo>
                    <a:pt x="1796" y="178"/>
                  </a:lnTo>
                  <a:lnTo>
                    <a:pt x="1797" y="178"/>
                  </a:lnTo>
                  <a:lnTo>
                    <a:pt x="1797" y="177"/>
                  </a:lnTo>
                  <a:moveTo>
                    <a:pt x="1759" y="190"/>
                  </a:moveTo>
                  <a:lnTo>
                    <a:pt x="1759" y="192"/>
                  </a:lnTo>
                  <a:lnTo>
                    <a:pt x="1760" y="192"/>
                  </a:lnTo>
                  <a:lnTo>
                    <a:pt x="1760" y="190"/>
                  </a:lnTo>
                  <a:lnTo>
                    <a:pt x="1759" y="190"/>
                  </a:lnTo>
                  <a:moveTo>
                    <a:pt x="1718" y="251"/>
                  </a:moveTo>
                  <a:lnTo>
                    <a:pt x="1718" y="249"/>
                  </a:lnTo>
                  <a:lnTo>
                    <a:pt x="1717" y="251"/>
                  </a:lnTo>
                  <a:lnTo>
                    <a:pt x="1718" y="251"/>
                  </a:lnTo>
                  <a:moveTo>
                    <a:pt x="1720" y="251"/>
                  </a:moveTo>
                  <a:lnTo>
                    <a:pt x="1720" y="249"/>
                  </a:lnTo>
                  <a:lnTo>
                    <a:pt x="1718" y="249"/>
                  </a:lnTo>
                  <a:lnTo>
                    <a:pt x="1720" y="251"/>
                  </a:lnTo>
                  <a:moveTo>
                    <a:pt x="1717" y="246"/>
                  </a:moveTo>
                  <a:lnTo>
                    <a:pt x="1718" y="247"/>
                  </a:lnTo>
                  <a:lnTo>
                    <a:pt x="1718" y="246"/>
                  </a:lnTo>
                  <a:lnTo>
                    <a:pt x="1717" y="246"/>
                  </a:lnTo>
                  <a:moveTo>
                    <a:pt x="1718" y="247"/>
                  </a:moveTo>
                  <a:lnTo>
                    <a:pt x="1720" y="249"/>
                  </a:lnTo>
                  <a:lnTo>
                    <a:pt x="1720" y="247"/>
                  </a:lnTo>
                  <a:lnTo>
                    <a:pt x="1718" y="247"/>
                  </a:lnTo>
                  <a:moveTo>
                    <a:pt x="1678" y="168"/>
                  </a:moveTo>
                  <a:lnTo>
                    <a:pt x="1680" y="168"/>
                  </a:lnTo>
                  <a:lnTo>
                    <a:pt x="1681" y="167"/>
                  </a:lnTo>
                  <a:lnTo>
                    <a:pt x="1678" y="168"/>
                  </a:lnTo>
                  <a:moveTo>
                    <a:pt x="1728" y="239"/>
                  </a:moveTo>
                  <a:lnTo>
                    <a:pt x="1730" y="237"/>
                  </a:lnTo>
                  <a:lnTo>
                    <a:pt x="1728" y="237"/>
                  </a:lnTo>
                  <a:lnTo>
                    <a:pt x="1728" y="239"/>
                  </a:lnTo>
                  <a:moveTo>
                    <a:pt x="1799" y="177"/>
                  </a:moveTo>
                  <a:lnTo>
                    <a:pt x="1797" y="178"/>
                  </a:lnTo>
                  <a:lnTo>
                    <a:pt x="1799" y="178"/>
                  </a:lnTo>
                  <a:lnTo>
                    <a:pt x="1799" y="177"/>
                  </a:lnTo>
                  <a:moveTo>
                    <a:pt x="1984" y="25"/>
                  </a:moveTo>
                  <a:lnTo>
                    <a:pt x="1984" y="27"/>
                  </a:lnTo>
                  <a:lnTo>
                    <a:pt x="1986" y="25"/>
                  </a:lnTo>
                  <a:lnTo>
                    <a:pt x="1984" y="25"/>
                  </a:lnTo>
                  <a:moveTo>
                    <a:pt x="1951" y="94"/>
                  </a:moveTo>
                  <a:lnTo>
                    <a:pt x="1951" y="94"/>
                  </a:lnTo>
                  <a:lnTo>
                    <a:pt x="1949" y="96"/>
                  </a:lnTo>
                  <a:lnTo>
                    <a:pt x="1951" y="96"/>
                  </a:lnTo>
                  <a:lnTo>
                    <a:pt x="1951" y="94"/>
                  </a:lnTo>
                  <a:moveTo>
                    <a:pt x="2008" y="25"/>
                  </a:moveTo>
                  <a:lnTo>
                    <a:pt x="2008" y="23"/>
                  </a:lnTo>
                  <a:lnTo>
                    <a:pt x="2006" y="23"/>
                  </a:lnTo>
                  <a:lnTo>
                    <a:pt x="2004" y="23"/>
                  </a:lnTo>
                  <a:lnTo>
                    <a:pt x="2004" y="25"/>
                  </a:lnTo>
                  <a:lnTo>
                    <a:pt x="2006" y="25"/>
                  </a:lnTo>
                  <a:lnTo>
                    <a:pt x="2008" y="25"/>
                  </a:lnTo>
                  <a:moveTo>
                    <a:pt x="1959" y="74"/>
                  </a:moveTo>
                  <a:lnTo>
                    <a:pt x="1962" y="74"/>
                  </a:lnTo>
                  <a:lnTo>
                    <a:pt x="1961" y="72"/>
                  </a:lnTo>
                  <a:lnTo>
                    <a:pt x="1957" y="72"/>
                  </a:lnTo>
                  <a:lnTo>
                    <a:pt x="1956" y="72"/>
                  </a:lnTo>
                  <a:lnTo>
                    <a:pt x="1957" y="74"/>
                  </a:lnTo>
                  <a:lnTo>
                    <a:pt x="1959" y="74"/>
                  </a:lnTo>
                  <a:moveTo>
                    <a:pt x="1946" y="94"/>
                  </a:moveTo>
                  <a:lnTo>
                    <a:pt x="1944" y="94"/>
                  </a:lnTo>
                  <a:lnTo>
                    <a:pt x="1946" y="96"/>
                  </a:lnTo>
                  <a:lnTo>
                    <a:pt x="1946" y="94"/>
                  </a:lnTo>
                  <a:moveTo>
                    <a:pt x="1954" y="5"/>
                  </a:moveTo>
                  <a:lnTo>
                    <a:pt x="1951" y="7"/>
                  </a:lnTo>
                  <a:lnTo>
                    <a:pt x="1952" y="7"/>
                  </a:lnTo>
                  <a:lnTo>
                    <a:pt x="1954" y="5"/>
                  </a:lnTo>
                  <a:moveTo>
                    <a:pt x="1966" y="82"/>
                  </a:moveTo>
                  <a:lnTo>
                    <a:pt x="1962" y="82"/>
                  </a:lnTo>
                  <a:lnTo>
                    <a:pt x="1962" y="84"/>
                  </a:lnTo>
                  <a:lnTo>
                    <a:pt x="1966" y="84"/>
                  </a:lnTo>
                  <a:lnTo>
                    <a:pt x="1966" y="82"/>
                  </a:lnTo>
                  <a:moveTo>
                    <a:pt x="1797" y="183"/>
                  </a:moveTo>
                  <a:lnTo>
                    <a:pt x="1797" y="185"/>
                  </a:lnTo>
                  <a:lnTo>
                    <a:pt x="1799" y="185"/>
                  </a:lnTo>
                  <a:lnTo>
                    <a:pt x="1799" y="183"/>
                  </a:lnTo>
                  <a:lnTo>
                    <a:pt x="1797" y="183"/>
                  </a:lnTo>
                  <a:moveTo>
                    <a:pt x="1964" y="76"/>
                  </a:moveTo>
                  <a:lnTo>
                    <a:pt x="1964" y="74"/>
                  </a:lnTo>
                  <a:lnTo>
                    <a:pt x="1962" y="74"/>
                  </a:lnTo>
                  <a:lnTo>
                    <a:pt x="1962" y="76"/>
                  </a:lnTo>
                  <a:lnTo>
                    <a:pt x="1964" y="76"/>
                  </a:lnTo>
                  <a:moveTo>
                    <a:pt x="1797" y="182"/>
                  </a:moveTo>
                  <a:lnTo>
                    <a:pt x="1799" y="183"/>
                  </a:lnTo>
                  <a:lnTo>
                    <a:pt x="1799" y="182"/>
                  </a:lnTo>
                  <a:lnTo>
                    <a:pt x="1797" y="182"/>
                  </a:lnTo>
                  <a:moveTo>
                    <a:pt x="1791" y="183"/>
                  </a:moveTo>
                  <a:lnTo>
                    <a:pt x="1789" y="183"/>
                  </a:lnTo>
                  <a:lnTo>
                    <a:pt x="1789" y="185"/>
                  </a:lnTo>
                  <a:lnTo>
                    <a:pt x="1791" y="185"/>
                  </a:lnTo>
                  <a:lnTo>
                    <a:pt x="1791" y="183"/>
                  </a:lnTo>
                  <a:moveTo>
                    <a:pt x="1794" y="183"/>
                  </a:moveTo>
                  <a:lnTo>
                    <a:pt x="1794" y="182"/>
                  </a:lnTo>
                  <a:lnTo>
                    <a:pt x="1792" y="182"/>
                  </a:lnTo>
                  <a:lnTo>
                    <a:pt x="1794" y="180"/>
                  </a:lnTo>
                  <a:lnTo>
                    <a:pt x="1796" y="180"/>
                  </a:lnTo>
                  <a:lnTo>
                    <a:pt x="1796" y="178"/>
                  </a:lnTo>
                  <a:lnTo>
                    <a:pt x="1794" y="177"/>
                  </a:lnTo>
                  <a:lnTo>
                    <a:pt x="1792" y="177"/>
                  </a:lnTo>
                  <a:lnTo>
                    <a:pt x="1791" y="177"/>
                  </a:lnTo>
                  <a:lnTo>
                    <a:pt x="1791" y="178"/>
                  </a:lnTo>
                  <a:lnTo>
                    <a:pt x="1792" y="178"/>
                  </a:lnTo>
                  <a:lnTo>
                    <a:pt x="1792" y="180"/>
                  </a:lnTo>
                  <a:lnTo>
                    <a:pt x="1791" y="180"/>
                  </a:lnTo>
                  <a:lnTo>
                    <a:pt x="1791" y="182"/>
                  </a:lnTo>
                  <a:lnTo>
                    <a:pt x="1791" y="183"/>
                  </a:lnTo>
                  <a:lnTo>
                    <a:pt x="1792" y="183"/>
                  </a:lnTo>
                  <a:lnTo>
                    <a:pt x="1794" y="183"/>
                  </a:lnTo>
                  <a:moveTo>
                    <a:pt x="1850" y="151"/>
                  </a:moveTo>
                  <a:lnTo>
                    <a:pt x="1848" y="151"/>
                  </a:lnTo>
                  <a:lnTo>
                    <a:pt x="1850" y="153"/>
                  </a:lnTo>
                  <a:lnTo>
                    <a:pt x="1851" y="153"/>
                  </a:lnTo>
                  <a:lnTo>
                    <a:pt x="1851" y="151"/>
                  </a:lnTo>
                  <a:lnTo>
                    <a:pt x="1850" y="151"/>
                  </a:lnTo>
                  <a:moveTo>
                    <a:pt x="1668" y="175"/>
                  </a:moveTo>
                  <a:lnTo>
                    <a:pt x="1668" y="173"/>
                  </a:lnTo>
                  <a:lnTo>
                    <a:pt x="1666" y="175"/>
                  </a:lnTo>
                  <a:lnTo>
                    <a:pt x="1668" y="175"/>
                  </a:lnTo>
                  <a:moveTo>
                    <a:pt x="1915" y="104"/>
                  </a:moveTo>
                  <a:lnTo>
                    <a:pt x="1914" y="104"/>
                  </a:lnTo>
                  <a:lnTo>
                    <a:pt x="1914" y="106"/>
                  </a:lnTo>
                  <a:lnTo>
                    <a:pt x="1915" y="106"/>
                  </a:lnTo>
                  <a:lnTo>
                    <a:pt x="1919" y="104"/>
                  </a:lnTo>
                  <a:lnTo>
                    <a:pt x="1917" y="104"/>
                  </a:lnTo>
                  <a:lnTo>
                    <a:pt x="1915" y="104"/>
                  </a:lnTo>
                  <a:moveTo>
                    <a:pt x="1910" y="96"/>
                  </a:moveTo>
                  <a:lnTo>
                    <a:pt x="1908" y="96"/>
                  </a:lnTo>
                  <a:lnTo>
                    <a:pt x="1908" y="98"/>
                  </a:lnTo>
                  <a:lnTo>
                    <a:pt x="1910" y="98"/>
                  </a:lnTo>
                  <a:lnTo>
                    <a:pt x="1910" y="96"/>
                  </a:lnTo>
                  <a:moveTo>
                    <a:pt x="1910" y="103"/>
                  </a:moveTo>
                  <a:lnTo>
                    <a:pt x="1908" y="104"/>
                  </a:lnTo>
                  <a:lnTo>
                    <a:pt x="1910" y="104"/>
                  </a:lnTo>
                  <a:lnTo>
                    <a:pt x="1910" y="104"/>
                  </a:lnTo>
                  <a:lnTo>
                    <a:pt x="1910" y="106"/>
                  </a:lnTo>
                  <a:lnTo>
                    <a:pt x="1914" y="104"/>
                  </a:lnTo>
                  <a:lnTo>
                    <a:pt x="1912" y="104"/>
                  </a:lnTo>
                  <a:lnTo>
                    <a:pt x="1910" y="103"/>
                  </a:lnTo>
                  <a:moveTo>
                    <a:pt x="1919" y="104"/>
                  </a:moveTo>
                  <a:lnTo>
                    <a:pt x="1920" y="104"/>
                  </a:lnTo>
                  <a:lnTo>
                    <a:pt x="1922" y="104"/>
                  </a:lnTo>
                  <a:lnTo>
                    <a:pt x="1924" y="104"/>
                  </a:lnTo>
                  <a:lnTo>
                    <a:pt x="1925" y="103"/>
                  </a:lnTo>
                  <a:lnTo>
                    <a:pt x="1924" y="103"/>
                  </a:lnTo>
                  <a:lnTo>
                    <a:pt x="1920" y="103"/>
                  </a:lnTo>
                  <a:lnTo>
                    <a:pt x="1919" y="103"/>
                  </a:lnTo>
                  <a:lnTo>
                    <a:pt x="1919" y="104"/>
                  </a:lnTo>
                  <a:moveTo>
                    <a:pt x="1908" y="103"/>
                  </a:moveTo>
                  <a:lnTo>
                    <a:pt x="1908" y="101"/>
                  </a:lnTo>
                  <a:lnTo>
                    <a:pt x="1907" y="99"/>
                  </a:lnTo>
                  <a:lnTo>
                    <a:pt x="1905" y="101"/>
                  </a:lnTo>
                  <a:lnTo>
                    <a:pt x="1907" y="101"/>
                  </a:lnTo>
                  <a:lnTo>
                    <a:pt x="1907" y="103"/>
                  </a:lnTo>
                  <a:lnTo>
                    <a:pt x="1908" y="103"/>
                  </a:lnTo>
                  <a:moveTo>
                    <a:pt x="1910" y="101"/>
                  </a:moveTo>
                  <a:lnTo>
                    <a:pt x="1910" y="99"/>
                  </a:lnTo>
                  <a:lnTo>
                    <a:pt x="1910" y="99"/>
                  </a:lnTo>
                  <a:lnTo>
                    <a:pt x="1908" y="99"/>
                  </a:lnTo>
                  <a:lnTo>
                    <a:pt x="1908" y="101"/>
                  </a:lnTo>
                  <a:lnTo>
                    <a:pt x="1910" y="101"/>
                  </a:lnTo>
                  <a:lnTo>
                    <a:pt x="1910" y="101"/>
                  </a:lnTo>
                  <a:moveTo>
                    <a:pt x="1920" y="108"/>
                  </a:moveTo>
                  <a:lnTo>
                    <a:pt x="1917" y="109"/>
                  </a:lnTo>
                  <a:lnTo>
                    <a:pt x="1919" y="109"/>
                  </a:lnTo>
                  <a:lnTo>
                    <a:pt x="1920" y="109"/>
                  </a:lnTo>
                  <a:lnTo>
                    <a:pt x="1922" y="109"/>
                  </a:lnTo>
                  <a:lnTo>
                    <a:pt x="1924" y="109"/>
                  </a:lnTo>
                  <a:lnTo>
                    <a:pt x="1925" y="109"/>
                  </a:lnTo>
                  <a:lnTo>
                    <a:pt x="1925" y="108"/>
                  </a:lnTo>
                  <a:lnTo>
                    <a:pt x="1924" y="108"/>
                  </a:lnTo>
                  <a:lnTo>
                    <a:pt x="1920" y="108"/>
                  </a:lnTo>
                  <a:moveTo>
                    <a:pt x="1882" y="5"/>
                  </a:moveTo>
                  <a:lnTo>
                    <a:pt x="1880" y="7"/>
                  </a:lnTo>
                  <a:lnTo>
                    <a:pt x="1882" y="7"/>
                  </a:lnTo>
                  <a:lnTo>
                    <a:pt x="1883" y="5"/>
                  </a:lnTo>
                  <a:lnTo>
                    <a:pt x="1882" y="5"/>
                  </a:lnTo>
                  <a:moveTo>
                    <a:pt x="1846" y="7"/>
                  </a:moveTo>
                  <a:lnTo>
                    <a:pt x="1845" y="7"/>
                  </a:lnTo>
                  <a:lnTo>
                    <a:pt x="1843" y="7"/>
                  </a:lnTo>
                  <a:lnTo>
                    <a:pt x="1843" y="8"/>
                  </a:lnTo>
                  <a:lnTo>
                    <a:pt x="1845" y="8"/>
                  </a:lnTo>
                  <a:lnTo>
                    <a:pt x="1846" y="8"/>
                  </a:lnTo>
                  <a:lnTo>
                    <a:pt x="1848" y="10"/>
                  </a:lnTo>
                  <a:lnTo>
                    <a:pt x="1850" y="10"/>
                  </a:lnTo>
                  <a:lnTo>
                    <a:pt x="1850" y="8"/>
                  </a:lnTo>
                  <a:lnTo>
                    <a:pt x="1848" y="8"/>
                  </a:lnTo>
                  <a:lnTo>
                    <a:pt x="1850" y="7"/>
                  </a:lnTo>
                  <a:lnTo>
                    <a:pt x="1846" y="7"/>
                  </a:lnTo>
                  <a:moveTo>
                    <a:pt x="1883" y="131"/>
                  </a:moveTo>
                  <a:lnTo>
                    <a:pt x="1885" y="130"/>
                  </a:lnTo>
                  <a:lnTo>
                    <a:pt x="1883" y="130"/>
                  </a:lnTo>
                  <a:lnTo>
                    <a:pt x="1883" y="131"/>
                  </a:lnTo>
                  <a:moveTo>
                    <a:pt x="1919" y="111"/>
                  </a:moveTo>
                  <a:lnTo>
                    <a:pt x="1920" y="111"/>
                  </a:lnTo>
                  <a:lnTo>
                    <a:pt x="1920" y="109"/>
                  </a:lnTo>
                  <a:lnTo>
                    <a:pt x="1919" y="109"/>
                  </a:lnTo>
                  <a:lnTo>
                    <a:pt x="1919" y="111"/>
                  </a:lnTo>
                  <a:moveTo>
                    <a:pt x="1905" y="124"/>
                  </a:moveTo>
                  <a:lnTo>
                    <a:pt x="1907" y="124"/>
                  </a:lnTo>
                  <a:lnTo>
                    <a:pt x="1910" y="124"/>
                  </a:lnTo>
                  <a:lnTo>
                    <a:pt x="1910" y="124"/>
                  </a:lnTo>
                  <a:lnTo>
                    <a:pt x="1910" y="123"/>
                  </a:lnTo>
                  <a:lnTo>
                    <a:pt x="1910" y="123"/>
                  </a:lnTo>
                  <a:lnTo>
                    <a:pt x="1905" y="124"/>
                  </a:lnTo>
                  <a:moveTo>
                    <a:pt x="1912" y="116"/>
                  </a:moveTo>
                  <a:lnTo>
                    <a:pt x="1910" y="116"/>
                  </a:lnTo>
                  <a:lnTo>
                    <a:pt x="1910" y="116"/>
                  </a:lnTo>
                  <a:lnTo>
                    <a:pt x="1910" y="118"/>
                  </a:lnTo>
                  <a:lnTo>
                    <a:pt x="1910" y="118"/>
                  </a:lnTo>
                  <a:lnTo>
                    <a:pt x="1912" y="118"/>
                  </a:lnTo>
                  <a:lnTo>
                    <a:pt x="1914" y="118"/>
                  </a:lnTo>
                  <a:lnTo>
                    <a:pt x="1915" y="118"/>
                  </a:lnTo>
                  <a:lnTo>
                    <a:pt x="1915" y="116"/>
                  </a:lnTo>
                  <a:lnTo>
                    <a:pt x="1914" y="116"/>
                  </a:lnTo>
                  <a:lnTo>
                    <a:pt x="1912" y="116"/>
                  </a:lnTo>
                  <a:moveTo>
                    <a:pt x="1890" y="133"/>
                  </a:moveTo>
                  <a:lnTo>
                    <a:pt x="1890" y="135"/>
                  </a:lnTo>
                  <a:lnTo>
                    <a:pt x="1892" y="135"/>
                  </a:lnTo>
                  <a:lnTo>
                    <a:pt x="1893" y="135"/>
                  </a:lnTo>
                  <a:lnTo>
                    <a:pt x="1892" y="133"/>
                  </a:lnTo>
                  <a:lnTo>
                    <a:pt x="1890" y="133"/>
                  </a:lnTo>
                  <a:moveTo>
                    <a:pt x="1903" y="114"/>
                  </a:moveTo>
                  <a:lnTo>
                    <a:pt x="1902" y="113"/>
                  </a:lnTo>
                  <a:lnTo>
                    <a:pt x="1900" y="113"/>
                  </a:lnTo>
                  <a:lnTo>
                    <a:pt x="1900" y="111"/>
                  </a:lnTo>
                  <a:lnTo>
                    <a:pt x="1898" y="113"/>
                  </a:lnTo>
                  <a:lnTo>
                    <a:pt x="1902" y="114"/>
                  </a:lnTo>
                  <a:lnTo>
                    <a:pt x="1903" y="114"/>
                  </a:lnTo>
                  <a:moveTo>
                    <a:pt x="1917" y="99"/>
                  </a:moveTo>
                  <a:lnTo>
                    <a:pt x="1915" y="98"/>
                  </a:lnTo>
                  <a:lnTo>
                    <a:pt x="1914" y="98"/>
                  </a:lnTo>
                  <a:lnTo>
                    <a:pt x="1912" y="98"/>
                  </a:lnTo>
                  <a:lnTo>
                    <a:pt x="1910" y="98"/>
                  </a:lnTo>
                  <a:lnTo>
                    <a:pt x="1912" y="99"/>
                  </a:lnTo>
                  <a:lnTo>
                    <a:pt x="1914" y="99"/>
                  </a:lnTo>
                  <a:lnTo>
                    <a:pt x="1915" y="99"/>
                  </a:lnTo>
                  <a:lnTo>
                    <a:pt x="1917" y="99"/>
                  </a:lnTo>
                  <a:moveTo>
                    <a:pt x="1898" y="113"/>
                  </a:moveTo>
                  <a:lnTo>
                    <a:pt x="1898" y="111"/>
                  </a:lnTo>
                  <a:lnTo>
                    <a:pt x="1897" y="111"/>
                  </a:lnTo>
                  <a:lnTo>
                    <a:pt x="1895" y="111"/>
                  </a:lnTo>
                  <a:lnTo>
                    <a:pt x="1895" y="113"/>
                  </a:lnTo>
                  <a:lnTo>
                    <a:pt x="1897" y="113"/>
                  </a:lnTo>
                  <a:lnTo>
                    <a:pt x="1898" y="113"/>
                  </a:lnTo>
                  <a:moveTo>
                    <a:pt x="1893" y="5"/>
                  </a:moveTo>
                  <a:lnTo>
                    <a:pt x="1892" y="7"/>
                  </a:lnTo>
                  <a:lnTo>
                    <a:pt x="1893" y="7"/>
                  </a:lnTo>
                  <a:lnTo>
                    <a:pt x="1893" y="5"/>
                  </a:lnTo>
                  <a:moveTo>
                    <a:pt x="1898" y="121"/>
                  </a:moveTo>
                  <a:lnTo>
                    <a:pt x="1897" y="121"/>
                  </a:lnTo>
                  <a:lnTo>
                    <a:pt x="1897" y="123"/>
                  </a:lnTo>
                  <a:lnTo>
                    <a:pt x="1898" y="123"/>
                  </a:lnTo>
                  <a:lnTo>
                    <a:pt x="1898" y="121"/>
                  </a:lnTo>
                  <a:moveTo>
                    <a:pt x="1818" y="8"/>
                  </a:moveTo>
                  <a:lnTo>
                    <a:pt x="1816" y="8"/>
                  </a:lnTo>
                  <a:lnTo>
                    <a:pt x="1816" y="10"/>
                  </a:lnTo>
                  <a:lnTo>
                    <a:pt x="1818" y="10"/>
                  </a:lnTo>
                  <a:lnTo>
                    <a:pt x="1819" y="10"/>
                  </a:lnTo>
                  <a:lnTo>
                    <a:pt x="1821" y="10"/>
                  </a:lnTo>
                  <a:lnTo>
                    <a:pt x="1821" y="8"/>
                  </a:lnTo>
                  <a:lnTo>
                    <a:pt x="1819" y="8"/>
                  </a:lnTo>
                  <a:lnTo>
                    <a:pt x="1818" y="8"/>
                  </a:lnTo>
                  <a:moveTo>
                    <a:pt x="1893" y="118"/>
                  </a:moveTo>
                  <a:lnTo>
                    <a:pt x="1897" y="116"/>
                  </a:lnTo>
                  <a:lnTo>
                    <a:pt x="1893" y="116"/>
                  </a:lnTo>
                  <a:lnTo>
                    <a:pt x="1893" y="118"/>
                  </a:lnTo>
                  <a:moveTo>
                    <a:pt x="1908" y="10"/>
                  </a:moveTo>
                  <a:lnTo>
                    <a:pt x="1907" y="10"/>
                  </a:lnTo>
                  <a:lnTo>
                    <a:pt x="1910" y="12"/>
                  </a:lnTo>
                  <a:lnTo>
                    <a:pt x="1910" y="13"/>
                  </a:lnTo>
                  <a:lnTo>
                    <a:pt x="1910" y="13"/>
                  </a:lnTo>
                  <a:lnTo>
                    <a:pt x="1912" y="13"/>
                  </a:lnTo>
                  <a:lnTo>
                    <a:pt x="1914" y="13"/>
                  </a:lnTo>
                  <a:lnTo>
                    <a:pt x="1915" y="13"/>
                  </a:lnTo>
                  <a:lnTo>
                    <a:pt x="1917" y="13"/>
                  </a:lnTo>
                  <a:lnTo>
                    <a:pt x="1919" y="13"/>
                  </a:lnTo>
                  <a:lnTo>
                    <a:pt x="1920" y="13"/>
                  </a:lnTo>
                  <a:lnTo>
                    <a:pt x="1922" y="13"/>
                  </a:lnTo>
                  <a:lnTo>
                    <a:pt x="1924" y="13"/>
                  </a:lnTo>
                  <a:lnTo>
                    <a:pt x="1927" y="13"/>
                  </a:lnTo>
                  <a:lnTo>
                    <a:pt x="1927" y="12"/>
                  </a:lnTo>
                  <a:lnTo>
                    <a:pt x="1922" y="12"/>
                  </a:lnTo>
                  <a:lnTo>
                    <a:pt x="1919" y="12"/>
                  </a:lnTo>
                  <a:lnTo>
                    <a:pt x="1915" y="12"/>
                  </a:lnTo>
                  <a:lnTo>
                    <a:pt x="1912" y="10"/>
                  </a:lnTo>
                  <a:lnTo>
                    <a:pt x="1910" y="10"/>
                  </a:lnTo>
                  <a:lnTo>
                    <a:pt x="1908" y="10"/>
                  </a:lnTo>
                  <a:moveTo>
                    <a:pt x="1905" y="116"/>
                  </a:moveTo>
                  <a:lnTo>
                    <a:pt x="1905" y="114"/>
                  </a:lnTo>
                  <a:lnTo>
                    <a:pt x="1903" y="114"/>
                  </a:lnTo>
                  <a:lnTo>
                    <a:pt x="1903" y="116"/>
                  </a:lnTo>
                  <a:lnTo>
                    <a:pt x="1905" y="116"/>
                  </a:lnTo>
                  <a:moveTo>
                    <a:pt x="1914" y="101"/>
                  </a:moveTo>
                  <a:lnTo>
                    <a:pt x="1914" y="99"/>
                  </a:lnTo>
                  <a:lnTo>
                    <a:pt x="1912" y="101"/>
                  </a:lnTo>
                  <a:lnTo>
                    <a:pt x="1914" y="101"/>
                  </a:lnTo>
                  <a:moveTo>
                    <a:pt x="1907" y="5"/>
                  </a:moveTo>
                  <a:lnTo>
                    <a:pt x="1908" y="5"/>
                  </a:lnTo>
                  <a:lnTo>
                    <a:pt x="1910" y="5"/>
                  </a:lnTo>
                  <a:lnTo>
                    <a:pt x="1910" y="5"/>
                  </a:lnTo>
                  <a:lnTo>
                    <a:pt x="1910" y="3"/>
                  </a:lnTo>
                  <a:lnTo>
                    <a:pt x="1910" y="3"/>
                  </a:lnTo>
                  <a:lnTo>
                    <a:pt x="1907" y="3"/>
                  </a:lnTo>
                  <a:lnTo>
                    <a:pt x="1905" y="3"/>
                  </a:lnTo>
                  <a:lnTo>
                    <a:pt x="1903" y="3"/>
                  </a:lnTo>
                  <a:lnTo>
                    <a:pt x="1900" y="3"/>
                  </a:lnTo>
                  <a:lnTo>
                    <a:pt x="1900" y="5"/>
                  </a:lnTo>
                  <a:lnTo>
                    <a:pt x="1903" y="5"/>
                  </a:lnTo>
                  <a:lnTo>
                    <a:pt x="1907" y="5"/>
                  </a:lnTo>
                  <a:moveTo>
                    <a:pt x="1907" y="118"/>
                  </a:moveTo>
                  <a:lnTo>
                    <a:pt x="1908" y="118"/>
                  </a:lnTo>
                  <a:lnTo>
                    <a:pt x="1908" y="116"/>
                  </a:lnTo>
                  <a:lnTo>
                    <a:pt x="1907" y="116"/>
                  </a:lnTo>
                  <a:lnTo>
                    <a:pt x="1905" y="116"/>
                  </a:lnTo>
                  <a:lnTo>
                    <a:pt x="1905" y="118"/>
                  </a:lnTo>
                  <a:lnTo>
                    <a:pt x="1907" y="118"/>
                  </a:lnTo>
                  <a:moveTo>
                    <a:pt x="1902" y="15"/>
                  </a:moveTo>
                  <a:lnTo>
                    <a:pt x="1903" y="15"/>
                  </a:lnTo>
                  <a:lnTo>
                    <a:pt x="1905" y="13"/>
                  </a:lnTo>
                  <a:lnTo>
                    <a:pt x="1903" y="13"/>
                  </a:lnTo>
                  <a:lnTo>
                    <a:pt x="1898" y="13"/>
                  </a:lnTo>
                  <a:lnTo>
                    <a:pt x="1897" y="13"/>
                  </a:lnTo>
                  <a:lnTo>
                    <a:pt x="1897" y="15"/>
                  </a:lnTo>
                  <a:lnTo>
                    <a:pt x="1898" y="15"/>
                  </a:lnTo>
                  <a:lnTo>
                    <a:pt x="1902" y="15"/>
                  </a:lnTo>
                  <a:moveTo>
                    <a:pt x="1680" y="158"/>
                  </a:moveTo>
                  <a:lnTo>
                    <a:pt x="1678" y="158"/>
                  </a:lnTo>
                  <a:lnTo>
                    <a:pt x="1680" y="160"/>
                  </a:lnTo>
                  <a:lnTo>
                    <a:pt x="1678" y="160"/>
                  </a:lnTo>
                  <a:lnTo>
                    <a:pt x="1676" y="160"/>
                  </a:lnTo>
                  <a:lnTo>
                    <a:pt x="1676" y="162"/>
                  </a:lnTo>
                  <a:lnTo>
                    <a:pt x="1678" y="162"/>
                  </a:lnTo>
                  <a:lnTo>
                    <a:pt x="1680" y="162"/>
                  </a:lnTo>
                  <a:lnTo>
                    <a:pt x="1681" y="160"/>
                  </a:lnTo>
                  <a:lnTo>
                    <a:pt x="1681" y="158"/>
                  </a:lnTo>
                  <a:lnTo>
                    <a:pt x="1680" y="158"/>
                  </a:lnTo>
                  <a:moveTo>
                    <a:pt x="1713" y="247"/>
                  </a:moveTo>
                  <a:lnTo>
                    <a:pt x="1713" y="246"/>
                  </a:lnTo>
                  <a:lnTo>
                    <a:pt x="1712" y="247"/>
                  </a:lnTo>
                  <a:lnTo>
                    <a:pt x="1713" y="247"/>
                  </a:lnTo>
                  <a:moveTo>
                    <a:pt x="1708" y="13"/>
                  </a:moveTo>
                  <a:lnTo>
                    <a:pt x="1708" y="15"/>
                  </a:lnTo>
                  <a:lnTo>
                    <a:pt x="1710" y="15"/>
                  </a:lnTo>
                  <a:lnTo>
                    <a:pt x="1710" y="13"/>
                  </a:lnTo>
                  <a:lnTo>
                    <a:pt x="1708" y="13"/>
                  </a:lnTo>
                  <a:moveTo>
                    <a:pt x="1696" y="141"/>
                  </a:moveTo>
                  <a:lnTo>
                    <a:pt x="1698" y="141"/>
                  </a:lnTo>
                  <a:lnTo>
                    <a:pt x="1698" y="140"/>
                  </a:lnTo>
                  <a:lnTo>
                    <a:pt x="1696" y="140"/>
                  </a:lnTo>
                  <a:lnTo>
                    <a:pt x="1696" y="141"/>
                  </a:lnTo>
                  <a:moveTo>
                    <a:pt x="1722" y="18"/>
                  </a:moveTo>
                  <a:lnTo>
                    <a:pt x="1718" y="17"/>
                  </a:lnTo>
                  <a:lnTo>
                    <a:pt x="1717" y="17"/>
                  </a:lnTo>
                  <a:lnTo>
                    <a:pt x="1718" y="18"/>
                  </a:lnTo>
                  <a:lnTo>
                    <a:pt x="1720" y="18"/>
                  </a:lnTo>
                  <a:lnTo>
                    <a:pt x="1722" y="18"/>
                  </a:lnTo>
                  <a:moveTo>
                    <a:pt x="1696" y="148"/>
                  </a:moveTo>
                  <a:lnTo>
                    <a:pt x="1696" y="146"/>
                  </a:lnTo>
                  <a:lnTo>
                    <a:pt x="1695" y="146"/>
                  </a:lnTo>
                  <a:lnTo>
                    <a:pt x="1696" y="148"/>
                  </a:lnTo>
                  <a:moveTo>
                    <a:pt x="1710" y="15"/>
                  </a:moveTo>
                  <a:lnTo>
                    <a:pt x="1712" y="17"/>
                  </a:lnTo>
                  <a:lnTo>
                    <a:pt x="1715" y="17"/>
                  </a:lnTo>
                  <a:lnTo>
                    <a:pt x="1715" y="15"/>
                  </a:lnTo>
                  <a:lnTo>
                    <a:pt x="1712" y="15"/>
                  </a:lnTo>
                  <a:lnTo>
                    <a:pt x="1710" y="15"/>
                  </a:lnTo>
                  <a:moveTo>
                    <a:pt x="1683" y="170"/>
                  </a:moveTo>
                  <a:lnTo>
                    <a:pt x="1683" y="168"/>
                  </a:lnTo>
                  <a:lnTo>
                    <a:pt x="1681" y="170"/>
                  </a:lnTo>
                  <a:lnTo>
                    <a:pt x="1683" y="170"/>
                  </a:lnTo>
                  <a:moveTo>
                    <a:pt x="1691" y="146"/>
                  </a:moveTo>
                  <a:lnTo>
                    <a:pt x="1693" y="146"/>
                  </a:lnTo>
                  <a:lnTo>
                    <a:pt x="1693" y="145"/>
                  </a:lnTo>
                  <a:lnTo>
                    <a:pt x="1691" y="145"/>
                  </a:lnTo>
                  <a:lnTo>
                    <a:pt x="1691" y="146"/>
                  </a:lnTo>
                  <a:moveTo>
                    <a:pt x="1686" y="160"/>
                  </a:moveTo>
                  <a:lnTo>
                    <a:pt x="1688" y="160"/>
                  </a:lnTo>
                  <a:lnTo>
                    <a:pt x="1688" y="158"/>
                  </a:lnTo>
                  <a:lnTo>
                    <a:pt x="1688" y="156"/>
                  </a:lnTo>
                  <a:lnTo>
                    <a:pt x="1686" y="158"/>
                  </a:lnTo>
                  <a:lnTo>
                    <a:pt x="1686" y="160"/>
                  </a:lnTo>
                  <a:moveTo>
                    <a:pt x="1681" y="162"/>
                  </a:moveTo>
                  <a:lnTo>
                    <a:pt x="1683" y="163"/>
                  </a:lnTo>
                  <a:lnTo>
                    <a:pt x="1683" y="162"/>
                  </a:lnTo>
                  <a:lnTo>
                    <a:pt x="1683" y="160"/>
                  </a:lnTo>
                  <a:lnTo>
                    <a:pt x="1681" y="160"/>
                  </a:lnTo>
                  <a:lnTo>
                    <a:pt x="1681" y="162"/>
                  </a:lnTo>
                  <a:moveTo>
                    <a:pt x="1720" y="239"/>
                  </a:moveTo>
                  <a:lnTo>
                    <a:pt x="1720" y="241"/>
                  </a:lnTo>
                  <a:lnTo>
                    <a:pt x="1722" y="241"/>
                  </a:lnTo>
                  <a:lnTo>
                    <a:pt x="1723" y="241"/>
                  </a:lnTo>
                  <a:lnTo>
                    <a:pt x="1722" y="239"/>
                  </a:lnTo>
                  <a:lnTo>
                    <a:pt x="1720" y="239"/>
                  </a:lnTo>
                  <a:moveTo>
                    <a:pt x="1814" y="178"/>
                  </a:moveTo>
                  <a:lnTo>
                    <a:pt x="1814" y="177"/>
                  </a:lnTo>
                  <a:lnTo>
                    <a:pt x="1813" y="177"/>
                  </a:lnTo>
                  <a:lnTo>
                    <a:pt x="1814" y="178"/>
                  </a:lnTo>
                  <a:moveTo>
                    <a:pt x="1690" y="150"/>
                  </a:moveTo>
                  <a:lnTo>
                    <a:pt x="1691" y="150"/>
                  </a:lnTo>
                  <a:lnTo>
                    <a:pt x="1691" y="148"/>
                  </a:lnTo>
                  <a:lnTo>
                    <a:pt x="1690" y="148"/>
                  </a:lnTo>
                  <a:lnTo>
                    <a:pt x="1690" y="150"/>
                  </a:lnTo>
                  <a:moveTo>
                    <a:pt x="1685" y="156"/>
                  </a:moveTo>
                  <a:lnTo>
                    <a:pt x="1685" y="158"/>
                  </a:lnTo>
                  <a:lnTo>
                    <a:pt x="1686" y="158"/>
                  </a:lnTo>
                  <a:lnTo>
                    <a:pt x="1686" y="156"/>
                  </a:lnTo>
                  <a:lnTo>
                    <a:pt x="1685" y="156"/>
                  </a:lnTo>
                  <a:moveTo>
                    <a:pt x="1749" y="207"/>
                  </a:moveTo>
                  <a:lnTo>
                    <a:pt x="1749" y="209"/>
                  </a:lnTo>
                  <a:lnTo>
                    <a:pt x="1750" y="209"/>
                  </a:lnTo>
                  <a:lnTo>
                    <a:pt x="1752" y="209"/>
                  </a:lnTo>
                  <a:lnTo>
                    <a:pt x="1752" y="207"/>
                  </a:lnTo>
                  <a:lnTo>
                    <a:pt x="1750" y="207"/>
                  </a:lnTo>
                  <a:lnTo>
                    <a:pt x="1749" y="207"/>
                  </a:lnTo>
                  <a:moveTo>
                    <a:pt x="1744" y="17"/>
                  </a:moveTo>
                  <a:lnTo>
                    <a:pt x="1745" y="17"/>
                  </a:lnTo>
                  <a:lnTo>
                    <a:pt x="1745" y="15"/>
                  </a:lnTo>
                  <a:lnTo>
                    <a:pt x="1744" y="15"/>
                  </a:lnTo>
                  <a:lnTo>
                    <a:pt x="1744" y="17"/>
                  </a:lnTo>
                  <a:moveTo>
                    <a:pt x="1742" y="217"/>
                  </a:moveTo>
                  <a:lnTo>
                    <a:pt x="1744" y="217"/>
                  </a:lnTo>
                  <a:lnTo>
                    <a:pt x="1744" y="215"/>
                  </a:lnTo>
                  <a:lnTo>
                    <a:pt x="1742" y="215"/>
                  </a:lnTo>
                  <a:lnTo>
                    <a:pt x="1742" y="217"/>
                  </a:lnTo>
                  <a:moveTo>
                    <a:pt x="3629" y="920"/>
                  </a:moveTo>
                  <a:lnTo>
                    <a:pt x="3627" y="920"/>
                  </a:lnTo>
                  <a:lnTo>
                    <a:pt x="3627" y="921"/>
                  </a:lnTo>
                  <a:lnTo>
                    <a:pt x="3629" y="921"/>
                  </a:lnTo>
                  <a:lnTo>
                    <a:pt x="3629" y="921"/>
                  </a:lnTo>
                  <a:lnTo>
                    <a:pt x="3629" y="920"/>
                  </a:lnTo>
                  <a:moveTo>
                    <a:pt x="1770" y="15"/>
                  </a:moveTo>
                  <a:lnTo>
                    <a:pt x="1772" y="17"/>
                  </a:lnTo>
                  <a:lnTo>
                    <a:pt x="1774" y="15"/>
                  </a:lnTo>
                  <a:lnTo>
                    <a:pt x="1772" y="15"/>
                  </a:lnTo>
                  <a:lnTo>
                    <a:pt x="1770" y="15"/>
                  </a:lnTo>
                  <a:moveTo>
                    <a:pt x="1787" y="183"/>
                  </a:moveTo>
                  <a:lnTo>
                    <a:pt x="1787" y="183"/>
                  </a:lnTo>
                  <a:lnTo>
                    <a:pt x="1787" y="182"/>
                  </a:lnTo>
                  <a:lnTo>
                    <a:pt x="1787" y="182"/>
                  </a:lnTo>
                  <a:lnTo>
                    <a:pt x="1787" y="183"/>
                  </a:lnTo>
                  <a:moveTo>
                    <a:pt x="1733" y="226"/>
                  </a:moveTo>
                  <a:lnTo>
                    <a:pt x="1735" y="226"/>
                  </a:lnTo>
                  <a:lnTo>
                    <a:pt x="1735" y="224"/>
                  </a:lnTo>
                  <a:lnTo>
                    <a:pt x="1733" y="224"/>
                  </a:lnTo>
                  <a:lnTo>
                    <a:pt x="1733" y="226"/>
                  </a:lnTo>
                  <a:moveTo>
                    <a:pt x="1732" y="220"/>
                  </a:moveTo>
                  <a:lnTo>
                    <a:pt x="1732" y="222"/>
                  </a:lnTo>
                  <a:lnTo>
                    <a:pt x="1733" y="222"/>
                  </a:lnTo>
                  <a:lnTo>
                    <a:pt x="1732" y="220"/>
                  </a:lnTo>
                  <a:moveTo>
                    <a:pt x="1730" y="232"/>
                  </a:moveTo>
                  <a:lnTo>
                    <a:pt x="1732" y="231"/>
                  </a:lnTo>
                  <a:lnTo>
                    <a:pt x="1730" y="231"/>
                  </a:lnTo>
                  <a:lnTo>
                    <a:pt x="1730" y="232"/>
                  </a:lnTo>
                  <a:moveTo>
                    <a:pt x="1723" y="241"/>
                  </a:moveTo>
                  <a:lnTo>
                    <a:pt x="1725" y="241"/>
                  </a:lnTo>
                  <a:lnTo>
                    <a:pt x="1727" y="241"/>
                  </a:lnTo>
                  <a:lnTo>
                    <a:pt x="1725" y="239"/>
                  </a:lnTo>
                  <a:lnTo>
                    <a:pt x="1723" y="241"/>
                  </a:lnTo>
                  <a:moveTo>
                    <a:pt x="1735" y="222"/>
                  </a:moveTo>
                  <a:lnTo>
                    <a:pt x="1737" y="222"/>
                  </a:lnTo>
                  <a:lnTo>
                    <a:pt x="1737" y="220"/>
                  </a:lnTo>
                  <a:lnTo>
                    <a:pt x="1735" y="220"/>
                  </a:lnTo>
                  <a:lnTo>
                    <a:pt x="1735" y="222"/>
                  </a:lnTo>
                  <a:moveTo>
                    <a:pt x="1737" y="219"/>
                  </a:moveTo>
                  <a:lnTo>
                    <a:pt x="1737" y="220"/>
                  </a:lnTo>
                  <a:lnTo>
                    <a:pt x="1738" y="220"/>
                  </a:lnTo>
                  <a:lnTo>
                    <a:pt x="1740" y="220"/>
                  </a:lnTo>
                  <a:lnTo>
                    <a:pt x="1740" y="219"/>
                  </a:lnTo>
                  <a:lnTo>
                    <a:pt x="1738" y="219"/>
                  </a:lnTo>
                  <a:lnTo>
                    <a:pt x="1737" y="219"/>
                  </a:lnTo>
                  <a:moveTo>
                    <a:pt x="1754" y="12"/>
                  </a:moveTo>
                  <a:lnTo>
                    <a:pt x="1755" y="13"/>
                  </a:lnTo>
                  <a:lnTo>
                    <a:pt x="1757" y="13"/>
                  </a:lnTo>
                  <a:lnTo>
                    <a:pt x="1757" y="12"/>
                  </a:lnTo>
                  <a:lnTo>
                    <a:pt x="1755" y="12"/>
                  </a:lnTo>
                  <a:lnTo>
                    <a:pt x="1754" y="12"/>
                  </a:lnTo>
                  <a:moveTo>
                    <a:pt x="1269" y="162"/>
                  </a:moveTo>
                  <a:lnTo>
                    <a:pt x="1271" y="162"/>
                  </a:lnTo>
                  <a:lnTo>
                    <a:pt x="1271" y="160"/>
                  </a:lnTo>
                  <a:lnTo>
                    <a:pt x="1272" y="160"/>
                  </a:lnTo>
                  <a:lnTo>
                    <a:pt x="1274" y="160"/>
                  </a:lnTo>
                  <a:lnTo>
                    <a:pt x="1274" y="158"/>
                  </a:lnTo>
                  <a:lnTo>
                    <a:pt x="1272" y="158"/>
                  </a:lnTo>
                  <a:lnTo>
                    <a:pt x="1272" y="156"/>
                  </a:lnTo>
                  <a:lnTo>
                    <a:pt x="1271" y="156"/>
                  </a:lnTo>
                  <a:lnTo>
                    <a:pt x="1271" y="158"/>
                  </a:lnTo>
                  <a:lnTo>
                    <a:pt x="1269" y="158"/>
                  </a:lnTo>
                  <a:lnTo>
                    <a:pt x="1267" y="158"/>
                  </a:lnTo>
                  <a:lnTo>
                    <a:pt x="1266" y="160"/>
                  </a:lnTo>
                  <a:lnTo>
                    <a:pt x="1266" y="162"/>
                  </a:lnTo>
                  <a:lnTo>
                    <a:pt x="1267" y="162"/>
                  </a:lnTo>
                  <a:lnTo>
                    <a:pt x="1269" y="162"/>
                  </a:lnTo>
                  <a:moveTo>
                    <a:pt x="1267" y="552"/>
                  </a:moveTo>
                  <a:lnTo>
                    <a:pt x="1267" y="554"/>
                  </a:lnTo>
                  <a:lnTo>
                    <a:pt x="1269" y="554"/>
                  </a:lnTo>
                  <a:lnTo>
                    <a:pt x="1267" y="552"/>
                  </a:lnTo>
                  <a:moveTo>
                    <a:pt x="1313" y="130"/>
                  </a:moveTo>
                  <a:lnTo>
                    <a:pt x="1313" y="128"/>
                  </a:lnTo>
                  <a:lnTo>
                    <a:pt x="1313" y="126"/>
                  </a:lnTo>
                  <a:lnTo>
                    <a:pt x="1311" y="128"/>
                  </a:lnTo>
                  <a:lnTo>
                    <a:pt x="1313" y="130"/>
                  </a:lnTo>
                  <a:moveTo>
                    <a:pt x="1274" y="205"/>
                  </a:moveTo>
                  <a:lnTo>
                    <a:pt x="1274" y="207"/>
                  </a:lnTo>
                  <a:lnTo>
                    <a:pt x="1276" y="207"/>
                  </a:lnTo>
                  <a:lnTo>
                    <a:pt x="1277" y="207"/>
                  </a:lnTo>
                  <a:lnTo>
                    <a:pt x="1276" y="205"/>
                  </a:lnTo>
                  <a:lnTo>
                    <a:pt x="1274" y="205"/>
                  </a:lnTo>
                  <a:moveTo>
                    <a:pt x="1269" y="205"/>
                  </a:moveTo>
                  <a:lnTo>
                    <a:pt x="1269" y="207"/>
                  </a:lnTo>
                  <a:lnTo>
                    <a:pt x="1271" y="207"/>
                  </a:lnTo>
                  <a:lnTo>
                    <a:pt x="1272" y="207"/>
                  </a:lnTo>
                  <a:lnTo>
                    <a:pt x="1272" y="205"/>
                  </a:lnTo>
                  <a:lnTo>
                    <a:pt x="1271" y="205"/>
                  </a:lnTo>
                  <a:lnTo>
                    <a:pt x="1269" y="205"/>
                  </a:lnTo>
                  <a:moveTo>
                    <a:pt x="1217" y="274"/>
                  </a:moveTo>
                  <a:lnTo>
                    <a:pt x="1218" y="274"/>
                  </a:lnTo>
                  <a:lnTo>
                    <a:pt x="1218" y="273"/>
                  </a:lnTo>
                  <a:lnTo>
                    <a:pt x="1217" y="273"/>
                  </a:lnTo>
                  <a:lnTo>
                    <a:pt x="1217" y="274"/>
                  </a:lnTo>
                  <a:moveTo>
                    <a:pt x="1272" y="162"/>
                  </a:moveTo>
                  <a:lnTo>
                    <a:pt x="1272" y="160"/>
                  </a:lnTo>
                  <a:lnTo>
                    <a:pt x="1271" y="162"/>
                  </a:lnTo>
                  <a:lnTo>
                    <a:pt x="1272" y="162"/>
                  </a:lnTo>
                  <a:moveTo>
                    <a:pt x="1269" y="571"/>
                  </a:moveTo>
                  <a:lnTo>
                    <a:pt x="1271" y="571"/>
                  </a:lnTo>
                  <a:lnTo>
                    <a:pt x="1271" y="569"/>
                  </a:lnTo>
                  <a:lnTo>
                    <a:pt x="1269" y="569"/>
                  </a:lnTo>
                  <a:lnTo>
                    <a:pt x="1269" y="571"/>
                  </a:lnTo>
                  <a:moveTo>
                    <a:pt x="1276" y="534"/>
                  </a:moveTo>
                  <a:lnTo>
                    <a:pt x="1274" y="534"/>
                  </a:lnTo>
                  <a:lnTo>
                    <a:pt x="1274" y="535"/>
                  </a:lnTo>
                  <a:lnTo>
                    <a:pt x="1276" y="535"/>
                  </a:lnTo>
                  <a:lnTo>
                    <a:pt x="1276" y="534"/>
                  </a:lnTo>
                  <a:moveTo>
                    <a:pt x="1272" y="542"/>
                  </a:moveTo>
                  <a:lnTo>
                    <a:pt x="1274" y="542"/>
                  </a:lnTo>
                  <a:lnTo>
                    <a:pt x="1272" y="541"/>
                  </a:lnTo>
                  <a:lnTo>
                    <a:pt x="1272" y="542"/>
                  </a:lnTo>
                  <a:moveTo>
                    <a:pt x="1292" y="522"/>
                  </a:moveTo>
                  <a:lnTo>
                    <a:pt x="1291" y="524"/>
                  </a:lnTo>
                  <a:lnTo>
                    <a:pt x="1292" y="524"/>
                  </a:lnTo>
                  <a:lnTo>
                    <a:pt x="1292" y="522"/>
                  </a:lnTo>
                  <a:moveTo>
                    <a:pt x="1271" y="567"/>
                  </a:moveTo>
                  <a:lnTo>
                    <a:pt x="1271" y="566"/>
                  </a:lnTo>
                  <a:lnTo>
                    <a:pt x="1269" y="567"/>
                  </a:lnTo>
                  <a:lnTo>
                    <a:pt x="1271" y="567"/>
                  </a:lnTo>
                  <a:moveTo>
                    <a:pt x="1272" y="554"/>
                  </a:moveTo>
                  <a:lnTo>
                    <a:pt x="1271" y="554"/>
                  </a:lnTo>
                  <a:lnTo>
                    <a:pt x="1271" y="556"/>
                  </a:lnTo>
                  <a:lnTo>
                    <a:pt x="1272" y="556"/>
                  </a:lnTo>
                  <a:lnTo>
                    <a:pt x="1272" y="554"/>
                  </a:lnTo>
                  <a:moveTo>
                    <a:pt x="1272" y="537"/>
                  </a:moveTo>
                  <a:lnTo>
                    <a:pt x="1271" y="537"/>
                  </a:lnTo>
                  <a:lnTo>
                    <a:pt x="1271" y="539"/>
                  </a:lnTo>
                  <a:lnTo>
                    <a:pt x="1272" y="539"/>
                  </a:lnTo>
                  <a:lnTo>
                    <a:pt x="1272" y="537"/>
                  </a:lnTo>
                  <a:moveTo>
                    <a:pt x="1053" y="652"/>
                  </a:moveTo>
                  <a:lnTo>
                    <a:pt x="1052" y="653"/>
                  </a:lnTo>
                  <a:lnTo>
                    <a:pt x="1052" y="655"/>
                  </a:lnTo>
                  <a:lnTo>
                    <a:pt x="1053" y="653"/>
                  </a:lnTo>
                  <a:lnTo>
                    <a:pt x="1053" y="652"/>
                  </a:lnTo>
                  <a:moveTo>
                    <a:pt x="688" y="168"/>
                  </a:moveTo>
                  <a:lnTo>
                    <a:pt x="688" y="167"/>
                  </a:lnTo>
                  <a:lnTo>
                    <a:pt x="687" y="168"/>
                  </a:lnTo>
                  <a:lnTo>
                    <a:pt x="688" y="168"/>
                  </a:lnTo>
                  <a:moveTo>
                    <a:pt x="1520" y="335"/>
                  </a:moveTo>
                  <a:lnTo>
                    <a:pt x="1521" y="335"/>
                  </a:lnTo>
                  <a:lnTo>
                    <a:pt x="1520" y="333"/>
                  </a:lnTo>
                  <a:lnTo>
                    <a:pt x="1518" y="333"/>
                  </a:lnTo>
                  <a:lnTo>
                    <a:pt x="1518" y="335"/>
                  </a:lnTo>
                  <a:lnTo>
                    <a:pt x="1520" y="335"/>
                  </a:lnTo>
                  <a:moveTo>
                    <a:pt x="623" y="190"/>
                  </a:moveTo>
                  <a:lnTo>
                    <a:pt x="623" y="190"/>
                  </a:lnTo>
                  <a:lnTo>
                    <a:pt x="621" y="190"/>
                  </a:lnTo>
                  <a:lnTo>
                    <a:pt x="623" y="190"/>
                  </a:lnTo>
                  <a:moveTo>
                    <a:pt x="567" y="247"/>
                  </a:moveTo>
                  <a:lnTo>
                    <a:pt x="569" y="246"/>
                  </a:lnTo>
                  <a:lnTo>
                    <a:pt x="567" y="246"/>
                  </a:lnTo>
                  <a:lnTo>
                    <a:pt x="567" y="247"/>
                  </a:lnTo>
                  <a:moveTo>
                    <a:pt x="1170" y="175"/>
                  </a:moveTo>
                  <a:lnTo>
                    <a:pt x="1170" y="177"/>
                  </a:lnTo>
                  <a:lnTo>
                    <a:pt x="1171" y="177"/>
                  </a:lnTo>
                  <a:lnTo>
                    <a:pt x="1170" y="175"/>
                  </a:lnTo>
                  <a:moveTo>
                    <a:pt x="1281" y="209"/>
                  </a:moveTo>
                  <a:lnTo>
                    <a:pt x="1279" y="209"/>
                  </a:lnTo>
                  <a:lnTo>
                    <a:pt x="1279" y="210"/>
                  </a:lnTo>
                  <a:lnTo>
                    <a:pt x="1281" y="210"/>
                  </a:lnTo>
                  <a:lnTo>
                    <a:pt x="1282" y="210"/>
                  </a:lnTo>
                  <a:lnTo>
                    <a:pt x="1282" y="209"/>
                  </a:lnTo>
                  <a:lnTo>
                    <a:pt x="1281" y="207"/>
                  </a:lnTo>
                  <a:lnTo>
                    <a:pt x="1281" y="209"/>
                  </a:lnTo>
                  <a:moveTo>
                    <a:pt x="1333" y="187"/>
                  </a:moveTo>
                  <a:lnTo>
                    <a:pt x="1331" y="185"/>
                  </a:lnTo>
                  <a:lnTo>
                    <a:pt x="1329" y="185"/>
                  </a:lnTo>
                  <a:lnTo>
                    <a:pt x="1328" y="185"/>
                  </a:lnTo>
                  <a:lnTo>
                    <a:pt x="1328" y="183"/>
                  </a:lnTo>
                  <a:lnTo>
                    <a:pt x="1326" y="183"/>
                  </a:lnTo>
                  <a:lnTo>
                    <a:pt x="1324" y="183"/>
                  </a:lnTo>
                  <a:lnTo>
                    <a:pt x="1324" y="182"/>
                  </a:lnTo>
                  <a:lnTo>
                    <a:pt x="1323" y="182"/>
                  </a:lnTo>
                  <a:lnTo>
                    <a:pt x="1321" y="182"/>
                  </a:lnTo>
                  <a:lnTo>
                    <a:pt x="1323" y="183"/>
                  </a:lnTo>
                  <a:lnTo>
                    <a:pt x="1321" y="183"/>
                  </a:lnTo>
                  <a:lnTo>
                    <a:pt x="1319" y="183"/>
                  </a:lnTo>
                  <a:lnTo>
                    <a:pt x="1321" y="185"/>
                  </a:lnTo>
                  <a:lnTo>
                    <a:pt x="1323" y="185"/>
                  </a:lnTo>
                  <a:lnTo>
                    <a:pt x="1323" y="187"/>
                  </a:lnTo>
                  <a:lnTo>
                    <a:pt x="1323" y="188"/>
                  </a:lnTo>
                  <a:lnTo>
                    <a:pt x="1324" y="188"/>
                  </a:lnTo>
                  <a:lnTo>
                    <a:pt x="1324" y="190"/>
                  </a:lnTo>
                  <a:lnTo>
                    <a:pt x="1326" y="190"/>
                  </a:lnTo>
                  <a:lnTo>
                    <a:pt x="1329" y="190"/>
                  </a:lnTo>
                  <a:lnTo>
                    <a:pt x="1333" y="190"/>
                  </a:lnTo>
                  <a:lnTo>
                    <a:pt x="1335" y="190"/>
                  </a:lnTo>
                  <a:lnTo>
                    <a:pt x="1333" y="188"/>
                  </a:lnTo>
                  <a:lnTo>
                    <a:pt x="1333" y="187"/>
                  </a:lnTo>
                  <a:moveTo>
                    <a:pt x="1309" y="182"/>
                  </a:moveTo>
                  <a:lnTo>
                    <a:pt x="1308" y="182"/>
                  </a:lnTo>
                  <a:lnTo>
                    <a:pt x="1309" y="183"/>
                  </a:lnTo>
                  <a:lnTo>
                    <a:pt x="1311" y="183"/>
                  </a:lnTo>
                  <a:lnTo>
                    <a:pt x="1313" y="183"/>
                  </a:lnTo>
                  <a:lnTo>
                    <a:pt x="1314" y="183"/>
                  </a:lnTo>
                  <a:lnTo>
                    <a:pt x="1311" y="182"/>
                  </a:lnTo>
                  <a:lnTo>
                    <a:pt x="1309" y="182"/>
                  </a:lnTo>
                  <a:moveTo>
                    <a:pt x="1274" y="168"/>
                  </a:moveTo>
                  <a:lnTo>
                    <a:pt x="1274" y="170"/>
                  </a:lnTo>
                  <a:lnTo>
                    <a:pt x="1276" y="168"/>
                  </a:lnTo>
                  <a:lnTo>
                    <a:pt x="1274" y="168"/>
                  </a:lnTo>
                  <a:moveTo>
                    <a:pt x="1276" y="173"/>
                  </a:moveTo>
                  <a:lnTo>
                    <a:pt x="1274" y="175"/>
                  </a:lnTo>
                  <a:lnTo>
                    <a:pt x="1276" y="175"/>
                  </a:lnTo>
                  <a:lnTo>
                    <a:pt x="1276" y="173"/>
                  </a:lnTo>
                  <a:moveTo>
                    <a:pt x="1375" y="172"/>
                  </a:moveTo>
                  <a:lnTo>
                    <a:pt x="1375" y="170"/>
                  </a:lnTo>
                  <a:lnTo>
                    <a:pt x="1373" y="170"/>
                  </a:lnTo>
                  <a:lnTo>
                    <a:pt x="1373" y="172"/>
                  </a:lnTo>
                  <a:lnTo>
                    <a:pt x="1375" y="172"/>
                  </a:lnTo>
                  <a:moveTo>
                    <a:pt x="1276" y="172"/>
                  </a:moveTo>
                  <a:lnTo>
                    <a:pt x="1276" y="170"/>
                  </a:lnTo>
                  <a:lnTo>
                    <a:pt x="1274" y="170"/>
                  </a:lnTo>
                  <a:lnTo>
                    <a:pt x="1274" y="172"/>
                  </a:lnTo>
                  <a:lnTo>
                    <a:pt x="1276" y="172"/>
                  </a:lnTo>
                  <a:moveTo>
                    <a:pt x="1518" y="268"/>
                  </a:moveTo>
                  <a:lnTo>
                    <a:pt x="1520" y="268"/>
                  </a:lnTo>
                  <a:lnTo>
                    <a:pt x="1520" y="266"/>
                  </a:lnTo>
                  <a:lnTo>
                    <a:pt x="1518" y="266"/>
                  </a:lnTo>
                  <a:lnTo>
                    <a:pt x="1516" y="266"/>
                  </a:lnTo>
                  <a:lnTo>
                    <a:pt x="1515" y="268"/>
                  </a:lnTo>
                  <a:lnTo>
                    <a:pt x="1516" y="268"/>
                  </a:lnTo>
                  <a:lnTo>
                    <a:pt x="1518" y="268"/>
                  </a:lnTo>
                  <a:moveTo>
                    <a:pt x="1380" y="463"/>
                  </a:moveTo>
                  <a:lnTo>
                    <a:pt x="1380" y="461"/>
                  </a:lnTo>
                  <a:lnTo>
                    <a:pt x="1378" y="463"/>
                  </a:lnTo>
                  <a:lnTo>
                    <a:pt x="1380" y="463"/>
                  </a:lnTo>
                  <a:moveTo>
                    <a:pt x="1462" y="254"/>
                  </a:moveTo>
                  <a:lnTo>
                    <a:pt x="1462" y="256"/>
                  </a:lnTo>
                  <a:lnTo>
                    <a:pt x="1464" y="254"/>
                  </a:lnTo>
                  <a:lnTo>
                    <a:pt x="1462" y="254"/>
                  </a:lnTo>
                  <a:moveTo>
                    <a:pt x="1424" y="227"/>
                  </a:moveTo>
                  <a:lnTo>
                    <a:pt x="1422" y="227"/>
                  </a:lnTo>
                  <a:lnTo>
                    <a:pt x="1422" y="229"/>
                  </a:lnTo>
                  <a:lnTo>
                    <a:pt x="1424" y="229"/>
                  </a:lnTo>
                  <a:lnTo>
                    <a:pt x="1424" y="227"/>
                  </a:lnTo>
                  <a:moveTo>
                    <a:pt x="1363" y="429"/>
                  </a:moveTo>
                  <a:lnTo>
                    <a:pt x="1363" y="431"/>
                  </a:lnTo>
                  <a:lnTo>
                    <a:pt x="1365" y="429"/>
                  </a:lnTo>
                  <a:lnTo>
                    <a:pt x="1363" y="429"/>
                  </a:lnTo>
                  <a:moveTo>
                    <a:pt x="1380" y="423"/>
                  </a:moveTo>
                  <a:lnTo>
                    <a:pt x="1377" y="424"/>
                  </a:lnTo>
                  <a:lnTo>
                    <a:pt x="1377" y="426"/>
                  </a:lnTo>
                  <a:lnTo>
                    <a:pt x="1378" y="424"/>
                  </a:lnTo>
                  <a:lnTo>
                    <a:pt x="1380" y="423"/>
                  </a:lnTo>
                  <a:moveTo>
                    <a:pt x="1373" y="426"/>
                  </a:moveTo>
                  <a:lnTo>
                    <a:pt x="1373" y="428"/>
                  </a:lnTo>
                  <a:lnTo>
                    <a:pt x="1375" y="426"/>
                  </a:lnTo>
                  <a:lnTo>
                    <a:pt x="1373" y="426"/>
                  </a:lnTo>
                  <a:moveTo>
                    <a:pt x="1388" y="402"/>
                  </a:moveTo>
                  <a:lnTo>
                    <a:pt x="1387" y="402"/>
                  </a:lnTo>
                  <a:lnTo>
                    <a:pt x="1388" y="404"/>
                  </a:lnTo>
                  <a:lnTo>
                    <a:pt x="1388" y="402"/>
                  </a:lnTo>
                  <a:moveTo>
                    <a:pt x="572" y="242"/>
                  </a:moveTo>
                  <a:lnTo>
                    <a:pt x="569" y="244"/>
                  </a:lnTo>
                  <a:lnTo>
                    <a:pt x="570" y="244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4"/>
                  </a:lnTo>
                  <a:lnTo>
                    <a:pt x="574" y="244"/>
                  </a:lnTo>
                  <a:lnTo>
                    <a:pt x="575" y="244"/>
                  </a:lnTo>
                  <a:lnTo>
                    <a:pt x="574" y="242"/>
                  </a:lnTo>
                  <a:lnTo>
                    <a:pt x="572" y="242"/>
                  </a:lnTo>
                  <a:moveTo>
                    <a:pt x="1516" y="274"/>
                  </a:moveTo>
                  <a:lnTo>
                    <a:pt x="1518" y="273"/>
                  </a:lnTo>
                  <a:lnTo>
                    <a:pt x="1516" y="273"/>
                  </a:lnTo>
                  <a:lnTo>
                    <a:pt x="1516" y="274"/>
                  </a:lnTo>
                  <a:moveTo>
                    <a:pt x="1516" y="335"/>
                  </a:moveTo>
                  <a:lnTo>
                    <a:pt x="1518" y="333"/>
                  </a:lnTo>
                  <a:lnTo>
                    <a:pt x="1516" y="333"/>
                  </a:lnTo>
                  <a:lnTo>
                    <a:pt x="1516" y="335"/>
                  </a:lnTo>
                  <a:moveTo>
                    <a:pt x="841" y="306"/>
                  </a:moveTo>
                  <a:lnTo>
                    <a:pt x="840" y="306"/>
                  </a:lnTo>
                  <a:lnTo>
                    <a:pt x="838" y="308"/>
                  </a:lnTo>
                  <a:lnTo>
                    <a:pt x="840" y="308"/>
                  </a:lnTo>
                  <a:lnTo>
                    <a:pt x="841" y="306"/>
                  </a:lnTo>
                  <a:moveTo>
                    <a:pt x="1503" y="266"/>
                  </a:moveTo>
                  <a:lnTo>
                    <a:pt x="1501" y="266"/>
                  </a:lnTo>
                  <a:lnTo>
                    <a:pt x="1501" y="268"/>
                  </a:lnTo>
                  <a:lnTo>
                    <a:pt x="1503" y="268"/>
                  </a:lnTo>
                  <a:lnTo>
                    <a:pt x="1503" y="266"/>
                  </a:lnTo>
                  <a:moveTo>
                    <a:pt x="1466" y="278"/>
                  </a:moveTo>
                  <a:lnTo>
                    <a:pt x="1464" y="278"/>
                  </a:lnTo>
                  <a:lnTo>
                    <a:pt x="1464" y="279"/>
                  </a:lnTo>
                  <a:lnTo>
                    <a:pt x="1464" y="279"/>
                  </a:lnTo>
                  <a:lnTo>
                    <a:pt x="1466" y="278"/>
                  </a:lnTo>
                  <a:moveTo>
                    <a:pt x="1341" y="441"/>
                  </a:moveTo>
                  <a:lnTo>
                    <a:pt x="1341" y="443"/>
                  </a:lnTo>
                  <a:lnTo>
                    <a:pt x="1343" y="441"/>
                  </a:lnTo>
                  <a:lnTo>
                    <a:pt x="1341" y="441"/>
                  </a:lnTo>
                  <a:moveTo>
                    <a:pt x="1335" y="446"/>
                  </a:moveTo>
                  <a:lnTo>
                    <a:pt x="1333" y="446"/>
                  </a:lnTo>
                  <a:lnTo>
                    <a:pt x="1333" y="448"/>
                  </a:lnTo>
                  <a:lnTo>
                    <a:pt x="1335" y="448"/>
                  </a:lnTo>
                  <a:lnTo>
                    <a:pt x="1335" y="446"/>
                  </a:lnTo>
                  <a:moveTo>
                    <a:pt x="1340" y="446"/>
                  </a:moveTo>
                  <a:lnTo>
                    <a:pt x="1340" y="445"/>
                  </a:lnTo>
                  <a:lnTo>
                    <a:pt x="1338" y="445"/>
                  </a:lnTo>
                  <a:lnTo>
                    <a:pt x="1336" y="446"/>
                  </a:lnTo>
                  <a:lnTo>
                    <a:pt x="1338" y="446"/>
                  </a:lnTo>
                  <a:lnTo>
                    <a:pt x="1340" y="446"/>
                  </a:lnTo>
                  <a:moveTo>
                    <a:pt x="1340" y="441"/>
                  </a:moveTo>
                  <a:lnTo>
                    <a:pt x="1338" y="441"/>
                  </a:lnTo>
                  <a:lnTo>
                    <a:pt x="1340" y="443"/>
                  </a:lnTo>
                  <a:lnTo>
                    <a:pt x="1340" y="441"/>
                  </a:lnTo>
                  <a:moveTo>
                    <a:pt x="1303" y="517"/>
                  </a:moveTo>
                  <a:lnTo>
                    <a:pt x="1303" y="515"/>
                  </a:lnTo>
                  <a:lnTo>
                    <a:pt x="1303" y="517"/>
                  </a:lnTo>
                  <a:lnTo>
                    <a:pt x="1303" y="517"/>
                  </a:lnTo>
                  <a:moveTo>
                    <a:pt x="1341" y="443"/>
                  </a:moveTo>
                  <a:lnTo>
                    <a:pt x="1341" y="445"/>
                  </a:lnTo>
                  <a:lnTo>
                    <a:pt x="1343" y="443"/>
                  </a:lnTo>
                  <a:lnTo>
                    <a:pt x="1341" y="443"/>
                  </a:lnTo>
                  <a:moveTo>
                    <a:pt x="1311" y="369"/>
                  </a:moveTo>
                  <a:lnTo>
                    <a:pt x="1309" y="369"/>
                  </a:lnTo>
                  <a:lnTo>
                    <a:pt x="1311" y="370"/>
                  </a:lnTo>
                  <a:lnTo>
                    <a:pt x="1311" y="369"/>
                  </a:lnTo>
                  <a:moveTo>
                    <a:pt x="1360" y="433"/>
                  </a:moveTo>
                  <a:lnTo>
                    <a:pt x="1361" y="431"/>
                  </a:lnTo>
                  <a:lnTo>
                    <a:pt x="1360" y="431"/>
                  </a:lnTo>
                  <a:lnTo>
                    <a:pt x="1360" y="433"/>
                  </a:lnTo>
                  <a:moveTo>
                    <a:pt x="1350" y="436"/>
                  </a:moveTo>
                  <a:lnTo>
                    <a:pt x="1348" y="438"/>
                  </a:lnTo>
                  <a:lnTo>
                    <a:pt x="1350" y="438"/>
                  </a:lnTo>
                  <a:lnTo>
                    <a:pt x="1350" y="436"/>
                  </a:lnTo>
                  <a:moveTo>
                    <a:pt x="1303" y="365"/>
                  </a:moveTo>
                  <a:lnTo>
                    <a:pt x="1301" y="365"/>
                  </a:lnTo>
                  <a:lnTo>
                    <a:pt x="1301" y="367"/>
                  </a:lnTo>
                  <a:lnTo>
                    <a:pt x="1303" y="367"/>
                  </a:lnTo>
                  <a:lnTo>
                    <a:pt x="1303" y="365"/>
                  </a:lnTo>
                  <a:moveTo>
                    <a:pt x="1367" y="428"/>
                  </a:moveTo>
                  <a:lnTo>
                    <a:pt x="1365" y="429"/>
                  </a:lnTo>
                  <a:lnTo>
                    <a:pt x="1367" y="429"/>
                  </a:lnTo>
                  <a:lnTo>
                    <a:pt x="1367" y="428"/>
                  </a:lnTo>
                  <a:moveTo>
                    <a:pt x="1358" y="434"/>
                  </a:moveTo>
                  <a:lnTo>
                    <a:pt x="1358" y="433"/>
                  </a:lnTo>
                  <a:lnTo>
                    <a:pt x="1356" y="433"/>
                  </a:lnTo>
                  <a:lnTo>
                    <a:pt x="1355" y="433"/>
                  </a:lnTo>
                  <a:lnTo>
                    <a:pt x="1355" y="434"/>
                  </a:lnTo>
                  <a:lnTo>
                    <a:pt x="1356" y="434"/>
                  </a:lnTo>
                  <a:lnTo>
                    <a:pt x="1358" y="434"/>
                  </a:lnTo>
                  <a:moveTo>
                    <a:pt x="1345" y="439"/>
                  </a:moveTo>
                  <a:lnTo>
                    <a:pt x="1343" y="441"/>
                  </a:lnTo>
                  <a:lnTo>
                    <a:pt x="1345" y="441"/>
                  </a:lnTo>
                  <a:lnTo>
                    <a:pt x="1345" y="439"/>
                  </a:lnTo>
                  <a:moveTo>
                    <a:pt x="1346" y="439"/>
                  </a:moveTo>
                  <a:lnTo>
                    <a:pt x="1345" y="441"/>
                  </a:lnTo>
                  <a:lnTo>
                    <a:pt x="1346" y="441"/>
                  </a:lnTo>
                  <a:lnTo>
                    <a:pt x="1346" y="439"/>
                  </a:lnTo>
                  <a:moveTo>
                    <a:pt x="1094" y="652"/>
                  </a:moveTo>
                  <a:lnTo>
                    <a:pt x="1096" y="652"/>
                  </a:lnTo>
                  <a:lnTo>
                    <a:pt x="1097" y="652"/>
                  </a:lnTo>
                  <a:lnTo>
                    <a:pt x="1099" y="650"/>
                  </a:lnTo>
                  <a:lnTo>
                    <a:pt x="1101" y="650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7"/>
                  </a:lnTo>
                  <a:lnTo>
                    <a:pt x="1097" y="647"/>
                  </a:lnTo>
                  <a:lnTo>
                    <a:pt x="1096" y="647"/>
                  </a:lnTo>
                  <a:lnTo>
                    <a:pt x="1096" y="648"/>
                  </a:lnTo>
                  <a:lnTo>
                    <a:pt x="1094" y="648"/>
                  </a:lnTo>
                  <a:lnTo>
                    <a:pt x="1092" y="650"/>
                  </a:lnTo>
                  <a:lnTo>
                    <a:pt x="1094" y="650"/>
                  </a:lnTo>
                  <a:lnTo>
                    <a:pt x="1094" y="652"/>
                  </a:lnTo>
                  <a:moveTo>
                    <a:pt x="826" y="394"/>
                  </a:moveTo>
                  <a:lnTo>
                    <a:pt x="826" y="392"/>
                  </a:lnTo>
                  <a:lnTo>
                    <a:pt x="825" y="394"/>
                  </a:lnTo>
                  <a:lnTo>
                    <a:pt x="826" y="394"/>
                  </a:lnTo>
                  <a:moveTo>
                    <a:pt x="825" y="357"/>
                  </a:moveTo>
                  <a:lnTo>
                    <a:pt x="823" y="359"/>
                  </a:lnTo>
                  <a:lnTo>
                    <a:pt x="825" y="359"/>
                  </a:lnTo>
                  <a:lnTo>
                    <a:pt x="825" y="357"/>
                  </a:lnTo>
                  <a:moveTo>
                    <a:pt x="828" y="375"/>
                  </a:moveTo>
                  <a:lnTo>
                    <a:pt x="826" y="375"/>
                  </a:lnTo>
                  <a:lnTo>
                    <a:pt x="826" y="377"/>
                  </a:lnTo>
                  <a:lnTo>
                    <a:pt x="826" y="379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7"/>
                  </a:lnTo>
                  <a:lnTo>
                    <a:pt x="828" y="377"/>
                  </a:lnTo>
                  <a:lnTo>
                    <a:pt x="828" y="375"/>
                  </a:lnTo>
                  <a:moveTo>
                    <a:pt x="826" y="374"/>
                  </a:moveTo>
                  <a:lnTo>
                    <a:pt x="825" y="375"/>
                  </a:lnTo>
                  <a:lnTo>
                    <a:pt x="826" y="375"/>
                  </a:lnTo>
                  <a:lnTo>
                    <a:pt x="828" y="374"/>
                  </a:lnTo>
                  <a:lnTo>
                    <a:pt x="826" y="374"/>
                  </a:lnTo>
                  <a:moveTo>
                    <a:pt x="823" y="396"/>
                  </a:moveTo>
                  <a:lnTo>
                    <a:pt x="825" y="396"/>
                  </a:lnTo>
                  <a:lnTo>
                    <a:pt x="825" y="394"/>
                  </a:lnTo>
                  <a:lnTo>
                    <a:pt x="823" y="394"/>
                  </a:lnTo>
                  <a:lnTo>
                    <a:pt x="823" y="396"/>
                  </a:lnTo>
                  <a:moveTo>
                    <a:pt x="826" y="354"/>
                  </a:moveTo>
                  <a:lnTo>
                    <a:pt x="825" y="355"/>
                  </a:lnTo>
                  <a:lnTo>
                    <a:pt x="826" y="355"/>
                  </a:lnTo>
                  <a:lnTo>
                    <a:pt x="826" y="354"/>
                  </a:lnTo>
                  <a:moveTo>
                    <a:pt x="821" y="355"/>
                  </a:moveTo>
                  <a:lnTo>
                    <a:pt x="821" y="357"/>
                  </a:lnTo>
                  <a:lnTo>
                    <a:pt x="823" y="355"/>
                  </a:lnTo>
                  <a:lnTo>
                    <a:pt x="821" y="355"/>
                  </a:lnTo>
                  <a:moveTo>
                    <a:pt x="823" y="340"/>
                  </a:moveTo>
                  <a:lnTo>
                    <a:pt x="823" y="342"/>
                  </a:lnTo>
                  <a:lnTo>
                    <a:pt x="825" y="342"/>
                  </a:lnTo>
                  <a:lnTo>
                    <a:pt x="823" y="340"/>
                  </a:lnTo>
                  <a:moveTo>
                    <a:pt x="828" y="352"/>
                  </a:moveTo>
                  <a:lnTo>
                    <a:pt x="826" y="354"/>
                  </a:lnTo>
                  <a:lnTo>
                    <a:pt x="828" y="354"/>
                  </a:lnTo>
                  <a:lnTo>
                    <a:pt x="828" y="352"/>
                  </a:lnTo>
                  <a:moveTo>
                    <a:pt x="826" y="337"/>
                  </a:moveTo>
                  <a:lnTo>
                    <a:pt x="825" y="337"/>
                  </a:lnTo>
                  <a:lnTo>
                    <a:pt x="825" y="338"/>
                  </a:lnTo>
                  <a:lnTo>
                    <a:pt x="826" y="338"/>
                  </a:lnTo>
                  <a:lnTo>
                    <a:pt x="826" y="337"/>
                  </a:lnTo>
                  <a:moveTo>
                    <a:pt x="825" y="338"/>
                  </a:moveTo>
                  <a:lnTo>
                    <a:pt x="823" y="338"/>
                  </a:lnTo>
                  <a:lnTo>
                    <a:pt x="823" y="340"/>
                  </a:lnTo>
                  <a:lnTo>
                    <a:pt x="825" y="340"/>
                  </a:lnTo>
                  <a:lnTo>
                    <a:pt x="825" y="338"/>
                  </a:lnTo>
                  <a:moveTo>
                    <a:pt x="830" y="337"/>
                  </a:moveTo>
                  <a:lnTo>
                    <a:pt x="830" y="338"/>
                  </a:lnTo>
                  <a:lnTo>
                    <a:pt x="831" y="338"/>
                  </a:lnTo>
                  <a:lnTo>
                    <a:pt x="833" y="338"/>
                  </a:lnTo>
                  <a:lnTo>
                    <a:pt x="833" y="337"/>
                  </a:lnTo>
                  <a:lnTo>
                    <a:pt x="831" y="337"/>
                  </a:lnTo>
                  <a:lnTo>
                    <a:pt x="830" y="337"/>
                  </a:lnTo>
                  <a:moveTo>
                    <a:pt x="826" y="345"/>
                  </a:moveTo>
                  <a:lnTo>
                    <a:pt x="825" y="347"/>
                  </a:lnTo>
                  <a:lnTo>
                    <a:pt x="826" y="347"/>
                  </a:lnTo>
                  <a:lnTo>
                    <a:pt x="826" y="345"/>
                  </a:lnTo>
                  <a:moveTo>
                    <a:pt x="835" y="315"/>
                  </a:moveTo>
                  <a:lnTo>
                    <a:pt x="835" y="313"/>
                  </a:lnTo>
                  <a:lnTo>
                    <a:pt x="833" y="315"/>
                  </a:lnTo>
                  <a:lnTo>
                    <a:pt x="835" y="315"/>
                  </a:lnTo>
                  <a:moveTo>
                    <a:pt x="836" y="313"/>
                  </a:moveTo>
                  <a:lnTo>
                    <a:pt x="838" y="313"/>
                  </a:lnTo>
                  <a:lnTo>
                    <a:pt x="838" y="311"/>
                  </a:lnTo>
                  <a:lnTo>
                    <a:pt x="836" y="311"/>
                  </a:lnTo>
                  <a:lnTo>
                    <a:pt x="836" y="313"/>
                  </a:lnTo>
                  <a:moveTo>
                    <a:pt x="838" y="349"/>
                  </a:moveTo>
                  <a:lnTo>
                    <a:pt x="838" y="347"/>
                  </a:lnTo>
                  <a:lnTo>
                    <a:pt x="836" y="349"/>
                  </a:lnTo>
                  <a:lnTo>
                    <a:pt x="838" y="349"/>
                  </a:lnTo>
                  <a:moveTo>
                    <a:pt x="831" y="313"/>
                  </a:moveTo>
                  <a:lnTo>
                    <a:pt x="831" y="315"/>
                  </a:lnTo>
                  <a:lnTo>
                    <a:pt x="833" y="313"/>
                  </a:lnTo>
                  <a:lnTo>
                    <a:pt x="831" y="313"/>
                  </a:lnTo>
                  <a:moveTo>
                    <a:pt x="831" y="316"/>
                  </a:moveTo>
                  <a:lnTo>
                    <a:pt x="833" y="315"/>
                  </a:lnTo>
                  <a:lnTo>
                    <a:pt x="831" y="315"/>
                  </a:lnTo>
                  <a:lnTo>
                    <a:pt x="831" y="316"/>
                  </a:lnTo>
                  <a:moveTo>
                    <a:pt x="836" y="310"/>
                  </a:moveTo>
                  <a:lnTo>
                    <a:pt x="838" y="310"/>
                  </a:lnTo>
                  <a:lnTo>
                    <a:pt x="838" y="308"/>
                  </a:lnTo>
                  <a:lnTo>
                    <a:pt x="836" y="308"/>
                  </a:lnTo>
                  <a:lnTo>
                    <a:pt x="836" y="310"/>
                  </a:lnTo>
                  <a:moveTo>
                    <a:pt x="835" y="311"/>
                  </a:moveTo>
                  <a:lnTo>
                    <a:pt x="836" y="311"/>
                  </a:lnTo>
                  <a:lnTo>
                    <a:pt x="835" y="311"/>
                  </a:lnTo>
                  <a:lnTo>
                    <a:pt x="835" y="311"/>
                  </a:lnTo>
                  <a:moveTo>
                    <a:pt x="828" y="318"/>
                  </a:moveTo>
                  <a:lnTo>
                    <a:pt x="830" y="318"/>
                  </a:lnTo>
                  <a:lnTo>
                    <a:pt x="831" y="318"/>
                  </a:lnTo>
                  <a:lnTo>
                    <a:pt x="831" y="316"/>
                  </a:lnTo>
                  <a:lnTo>
                    <a:pt x="830" y="316"/>
                  </a:lnTo>
                  <a:lnTo>
                    <a:pt x="828" y="318"/>
                  </a:lnTo>
                  <a:moveTo>
                    <a:pt x="835" y="350"/>
                  </a:moveTo>
                  <a:lnTo>
                    <a:pt x="835" y="349"/>
                  </a:lnTo>
                  <a:lnTo>
                    <a:pt x="833" y="350"/>
                  </a:lnTo>
                  <a:lnTo>
                    <a:pt x="835" y="350"/>
                  </a:lnTo>
                  <a:moveTo>
                    <a:pt x="835" y="352"/>
                  </a:moveTo>
                  <a:lnTo>
                    <a:pt x="835" y="352"/>
                  </a:lnTo>
                  <a:lnTo>
                    <a:pt x="833" y="352"/>
                  </a:lnTo>
                  <a:lnTo>
                    <a:pt x="835" y="352"/>
                  </a:lnTo>
                  <a:moveTo>
                    <a:pt x="831" y="352"/>
                  </a:moveTo>
                  <a:lnTo>
                    <a:pt x="833" y="350"/>
                  </a:lnTo>
                  <a:lnTo>
                    <a:pt x="831" y="350"/>
                  </a:lnTo>
                  <a:lnTo>
                    <a:pt x="831" y="352"/>
                  </a:lnTo>
                  <a:moveTo>
                    <a:pt x="575" y="242"/>
                  </a:moveTo>
                  <a:lnTo>
                    <a:pt x="575" y="244"/>
                  </a:lnTo>
                  <a:lnTo>
                    <a:pt x="575" y="242"/>
                  </a:lnTo>
                  <a:lnTo>
                    <a:pt x="575" y="242"/>
                  </a:lnTo>
                  <a:moveTo>
                    <a:pt x="828" y="335"/>
                  </a:moveTo>
                  <a:lnTo>
                    <a:pt x="830" y="335"/>
                  </a:lnTo>
                  <a:lnTo>
                    <a:pt x="830" y="333"/>
                  </a:lnTo>
                  <a:lnTo>
                    <a:pt x="831" y="333"/>
                  </a:lnTo>
                  <a:lnTo>
                    <a:pt x="831" y="332"/>
                  </a:lnTo>
                  <a:lnTo>
                    <a:pt x="830" y="332"/>
                  </a:lnTo>
                  <a:lnTo>
                    <a:pt x="828" y="333"/>
                  </a:lnTo>
                  <a:lnTo>
                    <a:pt x="826" y="333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7"/>
                  </a:lnTo>
                  <a:lnTo>
                    <a:pt x="828" y="337"/>
                  </a:lnTo>
                  <a:lnTo>
                    <a:pt x="828" y="335"/>
                  </a:lnTo>
                  <a:moveTo>
                    <a:pt x="826" y="318"/>
                  </a:moveTo>
                  <a:lnTo>
                    <a:pt x="826" y="320"/>
                  </a:lnTo>
                  <a:lnTo>
                    <a:pt x="828" y="320"/>
                  </a:lnTo>
                  <a:lnTo>
                    <a:pt x="828" y="318"/>
                  </a:lnTo>
                  <a:lnTo>
                    <a:pt x="828" y="316"/>
                  </a:lnTo>
                  <a:lnTo>
                    <a:pt x="826" y="318"/>
                  </a:lnTo>
                  <a:moveTo>
                    <a:pt x="831" y="374"/>
                  </a:moveTo>
                  <a:lnTo>
                    <a:pt x="831" y="372"/>
                  </a:lnTo>
                  <a:lnTo>
                    <a:pt x="830" y="374"/>
                  </a:lnTo>
                  <a:lnTo>
                    <a:pt x="831" y="374"/>
                  </a:lnTo>
                  <a:moveTo>
                    <a:pt x="735" y="239"/>
                  </a:moveTo>
                  <a:lnTo>
                    <a:pt x="735" y="237"/>
                  </a:lnTo>
                  <a:lnTo>
                    <a:pt x="734" y="239"/>
                  </a:lnTo>
                  <a:lnTo>
                    <a:pt x="735" y="239"/>
                  </a:lnTo>
                  <a:moveTo>
                    <a:pt x="715" y="237"/>
                  </a:moveTo>
                  <a:lnTo>
                    <a:pt x="717" y="237"/>
                  </a:lnTo>
                  <a:lnTo>
                    <a:pt x="719" y="236"/>
                  </a:lnTo>
                  <a:lnTo>
                    <a:pt x="717" y="236"/>
                  </a:lnTo>
                  <a:lnTo>
                    <a:pt x="715" y="237"/>
                  </a:lnTo>
                  <a:moveTo>
                    <a:pt x="739" y="242"/>
                  </a:moveTo>
                  <a:lnTo>
                    <a:pt x="740" y="242"/>
                  </a:lnTo>
                  <a:lnTo>
                    <a:pt x="740" y="241"/>
                  </a:lnTo>
                  <a:lnTo>
                    <a:pt x="739" y="241"/>
                  </a:lnTo>
                  <a:lnTo>
                    <a:pt x="739" y="242"/>
                  </a:lnTo>
                  <a:moveTo>
                    <a:pt x="833" y="332"/>
                  </a:moveTo>
                  <a:lnTo>
                    <a:pt x="831" y="332"/>
                  </a:lnTo>
                  <a:lnTo>
                    <a:pt x="833" y="333"/>
                  </a:lnTo>
                  <a:lnTo>
                    <a:pt x="833" y="332"/>
                  </a:lnTo>
                  <a:moveTo>
                    <a:pt x="794" y="256"/>
                  </a:moveTo>
                  <a:lnTo>
                    <a:pt x="796" y="256"/>
                  </a:lnTo>
                  <a:lnTo>
                    <a:pt x="796" y="254"/>
                  </a:lnTo>
                  <a:lnTo>
                    <a:pt x="794" y="254"/>
                  </a:lnTo>
                  <a:lnTo>
                    <a:pt x="794" y="256"/>
                  </a:lnTo>
                  <a:moveTo>
                    <a:pt x="742" y="239"/>
                  </a:moveTo>
                  <a:lnTo>
                    <a:pt x="742" y="241"/>
                  </a:lnTo>
                  <a:lnTo>
                    <a:pt x="745" y="241"/>
                  </a:lnTo>
                  <a:lnTo>
                    <a:pt x="745" y="239"/>
                  </a:lnTo>
                  <a:lnTo>
                    <a:pt x="744" y="239"/>
                  </a:lnTo>
                  <a:lnTo>
                    <a:pt x="742" y="239"/>
                  </a:lnTo>
                  <a:moveTo>
                    <a:pt x="695" y="175"/>
                  </a:moveTo>
                  <a:lnTo>
                    <a:pt x="693" y="175"/>
                  </a:lnTo>
                  <a:lnTo>
                    <a:pt x="693" y="173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0" y="175"/>
                  </a:lnTo>
                  <a:lnTo>
                    <a:pt x="688" y="175"/>
                  </a:lnTo>
                  <a:lnTo>
                    <a:pt x="688" y="177"/>
                  </a:lnTo>
                  <a:lnTo>
                    <a:pt x="690" y="177"/>
                  </a:lnTo>
                  <a:lnTo>
                    <a:pt x="692" y="177"/>
                  </a:lnTo>
                  <a:lnTo>
                    <a:pt x="693" y="177"/>
                  </a:lnTo>
                  <a:lnTo>
                    <a:pt x="695" y="177"/>
                  </a:lnTo>
                  <a:lnTo>
                    <a:pt x="697" y="177"/>
                  </a:lnTo>
                  <a:lnTo>
                    <a:pt x="697" y="175"/>
                  </a:lnTo>
                  <a:lnTo>
                    <a:pt x="697" y="175"/>
                  </a:lnTo>
                  <a:lnTo>
                    <a:pt x="697" y="173"/>
                  </a:lnTo>
                  <a:lnTo>
                    <a:pt x="697" y="173"/>
                  </a:lnTo>
                  <a:lnTo>
                    <a:pt x="695" y="175"/>
                  </a:lnTo>
                  <a:moveTo>
                    <a:pt x="579" y="242"/>
                  </a:moveTo>
                  <a:lnTo>
                    <a:pt x="579" y="241"/>
                  </a:lnTo>
                  <a:lnTo>
                    <a:pt x="577" y="242"/>
                  </a:lnTo>
                  <a:lnTo>
                    <a:pt x="579" y="242"/>
                  </a:lnTo>
                  <a:moveTo>
                    <a:pt x="584" y="249"/>
                  </a:moveTo>
                  <a:lnTo>
                    <a:pt x="586" y="247"/>
                  </a:lnTo>
                  <a:lnTo>
                    <a:pt x="584" y="247"/>
                  </a:lnTo>
                  <a:lnTo>
                    <a:pt x="584" y="249"/>
                  </a:lnTo>
                  <a:moveTo>
                    <a:pt x="575" y="244"/>
                  </a:moveTo>
                  <a:lnTo>
                    <a:pt x="575" y="246"/>
                  </a:lnTo>
                  <a:lnTo>
                    <a:pt x="574" y="246"/>
                  </a:lnTo>
                  <a:lnTo>
                    <a:pt x="572" y="247"/>
                  </a:lnTo>
                  <a:lnTo>
                    <a:pt x="574" y="247"/>
                  </a:lnTo>
                  <a:lnTo>
                    <a:pt x="575" y="247"/>
                  </a:lnTo>
                  <a:lnTo>
                    <a:pt x="575" y="246"/>
                  </a:lnTo>
                  <a:lnTo>
                    <a:pt x="577" y="246"/>
                  </a:lnTo>
                  <a:lnTo>
                    <a:pt x="577" y="244"/>
                  </a:lnTo>
                  <a:lnTo>
                    <a:pt x="575" y="244"/>
                  </a:lnTo>
                  <a:lnTo>
                    <a:pt x="575" y="244"/>
                  </a:lnTo>
                  <a:moveTo>
                    <a:pt x="601" y="266"/>
                  </a:moveTo>
                  <a:lnTo>
                    <a:pt x="601" y="268"/>
                  </a:lnTo>
                  <a:lnTo>
                    <a:pt x="602" y="268"/>
                  </a:lnTo>
                  <a:lnTo>
                    <a:pt x="604" y="268"/>
                  </a:lnTo>
                  <a:lnTo>
                    <a:pt x="602" y="266"/>
                  </a:lnTo>
                  <a:lnTo>
                    <a:pt x="601" y="266"/>
                  </a:lnTo>
                  <a:moveTo>
                    <a:pt x="604" y="269"/>
                  </a:moveTo>
                  <a:lnTo>
                    <a:pt x="604" y="268"/>
                  </a:lnTo>
                  <a:lnTo>
                    <a:pt x="602" y="269"/>
                  </a:lnTo>
                  <a:lnTo>
                    <a:pt x="604" y="269"/>
                  </a:lnTo>
                  <a:moveTo>
                    <a:pt x="587" y="247"/>
                  </a:moveTo>
                  <a:lnTo>
                    <a:pt x="589" y="246"/>
                  </a:lnTo>
                  <a:lnTo>
                    <a:pt x="587" y="246"/>
                  </a:lnTo>
                  <a:lnTo>
                    <a:pt x="587" y="247"/>
                  </a:lnTo>
                  <a:moveTo>
                    <a:pt x="798" y="256"/>
                  </a:moveTo>
                  <a:lnTo>
                    <a:pt x="798" y="254"/>
                  </a:lnTo>
                  <a:lnTo>
                    <a:pt x="796" y="254"/>
                  </a:lnTo>
                  <a:lnTo>
                    <a:pt x="798" y="256"/>
                  </a:lnTo>
                  <a:moveTo>
                    <a:pt x="825" y="318"/>
                  </a:moveTo>
                  <a:lnTo>
                    <a:pt x="823" y="320"/>
                  </a:lnTo>
                  <a:lnTo>
                    <a:pt x="823" y="322"/>
                  </a:lnTo>
                  <a:lnTo>
                    <a:pt x="825" y="320"/>
                  </a:lnTo>
                  <a:lnTo>
                    <a:pt x="825" y="318"/>
                  </a:lnTo>
                  <a:moveTo>
                    <a:pt x="830" y="313"/>
                  </a:moveTo>
                  <a:lnTo>
                    <a:pt x="828" y="313"/>
                  </a:lnTo>
                  <a:lnTo>
                    <a:pt x="826" y="315"/>
                  </a:lnTo>
                  <a:lnTo>
                    <a:pt x="828" y="315"/>
                  </a:lnTo>
                  <a:lnTo>
                    <a:pt x="830" y="313"/>
                  </a:lnTo>
                  <a:moveTo>
                    <a:pt x="825" y="315"/>
                  </a:moveTo>
                  <a:lnTo>
                    <a:pt x="823" y="316"/>
                  </a:lnTo>
                  <a:lnTo>
                    <a:pt x="825" y="316"/>
                  </a:lnTo>
                  <a:lnTo>
                    <a:pt x="825" y="315"/>
                  </a:lnTo>
                  <a:moveTo>
                    <a:pt x="826" y="322"/>
                  </a:moveTo>
                  <a:lnTo>
                    <a:pt x="825" y="320"/>
                  </a:lnTo>
                  <a:lnTo>
                    <a:pt x="825" y="322"/>
                  </a:lnTo>
                  <a:lnTo>
                    <a:pt x="826" y="322"/>
                  </a:lnTo>
                  <a:moveTo>
                    <a:pt x="803" y="281"/>
                  </a:moveTo>
                  <a:lnTo>
                    <a:pt x="804" y="281"/>
                  </a:lnTo>
                  <a:lnTo>
                    <a:pt x="803" y="279"/>
                  </a:lnTo>
                  <a:lnTo>
                    <a:pt x="803" y="281"/>
                  </a:lnTo>
                  <a:moveTo>
                    <a:pt x="825" y="328"/>
                  </a:moveTo>
                  <a:lnTo>
                    <a:pt x="825" y="327"/>
                  </a:lnTo>
                  <a:lnTo>
                    <a:pt x="823" y="327"/>
                  </a:lnTo>
                  <a:lnTo>
                    <a:pt x="821" y="328"/>
                  </a:lnTo>
                  <a:lnTo>
                    <a:pt x="823" y="328"/>
                  </a:lnTo>
                  <a:lnTo>
                    <a:pt x="825" y="328"/>
                  </a:lnTo>
                  <a:moveTo>
                    <a:pt x="823" y="323"/>
                  </a:moveTo>
                  <a:lnTo>
                    <a:pt x="823" y="325"/>
                  </a:lnTo>
                  <a:lnTo>
                    <a:pt x="825" y="323"/>
                  </a:lnTo>
                  <a:lnTo>
                    <a:pt x="823" y="323"/>
                  </a:lnTo>
                  <a:moveTo>
                    <a:pt x="806" y="123"/>
                  </a:moveTo>
                  <a:lnTo>
                    <a:pt x="804" y="123"/>
                  </a:lnTo>
                  <a:lnTo>
                    <a:pt x="803" y="124"/>
                  </a:lnTo>
                  <a:lnTo>
                    <a:pt x="804" y="124"/>
                  </a:lnTo>
                  <a:lnTo>
                    <a:pt x="806" y="124"/>
                  </a:lnTo>
                  <a:lnTo>
                    <a:pt x="808" y="124"/>
                  </a:lnTo>
                  <a:lnTo>
                    <a:pt x="809" y="124"/>
                  </a:lnTo>
                  <a:lnTo>
                    <a:pt x="809" y="123"/>
                  </a:lnTo>
                  <a:lnTo>
                    <a:pt x="808" y="123"/>
                  </a:lnTo>
                  <a:lnTo>
                    <a:pt x="806" y="123"/>
                  </a:lnTo>
                  <a:moveTo>
                    <a:pt x="826" y="264"/>
                  </a:moveTo>
                  <a:lnTo>
                    <a:pt x="828" y="263"/>
                  </a:lnTo>
                  <a:lnTo>
                    <a:pt x="826" y="263"/>
                  </a:lnTo>
                  <a:lnTo>
                    <a:pt x="826" y="264"/>
                  </a:lnTo>
                  <a:moveTo>
                    <a:pt x="831" y="279"/>
                  </a:moveTo>
                  <a:lnTo>
                    <a:pt x="830" y="279"/>
                  </a:lnTo>
                  <a:lnTo>
                    <a:pt x="830" y="281"/>
                  </a:lnTo>
                  <a:lnTo>
                    <a:pt x="831" y="281"/>
                  </a:lnTo>
                  <a:lnTo>
                    <a:pt x="831" y="279"/>
                  </a:lnTo>
                  <a:moveTo>
                    <a:pt x="811" y="278"/>
                  </a:moveTo>
                  <a:lnTo>
                    <a:pt x="809" y="278"/>
                  </a:lnTo>
                  <a:lnTo>
                    <a:pt x="809" y="279"/>
                  </a:lnTo>
                  <a:lnTo>
                    <a:pt x="811" y="279"/>
                  </a:lnTo>
                  <a:lnTo>
                    <a:pt x="811" y="278"/>
                  </a:lnTo>
                  <a:moveTo>
                    <a:pt x="809" y="377"/>
                  </a:moveTo>
                  <a:lnTo>
                    <a:pt x="809" y="375"/>
                  </a:lnTo>
                  <a:lnTo>
                    <a:pt x="808" y="377"/>
                  </a:lnTo>
                  <a:lnTo>
                    <a:pt x="809" y="377"/>
                  </a:lnTo>
                  <a:moveTo>
                    <a:pt x="806" y="375"/>
                  </a:moveTo>
                  <a:lnTo>
                    <a:pt x="806" y="377"/>
                  </a:lnTo>
                  <a:lnTo>
                    <a:pt x="808" y="377"/>
                  </a:lnTo>
                  <a:lnTo>
                    <a:pt x="808" y="375"/>
                  </a:lnTo>
                  <a:lnTo>
                    <a:pt x="806" y="375"/>
                  </a:lnTo>
                  <a:moveTo>
                    <a:pt x="1459" y="279"/>
                  </a:moveTo>
                  <a:lnTo>
                    <a:pt x="1457" y="281"/>
                  </a:lnTo>
                  <a:lnTo>
                    <a:pt x="1459" y="281"/>
                  </a:lnTo>
                  <a:lnTo>
                    <a:pt x="1459" y="279"/>
                  </a:lnTo>
                  <a:moveTo>
                    <a:pt x="1378" y="1764"/>
                  </a:moveTo>
                  <a:lnTo>
                    <a:pt x="1380" y="1764"/>
                  </a:lnTo>
                  <a:lnTo>
                    <a:pt x="1378" y="1762"/>
                  </a:lnTo>
                  <a:lnTo>
                    <a:pt x="1378" y="1760"/>
                  </a:lnTo>
                  <a:lnTo>
                    <a:pt x="1377" y="1760"/>
                  </a:lnTo>
                  <a:lnTo>
                    <a:pt x="1377" y="1762"/>
                  </a:lnTo>
                  <a:lnTo>
                    <a:pt x="1375" y="1762"/>
                  </a:lnTo>
                  <a:lnTo>
                    <a:pt x="1377" y="1764"/>
                  </a:lnTo>
                  <a:lnTo>
                    <a:pt x="1378" y="1764"/>
                  </a:lnTo>
                  <a:moveTo>
                    <a:pt x="1373" y="1760"/>
                  </a:moveTo>
                  <a:lnTo>
                    <a:pt x="1373" y="1762"/>
                  </a:lnTo>
                  <a:lnTo>
                    <a:pt x="1375" y="1762"/>
                  </a:lnTo>
                  <a:lnTo>
                    <a:pt x="1373" y="1760"/>
                  </a:lnTo>
                  <a:moveTo>
                    <a:pt x="3634" y="391"/>
                  </a:moveTo>
                  <a:lnTo>
                    <a:pt x="3634" y="392"/>
                  </a:lnTo>
                  <a:lnTo>
                    <a:pt x="3635" y="392"/>
                  </a:lnTo>
                  <a:lnTo>
                    <a:pt x="3635" y="391"/>
                  </a:lnTo>
                  <a:lnTo>
                    <a:pt x="3634" y="391"/>
                  </a:lnTo>
                  <a:moveTo>
                    <a:pt x="3671" y="556"/>
                  </a:moveTo>
                  <a:lnTo>
                    <a:pt x="3669" y="554"/>
                  </a:lnTo>
                  <a:lnTo>
                    <a:pt x="3669" y="556"/>
                  </a:lnTo>
                  <a:lnTo>
                    <a:pt x="3669" y="556"/>
                  </a:lnTo>
                  <a:lnTo>
                    <a:pt x="3671" y="556"/>
                  </a:lnTo>
                  <a:lnTo>
                    <a:pt x="3671" y="556"/>
                  </a:lnTo>
                  <a:moveTo>
                    <a:pt x="1377" y="1764"/>
                  </a:moveTo>
                  <a:lnTo>
                    <a:pt x="1375" y="1764"/>
                  </a:lnTo>
                  <a:lnTo>
                    <a:pt x="1377" y="1765"/>
                  </a:lnTo>
                  <a:lnTo>
                    <a:pt x="1377" y="1764"/>
                  </a:lnTo>
                  <a:moveTo>
                    <a:pt x="1373" y="1755"/>
                  </a:moveTo>
                  <a:lnTo>
                    <a:pt x="1373" y="1757"/>
                  </a:lnTo>
                  <a:lnTo>
                    <a:pt x="1375" y="1757"/>
                  </a:lnTo>
                  <a:lnTo>
                    <a:pt x="1373" y="1755"/>
                  </a:lnTo>
                  <a:moveTo>
                    <a:pt x="1361" y="1747"/>
                  </a:moveTo>
                  <a:lnTo>
                    <a:pt x="1360" y="1747"/>
                  </a:lnTo>
                  <a:lnTo>
                    <a:pt x="1361" y="1748"/>
                  </a:lnTo>
                  <a:lnTo>
                    <a:pt x="1361" y="1747"/>
                  </a:lnTo>
                  <a:moveTo>
                    <a:pt x="1365" y="1745"/>
                  </a:moveTo>
                  <a:lnTo>
                    <a:pt x="1365" y="1743"/>
                  </a:lnTo>
                  <a:lnTo>
                    <a:pt x="1363" y="1743"/>
                  </a:lnTo>
                  <a:lnTo>
                    <a:pt x="1361" y="1743"/>
                  </a:lnTo>
                  <a:lnTo>
                    <a:pt x="1361" y="1745"/>
                  </a:lnTo>
                  <a:lnTo>
                    <a:pt x="1363" y="1745"/>
                  </a:lnTo>
                  <a:lnTo>
                    <a:pt x="1365" y="1745"/>
                  </a:lnTo>
                  <a:moveTo>
                    <a:pt x="1363" y="1740"/>
                  </a:moveTo>
                  <a:lnTo>
                    <a:pt x="1361" y="1740"/>
                  </a:lnTo>
                  <a:lnTo>
                    <a:pt x="1361" y="1742"/>
                  </a:lnTo>
                  <a:lnTo>
                    <a:pt x="1363" y="1742"/>
                  </a:lnTo>
                  <a:lnTo>
                    <a:pt x="1363" y="1740"/>
                  </a:lnTo>
                  <a:moveTo>
                    <a:pt x="1363" y="1747"/>
                  </a:moveTo>
                  <a:lnTo>
                    <a:pt x="1365" y="1747"/>
                  </a:lnTo>
                  <a:lnTo>
                    <a:pt x="1363" y="1745"/>
                  </a:lnTo>
                  <a:lnTo>
                    <a:pt x="1363" y="1747"/>
                  </a:lnTo>
                  <a:moveTo>
                    <a:pt x="1365" y="1740"/>
                  </a:moveTo>
                  <a:lnTo>
                    <a:pt x="1363" y="1740"/>
                  </a:lnTo>
                  <a:lnTo>
                    <a:pt x="1365" y="1742"/>
                  </a:lnTo>
                  <a:lnTo>
                    <a:pt x="1365" y="1740"/>
                  </a:lnTo>
                  <a:moveTo>
                    <a:pt x="1361" y="1750"/>
                  </a:moveTo>
                  <a:lnTo>
                    <a:pt x="1361" y="1748"/>
                  </a:lnTo>
                  <a:lnTo>
                    <a:pt x="1360" y="1748"/>
                  </a:lnTo>
                  <a:lnTo>
                    <a:pt x="1361" y="1750"/>
                  </a:lnTo>
                  <a:moveTo>
                    <a:pt x="3671" y="574"/>
                  </a:moveTo>
                  <a:lnTo>
                    <a:pt x="3669" y="574"/>
                  </a:lnTo>
                  <a:lnTo>
                    <a:pt x="3671" y="576"/>
                  </a:lnTo>
                  <a:lnTo>
                    <a:pt x="3671" y="574"/>
                  </a:lnTo>
                  <a:moveTo>
                    <a:pt x="1378" y="1772"/>
                  </a:moveTo>
                  <a:lnTo>
                    <a:pt x="1378" y="1772"/>
                  </a:lnTo>
                  <a:lnTo>
                    <a:pt x="1380" y="1772"/>
                  </a:lnTo>
                  <a:lnTo>
                    <a:pt x="1378" y="1772"/>
                  </a:lnTo>
                  <a:moveTo>
                    <a:pt x="1405" y="1780"/>
                  </a:moveTo>
                  <a:lnTo>
                    <a:pt x="1404" y="1780"/>
                  </a:lnTo>
                  <a:lnTo>
                    <a:pt x="1405" y="1782"/>
                  </a:lnTo>
                  <a:lnTo>
                    <a:pt x="1405" y="1780"/>
                  </a:lnTo>
                  <a:moveTo>
                    <a:pt x="1393" y="1779"/>
                  </a:moveTo>
                  <a:lnTo>
                    <a:pt x="1392" y="1779"/>
                  </a:lnTo>
                  <a:lnTo>
                    <a:pt x="1393" y="1780"/>
                  </a:lnTo>
                  <a:lnTo>
                    <a:pt x="1393" y="1779"/>
                  </a:lnTo>
                  <a:moveTo>
                    <a:pt x="1361" y="1740"/>
                  </a:moveTo>
                  <a:lnTo>
                    <a:pt x="1361" y="1738"/>
                  </a:lnTo>
                  <a:lnTo>
                    <a:pt x="1360" y="1738"/>
                  </a:lnTo>
                  <a:lnTo>
                    <a:pt x="1360" y="1740"/>
                  </a:lnTo>
                  <a:lnTo>
                    <a:pt x="1361" y="1740"/>
                  </a:lnTo>
                  <a:moveTo>
                    <a:pt x="1398" y="1782"/>
                  </a:moveTo>
                  <a:lnTo>
                    <a:pt x="1398" y="1780"/>
                  </a:lnTo>
                  <a:lnTo>
                    <a:pt x="1400" y="1780"/>
                  </a:lnTo>
                  <a:lnTo>
                    <a:pt x="1402" y="1780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7" y="1779"/>
                  </a:lnTo>
                  <a:lnTo>
                    <a:pt x="1409" y="1779"/>
                  </a:lnTo>
                  <a:lnTo>
                    <a:pt x="1409" y="1777"/>
                  </a:lnTo>
                  <a:lnTo>
                    <a:pt x="1409" y="1775"/>
                  </a:lnTo>
                  <a:lnTo>
                    <a:pt x="1409" y="1774"/>
                  </a:lnTo>
                  <a:lnTo>
                    <a:pt x="1407" y="1774"/>
                  </a:lnTo>
                  <a:lnTo>
                    <a:pt x="1405" y="1774"/>
                  </a:lnTo>
                  <a:lnTo>
                    <a:pt x="1405" y="1775"/>
                  </a:lnTo>
                  <a:lnTo>
                    <a:pt x="1404" y="1775"/>
                  </a:lnTo>
                  <a:lnTo>
                    <a:pt x="1402" y="1775"/>
                  </a:lnTo>
                  <a:lnTo>
                    <a:pt x="1402" y="1777"/>
                  </a:lnTo>
                  <a:lnTo>
                    <a:pt x="1400" y="1777"/>
                  </a:lnTo>
                  <a:lnTo>
                    <a:pt x="1400" y="1779"/>
                  </a:lnTo>
                  <a:lnTo>
                    <a:pt x="1398" y="1779"/>
                  </a:lnTo>
                  <a:lnTo>
                    <a:pt x="1398" y="1777"/>
                  </a:lnTo>
                  <a:lnTo>
                    <a:pt x="1397" y="1777"/>
                  </a:lnTo>
                  <a:lnTo>
                    <a:pt x="1397" y="1779"/>
                  </a:lnTo>
                  <a:lnTo>
                    <a:pt x="1397" y="1780"/>
                  </a:lnTo>
                  <a:lnTo>
                    <a:pt x="1397" y="1782"/>
                  </a:lnTo>
                  <a:lnTo>
                    <a:pt x="1398" y="1784"/>
                  </a:lnTo>
                  <a:lnTo>
                    <a:pt x="1398" y="1782"/>
                  </a:lnTo>
                  <a:moveTo>
                    <a:pt x="1397" y="1784"/>
                  </a:moveTo>
                  <a:lnTo>
                    <a:pt x="1397" y="1782"/>
                  </a:lnTo>
                  <a:lnTo>
                    <a:pt x="1395" y="1780"/>
                  </a:lnTo>
                  <a:lnTo>
                    <a:pt x="1395" y="1782"/>
                  </a:lnTo>
                  <a:lnTo>
                    <a:pt x="1393" y="1782"/>
                  </a:lnTo>
                  <a:lnTo>
                    <a:pt x="1395" y="1784"/>
                  </a:lnTo>
                  <a:lnTo>
                    <a:pt x="1397" y="1784"/>
                  </a:lnTo>
                  <a:moveTo>
                    <a:pt x="3622" y="610"/>
                  </a:moveTo>
                  <a:lnTo>
                    <a:pt x="3620" y="610"/>
                  </a:lnTo>
                  <a:lnTo>
                    <a:pt x="3619" y="610"/>
                  </a:lnTo>
                  <a:lnTo>
                    <a:pt x="3619" y="611"/>
                  </a:lnTo>
                  <a:lnTo>
                    <a:pt x="3620" y="611"/>
                  </a:lnTo>
                  <a:lnTo>
                    <a:pt x="3620" y="613"/>
                  </a:lnTo>
                  <a:lnTo>
                    <a:pt x="3622" y="613"/>
                  </a:lnTo>
                  <a:lnTo>
                    <a:pt x="3622" y="611"/>
                  </a:lnTo>
                  <a:lnTo>
                    <a:pt x="3622" y="610"/>
                  </a:lnTo>
                  <a:moveTo>
                    <a:pt x="1375" y="1767"/>
                  </a:moveTo>
                  <a:lnTo>
                    <a:pt x="1375" y="1769"/>
                  </a:lnTo>
                  <a:lnTo>
                    <a:pt x="1377" y="1769"/>
                  </a:lnTo>
                  <a:lnTo>
                    <a:pt x="1375" y="1767"/>
                  </a:lnTo>
                  <a:moveTo>
                    <a:pt x="1377" y="1767"/>
                  </a:moveTo>
                  <a:lnTo>
                    <a:pt x="1378" y="1769"/>
                  </a:lnTo>
                  <a:lnTo>
                    <a:pt x="1378" y="1767"/>
                  </a:lnTo>
                  <a:lnTo>
                    <a:pt x="1377" y="1765"/>
                  </a:lnTo>
                  <a:lnTo>
                    <a:pt x="1375" y="1765"/>
                  </a:lnTo>
                  <a:lnTo>
                    <a:pt x="1373" y="1765"/>
                  </a:lnTo>
                  <a:lnTo>
                    <a:pt x="1373" y="1767"/>
                  </a:lnTo>
                  <a:lnTo>
                    <a:pt x="1375" y="1767"/>
                  </a:lnTo>
                  <a:lnTo>
                    <a:pt x="1377" y="1767"/>
                  </a:lnTo>
                  <a:moveTo>
                    <a:pt x="3613" y="610"/>
                  </a:moveTo>
                  <a:lnTo>
                    <a:pt x="3613" y="611"/>
                  </a:lnTo>
                  <a:lnTo>
                    <a:pt x="3615" y="611"/>
                  </a:lnTo>
                  <a:lnTo>
                    <a:pt x="3613" y="610"/>
                  </a:lnTo>
                  <a:moveTo>
                    <a:pt x="1523" y="335"/>
                  </a:moveTo>
                  <a:lnTo>
                    <a:pt x="1521" y="335"/>
                  </a:lnTo>
                  <a:lnTo>
                    <a:pt x="1523" y="337"/>
                  </a:lnTo>
                  <a:lnTo>
                    <a:pt x="1523" y="335"/>
                  </a:lnTo>
                  <a:moveTo>
                    <a:pt x="3617" y="611"/>
                  </a:moveTo>
                  <a:lnTo>
                    <a:pt x="3615" y="611"/>
                  </a:lnTo>
                  <a:lnTo>
                    <a:pt x="3615" y="613"/>
                  </a:lnTo>
                  <a:lnTo>
                    <a:pt x="3617" y="613"/>
                  </a:lnTo>
                  <a:lnTo>
                    <a:pt x="3617" y="611"/>
                  </a:lnTo>
                  <a:moveTo>
                    <a:pt x="1331" y="1693"/>
                  </a:moveTo>
                  <a:lnTo>
                    <a:pt x="1331" y="1694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1" y="1693"/>
                  </a:lnTo>
                  <a:moveTo>
                    <a:pt x="1378" y="1769"/>
                  </a:moveTo>
                  <a:lnTo>
                    <a:pt x="1377" y="1769"/>
                  </a:lnTo>
                  <a:lnTo>
                    <a:pt x="1377" y="1770"/>
                  </a:lnTo>
                  <a:lnTo>
                    <a:pt x="1378" y="1770"/>
                  </a:lnTo>
                  <a:lnTo>
                    <a:pt x="1378" y="1769"/>
                  </a:lnTo>
                  <a:moveTo>
                    <a:pt x="1345" y="1718"/>
                  </a:moveTo>
                  <a:lnTo>
                    <a:pt x="1345" y="1716"/>
                  </a:lnTo>
                  <a:lnTo>
                    <a:pt x="1343" y="1716"/>
                  </a:lnTo>
                  <a:lnTo>
                    <a:pt x="1343" y="1716"/>
                  </a:lnTo>
                  <a:lnTo>
                    <a:pt x="1343" y="1718"/>
                  </a:lnTo>
                  <a:lnTo>
                    <a:pt x="1343" y="1718"/>
                  </a:lnTo>
                  <a:lnTo>
                    <a:pt x="1345" y="1718"/>
                  </a:lnTo>
                  <a:moveTo>
                    <a:pt x="1350" y="1716"/>
                  </a:moveTo>
                  <a:lnTo>
                    <a:pt x="1351" y="1716"/>
                  </a:lnTo>
                  <a:lnTo>
                    <a:pt x="1351" y="1715"/>
                  </a:lnTo>
                  <a:lnTo>
                    <a:pt x="1350" y="1713"/>
                  </a:lnTo>
                  <a:lnTo>
                    <a:pt x="1350" y="1715"/>
                  </a:lnTo>
                  <a:lnTo>
                    <a:pt x="1350" y="1716"/>
                  </a:lnTo>
                  <a:moveTo>
                    <a:pt x="1348" y="1713"/>
                  </a:moveTo>
                  <a:lnTo>
                    <a:pt x="1348" y="1711"/>
                  </a:lnTo>
                  <a:lnTo>
                    <a:pt x="1346" y="1711"/>
                  </a:lnTo>
                  <a:lnTo>
                    <a:pt x="1346" y="1713"/>
                  </a:lnTo>
                  <a:lnTo>
                    <a:pt x="1348" y="1713"/>
                  </a:lnTo>
                  <a:moveTo>
                    <a:pt x="1348" y="1716"/>
                  </a:moveTo>
                  <a:lnTo>
                    <a:pt x="1346" y="1718"/>
                  </a:lnTo>
                  <a:lnTo>
                    <a:pt x="1348" y="1718"/>
                  </a:lnTo>
                  <a:lnTo>
                    <a:pt x="1348" y="1720"/>
                  </a:lnTo>
                  <a:lnTo>
                    <a:pt x="1350" y="1720"/>
                  </a:lnTo>
                  <a:lnTo>
                    <a:pt x="1350" y="1721"/>
                  </a:lnTo>
                  <a:lnTo>
                    <a:pt x="1351" y="1723"/>
                  </a:lnTo>
                  <a:lnTo>
                    <a:pt x="1351" y="1721"/>
                  </a:lnTo>
                  <a:lnTo>
                    <a:pt x="1351" y="1720"/>
                  </a:lnTo>
                  <a:lnTo>
                    <a:pt x="1351" y="1718"/>
                  </a:lnTo>
                  <a:lnTo>
                    <a:pt x="1350" y="1716"/>
                  </a:lnTo>
                  <a:lnTo>
                    <a:pt x="1350" y="1718"/>
                  </a:lnTo>
                  <a:lnTo>
                    <a:pt x="1348" y="1716"/>
                  </a:lnTo>
                  <a:moveTo>
                    <a:pt x="3580" y="335"/>
                  </a:moveTo>
                  <a:lnTo>
                    <a:pt x="3581" y="335"/>
                  </a:lnTo>
                  <a:lnTo>
                    <a:pt x="3580" y="333"/>
                  </a:lnTo>
                  <a:lnTo>
                    <a:pt x="3580" y="335"/>
                  </a:lnTo>
                  <a:moveTo>
                    <a:pt x="1298" y="899"/>
                  </a:moveTo>
                  <a:lnTo>
                    <a:pt x="1296" y="901"/>
                  </a:lnTo>
                  <a:lnTo>
                    <a:pt x="1298" y="901"/>
                  </a:lnTo>
                  <a:lnTo>
                    <a:pt x="1298" y="899"/>
                  </a:lnTo>
                  <a:moveTo>
                    <a:pt x="1346" y="1715"/>
                  </a:moveTo>
                  <a:lnTo>
                    <a:pt x="1346" y="1716"/>
                  </a:lnTo>
                  <a:lnTo>
                    <a:pt x="1348" y="1716"/>
                  </a:lnTo>
                  <a:lnTo>
                    <a:pt x="1348" y="1715"/>
                  </a:lnTo>
                  <a:lnTo>
                    <a:pt x="1346" y="1715"/>
                  </a:lnTo>
                  <a:moveTo>
                    <a:pt x="3714" y="578"/>
                  </a:moveTo>
                  <a:lnTo>
                    <a:pt x="3716" y="578"/>
                  </a:lnTo>
                  <a:lnTo>
                    <a:pt x="3716" y="576"/>
                  </a:lnTo>
                  <a:lnTo>
                    <a:pt x="3714" y="576"/>
                  </a:lnTo>
                  <a:lnTo>
                    <a:pt x="3713" y="576"/>
                  </a:lnTo>
                  <a:lnTo>
                    <a:pt x="3713" y="578"/>
                  </a:lnTo>
                  <a:lnTo>
                    <a:pt x="3713" y="579"/>
                  </a:lnTo>
                  <a:lnTo>
                    <a:pt x="3713" y="581"/>
                  </a:lnTo>
                  <a:lnTo>
                    <a:pt x="3714" y="581"/>
                  </a:lnTo>
                  <a:lnTo>
                    <a:pt x="3714" y="579"/>
                  </a:lnTo>
                  <a:lnTo>
                    <a:pt x="3714" y="578"/>
                  </a:lnTo>
                  <a:moveTo>
                    <a:pt x="1355" y="1728"/>
                  </a:moveTo>
                  <a:lnTo>
                    <a:pt x="1353" y="1726"/>
                  </a:lnTo>
                  <a:lnTo>
                    <a:pt x="1353" y="1728"/>
                  </a:lnTo>
                  <a:lnTo>
                    <a:pt x="1355" y="1728"/>
                  </a:lnTo>
                  <a:moveTo>
                    <a:pt x="1350" y="1711"/>
                  </a:moveTo>
                  <a:lnTo>
                    <a:pt x="1348" y="1711"/>
                  </a:lnTo>
                  <a:lnTo>
                    <a:pt x="1350" y="1713"/>
                  </a:lnTo>
                  <a:lnTo>
                    <a:pt x="1350" y="1711"/>
                  </a:lnTo>
                  <a:moveTo>
                    <a:pt x="1346" y="1705"/>
                  </a:moveTo>
                  <a:lnTo>
                    <a:pt x="1345" y="1705"/>
                  </a:lnTo>
                  <a:lnTo>
                    <a:pt x="1345" y="1706"/>
                  </a:lnTo>
                  <a:lnTo>
                    <a:pt x="1345" y="1708"/>
                  </a:lnTo>
                  <a:lnTo>
                    <a:pt x="1346" y="1706"/>
                  </a:lnTo>
                  <a:lnTo>
                    <a:pt x="1346" y="1705"/>
                  </a:lnTo>
                  <a:moveTo>
                    <a:pt x="1351" y="1726"/>
                  </a:moveTo>
                  <a:lnTo>
                    <a:pt x="1353" y="1726"/>
                  </a:lnTo>
                  <a:lnTo>
                    <a:pt x="1353" y="1725"/>
                  </a:lnTo>
                  <a:lnTo>
                    <a:pt x="1351" y="1723"/>
                  </a:lnTo>
                  <a:lnTo>
                    <a:pt x="1351" y="1725"/>
                  </a:lnTo>
                  <a:lnTo>
                    <a:pt x="1351" y="1726"/>
                  </a:lnTo>
                  <a:moveTo>
                    <a:pt x="1345" y="1711"/>
                  </a:moveTo>
                  <a:lnTo>
                    <a:pt x="1345" y="1713"/>
                  </a:lnTo>
                  <a:lnTo>
                    <a:pt x="1345" y="1715"/>
                  </a:lnTo>
                  <a:lnTo>
                    <a:pt x="1346" y="1715"/>
                  </a:lnTo>
                  <a:lnTo>
                    <a:pt x="1346" y="1713"/>
                  </a:lnTo>
                  <a:lnTo>
                    <a:pt x="1345" y="1711"/>
                  </a:lnTo>
                  <a:moveTo>
                    <a:pt x="3617" y="367"/>
                  </a:moveTo>
                  <a:lnTo>
                    <a:pt x="3615" y="365"/>
                  </a:lnTo>
                  <a:lnTo>
                    <a:pt x="3615" y="367"/>
                  </a:lnTo>
                  <a:lnTo>
                    <a:pt x="3617" y="367"/>
                  </a:lnTo>
                  <a:moveTo>
                    <a:pt x="1346" y="1721"/>
                  </a:moveTo>
                  <a:lnTo>
                    <a:pt x="1348" y="1721"/>
                  </a:lnTo>
                  <a:lnTo>
                    <a:pt x="1348" y="1720"/>
                  </a:lnTo>
                  <a:lnTo>
                    <a:pt x="1346" y="1720"/>
                  </a:lnTo>
                  <a:lnTo>
                    <a:pt x="1346" y="1721"/>
                  </a:lnTo>
                  <a:moveTo>
                    <a:pt x="1351" y="1730"/>
                  </a:moveTo>
                  <a:lnTo>
                    <a:pt x="1351" y="1732"/>
                  </a:lnTo>
                  <a:lnTo>
                    <a:pt x="1353" y="1730"/>
                  </a:lnTo>
                  <a:lnTo>
                    <a:pt x="1351" y="1730"/>
                  </a:lnTo>
                  <a:moveTo>
                    <a:pt x="1353" y="1733"/>
                  </a:moveTo>
                  <a:lnTo>
                    <a:pt x="1353" y="1732"/>
                  </a:lnTo>
                  <a:lnTo>
                    <a:pt x="1351" y="1732"/>
                  </a:lnTo>
                  <a:lnTo>
                    <a:pt x="1350" y="1732"/>
                  </a:lnTo>
                  <a:lnTo>
                    <a:pt x="1350" y="1732"/>
                  </a:lnTo>
                  <a:lnTo>
                    <a:pt x="1351" y="1733"/>
                  </a:lnTo>
                  <a:lnTo>
                    <a:pt x="1351" y="1732"/>
                  </a:lnTo>
                  <a:lnTo>
                    <a:pt x="1353" y="1733"/>
                  </a:lnTo>
                  <a:moveTo>
                    <a:pt x="1363" y="1733"/>
                  </a:moveTo>
                  <a:lnTo>
                    <a:pt x="1363" y="1732"/>
                  </a:lnTo>
                  <a:lnTo>
                    <a:pt x="1361" y="1732"/>
                  </a:lnTo>
                  <a:lnTo>
                    <a:pt x="1361" y="1733"/>
                  </a:lnTo>
                  <a:lnTo>
                    <a:pt x="1363" y="1733"/>
                  </a:lnTo>
                  <a:moveTo>
                    <a:pt x="1355" y="1732"/>
                  </a:moveTo>
                  <a:lnTo>
                    <a:pt x="1356" y="1732"/>
                  </a:lnTo>
                  <a:lnTo>
                    <a:pt x="1355" y="1732"/>
                  </a:lnTo>
                  <a:lnTo>
                    <a:pt x="1355" y="1732"/>
                  </a:lnTo>
                  <a:moveTo>
                    <a:pt x="1363" y="1738"/>
                  </a:moveTo>
                  <a:lnTo>
                    <a:pt x="1363" y="1737"/>
                  </a:lnTo>
                  <a:lnTo>
                    <a:pt x="1361" y="1737"/>
                  </a:lnTo>
                  <a:lnTo>
                    <a:pt x="1360" y="1737"/>
                  </a:lnTo>
                  <a:lnTo>
                    <a:pt x="1361" y="1738"/>
                  </a:lnTo>
                  <a:lnTo>
                    <a:pt x="1363" y="1738"/>
                  </a:lnTo>
                  <a:moveTo>
                    <a:pt x="1360" y="1733"/>
                  </a:moveTo>
                  <a:lnTo>
                    <a:pt x="1358" y="1733"/>
                  </a:lnTo>
                  <a:lnTo>
                    <a:pt x="1358" y="1732"/>
                  </a:lnTo>
                  <a:lnTo>
                    <a:pt x="1360" y="1732"/>
                  </a:lnTo>
                  <a:lnTo>
                    <a:pt x="1361" y="1732"/>
                  </a:lnTo>
                  <a:lnTo>
                    <a:pt x="1361" y="1732"/>
                  </a:lnTo>
                  <a:lnTo>
                    <a:pt x="1360" y="1732"/>
                  </a:lnTo>
                  <a:lnTo>
                    <a:pt x="1358" y="1732"/>
                  </a:lnTo>
                  <a:lnTo>
                    <a:pt x="1356" y="1732"/>
                  </a:lnTo>
                  <a:lnTo>
                    <a:pt x="1356" y="1732"/>
                  </a:lnTo>
                  <a:lnTo>
                    <a:pt x="1356" y="1733"/>
                  </a:lnTo>
                  <a:lnTo>
                    <a:pt x="1356" y="1735"/>
                  </a:lnTo>
                  <a:lnTo>
                    <a:pt x="1358" y="1735"/>
                  </a:lnTo>
                  <a:lnTo>
                    <a:pt x="1360" y="1735"/>
                  </a:lnTo>
                  <a:lnTo>
                    <a:pt x="1360" y="1733"/>
                  </a:lnTo>
                  <a:moveTo>
                    <a:pt x="1392" y="1784"/>
                  </a:moveTo>
                  <a:lnTo>
                    <a:pt x="1393" y="1784"/>
                  </a:lnTo>
                  <a:lnTo>
                    <a:pt x="1393" y="1782"/>
                  </a:lnTo>
                  <a:lnTo>
                    <a:pt x="1392" y="1782"/>
                  </a:lnTo>
                  <a:lnTo>
                    <a:pt x="1390" y="1780"/>
                  </a:lnTo>
                  <a:lnTo>
                    <a:pt x="1390" y="1782"/>
                  </a:lnTo>
                  <a:lnTo>
                    <a:pt x="1388" y="1782"/>
                  </a:lnTo>
                  <a:lnTo>
                    <a:pt x="1390" y="1784"/>
                  </a:lnTo>
                  <a:lnTo>
                    <a:pt x="1392" y="1784"/>
                  </a:lnTo>
                  <a:moveTo>
                    <a:pt x="1341" y="1715"/>
                  </a:moveTo>
                  <a:lnTo>
                    <a:pt x="1343" y="1716"/>
                  </a:lnTo>
                  <a:lnTo>
                    <a:pt x="1343" y="1715"/>
                  </a:lnTo>
                  <a:lnTo>
                    <a:pt x="1341" y="1715"/>
                  </a:lnTo>
                  <a:moveTo>
                    <a:pt x="1341" y="1713"/>
                  </a:moveTo>
                  <a:lnTo>
                    <a:pt x="1343" y="1713"/>
                  </a:lnTo>
                  <a:lnTo>
                    <a:pt x="1343" y="1711"/>
                  </a:lnTo>
                  <a:lnTo>
                    <a:pt x="1341" y="1711"/>
                  </a:lnTo>
                  <a:lnTo>
                    <a:pt x="1340" y="1711"/>
                  </a:lnTo>
                  <a:lnTo>
                    <a:pt x="1340" y="1713"/>
                  </a:lnTo>
                  <a:lnTo>
                    <a:pt x="1341" y="1713"/>
                  </a:lnTo>
                  <a:moveTo>
                    <a:pt x="1345" y="1711"/>
                  </a:moveTo>
                  <a:lnTo>
                    <a:pt x="1346" y="1711"/>
                  </a:lnTo>
                  <a:lnTo>
                    <a:pt x="1346" y="1710"/>
                  </a:lnTo>
                  <a:lnTo>
                    <a:pt x="1348" y="1710"/>
                  </a:lnTo>
                  <a:lnTo>
                    <a:pt x="1351" y="1710"/>
                  </a:lnTo>
                  <a:lnTo>
                    <a:pt x="1350" y="1708"/>
                  </a:lnTo>
                  <a:lnTo>
                    <a:pt x="1348" y="1708"/>
                  </a:lnTo>
                  <a:lnTo>
                    <a:pt x="1346" y="1706"/>
                  </a:lnTo>
                  <a:lnTo>
                    <a:pt x="1346" y="1708"/>
                  </a:lnTo>
                  <a:lnTo>
                    <a:pt x="1345" y="1708"/>
                  </a:lnTo>
                  <a:lnTo>
                    <a:pt x="1345" y="1710"/>
                  </a:lnTo>
                  <a:lnTo>
                    <a:pt x="1343" y="1710"/>
                  </a:lnTo>
                  <a:lnTo>
                    <a:pt x="1343" y="1711"/>
                  </a:lnTo>
                  <a:lnTo>
                    <a:pt x="1345" y="1711"/>
                  </a:lnTo>
                  <a:moveTo>
                    <a:pt x="1348" y="1728"/>
                  </a:moveTo>
                  <a:lnTo>
                    <a:pt x="1350" y="1728"/>
                  </a:lnTo>
                  <a:lnTo>
                    <a:pt x="1350" y="1726"/>
                  </a:lnTo>
                  <a:lnTo>
                    <a:pt x="1346" y="1725"/>
                  </a:lnTo>
                  <a:lnTo>
                    <a:pt x="1346" y="1723"/>
                  </a:lnTo>
                  <a:lnTo>
                    <a:pt x="1345" y="1723"/>
                  </a:lnTo>
                  <a:lnTo>
                    <a:pt x="1345" y="1725"/>
                  </a:lnTo>
                  <a:lnTo>
                    <a:pt x="1346" y="1726"/>
                  </a:lnTo>
                  <a:lnTo>
                    <a:pt x="1348" y="1726"/>
                  </a:lnTo>
                  <a:lnTo>
                    <a:pt x="1348" y="1728"/>
                  </a:lnTo>
                  <a:moveTo>
                    <a:pt x="1350" y="1733"/>
                  </a:moveTo>
                  <a:lnTo>
                    <a:pt x="1351" y="1735"/>
                  </a:lnTo>
                  <a:lnTo>
                    <a:pt x="1351" y="1733"/>
                  </a:lnTo>
                  <a:lnTo>
                    <a:pt x="1350" y="1733"/>
                  </a:lnTo>
                  <a:moveTo>
                    <a:pt x="1345" y="1720"/>
                  </a:moveTo>
                  <a:lnTo>
                    <a:pt x="1343" y="1718"/>
                  </a:lnTo>
                  <a:lnTo>
                    <a:pt x="1343" y="1720"/>
                  </a:lnTo>
                  <a:lnTo>
                    <a:pt x="1345" y="1720"/>
                  </a:lnTo>
                  <a:moveTo>
                    <a:pt x="1378" y="1770"/>
                  </a:moveTo>
                  <a:lnTo>
                    <a:pt x="1377" y="1772"/>
                  </a:lnTo>
                  <a:lnTo>
                    <a:pt x="1378" y="1772"/>
                  </a:lnTo>
                  <a:lnTo>
                    <a:pt x="1378" y="1770"/>
                  </a:lnTo>
                  <a:moveTo>
                    <a:pt x="3704" y="1064"/>
                  </a:moveTo>
                  <a:lnTo>
                    <a:pt x="3704" y="1063"/>
                  </a:lnTo>
                  <a:lnTo>
                    <a:pt x="3703" y="1061"/>
                  </a:lnTo>
                  <a:lnTo>
                    <a:pt x="3703" y="1063"/>
                  </a:lnTo>
                  <a:lnTo>
                    <a:pt x="3704" y="1064"/>
                  </a:lnTo>
                  <a:moveTo>
                    <a:pt x="1277" y="546"/>
                  </a:moveTo>
                  <a:lnTo>
                    <a:pt x="1276" y="546"/>
                  </a:lnTo>
                  <a:lnTo>
                    <a:pt x="1276" y="547"/>
                  </a:lnTo>
                  <a:lnTo>
                    <a:pt x="1277" y="547"/>
                  </a:lnTo>
                  <a:lnTo>
                    <a:pt x="1277" y="546"/>
                  </a:lnTo>
                  <a:moveTo>
                    <a:pt x="1668" y="1253"/>
                  </a:moveTo>
                  <a:lnTo>
                    <a:pt x="1669" y="1253"/>
                  </a:lnTo>
                  <a:lnTo>
                    <a:pt x="1668" y="1251"/>
                  </a:lnTo>
                  <a:lnTo>
                    <a:pt x="1668" y="1253"/>
                  </a:lnTo>
                  <a:moveTo>
                    <a:pt x="1669" y="1238"/>
                  </a:moveTo>
                  <a:lnTo>
                    <a:pt x="1669" y="1240"/>
                  </a:lnTo>
                  <a:lnTo>
                    <a:pt x="1671" y="1240"/>
                  </a:lnTo>
                  <a:lnTo>
                    <a:pt x="1671" y="1238"/>
                  </a:lnTo>
                  <a:lnTo>
                    <a:pt x="1669" y="1238"/>
                  </a:lnTo>
                  <a:moveTo>
                    <a:pt x="1688" y="1214"/>
                  </a:moveTo>
                  <a:lnTo>
                    <a:pt x="1690" y="1213"/>
                  </a:lnTo>
                  <a:lnTo>
                    <a:pt x="1688" y="1213"/>
                  </a:lnTo>
                  <a:lnTo>
                    <a:pt x="1688" y="1214"/>
                  </a:lnTo>
                  <a:moveTo>
                    <a:pt x="1675" y="1235"/>
                  </a:moveTo>
                  <a:lnTo>
                    <a:pt x="1675" y="1233"/>
                  </a:lnTo>
                  <a:lnTo>
                    <a:pt x="1673" y="1233"/>
                  </a:lnTo>
                  <a:lnTo>
                    <a:pt x="1673" y="1231"/>
                  </a:lnTo>
                  <a:lnTo>
                    <a:pt x="1671" y="1233"/>
                  </a:lnTo>
                  <a:lnTo>
                    <a:pt x="1671" y="1235"/>
                  </a:lnTo>
                  <a:lnTo>
                    <a:pt x="1669" y="1235"/>
                  </a:lnTo>
                  <a:lnTo>
                    <a:pt x="1669" y="1236"/>
                  </a:lnTo>
                  <a:lnTo>
                    <a:pt x="1671" y="1236"/>
                  </a:lnTo>
                  <a:lnTo>
                    <a:pt x="1671" y="1238"/>
                  </a:lnTo>
                  <a:lnTo>
                    <a:pt x="1673" y="1238"/>
                  </a:lnTo>
                  <a:lnTo>
                    <a:pt x="1673" y="1236"/>
                  </a:lnTo>
                  <a:lnTo>
                    <a:pt x="1675" y="1238"/>
                  </a:lnTo>
                  <a:lnTo>
                    <a:pt x="1675" y="1236"/>
                  </a:lnTo>
                  <a:lnTo>
                    <a:pt x="1675" y="1235"/>
                  </a:lnTo>
                  <a:moveTo>
                    <a:pt x="1622" y="1373"/>
                  </a:moveTo>
                  <a:lnTo>
                    <a:pt x="1622" y="1371"/>
                  </a:lnTo>
                  <a:lnTo>
                    <a:pt x="1621" y="1371"/>
                  </a:lnTo>
                  <a:lnTo>
                    <a:pt x="1619" y="1371"/>
                  </a:lnTo>
                  <a:lnTo>
                    <a:pt x="1619" y="1373"/>
                  </a:lnTo>
                  <a:lnTo>
                    <a:pt x="1621" y="1373"/>
                  </a:lnTo>
                  <a:lnTo>
                    <a:pt x="1622" y="1373"/>
                  </a:lnTo>
                  <a:moveTo>
                    <a:pt x="3723" y="450"/>
                  </a:moveTo>
                  <a:lnTo>
                    <a:pt x="3725" y="450"/>
                  </a:lnTo>
                  <a:lnTo>
                    <a:pt x="3725" y="448"/>
                  </a:lnTo>
                  <a:lnTo>
                    <a:pt x="3723" y="450"/>
                  </a:lnTo>
                  <a:moveTo>
                    <a:pt x="3639" y="633"/>
                  </a:moveTo>
                  <a:lnTo>
                    <a:pt x="3639" y="635"/>
                  </a:lnTo>
                  <a:lnTo>
                    <a:pt x="3640" y="635"/>
                  </a:lnTo>
                  <a:lnTo>
                    <a:pt x="3640" y="633"/>
                  </a:lnTo>
                  <a:lnTo>
                    <a:pt x="3639" y="633"/>
                  </a:lnTo>
                  <a:moveTo>
                    <a:pt x="3627" y="618"/>
                  </a:moveTo>
                  <a:lnTo>
                    <a:pt x="3625" y="618"/>
                  </a:lnTo>
                  <a:lnTo>
                    <a:pt x="3625" y="620"/>
                  </a:lnTo>
                  <a:lnTo>
                    <a:pt x="3627" y="620"/>
                  </a:lnTo>
                  <a:lnTo>
                    <a:pt x="3627" y="618"/>
                  </a:lnTo>
                  <a:moveTo>
                    <a:pt x="1592" y="1386"/>
                  </a:moveTo>
                  <a:lnTo>
                    <a:pt x="1594" y="1385"/>
                  </a:lnTo>
                  <a:lnTo>
                    <a:pt x="1592" y="1385"/>
                  </a:lnTo>
                  <a:lnTo>
                    <a:pt x="1592" y="1386"/>
                  </a:lnTo>
                  <a:moveTo>
                    <a:pt x="1575" y="1400"/>
                  </a:moveTo>
                  <a:lnTo>
                    <a:pt x="1579" y="1398"/>
                  </a:lnTo>
                  <a:lnTo>
                    <a:pt x="1577" y="1398"/>
                  </a:lnTo>
                  <a:lnTo>
                    <a:pt x="1575" y="1400"/>
                  </a:lnTo>
                  <a:moveTo>
                    <a:pt x="1547" y="1486"/>
                  </a:moveTo>
                  <a:lnTo>
                    <a:pt x="1545" y="1486"/>
                  </a:lnTo>
                  <a:lnTo>
                    <a:pt x="1545" y="1484"/>
                  </a:lnTo>
                  <a:lnTo>
                    <a:pt x="1547" y="1484"/>
                  </a:lnTo>
                  <a:lnTo>
                    <a:pt x="1548" y="1484"/>
                  </a:lnTo>
                  <a:lnTo>
                    <a:pt x="1548" y="1482"/>
                  </a:lnTo>
                  <a:lnTo>
                    <a:pt x="1548" y="1481"/>
                  </a:lnTo>
                  <a:lnTo>
                    <a:pt x="1550" y="1481"/>
                  </a:lnTo>
                  <a:lnTo>
                    <a:pt x="1550" y="1479"/>
                  </a:lnTo>
                  <a:lnTo>
                    <a:pt x="1550" y="1477"/>
                  </a:lnTo>
                  <a:lnTo>
                    <a:pt x="1550" y="1475"/>
                  </a:lnTo>
                  <a:lnTo>
                    <a:pt x="1552" y="1475"/>
                  </a:lnTo>
                  <a:lnTo>
                    <a:pt x="1552" y="1474"/>
                  </a:lnTo>
                  <a:lnTo>
                    <a:pt x="1552" y="1472"/>
                  </a:lnTo>
                  <a:lnTo>
                    <a:pt x="1550" y="1472"/>
                  </a:lnTo>
                  <a:lnTo>
                    <a:pt x="1548" y="1472"/>
                  </a:lnTo>
                  <a:lnTo>
                    <a:pt x="1548" y="1474"/>
                  </a:lnTo>
                  <a:lnTo>
                    <a:pt x="1547" y="1472"/>
                  </a:lnTo>
                  <a:lnTo>
                    <a:pt x="1547" y="1474"/>
                  </a:lnTo>
                  <a:lnTo>
                    <a:pt x="1545" y="1474"/>
                  </a:lnTo>
                  <a:lnTo>
                    <a:pt x="1547" y="1472"/>
                  </a:lnTo>
                  <a:lnTo>
                    <a:pt x="1545" y="1472"/>
                  </a:lnTo>
                  <a:lnTo>
                    <a:pt x="1545" y="1472"/>
                  </a:lnTo>
                  <a:lnTo>
                    <a:pt x="1545" y="1474"/>
                  </a:lnTo>
                  <a:lnTo>
                    <a:pt x="1545" y="1475"/>
                  </a:lnTo>
                  <a:lnTo>
                    <a:pt x="1545" y="1477"/>
                  </a:lnTo>
                  <a:lnTo>
                    <a:pt x="1543" y="1477"/>
                  </a:lnTo>
                  <a:lnTo>
                    <a:pt x="1545" y="1479"/>
                  </a:lnTo>
                  <a:lnTo>
                    <a:pt x="1545" y="1481"/>
                  </a:lnTo>
                  <a:lnTo>
                    <a:pt x="1543" y="1481"/>
                  </a:lnTo>
                  <a:lnTo>
                    <a:pt x="1543" y="1482"/>
                  </a:lnTo>
                  <a:lnTo>
                    <a:pt x="1543" y="1484"/>
                  </a:lnTo>
                  <a:lnTo>
                    <a:pt x="1542" y="1484"/>
                  </a:lnTo>
                  <a:lnTo>
                    <a:pt x="1542" y="1486"/>
                  </a:lnTo>
                  <a:lnTo>
                    <a:pt x="1542" y="1487"/>
                  </a:lnTo>
                  <a:lnTo>
                    <a:pt x="1540" y="1487"/>
                  </a:lnTo>
                  <a:lnTo>
                    <a:pt x="1538" y="1487"/>
                  </a:lnTo>
                  <a:lnTo>
                    <a:pt x="1538" y="1489"/>
                  </a:lnTo>
                  <a:lnTo>
                    <a:pt x="1538" y="1489"/>
                  </a:lnTo>
                  <a:lnTo>
                    <a:pt x="1538" y="1491"/>
                  </a:lnTo>
                  <a:lnTo>
                    <a:pt x="1537" y="1491"/>
                  </a:lnTo>
                  <a:lnTo>
                    <a:pt x="1537" y="1492"/>
                  </a:lnTo>
                  <a:lnTo>
                    <a:pt x="1537" y="1494"/>
                  </a:lnTo>
                  <a:lnTo>
                    <a:pt x="1537" y="1496"/>
                  </a:lnTo>
                  <a:lnTo>
                    <a:pt x="1538" y="1496"/>
                  </a:lnTo>
                  <a:lnTo>
                    <a:pt x="1538" y="1494"/>
                  </a:lnTo>
                  <a:lnTo>
                    <a:pt x="1538" y="1492"/>
                  </a:lnTo>
                  <a:lnTo>
                    <a:pt x="1540" y="1494"/>
                  </a:lnTo>
                  <a:lnTo>
                    <a:pt x="1542" y="1492"/>
                  </a:lnTo>
                  <a:lnTo>
                    <a:pt x="1543" y="1492"/>
                  </a:lnTo>
                  <a:lnTo>
                    <a:pt x="1543" y="1491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7" y="1489"/>
                  </a:lnTo>
                  <a:lnTo>
                    <a:pt x="1547" y="1487"/>
                  </a:lnTo>
                  <a:lnTo>
                    <a:pt x="1547" y="1486"/>
                  </a:lnTo>
                  <a:moveTo>
                    <a:pt x="1526" y="337"/>
                  </a:moveTo>
                  <a:lnTo>
                    <a:pt x="1528" y="337"/>
                  </a:lnTo>
                  <a:lnTo>
                    <a:pt x="1530" y="337"/>
                  </a:lnTo>
                  <a:lnTo>
                    <a:pt x="1531" y="337"/>
                  </a:lnTo>
                  <a:lnTo>
                    <a:pt x="1531" y="335"/>
                  </a:lnTo>
                  <a:lnTo>
                    <a:pt x="1533" y="335"/>
                  </a:lnTo>
                  <a:lnTo>
                    <a:pt x="1535" y="335"/>
                  </a:lnTo>
                  <a:lnTo>
                    <a:pt x="1537" y="335"/>
                  </a:lnTo>
                  <a:lnTo>
                    <a:pt x="1537" y="333"/>
                  </a:lnTo>
                  <a:lnTo>
                    <a:pt x="1538" y="333"/>
                  </a:lnTo>
                  <a:lnTo>
                    <a:pt x="1538" y="332"/>
                  </a:lnTo>
                  <a:lnTo>
                    <a:pt x="1537" y="332"/>
                  </a:lnTo>
                  <a:lnTo>
                    <a:pt x="1535" y="332"/>
                  </a:lnTo>
                  <a:lnTo>
                    <a:pt x="1533" y="332"/>
                  </a:lnTo>
                  <a:lnTo>
                    <a:pt x="1533" y="333"/>
                  </a:lnTo>
                  <a:lnTo>
                    <a:pt x="1531" y="333"/>
                  </a:lnTo>
                  <a:lnTo>
                    <a:pt x="1530" y="333"/>
                  </a:lnTo>
                  <a:lnTo>
                    <a:pt x="1530" y="332"/>
                  </a:lnTo>
                  <a:lnTo>
                    <a:pt x="1528" y="333"/>
                  </a:lnTo>
                  <a:lnTo>
                    <a:pt x="1526" y="333"/>
                  </a:lnTo>
                  <a:lnTo>
                    <a:pt x="1525" y="333"/>
                  </a:lnTo>
                  <a:lnTo>
                    <a:pt x="1526" y="335"/>
                  </a:lnTo>
                  <a:lnTo>
                    <a:pt x="1525" y="335"/>
                  </a:lnTo>
                  <a:lnTo>
                    <a:pt x="1525" y="337"/>
                  </a:lnTo>
                  <a:lnTo>
                    <a:pt x="1525" y="338"/>
                  </a:lnTo>
                  <a:lnTo>
                    <a:pt x="1526" y="338"/>
                  </a:lnTo>
                  <a:lnTo>
                    <a:pt x="1526" y="337"/>
                  </a:lnTo>
                  <a:moveTo>
                    <a:pt x="1542" y="330"/>
                  </a:moveTo>
                  <a:lnTo>
                    <a:pt x="1540" y="330"/>
                  </a:lnTo>
                  <a:lnTo>
                    <a:pt x="1538" y="330"/>
                  </a:lnTo>
                  <a:lnTo>
                    <a:pt x="1538" y="332"/>
                  </a:lnTo>
                  <a:lnTo>
                    <a:pt x="1540" y="332"/>
                  </a:lnTo>
                  <a:lnTo>
                    <a:pt x="1542" y="330"/>
                  </a:lnTo>
                  <a:moveTo>
                    <a:pt x="1528" y="315"/>
                  </a:moveTo>
                  <a:lnTo>
                    <a:pt x="1526" y="316"/>
                  </a:lnTo>
                  <a:lnTo>
                    <a:pt x="1528" y="316"/>
                  </a:lnTo>
                  <a:lnTo>
                    <a:pt x="1528" y="315"/>
                  </a:lnTo>
                  <a:moveTo>
                    <a:pt x="1545" y="1469"/>
                  </a:moveTo>
                  <a:lnTo>
                    <a:pt x="1543" y="1469"/>
                  </a:lnTo>
                  <a:lnTo>
                    <a:pt x="1543" y="1470"/>
                  </a:lnTo>
                  <a:lnTo>
                    <a:pt x="1543" y="1472"/>
                  </a:lnTo>
                  <a:lnTo>
                    <a:pt x="1545" y="1472"/>
                  </a:lnTo>
                  <a:lnTo>
                    <a:pt x="1545" y="1470"/>
                  </a:lnTo>
                  <a:lnTo>
                    <a:pt x="1545" y="1469"/>
                  </a:lnTo>
                  <a:moveTo>
                    <a:pt x="1538" y="328"/>
                  </a:moveTo>
                  <a:lnTo>
                    <a:pt x="1537" y="328"/>
                  </a:lnTo>
                  <a:lnTo>
                    <a:pt x="1537" y="330"/>
                  </a:lnTo>
                  <a:lnTo>
                    <a:pt x="1538" y="330"/>
                  </a:lnTo>
                  <a:lnTo>
                    <a:pt x="1540" y="328"/>
                  </a:lnTo>
                  <a:lnTo>
                    <a:pt x="1538" y="328"/>
                  </a:lnTo>
                  <a:moveTo>
                    <a:pt x="1444" y="455"/>
                  </a:moveTo>
                  <a:lnTo>
                    <a:pt x="1446" y="455"/>
                  </a:lnTo>
                  <a:lnTo>
                    <a:pt x="1444" y="453"/>
                  </a:lnTo>
                  <a:lnTo>
                    <a:pt x="1444" y="455"/>
                  </a:lnTo>
                  <a:moveTo>
                    <a:pt x="1520" y="284"/>
                  </a:moveTo>
                  <a:lnTo>
                    <a:pt x="1520" y="286"/>
                  </a:lnTo>
                  <a:lnTo>
                    <a:pt x="1521" y="286"/>
                  </a:lnTo>
                  <a:lnTo>
                    <a:pt x="1520" y="284"/>
                  </a:lnTo>
                  <a:moveTo>
                    <a:pt x="1520" y="338"/>
                  </a:moveTo>
                  <a:lnTo>
                    <a:pt x="1520" y="340"/>
                  </a:lnTo>
                  <a:lnTo>
                    <a:pt x="1521" y="340"/>
                  </a:lnTo>
                  <a:lnTo>
                    <a:pt x="1523" y="338"/>
                  </a:lnTo>
                  <a:lnTo>
                    <a:pt x="1521" y="338"/>
                  </a:lnTo>
                  <a:lnTo>
                    <a:pt x="1520" y="338"/>
                  </a:lnTo>
                  <a:moveTo>
                    <a:pt x="1452" y="445"/>
                  </a:moveTo>
                  <a:lnTo>
                    <a:pt x="1454" y="445"/>
                  </a:lnTo>
                  <a:lnTo>
                    <a:pt x="1454" y="443"/>
                  </a:lnTo>
                  <a:lnTo>
                    <a:pt x="1452" y="443"/>
                  </a:lnTo>
                  <a:lnTo>
                    <a:pt x="1449" y="443"/>
                  </a:lnTo>
                  <a:lnTo>
                    <a:pt x="1449" y="445"/>
                  </a:lnTo>
                  <a:lnTo>
                    <a:pt x="1451" y="445"/>
                  </a:lnTo>
                  <a:lnTo>
                    <a:pt x="1452" y="445"/>
                  </a:lnTo>
                  <a:moveTo>
                    <a:pt x="1488" y="434"/>
                  </a:moveTo>
                  <a:lnTo>
                    <a:pt x="1486" y="434"/>
                  </a:lnTo>
                  <a:lnTo>
                    <a:pt x="1488" y="434"/>
                  </a:lnTo>
                  <a:lnTo>
                    <a:pt x="1488" y="434"/>
                  </a:lnTo>
                  <a:moveTo>
                    <a:pt x="1486" y="434"/>
                  </a:moveTo>
                  <a:lnTo>
                    <a:pt x="1484" y="434"/>
                  </a:lnTo>
                  <a:lnTo>
                    <a:pt x="1484" y="434"/>
                  </a:lnTo>
                  <a:lnTo>
                    <a:pt x="1486" y="434"/>
                  </a:lnTo>
                  <a:lnTo>
                    <a:pt x="1486" y="434"/>
                  </a:lnTo>
                  <a:moveTo>
                    <a:pt x="1562" y="352"/>
                  </a:moveTo>
                  <a:lnTo>
                    <a:pt x="1560" y="352"/>
                  </a:lnTo>
                  <a:lnTo>
                    <a:pt x="1562" y="352"/>
                  </a:lnTo>
                  <a:lnTo>
                    <a:pt x="1562" y="352"/>
                  </a:lnTo>
                  <a:moveTo>
                    <a:pt x="1430" y="407"/>
                  </a:moveTo>
                  <a:lnTo>
                    <a:pt x="1430" y="409"/>
                  </a:lnTo>
                  <a:lnTo>
                    <a:pt x="1432" y="407"/>
                  </a:lnTo>
                  <a:lnTo>
                    <a:pt x="1430" y="407"/>
                  </a:lnTo>
                  <a:moveTo>
                    <a:pt x="1393" y="1787"/>
                  </a:moveTo>
                  <a:lnTo>
                    <a:pt x="1393" y="1789"/>
                  </a:lnTo>
                  <a:lnTo>
                    <a:pt x="1395" y="1789"/>
                  </a:lnTo>
                  <a:lnTo>
                    <a:pt x="1395" y="1787"/>
                  </a:lnTo>
                  <a:lnTo>
                    <a:pt x="1393" y="1787"/>
                  </a:lnTo>
                  <a:moveTo>
                    <a:pt x="1531" y="315"/>
                  </a:moveTo>
                  <a:lnTo>
                    <a:pt x="1531" y="316"/>
                  </a:lnTo>
                  <a:lnTo>
                    <a:pt x="1533" y="315"/>
                  </a:lnTo>
                  <a:lnTo>
                    <a:pt x="1531" y="315"/>
                  </a:lnTo>
                  <a:moveTo>
                    <a:pt x="1422" y="1790"/>
                  </a:moveTo>
                  <a:lnTo>
                    <a:pt x="1420" y="1789"/>
                  </a:lnTo>
                  <a:lnTo>
                    <a:pt x="1420" y="1790"/>
                  </a:lnTo>
                  <a:lnTo>
                    <a:pt x="1422" y="1790"/>
                  </a:lnTo>
                  <a:moveTo>
                    <a:pt x="1420" y="1789"/>
                  </a:moveTo>
                  <a:lnTo>
                    <a:pt x="1420" y="1787"/>
                  </a:lnTo>
                  <a:lnTo>
                    <a:pt x="1419" y="1787"/>
                  </a:lnTo>
                  <a:lnTo>
                    <a:pt x="1419" y="1789"/>
                  </a:lnTo>
                  <a:lnTo>
                    <a:pt x="1420" y="1789"/>
                  </a:lnTo>
                  <a:moveTo>
                    <a:pt x="1424" y="1792"/>
                  </a:moveTo>
                  <a:lnTo>
                    <a:pt x="1422" y="1790"/>
                  </a:lnTo>
                  <a:lnTo>
                    <a:pt x="1422" y="1792"/>
                  </a:lnTo>
                  <a:lnTo>
                    <a:pt x="1424" y="1792"/>
                  </a:lnTo>
                  <a:moveTo>
                    <a:pt x="1422" y="1792"/>
                  </a:moveTo>
                  <a:lnTo>
                    <a:pt x="1419" y="1792"/>
                  </a:lnTo>
                  <a:lnTo>
                    <a:pt x="1424" y="1794"/>
                  </a:lnTo>
                  <a:lnTo>
                    <a:pt x="1422" y="1792"/>
                  </a:lnTo>
                  <a:moveTo>
                    <a:pt x="1427" y="1794"/>
                  </a:moveTo>
                  <a:lnTo>
                    <a:pt x="1429" y="1794"/>
                  </a:lnTo>
                  <a:lnTo>
                    <a:pt x="1430" y="1794"/>
                  </a:lnTo>
                  <a:lnTo>
                    <a:pt x="1427" y="1792"/>
                  </a:lnTo>
                  <a:lnTo>
                    <a:pt x="1425" y="1792"/>
                  </a:lnTo>
                  <a:lnTo>
                    <a:pt x="1425" y="1794"/>
                  </a:lnTo>
                  <a:lnTo>
                    <a:pt x="1427" y="1794"/>
                  </a:lnTo>
                  <a:moveTo>
                    <a:pt x="1422" y="1797"/>
                  </a:moveTo>
                  <a:lnTo>
                    <a:pt x="1424" y="1797"/>
                  </a:lnTo>
                  <a:lnTo>
                    <a:pt x="1424" y="1796"/>
                  </a:lnTo>
                  <a:lnTo>
                    <a:pt x="1424" y="1794"/>
                  </a:lnTo>
                  <a:lnTo>
                    <a:pt x="1422" y="1796"/>
                  </a:lnTo>
                  <a:lnTo>
                    <a:pt x="1422" y="1797"/>
                  </a:lnTo>
                  <a:moveTo>
                    <a:pt x="1398" y="1787"/>
                  </a:moveTo>
                  <a:lnTo>
                    <a:pt x="1397" y="1787"/>
                  </a:lnTo>
                  <a:lnTo>
                    <a:pt x="1397" y="1789"/>
                  </a:lnTo>
                  <a:lnTo>
                    <a:pt x="1398" y="1789"/>
                  </a:lnTo>
                  <a:lnTo>
                    <a:pt x="1398" y="1787"/>
                  </a:lnTo>
                  <a:moveTo>
                    <a:pt x="1407" y="1790"/>
                  </a:moveTo>
                  <a:lnTo>
                    <a:pt x="1409" y="1792"/>
                  </a:lnTo>
                  <a:lnTo>
                    <a:pt x="1409" y="1790"/>
                  </a:lnTo>
                  <a:lnTo>
                    <a:pt x="1407" y="1790"/>
                  </a:lnTo>
                  <a:moveTo>
                    <a:pt x="1419" y="1794"/>
                  </a:moveTo>
                  <a:lnTo>
                    <a:pt x="1419" y="1796"/>
                  </a:lnTo>
                  <a:lnTo>
                    <a:pt x="1420" y="1796"/>
                  </a:lnTo>
                  <a:lnTo>
                    <a:pt x="1419" y="1794"/>
                  </a:lnTo>
                  <a:moveTo>
                    <a:pt x="3625" y="615"/>
                  </a:moveTo>
                  <a:lnTo>
                    <a:pt x="3625" y="613"/>
                  </a:lnTo>
                  <a:lnTo>
                    <a:pt x="3624" y="613"/>
                  </a:lnTo>
                  <a:lnTo>
                    <a:pt x="3622" y="613"/>
                  </a:lnTo>
                  <a:lnTo>
                    <a:pt x="3622" y="615"/>
                  </a:lnTo>
                  <a:lnTo>
                    <a:pt x="3624" y="616"/>
                  </a:lnTo>
                  <a:lnTo>
                    <a:pt x="3625" y="616"/>
                  </a:lnTo>
                  <a:lnTo>
                    <a:pt x="3625" y="615"/>
                  </a:lnTo>
                  <a:moveTo>
                    <a:pt x="3627" y="616"/>
                  </a:moveTo>
                  <a:lnTo>
                    <a:pt x="3625" y="616"/>
                  </a:lnTo>
                  <a:lnTo>
                    <a:pt x="3625" y="618"/>
                  </a:lnTo>
                  <a:lnTo>
                    <a:pt x="3627" y="616"/>
                  </a:lnTo>
                  <a:moveTo>
                    <a:pt x="1412" y="1787"/>
                  </a:moveTo>
                  <a:lnTo>
                    <a:pt x="1410" y="1787"/>
                  </a:lnTo>
                  <a:lnTo>
                    <a:pt x="1409" y="1787"/>
                  </a:lnTo>
                  <a:lnTo>
                    <a:pt x="1407" y="1787"/>
                  </a:lnTo>
                  <a:lnTo>
                    <a:pt x="1405" y="1785"/>
                  </a:lnTo>
                  <a:lnTo>
                    <a:pt x="1404" y="1785"/>
                  </a:lnTo>
                  <a:lnTo>
                    <a:pt x="1402" y="1785"/>
                  </a:lnTo>
                  <a:lnTo>
                    <a:pt x="1402" y="1784"/>
                  </a:lnTo>
                  <a:lnTo>
                    <a:pt x="1400" y="1784"/>
                  </a:lnTo>
                  <a:lnTo>
                    <a:pt x="1398" y="1784"/>
                  </a:lnTo>
                  <a:lnTo>
                    <a:pt x="1398" y="1785"/>
                  </a:lnTo>
                  <a:lnTo>
                    <a:pt x="1400" y="1785"/>
                  </a:lnTo>
                  <a:lnTo>
                    <a:pt x="1402" y="1787"/>
                  </a:lnTo>
                  <a:lnTo>
                    <a:pt x="1404" y="1787"/>
                  </a:lnTo>
                  <a:lnTo>
                    <a:pt x="1404" y="1789"/>
                  </a:lnTo>
                  <a:lnTo>
                    <a:pt x="1405" y="1789"/>
                  </a:lnTo>
                  <a:lnTo>
                    <a:pt x="1407" y="1789"/>
                  </a:lnTo>
                  <a:lnTo>
                    <a:pt x="1409" y="1790"/>
                  </a:lnTo>
                  <a:lnTo>
                    <a:pt x="1410" y="1790"/>
                  </a:lnTo>
                  <a:lnTo>
                    <a:pt x="1410" y="1789"/>
                  </a:lnTo>
                  <a:lnTo>
                    <a:pt x="1412" y="1790"/>
                  </a:lnTo>
                  <a:lnTo>
                    <a:pt x="1412" y="1789"/>
                  </a:lnTo>
                  <a:lnTo>
                    <a:pt x="1412" y="1787"/>
                  </a:lnTo>
                  <a:moveTo>
                    <a:pt x="1420" y="1777"/>
                  </a:moveTo>
                  <a:lnTo>
                    <a:pt x="1420" y="1775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20" y="1777"/>
                  </a:lnTo>
                  <a:moveTo>
                    <a:pt x="1446" y="1597"/>
                  </a:moveTo>
                  <a:lnTo>
                    <a:pt x="1444" y="1595"/>
                  </a:lnTo>
                  <a:lnTo>
                    <a:pt x="1444" y="1597"/>
                  </a:lnTo>
                  <a:lnTo>
                    <a:pt x="1446" y="1597"/>
                  </a:lnTo>
                  <a:moveTo>
                    <a:pt x="1419" y="1796"/>
                  </a:moveTo>
                  <a:lnTo>
                    <a:pt x="1417" y="1796"/>
                  </a:lnTo>
                  <a:lnTo>
                    <a:pt x="1419" y="1797"/>
                  </a:lnTo>
                  <a:lnTo>
                    <a:pt x="1419" y="1796"/>
                  </a:lnTo>
                  <a:moveTo>
                    <a:pt x="1419" y="1760"/>
                  </a:moveTo>
                  <a:lnTo>
                    <a:pt x="1420" y="1758"/>
                  </a:lnTo>
                  <a:lnTo>
                    <a:pt x="1419" y="1758"/>
                  </a:lnTo>
                  <a:lnTo>
                    <a:pt x="1419" y="1760"/>
                  </a:lnTo>
                  <a:moveTo>
                    <a:pt x="1430" y="1797"/>
                  </a:moveTo>
                  <a:lnTo>
                    <a:pt x="1432" y="1797"/>
                  </a:lnTo>
                  <a:lnTo>
                    <a:pt x="1430" y="1796"/>
                  </a:lnTo>
                  <a:lnTo>
                    <a:pt x="1430" y="1797"/>
                  </a:lnTo>
                  <a:moveTo>
                    <a:pt x="1420" y="1772"/>
                  </a:moveTo>
                  <a:lnTo>
                    <a:pt x="1419" y="1772"/>
                  </a:lnTo>
                  <a:lnTo>
                    <a:pt x="1417" y="1772"/>
                  </a:lnTo>
                  <a:lnTo>
                    <a:pt x="1417" y="1772"/>
                  </a:lnTo>
                  <a:lnTo>
                    <a:pt x="1415" y="1772"/>
                  </a:lnTo>
                  <a:lnTo>
                    <a:pt x="1414" y="1772"/>
                  </a:lnTo>
                  <a:lnTo>
                    <a:pt x="1412" y="1774"/>
                  </a:lnTo>
                  <a:lnTo>
                    <a:pt x="1412" y="1775"/>
                  </a:lnTo>
                  <a:lnTo>
                    <a:pt x="1412" y="1777"/>
                  </a:lnTo>
                  <a:lnTo>
                    <a:pt x="1412" y="1779"/>
                  </a:lnTo>
                  <a:lnTo>
                    <a:pt x="1412" y="1780"/>
                  </a:lnTo>
                  <a:lnTo>
                    <a:pt x="1414" y="1780"/>
                  </a:lnTo>
                  <a:lnTo>
                    <a:pt x="1414" y="1782"/>
                  </a:lnTo>
                  <a:lnTo>
                    <a:pt x="1415" y="1784"/>
                  </a:lnTo>
                  <a:lnTo>
                    <a:pt x="1415" y="1785"/>
                  </a:lnTo>
                  <a:lnTo>
                    <a:pt x="1415" y="1787"/>
                  </a:lnTo>
                  <a:lnTo>
                    <a:pt x="1414" y="1789"/>
                  </a:lnTo>
                  <a:lnTo>
                    <a:pt x="1412" y="1789"/>
                  </a:lnTo>
                  <a:lnTo>
                    <a:pt x="1414" y="1790"/>
                  </a:lnTo>
                  <a:lnTo>
                    <a:pt x="1415" y="1790"/>
                  </a:lnTo>
                  <a:lnTo>
                    <a:pt x="1417" y="1790"/>
                  </a:lnTo>
                  <a:lnTo>
                    <a:pt x="1417" y="1792"/>
                  </a:lnTo>
                  <a:lnTo>
                    <a:pt x="1419" y="1792"/>
                  </a:lnTo>
                  <a:lnTo>
                    <a:pt x="1419" y="1790"/>
                  </a:lnTo>
                  <a:lnTo>
                    <a:pt x="1417" y="1789"/>
                  </a:lnTo>
                  <a:lnTo>
                    <a:pt x="1417" y="1787"/>
                  </a:lnTo>
                  <a:lnTo>
                    <a:pt x="1419" y="1787"/>
                  </a:lnTo>
                  <a:lnTo>
                    <a:pt x="1419" y="1785"/>
                  </a:lnTo>
                  <a:lnTo>
                    <a:pt x="1419" y="1784"/>
                  </a:lnTo>
                  <a:lnTo>
                    <a:pt x="1420" y="1784"/>
                  </a:lnTo>
                  <a:lnTo>
                    <a:pt x="1420" y="1785"/>
                  </a:lnTo>
                  <a:lnTo>
                    <a:pt x="1422" y="1787"/>
                  </a:lnTo>
                  <a:lnTo>
                    <a:pt x="1422" y="1789"/>
                  </a:lnTo>
                  <a:lnTo>
                    <a:pt x="1424" y="1790"/>
                  </a:lnTo>
                  <a:lnTo>
                    <a:pt x="1424" y="1790"/>
                  </a:lnTo>
                  <a:lnTo>
                    <a:pt x="1424" y="1792"/>
                  </a:lnTo>
                  <a:lnTo>
                    <a:pt x="1425" y="1792"/>
                  </a:lnTo>
                  <a:lnTo>
                    <a:pt x="1425" y="1790"/>
                  </a:lnTo>
                  <a:lnTo>
                    <a:pt x="1424" y="1789"/>
                  </a:lnTo>
                  <a:lnTo>
                    <a:pt x="1424" y="1787"/>
                  </a:lnTo>
                  <a:lnTo>
                    <a:pt x="1424" y="1785"/>
                  </a:lnTo>
                  <a:lnTo>
                    <a:pt x="1425" y="1785"/>
                  </a:lnTo>
                  <a:lnTo>
                    <a:pt x="1427" y="1785"/>
                  </a:lnTo>
                  <a:lnTo>
                    <a:pt x="1430" y="1784"/>
                  </a:lnTo>
                  <a:lnTo>
                    <a:pt x="1430" y="1782"/>
                  </a:lnTo>
                  <a:lnTo>
                    <a:pt x="1429" y="1782"/>
                  </a:lnTo>
                  <a:lnTo>
                    <a:pt x="1427" y="1782"/>
                  </a:lnTo>
                  <a:lnTo>
                    <a:pt x="1425" y="1782"/>
                  </a:lnTo>
                  <a:lnTo>
                    <a:pt x="1424" y="1782"/>
                  </a:lnTo>
                  <a:lnTo>
                    <a:pt x="1424" y="1782"/>
                  </a:lnTo>
                  <a:lnTo>
                    <a:pt x="1422" y="1782"/>
                  </a:lnTo>
                  <a:lnTo>
                    <a:pt x="1420" y="1782"/>
                  </a:lnTo>
                  <a:lnTo>
                    <a:pt x="1419" y="1782"/>
                  </a:lnTo>
                  <a:lnTo>
                    <a:pt x="1419" y="1780"/>
                  </a:lnTo>
                  <a:lnTo>
                    <a:pt x="1419" y="1779"/>
                  </a:lnTo>
                  <a:lnTo>
                    <a:pt x="1417" y="1779"/>
                  </a:lnTo>
                  <a:lnTo>
                    <a:pt x="1417" y="1777"/>
                  </a:lnTo>
                  <a:lnTo>
                    <a:pt x="1417" y="1775"/>
                  </a:lnTo>
                  <a:lnTo>
                    <a:pt x="1419" y="1775"/>
                  </a:lnTo>
                  <a:lnTo>
                    <a:pt x="1417" y="1774"/>
                  </a:lnTo>
                  <a:lnTo>
                    <a:pt x="1419" y="1774"/>
                  </a:lnTo>
                  <a:lnTo>
                    <a:pt x="1420" y="1774"/>
                  </a:lnTo>
                  <a:lnTo>
                    <a:pt x="1420" y="1775"/>
                  </a:lnTo>
                  <a:lnTo>
                    <a:pt x="1422" y="1774"/>
                  </a:lnTo>
                  <a:lnTo>
                    <a:pt x="1424" y="1774"/>
                  </a:lnTo>
                  <a:lnTo>
                    <a:pt x="1424" y="1772"/>
                  </a:lnTo>
                  <a:lnTo>
                    <a:pt x="1424" y="1772"/>
                  </a:lnTo>
                  <a:lnTo>
                    <a:pt x="1424" y="1770"/>
                  </a:lnTo>
                  <a:lnTo>
                    <a:pt x="1422" y="1772"/>
                  </a:lnTo>
                  <a:lnTo>
                    <a:pt x="1420" y="1772"/>
                  </a:lnTo>
                  <a:moveTo>
                    <a:pt x="1434" y="1641"/>
                  </a:moveTo>
                  <a:lnTo>
                    <a:pt x="1432" y="1641"/>
                  </a:lnTo>
                  <a:lnTo>
                    <a:pt x="1432" y="1639"/>
                  </a:lnTo>
                  <a:lnTo>
                    <a:pt x="1430" y="1639"/>
                  </a:lnTo>
                  <a:lnTo>
                    <a:pt x="1429" y="1639"/>
                  </a:lnTo>
                  <a:lnTo>
                    <a:pt x="1427" y="1639"/>
                  </a:lnTo>
                  <a:lnTo>
                    <a:pt x="1427" y="1641"/>
                  </a:lnTo>
                  <a:lnTo>
                    <a:pt x="1425" y="1641"/>
                  </a:lnTo>
                  <a:lnTo>
                    <a:pt x="1424" y="1642"/>
                  </a:lnTo>
                  <a:lnTo>
                    <a:pt x="1425" y="1642"/>
                  </a:lnTo>
                  <a:lnTo>
                    <a:pt x="1427" y="1642"/>
                  </a:lnTo>
                  <a:lnTo>
                    <a:pt x="1429" y="1644"/>
                  </a:lnTo>
                  <a:lnTo>
                    <a:pt x="1430" y="1644"/>
                  </a:lnTo>
                  <a:lnTo>
                    <a:pt x="1432" y="1646"/>
                  </a:lnTo>
                  <a:lnTo>
                    <a:pt x="1434" y="1644"/>
                  </a:lnTo>
                  <a:lnTo>
                    <a:pt x="1434" y="1642"/>
                  </a:lnTo>
                  <a:lnTo>
                    <a:pt x="1434" y="1641"/>
                  </a:lnTo>
                  <a:moveTo>
                    <a:pt x="1420" y="1737"/>
                  </a:moveTo>
                  <a:lnTo>
                    <a:pt x="1420" y="1738"/>
                  </a:lnTo>
                  <a:lnTo>
                    <a:pt x="1422" y="1738"/>
                  </a:lnTo>
                  <a:lnTo>
                    <a:pt x="1422" y="1737"/>
                  </a:lnTo>
                  <a:lnTo>
                    <a:pt x="1420" y="1737"/>
                  </a:lnTo>
                  <a:moveTo>
                    <a:pt x="1437" y="1796"/>
                  </a:moveTo>
                  <a:lnTo>
                    <a:pt x="1436" y="1794"/>
                  </a:lnTo>
                  <a:lnTo>
                    <a:pt x="1434" y="1794"/>
                  </a:lnTo>
                  <a:lnTo>
                    <a:pt x="1436" y="1796"/>
                  </a:lnTo>
                  <a:lnTo>
                    <a:pt x="1437" y="1796"/>
                  </a:lnTo>
                  <a:moveTo>
                    <a:pt x="1449" y="1802"/>
                  </a:moveTo>
                  <a:lnTo>
                    <a:pt x="1451" y="1802"/>
                  </a:lnTo>
                  <a:lnTo>
                    <a:pt x="1452" y="1802"/>
                  </a:lnTo>
                  <a:lnTo>
                    <a:pt x="1451" y="1801"/>
                  </a:lnTo>
                  <a:lnTo>
                    <a:pt x="1449" y="1801"/>
                  </a:lnTo>
                  <a:lnTo>
                    <a:pt x="1446" y="1802"/>
                  </a:lnTo>
                  <a:lnTo>
                    <a:pt x="1447" y="1802"/>
                  </a:lnTo>
                  <a:lnTo>
                    <a:pt x="1449" y="1802"/>
                  </a:lnTo>
                  <a:moveTo>
                    <a:pt x="1432" y="1799"/>
                  </a:moveTo>
                  <a:lnTo>
                    <a:pt x="1434" y="1801"/>
                  </a:lnTo>
                  <a:lnTo>
                    <a:pt x="1434" y="1799"/>
                  </a:lnTo>
                  <a:lnTo>
                    <a:pt x="1432" y="1799"/>
                  </a:lnTo>
                  <a:moveTo>
                    <a:pt x="1444" y="1802"/>
                  </a:moveTo>
                  <a:lnTo>
                    <a:pt x="1446" y="1802"/>
                  </a:lnTo>
                  <a:lnTo>
                    <a:pt x="1444" y="1801"/>
                  </a:lnTo>
                  <a:lnTo>
                    <a:pt x="1442" y="1801"/>
                  </a:lnTo>
                  <a:lnTo>
                    <a:pt x="1442" y="1802"/>
                  </a:lnTo>
                  <a:lnTo>
                    <a:pt x="1441" y="1802"/>
                  </a:lnTo>
                  <a:lnTo>
                    <a:pt x="1439" y="1802"/>
                  </a:lnTo>
                  <a:lnTo>
                    <a:pt x="1439" y="1804"/>
                  </a:lnTo>
                  <a:lnTo>
                    <a:pt x="1441" y="1804"/>
                  </a:lnTo>
                  <a:lnTo>
                    <a:pt x="1442" y="1804"/>
                  </a:lnTo>
                  <a:lnTo>
                    <a:pt x="1444" y="1806"/>
                  </a:lnTo>
                  <a:lnTo>
                    <a:pt x="1444" y="1804"/>
                  </a:lnTo>
                  <a:lnTo>
                    <a:pt x="1444" y="1802"/>
                  </a:lnTo>
                  <a:moveTo>
                    <a:pt x="1436" y="1799"/>
                  </a:moveTo>
                  <a:lnTo>
                    <a:pt x="1437" y="1797"/>
                  </a:lnTo>
                  <a:lnTo>
                    <a:pt x="1436" y="1797"/>
                  </a:lnTo>
                  <a:lnTo>
                    <a:pt x="1436" y="1799"/>
                  </a:lnTo>
                  <a:moveTo>
                    <a:pt x="1449" y="1804"/>
                  </a:moveTo>
                  <a:lnTo>
                    <a:pt x="1449" y="1806"/>
                  </a:lnTo>
                  <a:lnTo>
                    <a:pt x="1451" y="1806"/>
                  </a:lnTo>
                  <a:lnTo>
                    <a:pt x="1451" y="1804"/>
                  </a:lnTo>
                  <a:lnTo>
                    <a:pt x="1449" y="1804"/>
                  </a:lnTo>
                  <a:moveTo>
                    <a:pt x="1424" y="1797"/>
                  </a:moveTo>
                  <a:lnTo>
                    <a:pt x="1425" y="1797"/>
                  </a:lnTo>
                  <a:lnTo>
                    <a:pt x="1424" y="1796"/>
                  </a:lnTo>
                  <a:lnTo>
                    <a:pt x="1424" y="1797"/>
                  </a:lnTo>
                  <a:moveTo>
                    <a:pt x="1346" y="1688"/>
                  </a:moveTo>
                  <a:lnTo>
                    <a:pt x="1345" y="1688"/>
                  </a:lnTo>
                  <a:lnTo>
                    <a:pt x="1346" y="1689"/>
                  </a:lnTo>
                  <a:lnTo>
                    <a:pt x="1346" y="1688"/>
                  </a:lnTo>
                  <a:moveTo>
                    <a:pt x="1567" y="402"/>
                  </a:moveTo>
                  <a:lnTo>
                    <a:pt x="1565" y="402"/>
                  </a:lnTo>
                  <a:lnTo>
                    <a:pt x="1563" y="402"/>
                  </a:lnTo>
                  <a:lnTo>
                    <a:pt x="1563" y="404"/>
                  </a:lnTo>
                  <a:lnTo>
                    <a:pt x="1565" y="404"/>
                  </a:lnTo>
                  <a:lnTo>
                    <a:pt x="1567" y="402"/>
                  </a:lnTo>
                  <a:moveTo>
                    <a:pt x="875" y="726"/>
                  </a:moveTo>
                  <a:lnTo>
                    <a:pt x="873" y="726"/>
                  </a:lnTo>
                  <a:lnTo>
                    <a:pt x="875" y="728"/>
                  </a:lnTo>
                  <a:lnTo>
                    <a:pt x="875" y="726"/>
                  </a:lnTo>
                  <a:moveTo>
                    <a:pt x="1547" y="387"/>
                  </a:moveTo>
                  <a:lnTo>
                    <a:pt x="1547" y="389"/>
                  </a:lnTo>
                  <a:lnTo>
                    <a:pt x="1548" y="387"/>
                  </a:lnTo>
                  <a:lnTo>
                    <a:pt x="1547" y="387"/>
                  </a:lnTo>
                  <a:moveTo>
                    <a:pt x="1565" y="397"/>
                  </a:moveTo>
                  <a:lnTo>
                    <a:pt x="1565" y="399"/>
                  </a:lnTo>
                  <a:lnTo>
                    <a:pt x="1567" y="397"/>
                  </a:lnTo>
                  <a:lnTo>
                    <a:pt x="1565" y="397"/>
                  </a:lnTo>
                  <a:moveTo>
                    <a:pt x="1175" y="1096"/>
                  </a:moveTo>
                  <a:lnTo>
                    <a:pt x="1176" y="1096"/>
                  </a:lnTo>
                  <a:lnTo>
                    <a:pt x="1178" y="1096"/>
                  </a:lnTo>
                  <a:lnTo>
                    <a:pt x="1178" y="1095"/>
                  </a:lnTo>
                  <a:lnTo>
                    <a:pt x="1178" y="1093"/>
                  </a:lnTo>
                  <a:lnTo>
                    <a:pt x="1176" y="1093"/>
                  </a:lnTo>
                  <a:lnTo>
                    <a:pt x="1176" y="1095"/>
                  </a:lnTo>
                  <a:lnTo>
                    <a:pt x="1175" y="1095"/>
                  </a:lnTo>
                  <a:lnTo>
                    <a:pt x="1175" y="1093"/>
                  </a:lnTo>
                  <a:lnTo>
                    <a:pt x="1175" y="1091"/>
                  </a:lnTo>
                  <a:lnTo>
                    <a:pt x="1173" y="1093"/>
                  </a:lnTo>
                  <a:lnTo>
                    <a:pt x="1173" y="1095"/>
                  </a:lnTo>
                  <a:lnTo>
                    <a:pt x="1171" y="1095"/>
                  </a:lnTo>
                  <a:lnTo>
                    <a:pt x="1171" y="1096"/>
                  </a:lnTo>
                  <a:lnTo>
                    <a:pt x="1173" y="1096"/>
                  </a:lnTo>
                  <a:lnTo>
                    <a:pt x="1175" y="1096"/>
                  </a:lnTo>
                  <a:moveTo>
                    <a:pt x="1341" y="1630"/>
                  </a:moveTo>
                  <a:lnTo>
                    <a:pt x="1340" y="1630"/>
                  </a:lnTo>
                  <a:lnTo>
                    <a:pt x="1340" y="1632"/>
                  </a:lnTo>
                  <a:lnTo>
                    <a:pt x="1341" y="1632"/>
                  </a:lnTo>
                  <a:lnTo>
                    <a:pt x="1341" y="1630"/>
                  </a:lnTo>
                  <a:moveTo>
                    <a:pt x="1335" y="1646"/>
                  </a:moveTo>
                  <a:lnTo>
                    <a:pt x="1333" y="1644"/>
                  </a:lnTo>
                  <a:lnTo>
                    <a:pt x="1333" y="1646"/>
                  </a:lnTo>
                  <a:lnTo>
                    <a:pt x="1335" y="1646"/>
                  </a:lnTo>
                  <a:moveTo>
                    <a:pt x="1545" y="411"/>
                  </a:moveTo>
                  <a:lnTo>
                    <a:pt x="1545" y="409"/>
                  </a:lnTo>
                  <a:lnTo>
                    <a:pt x="1545" y="409"/>
                  </a:lnTo>
                  <a:lnTo>
                    <a:pt x="1545" y="411"/>
                  </a:lnTo>
                  <a:moveTo>
                    <a:pt x="1530" y="391"/>
                  </a:moveTo>
                  <a:lnTo>
                    <a:pt x="1530" y="389"/>
                  </a:lnTo>
                  <a:lnTo>
                    <a:pt x="1528" y="389"/>
                  </a:lnTo>
                  <a:lnTo>
                    <a:pt x="1528" y="391"/>
                  </a:lnTo>
                  <a:lnTo>
                    <a:pt x="1530" y="391"/>
                  </a:lnTo>
                  <a:moveTo>
                    <a:pt x="1543" y="414"/>
                  </a:moveTo>
                  <a:lnTo>
                    <a:pt x="1543" y="416"/>
                  </a:lnTo>
                  <a:lnTo>
                    <a:pt x="1545" y="414"/>
                  </a:lnTo>
                  <a:lnTo>
                    <a:pt x="1543" y="414"/>
                  </a:lnTo>
                  <a:moveTo>
                    <a:pt x="1555" y="418"/>
                  </a:moveTo>
                  <a:lnTo>
                    <a:pt x="1557" y="416"/>
                  </a:lnTo>
                  <a:lnTo>
                    <a:pt x="1555" y="416"/>
                  </a:lnTo>
                  <a:lnTo>
                    <a:pt x="1555" y="418"/>
                  </a:lnTo>
                  <a:moveTo>
                    <a:pt x="1552" y="370"/>
                  </a:moveTo>
                  <a:lnTo>
                    <a:pt x="1552" y="372"/>
                  </a:lnTo>
                  <a:lnTo>
                    <a:pt x="1553" y="370"/>
                  </a:lnTo>
                  <a:lnTo>
                    <a:pt x="1552" y="370"/>
                  </a:lnTo>
                  <a:moveTo>
                    <a:pt x="1567" y="416"/>
                  </a:moveTo>
                  <a:lnTo>
                    <a:pt x="1567" y="414"/>
                  </a:lnTo>
                  <a:lnTo>
                    <a:pt x="1565" y="414"/>
                  </a:lnTo>
                  <a:lnTo>
                    <a:pt x="1565" y="416"/>
                  </a:lnTo>
                  <a:lnTo>
                    <a:pt x="1567" y="416"/>
                  </a:lnTo>
                  <a:moveTo>
                    <a:pt x="1545" y="413"/>
                  </a:moveTo>
                  <a:lnTo>
                    <a:pt x="1545" y="414"/>
                  </a:lnTo>
                  <a:lnTo>
                    <a:pt x="1545" y="414"/>
                  </a:lnTo>
                  <a:lnTo>
                    <a:pt x="1545" y="413"/>
                  </a:lnTo>
                  <a:moveTo>
                    <a:pt x="1501" y="118"/>
                  </a:moveTo>
                  <a:lnTo>
                    <a:pt x="1501" y="119"/>
                  </a:lnTo>
                  <a:lnTo>
                    <a:pt x="1503" y="118"/>
                  </a:lnTo>
                  <a:lnTo>
                    <a:pt x="1503" y="116"/>
                  </a:lnTo>
                  <a:lnTo>
                    <a:pt x="1503" y="114"/>
                  </a:lnTo>
                  <a:lnTo>
                    <a:pt x="1501" y="114"/>
                  </a:lnTo>
                  <a:lnTo>
                    <a:pt x="1501" y="116"/>
                  </a:lnTo>
                  <a:lnTo>
                    <a:pt x="1501" y="118"/>
                  </a:lnTo>
                  <a:moveTo>
                    <a:pt x="1505" y="114"/>
                  </a:moveTo>
                  <a:lnTo>
                    <a:pt x="1505" y="114"/>
                  </a:lnTo>
                  <a:lnTo>
                    <a:pt x="1505" y="116"/>
                  </a:lnTo>
                  <a:lnTo>
                    <a:pt x="1505" y="116"/>
                  </a:lnTo>
                  <a:lnTo>
                    <a:pt x="1506" y="114"/>
                  </a:lnTo>
                  <a:lnTo>
                    <a:pt x="1505" y="114"/>
                  </a:lnTo>
                  <a:moveTo>
                    <a:pt x="1020" y="840"/>
                  </a:moveTo>
                  <a:lnTo>
                    <a:pt x="1020" y="840"/>
                  </a:lnTo>
                  <a:lnTo>
                    <a:pt x="1018" y="840"/>
                  </a:lnTo>
                  <a:lnTo>
                    <a:pt x="1018" y="842"/>
                  </a:lnTo>
                  <a:lnTo>
                    <a:pt x="1020" y="842"/>
                  </a:lnTo>
                  <a:lnTo>
                    <a:pt x="1020" y="842"/>
                  </a:lnTo>
                  <a:lnTo>
                    <a:pt x="1020" y="840"/>
                  </a:lnTo>
                  <a:moveTo>
                    <a:pt x="877" y="726"/>
                  </a:moveTo>
                  <a:lnTo>
                    <a:pt x="875" y="728"/>
                  </a:lnTo>
                  <a:lnTo>
                    <a:pt x="877" y="729"/>
                  </a:lnTo>
                  <a:lnTo>
                    <a:pt x="877" y="728"/>
                  </a:lnTo>
                  <a:lnTo>
                    <a:pt x="877" y="726"/>
                  </a:lnTo>
                  <a:moveTo>
                    <a:pt x="1505" y="116"/>
                  </a:moveTo>
                  <a:lnTo>
                    <a:pt x="1506" y="118"/>
                  </a:lnTo>
                  <a:lnTo>
                    <a:pt x="1506" y="116"/>
                  </a:lnTo>
                  <a:lnTo>
                    <a:pt x="1505" y="116"/>
                  </a:lnTo>
                  <a:moveTo>
                    <a:pt x="1604" y="1098"/>
                  </a:moveTo>
                  <a:lnTo>
                    <a:pt x="1606" y="1098"/>
                  </a:lnTo>
                  <a:lnTo>
                    <a:pt x="1606" y="1096"/>
                  </a:lnTo>
                  <a:lnTo>
                    <a:pt x="1606" y="1095"/>
                  </a:lnTo>
                  <a:lnTo>
                    <a:pt x="1604" y="1096"/>
                  </a:lnTo>
                  <a:lnTo>
                    <a:pt x="1602" y="1096"/>
                  </a:lnTo>
                  <a:lnTo>
                    <a:pt x="1602" y="1098"/>
                  </a:lnTo>
                  <a:lnTo>
                    <a:pt x="1604" y="1098"/>
                  </a:lnTo>
                  <a:moveTo>
                    <a:pt x="3587" y="871"/>
                  </a:moveTo>
                  <a:lnTo>
                    <a:pt x="3590" y="872"/>
                  </a:lnTo>
                  <a:lnTo>
                    <a:pt x="3590" y="871"/>
                  </a:lnTo>
                  <a:lnTo>
                    <a:pt x="3590" y="869"/>
                  </a:lnTo>
                  <a:lnTo>
                    <a:pt x="3588" y="869"/>
                  </a:lnTo>
                  <a:lnTo>
                    <a:pt x="3588" y="871"/>
                  </a:lnTo>
                  <a:lnTo>
                    <a:pt x="3587" y="869"/>
                  </a:lnTo>
                  <a:lnTo>
                    <a:pt x="3585" y="869"/>
                  </a:lnTo>
                  <a:lnTo>
                    <a:pt x="3585" y="871"/>
                  </a:lnTo>
                  <a:lnTo>
                    <a:pt x="3587" y="871"/>
                  </a:lnTo>
                  <a:moveTo>
                    <a:pt x="1087" y="879"/>
                  </a:moveTo>
                  <a:lnTo>
                    <a:pt x="1089" y="879"/>
                  </a:lnTo>
                  <a:lnTo>
                    <a:pt x="1089" y="877"/>
                  </a:lnTo>
                  <a:lnTo>
                    <a:pt x="1087" y="879"/>
                  </a:lnTo>
                  <a:moveTo>
                    <a:pt x="1200" y="1026"/>
                  </a:moveTo>
                  <a:lnTo>
                    <a:pt x="1200" y="1024"/>
                  </a:lnTo>
                  <a:lnTo>
                    <a:pt x="1198" y="1026"/>
                  </a:lnTo>
                  <a:lnTo>
                    <a:pt x="1200" y="1026"/>
                  </a:lnTo>
                  <a:moveTo>
                    <a:pt x="1498" y="114"/>
                  </a:moveTo>
                  <a:lnTo>
                    <a:pt x="1498" y="116"/>
                  </a:lnTo>
                  <a:lnTo>
                    <a:pt x="1501" y="114"/>
                  </a:lnTo>
                  <a:lnTo>
                    <a:pt x="1498" y="114"/>
                  </a:lnTo>
                  <a:moveTo>
                    <a:pt x="1208" y="1004"/>
                  </a:moveTo>
                  <a:lnTo>
                    <a:pt x="1207" y="1004"/>
                  </a:lnTo>
                  <a:lnTo>
                    <a:pt x="1207" y="1005"/>
                  </a:lnTo>
                  <a:lnTo>
                    <a:pt x="1208" y="1005"/>
                  </a:lnTo>
                  <a:lnTo>
                    <a:pt x="1208" y="1004"/>
                  </a:lnTo>
                  <a:moveTo>
                    <a:pt x="1136" y="941"/>
                  </a:moveTo>
                  <a:lnTo>
                    <a:pt x="1136" y="943"/>
                  </a:lnTo>
                  <a:lnTo>
                    <a:pt x="1138" y="943"/>
                  </a:lnTo>
                  <a:lnTo>
                    <a:pt x="1138" y="941"/>
                  </a:lnTo>
                  <a:lnTo>
                    <a:pt x="1136" y="941"/>
                  </a:lnTo>
                  <a:moveTo>
                    <a:pt x="1506" y="118"/>
                  </a:moveTo>
                  <a:lnTo>
                    <a:pt x="1505" y="118"/>
                  </a:lnTo>
                  <a:lnTo>
                    <a:pt x="1505" y="119"/>
                  </a:lnTo>
                  <a:lnTo>
                    <a:pt x="1506" y="119"/>
                  </a:lnTo>
                  <a:lnTo>
                    <a:pt x="1506" y="118"/>
                  </a:lnTo>
                  <a:moveTo>
                    <a:pt x="1498" y="116"/>
                  </a:moveTo>
                  <a:lnTo>
                    <a:pt x="1496" y="118"/>
                  </a:lnTo>
                  <a:lnTo>
                    <a:pt x="1498" y="118"/>
                  </a:lnTo>
                  <a:lnTo>
                    <a:pt x="1498" y="116"/>
                  </a:lnTo>
                  <a:moveTo>
                    <a:pt x="1478" y="113"/>
                  </a:moveTo>
                  <a:lnTo>
                    <a:pt x="1476" y="113"/>
                  </a:lnTo>
                  <a:lnTo>
                    <a:pt x="1476" y="114"/>
                  </a:lnTo>
                  <a:lnTo>
                    <a:pt x="1478" y="114"/>
                  </a:lnTo>
                  <a:lnTo>
                    <a:pt x="1478" y="113"/>
                  </a:lnTo>
                  <a:moveTo>
                    <a:pt x="1454" y="109"/>
                  </a:moveTo>
                  <a:lnTo>
                    <a:pt x="1452" y="109"/>
                  </a:lnTo>
                  <a:lnTo>
                    <a:pt x="1456" y="109"/>
                  </a:lnTo>
                  <a:lnTo>
                    <a:pt x="1454" y="109"/>
                  </a:lnTo>
                  <a:moveTo>
                    <a:pt x="1474" y="113"/>
                  </a:moveTo>
                  <a:lnTo>
                    <a:pt x="1474" y="114"/>
                  </a:lnTo>
                  <a:lnTo>
                    <a:pt x="1476" y="114"/>
                  </a:lnTo>
                  <a:lnTo>
                    <a:pt x="1474" y="113"/>
                  </a:lnTo>
                  <a:moveTo>
                    <a:pt x="1454" y="113"/>
                  </a:moveTo>
                  <a:lnTo>
                    <a:pt x="1456" y="111"/>
                  </a:lnTo>
                  <a:lnTo>
                    <a:pt x="1454" y="111"/>
                  </a:lnTo>
                  <a:lnTo>
                    <a:pt x="1454" y="113"/>
                  </a:lnTo>
                  <a:moveTo>
                    <a:pt x="1550" y="382"/>
                  </a:moveTo>
                  <a:lnTo>
                    <a:pt x="1548" y="382"/>
                  </a:lnTo>
                  <a:lnTo>
                    <a:pt x="1548" y="384"/>
                  </a:lnTo>
                  <a:lnTo>
                    <a:pt x="1550" y="382"/>
                  </a:lnTo>
                  <a:moveTo>
                    <a:pt x="1128" y="647"/>
                  </a:moveTo>
                  <a:lnTo>
                    <a:pt x="1129" y="647"/>
                  </a:lnTo>
                  <a:lnTo>
                    <a:pt x="1129" y="645"/>
                  </a:lnTo>
                  <a:lnTo>
                    <a:pt x="1128" y="647"/>
                  </a:lnTo>
                  <a:moveTo>
                    <a:pt x="1346" y="1684"/>
                  </a:moveTo>
                  <a:lnTo>
                    <a:pt x="1346" y="1683"/>
                  </a:lnTo>
                  <a:lnTo>
                    <a:pt x="1345" y="1683"/>
                  </a:lnTo>
                  <a:lnTo>
                    <a:pt x="1345" y="1684"/>
                  </a:lnTo>
                  <a:lnTo>
                    <a:pt x="1346" y="1684"/>
                  </a:lnTo>
                  <a:moveTo>
                    <a:pt x="3575" y="879"/>
                  </a:moveTo>
                  <a:lnTo>
                    <a:pt x="3576" y="879"/>
                  </a:lnTo>
                  <a:lnTo>
                    <a:pt x="3576" y="877"/>
                  </a:lnTo>
                  <a:lnTo>
                    <a:pt x="3575" y="877"/>
                  </a:lnTo>
                  <a:lnTo>
                    <a:pt x="3575" y="879"/>
                  </a:lnTo>
                  <a:moveTo>
                    <a:pt x="3592" y="871"/>
                  </a:moveTo>
                  <a:lnTo>
                    <a:pt x="3592" y="872"/>
                  </a:lnTo>
                  <a:lnTo>
                    <a:pt x="3593" y="872"/>
                  </a:lnTo>
                  <a:lnTo>
                    <a:pt x="3593" y="871"/>
                  </a:lnTo>
                  <a:lnTo>
                    <a:pt x="3592" y="871"/>
                  </a:lnTo>
                  <a:moveTo>
                    <a:pt x="841" y="409"/>
                  </a:moveTo>
                  <a:lnTo>
                    <a:pt x="843" y="409"/>
                  </a:lnTo>
                  <a:lnTo>
                    <a:pt x="843" y="407"/>
                  </a:lnTo>
                  <a:lnTo>
                    <a:pt x="841" y="407"/>
                  </a:lnTo>
                  <a:lnTo>
                    <a:pt x="840" y="407"/>
                  </a:lnTo>
                  <a:lnTo>
                    <a:pt x="838" y="409"/>
                  </a:lnTo>
                  <a:lnTo>
                    <a:pt x="840" y="411"/>
                  </a:lnTo>
                  <a:lnTo>
                    <a:pt x="841" y="409"/>
                  </a:lnTo>
                  <a:moveTo>
                    <a:pt x="3612" y="883"/>
                  </a:moveTo>
                  <a:lnTo>
                    <a:pt x="3610" y="884"/>
                  </a:lnTo>
                  <a:lnTo>
                    <a:pt x="3612" y="884"/>
                  </a:lnTo>
                  <a:lnTo>
                    <a:pt x="3612" y="883"/>
                  </a:lnTo>
                  <a:moveTo>
                    <a:pt x="3595" y="877"/>
                  </a:moveTo>
                  <a:lnTo>
                    <a:pt x="3593" y="876"/>
                  </a:lnTo>
                  <a:lnTo>
                    <a:pt x="3593" y="877"/>
                  </a:lnTo>
                  <a:lnTo>
                    <a:pt x="3595" y="877"/>
                  </a:lnTo>
                  <a:moveTo>
                    <a:pt x="3563" y="857"/>
                  </a:moveTo>
                  <a:lnTo>
                    <a:pt x="3565" y="859"/>
                  </a:lnTo>
                  <a:lnTo>
                    <a:pt x="3565" y="857"/>
                  </a:lnTo>
                  <a:lnTo>
                    <a:pt x="3563" y="857"/>
                  </a:lnTo>
                  <a:moveTo>
                    <a:pt x="1483" y="148"/>
                  </a:moveTo>
                  <a:lnTo>
                    <a:pt x="1481" y="148"/>
                  </a:lnTo>
                  <a:lnTo>
                    <a:pt x="1481" y="150"/>
                  </a:lnTo>
                  <a:lnTo>
                    <a:pt x="1483" y="150"/>
                  </a:lnTo>
                  <a:lnTo>
                    <a:pt x="1483" y="148"/>
                  </a:lnTo>
                  <a:moveTo>
                    <a:pt x="1553" y="394"/>
                  </a:moveTo>
                  <a:lnTo>
                    <a:pt x="1555" y="392"/>
                  </a:lnTo>
                  <a:lnTo>
                    <a:pt x="1553" y="392"/>
                  </a:lnTo>
                  <a:lnTo>
                    <a:pt x="1553" y="394"/>
                  </a:lnTo>
                  <a:moveTo>
                    <a:pt x="1567" y="401"/>
                  </a:moveTo>
                  <a:lnTo>
                    <a:pt x="1568" y="399"/>
                  </a:lnTo>
                  <a:lnTo>
                    <a:pt x="1567" y="399"/>
                  </a:lnTo>
                  <a:lnTo>
                    <a:pt x="1567" y="401"/>
                  </a:lnTo>
                  <a:moveTo>
                    <a:pt x="1555" y="392"/>
                  </a:moveTo>
                  <a:lnTo>
                    <a:pt x="1555" y="391"/>
                  </a:lnTo>
                  <a:lnTo>
                    <a:pt x="1553" y="392"/>
                  </a:lnTo>
                  <a:lnTo>
                    <a:pt x="1555" y="392"/>
                  </a:lnTo>
                  <a:moveTo>
                    <a:pt x="1483" y="109"/>
                  </a:moveTo>
                  <a:lnTo>
                    <a:pt x="1481" y="111"/>
                  </a:lnTo>
                  <a:lnTo>
                    <a:pt x="1483" y="111"/>
                  </a:lnTo>
                  <a:lnTo>
                    <a:pt x="1483" y="109"/>
                  </a:lnTo>
                  <a:moveTo>
                    <a:pt x="1552" y="391"/>
                  </a:moveTo>
                  <a:lnTo>
                    <a:pt x="1550" y="389"/>
                  </a:lnTo>
                  <a:lnTo>
                    <a:pt x="1550" y="391"/>
                  </a:lnTo>
                  <a:lnTo>
                    <a:pt x="1552" y="391"/>
                  </a:lnTo>
                  <a:moveTo>
                    <a:pt x="1548" y="391"/>
                  </a:moveTo>
                  <a:lnTo>
                    <a:pt x="1550" y="389"/>
                  </a:lnTo>
                  <a:lnTo>
                    <a:pt x="1548" y="389"/>
                  </a:lnTo>
                  <a:lnTo>
                    <a:pt x="1548" y="391"/>
                  </a:lnTo>
                  <a:moveTo>
                    <a:pt x="1568" y="402"/>
                  </a:moveTo>
                  <a:lnTo>
                    <a:pt x="1570" y="401"/>
                  </a:lnTo>
                  <a:lnTo>
                    <a:pt x="1568" y="401"/>
                  </a:lnTo>
                  <a:lnTo>
                    <a:pt x="1568" y="402"/>
                  </a:lnTo>
                  <a:moveTo>
                    <a:pt x="1343" y="1679"/>
                  </a:moveTo>
                  <a:lnTo>
                    <a:pt x="1343" y="1679"/>
                  </a:lnTo>
                  <a:lnTo>
                    <a:pt x="1343" y="1681"/>
                  </a:lnTo>
                  <a:lnTo>
                    <a:pt x="1343" y="1679"/>
                  </a:lnTo>
                  <a:moveTo>
                    <a:pt x="1567" y="406"/>
                  </a:moveTo>
                  <a:lnTo>
                    <a:pt x="1567" y="407"/>
                  </a:lnTo>
                  <a:lnTo>
                    <a:pt x="1568" y="407"/>
                  </a:lnTo>
                  <a:lnTo>
                    <a:pt x="1568" y="406"/>
                  </a:lnTo>
                  <a:lnTo>
                    <a:pt x="1567" y="406"/>
                  </a:lnTo>
                  <a:moveTo>
                    <a:pt x="1488" y="151"/>
                  </a:moveTo>
                  <a:lnTo>
                    <a:pt x="1486" y="150"/>
                  </a:lnTo>
                  <a:lnTo>
                    <a:pt x="1486" y="151"/>
                  </a:lnTo>
                  <a:lnTo>
                    <a:pt x="1488" y="151"/>
                  </a:lnTo>
                  <a:moveTo>
                    <a:pt x="1488" y="150"/>
                  </a:moveTo>
                  <a:lnTo>
                    <a:pt x="1488" y="150"/>
                  </a:lnTo>
                  <a:lnTo>
                    <a:pt x="1486" y="150"/>
                  </a:lnTo>
                  <a:lnTo>
                    <a:pt x="1484" y="150"/>
                  </a:lnTo>
                  <a:lnTo>
                    <a:pt x="1484" y="150"/>
                  </a:lnTo>
                  <a:lnTo>
                    <a:pt x="1486" y="150"/>
                  </a:lnTo>
                  <a:lnTo>
                    <a:pt x="1488" y="150"/>
                  </a:lnTo>
                  <a:moveTo>
                    <a:pt x="1343" y="1636"/>
                  </a:moveTo>
                  <a:lnTo>
                    <a:pt x="1343" y="1634"/>
                  </a:lnTo>
                  <a:lnTo>
                    <a:pt x="1341" y="1634"/>
                  </a:lnTo>
                  <a:lnTo>
                    <a:pt x="1343" y="1637"/>
                  </a:lnTo>
                  <a:lnTo>
                    <a:pt x="1343" y="1636"/>
                  </a:lnTo>
                  <a:moveTo>
                    <a:pt x="1494" y="111"/>
                  </a:moveTo>
                  <a:lnTo>
                    <a:pt x="1493" y="111"/>
                  </a:lnTo>
                  <a:lnTo>
                    <a:pt x="1493" y="113"/>
                  </a:lnTo>
                  <a:lnTo>
                    <a:pt x="1494" y="113"/>
                  </a:lnTo>
                  <a:lnTo>
                    <a:pt x="1494" y="111"/>
                  </a:lnTo>
                  <a:moveTo>
                    <a:pt x="3553" y="928"/>
                  </a:moveTo>
                  <a:lnTo>
                    <a:pt x="3555" y="928"/>
                  </a:lnTo>
                  <a:lnTo>
                    <a:pt x="3553" y="926"/>
                  </a:lnTo>
                  <a:lnTo>
                    <a:pt x="3553" y="928"/>
                  </a:lnTo>
                  <a:moveTo>
                    <a:pt x="3536" y="1075"/>
                  </a:moveTo>
                  <a:lnTo>
                    <a:pt x="3534" y="1075"/>
                  </a:lnTo>
                  <a:lnTo>
                    <a:pt x="3534" y="1076"/>
                  </a:lnTo>
                  <a:lnTo>
                    <a:pt x="3536" y="1076"/>
                  </a:lnTo>
                  <a:lnTo>
                    <a:pt x="3536" y="1075"/>
                  </a:lnTo>
                  <a:moveTo>
                    <a:pt x="1528" y="135"/>
                  </a:moveTo>
                  <a:lnTo>
                    <a:pt x="1528" y="136"/>
                  </a:lnTo>
                  <a:lnTo>
                    <a:pt x="1530" y="136"/>
                  </a:lnTo>
                  <a:lnTo>
                    <a:pt x="1531" y="135"/>
                  </a:lnTo>
                  <a:lnTo>
                    <a:pt x="1530" y="135"/>
                  </a:lnTo>
                  <a:lnTo>
                    <a:pt x="1528" y="135"/>
                  </a:lnTo>
                  <a:moveTo>
                    <a:pt x="1464" y="433"/>
                  </a:moveTo>
                  <a:lnTo>
                    <a:pt x="1466" y="434"/>
                  </a:lnTo>
                  <a:lnTo>
                    <a:pt x="1466" y="433"/>
                  </a:lnTo>
                  <a:lnTo>
                    <a:pt x="1464" y="433"/>
                  </a:lnTo>
                  <a:moveTo>
                    <a:pt x="1537" y="140"/>
                  </a:moveTo>
                  <a:lnTo>
                    <a:pt x="1535" y="140"/>
                  </a:lnTo>
                  <a:lnTo>
                    <a:pt x="1535" y="141"/>
                  </a:lnTo>
                  <a:lnTo>
                    <a:pt x="1537" y="141"/>
                  </a:lnTo>
                  <a:lnTo>
                    <a:pt x="1537" y="140"/>
                  </a:lnTo>
                  <a:moveTo>
                    <a:pt x="813" y="429"/>
                  </a:moveTo>
                  <a:lnTo>
                    <a:pt x="811" y="431"/>
                  </a:lnTo>
                  <a:lnTo>
                    <a:pt x="813" y="431"/>
                  </a:lnTo>
                  <a:lnTo>
                    <a:pt x="813" y="429"/>
                  </a:lnTo>
                  <a:moveTo>
                    <a:pt x="2843" y="28"/>
                  </a:moveTo>
                  <a:lnTo>
                    <a:pt x="2844" y="28"/>
                  </a:lnTo>
                  <a:lnTo>
                    <a:pt x="2848" y="28"/>
                  </a:lnTo>
                  <a:lnTo>
                    <a:pt x="2849" y="28"/>
                  </a:lnTo>
                  <a:lnTo>
                    <a:pt x="2851" y="28"/>
                  </a:lnTo>
                  <a:lnTo>
                    <a:pt x="2853" y="28"/>
                  </a:lnTo>
                  <a:lnTo>
                    <a:pt x="2853" y="28"/>
                  </a:lnTo>
                  <a:lnTo>
                    <a:pt x="2849" y="28"/>
                  </a:lnTo>
                  <a:lnTo>
                    <a:pt x="2848" y="28"/>
                  </a:lnTo>
                  <a:lnTo>
                    <a:pt x="2844" y="28"/>
                  </a:lnTo>
                  <a:lnTo>
                    <a:pt x="2841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41" y="28"/>
                  </a:lnTo>
                  <a:lnTo>
                    <a:pt x="2843" y="28"/>
                  </a:lnTo>
                  <a:moveTo>
                    <a:pt x="872" y="717"/>
                  </a:moveTo>
                  <a:lnTo>
                    <a:pt x="870" y="717"/>
                  </a:lnTo>
                  <a:lnTo>
                    <a:pt x="870" y="719"/>
                  </a:lnTo>
                  <a:lnTo>
                    <a:pt x="872" y="719"/>
                  </a:lnTo>
                  <a:lnTo>
                    <a:pt x="872" y="717"/>
                  </a:lnTo>
                  <a:moveTo>
                    <a:pt x="1498" y="121"/>
                  </a:moveTo>
                  <a:lnTo>
                    <a:pt x="1499" y="119"/>
                  </a:lnTo>
                  <a:lnTo>
                    <a:pt x="1498" y="119"/>
                  </a:lnTo>
                  <a:lnTo>
                    <a:pt x="1498" y="121"/>
                  </a:lnTo>
                  <a:moveTo>
                    <a:pt x="1531" y="135"/>
                  </a:moveTo>
                  <a:lnTo>
                    <a:pt x="1531" y="136"/>
                  </a:lnTo>
                  <a:lnTo>
                    <a:pt x="1533" y="135"/>
                  </a:lnTo>
                  <a:lnTo>
                    <a:pt x="1531" y="135"/>
                  </a:lnTo>
                  <a:moveTo>
                    <a:pt x="840" y="413"/>
                  </a:moveTo>
                  <a:lnTo>
                    <a:pt x="840" y="411"/>
                  </a:lnTo>
                  <a:lnTo>
                    <a:pt x="838" y="413"/>
                  </a:lnTo>
                  <a:lnTo>
                    <a:pt x="840" y="413"/>
                  </a:lnTo>
                  <a:moveTo>
                    <a:pt x="1520" y="123"/>
                  </a:moveTo>
                  <a:lnTo>
                    <a:pt x="1518" y="123"/>
                  </a:lnTo>
                  <a:lnTo>
                    <a:pt x="1518" y="124"/>
                  </a:lnTo>
                  <a:lnTo>
                    <a:pt x="1520" y="124"/>
                  </a:lnTo>
                  <a:lnTo>
                    <a:pt x="1520" y="123"/>
                  </a:lnTo>
                  <a:moveTo>
                    <a:pt x="1533" y="138"/>
                  </a:moveTo>
                  <a:lnTo>
                    <a:pt x="1531" y="136"/>
                  </a:lnTo>
                  <a:lnTo>
                    <a:pt x="1530" y="138"/>
                  </a:lnTo>
                  <a:lnTo>
                    <a:pt x="1531" y="138"/>
                  </a:lnTo>
                  <a:lnTo>
                    <a:pt x="1533" y="138"/>
                  </a:lnTo>
                  <a:moveTo>
                    <a:pt x="1526" y="140"/>
                  </a:moveTo>
                  <a:lnTo>
                    <a:pt x="1526" y="141"/>
                  </a:lnTo>
                  <a:lnTo>
                    <a:pt x="1528" y="141"/>
                  </a:lnTo>
                  <a:lnTo>
                    <a:pt x="1526" y="140"/>
                  </a:lnTo>
                  <a:moveTo>
                    <a:pt x="3445" y="1043"/>
                  </a:moveTo>
                  <a:lnTo>
                    <a:pt x="3445" y="1043"/>
                  </a:lnTo>
                  <a:lnTo>
                    <a:pt x="3445" y="1043"/>
                  </a:lnTo>
                  <a:lnTo>
                    <a:pt x="3445" y="1043"/>
                  </a:lnTo>
                  <a:moveTo>
                    <a:pt x="3516" y="995"/>
                  </a:moveTo>
                  <a:lnTo>
                    <a:pt x="3514" y="994"/>
                  </a:lnTo>
                  <a:lnTo>
                    <a:pt x="3514" y="995"/>
                  </a:lnTo>
                  <a:lnTo>
                    <a:pt x="3516" y="995"/>
                  </a:lnTo>
                  <a:moveTo>
                    <a:pt x="1545" y="140"/>
                  </a:moveTo>
                  <a:lnTo>
                    <a:pt x="1545" y="138"/>
                  </a:lnTo>
                  <a:lnTo>
                    <a:pt x="1545" y="138"/>
                  </a:lnTo>
                  <a:lnTo>
                    <a:pt x="1543" y="138"/>
                  </a:lnTo>
                  <a:lnTo>
                    <a:pt x="1543" y="140"/>
                  </a:lnTo>
                  <a:lnTo>
                    <a:pt x="1545" y="140"/>
                  </a:lnTo>
                  <a:lnTo>
                    <a:pt x="1545" y="140"/>
                  </a:lnTo>
                  <a:moveTo>
                    <a:pt x="3548" y="984"/>
                  </a:moveTo>
                  <a:lnTo>
                    <a:pt x="3550" y="982"/>
                  </a:lnTo>
                  <a:lnTo>
                    <a:pt x="3548" y="982"/>
                  </a:lnTo>
                  <a:lnTo>
                    <a:pt x="3548" y="984"/>
                  </a:lnTo>
                  <a:moveTo>
                    <a:pt x="3546" y="1002"/>
                  </a:moveTo>
                  <a:lnTo>
                    <a:pt x="3546" y="1000"/>
                  </a:lnTo>
                  <a:lnTo>
                    <a:pt x="3544" y="1000"/>
                  </a:lnTo>
                  <a:lnTo>
                    <a:pt x="3544" y="1002"/>
                  </a:lnTo>
                  <a:lnTo>
                    <a:pt x="3544" y="1002"/>
                  </a:lnTo>
                  <a:lnTo>
                    <a:pt x="3544" y="1004"/>
                  </a:lnTo>
                  <a:lnTo>
                    <a:pt x="3546" y="1004"/>
                  </a:lnTo>
                  <a:lnTo>
                    <a:pt x="3546" y="1002"/>
                  </a:lnTo>
                  <a:lnTo>
                    <a:pt x="3548" y="1002"/>
                  </a:lnTo>
                  <a:lnTo>
                    <a:pt x="3548" y="1002"/>
                  </a:lnTo>
                  <a:lnTo>
                    <a:pt x="3546" y="1002"/>
                  </a:lnTo>
                  <a:moveTo>
                    <a:pt x="1538" y="153"/>
                  </a:moveTo>
                  <a:lnTo>
                    <a:pt x="1537" y="153"/>
                  </a:lnTo>
                  <a:lnTo>
                    <a:pt x="1537" y="155"/>
                  </a:lnTo>
                  <a:lnTo>
                    <a:pt x="1538" y="155"/>
                  </a:lnTo>
                  <a:lnTo>
                    <a:pt x="1538" y="153"/>
                  </a:lnTo>
                  <a:moveTo>
                    <a:pt x="3472" y="1029"/>
                  </a:moveTo>
                  <a:lnTo>
                    <a:pt x="3472" y="1027"/>
                  </a:lnTo>
                  <a:lnTo>
                    <a:pt x="3470" y="1029"/>
                  </a:lnTo>
                  <a:lnTo>
                    <a:pt x="3472" y="1029"/>
                  </a:lnTo>
                  <a:moveTo>
                    <a:pt x="3449" y="1071"/>
                  </a:moveTo>
                  <a:lnTo>
                    <a:pt x="3447" y="1070"/>
                  </a:lnTo>
                  <a:lnTo>
                    <a:pt x="3447" y="1071"/>
                  </a:lnTo>
                  <a:lnTo>
                    <a:pt x="3449" y="1071"/>
                  </a:lnTo>
                  <a:moveTo>
                    <a:pt x="1543" y="140"/>
                  </a:moveTo>
                  <a:lnTo>
                    <a:pt x="1542" y="140"/>
                  </a:lnTo>
                  <a:lnTo>
                    <a:pt x="1545" y="141"/>
                  </a:lnTo>
                  <a:lnTo>
                    <a:pt x="1543" y="140"/>
                  </a:lnTo>
                  <a:moveTo>
                    <a:pt x="3551" y="1044"/>
                  </a:moveTo>
                  <a:lnTo>
                    <a:pt x="3550" y="1044"/>
                  </a:lnTo>
                  <a:lnTo>
                    <a:pt x="3550" y="1046"/>
                  </a:lnTo>
                  <a:lnTo>
                    <a:pt x="3551" y="1046"/>
                  </a:lnTo>
                  <a:lnTo>
                    <a:pt x="3551" y="1044"/>
                  </a:lnTo>
                  <a:moveTo>
                    <a:pt x="3541" y="1002"/>
                  </a:moveTo>
                  <a:lnTo>
                    <a:pt x="3541" y="1004"/>
                  </a:lnTo>
                  <a:lnTo>
                    <a:pt x="3543" y="1004"/>
                  </a:lnTo>
                  <a:lnTo>
                    <a:pt x="3541" y="1002"/>
                  </a:lnTo>
                  <a:moveTo>
                    <a:pt x="3469" y="1043"/>
                  </a:moveTo>
                  <a:lnTo>
                    <a:pt x="3469" y="1041"/>
                  </a:lnTo>
                  <a:lnTo>
                    <a:pt x="3467" y="1041"/>
                  </a:lnTo>
                  <a:lnTo>
                    <a:pt x="3467" y="1043"/>
                  </a:lnTo>
                  <a:lnTo>
                    <a:pt x="3469" y="1043"/>
                  </a:lnTo>
                  <a:moveTo>
                    <a:pt x="3504" y="1103"/>
                  </a:moveTo>
                  <a:lnTo>
                    <a:pt x="3502" y="1105"/>
                  </a:lnTo>
                  <a:lnTo>
                    <a:pt x="3504" y="1105"/>
                  </a:lnTo>
                  <a:lnTo>
                    <a:pt x="3504" y="1103"/>
                  </a:lnTo>
                  <a:moveTo>
                    <a:pt x="1535" y="136"/>
                  </a:moveTo>
                  <a:lnTo>
                    <a:pt x="1535" y="138"/>
                  </a:lnTo>
                  <a:lnTo>
                    <a:pt x="1537" y="136"/>
                  </a:lnTo>
                  <a:lnTo>
                    <a:pt x="1535" y="136"/>
                  </a:lnTo>
                  <a:moveTo>
                    <a:pt x="1528" y="138"/>
                  </a:moveTo>
                  <a:lnTo>
                    <a:pt x="1528" y="140"/>
                  </a:lnTo>
                  <a:lnTo>
                    <a:pt x="1530" y="138"/>
                  </a:lnTo>
                  <a:lnTo>
                    <a:pt x="1528" y="138"/>
                  </a:lnTo>
                  <a:moveTo>
                    <a:pt x="1521" y="131"/>
                  </a:moveTo>
                  <a:lnTo>
                    <a:pt x="1520" y="133"/>
                  </a:lnTo>
                  <a:lnTo>
                    <a:pt x="1521" y="133"/>
                  </a:lnTo>
                  <a:lnTo>
                    <a:pt x="1521" y="131"/>
                  </a:lnTo>
                  <a:moveTo>
                    <a:pt x="833" y="699"/>
                  </a:moveTo>
                  <a:lnTo>
                    <a:pt x="835" y="699"/>
                  </a:lnTo>
                  <a:lnTo>
                    <a:pt x="835" y="697"/>
                  </a:lnTo>
                  <a:lnTo>
                    <a:pt x="833" y="697"/>
                  </a:lnTo>
                  <a:lnTo>
                    <a:pt x="833" y="699"/>
                  </a:lnTo>
                  <a:moveTo>
                    <a:pt x="1370" y="204"/>
                  </a:moveTo>
                  <a:lnTo>
                    <a:pt x="1372" y="204"/>
                  </a:lnTo>
                  <a:lnTo>
                    <a:pt x="1372" y="202"/>
                  </a:lnTo>
                  <a:lnTo>
                    <a:pt x="1370" y="202"/>
                  </a:lnTo>
                  <a:lnTo>
                    <a:pt x="1370" y="204"/>
                  </a:lnTo>
                  <a:moveTo>
                    <a:pt x="1516" y="180"/>
                  </a:moveTo>
                  <a:lnTo>
                    <a:pt x="1518" y="180"/>
                  </a:lnTo>
                  <a:lnTo>
                    <a:pt x="1520" y="180"/>
                  </a:lnTo>
                  <a:lnTo>
                    <a:pt x="1520" y="178"/>
                  </a:lnTo>
                  <a:lnTo>
                    <a:pt x="1518" y="178"/>
                  </a:lnTo>
                  <a:lnTo>
                    <a:pt x="1516" y="178"/>
                  </a:lnTo>
                  <a:lnTo>
                    <a:pt x="1515" y="180"/>
                  </a:lnTo>
                  <a:lnTo>
                    <a:pt x="1516" y="180"/>
                  </a:lnTo>
                  <a:moveTo>
                    <a:pt x="826" y="726"/>
                  </a:moveTo>
                  <a:lnTo>
                    <a:pt x="826" y="728"/>
                  </a:lnTo>
                  <a:lnTo>
                    <a:pt x="828" y="728"/>
                  </a:lnTo>
                  <a:lnTo>
                    <a:pt x="828" y="726"/>
                  </a:lnTo>
                  <a:lnTo>
                    <a:pt x="826" y="726"/>
                  </a:lnTo>
                  <a:moveTo>
                    <a:pt x="811" y="684"/>
                  </a:moveTo>
                  <a:lnTo>
                    <a:pt x="813" y="684"/>
                  </a:lnTo>
                  <a:lnTo>
                    <a:pt x="813" y="682"/>
                  </a:lnTo>
                  <a:lnTo>
                    <a:pt x="811" y="682"/>
                  </a:lnTo>
                  <a:lnTo>
                    <a:pt x="809" y="682"/>
                  </a:lnTo>
                  <a:lnTo>
                    <a:pt x="809" y="684"/>
                  </a:lnTo>
                  <a:lnTo>
                    <a:pt x="811" y="684"/>
                  </a:lnTo>
                  <a:moveTo>
                    <a:pt x="813" y="434"/>
                  </a:moveTo>
                  <a:lnTo>
                    <a:pt x="814" y="434"/>
                  </a:lnTo>
                  <a:lnTo>
                    <a:pt x="816" y="433"/>
                  </a:lnTo>
                  <a:lnTo>
                    <a:pt x="814" y="433"/>
                  </a:lnTo>
                  <a:lnTo>
                    <a:pt x="813" y="433"/>
                  </a:lnTo>
                  <a:lnTo>
                    <a:pt x="811" y="433"/>
                  </a:lnTo>
                  <a:lnTo>
                    <a:pt x="811" y="434"/>
                  </a:lnTo>
                  <a:lnTo>
                    <a:pt x="813" y="434"/>
                  </a:lnTo>
                  <a:moveTo>
                    <a:pt x="1390" y="207"/>
                  </a:moveTo>
                  <a:lnTo>
                    <a:pt x="1388" y="205"/>
                  </a:lnTo>
                  <a:lnTo>
                    <a:pt x="1388" y="207"/>
                  </a:lnTo>
                  <a:lnTo>
                    <a:pt x="1390" y="207"/>
                  </a:lnTo>
                  <a:moveTo>
                    <a:pt x="1505" y="119"/>
                  </a:moveTo>
                  <a:lnTo>
                    <a:pt x="1505" y="121"/>
                  </a:lnTo>
                  <a:lnTo>
                    <a:pt x="1505" y="119"/>
                  </a:lnTo>
                  <a:lnTo>
                    <a:pt x="1505" y="119"/>
                  </a:lnTo>
                  <a:moveTo>
                    <a:pt x="863" y="704"/>
                  </a:moveTo>
                  <a:lnTo>
                    <a:pt x="863" y="702"/>
                  </a:lnTo>
                  <a:lnTo>
                    <a:pt x="862" y="702"/>
                  </a:lnTo>
                  <a:lnTo>
                    <a:pt x="862" y="704"/>
                  </a:lnTo>
                  <a:lnTo>
                    <a:pt x="863" y="704"/>
                  </a:lnTo>
                  <a:moveTo>
                    <a:pt x="809" y="680"/>
                  </a:moveTo>
                  <a:lnTo>
                    <a:pt x="808" y="682"/>
                  </a:lnTo>
                  <a:lnTo>
                    <a:pt x="809" y="682"/>
                  </a:lnTo>
                  <a:lnTo>
                    <a:pt x="809" y="680"/>
                  </a:lnTo>
                  <a:moveTo>
                    <a:pt x="1513" y="119"/>
                  </a:moveTo>
                  <a:lnTo>
                    <a:pt x="1511" y="121"/>
                  </a:lnTo>
                  <a:lnTo>
                    <a:pt x="1513" y="121"/>
                  </a:lnTo>
                  <a:lnTo>
                    <a:pt x="1513" y="119"/>
                  </a:lnTo>
                  <a:moveTo>
                    <a:pt x="831" y="697"/>
                  </a:moveTo>
                  <a:lnTo>
                    <a:pt x="833" y="697"/>
                  </a:lnTo>
                  <a:lnTo>
                    <a:pt x="833" y="696"/>
                  </a:lnTo>
                  <a:lnTo>
                    <a:pt x="831" y="697"/>
                  </a:lnTo>
                  <a:moveTo>
                    <a:pt x="1513" y="124"/>
                  </a:moveTo>
                  <a:lnTo>
                    <a:pt x="1511" y="126"/>
                  </a:lnTo>
                  <a:lnTo>
                    <a:pt x="1515" y="124"/>
                  </a:lnTo>
                  <a:lnTo>
                    <a:pt x="1513" y="124"/>
                  </a:lnTo>
                  <a:moveTo>
                    <a:pt x="1521" y="124"/>
                  </a:moveTo>
                  <a:lnTo>
                    <a:pt x="1520" y="124"/>
                  </a:lnTo>
                  <a:lnTo>
                    <a:pt x="1520" y="126"/>
                  </a:lnTo>
                  <a:lnTo>
                    <a:pt x="1521" y="124"/>
                  </a:lnTo>
                  <a:moveTo>
                    <a:pt x="1345" y="303"/>
                  </a:moveTo>
                  <a:lnTo>
                    <a:pt x="1346" y="303"/>
                  </a:lnTo>
                  <a:lnTo>
                    <a:pt x="1346" y="301"/>
                  </a:lnTo>
                  <a:lnTo>
                    <a:pt x="1345" y="301"/>
                  </a:lnTo>
                  <a:lnTo>
                    <a:pt x="1345" y="303"/>
                  </a:lnTo>
                  <a:moveTo>
                    <a:pt x="3442" y="795"/>
                  </a:moveTo>
                  <a:lnTo>
                    <a:pt x="3443" y="795"/>
                  </a:lnTo>
                  <a:lnTo>
                    <a:pt x="3443" y="793"/>
                  </a:lnTo>
                  <a:lnTo>
                    <a:pt x="3442" y="795"/>
                  </a:lnTo>
                  <a:moveTo>
                    <a:pt x="767" y="546"/>
                  </a:moveTo>
                  <a:lnTo>
                    <a:pt x="766" y="544"/>
                  </a:lnTo>
                  <a:lnTo>
                    <a:pt x="766" y="546"/>
                  </a:lnTo>
                  <a:lnTo>
                    <a:pt x="766" y="547"/>
                  </a:lnTo>
                  <a:lnTo>
                    <a:pt x="767" y="546"/>
                  </a:lnTo>
                  <a:moveTo>
                    <a:pt x="769" y="544"/>
                  </a:moveTo>
                  <a:lnTo>
                    <a:pt x="771" y="544"/>
                  </a:lnTo>
                  <a:lnTo>
                    <a:pt x="771" y="542"/>
                  </a:lnTo>
                  <a:lnTo>
                    <a:pt x="769" y="542"/>
                  </a:lnTo>
                  <a:lnTo>
                    <a:pt x="767" y="542"/>
                  </a:lnTo>
                  <a:lnTo>
                    <a:pt x="766" y="542"/>
                  </a:lnTo>
                  <a:lnTo>
                    <a:pt x="766" y="544"/>
                  </a:lnTo>
                  <a:lnTo>
                    <a:pt x="767" y="544"/>
                  </a:lnTo>
                  <a:lnTo>
                    <a:pt x="769" y="544"/>
                  </a:lnTo>
                  <a:moveTo>
                    <a:pt x="1521" y="128"/>
                  </a:moveTo>
                  <a:lnTo>
                    <a:pt x="1520" y="128"/>
                  </a:lnTo>
                  <a:lnTo>
                    <a:pt x="1518" y="130"/>
                  </a:lnTo>
                  <a:lnTo>
                    <a:pt x="1520" y="130"/>
                  </a:lnTo>
                  <a:lnTo>
                    <a:pt x="1521" y="128"/>
                  </a:lnTo>
                  <a:moveTo>
                    <a:pt x="3440" y="790"/>
                  </a:moveTo>
                  <a:lnTo>
                    <a:pt x="3440" y="788"/>
                  </a:lnTo>
                  <a:lnTo>
                    <a:pt x="3438" y="788"/>
                  </a:lnTo>
                  <a:lnTo>
                    <a:pt x="3438" y="790"/>
                  </a:lnTo>
                  <a:lnTo>
                    <a:pt x="3440" y="790"/>
                  </a:lnTo>
                  <a:moveTo>
                    <a:pt x="1343" y="305"/>
                  </a:moveTo>
                  <a:lnTo>
                    <a:pt x="1345" y="305"/>
                  </a:lnTo>
                  <a:lnTo>
                    <a:pt x="1345" y="303"/>
                  </a:lnTo>
                  <a:lnTo>
                    <a:pt x="1343" y="303"/>
                  </a:lnTo>
                  <a:lnTo>
                    <a:pt x="1343" y="305"/>
                  </a:lnTo>
                  <a:moveTo>
                    <a:pt x="1518" y="133"/>
                  </a:moveTo>
                  <a:lnTo>
                    <a:pt x="1518" y="135"/>
                  </a:lnTo>
                  <a:lnTo>
                    <a:pt x="1520" y="133"/>
                  </a:lnTo>
                  <a:lnTo>
                    <a:pt x="1518" y="133"/>
                  </a:lnTo>
                  <a:moveTo>
                    <a:pt x="1523" y="130"/>
                  </a:moveTo>
                  <a:lnTo>
                    <a:pt x="1521" y="131"/>
                  </a:lnTo>
                  <a:lnTo>
                    <a:pt x="1523" y="131"/>
                  </a:lnTo>
                  <a:lnTo>
                    <a:pt x="1523" y="130"/>
                  </a:lnTo>
                  <a:moveTo>
                    <a:pt x="1348" y="303"/>
                  </a:moveTo>
                  <a:lnTo>
                    <a:pt x="1346" y="303"/>
                  </a:lnTo>
                  <a:lnTo>
                    <a:pt x="1345" y="306"/>
                  </a:lnTo>
                  <a:lnTo>
                    <a:pt x="1346" y="305"/>
                  </a:lnTo>
                  <a:lnTo>
                    <a:pt x="1348" y="303"/>
                  </a:lnTo>
                  <a:moveTo>
                    <a:pt x="1350" y="303"/>
                  </a:moveTo>
                  <a:lnTo>
                    <a:pt x="1350" y="301"/>
                  </a:lnTo>
                  <a:lnTo>
                    <a:pt x="1348" y="303"/>
                  </a:lnTo>
                  <a:lnTo>
                    <a:pt x="1350" y="303"/>
                  </a:lnTo>
                  <a:moveTo>
                    <a:pt x="766" y="551"/>
                  </a:moveTo>
                  <a:lnTo>
                    <a:pt x="767" y="551"/>
                  </a:lnTo>
                  <a:lnTo>
                    <a:pt x="767" y="549"/>
                  </a:lnTo>
                  <a:lnTo>
                    <a:pt x="767" y="547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6" y="551"/>
                  </a:lnTo>
                  <a:moveTo>
                    <a:pt x="1346" y="1671"/>
                  </a:moveTo>
                  <a:lnTo>
                    <a:pt x="1348" y="1669"/>
                  </a:lnTo>
                  <a:lnTo>
                    <a:pt x="1346" y="1669"/>
                  </a:lnTo>
                  <a:lnTo>
                    <a:pt x="1346" y="1671"/>
                  </a:lnTo>
                  <a:moveTo>
                    <a:pt x="1358" y="1713"/>
                  </a:moveTo>
                  <a:lnTo>
                    <a:pt x="1358" y="1715"/>
                  </a:lnTo>
                  <a:lnTo>
                    <a:pt x="1360" y="1715"/>
                  </a:lnTo>
                  <a:lnTo>
                    <a:pt x="1361" y="1713"/>
                  </a:lnTo>
                  <a:lnTo>
                    <a:pt x="1360" y="1713"/>
                  </a:lnTo>
                  <a:lnTo>
                    <a:pt x="1358" y="1713"/>
                  </a:lnTo>
                  <a:moveTo>
                    <a:pt x="1355" y="1710"/>
                  </a:moveTo>
                  <a:lnTo>
                    <a:pt x="1356" y="1710"/>
                  </a:lnTo>
                  <a:lnTo>
                    <a:pt x="1356" y="1708"/>
                  </a:lnTo>
                  <a:lnTo>
                    <a:pt x="1355" y="1708"/>
                  </a:lnTo>
                  <a:lnTo>
                    <a:pt x="1353" y="1708"/>
                  </a:lnTo>
                  <a:lnTo>
                    <a:pt x="1353" y="1710"/>
                  </a:lnTo>
                  <a:lnTo>
                    <a:pt x="1353" y="1711"/>
                  </a:lnTo>
                  <a:lnTo>
                    <a:pt x="1355" y="1711"/>
                  </a:lnTo>
                  <a:lnTo>
                    <a:pt x="1355" y="1713"/>
                  </a:lnTo>
                  <a:lnTo>
                    <a:pt x="1356" y="1713"/>
                  </a:lnTo>
                  <a:lnTo>
                    <a:pt x="1358" y="1713"/>
                  </a:lnTo>
                  <a:lnTo>
                    <a:pt x="1356" y="1711"/>
                  </a:lnTo>
                  <a:lnTo>
                    <a:pt x="1355" y="1710"/>
                  </a:lnTo>
                  <a:moveTo>
                    <a:pt x="1358" y="1726"/>
                  </a:moveTo>
                  <a:lnTo>
                    <a:pt x="1360" y="1726"/>
                  </a:lnTo>
                  <a:lnTo>
                    <a:pt x="1360" y="1725"/>
                  </a:lnTo>
                  <a:lnTo>
                    <a:pt x="1358" y="1725"/>
                  </a:lnTo>
                  <a:lnTo>
                    <a:pt x="1358" y="1726"/>
                  </a:lnTo>
                  <a:moveTo>
                    <a:pt x="1368" y="1747"/>
                  </a:moveTo>
                  <a:lnTo>
                    <a:pt x="1370" y="1747"/>
                  </a:lnTo>
                  <a:lnTo>
                    <a:pt x="1370" y="1745"/>
                  </a:lnTo>
                  <a:lnTo>
                    <a:pt x="1370" y="1743"/>
                  </a:lnTo>
                  <a:lnTo>
                    <a:pt x="1368" y="1745"/>
                  </a:lnTo>
                  <a:lnTo>
                    <a:pt x="1368" y="1747"/>
                  </a:lnTo>
                  <a:moveTo>
                    <a:pt x="1370" y="918"/>
                  </a:moveTo>
                  <a:lnTo>
                    <a:pt x="1368" y="918"/>
                  </a:lnTo>
                  <a:lnTo>
                    <a:pt x="1368" y="920"/>
                  </a:lnTo>
                  <a:lnTo>
                    <a:pt x="1370" y="920"/>
                  </a:lnTo>
                  <a:lnTo>
                    <a:pt x="1372" y="920"/>
                  </a:lnTo>
                  <a:lnTo>
                    <a:pt x="1373" y="918"/>
                  </a:lnTo>
                  <a:lnTo>
                    <a:pt x="1372" y="918"/>
                  </a:lnTo>
                  <a:lnTo>
                    <a:pt x="1370" y="918"/>
                  </a:lnTo>
                  <a:moveTo>
                    <a:pt x="1356" y="1726"/>
                  </a:moveTo>
                  <a:lnTo>
                    <a:pt x="1358" y="1726"/>
                  </a:lnTo>
                  <a:lnTo>
                    <a:pt x="1356" y="1725"/>
                  </a:lnTo>
                  <a:lnTo>
                    <a:pt x="1356" y="1726"/>
                  </a:lnTo>
                  <a:moveTo>
                    <a:pt x="1358" y="1730"/>
                  </a:moveTo>
                  <a:lnTo>
                    <a:pt x="1360" y="1730"/>
                  </a:lnTo>
                  <a:lnTo>
                    <a:pt x="1358" y="1728"/>
                  </a:lnTo>
                  <a:lnTo>
                    <a:pt x="1358" y="1730"/>
                  </a:lnTo>
                  <a:moveTo>
                    <a:pt x="1348" y="1678"/>
                  </a:moveTo>
                  <a:lnTo>
                    <a:pt x="1350" y="1678"/>
                  </a:lnTo>
                  <a:lnTo>
                    <a:pt x="1348" y="1676"/>
                  </a:lnTo>
                  <a:lnTo>
                    <a:pt x="1348" y="1678"/>
                  </a:lnTo>
                  <a:moveTo>
                    <a:pt x="1348" y="1706"/>
                  </a:moveTo>
                  <a:lnTo>
                    <a:pt x="1350" y="1706"/>
                  </a:lnTo>
                  <a:lnTo>
                    <a:pt x="1350" y="1705"/>
                  </a:lnTo>
                  <a:lnTo>
                    <a:pt x="1348" y="1705"/>
                  </a:lnTo>
                  <a:lnTo>
                    <a:pt x="1348" y="1706"/>
                  </a:lnTo>
                  <a:moveTo>
                    <a:pt x="1348" y="1703"/>
                  </a:moveTo>
                  <a:lnTo>
                    <a:pt x="1348" y="1701"/>
                  </a:lnTo>
                  <a:lnTo>
                    <a:pt x="1346" y="1701"/>
                  </a:lnTo>
                  <a:lnTo>
                    <a:pt x="1346" y="1703"/>
                  </a:lnTo>
                  <a:lnTo>
                    <a:pt x="1348" y="1703"/>
                  </a:lnTo>
                  <a:moveTo>
                    <a:pt x="1353" y="1718"/>
                  </a:moveTo>
                  <a:lnTo>
                    <a:pt x="1355" y="1720"/>
                  </a:lnTo>
                  <a:lnTo>
                    <a:pt x="1355" y="1718"/>
                  </a:lnTo>
                  <a:lnTo>
                    <a:pt x="1355" y="1716"/>
                  </a:lnTo>
                  <a:lnTo>
                    <a:pt x="1353" y="1716"/>
                  </a:lnTo>
                  <a:lnTo>
                    <a:pt x="1353" y="1718"/>
                  </a:lnTo>
                  <a:moveTo>
                    <a:pt x="1402" y="945"/>
                  </a:moveTo>
                  <a:lnTo>
                    <a:pt x="1402" y="943"/>
                  </a:lnTo>
                  <a:lnTo>
                    <a:pt x="1400" y="943"/>
                  </a:lnTo>
                  <a:lnTo>
                    <a:pt x="1400" y="945"/>
                  </a:lnTo>
                  <a:lnTo>
                    <a:pt x="1400" y="947"/>
                  </a:lnTo>
                  <a:lnTo>
                    <a:pt x="1402" y="947"/>
                  </a:lnTo>
                  <a:lnTo>
                    <a:pt x="1402" y="945"/>
                  </a:lnTo>
                  <a:moveTo>
                    <a:pt x="1345" y="1689"/>
                  </a:moveTo>
                  <a:lnTo>
                    <a:pt x="1343" y="1689"/>
                  </a:lnTo>
                  <a:lnTo>
                    <a:pt x="1345" y="1691"/>
                  </a:lnTo>
                  <a:lnTo>
                    <a:pt x="1345" y="1689"/>
                  </a:lnTo>
                  <a:moveTo>
                    <a:pt x="1348" y="1666"/>
                  </a:moveTo>
                  <a:lnTo>
                    <a:pt x="1346" y="1666"/>
                  </a:lnTo>
                  <a:lnTo>
                    <a:pt x="1346" y="1668"/>
                  </a:lnTo>
                  <a:lnTo>
                    <a:pt x="1348" y="1668"/>
                  </a:lnTo>
                  <a:lnTo>
                    <a:pt x="1348" y="1669"/>
                  </a:lnTo>
                  <a:lnTo>
                    <a:pt x="1350" y="1669"/>
                  </a:lnTo>
                  <a:lnTo>
                    <a:pt x="1350" y="1668"/>
                  </a:lnTo>
                  <a:lnTo>
                    <a:pt x="1350" y="1666"/>
                  </a:lnTo>
                  <a:lnTo>
                    <a:pt x="1350" y="1664"/>
                  </a:lnTo>
                  <a:lnTo>
                    <a:pt x="1348" y="1664"/>
                  </a:lnTo>
                  <a:lnTo>
                    <a:pt x="1348" y="1666"/>
                  </a:lnTo>
                  <a:moveTo>
                    <a:pt x="1382" y="1772"/>
                  </a:moveTo>
                  <a:lnTo>
                    <a:pt x="1383" y="1772"/>
                  </a:lnTo>
                  <a:lnTo>
                    <a:pt x="1383" y="1770"/>
                  </a:lnTo>
                  <a:lnTo>
                    <a:pt x="1382" y="1770"/>
                  </a:lnTo>
                  <a:lnTo>
                    <a:pt x="1382" y="1772"/>
                  </a:lnTo>
                  <a:moveTo>
                    <a:pt x="1385" y="1772"/>
                  </a:moveTo>
                  <a:lnTo>
                    <a:pt x="1387" y="1772"/>
                  </a:lnTo>
                  <a:lnTo>
                    <a:pt x="1387" y="1770"/>
                  </a:lnTo>
                  <a:lnTo>
                    <a:pt x="1385" y="1770"/>
                  </a:lnTo>
                  <a:lnTo>
                    <a:pt x="1385" y="1772"/>
                  </a:lnTo>
                  <a:moveTo>
                    <a:pt x="1397" y="943"/>
                  </a:moveTo>
                  <a:lnTo>
                    <a:pt x="1397" y="945"/>
                  </a:lnTo>
                  <a:lnTo>
                    <a:pt x="1398" y="945"/>
                  </a:lnTo>
                  <a:lnTo>
                    <a:pt x="1397" y="943"/>
                  </a:lnTo>
                  <a:moveTo>
                    <a:pt x="1387" y="1767"/>
                  </a:moveTo>
                  <a:lnTo>
                    <a:pt x="1385" y="1767"/>
                  </a:lnTo>
                  <a:lnTo>
                    <a:pt x="1387" y="1769"/>
                  </a:lnTo>
                  <a:lnTo>
                    <a:pt x="1387" y="1767"/>
                  </a:lnTo>
                  <a:moveTo>
                    <a:pt x="1385" y="1767"/>
                  </a:moveTo>
                  <a:lnTo>
                    <a:pt x="1383" y="1767"/>
                  </a:lnTo>
                  <a:lnTo>
                    <a:pt x="1385" y="1769"/>
                  </a:lnTo>
                  <a:lnTo>
                    <a:pt x="1385" y="1767"/>
                  </a:lnTo>
                  <a:moveTo>
                    <a:pt x="1378" y="1765"/>
                  </a:moveTo>
                  <a:lnTo>
                    <a:pt x="1380" y="1767"/>
                  </a:lnTo>
                  <a:lnTo>
                    <a:pt x="1382" y="1767"/>
                  </a:lnTo>
                  <a:lnTo>
                    <a:pt x="1382" y="1765"/>
                  </a:lnTo>
                  <a:lnTo>
                    <a:pt x="1380" y="1765"/>
                  </a:lnTo>
                  <a:lnTo>
                    <a:pt x="1378" y="1765"/>
                  </a:lnTo>
                  <a:moveTo>
                    <a:pt x="1380" y="1769"/>
                  </a:moveTo>
                  <a:lnTo>
                    <a:pt x="1380" y="1770"/>
                  </a:lnTo>
                  <a:lnTo>
                    <a:pt x="1382" y="1770"/>
                  </a:lnTo>
                  <a:lnTo>
                    <a:pt x="1382" y="1769"/>
                  </a:lnTo>
                  <a:lnTo>
                    <a:pt x="1380" y="1769"/>
                  </a:lnTo>
                  <a:moveTo>
                    <a:pt x="1385" y="1758"/>
                  </a:moveTo>
                  <a:lnTo>
                    <a:pt x="1383" y="1758"/>
                  </a:lnTo>
                  <a:lnTo>
                    <a:pt x="1383" y="1760"/>
                  </a:lnTo>
                  <a:lnTo>
                    <a:pt x="1385" y="1760"/>
                  </a:lnTo>
                  <a:lnTo>
                    <a:pt x="1385" y="1758"/>
                  </a:lnTo>
                  <a:moveTo>
                    <a:pt x="1439" y="101"/>
                  </a:moveTo>
                  <a:lnTo>
                    <a:pt x="1437" y="101"/>
                  </a:lnTo>
                  <a:lnTo>
                    <a:pt x="1439" y="103"/>
                  </a:lnTo>
                  <a:lnTo>
                    <a:pt x="1439" y="101"/>
                  </a:lnTo>
                  <a:moveTo>
                    <a:pt x="1388" y="1767"/>
                  </a:moveTo>
                  <a:lnTo>
                    <a:pt x="1390" y="1767"/>
                  </a:lnTo>
                  <a:lnTo>
                    <a:pt x="1388" y="1765"/>
                  </a:lnTo>
                  <a:lnTo>
                    <a:pt x="1388" y="1767"/>
                  </a:lnTo>
                  <a:moveTo>
                    <a:pt x="1388" y="1770"/>
                  </a:moveTo>
                  <a:lnTo>
                    <a:pt x="1390" y="1770"/>
                  </a:lnTo>
                  <a:lnTo>
                    <a:pt x="1390" y="1769"/>
                  </a:lnTo>
                  <a:lnTo>
                    <a:pt x="1388" y="1769"/>
                  </a:lnTo>
                  <a:lnTo>
                    <a:pt x="1388" y="1770"/>
                  </a:lnTo>
                  <a:moveTo>
                    <a:pt x="1383" y="921"/>
                  </a:moveTo>
                  <a:lnTo>
                    <a:pt x="1382" y="921"/>
                  </a:lnTo>
                  <a:lnTo>
                    <a:pt x="1382" y="923"/>
                  </a:lnTo>
                  <a:lnTo>
                    <a:pt x="1383" y="923"/>
                  </a:lnTo>
                  <a:lnTo>
                    <a:pt x="1383" y="921"/>
                  </a:lnTo>
                  <a:moveTo>
                    <a:pt x="1383" y="920"/>
                  </a:moveTo>
                  <a:lnTo>
                    <a:pt x="1382" y="921"/>
                  </a:lnTo>
                  <a:lnTo>
                    <a:pt x="1383" y="921"/>
                  </a:lnTo>
                  <a:lnTo>
                    <a:pt x="1383" y="920"/>
                  </a:lnTo>
                  <a:moveTo>
                    <a:pt x="830" y="416"/>
                  </a:moveTo>
                  <a:lnTo>
                    <a:pt x="828" y="418"/>
                  </a:lnTo>
                  <a:lnTo>
                    <a:pt x="830" y="418"/>
                  </a:lnTo>
                  <a:lnTo>
                    <a:pt x="830" y="416"/>
                  </a:lnTo>
                  <a:moveTo>
                    <a:pt x="835" y="418"/>
                  </a:moveTo>
                  <a:lnTo>
                    <a:pt x="836" y="416"/>
                  </a:lnTo>
                  <a:lnTo>
                    <a:pt x="835" y="416"/>
                  </a:lnTo>
                  <a:lnTo>
                    <a:pt x="835" y="418"/>
                  </a:lnTo>
                  <a:moveTo>
                    <a:pt x="833" y="413"/>
                  </a:moveTo>
                  <a:lnTo>
                    <a:pt x="833" y="414"/>
                  </a:lnTo>
                  <a:lnTo>
                    <a:pt x="835" y="414"/>
                  </a:lnTo>
                  <a:lnTo>
                    <a:pt x="835" y="413"/>
                  </a:lnTo>
                  <a:lnTo>
                    <a:pt x="833" y="413"/>
                  </a:lnTo>
                  <a:moveTo>
                    <a:pt x="831" y="418"/>
                  </a:moveTo>
                  <a:lnTo>
                    <a:pt x="830" y="419"/>
                  </a:lnTo>
                  <a:lnTo>
                    <a:pt x="831" y="419"/>
                  </a:lnTo>
                  <a:lnTo>
                    <a:pt x="831" y="421"/>
                  </a:lnTo>
                  <a:lnTo>
                    <a:pt x="833" y="419"/>
                  </a:lnTo>
                  <a:lnTo>
                    <a:pt x="835" y="419"/>
                  </a:lnTo>
                  <a:lnTo>
                    <a:pt x="835" y="418"/>
                  </a:lnTo>
                  <a:lnTo>
                    <a:pt x="833" y="418"/>
                  </a:lnTo>
                  <a:lnTo>
                    <a:pt x="831" y="418"/>
                  </a:lnTo>
                  <a:moveTo>
                    <a:pt x="828" y="421"/>
                  </a:moveTo>
                  <a:lnTo>
                    <a:pt x="830" y="421"/>
                  </a:lnTo>
                  <a:lnTo>
                    <a:pt x="830" y="419"/>
                  </a:lnTo>
                  <a:lnTo>
                    <a:pt x="828" y="419"/>
                  </a:lnTo>
                  <a:lnTo>
                    <a:pt x="828" y="421"/>
                  </a:lnTo>
                  <a:moveTo>
                    <a:pt x="838" y="411"/>
                  </a:moveTo>
                  <a:lnTo>
                    <a:pt x="836" y="411"/>
                  </a:lnTo>
                  <a:lnTo>
                    <a:pt x="836" y="413"/>
                  </a:lnTo>
                  <a:lnTo>
                    <a:pt x="838" y="411"/>
                  </a:lnTo>
                  <a:moveTo>
                    <a:pt x="835" y="411"/>
                  </a:moveTo>
                  <a:lnTo>
                    <a:pt x="835" y="413"/>
                  </a:lnTo>
                  <a:lnTo>
                    <a:pt x="836" y="411"/>
                  </a:lnTo>
                  <a:lnTo>
                    <a:pt x="835" y="411"/>
                  </a:lnTo>
                  <a:moveTo>
                    <a:pt x="843" y="377"/>
                  </a:moveTo>
                  <a:lnTo>
                    <a:pt x="843" y="375"/>
                  </a:lnTo>
                  <a:lnTo>
                    <a:pt x="841" y="377"/>
                  </a:lnTo>
                  <a:lnTo>
                    <a:pt x="843" y="377"/>
                  </a:lnTo>
                  <a:moveTo>
                    <a:pt x="835" y="414"/>
                  </a:moveTo>
                  <a:lnTo>
                    <a:pt x="835" y="416"/>
                  </a:lnTo>
                  <a:lnTo>
                    <a:pt x="836" y="414"/>
                  </a:lnTo>
                  <a:lnTo>
                    <a:pt x="835" y="414"/>
                  </a:lnTo>
                  <a:moveTo>
                    <a:pt x="840" y="386"/>
                  </a:moveTo>
                  <a:lnTo>
                    <a:pt x="840" y="387"/>
                  </a:lnTo>
                  <a:lnTo>
                    <a:pt x="840" y="389"/>
                  </a:lnTo>
                  <a:lnTo>
                    <a:pt x="841" y="389"/>
                  </a:lnTo>
                  <a:lnTo>
                    <a:pt x="841" y="387"/>
                  </a:lnTo>
                  <a:lnTo>
                    <a:pt x="841" y="386"/>
                  </a:lnTo>
                  <a:lnTo>
                    <a:pt x="843" y="384"/>
                  </a:lnTo>
                  <a:lnTo>
                    <a:pt x="843" y="382"/>
                  </a:lnTo>
                  <a:lnTo>
                    <a:pt x="841" y="384"/>
                  </a:lnTo>
                  <a:lnTo>
                    <a:pt x="840" y="386"/>
                  </a:lnTo>
                  <a:moveTo>
                    <a:pt x="772" y="544"/>
                  </a:moveTo>
                  <a:lnTo>
                    <a:pt x="774" y="544"/>
                  </a:lnTo>
                  <a:lnTo>
                    <a:pt x="774" y="542"/>
                  </a:lnTo>
                  <a:lnTo>
                    <a:pt x="772" y="542"/>
                  </a:lnTo>
                  <a:lnTo>
                    <a:pt x="772" y="544"/>
                  </a:lnTo>
                  <a:moveTo>
                    <a:pt x="818" y="628"/>
                  </a:moveTo>
                  <a:lnTo>
                    <a:pt x="818" y="626"/>
                  </a:lnTo>
                  <a:lnTo>
                    <a:pt x="818" y="626"/>
                  </a:lnTo>
                  <a:lnTo>
                    <a:pt x="818" y="628"/>
                  </a:lnTo>
                  <a:moveTo>
                    <a:pt x="776" y="544"/>
                  </a:moveTo>
                  <a:lnTo>
                    <a:pt x="777" y="544"/>
                  </a:lnTo>
                  <a:lnTo>
                    <a:pt x="777" y="542"/>
                  </a:lnTo>
                  <a:lnTo>
                    <a:pt x="776" y="542"/>
                  </a:lnTo>
                  <a:lnTo>
                    <a:pt x="776" y="544"/>
                  </a:lnTo>
                  <a:moveTo>
                    <a:pt x="1380" y="1760"/>
                  </a:moveTo>
                  <a:lnTo>
                    <a:pt x="1380" y="1762"/>
                  </a:lnTo>
                  <a:lnTo>
                    <a:pt x="1382" y="1764"/>
                  </a:lnTo>
                  <a:lnTo>
                    <a:pt x="1382" y="1762"/>
                  </a:lnTo>
                  <a:lnTo>
                    <a:pt x="1380" y="1760"/>
                  </a:lnTo>
                  <a:moveTo>
                    <a:pt x="1343" y="1656"/>
                  </a:moveTo>
                  <a:lnTo>
                    <a:pt x="1345" y="1656"/>
                  </a:lnTo>
                  <a:lnTo>
                    <a:pt x="1345" y="1654"/>
                  </a:lnTo>
                  <a:lnTo>
                    <a:pt x="1343" y="1654"/>
                  </a:lnTo>
                  <a:lnTo>
                    <a:pt x="1343" y="1656"/>
                  </a:lnTo>
                  <a:moveTo>
                    <a:pt x="1284" y="925"/>
                  </a:moveTo>
                  <a:lnTo>
                    <a:pt x="1282" y="925"/>
                  </a:lnTo>
                  <a:lnTo>
                    <a:pt x="1282" y="923"/>
                  </a:lnTo>
                  <a:lnTo>
                    <a:pt x="1282" y="921"/>
                  </a:lnTo>
                  <a:lnTo>
                    <a:pt x="1281" y="921"/>
                  </a:lnTo>
                  <a:lnTo>
                    <a:pt x="1281" y="921"/>
                  </a:lnTo>
                  <a:lnTo>
                    <a:pt x="1281" y="920"/>
                  </a:lnTo>
                  <a:lnTo>
                    <a:pt x="1281" y="918"/>
                  </a:lnTo>
                  <a:lnTo>
                    <a:pt x="1279" y="918"/>
                  </a:lnTo>
                  <a:lnTo>
                    <a:pt x="1279" y="920"/>
                  </a:lnTo>
                  <a:lnTo>
                    <a:pt x="1277" y="920"/>
                  </a:lnTo>
                  <a:lnTo>
                    <a:pt x="1276" y="921"/>
                  </a:lnTo>
                  <a:lnTo>
                    <a:pt x="1274" y="921"/>
                  </a:lnTo>
                  <a:lnTo>
                    <a:pt x="1274" y="923"/>
                  </a:lnTo>
                  <a:lnTo>
                    <a:pt x="1272" y="925"/>
                  </a:lnTo>
                  <a:lnTo>
                    <a:pt x="1272" y="926"/>
                  </a:lnTo>
                  <a:lnTo>
                    <a:pt x="1272" y="928"/>
                  </a:lnTo>
                  <a:lnTo>
                    <a:pt x="1274" y="930"/>
                  </a:lnTo>
                  <a:lnTo>
                    <a:pt x="1274" y="931"/>
                  </a:lnTo>
                  <a:lnTo>
                    <a:pt x="1276" y="931"/>
                  </a:lnTo>
                  <a:lnTo>
                    <a:pt x="1276" y="933"/>
                  </a:lnTo>
                  <a:lnTo>
                    <a:pt x="1276" y="935"/>
                  </a:lnTo>
                  <a:lnTo>
                    <a:pt x="1276" y="936"/>
                  </a:lnTo>
                  <a:lnTo>
                    <a:pt x="1277" y="936"/>
                  </a:lnTo>
                  <a:lnTo>
                    <a:pt x="1279" y="936"/>
                  </a:lnTo>
                  <a:lnTo>
                    <a:pt x="1281" y="936"/>
                  </a:lnTo>
                  <a:lnTo>
                    <a:pt x="1282" y="936"/>
                  </a:lnTo>
                  <a:lnTo>
                    <a:pt x="1282" y="935"/>
                  </a:lnTo>
                  <a:lnTo>
                    <a:pt x="1282" y="933"/>
                  </a:lnTo>
                  <a:lnTo>
                    <a:pt x="1284" y="933"/>
                  </a:lnTo>
                  <a:lnTo>
                    <a:pt x="1284" y="931"/>
                  </a:lnTo>
                  <a:lnTo>
                    <a:pt x="1284" y="930"/>
                  </a:lnTo>
                  <a:lnTo>
                    <a:pt x="1284" y="928"/>
                  </a:lnTo>
                  <a:lnTo>
                    <a:pt x="1286" y="928"/>
                  </a:lnTo>
                  <a:lnTo>
                    <a:pt x="1286" y="926"/>
                  </a:lnTo>
                  <a:lnTo>
                    <a:pt x="1284" y="926"/>
                  </a:lnTo>
                  <a:lnTo>
                    <a:pt x="1284" y="925"/>
                  </a:lnTo>
                  <a:moveTo>
                    <a:pt x="1203" y="950"/>
                  </a:moveTo>
                  <a:lnTo>
                    <a:pt x="1203" y="948"/>
                  </a:lnTo>
                  <a:lnTo>
                    <a:pt x="1202" y="948"/>
                  </a:lnTo>
                  <a:lnTo>
                    <a:pt x="1203" y="950"/>
                  </a:lnTo>
                  <a:moveTo>
                    <a:pt x="1340" y="1624"/>
                  </a:moveTo>
                  <a:lnTo>
                    <a:pt x="1341" y="1625"/>
                  </a:lnTo>
                  <a:lnTo>
                    <a:pt x="1341" y="1624"/>
                  </a:lnTo>
                  <a:lnTo>
                    <a:pt x="1341" y="1622"/>
                  </a:lnTo>
                  <a:lnTo>
                    <a:pt x="1340" y="1622"/>
                  </a:lnTo>
                  <a:lnTo>
                    <a:pt x="1340" y="1624"/>
                  </a:lnTo>
                  <a:moveTo>
                    <a:pt x="984" y="143"/>
                  </a:moveTo>
                  <a:lnTo>
                    <a:pt x="983" y="143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5"/>
                  </a:lnTo>
                  <a:lnTo>
                    <a:pt x="984" y="143"/>
                  </a:lnTo>
                  <a:moveTo>
                    <a:pt x="1335" y="1686"/>
                  </a:moveTo>
                  <a:lnTo>
                    <a:pt x="1336" y="1686"/>
                  </a:lnTo>
                  <a:lnTo>
                    <a:pt x="1335" y="1684"/>
                  </a:lnTo>
                  <a:lnTo>
                    <a:pt x="1335" y="1686"/>
                  </a:lnTo>
                  <a:moveTo>
                    <a:pt x="1343" y="1689"/>
                  </a:moveTo>
                  <a:lnTo>
                    <a:pt x="1343" y="1688"/>
                  </a:lnTo>
                  <a:lnTo>
                    <a:pt x="1341" y="1689"/>
                  </a:lnTo>
                  <a:lnTo>
                    <a:pt x="1343" y="1689"/>
                  </a:lnTo>
                  <a:moveTo>
                    <a:pt x="966" y="143"/>
                  </a:moveTo>
                  <a:lnTo>
                    <a:pt x="966" y="145"/>
                  </a:lnTo>
                  <a:lnTo>
                    <a:pt x="968" y="143"/>
                  </a:lnTo>
                  <a:lnTo>
                    <a:pt x="966" y="143"/>
                  </a:lnTo>
                  <a:moveTo>
                    <a:pt x="979" y="145"/>
                  </a:moveTo>
                  <a:lnTo>
                    <a:pt x="979" y="145"/>
                  </a:lnTo>
                  <a:lnTo>
                    <a:pt x="979" y="143"/>
                  </a:lnTo>
                  <a:lnTo>
                    <a:pt x="979" y="143"/>
                  </a:lnTo>
                  <a:lnTo>
                    <a:pt x="979" y="145"/>
                  </a:lnTo>
                  <a:moveTo>
                    <a:pt x="969" y="150"/>
                  </a:moveTo>
                  <a:lnTo>
                    <a:pt x="969" y="150"/>
                  </a:lnTo>
                  <a:lnTo>
                    <a:pt x="968" y="150"/>
                  </a:lnTo>
                  <a:lnTo>
                    <a:pt x="969" y="150"/>
                  </a:lnTo>
                  <a:moveTo>
                    <a:pt x="848" y="392"/>
                  </a:moveTo>
                  <a:lnTo>
                    <a:pt x="850" y="391"/>
                  </a:lnTo>
                  <a:lnTo>
                    <a:pt x="848" y="391"/>
                  </a:lnTo>
                  <a:lnTo>
                    <a:pt x="848" y="392"/>
                  </a:lnTo>
                  <a:moveTo>
                    <a:pt x="836" y="416"/>
                  </a:moveTo>
                  <a:lnTo>
                    <a:pt x="838" y="416"/>
                  </a:lnTo>
                  <a:lnTo>
                    <a:pt x="838" y="414"/>
                  </a:lnTo>
                  <a:lnTo>
                    <a:pt x="836" y="414"/>
                  </a:lnTo>
                  <a:lnTo>
                    <a:pt x="836" y="416"/>
                  </a:lnTo>
                  <a:moveTo>
                    <a:pt x="974" y="148"/>
                  </a:moveTo>
                  <a:lnTo>
                    <a:pt x="974" y="146"/>
                  </a:lnTo>
                  <a:lnTo>
                    <a:pt x="973" y="146"/>
                  </a:lnTo>
                  <a:lnTo>
                    <a:pt x="971" y="146"/>
                  </a:lnTo>
                  <a:lnTo>
                    <a:pt x="971" y="148"/>
                  </a:lnTo>
                  <a:lnTo>
                    <a:pt x="969" y="148"/>
                  </a:lnTo>
                  <a:lnTo>
                    <a:pt x="969" y="150"/>
                  </a:lnTo>
                  <a:lnTo>
                    <a:pt x="971" y="150"/>
                  </a:lnTo>
                  <a:lnTo>
                    <a:pt x="971" y="150"/>
                  </a:lnTo>
                  <a:lnTo>
                    <a:pt x="973" y="148"/>
                  </a:lnTo>
                  <a:lnTo>
                    <a:pt x="973" y="150"/>
                  </a:lnTo>
                  <a:lnTo>
                    <a:pt x="974" y="150"/>
                  </a:lnTo>
                  <a:lnTo>
                    <a:pt x="976" y="150"/>
                  </a:lnTo>
                  <a:lnTo>
                    <a:pt x="978" y="148"/>
                  </a:lnTo>
                  <a:lnTo>
                    <a:pt x="976" y="148"/>
                  </a:lnTo>
                  <a:lnTo>
                    <a:pt x="974" y="148"/>
                  </a:lnTo>
                  <a:moveTo>
                    <a:pt x="976" y="145"/>
                  </a:moveTo>
                  <a:lnTo>
                    <a:pt x="976" y="146"/>
                  </a:lnTo>
                  <a:lnTo>
                    <a:pt x="978" y="146"/>
                  </a:lnTo>
                  <a:lnTo>
                    <a:pt x="979" y="145"/>
                  </a:lnTo>
                  <a:lnTo>
                    <a:pt x="978" y="145"/>
                  </a:lnTo>
                  <a:lnTo>
                    <a:pt x="976" y="145"/>
                  </a:lnTo>
                  <a:moveTo>
                    <a:pt x="1382" y="1757"/>
                  </a:moveTo>
                  <a:lnTo>
                    <a:pt x="1380" y="1757"/>
                  </a:lnTo>
                  <a:lnTo>
                    <a:pt x="1380" y="1758"/>
                  </a:lnTo>
                  <a:lnTo>
                    <a:pt x="1382" y="1758"/>
                  </a:lnTo>
                  <a:lnTo>
                    <a:pt x="1382" y="1757"/>
                  </a:lnTo>
                  <a:moveTo>
                    <a:pt x="1340" y="1681"/>
                  </a:moveTo>
                  <a:lnTo>
                    <a:pt x="1338" y="1681"/>
                  </a:lnTo>
                  <a:lnTo>
                    <a:pt x="1338" y="1683"/>
                  </a:lnTo>
                  <a:lnTo>
                    <a:pt x="1340" y="1683"/>
                  </a:lnTo>
                  <a:lnTo>
                    <a:pt x="1341" y="1683"/>
                  </a:lnTo>
                  <a:lnTo>
                    <a:pt x="1341" y="1684"/>
                  </a:lnTo>
                  <a:lnTo>
                    <a:pt x="1343" y="1684"/>
                  </a:lnTo>
                  <a:lnTo>
                    <a:pt x="1343" y="1686"/>
                  </a:lnTo>
                  <a:lnTo>
                    <a:pt x="1343" y="1686"/>
                  </a:lnTo>
                  <a:lnTo>
                    <a:pt x="1343" y="1684"/>
                  </a:lnTo>
                  <a:lnTo>
                    <a:pt x="1343" y="1683"/>
                  </a:lnTo>
                  <a:lnTo>
                    <a:pt x="1345" y="1683"/>
                  </a:lnTo>
                  <a:lnTo>
                    <a:pt x="1343" y="1681"/>
                  </a:lnTo>
                  <a:lnTo>
                    <a:pt x="1343" y="1681"/>
                  </a:lnTo>
                  <a:lnTo>
                    <a:pt x="1341" y="1681"/>
                  </a:lnTo>
                  <a:lnTo>
                    <a:pt x="1340" y="1681"/>
                  </a:lnTo>
                  <a:moveTo>
                    <a:pt x="3645" y="967"/>
                  </a:moveTo>
                  <a:lnTo>
                    <a:pt x="3647" y="967"/>
                  </a:lnTo>
                  <a:lnTo>
                    <a:pt x="3645" y="965"/>
                  </a:lnTo>
                  <a:lnTo>
                    <a:pt x="3645" y="967"/>
                  </a:lnTo>
                  <a:moveTo>
                    <a:pt x="1410" y="155"/>
                  </a:moveTo>
                  <a:lnTo>
                    <a:pt x="1409" y="155"/>
                  </a:lnTo>
                  <a:lnTo>
                    <a:pt x="1410" y="156"/>
                  </a:lnTo>
                  <a:lnTo>
                    <a:pt x="1410" y="155"/>
                  </a:lnTo>
                  <a:moveTo>
                    <a:pt x="1611" y="1095"/>
                  </a:moveTo>
                  <a:lnTo>
                    <a:pt x="1612" y="1095"/>
                  </a:lnTo>
                  <a:lnTo>
                    <a:pt x="1612" y="1093"/>
                  </a:lnTo>
                  <a:lnTo>
                    <a:pt x="1611" y="1093"/>
                  </a:lnTo>
                  <a:lnTo>
                    <a:pt x="1609" y="1093"/>
                  </a:lnTo>
                  <a:lnTo>
                    <a:pt x="1609" y="1095"/>
                  </a:lnTo>
                  <a:lnTo>
                    <a:pt x="1611" y="1095"/>
                  </a:lnTo>
                  <a:moveTo>
                    <a:pt x="1599" y="1098"/>
                  </a:moveTo>
                  <a:lnTo>
                    <a:pt x="1597" y="1100"/>
                  </a:lnTo>
                  <a:lnTo>
                    <a:pt x="1597" y="1102"/>
                  </a:lnTo>
                  <a:lnTo>
                    <a:pt x="1597" y="1103"/>
                  </a:lnTo>
                  <a:lnTo>
                    <a:pt x="1599" y="1103"/>
                  </a:lnTo>
                  <a:lnTo>
                    <a:pt x="1599" y="1102"/>
                  </a:lnTo>
                  <a:lnTo>
                    <a:pt x="1600" y="1102"/>
                  </a:lnTo>
                  <a:lnTo>
                    <a:pt x="1600" y="1100"/>
                  </a:lnTo>
                  <a:lnTo>
                    <a:pt x="1599" y="1100"/>
                  </a:lnTo>
                  <a:lnTo>
                    <a:pt x="1599" y="1098"/>
                  </a:lnTo>
                  <a:moveTo>
                    <a:pt x="1345" y="1688"/>
                  </a:moveTo>
                  <a:lnTo>
                    <a:pt x="1343" y="1686"/>
                  </a:lnTo>
                  <a:lnTo>
                    <a:pt x="1343" y="1688"/>
                  </a:lnTo>
                  <a:lnTo>
                    <a:pt x="1345" y="1688"/>
                  </a:lnTo>
                  <a:moveTo>
                    <a:pt x="1336" y="1691"/>
                  </a:moveTo>
                  <a:lnTo>
                    <a:pt x="1335" y="1691"/>
                  </a:lnTo>
                  <a:lnTo>
                    <a:pt x="1335" y="1691"/>
                  </a:lnTo>
                  <a:lnTo>
                    <a:pt x="1336" y="1691"/>
                  </a:lnTo>
                  <a:moveTo>
                    <a:pt x="1627" y="1369"/>
                  </a:moveTo>
                  <a:lnTo>
                    <a:pt x="1629" y="1369"/>
                  </a:lnTo>
                  <a:lnTo>
                    <a:pt x="1629" y="1368"/>
                  </a:lnTo>
                  <a:lnTo>
                    <a:pt x="1627" y="1368"/>
                  </a:lnTo>
                  <a:lnTo>
                    <a:pt x="1627" y="1369"/>
                  </a:lnTo>
                  <a:moveTo>
                    <a:pt x="1626" y="1371"/>
                  </a:moveTo>
                  <a:lnTo>
                    <a:pt x="1627" y="1371"/>
                  </a:lnTo>
                  <a:lnTo>
                    <a:pt x="1627" y="1369"/>
                  </a:lnTo>
                  <a:lnTo>
                    <a:pt x="1626" y="1369"/>
                  </a:lnTo>
                  <a:lnTo>
                    <a:pt x="1626" y="1371"/>
                  </a:lnTo>
                  <a:moveTo>
                    <a:pt x="1335" y="1691"/>
                  </a:moveTo>
                  <a:lnTo>
                    <a:pt x="1333" y="1689"/>
                  </a:lnTo>
                  <a:lnTo>
                    <a:pt x="1333" y="1691"/>
                  </a:lnTo>
                  <a:lnTo>
                    <a:pt x="1335" y="1691"/>
                  </a:lnTo>
                  <a:moveTo>
                    <a:pt x="1336" y="1679"/>
                  </a:moveTo>
                  <a:lnTo>
                    <a:pt x="1335" y="1681"/>
                  </a:lnTo>
                  <a:lnTo>
                    <a:pt x="1336" y="1681"/>
                  </a:lnTo>
                  <a:lnTo>
                    <a:pt x="1336" y="1679"/>
                  </a:lnTo>
                  <a:moveTo>
                    <a:pt x="1338" y="1679"/>
                  </a:moveTo>
                  <a:lnTo>
                    <a:pt x="1340" y="1679"/>
                  </a:lnTo>
                  <a:lnTo>
                    <a:pt x="1340" y="1678"/>
                  </a:lnTo>
                  <a:lnTo>
                    <a:pt x="1341" y="1676"/>
                  </a:lnTo>
                  <a:lnTo>
                    <a:pt x="1341" y="1674"/>
                  </a:lnTo>
                  <a:lnTo>
                    <a:pt x="1340" y="1674"/>
                  </a:lnTo>
                  <a:lnTo>
                    <a:pt x="1340" y="1676"/>
                  </a:lnTo>
                  <a:lnTo>
                    <a:pt x="1338" y="1676"/>
                  </a:lnTo>
                  <a:lnTo>
                    <a:pt x="1338" y="1674"/>
                  </a:lnTo>
                  <a:lnTo>
                    <a:pt x="1336" y="1674"/>
                  </a:lnTo>
                  <a:lnTo>
                    <a:pt x="1336" y="1676"/>
                  </a:lnTo>
                  <a:lnTo>
                    <a:pt x="1336" y="1678"/>
                  </a:lnTo>
                  <a:lnTo>
                    <a:pt x="1338" y="1678"/>
                  </a:lnTo>
                  <a:lnTo>
                    <a:pt x="1338" y="1679"/>
                  </a:lnTo>
                  <a:moveTo>
                    <a:pt x="1346" y="1693"/>
                  </a:moveTo>
                  <a:lnTo>
                    <a:pt x="1346" y="1691"/>
                  </a:lnTo>
                  <a:lnTo>
                    <a:pt x="1346" y="1691"/>
                  </a:lnTo>
                  <a:lnTo>
                    <a:pt x="1345" y="1691"/>
                  </a:lnTo>
                  <a:lnTo>
                    <a:pt x="1346" y="1693"/>
                  </a:lnTo>
                  <a:moveTo>
                    <a:pt x="1336" y="1684"/>
                  </a:moveTo>
                  <a:lnTo>
                    <a:pt x="1338" y="1684"/>
                  </a:lnTo>
                  <a:lnTo>
                    <a:pt x="1338" y="1683"/>
                  </a:lnTo>
                  <a:lnTo>
                    <a:pt x="1336" y="1683"/>
                  </a:lnTo>
                  <a:lnTo>
                    <a:pt x="1336" y="1684"/>
                  </a:lnTo>
                  <a:moveTo>
                    <a:pt x="1424" y="108"/>
                  </a:moveTo>
                  <a:lnTo>
                    <a:pt x="1424" y="108"/>
                  </a:lnTo>
                  <a:lnTo>
                    <a:pt x="1424" y="109"/>
                  </a:lnTo>
                  <a:lnTo>
                    <a:pt x="1424" y="109"/>
                  </a:lnTo>
                  <a:lnTo>
                    <a:pt x="1424" y="108"/>
                  </a:lnTo>
                  <a:moveTo>
                    <a:pt x="1425" y="113"/>
                  </a:moveTo>
                  <a:lnTo>
                    <a:pt x="1425" y="111"/>
                  </a:lnTo>
                  <a:lnTo>
                    <a:pt x="1424" y="111"/>
                  </a:lnTo>
                  <a:lnTo>
                    <a:pt x="1424" y="113"/>
                  </a:lnTo>
                  <a:lnTo>
                    <a:pt x="1425" y="113"/>
                  </a:lnTo>
                  <a:moveTo>
                    <a:pt x="1424" y="109"/>
                  </a:moveTo>
                  <a:lnTo>
                    <a:pt x="1424" y="109"/>
                  </a:lnTo>
                  <a:lnTo>
                    <a:pt x="1424" y="111"/>
                  </a:lnTo>
                  <a:lnTo>
                    <a:pt x="1424" y="111"/>
                  </a:lnTo>
                  <a:lnTo>
                    <a:pt x="1424" y="109"/>
                  </a:lnTo>
                  <a:moveTo>
                    <a:pt x="1348" y="1691"/>
                  </a:moveTo>
                  <a:lnTo>
                    <a:pt x="1348" y="1689"/>
                  </a:lnTo>
                  <a:lnTo>
                    <a:pt x="1346" y="1689"/>
                  </a:lnTo>
                  <a:lnTo>
                    <a:pt x="1346" y="1691"/>
                  </a:lnTo>
                  <a:lnTo>
                    <a:pt x="1348" y="1691"/>
                  </a:lnTo>
                  <a:moveTo>
                    <a:pt x="1424" y="133"/>
                  </a:moveTo>
                  <a:lnTo>
                    <a:pt x="1422" y="131"/>
                  </a:lnTo>
                  <a:lnTo>
                    <a:pt x="1420" y="131"/>
                  </a:lnTo>
                  <a:lnTo>
                    <a:pt x="1422" y="133"/>
                  </a:lnTo>
                  <a:lnTo>
                    <a:pt x="1424" y="133"/>
                  </a:lnTo>
                  <a:moveTo>
                    <a:pt x="1410" y="124"/>
                  </a:moveTo>
                  <a:lnTo>
                    <a:pt x="1412" y="124"/>
                  </a:lnTo>
                  <a:lnTo>
                    <a:pt x="1412" y="123"/>
                  </a:lnTo>
                  <a:lnTo>
                    <a:pt x="1410" y="123"/>
                  </a:lnTo>
                  <a:lnTo>
                    <a:pt x="1410" y="124"/>
                  </a:lnTo>
                  <a:moveTo>
                    <a:pt x="1400" y="123"/>
                  </a:moveTo>
                  <a:lnTo>
                    <a:pt x="1404" y="123"/>
                  </a:lnTo>
                  <a:lnTo>
                    <a:pt x="1404" y="121"/>
                  </a:lnTo>
                  <a:lnTo>
                    <a:pt x="1402" y="121"/>
                  </a:lnTo>
                  <a:lnTo>
                    <a:pt x="1400" y="123"/>
                  </a:lnTo>
                  <a:moveTo>
                    <a:pt x="786" y="345"/>
                  </a:moveTo>
                  <a:lnTo>
                    <a:pt x="788" y="345"/>
                  </a:lnTo>
                  <a:lnTo>
                    <a:pt x="788" y="343"/>
                  </a:lnTo>
                  <a:lnTo>
                    <a:pt x="786" y="343"/>
                  </a:lnTo>
                  <a:lnTo>
                    <a:pt x="786" y="345"/>
                  </a:lnTo>
                  <a:moveTo>
                    <a:pt x="788" y="337"/>
                  </a:moveTo>
                  <a:lnTo>
                    <a:pt x="786" y="338"/>
                  </a:lnTo>
                  <a:lnTo>
                    <a:pt x="788" y="338"/>
                  </a:lnTo>
                  <a:lnTo>
                    <a:pt x="788" y="337"/>
                  </a:lnTo>
                  <a:moveTo>
                    <a:pt x="789" y="350"/>
                  </a:moveTo>
                  <a:lnTo>
                    <a:pt x="788" y="349"/>
                  </a:lnTo>
                  <a:lnTo>
                    <a:pt x="788" y="350"/>
                  </a:lnTo>
                  <a:lnTo>
                    <a:pt x="789" y="350"/>
                  </a:lnTo>
                  <a:moveTo>
                    <a:pt x="789" y="340"/>
                  </a:moveTo>
                  <a:lnTo>
                    <a:pt x="789" y="342"/>
                  </a:lnTo>
                  <a:lnTo>
                    <a:pt x="791" y="342"/>
                  </a:lnTo>
                  <a:lnTo>
                    <a:pt x="793" y="340"/>
                  </a:lnTo>
                  <a:lnTo>
                    <a:pt x="791" y="340"/>
                  </a:lnTo>
                  <a:lnTo>
                    <a:pt x="789" y="340"/>
                  </a:lnTo>
                  <a:moveTo>
                    <a:pt x="791" y="335"/>
                  </a:moveTo>
                  <a:lnTo>
                    <a:pt x="789" y="337"/>
                  </a:lnTo>
                  <a:lnTo>
                    <a:pt x="791" y="337"/>
                  </a:lnTo>
                  <a:lnTo>
                    <a:pt x="791" y="335"/>
                  </a:lnTo>
                  <a:moveTo>
                    <a:pt x="794" y="333"/>
                  </a:moveTo>
                  <a:lnTo>
                    <a:pt x="793" y="333"/>
                  </a:lnTo>
                  <a:lnTo>
                    <a:pt x="793" y="335"/>
                  </a:lnTo>
                  <a:lnTo>
                    <a:pt x="794" y="335"/>
                  </a:lnTo>
                  <a:lnTo>
                    <a:pt x="794" y="333"/>
                  </a:lnTo>
                  <a:moveTo>
                    <a:pt x="1400" y="1772"/>
                  </a:moveTo>
                  <a:lnTo>
                    <a:pt x="1398" y="1772"/>
                  </a:lnTo>
                  <a:lnTo>
                    <a:pt x="1397" y="1772"/>
                  </a:lnTo>
                  <a:lnTo>
                    <a:pt x="1395" y="1772"/>
                  </a:lnTo>
                  <a:lnTo>
                    <a:pt x="1393" y="1772"/>
                  </a:lnTo>
                  <a:lnTo>
                    <a:pt x="1393" y="1772"/>
                  </a:lnTo>
                  <a:lnTo>
                    <a:pt x="1392" y="1772"/>
                  </a:lnTo>
                  <a:lnTo>
                    <a:pt x="1392" y="1774"/>
                  </a:lnTo>
                  <a:lnTo>
                    <a:pt x="1393" y="1774"/>
                  </a:lnTo>
                  <a:lnTo>
                    <a:pt x="1395" y="1774"/>
                  </a:lnTo>
                  <a:lnTo>
                    <a:pt x="1395" y="1772"/>
                  </a:lnTo>
                  <a:lnTo>
                    <a:pt x="1397" y="1772"/>
                  </a:lnTo>
                  <a:lnTo>
                    <a:pt x="1398" y="1772"/>
                  </a:lnTo>
                  <a:lnTo>
                    <a:pt x="1400" y="1772"/>
                  </a:lnTo>
                  <a:lnTo>
                    <a:pt x="1402" y="1772"/>
                  </a:lnTo>
                  <a:lnTo>
                    <a:pt x="1404" y="1772"/>
                  </a:lnTo>
                  <a:lnTo>
                    <a:pt x="1404" y="1772"/>
                  </a:lnTo>
                  <a:lnTo>
                    <a:pt x="1402" y="1772"/>
                  </a:lnTo>
                  <a:lnTo>
                    <a:pt x="1400" y="1772"/>
                  </a:lnTo>
                  <a:moveTo>
                    <a:pt x="1469" y="1502"/>
                  </a:moveTo>
                  <a:lnTo>
                    <a:pt x="1467" y="1502"/>
                  </a:lnTo>
                  <a:lnTo>
                    <a:pt x="1469" y="1504"/>
                  </a:lnTo>
                  <a:lnTo>
                    <a:pt x="1469" y="1502"/>
                  </a:lnTo>
                  <a:moveTo>
                    <a:pt x="1467" y="1514"/>
                  </a:moveTo>
                  <a:lnTo>
                    <a:pt x="1469" y="1514"/>
                  </a:lnTo>
                  <a:lnTo>
                    <a:pt x="1469" y="1513"/>
                  </a:lnTo>
                  <a:lnTo>
                    <a:pt x="1467" y="1513"/>
                  </a:lnTo>
                  <a:lnTo>
                    <a:pt x="1467" y="1514"/>
                  </a:lnTo>
                  <a:moveTo>
                    <a:pt x="1467" y="1519"/>
                  </a:moveTo>
                  <a:lnTo>
                    <a:pt x="1467" y="1521"/>
                  </a:lnTo>
                  <a:lnTo>
                    <a:pt x="1469" y="1521"/>
                  </a:lnTo>
                  <a:lnTo>
                    <a:pt x="1469" y="1519"/>
                  </a:lnTo>
                  <a:lnTo>
                    <a:pt x="1469" y="1518"/>
                  </a:lnTo>
                  <a:lnTo>
                    <a:pt x="1467" y="1518"/>
                  </a:lnTo>
                  <a:lnTo>
                    <a:pt x="1467" y="1519"/>
                  </a:lnTo>
                  <a:moveTo>
                    <a:pt x="1471" y="1509"/>
                  </a:moveTo>
                  <a:lnTo>
                    <a:pt x="1471" y="1507"/>
                  </a:lnTo>
                  <a:lnTo>
                    <a:pt x="1469" y="1509"/>
                  </a:lnTo>
                  <a:lnTo>
                    <a:pt x="1471" y="1509"/>
                  </a:lnTo>
                  <a:moveTo>
                    <a:pt x="1484" y="989"/>
                  </a:moveTo>
                  <a:lnTo>
                    <a:pt x="1486" y="987"/>
                  </a:lnTo>
                  <a:lnTo>
                    <a:pt x="1484" y="987"/>
                  </a:lnTo>
                  <a:lnTo>
                    <a:pt x="1484" y="989"/>
                  </a:lnTo>
                  <a:moveTo>
                    <a:pt x="1469" y="1507"/>
                  </a:moveTo>
                  <a:lnTo>
                    <a:pt x="1471" y="1507"/>
                  </a:lnTo>
                  <a:lnTo>
                    <a:pt x="1469" y="1506"/>
                  </a:lnTo>
                  <a:lnTo>
                    <a:pt x="1469" y="1507"/>
                  </a:lnTo>
                  <a:moveTo>
                    <a:pt x="1388" y="1762"/>
                  </a:moveTo>
                  <a:lnTo>
                    <a:pt x="1387" y="1760"/>
                  </a:lnTo>
                  <a:lnTo>
                    <a:pt x="1387" y="1762"/>
                  </a:lnTo>
                  <a:lnTo>
                    <a:pt x="1385" y="1762"/>
                  </a:lnTo>
                  <a:lnTo>
                    <a:pt x="1383" y="1762"/>
                  </a:lnTo>
                  <a:lnTo>
                    <a:pt x="1383" y="1764"/>
                  </a:lnTo>
                  <a:lnTo>
                    <a:pt x="1383" y="1764"/>
                  </a:lnTo>
                  <a:lnTo>
                    <a:pt x="1383" y="1765"/>
                  </a:lnTo>
                  <a:lnTo>
                    <a:pt x="1382" y="1764"/>
                  </a:lnTo>
                  <a:lnTo>
                    <a:pt x="1382" y="1765"/>
                  </a:lnTo>
                  <a:lnTo>
                    <a:pt x="1383" y="1767"/>
                  </a:lnTo>
                  <a:lnTo>
                    <a:pt x="1383" y="1767"/>
                  </a:lnTo>
                  <a:lnTo>
                    <a:pt x="1383" y="1765"/>
                  </a:lnTo>
                  <a:lnTo>
                    <a:pt x="1385" y="1765"/>
                  </a:lnTo>
                  <a:lnTo>
                    <a:pt x="1385" y="1764"/>
                  </a:lnTo>
                  <a:lnTo>
                    <a:pt x="1387" y="1764"/>
                  </a:lnTo>
                  <a:lnTo>
                    <a:pt x="1388" y="1764"/>
                  </a:lnTo>
                  <a:lnTo>
                    <a:pt x="1388" y="1762"/>
                  </a:lnTo>
                  <a:moveTo>
                    <a:pt x="1513" y="1076"/>
                  </a:moveTo>
                  <a:lnTo>
                    <a:pt x="1513" y="1075"/>
                  </a:lnTo>
                  <a:lnTo>
                    <a:pt x="1511" y="1076"/>
                  </a:lnTo>
                  <a:lnTo>
                    <a:pt x="1513" y="1076"/>
                  </a:lnTo>
                  <a:moveTo>
                    <a:pt x="1404" y="945"/>
                  </a:moveTo>
                  <a:lnTo>
                    <a:pt x="1405" y="945"/>
                  </a:lnTo>
                  <a:lnTo>
                    <a:pt x="1405" y="943"/>
                  </a:lnTo>
                  <a:lnTo>
                    <a:pt x="1404" y="943"/>
                  </a:lnTo>
                  <a:lnTo>
                    <a:pt x="1404" y="945"/>
                  </a:lnTo>
                  <a:moveTo>
                    <a:pt x="1430" y="973"/>
                  </a:moveTo>
                  <a:lnTo>
                    <a:pt x="1432" y="973"/>
                  </a:lnTo>
                  <a:lnTo>
                    <a:pt x="1432" y="972"/>
                  </a:lnTo>
                  <a:lnTo>
                    <a:pt x="1430" y="972"/>
                  </a:lnTo>
                  <a:lnTo>
                    <a:pt x="1430" y="973"/>
                  </a:lnTo>
                  <a:moveTo>
                    <a:pt x="1390" y="1772"/>
                  </a:moveTo>
                  <a:lnTo>
                    <a:pt x="1388" y="1772"/>
                  </a:lnTo>
                  <a:lnTo>
                    <a:pt x="1390" y="1772"/>
                  </a:lnTo>
                  <a:lnTo>
                    <a:pt x="1390" y="1774"/>
                  </a:lnTo>
                  <a:lnTo>
                    <a:pt x="1392" y="1772"/>
                  </a:lnTo>
                  <a:lnTo>
                    <a:pt x="1392" y="1772"/>
                  </a:lnTo>
                  <a:lnTo>
                    <a:pt x="1390" y="1772"/>
                  </a:lnTo>
                  <a:moveTo>
                    <a:pt x="1417" y="1737"/>
                  </a:moveTo>
                  <a:lnTo>
                    <a:pt x="1415" y="1737"/>
                  </a:lnTo>
                  <a:lnTo>
                    <a:pt x="1415" y="1738"/>
                  </a:lnTo>
                  <a:lnTo>
                    <a:pt x="1417" y="1738"/>
                  </a:lnTo>
                  <a:lnTo>
                    <a:pt x="1417" y="1737"/>
                  </a:lnTo>
                  <a:moveTo>
                    <a:pt x="1434" y="1708"/>
                  </a:moveTo>
                  <a:lnTo>
                    <a:pt x="1434" y="1710"/>
                  </a:lnTo>
                  <a:lnTo>
                    <a:pt x="1436" y="1708"/>
                  </a:lnTo>
                  <a:lnTo>
                    <a:pt x="1434" y="1708"/>
                  </a:lnTo>
                  <a:moveTo>
                    <a:pt x="1565" y="1408"/>
                  </a:moveTo>
                  <a:lnTo>
                    <a:pt x="1567" y="1408"/>
                  </a:lnTo>
                  <a:lnTo>
                    <a:pt x="1565" y="1406"/>
                  </a:lnTo>
                  <a:lnTo>
                    <a:pt x="1565" y="1408"/>
                  </a:lnTo>
                  <a:moveTo>
                    <a:pt x="1555" y="1078"/>
                  </a:moveTo>
                  <a:lnTo>
                    <a:pt x="1555" y="1076"/>
                  </a:lnTo>
                  <a:lnTo>
                    <a:pt x="1553" y="1076"/>
                  </a:lnTo>
                  <a:lnTo>
                    <a:pt x="1555" y="1078"/>
                  </a:lnTo>
                  <a:moveTo>
                    <a:pt x="1538" y="1085"/>
                  </a:moveTo>
                  <a:lnTo>
                    <a:pt x="1540" y="1085"/>
                  </a:lnTo>
                  <a:lnTo>
                    <a:pt x="1540" y="1083"/>
                  </a:lnTo>
                  <a:lnTo>
                    <a:pt x="1538" y="1083"/>
                  </a:lnTo>
                  <a:lnTo>
                    <a:pt x="1537" y="1085"/>
                  </a:lnTo>
                  <a:lnTo>
                    <a:pt x="1538" y="1086"/>
                  </a:lnTo>
                  <a:lnTo>
                    <a:pt x="1538" y="1085"/>
                  </a:lnTo>
                  <a:moveTo>
                    <a:pt x="1531" y="1083"/>
                  </a:moveTo>
                  <a:lnTo>
                    <a:pt x="1530" y="1083"/>
                  </a:lnTo>
                  <a:lnTo>
                    <a:pt x="1530" y="1085"/>
                  </a:lnTo>
                  <a:lnTo>
                    <a:pt x="1526" y="1085"/>
                  </a:lnTo>
                  <a:lnTo>
                    <a:pt x="1528" y="1086"/>
                  </a:lnTo>
                  <a:lnTo>
                    <a:pt x="1528" y="1088"/>
                  </a:lnTo>
                  <a:lnTo>
                    <a:pt x="1530" y="1088"/>
                  </a:lnTo>
                  <a:lnTo>
                    <a:pt x="1530" y="1086"/>
                  </a:lnTo>
                  <a:lnTo>
                    <a:pt x="1531" y="1085"/>
                  </a:lnTo>
                  <a:lnTo>
                    <a:pt x="1531" y="1086"/>
                  </a:lnTo>
                  <a:lnTo>
                    <a:pt x="1533" y="1085"/>
                  </a:lnTo>
                  <a:lnTo>
                    <a:pt x="1535" y="1085"/>
                  </a:lnTo>
                  <a:lnTo>
                    <a:pt x="1535" y="1083"/>
                  </a:lnTo>
                  <a:lnTo>
                    <a:pt x="1533" y="1083"/>
                  </a:lnTo>
                  <a:lnTo>
                    <a:pt x="1531" y="1083"/>
                  </a:lnTo>
                  <a:moveTo>
                    <a:pt x="1537" y="1083"/>
                  </a:moveTo>
                  <a:lnTo>
                    <a:pt x="1537" y="1083"/>
                  </a:lnTo>
                  <a:lnTo>
                    <a:pt x="1538" y="1083"/>
                  </a:lnTo>
                  <a:lnTo>
                    <a:pt x="1538" y="1083"/>
                  </a:lnTo>
                  <a:lnTo>
                    <a:pt x="1537" y="1083"/>
                  </a:lnTo>
                  <a:moveTo>
                    <a:pt x="1565" y="1417"/>
                  </a:moveTo>
                  <a:lnTo>
                    <a:pt x="1567" y="1417"/>
                  </a:lnTo>
                  <a:lnTo>
                    <a:pt x="1567" y="1415"/>
                  </a:lnTo>
                  <a:lnTo>
                    <a:pt x="1565" y="1415"/>
                  </a:lnTo>
                  <a:lnTo>
                    <a:pt x="1565" y="1417"/>
                  </a:lnTo>
                  <a:moveTo>
                    <a:pt x="1597" y="1105"/>
                  </a:moveTo>
                  <a:lnTo>
                    <a:pt x="1597" y="1103"/>
                  </a:lnTo>
                  <a:lnTo>
                    <a:pt x="1595" y="1105"/>
                  </a:lnTo>
                  <a:lnTo>
                    <a:pt x="1597" y="1105"/>
                  </a:lnTo>
                  <a:moveTo>
                    <a:pt x="1528" y="1075"/>
                  </a:moveTo>
                  <a:lnTo>
                    <a:pt x="1526" y="1075"/>
                  </a:lnTo>
                  <a:lnTo>
                    <a:pt x="1526" y="1076"/>
                  </a:lnTo>
                  <a:lnTo>
                    <a:pt x="1528" y="1076"/>
                  </a:lnTo>
                  <a:lnTo>
                    <a:pt x="1528" y="1075"/>
                  </a:lnTo>
                  <a:moveTo>
                    <a:pt x="1510" y="1078"/>
                  </a:moveTo>
                  <a:lnTo>
                    <a:pt x="1510" y="1080"/>
                  </a:lnTo>
                  <a:lnTo>
                    <a:pt x="1511" y="1080"/>
                  </a:lnTo>
                  <a:lnTo>
                    <a:pt x="1511" y="1078"/>
                  </a:lnTo>
                  <a:lnTo>
                    <a:pt x="1511" y="1076"/>
                  </a:lnTo>
                  <a:lnTo>
                    <a:pt x="1510" y="1076"/>
                  </a:lnTo>
                  <a:lnTo>
                    <a:pt x="1510" y="1078"/>
                  </a:lnTo>
                  <a:moveTo>
                    <a:pt x="1525" y="1083"/>
                  </a:moveTo>
                  <a:lnTo>
                    <a:pt x="1525" y="1085"/>
                  </a:lnTo>
                  <a:lnTo>
                    <a:pt x="1526" y="1085"/>
                  </a:lnTo>
                  <a:lnTo>
                    <a:pt x="1526" y="1083"/>
                  </a:lnTo>
                  <a:lnTo>
                    <a:pt x="1525" y="1083"/>
                  </a:lnTo>
                  <a:moveTo>
                    <a:pt x="1506" y="1080"/>
                  </a:moveTo>
                  <a:lnTo>
                    <a:pt x="1505" y="1080"/>
                  </a:lnTo>
                  <a:lnTo>
                    <a:pt x="1505" y="1081"/>
                  </a:lnTo>
                  <a:lnTo>
                    <a:pt x="1505" y="1081"/>
                  </a:lnTo>
                  <a:lnTo>
                    <a:pt x="1503" y="1081"/>
                  </a:lnTo>
                  <a:lnTo>
                    <a:pt x="1503" y="1083"/>
                  </a:lnTo>
                  <a:lnTo>
                    <a:pt x="1505" y="1083"/>
                  </a:lnTo>
                  <a:lnTo>
                    <a:pt x="1506" y="1081"/>
                  </a:lnTo>
                  <a:lnTo>
                    <a:pt x="1506" y="1083"/>
                  </a:lnTo>
                  <a:lnTo>
                    <a:pt x="1506" y="1083"/>
                  </a:lnTo>
                  <a:lnTo>
                    <a:pt x="1508" y="1083"/>
                  </a:lnTo>
                  <a:lnTo>
                    <a:pt x="1510" y="1083"/>
                  </a:lnTo>
                  <a:lnTo>
                    <a:pt x="1511" y="1081"/>
                  </a:lnTo>
                  <a:lnTo>
                    <a:pt x="1510" y="1081"/>
                  </a:lnTo>
                  <a:lnTo>
                    <a:pt x="1510" y="1080"/>
                  </a:lnTo>
                  <a:lnTo>
                    <a:pt x="1508" y="1080"/>
                  </a:lnTo>
                  <a:lnTo>
                    <a:pt x="1506" y="1080"/>
                  </a:lnTo>
                  <a:moveTo>
                    <a:pt x="1523" y="1086"/>
                  </a:moveTo>
                  <a:lnTo>
                    <a:pt x="1525" y="1086"/>
                  </a:lnTo>
                  <a:lnTo>
                    <a:pt x="1525" y="1085"/>
                  </a:lnTo>
                  <a:lnTo>
                    <a:pt x="1523" y="1085"/>
                  </a:lnTo>
                  <a:lnTo>
                    <a:pt x="1523" y="1086"/>
                  </a:lnTo>
                  <a:moveTo>
                    <a:pt x="1525" y="1081"/>
                  </a:moveTo>
                  <a:lnTo>
                    <a:pt x="1525" y="1083"/>
                  </a:lnTo>
                  <a:lnTo>
                    <a:pt x="1526" y="1083"/>
                  </a:lnTo>
                  <a:lnTo>
                    <a:pt x="1525" y="1081"/>
                  </a:lnTo>
                  <a:moveTo>
                    <a:pt x="841" y="372"/>
                  </a:moveTo>
                  <a:lnTo>
                    <a:pt x="841" y="370"/>
                  </a:lnTo>
                  <a:lnTo>
                    <a:pt x="840" y="372"/>
                  </a:lnTo>
                  <a:lnTo>
                    <a:pt x="841" y="372"/>
                  </a:lnTo>
                  <a:moveTo>
                    <a:pt x="3263" y="842"/>
                  </a:moveTo>
                  <a:lnTo>
                    <a:pt x="3263" y="840"/>
                  </a:lnTo>
                  <a:lnTo>
                    <a:pt x="3262" y="840"/>
                  </a:lnTo>
                  <a:lnTo>
                    <a:pt x="3263" y="842"/>
                  </a:lnTo>
                  <a:moveTo>
                    <a:pt x="3203" y="103"/>
                  </a:moveTo>
                  <a:lnTo>
                    <a:pt x="3201" y="103"/>
                  </a:lnTo>
                  <a:lnTo>
                    <a:pt x="3203" y="104"/>
                  </a:lnTo>
                  <a:lnTo>
                    <a:pt x="3203" y="103"/>
                  </a:lnTo>
                  <a:moveTo>
                    <a:pt x="3258" y="837"/>
                  </a:moveTo>
                  <a:lnTo>
                    <a:pt x="3258" y="835"/>
                  </a:lnTo>
                  <a:lnTo>
                    <a:pt x="3257" y="837"/>
                  </a:lnTo>
                  <a:lnTo>
                    <a:pt x="3258" y="837"/>
                  </a:lnTo>
                  <a:moveTo>
                    <a:pt x="1237" y="145"/>
                  </a:moveTo>
                  <a:lnTo>
                    <a:pt x="1239" y="143"/>
                  </a:lnTo>
                  <a:lnTo>
                    <a:pt x="1237" y="143"/>
                  </a:lnTo>
                  <a:lnTo>
                    <a:pt x="1237" y="145"/>
                  </a:lnTo>
                  <a:moveTo>
                    <a:pt x="3176" y="763"/>
                  </a:moveTo>
                  <a:lnTo>
                    <a:pt x="3176" y="761"/>
                  </a:lnTo>
                  <a:lnTo>
                    <a:pt x="3174" y="763"/>
                  </a:lnTo>
                  <a:lnTo>
                    <a:pt x="3176" y="763"/>
                  </a:lnTo>
                  <a:moveTo>
                    <a:pt x="1240" y="140"/>
                  </a:moveTo>
                  <a:lnTo>
                    <a:pt x="1240" y="138"/>
                  </a:lnTo>
                  <a:lnTo>
                    <a:pt x="1239" y="138"/>
                  </a:lnTo>
                  <a:lnTo>
                    <a:pt x="1237" y="140"/>
                  </a:lnTo>
                  <a:lnTo>
                    <a:pt x="1239" y="140"/>
                  </a:lnTo>
                  <a:lnTo>
                    <a:pt x="1239" y="141"/>
                  </a:lnTo>
                  <a:lnTo>
                    <a:pt x="1239" y="143"/>
                  </a:lnTo>
                  <a:lnTo>
                    <a:pt x="1240" y="143"/>
                  </a:lnTo>
                  <a:lnTo>
                    <a:pt x="1242" y="143"/>
                  </a:lnTo>
                  <a:lnTo>
                    <a:pt x="1242" y="141"/>
                  </a:lnTo>
                  <a:lnTo>
                    <a:pt x="1242" y="140"/>
                  </a:lnTo>
                  <a:lnTo>
                    <a:pt x="1240" y="140"/>
                  </a:lnTo>
                  <a:moveTo>
                    <a:pt x="3277" y="834"/>
                  </a:moveTo>
                  <a:lnTo>
                    <a:pt x="3275" y="834"/>
                  </a:lnTo>
                  <a:lnTo>
                    <a:pt x="3277" y="835"/>
                  </a:lnTo>
                  <a:lnTo>
                    <a:pt x="3277" y="834"/>
                  </a:lnTo>
                  <a:moveTo>
                    <a:pt x="3258" y="839"/>
                  </a:moveTo>
                  <a:lnTo>
                    <a:pt x="3257" y="837"/>
                  </a:lnTo>
                  <a:lnTo>
                    <a:pt x="3257" y="839"/>
                  </a:lnTo>
                  <a:lnTo>
                    <a:pt x="3258" y="839"/>
                  </a:lnTo>
                  <a:moveTo>
                    <a:pt x="3181" y="763"/>
                  </a:moveTo>
                  <a:lnTo>
                    <a:pt x="3181" y="761"/>
                  </a:lnTo>
                  <a:lnTo>
                    <a:pt x="3179" y="761"/>
                  </a:lnTo>
                  <a:lnTo>
                    <a:pt x="3181" y="763"/>
                  </a:lnTo>
                  <a:moveTo>
                    <a:pt x="3176" y="758"/>
                  </a:moveTo>
                  <a:lnTo>
                    <a:pt x="3174" y="758"/>
                  </a:lnTo>
                  <a:lnTo>
                    <a:pt x="3174" y="760"/>
                  </a:lnTo>
                  <a:lnTo>
                    <a:pt x="3174" y="761"/>
                  </a:lnTo>
                  <a:lnTo>
                    <a:pt x="3176" y="761"/>
                  </a:lnTo>
                  <a:lnTo>
                    <a:pt x="3178" y="761"/>
                  </a:lnTo>
                  <a:lnTo>
                    <a:pt x="3178" y="760"/>
                  </a:lnTo>
                  <a:lnTo>
                    <a:pt x="3176" y="760"/>
                  </a:lnTo>
                  <a:lnTo>
                    <a:pt x="3176" y="758"/>
                  </a:lnTo>
                  <a:moveTo>
                    <a:pt x="3189" y="758"/>
                  </a:moveTo>
                  <a:lnTo>
                    <a:pt x="3189" y="758"/>
                  </a:lnTo>
                  <a:lnTo>
                    <a:pt x="3191" y="758"/>
                  </a:lnTo>
                  <a:lnTo>
                    <a:pt x="3191" y="758"/>
                  </a:lnTo>
                  <a:lnTo>
                    <a:pt x="3191" y="756"/>
                  </a:lnTo>
                  <a:lnTo>
                    <a:pt x="3189" y="756"/>
                  </a:lnTo>
                  <a:lnTo>
                    <a:pt x="3189" y="758"/>
                  </a:lnTo>
                  <a:moveTo>
                    <a:pt x="3204" y="108"/>
                  </a:moveTo>
                  <a:lnTo>
                    <a:pt x="3206" y="108"/>
                  </a:lnTo>
                  <a:lnTo>
                    <a:pt x="3203" y="106"/>
                  </a:lnTo>
                  <a:lnTo>
                    <a:pt x="3204" y="108"/>
                  </a:lnTo>
                  <a:moveTo>
                    <a:pt x="3194" y="743"/>
                  </a:moveTo>
                  <a:lnTo>
                    <a:pt x="3196" y="743"/>
                  </a:lnTo>
                  <a:lnTo>
                    <a:pt x="3193" y="741"/>
                  </a:lnTo>
                  <a:lnTo>
                    <a:pt x="3194" y="743"/>
                  </a:lnTo>
                  <a:moveTo>
                    <a:pt x="3196" y="744"/>
                  </a:moveTo>
                  <a:lnTo>
                    <a:pt x="3198" y="744"/>
                  </a:lnTo>
                  <a:lnTo>
                    <a:pt x="3198" y="743"/>
                  </a:lnTo>
                  <a:lnTo>
                    <a:pt x="3196" y="743"/>
                  </a:lnTo>
                  <a:lnTo>
                    <a:pt x="3196" y="744"/>
                  </a:lnTo>
                  <a:moveTo>
                    <a:pt x="3265" y="844"/>
                  </a:moveTo>
                  <a:lnTo>
                    <a:pt x="3267" y="844"/>
                  </a:lnTo>
                  <a:lnTo>
                    <a:pt x="3267" y="842"/>
                  </a:lnTo>
                  <a:lnTo>
                    <a:pt x="3265" y="842"/>
                  </a:lnTo>
                  <a:lnTo>
                    <a:pt x="3265" y="844"/>
                  </a:lnTo>
                  <a:moveTo>
                    <a:pt x="1456" y="234"/>
                  </a:moveTo>
                  <a:lnTo>
                    <a:pt x="1456" y="232"/>
                  </a:lnTo>
                  <a:lnTo>
                    <a:pt x="1454" y="234"/>
                  </a:lnTo>
                  <a:lnTo>
                    <a:pt x="1456" y="234"/>
                  </a:lnTo>
                  <a:moveTo>
                    <a:pt x="1212" y="71"/>
                  </a:moveTo>
                  <a:lnTo>
                    <a:pt x="1212" y="69"/>
                  </a:lnTo>
                  <a:lnTo>
                    <a:pt x="1207" y="71"/>
                  </a:lnTo>
                  <a:lnTo>
                    <a:pt x="1210" y="71"/>
                  </a:lnTo>
                  <a:lnTo>
                    <a:pt x="1212" y="71"/>
                  </a:lnTo>
                  <a:moveTo>
                    <a:pt x="1271" y="69"/>
                  </a:moveTo>
                  <a:lnTo>
                    <a:pt x="1272" y="69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1" y="69"/>
                  </a:lnTo>
                  <a:moveTo>
                    <a:pt x="1304" y="114"/>
                  </a:moveTo>
                  <a:lnTo>
                    <a:pt x="1306" y="113"/>
                  </a:lnTo>
                  <a:lnTo>
                    <a:pt x="1304" y="113"/>
                  </a:lnTo>
                  <a:lnTo>
                    <a:pt x="1303" y="114"/>
                  </a:lnTo>
                  <a:lnTo>
                    <a:pt x="1304" y="114"/>
                  </a:lnTo>
                  <a:moveTo>
                    <a:pt x="1303" y="99"/>
                  </a:moveTo>
                  <a:lnTo>
                    <a:pt x="1303" y="99"/>
                  </a:lnTo>
                  <a:lnTo>
                    <a:pt x="1304" y="99"/>
                  </a:lnTo>
                  <a:lnTo>
                    <a:pt x="1304" y="98"/>
                  </a:lnTo>
                  <a:lnTo>
                    <a:pt x="1303" y="96"/>
                  </a:lnTo>
                  <a:lnTo>
                    <a:pt x="1303" y="98"/>
                  </a:lnTo>
                  <a:lnTo>
                    <a:pt x="1303" y="99"/>
                  </a:lnTo>
                  <a:moveTo>
                    <a:pt x="1218" y="71"/>
                  </a:moveTo>
                  <a:lnTo>
                    <a:pt x="1218" y="69"/>
                  </a:lnTo>
                  <a:lnTo>
                    <a:pt x="1215" y="69"/>
                  </a:lnTo>
                  <a:lnTo>
                    <a:pt x="1212" y="71"/>
                  </a:lnTo>
                  <a:lnTo>
                    <a:pt x="1215" y="71"/>
                  </a:lnTo>
                  <a:lnTo>
                    <a:pt x="1218" y="71"/>
                  </a:lnTo>
                  <a:moveTo>
                    <a:pt x="1205" y="72"/>
                  </a:moveTo>
                  <a:lnTo>
                    <a:pt x="1203" y="72"/>
                  </a:lnTo>
                  <a:lnTo>
                    <a:pt x="1203" y="74"/>
                  </a:lnTo>
                  <a:lnTo>
                    <a:pt x="1208" y="72"/>
                  </a:lnTo>
                  <a:lnTo>
                    <a:pt x="1207" y="72"/>
                  </a:lnTo>
                  <a:lnTo>
                    <a:pt x="1205" y="72"/>
                  </a:lnTo>
                  <a:moveTo>
                    <a:pt x="3746" y="195"/>
                  </a:moveTo>
                  <a:lnTo>
                    <a:pt x="3745" y="194"/>
                  </a:lnTo>
                  <a:lnTo>
                    <a:pt x="3743" y="194"/>
                  </a:lnTo>
                  <a:lnTo>
                    <a:pt x="3745" y="195"/>
                  </a:lnTo>
                  <a:lnTo>
                    <a:pt x="3746" y="195"/>
                  </a:lnTo>
                  <a:moveTo>
                    <a:pt x="1220" y="106"/>
                  </a:moveTo>
                  <a:lnTo>
                    <a:pt x="1220" y="104"/>
                  </a:lnTo>
                  <a:lnTo>
                    <a:pt x="1218" y="104"/>
                  </a:lnTo>
                  <a:lnTo>
                    <a:pt x="1217" y="104"/>
                  </a:lnTo>
                  <a:lnTo>
                    <a:pt x="1217" y="106"/>
                  </a:lnTo>
                  <a:lnTo>
                    <a:pt x="1218" y="106"/>
                  </a:lnTo>
                  <a:lnTo>
                    <a:pt x="1220" y="106"/>
                  </a:lnTo>
                  <a:moveTo>
                    <a:pt x="1222" y="108"/>
                  </a:moveTo>
                  <a:lnTo>
                    <a:pt x="1223" y="106"/>
                  </a:lnTo>
                  <a:lnTo>
                    <a:pt x="1222" y="106"/>
                  </a:lnTo>
                  <a:lnTo>
                    <a:pt x="1222" y="108"/>
                  </a:lnTo>
                  <a:moveTo>
                    <a:pt x="1200" y="108"/>
                  </a:moveTo>
                  <a:lnTo>
                    <a:pt x="1197" y="109"/>
                  </a:lnTo>
                  <a:lnTo>
                    <a:pt x="1197" y="109"/>
                  </a:lnTo>
                  <a:lnTo>
                    <a:pt x="1198" y="109"/>
                  </a:lnTo>
                  <a:lnTo>
                    <a:pt x="1200" y="109"/>
                  </a:lnTo>
                  <a:lnTo>
                    <a:pt x="1202" y="109"/>
                  </a:lnTo>
                  <a:lnTo>
                    <a:pt x="1202" y="108"/>
                  </a:lnTo>
                  <a:lnTo>
                    <a:pt x="1200" y="108"/>
                  </a:lnTo>
                  <a:moveTo>
                    <a:pt x="1202" y="109"/>
                  </a:moveTo>
                  <a:lnTo>
                    <a:pt x="1203" y="109"/>
                  </a:lnTo>
                  <a:lnTo>
                    <a:pt x="1205" y="109"/>
                  </a:lnTo>
                  <a:lnTo>
                    <a:pt x="1205" y="108"/>
                  </a:lnTo>
                  <a:lnTo>
                    <a:pt x="1203" y="108"/>
                  </a:lnTo>
                  <a:lnTo>
                    <a:pt x="1202" y="109"/>
                  </a:lnTo>
                  <a:moveTo>
                    <a:pt x="1218" y="76"/>
                  </a:moveTo>
                  <a:lnTo>
                    <a:pt x="1220" y="76"/>
                  </a:lnTo>
                  <a:lnTo>
                    <a:pt x="1220" y="74"/>
                  </a:lnTo>
                  <a:lnTo>
                    <a:pt x="1218" y="74"/>
                  </a:lnTo>
                  <a:lnTo>
                    <a:pt x="1218" y="76"/>
                  </a:lnTo>
                  <a:moveTo>
                    <a:pt x="1217" y="77"/>
                  </a:moveTo>
                  <a:lnTo>
                    <a:pt x="1218" y="77"/>
                  </a:lnTo>
                  <a:lnTo>
                    <a:pt x="1218" y="76"/>
                  </a:lnTo>
                  <a:lnTo>
                    <a:pt x="1217" y="76"/>
                  </a:lnTo>
                  <a:lnTo>
                    <a:pt x="1217" y="77"/>
                  </a:lnTo>
                  <a:moveTo>
                    <a:pt x="1234" y="77"/>
                  </a:moveTo>
                  <a:lnTo>
                    <a:pt x="1232" y="77"/>
                  </a:lnTo>
                  <a:lnTo>
                    <a:pt x="1230" y="77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5" y="77"/>
                  </a:lnTo>
                  <a:lnTo>
                    <a:pt x="1223" y="77"/>
                  </a:lnTo>
                  <a:lnTo>
                    <a:pt x="1222" y="79"/>
                  </a:lnTo>
                  <a:lnTo>
                    <a:pt x="1223" y="79"/>
                  </a:lnTo>
                  <a:lnTo>
                    <a:pt x="1225" y="79"/>
                  </a:lnTo>
                  <a:lnTo>
                    <a:pt x="1228" y="79"/>
                  </a:lnTo>
                  <a:lnTo>
                    <a:pt x="1230" y="79"/>
                  </a:lnTo>
                  <a:lnTo>
                    <a:pt x="1232" y="79"/>
                  </a:lnTo>
                  <a:lnTo>
                    <a:pt x="1234" y="79"/>
                  </a:lnTo>
                  <a:lnTo>
                    <a:pt x="1235" y="79"/>
                  </a:lnTo>
                  <a:lnTo>
                    <a:pt x="1237" y="77"/>
                  </a:lnTo>
                  <a:lnTo>
                    <a:pt x="1235" y="77"/>
                  </a:lnTo>
                  <a:lnTo>
                    <a:pt x="1234" y="77"/>
                  </a:lnTo>
                  <a:moveTo>
                    <a:pt x="2844" y="98"/>
                  </a:moveTo>
                  <a:lnTo>
                    <a:pt x="2844" y="99"/>
                  </a:lnTo>
                  <a:lnTo>
                    <a:pt x="2848" y="99"/>
                  </a:lnTo>
                  <a:lnTo>
                    <a:pt x="2844" y="98"/>
                  </a:lnTo>
                  <a:moveTo>
                    <a:pt x="2846" y="94"/>
                  </a:moveTo>
                  <a:lnTo>
                    <a:pt x="2844" y="96"/>
                  </a:lnTo>
                  <a:lnTo>
                    <a:pt x="2846" y="96"/>
                  </a:lnTo>
                  <a:lnTo>
                    <a:pt x="2846" y="94"/>
                  </a:lnTo>
                  <a:moveTo>
                    <a:pt x="2843" y="96"/>
                  </a:moveTo>
                  <a:lnTo>
                    <a:pt x="2841" y="96"/>
                  </a:lnTo>
                  <a:lnTo>
                    <a:pt x="2841" y="98"/>
                  </a:lnTo>
                  <a:lnTo>
                    <a:pt x="2843" y="98"/>
                  </a:lnTo>
                  <a:lnTo>
                    <a:pt x="2843" y="96"/>
                  </a:lnTo>
                  <a:moveTo>
                    <a:pt x="2851" y="99"/>
                  </a:moveTo>
                  <a:lnTo>
                    <a:pt x="2849" y="99"/>
                  </a:lnTo>
                  <a:lnTo>
                    <a:pt x="2851" y="101"/>
                  </a:lnTo>
                  <a:lnTo>
                    <a:pt x="2851" y="99"/>
                  </a:lnTo>
                  <a:moveTo>
                    <a:pt x="1252" y="130"/>
                  </a:moveTo>
                  <a:lnTo>
                    <a:pt x="1250" y="128"/>
                  </a:lnTo>
                  <a:lnTo>
                    <a:pt x="1250" y="130"/>
                  </a:lnTo>
                  <a:lnTo>
                    <a:pt x="1252" y="130"/>
                  </a:lnTo>
                  <a:moveTo>
                    <a:pt x="2834" y="163"/>
                  </a:moveTo>
                  <a:lnTo>
                    <a:pt x="2836" y="163"/>
                  </a:lnTo>
                  <a:lnTo>
                    <a:pt x="2836" y="162"/>
                  </a:lnTo>
                  <a:lnTo>
                    <a:pt x="2834" y="162"/>
                  </a:lnTo>
                  <a:lnTo>
                    <a:pt x="2834" y="163"/>
                  </a:lnTo>
                  <a:moveTo>
                    <a:pt x="2839" y="128"/>
                  </a:moveTo>
                  <a:lnTo>
                    <a:pt x="2839" y="128"/>
                  </a:lnTo>
                  <a:lnTo>
                    <a:pt x="2839" y="126"/>
                  </a:lnTo>
                  <a:lnTo>
                    <a:pt x="2839" y="126"/>
                  </a:lnTo>
                  <a:lnTo>
                    <a:pt x="2838" y="128"/>
                  </a:lnTo>
                  <a:lnTo>
                    <a:pt x="2839" y="128"/>
                  </a:lnTo>
                  <a:moveTo>
                    <a:pt x="2757" y="172"/>
                  </a:moveTo>
                  <a:lnTo>
                    <a:pt x="2755" y="172"/>
                  </a:lnTo>
                  <a:lnTo>
                    <a:pt x="2755" y="173"/>
                  </a:lnTo>
                  <a:lnTo>
                    <a:pt x="2755" y="175"/>
                  </a:lnTo>
                  <a:lnTo>
                    <a:pt x="2758" y="175"/>
                  </a:lnTo>
                  <a:lnTo>
                    <a:pt x="2758" y="173"/>
                  </a:lnTo>
                  <a:lnTo>
                    <a:pt x="2757" y="173"/>
                  </a:lnTo>
                  <a:lnTo>
                    <a:pt x="2757" y="172"/>
                  </a:lnTo>
                  <a:moveTo>
                    <a:pt x="1154" y="118"/>
                  </a:moveTo>
                  <a:lnTo>
                    <a:pt x="1156" y="118"/>
                  </a:lnTo>
                  <a:lnTo>
                    <a:pt x="1156" y="116"/>
                  </a:lnTo>
                  <a:lnTo>
                    <a:pt x="1153" y="118"/>
                  </a:lnTo>
                  <a:lnTo>
                    <a:pt x="1154" y="118"/>
                  </a:lnTo>
                  <a:moveTo>
                    <a:pt x="2760" y="172"/>
                  </a:moveTo>
                  <a:lnTo>
                    <a:pt x="2758" y="172"/>
                  </a:lnTo>
                  <a:lnTo>
                    <a:pt x="2758" y="173"/>
                  </a:lnTo>
                  <a:lnTo>
                    <a:pt x="2760" y="173"/>
                  </a:lnTo>
                  <a:lnTo>
                    <a:pt x="2760" y="172"/>
                  </a:lnTo>
                  <a:moveTo>
                    <a:pt x="1178" y="108"/>
                  </a:moveTo>
                  <a:lnTo>
                    <a:pt x="1180" y="108"/>
                  </a:lnTo>
                  <a:lnTo>
                    <a:pt x="1180" y="106"/>
                  </a:lnTo>
                  <a:lnTo>
                    <a:pt x="1178" y="106"/>
                  </a:lnTo>
                  <a:lnTo>
                    <a:pt x="1178" y="108"/>
                  </a:lnTo>
                  <a:moveTo>
                    <a:pt x="2740" y="557"/>
                  </a:moveTo>
                  <a:lnTo>
                    <a:pt x="2742" y="557"/>
                  </a:lnTo>
                  <a:lnTo>
                    <a:pt x="2742" y="559"/>
                  </a:lnTo>
                  <a:lnTo>
                    <a:pt x="2740" y="559"/>
                  </a:lnTo>
                  <a:lnTo>
                    <a:pt x="2737" y="559"/>
                  </a:lnTo>
                  <a:lnTo>
                    <a:pt x="2737" y="557"/>
                  </a:lnTo>
                  <a:lnTo>
                    <a:pt x="2735" y="557"/>
                  </a:lnTo>
                  <a:lnTo>
                    <a:pt x="2730" y="559"/>
                  </a:lnTo>
                  <a:lnTo>
                    <a:pt x="2728" y="559"/>
                  </a:lnTo>
                  <a:lnTo>
                    <a:pt x="2726" y="559"/>
                  </a:lnTo>
                  <a:lnTo>
                    <a:pt x="2725" y="561"/>
                  </a:lnTo>
                  <a:lnTo>
                    <a:pt x="2723" y="561"/>
                  </a:lnTo>
                  <a:lnTo>
                    <a:pt x="2721" y="561"/>
                  </a:lnTo>
                  <a:lnTo>
                    <a:pt x="2720" y="562"/>
                  </a:lnTo>
                  <a:lnTo>
                    <a:pt x="2718" y="562"/>
                  </a:lnTo>
                  <a:lnTo>
                    <a:pt x="2716" y="561"/>
                  </a:lnTo>
                  <a:lnTo>
                    <a:pt x="2715" y="561"/>
                  </a:lnTo>
                  <a:lnTo>
                    <a:pt x="2711" y="561"/>
                  </a:lnTo>
                  <a:lnTo>
                    <a:pt x="2708" y="559"/>
                  </a:lnTo>
                  <a:lnTo>
                    <a:pt x="2706" y="559"/>
                  </a:lnTo>
                  <a:lnTo>
                    <a:pt x="2703" y="557"/>
                  </a:lnTo>
                  <a:lnTo>
                    <a:pt x="2701" y="556"/>
                  </a:lnTo>
                  <a:lnTo>
                    <a:pt x="2700" y="556"/>
                  </a:lnTo>
                  <a:lnTo>
                    <a:pt x="2700" y="556"/>
                  </a:lnTo>
                  <a:lnTo>
                    <a:pt x="2698" y="556"/>
                  </a:lnTo>
                  <a:lnTo>
                    <a:pt x="2698" y="554"/>
                  </a:lnTo>
                  <a:lnTo>
                    <a:pt x="2696" y="554"/>
                  </a:lnTo>
                  <a:lnTo>
                    <a:pt x="2696" y="552"/>
                  </a:lnTo>
                  <a:lnTo>
                    <a:pt x="2694" y="552"/>
                  </a:lnTo>
                  <a:lnTo>
                    <a:pt x="2693" y="551"/>
                  </a:lnTo>
                  <a:lnTo>
                    <a:pt x="2688" y="551"/>
                  </a:lnTo>
                  <a:lnTo>
                    <a:pt x="2686" y="551"/>
                  </a:lnTo>
                  <a:lnTo>
                    <a:pt x="2684" y="549"/>
                  </a:lnTo>
                  <a:lnTo>
                    <a:pt x="2683" y="549"/>
                  </a:lnTo>
                  <a:lnTo>
                    <a:pt x="2681" y="547"/>
                  </a:lnTo>
                  <a:lnTo>
                    <a:pt x="2681" y="546"/>
                  </a:lnTo>
                  <a:lnTo>
                    <a:pt x="2681" y="544"/>
                  </a:lnTo>
                  <a:lnTo>
                    <a:pt x="2679" y="542"/>
                  </a:lnTo>
                  <a:lnTo>
                    <a:pt x="2679" y="541"/>
                  </a:lnTo>
                  <a:lnTo>
                    <a:pt x="2679" y="539"/>
                  </a:lnTo>
                  <a:lnTo>
                    <a:pt x="2678" y="537"/>
                  </a:lnTo>
                  <a:lnTo>
                    <a:pt x="2678" y="535"/>
                  </a:lnTo>
                  <a:lnTo>
                    <a:pt x="2678" y="534"/>
                  </a:lnTo>
                  <a:lnTo>
                    <a:pt x="2678" y="532"/>
                  </a:lnTo>
                  <a:lnTo>
                    <a:pt x="2678" y="530"/>
                  </a:lnTo>
                  <a:lnTo>
                    <a:pt x="2678" y="529"/>
                  </a:lnTo>
                  <a:lnTo>
                    <a:pt x="2678" y="527"/>
                  </a:lnTo>
                  <a:lnTo>
                    <a:pt x="2679" y="527"/>
                  </a:lnTo>
                  <a:lnTo>
                    <a:pt x="2679" y="529"/>
                  </a:lnTo>
                  <a:lnTo>
                    <a:pt x="2679" y="530"/>
                  </a:lnTo>
                  <a:lnTo>
                    <a:pt x="2681" y="529"/>
                  </a:lnTo>
                  <a:lnTo>
                    <a:pt x="2681" y="527"/>
                  </a:lnTo>
                  <a:lnTo>
                    <a:pt x="2681" y="525"/>
                  </a:lnTo>
                  <a:lnTo>
                    <a:pt x="2683" y="525"/>
                  </a:lnTo>
                  <a:lnTo>
                    <a:pt x="2681" y="524"/>
                  </a:lnTo>
                  <a:lnTo>
                    <a:pt x="2679" y="522"/>
                  </a:lnTo>
                  <a:lnTo>
                    <a:pt x="2681" y="520"/>
                  </a:lnTo>
                  <a:lnTo>
                    <a:pt x="2681" y="519"/>
                  </a:lnTo>
                  <a:lnTo>
                    <a:pt x="2681" y="517"/>
                  </a:lnTo>
                  <a:lnTo>
                    <a:pt x="2681" y="515"/>
                  </a:lnTo>
                  <a:lnTo>
                    <a:pt x="2681" y="515"/>
                  </a:lnTo>
                  <a:lnTo>
                    <a:pt x="2681" y="514"/>
                  </a:lnTo>
                  <a:lnTo>
                    <a:pt x="2683" y="514"/>
                  </a:lnTo>
                  <a:lnTo>
                    <a:pt x="2684" y="514"/>
                  </a:lnTo>
                  <a:lnTo>
                    <a:pt x="2684" y="512"/>
                  </a:lnTo>
                  <a:lnTo>
                    <a:pt x="2686" y="512"/>
                  </a:lnTo>
                  <a:lnTo>
                    <a:pt x="2688" y="512"/>
                  </a:lnTo>
                  <a:lnTo>
                    <a:pt x="2689" y="512"/>
                  </a:lnTo>
                  <a:lnTo>
                    <a:pt x="2689" y="514"/>
                  </a:lnTo>
                  <a:lnTo>
                    <a:pt x="2691" y="514"/>
                  </a:lnTo>
                  <a:lnTo>
                    <a:pt x="2689" y="512"/>
                  </a:lnTo>
                  <a:lnTo>
                    <a:pt x="2689" y="510"/>
                  </a:lnTo>
                  <a:lnTo>
                    <a:pt x="2688" y="510"/>
                  </a:lnTo>
                  <a:lnTo>
                    <a:pt x="2686" y="510"/>
                  </a:lnTo>
                  <a:lnTo>
                    <a:pt x="2686" y="509"/>
                  </a:lnTo>
                  <a:lnTo>
                    <a:pt x="2684" y="509"/>
                  </a:lnTo>
                  <a:lnTo>
                    <a:pt x="2683" y="509"/>
                  </a:lnTo>
                  <a:lnTo>
                    <a:pt x="2681" y="509"/>
                  </a:lnTo>
                  <a:lnTo>
                    <a:pt x="2679" y="509"/>
                  </a:lnTo>
                  <a:lnTo>
                    <a:pt x="2679" y="507"/>
                  </a:lnTo>
                  <a:lnTo>
                    <a:pt x="2679" y="505"/>
                  </a:lnTo>
                  <a:lnTo>
                    <a:pt x="2678" y="505"/>
                  </a:lnTo>
                  <a:lnTo>
                    <a:pt x="2678" y="503"/>
                  </a:lnTo>
                  <a:lnTo>
                    <a:pt x="2676" y="502"/>
                  </a:lnTo>
                  <a:lnTo>
                    <a:pt x="2676" y="500"/>
                  </a:lnTo>
                  <a:lnTo>
                    <a:pt x="2674" y="500"/>
                  </a:lnTo>
                  <a:lnTo>
                    <a:pt x="2674" y="498"/>
                  </a:lnTo>
                  <a:lnTo>
                    <a:pt x="2674" y="497"/>
                  </a:lnTo>
                  <a:lnTo>
                    <a:pt x="2673" y="497"/>
                  </a:lnTo>
                  <a:lnTo>
                    <a:pt x="2673" y="495"/>
                  </a:lnTo>
                  <a:lnTo>
                    <a:pt x="2671" y="495"/>
                  </a:lnTo>
                  <a:lnTo>
                    <a:pt x="2669" y="493"/>
                  </a:lnTo>
                  <a:lnTo>
                    <a:pt x="2668" y="492"/>
                  </a:lnTo>
                  <a:lnTo>
                    <a:pt x="2666" y="492"/>
                  </a:lnTo>
                  <a:lnTo>
                    <a:pt x="2666" y="490"/>
                  </a:lnTo>
                  <a:lnTo>
                    <a:pt x="2664" y="490"/>
                  </a:lnTo>
                  <a:lnTo>
                    <a:pt x="2664" y="488"/>
                  </a:lnTo>
                  <a:lnTo>
                    <a:pt x="2663" y="488"/>
                  </a:lnTo>
                  <a:lnTo>
                    <a:pt x="2663" y="487"/>
                  </a:lnTo>
                  <a:lnTo>
                    <a:pt x="2659" y="485"/>
                  </a:lnTo>
                  <a:lnTo>
                    <a:pt x="2659" y="483"/>
                  </a:lnTo>
                  <a:lnTo>
                    <a:pt x="2657" y="482"/>
                  </a:lnTo>
                  <a:lnTo>
                    <a:pt x="2656" y="482"/>
                  </a:lnTo>
                  <a:lnTo>
                    <a:pt x="2656" y="480"/>
                  </a:lnTo>
                  <a:lnTo>
                    <a:pt x="2654" y="480"/>
                  </a:lnTo>
                  <a:lnTo>
                    <a:pt x="2654" y="478"/>
                  </a:lnTo>
                  <a:lnTo>
                    <a:pt x="2654" y="477"/>
                  </a:lnTo>
                  <a:lnTo>
                    <a:pt x="2652" y="477"/>
                  </a:lnTo>
                  <a:lnTo>
                    <a:pt x="2651" y="475"/>
                  </a:lnTo>
                  <a:lnTo>
                    <a:pt x="2651" y="475"/>
                  </a:lnTo>
                  <a:lnTo>
                    <a:pt x="2651" y="473"/>
                  </a:lnTo>
                  <a:lnTo>
                    <a:pt x="2651" y="471"/>
                  </a:lnTo>
                  <a:lnTo>
                    <a:pt x="2649" y="471"/>
                  </a:lnTo>
                  <a:lnTo>
                    <a:pt x="2649" y="470"/>
                  </a:lnTo>
                  <a:lnTo>
                    <a:pt x="2647" y="470"/>
                  </a:lnTo>
                  <a:lnTo>
                    <a:pt x="2647" y="468"/>
                  </a:lnTo>
                  <a:lnTo>
                    <a:pt x="2649" y="468"/>
                  </a:lnTo>
                  <a:lnTo>
                    <a:pt x="2649" y="466"/>
                  </a:lnTo>
                  <a:lnTo>
                    <a:pt x="2651" y="465"/>
                  </a:lnTo>
                  <a:lnTo>
                    <a:pt x="2649" y="465"/>
                  </a:lnTo>
                  <a:lnTo>
                    <a:pt x="2647" y="465"/>
                  </a:lnTo>
                  <a:lnTo>
                    <a:pt x="2647" y="463"/>
                  </a:lnTo>
                  <a:lnTo>
                    <a:pt x="2646" y="463"/>
                  </a:lnTo>
                  <a:lnTo>
                    <a:pt x="2646" y="461"/>
                  </a:lnTo>
                  <a:lnTo>
                    <a:pt x="2644" y="460"/>
                  </a:lnTo>
                  <a:lnTo>
                    <a:pt x="2642" y="460"/>
                  </a:lnTo>
                  <a:lnTo>
                    <a:pt x="2642" y="458"/>
                  </a:lnTo>
                  <a:lnTo>
                    <a:pt x="2641" y="458"/>
                  </a:lnTo>
                  <a:lnTo>
                    <a:pt x="2639" y="458"/>
                  </a:lnTo>
                  <a:lnTo>
                    <a:pt x="2637" y="456"/>
                  </a:lnTo>
                  <a:lnTo>
                    <a:pt x="2637" y="455"/>
                  </a:lnTo>
                  <a:lnTo>
                    <a:pt x="2637" y="453"/>
                  </a:lnTo>
                  <a:lnTo>
                    <a:pt x="2639" y="453"/>
                  </a:lnTo>
                  <a:lnTo>
                    <a:pt x="2639" y="451"/>
                  </a:lnTo>
                  <a:lnTo>
                    <a:pt x="2639" y="450"/>
                  </a:lnTo>
                  <a:lnTo>
                    <a:pt x="2641" y="451"/>
                  </a:lnTo>
                  <a:lnTo>
                    <a:pt x="2641" y="450"/>
                  </a:lnTo>
                  <a:lnTo>
                    <a:pt x="2642" y="450"/>
                  </a:lnTo>
                  <a:lnTo>
                    <a:pt x="2642" y="448"/>
                  </a:lnTo>
                  <a:lnTo>
                    <a:pt x="2642" y="446"/>
                  </a:lnTo>
                  <a:lnTo>
                    <a:pt x="2642" y="445"/>
                  </a:lnTo>
                  <a:lnTo>
                    <a:pt x="2642" y="443"/>
                  </a:lnTo>
                  <a:lnTo>
                    <a:pt x="2644" y="443"/>
                  </a:lnTo>
                  <a:lnTo>
                    <a:pt x="2644" y="441"/>
                  </a:lnTo>
                  <a:lnTo>
                    <a:pt x="2644" y="439"/>
                  </a:lnTo>
                  <a:lnTo>
                    <a:pt x="2646" y="439"/>
                  </a:lnTo>
                  <a:lnTo>
                    <a:pt x="2647" y="439"/>
                  </a:lnTo>
                  <a:lnTo>
                    <a:pt x="2649" y="439"/>
                  </a:lnTo>
                  <a:lnTo>
                    <a:pt x="2649" y="438"/>
                  </a:lnTo>
                  <a:lnTo>
                    <a:pt x="2651" y="438"/>
                  </a:lnTo>
                  <a:lnTo>
                    <a:pt x="2652" y="438"/>
                  </a:lnTo>
                  <a:lnTo>
                    <a:pt x="2652" y="436"/>
                  </a:lnTo>
                  <a:lnTo>
                    <a:pt x="2654" y="436"/>
                  </a:lnTo>
                  <a:lnTo>
                    <a:pt x="2654" y="434"/>
                  </a:lnTo>
                  <a:lnTo>
                    <a:pt x="2654" y="434"/>
                  </a:lnTo>
                  <a:lnTo>
                    <a:pt x="2656" y="434"/>
                  </a:lnTo>
                  <a:lnTo>
                    <a:pt x="2657" y="434"/>
                  </a:lnTo>
                  <a:lnTo>
                    <a:pt x="2659" y="434"/>
                  </a:lnTo>
                  <a:lnTo>
                    <a:pt x="2659" y="433"/>
                  </a:lnTo>
                  <a:lnTo>
                    <a:pt x="2659" y="431"/>
                  </a:lnTo>
                  <a:lnTo>
                    <a:pt x="2661" y="431"/>
                  </a:lnTo>
                  <a:lnTo>
                    <a:pt x="2661" y="429"/>
                  </a:lnTo>
                  <a:lnTo>
                    <a:pt x="2663" y="429"/>
                  </a:lnTo>
                  <a:lnTo>
                    <a:pt x="2664" y="429"/>
                  </a:lnTo>
                  <a:lnTo>
                    <a:pt x="2666" y="429"/>
                  </a:lnTo>
                  <a:lnTo>
                    <a:pt x="2666" y="428"/>
                  </a:lnTo>
                  <a:lnTo>
                    <a:pt x="2668" y="428"/>
                  </a:lnTo>
                  <a:lnTo>
                    <a:pt x="2669" y="426"/>
                  </a:lnTo>
                  <a:lnTo>
                    <a:pt x="2671" y="426"/>
                  </a:lnTo>
                  <a:lnTo>
                    <a:pt x="2671" y="424"/>
                  </a:lnTo>
                  <a:lnTo>
                    <a:pt x="2673" y="424"/>
                  </a:lnTo>
                  <a:lnTo>
                    <a:pt x="2674" y="424"/>
                  </a:lnTo>
                  <a:lnTo>
                    <a:pt x="2676" y="423"/>
                  </a:lnTo>
                  <a:lnTo>
                    <a:pt x="2678" y="421"/>
                  </a:lnTo>
                  <a:lnTo>
                    <a:pt x="2678" y="421"/>
                  </a:lnTo>
                  <a:lnTo>
                    <a:pt x="2679" y="421"/>
                  </a:lnTo>
                  <a:lnTo>
                    <a:pt x="2679" y="423"/>
                  </a:lnTo>
                  <a:lnTo>
                    <a:pt x="2681" y="423"/>
                  </a:lnTo>
                  <a:lnTo>
                    <a:pt x="2683" y="423"/>
                  </a:lnTo>
                  <a:lnTo>
                    <a:pt x="2684" y="424"/>
                  </a:lnTo>
                  <a:lnTo>
                    <a:pt x="2686" y="424"/>
                  </a:lnTo>
                  <a:lnTo>
                    <a:pt x="2688" y="424"/>
                  </a:lnTo>
                  <a:lnTo>
                    <a:pt x="2688" y="426"/>
                  </a:lnTo>
                  <a:lnTo>
                    <a:pt x="2689" y="426"/>
                  </a:lnTo>
                  <a:lnTo>
                    <a:pt x="2689" y="424"/>
                  </a:lnTo>
                  <a:lnTo>
                    <a:pt x="2691" y="424"/>
                  </a:lnTo>
                  <a:lnTo>
                    <a:pt x="2691" y="423"/>
                  </a:lnTo>
                  <a:lnTo>
                    <a:pt x="2693" y="423"/>
                  </a:lnTo>
                  <a:lnTo>
                    <a:pt x="2694" y="423"/>
                  </a:lnTo>
                  <a:lnTo>
                    <a:pt x="2694" y="424"/>
                  </a:lnTo>
                  <a:lnTo>
                    <a:pt x="2696" y="423"/>
                  </a:lnTo>
                  <a:lnTo>
                    <a:pt x="2698" y="424"/>
                  </a:lnTo>
                  <a:lnTo>
                    <a:pt x="2700" y="424"/>
                  </a:lnTo>
                  <a:lnTo>
                    <a:pt x="2700" y="426"/>
                  </a:lnTo>
                  <a:lnTo>
                    <a:pt x="2701" y="426"/>
                  </a:lnTo>
                  <a:lnTo>
                    <a:pt x="2701" y="428"/>
                  </a:lnTo>
                  <a:lnTo>
                    <a:pt x="2700" y="428"/>
                  </a:lnTo>
                  <a:lnTo>
                    <a:pt x="2700" y="429"/>
                  </a:lnTo>
                  <a:lnTo>
                    <a:pt x="2700" y="431"/>
                  </a:lnTo>
                  <a:lnTo>
                    <a:pt x="2701" y="431"/>
                  </a:lnTo>
                  <a:lnTo>
                    <a:pt x="2701" y="433"/>
                  </a:lnTo>
                  <a:lnTo>
                    <a:pt x="2701" y="434"/>
                  </a:lnTo>
                  <a:lnTo>
                    <a:pt x="2701" y="434"/>
                  </a:lnTo>
                  <a:lnTo>
                    <a:pt x="2701" y="436"/>
                  </a:lnTo>
                  <a:lnTo>
                    <a:pt x="2701" y="438"/>
                  </a:lnTo>
                  <a:lnTo>
                    <a:pt x="2700" y="439"/>
                  </a:lnTo>
                  <a:lnTo>
                    <a:pt x="2700" y="441"/>
                  </a:lnTo>
                  <a:lnTo>
                    <a:pt x="2698" y="441"/>
                  </a:lnTo>
                  <a:lnTo>
                    <a:pt x="2698" y="443"/>
                  </a:lnTo>
                  <a:lnTo>
                    <a:pt x="2696" y="443"/>
                  </a:lnTo>
                  <a:lnTo>
                    <a:pt x="2693" y="443"/>
                  </a:lnTo>
                  <a:lnTo>
                    <a:pt x="2691" y="443"/>
                  </a:lnTo>
                  <a:lnTo>
                    <a:pt x="2689" y="443"/>
                  </a:lnTo>
                  <a:lnTo>
                    <a:pt x="2688" y="443"/>
                  </a:lnTo>
                  <a:lnTo>
                    <a:pt x="2688" y="445"/>
                  </a:lnTo>
                  <a:lnTo>
                    <a:pt x="2686" y="445"/>
                  </a:lnTo>
                  <a:lnTo>
                    <a:pt x="2684" y="445"/>
                  </a:lnTo>
                  <a:lnTo>
                    <a:pt x="2684" y="446"/>
                  </a:lnTo>
                  <a:lnTo>
                    <a:pt x="2684" y="448"/>
                  </a:lnTo>
                  <a:lnTo>
                    <a:pt x="2683" y="448"/>
                  </a:lnTo>
                  <a:lnTo>
                    <a:pt x="2683" y="450"/>
                  </a:lnTo>
                  <a:lnTo>
                    <a:pt x="2683" y="451"/>
                  </a:lnTo>
                  <a:lnTo>
                    <a:pt x="2684" y="451"/>
                  </a:lnTo>
                  <a:lnTo>
                    <a:pt x="2686" y="453"/>
                  </a:lnTo>
                  <a:lnTo>
                    <a:pt x="2688" y="455"/>
                  </a:lnTo>
                  <a:lnTo>
                    <a:pt x="2686" y="456"/>
                  </a:lnTo>
                  <a:lnTo>
                    <a:pt x="2684" y="456"/>
                  </a:lnTo>
                  <a:lnTo>
                    <a:pt x="2684" y="455"/>
                  </a:lnTo>
                  <a:lnTo>
                    <a:pt x="2683" y="455"/>
                  </a:lnTo>
                  <a:lnTo>
                    <a:pt x="2681" y="455"/>
                  </a:lnTo>
                  <a:lnTo>
                    <a:pt x="2679" y="455"/>
                  </a:lnTo>
                  <a:lnTo>
                    <a:pt x="2678" y="455"/>
                  </a:lnTo>
                  <a:lnTo>
                    <a:pt x="2678" y="453"/>
                  </a:lnTo>
                  <a:lnTo>
                    <a:pt x="2678" y="455"/>
                  </a:lnTo>
                  <a:lnTo>
                    <a:pt x="2678" y="456"/>
                  </a:lnTo>
                  <a:lnTo>
                    <a:pt x="2678" y="458"/>
                  </a:lnTo>
                  <a:lnTo>
                    <a:pt x="2678" y="458"/>
                  </a:lnTo>
                  <a:lnTo>
                    <a:pt x="2681" y="460"/>
                  </a:lnTo>
                  <a:lnTo>
                    <a:pt x="2683" y="460"/>
                  </a:lnTo>
                  <a:lnTo>
                    <a:pt x="2684" y="461"/>
                  </a:lnTo>
                  <a:lnTo>
                    <a:pt x="2684" y="463"/>
                  </a:lnTo>
                  <a:lnTo>
                    <a:pt x="2686" y="463"/>
                  </a:lnTo>
                  <a:lnTo>
                    <a:pt x="2686" y="465"/>
                  </a:lnTo>
                  <a:lnTo>
                    <a:pt x="2686" y="466"/>
                  </a:lnTo>
                  <a:lnTo>
                    <a:pt x="2688" y="468"/>
                  </a:lnTo>
                  <a:lnTo>
                    <a:pt x="2689" y="468"/>
                  </a:lnTo>
                  <a:lnTo>
                    <a:pt x="2691" y="470"/>
                  </a:lnTo>
                  <a:lnTo>
                    <a:pt x="2691" y="473"/>
                  </a:lnTo>
                  <a:lnTo>
                    <a:pt x="2691" y="475"/>
                  </a:lnTo>
                  <a:lnTo>
                    <a:pt x="2693" y="475"/>
                  </a:lnTo>
                  <a:lnTo>
                    <a:pt x="2694" y="475"/>
                  </a:lnTo>
                  <a:lnTo>
                    <a:pt x="2696" y="475"/>
                  </a:lnTo>
                  <a:lnTo>
                    <a:pt x="2698" y="475"/>
                  </a:lnTo>
                  <a:lnTo>
                    <a:pt x="2698" y="477"/>
                  </a:lnTo>
                  <a:lnTo>
                    <a:pt x="2700" y="477"/>
                  </a:lnTo>
                  <a:lnTo>
                    <a:pt x="2700" y="478"/>
                  </a:lnTo>
                  <a:lnTo>
                    <a:pt x="2701" y="477"/>
                  </a:lnTo>
                  <a:lnTo>
                    <a:pt x="2703" y="477"/>
                  </a:lnTo>
                  <a:lnTo>
                    <a:pt x="2705" y="478"/>
                  </a:lnTo>
                  <a:lnTo>
                    <a:pt x="2706" y="478"/>
                  </a:lnTo>
                  <a:lnTo>
                    <a:pt x="2708" y="478"/>
                  </a:lnTo>
                  <a:lnTo>
                    <a:pt x="2710" y="478"/>
                  </a:lnTo>
                  <a:lnTo>
                    <a:pt x="2710" y="480"/>
                  </a:lnTo>
                  <a:lnTo>
                    <a:pt x="2710" y="482"/>
                  </a:lnTo>
                  <a:lnTo>
                    <a:pt x="2710" y="483"/>
                  </a:lnTo>
                  <a:lnTo>
                    <a:pt x="2710" y="485"/>
                  </a:lnTo>
                  <a:lnTo>
                    <a:pt x="2708" y="487"/>
                  </a:lnTo>
                  <a:lnTo>
                    <a:pt x="2708" y="488"/>
                  </a:lnTo>
                  <a:lnTo>
                    <a:pt x="2710" y="490"/>
                  </a:lnTo>
                  <a:lnTo>
                    <a:pt x="2710" y="492"/>
                  </a:lnTo>
                  <a:lnTo>
                    <a:pt x="2710" y="493"/>
                  </a:lnTo>
                  <a:lnTo>
                    <a:pt x="2711" y="493"/>
                  </a:lnTo>
                  <a:lnTo>
                    <a:pt x="2711" y="495"/>
                  </a:lnTo>
                  <a:lnTo>
                    <a:pt x="2711" y="497"/>
                  </a:lnTo>
                  <a:lnTo>
                    <a:pt x="2713" y="497"/>
                  </a:lnTo>
                  <a:lnTo>
                    <a:pt x="2715" y="497"/>
                  </a:lnTo>
                  <a:lnTo>
                    <a:pt x="2715" y="495"/>
                  </a:lnTo>
                  <a:lnTo>
                    <a:pt x="2715" y="493"/>
                  </a:lnTo>
                  <a:lnTo>
                    <a:pt x="2713" y="493"/>
                  </a:lnTo>
                  <a:lnTo>
                    <a:pt x="2715" y="492"/>
                  </a:lnTo>
                  <a:lnTo>
                    <a:pt x="2715" y="490"/>
                  </a:lnTo>
                  <a:lnTo>
                    <a:pt x="2716" y="488"/>
                  </a:lnTo>
                  <a:lnTo>
                    <a:pt x="2718" y="488"/>
                  </a:lnTo>
                  <a:lnTo>
                    <a:pt x="2718" y="488"/>
                  </a:lnTo>
                  <a:lnTo>
                    <a:pt x="2721" y="487"/>
                  </a:lnTo>
                  <a:lnTo>
                    <a:pt x="2723" y="487"/>
                  </a:lnTo>
                  <a:lnTo>
                    <a:pt x="2723" y="488"/>
                  </a:lnTo>
                  <a:lnTo>
                    <a:pt x="2723" y="490"/>
                  </a:lnTo>
                  <a:lnTo>
                    <a:pt x="2725" y="490"/>
                  </a:lnTo>
                  <a:lnTo>
                    <a:pt x="2725" y="492"/>
                  </a:lnTo>
                  <a:lnTo>
                    <a:pt x="2726" y="492"/>
                  </a:lnTo>
                  <a:lnTo>
                    <a:pt x="2726" y="493"/>
                  </a:lnTo>
                  <a:lnTo>
                    <a:pt x="2726" y="495"/>
                  </a:lnTo>
                  <a:lnTo>
                    <a:pt x="2726" y="497"/>
                  </a:lnTo>
                  <a:lnTo>
                    <a:pt x="2728" y="497"/>
                  </a:lnTo>
                  <a:lnTo>
                    <a:pt x="2730" y="497"/>
                  </a:lnTo>
                  <a:lnTo>
                    <a:pt x="2730" y="498"/>
                  </a:lnTo>
                  <a:lnTo>
                    <a:pt x="2732" y="498"/>
                  </a:lnTo>
                  <a:lnTo>
                    <a:pt x="2735" y="500"/>
                  </a:lnTo>
                  <a:lnTo>
                    <a:pt x="2735" y="502"/>
                  </a:lnTo>
                  <a:lnTo>
                    <a:pt x="2737" y="502"/>
                  </a:lnTo>
                  <a:lnTo>
                    <a:pt x="2737" y="503"/>
                  </a:lnTo>
                  <a:lnTo>
                    <a:pt x="2737" y="505"/>
                  </a:lnTo>
                  <a:lnTo>
                    <a:pt x="2735" y="505"/>
                  </a:lnTo>
                  <a:lnTo>
                    <a:pt x="2733" y="505"/>
                  </a:lnTo>
                  <a:lnTo>
                    <a:pt x="2733" y="503"/>
                  </a:lnTo>
                  <a:lnTo>
                    <a:pt x="2732" y="503"/>
                  </a:lnTo>
                  <a:lnTo>
                    <a:pt x="2732" y="505"/>
                  </a:lnTo>
                  <a:lnTo>
                    <a:pt x="2733" y="507"/>
                  </a:lnTo>
                  <a:lnTo>
                    <a:pt x="2733" y="509"/>
                  </a:lnTo>
                  <a:lnTo>
                    <a:pt x="2732" y="509"/>
                  </a:lnTo>
                  <a:lnTo>
                    <a:pt x="2732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28" y="509"/>
                  </a:lnTo>
                  <a:lnTo>
                    <a:pt x="2726" y="509"/>
                  </a:lnTo>
                  <a:lnTo>
                    <a:pt x="2726" y="507"/>
                  </a:lnTo>
                  <a:lnTo>
                    <a:pt x="2725" y="507"/>
                  </a:lnTo>
                  <a:lnTo>
                    <a:pt x="2725" y="505"/>
                  </a:lnTo>
                  <a:lnTo>
                    <a:pt x="2723" y="505"/>
                  </a:lnTo>
                  <a:lnTo>
                    <a:pt x="2723" y="507"/>
                  </a:lnTo>
                  <a:lnTo>
                    <a:pt x="2721" y="507"/>
                  </a:lnTo>
                  <a:lnTo>
                    <a:pt x="2720" y="507"/>
                  </a:lnTo>
                  <a:lnTo>
                    <a:pt x="2718" y="507"/>
                  </a:lnTo>
                  <a:lnTo>
                    <a:pt x="2718" y="505"/>
                  </a:lnTo>
                  <a:lnTo>
                    <a:pt x="2718" y="503"/>
                  </a:lnTo>
                  <a:lnTo>
                    <a:pt x="2718" y="505"/>
                  </a:lnTo>
                  <a:lnTo>
                    <a:pt x="2718" y="507"/>
                  </a:lnTo>
                  <a:lnTo>
                    <a:pt x="2718" y="509"/>
                  </a:lnTo>
                  <a:lnTo>
                    <a:pt x="2718" y="510"/>
                  </a:lnTo>
                  <a:lnTo>
                    <a:pt x="2716" y="510"/>
                  </a:lnTo>
                  <a:lnTo>
                    <a:pt x="2716" y="514"/>
                  </a:lnTo>
                  <a:lnTo>
                    <a:pt x="2718" y="514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7"/>
                  </a:lnTo>
                  <a:lnTo>
                    <a:pt x="2720" y="517"/>
                  </a:lnTo>
                  <a:lnTo>
                    <a:pt x="2720" y="519"/>
                  </a:lnTo>
                  <a:lnTo>
                    <a:pt x="2721" y="519"/>
                  </a:lnTo>
                  <a:lnTo>
                    <a:pt x="2720" y="517"/>
                  </a:lnTo>
                  <a:lnTo>
                    <a:pt x="2720" y="515"/>
                  </a:lnTo>
                  <a:lnTo>
                    <a:pt x="2721" y="515"/>
                  </a:lnTo>
                  <a:lnTo>
                    <a:pt x="2723" y="517"/>
                  </a:lnTo>
                  <a:lnTo>
                    <a:pt x="2723" y="515"/>
                  </a:lnTo>
                  <a:lnTo>
                    <a:pt x="2725" y="515"/>
                  </a:lnTo>
                  <a:lnTo>
                    <a:pt x="2726" y="515"/>
                  </a:lnTo>
                  <a:lnTo>
                    <a:pt x="2726" y="517"/>
                  </a:lnTo>
                  <a:lnTo>
                    <a:pt x="2725" y="519"/>
                  </a:lnTo>
                  <a:lnTo>
                    <a:pt x="2725" y="520"/>
                  </a:lnTo>
                  <a:lnTo>
                    <a:pt x="2726" y="520"/>
                  </a:lnTo>
                  <a:lnTo>
                    <a:pt x="2728" y="520"/>
                  </a:lnTo>
                  <a:lnTo>
                    <a:pt x="2728" y="522"/>
                  </a:lnTo>
                  <a:lnTo>
                    <a:pt x="2728" y="524"/>
                  </a:lnTo>
                  <a:lnTo>
                    <a:pt x="2726" y="522"/>
                  </a:lnTo>
                  <a:lnTo>
                    <a:pt x="2725" y="522"/>
                  </a:lnTo>
                  <a:lnTo>
                    <a:pt x="2723" y="522"/>
                  </a:lnTo>
                  <a:lnTo>
                    <a:pt x="2723" y="524"/>
                  </a:lnTo>
                  <a:lnTo>
                    <a:pt x="2723" y="525"/>
                  </a:lnTo>
                  <a:lnTo>
                    <a:pt x="2725" y="527"/>
                  </a:lnTo>
                  <a:lnTo>
                    <a:pt x="2725" y="525"/>
                  </a:lnTo>
                  <a:lnTo>
                    <a:pt x="2726" y="525"/>
                  </a:lnTo>
                  <a:lnTo>
                    <a:pt x="2728" y="525"/>
                  </a:lnTo>
                  <a:lnTo>
                    <a:pt x="2728" y="527"/>
                  </a:lnTo>
                  <a:lnTo>
                    <a:pt x="2730" y="527"/>
                  </a:lnTo>
                  <a:lnTo>
                    <a:pt x="2730" y="529"/>
                  </a:lnTo>
                  <a:lnTo>
                    <a:pt x="2732" y="529"/>
                  </a:lnTo>
                  <a:lnTo>
                    <a:pt x="2733" y="529"/>
                  </a:lnTo>
                  <a:lnTo>
                    <a:pt x="2733" y="530"/>
                  </a:lnTo>
                  <a:lnTo>
                    <a:pt x="2735" y="530"/>
                  </a:lnTo>
                  <a:lnTo>
                    <a:pt x="2735" y="532"/>
                  </a:lnTo>
                  <a:lnTo>
                    <a:pt x="2735" y="534"/>
                  </a:lnTo>
                  <a:lnTo>
                    <a:pt x="2733" y="534"/>
                  </a:lnTo>
                  <a:lnTo>
                    <a:pt x="2733" y="535"/>
                  </a:lnTo>
                  <a:lnTo>
                    <a:pt x="2733" y="537"/>
                  </a:lnTo>
                  <a:lnTo>
                    <a:pt x="2735" y="537"/>
                  </a:lnTo>
                  <a:lnTo>
                    <a:pt x="2735" y="539"/>
                  </a:lnTo>
                  <a:lnTo>
                    <a:pt x="2735" y="541"/>
                  </a:lnTo>
                  <a:lnTo>
                    <a:pt x="2735" y="542"/>
                  </a:lnTo>
                  <a:lnTo>
                    <a:pt x="2735" y="544"/>
                  </a:lnTo>
                  <a:lnTo>
                    <a:pt x="2737" y="547"/>
                  </a:lnTo>
                  <a:lnTo>
                    <a:pt x="2737" y="549"/>
                  </a:lnTo>
                  <a:lnTo>
                    <a:pt x="2737" y="551"/>
                  </a:lnTo>
                  <a:lnTo>
                    <a:pt x="2738" y="551"/>
                  </a:lnTo>
                  <a:lnTo>
                    <a:pt x="2738" y="552"/>
                  </a:lnTo>
                  <a:lnTo>
                    <a:pt x="2738" y="554"/>
                  </a:lnTo>
                  <a:lnTo>
                    <a:pt x="2740" y="556"/>
                  </a:lnTo>
                  <a:lnTo>
                    <a:pt x="2740" y="556"/>
                  </a:lnTo>
                  <a:lnTo>
                    <a:pt x="2740" y="557"/>
                  </a:lnTo>
                  <a:moveTo>
                    <a:pt x="2649" y="441"/>
                  </a:moveTo>
                  <a:lnTo>
                    <a:pt x="2647" y="441"/>
                  </a:lnTo>
                  <a:lnTo>
                    <a:pt x="2649" y="443"/>
                  </a:lnTo>
                  <a:lnTo>
                    <a:pt x="2649" y="441"/>
                  </a:lnTo>
                  <a:moveTo>
                    <a:pt x="2716" y="500"/>
                  </a:moveTo>
                  <a:lnTo>
                    <a:pt x="2716" y="498"/>
                  </a:lnTo>
                  <a:lnTo>
                    <a:pt x="2715" y="498"/>
                  </a:lnTo>
                  <a:lnTo>
                    <a:pt x="2715" y="500"/>
                  </a:lnTo>
                  <a:lnTo>
                    <a:pt x="2716" y="500"/>
                  </a:lnTo>
                  <a:moveTo>
                    <a:pt x="2843" y="123"/>
                  </a:moveTo>
                  <a:lnTo>
                    <a:pt x="2843" y="121"/>
                  </a:lnTo>
                  <a:lnTo>
                    <a:pt x="2841" y="121"/>
                  </a:lnTo>
                  <a:lnTo>
                    <a:pt x="2839" y="121"/>
                  </a:lnTo>
                  <a:lnTo>
                    <a:pt x="2841" y="119"/>
                  </a:lnTo>
                  <a:lnTo>
                    <a:pt x="2841" y="118"/>
                  </a:lnTo>
                  <a:lnTo>
                    <a:pt x="2841" y="116"/>
                  </a:lnTo>
                  <a:lnTo>
                    <a:pt x="2839" y="116"/>
                  </a:lnTo>
                  <a:lnTo>
                    <a:pt x="2839" y="114"/>
                  </a:lnTo>
                  <a:lnTo>
                    <a:pt x="2839" y="114"/>
                  </a:lnTo>
                  <a:lnTo>
                    <a:pt x="2839" y="116"/>
                  </a:lnTo>
                  <a:lnTo>
                    <a:pt x="2838" y="116"/>
                  </a:lnTo>
                  <a:lnTo>
                    <a:pt x="2838" y="118"/>
                  </a:lnTo>
                  <a:lnTo>
                    <a:pt x="2839" y="118"/>
                  </a:lnTo>
                  <a:lnTo>
                    <a:pt x="2838" y="119"/>
                  </a:lnTo>
                  <a:lnTo>
                    <a:pt x="2836" y="119"/>
                  </a:lnTo>
                  <a:lnTo>
                    <a:pt x="2834" y="119"/>
                  </a:lnTo>
                  <a:lnTo>
                    <a:pt x="2834" y="121"/>
                  </a:lnTo>
                  <a:lnTo>
                    <a:pt x="2836" y="121"/>
                  </a:lnTo>
                  <a:lnTo>
                    <a:pt x="2836" y="123"/>
                  </a:lnTo>
                  <a:lnTo>
                    <a:pt x="2838" y="124"/>
                  </a:lnTo>
                  <a:lnTo>
                    <a:pt x="2838" y="126"/>
                  </a:lnTo>
                  <a:lnTo>
                    <a:pt x="2839" y="126"/>
                  </a:lnTo>
                  <a:lnTo>
                    <a:pt x="2839" y="124"/>
                  </a:lnTo>
                  <a:lnTo>
                    <a:pt x="2839" y="124"/>
                  </a:lnTo>
                  <a:lnTo>
                    <a:pt x="2841" y="124"/>
                  </a:lnTo>
                  <a:lnTo>
                    <a:pt x="2839" y="123"/>
                  </a:lnTo>
                  <a:lnTo>
                    <a:pt x="2841" y="123"/>
                  </a:lnTo>
                  <a:lnTo>
                    <a:pt x="2841" y="124"/>
                  </a:lnTo>
                  <a:lnTo>
                    <a:pt x="2843" y="124"/>
                  </a:lnTo>
                  <a:lnTo>
                    <a:pt x="2844" y="124"/>
                  </a:lnTo>
                  <a:lnTo>
                    <a:pt x="2844" y="123"/>
                  </a:lnTo>
                  <a:lnTo>
                    <a:pt x="2843" y="123"/>
                  </a:lnTo>
                  <a:moveTo>
                    <a:pt x="2753" y="173"/>
                  </a:moveTo>
                  <a:lnTo>
                    <a:pt x="2755" y="173"/>
                  </a:lnTo>
                  <a:lnTo>
                    <a:pt x="2753" y="172"/>
                  </a:lnTo>
                  <a:lnTo>
                    <a:pt x="2753" y="173"/>
                  </a:lnTo>
                  <a:moveTo>
                    <a:pt x="2922" y="67"/>
                  </a:moveTo>
                  <a:lnTo>
                    <a:pt x="2922" y="69"/>
                  </a:lnTo>
                  <a:lnTo>
                    <a:pt x="2923" y="69"/>
                  </a:lnTo>
                  <a:lnTo>
                    <a:pt x="2925" y="69"/>
                  </a:lnTo>
                  <a:lnTo>
                    <a:pt x="2925" y="67"/>
                  </a:lnTo>
                  <a:lnTo>
                    <a:pt x="2923" y="67"/>
                  </a:lnTo>
                  <a:lnTo>
                    <a:pt x="2922" y="67"/>
                  </a:lnTo>
                  <a:moveTo>
                    <a:pt x="2960" y="748"/>
                  </a:moveTo>
                  <a:lnTo>
                    <a:pt x="2960" y="748"/>
                  </a:lnTo>
                  <a:lnTo>
                    <a:pt x="2960" y="746"/>
                  </a:lnTo>
                  <a:lnTo>
                    <a:pt x="2960" y="746"/>
                  </a:lnTo>
                  <a:lnTo>
                    <a:pt x="2960" y="748"/>
                  </a:lnTo>
                  <a:moveTo>
                    <a:pt x="3073" y="98"/>
                  </a:moveTo>
                  <a:lnTo>
                    <a:pt x="3073" y="99"/>
                  </a:lnTo>
                  <a:lnTo>
                    <a:pt x="3075" y="99"/>
                  </a:lnTo>
                  <a:lnTo>
                    <a:pt x="3075" y="98"/>
                  </a:lnTo>
                  <a:lnTo>
                    <a:pt x="3073" y="98"/>
                  </a:lnTo>
                  <a:moveTo>
                    <a:pt x="3023" y="103"/>
                  </a:moveTo>
                  <a:lnTo>
                    <a:pt x="3021" y="103"/>
                  </a:lnTo>
                  <a:lnTo>
                    <a:pt x="3019" y="103"/>
                  </a:lnTo>
                  <a:lnTo>
                    <a:pt x="3021" y="104"/>
                  </a:lnTo>
                  <a:lnTo>
                    <a:pt x="3023" y="104"/>
                  </a:lnTo>
                  <a:lnTo>
                    <a:pt x="3024" y="104"/>
                  </a:lnTo>
                  <a:lnTo>
                    <a:pt x="3026" y="104"/>
                  </a:lnTo>
                  <a:lnTo>
                    <a:pt x="3024" y="103"/>
                  </a:lnTo>
                  <a:lnTo>
                    <a:pt x="3023" y="103"/>
                  </a:lnTo>
                  <a:moveTo>
                    <a:pt x="2846" y="126"/>
                  </a:moveTo>
                  <a:lnTo>
                    <a:pt x="2848" y="126"/>
                  </a:lnTo>
                  <a:lnTo>
                    <a:pt x="2848" y="124"/>
                  </a:lnTo>
                  <a:lnTo>
                    <a:pt x="2846" y="124"/>
                  </a:lnTo>
                  <a:lnTo>
                    <a:pt x="2844" y="124"/>
                  </a:lnTo>
                  <a:lnTo>
                    <a:pt x="2844" y="126"/>
                  </a:lnTo>
                  <a:lnTo>
                    <a:pt x="2844" y="128"/>
                  </a:lnTo>
                  <a:lnTo>
                    <a:pt x="2846" y="130"/>
                  </a:lnTo>
                  <a:lnTo>
                    <a:pt x="2846" y="128"/>
                  </a:lnTo>
                  <a:lnTo>
                    <a:pt x="2846" y="126"/>
                  </a:lnTo>
                  <a:moveTo>
                    <a:pt x="3077" y="101"/>
                  </a:moveTo>
                  <a:lnTo>
                    <a:pt x="3077" y="103"/>
                  </a:lnTo>
                  <a:lnTo>
                    <a:pt x="3078" y="103"/>
                  </a:lnTo>
                  <a:lnTo>
                    <a:pt x="3077" y="101"/>
                  </a:lnTo>
                  <a:moveTo>
                    <a:pt x="3077" y="98"/>
                  </a:moveTo>
                  <a:lnTo>
                    <a:pt x="3075" y="98"/>
                  </a:lnTo>
                  <a:lnTo>
                    <a:pt x="3077" y="99"/>
                  </a:lnTo>
                  <a:lnTo>
                    <a:pt x="3077" y="98"/>
                  </a:lnTo>
                  <a:moveTo>
                    <a:pt x="3075" y="101"/>
                  </a:moveTo>
                  <a:lnTo>
                    <a:pt x="3077" y="101"/>
                  </a:lnTo>
                  <a:lnTo>
                    <a:pt x="3075" y="99"/>
                  </a:lnTo>
                  <a:lnTo>
                    <a:pt x="3075" y="101"/>
                  </a:lnTo>
                  <a:moveTo>
                    <a:pt x="3078" y="106"/>
                  </a:moveTo>
                  <a:lnTo>
                    <a:pt x="3080" y="106"/>
                  </a:lnTo>
                  <a:lnTo>
                    <a:pt x="3082" y="106"/>
                  </a:lnTo>
                  <a:lnTo>
                    <a:pt x="3078" y="104"/>
                  </a:lnTo>
                  <a:lnTo>
                    <a:pt x="3078" y="106"/>
                  </a:lnTo>
                  <a:moveTo>
                    <a:pt x="2851" y="128"/>
                  </a:moveTo>
                  <a:lnTo>
                    <a:pt x="2849" y="128"/>
                  </a:lnTo>
                  <a:lnTo>
                    <a:pt x="2849" y="126"/>
                  </a:lnTo>
                  <a:lnTo>
                    <a:pt x="2848" y="126"/>
                  </a:lnTo>
                  <a:lnTo>
                    <a:pt x="2848" y="128"/>
                  </a:lnTo>
                  <a:lnTo>
                    <a:pt x="2848" y="130"/>
                  </a:lnTo>
                  <a:lnTo>
                    <a:pt x="2846" y="130"/>
                  </a:lnTo>
                  <a:lnTo>
                    <a:pt x="2846" y="131"/>
                  </a:lnTo>
                  <a:lnTo>
                    <a:pt x="2844" y="131"/>
                  </a:lnTo>
                  <a:lnTo>
                    <a:pt x="2844" y="133"/>
                  </a:lnTo>
                  <a:lnTo>
                    <a:pt x="2846" y="133"/>
                  </a:lnTo>
                  <a:lnTo>
                    <a:pt x="2848" y="135"/>
                  </a:lnTo>
                  <a:lnTo>
                    <a:pt x="2849" y="135"/>
                  </a:lnTo>
                  <a:lnTo>
                    <a:pt x="2851" y="135"/>
                  </a:lnTo>
                  <a:lnTo>
                    <a:pt x="2851" y="133"/>
                  </a:lnTo>
                  <a:lnTo>
                    <a:pt x="2849" y="133"/>
                  </a:lnTo>
                  <a:lnTo>
                    <a:pt x="2848" y="133"/>
                  </a:lnTo>
                  <a:lnTo>
                    <a:pt x="2848" y="131"/>
                  </a:lnTo>
                  <a:lnTo>
                    <a:pt x="2849" y="131"/>
                  </a:lnTo>
                  <a:lnTo>
                    <a:pt x="2851" y="131"/>
                  </a:lnTo>
                  <a:lnTo>
                    <a:pt x="2853" y="131"/>
                  </a:lnTo>
                  <a:lnTo>
                    <a:pt x="2853" y="130"/>
                  </a:lnTo>
                  <a:lnTo>
                    <a:pt x="2851" y="130"/>
                  </a:lnTo>
                  <a:lnTo>
                    <a:pt x="2851" y="128"/>
                  </a:lnTo>
                  <a:moveTo>
                    <a:pt x="2937" y="738"/>
                  </a:moveTo>
                  <a:lnTo>
                    <a:pt x="2939" y="738"/>
                  </a:lnTo>
                  <a:lnTo>
                    <a:pt x="2939" y="736"/>
                  </a:lnTo>
                  <a:lnTo>
                    <a:pt x="2937" y="736"/>
                  </a:lnTo>
                  <a:lnTo>
                    <a:pt x="2937" y="738"/>
                  </a:lnTo>
                  <a:moveTo>
                    <a:pt x="1257" y="136"/>
                  </a:moveTo>
                  <a:lnTo>
                    <a:pt x="1257" y="138"/>
                  </a:lnTo>
                  <a:lnTo>
                    <a:pt x="1259" y="136"/>
                  </a:lnTo>
                  <a:lnTo>
                    <a:pt x="1257" y="136"/>
                  </a:lnTo>
                  <a:moveTo>
                    <a:pt x="2928" y="71"/>
                  </a:moveTo>
                  <a:lnTo>
                    <a:pt x="2930" y="71"/>
                  </a:lnTo>
                  <a:lnTo>
                    <a:pt x="2930" y="69"/>
                  </a:lnTo>
                  <a:lnTo>
                    <a:pt x="2928" y="69"/>
                  </a:lnTo>
                  <a:lnTo>
                    <a:pt x="2928" y="71"/>
                  </a:lnTo>
                  <a:moveTo>
                    <a:pt x="2927" y="69"/>
                  </a:moveTo>
                  <a:lnTo>
                    <a:pt x="2927" y="69"/>
                  </a:lnTo>
                  <a:lnTo>
                    <a:pt x="2928" y="69"/>
                  </a:lnTo>
                  <a:lnTo>
                    <a:pt x="2928" y="69"/>
                  </a:lnTo>
                  <a:lnTo>
                    <a:pt x="2927" y="69"/>
                  </a:lnTo>
                  <a:moveTo>
                    <a:pt x="1324" y="71"/>
                  </a:moveTo>
                  <a:lnTo>
                    <a:pt x="1324" y="69"/>
                  </a:lnTo>
                  <a:lnTo>
                    <a:pt x="1323" y="69"/>
                  </a:lnTo>
                  <a:lnTo>
                    <a:pt x="1323" y="71"/>
                  </a:lnTo>
                  <a:lnTo>
                    <a:pt x="1324" y="71"/>
                  </a:lnTo>
                  <a:moveTo>
                    <a:pt x="1508" y="18"/>
                  </a:moveTo>
                  <a:lnTo>
                    <a:pt x="1506" y="18"/>
                  </a:lnTo>
                  <a:lnTo>
                    <a:pt x="1505" y="20"/>
                  </a:lnTo>
                  <a:lnTo>
                    <a:pt x="1505" y="20"/>
                  </a:lnTo>
                  <a:lnTo>
                    <a:pt x="1506" y="20"/>
                  </a:lnTo>
                  <a:lnTo>
                    <a:pt x="1505" y="22"/>
                  </a:lnTo>
                  <a:lnTo>
                    <a:pt x="1506" y="22"/>
                  </a:lnTo>
                  <a:lnTo>
                    <a:pt x="1508" y="22"/>
                  </a:lnTo>
                  <a:lnTo>
                    <a:pt x="1510" y="22"/>
                  </a:lnTo>
                  <a:lnTo>
                    <a:pt x="1510" y="20"/>
                  </a:lnTo>
                  <a:lnTo>
                    <a:pt x="1508" y="20"/>
                  </a:lnTo>
                  <a:lnTo>
                    <a:pt x="1511" y="18"/>
                  </a:lnTo>
                  <a:lnTo>
                    <a:pt x="1508" y="18"/>
                  </a:lnTo>
                  <a:moveTo>
                    <a:pt x="1515" y="12"/>
                  </a:moveTo>
                  <a:lnTo>
                    <a:pt x="1513" y="12"/>
                  </a:lnTo>
                  <a:lnTo>
                    <a:pt x="1515" y="13"/>
                  </a:lnTo>
                  <a:lnTo>
                    <a:pt x="1515" y="12"/>
                  </a:lnTo>
                  <a:moveTo>
                    <a:pt x="1501" y="22"/>
                  </a:moveTo>
                  <a:lnTo>
                    <a:pt x="1503" y="20"/>
                  </a:lnTo>
                  <a:lnTo>
                    <a:pt x="1501" y="20"/>
                  </a:lnTo>
                  <a:lnTo>
                    <a:pt x="1498" y="20"/>
                  </a:lnTo>
                  <a:lnTo>
                    <a:pt x="1494" y="20"/>
                  </a:lnTo>
                  <a:lnTo>
                    <a:pt x="1491" y="20"/>
                  </a:lnTo>
                  <a:lnTo>
                    <a:pt x="1486" y="20"/>
                  </a:lnTo>
                  <a:lnTo>
                    <a:pt x="1483" y="20"/>
                  </a:lnTo>
                  <a:lnTo>
                    <a:pt x="1479" y="22"/>
                  </a:lnTo>
                  <a:lnTo>
                    <a:pt x="1481" y="22"/>
                  </a:lnTo>
                  <a:lnTo>
                    <a:pt x="1486" y="22"/>
                  </a:lnTo>
                  <a:lnTo>
                    <a:pt x="1488" y="22"/>
                  </a:lnTo>
                  <a:lnTo>
                    <a:pt x="1489" y="22"/>
                  </a:lnTo>
                  <a:lnTo>
                    <a:pt x="1491" y="22"/>
                  </a:lnTo>
                  <a:lnTo>
                    <a:pt x="1494" y="22"/>
                  </a:lnTo>
                  <a:lnTo>
                    <a:pt x="1496" y="22"/>
                  </a:lnTo>
                  <a:lnTo>
                    <a:pt x="1498" y="22"/>
                  </a:lnTo>
                  <a:lnTo>
                    <a:pt x="1498" y="23"/>
                  </a:lnTo>
                  <a:lnTo>
                    <a:pt x="1501" y="23"/>
                  </a:lnTo>
                  <a:lnTo>
                    <a:pt x="1505" y="22"/>
                  </a:lnTo>
                  <a:lnTo>
                    <a:pt x="1503" y="22"/>
                  </a:lnTo>
                  <a:lnTo>
                    <a:pt x="1501" y="22"/>
                  </a:lnTo>
                  <a:moveTo>
                    <a:pt x="1589" y="7"/>
                  </a:moveTo>
                  <a:lnTo>
                    <a:pt x="1589" y="5"/>
                  </a:lnTo>
                  <a:lnTo>
                    <a:pt x="1587" y="5"/>
                  </a:lnTo>
                  <a:lnTo>
                    <a:pt x="1585" y="5"/>
                  </a:lnTo>
                  <a:lnTo>
                    <a:pt x="1585" y="7"/>
                  </a:lnTo>
                  <a:lnTo>
                    <a:pt x="1587" y="7"/>
                  </a:lnTo>
                  <a:lnTo>
                    <a:pt x="1589" y="7"/>
                  </a:lnTo>
                  <a:moveTo>
                    <a:pt x="1594" y="7"/>
                  </a:moveTo>
                  <a:lnTo>
                    <a:pt x="1592" y="7"/>
                  </a:lnTo>
                  <a:lnTo>
                    <a:pt x="1590" y="7"/>
                  </a:lnTo>
                  <a:lnTo>
                    <a:pt x="1590" y="8"/>
                  </a:lnTo>
                  <a:lnTo>
                    <a:pt x="1592" y="8"/>
                  </a:lnTo>
                  <a:lnTo>
                    <a:pt x="1594" y="7"/>
                  </a:lnTo>
                  <a:moveTo>
                    <a:pt x="1632" y="18"/>
                  </a:moveTo>
                  <a:lnTo>
                    <a:pt x="1631" y="18"/>
                  </a:lnTo>
                  <a:lnTo>
                    <a:pt x="1629" y="18"/>
                  </a:lnTo>
                  <a:lnTo>
                    <a:pt x="1627" y="18"/>
                  </a:lnTo>
                  <a:lnTo>
                    <a:pt x="1626" y="18"/>
                  </a:lnTo>
                  <a:lnTo>
                    <a:pt x="1626" y="20"/>
                  </a:lnTo>
                  <a:lnTo>
                    <a:pt x="1629" y="20"/>
                  </a:lnTo>
                  <a:lnTo>
                    <a:pt x="1632" y="18"/>
                  </a:lnTo>
                  <a:moveTo>
                    <a:pt x="1600" y="28"/>
                  </a:moveTo>
                  <a:lnTo>
                    <a:pt x="1599" y="28"/>
                  </a:lnTo>
                  <a:lnTo>
                    <a:pt x="1597" y="28"/>
                  </a:lnTo>
                  <a:lnTo>
                    <a:pt x="1599" y="28"/>
                  </a:lnTo>
                  <a:lnTo>
                    <a:pt x="1600" y="28"/>
                  </a:lnTo>
                  <a:moveTo>
                    <a:pt x="1545" y="39"/>
                  </a:moveTo>
                  <a:lnTo>
                    <a:pt x="1543" y="39"/>
                  </a:lnTo>
                  <a:lnTo>
                    <a:pt x="1542" y="40"/>
                  </a:lnTo>
                  <a:lnTo>
                    <a:pt x="1543" y="40"/>
                  </a:lnTo>
                  <a:lnTo>
                    <a:pt x="1545" y="39"/>
                  </a:lnTo>
                  <a:moveTo>
                    <a:pt x="1511" y="20"/>
                  </a:moveTo>
                  <a:lnTo>
                    <a:pt x="1511" y="22"/>
                  </a:lnTo>
                  <a:lnTo>
                    <a:pt x="1513" y="22"/>
                  </a:lnTo>
                  <a:lnTo>
                    <a:pt x="1516" y="20"/>
                  </a:lnTo>
                  <a:lnTo>
                    <a:pt x="1513" y="20"/>
                  </a:lnTo>
                  <a:lnTo>
                    <a:pt x="1511" y="20"/>
                  </a:lnTo>
                  <a:moveTo>
                    <a:pt x="1553" y="12"/>
                  </a:moveTo>
                  <a:lnTo>
                    <a:pt x="1555" y="13"/>
                  </a:lnTo>
                  <a:lnTo>
                    <a:pt x="1557" y="13"/>
                  </a:lnTo>
                  <a:lnTo>
                    <a:pt x="1557" y="12"/>
                  </a:lnTo>
                  <a:lnTo>
                    <a:pt x="1555" y="12"/>
                  </a:lnTo>
                  <a:lnTo>
                    <a:pt x="1553" y="12"/>
                  </a:lnTo>
                  <a:moveTo>
                    <a:pt x="1574" y="18"/>
                  </a:moveTo>
                  <a:lnTo>
                    <a:pt x="1575" y="17"/>
                  </a:lnTo>
                  <a:lnTo>
                    <a:pt x="1570" y="18"/>
                  </a:lnTo>
                  <a:lnTo>
                    <a:pt x="1572" y="18"/>
                  </a:lnTo>
                  <a:lnTo>
                    <a:pt x="1574" y="18"/>
                  </a:lnTo>
                  <a:moveTo>
                    <a:pt x="1637" y="17"/>
                  </a:moveTo>
                  <a:lnTo>
                    <a:pt x="1636" y="15"/>
                  </a:lnTo>
                  <a:lnTo>
                    <a:pt x="1634" y="15"/>
                  </a:lnTo>
                  <a:lnTo>
                    <a:pt x="1636" y="17"/>
                  </a:lnTo>
                  <a:lnTo>
                    <a:pt x="1637" y="17"/>
                  </a:lnTo>
                  <a:moveTo>
                    <a:pt x="1552" y="13"/>
                  </a:moveTo>
                  <a:lnTo>
                    <a:pt x="1553" y="12"/>
                  </a:lnTo>
                  <a:lnTo>
                    <a:pt x="1552" y="12"/>
                  </a:lnTo>
                  <a:lnTo>
                    <a:pt x="1552" y="13"/>
                  </a:lnTo>
                  <a:moveTo>
                    <a:pt x="1518" y="13"/>
                  </a:moveTo>
                  <a:lnTo>
                    <a:pt x="1520" y="13"/>
                  </a:lnTo>
                  <a:lnTo>
                    <a:pt x="1521" y="13"/>
                  </a:lnTo>
                  <a:lnTo>
                    <a:pt x="1518" y="12"/>
                  </a:lnTo>
                  <a:lnTo>
                    <a:pt x="1518" y="13"/>
                  </a:lnTo>
                  <a:moveTo>
                    <a:pt x="1562" y="20"/>
                  </a:moveTo>
                  <a:lnTo>
                    <a:pt x="1563" y="20"/>
                  </a:lnTo>
                  <a:lnTo>
                    <a:pt x="1563" y="18"/>
                  </a:lnTo>
                  <a:lnTo>
                    <a:pt x="1560" y="20"/>
                  </a:lnTo>
                  <a:lnTo>
                    <a:pt x="1562" y="20"/>
                  </a:lnTo>
                  <a:moveTo>
                    <a:pt x="1557" y="23"/>
                  </a:moveTo>
                  <a:lnTo>
                    <a:pt x="1558" y="23"/>
                  </a:lnTo>
                  <a:lnTo>
                    <a:pt x="1562" y="23"/>
                  </a:lnTo>
                  <a:lnTo>
                    <a:pt x="1563" y="23"/>
                  </a:lnTo>
                  <a:lnTo>
                    <a:pt x="1567" y="23"/>
                  </a:lnTo>
                  <a:lnTo>
                    <a:pt x="1568" y="23"/>
                  </a:lnTo>
                  <a:lnTo>
                    <a:pt x="1570" y="23"/>
                  </a:lnTo>
                  <a:lnTo>
                    <a:pt x="1572" y="23"/>
                  </a:lnTo>
                  <a:lnTo>
                    <a:pt x="1572" y="22"/>
                  </a:lnTo>
                  <a:lnTo>
                    <a:pt x="1570" y="22"/>
                  </a:lnTo>
                  <a:lnTo>
                    <a:pt x="1568" y="22"/>
                  </a:lnTo>
                  <a:lnTo>
                    <a:pt x="1565" y="22"/>
                  </a:lnTo>
                  <a:lnTo>
                    <a:pt x="1563" y="22"/>
                  </a:lnTo>
                  <a:lnTo>
                    <a:pt x="1560" y="22"/>
                  </a:lnTo>
                  <a:lnTo>
                    <a:pt x="1557" y="22"/>
                  </a:lnTo>
                  <a:lnTo>
                    <a:pt x="1553" y="23"/>
                  </a:lnTo>
                  <a:lnTo>
                    <a:pt x="1555" y="23"/>
                  </a:lnTo>
                  <a:lnTo>
                    <a:pt x="1557" y="23"/>
                  </a:lnTo>
                  <a:moveTo>
                    <a:pt x="1528" y="33"/>
                  </a:moveTo>
                  <a:lnTo>
                    <a:pt x="1531" y="32"/>
                  </a:lnTo>
                  <a:lnTo>
                    <a:pt x="1526" y="32"/>
                  </a:lnTo>
                  <a:lnTo>
                    <a:pt x="1525" y="32"/>
                  </a:lnTo>
                  <a:lnTo>
                    <a:pt x="1523" y="32"/>
                  </a:lnTo>
                  <a:lnTo>
                    <a:pt x="1526" y="33"/>
                  </a:lnTo>
                  <a:lnTo>
                    <a:pt x="1528" y="33"/>
                  </a:lnTo>
                  <a:moveTo>
                    <a:pt x="1319" y="94"/>
                  </a:move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8" y="94"/>
                  </a:lnTo>
                  <a:lnTo>
                    <a:pt x="1319" y="94"/>
                  </a:lnTo>
                  <a:moveTo>
                    <a:pt x="1545" y="12"/>
                  </a:moveTo>
                  <a:lnTo>
                    <a:pt x="1545" y="12"/>
                  </a:lnTo>
                  <a:lnTo>
                    <a:pt x="1548" y="12"/>
                  </a:lnTo>
                  <a:lnTo>
                    <a:pt x="1545" y="10"/>
                  </a:lnTo>
                  <a:lnTo>
                    <a:pt x="1545" y="10"/>
                  </a:lnTo>
                  <a:lnTo>
                    <a:pt x="1542" y="10"/>
                  </a:lnTo>
                  <a:lnTo>
                    <a:pt x="1543" y="12"/>
                  </a:lnTo>
                  <a:lnTo>
                    <a:pt x="1545" y="12"/>
                  </a:lnTo>
                  <a:moveTo>
                    <a:pt x="1479" y="32"/>
                  </a:moveTo>
                  <a:lnTo>
                    <a:pt x="1478" y="33"/>
                  </a:lnTo>
                  <a:lnTo>
                    <a:pt x="1479" y="33"/>
                  </a:lnTo>
                  <a:lnTo>
                    <a:pt x="1481" y="33"/>
                  </a:lnTo>
                  <a:lnTo>
                    <a:pt x="1483" y="33"/>
                  </a:lnTo>
                  <a:lnTo>
                    <a:pt x="1483" y="32"/>
                  </a:lnTo>
                  <a:lnTo>
                    <a:pt x="1481" y="32"/>
                  </a:lnTo>
                  <a:lnTo>
                    <a:pt x="1479" y="32"/>
                  </a:lnTo>
                  <a:moveTo>
                    <a:pt x="1555" y="8"/>
                  </a:moveTo>
                  <a:lnTo>
                    <a:pt x="1557" y="8"/>
                  </a:lnTo>
                  <a:lnTo>
                    <a:pt x="1557" y="7"/>
                  </a:lnTo>
                  <a:lnTo>
                    <a:pt x="1555" y="7"/>
                  </a:lnTo>
                  <a:lnTo>
                    <a:pt x="1553" y="7"/>
                  </a:lnTo>
                  <a:lnTo>
                    <a:pt x="1552" y="7"/>
                  </a:lnTo>
                  <a:lnTo>
                    <a:pt x="1553" y="8"/>
                  </a:lnTo>
                  <a:lnTo>
                    <a:pt x="1555" y="8"/>
                  </a:lnTo>
                  <a:moveTo>
                    <a:pt x="1491" y="50"/>
                  </a:moveTo>
                  <a:lnTo>
                    <a:pt x="1491" y="52"/>
                  </a:lnTo>
                  <a:lnTo>
                    <a:pt x="1493" y="52"/>
                  </a:lnTo>
                  <a:lnTo>
                    <a:pt x="1494" y="50"/>
                  </a:lnTo>
                  <a:lnTo>
                    <a:pt x="1493" y="50"/>
                  </a:lnTo>
                  <a:lnTo>
                    <a:pt x="1491" y="50"/>
                  </a:lnTo>
                  <a:moveTo>
                    <a:pt x="1481" y="47"/>
                  </a:moveTo>
                  <a:lnTo>
                    <a:pt x="1483" y="47"/>
                  </a:lnTo>
                  <a:lnTo>
                    <a:pt x="1483" y="45"/>
                  </a:lnTo>
                  <a:lnTo>
                    <a:pt x="1481" y="45"/>
                  </a:lnTo>
                  <a:lnTo>
                    <a:pt x="1481" y="47"/>
                  </a:lnTo>
                  <a:moveTo>
                    <a:pt x="1486" y="54"/>
                  </a:moveTo>
                  <a:lnTo>
                    <a:pt x="1488" y="54"/>
                  </a:lnTo>
                  <a:lnTo>
                    <a:pt x="1489" y="52"/>
                  </a:lnTo>
                  <a:lnTo>
                    <a:pt x="1488" y="52"/>
                  </a:lnTo>
                  <a:lnTo>
                    <a:pt x="1486" y="54"/>
                  </a:lnTo>
                  <a:moveTo>
                    <a:pt x="1484" y="45"/>
                  </a:moveTo>
                  <a:lnTo>
                    <a:pt x="1484" y="44"/>
                  </a:lnTo>
                  <a:lnTo>
                    <a:pt x="1483" y="45"/>
                  </a:lnTo>
                  <a:lnTo>
                    <a:pt x="1484" y="45"/>
                  </a:lnTo>
                  <a:moveTo>
                    <a:pt x="1473" y="47"/>
                  </a:moveTo>
                  <a:lnTo>
                    <a:pt x="1474" y="47"/>
                  </a:lnTo>
                  <a:lnTo>
                    <a:pt x="1474" y="45"/>
                  </a:lnTo>
                  <a:lnTo>
                    <a:pt x="1473" y="45"/>
                  </a:lnTo>
                  <a:lnTo>
                    <a:pt x="1473" y="47"/>
                  </a:lnTo>
                  <a:moveTo>
                    <a:pt x="1427" y="28"/>
                  </a:moveTo>
                  <a:lnTo>
                    <a:pt x="1430" y="28"/>
                  </a:lnTo>
                  <a:lnTo>
                    <a:pt x="1429" y="28"/>
                  </a:lnTo>
                  <a:lnTo>
                    <a:pt x="1427" y="28"/>
                  </a:lnTo>
                  <a:lnTo>
                    <a:pt x="1424" y="28"/>
                  </a:lnTo>
                  <a:lnTo>
                    <a:pt x="1425" y="28"/>
                  </a:lnTo>
                  <a:lnTo>
                    <a:pt x="1427" y="28"/>
                  </a:lnTo>
                  <a:moveTo>
                    <a:pt x="1422" y="28"/>
                  </a:moveTo>
                  <a:lnTo>
                    <a:pt x="1424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2" y="28"/>
                  </a:lnTo>
                  <a:lnTo>
                    <a:pt x="1419" y="28"/>
                  </a:lnTo>
                  <a:lnTo>
                    <a:pt x="1417" y="28"/>
                  </a:lnTo>
                  <a:lnTo>
                    <a:pt x="1419" y="28"/>
                  </a:lnTo>
                  <a:lnTo>
                    <a:pt x="1422" y="28"/>
                  </a:lnTo>
                  <a:moveTo>
                    <a:pt x="1489" y="33"/>
                  </a:moveTo>
                  <a:lnTo>
                    <a:pt x="1489" y="32"/>
                  </a:lnTo>
                  <a:lnTo>
                    <a:pt x="1488" y="32"/>
                  </a:lnTo>
                  <a:lnTo>
                    <a:pt x="1486" y="32"/>
                  </a:lnTo>
                  <a:lnTo>
                    <a:pt x="1488" y="33"/>
                  </a:lnTo>
                  <a:lnTo>
                    <a:pt x="1489" y="33"/>
                  </a:lnTo>
                  <a:moveTo>
                    <a:pt x="1365" y="42"/>
                  </a:moveTo>
                  <a:lnTo>
                    <a:pt x="1367" y="40"/>
                  </a:lnTo>
                  <a:lnTo>
                    <a:pt x="1365" y="40"/>
                  </a:lnTo>
                  <a:lnTo>
                    <a:pt x="1365" y="42"/>
                  </a:lnTo>
                  <a:moveTo>
                    <a:pt x="1355" y="40"/>
                  </a:moveTo>
                  <a:lnTo>
                    <a:pt x="1356" y="40"/>
                  </a:lnTo>
                  <a:lnTo>
                    <a:pt x="1356" y="39"/>
                  </a:lnTo>
                  <a:lnTo>
                    <a:pt x="1355" y="39"/>
                  </a:lnTo>
                  <a:lnTo>
                    <a:pt x="1355" y="40"/>
                  </a:lnTo>
                  <a:moveTo>
                    <a:pt x="1611" y="25"/>
                  </a:moveTo>
                  <a:lnTo>
                    <a:pt x="1612" y="27"/>
                  </a:lnTo>
                  <a:lnTo>
                    <a:pt x="1612" y="25"/>
                  </a:lnTo>
                  <a:lnTo>
                    <a:pt x="1611" y="25"/>
                  </a:lnTo>
                  <a:moveTo>
                    <a:pt x="1345" y="40"/>
                  </a:moveTo>
                  <a:lnTo>
                    <a:pt x="1345" y="42"/>
                  </a:lnTo>
                  <a:lnTo>
                    <a:pt x="1346" y="42"/>
                  </a:lnTo>
                  <a:lnTo>
                    <a:pt x="1345" y="40"/>
                  </a:lnTo>
                  <a:moveTo>
                    <a:pt x="1415" y="72"/>
                  </a:moveTo>
                  <a:lnTo>
                    <a:pt x="1415" y="74"/>
                  </a:lnTo>
                  <a:lnTo>
                    <a:pt x="1417" y="72"/>
                  </a:lnTo>
                  <a:lnTo>
                    <a:pt x="1415" y="72"/>
                  </a:lnTo>
                  <a:moveTo>
                    <a:pt x="1409" y="69"/>
                  </a:moveTo>
                  <a:lnTo>
                    <a:pt x="1407" y="69"/>
                  </a:lnTo>
                  <a:lnTo>
                    <a:pt x="1407" y="71"/>
                  </a:lnTo>
                  <a:lnTo>
                    <a:pt x="1409" y="71"/>
                  </a:lnTo>
                  <a:lnTo>
                    <a:pt x="1409" y="69"/>
                  </a:lnTo>
                  <a:moveTo>
                    <a:pt x="1420" y="74"/>
                  </a:moveTo>
                  <a:lnTo>
                    <a:pt x="1422" y="74"/>
                  </a:lnTo>
                  <a:lnTo>
                    <a:pt x="1422" y="72"/>
                  </a:lnTo>
                  <a:lnTo>
                    <a:pt x="1420" y="72"/>
                  </a:lnTo>
                  <a:lnTo>
                    <a:pt x="1420" y="74"/>
                  </a:lnTo>
                  <a:moveTo>
                    <a:pt x="1419" y="72"/>
                  </a:moveTo>
                  <a:lnTo>
                    <a:pt x="1417" y="72"/>
                  </a:lnTo>
                  <a:lnTo>
                    <a:pt x="1417" y="74"/>
                  </a:lnTo>
                  <a:lnTo>
                    <a:pt x="1419" y="72"/>
                  </a:lnTo>
                  <a:moveTo>
                    <a:pt x="1329" y="91"/>
                  </a:moveTo>
                  <a:lnTo>
                    <a:pt x="1329" y="92"/>
                  </a:lnTo>
                  <a:lnTo>
                    <a:pt x="1331" y="92"/>
                  </a:lnTo>
                  <a:lnTo>
                    <a:pt x="1333" y="91"/>
                  </a:lnTo>
                  <a:lnTo>
                    <a:pt x="1331" y="91"/>
                  </a:lnTo>
                  <a:lnTo>
                    <a:pt x="1329" y="91"/>
                  </a:lnTo>
                  <a:moveTo>
                    <a:pt x="1316" y="69"/>
                  </a:moveTo>
                  <a:lnTo>
                    <a:pt x="1313" y="69"/>
                  </a:lnTo>
                  <a:lnTo>
                    <a:pt x="1314" y="69"/>
                  </a:lnTo>
                  <a:lnTo>
                    <a:pt x="1316" y="69"/>
                  </a:lnTo>
                  <a:moveTo>
                    <a:pt x="1328" y="96"/>
                  </a:moveTo>
                  <a:lnTo>
                    <a:pt x="1328" y="98"/>
                  </a:lnTo>
                  <a:lnTo>
                    <a:pt x="1329" y="96"/>
                  </a:lnTo>
                  <a:lnTo>
                    <a:pt x="1328" y="96"/>
                  </a:lnTo>
                  <a:moveTo>
                    <a:pt x="1323" y="92"/>
                  </a:moveTo>
                  <a:lnTo>
                    <a:pt x="1321" y="92"/>
                  </a:lnTo>
                  <a:lnTo>
                    <a:pt x="1321" y="94"/>
                  </a:lnTo>
                  <a:lnTo>
                    <a:pt x="1323" y="92"/>
                  </a:lnTo>
                  <a:moveTo>
                    <a:pt x="1316" y="101"/>
                  </a:moveTo>
                  <a:lnTo>
                    <a:pt x="1316" y="103"/>
                  </a:lnTo>
                  <a:lnTo>
                    <a:pt x="1318" y="103"/>
                  </a:lnTo>
                  <a:lnTo>
                    <a:pt x="1319" y="103"/>
                  </a:lnTo>
                  <a:lnTo>
                    <a:pt x="1319" y="101"/>
                  </a:lnTo>
                  <a:lnTo>
                    <a:pt x="1318" y="101"/>
                  </a:lnTo>
                  <a:lnTo>
                    <a:pt x="1316" y="101"/>
                  </a:lnTo>
                  <a:moveTo>
                    <a:pt x="1303" y="101"/>
                  </a:moveTo>
                  <a:lnTo>
                    <a:pt x="1303" y="101"/>
                  </a:lnTo>
                  <a:lnTo>
                    <a:pt x="1301" y="103"/>
                  </a:lnTo>
                  <a:lnTo>
                    <a:pt x="1303" y="103"/>
                  </a:lnTo>
                  <a:lnTo>
                    <a:pt x="1303" y="101"/>
                  </a:lnTo>
                  <a:moveTo>
                    <a:pt x="1496" y="28"/>
                  </a:moveTo>
                  <a:lnTo>
                    <a:pt x="1494" y="28"/>
                  </a:lnTo>
                  <a:lnTo>
                    <a:pt x="1493" y="28"/>
                  </a:lnTo>
                  <a:lnTo>
                    <a:pt x="1493" y="30"/>
                  </a:lnTo>
                  <a:lnTo>
                    <a:pt x="1496" y="30"/>
                  </a:lnTo>
                  <a:lnTo>
                    <a:pt x="1496" y="28"/>
                  </a:lnTo>
                  <a:moveTo>
                    <a:pt x="1508" y="57"/>
                  </a:moveTo>
                  <a:lnTo>
                    <a:pt x="1506" y="57"/>
                  </a:lnTo>
                  <a:lnTo>
                    <a:pt x="1505" y="59"/>
                  </a:lnTo>
                  <a:lnTo>
                    <a:pt x="1508" y="57"/>
                  </a:lnTo>
                  <a:moveTo>
                    <a:pt x="1505" y="42"/>
                  </a:moveTo>
                  <a:lnTo>
                    <a:pt x="1505" y="44"/>
                  </a:lnTo>
                  <a:lnTo>
                    <a:pt x="1505" y="44"/>
                  </a:lnTo>
                  <a:lnTo>
                    <a:pt x="1505" y="42"/>
                  </a:lnTo>
                  <a:moveTo>
                    <a:pt x="1499" y="54"/>
                  </a:moveTo>
                  <a:lnTo>
                    <a:pt x="1498" y="55"/>
                  </a:lnTo>
                  <a:lnTo>
                    <a:pt x="1499" y="55"/>
                  </a:lnTo>
                  <a:lnTo>
                    <a:pt x="1501" y="55"/>
                  </a:lnTo>
                  <a:lnTo>
                    <a:pt x="1501" y="54"/>
                  </a:lnTo>
                  <a:lnTo>
                    <a:pt x="1499" y="54"/>
                  </a:lnTo>
                  <a:moveTo>
                    <a:pt x="1461" y="81"/>
                  </a:moveTo>
                  <a:lnTo>
                    <a:pt x="1459" y="81"/>
                  </a:lnTo>
                  <a:lnTo>
                    <a:pt x="1457" y="81"/>
                  </a:lnTo>
                  <a:lnTo>
                    <a:pt x="1459" y="82"/>
                  </a:lnTo>
                  <a:lnTo>
                    <a:pt x="1461" y="82"/>
                  </a:lnTo>
                  <a:lnTo>
                    <a:pt x="1461" y="81"/>
                  </a:lnTo>
                  <a:moveTo>
                    <a:pt x="1513" y="40"/>
                  </a:moveTo>
                  <a:lnTo>
                    <a:pt x="1513" y="39"/>
                  </a:lnTo>
                  <a:lnTo>
                    <a:pt x="1511" y="39"/>
                  </a:lnTo>
                  <a:lnTo>
                    <a:pt x="1510" y="39"/>
                  </a:lnTo>
                  <a:lnTo>
                    <a:pt x="1510" y="40"/>
                  </a:lnTo>
                  <a:lnTo>
                    <a:pt x="1511" y="40"/>
                  </a:lnTo>
                  <a:lnTo>
                    <a:pt x="1513" y="40"/>
                  </a:lnTo>
                  <a:moveTo>
                    <a:pt x="1498" y="49"/>
                  </a:moveTo>
                  <a:lnTo>
                    <a:pt x="1496" y="49"/>
                  </a:lnTo>
                  <a:lnTo>
                    <a:pt x="1496" y="50"/>
                  </a:lnTo>
                  <a:lnTo>
                    <a:pt x="1498" y="50"/>
                  </a:lnTo>
                  <a:lnTo>
                    <a:pt x="1498" y="49"/>
                  </a:lnTo>
                  <a:moveTo>
                    <a:pt x="1498" y="52"/>
                  </a:moveTo>
                  <a:lnTo>
                    <a:pt x="1498" y="54"/>
                  </a:lnTo>
                  <a:lnTo>
                    <a:pt x="1499" y="54"/>
                  </a:lnTo>
                  <a:lnTo>
                    <a:pt x="1499" y="52"/>
                  </a:lnTo>
                  <a:lnTo>
                    <a:pt x="1498" y="52"/>
                  </a:lnTo>
                  <a:moveTo>
                    <a:pt x="1412" y="82"/>
                  </a:moveTo>
                  <a:lnTo>
                    <a:pt x="1414" y="82"/>
                  </a:lnTo>
                  <a:lnTo>
                    <a:pt x="1412" y="81"/>
                  </a:lnTo>
                  <a:lnTo>
                    <a:pt x="1412" y="82"/>
                  </a:lnTo>
                  <a:moveTo>
                    <a:pt x="1501" y="55"/>
                  </a:moveTo>
                  <a:lnTo>
                    <a:pt x="1498" y="57"/>
                  </a:lnTo>
                  <a:lnTo>
                    <a:pt x="1501" y="57"/>
                  </a:lnTo>
                  <a:lnTo>
                    <a:pt x="1505" y="57"/>
                  </a:lnTo>
                  <a:lnTo>
                    <a:pt x="1505" y="57"/>
                  </a:lnTo>
                  <a:lnTo>
                    <a:pt x="1505" y="55"/>
                  </a:lnTo>
                  <a:lnTo>
                    <a:pt x="1505" y="55"/>
                  </a:lnTo>
                  <a:lnTo>
                    <a:pt x="1503" y="55"/>
                  </a:lnTo>
                  <a:lnTo>
                    <a:pt x="1501" y="55"/>
                  </a:lnTo>
                  <a:moveTo>
                    <a:pt x="1441" y="82"/>
                  </a:moveTo>
                  <a:lnTo>
                    <a:pt x="1439" y="82"/>
                  </a:lnTo>
                  <a:lnTo>
                    <a:pt x="1439" y="84"/>
                  </a:lnTo>
                  <a:lnTo>
                    <a:pt x="1441" y="84"/>
                  </a:lnTo>
                  <a:lnTo>
                    <a:pt x="1441" y="82"/>
                  </a:lnTo>
                  <a:moveTo>
                    <a:pt x="1417" y="81"/>
                  </a:moveTo>
                  <a:lnTo>
                    <a:pt x="1415" y="81"/>
                  </a:lnTo>
                  <a:lnTo>
                    <a:pt x="1415" y="82"/>
                  </a:lnTo>
                  <a:lnTo>
                    <a:pt x="1417" y="82"/>
                  </a:lnTo>
                  <a:lnTo>
                    <a:pt x="1417" y="81"/>
                  </a:lnTo>
                  <a:moveTo>
                    <a:pt x="1538" y="40"/>
                  </a:moveTo>
                  <a:lnTo>
                    <a:pt x="1538" y="42"/>
                  </a:lnTo>
                  <a:lnTo>
                    <a:pt x="1540" y="40"/>
                  </a:lnTo>
                  <a:lnTo>
                    <a:pt x="1538" y="40"/>
                  </a:lnTo>
                  <a:moveTo>
                    <a:pt x="1436" y="25"/>
                  </a:moveTo>
                  <a:lnTo>
                    <a:pt x="1436" y="23"/>
                  </a:lnTo>
                  <a:lnTo>
                    <a:pt x="1434" y="23"/>
                  </a:lnTo>
                  <a:lnTo>
                    <a:pt x="1432" y="23"/>
                  </a:lnTo>
                  <a:lnTo>
                    <a:pt x="1432" y="25"/>
                  </a:lnTo>
                  <a:lnTo>
                    <a:pt x="1434" y="25"/>
                  </a:lnTo>
                  <a:lnTo>
                    <a:pt x="1436" y="25"/>
                  </a:lnTo>
                  <a:moveTo>
                    <a:pt x="1234" y="146"/>
                  </a:moveTo>
                  <a:lnTo>
                    <a:pt x="1235" y="146"/>
                  </a:lnTo>
                  <a:lnTo>
                    <a:pt x="1235" y="145"/>
                  </a:lnTo>
                  <a:lnTo>
                    <a:pt x="1234" y="145"/>
                  </a:lnTo>
                  <a:lnTo>
                    <a:pt x="1234" y="146"/>
                  </a:lnTo>
                  <a:moveTo>
                    <a:pt x="2248" y="278"/>
                  </a:moveTo>
                  <a:lnTo>
                    <a:pt x="2250" y="278"/>
                  </a:lnTo>
                  <a:lnTo>
                    <a:pt x="2250" y="276"/>
                  </a:lnTo>
                  <a:lnTo>
                    <a:pt x="2248" y="276"/>
                  </a:lnTo>
                  <a:lnTo>
                    <a:pt x="2248" y="278"/>
                  </a:lnTo>
                  <a:moveTo>
                    <a:pt x="2233" y="212"/>
                  </a:moveTo>
                  <a:lnTo>
                    <a:pt x="2233" y="210"/>
                  </a:lnTo>
                  <a:lnTo>
                    <a:pt x="2233" y="209"/>
                  </a:lnTo>
                  <a:lnTo>
                    <a:pt x="2233" y="209"/>
                  </a:lnTo>
                  <a:lnTo>
                    <a:pt x="2233" y="210"/>
                  </a:lnTo>
                  <a:lnTo>
                    <a:pt x="2232" y="210"/>
                  </a:lnTo>
                  <a:lnTo>
                    <a:pt x="2230" y="210"/>
                  </a:lnTo>
                  <a:lnTo>
                    <a:pt x="2228" y="210"/>
                  </a:lnTo>
                  <a:lnTo>
                    <a:pt x="2228" y="212"/>
                  </a:lnTo>
                  <a:lnTo>
                    <a:pt x="2230" y="212"/>
                  </a:lnTo>
                  <a:lnTo>
                    <a:pt x="2232" y="212"/>
                  </a:lnTo>
                  <a:lnTo>
                    <a:pt x="2233" y="212"/>
                  </a:lnTo>
                  <a:lnTo>
                    <a:pt x="2233" y="212"/>
                  </a:lnTo>
                  <a:moveTo>
                    <a:pt x="2203" y="241"/>
                  </a:moveTo>
                  <a:lnTo>
                    <a:pt x="2205" y="241"/>
                  </a:lnTo>
                  <a:lnTo>
                    <a:pt x="2203" y="239"/>
                  </a:lnTo>
                  <a:lnTo>
                    <a:pt x="2203" y="241"/>
                  </a:lnTo>
                  <a:moveTo>
                    <a:pt x="2240" y="199"/>
                  </a:moveTo>
                  <a:lnTo>
                    <a:pt x="2242" y="197"/>
                  </a:lnTo>
                  <a:lnTo>
                    <a:pt x="2240" y="197"/>
                  </a:lnTo>
                  <a:lnTo>
                    <a:pt x="2240" y="199"/>
                  </a:lnTo>
                  <a:moveTo>
                    <a:pt x="2225" y="210"/>
                  </a:moveTo>
                  <a:lnTo>
                    <a:pt x="2227" y="212"/>
                  </a:lnTo>
                  <a:lnTo>
                    <a:pt x="2227" y="210"/>
                  </a:lnTo>
                  <a:lnTo>
                    <a:pt x="2225" y="210"/>
                  </a:lnTo>
                  <a:moveTo>
                    <a:pt x="2237" y="205"/>
                  </a:moveTo>
                  <a:lnTo>
                    <a:pt x="2235" y="205"/>
                  </a:lnTo>
                  <a:lnTo>
                    <a:pt x="2233" y="205"/>
                  </a:lnTo>
                  <a:lnTo>
                    <a:pt x="2233" y="207"/>
                  </a:lnTo>
                  <a:lnTo>
                    <a:pt x="2235" y="207"/>
                  </a:lnTo>
                  <a:lnTo>
                    <a:pt x="2235" y="209"/>
                  </a:lnTo>
                  <a:lnTo>
                    <a:pt x="2237" y="209"/>
                  </a:lnTo>
                  <a:lnTo>
                    <a:pt x="2238" y="207"/>
                  </a:lnTo>
                  <a:lnTo>
                    <a:pt x="2237" y="207"/>
                  </a:lnTo>
                  <a:lnTo>
                    <a:pt x="2237" y="205"/>
                  </a:lnTo>
                  <a:moveTo>
                    <a:pt x="2235" y="261"/>
                  </a:moveTo>
                  <a:lnTo>
                    <a:pt x="2237" y="261"/>
                  </a:lnTo>
                  <a:lnTo>
                    <a:pt x="2237" y="259"/>
                  </a:lnTo>
                  <a:lnTo>
                    <a:pt x="2235" y="259"/>
                  </a:lnTo>
                  <a:lnTo>
                    <a:pt x="2235" y="261"/>
                  </a:lnTo>
                  <a:moveTo>
                    <a:pt x="2227" y="296"/>
                  </a:moveTo>
                  <a:lnTo>
                    <a:pt x="2227" y="295"/>
                  </a:lnTo>
                  <a:lnTo>
                    <a:pt x="2225" y="295"/>
                  </a:lnTo>
                  <a:lnTo>
                    <a:pt x="2225" y="296"/>
                  </a:lnTo>
                  <a:lnTo>
                    <a:pt x="2227" y="296"/>
                  </a:lnTo>
                  <a:moveTo>
                    <a:pt x="2210" y="220"/>
                  </a:moveTo>
                  <a:lnTo>
                    <a:pt x="2211" y="220"/>
                  </a:lnTo>
                  <a:lnTo>
                    <a:pt x="2210" y="219"/>
                  </a:lnTo>
                  <a:lnTo>
                    <a:pt x="2210" y="220"/>
                  </a:lnTo>
                  <a:moveTo>
                    <a:pt x="2205" y="222"/>
                  </a:moveTo>
                  <a:lnTo>
                    <a:pt x="2206" y="220"/>
                  </a:lnTo>
                  <a:lnTo>
                    <a:pt x="2205" y="220"/>
                  </a:lnTo>
                  <a:lnTo>
                    <a:pt x="2205" y="222"/>
                  </a:lnTo>
                  <a:moveTo>
                    <a:pt x="2206" y="224"/>
                  </a:moveTo>
                  <a:lnTo>
                    <a:pt x="2206" y="222"/>
                  </a:lnTo>
                  <a:lnTo>
                    <a:pt x="2205" y="224"/>
                  </a:lnTo>
                  <a:lnTo>
                    <a:pt x="2206" y="224"/>
                  </a:lnTo>
                  <a:moveTo>
                    <a:pt x="2227" y="214"/>
                  </a:moveTo>
                  <a:lnTo>
                    <a:pt x="2228" y="214"/>
                  </a:lnTo>
                  <a:lnTo>
                    <a:pt x="2228" y="212"/>
                  </a:lnTo>
                  <a:lnTo>
                    <a:pt x="2227" y="212"/>
                  </a:lnTo>
                  <a:lnTo>
                    <a:pt x="2227" y="214"/>
                  </a:lnTo>
                  <a:moveTo>
                    <a:pt x="2213" y="222"/>
                  </a:moveTo>
                  <a:lnTo>
                    <a:pt x="2215" y="222"/>
                  </a:lnTo>
                  <a:lnTo>
                    <a:pt x="2215" y="220"/>
                  </a:lnTo>
                  <a:lnTo>
                    <a:pt x="2213" y="220"/>
                  </a:lnTo>
                  <a:lnTo>
                    <a:pt x="2213" y="222"/>
                  </a:lnTo>
                  <a:moveTo>
                    <a:pt x="2213" y="219"/>
                  </a:moveTo>
                  <a:lnTo>
                    <a:pt x="2215" y="219"/>
                  </a:lnTo>
                  <a:lnTo>
                    <a:pt x="2215" y="217"/>
                  </a:lnTo>
                  <a:lnTo>
                    <a:pt x="2213" y="217"/>
                  </a:lnTo>
                  <a:lnTo>
                    <a:pt x="2213" y="219"/>
                  </a:lnTo>
                  <a:moveTo>
                    <a:pt x="2235" y="256"/>
                  </a:moveTo>
                  <a:lnTo>
                    <a:pt x="2233" y="258"/>
                  </a:lnTo>
                  <a:lnTo>
                    <a:pt x="2235" y="258"/>
                  </a:lnTo>
                  <a:lnTo>
                    <a:pt x="2235" y="256"/>
                  </a:lnTo>
                  <a:moveTo>
                    <a:pt x="2031" y="534"/>
                  </a:moveTo>
                  <a:lnTo>
                    <a:pt x="2033" y="534"/>
                  </a:lnTo>
                  <a:lnTo>
                    <a:pt x="2033" y="532"/>
                  </a:lnTo>
                  <a:lnTo>
                    <a:pt x="2031" y="532"/>
                  </a:lnTo>
                  <a:lnTo>
                    <a:pt x="2031" y="534"/>
                  </a:lnTo>
                  <a:moveTo>
                    <a:pt x="2363" y="271"/>
                  </a:moveTo>
                  <a:lnTo>
                    <a:pt x="2365" y="271"/>
                  </a:lnTo>
                  <a:lnTo>
                    <a:pt x="2365" y="269"/>
                  </a:lnTo>
                  <a:lnTo>
                    <a:pt x="2363" y="269"/>
                  </a:lnTo>
                  <a:lnTo>
                    <a:pt x="2363" y="271"/>
                  </a:lnTo>
                  <a:moveTo>
                    <a:pt x="2424" y="146"/>
                  </a:moveTo>
                  <a:lnTo>
                    <a:pt x="2422" y="146"/>
                  </a:lnTo>
                  <a:lnTo>
                    <a:pt x="2424" y="148"/>
                  </a:lnTo>
                  <a:lnTo>
                    <a:pt x="2424" y="146"/>
                  </a:lnTo>
                  <a:moveTo>
                    <a:pt x="2247" y="274"/>
                  </a:moveTo>
                  <a:lnTo>
                    <a:pt x="2247" y="276"/>
                  </a:lnTo>
                  <a:lnTo>
                    <a:pt x="2248" y="276"/>
                  </a:lnTo>
                  <a:lnTo>
                    <a:pt x="2248" y="274"/>
                  </a:lnTo>
                  <a:lnTo>
                    <a:pt x="2247" y="274"/>
                  </a:lnTo>
                  <a:moveTo>
                    <a:pt x="2220" y="300"/>
                  </a:moveTo>
                  <a:lnTo>
                    <a:pt x="2222" y="300"/>
                  </a:lnTo>
                  <a:lnTo>
                    <a:pt x="2222" y="298"/>
                  </a:lnTo>
                  <a:lnTo>
                    <a:pt x="2220" y="298"/>
                  </a:lnTo>
                  <a:lnTo>
                    <a:pt x="2220" y="300"/>
                  </a:lnTo>
                  <a:moveTo>
                    <a:pt x="2216" y="298"/>
                  </a:moveTo>
                  <a:lnTo>
                    <a:pt x="2218" y="298"/>
                  </a:lnTo>
                  <a:lnTo>
                    <a:pt x="2218" y="296"/>
                  </a:lnTo>
                  <a:lnTo>
                    <a:pt x="2216" y="296"/>
                  </a:lnTo>
                  <a:lnTo>
                    <a:pt x="2216" y="298"/>
                  </a:lnTo>
                  <a:moveTo>
                    <a:pt x="2173" y="365"/>
                  </a:moveTo>
                  <a:lnTo>
                    <a:pt x="2174" y="365"/>
                  </a:lnTo>
                  <a:lnTo>
                    <a:pt x="2174" y="364"/>
                  </a:lnTo>
                  <a:lnTo>
                    <a:pt x="2173" y="364"/>
                  </a:lnTo>
                  <a:lnTo>
                    <a:pt x="2173" y="365"/>
                  </a:lnTo>
                  <a:moveTo>
                    <a:pt x="2386" y="133"/>
                  </a:moveTo>
                  <a:lnTo>
                    <a:pt x="2383" y="133"/>
                  </a:lnTo>
                  <a:lnTo>
                    <a:pt x="2383" y="135"/>
                  </a:lnTo>
                  <a:lnTo>
                    <a:pt x="2385" y="135"/>
                  </a:lnTo>
                  <a:lnTo>
                    <a:pt x="2386" y="135"/>
                  </a:lnTo>
                  <a:lnTo>
                    <a:pt x="2388" y="135"/>
                  </a:lnTo>
                  <a:lnTo>
                    <a:pt x="2390" y="135"/>
                  </a:lnTo>
                  <a:lnTo>
                    <a:pt x="2386" y="133"/>
                  </a:lnTo>
                  <a:moveTo>
                    <a:pt x="2381" y="135"/>
                  </a:moveTo>
                  <a:lnTo>
                    <a:pt x="2383" y="133"/>
                  </a:lnTo>
                  <a:lnTo>
                    <a:pt x="2381" y="133"/>
                  </a:lnTo>
                  <a:lnTo>
                    <a:pt x="2381" y="135"/>
                  </a:lnTo>
                  <a:moveTo>
                    <a:pt x="2272" y="163"/>
                  </a:moveTo>
                  <a:lnTo>
                    <a:pt x="2272" y="165"/>
                  </a:lnTo>
                  <a:lnTo>
                    <a:pt x="2274" y="165"/>
                  </a:lnTo>
                  <a:lnTo>
                    <a:pt x="2274" y="163"/>
                  </a:lnTo>
                  <a:lnTo>
                    <a:pt x="2272" y="163"/>
                  </a:lnTo>
                  <a:moveTo>
                    <a:pt x="2274" y="167"/>
                  </a:moveTo>
                  <a:lnTo>
                    <a:pt x="2274" y="167"/>
                  </a:lnTo>
                  <a:lnTo>
                    <a:pt x="2274" y="165"/>
                  </a:lnTo>
                  <a:lnTo>
                    <a:pt x="2274" y="165"/>
                  </a:lnTo>
                  <a:lnTo>
                    <a:pt x="2274" y="167"/>
                  </a:lnTo>
                  <a:moveTo>
                    <a:pt x="2274" y="162"/>
                  </a:moveTo>
                  <a:lnTo>
                    <a:pt x="2274" y="160"/>
                  </a:lnTo>
                  <a:lnTo>
                    <a:pt x="2274" y="160"/>
                  </a:lnTo>
                  <a:lnTo>
                    <a:pt x="2274" y="162"/>
                  </a:lnTo>
                  <a:moveTo>
                    <a:pt x="2354" y="251"/>
                  </a:moveTo>
                  <a:lnTo>
                    <a:pt x="2354" y="249"/>
                  </a:lnTo>
                  <a:lnTo>
                    <a:pt x="2354" y="251"/>
                  </a:lnTo>
                  <a:lnTo>
                    <a:pt x="2354" y="251"/>
                  </a:lnTo>
                  <a:moveTo>
                    <a:pt x="2292" y="271"/>
                  </a:moveTo>
                  <a:lnTo>
                    <a:pt x="2294" y="271"/>
                  </a:lnTo>
                  <a:lnTo>
                    <a:pt x="2296" y="271"/>
                  </a:lnTo>
                  <a:lnTo>
                    <a:pt x="2292" y="271"/>
                  </a:lnTo>
                  <a:lnTo>
                    <a:pt x="2292" y="271"/>
                  </a:lnTo>
                  <a:moveTo>
                    <a:pt x="2233" y="259"/>
                  </a:moveTo>
                  <a:lnTo>
                    <a:pt x="2233" y="259"/>
                  </a:lnTo>
                  <a:lnTo>
                    <a:pt x="2233" y="258"/>
                  </a:lnTo>
                  <a:lnTo>
                    <a:pt x="2233" y="258"/>
                  </a:lnTo>
                  <a:lnTo>
                    <a:pt x="2233" y="259"/>
                  </a:lnTo>
                  <a:moveTo>
                    <a:pt x="1373" y="177"/>
                  </a:moveTo>
                  <a:lnTo>
                    <a:pt x="1373" y="178"/>
                  </a:lnTo>
                  <a:lnTo>
                    <a:pt x="1375" y="178"/>
                  </a:lnTo>
                  <a:lnTo>
                    <a:pt x="1375" y="177"/>
                  </a:lnTo>
                  <a:lnTo>
                    <a:pt x="1373" y="177"/>
                  </a:lnTo>
                  <a:moveTo>
                    <a:pt x="3359" y="109"/>
                  </a:moveTo>
                  <a:lnTo>
                    <a:pt x="3359" y="111"/>
                  </a:lnTo>
                  <a:lnTo>
                    <a:pt x="3361" y="111"/>
                  </a:lnTo>
                  <a:lnTo>
                    <a:pt x="3361" y="109"/>
                  </a:lnTo>
                  <a:lnTo>
                    <a:pt x="3359" y="109"/>
                  </a:lnTo>
                  <a:moveTo>
                    <a:pt x="3363" y="116"/>
                  </a:moveTo>
                  <a:lnTo>
                    <a:pt x="3364" y="114"/>
                  </a:lnTo>
                  <a:lnTo>
                    <a:pt x="3364" y="114"/>
                  </a:lnTo>
                  <a:lnTo>
                    <a:pt x="3366" y="114"/>
                  </a:lnTo>
                  <a:lnTo>
                    <a:pt x="3366" y="113"/>
                  </a:lnTo>
                  <a:lnTo>
                    <a:pt x="3366" y="111"/>
                  </a:lnTo>
                  <a:lnTo>
                    <a:pt x="3364" y="113"/>
                  </a:lnTo>
                  <a:lnTo>
                    <a:pt x="3364" y="113"/>
                  </a:lnTo>
                  <a:lnTo>
                    <a:pt x="3364" y="111"/>
                  </a:lnTo>
                  <a:lnTo>
                    <a:pt x="3364" y="109"/>
                  </a:lnTo>
                  <a:lnTo>
                    <a:pt x="3363" y="109"/>
                  </a:lnTo>
                  <a:lnTo>
                    <a:pt x="3361" y="109"/>
                  </a:lnTo>
                  <a:lnTo>
                    <a:pt x="3363" y="111"/>
                  </a:lnTo>
                  <a:lnTo>
                    <a:pt x="3361" y="111"/>
                  </a:lnTo>
                  <a:lnTo>
                    <a:pt x="3363" y="113"/>
                  </a:lnTo>
                  <a:lnTo>
                    <a:pt x="3361" y="113"/>
                  </a:lnTo>
                  <a:lnTo>
                    <a:pt x="3359" y="113"/>
                  </a:lnTo>
                  <a:lnTo>
                    <a:pt x="3359" y="114"/>
                  </a:lnTo>
                  <a:lnTo>
                    <a:pt x="3361" y="116"/>
                  </a:lnTo>
                  <a:lnTo>
                    <a:pt x="3363" y="116"/>
                  </a:lnTo>
                  <a:moveTo>
                    <a:pt x="3300" y="119"/>
                  </a:moveTo>
                  <a:lnTo>
                    <a:pt x="3302" y="119"/>
                  </a:lnTo>
                  <a:lnTo>
                    <a:pt x="3302" y="121"/>
                  </a:lnTo>
                  <a:lnTo>
                    <a:pt x="3304" y="121"/>
                  </a:lnTo>
                  <a:lnTo>
                    <a:pt x="3305" y="121"/>
                  </a:lnTo>
                  <a:lnTo>
                    <a:pt x="3307" y="121"/>
                  </a:lnTo>
                  <a:lnTo>
                    <a:pt x="3309" y="121"/>
                  </a:lnTo>
                  <a:lnTo>
                    <a:pt x="3309" y="119"/>
                  </a:lnTo>
                  <a:lnTo>
                    <a:pt x="3305" y="119"/>
                  </a:lnTo>
                  <a:lnTo>
                    <a:pt x="3304" y="119"/>
                  </a:lnTo>
                  <a:lnTo>
                    <a:pt x="3304" y="118"/>
                  </a:lnTo>
                  <a:lnTo>
                    <a:pt x="3302" y="118"/>
                  </a:lnTo>
                  <a:lnTo>
                    <a:pt x="3300" y="118"/>
                  </a:lnTo>
                  <a:lnTo>
                    <a:pt x="3299" y="118"/>
                  </a:lnTo>
                  <a:lnTo>
                    <a:pt x="3297" y="118"/>
                  </a:lnTo>
                  <a:lnTo>
                    <a:pt x="3299" y="119"/>
                  </a:lnTo>
                  <a:lnTo>
                    <a:pt x="3300" y="119"/>
                  </a:lnTo>
                  <a:moveTo>
                    <a:pt x="3546" y="150"/>
                  </a:moveTo>
                  <a:lnTo>
                    <a:pt x="3546" y="148"/>
                  </a:lnTo>
                  <a:lnTo>
                    <a:pt x="3544" y="148"/>
                  </a:lnTo>
                  <a:lnTo>
                    <a:pt x="3544" y="150"/>
                  </a:lnTo>
                  <a:lnTo>
                    <a:pt x="3546" y="150"/>
                  </a:lnTo>
                  <a:moveTo>
                    <a:pt x="3349" y="109"/>
                  </a:moveTo>
                  <a:lnTo>
                    <a:pt x="3351" y="109"/>
                  </a:lnTo>
                  <a:lnTo>
                    <a:pt x="3354" y="109"/>
                  </a:lnTo>
                  <a:lnTo>
                    <a:pt x="3356" y="109"/>
                  </a:lnTo>
                  <a:lnTo>
                    <a:pt x="3354" y="109"/>
                  </a:lnTo>
                  <a:lnTo>
                    <a:pt x="3353" y="109"/>
                  </a:lnTo>
                  <a:lnTo>
                    <a:pt x="3351" y="109"/>
                  </a:lnTo>
                  <a:lnTo>
                    <a:pt x="3349" y="109"/>
                  </a:lnTo>
                  <a:lnTo>
                    <a:pt x="3348" y="109"/>
                  </a:lnTo>
                  <a:lnTo>
                    <a:pt x="3348" y="108"/>
                  </a:lnTo>
                  <a:lnTo>
                    <a:pt x="3346" y="109"/>
                  </a:lnTo>
                  <a:lnTo>
                    <a:pt x="3348" y="109"/>
                  </a:lnTo>
                  <a:lnTo>
                    <a:pt x="3349" y="109"/>
                  </a:lnTo>
                  <a:moveTo>
                    <a:pt x="3041" y="74"/>
                  </a:moveTo>
                  <a:lnTo>
                    <a:pt x="3041" y="72"/>
                  </a:lnTo>
                  <a:lnTo>
                    <a:pt x="3040" y="72"/>
                  </a:lnTo>
                  <a:lnTo>
                    <a:pt x="3040" y="74"/>
                  </a:lnTo>
                  <a:lnTo>
                    <a:pt x="3041" y="74"/>
                  </a:lnTo>
                  <a:moveTo>
                    <a:pt x="3344" y="109"/>
                  </a:moveTo>
                  <a:lnTo>
                    <a:pt x="3344" y="109"/>
                  </a:lnTo>
                  <a:lnTo>
                    <a:pt x="3346" y="109"/>
                  </a:lnTo>
                  <a:lnTo>
                    <a:pt x="3344" y="109"/>
                  </a:lnTo>
                  <a:moveTo>
                    <a:pt x="2198" y="239"/>
                  </a:moveTo>
                  <a:lnTo>
                    <a:pt x="2198" y="241"/>
                  </a:lnTo>
                  <a:lnTo>
                    <a:pt x="2200" y="241"/>
                  </a:lnTo>
                  <a:lnTo>
                    <a:pt x="2200" y="242"/>
                  </a:lnTo>
                  <a:lnTo>
                    <a:pt x="2201" y="242"/>
                  </a:lnTo>
                  <a:lnTo>
                    <a:pt x="2201" y="241"/>
                  </a:lnTo>
                  <a:lnTo>
                    <a:pt x="2201" y="239"/>
                  </a:lnTo>
                  <a:lnTo>
                    <a:pt x="2200" y="239"/>
                  </a:lnTo>
                  <a:lnTo>
                    <a:pt x="2198" y="239"/>
                  </a:lnTo>
                  <a:moveTo>
                    <a:pt x="3733" y="195"/>
                  </a:moveTo>
                  <a:lnTo>
                    <a:pt x="3733" y="197"/>
                  </a:lnTo>
                  <a:lnTo>
                    <a:pt x="3735" y="195"/>
                  </a:lnTo>
                  <a:lnTo>
                    <a:pt x="3733" y="195"/>
                  </a:lnTo>
                  <a:moveTo>
                    <a:pt x="3681" y="226"/>
                  </a:moveTo>
                  <a:lnTo>
                    <a:pt x="3681" y="224"/>
                  </a:lnTo>
                  <a:lnTo>
                    <a:pt x="3679" y="224"/>
                  </a:lnTo>
                  <a:lnTo>
                    <a:pt x="3677" y="224"/>
                  </a:lnTo>
                  <a:lnTo>
                    <a:pt x="3679" y="226"/>
                  </a:lnTo>
                  <a:lnTo>
                    <a:pt x="3681" y="226"/>
                  </a:lnTo>
                  <a:moveTo>
                    <a:pt x="3686" y="224"/>
                  </a:moveTo>
                  <a:lnTo>
                    <a:pt x="3684" y="224"/>
                  </a:lnTo>
                  <a:lnTo>
                    <a:pt x="3686" y="226"/>
                  </a:lnTo>
                  <a:lnTo>
                    <a:pt x="3686" y="224"/>
                  </a:lnTo>
                  <a:moveTo>
                    <a:pt x="3544" y="151"/>
                  </a:moveTo>
                  <a:lnTo>
                    <a:pt x="3546" y="151"/>
                  </a:lnTo>
                  <a:lnTo>
                    <a:pt x="3544" y="150"/>
                  </a:lnTo>
                  <a:lnTo>
                    <a:pt x="3544" y="151"/>
                  </a:lnTo>
                  <a:moveTo>
                    <a:pt x="3543" y="146"/>
                  </a:moveTo>
                  <a:lnTo>
                    <a:pt x="3543" y="148"/>
                  </a:lnTo>
                  <a:lnTo>
                    <a:pt x="3544" y="148"/>
                  </a:lnTo>
                  <a:lnTo>
                    <a:pt x="3543" y="146"/>
                  </a:lnTo>
                  <a:moveTo>
                    <a:pt x="3546" y="151"/>
                  </a:moveTo>
                  <a:lnTo>
                    <a:pt x="3548" y="151"/>
                  </a:lnTo>
                  <a:lnTo>
                    <a:pt x="3548" y="150"/>
                  </a:lnTo>
                  <a:lnTo>
                    <a:pt x="3548" y="150"/>
                  </a:lnTo>
                  <a:lnTo>
                    <a:pt x="3546" y="150"/>
                  </a:lnTo>
                  <a:lnTo>
                    <a:pt x="3546" y="150"/>
                  </a:lnTo>
                  <a:lnTo>
                    <a:pt x="3546" y="151"/>
                  </a:lnTo>
                  <a:moveTo>
                    <a:pt x="3040" y="72"/>
                  </a:moveTo>
                  <a:lnTo>
                    <a:pt x="3036" y="71"/>
                  </a:lnTo>
                  <a:lnTo>
                    <a:pt x="3036" y="72"/>
                  </a:lnTo>
                  <a:lnTo>
                    <a:pt x="3038" y="72"/>
                  </a:lnTo>
                  <a:lnTo>
                    <a:pt x="3040" y="72"/>
                  </a:lnTo>
                  <a:moveTo>
                    <a:pt x="2193" y="259"/>
                  </a:moveTo>
                  <a:lnTo>
                    <a:pt x="2193" y="261"/>
                  </a:lnTo>
                  <a:lnTo>
                    <a:pt x="2195" y="259"/>
                  </a:lnTo>
                  <a:lnTo>
                    <a:pt x="2193" y="259"/>
                  </a:lnTo>
                  <a:moveTo>
                    <a:pt x="2196" y="239"/>
                  </a:moveTo>
                  <a:lnTo>
                    <a:pt x="2196" y="237"/>
                  </a:lnTo>
                  <a:lnTo>
                    <a:pt x="2195" y="237"/>
                  </a:lnTo>
                  <a:lnTo>
                    <a:pt x="2195" y="239"/>
                  </a:lnTo>
                  <a:lnTo>
                    <a:pt x="2195" y="241"/>
                  </a:lnTo>
                  <a:lnTo>
                    <a:pt x="2196" y="241"/>
                  </a:lnTo>
                  <a:lnTo>
                    <a:pt x="2196" y="239"/>
                  </a:lnTo>
                  <a:moveTo>
                    <a:pt x="2196" y="261"/>
                  </a:moveTo>
                  <a:lnTo>
                    <a:pt x="2196" y="259"/>
                  </a:lnTo>
                  <a:lnTo>
                    <a:pt x="2195" y="261"/>
                  </a:lnTo>
                  <a:lnTo>
                    <a:pt x="2196" y="261"/>
                  </a:lnTo>
                  <a:moveTo>
                    <a:pt x="2198" y="249"/>
                  </a:moveTo>
                  <a:lnTo>
                    <a:pt x="2200" y="247"/>
                  </a:lnTo>
                  <a:lnTo>
                    <a:pt x="2198" y="247"/>
                  </a:lnTo>
                  <a:lnTo>
                    <a:pt x="2198" y="249"/>
                  </a:lnTo>
                  <a:moveTo>
                    <a:pt x="2196" y="249"/>
                  </a:moveTo>
                  <a:lnTo>
                    <a:pt x="2198" y="247"/>
                  </a:lnTo>
                  <a:lnTo>
                    <a:pt x="2196" y="247"/>
                  </a:lnTo>
                  <a:lnTo>
                    <a:pt x="2196" y="249"/>
                  </a:lnTo>
                  <a:moveTo>
                    <a:pt x="2195" y="268"/>
                  </a:moveTo>
                  <a:lnTo>
                    <a:pt x="2198" y="266"/>
                  </a:lnTo>
                  <a:lnTo>
                    <a:pt x="2193" y="268"/>
                  </a:lnTo>
                  <a:lnTo>
                    <a:pt x="2195" y="268"/>
                  </a:lnTo>
                  <a:moveTo>
                    <a:pt x="2767" y="172"/>
                  </a:moveTo>
                  <a:lnTo>
                    <a:pt x="2765" y="172"/>
                  </a:lnTo>
                  <a:lnTo>
                    <a:pt x="2765" y="173"/>
                  </a:lnTo>
                  <a:lnTo>
                    <a:pt x="2767" y="173"/>
                  </a:lnTo>
                  <a:lnTo>
                    <a:pt x="2767" y="172"/>
                  </a:lnTo>
                  <a:moveTo>
                    <a:pt x="2200" y="229"/>
                  </a:moveTo>
                  <a:lnTo>
                    <a:pt x="2200" y="227"/>
                  </a:lnTo>
                  <a:lnTo>
                    <a:pt x="2198" y="229"/>
                  </a:lnTo>
                  <a:lnTo>
                    <a:pt x="2200" y="229"/>
                  </a:lnTo>
                  <a:moveTo>
                    <a:pt x="2843" y="86"/>
                  </a:moveTo>
                  <a:lnTo>
                    <a:pt x="2844" y="87"/>
                  </a:lnTo>
                  <a:lnTo>
                    <a:pt x="2846" y="87"/>
                  </a:lnTo>
                  <a:lnTo>
                    <a:pt x="2844" y="86"/>
                  </a:lnTo>
                  <a:lnTo>
                    <a:pt x="2843" y="86"/>
                  </a:lnTo>
                  <a:moveTo>
                    <a:pt x="2806" y="124"/>
                  </a:moveTo>
                  <a:lnTo>
                    <a:pt x="2807" y="124"/>
                  </a:lnTo>
                  <a:lnTo>
                    <a:pt x="2807" y="123"/>
                  </a:lnTo>
                  <a:lnTo>
                    <a:pt x="2806" y="123"/>
                  </a:lnTo>
                  <a:lnTo>
                    <a:pt x="2806" y="124"/>
                  </a:lnTo>
                  <a:moveTo>
                    <a:pt x="2191" y="239"/>
                  </a:moveTo>
                  <a:lnTo>
                    <a:pt x="2190" y="239"/>
                  </a:lnTo>
                  <a:lnTo>
                    <a:pt x="2188" y="239"/>
                  </a:lnTo>
                  <a:lnTo>
                    <a:pt x="2186" y="241"/>
                  </a:lnTo>
                  <a:lnTo>
                    <a:pt x="2188" y="241"/>
                  </a:lnTo>
                  <a:lnTo>
                    <a:pt x="2190" y="241"/>
                  </a:lnTo>
                  <a:lnTo>
                    <a:pt x="2191" y="241"/>
                  </a:lnTo>
                  <a:lnTo>
                    <a:pt x="2193" y="241"/>
                  </a:lnTo>
                  <a:lnTo>
                    <a:pt x="2193" y="241"/>
                  </a:lnTo>
                  <a:lnTo>
                    <a:pt x="2193" y="239"/>
                  </a:lnTo>
                  <a:lnTo>
                    <a:pt x="2193" y="239"/>
                  </a:lnTo>
                  <a:lnTo>
                    <a:pt x="2191" y="239"/>
                  </a:lnTo>
                  <a:moveTo>
                    <a:pt x="2198" y="226"/>
                  </a:moveTo>
                  <a:lnTo>
                    <a:pt x="2200" y="226"/>
                  </a:lnTo>
                  <a:lnTo>
                    <a:pt x="2198" y="224"/>
                  </a:lnTo>
                  <a:lnTo>
                    <a:pt x="2196" y="224"/>
                  </a:lnTo>
                  <a:lnTo>
                    <a:pt x="2195" y="226"/>
                  </a:lnTo>
                  <a:lnTo>
                    <a:pt x="2196" y="226"/>
                  </a:lnTo>
                  <a:lnTo>
                    <a:pt x="2198" y="226"/>
                  </a:lnTo>
                  <a:moveTo>
                    <a:pt x="2216" y="999"/>
                  </a:moveTo>
                  <a:lnTo>
                    <a:pt x="2218" y="999"/>
                  </a:lnTo>
                  <a:lnTo>
                    <a:pt x="2218" y="997"/>
                  </a:lnTo>
                  <a:lnTo>
                    <a:pt x="2216" y="997"/>
                  </a:lnTo>
                  <a:lnTo>
                    <a:pt x="2216" y="999"/>
                  </a:lnTo>
                  <a:moveTo>
                    <a:pt x="2447" y="451"/>
                  </a:moveTo>
                  <a:lnTo>
                    <a:pt x="2447" y="450"/>
                  </a:lnTo>
                  <a:lnTo>
                    <a:pt x="2445" y="450"/>
                  </a:lnTo>
                  <a:lnTo>
                    <a:pt x="2444" y="450"/>
                  </a:lnTo>
                  <a:lnTo>
                    <a:pt x="2444" y="451"/>
                  </a:lnTo>
                  <a:lnTo>
                    <a:pt x="2445" y="451"/>
                  </a:lnTo>
                  <a:lnTo>
                    <a:pt x="2445" y="453"/>
                  </a:lnTo>
                  <a:lnTo>
                    <a:pt x="2447" y="453"/>
                  </a:lnTo>
                  <a:lnTo>
                    <a:pt x="2447" y="451"/>
                  </a:lnTo>
                  <a:moveTo>
                    <a:pt x="2454" y="438"/>
                  </a:moveTo>
                  <a:lnTo>
                    <a:pt x="2454" y="439"/>
                  </a:lnTo>
                  <a:lnTo>
                    <a:pt x="2455" y="439"/>
                  </a:lnTo>
                  <a:lnTo>
                    <a:pt x="2454" y="438"/>
                  </a:lnTo>
                  <a:moveTo>
                    <a:pt x="1254" y="231"/>
                  </a:moveTo>
                  <a:lnTo>
                    <a:pt x="1254" y="231"/>
                  </a:lnTo>
                  <a:lnTo>
                    <a:pt x="1255" y="231"/>
                  </a:lnTo>
                  <a:lnTo>
                    <a:pt x="1255" y="231"/>
                  </a:lnTo>
                  <a:lnTo>
                    <a:pt x="1254" y="231"/>
                  </a:lnTo>
                  <a:moveTo>
                    <a:pt x="2452" y="439"/>
                  </a:moveTo>
                  <a:lnTo>
                    <a:pt x="2450" y="439"/>
                  </a:lnTo>
                  <a:lnTo>
                    <a:pt x="2452" y="441"/>
                  </a:lnTo>
                  <a:lnTo>
                    <a:pt x="2454" y="439"/>
                  </a:lnTo>
                  <a:lnTo>
                    <a:pt x="2452" y="439"/>
                  </a:lnTo>
                  <a:moveTo>
                    <a:pt x="1222" y="293"/>
                  </a:moveTo>
                  <a:lnTo>
                    <a:pt x="1222" y="291"/>
                  </a:lnTo>
                  <a:lnTo>
                    <a:pt x="1222" y="291"/>
                  </a:lnTo>
                  <a:lnTo>
                    <a:pt x="1222" y="293"/>
                  </a:lnTo>
                  <a:moveTo>
                    <a:pt x="2474" y="424"/>
                  </a:moveTo>
                  <a:lnTo>
                    <a:pt x="2474" y="426"/>
                  </a:lnTo>
                  <a:lnTo>
                    <a:pt x="2476" y="424"/>
                  </a:lnTo>
                  <a:lnTo>
                    <a:pt x="2474" y="424"/>
                  </a:lnTo>
                  <a:moveTo>
                    <a:pt x="2546" y="434"/>
                  </a:moveTo>
                  <a:lnTo>
                    <a:pt x="2546" y="434"/>
                  </a:lnTo>
                  <a:lnTo>
                    <a:pt x="2543" y="434"/>
                  </a:lnTo>
                  <a:lnTo>
                    <a:pt x="2545" y="434"/>
                  </a:lnTo>
                  <a:lnTo>
                    <a:pt x="2546" y="434"/>
                  </a:lnTo>
                  <a:moveTo>
                    <a:pt x="2540" y="758"/>
                  </a:moveTo>
                  <a:lnTo>
                    <a:pt x="2538" y="758"/>
                  </a:lnTo>
                  <a:lnTo>
                    <a:pt x="2535" y="758"/>
                  </a:lnTo>
                  <a:lnTo>
                    <a:pt x="2538" y="758"/>
                  </a:lnTo>
                  <a:lnTo>
                    <a:pt x="2540" y="758"/>
                  </a:lnTo>
                  <a:moveTo>
                    <a:pt x="2247" y="1083"/>
                  </a:moveTo>
                  <a:lnTo>
                    <a:pt x="2248" y="1083"/>
                  </a:lnTo>
                  <a:lnTo>
                    <a:pt x="2248" y="1081"/>
                  </a:lnTo>
                  <a:lnTo>
                    <a:pt x="2247" y="1081"/>
                  </a:lnTo>
                  <a:lnTo>
                    <a:pt x="2247" y="1083"/>
                  </a:lnTo>
                  <a:moveTo>
                    <a:pt x="2250" y="1046"/>
                  </a:moveTo>
                  <a:lnTo>
                    <a:pt x="2252" y="1046"/>
                  </a:lnTo>
                  <a:lnTo>
                    <a:pt x="2252" y="1044"/>
                  </a:lnTo>
                  <a:lnTo>
                    <a:pt x="2250" y="1044"/>
                  </a:lnTo>
                  <a:lnTo>
                    <a:pt x="2250" y="1046"/>
                  </a:lnTo>
                  <a:moveTo>
                    <a:pt x="2531" y="445"/>
                  </a:moveTo>
                  <a:lnTo>
                    <a:pt x="2533" y="445"/>
                  </a:lnTo>
                  <a:lnTo>
                    <a:pt x="2535" y="445"/>
                  </a:lnTo>
                  <a:lnTo>
                    <a:pt x="2536" y="445"/>
                  </a:lnTo>
                  <a:lnTo>
                    <a:pt x="2538" y="445"/>
                  </a:lnTo>
                  <a:lnTo>
                    <a:pt x="2540" y="445"/>
                  </a:lnTo>
                  <a:lnTo>
                    <a:pt x="2540" y="443"/>
                  </a:lnTo>
                  <a:lnTo>
                    <a:pt x="2538" y="443"/>
                  </a:lnTo>
                  <a:lnTo>
                    <a:pt x="2538" y="441"/>
                  </a:lnTo>
                  <a:lnTo>
                    <a:pt x="2538" y="439"/>
                  </a:lnTo>
                  <a:lnTo>
                    <a:pt x="2540" y="439"/>
                  </a:lnTo>
                  <a:lnTo>
                    <a:pt x="2540" y="438"/>
                  </a:lnTo>
                  <a:lnTo>
                    <a:pt x="2540" y="436"/>
                  </a:lnTo>
                  <a:lnTo>
                    <a:pt x="2540" y="434"/>
                  </a:lnTo>
                  <a:lnTo>
                    <a:pt x="2541" y="434"/>
                  </a:lnTo>
                  <a:lnTo>
                    <a:pt x="2541" y="436"/>
                  </a:lnTo>
                  <a:lnTo>
                    <a:pt x="2543" y="434"/>
                  </a:lnTo>
                  <a:lnTo>
                    <a:pt x="2543" y="434"/>
                  </a:lnTo>
                  <a:lnTo>
                    <a:pt x="2543" y="433"/>
                  </a:lnTo>
                  <a:lnTo>
                    <a:pt x="2541" y="431"/>
                  </a:lnTo>
                  <a:lnTo>
                    <a:pt x="2540" y="431"/>
                  </a:lnTo>
                  <a:lnTo>
                    <a:pt x="2538" y="431"/>
                  </a:lnTo>
                  <a:lnTo>
                    <a:pt x="2538" y="429"/>
                  </a:lnTo>
                  <a:lnTo>
                    <a:pt x="2536" y="428"/>
                  </a:lnTo>
                  <a:lnTo>
                    <a:pt x="2538" y="428"/>
                  </a:lnTo>
                  <a:lnTo>
                    <a:pt x="2540" y="428"/>
                  </a:lnTo>
                  <a:lnTo>
                    <a:pt x="2541" y="428"/>
                  </a:lnTo>
                  <a:lnTo>
                    <a:pt x="2541" y="426"/>
                  </a:lnTo>
                  <a:lnTo>
                    <a:pt x="2543" y="428"/>
                  </a:lnTo>
                  <a:lnTo>
                    <a:pt x="2545" y="428"/>
                  </a:lnTo>
                  <a:lnTo>
                    <a:pt x="2545" y="426"/>
                  </a:lnTo>
                  <a:lnTo>
                    <a:pt x="2543" y="426"/>
                  </a:lnTo>
                  <a:lnTo>
                    <a:pt x="2543" y="424"/>
                  </a:lnTo>
                  <a:lnTo>
                    <a:pt x="2545" y="424"/>
                  </a:lnTo>
                  <a:lnTo>
                    <a:pt x="2546" y="424"/>
                  </a:lnTo>
                  <a:lnTo>
                    <a:pt x="2548" y="424"/>
                  </a:lnTo>
                  <a:lnTo>
                    <a:pt x="2548" y="423"/>
                  </a:lnTo>
                  <a:lnTo>
                    <a:pt x="2550" y="423"/>
                  </a:lnTo>
                  <a:lnTo>
                    <a:pt x="2551" y="423"/>
                  </a:lnTo>
                  <a:lnTo>
                    <a:pt x="2553" y="421"/>
                  </a:lnTo>
                  <a:lnTo>
                    <a:pt x="2551" y="421"/>
                  </a:lnTo>
                  <a:lnTo>
                    <a:pt x="2551" y="419"/>
                  </a:lnTo>
                  <a:lnTo>
                    <a:pt x="2550" y="419"/>
                  </a:lnTo>
                  <a:lnTo>
                    <a:pt x="2548" y="419"/>
                  </a:lnTo>
                  <a:lnTo>
                    <a:pt x="2548" y="421"/>
                  </a:lnTo>
                  <a:lnTo>
                    <a:pt x="2546" y="421"/>
                  </a:lnTo>
                  <a:lnTo>
                    <a:pt x="2545" y="421"/>
                  </a:lnTo>
                  <a:lnTo>
                    <a:pt x="2543" y="421"/>
                  </a:lnTo>
                  <a:lnTo>
                    <a:pt x="2541" y="421"/>
                  </a:lnTo>
                  <a:lnTo>
                    <a:pt x="2540" y="421"/>
                  </a:lnTo>
                  <a:lnTo>
                    <a:pt x="2538" y="421"/>
                  </a:lnTo>
                  <a:lnTo>
                    <a:pt x="2536" y="421"/>
                  </a:lnTo>
                  <a:lnTo>
                    <a:pt x="2535" y="421"/>
                  </a:lnTo>
                  <a:lnTo>
                    <a:pt x="2533" y="421"/>
                  </a:lnTo>
                  <a:lnTo>
                    <a:pt x="2533" y="423"/>
                  </a:lnTo>
                  <a:lnTo>
                    <a:pt x="2531" y="424"/>
                  </a:lnTo>
                  <a:lnTo>
                    <a:pt x="2530" y="424"/>
                  </a:lnTo>
                  <a:lnTo>
                    <a:pt x="2528" y="424"/>
                  </a:lnTo>
                  <a:lnTo>
                    <a:pt x="2526" y="424"/>
                  </a:lnTo>
                  <a:lnTo>
                    <a:pt x="2526" y="426"/>
                  </a:lnTo>
                  <a:lnTo>
                    <a:pt x="2524" y="426"/>
                  </a:lnTo>
                  <a:lnTo>
                    <a:pt x="2523" y="426"/>
                  </a:lnTo>
                  <a:lnTo>
                    <a:pt x="2521" y="426"/>
                  </a:lnTo>
                  <a:lnTo>
                    <a:pt x="2519" y="428"/>
                  </a:lnTo>
                  <a:lnTo>
                    <a:pt x="2518" y="428"/>
                  </a:lnTo>
                  <a:lnTo>
                    <a:pt x="2516" y="428"/>
                  </a:lnTo>
                  <a:lnTo>
                    <a:pt x="2516" y="428"/>
                  </a:lnTo>
                  <a:lnTo>
                    <a:pt x="2514" y="429"/>
                  </a:lnTo>
                  <a:lnTo>
                    <a:pt x="2514" y="431"/>
                  </a:lnTo>
                  <a:lnTo>
                    <a:pt x="2513" y="431"/>
                  </a:lnTo>
                  <a:lnTo>
                    <a:pt x="2513" y="433"/>
                  </a:lnTo>
                  <a:lnTo>
                    <a:pt x="2511" y="433"/>
                  </a:lnTo>
                  <a:lnTo>
                    <a:pt x="2513" y="431"/>
                  </a:lnTo>
                  <a:lnTo>
                    <a:pt x="2511" y="431"/>
                  </a:lnTo>
                  <a:lnTo>
                    <a:pt x="2509" y="429"/>
                  </a:lnTo>
                  <a:lnTo>
                    <a:pt x="2509" y="431"/>
                  </a:lnTo>
                  <a:lnTo>
                    <a:pt x="2509" y="433"/>
                  </a:lnTo>
                  <a:lnTo>
                    <a:pt x="2508" y="433"/>
                  </a:lnTo>
                  <a:lnTo>
                    <a:pt x="2506" y="434"/>
                  </a:lnTo>
                  <a:lnTo>
                    <a:pt x="2508" y="434"/>
                  </a:lnTo>
                  <a:lnTo>
                    <a:pt x="2508" y="436"/>
                  </a:lnTo>
                  <a:lnTo>
                    <a:pt x="2509" y="438"/>
                  </a:lnTo>
                  <a:lnTo>
                    <a:pt x="2509" y="439"/>
                  </a:lnTo>
                  <a:lnTo>
                    <a:pt x="2511" y="439"/>
                  </a:lnTo>
                  <a:lnTo>
                    <a:pt x="2514" y="443"/>
                  </a:lnTo>
                  <a:lnTo>
                    <a:pt x="2516" y="445"/>
                  </a:lnTo>
                  <a:lnTo>
                    <a:pt x="2516" y="445"/>
                  </a:lnTo>
                  <a:lnTo>
                    <a:pt x="2518" y="445"/>
                  </a:lnTo>
                  <a:lnTo>
                    <a:pt x="2518" y="443"/>
                  </a:lnTo>
                  <a:lnTo>
                    <a:pt x="2519" y="443"/>
                  </a:lnTo>
                  <a:lnTo>
                    <a:pt x="2519" y="445"/>
                  </a:lnTo>
                  <a:lnTo>
                    <a:pt x="2521" y="443"/>
                  </a:lnTo>
                  <a:lnTo>
                    <a:pt x="2523" y="443"/>
                  </a:lnTo>
                  <a:lnTo>
                    <a:pt x="2524" y="443"/>
                  </a:lnTo>
                  <a:lnTo>
                    <a:pt x="2526" y="443"/>
                  </a:lnTo>
                  <a:lnTo>
                    <a:pt x="2528" y="443"/>
                  </a:lnTo>
                  <a:lnTo>
                    <a:pt x="2530" y="443"/>
                  </a:lnTo>
                  <a:lnTo>
                    <a:pt x="2531" y="445"/>
                  </a:lnTo>
                  <a:moveTo>
                    <a:pt x="2444" y="453"/>
                  </a:moveTo>
                  <a:lnTo>
                    <a:pt x="2444" y="455"/>
                  </a:lnTo>
                  <a:lnTo>
                    <a:pt x="2445" y="453"/>
                  </a:lnTo>
                  <a:lnTo>
                    <a:pt x="2444" y="453"/>
                  </a:lnTo>
                  <a:moveTo>
                    <a:pt x="2481" y="428"/>
                  </a:moveTo>
                  <a:lnTo>
                    <a:pt x="2479" y="429"/>
                  </a:lnTo>
                  <a:lnTo>
                    <a:pt x="2481" y="429"/>
                  </a:lnTo>
                  <a:lnTo>
                    <a:pt x="2481" y="428"/>
                  </a:lnTo>
                  <a:moveTo>
                    <a:pt x="2444" y="456"/>
                  </a:moveTo>
                  <a:lnTo>
                    <a:pt x="2445" y="455"/>
                  </a:lnTo>
                  <a:lnTo>
                    <a:pt x="2444" y="455"/>
                  </a:lnTo>
                  <a:lnTo>
                    <a:pt x="2444" y="456"/>
                  </a:lnTo>
                  <a:moveTo>
                    <a:pt x="2541" y="1326"/>
                  </a:moveTo>
                  <a:lnTo>
                    <a:pt x="2541" y="1327"/>
                  </a:lnTo>
                  <a:lnTo>
                    <a:pt x="2543" y="1326"/>
                  </a:lnTo>
                  <a:lnTo>
                    <a:pt x="2541" y="1326"/>
                  </a:lnTo>
                  <a:moveTo>
                    <a:pt x="2725" y="524"/>
                  </a:moveTo>
                  <a:lnTo>
                    <a:pt x="2723" y="525"/>
                  </a:lnTo>
                  <a:lnTo>
                    <a:pt x="2725" y="525"/>
                  </a:lnTo>
                  <a:lnTo>
                    <a:pt x="2725" y="524"/>
                  </a:lnTo>
                  <a:moveTo>
                    <a:pt x="2689" y="455"/>
                  </a:moveTo>
                  <a:lnTo>
                    <a:pt x="2688" y="455"/>
                  </a:lnTo>
                  <a:lnTo>
                    <a:pt x="2688" y="456"/>
                  </a:lnTo>
                  <a:lnTo>
                    <a:pt x="2689" y="455"/>
                  </a:lnTo>
                  <a:moveTo>
                    <a:pt x="2691" y="456"/>
                  </a:moveTo>
                  <a:lnTo>
                    <a:pt x="2691" y="455"/>
                  </a:lnTo>
                  <a:lnTo>
                    <a:pt x="2689" y="455"/>
                  </a:lnTo>
                  <a:lnTo>
                    <a:pt x="2689" y="456"/>
                  </a:lnTo>
                  <a:lnTo>
                    <a:pt x="2691" y="456"/>
                  </a:lnTo>
                  <a:moveTo>
                    <a:pt x="3263" y="81"/>
                  </a:moveTo>
                  <a:lnTo>
                    <a:pt x="3265" y="81"/>
                  </a:lnTo>
                  <a:lnTo>
                    <a:pt x="3265" y="79"/>
                  </a:lnTo>
                  <a:lnTo>
                    <a:pt x="3263" y="81"/>
                  </a:lnTo>
                  <a:moveTo>
                    <a:pt x="2698" y="443"/>
                  </a:moveTo>
                  <a:lnTo>
                    <a:pt x="2701" y="445"/>
                  </a:lnTo>
                  <a:lnTo>
                    <a:pt x="2703" y="445"/>
                  </a:lnTo>
                  <a:lnTo>
                    <a:pt x="2705" y="445"/>
                  </a:lnTo>
                  <a:lnTo>
                    <a:pt x="2706" y="445"/>
                  </a:lnTo>
                  <a:lnTo>
                    <a:pt x="2705" y="443"/>
                  </a:lnTo>
                  <a:lnTo>
                    <a:pt x="2703" y="443"/>
                  </a:lnTo>
                  <a:lnTo>
                    <a:pt x="2701" y="443"/>
                  </a:lnTo>
                  <a:lnTo>
                    <a:pt x="2701" y="441"/>
                  </a:lnTo>
                  <a:lnTo>
                    <a:pt x="2700" y="441"/>
                  </a:lnTo>
                  <a:lnTo>
                    <a:pt x="2700" y="443"/>
                  </a:lnTo>
                  <a:lnTo>
                    <a:pt x="2698" y="443"/>
                  </a:lnTo>
                  <a:moveTo>
                    <a:pt x="3287" y="79"/>
                  </a:moveTo>
                  <a:lnTo>
                    <a:pt x="3289" y="79"/>
                  </a:lnTo>
                  <a:lnTo>
                    <a:pt x="3287" y="77"/>
                  </a:lnTo>
                  <a:lnTo>
                    <a:pt x="3285" y="77"/>
                  </a:lnTo>
                  <a:lnTo>
                    <a:pt x="3284" y="77"/>
                  </a:lnTo>
                  <a:lnTo>
                    <a:pt x="3284" y="79"/>
                  </a:lnTo>
                  <a:lnTo>
                    <a:pt x="3285" y="79"/>
                  </a:lnTo>
                  <a:lnTo>
                    <a:pt x="3287" y="79"/>
                  </a:lnTo>
                  <a:moveTo>
                    <a:pt x="1318" y="367"/>
                  </a:moveTo>
                  <a:lnTo>
                    <a:pt x="1319" y="367"/>
                  </a:lnTo>
                  <a:lnTo>
                    <a:pt x="1319" y="365"/>
                  </a:lnTo>
                  <a:lnTo>
                    <a:pt x="1318" y="365"/>
                  </a:lnTo>
                  <a:lnTo>
                    <a:pt x="1318" y="367"/>
                  </a:lnTo>
                  <a:moveTo>
                    <a:pt x="2642" y="438"/>
                  </a:moveTo>
                  <a:lnTo>
                    <a:pt x="2641" y="438"/>
                  </a:lnTo>
                  <a:lnTo>
                    <a:pt x="2641" y="439"/>
                  </a:lnTo>
                  <a:lnTo>
                    <a:pt x="2642" y="439"/>
                  </a:lnTo>
                  <a:lnTo>
                    <a:pt x="2642" y="438"/>
                  </a:lnTo>
                  <a:moveTo>
                    <a:pt x="1281" y="315"/>
                  </a:moveTo>
                  <a:lnTo>
                    <a:pt x="1282" y="313"/>
                  </a:lnTo>
                  <a:lnTo>
                    <a:pt x="1281" y="313"/>
                  </a:lnTo>
                  <a:lnTo>
                    <a:pt x="1281" y="315"/>
                  </a:lnTo>
                  <a:moveTo>
                    <a:pt x="1158" y="89"/>
                  </a:moveTo>
                  <a:lnTo>
                    <a:pt x="1158" y="91"/>
                  </a:lnTo>
                  <a:lnTo>
                    <a:pt x="1159" y="91"/>
                  </a:lnTo>
                  <a:lnTo>
                    <a:pt x="1161" y="89"/>
                  </a:lnTo>
                  <a:lnTo>
                    <a:pt x="1159" y="89"/>
                  </a:lnTo>
                  <a:lnTo>
                    <a:pt x="1158" y="89"/>
                  </a:lnTo>
                  <a:moveTo>
                    <a:pt x="2476" y="434"/>
                  </a:moveTo>
                  <a:lnTo>
                    <a:pt x="2476" y="433"/>
                  </a:lnTo>
                  <a:lnTo>
                    <a:pt x="2476" y="433"/>
                  </a:lnTo>
                  <a:lnTo>
                    <a:pt x="2474" y="433"/>
                  </a:lnTo>
                  <a:lnTo>
                    <a:pt x="2476" y="434"/>
                  </a:lnTo>
                  <a:moveTo>
                    <a:pt x="3262" y="81"/>
                  </a:moveTo>
                  <a:lnTo>
                    <a:pt x="3263" y="81"/>
                  </a:lnTo>
                  <a:lnTo>
                    <a:pt x="3263" y="79"/>
                  </a:lnTo>
                  <a:lnTo>
                    <a:pt x="3262" y="81"/>
                  </a:lnTo>
                  <a:moveTo>
                    <a:pt x="2590" y="487"/>
                  </a:moveTo>
                  <a:lnTo>
                    <a:pt x="2588" y="485"/>
                  </a:lnTo>
                  <a:lnTo>
                    <a:pt x="2588" y="483"/>
                  </a:lnTo>
                  <a:lnTo>
                    <a:pt x="2587" y="480"/>
                  </a:lnTo>
                  <a:lnTo>
                    <a:pt x="2587" y="478"/>
                  </a:lnTo>
                  <a:lnTo>
                    <a:pt x="2585" y="478"/>
                  </a:lnTo>
                  <a:lnTo>
                    <a:pt x="2583" y="478"/>
                  </a:lnTo>
                  <a:lnTo>
                    <a:pt x="2582" y="477"/>
                  </a:lnTo>
                  <a:lnTo>
                    <a:pt x="2582" y="475"/>
                  </a:lnTo>
                  <a:lnTo>
                    <a:pt x="2580" y="475"/>
                  </a:lnTo>
                  <a:lnTo>
                    <a:pt x="2578" y="475"/>
                  </a:lnTo>
                  <a:lnTo>
                    <a:pt x="2578" y="475"/>
                  </a:lnTo>
                  <a:lnTo>
                    <a:pt x="2577" y="475"/>
                  </a:lnTo>
                  <a:lnTo>
                    <a:pt x="2575" y="475"/>
                  </a:lnTo>
                  <a:lnTo>
                    <a:pt x="2573" y="475"/>
                  </a:lnTo>
                  <a:lnTo>
                    <a:pt x="2572" y="475"/>
                  </a:lnTo>
                  <a:lnTo>
                    <a:pt x="2572" y="473"/>
                  </a:lnTo>
                  <a:lnTo>
                    <a:pt x="2570" y="471"/>
                  </a:lnTo>
                  <a:lnTo>
                    <a:pt x="2568" y="471"/>
                  </a:lnTo>
                  <a:lnTo>
                    <a:pt x="2567" y="471"/>
                  </a:lnTo>
                  <a:lnTo>
                    <a:pt x="2567" y="470"/>
                  </a:lnTo>
                  <a:lnTo>
                    <a:pt x="2565" y="470"/>
                  </a:lnTo>
                  <a:lnTo>
                    <a:pt x="2565" y="468"/>
                  </a:lnTo>
                  <a:lnTo>
                    <a:pt x="2563" y="468"/>
                  </a:lnTo>
                  <a:lnTo>
                    <a:pt x="2563" y="466"/>
                  </a:lnTo>
                  <a:lnTo>
                    <a:pt x="2562" y="466"/>
                  </a:lnTo>
                  <a:lnTo>
                    <a:pt x="2560" y="465"/>
                  </a:lnTo>
                  <a:lnTo>
                    <a:pt x="2556" y="463"/>
                  </a:lnTo>
                  <a:lnTo>
                    <a:pt x="2556" y="461"/>
                  </a:lnTo>
                  <a:lnTo>
                    <a:pt x="2556" y="461"/>
                  </a:lnTo>
                  <a:lnTo>
                    <a:pt x="2556" y="460"/>
                  </a:lnTo>
                  <a:lnTo>
                    <a:pt x="2555" y="460"/>
                  </a:lnTo>
                  <a:lnTo>
                    <a:pt x="2553" y="460"/>
                  </a:lnTo>
                  <a:lnTo>
                    <a:pt x="2553" y="458"/>
                  </a:lnTo>
                  <a:lnTo>
                    <a:pt x="2551" y="458"/>
                  </a:lnTo>
                  <a:lnTo>
                    <a:pt x="2548" y="458"/>
                  </a:lnTo>
                  <a:lnTo>
                    <a:pt x="2546" y="456"/>
                  </a:lnTo>
                  <a:lnTo>
                    <a:pt x="2545" y="456"/>
                  </a:lnTo>
                  <a:lnTo>
                    <a:pt x="2545" y="455"/>
                  </a:lnTo>
                  <a:lnTo>
                    <a:pt x="2543" y="455"/>
                  </a:lnTo>
                  <a:lnTo>
                    <a:pt x="2543" y="453"/>
                  </a:lnTo>
                  <a:lnTo>
                    <a:pt x="2541" y="455"/>
                  </a:lnTo>
                  <a:lnTo>
                    <a:pt x="2540" y="453"/>
                  </a:lnTo>
                  <a:lnTo>
                    <a:pt x="2538" y="453"/>
                  </a:lnTo>
                  <a:lnTo>
                    <a:pt x="2536" y="453"/>
                  </a:lnTo>
                  <a:lnTo>
                    <a:pt x="2536" y="451"/>
                  </a:lnTo>
                  <a:lnTo>
                    <a:pt x="2536" y="450"/>
                  </a:lnTo>
                  <a:lnTo>
                    <a:pt x="2535" y="450"/>
                  </a:lnTo>
                  <a:lnTo>
                    <a:pt x="2533" y="450"/>
                  </a:lnTo>
                  <a:lnTo>
                    <a:pt x="2533" y="448"/>
                  </a:lnTo>
                  <a:lnTo>
                    <a:pt x="2531" y="448"/>
                  </a:lnTo>
                  <a:lnTo>
                    <a:pt x="2530" y="448"/>
                  </a:lnTo>
                  <a:lnTo>
                    <a:pt x="2528" y="448"/>
                  </a:lnTo>
                  <a:lnTo>
                    <a:pt x="2528" y="446"/>
                  </a:lnTo>
                  <a:lnTo>
                    <a:pt x="2530" y="446"/>
                  </a:lnTo>
                  <a:lnTo>
                    <a:pt x="2531" y="445"/>
                  </a:lnTo>
                  <a:lnTo>
                    <a:pt x="2530" y="445"/>
                  </a:lnTo>
                  <a:lnTo>
                    <a:pt x="2528" y="443"/>
                  </a:lnTo>
                  <a:lnTo>
                    <a:pt x="2528" y="445"/>
                  </a:lnTo>
                  <a:lnTo>
                    <a:pt x="2526" y="445"/>
                  </a:lnTo>
                  <a:lnTo>
                    <a:pt x="2524" y="445"/>
                  </a:lnTo>
                  <a:lnTo>
                    <a:pt x="2524" y="446"/>
                  </a:lnTo>
                  <a:lnTo>
                    <a:pt x="2524" y="448"/>
                  </a:lnTo>
                  <a:lnTo>
                    <a:pt x="2523" y="448"/>
                  </a:lnTo>
                  <a:lnTo>
                    <a:pt x="2521" y="448"/>
                  </a:lnTo>
                  <a:lnTo>
                    <a:pt x="2521" y="450"/>
                  </a:lnTo>
                  <a:lnTo>
                    <a:pt x="2519" y="450"/>
                  </a:lnTo>
                  <a:lnTo>
                    <a:pt x="2519" y="448"/>
                  </a:lnTo>
                  <a:lnTo>
                    <a:pt x="2518" y="448"/>
                  </a:lnTo>
                  <a:lnTo>
                    <a:pt x="2516" y="448"/>
                  </a:lnTo>
                  <a:lnTo>
                    <a:pt x="2516" y="448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3" y="450"/>
                  </a:lnTo>
                  <a:lnTo>
                    <a:pt x="2513" y="451"/>
                  </a:lnTo>
                  <a:lnTo>
                    <a:pt x="2511" y="451"/>
                  </a:lnTo>
                  <a:lnTo>
                    <a:pt x="2509" y="451"/>
                  </a:lnTo>
                  <a:lnTo>
                    <a:pt x="2508" y="451"/>
                  </a:lnTo>
                  <a:lnTo>
                    <a:pt x="2508" y="453"/>
                  </a:lnTo>
                  <a:lnTo>
                    <a:pt x="2506" y="453"/>
                  </a:lnTo>
                  <a:lnTo>
                    <a:pt x="2506" y="455"/>
                  </a:lnTo>
                  <a:lnTo>
                    <a:pt x="2504" y="455"/>
                  </a:lnTo>
                  <a:lnTo>
                    <a:pt x="2504" y="456"/>
                  </a:lnTo>
                  <a:lnTo>
                    <a:pt x="2503" y="456"/>
                  </a:lnTo>
                  <a:lnTo>
                    <a:pt x="2501" y="458"/>
                  </a:lnTo>
                  <a:lnTo>
                    <a:pt x="2499" y="458"/>
                  </a:lnTo>
                  <a:lnTo>
                    <a:pt x="2498" y="456"/>
                  </a:lnTo>
                  <a:lnTo>
                    <a:pt x="2496" y="456"/>
                  </a:lnTo>
                  <a:lnTo>
                    <a:pt x="2494" y="455"/>
                  </a:lnTo>
                  <a:lnTo>
                    <a:pt x="2496" y="455"/>
                  </a:lnTo>
                  <a:lnTo>
                    <a:pt x="2496" y="453"/>
                  </a:lnTo>
                  <a:lnTo>
                    <a:pt x="2496" y="451"/>
                  </a:lnTo>
                  <a:lnTo>
                    <a:pt x="2496" y="450"/>
                  </a:lnTo>
                  <a:lnTo>
                    <a:pt x="2496" y="448"/>
                  </a:lnTo>
                  <a:lnTo>
                    <a:pt x="2494" y="448"/>
                  </a:lnTo>
                  <a:lnTo>
                    <a:pt x="2494" y="446"/>
                  </a:lnTo>
                  <a:lnTo>
                    <a:pt x="2493" y="446"/>
                  </a:lnTo>
                  <a:lnTo>
                    <a:pt x="2491" y="446"/>
                  </a:lnTo>
                  <a:lnTo>
                    <a:pt x="2489" y="446"/>
                  </a:lnTo>
                  <a:lnTo>
                    <a:pt x="2489" y="445"/>
                  </a:lnTo>
                  <a:lnTo>
                    <a:pt x="2487" y="445"/>
                  </a:lnTo>
                  <a:lnTo>
                    <a:pt x="2486" y="445"/>
                  </a:lnTo>
                  <a:lnTo>
                    <a:pt x="2484" y="445"/>
                  </a:lnTo>
                  <a:lnTo>
                    <a:pt x="2482" y="445"/>
                  </a:lnTo>
                  <a:lnTo>
                    <a:pt x="2482" y="443"/>
                  </a:lnTo>
                  <a:lnTo>
                    <a:pt x="2484" y="441"/>
                  </a:lnTo>
                  <a:lnTo>
                    <a:pt x="2486" y="441"/>
                  </a:lnTo>
                  <a:lnTo>
                    <a:pt x="2486" y="439"/>
                  </a:lnTo>
                  <a:lnTo>
                    <a:pt x="2487" y="439"/>
                  </a:lnTo>
                  <a:lnTo>
                    <a:pt x="2489" y="438"/>
                  </a:lnTo>
                  <a:lnTo>
                    <a:pt x="2491" y="438"/>
                  </a:lnTo>
                  <a:lnTo>
                    <a:pt x="2493" y="438"/>
                  </a:lnTo>
                  <a:lnTo>
                    <a:pt x="2494" y="436"/>
                  </a:lnTo>
                  <a:lnTo>
                    <a:pt x="2494" y="434"/>
                  </a:lnTo>
                  <a:lnTo>
                    <a:pt x="2494" y="434"/>
                  </a:lnTo>
                  <a:lnTo>
                    <a:pt x="2493" y="434"/>
                  </a:lnTo>
                  <a:lnTo>
                    <a:pt x="2493" y="434"/>
                  </a:lnTo>
                  <a:lnTo>
                    <a:pt x="2491" y="434"/>
                  </a:lnTo>
                  <a:lnTo>
                    <a:pt x="2491" y="434"/>
                  </a:lnTo>
                  <a:lnTo>
                    <a:pt x="2489" y="434"/>
                  </a:lnTo>
                  <a:lnTo>
                    <a:pt x="2489" y="434"/>
                  </a:lnTo>
                  <a:lnTo>
                    <a:pt x="2487" y="434"/>
                  </a:lnTo>
                  <a:lnTo>
                    <a:pt x="2486" y="434"/>
                  </a:lnTo>
                  <a:lnTo>
                    <a:pt x="2484" y="434"/>
                  </a:lnTo>
                  <a:lnTo>
                    <a:pt x="2482" y="434"/>
                  </a:lnTo>
                  <a:lnTo>
                    <a:pt x="2482" y="434"/>
                  </a:lnTo>
                  <a:lnTo>
                    <a:pt x="2481" y="434"/>
                  </a:lnTo>
                  <a:lnTo>
                    <a:pt x="2479" y="434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76" y="434"/>
                  </a:lnTo>
                  <a:lnTo>
                    <a:pt x="2472" y="433"/>
                  </a:lnTo>
                  <a:lnTo>
                    <a:pt x="2474" y="433"/>
                  </a:lnTo>
                  <a:lnTo>
                    <a:pt x="2474" y="431"/>
                  </a:lnTo>
                  <a:lnTo>
                    <a:pt x="2476" y="433"/>
                  </a:lnTo>
                  <a:lnTo>
                    <a:pt x="2476" y="431"/>
                  </a:lnTo>
                  <a:lnTo>
                    <a:pt x="2474" y="429"/>
                  </a:lnTo>
                  <a:lnTo>
                    <a:pt x="2476" y="429"/>
                  </a:lnTo>
                  <a:lnTo>
                    <a:pt x="2476" y="429"/>
                  </a:lnTo>
                  <a:lnTo>
                    <a:pt x="2477" y="429"/>
                  </a:lnTo>
                  <a:lnTo>
                    <a:pt x="2477" y="428"/>
                  </a:lnTo>
                  <a:lnTo>
                    <a:pt x="2476" y="428"/>
                  </a:lnTo>
                  <a:lnTo>
                    <a:pt x="2476" y="428"/>
                  </a:lnTo>
                  <a:lnTo>
                    <a:pt x="2476" y="426"/>
                  </a:lnTo>
                  <a:lnTo>
                    <a:pt x="2474" y="426"/>
                  </a:lnTo>
                  <a:lnTo>
                    <a:pt x="2474" y="428"/>
                  </a:lnTo>
                  <a:lnTo>
                    <a:pt x="2472" y="428"/>
                  </a:lnTo>
                  <a:lnTo>
                    <a:pt x="2471" y="428"/>
                  </a:lnTo>
                  <a:lnTo>
                    <a:pt x="2469" y="428"/>
                  </a:lnTo>
                  <a:lnTo>
                    <a:pt x="2467" y="428"/>
                  </a:lnTo>
                  <a:lnTo>
                    <a:pt x="2466" y="428"/>
                  </a:lnTo>
                  <a:lnTo>
                    <a:pt x="2464" y="428"/>
                  </a:lnTo>
                  <a:lnTo>
                    <a:pt x="2464" y="429"/>
                  </a:lnTo>
                  <a:lnTo>
                    <a:pt x="2462" y="429"/>
                  </a:lnTo>
                  <a:lnTo>
                    <a:pt x="2462" y="431"/>
                  </a:lnTo>
                  <a:lnTo>
                    <a:pt x="2462" y="433"/>
                  </a:lnTo>
                  <a:lnTo>
                    <a:pt x="2461" y="434"/>
                  </a:lnTo>
                  <a:lnTo>
                    <a:pt x="2461" y="434"/>
                  </a:lnTo>
                  <a:lnTo>
                    <a:pt x="2459" y="434"/>
                  </a:lnTo>
                  <a:lnTo>
                    <a:pt x="2459" y="436"/>
                  </a:lnTo>
                  <a:lnTo>
                    <a:pt x="2457" y="436"/>
                  </a:lnTo>
                  <a:lnTo>
                    <a:pt x="2457" y="438"/>
                  </a:lnTo>
                  <a:lnTo>
                    <a:pt x="2455" y="439"/>
                  </a:lnTo>
                  <a:lnTo>
                    <a:pt x="2454" y="439"/>
                  </a:lnTo>
                  <a:lnTo>
                    <a:pt x="2454" y="441"/>
                  </a:lnTo>
                  <a:lnTo>
                    <a:pt x="2452" y="441"/>
                  </a:lnTo>
                  <a:lnTo>
                    <a:pt x="2452" y="443"/>
                  </a:lnTo>
                  <a:lnTo>
                    <a:pt x="2454" y="443"/>
                  </a:lnTo>
                  <a:lnTo>
                    <a:pt x="2454" y="445"/>
                  </a:lnTo>
                  <a:lnTo>
                    <a:pt x="2454" y="446"/>
                  </a:lnTo>
                  <a:lnTo>
                    <a:pt x="2454" y="448"/>
                  </a:lnTo>
                  <a:lnTo>
                    <a:pt x="2454" y="450"/>
                  </a:lnTo>
                  <a:lnTo>
                    <a:pt x="2452" y="451"/>
                  </a:lnTo>
                  <a:lnTo>
                    <a:pt x="2450" y="451"/>
                  </a:lnTo>
                  <a:lnTo>
                    <a:pt x="2449" y="451"/>
                  </a:lnTo>
                  <a:lnTo>
                    <a:pt x="2447" y="453"/>
                  </a:lnTo>
                  <a:lnTo>
                    <a:pt x="2445" y="455"/>
                  </a:lnTo>
                  <a:lnTo>
                    <a:pt x="2445" y="456"/>
                  </a:lnTo>
                  <a:lnTo>
                    <a:pt x="2444" y="458"/>
                  </a:lnTo>
                  <a:lnTo>
                    <a:pt x="2444" y="460"/>
                  </a:lnTo>
                  <a:lnTo>
                    <a:pt x="2444" y="461"/>
                  </a:lnTo>
                  <a:lnTo>
                    <a:pt x="2444" y="463"/>
                  </a:lnTo>
                  <a:lnTo>
                    <a:pt x="2444" y="465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1"/>
                  </a:lnTo>
                  <a:lnTo>
                    <a:pt x="2442" y="471"/>
                  </a:lnTo>
                  <a:lnTo>
                    <a:pt x="2440" y="471"/>
                  </a:lnTo>
                  <a:lnTo>
                    <a:pt x="2439" y="471"/>
                  </a:lnTo>
                  <a:lnTo>
                    <a:pt x="2439" y="473"/>
                  </a:lnTo>
                  <a:lnTo>
                    <a:pt x="2437" y="473"/>
                  </a:lnTo>
                  <a:lnTo>
                    <a:pt x="2437" y="475"/>
                  </a:lnTo>
                  <a:lnTo>
                    <a:pt x="2437" y="475"/>
                  </a:lnTo>
                  <a:lnTo>
                    <a:pt x="2437" y="477"/>
                  </a:lnTo>
                  <a:lnTo>
                    <a:pt x="2437" y="478"/>
                  </a:lnTo>
                  <a:lnTo>
                    <a:pt x="2437" y="480"/>
                  </a:lnTo>
                  <a:lnTo>
                    <a:pt x="2435" y="480"/>
                  </a:lnTo>
                  <a:lnTo>
                    <a:pt x="2435" y="482"/>
                  </a:lnTo>
                  <a:lnTo>
                    <a:pt x="2435" y="482"/>
                  </a:lnTo>
                  <a:lnTo>
                    <a:pt x="2435" y="483"/>
                  </a:lnTo>
                  <a:lnTo>
                    <a:pt x="2435" y="483"/>
                  </a:lnTo>
                  <a:lnTo>
                    <a:pt x="2437" y="483"/>
                  </a:lnTo>
                  <a:lnTo>
                    <a:pt x="2437" y="485"/>
                  </a:lnTo>
                  <a:lnTo>
                    <a:pt x="2437" y="487"/>
                  </a:lnTo>
                  <a:lnTo>
                    <a:pt x="2439" y="487"/>
                  </a:lnTo>
                  <a:lnTo>
                    <a:pt x="2439" y="488"/>
                  </a:lnTo>
                  <a:lnTo>
                    <a:pt x="2440" y="488"/>
                  </a:lnTo>
                  <a:lnTo>
                    <a:pt x="2440" y="490"/>
                  </a:lnTo>
                  <a:lnTo>
                    <a:pt x="2440" y="492"/>
                  </a:lnTo>
                  <a:lnTo>
                    <a:pt x="2440" y="493"/>
                  </a:lnTo>
                  <a:lnTo>
                    <a:pt x="2442" y="493"/>
                  </a:lnTo>
                  <a:lnTo>
                    <a:pt x="2442" y="495"/>
                  </a:lnTo>
                  <a:lnTo>
                    <a:pt x="2444" y="495"/>
                  </a:lnTo>
                  <a:lnTo>
                    <a:pt x="2445" y="497"/>
                  </a:lnTo>
                  <a:lnTo>
                    <a:pt x="2449" y="498"/>
                  </a:lnTo>
                  <a:lnTo>
                    <a:pt x="2452" y="500"/>
                  </a:lnTo>
                  <a:lnTo>
                    <a:pt x="2454" y="500"/>
                  </a:lnTo>
                  <a:lnTo>
                    <a:pt x="2455" y="500"/>
                  </a:lnTo>
                  <a:lnTo>
                    <a:pt x="2457" y="500"/>
                  </a:lnTo>
                  <a:lnTo>
                    <a:pt x="2461" y="500"/>
                  </a:lnTo>
                  <a:lnTo>
                    <a:pt x="2464" y="502"/>
                  </a:lnTo>
                  <a:lnTo>
                    <a:pt x="2466" y="502"/>
                  </a:lnTo>
                  <a:lnTo>
                    <a:pt x="2467" y="502"/>
                  </a:lnTo>
                  <a:lnTo>
                    <a:pt x="2467" y="500"/>
                  </a:lnTo>
                  <a:lnTo>
                    <a:pt x="2469" y="500"/>
                  </a:lnTo>
                  <a:lnTo>
                    <a:pt x="2472" y="502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7" y="502"/>
                  </a:lnTo>
                  <a:lnTo>
                    <a:pt x="2479" y="500"/>
                  </a:lnTo>
                  <a:lnTo>
                    <a:pt x="2479" y="498"/>
                  </a:lnTo>
                  <a:lnTo>
                    <a:pt x="2481" y="497"/>
                  </a:lnTo>
                  <a:lnTo>
                    <a:pt x="2484" y="497"/>
                  </a:lnTo>
                  <a:lnTo>
                    <a:pt x="2484" y="495"/>
                  </a:lnTo>
                  <a:lnTo>
                    <a:pt x="2486" y="495"/>
                  </a:lnTo>
                  <a:lnTo>
                    <a:pt x="2487" y="495"/>
                  </a:lnTo>
                  <a:lnTo>
                    <a:pt x="2487" y="493"/>
                  </a:lnTo>
                  <a:lnTo>
                    <a:pt x="2489" y="493"/>
                  </a:lnTo>
                  <a:lnTo>
                    <a:pt x="2489" y="492"/>
                  </a:lnTo>
                  <a:lnTo>
                    <a:pt x="2491" y="492"/>
                  </a:lnTo>
                  <a:lnTo>
                    <a:pt x="2493" y="492"/>
                  </a:lnTo>
                  <a:lnTo>
                    <a:pt x="2494" y="492"/>
                  </a:lnTo>
                  <a:lnTo>
                    <a:pt x="2494" y="490"/>
                  </a:lnTo>
                  <a:lnTo>
                    <a:pt x="2496" y="490"/>
                  </a:lnTo>
                  <a:lnTo>
                    <a:pt x="2498" y="490"/>
                  </a:lnTo>
                  <a:lnTo>
                    <a:pt x="2499" y="488"/>
                  </a:lnTo>
                  <a:lnTo>
                    <a:pt x="2501" y="488"/>
                  </a:lnTo>
                  <a:lnTo>
                    <a:pt x="2503" y="488"/>
                  </a:lnTo>
                  <a:lnTo>
                    <a:pt x="2503" y="490"/>
                  </a:lnTo>
                  <a:lnTo>
                    <a:pt x="2504" y="490"/>
                  </a:lnTo>
                  <a:lnTo>
                    <a:pt x="2506" y="490"/>
                  </a:lnTo>
                  <a:lnTo>
                    <a:pt x="2508" y="490"/>
                  </a:lnTo>
                  <a:lnTo>
                    <a:pt x="2511" y="490"/>
                  </a:lnTo>
                  <a:lnTo>
                    <a:pt x="2513" y="490"/>
                  </a:lnTo>
                  <a:lnTo>
                    <a:pt x="2514" y="490"/>
                  </a:lnTo>
                  <a:lnTo>
                    <a:pt x="2516" y="490"/>
                  </a:lnTo>
                  <a:lnTo>
                    <a:pt x="2516" y="488"/>
                  </a:lnTo>
                  <a:lnTo>
                    <a:pt x="2518" y="488"/>
                  </a:lnTo>
                  <a:lnTo>
                    <a:pt x="2518" y="490"/>
                  </a:lnTo>
                  <a:lnTo>
                    <a:pt x="2518" y="492"/>
                  </a:lnTo>
                  <a:lnTo>
                    <a:pt x="2519" y="492"/>
                  </a:lnTo>
                  <a:lnTo>
                    <a:pt x="2519" y="493"/>
                  </a:lnTo>
                  <a:lnTo>
                    <a:pt x="2521" y="493"/>
                  </a:lnTo>
                  <a:lnTo>
                    <a:pt x="2523" y="493"/>
                  </a:lnTo>
                  <a:lnTo>
                    <a:pt x="2523" y="495"/>
                  </a:lnTo>
                  <a:lnTo>
                    <a:pt x="2524" y="495"/>
                  </a:lnTo>
                  <a:lnTo>
                    <a:pt x="2524" y="493"/>
                  </a:lnTo>
                  <a:lnTo>
                    <a:pt x="2526" y="493"/>
                  </a:lnTo>
                  <a:lnTo>
                    <a:pt x="2528" y="493"/>
                  </a:lnTo>
                  <a:lnTo>
                    <a:pt x="2530" y="493"/>
                  </a:lnTo>
                  <a:lnTo>
                    <a:pt x="2530" y="495"/>
                  </a:lnTo>
                  <a:lnTo>
                    <a:pt x="2531" y="495"/>
                  </a:lnTo>
                  <a:lnTo>
                    <a:pt x="2531" y="497"/>
                  </a:lnTo>
                  <a:lnTo>
                    <a:pt x="2533" y="498"/>
                  </a:lnTo>
                  <a:lnTo>
                    <a:pt x="2535" y="498"/>
                  </a:lnTo>
                  <a:lnTo>
                    <a:pt x="2535" y="500"/>
                  </a:lnTo>
                  <a:lnTo>
                    <a:pt x="2536" y="500"/>
                  </a:lnTo>
                  <a:lnTo>
                    <a:pt x="2536" y="498"/>
                  </a:lnTo>
                  <a:lnTo>
                    <a:pt x="2538" y="498"/>
                  </a:lnTo>
                  <a:lnTo>
                    <a:pt x="2540" y="498"/>
                  </a:lnTo>
                  <a:lnTo>
                    <a:pt x="2541" y="498"/>
                  </a:lnTo>
                  <a:lnTo>
                    <a:pt x="2541" y="500"/>
                  </a:lnTo>
                  <a:lnTo>
                    <a:pt x="2543" y="500"/>
                  </a:lnTo>
                  <a:lnTo>
                    <a:pt x="2543" y="502"/>
                  </a:lnTo>
                  <a:lnTo>
                    <a:pt x="2545" y="502"/>
                  </a:lnTo>
                  <a:lnTo>
                    <a:pt x="2546" y="502"/>
                  </a:lnTo>
                  <a:lnTo>
                    <a:pt x="2548" y="502"/>
                  </a:lnTo>
                  <a:lnTo>
                    <a:pt x="2550" y="502"/>
                  </a:lnTo>
                  <a:lnTo>
                    <a:pt x="2551" y="502"/>
                  </a:lnTo>
                  <a:lnTo>
                    <a:pt x="2551" y="503"/>
                  </a:lnTo>
                  <a:lnTo>
                    <a:pt x="2553" y="503"/>
                  </a:lnTo>
                  <a:lnTo>
                    <a:pt x="2555" y="503"/>
                  </a:lnTo>
                  <a:lnTo>
                    <a:pt x="2556" y="503"/>
                  </a:lnTo>
                  <a:lnTo>
                    <a:pt x="2556" y="503"/>
                  </a:lnTo>
                  <a:lnTo>
                    <a:pt x="2558" y="503"/>
                  </a:lnTo>
                  <a:lnTo>
                    <a:pt x="2560" y="503"/>
                  </a:lnTo>
                  <a:lnTo>
                    <a:pt x="2562" y="503"/>
                  </a:lnTo>
                  <a:lnTo>
                    <a:pt x="2562" y="502"/>
                  </a:lnTo>
                  <a:lnTo>
                    <a:pt x="2563" y="502"/>
                  </a:lnTo>
                  <a:lnTo>
                    <a:pt x="2565" y="502"/>
                  </a:lnTo>
                  <a:lnTo>
                    <a:pt x="2567" y="502"/>
                  </a:lnTo>
                  <a:lnTo>
                    <a:pt x="2568" y="502"/>
                  </a:lnTo>
                  <a:lnTo>
                    <a:pt x="2570" y="503"/>
                  </a:lnTo>
                  <a:lnTo>
                    <a:pt x="2572" y="503"/>
                  </a:lnTo>
                  <a:lnTo>
                    <a:pt x="2573" y="503"/>
                  </a:lnTo>
                  <a:lnTo>
                    <a:pt x="2575" y="503"/>
                  </a:lnTo>
                  <a:lnTo>
                    <a:pt x="2577" y="503"/>
                  </a:lnTo>
                  <a:lnTo>
                    <a:pt x="2578" y="503"/>
                  </a:lnTo>
                  <a:lnTo>
                    <a:pt x="2580" y="502"/>
                  </a:lnTo>
                  <a:lnTo>
                    <a:pt x="2582" y="502"/>
                  </a:lnTo>
                  <a:lnTo>
                    <a:pt x="2583" y="500"/>
                  </a:lnTo>
                  <a:lnTo>
                    <a:pt x="2585" y="500"/>
                  </a:lnTo>
                  <a:lnTo>
                    <a:pt x="2587" y="500"/>
                  </a:lnTo>
                  <a:lnTo>
                    <a:pt x="2587" y="498"/>
                  </a:lnTo>
                  <a:lnTo>
                    <a:pt x="2588" y="498"/>
                  </a:lnTo>
                  <a:lnTo>
                    <a:pt x="2590" y="498"/>
                  </a:lnTo>
                  <a:lnTo>
                    <a:pt x="2590" y="497"/>
                  </a:lnTo>
                  <a:lnTo>
                    <a:pt x="2592" y="495"/>
                  </a:lnTo>
                  <a:lnTo>
                    <a:pt x="2592" y="493"/>
                  </a:lnTo>
                  <a:lnTo>
                    <a:pt x="2592" y="492"/>
                  </a:lnTo>
                  <a:lnTo>
                    <a:pt x="2592" y="490"/>
                  </a:lnTo>
                  <a:lnTo>
                    <a:pt x="2592" y="488"/>
                  </a:lnTo>
                  <a:lnTo>
                    <a:pt x="2590" y="488"/>
                  </a:lnTo>
                  <a:lnTo>
                    <a:pt x="2590" y="487"/>
                  </a:lnTo>
                  <a:moveTo>
                    <a:pt x="2176" y="972"/>
                  </a:moveTo>
                  <a:lnTo>
                    <a:pt x="2178" y="972"/>
                  </a:lnTo>
                  <a:lnTo>
                    <a:pt x="2179" y="972"/>
                  </a:lnTo>
                  <a:lnTo>
                    <a:pt x="2179" y="970"/>
                  </a:lnTo>
                  <a:lnTo>
                    <a:pt x="2178" y="970"/>
                  </a:lnTo>
                  <a:lnTo>
                    <a:pt x="2176" y="972"/>
                  </a:lnTo>
                  <a:moveTo>
                    <a:pt x="1937" y="889"/>
                  </a:moveTo>
                  <a:lnTo>
                    <a:pt x="1939" y="889"/>
                  </a:lnTo>
                  <a:lnTo>
                    <a:pt x="1939" y="888"/>
                  </a:lnTo>
                  <a:lnTo>
                    <a:pt x="1937" y="888"/>
                  </a:lnTo>
                  <a:lnTo>
                    <a:pt x="1937" y="889"/>
                  </a:lnTo>
                  <a:moveTo>
                    <a:pt x="2392" y="534"/>
                  </a:moveTo>
                  <a:lnTo>
                    <a:pt x="2392" y="535"/>
                  </a:lnTo>
                  <a:lnTo>
                    <a:pt x="2393" y="535"/>
                  </a:lnTo>
                  <a:lnTo>
                    <a:pt x="2393" y="534"/>
                  </a:lnTo>
                  <a:lnTo>
                    <a:pt x="2395" y="534"/>
                  </a:lnTo>
                  <a:lnTo>
                    <a:pt x="2395" y="532"/>
                  </a:lnTo>
                  <a:lnTo>
                    <a:pt x="2393" y="532"/>
                  </a:lnTo>
                  <a:lnTo>
                    <a:pt x="2392" y="532"/>
                  </a:lnTo>
                  <a:lnTo>
                    <a:pt x="2390" y="532"/>
                  </a:lnTo>
                  <a:lnTo>
                    <a:pt x="2390" y="534"/>
                  </a:lnTo>
                  <a:lnTo>
                    <a:pt x="2392" y="534"/>
                  </a:lnTo>
                  <a:moveTo>
                    <a:pt x="2395" y="537"/>
                  </a:moveTo>
                  <a:lnTo>
                    <a:pt x="2395" y="537"/>
                  </a:lnTo>
                  <a:lnTo>
                    <a:pt x="2397" y="537"/>
                  </a:lnTo>
                  <a:lnTo>
                    <a:pt x="2397" y="535"/>
                  </a:lnTo>
                  <a:lnTo>
                    <a:pt x="2395" y="535"/>
                  </a:lnTo>
                  <a:lnTo>
                    <a:pt x="2395" y="534"/>
                  </a:lnTo>
                  <a:lnTo>
                    <a:pt x="2395" y="534"/>
                  </a:lnTo>
                  <a:lnTo>
                    <a:pt x="2395" y="535"/>
                  </a:lnTo>
                  <a:lnTo>
                    <a:pt x="2395" y="537"/>
                  </a:lnTo>
                  <a:moveTo>
                    <a:pt x="2378" y="539"/>
                  </a:moveTo>
                  <a:lnTo>
                    <a:pt x="2380" y="539"/>
                  </a:lnTo>
                  <a:lnTo>
                    <a:pt x="2380" y="537"/>
                  </a:lnTo>
                  <a:lnTo>
                    <a:pt x="2378" y="539"/>
                  </a:lnTo>
                  <a:moveTo>
                    <a:pt x="1939" y="867"/>
                  </a:moveTo>
                  <a:lnTo>
                    <a:pt x="1937" y="869"/>
                  </a:lnTo>
                  <a:lnTo>
                    <a:pt x="1939" y="869"/>
                  </a:lnTo>
                  <a:lnTo>
                    <a:pt x="1939" y="867"/>
                  </a:lnTo>
                  <a:moveTo>
                    <a:pt x="2381" y="539"/>
                  </a:moveTo>
                  <a:lnTo>
                    <a:pt x="2380" y="539"/>
                  </a:lnTo>
                  <a:lnTo>
                    <a:pt x="2380" y="541"/>
                  </a:lnTo>
                  <a:lnTo>
                    <a:pt x="2381" y="541"/>
                  </a:lnTo>
                  <a:lnTo>
                    <a:pt x="2383" y="541"/>
                  </a:lnTo>
                  <a:lnTo>
                    <a:pt x="2385" y="541"/>
                  </a:lnTo>
                  <a:lnTo>
                    <a:pt x="2385" y="542"/>
                  </a:lnTo>
                  <a:lnTo>
                    <a:pt x="2386" y="542"/>
                  </a:lnTo>
                  <a:lnTo>
                    <a:pt x="2388" y="542"/>
                  </a:lnTo>
                  <a:lnTo>
                    <a:pt x="2390" y="544"/>
                  </a:lnTo>
                  <a:lnTo>
                    <a:pt x="2390" y="542"/>
                  </a:lnTo>
                  <a:lnTo>
                    <a:pt x="2392" y="542"/>
                  </a:lnTo>
                  <a:lnTo>
                    <a:pt x="2393" y="542"/>
                  </a:lnTo>
                  <a:lnTo>
                    <a:pt x="2395" y="542"/>
                  </a:lnTo>
                  <a:lnTo>
                    <a:pt x="2393" y="541"/>
                  </a:lnTo>
                  <a:lnTo>
                    <a:pt x="2392" y="541"/>
                  </a:lnTo>
                  <a:lnTo>
                    <a:pt x="2390" y="541"/>
                  </a:lnTo>
                  <a:lnTo>
                    <a:pt x="2388" y="539"/>
                  </a:lnTo>
                  <a:lnTo>
                    <a:pt x="2386" y="539"/>
                  </a:lnTo>
                  <a:lnTo>
                    <a:pt x="2385" y="539"/>
                  </a:lnTo>
                  <a:lnTo>
                    <a:pt x="2383" y="539"/>
                  </a:lnTo>
                  <a:lnTo>
                    <a:pt x="2381" y="539"/>
                  </a:lnTo>
                  <a:moveTo>
                    <a:pt x="2398" y="539"/>
                  </a:moveTo>
                  <a:lnTo>
                    <a:pt x="2397" y="537"/>
                  </a:lnTo>
                  <a:lnTo>
                    <a:pt x="2397" y="539"/>
                  </a:lnTo>
                  <a:lnTo>
                    <a:pt x="2398" y="539"/>
                  </a:lnTo>
                  <a:moveTo>
                    <a:pt x="2388" y="532"/>
                  </a:moveTo>
                  <a:lnTo>
                    <a:pt x="2390" y="532"/>
                  </a:lnTo>
                  <a:lnTo>
                    <a:pt x="2390" y="530"/>
                  </a:lnTo>
                  <a:lnTo>
                    <a:pt x="2388" y="530"/>
                  </a:lnTo>
                  <a:lnTo>
                    <a:pt x="2386" y="530"/>
                  </a:lnTo>
                  <a:lnTo>
                    <a:pt x="2385" y="530"/>
                  </a:lnTo>
                  <a:lnTo>
                    <a:pt x="2385" y="532"/>
                  </a:lnTo>
                  <a:lnTo>
                    <a:pt x="2386" y="532"/>
                  </a:lnTo>
                  <a:lnTo>
                    <a:pt x="2388" y="532"/>
                  </a:lnTo>
                  <a:moveTo>
                    <a:pt x="2228" y="333"/>
                  </a:moveTo>
                  <a:lnTo>
                    <a:pt x="2230" y="333"/>
                  </a:lnTo>
                  <a:lnTo>
                    <a:pt x="2228" y="332"/>
                  </a:lnTo>
                  <a:lnTo>
                    <a:pt x="2228" y="333"/>
                  </a:lnTo>
                  <a:moveTo>
                    <a:pt x="2232" y="337"/>
                  </a:moveTo>
                  <a:lnTo>
                    <a:pt x="2233" y="337"/>
                  </a:lnTo>
                  <a:lnTo>
                    <a:pt x="2232" y="335"/>
                  </a:lnTo>
                  <a:lnTo>
                    <a:pt x="2232" y="337"/>
                  </a:lnTo>
                  <a:moveTo>
                    <a:pt x="2390" y="529"/>
                  </a:moveTo>
                  <a:lnTo>
                    <a:pt x="2392" y="529"/>
                  </a:lnTo>
                  <a:lnTo>
                    <a:pt x="2392" y="527"/>
                  </a:lnTo>
                  <a:lnTo>
                    <a:pt x="2392" y="525"/>
                  </a:lnTo>
                  <a:lnTo>
                    <a:pt x="2390" y="525"/>
                  </a:lnTo>
                  <a:lnTo>
                    <a:pt x="2388" y="525"/>
                  </a:lnTo>
                  <a:lnTo>
                    <a:pt x="2388" y="527"/>
                  </a:lnTo>
                  <a:lnTo>
                    <a:pt x="2390" y="527"/>
                  </a:lnTo>
                  <a:lnTo>
                    <a:pt x="2390" y="529"/>
                  </a:lnTo>
                  <a:moveTo>
                    <a:pt x="2230" y="291"/>
                  </a:moveTo>
                  <a:lnTo>
                    <a:pt x="2228" y="291"/>
                  </a:lnTo>
                  <a:lnTo>
                    <a:pt x="2230" y="293"/>
                  </a:lnTo>
                  <a:lnTo>
                    <a:pt x="2230" y="291"/>
                  </a:lnTo>
                  <a:moveTo>
                    <a:pt x="2230" y="333"/>
                  </a:moveTo>
                  <a:lnTo>
                    <a:pt x="2230" y="335"/>
                  </a:lnTo>
                  <a:lnTo>
                    <a:pt x="2232" y="335"/>
                  </a:lnTo>
                  <a:lnTo>
                    <a:pt x="2232" y="333"/>
                  </a:lnTo>
                  <a:lnTo>
                    <a:pt x="2230" y="333"/>
                  </a:lnTo>
                  <a:moveTo>
                    <a:pt x="2301" y="460"/>
                  </a:moveTo>
                  <a:lnTo>
                    <a:pt x="2302" y="460"/>
                  </a:lnTo>
                  <a:lnTo>
                    <a:pt x="2301" y="458"/>
                  </a:lnTo>
                  <a:lnTo>
                    <a:pt x="2301" y="460"/>
                  </a:lnTo>
                  <a:moveTo>
                    <a:pt x="1989" y="958"/>
                  </a:moveTo>
                  <a:lnTo>
                    <a:pt x="1989" y="957"/>
                  </a:lnTo>
                  <a:lnTo>
                    <a:pt x="1988" y="958"/>
                  </a:lnTo>
                  <a:lnTo>
                    <a:pt x="1989" y="958"/>
                  </a:lnTo>
                  <a:moveTo>
                    <a:pt x="1954" y="901"/>
                  </a:moveTo>
                  <a:lnTo>
                    <a:pt x="1956" y="901"/>
                  </a:lnTo>
                  <a:lnTo>
                    <a:pt x="1956" y="899"/>
                  </a:lnTo>
                  <a:lnTo>
                    <a:pt x="1954" y="899"/>
                  </a:lnTo>
                  <a:lnTo>
                    <a:pt x="1954" y="901"/>
                  </a:lnTo>
                  <a:moveTo>
                    <a:pt x="3277" y="74"/>
                  </a:moveTo>
                  <a:lnTo>
                    <a:pt x="3277" y="76"/>
                  </a:lnTo>
                  <a:lnTo>
                    <a:pt x="3279" y="76"/>
                  </a:lnTo>
                  <a:lnTo>
                    <a:pt x="3282" y="77"/>
                  </a:lnTo>
                  <a:lnTo>
                    <a:pt x="3284" y="77"/>
                  </a:lnTo>
                  <a:lnTo>
                    <a:pt x="3284" y="76"/>
                  </a:lnTo>
                  <a:lnTo>
                    <a:pt x="3282" y="76"/>
                  </a:lnTo>
                  <a:lnTo>
                    <a:pt x="3280" y="76"/>
                  </a:lnTo>
                  <a:lnTo>
                    <a:pt x="3280" y="74"/>
                  </a:lnTo>
                  <a:lnTo>
                    <a:pt x="3280" y="72"/>
                  </a:lnTo>
                  <a:lnTo>
                    <a:pt x="3279" y="72"/>
                  </a:lnTo>
                  <a:lnTo>
                    <a:pt x="3277" y="72"/>
                  </a:lnTo>
                  <a:lnTo>
                    <a:pt x="3275" y="72"/>
                  </a:lnTo>
                  <a:lnTo>
                    <a:pt x="3273" y="72"/>
                  </a:lnTo>
                  <a:lnTo>
                    <a:pt x="3273" y="74"/>
                  </a:lnTo>
                  <a:lnTo>
                    <a:pt x="3275" y="74"/>
                  </a:lnTo>
                  <a:lnTo>
                    <a:pt x="3277" y="74"/>
                  </a:lnTo>
                  <a:moveTo>
                    <a:pt x="1961" y="915"/>
                  </a:moveTo>
                  <a:lnTo>
                    <a:pt x="1961" y="913"/>
                  </a:lnTo>
                  <a:lnTo>
                    <a:pt x="1959" y="915"/>
                  </a:lnTo>
                  <a:lnTo>
                    <a:pt x="1961" y="915"/>
                  </a:lnTo>
                  <a:moveTo>
                    <a:pt x="2095" y="989"/>
                  </a:moveTo>
                  <a:lnTo>
                    <a:pt x="2097" y="989"/>
                  </a:lnTo>
                  <a:lnTo>
                    <a:pt x="2097" y="987"/>
                  </a:lnTo>
                  <a:lnTo>
                    <a:pt x="2095" y="987"/>
                  </a:lnTo>
                  <a:lnTo>
                    <a:pt x="2095" y="989"/>
                  </a:lnTo>
                  <a:moveTo>
                    <a:pt x="2174" y="970"/>
                  </a:moveTo>
                  <a:lnTo>
                    <a:pt x="2174" y="972"/>
                  </a:lnTo>
                  <a:lnTo>
                    <a:pt x="2176" y="972"/>
                  </a:lnTo>
                  <a:lnTo>
                    <a:pt x="2176" y="970"/>
                  </a:lnTo>
                  <a:lnTo>
                    <a:pt x="2174" y="970"/>
                  </a:lnTo>
                  <a:moveTo>
                    <a:pt x="2227" y="291"/>
                  </a:moveTo>
                  <a:lnTo>
                    <a:pt x="2225" y="291"/>
                  </a:lnTo>
                  <a:lnTo>
                    <a:pt x="2223" y="291"/>
                  </a:lnTo>
                  <a:lnTo>
                    <a:pt x="2223" y="293"/>
                  </a:lnTo>
                  <a:lnTo>
                    <a:pt x="2222" y="293"/>
                  </a:lnTo>
                  <a:lnTo>
                    <a:pt x="2222" y="295"/>
                  </a:lnTo>
                  <a:lnTo>
                    <a:pt x="2223" y="295"/>
                  </a:lnTo>
                  <a:lnTo>
                    <a:pt x="2225" y="295"/>
                  </a:lnTo>
                  <a:lnTo>
                    <a:pt x="2225" y="293"/>
                  </a:lnTo>
                  <a:lnTo>
                    <a:pt x="2227" y="293"/>
                  </a:lnTo>
                  <a:lnTo>
                    <a:pt x="2228" y="291"/>
                  </a:lnTo>
                  <a:lnTo>
                    <a:pt x="2227" y="291"/>
                  </a:lnTo>
                  <a:moveTo>
                    <a:pt x="1944" y="888"/>
                  </a:moveTo>
                  <a:lnTo>
                    <a:pt x="1944" y="889"/>
                  </a:lnTo>
                  <a:lnTo>
                    <a:pt x="1946" y="889"/>
                  </a:lnTo>
                  <a:lnTo>
                    <a:pt x="1946" y="888"/>
                  </a:lnTo>
                  <a:lnTo>
                    <a:pt x="1944" y="888"/>
                  </a:lnTo>
                  <a:moveTo>
                    <a:pt x="1946" y="879"/>
                  </a:moveTo>
                  <a:lnTo>
                    <a:pt x="1946" y="877"/>
                  </a:lnTo>
                  <a:lnTo>
                    <a:pt x="1944" y="877"/>
                  </a:lnTo>
                  <a:lnTo>
                    <a:pt x="1942" y="877"/>
                  </a:lnTo>
                  <a:lnTo>
                    <a:pt x="1942" y="879"/>
                  </a:lnTo>
                  <a:lnTo>
                    <a:pt x="1944" y="879"/>
                  </a:lnTo>
                  <a:lnTo>
                    <a:pt x="1946" y="879"/>
                  </a:lnTo>
                  <a:moveTo>
                    <a:pt x="1937" y="879"/>
                  </a:moveTo>
                  <a:lnTo>
                    <a:pt x="1937" y="879"/>
                  </a:lnTo>
                  <a:lnTo>
                    <a:pt x="1939" y="879"/>
                  </a:lnTo>
                  <a:lnTo>
                    <a:pt x="1940" y="879"/>
                  </a:lnTo>
                  <a:lnTo>
                    <a:pt x="1940" y="879"/>
                  </a:lnTo>
                  <a:lnTo>
                    <a:pt x="1939" y="879"/>
                  </a:lnTo>
                  <a:lnTo>
                    <a:pt x="1937" y="879"/>
                  </a:lnTo>
                  <a:moveTo>
                    <a:pt x="1942" y="879"/>
                  </a:moveTo>
                  <a:lnTo>
                    <a:pt x="1942" y="879"/>
                  </a:lnTo>
                  <a:lnTo>
                    <a:pt x="1940" y="879"/>
                  </a:lnTo>
                  <a:lnTo>
                    <a:pt x="1942" y="879"/>
                  </a:lnTo>
                  <a:moveTo>
                    <a:pt x="1946" y="889"/>
                  </a:moveTo>
                  <a:lnTo>
                    <a:pt x="1947" y="889"/>
                  </a:lnTo>
                  <a:lnTo>
                    <a:pt x="1949" y="889"/>
                  </a:lnTo>
                  <a:lnTo>
                    <a:pt x="1947" y="888"/>
                  </a:lnTo>
                  <a:lnTo>
                    <a:pt x="1946" y="889"/>
                  </a:lnTo>
                  <a:moveTo>
                    <a:pt x="1935" y="889"/>
                  </a:moveTo>
                  <a:lnTo>
                    <a:pt x="1937" y="888"/>
                  </a:lnTo>
                  <a:lnTo>
                    <a:pt x="1935" y="888"/>
                  </a:lnTo>
                  <a:lnTo>
                    <a:pt x="1935" y="889"/>
                  </a:lnTo>
                  <a:moveTo>
                    <a:pt x="1949" y="888"/>
                  </a:moveTo>
                  <a:lnTo>
                    <a:pt x="1951" y="888"/>
                  </a:lnTo>
                  <a:lnTo>
                    <a:pt x="1949" y="886"/>
                  </a:lnTo>
                  <a:lnTo>
                    <a:pt x="1949" y="888"/>
                  </a:lnTo>
                  <a:moveTo>
                    <a:pt x="1304" y="94"/>
                  </a:moveTo>
                  <a:lnTo>
                    <a:pt x="1303" y="96"/>
                  </a:lnTo>
                  <a:lnTo>
                    <a:pt x="1304" y="96"/>
                  </a:lnTo>
                  <a:lnTo>
                    <a:pt x="1304" y="94"/>
                  </a:lnTo>
                  <a:moveTo>
                    <a:pt x="3718" y="1226"/>
                  </a:moveTo>
                  <a:lnTo>
                    <a:pt x="3718" y="1224"/>
                  </a:lnTo>
                  <a:lnTo>
                    <a:pt x="3716" y="1224"/>
                  </a:lnTo>
                  <a:lnTo>
                    <a:pt x="3716" y="1226"/>
                  </a:lnTo>
                  <a:lnTo>
                    <a:pt x="3718" y="1226"/>
                  </a:lnTo>
                  <a:moveTo>
                    <a:pt x="3602" y="1283"/>
                  </a:moveTo>
                  <a:lnTo>
                    <a:pt x="3600" y="1283"/>
                  </a:lnTo>
                  <a:lnTo>
                    <a:pt x="3602" y="1285"/>
                  </a:lnTo>
                  <a:lnTo>
                    <a:pt x="3602" y="1283"/>
                  </a:lnTo>
                  <a:moveTo>
                    <a:pt x="3602" y="1285"/>
                  </a:moveTo>
                  <a:lnTo>
                    <a:pt x="3600" y="1285"/>
                  </a:lnTo>
                  <a:lnTo>
                    <a:pt x="3602" y="1285"/>
                  </a:lnTo>
                  <a:lnTo>
                    <a:pt x="3602" y="1285"/>
                  </a:lnTo>
                  <a:moveTo>
                    <a:pt x="3474" y="1366"/>
                  </a:moveTo>
                  <a:lnTo>
                    <a:pt x="3475" y="1366"/>
                  </a:lnTo>
                  <a:lnTo>
                    <a:pt x="3475" y="1366"/>
                  </a:lnTo>
                  <a:lnTo>
                    <a:pt x="3474" y="1366"/>
                  </a:lnTo>
                  <a:lnTo>
                    <a:pt x="3474" y="1366"/>
                  </a:lnTo>
                  <a:moveTo>
                    <a:pt x="3671" y="1511"/>
                  </a:moveTo>
                  <a:lnTo>
                    <a:pt x="3669" y="1511"/>
                  </a:lnTo>
                  <a:lnTo>
                    <a:pt x="3669" y="1513"/>
                  </a:lnTo>
                  <a:lnTo>
                    <a:pt x="3671" y="1513"/>
                  </a:lnTo>
                  <a:lnTo>
                    <a:pt x="3671" y="1511"/>
                  </a:lnTo>
                  <a:moveTo>
                    <a:pt x="3603" y="1290"/>
                  </a:moveTo>
                  <a:lnTo>
                    <a:pt x="3602" y="1290"/>
                  </a:lnTo>
                  <a:lnTo>
                    <a:pt x="3603" y="1292"/>
                  </a:lnTo>
                  <a:lnTo>
                    <a:pt x="3603" y="1290"/>
                  </a:lnTo>
                  <a:moveTo>
                    <a:pt x="3615" y="1275"/>
                  </a:moveTo>
                  <a:lnTo>
                    <a:pt x="3613" y="1275"/>
                  </a:lnTo>
                  <a:lnTo>
                    <a:pt x="3613" y="1277"/>
                  </a:lnTo>
                  <a:lnTo>
                    <a:pt x="3615" y="1277"/>
                  </a:lnTo>
                  <a:lnTo>
                    <a:pt x="3615" y="1275"/>
                  </a:lnTo>
                  <a:moveTo>
                    <a:pt x="1289" y="534"/>
                  </a:moveTo>
                  <a:lnTo>
                    <a:pt x="1287" y="534"/>
                  </a:lnTo>
                  <a:lnTo>
                    <a:pt x="1287" y="535"/>
                  </a:lnTo>
                  <a:lnTo>
                    <a:pt x="1289" y="534"/>
                  </a:lnTo>
                  <a:moveTo>
                    <a:pt x="3661" y="1265"/>
                  </a:moveTo>
                  <a:lnTo>
                    <a:pt x="3659" y="1263"/>
                  </a:lnTo>
                  <a:lnTo>
                    <a:pt x="3659" y="1265"/>
                  </a:lnTo>
                  <a:lnTo>
                    <a:pt x="3661" y="1265"/>
                  </a:lnTo>
                  <a:moveTo>
                    <a:pt x="3674" y="1267"/>
                  </a:moveTo>
                  <a:lnTo>
                    <a:pt x="3676" y="1267"/>
                  </a:lnTo>
                  <a:lnTo>
                    <a:pt x="3676" y="1265"/>
                  </a:lnTo>
                  <a:lnTo>
                    <a:pt x="3676" y="1263"/>
                  </a:lnTo>
                  <a:lnTo>
                    <a:pt x="3674" y="1263"/>
                  </a:lnTo>
                  <a:lnTo>
                    <a:pt x="3674" y="1265"/>
                  </a:lnTo>
                  <a:lnTo>
                    <a:pt x="3674" y="1267"/>
                  </a:lnTo>
                  <a:moveTo>
                    <a:pt x="3644" y="1250"/>
                  </a:moveTo>
                  <a:lnTo>
                    <a:pt x="3642" y="1251"/>
                  </a:lnTo>
                  <a:lnTo>
                    <a:pt x="3644" y="1251"/>
                  </a:lnTo>
                  <a:lnTo>
                    <a:pt x="3644" y="1250"/>
                  </a:lnTo>
                  <a:moveTo>
                    <a:pt x="3615" y="1270"/>
                  </a:moveTo>
                  <a:lnTo>
                    <a:pt x="3613" y="1272"/>
                  </a:lnTo>
                  <a:lnTo>
                    <a:pt x="3615" y="1272"/>
                  </a:lnTo>
                  <a:lnTo>
                    <a:pt x="3615" y="1270"/>
                  </a:lnTo>
                  <a:moveTo>
                    <a:pt x="3619" y="1270"/>
                  </a:moveTo>
                  <a:lnTo>
                    <a:pt x="3619" y="1272"/>
                  </a:lnTo>
                  <a:lnTo>
                    <a:pt x="3620" y="1270"/>
                  </a:lnTo>
                  <a:lnTo>
                    <a:pt x="3620" y="1268"/>
                  </a:lnTo>
                  <a:lnTo>
                    <a:pt x="3619" y="1268"/>
                  </a:lnTo>
                  <a:lnTo>
                    <a:pt x="3617" y="1268"/>
                  </a:lnTo>
                  <a:lnTo>
                    <a:pt x="3617" y="1270"/>
                  </a:lnTo>
                  <a:lnTo>
                    <a:pt x="3619" y="1270"/>
                  </a:lnTo>
                  <a:moveTo>
                    <a:pt x="3639" y="1253"/>
                  </a:moveTo>
                  <a:lnTo>
                    <a:pt x="3637" y="1251"/>
                  </a:lnTo>
                  <a:lnTo>
                    <a:pt x="3635" y="1253"/>
                  </a:lnTo>
                  <a:lnTo>
                    <a:pt x="3637" y="1253"/>
                  </a:lnTo>
                  <a:lnTo>
                    <a:pt x="3639" y="1253"/>
                  </a:lnTo>
                  <a:moveTo>
                    <a:pt x="3708" y="1548"/>
                  </a:moveTo>
                  <a:lnTo>
                    <a:pt x="3706" y="1548"/>
                  </a:lnTo>
                  <a:lnTo>
                    <a:pt x="3706" y="1550"/>
                  </a:lnTo>
                  <a:lnTo>
                    <a:pt x="3708" y="1551"/>
                  </a:lnTo>
                  <a:lnTo>
                    <a:pt x="3708" y="1548"/>
                  </a:lnTo>
                  <a:moveTo>
                    <a:pt x="3706" y="1541"/>
                  </a:moveTo>
                  <a:lnTo>
                    <a:pt x="3704" y="1541"/>
                  </a:lnTo>
                  <a:lnTo>
                    <a:pt x="3704" y="1543"/>
                  </a:lnTo>
                  <a:lnTo>
                    <a:pt x="3706" y="1543"/>
                  </a:lnTo>
                  <a:lnTo>
                    <a:pt x="3706" y="1545"/>
                  </a:lnTo>
                  <a:lnTo>
                    <a:pt x="3706" y="1546"/>
                  </a:lnTo>
                  <a:lnTo>
                    <a:pt x="3708" y="1546"/>
                  </a:lnTo>
                  <a:lnTo>
                    <a:pt x="3708" y="1545"/>
                  </a:lnTo>
                  <a:lnTo>
                    <a:pt x="3708" y="1543"/>
                  </a:lnTo>
                  <a:lnTo>
                    <a:pt x="3709" y="1543"/>
                  </a:lnTo>
                  <a:lnTo>
                    <a:pt x="3709" y="1541"/>
                  </a:lnTo>
                  <a:lnTo>
                    <a:pt x="3708" y="1541"/>
                  </a:lnTo>
                  <a:lnTo>
                    <a:pt x="3706" y="1541"/>
                  </a:lnTo>
                  <a:moveTo>
                    <a:pt x="3681" y="1262"/>
                  </a:moveTo>
                  <a:lnTo>
                    <a:pt x="3681" y="1260"/>
                  </a:lnTo>
                  <a:lnTo>
                    <a:pt x="3679" y="1262"/>
                  </a:lnTo>
                  <a:lnTo>
                    <a:pt x="3681" y="1262"/>
                  </a:lnTo>
                  <a:moveTo>
                    <a:pt x="3625" y="906"/>
                  </a:moveTo>
                  <a:lnTo>
                    <a:pt x="3625" y="908"/>
                  </a:lnTo>
                  <a:lnTo>
                    <a:pt x="3627" y="908"/>
                  </a:lnTo>
                  <a:lnTo>
                    <a:pt x="3627" y="906"/>
                  </a:lnTo>
                  <a:lnTo>
                    <a:pt x="3625" y="906"/>
                  </a:lnTo>
                  <a:moveTo>
                    <a:pt x="3657" y="1270"/>
                  </a:moveTo>
                  <a:lnTo>
                    <a:pt x="3659" y="1268"/>
                  </a:lnTo>
                  <a:lnTo>
                    <a:pt x="3657" y="1268"/>
                  </a:lnTo>
                  <a:lnTo>
                    <a:pt x="3657" y="1270"/>
                  </a:lnTo>
                  <a:moveTo>
                    <a:pt x="3753" y="1582"/>
                  </a:moveTo>
                  <a:lnTo>
                    <a:pt x="3753" y="1583"/>
                  </a:lnTo>
                  <a:lnTo>
                    <a:pt x="3755" y="1583"/>
                  </a:lnTo>
                  <a:lnTo>
                    <a:pt x="3755" y="1582"/>
                  </a:lnTo>
                  <a:lnTo>
                    <a:pt x="3753" y="1582"/>
                  </a:lnTo>
                  <a:moveTo>
                    <a:pt x="1279" y="535"/>
                  </a:moveTo>
                  <a:lnTo>
                    <a:pt x="1279" y="537"/>
                  </a:lnTo>
                  <a:lnTo>
                    <a:pt x="1281" y="534"/>
                  </a:lnTo>
                  <a:lnTo>
                    <a:pt x="1279" y="535"/>
                  </a:lnTo>
                  <a:moveTo>
                    <a:pt x="1289" y="524"/>
                  </a:moveTo>
                  <a:lnTo>
                    <a:pt x="1287" y="524"/>
                  </a:lnTo>
                  <a:lnTo>
                    <a:pt x="1287" y="525"/>
                  </a:lnTo>
                  <a:lnTo>
                    <a:pt x="1289" y="525"/>
                  </a:lnTo>
                  <a:lnTo>
                    <a:pt x="1289" y="524"/>
                  </a:lnTo>
                  <a:moveTo>
                    <a:pt x="3708" y="1551"/>
                  </a:moveTo>
                  <a:lnTo>
                    <a:pt x="3706" y="1553"/>
                  </a:lnTo>
                  <a:lnTo>
                    <a:pt x="3708" y="1553"/>
                  </a:lnTo>
                  <a:lnTo>
                    <a:pt x="3708" y="1551"/>
                  </a:lnTo>
                  <a:moveTo>
                    <a:pt x="3746" y="1578"/>
                  </a:moveTo>
                  <a:lnTo>
                    <a:pt x="3748" y="1580"/>
                  </a:lnTo>
                  <a:lnTo>
                    <a:pt x="3748" y="1578"/>
                  </a:lnTo>
                  <a:lnTo>
                    <a:pt x="3746" y="1578"/>
                  </a:lnTo>
                  <a:moveTo>
                    <a:pt x="1287" y="530"/>
                  </a:moveTo>
                  <a:lnTo>
                    <a:pt x="1287" y="529"/>
                  </a:lnTo>
                  <a:lnTo>
                    <a:pt x="1289" y="529"/>
                  </a:lnTo>
                  <a:lnTo>
                    <a:pt x="1287" y="527"/>
                  </a:lnTo>
                  <a:lnTo>
                    <a:pt x="1287" y="525"/>
                  </a:lnTo>
                  <a:lnTo>
                    <a:pt x="1286" y="525"/>
                  </a:lnTo>
                  <a:lnTo>
                    <a:pt x="1286" y="527"/>
                  </a:lnTo>
                  <a:lnTo>
                    <a:pt x="1284" y="527"/>
                  </a:lnTo>
                  <a:lnTo>
                    <a:pt x="1284" y="529"/>
                  </a:lnTo>
                  <a:lnTo>
                    <a:pt x="1284" y="530"/>
                  </a:lnTo>
                  <a:lnTo>
                    <a:pt x="1286" y="530"/>
                  </a:lnTo>
                  <a:lnTo>
                    <a:pt x="1286" y="532"/>
                  </a:lnTo>
                  <a:lnTo>
                    <a:pt x="1286" y="534"/>
                  </a:lnTo>
                  <a:lnTo>
                    <a:pt x="1287" y="532"/>
                  </a:lnTo>
                  <a:lnTo>
                    <a:pt x="1287" y="530"/>
                  </a:lnTo>
                  <a:moveTo>
                    <a:pt x="1082" y="657"/>
                  </a:moveTo>
                  <a:lnTo>
                    <a:pt x="1080" y="657"/>
                  </a:lnTo>
                  <a:lnTo>
                    <a:pt x="1080" y="658"/>
                  </a:lnTo>
                  <a:lnTo>
                    <a:pt x="1082" y="658"/>
                  </a:lnTo>
                  <a:lnTo>
                    <a:pt x="1082" y="657"/>
                  </a:lnTo>
                  <a:moveTo>
                    <a:pt x="3613" y="1285"/>
                  </a:moveTo>
                  <a:lnTo>
                    <a:pt x="3615" y="1285"/>
                  </a:lnTo>
                  <a:lnTo>
                    <a:pt x="3615" y="1283"/>
                  </a:lnTo>
                  <a:lnTo>
                    <a:pt x="3613" y="1283"/>
                  </a:lnTo>
                  <a:lnTo>
                    <a:pt x="3613" y="1285"/>
                  </a:lnTo>
                  <a:moveTo>
                    <a:pt x="3751" y="1582"/>
                  </a:moveTo>
                  <a:lnTo>
                    <a:pt x="3753" y="1580"/>
                  </a:lnTo>
                  <a:lnTo>
                    <a:pt x="3755" y="1578"/>
                  </a:lnTo>
                  <a:lnTo>
                    <a:pt x="3755" y="1577"/>
                  </a:lnTo>
                  <a:lnTo>
                    <a:pt x="3755" y="1575"/>
                  </a:lnTo>
                  <a:lnTo>
                    <a:pt x="3753" y="1575"/>
                  </a:lnTo>
                  <a:lnTo>
                    <a:pt x="3753" y="1577"/>
                  </a:lnTo>
                  <a:lnTo>
                    <a:pt x="3751" y="1577"/>
                  </a:lnTo>
                  <a:lnTo>
                    <a:pt x="3750" y="1577"/>
                  </a:lnTo>
                  <a:lnTo>
                    <a:pt x="3748" y="1577"/>
                  </a:lnTo>
                  <a:lnTo>
                    <a:pt x="3748" y="1578"/>
                  </a:lnTo>
                  <a:lnTo>
                    <a:pt x="3750" y="1578"/>
                  </a:lnTo>
                  <a:lnTo>
                    <a:pt x="3750" y="1580"/>
                  </a:lnTo>
                  <a:lnTo>
                    <a:pt x="3748" y="1580"/>
                  </a:lnTo>
                  <a:lnTo>
                    <a:pt x="3748" y="1582"/>
                  </a:lnTo>
                  <a:lnTo>
                    <a:pt x="3750" y="1582"/>
                  </a:lnTo>
                  <a:lnTo>
                    <a:pt x="3751" y="1582"/>
                  </a:lnTo>
                  <a:moveTo>
                    <a:pt x="3656" y="1272"/>
                  </a:moveTo>
                  <a:lnTo>
                    <a:pt x="3656" y="1270"/>
                  </a:lnTo>
                  <a:lnTo>
                    <a:pt x="3654" y="1272"/>
                  </a:lnTo>
                  <a:lnTo>
                    <a:pt x="3656" y="1272"/>
                  </a:lnTo>
                  <a:moveTo>
                    <a:pt x="3755" y="1580"/>
                  </a:moveTo>
                  <a:lnTo>
                    <a:pt x="3755" y="1582"/>
                  </a:lnTo>
                  <a:lnTo>
                    <a:pt x="3757" y="1582"/>
                  </a:lnTo>
                  <a:lnTo>
                    <a:pt x="3755" y="1583"/>
                  </a:lnTo>
                  <a:lnTo>
                    <a:pt x="3757" y="1583"/>
                  </a:lnTo>
                  <a:lnTo>
                    <a:pt x="3758" y="1582"/>
                  </a:lnTo>
                  <a:lnTo>
                    <a:pt x="3758" y="1580"/>
                  </a:lnTo>
                  <a:lnTo>
                    <a:pt x="3757" y="1580"/>
                  </a:lnTo>
                  <a:lnTo>
                    <a:pt x="3755" y="1580"/>
                  </a:lnTo>
                  <a:moveTo>
                    <a:pt x="2227" y="37"/>
                  </a:moveTo>
                  <a:lnTo>
                    <a:pt x="2227" y="35"/>
                  </a:lnTo>
                  <a:lnTo>
                    <a:pt x="2225" y="35"/>
                  </a:lnTo>
                  <a:lnTo>
                    <a:pt x="2223" y="35"/>
                  </a:lnTo>
                  <a:lnTo>
                    <a:pt x="2225" y="37"/>
                  </a:lnTo>
                  <a:lnTo>
                    <a:pt x="2227" y="37"/>
                  </a:lnTo>
                  <a:moveTo>
                    <a:pt x="3753" y="1228"/>
                  </a:moveTo>
                  <a:lnTo>
                    <a:pt x="3753" y="1226"/>
                  </a:lnTo>
                  <a:lnTo>
                    <a:pt x="3751" y="1226"/>
                  </a:lnTo>
                  <a:lnTo>
                    <a:pt x="3753" y="1228"/>
                  </a:lnTo>
                  <a:moveTo>
                    <a:pt x="2267" y="50"/>
                  </a:moveTo>
                  <a:lnTo>
                    <a:pt x="2265" y="50"/>
                  </a:lnTo>
                  <a:lnTo>
                    <a:pt x="2265" y="52"/>
                  </a:lnTo>
                  <a:lnTo>
                    <a:pt x="2267" y="52"/>
                  </a:lnTo>
                  <a:lnTo>
                    <a:pt x="2267" y="50"/>
                  </a:lnTo>
                  <a:moveTo>
                    <a:pt x="2225" y="40"/>
                  </a:moveTo>
                  <a:lnTo>
                    <a:pt x="2228" y="40"/>
                  </a:lnTo>
                  <a:lnTo>
                    <a:pt x="2230" y="40"/>
                  </a:lnTo>
                  <a:lnTo>
                    <a:pt x="2230" y="39"/>
                  </a:lnTo>
                  <a:lnTo>
                    <a:pt x="2228" y="39"/>
                  </a:lnTo>
                  <a:lnTo>
                    <a:pt x="2227" y="39"/>
                  </a:lnTo>
                  <a:lnTo>
                    <a:pt x="2225" y="39"/>
                  </a:lnTo>
                  <a:lnTo>
                    <a:pt x="2223" y="39"/>
                  </a:lnTo>
                  <a:lnTo>
                    <a:pt x="2223" y="37"/>
                  </a:lnTo>
                  <a:lnTo>
                    <a:pt x="2220" y="39"/>
                  </a:lnTo>
                  <a:lnTo>
                    <a:pt x="2222" y="39"/>
                  </a:lnTo>
                  <a:lnTo>
                    <a:pt x="2225" y="40"/>
                  </a:lnTo>
                  <a:moveTo>
                    <a:pt x="1318" y="505"/>
                  </a:moveTo>
                  <a:lnTo>
                    <a:pt x="1318" y="507"/>
                  </a:lnTo>
                  <a:lnTo>
                    <a:pt x="1319" y="505"/>
                  </a:lnTo>
                  <a:lnTo>
                    <a:pt x="1318" y="505"/>
                  </a:lnTo>
                  <a:moveTo>
                    <a:pt x="2222" y="35"/>
                  </a:moveTo>
                  <a:lnTo>
                    <a:pt x="2222" y="37"/>
                  </a:lnTo>
                  <a:lnTo>
                    <a:pt x="2223" y="37"/>
                  </a:lnTo>
                  <a:lnTo>
                    <a:pt x="2223" y="35"/>
                  </a:lnTo>
                  <a:lnTo>
                    <a:pt x="2222" y="35"/>
                  </a:lnTo>
                  <a:moveTo>
                    <a:pt x="1037" y="657"/>
                  </a:moveTo>
                  <a:lnTo>
                    <a:pt x="1038" y="657"/>
                  </a:lnTo>
                  <a:lnTo>
                    <a:pt x="1038" y="655"/>
                  </a:lnTo>
                  <a:lnTo>
                    <a:pt x="1037" y="657"/>
                  </a:lnTo>
                  <a:moveTo>
                    <a:pt x="1321" y="505"/>
                  </a:moveTo>
                  <a:lnTo>
                    <a:pt x="1319" y="505"/>
                  </a:lnTo>
                  <a:lnTo>
                    <a:pt x="1319" y="507"/>
                  </a:lnTo>
                  <a:lnTo>
                    <a:pt x="1321" y="505"/>
                  </a:lnTo>
                  <a:moveTo>
                    <a:pt x="2259" y="54"/>
                  </a:moveTo>
                  <a:lnTo>
                    <a:pt x="2260" y="55"/>
                  </a:lnTo>
                  <a:lnTo>
                    <a:pt x="2262" y="55"/>
                  </a:lnTo>
                  <a:lnTo>
                    <a:pt x="2260" y="54"/>
                  </a:lnTo>
                  <a:lnTo>
                    <a:pt x="2259" y="54"/>
                  </a:lnTo>
                  <a:moveTo>
                    <a:pt x="1392" y="455"/>
                  </a:moveTo>
                  <a:lnTo>
                    <a:pt x="1390" y="456"/>
                  </a:lnTo>
                  <a:lnTo>
                    <a:pt x="1392" y="456"/>
                  </a:lnTo>
                  <a:lnTo>
                    <a:pt x="1392" y="455"/>
                  </a:lnTo>
                  <a:moveTo>
                    <a:pt x="2259" y="39"/>
                  </a:moveTo>
                  <a:lnTo>
                    <a:pt x="2259" y="40"/>
                  </a:lnTo>
                  <a:lnTo>
                    <a:pt x="2260" y="40"/>
                  </a:lnTo>
                  <a:lnTo>
                    <a:pt x="2259" y="39"/>
                  </a:lnTo>
                  <a:moveTo>
                    <a:pt x="1353" y="493"/>
                  </a:moveTo>
                  <a:lnTo>
                    <a:pt x="1351" y="495"/>
                  </a:lnTo>
                  <a:lnTo>
                    <a:pt x="1353" y="495"/>
                  </a:lnTo>
                  <a:lnTo>
                    <a:pt x="1353" y="493"/>
                  </a:lnTo>
                  <a:moveTo>
                    <a:pt x="1530" y="49"/>
                  </a:moveTo>
                  <a:lnTo>
                    <a:pt x="1528" y="50"/>
                  </a:lnTo>
                  <a:lnTo>
                    <a:pt x="1530" y="50"/>
                  </a:lnTo>
                  <a:lnTo>
                    <a:pt x="1531" y="50"/>
                  </a:lnTo>
                  <a:lnTo>
                    <a:pt x="1533" y="50"/>
                  </a:lnTo>
                  <a:lnTo>
                    <a:pt x="1531" y="49"/>
                  </a:lnTo>
                  <a:lnTo>
                    <a:pt x="1530" y="49"/>
                  </a:lnTo>
                  <a:moveTo>
                    <a:pt x="1353" y="492"/>
                  </a:moveTo>
                  <a:lnTo>
                    <a:pt x="1353" y="493"/>
                  </a:lnTo>
                  <a:lnTo>
                    <a:pt x="1355" y="492"/>
                  </a:lnTo>
                  <a:lnTo>
                    <a:pt x="1353" y="492"/>
                  </a:lnTo>
                  <a:moveTo>
                    <a:pt x="1321" y="505"/>
                  </a:moveTo>
                  <a:lnTo>
                    <a:pt x="1323" y="505"/>
                  </a:lnTo>
                  <a:lnTo>
                    <a:pt x="1324" y="505"/>
                  </a:lnTo>
                  <a:lnTo>
                    <a:pt x="1324" y="503"/>
                  </a:lnTo>
                  <a:lnTo>
                    <a:pt x="1323" y="503"/>
                  </a:lnTo>
                  <a:lnTo>
                    <a:pt x="1321" y="505"/>
                  </a:lnTo>
                  <a:moveTo>
                    <a:pt x="3829" y="1224"/>
                  </a:moveTo>
                  <a:lnTo>
                    <a:pt x="3827" y="1223"/>
                  </a:lnTo>
                  <a:lnTo>
                    <a:pt x="3827" y="1224"/>
                  </a:lnTo>
                  <a:lnTo>
                    <a:pt x="3829" y="1224"/>
                  </a:lnTo>
                  <a:moveTo>
                    <a:pt x="1286" y="552"/>
                  </a:moveTo>
                  <a:lnTo>
                    <a:pt x="1287" y="551"/>
                  </a:lnTo>
                  <a:lnTo>
                    <a:pt x="1286" y="551"/>
                  </a:lnTo>
                  <a:lnTo>
                    <a:pt x="1286" y="552"/>
                  </a:lnTo>
                  <a:moveTo>
                    <a:pt x="3918" y="1408"/>
                  </a:moveTo>
                  <a:lnTo>
                    <a:pt x="3918" y="1408"/>
                  </a:lnTo>
                  <a:lnTo>
                    <a:pt x="3920" y="1408"/>
                  </a:lnTo>
                  <a:lnTo>
                    <a:pt x="3918" y="1408"/>
                  </a:lnTo>
                  <a:moveTo>
                    <a:pt x="3837" y="1208"/>
                  </a:moveTo>
                  <a:lnTo>
                    <a:pt x="3836" y="1208"/>
                  </a:lnTo>
                  <a:lnTo>
                    <a:pt x="3836" y="1209"/>
                  </a:lnTo>
                  <a:lnTo>
                    <a:pt x="3837" y="1208"/>
                  </a:lnTo>
                  <a:moveTo>
                    <a:pt x="3827" y="1235"/>
                  </a:moveTo>
                  <a:lnTo>
                    <a:pt x="3827" y="1233"/>
                  </a:lnTo>
                  <a:lnTo>
                    <a:pt x="3826" y="1233"/>
                  </a:lnTo>
                  <a:lnTo>
                    <a:pt x="3826" y="1235"/>
                  </a:lnTo>
                  <a:lnTo>
                    <a:pt x="3827" y="1235"/>
                  </a:lnTo>
                  <a:moveTo>
                    <a:pt x="3765" y="1231"/>
                  </a:moveTo>
                  <a:lnTo>
                    <a:pt x="3767" y="1230"/>
                  </a:lnTo>
                  <a:lnTo>
                    <a:pt x="3765" y="1230"/>
                  </a:lnTo>
                  <a:lnTo>
                    <a:pt x="3765" y="1231"/>
                  </a:lnTo>
                  <a:moveTo>
                    <a:pt x="1301" y="517"/>
                  </a:moveTo>
                  <a:lnTo>
                    <a:pt x="1299" y="517"/>
                  </a:lnTo>
                  <a:lnTo>
                    <a:pt x="1299" y="519"/>
                  </a:lnTo>
                  <a:lnTo>
                    <a:pt x="1301" y="519"/>
                  </a:lnTo>
                  <a:lnTo>
                    <a:pt x="1301" y="517"/>
                  </a:lnTo>
                  <a:moveTo>
                    <a:pt x="2301" y="32"/>
                  </a:moveTo>
                  <a:lnTo>
                    <a:pt x="2302" y="30"/>
                  </a:lnTo>
                  <a:lnTo>
                    <a:pt x="2301" y="30"/>
                  </a:lnTo>
                  <a:lnTo>
                    <a:pt x="2297" y="32"/>
                  </a:lnTo>
                  <a:lnTo>
                    <a:pt x="2299" y="32"/>
                  </a:lnTo>
                  <a:lnTo>
                    <a:pt x="2301" y="32"/>
                  </a:lnTo>
                  <a:moveTo>
                    <a:pt x="1298" y="522"/>
                  </a:moveTo>
                  <a:lnTo>
                    <a:pt x="1296" y="522"/>
                  </a:lnTo>
                  <a:lnTo>
                    <a:pt x="1296" y="524"/>
                  </a:lnTo>
                  <a:lnTo>
                    <a:pt x="1296" y="525"/>
                  </a:lnTo>
                  <a:lnTo>
                    <a:pt x="1298" y="525"/>
                  </a:lnTo>
                  <a:lnTo>
                    <a:pt x="1298" y="524"/>
                  </a:lnTo>
                  <a:lnTo>
                    <a:pt x="1298" y="522"/>
                  </a:lnTo>
                  <a:moveTo>
                    <a:pt x="1296" y="520"/>
                  </a:moveTo>
                  <a:lnTo>
                    <a:pt x="1298" y="522"/>
                  </a:lnTo>
                  <a:lnTo>
                    <a:pt x="1298" y="520"/>
                  </a:lnTo>
                  <a:lnTo>
                    <a:pt x="1296" y="520"/>
                  </a:lnTo>
                  <a:moveTo>
                    <a:pt x="2307" y="28"/>
                  </a:moveTo>
                  <a:lnTo>
                    <a:pt x="2307" y="28"/>
                  </a:lnTo>
                  <a:lnTo>
                    <a:pt x="2306" y="28"/>
                  </a:lnTo>
                  <a:lnTo>
                    <a:pt x="2307" y="28"/>
                  </a:lnTo>
                  <a:moveTo>
                    <a:pt x="1299" y="519"/>
                  </a:moveTo>
                  <a:lnTo>
                    <a:pt x="1298" y="519"/>
                  </a:lnTo>
                  <a:lnTo>
                    <a:pt x="1298" y="520"/>
                  </a:lnTo>
                  <a:lnTo>
                    <a:pt x="1299" y="520"/>
                  </a:lnTo>
                  <a:lnTo>
                    <a:pt x="1299" y="519"/>
                  </a:lnTo>
                  <a:moveTo>
                    <a:pt x="1316" y="509"/>
                  </a:moveTo>
                  <a:lnTo>
                    <a:pt x="1318" y="509"/>
                  </a:lnTo>
                  <a:lnTo>
                    <a:pt x="1318" y="507"/>
                  </a:lnTo>
                  <a:lnTo>
                    <a:pt x="1316" y="509"/>
                  </a:lnTo>
                  <a:moveTo>
                    <a:pt x="2536" y="22"/>
                  </a:moveTo>
                  <a:lnTo>
                    <a:pt x="2535" y="22"/>
                  </a:lnTo>
                  <a:lnTo>
                    <a:pt x="2533" y="22"/>
                  </a:lnTo>
                  <a:lnTo>
                    <a:pt x="2535" y="23"/>
                  </a:lnTo>
                  <a:lnTo>
                    <a:pt x="2536" y="22"/>
                  </a:lnTo>
                  <a:moveTo>
                    <a:pt x="2593" y="81"/>
                  </a:moveTo>
                  <a:lnTo>
                    <a:pt x="2593" y="79"/>
                  </a:lnTo>
                  <a:lnTo>
                    <a:pt x="2592" y="81"/>
                  </a:lnTo>
                  <a:lnTo>
                    <a:pt x="2593" y="81"/>
                  </a:lnTo>
                  <a:moveTo>
                    <a:pt x="2590" y="119"/>
                  </a:moveTo>
                  <a:lnTo>
                    <a:pt x="2592" y="118"/>
                  </a:lnTo>
                  <a:lnTo>
                    <a:pt x="2590" y="118"/>
                  </a:lnTo>
                  <a:lnTo>
                    <a:pt x="2590" y="119"/>
                  </a:lnTo>
                  <a:moveTo>
                    <a:pt x="2600" y="94"/>
                  </a:moveTo>
                  <a:lnTo>
                    <a:pt x="2602" y="96"/>
                  </a:lnTo>
                  <a:lnTo>
                    <a:pt x="2602" y="94"/>
                  </a:lnTo>
                  <a:lnTo>
                    <a:pt x="2600" y="94"/>
                  </a:lnTo>
                  <a:moveTo>
                    <a:pt x="2600" y="126"/>
                  </a:moveTo>
                  <a:lnTo>
                    <a:pt x="2602" y="128"/>
                  </a:lnTo>
                  <a:lnTo>
                    <a:pt x="2602" y="126"/>
                  </a:lnTo>
                  <a:lnTo>
                    <a:pt x="2600" y="126"/>
                  </a:lnTo>
                  <a:moveTo>
                    <a:pt x="2614" y="84"/>
                  </a:moveTo>
                  <a:lnTo>
                    <a:pt x="2615" y="84"/>
                  </a:lnTo>
                  <a:lnTo>
                    <a:pt x="2614" y="82"/>
                  </a:lnTo>
                  <a:lnTo>
                    <a:pt x="2614" y="84"/>
                  </a:lnTo>
                  <a:moveTo>
                    <a:pt x="4097" y="1553"/>
                  </a:moveTo>
                  <a:lnTo>
                    <a:pt x="4095" y="1555"/>
                  </a:lnTo>
                  <a:lnTo>
                    <a:pt x="4097" y="1555"/>
                  </a:lnTo>
                  <a:lnTo>
                    <a:pt x="4097" y="1553"/>
                  </a:lnTo>
                  <a:moveTo>
                    <a:pt x="2609" y="86"/>
                  </a:moveTo>
                  <a:lnTo>
                    <a:pt x="2610" y="86"/>
                  </a:lnTo>
                  <a:lnTo>
                    <a:pt x="2612" y="86"/>
                  </a:lnTo>
                  <a:lnTo>
                    <a:pt x="2609" y="84"/>
                  </a:lnTo>
                  <a:lnTo>
                    <a:pt x="2609" y="86"/>
                  </a:lnTo>
                  <a:moveTo>
                    <a:pt x="2597" y="99"/>
                  </a:moveTo>
                  <a:lnTo>
                    <a:pt x="2597" y="98"/>
                  </a:lnTo>
                  <a:lnTo>
                    <a:pt x="2597" y="99"/>
                  </a:lnTo>
                  <a:lnTo>
                    <a:pt x="2597" y="99"/>
                  </a:lnTo>
                  <a:moveTo>
                    <a:pt x="4056" y="1622"/>
                  </a:moveTo>
                  <a:lnTo>
                    <a:pt x="4056" y="1624"/>
                  </a:lnTo>
                  <a:lnTo>
                    <a:pt x="4058" y="1624"/>
                  </a:lnTo>
                  <a:lnTo>
                    <a:pt x="4056" y="1622"/>
                  </a:lnTo>
                  <a:moveTo>
                    <a:pt x="4097" y="1566"/>
                  </a:moveTo>
                  <a:lnTo>
                    <a:pt x="4097" y="1565"/>
                  </a:lnTo>
                  <a:lnTo>
                    <a:pt x="4095" y="1565"/>
                  </a:lnTo>
                  <a:lnTo>
                    <a:pt x="4095" y="1566"/>
                  </a:lnTo>
                  <a:lnTo>
                    <a:pt x="4097" y="1566"/>
                  </a:lnTo>
                  <a:moveTo>
                    <a:pt x="4095" y="1563"/>
                  </a:moveTo>
                  <a:lnTo>
                    <a:pt x="4093" y="1563"/>
                  </a:lnTo>
                  <a:lnTo>
                    <a:pt x="4093" y="1565"/>
                  </a:lnTo>
                  <a:lnTo>
                    <a:pt x="4093" y="1566"/>
                  </a:lnTo>
                  <a:lnTo>
                    <a:pt x="4095" y="1565"/>
                  </a:lnTo>
                  <a:lnTo>
                    <a:pt x="4095" y="1563"/>
                  </a:lnTo>
                  <a:moveTo>
                    <a:pt x="1202" y="632"/>
                  </a:moveTo>
                  <a:lnTo>
                    <a:pt x="1203" y="632"/>
                  </a:lnTo>
                  <a:lnTo>
                    <a:pt x="1203" y="630"/>
                  </a:lnTo>
                  <a:lnTo>
                    <a:pt x="1202" y="632"/>
                  </a:lnTo>
                  <a:moveTo>
                    <a:pt x="2605" y="91"/>
                  </a:moveTo>
                  <a:lnTo>
                    <a:pt x="2607" y="91"/>
                  </a:lnTo>
                  <a:lnTo>
                    <a:pt x="2605" y="89"/>
                  </a:lnTo>
                  <a:lnTo>
                    <a:pt x="2605" y="91"/>
                  </a:lnTo>
                  <a:moveTo>
                    <a:pt x="2607" y="94"/>
                  </a:moveTo>
                  <a:lnTo>
                    <a:pt x="2607" y="92"/>
                  </a:lnTo>
                  <a:lnTo>
                    <a:pt x="2605" y="92"/>
                  </a:lnTo>
                  <a:lnTo>
                    <a:pt x="2607" y="94"/>
                  </a:lnTo>
                  <a:moveTo>
                    <a:pt x="2597" y="106"/>
                  </a:moveTo>
                  <a:lnTo>
                    <a:pt x="2597" y="108"/>
                  </a:lnTo>
                  <a:lnTo>
                    <a:pt x="2597" y="106"/>
                  </a:lnTo>
                  <a:lnTo>
                    <a:pt x="2597" y="106"/>
                  </a:lnTo>
                  <a:moveTo>
                    <a:pt x="1180" y="694"/>
                  </a:moveTo>
                  <a:lnTo>
                    <a:pt x="1180" y="696"/>
                  </a:lnTo>
                  <a:lnTo>
                    <a:pt x="1181" y="696"/>
                  </a:lnTo>
                  <a:lnTo>
                    <a:pt x="1180" y="694"/>
                  </a:lnTo>
                  <a:moveTo>
                    <a:pt x="2597" y="121"/>
                  </a:moveTo>
                  <a:lnTo>
                    <a:pt x="2595" y="121"/>
                  </a:lnTo>
                  <a:lnTo>
                    <a:pt x="2593" y="121"/>
                  </a:lnTo>
                  <a:lnTo>
                    <a:pt x="2593" y="123"/>
                  </a:lnTo>
                  <a:lnTo>
                    <a:pt x="2595" y="123"/>
                  </a:lnTo>
                  <a:lnTo>
                    <a:pt x="2597" y="121"/>
                  </a:lnTo>
                  <a:moveTo>
                    <a:pt x="1180" y="699"/>
                  </a:moveTo>
                  <a:lnTo>
                    <a:pt x="1181" y="701"/>
                  </a:lnTo>
                  <a:lnTo>
                    <a:pt x="1181" y="699"/>
                  </a:lnTo>
                  <a:lnTo>
                    <a:pt x="1180" y="699"/>
                  </a:lnTo>
                  <a:moveTo>
                    <a:pt x="1178" y="682"/>
                  </a:moveTo>
                  <a:lnTo>
                    <a:pt x="1180" y="682"/>
                  </a:lnTo>
                  <a:lnTo>
                    <a:pt x="1180" y="680"/>
                  </a:lnTo>
                  <a:lnTo>
                    <a:pt x="1178" y="680"/>
                  </a:lnTo>
                  <a:lnTo>
                    <a:pt x="1178" y="679"/>
                  </a:lnTo>
                  <a:lnTo>
                    <a:pt x="1176" y="679"/>
                  </a:lnTo>
                  <a:lnTo>
                    <a:pt x="1175" y="680"/>
                  </a:lnTo>
                  <a:lnTo>
                    <a:pt x="1176" y="680"/>
                  </a:lnTo>
                  <a:lnTo>
                    <a:pt x="1176" y="682"/>
                  </a:lnTo>
                  <a:lnTo>
                    <a:pt x="1176" y="684"/>
                  </a:lnTo>
                  <a:lnTo>
                    <a:pt x="1178" y="684"/>
                  </a:lnTo>
                  <a:lnTo>
                    <a:pt x="1178" y="682"/>
                  </a:lnTo>
                  <a:moveTo>
                    <a:pt x="1181" y="697"/>
                  </a:moveTo>
                  <a:lnTo>
                    <a:pt x="1181" y="699"/>
                  </a:lnTo>
                  <a:lnTo>
                    <a:pt x="1181" y="697"/>
                  </a:lnTo>
                  <a:lnTo>
                    <a:pt x="1181" y="697"/>
                  </a:lnTo>
                  <a:moveTo>
                    <a:pt x="1281" y="539"/>
                  </a:moveTo>
                  <a:lnTo>
                    <a:pt x="1281" y="537"/>
                  </a:lnTo>
                  <a:lnTo>
                    <a:pt x="1279" y="537"/>
                  </a:lnTo>
                  <a:lnTo>
                    <a:pt x="1281" y="539"/>
                  </a:lnTo>
                  <a:moveTo>
                    <a:pt x="2583" y="118"/>
                  </a:moveTo>
                  <a:lnTo>
                    <a:pt x="2582" y="118"/>
                  </a:lnTo>
                  <a:lnTo>
                    <a:pt x="2583" y="119"/>
                  </a:lnTo>
                  <a:lnTo>
                    <a:pt x="2582" y="119"/>
                  </a:lnTo>
                  <a:lnTo>
                    <a:pt x="2585" y="121"/>
                  </a:lnTo>
                  <a:lnTo>
                    <a:pt x="2585" y="119"/>
                  </a:lnTo>
                  <a:lnTo>
                    <a:pt x="2587" y="119"/>
                  </a:lnTo>
                  <a:lnTo>
                    <a:pt x="2585" y="118"/>
                  </a:lnTo>
                  <a:lnTo>
                    <a:pt x="2583" y="118"/>
                  </a:lnTo>
                  <a:moveTo>
                    <a:pt x="2587" y="116"/>
                  </a:moveTo>
                  <a:lnTo>
                    <a:pt x="2585" y="118"/>
                  </a:lnTo>
                  <a:lnTo>
                    <a:pt x="2587" y="118"/>
                  </a:lnTo>
                  <a:lnTo>
                    <a:pt x="2587" y="116"/>
                  </a:lnTo>
                  <a:moveTo>
                    <a:pt x="1202" y="690"/>
                  </a:moveTo>
                  <a:lnTo>
                    <a:pt x="1203" y="690"/>
                  </a:lnTo>
                  <a:lnTo>
                    <a:pt x="1202" y="689"/>
                  </a:lnTo>
                  <a:lnTo>
                    <a:pt x="1202" y="690"/>
                  </a:lnTo>
                  <a:moveTo>
                    <a:pt x="2590" y="82"/>
                  </a:moveTo>
                  <a:lnTo>
                    <a:pt x="2588" y="82"/>
                  </a:lnTo>
                  <a:lnTo>
                    <a:pt x="2588" y="84"/>
                  </a:lnTo>
                  <a:lnTo>
                    <a:pt x="2592" y="82"/>
                  </a:lnTo>
                  <a:lnTo>
                    <a:pt x="2590" y="82"/>
                  </a:lnTo>
                  <a:moveTo>
                    <a:pt x="2577" y="106"/>
                  </a:moveTo>
                  <a:lnTo>
                    <a:pt x="2575" y="108"/>
                  </a:lnTo>
                  <a:lnTo>
                    <a:pt x="2577" y="108"/>
                  </a:lnTo>
                  <a:lnTo>
                    <a:pt x="2577" y="106"/>
                  </a:lnTo>
                  <a:moveTo>
                    <a:pt x="2578" y="103"/>
                  </a:moveTo>
                  <a:lnTo>
                    <a:pt x="2577" y="101"/>
                  </a:lnTo>
                  <a:lnTo>
                    <a:pt x="2577" y="103"/>
                  </a:lnTo>
                  <a:lnTo>
                    <a:pt x="2578" y="103"/>
                  </a:lnTo>
                  <a:moveTo>
                    <a:pt x="2881" y="35"/>
                  </a:moveTo>
                  <a:lnTo>
                    <a:pt x="2881" y="37"/>
                  </a:lnTo>
                  <a:lnTo>
                    <a:pt x="2885" y="37"/>
                  </a:lnTo>
                  <a:lnTo>
                    <a:pt x="2881" y="35"/>
                  </a:lnTo>
                  <a:moveTo>
                    <a:pt x="1264" y="578"/>
                  </a:moveTo>
                  <a:lnTo>
                    <a:pt x="1266" y="579"/>
                  </a:lnTo>
                  <a:lnTo>
                    <a:pt x="1266" y="578"/>
                  </a:lnTo>
                  <a:lnTo>
                    <a:pt x="1264" y="578"/>
                  </a:lnTo>
                  <a:moveTo>
                    <a:pt x="1264" y="586"/>
                  </a:moveTo>
                  <a:lnTo>
                    <a:pt x="1266" y="586"/>
                  </a:lnTo>
                  <a:lnTo>
                    <a:pt x="1266" y="584"/>
                  </a:lnTo>
                  <a:lnTo>
                    <a:pt x="1264" y="584"/>
                  </a:lnTo>
                  <a:lnTo>
                    <a:pt x="1264" y="586"/>
                  </a:lnTo>
                  <a:moveTo>
                    <a:pt x="1267" y="578"/>
                  </a:moveTo>
                  <a:lnTo>
                    <a:pt x="1266" y="579"/>
                  </a:lnTo>
                  <a:lnTo>
                    <a:pt x="1267" y="579"/>
                  </a:lnTo>
                  <a:lnTo>
                    <a:pt x="1269" y="579"/>
                  </a:lnTo>
                  <a:lnTo>
                    <a:pt x="1269" y="578"/>
                  </a:lnTo>
                  <a:lnTo>
                    <a:pt x="1267" y="578"/>
                  </a:lnTo>
                  <a:moveTo>
                    <a:pt x="4044" y="1622"/>
                  </a:moveTo>
                  <a:lnTo>
                    <a:pt x="4046" y="1620"/>
                  </a:lnTo>
                  <a:lnTo>
                    <a:pt x="4044" y="1620"/>
                  </a:lnTo>
                  <a:lnTo>
                    <a:pt x="4044" y="1622"/>
                  </a:lnTo>
                  <a:moveTo>
                    <a:pt x="3930" y="1678"/>
                  </a:moveTo>
                  <a:lnTo>
                    <a:pt x="3928" y="1676"/>
                  </a:lnTo>
                  <a:lnTo>
                    <a:pt x="3928" y="1678"/>
                  </a:lnTo>
                  <a:lnTo>
                    <a:pt x="3930" y="1678"/>
                  </a:lnTo>
                  <a:moveTo>
                    <a:pt x="1277" y="549"/>
                  </a:moveTo>
                  <a:lnTo>
                    <a:pt x="1279" y="549"/>
                  </a:lnTo>
                  <a:lnTo>
                    <a:pt x="1279" y="547"/>
                  </a:lnTo>
                  <a:lnTo>
                    <a:pt x="1277" y="549"/>
                  </a:lnTo>
                  <a:moveTo>
                    <a:pt x="1222" y="613"/>
                  </a:moveTo>
                  <a:lnTo>
                    <a:pt x="1222" y="615"/>
                  </a:lnTo>
                  <a:lnTo>
                    <a:pt x="1222" y="615"/>
                  </a:lnTo>
                  <a:lnTo>
                    <a:pt x="1222" y="613"/>
                  </a:lnTo>
                  <a:lnTo>
                    <a:pt x="1222" y="613"/>
                  </a:lnTo>
                  <a:moveTo>
                    <a:pt x="3930" y="1674"/>
                  </a:moveTo>
                  <a:lnTo>
                    <a:pt x="3928" y="1676"/>
                  </a:lnTo>
                  <a:lnTo>
                    <a:pt x="3930" y="1676"/>
                  </a:lnTo>
                  <a:lnTo>
                    <a:pt x="3930" y="1674"/>
                  </a:lnTo>
                  <a:moveTo>
                    <a:pt x="2486" y="27"/>
                  </a:moveTo>
                  <a:lnTo>
                    <a:pt x="2487" y="28"/>
                  </a:lnTo>
                  <a:lnTo>
                    <a:pt x="2487" y="27"/>
                  </a:lnTo>
                  <a:lnTo>
                    <a:pt x="2486" y="27"/>
                  </a:lnTo>
                  <a:moveTo>
                    <a:pt x="1277" y="541"/>
                  </a:moveTo>
                  <a:lnTo>
                    <a:pt x="1277" y="542"/>
                  </a:lnTo>
                  <a:lnTo>
                    <a:pt x="1279" y="542"/>
                  </a:lnTo>
                  <a:lnTo>
                    <a:pt x="1279" y="541"/>
                  </a:lnTo>
                  <a:lnTo>
                    <a:pt x="1277" y="541"/>
                  </a:lnTo>
                  <a:moveTo>
                    <a:pt x="1276" y="541"/>
                  </a:moveTo>
                  <a:lnTo>
                    <a:pt x="1276" y="542"/>
                  </a:lnTo>
                  <a:lnTo>
                    <a:pt x="1277" y="541"/>
                  </a:lnTo>
                  <a:lnTo>
                    <a:pt x="1277" y="539"/>
                  </a:lnTo>
                  <a:lnTo>
                    <a:pt x="1276" y="541"/>
                  </a:lnTo>
                  <a:moveTo>
                    <a:pt x="3763" y="1248"/>
                  </a:moveTo>
                  <a:lnTo>
                    <a:pt x="3763" y="1246"/>
                  </a:lnTo>
                  <a:lnTo>
                    <a:pt x="3762" y="1246"/>
                  </a:lnTo>
                  <a:lnTo>
                    <a:pt x="3762" y="1248"/>
                  </a:lnTo>
                  <a:lnTo>
                    <a:pt x="3763" y="1248"/>
                  </a:lnTo>
                  <a:moveTo>
                    <a:pt x="2506" y="20"/>
                  </a:moveTo>
                  <a:lnTo>
                    <a:pt x="2504" y="22"/>
                  </a:lnTo>
                  <a:lnTo>
                    <a:pt x="2506" y="22"/>
                  </a:lnTo>
                  <a:lnTo>
                    <a:pt x="2506" y="20"/>
                  </a:lnTo>
                  <a:moveTo>
                    <a:pt x="1276" y="537"/>
                  </a:moveTo>
                  <a:lnTo>
                    <a:pt x="1274" y="537"/>
                  </a:lnTo>
                  <a:lnTo>
                    <a:pt x="1274" y="539"/>
                  </a:lnTo>
                  <a:lnTo>
                    <a:pt x="1274" y="541"/>
                  </a:lnTo>
                  <a:lnTo>
                    <a:pt x="1276" y="541"/>
                  </a:lnTo>
                  <a:lnTo>
                    <a:pt x="1276" y="539"/>
                  </a:lnTo>
                  <a:lnTo>
                    <a:pt x="1276" y="537"/>
                  </a:lnTo>
                  <a:moveTo>
                    <a:pt x="1412" y="448"/>
                  </a:moveTo>
                  <a:lnTo>
                    <a:pt x="1414" y="448"/>
                  </a:lnTo>
                  <a:lnTo>
                    <a:pt x="1412" y="446"/>
                  </a:lnTo>
                  <a:lnTo>
                    <a:pt x="1412" y="448"/>
                  </a:lnTo>
                  <a:moveTo>
                    <a:pt x="4095" y="1563"/>
                  </a:moveTo>
                  <a:lnTo>
                    <a:pt x="4097" y="1561"/>
                  </a:lnTo>
                  <a:lnTo>
                    <a:pt x="4095" y="1561"/>
                  </a:lnTo>
                  <a:lnTo>
                    <a:pt x="4095" y="1563"/>
                  </a:lnTo>
                  <a:moveTo>
                    <a:pt x="3927" y="1679"/>
                  </a:moveTo>
                  <a:lnTo>
                    <a:pt x="3927" y="1678"/>
                  </a:lnTo>
                  <a:lnTo>
                    <a:pt x="3925" y="1679"/>
                  </a:lnTo>
                  <a:lnTo>
                    <a:pt x="3927" y="1679"/>
                  </a:lnTo>
                  <a:moveTo>
                    <a:pt x="1210" y="618"/>
                  </a:moveTo>
                  <a:lnTo>
                    <a:pt x="1210" y="620"/>
                  </a:lnTo>
                  <a:lnTo>
                    <a:pt x="1210" y="621"/>
                  </a:lnTo>
                  <a:lnTo>
                    <a:pt x="1212" y="621"/>
                  </a:lnTo>
                  <a:lnTo>
                    <a:pt x="1213" y="620"/>
                  </a:lnTo>
                  <a:lnTo>
                    <a:pt x="1213" y="618"/>
                  </a:lnTo>
                  <a:lnTo>
                    <a:pt x="1212" y="618"/>
                  </a:lnTo>
                  <a:lnTo>
                    <a:pt x="1210" y="618"/>
                  </a:lnTo>
                  <a:moveTo>
                    <a:pt x="4097" y="1539"/>
                  </a:moveTo>
                  <a:lnTo>
                    <a:pt x="4095" y="1539"/>
                  </a:lnTo>
                  <a:lnTo>
                    <a:pt x="4095" y="1541"/>
                  </a:lnTo>
                  <a:lnTo>
                    <a:pt x="4097" y="1541"/>
                  </a:lnTo>
                  <a:lnTo>
                    <a:pt x="4097" y="1539"/>
                  </a:lnTo>
                  <a:moveTo>
                    <a:pt x="4095" y="1543"/>
                  </a:moveTo>
                  <a:lnTo>
                    <a:pt x="4095" y="1541"/>
                  </a:lnTo>
                  <a:lnTo>
                    <a:pt x="4093" y="1541"/>
                  </a:lnTo>
                  <a:lnTo>
                    <a:pt x="4093" y="1543"/>
                  </a:lnTo>
                  <a:lnTo>
                    <a:pt x="4095" y="1543"/>
                  </a:lnTo>
                  <a:moveTo>
                    <a:pt x="4097" y="1551"/>
                  </a:moveTo>
                  <a:lnTo>
                    <a:pt x="4095" y="1553"/>
                  </a:lnTo>
                  <a:lnTo>
                    <a:pt x="4097" y="1553"/>
                  </a:lnTo>
                  <a:lnTo>
                    <a:pt x="4097" y="1551"/>
                  </a:lnTo>
                  <a:moveTo>
                    <a:pt x="4103" y="1566"/>
                  </a:moveTo>
                  <a:lnTo>
                    <a:pt x="4102" y="1568"/>
                  </a:lnTo>
                  <a:lnTo>
                    <a:pt x="4103" y="1568"/>
                  </a:lnTo>
                  <a:lnTo>
                    <a:pt x="4103" y="1566"/>
                  </a:lnTo>
                  <a:moveTo>
                    <a:pt x="3920" y="1684"/>
                  </a:moveTo>
                  <a:lnTo>
                    <a:pt x="3918" y="1686"/>
                  </a:lnTo>
                  <a:lnTo>
                    <a:pt x="3920" y="1686"/>
                  </a:lnTo>
                  <a:lnTo>
                    <a:pt x="3920" y="1684"/>
                  </a:lnTo>
                  <a:moveTo>
                    <a:pt x="3916" y="1684"/>
                  </a:moveTo>
                  <a:lnTo>
                    <a:pt x="3916" y="1686"/>
                  </a:lnTo>
                  <a:lnTo>
                    <a:pt x="3918" y="1684"/>
                  </a:lnTo>
                  <a:lnTo>
                    <a:pt x="3916" y="1684"/>
                  </a:lnTo>
                  <a:moveTo>
                    <a:pt x="3923" y="1683"/>
                  </a:moveTo>
                  <a:lnTo>
                    <a:pt x="3923" y="1681"/>
                  </a:lnTo>
                  <a:lnTo>
                    <a:pt x="3921" y="1681"/>
                  </a:lnTo>
                  <a:lnTo>
                    <a:pt x="3920" y="1683"/>
                  </a:lnTo>
                  <a:lnTo>
                    <a:pt x="3921" y="1683"/>
                  </a:lnTo>
                  <a:lnTo>
                    <a:pt x="3923" y="1683"/>
                  </a:lnTo>
                  <a:moveTo>
                    <a:pt x="4046" y="1620"/>
                  </a:moveTo>
                  <a:lnTo>
                    <a:pt x="4046" y="1622"/>
                  </a:lnTo>
                  <a:lnTo>
                    <a:pt x="4048" y="1622"/>
                  </a:lnTo>
                  <a:lnTo>
                    <a:pt x="4048" y="1620"/>
                  </a:lnTo>
                  <a:lnTo>
                    <a:pt x="4046" y="1620"/>
                  </a:lnTo>
                  <a:moveTo>
                    <a:pt x="2558" y="23"/>
                  </a:moveTo>
                  <a:lnTo>
                    <a:pt x="2556" y="22"/>
                  </a:lnTo>
                  <a:lnTo>
                    <a:pt x="2556" y="22"/>
                  </a:lnTo>
                  <a:lnTo>
                    <a:pt x="2558" y="23"/>
                  </a:lnTo>
                  <a:moveTo>
                    <a:pt x="1094" y="664"/>
                  </a:moveTo>
                  <a:lnTo>
                    <a:pt x="1096" y="662"/>
                  </a:lnTo>
                  <a:lnTo>
                    <a:pt x="1094" y="662"/>
                  </a:lnTo>
                  <a:lnTo>
                    <a:pt x="1094" y="664"/>
                  </a:lnTo>
                  <a:moveTo>
                    <a:pt x="2257" y="50"/>
                  </a:moveTo>
                  <a:lnTo>
                    <a:pt x="2255" y="50"/>
                  </a:lnTo>
                  <a:lnTo>
                    <a:pt x="2252" y="50"/>
                  </a:lnTo>
                  <a:lnTo>
                    <a:pt x="2250" y="52"/>
                  </a:lnTo>
                  <a:lnTo>
                    <a:pt x="2252" y="52"/>
                  </a:lnTo>
                  <a:lnTo>
                    <a:pt x="2254" y="52"/>
                  </a:lnTo>
                  <a:lnTo>
                    <a:pt x="2257" y="52"/>
                  </a:lnTo>
                  <a:lnTo>
                    <a:pt x="2260" y="52"/>
                  </a:lnTo>
                  <a:lnTo>
                    <a:pt x="2264" y="50"/>
                  </a:lnTo>
                  <a:lnTo>
                    <a:pt x="2260" y="50"/>
                  </a:lnTo>
                  <a:lnTo>
                    <a:pt x="2257" y="50"/>
                  </a:lnTo>
                  <a:moveTo>
                    <a:pt x="2070" y="227"/>
                  </a:moveTo>
                  <a:lnTo>
                    <a:pt x="2068" y="227"/>
                  </a:lnTo>
                  <a:lnTo>
                    <a:pt x="2070" y="229"/>
                  </a:lnTo>
                  <a:lnTo>
                    <a:pt x="2070" y="227"/>
                  </a:lnTo>
                  <a:moveTo>
                    <a:pt x="1493" y="273"/>
                  </a:moveTo>
                  <a:lnTo>
                    <a:pt x="1494" y="273"/>
                  </a:lnTo>
                  <a:lnTo>
                    <a:pt x="1494" y="271"/>
                  </a:lnTo>
                  <a:lnTo>
                    <a:pt x="1494" y="271"/>
                  </a:lnTo>
                  <a:lnTo>
                    <a:pt x="1493" y="271"/>
                  </a:lnTo>
                  <a:lnTo>
                    <a:pt x="1493" y="271"/>
                  </a:lnTo>
                  <a:lnTo>
                    <a:pt x="1493" y="273"/>
                  </a:lnTo>
                  <a:moveTo>
                    <a:pt x="2856" y="28"/>
                  </a:moveTo>
                  <a:lnTo>
                    <a:pt x="2853" y="28"/>
                  </a:lnTo>
                  <a:lnTo>
                    <a:pt x="2854" y="28"/>
                  </a:lnTo>
                  <a:lnTo>
                    <a:pt x="2856" y="28"/>
                  </a:lnTo>
                  <a:moveTo>
                    <a:pt x="1476" y="276"/>
                  </a:moveTo>
                  <a:lnTo>
                    <a:pt x="1474" y="274"/>
                  </a:lnTo>
                  <a:lnTo>
                    <a:pt x="1474" y="276"/>
                  </a:lnTo>
                  <a:lnTo>
                    <a:pt x="1476" y="276"/>
                  </a:lnTo>
                  <a:moveTo>
                    <a:pt x="1518" y="264"/>
                  </a:moveTo>
                  <a:lnTo>
                    <a:pt x="1520" y="263"/>
                  </a:lnTo>
                  <a:lnTo>
                    <a:pt x="1518" y="263"/>
                  </a:lnTo>
                  <a:lnTo>
                    <a:pt x="1518" y="264"/>
                  </a:lnTo>
                  <a:moveTo>
                    <a:pt x="1493" y="274"/>
                  </a:moveTo>
                  <a:lnTo>
                    <a:pt x="1493" y="273"/>
                  </a:lnTo>
                  <a:lnTo>
                    <a:pt x="1491" y="274"/>
                  </a:lnTo>
                  <a:lnTo>
                    <a:pt x="1493" y="274"/>
                  </a:lnTo>
                  <a:moveTo>
                    <a:pt x="1505" y="263"/>
                  </a:moveTo>
                  <a:lnTo>
                    <a:pt x="1503" y="263"/>
                  </a:lnTo>
                  <a:lnTo>
                    <a:pt x="1505" y="264"/>
                  </a:lnTo>
                  <a:lnTo>
                    <a:pt x="1505" y="263"/>
                  </a:lnTo>
                  <a:moveTo>
                    <a:pt x="1471" y="278"/>
                  </a:moveTo>
                  <a:lnTo>
                    <a:pt x="1471" y="276"/>
                  </a:lnTo>
                  <a:lnTo>
                    <a:pt x="1469" y="276"/>
                  </a:lnTo>
                  <a:lnTo>
                    <a:pt x="1469" y="278"/>
                  </a:lnTo>
                  <a:lnTo>
                    <a:pt x="1471" y="278"/>
                  </a:lnTo>
                  <a:moveTo>
                    <a:pt x="2905" y="42"/>
                  </a:moveTo>
                  <a:lnTo>
                    <a:pt x="2905" y="40"/>
                  </a:lnTo>
                  <a:lnTo>
                    <a:pt x="2903" y="40"/>
                  </a:lnTo>
                  <a:lnTo>
                    <a:pt x="2902" y="40"/>
                  </a:lnTo>
                  <a:lnTo>
                    <a:pt x="2902" y="42"/>
                  </a:lnTo>
                  <a:lnTo>
                    <a:pt x="2903" y="42"/>
                  </a:lnTo>
                  <a:lnTo>
                    <a:pt x="2905" y="42"/>
                  </a:lnTo>
                  <a:moveTo>
                    <a:pt x="2839" y="28"/>
                  </a:move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moveTo>
                    <a:pt x="1469" y="276"/>
                  </a:moveTo>
                  <a:lnTo>
                    <a:pt x="1469" y="274"/>
                  </a:lnTo>
                  <a:lnTo>
                    <a:pt x="1467" y="276"/>
                  </a:lnTo>
                  <a:lnTo>
                    <a:pt x="1469" y="276"/>
                  </a:lnTo>
                  <a:moveTo>
                    <a:pt x="1469" y="274"/>
                  </a:moveTo>
                  <a:lnTo>
                    <a:pt x="1471" y="273"/>
                  </a:lnTo>
                  <a:lnTo>
                    <a:pt x="1469" y="273"/>
                  </a:lnTo>
                  <a:lnTo>
                    <a:pt x="1469" y="274"/>
                  </a:lnTo>
                  <a:moveTo>
                    <a:pt x="1474" y="278"/>
                  </a:moveTo>
                  <a:lnTo>
                    <a:pt x="1474" y="276"/>
                  </a:lnTo>
                  <a:lnTo>
                    <a:pt x="1473" y="278"/>
                  </a:lnTo>
                  <a:lnTo>
                    <a:pt x="1474" y="278"/>
                  </a:lnTo>
                  <a:moveTo>
                    <a:pt x="1516" y="279"/>
                  </a:moveTo>
                  <a:lnTo>
                    <a:pt x="1518" y="279"/>
                  </a:lnTo>
                  <a:lnTo>
                    <a:pt x="1518" y="278"/>
                  </a:lnTo>
                  <a:lnTo>
                    <a:pt x="1516" y="278"/>
                  </a:lnTo>
                  <a:lnTo>
                    <a:pt x="1516" y="279"/>
                  </a:lnTo>
                  <a:moveTo>
                    <a:pt x="2078" y="286"/>
                  </a:moveTo>
                  <a:lnTo>
                    <a:pt x="2077" y="288"/>
                  </a:lnTo>
                  <a:lnTo>
                    <a:pt x="2078" y="288"/>
                  </a:lnTo>
                  <a:lnTo>
                    <a:pt x="2078" y="286"/>
                  </a:lnTo>
                  <a:moveTo>
                    <a:pt x="2077" y="288"/>
                  </a:moveTo>
                  <a:lnTo>
                    <a:pt x="2077" y="286"/>
                  </a:lnTo>
                  <a:lnTo>
                    <a:pt x="2075" y="286"/>
                  </a:lnTo>
                  <a:lnTo>
                    <a:pt x="2075" y="288"/>
                  </a:lnTo>
                  <a:lnTo>
                    <a:pt x="2077" y="288"/>
                  </a:lnTo>
                  <a:moveTo>
                    <a:pt x="2107" y="362"/>
                  </a:moveTo>
                  <a:lnTo>
                    <a:pt x="2109" y="360"/>
                  </a:lnTo>
                  <a:lnTo>
                    <a:pt x="2107" y="360"/>
                  </a:lnTo>
                  <a:lnTo>
                    <a:pt x="2107" y="362"/>
                  </a:lnTo>
                  <a:moveTo>
                    <a:pt x="2109" y="359"/>
                  </a:moveTo>
                  <a:lnTo>
                    <a:pt x="2109" y="360"/>
                  </a:lnTo>
                  <a:lnTo>
                    <a:pt x="2110" y="359"/>
                  </a:lnTo>
                  <a:lnTo>
                    <a:pt x="2109" y="359"/>
                  </a:lnTo>
                  <a:moveTo>
                    <a:pt x="2085" y="273"/>
                  </a:moveTo>
                  <a:lnTo>
                    <a:pt x="2084" y="273"/>
                  </a:lnTo>
                  <a:lnTo>
                    <a:pt x="2085" y="274"/>
                  </a:lnTo>
                  <a:lnTo>
                    <a:pt x="2085" y="273"/>
                  </a:lnTo>
                  <a:moveTo>
                    <a:pt x="1000" y="706"/>
                  </a:moveTo>
                  <a:lnTo>
                    <a:pt x="1001" y="706"/>
                  </a:lnTo>
                  <a:lnTo>
                    <a:pt x="1001" y="704"/>
                  </a:lnTo>
                  <a:lnTo>
                    <a:pt x="1000" y="706"/>
                  </a:lnTo>
                  <a:moveTo>
                    <a:pt x="2080" y="286"/>
                  </a:moveTo>
                  <a:lnTo>
                    <a:pt x="2078" y="288"/>
                  </a:lnTo>
                  <a:lnTo>
                    <a:pt x="2080" y="288"/>
                  </a:lnTo>
                  <a:lnTo>
                    <a:pt x="2080" y="286"/>
                  </a:lnTo>
                  <a:moveTo>
                    <a:pt x="1523" y="281"/>
                  </a:moveTo>
                  <a:lnTo>
                    <a:pt x="1525" y="281"/>
                  </a:lnTo>
                  <a:lnTo>
                    <a:pt x="1525" y="279"/>
                  </a:lnTo>
                  <a:lnTo>
                    <a:pt x="1523" y="279"/>
                  </a:lnTo>
                  <a:lnTo>
                    <a:pt x="1523" y="281"/>
                  </a:lnTo>
                  <a:moveTo>
                    <a:pt x="2084" y="303"/>
                  </a:moveTo>
                  <a:lnTo>
                    <a:pt x="2085" y="303"/>
                  </a:lnTo>
                  <a:lnTo>
                    <a:pt x="2085" y="301"/>
                  </a:lnTo>
                  <a:lnTo>
                    <a:pt x="2084" y="301"/>
                  </a:lnTo>
                  <a:lnTo>
                    <a:pt x="2084" y="303"/>
                  </a:lnTo>
                  <a:moveTo>
                    <a:pt x="1525" y="284"/>
                  </a:moveTo>
                  <a:lnTo>
                    <a:pt x="1523" y="284"/>
                  </a:lnTo>
                  <a:lnTo>
                    <a:pt x="1523" y="286"/>
                  </a:lnTo>
                  <a:lnTo>
                    <a:pt x="1525" y="286"/>
                  </a:lnTo>
                  <a:lnTo>
                    <a:pt x="1526" y="286"/>
                  </a:lnTo>
                  <a:lnTo>
                    <a:pt x="1526" y="284"/>
                  </a:lnTo>
                  <a:lnTo>
                    <a:pt x="1525" y="284"/>
                  </a:lnTo>
                  <a:moveTo>
                    <a:pt x="2068" y="279"/>
                  </a:moveTo>
                  <a:lnTo>
                    <a:pt x="2070" y="279"/>
                  </a:lnTo>
                  <a:lnTo>
                    <a:pt x="2070" y="278"/>
                  </a:lnTo>
                  <a:lnTo>
                    <a:pt x="2068" y="279"/>
                  </a:lnTo>
                  <a:moveTo>
                    <a:pt x="2102" y="300"/>
                  </a:moveTo>
                  <a:lnTo>
                    <a:pt x="2102" y="301"/>
                  </a:lnTo>
                  <a:lnTo>
                    <a:pt x="2104" y="300"/>
                  </a:lnTo>
                  <a:lnTo>
                    <a:pt x="2102" y="300"/>
                  </a:lnTo>
                  <a:moveTo>
                    <a:pt x="2092" y="283"/>
                  </a:moveTo>
                  <a:lnTo>
                    <a:pt x="2090" y="284"/>
                  </a:lnTo>
                  <a:lnTo>
                    <a:pt x="2092" y="284"/>
                  </a:lnTo>
                  <a:lnTo>
                    <a:pt x="2092" y="283"/>
                  </a:lnTo>
                  <a:moveTo>
                    <a:pt x="2094" y="286"/>
                  </a:moveTo>
                  <a:lnTo>
                    <a:pt x="2094" y="284"/>
                  </a:lnTo>
                  <a:lnTo>
                    <a:pt x="2092" y="284"/>
                  </a:lnTo>
                  <a:lnTo>
                    <a:pt x="2092" y="286"/>
                  </a:lnTo>
                  <a:lnTo>
                    <a:pt x="2094" y="286"/>
                  </a:lnTo>
                  <a:moveTo>
                    <a:pt x="2073" y="298"/>
                  </a:moveTo>
                  <a:lnTo>
                    <a:pt x="2075" y="298"/>
                  </a:lnTo>
                  <a:lnTo>
                    <a:pt x="2073" y="296"/>
                  </a:lnTo>
                  <a:lnTo>
                    <a:pt x="2073" y="298"/>
                  </a:lnTo>
                  <a:moveTo>
                    <a:pt x="2255" y="310"/>
                  </a:moveTo>
                  <a:lnTo>
                    <a:pt x="2254" y="308"/>
                  </a:lnTo>
                  <a:lnTo>
                    <a:pt x="2254" y="310"/>
                  </a:lnTo>
                  <a:lnTo>
                    <a:pt x="2255" y="310"/>
                  </a:lnTo>
                  <a:moveTo>
                    <a:pt x="1476" y="50"/>
                  </a:moveTo>
                  <a:lnTo>
                    <a:pt x="1474" y="50"/>
                  </a:lnTo>
                  <a:lnTo>
                    <a:pt x="1476" y="52"/>
                  </a:lnTo>
                  <a:lnTo>
                    <a:pt x="1476" y="50"/>
                  </a:lnTo>
                  <a:moveTo>
                    <a:pt x="1456" y="59"/>
                  </a:moveTo>
                  <a:lnTo>
                    <a:pt x="1456" y="57"/>
                  </a:lnTo>
                  <a:lnTo>
                    <a:pt x="1454" y="57"/>
                  </a:lnTo>
                  <a:lnTo>
                    <a:pt x="1454" y="59"/>
                  </a:lnTo>
                  <a:lnTo>
                    <a:pt x="1456" y="59"/>
                  </a:lnTo>
                  <a:moveTo>
                    <a:pt x="1479" y="49"/>
                  </a:moveTo>
                  <a:lnTo>
                    <a:pt x="1479" y="47"/>
                  </a:lnTo>
                  <a:lnTo>
                    <a:pt x="1478" y="47"/>
                  </a:lnTo>
                  <a:lnTo>
                    <a:pt x="1476" y="47"/>
                  </a:lnTo>
                  <a:lnTo>
                    <a:pt x="1474" y="49"/>
                  </a:lnTo>
                  <a:lnTo>
                    <a:pt x="1478" y="49"/>
                  </a:lnTo>
                  <a:lnTo>
                    <a:pt x="1479" y="49"/>
                  </a:lnTo>
                  <a:moveTo>
                    <a:pt x="1464" y="39"/>
                  </a:moveTo>
                  <a:lnTo>
                    <a:pt x="1464" y="39"/>
                  </a:lnTo>
                  <a:lnTo>
                    <a:pt x="1464" y="40"/>
                  </a:lnTo>
                  <a:lnTo>
                    <a:pt x="1464" y="40"/>
                  </a:lnTo>
                  <a:lnTo>
                    <a:pt x="1464" y="39"/>
                  </a:lnTo>
                  <a:moveTo>
                    <a:pt x="1499" y="39"/>
                  </a:moveTo>
                  <a:lnTo>
                    <a:pt x="1499" y="37"/>
                  </a:lnTo>
                  <a:lnTo>
                    <a:pt x="1498" y="37"/>
                  </a:lnTo>
                  <a:lnTo>
                    <a:pt x="1498" y="39"/>
                  </a:lnTo>
                  <a:lnTo>
                    <a:pt x="1499" y="39"/>
                  </a:lnTo>
                  <a:moveTo>
                    <a:pt x="1432" y="64"/>
                  </a:moveTo>
                  <a:lnTo>
                    <a:pt x="1432" y="65"/>
                  </a:lnTo>
                  <a:lnTo>
                    <a:pt x="1434" y="64"/>
                  </a:lnTo>
                  <a:lnTo>
                    <a:pt x="1432" y="64"/>
                  </a:lnTo>
                  <a:moveTo>
                    <a:pt x="1436" y="64"/>
                  </a:moveTo>
                  <a:lnTo>
                    <a:pt x="1434" y="64"/>
                  </a:lnTo>
                  <a:lnTo>
                    <a:pt x="1434" y="65"/>
                  </a:lnTo>
                  <a:lnTo>
                    <a:pt x="1436" y="65"/>
                  </a:lnTo>
                  <a:lnTo>
                    <a:pt x="1436" y="64"/>
                  </a:lnTo>
                  <a:moveTo>
                    <a:pt x="1425" y="44"/>
                  </a:moveTo>
                  <a:lnTo>
                    <a:pt x="1425" y="42"/>
                  </a:lnTo>
                  <a:lnTo>
                    <a:pt x="1424" y="42"/>
                  </a:lnTo>
                  <a:lnTo>
                    <a:pt x="1424" y="44"/>
                  </a:lnTo>
                  <a:lnTo>
                    <a:pt x="1425" y="44"/>
                  </a:lnTo>
                  <a:moveTo>
                    <a:pt x="1518" y="55"/>
                  </a:moveTo>
                  <a:lnTo>
                    <a:pt x="1518" y="57"/>
                  </a:lnTo>
                  <a:lnTo>
                    <a:pt x="1520" y="55"/>
                  </a:lnTo>
                  <a:lnTo>
                    <a:pt x="1518" y="55"/>
                  </a:lnTo>
                  <a:moveTo>
                    <a:pt x="1483" y="62"/>
                  </a:moveTo>
                  <a:lnTo>
                    <a:pt x="1484" y="64"/>
                  </a:lnTo>
                  <a:lnTo>
                    <a:pt x="1484" y="62"/>
                  </a:lnTo>
                  <a:lnTo>
                    <a:pt x="1483" y="62"/>
                  </a:lnTo>
                  <a:moveTo>
                    <a:pt x="1510" y="57"/>
                  </a:moveTo>
                  <a:lnTo>
                    <a:pt x="1511" y="57"/>
                  </a:lnTo>
                  <a:lnTo>
                    <a:pt x="1513" y="57"/>
                  </a:lnTo>
                  <a:lnTo>
                    <a:pt x="1515" y="57"/>
                  </a:lnTo>
                  <a:lnTo>
                    <a:pt x="1511" y="55"/>
                  </a:lnTo>
                  <a:lnTo>
                    <a:pt x="1510" y="57"/>
                  </a:lnTo>
                  <a:moveTo>
                    <a:pt x="1452" y="64"/>
                  </a:moveTo>
                  <a:lnTo>
                    <a:pt x="1452" y="65"/>
                  </a:lnTo>
                  <a:lnTo>
                    <a:pt x="1454" y="64"/>
                  </a:lnTo>
                  <a:lnTo>
                    <a:pt x="1452" y="64"/>
                  </a:lnTo>
                  <a:moveTo>
                    <a:pt x="1462" y="64"/>
                  </a:moveTo>
                  <a:lnTo>
                    <a:pt x="1462" y="65"/>
                  </a:lnTo>
                  <a:lnTo>
                    <a:pt x="1464" y="65"/>
                  </a:lnTo>
                  <a:lnTo>
                    <a:pt x="1464" y="64"/>
                  </a:lnTo>
                  <a:lnTo>
                    <a:pt x="1462" y="64"/>
                  </a:lnTo>
                  <a:moveTo>
                    <a:pt x="2038" y="350"/>
                  </a:moveTo>
                  <a:lnTo>
                    <a:pt x="2038" y="349"/>
                  </a:lnTo>
                  <a:lnTo>
                    <a:pt x="2036" y="349"/>
                  </a:lnTo>
                  <a:lnTo>
                    <a:pt x="2035" y="349"/>
                  </a:lnTo>
                  <a:lnTo>
                    <a:pt x="2035" y="350"/>
                  </a:lnTo>
                  <a:lnTo>
                    <a:pt x="2036" y="350"/>
                  </a:lnTo>
                  <a:lnTo>
                    <a:pt x="2038" y="350"/>
                  </a:lnTo>
                  <a:moveTo>
                    <a:pt x="2062" y="315"/>
                  </a:moveTo>
                  <a:lnTo>
                    <a:pt x="2062" y="316"/>
                  </a:lnTo>
                  <a:lnTo>
                    <a:pt x="2063" y="316"/>
                  </a:lnTo>
                  <a:lnTo>
                    <a:pt x="2065" y="316"/>
                  </a:lnTo>
                  <a:lnTo>
                    <a:pt x="2065" y="315"/>
                  </a:lnTo>
                  <a:lnTo>
                    <a:pt x="2063" y="315"/>
                  </a:lnTo>
                  <a:lnTo>
                    <a:pt x="2062" y="315"/>
                  </a:lnTo>
                  <a:moveTo>
                    <a:pt x="2060" y="316"/>
                  </a:moveTo>
                  <a:lnTo>
                    <a:pt x="2060" y="315"/>
                  </a:lnTo>
                  <a:lnTo>
                    <a:pt x="2058" y="315"/>
                  </a:lnTo>
                  <a:lnTo>
                    <a:pt x="2058" y="316"/>
                  </a:lnTo>
                  <a:lnTo>
                    <a:pt x="2060" y="316"/>
                  </a:lnTo>
                  <a:moveTo>
                    <a:pt x="2035" y="359"/>
                  </a:moveTo>
                  <a:lnTo>
                    <a:pt x="2035" y="357"/>
                  </a:lnTo>
                  <a:lnTo>
                    <a:pt x="2033" y="359"/>
                  </a:lnTo>
                  <a:lnTo>
                    <a:pt x="2035" y="359"/>
                  </a:lnTo>
                  <a:moveTo>
                    <a:pt x="1469" y="273"/>
                  </a:moveTo>
                  <a:lnTo>
                    <a:pt x="1471" y="271"/>
                  </a:lnTo>
                  <a:lnTo>
                    <a:pt x="1469" y="271"/>
                  </a:lnTo>
                  <a:lnTo>
                    <a:pt x="1469" y="273"/>
                  </a:lnTo>
                  <a:moveTo>
                    <a:pt x="1424" y="40"/>
                  </a:moveTo>
                  <a:lnTo>
                    <a:pt x="1422" y="40"/>
                  </a:lnTo>
                  <a:lnTo>
                    <a:pt x="1424" y="42"/>
                  </a:lnTo>
                  <a:lnTo>
                    <a:pt x="1424" y="40"/>
                  </a:lnTo>
                  <a:moveTo>
                    <a:pt x="2040" y="349"/>
                  </a:moveTo>
                  <a:lnTo>
                    <a:pt x="2038" y="350"/>
                  </a:lnTo>
                  <a:lnTo>
                    <a:pt x="2040" y="350"/>
                  </a:lnTo>
                  <a:lnTo>
                    <a:pt x="2040" y="349"/>
                  </a:lnTo>
                  <a:moveTo>
                    <a:pt x="2048" y="328"/>
                  </a:moveTo>
                  <a:lnTo>
                    <a:pt x="2048" y="327"/>
                  </a:lnTo>
                  <a:lnTo>
                    <a:pt x="2046" y="327"/>
                  </a:lnTo>
                  <a:lnTo>
                    <a:pt x="2046" y="328"/>
                  </a:lnTo>
                  <a:lnTo>
                    <a:pt x="2048" y="328"/>
                  </a:lnTo>
                  <a:moveTo>
                    <a:pt x="1437" y="35"/>
                  </a:moveTo>
                  <a:lnTo>
                    <a:pt x="1439" y="35"/>
                  </a:lnTo>
                  <a:lnTo>
                    <a:pt x="1439" y="33"/>
                  </a:lnTo>
                  <a:lnTo>
                    <a:pt x="1436" y="33"/>
                  </a:lnTo>
                  <a:lnTo>
                    <a:pt x="1434" y="35"/>
                  </a:lnTo>
                  <a:lnTo>
                    <a:pt x="1436" y="35"/>
                  </a:lnTo>
                  <a:lnTo>
                    <a:pt x="1437" y="35"/>
                  </a:lnTo>
                  <a:moveTo>
                    <a:pt x="1459" y="271"/>
                  </a:moveTo>
                  <a:lnTo>
                    <a:pt x="1461" y="271"/>
                  </a:lnTo>
                  <a:lnTo>
                    <a:pt x="1462" y="269"/>
                  </a:lnTo>
                  <a:lnTo>
                    <a:pt x="1461" y="269"/>
                  </a:lnTo>
                  <a:lnTo>
                    <a:pt x="1459" y="271"/>
                  </a:lnTo>
                  <a:moveTo>
                    <a:pt x="1429" y="37"/>
                  </a:moveTo>
                  <a:lnTo>
                    <a:pt x="1430" y="37"/>
                  </a:lnTo>
                  <a:lnTo>
                    <a:pt x="1432" y="37"/>
                  </a:lnTo>
                  <a:lnTo>
                    <a:pt x="1434" y="37"/>
                  </a:lnTo>
                  <a:lnTo>
                    <a:pt x="1434" y="35"/>
                  </a:lnTo>
                  <a:lnTo>
                    <a:pt x="1434" y="33"/>
                  </a:lnTo>
                  <a:lnTo>
                    <a:pt x="1432" y="33"/>
                  </a:lnTo>
                  <a:lnTo>
                    <a:pt x="1432" y="35"/>
                  </a:lnTo>
                  <a:lnTo>
                    <a:pt x="1430" y="35"/>
                  </a:lnTo>
                  <a:lnTo>
                    <a:pt x="1429" y="35"/>
                  </a:lnTo>
                  <a:lnTo>
                    <a:pt x="1427" y="35"/>
                  </a:lnTo>
                  <a:lnTo>
                    <a:pt x="1425" y="35"/>
                  </a:lnTo>
                  <a:lnTo>
                    <a:pt x="1425" y="37"/>
                  </a:lnTo>
                  <a:lnTo>
                    <a:pt x="1427" y="37"/>
                  </a:lnTo>
                  <a:lnTo>
                    <a:pt x="1429" y="37"/>
                  </a:lnTo>
                  <a:moveTo>
                    <a:pt x="1457" y="269"/>
                  </a:moveTo>
                  <a:lnTo>
                    <a:pt x="1456" y="269"/>
                  </a:lnTo>
                  <a:lnTo>
                    <a:pt x="1456" y="271"/>
                  </a:lnTo>
                  <a:lnTo>
                    <a:pt x="1456" y="271"/>
                  </a:lnTo>
                  <a:lnTo>
                    <a:pt x="1457" y="271"/>
                  </a:lnTo>
                  <a:lnTo>
                    <a:pt x="1457" y="271"/>
                  </a:lnTo>
                  <a:lnTo>
                    <a:pt x="1459" y="271"/>
                  </a:lnTo>
                  <a:lnTo>
                    <a:pt x="1459" y="269"/>
                  </a:lnTo>
                  <a:lnTo>
                    <a:pt x="1457" y="269"/>
                  </a:lnTo>
                  <a:moveTo>
                    <a:pt x="3045" y="86"/>
                  </a:moveTo>
                  <a:lnTo>
                    <a:pt x="3046" y="87"/>
                  </a:lnTo>
                  <a:lnTo>
                    <a:pt x="3046" y="86"/>
                  </a:lnTo>
                  <a:lnTo>
                    <a:pt x="3045" y="86"/>
                  </a:lnTo>
                  <a:moveTo>
                    <a:pt x="2041" y="349"/>
                  </a:moveTo>
                  <a:lnTo>
                    <a:pt x="2043" y="349"/>
                  </a:lnTo>
                  <a:lnTo>
                    <a:pt x="2043" y="347"/>
                  </a:lnTo>
                  <a:lnTo>
                    <a:pt x="2041" y="347"/>
                  </a:lnTo>
                  <a:lnTo>
                    <a:pt x="2041" y="349"/>
                  </a:lnTo>
                  <a:moveTo>
                    <a:pt x="2105" y="338"/>
                  </a:moveTo>
                  <a:lnTo>
                    <a:pt x="2104" y="338"/>
                  </a:lnTo>
                  <a:lnTo>
                    <a:pt x="2105" y="340"/>
                  </a:lnTo>
                  <a:lnTo>
                    <a:pt x="2105" y="338"/>
                  </a:lnTo>
                  <a:moveTo>
                    <a:pt x="1023" y="670"/>
                  </a:moveTo>
                  <a:lnTo>
                    <a:pt x="1023" y="672"/>
                  </a:lnTo>
                  <a:lnTo>
                    <a:pt x="1025" y="670"/>
                  </a:lnTo>
                  <a:lnTo>
                    <a:pt x="1023" y="670"/>
                  </a:lnTo>
                  <a:moveTo>
                    <a:pt x="1545" y="327"/>
                  </a:moveTo>
                  <a:lnTo>
                    <a:pt x="1543" y="328"/>
                  </a:lnTo>
                  <a:lnTo>
                    <a:pt x="1543" y="330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5" y="328"/>
                  </a:lnTo>
                  <a:lnTo>
                    <a:pt x="1545" y="327"/>
                  </a:lnTo>
                  <a:moveTo>
                    <a:pt x="1545" y="330"/>
                  </a:moveTo>
                  <a:lnTo>
                    <a:pt x="1547" y="330"/>
                  </a:lnTo>
                  <a:lnTo>
                    <a:pt x="1547" y="328"/>
                  </a:lnTo>
                  <a:lnTo>
                    <a:pt x="1545" y="328"/>
                  </a:lnTo>
                  <a:lnTo>
                    <a:pt x="1545" y="330"/>
                  </a:lnTo>
                  <a:moveTo>
                    <a:pt x="1016" y="670"/>
                  </a:moveTo>
                  <a:lnTo>
                    <a:pt x="1016" y="672"/>
                  </a:lnTo>
                  <a:lnTo>
                    <a:pt x="1018" y="672"/>
                  </a:lnTo>
                  <a:lnTo>
                    <a:pt x="1018" y="670"/>
                  </a:lnTo>
                  <a:lnTo>
                    <a:pt x="1016" y="670"/>
                  </a:lnTo>
                  <a:moveTo>
                    <a:pt x="1550" y="330"/>
                  </a:moveTo>
                  <a:lnTo>
                    <a:pt x="1548" y="328"/>
                  </a:lnTo>
                  <a:lnTo>
                    <a:pt x="1547" y="328"/>
                  </a:lnTo>
                  <a:lnTo>
                    <a:pt x="1550" y="330"/>
                  </a:lnTo>
                  <a:moveTo>
                    <a:pt x="1479" y="438"/>
                  </a:moveTo>
                  <a:lnTo>
                    <a:pt x="1479" y="439"/>
                  </a:lnTo>
                  <a:lnTo>
                    <a:pt x="1481" y="438"/>
                  </a:lnTo>
                  <a:lnTo>
                    <a:pt x="1479" y="438"/>
                  </a:lnTo>
                  <a:moveTo>
                    <a:pt x="1528" y="365"/>
                  </a:moveTo>
                  <a:lnTo>
                    <a:pt x="1528" y="367"/>
                  </a:lnTo>
                  <a:lnTo>
                    <a:pt x="1530" y="367"/>
                  </a:lnTo>
                  <a:lnTo>
                    <a:pt x="1530" y="365"/>
                  </a:lnTo>
                  <a:lnTo>
                    <a:pt x="1528" y="365"/>
                  </a:lnTo>
                  <a:moveTo>
                    <a:pt x="1501" y="379"/>
                  </a:moveTo>
                  <a:lnTo>
                    <a:pt x="1501" y="381"/>
                  </a:lnTo>
                  <a:lnTo>
                    <a:pt x="1503" y="379"/>
                  </a:lnTo>
                  <a:lnTo>
                    <a:pt x="1501" y="379"/>
                  </a:lnTo>
                  <a:moveTo>
                    <a:pt x="3390" y="1096"/>
                  </a:moveTo>
                  <a:lnTo>
                    <a:pt x="3391" y="1095"/>
                  </a:lnTo>
                  <a:lnTo>
                    <a:pt x="3390" y="1095"/>
                  </a:lnTo>
                  <a:lnTo>
                    <a:pt x="3390" y="1096"/>
                  </a:lnTo>
                  <a:moveTo>
                    <a:pt x="3369" y="1046"/>
                  </a:moveTo>
                  <a:lnTo>
                    <a:pt x="3368" y="1046"/>
                  </a:lnTo>
                  <a:lnTo>
                    <a:pt x="3369" y="1048"/>
                  </a:lnTo>
                  <a:lnTo>
                    <a:pt x="3369" y="1046"/>
                  </a:lnTo>
                  <a:moveTo>
                    <a:pt x="1533" y="320"/>
                  </a:moveTo>
                  <a:lnTo>
                    <a:pt x="1535" y="318"/>
                  </a:lnTo>
                  <a:lnTo>
                    <a:pt x="1533" y="318"/>
                  </a:lnTo>
                  <a:lnTo>
                    <a:pt x="1533" y="320"/>
                  </a:lnTo>
                  <a:moveTo>
                    <a:pt x="2129" y="335"/>
                  </a:moveTo>
                  <a:lnTo>
                    <a:pt x="2131" y="335"/>
                  </a:lnTo>
                  <a:lnTo>
                    <a:pt x="2132" y="335"/>
                  </a:lnTo>
                  <a:lnTo>
                    <a:pt x="2131" y="333"/>
                  </a:lnTo>
                  <a:lnTo>
                    <a:pt x="2129" y="335"/>
                  </a:lnTo>
                  <a:moveTo>
                    <a:pt x="1550" y="322"/>
                  </a:moveTo>
                  <a:lnTo>
                    <a:pt x="1552" y="320"/>
                  </a:lnTo>
                  <a:lnTo>
                    <a:pt x="1550" y="320"/>
                  </a:lnTo>
                  <a:lnTo>
                    <a:pt x="1550" y="322"/>
                  </a:lnTo>
                  <a:moveTo>
                    <a:pt x="2121" y="247"/>
                  </a:moveTo>
                  <a:lnTo>
                    <a:pt x="2121" y="249"/>
                  </a:lnTo>
                  <a:lnTo>
                    <a:pt x="2122" y="247"/>
                  </a:lnTo>
                  <a:lnTo>
                    <a:pt x="2121" y="247"/>
                  </a:lnTo>
                  <a:moveTo>
                    <a:pt x="3366" y="1058"/>
                  </a:moveTo>
                  <a:lnTo>
                    <a:pt x="3368" y="1058"/>
                  </a:lnTo>
                  <a:lnTo>
                    <a:pt x="3368" y="1056"/>
                  </a:lnTo>
                  <a:lnTo>
                    <a:pt x="3366" y="1056"/>
                  </a:lnTo>
                  <a:lnTo>
                    <a:pt x="3366" y="1058"/>
                  </a:lnTo>
                  <a:moveTo>
                    <a:pt x="3748" y="1641"/>
                  </a:moveTo>
                  <a:lnTo>
                    <a:pt x="3750" y="1641"/>
                  </a:lnTo>
                  <a:lnTo>
                    <a:pt x="3750" y="1639"/>
                  </a:lnTo>
                  <a:lnTo>
                    <a:pt x="3748" y="1639"/>
                  </a:lnTo>
                  <a:lnTo>
                    <a:pt x="3748" y="1641"/>
                  </a:lnTo>
                  <a:moveTo>
                    <a:pt x="3743" y="1642"/>
                  </a:moveTo>
                  <a:lnTo>
                    <a:pt x="3741" y="1642"/>
                  </a:lnTo>
                  <a:lnTo>
                    <a:pt x="3741" y="1644"/>
                  </a:lnTo>
                  <a:lnTo>
                    <a:pt x="3741" y="1646"/>
                  </a:lnTo>
                  <a:lnTo>
                    <a:pt x="3743" y="1646"/>
                  </a:lnTo>
                  <a:lnTo>
                    <a:pt x="3745" y="1646"/>
                  </a:lnTo>
                  <a:lnTo>
                    <a:pt x="3745" y="1644"/>
                  </a:lnTo>
                  <a:lnTo>
                    <a:pt x="3743" y="1644"/>
                  </a:lnTo>
                  <a:lnTo>
                    <a:pt x="3743" y="1642"/>
                  </a:lnTo>
                  <a:moveTo>
                    <a:pt x="1035" y="664"/>
                  </a:moveTo>
                  <a:lnTo>
                    <a:pt x="1037" y="664"/>
                  </a:lnTo>
                  <a:lnTo>
                    <a:pt x="1037" y="662"/>
                  </a:lnTo>
                  <a:lnTo>
                    <a:pt x="1035" y="664"/>
                  </a:lnTo>
                  <a:moveTo>
                    <a:pt x="1444" y="436"/>
                  </a:moveTo>
                  <a:lnTo>
                    <a:pt x="1442" y="436"/>
                  </a:lnTo>
                  <a:lnTo>
                    <a:pt x="1442" y="438"/>
                  </a:lnTo>
                  <a:lnTo>
                    <a:pt x="1444" y="438"/>
                  </a:lnTo>
                  <a:lnTo>
                    <a:pt x="1444" y="436"/>
                  </a:lnTo>
                  <a:moveTo>
                    <a:pt x="1424" y="456"/>
                  </a:moveTo>
                  <a:lnTo>
                    <a:pt x="1424" y="455"/>
                  </a:lnTo>
                  <a:lnTo>
                    <a:pt x="1422" y="456"/>
                  </a:lnTo>
                  <a:lnTo>
                    <a:pt x="1424" y="456"/>
                  </a:lnTo>
                  <a:moveTo>
                    <a:pt x="3731" y="1647"/>
                  </a:moveTo>
                  <a:lnTo>
                    <a:pt x="3731" y="1649"/>
                  </a:lnTo>
                  <a:lnTo>
                    <a:pt x="3733" y="1649"/>
                  </a:lnTo>
                  <a:lnTo>
                    <a:pt x="3733" y="1647"/>
                  </a:lnTo>
                  <a:lnTo>
                    <a:pt x="3731" y="1647"/>
                  </a:lnTo>
                  <a:moveTo>
                    <a:pt x="3731" y="1651"/>
                  </a:moveTo>
                  <a:lnTo>
                    <a:pt x="3733" y="1651"/>
                  </a:lnTo>
                  <a:lnTo>
                    <a:pt x="3735" y="1649"/>
                  </a:lnTo>
                  <a:lnTo>
                    <a:pt x="3733" y="1649"/>
                  </a:lnTo>
                  <a:lnTo>
                    <a:pt x="3731" y="1651"/>
                  </a:lnTo>
                  <a:moveTo>
                    <a:pt x="1479" y="436"/>
                  </a:moveTo>
                  <a:lnTo>
                    <a:pt x="1479" y="438"/>
                  </a:lnTo>
                  <a:lnTo>
                    <a:pt x="1481" y="436"/>
                  </a:lnTo>
                  <a:lnTo>
                    <a:pt x="1479" y="436"/>
                  </a:lnTo>
                  <a:moveTo>
                    <a:pt x="1422" y="456"/>
                  </a:moveTo>
                  <a:lnTo>
                    <a:pt x="1420" y="458"/>
                  </a:lnTo>
                  <a:lnTo>
                    <a:pt x="1422" y="458"/>
                  </a:lnTo>
                  <a:lnTo>
                    <a:pt x="1422" y="456"/>
                  </a:lnTo>
                  <a:moveTo>
                    <a:pt x="1481" y="434"/>
                  </a:moveTo>
                  <a:lnTo>
                    <a:pt x="1481" y="436"/>
                  </a:lnTo>
                  <a:lnTo>
                    <a:pt x="1483" y="434"/>
                  </a:lnTo>
                  <a:lnTo>
                    <a:pt x="1481" y="434"/>
                  </a:lnTo>
                  <a:moveTo>
                    <a:pt x="3723" y="1639"/>
                  </a:moveTo>
                  <a:lnTo>
                    <a:pt x="3725" y="1637"/>
                  </a:lnTo>
                  <a:lnTo>
                    <a:pt x="3723" y="1637"/>
                  </a:lnTo>
                  <a:lnTo>
                    <a:pt x="3723" y="1639"/>
                  </a:lnTo>
                  <a:moveTo>
                    <a:pt x="3725" y="1651"/>
                  </a:moveTo>
                  <a:lnTo>
                    <a:pt x="3725" y="1649"/>
                  </a:lnTo>
                  <a:lnTo>
                    <a:pt x="3723" y="1649"/>
                  </a:lnTo>
                  <a:lnTo>
                    <a:pt x="3721" y="1651"/>
                  </a:lnTo>
                  <a:lnTo>
                    <a:pt x="3723" y="1651"/>
                  </a:lnTo>
                  <a:lnTo>
                    <a:pt x="3725" y="1651"/>
                  </a:lnTo>
                  <a:moveTo>
                    <a:pt x="1484" y="438"/>
                  </a:moveTo>
                  <a:lnTo>
                    <a:pt x="1484" y="436"/>
                  </a:lnTo>
                  <a:lnTo>
                    <a:pt x="1483" y="436"/>
                  </a:lnTo>
                  <a:lnTo>
                    <a:pt x="1481" y="436"/>
                  </a:lnTo>
                  <a:lnTo>
                    <a:pt x="1483" y="438"/>
                  </a:lnTo>
                  <a:lnTo>
                    <a:pt x="1484" y="438"/>
                  </a:lnTo>
                  <a:moveTo>
                    <a:pt x="1545" y="328"/>
                  </a:moveTo>
                  <a:lnTo>
                    <a:pt x="1545" y="328"/>
                  </a:lnTo>
                  <a:lnTo>
                    <a:pt x="1547" y="327"/>
                  </a:lnTo>
                  <a:lnTo>
                    <a:pt x="1545" y="327"/>
                  </a:lnTo>
                  <a:lnTo>
                    <a:pt x="1545" y="328"/>
                  </a:lnTo>
                  <a:moveTo>
                    <a:pt x="1525" y="296"/>
                  </a:moveTo>
                  <a:lnTo>
                    <a:pt x="1523" y="296"/>
                  </a:lnTo>
                  <a:lnTo>
                    <a:pt x="1521" y="296"/>
                  </a:lnTo>
                  <a:lnTo>
                    <a:pt x="1521" y="298"/>
                  </a:lnTo>
                  <a:lnTo>
                    <a:pt x="1523" y="298"/>
                  </a:lnTo>
                  <a:lnTo>
                    <a:pt x="1526" y="300"/>
                  </a:lnTo>
                  <a:lnTo>
                    <a:pt x="1526" y="298"/>
                  </a:lnTo>
                  <a:lnTo>
                    <a:pt x="1528" y="298"/>
                  </a:lnTo>
                  <a:lnTo>
                    <a:pt x="1528" y="296"/>
                  </a:lnTo>
                  <a:lnTo>
                    <a:pt x="1526" y="296"/>
                  </a:lnTo>
                  <a:lnTo>
                    <a:pt x="1525" y="296"/>
                  </a:lnTo>
                  <a:moveTo>
                    <a:pt x="2080" y="296"/>
                  </a:moveTo>
                  <a:lnTo>
                    <a:pt x="2080" y="298"/>
                  </a:lnTo>
                  <a:lnTo>
                    <a:pt x="2082" y="296"/>
                  </a:lnTo>
                  <a:lnTo>
                    <a:pt x="2080" y="296"/>
                  </a:lnTo>
                  <a:moveTo>
                    <a:pt x="1000" y="694"/>
                  </a:moveTo>
                  <a:lnTo>
                    <a:pt x="1001" y="694"/>
                  </a:lnTo>
                  <a:lnTo>
                    <a:pt x="1001" y="692"/>
                  </a:lnTo>
                  <a:lnTo>
                    <a:pt x="1000" y="692"/>
                  </a:lnTo>
                  <a:lnTo>
                    <a:pt x="1000" y="694"/>
                  </a:lnTo>
                  <a:moveTo>
                    <a:pt x="2082" y="295"/>
                  </a:moveTo>
                  <a:lnTo>
                    <a:pt x="2082" y="296"/>
                  </a:lnTo>
                  <a:lnTo>
                    <a:pt x="2084" y="295"/>
                  </a:lnTo>
                  <a:lnTo>
                    <a:pt x="2082" y="295"/>
                  </a:lnTo>
                  <a:moveTo>
                    <a:pt x="1010" y="679"/>
                  </a:moveTo>
                  <a:lnTo>
                    <a:pt x="1011" y="677"/>
                  </a:lnTo>
                  <a:lnTo>
                    <a:pt x="1010" y="677"/>
                  </a:lnTo>
                  <a:lnTo>
                    <a:pt x="1010" y="679"/>
                  </a:lnTo>
                  <a:moveTo>
                    <a:pt x="1000" y="689"/>
                  </a:moveTo>
                  <a:lnTo>
                    <a:pt x="1001" y="689"/>
                  </a:lnTo>
                  <a:lnTo>
                    <a:pt x="1003" y="687"/>
                  </a:lnTo>
                  <a:lnTo>
                    <a:pt x="1001" y="687"/>
                  </a:lnTo>
                  <a:lnTo>
                    <a:pt x="1000" y="689"/>
                  </a:lnTo>
                  <a:moveTo>
                    <a:pt x="1523" y="300"/>
                  </a:moveTo>
                  <a:lnTo>
                    <a:pt x="1525" y="300"/>
                  </a:lnTo>
                  <a:lnTo>
                    <a:pt x="1523" y="298"/>
                  </a:lnTo>
                  <a:lnTo>
                    <a:pt x="1523" y="300"/>
                  </a:lnTo>
                  <a:moveTo>
                    <a:pt x="1518" y="296"/>
                  </a:moveTo>
                  <a:lnTo>
                    <a:pt x="1520" y="298"/>
                  </a:lnTo>
                  <a:lnTo>
                    <a:pt x="1521" y="298"/>
                  </a:lnTo>
                  <a:lnTo>
                    <a:pt x="1518" y="296"/>
                  </a:lnTo>
                  <a:moveTo>
                    <a:pt x="2139" y="364"/>
                  </a:moveTo>
                  <a:lnTo>
                    <a:pt x="2141" y="362"/>
                  </a:lnTo>
                  <a:lnTo>
                    <a:pt x="2139" y="362"/>
                  </a:lnTo>
                  <a:lnTo>
                    <a:pt x="2139" y="364"/>
                  </a:lnTo>
                  <a:moveTo>
                    <a:pt x="2127" y="333"/>
                  </a:moveTo>
                  <a:lnTo>
                    <a:pt x="2127" y="335"/>
                  </a:lnTo>
                  <a:lnTo>
                    <a:pt x="2129" y="335"/>
                  </a:lnTo>
                  <a:lnTo>
                    <a:pt x="2129" y="333"/>
                  </a:lnTo>
                  <a:lnTo>
                    <a:pt x="2127" y="333"/>
                  </a:lnTo>
                  <a:moveTo>
                    <a:pt x="2080" y="301"/>
                  </a:moveTo>
                  <a:lnTo>
                    <a:pt x="2080" y="300"/>
                  </a:lnTo>
                  <a:lnTo>
                    <a:pt x="2078" y="301"/>
                  </a:lnTo>
                  <a:lnTo>
                    <a:pt x="2080" y="301"/>
                  </a:lnTo>
                  <a:moveTo>
                    <a:pt x="2119" y="370"/>
                  </a:moveTo>
                  <a:lnTo>
                    <a:pt x="2121" y="372"/>
                  </a:lnTo>
                  <a:lnTo>
                    <a:pt x="2121" y="370"/>
                  </a:lnTo>
                  <a:lnTo>
                    <a:pt x="2119" y="370"/>
                  </a:lnTo>
                  <a:moveTo>
                    <a:pt x="2078" y="300"/>
                  </a:moveTo>
                  <a:lnTo>
                    <a:pt x="2080" y="300"/>
                  </a:lnTo>
                  <a:lnTo>
                    <a:pt x="2080" y="298"/>
                  </a:lnTo>
                  <a:lnTo>
                    <a:pt x="2078" y="298"/>
                  </a:lnTo>
                  <a:lnTo>
                    <a:pt x="2077" y="298"/>
                  </a:lnTo>
                  <a:lnTo>
                    <a:pt x="2077" y="300"/>
                  </a:lnTo>
                  <a:lnTo>
                    <a:pt x="2077" y="301"/>
                  </a:lnTo>
                  <a:lnTo>
                    <a:pt x="2078" y="301"/>
                  </a:lnTo>
                  <a:lnTo>
                    <a:pt x="2078" y="300"/>
                  </a:lnTo>
                  <a:moveTo>
                    <a:pt x="1424" y="443"/>
                  </a:moveTo>
                  <a:lnTo>
                    <a:pt x="1424" y="445"/>
                  </a:lnTo>
                  <a:lnTo>
                    <a:pt x="1425" y="443"/>
                  </a:lnTo>
                  <a:lnTo>
                    <a:pt x="1424" y="443"/>
                  </a:lnTo>
                  <a:moveTo>
                    <a:pt x="3376" y="1066"/>
                  </a:moveTo>
                  <a:lnTo>
                    <a:pt x="3376" y="1064"/>
                  </a:lnTo>
                  <a:lnTo>
                    <a:pt x="3374" y="1066"/>
                  </a:lnTo>
                  <a:lnTo>
                    <a:pt x="3376" y="1066"/>
                  </a:lnTo>
                  <a:moveTo>
                    <a:pt x="3364" y="1058"/>
                  </a:moveTo>
                  <a:lnTo>
                    <a:pt x="3364" y="1058"/>
                  </a:lnTo>
                  <a:lnTo>
                    <a:pt x="3364" y="1056"/>
                  </a:lnTo>
                  <a:lnTo>
                    <a:pt x="3364" y="1056"/>
                  </a:lnTo>
                  <a:lnTo>
                    <a:pt x="3364" y="1058"/>
                  </a:lnTo>
                  <a:moveTo>
                    <a:pt x="1535" y="316"/>
                  </a:moveTo>
                  <a:lnTo>
                    <a:pt x="1535" y="318"/>
                  </a:lnTo>
                  <a:lnTo>
                    <a:pt x="1537" y="318"/>
                  </a:lnTo>
                  <a:lnTo>
                    <a:pt x="1538" y="316"/>
                  </a:lnTo>
                  <a:lnTo>
                    <a:pt x="1537" y="316"/>
                  </a:lnTo>
                  <a:lnTo>
                    <a:pt x="1535" y="316"/>
                  </a:lnTo>
                  <a:moveTo>
                    <a:pt x="3353" y="1037"/>
                  </a:moveTo>
                  <a:lnTo>
                    <a:pt x="3354" y="1039"/>
                  </a:lnTo>
                  <a:lnTo>
                    <a:pt x="3356" y="1037"/>
                  </a:lnTo>
                  <a:lnTo>
                    <a:pt x="3354" y="1037"/>
                  </a:lnTo>
                  <a:lnTo>
                    <a:pt x="3353" y="1037"/>
                  </a:lnTo>
                  <a:moveTo>
                    <a:pt x="3346" y="1034"/>
                  </a:moveTo>
                  <a:lnTo>
                    <a:pt x="3346" y="1032"/>
                  </a:lnTo>
                  <a:lnTo>
                    <a:pt x="3344" y="1032"/>
                  </a:lnTo>
                  <a:lnTo>
                    <a:pt x="3344" y="1034"/>
                  </a:lnTo>
                  <a:lnTo>
                    <a:pt x="3346" y="1034"/>
                  </a:lnTo>
                  <a:moveTo>
                    <a:pt x="3312" y="1004"/>
                  </a:moveTo>
                  <a:lnTo>
                    <a:pt x="3314" y="1002"/>
                  </a:lnTo>
                  <a:lnTo>
                    <a:pt x="3312" y="1002"/>
                  </a:lnTo>
                  <a:lnTo>
                    <a:pt x="3312" y="1004"/>
                  </a:lnTo>
                  <a:moveTo>
                    <a:pt x="3361" y="1043"/>
                  </a:moveTo>
                  <a:lnTo>
                    <a:pt x="3363" y="1044"/>
                  </a:lnTo>
                  <a:lnTo>
                    <a:pt x="3363" y="1043"/>
                  </a:lnTo>
                  <a:lnTo>
                    <a:pt x="3363" y="1043"/>
                  </a:lnTo>
                  <a:lnTo>
                    <a:pt x="3363" y="1041"/>
                  </a:lnTo>
                  <a:lnTo>
                    <a:pt x="3361" y="1041"/>
                  </a:lnTo>
                  <a:lnTo>
                    <a:pt x="3359" y="1041"/>
                  </a:lnTo>
                  <a:lnTo>
                    <a:pt x="3361" y="1043"/>
                  </a:lnTo>
                  <a:lnTo>
                    <a:pt x="3361" y="1043"/>
                  </a:lnTo>
                  <a:moveTo>
                    <a:pt x="3351" y="1037"/>
                  </a:moveTo>
                  <a:lnTo>
                    <a:pt x="3353" y="1037"/>
                  </a:lnTo>
                  <a:lnTo>
                    <a:pt x="3353" y="1036"/>
                  </a:lnTo>
                  <a:lnTo>
                    <a:pt x="3351" y="1034"/>
                  </a:lnTo>
                  <a:lnTo>
                    <a:pt x="3351" y="1036"/>
                  </a:lnTo>
                  <a:lnTo>
                    <a:pt x="3351" y="1037"/>
                  </a:lnTo>
                  <a:moveTo>
                    <a:pt x="3373" y="1054"/>
                  </a:moveTo>
                  <a:lnTo>
                    <a:pt x="3373" y="1053"/>
                  </a:lnTo>
                  <a:lnTo>
                    <a:pt x="3371" y="1053"/>
                  </a:lnTo>
                  <a:lnTo>
                    <a:pt x="3371" y="1054"/>
                  </a:lnTo>
                  <a:lnTo>
                    <a:pt x="3373" y="1054"/>
                  </a:lnTo>
                  <a:moveTo>
                    <a:pt x="3369" y="1056"/>
                  </a:moveTo>
                  <a:lnTo>
                    <a:pt x="3371" y="1056"/>
                  </a:lnTo>
                  <a:lnTo>
                    <a:pt x="3371" y="1054"/>
                  </a:lnTo>
                  <a:lnTo>
                    <a:pt x="3369" y="1054"/>
                  </a:lnTo>
                  <a:lnTo>
                    <a:pt x="3369" y="1056"/>
                  </a:lnTo>
                  <a:moveTo>
                    <a:pt x="1530" y="315"/>
                  </a:moveTo>
                  <a:lnTo>
                    <a:pt x="1531" y="313"/>
                  </a:lnTo>
                  <a:lnTo>
                    <a:pt x="1530" y="313"/>
                  </a:lnTo>
                  <a:lnTo>
                    <a:pt x="1530" y="315"/>
                  </a:lnTo>
                  <a:moveTo>
                    <a:pt x="3374" y="1064"/>
                  </a:moveTo>
                  <a:lnTo>
                    <a:pt x="3376" y="1063"/>
                  </a:lnTo>
                  <a:lnTo>
                    <a:pt x="3374" y="1063"/>
                  </a:lnTo>
                  <a:lnTo>
                    <a:pt x="3374" y="1064"/>
                  </a:lnTo>
                  <a:moveTo>
                    <a:pt x="3361" y="1044"/>
                  </a:moveTo>
                  <a:lnTo>
                    <a:pt x="3361" y="1046"/>
                  </a:lnTo>
                  <a:lnTo>
                    <a:pt x="3363" y="1046"/>
                  </a:lnTo>
                  <a:lnTo>
                    <a:pt x="3363" y="1044"/>
                  </a:lnTo>
                  <a:lnTo>
                    <a:pt x="3361" y="1044"/>
                  </a:lnTo>
                  <a:moveTo>
                    <a:pt x="3363" y="1046"/>
                  </a:moveTo>
                  <a:lnTo>
                    <a:pt x="3363" y="1048"/>
                  </a:lnTo>
                  <a:lnTo>
                    <a:pt x="3364" y="1049"/>
                  </a:lnTo>
                  <a:lnTo>
                    <a:pt x="3364" y="1049"/>
                  </a:lnTo>
                  <a:lnTo>
                    <a:pt x="3364" y="1048"/>
                  </a:lnTo>
                  <a:lnTo>
                    <a:pt x="3364" y="1048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6"/>
                  </a:lnTo>
                  <a:lnTo>
                    <a:pt x="3363" y="1046"/>
                  </a:lnTo>
                  <a:moveTo>
                    <a:pt x="3708" y="1504"/>
                  </a:moveTo>
                  <a:lnTo>
                    <a:pt x="3709" y="1504"/>
                  </a:lnTo>
                  <a:lnTo>
                    <a:pt x="3709" y="1502"/>
                  </a:lnTo>
                  <a:lnTo>
                    <a:pt x="3708" y="1502"/>
                  </a:lnTo>
                  <a:lnTo>
                    <a:pt x="3708" y="1504"/>
                  </a:lnTo>
                  <a:moveTo>
                    <a:pt x="616" y="291"/>
                  </a:moveTo>
                  <a:lnTo>
                    <a:pt x="616" y="293"/>
                  </a:lnTo>
                  <a:lnTo>
                    <a:pt x="616" y="293"/>
                  </a:lnTo>
                  <a:lnTo>
                    <a:pt x="616" y="291"/>
                  </a:lnTo>
                  <a:moveTo>
                    <a:pt x="3581" y="584"/>
                  </a:moveTo>
                  <a:lnTo>
                    <a:pt x="3580" y="584"/>
                  </a:lnTo>
                  <a:lnTo>
                    <a:pt x="3580" y="586"/>
                  </a:lnTo>
                  <a:lnTo>
                    <a:pt x="3581" y="586"/>
                  </a:lnTo>
                  <a:lnTo>
                    <a:pt x="3583" y="586"/>
                  </a:lnTo>
                  <a:lnTo>
                    <a:pt x="3583" y="584"/>
                  </a:lnTo>
                  <a:lnTo>
                    <a:pt x="3581" y="584"/>
                  </a:lnTo>
                  <a:moveTo>
                    <a:pt x="3575" y="589"/>
                  </a:moveTo>
                  <a:lnTo>
                    <a:pt x="3576" y="589"/>
                  </a:lnTo>
                  <a:lnTo>
                    <a:pt x="3576" y="588"/>
                  </a:lnTo>
                  <a:lnTo>
                    <a:pt x="3575" y="588"/>
                  </a:lnTo>
                  <a:lnTo>
                    <a:pt x="3575" y="589"/>
                  </a:lnTo>
                  <a:moveTo>
                    <a:pt x="3550" y="525"/>
                  </a:moveTo>
                  <a:lnTo>
                    <a:pt x="3550" y="524"/>
                  </a:lnTo>
                  <a:lnTo>
                    <a:pt x="3548" y="524"/>
                  </a:lnTo>
                  <a:lnTo>
                    <a:pt x="3550" y="525"/>
                  </a:lnTo>
                  <a:moveTo>
                    <a:pt x="3691" y="242"/>
                  </a:moveTo>
                  <a:lnTo>
                    <a:pt x="3689" y="242"/>
                  </a:lnTo>
                  <a:lnTo>
                    <a:pt x="3691" y="244"/>
                  </a:lnTo>
                  <a:lnTo>
                    <a:pt x="3691" y="242"/>
                  </a:lnTo>
                  <a:moveTo>
                    <a:pt x="3491" y="561"/>
                  </a:moveTo>
                  <a:lnTo>
                    <a:pt x="3491" y="562"/>
                  </a:lnTo>
                  <a:lnTo>
                    <a:pt x="3492" y="562"/>
                  </a:lnTo>
                  <a:lnTo>
                    <a:pt x="3494" y="562"/>
                  </a:lnTo>
                  <a:lnTo>
                    <a:pt x="3492" y="561"/>
                  </a:lnTo>
                  <a:lnTo>
                    <a:pt x="3491" y="561"/>
                  </a:lnTo>
                  <a:moveTo>
                    <a:pt x="3497" y="552"/>
                  </a:moveTo>
                  <a:lnTo>
                    <a:pt x="3496" y="551"/>
                  </a:lnTo>
                  <a:lnTo>
                    <a:pt x="3496" y="552"/>
                  </a:lnTo>
                  <a:lnTo>
                    <a:pt x="3497" y="552"/>
                  </a:lnTo>
                  <a:moveTo>
                    <a:pt x="3748" y="300"/>
                  </a:moveTo>
                  <a:lnTo>
                    <a:pt x="3746" y="300"/>
                  </a:lnTo>
                  <a:lnTo>
                    <a:pt x="3745" y="300"/>
                  </a:lnTo>
                  <a:lnTo>
                    <a:pt x="3743" y="300"/>
                  </a:lnTo>
                  <a:lnTo>
                    <a:pt x="3745" y="301"/>
                  </a:lnTo>
                  <a:lnTo>
                    <a:pt x="3746" y="301"/>
                  </a:lnTo>
                  <a:lnTo>
                    <a:pt x="3746" y="303"/>
                  </a:lnTo>
                  <a:lnTo>
                    <a:pt x="3748" y="301"/>
                  </a:lnTo>
                  <a:lnTo>
                    <a:pt x="3748" y="300"/>
                  </a:lnTo>
                  <a:moveTo>
                    <a:pt x="3566" y="583"/>
                  </a:moveTo>
                  <a:lnTo>
                    <a:pt x="3565" y="583"/>
                  </a:lnTo>
                  <a:lnTo>
                    <a:pt x="3565" y="584"/>
                  </a:lnTo>
                  <a:lnTo>
                    <a:pt x="3566" y="584"/>
                  </a:lnTo>
                  <a:lnTo>
                    <a:pt x="3566" y="583"/>
                  </a:lnTo>
                  <a:moveTo>
                    <a:pt x="3480" y="522"/>
                  </a:moveTo>
                  <a:lnTo>
                    <a:pt x="3482" y="524"/>
                  </a:lnTo>
                  <a:lnTo>
                    <a:pt x="3482" y="522"/>
                  </a:lnTo>
                  <a:lnTo>
                    <a:pt x="3480" y="522"/>
                  </a:lnTo>
                  <a:moveTo>
                    <a:pt x="3533" y="546"/>
                  </a:moveTo>
                  <a:lnTo>
                    <a:pt x="3534" y="546"/>
                  </a:lnTo>
                  <a:lnTo>
                    <a:pt x="3533" y="544"/>
                  </a:lnTo>
                  <a:lnTo>
                    <a:pt x="3533" y="546"/>
                  </a:lnTo>
                  <a:moveTo>
                    <a:pt x="3538" y="145"/>
                  </a:moveTo>
                  <a:lnTo>
                    <a:pt x="3536" y="145"/>
                  </a:lnTo>
                  <a:lnTo>
                    <a:pt x="3538" y="146"/>
                  </a:lnTo>
                  <a:lnTo>
                    <a:pt x="3538" y="145"/>
                  </a:lnTo>
                  <a:moveTo>
                    <a:pt x="3538" y="143"/>
                  </a:moveTo>
                  <a:lnTo>
                    <a:pt x="3538" y="145"/>
                  </a:lnTo>
                  <a:lnTo>
                    <a:pt x="3539" y="145"/>
                  </a:lnTo>
                  <a:lnTo>
                    <a:pt x="3538" y="143"/>
                  </a:lnTo>
                  <a:moveTo>
                    <a:pt x="616" y="291"/>
                  </a:moveTo>
                  <a:lnTo>
                    <a:pt x="616" y="291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4" y="290"/>
                  </a:lnTo>
                  <a:lnTo>
                    <a:pt x="614" y="291"/>
                  </a:lnTo>
                  <a:lnTo>
                    <a:pt x="616" y="291"/>
                  </a:lnTo>
                  <a:moveTo>
                    <a:pt x="3758" y="195"/>
                  </a:moveTo>
                  <a:lnTo>
                    <a:pt x="3758" y="197"/>
                  </a:lnTo>
                  <a:lnTo>
                    <a:pt x="3760" y="197"/>
                  </a:lnTo>
                  <a:lnTo>
                    <a:pt x="3760" y="195"/>
                  </a:lnTo>
                  <a:lnTo>
                    <a:pt x="3758" y="195"/>
                  </a:lnTo>
                  <a:moveTo>
                    <a:pt x="3529" y="633"/>
                  </a:moveTo>
                  <a:lnTo>
                    <a:pt x="3529" y="632"/>
                  </a:lnTo>
                  <a:lnTo>
                    <a:pt x="3528" y="632"/>
                  </a:lnTo>
                  <a:lnTo>
                    <a:pt x="3526" y="632"/>
                  </a:lnTo>
                  <a:lnTo>
                    <a:pt x="3526" y="630"/>
                  </a:lnTo>
                  <a:lnTo>
                    <a:pt x="3524" y="630"/>
                  </a:lnTo>
                  <a:lnTo>
                    <a:pt x="3524" y="632"/>
                  </a:lnTo>
                  <a:lnTo>
                    <a:pt x="3526" y="632"/>
                  </a:lnTo>
                  <a:lnTo>
                    <a:pt x="3526" y="633"/>
                  </a:lnTo>
                  <a:lnTo>
                    <a:pt x="3526" y="633"/>
                  </a:lnTo>
                  <a:lnTo>
                    <a:pt x="3528" y="635"/>
                  </a:lnTo>
                  <a:lnTo>
                    <a:pt x="3529" y="635"/>
                  </a:lnTo>
                  <a:lnTo>
                    <a:pt x="3531" y="635"/>
                  </a:lnTo>
                  <a:lnTo>
                    <a:pt x="3528" y="633"/>
                  </a:lnTo>
                  <a:lnTo>
                    <a:pt x="3529" y="633"/>
                  </a:lnTo>
                  <a:moveTo>
                    <a:pt x="3534" y="145"/>
                  </a:moveTo>
                  <a:lnTo>
                    <a:pt x="3536" y="145"/>
                  </a:lnTo>
                  <a:lnTo>
                    <a:pt x="3536" y="143"/>
                  </a:lnTo>
                  <a:lnTo>
                    <a:pt x="3534" y="143"/>
                  </a:lnTo>
                  <a:lnTo>
                    <a:pt x="3534" y="145"/>
                  </a:lnTo>
                  <a:moveTo>
                    <a:pt x="3541" y="145"/>
                  </a:moveTo>
                  <a:lnTo>
                    <a:pt x="3539" y="145"/>
                  </a:lnTo>
                  <a:lnTo>
                    <a:pt x="3541" y="146"/>
                  </a:lnTo>
                  <a:lnTo>
                    <a:pt x="3541" y="145"/>
                  </a:lnTo>
                  <a:moveTo>
                    <a:pt x="3785" y="210"/>
                  </a:moveTo>
                  <a:lnTo>
                    <a:pt x="3787" y="210"/>
                  </a:lnTo>
                  <a:lnTo>
                    <a:pt x="3785" y="209"/>
                  </a:lnTo>
                  <a:lnTo>
                    <a:pt x="3785" y="210"/>
                  </a:lnTo>
                  <a:moveTo>
                    <a:pt x="3767" y="246"/>
                  </a:moveTo>
                  <a:lnTo>
                    <a:pt x="3768" y="246"/>
                  </a:lnTo>
                  <a:lnTo>
                    <a:pt x="3767" y="244"/>
                  </a:lnTo>
                  <a:lnTo>
                    <a:pt x="3767" y="246"/>
                  </a:lnTo>
                  <a:moveTo>
                    <a:pt x="3748" y="300"/>
                  </a:moveTo>
                  <a:lnTo>
                    <a:pt x="3750" y="300"/>
                  </a:lnTo>
                  <a:lnTo>
                    <a:pt x="3748" y="298"/>
                  </a:lnTo>
                  <a:lnTo>
                    <a:pt x="3746" y="298"/>
                  </a:lnTo>
                  <a:lnTo>
                    <a:pt x="3748" y="300"/>
                  </a:lnTo>
                  <a:moveTo>
                    <a:pt x="3789" y="210"/>
                  </a:moveTo>
                  <a:lnTo>
                    <a:pt x="3787" y="209"/>
                  </a:lnTo>
                  <a:lnTo>
                    <a:pt x="3787" y="210"/>
                  </a:lnTo>
                  <a:lnTo>
                    <a:pt x="3789" y="210"/>
                  </a:lnTo>
                  <a:moveTo>
                    <a:pt x="3519" y="626"/>
                  </a:moveTo>
                  <a:lnTo>
                    <a:pt x="3519" y="628"/>
                  </a:lnTo>
                  <a:lnTo>
                    <a:pt x="3521" y="628"/>
                  </a:lnTo>
                  <a:lnTo>
                    <a:pt x="3521" y="626"/>
                  </a:lnTo>
                  <a:lnTo>
                    <a:pt x="3519" y="626"/>
                  </a:lnTo>
                  <a:moveTo>
                    <a:pt x="3464" y="749"/>
                  </a:moveTo>
                  <a:lnTo>
                    <a:pt x="3465" y="751"/>
                  </a:lnTo>
                  <a:lnTo>
                    <a:pt x="3465" y="749"/>
                  </a:lnTo>
                  <a:lnTo>
                    <a:pt x="3464" y="749"/>
                  </a:lnTo>
                  <a:moveTo>
                    <a:pt x="3526" y="628"/>
                  </a:moveTo>
                  <a:lnTo>
                    <a:pt x="3524" y="626"/>
                  </a:lnTo>
                  <a:lnTo>
                    <a:pt x="3523" y="628"/>
                  </a:lnTo>
                  <a:lnTo>
                    <a:pt x="3521" y="628"/>
                  </a:lnTo>
                  <a:lnTo>
                    <a:pt x="3523" y="630"/>
                  </a:lnTo>
                  <a:lnTo>
                    <a:pt x="3524" y="630"/>
                  </a:lnTo>
                  <a:lnTo>
                    <a:pt x="3524" y="628"/>
                  </a:lnTo>
                  <a:lnTo>
                    <a:pt x="3526" y="628"/>
                  </a:lnTo>
                  <a:moveTo>
                    <a:pt x="3475" y="753"/>
                  </a:moveTo>
                  <a:lnTo>
                    <a:pt x="3477" y="754"/>
                  </a:lnTo>
                  <a:lnTo>
                    <a:pt x="3477" y="753"/>
                  </a:lnTo>
                  <a:lnTo>
                    <a:pt x="3475" y="753"/>
                  </a:lnTo>
                  <a:moveTo>
                    <a:pt x="3512" y="728"/>
                  </a:moveTo>
                  <a:lnTo>
                    <a:pt x="3514" y="728"/>
                  </a:lnTo>
                  <a:lnTo>
                    <a:pt x="3512" y="726"/>
                  </a:lnTo>
                  <a:lnTo>
                    <a:pt x="3512" y="728"/>
                  </a:lnTo>
                  <a:moveTo>
                    <a:pt x="3509" y="734"/>
                  </a:moveTo>
                  <a:lnTo>
                    <a:pt x="3511" y="736"/>
                  </a:lnTo>
                  <a:lnTo>
                    <a:pt x="3511" y="734"/>
                  </a:lnTo>
                  <a:lnTo>
                    <a:pt x="3509" y="734"/>
                  </a:lnTo>
                  <a:moveTo>
                    <a:pt x="3465" y="753"/>
                  </a:moveTo>
                  <a:lnTo>
                    <a:pt x="3467" y="753"/>
                  </a:lnTo>
                  <a:lnTo>
                    <a:pt x="3465" y="751"/>
                  </a:lnTo>
                  <a:lnTo>
                    <a:pt x="3465" y="753"/>
                  </a:lnTo>
                  <a:moveTo>
                    <a:pt x="3410" y="916"/>
                  </a:moveTo>
                  <a:lnTo>
                    <a:pt x="3408" y="916"/>
                  </a:lnTo>
                  <a:lnTo>
                    <a:pt x="3408" y="918"/>
                  </a:lnTo>
                  <a:lnTo>
                    <a:pt x="3408" y="920"/>
                  </a:lnTo>
                  <a:lnTo>
                    <a:pt x="3410" y="920"/>
                  </a:lnTo>
                  <a:lnTo>
                    <a:pt x="3410" y="918"/>
                  </a:lnTo>
                  <a:lnTo>
                    <a:pt x="3410" y="916"/>
                  </a:lnTo>
                  <a:moveTo>
                    <a:pt x="3447" y="765"/>
                  </a:moveTo>
                  <a:lnTo>
                    <a:pt x="3449" y="766"/>
                  </a:lnTo>
                  <a:lnTo>
                    <a:pt x="3449" y="765"/>
                  </a:lnTo>
                  <a:lnTo>
                    <a:pt x="3447" y="763"/>
                  </a:lnTo>
                  <a:lnTo>
                    <a:pt x="3447" y="765"/>
                  </a:lnTo>
                  <a:moveTo>
                    <a:pt x="3405" y="921"/>
                  </a:move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moveTo>
                    <a:pt x="3422" y="765"/>
                  </a:moveTo>
                  <a:lnTo>
                    <a:pt x="3422" y="766"/>
                  </a:lnTo>
                  <a:lnTo>
                    <a:pt x="3423" y="766"/>
                  </a:lnTo>
                  <a:lnTo>
                    <a:pt x="3423" y="765"/>
                  </a:lnTo>
                  <a:lnTo>
                    <a:pt x="3422" y="765"/>
                  </a:lnTo>
                  <a:moveTo>
                    <a:pt x="3437" y="899"/>
                  </a:moveTo>
                  <a:lnTo>
                    <a:pt x="3438" y="899"/>
                  </a:lnTo>
                  <a:lnTo>
                    <a:pt x="3437" y="898"/>
                  </a:lnTo>
                  <a:lnTo>
                    <a:pt x="3437" y="899"/>
                  </a:lnTo>
                  <a:moveTo>
                    <a:pt x="3467" y="748"/>
                  </a:moveTo>
                  <a:lnTo>
                    <a:pt x="3465" y="748"/>
                  </a:lnTo>
                  <a:lnTo>
                    <a:pt x="3465" y="749"/>
                  </a:lnTo>
                  <a:lnTo>
                    <a:pt x="3467" y="749"/>
                  </a:lnTo>
                  <a:lnTo>
                    <a:pt x="3467" y="748"/>
                  </a:lnTo>
                  <a:moveTo>
                    <a:pt x="3539" y="662"/>
                  </a:moveTo>
                  <a:lnTo>
                    <a:pt x="3541" y="662"/>
                  </a:lnTo>
                  <a:lnTo>
                    <a:pt x="3541" y="660"/>
                  </a:lnTo>
                  <a:lnTo>
                    <a:pt x="3539" y="660"/>
                  </a:lnTo>
                  <a:lnTo>
                    <a:pt x="3539" y="662"/>
                  </a:lnTo>
                  <a:moveTo>
                    <a:pt x="3539" y="657"/>
                  </a:moveTo>
                  <a:lnTo>
                    <a:pt x="3541" y="657"/>
                  </a:lnTo>
                  <a:lnTo>
                    <a:pt x="3541" y="655"/>
                  </a:lnTo>
                  <a:lnTo>
                    <a:pt x="3539" y="655"/>
                  </a:lnTo>
                  <a:lnTo>
                    <a:pt x="3539" y="657"/>
                  </a:lnTo>
                  <a:moveTo>
                    <a:pt x="3526" y="650"/>
                  </a:moveTo>
                  <a:lnTo>
                    <a:pt x="3526" y="648"/>
                  </a:lnTo>
                  <a:lnTo>
                    <a:pt x="3524" y="650"/>
                  </a:lnTo>
                  <a:lnTo>
                    <a:pt x="3526" y="650"/>
                  </a:lnTo>
                  <a:moveTo>
                    <a:pt x="3518" y="626"/>
                  </a:moveTo>
                  <a:lnTo>
                    <a:pt x="3519" y="626"/>
                  </a:lnTo>
                  <a:lnTo>
                    <a:pt x="3518" y="625"/>
                  </a:lnTo>
                  <a:lnTo>
                    <a:pt x="3518" y="626"/>
                  </a:lnTo>
                  <a:moveTo>
                    <a:pt x="3514" y="724"/>
                  </a:moveTo>
                  <a:lnTo>
                    <a:pt x="3514" y="726"/>
                  </a:lnTo>
                  <a:lnTo>
                    <a:pt x="3514" y="728"/>
                  </a:lnTo>
                  <a:lnTo>
                    <a:pt x="3516" y="728"/>
                  </a:lnTo>
                  <a:lnTo>
                    <a:pt x="3516" y="726"/>
                  </a:lnTo>
                  <a:lnTo>
                    <a:pt x="3514" y="724"/>
                  </a:lnTo>
                  <a:moveTo>
                    <a:pt x="3203" y="108"/>
                  </a:moveTo>
                  <a:lnTo>
                    <a:pt x="3203" y="108"/>
                  </a:lnTo>
                  <a:lnTo>
                    <a:pt x="3203" y="109"/>
                  </a:lnTo>
                  <a:lnTo>
                    <a:pt x="3204" y="109"/>
                  </a:lnTo>
                  <a:lnTo>
                    <a:pt x="3206" y="109"/>
                  </a:lnTo>
                  <a:lnTo>
                    <a:pt x="3208" y="109"/>
                  </a:lnTo>
                  <a:lnTo>
                    <a:pt x="3210" y="109"/>
                  </a:lnTo>
                  <a:lnTo>
                    <a:pt x="3211" y="109"/>
                  </a:lnTo>
                  <a:lnTo>
                    <a:pt x="3208" y="109"/>
                  </a:lnTo>
                  <a:lnTo>
                    <a:pt x="3203" y="108"/>
                  </a:lnTo>
                  <a:moveTo>
                    <a:pt x="1378" y="173"/>
                  </a:moveTo>
                  <a:lnTo>
                    <a:pt x="1380" y="173"/>
                  </a:lnTo>
                  <a:lnTo>
                    <a:pt x="1380" y="172"/>
                  </a:lnTo>
                  <a:lnTo>
                    <a:pt x="1378" y="173"/>
                  </a:lnTo>
                  <a:moveTo>
                    <a:pt x="3516" y="724"/>
                  </a:moveTo>
                  <a:lnTo>
                    <a:pt x="3516" y="726"/>
                  </a:lnTo>
                  <a:lnTo>
                    <a:pt x="3518" y="726"/>
                  </a:lnTo>
                  <a:lnTo>
                    <a:pt x="3518" y="724"/>
                  </a:lnTo>
                  <a:lnTo>
                    <a:pt x="3516" y="724"/>
                  </a:lnTo>
                  <a:moveTo>
                    <a:pt x="3539" y="664"/>
                  </a:moveTo>
                  <a:lnTo>
                    <a:pt x="3538" y="662"/>
                  </a:lnTo>
                  <a:lnTo>
                    <a:pt x="3538" y="664"/>
                  </a:lnTo>
                  <a:lnTo>
                    <a:pt x="3538" y="665"/>
                  </a:lnTo>
                  <a:lnTo>
                    <a:pt x="3539" y="665"/>
                  </a:lnTo>
                  <a:lnTo>
                    <a:pt x="3541" y="665"/>
                  </a:lnTo>
                  <a:lnTo>
                    <a:pt x="3541" y="664"/>
                  </a:lnTo>
                  <a:lnTo>
                    <a:pt x="3539" y="664"/>
                  </a:lnTo>
                  <a:moveTo>
                    <a:pt x="3526" y="702"/>
                  </a:moveTo>
                  <a:lnTo>
                    <a:pt x="3528" y="702"/>
                  </a:lnTo>
                  <a:lnTo>
                    <a:pt x="3528" y="701"/>
                  </a:lnTo>
                  <a:lnTo>
                    <a:pt x="3526" y="701"/>
                  </a:lnTo>
                  <a:lnTo>
                    <a:pt x="3526" y="702"/>
                  </a:lnTo>
                  <a:moveTo>
                    <a:pt x="2314" y="138"/>
                  </a:moveTo>
                  <a:lnTo>
                    <a:pt x="2314" y="136"/>
                  </a:lnTo>
                  <a:lnTo>
                    <a:pt x="2314" y="136"/>
                  </a:lnTo>
                  <a:lnTo>
                    <a:pt x="2314" y="138"/>
                  </a:lnTo>
                  <a:moveTo>
                    <a:pt x="2346" y="128"/>
                  </a:moveTo>
                  <a:lnTo>
                    <a:pt x="2346" y="126"/>
                  </a:lnTo>
                  <a:lnTo>
                    <a:pt x="2344" y="126"/>
                  </a:lnTo>
                  <a:lnTo>
                    <a:pt x="2344" y="128"/>
                  </a:lnTo>
                  <a:lnTo>
                    <a:pt x="2346" y="128"/>
                  </a:lnTo>
                  <a:moveTo>
                    <a:pt x="2339" y="130"/>
                  </a:moveTo>
                  <a:lnTo>
                    <a:pt x="2341" y="130"/>
                  </a:lnTo>
                  <a:lnTo>
                    <a:pt x="2341" y="128"/>
                  </a:lnTo>
                  <a:lnTo>
                    <a:pt x="2339" y="128"/>
                  </a:lnTo>
                  <a:lnTo>
                    <a:pt x="2339" y="130"/>
                  </a:lnTo>
                  <a:moveTo>
                    <a:pt x="2351" y="135"/>
                  </a:moveTo>
                  <a:lnTo>
                    <a:pt x="2349" y="133"/>
                  </a:lnTo>
                  <a:lnTo>
                    <a:pt x="2349" y="135"/>
                  </a:lnTo>
                  <a:lnTo>
                    <a:pt x="2351" y="135"/>
                  </a:lnTo>
                  <a:moveTo>
                    <a:pt x="624" y="286"/>
                  </a:moveTo>
                  <a:lnTo>
                    <a:pt x="624" y="284"/>
                  </a:lnTo>
                  <a:lnTo>
                    <a:pt x="623" y="286"/>
                  </a:lnTo>
                  <a:lnTo>
                    <a:pt x="624" y="286"/>
                  </a:lnTo>
                  <a:moveTo>
                    <a:pt x="2333" y="128"/>
                  </a:moveTo>
                  <a:lnTo>
                    <a:pt x="2331" y="128"/>
                  </a:lnTo>
                  <a:lnTo>
                    <a:pt x="2331" y="130"/>
                  </a:lnTo>
                  <a:lnTo>
                    <a:pt x="2333" y="130"/>
                  </a:lnTo>
                  <a:lnTo>
                    <a:pt x="2333" y="128"/>
                  </a:lnTo>
                  <a:moveTo>
                    <a:pt x="2413" y="140"/>
                  </a:moveTo>
                  <a:lnTo>
                    <a:pt x="2413" y="138"/>
                  </a:lnTo>
                  <a:lnTo>
                    <a:pt x="2412" y="138"/>
                  </a:lnTo>
                  <a:lnTo>
                    <a:pt x="2412" y="140"/>
                  </a:lnTo>
                  <a:lnTo>
                    <a:pt x="2413" y="140"/>
                  </a:lnTo>
                  <a:moveTo>
                    <a:pt x="523" y="177"/>
                  </a:moveTo>
                  <a:lnTo>
                    <a:pt x="523" y="178"/>
                  </a:lnTo>
                  <a:lnTo>
                    <a:pt x="525" y="177"/>
                  </a:lnTo>
                  <a:lnTo>
                    <a:pt x="523" y="177"/>
                  </a:lnTo>
                  <a:moveTo>
                    <a:pt x="2375" y="126"/>
                  </a:moveTo>
                  <a:lnTo>
                    <a:pt x="2373" y="126"/>
                  </a:lnTo>
                  <a:lnTo>
                    <a:pt x="2373" y="128"/>
                  </a:lnTo>
                  <a:lnTo>
                    <a:pt x="2375" y="128"/>
                  </a:lnTo>
                  <a:lnTo>
                    <a:pt x="2376" y="126"/>
                  </a:lnTo>
                  <a:lnTo>
                    <a:pt x="2375" y="124"/>
                  </a:lnTo>
                  <a:lnTo>
                    <a:pt x="2375" y="126"/>
                  </a:lnTo>
                  <a:moveTo>
                    <a:pt x="2449" y="185"/>
                  </a:moveTo>
                  <a:lnTo>
                    <a:pt x="2447" y="183"/>
                  </a:lnTo>
                  <a:lnTo>
                    <a:pt x="2447" y="185"/>
                  </a:lnTo>
                  <a:lnTo>
                    <a:pt x="2449" y="185"/>
                  </a:lnTo>
                  <a:moveTo>
                    <a:pt x="2392" y="130"/>
                  </a:moveTo>
                  <a:lnTo>
                    <a:pt x="2393" y="130"/>
                  </a:lnTo>
                  <a:lnTo>
                    <a:pt x="2392" y="128"/>
                  </a:lnTo>
                  <a:lnTo>
                    <a:pt x="2392" y="130"/>
                  </a:lnTo>
                  <a:moveTo>
                    <a:pt x="2390" y="140"/>
                  </a:moveTo>
                  <a:lnTo>
                    <a:pt x="2392" y="138"/>
                  </a:lnTo>
                  <a:lnTo>
                    <a:pt x="2390" y="138"/>
                  </a:lnTo>
                  <a:lnTo>
                    <a:pt x="2390" y="140"/>
                  </a:lnTo>
                  <a:moveTo>
                    <a:pt x="525" y="180"/>
                  </a:moveTo>
                  <a:lnTo>
                    <a:pt x="527" y="180"/>
                  </a:lnTo>
                  <a:lnTo>
                    <a:pt x="527" y="178"/>
                  </a:lnTo>
                  <a:lnTo>
                    <a:pt x="525" y="178"/>
                  </a:lnTo>
                  <a:lnTo>
                    <a:pt x="525" y="180"/>
                  </a:lnTo>
                  <a:moveTo>
                    <a:pt x="2482" y="197"/>
                  </a:moveTo>
                  <a:lnTo>
                    <a:pt x="2482" y="195"/>
                  </a:lnTo>
                  <a:lnTo>
                    <a:pt x="2481" y="195"/>
                  </a:lnTo>
                  <a:lnTo>
                    <a:pt x="2482" y="197"/>
                  </a:lnTo>
                  <a:moveTo>
                    <a:pt x="2304" y="133"/>
                  </a:moveTo>
                  <a:lnTo>
                    <a:pt x="2302" y="135"/>
                  </a:lnTo>
                  <a:lnTo>
                    <a:pt x="2304" y="135"/>
                  </a:lnTo>
                  <a:lnTo>
                    <a:pt x="2304" y="133"/>
                  </a:lnTo>
                  <a:moveTo>
                    <a:pt x="2311" y="138"/>
                  </a:moveTo>
                  <a:lnTo>
                    <a:pt x="2311" y="140"/>
                  </a:lnTo>
                  <a:lnTo>
                    <a:pt x="2311" y="141"/>
                  </a:lnTo>
                  <a:lnTo>
                    <a:pt x="2312" y="141"/>
                  </a:lnTo>
                  <a:lnTo>
                    <a:pt x="2312" y="140"/>
                  </a:lnTo>
                  <a:lnTo>
                    <a:pt x="2312" y="138"/>
                  </a:lnTo>
                  <a:lnTo>
                    <a:pt x="2312" y="136"/>
                  </a:lnTo>
                  <a:lnTo>
                    <a:pt x="2314" y="136"/>
                  </a:lnTo>
                  <a:lnTo>
                    <a:pt x="2314" y="135"/>
                  </a:lnTo>
                  <a:lnTo>
                    <a:pt x="2312" y="135"/>
                  </a:lnTo>
                  <a:lnTo>
                    <a:pt x="2311" y="135"/>
                  </a:lnTo>
                  <a:lnTo>
                    <a:pt x="2311" y="136"/>
                  </a:lnTo>
                  <a:lnTo>
                    <a:pt x="2311" y="138"/>
                  </a:lnTo>
                  <a:moveTo>
                    <a:pt x="2302" y="145"/>
                  </a:moveTo>
                  <a:lnTo>
                    <a:pt x="2304" y="145"/>
                  </a:lnTo>
                  <a:lnTo>
                    <a:pt x="2304" y="143"/>
                  </a:lnTo>
                  <a:lnTo>
                    <a:pt x="2302" y="143"/>
                  </a:lnTo>
                  <a:lnTo>
                    <a:pt x="2301" y="143"/>
                  </a:lnTo>
                  <a:lnTo>
                    <a:pt x="2301" y="145"/>
                  </a:lnTo>
                  <a:lnTo>
                    <a:pt x="2302" y="145"/>
                  </a:lnTo>
                  <a:moveTo>
                    <a:pt x="2304" y="141"/>
                  </a:moveTo>
                  <a:lnTo>
                    <a:pt x="2304" y="143"/>
                  </a:lnTo>
                  <a:lnTo>
                    <a:pt x="2306" y="141"/>
                  </a:lnTo>
                  <a:lnTo>
                    <a:pt x="2304" y="141"/>
                  </a:lnTo>
                  <a:moveTo>
                    <a:pt x="2317" y="136"/>
                  </a:moveTo>
                  <a:lnTo>
                    <a:pt x="2316" y="136"/>
                  </a:lnTo>
                  <a:lnTo>
                    <a:pt x="2316" y="138"/>
                  </a:lnTo>
                  <a:lnTo>
                    <a:pt x="2317" y="136"/>
                  </a:lnTo>
                  <a:moveTo>
                    <a:pt x="2321" y="136"/>
                  </a:moveTo>
                  <a:lnTo>
                    <a:pt x="2323" y="136"/>
                  </a:lnTo>
                  <a:lnTo>
                    <a:pt x="2323" y="135"/>
                  </a:lnTo>
                  <a:lnTo>
                    <a:pt x="2321" y="135"/>
                  </a:lnTo>
                  <a:lnTo>
                    <a:pt x="2319" y="135"/>
                  </a:lnTo>
                  <a:lnTo>
                    <a:pt x="2319" y="136"/>
                  </a:lnTo>
                  <a:lnTo>
                    <a:pt x="2321" y="136"/>
                  </a:lnTo>
                  <a:moveTo>
                    <a:pt x="2324" y="138"/>
                  </a:moveTo>
                  <a:lnTo>
                    <a:pt x="2323" y="136"/>
                  </a:lnTo>
                  <a:lnTo>
                    <a:pt x="2323" y="138"/>
                  </a:lnTo>
                  <a:lnTo>
                    <a:pt x="2324" y="138"/>
                  </a:lnTo>
                  <a:moveTo>
                    <a:pt x="2334" y="135"/>
                  </a:moveTo>
                  <a:lnTo>
                    <a:pt x="2334" y="133"/>
                  </a:lnTo>
                  <a:lnTo>
                    <a:pt x="2334" y="131"/>
                  </a:lnTo>
                  <a:lnTo>
                    <a:pt x="2333" y="131"/>
                  </a:lnTo>
                  <a:lnTo>
                    <a:pt x="2333" y="133"/>
                  </a:lnTo>
                  <a:lnTo>
                    <a:pt x="2333" y="135"/>
                  </a:lnTo>
                  <a:lnTo>
                    <a:pt x="2334" y="135"/>
                  </a:lnTo>
                  <a:moveTo>
                    <a:pt x="3405" y="923"/>
                  </a:moveTo>
                  <a:lnTo>
                    <a:pt x="3406" y="923"/>
                  </a:lnTo>
                  <a:lnTo>
                    <a:pt x="3405" y="921"/>
                  </a:lnTo>
                  <a:lnTo>
                    <a:pt x="3405" y="923"/>
                  </a:lnTo>
                  <a:moveTo>
                    <a:pt x="2336" y="133"/>
                  </a:moveTo>
                  <a:lnTo>
                    <a:pt x="2336" y="131"/>
                  </a:lnTo>
                  <a:lnTo>
                    <a:pt x="2334" y="133"/>
                  </a:lnTo>
                  <a:lnTo>
                    <a:pt x="2336" y="133"/>
                  </a:lnTo>
                  <a:moveTo>
                    <a:pt x="2907" y="69"/>
                  </a:moveTo>
                  <a:lnTo>
                    <a:pt x="2905" y="69"/>
                  </a:lnTo>
                  <a:lnTo>
                    <a:pt x="2907" y="71"/>
                  </a:lnTo>
                  <a:lnTo>
                    <a:pt x="2907" y="69"/>
                  </a:lnTo>
                  <a:moveTo>
                    <a:pt x="3041" y="74"/>
                  </a:moveTo>
                  <a:lnTo>
                    <a:pt x="3043" y="74"/>
                  </a:lnTo>
                  <a:lnTo>
                    <a:pt x="3043" y="72"/>
                  </a:lnTo>
                  <a:lnTo>
                    <a:pt x="3041" y="72"/>
                  </a:lnTo>
                  <a:lnTo>
                    <a:pt x="3041" y="74"/>
                  </a:lnTo>
                  <a:moveTo>
                    <a:pt x="2905" y="71"/>
                  </a:moveTo>
                  <a:lnTo>
                    <a:pt x="2905" y="69"/>
                  </a:lnTo>
                  <a:lnTo>
                    <a:pt x="2903" y="71"/>
                  </a:lnTo>
                  <a:lnTo>
                    <a:pt x="2905" y="71"/>
                  </a:lnTo>
                  <a:moveTo>
                    <a:pt x="2896" y="71"/>
                  </a:moveTo>
                  <a:lnTo>
                    <a:pt x="2898" y="71"/>
                  </a:lnTo>
                  <a:lnTo>
                    <a:pt x="2898" y="69"/>
                  </a:lnTo>
                  <a:lnTo>
                    <a:pt x="2896" y="69"/>
                  </a:lnTo>
                  <a:lnTo>
                    <a:pt x="2896" y="71"/>
                  </a:lnTo>
                  <a:moveTo>
                    <a:pt x="2885" y="69"/>
                  </a:moveTo>
                  <a:lnTo>
                    <a:pt x="2886" y="69"/>
                  </a:lnTo>
                  <a:lnTo>
                    <a:pt x="2885" y="69"/>
                  </a:lnTo>
                  <a:lnTo>
                    <a:pt x="2885" y="69"/>
                  </a:lnTo>
                  <a:moveTo>
                    <a:pt x="3183" y="99"/>
                  </a:moveTo>
                  <a:lnTo>
                    <a:pt x="3181" y="98"/>
                  </a:lnTo>
                  <a:lnTo>
                    <a:pt x="3181" y="99"/>
                  </a:lnTo>
                  <a:lnTo>
                    <a:pt x="3183" y="99"/>
                  </a:lnTo>
                  <a:moveTo>
                    <a:pt x="3014" y="99"/>
                  </a:moveTo>
                  <a:lnTo>
                    <a:pt x="3016" y="99"/>
                  </a:lnTo>
                  <a:lnTo>
                    <a:pt x="3014" y="98"/>
                  </a:lnTo>
                  <a:lnTo>
                    <a:pt x="3014" y="99"/>
                  </a:lnTo>
                  <a:moveTo>
                    <a:pt x="2880" y="71"/>
                  </a:moveTo>
                  <a:lnTo>
                    <a:pt x="2881" y="71"/>
                  </a:lnTo>
                  <a:lnTo>
                    <a:pt x="2883" y="69"/>
                  </a:lnTo>
                  <a:lnTo>
                    <a:pt x="2881" y="69"/>
                  </a:lnTo>
                  <a:lnTo>
                    <a:pt x="2880" y="69"/>
                  </a:lnTo>
                  <a:lnTo>
                    <a:pt x="2880" y="71"/>
                  </a:lnTo>
                  <a:moveTo>
                    <a:pt x="3216" y="109"/>
                  </a:moveTo>
                  <a:lnTo>
                    <a:pt x="3215" y="109"/>
                  </a:lnTo>
                  <a:lnTo>
                    <a:pt x="3213" y="109"/>
                  </a:lnTo>
                  <a:lnTo>
                    <a:pt x="3211" y="109"/>
                  </a:lnTo>
                  <a:lnTo>
                    <a:pt x="3213" y="111"/>
                  </a:lnTo>
                  <a:lnTo>
                    <a:pt x="3215" y="111"/>
                  </a:lnTo>
                  <a:lnTo>
                    <a:pt x="3216" y="111"/>
                  </a:lnTo>
                  <a:lnTo>
                    <a:pt x="3216" y="113"/>
                  </a:lnTo>
                  <a:lnTo>
                    <a:pt x="3218" y="113"/>
                  </a:lnTo>
                  <a:lnTo>
                    <a:pt x="3220" y="113"/>
                  </a:lnTo>
                  <a:lnTo>
                    <a:pt x="3220" y="114"/>
                  </a:lnTo>
                  <a:lnTo>
                    <a:pt x="3221" y="114"/>
                  </a:lnTo>
                  <a:lnTo>
                    <a:pt x="3223" y="114"/>
                  </a:lnTo>
                  <a:lnTo>
                    <a:pt x="3223" y="113"/>
                  </a:lnTo>
                  <a:lnTo>
                    <a:pt x="3221" y="113"/>
                  </a:lnTo>
                  <a:lnTo>
                    <a:pt x="3220" y="111"/>
                  </a:lnTo>
                  <a:lnTo>
                    <a:pt x="3218" y="111"/>
                  </a:lnTo>
                  <a:lnTo>
                    <a:pt x="3216" y="109"/>
                  </a:lnTo>
                  <a:moveTo>
                    <a:pt x="3011" y="99"/>
                  </a:moveTo>
                  <a:lnTo>
                    <a:pt x="3013" y="99"/>
                  </a:lnTo>
                  <a:lnTo>
                    <a:pt x="3013" y="101"/>
                  </a:lnTo>
                  <a:lnTo>
                    <a:pt x="3013" y="103"/>
                  </a:lnTo>
                  <a:lnTo>
                    <a:pt x="3011" y="104"/>
                  </a:lnTo>
                  <a:lnTo>
                    <a:pt x="3013" y="104"/>
                  </a:lnTo>
                  <a:lnTo>
                    <a:pt x="3014" y="104"/>
                  </a:lnTo>
                  <a:lnTo>
                    <a:pt x="3014" y="103"/>
                  </a:lnTo>
                  <a:lnTo>
                    <a:pt x="3016" y="103"/>
                  </a:lnTo>
                  <a:lnTo>
                    <a:pt x="3016" y="101"/>
                  </a:lnTo>
                  <a:lnTo>
                    <a:pt x="3014" y="101"/>
                  </a:lnTo>
                  <a:lnTo>
                    <a:pt x="3014" y="99"/>
                  </a:lnTo>
                  <a:lnTo>
                    <a:pt x="3013" y="98"/>
                  </a:lnTo>
                  <a:lnTo>
                    <a:pt x="3011" y="99"/>
                  </a:lnTo>
                  <a:moveTo>
                    <a:pt x="3156" y="104"/>
                  </a:moveTo>
                  <a:lnTo>
                    <a:pt x="3157" y="104"/>
                  </a:lnTo>
                  <a:lnTo>
                    <a:pt x="3154" y="103"/>
                  </a:lnTo>
                  <a:lnTo>
                    <a:pt x="3154" y="104"/>
                  </a:lnTo>
                  <a:lnTo>
                    <a:pt x="3156" y="104"/>
                  </a:lnTo>
                  <a:moveTo>
                    <a:pt x="2821" y="162"/>
                  </a:moveTo>
                  <a:lnTo>
                    <a:pt x="2822" y="162"/>
                  </a:lnTo>
                  <a:lnTo>
                    <a:pt x="2824" y="162"/>
                  </a:lnTo>
                  <a:lnTo>
                    <a:pt x="2824" y="160"/>
                  </a:lnTo>
                  <a:lnTo>
                    <a:pt x="2822" y="160"/>
                  </a:lnTo>
                  <a:lnTo>
                    <a:pt x="2821" y="160"/>
                  </a:lnTo>
                  <a:lnTo>
                    <a:pt x="2819" y="160"/>
                  </a:lnTo>
                  <a:lnTo>
                    <a:pt x="2819" y="158"/>
                  </a:lnTo>
                  <a:lnTo>
                    <a:pt x="2817" y="158"/>
                  </a:lnTo>
                  <a:lnTo>
                    <a:pt x="2817" y="160"/>
                  </a:lnTo>
                  <a:lnTo>
                    <a:pt x="2821" y="162"/>
                  </a:lnTo>
                  <a:moveTo>
                    <a:pt x="2826" y="163"/>
                  </a:moveTo>
                  <a:lnTo>
                    <a:pt x="2827" y="163"/>
                  </a:lnTo>
                  <a:lnTo>
                    <a:pt x="2829" y="162"/>
                  </a:lnTo>
                  <a:lnTo>
                    <a:pt x="2827" y="162"/>
                  </a:lnTo>
                  <a:lnTo>
                    <a:pt x="2826" y="162"/>
                  </a:lnTo>
                  <a:lnTo>
                    <a:pt x="2824" y="162"/>
                  </a:lnTo>
                  <a:lnTo>
                    <a:pt x="2824" y="163"/>
                  </a:lnTo>
                  <a:lnTo>
                    <a:pt x="2826" y="163"/>
                  </a:lnTo>
                  <a:moveTo>
                    <a:pt x="2716" y="138"/>
                  </a:moveTo>
                  <a:lnTo>
                    <a:pt x="2715" y="138"/>
                  </a:lnTo>
                  <a:lnTo>
                    <a:pt x="2715" y="140"/>
                  </a:lnTo>
                  <a:lnTo>
                    <a:pt x="2716" y="141"/>
                  </a:lnTo>
                  <a:lnTo>
                    <a:pt x="2718" y="140"/>
                  </a:lnTo>
                  <a:lnTo>
                    <a:pt x="2716" y="138"/>
                  </a:lnTo>
                  <a:moveTo>
                    <a:pt x="2533" y="183"/>
                  </a:moveTo>
                  <a:lnTo>
                    <a:pt x="2533" y="182"/>
                  </a:lnTo>
                  <a:lnTo>
                    <a:pt x="2533" y="180"/>
                  </a:lnTo>
                  <a:lnTo>
                    <a:pt x="2531" y="180"/>
                  </a:lnTo>
                  <a:lnTo>
                    <a:pt x="2531" y="182"/>
                  </a:lnTo>
                  <a:lnTo>
                    <a:pt x="2533" y="183"/>
                  </a:lnTo>
                  <a:moveTo>
                    <a:pt x="2595" y="153"/>
                  </a:moveTo>
                  <a:lnTo>
                    <a:pt x="2597" y="153"/>
                  </a:lnTo>
                  <a:lnTo>
                    <a:pt x="2597" y="151"/>
                  </a:lnTo>
                  <a:lnTo>
                    <a:pt x="2595" y="151"/>
                  </a:lnTo>
                  <a:lnTo>
                    <a:pt x="2593" y="153"/>
                  </a:lnTo>
                  <a:lnTo>
                    <a:pt x="2595" y="153"/>
                  </a:lnTo>
                  <a:moveTo>
                    <a:pt x="2848" y="76"/>
                  </a:moveTo>
                  <a:lnTo>
                    <a:pt x="2849" y="76"/>
                  </a:lnTo>
                  <a:lnTo>
                    <a:pt x="2849" y="74"/>
                  </a:lnTo>
                  <a:lnTo>
                    <a:pt x="2846" y="76"/>
                  </a:lnTo>
                  <a:lnTo>
                    <a:pt x="2848" y="77"/>
                  </a:lnTo>
                  <a:lnTo>
                    <a:pt x="2848" y="76"/>
                  </a:lnTo>
                  <a:moveTo>
                    <a:pt x="2708" y="146"/>
                  </a:moveTo>
                  <a:lnTo>
                    <a:pt x="2706" y="145"/>
                  </a:lnTo>
                  <a:lnTo>
                    <a:pt x="2706" y="146"/>
                  </a:lnTo>
                  <a:lnTo>
                    <a:pt x="2708" y="146"/>
                  </a:lnTo>
                  <a:moveTo>
                    <a:pt x="2831" y="163"/>
                  </a:moveTo>
                  <a:lnTo>
                    <a:pt x="2832" y="162"/>
                  </a:lnTo>
                  <a:lnTo>
                    <a:pt x="2831" y="162"/>
                  </a:lnTo>
                  <a:lnTo>
                    <a:pt x="2829" y="162"/>
                  </a:lnTo>
                  <a:lnTo>
                    <a:pt x="2829" y="163"/>
                  </a:lnTo>
                  <a:lnTo>
                    <a:pt x="2831" y="163"/>
                  </a:lnTo>
                  <a:moveTo>
                    <a:pt x="2836" y="79"/>
                  </a:moveTo>
                  <a:lnTo>
                    <a:pt x="2836" y="81"/>
                  </a:lnTo>
                  <a:lnTo>
                    <a:pt x="2838" y="79"/>
                  </a:lnTo>
                  <a:lnTo>
                    <a:pt x="2836" y="79"/>
                  </a:lnTo>
                  <a:moveTo>
                    <a:pt x="2841" y="81"/>
                  </a:moveTo>
                  <a:lnTo>
                    <a:pt x="2843" y="79"/>
                  </a:lnTo>
                  <a:lnTo>
                    <a:pt x="2841" y="79"/>
                  </a:lnTo>
                  <a:lnTo>
                    <a:pt x="2841" y="81"/>
                  </a:lnTo>
                  <a:moveTo>
                    <a:pt x="2790" y="123"/>
                  </a:moveTo>
                  <a:lnTo>
                    <a:pt x="2789" y="121"/>
                  </a:lnTo>
                  <a:lnTo>
                    <a:pt x="2789" y="123"/>
                  </a:lnTo>
                  <a:lnTo>
                    <a:pt x="2790" y="123"/>
                  </a:lnTo>
                  <a:moveTo>
                    <a:pt x="813" y="311"/>
                  </a:moveTo>
                  <a:lnTo>
                    <a:pt x="813" y="311"/>
                  </a:lnTo>
                  <a:lnTo>
                    <a:pt x="814" y="311"/>
                  </a:lnTo>
                  <a:lnTo>
                    <a:pt x="814" y="311"/>
                  </a:lnTo>
                  <a:lnTo>
                    <a:pt x="813" y="311"/>
                  </a:lnTo>
                  <a:moveTo>
                    <a:pt x="988" y="140"/>
                  </a:moveTo>
                  <a:lnTo>
                    <a:pt x="988" y="138"/>
                  </a:lnTo>
                  <a:lnTo>
                    <a:pt x="986" y="140"/>
                  </a:lnTo>
                  <a:lnTo>
                    <a:pt x="988" y="140"/>
                  </a:lnTo>
                  <a:moveTo>
                    <a:pt x="764" y="130"/>
                  </a:moveTo>
                  <a:lnTo>
                    <a:pt x="764" y="128"/>
                  </a:lnTo>
                  <a:lnTo>
                    <a:pt x="762" y="130"/>
                  </a:lnTo>
                  <a:lnTo>
                    <a:pt x="764" y="130"/>
                  </a:lnTo>
                  <a:moveTo>
                    <a:pt x="814" y="126"/>
                  </a:moveTo>
                  <a:lnTo>
                    <a:pt x="816" y="124"/>
                  </a:lnTo>
                  <a:lnTo>
                    <a:pt x="814" y="124"/>
                  </a:lnTo>
                  <a:lnTo>
                    <a:pt x="814" y="126"/>
                  </a:lnTo>
                  <a:moveTo>
                    <a:pt x="1003" y="138"/>
                  </a:moveTo>
                  <a:lnTo>
                    <a:pt x="1001" y="138"/>
                  </a:lnTo>
                  <a:lnTo>
                    <a:pt x="1001" y="140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6" y="141"/>
                  </a:lnTo>
                  <a:lnTo>
                    <a:pt x="996" y="143"/>
                  </a:lnTo>
                  <a:lnTo>
                    <a:pt x="998" y="143"/>
                  </a:lnTo>
                  <a:lnTo>
                    <a:pt x="998" y="141"/>
                  </a:lnTo>
                  <a:lnTo>
                    <a:pt x="1001" y="141"/>
                  </a:lnTo>
                  <a:lnTo>
                    <a:pt x="1003" y="140"/>
                  </a:lnTo>
                  <a:lnTo>
                    <a:pt x="1005" y="140"/>
                  </a:lnTo>
                  <a:lnTo>
                    <a:pt x="1006" y="140"/>
                  </a:lnTo>
                  <a:lnTo>
                    <a:pt x="1006" y="138"/>
                  </a:lnTo>
                  <a:lnTo>
                    <a:pt x="1005" y="138"/>
                  </a:lnTo>
                  <a:lnTo>
                    <a:pt x="1003" y="138"/>
                  </a:lnTo>
                  <a:moveTo>
                    <a:pt x="995" y="140"/>
                  </a:moveTo>
                  <a:lnTo>
                    <a:pt x="993" y="140"/>
                  </a:lnTo>
                  <a:lnTo>
                    <a:pt x="991" y="140"/>
                  </a:lnTo>
                  <a:lnTo>
                    <a:pt x="989" y="141"/>
                  </a:lnTo>
                  <a:lnTo>
                    <a:pt x="991" y="141"/>
                  </a:lnTo>
                  <a:lnTo>
                    <a:pt x="991" y="143"/>
                  </a:lnTo>
                  <a:lnTo>
                    <a:pt x="993" y="143"/>
                  </a:lnTo>
                  <a:lnTo>
                    <a:pt x="993" y="141"/>
                  </a:lnTo>
                  <a:lnTo>
                    <a:pt x="995" y="141"/>
                  </a:lnTo>
                  <a:lnTo>
                    <a:pt x="995" y="143"/>
                  </a:lnTo>
                  <a:lnTo>
                    <a:pt x="996" y="141"/>
                  </a:lnTo>
                  <a:lnTo>
                    <a:pt x="996" y="140"/>
                  </a:lnTo>
                  <a:lnTo>
                    <a:pt x="995" y="140"/>
                  </a:lnTo>
                  <a:moveTo>
                    <a:pt x="688" y="172"/>
                  </a:moveTo>
                  <a:lnTo>
                    <a:pt x="688" y="170"/>
                  </a:lnTo>
                  <a:lnTo>
                    <a:pt x="690" y="170"/>
                  </a:lnTo>
                  <a:lnTo>
                    <a:pt x="692" y="170"/>
                  </a:lnTo>
                  <a:lnTo>
                    <a:pt x="692" y="168"/>
                  </a:lnTo>
                  <a:lnTo>
                    <a:pt x="690" y="168"/>
                  </a:lnTo>
                  <a:lnTo>
                    <a:pt x="687" y="170"/>
                  </a:lnTo>
                  <a:lnTo>
                    <a:pt x="685" y="170"/>
                  </a:lnTo>
                  <a:lnTo>
                    <a:pt x="685" y="172"/>
                  </a:lnTo>
                  <a:lnTo>
                    <a:pt x="687" y="172"/>
                  </a:lnTo>
                  <a:lnTo>
                    <a:pt x="688" y="172"/>
                  </a:lnTo>
                  <a:moveTo>
                    <a:pt x="656" y="180"/>
                  </a:moveTo>
                  <a:lnTo>
                    <a:pt x="656" y="180"/>
                  </a:lnTo>
                  <a:lnTo>
                    <a:pt x="656" y="178"/>
                  </a:lnTo>
                  <a:lnTo>
                    <a:pt x="656" y="180"/>
                  </a:lnTo>
                  <a:moveTo>
                    <a:pt x="986" y="141"/>
                  </a:moveTo>
                  <a:lnTo>
                    <a:pt x="986" y="143"/>
                  </a:lnTo>
                  <a:lnTo>
                    <a:pt x="988" y="143"/>
                  </a:lnTo>
                  <a:lnTo>
                    <a:pt x="988" y="141"/>
                  </a:lnTo>
                  <a:lnTo>
                    <a:pt x="986" y="141"/>
                  </a:lnTo>
                  <a:moveTo>
                    <a:pt x="1085" y="837"/>
                  </a:moveTo>
                  <a:lnTo>
                    <a:pt x="1087" y="835"/>
                  </a:lnTo>
                  <a:lnTo>
                    <a:pt x="1085" y="835"/>
                  </a:lnTo>
                  <a:lnTo>
                    <a:pt x="1085" y="837"/>
                  </a:lnTo>
                  <a:moveTo>
                    <a:pt x="717" y="143"/>
                  </a:moveTo>
                  <a:lnTo>
                    <a:pt x="717" y="141"/>
                  </a:lnTo>
                  <a:lnTo>
                    <a:pt x="715" y="143"/>
                  </a:lnTo>
                  <a:lnTo>
                    <a:pt x="717" y="143"/>
                  </a:lnTo>
                  <a:moveTo>
                    <a:pt x="628" y="182"/>
                  </a:moveTo>
                  <a:lnTo>
                    <a:pt x="624" y="183"/>
                  </a:lnTo>
                  <a:lnTo>
                    <a:pt x="626" y="183"/>
                  </a:lnTo>
                  <a:lnTo>
                    <a:pt x="628" y="182"/>
                  </a:lnTo>
                  <a:moveTo>
                    <a:pt x="685" y="168"/>
                  </a:moveTo>
                  <a:lnTo>
                    <a:pt x="683" y="170"/>
                  </a:lnTo>
                  <a:lnTo>
                    <a:pt x="685" y="170"/>
                  </a:lnTo>
                  <a:lnTo>
                    <a:pt x="685" y="168"/>
                  </a:lnTo>
                  <a:moveTo>
                    <a:pt x="1178" y="172"/>
                  </a:moveTo>
                  <a:lnTo>
                    <a:pt x="1176" y="170"/>
                  </a:lnTo>
                  <a:lnTo>
                    <a:pt x="1176" y="172"/>
                  </a:lnTo>
                  <a:lnTo>
                    <a:pt x="1178" y="172"/>
                  </a:lnTo>
                  <a:moveTo>
                    <a:pt x="989" y="143"/>
                  </a:moveTo>
                  <a:lnTo>
                    <a:pt x="989" y="141"/>
                  </a:lnTo>
                  <a:lnTo>
                    <a:pt x="988" y="143"/>
                  </a:lnTo>
                  <a:lnTo>
                    <a:pt x="989" y="143"/>
                  </a:lnTo>
                  <a:moveTo>
                    <a:pt x="1180" y="153"/>
                  </a:moveTo>
                  <a:lnTo>
                    <a:pt x="1180" y="155"/>
                  </a:lnTo>
                  <a:lnTo>
                    <a:pt x="1181" y="155"/>
                  </a:lnTo>
                  <a:lnTo>
                    <a:pt x="1181" y="153"/>
                  </a:lnTo>
                  <a:lnTo>
                    <a:pt x="1180" y="153"/>
                  </a:lnTo>
                  <a:moveTo>
                    <a:pt x="1266" y="156"/>
                  </a:moveTo>
                  <a:lnTo>
                    <a:pt x="1264" y="156"/>
                  </a:lnTo>
                  <a:lnTo>
                    <a:pt x="1266" y="158"/>
                  </a:lnTo>
                  <a:lnTo>
                    <a:pt x="1266" y="156"/>
                  </a:lnTo>
                  <a:moveTo>
                    <a:pt x="1207" y="153"/>
                  </a:moveTo>
                  <a:lnTo>
                    <a:pt x="1208" y="151"/>
                  </a:lnTo>
                  <a:lnTo>
                    <a:pt x="1207" y="151"/>
                  </a:lnTo>
                  <a:lnTo>
                    <a:pt x="1207" y="153"/>
                  </a:lnTo>
                  <a:moveTo>
                    <a:pt x="1180" y="162"/>
                  </a:moveTo>
                  <a:lnTo>
                    <a:pt x="1178" y="162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0" y="162"/>
                  </a:lnTo>
                  <a:moveTo>
                    <a:pt x="1166" y="165"/>
                  </a:moveTo>
                  <a:lnTo>
                    <a:pt x="1168" y="165"/>
                  </a:lnTo>
                  <a:lnTo>
                    <a:pt x="1168" y="163"/>
                  </a:lnTo>
                  <a:lnTo>
                    <a:pt x="1166" y="163"/>
                  </a:lnTo>
                  <a:lnTo>
                    <a:pt x="1166" y="165"/>
                  </a:lnTo>
                  <a:moveTo>
                    <a:pt x="1053" y="141"/>
                  </a:moveTo>
                  <a:lnTo>
                    <a:pt x="1053" y="143"/>
                  </a:lnTo>
                  <a:lnTo>
                    <a:pt x="1055" y="143"/>
                  </a:lnTo>
                  <a:lnTo>
                    <a:pt x="1057" y="143"/>
                  </a:lnTo>
                  <a:lnTo>
                    <a:pt x="1057" y="141"/>
                  </a:lnTo>
                  <a:lnTo>
                    <a:pt x="1055" y="141"/>
                  </a:lnTo>
                  <a:lnTo>
                    <a:pt x="1053" y="141"/>
                  </a:lnTo>
                  <a:moveTo>
                    <a:pt x="1166" y="168"/>
                  </a:moveTo>
                  <a:lnTo>
                    <a:pt x="1168" y="170"/>
                  </a:lnTo>
                  <a:lnTo>
                    <a:pt x="1168" y="168"/>
                  </a:lnTo>
                  <a:lnTo>
                    <a:pt x="1166" y="168"/>
                  </a:lnTo>
                  <a:moveTo>
                    <a:pt x="1170" y="165"/>
                  </a:moveTo>
                  <a:lnTo>
                    <a:pt x="1171" y="165"/>
                  </a:lnTo>
                  <a:lnTo>
                    <a:pt x="1171" y="163"/>
                  </a:lnTo>
                  <a:lnTo>
                    <a:pt x="1170" y="163"/>
                  </a:lnTo>
                  <a:lnTo>
                    <a:pt x="1170" y="165"/>
                  </a:lnTo>
                  <a:moveTo>
                    <a:pt x="1205" y="150"/>
                  </a:moveTo>
                  <a:lnTo>
                    <a:pt x="1203" y="150"/>
                  </a:lnTo>
                  <a:lnTo>
                    <a:pt x="1200" y="151"/>
                  </a:lnTo>
                  <a:lnTo>
                    <a:pt x="1198" y="151"/>
                  </a:lnTo>
                  <a:lnTo>
                    <a:pt x="1198" y="153"/>
                  </a:lnTo>
                  <a:lnTo>
                    <a:pt x="1200" y="153"/>
                  </a:lnTo>
                  <a:lnTo>
                    <a:pt x="1202" y="153"/>
                  </a:lnTo>
                  <a:lnTo>
                    <a:pt x="1203" y="153"/>
                  </a:lnTo>
                  <a:lnTo>
                    <a:pt x="1205" y="151"/>
                  </a:lnTo>
                  <a:lnTo>
                    <a:pt x="1207" y="151"/>
                  </a:lnTo>
                  <a:lnTo>
                    <a:pt x="1207" y="150"/>
                  </a:lnTo>
                  <a:lnTo>
                    <a:pt x="1205" y="150"/>
                  </a:lnTo>
                  <a:moveTo>
                    <a:pt x="808" y="315"/>
                  </a:moveTo>
                  <a:lnTo>
                    <a:pt x="806" y="315"/>
                  </a:lnTo>
                  <a:lnTo>
                    <a:pt x="804" y="316"/>
                  </a:lnTo>
                  <a:lnTo>
                    <a:pt x="806" y="316"/>
                  </a:lnTo>
                  <a:lnTo>
                    <a:pt x="808" y="315"/>
                  </a:lnTo>
                  <a:moveTo>
                    <a:pt x="806" y="316"/>
                  </a:moveTo>
                  <a:lnTo>
                    <a:pt x="806" y="318"/>
                  </a:lnTo>
                  <a:lnTo>
                    <a:pt x="808" y="316"/>
                  </a:lnTo>
                  <a:lnTo>
                    <a:pt x="806" y="316"/>
                  </a:lnTo>
                  <a:moveTo>
                    <a:pt x="806" y="315"/>
                  </a:moveTo>
                  <a:lnTo>
                    <a:pt x="806" y="313"/>
                  </a:lnTo>
                  <a:lnTo>
                    <a:pt x="804" y="313"/>
                  </a:lnTo>
                  <a:lnTo>
                    <a:pt x="804" y="315"/>
                  </a:lnTo>
                  <a:lnTo>
                    <a:pt x="806" y="315"/>
                  </a:lnTo>
                  <a:moveTo>
                    <a:pt x="806" y="311"/>
                  </a:moveTo>
                  <a:lnTo>
                    <a:pt x="804" y="311"/>
                  </a:lnTo>
                  <a:lnTo>
                    <a:pt x="804" y="313"/>
                  </a:lnTo>
                  <a:lnTo>
                    <a:pt x="806" y="311"/>
                  </a:lnTo>
                  <a:moveTo>
                    <a:pt x="811" y="313"/>
                  </a:moveTo>
                  <a:lnTo>
                    <a:pt x="813" y="315"/>
                  </a:lnTo>
                  <a:lnTo>
                    <a:pt x="814" y="313"/>
                  </a:lnTo>
                  <a:lnTo>
                    <a:pt x="813" y="313"/>
                  </a:lnTo>
                  <a:lnTo>
                    <a:pt x="811" y="313"/>
                  </a:lnTo>
                  <a:moveTo>
                    <a:pt x="808" y="311"/>
                  </a:moveTo>
                  <a:lnTo>
                    <a:pt x="808" y="310"/>
                  </a:lnTo>
                  <a:lnTo>
                    <a:pt x="806" y="311"/>
                  </a:lnTo>
                  <a:lnTo>
                    <a:pt x="808" y="311"/>
                  </a:lnTo>
                  <a:moveTo>
                    <a:pt x="567" y="269"/>
                  </a:moveTo>
                  <a:lnTo>
                    <a:pt x="565" y="271"/>
                  </a:lnTo>
                  <a:lnTo>
                    <a:pt x="567" y="271"/>
                  </a:lnTo>
                  <a:lnTo>
                    <a:pt x="567" y="269"/>
                  </a:lnTo>
                  <a:moveTo>
                    <a:pt x="803" y="303"/>
                  </a:moveTo>
                  <a:lnTo>
                    <a:pt x="804" y="303"/>
                  </a:lnTo>
                  <a:lnTo>
                    <a:pt x="804" y="301"/>
                  </a:lnTo>
                  <a:lnTo>
                    <a:pt x="803" y="303"/>
                  </a:lnTo>
                  <a:moveTo>
                    <a:pt x="811" y="311"/>
                  </a:moveTo>
                  <a:lnTo>
                    <a:pt x="811" y="311"/>
                  </a:lnTo>
                  <a:lnTo>
                    <a:pt x="809" y="311"/>
                  </a:lnTo>
                  <a:lnTo>
                    <a:pt x="811" y="311"/>
                  </a:lnTo>
                  <a:moveTo>
                    <a:pt x="2297" y="141"/>
                  </a:moveTo>
                  <a:lnTo>
                    <a:pt x="2299" y="141"/>
                  </a:lnTo>
                  <a:lnTo>
                    <a:pt x="2299" y="143"/>
                  </a:lnTo>
                  <a:lnTo>
                    <a:pt x="2301" y="143"/>
                  </a:lnTo>
                  <a:lnTo>
                    <a:pt x="2301" y="141"/>
                  </a:lnTo>
                  <a:lnTo>
                    <a:pt x="2301" y="140"/>
                  </a:lnTo>
                  <a:lnTo>
                    <a:pt x="2299" y="140"/>
                  </a:lnTo>
                  <a:lnTo>
                    <a:pt x="2299" y="138"/>
                  </a:lnTo>
                  <a:lnTo>
                    <a:pt x="2297" y="138"/>
                  </a:lnTo>
                  <a:lnTo>
                    <a:pt x="2297" y="140"/>
                  </a:lnTo>
                  <a:lnTo>
                    <a:pt x="2297" y="141"/>
                  </a:lnTo>
                  <a:moveTo>
                    <a:pt x="809" y="306"/>
                  </a:moveTo>
                  <a:lnTo>
                    <a:pt x="808" y="308"/>
                  </a:lnTo>
                  <a:lnTo>
                    <a:pt x="809" y="308"/>
                  </a:lnTo>
                  <a:lnTo>
                    <a:pt x="809" y="306"/>
                  </a:lnTo>
                  <a:moveTo>
                    <a:pt x="1338" y="1662"/>
                  </a:moveTo>
                  <a:lnTo>
                    <a:pt x="1336" y="1662"/>
                  </a:lnTo>
                  <a:lnTo>
                    <a:pt x="1338" y="1664"/>
                  </a:lnTo>
                  <a:lnTo>
                    <a:pt x="1338" y="1662"/>
                  </a:lnTo>
                  <a:moveTo>
                    <a:pt x="582" y="252"/>
                  </a:moveTo>
                  <a:lnTo>
                    <a:pt x="582" y="251"/>
                  </a:lnTo>
                  <a:lnTo>
                    <a:pt x="580" y="251"/>
                  </a:lnTo>
                  <a:lnTo>
                    <a:pt x="579" y="251"/>
                  </a:lnTo>
                  <a:lnTo>
                    <a:pt x="579" y="252"/>
                  </a:lnTo>
                  <a:lnTo>
                    <a:pt x="580" y="252"/>
                  </a:lnTo>
                  <a:lnTo>
                    <a:pt x="582" y="252"/>
                  </a:lnTo>
                  <a:moveTo>
                    <a:pt x="580" y="249"/>
                  </a:moveTo>
                  <a:lnTo>
                    <a:pt x="580" y="251"/>
                  </a:lnTo>
                  <a:lnTo>
                    <a:pt x="582" y="249"/>
                  </a:lnTo>
                  <a:lnTo>
                    <a:pt x="580" y="249"/>
                  </a:lnTo>
                  <a:moveTo>
                    <a:pt x="1350" y="1740"/>
                  </a:moveTo>
                  <a:lnTo>
                    <a:pt x="1351" y="1742"/>
                  </a:lnTo>
                  <a:lnTo>
                    <a:pt x="1351" y="1740"/>
                  </a:lnTo>
                  <a:lnTo>
                    <a:pt x="1350" y="1740"/>
                  </a:lnTo>
                  <a:moveTo>
                    <a:pt x="569" y="236"/>
                  </a:moveTo>
                  <a:lnTo>
                    <a:pt x="569" y="234"/>
                  </a:lnTo>
                  <a:lnTo>
                    <a:pt x="567" y="234"/>
                  </a:lnTo>
                  <a:lnTo>
                    <a:pt x="565" y="234"/>
                  </a:lnTo>
                  <a:lnTo>
                    <a:pt x="565" y="236"/>
                  </a:lnTo>
                  <a:lnTo>
                    <a:pt x="567" y="236"/>
                  </a:lnTo>
                  <a:lnTo>
                    <a:pt x="569" y="236"/>
                  </a:lnTo>
                  <a:moveTo>
                    <a:pt x="570" y="237"/>
                  </a:moveTo>
                  <a:lnTo>
                    <a:pt x="569" y="237"/>
                  </a:lnTo>
                  <a:lnTo>
                    <a:pt x="567" y="239"/>
                  </a:lnTo>
                  <a:lnTo>
                    <a:pt x="569" y="239"/>
                  </a:lnTo>
                  <a:lnTo>
                    <a:pt x="570" y="237"/>
                  </a:lnTo>
                  <a:moveTo>
                    <a:pt x="1333" y="1666"/>
                  </a:moveTo>
                  <a:lnTo>
                    <a:pt x="1331" y="1666"/>
                  </a:lnTo>
                  <a:lnTo>
                    <a:pt x="1331" y="1668"/>
                  </a:lnTo>
                  <a:lnTo>
                    <a:pt x="1333" y="1668"/>
                  </a:lnTo>
                  <a:lnTo>
                    <a:pt x="1333" y="1666"/>
                  </a:lnTo>
                  <a:moveTo>
                    <a:pt x="597" y="222"/>
                  </a:moveTo>
                  <a:lnTo>
                    <a:pt x="597" y="220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7" y="222"/>
                  </a:lnTo>
                  <a:moveTo>
                    <a:pt x="809" y="305"/>
                  </a:moveTo>
                  <a:lnTo>
                    <a:pt x="808" y="305"/>
                  </a:lnTo>
                  <a:lnTo>
                    <a:pt x="808" y="306"/>
                  </a:lnTo>
                  <a:lnTo>
                    <a:pt x="809" y="306"/>
                  </a:lnTo>
                  <a:lnTo>
                    <a:pt x="809" y="305"/>
                  </a:lnTo>
                  <a:moveTo>
                    <a:pt x="1340" y="1668"/>
                  </a:moveTo>
                  <a:lnTo>
                    <a:pt x="1338" y="1668"/>
                  </a:lnTo>
                  <a:lnTo>
                    <a:pt x="1340" y="1669"/>
                  </a:lnTo>
                  <a:lnTo>
                    <a:pt x="1340" y="1668"/>
                  </a:lnTo>
                  <a:moveTo>
                    <a:pt x="1333" y="1664"/>
                  </a:moveTo>
                  <a:lnTo>
                    <a:pt x="1331" y="1664"/>
                  </a:lnTo>
                  <a:lnTo>
                    <a:pt x="1331" y="1666"/>
                  </a:lnTo>
                  <a:lnTo>
                    <a:pt x="1333" y="1664"/>
                  </a:lnTo>
                  <a:moveTo>
                    <a:pt x="1335" y="113"/>
                  </a:moveTo>
                  <a:lnTo>
                    <a:pt x="1336" y="113"/>
                  </a:lnTo>
                  <a:lnTo>
                    <a:pt x="1340" y="111"/>
                  </a:lnTo>
                  <a:lnTo>
                    <a:pt x="1338" y="111"/>
                  </a:lnTo>
                  <a:lnTo>
                    <a:pt x="1333" y="113"/>
                  </a:lnTo>
                  <a:lnTo>
                    <a:pt x="1335" y="114"/>
                  </a:lnTo>
                  <a:lnTo>
                    <a:pt x="1335" y="113"/>
                  </a:lnTo>
                  <a:moveTo>
                    <a:pt x="3314" y="921"/>
                  </a:moveTo>
                  <a:lnTo>
                    <a:pt x="3312" y="923"/>
                  </a:lnTo>
                  <a:lnTo>
                    <a:pt x="3314" y="923"/>
                  </a:lnTo>
                  <a:lnTo>
                    <a:pt x="3314" y="921"/>
                  </a:lnTo>
                  <a:moveTo>
                    <a:pt x="3304" y="871"/>
                  </a:moveTo>
                  <a:lnTo>
                    <a:pt x="3302" y="869"/>
                  </a:lnTo>
                  <a:lnTo>
                    <a:pt x="3302" y="871"/>
                  </a:lnTo>
                  <a:lnTo>
                    <a:pt x="3304" y="872"/>
                  </a:lnTo>
                  <a:lnTo>
                    <a:pt x="3304" y="871"/>
                  </a:lnTo>
                  <a:moveTo>
                    <a:pt x="3297" y="859"/>
                  </a:moveTo>
                  <a:lnTo>
                    <a:pt x="3299" y="861"/>
                  </a:lnTo>
                  <a:lnTo>
                    <a:pt x="3299" y="859"/>
                  </a:lnTo>
                  <a:lnTo>
                    <a:pt x="3297" y="859"/>
                  </a:lnTo>
                  <a:moveTo>
                    <a:pt x="3314" y="899"/>
                  </a:moveTo>
                  <a:lnTo>
                    <a:pt x="3312" y="901"/>
                  </a:lnTo>
                  <a:lnTo>
                    <a:pt x="3314" y="901"/>
                  </a:lnTo>
                  <a:lnTo>
                    <a:pt x="3314" y="899"/>
                  </a:lnTo>
                  <a:moveTo>
                    <a:pt x="3312" y="898"/>
                  </a:moveTo>
                  <a:lnTo>
                    <a:pt x="3311" y="899"/>
                  </a:lnTo>
                  <a:lnTo>
                    <a:pt x="3312" y="899"/>
                  </a:lnTo>
                  <a:lnTo>
                    <a:pt x="3312" y="898"/>
                  </a:lnTo>
                  <a:moveTo>
                    <a:pt x="3292" y="835"/>
                  </a:moveTo>
                  <a:lnTo>
                    <a:pt x="3290" y="835"/>
                  </a:lnTo>
                  <a:lnTo>
                    <a:pt x="3290" y="837"/>
                  </a:lnTo>
                  <a:lnTo>
                    <a:pt x="3292" y="837"/>
                  </a:lnTo>
                  <a:lnTo>
                    <a:pt x="3292" y="835"/>
                  </a:lnTo>
                  <a:moveTo>
                    <a:pt x="623" y="290"/>
                  </a:moveTo>
                  <a:lnTo>
                    <a:pt x="623" y="291"/>
                  </a:lnTo>
                  <a:lnTo>
                    <a:pt x="624" y="291"/>
                  </a:lnTo>
                  <a:lnTo>
                    <a:pt x="624" y="290"/>
                  </a:lnTo>
                  <a:lnTo>
                    <a:pt x="623" y="290"/>
                  </a:lnTo>
                  <a:moveTo>
                    <a:pt x="633" y="284"/>
                  </a:moveTo>
                  <a:lnTo>
                    <a:pt x="634" y="286"/>
                  </a:lnTo>
                  <a:lnTo>
                    <a:pt x="634" y="284"/>
                  </a:lnTo>
                  <a:lnTo>
                    <a:pt x="633" y="284"/>
                  </a:lnTo>
                  <a:moveTo>
                    <a:pt x="1378" y="170"/>
                  </a:moveTo>
                  <a:lnTo>
                    <a:pt x="1378" y="172"/>
                  </a:lnTo>
                  <a:lnTo>
                    <a:pt x="1380" y="172"/>
                  </a:lnTo>
                  <a:lnTo>
                    <a:pt x="1380" y="170"/>
                  </a:lnTo>
                  <a:lnTo>
                    <a:pt x="1378" y="170"/>
                  </a:lnTo>
                  <a:moveTo>
                    <a:pt x="616" y="293"/>
                  </a:moveTo>
                  <a:lnTo>
                    <a:pt x="618" y="293"/>
                  </a:lnTo>
                  <a:lnTo>
                    <a:pt x="618" y="291"/>
                  </a:lnTo>
                  <a:lnTo>
                    <a:pt x="616" y="293"/>
                  </a:lnTo>
                  <a:moveTo>
                    <a:pt x="1380" y="173"/>
                  </a:moveTo>
                  <a:lnTo>
                    <a:pt x="1380" y="175"/>
                  </a:lnTo>
                  <a:lnTo>
                    <a:pt x="1382" y="175"/>
                  </a:lnTo>
                  <a:lnTo>
                    <a:pt x="1382" y="173"/>
                  </a:lnTo>
                  <a:lnTo>
                    <a:pt x="1380" y="173"/>
                  </a:lnTo>
                  <a:moveTo>
                    <a:pt x="1383" y="172"/>
                  </a:moveTo>
                  <a:lnTo>
                    <a:pt x="1382" y="173"/>
                  </a:lnTo>
                  <a:lnTo>
                    <a:pt x="1383" y="173"/>
                  </a:lnTo>
                  <a:lnTo>
                    <a:pt x="1383" y="172"/>
                  </a:lnTo>
                  <a:moveTo>
                    <a:pt x="3400" y="925"/>
                  </a:moveTo>
                  <a:lnTo>
                    <a:pt x="3403" y="926"/>
                  </a:lnTo>
                  <a:lnTo>
                    <a:pt x="3401" y="925"/>
                  </a:lnTo>
                  <a:lnTo>
                    <a:pt x="3400" y="925"/>
                  </a:lnTo>
                  <a:moveTo>
                    <a:pt x="1099" y="798"/>
                  </a:moveTo>
                  <a:lnTo>
                    <a:pt x="1101" y="798"/>
                  </a:lnTo>
                  <a:lnTo>
                    <a:pt x="1101" y="798"/>
                  </a:lnTo>
                  <a:lnTo>
                    <a:pt x="1099" y="798"/>
                  </a:lnTo>
                  <a:lnTo>
                    <a:pt x="1099" y="798"/>
                  </a:lnTo>
                  <a:moveTo>
                    <a:pt x="1377" y="168"/>
                  </a:moveTo>
                  <a:lnTo>
                    <a:pt x="1377" y="170"/>
                  </a:lnTo>
                  <a:lnTo>
                    <a:pt x="1378" y="170"/>
                  </a:lnTo>
                  <a:lnTo>
                    <a:pt x="1378" y="168"/>
                  </a:lnTo>
                  <a:lnTo>
                    <a:pt x="1377" y="168"/>
                  </a:lnTo>
                  <a:moveTo>
                    <a:pt x="3405" y="925"/>
                  </a:moveTo>
                  <a:lnTo>
                    <a:pt x="3406" y="926"/>
                  </a:lnTo>
                  <a:lnTo>
                    <a:pt x="3406" y="925"/>
                  </a:lnTo>
                  <a:lnTo>
                    <a:pt x="3405" y="925"/>
                  </a:lnTo>
                  <a:moveTo>
                    <a:pt x="3390" y="940"/>
                  </a:moveTo>
                  <a:lnTo>
                    <a:pt x="3388" y="941"/>
                  </a:lnTo>
                  <a:lnTo>
                    <a:pt x="3390" y="941"/>
                  </a:lnTo>
                  <a:lnTo>
                    <a:pt x="3390" y="940"/>
                  </a:lnTo>
                  <a:moveTo>
                    <a:pt x="3403" y="928"/>
                  </a:moveTo>
                  <a:lnTo>
                    <a:pt x="3405" y="928"/>
                  </a:lnTo>
                  <a:lnTo>
                    <a:pt x="3403" y="926"/>
                  </a:lnTo>
                  <a:lnTo>
                    <a:pt x="3403" y="928"/>
                  </a:lnTo>
                  <a:moveTo>
                    <a:pt x="3334" y="955"/>
                  </a:moveTo>
                  <a:lnTo>
                    <a:pt x="3332" y="955"/>
                  </a:lnTo>
                  <a:lnTo>
                    <a:pt x="3332" y="957"/>
                  </a:lnTo>
                  <a:lnTo>
                    <a:pt x="3332" y="958"/>
                  </a:lnTo>
                  <a:lnTo>
                    <a:pt x="3334" y="958"/>
                  </a:lnTo>
                  <a:lnTo>
                    <a:pt x="3334" y="957"/>
                  </a:lnTo>
                  <a:lnTo>
                    <a:pt x="3334" y="955"/>
                  </a:lnTo>
                  <a:moveTo>
                    <a:pt x="3380" y="1041"/>
                  </a:moveTo>
                  <a:lnTo>
                    <a:pt x="3378" y="1041"/>
                  </a:lnTo>
                  <a:lnTo>
                    <a:pt x="3378" y="1043"/>
                  </a:lnTo>
                  <a:lnTo>
                    <a:pt x="3380" y="1043"/>
                  </a:lnTo>
                  <a:lnTo>
                    <a:pt x="3380" y="1041"/>
                  </a:lnTo>
                  <a:moveTo>
                    <a:pt x="3363" y="901"/>
                  </a:moveTo>
                  <a:lnTo>
                    <a:pt x="3364" y="903"/>
                  </a:lnTo>
                  <a:lnTo>
                    <a:pt x="3364" y="901"/>
                  </a:lnTo>
                  <a:lnTo>
                    <a:pt x="3363" y="901"/>
                  </a:lnTo>
                  <a:moveTo>
                    <a:pt x="3354" y="891"/>
                  </a:moveTo>
                  <a:lnTo>
                    <a:pt x="3354" y="893"/>
                  </a:lnTo>
                  <a:lnTo>
                    <a:pt x="3356" y="893"/>
                  </a:lnTo>
                  <a:lnTo>
                    <a:pt x="3354" y="891"/>
                  </a:lnTo>
                  <a:moveTo>
                    <a:pt x="3321" y="957"/>
                  </a:moveTo>
                  <a:lnTo>
                    <a:pt x="3322" y="957"/>
                  </a:lnTo>
                  <a:lnTo>
                    <a:pt x="3322" y="955"/>
                  </a:lnTo>
                  <a:lnTo>
                    <a:pt x="3321" y="957"/>
                  </a:lnTo>
                  <a:moveTo>
                    <a:pt x="3521" y="328"/>
                  </a:moveTo>
                  <a:lnTo>
                    <a:pt x="3523" y="330"/>
                  </a:lnTo>
                  <a:lnTo>
                    <a:pt x="3523" y="328"/>
                  </a:lnTo>
                  <a:lnTo>
                    <a:pt x="3521" y="328"/>
                  </a:lnTo>
                  <a:moveTo>
                    <a:pt x="1528" y="1764"/>
                  </a:moveTo>
                  <a:lnTo>
                    <a:pt x="1530" y="1764"/>
                  </a:lnTo>
                  <a:lnTo>
                    <a:pt x="1530" y="1762"/>
                  </a:lnTo>
                  <a:lnTo>
                    <a:pt x="1528" y="1762"/>
                  </a:lnTo>
                  <a:lnTo>
                    <a:pt x="1528" y="1764"/>
                  </a:lnTo>
                  <a:moveTo>
                    <a:pt x="1531" y="1758"/>
                  </a:moveTo>
                  <a:lnTo>
                    <a:pt x="1533" y="1758"/>
                  </a:lnTo>
                  <a:lnTo>
                    <a:pt x="1533" y="1757"/>
                  </a:lnTo>
                  <a:lnTo>
                    <a:pt x="1531" y="1757"/>
                  </a:lnTo>
                  <a:lnTo>
                    <a:pt x="1531" y="1758"/>
                  </a:lnTo>
                  <a:moveTo>
                    <a:pt x="1331" y="140"/>
                  </a:moveTo>
                  <a:lnTo>
                    <a:pt x="1333" y="140"/>
                  </a:lnTo>
                  <a:lnTo>
                    <a:pt x="1335" y="138"/>
                  </a:lnTo>
                  <a:lnTo>
                    <a:pt x="1333" y="138"/>
                  </a:lnTo>
                  <a:lnTo>
                    <a:pt x="1331" y="140"/>
                  </a:lnTo>
                  <a:moveTo>
                    <a:pt x="1346" y="106"/>
                  </a:moveTo>
                  <a:lnTo>
                    <a:pt x="1348" y="106"/>
                  </a:lnTo>
                  <a:lnTo>
                    <a:pt x="1348" y="104"/>
                  </a:lnTo>
                  <a:lnTo>
                    <a:pt x="1346" y="104"/>
                  </a:lnTo>
                  <a:lnTo>
                    <a:pt x="1346" y="106"/>
                  </a:lnTo>
                  <a:moveTo>
                    <a:pt x="1329" y="140"/>
                  </a:moveTo>
                  <a:lnTo>
                    <a:pt x="1331" y="140"/>
                  </a:lnTo>
                  <a:lnTo>
                    <a:pt x="1329" y="138"/>
                  </a:lnTo>
                  <a:lnTo>
                    <a:pt x="1329" y="140"/>
                  </a:lnTo>
                  <a:moveTo>
                    <a:pt x="1267" y="156"/>
                  </a:moveTo>
                  <a:lnTo>
                    <a:pt x="1267" y="155"/>
                  </a:lnTo>
                  <a:lnTo>
                    <a:pt x="1266" y="155"/>
                  </a:lnTo>
                  <a:lnTo>
                    <a:pt x="1266" y="156"/>
                  </a:lnTo>
                  <a:lnTo>
                    <a:pt x="1267" y="156"/>
                  </a:lnTo>
                  <a:moveTo>
                    <a:pt x="1282" y="156"/>
                  </a:moveTo>
                  <a:lnTo>
                    <a:pt x="1284" y="156"/>
                  </a:lnTo>
                  <a:lnTo>
                    <a:pt x="1284" y="155"/>
                  </a:lnTo>
                  <a:lnTo>
                    <a:pt x="1282" y="155"/>
                  </a:lnTo>
                  <a:lnTo>
                    <a:pt x="1282" y="156"/>
                  </a:lnTo>
                  <a:moveTo>
                    <a:pt x="1316" y="150"/>
                  </a:moveTo>
                  <a:lnTo>
                    <a:pt x="1316" y="148"/>
                  </a:lnTo>
                  <a:lnTo>
                    <a:pt x="1314" y="148"/>
                  </a:lnTo>
                  <a:lnTo>
                    <a:pt x="1313" y="148"/>
                  </a:lnTo>
                  <a:lnTo>
                    <a:pt x="1313" y="150"/>
                  </a:lnTo>
                  <a:lnTo>
                    <a:pt x="1314" y="150"/>
                  </a:lnTo>
                  <a:lnTo>
                    <a:pt x="1316" y="150"/>
                  </a:lnTo>
                  <a:moveTo>
                    <a:pt x="3406" y="925"/>
                  </a:moveTo>
                  <a:lnTo>
                    <a:pt x="3408" y="925"/>
                  </a:lnTo>
                  <a:lnTo>
                    <a:pt x="3406" y="923"/>
                  </a:lnTo>
                  <a:lnTo>
                    <a:pt x="3406" y="925"/>
                  </a:lnTo>
                  <a:moveTo>
                    <a:pt x="1003" y="805"/>
                  </a:moveTo>
                  <a:lnTo>
                    <a:pt x="1001" y="803"/>
                  </a:lnTo>
                  <a:lnTo>
                    <a:pt x="1001" y="805"/>
                  </a:lnTo>
                  <a:lnTo>
                    <a:pt x="1003" y="805"/>
                  </a:lnTo>
                  <a:moveTo>
                    <a:pt x="1419" y="145"/>
                  </a:moveTo>
                  <a:lnTo>
                    <a:pt x="1420" y="145"/>
                  </a:lnTo>
                  <a:lnTo>
                    <a:pt x="1420" y="143"/>
                  </a:lnTo>
                  <a:lnTo>
                    <a:pt x="1419" y="141"/>
                  </a:lnTo>
                  <a:lnTo>
                    <a:pt x="1419" y="143"/>
                  </a:lnTo>
                  <a:lnTo>
                    <a:pt x="1419" y="145"/>
                  </a:lnTo>
                  <a:moveTo>
                    <a:pt x="1365" y="1762"/>
                  </a:moveTo>
                  <a:lnTo>
                    <a:pt x="1363" y="1762"/>
                  </a:lnTo>
                  <a:lnTo>
                    <a:pt x="1363" y="1764"/>
                  </a:lnTo>
                  <a:lnTo>
                    <a:pt x="1365" y="1764"/>
                  </a:lnTo>
                  <a:lnTo>
                    <a:pt x="1365" y="1762"/>
                  </a:lnTo>
                  <a:moveTo>
                    <a:pt x="1372" y="158"/>
                  </a:moveTo>
                  <a:lnTo>
                    <a:pt x="1370" y="160"/>
                  </a:lnTo>
                  <a:lnTo>
                    <a:pt x="1372" y="160"/>
                  </a:lnTo>
                  <a:lnTo>
                    <a:pt x="1372" y="158"/>
                  </a:lnTo>
                  <a:moveTo>
                    <a:pt x="1415" y="141"/>
                  </a:moveTo>
                  <a:lnTo>
                    <a:pt x="1412" y="140"/>
                  </a:lnTo>
                  <a:lnTo>
                    <a:pt x="1412" y="141"/>
                  </a:lnTo>
                  <a:lnTo>
                    <a:pt x="1415" y="141"/>
                  </a:lnTo>
                  <a:moveTo>
                    <a:pt x="1515" y="1760"/>
                  </a:moveTo>
                  <a:lnTo>
                    <a:pt x="1513" y="1760"/>
                  </a:lnTo>
                  <a:lnTo>
                    <a:pt x="1513" y="1762"/>
                  </a:lnTo>
                  <a:lnTo>
                    <a:pt x="1515" y="1762"/>
                  </a:lnTo>
                  <a:lnTo>
                    <a:pt x="1515" y="1760"/>
                  </a:lnTo>
                  <a:moveTo>
                    <a:pt x="639" y="279"/>
                  </a:moveTo>
                  <a:lnTo>
                    <a:pt x="639" y="281"/>
                  </a:lnTo>
                  <a:lnTo>
                    <a:pt x="641" y="281"/>
                  </a:lnTo>
                  <a:lnTo>
                    <a:pt x="643" y="281"/>
                  </a:lnTo>
                  <a:lnTo>
                    <a:pt x="643" y="279"/>
                  </a:lnTo>
                  <a:lnTo>
                    <a:pt x="641" y="279"/>
                  </a:lnTo>
                  <a:lnTo>
                    <a:pt x="639" y="279"/>
                  </a:lnTo>
                  <a:moveTo>
                    <a:pt x="1348" y="150"/>
                  </a:moveTo>
                  <a:lnTo>
                    <a:pt x="1346" y="150"/>
                  </a:lnTo>
                  <a:lnTo>
                    <a:pt x="1348" y="150"/>
                  </a:lnTo>
                  <a:lnTo>
                    <a:pt x="1348" y="150"/>
                  </a:lnTo>
                  <a:moveTo>
                    <a:pt x="1341" y="143"/>
                  </a:moveTo>
                  <a:lnTo>
                    <a:pt x="1341" y="145"/>
                  </a:lnTo>
                  <a:lnTo>
                    <a:pt x="1343" y="145"/>
                  </a:lnTo>
                  <a:lnTo>
                    <a:pt x="1343" y="143"/>
                  </a:lnTo>
                  <a:lnTo>
                    <a:pt x="1343" y="143"/>
                  </a:lnTo>
                  <a:lnTo>
                    <a:pt x="1341" y="143"/>
                  </a:lnTo>
                  <a:moveTo>
                    <a:pt x="1410" y="1796"/>
                  </a:moveTo>
                  <a:lnTo>
                    <a:pt x="1410" y="1797"/>
                  </a:lnTo>
                  <a:lnTo>
                    <a:pt x="1412" y="1797"/>
                  </a:lnTo>
                  <a:lnTo>
                    <a:pt x="1410" y="1796"/>
                  </a:lnTo>
                  <a:moveTo>
                    <a:pt x="1343" y="141"/>
                  </a:moveTo>
                  <a:lnTo>
                    <a:pt x="1343" y="140"/>
                  </a:lnTo>
                  <a:lnTo>
                    <a:pt x="1341" y="141"/>
                  </a:lnTo>
                  <a:lnTo>
                    <a:pt x="1343" y="141"/>
                  </a:lnTo>
                  <a:moveTo>
                    <a:pt x="3519" y="728"/>
                  </a:moveTo>
                  <a:lnTo>
                    <a:pt x="3519" y="726"/>
                  </a:lnTo>
                  <a:lnTo>
                    <a:pt x="3518" y="726"/>
                  </a:lnTo>
                  <a:lnTo>
                    <a:pt x="3519" y="728"/>
                  </a:lnTo>
                  <a:moveTo>
                    <a:pt x="2255" y="1095"/>
                  </a:moveTo>
                  <a:lnTo>
                    <a:pt x="2254" y="1095"/>
                  </a:lnTo>
                  <a:lnTo>
                    <a:pt x="2254" y="1096"/>
                  </a:lnTo>
                  <a:lnTo>
                    <a:pt x="2255" y="1096"/>
                  </a:lnTo>
                  <a:lnTo>
                    <a:pt x="2255" y="1095"/>
                  </a:lnTo>
                  <a:moveTo>
                    <a:pt x="2289" y="1142"/>
                  </a:moveTo>
                  <a:lnTo>
                    <a:pt x="2289" y="1140"/>
                  </a:lnTo>
                  <a:lnTo>
                    <a:pt x="2289" y="1139"/>
                  </a:lnTo>
                  <a:lnTo>
                    <a:pt x="2287" y="1140"/>
                  </a:lnTo>
                  <a:lnTo>
                    <a:pt x="2285" y="1140"/>
                  </a:lnTo>
                  <a:lnTo>
                    <a:pt x="2285" y="1142"/>
                  </a:lnTo>
                  <a:lnTo>
                    <a:pt x="2287" y="1142"/>
                  </a:lnTo>
                  <a:lnTo>
                    <a:pt x="2289" y="1142"/>
                  </a:lnTo>
                  <a:moveTo>
                    <a:pt x="3751" y="197"/>
                  </a:moveTo>
                  <a:lnTo>
                    <a:pt x="3753" y="197"/>
                  </a:lnTo>
                  <a:lnTo>
                    <a:pt x="3753" y="195"/>
                  </a:lnTo>
                  <a:lnTo>
                    <a:pt x="3751" y="195"/>
                  </a:lnTo>
                  <a:lnTo>
                    <a:pt x="3750" y="195"/>
                  </a:lnTo>
                  <a:lnTo>
                    <a:pt x="3750" y="194"/>
                  </a:lnTo>
                  <a:lnTo>
                    <a:pt x="3748" y="194"/>
                  </a:lnTo>
                  <a:lnTo>
                    <a:pt x="3748" y="195"/>
                  </a:lnTo>
                  <a:lnTo>
                    <a:pt x="3748" y="197"/>
                  </a:lnTo>
                  <a:lnTo>
                    <a:pt x="3750" y="197"/>
                  </a:lnTo>
                  <a:lnTo>
                    <a:pt x="3751" y="197"/>
                  </a:lnTo>
                  <a:moveTo>
                    <a:pt x="2550" y="1386"/>
                  </a:moveTo>
                  <a:lnTo>
                    <a:pt x="2548" y="1385"/>
                  </a:lnTo>
                  <a:lnTo>
                    <a:pt x="2548" y="1386"/>
                  </a:lnTo>
                  <a:lnTo>
                    <a:pt x="2550" y="1386"/>
                  </a:lnTo>
                  <a:moveTo>
                    <a:pt x="2551" y="1364"/>
                  </a:moveTo>
                  <a:lnTo>
                    <a:pt x="2550" y="1363"/>
                  </a:lnTo>
                  <a:lnTo>
                    <a:pt x="2550" y="1364"/>
                  </a:lnTo>
                  <a:lnTo>
                    <a:pt x="2551" y="1364"/>
                  </a:lnTo>
                  <a:moveTo>
                    <a:pt x="575" y="163"/>
                  </a:moveTo>
                  <a:lnTo>
                    <a:pt x="575" y="163"/>
                  </a:lnTo>
                  <a:lnTo>
                    <a:pt x="575" y="162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4" y="160"/>
                  </a:lnTo>
                  <a:lnTo>
                    <a:pt x="574" y="162"/>
                  </a:lnTo>
                  <a:lnTo>
                    <a:pt x="575" y="162"/>
                  </a:lnTo>
                  <a:lnTo>
                    <a:pt x="575" y="163"/>
                  </a:lnTo>
                  <a:moveTo>
                    <a:pt x="2252" y="1058"/>
                  </a:moveTo>
                  <a:lnTo>
                    <a:pt x="2250" y="1058"/>
                  </a:lnTo>
                  <a:lnTo>
                    <a:pt x="2252" y="1059"/>
                  </a:lnTo>
                  <a:lnTo>
                    <a:pt x="2252" y="1058"/>
                  </a:lnTo>
                  <a:moveTo>
                    <a:pt x="2254" y="1093"/>
                  </a:moveTo>
                  <a:lnTo>
                    <a:pt x="2252" y="1093"/>
                  </a:lnTo>
                  <a:lnTo>
                    <a:pt x="2252" y="1095"/>
                  </a:lnTo>
                  <a:lnTo>
                    <a:pt x="2254" y="1095"/>
                  </a:lnTo>
                  <a:lnTo>
                    <a:pt x="2254" y="1093"/>
                  </a:lnTo>
                  <a:moveTo>
                    <a:pt x="2543" y="1327"/>
                  </a:moveTo>
                  <a:lnTo>
                    <a:pt x="2543" y="1329"/>
                  </a:lnTo>
                  <a:lnTo>
                    <a:pt x="2545" y="1329"/>
                  </a:lnTo>
                  <a:lnTo>
                    <a:pt x="2545" y="1327"/>
                  </a:lnTo>
                  <a:lnTo>
                    <a:pt x="2543" y="1327"/>
                  </a:lnTo>
                  <a:moveTo>
                    <a:pt x="2245" y="1080"/>
                  </a:moveTo>
                  <a:lnTo>
                    <a:pt x="2243" y="1080"/>
                  </a:lnTo>
                  <a:lnTo>
                    <a:pt x="2243" y="1081"/>
                  </a:lnTo>
                  <a:lnTo>
                    <a:pt x="2245" y="1081"/>
                  </a:lnTo>
                  <a:lnTo>
                    <a:pt x="2245" y="1080"/>
                  </a:lnTo>
                  <a:moveTo>
                    <a:pt x="2248" y="1085"/>
                  </a:moveTo>
                  <a:lnTo>
                    <a:pt x="2247" y="1085"/>
                  </a:lnTo>
                  <a:lnTo>
                    <a:pt x="2247" y="1086"/>
                  </a:lnTo>
                  <a:lnTo>
                    <a:pt x="2248" y="1086"/>
                  </a:lnTo>
                  <a:lnTo>
                    <a:pt x="2248" y="1085"/>
                  </a:lnTo>
                  <a:moveTo>
                    <a:pt x="2245" y="1078"/>
                  </a:moveTo>
                  <a:lnTo>
                    <a:pt x="2245" y="1080"/>
                  </a:lnTo>
                  <a:lnTo>
                    <a:pt x="2247" y="1080"/>
                  </a:lnTo>
                  <a:lnTo>
                    <a:pt x="2245" y="1078"/>
                  </a:lnTo>
                  <a:moveTo>
                    <a:pt x="2728" y="712"/>
                  </a:moveTo>
                  <a:lnTo>
                    <a:pt x="2726" y="712"/>
                  </a:lnTo>
                  <a:lnTo>
                    <a:pt x="2728" y="714"/>
                  </a:lnTo>
                  <a:lnTo>
                    <a:pt x="2728" y="712"/>
                  </a:lnTo>
                  <a:moveTo>
                    <a:pt x="2684" y="662"/>
                  </a:moveTo>
                  <a:lnTo>
                    <a:pt x="2686" y="660"/>
                  </a:lnTo>
                  <a:lnTo>
                    <a:pt x="2684" y="660"/>
                  </a:lnTo>
                  <a:lnTo>
                    <a:pt x="2684" y="662"/>
                  </a:lnTo>
                  <a:moveTo>
                    <a:pt x="2570" y="1304"/>
                  </a:moveTo>
                  <a:lnTo>
                    <a:pt x="2570" y="1305"/>
                  </a:lnTo>
                  <a:lnTo>
                    <a:pt x="2572" y="1305"/>
                  </a:lnTo>
                  <a:lnTo>
                    <a:pt x="2572" y="1304"/>
                  </a:lnTo>
                  <a:lnTo>
                    <a:pt x="2570" y="1304"/>
                  </a:lnTo>
                  <a:moveTo>
                    <a:pt x="2597" y="776"/>
                  </a:moveTo>
                  <a:lnTo>
                    <a:pt x="2599" y="778"/>
                  </a:lnTo>
                  <a:lnTo>
                    <a:pt x="2599" y="776"/>
                  </a:lnTo>
                  <a:lnTo>
                    <a:pt x="2597" y="776"/>
                  </a:lnTo>
                  <a:moveTo>
                    <a:pt x="2686" y="652"/>
                  </a:moveTo>
                  <a:lnTo>
                    <a:pt x="2686" y="653"/>
                  </a:lnTo>
                  <a:lnTo>
                    <a:pt x="2688" y="653"/>
                  </a:lnTo>
                  <a:lnTo>
                    <a:pt x="2688" y="655"/>
                  </a:lnTo>
                  <a:lnTo>
                    <a:pt x="2689" y="653"/>
                  </a:lnTo>
                  <a:lnTo>
                    <a:pt x="2689" y="652"/>
                  </a:lnTo>
                  <a:lnTo>
                    <a:pt x="2688" y="652"/>
                  </a:lnTo>
                  <a:lnTo>
                    <a:pt x="2686" y="652"/>
                  </a:lnTo>
                  <a:moveTo>
                    <a:pt x="2523" y="677"/>
                  </a:moveTo>
                  <a:lnTo>
                    <a:pt x="2524" y="677"/>
                  </a:lnTo>
                  <a:lnTo>
                    <a:pt x="2524" y="677"/>
                  </a:lnTo>
                  <a:lnTo>
                    <a:pt x="2523" y="677"/>
                  </a:lnTo>
                  <a:moveTo>
                    <a:pt x="2641" y="904"/>
                  </a:moveTo>
                  <a:lnTo>
                    <a:pt x="2642" y="904"/>
                  </a:lnTo>
                  <a:lnTo>
                    <a:pt x="2642" y="903"/>
                  </a:lnTo>
                  <a:lnTo>
                    <a:pt x="2641" y="903"/>
                  </a:lnTo>
                  <a:lnTo>
                    <a:pt x="2641" y="904"/>
                  </a:lnTo>
                  <a:moveTo>
                    <a:pt x="2548" y="751"/>
                  </a:moveTo>
                  <a:lnTo>
                    <a:pt x="2550" y="749"/>
                  </a:lnTo>
                  <a:lnTo>
                    <a:pt x="2551" y="748"/>
                  </a:lnTo>
                  <a:lnTo>
                    <a:pt x="2553" y="746"/>
                  </a:lnTo>
                  <a:lnTo>
                    <a:pt x="2550" y="748"/>
                  </a:lnTo>
                  <a:lnTo>
                    <a:pt x="2548" y="751"/>
                  </a:lnTo>
                  <a:moveTo>
                    <a:pt x="2509" y="652"/>
                  </a:moveTo>
                  <a:lnTo>
                    <a:pt x="2511" y="653"/>
                  </a:lnTo>
                  <a:lnTo>
                    <a:pt x="2511" y="652"/>
                  </a:lnTo>
                  <a:lnTo>
                    <a:pt x="2509" y="652"/>
                  </a:lnTo>
                  <a:moveTo>
                    <a:pt x="1952" y="901"/>
                  </a:moveTo>
                  <a:lnTo>
                    <a:pt x="1951" y="901"/>
                  </a:lnTo>
                  <a:lnTo>
                    <a:pt x="1951" y="903"/>
                  </a:lnTo>
                  <a:lnTo>
                    <a:pt x="1952" y="903"/>
                  </a:lnTo>
                  <a:lnTo>
                    <a:pt x="1952" y="901"/>
                  </a:lnTo>
                  <a:moveTo>
                    <a:pt x="2255" y="603"/>
                  </a:moveTo>
                  <a:lnTo>
                    <a:pt x="2257" y="605"/>
                  </a:lnTo>
                  <a:lnTo>
                    <a:pt x="2259" y="603"/>
                  </a:lnTo>
                  <a:lnTo>
                    <a:pt x="2259" y="601"/>
                  </a:lnTo>
                  <a:lnTo>
                    <a:pt x="2257" y="601"/>
                  </a:lnTo>
                  <a:lnTo>
                    <a:pt x="2257" y="603"/>
                  </a:lnTo>
                  <a:lnTo>
                    <a:pt x="2255" y="603"/>
                  </a:lnTo>
                  <a:moveTo>
                    <a:pt x="1937" y="871"/>
                  </a:moveTo>
                  <a:lnTo>
                    <a:pt x="1937" y="872"/>
                  </a:lnTo>
                  <a:lnTo>
                    <a:pt x="1939" y="871"/>
                  </a:lnTo>
                  <a:lnTo>
                    <a:pt x="1937" y="871"/>
                  </a:lnTo>
                  <a:moveTo>
                    <a:pt x="2696" y="647"/>
                  </a:moveTo>
                  <a:lnTo>
                    <a:pt x="2696" y="648"/>
                  </a:lnTo>
                  <a:lnTo>
                    <a:pt x="2698" y="648"/>
                  </a:lnTo>
                  <a:lnTo>
                    <a:pt x="2698" y="647"/>
                  </a:lnTo>
                  <a:lnTo>
                    <a:pt x="2696" y="647"/>
                  </a:lnTo>
                  <a:moveTo>
                    <a:pt x="1947" y="896"/>
                  </a:moveTo>
                  <a:lnTo>
                    <a:pt x="1946" y="896"/>
                  </a:lnTo>
                  <a:lnTo>
                    <a:pt x="1946" y="898"/>
                  </a:lnTo>
                  <a:lnTo>
                    <a:pt x="1947" y="898"/>
                  </a:lnTo>
                  <a:lnTo>
                    <a:pt x="1947" y="896"/>
                  </a:lnTo>
                  <a:moveTo>
                    <a:pt x="1951" y="899"/>
                  </a:moveTo>
                  <a:lnTo>
                    <a:pt x="1952" y="899"/>
                  </a:lnTo>
                  <a:lnTo>
                    <a:pt x="1952" y="898"/>
                  </a:lnTo>
                  <a:lnTo>
                    <a:pt x="1951" y="898"/>
                  </a:lnTo>
                  <a:lnTo>
                    <a:pt x="1951" y="898"/>
                  </a:lnTo>
                  <a:lnTo>
                    <a:pt x="1949" y="898"/>
                  </a:lnTo>
                  <a:lnTo>
                    <a:pt x="1949" y="899"/>
                  </a:lnTo>
                  <a:lnTo>
                    <a:pt x="1951" y="899"/>
                  </a:lnTo>
                  <a:lnTo>
                    <a:pt x="1951" y="899"/>
                  </a:lnTo>
                  <a:moveTo>
                    <a:pt x="2264" y="608"/>
                  </a:moveTo>
                  <a:lnTo>
                    <a:pt x="2262" y="606"/>
                  </a:lnTo>
                  <a:lnTo>
                    <a:pt x="2262" y="608"/>
                  </a:lnTo>
                  <a:lnTo>
                    <a:pt x="2264" y="608"/>
                  </a:lnTo>
                  <a:moveTo>
                    <a:pt x="2291" y="445"/>
                  </a:moveTo>
                  <a:lnTo>
                    <a:pt x="2289" y="445"/>
                  </a:lnTo>
                  <a:lnTo>
                    <a:pt x="2287" y="445"/>
                  </a:lnTo>
                  <a:lnTo>
                    <a:pt x="2287" y="446"/>
                  </a:lnTo>
                  <a:lnTo>
                    <a:pt x="2289" y="446"/>
                  </a:lnTo>
                  <a:lnTo>
                    <a:pt x="2289" y="448"/>
                  </a:lnTo>
                  <a:lnTo>
                    <a:pt x="2291" y="446"/>
                  </a:lnTo>
                  <a:lnTo>
                    <a:pt x="2291" y="445"/>
                  </a:lnTo>
                  <a:moveTo>
                    <a:pt x="2292" y="446"/>
                  </a:moveTo>
                  <a:lnTo>
                    <a:pt x="2292" y="448"/>
                  </a:lnTo>
                  <a:lnTo>
                    <a:pt x="2294" y="450"/>
                  </a:lnTo>
                  <a:lnTo>
                    <a:pt x="2294" y="448"/>
                  </a:lnTo>
                  <a:lnTo>
                    <a:pt x="2292" y="446"/>
                  </a:lnTo>
                  <a:moveTo>
                    <a:pt x="2489" y="633"/>
                  </a:moveTo>
                  <a:lnTo>
                    <a:pt x="2489" y="632"/>
                  </a:lnTo>
                  <a:lnTo>
                    <a:pt x="2486" y="633"/>
                  </a:lnTo>
                  <a:lnTo>
                    <a:pt x="2487" y="633"/>
                  </a:lnTo>
                  <a:lnTo>
                    <a:pt x="2489" y="633"/>
                  </a:lnTo>
                  <a:moveTo>
                    <a:pt x="2434" y="537"/>
                  </a:moveTo>
                  <a:lnTo>
                    <a:pt x="2434" y="539"/>
                  </a:lnTo>
                  <a:lnTo>
                    <a:pt x="2435" y="539"/>
                  </a:lnTo>
                  <a:lnTo>
                    <a:pt x="2435" y="537"/>
                  </a:lnTo>
                  <a:lnTo>
                    <a:pt x="2435" y="537"/>
                  </a:lnTo>
                  <a:lnTo>
                    <a:pt x="2435" y="535"/>
                  </a:lnTo>
                  <a:lnTo>
                    <a:pt x="2434" y="535"/>
                  </a:lnTo>
                  <a:lnTo>
                    <a:pt x="2432" y="535"/>
                  </a:lnTo>
                  <a:lnTo>
                    <a:pt x="2432" y="537"/>
                  </a:lnTo>
                  <a:lnTo>
                    <a:pt x="2434" y="537"/>
                  </a:lnTo>
                  <a:moveTo>
                    <a:pt x="2220" y="999"/>
                  </a:moveTo>
                  <a:lnTo>
                    <a:pt x="2220" y="1000"/>
                  </a:lnTo>
                  <a:lnTo>
                    <a:pt x="2222" y="1000"/>
                  </a:lnTo>
                  <a:lnTo>
                    <a:pt x="2222" y="999"/>
                  </a:lnTo>
                  <a:lnTo>
                    <a:pt x="2220" y="999"/>
                  </a:lnTo>
                  <a:moveTo>
                    <a:pt x="2080" y="989"/>
                  </a:moveTo>
                  <a:lnTo>
                    <a:pt x="2080" y="990"/>
                  </a:lnTo>
                  <a:lnTo>
                    <a:pt x="2082" y="989"/>
                  </a:lnTo>
                  <a:lnTo>
                    <a:pt x="2080" y="989"/>
                  </a:lnTo>
                  <a:moveTo>
                    <a:pt x="2198" y="984"/>
                  </a:moveTo>
                  <a:lnTo>
                    <a:pt x="2198" y="982"/>
                  </a:lnTo>
                  <a:lnTo>
                    <a:pt x="2196" y="984"/>
                  </a:lnTo>
                  <a:lnTo>
                    <a:pt x="2196" y="985"/>
                  </a:lnTo>
                  <a:lnTo>
                    <a:pt x="2198" y="985"/>
                  </a:lnTo>
                  <a:lnTo>
                    <a:pt x="2198" y="984"/>
                  </a:lnTo>
                  <a:moveTo>
                    <a:pt x="2250" y="1054"/>
                  </a:moveTo>
                  <a:lnTo>
                    <a:pt x="2248" y="1053"/>
                  </a:lnTo>
                  <a:lnTo>
                    <a:pt x="2248" y="1054"/>
                  </a:lnTo>
                  <a:lnTo>
                    <a:pt x="2250" y="1054"/>
                  </a:lnTo>
                  <a:moveTo>
                    <a:pt x="1951" y="904"/>
                  </a:moveTo>
                  <a:lnTo>
                    <a:pt x="1951" y="906"/>
                  </a:lnTo>
                  <a:lnTo>
                    <a:pt x="1951" y="906"/>
                  </a:lnTo>
                  <a:lnTo>
                    <a:pt x="1951" y="904"/>
                  </a:lnTo>
                  <a:moveTo>
                    <a:pt x="2233" y="994"/>
                  </a:moveTo>
                  <a:lnTo>
                    <a:pt x="2233" y="995"/>
                  </a:lnTo>
                  <a:lnTo>
                    <a:pt x="2233" y="995"/>
                  </a:lnTo>
                  <a:lnTo>
                    <a:pt x="2233" y="994"/>
                  </a:lnTo>
                  <a:lnTo>
                    <a:pt x="2233" y="994"/>
                  </a:lnTo>
                  <a:moveTo>
                    <a:pt x="1952" y="909"/>
                  </a:moveTo>
                  <a:lnTo>
                    <a:pt x="1952" y="911"/>
                  </a:lnTo>
                  <a:lnTo>
                    <a:pt x="1954" y="909"/>
                  </a:lnTo>
                  <a:lnTo>
                    <a:pt x="1952" y="909"/>
                  </a:lnTo>
                  <a:moveTo>
                    <a:pt x="1971" y="926"/>
                  </a:moveTo>
                  <a:lnTo>
                    <a:pt x="1971" y="928"/>
                  </a:lnTo>
                  <a:lnTo>
                    <a:pt x="1972" y="926"/>
                  </a:lnTo>
                  <a:lnTo>
                    <a:pt x="1971" y="926"/>
                  </a:lnTo>
                  <a:moveTo>
                    <a:pt x="1986" y="958"/>
                  </a:moveTo>
                  <a:lnTo>
                    <a:pt x="1986" y="957"/>
                  </a:lnTo>
                  <a:lnTo>
                    <a:pt x="1984" y="957"/>
                  </a:lnTo>
                  <a:lnTo>
                    <a:pt x="1984" y="958"/>
                  </a:lnTo>
                  <a:lnTo>
                    <a:pt x="1984" y="960"/>
                  </a:lnTo>
                  <a:lnTo>
                    <a:pt x="1986" y="960"/>
                  </a:lnTo>
                  <a:lnTo>
                    <a:pt x="1986" y="958"/>
                  </a:lnTo>
                  <a:moveTo>
                    <a:pt x="1981" y="945"/>
                  </a:moveTo>
                  <a:lnTo>
                    <a:pt x="1981" y="943"/>
                  </a:lnTo>
                  <a:lnTo>
                    <a:pt x="1979" y="943"/>
                  </a:lnTo>
                  <a:lnTo>
                    <a:pt x="1977" y="943"/>
                  </a:lnTo>
                  <a:lnTo>
                    <a:pt x="1977" y="945"/>
                  </a:lnTo>
                  <a:lnTo>
                    <a:pt x="1979" y="945"/>
                  </a:lnTo>
                  <a:lnTo>
                    <a:pt x="1981" y="945"/>
                  </a:lnTo>
                  <a:moveTo>
                    <a:pt x="3511" y="515"/>
                  </a:moveTo>
                  <a:lnTo>
                    <a:pt x="3509" y="515"/>
                  </a:lnTo>
                  <a:lnTo>
                    <a:pt x="3509" y="515"/>
                  </a:lnTo>
                  <a:lnTo>
                    <a:pt x="3511" y="515"/>
                  </a:lnTo>
                  <a:lnTo>
                    <a:pt x="3511" y="515"/>
                  </a:lnTo>
                  <a:moveTo>
                    <a:pt x="3506" y="621"/>
                  </a:moveTo>
                  <a:lnTo>
                    <a:pt x="3504" y="621"/>
                  </a:lnTo>
                  <a:lnTo>
                    <a:pt x="3506" y="623"/>
                  </a:lnTo>
                  <a:lnTo>
                    <a:pt x="3506" y="621"/>
                  </a:lnTo>
                  <a:moveTo>
                    <a:pt x="3260" y="842"/>
                  </a:moveTo>
                  <a:lnTo>
                    <a:pt x="3258" y="842"/>
                  </a:lnTo>
                  <a:lnTo>
                    <a:pt x="3258" y="844"/>
                  </a:lnTo>
                  <a:lnTo>
                    <a:pt x="3260" y="844"/>
                  </a:lnTo>
                  <a:lnTo>
                    <a:pt x="3260" y="842"/>
                  </a:lnTo>
                  <a:moveTo>
                    <a:pt x="3509" y="626"/>
                  </a:moveTo>
                  <a:lnTo>
                    <a:pt x="3509" y="625"/>
                  </a:lnTo>
                  <a:lnTo>
                    <a:pt x="3507" y="625"/>
                  </a:lnTo>
                  <a:lnTo>
                    <a:pt x="3507" y="626"/>
                  </a:lnTo>
                  <a:lnTo>
                    <a:pt x="3509" y="626"/>
                  </a:lnTo>
                  <a:moveTo>
                    <a:pt x="3507" y="625"/>
                  </a:moveTo>
                  <a:lnTo>
                    <a:pt x="3507" y="623"/>
                  </a:lnTo>
                  <a:lnTo>
                    <a:pt x="3506" y="623"/>
                  </a:lnTo>
                  <a:lnTo>
                    <a:pt x="3506" y="625"/>
                  </a:lnTo>
                  <a:lnTo>
                    <a:pt x="3507" y="625"/>
                  </a:lnTo>
                  <a:moveTo>
                    <a:pt x="3464" y="754"/>
                  </a:moveTo>
                  <a:lnTo>
                    <a:pt x="3462" y="754"/>
                  </a:lnTo>
                  <a:lnTo>
                    <a:pt x="3464" y="756"/>
                  </a:lnTo>
                  <a:lnTo>
                    <a:pt x="3464" y="754"/>
                  </a:lnTo>
                  <a:moveTo>
                    <a:pt x="3514" y="625"/>
                  </a:moveTo>
                  <a:lnTo>
                    <a:pt x="3512" y="625"/>
                  </a:lnTo>
                  <a:lnTo>
                    <a:pt x="3512" y="626"/>
                  </a:lnTo>
                  <a:lnTo>
                    <a:pt x="3514" y="626"/>
                  </a:lnTo>
                  <a:lnTo>
                    <a:pt x="3514" y="625"/>
                  </a:lnTo>
                  <a:moveTo>
                    <a:pt x="3403" y="921"/>
                  </a:moveTo>
                  <a:lnTo>
                    <a:pt x="3403" y="921"/>
                  </a:lnTo>
                  <a:lnTo>
                    <a:pt x="3405" y="921"/>
                  </a:lnTo>
                  <a:lnTo>
                    <a:pt x="3403" y="921"/>
                  </a:lnTo>
                  <a:moveTo>
                    <a:pt x="3538" y="658"/>
                  </a:moveTo>
                  <a:lnTo>
                    <a:pt x="3536" y="658"/>
                  </a:lnTo>
                  <a:lnTo>
                    <a:pt x="3536" y="660"/>
                  </a:lnTo>
                  <a:lnTo>
                    <a:pt x="3538" y="660"/>
                  </a:lnTo>
                  <a:lnTo>
                    <a:pt x="3538" y="658"/>
                  </a:lnTo>
                  <a:moveTo>
                    <a:pt x="3528" y="628"/>
                  </a:moveTo>
                  <a:lnTo>
                    <a:pt x="3526" y="628"/>
                  </a:lnTo>
                  <a:lnTo>
                    <a:pt x="3526" y="630"/>
                  </a:lnTo>
                  <a:lnTo>
                    <a:pt x="3528" y="630"/>
                  </a:lnTo>
                  <a:lnTo>
                    <a:pt x="3528" y="628"/>
                  </a:lnTo>
                  <a:moveTo>
                    <a:pt x="3539" y="677"/>
                  </a:moveTo>
                  <a:lnTo>
                    <a:pt x="3538" y="675"/>
                  </a:lnTo>
                  <a:lnTo>
                    <a:pt x="3536" y="675"/>
                  </a:lnTo>
                  <a:lnTo>
                    <a:pt x="3536" y="677"/>
                  </a:lnTo>
                  <a:lnTo>
                    <a:pt x="3538" y="677"/>
                  </a:lnTo>
                  <a:lnTo>
                    <a:pt x="3539" y="677"/>
                  </a:lnTo>
                  <a:moveTo>
                    <a:pt x="3558" y="556"/>
                  </a:moveTo>
                  <a:lnTo>
                    <a:pt x="3558" y="557"/>
                  </a:lnTo>
                  <a:lnTo>
                    <a:pt x="3560" y="557"/>
                  </a:lnTo>
                  <a:lnTo>
                    <a:pt x="3558" y="556"/>
                  </a:lnTo>
                  <a:moveTo>
                    <a:pt x="3785" y="219"/>
                  </a:moveTo>
                  <a:lnTo>
                    <a:pt x="3783" y="219"/>
                  </a:lnTo>
                  <a:lnTo>
                    <a:pt x="3785" y="220"/>
                  </a:lnTo>
                  <a:lnTo>
                    <a:pt x="3785" y="219"/>
                  </a:lnTo>
                  <a:moveTo>
                    <a:pt x="3755" y="194"/>
                  </a:moveTo>
                  <a:lnTo>
                    <a:pt x="3753" y="194"/>
                  </a:lnTo>
                  <a:lnTo>
                    <a:pt x="3755" y="195"/>
                  </a:lnTo>
                  <a:lnTo>
                    <a:pt x="3755" y="194"/>
                  </a:lnTo>
                  <a:moveTo>
                    <a:pt x="3750" y="192"/>
                  </a:moveTo>
                  <a:lnTo>
                    <a:pt x="3750" y="194"/>
                  </a:lnTo>
                  <a:lnTo>
                    <a:pt x="3751" y="194"/>
                  </a:lnTo>
                  <a:lnTo>
                    <a:pt x="3750" y="192"/>
                  </a:lnTo>
                  <a:moveTo>
                    <a:pt x="3790" y="222"/>
                  </a:moveTo>
                  <a:lnTo>
                    <a:pt x="3790" y="220"/>
                  </a:lnTo>
                  <a:lnTo>
                    <a:pt x="3789" y="220"/>
                  </a:lnTo>
                  <a:lnTo>
                    <a:pt x="3787" y="220"/>
                  </a:lnTo>
                  <a:lnTo>
                    <a:pt x="3787" y="222"/>
                  </a:lnTo>
                  <a:lnTo>
                    <a:pt x="3789" y="222"/>
                  </a:lnTo>
                  <a:lnTo>
                    <a:pt x="3790" y="222"/>
                  </a:lnTo>
                  <a:moveTo>
                    <a:pt x="3751" y="343"/>
                  </a:moveTo>
                  <a:lnTo>
                    <a:pt x="3750" y="343"/>
                  </a:lnTo>
                  <a:lnTo>
                    <a:pt x="3750" y="345"/>
                  </a:lnTo>
                  <a:lnTo>
                    <a:pt x="3751" y="345"/>
                  </a:lnTo>
                  <a:lnTo>
                    <a:pt x="3751" y="343"/>
                  </a:lnTo>
                  <a:moveTo>
                    <a:pt x="3725" y="281"/>
                  </a:moveTo>
                  <a:lnTo>
                    <a:pt x="3725" y="283"/>
                  </a:lnTo>
                  <a:lnTo>
                    <a:pt x="3726" y="283"/>
                  </a:lnTo>
                  <a:lnTo>
                    <a:pt x="3725" y="281"/>
                  </a:lnTo>
                  <a:moveTo>
                    <a:pt x="3529" y="532"/>
                  </a:moveTo>
                  <a:lnTo>
                    <a:pt x="3529" y="534"/>
                  </a:lnTo>
                  <a:lnTo>
                    <a:pt x="3531" y="534"/>
                  </a:lnTo>
                  <a:lnTo>
                    <a:pt x="3529" y="532"/>
                  </a:lnTo>
                  <a:moveTo>
                    <a:pt x="2282" y="439"/>
                  </a:moveTo>
                  <a:lnTo>
                    <a:pt x="2280" y="439"/>
                  </a:lnTo>
                  <a:lnTo>
                    <a:pt x="2282" y="441"/>
                  </a:lnTo>
                  <a:lnTo>
                    <a:pt x="2282" y="439"/>
                  </a:lnTo>
                  <a:moveTo>
                    <a:pt x="3568" y="342"/>
                  </a:moveTo>
                  <a:lnTo>
                    <a:pt x="3566" y="342"/>
                  </a:lnTo>
                  <a:lnTo>
                    <a:pt x="3566" y="343"/>
                  </a:lnTo>
                  <a:lnTo>
                    <a:pt x="3568" y="343"/>
                  </a:lnTo>
                  <a:lnTo>
                    <a:pt x="3568" y="342"/>
                  </a:lnTo>
                  <a:moveTo>
                    <a:pt x="2701" y="647"/>
                  </a:moveTo>
                  <a:lnTo>
                    <a:pt x="2701" y="645"/>
                  </a:lnTo>
                  <a:lnTo>
                    <a:pt x="2700" y="645"/>
                  </a:lnTo>
                  <a:lnTo>
                    <a:pt x="2698" y="645"/>
                  </a:lnTo>
                  <a:lnTo>
                    <a:pt x="2698" y="647"/>
                  </a:lnTo>
                  <a:lnTo>
                    <a:pt x="2700" y="647"/>
                  </a:lnTo>
                  <a:lnTo>
                    <a:pt x="2701" y="647"/>
                  </a:lnTo>
                  <a:moveTo>
                    <a:pt x="3172" y="763"/>
                  </a:moveTo>
                  <a:lnTo>
                    <a:pt x="3171" y="763"/>
                  </a:lnTo>
                  <a:lnTo>
                    <a:pt x="3172" y="765"/>
                  </a:lnTo>
                  <a:lnTo>
                    <a:pt x="3172" y="763"/>
                  </a:lnTo>
                  <a:moveTo>
                    <a:pt x="3169" y="758"/>
                  </a:moveTo>
                  <a:lnTo>
                    <a:pt x="3169" y="760"/>
                  </a:lnTo>
                  <a:lnTo>
                    <a:pt x="3171" y="760"/>
                  </a:lnTo>
                  <a:lnTo>
                    <a:pt x="3169" y="758"/>
                  </a:lnTo>
                  <a:moveTo>
                    <a:pt x="3188" y="758"/>
                  </a:moveTo>
                  <a:lnTo>
                    <a:pt x="3186" y="758"/>
                  </a:lnTo>
                  <a:lnTo>
                    <a:pt x="3186" y="758"/>
                  </a:lnTo>
                  <a:lnTo>
                    <a:pt x="3184" y="758"/>
                  </a:lnTo>
                  <a:lnTo>
                    <a:pt x="3184" y="758"/>
                  </a:lnTo>
                  <a:lnTo>
                    <a:pt x="3186" y="760"/>
                  </a:lnTo>
                  <a:lnTo>
                    <a:pt x="3188" y="760"/>
                  </a:lnTo>
                  <a:lnTo>
                    <a:pt x="3188" y="758"/>
                  </a:lnTo>
                  <a:moveTo>
                    <a:pt x="3142" y="793"/>
                  </a:moveTo>
                  <a:lnTo>
                    <a:pt x="3144" y="792"/>
                  </a:lnTo>
                  <a:lnTo>
                    <a:pt x="3144" y="790"/>
                  </a:lnTo>
                  <a:lnTo>
                    <a:pt x="3142" y="790"/>
                  </a:lnTo>
                  <a:lnTo>
                    <a:pt x="3141" y="792"/>
                  </a:lnTo>
                  <a:lnTo>
                    <a:pt x="3139" y="792"/>
                  </a:lnTo>
                  <a:lnTo>
                    <a:pt x="3139" y="793"/>
                  </a:lnTo>
                  <a:lnTo>
                    <a:pt x="3139" y="795"/>
                  </a:lnTo>
                  <a:lnTo>
                    <a:pt x="3141" y="795"/>
                  </a:lnTo>
                  <a:lnTo>
                    <a:pt x="3141" y="793"/>
                  </a:lnTo>
                  <a:lnTo>
                    <a:pt x="3142" y="793"/>
                  </a:lnTo>
                  <a:moveTo>
                    <a:pt x="2997" y="800"/>
                  </a:moveTo>
                  <a:lnTo>
                    <a:pt x="2997" y="798"/>
                  </a:lnTo>
                  <a:lnTo>
                    <a:pt x="2996" y="798"/>
                  </a:lnTo>
                  <a:lnTo>
                    <a:pt x="2996" y="800"/>
                  </a:lnTo>
                  <a:lnTo>
                    <a:pt x="2996" y="802"/>
                  </a:lnTo>
                  <a:lnTo>
                    <a:pt x="2997" y="802"/>
                  </a:lnTo>
                  <a:lnTo>
                    <a:pt x="2997" y="800"/>
                  </a:lnTo>
                  <a:moveTo>
                    <a:pt x="3002" y="835"/>
                  </a:moveTo>
                  <a:lnTo>
                    <a:pt x="3004" y="837"/>
                  </a:lnTo>
                  <a:lnTo>
                    <a:pt x="3004" y="835"/>
                  </a:lnTo>
                  <a:lnTo>
                    <a:pt x="3002" y="835"/>
                  </a:lnTo>
                  <a:moveTo>
                    <a:pt x="3199" y="758"/>
                  </a:moveTo>
                  <a:lnTo>
                    <a:pt x="3198" y="758"/>
                  </a:lnTo>
                  <a:lnTo>
                    <a:pt x="3198" y="760"/>
                  </a:lnTo>
                  <a:lnTo>
                    <a:pt x="3199" y="758"/>
                  </a:lnTo>
                  <a:lnTo>
                    <a:pt x="3199" y="758"/>
                  </a:lnTo>
                  <a:moveTo>
                    <a:pt x="3093" y="842"/>
                  </a:moveTo>
                  <a:lnTo>
                    <a:pt x="3093" y="844"/>
                  </a:lnTo>
                  <a:lnTo>
                    <a:pt x="3095" y="844"/>
                  </a:lnTo>
                  <a:lnTo>
                    <a:pt x="3095" y="842"/>
                  </a:lnTo>
                  <a:lnTo>
                    <a:pt x="3093" y="842"/>
                  </a:lnTo>
                  <a:moveTo>
                    <a:pt x="3087" y="876"/>
                  </a:moveTo>
                  <a:lnTo>
                    <a:pt x="3087" y="877"/>
                  </a:lnTo>
                  <a:lnTo>
                    <a:pt x="3088" y="877"/>
                  </a:lnTo>
                  <a:lnTo>
                    <a:pt x="3090" y="877"/>
                  </a:lnTo>
                  <a:lnTo>
                    <a:pt x="3088" y="876"/>
                  </a:lnTo>
                  <a:lnTo>
                    <a:pt x="3087" y="874"/>
                  </a:lnTo>
                  <a:lnTo>
                    <a:pt x="3087" y="876"/>
                  </a:lnTo>
                  <a:moveTo>
                    <a:pt x="3216" y="765"/>
                  </a:moveTo>
                  <a:lnTo>
                    <a:pt x="3215" y="765"/>
                  </a:lnTo>
                  <a:lnTo>
                    <a:pt x="3216" y="766"/>
                  </a:lnTo>
                  <a:lnTo>
                    <a:pt x="3216" y="765"/>
                  </a:lnTo>
                  <a:moveTo>
                    <a:pt x="3241" y="798"/>
                  </a:moveTo>
                  <a:lnTo>
                    <a:pt x="3241" y="797"/>
                  </a:lnTo>
                  <a:lnTo>
                    <a:pt x="3240" y="797"/>
                  </a:lnTo>
                  <a:lnTo>
                    <a:pt x="3240" y="798"/>
                  </a:lnTo>
                  <a:lnTo>
                    <a:pt x="3241" y="798"/>
                  </a:lnTo>
                  <a:moveTo>
                    <a:pt x="448" y="333"/>
                  </a:moveTo>
                  <a:lnTo>
                    <a:pt x="449" y="333"/>
                  </a:lnTo>
                  <a:lnTo>
                    <a:pt x="451" y="332"/>
                  </a:lnTo>
                  <a:lnTo>
                    <a:pt x="449" y="332"/>
                  </a:lnTo>
                  <a:lnTo>
                    <a:pt x="448" y="333"/>
                  </a:lnTo>
                  <a:moveTo>
                    <a:pt x="3243" y="797"/>
                  </a:moveTo>
                  <a:lnTo>
                    <a:pt x="3243" y="798"/>
                  </a:lnTo>
                  <a:lnTo>
                    <a:pt x="3245" y="798"/>
                  </a:lnTo>
                  <a:lnTo>
                    <a:pt x="3243" y="797"/>
                  </a:lnTo>
                  <a:moveTo>
                    <a:pt x="3243" y="798"/>
                  </a:moveTo>
                  <a:lnTo>
                    <a:pt x="3243" y="798"/>
                  </a:lnTo>
                  <a:lnTo>
                    <a:pt x="3243" y="798"/>
                  </a:lnTo>
                  <a:lnTo>
                    <a:pt x="3241" y="798"/>
                  </a:lnTo>
                  <a:lnTo>
                    <a:pt x="3241" y="798"/>
                  </a:lnTo>
                  <a:lnTo>
                    <a:pt x="3243" y="798"/>
                  </a:lnTo>
                  <a:moveTo>
                    <a:pt x="3198" y="748"/>
                  </a:moveTo>
                  <a:lnTo>
                    <a:pt x="3198" y="746"/>
                  </a:lnTo>
                  <a:lnTo>
                    <a:pt x="3196" y="746"/>
                  </a:lnTo>
                  <a:lnTo>
                    <a:pt x="3196" y="748"/>
                  </a:lnTo>
                  <a:lnTo>
                    <a:pt x="3196" y="749"/>
                  </a:lnTo>
                  <a:lnTo>
                    <a:pt x="3198" y="749"/>
                  </a:lnTo>
                  <a:lnTo>
                    <a:pt x="3199" y="751"/>
                  </a:lnTo>
                  <a:lnTo>
                    <a:pt x="3199" y="749"/>
                  </a:lnTo>
                  <a:lnTo>
                    <a:pt x="3198" y="748"/>
                  </a:lnTo>
                  <a:moveTo>
                    <a:pt x="3198" y="751"/>
                  </a:moveTo>
                  <a:lnTo>
                    <a:pt x="3196" y="751"/>
                  </a:lnTo>
                  <a:lnTo>
                    <a:pt x="3196" y="753"/>
                  </a:lnTo>
                  <a:lnTo>
                    <a:pt x="3196" y="754"/>
                  </a:lnTo>
                  <a:lnTo>
                    <a:pt x="3198" y="754"/>
                  </a:lnTo>
                  <a:lnTo>
                    <a:pt x="3198" y="756"/>
                  </a:lnTo>
                  <a:lnTo>
                    <a:pt x="3199" y="756"/>
                  </a:lnTo>
                  <a:lnTo>
                    <a:pt x="3199" y="754"/>
                  </a:lnTo>
                  <a:lnTo>
                    <a:pt x="3198" y="753"/>
                  </a:lnTo>
                  <a:lnTo>
                    <a:pt x="3198" y="751"/>
                  </a:lnTo>
                  <a:moveTo>
                    <a:pt x="592" y="170"/>
                  </a:moveTo>
                  <a:lnTo>
                    <a:pt x="591" y="170"/>
                  </a:lnTo>
                  <a:lnTo>
                    <a:pt x="589" y="170"/>
                  </a:lnTo>
                  <a:lnTo>
                    <a:pt x="591" y="172"/>
                  </a:lnTo>
                  <a:lnTo>
                    <a:pt x="592" y="170"/>
                  </a:lnTo>
                  <a:moveTo>
                    <a:pt x="3243" y="798"/>
                  </a:moveTo>
                  <a:lnTo>
                    <a:pt x="3243" y="798"/>
                  </a:lnTo>
                  <a:lnTo>
                    <a:pt x="3245" y="798"/>
                  </a:lnTo>
                  <a:lnTo>
                    <a:pt x="3243" y="798"/>
                  </a:lnTo>
                  <a:moveTo>
                    <a:pt x="3243" y="797"/>
                  </a:moveTo>
                  <a:lnTo>
                    <a:pt x="3243" y="795"/>
                  </a:lnTo>
                  <a:lnTo>
                    <a:pt x="3241" y="795"/>
                  </a:lnTo>
                  <a:lnTo>
                    <a:pt x="3241" y="797"/>
                  </a:lnTo>
                  <a:lnTo>
                    <a:pt x="3243" y="797"/>
                  </a:lnTo>
                  <a:moveTo>
                    <a:pt x="3258" y="840"/>
                  </a:moveTo>
                  <a:lnTo>
                    <a:pt x="3257" y="839"/>
                  </a:lnTo>
                  <a:lnTo>
                    <a:pt x="3255" y="839"/>
                  </a:lnTo>
                  <a:lnTo>
                    <a:pt x="3255" y="840"/>
                  </a:lnTo>
                  <a:lnTo>
                    <a:pt x="3257" y="840"/>
                  </a:lnTo>
                  <a:lnTo>
                    <a:pt x="3258" y="840"/>
                  </a:lnTo>
                  <a:moveTo>
                    <a:pt x="2275" y="158"/>
                  </a:moveTo>
                  <a:lnTo>
                    <a:pt x="2277" y="158"/>
                  </a:lnTo>
                  <a:lnTo>
                    <a:pt x="2277" y="156"/>
                  </a:lnTo>
                  <a:lnTo>
                    <a:pt x="2277" y="155"/>
                  </a:lnTo>
                  <a:lnTo>
                    <a:pt x="2275" y="155"/>
                  </a:lnTo>
                  <a:lnTo>
                    <a:pt x="2275" y="156"/>
                  </a:lnTo>
                  <a:lnTo>
                    <a:pt x="2275" y="158"/>
                  </a:lnTo>
                  <a:moveTo>
                    <a:pt x="538" y="194"/>
                  </a:moveTo>
                  <a:lnTo>
                    <a:pt x="537" y="195"/>
                  </a:lnTo>
                  <a:lnTo>
                    <a:pt x="538" y="195"/>
                  </a:lnTo>
                  <a:lnTo>
                    <a:pt x="538" y="194"/>
                  </a:lnTo>
                  <a:moveTo>
                    <a:pt x="2282" y="156"/>
                  </a:moveTo>
                  <a:lnTo>
                    <a:pt x="2280" y="155"/>
                  </a:lnTo>
                  <a:lnTo>
                    <a:pt x="2279" y="155"/>
                  </a:lnTo>
                  <a:lnTo>
                    <a:pt x="2280" y="156"/>
                  </a:lnTo>
                  <a:lnTo>
                    <a:pt x="2282" y="156"/>
                  </a:lnTo>
                  <a:moveTo>
                    <a:pt x="2304" y="220"/>
                  </a:moveTo>
                  <a:lnTo>
                    <a:pt x="2306" y="219"/>
                  </a:lnTo>
                  <a:lnTo>
                    <a:pt x="2304" y="219"/>
                  </a:lnTo>
                  <a:lnTo>
                    <a:pt x="2304" y="220"/>
                  </a:lnTo>
                  <a:moveTo>
                    <a:pt x="2270" y="158"/>
                  </a:moveTo>
                  <a:lnTo>
                    <a:pt x="2269" y="158"/>
                  </a:lnTo>
                  <a:lnTo>
                    <a:pt x="2267" y="160"/>
                  </a:lnTo>
                  <a:lnTo>
                    <a:pt x="2269" y="160"/>
                  </a:lnTo>
                  <a:lnTo>
                    <a:pt x="2270" y="158"/>
                  </a:lnTo>
                  <a:moveTo>
                    <a:pt x="2254" y="183"/>
                  </a:moveTo>
                  <a:lnTo>
                    <a:pt x="2252" y="182"/>
                  </a:lnTo>
                  <a:lnTo>
                    <a:pt x="2252" y="180"/>
                  </a:lnTo>
                  <a:lnTo>
                    <a:pt x="2250" y="182"/>
                  </a:lnTo>
                  <a:lnTo>
                    <a:pt x="2252" y="183"/>
                  </a:lnTo>
                  <a:lnTo>
                    <a:pt x="2254" y="183"/>
                  </a:lnTo>
                  <a:moveTo>
                    <a:pt x="2267" y="168"/>
                  </a:moveTo>
                  <a:lnTo>
                    <a:pt x="2269" y="168"/>
                  </a:lnTo>
                  <a:lnTo>
                    <a:pt x="2269" y="167"/>
                  </a:lnTo>
                  <a:lnTo>
                    <a:pt x="2267" y="167"/>
                  </a:lnTo>
                  <a:lnTo>
                    <a:pt x="2267" y="168"/>
                  </a:lnTo>
                  <a:moveTo>
                    <a:pt x="2190" y="249"/>
                  </a:moveTo>
                  <a:lnTo>
                    <a:pt x="2188" y="249"/>
                  </a:lnTo>
                  <a:lnTo>
                    <a:pt x="2188" y="251"/>
                  </a:lnTo>
                  <a:lnTo>
                    <a:pt x="2188" y="252"/>
                  </a:lnTo>
                  <a:lnTo>
                    <a:pt x="2190" y="251"/>
                  </a:lnTo>
                  <a:lnTo>
                    <a:pt x="2190" y="249"/>
                  </a:lnTo>
                  <a:moveTo>
                    <a:pt x="2299" y="217"/>
                  </a:moveTo>
                  <a:lnTo>
                    <a:pt x="2301" y="219"/>
                  </a:lnTo>
                  <a:lnTo>
                    <a:pt x="2301" y="217"/>
                  </a:lnTo>
                  <a:lnTo>
                    <a:pt x="2299" y="217"/>
                  </a:lnTo>
                  <a:moveTo>
                    <a:pt x="2301" y="219"/>
                  </a:moveTo>
                  <a:lnTo>
                    <a:pt x="2301" y="220"/>
                  </a:lnTo>
                  <a:lnTo>
                    <a:pt x="2302" y="220"/>
                  </a:lnTo>
                  <a:lnTo>
                    <a:pt x="2304" y="220"/>
                  </a:lnTo>
                  <a:lnTo>
                    <a:pt x="2302" y="219"/>
                  </a:lnTo>
                  <a:lnTo>
                    <a:pt x="2301" y="219"/>
                  </a:lnTo>
                  <a:moveTo>
                    <a:pt x="2277" y="150"/>
                  </a:moveTo>
                  <a:lnTo>
                    <a:pt x="2275" y="151"/>
                  </a:lnTo>
                  <a:lnTo>
                    <a:pt x="2277" y="151"/>
                  </a:lnTo>
                  <a:lnTo>
                    <a:pt x="2277" y="150"/>
                  </a:lnTo>
                  <a:moveTo>
                    <a:pt x="543" y="199"/>
                  </a:moveTo>
                  <a:lnTo>
                    <a:pt x="542" y="200"/>
                  </a:lnTo>
                  <a:lnTo>
                    <a:pt x="543" y="200"/>
                  </a:lnTo>
                  <a:lnTo>
                    <a:pt x="543" y="199"/>
                  </a:lnTo>
                  <a:moveTo>
                    <a:pt x="2270" y="151"/>
                  </a:moveTo>
                  <a:lnTo>
                    <a:pt x="2270" y="153"/>
                  </a:lnTo>
                  <a:lnTo>
                    <a:pt x="2272" y="151"/>
                  </a:lnTo>
                  <a:lnTo>
                    <a:pt x="2270" y="151"/>
                  </a:lnTo>
                  <a:moveTo>
                    <a:pt x="2195" y="249"/>
                  </a:moveTo>
                  <a:lnTo>
                    <a:pt x="2193" y="249"/>
                  </a:lnTo>
                  <a:lnTo>
                    <a:pt x="2193" y="251"/>
                  </a:lnTo>
                  <a:lnTo>
                    <a:pt x="2195" y="251"/>
                  </a:lnTo>
                  <a:lnTo>
                    <a:pt x="2195" y="249"/>
                  </a:lnTo>
                  <a:moveTo>
                    <a:pt x="2262" y="301"/>
                  </a:moveTo>
                  <a:lnTo>
                    <a:pt x="2260" y="301"/>
                  </a:lnTo>
                  <a:lnTo>
                    <a:pt x="2260" y="303"/>
                  </a:lnTo>
                  <a:lnTo>
                    <a:pt x="2262" y="303"/>
                  </a:lnTo>
                  <a:lnTo>
                    <a:pt x="2262" y="301"/>
                  </a:lnTo>
                  <a:moveTo>
                    <a:pt x="2291" y="153"/>
                  </a:moveTo>
                  <a:lnTo>
                    <a:pt x="2289" y="151"/>
                  </a:lnTo>
                  <a:lnTo>
                    <a:pt x="2287" y="151"/>
                  </a:lnTo>
                  <a:lnTo>
                    <a:pt x="2289" y="153"/>
                  </a:lnTo>
                  <a:lnTo>
                    <a:pt x="2291" y="153"/>
                  </a:lnTo>
                  <a:moveTo>
                    <a:pt x="2193" y="256"/>
                  </a:moveTo>
                  <a:lnTo>
                    <a:pt x="2191" y="256"/>
                  </a:lnTo>
                  <a:lnTo>
                    <a:pt x="2191" y="258"/>
                  </a:lnTo>
                  <a:lnTo>
                    <a:pt x="2193" y="258"/>
                  </a:lnTo>
                  <a:lnTo>
                    <a:pt x="2193" y="256"/>
                  </a:lnTo>
                  <a:moveTo>
                    <a:pt x="2277" y="155"/>
                  </a:moveTo>
                  <a:lnTo>
                    <a:pt x="2279" y="156"/>
                  </a:lnTo>
                  <a:lnTo>
                    <a:pt x="2279" y="155"/>
                  </a:lnTo>
                  <a:lnTo>
                    <a:pt x="2279" y="153"/>
                  </a:lnTo>
                  <a:lnTo>
                    <a:pt x="2280" y="153"/>
                  </a:lnTo>
                  <a:lnTo>
                    <a:pt x="2282" y="153"/>
                  </a:lnTo>
                  <a:lnTo>
                    <a:pt x="2284" y="153"/>
                  </a:lnTo>
                  <a:lnTo>
                    <a:pt x="2285" y="153"/>
                  </a:lnTo>
                  <a:lnTo>
                    <a:pt x="2287" y="155"/>
                  </a:lnTo>
                  <a:lnTo>
                    <a:pt x="2287" y="153"/>
                  </a:lnTo>
                  <a:lnTo>
                    <a:pt x="2287" y="151"/>
                  </a:lnTo>
                  <a:lnTo>
                    <a:pt x="2285" y="151"/>
                  </a:lnTo>
                  <a:lnTo>
                    <a:pt x="2284" y="151"/>
                  </a:lnTo>
                  <a:lnTo>
                    <a:pt x="2282" y="151"/>
                  </a:lnTo>
                  <a:lnTo>
                    <a:pt x="2280" y="151"/>
                  </a:lnTo>
                  <a:lnTo>
                    <a:pt x="2279" y="151"/>
                  </a:lnTo>
                  <a:lnTo>
                    <a:pt x="2277" y="151"/>
                  </a:lnTo>
                  <a:lnTo>
                    <a:pt x="2277" y="153"/>
                  </a:lnTo>
                  <a:lnTo>
                    <a:pt x="2277" y="155"/>
                  </a:lnTo>
                  <a:moveTo>
                    <a:pt x="2186" y="231"/>
                  </a:moveTo>
                  <a:lnTo>
                    <a:pt x="2188" y="231"/>
                  </a:lnTo>
                  <a:lnTo>
                    <a:pt x="2190" y="231"/>
                  </a:lnTo>
                  <a:lnTo>
                    <a:pt x="2191" y="231"/>
                  </a:lnTo>
                  <a:lnTo>
                    <a:pt x="2188" y="231"/>
                  </a:lnTo>
                  <a:lnTo>
                    <a:pt x="2186" y="231"/>
                  </a:lnTo>
                  <a:lnTo>
                    <a:pt x="2185" y="231"/>
                  </a:lnTo>
                  <a:lnTo>
                    <a:pt x="2185" y="231"/>
                  </a:lnTo>
                  <a:lnTo>
                    <a:pt x="2186" y="231"/>
                  </a:lnTo>
                  <a:moveTo>
                    <a:pt x="2193" y="226"/>
                  </a:moveTo>
                  <a:lnTo>
                    <a:pt x="2193" y="224"/>
                  </a:lnTo>
                  <a:lnTo>
                    <a:pt x="2193" y="224"/>
                  </a:lnTo>
                  <a:lnTo>
                    <a:pt x="2193" y="226"/>
                  </a:lnTo>
                  <a:lnTo>
                    <a:pt x="2193" y="226"/>
                  </a:lnTo>
                  <a:moveTo>
                    <a:pt x="2186" y="247"/>
                  </a:moveTo>
                  <a:lnTo>
                    <a:pt x="2188" y="246"/>
                  </a:lnTo>
                  <a:lnTo>
                    <a:pt x="2186" y="246"/>
                  </a:lnTo>
                  <a:lnTo>
                    <a:pt x="2186" y="247"/>
                  </a:lnTo>
                  <a:moveTo>
                    <a:pt x="2191" y="227"/>
                  </a:moveTo>
                  <a:lnTo>
                    <a:pt x="2191" y="226"/>
                  </a:lnTo>
                  <a:lnTo>
                    <a:pt x="2190" y="227"/>
                  </a:lnTo>
                  <a:lnTo>
                    <a:pt x="2191" y="229"/>
                  </a:lnTo>
                  <a:lnTo>
                    <a:pt x="2191" y="227"/>
                  </a:lnTo>
                  <a:moveTo>
                    <a:pt x="2190" y="246"/>
                  </a:moveTo>
                  <a:lnTo>
                    <a:pt x="2190" y="244"/>
                  </a:lnTo>
                  <a:lnTo>
                    <a:pt x="2188" y="244"/>
                  </a:lnTo>
                  <a:lnTo>
                    <a:pt x="2188" y="246"/>
                  </a:lnTo>
                  <a:lnTo>
                    <a:pt x="2190" y="246"/>
                  </a:lnTo>
                  <a:moveTo>
                    <a:pt x="2247" y="192"/>
                  </a:moveTo>
                  <a:lnTo>
                    <a:pt x="2248" y="192"/>
                  </a:lnTo>
                  <a:lnTo>
                    <a:pt x="2248" y="190"/>
                  </a:lnTo>
                  <a:lnTo>
                    <a:pt x="2250" y="190"/>
                  </a:lnTo>
                  <a:lnTo>
                    <a:pt x="2248" y="188"/>
                  </a:lnTo>
                  <a:lnTo>
                    <a:pt x="2248" y="187"/>
                  </a:lnTo>
                  <a:lnTo>
                    <a:pt x="2247" y="187"/>
                  </a:lnTo>
                  <a:lnTo>
                    <a:pt x="2245" y="187"/>
                  </a:lnTo>
                  <a:lnTo>
                    <a:pt x="2247" y="188"/>
                  </a:lnTo>
                  <a:lnTo>
                    <a:pt x="2247" y="190"/>
                  </a:lnTo>
                  <a:lnTo>
                    <a:pt x="2245" y="190"/>
                  </a:lnTo>
                  <a:lnTo>
                    <a:pt x="2245" y="190"/>
                  </a:lnTo>
                  <a:lnTo>
                    <a:pt x="2247" y="192"/>
                  </a:lnTo>
                  <a:moveTo>
                    <a:pt x="2191" y="229"/>
                  </a:moveTo>
                  <a:lnTo>
                    <a:pt x="2190" y="229"/>
                  </a:lnTo>
                  <a:lnTo>
                    <a:pt x="2190" y="231"/>
                  </a:lnTo>
                  <a:lnTo>
                    <a:pt x="2191" y="229"/>
                  </a:lnTo>
                  <a:moveTo>
                    <a:pt x="2193" y="231"/>
                  </a:moveTo>
                  <a:lnTo>
                    <a:pt x="2191" y="231"/>
                  </a:lnTo>
                  <a:lnTo>
                    <a:pt x="2193" y="232"/>
                  </a:lnTo>
                  <a:lnTo>
                    <a:pt x="2193" y="231"/>
                  </a:lnTo>
                  <a:moveTo>
                    <a:pt x="550" y="197"/>
                  </a:moveTo>
                  <a:lnTo>
                    <a:pt x="549" y="199"/>
                  </a:lnTo>
                  <a:lnTo>
                    <a:pt x="550" y="199"/>
                  </a:lnTo>
                  <a:lnTo>
                    <a:pt x="550" y="197"/>
                  </a:lnTo>
                  <a:moveTo>
                    <a:pt x="2228" y="207"/>
                  </a:moveTo>
                  <a:lnTo>
                    <a:pt x="2227" y="207"/>
                  </a:lnTo>
                  <a:lnTo>
                    <a:pt x="2227" y="209"/>
                  </a:lnTo>
                  <a:lnTo>
                    <a:pt x="2228" y="207"/>
                  </a:lnTo>
                  <a:moveTo>
                    <a:pt x="2238" y="200"/>
                  </a:moveTo>
                  <a:lnTo>
                    <a:pt x="2238" y="199"/>
                  </a:lnTo>
                  <a:lnTo>
                    <a:pt x="2237" y="199"/>
                  </a:lnTo>
                  <a:lnTo>
                    <a:pt x="2237" y="200"/>
                  </a:lnTo>
                  <a:lnTo>
                    <a:pt x="2238" y="200"/>
                  </a:lnTo>
                  <a:moveTo>
                    <a:pt x="2242" y="195"/>
                  </a:moveTo>
                  <a:lnTo>
                    <a:pt x="2242" y="194"/>
                  </a:lnTo>
                  <a:lnTo>
                    <a:pt x="2240" y="195"/>
                  </a:lnTo>
                  <a:lnTo>
                    <a:pt x="2242" y="195"/>
                  </a:lnTo>
                  <a:moveTo>
                    <a:pt x="2222" y="212"/>
                  </a:moveTo>
                  <a:lnTo>
                    <a:pt x="2220" y="212"/>
                  </a:lnTo>
                  <a:lnTo>
                    <a:pt x="2220" y="214"/>
                  </a:lnTo>
                  <a:lnTo>
                    <a:pt x="2222" y="212"/>
                  </a:lnTo>
                  <a:moveTo>
                    <a:pt x="567" y="177"/>
                  </a:moveTo>
                  <a:lnTo>
                    <a:pt x="565" y="177"/>
                  </a:lnTo>
                  <a:lnTo>
                    <a:pt x="565" y="178"/>
                  </a:lnTo>
                  <a:lnTo>
                    <a:pt x="567" y="178"/>
                  </a:lnTo>
                  <a:lnTo>
                    <a:pt x="567" y="177"/>
                  </a:lnTo>
                  <a:moveTo>
                    <a:pt x="2215" y="215"/>
                  </a:moveTo>
                  <a:lnTo>
                    <a:pt x="2213" y="214"/>
                  </a:lnTo>
                  <a:lnTo>
                    <a:pt x="2213" y="215"/>
                  </a:lnTo>
                  <a:lnTo>
                    <a:pt x="2215" y="215"/>
                  </a:lnTo>
                  <a:moveTo>
                    <a:pt x="2186" y="244"/>
                  </a:moveTo>
                  <a:lnTo>
                    <a:pt x="2188" y="244"/>
                  </a:lnTo>
                  <a:lnTo>
                    <a:pt x="2188" y="242"/>
                  </a:lnTo>
                  <a:lnTo>
                    <a:pt x="2186" y="242"/>
                  </a:lnTo>
                  <a:lnTo>
                    <a:pt x="2185" y="242"/>
                  </a:lnTo>
                  <a:lnTo>
                    <a:pt x="2185" y="244"/>
                  </a:lnTo>
                  <a:lnTo>
                    <a:pt x="2185" y="246"/>
                  </a:lnTo>
                  <a:lnTo>
                    <a:pt x="2186" y="246"/>
                  </a:lnTo>
                  <a:lnTo>
                    <a:pt x="2186" y="244"/>
                  </a:lnTo>
                  <a:moveTo>
                    <a:pt x="2218" y="212"/>
                  </a:moveTo>
                  <a:lnTo>
                    <a:pt x="2220" y="212"/>
                  </a:lnTo>
                  <a:lnTo>
                    <a:pt x="2220" y="210"/>
                  </a:lnTo>
                  <a:lnTo>
                    <a:pt x="2218" y="210"/>
                  </a:lnTo>
                  <a:lnTo>
                    <a:pt x="2216" y="212"/>
                  </a:lnTo>
                  <a:lnTo>
                    <a:pt x="2218" y="212"/>
                  </a:lnTo>
                  <a:moveTo>
                    <a:pt x="2381" y="247"/>
                  </a:moveTo>
                  <a:lnTo>
                    <a:pt x="2383" y="249"/>
                  </a:lnTo>
                  <a:lnTo>
                    <a:pt x="2383" y="247"/>
                  </a:lnTo>
                  <a:lnTo>
                    <a:pt x="2381" y="247"/>
                  </a:lnTo>
                  <a:moveTo>
                    <a:pt x="2260" y="325"/>
                  </a:moveTo>
                  <a:lnTo>
                    <a:pt x="2259" y="327"/>
                  </a:lnTo>
                  <a:lnTo>
                    <a:pt x="2260" y="327"/>
                  </a:lnTo>
                  <a:lnTo>
                    <a:pt x="2260" y="325"/>
                  </a:lnTo>
                  <a:moveTo>
                    <a:pt x="2366" y="194"/>
                  </a:moveTo>
                  <a:lnTo>
                    <a:pt x="2366" y="192"/>
                  </a:lnTo>
                  <a:lnTo>
                    <a:pt x="2365" y="192"/>
                  </a:lnTo>
                  <a:lnTo>
                    <a:pt x="2365" y="194"/>
                  </a:lnTo>
                  <a:lnTo>
                    <a:pt x="2366" y="194"/>
                  </a:lnTo>
                  <a:moveTo>
                    <a:pt x="2235" y="327"/>
                  </a:moveTo>
                  <a:lnTo>
                    <a:pt x="2237" y="327"/>
                  </a:lnTo>
                  <a:lnTo>
                    <a:pt x="2237" y="325"/>
                  </a:lnTo>
                  <a:lnTo>
                    <a:pt x="2235" y="325"/>
                  </a:lnTo>
                  <a:lnTo>
                    <a:pt x="2235" y="327"/>
                  </a:lnTo>
                  <a:moveTo>
                    <a:pt x="2233" y="323"/>
                  </a:moveTo>
                  <a:lnTo>
                    <a:pt x="2233" y="325"/>
                  </a:lnTo>
                  <a:lnTo>
                    <a:pt x="2235" y="323"/>
                  </a:lnTo>
                  <a:lnTo>
                    <a:pt x="2233" y="323"/>
                  </a:lnTo>
                  <a:lnTo>
                    <a:pt x="2233" y="323"/>
                  </a:lnTo>
                  <a:moveTo>
                    <a:pt x="2267" y="151"/>
                  </a:moveTo>
                  <a:lnTo>
                    <a:pt x="2269" y="151"/>
                  </a:lnTo>
                  <a:lnTo>
                    <a:pt x="2269" y="150"/>
                  </a:lnTo>
                  <a:lnTo>
                    <a:pt x="2267" y="150"/>
                  </a:lnTo>
                  <a:lnTo>
                    <a:pt x="2267" y="150"/>
                  </a:lnTo>
                  <a:lnTo>
                    <a:pt x="2265" y="150"/>
                  </a:lnTo>
                  <a:lnTo>
                    <a:pt x="2265" y="150"/>
                  </a:lnTo>
                  <a:lnTo>
                    <a:pt x="2267" y="151"/>
                  </a:lnTo>
                  <a:moveTo>
                    <a:pt x="2349" y="249"/>
                  </a:moveTo>
                  <a:lnTo>
                    <a:pt x="2349" y="251"/>
                  </a:lnTo>
                  <a:lnTo>
                    <a:pt x="2351" y="249"/>
                  </a:lnTo>
                  <a:lnTo>
                    <a:pt x="2349" y="249"/>
                  </a:lnTo>
                  <a:moveTo>
                    <a:pt x="2309" y="214"/>
                  </a:moveTo>
                  <a:lnTo>
                    <a:pt x="2311" y="215"/>
                  </a:lnTo>
                  <a:lnTo>
                    <a:pt x="2311" y="214"/>
                  </a:lnTo>
                  <a:lnTo>
                    <a:pt x="2309" y="214"/>
                  </a:lnTo>
                  <a:moveTo>
                    <a:pt x="2232" y="320"/>
                  </a:moveTo>
                  <a:lnTo>
                    <a:pt x="2233" y="320"/>
                  </a:lnTo>
                  <a:lnTo>
                    <a:pt x="2232" y="318"/>
                  </a:lnTo>
                  <a:lnTo>
                    <a:pt x="2232" y="320"/>
                  </a:lnTo>
                  <a:moveTo>
                    <a:pt x="2036" y="535"/>
                  </a:moveTo>
                  <a:lnTo>
                    <a:pt x="2035" y="535"/>
                  </a:lnTo>
                  <a:lnTo>
                    <a:pt x="2035" y="537"/>
                  </a:lnTo>
                  <a:lnTo>
                    <a:pt x="2036" y="537"/>
                  </a:lnTo>
                  <a:lnTo>
                    <a:pt x="2036" y="535"/>
                  </a:lnTo>
                  <a:moveTo>
                    <a:pt x="530" y="177"/>
                  </a:moveTo>
                  <a:lnTo>
                    <a:pt x="528" y="177"/>
                  </a:lnTo>
                  <a:lnTo>
                    <a:pt x="528" y="178"/>
                  </a:lnTo>
                  <a:lnTo>
                    <a:pt x="530" y="178"/>
                  </a:lnTo>
                  <a:lnTo>
                    <a:pt x="530" y="177"/>
                  </a:lnTo>
                  <a:moveTo>
                    <a:pt x="2346" y="210"/>
                  </a:moveTo>
                  <a:lnTo>
                    <a:pt x="2346" y="209"/>
                  </a:lnTo>
                  <a:lnTo>
                    <a:pt x="2344" y="209"/>
                  </a:lnTo>
                  <a:lnTo>
                    <a:pt x="2344" y="210"/>
                  </a:lnTo>
                  <a:lnTo>
                    <a:pt x="2346" y="210"/>
                  </a:lnTo>
                  <a:moveTo>
                    <a:pt x="2294" y="143"/>
                  </a:moveTo>
                  <a:lnTo>
                    <a:pt x="2296" y="143"/>
                  </a:lnTo>
                  <a:lnTo>
                    <a:pt x="2296" y="141"/>
                  </a:lnTo>
                  <a:lnTo>
                    <a:pt x="2297" y="140"/>
                  </a:lnTo>
                  <a:lnTo>
                    <a:pt x="2296" y="140"/>
                  </a:lnTo>
                  <a:lnTo>
                    <a:pt x="2294" y="140"/>
                  </a:lnTo>
                  <a:lnTo>
                    <a:pt x="2292" y="141"/>
                  </a:lnTo>
                  <a:lnTo>
                    <a:pt x="2294" y="141"/>
                  </a:lnTo>
                  <a:lnTo>
                    <a:pt x="2294" y="143"/>
                  </a:lnTo>
                  <a:moveTo>
                    <a:pt x="2275" y="332"/>
                  </a:moveTo>
                  <a:lnTo>
                    <a:pt x="2275" y="330"/>
                  </a:lnTo>
                  <a:lnTo>
                    <a:pt x="2274" y="332"/>
                  </a:lnTo>
                  <a:lnTo>
                    <a:pt x="2275" y="332"/>
                  </a:lnTo>
                  <a:moveTo>
                    <a:pt x="2366" y="195"/>
                  </a:moveTo>
                  <a:lnTo>
                    <a:pt x="2365" y="194"/>
                  </a:lnTo>
                  <a:lnTo>
                    <a:pt x="2365" y="195"/>
                  </a:lnTo>
                  <a:lnTo>
                    <a:pt x="2366" y="195"/>
                  </a:lnTo>
                  <a:moveTo>
                    <a:pt x="569" y="153"/>
                  </a:moveTo>
                  <a:lnTo>
                    <a:pt x="567" y="155"/>
                  </a:lnTo>
                  <a:lnTo>
                    <a:pt x="569" y="155"/>
                  </a:lnTo>
                  <a:lnTo>
                    <a:pt x="569" y="153"/>
                  </a:lnTo>
                  <a:moveTo>
                    <a:pt x="2127" y="448"/>
                  </a:moveTo>
                  <a:lnTo>
                    <a:pt x="2127" y="446"/>
                  </a:lnTo>
                  <a:lnTo>
                    <a:pt x="2126" y="445"/>
                  </a:lnTo>
                  <a:lnTo>
                    <a:pt x="2126" y="446"/>
                  </a:lnTo>
                  <a:lnTo>
                    <a:pt x="2127" y="448"/>
                  </a:lnTo>
                  <a:moveTo>
                    <a:pt x="2038" y="507"/>
                  </a:moveTo>
                  <a:lnTo>
                    <a:pt x="2036" y="509"/>
                  </a:lnTo>
                  <a:lnTo>
                    <a:pt x="2038" y="509"/>
                  </a:lnTo>
                  <a:lnTo>
                    <a:pt x="2038" y="507"/>
                  </a:lnTo>
                  <a:moveTo>
                    <a:pt x="2230" y="320"/>
                  </a:moveTo>
                  <a:lnTo>
                    <a:pt x="2232" y="318"/>
                  </a:lnTo>
                  <a:lnTo>
                    <a:pt x="2230" y="318"/>
                  </a:lnTo>
                  <a:lnTo>
                    <a:pt x="2230" y="320"/>
                  </a:lnTo>
                  <a:moveTo>
                    <a:pt x="2038" y="480"/>
                  </a:moveTo>
                  <a:lnTo>
                    <a:pt x="2036" y="480"/>
                  </a:lnTo>
                  <a:lnTo>
                    <a:pt x="2036" y="482"/>
                  </a:lnTo>
                  <a:lnTo>
                    <a:pt x="2038" y="482"/>
                  </a:lnTo>
                  <a:lnTo>
                    <a:pt x="2038" y="480"/>
                  </a:lnTo>
                  <a:moveTo>
                    <a:pt x="2220" y="338"/>
                  </a:moveTo>
                  <a:lnTo>
                    <a:pt x="2222" y="338"/>
                  </a:lnTo>
                  <a:lnTo>
                    <a:pt x="2222" y="337"/>
                  </a:lnTo>
                  <a:lnTo>
                    <a:pt x="2222" y="335"/>
                  </a:lnTo>
                  <a:lnTo>
                    <a:pt x="2220" y="335"/>
                  </a:lnTo>
                  <a:lnTo>
                    <a:pt x="2220" y="337"/>
                  </a:lnTo>
                  <a:lnTo>
                    <a:pt x="2220" y="338"/>
                  </a:lnTo>
                  <a:moveTo>
                    <a:pt x="2321" y="322"/>
                  </a:moveTo>
                  <a:lnTo>
                    <a:pt x="2319" y="320"/>
                  </a:lnTo>
                  <a:lnTo>
                    <a:pt x="2319" y="322"/>
                  </a:lnTo>
                  <a:lnTo>
                    <a:pt x="2321" y="322"/>
                  </a:lnTo>
                  <a:moveTo>
                    <a:pt x="2388" y="246"/>
                  </a:moveTo>
                  <a:lnTo>
                    <a:pt x="2390" y="247"/>
                  </a:lnTo>
                  <a:lnTo>
                    <a:pt x="2390" y="246"/>
                  </a:lnTo>
                  <a:lnTo>
                    <a:pt x="2388" y="246"/>
                  </a:lnTo>
                  <a:moveTo>
                    <a:pt x="2390" y="249"/>
                  </a:moveTo>
                  <a:lnTo>
                    <a:pt x="2392" y="247"/>
                  </a:lnTo>
                  <a:lnTo>
                    <a:pt x="2390" y="247"/>
                  </a:lnTo>
                  <a:lnTo>
                    <a:pt x="2390" y="249"/>
                  </a:lnTo>
                  <a:moveTo>
                    <a:pt x="2233" y="293"/>
                  </a:moveTo>
                  <a:lnTo>
                    <a:pt x="2235" y="293"/>
                  </a:lnTo>
                  <a:lnTo>
                    <a:pt x="2233" y="291"/>
                  </a:lnTo>
                  <a:lnTo>
                    <a:pt x="2233" y="293"/>
                  </a:lnTo>
                  <a:moveTo>
                    <a:pt x="2176" y="365"/>
                  </a:moveTo>
                  <a:lnTo>
                    <a:pt x="2178" y="365"/>
                  </a:lnTo>
                  <a:lnTo>
                    <a:pt x="2178" y="364"/>
                  </a:lnTo>
                  <a:lnTo>
                    <a:pt x="2179" y="364"/>
                  </a:lnTo>
                  <a:lnTo>
                    <a:pt x="2178" y="362"/>
                  </a:lnTo>
                  <a:lnTo>
                    <a:pt x="2176" y="362"/>
                  </a:lnTo>
                  <a:lnTo>
                    <a:pt x="2176" y="364"/>
                  </a:lnTo>
                  <a:lnTo>
                    <a:pt x="2176" y="365"/>
                  </a:lnTo>
                  <a:moveTo>
                    <a:pt x="2206" y="340"/>
                  </a:moveTo>
                  <a:lnTo>
                    <a:pt x="2205" y="338"/>
                  </a:lnTo>
                  <a:lnTo>
                    <a:pt x="2205" y="340"/>
                  </a:lnTo>
                  <a:lnTo>
                    <a:pt x="2206" y="340"/>
                  </a:lnTo>
                  <a:moveTo>
                    <a:pt x="2274" y="333"/>
                  </a:moveTo>
                  <a:lnTo>
                    <a:pt x="2275" y="333"/>
                  </a:lnTo>
                  <a:lnTo>
                    <a:pt x="2277" y="333"/>
                  </a:lnTo>
                  <a:lnTo>
                    <a:pt x="2279" y="333"/>
                  </a:lnTo>
                  <a:lnTo>
                    <a:pt x="2277" y="332"/>
                  </a:lnTo>
                  <a:lnTo>
                    <a:pt x="2275" y="332"/>
                  </a:lnTo>
                  <a:lnTo>
                    <a:pt x="2274" y="333"/>
                  </a:lnTo>
                  <a:moveTo>
                    <a:pt x="2112" y="418"/>
                  </a:moveTo>
                  <a:lnTo>
                    <a:pt x="2112" y="419"/>
                  </a:lnTo>
                  <a:lnTo>
                    <a:pt x="2112" y="419"/>
                  </a:lnTo>
                  <a:lnTo>
                    <a:pt x="2112" y="418"/>
                  </a:lnTo>
                  <a:moveTo>
                    <a:pt x="2210" y="335"/>
                  </a:moveTo>
                  <a:lnTo>
                    <a:pt x="2208" y="333"/>
                  </a:lnTo>
                  <a:lnTo>
                    <a:pt x="2208" y="335"/>
                  </a:lnTo>
                  <a:lnTo>
                    <a:pt x="2210" y="335"/>
                  </a:lnTo>
                  <a:moveTo>
                    <a:pt x="1609" y="1880"/>
                  </a:moveTo>
                  <a:lnTo>
                    <a:pt x="1609" y="1881"/>
                  </a:lnTo>
                  <a:lnTo>
                    <a:pt x="1611" y="1881"/>
                  </a:lnTo>
                  <a:lnTo>
                    <a:pt x="1611" y="1883"/>
                  </a:lnTo>
                  <a:lnTo>
                    <a:pt x="1612" y="1881"/>
                  </a:lnTo>
                  <a:lnTo>
                    <a:pt x="1616" y="1881"/>
                  </a:lnTo>
                  <a:lnTo>
                    <a:pt x="1616" y="1880"/>
                  </a:lnTo>
                  <a:lnTo>
                    <a:pt x="1612" y="1880"/>
                  </a:lnTo>
                  <a:lnTo>
                    <a:pt x="1609" y="1880"/>
                  </a:lnTo>
                  <a:moveTo>
                    <a:pt x="1452" y="1811"/>
                  </a:moveTo>
                  <a:lnTo>
                    <a:pt x="1454" y="1811"/>
                  </a:lnTo>
                  <a:lnTo>
                    <a:pt x="1454" y="1812"/>
                  </a:lnTo>
                  <a:lnTo>
                    <a:pt x="1456" y="1812"/>
                  </a:lnTo>
                  <a:lnTo>
                    <a:pt x="1456" y="1811"/>
                  </a:lnTo>
                  <a:lnTo>
                    <a:pt x="1454" y="1809"/>
                  </a:lnTo>
                  <a:lnTo>
                    <a:pt x="1452" y="1809"/>
                  </a:lnTo>
                  <a:lnTo>
                    <a:pt x="1451" y="1809"/>
                  </a:lnTo>
                  <a:lnTo>
                    <a:pt x="1451" y="1811"/>
                  </a:lnTo>
                  <a:lnTo>
                    <a:pt x="1452" y="1811"/>
                  </a:lnTo>
                  <a:moveTo>
                    <a:pt x="1489" y="1799"/>
                  </a:moveTo>
                  <a:lnTo>
                    <a:pt x="1488" y="1801"/>
                  </a:lnTo>
                  <a:lnTo>
                    <a:pt x="1489" y="1801"/>
                  </a:lnTo>
                  <a:lnTo>
                    <a:pt x="1491" y="1801"/>
                  </a:lnTo>
                  <a:lnTo>
                    <a:pt x="1491" y="1799"/>
                  </a:lnTo>
                  <a:lnTo>
                    <a:pt x="1489" y="1799"/>
                  </a:lnTo>
                  <a:moveTo>
                    <a:pt x="1493" y="1801"/>
                  </a:moveTo>
                  <a:lnTo>
                    <a:pt x="1493" y="1799"/>
                  </a:lnTo>
                  <a:lnTo>
                    <a:pt x="1491" y="1801"/>
                  </a:lnTo>
                  <a:lnTo>
                    <a:pt x="1493" y="1801"/>
                  </a:lnTo>
                  <a:moveTo>
                    <a:pt x="1772" y="1797"/>
                  </a:moveTo>
                  <a:lnTo>
                    <a:pt x="1770" y="1796"/>
                  </a:lnTo>
                  <a:lnTo>
                    <a:pt x="1769" y="1796"/>
                  </a:lnTo>
                  <a:lnTo>
                    <a:pt x="1769" y="1794"/>
                  </a:lnTo>
                  <a:lnTo>
                    <a:pt x="1767" y="1794"/>
                  </a:lnTo>
                  <a:lnTo>
                    <a:pt x="1765" y="1794"/>
                  </a:lnTo>
                  <a:lnTo>
                    <a:pt x="1764" y="1794"/>
                  </a:lnTo>
                  <a:lnTo>
                    <a:pt x="1765" y="1792"/>
                  </a:lnTo>
                  <a:lnTo>
                    <a:pt x="1764" y="1792"/>
                  </a:lnTo>
                  <a:lnTo>
                    <a:pt x="1762" y="1790"/>
                  </a:lnTo>
                  <a:lnTo>
                    <a:pt x="1760" y="1790"/>
                  </a:lnTo>
                  <a:lnTo>
                    <a:pt x="1759" y="1790"/>
                  </a:lnTo>
                  <a:lnTo>
                    <a:pt x="1757" y="1790"/>
                  </a:lnTo>
                  <a:lnTo>
                    <a:pt x="1755" y="1790"/>
                  </a:lnTo>
                  <a:lnTo>
                    <a:pt x="1754" y="1790"/>
                  </a:lnTo>
                  <a:lnTo>
                    <a:pt x="1754" y="1792"/>
                  </a:lnTo>
                  <a:lnTo>
                    <a:pt x="1755" y="1792"/>
                  </a:lnTo>
                  <a:lnTo>
                    <a:pt x="1757" y="1792"/>
                  </a:lnTo>
                  <a:lnTo>
                    <a:pt x="1757" y="1794"/>
                  </a:lnTo>
                  <a:lnTo>
                    <a:pt x="1759" y="1794"/>
                  </a:lnTo>
                  <a:lnTo>
                    <a:pt x="1760" y="1794"/>
                  </a:lnTo>
                  <a:lnTo>
                    <a:pt x="1762" y="1794"/>
                  </a:lnTo>
                  <a:lnTo>
                    <a:pt x="1762" y="1796"/>
                  </a:lnTo>
                  <a:lnTo>
                    <a:pt x="1764" y="1796"/>
                  </a:lnTo>
                  <a:lnTo>
                    <a:pt x="1765" y="1797"/>
                  </a:lnTo>
                  <a:lnTo>
                    <a:pt x="1767" y="1797"/>
                  </a:lnTo>
                  <a:lnTo>
                    <a:pt x="1769" y="1799"/>
                  </a:lnTo>
                  <a:lnTo>
                    <a:pt x="1769" y="1801"/>
                  </a:lnTo>
                  <a:lnTo>
                    <a:pt x="1770" y="1801"/>
                  </a:lnTo>
                  <a:lnTo>
                    <a:pt x="1772" y="1801"/>
                  </a:lnTo>
                  <a:lnTo>
                    <a:pt x="1772" y="1802"/>
                  </a:lnTo>
                  <a:lnTo>
                    <a:pt x="1774" y="1802"/>
                  </a:lnTo>
                  <a:lnTo>
                    <a:pt x="1774" y="1801"/>
                  </a:lnTo>
                  <a:lnTo>
                    <a:pt x="1774" y="1799"/>
                  </a:lnTo>
                  <a:lnTo>
                    <a:pt x="1772" y="1799"/>
                  </a:lnTo>
                  <a:lnTo>
                    <a:pt x="1774" y="1797"/>
                  </a:lnTo>
                  <a:lnTo>
                    <a:pt x="1772" y="1797"/>
                  </a:lnTo>
                  <a:moveTo>
                    <a:pt x="1404" y="1794"/>
                  </a:moveTo>
                  <a:lnTo>
                    <a:pt x="1404" y="1796"/>
                  </a:lnTo>
                  <a:lnTo>
                    <a:pt x="1405" y="1796"/>
                  </a:lnTo>
                  <a:lnTo>
                    <a:pt x="1405" y="1794"/>
                  </a:lnTo>
                  <a:lnTo>
                    <a:pt x="1405" y="1792"/>
                  </a:lnTo>
                  <a:lnTo>
                    <a:pt x="1404" y="1792"/>
                  </a:lnTo>
                  <a:lnTo>
                    <a:pt x="1402" y="1792"/>
                  </a:lnTo>
                  <a:lnTo>
                    <a:pt x="1402" y="1794"/>
                  </a:lnTo>
                  <a:lnTo>
                    <a:pt x="1404" y="1794"/>
                  </a:lnTo>
                  <a:moveTo>
                    <a:pt x="1424" y="1772"/>
                  </a:moveTo>
                  <a:lnTo>
                    <a:pt x="1424" y="1770"/>
                  </a:lnTo>
                  <a:lnTo>
                    <a:pt x="1424" y="1770"/>
                  </a:lnTo>
                  <a:lnTo>
                    <a:pt x="1424" y="1772"/>
                  </a:lnTo>
                  <a:lnTo>
                    <a:pt x="1425" y="1772"/>
                  </a:lnTo>
                  <a:lnTo>
                    <a:pt x="1425" y="1772"/>
                  </a:lnTo>
                  <a:lnTo>
                    <a:pt x="1427" y="1772"/>
                  </a:lnTo>
                  <a:lnTo>
                    <a:pt x="1429" y="1772"/>
                  </a:lnTo>
                  <a:lnTo>
                    <a:pt x="1430" y="1772"/>
                  </a:lnTo>
                  <a:lnTo>
                    <a:pt x="1430" y="1772"/>
                  </a:lnTo>
                  <a:lnTo>
                    <a:pt x="1432" y="1772"/>
                  </a:lnTo>
                  <a:lnTo>
                    <a:pt x="1434" y="1772"/>
                  </a:lnTo>
                  <a:lnTo>
                    <a:pt x="1434" y="1774"/>
                  </a:lnTo>
                  <a:lnTo>
                    <a:pt x="1436" y="1774"/>
                  </a:lnTo>
                  <a:lnTo>
                    <a:pt x="1437" y="1775"/>
                  </a:lnTo>
                  <a:lnTo>
                    <a:pt x="1439" y="1777"/>
                  </a:lnTo>
                  <a:lnTo>
                    <a:pt x="1437" y="1777"/>
                  </a:lnTo>
                  <a:lnTo>
                    <a:pt x="1436" y="1779"/>
                  </a:lnTo>
                  <a:lnTo>
                    <a:pt x="1437" y="1780"/>
                  </a:lnTo>
                  <a:lnTo>
                    <a:pt x="1439" y="1780"/>
                  </a:lnTo>
                  <a:lnTo>
                    <a:pt x="1441" y="1780"/>
                  </a:lnTo>
                  <a:lnTo>
                    <a:pt x="1442" y="1780"/>
                  </a:lnTo>
                  <a:lnTo>
                    <a:pt x="1442" y="1782"/>
                  </a:lnTo>
                  <a:lnTo>
                    <a:pt x="1444" y="1784"/>
                  </a:lnTo>
                  <a:lnTo>
                    <a:pt x="1444" y="1785"/>
                  </a:lnTo>
                  <a:lnTo>
                    <a:pt x="1447" y="1787"/>
                  </a:lnTo>
                  <a:lnTo>
                    <a:pt x="1449" y="1787"/>
                  </a:lnTo>
                  <a:lnTo>
                    <a:pt x="1451" y="1787"/>
                  </a:lnTo>
                  <a:lnTo>
                    <a:pt x="1451" y="1789"/>
                  </a:lnTo>
                  <a:lnTo>
                    <a:pt x="1454" y="1790"/>
                  </a:lnTo>
                  <a:lnTo>
                    <a:pt x="1456" y="1792"/>
                  </a:lnTo>
                  <a:lnTo>
                    <a:pt x="1457" y="1792"/>
                  </a:lnTo>
                  <a:lnTo>
                    <a:pt x="1459" y="1792"/>
                  </a:lnTo>
                  <a:lnTo>
                    <a:pt x="1461" y="1794"/>
                  </a:lnTo>
                  <a:lnTo>
                    <a:pt x="1462" y="1794"/>
                  </a:lnTo>
                  <a:lnTo>
                    <a:pt x="1464" y="1796"/>
                  </a:lnTo>
                  <a:lnTo>
                    <a:pt x="1464" y="1796"/>
                  </a:lnTo>
                  <a:lnTo>
                    <a:pt x="1464" y="1797"/>
                  </a:lnTo>
                  <a:lnTo>
                    <a:pt x="1466" y="1797"/>
                  </a:lnTo>
                  <a:lnTo>
                    <a:pt x="1471" y="1799"/>
                  </a:lnTo>
                  <a:lnTo>
                    <a:pt x="1473" y="1799"/>
                  </a:lnTo>
                  <a:lnTo>
                    <a:pt x="1476" y="1799"/>
                  </a:lnTo>
                  <a:lnTo>
                    <a:pt x="1478" y="1799"/>
                  </a:lnTo>
                  <a:lnTo>
                    <a:pt x="1479" y="1799"/>
                  </a:lnTo>
                  <a:lnTo>
                    <a:pt x="1479" y="1801"/>
                  </a:lnTo>
                  <a:lnTo>
                    <a:pt x="1478" y="1801"/>
                  </a:lnTo>
                  <a:lnTo>
                    <a:pt x="1478" y="1802"/>
                  </a:lnTo>
                  <a:lnTo>
                    <a:pt x="1476" y="1802"/>
                  </a:lnTo>
                  <a:lnTo>
                    <a:pt x="1474" y="1802"/>
                  </a:lnTo>
                  <a:lnTo>
                    <a:pt x="1473" y="1802"/>
                  </a:lnTo>
                  <a:lnTo>
                    <a:pt x="1471" y="1804"/>
                  </a:lnTo>
                  <a:lnTo>
                    <a:pt x="1469" y="1804"/>
                  </a:lnTo>
                  <a:lnTo>
                    <a:pt x="1467" y="1804"/>
                  </a:lnTo>
                  <a:lnTo>
                    <a:pt x="1466" y="1804"/>
                  </a:lnTo>
                  <a:lnTo>
                    <a:pt x="1464" y="1804"/>
                  </a:lnTo>
                  <a:lnTo>
                    <a:pt x="1464" y="1802"/>
                  </a:lnTo>
                  <a:lnTo>
                    <a:pt x="1462" y="1802"/>
                  </a:lnTo>
                  <a:lnTo>
                    <a:pt x="1461" y="1802"/>
                  </a:lnTo>
                  <a:lnTo>
                    <a:pt x="1461" y="1804"/>
                  </a:lnTo>
                  <a:lnTo>
                    <a:pt x="1462" y="1804"/>
                  </a:lnTo>
                  <a:lnTo>
                    <a:pt x="1462" y="1806"/>
                  </a:lnTo>
                  <a:lnTo>
                    <a:pt x="1464" y="1806"/>
                  </a:lnTo>
                  <a:lnTo>
                    <a:pt x="1462" y="1807"/>
                  </a:lnTo>
                  <a:lnTo>
                    <a:pt x="1461" y="1807"/>
                  </a:lnTo>
                  <a:lnTo>
                    <a:pt x="1461" y="1806"/>
                  </a:lnTo>
                  <a:lnTo>
                    <a:pt x="1459" y="1806"/>
                  </a:lnTo>
                  <a:lnTo>
                    <a:pt x="1457" y="1806"/>
                  </a:lnTo>
                  <a:lnTo>
                    <a:pt x="1457" y="1807"/>
                  </a:lnTo>
                  <a:lnTo>
                    <a:pt x="1456" y="1806"/>
                  </a:lnTo>
                  <a:lnTo>
                    <a:pt x="1454" y="1806"/>
                  </a:lnTo>
                  <a:lnTo>
                    <a:pt x="1454" y="1807"/>
                  </a:lnTo>
                  <a:lnTo>
                    <a:pt x="1452" y="1807"/>
                  </a:lnTo>
                  <a:lnTo>
                    <a:pt x="1452" y="1806"/>
                  </a:lnTo>
                  <a:lnTo>
                    <a:pt x="1451" y="1806"/>
                  </a:lnTo>
                  <a:lnTo>
                    <a:pt x="1451" y="1804"/>
                  </a:lnTo>
                  <a:lnTo>
                    <a:pt x="1449" y="1804"/>
                  </a:lnTo>
                  <a:lnTo>
                    <a:pt x="1449" y="1806"/>
                  </a:lnTo>
                  <a:lnTo>
                    <a:pt x="1451" y="1806"/>
                  </a:lnTo>
                  <a:lnTo>
                    <a:pt x="1451" y="1807"/>
                  </a:lnTo>
                  <a:lnTo>
                    <a:pt x="1451" y="1809"/>
                  </a:lnTo>
                  <a:lnTo>
                    <a:pt x="1449" y="1809"/>
                  </a:lnTo>
                  <a:lnTo>
                    <a:pt x="1447" y="1809"/>
                  </a:lnTo>
                  <a:lnTo>
                    <a:pt x="1447" y="1811"/>
                  </a:lnTo>
                  <a:lnTo>
                    <a:pt x="1446" y="1811"/>
                  </a:lnTo>
                  <a:lnTo>
                    <a:pt x="1446" y="1809"/>
                  </a:lnTo>
                  <a:lnTo>
                    <a:pt x="1446" y="1807"/>
                  </a:lnTo>
                  <a:lnTo>
                    <a:pt x="1446" y="1806"/>
                  </a:lnTo>
                  <a:lnTo>
                    <a:pt x="1444" y="1806"/>
                  </a:lnTo>
                  <a:lnTo>
                    <a:pt x="1444" y="1804"/>
                  </a:lnTo>
                  <a:lnTo>
                    <a:pt x="1444" y="1802"/>
                  </a:lnTo>
                  <a:lnTo>
                    <a:pt x="1446" y="1802"/>
                  </a:lnTo>
                  <a:lnTo>
                    <a:pt x="1447" y="1802"/>
                  </a:lnTo>
                  <a:lnTo>
                    <a:pt x="1449" y="1802"/>
                  </a:lnTo>
                  <a:lnTo>
                    <a:pt x="1451" y="1802"/>
                  </a:lnTo>
                  <a:lnTo>
                    <a:pt x="1452" y="1802"/>
                  </a:lnTo>
                  <a:lnTo>
                    <a:pt x="1451" y="1801"/>
                  </a:lnTo>
                  <a:lnTo>
                    <a:pt x="1449" y="1801"/>
                  </a:lnTo>
                  <a:lnTo>
                    <a:pt x="1446" y="1802"/>
                  </a:lnTo>
                  <a:lnTo>
                    <a:pt x="1444" y="1801"/>
                  </a:lnTo>
                  <a:lnTo>
                    <a:pt x="1442" y="1801"/>
                  </a:lnTo>
                  <a:lnTo>
                    <a:pt x="1442" y="1802"/>
                  </a:lnTo>
                  <a:lnTo>
                    <a:pt x="1441" y="1802"/>
                  </a:lnTo>
                  <a:lnTo>
                    <a:pt x="1439" y="1802"/>
                  </a:lnTo>
                  <a:lnTo>
                    <a:pt x="1439" y="1804"/>
                  </a:lnTo>
                  <a:lnTo>
                    <a:pt x="1441" y="1804"/>
                  </a:lnTo>
                  <a:lnTo>
                    <a:pt x="1442" y="1804"/>
                  </a:lnTo>
                  <a:lnTo>
                    <a:pt x="1444" y="1806"/>
                  </a:lnTo>
                  <a:lnTo>
                    <a:pt x="1444" y="1807"/>
                  </a:lnTo>
                  <a:lnTo>
                    <a:pt x="1442" y="1806"/>
                  </a:lnTo>
                  <a:lnTo>
                    <a:pt x="1442" y="1807"/>
                  </a:lnTo>
                  <a:lnTo>
                    <a:pt x="1441" y="1806"/>
                  </a:lnTo>
                  <a:lnTo>
                    <a:pt x="1441" y="1807"/>
                  </a:lnTo>
                  <a:lnTo>
                    <a:pt x="1441" y="1809"/>
                  </a:lnTo>
                  <a:lnTo>
                    <a:pt x="1439" y="1809"/>
                  </a:lnTo>
                  <a:lnTo>
                    <a:pt x="1437" y="1809"/>
                  </a:lnTo>
                  <a:lnTo>
                    <a:pt x="1436" y="1809"/>
                  </a:lnTo>
                  <a:lnTo>
                    <a:pt x="1436" y="1807"/>
                  </a:lnTo>
                  <a:lnTo>
                    <a:pt x="1434" y="1807"/>
                  </a:lnTo>
                  <a:lnTo>
                    <a:pt x="1434" y="1806"/>
                  </a:lnTo>
                  <a:lnTo>
                    <a:pt x="1432" y="1806"/>
                  </a:lnTo>
                  <a:lnTo>
                    <a:pt x="1432" y="1804"/>
                  </a:lnTo>
                  <a:lnTo>
                    <a:pt x="1432" y="1802"/>
                  </a:lnTo>
                  <a:lnTo>
                    <a:pt x="1434" y="1802"/>
                  </a:lnTo>
                  <a:lnTo>
                    <a:pt x="1436" y="1802"/>
                  </a:lnTo>
                  <a:lnTo>
                    <a:pt x="1436" y="1801"/>
                  </a:lnTo>
                  <a:lnTo>
                    <a:pt x="1434" y="1801"/>
                  </a:lnTo>
                  <a:lnTo>
                    <a:pt x="1434" y="1799"/>
                  </a:lnTo>
                  <a:lnTo>
                    <a:pt x="1432" y="1799"/>
                  </a:lnTo>
                  <a:lnTo>
                    <a:pt x="1434" y="1801"/>
                  </a:lnTo>
                  <a:lnTo>
                    <a:pt x="1432" y="1801"/>
                  </a:lnTo>
                  <a:lnTo>
                    <a:pt x="1430" y="1801"/>
                  </a:lnTo>
                  <a:lnTo>
                    <a:pt x="1429" y="1801"/>
                  </a:lnTo>
                  <a:lnTo>
                    <a:pt x="1429" y="1802"/>
                  </a:lnTo>
                  <a:lnTo>
                    <a:pt x="1427" y="1801"/>
                  </a:lnTo>
                  <a:lnTo>
                    <a:pt x="1427" y="1802"/>
                  </a:lnTo>
                  <a:lnTo>
                    <a:pt x="1425" y="1802"/>
                  </a:lnTo>
                  <a:lnTo>
                    <a:pt x="1427" y="1804"/>
                  </a:lnTo>
                  <a:lnTo>
                    <a:pt x="1425" y="1804"/>
                  </a:lnTo>
                  <a:lnTo>
                    <a:pt x="1424" y="1804"/>
                  </a:lnTo>
                  <a:lnTo>
                    <a:pt x="1424" y="1804"/>
                  </a:lnTo>
                  <a:lnTo>
                    <a:pt x="1422" y="1802"/>
                  </a:lnTo>
                  <a:lnTo>
                    <a:pt x="1424" y="1802"/>
                  </a:lnTo>
                  <a:lnTo>
                    <a:pt x="1424" y="1802"/>
                  </a:lnTo>
                  <a:lnTo>
                    <a:pt x="1424" y="1801"/>
                  </a:lnTo>
                  <a:lnTo>
                    <a:pt x="1424" y="1801"/>
                  </a:lnTo>
                  <a:lnTo>
                    <a:pt x="1422" y="1801"/>
                  </a:lnTo>
                  <a:lnTo>
                    <a:pt x="1420" y="1801"/>
                  </a:lnTo>
                  <a:lnTo>
                    <a:pt x="1422" y="1799"/>
                  </a:lnTo>
                  <a:lnTo>
                    <a:pt x="1420" y="1799"/>
                  </a:lnTo>
                  <a:lnTo>
                    <a:pt x="1419" y="1799"/>
                  </a:lnTo>
                  <a:lnTo>
                    <a:pt x="1417" y="1797"/>
                  </a:lnTo>
                  <a:lnTo>
                    <a:pt x="1417" y="1799"/>
                  </a:lnTo>
                  <a:lnTo>
                    <a:pt x="1415" y="1799"/>
                  </a:lnTo>
                  <a:lnTo>
                    <a:pt x="1415" y="1797"/>
                  </a:lnTo>
                  <a:lnTo>
                    <a:pt x="1414" y="1796"/>
                  </a:lnTo>
                  <a:lnTo>
                    <a:pt x="1415" y="1796"/>
                  </a:lnTo>
                  <a:lnTo>
                    <a:pt x="1417" y="1796"/>
                  </a:lnTo>
                  <a:lnTo>
                    <a:pt x="1419" y="1797"/>
                  </a:lnTo>
                  <a:lnTo>
                    <a:pt x="1419" y="1796"/>
                  </a:lnTo>
                  <a:lnTo>
                    <a:pt x="1420" y="1796"/>
                  </a:lnTo>
                  <a:lnTo>
                    <a:pt x="1419" y="1794"/>
                  </a:lnTo>
                  <a:lnTo>
                    <a:pt x="1419" y="1796"/>
                  </a:lnTo>
                  <a:lnTo>
                    <a:pt x="1417" y="1796"/>
                  </a:lnTo>
                  <a:lnTo>
                    <a:pt x="1417" y="1794"/>
                  </a:lnTo>
                  <a:lnTo>
                    <a:pt x="1415" y="1794"/>
                  </a:lnTo>
                  <a:lnTo>
                    <a:pt x="1414" y="1794"/>
                  </a:lnTo>
                  <a:lnTo>
                    <a:pt x="1414" y="1792"/>
                  </a:lnTo>
                  <a:lnTo>
                    <a:pt x="1412" y="1794"/>
                  </a:lnTo>
                  <a:lnTo>
                    <a:pt x="1412" y="1792"/>
                  </a:lnTo>
                  <a:lnTo>
                    <a:pt x="1412" y="1790"/>
                  </a:lnTo>
                  <a:lnTo>
                    <a:pt x="1412" y="1789"/>
                  </a:lnTo>
                  <a:lnTo>
                    <a:pt x="1414" y="1790"/>
                  </a:lnTo>
                  <a:lnTo>
                    <a:pt x="1415" y="1790"/>
                  </a:lnTo>
                  <a:lnTo>
                    <a:pt x="1417" y="1790"/>
                  </a:lnTo>
                  <a:lnTo>
                    <a:pt x="1417" y="1792"/>
                  </a:lnTo>
                  <a:lnTo>
                    <a:pt x="1419" y="1792"/>
                  </a:lnTo>
                  <a:lnTo>
                    <a:pt x="1424" y="1794"/>
                  </a:lnTo>
                  <a:lnTo>
                    <a:pt x="1422" y="1796"/>
                  </a:lnTo>
                  <a:lnTo>
                    <a:pt x="1422" y="1797"/>
                  </a:lnTo>
                  <a:lnTo>
                    <a:pt x="1424" y="1797"/>
                  </a:lnTo>
                  <a:lnTo>
                    <a:pt x="1424" y="1796"/>
                  </a:lnTo>
                  <a:lnTo>
                    <a:pt x="1424" y="1794"/>
                  </a:lnTo>
                  <a:lnTo>
                    <a:pt x="1422" y="1792"/>
                  </a:lnTo>
                  <a:lnTo>
                    <a:pt x="1424" y="1792"/>
                  </a:lnTo>
                  <a:lnTo>
                    <a:pt x="1422" y="1790"/>
                  </a:lnTo>
                  <a:lnTo>
                    <a:pt x="1420" y="1789"/>
                  </a:lnTo>
                  <a:lnTo>
                    <a:pt x="1420" y="1787"/>
                  </a:lnTo>
                  <a:lnTo>
                    <a:pt x="1419" y="1787"/>
                  </a:lnTo>
                  <a:lnTo>
                    <a:pt x="1419" y="1785"/>
                  </a:lnTo>
                  <a:lnTo>
                    <a:pt x="1419" y="1784"/>
                  </a:lnTo>
                  <a:lnTo>
                    <a:pt x="1420" y="1784"/>
                  </a:lnTo>
                  <a:lnTo>
                    <a:pt x="1420" y="1785"/>
                  </a:lnTo>
                  <a:lnTo>
                    <a:pt x="1422" y="1787"/>
                  </a:lnTo>
                  <a:lnTo>
                    <a:pt x="1422" y="1789"/>
                  </a:lnTo>
                  <a:lnTo>
                    <a:pt x="1424" y="1790"/>
                  </a:lnTo>
                  <a:lnTo>
                    <a:pt x="1424" y="1790"/>
                  </a:lnTo>
                  <a:lnTo>
                    <a:pt x="1424" y="1792"/>
                  </a:lnTo>
                  <a:lnTo>
                    <a:pt x="1425" y="1792"/>
                  </a:lnTo>
                  <a:lnTo>
                    <a:pt x="1425" y="1794"/>
                  </a:lnTo>
                  <a:lnTo>
                    <a:pt x="1427" y="1794"/>
                  </a:lnTo>
                  <a:lnTo>
                    <a:pt x="1429" y="1794"/>
                  </a:lnTo>
                  <a:lnTo>
                    <a:pt x="1430" y="1794"/>
                  </a:lnTo>
                  <a:lnTo>
                    <a:pt x="1427" y="1792"/>
                  </a:lnTo>
                  <a:lnTo>
                    <a:pt x="1425" y="1792"/>
                  </a:lnTo>
                  <a:lnTo>
                    <a:pt x="1425" y="1790"/>
                  </a:lnTo>
                  <a:lnTo>
                    <a:pt x="1424" y="1789"/>
                  </a:lnTo>
                  <a:lnTo>
                    <a:pt x="1424" y="1787"/>
                  </a:lnTo>
                  <a:lnTo>
                    <a:pt x="1424" y="1785"/>
                  </a:lnTo>
                  <a:lnTo>
                    <a:pt x="1425" y="1785"/>
                  </a:lnTo>
                  <a:lnTo>
                    <a:pt x="1427" y="1785"/>
                  </a:lnTo>
                  <a:lnTo>
                    <a:pt x="1430" y="1784"/>
                  </a:lnTo>
                  <a:lnTo>
                    <a:pt x="1430" y="1782"/>
                  </a:lnTo>
                  <a:lnTo>
                    <a:pt x="1429" y="1782"/>
                  </a:lnTo>
                  <a:lnTo>
                    <a:pt x="1427" y="1782"/>
                  </a:lnTo>
                  <a:lnTo>
                    <a:pt x="1425" y="1782"/>
                  </a:lnTo>
                  <a:lnTo>
                    <a:pt x="1424" y="1782"/>
                  </a:lnTo>
                  <a:lnTo>
                    <a:pt x="1424" y="1782"/>
                  </a:lnTo>
                  <a:lnTo>
                    <a:pt x="1422" y="1782"/>
                  </a:lnTo>
                  <a:lnTo>
                    <a:pt x="1420" y="1782"/>
                  </a:lnTo>
                  <a:lnTo>
                    <a:pt x="1419" y="1782"/>
                  </a:lnTo>
                  <a:lnTo>
                    <a:pt x="1419" y="1780"/>
                  </a:lnTo>
                  <a:lnTo>
                    <a:pt x="1419" y="1779"/>
                  </a:lnTo>
                  <a:lnTo>
                    <a:pt x="1417" y="1779"/>
                  </a:lnTo>
                  <a:lnTo>
                    <a:pt x="1417" y="1777"/>
                  </a:lnTo>
                  <a:lnTo>
                    <a:pt x="1417" y="1775"/>
                  </a:lnTo>
                  <a:lnTo>
                    <a:pt x="1419" y="1775"/>
                  </a:lnTo>
                  <a:lnTo>
                    <a:pt x="1419" y="1777"/>
                  </a:lnTo>
                  <a:lnTo>
                    <a:pt x="1420" y="1777"/>
                  </a:lnTo>
                  <a:lnTo>
                    <a:pt x="1420" y="1775"/>
                  </a:lnTo>
                  <a:lnTo>
                    <a:pt x="1422" y="1774"/>
                  </a:lnTo>
                  <a:lnTo>
                    <a:pt x="1424" y="1774"/>
                  </a:lnTo>
                  <a:lnTo>
                    <a:pt x="1424" y="1772"/>
                  </a:lnTo>
                  <a:lnTo>
                    <a:pt x="1424" y="1772"/>
                  </a:lnTo>
                  <a:moveTo>
                    <a:pt x="1425" y="1797"/>
                  </a:moveTo>
                  <a:lnTo>
                    <a:pt x="1424" y="1796"/>
                  </a:lnTo>
                  <a:lnTo>
                    <a:pt x="1424" y="1797"/>
                  </a:lnTo>
                  <a:lnTo>
                    <a:pt x="1425" y="1797"/>
                  </a:lnTo>
                  <a:moveTo>
                    <a:pt x="1437" y="1797"/>
                  </a:moveTo>
                  <a:lnTo>
                    <a:pt x="1436" y="1797"/>
                  </a:lnTo>
                  <a:lnTo>
                    <a:pt x="1436" y="1799"/>
                  </a:lnTo>
                  <a:lnTo>
                    <a:pt x="1437" y="1797"/>
                  </a:lnTo>
                  <a:moveTo>
                    <a:pt x="1434" y="1794"/>
                  </a:moveTo>
                  <a:lnTo>
                    <a:pt x="1436" y="1796"/>
                  </a:lnTo>
                  <a:lnTo>
                    <a:pt x="1437" y="1796"/>
                  </a:lnTo>
                  <a:lnTo>
                    <a:pt x="1436" y="1794"/>
                  </a:lnTo>
                  <a:lnTo>
                    <a:pt x="1434" y="1794"/>
                  </a:lnTo>
                  <a:moveTo>
                    <a:pt x="1430" y="1796"/>
                  </a:moveTo>
                  <a:lnTo>
                    <a:pt x="1430" y="1797"/>
                  </a:lnTo>
                  <a:lnTo>
                    <a:pt x="1432" y="1797"/>
                  </a:lnTo>
                  <a:lnTo>
                    <a:pt x="1430" y="1796"/>
                  </a:lnTo>
                  <a:moveTo>
                    <a:pt x="1402" y="1787"/>
                  </a:moveTo>
                  <a:lnTo>
                    <a:pt x="1400" y="1785"/>
                  </a:lnTo>
                  <a:lnTo>
                    <a:pt x="1398" y="1785"/>
                  </a:lnTo>
                  <a:lnTo>
                    <a:pt x="1398" y="1784"/>
                  </a:lnTo>
                  <a:lnTo>
                    <a:pt x="1397" y="1782"/>
                  </a:lnTo>
                  <a:lnTo>
                    <a:pt x="1397" y="1784"/>
                  </a:lnTo>
                  <a:lnTo>
                    <a:pt x="1395" y="1784"/>
                  </a:lnTo>
                  <a:lnTo>
                    <a:pt x="1393" y="1782"/>
                  </a:lnTo>
                  <a:lnTo>
                    <a:pt x="1393" y="1784"/>
                  </a:lnTo>
                  <a:lnTo>
                    <a:pt x="1392" y="1784"/>
                  </a:lnTo>
                  <a:lnTo>
                    <a:pt x="1390" y="1784"/>
                  </a:lnTo>
                  <a:lnTo>
                    <a:pt x="1388" y="1782"/>
                  </a:lnTo>
                  <a:lnTo>
                    <a:pt x="1388" y="1784"/>
                  </a:lnTo>
                  <a:lnTo>
                    <a:pt x="1387" y="1782"/>
                  </a:lnTo>
                  <a:lnTo>
                    <a:pt x="1387" y="1784"/>
                  </a:lnTo>
                  <a:lnTo>
                    <a:pt x="1387" y="1785"/>
                  </a:lnTo>
                  <a:lnTo>
                    <a:pt x="1388" y="1785"/>
                  </a:lnTo>
                  <a:lnTo>
                    <a:pt x="1388" y="1787"/>
                  </a:lnTo>
                  <a:lnTo>
                    <a:pt x="1390" y="1785"/>
                  </a:lnTo>
                  <a:lnTo>
                    <a:pt x="1392" y="1785"/>
                  </a:lnTo>
                  <a:lnTo>
                    <a:pt x="1392" y="1787"/>
                  </a:lnTo>
                  <a:lnTo>
                    <a:pt x="1392" y="1789"/>
                  </a:lnTo>
                  <a:lnTo>
                    <a:pt x="1392" y="1790"/>
                  </a:lnTo>
                  <a:lnTo>
                    <a:pt x="1393" y="1790"/>
                  </a:lnTo>
                  <a:lnTo>
                    <a:pt x="1393" y="1792"/>
                  </a:lnTo>
                  <a:lnTo>
                    <a:pt x="1395" y="1792"/>
                  </a:lnTo>
                  <a:lnTo>
                    <a:pt x="1395" y="1790"/>
                  </a:lnTo>
                  <a:lnTo>
                    <a:pt x="1395" y="1789"/>
                  </a:lnTo>
                  <a:lnTo>
                    <a:pt x="1393" y="1789"/>
                  </a:lnTo>
                  <a:lnTo>
                    <a:pt x="1393" y="1787"/>
                  </a:lnTo>
                  <a:lnTo>
                    <a:pt x="1395" y="1787"/>
                  </a:lnTo>
                  <a:lnTo>
                    <a:pt x="1395" y="1789"/>
                  </a:lnTo>
                  <a:lnTo>
                    <a:pt x="1397" y="1789"/>
                  </a:lnTo>
                  <a:lnTo>
                    <a:pt x="1397" y="1787"/>
                  </a:lnTo>
                  <a:lnTo>
                    <a:pt x="1398" y="1787"/>
                  </a:lnTo>
                  <a:lnTo>
                    <a:pt x="1398" y="1789"/>
                  </a:lnTo>
                  <a:lnTo>
                    <a:pt x="1397" y="1789"/>
                  </a:lnTo>
                  <a:lnTo>
                    <a:pt x="1398" y="1790"/>
                  </a:lnTo>
                  <a:lnTo>
                    <a:pt x="1398" y="1792"/>
                  </a:lnTo>
                  <a:lnTo>
                    <a:pt x="1400" y="1792"/>
                  </a:lnTo>
                  <a:lnTo>
                    <a:pt x="1400" y="1790"/>
                  </a:lnTo>
                  <a:lnTo>
                    <a:pt x="1402" y="1792"/>
                  </a:lnTo>
                  <a:lnTo>
                    <a:pt x="1402" y="1790"/>
                  </a:lnTo>
                  <a:lnTo>
                    <a:pt x="1402" y="1789"/>
                  </a:lnTo>
                  <a:lnTo>
                    <a:pt x="1404" y="1789"/>
                  </a:lnTo>
                  <a:lnTo>
                    <a:pt x="1404" y="1787"/>
                  </a:lnTo>
                  <a:lnTo>
                    <a:pt x="1402" y="1787"/>
                  </a:lnTo>
                  <a:moveTo>
                    <a:pt x="1409" y="1790"/>
                  </a:moveTo>
                  <a:lnTo>
                    <a:pt x="1407" y="1789"/>
                  </a:lnTo>
                  <a:lnTo>
                    <a:pt x="1405" y="1789"/>
                  </a:lnTo>
                  <a:lnTo>
                    <a:pt x="1404" y="1789"/>
                  </a:lnTo>
                  <a:lnTo>
                    <a:pt x="1404" y="1790"/>
                  </a:lnTo>
                  <a:lnTo>
                    <a:pt x="1405" y="1790"/>
                  </a:lnTo>
                  <a:lnTo>
                    <a:pt x="1407" y="1792"/>
                  </a:lnTo>
                  <a:lnTo>
                    <a:pt x="1409" y="1792"/>
                  </a:lnTo>
                  <a:lnTo>
                    <a:pt x="1407" y="1790"/>
                  </a:lnTo>
                  <a:lnTo>
                    <a:pt x="1409" y="1790"/>
                  </a:lnTo>
                  <a:moveTo>
                    <a:pt x="1422" y="1790"/>
                  </a:moveTo>
                  <a:lnTo>
                    <a:pt x="1420" y="1790"/>
                  </a:lnTo>
                  <a:lnTo>
                    <a:pt x="1420" y="1789"/>
                  </a:lnTo>
                  <a:lnTo>
                    <a:pt x="1419" y="1789"/>
                  </a:lnTo>
                  <a:lnTo>
                    <a:pt x="1419" y="1787"/>
                  </a:lnTo>
                  <a:lnTo>
                    <a:pt x="1417" y="1787"/>
                  </a:lnTo>
                  <a:lnTo>
                    <a:pt x="1417" y="1789"/>
                  </a:lnTo>
                  <a:lnTo>
                    <a:pt x="1419" y="1790"/>
                  </a:lnTo>
                  <a:lnTo>
                    <a:pt x="1419" y="1792"/>
                  </a:lnTo>
                  <a:lnTo>
                    <a:pt x="1422" y="1792"/>
                  </a:lnTo>
                  <a:lnTo>
                    <a:pt x="1422" y="1790"/>
                  </a:lnTo>
                  <a:moveTo>
                    <a:pt x="1538" y="1758"/>
                  </a:moveTo>
                  <a:lnTo>
                    <a:pt x="1540" y="1758"/>
                  </a:lnTo>
                  <a:lnTo>
                    <a:pt x="1540" y="1760"/>
                  </a:lnTo>
                  <a:lnTo>
                    <a:pt x="1538" y="1760"/>
                  </a:lnTo>
                  <a:lnTo>
                    <a:pt x="1538" y="1762"/>
                  </a:lnTo>
                  <a:lnTo>
                    <a:pt x="1537" y="1762"/>
                  </a:lnTo>
                  <a:lnTo>
                    <a:pt x="1535" y="1762"/>
                  </a:lnTo>
                  <a:lnTo>
                    <a:pt x="1535" y="1764"/>
                  </a:lnTo>
                  <a:lnTo>
                    <a:pt x="1533" y="1764"/>
                  </a:lnTo>
                  <a:lnTo>
                    <a:pt x="1531" y="1764"/>
                  </a:lnTo>
                  <a:lnTo>
                    <a:pt x="1531" y="1765"/>
                  </a:lnTo>
                  <a:lnTo>
                    <a:pt x="1530" y="1765"/>
                  </a:lnTo>
                  <a:lnTo>
                    <a:pt x="1528" y="1765"/>
                  </a:lnTo>
                  <a:lnTo>
                    <a:pt x="1528" y="1767"/>
                  </a:lnTo>
                  <a:lnTo>
                    <a:pt x="1526" y="1767"/>
                  </a:lnTo>
                  <a:lnTo>
                    <a:pt x="1525" y="1767"/>
                  </a:lnTo>
                  <a:lnTo>
                    <a:pt x="1525" y="1769"/>
                  </a:lnTo>
                  <a:lnTo>
                    <a:pt x="1523" y="1769"/>
                  </a:lnTo>
                  <a:lnTo>
                    <a:pt x="1523" y="1767"/>
                  </a:lnTo>
                  <a:lnTo>
                    <a:pt x="1521" y="1767"/>
                  </a:lnTo>
                  <a:lnTo>
                    <a:pt x="1521" y="1765"/>
                  </a:lnTo>
                  <a:lnTo>
                    <a:pt x="1521" y="1764"/>
                  </a:lnTo>
                  <a:lnTo>
                    <a:pt x="1523" y="1764"/>
                  </a:lnTo>
                  <a:lnTo>
                    <a:pt x="1523" y="1762"/>
                  </a:lnTo>
                  <a:lnTo>
                    <a:pt x="1525" y="1762"/>
                  </a:lnTo>
                  <a:lnTo>
                    <a:pt x="1525" y="1760"/>
                  </a:lnTo>
                  <a:lnTo>
                    <a:pt x="1525" y="1758"/>
                  </a:lnTo>
                  <a:lnTo>
                    <a:pt x="1526" y="1758"/>
                  </a:lnTo>
                  <a:lnTo>
                    <a:pt x="1525" y="1757"/>
                  </a:lnTo>
                  <a:lnTo>
                    <a:pt x="1526" y="1757"/>
                  </a:lnTo>
                  <a:lnTo>
                    <a:pt x="1526" y="1755"/>
                  </a:lnTo>
                  <a:lnTo>
                    <a:pt x="1528" y="1755"/>
                  </a:lnTo>
                  <a:lnTo>
                    <a:pt x="1530" y="1755"/>
                  </a:lnTo>
                  <a:lnTo>
                    <a:pt x="1531" y="1755"/>
                  </a:lnTo>
                  <a:lnTo>
                    <a:pt x="1533" y="1757"/>
                  </a:lnTo>
                  <a:lnTo>
                    <a:pt x="1531" y="1757"/>
                  </a:lnTo>
                  <a:lnTo>
                    <a:pt x="1531" y="1758"/>
                  </a:lnTo>
                  <a:lnTo>
                    <a:pt x="1533" y="1758"/>
                  </a:lnTo>
                  <a:lnTo>
                    <a:pt x="1533" y="1757"/>
                  </a:lnTo>
                  <a:lnTo>
                    <a:pt x="1537" y="1757"/>
                  </a:lnTo>
                  <a:lnTo>
                    <a:pt x="1538" y="1757"/>
                  </a:lnTo>
                  <a:lnTo>
                    <a:pt x="1538" y="1758"/>
                  </a:lnTo>
                  <a:moveTo>
                    <a:pt x="1530" y="1762"/>
                  </a:moveTo>
                  <a:lnTo>
                    <a:pt x="1528" y="1762"/>
                  </a:lnTo>
                  <a:lnTo>
                    <a:pt x="1528" y="1764"/>
                  </a:lnTo>
                  <a:lnTo>
                    <a:pt x="1530" y="1764"/>
                  </a:lnTo>
                  <a:lnTo>
                    <a:pt x="1530" y="1762"/>
                  </a:lnTo>
                  <a:moveTo>
                    <a:pt x="1511" y="1760"/>
                  </a:moveTo>
                  <a:lnTo>
                    <a:pt x="1510" y="1760"/>
                  </a:lnTo>
                  <a:lnTo>
                    <a:pt x="1510" y="1762"/>
                  </a:lnTo>
                  <a:lnTo>
                    <a:pt x="1511" y="1762"/>
                  </a:lnTo>
                  <a:lnTo>
                    <a:pt x="1513" y="1762"/>
                  </a:lnTo>
                  <a:lnTo>
                    <a:pt x="1513" y="1760"/>
                  </a:lnTo>
                  <a:lnTo>
                    <a:pt x="1511" y="1760"/>
                  </a:lnTo>
                  <a:moveTo>
                    <a:pt x="1521" y="1758"/>
                  </a:moveTo>
                  <a:lnTo>
                    <a:pt x="1523" y="1758"/>
                  </a:lnTo>
                  <a:lnTo>
                    <a:pt x="1523" y="1757"/>
                  </a:lnTo>
                  <a:lnTo>
                    <a:pt x="1521" y="1757"/>
                  </a:lnTo>
                  <a:lnTo>
                    <a:pt x="1520" y="1757"/>
                  </a:lnTo>
                  <a:lnTo>
                    <a:pt x="1518" y="1757"/>
                  </a:lnTo>
                  <a:lnTo>
                    <a:pt x="1518" y="1755"/>
                  </a:lnTo>
                  <a:lnTo>
                    <a:pt x="1516" y="1755"/>
                  </a:lnTo>
                  <a:lnTo>
                    <a:pt x="1516" y="1757"/>
                  </a:lnTo>
                  <a:lnTo>
                    <a:pt x="1515" y="1757"/>
                  </a:lnTo>
                  <a:lnTo>
                    <a:pt x="1513" y="1758"/>
                  </a:lnTo>
                  <a:lnTo>
                    <a:pt x="1513" y="1760"/>
                  </a:lnTo>
                  <a:lnTo>
                    <a:pt x="1515" y="1760"/>
                  </a:lnTo>
                  <a:lnTo>
                    <a:pt x="1515" y="1762"/>
                  </a:lnTo>
                  <a:lnTo>
                    <a:pt x="1513" y="1762"/>
                  </a:lnTo>
                  <a:lnTo>
                    <a:pt x="1511" y="1764"/>
                  </a:lnTo>
                  <a:lnTo>
                    <a:pt x="1511" y="1765"/>
                  </a:lnTo>
                  <a:lnTo>
                    <a:pt x="1510" y="1764"/>
                  </a:lnTo>
                  <a:lnTo>
                    <a:pt x="1508" y="1764"/>
                  </a:lnTo>
                  <a:lnTo>
                    <a:pt x="1508" y="1765"/>
                  </a:lnTo>
                  <a:lnTo>
                    <a:pt x="1508" y="1767"/>
                  </a:lnTo>
                  <a:lnTo>
                    <a:pt x="1510" y="1767"/>
                  </a:lnTo>
                  <a:lnTo>
                    <a:pt x="1510" y="1765"/>
                  </a:lnTo>
                  <a:lnTo>
                    <a:pt x="1511" y="1767"/>
                  </a:lnTo>
                  <a:lnTo>
                    <a:pt x="1511" y="1769"/>
                  </a:lnTo>
                  <a:lnTo>
                    <a:pt x="1513" y="1769"/>
                  </a:lnTo>
                  <a:lnTo>
                    <a:pt x="1513" y="1767"/>
                  </a:lnTo>
                  <a:lnTo>
                    <a:pt x="1515" y="1767"/>
                  </a:lnTo>
                  <a:lnTo>
                    <a:pt x="1515" y="1765"/>
                  </a:lnTo>
                  <a:lnTo>
                    <a:pt x="1516" y="1765"/>
                  </a:lnTo>
                  <a:lnTo>
                    <a:pt x="1516" y="1764"/>
                  </a:lnTo>
                  <a:lnTo>
                    <a:pt x="1518" y="1764"/>
                  </a:lnTo>
                  <a:lnTo>
                    <a:pt x="1520" y="1764"/>
                  </a:lnTo>
                  <a:lnTo>
                    <a:pt x="1520" y="1762"/>
                  </a:lnTo>
                  <a:lnTo>
                    <a:pt x="1521" y="1760"/>
                  </a:lnTo>
                  <a:lnTo>
                    <a:pt x="1521" y="1758"/>
                  </a:lnTo>
                  <a:moveTo>
                    <a:pt x="1372" y="1760"/>
                  </a:moveTo>
                  <a:lnTo>
                    <a:pt x="1372" y="1758"/>
                  </a:lnTo>
                  <a:lnTo>
                    <a:pt x="1370" y="1758"/>
                  </a:lnTo>
                  <a:lnTo>
                    <a:pt x="1370" y="1760"/>
                  </a:lnTo>
                  <a:lnTo>
                    <a:pt x="1373" y="1762"/>
                  </a:lnTo>
                  <a:lnTo>
                    <a:pt x="1373" y="1760"/>
                  </a:lnTo>
                  <a:lnTo>
                    <a:pt x="1372" y="1760"/>
                  </a:lnTo>
                  <a:moveTo>
                    <a:pt x="1363" y="1745"/>
                  </a:moveTo>
                  <a:lnTo>
                    <a:pt x="1361" y="1745"/>
                  </a:lnTo>
                  <a:lnTo>
                    <a:pt x="1360" y="1747"/>
                  </a:lnTo>
                  <a:lnTo>
                    <a:pt x="1361" y="1747"/>
                  </a:lnTo>
                  <a:lnTo>
                    <a:pt x="1361" y="1748"/>
                  </a:lnTo>
                  <a:lnTo>
                    <a:pt x="1361" y="1750"/>
                  </a:lnTo>
                  <a:lnTo>
                    <a:pt x="1360" y="1748"/>
                  </a:lnTo>
                  <a:lnTo>
                    <a:pt x="1361" y="1748"/>
                  </a:lnTo>
                  <a:lnTo>
                    <a:pt x="1360" y="1747"/>
                  </a:lnTo>
                  <a:lnTo>
                    <a:pt x="1358" y="1747"/>
                  </a:lnTo>
                  <a:lnTo>
                    <a:pt x="1358" y="1748"/>
                  </a:lnTo>
                  <a:lnTo>
                    <a:pt x="1358" y="1750"/>
                  </a:lnTo>
                  <a:lnTo>
                    <a:pt x="1360" y="1750"/>
                  </a:lnTo>
                  <a:lnTo>
                    <a:pt x="1360" y="1752"/>
                  </a:lnTo>
                  <a:lnTo>
                    <a:pt x="1361" y="1752"/>
                  </a:lnTo>
                  <a:lnTo>
                    <a:pt x="1363" y="1752"/>
                  </a:lnTo>
                  <a:lnTo>
                    <a:pt x="1363" y="1753"/>
                  </a:lnTo>
                  <a:lnTo>
                    <a:pt x="1365" y="1753"/>
                  </a:lnTo>
                  <a:lnTo>
                    <a:pt x="1365" y="1752"/>
                  </a:lnTo>
                  <a:lnTo>
                    <a:pt x="1365" y="1750"/>
                  </a:lnTo>
                  <a:lnTo>
                    <a:pt x="1363" y="1750"/>
                  </a:lnTo>
                  <a:lnTo>
                    <a:pt x="1363" y="1748"/>
                  </a:lnTo>
                  <a:lnTo>
                    <a:pt x="1365" y="1748"/>
                  </a:lnTo>
                  <a:lnTo>
                    <a:pt x="1365" y="1747"/>
                  </a:lnTo>
                  <a:lnTo>
                    <a:pt x="1363" y="1747"/>
                  </a:lnTo>
                  <a:lnTo>
                    <a:pt x="1363" y="1745"/>
                  </a:lnTo>
                  <a:moveTo>
                    <a:pt x="1350" y="1738"/>
                  </a:moveTo>
                  <a:lnTo>
                    <a:pt x="1350" y="1740"/>
                  </a:lnTo>
                  <a:lnTo>
                    <a:pt x="1351" y="1740"/>
                  </a:lnTo>
                  <a:lnTo>
                    <a:pt x="1351" y="1742"/>
                  </a:lnTo>
                  <a:lnTo>
                    <a:pt x="1351" y="1743"/>
                  </a:lnTo>
                  <a:lnTo>
                    <a:pt x="1350" y="1743"/>
                  </a:lnTo>
                  <a:lnTo>
                    <a:pt x="1350" y="1745"/>
                  </a:lnTo>
                  <a:lnTo>
                    <a:pt x="1351" y="1745"/>
                  </a:lnTo>
                  <a:lnTo>
                    <a:pt x="1353" y="1745"/>
                  </a:lnTo>
                  <a:lnTo>
                    <a:pt x="1353" y="1743"/>
                  </a:lnTo>
                  <a:lnTo>
                    <a:pt x="1355" y="1743"/>
                  </a:lnTo>
                  <a:lnTo>
                    <a:pt x="1355" y="1742"/>
                  </a:lnTo>
                  <a:lnTo>
                    <a:pt x="1355" y="1740"/>
                  </a:lnTo>
                  <a:lnTo>
                    <a:pt x="1353" y="1740"/>
                  </a:lnTo>
                  <a:lnTo>
                    <a:pt x="1353" y="1738"/>
                  </a:lnTo>
                  <a:lnTo>
                    <a:pt x="1351" y="1738"/>
                  </a:lnTo>
                  <a:lnTo>
                    <a:pt x="1350" y="1738"/>
                  </a:lnTo>
                  <a:moveTo>
                    <a:pt x="1360" y="1740"/>
                  </a:moveTo>
                  <a:lnTo>
                    <a:pt x="1360" y="1738"/>
                  </a:lnTo>
                  <a:lnTo>
                    <a:pt x="1358" y="1738"/>
                  </a:lnTo>
                  <a:lnTo>
                    <a:pt x="1356" y="1738"/>
                  </a:lnTo>
                  <a:lnTo>
                    <a:pt x="1356" y="1740"/>
                  </a:lnTo>
                  <a:lnTo>
                    <a:pt x="1358" y="1740"/>
                  </a:lnTo>
                  <a:lnTo>
                    <a:pt x="1358" y="1742"/>
                  </a:lnTo>
                  <a:lnTo>
                    <a:pt x="1360" y="1742"/>
                  </a:lnTo>
                  <a:lnTo>
                    <a:pt x="1361" y="1742"/>
                  </a:lnTo>
                  <a:lnTo>
                    <a:pt x="1361" y="1740"/>
                  </a:lnTo>
                  <a:lnTo>
                    <a:pt x="1360" y="1740"/>
                  </a:lnTo>
                  <a:moveTo>
                    <a:pt x="2863" y="1726"/>
                  </a:moveTo>
                  <a:lnTo>
                    <a:pt x="2863" y="1725"/>
                  </a:lnTo>
                  <a:lnTo>
                    <a:pt x="2861" y="1726"/>
                  </a:lnTo>
                  <a:lnTo>
                    <a:pt x="2863" y="1726"/>
                  </a:lnTo>
                  <a:moveTo>
                    <a:pt x="2871" y="1726"/>
                  </a:moveTo>
                  <a:lnTo>
                    <a:pt x="2870" y="1728"/>
                  </a:lnTo>
                  <a:lnTo>
                    <a:pt x="2870" y="1726"/>
                  </a:lnTo>
                  <a:lnTo>
                    <a:pt x="2868" y="1726"/>
                  </a:lnTo>
                  <a:lnTo>
                    <a:pt x="2868" y="1728"/>
                  </a:lnTo>
                  <a:lnTo>
                    <a:pt x="2866" y="1728"/>
                  </a:lnTo>
                  <a:lnTo>
                    <a:pt x="2864" y="1730"/>
                  </a:lnTo>
                  <a:lnTo>
                    <a:pt x="2864" y="1728"/>
                  </a:lnTo>
                  <a:lnTo>
                    <a:pt x="2863" y="1728"/>
                  </a:lnTo>
                  <a:lnTo>
                    <a:pt x="2863" y="1730"/>
                  </a:lnTo>
                  <a:lnTo>
                    <a:pt x="2861" y="1730"/>
                  </a:lnTo>
                  <a:lnTo>
                    <a:pt x="2861" y="1728"/>
                  </a:lnTo>
                  <a:lnTo>
                    <a:pt x="2863" y="1728"/>
                  </a:lnTo>
                  <a:lnTo>
                    <a:pt x="2861" y="1726"/>
                  </a:lnTo>
                  <a:lnTo>
                    <a:pt x="2861" y="1725"/>
                  </a:lnTo>
                  <a:lnTo>
                    <a:pt x="2863" y="1725"/>
                  </a:lnTo>
                  <a:lnTo>
                    <a:pt x="2863" y="1723"/>
                  </a:lnTo>
                  <a:lnTo>
                    <a:pt x="2861" y="1723"/>
                  </a:lnTo>
                  <a:lnTo>
                    <a:pt x="2859" y="1725"/>
                  </a:lnTo>
                  <a:lnTo>
                    <a:pt x="2858" y="1726"/>
                  </a:lnTo>
                  <a:lnTo>
                    <a:pt x="2858" y="1725"/>
                  </a:lnTo>
                  <a:lnTo>
                    <a:pt x="2859" y="1725"/>
                  </a:lnTo>
                  <a:lnTo>
                    <a:pt x="2859" y="1723"/>
                  </a:lnTo>
                  <a:lnTo>
                    <a:pt x="2861" y="1723"/>
                  </a:lnTo>
                  <a:lnTo>
                    <a:pt x="2861" y="1721"/>
                  </a:lnTo>
                  <a:lnTo>
                    <a:pt x="2859" y="1720"/>
                  </a:lnTo>
                  <a:lnTo>
                    <a:pt x="2859" y="1721"/>
                  </a:lnTo>
                  <a:lnTo>
                    <a:pt x="2858" y="1721"/>
                  </a:lnTo>
                  <a:lnTo>
                    <a:pt x="2858" y="1723"/>
                  </a:lnTo>
                  <a:lnTo>
                    <a:pt x="2856" y="1723"/>
                  </a:lnTo>
                  <a:lnTo>
                    <a:pt x="2856" y="1725"/>
                  </a:lnTo>
                  <a:lnTo>
                    <a:pt x="2856" y="1726"/>
                  </a:lnTo>
                  <a:lnTo>
                    <a:pt x="2854" y="1726"/>
                  </a:lnTo>
                  <a:lnTo>
                    <a:pt x="2856" y="1728"/>
                  </a:lnTo>
                  <a:lnTo>
                    <a:pt x="2854" y="1728"/>
                  </a:lnTo>
                  <a:lnTo>
                    <a:pt x="2854" y="1730"/>
                  </a:lnTo>
                  <a:lnTo>
                    <a:pt x="2854" y="1732"/>
                  </a:lnTo>
                  <a:lnTo>
                    <a:pt x="2853" y="1732"/>
                  </a:lnTo>
                  <a:lnTo>
                    <a:pt x="2853" y="1733"/>
                  </a:lnTo>
                  <a:lnTo>
                    <a:pt x="2854" y="1733"/>
                  </a:lnTo>
                  <a:lnTo>
                    <a:pt x="2856" y="1733"/>
                  </a:lnTo>
                  <a:lnTo>
                    <a:pt x="2856" y="1732"/>
                  </a:lnTo>
                  <a:lnTo>
                    <a:pt x="2858" y="1732"/>
                  </a:lnTo>
                  <a:lnTo>
                    <a:pt x="2859" y="1732"/>
                  </a:lnTo>
                  <a:lnTo>
                    <a:pt x="2861" y="1733"/>
                  </a:lnTo>
                  <a:lnTo>
                    <a:pt x="2863" y="1733"/>
                  </a:lnTo>
                  <a:lnTo>
                    <a:pt x="2863" y="1732"/>
                  </a:lnTo>
                  <a:lnTo>
                    <a:pt x="2863" y="1732"/>
                  </a:lnTo>
                  <a:lnTo>
                    <a:pt x="2864" y="1732"/>
                  </a:lnTo>
                  <a:lnTo>
                    <a:pt x="2863" y="1732"/>
                  </a:lnTo>
                  <a:lnTo>
                    <a:pt x="2864" y="1733"/>
                  </a:lnTo>
                  <a:lnTo>
                    <a:pt x="2866" y="1733"/>
                  </a:lnTo>
                  <a:lnTo>
                    <a:pt x="2868" y="1733"/>
                  </a:lnTo>
                  <a:lnTo>
                    <a:pt x="2868" y="1732"/>
                  </a:lnTo>
                  <a:lnTo>
                    <a:pt x="2868" y="1732"/>
                  </a:lnTo>
                  <a:lnTo>
                    <a:pt x="2866" y="1732"/>
                  </a:lnTo>
                  <a:lnTo>
                    <a:pt x="2866" y="1732"/>
                  </a:lnTo>
                  <a:lnTo>
                    <a:pt x="2866" y="1730"/>
                  </a:lnTo>
                  <a:lnTo>
                    <a:pt x="2868" y="1730"/>
                  </a:lnTo>
                  <a:lnTo>
                    <a:pt x="2870" y="1730"/>
                  </a:lnTo>
                  <a:lnTo>
                    <a:pt x="2871" y="1730"/>
                  </a:lnTo>
                  <a:lnTo>
                    <a:pt x="2873" y="1730"/>
                  </a:lnTo>
                  <a:lnTo>
                    <a:pt x="2873" y="1728"/>
                  </a:lnTo>
                  <a:lnTo>
                    <a:pt x="2875" y="1728"/>
                  </a:lnTo>
                  <a:lnTo>
                    <a:pt x="2875" y="1726"/>
                  </a:lnTo>
                  <a:lnTo>
                    <a:pt x="2873" y="1726"/>
                  </a:lnTo>
                  <a:lnTo>
                    <a:pt x="2871" y="1726"/>
                  </a:lnTo>
                  <a:moveTo>
                    <a:pt x="1346" y="1713"/>
                  </a:moveTo>
                  <a:lnTo>
                    <a:pt x="1346" y="1715"/>
                  </a:lnTo>
                  <a:lnTo>
                    <a:pt x="1348" y="1715"/>
                  </a:lnTo>
                  <a:lnTo>
                    <a:pt x="1348" y="1716"/>
                  </a:lnTo>
                  <a:lnTo>
                    <a:pt x="1350" y="1718"/>
                  </a:lnTo>
                  <a:lnTo>
                    <a:pt x="1350" y="1716"/>
                  </a:lnTo>
                  <a:lnTo>
                    <a:pt x="1350" y="1715"/>
                  </a:lnTo>
                  <a:lnTo>
                    <a:pt x="1350" y="1713"/>
                  </a:lnTo>
                  <a:lnTo>
                    <a:pt x="1348" y="1711"/>
                  </a:lnTo>
                  <a:lnTo>
                    <a:pt x="1348" y="1713"/>
                  </a:lnTo>
                  <a:lnTo>
                    <a:pt x="1346" y="1713"/>
                  </a:lnTo>
                  <a:moveTo>
                    <a:pt x="4053" y="1617"/>
                  </a:moveTo>
                  <a:lnTo>
                    <a:pt x="4051" y="1617"/>
                  </a:lnTo>
                  <a:lnTo>
                    <a:pt x="4051" y="1619"/>
                  </a:lnTo>
                  <a:lnTo>
                    <a:pt x="4053" y="1619"/>
                  </a:lnTo>
                  <a:lnTo>
                    <a:pt x="4053" y="1617"/>
                  </a:lnTo>
                  <a:lnTo>
                    <a:pt x="4053" y="1617"/>
                  </a:lnTo>
                  <a:moveTo>
                    <a:pt x="4046" y="1620"/>
                  </a:moveTo>
                  <a:lnTo>
                    <a:pt x="4044" y="1622"/>
                  </a:lnTo>
                  <a:lnTo>
                    <a:pt x="4044" y="1620"/>
                  </a:lnTo>
                  <a:lnTo>
                    <a:pt x="4046" y="1620"/>
                  </a:lnTo>
                  <a:lnTo>
                    <a:pt x="4048" y="1620"/>
                  </a:lnTo>
                  <a:lnTo>
                    <a:pt x="4046" y="1619"/>
                  </a:lnTo>
                  <a:lnTo>
                    <a:pt x="4044" y="1619"/>
                  </a:lnTo>
                  <a:lnTo>
                    <a:pt x="4043" y="1619"/>
                  </a:lnTo>
                  <a:lnTo>
                    <a:pt x="4043" y="1620"/>
                  </a:lnTo>
                  <a:lnTo>
                    <a:pt x="4041" y="1620"/>
                  </a:lnTo>
                  <a:lnTo>
                    <a:pt x="4039" y="1620"/>
                  </a:lnTo>
                  <a:lnTo>
                    <a:pt x="4039" y="1622"/>
                  </a:lnTo>
                  <a:lnTo>
                    <a:pt x="4038" y="1622"/>
                  </a:lnTo>
                  <a:lnTo>
                    <a:pt x="4038" y="1620"/>
                  </a:lnTo>
                  <a:lnTo>
                    <a:pt x="4038" y="1619"/>
                  </a:lnTo>
                  <a:lnTo>
                    <a:pt x="4039" y="1619"/>
                  </a:lnTo>
                  <a:lnTo>
                    <a:pt x="4039" y="1617"/>
                  </a:lnTo>
                  <a:lnTo>
                    <a:pt x="4041" y="1617"/>
                  </a:lnTo>
                  <a:lnTo>
                    <a:pt x="4041" y="1615"/>
                  </a:lnTo>
                  <a:lnTo>
                    <a:pt x="4041" y="1614"/>
                  </a:lnTo>
                  <a:lnTo>
                    <a:pt x="4039" y="1615"/>
                  </a:lnTo>
                  <a:lnTo>
                    <a:pt x="4038" y="1614"/>
                  </a:lnTo>
                  <a:lnTo>
                    <a:pt x="4039" y="1614"/>
                  </a:lnTo>
                  <a:lnTo>
                    <a:pt x="4039" y="1612"/>
                  </a:lnTo>
                  <a:lnTo>
                    <a:pt x="4041" y="1610"/>
                  </a:lnTo>
                  <a:lnTo>
                    <a:pt x="4039" y="1610"/>
                  </a:lnTo>
                  <a:lnTo>
                    <a:pt x="4038" y="1612"/>
                  </a:lnTo>
                  <a:lnTo>
                    <a:pt x="4036" y="1612"/>
                  </a:lnTo>
                  <a:lnTo>
                    <a:pt x="4034" y="1614"/>
                  </a:lnTo>
                  <a:lnTo>
                    <a:pt x="4033" y="1614"/>
                  </a:lnTo>
                  <a:lnTo>
                    <a:pt x="4033" y="1615"/>
                  </a:lnTo>
                  <a:lnTo>
                    <a:pt x="4031" y="1615"/>
                  </a:lnTo>
                  <a:lnTo>
                    <a:pt x="4029" y="1615"/>
                  </a:lnTo>
                  <a:lnTo>
                    <a:pt x="4029" y="1617"/>
                  </a:lnTo>
                  <a:lnTo>
                    <a:pt x="4028" y="1619"/>
                  </a:lnTo>
                  <a:lnTo>
                    <a:pt x="4026" y="1620"/>
                  </a:lnTo>
                  <a:lnTo>
                    <a:pt x="4026" y="1622"/>
                  </a:lnTo>
                  <a:lnTo>
                    <a:pt x="4024" y="1622"/>
                  </a:lnTo>
                  <a:lnTo>
                    <a:pt x="4024" y="1624"/>
                  </a:lnTo>
                  <a:lnTo>
                    <a:pt x="4022" y="1624"/>
                  </a:lnTo>
                  <a:lnTo>
                    <a:pt x="4021" y="1624"/>
                  </a:lnTo>
                  <a:lnTo>
                    <a:pt x="4021" y="1625"/>
                  </a:lnTo>
                  <a:lnTo>
                    <a:pt x="4019" y="1625"/>
                  </a:lnTo>
                  <a:lnTo>
                    <a:pt x="4019" y="1627"/>
                  </a:lnTo>
                  <a:lnTo>
                    <a:pt x="4017" y="1627"/>
                  </a:lnTo>
                  <a:lnTo>
                    <a:pt x="4016" y="1627"/>
                  </a:lnTo>
                  <a:lnTo>
                    <a:pt x="4016" y="1629"/>
                  </a:lnTo>
                  <a:lnTo>
                    <a:pt x="4014" y="1629"/>
                  </a:lnTo>
                  <a:lnTo>
                    <a:pt x="4012" y="1629"/>
                  </a:lnTo>
                  <a:lnTo>
                    <a:pt x="4012" y="1630"/>
                  </a:lnTo>
                  <a:lnTo>
                    <a:pt x="4012" y="1630"/>
                  </a:lnTo>
                  <a:lnTo>
                    <a:pt x="4012" y="1632"/>
                  </a:lnTo>
                  <a:lnTo>
                    <a:pt x="4011" y="1632"/>
                  </a:lnTo>
                  <a:lnTo>
                    <a:pt x="4009" y="1634"/>
                  </a:lnTo>
                  <a:lnTo>
                    <a:pt x="4007" y="1636"/>
                  </a:lnTo>
                  <a:lnTo>
                    <a:pt x="4006" y="1637"/>
                  </a:lnTo>
                  <a:lnTo>
                    <a:pt x="4004" y="1637"/>
                  </a:lnTo>
                  <a:lnTo>
                    <a:pt x="4004" y="1639"/>
                  </a:lnTo>
                  <a:lnTo>
                    <a:pt x="4002" y="1639"/>
                  </a:lnTo>
                  <a:lnTo>
                    <a:pt x="4002" y="1641"/>
                  </a:lnTo>
                  <a:lnTo>
                    <a:pt x="4001" y="1641"/>
                  </a:lnTo>
                  <a:lnTo>
                    <a:pt x="3999" y="1641"/>
                  </a:lnTo>
                  <a:lnTo>
                    <a:pt x="3999" y="1642"/>
                  </a:lnTo>
                  <a:lnTo>
                    <a:pt x="3997" y="1644"/>
                  </a:lnTo>
                  <a:lnTo>
                    <a:pt x="3996" y="1644"/>
                  </a:lnTo>
                  <a:lnTo>
                    <a:pt x="3994" y="1644"/>
                  </a:lnTo>
                  <a:lnTo>
                    <a:pt x="3992" y="1646"/>
                  </a:lnTo>
                  <a:lnTo>
                    <a:pt x="3990" y="1646"/>
                  </a:lnTo>
                  <a:lnTo>
                    <a:pt x="3989" y="1646"/>
                  </a:lnTo>
                  <a:lnTo>
                    <a:pt x="3989" y="1647"/>
                  </a:lnTo>
                  <a:lnTo>
                    <a:pt x="3987" y="1647"/>
                  </a:lnTo>
                  <a:lnTo>
                    <a:pt x="3985" y="1649"/>
                  </a:lnTo>
                  <a:lnTo>
                    <a:pt x="3984" y="1649"/>
                  </a:lnTo>
                  <a:lnTo>
                    <a:pt x="3982" y="1649"/>
                  </a:lnTo>
                  <a:lnTo>
                    <a:pt x="3982" y="1651"/>
                  </a:lnTo>
                  <a:lnTo>
                    <a:pt x="3979" y="1651"/>
                  </a:lnTo>
                  <a:lnTo>
                    <a:pt x="3979" y="1651"/>
                  </a:lnTo>
                  <a:lnTo>
                    <a:pt x="3977" y="1651"/>
                  </a:lnTo>
                  <a:lnTo>
                    <a:pt x="3975" y="1652"/>
                  </a:lnTo>
                  <a:lnTo>
                    <a:pt x="3974" y="1652"/>
                  </a:lnTo>
                  <a:lnTo>
                    <a:pt x="3972" y="1652"/>
                  </a:lnTo>
                  <a:lnTo>
                    <a:pt x="3972" y="1652"/>
                  </a:lnTo>
                  <a:lnTo>
                    <a:pt x="3972" y="1654"/>
                  </a:lnTo>
                  <a:lnTo>
                    <a:pt x="3970" y="1654"/>
                  </a:lnTo>
                  <a:lnTo>
                    <a:pt x="3969" y="1654"/>
                  </a:lnTo>
                  <a:lnTo>
                    <a:pt x="3969" y="1656"/>
                  </a:lnTo>
                  <a:lnTo>
                    <a:pt x="3967" y="1656"/>
                  </a:lnTo>
                  <a:lnTo>
                    <a:pt x="3965" y="1656"/>
                  </a:lnTo>
                  <a:lnTo>
                    <a:pt x="3964" y="1657"/>
                  </a:lnTo>
                  <a:lnTo>
                    <a:pt x="3962" y="1657"/>
                  </a:lnTo>
                  <a:lnTo>
                    <a:pt x="3960" y="1657"/>
                  </a:lnTo>
                  <a:lnTo>
                    <a:pt x="3958" y="1657"/>
                  </a:lnTo>
                  <a:lnTo>
                    <a:pt x="3957" y="1657"/>
                  </a:lnTo>
                  <a:lnTo>
                    <a:pt x="3957" y="1659"/>
                  </a:lnTo>
                  <a:lnTo>
                    <a:pt x="3955" y="1659"/>
                  </a:lnTo>
                  <a:lnTo>
                    <a:pt x="3953" y="1661"/>
                  </a:lnTo>
                  <a:lnTo>
                    <a:pt x="3952" y="1661"/>
                  </a:lnTo>
                  <a:lnTo>
                    <a:pt x="3952" y="1662"/>
                  </a:lnTo>
                  <a:lnTo>
                    <a:pt x="3950" y="1662"/>
                  </a:lnTo>
                  <a:lnTo>
                    <a:pt x="3948" y="1662"/>
                  </a:lnTo>
                  <a:lnTo>
                    <a:pt x="3948" y="1664"/>
                  </a:lnTo>
                  <a:lnTo>
                    <a:pt x="3947" y="1664"/>
                  </a:lnTo>
                  <a:lnTo>
                    <a:pt x="3945" y="1664"/>
                  </a:lnTo>
                  <a:lnTo>
                    <a:pt x="3945" y="1666"/>
                  </a:lnTo>
                  <a:lnTo>
                    <a:pt x="3943" y="1666"/>
                  </a:lnTo>
                  <a:lnTo>
                    <a:pt x="3942" y="1666"/>
                  </a:lnTo>
                  <a:lnTo>
                    <a:pt x="3942" y="1668"/>
                  </a:lnTo>
                  <a:lnTo>
                    <a:pt x="3940" y="1668"/>
                  </a:lnTo>
                  <a:lnTo>
                    <a:pt x="3940" y="1669"/>
                  </a:lnTo>
                  <a:lnTo>
                    <a:pt x="3938" y="1669"/>
                  </a:lnTo>
                  <a:lnTo>
                    <a:pt x="3937" y="1669"/>
                  </a:lnTo>
                  <a:lnTo>
                    <a:pt x="3935" y="1669"/>
                  </a:lnTo>
                  <a:lnTo>
                    <a:pt x="3935" y="1671"/>
                  </a:lnTo>
                  <a:lnTo>
                    <a:pt x="3933" y="1671"/>
                  </a:lnTo>
                  <a:lnTo>
                    <a:pt x="3932" y="1671"/>
                  </a:lnTo>
                  <a:lnTo>
                    <a:pt x="3932" y="1673"/>
                  </a:lnTo>
                  <a:lnTo>
                    <a:pt x="3932" y="1673"/>
                  </a:lnTo>
                  <a:lnTo>
                    <a:pt x="3930" y="1674"/>
                  </a:lnTo>
                  <a:lnTo>
                    <a:pt x="3930" y="1676"/>
                  </a:lnTo>
                  <a:lnTo>
                    <a:pt x="3928" y="1676"/>
                  </a:lnTo>
                  <a:lnTo>
                    <a:pt x="3930" y="1678"/>
                  </a:lnTo>
                  <a:lnTo>
                    <a:pt x="3928" y="1678"/>
                  </a:lnTo>
                  <a:lnTo>
                    <a:pt x="3928" y="1676"/>
                  </a:lnTo>
                  <a:lnTo>
                    <a:pt x="3927" y="1676"/>
                  </a:lnTo>
                  <a:lnTo>
                    <a:pt x="3927" y="1678"/>
                  </a:lnTo>
                  <a:lnTo>
                    <a:pt x="3927" y="1679"/>
                  </a:lnTo>
                  <a:lnTo>
                    <a:pt x="3925" y="1679"/>
                  </a:lnTo>
                  <a:lnTo>
                    <a:pt x="3927" y="1678"/>
                  </a:lnTo>
                  <a:lnTo>
                    <a:pt x="3925" y="1678"/>
                  </a:lnTo>
                  <a:lnTo>
                    <a:pt x="3923" y="1678"/>
                  </a:lnTo>
                  <a:lnTo>
                    <a:pt x="3923" y="1679"/>
                  </a:lnTo>
                  <a:lnTo>
                    <a:pt x="3921" y="1681"/>
                  </a:lnTo>
                  <a:lnTo>
                    <a:pt x="3923" y="1681"/>
                  </a:lnTo>
                  <a:lnTo>
                    <a:pt x="3923" y="1683"/>
                  </a:lnTo>
                  <a:lnTo>
                    <a:pt x="3921" y="1683"/>
                  </a:lnTo>
                  <a:lnTo>
                    <a:pt x="3920" y="1683"/>
                  </a:lnTo>
                  <a:lnTo>
                    <a:pt x="3918" y="1683"/>
                  </a:lnTo>
                  <a:lnTo>
                    <a:pt x="3916" y="1683"/>
                  </a:lnTo>
                  <a:lnTo>
                    <a:pt x="3915" y="1684"/>
                  </a:lnTo>
                  <a:lnTo>
                    <a:pt x="3915" y="1686"/>
                  </a:lnTo>
                  <a:lnTo>
                    <a:pt x="3916" y="1686"/>
                  </a:lnTo>
                  <a:lnTo>
                    <a:pt x="3916" y="1684"/>
                  </a:lnTo>
                  <a:lnTo>
                    <a:pt x="3918" y="1684"/>
                  </a:lnTo>
                  <a:lnTo>
                    <a:pt x="3916" y="1686"/>
                  </a:lnTo>
                  <a:lnTo>
                    <a:pt x="3918" y="1686"/>
                  </a:lnTo>
                  <a:lnTo>
                    <a:pt x="3920" y="1684"/>
                  </a:lnTo>
                  <a:lnTo>
                    <a:pt x="3920" y="1686"/>
                  </a:lnTo>
                  <a:lnTo>
                    <a:pt x="3918" y="1686"/>
                  </a:lnTo>
                  <a:lnTo>
                    <a:pt x="3916" y="1688"/>
                  </a:lnTo>
                  <a:lnTo>
                    <a:pt x="3915" y="1688"/>
                  </a:lnTo>
                  <a:lnTo>
                    <a:pt x="3915" y="1689"/>
                  </a:lnTo>
                  <a:lnTo>
                    <a:pt x="3916" y="1689"/>
                  </a:lnTo>
                  <a:lnTo>
                    <a:pt x="3918" y="1689"/>
                  </a:lnTo>
                  <a:lnTo>
                    <a:pt x="3920" y="1689"/>
                  </a:lnTo>
                  <a:lnTo>
                    <a:pt x="3921" y="1689"/>
                  </a:lnTo>
                  <a:lnTo>
                    <a:pt x="3923" y="1689"/>
                  </a:lnTo>
                  <a:lnTo>
                    <a:pt x="3923" y="1688"/>
                  </a:lnTo>
                  <a:lnTo>
                    <a:pt x="3925" y="1688"/>
                  </a:lnTo>
                  <a:lnTo>
                    <a:pt x="3927" y="1688"/>
                  </a:lnTo>
                  <a:lnTo>
                    <a:pt x="3927" y="1689"/>
                  </a:lnTo>
                  <a:lnTo>
                    <a:pt x="3925" y="1689"/>
                  </a:lnTo>
                  <a:lnTo>
                    <a:pt x="3925" y="1691"/>
                  </a:lnTo>
                  <a:lnTo>
                    <a:pt x="3927" y="1691"/>
                  </a:lnTo>
                  <a:lnTo>
                    <a:pt x="3928" y="1691"/>
                  </a:lnTo>
                  <a:lnTo>
                    <a:pt x="3930" y="1689"/>
                  </a:lnTo>
                  <a:lnTo>
                    <a:pt x="3930" y="1691"/>
                  </a:lnTo>
                  <a:lnTo>
                    <a:pt x="3932" y="1691"/>
                  </a:lnTo>
                  <a:lnTo>
                    <a:pt x="3930" y="1691"/>
                  </a:lnTo>
                  <a:lnTo>
                    <a:pt x="3928" y="1691"/>
                  </a:lnTo>
                  <a:lnTo>
                    <a:pt x="3928" y="1693"/>
                  </a:lnTo>
                  <a:lnTo>
                    <a:pt x="3930" y="1693"/>
                  </a:lnTo>
                  <a:lnTo>
                    <a:pt x="3932" y="1693"/>
                  </a:lnTo>
                  <a:lnTo>
                    <a:pt x="3932" y="1691"/>
                  </a:lnTo>
                  <a:lnTo>
                    <a:pt x="3932" y="1691"/>
                  </a:lnTo>
                  <a:lnTo>
                    <a:pt x="3933" y="1691"/>
                  </a:lnTo>
                  <a:lnTo>
                    <a:pt x="3932" y="1693"/>
                  </a:lnTo>
                  <a:lnTo>
                    <a:pt x="3933" y="1693"/>
                  </a:lnTo>
                  <a:lnTo>
                    <a:pt x="3935" y="1693"/>
                  </a:lnTo>
                  <a:lnTo>
                    <a:pt x="3937" y="1693"/>
                  </a:lnTo>
                  <a:lnTo>
                    <a:pt x="3938" y="1693"/>
                  </a:lnTo>
                  <a:lnTo>
                    <a:pt x="3940" y="1693"/>
                  </a:lnTo>
                  <a:lnTo>
                    <a:pt x="3940" y="1691"/>
                  </a:lnTo>
                  <a:lnTo>
                    <a:pt x="3942" y="1691"/>
                  </a:lnTo>
                  <a:lnTo>
                    <a:pt x="3943" y="1691"/>
                  </a:lnTo>
                  <a:lnTo>
                    <a:pt x="3945" y="1691"/>
                  </a:lnTo>
                  <a:lnTo>
                    <a:pt x="3945" y="1691"/>
                  </a:lnTo>
                  <a:lnTo>
                    <a:pt x="3947" y="1691"/>
                  </a:lnTo>
                  <a:lnTo>
                    <a:pt x="3950" y="1689"/>
                  </a:lnTo>
                  <a:lnTo>
                    <a:pt x="3952" y="1688"/>
                  </a:lnTo>
                  <a:lnTo>
                    <a:pt x="3953" y="1688"/>
                  </a:lnTo>
                  <a:lnTo>
                    <a:pt x="3955" y="1686"/>
                  </a:lnTo>
                  <a:lnTo>
                    <a:pt x="3957" y="1686"/>
                  </a:lnTo>
                  <a:lnTo>
                    <a:pt x="3957" y="1684"/>
                  </a:lnTo>
                  <a:lnTo>
                    <a:pt x="3958" y="1684"/>
                  </a:lnTo>
                  <a:lnTo>
                    <a:pt x="3960" y="1684"/>
                  </a:lnTo>
                  <a:lnTo>
                    <a:pt x="3962" y="1683"/>
                  </a:lnTo>
                  <a:lnTo>
                    <a:pt x="3962" y="1684"/>
                  </a:lnTo>
                  <a:lnTo>
                    <a:pt x="3964" y="1684"/>
                  </a:lnTo>
                  <a:lnTo>
                    <a:pt x="3964" y="1683"/>
                  </a:lnTo>
                  <a:lnTo>
                    <a:pt x="3962" y="1681"/>
                  </a:lnTo>
                  <a:lnTo>
                    <a:pt x="3964" y="1681"/>
                  </a:lnTo>
                  <a:lnTo>
                    <a:pt x="3965" y="1681"/>
                  </a:lnTo>
                  <a:lnTo>
                    <a:pt x="3965" y="1679"/>
                  </a:lnTo>
                  <a:lnTo>
                    <a:pt x="3967" y="1679"/>
                  </a:lnTo>
                  <a:lnTo>
                    <a:pt x="3969" y="1678"/>
                  </a:lnTo>
                  <a:lnTo>
                    <a:pt x="3970" y="1678"/>
                  </a:lnTo>
                  <a:lnTo>
                    <a:pt x="3970" y="1676"/>
                  </a:lnTo>
                  <a:lnTo>
                    <a:pt x="3972" y="1674"/>
                  </a:lnTo>
                  <a:lnTo>
                    <a:pt x="3972" y="1674"/>
                  </a:lnTo>
                  <a:lnTo>
                    <a:pt x="3974" y="1673"/>
                  </a:lnTo>
                  <a:lnTo>
                    <a:pt x="3975" y="1671"/>
                  </a:lnTo>
                  <a:lnTo>
                    <a:pt x="3977" y="1671"/>
                  </a:lnTo>
                  <a:lnTo>
                    <a:pt x="3977" y="1669"/>
                  </a:lnTo>
                  <a:lnTo>
                    <a:pt x="3979" y="1669"/>
                  </a:lnTo>
                  <a:lnTo>
                    <a:pt x="3979" y="1668"/>
                  </a:lnTo>
                  <a:lnTo>
                    <a:pt x="3980" y="1666"/>
                  </a:lnTo>
                  <a:lnTo>
                    <a:pt x="3982" y="1666"/>
                  </a:lnTo>
                  <a:lnTo>
                    <a:pt x="3982" y="1664"/>
                  </a:lnTo>
                  <a:lnTo>
                    <a:pt x="3984" y="1664"/>
                  </a:lnTo>
                  <a:lnTo>
                    <a:pt x="3984" y="1662"/>
                  </a:lnTo>
                  <a:lnTo>
                    <a:pt x="3985" y="1662"/>
                  </a:lnTo>
                  <a:lnTo>
                    <a:pt x="3985" y="1661"/>
                  </a:lnTo>
                  <a:lnTo>
                    <a:pt x="3987" y="1661"/>
                  </a:lnTo>
                  <a:lnTo>
                    <a:pt x="3989" y="1661"/>
                  </a:lnTo>
                  <a:lnTo>
                    <a:pt x="3990" y="1659"/>
                  </a:lnTo>
                  <a:lnTo>
                    <a:pt x="3992" y="1659"/>
                  </a:lnTo>
                  <a:lnTo>
                    <a:pt x="3994" y="1659"/>
                  </a:lnTo>
                  <a:lnTo>
                    <a:pt x="3997" y="1657"/>
                  </a:lnTo>
                  <a:lnTo>
                    <a:pt x="3999" y="1656"/>
                  </a:lnTo>
                  <a:lnTo>
                    <a:pt x="4001" y="1656"/>
                  </a:lnTo>
                  <a:lnTo>
                    <a:pt x="4002" y="1656"/>
                  </a:lnTo>
                  <a:lnTo>
                    <a:pt x="4004" y="1654"/>
                  </a:lnTo>
                  <a:lnTo>
                    <a:pt x="4006" y="1654"/>
                  </a:lnTo>
                  <a:lnTo>
                    <a:pt x="4004" y="1656"/>
                  </a:lnTo>
                  <a:lnTo>
                    <a:pt x="4006" y="1656"/>
                  </a:lnTo>
                  <a:lnTo>
                    <a:pt x="4007" y="1656"/>
                  </a:lnTo>
                  <a:lnTo>
                    <a:pt x="4009" y="1656"/>
                  </a:lnTo>
                  <a:lnTo>
                    <a:pt x="4011" y="1656"/>
                  </a:lnTo>
                  <a:lnTo>
                    <a:pt x="4011" y="1654"/>
                  </a:lnTo>
                  <a:lnTo>
                    <a:pt x="4012" y="1654"/>
                  </a:lnTo>
                  <a:lnTo>
                    <a:pt x="4012" y="1652"/>
                  </a:lnTo>
                  <a:lnTo>
                    <a:pt x="4011" y="1652"/>
                  </a:lnTo>
                  <a:lnTo>
                    <a:pt x="4011" y="1651"/>
                  </a:lnTo>
                  <a:lnTo>
                    <a:pt x="4011" y="1651"/>
                  </a:lnTo>
                  <a:lnTo>
                    <a:pt x="4012" y="1651"/>
                  </a:lnTo>
                  <a:lnTo>
                    <a:pt x="4012" y="1649"/>
                  </a:lnTo>
                  <a:lnTo>
                    <a:pt x="4012" y="1649"/>
                  </a:lnTo>
                  <a:lnTo>
                    <a:pt x="4012" y="1647"/>
                  </a:lnTo>
                  <a:lnTo>
                    <a:pt x="4014" y="1647"/>
                  </a:lnTo>
                  <a:lnTo>
                    <a:pt x="4016" y="1647"/>
                  </a:lnTo>
                  <a:lnTo>
                    <a:pt x="4017" y="1646"/>
                  </a:lnTo>
                  <a:lnTo>
                    <a:pt x="4019" y="1646"/>
                  </a:lnTo>
                  <a:lnTo>
                    <a:pt x="4021" y="1646"/>
                  </a:lnTo>
                  <a:lnTo>
                    <a:pt x="4021" y="1644"/>
                  </a:lnTo>
                  <a:lnTo>
                    <a:pt x="4022" y="1644"/>
                  </a:lnTo>
                  <a:lnTo>
                    <a:pt x="4024" y="1642"/>
                  </a:lnTo>
                  <a:lnTo>
                    <a:pt x="4028" y="1641"/>
                  </a:lnTo>
                  <a:lnTo>
                    <a:pt x="4028" y="1639"/>
                  </a:lnTo>
                  <a:lnTo>
                    <a:pt x="4029" y="1639"/>
                  </a:lnTo>
                  <a:lnTo>
                    <a:pt x="4031" y="1637"/>
                  </a:lnTo>
                  <a:lnTo>
                    <a:pt x="4033" y="1637"/>
                  </a:lnTo>
                  <a:lnTo>
                    <a:pt x="4033" y="1636"/>
                  </a:lnTo>
                  <a:lnTo>
                    <a:pt x="4034" y="1636"/>
                  </a:lnTo>
                  <a:lnTo>
                    <a:pt x="4036" y="1636"/>
                  </a:lnTo>
                  <a:lnTo>
                    <a:pt x="4036" y="1634"/>
                  </a:lnTo>
                  <a:lnTo>
                    <a:pt x="4038" y="1634"/>
                  </a:lnTo>
                  <a:lnTo>
                    <a:pt x="4038" y="1632"/>
                  </a:lnTo>
                  <a:lnTo>
                    <a:pt x="4039" y="1632"/>
                  </a:lnTo>
                  <a:lnTo>
                    <a:pt x="4041" y="1630"/>
                  </a:lnTo>
                  <a:lnTo>
                    <a:pt x="4043" y="1629"/>
                  </a:lnTo>
                  <a:lnTo>
                    <a:pt x="4044" y="1629"/>
                  </a:lnTo>
                  <a:lnTo>
                    <a:pt x="4046" y="1627"/>
                  </a:lnTo>
                  <a:lnTo>
                    <a:pt x="4046" y="1625"/>
                  </a:lnTo>
                  <a:lnTo>
                    <a:pt x="4046" y="1624"/>
                  </a:lnTo>
                  <a:lnTo>
                    <a:pt x="4048" y="1624"/>
                  </a:lnTo>
                  <a:lnTo>
                    <a:pt x="4048" y="1622"/>
                  </a:lnTo>
                  <a:lnTo>
                    <a:pt x="4046" y="1622"/>
                  </a:lnTo>
                  <a:lnTo>
                    <a:pt x="4046" y="1620"/>
                  </a:lnTo>
                  <a:moveTo>
                    <a:pt x="4048" y="1619"/>
                  </a:moveTo>
                  <a:lnTo>
                    <a:pt x="4048" y="1620"/>
                  </a:lnTo>
                  <a:lnTo>
                    <a:pt x="4048" y="1622"/>
                  </a:lnTo>
                  <a:lnTo>
                    <a:pt x="4049" y="1622"/>
                  </a:lnTo>
                  <a:lnTo>
                    <a:pt x="4051" y="1622"/>
                  </a:lnTo>
                  <a:lnTo>
                    <a:pt x="4051" y="1620"/>
                  </a:lnTo>
                  <a:lnTo>
                    <a:pt x="4051" y="1619"/>
                  </a:lnTo>
                  <a:lnTo>
                    <a:pt x="4049" y="1619"/>
                  </a:lnTo>
                  <a:lnTo>
                    <a:pt x="4048" y="1619"/>
                  </a:lnTo>
                  <a:moveTo>
                    <a:pt x="1338" y="1676"/>
                  </a:moveTo>
                  <a:lnTo>
                    <a:pt x="1340" y="1676"/>
                  </a:lnTo>
                  <a:lnTo>
                    <a:pt x="1340" y="1674"/>
                  </a:lnTo>
                  <a:lnTo>
                    <a:pt x="1341" y="1674"/>
                  </a:lnTo>
                  <a:lnTo>
                    <a:pt x="1341" y="1676"/>
                  </a:lnTo>
                  <a:lnTo>
                    <a:pt x="1343" y="1676"/>
                  </a:lnTo>
                  <a:lnTo>
                    <a:pt x="1343" y="1674"/>
                  </a:lnTo>
                  <a:lnTo>
                    <a:pt x="1343" y="1673"/>
                  </a:lnTo>
                  <a:lnTo>
                    <a:pt x="1341" y="1673"/>
                  </a:lnTo>
                  <a:lnTo>
                    <a:pt x="1340" y="1671"/>
                  </a:lnTo>
                  <a:lnTo>
                    <a:pt x="1340" y="1673"/>
                  </a:lnTo>
                  <a:lnTo>
                    <a:pt x="1338" y="1673"/>
                  </a:lnTo>
                  <a:lnTo>
                    <a:pt x="1336" y="1673"/>
                  </a:lnTo>
                  <a:lnTo>
                    <a:pt x="1336" y="1674"/>
                  </a:lnTo>
                  <a:lnTo>
                    <a:pt x="1338" y="1674"/>
                  </a:lnTo>
                  <a:lnTo>
                    <a:pt x="1338" y="1676"/>
                  </a:lnTo>
                  <a:moveTo>
                    <a:pt x="1340" y="1669"/>
                  </a:moveTo>
                  <a:lnTo>
                    <a:pt x="1341" y="1669"/>
                  </a:lnTo>
                  <a:lnTo>
                    <a:pt x="1341" y="1668"/>
                  </a:lnTo>
                  <a:lnTo>
                    <a:pt x="1341" y="1666"/>
                  </a:lnTo>
                  <a:lnTo>
                    <a:pt x="1340" y="1666"/>
                  </a:lnTo>
                  <a:lnTo>
                    <a:pt x="1338" y="1666"/>
                  </a:lnTo>
                  <a:lnTo>
                    <a:pt x="1336" y="1666"/>
                  </a:lnTo>
                  <a:lnTo>
                    <a:pt x="1336" y="1664"/>
                  </a:lnTo>
                  <a:lnTo>
                    <a:pt x="1338" y="1664"/>
                  </a:lnTo>
                  <a:lnTo>
                    <a:pt x="1336" y="1662"/>
                  </a:lnTo>
                  <a:lnTo>
                    <a:pt x="1335" y="1662"/>
                  </a:lnTo>
                  <a:lnTo>
                    <a:pt x="1335" y="1664"/>
                  </a:lnTo>
                  <a:lnTo>
                    <a:pt x="1333" y="1664"/>
                  </a:lnTo>
                  <a:lnTo>
                    <a:pt x="1331" y="1666"/>
                  </a:lnTo>
                  <a:lnTo>
                    <a:pt x="1333" y="1666"/>
                  </a:lnTo>
                  <a:lnTo>
                    <a:pt x="1333" y="1668"/>
                  </a:lnTo>
                  <a:lnTo>
                    <a:pt x="1331" y="1668"/>
                  </a:lnTo>
                  <a:lnTo>
                    <a:pt x="1331" y="1669"/>
                  </a:lnTo>
                  <a:lnTo>
                    <a:pt x="1333" y="1669"/>
                  </a:lnTo>
                  <a:lnTo>
                    <a:pt x="1335" y="1669"/>
                  </a:lnTo>
                  <a:lnTo>
                    <a:pt x="1336" y="1668"/>
                  </a:lnTo>
                  <a:lnTo>
                    <a:pt x="1338" y="1668"/>
                  </a:lnTo>
                  <a:lnTo>
                    <a:pt x="1340" y="1668"/>
                  </a:lnTo>
                  <a:lnTo>
                    <a:pt x="1340" y="1669"/>
                  </a:lnTo>
                  <a:moveTo>
                    <a:pt x="3751" y="1641"/>
                  </a:moveTo>
                  <a:lnTo>
                    <a:pt x="3751" y="1639"/>
                  </a:lnTo>
                  <a:lnTo>
                    <a:pt x="3750" y="1639"/>
                  </a:lnTo>
                  <a:lnTo>
                    <a:pt x="3750" y="1641"/>
                  </a:lnTo>
                  <a:lnTo>
                    <a:pt x="3751" y="1641"/>
                  </a:lnTo>
                  <a:moveTo>
                    <a:pt x="3767" y="1614"/>
                  </a:moveTo>
                  <a:lnTo>
                    <a:pt x="3765" y="1614"/>
                  </a:lnTo>
                  <a:lnTo>
                    <a:pt x="3765" y="1615"/>
                  </a:lnTo>
                  <a:lnTo>
                    <a:pt x="3763" y="1615"/>
                  </a:lnTo>
                  <a:lnTo>
                    <a:pt x="3762" y="1615"/>
                  </a:lnTo>
                  <a:lnTo>
                    <a:pt x="3760" y="1615"/>
                  </a:lnTo>
                  <a:lnTo>
                    <a:pt x="3758" y="1617"/>
                  </a:lnTo>
                  <a:lnTo>
                    <a:pt x="3757" y="1617"/>
                  </a:lnTo>
                  <a:lnTo>
                    <a:pt x="3755" y="1617"/>
                  </a:lnTo>
                  <a:lnTo>
                    <a:pt x="3753" y="1617"/>
                  </a:lnTo>
                  <a:lnTo>
                    <a:pt x="3751" y="1617"/>
                  </a:lnTo>
                  <a:lnTo>
                    <a:pt x="3750" y="1619"/>
                  </a:lnTo>
                  <a:lnTo>
                    <a:pt x="3748" y="1619"/>
                  </a:lnTo>
                  <a:lnTo>
                    <a:pt x="3746" y="1619"/>
                  </a:lnTo>
                  <a:lnTo>
                    <a:pt x="3745" y="1619"/>
                  </a:lnTo>
                  <a:lnTo>
                    <a:pt x="3745" y="1620"/>
                  </a:lnTo>
                  <a:lnTo>
                    <a:pt x="3743" y="1620"/>
                  </a:lnTo>
                  <a:lnTo>
                    <a:pt x="3741" y="1619"/>
                  </a:lnTo>
                  <a:lnTo>
                    <a:pt x="3740" y="1619"/>
                  </a:lnTo>
                  <a:lnTo>
                    <a:pt x="3738" y="1617"/>
                  </a:lnTo>
                  <a:lnTo>
                    <a:pt x="3736" y="1615"/>
                  </a:lnTo>
                  <a:lnTo>
                    <a:pt x="3735" y="1615"/>
                  </a:lnTo>
                  <a:lnTo>
                    <a:pt x="3733" y="1614"/>
                  </a:lnTo>
                  <a:lnTo>
                    <a:pt x="3733" y="1612"/>
                  </a:lnTo>
                  <a:lnTo>
                    <a:pt x="3731" y="1612"/>
                  </a:lnTo>
                  <a:lnTo>
                    <a:pt x="3731" y="1614"/>
                  </a:lnTo>
                  <a:lnTo>
                    <a:pt x="3730" y="1614"/>
                  </a:lnTo>
                  <a:lnTo>
                    <a:pt x="3730" y="1614"/>
                  </a:lnTo>
                  <a:lnTo>
                    <a:pt x="3730" y="1615"/>
                  </a:lnTo>
                  <a:lnTo>
                    <a:pt x="3728" y="1615"/>
                  </a:lnTo>
                  <a:lnTo>
                    <a:pt x="3728" y="1617"/>
                  </a:lnTo>
                  <a:lnTo>
                    <a:pt x="3726" y="1617"/>
                  </a:lnTo>
                  <a:lnTo>
                    <a:pt x="3726" y="1619"/>
                  </a:lnTo>
                  <a:lnTo>
                    <a:pt x="3726" y="1620"/>
                  </a:lnTo>
                  <a:lnTo>
                    <a:pt x="3726" y="1622"/>
                  </a:lnTo>
                  <a:lnTo>
                    <a:pt x="3725" y="1622"/>
                  </a:lnTo>
                  <a:lnTo>
                    <a:pt x="3725" y="1624"/>
                  </a:lnTo>
                  <a:lnTo>
                    <a:pt x="3725" y="1625"/>
                  </a:lnTo>
                  <a:lnTo>
                    <a:pt x="3725" y="1627"/>
                  </a:lnTo>
                  <a:lnTo>
                    <a:pt x="3725" y="1629"/>
                  </a:lnTo>
                  <a:lnTo>
                    <a:pt x="3725" y="1630"/>
                  </a:lnTo>
                  <a:lnTo>
                    <a:pt x="3725" y="1632"/>
                  </a:lnTo>
                  <a:lnTo>
                    <a:pt x="3725" y="1634"/>
                  </a:lnTo>
                  <a:lnTo>
                    <a:pt x="3725" y="1636"/>
                  </a:lnTo>
                  <a:lnTo>
                    <a:pt x="3726" y="1636"/>
                  </a:lnTo>
                  <a:lnTo>
                    <a:pt x="3725" y="1637"/>
                  </a:lnTo>
                  <a:lnTo>
                    <a:pt x="3723" y="1639"/>
                  </a:lnTo>
                  <a:lnTo>
                    <a:pt x="3723" y="1637"/>
                  </a:lnTo>
                  <a:lnTo>
                    <a:pt x="3725" y="1637"/>
                  </a:lnTo>
                  <a:lnTo>
                    <a:pt x="3723" y="1636"/>
                  </a:lnTo>
                  <a:lnTo>
                    <a:pt x="3721" y="1636"/>
                  </a:lnTo>
                  <a:lnTo>
                    <a:pt x="3721" y="1637"/>
                  </a:lnTo>
                  <a:lnTo>
                    <a:pt x="3721" y="1639"/>
                  </a:lnTo>
                  <a:lnTo>
                    <a:pt x="3719" y="1639"/>
                  </a:lnTo>
                  <a:lnTo>
                    <a:pt x="3719" y="1641"/>
                  </a:lnTo>
                  <a:lnTo>
                    <a:pt x="3719" y="1642"/>
                  </a:lnTo>
                  <a:lnTo>
                    <a:pt x="3719" y="1644"/>
                  </a:lnTo>
                  <a:lnTo>
                    <a:pt x="3719" y="1646"/>
                  </a:lnTo>
                  <a:lnTo>
                    <a:pt x="3719" y="1647"/>
                  </a:lnTo>
                  <a:lnTo>
                    <a:pt x="3719" y="1649"/>
                  </a:lnTo>
                  <a:lnTo>
                    <a:pt x="3721" y="1649"/>
                  </a:lnTo>
                  <a:lnTo>
                    <a:pt x="3721" y="1651"/>
                  </a:lnTo>
                  <a:lnTo>
                    <a:pt x="3723" y="1649"/>
                  </a:lnTo>
                  <a:lnTo>
                    <a:pt x="3725" y="1649"/>
                  </a:lnTo>
                  <a:lnTo>
                    <a:pt x="3725" y="1651"/>
                  </a:lnTo>
                  <a:lnTo>
                    <a:pt x="3723" y="1651"/>
                  </a:lnTo>
                  <a:lnTo>
                    <a:pt x="3721" y="1651"/>
                  </a:lnTo>
                  <a:lnTo>
                    <a:pt x="3721" y="1651"/>
                  </a:lnTo>
                  <a:lnTo>
                    <a:pt x="3723" y="1651"/>
                  </a:lnTo>
                  <a:lnTo>
                    <a:pt x="3725" y="1651"/>
                  </a:lnTo>
                  <a:lnTo>
                    <a:pt x="3726" y="1651"/>
                  </a:lnTo>
                  <a:lnTo>
                    <a:pt x="3726" y="1652"/>
                  </a:lnTo>
                  <a:lnTo>
                    <a:pt x="3728" y="1652"/>
                  </a:lnTo>
                  <a:lnTo>
                    <a:pt x="3730" y="1652"/>
                  </a:lnTo>
                  <a:lnTo>
                    <a:pt x="3730" y="1651"/>
                  </a:lnTo>
                  <a:lnTo>
                    <a:pt x="3730" y="1651"/>
                  </a:lnTo>
                  <a:lnTo>
                    <a:pt x="3730" y="1651"/>
                  </a:lnTo>
                  <a:lnTo>
                    <a:pt x="3731" y="1651"/>
                  </a:lnTo>
                  <a:lnTo>
                    <a:pt x="3733" y="1649"/>
                  </a:lnTo>
                  <a:lnTo>
                    <a:pt x="3731" y="1649"/>
                  </a:lnTo>
                  <a:lnTo>
                    <a:pt x="3731" y="1647"/>
                  </a:lnTo>
                  <a:lnTo>
                    <a:pt x="3733" y="1647"/>
                  </a:lnTo>
                  <a:lnTo>
                    <a:pt x="3733" y="1649"/>
                  </a:lnTo>
                  <a:lnTo>
                    <a:pt x="3735" y="1649"/>
                  </a:lnTo>
                  <a:lnTo>
                    <a:pt x="3735" y="1647"/>
                  </a:lnTo>
                  <a:lnTo>
                    <a:pt x="3736" y="1647"/>
                  </a:lnTo>
                  <a:lnTo>
                    <a:pt x="3736" y="1646"/>
                  </a:lnTo>
                  <a:lnTo>
                    <a:pt x="3738" y="1646"/>
                  </a:lnTo>
                  <a:lnTo>
                    <a:pt x="3738" y="1644"/>
                  </a:lnTo>
                  <a:lnTo>
                    <a:pt x="3740" y="1644"/>
                  </a:lnTo>
                  <a:lnTo>
                    <a:pt x="3740" y="1646"/>
                  </a:lnTo>
                  <a:lnTo>
                    <a:pt x="3741" y="1646"/>
                  </a:lnTo>
                  <a:lnTo>
                    <a:pt x="3741" y="1644"/>
                  </a:lnTo>
                  <a:lnTo>
                    <a:pt x="3741" y="1642"/>
                  </a:lnTo>
                  <a:lnTo>
                    <a:pt x="3743" y="1642"/>
                  </a:lnTo>
                  <a:lnTo>
                    <a:pt x="3743" y="1644"/>
                  </a:lnTo>
                  <a:lnTo>
                    <a:pt x="3745" y="1644"/>
                  </a:lnTo>
                  <a:lnTo>
                    <a:pt x="3746" y="1642"/>
                  </a:lnTo>
                  <a:lnTo>
                    <a:pt x="3748" y="1642"/>
                  </a:lnTo>
                  <a:lnTo>
                    <a:pt x="3750" y="1642"/>
                  </a:lnTo>
                  <a:lnTo>
                    <a:pt x="3750" y="1641"/>
                  </a:lnTo>
                  <a:lnTo>
                    <a:pt x="3748" y="1641"/>
                  </a:lnTo>
                  <a:lnTo>
                    <a:pt x="3748" y="1639"/>
                  </a:lnTo>
                  <a:lnTo>
                    <a:pt x="3750" y="1639"/>
                  </a:lnTo>
                  <a:lnTo>
                    <a:pt x="3751" y="1637"/>
                  </a:lnTo>
                  <a:lnTo>
                    <a:pt x="3751" y="1636"/>
                  </a:lnTo>
                  <a:lnTo>
                    <a:pt x="3753" y="1636"/>
                  </a:lnTo>
                  <a:lnTo>
                    <a:pt x="3753" y="1634"/>
                  </a:lnTo>
                  <a:lnTo>
                    <a:pt x="3755" y="1634"/>
                  </a:lnTo>
                  <a:lnTo>
                    <a:pt x="3755" y="1632"/>
                  </a:lnTo>
                  <a:lnTo>
                    <a:pt x="3757" y="1632"/>
                  </a:lnTo>
                  <a:lnTo>
                    <a:pt x="3757" y="1630"/>
                  </a:lnTo>
                  <a:lnTo>
                    <a:pt x="3758" y="1630"/>
                  </a:lnTo>
                  <a:lnTo>
                    <a:pt x="3760" y="1630"/>
                  </a:lnTo>
                  <a:lnTo>
                    <a:pt x="3760" y="1629"/>
                  </a:lnTo>
                  <a:lnTo>
                    <a:pt x="3760" y="1627"/>
                  </a:lnTo>
                  <a:lnTo>
                    <a:pt x="3762" y="1627"/>
                  </a:lnTo>
                  <a:lnTo>
                    <a:pt x="3762" y="1625"/>
                  </a:lnTo>
                  <a:lnTo>
                    <a:pt x="3763" y="1625"/>
                  </a:lnTo>
                  <a:lnTo>
                    <a:pt x="3763" y="1624"/>
                  </a:lnTo>
                  <a:lnTo>
                    <a:pt x="3765" y="1622"/>
                  </a:lnTo>
                  <a:lnTo>
                    <a:pt x="3765" y="1620"/>
                  </a:lnTo>
                  <a:lnTo>
                    <a:pt x="3765" y="1619"/>
                  </a:lnTo>
                  <a:lnTo>
                    <a:pt x="3767" y="1619"/>
                  </a:lnTo>
                  <a:lnTo>
                    <a:pt x="3767" y="1617"/>
                  </a:lnTo>
                  <a:lnTo>
                    <a:pt x="3768" y="1617"/>
                  </a:lnTo>
                  <a:lnTo>
                    <a:pt x="3768" y="1615"/>
                  </a:lnTo>
                  <a:lnTo>
                    <a:pt x="3767" y="1615"/>
                  </a:lnTo>
                  <a:lnTo>
                    <a:pt x="3767" y="1614"/>
                  </a:lnTo>
                  <a:moveTo>
                    <a:pt x="4108" y="1558"/>
                  </a:moveTo>
                  <a:lnTo>
                    <a:pt x="4107" y="1558"/>
                  </a:lnTo>
                  <a:lnTo>
                    <a:pt x="4107" y="1560"/>
                  </a:lnTo>
                  <a:lnTo>
                    <a:pt x="4108" y="1560"/>
                  </a:lnTo>
                  <a:lnTo>
                    <a:pt x="4108" y="1558"/>
                  </a:lnTo>
                  <a:moveTo>
                    <a:pt x="4110" y="1595"/>
                  </a:moveTo>
                  <a:lnTo>
                    <a:pt x="4110" y="1593"/>
                  </a:lnTo>
                  <a:lnTo>
                    <a:pt x="4108" y="1595"/>
                  </a:lnTo>
                  <a:lnTo>
                    <a:pt x="4110" y="1595"/>
                  </a:lnTo>
                  <a:moveTo>
                    <a:pt x="4130" y="1570"/>
                  </a:moveTo>
                  <a:lnTo>
                    <a:pt x="4128" y="1570"/>
                  </a:lnTo>
                  <a:lnTo>
                    <a:pt x="4127" y="1570"/>
                  </a:lnTo>
                  <a:lnTo>
                    <a:pt x="4127" y="1572"/>
                  </a:lnTo>
                  <a:lnTo>
                    <a:pt x="4125" y="1572"/>
                  </a:lnTo>
                  <a:lnTo>
                    <a:pt x="4123" y="1572"/>
                  </a:lnTo>
                  <a:lnTo>
                    <a:pt x="4123" y="1573"/>
                  </a:lnTo>
                  <a:lnTo>
                    <a:pt x="4122" y="1573"/>
                  </a:lnTo>
                  <a:lnTo>
                    <a:pt x="4120" y="1573"/>
                  </a:lnTo>
                  <a:lnTo>
                    <a:pt x="4120" y="1575"/>
                  </a:lnTo>
                  <a:lnTo>
                    <a:pt x="4118" y="1575"/>
                  </a:lnTo>
                  <a:lnTo>
                    <a:pt x="4118" y="1577"/>
                  </a:lnTo>
                  <a:lnTo>
                    <a:pt x="4117" y="1577"/>
                  </a:lnTo>
                  <a:lnTo>
                    <a:pt x="4115" y="1577"/>
                  </a:lnTo>
                  <a:lnTo>
                    <a:pt x="4113" y="1577"/>
                  </a:lnTo>
                  <a:lnTo>
                    <a:pt x="4112" y="1577"/>
                  </a:lnTo>
                  <a:lnTo>
                    <a:pt x="4112" y="1575"/>
                  </a:lnTo>
                  <a:lnTo>
                    <a:pt x="4110" y="1575"/>
                  </a:lnTo>
                  <a:lnTo>
                    <a:pt x="4108" y="1573"/>
                  </a:lnTo>
                  <a:lnTo>
                    <a:pt x="4107" y="1573"/>
                  </a:lnTo>
                  <a:lnTo>
                    <a:pt x="4107" y="1572"/>
                  </a:lnTo>
                  <a:lnTo>
                    <a:pt x="4105" y="1573"/>
                  </a:lnTo>
                  <a:lnTo>
                    <a:pt x="4105" y="1572"/>
                  </a:lnTo>
                  <a:lnTo>
                    <a:pt x="4103" y="1572"/>
                  </a:lnTo>
                  <a:lnTo>
                    <a:pt x="4103" y="1570"/>
                  </a:lnTo>
                  <a:lnTo>
                    <a:pt x="4105" y="1570"/>
                  </a:lnTo>
                  <a:lnTo>
                    <a:pt x="4105" y="1570"/>
                  </a:lnTo>
                  <a:lnTo>
                    <a:pt x="4105" y="1568"/>
                  </a:lnTo>
                  <a:lnTo>
                    <a:pt x="4107" y="1568"/>
                  </a:lnTo>
                  <a:lnTo>
                    <a:pt x="4107" y="1566"/>
                  </a:lnTo>
                  <a:lnTo>
                    <a:pt x="4108" y="1565"/>
                  </a:lnTo>
                  <a:lnTo>
                    <a:pt x="4108" y="1563"/>
                  </a:lnTo>
                  <a:lnTo>
                    <a:pt x="4107" y="1563"/>
                  </a:lnTo>
                  <a:lnTo>
                    <a:pt x="4107" y="1561"/>
                  </a:lnTo>
                  <a:lnTo>
                    <a:pt x="4107" y="1560"/>
                  </a:lnTo>
                  <a:lnTo>
                    <a:pt x="4105" y="1561"/>
                  </a:lnTo>
                  <a:lnTo>
                    <a:pt x="4105" y="1563"/>
                  </a:lnTo>
                  <a:lnTo>
                    <a:pt x="4103" y="1563"/>
                  </a:lnTo>
                  <a:lnTo>
                    <a:pt x="4103" y="1565"/>
                  </a:lnTo>
                  <a:lnTo>
                    <a:pt x="4103" y="1566"/>
                  </a:lnTo>
                  <a:lnTo>
                    <a:pt x="4103" y="1568"/>
                  </a:lnTo>
                  <a:lnTo>
                    <a:pt x="4102" y="1568"/>
                  </a:lnTo>
                  <a:lnTo>
                    <a:pt x="4100" y="1568"/>
                  </a:lnTo>
                  <a:lnTo>
                    <a:pt x="4100" y="1566"/>
                  </a:lnTo>
                  <a:lnTo>
                    <a:pt x="4102" y="1565"/>
                  </a:lnTo>
                  <a:lnTo>
                    <a:pt x="4102" y="1563"/>
                  </a:lnTo>
                  <a:lnTo>
                    <a:pt x="4100" y="1563"/>
                  </a:lnTo>
                  <a:lnTo>
                    <a:pt x="4098" y="1563"/>
                  </a:lnTo>
                  <a:lnTo>
                    <a:pt x="4097" y="1563"/>
                  </a:lnTo>
                  <a:lnTo>
                    <a:pt x="4098" y="1561"/>
                  </a:lnTo>
                  <a:lnTo>
                    <a:pt x="4097" y="1561"/>
                  </a:lnTo>
                  <a:lnTo>
                    <a:pt x="4095" y="1563"/>
                  </a:lnTo>
                  <a:lnTo>
                    <a:pt x="4095" y="1565"/>
                  </a:lnTo>
                  <a:lnTo>
                    <a:pt x="4097" y="1565"/>
                  </a:lnTo>
                  <a:lnTo>
                    <a:pt x="4097" y="1566"/>
                  </a:lnTo>
                  <a:lnTo>
                    <a:pt x="4095" y="1566"/>
                  </a:lnTo>
                  <a:lnTo>
                    <a:pt x="4095" y="1565"/>
                  </a:lnTo>
                  <a:lnTo>
                    <a:pt x="4093" y="1566"/>
                  </a:lnTo>
                  <a:lnTo>
                    <a:pt x="4093" y="1568"/>
                  </a:lnTo>
                  <a:lnTo>
                    <a:pt x="4093" y="1568"/>
                  </a:lnTo>
                  <a:lnTo>
                    <a:pt x="4093" y="1570"/>
                  </a:lnTo>
                  <a:lnTo>
                    <a:pt x="4091" y="1570"/>
                  </a:lnTo>
                  <a:lnTo>
                    <a:pt x="4091" y="1570"/>
                  </a:lnTo>
                  <a:lnTo>
                    <a:pt x="4090" y="1573"/>
                  </a:lnTo>
                  <a:lnTo>
                    <a:pt x="4091" y="1573"/>
                  </a:lnTo>
                  <a:lnTo>
                    <a:pt x="4091" y="1575"/>
                  </a:lnTo>
                  <a:lnTo>
                    <a:pt x="4090" y="1575"/>
                  </a:lnTo>
                  <a:lnTo>
                    <a:pt x="4088" y="1575"/>
                  </a:lnTo>
                  <a:lnTo>
                    <a:pt x="4088" y="1577"/>
                  </a:lnTo>
                  <a:lnTo>
                    <a:pt x="4086" y="1577"/>
                  </a:lnTo>
                  <a:lnTo>
                    <a:pt x="4086" y="1578"/>
                  </a:lnTo>
                  <a:lnTo>
                    <a:pt x="4085" y="1578"/>
                  </a:lnTo>
                  <a:lnTo>
                    <a:pt x="4085" y="1580"/>
                  </a:lnTo>
                  <a:lnTo>
                    <a:pt x="4083" y="1582"/>
                  </a:lnTo>
                  <a:lnTo>
                    <a:pt x="4081" y="1583"/>
                  </a:lnTo>
                  <a:lnTo>
                    <a:pt x="4080" y="1585"/>
                  </a:lnTo>
                  <a:lnTo>
                    <a:pt x="4080" y="1587"/>
                  </a:lnTo>
                  <a:lnTo>
                    <a:pt x="4078" y="1587"/>
                  </a:lnTo>
                  <a:lnTo>
                    <a:pt x="4078" y="1588"/>
                  </a:lnTo>
                  <a:lnTo>
                    <a:pt x="4076" y="1588"/>
                  </a:lnTo>
                  <a:lnTo>
                    <a:pt x="4075" y="1590"/>
                  </a:lnTo>
                  <a:lnTo>
                    <a:pt x="4073" y="1590"/>
                  </a:lnTo>
                  <a:lnTo>
                    <a:pt x="4071" y="1590"/>
                  </a:lnTo>
                  <a:lnTo>
                    <a:pt x="4068" y="1592"/>
                  </a:lnTo>
                  <a:lnTo>
                    <a:pt x="4066" y="1593"/>
                  </a:lnTo>
                  <a:lnTo>
                    <a:pt x="4065" y="1593"/>
                  </a:lnTo>
                  <a:lnTo>
                    <a:pt x="4063" y="1595"/>
                  </a:lnTo>
                  <a:lnTo>
                    <a:pt x="4063" y="1597"/>
                  </a:lnTo>
                  <a:lnTo>
                    <a:pt x="4063" y="1598"/>
                  </a:lnTo>
                  <a:lnTo>
                    <a:pt x="4065" y="1598"/>
                  </a:lnTo>
                  <a:lnTo>
                    <a:pt x="4066" y="1598"/>
                  </a:lnTo>
                  <a:lnTo>
                    <a:pt x="4066" y="1600"/>
                  </a:lnTo>
                  <a:lnTo>
                    <a:pt x="4066" y="1602"/>
                  </a:lnTo>
                  <a:lnTo>
                    <a:pt x="4068" y="1602"/>
                  </a:lnTo>
                  <a:lnTo>
                    <a:pt x="4070" y="1604"/>
                  </a:lnTo>
                  <a:lnTo>
                    <a:pt x="4071" y="1604"/>
                  </a:lnTo>
                  <a:lnTo>
                    <a:pt x="4071" y="1605"/>
                  </a:lnTo>
                  <a:lnTo>
                    <a:pt x="4071" y="1607"/>
                  </a:lnTo>
                  <a:lnTo>
                    <a:pt x="4070" y="1609"/>
                  </a:lnTo>
                  <a:lnTo>
                    <a:pt x="4070" y="1610"/>
                  </a:lnTo>
                  <a:lnTo>
                    <a:pt x="4068" y="1610"/>
                  </a:lnTo>
                  <a:lnTo>
                    <a:pt x="4068" y="1610"/>
                  </a:lnTo>
                  <a:lnTo>
                    <a:pt x="4066" y="1612"/>
                  </a:lnTo>
                  <a:lnTo>
                    <a:pt x="4065" y="1612"/>
                  </a:lnTo>
                  <a:lnTo>
                    <a:pt x="4065" y="1614"/>
                  </a:lnTo>
                  <a:lnTo>
                    <a:pt x="4063" y="1615"/>
                  </a:lnTo>
                  <a:lnTo>
                    <a:pt x="4061" y="1615"/>
                  </a:lnTo>
                  <a:lnTo>
                    <a:pt x="4059" y="1617"/>
                  </a:lnTo>
                  <a:lnTo>
                    <a:pt x="4058" y="1617"/>
                  </a:lnTo>
                  <a:lnTo>
                    <a:pt x="4058" y="1619"/>
                  </a:lnTo>
                  <a:lnTo>
                    <a:pt x="4056" y="1619"/>
                  </a:lnTo>
                  <a:lnTo>
                    <a:pt x="4056" y="1620"/>
                  </a:lnTo>
                  <a:lnTo>
                    <a:pt x="4056" y="1622"/>
                  </a:lnTo>
                  <a:lnTo>
                    <a:pt x="4058" y="1624"/>
                  </a:lnTo>
                  <a:lnTo>
                    <a:pt x="4056" y="1624"/>
                  </a:lnTo>
                  <a:lnTo>
                    <a:pt x="4056" y="1625"/>
                  </a:lnTo>
                  <a:lnTo>
                    <a:pt x="4058" y="1625"/>
                  </a:lnTo>
                  <a:lnTo>
                    <a:pt x="4059" y="1625"/>
                  </a:lnTo>
                  <a:lnTo>
                    <a:pt x="4063" y="1624"/>
                  </a:lnTo>
                  <a:lnTo>
                    <a:pt x="4065" y="1624"/>
                  </a:lnTo>
                  <a:lnTo>
                    <a:pt x="4065" y="1622"/>
                  </a:lnTo>
                  <a:lnTo>
                    <a:pt x="4066" y="1622"/>
                  </a:lnTo>
                  <a:lnTo>
                    <a:pt x="4068" y="1620"/>
                  </a:lnTo>
                  <a:lnTo>
                    <a:pt x="4071" y="1619"/>
                  </a:lnTo>
                  <a:lnTo>
                    <a:pt x="4073" y="1617"/>
                  </a:lnTo>
                  <a:lnTo>
                    <a:pt x="4075" y="1617"/>
                  </a:lnTo>
                  <a:lnTo>
                    <a:pt x="4075" y="1615"/>
                  </a:lnTo>
                  <a:lnTo>
                    <a:pt x="4076" y="1615"/>
                  </a:lnTo>
                  <a:lnTo>
                    <a:pt x="4078" y="1614"/>
                  </a:lnTo>
                  <a:lnTo>
                    <a:pt x="4080" y="1614"/>
                  </a:lnTo>
                  <a:lnTo>
                    <a:pt x="4080" y="1612"/>
                  </a:lnTo>
                  <a:lnTo>
                    <a:pt x="4081" y="1612"/>
                  </a:lnTo>
                  <a:lnTo>
                    <a:pt x="4083" y="1610"/>
                  </a:lnTo>
                  <a:lnTo>
                    <a:pt x="4085" y="1610"/>
                  </a:lnTo>
                  <a:lnTo>
                    <a:pt x="4085" y="1610"/>
                  </a:lnTo>
                  <a:lnTo>
                    <a:pt x="4086" y="1609"/>
                  </a:lnTo>
                  <a:lnTo>
                    <a:pt x="4088" y="1609"/>
                  </a:lnTo>
                  <a:lnTo>
                    <a:pt x="4090" y="1609"/>
                  </a:lnTo>
                  <a:lnTo>
                    <a:pt x="4090" y="1607"/>
                  </a:lnTo>
                  <a:lnTo>
                    <a:pt x="4091" y="1607"/>
                  </a:lnTo>
                  <a:lnTo>
                    <a:pt x="4091" y="1605"/>
                  </a:lnTo>
                  <a:lnTo>
                    <a:pt x="4093" y="1605"/>
                  </a:lnTo>
                  <a:lnTo>
                    <a:pt x="4093" y="1604"/>
                  </a:lnTo>
                  <a:lnTo>
                    <a:pt x="4093" y="1602"/>
                  </a:lnTo>
                  <a:lnTo>
                    <a:pt x="4095" y="1602"/>
                  </a:lnTo>
                  <a:lnTo>
                    <a:pt x="4097" y="1602"/>
                  </a:lnTo>
                  <a:lnTo>
                    <a:pt x="4097" y="1600"/>
                  </a:lnTo>
                  <a:lnTo>
                    <a:pt x="4095" y="1600"/>
                  </a:lnTo>
                  <a:lnTo>
                    <a:pt x="4095" y="1598"/>
                  </a:lnTo>
                  <a:lnTo>
                    <a:pt x="4097" y="1598"/>
                  </a:lnTo>
                  <a:lnTo>
                    <a:pt x="4097" y="1597"/>
                  </a:lnTo>
                  <a:lnTo>
                    <a:pt x="4098" y="1595"/>
                  </a:lnTo>
                  <a:lnTo>
                    <a:pt x="4100" y="1595"/>
                  </a:lnTo>
                  <a:lnTo>
                    <a:pt x="4100" y="1593"/>
                  </a:lnTo>
                  <a:lnTo>
                    <a:pt x="4103" y="1593"/>
                  </a:lnTo>
                  <a:lnTo>
                    <a:pt x="4105" y="1592"/>
                  </a:lnTo>
                  <a:lnTo>
                    <a:pt x="4107" y="1592"/>
                  </a:lnTo>
                  <a:lnTo>
                    <a:pt x="4108" y="1592"/>
                  </a:lnTo>
                  <a:lnTo>
                    <a:pt x="4110" y="1592"/>
                  </a:lnTo>
                  <a:lnTo>
                    <a:pt x="4110" y="1593"/>
                  </a:lnTo>
                  <a:lnTo>
                    <a:pt x="4112" y="1593"/>
                  </a:lnTo>
                  <a:lnTo>
                    <a:pt x="4112" y="1592"/>
                  </a:lnTo>
                  <a:lnTo>
                    <a:pt x="4112" y="1590"/>
                  </a:lnTo>
                  <a:lnTo>
                    <a:pt x="4113" y="1590"/>
                  </a:lnTo>
                  <a:lnTo>
                    <a:pt x="4113" y="1588"/>
                  </a:lnTo>
                  <a:lnTo>
                    <a:pt x="4115" y="1588"/>
                  </a:lnTo>
                  <a:lnTo>
                    <a:pt x="4115" y="1587"/>
                  </a:lnTo>
                  <a:lnTo>
                    <a:pt x="4117" y="1587"/>
                  </a:lnTo>
                  <a:lnTo>
                    <a:pt x="4118" y="1585"/>
                  </a:lnTo>
                  <a:lnTo>
                    <a:pt x="4122" y="1585"/>
                  </a:lnTo>
                  <a:lnTo>
                    <a:pt x="4122" y="1583"/>
                  </a:lnTo>
                  <a:lnTo>
                    <a:pt x="4123" y="1583"/>
                  </a:lnTo>
                  <a:lnTo>
                    <a:pt x="4123" y="1582"/>
                  </a:lnTo>
                  <a:lnTo>
                    <a:pt x="4125" y="1582"/>
                  </a:lnTo>
                  <a:lnTo>
                    <a:pt x="4125" y="1580"/>
                  </a:lnTo>
                  <a:lnTo>
                    <a:pt x="4125" y="1578"/>
                  </a:lnTo>
                  <a:lnTo>
                    <a:pt x="4127" y="1578"/>
                  </a:lnTo>
                  <a:lnTo>
                    <a:pt x="4127" y="1577"/>
                  </a:lnTo>
                  <a:lnTo>
                    <a:pt x="4128" y="1577"/>
                  </a:lnTo>
                  <a:lnTo>
                    <a:pt x="4128" y="1575"/>
                  </a:lnTo>
                  <a:lnTo>
                    <a:pt x="4130" y="1575"/>
                  </a:lnTo>
                  <a:lnTo>
                    <a:pt x="4132" y="1573"/>
                  </a:lnTo>
                  <a:lnTo>
                    <a:pt x="4132" y="1572"/>
                  </a:lnTo>
                  <a:lnTo>
                    <a:pt x="4130" y="1572"/>
                  </a:lnTo>
                  <a:lnTo>
                    <a:pt x="4130" y="1570"/>
                  </a:lnTo>
                  <a:moveTo>
                    <a:pt x="4093" y="1563"/>
                  </a:moveTo>
                  <a:lnTo>
                    <a:pt x="4095" y="1563"/>
                  </a:lnTo>
                  <a:lnTo>
                    <a:pt x="4095" y="1561"/>
                  </a:lnTo>
                  <a:lnTo>
                    <a:pt x="4097" y="1561"/>
                  </a:lnTo>
                  <a:lnTo>
                    <a:pt x="4098" y="1560"/>
                  </a:lnTo>
                  <a:lnTo>
                    <a:pt x="4098" y="1558"/>
                  </a:lnTo>
                  <a:lnTo>
                    <a:pt x="4100" y="1558"/>
                  </a:lnTo>
                  <a:lnTo>
                    <a:pt x="4098" y="1556"/>
                  </a:lnTo>
                  <a:lnTo>
                    <a:pt x="4100" y="1556"/>
                  </a:lnTo>
                  <a:lnTo>
                    <a:pt x="4100" y="1555"/>
                  </a:lnTo>
                  <a:lnTo>
                    <a:pt x="4102" y="1555"/>
                  </a:lnTo>
                  <a:lnTo>
                    <a:pt x="4102" y="1553"/>
                  </a:lnTo>
                  <a:lnTo>
                    <a:pt x="4102" y="1551"/>
                  </a:lnTo>
                  <a:lnTo>
                    <a:pt x="4100" y="1550"/>
                  </a:lnTo>
                  <a:lnTo>
                    <a:pt x="4102" y="1550"/>
                  </a:lnTo>
                  <a:lnTo>
                    <a:pt x="4102" y="1548"/>
                  </a:lnTo>
                  <a:lnTo>
                    <a:pt x="4102" y="1546"/>
                  </a:lnTo>
                  <a:lnTo>
                    <a:pt x="4103" y="1546"/>
                  </a:lnTo>
                  <a:lnTo>
                    <a:pt x="4103" y="1545"/>
                  </a:lnTo>
                  <a:lnTo>
                    <a:pt x="4105" y="1545"/>
                  </a:lnTo>
                  <a:lnTo>
                    <a:pt x="4105" y="1543"/>
                  </a:lnTo>
                  <a:lnTo>
                    <a:pt x="4105" y="1541"/>
                  </a:lnTo>
                  <a:lnTo>
                    <a:pt x="4105" y="1539"/>
                  </a:lnTo>
                  <a:lnTo>
                    <a:pt x="4103" y="1539"/>
                  </a:lnTo>
                  <a:lnTo>
                    <a:pt x="4103" y="1541"/>
                  </a:lnTo>
                  <a:lnTo>
                    <a:pt x="4102" y="1541"/>
                  </a:lnTo>
                  <a:lnTo>
                    <a:pt x="4102" y="1539"/>
                  </a:lnTo>
                  <a:lnTo>
                    <a:pt x="4102" y="1538"/>
                  </a:lnTo>
                  <a:lnTo>
                    <a:pt x="4102" y="1536"/>
                  </a:lnTo>
                  <a:lnTo>
                    <a:pt x="4100" y="1536"/>
                  </a:lnTo>
                  <a:lnTo>
                    <a:pt x="4100" y="1534"/>
                  </a:lnTo>
                  <a:lnTo>
                    <a:pt x="4098" y="1534"/>
                  </a:lnTo>
                  <a:lnTo>
                    <a:pt x="4098" y="1536"/>
                  </a:lnTo>
                  <a:lnTo>
                    <a:pt x="4097" y="1536"/>
                  </a:lnTo>
                  <a:lnTo>
                    <a:pt x="4095" y="1536"/>
                  </a:lnTo>
                  <a:lnTo>
                    <a:pt x="4095" y="1534"/>
                  </a:lnTo>
                  <a:lnTo>
                    <a:pt x="4095" y="1533"/>
                  </a:lnTo>
                  <a:lnTo>
                    <a:pt x="4095" y="1531"/>
                  </a:lnTo>
                  <a:lnTo>
                    <a:pt x="4095" y="1529"/>
                  </a:lnTo>
                  <a:lnTo>
                    <a:pt x="4095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29"/>
                  </a:lnTo>
                  <a:lnTo>
                    <a:pt x="4093" y="1533"/>
                  </a:lnTo>
                  <a:lnTo>
                    <a:pt x="4093" y="1534"/>
                  </a:lnTo>
                  <a:lnTo>
                    <a:pt x="4093" y="1536"/>
                  </a:lnTo>
                  <a:lnTo>
                    <a:pt x="4093" y="1538"/>
                  </a:lnTo>
                  <a:lnTo>
                    <a:pt x="4093" y="1538"/>
                  </a:lnTo>
                  <a:lnTo>
                    <a:pt x="4093" y="1539"/>
                  </a:lnTo>
                  <a:lnTo>
                    <a:pt x="4093" y="1539"/>
                  </a:lnTo>
                  <a:lnTo>
                    <a:pt x="4093" y="1541"/>
                  </a:lnTo>
                  <a:lnTo>
                    <a:pt x="4095" y="1541"/>
                  </a:lnTo>
                  <a:lnTo>
                    <a:pt x="4095" y="1539"/>
                  </a:lnTo>
                  <a:lnTo>
                    <a:pt x="4097" y="1539"/>
                  </a:lnTo>
                  <a:lnTo>
                    <a:pt x="4097" y="1541"/>
                  </a:lnTo>
                  <a:lnTo>
                    <a:pt x="4095" y="1541"/>
                  </a:lnTo>
                  <a:lnTo>
                    <a:pt x="4095" y="1543"/>
                  </a:lnTo>
                  <a:lnTo>
                    <a:pt x="4093" y="1543"/>
                  </a:lnTo>
                  <a:lnTo>
                    <a:pt x="4093" y="1541"/>
                  </a:lnTo>
                  <a:lnTo>
                    <a:pt x="4093" y="1541"/>
                  </a:lnTo>
                  <a:lnTo>
                    <a:pt x="4093" y="1543"/>
                  </a:lnTo>
                  <a:lnTo>
                    <a:pt x="4093" y="1545"/>
                  </a:lnTo>
                  <a:lnTo>
                    <a:pt x="4093" y="1548"/>
                  </a:lnTo>
                  <a:lnTo>
                    <a:pt x="4093" y="1551"/>
                  </a:lnTo>
                  <a:lnTo>
                    <a:pt x="4093" y="1550"/>
                  </a:lnTo>
                  <a:lnTo>
                    <a:pt x="4095" y="1550"/>
                  </a:lnTo>
                  <a:lnTo>
                    <a:pt x="4095" y="1551"/>
                  </a:lnTo>
                  <a:lnTo>
                    <a:pt x="4095" y="1553"/>
                  </a:lnTo>
                  <a:lnTo>
                    <a:pt x="4097" y="1551"/>
                  </a:lnTo>
                  <a:lnTo>
                    <a:pt x="4097" y="1553"/>
                  </a:lnTo>
                  <a:lnTo>
                    <a:pt x="4097" y="1555"/>
                  </a:lnTo>
                  <a:lnTo>
                    <a:pt x="4095" y="1555"/>
                  </a:lnTo>
                  <a:lnTo>
                    <a:pt x="4095" y="1556"/>
                  </a:lnTo>
                  <a:lnTo>
                    <a:pt x="4097" y="1556"/>
                  </a:lnTo>
                  <a:lnTo>
                    <a:pt x="4095" y="1558"/>
                  </a:lnTo>
                  <a:lnTo>
                    <a:pt x="4095" y="1560"/>
                  </a:lnTo>
                  <a:lnTo>
                    <a:pt x="4093" y="1560"/>
                  </a:lnTo>
                  <a:lnTo>
                    <a:pt x="4093" y="1561"/>
                  </a:lnTo>
                  <a:lnTo>
                    <a:pt x="4093" y="1563"/>
                  </a:lnTo>
                  <a:lnTo>
                    <a:pt x="4093" y="1565"/>
                  </a:lnTo>
                  <a:lnTo>
                    <a:pt x="4093" y="1566"/>
                  </a:lnTo>
                  <a:lnTo>
                    <a:pt x="4093" y="1566"/>
                  </a:lnTo>
                  <a:lnTo>
                    <a:pt x="4093" y="1565"/>
                  </a:lnTo>
                  <a:lnTo>
                    <a:pt x="4093" y="1563"/>
                  </a:lnTo>
                  <a:moveTo>
                    <a:pt x="3688" y="1545"/>
                  </a:moveTo>
                  <a:lnTo>
                    <a:pt x="3686" y="1545"/>
                  </a:lnTo>
                  <a:lnTo>
                    <a:pt x="3684" y="1545"/>
                  </a:lnTo>
                  <a:lnTo>
                    <a:pt x="3682" y="1545"/>
                  </a:lnTo>
                  <a:lnTo>
                    <a:pt x="3682" y="1546"/>
                  </a:lnTo>
                  <a:lnTo>
                    <a:pt x="3679" y="1546"/>
                  </a:lnTo>
                  <a:lnTo>
                    <a:pt x="3677" y="1546"/>
                  </a:lnTo>
                  <a:lnTo>
                    <a:pt x="3676" y="1546"/>
                  </a:lnTo>
                  <a:lnTo>
                    <a:pt x="3676" y="1548"/>
                  </a:lnTo>
                  <a:lnTo>
                    <a:pt x="3674" y="1548"/>
                  </a:lnTo>
                  <a:lnTo>
                    <a:pt x="3674" y="1550"/>
                  </a:lnTo>
                  <a:lnTo>
                    <a:pt x="3676" y="1550"/>
                  </a:lnTo>
                  <a:lnTo>
                    <a:pt x="3676" y="1551"/>
                  </a:lnTo>
                  <a:lnTo>
                    <a:pt x="3677" y="1551"/>
                  </a:lnTo>
                  <a:lnTo>
                    <a:pt x="3679" y="1551"/>
                  </a:lnTo>
                  <a:lnTo>
                    <a:pt x="3681" y="1551"/>
                  </a:lnTo>
                  <a:lnTo>
                    <a:pt x="3681" y="1550"/>
                  </a:lnTo>
                  <a:lnTo>
                    <a:pt x="3682" y="1550"/>
                  </a:lnTo>
                  <a:lnTo>
                    <a:pt x="3682" y="1551"/>
                  </a:lnTo>
                  <a:lnTo>
                    <a:pt x="3684" y="1551"/>
                  </a:lnTo>
                  <a:lnTo>
                    <a:pt x="3686" y="1551"/>
                  </a:lnTo>
                  <a:lnTo>
                    <a:pt x="3686" y="1550"/>
                  </a:lnTo>
                  <a:lnTo>
                    <a:pt x="3688" y="1550"/>
                  </a:lnTo>
                  <a:lnTo>
                    <a:pt x="3688" y="1548"/>
                  </a:lnTo>
                  <a:lnTo>
                    <a:pt x="3689" y="1548"/>
                  </a:lnTo>
                  <a:lnTo>
                    <a:pt x="3689" y="1546"/>
                  </a:lnTo>
                  <a:lnTo>
                    <a:pt x="3688" y="1546"/>
                  </a:lnTo>
                  <a:lnTo>
                    <a:pt x="3689" y="1545"/>
                  </a:lnTo>
                  <a:lnTo>
                    <a:pt x="3688" y="1545"/>
                  </a:lnTo>
                  <a:moveTo>
                    <a:pt x="3913" y="1449"/>
                  </a:moveTo>
                  <a:lnTo>
                    <a:pt x="3911" y="1449"/>
                  </a:lnTo>
                  <a:lnTo>
                    <a:pt x="3911" y="1449"/>
                  </a:lnTo>
                  <a:lnTo>
                    <a:pt x="3911" y="1450"/>
                  </a:lnTo>
                  <a:lnTo>
                    <a:pt x="3911" y="1452"/>
                  </a:lnTo>
                  <a:lnTo>
                    <a:pt x="3910" y="1454"/>
                  </a:lnTo>
                  <a:lnTo>
                    <a:pt x="3908" y="1454"/>
                  </a:lnTo>
                  <a:lnTo>
                    <a:pt x="3908" y="1455"/>
                  </a:lnTo>
                  <a:lnTo>
                    <a:pt x="3908" y="1457"/>
                  </a:lnTo>
                  <a:lnTo>
                    <a:pt x="3906" y="1457"/>
                  </a:lnTo>
                  <a:lnTo>
                    <a:pt x="3905" y="1459"/>
                  </a:lnTo>
                  <a:lnTo>
                    <a:pt x="3905" y="1460"/>
                  </a:lnTo>
                  <a:lnTo>
                    <a:pt x="3905" y="1462"/>
                  </a:lnTo>
                  <a:lnTo>
                    <a:pt x="3903" y="1462"/>
                  </a:lnTo>
                  <a:lnTo>
                    <a:pt x="3903" y="1464"/>
                  </a:lnTo>
                  <a:lnTo>
                    <a:pt x="3903" y="1465"/>
                  </a:lnTo>
                  <a:lnTo>
                    <a:pt x="3901" y="1465"/>
                  </a:lnTo>
                  <a:lnTo>
                    <a:pt x="3901" y="1467"/>
                  </a:lnTo>
                  <a:lnTo>
                    <a:pt x="3900" y="1469"/>
                  </a:lnTo>
                  <a:lnTo>
                    <a:pt x="3900" y="1470"/>
                  </a:lnTo>
                  <a:lnTo>
                    <a:pt x="3898" y="1470"/>
                  </a:lnTo>
                  <a:lnTo>
                    <a:pt x="3898" y="1472"/>
                  </a:lnTo>
                  <a:lnTo>
                    <a:pt x="3896" y="1474"/>
                  </a:lnTo>
                  <a:lnTo>
                    <a:pt x="3896" y="1475"/>
                  </a:lnTo>
                  <a:lnTo>
                    <a:pt x="3895" y="1475"/>
                  </a:lnTo>
                  <a:lnTo>
                    <a:pt x="3895" y="1477"/>
                  </a:lnTo>
                  <a:lnTo>
                    <a:pt x="3893" y="1477"/>
                  </a:lnTo>
                  <a:lnTo>
                    <a:pt x="3893" y="1479"/>
                  </a:lnTo>
                  <a:lnTo>
                    <a:pt x="3893" y="1481"/>
                  </a:lnTo>
                  <a:lnTo>
                    <a:pt x="3893" y="1482"/>
                  </a:lnTo>
                  <a:lnTo>
                    <a:pt x="3891" y="1482"/>
                  </a:lnTo>
                  <a:lnTo>
                    <a:pt x="3891" y="1484"/>
                  </a:lnTo>
                  <a:lnTo>
                    <a:pt x="3891" y="1486"/>
                  </a:lnTo>
                  <a:lnTo>
                    <a:pt x="3891" y="1487"/>
                  </a:lnTo>
                  <a:lnTo>
                    <a:pt x="3889" y="1487"/>
                  </a:lnTo>
                  <a:lnTo>
                    <a:pt x="3889" y="1489"/>
                  </a:lnTo>
                  <a:lnTo>
                    <a:pt x="3888" y="1489"/>
                  </a:lnTo>
                  <a:lnTo>
                    <a:pt x="3888" y="1491"/>
                  </a:lnTo>
                  <a:lnTo>
                    <a:pt x="3886" y="1491"/>
                  </a:lnTo>
                  <a:lnTo>
                    <a:pt x="3886" y="1492"/>
                  </a:lnTo>
                  <a:lnTo>
                    <a:pt x="3884" y="1492"/>
                  </a:lnTo>
                  <a:lnTo>
                    <a:pt x="3884" y="1494"/>
                  </a:lnTo>
                  <a:lnTo>
                    <a:pt x="3883" y="1494"/>
                  </a:lnTo>
                  <a:lnTo>
                    <a:pt x="3881" y="1496"/>
                  </a:lnTo>
                  <a:lnTo>
                    <a:pt x="3881" y="1497"/>
                  </a:lnTo>
                  <a:lnTo>
                    <a:pt x="3879" y="1497"/>
                  </a:lnTo>
                  <a:lnTo>
                    <a:pt x="3879" y="1499"/>
                  </a:lnTo>
                  <a:lnTo>
                    <a:pt x="3879" y="1501"/>
                  </a:lnTo>
                  <a:lnTo>
                    <a:pt x="3878" y="1501"/>
                  </a:lnTo>
                  <a:lnTo>
                    <a:pt x="3876" y="1502"/>
                  </a:lnTo>
                  <a:lnTo>
                    <a:pt x="3874" y="1502"/>
                  </a:lnTo>
                  <a:lnTo>
                    <a:pt x="3874" y="1504"/>
                  </a:lnTo>
                  <a:lnTo>
                    <a:pt x="3873" y="1504"/>
                  </a:lnTo>
                  <a:lnTo>
                    <a:pt x="3871" y="1504"/>
                  </a:lnTo>
                  <a:lnTo>
                    <a:pt x="3871" y="1506"/>
                  </a:lnTo>
                  <a:lnTo>
                    <a:pt x="3869" y="1506"/>
                  </a:lnTo>
                  <a:lnTo>
                    <a:pt x="3869" y="1507"/>
                  </a:lnTo>
                  <a:lnTo>
                    <a:pt x="3868" y="1507"/>
                  </a:lnTo>
                  <a:lnTo>
                    <a:pt x="3866" y="1507"/>
                  </a:lnTo>
                  <a:lnTo>
                    <a:pt x="3866" y="1509"/>
                  </a:lnTo>
                  <a:lnTo>
                    <a:pt x="3864" y="1509"/>
                  </a:lnTo>
                  <a:lnTo>
                    <a:pt x="3864" y="1511"/>
                  </a:lnTo>
                  <a:lnTo>
                    <a:pt x="3863" y="1511"/>
                  </a:lnTo>
                  <a:lnTo>
                    <a:pt x="3863" y="1513"/>
                  </a:lnTo>
                  <a:lnTo>
                    <a:pt x="3861" y="1513"/>
                  </a:lnTo>
                  <a:lnTo>
                    <a:pt x="3859" y="1514"/>
                  </a:lnTo>
                  <a:lnTo>
                    <a:pt x="3859" y="1516"/>
                  </a:lnTo>
                  <a:lnTo>
                    <a:pt x="3858" y="1516"/>
                  </a:lnTo>
                  <a:lnTo>
                    <a:pt x="3858" y="1518"/>
                  </a:lnTo>
                  <a:lnTo>
                    <a:pt x="3856" y="1518"/>
                  </a:lnTo>
                  <a:lnTo>
                    <a:pt x="3856" y="1519"/>
                  </a:lnTo>
                  <a:lnTo>
                    <a:pt x="3854" y="1519"/>
                  </a:lnTo>
                  <a:lnTo>
                    <a:pt x="3854" y="1521"/>
                  </a:lnTo>
                  <a:lnTo>
                    <a:pt x="3854" y="1523"/>
                  </a:lnTo>
                  <a:lnTo>
                    <a:pt x="3852" y="1523"/>
                  </a:lnTo>
                  <a:lnTo>
                    <a:pt x="3851" y="1523"/>
                  </a:lnTo>
                  <a:lnTo>
                    <a:pt x="3851" y="1524"/>
                  </a:lnTo>
                  <a:lnTo>
                    <a:pt x="3851" y="1526"/>
                  </a:lnTo>
                  <a:lnTo>
                    <a:pt x="3851" y="1526"/>
                  </a:lnTo>
                  <a:lnTo>
                    <a:pt x="3849" y="1526"/>
                  </a:lnTo>
                  <a:lnTo>
                    <a:pt x="3849" y="1528"/>
                  </a:lnTo>
                  <a:lnTo>
                    <a:pt x="3847" y="1528"/>
                  </a:lnTo>
                  <a:lnTo>
                    <a:pt x="3847" y="1529"/>
                  </a:lnTo>
                  <a:lnTo>
                    <a:pt x="3847" y="1529"/>
                  </a:lnTo>
                  <a:lnTo>
                    <a:pt x="3846" y="1529"/>
                  </a:lnTo>
                  <a:lnTo>
                    <a:pt x="3846" y="1531"/>
                  </a:lnTo>
                  <a:lnTo>
                    <a:pt x="3844" y="1533"/>
                  </a:lnTo>
                  <a:lnTo>
                    <a:pt x="3842" y="1533"/>
                  </a:lnTo>
                  <a:lnTo>
                    <a:pt x="3842" y="1534"/>
                  </a:lnTo>
                  <a:lnTo>
                    <a:pt x="3842" y="1536"/>
                  </a:lnTo>
                  <a:lnTo>
                    <a:pt x="3841" y="1538"/>
                  </a:lnTo>
                  <a:lnTo>
                    <a:pt x="3841" y="1536"/>
                  </a:lnTo>
                  <a:lnTo>
                    <a:pt x="3839" y="1538"/>
                  </a:lnTo>
                  <a:lnTo>
                    <a:pt x="3837" y="1538"/>
                  </a:lnTo>
                  <a:lnTo>
                    <a:pt x="3837" y="1539"/>
                  </a:lnTo>
                  <a:lnTo>
                    <a:pt x="3836" y="1539"/>
                  </a:lnTo>
                  <a:lnTo>
                    <a:pt x="3836" y="1541"/>
                  </a:lnTo>
                  <a:lnTo>
                    <a:pt x="3834" y="1541"/>
                  </a:lnTo>
                  <a:lnTo>
                    <a:pt x="3834" y="1543"/>
                  </a:lnTo>
                  <a:lnTo>
                    <a:pt x="3832" y="1543"/>
                  </a:lnTo>
                  <a:lnTo>
                    <a:pt x="3832" y="1545"/>
                  </a:lnTo>
                  <a:lnTo>
                    <a:pt x="3831" y="1545"/>
                  </a:lnTo>
                  <a:lnTo>
                    <a:pt x="3831" y="1546"/>
                  </a:lnTo>
                  <a:lnTo>
                    <a:pt x="3829" y="1546"/>
                  </a:lnTo>
                  <a:lnTo>
                    <a:pt x="3829" y="1548"/>
                  </a:lnTo>
                  <a:lnTo>
                    <a:pt x="3827" y="1548"/>
                  </a:lnTo>
                  <a:lnTo>
                    <a:pt x="3827" y="1550"/>
                  </a:lnTo>
                  <a:lnTo>
                    <a:pt x="3826" y="1551"/>
                  </a:lnTo>
                  <a:lnTo>
                    <a:pt x="3826" y="1553"/>
                  </a:lnTo>
                  <a:lnTo>
                    <a:pt x="3824" y="1553"/>
                  </a:lnTo>
                  <a:lnTo>
                    <a:pt x="3824" y="1555"/>
                  </a:lnTo>
                  <a:lnTo>
                    <a:pt x="3822" y="1556"/>
                  </a:lnTo>
                  <a:lnTo>
                    <a:pt x="3822" y="1558"/>
                  </a:lnTo>
                  <a:lnTo>
                    <a:pt x="3820" y="1558"/>
                  </a:lnTo>
                  <a:lnTo>
                    <a:pt x="3820" y="1560"/>
                  </a:lnTo>
                  <a:lnTo>
                    <a:pt x="3819" y="1560"/>
                  </a:lnTo>
                  <a:lnTo>
                    <a:pt x="3819" y="1561"/>
                  </a:lnTo>
                  <a:lnTo>
                    <a:pt x="3817" y="1561"/>
                  </a:lnTo>
                  <a:lnTo>
                    <a:pt x="3817" y="1563"/>
                  </a:lnTo>
                  <a:lnTo>
                    <a:pt x="3817" y="1565"/>
                  </a:lnTo>
                  <a:lnTo>
                    <a:pt x="3815" y="1565"/>
                  </a:lnTo>
                  <a:lnTo>
                    <a:pt x="3815" y="1566"/>
                  </a:lnTo>
                  <a:lnTo>
                    <a:pt x="3815" y="1568"/>
                  </a:lnTo>
                  <a:lnTo>
                    <a:pt x="3814" y="1568"/>
                  </a:lnTo>
                  <a:lnTo>
                    <a:pt x="3814" y="1570"/>
                  </a:lnTo>
                  <a:lnTo>
                    <a:pt x="3814" y="1570"/>
                  </a:lnTo>
                  <a:lnTo>
                    <a:pt x="3812" y="1570"/>
                  </a:lnTo>
                  <a:lnTo>
                    <a:pt x="3810" y="1570"/>
                  </a:lnTo>
                  <a:lnTo>
                    <a:pt x="3810" y="1572"/>
                  </a:lnTo>
                  <a:lnTo>
                    <a:pt x="3810" y="1572"/>
                  </a:lnTo>
                  <a:lnTo>
                    <a:pt x="3810" y="1573"/>
                  </a:lnTo>
                  <a:lnTo>
                    <a:pt x="3809" y="1573"/>
                  </a:lnTo>
                  <a:lnTo>
                    <a:pt x="3807" y="1573"/>
                  </a:lnTo>
                  <a:lnTo>
                    <a:pt x="3805" y="1573"/>
                  </a:lnTo>
                  <a:lnTo>
                    <a:pt x="3804" y="1573"/>
                  </a:lnTo>
                  <a:lnTo>
                    <a:pt x="3802" y="1573"/>
                  </a:lnTo>
                  <a:lnTo>
                    <a:pt x="3800" y="1573"/>
                  </a:lnTo>
                  <a:lnTo>
                    <a:pt x="3799" y="1573"/>
                  </a:lnTo>
                  <a:lnTo>
                    <a:pt x="3797" y="1575"/>
                  </a:lnTo>
                  <a:lnTo>
                    <a:pt x="3792" y="1575"/>
                  </a:lnTo>
                  <a:lnTo>
                    <a:pt x="3790" y="1575"/>
                  </a:lnTo>
                  <a:lnTo>
                    <a:pt x="3787" y="1575"/>
                  </a:lnTo>
                  <a:lnTo>
                    <a:pt x="3785" y="1577"/>
                  </a:lnTo>
                  <a:lnTo>
                    <a:pt x="3782" y="1578"/>
                  </a:lnTo>
                  <a:lnTo>
                    <a:pt x="3778" y="1580"/>
                  </a:lnTo>
                  <a:lnTo>
                    <a:pt x="3775" y="1582"/>
                  </a:lnTo>
                  <a:lnTo>
                    <a:pt x="3773" y="1583"/>
                  </a:lnTo>
                  <a:lnTo>
                    <a:pt x="3772" y="1585"/>
                  </a:lnTo>
                  <a:lnTo>
                    <a:pt x="3770" y="1585"/>
                  </a:lnTo>
                  <a:lnTo>
                    <a:pt x="3770" y="1587"/>
                  </a:lnTo>
                  <a:lnTo>
                    <a:pt x="3768" y="1587"/>
                  </a:lnTo>
                  <a:lnTo>
                    <a:pt x="3768" y="1588"/>
                  </a:lnTo>
                  <a:lnTo>
                    <a:pt x="3767" y="1588"/>
                  </a:lnTo>
                  <a:lnTo>
                    <a:pt x="3765" y="1588"/>
                  </a:lnTo>
                  <a:lnTo>
                    <a:pt x="3765" y="1587"/>
                  </a:lnTo>
                  <a:lnTo>
                    <a:pt x="3763" y="1587"/>
                  </a:lnTo>
                  <a:lnTo>
                    <a:pt x="3762" y="1587"/>
                  </a:lnTo>
                  <a:lnTo>
                    <a:pt x="3762" y="1588"/>
                  </a:lnTo>
                  <a:lnTo>
                    <a:pt x="3760" y="1588"/>
                  </a:lnTo>
                  <a:lnTo>
                    <a:pt x="3758" y="1590"/>
                  </a:lnTo>
                  <a:lnTo>
                    <a:pt x="3758" y="1588"/>
                  </a:lnTo>
                  <a:lnTo>
                    <a:pt x="3758" y="1587"/>
                  </a:lnTo>
                  <a:lnTo>
                    <a:pt x="3758" y="1585"/>
                  </a:lnTo>
                  <a:lnTo>
                    <a:pt x="3757" y="1587"/>
                  </a:lnTo>
                  <a:lnTo>
                    <a:pt x="3757" y="1585"/>
                  </a:lnTo>
                  <a:lnTo>
                    <a:pt x="3755" y="1585"/>
                  </a:lnTo>
                  <a:lnTo>
                    <a:pt x="3753" y="1585"/>
                  </a:lnTo>
                  <a:lnTo>
                    <a:pt x="3751" y="1585"/>
                  </a:lnTo>
                  <a:lnTo>
                    <a:pt x="3751" y="1583"/>
                  </a:lnTo>
                  <a:lnTo>
                    <a:pt x="3750" y="1583"/>
                  </a:lnTo>
                  <a:lnTo>
                    <a:pt x="3748" y="1582"/>
                  </a:lnTo>
                  <a:lnTo>
                    <a:pt x="3750" y="1582"/>
                  </a:lnTo>
                  <a:lnTo>
                    <a:pt x="3751" y="1582"/>
                  </a:lnTo>
                  <a:lnTo>
                    <a:pt x="3753" y="1580"/>
                  </a:lnTo>
                  <a:lnTo>
                    <a:pt x="3755" y="1578"/>
                  </a:lnTo>
                  <a:lnTo>
                    <a:pt x="3755" y="1577"/>
                  </a:lnTo>
                  <a:lnTo>
                    <a:pt x="3755" y="1575"/>
                  </a:lnTo>
                  <a:lnTo>
                    <a:pt x="3753" y="1575"/>
                  </a:lnTo>
                  <a:lnTo>
                    <a:pt x="3753" y="1577"/>
                  </a:lnTo>
                  <a:lnTo>
                    <a:pt x="3751" y="1577"/>
                  </a:lnTo>
                  <a:lnTo>
                    <a:pt x="3750" y="1577"/>
                  </a:lnTo>
                  <a:lnTo>
                    <a:pt x="3748" y="1577"/>
                  </a:lnTo>
                  <a:lnTo>
                    <a:pt x="3748" y="1578"/>
                  </a:lnTo>
                  <a:lnTo>
                    <a:pt x="3746" y="1578"/>
                  </a:lnTo>
                  <a:lnTo>
                    <a:pt x="3748" y="1580"/>
                  </a:lnTo>
                  <a:lnTo>
                    <a:pt x="3748" y="1582"/>
                  </a:lnTo>
                  <a:lnTo>
                    <a:pt x="3746" y="1582"/>
                  </a:lnTo>
                  <a:lnTo>
                    <a:pt x="3745" y="1582"/>
                  </a:lnTo>
                  <a:lnTo>
                    <a:pt x="3743" y="1582"/>
                  </a:lnTo>
                  <a:lnTo>
                    <a:pt x="3741" y="1582"/>
                  </a:lnTo>
                  <a:lnTo>
                    <a:pt x="3741" y="1583"/>
                  </a:lnTo>
                  <a:lnTo>
                    <a:pt x="3740" y="1583"/>
                  </a:lnTo>
                  <a:lnTo>
                    <a:pt x="3738" y="1585"/>
                  </a:lnTo>
                  <a:lnTo>
                    <a:pt x="3736" y="1585"/>
                  </a:lnTo>
                  <a:lnTo>
                    <a:pt x="3736" y="1587"/>
                  </a:lnTo>
                  <a:lnTo>
                    <a:pt x="3735" y="1587"/>
                  </a:lnTo>
                  <a:lnTo>
                    <a:pt x="3733" y="1587"/>
                  </a:lnTo>
                  <a:lnTo>
                    <a:pt x="3733" y="1588"/>
                  </a:lnTo>
                  <a:lnTo>
                    <a:pt x="3731" y="1588"/>
                  </a:lnTo>
                  <a:lnTo>
                    <a:pt x="3730" y="1588"/>
                  </a:lnTo>
                  <a:lnTo>
                    <a:pt x="3730" y="1587"/>
                  </a:lnTo>
                  <a:lnTo>
                    <a:pt x="3730" y="1587"/>
                  </a:lnTo>
                  <a:lnTo>
                    <a:pt x="3728" y="1587"/>
                  </a:lnTo>
                  <a:lnTo>
                    <a:pt x="3728" y="1585"/>
                  </a:lnTo>
                  <a:lnTo>
                    <a:pt x="3726" y="1585"/>
                  </a:lnTo>
                  <a:lnTo>
                    <a:pt x="3725" y="1583"/>
                  </a:lnTo>
                  <a:lnTo>
                    <a:pt x="3725" y="1582"/>
                  </a:lnTo>
                  <a:lnTo>
                    <a:pt x="3723" y="1582"/>
                  </a:lnTo>
                  <a:lnTo>
                    <a:pt x="3721" y="1582"/>
                  </a:lnTo>
                  <a:lnTo>
                    <a:pt x="3719" y="1582"/>
                  </a:lnTo>
                  <a:lnTo>
                    <a:pt x="3718" y="1582"/>
                  </a:lnTo>
                  <a:lnTo>
                    <a:pt x="3718" y="1580"/>
                  </a:lnTo>
                  <a:lnTo>
                    <a:pt x="3716" y="1580"/>
                  </a:lnTo>
                  <a:lnTo>
                    <a:pt x="3714" y="1580"/>
                  </a:lnTo>
                  <a:lnTo>
                    <a:pt x="3714" y="1582"/>
                  </a:lnTo>
                  <a:lnTo>
                    <a:pt x="3713" y="1582"/>
                  </a:lnTo>
                  <a:lnTo>
                    <a:pt x="3711" y="1582"/>
                  </a:lnTo>
                  <a:lnTo>
                    <a:pt x="3711" y="1580"/>
                  </a:lnTo>
                  <a:lnTo>
                    <a:pt x="3709" y="1578"/>
                  </a:lnTo>
                  <a:lnTo>
                    <a:pt x="3708" y="1578"/>
                  </a:lnTo>
                  <a:lnTo>
                    <a:pt x="3706" y="1578"/>
                  </a:lnTo>
                  <a:lnTo>
                    <a:pt x="3704" y="1578"/>
                  </a:lnTo>
                  <a:lnTo>
                    <a:pt x="3704" y="1577"/>
                  </a:lnTo>
                  <a:lnTo>
                    <a:pt x="3703" y="1575"/>
                  </a:lnTo>
                  <a:lnTo>
                    <a:pt x="3703" y="1573"/>
                  </a:lnTo>
                  <a:lnTo>
                    <a:pt x="3703" y="1572"/>
                  </a:lnTo>
                  <a:lnTo>
                    <a:pt x="3703" y="1570"/>
                  </a:lnTo>
                  <a:lnTo>
                    <a:pt x="3701" y="1570"/>
                  </a:lnTo>
                  <a:lnTo>
                    <a:pt x="3701" y="1568"/>
                  </a:lnTo>
                  <a:lnTo>
                    <a:pt x="3701" y="1566"/>
                  </a:lnTo>
                  <a:lnTo>
                    <a:pt x="3703" y="1566"/>
                  </a:lnTo>
                  <a:lnTo>
                    <a:pt x="3701" y="1565"/>
                  </a:lnTo>
                  <a:lnTo>
                    <a:pt x="3701" y="1563"/>
                  </a:lnTo>
                  <a:lnTo>
                    <a:pt x="3703" y="1563"/>
                  </a:lnTo>
                  <a:lnTo>
                    <a:pt x="3704" y="1563"/>
                  </a:lnTo>
                  <a:lnTo>
                    <a:pt x="3704" y="1561"/>
                  </a:lnTo>
                  <a:lnTo>
                    <a:pt x="3706" y="1561"/>
                  </a:lnTo>
                  <a:lnTo>
                    <a:pt x="3706" y="1560"/>
                  </a:lnTo>
                  <a:lnTo>
                    <a:pt x="3706" y="1555"/>
                  </a:lnTo>
                  <a:lnTo>
                    <a:pt x="3706" y="1553"/>
                  </a:lnTo>
                  <a:lnTo>
                    <a:pt x="3708" y="1553"/>
                  </a:lnTo>
                  <a:lnTo>
                    <a:pt x="3708" y="1551"/>
                  </a:lnTo>
                  <a:lnTo>
                    <a:pt x="3708" y="1548"/>
                  </a:lnTo>
                  <a:lnTo>
                    <a:pt x="3706" y="1548"/>
                  </a:lnTo>
                  <a:lnTo>
                    <a:pt x="3706" y="1550"/>
                  </a:lnTo>
                  <a:lnTo>
                    <a:pt x="3704" y="1548"/>
                  </a:lnTo>
                  <a:lnTo>
                    <a:pt x="3704" y="1546"/>
                  </a:lnTo>
                  <a:lnTo>
                    <a:pt x="3703" y="1545"/>
                  </a:lnTo>
                  <a:lnTo>
                    <a:pt x="3701" y="1543"/>
                  </a:lnTo>
                  <a:lnTo>
                    <a:pt x="3699" y="1545"/>
                  </a:lnTo>
                  <a:lnTo>
                    <a:pt x="3698" y="1545"/>
                  </a:lnTo>
                  <a:lnTo>
                    <a:pt x="3696" y="1545"/>
                  </a:lnTo>
                  <a:lnTo>
                    <a:pt x="3694" y="1545"/>
                  </a:lnTo>
                  <a:lnTo>
                    <a:pt x="3694" y="1546"/>
                  </a:lnTo>
                  <a:lnTo>
                    <a:pt x="3693" y="1546"/>
                  </a:lnTo>
                  <a:lnTo>
                    <a:pt x="3693" y="1545"/>
                  </a:lnTo>
                  <a:lnTo>
                    <a:pt x="3694" y="1543"/>
                  </a:lnTo>
                  <a:lnTo>
                    <a:pt x="3696" y="1543"/>
                  </a:lnTo>
                  <a:lnTo>
                    <a:pt x="3698" y="1541"/>
                  </a:lnTo>
                  <a:lnTo>
                    <a:pt x="3699" y="1541"/>
                  </a:lnTo>
                  <a:lnTo>
                    <a:pt x="3699" y="1539"/>
                  </a:lnTo>
                  <a:lnTo>
                    <a:pt x="3699" y="1538"/>
                  </a:lnTo>
                  <a:lnTo>
                    <a:pt x="3701" y="1538"/>
                  </a:lnTo>
                  <a:lnTo>
                    <a:pt x="3701" y="1536"/>
                  </a:lnTo>
                  <a:lnTo>
                    <a:pt x="3703" y="1534"/>
                  </a:lnTo>
                  <a:lnTo>
                    <a:pt x="3703" y="1533"/>
                  </a:lnTo>
                  <a:lnTo>
                    <a:pt x="3703" y="1531"/>
                  </a:lnTo>
                  <a:lnTo>
                    <a:pt x="3703" y="1529"/>
                  </a:lnTo>
                  <a:lnTo>
                    <a:pt x="3703" y="1529"/>
                  </a:lnTo>
                  <a:lnTo>
                    <a:pt x="3703" y="1528"/>
                  </a:lnTo>
                  <a:lnTo>
                    <a:pt x="3703" y="1526"/>
                  </a:lnTo>
                  <a:lnTo>
                    <a:pt x="3701" y="1526"/>
                  </a:lnTo>
                  <a:lnTo>
                    <a:pt x="3701" y="1528"/>
                  </a:lnTo>
                  <a:lnTo>
                    <a:pt x="3699" y="1529"/>
                  </a:lnTo>
                  <a:lnTo>
                    <a:pt x="3698" y="1529"/>
                  </a:lnTo>
                  <a:lnTo>
                    <a:pt x="3698" y="1531"/>
                  </a:lnTo>
                  <a:lnTo>
                    <a:pt x="3696" y="1531"/>
                  </a:lnTo>
                  <a:lnTo>
                    <a:pt x="3696" y="1533"/>
                  </a:lnTo>
                  <a:lnTo>
                    <a:pt x="3694" y="1533"/>
                  </a:lnTo>
                  <a:lnTo>
                    <a:pt x="3694" y="1534"/>
                  </a:lnTo>
                  <a:lnTo>
                    <a:pt x="3693" y="1536"/>
                  </a:lnTo>
                  <a:lnTo>
                    <a:pt x="3693" y="1538"/>
                  </a:lnTo>
                  <a:lnTo>
                    <a:pt x="3691" y="1538"/>
                  </a:lnTo>
                  <a:lnTo>
                    <a:pt x="3689" y="1538"/>
                  </a:lnTo>
                  <a:lnTo>
                    <a:pt x="3689" y="1538"/>
                  </a:lnTo>
                  <a:lnTo>
                    <a:pt x="3688" y="1538"/>
                  </a:lnTo>
                  <a:lnTo>
                    <a:pt x="3686" y="1539"/>
                  </a:lnTo>
                  <a:lnTo>
                    <a:pt x="3684" y="1539"/>
                  </a:lnTo>
                  <a:lnTo>
                    <a:pt x="3682" y="1539"/>
                  </a:lnTo>
                  <a:lnTo>
                    <a:pt x="3682" y="1538"/>
                  </a:lnTo>
                  <a:lnTo>
                    <a:pt x="3684" y="1538"/>
                  </a:lnTo>
                  <a:lnTo>
                    <a:pt x="3684" y="1536"/>
                  </a:lnTo>
                  <a:lnTo>
                    <a:pt x="3686" y="1536"/>
                  </a:lnTo>
                  <a:lnTo>
                    <a:pt x="3686" y="1534"/>
                  </a:lnTo>
                  <a:lnTo>
                    <a:pt x="3688" y="1534"/>
                  </a:lnTo>
                  <a:lnTo>
                    <a:pt x="3689" y="1534"/>
                  </a:lnTo>
                  <a:lnTo>
                    <a:pt x="3689" y="1534"/>
                  </a:lnTo>
                  <a:lnTo>
                    <a:pt x="3691" y="1534"/>
                  </a:lnTo>
                  <a:lnTo>
                    <a:pt x="3691" y="1533"/>
                  </a:lnTo>
                  <a:lnTo>
                    <a:pt x="3693" y="1531"/>
                  </a:lnTo>
                  <a:lnTo>
                    <a:pt x="3693" y="1529"/>
                  </a:lnTo>
                  <a:lnTo>
                    <a:pt x="3693" y="1529"/>
                  </a:lnTo>
                  <a:lnTo>
                    <a:pt x="3694" y="1529"/>
                  </a:lnTo>
                  <a:lnTo>
                    <a:pt x="3694" y="1528"/>
                  </a:lnTo>
                  <a:lnTo>
                    <a:pt x="3694" y="1526"/>
                  </a:lnTo>
                  <a:lnTo>
                    <a:pt x="3696" y="1526"/>
                  </a:lnTo>
                  <a:lnTo>
                    <a:pt x="3696" y="1524"/>
                  </a:lnTo>
                  <a:lnTo>
                    <a:pt x="3698" y="1523"/>
                  </a:lnTo>
                  <a:lnTo>
                    <a:pt x="3698" y="1521"/>
                  </a:lnTo>
                  <a:lnTo>
                    <a:pt x="3699" y="1521"/>
                  </a:lnTo>
                  <a:lnTo>
                    <a:pt x="3701" y="1521"/>
                  </a:lnTo>
                  <a:lnTo>
                    <a:pt x="3701" y="1519"/>
                  </a:lnTo>
                  <a:lnTo>
                    <a:pt x="3703" y="1518"/>
                  </a:lnTo>
                  <a:lnTo>
                    <a:pt x="3704" y="1518"/>
                  </a:lnTo>
                  <a:lnTo>
                    <a:pt x="3704" y="1516"/>
                  </a:lnTo>
                  <a:lnTo>
                    <a:pt x="3704" y="1514"/>
                  </a:lnTo>
                  <a:lnTo>
                    <a:pt x="3704" y="1513"/>
                  </a:lnTo>
                  <a:lnTo>
                    <a:pt x="3706" y="1513"/>
                  </a:lnTo>
                  <a:lnTo>
                    <a:pt x="3708" y="1511"/>
                  </a:lnTo>
                  <a:lnTo>
                    <a:pt x="3708" y="1509"/>
                  </a:lnTo>
                  <a:lnTo>
                    <a:pt x="3709" y="1506"/>
                  </a:lnTo>
                  <a:lnTo>
                    <a:pt x="3708" y="1506"/>
                  </a:lnTo>
                  <a:lnTo>
                    <a:pt x="3708" y="1507"/>
                  </a:lnTo>
                  <a:lnTo>
                    <a:pt x="3706" y="1507"/>
                  </a:lnTo>
                  <a:lnTo>
                    <a:pt x="3706" y="1509"/>
                  </a:lnTo>
                  <a:lnTo>
                    <a:pt x="3704" y="1509"/>
                  </a:lnTo>
                  <a:lnTo>
                    <a:pt x="3703" y="1509"/>
                  </a:lnTo>
                  <a:lnTo>
                    <a:pt x="3703" y="1511"/>
                  </a:lnTo>
                  <a:lnTo>
                    <a:pt x="3701" y="1511"/>
                  </a:lnTo>
                  <a:lnTo>
                    <a:pt x="3701" y="1513"/>
                  </a:lnTo>
                  <a:lnTo>
                    <a:pt x="3699" y="1514"/>
                  </a:lnTo>
                  <a:lnTo>
                    <a:pt x="3698" y="1516"/>
                  </a:lnTo>
                  <a:lnTo>
                    <a:pt x="3696" y="1518"/>
                  </a:lnTo>
                  <a:lnTo>
                    <a:pt x="3696" y="1519"/>
                  </a:lnTo>
                  <a:lnTo>
                    <a:pt x="3694" y="1519"/>
                  </a:lnTo>
                  <a:lnTo>
                    <a:pt x="3693" y="1519"/>
                  </a:lnTo>
                  <a:lnTo>
                    <a:pt x="3691" y="1519"/>
                  </a:lnTo>
                  <a:lnTo>
                    <a:pt x="3691" y="1521"/>
                  </a:lnTo>
                  <a:lnTo>
                    <a:pt x="3689" y="1521"/>
                  </a:lnTo>
                  <a:lnTo>
                    <a:pt x="3689" y="1521"/>
                  </a:lnTo>
                  <a:lnTo>
                    <a:pt x="3689" y="1523"/>
                  </a:lnTo>
                  <a:lnTo>
                    <a:pt x="3688" y="1523"/>
                  </a:lnTo>
                  <a:lnTo>
                    <a:pt x="3686" y="1523"/>
                  </a:lnTo>
                  <a:lnTo>
                    <a:pt x="3686" y="1524"/>
                  </a:lnTo>
                  <a:lnTo>
                    <a:pt x="3684" y="1524"/>
                  </a:lnTo>
                  <a:lnTo>
                    <a:pt x="3684" y="1526"/>
                  </a:lnTo>
                  <a:lnTo>
                    <a:pt x="3682" y="1526"/>
                  </a:lnTo>
                  <a:lnTo>
                    <a:pt x="3681" y="1528"/>
                  </a:lnTo>
                  <a:lnTo>
                    <a:pt x="3679" y="1528"/>
                  </a:lnTo>
                  <a:lnTo>
                    <a:pt x="3679" y="1529"/>
                  </a:lnTo>
                  <a:lnTo>
                    <a:pt x="3679" y="1529"/>
                  </a:lnTo>
                  <a:lnTo>
                    <a:pt x="3677" y="1529"/>
                  </a:lnTo>
                  <a:lnTo>
                    <a:pt x="3676" y="1529"/>
                  </a:lnTo>
                  <a:lnTo>
                    <a:pt x="3676" y="1531"/>
                  </a:lnTo>
                  <a:lnTo>
                    <a:pt x="3674" y="1531"/>
                  </a:lnTo>
                  <a:lnTo>
                    <a:pt x="3674" y="1533"/>
                  </a:lnTo>
                  <a:lnTo>
                    <a:pt x="3676" y="1533"/>
                  </a:lnTo>
                  <a:lnTo>
                    <a:pt x="3674" y="1534"/>
                  </a:lnTo>
                  <a:lnTo>
                    <a:pt x="3674" y="1536"/>
                  </a:lnTo>
                  <a:lnTo>
                    <a:pt x="3672" y="1536"/>
                  </a:lnTo>
                  <a:lnTo>
                    <a:pt x="3672" y="1534"/>
                  </a:lnTo>
                  <a:lnTo>
                    <a:pt x="3671" y="1534"/>
                  </a:lnTo>
                  <a:lnTo>
                    <a:pt x="3669" y="1533"/>
                  </a:lnTo>
                  <a:lnTo>
                    <a:pt x="3669" y="1531"/>
                  </a:lnTo>
                  <a:lnTo>
                    <a:pt x="3667" y="1529"/>
                  </a:lnTo>
                  <a:lnTo>
                    <a:pt x="3669" y="1529"/>
                  </a:lnTo>
                  <a:lnTo>
                    <a:pt x="3671" y="1529"/>
                  </a:lnTo>
                  <a:lnTo>
                    <a:pt x="3671" y="1529"/>
                  </a:lnTo>
                  <a:lnTo>
                    <a:pt x="3671" y="1528"/>
                  </a:lnTo>
                  <a:lnTo>
                    <a:pt x="3671" y="1526"/>
                  </a:lnTo>
                  <a:lnTo>
                    <a:pt x="3671" y="1524"/>
                  </a:lnTo>
                  <a:lnTo>
                    <a:pt x="3671" y="1523"/>
                  </a:lnTo>
                  <a:lnTo>
                    <a:pt x="3671" y="1521"/>
                  </a:lnTo>
                  <a:lnTo>
                    <a:pt x="3671" y="1519"/>
                  </a:lnTo>
                  <a:lnTo>
                    <a:pt x="3669" y="1519"/>
                  </a:lnTo>
                  <a:lnTo>
                    <a:pt x="3669" y="1518"/>
                  </a:lnTo>
                  <a:lnTo>
                    <a:pt x="3671" y="1516"/>
                  </a:lnTo>
                  <a:lnTo>
                    <a:pt x="3671" y="1514"/>
                  </a:lnTo>
                  <a:lnTo>
                    <a:pt x="3669" y="1514"/>
                  </a:lnTo>
                  <a:lnTo>
                    <a:pt x="3669" y="1513"/>
                  </a:lnTo>
                  <a:lnTo>
                    <a:pt x="3671" y="1513"/>
                  </a:lnTo>
                  <a:lnTo>
                    <a:pt x="3671" y="1511"/>
                  </a:lnTo>
                  <a:lnTo>
                    <a:pt x="3669" y="1511"/>
                  </a:lnTo>
                  <a:lnTo>
                    <a:pt x="3669" y="1513"/>
                  </a:lnTo>
                  <a:lnTo>
                    <a:pt x="3667" y="1513"/>
                  </a:lnTo>
                  <a:lnTo>
                    <a:pt x="3667" y="1511"/>
                  </a:lnTo>
                  <a:lnTo>
                    <a:pt x="3666" y="1513"/>
                  </a:lnTo>
                  <a:lnTo>
                    <a:pt x="3666" y="1511"/>
                  </a:lnTo>
                  <a:lnTo>
                    <a:pt x="3666" y="1509"/>
                  </a:lnTo>
                  <a:lnTo>
                    <a:pt x="3664" y="1509"/>
                  </a:lnTo>
                  <a:lnTo>
                    <a:pt x="3664" y="1507"/>
                  </a:lnTo>
                  <a:lnTo>
                    <a:pt x="3666" y="1507"/>
                  </a:lnTo>
                  <a:lnTo>
                    <a:pt x="3666" y="1506"/>
                  </a:lnTo>
                  <a:lnTo>
                    <a:pt x="3667" y="1506"/>
                  </a:lnTo>
                  <a:lnTo>
                    <a:pt x="3667" y="1504"/>
                  </a:lnTo>
                  <a:lnTo>
                    <a:pt x="3669" y="1504"/>
                  </a:lnTo>
                  <a:lnTo>
                    <a:pt x="3669" y="1502"/>
                  </a:lnTo>
                  <a:lnTo>
                    <a:pt x="3667" y="1502"/>
                  </a:lnTo>
                  <a:lnTo>
                    <a:pt x="3666" y="1502"/>
                  </a:lnTo>
                  <a:lnTo>
                    <a:pt x="3664" y="1502"/>
                  </a:lnTo>
                  <a:lnTo>
                    <a:pt x="3664" y="1501"/>
                  </a:lnTo>
                  <a:lnTo>
                    <a:pt x="3666" y="1501"/>
                  </a:lnTo>
                  <a:lnTo>
                    <a:pt x="3666" y="1499"/>
                  </a:lnTo>
                  <a:lnTo>
                    <a:pt x="3664" y="1499"/>
                  </a:lnTo>
                  <a:lnTo>
                    <a:pt x="3664" y="1497"/>
                  </a:lnTo>
                  <a:lnTo>
                    <a:pt x="3664" y="1496"/>
                  </a:lnTo>
                  <a:lnTo>
                    <a:pt x="3662" y="1497"/>
                  </a:lnTo>
                  <a:lnTo>
                    <a:pt x="3661" y="1497"/>
                  </a:lnTo>
                  <a:lnTo>
                    <a:pt x="3659" y="1497"/>
                  </a:lnTo>
                  <a:lnTo>
                    <a:pt x="3657" y="1497"/>
                  </a:lnTo>
                  <a:lnTo>
                    <a:pt x="3656" y="1497"/>
                  </a:lnTo>
                  <a:lnTo>
                    <a:pt x="3656" y="1496"/>
                  </a:lnTo>
                  <a:lnTo>
                    <a:pt x="3654" y="1496"/>
                  </a:lnTo>
                  <a:lnTo>
                    <a:pt x="3654" y="1494"/>
                  </a:lnTo>
                  <a:lnTo>
                    <a:pt x="3652" y="1494"/>
                  </a:lnTo>
                  <a:lnTo>
                    <a:pt x="3650" y="1494"/>
                  </a:lnTo>
                  <a:lnTo>
                    <a:pt x="3650" y="1496"/>
                  </a:lnTo>
                  <a:lnTo>
                    <a:pt x="3649" y="1496"/>
                  </a:lnTo>
                  <a:lnTo>
                    <a:pt x="3647" y="1496"/>
                  </a:lnTo>
                  <a:lnTo>
                    <a:pt x="3647" y="1494"/>
                  </a:lnTo>
                  <a:lnTo>
                    <a:pt x="3647" y="1492"/>
                  </a:lnTo>
                  <a:lnTo>
                    <a:pt x="3645" y="1491"/>
                  </a:lnTo>
                  <a:lnTo>
                    <a:pt x="3642" y="1489"/>
                  </a:lnTo>
                  <a:lnTo>
                    <a:pt x="3640" y="1489"/>
                  </a:lnTo>
                  <a:lnTo>
                    <a:pt x="3639" y="1489"/>
                  </a:lnTo>
                  <a:lnTo>
                    <a:pt x="3637" y="1489"/>
                  </a:lnTo>
                  <a:lnTo>
                    <a:pt x="3635" y="1489"/>
                  </a:lnTo>
                  <a:lnTo>
                    <a:pt x="3634" y="1489"/>
                  </a:lnTo>
                  <a:lnTo>
                    <a:pt x="3632" y="1489"/>
                  </a:lnTo>
                  <a:lnTo>
                    <a:pt x="3629" y="1489"/>
                  </a:lnTo>
                  <a:lnTo>
                    <a:pt x="3627" y="1489"/>
                  </a:lnTo>
                  <a:lnTo>
                    <a:pt x="3625" y="1489"/>
                  </a:lnTo>
                  <a:lnTo>
                    <a:pt x="3624" y="1489"/>
                  </a:lnTo>
                  <a:lnTo>
                    <a:pt x="3622" y="1489"/>
                  </a:lnTo>
                  <a:lnTo>
                    <a:pt x="3619" y="1491"/>
                  </a:lnTo>
                  <a:lnTo>
                    <a:pt x="3617" y="1491"/>
                  </a:lnTo>
                  <a:lnTo>
                    <a:pt x="3615" y="1491"/>
                  </a:lnTo>
                  <a:lnTo>
                    <a:pt x="3613" y="1491"/>
                  </a:lnTo>
                  <a:lnTo>
                    <a:pt x="3612" y="1491"/>
                  </a:lnTo>
                  <a:lnTo>
                    <a:pt x="3608" y="1492"/>
                  </a:lnTo>
                  <a:lnTo>
                    <a:pt x="3607" y="1492"/>
                  </a:lnTo>
                  <a:lnTo>
                    <a:pt x="3603" y="1496"/>
                  </a:lnTo>
                  <a:lnTo>
                    <a:pt x="3600" y="1496"/>
                  </a:lnTo>
                  <a:lnTo>
                    <a:pt x="3597" y="1497"/>
                  </a:lnTo>
                  <a:lnTo>
                    <a:pt x="3595" y="1497"/>
                  </a:lnTo>
                  <a:lnTo>
                    <a:pt x="3593" y="1497"/>
                  </a:lnTo>
                  <a:lnTo>
                    <a:pt x="3590" y="1499"/>
                  </a:lnTo>
                  <a:lnTo>
                    <a:pt x="3588" y="1499"/>
                  </a:lnTo>
                  <a:lnTo>
                    <a:pt x="3587" y="1499"/>
                  </a:lnTo>
                  <a:lnTo>
                    <a:pt x="3585" y="1499"/>
                  </a:lnTo>
                  <a:lnTo>
                    <a:pt x="3583" y="1499"/>
                  </a:lnTo>
                  <a:lnTo>
                    <a:pt x="3580" y="1499"/>
                  </a:lnTo>
                  <a:lnTo>
                    <a:pt x="3578" y="1499"/>
                  </a:lnTo>
                  <a:lnTo>
                    <a:pt x="3576" y="1499"/>
                  </a:lnTo>
                  <a:lnTo>
                    <a:pt x="3575" y="1499"/>
                  </a:lnTo>
                  <a:lnTo>
                    <a:pt x="3573" y="1499"/>
                  </a:lnTo>
                  <a:lnTo>
                    <a:pt x="3571" y="1501"/>
                  </a:lnTo>
                  <a:lnTo>
                    <a:pt x="3570" y="1502"/>
                  </a:lnTo>
                  <a:lnTo>
                    <a:pt x="3568" y="1502"/>
                  </a:lnTo>
                  <a:lnTo>
                    <a:pt x="3566" y="1502"/>
                  </a:lnTo>
                  <a:lnTo>
                    <a:pt x="3566" y="1504"/>
                  </a:lnTo>
                  <a:lnTo>
                    <a:pt x="3563" y="1506"/>
                  </a:lnTo>
                  <a:lnTo>
                    <a:pt x="3561" y="1507"/>
                  </a:lnTo>
                  <a:lnTo>
                    <a:pt x="3560" y="1507"/>
                  </a:lnTo>
                  <a:lnTo>
                    <a:pt x="3558" y="1507"/>
                  </a:lnTo>
                  <a:lnTo>
                    <a:pt x="3555" y="1507"/>
                  </a:lnTo>
                  <a:lnTo>
                    <a:pt x="3553" y="1509"/>
                  </a:lnTo>
                  <a:lnTo>
                    <a:pt x="3551" y="1509"/>
                  </a:lnTo>
                  <a:lnTo>
                    <a:pt x="3551" y="1511"/>
                  </a:lnTo>
                  <a:lnTo>
                    <a:pt x="3550" y="1511"/>
                  </a:lnTo>
                  <a:lnTo>
                    <a:pt x="3550" y="1513"/>
                  </a:lnTo>
                  <a:lnTo>
                    <a:pt x="3548" y="1513"/>
                  </a:lnTo>
                  <a:lnTo>
                    <a:pt x="3546" y="1514"/>
                  </a:lnTo>
                  <a:lnTo>
                    <a:pt x="3546" y="1516"/>
                  </a:lnTo>
                  <a:lnTo>
                    <a:pt x="3546" y="1518"/>
                  </a:lnTo>
                  <a:lnTo>
                    <a:pt x="3544" y="1518"/>
                  </a:lnTo>
                  <a:lnTo>
                    <a:pt x="3543" y="1518"/>
                  </a:lnTo>
                  <a:lnTo>
                    <a:pt x="3543" y="1519"/>
                  </a:lnTo>
                  <a:lnTo>
                    <a:pt x="3541" y="1519"/>
                  </a:lnTo>
                  <a:lnTo>
                    <a:pt x="3541" y="1521"/>
                  </a:lnTo>
                  <a:lnTo>
                    <a:pt x="3539" y="1521"/>
                  </a:lnTo>
                  <a:lnTo>
                    <a:pt x="3539" y="1523"/>
                  </a:lnTo>
                  <a:lnTo>
                    <a:pt x="3538" y="1523"/>
                  </a:lnTo>
                  <a:lnTo>
                    <a:pt x="3536" y="1523"/>
                  </a:lnTo>
                  <a:lnTo>
                    <a:pt x="3534" y="1523"/>
                  </a:lnTo>
                  <a:lnTo>
                    <a:pt x="3534" y="1524"/>
                  </a:lnTo>
                  <a:lnTo>
                    <a:pt x="3533" y="1524"/>
                  </a:lnTo>
                  <a:lnTo>
                    <a:pt x="3533" y="1523"/>
                  </a:lnTo>
                  <a:lnTo>
                    <a:pt x="3533" y="1521"/>
                  </a:lnTo>
                  <a:lnTo>
                    <a:pt x="3531" y="1521"/>
                  </a:lnTo>
                  <a:lnTo>
                    <a:pt x="3531" y="1523"/>
                  </a:lnTo>
                  <a:lnTo>
                    <a:pt x="3529" y="1523"/>
                  </a:lnTo>
                  <a:lnTo>
                    <a:pt x="3528" y="1523"/>
                  </a:lnTo>
                  <a:lnTo>
                    <a:pt x="3526" y="1523"/>
                  </a:lnTo>
                  <a:lnTo>
                    <a:pt x="3526" y="1523"/>
                  </a:lnTo>
                  <a:lnTo>
                    <a:pt x="3524" y="1523"/>
                  </a:lnTo>
                  <a:lnTo>
                    <a:pt x="3524" y="1524"/>
                  </a:lnTo>
                  <a:lnTo>
                    <a:pt x="3523" y="1524"/>
                  </a:lnTo>
                  <a:lnTo>
                    <a:pt x="3523" y="1523"/>
                  </a:lnTo>
                  <a:lnTo>
                    <a:pt x="3523" y="1521"/>
                  </a:lnTo>
                  <a:lnTo>
                    <a:pt x="3521" y="1521"/>
                  </a:lnTo>
                  <a:lnTo>
                    <a:pt x="3521" y="1523"/>
                  </a:lnTo>
                  <a:lnTo>
                    <a:pt x="3519" y="1523"/>
                  </a:lnTo>
                  <a:lnTo>
                    <a:pt x="3519" y="1521"/>
                  </a:lnTo>
                  <a:lnTo>
                    <a:pt x="3518" y="1521"/>
                  </a:lnTo>
                  <a:lnTo>
                    <a:pt x="3516" y="1521"/>
                  </a:lnTo>
                  <a:lnTo>
                    <a:pt x="3514" y="1521"/>
                  </a:lnTo>
                  <a:lnTo>
                    <a:pt x="3512" y="1521"/>
                  </a:lnTo>
                  <a:lnTo>
                    <a:pt x="3511" y="1521"/>
                  </a:lnTo>
                  <a:lnTo>
                    <a:pt x="3509" y="1521"/>
                  </a:lnTo>
                  <a:lnTo>
                    <a:pt x="3507" y="1521"/>
                  </a:lnTo>
                  <a:lnTo>
                    <a:pt x="3507" y="1523"/>
                  </a:lnTo>
                  <a:lnTo>
                    <a:pt x="3506" y="1523"/>
                  </a:lnTo>
                  <a:lnTo>
                    <a:pt x="3504" y="1523"/>
                  </a:lnTo>
                  <a:lnTo>
                    <a:pt x="3502" y="1523"/>
                  </a:lnTo>
                  <a:lnTo>
                    <a:pt x="3501" y="1523"/>
                  </a:lnTo>
                  <a:lnTo>
                    <a:pt x="3499" y="1523"/>
                  </a:lnTo>
                  <a:lnTo>
                    <a:pt x="3497" y="1523"/>
                  </a:lnTo>
                  <a:lnTo>
                    <a:pt x="3496" y="1523"/>
                  </a:lnTo>
                  <a:lnTo>
                    <a:pt x="3494" y="1524"/>
                  </a:lnTo>
                  <a:lnTo>
                    <a:pt x="3492" y="1524"/>
                  </a:lnTo>
                  <a:lnTo>
                    <a:pt x="3492" y="1526"/>
                  </a:lnTo>
                  <a:lnTo>
                    <a:pt x="3491" y="1526"/>
                  </a:lnTo>
                  <a:lnTo>
                    <a:pt x="3491" y="1528"/>
                  </a:lnTo>
                  <a:lnTo>
                    <a:pt x="3489" y="1528"/>
                  </a:lnTo>
                  <a:lnTo>
                    <a:pt x="3489" y="1529"/>
                  </a:lnTo>
                  <a:lnTo>
                    <a:pt x="3487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6" y="1529"/>
                  </a:lnTo>
                  <a:lnTo>
                    <a:pt x="3484" y="1529"/>
                  </a:lnTo>
                  <a:lnTo>
                    <a:pt x="3482" y="1529"/>
                  </a:lnTo>
                  <a:lnTo>
                    <a:pt x="3484" y="1529"/>
                  </a:lnTo>
                  <a:lnTo>
                    <a:pt x="3482" y="1529"/>
                  </a:lnTo>
                  <a:lnTo>
                    <a:pt x="3480" y="1529"/>
                  </a:lnTo>
                  <a:lnTo>
                    <a:pt x="3480" y="1531"/>
                  </a:lnTo>
                  <a:lnTo>
                    <a:pt x="3479" y="1531"/>
                  </a:lnTo>
                  <a:lnTo>
                    <a:pt x="3477" y="1531"/>
                  </a:lnTo>
                  <a:lnTo>
                    <a:pt x="3477" y="1533"/>
                  </a:lnTo>
                  <a:lnTo>
                    <a:pt x="3475" y="1533"/>
                  </a:lnTo>
                  <a:lnTo>
                    <a:pt x="3475" y="1534"/>
                  </a:lnTo>
                  <a:lnTo>
                    <a:pt x="3474" y="1534"/>
                  </a:lnTo>
                  <a:lnTo>
                    <a:pt x="3472" y="1534"/>
                  </a:lnTo>
                  <a:lnTo>
                    <a:pt x="3472" y="1536"/>
                  </a:lnTo>
                  <a:lnTo>
                    <a:pt x="3470" y="1536"/>
                  </a:lnTo>
                  <a:lnTo>
                    <a:pt x="3469" y="1536"/>
                  </a:lnTo>
                  <a:lnTo>
                    <a:pt x="3467" y="1536"/>
                  </a:lnTo>
                  <a:lnTo>
                    <a:pt x="3465" y="1536"/>
                  </a:lnTo>
                  <a:lnTo>
                    <a:pt x="3465" y="1538"/>
                  </a:lnTo>
                  <a:lnTo>
                    <a:pt x="3464" y="1538"/>
                  </a:lnTo>
                  <a:lnTo>
                    <a:pt x="3462" y="1536"/>
                  </a:lnTo>
                  <a:lnTo>
                    <a:pt x="3460" y="1536"/>
                  </a:lnTo>
                  <a:lnTo>
                    <a:pt x="3459" y="1536"/>
                  </a:lnTo>
                  <a:lnTo>
                    <a:pt x="3457" y="1536"/>
                  </a:lnTo>
                  <a:lnTo>
                    <a:pt x="3455" y="1536"/>
                  </a:lnTo>
                  <a:lnTo>
                    <a:pt x="3454" y="1536"/>
                  </a:lnTo>
                  <a:lnTo>
                    <a:pt x="3452" y="1536"/>
                  </a:lnTo>
                  <a:lnTo>
                    <a:pt x="3452" y="1534"/>
                  </a:lnTo>
                  <a:lnTo>
                    <a:pt x="3450" y="1534"/>
                  </a:lnTo>
                  <a:lnTo>
                    <a:pt x="3449" y="1534"/>
                  </a:lnTo>
                  <a:lnTo>
                    <a:pt x="3447" y="1533"/>
                  </a:lnTo>
                  <a:lnTo>
                    <a:pt x="3447" y="1531"/>
                  </a:lnTo>
                  <a:lnTo>
                    <a:pt x="3445" y="1529"/>
                  </a:lnTo>
                  <a:lnTo>
                    <a:pt x="3445" y="1529"/>
                  </a:lnTo>
                  <a:lnTo>
                    <a:pt x="3445" y="1529"/>
                  </a:lnTo>
                  <a:lnTo>
                    <a:pt x="3443" y="1528"/>
                  </a:lnTo>
                  <a:lnTo>
                    <a:pt x="3442" y="1528"/>
                  </a:lnTo>
                  <a:lnTo>
                    <a:pt x="3440" y="1528"/>
                  </a:lnTo>
                  <a:lnTo>
                    <a:pt x="3440" y="1526"/>
                  </a:lnTo>
                  <a:lnTo>
                    <a:pt x="3442" y="1526"/>
                  </a:lnTo>
                  <a:lnTo>
                    <a:pt x="3440" y="1524"/>
                  </a:lnTo>
                  <a:lnTo>
                    <a:pt x="3442" y="1524"/>
                  </a:lnTo>
                  <a:lnTo>
                    <a:pt x="3442" y="1523"/>
                  </a:lnTo>
                  <a:lnTo>
                    <a:pt x="3442" y="1521"/>
                  </a:lnTo>
                  <a:lnTo>
                    <a:pt x="3443" y="1521"/>
                  </a:lnTo>
                  <a:lnTo>
                    <a:pt x="3443" y="1519"/>
                  </a:lnTo>
                  <a:lnTo>
                    <a:pt x="3443" y="1518"/>
                  </a:lnTo>
                  <a:lnTo>
                    <a:pt x="3443" y="1516"/>
                  </a:lnTo>
                  <a:lnTo>
                    <a:pt x="3445" y="1518"/>
                  </a:lnTo>
                  <a:lnTo>
                    <a:pt x="3445" y="1519"/>
                  </a:lnTo>
                  <a:lnTo>
                    <a:pt x="3445" y="1519"/>
                  </a:lnTo>
                  <a:lnTo>
                    <a:pt x="3447" y="1518"/>
                  </a:lnTo>
                  <a:lnTo>
                    <a:pt x="3449" y="1516"/>
                  </a:lnTo>
                  <a:lnTo>
                    <a:pt x="3450" y="1516"/>
                  </a:lnTo>
                  <a:lnTo>
                    <a:pt x="3450" y="1514"/>
                  </a:lnTo>
                  <a:lnTo>
                    <a:pt x="3452" y="1514"/>
                  </a:lnTo>
                  <a:lnTo>
                    <a:pt x="3452" y="1511"/>
                  </a:lnTo>
                  <a:lnTo>
                    <a:pt x="3454" y="1509"/>
                  </a:lnTo>
                  <a:lnTo>
                    <a:pt x="3454" y="1507"/>
                  </a:lnTo>
                  <a:lnTo>
                    <a:pt x="3454" y="1506"/>
                  </a:lnTo>
                  <a:lnTo>
                    <a:pt x="3454" y="1504"/>
                  </a:lnTo>
                  <a:lnTo>
                    <a:pt x="3455" y="1504"/>
                  </a:lnTo>
                  <a:lnTo>
                    <a:pt x="3457" y="1504"/>
                  </a:lnTo>
                  <a:lnTo>
                    <a:pt x="3457" y="1502"/>
                  </a:lnTo>
                  <a:lnTo>
                    <a:pt x="3457" y="1501"/>
                  </a:lnTo>
                  <a:lnTo>
                    <a:pt x="3457" y="1499"/>
                  </a:lnTo>
                  <a:lnTo>
                    <a:pt x="3459" y="1499"/>
                  </a:lnTo>
                  <a:lnTo>
                    <a:pt x="3459" y="1497"/>
                  </a:lnTo>
                  <a:lnTo>
                    <a:pt x="3459" y="1496"/>
                  </a:lnTo>
                  <a:lnTo>
                    <a:pt x="3459" y="1494"/>
                  </a:lnTo>
                  <a:lnTo>
                    <a:pt x="3460" y="1492"/>
                  </a:lnTo>
                  <a:lnTo>
                    <a:pt x="3460" y="1491"/>
                  </a:lnTo>
                  <a:lnTo>
                    <a:pt x="3460" y="1489"/>
                  </a:lnTo>
                  <a:lnTo>
                    <a:pt x="3460" y="1489"/>
                  </a:lnTo>
                  <a:lnTo>
                    <a:pt x="3459" y="1487"/>
                  </a:lnTo>
                  <a:lnTo>
                    <a:pt x="3459" y="1484"/>
                  </a:lnTo>
                  <a:lnTo>
                    <a:pt x="3459" y="1482"/>
                  </a:lnTo>
                  <a:lnTo>
                    <a:pt x="3459" y="1481"/>
                  </a:lnTo>
                  <a:lnTo>
                    <a:pt x="3459" y="1479"/>
                  </a:lnTo>
                  <a:lnTo>
                    <a:pt x="3459" y="1477"/>
                  </a:lnTo>
                  <a:lnTo>
                    <a:pt x="3459" y="1475"/>
                  </a:lnTo>
                  <a:lnTo>
                    <a:pt x="3459" y="1474"/>
                  </a:lnTo>
                  <a:lnTo>
                    <a:pt x="3459" y="1472"/>
                  </a:lnTo>
                  <a:lnTo>
                    <a:pt x="3459" y="1470"/>
                  </a:lnTo>
                  <a:lnTo>
                    <a:pt x="3459" y="1469"/>
                  </a:lnTo>
                  <a:lnTo>
                    <a:pt x="3459" y="1467"/>
                  </a:lnTo>
                  <a:lnTo>
                    <a:pt x="3460" y="1467"/>
                  </a:lnTo>
                  <a:lnTo>
                    <a:pt x="3460" y="1465"/>
                  </a:lnTo>
                  <a:lnTo>
                    <a:pt x="3460" y="1464"/>
                  </a:lnTo>
                  <a:lnTo>
                    <a:pt x="3460" y="1462"/>
                  </a:lnTo>
                  <a:lnTo>
                    <a:pt x="3462" y="1462"/>
                  </a:lnTo>
                  <a:lnTo>
                    <a:pt x="3462" y="1460"/>
                  </a:lnTo>
                  <a:lnTo>
                    <a:pt x="3462" y="1459"/>
                  </a:lnTo>
                  <a:lnTo>
                    <a:pt x="3462" y="1457"/>
                  </a:lnTo>
                  <a:lnTo>
                    <a:pt x="3462" y="1455"/>
                  </a:lnTo>
                  <a:lnTo>
                    <a:pt x="3460" y="1454"/>
                  </a:lnTo>
                  <a:lnTo>
                    <a:pt x="3460" y="1452"/>
                  </a:lnTo>
                  <a:lnTo>
                    <a:pt x="3459" y="1452"/>
                  </a:lnTo>
                  <a:lnTo>
                    <a:pt x="3460" y="1450"/>
                  </a:lnTo>
                  <a:lnTo>
                    <a:pt x="3460" y="1449"/>
                  </a:lnTo>
                  <a:lnTo>
                    <a:pt x="3459" y="1447"/>
                  </a:lnTo>
                  <a:lnTo>
                    <a:pt x="3459" y="1445"/>
                  </a:lnTo>
                  <a:lnTo>
                    <a:pt x="3457" y="1445"/>
                  </a:lnTo>
                  <a:lnTo>
                    <a:pt x="3457" y="1443"/>
                  </a:lnTo>
                  <a:lnTo>
                    <a:pt x="3457" y="1442"/>
                  </a:lnTo>
                  <a:lnTo>
                    <a:pt x="3457" y="1440"/>
                  </a:lnTo>
                  <a:lnTo>
                    <a:pt x="3457" y="1438"/>
                  </a:lnTo>
                  <a:lnTo>
                    <a:pt x="3459" y="1438"/>
                  </a:lnTo>
                  <a:lnTo>
                    <a:pt x="3459" y="1437"/>
                  </a:lnTo>
                  <a:lnTo>
                    <a:pt x="3459" y="1433"/>
                  </a:lnTo>
                  <a:lnTo>
                    <a:pt x="3459" y="1432"/>
                  </a:lnTo>
                  <a:lnTo>
                    <a:pt x="3457" y="1430"/>
                  </a:lnTo>
                  <a:lnTo>
                    <a:pt x="3457" y="1427"/>
                  </a:lnTo>
                  <a:lnTo>
                    <a:pt x="3455" y="1425"/>
                  </a:lnTo>
                  <a:lnTo>
                    <a:pt x="3455" y="1423"/>
                  </a:lnTo>
                  <a:lnTo>
                    <a:pt x="3455" y="1422"/>
                  </a:lnTo>
                  <a:lnTo>
                    <a:pt x="3457" y="1420"/>
                  </a:lnTo>
                  <a:lnTo>
                    <a:pt x="3457" y="1422"/>
                  </a:lnTo>
                  <a:lnTo>
                    <a:pt x="3459" y="1422"/>
                  </a:lnTo>
                  <a:lnTo>
                    <a:pt x="3460" y="1420"/>
                  </a:lnTo>
                  <a:lnTo>
                    <a:pt x="3460" y="1418"/>
                  </a:lnTo>
                  <a:lnTo>
                    <a:pt x="3460" y="1417"/>
                  </a:lnTo>
                  <a:lnTo>
                    <a:pt x="3460" y="1415"/>
                  </a:lnTo>
                  <a:lnTo>
                    <a:pt x="3460" y="1413"/>
                  </a:lnTo>
                  <a:lnTo>
                    <a:pt x="3462" y="1413"/>
                  </a:lnTo>
                  <a:lnTo>
                    <a:pt x="3462" y="1415"/>
                  </a:lnTo>
                  <a:lnTo>
                    <a:pt x="3462" y="1417"/>
                  </a:lnTo>
                  <a:lnTo>
                    <a:pt x="3462" y="1418"/>
                  </a:lnTo>
                  <a:lnTo>
                    <a:pt x="3462" y="1420"/>
                  </a:lnTo>
                  <a:lnTo>
                    <a:pt x="3464" y="1420"/>
                  </a:lnTo>
                  <a:lnTo>
                    <a:pt x="3464" y="1418"/>
                  </a:lnTo>
                  <a:lnTo>
                    <a:pt x="3464" y="1417"/>
                  </a:lnTo>
                  <a:lnTo>
                    <a:pt x="3465" y="1417"/>
                  </a:lnTo>
                  <a:lnTo>
                    <a:pt x="3465" y="1415"/>
                  </a:lnTo>
                  <a:lnTo>
                    <a:pt x="3465" y="1413"/>
                  </a:lnTo>
                  <a:lnTo>
                    <a:pt x="3465" y="1411"/>
                  </a:lnTo>
                  <a:lnTo>
                    <a:pt x="3465" y="1410"/>
                  </a:lnTo>
                  <a:lnTo>
                    <a:pt x="3465" y="1408"/>
                  </a:lnTo>
                  <a:lnTo>
                    <a:pt x="3464" y="1408"/>
                  </a:lnTo>
                  <a:lnTo>
                    <a:pt x="3464" y="1408"/>
                  </a:lnTo>
                  <a:lnTo>
                    <a:pt x="3464" y="1405"/>
                  </a:lnTo>
                  <a:lnTo>
                    <a:pt x="3464" y="1403"/>
                  </a:lnTo>
                  <a:lnTo>
                    <a:pt x="3462" y="1403"/>
                  </a:lnTo>
                  <a:lnTo>
                    <a:pt x="3462" y="1401"/>
                  </a:lnTo>
                  <a:lnTo>
                    <a:pt x="3462" y="1400"/>
                  </a:lnTo>
                  <a:lnTo>
                    <a:pt x="3462" y="1398"/>
                  </a:lnTo>
                  <a:lnTo>
                    <a:pt x="3462" y="1396"/>
                  </a:lnTo>
                  <a:lnTo>
                    <a:pt x="3460" y="1395"/>
                  </a:lnTo>
                  <a:lnTo>
                    <a:pt x="3460" y="1393"/>
                  </a:lnTo>
                  <a:lnTo>
                    <a:pt x="3460" y="1390"/>
                  </a:lnTo>
                  <a:lnTo>
                    <a:pt x="3462" y="1390"/>
                  </a:lnTo>
                  <a:lnTo>
                    <a:pt x="3462" y="1388"/>
                  </a:lnTo>
                  <a:lnTo>
                    <a:pt x="3462" y="1386"/>
                  </a:lnTo>
                  <a:lnTo>
                    <a:pt x="3464" y="1385"/>
                  </a:lnTo>
                  <a:lnTo>
                    <a:pt x="3464" y="1383"/>
                  </a:lnTo>
                  <a:lnTo>
                    <a:pt x="3465" y="1381"/>
                  </a:lnTo>
                  <a:lnTo>
                    <a:pt x="3467" y="1381"/>
                  </a:lnTo>
                  <a:lnTo>
                    <a:pt x="3467" y="1379"/>
                  </a:lnTo>
                  <a:lnTo>
                    <a:pt x="3467" y="1378"/>
                  </a:lnTo>
                  <a:lnTo>
                    <a:pt x="3469" y="1378"/>
                  </a:lnTo>
                  <a:lnTo>
                    <a:pt x="3469" y="1376"/>
                  </a:lnTo>
                  <a:lnTo>
                    <a:pt x="3469" y="1374"/>
                  </a:lnTo>
                  <a:lnTo>
                    <a:pt x="3469" y="1373"/>
                  </a:lnTo>
                  <a:lnTo>
                    <a:pt x="3469" y="1371"/>
                  </a:lnTo>
                  <a:lnTo>
                    <a:pt x="3469" y="1369"/>
                  </a:lnTo>
                  <a:lnTo>
                    <a:pt x="3469" y="1368"/>
                  </a:lnTo>
                  <a:lnTo>
                    <a:pt x="3469" y="1366"/>
                  </a:lnTo>
                  <a:lnTo>
                    <a:pt x="3470" y="1366"/>
                  </a:lnTo>
                  <a:lnTo>
                    <a:pt x="3470" y="1366"/>
                  </a:lnTo>
                  <a:lnTo>
                    <a:pt x="3470" y="1364"/>
                  </a:lnTo>
                  <a:lnTo>
                    <a:pt x="3472" y="1363"/>
                  </a:lnTo>
                  <a:lnTo>
                    <a:pt x="3472" y="1361"/>
                  </a:lnTo>
                  <a:lnTo>
                    <a:pt x="3474" y="1361"/>
                  </a:lnTo>
                  <a:lnTo>
                    <a:pt x="3474" y="1359"/>
                  </a:lnTo>
                  <a:lnTo>
                    <a:pt x="3474" y="1358"/>
                  </a:lnTo>
                  <a:lnTo>
                    <a:pt x="3475" y="1358"/>
                  </a:lnTo>
                  <a:lnTo>
                    <a:pt x="3475" y="1359"/>
                  </a:lnTo>
                  <a:lnTo>
                    <a:pt x="3475" y="1361"/>
                  </a:lnTo>
                  <a:lnTo>
                    <a:pt x="3475" y="1363"/>
                  </a:lnTo>
                  <a:lnTo>
                    <a:pt x="3475" y="1364"/>
                  </a:lnTo>
                  <a:lnTo>
                    <a:pt x="3475" y="1366"/>
                  </a:lnTo>
                  <a:lnTo>
                    <a:pt x="3474" y="1366"/>
                  </a:lnTo>
                  <a:lnTo>
                    <a:pt x="3474" y="1366"/>
                  </a:lnTo>
                  <a:lnTo>
                    <a:pt x="3475" y="1366"/>
                  </a:lnTo>
                  <a:lnTo>
                    <a:pt x="3475" y="1366"/>
                  </a:lnTo>
                  <a:lnTo>
                    <a:pt x="3477" y="1366"/>
                  </a:lnTo>
                  <a:lnTo>
                    <a:pt x="3479" y="1364"/>
                  </a:lnTo>
                  <a:lnTo>
                    <a:pt x="3479" y="1363"/>
                  </a:lnTo>
                  <a:lnTo>
                    <a:pt x="3480" y="1363"/>
                  </a:lnTo>
                  <a:lnTo>
                    <a:pt x="3480" y="1361"/>
                  </a:lnTo>
                  <a:lnTo>
                    <a:pt x="3482" y="1359"/>
                  </a:lnTo>
                  <a:lnTo>
                    <a:pt x="3482" y="1358"/>
                  </a:lnTo>
                  <a:lnTo>
                    <a:pt x="3484" y="1358"/>
                  </a:lnTo>
                  <a:lnTo>
                    <a:pt x="3486" y="1356"/>
                  </a:lnTo>
                  <a:lnTo>
                    <a:pt x="3486" y="1356"/>
                  </a:lnTo>
                  <a:lnTo>
                    <a:pt x="3487" y="1356"/>
                  </a:lnTo>
                  <a:lnTo>
                    <a:pt x="3489" y="1354"/>
                  </a:lnTo>
                  <a:lnTo>
                    <a:pt x="3492" y="1353"/>
                  </a:lnTo>
                  <a:lnTo>
                    <a:pt x="3494" y="1351"/>
                  </a:lnTo>
                  <a:lnTo>
                    <a:pt x="3496" y="1349"/>
                  </a:lnTo>
                  <a:lnTo>
                    <a:pt x="3497" y="1349"/>
                  </a:lnTo>
                  <a:lnTo>
                    <a:pt x="3497" y="1347"/>
                  </a:lnTo>
                  <a:lnTo>
                    <a:pt x="3499" y="1347"/>
                  </a:lnTo>
                  <a:lnTo>
                    <a:pt x="3499" y="1346"/>
                  </a:lnTo>
                  <a:lnTo>
                    <a:pt x="3501" y="1346"/>
                  </a:lnTo>
                  <a:lnTo>
                    <a:pt x="3502" y="1346"/>
                  </a:lnTo>
                  <a:lnTo>
                    <a:pt x="3502" y="1344"/>
                  </a:lnTo>
                  <a:lnTo>
                    <a:pt x="3504" y="1344"/>
                  </a:lnTo>
                  <a:lnTo>
                    <a:pt x="3506" y="1344"/>
                  </a:lnTo>
                  <a:lnTo>
                    <a:pt x="3506" y="1342"/>
                  </a:lnTo>
                  <a:lnTo>
                    <a:pt x="3507" y="1342"/>
                  </a:lnTo>
                  <a:lnTo>
                    <a:pt x="3509" y="1341"/>
                  </a:lnTo>
                  <a:lnTo>
                    <a:pt x="3511" y="1339"/>
                  </a:lnTo>
                  <a:lnTo>
                    <a:pt x="3511" y="1341"/>
                  </a:lnTo>
                  <a:lnTo>
                    <a:pt x="3511" y="1342"/>
                  </a:lnTo>
                  <a:lnTo>
                    <a:pt x="3512" y="1342"/>
                  </a:lnTo>
                  <a:lnTo>
                    <a:pt x="3512" y="1341"/>
                  </a:lnTo>
                  <a:lnTo>
                    <a:pt x="3514" y="1341"/>
                  </a:lnTo>
                  <a:lnTo>
                    <a:pt x="3516" y="1342"/>
                  </a:lnTo>
                  <a:lnTo>
                    <a:pt x="3518" y="1342"/>
                  </a:lnTo>
                  <a:lnTo>
                    <a:pt x="3519" y="1342"/>
                  </a:lnTo>
                  <a:lnTo>
                    <a:pt x="3519" y="1341"/>
                  </a:lnTo>
                  <a:lnTo>
                    <a:pt x="3521" y="1341"/>
                  </a:lnTo>
                  <a:lnTo>
                    <a:pt x="3523" y="1341"/>
                  </a:lnTo>
                  <a:lnTo>
                    <a:pt x="3524" y="1341"/>
                  </a:lnTo>
                  <a:lnTo>
                    <a:pt x="3524" y="1339"/>
                  </a:lnTo>
                  <a:lnTo>
                    <a:pt x="3526" y="1337"/>
                  </a:lnTo>
                  <a:lnTo>
                    <a:pt x="3528" y="1337"/>
                  </a:lnTo>
                  <a:lnTo>
                    <a:pt x="3529" y="1337"/>
                  </a:lnTo>
                  <a:lnTo>
                    <a:pt x="3531" y="1336"/>
                  </a:lnTo>
                  <a:lnTo>
                    <a:pt x="3533" y="1336"/>
                  </a:lnTo>
                  <a:lnTo>
                    <a:pt x="3534" y="1336"/>
                  </a:lnTo>
                  <a:lnTo>
                    <a:pt x="3536" y="1334"/>
                  </a:lnTo>
                  <a:lnTo>
                    <a:pt x="3536" y="1332"/>
                  </a:lnTo>
                  <a:lnTo>
                    <a:pt x="3538" y="1332"/>
                  </a:lnTo>
                  <a:lnTo>
                    <a:pt x="3538" y="1331"/>
                  </a:lnTo>
                  <a:lnTo>
                    <a:pt x="3539" y="1332"/>
                  </a:lnTo>
                  <a:lnTo>
                    <a:pt x="3539" y="1331"/>
                  </a:lnTo>
                  <a:lnTo>
                    <a:pt x="3541" y="1332"/>
                  </a:lnTo>
                  <a:lnTo>
                    <a:pt x="3543" y="1332"/>
                  </a:lnTo>
                  <a:lnTo>
                    <a:pt x="3544" y="1332"/>
                  </a:lnTo>
                  <a:lnTo>
                    <a:pt x="3546" y="1332"/>
                  </a:lnTo>
                  <a:lnTo>
                    <a:pt x="3546" y="1331"/>
                  </a:lnTo>
                  <a:lnTo>
                    <a:pt x="3548" y="1331"/>
                  </a:lnTo>
                  <a:lnTo>
                    <a:pt x="3551" y="1331"/>
                  </a:lnTo>
                  <a:lnTo>
                    <a:pt x="3553" y="1331"/>
                  </a:lnTo>
                  <a:lnTo>
                    <a:pt x="3555" y="1331"/>
                  </a:lnTo>
                  <a:lnTo>
                    <a:pt x="3558" y="1329"/>
                  </a:lnTo>
                  <a:lnTo>
                    <a:pt x="3560" y="1327"/>
                  </a:lnTo>
                  <a:lnTo>
                    <a:pt x="3561" y="1327"/>
                  </a:lnTo>
                  <a:lnTo>
                    <a:pt x="3565" y="1326"/>
                  </a:lnTo>
                  <a:lnTo>
                    <a:pt x="3565" y="1326"/>
                  </a:lnTo>
                  <a:lnTo>
                    <a:pt x="3566" y="1326"/>
                  </a:lnTo>
                  <a:lnTo>
                    <a:pt x="3566" y="1324"/>
                  </a:lnTo>
                  <a:lnTo>
                    <a:pt x="3568" y="1322"/>
                  </a:lnTo>
                  <a:lnTo>
                    <a:pt x="3570" y="1321"/>
                  </a:lnTo>
                  <a:lnTo>
                    <a:pt x="3570" y="1319"/>
                  </a:lnTo>
                  <a:lnTo>
                    <a:pt x="3571" y="1317"/>
                  </a:lnTo>
                  <a:lnTo>
                    <a:pt x="3571" y="1315"/>
                  </a:lnTo>
                  <a:lnTo>
                    <a:pt x="3573" y="1315"/>
                  </a:lnTo>
                  <a:lnTo>
                    <a:pt x="3573" y="1314"/>
                  </a:lnTo>
                  <a:lnTo>
                    <a:pt x="3573" y="1312"/>
                  </a:lnTo>
                  <a:lnTo>
                    <a:pt x="3575" y="1312"/>
                  </a:lnTo>
                  <a:lnTo>
                    <a:pt x="3576" y="1310"/>
                  </a:lnTo>
                  <a:lnTo>
                    <a:pt x="3578" y="1310"/>
                  </a:lnTo>
                  <a:lnTo>
                    <a:pt x="3578" y="1309"/>
                  </a:lnTo>
                  <a:lnTo>
                    <a:pt x="3580" y="1309"/>
                  </a:lnTo>
                  <a:lnTo>
                    <a:pt x="3580" y="1307"/>
                  </a:lnTo>
                  <a:lnTo>
                    <a:pt x="3581" y="1307"/>
                  </a:lnTo>
                  <a:lnTo>
                    <a:pt x="3581" y="1305"/>
                  </a:lnTo>
                  <a:lnTo>
                    <a:pt x="3580" y="1305"/>
                  </a:lnTo>
                  <a:lnTo>
                    <a:pt x="3580" y="1304"/>
                  </a:lnTo>
                  <a:lnTo>
                    <a:pt x="3580" y="1302"/>
                  </a:lnTo>
                  <a:lnTo>
                    <a:pt x="3581" y="1302"/>
                  </a:lnTo>
                  <a:lnTo>
                    <a:pt x="3581" y="1300"/>
                  </a:lnTo>
                  <a:lnTo>
                    <a:pt x="3580" y="1300"/>
                  </a:lnTo>
                  <a:lnTo>
                    <a:pt x="3580" y="1299"/>
                  </a:lnTo>
                  <a:lnTo>
                    <a:pt x="3580" y="1297"/>
                  </a:lnTo>
                  <a:lnTo>
                    <a:pt x="3581" y="1295"/>
                  </a:lnTo>
                  <a:lnTo>
                    <a:pt x="3581" y="1294"/>
                  </a:lnTo>
                  <a:lnTo>
                    <a:pt x="3583" y="1294"/>
                  </a:lnTo>
                  <a:lnTo>
                    <a:pt x="3583" y="1292"/>
                  </a:lnTo>
                  <a:lnTo>
                    <a:pt x="3585" y="1290"/>
                  </a:lnTo>
                  <a:lnTo>
                    <a:pt x="3587" y="1290"/>
                  </a:lnTo>
                  <a:lnTo>
                    <a:pt x="3587" y="1288"/>
                  </a:lnTo>
                  <a:lnTo>
                    <a:pt x="3588" y="1288"/>
                  </a:lnTo>
                  <a:lnTo>
                    <a:pt x="3590" y="1288"/>
                  </a:lnTo>
                  <a:lnTo>
                    <a:pt x="3590" y="1287"/>
                  </a:lnTo>
                  <a:lnTo>
                    <a:pt x="3590" y="1285"/>
                  </a:lnTo>
                  <a:lnTo>
                    <a:pt x="3592" y="1285"/>
                  </a:lnTo>
                  <a:lnTo>
                    <a:pt x="3592" y="1285"/>
                  </a:lnTo>
                  <a:lnTo>
                    <a:pt x="3593" y="1285"/>
                  </a:lnTo>
                  <a:lnTo>
                    <a:pt x="3593" y="1285"/>
                  </a:lnTo>
                  <a:lnTo>
                    <a:pt x="3593" y="1287"/>
                  </a:lnTo>
                  <a:lnTo>
                    <a:pt x="3593" y="1288"/>
                  </a:lnTo>
                  <a:lnTo>
                    <a:pt x="3595" y="1288"/>
                  </a:lnTo>
                  <a:lnTo>
                    <a:pt x="3595" y="1290"/>
                  </a:lnTo>
                  <a:lnTo>
                    <a:pt x="3595" y="1292"/>
                  </a:lnTo>
                  <a:lnTo>
                    <a:pt x="3597" y="1294"/>
                  </a:lnTo>
                  <a:lnTo>
                    <a:pt x="3597" y="1295"/>
                  </a:lnTo>
                  <a:lnTo>
                    <a:pt x="3597" y="1297"/>
                  </a:lnTo>
                  <a:lnTo>
                    <a:pt x="3598" y="1299"/>
                  </a:lnTo>
                  <a:lnTo>
                    <a:pt x="3598" y="1297"/>
                  </a:lnTo>
                  <a:lnTo>
                    <a:pt x="3598" y="1295"/>
                  </a:lnTo>
                  <a:lnTo>
                    <a:pt x="3600" y="1294"/>
                  </a:lnTo>
                  <a:lnTo>
                    <a:pt x="3600" y="1292"/>
                  </a:lnTo>
                  <a:lnTo>
                    <a:pt x="3602" y="1292"/>
                  </a:lnTo>
                  <a:lnTo>
                    <a:pt x="3602" y="1290"/>
                  </a:lnTo>
                  <a:lnTo>
                    <a:pt x="3603" y="1292"/>
                  </a:lnTo>
                  <a:lnTo>
                    <a:pt x="3603" y="1290"/>
                  </a:lnTo>
                  <a:lnTo>
                    <a:pt x="3602" y="1290"/>
                  </a:lnTo>
                  <a:lnTo>
                    <a:pt x="3602" y="1288"/>
                  </a:lnTo>
                  <a:lnTo>
                    <a:pt x="3602" y="1287"/>
                  </a:lnTo>
                  <a:lnTo>
                    <a:pt x="3600" y="1287"/>
                  </a:lnTo>
                  <a:lnTo>
                    <a:pt x="3600" y="1285"/>
                  </a:lnTo>
                  <a:lnTo>
                    <a:pt x="3598" y="1285"/>
                  </a:lnTo>
                  <a:lnTo>
                    <a:pt x="3598" y="1285"/>
                  </a:lnTo>
                  <a:lnTo>
                    <a:pt x="3600" y="1285"/>
                  </a:lnTo>
                  <a:lnTo>
                    <a:pt x="3602" y="1285"/>
                  </a:lnTo>
                  <a:lnTo>
                    <a:pt x="3602" y="1285"/>
                  </a:lnTo>
                  <a:lnTo>
                    <a:pt x="3602" y="1283"/>
                  </a:lnTo>
                  <a:lnTo>
                    <a:pt x="3600" y="1283"/>
                  </a:lnTo>
                  <a:lnTo>
                    <a:pt x="3600" y="1282"/>
                  </a:lnTo>
                  <a:lnTo>
                    <a:pt x="3602" y="1282"/>
                  </a:lnTo>
                  <a:lnTo>
                    <a:pt x="3602" y="1280"/>
                  </a:lnTo>
                  <a:lnTo>
                    <a:pt x="3603" y="1280"/>
                  </a:lnTo>
                  <a:lnTo>
                    <a:pt x="3603" y="1282"/>
                  </a:lnTo>
                  <a:lnTo>
                    <a:pt x="3603" y="1283"/>
                  </a:lnTo>
                  <a:lnTo>
                    <a:pt x="3603" y="1285"/>
                  </a:lnTo>
                  <a:lnTo>
                    <a:pt x="3605" y="1285"/>
                  </a:lnTo>
                  <a:lnTo>
                    <a:pt x="3605" y="1283"/>
                  </a:lnTo>
                  <a:lnTo>
                    <a:pt x="3607" y="1283"/>
                  </a:lnTo>
                  <a:lnTo>
                    <a:pt x="3607" y="1282"/>
                  </a:lnTo>
                  <a:lnTo>
                    <a:pt x="3607" y="1282"/>
                  </a:lnTo>
                  <a:lnTo>
                    <a:pt x="3607" y="1283"/>
                  </a:lnTo>
                  <a:lnTo>
                    <a:pt x="3608" y="1283"/>
                  </a:lnTo>
                  <a:lnTo>
                    <a:pt x="3610" y="1283"/>
                  </a:lnTo>
                  <a:lnTo>
                    <a:pt x="3610" y="1282"/>
                  </a:lnTo>
                  <a:lnTo>
                    <a:pt x="3610" y="1280"/>
                  </a:lnTo>
                  <a:lnTo>
                    <a:pt x="3612" y="1280"/>
                  </a:lnTo>
                  <a:lnTo>
                    <a:pt x="3612" y="1278"/>
                  </a:lnTo>
                  <a:lnTo>
                    <a:pt x="3613" y="1278"/>
                  </a:lnTo>
                  <a:lnTo>
                    <a:pt x="3613" y="1277"/>
                  </a:lnTo>
                  <a:lnTo>
                    <a:pt x="3615" y="1277"/>
                  </a:lnTo>
                  <a:lnTo>
                    <a:pt x="3615" y="1275"/>
                  </a:lnTo>
                  <a:lnTo>
                    <a:pt x="3613" y="1275"/>
                  </a:lnTo>
                  <a:lnTo>
                    <a:pt x="3613" y="1277"/>
                  </a:lnTo>
                  <a:lnTo>
                    <a:pt x="3612" y="1277"/>
                  </a:lnTo>
                  <a:lnTo>
                    <a:pt x="3610" y="1277"/>
                  </a:lnTo>
                  <a:lnTo>
                    <a:pt x="3610" y="1275"/>
                  </a:lnTo>
                  <a:lnTo>
                    <a:pt x="3610" y="1273"/>
                  </a:lnTo>
                  <a:lnTo>
                    <a:pt x="3612" y="1272"/>
                  </a:lnTo>
                  <a:lnTo>
                    <a:pt x="3613" y="1272"/>
                  </a:lnTo>
                  <a:lnTo>
                    <a:pt x="3615" y="1272"/>
                  </a:lnTo>
                  <a:lnTo>
                    <a:pt x="3615" y="1270"/>
                  </a:lnTo>
                  <a:lnTo>
                    <a:pt x="3617" y="1268"/>
                  </a:lnTo>
                  <a:lnTo>
                    <a:pt x="3617" y="1270"/>
                  </a:lnTo>
                  <a:lnTo>
                    <a:pt x="3619" y="1270"/>
                  </a:lnTo>
                  <a:lnTo>
                    <a:pt x="3619" y="1272"/>
                  </a:lnTo>
                  <a:lnTo>
                    <a:pt x="3620" y="1270"/>
                  </a:lnTo>
                  <a:lnTo>
                    <a:pt x="3620" y="1268"/>
                  </a:lnTo>
                  <a:lnTo>
                    <a:pt x="3619" y="1268"/>
                  </a:lnTo>
                  <a:lnTo>
                    <a:pt x="3620" y="1267"/>
                  </a:lnTo>
                  <a:lnTo>
                    <a:pt x="3620" y="1265"/>
                  </a:lnTo>
                  <a:lnTo>
                    <a:pt x="3622" y="1267"/>
                  </a:lnTo>
                  <a:lnTo>
                    <a:pt x="3622" y="1265"/>
                  </a:lnTo>
                  <a:lnTo>
                    <a:pt x="3624" y="1265"/>
                  </a:lnTo>
                  <a:lnTo>
                    <a:pt x="3624" y="1263"/>
                  </a:lnTo>
                  <a:lnTo>
                    <a:pt x="3624" y="1262"/>
                  </a:lnTo>
                  <a:lnTo>
                    <a:pt x="3622" y="1262"/>
                  </a:lnTo>
                  <a:lnTo>
                    <a:pt x="3622" y="1260"/>
                  </a:lnTo>
                  <a:lnTo>
                    <a:pt x="3624" y="1260"/>
                  </a:lnTo>
                  <a:lnTo>
                    <a:pt x="3624" y="1258"/>
                  </a:lnTo>
                  <a:lnTo>
                    <a:pt x="3625" y="1258"/>
                  </a:lnTo>
                  <a:lnTo>
                    <a:pt x="3627" y="1258"/>
                  </a:lnTo>
                  <a:lnTo>
                    <a:pt x="3629" y="1258"/>
                  </a:lnTo>
                  <a:lnTo>
                    <a:pt x="3629" y="1256"/>
                  </a:lnTo>
                  <a:lnTo>
                    <a:pt x="3630" y="1256"/>
                  </a:lnTo>
                  <a:lnTo>
                    <a:pt x="3630" y="1258"/>
                  </a:lnTo>
                  <a:lnTo>
                    <a:pt x="3632" y="1260"/>
                  </a:lnTo>
                  <a:lnTo>
                    <a:pt x="3632" y="1258"/>
                  </a:lnTo>
                  <a:lnTo>
                    <a:pt x="3634" y="1258"/>
                  </a:lnTo>
                  <a:lnTo>
                    <a:pt x="3634" y="1256"/>
                  </a:lnTo>
                  <a:lnTo>
                    <a:pt x="3634" y="1255"/>
                  </a:lnTo>
                  <a:lnTo>
                    <a:pt x="3634" y="1253"/>
                  </a:lnTo>
                  <a:lnTo>
                    <a:pt x="3635" y="1253"/>
                  </a:lnTo>
                  <a:lnTo>
                    <a:pt x="3637" y="1253"/>
                  </a:lnTo>
                  <a:lnTo>
                    <a:pt x="3639" y="1253"/>
                  </a:lnTo>
                  <a:lnTo>
                    <a:pt x="3637" y="1251"/>
                  </a:lnTo>
                  <a:lnTo>
                    <a:pt x="3639" y="1251"/>
                  </a:lnTo>
                  <a:lnTo>
                    <a:pt x="3639" y="1250"/>
                  </a:lnTo>
                  <a:lnTo>
                    <a:pt x="3640" y="1250"/>
                  </a:lnTo>
                  <a:lnTo>
                    <a:pt x="3640" y="1251"/>
                  </a:lnTo>
                  <a:lnTo>
                    <a:pt x="3640" y="1253"/>
                  </a:lnTo>
                  <a:lnTo>
                    <a:pt x="3642" y="1253"/>
                  </a:lnTo>
                  <a:lnTo>
                    <a:pt x="3642" y="1251"/>
                  </a:lnTo>
                  <a:lnTo>
                    <a:pt x="3644" y="1251"/>
                  </a:lnTo>
                  <a:lnTo>
                    <a:pt x="3644" y="1250"/>
                  </a:lnTo>
                  <a:lnTo>
                    <a:pt x="3644" y="1248"/>
                  </a:lnTo>
                  <a:lnTo>
                    <a:pt x="3644" y="1246"/>
                  </a:lnTo>
                  <a:lnTo>
                    <a:pt x="3645" y="1246"/>
                  </a:lnTo>
                  <a:lnTo>
                    <a:pt x="3647" y="1246"/>
                  </a:lnTo>
                  <a:lnTo>
                    <a:pt x="3647" y="1248"/>
                  </a:lnTo>
                  <a:lnTo>
                    <a:pt x="3647" y="1250"/>
                  </a:lnTo>
                  <a:lnTo>
                    <a:pt x="3647" y="1250"/>
                  </a:lnTo>
                  <a:lnTo>
                    <a:pt x="3647" y="1248"/>
                  </a:lnTo>
                  <a:lnTo>
                    <a:pt x="3649" y="1248"/>
                  </a:lnTo>
                  <a:lnTo>
                    <a:pt x="3649" y="1250"/>
                  </a:lnTo>
                  <a:lnTo>
                    <a:pt x="3650" y="1250"/>
                  </a:lnTo>
                  <a:lnTo>
                    <a:pt x="3650" y="1251"/>
                  </a:lnTo>
                  <a:lnTo>
                    <a:pt x="3652" y="1251"/>
                  </a:lnTo>
                  <a:lnTo>
                    <a:pt x="3652" y="1253"/>
                  </a:lnTo>
                  <a:lnTo>
                    <a:pt x="3654" y="1255"/>
                  </a:lnTo>
                  <a:lnTo>
                    <a:pt x="3654" y="1256"/>
                  </a:lnTo>
                  <a:lnTo>
                    <a:pt x="3656" y="1256"/>
                  </a:lnTo>
                  <a:lnTo>
                    <a:pt x="3656" y="1258"/>
                  </a:lnTo>
                  <a:lnTo>
                    <a:pt x="3657" y="1258"/>
                  </a:lnTo>
                  <a:lnTo>
                    <a:pt x="3657" y="1260"/>
                  </a:lnTo>
                  <a:lnTo>
                    <a:pt x="3657" y="1262"/>
                  </a:lnTo>
                  <a:lnTo>
                    <a:pt x="3657" y="1263"/>
                  </a:lnTo>
                  <a:lnTo>
                    <a:pt x="3656" y="1265"/>
                  </a:lnTo>
                  <a:lnTo>
                    <a:pt x="3656" y="1267"/>
                  </a:lnTo>
                  <a:lnTo>
                    <a:pt x="3657" y="1267"/>
                  </a:lnTo>
                  <a:lnTo>
                    <a:pt x="3657" y="1265"/>
                  </a:lnTo>
                  <a:lnTo>
                    <a:pt x="3659" y="1263"/>
                  </a:lnTo>
                  <a:lnTo>
                    <a:pt x="3659" y="1265"/>
                  </a:lnTo>
                  <a:lnTo>
                    <a:pt x="3661" y="1265"/>
                  </a:lnTo>
                  <a:lnTo>
                    <a:pt x="3659" y="1263"/>
                  </a:lnTo>
                  <a:lnTo>
                    <a:pt x="3661" y="1263"/>
                  </a:lnTo>
                  <a:lnTo>
                    <a:pt x="3661" y="1262"/>
                  </a:lnTo>
                  <a:lnTo>
                    <a:pt x="3662" y="1262"/>
                  </a:lnTo>
                  <a:lnTo>
                    <a:pt x="3664" y="1262"/>
                  </a:lnTo>
                  <a:lnTo>
                    <a:pt x="3666" y="1262"/>
                  </a:lnTo>
                  <a:lnTo>
                    <a:pt x="3667" y="1262"/>
                  </a:lnTo>
                  <a:lnTo>
                    <a:pt x="3667" y="1263"/>
                  </a:lnTo>
                  <a:lnTo>
                    <a:pt x="3669" y="1263"/>
                  </a:lnTo>
                  <a:lnTo>
                    <a:pt x="3669" y="1265"/>
                  </a:lnTo>
                  <a:lnTo>
                    <a:pt x="3669" y="1267"/>
                  </a:lnTo>
                  <a:lnTo>
                    <a:pt x="3669" y="1268"/>
                  </a:lnTo>
                  <a:lnTo>
                    <a:pt x="3671" y="1267"/>
                  </a:lnTo>
                  <a:lnTo>
                    <a:pt x="3671" y="1265"/>
                  </a:lnTo>
                  <a:lnTo>
                    <a:pt x="3671" y="1263"/>
                  </a:lnTo>
                  <a:lnTo>
                    <a:pt x="3672" y="1263"/>
                  </a:lnTo>
                  <a:lnTo>
                    <a:pt x="3674" y="1263"/>
                  </a:lnTo>
                  <a:lnTo>
                    <a:pt x="3674" y="1265"/>
                  </a:lnTo>
                  <a:lnTo>
                    <a:pt x="3674" y="1267"/>
                  </a:lnTo>
                  <a:lnTo>
                    <a:pt x="3676" y="1267"/>
                  </a:lnTo>
                  <a:lnTo>
                    <a:pt x="3676" y="1265"/>
                  </a:lnTo>
                  <a:lnTo>
                    <a:pt x="3676" y="1263"/>
                  </a:lnTo>
                  <a:lnTo>
                    <a:pt x="3676" y="1262"/>
                  </a:lnTo>
                  <a:lnTo>
                    <a:pt x="3676" y="1260"/>
                  </a:lnTo>
                  <a:lnTo>
                    <a:pt x="3676" y="1258"/>
                  </a:lnTo>
                  <a:lnTo>
                    <a:pt x="3674" y="1256"/>
                  </a:lnTo>
                  <a:lnTo>
                    <a:pt x="3672" y="1256"/>
                  </a:lnTo>
                  <a:lnTo>
                    <a:pt x="3674" y="1255"/>
                  </a:lnTo>
                  <a:lnTo>
                    <a:pt x="3674" y="1253"/>
                  </a:lnTo>
                  <a:lnTo>
                    <a:pt x="3676" y="1253"/>
                  </a:lnTo>
                  <a:lnTo>
                    <a:pt x="3676" y="1251"/>
                  </a:lnTo>
                  <a:lnTo>
                    <a:pt x="3677" y="1251"/>
                  </a:lnTo>
                  <a:lnTo>
                    <a:pt x="3677" y="1250"/>
                  </a:lnTo>
                  <a:lnTo>
                    <a:pt x="3679" y="1250"/>
                  </a:lnTo>
                  <a:lnTo>
                    <a:pt x="3679" y="1248"/>
                  </a:lnTo>
                  <a:lnTo>
                    <a:pt x="3679" y="1246"/>
                  </a:lnTo>
                  <a:lnTo>
                    <a:pt x="3681" y="1245"/>
                  </a:lnTo>
                  <a:lnTo>
                    <a:pt x="3681" y="1245"/>
                  </a:lnTo>
                  <a:lnTo>
                    <a:pt x="3682" y="1245"/>
                  </a:lnTo>
                  <a:lnTo>
                    <a:pt x="3684" y="1245"/>
                  </a:lnTo>
                  <a:lnTo>
                    <a:pt x="3686" y="1243"/>
                  </a:lnTo>
                  <a:lnTo>
                    <a:pt x="3688" y="1243"/>
                  </a:lnTo>
                  <a:lnTo>
                    <a:pt x="3688" y="1241"/>
                  </a:lnTo>
                  <a:lnTo>
                    <a:pt x="3686" y="1241"/>
                  </a:lnTo>
                  <a:lnTo>
                    <a:pt x="3686" y="1240"/>
                  </a:lnTo>
                  <a:lnTo>
                    <a:pt x="3686" y="1238"/>
                  </a:lnTo>
                  <a:lnTo>
                    <a:pt x="3686" y="1236"/>
                  </a:lnTo>
                  <a:lnTo>
                    <a:pt x="3688" y="1236"/>
                  </a:lnTo>
                  <a:lnTo>
                    <a:pt x="3689" y="1236"/>
                  </a:lnTo>
                  <a:lnTo>
                    <a:pt x="3689" y="1235"/>
                  </a:lnTo>
                  <a:lnTo>
                    <a:pt x="3689" y="1233"/>
                  </a:lnTo>
                  <a:lnTo>
                    <a:pt x="3689" y="1233"/>
                  </a:lnTo>
                  <a:lnTo>
                    <a:pt x="3691" y="1233"/>
                  </a:lnTo>
                  <a:lnTo>
                    <a:pt x="3691" y="1231"/>
                  </a:lnTo>
                  <a:lnTo>
                    <a:pt x="3691" y="1230"/>
                  </a:lnTo>
                  <a:lnTo>
                    <a:pt x="3693" y="1230"/>
                  </a:lnTo>
                  <a:lnTo>
                    <a:pt x="3693" y="1231"/>
                  </a:lnTo>
                  <a:lnTo>
                    <a:pt x="3694" y="1233"/>
                  </a:lnTo>
                  <a:lnTo>
                    <a:pt x="3694" y="1231"/>
                  </a:lnTo>
                  <a:lnTo>
                    <a:pt x="3694" y="1230"/>
                  </a:lnTo>
                  <a:lnTo>
                    <a:pt x="3694" y="1228"/>
                  </a:lnTo>
                  <a:lnTo>
                    <a:pt x="3696" y="1228"/>
                  </a:lnTo>
                  <a:lnTo>
                    <a:pt x="3696" y="1226"/>
                  </a:lnTo>
                  <a:lnTo>
                    <a:pt x="3698" y="1226"/>
                  </a:lnTo>
                  <a:lnTo>
                    <a:pt x="3699" y="1226"/>
                  </a:lnTo>
                  <a:lnTo>
                    <a:pt x="3701" y="1226"/>
                  </a:lnTo>
                  <a:lnTo>
                    <a:pt x="3701" y="1228"/>
                  </a:lnTo>
                  <a:lnTo>
                    <a:pt x="3703" y="1228"/>
                  </a:lnTo>
                  <a:lnTo>
                    <a:pt x="3704" y="1228"/>
                  </a:lnTo>
                  <a:lnTo>
                    <a:pt x="3706" y="1228"/>
                  </a:lnTo>
                  <a:lnTo>
                    <a:pt x="3706" y="1226"/>
                  </a:lnTo>
                  <a:lnTo>
                    <a:pt x="3708" y="1226"/>
                  </a:lnTo>
                  <a:lnTo>
                    <a:pt x="3708" y="1228"/>
                  </a:lnTo>
                  <a:lnTo>
                    <a:pt x="3709" y="1228"/>
                  </a:lnTo>
                  <a:lnTo>
                    <a:pt x="3711" y="1226"/>
                  </a:lnTo>
                  <a:lnTo>
                    <a:pt x="3713" y="1226"/>
                  </a:lnTo>
                  <a:lnTo>
                    <a:pt x="3713" y="1228"/>
                  </a:lnTo>
                  <a:lnTo>
                    <a:pt x="3714" y="1228"/>
                  </a:lnTo>
                  <a:lnTo>
                    <a:pt x="3714" y="1226"/>
                  </a:lnTo>
                  <a:lnTo>
                    <a:pt x="3716" y="1224"/>
                  </a:lnTo>
                  <a:lnTo>
                    <a:pt x="3716" y="1226"/>
                  </a:lnTo>
                  <a:lnTo>
                    <a:pt x="3718" y="1226"/>
                  </a:lnTo>
                  <a:lnTo>
                    <a:pt x="3718" y="1224"/>
                  </a:lnTo>
                  <a:lnTo>
                    <a:pt x="3716" y="1224"/>
                  </a:lnTo>
                  <a:lnTo>
                    <a:pt x="3716" y="1223"/>
                  </a:lnTo>
                  <a:lnTo>
                    <a:pt x="3718" y="1221"/>
                  </a:lnTo>
                  <a:lnTo>
                    <a:pt x="3716" y="1221"/>
                  </a:lnTo>
                  <a:lnTo>
                    <a:pt x="3716" y="1219"/>
                  </a:lnTo>
                  <a:lnTo>
                    <a:pt x="3716" y="1218"/>
                  </a:lnTo>
                  <a:lnTo>
                    <a:pt x="3716" y="1216"/>
                  </a:lnTo>
                  <a:lnTo>
                    <a:pt x="3714" y="1216"/>
                  </a:lnTo>
                  <a:lnTo>
                    <a:pt x="3713" y="1216"/>
                  </a:lnTo>
                  <a:lnTo>
                    <a:pt x="3711" y="1216"/>
                  </a:lnTo>
                  <a:lnTo>
                    <a:pt x="3709" y="1216"/>
                  </a:lnTo>
                  <a:lnTo>
                    <a:pt x="3709" y="1214"/>
                  </a:lnTo>
                  <a:lnTo>
                    <a:pt x="3708" y="1214"/>
                  </a:lnTo>
                  <a:lnTo>
                    <a:pt x="3708" y="1213"/>
                  </a:lnTo>
                  <a:lnTo>
                    <a:pt x="3709" y="1211"/>
                  </a:lnTo>
                  <a:lnTo>
                    <a:pt x="3711" y="1211"/>
                  </a:lnTo>
                  <a:lnTo>
                    <a:pt x="3711" y="1213"/>
                  </a:lnTo>
                  <a:lnTo>
                    <a:pt x="3711" y="1214"/>
                  </a:lnTo>
                  <a:lnTo>
                    <a:pt x="3713" y="1214"/>
                  </a:lnTo>
                  <a:lnTo>
                    <a:pt x="3713" y="1213"/>
                  </a:lnTo>
                  <a:lnTo>
                    <a:pt x="3713" y="1211"/>
                  </a:lnTo>
                  <a:lnTo>
                    <a:pt x="3714" y="1211"/>
                  </a:lnTo>
                  <a:lnTo>
                    <a:pt x="3714" y="1213"/>
                  </a:lnTo>
                  <a:lnTo>
                    <a:pt x="3716" y="1213"/>
                  </a:lnTo>
                  <a:lnTo>
                    <a:pt x="3716" y="1211"/>
                  </a:lnTo>
                  <a:lnTo>
                    <a:pt x="3716" y="1209"/>
                  </a:lnTo>
                  <a:lnTo>
                    <a:pt x="3718" y="1209"/>
                  </a:lnTo>
                  <a:lnTo>
                    <a:pt x="3718" y="1211"/>
                  </a:lnTo>
                  <a:lnTo>
                    <a:pt x="3718" y="1213"/>
                  </a:lnTo>
                  <a:lnTo>
                    <a:pt x="3718" y="1214"/>
                  </a:lnTo>
                  <a:lnTo>
                    <a:pt x="3718" y="1216"/>
                  </a:lnTo>
                  <a:lnTo>
                    <a:pt x="3719" y="1216"/>
                  </a:lnTo>
                  <a:lnTo>
                    <a:pt x="3719" y="1214"/>
                  </a:lnTo>
                  <a:lnTo>
                    <a:pt x="3721" y="1214"/>
                  </a:lnTo>
                  <a:lnTo>
                    <a:pt x="3723" y="1216"/>
                  </a:lnTo>
                  <a:lnTo>
                    <a:pt x="3723" y="1218"/>
                  </a:lnTo>
                  <a:lnTo>
                    <a:pt x="3723" y="1219"/>
                  </a:lnTo>
                  <a:lnTo>
                    <a:pt x="3725" y="1219"/>
                  </a:lnTo>
                  <a:lnTo>
                    <a:pt x="3726" y="1219"/>
                  </a:lnTo>
                  <a:lnTo>
                    <a:pt x="3726" y="1221"/>
                  </a:lnTo>
                  <a:lnTo>
                    <a:pt x="3728" y="1221"/>
                  </a:lnTo>
                  <a:lnTo>
                    <a:pt x="3730" y="1221"/>
                  </a:lnTo>
                  <a:lnTo>
                    <a:pt x="3730" y="1221"/>
                  </a:lnTo>
                  <a:lnTo>
                    <a:pt x="3731" y="1223"/>
                  </a:lnTo>
                  <a:lnTo>
                    <a:pt x="3733" y="1221"/>
                  </a:lnTo>
                  <a:lnTo>
                    <a:pt x="3735" y="1221"/>
                  </a:lnTo>
                  <a:lnTo>
                    <a:pt x="3735" y="1223"/>
                  </a:lnTo>
                  <a:lnTo>
                    <a:pt x="3736" y="1223"/>
                  </a:lnTo>
                  <a:lnTo>
                    <a:pt x="3736" y="1224"/>
                  </a:lnTo>
                  <a:lnTo>
                    <a:pt x="3738" y="1224"/>
                  </a:lnTo>
                  <a:lnTo>
                    <a:pt x="3740" y="1224"/>
                  </a:lnTo>
                  <a:lnTo>
                    <a:pt x="3741" y="1223"/>
                  </a:lnTo>
                  <a:lnTo>
                    <a:pt x="3741" y="1224"/>
                  </a:lnTo>
                  <a:lnTo>
                    <a:pt x="3743" y="1224"/>
                  </a:lnTo>
                  <a:lnTo>
                    <a:pt x="3743" y="1226"/>
                  </a:lnTo>
                  <a:lnTo>
                    <a:pt x="3745" y="1226"/>
                  </a:lnTo>
                  <a:lnTo>
                    <a:pt x="3746" y="1226"/>
                  </a:lnTo>
                  <a:lnTo>
                    <a:pt x="3748" y="1226"/>
                  </a:lnTo>
                  <a:lnTo>
                    <a:pt x="3748" y="1224"/>
                  </a:lnTo>
                  <a:lnTo>
                    <a:pt x="3750" y="1224"/>
                  </a:lnTo>
                  <a:lnTo>
                    <a:pt x="3751" y="1224"/>
                  </a:lnTo>
                  <a:lnTo>
                    <a:pt x="3751" y="1223"/>
                  </a:lnTo>
                  <a:lnTo>
                    <a:pt x="3753" y="1223"/>
                  </a:lnTo>
                  <a:lnTo>
                    <a:pt x="3755" y="1223"/>
                  </a:lnTo>
                  <a:lnTo>
                    <a:pt x="3755" y="1224"/>
                  </a:lnTo>
                  <a:lnTo>
                    <a:pt x="3753" y="1224"/>
                  </a:lnTo>
                  <a:lnTo>
                    <a:pt x="3753" y="1226"/>
                  </a:lnTo>
                  <a:lnTo>
                    <a:pt x="3751" y="1226"/>
                  </a:lnTo>
                  <a:lnTo>
                    <a:pt x="3753" y="1228"/>
                  </a:lnTo>
                  <a:lnTo>
                    <a:pt x="3753" y="1226"/>
                  </a:lnTo>
                  <a:lnTo>
                    <a:pt x="3755" y="1226"/>
                  </a:lnTo>
                  <a:lnTo>
                    <a:pt x="3757" y="1226"/>
                  </a:lnTo>
                  <a:lnTo>
                    <a:pt x="3757" y="1228"/>
                  </a:lnTo>
                  <a:lnTo>
                    <a:pt x="3757" y="1230"/>
                  </a:lnTo>
                  <a:lnTo>
                    <a:pt x="3758" y="1230"/>
                  </a:lnTo>
                  <a:lnTo>
                    <a:pt x="3760" y="1230"/>
                  </a:lnTo>
                  <a:lnTo>
                    <a:pt x="3760" y="1228"/>
                  </a:lnTo>
                  <a:lnTo>
                    <a:pt x="3762" y="1228"/>
                  </a:lnTo>
                  <a:lnTo>
                    <a:pt x="3762" y="1226"/>
                  </a:lnTo>
                  <a:lnTo>
                    <a:pt x="3760" y="1226"/>
                  </a:lnTo>
                  <a:lnTo>
                    <a:pt x="3760" y="1224"/>
                  </a:lnTo>
                  <a:lnTo>
                    <a:pt x="3762" y="1224"/>
                  </a:lnTo>
                  <a:lnTo>
                    <a:pt x="3762" y="1223"/>
                  </a:lnTo>
                  <a:lnTo>
                    <a:pt x="3763" y="1223"/>
                  </a:lnTo>
                  <a:lnTo>
                    <a:pt x="3763" y="1224"/>
                  </a:lnTo>
                  <a:lnTo>
                    <a:pt x="3763" y="1226"/>
                  </a:lnTo>
                  <a:lnTo>
                    <a:pt x="3765" y="1226"/>
                  </a:lnTo>
                  <a:lnTo>
                    <a:pt x="3765" y="1228"/>
                  </a:lnTo>
                  <a:lnTo>
                    <a:pt x="3767" y="1226"/>
                  </a:lnTo>
                  <a:lnTo>
                    <a:pt x="3768" y="1228"/>
                  </a:lnTo>
                  <a:lnTo>
                    <a:pt x="3768" y="1230"/>
                  </a:lnTo>
                  <a:lnTo>
                    <a:pt x="3767" y="1230"/>
                  </a:lnTo>
                  <a:lnTo>
                    <a:pt x="3765" y="1230"/>
                  </a:lnTo>
                  <a:lnTo>
                    <a:pt x="3765" y="1231"/>
                  </a:lnTo>
                  <a:lnTo>
                    <a:pt x="3765" y="1233"/>
                  </a:lnTo>
                  <a:lnTo>
                    <a:pt x="3763" y="1233"/>
                  </a:lnTo>
                  <a:lnTo>
                    <a:pt x="3763" y="1235"/>
                  </a:lnTo>
                  <a:lnTo>
                    <a:pt x="3762" y="1235"/>
                  </a:lnTo>
                  <a:lnTo>
                    <a:pt x="3762" y="1236"/>
                  </a:lnTo>
                  <a:lnTo>
                    <a:pt x="3763" y="1236"/>
                  </a:lnTo>
                  <a:lnTo>
                    <a:pt x="3763" y="1238"/>
                  </a:lnTo>
                  <a:lnTo>
                    <a:pt x="3762" y="1238"/>
                  </a:lnTo>
                  <a:lnTo>
                    <a:pt x="3762" y="1240"/>
                  </a:lnTo>
                  <a:lnTo>
                    <a:pt x="3760" y="1240"/>
                  </a:lnTo>
                  <a:lnTo>
                    <a:pt x="3760" y="1238"/>
                  </a:lnTo>
                  <a:lnTo>
                    <a:pt x="3758" y="1238"/>
                  </a:lnTo>
                  <a:lnTo>
                    <a:pt x="3758" y="1240"/>
                  </a:lnTo>
                  <a:lnTo>
                    <a:pt x="3758" y="1241"/>
                  </a:lnTo>
                  <a:lnTo>
                    <a:pt x="3757" y="1241"/>
                  </a:lnTo>
                  <a:lnTo>
                    <a:pt x="3757" y="1240"/>
                  </a:lnTo>
                  <a:lnTo>
                    <a:pt x="3755" y="1241"/>
                  </a:lnTo>
                  <a:lnTo>
                    <a:pt x="3753" y="1241"/>
                  </a:lnTo>
                  <a:lnTo>
                    <a:pt x="3753" y="1243"/>
                  </a:lnTo>
                  <a:lnTo>
                    <a:pt x="3753" y="1245"/>
                  </a:lnTo>
                  <a:lnTo>
                    <a:pt x="3751" y="1245"/>
                  </a:lnTo>
                  <a:lnTo>
                    <a:pt x="3751" y="1245"/>
                  </a:lnTo>
                  <a:lnTo>
                    <a:pt x="3753" y="1245"/>
                  </a:lnTo>
                  <a:lnTo>
                    <a:pt x="3753" y="1246"/>
                  </a:lnTo>
                  <a:lnTo>
                    <a:pt x="3753" y="1248"/>
                  </a:lnTo>
                  <a:lnTo>
                    <a:pt x="3753" y="1250"/>
                  </a:lnTo>
                  <a:lnTo>
                    <a:pt x="3751" y="1250"/>
                  </a:lnTo>
                  <a:lnTo>
                    <a:pt x="3751" y="1251"/>
                  </a:lnTo>
                  <a:lnTo>
                    <a:pt x="3751" y="1253"/>
                  </a:lnTo>
                  <a:lnTo>
                    <a:pt x="3750" y="1253"/>
                  </a:lnTo>
                  <a:lnTo>
                    <a:pt x="3750" y="1255"/>
                  </a:lnTo>
                  <a:lnTo>
                    <a:pt x="3748" y="1256"/>
                  </a:lnTo>
                  <a:lnTo>
                    <a:pt x="3746" y="1256"/>
                  </a:lnTo>
                  <a:lnTo>
                    <a:pt x="3746" y="1258"/>
                  </a:lnTo>
                  <a:lnTo>
                    <a:pt x="3746" y="1260"/>
                  </a:lnTo>
                  <a:lnTo>
                    <a:pt x="3745" y="1260"/>
                  </a:lnTo>
                  <a:lnTo>
                    <a:pt x="3743" y="1260"/>
                  </a:lnTo>
                  <a:lnTo>
                    <a:pt x="3743" y="1262"/>
                  </a:lnTo>
                  <a:lnTo>
                    <a:pt x="3745" y="1263"/>
                  </a:lnTo>
                  <a:lnTo>
                    <a:pt x="3745" y="1265"/>
                  </a:lnTo>
                  <a:lnTo>
                    <a:pt x="3746" y="1265"/>
                  </a:lnTo>
                  <a:lnTo>
                    <a:pt x="3746" y="1267"/>
                  </a:lnTo>
                  <a:lnTo>
                    <a:pt x="3748" y="1267"/>
                  </a:lnTo>
                  <a:lnTo>
                    <a:pt x="3750" y="1267"/>
                  </a:lnTo>
                  <a:lnTo>
                    <a:pt x="3750" y="1268"/>
                  </a:lnTo>
                  <a:lnTo>
                    <a:pt x="3751" y="1268"/>
                  </a:lnTo>
                  <a:lnTo>
                    <a:pt x="3751" y="1270"/>
                  </a:lnTo>
                  <a:lnTo>
                    <a:pt x="3753" y="1270"/>
                  </a:lnTo>
                  <a:lnTo>
                    <a:pt x="3753" y="1272"/>
                  </a:lnTo>
                  <a:lnTo>
                    <a:pt x="3753" y="1273"/>
                  </a:lnTo>
                  <a:lnTo>
                    <a:pt x="3755" y="1273"/>
                  </a:lnTo>
                  <a:lnTo>
                    <a:pt x="3755" y="1275"/>
                  </a:lnTo>
                  <a:lnTo>
                    <a:pt x="3757" y="1275"/>
                  </a:lnTo>
                  <a:lnTo>
                    <a:pt x="3758" y="1277"/>
                  </a:lnTo>
                  <a:lnTo>
                    <a:pt x="3760" y="1277"/>
                  </a:lnTo>
                  <a:lnTo>
                    <a:pt x="3762" y="1277"/>
                  </a:lnTo>
                  <a:lnTo>
                    <a:pt x="3762" y="1278"/>
                  </a:lnTo>
                  <a:lnTo>
                    <a:pt x="3763" y="1278"/>
                  </a:lnTo>
                  <a:lnTo>
                    <a:pt x="3765" y="1280"/>
                  </a:lnTo>
                  <a:lnTo>
                    <a:pt x="3767" y="1280"/>
                  </a:lnTo>
                  <a:lnTo>
                    <a:pt x="3767" y="1282"/>
                  </a:lnTo>
                  <a:lnTo>
                    <a:pt x="3768" y="1282"/>
                  </a:lnTo>
                  <a:lnTo>
                    <a:pt x="3770" y="1282"/>
                  </a:lnTo>
                  <a:lnTo>
                    <a:pt x="3770" y="1283"/>
                  </a:lnTo>
                  <a:lnTo>
                    <a:pt x="3770" y="1285"/>
                  </a:lnTo>
                  <a:lnTo>
                    <a:pt x="3770" y="1285"/>
                  </a:lnTo>
                  <a:lnTo>
                    <a:pt x="3770" y="1285"/>
                  </a:lnTo>
                  <a:lnTo>
                    <a:pt x="3772" y="1285"/>
                  </a:lnTo>
                  <a:lnTo>
                    <a:pt x="3772" y="1287"/>
                  </a:lnTo>
                  <a:lnTo>
                    <a:pt x="3773" y="1287"/>
                  </a:lnTo>
                  <a:lnTo>
                    <a:pt x="3775" y="1287"/>
                  </a:lnTo>
                  <a:lnTo>
                    <a:pt x="3775" y="1288"/>
                  </a:lnTo>
                  <a:lnTo>
                    <a:pt x="3777" y="1288"/>
                  </a:lnTo>
                  <a:lnTo>
                    <a:pt x="3778" y="1288"/>
                  </a:lnTo>
                  <a:lnTo>
                    <a:pt x="3780" y="1288"/>
                  </a:lnTo>
                  <a:lnTo>
                    <a:pt x="3782" y="1290"/>
                  </a:lnTo>
                  <a:lnTo>
                    <a:pt x="3782" y="1292"/>
                  </a:lnTo>
                  <a:lnTo>
                    <a:pt x="3783" y="1292"/>
                  </a:lnTo>
                  <a:lnTo>
                    <a:pt x="3783" y="1294"/>
                  </a:lnTo>
                  <a:lnTo>
                    <a:pt x="3783" y="1295"/>
                  </a:lnTo>
                  <a:lnTo>
                    <a:pt x="3783" y="1297"/>
                  </a:lnTo>
                  <a:lnTo>
                    <a:pt x="3785" y="1297"/>
                  </a:lnTo>
                  <a:lnTo>
                    <a:pt x="3787" y="1297"/>
                  </a:lnTo>
                  <a:lnTo>
                    <a:pt x="3787" y="1299"/>
                  </a:lnTo>
                  <a:lnTo>
                    <a:pt x="3789" y="1299"/>
                  </a:lnTo>
                  <a:lnTo>
                    <a:pt x="3790" y="1299"/>
                  </a:lnTo>
                  <a:lnTo>
                    <a:pt x="3792" y="1300"/>
                  </a:lnTo>
                  <a:lnTo>
                    <a:pt x="3794" y="1302"/>
                  </a:lnTo>
                  <a:lnTo>
                    <a:pt x="3795" y="1300"/>
                  </a:lnTo>
                  <a:lnTo>
                    <a:pt x="3797" y="1300"/>
                  </a:lnTo>
                  <a:lnTo>
                    <a:pt x="3799" y="1300"/>
                  </a:lnTo>
                  <a:lnTo>
                    <a:pt x="3799" y="1299"/>
                  </a:lnTo>
                  <a:lnTo>
                    <a:pt x="3800" y="1299"/>
                  </a:lnTo>
                  <a:lnTo>
                    <a:pt x="3802" y="1299"/>
                  </a:lnTo>
                  <a:lnTo>
                    <a:pt x="3802" y="1297"/>
                  </a:lnTo>
                  <a:lnTo>
                    <a:pt x="3804" y="1297"/>
                  </a:lnTo>
                  <a:lnTo>
                    <a:pt x="3804" y="1295"/>
                  </a:lnTo>
                  <a:lnTo>
                    <a:pt x="3804" y="1294"/>
                  </a:lnTo>
                  <a:lnTo>
                    <a:pt x="3805" y="1294"/>
                  </a:lnTo>
                  <a:lnTo>
                    <a:pt x="3805" y="1292"/>
                  </a:lnTo>
                  <a:lnTo>
                    <a:pt x="3807" y="1290"/>
                  </a:lnTo>
                  <a:lnTo>
                    <a:pt x="3807" y="1288"/>
                  </a:lnTo>
                  <a:lnTo>
                    <a:pt x="3809" y="1288"/>
                  </a:lnTo>
                  <a:lnTo>
                    <a:pt x="3809" y="1287"/>
                  </a:lnTo>
                  <a:lnTo>
                    <a:pt x="3810" y="1285"/>
                  </a:lnTo>
                  <a:lnTo>
                    <a:pt x="3810" y="1285"/>
                  </a:lnTo>
                  <a:lnTo>
                    <a:pt x="3810" y="1283"/>
                  </a:lnTo>
                  <a:lnTo>
                    <a:pt x="3810" y="1283"/>
                  </a:lnTo>
                  <a:lnTo>
                    <a:pt x="3810" y="1282"/>
                  </a:lnTo>
                  <a:lnTo>
                    <a:pt x="3812" y="1280"/>
                  </a:lnTo>
                  <a:lnTo>
                    <a:pt x="3812" y="1278"/>
                  </a:lnTo>
                  <a:lnTo>
                    <a:pt x="3812" y="1277"/>
                  </a:lnTo>
                  <a:lnTo>
                    <a:pt x="3814" y="1273"/>
                  </a:lnTo>
                  <a:lnTo>
                    <a:pt x="3814" y="1272"/>
                  </a:lnTo>
                  <a:lnTo>
                    <a:pt x="3815" y="1268"/>
                  </a:lnTo>
                  <a:lnTo>
                    <a:pt x="3815" y="1267"/>
                  </a:lnTo>
                  <a:lnTo>
                    <a:pt x="3817" y="1267"/>
                  </a:lnTo>
                  <a:lnTo>
                    <a:pt x="3817" y="1265"/>
                  </a:lnTo>
                  <a:lnTo>
                    <a:pt x="3817" y="1263"/>
                  </a:lnTo>
                  <a:lnTo>
                    <a:pt x="3817" y="1258"/>
                  </a:lnTo>
                  <a:lnTo>
                    <a:pt x="3817" y="1256"/>
                  </a:lnTo>
                  <a:lnTo>
                    <a:pt x="3819" y="1253"/>
                  </a:lnTo>
                  <a:lnTo>
                    <a:pt x="3819" y="1251"/>
                  </a:lnTo>
                  <a:lnTo>
                    <a:pt x="3819" y="1250"/>
                  </a:lnTo>
                  <a:lnTo>
                    <a:pt x="3817" y="1250"/>
                  </a:lnTo>
                  <a:lnTo>
                    <a:pt x="3817" y="1248"/>
                  </a:lnTo>
                  <a:lnTo>
                    <a:pt x="3817" y="1246"/>
                  </a:lnTo>
                  <a:lnTo>
                    <a:pt x="3819" y="1245"/>
                  </a:lnTo>
                  <a:lnTo>
                    <a:pt x="3819" y="1245"/>
                  </a:lnTo>
                  <a:lnTo>
                    <a:pt x="3820" y="1245"/>
                  </a:lnTo>
                  <a:lnTo>
                    <a:pt x="3820" y="1243"/>
                  </a:lnTo>
                  <a:lnTo>
                    <a:pt x="3822" y="1241"/>
                  </a:lnTo>
                  <a:lnTo>
                    <a:pt x="3822" y="1240"/>
                  </a:lnTo>
                  <a:lnTo>
                    <a:pt x="3820" y="1240"/>
                  </a:lnTo>
                  <a:lnTo>
                    <a:pt x="3820" y="1238"/>
                  </a:lnTo>
                  <a:lnTo>
                    <a:pt x="3820" y="1236"/>
                  </a:lnTo>
                  <a:lnTo>
                    <a:pt x="3822" y="1236"/>
                  </a:lnTo>
                  <a:lnTo>
                    <a:pt x="3824" y="1236"/>
                  </a:lnTo>
                  <a:lnTo>
                    <a:pt x="3824" y="1235"/>
                  </a:lnTo>
                  <a:lnTo>
                    <a:pt x="3824" y="1233"/>
                  </a:lnTo>
                  <a:lnTo>
                    <a:pt x="3826" y="1233"/>
                  </a:lnTo>
                  <a:lnTo>
                    <a:pt x="3826" y="1235"/>
                  </a:lnTo>
                  <a:lnTo>
                    <a:pt x="3827" y="1235"/>
                  </a:lnTo>
                  <a:lnTo>
                    <a:pt x="3827" y="1233"/>
                  </a:lnTo>
                  <a:lnTo>
                    <a:pt x="3826" y="1233"/>
                  </a:lnTo>
                  <a:lnTo>
                    <a:pt x="3826" y="1231"/>
                  </a:lnTo>
                  <a:lnTo>
                    <a:pt x="3824" y="1231"/>
                  </a:lnTo>
                  <a:lnTo>
                    <a:pt x="3824" y="1230"/>
                  </a:lnTo>
                  <a:lnTo>
                    <a:pt x="3824" y="1228"/>
                  </a:lnTo>
                  <a:lnTo>
                    <a:pt x="3824" y="1226"/>
                  </a:lnTo>
                  <a:lnTo>
                    <a:pt x="3826" y="1226"/>
                  </a:lnTo>
                  <a:lnTo>
                    <a:pt x="3826" y="1224"/>
                  </a:lnTo>
                  <a:lnTo>
                    <a:pt x="3826" y="1223"/>
                  </a:lnTo>
                  <a:lnTo>
                    <a:pt x="3827" y="1223"/>
                  </a:lnTo>
                  <a:lnTo>
                    <a:pt x="3827" y="1224"/>
                  </a:lnTo>
                  <a:lnTo>
                    <a:pt x="3829" y="1224"/>
                  </a:lnTo>
                  <a:lnTo>
                    <a:pt x="3827" y="1223"/>
                  </a:lnTo>
                  <a:lnTo>
                    <a:pt x="3827" y="1221"/>
                  </a:lnTo>
                  <a:lnTo>
                    <a:pt x="3829" y="1219"/>
                  </a:lnTo>
                  <a:lnTo>
                    <a:pt x="3831" y="1214"/>
                  </a:lnTo>
                  <a:lnTo>
                    <a:pt x="3831" y="1213"/>
                  </a:lnTo>
                  <a:lnTo>
                    <a:pt x="3832" y="1211"/>
                  </a:lnTo>
                  <a:lnTo>
                    <a:pt x="3832" y="1209"/>
                  </a:lnTo>
                  <a:lnTo>
                    <a:pt x="3832" y="1208"/>
                  </a:lnTo>
                  <a:lnTo>
                    <a:pt x="3834" y="1208"/>
                  </a:lnTo>
                  <a:lnTo>
                    <a:pt x="3836" y="1208"/>
                  </a:lnTo>
                  <a:lnTo>
                    <a:pt x="3836" y="1209"/>
                  </a:lnTo>
                  <a:lnTo>
                    <a:pt x="3837" y="1208"/>
                  </a:lnTo>
                  <a:lnTo>
                    <a:pt x="3837" y="1209"/>
                  </a:lnTo>
                  <a:lnTo>
                    <a:pt x="3839" y="1209"/>
                  </a:lnTo>
                  <a:lnTo>
                    <a:pt x="3839" y="1211"/>
                  </a:lnTo>
                  <a:lnTo>
                    <a:pt x="3839" y="1213"/>
                  </a:lnTo>
                  <a:lnTo>
                    <a:pt x="3839" y="1214"/>
                  </a:lnTo>
                  <a:lnTo>
                    <a:pt x="3839" y="1216"/>
                  </a:lnTo>
                  <a:lnTo>
                    <a:pt x="3839" y="1218"/>
                  </a:lnTo>
                  <a:lnTo>
                    <a:pt x="3839" y="1219"/>
                  </a:lnTo>
                  <a:lnTo>
                    <a:pt x="3839" y="1221"/>
                  </a:lnTo>
                  <a:lnTo>
                    <a:pt x="3839" y="1223"/>
                  </a:lnTo>
                  <a:lnTo>
                    <a:pt x="3841" y="1223"/>
                  </a:lnTo>
                  <a:lnTo>
                    <a:pt x="3842" y="1223"/>
                  </a:lnTo>
                  <a:lnTo>
                    <a:pt x="3841" y="1226"/>
                  </a:lnTo>
                  <a:lnTo>
                    <a:pt x="3841" y="1228"/>
                  </a:lnTo>
                  <a:lnTo>
                    <a:pt x="3842" y="1228"/>
                  </a:lnTo>
                  <a:lnTo>
                    <a:pt x="3842" y="1230"/>
                  </a:lnTo>
                  <a:lnTo>
                    <a:pt x="3842" y="1231"/>
                  </a:lnTo>
                  <a:lnTo>
                    <a:pt x="3844" y="1231"/>
                  </a:lnTo>
                  <a:lnTo>
                    <a:pt x="3844" y="1233"/>
                  </a:lnTo>
                  <a:lnTo>
                    <a:pt x="3844" y="1235"/>
                  </a:lnTo>
                  <a:lnTo>
                    <a:pt x="3844" y="1236"/>
                  </a:lnTo>
                  <a:lnTo>
                    <a:pt x="3846" y="1235"/>
                  </a:lnTo>
                  <a:lnTo>
                    <a:pt x="3846" y="1236"/>
                  </a:lnTo>
                  <a:lnTo>
                    <a:pt x="3844" y="1238"/>
                  </a:lnTo>
                  <a:lnTo>
                    <a:pt x="3844" y="1241"/>
                  </a:lnTo>
                  <a:lnTo>
                    <a:pt x="3844" y="1243"/>
                  </a:lnTo>
                  <a:lnTo>
                    <a:pt x="3846" y="1243"/>
                  </a:lnTo>
                  <a:lnTo>
                    <a:pt x="3846" y="1245"/>
                  </a:lnTo>
                  <a:lnTo>
                    <a:pt x="3844" y="1245"/>
                  </a:lnTo>
                  <a:lnTo>
                    <a:pt x="3844" y="1245"/>
                  </a:lnTo>
                  <a:lnTo>
                    <a:pt x="3844" y="1246"/>
                  </a:lnTo>
                  <a:lnTo>
                    <a:pt x="3844" y="1248"/>
                  </a:lnTo>
                  <a:lnTo>
                    <a:pt x="3844" y="1250"/>
                  </a:lnTo>
                  <a:lnTo>
                    <a:pt x="3844" y="1251"/>
                  </a:lnTo>
                  <a:lnTo>
                    <a:pt x="3844" y="1253"/>
                  </a:lnTo>
                  <a:lnTo>
                    <a:pt x="3846" y="1255"/>
                  </a:lnTo>
                  <a:lnTo>
                    <a:pt x="3846" y="1256"/>
                  </a:lnTo>
                  <a:lnTo>
                    <a:pt x="3847" y="1256"/>
                  </a:lnTo>
                  <a:lnTo>
                    <a:pt x="3849" y="1256"/>
                  </a:lnTo>
                  <a:lnTo>
                    <a:pt x="3851" y="1255"/>
                  </a:lnTo>
                  <a:lnTo>
                    <a:pt x="3851" y="1255"/>
                  </a:lnTo>
                  <a:lnTo>
                    <a:pt x="3852" y="1253"/>
                  </a:lnTo>
                  <a:lnTo>
                    <a:pt x="3854" y="1253"/>
                  </a:lnTo>
                  <a:lnTo>
                    <a:pt x="3854" y="1255"/>
                  </a:lnTo>
                  <a:lnTo>
                    <a:pt x="3854" y="1256"/>
                  </a:lnTo>
                  <a:lnTo>
                    <a:pt x="3854" y="1258"/>
                  </a:lnTo>
                  <a:lnTo>
                    <a:pt x="3856" y="1258"/>
                  </a:lnTo>
                  <a:lnTo>
                    <a:pt x="3858" y="1258"/>
                  </a:lnTo>
                  <a:lnTo>
                    <a:pt x="3858" y="1260"/>
                  </a:lnTo>
                  <a:lnTo>
                    <a:pt x="3858" y="1262"/>
                  </a:lnTo>
                  <a:lnTo>
                    <a:pt x="3859" y="1262"/>
                  </a:lnTo>
                  <a:lnTo>
                    <a:pt x="3861" y="1262"/>
                  </a:lnTo>
                  <a:lnTo>
                    <a:pt x="3861" y="1263"/>
                  </a:lnTo>
                  <a:lnTo>
                    <a:pt x="3861" y="1265"/>
                  </a:lnTo>
                  <a:lnTo>
                    <a:pt x="3859" y="1265"/>
                  </a:lnTo>
                  <a:lnTo>
                    <a:pt x="3859" y="1267"/>
                  </a:lnTo>
                  <a:lnTo>
                    <a:pt x="3859" y="1268"/>
                  </a:lnTo>
                  <a:lnTo>
                    <a:pt x="3861" y="1268"/>
                  </a:lnTo>
                  <a:lnTo>
                    <a:pt x="3859" y="1270"/>
                  </a:lnTo>
                  <a:lnTo>
                    <a:pt x="3859" y="1272"/>
                  </a:lnTo>
                  <a:lnTo>
                    <a:pt x="3859" y="1273"/>
                  </a:lnTo>
                  <a:lnTo>
                    <a:pt x="3859" y="1275"/>
                  </a:lnTo>
                  <a:lnTo>
                    <a:pt x="3859" y="1277"/>
                  </a:lnTo>
                  <a:lnTo>
                    <a:pt x="3859" y="1278"/>
                  </a:lnTo>
                  <a:lnTo>
                    <a:pt x="3861" y="1278"/>
                  </a:lnTo>
                  <a:lnTo>
                    <a:pt x="3861" y="1280"/>
                  </a:lnTo>
                  <a:lnTo>
                    <a:pt x="3859" y="1280"/>
                  </a:lnTo>
                  <a:lnTo>
                    <a:pt x="3859" y="1282"/>
                  </a:lnTo>
                  <a:lnTo>
                    <a:pt x="3859" y="1283"/>
                  </a:lnTo>
                  <a:lnTo>
                    <a:pt x="3859" y="1285"/>
                  </a:lnTo>
                  <a:lnTo>
                    <a:pt x="3859" y="1285"/>
                  </a:lnTo>
                  <a:lnTo>
                    <a:pt x="3859" y="1287"/>
                  </a:lnTo>
                  <a:lnTo>
                    <a:pt x="3861" y="1287"/>
                  </a:lnTo>
                  <a:lnTo>
                    <a:pt x="3861" y="1288"/>
                  </a:lnTo>
                  <a:lnTo>
                    <a:pt x="3863" y="1288"/>
                  </a:lnTo>
                  <a:lnTo>
                    <a:pt x="3863" y="1290"/>
                  </a:lnTo>
                  <a:lnTo>
                    <a:pt x="3863" y="1292"/>
                  </a:lnTo>
                  <a:lnTo>
                    <a:pt x="3863" y="1294"/>
                  </a:lnTo>
                  <a:lnTo>
                    <a:pt x="3863" y="1295"/>
                  </a:lnTo>
                  <a:lnTo>
                    <a:pt x="3864" y="1295"/>
                  </a:lnTo>
                  <a:lnTo>
                    <a:pt x="3864" y="1297"/>
                  </a:lnTo>
                  <a:lnTo>
                    <a:pt x="3864" y="1299"/>
                  </a:lnTo>
                  <a:lnTo>
                    <a:pt x="3864" y="1300"/>
                  </a:lnTo>
                  <a:lnTo>
                    <a:pt x="3864" y="1302"/>
                  </a:lnTo>
                  <a:lnTo>
                    <a:pt x="3863" y="1302"/>
                  </a:lnTo>
                  <a:lnTo>
                    <a:pt x="3863" y="1304"/>
                  </a:lnTo>
                  <a:lnTo>
                    <a:pt x="3863" y="1305"/>
                  </a:lnTo>
                  <a:lnTo>
                    <a:pt x="3861" y="1307"/>
                  </a:lnTo>
                  <a:lnTo>
                    <a:pt x="3861" y="1309"/>
                  </a:lnTo>
                  <a:lnTo>
                    <a:pt x="3863" y="1310"/>
                  </a:lnTo>
                  <a:lnTo>
                    <a:pt x="3863" y="1309"/>
                  </a:lnTo>
                  <a:lnTo>
                    <a:pt x="3864" y="1309"/>
                  </a:lnTo>
                  <a:lnTo>
                    <a:pt x="3864" y="1310"/>
                  </a:lnTo>
                  <a:lnTo>
                    <a:pt x="3864" y="1312"/>
                  </a:lnTo>
                  <a:lnTo>
                    <a:pt x="3864" y="1314"/>
                  </a:lnTo>
                  <a:lnTo>
                    <a:pt x="3863" y="1315"/>
                  </a:lnTo>
                  <a:lnTo>
                    <a:pt x="3863" y="1317"/>
                  </a:lnTo>
                  <a:lnTo>
                    <a:pt x="3863" y="1319"/>
                  </a:lnTo>
                  <a:lnTo>
                    <a:pt x="3864" y="1319"/>
                  </a:lnTo>
                  <a:lnTo>
                    <a:pt x="3864" y="1321"/>
                  </a:lnTo>
                  <a:lnTo>
                    <a:pt x="3864" y="1322"/>
                  </a:lnTo>
                  <a:lnTo>
                    <a:pt x="3866" y="1322"/>
                  </a:lnTo>
                  <a:lnTo>
                    <a:pt x="3868" y="1322"/>
                  </a:lnTo>
                  <a:lnTo>
                    <a:pt x="3868" y="1324"/>
                  </a:lnTo>
                  <a:lnTo>
                    <a:pt x="3869" y="1324"/>
                  </a:lnTo>
                  <a:lnTo>
                    <a:pt x="3871" y="1322"/>
                  </a:lnTo>
                  <a:lnTo>
                    <a:pt x="3871" y="1324"/>
                  </a:lnTo>
                  <a:lnTo>
                    <a:pt x="3871" y="1326"/>
                  </a:lnTo>
                  <a:lnTo>
                    <a:pt x="3873" y="1326"/>
                  </a:lnTo>
                  <a:lnTo>
                    <a:pt x="3874" y="1326"/>
                  </a:lnTo>
                  <a:lnTo>
                    <a:pt x="3876" y="1326"/>
                  </a:lnTo>
                  <a:lnTo>
                    <a:pt x="3876" y="1326"/>
                  </a:lnTo>
                  <a:lnTo>
                    <a:pt x="3876" y="1327"/>
                  </a:lnTo>
                  <a:lnTo>
                    <a:pt x="3876" y="1329"/>
                  </a:lnTo>
                  <a:lnTo>
                    <a:pt x="3878" y="1329"/>
                  </a:lnTo>
                  <a:lnTo>
                    <a:pt x="3878" y="1327"/>
                  </a:lnTo>
                  <a:lnTo>
                    <a:pt x="3879" y="1327"/>
                  </a:lnTo>
                  <a:lnTo>
                    <a:pt x="3879" y="1329"/>
                  </a:lnTo>
                  <a:lnTo>
                    <a:pt x="3879" y="1331"/>
                  </a:lnTo>
                  <a:lnTo>
                    <a:pt x="3881" y="1331"/>
                  </a:lnTo>
                  <a:lnTo>
                    <a:pt x="3883" y="1331"/>
                  </a:lnTo>
                  <a:lnTo>
                    <a:pt x="3883" y="1332"/>
                  </a:lnTo>
                  <a:lnTo>
                    <a:pt x="3883" y="1334"/>
                  </a:lnTo>
                  <a:lnTo>
                    <a:pt x="3884" y="1334"/>
                  </a:lnTo>
                  <a:lnTo>
                    <a:pt x="3884" y="1332"/>
                  </a:lnTo>
                  <a:lnTo>
                    <a:pt x="3886" y="1332"/>
                  </a:lnTo>
                  <a:lnTo>
                    <a:pt x="3886" y="1334"/>
                  </a:lnTo>
                  <a:lnTo>
                    <a:pt x="3886" y="1336"/>
                  </a:lnTo>
                  <a:lnTo>
                    <a:pt x="3888" y="1334"/>
                  </a:lnTo>
                  <a:lnTo>
                    <a:pt x="3888" y="1336"/>
                  </a:lnTo>
                  <a:lnTo>
                    <a:pt x="3889" y="1336"/>
                  </a:lnTo>
                  <a:lnTo>
                    <a:pt x="3889" y="1337"/>
                  </a:lnTo>
                  <a:lnTo>
                    <a:pt x="3889" y="1339"/>
                  </a:lnTo>
                  <a:lnTo>
                    <a:pt x="3888" y="1337"/>
                  </a:lnTo>
                  <a:lnTo>
                    <a:pt x="3888" y="1339"/>
                  </a:lnTo>
                  <a:lnTo>
                    <a:pt x="3886" y="1339"/>
                  </a:lnTo>
                  <a:lnTo>
                    <a:pt x="3886" y="1341"/>
                  </a:lnTo>
                  <a:lnTo>
                    <a:pt x="3886" y="1342"/>
                  </a:lnTo>
                  <a:lnTo>
                    <a:pt x="3888" y="1342"/>
                  </a:lnTo>
                  <a:lnTo>
                    <a:pt x="3888" y="1344"/>
                  </a:lnTo>
                  <a:lnTo>
                    <a:pt x="3889" y="1344"/>
                  </a:lnTo>
                  <a:lnTo>
                    <a:pt x="3889" y="1346"/>
                  </a:lnTo>
                  <a:lnTo>
                    <a:pt x="3891" y="1346"/>
                  </a:lnTo>
                  <a:lnTo>
                    <a:pt x="3891" y="1347"/>
                  </a:lnTo>
                  <a:lnTo>
                    <a:pt x="3891" y="1349"/>
                  </a:lnTo>
                  <a:lnTo>
                    <a:pt x="3891" y="1351"/>
                  </a:lnTo>
                  <a:lnTo>
                    <a:pt x="3891" y="1353"/>
                  </a:lnTo>
                  <a:lnTo>
                    <a:pt x="3891" y="1353"/>
                  </a:lnTo>
                  <a:lnTo>
                    <a:pt x="3891" y="1354"/>
                  </a:lnTo>
                  <a:lnTo>
                    <a:pt x="3891" y="1356"/>
                  </a:lnTo>
                  <a:lnTo>
                    <a:pt x="3891" y="1356"/>
                  </a:lnTo>
                  <a:lnTo>
                    <a:pt x="3891" y="1358"/>
                  </a:lnTo>
                  <a:lnTo>
                    <a:pt x="3891" y="1359"/>
                  </a:lnTo>
                  <a:lnTo>
                    <a:pt x="3891" y="1361"/>
                  </a:lnTo>
                  <a:lnTo>
                    <a:pt x="3891" y="1363"/>
                  </a:lnTo>
                  <a:lnTo>
                    <a:pt x="3891" y="1364"/>
                  </a:lnTo>
                  <a:lnTo>
                    <a:pt x="3893" y="1366"/>
                  </a:lnTo>
                  <a:lnTo>
                    <a:pt x="3895" y="1366"/>
                  </a:lnTo>
                  <a:lnTo>
                    <a:pt x="3895" y="1366"/>
                  </a:lnTo>
                  <a:lnTo>
                    <a:pt x="3895" y="1364"/>
                  </a:lnTo>
                  <a:lnTo>
                    <a:pt x="3895" y="1363"/>
                  </a:lnTo>
                  <a:lnTo>
                    <a:pt x="3896" y="1363"/>
                  </a:lnTo>
                  <a:lnTo>
                    <a:pt x="3896" y="1364"/>
                  </a:lnTo>
                  <a:lnTo>
                    <a:pt x="3898" y="1364"/>
                  </a:lnTo>
                  <a:lnTo>
                    <a:pt x="3898" y="1366"/>
                  </a:lnTo>
                  <a:lnTo>
                    <a:pt x="3900" y="1366"/>
                  </a:lnTo>
                  <a:lnTo>
                    <a:pt x="3900" y="1366"/>
                  </a:lnTo>
                  <a:lnTo>
                    <a:pt x="3901" y="1366"/>
                  </a:lnTo>
                  <a:lnTo>
                    <a:pt x="3901" y="1366"/>
                  </a:lnTo>
                  <a:lnTo>
                    <a:pt x="3901" y="1364"/>
                  </a:lnTo>
                  <a:lnTo>
                    <a:pt x="3903" y="1364"/>
                  </a:lnTo>
                  <a:lnTo>
                    <a:pt x="3903" y="1366"/>
                  </a:lnTo>
                  <a:lnTo>
                    <a:pt x="3905" y="1366"/>
                  </a:lnTo>
                  <a:lnTo>
                    <a:pt x="3905" y="1366"/>
                  </a:lnTo>
                  <a:lnTo>
                    <a:pt x="3903" y="1368"/>
                  </a:lnTo>
                  <a:lnTo>
                    <a:pt x="3905" y="1368"/>
                  </a:lnTo>
                  <a:lnTo>
                    <a:pt x="3905" y="1369"/>
                  </a:lnTo>
                  <a:lnTo>
                    <a:pt x="3903" y="1369"/>
                  </a:lnTo>
                  <a:lnTo>
                    <a:pt x="3903" y="1371"/>
                  </a:lnTo>
                  <a:lnTo>
                    <a:pt x="3901" y="1371"/>
                  </a:lnTo>
                  <a:lnTo>
                    <a:pt x="3901" y="1373"/>
                  </a:lnTo>
                  <a:lnTo>
                    <a:pt x="3903" y="1373"/>
                  </a:lnTo>
                  <a:lnTo>
                    <a:pt x="3901" y="1374"/>
                  </a:lnTo>
                  <a:lnTo>
                    <a:pt x="3901" y="1376"/>
                  </a:lnTo>
                  <a:lnTo>
                    <a:pt x="3901" y="1378"/>
                  </a:lnTo>
                  <a:lnTo>
                    <a:pt x="3901" y="1379"/>
                  </a:lnTo>
                  <a:lnTo>
                    <a:pt x="3901" y="1381"/>
                  </a:lnTo>
                  <a:lnTo>
                    <a:pt x="3903" y="1381"/>
                  </a:lnTo>
                  <a:lnTo>
                    <a:pt x="3903" y="1379"/>
                  </a:lnTo>
                  <a:lnTo>
                    <a:pt x="3905" y="1379"/>
                  </a:lnTo>
                  <a:lnTo>
                    <a:pt x="3906" y="1379"/>
                  </a:lnTo>
                  <a:lnTo>
                    <a:pt x="3906" y="1381"/>
                  </a:lnTo>
                  <a:lnTo>
                    <a:pt x="3906" y="1383"/>
                  </a:lnTo>
                  <a:lnTo>
                    <a:pt x="3905" y="1385"/>
                  </a:lnTo>
                  <a:lnTo>
                    <a:pt x="3906" y="1385"/>
                  </a:lnTo>
                  <a:lnTo>
                    <a:pt x="3906" y="1386"/>
                  </a:lnTo>
                  <a:lnTo>
                    <a:pt x="3908" y="1386"/>
                  </a:lnTo>
                  <a:lnTo>
                    <a:pt x="3908" y="1388"/>
                  </a:lnTo>
                  <a:lnTo>
                    <a:pt x="3910" y="1388"/>
                  </a:lnTo>
                  <a:lnTo>
                    <a:pt x="3911" y="1388"/>
                  </a:lnTo>
                  <a:lnTo>
                    <a:pt x="3911" y="1390"/>
                  </a:lnTo>
                  <a:lnTo>
                    <a:pt x="3911" y="1393"/>
                  </a:lnTo>
                  <a:lnTo>
                    <a:pt x="3913" y="1395"/>
                  </a:lnTo>
                  <a:lnTo>
                    <a:pt x="3913" y="1396"/>
                  </a:lnTo>
                  <a:lnTo>
                    <a:pt x="3915" y="1396"/>
                  </a:lnTo>
                  <a:lnTo>
                    <a:pt x="3915" y="1398"/>
                  </a:lnTo>
                  <a:lnTo>
                    <a:pt x="3916" y="1398"/>
                  </a:lnTo>
                  <a:lnTo>
                    <a:pt x="3916" y="1400"/>
                  </a:lnTo>
                  <a:lnTo>
                    <a:pt x="3916" y="1401"/>
                  </a:lnTo>
                  <a:lnTo>
                    <a:pt x="3916" y="1403"/>
                  </a:lnTo>
                  <a:lnTo>
                    <a:pt x="3916" y="1405"/>
                  </a:lnTo>
                  <a:lnTo>
                    <a:pt x="3918" y="1405"/>
                  </a:lnTo>
                  <a:lnTo>
                    <a:pt x="3920" y="1405"/>
                  </a:lnTo>
                  <a:lnTo>
                    <a:pt x="3921" y="1405"/>
                  </a:lnTo>
                  <a:lnTo>
                    <a:pt x="3921" y="1403"/>
                  </a:lnTo>
                  <a:lnTo>
                    <a:pt x="3923" y="1403"/>
                  </a:lnTo>
                  <a:lnTo>
                    <a:pt x="3925" y="1401"/>
                  </a:lnTo>
                  <a:lnTo>
                    <a:pt x="3925" y="1400"/>
                  </a:lnTo>
                  <a:lnTo>
                    <a:pt x="3925" y="1398"/>
                  </a:lnTo>
                  <a:lnTo>
                    <a:pt x="3927" y="1396"/>
                  </a:lnTo>
                  <a:lnTo>
                    <a:pt x="3927" y="1398"/>
                  </a:lnTo>
                  <a:lnTo>
                    <a:pt x="3927" y="1400"/>
                  </a:lnTo>
                  <a:lnTo>
                    <a:pt x="3927" y="1401"/>
                  </a:lnTo>
                  <a:lnTo>
                    <a:pt x="3925" y="1405"/>
                  </a:lnTo>
                  <a:lnTo>
                    <a:pt x="3921" y="1408"/>
                  </a:lnTo>
                  <a:lnTo>
                    <a:pt x="3920" y="1408"/>
                  </a:lnTo>
                  <a:lnTo>
                    <a:pt x="3918" y="1408"/>
                  </a:lnTo>
                  <a:lnTo>
                    <a:pt x="3920" y="1408"/>
                  </a:lnTo>
                  <a:lnTo>
                    <a:pt x="3918" y="1408"/>
                  </a:lnTo>
                  <a:lnTo>
                    <a:pt x="3918" y="1408"/>
                  </a:lnTo>
                  <a:lnTo>
                    <a:pt x="3918" y="1410"/>
                  </a:lnTo>
                  <a:lnTo>
                    <a:pt x="3918" y="1411"/>
                  </a:lnTo>
                  <a:lnTo>
                    <a:pt x="3920" y="1411"/>
                  </a:lnTo>
                  <a:lnTo>
                    <a:pt x="3920" y="1413"/>
                  </a:lnTo>
                  <a:lnTo>
                    <a:pt x="3920" y="1415"/>
                  </a:lnTo>
                  <a:lnTo>
                    <a:pt x="3918" y="1415"/>
                  </a:lnTo>
                  <a:lnTo>
                    <a:pt x="3918" y="1417"/>
                  </a:lnTo>
                  <a:lnTo>
                    <a:pt x="3918" y="1418"/>
                  </a:lnTo>
                  <a:lnTo>
                    <a:pt x="3918" y="1420"/>
                  </a:lnTo>
                  <a:lnTo>
                    <a:pt x="3916" y="1420"/>
                  </a:lnTo>
                  <a:lnTo>
                    <a:pt x="3916" y="1423"/>
                  </a:lnTo>
                  <a:lnTo>
                    <a:pt x="3916" y="1425"/>
                  </a:lnTo>
                  <a:lnTo>
                    <a:pt x="3915" y="1425"/>
                  </a:lnTo>
                  <a:lnTo>
                    <a:pt x="3915" y="1427"/>
                  </a:lnTo>
                  <a:lnTo>
                    <a:pt x="3915" y="1428"/>
                  </a:lnTo>
                  <a:lnTo>
                    <a:pt x="3913" y="1430"/>
                  </a:lnTo>
                  <a:lnTo>
                    <a:pt x="3913" y="1432"/>
                  </a:lnTo>
                  <a:lnTo>
                    <a:pt x="3913" y="1433"/>
                  </a:lnTo>
                  <a:lnTo>
                    <a:pt x="3913" y="1435"/>
                  </a:lnTo>
                  <a:lnTo>
                    <a:pt x="3913" y="1437"/>
                  </a:lnTo>
                  <a:lnTo>
                    <a:pt x="3913" y="1438"/>
                  </a:lnTo>
                  <a:lnTo>
                    <a:pt x="3915" y="1438"/>
                  </a:lnTo>
                  <a:lnTo>
                    <a:pt x="3915" y="1440"/>
                  </a:lnTo>
                  <a:lnTo>
                    <a:pt x="3913" y="1440"/>
                  </a:lnTo>
                  <a:lnTo>
                    <a:pt x="3913" y="1442"/>
                  </a:lnTo>
                  <a:lnTo>
                    <a:pt x="3913" y="1443"/>
                  </a:lnTo>
                  <a:lnTo>
                    <a:pt x="3913" y="1445"/>
                  </a:lnTo>
                  <a:lnTo>
                    <a:pt x="3913" y="1447"/>
                  </a:lnTo>
                  <a:lnTo>
                    <a:pt x="3913" y="1449"/>
                  </a:lnTo>
                  <a:moveTo>
                    <a:pt x="3615" y="1283"/>
                  </a:moveTo>
                  <a:lnTo>
                    <a:pt x="3613" y="1283"/>
                  </a:lnTo>
                  <a:lnTo>
                    <a:pt x="3613" y="1285"/>
                  </a:lnTo>
                  <a:lnTo>
                    <a:pt x="3615" y="1285"/>
                  </a:lnTo>
                  <a:lnTo>
                    <a:pt x="3615" y="1283"/>
                  </a:lnTo>
                  <a:moveTo>
                    <a:pt x="3656" y="1270"/>
                  </a:moveTo>
                  <a:lnTo>
                    <a:pt x="3654" y="1272"/>
                  </a:lnTo>
                  <a:lnTo>
                    <a:pt x="3656" y="1272"/>
                  </a:lnTo>
                  <a:lnTo>
                    <a:pt x="3656" y="1270"/>
                  </a:lnTo>
                  <a:moveTo>
                    <a:pt x="3659" y="1268"/>
                  </a:moveTo>
                  <a:lnTo>
                    <a:pt x="3657" y="1268"/>
                  </a:lnTo>
                  <a:lnTo>
                    <a:pt x="3657" y="1270"/>
                  </a:lnTo>
                  <a:lnTo>
                    <a:pt x="3659" y="1268"/>
                  </a:lnTo>
                  <a:moveTo>
                    <a:pt x="3681" y="1260"/>
                  </a:moveTo>
                  <a:lnTo>
                    <a:pt x="3679" y="1262"/>
                  </a:lnTo>
                  <a:lnTo>
                    <a:pt x="3681" y="1262"/>
                  </a:lnTo>
                  <a:lnTo>
                    <a:pt x="3681" y="1260"/>
                  </a:lnTo>
                  <a:moveTo>
                    <a:pt x="3709" y="1541"/>
                  </a:moveTo>
                  <a:lnTo>
                    <a:pt x="3708" y="1541"/>
                  </a:lnTo>
                  <a:lnTo>
                    <a:pt x="3706" y="1541"/>
                  </a:lnTo>
                  <a:lnTo>
                    <a:pt x="3704" y="1541"/>
                  </a:lnTo>
                  <a:lnTo>
                    <a:pt x="3704" y="1543"/>
                  </a:lnTo>
                  <a:lnTo>
                    <a:pt x="3706" y="1543"/>
                  </a:lnTo>
                  <a:lnTo>
                    <a:pt x="3706" y="1545"/>
                  </a:lnTo>
                  <a:lnTo>
                    <a:pt x="3706" y="1546"/>
                  </a:lnTo>
                  <a:lnTo>
                    <a:pt x="3708" y="1546"/>
                  </a:lnTo>
                  <a:lnTo>
                    <a:pt x="3708" y="1545"/>
                  </a:lnTo>
                  <a:lnTo>
                    <a:pt x="3708" y="1543"/>
                  </a:lnTo>
                  <a:lnTo>
                    <a:pt x="3709" y="1543"/>
                  </a:lnTo>
                  <a:lnTo>
                    <a:pt x="3709" y="1541"/>
                  </a:lnTo>
                  <a:moveTo>
                    <a:pt x="3709" y="1502"/>
                  </a:moveTo>
                  <a:lnTo>
                    <a:pt x="3708" y="1502"/>
                  </a:lnTo>
                  <a:lnTo>
                    <a:pt x="3708" y="1504"/>
                  </a:lnTo>
                  <a:lnTo>
                    <a:pt x="3709" y="1504"/>
                  </a:lnTo>
                  <a:lnTo>
                    <a:pt x="3709" y="1502"/>
                  </a:lnTo>
                  <a:moveTo>
                    <a:pt x="3758" y="1580"/>
                  </a:moveTo>
                  <a:lnTo>
                    <a:pt x="3757" y="1580"/>
                  </a:lnTo>
                  <a:lnTo>
                    <a:pt x="3755" y="1580"/>
                  </a:lnTo>
                  <a:lnTo>
                    <a:pt x="3755" y="1582"/>
                  </a:lnTo>
                  <a:lnTo>
                    <a:pt x="3753" y="1582"/>
                  </a:lnTo>
                  <a:lnTo>
                    <a:pt x="3753" y="1583"/>
                  </a:lnTo>
                  <a:lnTo>
                    <a:pt x="3755" y="1583"/>
                  </a:lnTo>
                  <a:lnTo>
                    <a:pt x="3757" y="1583"/>
                  </a:lnTo>
                  <a:lnTo>
                    <a:pt x="3758" y="1582"/>
                  </a:lnTo>
                  <a:lnTo>
                    <a:pt x="3758" y="1580"/>
                  </a:lnTo>
                  <a:moveTo>
                    <a:pt x="3757" y="1219"/>
                  </a:moveTo>
                  <a:lnTo>
                    <a:pt x="3755" y="1219"/>
                  </a:lnTo>
                  <a:lnTo>
                    <a:pt x="3755" y="1221"/>
                  </a:lnTo>
                  <a:lnTo>
                    <a:pt x="3755" y="1223"/>
                  </a:lnTo>
                  <a:lnTo>
                    <a:pt x="3757" y="1221"/>
                  </a:lnTo>
                  <a:lnTo>
                    <a:pt x="3757" y="1219"/>
                  </a:lnTo>
                  <a:moveTo>
                    <a:pt x="3837" y="1206"/>
                  </a:moveTo>
                  <a:lnTo>
                    <a:pt x="3836" y="1206"/>
                  </a:lnTo>
                  <a:lnTo>
                    <a:pt x="3836" y="1208"/>
                  </a:lnTo>
                  <a:lnTo>
                    <a:pt x="3837" y="1208"/>
                  </a:lnTo>
                  <a:lnTo>
                    <a:pt x="3837" y="1206"/>
                  </a:lnTo>
                  <a:moveTo>
                    <a:pt x="3669" y="1536"/>
                  </a:moveTo>
                  <a:lnTo>
                    <a:pt x="3671" y="1536"/>
                  </a:lnTo>
                  <a:lnTo>
                    <a:pt x="3671" y="1534"/>
                  </a:lnTo>
                  <a:lnTo>
                    <a:pt x="3669" y="1534"/>
                  </a:lnTo>
                  <a:lnTo>
                    <a:pt x="3669" y="1536"/>
                  </a:lnTo>
                  <a:moveTo>
                    <a:pt x="3874" y="1324"/>
                  </a:moveTo>
                  <a:lnTo>
                    <a:pt x="3876" y="1326"/>
                  </a:lnTo>
                  <a:lnTo>
                    <a:pt x="3876" y="1324"/>
                  </a:lnTo>
                  <a:lnTo>
                    <a:pt x="3874" y="1324"/>
                  </a:lnTo>
                  <a:moveTo>
                    <a:pt x="3731" y="1219"/>
                  </a:moveTo>
                  <a:lnTo>
                    <a:pt x="3730" y="1219"/>
                  </a:lnTo>
                  <a:lnTo>
                    <a:pt x="3730" y="1221"/>
                  </a:lnTo>
                  <a:lnTo>
                    <a:pt x="3731" y="1221"/>
                  </a:lnTo>
                  <a:lnTo>
                    <a:pt x="3731" y="1219"/>
                  </a:lnTo>
                  <a:moveTo>
                    <a:pt x="3706" y="1550"/>
                  </a:moveTo>
                  <a:lnTo>
                    <a:pt x="3706" y="1551"/>
                  </a:lnTo>
                  <a:lnTo>
                    <a:pt x="3706" y="1553"/>
                  </a:lnTo>
                  <a:lnTo>
                    <a:pt x="3708" y="1551"/>
                  </a:lnTo>
                  <a:lnTo>
                    <a:pt x="3706" y="1550"/>
                  </a:lnTo>
                  <a:moveTo>
                    <a:pt x="3460" y="1410"/>
                  </a:moveTo>
                  <a:lnTo>
                    <a:pt x="3459" y="1410"/>
                  </a:lnTo>
                  <a:lnTo>
                    <a:pt x="3459" y="1408"/>
                  </a:lnTo>
                  <a:lnTo>
                    <a:pt x="3459" y="1408"/>
                  </a:lnTo>
                  <a:lnTo>
                    <a:pt x="3457" y="1408"/>
                  </a:lnTo>
                  <a:lnTo>
                    <a:pt x="3457" y="1410"/>
                  </a:lnTo>
                  <a:lnTo>
                    <a:pt x="3457" y="1411"/>
                  </a:lnTo>
                  <a:lnTo>
                    <a:pt x="3457" y="1413"/>
                  </a:lnTo>
                  <a:lnTo>
                    <a:pt x="3457" y="1415"/>
                  </a:lnTo>
                  <a:lnTo>
                    <a:pt x="3459" y="1415"/>
                  </a:lnTo>
                  <a:lnTo>
                    <a:pt x="3459" y="1413"/>
                  </a:lnTo>
                  <a:lnTo>
                    <a:pt x="3460" y="1413"/>
                  </a:lnTo>
                  <a:lnTo>
                    <a:pt x="3460" y="1411"/>
                  </a:lnTo>
                  <a:lnTo>
                    <a:pt x="3460" y="1410"/>
                  </a:lnTo>
                  <a:moveTo>
                    <a:pt x="2700" y="1260"/>
                  </a:moveTo>
                  <a:lnTo>
                    <a:pt x="2698" y="1260"/>
                  </a:lnTo>
                  <a:lnTo>
                    <a:pt x="2696" y="1262"/>
                  </a:lnTo>
                  <a:lnTo>
                    <a:pt x="2698" y="1262"/>
                  </a:lnTo>
                  <a:lnTo>
                    <a:pt x="2698" y="1263"/>
                  </a:lnTo>
                  <a:lnTo>
                    <a:pt x="2700" y="1262"/>
                  </a:lnTo>
                  <a:lnTo>
                    <a:pt x="2700" y="1260"/>
                  </a:lnTo>
                  <a:moveTo>
                    <a:pt x="2732" y="1263"/>
                  </a:moveTo>
                  <a:lnTo>
                    <a:pt x="2733" y="1265"/>
                  </a:lnTo>
                  <a:lnTo>
                    <a:pt x="2733" y="1267"/>
                  </a:lnTo>
                  <a:lnTo>
                    <a:pt x="2733" y="1268"/>
                  </a:lnTo>
                  <a:lnTo>
                    <a:pt x="2733" y="1270"/>
                  </a:lnTo>
                  <a:lnTo>
                    <a:pt x="2733" y="1272"/>
                  </a:lnTo>
                  <a:lnTo>
                    <a:pt x="2733" y="1273"/>
                  </a:lnTo>
                  <a:lnTo>
                    <a:pt x="2732" y="1275"/>
                  </a:lnTo>
                  <a:lnTo>
                    <a:pt x="2732" y="1277"/>
                  </a:lnTo>
                  <a:lnTo>
                    <a:pt x="2730" y="1277"/>
                  </a:lnTo>
                  <a:lnTo>
                    <a:pt x="2730" y="1278"/>
                  </a:lnTo>
                  <a:lnTo>
                    <a:pt x="2728" y="1277"/>
                  </a:lnTo>
                  <a:lnTo>
                    <a:pt x="2728" y="1275"/>
                  </a:lnTo>
                  <a:lnTo>
                    <a:pt x="2726" y="1275"/>
                  </a:lnTo>
                  <a:lnTo>
                    <a:pt x="2726" y="1273"/>
                  </a:lnTo>
                  <a:lnTo>
                    <a:pt x="2726" y="1272"/>
                  </a:lnTo>
                  <a:lnTo>
                    <a:pt x="2726" y="1270"/>
                  </a:lnTo>
                  <a:lnTo>
                    <a:pt x="2725" y="1270"/>
                  </a:lnTo>
                  <a:lnTo>
                    <a:pt x="2723" y="1272"/>
                  </a:lnTo>
                  <a:lnTo>
                    <a:pt x="2723" y="1273"/>
                  </a:lnTo>
                  <a:lnTo>
                    <a:pt x="2723" y="1275"/>
                  </a:lnTo>
                  <a:lnTo>
                    <a:pt x="2723" y="1277"/>
                  </a:lnTo>
                  <a:lnTo>
                    <a:pt x="2725" y="1277"/>
                  </a:lnTo>
                  <a:lnTo>
                    <a:pt x="2723" y="1278"/>
                  </a:lnTo>
                  <a:lnTo>
                    <a:pt x="2723" y="1280"/>
                  </a:lnTo>
                  <a:lnTo>
                    <a:pt x="2725" y="1280"/>
                  </a:lnTo>
                  <a:lnTo>
                    <a:pt x="2725" y="1282"/>
                  </a:lnTo>
                  <a:lnTo>
                    <a:pt x="2725" y="1283"/>
                  </a:lnTo>
                  <a:lnTo>
                    <a:pt x="2725" y="1285"/>
                  </a:lnTo>
                  <a:lnTo>
                    <a:pt x="2725" y="1285"/>
                  </a:lnTo>
                  <a:lnTo>
                    <a:pt x="2723" y="1287"/>
                  </a:lnTo>
                  <a:lnTo>
                    <a:pt x="2723" y="1288"/>
                  </a:lnTo>
                  <a:lnTo>
                    <a:pt x="2721" y="1290"/>
                  </a:lnTo>
                  <a:lnTo>
                    <a:pt x="2720" y="1292"/>
                  </a:lnTo>
                  <a:lnTo>
                    <a:pt x="2720" y="1294"/>
                  </a:lnTo>
                  <a:lnTo>
                    <a:pt x="2720" y="1295"/>
                  </a:lnTo>
                  <a:lnTo>
                    <a:pt x="2718" y="1295"/>
                  </a:lnTo>
                  <a:lnTo>
                    <a:pt x="2718" y="1297"/>
                  </a:lnTo>
                  <a:lnTo>
                    <a:pt x="2720" y="1297"/>
                  </a:lnTo>
                  <a:lnTo>
                    <a:pt x="2720" y="1300"/>
                  </a:lnTo>
                  <a:lnTo>
                    <a:pt x="2720" y="1302"/>
                  </a:lnTo>
                  <a:lnTo>
                    <a:pt x="2718" y="1304"/>
                  </a:lnTo>
                  <a:lnTo>
                    <a:pt x="2718" y="1305"/>
                  </a:lnTo>
                  <a:lnTo>
                    <a:pt x="2718" y="1307"/>
                  </a:lnTo>
                  <a:lnTo>
                    <a:pt x="2718" y="1309"/>
                  </a:lnTo>
                  <a:lnTo>
                    <a:pt x="2718" y="1310"/>
                  </a:lnTo>
                  <a:lnTo>
                    <a:pt x="2718" y="1312"/>
                  </a:lnTo>
                  <a:lnTo>
                    <a:pt x="2716" y="1314"/>
                  </a:lnTo>
                  <a:lnTo>
                    <a:pt x="2716" y="1317"/>
                  </a:lnTo>
                  <a:lnTo>
                    <a:pt x="2715" y="1319"/>
                  </a:lnTo>
                  <a:lnTo>
                    <a:pt x="2715" y="1321"/>
                  </a:lnTo>
                  <a:lnTo>
                    <a:pt x="2713" y="1326"/>
                  </a:lnTo>
                  <a:lnTo>
                    <a:pt x="2711" y="1327"/>
                  </a:lnTo>
                  <a:lnTo>
                    <a:pt x="2711" y="1329"/>
                  </a:lnTo>
                  <a:lnTo>
                    <a:pt x="2711" y="1331"/>
                  </a:lnTo>
                  <a:lnTo>
                    <a:pt x="2710" y="1332"/>
                  </a:lnTo>
                  <a:lnTo>
                    <a:pt x="2708" y="1334"/>
                  </a:lnTo>
                  <a:lnTo>
                    <a:pt x="2708" y="1337"/>
                  </a:lnTo>
                  <a:lnTo>
                    <a:pt x="2706" y="1341"/>
                  </a:lnTo>
                  <a:lnTo>
                    <a:pt x="2705" y="1346"/>
                  </a:lnTo>
                  <a:lnTo>
                    <a:pt x="2705" y="1347"/>
                  </a:lnTo>
                  <a:lnTo>
                    <a:pt x="2703" y="1349"/>
                  </a:lnTo>
                  <a:lnTo>
                    <a:pt x="2703" y="1351"/>
                  </a:lnTo>
                  <a:lnTo>
                    <a:pt x="2703" y="1353"/>
                  </a:lnTo>
                  <a:lnTo>
                    <a:pt x="2701" y="1358"/>
                  </a:lnTo>
                  <a:lnTo>
                    <a:pt x="2700" y="1361"/>
                  </a:lnTo>
                  <a:lnTo>
                    <a:pt x="2698" y="1364"/>
                  </a:lnTo>
                  <a:lnTo>
                    <a:pt x="2696" y="1366"/>
                  </a:lnTo>
                  <a:lnTo>
                    <a:pt x="2696" y="1366"/>
                  </a:lnTo>
                  <a:lnTo>
                    <a:pt x="2696" y="1369"/>
                  </a:lnTo>
                  <a:lnTo>
                    <a:pt x="2694" y="1371"/>
                  </a:lnTo>
                  <a:lnTo>
                    <a:pt x="2694" y="1373"/>
                  </a:lnTo>
                  <a:lnTo>
                    <a:pt x="2694" y="1374"/>
                  </a:lnTo>
                  <a:lnTo>
                    <a:pt x="2693" y="1376"/>
                  </a:lnTo>
                  <a:lnTo>
                    <a:pt x="2691" y="1381"/>
                  </a:lnTo>
                  <a:lnTo>
                    <a:pt x="2691" y="1385"/>
                  </a:lnTo>
                  <a:lnTo>
                    <a:pt x="2689" y="1386"/>
                  </a:lnTo>
                  <a:lnTo>
                    <a:pt x="2689" y="1388"/>
                  </a:lnTo>
                  <a:lnTo>
                    <a:pt x="2688" y="1391"/>
                  </a:lnTo>
                  <a:lnTo>
                    <a:pt x="2688" y="1393"/>
                  </a:lnTo>
                  <a:lnTo>
                    <a:pt x="2686" y="1396"/>
                  </a:lnTo>
                  <a:lnTo>
                    <a:pt x="2686" y="1398"/>
                  </a:lnTo>
                  <a:lnTo>
                    <a:pt x="2684" y="1398"/>
                  </a:lnTo>
                  <a:lnTo>
                    <a:pt x="2684" y="1400"/>
                  </a:lnTo>
                  <a:lnTo>
                    <a:pt x="2684" y="1401"/>
                  </a:lnTo>
                  <a:lnTo>
                    <a:pt x="2683" y="1401"/>
                  </a:lnTo>
                  <a:lnTo>
                    <a:pt x="2681" y="1401"/>
                  </a:lnTo>
                  <a:lnTo>
                    <a:pt x="2681" y="1403"/>
                  </a:lnTo>
                  <a:lnTo>
                    <a:pt x="2679" y="1403"/>
                  </a:lnTo>
                  <a:lnTo>
                    <a:pt x="2678" y="1403"/>
                  </a:lnTo>
                  <a:lnTo>
                    <a:pt x="2678" y="1403"/>
                  </a:lnTo>
                  <a:lnTo>
                    <a:pt x="2676" y="1403"/>
                  </a:lnTo>
                  <a:lnTo>
                    <a:pt x="2674" y="1403"/>
                  </a:lnTo>
                  <a:lnTo>
                    <a:pt x="2673" y="1405"/>
                  </a:lnTo>
                  <a:lnTo>
                    <a:pt x="2671" y="1406"/>
                  </a:lnTo>
                  <a:lnTo>
                    <a:pt x="2669" y="1406"/>
                  </a:lnTo>
                  <a:lnTo>
                    <a:pt x="2668" y="1408"/>
                  </a:lnTo>
                  <a:lnTo>
                    <a:pt x="2666" y="1408"/>
                  </a:lnTo>
                  <a:lnTo>
                    <a:pt x="2663" y="1408"/>
                  </a:lnTo>
                  <a:lnTo>
                    <a:pt x="2661" y="1408"/>
                  </a:lnTo>
                  <a:lnTo>
                    <a:pt x="2661" y="1408"/>
                  </a:lnTo>
                  <a:lnTo>
                    <a:pt x="2659" y="1408"/>
                  </a:lnTo>
                  <a:lnTo>
                    <a:pt x="2659" y="1406"/>
                  </a:lnTo>
                  <a:lnTo>
                    <a:pt x="2657" y="1406"/>
                  </a:lnTo>
                  <a:lnTo>
                    <a:pt x="2657" y="1405"/>
                  </a:lnTo>
                  <a:lnTo>
                    <a:pt x="2656" y="1405"/>
                  </a:lnTo>
                  <a:lnTo>
                    <a:pt x="2654" y="1405"/>
                  </a:lnTo>
                  <a:lnTo>
                    <a:pt x="2652" y="1405"/>
                  </a:lnTo>
                  <a:lnTo>
                    <a:pt x="2651" y="1403"/>
                  </a:lnTo>
                  <a:lnTo>
                    <a:pt x="2651" y="1401"/>
                  </a:lnTo>
                  <a:lnTo>
                    <a:pt x="2649" y="1401"/>
                  </a:lnTo>
                  <a:lnTo>
                    <a:pt x="2647" y="1401"/>
                  </a:lnTo>
                  <a:lnTo>
                    <a:pt x="2647" y="1400"/>
                  </a:lnTo>
                  <a:lnTo>
                    <a:pt x="2647" y="1398"/>
                  </a:lnTo>
                  <a:lnTo>
                    <a:pt x="2647" y="1396"/>
                  </a:lnTo>
                  <a:lnTo>
                    <a:pt x="2647" y="1395"/>
                  </a:lnTo>
                  <a:lnTo>
                    <a:pt x="2646" y="1395"/>
                  </a:lnTo>
                  <a:lnTo>
                    <a:pt x="2646" y="1393"/>
                  </a:lnTo>
                  <a:lnTo>
                    <a:pt x="2644" y="1391"/>
                  </a:lnTo>
                  <a:lnTo>
                    <a:pt x="2644" y="1390"/>
                  </a:lnTo>
                  <a:lnTo>
                    <a:pt x="2644" y="1388"/>
                  </a:lnTo>
                  <a:lnTo>
                    <a:pt x="2644" y="1386"/>
                  </a:lnTo>
                  <a:lnTo>
                    <a:pt x="2646" y="1385"/>
                  </a:lnTo>
                  <a:lnTo>
                    <a:pt x="2644" y="1385"/>
                  </a:lnTo>
                  <a:lnTo>
                    <a:pt x="2644" y="1383"/>
                  </a:lnTo>
                  <a:lnTo>
                    <a:pt x="2646" y="1381"/>
                  </a:lnTo>
                  <a:lnTo>
                    <a:pt x="2646" y="1379"/>
                  </a:lnTo>
                  <a:lnTo>
                    <a:pt x="2646" y="1378"/>
                  </a:lnTo>
                  <a:lnTo>
                    <a:pt x="2646" y="1376"/>
                  </a:lnTo>
                  <a:lnTo>
                    <a:pt x="2646" y="1374"/>
                  </a:lnTo>
                  <a:lnTo>
                    <a:pt x="2644" y="1374"/>
                  </a:lnTo>
                  <a:lnTo>
                    <a:pt x="2644" y="1373"/>
                  </a:lnTo>
                  <a:lnTo>
                    <a:pt x="2642" y="1371"/>
                  </a:lnTo>
                  <a:lnTo>
                    <a:pt x="2642" y="1369"/>
                  </a:lnTo>
                  <a:lnTo>
                    <a:pt x="2642" y="1368"/>
                  </a:lnTo>
                  <a:lnTo>
                    <a:pt x="2642" y="1366"/>
                  </a:lnTo>
                  <a:lnTo>
                    <a:pt x="2642" y="1366"/>
                  </a:lnTo>
                  <a:lnTo>
                    <a:pt x="2641" y="1364"/>
                  </a:lnTo>
                  <a:lnTo>
                    <a:pt x="2642" y="1363"/>
                  </a:lnTo>
                  <a:lnTo>
                    <a:pt x="2642" y="1361"/>
                  </a:lnTo>
                  <a:lnTo>
                    <a:pt x="2642" y="1359"/>
                  </a:lnTo>
                  <a:lnTo>
                    <a:pt x="2642" y="1358"/>
                  </a:lnTo>
                  <a:lnTo>
                    <a:pt x="2644" y="1356"/>
                  </a:lnTo>
                  <a:lnTo>
                    <a:pt x="2646" y="1353"/>
                  </a:lnTo>
                  <a:lnTo>
                    <a:pt x="2646" y="1351"/>
                  </a:lnTo>
                  <a:lnTo>
                    <a:pt x="2646" y="1349"/>
                  </a:lnTo>
                  <a:lnTo>
                    <a:pt x="2647" y="1349"/>
                  </a:lnTo>
                  <a:lnTo>
                    <a:pt x="2649" y="1351"/>
                  </a:lnTo>
                  <a:lnTo>
                    <a:pt x="2649" y="1349"/>
                  </a:lnTo>
                  <a:lnTo>
                    <a:pt x="2651" y="1347"/>
                  </a:lnTo>
                  <a:lnTo>
                    <a:pt x="2651" y="1344"/>
                  </a:lnTo>
                  <a:lnTo>
                    <a:pt x="2652" y="1342"/>
                  </a:lnTo>
                  <a:lnTo>
                    <a:pt x="2654" y="1341"/>
                  </a:lnTo>
                  <a:lnTo>
                    <a:pt x="2654" y="1339"/>
                  </a:lnTo>
                  <a:lnTo>
                    <a:pt x="2654" y="1337"/>
                  </a:lnTo>
                  <a:lnTo>
                    <a:pt x="2656" y="1337"/>
                  </a:lnTo>
                  <a:lnTo>
                    <a:pt x="2656" y="1336"/>
                  </a:lnTo>
                  <a:lnTo>
                    <a:pt x="2657" y="1334"/>
                  </a:lnTo>
                  <a:lnTo>
                    <a:pt x="2657" y="1332"/>
                  </a:lnTo>
                  <a:lnTo>
                    <a:pt x="2659" y="1332"/>
                  </a:lnTo>
                  <a:lnTo>
                    <a:pt x="2659" y="1331"/>
                  </a:lnTo>
                  <a:lnTo>
                    <a:pt x="2659" y="1329"/>
                  </a:lnTo>
                  <a:lnTo>
                    <a:pt x="2657" y="1329"/>
                  </a:lnTo>
                  <a:lnTo>
                    <a:pt x="2657" y="1327"/>
                  </a:lnTo>
                  <a:lnTo>
                    <a:pt x="2657" y="1326"/>
                  </a:lnTo>
                  <a:lnTo>
                    <a:pt x="2659" y="1326"/>
                  </a:lnTo>
                  <a:lnTo>
                    <a:pt x="2659" y="1326"/>
                  </a:lnTo>
                  <a:lnTo>
                    <a:pt x="2659" y="1324"/>
                  </a:lnTo>
                  <a:lnTo>
                    <a:pt x="2657" y="1324"/>
                  </a:lnTo>
                  <a:lnTo>
                    <a:pt x="2657" y="1322"/>
                  </a:lnTo>
                  <a:lnTo>
                    <a:pt x="2657" y="1321"/>
                  </a:lnTo>
                  <a:lnTo>
                    <a:pt x="2656" y="1321"/>
                  </a:lnTo>
                  <a:lnTo>
                    <a:pt x="2657" y="1319"/>
                  </a:lnTo>
                  <a:lnTo>
                    <a:pt x="2657" y="1317"/>
                  </a:lnTo>
                  <a:lnTo>
                    <a:pt x="2657" y="1315"/>
                  </a:lnTo>
                  <a:lnTo>
                    <a:pt x="2656" y="1314"/>
                  </a:lnTo>
                  <a:lnTo>
                    <a:pt x="2656" y="1312"/>
                  </a:lnTo>
                  <a:lnTo>
                    <a:pt x="2654" y="1310"/>
                  </a:lnTo>
                  <a:lnTo>
                    <a:pt x="2656" y="1309"/>
                  </a:lnTo>
                  <a:lnTo>
                    <a:pt x="2654" y="1305"/>
                  </a:lnTo>
                  <a:lnTo>
                    <a:pt x="2654" y="1304"/>
                  </a:lnTo>
                  <a:lnTo>
                    <a:pt x="2656" y="1302"/>
                  </a:lnTo>
                  <a:lnTo>
                    <a:pt x="2654" y="1300"/>
                  </a:lnTo>
                  <a:lnTo>
                    <a:pt x="2654" y="1299"/>
                  </a:lnTo>
                  <a:lnTo>
                    <a:pt x="2654" y="1297"/>
                  </a:lnTo>
                  <a:lnTo>
                    <a:pt x="2656" y="1297"/>
                  </a:lnTo>
                  <a:lnTo>
                    <a:pt x="2656" y="1295"/>
                  </a:lnTo>
                  <a:lnTo>
                    <a:pt x="2657" y="1294"/>
                  </a:lnTo>
                  <a:lnTo>
                    <a:pt x="2657" y="1292"/>
                  </a:lnTo>
                  <a:lnTo>
                    <a:pt x="2659" y="1290"/>
                  </a:lnTo>
                  <a:lnTo>
                    <a:pt x="2659" y="1288"/>
                  </a:lnTo>
                  <a:lnTo>
                    <a:pt x="2661" y="1288"/>
                  </a:lnTo>
                  <a:lnTo>
                    <a:pt x="2661" y="1287"/>
                  </a:lnTo>
                  <a:lnTo>
                    <a:pt x="2661" y="1285"/>
                  </a:lnTo>
                  <a:lnTo>
                    <a:pt x="2663" y="1285"/>
                  </a:lnTo>
                  <a:lnTo>
                    <a:pt x="2661" y="1285"/>
                  </a:lnTo>
                  <a:lnTo>
                    <a:pt x="2661" y="1283"/>
                  </a:lnTo>
                  <a:lnTo>
                    <a:pt x="2661" y="1282"/>
                  </a:lnTo>
                  <a:lnTo>
                    <a:pt x="2663" y="1282"/>
                  </a:lnTo>
                  <a:lnTo>
                    <a:pt x="2666" y="1282"/>
                  </a:lnTo>
                  <a:lnTo>
                    <a:pt x="2668" y="1282"/>
                  </a:lnTo>
                  <a:lnTo>
                    <a:pt x="2668" y="1280"/>
                  </a:lnTo>
                  <a:lnTo>
                    <a:pt x="2669" y="1280"/>
                  </a:lnTo>
                  <a:lnTo>
                    <a:pt x="2669" y="1278"/>
                  </a:lnTo>
                  <a:lnTo>
                    <a:pt x="2671" y="1278"/>
                  </a:lnTo>
                  <a:lnTo>
                    <a:pt x="2673" y="1277"/>
                  </a:lnTo>
                  <a:lnTo>
                    <a:pt x="2673" y="1278"/>
                  </a:lnTo>
                  <a:lnTo>
                    <a:pt x="2673" y="1280"/>
                  </a:lnTo>
                  <a:lnTo>
                    <a:pt x="2674" y="1280"/>
                  </a:lnTo>
                  <a:lnTo>
                    <a:pt x="2674" y="1278"/>
                  </a:lnTo>
                  <a:lnTo>
                    <a:pt x="2676" y="1278"/>
                  </a:lnTo>
                  <a:lnTo>
                    <a:pt x="2676" y="1277"/>
                  </a:lnTo>
                  <a:lnTo>
                    <a:pt x="2678" y="1275"/>
                  </a:lnTo>
                  <a:lnTo>
                    <a:pt x="2678" y="1277"/>
                  </a:lnTo>
                  <a:lnTo>
                    <a:pt x="2678" y="1275"/>
                  </a:lnTo>
                  <a:lnTo>
                    <a:pt x="2679" y="1275"/>
                  </a:lnTo>
                  <a:lnTo>
                    <a:pt x="2679" y="1277"/>
                  </a:lnTo>
                  <a:lnTo>
                    <a:pt x="2681" y="1277"/>
                  </a:lnTo>
                  <a:lnTo>
                    <a:pt x="2681" y="1275"/>
                  </a:lnTo>
                  <a:lnTo>
                    <a:pt x="2683" y="1275"/>
                  </a:lnTo>
                  <a:lnTo>
                    <a:pt x="2684" y="1273"/>
                  </a:lnTo>
                  <a:lnTo>
                    <a:pt x="2686" y="1272"/>
                  </a:lnTo>
                  <a:lnTo>
                    <a:pt x="2688" y="1270"/>
                  </a:lnTo>
                  <a:lnTo>
                    <a:pt x="2689" y="1270"/>
                  </a:lnTo>
                  <a:lnTo>
                    <a:pt x="2689" y="1268"/>
                  </a:lnTo>
                  <a:lnTo>
                    <a:pt x="2691" y="1268"/>
                  </a:lnTo>
                  <a:lnTo>
                    <a:pt x="2691" y="1267"/>
                  </a:lnTo>
                  <a:lnTo>
                    <a:pt x="2693" y="1267"/>
                  </a:lnTo>
                  <a:lnTo>
                    <a:pt x="2694" y="1267"/>
                  </a:lnTo>
                  <a:lnTo>
                    <a:pt x="2694" y="1265"/>
                  </a:lnTo>
                  <a:lnTo>
                    <a:pt x="2696" y="1265"/>
                  </a:lnTo>
                  <a:lnTo>
                    <a:pt x="2696" y="1263"/>
                  </a:lnTo>
                  <a:lnTo>
                    <a:pt x="2698" y="1263"/>
                  </a:lnTo>
                  <a:lnTo>
                    <a:pt x="2698" y="1265"/>
                  </a:lnTo>
                  <a:lnTo>
                    <a:pt x="2700" y="1265"/>
                  </a:lnTo>
                  <a:lnTo>
                    <a:pt x="2700" y="1263"/>
                  </a:lnTo>
                  <a:lnTo>
                    <a:pt x="2701" y="1262"/>
                  </a:lnTo>
                  <a:lnTo>
                    <a:pt x="2701" y="1260"/>
                  </a:lnTo>
                  <a:lnTo>
                    <a:pt x="2703" y="1260"/>
                  </a:lnTo>
                  <a:lnTo>
                    <a:pt x="2705" y="1260"/>
                  </a:lnTo>
                  <a:lnTo>
                    <a:pt x="2706" y="1260"/>
                  </a:lnTo>
                  <a:lnTo>
                    <a:pt x="2705" y="1258"/>
                  </a:lnTo>
                  <a:lnTo>
                    <a:pt x="2703" y="1258"/>
                  </a:lnTo>
                  <a:lnTo>
                    <a:pt x="2701" y="1258"/>
                  </a:lnTo>
                  <a:lnTo>
                    <a:pt x="2701" y="1256"/>
                  </a:lnTo>
                  <a:lnTo>
                    <a:pt x="2701" y="1255"/>
                  </a:lnTo>
                  <a:lnTo>
                    <a:pt x="2703" y="1255"/>
                  </a:lnTo>
                  <a:lnTo>
                    <a:pt x="2703" y="1253"/>
                  </a:lnTo>
                  <a:lnTo>
                    <a:pt x="2705" y="1253"/>
                  </a:lnTo>
                  <a:lnTo>
                    <a:pt x="2705" y="1255"/>
                  </a:lnTo>
                  <a:lnTo>
                    <a:pt x="2706" y="1255"/>
                  </a:lnTo>
                  <a:lnTo>
                    <a:pt x="2706" y="1253"/>
                  </a:lnTo>
                  <a:lnTo>
                    <a:pt x="2705" y="1253"/>
                  </a:lnTo>
                  <a:lnTo>
                    <a:pt x="2705" y="1251"/>
                  </a:lnTo>
                  <a:lnTo>
                    <a:pt x="2706" y="1251"/>
                  </a:lnTo>
                  <a:lnTo>
                    <a:pt x="2705" y="1250"/>
                  </a:lnTo>
                  <a:lnTo>
                    <a:pt x="2705" y="1248"/>
                  </a:lnTo>
                  <a:lnTo>
                    <a:pt x="2705" y="1246"/>
                  </a:lnTo>
                  <a:lnTo>
                    <a:pt x="2705" y="1245"/>
                  </a:lnTo>
                  <a:lnTo>
                    <a:pt x="2706" y="1245"/>
                  </a:lnTo>
                  <a:lnTo>
                    <a:pt x="2706" y="1245"/>
                  </a:lnTo>
                  <a:lnTo>
                    <a:pt x="2708" y="1245"/>
                  </a:lnTo>
                  <a:lnTo>
                    <a:pt x="2708" y="1245"/>
                  </a:lnTo>
                  <a:lnTo>
                    <a:pt x="2708" y="1246"/>
                  </a:lnTo>
                  <a:lnTo>
                    <a:pt x="2710" y="1248"/>
                  </a:lnTo>
                  <a:lnTo>
                    <a:pt x="2710" y="1246"/>
                  </a:lnTo>
                  <a:lnTo>
                    <a:pt x="2710" y="1245"/>
                  </a:lnTo>
                  <a:lnTo>
                    <a:pt x="2710" y="1245"/>
                  </a:lnTo>
                  <a:lnTo>
                    <a:pt x="2711" y="1245"/>
                  </a:lnTo>
                  <a:lnTo>
                    <a:pt x="2713" y="1245"/>
                  </a:lnTo>
                  <a:lnTo>
                    <a:pt x="2715" y="1245"/>
                  </a:lnTo>
                  <a:lnTo>
                    <a:pt x="2715" y="1243"/>
                  </a:lnTo>
                  <a:lnTo>
                    <a:pt x="2716" y="1243"/>
                  </a:lnTo>
                  <a:lnTo>
                    <a:pt x="2716" y="1241"/>
                  </a:lnTo>
                  <a:lnTo>
                    <a:pt x="2716" y="1240"/>
                  </a:lnTo>
                  <a:lnTo>
                    <a:pt x="2716" y="1238"/>
                  </a:lnTo>
                  <a:lnTo>
                    <a:pt x="2718" y="1238"/>
                  </a:lnTo>
                  <a:lnTo>
                    <a:pt x="2718" y="1236"/>
                  </a:lnTo>
                  <a:lnTo>
                    <a:pt x="2718" y="1235"/>
                  </a:lnTo>
                  <a:lnTo>
                    <a:pt x="2718" y="1233"/>
                  </a:lnTo>
                  <a:lnTo>
                    <a:pt x="2718" y="1231"/>
                  </a:lnTo>
                  <a:lnTo>
                    <a:pt x="2716" y="1231"/>
                  </a:lnTo>
                  <a:lnTo>
                    <a:pt x="2716" y="1230"/>
                  </a:lnTo>
                  <a:lnTo>
                    <a:pt x="2718" y="1230"/>
                  </a:lnTo>
                  <a:lnTo>
                    <a:pt x="2718" y="1230"/>
                  </a:lnTo>
                  <a:lnTo>
                    <a:pt x="2718" y="1228"/>
                  </a:lnTo>
                  <a:lnTo>
                    <a:pt x="2720" y="1228"/>
                  </a:lnTo>
                  <a:lnTo>
                    <a:pt x="2720" y="1226"/>
                  </a:lnTo>
                  <a:lnTo>
                    <a:pt x="2720" y="1224"/>
                  </a:lnTo>
                  <a:lnTo>
                    <a:pt x="2720" y="1223"/>
                  </a:lnTo>
                  <a:lnTo>
                    <a:pt x="2721" y="1223"/>
                  </a:lnTo>
                  <a:lnTo>
                    <a:pt x="2721" y="1224"/>
                  </a:lnTo>
                  <a:lnTo>
                    <a:pt x="2721" y="1226"/>
                  </a:lnTo>
                  <a:lnTo>
                    <a:pt x="2723" y="1226"/>
                  </a:lnTo>
                  <a:lnTo>
                    <a:pt x="2723" y="1228"/>
                  </a:lnTo>
                  <a:lnTo>
                    <a:pt x="2725" y="1228"/>
                  </a:lnTo>
                  <a:lnTo>
                    <a:pt x="2725" y="1230"/>
                  </a:lnTo>
                  <a:lnTo>
                    <a:pt x="2725" y="1231"/>
                  </a:lnTo>
                  <a:lnTo>
                    <a:pt x="2725" y="1233"/>
                  </a:lnTo>
                  <a:lnTo>
                    <a:pt x="2725" y="1235"/>
                  </a:lnTo>
                  <a:lnTo>
                    <a:pt x="2726" y="1235"/>
                  </a:lnTo>
                  <a:lnTo>
                    <a:pt x="2726" y="1236"/>
                  </a:lnTo>
                  <a:lnTo>
                    <a:pt x="2728" y="1236"/>
                  </a:lnTo>
                  <a:lnTo>
                    <a:pt x="2728" y="1238"/>
                  </a:lnTo>
                  <a:lnTo>
                    <a:pt x="2728" y="1240"/>
                  </a:lnTo>
                  <a:lnTo>
                    <a:pt x="2728" y="1241"/>
                  </a:lnTo>
                  <a:lnTo>
                    <a:pt x="2730" y="1241"/>
                  </a:lnTo>
                  <a:lnTo>
                    <a:pt x="2730" y="1243"/>
                  </a:lnTo>
                  <a:lnTo>
                    <a:pt x="2730" y="1245"/>
                  </a:lnTo>
                  <a:lnTo>
                    <a:pt x="2730" y="1245"/>
                  </a:lnTo>
                  <a:lnTo>
                    <a:pt x="2730" y="1246"/>
                  </a:lnTo>
                  <a:lnTo>
                    <a:pt x="2732" y="1246"/>
                  </a:lnTo>
                  <a:lnTo>
                    <a:pt x="2732" y="1250"/>
                  </a:lnTo>
                  <a:lnTo>
                    <a:pt x="2732" y="1251"/>
                  </a:lnTo>
                  <a:lnTo>
                    <a:pt x="2732" y="1253"/>
                  </a:lnTo>
                  <a:lnTo>
                    <a:pt x="2732" y="1255"/>
                  </a:lnTo>
                  <a:lnTo>
                    <a:pt x="2732" y="1256"/>
                  </a:lnTo>
                  <a:lnTo>
                    <a:pt x="2732" y="1258"/>
                  </a:lnTo>
                  <a:lnTo>
                    <a:pt x="2732" y="1260"/>
                  </a:lnTo>
                  <a:lnTo>
                    <a:pt x="2732" y="1262"/>
                  </a:lnTo>
                  <a:lnTo>
                    <a:pt x="2732" y="1263"/>
                  </a:lnTo>
                  <a:moveTo>
                    <a:pt x="2686" y="1277"/>
                  </a:moveTo>
                  <a:lnTo>
                    <a:pt x="2684" y="1277"/>
                  </a:lnTo>
                  <a:lnTo>
                    <a:pt x="2683" y="1277"/>
                  </a:lnTo>
                  <a:lnTo>
                    <a:pt x="2683" y="1278"/>
                  </a:lnTo>
                  <a:lnTo>
                    <a:pt x="2684" y="1278"/>
                  </a:lnTo>
                  <a:lnTo>
                    <a:pt x="2686" y="1278"/>
                  </a:lnTo>
                  <a:lnTo>
                    <a:pt x="2686" y="1277"/>
                  </a:lnTo>
                  <a:moveTo>
                    <a:pt x="2694" y="1268"/>
                  </a:moveTo>
                  <a:lnTo>
                    <a:pt x="2693" y="1268"/>
                  </a:lnTo>
                  <a:lnTo>
                    <a:pt x="2693" y="1270"/>
                  </a:lnTo>
                  <a:lnTo>
                    <a:pt x="2691" y="1272"/>
                  </a:lnTo>
                  <a:lnTo>
                    <a:pt x="2693" y="1272"/>
                  </a:lnTo>
                  <a:lnTo>
                    <a:pt x="2694" y="1272"/>
                  </a:lnTo>
                  <a:lnTo>
                    <a:pt x="2694" y="1270"/>
                  </a:lnTo>
                  <a:lnTo>
                    <a:pt x="2694" y="1268"/>
                  </a:lnTo>
                  <a:moveTo>
                    <a:pt x="4073" y="1336"/>
                  </a:moveTo>
                  <a:lnTo>
                    <a:pt x="4071" y="1336"/>
                  </a:lnTo>
                  <a:lnTo>
                    <a:pt x="4070" y="1336"/>
                  </a:lnTo>
                  <a:lnTo>
                    <a:pt x="4070" y="1337"/>
                  </a:lnTo>
                  <a:lnTo>
                    <a:pt x="4068" y="1337"/>
                  </a:lnTo>
                  <a:lnTo>
                    <a:pt x="4068" y="1339"/>
                  </a:lnTo>
                  <a:lnTo>
                    <a:pt x="4070" y="1339"/>
                  </a:lnTo>
                  <a:lnTo>
                    <a:pt x="4070" y="1341"/>
                  </a:lnTo>
                  <a:lnTo>
                    <a:pt x="4070" y="1342"/>
                  </a:lnTo>
                  <a:lnTo>
                    <a:pt x="4070" y="1344"/>
                  </a:lnTo>
                  <a:lnTo>
                    <a:pt x="4071" y="1344"/>
                  </a:lnTo>
                  <a:lnTo>
                    <a:pt x="4073" y="1346"/>
                  </a:lnTo>
                  <a:lnTo>
                    <a:pt x="4073" y="1347"/>
                  </a:lnTo>
                  <a:lnTo>
                    <a:pt x="4075" y="1347"/>
                  </a:lnTo>
                  <a:lnTo>
                    <a:pt x="4075" y="1349"/>
                  </a:lnTo>
                  <a:lnTo>
                    <a:pt x="4075" y="1351"/>
                  </a:lnTo>
                  <a:lnTo>
                    <a:pt x="4076" y="1351"/>
                  </a:lnTo>
                  <a:lnTo>
                    <a:pt x="4076" y="1353"/>
                  </a:lnTo>
                  <a:lnTo>
                    <a:pt x="4078" y="1353"/>
                  </a:lnTo>
                  <a:lnTo>
                    <a:pt x="4078" y="1354"/>
                  </a:lnTo>
                  <a:lnTo>
                    <a:pt x="4080" y="1354"/>
                  </a:lnTo>
                  <a:lnTo>
                    <a:pt x="4080" y="1356"/>
                  </a:lnTo>
                  <a:lnTo>
                    <a:pt x="4081" y="1356"/>
                  </a:lnTo>
                  <a:lnTo>
                    <a:pt x="4083" y="1356"/>
                  </a:lnTo>
                  <a:lnTo>
                    <a:pt x="4083" y="1358"/>
                  </a:lnTo>
                  <a:lnTo>
                    <a:pt x="4085" y="1358"/>
                  </a:lnTo>
                  <a:lnTo>
                    <a:pt x="4085" y="1359"/>
                  </a:lnTo>
                  <a:lnTo>
                    <a:pt x="4086" y="1359"/>
                  </a:lnTo>
                  <a:lnTo>
                    <a:pt x="4086" y="1361"/>
                  </a:lnTo>
                  <a:lnTo>
                    <a:pt x="4088" y="1361"/>
                  </a:lnTo>
                  <a:lnTo>
                    <a:pt x="4088" y="1363"/>
                  </a:lnTo>
                  <a:lnTo>
                    <a:pt x="4090" y="1363"/>
                  </a:lnTo>
                  <a:lnTo>
                    <a:pt x="4090" y="1364"/>
                  </a:lnTo>
                  <a:lnTo>
                    <a:pt x="4091" y="1364"/>
                  </a:lnTo>
                  <a:lnTo>
                    <a:pt x="4093" y="1364"/>
                  </a:lnTo>
                  <a:lnTo>
                    <a:pt x="4093" y="1366"/>
                  </a:lnTo>
                  <a:lnTo>
                    <a:pt x="4093" y="1366"/>
                  </a:lnTo>
                  <a:lnTo>
                    <a:pt x="4095" y="1366"/>
                  </a:lnTo>
                  <a:lnTo>
                    <a:pt x="4095" y="1364"/>
                  </a:lnTo>
                  <a:lnTo>
                    <a:pt x="4095" y="1363"/>
                  </a:lnTo>
                  <a:lnTo>
                    <a:pt x="4095" y="1361"/>
                  </a:lnTo>
                  <a:lnTo>
                    <a:pt x="4093" y="1361"/>
                  </a:lnTo>
                  <a:lnTo>
                    <a:pt x="4093" y="1359"/>
                  </a:lnTo>
                  <a:lnTo>
                    <a:pt x="4093" y="1359"/>
                  </a:lnTo>
                  <a:lnTo>
                    <a:pt x="4093" y="1358"/>
                  </a:lnTo>
                  <a:lnTo>
                    <a:pt x="4091" y="1358"/>
                  </a:lnTo>
                  <a:lnTo>
                    <a:pt x="4091" y="1356"/>
                  </a:lnTo>
                  <a:lnTo>
                    <a:pt x="4090" y="1356"/>
                  </a:lnTo>
                  <a:lnTo>
                    <a:pt x="4090" y="1354"/>
                  </a:lnTo>
                  <a:lnTo>
                    <a:pt x="4088" y="1354"/>
                  </a:lnTo>
                  <a:lnTo>
                    <a:pt x="4088" y="1353"/>
                  </a:lnTo>
                  <a:lnTo>
                    <a:pt x="4086" y="1353"/>
                  </a:lnTo>
                  <a:lnTo>
                    <a:pt x="4085" y="1353"/>
                  </a:lnTo>
                  <a:lnTo>
                    <a:pt x="4085" y="1351"/>
                  </a:lnTo>
                  <a:lnTo>
                    <a:pt x="4083" y="1349"/>
                  </a:lnTo>
                  <a:lnTo>
                    <a:pt x="4083" y="1347"/>
                  </a:lnTo>
                  <a:lnTo>
                    <a:pt x="4081" y="1347"/>
                  </a:lnTo>
                  <a:lnTo>
                    <a:pt x="4081" y="1346"/>
                  </a:lnTo>
                  <a:lnTo>
                    <a:pt x="4081" y="1344"/>
                  </a:lnTo>
                  <a:lnTo>
                    <a:pt x="4081" y="1342"/>
                  </a:lnTo>
                  <a:lnTo>
                    <a:pt x="4080" y="1342"/>
                  </a:lnTo>
                  <a:lnTo>
                    <a:pt x="4078" y="1342"/>
                  </a:lnTo>
                  <a:lnTo>
                    <a:pt x="4078" y="1341"/>
                  </a:lnTo>
                  <a:lnTo>
                    <a:pt x="4076" y="1341"/>
                  </a:lnTo>
                  <a:lnTo>
                    <a:pt x="4076" y="1339"/>
                  </a:lnTo>
                  <a:lnTo>
                    <a:pt x="4075" y="1339"/>
                  </a:lnTo>
                  <a:lnTo>
                    <a:pt x="4075" y="1337"/>
                  </a:lnTo>
                  <a:lnTo>
                    <a:pt x="4073" y="1336"/>
                  </a:lnTo>
                  <a:moveTo>
                    <a:pt x="4110" y="1354"/>
                  </a:moveTo>
                  <a:lnTo>
                    <a:pt x="4112" y="1354"/>
                  </a:lnTo>
                  <a:lnTo>
                    <a:pt x="4112" y="1353"/>
                  </a:lnTo>
                  <a:lnTo>
                    <a:pt x="4110" y="1353"/>
                  </a:lnTo>
                  <a:lnTo>
                    <a:pt x="4110" y="1351"/>
                  </a:lnTo>
                  <a:lnTo>
                    <a:pt x="4108" y="1351"/>
                  </a:lnTo>
                  <a:lnTo>
                    <a:pt x="4108" y="1353"/>
                  </a:lnTo>
                  <a:lnTo>
                    <a:pt x="4108" y="1354"/>
                  </a:lnTo>
                  <a:lnTo>
                    <a:pt x="4108" y="1356"/>
                  </a:lnTo>
                  <a:lnTo>
                    <a:pt x="4110" y="1356"/>
                  </a:lnTo>
                  <a:lnTo>
                    <a:pt x="4110" y="1354"/>
                  </a:lnTo>
                  <a:moveTo>
                    <a:pt x="74" y="1349"/>
                  </a:moveTo>
                  <a:lnTo>
                    <a:pt x="74" y="1347"/>
                  </a:lnTo>
                  <a:lnTo>
                    <a:pt x="72" y="1349"/>
                  </a:lnTo>
                  <a:lnTo>
                    <a:pt x="74" y="1349"/>
                  </a:lnTo>
                  <a:moveTo>
                    <a:pt x="71" y="1347"/>
                  </a:moveTo>
                  <a:lnTo>
                    <a:pt x="71" y="1349"/>
                  </a:lnTo>
                  <a:lnTo>
                    <a:pt x="72" y="1349"/>
                  </a:lnTo>
                  <a:lnTo>
                    <a:pt x="72" y="1347"/>
                  </a:lnTo>
                  <a:lnTo>
                    <a:pt x="71" y="1347"/>
                  </a:lnTo>
                  <a:moveTo>
                    <a:pt x="2790" y="1346"/>
                  </a:moveTo>
                  <a:lnTo>
                    <a:pt x="2790" y="1344"/>
                  </a:lnTo>
                  <a:lnTo>
                    <a:pt x="2789" y="1344"/>
                  </a:lnTo>
                  <a:lnTo>
                    <a:pt x="2787" y="1344"/>
                  </a:lnTo>
                  <a:lnTo>
                    <a:pt x="2785" y="1344"/>
                  </a:lnTo>
                  <a:lnTo>
                    <a:pt x="2785" y="1346"/>
                  </a:lnTo>
                  <a:lnTo>
                    <a:pt x="2784" y="1346"/>
                  </a:lnTo>
                  <a:lnTo>
                    <a:pt x="2784" y="1347"/>
                  </a:lnTo>
                  <a:lnTo>
                    <a:pt x="2785" y="1347"/>
                  </a:lnTo>
                  <a:lnTo>
                    <a:pt x="2785" y="1349"/>
                  </a:lnTo>
                  <a:lnTo>
                    <a:pt x="2787" y="1349"/>
                  </a:lnTo>
                  <a:lnTo>
                    <a:pt x="2787" y="1351"/>
                  </a:lnTo>
                  <a:lnTo>
                    <a:pt x="2789" y="1351"/>
                  </a:lnTo>
                  <a:lnTo>
                    <a:pt x="2790" y="1351"/>
                  </a:lnTo>
                  <a:lnTo>
                    <a:pt x="2792" y="1351"/>
                  </a:lnTo>
                  <a:lnTo>
                    <a:pt x="2792" y="1349"/>
                  </a:lnTo>
                  <a:lnTo>
                    <a:pt x="2792" y="1347"/>
                  </a:lnTo>
                  <a:lnTo>
                    <a:pt x="2790" y="1347"/>
                  </a:lnTo>
                  <a:lnTo>
                    <a:pt x="2790" y="1346"/>
                  </a:lnTo>
                  <a:moveTo>
                    <a:pt x="4103" y="1347"/>
                  </a:moveTo>
                  <a:lnTo>
                    <a:pt x="4103" y="1349"/>
                  </a:lnTo>
                  <a:lnTo>
                    <a:pt x="4105" y="1349"/>
                  </a:lnTo>
                  <a:lnTo>
                    <a:pt x="4105" y="1347"/>
                  </a:lnTo>
                  <a:lnTo>
                    <a:pt x="4105" y="1346"/>
                  </a:lnTo>
                  <a:lnTo>
                    <a:pt x="4103" y="1346"/>
                  </a:lnTo>
                  <a:lnTo>
                    <a:pt x="4103" y="1344"/>
                  </a:lnTo>
                  <a:lnTo>
                    <a:pt x="4102" y="1344"/>
                  </a:lnTo>
                  <a:lnTo>
                    <a:pt x="4100" y="1344"/>
                  </a:lnTo>
                  <a:lnTo>
                    <a:pt x="4100" y="1346"/>
                  </a:lnTo>
                  <a:lnTo>
                    <a:pt x="4102" y="1347"/>
                  </a:lnTo>
                  <a:lnTo>
                    <a:pt x="4103" y="1347"/>
                  </a:lnTo>
                  <a:moveTo>
                    <a:pt x="2814" y="1332"/>
                  </a:moveTo>
                  <a:lnTo>
                    <a:pt x="2812" y="1332"/>
                  </a:lnTo>
                  <a:lnTo>
                    <a:pt x="2812" y="1334"/>
                  </a:lnTo>
                  <a:lnTo>
                    <a:pt x="2811" y="1334"/>
                  </a:lnTo>
                  <a:lnTo>
                    <a:pt x="2811" y="1336"/>
                  </a:lnTo>
                  <a:lnTo>
                    <a:pt x="2811" y="1337"/>
                  </a:lnTo>
                  <a:lnTo>
                    <a:pt x="2809" y="1337"/>
                  </a:lnTo>
                  <a:lnTo>
                    <a:pt x="2809" y="1339"/>
                  </a:lnTo>
                  <a:lnTo>
                    <a:pt x="2811" y="1339"/>
                  </a:lnTo>
                  <a:lnTo>
                    <a:pt x="2812" y="1339"/>
                  </a:lnTo>
                  <a:lnTo>
                    <a:pt x="2814" y="1339"/>
                  </a:lnTo>
                  <a:lnTo>
                    <a:pt x="2814" y="1337"/>
                  </a:lnTo>
                  <a:lnTo>
                    <a:pt x="2816" y="1337"/>
                  </a:lnTo>
                  <a:lnTo>
                    <a:pt x="2816" y="1336"/>
                  </a:lnTo>
                  <a:lnTo>
                    <a:pt x="2816" y="1334"/>
                  </a:lnTo>
                  <a:lnTo>
                    <a:pt x="2814" y="1334"/>
                  </a:lnTo>
                  <a:lnTo>
                    <a:pt x="2814" y="1332"/>
                  </a:lnTo>
                  <a:moveTo>
                    <a:pt x="4132" y="1326"/>
                  </a:moveTo>
                  <a:lnTo>
                    <a:pt x="4134" y="1326"/>
                  </a:lnTo>
                  <a:lnTo>
                    <a:pt x="4134" y="1327"/>
                  </a:lnTo>
                  <a:lnTo>
                    <a:pt x="4134" y="1327"/>
                  </a:lnTo>
                  <a:lnTo>
                    <a:pt x="4134" y="1326"/>
                  </a:lnTo>
                  <a:lnTo>
                    <a:pt x="4134" y="1326"/>
                  </a:lnTo>
                  <a:lnTo>
                    <a:pt x="4134" y="1326"/>
                  </a:lnTo>
                  <a:lnTo>
                    <a:pt x="4132" y="1326"/>
                  </a:lnTo>
                  <a:lnTo>
                    <a:pt x="4132" y="1326"/>
                  </a:lnTo>
                  <a:moveTo>
                    <a:pt x="4248" y="1299"/>
                  </a:moveTo>
                  <a:lnTo>
                    <a:pt x="4248" y="1297"/>
                  </a:lnTo>
                  <a:lnTo>
                    <a:pt x="4246" y="1297"/>
                  </a:lnTo>
                  <a:lnTo>
                    <a:pt x="4246" y="1295"/>
                  </a:lnTo>
                  <a:lnTo>
                    <a:pt x="4245" y="1295"/>
                  </a:lnTo>
                  <a:lnTo>
                    <a:pt x="4245" y="1297"/>
                  </a:lnTo>
                  <a:lnTo>
                    <a:pt x="4243" y="1297"/>
                  </a:lnTo>
                  <a:lnTo>
                    <a:pt x="4241" y="1297"/>
                  </a:lnTo>
                  <a:lnTo>
                    <a:pt x="4240" y="1297"/>
                  </a:lnTo>
                  <a:lnTo>
                    <a:pt x="4238" y="1297"/>
                  </a:lnTo>
                  <a:lnTo>
                    <a:pt x="4238" y="1299"/>
                  </a:lnTo>
                  <a:lnTo>
                    <a:pt x="4236" y="1299"/>
                  </a:lnTo>
                  <a:lnTo>
                    <a:pt x="4235" y="1300"/>
                  </a:lnTo>
                  <a:lnTo>
                    <a:pt x="4235" y="1302"/>
                  </a:lnTo>
                  <a:lnTo>
                    <a:pt x="4233" y="1304"/>
                  </a:lnTo>
                  <a:lnTo>
                    <a:pt x="4231" y="1304"/>
                  </a:lnTo>
                  <a:lnTo>
                    <a:pt x="4231" y="1305"/>
                  </a:lnTo>
                  <a:lnTo>
                    <a:pt x="4233" y="1305"/>
                  </a:lnTo>
                  <a:lnTo>
                    <a:pt x="4233" y="1307"/>
                  </a:lnTo>
                  <a:lnTo>
                    <a:pt x="4235" y="1307"/>
                  </a:lnTo>
                  <a:lnTo>
                    <a:pt x="4236" y="1309"/>
                  </a:lnTo>
                  <a:lnTo>
                    <a:pt x="4238" y="1309"/>
                  </a:lnTo>
                  <a:lnTo>
                    <a:pt x="4240" y="1309"/>
                  </a:lnTo>
                  <a:lnTo>
                    <a:pt x="4241" y="1309"/>
                  </a:lnTo>
                  <a:lnTo>
                    <a:pt x="4243" y="1309"/>
                  </a:lnTo>
                  <a:lnTo>
                    <a:pt x="4243" y="1307"/>
                  </a:lnTo>
                  <a:lnTo>
                    <a:pt x="4245" y="1307"/>
                  </a:lnTo>
                  <a:lnTo>
                    <a:pt x="4246" y="1307"/>
                  </a:lnTo>
                  <a:lnTo>
                    <a:pt x="4248" y="1307"/>
                  </a:lnTo>
                  <a:lnTo>
                    <a:pt x="4250" y="1307"/>
                  </a:lnTo>
                  <a:lnTo>
                    <a:pt x="4250" y="1305"/>
                  </a:lnTo>
                  <a:lnTo>
                    <a:pt x="4248" y="1305"/>
                  </a:lnTo>
                  <a:lnTo>
                    <a:pt x="4248" y="1304"/>
                  </a:lnTo>
                  <a:lnTo>
                    <a:pt x="4250" y="1304"/>
                  </a:lnTo>
                  <a:lnTo>
                    <a:pt x="4250" y="1302"/>
                  </a:lnTo>
                  <a:lnTo>
                    <a:pt x="4250" y="1300"/>
                  </a:lnTo>
                  <a:lnTo>
                    <a:pt x="4248" y="1300"/>
                  </a:lnTo>
                  <a:lnTo>
                    <a:pt x="4248" y="1299"/>
                  </a:lnTo>
                  <a:moveTo>
                    <a:pt x="367" y="1299"/>
                  </a:moveTo>
                  <a:lnTo>
                    <a:pt x="365" y="1299"/>
                  </a:lnTo>
                  <a:lnTo>
                    <a:pt x="363" y="1299"/>
                  </a:lnTo>
                  <a:lnTo>
                    <a:pt x="362" y="1299"/>
                  </a:lnTo>
                  <a:lnTo>
                    <a:pt x="362" y="1300"/>
                  </a:lnTo>
                  <a:lnTo>
                    <a:pt x="363" y="1300"/>
                  </a:lnTo>
                  <a:lnTo>
                    <a:pt x="363" y="1302"/>
                  </a:lnTo>
                  <a:lnTo>
                    <a:pt x="365" y="1302"/>
                  </a:lnTo>
                  <a:lnTo>
                    <a:pt x="367" y="1302"/>
                  </a:lnTo>
                  <a:lnTo>
                    <a:pt x="367" y="1300"/>
                  </a:lnTo>
                  <a:lnTo>
                    <a:pt x="367" y="1299"/>
                  </a:lnTo>
                  <a:moveTo>
                    <a:pt x="4268" y="1283"/>
                  </a:moveTo>
                  <a:lnTo>
                    <a:pt x="4268" y="1282"/>
                  </a:lnTo>
                  <a:lnTo>
                    <a:pt x="4267" y="1282"/>
                  </a:lnTo>
                  <a:lnTo>
                    <a:pt x="4265" y="1282"/>
                  </a:lnTo>
                  <a:lnTo>
                    <a:pt x="4263" y="1282"/>
                  </a:lnTo>
                  <a:lnTo>
                    <a:pt x="4263" y="1283"/>
                  </a:lnTo>
                  <a:lnTo>
                    <a:pt x="4261" y="1283"/>
                  </a:lnTo>
                  <a:lnTo>
                    <a:pt x="4261" y="1285"/>
                  </a:lnTo>
                  <a:lnTo>
                    <a:pt x="4260" y="1285"/>
                  </a:lnTo>
                  <a:lnTo>
                    <a:pt x="4258" y="1285"/>
                  </a:lnTo>
                  <a:lnTo>
                    <a:pt x="4256" y="1285"/>
                  </a:lnTo>
                  <a:lnTo>
                    <a:pt x="4255" y="1285"/>
                  </a:lnTo>
                  <a:lnTo>
                    <a:pt x="4255" y="1285"/>
                  </a:lnTo>
                  <a:lnTo>
                    <a:pt x="4255" y="1287"/>
                  </a:lnTo>
                  <a:lnTo>
                    <a:pt x="4253" y="1287"/>
                  </a:lnTo>
                  <a:lnTo>
                    <a:pt x="4251" y="1287"/>
                  </a:lnTo>
                  <a:lnTo>
                    <a:pt x="4251" y="1288"/>
                  </a:lnTo>
                  <a:lnTo>
                    <a:pt x="4253" y="1288"/>
                  </a:lnTo>
                  <a:lnTo>
                    <a:pt x="4253" y="1290"/>
                  </a:lnTo>
                  <a:lnTo>
                    <a:pt x="4253" y="1292"/>
                  </a:lnTo>
                  <a:lnTo>
                    <a:pt x="4255" y="1290"/>
                  </a:lnTo>
                  <a:lnTo>
                    <a:pt x="4255" y="1288"/>
                  </a:lnTo>
                  <a:lnTo>
                    <a:pt x="4255" y="1288"/>
                  </a:lnTo>
                  <a:lnTo>
                    <a:pt x="4255" y="1290"/>
                  </a:lnTo>
                  <a:lnTo>
                    <a:pt x="4256" y="1290"/>
                  </a:lnTo>
                  <a:lnTo>
                    <a:pt x="4256" y="1288"/>
                  </a:lnTo>
                  <a:lnTo>
                    <a:pt x="4258" y="1288"/>
                  </a:lnTo>
                  <a:lnTo>
                    <a:pt x="4258" y="1287"/>
                  </a:lnTo>
                  <a:lnTo>
                    <a:pt x="4260" y="1287"/>
                  </a:lnTo>
                  <a:lnTo>
                    <a:pt x="4260" y="1288"/>
                  </a:lnTo>
                  <a:lnTo>
                    <a:pt x="4261" y="1288"/>
                  </a:lnTo>
                  <a:lnTo>
                    <a:pt x="4263" y="1288"/>
                  </a:lnTo>
                  <a:lnTo>
                    <a:pt x="4263" y="1287"/>
                  </a:lnTo>
                  <a:lnTo>
                    <a:pt x="4263" y="1285"/>
                  </a:lnTo>
                  <a:lnTo>
                    <a:pt x="4265" y="1285"/>
                  </a:lnTo>
                  <a:lnTo>
                    <a:pt x="4267" y="1285"/>
                  </a:lnTo>
                  <a:lnTo>
                    <a:pt x="4267" y="1283"/>
                  </a:lnTo>
                  <a:lnTo>
                    <a:pt x="4268" y="1283"/>
                  </a:lnTo>
                  <a:moveTo>
                    <a:pt x="4270" y="1280"/>
                  </a:moveTo>
                  <a:lnTo>
                    <a:pt x="4268" y="1282"/>
                  </a:lnTo>
                  <a:lnTo>
                    <a:pt x="4270" y="1282"/>
                  </a:lnTo>
                  <a:lnTo>
                    <a:pt x="4270" y="1280"/>
                  </a:lnTo>
                  <a:moveTo>
                    <a:pt x="4132" y="1288"/>
                  </a:moveTo>
                  <a:lnTo>
                    <a:pt x="4132" y="1287"/>
                  </a:lnTo>
                  <a:lnTo>
                    <a:pt x="4130" y="1287"/>
                  </a:lnTo>
                  <a:lnTo>
                    <a:pt x="4130" y="1285"/>
                  </a:lnTo>
                  <a:lnTo>
                    <a:pt x="4128" y="1285"/>
                  </a:lnTo>
                  <a:lnTo>
                    <a:pt x="4128" y="1287"/>
                  </a:lnTo>
                  <a:lnTo>
                    <a:pt x="4128" y="1288"/>
                  </a:lnTo>
                  <a:lnTo>
                    <a:pt x="4130" y="1288"/>
                  </a:lnTo>
                  <a:lnTo>
                    <a:pt x="4132" y="1288"/>
                  </a:lnTo>
                  <a:moveTo>
                    <a:pt x="4123" y="1282"/>
                  </a:moveTo>
                  <a:lnTo>
                    <a:pt x="4122" y="1282"/>
                  </a:lnTo>
                  <a:lnTo>
                    <a:pt x="4122" y="1280"/>
                  </a:lnTo>
                  <a:lnTo>
                    <a:pt x="4122" y="1278"/>
                  </a:lnTo>
                  <a:lnTo>
                    <a:pt x="4122" y="1277"/>
                  </a:lnTo>
                  <a:lnTo>
                    <a:pt x="4120" y="1277"/>
                  </a:lnTo>
                  <a:lnTo>
                    <a:pt x="4118" y="1277"/>
                  </a:lnTo>
                  <a:lnTo>
                    <a:pt x="4118" y="1278"/>
                  </a:lnTo>
                  <a:lnTo>
                    <a:pt x="4118" y="1280"/>
                  </a:lnTo>
                  <a:lnTo>
                    <a:pt x="4118" y="1282"/>
                  </a:lnTo>
                  <a:lnTo>
                    <a:pt x="4120" y="1280"/>
                  </a:lnTo>
                  <a:lnTo>
                    <a:pt x="4120" y="1282"/>
                  </a:lnTo>
                  <a:lnTo>
                    <a:pt x="4120" y="1283"/>
                  </a:lnTo>
                  <a:lnTo>
                    <a:pt x="4120" y="1285"/>
                  </a:lnTo>
                  <a:lnTo>
                    <a:pt x="4120" y="1285"/>
                  </a:lnTo>
                  <a:lnTo>
                    <a:pt x="4122" y="1285"/>
                  </a:lnTo>
                  <a:lnTo>
                    <a:pt x="4122" y="1285"/>
                  </a:lnTo>
                  <a:lnTo>
                    <a:pt x="4123" y="1285"/>
                  </a:lnTo>
                  <a:lnTo>
                    <a:pt x="4123" y="1285"/>
                  </a:lnTo>
                  <a:lnTo>
                    <a:pt x="4125" y="1285"/>
                  </a:lnTo>
                  <a:lnTo>
                    <a:pt x="4125" y="1285"/>
                  </a:lnTo>
                  <a:lnTo>
                    <a:pt x="4125" y="1283"/>
                  </a:lnTo>
                  <a:lnTo>
                    <a:pt x="4123" y="1283"/>
                  </a:lnTo>
                  <a:lnTo>
                    <a:pt x="4125" y="1282"/>
                  </a:lnTo>
                  <a:lnTo>
                    <a:pt x="4123" y="1282"/>
                  </a:lnTo>
                  <a:moveTo>
                    <a:pt x="4115" y="1273"/>
                  </a:moveTo>
                  <a:lnTo>
                    <a:pt x="4117" y="1273"/>
                  </a:lnTo>
                  <a:lnTo>
                    <a:pt x="4118" y="1273"/>
                  </a:lnTo>
                  <a:lnTo>
                    <a:pt x="4118" y="1275"/>
                  </a:lnTo>
                  <a:lnTo>
                    <a:pt x="4120" y="1275"/>
                  </a:lnTo>
                  <a:lnTo>
                    <a:pt x="4120" y="1273"/>
                  </a:lnTo>
                  <a:lnTo>
                    <a:pt x="4120" y="1272"/>
                  </a:lnTo>
                  <a:lnTo>
                    <a:pt x="4120" y="1270"/>
                  </a:lnTo>
                  <a:lnTo>
                    <a:pt x="4122" y="1268"/>
                  </a:lnTo>
                  <a:lnTo>
                    <a:pt x="4120" y="1268"/>
                  </a:lnTo>
                  <a:lnTo>
                    <a:pt x="4120" y="1267"/>
                  </a:lnTo>
                  <a:lnTo>
                    <a:pt x="4120" y="1265"/>
                  </a:lnTo>
                  <a:lnTo>
                    <a:pt x="4120" y="1263"/>
                  </a:lnTo>
                  <a:lnTo>
                    <a:pt x="4118" y="1263"/>
                  </a:lnTo>
                  <a:lnTo>
                    <a:pt x="4118" y="1265"/>
                  </a:lnTo>
                  <a:lnTo>
                    <a:pt x="4118" y="1267"/>
                  </a:lnTo>
                  <a:lnTo>
                    <a:pt x="4117" y="1267"/>
                  </a:lnTo>
                  <a:lnTo>
                    <a:pt x="4117" y="1265"/>
                  </a:lnTo>
                  <a:lnTo>
                    <a:pt x="4117" y="1263"/>
                  </a:lnTo>
                  <a:lnTo>
                    <a:pt x="4117" y="1262"/>
                  </a:lnTo>
                  <a:lnTo>
                    <a:pt x="4117" y="1260"/>
                  </a:lnTo>
                  <a:lnTo>
                    <a:pt x="4115" y="1260"/>
                  </a:lnTo>
                  <a:lnTo>
                    <a:pt x="4115" y="1262"/>
                  </a:lnTo>
                  <a:lnTo>
                    <a:pt x="4113" y="1262"/>
                  </a:lnTo>
                  <a:lnTo>
                    <a:pt x="4113" y="1263"/>
                  </a:lnTo>
                  <a:lnTo>
                    <a:pt x="4115" y="1263"/>
                  </a:lnTo>
                  <a:lnTo>
                    <a:pt x="4115" y="1265"/>
                  </a:lnTo>
                  <a:lnTo>
                    <a:pt x="4115" y="1267"/>
                  </a:lnTo>
                  <a:lnTo>
                    <a:pt x="4115" y="1268"/>
                  </a:lnTo>
                  <a:lnTo>
                    <a:pt x="4113" y="1268"/>
                  </a:lnTo>
                  <a:lnTo>
                    <a:pt x="4113" y="1270"/>
                  </a:lnTo>
                  <a:lnTo>
                    <a:pt x="4113" y="1272"/>
                  </a:lnTo>
                  <a:lnTo>
                    <a:pt x="4115" y="1272"/>
                  </a:lnTo>
                  <a:lnTo>
                    <a:pt x="4115" y="1273"/>
                  </a:lnTo>
                  <a:moveTo>
                    <a:pt x="3765" y="1248"/>
                  </a:moveTo>
                  <a:lnTo>
                    <a:pt x="3765" y="1246"/>
                  </a:lnTo>
                  <a:lnTo>
                    <a:pt x="3763" y="1246"/>
                  </a:lnTo>
                  <a:lnTo>
                    <a:pt x="3763" y="1248"/>
                  </a:lnTo>
                  <a:lnTo>
                    <a:pt x="3765" y="1248"/>
                  </a:lnTo>
                  <a:moveTo>
                    <a:pt x="3763" y="1245"/>
                  </a:moveTo>
                  <a:lnTo>
                    <a:pt x="3762" y="1245"/>
                  </a:lnTo>
                  <a:lnTo>
                    <a:pt x="3762" y="1246"/>
                  </a:lnTo>
                  <a:lnTo>
                    <a:pt x="3763" y="1246"/>
                  </a:lnTo>
                  <a:lnTo>
                    <a:pt x="3763" y="1245"/>
                  </a:lnTo>
                  <a:moveTo>
                    <a:pt x="3763" y="1251"/>
                  </a:moveTo>
                  <a:lnTo>
                    <a:pt x="3763" y="1250"/>
                  </a:lnTo>
                  <a:lnTo>
                    <a:pt x="3763" y="1248"/>
                  </a:lnTo>
                  <a:lnTo>
                    <a:pt x="3762" y="1248"/>
                  </a:lnTo>
                  <a:lnTo>
                    <a:pt x="3762" y="1246"/>
                  </a:lnTo>
                  <a:lnTo>
                    <a:pt x="3760" y="1248"/>
                  </a:lnTo>
                  <a:lnTo>
                    <a:pt x="3758" y="1248"/>
                  </a:lnTo>
                  <a:lnTo>
                    <a:pt x="3758" y="1250"/>
                  </a:lnTo>
                  <a:lnTo>
                    <a:pt x="3758" y="1251"/>
                  </a:lnTo>
                  <a:lnTo>
                    <a:pt x="3758" y="1253"/>
                  </a:lnTo>
                  <a:lnTo>
                    <a:pt x="3760" y="1255"/>
                  </a:lnTo>
                  <a:lnTo>
                    <a:pt x="3762" y="1255"/>
                  </a:lnTo>
                  <a:lnTo>
                    <a:pt x="3763" y="1255"/>
                  </a:lnTo>
                  <a:lnTo>
                    <a:pt x="3763" y="1253"/>
                  </a:lnTo>
                  <a:lnTo>
                    <a:pt x="3762" y="1253"/>
                  </a:lnTo>
                  <a:lnTo>
                    <a:pt x="3762" y="1251"/>
                  </a:lnTo>
                  <a:lnTo>
                    <a:pt x="3763" y="1251"/>
                  </a:lnTo>
                  <a:moveTo>
                    <a:pt x="3637" y="1250"/>
                  </a:moveTo>
                  <a:lnTo>
                    <a:pt x="3635" y="1250"/>
                  </a:lnTo>
                  <a:lnTo>
                    <a:pt x="3634" y="1250"/>
                  </a:lnTo>
                  <a:lnTo>
                    <a:pt x="3634" y="1251"/>
                  </a:lnTo>
                  <a:lnTo>
                    <a:pt x="3635" y="1251"/>
                  </a:lnTo>
                  <a:lnTo>
                    <a:pt x="3635" y="1253"/>
                  </a:lnTo>
                  <a:lnTo>
                    <a:pt x="3637" y="1251"/>
                  </a:lnTo>
                  <a:lnTo>
                    <a:pt x="3637" y="1250"/>
                  </a:lnTo>
                  <a:moveTo>
                    <a:pt x="91" y="1248"/>
                  </a:moveTo>
                  <a:lnTo>
                    <a:pt x="89" y="1248"/>
                  </a:lnTo>
                  <a:lnTo>
                    <a:pt x="87" y="1248"/>
                  </a:lnTo>
                  <a:lnTo>
                    <a:pt x="87" y="1250"/>
                  </a:lnTo>
                  <a:lnTo>
                    <a:pt x="89" y="1250"/>
                  </a:lnTo>
                  <a:lnTo>
                    <a:pt x="91" y="1250"/>
                  </a:lnTo>
                  <a:lnTo>
                    <a:pt x="91" y="1251"/>
                  </a:lnTo>
                  <a:lnTo>
                    <a:pt x="91" y="1251"/>
                  </a:lnTo>
                  <a:lnTo>
                    <a:pt x="92" y="1251"/>
                  </a:lnTo>
                  <a:lnTo>
                    <a:pt x="92" y="1250"/>
                  </a:lnTo>
                  <a:lnTo>
                    <a:pt x="91" y="1250"/>
                  </a:lnTo>
                  <a:lnTo>
                    <a:pt x="91" y="1248"/>
                  </a:lnTo>
                  <a:moveTo>
                    <a:pt x="81" y="1245"/>
                  </a:moveTo>
                  <a:lnTo>
                    <a:pt x="79" y="1245"/>
                  </a:lnTo>
                  <a:lnTo>
                    <a:pt x="77" y="1245"/>
                  </a:lnTo>
                  <a:lnTo>
                    <a:pt x="77" y="1245"/>
                  </a:lnTo>
                  <a:lnTo>
                    <a:pt x="79" y="1245"/>
                  </a:lnTo>
                  <a:lnTo>
                    <a:pt x="79" y="1246"/>
                  </a:lnTo>
                  <a:lnTo>
                    <a:pt x="81" y="1246"/>
                  </a:lnTo>
                  <a:lnTo>
                    <a:pt x="81" y="1248"/>
                  </a:lnTo>
                  <a:lnTo>
                    <a:pt x="82" y="1246"/>
                  </a:lnTo>
                  <a:lnTo>
                    <a:pt x="84" y="1246"/>
                  </a:lnTo>
                  <a:lnTo>
                    <a:pt x="84" y="1245"/>
                  </a:lnTo>
                  <a:lnTo>
                    <a:pt x="82" y="1245"/>
                  </a:lnTo>
                  <a:lnTo>
                    <a:pt x="81" y="1245"/>
                  </a:lnTo>
                  <a:moveTo>
                    <a:pt x="3698" y="1221"/>
                  </a:moveTo>
                  <a:lnTo>
                    <a:pt x="3699" y="1221"/>
                  </a:lnTo>
                  <a:lnTo>
                    <a:pt x="3699" y="1219"/>
                  </a:lnTo>
                  <a:lnTo>
                    <a:pt x="3701" y="1219"/>
                  </a:lnTo>
                  <a:lnTo>
                    <a:pt x="3701" y="1218"/>
                  </a:lnTo>
                  <a:lnTo>
                    <a:pt x="3703" y="1218"/>
                  </a:lnTo>
                  <a:lnTo>
                    <a:pt x="3703" y="1216"/>
                  </a:lnTo>
                  <a:lnTo>
                    <a:pt x="3704" y="1216"/>
                  </a:lnTo>
                  <a:lnTo>
                    <a:pt x="3704" y="1214"/>
                  </a:lnTo>
                  <a:lnTo>
                    <a:pt x="3703" y="1214"/>
                  </a:lnTo>
                  <a:lnTo>
                    <a:pt x="3703" y="1213"/>
                  </a:lnTo>
                  <a:lnTo>
                    <a:pt x="3701" y="1213"/>
                  </a:lnTo>
                  <a:lnTo>
                    <a:pt x="3699" y="1213"/>
                  </a:lnTo>
                  <a:lnTo>
                    <a:pt x="3699" y="1214"/>
                  </a:lnTo>
                  <a:lnTo>
                    <a:pt x="3698" y="1214"/>
                  </a:lnTo>
                  <a:lnTo>
                    <a:pt x="3696" y="1214"/>
                  </a:lnTo>
                  <a:lnTo>
                    <a:pt x="3694" y="1214"/>
                  </a:lnTo>
                  <a:lnTo>
                    <a:pt x="3694" y="1216"/>
                  </a:lnTo>
                  <a:lnTo>
                    <a:pt x="3693" y="1214"/>
                  </a:lnTo>
                  <a:lnTo>
                    <a:pt x="3693" y="1213"/>
                  </a:lnTo>
                  <a:lnTo>
                    <a:pt x="3691" y="1213"/>
                  </a:lnTo>
                  <a:lnTo>
                    <a:pt x="3691" y="1211"/>
                  </a:lnTo>
                  <a:lnTo>
                    <a:pt x="3689" y="1211"/>
                  </a:lnTo>
                  <a:lnTo>
                    <a:pt x="3689" y="1213"/>
                  </a:lnTo>
                  <a:lnTo>
                    <a:pt x="3691" y="1214"/>
                  </a:lnTo>
                  <a:lnTo>
                    <a:pt x="3689" y="1214"/>
                  </a:lnTo>
                  <a:lnTo>
                    <a:pt x="3691" y="1216"/>
                  </a:lnTo>
                  <a:lnTo>
                    <a:pt x="3691" y="1218"/>
                  </a:lnTo>
                  <a:lnTo>
                    <a:pt x="3689" y="1218"/>
                  </a:lnTo>
                  <a:lnTo>
                    <a:pt x="3689" y="1216"/>
                  </a:lnTo>
                  <a:lnTo>
                    <a:pt x="3689" y="1214"/>
                  </a:lnTo>
                  <a:lnTo>
                    <a:pt x="3689" y="1214"/>
                  </a:lnTo>
                  <a:lnTo>
                    <a:pt x="3689" y="1216"/>
                  </a:lnTo>
                  <a:lnTo>
                    <a:pt x="3689" y="1218"/>
                  </a:lnTo>
                  <a:lnTo>
                    <a:pt x="3689" y="1219"/>
                  </a:lnTo>
                  <a:lnTo>
                    <a:pt x="3688" y="1219"/>
                  </a:lnTo>
                  <a:lnTo>
                    <a:pt x="3686" y="1219"/>
                  </a:lnTo>
                  <a:lnTo>
                    <a:pt x="3686" y="1221"/>
                  </a:lnTo>
                  <a:lnTo>
                    <a:pt x="3688" y="1221"/>
                  </a:lnTo>
                  <a:lnTo>
                    <a:pt x="3689" y="1221"/>
                  </a:lnTo>
                  <a:lnTo>
                    <a:pt x="3689" y="1221"/>
                  </a:lnTo>
                  <a:lnTo>
                    <a:pt x="3691" y="1221"/>
                  </a:lnTo>
                  <a:lnTo>
                    <a:pt x="3693" y="1221"/>
                  </a:lnTo>
                  <a:lnTo>
                    <a:pt x="3694" y="1221"/>
                  </a:lnTo>
                  <a:lnTo>
                    <a:pt x="3696" y="1221"/>
                  </a:lnTo>
                  <a:lnTo>
                    <a:pt x="3696" y="1223"/>
                  </a:lnTo>
                  <a:lnTo>
                    <a:pt x="3698" y="1221"/>
                  </a:lnTo>
                  <a:moveTo>
                    <a:pt x="2652" y="1214"/>
                  </a:moveTo>
                  <a:lnTo>
                    <a:pt x="2651" y="1214"/>
                  </a:lnTo>
                  <a:lnTo>
                    <a:pt x="2651" y="1216"/>
                  </a:lnTo>
                  <a:lnTo>
                    <a:pt x="2649" y="1218"/>
                  </a:lnTo>
                  <a:lnTo>
                    <a:pt x="2649" y="1219"/>
                  </a:lnTo>
                  <a:lnTo>
                    <a:pt x="2651" y="1221"/>
                  </a:lnTo>
                  <a:lnTo>
                    <a:pt x="2652" y="1223"/>
                  </a:lnTo>
                  <a:lnTo>
                    <a:pt x="2652" y="1221"/>
                  </a:lnTo>
                  <a:lnTo>
                    <a:pt x="2652" y="1219"/>
                  </a:lnTo>
                  <a:lnTo>
                    <a:pt x="2652" y="1218"/>
                  </a:lnTo>
                  <a:lnTo>
                    <a:pt x="2651" y="1218"/>
                  </a:lnTo>
                  <a:lnTo>
                    <a:pt x="2652" y="1216"/>
                  </a:lnTo>
                  <a:lnTo>
                    <a:pt x="2652" y="1214"/>
                  </a:lnTo>
                  <a:moveTo>
                    <a:pt x="3967" y="1218"/>
                  </a:moveTo>
                  <a:lnTo>
                    <a:pt x="3969" y="1218"/>
                  </a:lnTo>
                  <a:lnTo>
                    <a:pt x="3969" y="1216"/>
                  </a:lnTo>
                  <a:lnTo>
                    <a:pt x="3967" y="1216"/>
                  </a:lnTo>
                  <a:lnTo>
                    <a:pt x="3965" y="1214"/>
                  </a:lnTo>
                  <a:lnTo>
                    <a:pt x="3964" y="1214"/>
                  </a:lnTo>
                  <a:lnTo>
                    <a:pt x="3964" y="1216"/>
                  </a:lnTo>
                  <a:lnTo>
                    <a:pt x="3965" y="1216"/>
                  </a:lnTo>
                  <a:lnTo>
                    <a:pt x="3965" y="1218"/>
                  </a:lnTo>
                  <a:lnTo>
                    <a:pt x="3967" y="1218"/>
                  </a:lnTo>
                  <a:moveTo>
                    <a:pt x="4063" y="1201"/>
                  </a:moveTo>
                  <a:lnTo>
                    <a:pt x="4063" y="1203"/>
                  </a:lnTo>
                  <a:lnTo>
                    <a:pt x="4063" y="1204"/>
                  </a:lnTo>
                  <a:lnTo>
                    <a:pt x="4065" y="1204"/>
                  </a:lnTo>
                  <a:lnTo>
                    <a:pt x="4065" y="1204"/>
                  </a:lnTo>
                  <a:lnTo>
                    <a:pt x="4066" y="1204"/>
                  </a:lnTo>
                  <a:lnTo>
                    <a:pt x="4066" y="1206"/>
                  </a:lnTo>
                  <a:lnTo>
                    <a:pt x="4068" y="1206"/>
                  </a:lnTo>
                  <a:lnTo>
                    <a:pt x="4070" y="1206"/>
                  </a:lnTo>
                  <a:lnTo>
                    <a:pt x="4070" y="1208"/>
                  </a:lnTo>
                  <a:lnTo>
                    <a:pt x="4071" y="1208"/>
                  </a:lnTo>
                  <a:lnTo>
                    <a:pt x="4071" y="1206"/>
                  </a:lnTo>
                  <a:lnTo>
                    <a:pt x="4073" y="1208"/>
                  </a:lnTo>
                  <a:lnTo>
                    <a:pt x="4073" y="1206"/>
                  </a:lnTo>
                  <a:lnTo>
                    <a:pt x="4073" y="1204"/>
                  </a:lnTo>
                  <a:lnTo>
                    <a:pt x="4071" y="1204"/>
                  </a:lnTo>
                  <a:lnTo>
                    <a:pt x="4071" y="1204"/>
                  </a:lnTo>
                  <a:lnTo>
                    <a:pt x="4071" y="1203"/>
                  </a:lnTo>
                  <a:lnTo>
                    <a:pt x="4070" y="1203"/>
                  </a:lnTo>
                  <a:lnTo>
                    <a:pt x="4068" y="1203"/>
                  </a:lnTo>
                  <a:lnTo>
                    <a:pt x="4066" y="1203"/>
                  </a:lnTo>
                  <a:lnTo>
                    <a:pt x="4065" y="1201"/>
                  </a:lnTo>
                  <a:lnTo>
                    <a:pt x="4063" y="1201"/>
                  </a:lnTo>
                  <a:moveTo>
                    <a:pt x="3632" y="1189"/>
                  </a:moveTo>
                  <a:lnTo>
                    <a:pt x="3632" y="1187"/>
                  </a:lnTo>
                  <a:lnTo>
                    <a:pt x="3634" y="1187"/>
                  </a:lnTo>
                  <a:lnTo>
                    <a:pt x="3635" y="1186"/>
                  </a:lnTo>
                  <a:lnTo>
                    <a:pt x="3637" y="1186"/>
                  </a:lnTo>
                  <a:lnTo>
                    <a:pt x="3639" y="1186"/>
                  </a:lnTo>
                  <a:lnTo>
                    <a:pt x="3639" y="1184"/>
                  </a:lnTo>
                  <a:lnTo>
                    <a:pt x="3640" y="1184"/>
                  </a:lnTo>
                  <a:lnTo>
                    <a:pt x="3642" y="1184"/>
                  </a:lnTo>
                  <a:lnTo>
                    <a:pt x="3644" y="1182"/>
                  </a:lnTo>
                  <a:lnTo>
                    <a:pt x="3647" y="1182"/>
                  </a:lnTo>
                  <a:lnTo>
                    <a:pt x="3647" y="1181"/>
                  </a:lnTo>
                  <a:lnTo>
                    <a:pt x="3649" y="1181"/>
                  </a:lnTo>
                  <a:lnTo>
                    <a:pt x="3649" y="1179"/>
                  </a:lnTo>
                  <a:lnTo>
                    <a:pt x="3650" y="1179"/>
                  </a:lnTo>
                  <a:lnTo>
                    <a:pt x="3652" y="1179"/>
                  </a:lnTo>
                  <a:lnTo>
                    <a:pt x="3654" y="1177"/>
                  </a:lnTo>
                  <a:lnTo>
                    <a:pt x="3656" y="1176"/>
                  </a:lnTo>
                  <a:lnTo>
                    <a:pt x="3657" y="1174"/>
                  </a:lnTo>
                  <a:lnTo>
                    <a:pt x="3656" y="1174"/>
                  </a:lnTo>
                  <a:lnTo>
                    <a:pt x="3654" y="1174"/>
                  </a:lnTo>
                  <a:lnTo>
                    <a:pt x="3654" y="1172"/>
                  </a:lnTo>
                  <a:lnTo>
                    <a:pt x="3652" y="1172"/>
                  </a:lnTo>
                  <a:lnTo>
                    <a:pt x="3650" y="1174"/>
                  </a:lnTo>
                  <a:lnTo>
                    <a:pt x="3649" y="1174"/>
                  </a:lnTo>
                  <a:lnTo>
                    <a:pt x="3649" y="1176"/>
                  </a:lnTo>
                  <a:lnTo>
                    <a:pt x="3647" y="1176"/>
                  </a:lnTo>
                  <a:lnTo>
                    <a:pt x="3647" y="1174"/>
                  </a:lnTo>
                  <a:lnTo>
                    <a:pt x="3647" y="1176"/>
                  </a:lnTo>
                  <a:lnTo>
                    <a:pt x="3645" y="1176"/>
                  </a:lnTo>
                  <a:lnTo>
                    <a:pt x="3644" y="1176"/>
                  </a:lnTo>
                  <a:lnTo>
                    <a:pt x="3642" y="1176"/>
                  </a:lnTo>
                  <a:lnTo>
                    <a:pt x="3640" y="1176"/>
                  </a:lnTo>
                  <a:lnTo>
                    <a:pt x="3639" y="1176"/>
                  </a:lnTo>
                  <a:lnTo>
                    <a:pt x="3637" y="1176"/>
                  </a:lnTo>
                  <a:lnTo>
                    <a:pt x="3635" y="1177"/>
                  </a:lnTo>
                  <a:lnTo>
                    <a:pt x="3634" y="1177"/>
                  </a:lnTo>
                  <a:lnTo>
                    <a:pt x="3632" y="1177"/>
                  </a:lnTo>
                  <a:lnTo>
                    <a:pt x="3630" y="1179"/>
                  </a:lnTo>
                  <a:lnTo>
                    <a:pt x="3630" y="1181"/>
                  </a:lnTo>
                  <a:lnTo>
                    <a:pt x="3629" y="1182"/>
                  </a:lnTo>
                  <a:lnTo>
                    <a:pt x="3627" y="1182"/>
                  </a:lnTo>
                  <a:lnTo>
                    <a:pt x="3627" y="1184"/>
                  </a:lnTo>
                  <a:lnTo>
                    <a:pt x="3625" y="1184"/>
                  </a:lnTo>
                  <a:lnTo>
                    <a:pt x="3624" y="1186"/>
                  </a:lnTo>
                  <a:lnTo>
                    <a:pt x="3622" y="1186"/>
                  </a:lnTo>
                  <a:lnTo>
                    <a:pt x="3620" y="1186"/>
                  </a:lnTo>
                  <a:lnTo>
                    <a:pt x="3619" y="1186"/>
                  </a:lnTo>
                  <a:lnTo>
                    <a:pt x="3619" y="1187"/>
                  </a:lnTo>
                  <a:lnTo>
                    <a:pt x="3617" y="1187"/>
                  </a:lnTo>
                  <a:lnTo>
                    <a:pt x="3615" y="1187"/>
                  </a:lnTo>
                  <a:lnTo>
                    <a:pt x="3615" y="1189"/>
                  </a:lnTo>
                  <a:lnTo>
                    <a:pt x="3613" y="1189"/>
                  </a:lnTo>
                  <a:lnTo>
                    <a:pt x="3613" y="1191"/>
                  </a:lnTo>
                  <a:lnTo>
                    <a:pt x="3612" y="1191"/>
                  </a:lnTo>
                  <a:lnTo>
                    <a:pt x="3612" y="1192"/>
                  </a:lnTo>
                  <a:lnTo>
                    <a:pt x="3612" y="1194"/>
                  </a:lnTo>
                  <a:lnTo>
                    <a:pt x="3612" y="1196"/>
                  </a:lnTo>
                  <a:lnTo>
                    <a:pt x="3610" y="1196"/>
                  </a:lnTo>
                  <a:lnTo>
                    <a:pt x="3610" y="1198"/>
                  </a:lnTo>
                  <a:lnTo>
                    <a:pt x="3612" y="1198"/>
                  </a:lnTo>
                  <a:lnTo>
                    <a:pt x="3612" y="1199"/>
                  </a:lnTo>
                  <a:lnTo>
                    <a:pt x="3610" y="1199"/>
                  </a:lnTo>
                  <a:lnTo>
                    <a:pt x="3608" y="1201"/>
                  </a:lnTo>
                  <a:lnTo>
                    <a:pt x="3610" y="1201"/>
                  </a:lnTo>
                  <a:lnTo>
                    <a:pt x="3610" y="1203"/>
                  </a:lnTo>
                  <a:lnTo>
                    <a:pt x="3612" y="1203"/>
                  </a:lnTo>
                  <a:lnTo>
                    <a:pt x="3613" y="1203"/>
                  </a:lnTo>
                  <a:lnTo>
                    <a:pt x="3615" y="1201"/>
                  </a:lnTo>
                  <a:lnTo>
                    <a:pt x="3617" y="1201"/>
                  </a:lnTo>
                  <a:lnTo>
                    <a:pt x="3617" y="1199"/>
                  </a:lnTo>
                  <a:lnTo>
                    <a:pt x="3619" y="1199"/>
                  </a:lnTo>
                  <a:lnTo>
                    <a:pt x="3620" y="1199"/>
                  </a:lnTo>
                  <a:lnTo>
                    <a:pt x="3622" y="1199"/>
                  </a:lnTo>
                  <a:lnTo>
                    <a:pt x="3622" y="1198"/>
                  </a:lnTo>
                  <a:lnTo>
                    <a:pt x="3624" y="1198"/>
                  </a:lnTo>
                  <a:lnTo>
                    <a:pt x="3624" y="1196"/>
                  </a:lnTo>
                  <a:lnTo>
                    <a:pt x="3625" y="1196"/>
                  </a:lnTo>
                  <a:lnTo>
                    <a:pt x="3625" y="1194"/>
                  </a:lnTo>
                  <a:lnTo>
                    <a:pt x="3627" y="1194"/>
                  </a:lnTo>
                  <a:lnTo>
                    <a:pt x="3627" y="1192"/>
                  </a:lnTo>
                  <a:lnTo>
                    <a:pt x="3629" y="1192"/>
                  </a:lnTo>
                  <a:lnTo>
                    <a:pt x="3629" y="1191"/>
                  </a:lnTo>
                  <a:lnTo>
                    <a:pt x="3629" y="1189"/>
                  </a:lnTo>
                  <a:lnTo>
                    <a:pt x="3630" y="1189"/>
                  </a:lnTo>
                  <a:lnTo>
                    <a:pt x="3632" y="1189"/>
                  </a:lnTo>
                  <a:moveTo>
                    <a:pt x="3571" y="1201"/>
                  </a:moveTo>
                  <a:lnTo>
                    <a:pt x="3573" y="1201"/>
                  </a:lnTo>
                  <a:lnTo>
                    <a:pt x="3575" y="1201"/>
                  </a:lnTo>
                  <a:lnTo>
                    <a:pt x="3576" y="1199"/>
                  </a:lnTo>
                  <a:lnTo>
                    <a:pt x="3578" y="1198"/>
                  </a:lnTo>
                  <a:lnTo>
                    <a:pt x="3578" y="1196"/>
                  </a:lnTo>
                  <a:lnTo>
                    <a:pt x="3576" y="1196"/>
                  </a:lnTo>
                  <a:lnTo>
                    <a:pt x="3576" y="1194"/>
                  </a:lnTo>
                  <a:lnTo>
                    <a:pt x="3575" y="1194"/>
                  </a:lnTo>
                  <a:lnTo>
                    <a:pt x="3575" y="1192"/>
                  </a:lnTo>
                  <a:lnTo>
                    <a:pt x="3573" y="1192"/>
                  </a:lnTo>
                  <a:lnTo>
                    <a:pt x="3571" y="1192"/>
                  </a:lnTo>
                  <a:lnTo>
                    <a:pt x="3571" y="1191"/>
                  </a:lnTo>
                  <a:lnTo>
                    <a:pt x="3571" y="1189"/>
                  </a:lnTo>
                  <a:lnTo>
                    <a:pt x="3570" y="1189"/>
                  </a:lnTo>
                  <a:lnTo>
                    <a:pt x="3568" y="1187"/>
                  </a:lnTo>
                  <a:lnTo>
                    <a:pt x="3566" y="1187"/>
                  </a:lnTo>
                  <a:lnTo>
                    <a:pt x="3566" y="1187"/>
                  </a:lnTo>
                  <a:lnTo>
                    <a:pt x="3565" y="1187"/>
                  </a:lnTo>
                  <a:lnTo>
                    <a:pt x="3563" y="1187"/>
                  </a:lnTo>
                  <a:lnTo>
                    <a:pt x="3561" y="1187"/>
                  </a:lnTo>
                  <a:lnTo>
                    <a:pt x="3560" y="1187"/>
                  </a:lnTo>
                  <a:lnTo>
                    <a:pt x="3560" y="1189"/>
                  </a:lnTo>
                  <a:lnTo>
                    <a:pt x="3558" y="1189"/>
                  </a:lnTo>
                  <a:lnTo>
                    <a:pt x="3556" y="1189"/>
                  </a:lnTo>
                  <a:lnTo>
                    <a:pt x="3556" y="1191"/>
                  </a:lnTo>
                  <a:lnTo>
                    <a:pt x="3558" y="1191"/>
                  </a:lnTo>
                  <a:lnTo>
                    <a:pt x="3558" y="1192"/>
                  </a:lnTo>
                  <a:lnTo>
                    <a:pt x="3560" y="1192"/>
                  </a:lnTo>
                  <a:lnTo>
                    <a:pt x="3561" y="1192"/>
                  </a:lnTo>
                  <a:lnTo>
                    <a:pt x="3561" y="1194"/>
                  </a:lnTo>
                  <a:lnTo>
                    <a:pt x="3563" y="1194"/>
                  </a:lnTo>
                  <a:lnTo>
                    <a:pt x="3565" y="1194"/>
                  </a:lnTo>
                  <a:lnTo>
                    <a:pt x="3566" y="1194"/>
                  </a:lnTo>
                  <a:lnTo>
                    <a:pt x="3566" y="1196"/>
                  </a:lnTo>
                  <a:lnTo>
                    <a:pt x="3566" y="1196"/>
                  </a:lnTo>
                  <a:lnTo>
                    <a:pt x="3568" y="1198"/>
                  </a:lnTo>
                  <a:lnTo>
                    <a:pt x="3568" y="1199"/>
                  </a:lnTo>
                  <a:lnTo>
                    <a:pt x="3570" y="1199"/>
                  </a:lnTo>
                  <a:lnTo>
                    <a:pt x="3570" y="1201"/>
                  </a:lnTo>
                  <a:lnTo>
                    <a:pt x="3571" y="1201"/>
                  </a:lnTo>
                  <a:moveTo>
                    <a:pt x="4046" y="1189"/>
                  </a:moveTo>
                  <a:lnTo>
                    <a:pt x="4046" y="1187"/>
                  </a:lnTo>
                  <a:lnTo>
                    <a:pt x="4044" y="1186"/>
                  </a:lnTo>
                  <a:lnTo>
                    <a:pt x="4044" y="1187"/>
                  </a:lnTo>
                  <a:lnTo>
                    <a:pt x="4043" y="1187"/>
                  </a:lnTo>
                  <a:lnTo>
                    <a:pt x="4043" y="1189"/>
                  </a:lnTo>
                  <a:lnTo>
                    <a:pt x="4043" y="1191"/>
                  </a:lnTo>
                  <a:lnTo>
                    <a:pt x="4044" y="1191"/>
                  </a:lnTo>
                  <a:lnTo>
                    <a:pt x="4044" y="1192"/>
                  </a:lnTo>
                  <a:lnTo>
                    <a:pt x="4044" y="1194"/>
                  </a:lnTo>
                  <a:lnTo>
                    <a:pt x="4046" y="1194"/>
                  </a:lnTo>
                  <a:lnTo>
                    <a:pt x="4048" y="1194"/>
                  </a:lnTo>
                  <a:lnTo>
                    <a:pt x="4049" y="1194"/>
                  </a:lnTo>
                  <a:lnTo>
                    <a:pt x="4051" y="1194"/>
                  </a:lnTo>
                  <a:lnTo>
                    <a:pt x="4053" y="1194"/>
                  </a:lnTo>
                  <a:lnTo>
                    <a:pt x="4053" y="1196"/>
                  </a:lnTo>
                  <a:lnTo>
                    <a:pt x="4053" y="1196"/>
                  </a:lnTo>
                  <a:lnTo>
                    <a:pt x="4054" y="1196"/>
                  </a:lnTo>
                  <a:lnTo>
                    <a:pt x="4056" y="1196"/>
                  </a:lnTo>
                  <a:lnTo>
                    <a:pt x="4056" y="1194"/>
                  </a:lnTo>
                  <a:lnTo>
                    <a:pt x="4056" y="1192"/>
                  </a:lnTo>
                  <a:lnTo>
                    <a:pt x="4054" y="1192"/>
                  </a:lnTo>
                  <a:lnTo>
                    <a:pt x="4054" y="1191"/>
                  </a:lnTo>
                  <a:lnTo>
                    <a:pt x="4053" y="1191"/>
                  </a:lnTo>
                  <a:lnTo>
                    <a:pt x="4053" y="1189"/>
                  </a:lnTo>
                  <a:lnTo>
                    <a:pt x="4053" y="1189"/>
                  </a:lnTo>
                  <a:lnTo>
                    <a:pt x="4051" y="1189"/>
                  </a:lnTo>
                  <a:lnTo>
                    <a:pt x="4049" y="1189"/>
                  </a:lnTo>
                  <a:lnTo>
                    <a:pt x="4048" y="1189"/>
                  </a:lnTo>
                  <a:lnTo>
                    <a:pt x="4046" y="1189"/>
                  </a:lnTo>
                  <a:moveTo>
                    <a:pt x="3938" y="1192"/>
                  </a:moveTo>
                  <a:lnTo>
                    <a:pt x="3938" y="1191"/>
                  </a:lnTo>
                  <a:lnTo>
                    <a:pt x="3937" y="1189"/>
                  </a:lnTo>
                  <a:lnTo>
                    <a:pt x="3935" y="1189"/>
                  </a:lnTo>
                  <a:lnTo>
                    <a:pt x="3935" y="1187"/>
                  </a:lnTo>
                  <a:lnTo>
                    <a:pt x="3933" y="1187"/>
                  </a:lnTo>
                  <a:lnTo>
                    <a:pt x="3932" y="1187"/>
                  </a:lnTo>
                  <a:lnTo>
                    <a:pt x="3932" y="1186"/>
                  </a:lnTo>
                  <a:lnTo>
                    <a:pt x="3932" y="1186"/>
                  </a:lnTo>
                  <a:lnTo>
                    <a:pt x="3930" y="1186"/>
                  </a:lnTo>
                  <a:lnTo>
                    <a:pt x="3930" y="1187"/>
                  </a:lnTo>
                  <a:lnTo>
                    <a:pt x="3930" y="1189"/>
                  </a:lnTo>
                  <a:lnTo>
                    <a:pt x="3932" y="1189"/>
                  </a:lnTo>
                  <a:lnTo>
                    <a:pt x="3932" y="1191"/>
                  </a:lnTo>
                  <a:lnTo>
                    <a:pt x="3932" y="1191"/>
                  </a:lnTo>
                  <a:lnTo>
                    <a:pt x="3932" y="1189"/>
                  </a:lnTo>
                  <a:lnTo>
                    <a:pt x="3933" y="1191"/>
                  </a:lnTo>
                  <a:lnTo>
                    <a:pt x="3933" y="1192"/>
                  </a:lnTo>
                  <a:lnTo>
                    <a:pt x="3935" y="1192"/>
                  </a:lnTo>
                  <a:lnTo>
                    <a:pt x="3935" y="1194"/>
                  </a:lnTo>
                  <a:lnTo>
                    <a:pt x="3937" y="1194"/>
                  </a:lnTo>
                  <a:lnTo>
                    <a:pt x="3937" y="1192"/>
                  </a:lnTo>
                  <a:lnTo>
                    <a:pt x="3938" y="1192"/>
                  </a:lnTo>
                  <a:moveTo>
                    <a:pt x="4058" y="1186"/>
                  </a:moveTo>
                  <a:lnTo>
                    <a:pt x="4059" y="1186"/>
                  </a:lnTo>
                  <a:lnTo>
                    <a:pt x="4059" y="1187"/>
                  </a:lnTo>
                  <a:lnTo>
                    <a:pt x="4061" y="1187"/>
                  </a:lnTo>
                  <a:lnTo>
                    <a:pt x="4061" y="1189"/>
                  </a:lnTo>
                  <a:lnTo>
                    <a:pt x="4063" y="1191"/>
                  </a:lnTo>
                  <a:lnTo>
                    <a:pt x="4063" y="1192"/>
                  </a:lnTo>
                  <a:lnTo>
                    <a:pt x="4065" y="1192"/>
                  </a:lnTo>
                  <a:lnTo>
                    <a:pt x="4065" y="1191"/>
                  </a:lnTo>
                  <a:lnTo>
                    <a:pt x="4065" y="1189"/>
                  </a:lnTo>
                  <a:lnTo>
                    <a:pt x="4065" y="1187"/>
                  </a:lnTo>
                  <a:lnTo>
                    <a:pt x="4063" y="1187"/>
                  </a:lnTo>
                  <a:lnTo>
                    <a:pt x="4063" y="1186"/>
                  </a:lnTo>
                  <a:lnTo>
                    <a:pt x="4061" y="1186"/>
                  </a:lnTo>
                  <a:lnTo>
                    <a:pt x="4061" y="1184"/>
                  </a:lnTo>
                  <a:lnTo>
                    <a:pt x="4061" y="1182"/>
                  </a:lnTo>
                  <a:lnTo>
                    <a:pt x="4061" y="1181"/>
                  </a:lnTo>
                  <a:lnTo>
                    <a:pt x="4059" y="1181"/>
                  </a:lnTo>
                  <a:lnTo>
                    <a:pt x="4059" y="1179"/>
                  </a:lnTo>
                  <a:lnTo>
                    <a:pt x="4059" y="1177"/>
                  </a:lnTo>
                  <a:lnTo>
                    <a:pt x="4059" y="1176"/>
                  </a:lnTo>
                  <a:lnTo>
                    <a:pt x="4058" y="1176"/>
                  </a:lnTo>
                  <a:lnTo>
                    <a:pt x="4058" y="1174"/>
                  </a:lnTo>
                  <a:lnTo>
                    <a:pt x="4058" y="1172"/>
                  </a:lnTo>
                  <a:lnTo>
                    <a:pt x="4056" y="1172"/>
                  </a:lnTo>
                  <a:lnTo>
                    <a:pt x="4056" y="1174"/>
                  </a:lnTo>
                  <a:lnTo>
                    <a:pt x="4056" y="1176"/>
                  </a:lnTo>
                  <a:lnTo>
                    <a:pt x="4056" y="1177"/>
                  </a:lnTo>
                  <a:lnTo>
                    <a:pt x="4056" y="1179"/>
                  </a:lnTo>
                  <a:lnTo>
                    <a:pt x="4056" y="1181"/>
                  </a:lnTo>
                  <a:lnTo>
                    <a:pt x="4056" y="1182"/>
                  </a:lnTo>
                  <a:lnTo>
                    <a:pt x="4058" y="1184"/>
                  </a:lnTo>
                  <a:lnTo>
                    <a:pt x="4058" y="1186"/>
                  </a:lnTo>
                  <a:moveTo>
                    <a:pt x="3962" y="1186"/>
                  </a:moveTo>
                  <a:lnTo>
                    <a:pt x="3964" y="1186"/>
                  </a:lnTo>
                  <a:lnTo>
                    <a:pt x="3965" y="1186"/>
                  </a:lnTo>
                  <a:lnTo>
                    <a:pt x="3965" y="1184"/>
                  </a:lnTo>
                  <a:lnTo>
                    <a:pt x="3964" y="1184"/>
                  </a:lnTo>
                  <a:lnTo>
                    <a:pt x="3962" y="1182"/>
                  </a:lnTo>
                  <a:lnTo>
                    <a:pt x="3960" y="1182"/>
                  </a:lnTo>
                  <a:lnTo>
                    <a:pt x="3958" y="1182"/>
                  </a:lnTo>
                  <a:lnTo>
                    <a:pt x="3958" y="1184"/>
                  </a:lnTo>
                  <a:lnTo>
                    <a:pt x="3960" y="1184"/>
                  </a:lnTo>
                  <a:lnTo>
                    <a:pt x="3960" y="1186"/>
                  </a:lnTo>
                  <a:lnTo>
                    <a:pt x="3962" y="1186"/>
                  </a:lnTo>
                  <a:moveTo>
                    <a:pt x="4051" y="1186"/>
                  </a:moveTo>
                  <a:lnTo>
                    <a:pt x="4053" y="1186"/>
                  </a:lnTo>
                  <a:lnTo>
                    <a:pt x="4053" y="1184"/>
                  </a:lnTo>
                  <a:lnTo>
                    <a:pt x="4053" y="1182"/>
                  </a:lnTo>
                  <a:lnTo>
                    <a:pt x="4051" y="1182"/>
                  </a:lnTo>
                  <a:lnTo>
                    <a:pt x="4049" y="1182"/>
                  </a:lnTo>
                  <a:lnTo>
                    <a:pt x="4049" y="1184"/>
                  </a:lnTo>
                  <a:lnTo>
                    <a:pt x="4051" y="1184"/>
                  </a:lnTo>
                  <a:lnTo>
                    <a:pt x="4051" y="1186"/>
                  </a:lnTo>
                  <a:moveTo>
                    <a:pt x="3555" y="1181"/>
                  </a:moveTo>
                  <a:lnTo>
                    <a:pt x="3556" y="1181"/>
                  </a:lnTo>
                  <a:lnTo>
                    <a:pt x="3558" y="1181"/>
                  </a:lnTo>
                  <a:lnTo>
                    <a:pt x="3558" y="1179"/>
                  </a:lnTo>
                  <a:lnTo>
                    <a:pt x="3560" y="1179"/>
                  </a:lnTo>
                  <a:lnTo>
                    <a:pt x="3561" y="1179"/>
                  </a:lnTo>
                  <a:lnTo>
                    <a:pt x="3561" y="1177"/>
                  </a:lnTo>
                  <a:lnTo>
                    <a:pt x="3560" y="1177"/>
                  </a:lnTo>
                  <a:lnTo>
                    <a:pt x="3560" y="1176"/>
                  </a:lnTo>
                  <a:lnTo>
                    <a:pt x="3560" y="1174"/>
                  </a:lnTo>
                  <a:lnTo>
                    <a:pt x="3558" y="1174"/>
                  </a:lnTo>
                  <a:lnTo>
                    <a:pt x="3558" y="1172"/>
                  </a:lnTo>
                  <a:lnTo>
                    <a:pt x="3556" y="1172"/>
                  </a:lnTo>
                  <a:lnTo>
                    <a:pt x="3556" y="1174"/>
                  </a:lnTo>
                  <a:lnTo>
                    <a:pt x="3555" y="1174"/>
                  </a:lnTo>
                  <a:lnTo>
                    <a:pt x="3555" y="1172"/>
                  </a:lnTo>
                  <a:lnTo>
                    <a:pt x="3553" y="1172"/>
                  </a:lnTo>
                  <a:lnTo>
                    <a:pt x="3551" y="1172"/>
                  </a:lnTo>
                  <a:lnTo>
                    <a:pt x="3551" y="1174"/>
                  </a:lnTo>
                  <a:lnTo>
                    <a:pt x="3550" y="1174"/>
                  </a:lnTo>
                  <a:lnTo>
                    <a:pt x="3550" y="1172"/>
                  </a:lnTo>
                  <a:lnTo>
                    <a:pt x="3548" y="1172"/>
                  </a:lnTo>
                  <a:lnTo>
                    <a:pt x="3548" y="1171"/>
                  </a:lnTo>
                  <a:lnTo>
                    <a:pt x="3546" y="1171"/>
                  </a:lnTo>
                  <a:lnTo>
                    <a:pt x="3544" y="1171"/>
                  </a:lnTo>
                  <a:lnTo>
                    <a:pt x="3543" y="1171"/>
                  </a:lnTo>
                  <a:lnTo>
                    <a:pt x="3543" y="1172"/>
                  </a:lnTo>
                  <a:lnTo>
                    <a:pt x="3544" y="1174"/>
                  </a:lnTo>
                  <a:lnTo>
                    <a:pt x="3546" y="1174"/>
                  </a:lnTo>
                  <a:lnTo>
                    <a:pt x="3546" y="1176"/>
                  </a:lnTo>
                  <a:lnTo>
                    <a:pt x="3548" y="1176"/>
                  </a:lnTo>
                  <a:lnTo>
                    <a:pt x="3548" y="1177"/>
                  </a:lnTo>
                  <a:lnTo>
                    <a:pt x="3546" y="1177"/>
                  </a:lnTo>
                  <a:lnTo>
                    <a:pt x="3546" y="1179"/>
                  </a:lnTo>
                  <a:lnTo>
                    <a:pt x="3544" y="1179"/>
                  </a:lnTo>
                  <a:lnTo>
                    <a:pt x="3543" y="1179"/>
                  </a:lnTo>
                  <a:lnTo>
                    <a:pt x="3543" y="1177"/>
                  </a:lnTo>
                  <a:lnTo>
                    <a:pt x="3541" y="1176"/>
                  </a:lnTo>
                  <a:lnTo>
                    <a:pt x="3541" y="1174"/>
                  </a:lnTo>
                  <a:lnTo>
                    <a:pt x="3541" y="1172"/>
                  </a:lnTo>
                  <a:lnTo>
                    <a:pt x="3543" y="1171"/>
                  </a:lnTo>
                  <a:lnTo>
                    <a:pt x="3541" y="1171"/>
                  </a:lnTo>
                  <a:lnTo>
                    <a:pt x="3539" y="1171"/>
                  </a:lnTo>
                  <a:lnTo>
                    <a:pt x="3539" y="1172"/>
                  </a:lnTo>
                  <a:lnTo>
                    <a:pt x="3539" y="1174"/>
                  </a:lnTo>
                  <a:lnTo>
                    <a:pt x="3539" y="1176"/>
                  </a:lnTo>
                  <a:lnTo>
                    <a:pt x="3538" y="1176"/>
                  </a:lnTo>
                  <a:lnTo>
                    <a:pt x="3538" y="1174"/>
                  </a:lnTo>
                  <a:lnTo>
                    <a:pt x="3536" y="1174"/>
                  </a:lnTo>
                  <a:lnTo>
                    <a:pt x="3534" y="1174"/>
                  </a:lnTo>
                  <a:lnTo>
                    <a:pt x="3534" y="1176"/>
                  </a:lnTo>
                  <a:lnTo>
                    <a:pt x="3533" y="1176"/>
                  </a:lnTo>
                  <a:lnTo>
                    <a:pt x="3531" y="1176"/>
                  </a:lnTo>
                  <a:lnTo>
                    <a:pt x="3531" y="1177"/>
                  </a:lnTo>
                  <a:lnTo>
                    <a:pt x="3531" y="1179"/>
                  </a:lnTo>
                  <a:lnTo>
                    <a:pt x="3531" y="1181"/>
                  </a:lnTo>
                  <a:lnTo>
                    <a:pt x="3529" y="1181"/>
                  </a:lnTo>
                  <a:lnTo>
                    <a:pt x="3529" y="1182"/>
                  </a:lnTo>
                  <a:lnTo>
                    <a:pt x="3531" y="1182"/>
                  </a:lnTo>
                  <a:lnTo>
                    <a:pt x="3531" y="1184"/>
                  </a:lnTo>
                  <a:lnTo>
                    <a:pt x="3533" y="1184"/>
                  </a:lnTo>
                  <a:lnTo>
                    <a:pt x="3534" y="1184"/>
                  </a:lnTo>
                  <a:lnTo>
                    <a:pt x="3534" y="1182"/>
                  </a:lnTo>
                  <a:lnTo>
                    <a:pt x="3536" y="1182"/>
                  </a:lnTo>
                  <a:lnTo>
                    <a:pt x="3536" y="1184"/>
                  </a:lnTo>
                  <a:lnTo>
                    <a:pt x="3538" y="1184"/>
                  </a:lnTo>
                  <a:lnTo>
                    <a:pt x="3539" y="1182"/>
                  </a:lnTo>
                  <a:lnTo>
                    <a:pt x="3541" y="1182"/>
                  </a:lnTo>
                  <a:lnTo>
                    <a:pt x="3543" y="1182"/>
                  </a:lnTo>
                  <a:lnTo>
                    <a:pt x="3543" y="1181"/>
                  </a:lnTo>
                  <a:lnTo>
                    <a:pt x="3544" y="1181"/>
                  </a:lnTo>
                  <a:lnTo>
                    <a:pt x="3544" y="1182"/>
                  </a:lnTo>
                  <a:lnTo>
                    <a:pt x="3546" y="1181"/>
                  </a:lnTo>
                  <a:lnTo>
                    <a:pt x="3548" y="1181"/>
                  </a:lnTo>
                  <a:lnTo>
                    <a:pt x="3550" y="1179"/>
                  </a:lnTo>
                  <a:lnTo>
                    <a:pt x="3551" y="1179"/>
                  </a:lnTo>
                  <a:lnTo>
                    <a:pt x="3551" y="1181"/>
                  </a:lnTo>
                  <a:lnTo>
                    <a:pt x="3555" y="1181"/>
                  </a:lnTo>
                  <a:moveTo>
                    <a:pt x="3526" y="1182"/>
                  </a:moveTo>
                  <a:lnTo>
                    <a:pt x="3528" y="1181"/>
                  </a:lnTo>
                  <a:lnTo>
                    <a:pt x="3528" y="1179"/>
                  </a:lnTo>
                  <a:lnTo>
                    <a:pt x="3528" y="1177"/>
                  </a:lnTo>
                  <a:lnTo>
                    <a:pt x="3529" y="1177"/>
                  </a:lnTo>
                  <a:lnTo>
                    <a:pt x="3529" y="1176"/>
                  </a:lnTo>
                  <a:lnTo>
                    <a:pt x="3531" y="1174"/>
                  </a:lnTo>
                  <a:lnTo>
                    <a:pt x="3529" y="1172"/>
                  </a:lnTo>
                  <a:lnTo>
                    <a:pt x="3528" y="1172"/>
                  </a:lnTo>
                  <a:lnTo>
                    <a:pt x="3526" y="1172"/>
                  </a:lnTo>
                  <a:lnTo>
                    <a:pt x="3526" y="1171"/>
                  </a:lnTo>
                  <a:lnTo>
                    <a:pt x="3526" y="1172"/>
                  </a:lnTo>
                  <a:lnTo>
                    <a:pt x="3526" y="1174"/>
                  </a:lnTo>
                  <a:lnTo>
                    <a:pt x="3524" y="1174"/>
                  </a:lnTo>
                  <a:lnTo>
                    <a:pt x="3523" y="1176"/>
                  </a:lnTo>
                  <a:lnTo>
                    <a:pt x="3524" y="1176"/>
                  </a:lnTo>
                  <a:lnTo>
                    <a:pt x="3524" y="1177"/>
                  </a:lnTo>
                  <a:lnTo>
                    <a:pt x="3523" y="1177"/>
                  </a:lnTo>
                  <a:lnTo>
                    <a:pt x="3523" y="1179"/>
                  </a:lnTo>
                  <a:lnTo>
                    <a:pt x="3521" y="1179"/>
                  </a:lnTo>
                  <a:lnTo>
                    <a:pt x="3521" y="1181"/>
                  </a:lnTo>
                  <a:lnTo>
                    <a:pt x="3523" y="1181"/>
                  </a:lnTo>
                  <a:lnTo>
                    <a:pt x="3524" y="1181"/>
                  </a:lnTo>
                  <a:lnTo>
                    <a:pt x="3524" y="1182"/>
                  </a:lnTo>
                  <a:lnTo>
                    <a:pt x="3526" y="1181"/>
                  </a:lnTo>
                  <a:lnTo>
                    <a:pt x="3526" y="1182"/>
                  </a:lnTo>
                  <a:lnTo>
                    <a:pt x="3526" y="1182"/>
                  </a:lnTo>
                  <a:moveTo>
                    <a:pt x="3607" y="1174"/>
                  </a:moveTo>
                  <a:lnTo>
                    <a:pt x="3607" y="1176"/>
                  </a:lnTo>
                  <a:lnTo>
                    <a:pt x="3607" y="1176"/>
                  </a:lnTo>
                  <a:lnTo>
                    <a:pt x="3607" y="1174"/>
                  </a:lnTo>
                  <a:moveTo>
                    <a:pt x="3607" y="1172"/>
                  </a:moveTo>
                  <a:lnTo>
                    <a:pt x="3605" y="1172"/>
                  </a:lnTo>
                  <a:lnTo>
                    <a:pt x="3605" y="1174"/>
                  </a:lnTo>
                  <a:lnTo>
                    <a:pt x="3607" y="1174"/>
                  </a:lnTo>
                  <a:lnTo>
                    <a:pt x="3607" y="1172"/>
                  </a:lnTo>
                  <a:moveTo>
                    <a:pt x="3605" y="1174"/>
                  </a:moveTo>
                  <a:lnTo>
                    <a:pt x="3603" y="1174"/>
                  </a:lnTo>
                  <a:lnTo>
                    <a:pt x="3602" y="1174"/>
                  </a:lnTo>
                  <a:lnTo>
                    <a:pt x="3602" y="1176"/>
                  </a:lnTo>
                  <a:lnTo>
                    <a:pt x="3600" y="1176"/>
                  </a:lnTo>
                  <a:lnTo>
                    <a:pt x="3600" y="1177"/>
                  </a:lnTo>
                  <a:lnTo>
                    <a:pt x="3598" y="1177"/>
                  </a:lnTo>
                  <a:lnTo>
                    <a:pt x="3597" y="1177"/>
                  </a:lnTo>
                  <a:lnTo>
                    <a:pt x="3597" y="1176"/>
                  </a:lnTo>
                  <a:lnTo>
                    <a:pt x="3595" y="1176"/>
                  </a:lnTo>
                  <a:lnTo>
                    <a:pt x="3593" y="1176"/>
                  </a:lnTo>
                  <a:lnTo>
                    <a:pt x="3592" y="1176"/>
                  </a:lnTo>
                  <a:lnTo>
                    <a:pt x="3590" y="1176"/>
                  </a:lnTo>
                  <a:lnTo>
                    <a:pt x="3588" y="1176"/>
                  </a:lnTo>
                  <a:lnTo>
                    <a:pt x="3588" y="1177"/>
                  </a:lnTo>
                  <a:lnTo>
                    <a:pt x="3587" y="1177"/>
                  </a:lnTo>
                  <a:lnTo>
                    <a:pt x="3587" y="1176"/>
                  </a:lnTo>
                  <a:lnTo>
                    <a:pt x="3585" y="1176"/>
                  </a:lnTo>
                  <a:lnTo>
                    <a:pt x="3585" y="1174"/>
                  </a:lnTo>
                  <a:lnTo>
                    <a:pt x="3583" y="1176"/>
                  </a:lnTo>
                  <a:lnTo>
                    <a:pt x="3583" y="1174"/>
                  </a:lnTo>
                  <a:lnTo>
                    <a:pt x="3581" y="1174"/>
                  </a:lnTo>
                  <a:lnTo>
                    <a:pt x="3580" y="1174"/>
                  </a:lnTo>
                  <a:lnTo>
                    <a:pt x="3580" y="1172"/>
                  </a:lnTo>
                  <a:lnTo>
                    <a:pt x="3578" y="1174"/>
                  </a:lnTo>
                  <a:lnTo>
                    <a:pt x="3578" y="1172"/>
                  </a:lnTo>
                  <a:lnTo>
                    <a:pt x="3576" y="1172"/>
                  </a:lnTo>
                  <a:lnTo>
                    <a:pt x="3575" y="1172"/>
                  </a:lnTo>
                  <a:lnTo>
                    <a:pt x="3573" y="1172"/>
                  </a:lnTo>
                  <a:lnTo>
                    <a:pt x="3571" y="1172"/>
                  </a:lnTo>
                  <a:lnTo>
                    <a:pt x="3571" y="1174"/>
                  </a:lnTo>
                  <a:lnTo>
                    <a:pt x="3570" y="1174"/>
                  </a:lnTo>
                  <a:lnTo>
                    <a:pt x="3568" y="1176"/>
                  </a:lnTo>
                  <a:lnTo>
                    <a:pt x="3566" y="1176"/>
                  </a:lnTo>
                  <a:lnTo>
                    <a:pt x="3566" y="1177"/>
                  </a:lnTo>
                  <a:lnTo>
                    <a:pt x="3566" y="1177"/>
                  </a:lnTo>
                  <a:lnTo>
                    <a:pt x="3566" y="1179"/>
                  </a:lnTo>
                  <a:lnTo>
                    <a:pt x="3566" y="1179"/>
                  </a:lnTo>
                  <a:lnTo>
                    <a:pt x="3568" y="1181"/>
                  </a:lnTo>
                  <a:lnTo>
                    <a:pt x="3570" y="1181"/>
                  </a:lnTo>
                  <a:lnTo>
                    <a:pt x="3570" y="1179"/>
                  </a:lnTo>
                  <a:lnTo>
                    <a:pt x="3571" y="1179"/>
                  </a:lnTo>
                  <a:lnTo>
                    <a:pt x="3571" y="1181"/>
                  </a:lnTo>
                  <a:lnTo>
                    <a:pt x="3573" y="1181"/>
                  </a:lnTo>
                  <a:lnTo>
                    <a:pt x="3575" y="1181"/>
                  </a:lnTo>
                  <a:lnTo>
                    <a:pt x="3576" y="1179"/>
                  </a:lnTo>
                  <a:lnTo>
                    <a:pt x="3576" y="1181"/>
                  </a:lnTo>
                  <a:lnTo>
                    <a:pt x="3578" y="1181"/>
                  </a:lnTo>
                  <a:lnTo>
                    <a:pt x="3580" y="1181"/>
                  </a:lnTo>
                  <a:lnTo>
                    <a:pt x="3580" y="1182"/>
                  </a:lnTo>
                  <a:lnTo>
                    <a:pt x="3581" y="1182"/>
                  </a:lnTo>
                  <a:lnTo>
                    <a:pt x="3583" y="1181"/>
                  </a:lnTo>
                  <a:lnTo>
                    <a:pt x="3585" y="1182"/>
                  </a:lnTo>
                  <a:lnTo>
                    <a:pt x="3587" y="1181"/>
                  </a:lnTo>
                  <a:lnTo>
                    <a:pt x="3588" y="1181"/>
                  </a:lnTo>
                  <a:lnTo>
                    <a:pt x="3590" y="1181"/>
                  </a:lnTo>
                  <a:lnTo>
                    <a:pt x="3592" y="1181"/>
                  </a:lnTo>
                  <a:lnTo>
                    <a:pt x="3593" y="1181"/>
                  </a:lnTo>
                  <a:lnTo>
                    <a:pt x="3595" y="1179"/>
                  </a:lnTo>
                  <a:lnTo>
                    <a:pt x="3597" y="1179"/>
                  </a:lnTo>
                  <a:lnTo>
                    <a:pt x="3598" y="1179"/>
                  </a:lnTo>
                  <a:lnTo>
                    <a:pt x="3600" y="1179"/>
                  </a:lnTo>
                  <a:lnTo>
                    <a:pt x="3602" y="1177"/>
                  </a:lnTo>
                  <a:lnTo>
                    <a:pt x="3603" y="1177"/>
                  </a:lnTo>
                  <a:lnTo>
                    <a:pt x="3605" y="1177"/>
                  </a:lnTo>
                  <a:lnTo>
                    <a:pt x="3607" y="1177"/>
                  </a:lnTo>
                  <a:lnTo>
                    <a:pt x="3607" y="1176"/>
                  </a:lnTo>
                  <a:lnTo>
                    <a:pt x="3605" y="1176"/>
                  </a:lnTo>
                  <a:lnTo>
                    <a:pt x="3605" y="1174"/>
                  </a:lnTo>
                  <a:moveTo>
                    <a:pt x="3504" y="1174"/>
                  </a:moveTo>
                  <a:lnTo>
                    <a:pt x="3506" y="1174"/>
                  </a:lnTo>
                  <a:lnTo>
                    <a:pt x="3507" y="1174"/>
                  </a:lnTo>
                  <a:lnTo>
                    <a:pt x="3509" y="1176"/>
                  </a:lnTo>
                  <a:lnTo>
                    <a:pt x="3511" y="1176"/>
                  </a:lnTo>
                  <a:lnTo>
                    <a:pt x="3511" y="1177"/>
                  </a:lnTo>
                  <a:lnTo>
                    <a:pt x="3512" y="1177"/>
                  </a:lnTo>
                  <a:lnTo>
                    <a:pt x="3512" y="1179"/>
                  </a:lnTo>
                  <a:lnTo>
                    <a:pt x="3514" y="1179"/>
                  </a:lnTo>
                  <a:lnTo>
                    <a:pt x="3514" y="1177"/>
                  </a:lnTo>
                  <a:lnTo>
                    <a:pt x="3516" y="1176"/>
                  </a:lnTo>
                  <a:lnTo>
                    <a:pt x="3518" y="1176"/>
                  </a:lnTo>
                  <a:lnTo>
                    <a:pt x="3519" y="1176"/>
                  </a:lnTo>
                  <a:lnTo>
                    <a:pt x="3519" y="1174"/>
                  </a:lnTo>
                  <a:lnTo>
                    <a:pt x="3519" y="1172"/>
                  </a:lnTo>
                  <a:lnTo>
                    <a:pt x="3518" y="1172"/>
                  </a:lnTo>
                  <a:lnTo>
                    <a:pt x="3518" y="1171"/>
                  </a:lnTo>
                  <a:lnTo>
                    <a:pt x="3514" y="1171"/>
                  </a:lnTo>
                  <a:lnTo>
                    <a:pt x="3514" y="1169"/>
                  </a:lnTo>
                  <a:lnTo>
                    <a:pt x="3512" y="1169"/>
                  </a:lnTo>
                  <a:lnTo>
                    <a:pt x="3511" y="1171"/>
                  </a:lnTo>
                  <a:lnTo>
                    <a:pt x="3509" y="1171"/>
                  </a:lnTo>
                  <a:lnTo>
                    <a:pt x="3507" y="1171"/>
                  </a:lnTo>
                  <a:lnTo>
                    <a:pt x="3506" y="1171"/>
                  </a:lnTo>
                  <a:lnTo>
                    <a:pt x="3504" y="1171"/>
                  </a:lnTo>
                  <a:lnTo>
                    <a:pt x="3504" y="1172"/>
                  </a:lnTo>
                  <a:lnTo>
                    <a:pt x="3504" y="1174"/>
                  </a:lnTo>
                  <a:moveTo>
                    <a:pt x="3512" y="1181"/>
                  </a:moveTo>
                  <a:lnTo>
                    <a:pt x="3512" y="1179"/>
                  </a:lnTo>
                  <a:lnTo>
                    <a:pt x="3511" y="1181"/>
                  </a:lnTo>
                  <a:lnTo>
                    <a:pt x="3512" y="1181"/>
                  </a:lnTo>
                  <a:moveTo>
                    <a:pt x="3851" y="1176"/>
                  </a:moveTo>
                  <a:lnTo>
                    <a:pt x="3851" y="1177"/>
                  </a:lnTo>
                  <a:lnTo>
                    <a:pt x="3851" y="1179"/>
                  </a:lnTo>
                  <a:lnTo>
                    <a:pt x="3852" y="1179"/>
                  </a:lnTo>
                  <a:lnTo>
                    <a:pt x="3852" y="1177"/>
                  </a:lnTo>
                  <a:lnTo>
                    <a:pt x="3851" y="1177"/>
                  </a:lnTo>
                  <a:lnTo>
                    <a:pt x="3851" y="1176"/>
                  </a:lnTo>
                  <a:lnTo>
                    <a:pt x="3851" y="1176"/>
                  </a:lnTo>
                  <a:moveTo>
                    <a:pt x="3565" y="1176"/>
                  </a:moveTo>
                  <a:lnTo>
                    <a:pt x="3565" y="1174"/>
                  </a:lnTo>
                  <a:lnTo>
                    <a:pt x="3563" y="1176"/>
                  </a:lnTo>
                  <a:lnTo>
                    <a:pt x="3563" y="1177"/>
                  </a:lnTo>
                  <a:lnTo>
                    <a:pt x="3563" y="1179"/>
                  </a:lnTo>
                  <a:lnTo>
                    <a:pt x="3565" y="1179"/>
                  </a:lnTo>
                  <a:lnTo>
                    <a:pt x="3565" y="1177"/>
                  </a:lnTo>
                  <a:lnTo>
                    <a:pt x="3566" y="1177"/>
                  </a:lnTo>
                  <a:lnTo>
                    <a:pt x="3566" y="1176"/>
                  </a:lnTo>
                  <a:lnTo>
                    <a:pt x="3565" y="1176"/>
                  </a:lnTo>
                  <a:moveTo>
                    <a:pt x="4022" y="1174"/>
                  </a:moveTo>
                  <a:lnTo>
                    <a:pt x="4022" y="1172"/>
                  </a:lnTo>
                  <a:lnTo>
                    <a:pt x="4021" y="1172"/>
                  </a:lnTo>
                  <a:lnTo>
                    <a:pt x="4021" y="1171"/>
                  </a:lnTo>
                  <a:lnTo>
                    <a:pt x="4021" y="1169"/>
                  </a:lnTo>
                  <a:lnTo>
                    <a:pt x="4019" y="1169"/>
                  </a:lnTo>
                  <a:lnTo>
                    <a:pt x="4017" y="1169"/>
                  </a:lnTo>
                  <a:lnTo>
                    <a:pt x="4017" y="1171"/>
                  </a:lnTo>
                  <a:lnTo>
                    <a:pt x="4016" y="1171"/>
                  </a:lnTo>
                  <a:lnTo>
                    <a:pt x="4016" y="1172"/>
                  </a:lnTo>
                  <a:lnTo>
                    <a:pt x="4017" y="1172"/>
                  </a:lnTo>
                  <a:lnTo>
                    <a:pt x="4019" y="1172"/>
                  </a:lnTo>
                  <a:lnTo>
                    <a:pt x="4019" y="1174"/>
                  </a:lnTo>
                  <a:lnTo>
                    <a:pt x="4019" y="1176"/>
                  </a:lnTo>
                  <a:lnTo>
                    <a:pt x="4021" y="1176"/>
                  </a:lnTo>
                  <a:lnTo>
                    <a:pt x="4022" y="1177"/>
                  </a:lnTo>
                  <a:lnTo>
                    <a:pt x="4022" y="1176"/>
                  </a:lnTo>
                  <a:lnTo>
                    <a:pt x="4022" y="1174"/>
                  </a:lnTo>
                  <a:moveTo>
                    <a:pt x="3619" y="1176"/>
                  </a:moveTo>
                  <a:lnTo>
                    <a:pt x="3620" y="1176"/>
                  </a:lnTo>
                  <a:lnTo>
                    <a:pt x="3620" y="1174"/>
                  </a:lnTo>
                  <a:lnTo>
                    <a:pt x="3619" y="1174"/>
                  </a:lnTo>
                  <a:lnTo>
                    <a:pt x="3619" y="1176"/>
                  </a:lnTo>
                  <a:moveTo>
                    <a:pt x="3624" y="1176"/>
                  </a:moveTo>
                  <a:lnTo>
                    <a:pt x="3625" y="1176"/>
                  </a:lnTo>
                  <a:lnTo>
                    <a:pt x="3625" y="1174"/>
                  </a:lnTo>
                  <a:lnTo>
                    <a:pt x="3627" y="1174"/>
                  </a:lnTo>
                  <a:lnTo>
                    <a:pt x="3629" y="1174"/>
                  </a:lnTo>
                  <a:lnTo>
                    <a:pt x="3630" y="1174"/>
                  </a:lnTo>
                  <a:lnTo>
                    <a:pt x="3632" y="1174"/>
                  </a:lnTo>
                  <a:lnTo>
                    <a:pt x="3632" y="1172"/>
                  </a:lnTo>
                  <a:lnTo>
                    <a:pt x="3632" y="1171"/>
                  </a:lnTo>
                  <a:lnTo>
                    <a:pt x="3630" y="1171"/>
                  </a:lnTo>
                  <a:lnTo>
                    <a:pt x="3629" y="1171"/>
                  </a:lnTo>
                  <a:lnTo>
                    <a:pt x="3627" y="1171"/>
                  </a:lnTo>
                  <a:lnTo>
                    <a:pt x="3625" y="1171"/>
                  </a:lnTo>
                  <a:lnTo>
                    <a:pt x="3624" y="1171"/>
                  </a:lnTo>
                  <a:lnTo>
                    <a:pt x="3624" y="1172"/>
                  </a:lnTo>
                  <a:lnTo>
                    <a:pt x="3622" y="1172"/>
                  </a:lnTo>
                  <a:lnTo>
                    <a:pt x="3622" y="1171"/>
                  </a:lnTo>
                  <a:lnTo>
                    <a:pt x="3620" y="1171"/>
                  </a:lnTo>
                  <a:lnTo>
                    <a:pt x="3620" y="1172"/>
                  </a:lnTo>
                  <a:lnTo>
                    <a:pt x="3620" y="1174"/>
                  </a:lnTo>
                  <a:lnTo>
                    <a:pt x="3622" y="1174"/>
                  </a:lnTo>
                  <a:lnTo>
                    <a:pt x="3622" y="1176"/>
                  </a:lnTo>
                  <a:lnTo>
                    <a:pt x="3624" y="1176"/>
                  </a:lnTo>
                  <a:moveTo>
                    <a:pt x="4034" y="1167"/>
                  </a:moveTo>
                  <a:lnTo>
                    <a:pt x="4036" y="1167"/>
                  </a:lnTo>
                  <a:lnTo>
                    <a:pt x="4036" y="1169"/>
                  </a:lnTo>
                  <a:lnTo>
                    <a:pt x="4038" y="1169"/>
                  </a:lnTo>
                  <a:lnTo>
                    <a:pt x="4038" y="1171"/>
                  </a:lnTo>
                  <a:lnTo>
                    <a:pt x="4039" y="1171"/>
                  </a:lnTo>
                  <a:lnTo>
                    <a:pt x="4041" y="1171"/>
                  </a:lnTo>
                  <a:lnTo>
                    <a:pt x="4041" y="1172"/>
                  </a:lnTo>
                  <a:lnTo>
                    <a:pt x="4043" y="1172"/>
                  </a:lnTo>
                  <a:lnTo>
                    <a:pt x="4044" y="1174"/>
                  </a:lnTo>
                  <a:lnTo>
                    <a:pt x="4046" y="1174"/>
                  </a:lnTo>
                  <a:lnTo>
                    <a:pt x="4046" y="1176"/>
                  </a:lnTo>
                  <a:lnTo>
                    <a:pt x="4048" y="1176"/>
                  </a:lnTo>
                  <a:lnTo>
                    <a:pt x="4048" y="1174"/>
                  </a:lnTo>
                  <a:lnTo>
                    <a:pt x="4046" y="1171"/>
                  </a:lnTo>
                  <a:lnTo>
                    <a:pt x="4044" y="1171"/>
                  </a:lnTo>
                  <a:lnTo>
                    <a:pt x="4044" y="1169"/>
                  </a:lnTo>
                  <a:lnTo>
                    <a:pt x="4043" y="1169"/>
                  </a:lnTo>
                  <a:lnTo>
                    <a:pt x="4041" y="1169"/>
                  </a:lnTo>
                  <a:lnTo>
                    <a:pt x="4041" y="1167"/>
                  </a:lnTo>
                  <a:lnTo>
                    <a:pt x="4039" y="1167"/>
                  </a:lnTo>
                  <a:lnTo>
                    <a:pt x="4038" y="1167"/>
                  </a:lnTo>
                  <a:lnTo>
                    <a:pt x="4038" y="1166"/>
                  </a:lnTo>
                  <a:lnTo>
                    <a:pt x="4036" y="1166"/>
                  </a:lnTo>
                  <a:lnTo>
                    <a:pt x="4036" y="1164"/>
                  </a:lnTo>
                  <a:lnTo>
                    <a:pt x="4034" y="1164"/>
                  </a:lnTo>
                  <a:lnTo>
                    <a:pt x="4034" y="1164"/>
                  </a:lnTo>
                  <a:lnTo>
                    <a:pt x="4033" y="1164"/>
                  </a:lnTo>
                  <a:lnTo>
                    <a:pt x="4033" y="1164"/>
                  </a:lnTo>
                  <a:lnTo>
                    <a:pt x="4033" y="1166"/>
                  </a:lnTo>
                  <a:lnTo>
                    <a:pt x="4034" y="1166"/>
                  </a:lnTo>
                  <a:lnTo>
                    <a:pt x="4034" y="1167"/>
                  </a:lnTo>
                  <a:moveTo>
                    <a:pt x="3706" y="1167"/>
                  </a:moveTo>
                  <a:lnTo>
                    <a:pt x="3708" y="1167"/>
                  </a:lnTo>
                  <a:lnTo>
                    <a:pt x="3708" y="1166"/>
                  </a:lnTo>
                  <a:lnTo>
                    <a:pt x="3708" y="1164"/>
                  </a:lnTo>
                  <a:lnTo>
                    <a:pt x="3709" y="1164"/>
                  </a:lnTo>
                  <a:lnTo>
                    <a:pt x="3711" y="1164"/>
                  </a:lnTo>
                  <a:lnTo>
                    <a:pt x="3711" y="1162"/>
                  </a:lnTo>
                  <a:lnTo>
                    <a:pt x="3711" y="1160"/>
                  </a:lnTo>
                  <a:lnTo>
                    <a:pt x="3711" y="1159"/>
                  </a:lnTo>
                  <a:lnTo>
                    <a:pt x="3711" y="1157"/>
                  </a:lnTo>
                  <a:lnTo>
                    <a:pt x="3709" y="1157"/>
                  </a:lnTo>
                  <a:lnTo>
                    <a:pt x="3709" y="1159"/>
                  </a:lnTo>
                  <a:lnTo>
                    <a:pt x="3709" y="1160"/>
                  </a:lnTo>
                  <a:lnTo>
                    <a:pt x="3708" y="1160"/>
                  </a:lnTo>
                  <a:lnTo>
                    <a:pt x="3708" y="1162"/>
                  </a:lnTo>
                  <a:lnTo>
                    <a:pt x="3706" y="1162"/>
                  </a:lnTo>
                  <a:lnTo>
                    <a:pt x="3706" y="1164"/>
                  </a:lnTo>
                  <a:lnTo>
                    <a:pt x="3704" y="1164"/>
                  </a:lnTo>
                  <a:lnTo>
                    <a:pt x="3704" y="1164"/>
                  </a:lnTo>
                  <a:lnTo>
                    <a:pt x="3704" y="1166"/>
                  </a:lnTo>
                  <a:lnTo>
                    <a:pt x="3703" y="1166"/>
                  </a:lnTo>
                  <a:lnTo>
                    <a:pt x="3703" y="1167"/>
                  </a:lnTo>
                  <a:lnTo>
                    <a:pt x="3704" y="1167"/>
                  </a:lnTo>
                  <a:lnTo>
                    <a:pt x="3703" y="1169"/>
                  </a:lnTo>
                  <a:lnTo>
                    <a:pt x="3704" y="1169"/>
                  </a:lnTo>
                  <a:lnTo>
                    <a:pt x="3706" y="1167"/>
                  </a:lnTo>
                  <a:moveTo>
                    <a:pt x="3438" y="1164"/>
                  </a:moveTo>
                  <a:lnTo>
                    <a:pt x="3440" y="1164"/>
                  </a:lnTo>
                  <a:lnTo>
                    <a:pt x="3442" y="1164"/>
                  </a:lnTo>
                  <a:lnTo>
                    <a:pt x="3443" y="1164"/>
                  </a:lnTo>
                  <a:lnTo>
                    <a:pt x="3445" y="1164"/>
                  </a:lnTo>
                  <a:lnTo>
                    <a:pt x="3445" y="1166"/>
                  </a:lnTo>
                  <a:lnTo>
                    <a:pt x="3447" y="1166"/>
                  </a:lnTo>
                  <a:lnTo>
                    <a:pt x="3449" y="1166"/>
                  </a:lnTo>
                  <a:lnTo>
                    <a:pt x="3450" y="1167"/>
                  </a:lnTo>
                  <a:lnTo>
                    <a:pt x="3454" y="1169"/>
                  </a:lnTo>
                  <a:lnTo>
                    <a:pt x="3455" y="1169"/>
                  </a:lnTo>
                  <a:lnTo>
                    <a:pt x="3455" y="1171"/>
                  </a:lnTo>
                  <a:lnTo>
                    <a:pt x="3457" y="1171"/>
                  </a:lnTo>
                  <a:lnTo>
                    <a:pt x="3459" y="1171"/>
                  </a:lnTo>
                  <a:lnTo>
                    <a:pt x="3460" y="1171"/>
                  </a:lnTo>
                  <a:lnTo>
                    <a:pt x="3462" y="1172"/>
                  </a:lnTo>
                  <a:lnTo>
                    <a:pt x="3464" y="1172"/>
                  </a:lnTo>
                  <a:lnTo>
                    <a:pt x="3465" y="1172"/>
                  </a:lnTo>
                  <a:lnTo>
                    <a:pt x="3467" y="1172"/>
                  </a:lnTo>
                  <a:lnTo>
                    <a:pt x="3469" y="1172"/>
                  </a:lnTo>
                  <a:lnTo>
                    <a:pt x="3470" y="1174"/>
                  </a:lnTo>
                  <a:lnTo>
                    <a:pt x="3470" y="1172"/>
                  </a:lnTo>
                  <a:lnTo>
                    <a:pt x="3472" y="1172"/>
                  </a:lnTo>
                  <a:lnTo>
                    <a:pt x="3474" y="1172"/>
                  </a:lnTo>
                  <a:lnTo>
                    <a:pt x="3475" y="1172"/>
                  </a:lnTo>
                  <a:lnTo>
                    <a:pt x="3477" y="1174"/>
                  </a:lnTo>
                  <a:lnTo>
                    <a:pt x="3479" y="1174"/>
                  </a:lnTo>
                  <a:lnTo>
                    <a:pt x="3480" y="1174"/>
                  </a:lnTo>
                  <a:lnTo>
                    <a:pt x="3482" y="1174"/>
                  </a:lnTo>
                  <a:lnTo>
                    <a:pt x="3484" y="1176"/>
                  </a:lnTo>
                  <a:lnTo>
                    <a:pt x="3484" y="1174"/>
                  </a:lnTo>
                  <a:lnTo>
                    <a:pt x="3486" y="1174"/>
                  </a:lnTo>
                  <a:lnTo>
                    <a:pt x="3486" y="1174"/>
                  </a:lnTo>
                  <a:lnTo>
                    <a:pt x="3486" y="1172"/>
                  </a:lnTo>
                  <a:lnTo>
                    <a:pt x="3487" y="1172"/>
                  </a:lnTo>
                  <a:lnTo>
                    <a:pt x="3489" y="1172"/>
                  </a:lnTo>
                  <a:lnTo>
                    <a:pt x="3491" y="1174"/>
                  </a:lnTo>
                  <a:lnTo>
                    <a:pt x="3492" y="1174"/>
                  </a:lnTo>
                  <a:lnTo>
                    <a:pt x="3492" y="1176"/>
                  </a:lnTo>
                  <a:lnTo>
                    <a:pt x="3494" y="1176"/>
                  </a:lnTo>
                  <a:lnTo>
                    <a:pt x="3496" y="1176"/>
                  </a:lnTo>
                  <a:lnTo>
                    <a:pt x="3496" y="1177"/>
                  </a:lnTo>
                  <a:lnTo>
                    <a:pt x="3497" y="1177"/>
                  </a:lnTo>
                  <a:lnTo>
                    <a:pt x="3499" y="1177"/>
                  </a:lnTo>
                  <a:lnTo>
                    <a:pt x="3501" y="1177"/>
                  </a:lnTo>
                  <a:lnTo>
                    <a:pt x="3502" y="1177"/>
                  </a:lnTo>
                  <a:lnTo>
                    <a:pt x="3502" y="1176"/>
                  </a:lnTo>
                  <a:lnTo>
                    <a:pt x="3502" y="1174"/>
                  </a:lnTo>
                  <a:lnTo>
                    <a:pt x="3504" y="1171"/>
                  </a:lnTo>
                  <a:lnTo>
                    <a:pt x="3504" y="1169"/>
                  </a:lnTo>
                  <a:lnTo>
                    <a:pt x="3504" y="1167"/>
                  </a:lnTo>
                  <a:lnTo>
                    <a:pt x="3504" y="1166"/>
                  </a:lnTo>
                  <a:lnTo>
                    <a:pt x="3502" y="1166"/>
                  </a:lnTo>
                  <a:lnTo>
                    <a:pt x="3502" y="1164"/>
                  </a:lnTo>
                  <a:lnTo>
                    <a:pt x="3501" y="1164"/>
                  </a:lnTo>
                  <a:lnTo>
                    <a:pt x="3499" y="1164"/>
                  </a:lnTo>
                  <a:lnTo>
                    <a:pt x="3497" y="1164"/>
                  </a:lnTo>
                  <a:lnTo>
                    <a:pt x="3496" y="1164"/>
                  </a:lnTo>
                  <a:lnTo>
                    <a:pt x="3494" y="1164"/>
                  </a:lnTo>
                  <a:lnTo>
                    <a:pt x="3492" y="1164"/>
                  </a:lnTo>
                  <a:lnTo>
                    <a:pt x="3492" y="1166"/>
                  </a:lnTo>
                  <a:lnTo>
                    <a:pt x="3491" y="1166"/>
                  </a:lnTo>
                  <a:lnTo>
                    <a:pt x="3489" y="1166"/>
                  </a:lnTo>
                  <a:lnTo>
                    <a:pt x="3487" y="1166"/>
                  </a:lnTo>
                  <a:lnTo>
                    <a:pt x="3487" y="1164"/>
                  </a:lnTo>
                  <a:lnTo>
                    <a:pt x="3486" y="1164"/>
                  </a:lnTo>
                  <a:lnTo>
                    <a:pt x="3486" y="1164"/>
                  </a:lnTo>
                  <a:lnTo>
                    <a:pt x="3486" y="1162"/>
                  </a:lnTo>
                  <a:lnTo>
                    <a:pt x="3486" y="1160"/>
                  </a:lnTo>
                  <a:lnTo>
                    <a:pt x="3486" y="1159"/>
                  </a:lnTo>
                  <a:lnTo>
                    <a:pt x="3484" y="1160"/>
                  </a:lnTo>
                  <a:lnTo>
                    <a:pt x="3484" y="1159"/>
                  </a:lnTo>
                  <a:lnTo>
                    <a:pt x="3484" y="1157"/>
                  </a:lnTo>
                  <a:lnTo>
                    <a:pt x="3484" y="1155"/>
                  </a:lnTo>
                  <a:lnTo>
                    <a:pt x="3484" y="1154"/>
                  </a:lnTo>
                  <a:lnTo>
                    <a:pt x="3482" y="1155"/>
                  </a:lnTo>
                  <a:lnTo>
                    <a:pt x="3482" y="1154"/>
                  </a:lnTo>
                  <a:lnTo>
                    <a:pt x="3480" y="1154"/>
                  </a:lnTo>
                  <a:lnTo>
                    <a:pt x="3479" y="1154"/>
                  </a:lnTo>
                  <a:lnTo>
                    <a:pt x="3479" y="1155"/>
                  </a:lnTo>
                  <a:lnTo>
                    <a:pt x="3477" y="1155"/>
                  </a:lnTo>
                  <a:lnTo>
                    <a:pt x="3477" y="1154"/>
                  </a:lnTo>
                  <a:lnTo>
                    <a:pt x="3475" y="1154"/>
                  </a:lnTo>
                  <a:lnTo>
                    <a:pt x="3474" y="1154"/>
                  </a:lnTo>
                  <a:lnTo>
                    <a:pt x="3472" y="1152"/>
                  </a:lnTo>
                  <a:lnTo>
                    <a:pt x="3470" y="1150"/>
                  </a:lnTo>
                  <a:lnTo>
                    <a:pt x="3469" y="1152"/>
                  </a:lnTo>
                  <a:lnTo>
                    <a:pt x="3465" y="1152"/>
                  </a:lnTo>
                  <a:lnTo>
                    <a:pt x="3465" y="1150"/>
                  </a:lnTo>
                  <a:lnTo>
                    <a:pt x="3465" y="1149"/>
                  </a:lnTo>
                  <a:lnTo>
                    <a:pt x="3464" y="1149"/>
                  </a:lnTo>
                  <a:lnTo>
                    <a:pt x="3464" y="1147"/>
                  </a:lnTo>
                  <a:lnTo>
                    <a:pt x="3462" y="1147"/>
                  </a:lnTo>
                  <a:lnTo>
                    <a:pt x="3462" y="1149"/>
                  </a:lnTo>
                  <a:lnTo>
                    <a:pt x="3460" y="1149"/>
                  </a:lnTo>
                  <a:lnTo>
                    <a:pt x="3460" y="1150"/>
                  </a:lnTo>
                  <a:lnTo>
                    <a:pt x="3459" y="1152"/>
                  </a:lnTo>
                  <a:lnTo>
                    <a:pt x="3459" y="1154"/>
                  </a:lnTo>
                  <a:lnTo>
                    <a:pt x="3457" y="1155"/>
                  </a:lnTo>
                  <a:lnTo>
                    <a:pt x="3455" y="1155"/>
                  </a:lnTo>
                  <a:lnTo>
                    <a:pt x="3454" y="1155"/>
                  </a:lnTo>
                  <a:lnTo>
                    <a:pt x="3452" y="1155"/>
                  </a:lnTo>
                  <a:lnTo>
                    <a:pt x="3450" y="1155"/>
                  </a:lnTo>
                  <a:lnTo>
                    <a:pt x="3449" y="1154"/>
                  </a:lnTo>
                  <a:lnTo>
                    <a:pt x="3445" y="1154"/>
                  </a:lnTo>
                  <a:lnTo>
                    <a:pt x="3445" y="1154"/>
                  </a:lnTo>
                  <a:lnTo>
                    <a:pt x="3442" y="1154"/>
                  </a:lnTo>
                  <a:lnTo>
                    <a:pt x="3440" y="1154"/>
                  </a:lnTo>
                  <a:lnTo>
                    <a:pt x="3438" y="1154"/>
                  </a:lnTo>
                  <a:lnTo>
                    <a:pt x="3437" y="1154"/>
                  </a:lnTo>
                  <a:lnTo>
                    <a:pt x="3437" y="1152"/>
                  </a:lnTo>
                  <a:lnTo>
                    <a:pt x="3435" y="1152"/>
                  </a:lnTo>
                  <a:lnTo>
                    <a:pt x="3435" y="1149"/>
                  </a:lnTo>
                  <a:lnTo>
                    <a:pt x="3433" y="1149"/>
                  </a:lnTo>
                  <a:lnTo>
                    <a:pt x="3433" y="1147"/>
                  </a:lnTo>
                  <a:lnTo>
                    <a:pt x="3433" y="1145"/>
                  </a:lnTo>
                  <a:lnTo>
                    <a:pt x="3432" y="1145"/>
                  </a:lnTo>
                  <a:lnTo>
                    <a:pt x="3430" y="1145"/>
                  </a:lnTo>
                  <a:lnTo>
                    <a:pt x="3430" y="1147"/>
                  </a:lnTo>
                  <a:lnTo>
                    <a:pt x="3428" y="1147"/>
                  </a:lnTo>
                  <a:lnTo>
                    <a:pt x="3428" y="1145"/>
                  </a:lnTo>
                  <a:lnTo>
                    <a:pt x="3427" y="1145"/>
                  </a:lnTo>
                  <a:lnTo>
                    <a:pt x="3425" y="1145"/>
                  </a:lnTo>
                  <a:lnTo>
                    <a:pt x="3423" y="1145"/>
                  </a:lnTo>
                  <a:lnTo>
                    <a:pt x="3422" y="1144"/>
                  </a:lnTo>
                  <a:lnTo>
                    <a:pt x="3422" y="1142"/>
                  </a:lnTo>
                  <a:lnTo>
                    <a:pt x="3420" y="1142"/>
                  </a:lnTo>
                  <a:lnTo>
                    <a:pt x="3418" y="1142"/>
                  </a:lnTo>
                  <a:lnTo>
                    <a:pt x="3418" y="1140"/>
                  </a:lnTo>
                  <a:lnTo>
                    <a:pt x="3417" y="1140"/>
                  </a:lnTo>
                  <a:lnTo>
                    <a:pt x="3417" y="1142"/>
                  </a:lnTo>
                  <a:lnTo>
                    <a:pt x="3417" y="1144"/>
                  </a:lnTo>
                  <a:lnTo>
                    <a:pt x="3413" y="1144"/>
                  </a:lnTo>
                  <a:lnTo>
                    <a:pt x="3413" y="1142"/>
                  </a:lnTo>
                  <a:lnTo>
                    <a:pt x="3411" y="1142"/>
                  </a:lnTo>
                  <a:lnTo>
                    <a:pt x="3410" y="1142"/>
                  </a:lnTo>
                  <a:lnTo>
                    <a:pt x="3408" y="1142"/>
                  </a:lnTo>
                  <a:lnTo>
                    <a:pt x="3406" y="1140"/>
                  </a:lnTo>
                  <a:lnTo>
                    <a:pt x="3406" y="1142"/>
                  </a:lnTo>
                  <a:lnTo>
                    <a:pt x="3405" y="1142"/>
                  </a:lnTo>
                  <a:lnTo>
                    <a:pt x="3405" y="1140"/>
                  </a:lnTo>
                  <a:lnTo>
                    <a:pt x="3405" y="1140"/>
                  </a:lnTo>
                  <a:lnTo>
                    <a:pt x="3405" y="1142"/>
                  </a:lnTo>
                  <a:lnTo>
                    <a:pt x="3403" y="1144"/>
                  </a:lnTo>
                  <a:lnTo>
                    <a:pt x="3403" y="1145"/>
                  </a:lnTo>
                  <a:lnTo>
                    <a:pt x="3403" y="1147"/>
                  </a:lnTo>
                  <a:lnTo>
                    <a:pt x="3403" y="1149"/>
                  </a:lnTo>
                  <a:lnTo>
                    <a:pt x="3401" y="1149"/>
                  </a:lnTo>
                  <a:lnTo>
                    <a:pt x="3400" y="1149"/>
                  </a:lnTo>
                  <a:lnTo>
                    <a:pt x="3400" y="1150"/>
                  </a:lnTo>
                  <a:lnTo>
                    <a:pt x="3398" y="1152"/>
                  </a:lnTo>
                  <a:lnTo>
                    <a:pt x="3396" y="1152"/>
                  </a:lnTo>
                  <a:lnTo>
                    <a:pt x="3395" y="1152"/>
                  </a:lnTo>
                  <a:lnTo>
                    <a:pt x="3395" y="1154"/>
                  </a:lnTo>
                  <a:lnTo>
                    <a:pt x="3396" y="1154"/>
                  </a:lnTo>
                  <a:lnTo>
                    <a:pt x="3398" y="1154"/>
                  </a:lnTo>
                  <a:lnTo>
                    <a:pt x="3400" y="1154"/>
                  </a:lnTo>
                  <a:lnTo>
                    <a:pt x="3401" y="1154"/>
                  </a:lnTo>
                  <a:lnTo>
                    <a:pt x="3403" y="1154"/>
                  </a:lnTo>
                  <a:lnTo>
                    <a:pt x="3405" y="1154"/>
                  </a:lnTo>
                  <a:lnTo>
                    <a:pt x="3405" y="1155"/>
                  </a:lnTo>
                  <a:lnTo>
                    <a:pt x="3406" y="1155"/>
                  </a:lnTo>
                  <a:lnTo>
                    <a:pt x="3408" y="1155"/>
                  </a:lnTo>
                  <a:lnTo>
                    <a:pt x="3410" y="1155"/>
                  </a:lnTo>
                  <a:lnTo>
                    <a:pt x="3410" y="1157"/>
                  </a:lnTo>
                  <a:lnTo>
                    <a:pt x="3408" y="1157"/>
                  </a:lnTo>
                  <a:lnTo>
                    <a:pt x="3408" y="1159"/>
                  </a:lnTo>
                  <a:lnTo>
                    <a:pt x="3408" y="1160"/>
                  </a:lnTo>
                  <a:lnTo>
                    <a:pt x="3408" y="1162"/>
                  </a:lnTo>
                  <a:lnTo>
                    <a:pt x="3410" y="1162"/>
                  </a:lnTo>
                  <a:lnTo>
                    <a:pt x="3411" y="1162"/>
                  </a:lnTo>
                  <a:lnTo>
                    <a:pt x="3413" y="1162"/>
                  </a:lnTo>
                  <a:lnTo>
                    <a:pt x="3417" y="1162"/>
                  </a:lnTo>
                  <a:lnTo>
                    <a:pt x="3418" y="1162"/>
                  </a:lnTo>
                  <a:lnTo>
                    <a:pt x="3418" y="1164"/>
                  </a:lnTo>
                  <a:lnTo>
                    <a:pt x="3420" y="1164"/>
                  </a:lnTo>
                  <a:lnTo>
                    <a:pt x="3422" y="1164"/>
                  </a:lnTo>
                  <a:lnTo>
                    <a:pt x="3423" y="1164"/>
                  </a:lnTo>
                  <a:lnTo>
                    <a:pt x="3423" y="1164"/>
                  </a:lnTo>
                  <a:lnTo>
                    <a:pt x="3425" y="1164"/>
                  </a:lnTo>
                  <a:lnTo>
                    <a:pt x="3425" y="1166"/>
                  </a:lnTo>
                  <a:lnTo>
                    <a:pt x="3427" y="1166"/>
                  </a:lnTo>
                  <a:lnTo>
                    <a:pt x="3428" y="1166"/>
                  </a:lnTo>
                  <a:lnTo>
                    <a:pt x="3432" y="1166"/>
                  </a:lnTo>
                  <a:lnTo>
                    <a:pt x="3433" y="1166"/>
                  </a:lnTo>
                  <a:lnTo>
                    <a:pt x="3433" y="1164"/>
                  </a:lnTo>
                  <a:lnTo>
                    <a:pt x="3435" y="1164"/>
                  </a:lnTo>
                  <a:lnTo>
                    <a:pt x="3437" y="1164"/>
                  </a:lnTo>
                  <a:lnTo>
                    <a:pt x="3437" y="1166"/>
                  </a:lnTo>
                  <a:lnTo>
                    <a:pt x="3438" y="1166"/>
                  </a:lnTo>
                  <a:lnTo>
                    <a:pt x="3440" y="1166"/>
                  </a:lnTo>
                  <a:lnTo>
                    <a:pt x="3438" y="1164"/>
                  </a:lnTo>
                  <a:moveTo>
                    <a:pt x="3644" y="1167"/>
                  </a:moveTo>
                  <a:lnTo>
                    <a:pt x="3645" y="1167"/>
                  </a:lnTo>
                  <a:lnTo>
                    <a:pt x="3647" y="1167"/>
                  </a:lnTo>
                  <a:lnTo>
                    <a:pt x="3647" y="1167"/>
                  </a:lnTo>
                  <a:lnTo>
                    <a:pt x="3649" y="1166"/>
                  </a:lnTo>
                  <a:lnTo>
                    <a:pt x="3650" y="1166"/>
                  </a:lnTo>
                  <a:lnTo>
                    <a:pt x="3652" y="1166"/>
                  </a:lnTo>
                  <a:lnTo>
                    <a:pt x="3652" y="1164"/>
                  </a:lnTo>
                  <a:lnTo>
                    <a:pt x="3650" y="1164"/>
                  </a:lnTo>
                  <a:lnTo>
                    <a:pt x="3649" y="1164"/>
                  </a:lnTo>
                  <a:lnTo>
                    <a:pt x="3647" y="1164"/>
                  </a:lnTo>
                  <a:lnTo>
                    <a:pt x="3647" y="1164"/>
                  </a:lnTo>
                  <a:lnTo>
                    <a:pt x="3647" y="1164"/>
                  </a:lnTo>
                  <a:lnTo>
                    <a:pt x="3645" y="1164"/>
                  </a:lnTo>
                  <a:lnTo>
                    <a:pt x="3644" y="1164"/>
                  </a:lnTo>
                  <a:lnTo>
                    <a:pt x="3642" y="1164"/>
                  </a:lnTo>
                  <a:lnTo>
                    <a:pt x="3642" y="1166"/>
                  </a:lnTo>
                  <a:lnTo>
                    <a:pt x="3640" y="1166"/>
                  </a:lnTo>
                  <a:lnTo>
                    <a:pt x="3640" y="1167"/>
                  </a:lnTo>
                  <a:lnTo>
                    <a:pt x="3640" y="1169"/>
                  </a:lnTo>
                  <a:lnTo>
                    <a:pt x="3642" y="1167"/>
                  </a:lnTo>
                  <a:lnTo>
                    <a:pt x="3644" y="1167"/>
                  </a:lnTo>
                  <a:moveTo>
                    <a:pt x="4011" y="1166"/>
                  </a:moveTo>
                  <a:lnTo>
                    <a:pt x="4012" y="1166"/>
                  </a:lnTo>
                  <a:lnTo>
                    <a:pt x="4012" y="1164"/>
                  </a:lnTo>
                  <a:lnTo>
                    <a:pt x="4011" y="1164"/>
                  </a:lnTo>
                  <a:lnTo>
                    <a:pt x="4011" y="1164"/>
                  </a:lnTo>
                  <a:lnTo>
                    <a:pt x="4009" y="1164"/>
                  </a:lnTo>
                  <a:lnTo>
                    <a:pt x="4009" y="1164"/>
                  </a:lnTo>
                  <a:lnTo>
                    <a:pt x="4009" y="1166"/>
                  </a:lnTo>
                  <a:lnTo>
                    <a:pt x="4009" y="1167"/>
                  </a:lnTo>
                  <a:lnTo>
                    <a:pt x="4011" y="1167"/>
                  </a:lnTo>
                  <a:lnTo>
                    <a:pt x="4011" y="1166"/>
                  </a:lnTo>
                  <a:moveTo>
                    <a:pt x="4012" y="1154"/>
                  </a:moveTo>
                  <a:lnTo>
                    <a:pt x="4012" y="1155"/>
                  </a:lnTo>
                  <a:lnTo>
                    <a:pt x="4012" y="1157"/>
                  </a:lnTo>
                  <a:lnTo>
                    <a:pt x="4012" y="1157"/>
                  </a:lnTo>
                  <a:lnTo>
                    <a:pt x="4012" y="1159"/>
                  </a:lnTo>
                  <a:lnTo>
                    <a:pt x="4014" y="1159"/>
                  </a:lnTo>
                  <a:lnTo>
                    <a:pt x="4014" y="1160"/>
                  </a:lnTo>
                  <a:lnTo>
                    <a:pt x="4016" y="1160"/>
                  </a:lnTo>
                  <a:lnTo>
                    <a:pt x="4017" y="1160"/>
                  </a:lnTo>
                  <a:lnTo>
                    <a:pt x="4017" y="1159"/>
                  </a:lnTo>
                  <a:lnTo>
                    <a:pt x="4016" y="1159"/>
                  </a:lnTo>
                  <a:lnTo>
                    <a:pt x="4016" y="1157"/>
                  </a:lnTo>
                  <a:lnTo>
                    <a:pt x="4016" y="1155"/>
                  </a:lnTo>
                  <a:lnTo>
                    <a:pt x="4014" y="1155"/>
                  </a:lnTo>
                  <a:lnTo>
                    <a:pt x="4014" y="1154"/>
                  </a:lnTo>
                  <a:lnTo>
                    <a:pt x="4012" y="1154"/>
                  </a:lnTo>
                  <a:lnTo>
                    <a:pt x="4012" y="1152"/>
                  </a:lnTo>
                  <a:lnTo>
                    <a:pt x="4011" y="1150"/>
                  </a:lnTo>
                  <a:lnTo>
                    <a:pt x="4009" y="1150"/>
                  </a:lnTo>
                  <a:lnTo>
                    <a:pt x="4009" y="1152"/>
                  </a:lnTo>
                  <a:lnTo>
                    <a:pt x="4011" y="1154"/>
                  </a:lnTo>
                  <a:lnTo>
                    <a:pt x="4012" y="1154"/>
                  </a:lnTo>
                  <a:moveTo>
                    <a:pt x="3491" y="1159"/>
                  </a:moveTo>
                  <a:lnTo>
                    <a:pt x="3492" y="1159"/>
                  </a:lnTo>
                  <a:lnTo>
                    <a:pt x="3494" y="1159"/>
                  </a:lnTo>
                  <a:lnTo>
                    <a:pt x="3494" y="1157"/>
                  </a:lnTo>
                  <a:lnTo>
                    <a:pt x="3496" y="1157"/>
                  </a:lnTo>
                  <a:lnTo>
                    <a:pt x="3497" y="1157"/>
                  </a:lnTo>
                  <a:lnTo>
                    <a:pt x="3499" y="1157"/>
                  </a:lnTo>
                  <a:lnTo>
                    <a:pt x="3501" y="1155"/>
                  </a:lnTo>
                  <a:lnTo>
                    <a:pt x="3499" y="1155"/>
                  </a:lnTo>
                  <a:lnTo>
                    <a:pt x="3499" y="1154"/>
                  </a:lnTo>
                  <a:lnTo>
                    <a:pt x="3497" y="1154"/>
                  </a:lnTo>
                  <a:lnTo>
                    <a:pt x="3496" y="1154"/>
                  </a:lnTo>
                  <a:lnTo>
                    <a:pt x="3494" y="1155"/>
                  </a:lnTo>
                  <a:lnTo>
                    <a:pt x="3492" y="1154"/>
                  </a:lnTo>
                  <a:lnTo>
                    <a:pt x="3491" y="1154"/>
                  </a:lnTo>
                  <a:lnTo>
                    <a:pt x="3489" y="1154"/>
                  </a:lnTo>
                  <a:lnTo>
                    <a:pt x="3487" y="1154"/>
                  </a:lnTo>
                  <a:lnTo>
                    <a:pt x="3486" y="1154"/>
                  </a:lnTo>
                  <a:lnTo>
                    <a:pt x="3486" y="1155"/>
                  </a:lnTo>
                  <a:lnTo>
                    <a:pt x="3486" y="1155"/>
                  </a:lnTo>
                  <a:lnTo>
                    <a:pt x="3486" y="1157"/>
                  </a:lnTo>
                  <a:lnTo>
                    <a:pt x="3486" y="1159"/>
                  </a:lnTo>
                  <a:lnTo>
                    <a:pt x="3489" y="1159"/>
                  </a:lnTo>
                  <a:lnTo>
                    <a:pt x="3491" y="1159"/>
                  </a:lnTo>
                  <a:moveTo>
                    <a:pt x="3748" y="1139"/>
                  </a:moveTo>
                  <a:lnTo>
                    <a:pt x="3750" y="1139"/>
                  </a:lnTo>
                  <a:lnTo>
                    <a:pt x="3750" y="1137"/>
                  </a:lnTo>
                  <a:lnTo>
                    <a:pt x="3748" y="1137"/>
                  </a:lnTo>
                  <a:lnTo>
                    <a:pt x="3748" y="1135"/>
                  </a:lnTo>
                  <a:lnTo>
                    <a:pt x="3748" y="1134"/>
                  </a:lnTo>
                  <a:lnTo>
                    <a:pt x="3746" y="1134"/>
                  </a:lnTo>
                  <a:lnTo>
                    <a:pt x="3746" y="1135"/>
                  </a:lnTo>
                  <a:lnTo>
                    <a:pt x="3745" y="1137"/>
                  </a:lnTo>
                  <a:lnTo>
                    <a:pt x="3745" y="1139"/>
                  </a:lnTo>
                  <a:lnTo>
                    <a:pt x="3745" y="1140"/>
                  </a:lnTo>
                  <a:lnTo>
                    <a:pt x="3743" y="1140"/>
                  </a:lnTo>
                  <a:lnTo>
                    <a:pt x="3743" y="1142"/>
                  </a:lnTo>
                  <a:lnTo>
                    <a:pt x="3741" y="1142"/>
                  </a:lnTo>
                  <a:lnTo>
                    <a:pt x="3741" y="1144"/>
                  </a:lnTo>
                  <a:lnTo>
                    <a:pt x="3741" y="1145"/>
                  </a:lnTo>
                  <a:lnTo>
                    <a:pt x="3741" y="1147"/>
                  </a:lnTo>
                  <a:lnTo>
                    <a:pt x="3741" y="1149"/>
                  </a:lnTo>
                  <a:lnTo>
                    <a:pt x="3740" y="1149"/>
                  </a:lnTo>
                  <a:lnTo>
                    <a:pt x="3740" y="1150"/>
                  </a:lnTo>
                  <a:lnTo>
                    <a:pt x="3740" y="1152"/>
                  </a:lnTo>
                  <a:lnTo>
                    <a:pt x="3740" y="1154"/>
                  </a:lnTo>
                  <a:lnTo>
                    <a:pt x="3741" y="1154"/>
                  </a:lnTo>
                  <a:lnTo>
                    <a:pt x="3743" y="1154"/>
                  </a:lnTo>
                  <a:lnTo>
                    <a:pt x="3745" y="1152"/>
                  </a:lnTo>
                  <a:lnTo>
                    <a:pt x="3745" y="1150"/>
                  </a:lnTo>
                  <a:lnTo>
                    <a:pt x="3745" y="1149"/>
                  </a:lnTo>
                  <a:lnTo>
                    <a:pt x="3746" y="1149"/>
                  </a:lnTo>
                  <a:lnTo>
                    <a:pt x="3746" y="1147"/>
                  </a:lnTo>
                  <a:lnTo>
                    <a:pt x="3745" y="1147"/>
                  </a:lnTo>
                  <a:lnTo>
                    <a:pt x="3745" y="1145"/>
                  </a:lnTo>
                  <a:lnTo>
                    <a:pt x="3746" y="1145"/>
                  </a:lnTo>
                  <a:lnTo>
                    <a:pt x="3746" y="1147"/>
                  </a:lnTo>
                  <a:lnTo>
                    <a:pt x="3748" y="1147"/>
                  </a:lnTo>
                  <a:lnTo>
                    <a:pt x="3748" y="1145"/>
                  </a:lnTo>
                  <a:lnTo>
                    <a:pt x="3748" y="1144"/>
                  </a:lnTo>
                  <a:lnTo>
                    <a:pt x="3750" y="1144"/>
                  </a:lnTo>
                  <a:lnTo>
                    <a:pt x="3748" y="1142"/>
                  </a:lnTo>
                  <a:lnTo>
                    <a:pt x="3746" y="1142"/>
                  </a:lnTo>
                  <a:lnTo>
                    <a:pt x="3748" y="1140"/>
                  </a:lnTo>
                  <a:lnTo>
                    <a:pt x="3748" y="1139"/>
                  </a:lnTo>
                  <a:moveTo>
                    <a:pt x="3989" y="1137"/>
                  </a:moveTo>
                  <a:lnTo>
                    <a:pt x="3989" y="1139"/>
                  </a:lnTo>
                  <a:lnTo>
                    <a:pt x="3989" y="1140"/>
                  </a:lnTo>
                  <a:lnTo>
                    <a:pt x="3989" y="1142"/>
                  </a:lnTo>
                  <a:lnTo>
                    <a:pt x="3990" y="1142"/>
                  </a:lnTo>
                  <a:lnTo>
                    <a:pt x="3990" y="1144"/>
                  </a:lnTo>
                  <a:lnTo>
                    <a:pt x="3990" y="1145"/>
                  </a:lnTo>
                  <a:lnTo>
                    <a:pt x="3992" y="1145"/>
                  </a:lnTo>
                  <a:lnTo>
                    <a:pt x="3994" y="1145"/>
                  </a:lnTo>
                  <a:lnTo>
                    <a:pt x="3994" y="1147"/>
                  </a:lnTo>
                  <a:lnTo>
                    <a:pt x="3994" y="1149"/>
                  </a:lnTo>
                  <a:lnTo>
                    <a:pt x="3994" y="1150"/>
                  </a:lnTo>
                  <a:lnTo>
                    <a:pt x="3996" y="1152"/>
                  </a:lnTo>
                  <a:lnTo>
                    <a:pt x="3997" y="1154"/>
                  </a:lnTo>
                  <a:lnTo>
                    <a:pt x="3999" y="1154"/>
                  </a:lnTo>
                  <a:lnTo>
                    <a:pt x="4001" y="1154"/>
                  </a:lnTo>
                  <a:lnTo>
                    <a:pt x="4002" y="1152"/>
                  </a:lnTo>
                  <a:lnTo>
                    <a:pt x="4002" y="1150"/>
                  </a:lnTo>
                  <a:lnTo>
                    <a:pt x="4002" y="1149"/>
                  </a:lnTo>
                  <a:lnTo>
                    <a:pt x="4002" y="1147"/>
                  </a:lnTo>
                  <a:lnTo>
                    <a:pt x="4001" y="1147"/>
                  </a:lnTo>
                  <a:lnTo>
                    <a:pt x="4001" y="1145"/>
                  </a:lnTo>
                  <a:lnTo>
                    <a:pt x="3999" y="1145"/>
                  </a:lnTo>
                  <a:lnTo>
                    <a:pt x="3997" y="1145"/>
                  </a:lnTo>
                  <a:lnTo>
                    <a:pt x="3997" y="1144"/>
                  </a:lnTo>
                  <a:lnTo>
                    <a:pt x="3997" y="1142"/>
                  </a:lnTo>
                  <a:lnTo>
                    <a:pt x="3996" y="1142"/>
                  </a:lnTo>
                  <a:lnTo>
                    <a:pt x="3996" y="1140"/>
                  </a:lnTo>
                  <a:lnTo>
                    <a:pt x="3994" y="1140"/>
                  </a:lnTo>
                  <a:lnTo>
                    <a:pt x="3994" y="1139"/>
                  </a:lnTo>
                  <a:lnTo>
                    <a:pt x="3994" y="1137"/>
                  </a:lnTo>
                  <a:lnTo>
                    <a:pt x="3992" y="1137"/>
                  </a:lnTo>
                  <a:lnTo>
                    <a:pt x="3992" y="1135"/>
                  </a:lnTo>
                  <a:lnTo>
                    <a:pt x="3990" y="1135"/>
                  </a:lnTo>
                  <a:lnTo>
                    <a:pt x="3989" y="1134"/>
                  </a:lnTo>
                  <a:lnTo>
                    <a:pt x="3989" y="1135"/>
                  </a:lnTo>
                  <a:lnTo>
                    <a:pt x="3989" y="1137"/>
                  </a:lnTo>
                  <a:moveTo>
                    <a:pt x="2607" y="1144"/>
                  </a:moveTo>
                  <a:lnTo>
                    <a:pt x="2607" y="1142"/>
                  </a:lnTo>
                  <a:lnTo>
                    <a:pt x="2605" y="1142"/>
                  </a:lnTo>
                  <a:lnTo>
                    <a:pt x="2605" y="1140"/>
                  </a:lnTo>
                  <a:lnTo>
                    <a:pt x="2605" y="1139"/>
                  </a:lnTo>
                  <a:lnTo>
                    <a:pt x="2604" y="1140"/>
                  </a:lnTo>
                  <a:lnTo>
                    <a:pt x="2604" y="1142"/>
                  </a:lnTo>
                  <a:lnTo>
                    <a:pt x="2604" y="1144"/>
                  </a:lnTo>
                  <a:lnTo>
                    <a:pt x="2604" y="1145"/>
                  </a:lnTo>
                  <a:lnTo>
                    <a:pt x="2605" y="1145"/>
                  </a:lnTo>
                  <a:lnTo>
                    <a:pt x="2605" y="1144"/>
                  </a:lnTo>
                  <a:lnTo>
                    <a:pt x="2607" y="1144"/>
                  </a:lnTo>
                  <a:moveTo>
                    <a:pt x="3913" y="1135"/>
                  </a:moveTo>
                  <a:lnTo>
                    <a:pt x="3911" y="1137"/>
                  </a:lnTo>
                  <a:lnTo>
                    <a:pt x="3913" y="1139"/>
                  </a:lnTo>
                  <a:lnTo>
                    <a:pt x="3915" y="1139"/>
                  </a:lnTo>
                  <a:lnTo>
                    <a:pt x="3915" y="1140"/>
                  </a:lnTo>
                  <a:lnTo>
                    <a:pt x="3916" y="1139"/>
                  </a:lnTo>
                  <a:lnTo>
                    <a:pt x="3916" y="1140"/>
                  </a:lnTo>
                  <a:lnTo>
                    <a:pt x="3918" y="1140"/>
                  </a:lnTo>
                  <a:lnTo>
                    <a:pt x="3918" y="1142"/>
                  </a:lnTo>
                  <a:lnTo>
                    <a:pt x="3920" y="1142"/>
                  </a:lnTo>
                  <a:lnTo>
                    <a:pt x="3921" y="1142"/>
                  </a:lnTo>
                  <a:lnTo>
                    <a:pt x="3920" y="1144"/>
                  </a:lnTo>
                  <a:lnTo>
                    <a:pt x="3921" y="1144"/>
                  </a:lnTo>
                  <a:lnTo>
                    <a:pt x="3923" y="1144"/>
                  </a:lnTo>
                  <a:lnTo>
                    <a:pt x="3923" y="1142"/>
                  </a:lnTo>
                  <a:lnTo>
                    <a:pt x="3925" y="1142"/>
                  </a:lnTo>
                  <a:lnTo>
                    <a:pt x="3925" y="1144"/>
                  </a:lnTo>
                  <a:lnTo>
                    <a:pt x="3927" y="1144"/>
                  </a:lnTo>
                  <a:lnTo>
                    <a:pt x="3927" y="1145"/>
                  </a:lnTo>
                  <a:lnTo>
                    <a:pt x="3928" y="1145"/>
                  </a:lnTo>
                  <a:lnTo>
                    <a:pt x="3930" y="1145"/>
                  </a:lnTo>
                  <a:lnTo>
                    <a:pt x="3932" y="1145"/>
                  </a:lnTo>
                  <a:lnTo>
                    <a:pt x="3932" y="1145"/>
                  </a:lnTo>
                  <a:lnTo>
                    <a:pt x="3933" y="1145"/>
                  </a:lnTo>
                  <a:lnTo>
                    <a:pt x="3935" y="1145"/>
                  </a:lnTo>
                  <a:lnTo>
                    <a:pt x="3937" y="1145"/>
                  </a:lnTo>
                  <a:lnTo>
                    <a:pt x="3938" y="1145"/>
                  </a:lnTo>
                  <a:lnTo>
                    <a:pt x="3938" y="1144"/>
                  </a:lnTo>
                  <a:lnTo>
                    <a:pt x="3940" y="1144"/>
                  </a:lnTo>
                  <a:lnTo>
                    <a:pt x="3942" y="1144"/>
                  </a:lnTo>
                  <a:lnTo>
                    <a:pt x="3942" y="1142"/>
                  </a:lnTo>
                  <a:lnTo>
                    <a:pt x="3943" y="1142"/>
                  </a:lnTo>
                  <a:lnTo>
                    <a:pt x="3945" y="1142"/>
                  </a:lnTo>
                  <a:lnTo>
                    <a:pt x="3947" y="1140"/>
                  </a:lnTo>
                  <a:lnTo>
                    <a:pt x="3948" y="1140"/>
                  </a:lnTo>
                  <a:lnTo>
                    <a:pt x="3948" y="1139"/>
                  </a:lnTo>
                  <a:lnTo>
                    <a:pt x="3950" y="1137"/>
                  </a:lnTo>
                  <a:lnTo>
                    <a:pt x="3950" y="1135"/>
                  </a:lnTo>
                  <a:lnTo>
                    <a:pt x="3952" y="1135"/>
                  </a:lnTo>
                  <a:lnTo>
                    <a:pt x="3953" y="1135"/>
                  </a:lnTo>
                  <a:lnTo>
                    <a:pt x="3953" y="1137"/>
                  </a:lnTo>
                  <a:lnTo>
                    <a:pt x="3955" y="1135"/>
                  </a:lnTo>
                  <a:lnTo>
                    <a:pt x="3957" y="1135"/>
                  </a:lnTo>
                  <a:lnTo>
                    <a:pt x="3957" y="1134"/>
                  </a:lnTo>
                  <a:lnTo>
                    <a:pt x="3958" y="1134"/>
                  </a:lnTo>
                  <a:lnTo>
                    <a:pt x="3958" y="1132"/>
                  </a:lnTo>
                  <a:lnTo>
                    <a:pt x="3957" y="1132"/>
                  </a:lnTo>
                  <a:lnTo>
                    <a:pt x="3957" y="1130"/>
                  </a:lnTo>
                  <a:lnTo>
                    <a:pt x="3957" y="1128"/>
                  </a:lnTo>
                  <a:lnTo>
                    <a:pt x="3957" y="1127"/>
                  </a:lnTo>
                  <a:lnTo>
                    <a:pt x="3958" y="1127"/>
                  </a:lnTo>
                  <a:lnTo>
                    <a:pt x="3960" y="1127"/>
                  </a:lnTo>
                  <a:lnTo>
                    <a:pt x="3962" y="1125"/>
                  </a:lnTo>
                  <a:lnTo>
                    <a:pt x="3962" y="1123"/>
                  </a:lnTo>
                  <a:lnTo>
                    <a:pt x="3962" y="1123"/>
                  </a:lnTo>
                  <a:lnTo>
                    <a:pt x="3962" y="1122"/>
                  </a:lnTo>
                  <a:lnTo>
                    <a:pt x="3962" y="1120"/>
                  </a:lnTo>
                  <a:lnTo>
                    <a:pt x="3960" y="1120"/>
                  </a:lnTo>
                  <a:lnTo>
                    <a:pt x="3960" y="1118"/>
                  </a:lnTo>
                  <a:lnTo>
                    <a:pt x="3958" y="1118"/>
                  </a:lnTo>
                  <a:lnTo>
                    <a:pt x="3957" y="1120"/>
                  </a:lnTo>
                  <a:lnTo>
                    <a:pt x="3955" y="1118"/>
                  </a:lnTo>
                  <a:lnTo>
                    <a:pt x="3953" y="1118"/>
                  </a:lnTo>
                  <a:lnTo>
                    <a:pt x="3952" y="1118"/>
                  </a:lnTo>
                  <a:lnTo>
                    <a:pt x="3952" y="1120"/>
                  </a:lnTo>
                  <a:lnTo>
                    <a:pt x="3952" y="1122"/>
                  </a:lnTo>
                  <a:lnTo>
                    <a:pt x="3953" y="1122"/>
                  </a:lnTo>
                  <a:lnTo>
                    <a:pt x="3953" y="1123"/>
                  </a:lnTo>
                  <a:lnTo>
                    <a:pt x="3953" y="1123"/>
                  </a:lnTo>
                  <a:lnTo>
                    <a:pt x="3953" y="1125"/>
                  </a:lnTo>
                  <a:lnTo>
                    <a:pt x="3953" y="1127"/>
                  </a:lnTo>
                  <a:lnTo>
                    <a:pt x="3952" y="1127"/>
                  </a:lnTo>
                  <a:lnTo>
                    <a:pt x="3950" y="1127"/>
                  </a:lnTo>
                  <a:lnTo>
                    <a:pt x="3948" y="1127"/>
                  </a:lnTo>
                  <a:lnTo>
                    <a:pt x="3947" y="1128"/>
                  </a:lnTo>
                  <a:lnTo>
                    <a:pt x="3945" y="1130"/>
                  </a:lnTo>
                  <a:lnTo>
                    <a:pt x="3945" y="1132"/>
                  </a:lnTo>
                  <a:lnTo>
                    <a:pt x="3945" y="1134"/>
                  </a:lnTo>
                  <a:lnTo>
                    <a:pt x="3943" y="1134"/>
                  </a:lnTo>
                  <a:lnTo>
                    <a:pt x="3943" y="1135"/>
                  </a:lnTo>
                  <a:lnTo>
                    <a:pt x="3942" y="1135"/>
                  </a:lnTo>
                  <a:lnTo>
                    <a:pt x="3940" y="1135"/>
                  </a:lnTo>
                  <a:lnTo>
                    <a:pt x="3938" y="1135"/>
                  </a:lnTo>
                  <a:lnTo>
                    <a:pt x="3938" y="1134"/>
                  </a:lnTo>
                  <a:lnTo>
                    <a:pt x="3937" y="1134"/>
                  </a:lnTo>
                  <a:lnTo>
                    <a:pt x="3937" y="1135"/>
                  </a:lnTo>
                  <a:lnTo>
                    <a:pt x="3935" y="1135"/>
                  </a:lnTo>
                  <a:lnTo>
                    <a:pt x="3933" y="1135"/>
                  </a:lnTo>
                  <a:lnTo>
                    <a:pt x="3933" y="1134"/>
                  </a:lnTo>
                  <a:lnTo>
                    <a:pt x="3932" y="1132"/>
                  </a:lnTo>
                  <a:lnTo>
                    <a:pt x="3932" y="1132"/>
                  </a:lnTo>
                  <a:lnTo>
                    <a:pt x="3932" y="1134"/>
                  </a:lnTo>
                  <a:lnTo>
                    <a:pt x="3932" y="1134"/>
                  </a:lnTo>
                  <a:lnTo>
                    <a:pt x="3932" y="1135"/>
                  </a:lnTo>
                  <a:lnTo>
                    <a:pt x="3932" y="1135"/>
                  </a:lnTo>
                  <a:lnTo>
                    <a:pt x="3930" y="1135"/>
                  </a:lnTo>
                  <a:lnTo>
                    <a:pt x="3928" y="1135"/>
                  </a:lnTo>
                  <a:lnTo>
                    <a:pt x="3927" y="1135"/>
                  </a:lnTo>
                  <a:lnTo>
                    <a:pt x="3925" y="1135"/>
                  </a:lnTo>
                  <a:lnTo>
                    <a:pt x="3923" y="1137"/>
                  </a:lnTo>
                  <a:lnTo>
                    <a:pt x="3923" y="1135"/>
                  </a:lnTo>
                  <a:lnTo>
                    <a:pt x="3921" y="1135"/>
                  </a:lnTo>
                  <a:lnTo>
                    <a:pt x="3920" y="1134"/>
                  </a:lnTo>
                  <a:lnTo>
                    <a:pt x="3920" y="1135"/>
                  </a:lnTo>
                  <a:lnTo>
                    <a:pt x="3918" y="1135"/>
                  </a:lnTo>
                  <a:lnTo>
                    <a:pt x="3916" y="1135"/>
                  </a:lnTo>
                  <a:lnTo>
                    <a:pt x="3915" y="1135"/>
                  </a:lnTo>
                  <a:lnTo>
                    <a:pt x="3913" y="1134"/>
                  </a:lnTo>
                  <a:lnTo>
                    <a:pt x="3913" y="1135"/>
                  </a:lnTo>
                  <a:moveTo>
                    <a:pt x="3933" y="1130"/>
                  </a:moveTo>
                  <a:lnTo>
                    <a:pt x="3933" y="1128"/>
                  </a:lnTo>
                  <a:lnTo>
                    <a:pt x="3932" y="1128"/>
                  </a:lnTo>
                  <a:lnTo>
                    <a:pt x="3932" y="1130"/>
                  </a:lnTo>
                  <a:lnTo>
                    <a:pt x="3932" y="1132"/>
                  </a:lnTo>
                  <a:lnTo>
                    <a:pt x="3933" y="1132"/>
                  </a:lnTo>
                  <a:lnTo>
                    <a:pt x="3933" y="1130"/>
                  </a:lnTo>
                  <a:moveTo>
                    <a:pt x="3905" y="1137"/>
                  </a:moveTo>
                  <a:lnTo>
                    <a:pt x="3906" y="1137"/>
                  </a:lnTo>
                  <a:lnTo>
                    <a:pt x="3906" y="1139"/>
                  </a:lnTo>
                  <a:lnTo>
                    <a:pt x="3908" y="1139"/>
                  </a:lnTo>
                  <a:lnTo>
                    <a:pt x="3910" y="1137"/>
                  </a:lnTo>
                  <a:lnTo>
                    <a:pt x="3908" y="1137"/>
                  </a:lnTo>
                  <a:lnTo>
                    <a:pt x="3908" y="1135"/>
                  </a:lnTo>
                  <a:lnTo>
                    <a:pt x="3906" y="1135"/>
                  </a:lnTo>
                  <a:lnTo>
                    <a:pt x="3905" y="1135"/>
                  </a:lnTo>
                  <a:lnTo>
                    <a:pt x="3905" y="1137"/>
                  </a:lnTo>
                  <a:moveTo>
                    <a:pt x="3639" y="1041"/>
                  </a:moveTo>
                  <a:lnTo>
                    <a:pt x="3637" y="1041"/>
                  </a:lnTo>
                  <a:lnTo>
                    <a:pt x="3637" y="1039"/>
                  </a:lnTo>
                  <a:lnTo>
                    <a:pt x="3637" y="1037"/>
                  </a:lnTo>
                  <a:lnTo>
                    <a:pt x="3635" y="1037"/>
                  </a:lnTo>
                  <a:lnTo>
                    <a:pt x="3634" y="1037"/>
                  </a:lnTo>
                  <a:lnTo>
                    <a:pt x="3634" y="1039"/>
                  </a:lnTo>
                  <a:lnTo>
                    <a:pt x="3634" y="1041"/>
                  </a:lnTo>
                  <a:lnTo>
                    <a:pt x="3632" y="1041"/>
                  </a:lnTo>
                  <a:lnTo>
                    <a:pt x="3632" y="1043"/>
                  </a:lnTo>
                  <a:lnTo>
                    <a:pt x="3630" y="1043"/>
                  </a:lnTo>
                  <a:lnTo>
                    <a:pt x="3629" y="1043"/>
                  </a:lnTo>
                  <a:lnTo>
                    <a:pt x="3629" y="1043"/>
                  </a:lnTo>
                  <a:lnTo>
                    <a:pt x="3627" y="1043"/>
                  </a:lnTo>
                  <a:lnTo>
                    <a:pt x="3627" y="1044"/>
                  </a:lnTo>
                  <a:lnTo>
                    <a:pt x="3627" y="1046"/>
                  </a:lnTo>
                  <a:lnTo>
                    <a:pt x="3625" y="1046"/>
                  </a:lnTo>
                  <a:lnTo>
                    <a:pt x="3625" y="1048"/>
                  </a:lnTo>
                  <a:lnTo>
                    <a:pt x="3624" y="1048"/>
                  </a:lnTo>
                  <a:lnTo>
                    <a:pt x="3622" y="1048"/>
                  </a:lnTo>
                  <a:lnTo>
                    <a:pt x="3620" y="1048"/>
                  </a:lnTo>
                  <a:lnTo>
                    <a:pt x="3619" y="1048"/>
                  </a:lnTo>
                  <a:lnTo>
                    <a:pt x="3617" y="1048"/>
                  </a:lnTo>
                  <a:lnTo>
                    <a:pt x="3615" y="1048"/>
                  </a:lnTo>
                  <a:lnTo>
                    <a:pt x="3613" y="1048"/>
                  </a:lnTo>
                  <a:lnTo>
                    <a:pt x="3613" y="1046"/>
                  </a:lnTo>
                  <a:lnTo>
                    <a:pt x="3612" y="1046"/>
                  </a:lnTo>
                  <a:lnTo>
                    <a:pt x="3612" y="1048"/>
                  </a:lnTo>
                  <a:lnTo>
                    <a:pt x="3610" y="1046"/>
                  </a:lnTo>
                  <a:lnTo>
                    <a:pt x="3610" y="1048"/>
                  </a:lnTo>
                  <a:lnTo>
                    <a:pt x="3608" y="1048"/>
                  </a:lnTo>
                  <a:lnTo>
                    <a:pt x="3607" y="1048"/>
                  </a:lnTo>
                  <a:lnTo>
                    <a:pt x="3607" y="1046"/>
                  </a:lnTo>
                  <a:lnTo>
                    <a:pt x="3605" y="1046"/>
                  </a:lnTo>
                  <a:lnTo>
                    <a:pt x="3603" y="1046"/>
                  </a:lnTo>
                  <a:lnTo>
                    <a:pt x="3602" y="1046"/>
                  </a:lnTo>
                  <a:lnTo>
                    <a:pt x="3600" y="1046"/>
                  </a:lnTo>
                  <a:lnTo>
                    <a:pt x="3598" y="1046"/>
                  </a:lnTo>
                  <a:lnTo>
                    <a:pt x="3598" y="1044"/>
                  </a:lnTo>
                  <a:lnTo>
                    <a:pt x="3595" y="1046"/>
                  </a:lnTo>
                  <a:lnTo>
                    <a:pt x="3593" y="1044"/>
                  </a:lnTo>
                  <a:lnTo>
                    <a:pt x="3592" y="1044"/>
                  </a:lnTo>
                  <a:lnTo>
                    <a:pt x="3592" y="1043"/>
                  </a:lnTo>
                  <a:lnTo>
                    <a:pt x="3590" y="1043"/>
                  </a:lnTo>
                  <a:lnTo>
                    <a:pt x="3588" y="1043"/>
                  </a:lnTo>
                  <a:lnTo>
                    <a:pt x="3588" y="1043"/>
                  </a:lnTo>
                  <a:lnTo>
                    <a:pt x="3587" y="1043"/>
                  </a:lnTo>
                  <a:lnTo>
                    <a:pt x="3585" y="1043"/>
                  </a:lnTo>
                  <a:lnTo>
                    <a:pt x="3585" y="1043"/>
                  </a:lnTo>
                  <a:lnTo>
                    <a:pt x="3585" y="1044"/>
                  </a:lnTo>
                  <a:lnTo>
                    <a:pt x="3585" y="1046"/>
                  </a:lnTo>
                  <a:lnTo>
                    <a:pt x="3583" y="1046"/>
                  </a:lnTo>
                  <a:lnTo>
                    <a:pt x="3581" y="1048"/>
                  </a:lnTo>
                  <a:lnTo>
                    <a:pt x="3581" y="1049"/>
                  </a:lnTo>
                  <a:lnTo>
                    <a:pt x="3580" y="1049"/>
                  </a:lnTo>
                  <a:lnTo>
                    <a:pt x="3580" y="1048"/>
                  </a:lnTo>
                  <a:lnTo>
                    <a:pt x="3578" y="1048"/>
                  </a:lnTo>
                  <a:lnTo>
                    <a:pt x="3578" y="1049"/>
                  </a:lnTo>
                  <a:lnTo>
                    <a:pt x="3576" y="1049"/>
                  </a:lnTo>
                  <a:lnTo>
                    <a:pt x="3575" y="1049"/>
                  </a:lnTo>
                  <a:lnTo>
                    <a:pt x="3575" y="1051"/>
                  </a:lnTo>
                  <a:lnTo>
                    <a:pt x="3575" y="1053"/>
                  </a:lnTo>
                  <a:lnTo>
                    <a:pt x="3573" y="1053"/>
                  </a:lnTo>
                  <a:lnTo>
                    <a:pt x="3573" y="1054"/>
                  </a:lnTo>
                  <a:lnTo>
                    <a:pt x="3573" y="1056"/>
                  </a:lnTo>
                  <a:lnTo>
                    <a:pt x="3571" y="1056"/>
                  </a:lnTo>
                  <a:lnTo>
                    <a:pt x="3571" y="1058"/>
                  </a:lnTo>
                  <a:lnTo>
                    <a:pt x="3573" y="1059"/>
                  </a:lnTo>
                  <a:lnTo>
                    <a:pt x="3573" y="1061"/>
                  </a:lnTo>
                  <a:lnTo>
                    <a:pt x="3571" y="1061"/>
                  </a:lnTo>
                  <a:lnTo>
                    <a:pt x="3571" y="1063"/>
                  </a:lnTo>
                  <a:lnTo>
                    <a:pt x="3571" y="1064"/>
                  </a:lnTo>
                  <a:lnTo>
                    <a:pt x="3571" y="1066"/>
                  </a:lnTo>
                  <a:lnTo>
                    <a:pt x="3571" y="1068"/>
                  </a:lnTo>
                  <a:lnTo>
                    <a:pt x="3571" y="1070"/>
                  </a:lnTo>
                  <a:lnTo>
                    <a:pt x="3573" y="1070"/>
                  </a:lnTo>
                  <a:lnTo>
                    <a:pt x="3573" y="1071"/>
                  </a:lnTo>
                  <a:lnTo>
                    <a:pt x="3573" y="1073"/>
                  </a:lnTo>
                  <a:lnTo>
                    <a:pt x="3571" y="1073"/>
                  </a:lnTo>
                  <a:lnTo>
                    <a:pt x="3571" y="1071"/>
                  </a:lnTo>
                  <a:lnTo>
                    <a:pt x="3571" y="1070"/>
                  </a:lnTo>
                  <a:lnTo>
                    <a:pt x="3570" y="1070"/>
                  </a:lnTo>
                  <a:lnTo>
                    <a:pt x="3570" y="1071"/>
                  </a:lnTo>
                  <a:lnTo>
                    <a:pt x="3570" y="1073"/>
                  </a:lnTo>
                  <a:lnTo>
                    <a:pt x="3568" y="1073"/>
                  </a:lnTo>
                  <a:lnTo>
                    <a:pt x="3568" y="1075"/>
                  </a:lnTo>
                  <a:lnTo>
                    <a:pt x="3568" y="1076"/>
                  </a:lnTo>
                  <a:lnTo>
                    <a:pt x="3566" y="1076"/>
                  </a:lnTo>
                  <a:lnTo>
                    <a:pt x="3566" y="1078"/>
                  </a:lnTo>
                  <a:lnTo>
                    <a:pt x="3566" y="1080"/>
                  </a:lnTo>
                  <a:lnTo>
                    <a:pt x="3566" y="1080"/>
                  </a:lnTo>
                  <a:lnTo>
                    <a:pt x="3566" y="1081"/>
                  </a:lnTo>
                  <a:lnTo>
                    <a:pt x="3566" y="1083"/>
                  </a:lnTo>
                  <a:lnTo>
                    <a:pt x="3566" y="1083"/>
                  </a:lnTo>
                  <a:lnTo>
                    <a:pt x="3566" y="1085"/>
                  </a:lnTo>
                  <a:lnTo>
                    <a:pt x="3566" y="1086"/>
                  </a:lnTo>
                  <a:lnTo>
                    <a:pt x="3566" y="1086"/>
                  </a:lnTo>
                  <a:lnTo>
                    <a:pt x="3566" y="1088"/>
                  </a:lnTo>
                  <a:lnTo>
                    <a:pt x="3565" y="1090"/>
                  </a:lnTo>
                  <a:lnTo>
                    <a:pt x="3565" y="1091"/>
                  </a:lnTo>
                  <a:lnTo>
                    <a:pt x="3565" y="1093"/>
                  </a:lnTo>
                  <a:lnTo>
                    <a:pt x="3565" y="1095"/>
                  </a:lnTo>
                  <a:lnTo>
                    <a:pt x="3563" y="1095"/>
                  </a:lnTo>
                  <a:lnTo>
                    <a:pt x="3563" y="1096"/>
                  </a:lnTo>
                  <a:lnTo>
                    <a:pt x="3561" y="1096"/>
                  </a:lnTo>
                  <a:lnTo>
                    <a:pt x="3560" y="1096"/>
                  </a:lnTo>
                  <a:lnTo>
                    <a:pt x="3560" y="1098"/>
                  </a:lnTo>
                  <a:lnTo>
                    <a:pt x="3560" y="1100"/>
                  </a:lnTo>
                  <a:lnTo>
                    <a:pt x="3561" y="1098"/>
                  </a:lnTo>
                  <a:lnTo>
                    <a:pt x="3561" y="1100"/>
                  </a:lnTo>
                  <a:lnTo>
                    <a:pt x="3561" y="1102"/>
                  </a:lnTo>
                  <a:lnTo>
                    <a:pt x="3560" y="1102"/>
                  </a:lnTo>
                  <a:lnTo>
                    <a:pt x="3560" y="1103"/>
                  </a:lnTo>
                  <a:lnTo>
                    <a:pt x="3561" y="1103"/>
                  </a:lnTo>
                  <a:lnTo>
                    <a:pt x="3561" y="1105"/>
                  </a:lnTo>
                  <a:lnTo>
                    <a:pt x="3561" y="1107"/>
                  </a:lnTo>
                  <a:lnTo>
                    <a:pt x="3561" y="1108"/>
                  </a:lnTo>
                  <a:lnTo>
                    <a:pt x="3563" y="1108"/>
                  </a:lnTo>
                  <a:lnTo>
                    <a:pt x="3565" y="1108"/>
                  </a:lnTo>
                  <a:lnTo>
                    <a:pt x="3566" y="1108"/>
                  </a:lnTo>
                  <a:lnTo>
                    <a:pt x="3566" y="1107"/>
                  </a:lnTo>
                  <a:lnTo>
                    <a:pt x="3566" y="1107"/>
                  </a:lnTo>
                  <a:lnTo>
                    <a:pt x="3566" y="1108"/>
                  </a:lnTo>
                  <a:lnTo>
                    <a:pt x="3568" y="1108"/>
                  </a:lnTo>
                  <a:lnTo>
                    <a:pt x="3568" y="1110"/>
                  </a:lnTo>
                  <a:lnTo>
                    <a:pt x="3566" y="1110"/>
                  </a:lnTo>
                  <a:lnTo>
                    <a:pt x="3566" y="1112"/>
                  </a:lnTo>
                  <a:lnTo>
                    <a:pt x="3568" y="1113"/>
                  </a:lnTo>
                  <a:lnTo>
                    <a:pt x="3568" y="1115"/>
                  </a:lnTo>
                  <a:lnTo>
                    <a:pt x="3568" y="1117"/>
                  </a:lnTo>
                  <a:lnTo>
                    <a:pt x="3568" y="1118"/>
                  </a:lnTo>
                  <a:lnTo>
                    <a:pt x="3568" y="1120"/>
                  </a:lnTo>
                  <a:lnTo>
                    <a:pt x="3568" y="1122"/>
                  </a:lnTo>
                  <a:lnTo>
                    <a:pt x="3568" y="1123"/>
                  </a:lnTo>
                  <a:lnTo>
                    <a:pt x="3566" y="1123"/>
                  </a:lnTo>
                  <a:lnTo>
                    <a:pt x="3566" y="1127"/>
                  </a:lnTo>
                  <a:lnTo>
                    <a:pt x="3566" y="1128"/>
                  </a:lnTo>
                  <a:lnTo>
                    <a:pt x="3566" y="1128"/>
                  </a:lnTo>
                  <a:lnTo>
                    <a:pt x="3566" y="1130"/>
                  </a:lnTo>
                  <a:lnTo>
                    <a:pt x="3566" y="1132"/>
                  </a:lnTo>
                  <a:lnTo>
                    <a:pt x="3566" y="1134"/>
                  </a:lnTo>
                  <a:lnTo>
                    <a:pt x="3566" y="1135"/>
                  </a:lnTo>
                  <a:lnTo>
                    <a:pt x="3566" y="1135"/>
                  </a:lnTo>
                  <a:lnTo>
                    <a:pt x="3566" y="1137"/>
                  </a:lnTo>
                  <a:lnTo>
                    <a:pt x="3568" y="1137"/>
                  </a:lnTo>
                  <a:lnTo>
                    <a:pt x="3570" y="1137"/>
                  </a:lnTo>
                  <a:lnTo>
                    <a:pt x="3571" y="1135"/>
                  </a:lnTo>
                  <a:lnTo>
                    <a:pt x="3573" y="1137"/>
                  </a:lnTo>
                  <a:lnTo>
                    <a:pt x="3573" y="1135"/>
                  </a:lnTo>
                  <a:lnTo>
                    <a:pt x="3575" y="1135"/>
                  </a:lnTo>
                  <a:lnTo>
                    <a:pt x="3576" y="1135"/>
                  </a:lnTo>
                  <a:lnTo>
                    <a:pt x="3576" y="1137"/>
                  </a:lnTo>
                  <a:lnTo>
                    <a:pt x="3578" y="1137"/>
                  </a:lnTo>
                  <a:lnTo>
                    <a:pt x="3578" y="1135"/>
                  </a:lnTo>
                  <a:lnTo>
                    <a:pt x="3576" y="1134"/>
                  </a:lnTo>
                  <a:lnTo>
                    <a:pt x="3576" y="1132"/>
                  </a:lnTo>
                  <a:lnTo>
                    <a:pt x="3576" y="1130"/>
                  </a:lnTo>
                  <a:lnTo>
                    <a:pt x="3576" y="1128"/>
                  </a:lnTo>
                  <a:lnTo>
                    <a:pt x="3576" y="1125"/>
                  </a:lnTo>
                  <a:lnTo>
                    <a:pt x="3578" y="1125"/>
                  </a:lnTo>
                  <a:lnTo>
                    <a:pt x="3578" y="1123"/>
                  </a:lnTo>
                  <a:lnTo>
                    <a:pt x="3578" y="1123"/>
                  </a:lnTo>
                  <a:lnTo>
                    <a:pt x="3578" y="1122"/>
                  </a:lnTo>
                  <a:lnTo>
                    <a:pt x="3578" y="1120"/>
                  </a:lnTo>
                  <a:lnTo>
                    <a:pt x="3578" y="1118"/>
                  </a:lnTo>
                  <a:lnTo>
                    <a:pt x="3578" y="1117"/>
                  </a:lnTo>
                  <a:lnTo>
                    <a:pt x="3578" y="1115"/>
                  </a:lnTo>
                  <a:lnTo>
                    <a:pt x="3578" y="1113"/>
                  </a:lnTo>
                  <a:lnTo>
                    <a:pt x="3578" y="1112"/>
                  </a:lnTo>
                  <a:lnTo>
                    <a:pt x="3578" y="1110"/>
                  </a:lnTo>
                  <a:lnTo>
                    <a:pt x="3578" y="1108"/>
                  </a:lnTo>
                  <a:lnTo>
                    <a:pt x="3578" y="1107"/>
                  </a:lnTo>
                  <a:lnTo>
                    <a:pt x="3578" y="1105"/>
                  </a:lnTo>
                  <a:lnTo>
                    <a:pt x="3578" y="1103"/>
                  </a:lnTo>
                  <a:lnTo>
                    <a:pt x="3576" y="1103"/>
                  </a:lnTo>
                  <a:lnTo>
                    <a:pt x="3576" y="1102"/>
                  </a:lnTo>
                  <a:lnTo>
                    <a:pt x="3576" y="1100"/>
                  </a:lnTo>
                  <a:lnTo>
                    <a:pt x="3578" y="1100"/>
                  </a:lnTo>
                  <a:lnTo>
                    <a:pt x="3580" y="1098"/>
                  </a:lnTo>
                  <a:lnTo>
                    <a:pt x="3581" y="1096"/>
                  </a:lnTo>
                  <a:lnTo>
                    <a:pt x="3583" y="1096"/>
                  </a:lnTo>
                  <a:lnTo>
                    <a:pt x="3583" y="1095"/>
                  </a:lnTo>
                  <a:lnTo>
                    <a:pt x="3585" y="1096"/>
                  </a:lnTo>
                  <a:lnTo>
                    <a:pt x="3587" y="1096"/>
                  </a:lnTo>
                  <a:lnTo>
                    <a:pt x="3587" y="1098"/>
                  </a:lnTo>
                  <a:lnTo>
                    <a:pt x="3587" y="1100"/>
                  </a:lnTo>
                  <a:lnTo>
                    <a:pt x="3587" y="1102"/>
                  </a:lnTo>
                  <a:lnTo>
                    <a:pt x="3587" y="1103"/>
                  </a:lnTo>
                  <a:lnTo>
                    <a:pt x="3587" y="1105"/>
                  </a:lnTo>
                  <a:lnTo>
                    <a:pt x="3585" y="1105"/>
                  </a:lnTo>
                  <a:lnTo>
                    <a:pt x="3585" y="1107"/>
                  </a:lnTo>
                  <a:lnTo>
                    <a:pt x="3585" y="1108"/>
                  </a:lnTo>
                  <a:lnTo>
                    <a:pt x="3587" y="1112"/>
                  </a:lnTo>
                  <a:lnTo>
                    <a:pt x="3588" y="1112"/>
                  </a:lnTo>
                  <a:lnTo>
                    <a:pt x="3588" y="1113"/>
                  </a:lnTo>
                  <a:lnTo>
                    <a:pt x="3590" y="1113"/>
                  </a:lnTo>
                  <a:lnTo>
                    <a:pt x="3590" y="1115"/>
                  </a:lnTo>
                  <a:lnTo>
                    <a:pt x="3592" y="1115"/>
                  </a:lnTo>
                  <a:lnTo>
                    <a:pt x="3593" y="1115"/>
                  </a:lnTo>
                  <a:lnTo>
                    <a:pt x="3593" y="1117"/>
                  </a:lnTo>
                  <a:lnTo>
                    <a:pt x="3593" y="1118"/>
                  </a:lnTo>
                  <a:lnTo>
                    <a:pt x="3592" y="1118"/>
                  </a:lnTo>
                  <a:lnTo>
                    <a:pt x="3592" y="1120"/>
                  </a:lnTo>
                  <a:lnTo>
                    <a:pt x="3592" y="1122"/>
                  </a:lnTo>
                  <a:lnTo>
                    <a:pt x="3592" y="1123"/>
                  </a:lnTo>
                  <a:lnTo>
                    <a:pt x="3592" y="1123"/>
                  </a:lnTo>
                  <a:lnTo>
                    <a:pt x="3593" y="1125"/>
                  </a:lnTo>
                  <a:lnTo>
                    <a:pt x="3595" y="1125"/>
                  </a:lnTo>
                  <a:lnTo>
                    <a:pt x="3597" y="1125"/>
                  </a:lnTo>
                  <a:lnTo>
                    <a:pt x="3598" y="1125"/>
                  </a:lnTo>
                  <a:lnTo>
                    <a:pt x="3598" y="1123"/>
                  </a:lnTo>
                  <a:lnTo>
                    <a:pt x="3598" y="1123"/>
                  </a:lnTo>
                  <a:lnTo>
                    <a:pt x="3600" y="1123"/>
                  </a:lnTo>
                  <a:lnTo>
                    <a:pt x="3600" y="1122"/>
                  </a:lnTo>
                  <a:lnTo>
                    <a:pt x="3602" y="1122"/>
                  </a:lnTo>
                  <a:lnTo>
                    <a:pt x="3603" y="1122"/>
                  </a:lnTo>
                  <a:lnTo>
                    <a:pt x="3605" y="1122"/>
                  </a:lnTo>
                  <a:lnTo>
                    <a:pt x="3607" y="1122"/>
                  </a:lnTo>
                  <a:lnTo>
                    <a:pt x="3607" y="1120"/>
                  </a:lnTo>
                  <a:lnTo>
                    <a:pt x="3607" y="1122"/>
                  </a:lnTo>
                  <a:lnTo>
                    <a:pt x="3607" y="1120"/>
                  </a:lnTo>
                  <a:lnTo>
                    <a:pt x="3607" y="1118"/>
                  </a:lnTo>
                  <a:lnTo>
                    <a:pt x="3608" y="1118"/>
                  </a:lnTo>
                  <a:lnTo>
                    <a:pt x="3607" y="1117"/>
                  </a:lnTo>
                  <a:lnTo>
                    <a:pt x="3607" y="1117"/>
                  </a:lnTo>
                  <a:lnTo>
                    <a:pt x="3607" y="1115"/>
                  </a:lnTo>
                  <a:lnTo>
                    <a:pt x="3607" y="1113"/>
                  </a:lnTo>
                  <a:lnTo>
                    <a:pt x="3605" y="1113"/>
                  </a:lnTo>
                  <a:lnTo>
                    <a:pt x="3603" y="1112"/>
                  </a:lnTo>
                  <a:lnTo>
                    <a:pt x="3602" y="1112"/>
                  </a:lnTo>
                  <a:lnTo>
                    <a:pt x="3602" y="1110"/>
                  </a:lnTo>
                  <a:lnTo>
                    <a:pt x="3602" y="1108"/>
                  </a:lnTo>
                  <a:lnTo>
                    <a:pt x="3602" y="1107"/>
                  </a:lnTo>
                  <a:lnTo>
                    <a:pt x="3602" y="1105"/>
                  </a:lnTo>
                  <a:lnTo>
                    <a:pt x="3603" y="1105"/>
                  </a:lnTo>
                  <a:lnTo>
                    <a:pt x="3603" y="1103"/>
                  </a:lnTo>
                  <a:lnTo>
                    <a:pt x="3603" y="1102"/>
                  </a:lnTo>
                  <a:lnTo>
                    <a:pt x="3602" y="1102"/>
                  </a:lnTo>
                  <a:lnTo>
                    <a:pt x="3602" y="1100"/>
                  </a:lnTo>
                  <a:lnTo>
                    <a:pt x="3602" y="1098"/>
                  </a:lnTo>
                  <a:lnTo>
                    <a:pt x="3600" y="1098"/>
                  </a:lnTo>
                  <a:lnTo>
                    <a:pt x="3598" y="1096"/>
                  </a:lnTo>
                  <a:lnTo>
                    <a:pt x="3598" y="1095"/>
                  </a:lnTo>
                  <a:lnTo>
                    <a:pt x="3598" y="1093"/>
                  </a:lnTo>
                  <a:lnTo>
                    <a:pt x="3597" y="1093"/>
                  </a:lnTo>
                  <a:lnTo>
                    <a:pt x="3597" y="1091"/>
                  </a:lnTo>
                  <a:lnTo>
                    <a:pt x="3597" y="1090"/>
                  </a:lnTo>
                  <a:lnTo>
                    <a:pt x="3595" y="1090"/>
                  </a:lnTo>
                  <a:lnTo>
                    <a:pt x="3593" y="1090"/>
                  </a:lnTo>
                  <a:lnTo>
                    <a:pt x="3593" y="1088"/>
                  </a:lnTo>
                  <a:lnTo>
                    <a:pt x="3593" y="1086"/>
                  </a:lnTo>
                  <a:lnTo>
                    <a:pt x="3592" y="1086"/>
                  </a:lnTo>
                  <a:lnTo>
                    <a:pt x="3590" y="1086"/>
                  </a:lnTo>
                  <a:lnTo>
                    <a:pt x="3592" y="1085"/>
                  </a:lnTo>
                  <a:lnTo>
                    <a:pt x="3590" y="1085"/>
                  </a:lnTo>
                  <a:lnTo>
                    <a:pt x="3590" y="1083"/>
                  </a:lnTo>
                  <a:lnTo>
                    <a:pt x="3592" y="1083"/>
                  </a:lnTo>
                  <a:lnTo>
                    <a:pt x="3592" y="1085"/>
                  </a:lnTo>
                  <a:lnTo>
                    <a:pt x="3593" y="1085"/>
                  </a:lnTo>
                  <a:lnTo>
                    <a:pt x="3593" y="1086"/>
                  </a:lnTo>
                  <a:lnTo>
                    <a:pt x="3595" y="1086"/>
                  </a:lnTo>
                  <a:lnTo>
                    <a:pt x="3595" y="1085"/>
                  </a:lnTo>
                  <a:lnTo>
                    <a:pt x="3597" y="1085"/>
                  </a:lnTo>
                  <a:lnTo>
                    <a:pt x="3597" y="1083"/>
                  </a:lnTo>
                  <a:lnTo>
                    <a:pt x="3598" y="1083"/>
                  </a:lnTo>
                  <a:lnTo>
                    <a:pt x="3598" y="1083"/>
                  </a:lnTo>
                  <a:lnTo>
                    <a:pt x="3600" y="1083"/>
                  </a:lnTo>
                  <a:lnTo>
                    <a:pt x="3602" y="1083"/>
                  </a:lnTo>
                  <a:lnTo>
                    <a:pt x="3603" y="1081"/>
                  </a:lnTo>
                  <a:lnTo>
                    <a:pt x="3605" y="1081"/>
                  </a:lnTo>
                  <a:lnTo>
                    <a:pt x="3605" y="1080"/>
                  </a:lnTo>
                  <a:lnTo>
                    <a:pt x="3607" y="1080"/>
                  </a:lnTo>
                  <a:lnTo>
                    <a:pt x="3607" y="1078"/>
                  </a:lnTo>
                  <a:lnTo>
                    <a:pt x="3607" y="1076"/>
                  </a:lnTo>
                  <a:lnTo>
                    <a:pt x="3607" y="1076"/>
                  </a:lnTo>
                  <a:lnTo>
                    <a:pt x="3607" y="1075"/>
                  </a:lnTo>
                  <a:lnTo>
                    <a:pt x="3608" y="1073"/>
                  </a:lnTo>
                  <a:lnTo>
                    <a:pt x="3610" y="1073"/>
                  </a:lnTo>
                  <a:lnTo>
                    <a:pt x="3612" y="1073"/>
                  </a:lnTo>
                  <a:lnTo>
                    <a:pt x="3613" y="1075"/>
                  </a:lnTo>
                  <a:lnTo>
                    <a:pt x="3615" y="1075"/>
                  </a:lnTo>
                  <a:lnTo>
                    <a:pt x="3615" y="1073"/>
                  </a:lnTo>
                  <a:lnTo>
                    <a:pt x="3615" y="1071"/>
                  </a:lnTo>
                  <a:lnTo>
                    <a:pt x="3615" y="1070"/>
                  </a:lnTo>
                  <a:lnTo>
                    <a:pt x="3613" y="1068"/>
                  </a:lnTo>
                  <a:lnTo>
                    <a:pt x="3612" y="1068"/>
                  </a:lnTo>
                  <a:lnTo>
                    <a:pt x="3610" y="1068"/>
                  </a:lnTo>
                  <a:lnTo>
                    <a:pt x="3610" y="1070"/>
                  </a:lnTo>
                  <a:lnTo>
                    <a:pt x="3608" y="1070"/>
                  </a:lnTo>
                  <a:lnTo>
                    <a:pt x="3608" y="1071"/>
                  </a:lnTo>
                  <a:lnTo>
                    <a:pt x="3607" y="1071"/>
                  </a:lnTo>
                  <a:lnTo>
                    <a:pt x="3607" y="1071"/>
                  </a:lnTo>
                  <a:lnTo>
                    <a:pt x="3605" y="1071"/>
                  </a:lnTo>
                  <a:lnTo>
                    <a:pt x="3602" y="1071"/>
                  </a:lnTo>
                  <a:lnTo>
                    <a:pt x="3602" y="1073"/>
                  </a:lnTo>
                  <a:lnTo>
                    <a:pt x="3600" y="1073"/>
                  </a:lnTo>
                  <a:lnTo>
                    <a:pt x="3598" y="1073"/>
                  </a:lnTo>
                  <a:lnTo>
                    <a:pt x="3598" y="1075"/>
                  </a:lnTo>
                  <a:lnTo>
                    <a:pt x="3597" y="1073"/>
                  </a:lnTo>
                  <a:lnTo>
                    <a:pt x="3595" y="1073"/>
                  </a:lnTo>
                  <a:lnTo>
                    <a:pt x="3593" y="1073"/>
                  </a:lnTo>
                  <a:lnTo>
                    <a:pt x="3592" y="1073"/>
                  </a:lnTo>
                  <a:lnTo>
                    <a:pt x="3592" y="1075"/>
                  </a:lnTo>
                  <a:lnTo>
                    <a:pt x="3590" y="1076"/>
                  </a:lnTo>
                  <a:lnTo>
                    <a:pt x="3590" y="1078"/>
                  </a:lnTo>
                  <a:lnTo>
                    <a:pt x="3588" y="1078"/>
                  </a:lnTo>
                  <a:lnTo>
                    <a:pt x="3588" y="1080"/>
                  </a:lnTo>
                  <a:lnTo>
                    <a:pt x="3587" y="1080"/>
                  </a:lnTo>
                  <a:lnTo>
                    <a:pt x="3585" y="1080"/>
                  </a:lnTo>
                  <a:lnTo>
                    <a:pt x="3583" y="1080"/>
                  </a:lnTo>
                  <a:lnTo>
                    <a:pt x="3581" y="1080"/>
                  </a:lnTo>
                  <a:lnTo>
                    <a:pt x="3581" y="1078"/>
                  </a:lnTo>
                  <a:lnTo>
                    <a:pt x="3581" y="1076"/>
                  </a:lnTo>
                  <a:lnTo>
                    <a:pt x="3581" y="1075"/>
                  </a:lnTo>
                  <a:lnTo>
                    <a:pt x="3580" y="1075"/>
                  </a:lnTo>
                  <a:lnTo>
                    <a:pt x="3580" y="1073"/>
                  </a:lnTo>
                  <a:lnTo>
                    <a:pt x="3578" y="1073"/>
                  </a:lnTo>
                  <a:lnTo>
                    <a:pt x="3575" y="1070"/>
                  </a:lnTo>
                  <a:lnTo>
                    <a:pt x="3575" y="1068"/>
                  </a:lnTo>
                  <a:lnTo>
                    <a:pt x="3575" y="1066"/>
                  </a:lnTo>
                  <a:lnTo>
                    <a:pt x="3575" y="1063"/>
                  </a:lnTo>
                  <a:lnTo>
                    <a:pt x="3575" y="1061"/>
                  </a:lnTo>
                  <a:lnTo>
                    <a:pt x="3575" y="1059"/>
                  </a:lnTo>
                  <a:lnTo>
                    <a:pt x="3576" y="1059"/>
                  </a:lnTo>
                  <a:lnTo>
                    <a:pt x="3576" y="1058"/>
                  </a:lnTo>
                  <a:lnTo>
                    <a:pt x="3576" y="1056"/>
                  </a:lnTo>
                  <a:lnTo>
                    <a:pt x="3578" y="1054"/>
                  </a:lnTo>
                  <a:lnTo>
                    <a:pt x="3580" y="1053"/>
                  </a:lnTo>
                  <a:lnTo>
                    <a:pt x="3581" y="1053"/>
                  </a:lnTo>
                  <a:lnTo>
                    <a:pt x="3583" y="1053"/>
                  </a:lnTo>
                  <a:lnTo>
                    <a:pt x="3585" y="1053"/>
                  </a:lnTo>
                  <a:lnTo>
                    <a:pt x="3585" y="1054"/>
                  </a:lnTo>
                  <a:lnTo>
                    <a:pt x="3587" y="1054"/>
                  </a:lnTo>
                  <a:lnTo>
                    <a:pt x="3588" y="1054"/>
                  </a:lnTo>
                  <a:lnTo>
                    <a:pt x="3590" y="1054"/>
                  </a:lnTo>
                  <a:lnTo>
                    <a:pt x="3590" y="1053"/>
                  </a:lnTo>
                  <a:lnTo>
                    <a:pt x="3592" y="1054"/>
                  </a:lnTo>
                  <a:lnTo>
                    <a:pt x="3592" y="1053"/>
                  </a:lnTo>
                  <a:lnTo>
                    <a:pt x="3593" y="1054"/>
                  </a:lnTo>
                  <a:lnTo>
                    <a:pt x="3593" y="1053"/>
                  </a:lnTo>
                  <a:lnTo>
                    <a:pt x="3595" y="1053"/>
                  </a:lnTo>
                  <a:lnTo>
                    <a:pt x="3597" y="1053"/>
                  </a:lnTo>
                  <a:lnTo>
                    <a:pt x="3597" y="1054"/>
                  </a:lnTo>
                  <a:lnTo>
                    <a:pt x="3598" y="1054"/>
                  </a:lnTo>
                  <a:lnTo>
                    <a:pt x="3600" y="1054"/>
                  </a:lnTo>
                  <a:lnTo>
                    <a:pt x="3600" y="1053"/>
                  </a:lnTo>
                  <a:lnTo>
                    <a:pt x="3602" y="1054"/>
                  </a:lnTo>
                  <a:lnTo>
                    <a:pt x="3602" y="1053"/>
                  </a:lnTo>
                  <a:lnTo>
                    <a:pt x="3603" y="1053"/>
                  </a:lnTo>
                  <a:lnTo>
                    <a:pt x="3607" y="1053"/>
                  </a:lnTo>
                  <a:lnTo>
                    <a:pt x="3607" y="1054"/>
                  </a:lnTo>
                  <a:lnTo>
                    <a:pt x="3607" y="1053"/>
                  </a:lnTo>
                  <a:lnTo>
                    <a:pt x="3608" y="1053"/>
                  </a:lnTo>
                  <a:lnTo>
                    <a:pt x="3610" y="1053"/>
                  </a:lnTo>
                  <a:lnTo>
                    <a:pt x="3612" y="1053"/>
                  </a:lnTo>
                  <a:lnTo>
                    <a:pt x="3612" y="1054"/>
                  </a:lnTo>
                  <a:lnTo>
                    <a:pt x="3613" y="1054"/>
                  </a:lnTo>
                  <a:lnTo>
                    <a:pt x="3613" y="1056"/>
                  </a:lnTo>
                  <a:lnTo>
                    <a:pt x="3615" y="1056"/>
                  </a:lnTo>
                  <a:lnTo>
                    <a:pt x="3617" y="1056"/>
                  </a:lnTo>
                  <a:lnTo>
                    <a:pt x="3619" y="1056"/>
                  </a:lnTo>
                  <a:lnTo>
                    <a:pt x="3620" y="1056"/>
                  </a:lnTo>
                  <a:lnTo>
                    <a:pt x="3622" y="1056"/>
                  </a:lnTo>
                  <a:lnTo>
                    <a:pt x="3624" y="1056"/>
                  </a:lnTo>
                  <a:lnTo>
                    <a:pt x="3624" y="1054"/>
                  </a:lnTo>
                  <a:lnTo>
                    <a:pt x="3625" y="1054"/>
                  </a:lnTo>
                  <a:lnTo>
                    <a:pt x="3627" y="1054"/>
                  </a:lnTo>
                  <a:lnTo>
                    <a:pt x="3629" y="1054"/>
                  </a:lnTo>
                  <a:lnTo>
                    <a:pt x="3629" y="1053"/>
                  </a:lnTo>
                  <a:lnTo>
                    <a:pt x="3630" y="1053"/>
                  </a:lnTo>
                  <a:lnTo>
                    <a:pt x="3630" y="1051"/>
                  </a:lnTo>
                  <a:lnTo>
                    <a:pt x="3630" y="1049"/>
                  </a:lnTo>
                  <a:lnTo>
                    <a:pt x="3632" y="1049"/>
                  </a:lnTo>
                  <a:lnTo>
                    <a:pt x="3632" y="1048"/>
                  </a:lnTo>
                  <a:lnTo>
                    <a:pt x="3634" y="1048"/>
                  </a:lnTo>
                  <a:lnTo>
                    <a:pt x="3634" y="1046"/>
                  </a:lnTo>
                  <a:lnTo>
                    <a:pt x="3635" y="1046"/>
                  </a:lnTo>
                  <a:lnTo>
                    <a:pt x="3635" y="1044"/>
                  </a:lnTo>
                  <a:lnTo>
                    <a:pt x="3637" y="1043"/>
                  </a:lnTo>
                  <a:lnTo>
                    <a:pt x="3639" y="1043"/>
                  </a:lnTo>
                  <a:lnTo>
                    <a:pt x="3639" y="1041"/>
                  </a:lnTo>
                  <a:moveTo>
                    <a:pt x="3359" y="1132"/>
                  </a:moveTo>
                  <a:lnTo>
                    <a:pt x="3359" y="1134"/>
                  </a:lnTo>
                  <a:lnTo>
                    <a:pt x="3361" y="1134"/>
                  </a:lnTo>
                  <a:lnTo>
                    <a:pt x="3361" y="1135"/>
                  </a:lnTo>
                  <a:lnTo>
                    <a:pt x="3363" y="1135"/>
                  </a:lnTo>
                  <a:lnTo>
                    <a:pt x="3363" y="1134"/>
                  </a:lnTo>
                  <a:lnTo>
                    <a:pt x="3361" y="1132"/>
                  </a:lnTo>
                  <a:lnTo>
                    <a:pt x="3359" y="1132"/>
                  </a:lnTo>
                  <a:moveTo>
                    <a:pt x="3607" y="1123"/>
                  </a:moveTo>
                  <a:lnTo>
                    <a:pt x="3607" y="1125"/>
                  </a:lnTo>
                  <a:lnTo>
                    <a:pt x="3607" y="1127"/>
                  </a:lnTo>
                  <a:lnTo>
                    <a:pt x="3607" y="1127"/>
                  </a:lnTo>
                  <a:lnTo>
                    <a:pt x="3607" y="1128"/>
                  </a:lnTo>
                  <a:lnTo>
                    <a:pt x="3607" y="1130"/>
                  </a:lnTo>
                  <a:lnTo>
                    <a:pt x="3607" y="1132"/>
                  </a:lnTo>
                  <a:lnTo>
                    <a:pt x="3605" y="1132"/>
                  </a:lnTo>
                  <a:lnTo>
                    <a:pt x="3605" y="1130"/>
                  </a:lnTo>
                  <a:lnTo>
                    <a:pt x="3605" y="1128"/>
                  </a:lnTo>
                  <a:lnTo>
                    <a:pt x="3607" y="1127"/>
                  </a:lnTo>
                  <a:lnTo>
                    <a:pt x="3607" y="1125"/>
                  </a:lnTo>
                  <a:lnTo>
                    <a:pt x="3607" y="1123"/>
                  </a:lnTo>
                  <a:lnTo>
                    <a:pt x="3607" y="1123"/>
                  </a:lnTo>
                  <a:lnTo>
                    <a:pt x="3605" y="1123"/>
                  </a:lnTo>
                  <a:lnTo>
                    <a:pt x="3605" y="1123"/>
                  </a:lnTo>
                  <a:lnTo>
                    <a:pt x="3603" y="1123"/>
                  </a:lnTo>
                  <a:lnTo>
                    <a:pt x="3602" y="1123"/>
                  </a:lnTo>
                  <a:lnTo>
                    <a:pt x="3602" y="1125"/>
                  </a:lnTo>
                  <a:lnTo>
                    <a:pt x="3602" y="1127"/>
                  </a:lnTo>
                  <a:lnTo>
                    <a:pt x="3602" y="1128"/>
                  </a:lnTo>
                  <a:lnTo>
                    <a:pt x="3602" y="1130"/>
                  </a:lnTo>
                  <a:lnTo>
                    <a:pt x="3602" y="1132"/>
                  </a:lnTo>
                  <a:lnTo>
                    <a:pt x="3600" y="1132"/>
                  </a:lnTo>
                  <a:lnTo>
                    <a:pt x="3600" y="1134"/>
                  </a:lnTo>
                  <a:lnTo>
                    <a:pt x="3602" y="1134"/>
                  </a:lnTo>
                  <a:lnTo>
                    <a:pt x="3603" y="1134"/>
                  </a:lnTo>
                  <a:lnTo>
                    <a:pt x="3605" y="1134"/>
                  </a:lnTo>
                  <a:lnTo>
                    <a:pt x="3603" y="1135"/>
                  </a:lnTo>
                  <a:lnTo>
                    <a:pt x="3605" y="1137"/>
                  </a:lnTo>
                  <a:lnTo>
                    <a:pt x="3607" y="1137"/>
                  </a:lnTo>
                  <a:lnTo>
                    <a:pt x="3607" y="1135"/>
                  </a:lnTo>
                  <a:lnTo>
                    <a:pt x="3607" y="1134"/>
                  </a:lnTo>
                  <a:lnTo>
                    <a:pt x="3608" y="1134"/>
                  </a:lnTo>
                  <a:lnTo>
                    <a:pt x="3610" y="1134"/>
                  </a:lnTo>
                  <a:lnTo>
                    <a:pt x="3610" y="1132"/>
                  </a:lnTo>
                  <a:lnTo>
                    <a:pt x="3610" y="1130"/>
                  </a:lnTo>
                  <a:lnTo>
                    <a:pt x="3608" y="1130"/>
                  </a:lnTo>
                  <a:lnTo>
                    <a:pt x="3607" y="1130"/>
                  </a:lnTo>
                  <a:lnTo>
                    <a:pt x="3608" y="1128"/>
                  </a:lnTo>
                  <a:lnTo>
                    <a:pt x="3608" y="1127"/>
                  </a:lnTo>
                  <a:lnTo>
                    <a:pt x="3608" y="1125"/>
                  </a:lnTo>
                  <a:lnTo>
                    <a:pt x="3608" y="1123"/>
                  </a:lnTo>
                  <a:lnTo>
                    <a:pt x="3610" y="1123"/>
                  </a:lnTo>
                  <a:lnTo>
                    <a:pt x="3612" y="1123"/>
                  </a:lnTo>
                  <a:lnTo>
                    <a:pt x="3610" y="1123"/>
                  </a:lnTo>
                  <a:lnTo>
                    <a:pt x="3610" y="1122"/>
                  </a:lnTo>
                  <a:lnTo>
                    <a:pt x="3610" y="1120"/>
                  </a:lnTo>
                  <a:lnTo>
                    <a:pt x="3608" y="1120"/>
                  </a:lnTo>
                  <a:lnTo>
                    <a:pt x="3608" y="1122"/>
                  </a:lnTo>
                  <a:lnTo>
                    <a:pt x="3607" y="1122"/>
                  </a:lnTo>
                  <a:lnTo>
                    <a:pt x="3607" y="1123"/>
                  </a:lnTo>
                  <a:lnTo>
                    <a:pt x="3607" y="1123"/>
                  </a:lnTo>
                  <a:moveTo>
                    <a:pt x="3896" y="1130"/>
                  </a:moveTo>
                  <a:lnTo>
                    <a:pt x="3896" y="1132"/>
                  </a:lnTo>
                  <a:lnTo>
                    <a:pt x="3896" y="1134"/>
                  </a:lnTo>
                  <a:lnTo>
                    <a:pt x="3898" y="1134"/>
                  </a:lnTo>
                  <a:lnTo>
                    <a:pt x="3900" y="1134"/>
                  </a:lnTo>
                  <a:lnTo>
                    <a:pt x="3900" y="1132"/>
                  </a:lnTo>
                  <a:lnTo>
                    <a:pt x="3898" y="1132"/>
                  </a:lnTo>
                  <a:lnTo>
                    <a:pt x="3898" y="1130"/>
                  </a:lnTo>
                  <a:lnTo>
                    <a:pt x="3896" y="1130"/>
                  </a:lnTo>
                  <a:moveTo>
                    <a:pt x="3595" y="1128"/>
                  </a:moveTo>
                  <a:lnTo>
                    <a:pt x="3595" y="1130"/>
                  </a:lnTo>
                  <a:lnTo>
                    <a:pt x="3595" y="1132"/>
                  </a:lnTo>
                  <a:lnTo>
                    <a:pt x="3595" y="1134"/>
                  </a:lnTo>
                  <a:lnTo>
                    <a:pt x="3597" y="1134"/>
                  </a:lnTo>
                  <a:lnTo>
                    <a:pt x="3598" y="1134"/>
                  </a:lnTo>
                  <a:lnTo>
                    <a:pt x="3598" y="1132"/>
                  </a:lnTo>
                  <a:lnTo>
                    <a:pt x="3598" y="1130"/>
                  </a:lnTo>
                  <a:lnTo>
                    <a:pt x="3597" y="1130"/>
                  </a:lnTo>
                  <a:lnTo>
                    <a:pt x="3597" y="1128"/>
                  </a:lnTo>
                  <a:lnTo>
                    <a:pt x="3595" y="1128"/>
                  </a:lnTo>
                  <a:moveTo>
                    <a:pt x="3965" y="1117"/>
                  </a:moveTo>
                  <a:lnTo>
                    <a:pt x="3967" y="1118"/>
                  </a:lnTo>
                  <a:lnTo>
                    <a:pt x="3967" y="1120"/>
                  </a:lnTo>
                  <a:lnTo>
                    <a:pt x="3965" y="1122"/>
                  </a:lnTo>
                  <a:lnTo>
                    <a:pt x="3965" y="1123"/>
                  </a:lnTo>
                  <a:lnTo>
                    <a:pt x="3967" y="1123"/>
                  </a:lnTo>
                  <a:lnTo>
                    <a:pt x="3967" y="1123"/>
                  </a:lnTo>
                  <a:lnTo>
                    <a:pt x="3967" y="1125"/>
                  </a:lnTo>
                  <a:lnTo>
                    <a:pt x="3969" y="1125"/>
                  </a:lnTo>
                  <a:lnTo>
                    <a:pt x="3970" y="1123"/>
                  </a:lnTo>
                  <a:lnTo>
                    <a:pt x="3970" y="1123"/>
                  </a:lnTo>
                  <a:lnTo>
                    <a:pt x="3970" y="1122"/>
                  </a:lnTo>
                  <a:lnTo>
                    <a:pt x="3972" y="1122"/>
                  </a:lnTo>
                  <a:lnTo>
                    <a:pt x="3972" y="1120"/>
                  </a:lnTo>
                  <a:lnTo>
                    <a:pt x="3972" y="1118"/>
                  </a:lnTo>
                  <a:lnTo>
                    <a:pt x="3970" y="1118"/>
                  </a:lnTo>
                  <a:lnTo>
                    <a:pt x="3970" y="1117"/>
                  </a:lnTo>
                  <a:lnTo>
                    <a:pt x="3970" y="1115"/>
                  </a:lnTo>
                  <a:lnTo>
                    <a:pt x="3969" y="1115"/>
                  </a:lnTo>
                  <a:lnTo>
                    <a:pt x="3969" y="1113"/>
                  </a:lnTo>
                  <a:lnTo>
                    <a:pt x="3967" y="1113"/>
                  </a:lnTo>
                  <a:lnTo>
                    <a:pt x="3965" y="1113"/>
                  </a:lnTo>
                  <a:lnTo>
                    <a:pt x="3965" y="1115"/>
                  </a:lnTo>
                  <a:lnTo>
                    <a:pt x="3965" y="1117"/>
                  </a:lnTo>
                  <a:moveTo>
                    <a:pt x="3659" y="1110"/>
                  </a:moveTo>
                  <a:lnTo>
                    <a:pt x="3661" y="1110"/>
                  </a:lnTo>
                  <a:lnTo>
                    <a:pt x="3661" y="1108"/>
                  </a:lnTo>
                  <a:lnTo>
                    <a:pt x="3661" y="1107"/>
                  </a:lnTo>
                  <a:lnTo>
                    <a:pt x="3659" y="1107"/>
                  </a:lnTo>
                  <a:lnTo>
                    <a:pt x="3659" y="1105"/>
                  </a:lnTo>
                  <a:lnTo>
                    <a:pt x="3659" y="1103"/>
                  </a:lnTo>
                  <a:lnTo>
                    <a:pt x="3657" y="1103"/>
                  </a:lnTo>
                  <a:lnTo>
                    <a:pt x="3656" y="1103"/>
                  </a:lnTo>
                  <a:lnTo>
                    <a:pt x="3656" y="1102"/>
                  </a:lnTo>
                  <a:lnTo>
                    <a:pt x="3654" y="1102"/>
                  </a:lnTo>
                  <a:lnTo>
                    <a:pt x="3650" y="1102"/>
                  </a:lnTo>
                  <a:lnTo>
                    <a:pt x="3649" y="1103"/>
                  </a:lnTo>
                  <a:lnTo>
                    <a:pt x="3647" y="1103"/>
                  </a:lnTo>
                  <a:lnTo>
                    <a:pt x="3647" y="1103"/>
                  </a:lnTo>
                  <a:lnTo>
                    <a:pt x="3647" y="1105"/>
                  </a:lnTo>
                  <a:lnTo>
                    <a:pt x="3647" y="1107"/>
                  </a:lnTo>
                  <a:lnTo>
                    <a:pt x="3647" y="1108"/>
                  </a:lnTo>
                  <a:lnTo>
                    <a:pt x="3647" y="1108"/>
                  </a:lnTo>
                  <a:lnTo>
                    <a:pt x="3647" y="1110"/>
                  </a:lnTo>
                  <a:lnTo>
                    <a:pt x="3649" y="1110"/>
                  </a:lnTo>
                  <a:lnTo>
                    <a:pt x="3649" y="1112"/>
                  </a:lnTo>
                  <a:lnTo>
                    <a:pt x="3650" y="1112"/>
                  </a:lnTo>
                  <a:lnTo>
                    <a:pt x="3652" y="1112"/>
                  </a:lnTo>
                  <a:lnTo>
                    <a:pt x="3652" y="1113"/>
                  </a:lnTo>
                  <a:lnTo>
                    <a:pt x="3654" y="1113"/>
                  </a:lnTo>
                  <a:lnTo>
                    <a:pt x="3656" y="1113"/>
                  </a:lnTo>
                  <a:lnTo>
                    <a:pt x="3656" y="1112"/>
                  </a:lnTo>
                  <a:lnTo>
                    <a:pt x="3657" y="1112"/>
                  </a:lnTo>
                  <a:lnTo>
                    <a:pt x="3659" y="1110"/>
                  </a:lnTo>
                  <a:moveTo>
                    <a:pt x="3964" y="1113"/>
                  </a:moveTo>
                  <a:lnTo>
                    <a:pt x="3965" y="1113"/>
                  </a:lnTo>
                  <a:lnTo>
                    <a:pt x="3965" y="1112"/>
                  </a:lnTo>
                  <a:lnTo>
                    <a:pt x="3965" y="1110"/>
                  </a:lnTo>
                  <a:lnTo>
                    <a:pt x="3964" y="1110"/>
                  </a:lnTo>
                  <a:lnTo>
                    <a:pt x="3964" y="1108"/>
                  </a:lnTo>
                  <a:lnTo>
                    <a:pt x="3962" y="1108"/>
                  </a:lnTo>
                  <a:lnTo>
                    <a:pt x="3962" y="1110"/>
                  </a:lnTo>
                  <a:lnTo>
                    <a:pt x="3962" y="1112"/>
                  </a:lnTo>
                  <a:lnTo>
                    <a:pt x="3964" y="1112"/>
                  </a:lnTo>
                  <a:lnTo>
                    <a:pt x="3964" y="1113"/>
                  </a:lnTo>
                  <a:moveTo>
                    <a:pt x="3684" y="1107"/>
                  </a:moveTo>
                  <a:lnTo>
                    <a:pt x="3686" y="1107"/>
                  </a:lnTo>
                  <a:lnTo>
                    <a:pt x="3688" y="1107"/>
                  </a:lnTo>
                  <a:lnTo>
                    <a:pt x="3689" y="1108"/>
                  </a:lnTo>
                  <a:lnTo>
                    <a:pt x="3689" y="1107"/>
                  </a:lnTo>
                  <a:lnTo>
                    <a:pt x="3689" y="1105"/>
                  </a:lnTo>
                  <a:lnTo>
                    <a:pt x="3693" y="1107"/>
                  </a:lnTo>
                  <a:lnTo>
                    <a:pt x="3693" y="1108"/>
                  </a:lnTo>
                  <a:lnTo>
                    <a:pt x="3694" y="1108"/>
                  </a:lnTo>
                  <a:lnTo>
                    <a:pt x="3698" y="1110"/>
                  </a:lnTo>
                  <a:lnTo>
                    <a:pt x="3699" y="1110"/>
                  </a:lnTo>
                  <a:lnTo>
                    <a:pt x="3699" y="1112"/>
                  </a:lnTo>
                  <a:lnTo>
                    <a:pt x="3701" y="1112"/>
                  </a:lnTo>
                  <a:lnTo>
                    <a:pt x="3703" y="1113"/>
                  </a:lnTo>
                  <a:lnTo>
                    <a:pt x="3704" y="1112"/>
                  </a:lnTo>
                  <a:lnTo>
                    <a:pt x="3704" y="1110"/>
                  </a:lnTo>
                  <a:lnTo>
                    <a:pt x="3704" y="1108"/>
                  </a:lnTo>
                  <a:lnTo>
                    <a:pt x="3704" y="1107"/>
                  </a:lnTo>
                  <a:lnTo>
                    <a:pt x="3703" y="1107"/>
                  </a:lnTo>
                  <a:lnTo>
                    <a:pt x="3701" y="1107"/>
                  </a:lnTo>
                  <a:lnTo>
                    <a:pt x="3701" y="1105"/>
                  </a:lnTo>
                  <a:lnTo>
                    <a:pt x="3701" y="1103"/>
                  </a:lnTo>
                  <a:lnTo>
                    <a:pt x="3699" y="1103"/>
                  </a:lnTo>
                  <a:lnTo>
                    <a:pt x="3699" y="1102"/>
                  </a:lnTo>
                  <a:lnTo>
                    <a:pt x="3698" y="1102"/>
                  </a:lnTo>
                  <a:lnTo>
                    <a:pt x="3696" y="1102"/>
                  </a:lnTo>
                  <a:lnTo>
                    <a:pt x="3694" y="1102"/>
                  </a:lnTo>
                  <a:lnTo>
                    <a:pt x="3693" y="1102"/>
                  </a:lnTo>
                  <a:lnTo>
                    <a:pt x="3693" y="1100"/>
                  </a:lnTo>
                  <a:lnTo>
                    <a:pt x="3691" y="1100"/>
                  </a:lnTo>
                  <a:lnTo>
                    <a:pt x="3689" y="1098"/>
                  </a:lnTo>
                  <a:lnTo>
                    <a:pt x="3689" y="1098"/>
                  </a:lnTo>
                  <a:lnTo>
                    <a:pt x="3688" y="1098"/>
                  </a:lnTo>
                  <a:lnTo>
                    <a:pt x="3688" y="1100"/>
                  </a:lnTo>
                  <a:lnTo>
                    <a:pt x="3686" y="1100"/>
                  </a:lnTo>
                  <a:lnTo>
                    <a:pt x="3684" y="1100"/>
                  </a:lnTo>
                  <a:lnTo>
                    <a:pt x="3684" y="1098"/>
                  </a:lnTo>
                  <a:lnTo>
                    <a:pt x="3682" y="1098"/>
                  </a:lnTo>
                  <a:lnTo>
                    <a:pt x="3682" y="1100"/>
                  </a:lnTo>
                  <a:lnTo>
                    <a:pt x="3681" y="1100"/>
                  </a:lnTo>
                  <a:lnTo>
                    <a:pt x="3677" y="1100"/>
                  </a:lnTo>
                  <a:lnTo>
                    <a:pt x="3677" y="1098"/>
                  </a:lnTo>
                  <a:lnTo>
                    <a:pt x="3676" y="1098"/>
                  </a:lnTo>
                  <a:lnTo>
                    <a:pt x="3676" y="1100"/>
                  </a:lnTo>
                  <a:lnTo>
                    <a:pt x="3672" y="1100"/>
                  </a:lnTo>
                  <a:lnTo>
                    <a:pt x="3671" y="1100"/>
                  </a:lnTo>
                  <a:lnTo>
                    <a:pt x="3669" y="1100"/>
                  </a:lnTo>
                  <a:lnTo>
                    <a:pt x="3669" y="1102"/>
                  </a:lnTo>
                  <a:lnTo>
                    <a:pt x="3671" y="1102"/>
                  </a:lnTo>
                  <a:lnTo>
                    <a:pt x="3671" y="1103"/>
                  </a:lnTo>
                  <a:lnTo>
                    <a:pt x="3672" y="1103"/>
                  </a:lnTo>
                  <a:lnTo>
                    <a:pt x="3674" y="1105"/>
                  </a:lnTo>
                  <a:lnTo>
                    <a:pt x="3676" y="1107"/>
                  </a:lnTo>
                  <a:lnTo>
                    <a:pt x="3676" y="1108"/>
                  </a:lnTo>
                  <a:lnTo>
                    <a:pt x="3677" y="1107"/>
                  </a:lnTo>
                  <a:lnTo>
                    <a:pt x="3679" y="1107"/>
                  </a:lnTo>
                  <a:lnTo>
                    <a:pt x="3679" y="1105"/>
                  </a:lnTo>
                  <a:lnTo>
                    <a:pt x="3681" y="1105"/>
                  </a:lnTo>
                  <a:lnTo>
                    <a:pt x="3682" y="1105"/>
                  </a:lnTo>
                  <a:lnTo>
                    <a:pt x="3682" y="1107"/>
                  </a:lnTo>
                  <a:lnTo>
                    <a:pt x="3684" y="1107"/>
                  </a:lnTo>
                  <a:moveTo>
                    <a:pt x="3669" y="1105"/>
                  </a:moveTo>
                  <a:lnTo>
                    <a:pt x="3669" y="1107"/>
                  </a:lnTo>
                  <a:lnTo>
                    <a:pt x="3671" y="1107"/>
                  </a:lnTo>
                  <a:lnTo>
                    <a:pt x="3671" y="1105"/>
                  </a:lnTo>
                  <a:lnTo>
                    <a:pt x="3671" y="1103"/>
                  </a:lnTo>
                  <a:lnTo>
                    <a:pt x="3669" y="1103"/>
                  </a:lnTo>
                  <a:lnTo>
                    <a:pt x="3669" y="1105"/>
                  </a:lnTo>
                  <a:moveTo>
                    <a:pt x="3953" y="1103"/>
                  </a:moveTo>
                  <a:lnTo>
                    <a:pt x="3955" y="1107"/>
                  </a:lnTo>
                  <a:lnTo>
                    <a:pt x="3957" y="1107"/>
                  </a:lnTo>
                  <a:lnTo>
                    <a:pt x="3958" y="1108"/>
                  </a:lnTo>
                  <a:lnTo>
                    <a:pt x="3960" y="1108"/>
                  </a:lnTo>
                  <a:lnTo>
                    <a:pt x="3960" y="1107"/>
                  </a:lnTo>
                  <a:lnTo>
                    <a:pt x="3958" y="1105"/>
                  </a:lnTo>
                  <a:lnTo>
                    <a:pt x="3957" y="1103"/>
                  </a:lnTo>
                  <a:lnTo>
                    <a:pt x="3955" y="1103"/>
                  </a:lnTo>
                  <a:lnTo>
                    <a:pt x="3955" y="1102"/>
                  </a:lnTo>
                  <a:lnTo>
                    <a:pt x="3953" y="1102"/>
                  </a:lnTo>
                  <a:lnTo>
                    <a:pt x="3952" y="1102"/>
                  </a:lnTo>
                  <a:lnTo>
                    <a:pt x="3952" y="1103"/>
                  </a:lnTo>
                  <a:lnTo>
                    <a:pt x="3953" y="1103"/>
                  </a:lnTo>
                  <a:moveTo>
                    <a:pt x="3337" y="1098"/>
                  </a:moveTo>
                  <a:lnTo>
                    <a:pt x="3336" y="1096"/>
                  </a:lnTo>
                  <a:lnTo>
                    <a:pt x="3336" y="1095"/>
                  </a:lnTo>
                  <a:lnTo>
                    <a:pt x="3334" y="1095"/>
                  </a:lnTo>
                  <a:lnTo>
                    <a:pt x="3334" y="1096"/>
                  </a:lnTo>
                  <a:lnTo>
                    <a:pt x="3334" y="1098"/>
                  </a:lnTo>
                  <a:lnTo>
                    <a:pt x="3336" y="1098"/>
                  </a:lnTo>
                  <a:lnTo>
                    <a:pt x="3336" y="1100"/>
                  </a:lnTo>
                  <a:lnTo>
                    <a:pt x="3336" y="1102"/>
                  </a:lnTo>
                  <a:lnTo>
                    <a:pt x="3337" y="1102"/>
                  </a:lnTo>
                  <a:lnTo>
                    <a:pt x="3337" y="1103"/>
                  </a:lnTo>
                  <a:lnTo>
                    <a:pt x="3337" y="1105"/>
                  </a:lnTo>
                  <a:lnTo>
                    <a:pt x="3339" y="1105"/>
                  </a:lnTo>
                  <a:lnTo>
                    <a:pt x="3339" y="1103"/>
                  </a:lnTo>
                  <a:lnTo>
                    <a:pt x="3339" y="1102"/>
                  </a:lnTo>
                  <a:lnTo>
                    <a:pt x="3339" y="1100"/>
                  </a:lnTo>
                  <a:lnTo>
                    <a:pt x="3337" y="1100"/>
                  </a:lnTo>
                  <a:lnTo>
                    <a:pt x="3337" y="1098"/>
                  </a:lnTo>
                  <a:moveTo>
                    <a:pt x="3432" y="1105"/>
                  </a:moveTo>
                  <a:lnTo>
                    <a:pt x="3432" y="1103"/>
                  </a:lnTo>
                  <a:lnTo>
                    <a:pt x="3433" y="1103"/>
                  </a:lnTo>
                  <a:lnTo>
                    <a:pt x="3433" y="1102"/>
                  </a:lnTo>
                  <a:lnTo>
                    <a:pt x="3433" y="1100"/>
                  </a:lnTo>
                  <a:lnTo>
                    <a:pt x="3433" y="1098"/>
                  </a:lnTo>
                  <a:lnTo>
                    <a:pt x="3433" y="1096"/>
                  </a:lnTo>
                  <a:lnTo>
                    <a:pt x="3432" y="1096"/>
                  </a:lnTo>
                  <a:lnTo>
                    <a:pt x="3430" y="1095"/>
                  </a:lnTo>
                  <a:lnTo>
                    <a:pt x="3428" y="1095"/>
                  </a:lnTo>
                  <a:lnTo>
                    <a:pt x="3427" y="1095"/>
                  </a:lnTo>
                  <a:lnTo>
                    <a:pt x="3427" y="1096"/>
                  </a:lnTo>
                  <a:lnTo>
                    <a:pt x="3427" y="1098"/>
                  </a:lnTo>
                  <a:lnTo>
                    <a:pt x="3425" y="1098"/>
                  </a:lnTo>
                  <a:lnTo>
                    <a:pt x="3423" y="1098"/>
                  </a:lnTo>
                  <a:lnTo>
                    <a:pt x="3423" y="1100"/>
                  </a:lnTo>
                  <a:lnTo>
                    <a:pt x="3425" y="1100"/>
                  </a:lnTo>
                  <a:lnTo>
                    <a:pt x="3425" y="1102"/>
                  </a:lnTo>
                  <a:lnTo>
                    <a:pt x="3425" y="1103"/>
                  </a:lnTo>
                  <a:lnTo>
                    <a:pt x="3425" y="1105"/>
                  </a:lnTo>
                  <a:lnTo>
                    <a:pt x="3427" y="1105"/>
                  </a:lnTo>
                  <a:lnTo>
                    <a:pt x="3427" y="1103"/>
                  </a:lnTo>
                  <a:lnTo>
                    <a:pt x="3428" y="1103"/>
                  </a:lnTo>
                  <a:lnTo>
                    <a:pt x="3428" y="1102"/>
                  </a:lnTo>
                  <a:lnTo>
                    <a:pt x="3430" y="1103"/>
                  </a:lnTo>
                  <a:lnTo>
                    <a:pt x="3430" y="1105"/>
                  </a:lnTo>
                  <a:lnTo>
                    <a:pt x="3432" y="1105"/>
                  </a:lnTo>
                  <a:moveTo>
                    <a:pt x="3411" y="1103"/>
                  </a:moveTo>
                  <a:lnTo>
                    <a:pt x="3413" y="1103"/>
                  </a:lnTo>
                  <a:lnTo>
                    <a:pt x="3413" y="1102"/>
                  </a:lnTo>
                  <a:lnTo>
                    <a:pt x="3415" y="1102"/>
                  </a:lnTo>
                  <a:lnTo>
                    <a:pt x="3413" y="1100"/>
                  </a:lnTo>
                  <a:lnTo>
                    <a:pt x="3413" y="1096"/>
                  </a:lnTo>
                  <a:lnTo>
                    <a:pt x="3415" y="1096"/>
                  </a:lnTo>
                  <a:lnTo>
                    <a:pt x="3415" y="1095"/>
                  </a:lnTo>
                  <a:lnTo>
                    <a:pt x="3413" y="1095"/>
                  </a:lnTo>
                  <a:lnTo>
                    <a:pt x="3411" y="1093"/>
                  </a:lnTo>
                  <a:lnTo>
                    <a:pt x="3410" y="1093"/>
                  </a:lnTo>
                  <a:lnTo>
                    <a:pt x="3410" y="1091"/>
                  </a:lnTo>
                  <a:lnTo>
                    <a:pt x="3408" y="1090"/>
                  </a:lnTo>
                  <a:lnTo>
                    <a:pt x="3408" y="1086"/>
                  </a:lnTo>
                  <a:lnTo>
                    <a:pt x="3408" y="1085"/>
                  </a:lnTo>
                  <a:lnTo>
                    <a:pt x="3406" y="1085"/>
                  </a:lnTo>
                  <a:lnTo>
                    <a:pt x="3406" y="1083"/>
                  </a:lnTo>
                  <a:lnTo>
                    <a:pt x="3406" y="1083"/>
                  </a:lnTo>
                  <a:lnTo>
                    <a:pt x="3406" y="1081"/>
                  </a:lnTo>
                  <a:lnTo>
                    <a:pt x="3405" y="1081"/>
                  </a:lnTo>
                  <a:lnTo>
                    <a:pt x="3405" y="1081"/>
                  </a:lnTo>
                  <a:lnTo>
                    <a:pt x="3405" y="1083"/>
                  </a:lnTo>
                  <a:lnTo>
                    <a:pt x="3405" y="1083"/>
                  </a:lnTo>
                  <a:lnTo>
                    <a:pt x="3403" y="1083"/>
                  </a:lnTo>
                  <a:lnTo>
                    <a:pt x="3403" y="1083"/>
                  </a:lnTo>
                  <a:lnTo>
                    <a:pt x="3403" y="1081"/>
                  </a:lnTo>
                  <a:lnTo>
                    <a:pt x="3401" y="1081"/>
                  </a:lnTo>
                  <a:lnTo>
                    <a:pt x="3401" y="1083"/>
                  </a:lnTo>
                  <a:lnTo>
                    <a:pt x="3400" y="1083"/>
                  </a:lnTo>
                  <a:lnTo>
                    <a:pt x="3400" y="1083"/>
                  </a:lnTo>
                  <a:lnTo>
                    <a:pt x="3400" y="1085"/>
                  </a:lnTo>
                  <a:lnTo>
                    <a:pt x="3398" y="1085"/>
                  </a:lnTo>
                  <a:lnTo>
                    <a:pt x="3398" y="1086"/>
                  </a:lnTo>
                  <a:lnTo>
                    <a:pt x="3396" y="1086"/>
                  </a:lnTo>
                  <a:lnTo>
                    <a:pt x="3396" y="1088"/>
                  </a:lnTo>
                  <a:lnTo>
                    <a:pt x="3398" y="1088"/>
                  </a:lnTo>
                  <a:lnTo>
                    <a:pt x="3400" y="1088"/>
                  </a:lnTo>
                  <a:lnTo>
                    <a:pt x="3401" y="1088"/>
                  </a:lnTo>
                  <a:lnTo>
                    <a:pt x="3403" y="1088"/>
                  </a:lnTo>
                  <a:lnTo>
                    <a:pt x="3405" y="1088"/>
                  </a:lnTo>
                  <a:lnTo>
                    <a:pt x="3405" y="1090"/>
                  </a:lnTo>
                  <a:lnTo>
                    <a:pt x="3405" y="1091"/>
                  </a:lnTo>
                  <a:lnTo>
                    <a:pt x="3405" y="1093"/>
                  </a:lnTo>
                  <a:lnTo>
                    <a:pt x="3405" y="1093"/>
                  </a:lnTo>
                  <a:lnTo>
                    <a:pt x="3405" y="1095"/>
                  </a:lnTo>
                  <a:lnTo>
                    <a:pt x="3405" y="1096"/>
                  </a:lnTo>
                  <a:lnTo>
                    <a:pt x="3405" y="1098"/>
                  </a:lnTo>
                  <a:lnTo>
                    <a:pt x="3406" y="1098"/>
                  </a:lnTo>
                  <a:lnTo>
                    <a:pt x="3410" y="1100"/>
                  </a:lnTo>
                  <a:lnTo>
                    <a:pt x="3411" y="1100"/>
                  </a:lnTo>
                  <a:lnTo>
                    <a:pt x="3411" y="1102"/>
                  </a:lnTo>
                  <a:lnTo>
                    <a:pt x="3411" y="1103"/>
                  </a:lnTo>
                  <a:moveTo>
                    <a:pt x="3521" y="1112"/>
                  </a:moveTo>
                  <a:lnTo>
                    <a:pt x="3518" y="1113"/>
                  </a:lnTo>
                  <a:lnTo>
                    <a:pt x="3514" y="1115"/>
                  </a:lnTo>
                  <a:lnTo>
                    <a:pt x="3512" y="1117"/>
                  </a:lnTo>
                  <a:lnTo>
                    <a:pt x="3511" y="1118"/>
                  </a:lnTo>
                  <a:lnTo>
                    <a:pt x="3509" y="1118"/>
                  </a:lnTo>
                  <a:lnTo>
                    <a:pt x="3509" y="1117"/>
                  </a:lnTo>
                  <a:lnTo>
                    <a:pt x="3509" y="1115"/>
                  </a:lnTo>
                  <a:lnTo>
                    <a:pt x="3509" y="1113"/>
                  </a:lnTo>
                  <a:lnTo>
                    <a:pt x="3509" y="1110"/>
                  </a:lnTo>
                  <a:lnTo>
                    <a:pt x="3509" y="1108"/>
                  </a:lnTo>
                  <a:lnTo>
                    <a:pt x="3509" y="1107"/>
                  </a:lnTo>
                  <a:lnTo>
                    <a:pt x="3507" y="1107"/>
                  </a:lnTo>
                  <a:lnTo>
                    <a:pt x="3507" y="1108"/>
                  </a:lnTo>
                  <a:lnTo>
                    <a:pt x="3506" y="1108"/>
                  </a:lnTo>
                  <a:lnTo>
                    <a:pt x="3506" y="1107"/>
                  </a:lnTo>
                  <a:lnTo>
                    <a:pt x="3504" y="1107"/>
                  </a:lnTo>
                  <a:lnTo>
                    <a:pt x="3502" y="1105"/>
                  </a:lnTo>
                  <a:lnTo>
                    <a:pt x="3504" y="1105"/>
                  </a:lnTo>
                  <a:lnTo>
                    <a:pt x="3504" y="1103"/>
                  </a:lnTo>
                  <a:lnTo>
                    <a:pt x="3502" y="1105"/>
                  </a:lnTo>
                  <a:lnTo>
                    <a:pt x="3502" y="1107"/>
                  </a:lnTo>
                  <a:lnTo>
                    <a:pt x="3501" y="1107"/>
                  </a:lnTo>
                  <a:lnTo>
                    <a:pt x="3499" y="1108"/>
                  </a:lnTo>
                  <a:lnTo>
                    <a:pt x="3497" y="1108"/>
                  </a:lnTo>
                  <a:lnTo>
                    <a:pt x="3497" y="1107"/>
                  </a:lnTo>
                  <a:lnTo>
                    <a:pt x="3497" y="1105"/>
                  </a:lnTo>
                  <a:lnTo>
                    <a:pt x="3497" y="1103"/>
                  </a:lnTo>
                  <a:lnTo>
                    <a:pt x="3496" y="1103"/>
                  </a:lnTo>
                  <a:lnTo>
                    <a:pt x="3496" y="1105"/>
                  </a:lnTo>
                  <a:lnTo>
                    <a:pt x="3494" y="1105"/>
                  </a:lnTo>
                  <a:lnTo>
                    <a:pt x="3492" y="1103"/>
                  </a:lnTo>
                  <a:lnTo>
                    <a:pt x="3492" y="1102"/>
                  </a:lnTo>
                  <a:lnTo>
                    <a:pt x="3491" y="1102"/>
                  </a:lnTo>
                  <a:lnTo>
                    <a:pt x="3489" y="1102"/>
                  </a:lnTo>
                  <a:lnTo>
                    <a:pt x="3489" y="1103"/>
                  </a:lnTo>
                  <a:lnTo>
                    <a:pt x="3486" y="1107"/>
                  </a:lnTo>
                  <a:lnTo>
                    <a:pt x="3486" y="1107"/>
                  </a:lnTo>
                  <a:lnTo>
                    <a:pt x="3484" y="1107"/>
                  </a:lnTo>
                  <a:lnTo>
                    <a:pt x="3482" y="1105"/>
                  </a:lnTo>
                  <a:lnTo>
                    <a:pt x="3480" y="1107"/>
                  </a:lnTo>
                  <a:lnTo>
                    <a:pt x="3479" y="1108"/>
                  </a:lnTo>
                  <a:lnTo>
                    <a:pt x="3477" y="1108"/>
                  </a:lnTo>
                  <a:lnTo>
                    <a:pt x="3477" y="1107"/>
                  </a:lnTo>
                  <a:lnTo>
                    <a:pt x="3477" y="1103"/>
                  </a:lnTo>
                  <a:lnTo>
                    <a:pt x="3477" y="1102"/>
                  </a:lnTo>
                  <a:lnTo>
                    <a:pt x="3475" y="1100"/>
                  </a:lnTo>
                  <a:lnTo>
                    <a:pt x="3474" y="1100"/>
                  </a:lnTo>
                  <a:lnTo>
                    <a:pt x="3474" y="1102"/>
                  </a:lnTo>
                  <a:lnTo>
                    <a:pt x="3472" y="1102"/>
                  </a:lnTo>
                  <a:lnTo>
                    <a:pt x="3472" y="1100"/>
                  </a:lnTo>
                  <a:lnTo>
                    <a:pt x="3470" y="1100"/>
                  </a:lnTo>
                  <a:lnTo>
                    <a:pt x="3467" y="1102"/>
                  </a:lnTo>
                  <a:lnTo>
                    <a:pt x="3465" y="1102"/>
                  </a:lnTo>
                  <a:lnTo>
                    <a:pt x="3464" y="1102"/>
                  </a:lnTo>
                  <a:lnTo>
                    <a:pt x="3464" y="1100"/>
                  </a:lnTo>
                  <a:lnTo>
                    <a:pt x="3462" y="1102"/>
                  </a:lnTo>
                  <a:lnTo>
                    <a:pt x="3462" y="1100"/>
                  </a:lnTo>
                  <a:lnTo>
                    <a:pt x="3460" y="1100"/>
                  </a:lnTo>
                  <a:lnTo>
                    <a:pt x="3459" y="1100"/>
                  </a:lnTo>
                  <a:lnTo>
                    <a:pt x="3457" y="1102"/>
                  </a:lnTo>
                  <a:lnTo>
                    <a:pt x="3457" y="1100"/>
                  </a:lnTo>
                  <a:lnTo>
                    <a:pt x="3457" y="1098"/>
                  </a:lnTo>
                  <a:lnTo>
                    <a:pt x="3457" y="1096"/>
                  </a:lnTo>
                  <a:lnTo>
                    <a:pt x="3455" y="1096"/>
                  </a:lnTo>
                  <a:lnTo>
                    <a:pt x="3455" y="1095"/>
                  </a:lnTo>
                  <a:lnTo>
                    <a:pt x="3457" y="1095"/>
                  </a:lnTo>
                  <a:lnTo>
                    <a:pt x="3455" y="1093"/>
                  </a:lnTo>
                  <a:lnTo>
                    <a:pt x="3455" y="1091"/>
                  </a:lnTo>
                  <a:lnTo>
                    <a:pt x="3455" y="1090"/>
                  </a:lnTo>
                  <a:lnTo>
                    <a:pt x="3455" y="1088"/>
                  </a:lnTo>
                  <a:lnTo>
                    <a:pt x="3455" y="1086"/>
                  </a:lnTo>
                  <a:lnTo>
                    <a:pt x="3454" y="1085"/>
                  </a:lnTo>
                  <a:lnTo>
                    <a:pt x="3454" y="1083"/>
                  </a:lnTo>
                  <a:lnTo>
                    <a:pt x="3455" y="1083"/>
                  </a:lnTo>
                  <a:lnTo>
                    <a:pt x="3455" y="1081"/>
                  </a:lnTo>
                  <a:lnTo>
                    <a:pt x="3455" y="1080"/>
                  </a:lnTo>
                  <a:lnTo>
                    <a:pt x="3455" y="1078"/>
                  </a:lnTo>
                  <a:lnTo>
                    <a:pt x="3454" y="1078"/>
                  </a:lnTo>
                  <a:lnTo>
                    <a:pt x="3454" y="1076"/>
                  </a:lnTo>
                  <a:lnTo>
                    <a:pt x="3452" y="1076"/>
                  </a:lnTo>
                  <a:lnTo>
                    <a:pt x="3450" y="1078"/>
                  </a:lnTo>
                  <a:lnTo>
                    <a:pt x="3449" y="1078"/>
                  </a:lnTo>
                  <a:lnTo>
                    <a:pt x="3447" y="1078"/>
                  </a:lnTo>
                  <a:lnTo>
                    <a:pt x="3447" y="1076"/>
                  </a:lnTo>
                  <a:lnTo>
                    <a:pt x="3447" y="1075"/>
                  </a:lnTo>
                  <a:lnTo>
                    <a:pt x="3449" y="1075"/>
                  </a:lnTo>
                  <a:lnTo>
                    <a:pt x="3450" y="1075"/>
                  </a:lnTo>
                  <a:lnTo>
                    <a:pt x="3449" y="1073"/>
                  </a:lnTo>
                  <a:lnTo>
                    <a:pt x="3447" y="1073"/>
                  </a:lnTo>
                  <a:lnTo>
                    <a:pt x="3445" y="1073"/>
                  </a:lnTo>
                  <a:lnTo>
                    <a:pt x="3445" y="1070"/>
                  </a:lnTo>
                  <a:lnTo>
                    <a:pt x="3447" y="1070"/>
                  </a:lnTo>
                  <a:lnTo>
                    <a:pt x="3447" y="1071"/>
                  </a:lnTo>
                  <a:lnTo>
                    <a:pt x="3449" y="1071"/>
                  </a:lnTo>
                  <a:lnTo>
                    <a:pt x="3447" y="1070"/>
                  </a:lnTo>
                  <a:lnTo>
                    <a:pt x="3447" y="1068"/>
                  </a:lnTo>
                  <a:lnTo>
                    <a:pt x="3445" y="1068"/>
                  </a:lnTo>
                  <a:lnTo>
                    <a:pt x="3445" y="1068"/>
                  </a:lnTo>
                  <a:lnTo>
                    <a:pt x="3445" y="1066"/>
                  </a:lnTo>
                  <a:lnTo>
                    <a:pt x="3445" y="1064"/>
                  </a:lnTo>
                  <a:lnTo>
                    <a:pt x="3443" y="1064"/>
                  </a:lnTo>
                  <a:lnTo>
                    <a:pt x="3443" y="1063"/>
                  </a:lnTo>
                  <a:lnTo>
                    <a:pt x="3445" y="1063"/>
                  </a:lnTo>
                  <a:lnTo>
                    <a:pt x="3445" y="1061"/>
                  </a:lnTo>
                  <a:lnTo>
                    <a:pt x="3445" y="1059"/>
                  </a:lnTo>
                  <a:lnTo>
                    <a:pt x="3445" y="1056"/>
                  </a:lnTo>
                  <a:lnTo>
                    <a:pt x="3443" y="1056"/>
                  </a:lnTo>
                  <a:lnTo>
                    <a:pt x="3442" y="1056"/>
                  </a:lnTo>
                  <a:lnTo>
                    <a:pt x="3443" y="1054"/>
                  </a:lnTo>
                  <a:lnTo>
                    <a:pt x="3442" y="1053"/>
                  </a:lnTo>
                  <a:lnTo>
                    <a:pt x="3443" y="1053"/>
                  </a:lnTo>
                  <a:lnTo>
                    <a:pt x="3443" y="1051"/>
                  </a:lnTo>
                  <a:lnTo>
                    <a:pt x="3442" y="1051"/>
                  </a:lnTo>
                  <a:lnTo>
                    <a:pt x="3442" y="1049"/>
                  </a:lnTo>
                  <a:lnTo>
                    <a:pt x="3442" y="1048"/>
                  </a:lnTo>
                  <a:lnTo>
                    <a:pt x="3443" y="1048"/>
                  </a:lnTo>
                  <a:lnTo>
                    <a:pt x="3443" y="1046"/>
                  </a:lnTo>
                  <a:lnTo>
                    <a:pt x="3442" y="1044"/>
                  </a:lnTo>
                  <a:lnTo>
                    <a:pt x="3443" y="1044"/>
                  </a:lnTo>
                  <a:lnTo>
                    <a:pt x="3443" y="1043"/>
                  </a:lnTo>
                  <a:lnTo>
                    <a:pt x="3443" y="1043"/>
                  </a:lnTo>
                  <a:lnTo>
                    <a:pt x="3443" y="1041"/>
                  </a:lnTo>
                  <a:lnTo>
                    <a:pt x="3445" y="1041"/>
                  </a:lnTo>
                  <a:lnTo>
                    <a:pt x="3445" y="1039"/>
                  </a:lnTo>
                  <a:lnTo>
                    <a:pt x="3445" y="1037"/>
                  </a:lnTo>
                  <a:lnTo>
                    <a:pt x="3445" y="1036"/>
                  </a:lnTo>
                  <a:lnTo>
                    <a:pt x="3445" y="1034"/>
                  </a:lnTo>
                  <a:lnTo>
                    <a:pt x="3447" y="1034"/>
                  </a:lnTo>
                  <a:lnTo>
                    <a:pt x="3449" y="1034"/>
                  </a:lnTo>
                  <a:lnTo>
                    <a:pt x="3449" y="1032"/>
                  </a:lnTo>
                  <a:lnTo>
                    <a:pt x="3450" y="1032"/>
                  </a:lnTo>
                  <a:lnTo>
                    <a:pt x="3450" y="1034"/>
                  </a:lnTo>
                  <a:lnTo>
                    <a:pt x="3450" y="1036"/>
                  </a:lnTo>
                  <a:lnTo>
                    <a:pt x="3452" y="1036"/>
                  </a:lnTo>
                  <a:lnTo>
                    <a:pt x="3452" y="1037"/>
                  </a:lnTo>
                  <a:lnTo>
                    <a:pt x="3454" y="1037"/>
                  </a:lnTo>
                  <a:lnTo>
                    <a:pt x="3455" y="1037"/>
                  </a:lnTo>
                  <a:lnTo>
                    <a:pt x="3457" y="1037"/>
                  </a:lnTo>
                  <a:lnTo>
                    <a:pt x="3459" y="1037"/>
                  </a:lnTo>
                  <a:lnTo>
                    <a:pt x="3460" y="1037"/>
                  </a:lnTo>
                  <a:lnTo>
                    <a:pt x="3460" y="1039"/>
                  </a:lnTo>
                  <a:lnTo>
                    <a:pt x="3462" y="1039"/>
                  </a:lnTo>
                  <a:lnTo>
                    <a:pt x="3464" y="1039"/>
                  </a:lnTo>
                  <a:lnTo>
                    <a:pt x="3465" y="1039"/>
                  </a:lnTo>
                  <a:lnTo>
                    <a:pt x="3465" y="1041"/>
                  </a:lnTo>
                  <a:lnTo>
                    <a:pt x="3467" y="1041"/>
                  </a:lnTo>
                  <a:lnTo>
                    <a:pt x="3467" y="1043"/>
                  </a:lnTo>
                  <a:lnTo>
                    <a:pt x="3469" y="1043"/>
                  </a:lnTo>
                  <a:lnTo>
                    <a:pt x="3469" y="1041"/>
                  </a:lnTo>
                  <a:lnTo>
                    <a:pt x="3467" y="1041"/>
                  </a:lnTo>
                  <a:lnTo>
                    <a:pt x="3467" y="1039"/>
                  </a:lnTo>
                  <a:lnTo>
                    <a:pt x="3467" y="1037"/>
                  </a:lnTo>
                  <a:lnTo>
                    <a:pt x="3469" y="1037"/>
                  </a:lnTo>
                  <a:lnTo>
                    <a:pt x="3469" y="1036"/>
                  </a:lnTo>
                  <a:lnTo>
                    <a:pt x="3469" y="1034"/>
                  </a:lnTo>
                  <a:lnTo>
                    <a:pt x="3469" y="1032"/>
                  </a:lnTo>
                  <a:lnTo>
                    <a:pt x="3470" y="1032"/>
                  </a:lnTo>
                  <a:lnTo>
                    <a:pt x="3472" y="1031"/>
                  </a:lnTo>
                  <a:lnTo>
                    <a:pt x="3470" y="1031"/>
                  </a:lnTo>
                  <a:lnTo>
                    <a:pt x="3469" y="1031"/>
                  </a:lnTo>
                  <a:lnTo>
                    <a:pt x="3469" y="1029"/>
                  </a:lnTo>
                  <a:lnTo>
                    <a:pt x="3469" y="1027"/>
                  </a:lnTo>
                  <a:lnTo>
                    <a:pt x="3470" y="1027"/>
                  </a:lnTo>
                  <a:lnTo>
                    <a:pt x="3470" y="1026"/>
                  </a:lnTo>
                  <a:lnTo>
                    <a:pt x="3472" y="1027"/>
                  </a:lnTo>
                  <a:lnTo>
                    <a:pt x="3470" y="1029"/>
                  </a:lnTo>
                  <a:lnTo>
                    <a:pt x="3472" y="1029"/>
                  </a:lnTo>
                  <a:lnTo>
                    <a:pt x="3472" y="1027"/>
                  </a:lnTo>
                  <a:lnTo>
                    <a:pt x="3474" y="1027"/>
                  </a:lnTo>
                  <a:lnTo>
                    <a:pt x="3472" y="1026"/>
                  </a:lnTo>
                  <a:lnTo>
                    <a:pt x="3472" y="1024"/>
                  </a:lnTo>
                  <a:lnTo>
                    <a:pt x="3474" y="1022"/>
                  </a:lnTo>
                  <a:lnTo>
                    <a:pt x="3475" y="1022"/>
                  </a:lnTo>
                  <a:lnTo>
                    <a:pt x="3477" y="1021"/>
                  </a:lnTo>
                  <a:lnTo>
                    <a:pt x="3479" y="1021"/>
                  </a:lnTo>
                  <a:lnTo>
                    <a:pt x="3482" y="1021"/>
                  </a:lnTo>
                  <a:lnTo>
                    <a:pt x="3486" y="1019"/>
                  </a:lnTo>
                  <a:lnTo>
                    <a:pt x="3486" y="1019"/>
                  </a:lnTo>
                  <a:lnTo>
                    <a:pt x="3487" y="1019"/>
                  </a:lnTo>
                  <a:lnTo>
                    <a:pt x="3489" y="1017"/>
                  </a:lnTo>
                  <a:lnTo>
                    <a:pt x="3491" y="1016"/>
                  </a:lnTo>
                  <a:lnTo>
                    <a:pt x="3491" y="1014"/>
                  </a:lnTo>
                  <a:lnTo>
                    <a:pt x="3492" y="1014"/>
                  </a:lnTo>
                  <a:lnTo>
                    <a:pt x="3492" y="1012"/>
                  </a:lnTo>
                  <a:lnTo>
                    <a:pt x="3494" y="1011"/>
                  </a:lnTo>
                  <a:lnTo>
                    <a:pt x="3494" y="1009"/>
                  </a:lnTo>
                  <a:lnTo>
                    <a:pt x="3496" y="1009"/>
                  </a:lnTo>
                  <a:lnTo>
                    <a:pt x="3499" y="1005"/>
                  </a:lnTo>
                  <a:lnTo>
                    <a:pt x="3501" y="1002"/>
                  </a:lnTo>
                  <a:lnTo>
                    <a:pt x="3501" y="1002"/>
                  </a:lnTo>
                  <a:lnTo>
                    <a:pt x="3501" y="1000"/>
                  </a:lnTo>
                  <a:lnTo>
                    <a:pt x="3501" y="999"/>
                  </a:lnTo>
                  <a:lnTo>
                    <a:pt x="3504" y="999"/>
                  </a:lnTo>
                  <a:lnTo>
                    <a:pt x="3506" y="999"/>
                  </a:lnTo>
                  <a:lnTo>
                    <a:pt x="3506" y="997"/>
                  </a:lnTo>
                  <a:lnTo>
                    <a:pt x="3507" y="997"/>
                  </a:lnTo>
                  <a:lnTo>
                    <a:pt x="3509" y="995"/>
                  </a:lnTo>
                  <a:lnTo>
                    <a:pt x="3509" y="994"/>
                  </a:lnTo>
                  <a:lnTo>
                    <a:pt x="3511" y="994"/>
                  </a:lnTo>
                  <a:lnTo>
                    <a:pt x="3512" y="992"/>
                  </a:lnTo>
                  <a:lnTo>
                    <a:pt x="3514" y="992"/>
                  </a:lnTo>
                  <a:lnTo>
                    <a:pt x="3514" y="994"/>
                  </a:lnTo>
                  <a:lnTo>
                    <a:pt x="3514" y="995"/>
                  </a:lnTo>
                  <a:lnTo>
                    <a:pt x="3516" y="995"/>
                  </a:lnTo>
                  <a:lnTo>
                    <a:pt x="3514" y="994"/>
                  </a:lnTo>
                  <a:lnTo>
                    <a:pt x="3516" y="994"/>
                  </a:lnTo>
                  <a:lnTo>
                    <a:pt x="3518" y="994"/>
                  </a:lnTo>
                  <a:lnTo>
                    <a:pt x="3519" y="994"/>
                  </a:lnTo>
                  <a:lnTo>
                    <a:pt x="3519" y="992"/>
                  </a:lnTo>
                  <a:lnTo>
                    <a:pt x="3521" y="992"/>
                  </a:lnTo>
                  <a:lnTo>
                    <a:pt x="3521" y="990"/>
                  </a:lnTo>
                  <a:lnTo>
                    <a:pt x="3519" y="990"/>
                  </a:lnTo>
                  <a:lnTo>
                    <a:pt x="3518" y="989"/>
                  </a:lnTo>
                  <a:lnTo>
                    <a:pt x="3518" y="987"/>
                  </a:lnTo>
                  <a:lnTo>
                    <a:pt x="3519" y="987"/>
                  </a:lnTo>
                  <a:lnTo>
                    <a:pt x="3519" y="985"/>
                  </a:lnTo>
                  <a:lnTo>
                    <a:pt x="3521" y="984"/>
                  </a:lnTo>
                  <a:lnTo>
                    <a:pt x="3521" y="985"/>
                  </a:lnTo>
                  <a:lnTo>
                    <a:pt x="3523" y="985"/>
                  </a:lnTo>
                  <a:lnTo>
                    <a:pt x="3524" y="985"/>
                  </a:lnTo>
                  <a:lnTo>
                    <a:pt x="3524" y="984"/>
                  </a:lnTo>
                  <a:lnTo>
                    <a:pt x="3524" y="982"/>
                  </a:lnTo>
                  <a:lnTo>
                    <a:pt x="3526" y="980"/>
                  </a:lnTo>
                  <a:lnTo>
                    <a:pt x="3526" y="979"/>
                  </a:lnTo>
                  <a:lnTo>
                    <a:pt x="3526" y="977"/>
                  </a:lnTo>
                  <a:lnTo>
                    <a:pt x="3526" y="977"/>
                  </a:lnTo>
                  <a:lnTo>
                    <a:pt x="3526" y="975"/>
                  </a:lnTo>
                  <a:lnTo>
                    <a:pt x="3526" y="973"/>
                  </a:lnTo>
                  <a:lnTo>
                    <a:pt x="3528" y="973"/>
                  </a:lnTo>
                  <a:lnTo>
                    <a:pt x="3528" y="972"/>
                  </a:lnTo>
                  <a:lnTo>
                    <a:pt x="3529" y="972"/>
                  </a:lnTo>
                  <a:lnTo>
                    <a:pt x="3529" y="970"/>
                  </a:lnTo>
                  <a:lnTo>
                    <a:pt x="3531" y="968"/>
                  </a:lnTo>
                  <a:lnTo>
                    <a:pt x="3531" y="967"/>
                  </a:lnTo>
                  <a:lnTo>
                    <a:pt x="3531" y="965"/>
                  </a:lnTo>
                  <a:lnTo>
                    <a:pt x="3533" y="965"/>
                  </a:lnTo>
                  <a:lnTo>
                    <a:pt x="3533" y="967"/>
                  </a:lnTo>
                  <a:lnTo>
                    <a:pt x="3533" y="968"/>
                  </a:lnTo>
                  <a:lnTo>
                    <a:pt x="3533" y="970"/>
                  </a:lnTo>
                  <a:lnTo>
                    <a:pt x="3534" y="970"/>
                  </a:lnTo>
                  <a:lnTo>
                    <a:pt x="3534" y="968"/>
                  </a:lnTo>
                  <a:lnTo>
                    <a:pt x="3536" y="968"/>
                  </a:lnTo>
                  <a:lnTo>
                    <a:pt x="3536" y="967"/>
                  </a:lnTo>
                  <a:lnTo>
                    <a:pt x="3536" y="965"/>
                  </a:lnTo>
                  <a:lnTo>
                    <a:pt x="3538" y="965"/>
                  </a:lnTo>
                  <a:lnTo>
                    <a:pt x="3538" y="967"/>
                  </a:lnTo>
                  <a:lnTo>
                    <a:pt x="3539" y="968"/>
                  </a:lnTo>
                  <a:lnTo>
                    <a:pt x="3541" y="968"/>
                  </a:lnTo>
                  <a:lnTo>
                    <a:pt x="3541" y="970"/>
                  </a:lnTo>
                  <a:lnTo>
                    <a:pt x="3543" y="970"/>
                  </a:lnTo>
                  <a:lnTo>
                    <a:pt x="3543" y="972"/>
                  </a:lnTo>
                  <a:lnTo>
                    <a:pt x="3544" y="972"/>
                  </a:lnTo>
                  <a:lnTo>
                    <a:pt x="3544" y="973"/>
                  </a:lnTo>
                  <a:lnTo>
                    <a:pt x="3544" y="975"/>
                  </a:lnTo>
                  <a:lnTo>
                    <a:pt x="3543" y="975"/>
                  </a:lnTo>
                  <a:lnTo>
                    <a:pt x="3543" y="977"/>
                  </a:lnTo>
                  <a:lnTo>
                    <a:pt x="3544" y="977"/>
                  </a:lnTo>
                  <a:lnTo>
                    <a:pt x="3544" y="979"/>
                  </a:lnTo>
                  <a:lnTo>
                    <a:pt x="3544" y="980"/>
                  </a:lnTo>
                  <a:lnTo>
                    <a:pt x="3546" y="980"/>
                  </a:lnTo>
                  <a:lnTo>
                    <a:pt x="3546" y="979"/>
                  </a:lnTo>
                  <a:lnTo>
                    <a:pt x="3548" y="979"/>
                  </a:lnTo>
                  <a:lnTo>
                    <a:pt x="3550" y="979"/>
                  </a:lnTo>
                  <a:lnTo>
                    <a:pt x="3550" y="980"/>
                  </a:lnTo>
                  <a:lnTo>
                    <a:pt x="3550" y="982"/>
                  </a:lnTo>
                  <a:lnTo>
                    <a:pt x="3548" y="982"/>
                  </a:lnTo>
                  <a:lnTo>
                    <a:pt x="3548" y="984"/>
                  </a:lnTo>
                  <a:lnTo>
                    <a:pt x="3550" y="982"/>
                  </a:lnTo>
                  <a:lnTo>
                    <a:pt x="3550" y="984"/>
                  </a:lnTo>
                  <a:lnTo>
                    <a:pt x="3551" y="984"/>
                  </a:lnTo>
                  <a:lnTo>
                    <a:pt x="3551" y="982"/>
                  </a:lnTo>
                  <a:lnTo>
                    <a:pt x="3553" y="982"/>
                  </a:lnTo>
                  <a:lnTo>
                    <a:pt x="3555" y="982"/>
                  </a:lnTo>
                  <a:lnTo>
                    <a:pt x="3556" y="984"/>
                  </a:lnTo>
                  <a:lnTo>
                    <a:pt x="3558" y="985"/>
                  </a:lnTo>
                  <a:lnTo>
                    <a:pt x="3560" y="985"/>
                  </a:lnTo>
                  <a:lnTo>
                    <a:pt x="3560" y="987"/>
                  </a:lnTo>
                  <a:lnTo>
                    <a:pt x="3561" y="987"/>
                  </a:lnTo>
                  <a:lnTo>
                    <a:pt x="3563" y="987"/>
                  </a:lnTo>
                  <a:lnTo>
                    <a:pt x="3565" y="987"/>
                  </a:lnTo>
                  <a:lnTo>
                    <a:pt x="3565" y="989"/>
                  </a:lnTo>
                  <a:lnTo>
                    <a:pt x="3565" y="990"/>
                  </a:lnTo>
                  <a:lnTo>
                    <a:pt x="3563" y="992"/>
                  </a:lnTo>
                  <a:lnTo>
                    <a:pt x="3561" y="992"/>
                  </a:lnTo>
                  <a:lnTo>
                    <a:pt x="3560" y="994"/>
                  </a:lnTo>
                  <a:lnTo>
                    <a:pt x="3558" y="994"/>
                  </a:lnTo>
                  <a:lnTo>
                    <a:pt x="3556" y="994"/>
                  </a:lnTo>
                  <a:lnTo>
                    <a:pt x="3555" y="994"/>
                  </a:lnTo>
                  <a:lnTo>
                    <a:pt x="3555" y="992"/>
                  </a:lnTo>
                  <a:lnTo>
                    <a:pt x="3553" y="992"/>
                  </a:lnTo>
                  <a:lnTo>
                    <a:pt x="3553" y="994"/>
                  </a:lnTo>
                  <a:lnTo>
                    <a:pt x="3551" y="994"/>
                  </a:lnTo>
                  <a:lnTo>
                    <a:pt x="3551" y="995"/>
                  </a:lnTo>
                  <a:lnTo>
                    <a:pt x="3553" y="997"/>
                  </a:lnTo>
                  <a:lnTo>
                    <a:pt x="3555" y="997"/>
                  </a:lnTo>
                  <a:lnTo>
                    <a:pt x="3556" y="997"/>
                  </a:lnTo>
                  <a:lnTo>
                    <a:pt x="3556" y="999"/>
                  </a:lnTo>
                  <a:lnTo>
                    <a:pt x="3556" y="1000"/>
                  </a:lnTo>
                  <a:lnTo>
                    <a:pt x="3556" y="1002"/>
                  </a:lnTo>
                  <a:lnTo>
                    <a:pt x="3555" y="1002"/>
                  </a:lnTo>
                  <a:lnTo>
                    <a:pt x="3553" y="1002"/>
                  </a:lnTo>
                  <a:lnTo>
                    <a:pt x="3551" y="1002"/>
                  </a:lnTo>
                  <a:lnTo>
                    <a:pt x="3550" y="1002"/>
                  </a:lnTo>
                  <a:lnTo>
                    <a:pt x="3548" y="1002"/>
                  </a:lnTo>
                  <a:lnTo>
                    <a:pt x="3548" y="1002"/>
                  </a:lnTo>
                  <a:lnTo>
                    <a:pt x="3546" y="1002"/>
                  </a:lnTo>
                  <a:lnTo>
                    <a:pt x="3546" y="1000"/>
                  </a:lnTo>
                  <a:lnTo>
                    <a:pt x="3544" y="1000"/>
                  </a:lnTo>
                  <a:lnTo>
                    <a:pt x="3544" y="1002"/>
                  </a:lnTo>
                  <a:lnTo>
                    <a:pt x="3544" y="1002"/>
                  </a:lnTo>
                  <a:lnTo>
                    <a:pt x="3544" y="1004"/>
                  </a:lnTo>
                  <a:lnTo>
                    <a:pt x="3546" y="1004"/>
                  </a:lnTo>
                  <a:lnTo>
                    <a:pt x="3546" y="1005"/>
                  </a:lnTo>
                  <a:lnTo>
                    <a:pt x="3546" y="1007"/>
                  </a:lnTo>
                  <a:lnTo>
                    <a:pt x="3548" y="1009"/>
                  </a:lnTo>
                  <a:lnTo>
                    <a:pt x="3548" y="1011"/>
                  </a:lnTo>
                  <a:lnTo>
                    <a:pt x="3546" y="1011"/>
                  </a:lnTo>
                  <a:lnTo>
                    <a:pt x="3544" y="1011"/>
                  </a:lnTo>
                  <a:lnTo>
                    <a:pt x="3543" y="1011"/>
                  </a:lnTo>
                  <a:lnTo>
                    <a:pt x="3543" y="1012"/>
                  </a:lnTo>
                  <a:lnTo>
                    <a:pt x="3541" y="1012"/>
                  </a:lnTo>
                  <a:lnTo>
                    <a:pt x="3541" y="1011"/>
                  </a:lnTo>
                  <a:lnTo>
                    <a:pt x="3539" y="1011"/>
                  </a:lnTo>
                  <a:lnTo>
                    <a:pt x="3539" y="1012"/>
                  </a:lnTo>
                  <a:lnTo>
                    <a:pt x="3541" y="1012"/>
                  </a:lnTo>
                  <a:lnTo>
                    <a:pt x="3541" y="1014"/>
                  </a:lnTo>
                  <a:lnTo>
                    <a:pt x="3543" y="1014"/>
                  </a:lnTo>
                  <a:lnTo>
                    <a:pt x="3544" y="1014"/>
                  </a:lnTo>
                  <a:lnTo>
                    <a:pt x="3546" y="1014"/>
                  </a:lnTo>
                  <a:lnTo>
                    <a:pt x="3546" y="1016"/>
                  </a:lnTo>
                  <a:lnTo>
                    <a:pt x="3544" y="1016"/>
                  </a:lnTo>
                  <a:lnTo>
                    <a:pt x="3543" y="1016"/>
                  </a:lnTo>
                  <a:lnTo>
                    <a:pt x="3541" y="1016"/>
                  </a:lnTo>
                  <a:lnTo>
                    <a:pt x="3543" y="1017"/>
                  </a:lnTo>
                  <a:lnTo>
                    <a:pt x="3544" y="1017"/>
                  </a:lnTo>
                  <a:lnTo>
                    <a:pt x="3546" y="1017"/>
                  </a:lnTo>
                  <a:lnTo>
                    <a:pt x="3546" y="1019"/>
                  </a:lnTo>
                  <a:lnTo>
                    <a:pt x="3546" y="1021"/>
                  </a:lnTo>
                  <a:lnTo>
                    <a:pt x="3546" y="1022"/>
                  </a:lnTo>
                  <a:lnTo>
                    <a:pt x="3548" y="1022"/>
                  </a:lnTo>
                  <a:lnTo>
                    <a:pt x="3548" y="1024"/>
                  </a:lnTo>
                  <a:lnTo>
                    <a:pt x="3548" y="1026"/>
                  </a:lnTo>
                  <a:lnTo>
                    <a:pt x="3550" y="1026"/>
                  </a:lnTo>
                  <a:lnTo>
                    <a:pt x="3551" y="1027"/>
                  </a:lnTo>
                  <a:lnTo>
                    <a:pt x="3551" y="1029"/>
                  </a:lnTo>
                  <a:lnTo>
                    <a:pt x="3551" y="1031"/>
                  </a:lnTo>
                  <a:lnTo>
                    <a:pt x="3550" y="1031"/>
                  </a:lnTo>
                  <a:lnTo>
                    <a:pt x="3550" y="1032"/>
                  </a:lnTo>
                  <a:lnTo>
                    <a:pt x="3548" y="1032"/>
                  </a:lnTo>
                  <a:lnTo>
                    <a:pt x="3548" y="1034"/>
                  </a:lnTo>
                  <a:lnTo>
                    <a:pt x="3550" y="1034"/>
                  </a:lnTo>
                  <a:lnTo>
                    <a:pt x="3550" y="1036"/>
                  </a:lnTo>
                  <a:lnTo>
                    <a:pt x="3551" y="1036"/>
                  </a:lnTo>
                  <a:lnTo>
                    <a:pt x="3551" y="1037"/>
                  </a:lnTo>
                  <a:lnTo>
                    <a:pt x="3553" y="1039"/>
                  </a:lnTo>
                  <a:lnTo>
                    <a:pt x="3555" y="1039"/>
                  </a:lnTo>
                  <a:lnTo>
                    <a:pt x="3555" y="1041"/>
                  </a:lnTo>
                  <a:lnTo>
                    <a:pt x="3556" y="1041"/>
                  </a:lnTo>
                  <a:lnTo>
                    <a:pt x="3556" y="1043"/>
                  </a:lnTo>
                  <a:lnTo>
                    <a:pt x="3558" y="1043"/>
                  </a:lnTo>
                  <a:lnTo>
                    <a:pt x="3560" y="1043"/>
                  </a:lnTo>
                  <a:lnTo>
                    <a:pt x="3561" y="1043"/>
                  </a:lnTo>
                  <a:lnTo>
                    <a:pt x="3561" y="1044"/>
                  </a:lnTo>
                  <a:lnTo>
                    <a:pt x="3561" y="1046"/>
                  </a:lnTo>
                  <a:lnTo>
                    <a:pt x="3563" y="1046"/>
                  </a:lnTo>
                  <a:lnTo>
                    <a:pt x="3563" y="1048"/>
                  </a:lnTo>
                  <a:lnTo>
                    <a:pt x="3561" y="1048"/>
                  </a:lnTo>
                  <a:lnTo>
                    <a:pt x="3561" y="1049"/>
                  </a:lnTo>
                  <a:lnTo>
                    <a:pt x="3560" y="1049"/>
                  </a:lnTo>
                  <a:lnTo>
                    <a:pt x="3560" y="1048"/>
                  </a:lnTo>
                  <a:lnTo>
                    <a:pt x="3558" y="1049"/>
                  </a:lnTo>
                  <a:lnTo>
                    <a:pt x="3556" y="1048"/>
                  </a:lnTo>
                  <a:lnTo>
                    <a:pt x="3555" y="1048"/>
                  </a:lnTo>
                  <a:lnTo>
                    <a:pt x="3553" y="1048"/>
                  </a:lnTo>
                  <a:lnTo>
                    <a:pt x="3551" y="1048"/>
                  </a:lnTo>
                  <a:lnTo>
                    <a:pt x="3551" y="1049"/>
                  </a:lnTo>
                  <a:lnTo>
                    <a:pt x="3550" y="1048"/>
                  </a:lnTo>
                  <a:lnTo>
                    <a:pt x="3550" y="1049"/>
                  </a:lnTo>
                  <a:lnTo>
                    <a:pt x="3548" y="1049"/>
                  </a:lnTo>
                  <a:lnTo>
                    <a:pt x="3548" y="1051"/>
                  </a:lnTo>
                  <a:lnTo>
                    <a:pt x="3548" y="1053"/>
                  </a:lnTo>
                  <a:lnTo>
                    <a:pt x="3546" y="1053"/>
                  </a:lnTo>
                  <a:lnTo>
                    <a:pt x="3546" y="1054"/>
                  </a:lnTo>
                  <a:lnTo>
                    <a:pt x="3546" y="1056"/>
                  </a:lnTo>
                  <a:lnTo>
                    <a:pt x="3544" y="1056"/>
                  </a:lnTo>
                  <a:lnTo>
                    <a:pt x="3544" y="1058"/>
                  </a:lnTo>
                  <a:lnTo>
                    <a:pt x="3544" y="1059"/>
                  </a:lnTo>
                  <a:lnTo>
                    <a:pt x="3544" y="1061"/>
                  </a:lnTo>
                  <a:lnTo>
                    <a:pt x="3544" y="1063"/>
                  </a:lnTo>
                  <a:lnTo>
                    <a:pt x="3544" y="1064"/>
                  </a:lnTo>
                  <a:lnTo>
                    <a:pt x="3544" y="1066"/>
                  </a:lnTo>
                  <a:lnTo>
                    <a:pt x="3544" y="1068"/>
                  </a:lnTo>
                  <a:lnTo>
                    <a:pt x="3546" y="1066"/>
                  </a:lnTo>
                  <a:lnTo>
                    <a:pt x="3546" y="1068"/>
                  </a:lnTo>
                  <a:lnTo>
                    <a:pt x="3546" y="1070"/>
                  </a:lnTo>
                  <a:lnTo>
                    <a:pt x="3544" y="1070"/>
                  </a:lnTo>
                  <a:lnTo>
                    <a:pt x="3546" y="1071"/>
                  </a:lnTo>
                  <a:lnTo>
                    <a:pt x="3544" y="1071"/>
                  </a:lnTo>
                  <a:lnTo>
                    <a:pt x="3544" y="1073"/>
                  </a:lnTo>
                  <a:lnTo>
                    <a:pt x="3543" y="1073"/>
                  </a:lnTo>
                  <a:lnTo>
                    <a:pt x="3543" y="1071"/>
                  </a:lnTo>
                  <a:lnTo>
                    <a:pt x="3541" y="1071"/>
                  </a:lnTo>
                  <a:lnTo>
                    <a:pt x="3541" y="1073"/>
                  </a:lnTo>
                  <a:lnTo>
                    <a:pt x="3541" y="1075"/>
                  </a:lnTo>
                  <a:lnTo>
                    <a:pt x="3539" y="1076"/>
                  </a:lnTo>
                  <a:lnTo>
                    <a:pt x="3539" y="1078"/>
                  </a:lnTo>
                  <a:lnTo>
                    <a:pt x="3538" y="1078"/>
                  </a:lnTo>
                  <a:lnTo>
                    <a:pt x="3536" y="1078"/>
                  </a:lnTo>
                  <a:lnTo>
                    <a:pt x="3536" y="1080"/>
                  </a:lnTo>
                  <a:lnTo>
                    <a:pt x="3534" y="1080"/>
                  </a:lnTo>
                  <a:lnTo>
                    <a:pt x="3533" y="1081"/>
                  </a:lnTo>
                  <a:lnTo>
                    <a:pt x="3533" y="1083"/>
                  </a:lnTo>
                  <a:lnTo>
                    <a:pt x="3531" y="1083"/>
                  </a:lnTo>
                  <a:lnTo>
                    <a:pt x="3531" y="1083"/>
                  </a:lnTo>
                  <a:lnTo>
                    <a:pt x="3531" y="1085"/>
                  </a:lnTo>
                  <a:lnTo>
                    <a:pt x="3531" y="1086"/>
                  </a:lnTo>
                  <a:lnTo>
                    <a:pt x="3531" y="1088"/>
                  </a:lnTo>
                  <a:lnTo>
                    <a:pt x="3529" y="1088"/>
                  </a:lnTo>
                  <a:lnTo>
                    <a:pt x="3529" y="1090"/>
                  </a:lnTo>
                  <a:lnTo>
                    <a:pt x="3531" y="1088"/>
                  </a:lnTo>
                  <a:lnTo>
                    <a:pt x="3531" y="1090"/>
                  </a:lnTo>
                  <a:lnTo>
                    <a:pt x="3533" y="1090"/>
                  </a:lnTo>
                  <a:lnTo>
                    <a:pt x="3533" y="1091"/>
                  </a:lnTo>
                  <a:lnTo>
                    <a:pt x="3533" y="1095"/>
                  </a:lnTo>
                  <a:lnTo>
                    <a:pt x="3531" y="1095"/>
                  </a:lnTo>
                  <a:lnTo>
                    <a:pt x="3531" y="1096"/>
                  </a:lnTo>
                  <a:lnTo>
                    <a:pt x="3529" y="1096"/>
                  </a:lnTo>
                  <a:lnTo>
                    <a:pt x="3529" y="1098"/>
                  </a:lnTo>
                  <a:lnTo>
                    <a:pt x="3529" y="1100"/>
                  </a:lnTo>
                  <a:lnTo>
                    <a:pt x="3529" y="1102"/>
                  </a:lnTo>
                  <a:lnTo>
                    <a:pt x="3528" y="1102"/>
                  </a:lnTo>
                  <a:lnTo>
                    <a:pt x="3529" y="1103"/>
                  </a:lnTo>
                  <a:lnTo>
                    <a:pt x="3528" y="1103"/>
                  </a:lnTo>
                  <a:lnTo>
                    <a:pt x="3528" y="1105"/>
                  </a:lnTo>
                  <a:lnTo>
                    <a:pt x="3529" y="1105"/>
                  </a:lnTo>
                  <a:lnTo>
                    <a:pt x="3528" y="1107"/>
                  </a:lnTo>
                  <a:lnTo>
                    <a:pt x="3529" y="1107"/>
                  </a:lnTo>
                  <a:lnTo>
                    <a:pt x="3531" y="1107"/>
                  </a:lnTo>
                  <a:lnTo>
                    <a:pt x="3531" y="1108"/>
                  </a:lnTo>
                  <a:lnTo>
                    <a:pt x="3529" y="1110"/>
                  </a:lnTo>
                  <a:lnTo>
                    <a:pt x="3529" y="1112"/>
                  </a:lnTo>
                  <a:lnTo>
                    <a:pt x="3529" y="1113"/>
                  </a:lnTo>
                  <a:lnTo>
                    <a:pt x="3528" y="1113"/>
                  </a:lnTo>
                  <a:lnTo>
                    <a:pt x="3528" y="1115"/>
                  </a:lnTo>
                  <a:lnTo>
                    <a:pt x="3526" y="1115"/>
                  </a:lnTo>
                  <a:lnTo>
                    <a:pt x="3526" y="1113"/>
                  </a:lnTo>
                  <a:lnTo>
                    <a:pt x="3526" y="1112"/>
                  </a:lnTo>
                  <a:lnTo>
                    <a:pt x="3526" y="1110"/>
                  </a:lnTo>
                  <a:lnTo>
                    <a:pt x="3526" y="1108"/>
                  </a:lnTo>
                  <a:lnTo>
                    <a:pt x="3526" y="1108"/>
                  </a:lnTo>
                  <a:lnTo>
                    <a:pt x="3526" y="1110"/>
                  </a:lnTo>
                  <a:lnTo>
                    <a:pt x="3524" y="1110"/>
                  </a:lnTo>
                  <a:lnTo>
                    <a:pt x="3524" y="1112"/>
                  </a:lnTo>
                  <a:lnTo>
                    <a:pt x="3521" y="1112"/>
                  </a:lnTo>
                  <a:moveTo>
                    <a:pt x="3550" y="1046"/>
                  </a:moveTo>
                  <a:lnTo>
                    <a:pt x="3551" y="1046"/>
                  </a:lnTo>
                  <a:lnTo>
                    <a:pt x="3551" y="1044"/>
                  </a:lnTo>
                  <a:lnTo>
                    <a:pt x="3550" y="1044"/>
                  </a:lnTo>
                  <a:lnTo>
                    <a:pt x="3550" y="1046"/>
                  </a:lnTo>
                  <a:moveTo>
                    <a:pt x="3541" y="1004"/>
                  </a:moveTo>
                  <a:lnTo>
                    <a:pt x="3543" y="1004"/>
                  </a:lnTo>
                  <a:lnTo>
                    <a:pt x="3541" y="1002"/>
                  </a:lnTo>
                  <a:lnTo>
                    <a:pt x="3541" y="1004"/>
                  </a:lnTo>
                  <a:moveTo>
                    <a:pt x="3534" y="1076"/>
                  </a:moveTo>
                  <a:lnTo>
                    <a:pt x="3536" y="1076"/>
                  </a:lnTo>
                  <a:lnTo>
                    <a:pt x="3536" y="1075"/>
                  </a:lnTo>
                  <a:lnTo>
                    <a:pt x="3534" y="1075"/>
                  </a:lnTo>
                  <a:lnTo>
                    <a:pt x="3534" y="1076"/>
                  </a:lnTo>
                  <a:moveTo>
                    <a:pt x="3445" y="1043"/>
                  </a:moveTo>
                  <a:lnTo>
                    <a:pt x="3445" y="1043"/>
                  </a:lnTo>
                  <a:lnTo>
                    <a:pt x="3445" y="1043"/>
                  </a:lnTo>
                  <a:lnTo>
                    <a:pt x="3445" y="1043"/>
                  </a:lnTo>
                  <a:moveTo>
                    <a:pt x="3947" y="1098"/>
                  </a:moveTo>
                  <a:lnTo>
                    <a:pt x="3947" y="1096"/>
                  </a:lnTo>
                  <a:lnTo>
                    <a:pt x="3945" y="1096"/>
                  </a:lnTo>
                  <a:lnTo>
                    <a:pt x="3945" y="1095"/>
                  </a:lnTo>
                  <a:lnTo>
                    <a:pt x="3943" y="1095"/>
                  </a:lnTo>
                  <a:lnTo>
                    <a:pt x="3943" y="1096"/>
                  </a:lnTo>
                  <a:lnTo>
                    <a:pt x="3943" y="1098"/>
                  </a:lnTo>
                  <a:lnTo>
                    <a:pt x="3945" y="1098"/>
                  </a:lnTo>
                  <a:lnTo>
                    <a:pt x="3947" y="1098"/>
                  </a:lnTo>
                  <a:moveTo>
                    <a:pt x="3935" y="1096"/>
                  </a:moveTo>
                  <a:lnTo>
                    <a:pt x="3937" y="1096"/>
                  </a:lnTo>
                  <a:lnTo>
                    <a:pt x="3938" y="1096"/>
                  </a:lnTo>
                  <a:lnTo>
                    <a:pt x="3940" y="1096"/>
                  </a:lnTo>
                  <a:lnTo>
                    <a:pt x="3940" y="1095"/>
                  </a:lnTo>
                  <a:lnTo>
                    <a:pt x="3940" y="1093"/>
                  </a:lnTo>
                  <a:lnTo>
                    <a:pt x="3938" y="1093"/>
                  </a:lnTo>
                  <a:lnTo>
                    <a:pt x="3937" y="1093"/>
                  </a:lnTo>
                  <a:lnTo>
                    <a:pt x="3935" y="1093"/>
                  </a:lnTo>
                  <a:lnTo>
                    <a:pt x="3933" y="1093"/>
                  </a:lnTo>
                  <a:lnTo>
                    <a:pt x="3933" y="1095"/>
                  </a:lnTo>
                  <a:lnTo>
                    <a:pt x="3935" y="1095"/>
                  </a:lnTo>
                  <a:lnTo>
                    <a:pt x="3935" y="1096"/>
                  </a:lnTo>
                  <a:moveTo>
                    <a:pt x="3896" y="1090"/>
                  </a:moveTo>
                  <a:lnTo>
                    <a:pt x="3898" y="1090"/>
                  </a:lnTo>
                  <a:lnTo>
                    <a:pt x="3900" y="1090"/>
                  </a:lnTo>
                  <a:lnTo>
                    <a:pt x="3901" y="1090"/>
                  </a:lnTo>
                  <a:lnTo>
                    <a:pt x="3901" y="1088"/>
                  </a:lnTo>
                  <a:lnTo>
                    <a:pt x="3903" y="1088"/>
                  </a:lnTo>
                  <a:lnTo>
                    <a:pt x="3901" y="1086"/>
                  </a:lnTo>
                  <a:lnTo>
                    <a:pt x="3900" y="1086"/>
                  </a:lnTo>
                  <a:lnTo>
                    <a:pt x="3898" y="1086"/>
                  </a:lnTo>
                  <a:lnTo>
                    <a:pt x="3896" y="1086"/>
                  </a:lnTo>
                  <a:lnTo>
                    <a:pt x="3895" y="1086"/>
                  </a:lnTo>
                  <a:lnTo>
                    <a:pt x="3893" y="1086"/>
                  </a:lnTo>
                  <a:lnTo>
                    <a:pt x="3893" y="1088"/>
                  </a:lnTo>
                  <a:lnTo>
                    <a:pt x="3893" y="1090"/>
                  </a:lnTo>
                  <a:lnTo>
                    <a:pt x="3895" y="1090"/>
                  </a:lnTo>
                  <a:lnTo>
                    <a:pt x="3896" y="1090"/>
                  </a:lnTo>
                  <a:moveTo>
                    <a:pt x="3903" y="1086"/>
                  </a:moveTo>
                  <a:lnTo>
                    <a:pt x="3903" y="1088"/>
                  </a:lnTo>
                  <a:lnTo>
                    <a:pt x="3905" y="1086"/>
                  </a:lnTo>
                  <a:lnTo>
                    <a:pt x="3903" y="1086"/>
                  </a:lnTo>
                  <a:moveTo>
                    <a:pt x="3647" y="1093"/>
                  </a:moveTo>
                  <a:lnTo>
                    <a:pt x="3647" y="1091"/>
                  </a:lnTo>
                  <a:lnTo>
                    <a:pt x="3647" y="1090"/>
                  </a:lnTo>
                  <a:lnTo>
                    <a:pt x="3647" y="1088"/>
                  </a:lnTo>
                  <a:lnTo>
                    <a:pt x="3647" y="1086"/>
                  </a:lnTo>
                  <a:lnTo>
                    <a:pt x="3647" y="1085"/>
                  </a:lnTo>
                  <a:lnTo>
                    <a:pt x="3645" y="1085"/>
                  </a:lnTo>
                  <a:lnTo>
                    <a:pt x="3644" y="1085"/>
                  </a:lnTo>
                  <a:lnTo>
                    <a:pt x="3642" y="1085"/>
                  </a:lnTo>
                  <a:lnTo>
                    <a:pt x="3640" y="1085"/>
                  </a:lnTo>
                  <a:lnTo>
                    <a:pt x="3640" y="1086"/>
                  </a:lnTo>
                  <a:lnTo>
                    <a:pt x="3642" y="1086"/>
                  </a:lnTo>
                  <a:lnTo>
                    <a:pt x="3645" y="1086"/>
                  </a:lnTo>
                  <a:lnTo>
                    <a:pt x="3645" y="1088"/>
                  </a:lnTo>
                  <a:lnTo>
                    <a:pt x="3645" y="1090"/>
                  </a:lnTo>
                  <a:lnTo>
                    <a:pt x="3647" y="1091"/>
                  </a:lnTo>
                  <a:lnTo>
                    <a:pt x="3647" y="1093"/>
                  </a:lnTo>
                  <a:lnTo>
                    <a:pt x="3647" y="1093"/>
                  </a:lnTo>
                  <a:moveTo>
                    <a:pt x="3696" y="1088"/>
                  </a:moveTo>
                  <a:lnTo>
                    <a:pt x="3698" y="1088"/>
                  </a:lnTo>
                  <a:lnTo>
                    <a:pt x="3698" y="1086"/>
                  </a:lnTo>
                  <a:lnTo>
                    <a:pt x="3699" y="1086"/>
                  </a:lnTo>
                  <a:lnTo>
                    <a:pt x="3699" y="1085"/>
                  </a:lnTo>
                  <a:lnTo>
                    <a:pt x="3699" y="1083"/>
                  </a:lnTo>
                  <a:lnTo>
                    <a:pt x="3698" y="1083"/>
                  </a:lnTo>
                  <a:lnTo>
                    <a:pt x="3696" y="1083"/>
                  </a:lnTo>
                  <a:lnTo>
                    <a:pt x="3694" y="1083"/>
                  </a:lnTo>
                  <a:lnTo>
                    <a:pt x="3693" y="1085"/>
                  </a:lnTo>
                  <a:lnTo>
                    <a:pt x="3691" y="1085"/>
                  </a:lnTo>
                  <a:lnTo>
                    <a:pt x="3691" y="1086"/>
                  </a:lnTo>
                  <a:lnTo>
                    <a:pt x="3693" y="1086"/>
                  </a:lnTo>
                  <a:lnTo>
                    <a:pt x="3694" y="1086"/>
                  </a:lnTo>
                  <a:lnTo>
                    <a:pt x="3694" y="1088"/>
                  </a:lnTo>
                  <a:lnTo>
                    <a:pt x="3696" y="1088"/>
                  </a:lnTo>
                  <a:moveTo>
                    <a:pt x="3639" y="1083"/>
                  </a:moveTo>
                  <a:lnTo>
                    <a:pt x="3637" y="1083"/>
                  </a:lnTo>
                  <a:lnTo>
                    <a:pt x="3635" y="1083"/>
                  </a:lnTo>
                  <a:lnTo>
                    <a:pt x="3634" y="1083"/>
                  </a:lnTo>
                  <a:lnTo>
                    <a:pt x="3632" y="1083"/>
                  </a:lnTo>
                  <a:lnTo>
                    <a:pt x="3632" y="1083"/>
                  </a:lnTo>
                  <a:lnTo>
                    <a:pt x="3630" y="1083"/>
                  </a:lnTo>
                  <a:lnTo>
                    <a:pt x="3629" y="1083"/>
                  </a:lnTo>
                  <a:lnTo>
                    <a:pt x="3627" y="1083"/>
                  </a:lnTo>
                  <a:lnTo>
                    <a:pt x="3627" y="1085"/>
                  </a:lnTo>
                  <a:lnTo>
                    <a:pt x="3627" y="1086"/>
                  </a:lnTo>
                  <a:lnTo>
                    <a:pt x="3629" y="1086"/>
                  </a:lnTo>
                  <a:lnTo>
                    <a:pt x="3630" y="1086"/>
                  </a:lnTo>
                  <a:lnTo>
                    <a:pt x="3632" y="1086"/>
                  </a:lnTo>
                  <a:lnTo>
                    <a:pt x="3634" y="1085"/>
                  </a:lnTo>
                  <a:lnTo>
                    <a:pt x="3634" y="1086"/>
                  </a:lnTo>
                  <a:lnTo>
                    <a:pt x="3635" y="1086"/>
                  </a:lnTo>
                  <a:lnTo>
                    <a:pt x="3635" y="1085"/>
                  </a:lnTo>
                  <a:lnTo>
                    <a:pt x="3637" y="1085"/>
                  </a:lnTo>
                  <a:lnTo>
                    <a:pt x="3639" y="1085"/>
                  </a:lnTo>
                  <a:lnTo>
                    <a:pt x="3639" y="1083"/>
                  </a:lnTo>
                  <a:moveTo>
                    <a:pt x="3770" y="1086"/>
                  </a:moveTo>
                  <a:lnTo>
                    <a:pt x="3770" y="1085"/>
                  </a:lnTo>
                  <a:lnTo>
                    <a:pt x="3772" y="1085"/>
                  </a:lnTo>
                  <a:lnTo>
                    <a:pt x="3773" y="1085"/>
                  </a:lnTo>
                  <a:lnTo>
                    <a:pt x="3775" y="1085"/>
                  </a:lnTo>
                  <a:lnTo>
                    <a:pt x="3777" y="1085"/>
                  </a:lnTo>
                  <a:lnTo>
                    <a:pt x="3777" y="1083"/>
                  </a:lnTo>
                  <a:lnTo>
                    <a:pt x="3775" y="1083"/>
                  </a:lnTo>
                  <a:lnTo>
                    <a:pt x="3773" y="1083"/>
                  </a:lnTo>
                  <a:lnTo>
                    <a:pt x="3772" y="1083"/>
                  </a:lnTo>
                  <a:lnTo>
                    <a:pt x="3770" y="1083"/>
                  </a:lnTo>
                  <a:lnTo>
                    <a:pt x="3770" y="1083"/>
                  </a:lnTo>
                  <a:lnTo>
                    <a:pt x="3770" y="1083"/>
                  </a:lnTo>
                  <a:lnTo>
                    <a:pt x="3768" y="1083"/>
                  </a:lnTo>
                  <a:lnTo>
                    <a:pt x="3767" y="1083"/>
                  </a:lnTo>
                  <a:lnTo>
                    <a:pt x="3765" y="1083"/>
                  </a:lnTo>
                  <a:lnTo>
                    <a:pt x="3762" y="1083"/>
                  </a:lnTo>
                  <a:lnTo>
                    <a:pt x="3762" y="1083"/>
                  </a:lnTo>
                  <a:lnTo>
                    <a:pt x="3763" y="1083"/>
                  </a:lnTo>
                  <a:lnTo>
                    <a:pt x="3765" y="1083"/>
                  </a:lnTo>
                  <a:lnTo>
                    <a:pt x="3767" y="1083"/>
                  </a:lnTo>
                  <a:lnTo>
                    <a:pt x="3767" y="1085"/>
                  </a:lnTo>
                  <a:lnTo>
                    <a:pt x="3768" y="1085"/>
                  </a:lnTo>
                  <a:lnTo>
                    <a:pt x="3770" y="1085"/>
                  </a:lnTo>
                  <a:lnTo>
                    <a:pt x="3770" y="1086"/>
                  </a:lnTo>
                  <a:lnTo>
                    <a:pt x="3770" y="1086"/>
                  </a:lnTo>
                  <a:moveTo>
                    <a:pt x="3324" y="1078"/>
                  </a:moveTo>
                  <a:lnTo>
                    <a:pt x="3324" y="1076"/>
                  </a:lnTo>
                  <a:lnTo>
                    <a:pt x="3322" y="1076"/>
                  </a:lnTo>
                  <a:lnTo>
                    <a:pt x="3322" y="1075"/>
                  </a:lnTo>
                  <a:lnTo>
                    <a:pt x="3322" y="1073"/>
                  </a:lnTo>
                  <a:lnTo>
                    <a:pt x="3321" y="1073"/>
                  </a:lnTo>
                  <a:lnTo>
                    <a:pt x="3319" y="1073"/>
                  </a:lnTo>
                  <a:lnTo>
                    <a:pt x="3319" y="1075"/>
                  </a:lnTo>
                  <a:lnTo>
                    <a:pt x="3319" y="1076"/>
                  </a:lnTo>
                  <a:lnTo>
                    <a:pt x="3319" y="1078"/>
                  </a:lnTo>
                  <a:lnTo>
                    <a:pt x="3321" y="1081"/>
                  </a:lnTo>
                  <a:lnTo>
                    <a:pt x="3321" y="1083"/>
                  </a:lnTo>
                  <a:lnTo>
                    <a:pt x="3322" y="1083"/>
                  </a:lnTo>
                  <a:lnTo>
                    <a:pt x="3324" y="1083"/>
                  </a:lnTo>
                  <a:lnTo>
                    <a:pt x="3324" y="1085"/>
                  </a:lnTo>
                  <a:lnTo>
                    <a:pt x="3324" y="1085"/>
                  </a:lnTo>
                  <a:lnTo>
                    <a:pt x="3324" y="1083"/>
                  </a:lnTo>
                  <a:lnTo>
                    <a:pt x="3324" y="1083"/>
                  </a:lnTo>
                  <a:lnTo>
                    <a:pt x="3324" y="1081"/>
                  </a:lnTo>
                  <a:lnTo>
                    <a:pt x="3324" y="1080"/>
                  </a:lnTo>
                  <a:lnTo>
                    <a:pt x="3324" y="1080"/>
                  </a:lnTo>
                  <a:lnTo>
                    <a:pt x="3324" y="1078"/>
                  </a:lnTo>
                  <a:moveTo>
                    <a:pt x="3671" y="1083"/>
                  </a:moveTo>
                  <a:lnTo>
                    <a:pt x="3672" y="1083"/>
                  </a:lnTo>
                  <a:lnTo>
                    <a:pt x="3672" y="1083"/>
                  </a:lnTo>
                  <a:lnTo>
                    <a:pt x="3671" y="1083"/>
                  </a:lnTo>
                  <a:lnTo>
                    <a:pt x="3671" y="1081"/>
                  </a:lnTo>
                  <a:lnTo>
                    <a:pt x="3669" y="1081"/>
                  </a:lnTo>
                  <a:lnTo>
                    <a:pt x="3669" y="1080"/>
                  </a:lnTo>
                  <a:lnTo>
                    <a:pt x="3667" y="1080"/>
                  </a:lnTo>
                  <a:lnTo>
                    <a:pt x="3666" y="1080"/>
                  </a:lnTo>
                  <a:lnTo>
                    <a:pt x="3664" y="1081"/>
                  </a:lnTo>
                  <a:lnTo>
                    <a:pt x="3664" y="1083"/>
                  </a:lnTo>
                  <a:lnTo>
                    <a:pt x="3664" y="1083"/>
                  </a:lnTo>
                  <a:lnTo>
                    <a:pt x="3666" y="1083"/>
                  </a:lnTo>
                  <a:lnTo>
                    <a:pt x="3667" y="1083"/>
                  </a:lnTo>
                  <a:lnTo>
                    <a:pt x="3669" y="1083"/>
                  </a:lnTo>
                  <a:lnTo>
                    <a:pt x="3671" y="1083"/>
                  </a:lnTo>
                  <a:moveTo>
                    <a:pt x="3826" y="1095"/>
                  </a:moveTo>
                  <a:lnTo>
                    <a:pt x="3827" y="1095"/>
                  </a:lnTo>
                  <a:lnTo>
                    <a:pt x="3829" y="1095"/>
                  </a:lnTo>
                  <a:lnTo>
                    <a:pt x="3829" y="1096"/>
                  </a:lnTo>
                  <a:lnTo>
                    <a:pt x="3831" y="1096"/>
                  </a:lnTo>
                  <a:lnTo>
                    <a:pt x="3834" y="1098"/>
                  </a:lnTo>
                  <a:lnTo>
                    <a:pt x="3836" y="1100"/>
                  </a:lnTo>
                  <a:lnTo>
                    <a:pt x="3837" y="1100"/>
                  </a:lnTo>
                  <a:lnTo>
                    <a:pt x="3839" y="1100"/>
                  </a:lnTo>
                  <a:lnTo>
                    <a:pt x="3839" y="1102"/>
                  </a:lnTo>
                  <a:lnTo>
                    <a:pt x="3841" y="1102"/>
                  </a:lnTo>
                  <a:lnTo>
                    <a:pt x="3842" y="1103"/>
                  </a:lnTo>
                  <a:lnTo>
                    <a:pt x="3844" y="1103"/>
                  </a:lnTo>
                  <a:lnTo>
                    <a:pt x="3846" y="1105"/>
                  </a:lnTo>
                  <a:lnTo>
                    <a:pt x="3849" y="1105"/>
                  </a:lnTo>
                  <a:lnTo>
                    <a:pt x="3851" y="1107"/>
                  </a:lnTo>
                  <a:lnTo>
                    <a:pt x="3851" y="1107"/>
                  </a:lnTo>
                  <a:lnTo>
                    <a:pt x="3852" y="1107"/>
                  </a:lnTo>
                  <a:lnTo>
                    <a:pt x="3856" y="1107"/>
                  </a:lnTo>
                  <a:lnTo>
                    <a:pt x="3856" y="1108"/>
                  </a:lnTo>
                  <a:lnTo>
                    <a:pt x="3858" y="1108"/>
                  </a:lnTo>
                  <a:lnTo>
                    <a:pt x="3858" y="1110"/>
                  </a:lnTo>
                  <a:lnTo>
                    <a:pt x="3859" y="1110"/>
                  </a:lnTo>
                  <a:lnTo>
                    <a:pt x="3859" y="1112"/>
                  </a:lnTo>
                  <a:lnTo>
                    <a:pt x="3861" y="1112"/>
                  </a:lnTo>
                  <a:lnTo>
                    <a:pt x="3863" y="1113"/>
                  </a:lnTo>
                  <a:lnTo>
                    <a:pt x="3864" y="1113"/>
                  </a:lnTo>
                  <a:lnTo>
                    <a:pt x="3866" y="1112"/>
                  </a:lnTo>
                  <a:lnTo>
                    <a:pt x="3868" y="1113"/>
                  </a:lnTo>
                  <a:lnTo>
                    <a:pt x="3868" y="1115"/>
                  </a:lnTo>
                  <a:lnTo>
                    <a:pt x="3869" y="1115"/>
                  </a:lnTo>
                  <a:lnTo>
                    <a:pt x="3871" y="1115"/>
                  </a:lnTo>
                  <a:lnTo>
                    <a:pt x="3871" y="1117"/>
                  </a:lnTo>
                  <a:lnTo>
                    <a:pt x="3873" y="1117"/>
                  </a:lnTo>
                  <a:lnTo>
                    <a:pt x="3873" y="1118"/>
                  </a:lnTo>
                  <a:lnTo>
                    <a:pt x="3873" y="1120"/>
                  </a:lnTo>
                  <a:lnTo>
                    <a:pt x="3874" y="1120"/>
                  </a:lnTo>
                  <a:lnTo>
                    <a:pt x="3876" y="1120"/>
                  </a:lnTo>
                  <a:lnTo>
                    <a:pt x="3878" y="1120"/>
                  </a:lnTo>
                  <a:lnTo>
                    <a:pt x="3878" y="1122"/>
                  </a:lnTo>
                  <a:lnTo>
                    <a:pt x="3879" y="1122"/>
                  </a:lnTo>
                  <a:lnTo>
                    <a:pt x="3879" y="1123"/>
                  </a:lnTo>
                  <a:lnTo>
                    <a:pt x="3881" y="1123"/>
                  </a:lnTo>
                  <a:lnTo>
                    <a:pt x="3881" y="1125"/>
                  </a:lnTo>
                  <a:lnTo>
                    <a:pt x="3883" y="1125"/>
                  </a:lnTo>
                  <a:lnTo>
                    <a:pt x="3883" y="1127"/>
                  </a:lnTo>
                  <a:lnTo>
                    <a:pt x="3883" y="1128"/>
                  </a:lnTo>
                  <a:lnTo>
                    <a:pt x="3883" y="1130"/>
                  </a:lnTo>
                  <a:lnTo>
                    <a:pt x="3883" y="1132"/>
                  </a:lnTo>
                  <a:lnTo>
                    <a:pt x="3881" y="1132"/>
                  </a:lnTo>
                  <a:lnTo>
                    <a:pt x="3881" y="1134"/>
                  </a:lnTo>
                  <a:lnTo>
                    <a:pt x="3881" y="1135"/>
                  </a:lnTo>
                  <a:lnTo>
                    <a:pt x="3883" y="1135"/>
                  </a:lnTo>
                  <a:lnTo>
                    <a:pt x="3884" y="1135"/>
                  </a:lnTo>
                  <a:lnTo>
                    <a:pt x="3886" y="1135"/>
                  </a:lnTo>
                  <a:lnTo>
                    <a:pt x="3888" y="1135"/>
                  </a:lnTo>
                  <a:lnTo>
                    <a:pt x="3889" y="1135"/>
                  </a:lnTo>
                  <a:lnTo>
                    <a:pt x="3889" y="1137"/>
                  </a:lnTo>
                  <a:lnTo>
                    <a:pt x="3891" y="1137"/>
                  </a:lnTo>
                  <a:lnTo>
                    <a:pt x="3891" y="1139"/>
                  </a:lnTo>
                  <a:lnTo>
                    <a:pt x="3893" y="1139"/>
                  </a:lnTo>
                  <a:lnTo>
                    <a:pt x="3893" y="1140"/>
                  </a:lnTo>
                  <a:lnTo>
                    <a:pt x="3895" y="1140"/>
                  </a:lnTo>
                  <a:lnTo>
                    <a:pt x="3896" y="1140"/>
                  </a:lnTo>
                  <a:lnTo>
                    <a:pt x="3896" y="1142"/>
                  </a:lnTo>
                  <a:lnTo>
                    <a:pt x="3898" y="1142"/>
                  </a:lnTo>
                  <a:lnTo>
                    <a:pt x="3898" y="1140"/>
                  </a:lnTo>
                  <a:lnTo>
                    <a:pt x="3900" y="1140"/>
                  </a:lnTo>
                  <a:lnTo>
                    <a:pt x="3900" y="1142"/>
                  </a:lnTo>
                  <a:lnTo>
                    <a:pt x="3901" y="1142"/>
                  </a:lnTo>
                  <a:lnTo>
                    <a:pt x="3903" y="1144"/>
                  </a:lnTo>
                  <a:lnTo>
                    <a:pt x="3903" y="1145"/>
                  </a:lnTo>
                  <a:lnTo>
                    <a:pt x="3905" y="1145"/>
                  </a:lnTo>
                  <a:lnTo>
                    <a:pt x="3905" y="1147"/>
                  </a:lnTo>
                  <a:lnTo>
                    <a:pt x="3905" y="1149"/>
                  </a:lnTo>
                  <a:lnTo>
                    <a:pt x="3905" y="1150"/>
                  </a:lnTo>
                  <a:lnTo>
                    <a:pt x="3905" y="1152"/>
                  </a:lnTo>
                  <a:lnTo>
                    <a:pt x="3901" y="1152"/>
                  </a:lnTo>
                  <a:lnTo>
                    <a:pt x="3900" y="1152"/>
                  </a:lnTo>
                  <a:lnTo>
                    <a:pt x="3896" y="1152"/>
                  </a:lnTo>
                  <a:lnTo>
                    <a:pt x="3895" y="1152"/>
                  </a:lnTo>
                  <a:lnTo>
                    <a:pt x="3893" y="1154"/>
                  </a:lnTo>
                  <a:lnTo>
                    <a:pt x="3893" y="1155"/>
                  </a:lnTo>
                  <a:lnTo>
                    <a:pt x="3895" y="1155"/>
                  </a:lnTo>
                  <a:lnTo>
                    <a:pt x="3895" y="1157"/>
                  </a:lnTo>
                  <a:lnTo>
                    <a:pt x="3895" y="1159"/>
                  </a:lnTo>
                  <a:lnTo>
                    <a:pt x="3896" y="1159"/>
                  </a:lnTo>
                  <a:lnTo>
                    <a:pt x="3896" y="1160"/>
                  </a:lnTo>
                  <a:lnTo>
                    <a:pt x="3896" y="1162"/>
                  </a:lnTo>
                  <a:lnTo>
                    <a:pt x="3898" y="1164"/>
                  </a:lnTo>
                  <a:lnTo>
                    <a:pt x="3900" y="1164"/>
                  </a:lnTo>
                  <a:lnTo>
                    <a:pt x="3900" y="1164"/>
                  </a:lnTo>
                  <a:lnTo>
                    <a:pt x="3901" y="1164"/>
                  </a:lnTo>
                  <a:lnTo>
                    <a:pt x="3901" y="1166"/>
                  </a:lnTo>
                  <a:lnTo>
                    <a:pt x="3901" y="1167"/>
                  </a:lnTo>
                  <a:lnTo>
                    <a:pt x="3903" y="1167"/>
                  </a:lnTo>
                  <a:lnTo>
                    <a:pt x="3905" y="1167"/>
                  </a:lnTo>
                  <a:lnTo>
                    <a:pt x="3905" y="1169"/>
                  </a:lnTo>
                  <a:lnTo>
                    <a:pt x="3906" y="1169"/>
                  </a:lnTo>
                  <a:lnTo>
                    <a:pt x="3908" y="1171"/>
                  </a:lnTo>
                  <a:lnTo>
                    <a:pt x="3908" y="1172"/>
                  </a:lnTo>
                  <a:lnTo>
                    <a:pt x="3908" y="1174"/>
                  </a:lnTo>
                  <a:lnTo>
                    <a:pt x="3908" y="1176"/>
                  </a:lnTo>
                  <a:lnTo>
                    <a:pt x="3908" y="1177"/>
                  </a:lnTo>
                  <a:lnTo>
                    <a:pt x="3910" y="1177"/>
                  </a:lnTo>
                  <a:lnTo>
                    <a:pt x="3910" y="1179"/>
                  </a:lnTo>
                  <a:lnTo>
                    <a:pt x="3910" y="1181"/>
                  </a:lnTo>
                  <a:lnTo>
                    <a:pt x="3911" y="1181"/>
                  </a:lnTo>
                  <a:lnTo>
                    <a:pt x="3911" y="1182"/>
                  </a:lnTo>
                  <a:lnTo>
                    <a:pt x="3911" y="1184"/>
                  </a:lnTo>
                  <a:lnTo>
                    <a:pt x="3913" y="1184"/>
                  </a:lnTo>
                  <a:lnTo>
                    <a:pt x="3915" y="1184"/>
                  </a:lnTo>
                  <a:lnTo>
                    <a:pt x="3916" y="1184"/>
                  </a:lnTo>
                  <a:lnTo>
                    <a:pt x="3918" y="1184"/>
                  </a:lnTo>
                  <a:lnTo>
                    <a:pt x="3918" y="1182"/>
                  </a:lnTo>
                  <a:lnTo>
                    <a:pt x="3920" y="1182"/>
                  </a:lnTo>
                  <a:lnTo>
                    <a:pt x="3920" y="1184"/>
                  </a:lnTo>
                  <a:lnTo>
                    <a:pt x="3920" y="1186"/>
                  </a:lnTo>
                  <a:lnTo>
                    <a:pt x="3920" y="1187"/>
                  </a:lnTo>
                  <a:lnTo>
                    <a:pt x="3918" y="1187"/>
                  </a:lnTo>
                  <a:lnTo>
                    <a:pt x="3918" y="1189"/>
                  </a:lnTo>
                  <a:lnTo>
                    <a:pt x="3920" y="1189"/>
                  </a:lnTo>
                  <a:lnTo>
                    <a:pt x="3920" y="1191"/>
                  </a:lnTo>
                  <a:lnTo>
                    <a:pt x="3921" y="1191"/>
                  </a:lnTo>
                  <a:lnTo>
                    <a:pt x="3923" y="1191"/>
                  </a:lnTo>
                  <a:lnTo>
                    <a:pt x="3925" y="1191"/>
                  </a:lnTo>
                  <a:lnTo>
                    <a:pt x="3927" y="1191"/>
                  </a:lnTo>
                  <a:lnTo>
                    <a:pt x="3927" y="1192"/>
                  </a:lnTo>
                  <a:lnTo>
                    <a:pt x="3928" y="1192"/>
                  </a:lnTo>
                  <a:lnTo>
                    <a:pt x="3928" y="1194"/>
                  </a:lnTo>
                  <a:lnTo>
                    <a:pt x="3927" y="1194"/>
                  </a:lnTo>
                  <a:lnTo>
                    <a:pt x="3925" y="1194"/>
                  </a:lnTo>
                  <a:lnTo>
                    <a:pt x="3925" y="1196"/>
                  </a:lnTo>
                  <a:lnTo>
                    <a:pt x="3927" y="1196"/>
                  </a:lnTo>
                  <a:lnTo>
                    <a:pt x="3927" y="1198"/>
                  </a:lnTo>
                  <a:lnTo>
                    <a:pt x="3928" y="1198"/>
                  </a:lnTo>
                  <a:lnTo>
                    <a:pt x="3928" y="1199"/>
                  </a:lnTo>
                  <a:lnTo>
                    <a:pt x="3930" y="1199"/>
                  </a:lnTo>
                  <a:lnTo>
                    <a:pt x="3932" y="1199"/>
                  </a:lnTo>
                  <a:lnTo>
                    <a:pt x="3932" y="1199"/>
                  </a:lnTo>
                  <a:lnTo>
                    <a:pt x="3933" y="1199"/>
                  </a:lnTo>
                  <a:lnTo>
                    <a:pt x="3933" y="1201"/>
                  </a:lnTo>
                  <a:lnTo>
                    <a:pt x="3932" y="1201"/>
                  </a:lnTo>
                  <a:lnTo>
                    <a:pt x="3932" y="1201"/>
                  </a:lnTo>
                  <a:lnTo>
                    <a:pt x="3932" y="1203"/>
                  </a:lnTo>
                  <a:lnTo>
                    <a:pt x="3932" y="1203"/>
                  </a:lnTo>
                  <a:lnTo>
                    <a:pt x="3933" y="1204"/>
                  </a:lnTo>
                  <a:lnTo>
                    <a:pt x="3932" y="1204"/>
                  </a:lnTo>
                  <a:lnTo>
                    <a:pt x="3932" y="1204"/>
                  </a:lnTo>
                  <a:lnTo>
                    <a:pt x="3930" y="1204"/>
                  </a:lnTo>
                  <a:lnTo>
                    <a:pt x="3928" y="1206"/>
                  </a:lnTo>
                  <a:lnTo>
                    <a:pt x="3928" y="1204"/>
                  </a:lnTo>
                  <a:lnTo>
                    <a:pt x="3927" y="1204"/>
                  </a:lnTo>
                  <a:lnTo>
                    <a:pt x="3927" y="1204"/>
                  </a:lnTo>
                  <a:lnTo>
                    <a:pt x="3928" y="1204"/>
                  </a:lnTo>
                  <a:lnTo>
                    <a:pt x="3928" y="1203"/>
                  </a:lnTo>
                  <a:lnTo>
                    <a:pt x="3927" y="1203"/>
                  </a:lnTo>
                  <a:lnTo>
                    <a:pt x="3927" y="1204"/>
                  </a:lnTo>
                  <a:lnTo>
                    <a:pt x="3925" y="1204"/>
                  </a:lnTo>
                  <a:lnTo>
                    <a:pt x="3925" y="1203"/>
                  </a:lnTo>
                  <a:lnTo>
                    <a:pt x="3923" y="1201"/>
                  </a:lnTo>
                  <a:lnTo>
                    <a:pt x="3921" y="1203"/>
                  </a:lnTo>
                  <a:lnTo>
                    <a:pt x="3921" y="1201"/>
                  </a:lnTo>
                  <a:lnTo>
                    <a:pt x="3920" y="1201"/>
                  </a:lnTo>
                  <a:lnTo>
                    <a:pt x="3918" y="1201"/>
                  </a:lnTo>
                  <a:lnTo>
                    <a:pt x="3916" y="1201"/>
                  </a:lnTo>
                  <a:lnTo>
                    <a:pt x="3915" y="1201"/>
                  </a:lnTo>
                  <a:lnTo>
                    <a:pt x="3913" y="1201"/>
                  </a:lnTo>
                  <a:lnTo>
                    <a:pt x="3911" y="1201"/>
                  </a:lnTo>
                  <a:lnTo>
                    <a:pt x="3911" y="1199"/>
                  </a:lnTo>
                  <a:lnTo>
                    <a:pt x="3910" y="1199"/>
                  </a:lnTo>
                  <a:lnTo>
                    <a:pt x="3908" y="1199"/>
                  </a:lnTo>
                  <a:lnTo>
                    <a:pt x="3906" y="1199"/>
                  </a:lnTo>
                  <a:lnTo>
                    <a:pt x="3905" y="1199"/>
                  </a:lnTo>
                  <a:lnTo>
                    <a:pt x="3903" y="1199"/>
                  </a:lnTo>
                  <a:lnTo>
                    <a:pt x="3901" y="1199"/>
                  </a:lnTo>
                  <a:lnTo>
                    <a:pt x="3901" y="1198"/>
                  </a:lnTo>
                  <a:lnTo>
                    <a:pt x="3900" y="1198"/>
                  </a:lnTo>
                  <a:lnTo>
                    <a:pt x="3898" y="1198"/>
                  </a:lnTo>
                  <a:lnTo>
                    <a:pt x="3898" y="1196"/>
                  </a:lnTo>
                  <a:lnTo>
                    <a:pt x="3896" y="1196"/>
                  </a:lnTo>
                  <a:lnTo>
                    <a:pt x="3896" y="1194"/>
                  </a:lnTo>
                  <a:lnTo>
                    <a:pt x="3896" y="1192"/>
                  </a:lnTo>
                  <a:lnTo>
                    <a:pt x="3896" y="1191"/>
                  </a:lnTo>
                  <a:lnTo>
                    <a:pt x="3895" y="1191"/>
                  </a:lnTo>
                  <a:lnTo>
                    <a:pt x="3893" y="1191"/>
                  </a:lnTo>
                  <a:lnTo>
                    <a:pt x="3893" y="1189"/>
                  </a:lnTo>
                  <a:lnTo>
                    <a:pt x="3891" y="1189"/>
                  </a:lnTo>
                  <a:lnTo>
                    <a:pt x="3891" y="1187"/>
                  </a:lnTo>
                  <a:lnTo>
                    <a:pt x="3891" y="1187"/>
                  </a:lnTo>
                  <a:lnTo>
                    <a:pt x="3891" y="1186"/>
                  </a:lnTo>
                  <a:lnTo>
                    <a:pt x="3891" y="1184"/>
                  </a:lnTo>
                  <a:lnTo>
                    <a:pt x="3889" y="1184"/>
                  </a:lnTo>
                  <a:lnTo>
                    <a:pt x="3889" y="1182"/>
                  </a:lnTo>
                  <a:lnTo>
                    <a:pt x="3888" y="1182"/>
                  </a:lnTo>
                  <a:lnTo>
                    <a:pt x="3888" y="1181"/>
                  </a:lnTo>
                  <a:lnTo>
                    <a:pt x="3888" y="1179"/>
                  </a:lnTo>
                  <a:lnTo>
                    <a:pt x="3888" y="1177"/>
                  </a:lnTo>
                  <a:lnTo>
                    <a:pt x="3886" y="1177"/>
                  </a:lnTo>
                  <a:lnTo>
                    <a:pt x="3884" y="1174"/>
                  </a:lnTo>
                  <a:lnTo>
                    <a:pt x="3884" y="1172"/>
                  </a:lnTo>
                  <a:lnTo>
                    <a:pt x="3883" y="1172"/>
                  </a:lnTo>
                  <a:lnTo>
                    <a:pt x="3883" y="1171"/>
                  </a:lnTo>
                  <a:lnTo>
                    <a:pt x="3883" y="1169"/>
                  </a:lnTo>
                  <a:lnTo>
                    <a:pt x="3881" y="1169"/>
                  </a:lnTo>
                  <a:lnTo>
                    <a:pt x="3879" y="1169"/>
                  </a:lnTo>
                  <a:lnTo>
                    <a:pt x="3879" y="1167"/>
                  </a:lnTo>
                  <a:lnTo>
                    <a:pt x="3878" y="1167"/>
                  </a:lnTo>
                  <a:lnTo>
                    <a:pt x="3876" y="1167"/>
                  </a:lnTo>
                  <a:lnTo>
                    <a:pt x="3874" y="1167"/>
                  </a:lnTo>
                  <a:lnTo>
                    <a:pt x="3873" y="1167"/>
                  </a:lnTo>
                  <a:lnTo>
                    <a:pt x="3873" y="1166"/>
                  </a:lnTo>
                  <a:lnTo>
                    <a:pt x="3871" y="1166"/>
                  </a:lnTo>
                  <a:lnTo>
                    <a:pt x="3869" y="1166"/>
                  </a:lnTo>
                  <a:lnTo>
                    <a:pt x="3868" y="1166"/>
                  </a:lnTo>
                  <a:lnTo>
                    <a:pt x="3868" y="1164"/>
                  </a:lnTo>
                  <a:lnTo>
                    <a:pt x="3869" y="1164"/>
                  </a:lnTo>
                  <a:lnTo>
                    <a:pt x="3869" y="1164"/>
                  </a:lnTo>
                  <a:lnTo>
                    <a:pt x="3868" y="1164"/>
                  </a:lnTo>
                  <a:lnTo>
                    <a:pt x="3868" y="1164"/>
                  </a:lnTo>
                  <a:lnTo>
                    <a:pt x="3866" y="1164"/>
                  </a:lnTo>
                  <a:lnTo>
                    <a:pt x="3864" y="1164"/>
                  </a:lnTo>
                  <a:lnTo>
                    <a:pt x="3864" y="1164"/>
                  </a:lnTo>
                  <a:lnTo>
                    <a:pt x="3863" y="1164"/>
                  </a:lnTo>
                  <a:lnTo>
                    <a:pt x="3863" y="1164"/>
                  </a:lnTo>
                  <a:lnTo>
                    <a:pt x="3861" y="1164"/>
                  </a:lnTo>
                  <a:lnTo>
                    <a:pt x="3861" y="1166"/>
                  </a:lnTo>
                  <a:lnTo>
                    <a:pt x="3859" y="1166"/>
                  </a:lnTo>
                  <a:lnTo>
                    <a:pt x="3856" y="1164"/>
                  </a:lnTo>
                  <a:lnTo>
                    <a:pt x="3856" y="1164"/>
                  </a:lnTo>
                  <a:lnTo>
                    <a:pt x="3854" y="1164"/>
                  </a:lnTo>
                  <a:lnTo>
                    <a:pt x="3856" y="1164"/>
                  </a:lnTo>
                  <a:lnTo>
                    <a:pt x="3856" y="1166"/>
                  </a:lnTo>
                  <a:lnTo>
                    <a:pt x="3856" y="1167"/>
                  </a:lnTo>
                  <a:lnTo>
                    <a:pt x="3858" y="1169"/>
                  </a:lnTo>
                  <a:lnTo>
                    <a:pt x="3856" y="1169"/>
                  </a:lnTo>
                  <a:lnTo>
                    <a:pt x="3854" y="1169"/>
                  </a:lnTo>
                  <a:lnTo>
                    <a:pt x="3852" y="1169"/>
                  </a:lnTo>
                  <a:lnTo>
                    <a:pt x="3854" y="1171"/>
                  </a:lnTo>
                  <a:lnTo>
                    <a:pt x="3852" y="1171"/>
                  </a:lnTo>
                  <a:lnTo>
                    <a:pt x="3852" y="1172"/>
                  </a:lnTo>
                  <a:lnTo>
                    <a:pt x="3851" y="1172"/>
                  </a:lnTo>
                  <a:lnTo>
                    <a:pt x="3849" y="1172"/>
                  </a:lnTo>
                  <a:lnTo>
                    <a:pt x="3846" y="1174"/>
                  </a:lnTo>
                  <a:lnTo>
                    <a:pt x="3844" y="1172"/>
                  </a:lnTo>
                  <a:lnTo>
                    <a:pt x="3842" y="1172"/>
                  </a:lnTo>
                  <a:lnTo>
                    <a:pt x="3841" y="1172"/>
                  </a:lnTo>
                  <a:lnTo>
                    <a:pt x="3842" y="1174"/>
                  </a:lnTo>
                  <a:lnTo>
                    <a:pt x="3844" y="1174"/>
                  </a:lnTo>
                  <a:lnTo>
                    <a:pt x="3846" y="1174"/>
                  </a:lnTo>
                  <a:lnTo>
                    <a:pt x="3847" y="1176"/>
                  </a:lnTo>
                  <a:lnTo>
                    <a:pt x="3849" y="1177"/>
                  </a:lnTo>
                  <a:lnTo>
                    <a:pt x="3849" y="1179"/>
                  </a:lnTo>
                  <a:lnTo>
                    <a:pt x="3851" y="1179"/>
                  </a:lnTo>
                  <a:lnTo>
                    <a:pt x="3851" y="1181"/>
                  </a:lnTo>
                  <a:lnTo>
                    <a:pt x="3851" y="1182"/>
                  </a:lnTo>
                  <a:lnTo>
                    <a:pt x="3849" y="1182"/>
                  </a:lnTo>
                  <a:lnTo>
                    <a:pt x="3847" y="1182"/>
                  </a:lnTo>
                  <a:lnTo>
                    <a:pt x="3847" y="1184"/>
                  </a:lnTo>
                  <a:lnTo>
                    <a:pt x="3846" y="1184"/>
                  </a:lnTo>
                  <a:lnTo>
                    <a:pt x="3844" y="1184"/>
                  </a:lnTo>
                  <a:lnTo>
                    <a:pt x="3844" y="1186"/>
                  </a:lnTo>
                  <a:lnTo>
                    <a:pt x="3842" y="1186"/>
                  </a:lnTo>
                  <a:lnTo>
                    <a:pt x="3841" y="1187"/>
                  </a:lnTo>
                  <a:lnTo>
                    <a:pt x="3842" y="1187"/>
                  </a:lnTo>
                  <a:lnTo>
                    <a:pt x="3842" y="1189"/>
                  </a:lnTo>
                  <a:lnTo>
                    <a:pt x="3841" y="1189"/>
                  </a:lnTo>
                  <a:lnTo>
                    <a:pt x="3839" y="1189"/>
                  </a:lnTo>
                  <a:lnTo>
                    <a:pt x="3839" y="1187"/>
                  </a:lnTo>
                  <a:lnTo>
                    <a:pt x="3839" y="1186"/>
                  </a:lnTo>
                  <a:lnTo>
                    <a:pt x="3837" y="1186"/>
                  </a:lnTo>
                  <a:lnTo>
                    <a:pt x="3836" y="1186"/>
                  </a:lnTo>
                  <a:lnTo>
                    <a:pt x="3836" y="1187"/>
                  </a:lnTo>
                  <a:lnTo>
                    <a:pt x="3834" y="1187"/>
                  </a:lnTo>
                  <a:lnTo>
                    <a:pt x="3834" y="1186"/>
                  </a:lnTo>
                  <a:lnTo>
                    <a:pt x="3832" y="1186"/>
                  </a:lnTo>
                  <a:lnTo>
                    <a:pt x="3831" y="1186"/>
                  </a:lnTo>
                  <a:lnTo>
                    <a:pt x="3829" y="1186"/>
                  </a:lnTo>
                  <a:lnTo>
                    <a:pt x="3827" y="1186"/>
                  </a:lnTo>
                  <a:lnTo>
                    <a:pt x="3826" y="1186"/>
                  </a:lnTo>
                  <a:lnTo>
                    <a:pt x="3826" y="1184"/>
                  </a:lnTo>
                  <a:lnTo>
                    <a:pt x="3824" y="1184"/>
                  </a:lnTo>
                  <a:lnTo>
                    <a:pt x="3822" y="1186"/>
                  </a:lnTo>
                  <a:lnTo>
                    <a:pt x="3820" y="1184"/>
                  </a:lnTo>
                  <a:lnTo>
                    <a:pt x="3819" y="1184"/>
                  </a:lnTo>
                  <a:lnTo>
                    <a:pt x="3815" y="1181"/>
                  </a:lnTo>
                  <a:lnTo>
                    <a:pt x="3815" y="1177"/>
                  </a:lnTo>
                  <a:lnTo>
                    <a:pt x="3814" y="1177"/>
                  </a:lnTo>
                  <a:lnTo>
                    <a:pt x="3814" y="1176"/>
                  </a:lnTo>
                  <a:lnTo>
                    <a:pt x="3812" y="1176"/>
                  </a:lnTo>
                  <a:lnTo>
                    <a:pt x="3812" y="1174"/>
                  </a:lnTo>
                  <a:lnTo>
                    <a:pt x="3810" y="1172"/>
                  </a:lnTo>
                  <a:lnTo>
                    <a:pt x="3810" y="1171"/>
                  </a:lnTo>
                  <a:lnTo>
                    <a:pt x="3810" y="1171"/>
                  </a:lnTo>
                  <a:lnTo>
                    <a:pt x="3810" y="1169"/>
                  </a:lnTo>
                  <a:lnTo>
                    <a:pt x="3810" y="1169"/>
                  </a:lnTo>
                  <a:lnTo>
                    <a:pt x="3810" y="1171"/>
                  </a:lnTo>
                  <a:lnTo>
                    <a:pt x="3807" y="1171"/>
                  </a:lnTo>
                  <a:lnTo>
                    <a:pt x="3805" y="1171"/>
                  </a:lnTo>
                  <a:lnTo>
                    <a:pt x="3804" y="1171"/>
                  </a:lnTo>
                  <a:lnTo>
                    <a:pt x="3802" y="1171"/>
                  </a:lnTo>
                  <a:lnTo>
                    <a:pt x="3802" y="1169"/>
                  </a:lnTo>
                  <a:lnTo>
                    <a:pt x="3802" y="1167"/>
                  </a:lnTo>
                  <a:lnTo>
                    <a:pt x="3800" y="1167"/>
                  </a:lnTo>
                  <a:lnTo>
                    <a:pt x="3800" y="1169"/>
                  </a:lnTo>
                  <a:lnTo>
                    <a:pt x="3800" y="1171"/>
                  </a:lnTo>
                  <a:lnTo>
                    <a:pt x="3799" y="1171"/>
                  </a:lnTo>
                  <a:lnTo>
                    <a:pt x="3797" y="1172"/>
                  </a:lnTo>
                  <a:lnTo>
                    <a:pt x="3797" y="1171"/>
                  </a:lnTo>
                  <a:lnTo>
                    <a:pt x="3797" y="1169"/>
                  </a:lnTo>
                  <a:lnTo>
                    <a:pt x="3795" y="1171"/>
                  </a:lnTo>
                  <a:lnTo>
                    <a:pt x="3795" y="1172"/>
                  </a:lnTo>
                  <a:lnTo>
                    <a:pt x="3797" y="1172"/>
                  </a:lnTo>
                  <a:lnTo>
                    <a:pt x="3797" y="1174"/>
                  </a:lnTo>
                  <a:lnTo>
                    <a:pt x="3794" y="1174"/>
                  </a:lnTo>
                  <a:lnTo>
                    <a:pt x="3792" y="1174"/>
                  </a:lnTo>
                  <a:lnTo>
                    <a:pt x="3790" y="1174"/>
                  </a:lnTo>
                  <a:lnTo>
                    <a:pt x="3789" y="1174"/>
                  </a:lnTo>
                  <a:lnTo>
                    <a:pt x="3787" y="1174"/>
                  </a:lnTo>
                  <a:lnTo>
                    <a:pt x="3785" y="1174"/>
                  </a:lnTo>
                  <a:lnTo>
                    <a:pt x="3783" y="1174"/>
                  </a:lnTo>
                  <a:lnTo>
                    <a:pt x="3782" y="1174"/>
                  </a:lnTo>
                  <a:lnTo>
                    <a:pt x="3780" y="1174"/>
                  </a:lnTo>
                  <a:lnTo>
                    <a:pt x="3782" y="1171"/>
                  </a:lnTo>
                  <a:lnTo>
                    <a:pt x="3783" y="1169"/>
                  </a:lnTo>
                  <a:lnTo>
                    <a:pt x="3783" y="1167"/>
                  </a:lnTo>
                  <a:lnTo>
                    <a:pt x="3785" y="1166"/>
                  </a:lnTo>
                  <a:lnTo>
                    <a:pt x="3785" y="1164"/>
                  </a:lnTo>
                  <a:lnTo>
                    <a:pt x="3787" y="1164"/>
                  </a:lnTo>
                  <a:lnTo>
                    <a:pt x="3787" y="1164"/>
                  </a:lnTo>
                  <a:lnTo>
                    <a:pt x="3790" y="1162"/>
                  </a:lnTo>
                  <a:lnTo>
                    <a:pt x="3792" y="1162"/>
                  </a:lnTo>
                  <a:lnTo>
                    <a:pt x="3794" y="1162"/>
                  </a:lnTo>
                  <a:lnTo>
                    <a:pt x="3794" y="1160"/>
                  </a:lnTo>
                  <a:lnTo>
                    <a:pt x="3795" y="1160"/>
                  </a:lnTo>
                  <a:lnTo>
                    <a:pt x="3797" y="1162"/>
                  </a:lnTo>
                  <a:lnTo>
                    <a:pt x="3797" y="1164"/>
                  </a:lnTo>
                  <a:lnTo>
                    <a:pt x="3799" y="1164"/>
                  </a:lnTo>
                  <a:lnTo>
                    <a:pt x="3799" y="1162"/>
                  </a:lnTo>
                  <a:lnTo>
                    <a:pt x="3797" y="1160"/>
                  </a:lnTo>
                  <a:lnTo>
                    <a:pt x="3795" y="1160"/>
                  </a:lnTo>
                  <a:lnTo>
                    <a:pt x="3795" y="1159"/>
                  </a:lnTo>
                  <a:lnTo>
                    <a:pt x="3797" y="1159"/>
                  </a:lnTo>
                  <a:lnTo>
                    <a:pt x="3797" y="1157"/>
                  </a:lnTo>
                  <a:lnTo>
                    <a:pt x="3795" y="1155"/>
                  </a:lnTo>
                  <a:lnTo>
                    <a:pt x="3797" y="1155"/>
                  </a:lnTo>
                  <a:lnTo>
                    <a:pt x="3797" y="1154"/>
                  </a:lnTo>
                  <a:lnTo>
                    <a:pt x="3795" y="1154"/>
                  </a:lnTo>
                  <a:lnTo>
                    <a:pt x="3795" y="1152"/>
                  </a:lnTo>
                  <a:lnTo>
                    <a:pt x="3795" y="1150"/>
                  </a:lnTo>
                  <a:lnTo>
                    <a:pt x="3797" y="1152"/>
                  </a:lnTo>
                  <a:lnTo>
                    <a:pt x="3797" y="1150"/>
                  </a:lnTo>
                  <a:lnTo>
                    <a:pt x="3795" y="1150"/>
                  </a:lnTo>
                  <a:lnTo>
                    <a:pt x="3795" y="1149"/>
                  </a:lnTo>
                  <a:lnTo>
                    <a:pt x="3794" y="1147"/>
                  </a:lnTo>
                  <a:lnTo>
                    <a:pt x="3794" y="1145"/>
                  </a:lnTo>
                  <a:lnTo>
                    <a:pt x="3792" y="1145"/>
                  </a:lnTo>
                  <a:lnTo>
                    <a:pt x="3792" y="1144"/>
                  </a:lnTo>
                  <a:lnTo>
                    <a:pt x="3792" y="1142"/>
                  </a:lnTo>
                  <a:lnTo>
                    <a:pt x="3792" y="1140"/>
                  </a:lnTo>
                  <a:lnTo>
                    <a:pt x="3790" y="1140"/>
                  </a:lnTo>
                  <a:lnTo>
                    <a:pt x="3790" y="1139"/>
                  </a:lnTo>
                  <a:lnTo>
                    <a:pt x="3792" y="1139"/>
                  </a:lnTo>
                  <a:lnTo>
                    <a:pt x="3792" y="1137"/>
                  </a:lnTo>
                  <a:lnTo>
                    <a:pt x="3790" y="1137"/>
                  </a:lnTo>
                  <a:lnTo>
                    <a:pt x="3790" y="1139"/>
                  </a:lnTo>
                  <a:lnTo>
                    <a:pt x="3789" y="1139"/>
                  </a:lnTo>
                  <a:lnTo>
                    <a:pt x="3789" y="1137"/>
                  </a:lnTo>
                  <a:lnTo>
                    <a:pt x="3789" y="1135"/>
                  </a:lnTo>
                  <a:lnTo>
                    <a:pt x="3789" y="1134"/>
                  </a:lnTo>
                  <a:lnTo>
                    <a:pt x="3787" y="1134"/>
                  </a:lnTo>
                  <a:lnTo>
                    <a:pt x="3785" y="1132"/>
                  </a:lnTo>
                  <a:lnTo>
                    <a:pt x="3785" y="1130"/>
                  </a:lnTo>
                  <a:lnTo>
                    <a:pt x="3783" y="1130"/>
                  </a:lnTo>
                  <a:lnTo>
                    <a:pt x="3782" y="1130"/>
                  </a:lnTo>
                  <a:lnTo>
                    <a:pt x="3782" y="1128"/>
                  </a:lnTo>
                  <a:lnTo>
                    <a:pt x="3780" y="1128"/>
                  </a:lnTo>
                  <a:lnTo>
                    <a:pt x="3780" y="1127"/>
                  </a:lnTo>
                  <a:lnTo>
                    <a:pt x="3778" y="1127"/>
                  </a:lnTo>
                  <a:lnTo>
                    <a:pt x="3777" y="1127"/>
                  </a:lnTo>
                  <a:lnTo>
                    <a:pt x="3777" y="1125"/>
                  </a:lnTo>
                  <a:lnTo>
                    <a:pt x="3775" y="1127"/>
                  </a:lnTo>
                  <a:lnTo>
                    <a:pt x="3773" y="1127"/>
                  </a:lnTo>
                  <a:lnTo>
                    <a:pt x="3773" y="1125"/>
                  </a:lnTo>
                  <a:lnTo>
                    <a:pt x="3772" y="1125"/>
                  </a:lnTo>
                  <a:lnTo>
                    <a:pt x="3770" y="1125"/>
                  </a:lnTo>
                  <a:lnTo>
                    <a:pt x="3770" y="1123"/>
                  </a:lnTo>
                  <a:lnTo>
                    <a:pt x="3770" y="1123"/>
                  </a:lnTo>
                  <a:lnTo>
                    <a:pt x="3768" y="1123"/>
                  </a:lnTo>
                  <a:lnTo>
                    <a:pt x="3768" y="1123"/>
                  </a:lnTo>
                  <a:lnTo>
                    <a:pt x="3767" y="1123"/>
                  </a:lnTo>
                  <a:lnTo>
                    <a:pt x="3765" y="1123"/>
                  </a:lnTo>
                  <a:lnTo>
                    <a:pt x="3765" y="1122"/>
                  </a:lnTo>
                  <a:lnTo>
                    <a:pt x="3763" y="1122"/>
                  </a:lnTo>
                  <a:lnTo>
                    <a:pt x="3762" y="1122"/>
                  </a:lnTo>
                  <a:lnTo>
                    <a:pt x="3760" y="1122"/>
                  </a:lnTo>
                  <a:lnTo>
                    <a:pt x="3758" y="1122"/>
                  </a:lnTo>
                  <a:lnTo>
                    <a:pt x="3757" y="1122"/>
                  </a:lnTo>
                  <a:lnTo>
                    <a:pt x="3753" y="1120"/>
                  </a:lnTo>
                  <a:lnTo>
                    <a:pt x="3753" y="1118"/>
                  </a:lnTo>
                  <a:lnTo>
                    <a:pt x="3751" y="1118"/>
                  </a:lnTo>
                  <a:lnTo>
                    <a:pt x="3750" y="1118"/>
                  </a:lnTo>
                  <a:lnTo>
                    <a:pt x="3750" y="1117"/>
                  </a:lnTo>
                  <a:lnTo>
                    <a:pt x="3750" y="1115"/>
                  </a:lnTo>
                  <a:lnTo>
                    <a:pt x="3751" y="1115"/>
                  </a:lnTo>
                  <a:lnTo>
                    <a:pt x="3751" y="1113"/>
                  </a:lnTo>
                  <a:lnTo>
                    <a:pt x="3750" y="1113"/>
                  </a:lnTo>
                  <a:lnTo>
                    <a:pt x="3750" y="1115"/>
                  </a:lnTo>
                  <a:lnTo>
                    <a:pt x="3748" y="1115"/>
                  </a:lnTo>
                  <a:lnTo>
                    <a:pt x="3746" y="1115"/>
                  </a:lnTo>
                  <a:lnTo>
                    <a:pt x="3745" y="1115"/>
                  </a:lnTo>
                  <a:lnTo>
                    <a:pt x="3743" y="1115"/>
                  </a:lnTo>
                  <a:lnTo>
                    <a:pt x="3743" y="1113"/>
                  </a:lnTo>
                  <a:lnTo>
                    <a:pt x="3741" y="1112"/>
                  </a:lnTo>
                  <a:lnTo>
                    <a:pt x="3741" y="1113"/>
                  </a:lnTo>
                  <a:lnTo>
                    <a:pt x="3740" y="1112"/>
                  </a:lnTo>
                  <a:lnTo>
                    <a:pt x="3740" y="1110"/>
                  </a:lnTo>
                  <a:lnTo>
                    <a:pt x="3738" y="1110"/>
                  </a:lnTo>
                  <a:lnTo>
                    <a:pt x="3738" y="1108"/>
                  </a:lnTo>
                  <a:lnTo>
                    <a:pt x="3738" y="1107"/>
                  </a:lnTo>
                  <a:lnTo>
                    <a:pt x="3736" y="1107"/>
                  </a:lnTo>
                  <a:lnTo>
                    <a:pt x="3735" y="1107"/>
                  </a:lnTo>
                  <a:lnTo>
                    <a:pt x="3736" y="1108"/>
                  </a:lnTo>
                  <a:lnTo>
                    <a:pt x="3736" y="1110"/>
                  </a:lnTo>
                  <a:lnTo>
                    <a:pt x="3735" y="1110"/>
                  </a:lnTo>
                  <a:lnTo>
                    <a:pt x="3735" y="1112"/>
                  </a:lnTo>
                  <a:lnTo>
                    <a:pt x="3735" y="1113"/>
                  </a:lnTo>
                  <a:lnTo>
                    <a:pt x="3733" y="1115"/>
                  </a:lnTo>
                  <a:lnTo>
                    <a:pt x="3733" y="1117"/>
                  </a:lnTo>
                  <a:lnTo>
                    <a:pt x="3731" y="1117"/>
                  </a:lnTo>
                  <a:lnTo>
                    <a:pt x="3730" y="1117"/>
                  </a:lnTo>
                  <a:lnTo>
                    <a:pt x="3730" y="1117"/>
                  </a:lnTo>
                  <a:lnTo>
                    <a:pt x="3730" y="1115"/>
                  </a:lnTo>
                  <a:lnTo>
                    <a:pt x="3728" y="1115"/>
                  </a:lnTo>
                  <a:lnTo>
                    <a:pt x="3728" y="1113"/>
                  </a:lnTo>
                  <a:lnTo>
                    <a:pt x="3728" y="1112"/>
                  </a:lnTo>
                  <a:lnTo>
                    <a:pt x="3728" y="1110"/>
                  </a:lnTo>
                  <a:lnTo>
                    <a:pt x="3730" y="1110"/>
                  </a:lnTo>
                  <a:lnTo>
                    <a:pt x="3730" y="1108"/>
                  </a:lnTo>
                  <a:lnTo>
                    <a:pt x="3728" y="1107"/>
                  </a:lnTo>
                  <a:lnTo>
                    <a:pt x="3726" y="1107"/>
                  </a:lnTo>
                  <a:lnTo>
                    <a:pt x="3726" y="1105"/>
                  </a:lnTo>
                  <a:lnTo>
                    <a:pt x="3726" y="1103"/>
                  </a:lnTo>
                  <a:lnTo>
                    <a:pt x="3725" y="1103"/>
                  </a:lnTo>
                  <a:lnTo>
                    <a:pt x="3725" y="1102"/>
                  </a:lnTo>
                  <a:lnTo>
                    <a:pt x="3723" y="1102"/>
                  </a:lnTo>
                  <a:lnTo>
                    <a:pt x="3723" y="1100"/>
                  </a:lnTo>
                  <a:lnTo>
                    <a:pt x="3721" y="1100"/>
                  </a:lnTo>
                  <a:lnTo>
                    <a:pt x="3719" y="1100"/>
                  </a:lnTo>
                  <a:lnTo>
                    <a:pt x="3719" y="1098"/>
                  </a:lnTo>
                  <a:lnTo>
                    <a:pt x="3721" y="1098"/>
                  </a:lnTo>
                  <a:lnTo>
                    <a:pt x="3721" y="1096"/>
                  </a:lnTo>
                  <a:lnTo>
                    <a:pt x="3723" y="1096"/>
                  </a:lnTo>
                  <a:lnTo>
                    <a:pt x="3725" y="1096"/>
                  </a:lnTo>
                  <a:lnTo>
                    <a:pt x="3726" y="1096"/>
                  </a:lnTo>
                  <a:lnTo>
                    <a:pt x="3726" y="1098"/>
                  </a:lnTo>
                  <a:lnTo>
                    <a:pt x="3728" y="1098"/>
                  </a:lnTo>
                  <a:lnTo>
                    <a:pt x="3730" y="1098"/>
                  </a:lnTo>
                  <a:lnTo>
                    <a:pt x="3730" y="1096"/>
                  </a:lnTo>
                  <a:lnTo>
                    <a:pt x="3730" y="1096"/>
                  </a:lnTo>
                  <a:lnTo>
                    <a:pt x="3730" y="1095"/>
                  </a:lnTo>
                  <a:lnTo>
                    <a:pt x="3730" y="1093"/>
                  </a:lnTo>
                  <a:lnTo>
                    <a:pt x="3731" y="1093"/>
                  </a:lnTo>
                  <a:lnTo>
                    <a:pt x="3733" y="1093"/>
                  </a:lnTo>
                  <a:lnTo>
                    <a:pt x="3733" y="1095"/>
                  </a:lnTo>
                  <a:lnTo>
                    <a:pt x="3735" y="1093"/>
                  </a:lnTo>
                  <a:lnTo>
                    <a:pt x="3735" y="1095"/>
                  </a:lnTo>
                  <a:lnTo>
                    <a:pt x="3735" y="1096"/>
                  </a:lnTo>
                  <a:lnTo>
                    <a:pt x="3736" y="1096"/>
                  </a:lnTo>
                  <a:lnTo>
                    <a:pt x="3736" y="1095"/>
                  </a:lnTo>
                  <a:lnTo>
                    <a:pt x="3738" y="1095"/>
                  </a:lnTo>
                  <a:lnTo>
                    <a:pt x="3740" y="1095"/>
                  </a:lnTo>
                  <a:lnTo>
                    <a:pt x="3740" y="1093"/>
                  </a:lnTo>
                  <a:lnTo>
                    <a:pt x="3741" y="1093"/>
                  </a:lnTo>
                  <a:lnTo>
                    <a:pt x="3741" y="1091"/>
                  </a:lnTo>
                  <a:lnTo>
                    <a:pt x="3740" y="1091"/>
                  </a:lnTo>
                  <a:lnTo>
                    <a:pt x="3740" y="1090"/>
                  </a:lnTo>
                  <a:lnTo>
                    <a:pt x="3741" y="1090"/>
                  </a:lnTo>
                  <a:lnTo>
                    <a:pt x="3741" y="1088"/>
                  </a:lnTo>
                  <a:lnTo>
                    <a:pt x="3740" y="1088"/>
                  </a:lnTo>
                  <a:lnTo>
                    <a:pt x="3740" y="1090"/>
                  </a:lnTo>
                  <a:lnTo>
                    <a:pt x="3738" y="1090"/>
                  </a:lnTo>
                  <a:lnTo>
                    <a:pt x="3736" y="1090"/>
                  </a:lnTo>
                  <a:lnTo>
                    <a:pt x="3735" y="1090"/>
                  </a:lnTo>
                  <a:lnTo>
                    <a:pt x="3733" y="1090"/>
                  </a:lnTo>
                  <a:lnTo>
                    <a:pt x="3731" y="1090"/>
                  </a:lnTo>
                  <a:lnTo>
                    <a:pt x="3730" y="1090"/>
                  </a:lnTo>
                  <a:lnTo>
                    <a:pt x="3730" y="1091"/>
                  </a:lnTo>
                  <a:lnTo>
                    <a:pt x="3730" y="1091"/>
                  </a:lnTo>
                  <a:lnTo>
                    <a:pt x="3730" y="1090"/>
                  </a:lnTo>
                  <a:lnTo>
                    <a:pt x="3728" y="1091"/>
                  </a:lnTo>
                  <a:lnTo>
                    <a:pt x="3726" y="1091"/>
                  </a:lnTo>
                  <a:lnTo>
                    <a:pt x="3726" y="1090"/>
                  </a:lnTo>
                  <a:lnTo>
                    <a:pt x="3725" y="1090"/>
                  </a:lnTo>
                  <a:lnTo>
                    <a:pt x="3723" y="1091"/>
                  </a:lnTo>
                  <a:lnTo>
                    <a:pt x="3723" y="1090"/>
                  </a:lnTo>
                  <a:lnTo>
                    <a:pt x="3721" y="1090"/>
                  </a:lnTo>
                  <a:lnTo>
                    <a:pt x="3719" y="1088"/>
                  </a:lnTo>
                  <a:lnTo>
                    <a:pt x="3719" y="1086"/>
                  </a:lnTo>
                  <a:lnTo>
                    <a:pt x="3718" y="1086"/>
                  </a:lnTo>
                  <a:lnTo>
                    <a:pt x="3718" y="1085"/>
                  </a:lnTo>
                  <a:lnTo>
                    <a:pt x="3719" y="1083"/>
                  </a:lnTo>
                  <a:lnTo>
                    <a:pt x="3718" y="1083"/>
                  </a:lnTo>
                  <a:lnTo>
                    <a:pt x="3718" y="1083"/>
                  </a:lnTo>
                  <a:lnTo>
                    <a:pt x="3719" y="1083"/>
                  </a:lnTo>
                  <a:lnTo>
                    <a:pt x="3719" y="1081"/>
                  </a:lnTo>
                  <a:lnTo>
                    <a:pt x="3718" y="1083"/>
                  </a:lnTo>
                  <a:lnTo>
                    <a:pt x="3716" y="1083"/>
                  </a:lnTo>
                  <a:lnTo>
                    <a:pt x="3716" y="1081"/>
                  </a:lnTo>
                  <a:lnTo>
                    <a:pt x="3714" y="1081"/>
                  </a:lnTo>
                  <a:lnTo>
                    <a:pt x="3713" y="1081"/>
                  </a:lnTo>
                  <a:lnTo>
                    <a:pt x="3711" y="1081"/>
                  </a:lnTo>
                  <a:lnTo>
                    <a:pt x="3709" y="1081"/>
                  </a:lnTo>
                  <a:lnTo>
                    <a:pt x="3708" y="1081"/>
                  </a:lnTo>
                  <a:lnTo>
                    <a:pt x="3706" y="1081"/>
                  </a:lnTo>
                  <a:lnTo>
                    <a:pt x="3706" y="1080"/>
                  </a:lnTo>
                  <a:lnTo>
                    <a:pt x="3708" y="1080"/>
                  </a:lnTo>
                  <a:lnTo>
                    <a:pt x="3708" y="1078"/>
                  </a:lnTo>
                  <a:lnTo>
                    <a:pt x="3709" y="1078"/>
                  </a:lnTo>
                  <a:lnTo>
                    <a:pt x="3709" y="1076"/>
                  </a:lnTo>
                  <a:lnTo>
                    <a:pt x="3709" y="1075"/>
                  </a:lnTo>
                  <a:lnTo>
                    <a:pt x="3711" y="1073"/>
                  </a:lnTo>
                  <a:lnTo>
                    <a:pt x="3709" y="1073"/>
                  </a:lnTo>
                  <a:lnTo>
                    <a:pt x="3709" y="1071"/>
                  </a:lnTo>
                  <a:lnTo>
                    <a:pt x="3711" y="1071"/>
                  </a:lnTo>
                  <a:lnTo>
                    <a:pt x="3713" y="1071"/>
                  </a:lnTo>
                  <a:lnTo>
                    <a:pt x="3714" y="1071"/>
                  </a:lnTo>
                  <a:lnTo>
                    <a:pt x="3716" y="1071"/>
                  </a:lnTo>
                  <a:lnTo>
                    <a:pt x="3718" y="1070"/>
                  </a:lnTo>
                  <a:lnTo>
                    <a:pt x="3719" y="1068"/>
                  </a:lnTo>
                  <a:lnTo>
                    <a:pt x="3721" y="1068"/>
                  </a:lnTo>
                  <a:lnTo>
                    <a:pt x="3721" y="1066"/>
                  </a:lnTo>
                  <a:lnTo>
                    <a:pt x="3723" y="1066"/>
                  </a:lnTo>
                  <a:lnTo>
                    <a:pt x="3725" y="1064"/>
                  </a:lnTo>
                  <a:lnTo>
                    <a:pt x="3728" y="1066"/>
                  </a:lnTo>
                  <a:lnTo>
                    <a:pt x="3730" y="1066"/>
                  </a:lnTo>
                  <a:lnTo>
                    <a:pt x="3730" y="1068"/>
                  </a:lnTo>
                  <a:lnTo>
                    <a:pt x="3731" y="1068"/>
                  </a:lnTo>
                  <a:lnTo>
                    <a:pt x="3733" y="1068"/>
                  </a:lnTo>
                  <a:lnTo>
                    <a:pt x="3735" y="1070"/>
                  </a:lnTo>
                  <a:lnTo>
                    <a:pt x="3735" y="1071"/>
                  </a:lnTo>
                  <a:lnTo>
                    <a:pt x="3738" y="1071"/>
                  </a:lnTo>
                  <a:lnTo>
                    <a:pt x="3740" y="1071"/>
                  </a:lnTo>
                  <a:lnTo>
                    <a:pt x="3741" y="1071"/>
                  </a:lnTo>
                  <a:lnTo>
                    <a:pt x="3743" y="1071"/>
                  </a:lnTo>
                  <a:lnTo>
                    <a:pt x="3745" y="1071"/>
                  </a:lnTo>
                  <a:lnTo>
                    <a:pt x="3745" y="1073"/>
                  </a:lnTo>
                  <a:lnTo>
                    <a:pt x="3743" y="1073"/>
                  </a:lnTo>
                  <a:lnTo>
                    <a:pt x="3743" y="1075"/>
                  </a:lnTo>
                  <a:lnTo>
                    <a:pt x="3743" y="1076"/>
                  </a:lnTo>
                  <a:lnTo>
                    <a:pt x="3745" y="1076"/>
                  </a:lnTo>
                  <a:lnTo>
                    <a:pt x="3745" y="1078"/>
                  </a:lnTo>
                  <a:lnTo>
                    <a:pt x="3746" y="1080"/>
                  </a:lnTo>
                  <a:lnTo>
                    <a:pt x="3745" y="1081"/>
                  </a:lnTo>
                  <a:lnTo>
                    <a:pt x="3745" y="1083"/>
                  </a:lnTo>
                  <a:lnTo>
                    <a:pt x="3743" y="1083"/>
                  </a:lnTo>
                  <a:lnTo>
                    <a:pt x="3743" y="1083"/>
                  </a:lnTo>
                  <a:lnTo>
                    <a:pt x="3745" y="1086"/>
                  </a:lnTo>
                  <a:lnTo>
                    <a:pt x="3745" y="1088"/>
                  </a:lnTo>
                  <a:lnTo>
                    <a:pt x="3743" y="1088"/>
                  </a:lnTo>
                  <a:lnTo>
                    <a:pt x="3745" y="1090"/>
                  </a:lnTo>
                  <a:lnTo>
                    <a:pt x="3745" y="1091"/>
                  </a:lnTo>
                  <a:lnTo>
                    <a:pt x="3745" y="1093"/>
                  </a:lnTo>
                  <a:lnTo>
                    <a:pt x="3746" y="1093"/>
                  </a:lnTo>
                  <a:lnTo>
                    <a:pt x="3746" y="1095"/>
                  </a:lnTo>
                  <a:lnTo>
                    <a:pt x="3746" y="1096"/>
                  </a:lnTo>
                  <a:lnTo>
                    <a:pt x="3746" y="1098"/>
                  </a:lnTo>
                  <a:lnTo>
                    <a:pt x="3748" y="1098"/>
                  </a:lnTo>
                  <a:lnTo>
                    <a:pt x="3748" y="1096"/>
                  </a:lnTo>
                  <a:lnTo>
                    <a:pt x="3748" y="1095"/>
                  </a:lnTo>
                  <a:lnTo>
                    <a:pt x="3750" y="1093"/>
                  </a:lnTo>
                  <a:lnTo>
                    <a:pt x="3750" y="1095"/>
                  </a:lnTo>
                  <a:lnTo>
                    <a:pt x="3750" y="1098"/>
                  </a:lnTo>
                  <a:lnTo>
                    <a:pt x="3751" y="1100"/>
                  </a:lnTo>
                  <a:lnTo>
                    <a:pt x="3751" y="1102"/>
                  </a:lnTo>
                  <a:lnTo>
                    <a:pt x="3751" y="1103"/>
                  </a:lnTo>
                  <a:lnTo>
                    <a:pt x="3753" y="1103"/>
                  </a:lnTo>
                  <a:lnTo>
                    <a:pt x="3753" y="1105"/>
                  </a:lnTo>
                  <a:lnTo>
                    <a:pt x="3755" y="1107"/>
                  </a:lnTo>
                  <a:lnTo>
                    <a:pt x="3758" y="1107"/>
                  </a:lnTo>
                  <a:lnTo>
                    <a:pt x="3760" y="1107"/>
                  </a:lnTo>
                  <a:lnTo>
                    <a:pt x="3762" y="1107"/>
                  </a:lnTo>
                  <a:lnTo>
                    <a:pt x="3762" y="1105"/>
                  </a:lnTo>
                  <a:lnTo>
                    <a:pt x="3762" y="1103"/>
                  </a:lnTo>
                  <a:lnTo>
                    <a:pt x="3763" y="1103"/>
                  </a:lnTo>
                  <a:lnTo>
                    <a:pt x="3763" y="1102"/>
                  </a:lnTo>
                  <a:lnTo>
                    <a:pt x="3765" y="1102"/>
                  </a:lnTo>
                  <a:lnTo>
                    <a:pt x="3767" y="1102"/>
                  </a:lnTo>
                  <a:lnTo>
                    <a:pt x="3767" y="1100"/>
                  </a:lnTo>
                  <a:lnTo>
                    <a:pt x="3767" y="1098"/>
                  </a:lnTo>
                  <a:lnTo>
                    <a:pt x="3767" y="1096"/>
                  </a:lnTo>
                  <a:lnTo>
                    <a:pt x="3768" y="1096"/>
                  </a:lnTo>
                  <a:lnTo>
                    <a:pt x="3770" y="1096"/>
                  </a:lnTo>
                  <a:lnTo>
                    <a:pt x="3770" y="1095"/>
                  </a:lnTo>
                  <a:lnTo>
                    <a:pt x="3770" y="1093"/>
                  </a:lnTo>
                  <a:lnTo>
                    <a:pt x="3770" y="1091"/>
                  </a:lnTo>
                  <a:lnTo>
                    <a:pt x="3770" y="1090"/>
                  </a:lnTo>
                  <a:lnTo>
                    <a:pt x="3772" y="1090"/>
                  </a:lnTo>
                  <a:lnTo>
                    <a:pt x="3773" y="1090"/>
                  </a:lnTo>
                  <a:lnTo>
                    <a:pt x="3775" y="1091"/>
                  </a:lnTo>
                  <a:lnTo>
                    <a:pt x="3775" y="1090"/>
                  </a:lnTo>
                  <a:lnTo>
                    <a:pt x="3777" y="1090"/>
                  </a:lnTo>
                  <a:lnTo>
                    <a:pt x="3778" y="1090"/>
                  </a:lnTo>
                  <a:lnTo>
                    <a:pt x="3778" y="1088"/>
                  </a:lnTo>
                  <a:lnTo>
                    <a:pt x="3780" y="1088"/>
                  </a:lnTo>
                  <a:lnTo>
                    <a:pt x="3782" y="1088"/>
                  </a:lnTo>
                  <a:lnTo>
                    <a:pt x="3780" y="1086"/>
                  </a:lnTo>
                  <a:lnTo>
                    <a:pt x="3780" y="1085"/>
                  </a:lnTo>
                  <a:lnTo>
                    <a:pt x="3783" y="1083"/>
                  </a:lnTo>
                  <a:lnTo>
                    <a:pt x="3783" y="1083"/>
                  </a:lnTo>
                  <a:lnTo>
                    <a:pt x="3785" y="1083"/>
                  </a:lnTo>
                  <a:lnTo>
                    <a:pt x="3789" y="1081"/>
                  </a:lnTo>
                  <a:lnTo>
                    <a:pt x="3790" y="1081"/>
                  </a:lnTo>
                  <a:lnTo>
                    <a:pt x="3790" y="1083"/>
                  </a:lnTo>
                  <a:lnTo>
                    <a:pt x="3792" y="1083"/>
                  </a:lnTo>
                  <a:lnTo>
                    <a:pt x="3794" y="1083"/>
                  </a:lnTo>
                  <a:lnTo>
                    <a:pt x="3795" y="1083"/>
                  </a:lnTo>
                  <a:lnTo>
                    <a:pt x="3797" y="1083"/>
                  </a:lnTo>
                  <a:lnTo>
                    <a:pt x="3799" y="1083"/>
                  </a:lnTo>
                  <a:lnTo>
                    <a:pt x="3799" y="1085"/>
                  </a:lnTo>
                  <a:lnTo>
                    <a:pt x="3800" y="1085"/>
                  </a:lnTo>
                  <a:lnTo>
                    <a:pt x="3800" y="1086"/>
                  </a:lnTo>
                  <a:lnTo>
                    <a:pt x="3802" y="1086"/>
                  </a:lnTo>
                  <a:lnTo>
                    <a:pt x="3805" y="1086"/>
                  </a:lnTo>
                  <a:lnTo>
                    <a:pt x="3807" y="1088"/>
                  </a:lnTo>
                  <a:lnTo>
                    <a:pt x="3809" y="1090"/>
                  </a:lnTo>
                  <a:lnTo>
                    <a:pt x="3810" y="1090"/>
                  </a:lnTo>
                  <a:lnTo>
                    <a:pt x="3810" y="1091"/>
                  </a:lnTo>
                  <a:lnTo>
                    <a:pt x="3812" y="1091"/>
                  </a:lnTo>
                  <a:lnTo>
                    <a:pt x="3815" y="1091"/>
                  </a:lnTo>
                  <a:lnTo>
                    <a:pt x="3817" y="1093"/>
                  </a:lnTo>
                  <a:lnTo>
                    <a:pt x="3819" y="1093"/>
                  </a:lnTo>
                  <a:lnTo>
                    <a:pt x="3820" y="1093"/>
                  </a:lnTo>
                  <a:lnTo>
                    <a:pt x="3822" y="1093"/>
                  </a:lnTo>
                  <a:lnTo>
                    <a:pt x="3824" y="1093"/>
                  </a:lnTo>
                  <a:lnTo>
                    <a:pt x="3824" y="1095"/>
                  </a:lnTo>
                  <a:lnTo>
                    <a:pt x="3822" y="1095"/>
                  </a:lnTo>
                  <a:lnTo>
                    <a:pt x="3822" y="1096"/>
                  </a:lnTo>
                  <a:lnTo>
                    <a:pt x="3824" y="1096"/>
                  </a:lnTo>
                  <a:lnTo>
                    <a:pt x="3824" y="1095"/>
                  </a:lnTo>
                  <a:lnTo>
                    <a:pt x="3826" y="1095"/>
                  </a:lnTo>
                  <a:moveTo>
                    <a:pt x="3741" y="1102"/>
                  </a:moveTo>
                  <a:lnTo>
                    <a:pt x="3740" y="1102"/>
                  </a:lnTo>
                  <a:lnTo>
                    <a:pt x="3738" y="1102"/>
                  </a:lnTo>
                  <a:lnTo>
                    <a:pt x="3738" y="1103"/>
                  </a:lnTo>
                  <a:lnTo>
                    <a:pt x="3740" y="1103"/>
                  </a:lnTo>
                  <a:lnTo>
                    <a:pt x="3741" y="1103"/>
                  </a:lnTo>
                  <a:lnTo>
                    <a:pt x="3741" y="1102"/>
                  </a:lnTo>
                  <a:moveTo>
                    <a:pt x="3800" y="1164"/>
                  </a:moveTo>
                  <a:lnTo>
                    <a:pt x="3799" y="1164"/>
                  </a:lnTo>
                  <a:lnTo>
                    <a:pt x="3800" y="1164"/>
                  </a:lnTo>
                  <a:lnTo>
                    <a:pt x="3800" y="1164"/>
                  </a:lnTo>
                  <a:moveTo>
                    <a:pt x="3800" y="1154"/>
                  </a:moveTo>
                  <a:lnTo>
                    <a:pt x="3799" y="1154"/>
                  </a:lnTo>
                  <a:lnTo>
                    <a:pt x="3800" y="1155"/>
                  </a:lnTo>
                  <a:lnTo>
                    <a:pt x="3800" y="1154"/>
                  </a:lnTo>
                  <a:moveTo>
                    <a:pt x="3836" y="1172"/>
                  </a:moveTo>
                  <a:lnTo>
                    <a:pt x="3837" y="1171"/>
                  </a:lnTo>
                  <a:lnTo>
                    <a:pt x="3836" y="1171"/>
                  </a:lnTo>
                  <a:lnTo>
                    <a:pt x="3836" y="1172"/>
                  </a:lnTo>
                  <a:moveTo>
                    <a:pt x="3932" y="1083"/>
                  </a:moveTo>
                  <a:lnTo>
                    <a:pt x="3932" y="1083"/>
                  </a:lnTo>
                  <a:lnTo>
                    <a:pt x="3932" y="1081"/>
                  </a:lnTo>
                  <a:lnTo>
                    <a:pt x="3932" y="1080"/>
                  </a:lnTo>
                  <a:lnTo>
                    <a:pt x="3930" y="1080"/>
                  </a:lnTo>
                  <a:lnTo>
                    <a:pt x="3930" y="1081"/>
                  </a:lnTo>
                  <a:lnTo>
                    <a:pt x="3932" y="1081"/>
                  </a:lnTo>
                  <a:lnTo>
                    <a:pt x="3932" y="1083"/>
                  </a:lnTo>
                  <a:moveTo>
                    <a:pt x="3617" y="1081"/>
                  </a:moveTo>
                  <a:lnTo>
                    <a:pt x="3617" y="1080"/>
                  </a:lnTo>
                  <a:lnTo>
                    <a:pt x="3617" y="1078"/>
                  </a:lnTo>
                  <a:lnTo>
                    <a:pt x="3615" y="1078"/>
                  </a:lnTo>
                  <a:lnTo>
                    <a:pt x="3613" y="1078"/>
                  </a:lnTo>
                  <a:lnTo>
                    <a:pt x="3613" y="1076"/>
                  </a:lnTo>
                  <a:lnTo>
                    <a:pt x="3612" y="1076"/>
                  </a:lnTo>
                  <a:lnTo>
                    <a:pt x="3610" y="1076"/>
                  </a:lnTo>
                  <a:lnTo>
                    <a:pt x="3608" y="1076"/>
                  </a:lnTo>
                  <a:lnTo>
                    <a:pt x="3608" y="1078"/>
                  </a:lnTo>
                  <a:lnTo>
                    <a:pt x="3608" y="1080"/>
                  </a:lnTo>
                  <a:lnTo>
                    <a:pt x="3608" y="1081"/>
                  </a:lnTo>
                  <a:lnTo>
                    <a:pt x="3608" y="1083"/>
                  </a:lnTo>
                  <a:lnTo>
                    <a:pt x="3610" y="1081"/>
                  </a:lnTo>
                  <a:lnTo>
                    <a:pt x="3610" y="1080"/>
                  </a:lnTo>
                  <a:lnTo>
                    <a:pt x="3612" y="1080"/>
                  </a:lnTo>
                  <a:lnTo>
                    <a:pt x="3612" y="1081"/>
                  </a:lnTo>
                  <a:lnTo>
                    <a:pt x="3612" y="1083"/>
                  </a:lnTo>
                  <a:lnTo>
                    <a:pt x="3613" y="1083"/>
                  </a:lnTo>
                  <a:lnTo>
                    <a:pt x="3613" y="1081"/>
                  </a:lnTo>
                  <a:lnTo>
                    <a:pt x="3615" y="1081"/>
                  </a:lnTo>
                  <a:lnTo>
                    <a:pt x="3617" y="1081"/>
                  </a:lnTo>
                  <a:moveTo>
                    <a:pt x="3708" y="1076"/>
                  </a:moveTo>
                  <a:lnTo>
                    <a:pt x="3708" y="1075"/>
                  </a:lnTo>
                  <a:lnTo>
                    <a:pt x="3708" y="1073"/>
                  </a:lnTo>
                  <a:lnTo>
                    <a:pt x="3706" y="1073"/>
                  </a:lnTo>
                  <a:lnTo>
                    <a:pt x="3706" y="1071"/>
                  </a:lnTo>
                  <a:lnTo>
                    <a:pt x="3704" y="1071"/>
                  </a:lnTo>
                  <a:lnTo>
                    <a:pt x="3703" y="1071"/>
                  </a:lnTo>
                  <a:lnTo>
                    <a:pt x="3701" y="1073"/>
                  </a:lnTo>
                  <a:lnTo>
                    <a:pt x="3703" y="1073"/>
                  </a:lnTo>
                  <a:lnTo>
                    <a:pt x="3704" y="1073"/>
                  </a:lnTo>
                  <a:lnTo>
                    <a:pt x="3703" y="1075"/>
                  </a:lnTo>
                  <a:lnTo>
                    <a:pt x="3703" y="1076"/>
                  </a:lnTo>
                  <a:lnTo>
                    <a:pt x="3704" y="1076"/>
                  </a:lnTo>
                  <a:lnTo>
                    <a:pt x="3704" y="1078"/>
                  </a:lnTo>
                  <a:lnTo>
                    <a:pt x="3704" y="1080"/>
                  </a:lnTo>
                  <a:lnTo>
                    <a:pt x="3706" y="1080"/>
                  </a:lnTo>
                  <a:lnTo>
                    <a:pt x="3708" y="1078"/>
                  </a:lnTo>
                  <a:lnTo>
                    <a:pt x="3708" y="1076"/>
                  </a:lnTo>
                  <a:moveTo>
                    <a:pt x="3699" y="1071"/>
                  </a:moveTo>
                  <a:lnTo>
                    <a:pt x="3699" y="1073"/>
                  </a:lnTo>
                  <a:lnTo>
                    <a:pt x="3701" y="1073"/>
                  </a:lnTo>
                  <a:lnTo>
                    <a:pt x="3701" y="1071"/>
                  </a:lnTo>
                  <a:lnTo>
                    <a:pt x="3699" y="1071"/>
                  </a:lnTo>
                  <a:moveTo>
                    <a:pt x="3765" y="1075"/>
                  </a:moveTo>
                  <a:lnTo>
                    <a:pt x="3765" y="1076"/>
                  </a:lnTo>
                  <a:lnTo>
                    <a:pt x="3767" y="1076"/>
                  </a:lnTo>
                  <a:lnTo>
                    <a:pt x="3768" y="1076"/>
                  </a:lnTo>
                  <a:lnTo>
                    <a:pt x="3768" y="1078"/>
                  </a:lnTo>
                  <a:lnTo>
                    <a:pt x="3770" y="1078"/>
                  </a:lnTo>
                  <a:lnTo>
                    <a:pt x="3770" y="1076"/>
                  </a:lnTo>
                  <a:lnTo>
                    <a:pt x="3770" y="1075"/>
                  </a:lnTo>
                  <a:lnTo>
                    <a:pt x="3770" y="1075"/>
                  </a:lnTo>
                  <a:lnTo>
                    <a:pt x="3768" y="1075"/>
                  </a:lnTo>
                  <a:lnTo>
                    <a:pt x="3768" y="1073"/>
                  </a:lnTo>
                  <a:lnTo>
                    <a:pt x="3767" y="1071"/>
                  </a:lnTo>
                  <a:lnTo>
                    <a:pt x="3767" y="1070"/>
                  </a:lnTo>
                  <a:lnTo>
                    <a:pt x="3765" y="1070"/>
                  </a:lnTo>
                  <a:lnTo>
                    <a:pt x="3765" y="1071"/>
                  </a:lnTo>
                  <a:lnTo>
                    <a:pt x="3765" y="1073"/>
                  </a:lnTo>
                  <a:lnTo>
                    <a:pt x="3765" y="1075"/>
                  </a:lnTo>
                  <a:moveTo>
                    <a:pt x="1042" y="1068"/>
                  </a:moveTo>
                  <a:lnTo>
                    <a:pt x="1042" y="1066"/>
                  </a:lnTo>
                  <a:lnTo>
                    <a:pt x="1040" y="1064"/>
                  </a:lnTo>
                  <a:lnTo>
                    <a:pt x="1040" y="1063"/>
                  </a:lnTo>
                  <a:lnTo>
                    <a:pt x="1038" y="1061"/>
                  </a:lnTo>
                  <a:lnTo>
                    <a:pt x="1038" y="1059"/>
                  </a:lnTo>
                  <a:lnTo>
                    <a:pt x="1038" y="1058"/>
                  </a:lnTo>
                  <a:lnTo>
                    <a:pt x="1037" y="1058"/>
                  </a:lnTo>
                  <a:lnTo>
                    <a:pt x="1037" y="1059"/>
                  </a:lnTo>
                  <a:lnTo>
                    <a:pt x="1035" y="1059"/>
                  </a:lnTo>
                  <a:lnTo>
                    <a:pt x="1033" y="1059"/>
                  </a:lnTo>
                  <a:lnTo>
                    <a:pt x="1033" y="1061"/>
                  </a:lnTo>
                  <a:lnTo>
                    <a:pt x="1035" y="1061"/>
                  </a:lnTo>
                  <a:lnTo>
                    <a:pt x="1037" y="1061"/>
                  </a:lnTo>
                  <a:lnTo>
                    <a:pt x="1037" y="1063"/>
                  </a:lnTo>
                  <a:lnTo>
                    <a:pt x="1037" y="1064"/>
                  </a:lnTo>
                  <a:lnTo>
                    <a:pt x="1038" y="1064"/>
                  </a:lnTo>
                  <a:lnTo>
                    <a:pt x="1038" y="1066"/>
                  </a:lnTo>
                  <a:lnTo>
                    <a:pt x="1038" y="1068"/>
                  </a:lnTo>
                  <a:lnTo>
                    <a:pt x="1040" y="1068"/>
                  </a:lnTo>
                  <a:lnTo>
                    <a:pt x="1040" y="1070"/>
                  </a:lnTo>
                  <a:lnTo>
                    <a:pt x="1038" y="1070"/>
                  </a:lnTo>
                  <a:lnTo>
                    <a:pt x="1037" y="1071"/>
                  </a:lnTo>
                  <a:lnTo>
                    <a:pt x="1035" y="1071"/>
                  </a:lnTo>
                  <a:lnTo>
                    <a:pt x="1035" y="1073"/>
                  </a:lnTo>
                  <a:lnTo>
                    <a:pt x="1037" y="1073"/>
                  </a:lnTo>
                  <a:lnTo>
                    <a:pt x="1037" y="1075"/>
                  </a:lnTo>
                  <a:lnTo>
                    <a:pt x="1038" y="1075"/>
                  </a:lnTo>
                  <a:lnTo>
                    <a:pt x="1040" y="1075"/>
                  </a:lnTo>
                  <a:lnTo>
                    <a:pt x="1042" y="1075"/>
                  </a:lnTo>
                  <a:lnTo>
                    <a:pt x="1043" y="1075"/>
                  </a:lnTo>
                  <a:lnTo>
                    <a:pt x="1043" y="1073"/>
                  </a:lnTo>
                  <a:lnTo>
                    <a:pt x="1043" y="1071"/>
                  </a:lnTo>
                  <a:lnTo>
                    <a:pt x="1043" y="1070"/>
                  </a:lnTo>
                  <a:lnTo>
                    <a:pt x="1042" y="1070"/>
                  </a:lnTo>
                  <a:lnTo>
                    <a:pt x="1042" y="1068"/>
                  </a:lnTo>
                  <a:moveTo>
                    <a:pt x="3664" y="1068"/>
                  </a:moveTo>
                  <a:lnTo>
                    <a:pt x="3664" y="1070"/>
                  </a:lnTo>
                  <a:lnTo>
                    <a:pt x="3664" y="1071"/>
                  </a:lnTo>
                  <a:lnTo>
                    <a:pt x="3666" y="1071"/>
                  </a:lnTo>
                  <a:lnTo>
                    <a:pt x="3667" y="1071"/>
                  </a:lnTo>
                  <a:lnTo>
                    <a:pt x="3667" y="1073"/>
                  </a:lnTo>
                  <a:lnTo>
                    <a:pt x="3669" y="1073"/>
                  </a:lnTo>
                  <a:lnTo>
                    <a:pt x="3669" y="1071"/>
                  </a:lnTo>
                  <a:lnTo>
                    <a:pt x="3669" y="1070"/>
                  </a:lnTo>
                  <a:lnTo>
                    <a:pt x="3667" y="1070"/>
                  </a:lnTo>
                  <a:lnTo>
                    <a:pt x="3666" y="1070"/>
                  </a:lnTo>
                  <a:lnTo>
                    <a:pt x="3666" y="1068"/>
                  </a:lnTo>
                  <a:lnTo>
                    <a:pt x="3667" y="1068"/>
                  </a:lnTo>
                  <a:lnTo>
                    <a:pt x="3667" y="1066"/>
                  </a:lnTo>
                  <a:lnTo>
                    <a:pt x="3666" y="1066"/>
                  </a:lnTo>
                  <a:lnTo>
                    <a:pt x="3666" y="1064"/>
                  </a:lnTo>
                  <a:lnTo>
                    <a:pt x="3664" y="1064"/>
                  </a:lnTo>
                  <a:lnTo>
                    <a:pt x="3662" y="1064"/>
                  </a:lnTo>
                  <a:lnTo>
                    <a:pt x="3661" y="1064"/>
                  </a:lnTo>
                  <a:lnTo>
                    <a:pt x="3661" y="1066"/>
                  </a:lnTo>
                  <a:lnTo>
                    <a:pt x="3661" y="1068"/>
                  </a:lnTo>
                  <a:lnTo>
                    <a:pt x="3662" y="1068"/>
                  </a:lnTo>
                  <a:lnTo>
                    <a:pt x="3664" y="1068"/>
                  </a:lnTo>
                  <a:moveTo>
                    <a:pt x="3762" y="1070"/>
                  </a:moveTo>
                  <a:lnTo>
                    <a:pt x="3760" y="1070"/>
                  </a:lnTo>
                  <a:lnTo>
                    <a:pt x="3760" y="1071"/>
                  </a:lnTo>
                  <a:lnTo>
                    <a:pt x="3762" y="1071"/>
                  </a:lnTo>
                  <a:lnTo>
                    <a:pt x="3763" y="1073"/>
                  </a:lnTo>
                  <a:lnTo>
                    <a:pt x="3765" y="1071"/>
                  </a:lnTo>
                  <a:lnTo>
                    <a:pt x="3763" y="1071"/>
                  </a:lnTo>
                  <a:lnTo>
                    <a:pt x="3763" y="1070"/>
                  </a:lnTo>
                  <a:lnTo>
                    <a:pt x="3762" y="1070"/>
                  </a:lnTo>
                  <a:moveTo>
                    <a:pt x="1048" y="1068"/>
                  </a:moveTo>
                  <a:lnTo>
                    <a:pt x="1047" y="1068"/>
                  </a:lnTo>
                  <a:lnTo>
                    <a:pt x="1047" y="1070"/>
                  </a:lnTo>
                  <a:lnTo>
                    <a:pt x="1048" y="1070"/>
                  </a:lnTo>
                  <a:lnTo>
                    <a:pt x="1048" y="1071"/>
                  </a:lnTo>
                  <a:lnTo>
                    <a:pt x="1050" y="1071"/>
                  </a:lnTo>
                  <a:lnTo>
                    <a:pt x="1052" y="1071"/>
                  </a:lnTo>
                  <a:lnTo>
                    <a:pt x="1052" y="1070"/>
                  </a:lnTo>
                  <a:lnTo>
                    <a:pt x="1052" y="1068"/>
                  </a:lnTo>
                  <a:lnTo>
                    <a:pt x="1050" y="1068"/>
                  </a:lnTo>
                  <a:lnTo>
                    <a:pt x="1048" y="1068"/>
                  </a:lnTo>
                  <a:moveTo>
                    <a:pt x="3681" y="1041"/>
                  </a:moveTo>
                  <a:lnTo>
                    <a:pt x="3681" y="1039"/>
                  </a:lnTo>
                  <a:lnTo>
                    <a:pt x="3679" y="1039"/>
                  </a:lnTo>
                  <a:lnTo>
                    <a:pt x="3677" y="1039"/>
                  </a:lnTo>
                  <a:lnTo>
                    <a:pt x="3677" y="1041"/>
                  </a:lnTo>
                  <a:lnTo>
                    <a:pt x="3676" y="1041"/>
                  </a:lnTo>
                  <a:lnTo>
                    <a:pt x="3674" y="1041"/>
                  </a:lnTo>
                  <a:lnTo>
                    <a:pt x="3674" y="1043"/>
                  </a:lnTo>
                  <a:lnTo>
                    <a:pt x="3672" y="1043"/>
                  </a:lnTo>
                  <a:lnTo>
                    <a:pt x="3672" y="1043"/>
                  </a:lnTo>
                  <a:lnTo>
                    <a:pt x="3674" y="1043"/>
                  </a:lnTo>
                  <a:lnTo>
                    <a:pt x="3674" y="1044"/>
                  </a:lnTo>
                  <a:lnTo>
                    <a:pt x="3672" y="1044"/>
                  </a:lnTo>
                  <a:lnTo>
                    <a:pt x="3671" y="1044"/>
                  </a:lnTo>
                  <a:lnTo>
                    <a:pt x="3671" y="1046"/>
                  </a:lnTo>
                  <a:lnTo>
                    <a:pt x="3671" y="1048"/>
                  </a:lnTo>
                  <a:lnTo>
                    <a:pt x="3669" y="1049"/>
                  </a:lnTo>
                  <a:lnTo>
                    <a:pt x="3667" y="1049"/>
                  </a:lnTo>
                  <a:lnTo>
                    <a:pt x="3667" y="1048"/>
                  </a:lnTo>
                  <a:lnTo>
                    <a:pt x="3666" y="1048"/>
                  </a:lnTo>
                  <a:lnTo>
                    <a:pt x="3666" y="1049"/>
                  </a:lnTo>
                  <a:lnTo>
                    <a:pt x="3666" y="1051"/>
                  </a:lnTo>
                  <a:lnTo>
                    <a:pt x="3666" y="1053"/>
                  </a:lnTo>
                  <a:lnTo>
                    <a:pt x="3666" y="1054"/>
                  </a:lnTo>
                  <a:lnTo>
                    <a:pt x="3667" y="1056"/>
                  </a:lnTo>
                  <a:lnTo>
                    <a:pt x="3667" y="1058"/>
                  </a:lnTo>
                  <a:lnTo>
                    <a:pt x="3667" y="1059"/>
                  </a:lnTo>
                  <a:lnTo>
                    <a:pt x="3667" y="1061"/>
                  </a:lnTo>
                  <a:lnTo>
                    <a:pt x="3667" y="1063"/>
                  </a:lnTo>
                  <a:lnTo>
                    <a:pt x="3667" y="1064"/>
                  </a:lnTo>
                  <a:lnTo>
                    <a:pt x="3669" y="1064"/>
                  </a:lnTo>
                  <a:lnTo>
                    <a:pt x="3669" y="1066"/>
                  </a:lnTo>
                  <a:lnTo>
                    <a:pt x="3671" y="1068"/>
                  </a:lnTo>
                  <a:lnTo>
                    <a:pt x="3671" y="1070"/>
                  </a:lnTo>
                  <a:lnTo>
                    <a:pt x="3672" y="1070"/>
                  </a:lnTo>
                  <a:lnTo>
                    <a:pt x="3674" y="1071"/>
                  </a:lnTo>
                  <a:lnTo>
                    <a:pt x="3674" y="1070"/>
                  </a:lnTo>
                  <a:lnTo>
                    <a:pt x="3672" y="1068"/>
                  </a:lnTo>
                  <a:lnTo>
                    <a:pt x="3672" y="1066"/>
                  </a:lnTo>
                  <a:lnTo>
                    <a:pt x="3671" y="1064"/>
                  </a:lnTo>
                  <a:lnTo>
                    <a:pt x="3671" y="1063"/>
                  </a:lnTo>
                  <a:lnTo>
                    <a:pt x="3671" y="1061"/>
                  </a:lnTo>
                  <a:lnTo>
                    <a:pt x="3669" y="1061"/>
                  </a:lnTo>
                  <a:lnTo>
                    <a:pt x="3669" y="1059"/>
                  </a:lnTo>
                  <a:lnTo>
                    <a:pt x="3671" y="1058"/>
                  </a:lnTo>
                  <a:lnTo>
                    <a:pt x="3671" y="1056"/>
                  </a:lnTo>
                  <a:lnTo>
                    <a:pt x="3669" y="1056"/>
                  </a:lnTo>
                  <a:lnTo>
                    <a:pt x="3671" y="1054"/>
                  </a:lnTo>
                  <a:lnTo>
                    <a:pt x="3672" y="1054"/>
                  </a:lnTo>
                  <a:lnTo>
                    <a:pt x="3674" y="1054"/>
                  </a:lnTo>
                  <a:lnTo>
                    <a:pt x="3676" y="1054"/>
                  </a:lnTo>
                  <a:lnTo>
                    <a:pt x="3677" y="1054"/>
                  </a:lnTo>
                  <a:lnTo>
                    <a:pt x="3677" y="1056"/>
                  </a:lnTo>
                  <a:lnTo>
                    <a:pt x="3679" y="1056"/>
                  </a:lnTo>
                  <a:lnTo>
                    <a:pt x="3679" y="1054"/>
                  </a:lnTo>
                  <a:lnTo>
                    <a:pt x="3679" y="1053"/>
                  </a:lnTo>
                  <a:lnTo>
                    <a:pt x="3677" y="1053"/>
                  </a:lnTo>
                  <a:lnTo>
                    <a:pt x="3677" y="1051"/>
                  </a:lnTo>
                  <a:lnTo>
                    <a:pt x="3676" y="1051"/>
                  </a:lnTo>
                  <a:lnTo>
                    <a:pt x="3674" y="1051"/>
                  </a:lnTo>
                  <a:lnTo>
                    <a:pt x="3674" y="1049"/>
                  </a:lnTo>
                  <a:lnTo>
                    <a:pt x="3674" y="1048"/>
                  </a:lnTo>
                  <a:lnTo>
                    <a:pt x="3676" y="1048"/>
                  </a:lnTo>
                  <a:lnTo>
                    <a:pt x="3677" y="1048"/>
                  </a:lnTo>
                  <a:lnTo>
                    <a:pt x="3677" y="1046"/>
                  </a:lnTo>
                  <a:lnTo>
                    <a:pt x="3679" y="1046"/>
                  </a:lnTo>
                  <a:lnTo>
                    <a:pt x="3679" y="1044"/>
                  </a:lnTo>
                  <a:lnTo>
                    <a:pt x="3679" y="1043"/>
                  </a:lnTo>
                  <a:lnTo>
                    <a:pt x="3681" y="1043"/>
                  </a:lnTo>
                  <a:lnTo>
                    <a:pt x="3681" y="1043"/>
                  </a:lnTo>
                  <a:lnTo>
                    <a:pt x="3679" y="1043"/>
                  </a:lnTo>
                  <a:lnTo>
                    <a:pt x="3679" y="1041"/>
                  </a:lnTo>
                  <a:lnTo>
                    <a:pt x="3681" y="1041"/>
                  </a:lnTo>
                  <a:moveTo>
                    <a:pt x="1033" y="1064"/>
                  </a:moveTo>
                  <a:lnTo>
                    <a:pt x="1033" y="1066"/>
                  </a:lnTo>
                  <a:lnTo>
                    <a:pt x="1035" y="1066"/>
                  </a:lnTo>
                  <a:lnTo>
                    <a:pt x="1035" y="1068"/>
                  </a:lnTo>
                  <a:lnTo>
                    <a:pt x="1037" y="1066"/>
                  </a:lnTo>
                  <a:lnTo>
                    <a:pt x="1037" y="1064"/>
                  </a:lnTo>
                  <a:lnTo>
                    <a:pt x="1035" y="1064"/>
                  </a:lnTo>
                  <a:lnTo>
                    <a:pt x="1033" y="1064"/>
                  </a:lnTo>
                  <a:moveTo>
                    <a:pt x="1047" y="1064"/>
                  </a:moveTo>
                  <a:lnTo>
                    <a:pt x="1047" y="1063"/>
                  </a:lnTo>
                  <a:lnTo>
                    <a:pt x="1045" y="1063"/>
                  </a:lnTo>
                  <a:lnTo>
                    <a:pt x="1043" y="1063"/>
                  </a:lnTo>
                  <a:lnTo>
                    <a:pt x="1043" y="1064"/>
                  </a:lnTo>
                  <a:lnTo>
                    <a:pt x="1045" y="1064"/>
                  </a:lnTo>
                  <a:lnTo>
                    <a:pt x="1047" y="1066"/>
                  </a:lnTo>
                  <a:lnTo>
                    <a:pt x="1047" y="1064"/>
                  </a:lnTo>
                  <a:moveTo>
                    <a:pt x="3711" y="1064"/>
                  </a:moveTo>
                  <a:lnTo>
                    <a:pt x="3711" y="1063"/>
                  </a:lnTo>
                  <a:lnTo>
                    <a:pt x="3709" y="1063"/>
                  </a:lnTo>
                  <a:lnTo>
                    <a:pt x="3709" y="1061"/>
                  </a:lnTo>
                  <a:lnTo>
                    <a:pt x="3708" y="1061"/>
                  </a:lnTo>
                  <a:lnTo>
                    <a:pt x="3706" y="1061"/>
                  </a:lnTo>
                  <a:lnTo>
                    <a:pt x="3704" y="1061"/>
                  </a:lnTo>
                  <a:lnTo>
                    <a:pt x="3703" y="1061"/>
                  </a:lnTo>
                  <a:lnTo>
                    <a:pt x="3704" y="1063"/>
                  </a:lnTo>
                  <a:lnTo>
                    <a:pt x="3704" y="1064"/>
                  </a:lnTo>
                  <a:lnTo>
                    <a:pt x="3703" y="1063"/>
                  </a:lnTo>
                  <a:lnTo>
                    <a:pt x="3703" y="1061"/>
                  </a:lnTo>
                  <a:lnTo>
                    <a:pt x="3701" y="1061"/>
                  </a:lnTo>
                  <a:lnTo>
                    <a:pt x="3699" y="1061"/>
                  </a:lnTo>
                  <a:lnTo>
                    <a:pt x="3698" y="1061"/>
                  </a:lnTo>
                  <a:lnTo>
                    <a:pt x="3698" y="1063"/>
                  </a:lnTo>
                  <a:lnTo>
                    <a:pt x="3698" y="1064"/>
                  </a:lnTo>
                  <a:lnTo>
                    <a:pt x="3699" y="1064"/>
                  </a:lnTo>
                  <a:lnTo>
                    <a:pt x="3701" y="1064"/>
                  </a:lnTo>
                  <a:lnTo>
                    <a:pt x="3703" y="1064"/>
                  </a:lnTo>
                  <a:lnTo>
                    <a:pt x="3703" y="1066"/>
                  </a:lnTo>
                  <a:lnTo>
                    <a:pt x="3704" y="1066"/>
                  </a:lnTo>
                  <a:lnTo>
                    <a:pt x="3706" y="1066"/>
                  </a:lnTo>
                  <a:lnTo>
                    <a:pt x="3708" y="1064"/>
                  </a:lnTo>
                  <a:lnTo>
                    <a:pt x="3709" y="1064"/>
                  </a:lnTo>
                  <a:lnTo>
                    <a:pt x="3709" y="1066"/>
                  </a:lnTo>
                  <a:lnTo>
                    <a:pt x="3711" y="1064"/>
                  </a:lnTo>
                  <a:moveTo>
                    <a:pt x="1525" y="1061"/>
                  </a:moveTo>
                  <a:lnTo>
                    <a:pt x="1525" y="1059"/>
                  </a:lnTo>
                  <a:lnTo>
                    <a:pt x="1523" y="1059"/>
                  </a:lnTo>
                  <a:lnTo>
                    <a:pt x="1523" y="1061"/>
                  </a:lnTo>
                  <a:lnTo>
                    <a:pt x="1521" y="1061"/>
                  </a:lnTo>
                  <a:lnTo>
                    <a:pt x="1521" y="1063"/>
                  </a:lnTo>
                  <a:lnTo>
                    <a:pt x="1521" y="1064"/>
                  </a:lnTo>
                  <a:lnTo>
                    <a:pt x="1523" y="1064"/>
                  </a:lnTo>
                  <a:lnTo>
                    <a:pt x="1525" y="1063"/>
                  </a:lnTo>
                  <a:lnTo>
                    <a:pt x="1526" y="1063"/>
                  </a:lnTo>
                  <a:lnTo>
                    <a:pt x="1526" y="1061"/>
                  </a:lnTo>
                  <a:lnTo>
                    <a:pt x="1525" y="1061"/>
                  </a:lnTo>
                  <a:moveTo>
                    <a:pt x="1531" y="1059"/>
                  </a:moveTo>
                  <a:lnTo>
                    <a:pt x="1533" y="1059"/>
                  </a:lnTo>
                  <a:lnTo>
                    <a:pt x="1533" y="1061"/>
                  </a:lnTo>
                  <a:lnTo>
                    <a:pt x="1535" y="1061"/>
                  </a:lnTo>
                  <a:lnTo>
                    <a:pt x="1537" y="1061"/>
                  </a:lnTo>
                  <a:lnTo>
                    <a:pt x="1537" y="1059"/>
                  </a:lnTo>
                  <a:lnTo>
                    <a:pt x="1537" y="1058"/>
                  </a:lnTo>
                  <a:lnTo>
                    <a:pt x="1538" y="1058"/>
                  </a:lnTo>
                  <a:lnTo>
                    <a:pt x="1540" y="1056"/>
                  </a:lnTo>
                  <a:lnTo>
                    <a:pt x="1540" y="1054"/>
                  </a:lnTo>
                  <a:lnTo>
                    <a:pt x="1538" y="1054"/>
                  </a:lnTo>
                  <a:lnTo>
                    <a:pt x="1537" y="1056"/>
                  </a:lnTo>
                  <a:lnTo>
                    <a:pt x="1535" y="1056"/>
                  </a:lnTo>
                  <a:lnTo>
                    <a:pt x="1533" y="1056"/>
                  </a:lnTo>
                  <a:lnTo>
                    <a:pt x="1533" y="1058"/>
                  </a:lnTo>
                  <a:lnTo>
                    <a:pt x="1531" y="1058"/>
                  </a:lnTo>
                  <a:lnTo>
                    <a:pt x="1530" y="1058"/>
                  </a:lnTo>
                  <a:lnTo>
                    <a:pt x="1530" y="1059"/>
                  </a:lnTo>
                  <a:lnTo>
                    <a:pt x="1531" y="1059"/>
                  </a:lnTo>
                  <a:moveTo>
                    <a:pt x="1528" y="1056"/>
                  </a:moveTo>
                  <a:lnTo>
                    <a:pt x="1528" y="1058"/>
                  </a:lnTo>
                  <a:lnTo>
                    <a:pt x="1530" y="1058"/>
                  </a:lnTo>
                  <a:lnTo>
                    <a:pt x="1530" y="1056"/>
                  </a:lnTo>
                  <a:lnTo>
                    <a:pt x="1531" y="1054"/>
                  </a:lnTo>
                  <a:lnTo>
                    <a:pt x="1533" y="1053"/>
                  </a:lnTo>
                  <a:lnTo>
                    <a:pt x="1531" y="1051"/>
                  </a:lnTo>
                  <a:lnTo>
                    <a:pt x="1531" y="1053"/>
                  </a:lnTo>
                  <a:lnTo>
                    <a:pt x="1530" y="1053"/>
                  </a:lnTo>
                  <a:lnTo>
                    <a:pt x="1530" y="1051"/>
                  </a:lnTo>
                  <a:lnTo>
                    <a:pt x="1528" y="1053"/>
                  </a:lnTo>
                  <a:lnTo>
                    <a:pt x="1528" y="1054"/>
                  </a:lnTo>
                  <a:lnTo>
                    <a:pt x="1528" y="1056"/>
                  </a:lnTo>
                  <a:moveTo>
                    <a:pt x="3309" y="1044"/>
                  </a:moveTo>
                  <a:lnTo>
                    <a:pt x="3307" y="1044"/>
                  </a:lnTo>
                  <a:lnTo>
                    <a:pt x="3305" y="1043"/>
                  </a:lnTo>
                  <a:lnTo>
                    <a:pt x="3305" y="1043"/>
                  </a:lnTo>
                  <a:lnTo>
                    <a:pt x="3305" y="1041"/>
                  </a:lnTo>
                  <a:lnTo>
                    <a:pt x="3304" y="1041"/>
                  </a:lnTo>
                  <a:lnTo>
                    <a:pt x="3302" y="1039"/>
                  </a:lnTo>
                  <a:lnTo>
                    <a:pt x="3302" y="1041"/>
                  </a:lnTo>
                  <a:lnTo>
                    <a:pt x="3302" y="1043"/>
                  </a:lnTo>
                  <a:lnTo>
                    <a:pt x="3300" y="1043"/>
                  </a:lnTo>
                  <a:lnTo>
                    <a:pt x="3300" y="1043"/>
                  </a:lnTo>
                  <a:lnTo>
                    <a:pt x="3302" y="1043"/>
                  </a:lnTo>
                  <a:lnTo>
                    <a:pt x="3302" y="1044"/>
                  </a:lnTo>
                  <a:lnTo>
                    <a:pt x="3304" y="1046"/>
                  </a:lnTo>
                  <a:lnTo>
                    <a:pt x="3304" y="1048"/>
                  </a:lnTo>
                  <a:lnTo>
                    <a:pt x="3305" y="1048"/>
                  </a:lnTo>
                  <a:lnTo>
                    <a:pt x="3305" y="1049"/>
                  </a:lnTo>
                  <a:lnTo>
                    <a:pt x="3307" y="1049"/>
                  </a:lnTo>
                  <a:lnTo>
                    <a:pt x="3307" y="1051"/>
                  </a:lnTo>
                  <a:lnTo>
                    <a:pt x="3307" y="1053"/>
                  </a:lnTo>
                  <a:lnTo>
                    <a:pt x="3309" y="1053"/>
                  </a:lnTo>
                  <a:lnTo>
                    <a:pt x="3309" y="1051"/>
                  </a:lnTo>
                  <a:lnTo>
                    <a:pt x="3309" y="1049"/>
                  </a:lnTo>
                  <a:lnTo>
                    <a:pt x="3311" y="1049"/>
                  </a:lnTo>
                  <a:lnTo>
                    <a:pt x="3311" y="1048"/>
                  </a:lnTo>
                  <a:lnTo>
                    <a:pt x="3311" y="1046"/>
                  </a:lnTo>
                  <a:lnTo>
                    <a:pt x="3309" y="1046"/>
                  </a:lnTo>
                  <a:lnTo>
                    <a:pt x="3309" y="1044"/>
                  </a:lnTo>
                  <a:moveTo>
                    <a:pt x="3391" y="1046"/>
                  </a:moveTo>
                  <a:lnTo>
                    <a:pt x="3391" y="1044"/>
                  </a:lnTo>
                  <a:lnTo>
                    <a:pt x="3390" y="1044"/>
                  </a:lnTo>
                  <a:lnTo>
                    <a:pt x="3388" y="1044"/>
                  </a:lnTo>
                  <a:lnTo>
                    <a:pt x="3386" y="1044"/>
                  </a:lnTo>
                  <a:lnTo>
                    <a:pt x="3386" y="1046"/>
                  </a:lnTo>
                  <a:lnTo>
                    <a:pt x="3388" y="1046"/>
                  </a:lnTo>
                  <a:lnTo>
                    <a:pt x="3388" y="1048"/>
                  </a:lnTo>
                  <a:lnTo>
                    <a:pt x="3390" y="1049"/>
                  </a:lnTo>
                  <a:lnTo>
                    <a:pt x="3390" y="1048"/>
                  </a:lnTo>
                  <a:lnTo>
                    <a:pt x="3391" y="1048"/>
                  </a:lnTo>
                  <a:lnTo>
                    <a:pt x="3391" y="1046"/>
                  </a:lnTo>
                  <a:moveTo>
                    <a:pt x="3363" y="1041"/>
                  </a:moveTo>
                  <a:lnTo>
                    <a:pt x="3363" y="1043"/>
                  </a:lnTo>
                  <a:lnTo>
                    <a:pt x="3363" y="1043"/>
                  </a:lnTo>
                  <a:lnTo>
                    <a:pt x="3363" y="1044"/>
                  </a:lnTo>
                  <a:lnTo>
                    <a:pt x="3363" y="1046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3"/>
                  </a:lnTo>
                  <a:lnTo>
                    <a:pt x="3364" y="1043"/>
                  </a:lnTo>
                  <a:lnTo>
                    <a:pt x="3364" y="1041"/>
                  </a:lnTo>
                  <a:lnTo>
                    <a:pt x="3364" y="1041"/>
                  </a:lnTo>
                  <a:lnTo>
                    <a:pt x="3364" y="1039"/>
                  </a:lnTo>
                  <a:lnTo>
                    <a:pt x="3363" y="1039"/>
                  </a:lnTo>
                  <a:lnTo>
                    <a:pt x="3361" y="1039"/>
                  </a:lnTo>
                  <a:lnTo>
                    <a:pt x="3359" y="1039"/>
                  </a:lnTo>
                  <a:lnTo>
                    <a:pt x="3359" y="1041"/>
                  </a:lnTo>
                  <a:lnTo>
                    <a:pt x="3361" y="1041"/>
                  </a:lnTo>
                  <a:lnTo>
                    <a:pt x="3363" y="1041"/>
                  </a:lnTo>
                  <a:moveTo>
                    <a:pt x="3667" y="1046"/>
                  </a:moveTo>
                  <a:lnTo>
                    <a:pt x="3667" y="1044"/>
                  </a:lnTo>
                  <a:lnTo>
                    <a:pt x="3669" y="1044"/>
                  </a:lnTo>
                  <a:lnTo>
                    <a:pt x="3671" y="1043"/>
                  </a:lnTo>
                  <a:lnTo>
                    <a:pt x="3671" y="1043"/>
                  </a:lnTo>
                  <a:lnTo>
                    <a:pt x="3671" y="1041"/>
                  </a:lnTo>
                  <a:lnTo>
                    <a:pt x="3671" y="1039"/>
                  </a:lnTo>
                  <a:lnTo>
                    <a:pt x="3671" y="1037"/>
                  </a:lnTo>
                  <a:lnTo>
                    <a:pt x="3671" y="1036"/>
                  </a:lnTo>
                  <a:lnTo>
                    <a:pt x="3669" y="1036"/>
                  </a:lnTo>
                  <a:lnTo>
                    <a:pt x="3669" y="1034"/>
                  </a:lnTo>
                  <a:lnTo>
                    <a:pt x="3671" y="1034"/>
                  </a:lnTo>
                  <a:lnTo>
                    <a:pt x="3671" y="1032"/>
                  </a:lnTo>
                  <a:lnTo>
                    <a:pt x="3671" y="1031"/>
                  </a:lnTo>
                  <a:lnTo>
                    <a:pt x="3669" y="1031"/>
                  </a:lnTo>
                  <a:lnTo>
                    <a:pt x="3669" y="1032"/>
                  </a:lnTo>
                  <a:lnTo>
                    <a:pt x="3667" y="1034"/>
                  </a:lnTo>
                  <a:lnTo>
                    <a:pt x="3667" y="1036"/>
                  </a:lnTo>
                  <a:lnTo>
                    <a:pt x="3666" y="1036"/>
                  </a:lnTo>
                  <a:lnTo>
                    <a:pt x="3666" y="1037"/>
                  </a:lnTo>
                  <a:lnTo>
                    <a:pt x="3666" y="1039"/>
                  </a:lnTo>
                  <a:lnTo>
                    <a:pt x="3666" y="1041"/>
                  </a:lnTo>
                  <a:lnTo>
                    <a:pt x="3664" y="1043"/>
                  </a:lnTo>
                  <a:lnTo>
                    <a:pt x="3664" y="1043"/>
                  </a:lnTo>
                  <a:lnTo>
                    <a:pt x="3664" y="1044"/>
                  </a:lnTo>
                  <a:lnTo>
                    <a:pt x="3664" y="1046"/>
                  </a:lnTo>
                  <a:lnTo>
                    <a:pt x="3666" y="1046"/>
                  </a:lnTo>
                  <a:lnTo>
                    <a:pt x="3667" y="1046"/>
                  </a:lnTo>
                  <a:moveTo>
                    <a:pt x="3395" y="1139"/>
                  </a:moveTo>
                  <a:lnTo>
                    <a:pt x="3391" y="1137"/>
                  </a:lnTo>
                  <a:lnTo>
                    <a:pt x="3390" y="1137"/>
                  </a:lnTo>
                  <a:lnTo>
                    <a:pt x="3390" y="1135"/>
                  </a:lnTo>
                  <a:lnTo>
                    <a:pt x="3388" y="1135"/>
                  </a:lnTo>
                  <a:lnTo>
                    <a:pt x="3390" y="1139"/>
                  </a:lnTo>
                  <a:lnTo>
                    <a:pt x="3390" y="1140"/>
                  </a:lnTo>
                  <a:lnTo>
                    <a:pt x="3388" y="1140"/>
                  </a:lnTo>
                  <a:lnTo>
                    <a:pt x="3386" y="1139"/>
                  </a:lnTo>
                  <a:lnTo>
                    <a:pt x="3385" y="1137"/>
                  </a:lnTo>
                  <a:lnTo>
                    <a:pt x="3385" y="1135"/>
                  </a:lnTo>
                  <a:lnTo>
                    <a:pt x="3383" y="1135"/>
                  </a:lnTo>
                  <a:lnTo>
                    <a:pt x="3383" y="1134"/>
                  </a:lnTo>
                  <a:lnTo>
                    <a:pt x="3381" y="1134"/>
                  </a:lnTo>
                  <a:lnTo>
                    <a:pt x="3381" y="1132"/>
                  </a:lnTo>
                  <a:lnTo>
                    <a:pt x="3380" y="1130"/>
                  </a:lnTo>
                  <a:lnTo>
                    <a:pt x="3380" y="1128"/>
                  </a:lnTo>
                  <a:lnTo>
                    <a:pt x="3378" y="1128"/>
                  </a:lnTo>
                  <a:lnTo>
                    <a:pt x="3378" y="1127"/>
                  </a:lnTo>
                  <a:lnTo>
                    <a:pt x="3376" y="1127"/>
                  </a:lnTo>
                  <a:lnTo>
                    <a:pt x="3374" y="1127"/>
                  </a:lnTo>
                  <a:lnTo>
                    <a:pt x="3374" y="1125"/>
                  </a:lnTo>
                  <a:lnTo>
                    <a:pt x="3373" y="1125"/>
                  </a:lnTo>
                  <a:lnTo>
                    <a:pt x="3373" y="1123"/>
                  </a:lnTo>
                  <a:lnTo>
                    <a:pt x="3371" y="1123"/>
                  </a:lnTo>
                  <a:lnTo>
                    <a:pt x="3369" y="1123"/>
                  </a:lnTo>
                  <a:lnTo>
                    <a:pt x="3368" y="1122"/>
                  </a:lnTo>
                  <a:lnTo>
                    <a:pt x="3364" y="1118"/>
                  </a:lnTo>
                  <a:lnTo>
                    <a:pt x="3364" y="1117"/>
                  </a:lnTo>
                  <a:lnTo>
                    <a:pt x="3363" y="1115"/>
                  </a:lnTo>
                  <a:lnTo>
                    <a:pt x="3363" y="1113"/>
                  </a:lnTo>
                  <a:lnTo>
                    <a:pt x="3361" y="1113"/>
                  </a:lnTo>
                  <a:lnTo>
                    <a:pt x="3361" y="1112"/>
                  </a:lnTo>
                  <a:lnTo>
                    <a:pt x="3361" y="1110"/>
                  </a:lnTo>
                  <a:lnTo>
                    <a:pt x="3359" y="1108"/>
                  </a:lnTo>
                  <a:lnTo>
                    <a:pt x="3358" y="1107"/>
                  </a:lnTo>
                  <a:lnTo>
                    <a:pt x="3354" y="1105"/>
                  </a:lnTo>
                  <a:lnTo>
                    <a:pt x="3354" y="1103"/>
                  </a:lnTo>
                  <a:lnTo>
                    <a:pt x="3353" y="1103"/>
                  </a:lnTo>
                  <a:lnTo>
                    <a:pt x="3351" y="1100"/>
                  </a:lnTo>
                  <a:lnTo>
                    <a:pt x="3351" y="1098"/>
                  </a:lnTo>
                  <a:lnTo>
                    <a:pt x="3351" y="1096"/>
                  </a:lnTo>
                  <a:lnTo>
                    <a:pt x="3349" y="1096"/>
                  </a:lnTo>
                  <a:lnTo>
                    <a:pt x="3348" y="1096"/>
                  </a:lnTo>
                  <a:lnTo>
                    <a:pt x="3348" y="1095"/>
                  </a:lnTo>
                  <a:lnTo>
                    <a:pt x="3348" y="1093"/>
                  </a:lnTo>
                  <a:lnTo>
                    <a:pt x="3346" y="1091"/>
                  </a:lnTo>
                  <a:lnTo>
                    <a:pt x="3344" y="1090"/>
                  </a:lnTo>
                  <a:lnTo>
                    <a:pt x="3344" y="1088"/>
                  </a:lnTo>
                  <a:lnTo>
                    <a:pt x="3346" y="1088"/>
                  </a:lnTo>
                  <a:lnTo>
                    <a:pt x="3346" y="1086"/>
                  </a:lnTo>
                  <a:lnTo>
                    <a:pt x="3344" y="1086"/>
                  </a:lnTo>
                  <a:lnTo>
                    <a:pt x="3344" y="1085"/>
                  </a:lnTo>
                  <a:lnTo>
                    <a:pt x="3344" y="1083"/>
                  </a:lnTo>
                  <a:lnTo>
                    <a:pt x="3342" y="1083"/>
                  </a:lnTo>
                  <a:lnTo>
                    <a:pt x="3342" y="1083"/>
                  </a:lnTo>
                  <a:lnTo>
                    <a:pt x="3342" y="1081"/>
                  </a:lnTo>
                  <a:lnTo>
                    <a:pt x="3341" y="1081"/>
                  </a:lnTo>
                  <a:lnTo>
                    <a:pt x="3341" y="1080"/>
                  </a:lnTo>
                  <a:lnTo>
                    <a:pt x="3341" y="1078"/>
                  </a:lnTo>
                  <a:lnTo>
                    <a:pt x="3339" y="1078"/>
                  </a:lnTo>
                  <a:lnTo>
                    <a:pt x="3339" y="1076"/>
                  </a:lnTo>
                  <a:lnTo>
                    <a:pt x="3339" y="1075"/>
                  </a:lnTo>
                  <a:lnTo>
                    <a:pt x="3339" y="1073"/>
                  </a:lnTo>
                  <a:lnTo>
                    <a:pt x="3337" y="1071"/>
                  </a:lnTo>
                  <a:lnTo>
                    <a:pt x="3336" y="1070"/>
                  </a:lnTo>
                  <a:lnTo>
                    <a:pt x="3336" y="1068"/>
                  </a:lnTo>
                  <a:lnTo>
                    <a:pt x="3334" y="1068"/>
                  </a:lnTo>
                  <a:lnTo>
                    <a:pt x="3334" y="1066"/>
                  </a:lnTo>
                  <a:lnTo>
                    <a:pt x="3332" y="1066"/>
                  </a:lnTo>
                  <a:lnTo>
                    <a:pt x="3332" y="1064"/>
                  </a:lnTo>
                  <a:lnTo>
                    <a:pt x="3332" y="1063"/>
                  </a:lnTo>
                  <a:lnTo>
                    <a:pt x="3331" y="1063"/>
                  </a:lnTo>
                  <a:lnTo>
                    <a:pt x="3331" y="1061"/>
                  </a:lnTo>
                  <a:lnTo>
                    <a:pt x="3331" y="1059"/>
                  </a:lnTo>
                  <a:lnTo>
                    <a:pt x="3329" y="1059"/>
                  </a:lnTo>
                  <a:lnTo>
                    <a:pt x="3329" y="1058"/>
                  </a:lnTo>
                  <a:lnTo>
                    <a:pt x="3327" y="1058"/>
                  </a:lnTo>
                  <a:lnTo>
                    <a:pt x="3326" y="1058"/>
                  </a:lnTo>
                  <a:lnTo>
                    <a:pt x="3324" y="1058"/>
                  </a:lnTo>
                  <a:lnTo>
                    <a:pt x="3324" y="1056"/>
                  </a:lnTo>
                  <a:lnTo>
                    <a:pt x="3324" y="1054"/>
                  </a:lnTo>
                  <a:lnTo>
                    <a:pt x="3324" y="1053"/>
                  </a:lnTo>
                  <a:lnTo>
                    <a:pt x="3324" y="1051"/>
                  </a:lnTo>
                  <a:lnTo>
                    <a:pt x="3324" y="1051"/>
                  </a:lnTo>
                  <a:lnTo>
                    <a:pt x="3324" y="1049"/>
                  </a:lnTo>
                  <a:lnTo>
                    <a:pt x="3324" y="1048"/>
                  </a:lnTo>
                  <a:lnTo>
                    <a:pt x="3322" y="1044"/>
                  </a:lnTo>
                  <a:lnTo>
                    <a:pt x="3322" y="1043"/>
                  </a:lnTo>
                  <a:lnTo>
                    <a:pt x="3321" y="1043"/>
                  </a:lnTo>
                  <a:lnTo>
                    <a:pt x="3321" y="1041"/>
                  </a:lnTo>
                  <a:lnTo>
                    <a:pt x="3321" y="1039"/>
                  </a:lnTo>
                  <a:lnTo>
                    <a:pt x="3321" y="1037"/>
                  </a:lnTo>
                  <a:lnTo>
                    <a:pt x="3321" y="1036"/>
                  </a:lnTo>
                  <a:lnTo>
                    <a:pt x="3319" y="1037"/>
                  </a:lnTo>
                  <a:lnTo>
                    <a:pt x="3317" y="1036"/>
                  </a:lnTo>
                  <a:lnTo>
                    <a:pt x="3317" y="1034"/>
                  </a:lnTo>
                  <a:lnTo>
                    <a:pt x="3316" y="1034"/>
                  </a:lnTo>
                  <a:lnTo>
                    <a:pt x="3316" y="1032"/>
                  </a:lnTo>
                  <a:lnTo>
                    <a:pt x="3314" y="1032"/>
                  </a:lnTo>
                  <a:lnTo>
                    <a:pt x="3312" y="1031"/>
                  </a:lnTo>
                  <a:lnTo>
                    <a:pt x="3311" y="1031"/>
                  </a:lnTo>
                  <a:lnTo>
                    <a:pt x="3311" y="1029"/>
                  </a:lnTo>
                  <a:lnTo>
                    <a:pt x="3309" y="1031"/>
                  </a:lnTo>
                  <a:lnTo>
                    <a:pt x="3309" y="1029"/>
                  </a:lnTo>
                  <a:lnTo>
                    <a:pt x="3307" y="1029"/>
                  </a:lnTo>
                  <a:lnTo>
                    <a:pt x="3307" y="1027"/>
                  </a:lnTo>
                  <a:lnTo>
                    <a:pt x="3307" y="1026"/>
                  </a:lnTo>
                  <a:lnTo>
                    <a:pt x="3305" y="1024"/>
                  </a:lnTo>
                  <a:lnTo>
                    <a:pt x="3305" y="1022"/>
                  </a:lnTo>
                  <a:lnTo>
                    <a:pt x="3305" y="1021"/>
                  </a:lnTo>
                  <a:lnTo>
                    <a:pt x="3304" y="1021"/>
                  </a:lnTo>
                  <a:lnTo>
                    <a:pt x="3302" y="1019"/>
                  </a:lnTo>
                  <a:lnTo>
                    <a:pt x="3302" y="1017"/>
                  </a:lnTo>
                  <a:lnTo>
                    <a:pt x="3302" y="1016"/>
                  </a:lnTo>
                  <a:lnTo>
                    <a:pt x="3300" y="1016"/>
                  </a:lnTo>
                  <a:lnTo>
                    <a:pt x="3299" y="1012"/>
                  </a:lnTo>
                  <a:lnTo>
                    <a:pt x="3297" y="1012"/>
                  </a:lnTo>
                  <a:lnTo>
                    <a:pt x="3297" y="1011"/>
                  </a:lnTo>
                  <a:lnTo>
                    <a:pt x="3295" y="1011"/>
                  </a:lnTo>
                  <a:lnTo>
                    <a:pt x="3295" y="1009"/>
                  </a:lnTo>
                  <a:lnTo>
                    <a:pt x="3292" y="1009"/>
                  </a:lnTo>
                  <a:lnTo>
                    <a:pt x="3290" y="1009"/>
                  </a:lnTo>
                  <a:lnTo>
                    <a:pt x="3290" y="1007"/>
                  </a:lnTo>
                  <a:lnTo>
                    <a:pt x="3289" y="1005"/>
                  </a:lnTo>
                  <a:lnTo>
                    <a:pt x="3287" y="1004"/>
                  </a:lnTo>
                  <a:lnTo>
                    <a:pt x="3285" y="1002"/>
                  </a:lnTo>
                  <a:lnTo>
                    <a:pt x="3284" y="1002"/>
                  </a:lnTo>
                  <a:lnTo>
                    <a:pt x="3284" y="1000"/>
                  </a:lnTo>
                  <a:lnTo>
                    <a:pt x="3284" y="999"/>
                  </a:lnTo>
                  <a:lnTo>
                    <a:pt x="3282" y="999"/>
                  </a:lnTo>
                  <a:lnTo>
                    <a:pt x="3280" y="999"/>
                  </a:lnTo>
                  <a:lnTo>
                    <a:pt x="3280" y="997"/>
                  </a:lnTo>
                  <a:lnTo>
                    <a:pt x="3280" y="995"/>
                  </a:lnTo>
                  <a:lnTo>
                    <a:pt x="3279" y="995"/>
                  </a:lnTo>
                  <a:lnTo>
                    <a:pt x="3279" y="994"/>
                  </a:lnTo>
                  <a:lnTo>
                    <a:pt x="3279" y="992"/>
                  </a:lnTo>
                  <a:lnTo>
                    <a:pt x="3277" y="992"/>
                  </a:lnTo>
                  <a:lnTo>
                    <a:pt x="3277" y="990"/>
                  </a:lnTo>
                  <a:lnTo>
                    <a:pt x="3277" y="989"/>
                  </a:lnTo>
                  <a:lnTo>
                    <a:pt x="3277" y="987"/>
                  </a:lnTo>
                  <a:lnTo>
                    <a:pt x="3277" y="985"/>
                  </a:lnTo>
                  <a:lnTo>
                    <a:pt x="3277" y="984"/>
                  </a:lnTo>
                  <a:lnTo>
                    <a:pt x="3279" y="984"/>
                  </a:lnTo>
                  <a:lnTo>
                    <a:pt x="3280" y="984"/>
                  </a:lnTo>
                  <a:lnTo>
                    <a:pt x="3284" y="985"/>
                  </a:lnTo>
                  <a:lnTo>
                    <a:pt x="3284" y="985"/>
                  </a:lnTo>
                  <a:lnTo>
                    <a:pt x="3284" y="987"/>
                  </a:lnTo>
                  <a:lnTo>
                    <a:pt x="3285" y="989"/>
                  </a:lnTo>
                  <a:lnTo>
                    <a:pt x="3289" y="989"/>
                  </a:lnTo>
                  <a:lnTo>
                    <a:pt x="3289" y="990"/>
                  </a:lnTo>
                  <a:lnTo>
                    <a:pt x="3290" y="990"/>
                  </a:lnTo>
                  <a:lnTo>
                    <a:pt x="3292" y="990"/>
                  </a:lnTo>
                  <a:lnTo>
                    <a:pt x="3294" y="989"/>
                  </a:lnTo>
                  <a:lnTo>
                    <a:pt x="3295" y="989"/>
                  </a:lnTo>
                  <a:lnTo>
                    <a:pt x="3297" y="989"/>
                  </a:lnTo>
                  <a:lnTo>
                    <a:pt x="3299" y="990"/>
                  </a:lnTo>
                  <a:lnTo>
                    <a:pt x="3300" y="990"/>
                  </a:lnTo>
                  <a:lnTo>
                    <a:pt x="3304" y="989"/>
                  </a:lnTo>
                  <a:lnTo>
                    <a:pt x="3305" y="992"/>
                  </a:lnTo>
                  <a:lnTo>
                    <a:pt x="3307" y="994"/>
                  </a:lnTo>
                  <a:lnTo>
                    <a:pt x="3309" y="994"/>
                  </a:lnTo>
                  <a:lnTo>
                    <a:pt x="3309" y="995"/>
                  </a:lnTo>
                  <a:lnTo>
                    <a:pt x="3309" y="997"/>
                  </a:lnTo>
                  <a:lnTo>
                    <a:pt x="3311" y="999"/>
                  </a:lnTo>
                  <a:lnTo>
                    <a:pt x="3312" y="999"/>
                  </a:lnTo>
                  <a:lnTo>
                    <a:pt x="3312" y="1000"/>
                  </a:lnTo>
                  <a:lnTo>
                    <a:pt x="3314" y="1000"/>
                  </a:lnTo>
                  <a:lnTo>
                    <a:pt x="3314" y="1002"/>
                  </a:lnTo>
                  <a:lnTo>
                    <a:pt x="3314" y="1002"/>
                  </a:lnTo>
                  <a:lnTo>
                    <a:pt x="3312" y="1002"/>
                  </a:lnTo>
                  <a:lnTo>
                    <a:pt x="3312" y="1004"/>
                  </a:lnTo>
                  <a:lnTo>
                    <a:pt x="3314" y="1002"/>
                  </a:lnTo>
                  <a:lnTo>
                    <a:pt x="3314" y="1004"/>
                  </a:lnTo>
                  <a:lnTo>
                    <a:pt x="3316" y="1004"/>
                  </a:lnTo>
                  <a:lnTo>
                    <a:pt x="3316" y="1005"/>
                  </a:lnTo>
                  <a:lnTo>
                    <a:pt x="3317" y="1005"/>
                  </a:lnTo>
                  <a:lnTo>
                    <a:pt x="3319" y="1007"/>
                  </a:lnTo>
                  <a:lnTo>
                    <a:pt x="3319" y="1009"/>
                  </a:lnTo>
                  <a:lnTo>
                    <a:pt x="3321" y="1009"/>
                  </a:lnTo>
                  <a:lnTo>
                    <a:pt x="3321" y="1011"/>
                  </a:lnTo>
                  <a:lnTo>
                    <a:pt x="3322" y="1011"/>
                  </a:lnTo>
                  <a:lnTo>
                    <a:pt x="3324" y="1011"/>
                  </a:lnTo>
                  <a:lnTo>
                    <a:pt x="3324" y="1012"/>
                  </a:lnTo>
                  <a:lnTo>
                    <a:pt x="3326" y="1014"/>
                  </a:lnTo>
                  <a:lnTo>
                    <a:pt x="3327" y="1014"/>
                  </a:lnTo>
                  <a:lnTo>
                    <a:pt x="3327" y="1016"/>
                  </a:lnTo>
                  <a:lnTo>
                    <a:pt x="3329" y="1016"/>
                  </a:lnTo>
                  <a:lnTo>
                    <a:pt x="3329" y="1017"/>
                  </a:lnTo>
                  <a:lnTo>
                    <a:pt x="3331" y="1017"/>
                  </a:lnTo>
                  <a:lnTo>
                    <a:pt x="3332" y="1019"/>
                  </a:lnTo>
                  <a:lnTo>
                    <a:pt x="3334" y="1021"/>
                  </a:lnTo>
                  <a:lnTo>
                    <a:pt x="3334" y="1022"/>
                  </a:lnTo>
                  <a:lnTo>
                    <a:pt x="3334" y="1024"/>
                  </a:lnTo>
                  <a:lnTo>
                    <a:pt x="3336" y="1026"/>
                  </a:lnTo>
                  <a:lnTo>
                    <a:pt x="3336" y="1024"/>
                  </a:lnTo>
                  <a:lnTo>
                    <a:pt x="3337" y="1024"/>
                  </a:lnTo>
                  <a:lnTo>
                    <a:pt x="3337" y="1026"/>
                  </a:lnTo>
                  <a:lnTo>
                    <a:pt x="3339" y="1029"/>
                  </a:lnTo>
                  <a:lnTo>
                    <a:pt x="3341" y="1031"/>
                  </a:lnTo>
                  <a:lnTo>
                    <a:pt x="3342" y="1032"/>
                  </a:lnTo>
                  <a:lnTo>
                    <a:pt x="3344" y="1032"/>
                  </a:lnTo>
                  <a:lnTo>
                    <a:pt x="3344" y="1034"/>
                  </a:lnTo>
                  <a:lnTo>
                    <a:pt x="3346" y="1034"/>
                  </a:lnTo>
                  <a:lnTo>
                    <a:pt x="3346" y="1032"/>
                  </a:lnTo>
                  <a:lnTo>
                    <a:pt x="3344" y="1032"/>
                  </a:lnTo>
                  <a:lnTo>
                    <a:pt x="3344" y="1031"/>
                  </a:lnTo>
                  <a:lnTo>
                    <a:pt x="3344" y="1029"/>
                  </a:lnTo>
                  <a:lnTo>
                    <a:pt x="3346" y="1029"/>
                  </a:lnTo>
                  <a:lnTo>
                    <a:pt x="3348" y="1029"/>
                  </a:lnTo>
                  <a:lnTo>
                    <a:pt x="3348" y="1031"/>
                  </a:lnTo>
                  <a:lnTo>
                    <a:pt x="3349" y="1031"/>
                  </a:lnTo>
                  <a:lnTo>
                    <a:pt x="3351" y="1032"/>
                  </a:lnTo>
                  <a:lnTo>
                    <a:pt x="3351" y="1034"/>
                  </a:lnTo>
                  <a:lnTo>
                    <a:pt x="3351" y="1036"/>
                  </a:lnTo>
                  <a:lnTo>
                    <a:pt x="3351" y="1037"/>
                  </a:lnTo>
                  <a:lnTo>
                    <a:pt x="3353" y="1037"/>
                  </a:lnTo>
                  <a:lnTo>
                    <a:pt x="3354" y="1039"/>
                  </a:lnTo>
                  <a:lnTo>
                    <a:pt x="3356" y="1037"/>
                  </a:lnTo>
                  <a:lnTo>
                    <a:pt x="3356" y="1039"/>
                  </a:lnTo>
                  <a:lnTo>
                    <a:pt x="3359" y="1041"/>
                  </a:lnTo>
                  <a:lnTo>
                    <a:pt x="3361" y="1043"/>
                  </a:lnTo>
                  <a:lnTo>
                    <a:pt x="3361" y="1043"/>
                  </a:lnTo>
                  <a:lnTo>
                    <a:pt x="3363" y="1044"/>
                  </a:lnTo>
                  <a:lnTo>
                    <a:pt x="3361" y="1044"/>
                  </a:lnTo>
                  <a:lnTo>
                    <a:pt x="3361" y="1046"/>
                  </a:lnTo>
                  <a:lnTo>
                    <a:pt x="3363" y="1046"/>
                  </a:lnTo>
                  <a:lnTo>
                    <a:pt x="3363" y="1048"/>
                  </a:lnTo>
                  <a:lnTo>
                    <a:pt x="3364" y="1049"/>
                  </a:lnTo>
                  <a:lnTo>
                    <a:pt x="3364" y="1049"/>
                  </a:lnTo>
                  <a:lnTo>
                    <a:pt x="3364" y="1048"/>
                  </a:lnTo>
                  <a:lnTo>
                    <a:pt x="3364" y="1048"/>
                  </a:lnTo>
                  <a:lnTo>
                    <a:pt x="3364" y="1046"/>
                  </a:lnTo>
                  <a:lnTo>
                    <a:pt x="3364" y="1044"/>
                  </a:lnTo>
                  <a:lnTo>
                    <a:pt x="3364" y="1044"/>
                  </a:lnTo>
                  <a:lnTo>
                    <a:pt x="3366" y="1046"/>
                  </a:lnTo>
                  <a:lnTo>
                    <a:pt x="3366" y="1044"/>
                  </a:lnTo>
                  <a:lnTo>
                    <a:pt x="3368" y="1044"/>
                  </a:lnTo>
                  <a:lnTo>
                    <a:pt x="3369" y="1044"/>
                  </a:lnTo>
                  <a:lnTo>
                    <a:pt x="3371" y="1046"/>
                  </a:lnTo>
                  <a:lnTo>
                    <a:pt x="3371" y="1048"/>
                  </a:lnTo>
                  <a:lnTo>
                    <a:pt x="3371" y="1049"/>
                  </a:lnTo>
                  <a:lnTo>
                    <a:pt x="3371" y="1051"/>
                  </a:lnTo>
                  <a:lnTo>
                    <a:pt x="3369" y="1051"/>
                  </a:lnTo>
                  <a:lnTo>
                    <a:pt x="3371" y="1053"/>
                  </a:lnTo>
                  <a:lnTo>
                    <a:pt x="3371" y="1054"/>
                  </a:lnTo>
                  <a:lnTo>
                    <a:pt x="3369" y="1054"/>
                  </a:lnTo>
                  <a:lnTo>
                    <a:pt x="3369" y="1056"/>
                  </a:lnTo>
                  <a:lnTo>
                    <a:pt x="3371" y="1056"/>
                  </a:lnTo>
                  <a:lnTo>
                    <a:pt x="3371" y="1054"/>
                  </a:lnTo>
                  <a:lnTo>
                    <a:pt x="3373" y="1054"/>
                  </a:lnTo>
                  <a:lnTo>
                    <a:pt x="3373" y="1053"/>
                  </a:lnTo>
                  <a:lnTo>
                    <a:pt x="3371" y="1053"/>
                  </a:lnTo>
                  <a:lnTo>
                    <a:pt x="3373" y="1051"/>
                  </a:lnTo>
                  <a:lnTo>
                    <a:pt x="3374" y="1051"/>
                  </a:lnTo>
                  <a:lnTo>
                    <a:pt x="3374" y="1053"/>
                  </a:lnTo>
                  <a:lnTo>
                    <a:pt x="3376" y="1053"/>
                  </a:lnTo>
                  <a:lnTo>
                    <a:pt x="3378" y="1054"/>
                  </a:lnTo>
                  <a:lnTo>
                    <a:pt x="3378" y="1056"/>
                  </a:lnTo>
                  <a:lnTo>
                    <a:pt x="3380" y="1056"/>
                  </a:lnTo>
                  <a:lnTo>
                    <a:pt x="3380" y="1059"/>
                  </a:lnTo>
                  <a:lnTo>
                    <a:pt x="3381" y="1059"/>
                  </a:lnTo>
                  <a:lnTo>
                    <a:pt x="3380" y="1061"/>
                  </a:lnTo>
                  <a:lnTo>
                    <a:pt x="3378" y="1061"/>
                  </a:lnTo>
                  <a:lnTo>
                    <a:pt x="3376" y="1061"/>
                  </a:lnTo>
                  <a:lnTo>
                    <a:pt x="3376" y="1063"/>
                  </a:lnTo>
                  <a:lnTo>
                    <a:pt x="3374" y="1063"/>
                  </a:lnTo>
                  <a:lnTo>
                    <a:pt x="3374" y="1064"/>
                  </a:lnTo>
                  <a:lnTo>
                    <a:pt x="3376" y="1063"/>
                  </a:lnTo>
                  <a:lnTo>
                    <a:pt x="3376" y="1064"/>
                  </a:lnTo>
                  <a:lnTo>
                    <a:pt x="3374" y="1066"/>
                  </a:lnTo>
                  <a:lnTo>
                    <a:pt x="3376" y="1066"/>
                  </a:lnTo>
                  <a:lnTo>
                    <a:pt x="3376" y="1064"/>
                  </a:lnTo>
                  <a:lnTo>
                    <a:pt x="3378" y="1063"/>
                  </a:lnTo>
                  <a:lnTo>
                    <a:pt x="3378" y="1064"/>
                  </a:lnTo>
                  <a:lnTo>
                    <a:pt x="3380" y="1064"/>
                  </a:lnTo>
                  <a:lnTo>
                    <a:pt x="3378" y="1066"/>
                  </a:lnTo>
                  <a:lnTo>
                    <a:pt x="3378" y="1068"/>
                  </a:lnTo>
                  <a:lnTo>
                    <a:pt x="3376" y="1068"/>
                  </a:lnTo>
                  <a:lnTo>
                    <a:pt x="3376" y="1070"/>
                  </a:lnTo>
                  <a:lnTo>
                    <a:pt x="3374" y="1070"/>
                  </a:lnTo>
                  <a:lnTo>
                    <a:pt x="3374" y="1071"/>
                  </a:lnTo>
                  <a:lnTo>
                    <a:pt x="3376" y="1071"/>
                  </a:lnTo>
                  <a:lnTo>
                    <a:pt x="3378" y="1073"/>
                  </a:lnTo>
                  <a:lnTo>
                    <a:pt x="3380" y="1073"/>
                  </a:lnTo>
                  <a:lnTo>
                    <a:pt x="3380" y="1075"/>
                  </a:lnTo>
                  <a:lnTo>
                    <a:pt x="3381" y="1075"/>
                  </a:lnTo>
                  <a:lnTo>
                    <a:pt x="3383" y="1075"/>
                  </a:lnTo>
                  <a:lnTo>
                    <a:pt x="3385" y="1075"/>
                  </a:lnTo>
                  <a:lnTo>
                    <a:pt x="3385" y="1076"/>
                  </a:lnTo>
                  <a:lnTo>
                    <a:pt x="3386" y="1075"/>
                  </a:lnTo>
                  <a:lnTo>
                    <a:pt x="3388" y="1075"/>
                  </a:lnTo>
                  <a:lnTo>
                    <a:pt x="3388" y="1076"/>
                  </a:lnTo>
                  <a:lnTo>
                    <a:pt x="3388" y="1078"/>
                  </a:lnTo>
                  <a:lnTo>
                    <a:pt x="3388" y="1080"/>
                  </a:lnTo>
                  <a:lnTo>
                    <a:pt x="3388" y="1081"/>
                  </a:lnTo>
                  <a:lnTo>
                    <a:pt x="3388" y="1083"/>
                  </a:lnTo>
                  <a:lnTo>
                    <a:pt x="3390" y="1083"/>
                  </a:lnTo>
                  <a:lnTo>
                    <a:pt x="3390" y="1085"/>
                  </a:lnTo>
                  <a:lnTo>
                    <a:pt x="3388" y="1085"/>
                  </a:lnTo>
                  <a:lnTo>
                    <a:pt x="3388" y="1086"/>
                  </a:lnTo>
                  <a:lnTo>
                    <a:pt x="3390" y="1086"/>
                  </a:lnTo>
                  <a:lnTo>
                    <a:pt x="3391" y="1086"/>
                  </a:lnTo>
                  <a:lnTo>
                    <a:pt x="3393" y="1086"/>
                  </a:lnTo>
                  <a:lnTo>
                    <a:pt x="3393" y="1088"/>
                  </a:lnTo>
                  <a:lnTo>
                    <a:pt x="3393" y="1090"/>
                  </a:lnTo>
                  <a:lnTo>
                    <a:pt x="3391" y="1091"/>
                  </a:lnTo>
                  <a:lnTo>
                    <a:pt x="3391" y="1093"/>
                  </a:lnTo>
                  <a:lnTo>
                    <a:pt x="3393" y="1093"/>
                  </a:lnTo>
                  <a:lnTo>
                    <a:pt x="3393" y="1091"/>
                  </a:lnTo>
                  <a:lnTo>
                    <a:pt x="3395" y="1091"/>
                  </a:lnTo>
                  <a:lnTo>
                    <a:pt x="3396" y="1091"/>
                  </a:lnTo>
                  <a:lnTo>
                    <a:pt x="3398" y="1091"/>
                  </a:lnTo>
                  <a:lnTo>
                    <a:pt x="3400" y="1091"/>
                  </a:lnTo>
                  <a:lnTo>
                    <a:pt x="3401" y="1093"/>
                  </a:lnTo>
                  <a:lnTo>
                    <a:pt x="3403" y="1093"/>
                  </a:lnTo>
                  <a:lnTo>
                    <a:pt x="3403" y="1095"/>
                  </a:lnTo>
                  <a:lnTo>
                    <a:pt x="3403" y="1096"/>
                  </a:lnTo>
                  <a:lnTo>
                    <a:pt x="3405" y="1096"/>
                  </a:lnTo>
                  <a:lnTo>
                    <a:pt x="3405" y="1100"/>
                  </a:lnTo>
                  <a:lnTo>
                    <a:pt x="3405" y="1100"/>
                  </a:lnTo>
                  <a:lnTo>
                    <a:pt x="3406" y="1100"/>
                  </a:lnTo>
                  <a:lnTo>
                    <a:pt x="3406" y="1102"/>
                  </a:lnTo>
                  <a:lnTo>
                    <a:pt x="3406" y="1103"/>
                  </a:lnTo>
                  <a:lnTo>
                    <a:pt x="3406" y="1105"/>
                  </a:lnTo>
                  <a:lnTo>
                    <a:pt x="3405" y="1105"/>
                  </a:lnTo>
                  <a:lnTo>
                    <a:pt x="3405" y="1107"/>
                  </a:lnTo>
                  <a:lnTo>
                    <a:pt x="3405" y="1108"/>
                  </a:lnTo>
                  <a:lnTo>
                    <a:pt x="3405" y="1110"/>
                  </a:lnTo>
                  <a:lnTo>
                    <a:pt x="3405" y="1112"/>
                  </a:lnTo>
                  <a:lnTo>
                    <a:pt x="3405" y="1112"/>
                  </a:lnTo>
                  <a:lnTo>
                    <a:pt x="3405" y="1113"/>
                  </a:lnTo>
                  <a:lnTo>
                    <a:pt x="3405" y="1115"/>
                  </a:lnTo>
                  <a:lnTo>
                    <a:pt x="3405" y="1117"/>
                  </a:lnTo>
                  <a:lnTo>
                    <a:pt x="3405" y="1118"/>
                  </a:lnTo>
                  <a:lnTo>
                    <a:pt x="3405" y="1120"/>
                  </a:lnTo>
                  <a:lnTo>
                    <a:pt x="3405" y="1122"/>
                  </a:lnTo>
                  <a:lnTo>
                    <a:pt x="3405" y="1123"/>
                  </a:lnTo>
                  <a:lnTo>
                    <a:pt x="3405" y="1123"/>
                  </a:lnTo>
                  <a:lnTo>
                    <a:pt x="3405" y="1125"/>
                  </a:lnTo>
                  <a:lnTo>
                    <a:pt x="3405" y="1127"/>
                  </a:lnTo>
                  <a:lnTo>
                    <a:pt x="3405" y="1128"/>
                  </a:lnTo>
                  <a:lnTo>
                    <a:pt x="3405" y="1130"/>
                  </a:lnTo>
                  <a:lnTo>
                    <a:pt x="3405" y="1132"/>
                  </a:lnTo>
                  <a:lnTo>
                    <a:pt x="3403" y="1132"/>
                  </a:lnTo>
                  <a:lnTo>
                    <a:pt x="3403" y="1134"/>
                  </a:lnTo>
                  <a:lnTo>
                    <a:pt x="3403" y="1135"/>
                  </a:lnTo>
                  <a:lnTo>
                    <a:pt x="3403" y="1137"/>
                  </a:lnTo>
                  <a:lnTo>
                    <a:pt x="3403" y="1139"/>
                  </a:lnTo>
                  <a:lnTo>
                    <a:pt x="3403" y="1140"/>
                  </a:lnTo>
                  <a:lnTo>
                    <a:pt x="3401" y="1140"/>
                  </a:lnTo>
                  <a:lnTo>
                    <a:pt x="3401" y="1139"/>
                  </a:lnTo>
                  <a:lnTo>
                    <a:pt x="3400" y="1139"/>
                  </a:lnTo>
                  <a:lnTo>
                    <a:pt x="3400" y="1137"/>
                  </a:lnTo>
                  <a:lnTo>
                    <a:pt x="3398" y="1137"/>
                  </a:lnTo>
                  <a:lnTo>
                    <a:pt x="3398" y="1135"/>
                  </a:lnTo>
                  <a:lnTo>
                    <a:pt x="3396" y="1134"/>
                  </a:lnTo>
                  <a:lnTo>
                    <a:pt x="3396" y="1135"/>
                  </a:lnTo>
                  <a:lnTo>
                    <a:pt x="3395" y="1135"/>
                  </a:lnTo>
                  <a:lnTo>
                    <a:pt x="3395" y="1137"/>
                  </a:lnTo>
                  <a:lnTo>
                    <a:pt x="3396" y="1137"/>
                  </a:lnTo>
                  <a:lnTo>
                    <a:pt x="3395" y="1139"/>
                  </a:lnTo>
                  <a:moveTo>
                    <a:pt x="3364" y="1056"/>
                  </a:moveTo>
                  <a:lnTo>
                    <a:pt x="3364" y="1056"/>
                  </a:lnTo>
                  <a:lnTo>
                    <a:pt x="3364" y="1058"/>
                  </a:lnTo>
                  <a:lnTo>
                    <a:pt x="3364" y="1058"/>
                  </a:lnTo>
                  <a:lnTo>
                    <a:pt x="3364" y="1056"/>
                  </a:lnTo>
                  <a:moveTo>
                    <a:pt x="3368" y="1056"/>
                  </a:moveTo>
                  <a:lnTo>
                    <a:pt x="3366" y="1056"/>
                  </a:lnTo>
                  <a:lnTo>
                    <a:pt x="3366" y="1058"/>
                  </a:lnTo>
                  <a:lnTo>
                    <a:pt x="3368" y="1058"/>
                  </a:lnTo>
                  <a:lnTo>
                    <a:pt x="3368" y="1056"/>
                  </a:lnTo>
                  <a:moveTo>
                    <a:pt x="3369" y="1048"/>
                  </a:moveTo>
                  <a:lnTo>
                    <a:pt x="3369" y="1046"/>
                  </a:lnTo>
                  <a:lnTo>
                    <a:pt x="3368" y="1046"/>
                  </a:lnTo>
                  <a:lnTo>
                    <a:pt x="3369" y="1048"/>
                  </a:lnTo>
                  <a:moveTo>
                    <a:pt x="3391" y="1095"/>
                  </a:moveTo>
                  <a:lnTo>
                    <a:pt x="3390" y="1095"/>
                  </a:lnTo>
                  <a:lnTo>
                    <a:pt x="3390" y="1096"/>
                  </a:lnTo>
                  <a:lnTo>
                    <a:pt x="3391" y="1095"/>
                  </a:lnTo>
                  <a:moveTo>
                    <a:pt x="3289" y="1026"/>
                  </a:moveTo>
                  <a:lnTo>
                    <a:pt x="3287" y="1024"/>
                  </a:lnTo>
                  <a:lnTo>
                    <a:pt x="3287" y="1022"/>
                  </a:lnTo>
                  <a:lnTo>
                    <a:pt x="3285" y="1022"/>
                  </a:lnTo>
                  <a:lnTo>
                    <a:pt x="3285" y="1021"/>
                  </a:lnTo>
                  <a:lnTo>
                    <a:pt x="3284" y="1022"/>
                  </a:lnTo>
                  <a:lnTo>
                    <a:pt x="3284" y="1022"/>
                  </a:lnTo>
                  <a:lnTo>
                    <a:pt x="3284" y="1024"/>
                  </a:lnTo>
                  <a:lnTo>
                    <a:pt x="3284" y="1024"/>
                  </a:lnTo>
                  <a:lnTo>
                    <a:pt x="3285" y="1026"/>
                  </a:lnTo>
                  <a:lnTo>
                    <a:pt x="3287" y="1026"/>
                  </a:lnTo>
                  <a:lnTo>
                    <a:pt x="3289" y="1027"/>
                  </a:lnTo>
                  <a:lnTo>
                    <a:pt x="3290" y="1027"/>
                  </a:lnTo>
                  <a:lnTo>
                    <a:pt x="3290" y="1029"/>
                  </a:lnTo>
                  <a:lnTo>
                    <a:pt x="3292" y="1029"/>
                  </a:lnTo>
                  <a:lnTo>
                    <a:pt x="3292" y="1027"/>
                  </a:lnTo>
                  <a:lnTo>
                    <a:pt x="3290" y="1026"/>
                  </a:lnTo>
                  <a:lnTo>
                    <a:pt x="3289" y="1026"/>
                  </a:lnTo>
                  <a:moveTo>
                    <a:pt x="2238" y="1016"/>
                  </a:moveTo>
                  <a:lnTo>
                    <a:pt x="2238" y="1014"/>
                  </a:lnTo>
                  <a:lnTo>
                    <a:pt x="2240" y="1014"/>
                  </a:lnTo>
                  <a:lnTo>
                    <a:pt x="2240" y="1012"/>
                  </a:lnTo>
                  <a:lnTo>
                    <a:pt x="2240" y="1011"/>
                  </a:lnTo>
                  <a:lnTo>
                    <a:pt x="2242" y="1011"/>
                  </a:lnTo>
                  <a:lnTo>
                    <a:pt x="2242" y="1009"/>
                  </a:lnTo>
                  <a:lnTo>
                    <a:pt x="2240" y="1009"/>
                  </a:lnTo>
                  <a:lnTo>
                    <a:pt x="2238" y="1009"/>
                  </a:lnTo>
                  <a:lnTo>
                    <a:pt x="2237" y="1009"/>
                  </a:lnTo>
                  <a:lnTo>
                    <a:pt x="2237" y="1011"/>
                  </a:lnTo>
                  <a:lnTo>
                    <a:pt x="2237" y="1012"/>
                  </a:lnTo>
                  <a:lnTo>
                    <a:pt x="2235" y="1012"/>
                  </a:lnTo>
                  <a:lnTo>
                    <a:pt x="2235" y="1014"/>
                  </a:lnTo>
                  <a:lnTo>
                    <a:pt x="2235" y="1016"/>
                  </a:lnTo>
                  <a:lnTo>
                    <a:pt x="2237" y="1016"/>
                  </a:lnTo>
                  <a:lnTo>
                    <a:pt x="2238" y="1017"/>
                  </a:lnTo>
                  <a:lnTo>
                    <a:pt x="2238" y="1016"/>
                  </a:lnTo>
                  <a:moveTo>
                    <a:pt x="3435" y="1007"/>
                  </a:moveTo>
                  <a:lnTo>
                    <a:pt x="3435" y="1005"/>
                  </a:lnTo>
                  <a:lnTo>
                    <a:pt x="3433" y="1004"/>
                  </a:lnTo>
                  <a:lnTo>
                    <a:pt x="3433" y="1002"/>
                  </a:lnTo>
                  <a:lnTo>
                    <a:pt x="3432" y="1002"/>
                  </a:lnTo>
                  <a:lnTo>
                    <a:pt x="3432" y="1004"/>
                  </a:lnTo>
                  <a:lnTo>
                    <a:pt x="3430" y="1004"/>
                  </a:lnTo>
                  <a:lnTo>
                    <a:pt x="3430" y="1005"/>
                  </a:lnTo>
                  <a:lnTo>
                    <a:pt x="3430" y="1007"/>
                  </a:lnTo>
                  <a:lnTo>
                    <a:pt x="3432" y="1007"/>
                  </a:lnTo>
                  <a:lnTo>
                    <a:pt x="3433" y="1007"/>
                  </a:lnTo>
                  <a:lnTo>
                    <a:pt x="3433" y="1009"/>
                  </a:lnTo>
                  <a:lnTo>
                    <a:pt x="3435" y="1009"/>
                  </a:lnTo>
                  <a:lnTo>
                    <a:pt x="3435" y="1007"/>
                  </a:lnTo>
                  <a:moveTo>
                    <a:pt x="3433" y="1009"/>
                  </a:moveTo>
                  <a:lnTo>
                    <a:pt x="3432" y="1009"/>
                  </a:lnTo>
                  <a:lnTo>
                    <a:pt x="3432" y="1011"/>
                  </a:lnTo>
                  <a:lnTo>
                    <a:pt x="3433" y="1011"/>
                  </a:lnTo>
                  <a:lnTo>
                    <a:pt x="3433" y="1009"/>
                  </a:lnTo>
                  <a:moveTo>
                    <a:pt x="3114" y="958"/>
                  </a:moveTo>
                  <a:lnTo>
                    <a:pt x="3114" y="957"/>
                  </a:lnTo>
                  <a:lnTo>
                    <a:pt x="3114" y="955"/>
                  </a:lnTo>
                  <a:lnTo>
                    <a:pt x="3112" y="955"/>
                  </a:lnTo>
                  <a:lnTo>
                    <a:pt x="3112" y="953"/>
                  </a:lnTo>
                  <a:lnTo>
                    <a:pt x="3110" y="953"/>
                  </a:lnTo>
                  <a:lnTo>
                    <a:pt x="3110" y="952"/>
                  </a:lnTo>
                  <a:lnTo>
                    <a:pt x="3110" y="950"/>
                  </a:lnTo>
                  <a:lnTo>
                    <a:pt x="3109" y="950"/>
                  </a:lnTo>
                  <a:lnTo>
                    <a:pt x="3109" y="948"/>
                  </a:lnTo>
                  <a:lnTo>
                    <a:pt x="3109" y="947"/>
                  </a:lnTo>
                  <a:lnTo>
                    <a:pt x="3109" y="945"/>
                  </a:lnTo>
                  <a:lnTo>
                    <a:pt x="3107" y="945"/>
                  </a:lnTo>
                  <a:lnTo>
                    <a:pt x="3105" y="945"/>
                  </a:lnTo>
                  <a:lnTo>
                    <a:pt x="3105" y="943"/>
                  </a:lnTo>
                  <a:lnTo>
                    <a:pt x="3107" y="943"/>
                  </a:lnTo>
                  <a:lnTo>
                    <a:pt x="3105" y="941"/>
                  </a:lnTo>
                  <a:lnTo>
                    <a:pt x="3105" y="940"/>
                  </a:lnTo>
                  <a:lnTo>
                    <a:pt x="3103" y="940"/>
                  </a:lnTo>
                  <a:lnTo>
                    <a:pt x="3103" y="938"/>
                  </a:lnTo>
                  <a:lnTo>
                    <a:pt x="3102" y="938"/>
                  </a:lnTo>
                  <a:lnTo>
                    <a:pt x="3102" y="936"/>
                  </a:lnTo>
                  <a:lnTo>
                    <a:pt x="3100" y="936"/>
                  </a:lnTo>
                  <a:lnTo>
                    <a:pt x="3100" y="935"/>
                  </a:lnTo>
                  <a:lnTo>
                    <a:pt x="3100" y="933"/>
                  </a:lnTo>
                  <a:lnTo>
                    <a:pt x="3097" y="930"/>
                  </a:lnTo>
                  <a:lnTo>
                    <a:pt x="3097" y="931"/>
                  </a:lnTo>
                  <a:lnTo>
                    <a:pt x="3095" y="931"/>
                  </a:lnTo>
                  <a:lnTo>
                    <a:pt x="3093" y="931"/>
                  </a:lnTo>
                  <a:lnTo>
                    <a:pt x="3093" y="930"/>
                  </a:lnTo>
                  <a:lnTo>
                    <a:pt x="3092" y="930"/>
                  </a:lnTo>
                  <a:lnTo>
                    <a:pt x="3092" y="931"/>
                  </a:lnTo>
                  <a:lnTo>
                    <a:pt x="3092" y="933"/>
                  </a:lnTo>
                  <a:lnTo>
                    <a:pt x="3092" y="935"/>
                  </a:lnTo>
                  <a:lnTo>
                    <a:pt x="3092" y="936"/>
                  </a:lnTo>
                  <a:lnTo>
                    <a:pt x="3092" y="938"/>
                  </a:lnTo>
                  <a:lnTo>
                    <a:pt x="3090" y="938"/>
                  </a:lnTo>
                  <a:lnTo>
                    <a:pt x="3090" y="940"/>
                  </a:lnTo>
                  <a:lnTo>
                    <a:pt x="3090" y="941"/>
                  </a:lnTo>
                  <a:lnTo>
                    <a:pt x="3090" y="943"/>
                  </a:lnTo>
                  <a:lnTo>
                    <a:pt x="3090" y="945"/>
                  </a:lnTo>
                  <a:lnTo>
                    <a:pt x="3088" y="945"/>
                  </a:lnTo>
                  <a:lnTo>
                    <a:pt x="3088" y="947"/>
                  </a:lnTo>
                  <a:lnTo>
                    <a:pt x="3088" y="948"/>
                  </a:lnTo>
                  <a:lnTo>
                    <a:pt x="3087" y="948"/>
                  </a:lnTo>
                  <a:lnTo>
                    <a:pt x="3087" y="950"/>
                  </a:lnTo>
                  <a:lnTo>
                    <a:pt x="3088" y="952"/>
                  </a:lnTo>
                  <a:lnTo>
                    <a:pt x="3088" y="953"/>
                  </a:lnTo>
                  <a:lnTo>
                    <a:pt x="3088" y="955"/>
                  </a:lnTo>
                  <a:lnTo>
                    <a:pt x="3088" y="957"/>
                  </a:lnTo>
                  <a:lnTo>
                    <a:pt x="3088" y="958"/>
                  </a:lnTo>
                  <a:lnTo>
                    <a:pt x="3090" y="962"/>
                  </a:lnTo>
                  <a:lnTo>
                    <a:pt x="3090" y="963"/>
                  </a:lnTo>
                  <a:lnTo>
                    <a:pt x="3090" y="965"/>
                  </a:lnTo>
                  <a:lnTo>
                    <a:pt x="3090" y="967"/>
                  </a:lnTo>
                  <a:lnTo>
                    <a:pt x="3092" y="970"/>
                  </a:lnTo>
                  <a:lnTo>
                    <a:pt x="3092" y="972"/>
                  </a:lnTo>
                  <a:lnTo>
                    <a:pt x="3092" y="973"/>
                  </a:lnTo>
                  <a:lnTo>
                    <a:pt x="3093" y="973"/>
                  </a:lnTo>
                  <a:lnTo>
                    <a:pt x="3093" y="975"/>
                  </a:lnTo>
                  <a:lnTo>
                    <a:pt x="3093" y="977"/>
                  </a:lnTo>
                  <a:lnTo>
                    <a:pt x="3095" y="979"/>
                  </a:lnTo>
                  <a:lnTo>
                    <a:pt x="3097" y="979"/>
                  </a:lnTo>
                  <a:lnTo>
                    <a:pt x="3098" y="979"/>
                  </a:lnTo>
                  <a:lnTo>
                    <a:pt x="3100" y="980"/>
                  </a:lnTo>
                  <a:lnTo>
                    <a:pt x="3100" y="979"/>
                  </a:lnTo>
                  <a:lnTo>
                    <a:pt x="3102" y="979"/>
                  </a:lnTo>
                  <a:lnTo>
                    <a:pt x="3103" y="979"/>
                  </a:lnTo>
                  <a:lnTo>
                    <a:pt x="3103" y="977"/>
                  </a:lnTo>
                  <a:lnTo>
                    <a:pt x="3105" y="977"/>
                  </a:lnTo>
                  <a:lnTo>
                    <a:pt x="3107" y="977"/>
                  </a:lnTo>
                  <a:lnTo>
                    <a:pt x="3109" y="975"/>
                  </a:lnTo>
                  <a:lnTo>
                    <a:pt x="3112" y="973"/>
                  </a:lnTo>
                  <a:lnTo>
                    <a:pt x="3114" y="972"/>
                  </a:lnTo>
                  <a:lnTo>
                    <a:pt x="3114" y="970"/>
                  </a:lnTo>
                  <a:lnTo>
                    <a:pt x="3114" y="968"/>
                  </a:lnTo>
                  <a:lnTo>
                    <a:pt x="3115" y="968"/>
                  </a:lnTo>
                  <a:lnTo>
                    <a:pt x="3115" y="967"/>
                  </a:lnTo>
                  <a:lnTo>
                    <a:pt x="3115" y="965"/>
                  </a:lnTo>
                  <a:lnTo>
                    <a:pt x="3115" y="963"/>
                  </a:lnTo>
                  <a:lnTo>
                    <a:pt x="3115" y="962"/>
                  </a:lnTo>
                  <a:lnTo>
                    <a:pt x="3115" y="960"/>
                  </a:lnTo>
                  <a:lnTo>
                    <a:pt x="3114" y="960"/>
                  </a:lnTo>
                  <a:lnTo>
                    <a:pt x="3114" y="958"/>
                  </a:lnTo>
                  <a:moveTo>
                    <a:pt x="3585" y="979"/>
                  </a:moveTo>
                  <a:lnTo>
                    <a:pt x="3583" y="979"/>
                  </a:lnTo>
                  <a:lnTo>
                    <a:pt x="3583" y="980"/>
                  </a:lnTo>
                  <a:lnTo>
                    <a:pt x="3585" y="980"/>
                  </a:lnTo>
                  <a:lnTo>
                    <a:pt x="3587" y="980"/>
                  </a:lnTo>
                  <a:lnTo>
                    <a:pt x="3588" y="980"/>
                  </a:lnTo>
                  <a:lnTo>
                    <a:pt x="3590" y="980"/>
                  </a:lnTo>
                  <a:lnTo>
                    <a:pt x="3590" y="979"/>
                  </a:lnTo>
                  <a:lnTo>
                    <a:pt x="3588" y="979"/>
                  </a:lnTo>
                  <a:lnTo>
                    <a:pt x="3587" y="979"/>
                  </a:lnTo>
                  <a:lnTo>
                    <a:pt x="3587" y="977"/>
                  </a:lnTo>
                  <a:lnTo>
                    <a:pt x="3585" y="977"/>
                  </a:lnTo>
                  <a:lnTo>
                    <a:pt x="3585" y="979"/>
                  </a:lnTo>
                  <a:moveTo>
                    <a:pt x="3595" y="973"/>
                  </a:moveTo>
                  <a:lnTo>
                    <a:pt x="3597" y="973"/>
                  </a:lnTo>
                  <a:lnTo>
                    <a:pt x="3598" y="972"/>
                  </a:lnTo>
                  <a:lnTo>
                    <a:pt x="3598" y="970"/>
                  </a:lnTo>
                  <a:lnTo>
                    <a:pt x="3598" y="968"/>
                  </a:lnTo>
                  <a:lnTo>
                    <a:pt x="3597" y="968"/>
                  </a:lnTo>
                  <a:lnTo>
                    <a:pt x="3595" y="968"/>
                  </a:lnTo>
                  <a:lnTo>
                    <a:pt x="3593" y="968"/>
                  </a:lnTo>
                  <a:lnTo>
                    <a:pt x="3593" y="970"/>
                  </a:lnTo>
                  <a:lnTo>
                    <a:pt x="3595" y="970"/>
                  </a:lnTo>
                  <a:lnTo>
                    <a:pt x="3595" y="972"/>
                  </a:lnTo>
                  <a:lnTo>
                    <a:pt x="3595" y="973"/>
                  </a:lnTo>
                  <a:moveTo>
                    <a:pt x="3649" y="965"/>
                  </a:moveTo>
                  <a:lnTo>
                    <a:pt x="3649" y="963"/>
                  </a:lnTo>
                  <a:lnTo>
                    <a:pt x="3649" y="962"/>
                  </a:lnTo>
                  <a:lnTo>
                    <a:pt x="3649" y="962"/>
                  </a:lnTo>
                  <a:lnTo>
                    <a:pt x="3649" y="960"/>
                  </a:lnTo>
                  <a:lnTo>
                    <a:pt x="3649" y="958"/>
                  </a:lnTo>
                  <a:lnTo>
                    <a:pt x="3649" y="957"/>
                  </a:lnTo>
                  <a:lnTo>
                    <a:pt x="3649" y="955"/>
                  </a:lnTo>
                  <a:lnTo>
                    <a:pt x="3647" y="955"/>
                  </a:lnTo>
                  <a:lnTo>
                    <a:pt x="3647" y="953"/>
                  </a:lnTo>
                  <a:lnTo>
                    <a:pt x="3647" y="953"/>
                  </a:lnTo>
                  <a:lnTo>
                    <a:pt x="3647" y="952"/>
                  </a:lnTo>
                  <a:lnTo>
                    <a:pt x="3647" y="950"/>
                  </a:lnTo>
                  <a:lnTo>
                    <a:pt x="3647" y="948"/>
                  </a:lnTo>
                  <a:lnTo>
                    <a:pt x="3647" y="948"/>
                  </a:lnTo>
                  <a:lnTo>
                    <a:pt x="3647" y="947"/>
                  </a:lnTo>
                  <a:lnTo>
                    <a:pt x="3647" y="945"/>
                  </a:lnTo>
                  <a:lnTo>
                    <a:pt x="3645" y="945"/>
                  </a:lnTo>
                  <a:lnTo>
                    <a:pt x="3644" y="945"/>
                  </a:lnTo>
                  <a:lnTo>
                    <a:pt x="3644" y="943"/>
                  </a:lnTo>
                  <a:lnTo>
                    <a:pt x="3645" y="941"/>
                  </a:lnTo>
                  <a:lnTo>
                    <a:pt x="3645" y="940"/>
                  </a:lnTo>
                  <a:lnTo>
                    <a:pt x="3645" y="938"/>
                  </a:lnTo>
                  <a:lnTo>
                    <a:pt x="3645" y="936"/>
                  </a:lnTo>
                  <a:lnTo>
                    <a:pt x="3644" y="936"/>
                  </a:lnTo>
                  <a:lnTo>
                    <a:pt x="3644" y="935"/>
                  </a:lnTo>
                  <a:lnTo>
                    <a:pt x="3642" y="935"/>
                  </a:lnTo>
                  <a:lnTo>
                    <a:pt x="3642" y="933"/>
                  </a:lnTo>
                  <a:lnTo>
                    <a:pt x="3642" y="931"/>
                  </a:lnTo>
                  <a:lnTo>
                    <a:pt x="3640" y="933"/>
                  </a:lnTo>
                  <a:lnTo>
                    <a:pt x="3640" y="931"/>
                  </a:lnTo>
                  <a:lnTo>
                    <a:pt x="3639" y="930"/>
                  </a:lnTo>
                  <a:lnTo>
                    <a:pt x="3637" y="930"/>
                  </a:lnTo>
                  <a:lnTo>
                    <a:pt x="3637" y="928"/>
                  </a:lnTo>
                  <a:lnTo>
                    <a:pt x="3635" y="928"/>
                  </a:lnTo>
                  <a:lnTo>
                    <a:pt x="3635" y="926"/>
                  </a:lnTo>
                  <a:lnTo>
                    <a:pt x="3634" y="926"/>
                  </a:lnTo>
                  <a:lnTo>
                    <a:pt x="3634" y="928"/>
                  </a:lnTo>
                  <a:lnTo>
                    <a:pt x="3634" y="930"/>
                  </a:lnTo>
                  <a:lnTo>
                    <a:pt x="3635" y="931"/>
                  </a:lnTo>
                  <a:lnTo>
                    <a:pt x="3635" y="933"/>
                  </a:lnTo>
                  <a:lnTo>
                    <a:pt x="3635" y="935"/>
                  </a:lnTo>
                  <a:lnTo>
                    <a:pt x="3635" y="936"/>
                  </a:lnTo>
                  <a:lnTo>
                    <a:pt x="3635" y="938"/>
                  </a:lnTo>
                  <a:lnTo>
                    <a:pt x="3634" y="938"/>
                  </a:lnTo>
                  <a:lnTo>
                    <a:pt x="3632" y="938"/>
                  </a:lnTo>
                  <a:lnTo>
                    <a:pt x="3632" y="940"/>
                  </a:lnTo>
                  <a:lnTo>
                    <a:pt x="3630" y="940"/>
                  </a:lnTo>
                  <a:lnTo>
                    <a:pt x="3630" y="938"/>
                  </a:lnTo>
                  <a:lnTo>
                    <a:pt x="3629" y="938"/>
                  </a:lnTo>
                  <a:lnTo>
                    <a:pt x="3627" y="938"/>
                  </a:lnTo>
                  <a:lnTo>
                    <a:pt x="3627" y="940"/>
                  </a:lnTo>
                  <a:lnTo>
                    <a:pt x="3627" y="941"/>
                  </a:lnTo>
                  <a:lnTo>
                    <a:pt x="3627" y="943"/>
                  </a:lnTo>
                  <a:lnTo>
                    <a:pt x="3627" y="945"/>
                  </a:lnTo>
                  <a:lnTo>
                    <a:pt x="3625" y="945"/>
                  </a:lnTo>
                  <a:lnTo>
                    <a:pt x="3624" y="943"/>
                  </a:lnTo>
                  <a:lnTo>
                    <a:pt x="3622" y="943"/>
                  </a:lnTo>
                  <a:lnTo>
                    <a:pt x="3622" y="945"/>
                  </a:lnTo>
                  <a:lnTo>
                    <a:pt x="3622" y="947"/>
                  </a:lnTo>
                  <a:lnTo>
                    <a:pt x="3620" y="947"/>
                  </a:lnTo>
                  <a:lnTo>
                    <a:pt x="3620" y="948"/>
                  </a:lnTo>
                  <a:lnTo>
                    <a:pt x="3620" y="950"/>
                  </a:lnTo>
                  <a:lnTo>
                    <a:pt x="3619" y="950"/>
                  </a:lnTo>
                  <a:lnTo>
                    <a:pt x="3617" y="950"/>
                  </a:lnTo>
                  <a:lnTo>
                    <a:pt x="3617" y="948"/>
                  </a:lnTo>
                  <a:lnTo>
                    <a:pt x="3615" y="947"/>
                  </a:lnTo>
                  <a:lnTo>
                    <a:pt x="3615" y="945"/>
                  </a:lnTo>
                  <a:lnTo>
                    <a:pt x="3615" y="943"/>
                  </a:lnTo>
                  <a:lnTo>
                    <a:pt x="3613" y="943"/>
                  </a:lnTo>
                  <a:lnTo>
                    <a:pt x="3612" y="943"/>
                  </a:lnTo>
                  <a:lnTo>
                    <a:pt x="3612" y="941"/>
                  </a:lnTo>
                  <a:lnTo>
                    <a:pt x="3610" y="941"/>
                  </a:lnTo>
                  <a:lnTo>
                    <a:pt x="3610" y="943"/>
                  </a:lnTo>
                  <a:lnTo>
                    <a:pt x="3608" y="943"/>
                  </a:lnTo>
                  <a:lnTo>
                    <a:pt x="3608" y="945"/>
                  </a:lnTo>
                  <a:lnTo>
                    <a:pt x="3607" y="945"/>
                  </a:lnTo>
                  <a:lnTo>
                    <a:pt x="3607" y="945"/>
                  </a:lnTo>
                  <a:lnTo>
                    <a:pt x="3607" y="947"/>
                  </a:lnTo>
                  <a:lnTo>
                    <a:pt x="3607" y="948"/>
                  </a:lnTo>
                  <a:lnTo>
                    <a:pt x="3607" y="950"/>
                  </a:lnTo>
                  <a:lnTo>
                    <a:pt x="3605" y="950"/>
                  </a:lnTo>
                  <a:lnTo>
                    <a:pt x="3603" y="950"/>
                  </a:lnTo>
                  <a:lnTo>
                    <a:pt x="3602" y="950"/>
                  </a:lnTo>
                  <a:lnTo>
                    <a:pt x="3602" y="952"/>
                  </a:lnTo>
                  <a:lnTo>
                    <a:pt x="3600" y="952"/>
                  </a:lnTo>
                  <a:lnTo>
                    <a:pt x="3598" y="952"/>
                  </a:lnTo>
                  <a:lnTo>
                    <a:pt x="3598" y="953"/>
                  </a:lnTo>
                  <a:lnTo>
                    <a:pt x="3597" y="955"/>
                  </a:lnTo>
                  <a:lnTo>
                    <a:pt x="3597" y="957"/>
                  </a:lnTo>
                  <a:lnTo>
                    <a:pt x="3597" y="958"/>
                  </a:lnTo>
                  <a:lnTo>
                    <a:pt x="3597" y="960"/>
                  </a:lnTo>
                  <a:lnTo>
                    <a:pt x="3597" y="962"/>
                  </a:lnTo>
                  <a:lnTo>
                    <a:pt x="3595" y="962"/>
                  </a:lnTo>
                  <a:lnTo>
                    <a:pt x="3595" y="962"/>
                  </a:lnTo>
                  <a:lnTo>
                    <a:pt x="3595" y="963"/>
                  </a:lnTo>
                  <a:lnTo>
                    <a:pt x="3595" y="965"/>
                  </a:lnTo>
                  <a:lnTo>
                    <a:pt x="3597" y="965"/>
                  </a:lnTo>
                  <a:lnTo>
                    <a:pt x="3598" y="965"/>
                  </a:lnTo>
                  <a:lnTo>
                    <a:pt x="3598" y="963"/>
                  </a:lnTo>
                  <a:lnTo>
                    <a:pt x="3598" y="962"/>
                  </a:lnTo>
                  <a:lnTo>
                    <a:pt x="3598" y="962"/>
                  </a:lnTo>
                  <a:lnTo>
                    <a:pt x="3600" y="962"/>
                  </a:lnTo>
                  <a:lnTo>
                    <a:pt x="3600" y="960"/>
                  </a:lnTo>
                  <a:lnTo>
                    <a:pt x="3600" y="958"/>
                  </a:lnTo>
                  <a:lnTo>
                    <a:pt x="3600" y="957"/>
                  </a:lnTo>
                  <a:lnTo>
                    <a:pt x="3602" y="957"/>
                  </a:lnTo>
                  <a:lnTo>
                    <a:pt x="3602" y="955"/>
                  </a:lnTo>
                  <a:lnTo>
                    <a:pt x="3603" y="955"/>
                  </a:lnTo>
                  <a:lnTo>
                    <a:pt x="3605" y="955"/>
                  </a:lnTo>
                  <a:lnTo>
                    <a:pt x="3605" y="957"/>
                  </a:lnTo>
                  <a:lnTo>
                    <a:pt x="3605" y="958"/>
                  </a:lnTo>
                  <a:lnTo>
                    <a:pt x="3605" y="960"/>
                  </a:lnTo>
                  <a:lnTo>
                    <a:pt x="3605" y="962"/>
                  </a:lnTo>
                  <a:lnTo>
                    <a:pt x="3607" y="962"/>
                  </a:lnTo>
                  <a:lnTo>
                    <a:pt x="3607" y="960"/>
                  </a:lnTo>
                  <a:lnTo>
                    <a:pt x="3607" y="960"/>
                  </a:lnTo>
                  <a:lnTo>
                    <a:pt x="3607" y="958"/>
                  </a:lnTo>
                  <a:lnTo>
                    <a:pt x="3607" y="957"/>
                  </a:lnTo>
                  <a:lnTo>
                    <a:pt x="3608" y="957"/>
                  </a:lnTo>
                  <a:lnTo>
                    <a:pt x="3608" y="958"/>
                  </a:lnTo>
                  <a:lnTo>
                    <a:pt x="3610" y="958"/>
                  </a:lnTo>
                  <a:lnTo>
                    <a:pt x="3610" y="957"/>
                  </a:lnTo>
                  <a:lnTo>
                    <a:pt x="3612" y="957"/>
                  </a:lnTo>
                  <a:lnTo>
                    <a:pt x="3612" y="955"/>
                  </a:lnTo>
                  <a:lnTo>
                    <a:pt x="3613" y="955"/>
                  </a:lnTo>
                  <a:lnTo>
                    <a:pt x="3615" y="955"/>
                  </a:lnTo>
                  <a:lnTo>
                    <a:pt x="3615" y="957"/>
                  </a:lnTo>
                  <a:lnTo>
                    <a:pt x="3617" y="957"/>
                  </a:lnTo>
                  <a:lnTo>
                    <a:pt x="3619" y="957"/>
                  </a:lnTo>
                  <a:lnTo>
                    <a:pt x="3619" y="958"/>
                  </a:lnTo>
                  <a:lnTo>
                    <a:pt x="3620" y="958"/>
                  </a:lnTo>
                  <a:lnTo>
                    <a:pt x="3620" y="960"/>
                  </a:lnTo>
                  <a:lnTo>
                    <a:pt x="3622" y="960"/>
                  </a:lnTo>
                  <a:lnTo>
                    <a:pt x="3622" y="962"/>
                  </a:lnTo>
                  <a:lnTo>
                    <a:pt x="3622" y="962"/>
                  </a:lnTo>
                  <a:lnTo>
                    <a:pt x="3620" y="962"/>
                  </a:lnTo>
                  <a:lnTo>
                    <a:pt x="3619" y="963"/>
                  </a:lnTo>
                  <a:lnTo>
                    <a:pt x="3619" y="965"/>
                  </a:lnTo>
                  <a:lnTo>
                    <a:pt x="3619" y="967"/>
                  </a:lnTo>
                  <a:lnTo>
                    <a:pt x="3620" y="967"/>
                  </a:lnTo>
                  <a:lnTo>
                    <a:pt x="3620" y="968"/>
                  </a:lnTo>
                  <a:lnTo>
                    <a:pt x="3620" y="970"/>
                  </a:lnTo>
                  <a:lnTo>
                    <a:pt x="3620" y="972"/>
                  </a:lnTo>
                  <a:lnTo>
                    <a:pt x="3620" y="973"/>
                  </a:lnTo>
                  <a:lnTo>
                    <a:pt x="3622" y="975"/>
                  </a:lnTo>
                  <a:lnTo>
                    <a:pt x="3624" y="975"/>
                  </a:lnTo>
                  <a:lnTo>
                    <a:pt x="3624" y="977"/>
                  </a:lnTo>
                  <a:lnTo>
                    <a:pt x="3625" y="977"/>
                  </a:lnTo>
                  <a:lnTo>
                    <a:pt x="3627" y="979"/>
                  </a:lnTo>
                  <a:lnTo>
                    <a:pt x="3629" y="979"/>
                  </a:lnTo>
                  <a:lnTo>
                    <a:pt x="3629" y="980"/>
                  </a:lnTo>
                  <a:lnTo>
                    <a:pt x="3630" y="980"/>
                  </a:lnTo>
                  <a:lnTo>
                    <a:pt x="3632" y="980"/>
                  </a:lnTo>
                  <a:lnTo>
                    <a:pt x="3634" y="980"/>
                  </a:lnTo>
                  <a:lnTo>
                    <a:pt x="3634" y="979"/>
                  </a:lnTo>
                  <a:lnTo>
                    <a:pt x="3634" y="977"/>
                  </a:lnTo>
                  <a:lnTo>
                    <a:pt x="3635" y="977"/>
                  </a:lnTo>
                  <a:lnTo>
                    <a:pt x="3635" y="979"/>
                  </a:lnTo>
                  <a:lnTo>
                    <a:pt x="3635" y="980"/>
                  </a:lnTo>
                  <a:lnTo>
                    <a:pt x="3635" y="982"/>
                  </a:lnTo>
                  <a:lnTo>
                    <a:pt x="3637" y="984"/>
                  </a:lnTo>
                  <a:lnTo>
                    <a:pt x="3637" y="985"/>
                  </a:lnTo>
                  <a:lnTo>
                    <a:pt x="3639" y="984"/>
                  </a:lnTo>
                  <a:lnTo>
                    <a:pt x="3639" y="982"/>
                  </a:lnTo>
                  <a:lnTo>
                    <a:pt x="3640" y="980"/>
                  </a:lnTo>
                  <a:lnTo>
                    <a:pt x="3640" y="979"/>
                  </a:lnTo>
                  <a:lnTo>
                    <a:pt x="3640" y="977"/>
                  </a:lnTo>
                  <a:lnTo>
                    <a:pt x="3640" y="975"/>
                  </a:lnTo>
                  <a:lnTo>
                    <a:pt x="3640" y="973"/>
                  </a:lnTo>
                  <a:lnTo>
                    <a:pt x="3639" y="972"/>
                  </a:lnTo>
                  <a:lnTo>
                    <a:pt x="3639" y="970"/>
                  </a:lnTo>
                  <a:lnTo>
                    <a:pt x="3637" y="970"/>
                  </a:lnTo>
                  <a:lnTo>
                    <a:pt x="3637" y="968"/>
                  </a:lnTo>
                  <a:lnTo>
                    <a:pt x="3637" y="967"/>
                  </a:lnTo>
                  <a:lnTo>
                    <a:pt x="3637" y="965"/>
                  </a:lnTo>
                  <a:lnTo>
                    <a:pt x="3637" y="963"/>
                  </a:lnTo>
                  <a:lnTo>
                    <a:pt x="3639" y="963"/>
                  </a:lnTo>
                  <a:lnTo>
                    <a:pt x="3639" y="962"/>
                  </a:lnTo>
                  <a:lnTo>
                    <a:pt x="3639" y="962"/>
                  </a:lnTo>
                  <a:lnTo>
                    <a:pt x="3640" y="962"/>
                  </a:lnTo>
                  <a:lnTo>
                    <a:pt x="3642" y="962"/>
                  </a:lnTo>
                  <a:lnTo>
                    <a:pt x="3642" y="962"/>
                  </a:lnTo>
                  <a:lnTo>
                    <a:pt x="3642" y="963"/>
                  </a:lnTo>
                  <a:lnTo>
                    <a:pt x="3644" y="963"/>
                  </a:lnTo>
                  <a:lnTo>
                    <a:pt x="3644" y="965"/>
                  </a:lnTo>
                  <a:lnTo>
                    <a:pt x="3644" y="967"/>
                  </a:lnTo>
                  <a:lnTo>
                    <a:pt x="3645" y="967"/>
                  </a:lnTo>
                  <a:lnTo>
                    <a:pt x="3645" y="965"/>
                  </a:lnTo>
                  <a:lnTo>
                    <a:pt x="3647" y="967"/>
                  </a:lnTo>
                  <a:lnTo>
                    <a:pt x="3647" y="965"/>
                  </a:lnTo>
                  <a:lnTo>
                    <a:pt x="3647" y="965"/>
                  </a:lnTo>
                  <a:lnTo>
                    <a:pt x="3649" y="965"/>
                  </a:lnTo>
                  <a:moveTo>
                    <a:pt x="3255" y="962"/>
                  </a:moveTo>
                  <a:lnTo>
                    <a:pt x="3255" y="963"/>
                  </a:lnTo>
                  <a:lnTo>
                    <a:pt x="3257" y="963"/>
                  </a:lnTo>
                  <a:lnTo>
                    <a:pt x="3257" y="965"/>
                  </a:lnTo>
                  <a:lnTo>
                    <a:pt x="3257" y="967"/>
                  </a:lnTo>
                  <a:lnTo>
                    <a:pt x="3258" y="967"/>
                  </a:lnTo>
                  <a:lnTo>
                    <a:pt x="3258" y="965"/>
                  </a:lnTo>
                  <a:lnTo>
                    <a:pt x="3258" y="963"/>
                  </a:lnTo>
                  <a:lnTo>
                    <a:pt x="3258" y="962"/>
                  </a:lnTo>
                  <a:lnTo>
                    <a:pt x="3257" y="962"/>
                  </a:lnTo>
                  <a:lnTo>
                    <a:pt x="3255" y="962"/>
                  </a:lnTo>
                  <a:moveTo>
                    <a:pt x="1154" y="958"/>
                  </a:moveTo>
                  <a:lnTo>
                    <a:pt x="1153" y="958"/>
                  </a:lnTo>
                  <a:lnTo>
                    <a:pt x="1153" y="960"/>
                  </a:lnTo>
                  <a:lnTo>
                    <a:pt x="1154" y="960"/>
                  </a:lnTo>
                  <a:lnTo>
                    <a:pt x="1154" y="962"/>
                  </a:lnTo>
                  <a:lnTo>
                    <a:pt x="1156" y="962"/>
                  </a:lnTo>
                  <a:lnTo>
                    <a:pt x="1156" y="960"/>
                  </a:lnTo>
                  <a:lnTo>
                    <a:pt x="1156" y="958"/>
                  </a:lnTo>
                  <a:lnTo>
                    <a:pt x="1154" y="957"/>
                  </a:lnTo>
                  <a:lnTo>
                    <a:pt x="1154" y="958"/>
                  </a:lnTo>
                  <a:moveTo>
                    <a:pt x="3607" y="925"/>
                  </a:moveTo>
                  <a:lnTo>
                    <a:pt x="3607" y="925"/>
                  </a:lnTo>
                  <a:lnTo>
                    <a:pt x="3607" y="923"/>
                  </a:lnTo>
                  <a:lnTo>
                    <a:pt x="3607" y="921"/>
                  </a:lnTo>
                  <a:lnTo>
                    <a:pt x="3607" y="921"/>
                  </a:lnTo>
                  <a:lnTo>
                    <a:pt x="3607" y="920"/>
                  </a:lnTo>
                  <a:lnTo>
                    <a:pt x="3608" y="918"/>
                  </a:lnTo>
                  <a:lnTo>
                    <a:pt x="3608" y="916"/>
                  </a:lnTo>
                  <a:lnTo>
                    <a:pt x="3608" y="915"/>
                  </a:lnTo>
                  <a:lnTo>
                    <a:pt x="3608" y="913"/>
                  </a:lnTo>
                  <a:lnTo>
                    <a:pt x="3608" y="911"/>
                  </a:lnTo>
                  <a:lnTo>
                    <a:pt x="3607" y="911"/>
                  </a:lnTo>
                  <a:lnTo>
                    <a:pt x="3607" y="911"/>
                  </a:lnTo>
                  <a:lnTo>
                    <a:pt x="3605" y="911"/>
                  </a:lnTo>
                  <a:lnTo>
                    <a:pt x="3605" y="913"/>
                  </a:lnTo>
                  <a:lnTo>
                    <a:pt x="3603" y="913"/>
                  </a:lnTo>
                  <a:lnTo>
                    <a:pt x="3603" y="915"/>
                  </a:lnTo>
                  <a:lnTo>
                    <a:pt x="3603" y="916"/>
                  </a:lnTo>
                  <a:lnTo>
                    <a:pt x="3603" y="918"/>
                  </a:lnTo>
                  <a:lnTo>
                    <a:pt x="3602" y="918"/>
                  </a:lnTo>
                  <a:lnTo>
                    <a:pt x="3603" y="920"/>
                  </a:lnTo>
                  <a:lnTo>
                    <a:pt x="3603" y="921"/>
                  </a:lnTo>
                  <a:lnTo>
                    <a:pt x="3603" y="921"/>
                  </a:lnTo>
                  <a:lnTo>
                    <a:pt x="3603" y="923"/>
                  </a:lnTo>
                  <a:lnTo>
                    <a:pt x="3602" y="923"/>
                  </a:lnTo>
                  <a:lnTo>
                    <a:pt x="3600" y="925"/>
                  </a:lnTo>
                  <a:lnTo>
                    <a:pt x="3600" y="923"/>
                  </a:lnTo>
                  <a:lnTo>
                    <a:pt x="3598" y="923"/>
                  </a:lnTo>
                  <a:lnTo>
                    <a:pt x="3598" y="925"/>
                  </a:lnTo>
                  <a:lnTo>
                    <a:pt x="3598" y="926"/>
                  </a:lnTo>
                  <a:lnTo>
                    <a:pt x="3598" y="928"/>
                  </a:lnTo>
                  <a:lnTo>
                    <a:pt x="3598" y="930"/>
                  </a:lnTo>
                  <a:lnTo>
                    <a:pt x="3600" y="930"/>
                  </a:lnTo>
                  <a:lnTo>
                    <a:pt x="3600" y="931"/>
                  </a:lnTo>
                  <a:lnTo>
                    <a:pt x="3602" y="931"/>
                  </a:lnTo>
                  <a:lnTo>
                    <a:pt x="3602" y="933"/>
                  </a:lnTo>
                  <a:lnTo>
                    <a:pt x="3603" y="933"/>
                  </a:lnTo>
                  <a:lnTo>
                    <a:pt x="3605" y="933"/>
                  </a:lnTo>
                  <a:lnTo>
                    <a:pt x="3605" y="935"/>
                  </a:lnTo>
                  <a:lnTo>
                    <a:pt x="3605" y="936"/>
                  </a:lnTo>
                  <a:lnTo>
                    <a:pt x="3607" y="936"/>
                  </a:lnTo>
                  <a:lnTo>
                    <a:pt x="3607" y="936"/>
                  </a:lnTo>
                  <a:lnTo>
                    <a:pt x="3608" y="935"/>
                  </a:lnTo>
                  <a:lnTo>
                    <a:pt x="3608" y="933"/>
                  </a:lnTo>
                  <a:lnTo>
                    <a:pt x="3607" y="933"/>
                  </a:lnTo>
                  <a:lnTo>
                    <a:pt x="3607" y="931"/>
                  </a:lnTo>
                  <a:lnTo>
                    <a:pt x="3607" y="930"/>
                  </a:lnTo>
                  <a:lnTo>
                    <a:pt x="3607" y="930"/>
                  </a:lnTo>
                  <a:lnTo>
                    <a:pt x="3607" y="928"/>
                  </a:lnTo>
                  <a:lnTo>
                    <a:pt x="3607" y="925"/>
                  </a:lnTo>
                  <a:moveTo>
                    <a:pt x="3093" y="928"/>
                  </a:moveTo>
                  <a:lnTo>
                    <a:pt x="3095" y="928"/>
                  </a:lnTo>
                  <a:lnTo>
                    <a:pt x="3093" y="926"/>
                  </a:lnTo>
                  <a:lnTo>
                    <a:pt x="3092" y="926"/>
                  </a:lnTo>
                  <a:lnTo>
                    <a:pt x="3090" y="926"/>
                  </a:lnTo>
                  <a:lnTo>
                    <a:pt x="3088" y="926"/>
                  </a:lnTo>
                  <a:lnTo>
                    <a:pt x="3088" y="928"/>
                  </a:lnTo>
                  <a:lnTo>
                    <a:pt x="3090" y="930"/>
                  </a:lnTo>
                  <a:lnTo>
                    <a:pt x="3090" y="928"/>
                  </a:lnTo>
                  <a:lnTo>
                    <a:pt x="3092" y="930"/>
                  </a:lnTo>
                  <a:lnTo>
                    <a:pt x="3092" y="928"/>
                  </a:lnTo>
                  <a:lnTo>
                    <a:pt x="3093" y="928"/>
                  </a:lnTo>
                  <a:moveTo>
                    <a:pt x="3539" y="945"/>
                  </a:moveTo>
                  <a:lnTo>
                    <a:pt x="3541" y="943"/>
                  </a:lnTo>
                  <a:lnTo>
                    <a:pt x="3543" y="943"/>
                  </a:lnTo>
                  <a:lnTo>
                    <a:pt x="3543" y="941"/>
                  </a:lnTo>
                  <a:lnTo>
                    <a:pt x="3544" y="941"/>
                  </a:lnTo>
                  <a:lnTo>
                    <a:pt x="3544" y="940"/>
                  </a:lnTo>
                  <a:lnTo>
                    <a:pt x="3546" y="940"/>
                  </a:lnTo>
                  <a:lnTo>
                    <a:pt x="3546" y="938"/>
                  </a:lnTo>
                  <a:lnTo>
                    <a:pt x="3546" y="936"/>
                  </a:lnTo>
                  <a:lnTo>
                    <a:pt x="3548" y="936"/>
                  </a:lnTo>
                  <a:lnTo>
                    <a:pt x="3548" y="935"/>
                  </a:lnTo>
                  <a:lnTo>
                    <a:pt x="3550" y="935"/>
                  </a:lnTo>
                  <a:lnTo>
                    <a:pt x="3551" y="933"/>
                  </a:lnTo>
                  <a:lnTo>
                    <a:pt x="3551" y="931"/>
                  </a:lnTo>
                  <a:lnTo>
                    <a:pt x="3553" y="931"/>
                  </a:lnTo>
                  <a:lnTo>
                    <a:pt x="3553" y="930"/>
                  </a:lnTo>
                  <a:lnTo>
                    <a:pt x="3555" y="928"/>
                  </a:lnTo>
                  <a:lnTo>
                    <a:pt x="3553" y="928"/>
                  </a:lnTo>
                  <a:lnTo>
                    <a:pt x="3553" y="926"/>
                  </a:lnTo>
                  <a:lnTo>
                    <a:pt x="3555" y="928"/>
                  </a:lnTo>
                  <a:lnTo>
                    <a:pt x="3555" y="926"/>
                  </a:lnTo>
                  <a:lnTo>
                    <a:pt x="3555" y="925"/>
                  </a:lnTo>
                  <a:lnTo>
                    <a:pt x="3556" y="925"/>
                  </a:lnTo>
                  <a:lnTo>
                    <a:pt x="3556" y="923"/>
                  </a:lnTo>
                  <a:lnTo>
                    <a:pt x="3558" y="923"/>
                  </a:lnTo>
                  <a:lnTo>
                    <a:pt x="3560" y="923"/>
                  </a:lnTo>
                  <a:lnTo>
                    <a:pt x="3560" y="921"/>
                  </a:lnTo>
                  <a:lnTo>
                    <a:pt x="3560" y="921"/>
                  </a:lnTo>
                  <a:lnTo>
                    <a:pt x="3561" y="921"/>
                  </a:lnTo>
                  <a:lnTo>
                    <a:pt x="3561" y="920"/>
                  </a:lnTo>
                  <a:lnTo>
                    <a:pt x="3563" y="920"/>
                  </a:lnTo>
                  <a:lnTo>
                    <a:pt x="3565" y="920"/>
                  </a:lnTo>
                  <a:lnTo>
                    <a:pt x="3565" y="918"/>
                  </a:lnTo>
                  <a:lnTo>
                    <a:pt x="3565" y="916"/>
                  </a:lnTo>
                  <a:lnTo>
                    <a:pt x="3563" y="916"/>
                  </a:lnTo>
                  <a:lnTo>
                    <a:pt x="3563" y="915"/>
                  </a:lnTo>
                  <a:lnTo>
                    <a:pt x="3563" y="913"/>
                  </a:lnTo>
                  <a:lnTo>
                    <a:pt x="3561" y="913"/>
                  </a:lnTo>
                  <a:lnTo>
                    <a:pt x="3561" y="915"/>
                  </a:lnTo>
                  <a:lnTo>
                    <a:pt x="3560" y="915"/>
                  </a:lnTo>
                  <a:lnTo>
                    <a:pt x="3560" y="916"/>
                  </a:lnTo>
                  <a:lnTo>
                    <a:pt x="3560" y="918"/>
                  </a:lnTo>
                  <a:lnTo>
                    <a:pt x="3560" y="920"/>
                  </a:lnTo>
                  <a:lnTo>
                    <a:pt x="3558" y="920"/>
                  </a:lnTo>
                  <a:lnTo>
                    <a:pt x="3556" y="920"/>
                  </a:lnTo>
                  <a:lnTo>
                    <a:pt x="3556" y="921"/>
                  </a:lnTo>
                  <a:lnTo>
                    <a:pt x="3556" y="921"/>
                  </a:lnTo>
                  <a:lnTo>
                    <a:pt x="3555" y="921"/>
                  </a:lnTo>
                  <a:lnTo>
                    <a:pt x="3553" y="921"/>
                  </a:lnTo>
                  <a:lnTo>
                    <a:pt x="3553" y="923"/>
                  </a:lnTo>
                  <a:lnTo>
                    <a:pt x="3553" y="925"/>
                  </a:lnTo>
                  <a:lnTo>
                    <a:pt x="3551" y="926"/>
                  </a:lnTo>
                  <a:lnTo>
                    <a:pt x="3550" y="928"/>
                  </a:lnTo>
                  <a:lnTo>
                    <a:pt x="3550" y="930"/>
                  </a:lnTo>
                  <a:lnTo>
                    <a:pt x="3548" y="930"/>
                  </a:lnTo>
                  <a:lnTo>
                    <a:pt x="3548" y="931"/>
                  </a:lnTo>
                  <a:lnTo>
                    <a:pt x="3546" y="931"/>
                  </a:lnTo>
                  <a:lnTo>
                    <a:pt x="3546" y="933"/>
                  </a:lnTo>
                  <a:lnTo>
                    <a:pt x="3546" y="935"/>
                  </a:lnTo>
                  <a:lnTo>
                    <a:pt x="3544" y="935"/>
                  </a:lnTo>
                  <a:lnTo>
                    <a:pt x="3543" y="935"/>
                  </a:lnTo>
                  <a:lnTo>
                    <a:pt x="3543" y="936"/>
                  </a:lnTo>
                  <a:lnTo>
                    <a:pt x="3541" y="936"/>
                  </a:lnTo>
                  <a:lnTo>
                    <a:pt x="3541" y="938"/>
                  </a:lnTo>
                  <a:lnTo>
                    <a:pt x="3539" y="938"/>
                  </a:lnTo>
                  <a:lnTo>
                    <a:pt x="3539" y="940"/>
                  </a:lnTo>
                  <a:lnTo>
                    <a:pt x="3539" y="941"/>
                  </a:lnTo>
                  <a:lnTo>
                    <a:pt x="3538" y="941"/>
                  </a:lnTo>
                  <a:lnTo>
                    <a:pt x="3538" y="943"/>
                  </a:lnTo>
                  <a:lnTo>
                    <a:pt x="3536" y="943"/>
                  </a:lnTo>
                  <a:lnTo>
                    <a:pt x="3536" y="945"/>
                  </a:lnTo>
                  <a:lnTo>
                    <a:pt x="3536" y="947"/>
                  </a:lnTo>
                  <a:lnTo>
                    <a:pt x="3538" y="947"/>
                  </a:lnTo>
                  <a:lnTo>
                    <a:pt x="3538" y="945"/>
                  </a:lnTo>
                  <a:lnTo>
                    <a:pt x="3539" y="945"/>
                  </a:lnTo>
                  <a:moveTo>
                    <a:pt x="3624" y="923"/>
                  </a:moveTo>
                  <a:lnTo>
                    <a:pt x="3624" y="921"/>
                  </a:lnTo>
                  <a:lnTo>
                    <a:pt x="3622" y="921"/>
                  </a:lnTo>
                  <a:lnTo>
                    <a:pt x="3622" y="923"/>
                  </a:lnTo>
                  <a:lnTo>
                    <a:pt x="3620" y="921"/>
                  </a:lnTo>
                  <a:lnTo>
                    <a:pt x="3619" y="921"/>
                  </a:lnTo>
                  <a:lnTo>
                    <a:pt x="3617" y="921"/>
                  </a:lnTo>
                  <a:lnTo>
                    <a:pt x="3617" y="923"/>
                  </a:lnTo>
                  <a:lnTo>
                    <a:pt x="3617" y="925"/>
                  </a:lnTo>
                  <a:lnTo>
                    <a:pt x="3615" y="925"/>
                  </a:lnTo>
                  <a:lnTo>
                    <a:pt x="3613" y="925"/>
                  </a:lnTo>
                  <a:lnTo>
                    <a:pt x="3613" y="926"/>
                  </a:lnTo>
                  <a:lnTo>
                    <a:pt x="3613" y="928"/>
                  </a:lnTo>
                  <a:lnTo>
                    <a:pt x="3613" y="930"/>
                  </a:lnTo>
                  <a:lnTo>
                    <a:pt x="3615" y="930"/>
                  </a:lnTo>
                  <a:lnTo>
                    <a:pt x="3617" y="930"/>
                  </a:lnTo>
                  <a:lnTo>
                    <a:pt x="3619" y="930"/>
                  </a:lnTo>
                  <a:lnTo>
                    <a:pt x="3620" y="930"/>
                  </a:lnTo>
                  <a:lnTo>
                    <a:pt x="3620" y="928"/>
                  </a:lnTo>
                  <a:lnTo>
                    <a:pt x="3622" y="928"/>
                  </a:lnTo>
                  <a:lnTo>
                    <a:pt x="3624" y="928"/>
                  </a:lnTo>
                  <a:lnTo>
                    <a:pt x="3624" y="926"/>
                  </a:lnTo>
                  <a:lnTo>
                    <a:pt x="3622" y="926"/>
                  </a:lnTo>
                  <a:lnTo>
                    <a:pt x="3624" y="925"/>
                  </a:lnTo>
                  <a:lnTo>
                    <a:pt x="3624" y="923"/>
                  </a:lnTo>
                  <a:moveTo>
                    <a:pt x="3637" y="925"/>
                  </a:moveTo>
                  <a:lnTo>
                    <a:pt x="3637" y="923"/>
                  </a:lnTo>
                  <a:lnTo>
                    <a:pt x="3637" y="921"/>
                  </a:lnTo>
                  <a:lnTo>
                    <a:pt x="3635" y="921"/>
                  </a:lnTo>
                  <a:lnTo>
                    <a:pt x="3634" y="921"/>
                  </a:lnTo>
                  <a:lnTo>
                    <a:pt x="3634" y="923"/>
                  </a:lnTo>
                  <a:lnTo>
                    <a:pt x="3635" y="923"/>
                  </a:lnTo>
                  <a:lnTo>
                    <a:pt x="3635" y="925"/>
                  </a:lnTo>
                  <a:lnTo>
                    <a:pt x="3637" y="925"/>
                  </a:lnTo>
                  <a:moveTo>
                    <a:pt x="3376" y="921"/>
                  </a:moveTo>
                  <a:lnTo>
                    <a:pt x="3376" y="921"/>
                  </a:lnTo>
                  <a:lnTo>
                    <a:pt x="3376" y="923"/>
                  </a:lnTo>
                  <a:lnTo>
                    <a:pt x="3378" y="923"/>
                  </a:lnTo>
                  <a:lnTo>
                    <a:pt x="3378" y="921"/>
                  </a:lnTo>
                  <a:lnTo>
                    <a:pt x="3378" y="921"/>
                  </a:lnTo>
                  <a:lnTo>
                    <a:pt x="3378" y="920"/>
                  </a:lnTo>
                  <a:lnTo>
                    <a:pt x="3376" y="920"/>
                  </a:lnTo>
                  <a:lnTo>
                    <a:pt x="3374" y="920"/>
                  </a:lnTo>
                  <a:lnTo>
                    <a:pt x="3374" y="921"/>
                  </a:lnTo>
                  <a:lnTo>
                    <a:pt x="3376" y="921"/>
                  </a:lnTo>
                  <a:moveTo>
                    <a:pt x="1398" y="923"/>
                  </a:moveTo>
                  <a:lnTo>
                    <a:pt x="1400" y="923"/>
                  </a:lnTo>
                  <a:lnTo>
                    <a:pt x="1402" y="923"/>
                  </a:lnTo>
                  <a:lnTo>
                    <a:pt x="1404" y="923"/>
                  </a:lnTo>
                  <a:lnTo>
                    <a:pt x="1404" y="921"/>
                  </a:lnTo>
                  <a:lnTo>
                    <a:pt x="1405" y="921"/>
                  </a:lnTo>
                  <a:lnTo>
                    <a:pt x="1405" y="921"/>
                  </a:lnTo>
                  <a:lnTo>
                    <a:pt x="1405" y="920"/>
                  </a:lnTo>
                  <a:lnTo>
                    <a:pt x="1405" y="918"/>
                  </a:lnTo>
                  <a:lnTo>
                    <a:pt x="1405" y="916"/>
                  </a:lnTo>
                  <a:lnTo>
                    <a:pt x="1405" y="915"/>
                  </a:lnTo>
                  <a:lnTo>
                    <a:pt x="1407" y="915"/>
                  </a:lnTo>
                  <a:lnTo>
                    <a:pt x="1407" y="913"/>
                  </a:lnTo>
                  <a:lnTo>
                    <a:pt x="1405" y="913"/>
                  </a:lnTo>
                  <a:lnTo>
                    <a:pt x="1404" y="915"/>
                  </a:lnTo>
                  <a:lnTo>
                    <a:pt x="1402" y="915"/>
                  </a:lnTo>
                  <a:lnTo>
                    <a:pt x="1400" y="915"/>
                  </a:lnTo>
                  <a:lnTo>
                    <a:pt x="1398" y="915"/>
                  </a:lnTo>
                  <a:lnTo>
                    <a:pt x="1397" y="915"/>
                  </a:lnTo>
                  <a:lnTo>
                    <a:pt x="1397" y="916"/>
                  </a:lnTo>
                  <a:lnTo>
                    <a:pt x="1398" y="916"/>
                  </a:lnTo>
                  <a:lnTo>
                    <a:pt x="1400" y="916"/>
                  </a:lnTo>
                  <a:lnTo>
                    <a:pt x="1400" y="918"/>
                  </a:lnTo>
                  <a:lnTo>
                    <a:pt x="1400" y="920"/>
                  </a:lnTo>
                  <a:lnTo>
                    <a:pt x="1400" y="921"/>
                  </a:lnTo>
                  <a:lnTo>
                    <a:pt x="1398" y="921"/>
                  </a:lnTo>
                  <a:lnTo>
                    <a:pt x="1397" y="921"/>
                  </a:lnTo>
                  <a:lnTo>
                    <a:pt x="1397" y="921"/>
                  </a:lnTo>
                  <a:lnTo>
                    <a:pt x="1395" y="921"/>
                  </a:lnTo>
                  <a:lnTo>
                    <a:pt x="1395" y="923"/>
                  </a:lnTo>
                  <a:lnTo>
                    <a:pt x="1397" y="923"/>
                  </a:lnTo>
                  <a:lnTo>
                    <a:pt x="1398" y="923"/>
                  </a:lnTo>
                  <a:moveTo>
                    <a:pt x="3240" y="913"/>
                  </a:moveTo>
                  <a:lnTo>
                    <a:pt x="3238" y="913"/>
                  </a:lnTo>
                  <a:lnTo>
                    <a:pt x="3238" y="915"/>
                  </a:lnTo>
                  <a:lnTo>
                    <a:pt x="3238" y="916"/>
                  </a:lnTo>
                  <a:lnTo>
                    <a:pt x="3238" y="918"/>
                  </a:lnTo>
                  <a:lnTo>
                    <a:pt x="3240" y="918"/>
                  </a:lnTo>
                  <a:lnTo>
                    <a:pt x="3241" y="916"/>
                  </a:lnTo>
                  <a:lnTo>
                    <a:pt x="3241" y="915"/>
                  </a:lnTo>
                  <a:lnTo>
                    <a:pt x="3240" y="915"/>
                  </a:lnTo>
                  <a:lnTo>
                    <a:pt x="3240" y="913"/>
                  </a:lnTo>
                  <a:moveTo>
                    <a:pt x="3590" y="899"/>
                  </a:moveTo>
                  <a:lnTo>
                    <a:pt x="3590" y="898"/>
                  </a:lnTo>
                  <a:lnTo>
                    <a:pt x="3588" y="898"/>
                  </a:lnTo>
                  <a:lnTo>
                    <a:pt x="3588" y="899"/>
                  </a:lnTo>
                  <a:lnTo>
                    <a:pt x="3588" y="901"/>
                  </a:lnTo>
                  <a:lnTo>
                    <a:pt x="3590" y="901"/>
                  </a:lnTo>
                  <a:lnTo>
                    <a:pt x="3592" y="901"/>
                  </a:lnTo>
                  <a:lnTo>
                    <a:pt x="3592" y="904"/>
                  </a:lnTo>
                  <a:lnTo>
                    <a:pt x="3592" y="906"/>
                  </a:lnTo>
                  <a:lnTo>
                    <a:pt x="3592" y="908"/>
                  </a:lnTo>
                  <a:lnTo>
                    <a:pt x="3592" y="909"/>
                  </a:lnTo>
                  <a:lnTo>
                    <a:pt x="3592" y="911"/>
                  </a:lnTo>
                  <a:lnTo>
                    <a:pt x="3592" y="913"/>
                  </a:lnTo>
                  <a:lnTo>
                    <a:pt x="3590" y="915"/>
                  </a:lnTo>
                  <a:lnTo>
                    <a:pt x="3592" y="915"/>
                  </a:lnTo>
                  <a:lnTo>
                    <a:pt x="3592" y="916"/>
                  </a:lnTo>
                  <a:lnTo>
                    <a:pt x="3592" y="918"/>
                  </a:lnTo>
                  <a:lnTo>
                    <a:pt x="3593" y="918"/>
                  </a:lnTo>
                  <a:lnTo>
                    <a:pt x="3593" y="916"/>
                  </a:lnTo>
                  <a:lnTo>
                    <a:pt x="3595" y="916"/>
                  </a:lnTo>
                  <a:lnTo>
                    <a:pt x="3597" y="916"/>
                  </a:lnTo>
                  <a:lnTo>
                    <a:pt x="3598" y="916"/>
                  </a:lnTo>
                  <a:lnTo>
                    <a:pt x="3598" y="915"/>
                  </a:lnTo>
                  <a:lnTo>
                    <a:pt x="3600" y="915"/>
                  </a:lnTo>
                  <a:lnTo>
                    <a:pt x="3602" y="913"/>
                  </a:lnTo>
                  <a:lnTo>
                    <a:pt x="3600" y="911"/>
                  </a:lnTo>
                  <a:lnTo>
                    <a:pt x="3602" y="911"/>
                  </a:lnTo>
                  <a:lnTo>
                    <a:pt x="3603" y="911"/>
                  </a:lnTo>
                  <a:lnTo>
                    <a:pt x="3603" y="909"/>
                  </a:lnTo>
                  <a:lnTo>
                    <a:pt x="3605" y="909"/>
                  </a:lnTo>
                  <a:lnTo>
                    <a:pt x="3605" y="908"/>
                  </a:lnTo>
                  <a:lnTo>
                    <a:pt x="3605" y="906"/>
                  </a:lnTo>
                  <a:lnTo>
                    <a:pt x="3605" y="904"/>
                  </a:lnTo>
                  <a:lnTo>
                    <a:pt x="3605" y="903"/>
                  </a:lnTo>
                  <a:lnTo>
                    <a:pt x="3603" y="903"/>
                  </a:lnTo>
                  <a:lnTo>
                    <a:pt x="3603" y="904"/>
                  </a:lnTo>
                  <a:lnTo>
                    <a:pt x="3602" y="904"/>
                  </a:lnTo>
                  <a:lnTo>
                    <a:pt x="3602" y="903"/>
                  </a:lnTo>
                  <a:lnTo>
                    <a:pt x="3600" y="903"/>
                  </a:lnTo>
                  <a:lnTo>
                    <a:pt x="3598" y="903"/>
                  </a:lnTo>
                  <a:lnTo>
                    <a:pt x="3597" y="903"/>
                  </a:lnTo>
                  <a:lnTo>
                    <a:pt x="3595" y="901"/>
                  </a:lnTo>
                  <a:lnTo>
                    <a:pt x="3593" y="901"/>
                  </a:lnTo>
                  <a:lnTo>
                    <a:pt x="3593" y="899"/>
                  </a:lnTo>
                  <a:lnTo>
                    <a:pt x="3592" y="899"/>
                  </a:lnTo>
                  <a:lnTo>
                    <a:pt x="3590" y="899"/>
                  </a:lnTo>
                  <a:moveTo>
                    <a:pt x="1942" y="909"/>
                  </a:moveTo>
                  <a:lnTo>
                    <a:pt x="1944" y="909"/>
                  </a:lnTo>
                  <a:lnTo>
                    <a:pt x="1946" y="911"/>
                  </a:lnTo>
                  <a:lnTo>
                    <a:pt x="1946" y="909"/>
                  </a:lnTo>
                  <a:lnTo>
                    <a:pt x="1944" y="908"/>
                  </a:lnTo>
                  <a:lnTo>
                    <a:pt x="1942" y="909"/>
                  </a:lnTo>
                  <a:moveTo>
                    <a:pt x="3617" y="891"/>
                  </a:moveTo>
                  <a:lnTo>
                    <a:pt x="3617" y="894"/>
                  </a:lnTo>
                  <a:lnTo>
                    <a:pt x="3619" y="894"/>
                  </a:lnTo>
                  <a:lnTo>
                    <a:pt x="3619" y="896"/>
                  </a:lnTo>
                  <a:lnTo>
                    <a:pt x="3620" y="896"/>
                  </a:lnTo>
                  <a:lnTo>
                    <a:pt x="3622" y="896"/>
                  </a:lnTo>
                  <a:lnTo>
                    <a:pt x="3622" y="898"/>
                  </a:lnTo>
                  <a:lnTo>
                    <a:pt x="3624" y="898"/>
                  </a:lnTo>
                  <a:lnTo>
                    <a:pt x="3624" y="899"/>
                  </a:lnTo>
                  <a:lnTo>
                    <a:pt x="3624" y="901"/>
                  </a:lnTo>
                  <a:lnTo>
                    <a:pt x="3625" y="901"/>
                  </a:lnTo>
                  <a:lnTo>
                    <a:pt x="3625" y="903"/>
                  </a:lnTo>
                  <a:lnTo>
                    <a:pt x="3624" y="903"/>
                  </a:lnTo>
                  <a:lnTo>
                    <a:pt x="3624" y="904"/>
                  </a:lnTo>
                  <a:lnTo>
                    <a:pt x="3624" y="906"/>
                  </a:lnTo>
                  <a:lnTo>
                    <a:pt x="3622" y="906"/>
                  </a:lnTo>
                  <a:lnTo>
                    <a:pt x="3620" y="906"/>
                  </a:lnTo>
                  <a:lnTo>
                    <a:pt x="3619" y="904"/>
                  </a:lnTo>
                  <a:lnTo>
                    <a:pt x="3619" y="906"/>
                  </a:lnTo>
                  <a:lnTo>
                    <a:pt x="3619" y="908"/>
                  </a:lnTo>
                  <a:lnTo>
                    <a:pt x="3619" y="909"/>
                  </a:lnTo>
                  <a:lnTo>
                    <a:pt x="3619" y="911"/>
                  </a:lnTo>
                  <a:lnTo>
                    <a:pt x="3619" y="913"/>
                  </a:lnTo>
                  <a:lnTo>
                    <a:pt x="3620" y="913"/>
                  </a:lnTo>
                  <a:lnTo>
                    <a:pt x="3622" y="913"/>
                  </a:lnTo>
                  <a:lnTo>
                    <a:pt x="3622" y="911"/>
                  </a:lnTo>
                  <a:lnTo>
                    <a:pt x="3624" y="911"/>
                  </a:lnTo>
                  <a:lnTo>
                    <a:pt x="3624" y="913"/>
                  </a:lnTo>
                  <a:lnTo>
                    <a:pt x="3625" y="915"/>
                  </a:lnTo>
                  <a:lnTo>
                    <a:pt x="3625" y="916"/>
                  </a:lnTo>
                  <a:lnTo>
                    <a:pt x="3625" y="918"/>
                  </a:lnTo>
                  <a:lnTo>
                    <a:pt x="3624" y="918"/>
                  </a:lnTo>
                  <a:lnTo>
                    <a:pt x="3624" y="920"/>
                  </a:lnTo>
                  <a:lnTo>
                    <a:pt x="3625" y="920"/>
                  </a:lnTo>
                  <a:lnTo>
                    <a:pt x="3625" y="921"/>
                  </a:lnTo>
                  <a:lnTo>
                    <a:pt x="3625" y="921"/>
                  </a:lnTo>
                  <a:lnTo>
                    <a:pt x="3627" y="921"/>
                  </a:lnTo>
                  <a:lnTo>
                    <a:pt x="3627" y="923"/>
                  </a:lnTo>
                  <a:lnTo>
                    <a:pt x="3629" y="923"/>
                  </a:lnTo>
                  <a:lnTo>
                    <a:pt x="3629" y="921"/>
                  </a:lnTo>
                  <a:lnTo>
                    <a:pt x="3627" y="921"/>
                  </a:lnTo>
                  <a:lnTo>
                    <a:pt x="3627" y="920"/>
                  </a:lnTo>
                  <a:lnTo>
                    <a:pt x="3629" y="920"/>
                  </a:lnTo>
                  <a:lnTo>
                    <a:pt x="3629" y="921"/>
                  </a:lnTo>
                  <a:lnTo>
                    <a:pt x="3629" y="921"/>
                  </a:lnTo>
                  <a:lnTo>
                    <a:pt x="3630" y="921"/>
                  </a:lnTo>
                  <a:lnTo>
                    <a:pt x="3630" y="921"/>
                  </a:lnTo>
                  <a:lnTo>
                    <a:pt x="3630" y="920"/>
                  </a:lnTo>
                  <a:lnTo>
                    <a:pt x="3630" y="918"/>
                  </a:lnTo>
                  <a:lnTo>
                    <a:pt x="3630" y="916"/>
                  </a:lnTo>
                  <a:lnTo>
                    <a:pt x="3629" y="916"/>
                  </a:lnTo>
                  <a:lnTo>
                    <a:pt x="3629" y="915"/>
                  </a:lnTo>
                  <a:lnTo>
                    <a:pt x="3627" y="915"/>
                  </a:lnTo>
                  <a:lnTo>
                    <a:pt x="3627" y="913"/>
                  </a:lnTo>
                  <a:lnTo>
                    <a:pt x="3627" y="911"/>
                  </a:lnTo>
                  <a:lnTo>
                    <a:pt x="3627" y="909"/>
                  </a:lnTo>
                  <a:lnTo>
                    <a:pt x="3627" y="908"/>
                  </a:lnTo>
                  <a:lnTo>
                    <a:pt x="3625" y="908"/>
                  </a:lnTo>
                  <a:lnTo>
                    <a:pt x="3625" y="906"/>
                  </a:lnTo>
                  <a:lnTo>
                    <a:pt x="3627" y="906"/>
                  </a:lnTo>
                  <a:lnTo>
                    <a:pt x="3627" y="908"/>
                  </a:lnTo>
                  <a:lnTo>
                    <a:pt x="3629" y="908"/>
                  </a:lnTo>
                  <a:lnTo>
                    <a:pt x="3629" y="909"/>
                  </a:lnTo>
                  <a:lnTo>
                    <a:pt x="3630" y="909"/>
                  </a:lnTo>
                  <a:lnTo>
                    <a:pt x="3632" y="909"/>
                  </a:lnTo>
                  <a:lnTo>
                    <a:pt x="3634" y="909"/>
                  </a:lnTo>
                  <a:lnTo>
                    <a:pt x="3635" y="909"/>
                  </a:lnTo>
                  <a:lnTo>
                    <a:pt x="3635" y="908"/>
                  </a:lnTo>
                  <a:lnTo>
                    <a:pt x="3634" y="908"/>
                  </a:lnTo>
                  <a:lnTo>
                    <a:pt x="3634" y="906"/>
                  </a:lnTo>
                  <a:lnTo>
                    <a:pt x="3634" y="904"/>
                  </a:lnTo>
                  <a:lnTo>
                    <a:pt x="3632" y="904"/>
                  </a:lnTo>
                  <a:lnTo>
                    <a:pt x="3632" y="903"/>
                  </a:lnTo>
                  <a:lnTo>
                    <a:pt x="3632" y="901"/>
                  </a:lnTo>
                  <a:lnTo>
                    <a:pt x="3630" y="901"/>
                  </a:lnTo>
                  <a:lnTo>
                    <a:pt x="3632" y="899"/>
                  </a:lnTo>
                  <a:lnTo>
                    <a:pt x="3630" y="899"/>
                  </a:lnTo>
                  <a:lnTo>
                    <a:pt x="3630" y="898"/>
                  </a:lnTo>
                  <a:lnTo>
                    <a:pt x="3630" y="896"/>
                  </a:lnTo>
                  <a:lnTo>
                    <a:pt x="3630" y="894"/>
                  </a:lnTo>
                  <a:lnTo>
                    <a:pt x="3630" y="893"/>
                  </a:lnTo>
                  <a:lnTo>
                    <a:pt x="3629" y="893"/>
                  </a:lnTo>
                  <a:lnTo>
                    <a:pt x="3629" y="891"/>
                  </a:lnTo>
                  <a:lnTo>
                    <a:pt x="3627" y="889"/>
                  </a:lnTo>
                  <a:lnTo>
                    <a:pt x="3625" y="889"/>
                  </a:lnTo>
                  <a:lnTo>
                    <a:pt x="3624" y="889"/>
                  </a:lnTo>
                  <a:lnTo>
                    <a:pt x="3622" y="889"/>
                  </a:lnTo>
                  <a:lnTo>
                    <a:pt x="3620" y="889"/>
                  </a:lnTo>
                  <a:lnTo>
                    <a:pt x="3619" y="889"/>
                  </a:lnTo>
                  <a:lnTo>
                    <a:pt x="3617" y="889"/>
                  </a:lnTo>
                  <a:lnTo>
                    <a:pt x="3615" y="889"/>
                  </a:lnTo>
                  <a:lnTo>
                    <a:pt x="3617" y="891"/>
                  </a:lnTo>
                  <a:moveTo>
                    <a:pt x="3622" y="904"/>
                  </a:moveTo>
                  <a:lnTo>
                    <a:pt x="3622" y="903"/>
                  </a:lnTo>
                  <a:lnTo>
                    <a:pt x="3620" y="903"/>
                  </a:lnTo>
                  <a:lnTo>
                    <a:pt x="3620" y="901"/>
                  </a:lnTo>
                  <a:lnTo>
                    <a:pt x="3619" y="901"/>
                  </a:lnTo>
                  <a:lnTo>
                    <a:pt x="3617" y="901"/>
                  </a:lnTo>
                  <a:lnTo>
                    <a:pt x="3619" y="903"/>
                  </a:lnTo>
                  <a:lnTo>
                    <a:pt x="3619" y="904"/>
                  </a:lnTo>
                  <a:lnTo>
                    <a:pt x="3620" y="904"/>
                  </a:lnTo>
                  <a:lnTo>
                    <a:pt x="3622" y="904"/>
                  </a:lnTo>
                  <a:moveTo>
                    <a:pt x="1299" y="901"/>
                  </a:moveTo>
                  <a:lnTo>
                    <a:pt x="1301" y="901"/>
                  </a:lnTo>
                  <a:lnTo>
                    <a:pt x="1303" y="901"/>
                  </a:lnTo>
                  <a:lnTo>
                    <a:pt x="1303" y="899"/>
                  </a:lnTo>
                  <a:lnTo>
                    <a:pt x="1303" y="898"/>
                  </a:lnTo>
                  <a:lnTo>
                    <a:pt x="1303" y="896"/>
                  </a:lnTo>
                  <a:lnTo>
                    <a:pt x="1301" y="894"/>
                  </a:lnTo>
                  <a:lnTo>
                    <a:pt x="1299" y="894"/>
                  </a:lnTo>
                  <a:lnTo>
                    <a:pt x="1298" y="894"/>
                  </a:lnTo>
                  <a:lnTo>
                    <a:pt x="1298" y="896"/>
                  </a:lnTo>
                  <a:lnTo>
                    <a:pt x="1296" y="896"/>
                  </a:lnTo>
                  <a:lnTo>
                    <a:pt x="1296" y="898"/>
                  </a:lnTo>
                  <a:lnTo>
                    <a:pt x="1296" y="899"/>
                  </a:lnTo>
                  <a:lnTo>
                    <a:pt x="1296" y="901"/>
                  </a:lnTo>
                  <a:lnTo>
                    <a:pt x="1298" y="899"/>
                  </a:lnTo>
                  <a:lnTo>
                    <a:pt x="1298" y="901"/>
                  </a:lnTo>
                  <a:lnTo>
                    <a:pt x="1296" y="901"/>
                  </a:lnTo>
                  <a:lnTo>
                    <a:pt x="1296" y="903"/>
                  </a:lnTo>
                  <a:lnTo>
                    <a:pt x="1298" y="903"/>
                  </a:lnTo>
                  <a:lnTo>
                    <a:pt x="1299" y="903"/>
                  </a:lnTo>
                  <a:lnTo>
                    <a:pt x="1299" y="901"/>
                  </a:lnTo>
                  <a:moveTo>
                    <a:pt x="3243" y="893"/>
                  </a:moveTo>
                  <a:lnTo>
                    <a:pt x="3243" y="891"/>
                  </a:lnTo>
                  <a:lnTo>
                    <a:pt x="3243" y="889"/>
                  </a:lnTo>
                  <a:lnTo>
                    <a:pt x="3243" y="888"/>
                  </a:lnTo>
                  <a:lnTo>
                    <a:pt x="3243" y="886"/>
                  </a:lnTo>
                  <a:lnTo>
                    <a:pt x="3243" y="884"/>
                  </a:lnTo>
                  <a:lnTo>
                    <a:pt x="3241" y="884"/>
                  </a:lnTo>
                  <a:lnTo>
                    <a:pt x="3240" y="884"/>
                  </a:lnTo>
                  <a:lnTo>
                    <a:pt x="3240" y="886"/>
                  </a:lnTo>
                  <a:lnTo>
                    <a:pt x="3240" y="888"/>
                  </a:lnTo>
                  <a:lnTo>
                    <a:pt x="3240" y="889"/>
                  </a:lnTo>
                  <a:lnTo>
                    <a:pt x="3240" y="893"/>
                  </a:lnTo>
                  <a:lnTo>
                    <a:pt x="3241" y="893"/>
                  </a:lnTo>
                  <a:lnTo>
                    <a:pt x="3241" y="894"/>
                  </a:lnTo>
                  <a:lnTo>
                    <a:pt x="3243" y="894"/>
                  </a:lnTo>
                  <a:lnTo>
                    <a:pt x="3243" y="893"/>
                  </a:lnTo>
                  <a:moveTo>
                    <a:pt x="3240" y="896"/>
                  </a:moveTo>
                  <a:lnTo>
                    <a:pt x="3240" y="898"/>
                  </a:lnTo>
                  <a:lnTo>
                    <a:pt x="3238" y="898"/>
                  </a:lnTo>
                  <a:lnTo>
                    <a:pt x="3238" y="899"/>
                  </a:lnTo>
                  <a:lnTo>
                    <a:pt x="3240" y="899"/>
                  </a:lnTo>
                  <a:lnTo>
                    <a:pt x="3240" y="901"/>
                  </a:lnTo>
                  <a:lnTo>
                    <a:pt x="3240" y="903"/>
                  </a:lnTo>
                  <a:lnTo>
                    <a:pt x="3241" y="904"/>
                  </a:lnTo>
                  <a:lnTo>
                    <a:pt x="3241" y="903"/>
                  </a:lnTo>
                  <a:lnTo>
                    <a:pt x="3241" y="901"/>
                  </a:lnTo>
                  <a:lnTo>
                    <a:pt x="3241" y="899"/>
                  </a:lnTo>
                  <a:lnTo>
                    <a:pt x="3241" y="898"/>
                  </a:lnTo>
                  <a:lnTo>
                    <a:pt x="3241" y="896"/>
                  </a:lnTo>
                  <a:lnTo>
                    <a:pt x="3241" y="894"/>
                  </a:lnTo>
                  <a:lnTo>
                    <a:pt x="3240" y="894"/>
                  </a:lnTo>
                  <a:lnTo>
                    <a:pt x="3240" y="896"/>
                  </a:lnTo>
                  <a:moveTo>
                    <a:pt x="3565" y="899"/>
                  </a:moveTo>
                  <a:lnTo>
                    <a:pt x="3566" y="899"/>
                  </a:lnTo>
                  <a:lnTo>
                    <a:pt x="3566" y="901"/>
                  </a:lnTo>
                  <a:lnTo>
                    <a:pt x="3566" y="901"/>
                  </a:lnTo>
                  <a:lnTo>
                    <a:pt x="3566" y="899"/>
                  </a:lnTo>
                  <a:lnTo>
                    <a:pt x="3566" y="898"/>
                  </a:lnTo>
                  <a:lnTo>
                    <a:pt x="3565" y="898"/>
                  </a:lnTo>
                  <a:lnTo>
                    <a:pt x="3565" y="899"/>
                  </a:lnTo>
                  <a:moveTo>
                    <a:pt x="3605" y="891"/>
                  </a:moveTo>
                  <a:lnTo>
                    <a:pt x="3605" y="893"/>
                  </a:lnTo>
                  <a:lnTo>
                    <a:pt x="3605" y="894"/>
                  </a:lnTo>
                  <a:lnTo>
                    <a:pt x="3605" y="896"/>
                  </a:lnTo>
                  <a:lnTo>
                    <a:pt x="3607" y="896"/>
                  </a:lnTo>
                  <a:lnTo>
                    <a:pt x="3607" y="894"/>
                  </a:lnTo>
                  <a:lnTo>
                    <a:pt x="3607" y="894"/>
                  </a:lnTo>
                  <a:lnTo>
                    <a:pt x="3608" y="896"/>
                  </a:lnTo>
                  <a:lnTo>
                    <a:pt x="3608" y="898"/>
                  </a:lnTo>
                  <a:lnTo>
                    <a:pt x="3610" y="898"/>
                  </a:lnTo>
                  <a:lnTo>
                    <a:pt x="3612" y="898"/>
                  </a:lnTo>
                  <a:lnTo>
                    <a:pt x="3612" y="899"/>
                  </a:lnTo>
                  <a:lnTo>
                    <a:pt x="3613" y="899"/>
                  </a:lnTo>
                  <a:lnTo>
                    <a:pt x="3613" y="898"/>
                  </a:lnTo>
                  <a:lnTo>
                    <a:pt x="3613" y="896"/>
                  </a:lnTo>
                  <a:lnTo>
                    <a:pt x="3612" y="896"/>
                  </a:lnTo>
                  <a:lnTo>
                    <a:pt x="3612" y="894"/>
                  </a:lnTo>
                  <a:lnTo>
                    <a:pt x="3610" y="894"/>
                  </a:lnTo>
                  <a:lnTo>
                    <a:pt x="3608" y="893"/>
                  </a:lnTo>
                  <a:lnTo>
                    <a:pt x="3608" y="891"/>
                  </a:lnTo>
                  <a:lnTo>
                    <a:pt x="3607" y="891"/>
                  </a:lnTo>
                  <a:lnTo>
                    <a:pt x="3607" y="891"/>
                  </a:lnTo>
                  <a:lnTo>
                    <a:pt x="3607" y="889"/>
                  </a:lnTo>
                  <a:lnTo>
                    <a:pt x="3605" y="889"/>
                  </a:lnTo>
                  <a:lnTo>
                    <a:pt x="3603" y="889"/>
                  </a:lnTo>
                  <a:lnTo>
                    <a:pt x="3605" y="891"/>
                  </a:lnTo>
                  <a:moveTo>
                    <a:pt x="3566" y="898"/>
                  </a:moveTo>
                  <a:lnTo>
                    <a:pt x="3568" y="896"/>
                  </a:lnTo>
                  <a:lnTo>
                    <a:pt x="3568" y="894"/>
                  </a:lnTo>
                  <a:lnTo>
                    <a:pt x="3566" y="894"/>
                  </a:lnTo>
                  <a:lnTo>
                    <a:pt x="3566" y="894"/>
                  </a:lnTo>
                  <a:lnTo>
                    <a:pt x="3566" y="893"/>
                  </a:lnTo>
                  <a:lnTo>
                    <a:pt x="3565" y="893"/>
                  </a:lnTo>
                  <a:lnTo>
                    <a:pt x="3565" y="894"/>
                  </a:lnTo>
                  <a:lnTo>
                    <a:pt x="3565" y="896"/>
                  </a:lnTo>
                  <a:lnTo>
                    <a:pt x="3566" y="896"/>
                  </a:lnTo>
                  <a:lnTo>
                    <a:pt x="3566" y="898"/>
                  </a:lnTo>
                  <a:lnTo>
                    <a:pt x="3566" y="898"/>
                  </a:lnTo>
                  <a:moveTo>
                    <a:pt x="2784" y="889"/>
                  </a:moveTo>
                  <a:lnTo>
                    <a:pt x="2782" y="889"/>
                  </a:lnTo>
                  <a:lnTo>
                    <a:pt x="2782" y="888"/>
                  </a:lnTo>
                  <a:lnTo>
                    <a:pt x="2780" y="888"/>
                  </a:lnTo>
                  <a:lnTo>
                    <a:pt x="2779" y="888"/>
                  </a:lnTo>
                  <a:lnTo>
                    <a:pt x="2777" y="888"/>
                  </a:lnTo>
                  <a:lnTo>
                    <a:pt x="2775" y="889"/>
                  </a:lnTo>
                  <a:lnTo>
                    <a:pt x="2775" y="888"/>
                  </a:lnTo>
                  <a:lnTo>
                    <a:pt x="2774" y="888"/>
                  </a:lnTo>
                  <a:lnTo>
                    <a:pt x="2772" y="888"/>
                  </a:lnTo>
                  <a:lnTo>
                    <a:pt x="2770" y="888"/>
                  </a:lnTo>
                  <a:lnTo>
                    <a:pt x="2770" y="889"/>
                  </a:lnTo>
                  <a:lnTo>
                    <a:pt x="2770" y="891"/>
                  </a:lnTo>
                  <a:lnTo>
                    <a:pt x="2772" y="891"/>
                  </a:lnTo>
                  <a:lnTo>
                    <a:pt x="2772" y="893"/>
                  </a:lnTo>
                  <a:lnTo>
                    <a:pt x="2774" y="893"/>
                  </a:lnTo>
                  <a:lnTo>
                    <a:pt x="2775" y="893"/>
                  </a:lnTo>
                  <a:lnTo>
                    <a:pt x="2777" y="893"/>
                  </a:lnTo>
                  <a:lnTo>
                    <a:pt x="2779" y="893"/>
                  </a:lnTo>
                  <a:lnTo>
                    <a:pt x="2780" y="893"/>
                  </a:lnTo>
                  <a:lnTo>
                    <a:pt x="2780" y="891"/>
                  </a:lnTo>
                  <a:lnTo>
                    <a:pt x="2782" y="891"/>
                  </a:lnTo>
                  <a:lnTo>
                    <a:pt x="2784" y="891"/>
                  </a:lnTo>
                  <a:lnTo>
                    <a:pt x="2784" y="889"/>
                  </a:lnTo>
                  <a:moveTo>
                    <a:pt x="3597" y="893"/>
                  </a:moveTo>
                  <a:lnTo>
                    <a:pt x="3597" y="891"/>
                  </a:lnTo>
                  <a:lnTo>
                    <a:pt x="3597" y="889"/>
                  </a:lnTo>
                  <a:lnTo>
                    <a:pt x="3595" y="889"/>
                  </a:lnTo>
                  <a:lnTo>
                    <a:pt x="3593" y="891"/>
                  </a:lnTo>
                  <a:lnTo>
                    <a:pt x="3595" y="891"/>
                  </a:lnTo>
                  <a:lnTo>
                    <a:pt x="3595" y="893"/>
                  </a:lnTo>
                  <a:lnTo>
                    <a:pt x="3597" y="893"/>
                  </a:lnTo>
                  <a:moveTo>
                    <a:pt x="3309" y="889"/>
                  </a:moveTo>
                  <a:lnTo>
                    <a:pt x="3307" y="888"/>
                  </a:lnTo>
                  <a:lnTo>
                    <a:pt x="3305" y="888"/>
                  </a:lnTo>
                  <a:lnTo>
                    <a:pt x="3305" y="889"/>
                  </a:lnTo>
                  <a:lnTo>
                    <a:pt x="3307" y="889"/>
                  </a:lnTo>
                  <a:lnTo>
                    <a:pt x="3307" y="891"/>
                  </a:lnTo>
                  <a:lnTo>
                    <a:pt x="3307" y="893"/>
                  </a:lnTo>
                  <a:lnTo>
                    <a:pt x="3309" y="891"/>
                  </a:lnTo>
                  <a:lnTo>
                    <a:pt x="3309" y="889"/>
                  </a:lnTo>
                  <a:moveTo>
                    <a:pt x="3575" y="879"/>
                  </a:moveTo>
                  <a:lnTo>
                    <a:pt x="3575" y="877"/>
                  </a:lnTo>
                  <a:lnTo>
                    <a:pt x="3573" y="877"/>
                  </a:lnTo>
                  <a:lnTo>
                    <a:pt x="3571" y="877"/>
                  </a:lnTo>
                  <a:lnTo>
                    <a:pt x="3570" y="877"/>
                  </a:lnTo>
                  <a:lnTo>
                    <a:pt x="3568" y="877"/>
                  </a:lnTo>
                  <a:lnTo>
                    <a:pt x="3566" y="877"/>
                  </a:lnTo>
                  <a:lnTo>
                    <a:pt x="3566" y="879"/>
                  </a:lnTo>
                  <a:lnTo>
                    <a:pt x="3568" y="879"/>
                  </a:lnTo>
                  <a:lnTo>
                    <a:pt x="3568" y="879"/>
                  </a:lnTo>
                  <a:lnTo>
                    <a:pt x="3570" y="879"/>
                  </a:lnTo>
                  <a:lnTo>
                    <a:pt x="3571" y="881"/>
                  </a:lnTo>
                  <a:lnTo>
                    <a:pt x="3571" y="883"/>
                  </a:lnTo>
                  <a:lnTo>
                    <a:pt x="3573" y="883"/>
                  </a:lnTo>
                  <a:lnTo>
                    <a:pt x="3573" y="884"/>
                  </a:lnTo>
                  <a:lnTo>
                    <a:pt x="3573" y="886"/>
                  </a:lnTo>
                  <a:lnTo>
                    <a:pt x="3575" y="888"/>
                  </a:lnTo>
                  <a:lnTo>
                    <a:pt x="3575" y="889"/>
                  </a:lnTo>
                  <a:lnTo>
                    <a:pt x="3576" y="891"/>
                  </a:lnTo>
                  <a:lnTo>
                    <a:pt x="3576" y="893"/>
                  </a:lnTo>
                  <a:lnTo>
                    <a:pt x="3578" y="894"/>
                  </a:lnTo>
                  <a:lnTo>
                    <a:pt x="3580" y="894"/>
                  </a:lnTo>
                  <a:lnTo>
                    <a:pt x="3580" y="893"/>
                  </a:lnTo>
                  <a:lnTo>
                    <a:pt x="3581" y="893"/>
                  </a:lnTo>
                  <a:lnTo>
                    <a:pt x="3581" y="891"/>
                  </a:lnTo>
                  <a:lnTo>
                    <a:pt x="3581" y="889"/>
                  </a:lnTo>
                  <a:lnTo>
                    <a:pt x="3583" y="889"/>
                  </a:lnTo>
                  <a:lnTo>
                    <a:pt x="3583" y="888"/>
                  </a:lnTo>
                  <a:lnTo>
                    <a:pt x="3581" y="886"/>
                  </a:lnTo>
                  <a:lnTo>
                    <a:pt x="3581" y="884"/>
                  </a:lnTo>
                  <a:lnTo>
                    <a:pt x="3581" y="883"/>
                  </a:lnTo>
                  <a:lnTo>
                    <a:pt x="3581" y="881"/>
                  </a:lnTo>
                  <a:lnTo>
                    <a:pt x="3580" y="879"/>
                  </a:lnTo>
                  <a:lnTo>
                    <a:pt x="3578" y="879"/>
                  </a:lnTo>
                  <a:lnTo>
                    <a:pt x="3576" y="877"/>
                  </a:lnTo>
                  <a:lnTo>
                    <a:pt x="3576" y="879"/>
                  </a:lnTo>
                  <a:lnTo>
                    <a:pt x="3575" y="879"/>
                  </a:lnTo>
                  <a:moveTo>
                    <a:pt x="1424" y="879"/>
                  </a:moveTo>
                  <a:lnTo>
                    <a:pt x="1424" y="879"/>
                  </a:lnTo>
                  <a:lnTo>
                    <a:pt x="1424" y="881"/>
                  </a:lnTo>
                  <a:lnTo>
                    <a:pt x="1424" y="881"/>
                  </a:lnTo>
                  <a:lnTo>
                    <a:pt x="1425" y="881"/>
                  </a:lnTo>
                  <a:lnTo>
                    <a:pt x="1425" y="879"/>
                  </a:lnTo>
                  <a:lnTo>
                    <a:pt x="1424" y="879"/>
                  </a:lnTo>
                  <a:lnTo>
                    <a:pt x="1424" y="879"/>
                  </a:lnTo>
                  <a:lnTo>
                    <a:pt x="1424" y="879"/>
                  </a:lnTo>
                  <a:moveTo>
                    <a:pt x="3585" y="876"/>
                  </a:moveTo>
                  <a:lnTo>
                    <a:pt x="3585" y="877"/>
                  </a:lnTo>
                  <a:lnTo>
                    <a:pt x="3585" y="879"/>
                  </a:lnTo>
                  <a:lnTo>
                    <a:pt x="3585" y="879"/>
                  </a:lnTo>
                  <a:lnTo>
                    <a:pt x="3587" y="879"/>
                  </a:lnTo>
                  <a:lnTo>
                    <a:pt x="3588" y="879"/>
                  </a:lnTo>
                  <a:lnTo>
                    <a:pt x="3588" y="879"/>
                  </a:lnTo>
                  <a:lnTo>
                    <a:pt x="3588" y="877"/>
                  </a:lnTo>
                  <a:lnTo>
                    <a:pt x="3587" y="877"/>
                  </a:lnTo>
                  <a:lnTo>
                    <a:pt x="3585" y="876"/>
                  </a:lnTo>
                  <a:moveTo>
                    <a:pt x="3613" y="877"/>
                  </a:moveTo>
                  <a:lnTo>
                    <a:pt x="3613" y="876"/>
                  </a:lnTo>
                  <a:lnTo>
                    <a:pt x="3615" y="876"/>
                  </a:lnTo>
                  <a:lnTo>
                    <a:pt x="3615" y="874"/>
                  </a:lnTo>
                  <a:lnTo>
                    <a:pt x="3615" y="872"/>
                  </a:lnTo>
                  <a:lnTo>
                    <a:pt x="3613" y="871"/>
                  </a:lnTo>
                  <a:lnTo>
                    <a:pt x="3612" y="871"/>
                  </a:lnTo>
                  <a:lnTo>
                    <a:pt x="3612" y="872"/>
                  </a:lnTo>
                  <a:lnTo>
                    <a:pt x="3612" y="874"/>
                  </a:lnTo>
                  <a:lnTo>
                    <a:pt x="3610" y="874"/>
                  </a:lnTo>
                  <a:lnTo>
                    <a:pt x="3610" y="876"/>
                  </a:lnTo>
                  <a:lnTo>
                    <a:pt x="3612" y="876"/>
                  </a:lnTo>
                  <a:lnTo>
                    <a:pt x="3612" y="877"/>
                  </a:lnTo>
                  <a:lnTo>
                    <a:pt x="3613" y="877"/>
                  </a:lnTo>
                  <a:moveTo>
                    <a:pt x="3561" y="810"/>
                  </a:moveTo>
                  <a:lnTo>
                    <a:pt x="3561" y="812"/>
                  </a:lnTo>
                  <a:lnTo>
                    <a:pt x="3560" y="813"/>
                  </a:lnTo>
                  <a:lnTo>
                    <a:pt x="3560" y="815"/>
                  </a:lnTo>
                  <a:lnTo>
                    <a:pt x="3560" y="817"/>
                  </a:lnTo>
                  <a:lnTo>
                    <a:pt x="3560" y="818"/>
                  </a:lnTo>
                  <a:lnTo>
                    <a:pt x="3560" y="820"/>
                  </a:lnTo>
                  <a:lnTo>
                    <a:pt x="3560" y="822"/>
                  </a:lnTo>
                  <a:lnTo>
                    <a:pt x="3561" y="822"/>
                  </a:lnTo>
                  <a:lnTo>
                    <a:pt x="3561" y="824"/>
                  </a:lnTo>
                  <a:lnTo>
                    <a:pt x="3561" y="825"/>
                  </a:lnTo>
                  <a:lnTo>
                    <a:pt x="3561" y="827"/>
                  </a:lnTo>
                  <a:lnTo>
                    <a:pt x="3563" y="829"/>
                  </a:lnTo>
                  <a:lnTo>
                    <a:pt x="3563" y="830"/>
                  </a:lnTo>
                  <a:lnTo>
                    <a:pt x="3561" y="832"/>
                  </a:lnTo>
                  <a:lnTo>
                    <a:pt x="3561" y="834"/>
                  </a:lnTo>
                  <a:lnTo>
                    <a:pt x="3561" y="835"/>
                  </a:lnTo>
                  <a:lnTo>
                    <a:pt x="3561" y="837"/>
                  </a:lnTo>
                  <a:lnTo>
                    <a:pt x="3563" y="839"/>
                  </a:lnTo>
                  <a:lnTo>
                    <a:pt x="3563" y="839"/>
                  </a:lnTo>
                  <a:lnTo>
                    <a:pt x="3563" y="840"/>
                  </a:lnTo>
                  <a:lnTo>
                    <a:pt x="3561" y="840"/>
                  </a:lnTo>
                  <a:lnTo>
                    <a:pt x="3561" y="842"/>
                  </a:lnTo>
                  <a:lnTo>
                    <a:pt x="3560" y="840"/>
                  </a:lnTo>
                  <a:lnTo>
                    <a:pt x="3560" y="839"/>
                  </a:lnTo>
                  <a:lnTo>
                    <a:pt x="3558" y="839"/>
                  </a:lnTo>
                  <a:lnTo>
                    <a:pt x="3558" y="839"/>
                  </a:lnTo>
                  <a:lnTo>
                    <a:pt x="3556" y="839"/>
                  </a:lnTo>
                  <a:lnTo>
                    <a:pt x="3556" y="839"/>
                  </a:lnTo>
                  <a:lnTo>
                    <a:pt x="3556" y="840"/>
                  </a:lnTo>
                  <a:lnTo>
                    <a:pt x="3556" y="842"/>
                  </a:lnTo>
                  <a:lnTo>
                    <a:pt x="3558" y="842"/>
                  </a:lnTo>
                  <a:lnTo>
                    <a:pt x="3558" y="844"/>
                  </a:lnTo>
                  <a:lnTo>
                    <a:pt x="3558" y="845"/>
                  </a:lnTo>
                  <a:lnTo>
                    <a:pt x="3558" y="847"/>
                  </a:lnTo>
                  <a:lnTo>
                    <a:pt x="3560" y="849"/>
                  </a:lnTo>
                  <a:lnTo>
                    <a:pt x="3560" y="851"/>
                  </a:lnTo>
                  <a:lnTo>
                    <a:pt x="3560" y="852"/>
                  </a:lnTo>
                  <a:lnTo>
                    <a:pt x="3561" y="852"/>
                  </a:lnTo>
                  <a:lnTo>
                    <a:pt x="3561" y="854"/>
                  </a:lnTo>
                  <a:lnTo>
                    <a:pt x="3561" y="856"/>
                  </a:lnTo>
                  <a:lnTo>
                    <a:pt x="3561" y="857"/>
                  </a:lnTo>
                  <a:lnTo>
                    <a:pt x="3563" y="859"/>
                  </a:lnTo>
                  <a:lnTo>
                    <a:pt x="3565" y="859"/>
                  </a:lnTo>
                  <a:lnTo>
                    <a:pt x="3563" y="857"/>
                  </a:lnTo>
                  <a:lnTo>
                    <a:pt x="3565" y="857"/>
                  </a:lnTo>
                  <a:lnTo>
                    <a:pt x="3565" y="859"/>
                  </a:lnTo>
                  <a:lnTo>
                    <a:pt x="3565" y="861"/>
                  </a:lnTo>
                  <a:lnTo>
                    <a:pt x="3566" y="861"/>
                  </a:lnTo>
                  <a:lnTo>
                    <a:pt x="3566" y="862"/>
                  </a:lnTo>
                  <a:lnTo>
                    <a:pt x="3566" y="864"/>
                  </a:lnTo>
                  <a:lnTo>
                    <a:pt x="3566" y="864"/>
                  </a:lnTo>
                  <a:lnTo>
                    <a:pt x="3568" y="864"/>
                  </a:lnTo>
                  <a:lnTo>
                    <a:pt x="3568" y="862"/>
                  </a:lnTo>
                  <a:lnTo>
                    <a:pt x="3568" y="861"/>
                  </a:lnTo>
                  <a:lnTo>
                    <a:pt x="3566" y="861"/>
                  </a:lnTo>
                  <a:lnTo>
                    <a:pt x="3566" y="859"/>
                  </a:lnTo>
                  <a:lnTo>
                    <a:pt x="3568" y="859"/>
                  </a:lnTo>
                  <a:lnTo>
                    <a:pt x="3570" y="859"/>
                  </a:lnTo>
                  <a:lnTo>
                    <a:pt x="3571" y="861"/>
                  </a:lnTo>
                  <a:lnTo>
                    <a:pt x="3571" y="862"/>
                  </a:lnTo>
                  <a:lnTo>
                    <a:pt x="3573" y="862"/>
                  </a:lnTo>
                  <a:lnTo>
                    <a:pt x="3573" y="864"/>
                  </a:lnTo>
                  <a:lnTo>
                    <a:pt x="3571" y="864"/>
                  </a:lnTo>
                  <a:lnTo>
                    <a:pt x="3570" y="866"/>
                  </a:lnTo>
                  <a:lnTo>
                    <a:pt x="3568" y="866"/>
                  </a:lnTo>
                  <a:lnTo>
                    <a:pt x="3568" y="867"/>
                  </a:lnTo>
                  <a:lnTo>
                    <a:pt x="3568" y="869"/>
                  </a:lnTo>
                  <a:lnTo>
                    <a:pt x="3570" y="869"/>
                  </a:lnTo>
                  <a:lnTo>
                    <a:pt x="3570" y="871"/>
                  </a:lnTo>
                  <a:lnTo>
                    <a:pt x="3571" y="871"/>
                  </a:lnTo>
                  <a:lnTo>
                    <a:pt x="3573" y="871"/>
                  </a:lnTo>
                  <a:lnTo>
                    <a:pt x="3573" y="872"/>
                  </a:lnTo>
                  <a:lnTo>
                    <a:pt x="3573" y="874"/>
                  </a:lnTo>
                  <a:lnTo>
                    <a:pt x="3575" y="874"/>
                  </a:lnTo>
                  <a:lnTo>
                    <a:pt x="3575" y="876"/>
                  </a:lnTo>
                  <a:lnTo>
                    <a:pt x="3575" y="877"/>
                  </a:lnTo>
                  <a:lnTo>
                    <a:pt x="3576" y="877"/>
                  </a:lnTo>
                  <a:lnTo>
                    <a:pt x="3576" y="876"/>
                  </a:lnTo>
                  <a:lnTo>
                    <a:pt x="3578" y="876"/>
                  </a:lnTo>
                  <a:lnTo>
                    <a:pt x="3580" y="876"/>
                  </a:lnTo>
                  <a:lnTo>
                    <a:pt x="3580" y="874"/>
                  </a:lnTo>
                  <a:lnTo>
                    <a:pt x="3580" y="872"/>
                  </a:lnTo>
                  <a:lnTo>
                    <a:pt x="3581" y="872"/>
                  </a:lnTo>
                  <a:lnTo>
                    <a:pt x="3581" y="871"/>
                  </a:lnTo>
                  <a:lnTo>
                    <a:pt x="3583" y="871"/>
                  </a:lnTo>
                  <a:lnTo>
                    <a:pt x="3585" y="872"/>
                  </a:lnTo>
                  <a:lnTo>
                    <a:pt x="3587" y="872"/>
                  </a:lnTo>
                  <a:lnTo>
                    <a:pt x="3588" y="874"/>
                  </a:lnTo>
                  <a:lnTo>
                    <a:pt x="3588" y="876"/>
                  </a:lnTo>
                  <a:lnTo>
                    <a:pt x="3590" y="876"/>
                  </a:lnTo>
                  <a:lnTo>
                    <a:pt x="3592" y="876"/>
                  </a:lnTo>
                  <a:lnTo>
                    <a:pt x="3592" y="877"/>
                  </a:lnTo>
                  <a:lnTo>
                    <a:pt x="3593" y="879"/>
                  </a:lnTo>
                  <a:lnTo>
                    <a:pt x="3593" y="879"/>
                  </a:lnTo>
                  <a:lnTo>
                    <a:pt x="3595" y="881"/>
                  </a:lnTo>
                  <a:lnTo>
                    <a:pt x="3595" y="879"/>
                  </a:lnTo>
                  <a:lnTo>
                    <a:pt x="3595" y="879"/>
                  </a:lnTo>
                  <a:lnTo>
                    <a:pt x="3595" y="877"/>
                  </a:lnTo>
                  <a:lnTo>
                    <a:pt x="3593" y="877"/>
                  </a:lnTo>
                  <a:lnTo>
                    <a:pt x="3593" y="876"/>
                  </a:lnTo>
                  <a:lnTo>
                    <a:pt x="3593" y="874"/>
                  </a:lnTo>
                  <a:lnTo>
                    <a:pt x="3593" y="872"/>
                  </a:lnTo>
                  <a:lnTo>
                    <a:pt x="3592" y="872"/>
                  </a:lnTo>
                  <a:lnTo>
                    <a:pt x="3592" y="871"/>
                  </a:lnTo>
                  <a:lnTo>
                    <a:pt x="3593" y="871"/>
                  </a:lnTo>
                  <a:lnTo>
                    <a:pt x="3593" y="872"/>
                  </a:lnTo>
                  <a:lnTo>
                    <a:pt x="3595" y="872"/>
                  </a:lnTo>
                  <a:lnTo>
                    <a:pt x="3597" y="872"/>
                  </a:lnTo>
                  <a:lnTo>
                    <a:pt x="3597" y="874"/>
                  </a:lnTo>
                  <a:lnTo>
                    <a:pt x="3597" y="876"/>
                  </a:lnTo>
                  <a:lnTo>
                    <a:pt x="3598" y="876"/>
                  </a:lnTo>
                  <a:lnTo>
                    <a:pt x="3598" y="877"/>
                  </a:lnTo>
                  <a:lnTo>
                    <a:pt x="3600" y="877"/>
                  </a:lnTo>
                  <a:lnTo>
                    <a:pt x="3602" y="877"/>
                  </a:lnTo>
                  <a:lnTo>
                    <a:pt x="3602" y="879"/>
                  </a:lnTo>
                  <a:lnTo>
                    <a:pt x="3603" y="879"/>
                  </a:lnTo>
                  <a:lnTo>
                    <a:pt x="3603" y="881"/>
                  </a:lnTo>
                  <a:lnTo>
                    <a:pt x="3603" y="883"/>
                  </a:lnTo>
                  <a:lnTo>
                    <a:pt x="3605" y="883"/>
                  </a:lnTo>
                  <a:lnTo>
                    <a:pt x="3607" y="883"/>
                  </a:lnTo>
                  <a:lnTo>
                    <a:pt x="3607" y="884"/>
                  </a:lnTo>
                  <a:lnTo>
                    <a:pt x="3607" y="884"/>
                  </a:lnTo>
                  <a:lnTo>
                    <a:pt x="3608" y="884"/>
                  </a:lnTo>
                  <a:lnTo>
                    <a:pt x="3610" y="884"/>
                  </a:lnTo>
                  <a:lnTo>
                    <a:pt x="3612" y="883"/>
                  </a:lnTo>
                  <a:lnTo>
                    <a:pt x="3612" y="884"/>
                  </a:lnTo>
                  <a:lnTo>
                    <a:pt x="3610" y="884"/>
                  </a:lnTo>
                  <a:lnTo>
                    <a:pt x="3608" y="886"/>
                  </a:lnTo>
                  <a:lnTo>
                    <a:pt x="3610" y="886"/>
                  </a:lnTo>
                  <a:lnTo>
                    <a:pt x="3610" y="888"/>
                  </a:lnTo>
                  <a:lnTo>
                    <a:pt x="3612" y="889"/>
                  </a:lnTo>
                  <a:lnTo>
                    <a:pt x="3613" y="889"/>
                  </a:lnTo>
                  <a:lnTo>
                    <a:pt x="3613" y="888"/>
                  </a:lnTo>
                  <a:lnTo>
                    <a:pt x="3613" y="886"/>
                  </a:lnTo>
                  <a:lnTo>
                    <a:pt x="3613" y="884"/>
                  </a:lnTo>
                  <a:lnTo>
                    <a:pt x="3613" y="883"/>
                  </a:lnTo>
                  <a:lnTo>
                    <a:pt x="3612" y="881"/>
                  </a:lnTo>
                  <a:lnTo>
                    <a:pt x="3610" y="881"/>
                  </a:lnTo>
                  <a:lnTo>
                    <a:pt x="3608" y="881"/>
                  </a:lnTo>
                  <a:lnTo>
                    <a:pt x="3608" y="879"/>
                  </a:lnTo>
                  <a:lnTo>
                    <a:pt x="3610" y="879"/>
                  </a:lnTo>
                  <a:lnTo>
                    <a:pt x="3608" y="879"/>
                  </a:lnTo>
                  <a:lnTo>
                    <a:pt x="3607" y="879"/>
                  </a:lnTo>
                  <a:lnTo>
                    <a:pt x="3607" y="877"/>
                  </a:lnTo>
                  <a:lnTo>
                    <a:pt x="3607" y="877"/>
                  </a:lnTo>
                  <a:lnTo>
                    <a:pt x="3607" y="876"/>
                  </a:lnTo>
                  <a:lnTo>
                    <a:pt x="3605" y="876"/>
                  </a:lnTo>
                  <a:lnTo>
                    <a:pt x="3607" y="874"/>
                  </a:lnTo>
                  <a:lnTo>
                    <a:pt x="3607" y="874"/>
                  </a:lnTo>
                  <a:lnTo>
                    <a:pt x="3608" y="874"/>
                  </a:lnTo>
                  <a:lnTo>
                    <a:pt x="3608" y="872"/>
                  </a:lnTo>
                  <a:lnTo>
                    <a:pt x="3607" y="872"/>
                  </a:lnTo>
                  <a:lnTo>
                    <a:pt x="3607" y="871"/>
                  </a:lnTo>
                  <a:lnTo>
                    <a:pt x="3607" y="872"/>
                  </a:lnTo>
                  <a:lnTo>
                    <a:pt x="3605" y="871"/>
                  </a:lnTo>
                  <a:lnTo>
                    <a:pt x="3603" y="871"/>
                  </a:lnTo>
                  <a:lnTo>
                    <a:pt x="3602" y="872"/>
                  </a:lnTo>
                  <a:lnTo>
                    <a:pt x="3603" y="872"/>
                  </a:lnTo>
                  <a:lnTo>
                    <a:pt x="3603" y="874"/>
                  </a:lnTo>
                  <a:lnTo>
                    <a:pt x="3602" y="874"/>
                  </a:lnTo>
                  <a:lnTo>
                    <a:pt x="3600" y="874"/>
                  </a:lnTo>
                  <a:lnTo>
                    <a:pt x="3600" y="872"/>
                  </a:lnTo>
                  <a:lnTo>
                    <a:pt x="3600" y="871"/>
                  </a:lnTo>
                  <a:lnTo>
                    <a:pt x="3598" y="871"/>
                  </a:lnTo>
                  <a:lnTo>
                    <a:pt x="3598" y="869"/>
                  </a:lnTo>
                  <a:lnTo>
                    <a:pt x="3598" y="867"/>
                  </a:lnTo>
                  <a:lnTo>
                    <a:pt x="3597" y="867"/>
                  </a:lnTo>
                  <a:lnTo>
                    <a:pt x="3597" y="866"/>
                  </a:lnTo>
                  <a:lnTo>
                    <a:pt x="3595" y="866"/>
                  </a:lnTo>
                  <a:lnTo>
                    <a:pt x="3593" y="866"/>
                  </a:lnTo>
                  <a:lnTo>
                    <a:pt x="3592" y="866"/>
                  </a:lnTo>
                  <a:lnTo>
                    <a:pt x="3590" y="866"/>
                  </a:lnTo>
                  <a:lnTo>
                    <a:pt x="3590" y="867"/>
                  </a:lnTo>
                  <a:lnTo>
                    <a:pt x="3588" y="867"/>
                  </a:lnTo>
                  <a:lnTo>
                    <a:pt x="3588" y="869"/>
                  </a:lnTo>
                  <a:lnTo>
                    <a:pt x="3590" y="869"/>
                  </a:lnTo>
                  <a:lnTo>
                    <a:pt x="3590" y="871"/>
                  </a:lnTo>
                  <a:lnTo>
                    <a:pt x="3590" y="872"/>
                  </a:lnTo>
                  <a:lnTo>
                    <a:pt x="3587" y="871"/>
                  </a:lnTo>
                  <a:lnTo>
                    <a:pt x="3585" y="871"/>
                  </a:lnTo>
                  <a:lnTo>
                    <a:pt x="3585" y="869"/>
                  </a:lnTo>
                  <a:lnTo>
                    <a:pt x="3583" y="869"/>
                  </a:lnTo>
                  <a:lnTo>
                    <a:pt x="3583" y="867"/>
                  </a:lnTo>
                  <a:lnTo>
                    <a:pt x="3583" y="866"/>
                  </a:lnTo>
                  <a:lnTo>
                    <a:pt x="3581" y="866"/>
                  </a:lnTo>
                  <a:lnTo>
                    <a:pt x="3581" y="864"/>
                  </a:lnTo>
                  <a:lnTo>
                    <a:pt x="3580" y="862"/>
                  </a:lnTo>
                  <a:lnTo>
                    <a:pt x="3580" y="861"/>
                  </a:lnTo>
                  <a:lnTo>
                    <a:pt x="3581" y="861"/>
                  </a:lnTo>
                  <a:lnTo>
                    <a:pt x="3581" y="859"/>
                  </a:lnTo>
                  <a:lnTo>
                    <a:pt x="3580" y="859"/>
                  </a:lnTo>
                  <a:lnTo>
                    <a:pt x="3580" y="857"/>
                  </a:lnTo>
                  <a:lnTo>
                    <a:pt x="3578" y="857"/>
                  </a:lnTo>
                  <a:lnTo>
                    <a:pt x="3578" y="856"/>
                  </a:lnTo>
                  <a:lnTo>
                    <a:pt x="3578" y="854"/>
                  </a:lnTo>
                  <a:lnTo>
                    <a:pt x="3576" y="854"/>
                  </a:lnTo>
                  <a:lnTo>
                    <a:pt x="3576" y="852"/>
                  </a:lnTo>
                  <a:lnTo>
                    <a:pt x="3576" y="851"/>
                  </a:lnTo>
                  <a:lnTo>
                    <a:pt x="3576" y="849"/>
                  </a:lnTo>
                  <a:lnTo>
                    <a:pt x="3578" y="847"/>
                  </a:lnTo>
                  <a:lnTo>
                    <a:pt x="3578" y="845"/>
                  </a:lnTo>
                  <a:lnTo>
                    <a:pt x="3576" y="845"/>
                  </a:lnTo>
                  <a:lnTo>
                    <a:pt x="3576" y="844"/>
                  </a:lnTo>
                  <a:lnTo>
                    <a:pt x="3576" y="842"/>
                  </a:lnTo>
                  <a:lnTo>
                    <a:pt x="3578" y="842"/>
                  </a:lnTo>
                  <a:lnTo>
                    <a:pt x="3578" y="840"/>
                  </a:lnTo>
                  <a:lnTo>
                    <a:pt x="3580" y="840"/>
                  </a:lnTo>
                  <a:lnTo>
                    <a:pt x="3581" y="840"/>
                  </a:lnTo>
                  <a:lnTo>
                    <a:pt x="3581" y="839"/>
                  </a:lnTo>
                  <a:lnTo>
                    <a:pt x="3583" y="839"/>
                  </a:lnTo>
                  <a:lnTo>
                    <a:pt x="3585" y="839"/>
                  </a:lnTo>
                  <a:lnTo>
                    <a:pt x="3585" y="839"/>
                  </a:lnTo>
                  <a:lnTo>
                    <a:pt x="3585" y="837"/>
                  </a:lnTo>
                  <a:lnTo>
                    <a:pt x="3585" y="835"/>
                  </a:lnTo>
                  <a:lnTo>
                    <a:pt x="3585" y="834"/>
                  </a:lnTo>
                  <a:lnTo>
                    <a:pt x="3585" y="832"/>
                  </a:lnTo>
                  <a:lnTo>
                    <a:pt x="3587" y="832"/>
                  </a:lnTo>
                  <a:lnTo>
                    <a:pt x="3587" y="830"/>
                  </a:lnTo>
                  <a:lnTo>
                    <a:pt x="3587" y="829"/>
                  </a:lnTo>
                  <a:lnTo>
                    <a:pt x="3587" y="827"/>
                  </a:lnTo>
                  <a:lnTo>
                    <a:pt x="3585" y="827"/>
                  </a:lnTo>
                  <a:lnTo>
                    <a:pt x="3585" y="825"/>
                  </a:lnTo>
                  <a:lnTo>
                    <a:pt x="3583" y="825"/>
                  </a:lnTo>
                  <a:lnTo>
                    <a:pt x="3581" y="825"/>
                  </a:lnTo>
                  <a:lnTo>
                    <a:pt x="3581" y="824"/>
                  </a:lnTo>
                  <a:lnTo>
                    <a:pt x="3581" y="822"/>
                  </a:lnTo>
                  <a:lnTo>
                    <a:pt x="3580" y="822"/>
                  </a:lnTo>
                  <a:lnTo>
                    <a:pt x="3580" y="820"/>
                  </a:lnTo>
                  <a:lnTo>
                    <a:pt x="3580" y="818"/>
                  </a:lnTo>
                  <a:lnTo>
                    <a:pt x="3580" y="815"/>
                  </a:lnTo>
                  <a:lnTo>
                    <a:pt x="3580" y="813"/>
                  </a:lnTo>
                  <a:lnTo>
                    <a:pt x="3580" y="812"/>
                  </a:lnTo>
                  <a:lnTo>
                    <a:pt x="3581" y="812"/>
                  </a:lnTo>
                  <a:lnTo>
                    <a:pt x="3581" y="810"/>
                  </a:lnTo>
                  <a:lnTo>
                    <a:pt x="3580" y="810"/>
                  </a:lnTo>
                  <a:lnTo>
                    <a:pt x="3580" y="808"/>
                  </a:lnTo>
                  <a:lnTo>
                    <a:pt x="3578" y="808"/>
                  </a:lnTo>
                  <a:lnTo>
                    <a:pt x="3578" y="810"/>
                  </a:lnTo>
                  <a:lnTo>
                    <a:pt x="3576" y="810"/>
                  </a:lnTo>
                  <a:lnTo>
                    <a:pt x="3576" y="812"/>
                  </a:lnTo>
                  <a:lnTo>
                    <a:pt x="3575" y="812"/>
                  </a:lnTo>
                  <a:lnTo>
                    <a:pt x="3573" y="810"/>
                  </a:lnTo>
                  <a:lnTo>
                    <a:pt x="3571" y="810"/>
                  </a:lnTo>
                  <a:lnTo>
                    <a:pt x="3570" y="810"/>
                  </a:lnTo>
                  <a:lnTo>
                    <a:pt x="3570" y="808"/>
                  </a:lnTo>
                  <a:lnTo>
                    <a:pt x="3568" y="808"/>
                  </a:lnTo>
                  <a:lnTo>
                    <a:pt x="3566" y="807"/>
                  </a:lnTo>
                  <a:lnTo>
                    <a:pt x="3566" y="807"/>
                  </a:lnTo>
                  <a:lnTo>
                    <a:pt x="3565" y="807"/>
                  </a:lnTo>
                  <a:lnTo>
                    <a:pt x="3563" y="807"/>
                  </a:lnTo>
                  <a:lnTo>
                    <a:pt x="3561" y="808"/>
                  </a:lnTo>
                  <a:lnTo>
                    <a:pt x="3561" y="810"/>
                  </a:lnTo>
                  <a:moveTo>
                    <a:pt x="1407" y="859"/>
                  </a:moveTo>
                  <a:lnTo>
                    <a:pt x="1407" y="861"/>
                  </a:lnTo>
                  <a:lnTo>
                    <a:pt x="1407" y="862"/>
                  </a:lnTo>
                  <a:lnTo>
                    <a:pt x="1407" y="864"/>
                  </a:lnTo>
                  <a:lnTo>
                    <a:pt x="1409" y="864"/>
                  </a:lnTo>
                  <a:lnTo>
                    <a:pt x="1410" y="864"/>
                  </a:lnTo>
                  <a:lnTo>
                    <a:pt x="1410" y="862"/>
                  </a:lnTo>
                  <a:lnTo>
                    <a:pt x="1410" y="861"/>
                  </a:lnTo>
                  <a:lnTo>
                    <a:pt x="1410" y="859"/>
                  </a:lnTo>
                  <a:lnTo>
                    <a:pt x="1409" y="859"/>
                  </a:lnTo>
                  <a:lnTo>
                    <a:pt x="1409" y="857"/>
                  </a:lnTo>
                  <a:lnTo>
                    <a:pt x="1407" y="857"/>
                  </a:lnTo>
                  <a:lnTo>
                    <a:pt x="1407" y="859"/>
                  </a:lnTo>
                  <a:moveTo>
                    <a:pt x="3583" y="861"/>
                  </a:moveTo>
                  <a:lnTo>
                    <a:pt x="3585" y="861"/>
                  </a:lnTo>
                  <a:lnTo>
                    <a:pt x="3585" y="859"/>
                  </a:lnTo>
                  <a:lnTo>
                    <a:pt x="3585" y="857"/>
                  </a:lnTo>
                  <a:lnTo>
                    <a:pt x="3585" y="856"/>
                  </a:lnTo>
                  <a:lnTo>
                    <a:pt x="3583" y="856"/>
                  </a:lnTo>
                  <a:lnTo>
                    <a:pt x="3581" y="856"/>
                  </a:lnTo>
                  <a:lnTo>
                    <a:pt x="3581" y="857"/>
                  </a:lnTo>
                  <a:lnTo>
                    <a:pt x="3583" y="857"/>
                  </a:lnTo>
                  <a:lnTo>
                    <a:pt x="3583" y="859"/>
                  </a:lnTo>
                  <a:lnTo>
                    <a:pt x="3583" y="861"/>
                  </a:lnTo>
                  <a:moveTo>
                    <a:pt x="1855" y="854"/>
                  </a:moveTo>
                  <a:lnTo>
                    <a:pt x="1853" y="854"/>
                  </a:lnTo>
                  <a:lnTo>
                    <a:pt x="1853" y="852"/>
                  </a:lnTo>
                  <a:lnTo>
                    <a:pt x="1851" y="852"/>
                  </a:lnTo>
                  <a:lnTo>
                    <a:pt x="1851" y="854"/>
                  </a:lnTo>
                  <a:lnTo>
                    <a:pt x="1851" y="856"/>
                  </a:lnTo>
                  <a:lnTo>
                    <a:pt x="1853" y="856"/>
                  </a:lnTo>
                  <a:lnTo>
                    <a:pt x="1853" y="857"/>
                  </a:lnTo>
                  <a:lnTo>
                    <a:pt x="1855" y="857"/>
                  </a:lnTo>
                  <a:lnTo>
                    <a:pt x="1856" y="856"/>
                  </a:lnTo>
                  <a:lnTo>
                    <a:pt x="1855" y="856"/>
                  </a:lnTo>
                  <a:lnTo>
                    <a:pt x="1855" y="854"/>
                  </a:lnTo>
                  <a:moveTo>
                    <a:pt x="1407" y="851"/>
                  </a:moveTo>
                  <a:lnTo>
                    <a:pt x="1407" y="849"/>
                  </a:lnTo>
                  <a:lnTo>
                    <a:pt x="1405" y="849"/>
                  </a:lnTo>
                  <a:lnTo>
                    <a:pt x="1405" y="847"/>
                  </a:lnTo>
                  <a:lnTo>
                    <a:pt x="1404" y="847"/>
                  </a:lnTo>
                  <a:lnTo>
                    <a:pt x="1404" y="849"/>
                  </a:lnTo>
                  <a:lnTo>
                    <a:pt x="1404" y="851"/>
                  </a:lnTo>
                  <a:lnTo>
                    <a:pt x="1405" y="851"/>
                  </a:lnTo>
                  <a:lnTo>
                    <a:pt x="1405" y="852"/>
                  </a:lnTo>
                  <a:lnTo>
                    <a:pt x="1407" y="852"/>
                  </a:lnTo>
                  <a:lnTo>
                    <a:pt x="1407" y="851"/>
                  </a:lnTo>
                  <a:moveTo>
                    <a:pt x="1400" y="839"/>
                  </a:moveTo>
                  <a:lnTo>
                    <a:pt x="1400" y="840"/>
                  </a:lnTo>
                  <a:lnTo>
                    <a:pt x="1402" y="842"/>
                  </a:lnTo>
                  <a:lnTo>
                    <a:pt x="1404" y="842"/>
                  </a:lnTo>
                  <a:lnTo>
                    <a:pt x="1404" y="840"/>
                  </a:lnTo>
                  <a:lnTo>
                    <a:pt x="1404" y="839"/>
                  </a:lnTo>
                  <a:lnTo>
                    <a:pt x="1405" y="839"/>
                  </a:lnTo>
                  <a:lnTo>
                    <a:pt x="1407" y="839"/>
                  </a:lnTo>
                  <a:lnTo>
                    <a:pt x="1409" y="839"/>
                  </a:lnTo>
                  <a:lnTo>
                    <a:pt x="1407" y="839"/>
                  </a:lnTo>
                  <a:lnTo>
                    <a:pt x="1405" y="839"/>
                  </a:lnTo>
                  <a:lnTo>
                    <a:pt x="1405" y="837"/>
                  </a:lnTo>
                  <a:lnTo>
                    <a:pt x="1404" y="837"/>
                  </a:lnTo>
                  <a:lnTo>
                    <a:pt x="1404" y="839"/>
                  </a:lnTo>
                  <a:lnTo>
                    <a:pt x="1402" y="839"/>
                  </a:lnTo>
                  <a:lnTo>
                    <a:pt x="1400" y="839"/>
                  </a:lnTo>
                  <a:lnTo>
                    <a:pt x="1400" y="839"/>
                  </a:lnTo>
                  <a:moveTo>
                    <a:pt x="1323" y="812"/>
                  </a:moveTo>
                  <a:lnTo>
                    <a:pt x="1323" y="810"/>
                  </a:lnTo>
                  <a:lnTo>
                    <a:pt x="1324" y="810"/>
                  </a:lnTo>
                  <a:lnTo>
                    <a:pt x="1324" y="808"/>
                  </a:lnTo>
                  <a:lnTo>
                    <a:pt x="1326" y="807"/>
                  </a:lnTo>
                  <a:lnTo>
                    <a:pt x="1326" y="805"/>
                  </a:lnTo>
                  <a:lnTo>
                    <a:pt x="1324" y="805"/>
                  </a:lnTo>
                  <a:lnTo>
                    <a:pt x="1324" y="803"/>
                  </a:lnTo>
                  <a:lnTo>
                    <a:pt x="1323" y="803"/>
                  </a:lnTo>
                  <a:lnTo>
                    <a:pt x="1323" y="802"/>
                  </a:lnTo>
                  <a:lnTo>
                    <a:pt x="1321" y="802"/>
                  </a:lnTo>
                  <a:lnTo>
                    <a:pt x="1319" y="802"/>
                  </a:lnTo>
                  <a:lnTo>
                    <a:pt x="1318" y="802"/>
                  </a:lnTo>
                  <a:lnTo>
                    <a:pt x="1318" y="800"/>
                  </a:lnTo>
                  <a:lnTo>
                    <a:pt x="1316" y="802"/>
                  </a:lnTo>
                  <a:lnTo>
                    <a:pt x="1316" y="800"/>
                  </a:lnTo>
                  <a:lnTo>
                    <a:pt x="1314" y="800"/>
                  </a:lnTo>
                  <a:lnTo>
                    <a:pt x="1313" y="800"/>
                  </a:lnTo>
                  <a:lnTo>
                    <a:pt x="1311" y="800"/>
                  </a:lnTo>
                  <a:lnTo>
                    <a:pt x="1311" y="798"/>
                  </a:lnTo>
                  <a:lnTo>
                    <a:pt x="1313" y="798"/>
                  </a:lnTo>
                  <a:lnTo>
                    <a:pt x="1314" y="798"/>
                  </a:lnTo>
                  <a:lnTo>
                    <a:pt x="1316" y="798"/>
                  </a:lnTo>
                  <a:lnTo>
                    <a:pt x="1318" y="798"/>
                  </a:lnTo>
                  <a:lnTo>
                    <a:pt x="1316" y="798"/>
                  </a:lnTo>
                  <a:lnTo>
                    <a:pt x="1314" y="798"/>
                  </a:lnTo>
                  <a:lnTo>
                    <a:pt x="1313" y="798"/>
                  </a:lnTo>
                  <a:lnTo>
                    <a:pt x="1311" y="798"/>
                  </a:lnTo>
                  <a:lnTo>
                    <a:pt x="1309" y="798"/>
                  </a:lnTo>
                  <a:lnTo>
                    <a:pt x="1309" y="797"/>
                  </a:lnTo>
                  <a:lnTo>
                    <a:pt x="1309" y="795"/>
                  </a:lnTo>
                  <a:lnTo>
                    <a:pt x="1309" y="793"/>
                  </a:lnTo>
                  <a:lnTo>
                    <a:pt x="1308" y="793"/>
                  </a:lnTo>
                  <a:lnTo>
                    <a:pt x="1306" y="793"/>
                  </a:lnTo>
                  <a:lnTo>
                    <a:pt x="1304" y="793"/>
                  </a:lnTo>
                  <a:lnTo>
                    <a:pt x="1303" y="793"/>
                  </a:lnTo>
                  <a:lnTo>
                    <a:pt x="1303" y="792"/>
                  </a:lnTo>
                  <a:lnTo>
                    <a:pt x="1303" y="792"/>
                  </a:lnTo>
                  <a:lnTo>
                    <a:pt x="1301" y="792"/>
                  </a:lnTo>
                  <a:lnTo>
                    <a:pt x="1299" y="792"/>
                  </a:lnTo>
                  <a:lnTo>
                    <a:pt x="1299" y="790"/>
                  </a:lnTo>
                  <a:lnTo>
                    <a:pt x="1298" y="790"/>
                  </a:lnTo>
                  <a:lnTo>
                    <a:pt x="1296" y="790"/>
                  </a:lnTo>
                  <a:lnTo>
                    <a:pt x="1296" y="792"/>
                  </a:lnTo>
                  <a:lnTo>
                    <a:pt x="1294" y="790"/>
                  </a:lnTo>
                  <a:lnTo>
                    <a:pt x="1292" y="792"/>
                  </a:lnTo>
                  <a:lnTo>
                    <a:pt x="1292" y="790"/>
                  </a:lnTo>
                  <a:lnTo>
                    <a:pt x="1291" y="790"/>
                  </a:lnTo>
                  <a:lnTo>
                    <a:pt x="1289" y="790"/>
                  </a:lnTo>
                  <a:lnTo>
                    <a:pt x="1289" y="792"/>
                  </a:lnTo>
                  <a:lnTo>
                    <a:pt x="1287" y="792"/>
                  </a:lnTo>
                  <a:lnTo>
                    <a:pt x="1287" y="793"/>
                  </a:lnTo>
                  <a:lnTo>
                    <a:pt x="1286" y="793"/>
                  </a:lnTo>
                  <a:lnTo>
                    <a:pt x="1284" y="793"/>
                  </a:lnTo>
                  <a:lnTo>
                    <a:pt x="1282" y="792"/>
                  </a:lnTo>
                  <a:lnTo>
                    <a:pt x="1281" y="792"/>
                  </a:lnTo>
                  <a:lnTo>
                    <a:pt x="1279" y="792"/>
                  </a:lnTo>
                  <a:lnTo>
                    <a:pt x="1277" y="790"/>
                  </a:lnTo>
                  <a:lnTo>
                    <a:pt x="1276" y="790"/>
                  </a:lnTo>
                  <a:lnTo>
                    <a:pt x="1274" y="790"/>
                  </a:lnTo>
                  <a:lnTo>
                    <a:pt x="1272" y="790"/>
                  </a:lnTo>
                  <a:lnTo>
                    <a:pt x="1271" y="790"/>
                  </a:lnTo>
                  <a:lnTo>
                    <a:pt x="1269" y="792"/>
                  </a:lnTo>
                  <a:lnTo>
                    <a:pt x="1267" y="792"/>
                  </a:lnTo>
                  <a:lnTo>
                    <a:pt x="1267" y="793"/>
                  </a:lnTo>
                  <a:lnTo>
                    <a:pt x="1269" y="793"/>
                  </a:lnTo>
                  <a:lnTo>
                    <a:pt x="1271" y="793"/>
                  </a:lnTo>
                  <a:lnTo>
                    <a:pt x="1272" y="795"/>
                  </a:lnTo>
                  <a:lnTo>
                    <a:pt x="1274" y="795"/>
                  </a:lnTo>
                  <a:lnTo>
                    <a:pt x="1274" y="797"/>
                  </a:lnTo>
                  <a:lnTo>
                    <a:pt x="1274" y="798"/>
                  </a:lnTo>
                  <a:lnTo>
                    <a:pt x="1274" y="798"/>
                  </a:lnTo>
                  <a:lnTo>
                    <a:pt x="1276" y="798"/>
                  </a:lnTo>
                  <a:lnTo>
                    <a:pt x="1276" y="800"/>
                  </a:lnTo>
                  <a:lnTo>
                    <a:pt x="1274" y="800"/>
                  </a:lnTo>
                  <a:lnTo>
                    <a:pt x="1274" y="802"/>
                  </a:lnTo>
                  <a:lnTo>
                    <a:pt x="1276" y="802"/>
                  </a:lnTo>
                  <a:lnTo>
                    <a:pt x="1276" y="803"/>
                  </a:lnTo>
                  <a:lnTo>
                    <a:pt x="1277" y="805"/>
                  </a:lnTo>
                  <a:lnTo>
                    <a:pt x="1279" y="805"/>
                  </a:lnTo>
                  <a:lnTo>
                    <a:pt x="1279" y="807"/>
                  </a:lnTo>
                  <a:lnTo>
                    <a:pt x="1279" y="808"/>
                  </a:lnTo>
                  <a:lnTo>
                    <a:pt x="1277" y="808"/>
                  </a:lnTo>
                  <a:lnTo>
                    <a:pt x="1277" y="807"/>
                  </a:lnTo>
                  <a:lnTo>
                    <a:pt x="1276" y="807"/>
                  </a:lnTo>
                  <a:lnTo>
                    <a:pt x="1274" y="808"/>
                  </a:lnTo>
                  <a:lnTo>
                    <a:pt x="1272" y="808"/>
                  </a:lnTo>
                  <a:lnTo>
                    <a:pt x="1271" y="808"/>
                  </a:lnTo>
                  <a:lnTo>
                    <a:pt x="1269" y="808"/>
                  </a:lnTo>
                  <a:lnTo>
                    <a:pt x="1267" y="808"/>
                  </a:lnTo>
                  <a:lnTo>
                    <a:pt x="1266" y="808"/>
                  </a:lnTo>
                  <a:lnTo>
                    <a:pt x="1264" y="808"/>
                  </a:lnTo>
                  <a:lnTo>
                    <a:pt x="1262" y="808"/>
                  </a:lnTo>
                  <a:lnTo>
                    <a:pt x="1262" y="808"/>
                  </a:lnTo>
                  <a:lnTo>
                    <a:pt x="1262" y="807"/>
                  </a:lnTo>
                  <a:lnTo>
                    <a:pt x="1260" y="807"/>
                  </a:lnTo>
                  <a:lnTo>
                    <a:pt x="1259" y="807"/>
                  </a:lnTo>
                  <a:lnTo>
                    <a:pt x="1257" y="805"/>
                  </a:lnTo>
                  <a:lnTo>
                    <a:pt x="1257" y="807"/>
                  </a:lnTo>
                  <a:lnTo>
                    <a:pt x="1255" y="807"/>
                  </a:lnTo>
                  <a:lnTo>
                    <a:pt x="1254" y="807"/>
                  </a:lnTo>
                  <a:lnTo>
                    <a:pt x="1254" y="808"/>
                  </a:lnTo>
                  <a:lnTo>
                    <a:pt x="1254" y="810"/>
                  </a:lnTo>
                  <a:lnTo>
                    <a:pt x="1255" y="810"/>
                  </a:lnTo>
                  <a:lnTo>
                    <a:pt x="1257" y="812"/>
                  </a:lnTo>
                  <a:lnTo>
                    <a:pt x="1259" y="812"/>
                  </a:lnTo>
                  <a:lnTo>
                    <a:pt x="1259" y="813"/>
                  </a:lnTo>
                  <a:lnTo>
                    <a:pt x="1260" y="813"/>
                  </a:lnTo>
                  <a:lnTo>
                    <a:pt x="1260" y="815"/>
                  </a:lnTo>
                  <a:lnTo>
                    <a:pt x="1262" y="815"/>
                  </a:lnTo>
                  <a:lnTo>
                    <a:pt x="1262" y="813"/>
                  </a:lnTo>
                  <a:lnTo>
                    <a:pt x="1262" y="812"/>
                  </a:lnTo>
                  <a:lnTo>
                    <a:pt x="1262" y="812"/>
                  </a:lnTo>
                  <a:lnTo>
                    <a:pt x="1264" y="812"/>
                  </a:lnTo>
                  <a:lnTo>
                    <a:pt x="1266" y="812"/>
                  </a:lnTo>
                  <a:lnTo>
                    <a:pt x="1267" y="812"/>
                  </a:lnTo>
                  <a:lnTo>
                    <a:pt x="1269" y="812"/>
                  </a:lnTo>
                  <a:lnTo>
                    <a:pt x="1271" y="813"/>
                  </a:lnTo>
                  <a:lnTo>
                    <a:pt x="1272" y="813"/>
                  </a:lnTo>
                  <a:lnTo>
                    <a:pt x="1274" y="813"/>
                  </a:lnTo>
                  <a:lnTo>
                    <a:pt x="1276" y="813"/>
                  </a:lnTo>
                  <a:lnTo>
                    <a:pt x="1276" y="812"/>
                  </a:lnTo>
                  <a:lnTo>
                    <a:pt x="1277" y="812"/>
                  </a:lnTo>
                  <a:lnTo>
                    <a:pt x="1279" y="812"/>
                  </a:lnTo>
                  <a:lnTo>
                    <a:pt x="1281" y="812"/>
                  </a:lnTo>
                  <a:lnTo>
                    <a:pt x="1282" y="812"/>
                  </a:lnTo>
                  <a:lnTo>
                    <a:pt x="1282" y="813"/>
                  </a:lnTo>
                  <a:lnTo>
                    <a:pt x="1284" y="813"/>
                  </a:lnTo>
                  <a:lnTo>
                    <a:pt x="1284" y="815"/>
                  </a:lnTo>
                  <a:lnTo>
                    <a:pt x="1286" y="815"/>
                  </a:lnTo>
                  <a:lnTo>
                    <a:pt x="1286" y="817"/>
                  </a:lnTo>
                  <a:lnTo>
                    <a:pt x="1286" y="818"/>
                  </a:lnTo>
                  <a:lnTo>
                    <a:pt x="1287" y="818"/>
                  </a:lnTo>
                  <a:lnTo>
                    <a:pt x="1289" y="820"/>
                  </a:lnTo>
                  <a:lnTo>
                    <a:pt x="1291" y="818"/>
                  </a:lnTo>
                  <a:lnTo>
                    <a:pt x="1291" y="817"/>
                  </a:lnTo>
                  <a:lnTo>
                    <a:pt x="1292" y="817"/>
                  </a:lnTo>
                  <a:lnTo>
                    <a:pt x="1292" y="813"/>
                  </a:lnTo>
                  <a:lnTo>
                    <a:pt x="1294" y="813"/>
                  </a:lnTo>
                  <a:lnTo>
                    <a:pt x="1294" y="812"/>
                  </a:lnTo>
                  <a:lnTo>
                    <a:pt x="1296" y="812"/>
                  </a:lnTo>
                  <a:lnTo>
                    <a:pt x="1296" y="810"/>
                  </a:lnTo>
                  <a:lnTo>
                    <a:pt x="1298" y="810"/>
                  </a:lnTo>
                  <a:lnTo>
                    <a:pt x="1299" y="810"/>
                  </a:lnTo>
                  <a:lnTo>
                    <a:pt x="1299" y="812"/>
                  </a:lnTo>
                  <a:lnTo>
                    <a:pt x="1301" y="812"/>
                  </a:lnTo>
                  <a:lnTo>
                    <a:pt x="1303" y="812"/>
                  </a:lnTo>
                  <a:lnTo>
                    <a:pt x="1303" y="812"/>
                  </a:lnTo>
                  <a:lnTo>
                    <a:pt x="1304" y="812"/>
                  </a:lnTo>
                  <a:lnTo>
                    <a:pt x="1304" y="810"/>
                  </a:lnTo>
                  <a:lnTo>
                    <a:pt x="1306" y="810"/>
                  </a:lnTo>
                  <a:lnTo>
                    <a:pt x="1306" y="808"/>
                  </a:lnTo>
                  <a:lnTo>
                    <a:pt x="1308" y="808"/>
                  </a:lnTo>
                  <a:lnTo>
                    <a:pt x="1309" y="808"/>
                  </a:lnTo>
                  <a:lnTo>
                    <a:pt x="1309" y="810"/>
                  </a:lnTo>
                  <a:lnTo>
                    <a:pt x="1311" y="810"/>
                  </a:lnTo>
                  <a:lnTo>
                    <a:pt x="1313" y="810"/>
                  </a:lnTo>
                  <a:lnTo>
                    <a:pt x="1314" y="808"/>
                  </a:lnTo>
                  <a:lnTo>
                    <a:pt x="1316" y="808"/>
                  </a:lnTo>
                  <a:lnTo>
                    <a:pt x="1316" y="810"/>
                  </a:lnTo>
                  <a:lnTo>
                    <a:pt x="1318" y="810"/>
                  </a:lnTo>
                  <a:lnTo>
                    <a:pt x="1319" y="810"/>
                  </a:lnTo>
                  <a:lnTo>
                    <a:pt x="1321" y="812"/>
                  </a:lnTo>
                  <a:lnTo>
                    <a:pt x="1323" y="812"/>
                  </a:lnTo>
                  <a:moveTo>
                    <a:pt x="1227" y="817"/>
                  </a:moveTo>
                  <a:lnTo>
                    <a:pt x="1228" y="817"/>
                  </a:lnTo>
                  <a:lnTo>
                    <a:pt x="1230" y="817"/>
                  </a:lnTo>
                  <a:lnTo>
                    <a:pt x="1232" y="817"/>
                  </a:lnTo>
                  <a:lnTo>
                    <a:pt x="1232" y="815"/>
                  </a:lnTo>
                  <a:lnTo>
                    <a:pt x="1230" y="813"/>
                  </a:lnTo>
                  <a:lnTo>
                    <a:pt x="1228" y="813"/>
                  </a:lnTo>
                  <a:lnTo>
                    <a:pt x="1228" y="812"/>
                  </a:lnTo>
                  <a:lnTo>
                    <a:pt x="1227" y="812"/>
                  </a:lnTo>
                  <a:lnTo>
                    <a:pt x="1225" y="812"/>
                  </a:lnTo>
                  <a:lnTo>
                    <a:pt x="1225" y="810"/>
                  </a:lnTo>
                  <a:lnTo>
                    <a:pt x="1223" y="810"/>
                  </a:lnTo>
                  <a:lnTo>
                    <a:pt x="1222" y="810"/>
                  </a:lnTo>
                  <a:lnTo>
                    <a:pt x="1222" y="808"/>
                  </a:lnTo>
                  <a:lnTo>
                    <a:pt x="1220" y="808"/>
                  </a:lnTo>
                  <a:lnTo>
                    <a:pt x="1218" y="808"/>
                  </a:lnTo>
                  <a:lnTo>
                    <a:pt x="1217" y="808"/>
                  </a:lnTo>
                  <a:lnTo>
                    <a:pt x="1215" y="808"/>
                  </a:lnTo>
                  <a:lnTo>
                    <a:pt x="1213" y="808"/>
                  </a:lnTo>
                  <a:lnTo>
                    <a:pt x="1212" y="808"/>
                  </a:lnTo>
                  <a:lnTo>
                    <a:pt x="1210" y="808"/>
                  </a:lnTo>
                  <a:lnTo>
                    <a:pt x="1208" y="810"/>
                  </a:lnTo>
                  <a:lnTo>
                    <a:pt x="1208" y="812"/>
                  </a:lnTo>
                  <a:lnTo>
                    <a:pt x="1210" y="812"/>
                  </a:lnTo>
                  <a:lnTo>
                    <a:pt x="1212" y="812"/>
                  </a:lnTo>
                  <a:lnTo>
                    <a:pt x="1212" y="813"/>
                  </a:lnTo>
                  <a:lnTo>
                    <a:pt x="1212" y="815"/>
                  </a:lnTo>
                  <a:lnTo>
                    <a:pt x="1213" y="815"/>
                  </a:lnTo>
                  <a:lnTo>
                    <a:pt x="1213" y="817"/>
                  </a:lnTo>
                  <a:lnTo>
                    <a:pt x="1215" y="817"/>
                  </a:lnTo>
                  <a:lnTo>
                    <a:pt x="1217" y="817"/>
                  </a:lnTo>
                  <a:lnTo>
                    <a:pt x="1218" y="817"/>
                  </a:lnTo>
                  <a:lnTo>
                    <a:pt x="1220" y="818"/>
                  </a:lnTo>
                  <a:lnTo>
                    <a:pt x="1220" y="820"/>
                  </a:lnTo>
                  <a:lnTo>
                    <a:pt x="1222" y="820"/>
                  </a:lnTo>
                  <a:lnTo>
                    <a:pt x="1222" y="818"/>
                  </a:lnTo>
                  <a:lnTo>
                    <a:pt x="1222" y="817"/>
                  </a:lnTo>
                  <a:lnTo>
                    <a:pt x="1222" y="817"/>
                  </a:lnTo>
                  <a:lnTo>
                    <a:pt x="1223" y="817"/>
                  </a:lnTo>
                  <a:lnTo>
                    <a:pt x="1223" y="815"/>
                  </a:lnTo>
                  <a:lnTo>
                    <a:pt x="1225" y="815"/>
                  </a:lnTo>
                  <a:lnTo>
                    <a:pt x="1225" y="817"/>
                  </a:lnTo>
                  <a:lnTo>
                    <a:pt x="1227" y="817"/>
                  </a:lnTo>
                  <a:moveTo>
                    <a:pt x="1355" y="813"/>
                  </a:moveTo>
                  <a:lnTo>
                    <a:pt x="1356" y="813"/>
                  </a:lnTo>
                  <a:lnTo>
                    <a:pt x="1356" y="812"/>
                  </a:lnTo>
                  <a:lnTo>
                    <a:pt x="1358" y="812"/>
                  </a:lnTo>
                  <a:lnTo>
                    <a:pt x="1358" y="810"/>
                  </a:lnTo>
                  <a:lnTo>
                    <a:pt x="1356" y="810"/>
                  </a:lnTo>
                  <a:lnTo>
                    <a:pt x="1355" y="810"/>
                  </a:lnTo>
                  <a:lnTo>
                    <a:pt x="1355" y="808"/>
                  </a:lnTo>
                  <a:lnTo>
                    <a:pt x="1353" y="808"/>
                  </a:lnTo>
                  <a:lnTo>
                    <a:pt x="1351" y="810"/>
                  </a:lnTo>
                  <a:lnTo>
                    <a:pt x="1351" y="808"/>
                  </a:lnTo>
                  <a:lnTo>
                    <a:pt x="1350" y="808"/>
                  </a:lnTo>
                  <a:lnTo>
                    <a:pt x="1348" y="808"/>
                  </a:lnTo>
                  <a:lnTo>
                    <a:pt x="1346" y="808"/>
                  </a:lnTo>
                  <a:lnTo>
                    <a:pt x="1345" y="808"/>
                  </a:lnTo>
                  <a:lnTo>
                    <a:pt x="1343" y="808"/>
                  </a:lnTo>
                  <a:lnTo>
                    <a:pt x="1343" y="808"/>
                  </a:lnTo>
                  <a:lnTo>
                    <a:pt x="1341" y="808"/>
                  </a:lnTo>
                  <a:lnTo>
                    <a:pt x="1341" y="810"/>
                  </a:lnTo>
                  <a:lnTo>
                    <a:pt x="1340" y="810"/>
                  </a:lnTo>
                  <a:lnTo>
                    <a:pt x="1340" y="812"/>
                  </a:lnTo>
                  <a:lnTo>
                    <a:pt x="1340" y="813"/>
                  </a:lnTo>
                  <a:lnTo>
                    <a:pt x="1340" y="815"/>
                  </a:lnTo>
                  <a:lnTo>
                    <a:pt x="1341" y="817"/>
                  </a:lnTo>
                  <a:lnTo>
                    <a:pt x="1341" y="815"/>
                  </a:lnTo>
                  <a:lnTo>
                    <a:pt x="1343" y="815"/>
                  </a:lnTo>
                  <a:lnTo>
                    <a:pt x="1343" y="817"/>
                  </a:lnTo>
                  <a:lnTo>
                    <a:pt x="1343" y="815"/>
                  </a:lnTo>
                  <a:lnTo>
                    <a:pt x="1345" y="815"/>
                  </a:lnTo>
                  <a:lnTo>
                    <a:pt x="1346" y="815"/>
                  </a:lnTo>
                  <a:lnTo>
                    <a:pt x="1348" y="815"/>
                  </a:lnTo>
                  <a:lnTo>
                    <a:pt x="1350" y="815"/>
                  </a:lnTo>
                  <a:lnTo>
                    <a:pt x="1350" y="817"/>
                  </a:lnTo>
                  <a:lnTo>
                    <a:pt x="1351" y="815"/>
                  </a:lnTo>
                  <a:lnTo>
                    <a:pt x="1353" y="815"/>
                  </a:lnTo>
                  <a:lnTo>
                    <a:pt x="1355" y="815"/>
                  </a:lnTo>
                  <a:lnTo>
                    <a:pt x="1355" y="813"/>
                  </a:lnTo>
                  <a:moveTo>
                    <a:pt x="3437" y="807"/>
                  </a:moveTo>
                  <a:lnTo>
                    <a:pt x="3438" y="807"/>
                  </a:lnTo>
                  <a:lnTo>
                    <a:pt x="3438" y="805"/>
                  </a:lnTo>
                  <a:lnTo>
                    <a:pt x="3440" y="805"/>
                  </a:lnTo>
                  <a:lnTo>
                    <a:pt x="3440" y="803"/>
                  </a:lnTo>
                  <a:lnTo>
                    <a:pt x="3440" y="802"/>
                  </a:lnTo>
                  <a:lnTo>
                    <a:pt x="3440" y="800"/>
                  </a:lnTo>
                  <a:lnTo>
                    <a:pt x="3440" y="798"/>
                  </a:lnTo>
                  <a:lnTo>
                    <a:pt x="3442" y="798"/>
                  </a:lnTo>
                  <a:lnTo>
                    <a:pt x="3442" y="798"/>
                  </a:lnTo>
                  <a:lnTo>
                    <a:pt x="3442" y="797"/>
                  </a:lnTo>
                  <a:lnTo>
                    <a:pt x="3443" y="797"/>
                  </a:lnTo>
                  <a:lnTo>
                    <a:pt x="3443" y="795"/>
                  </a:lnTo>
                  <a:lnTo>
                    <a:pt x="3442" y="795"/>
                  </a:lnTo>
                  <a:lnTo>
                    <a:pt x="3443" y="793"/>
                  </a:lnTo>
                  <a:lnTo>
                    <a:pt x="3443" y="795"/>
                  </a:lnTo>
                  <a:lnTo>
                    <a:pt x="3445" y="793"/>
                  </a:lnTo>
                  <a:lnTo>
                    <a:pt x="3445" y="792"/>
                  </a:lnTo>
                  <a:lnTo>
                    <a:pt x="3443" y="792"/>
                  </a:lnTo>
                  <a:lnTo>
                    <a:pt x="3443" y="790"/>
                  </a:lnTo>
                  <a:lnTo>
                    <a:pt x="3443" y="788"/>
                  </a:lnTo>
                  <a:lnTo>
                    <a:pt x="3442" y="788"/>
                  </a:lnTo>
                  <a:lnTo>
                    <a:pt x="3440" y="788"/>
                  </a:lnTo>
                  <a:lnTo>
                    <a:pt x="3440" y="790"/>
                  </a:lnTo>
                  <a:lnTo>
                    <a:pt x="3438" y="790"/>
                  </a:lnTo>
                  <a:lnTo>
                    <a:pt x="3438" y="788"/>
                  </a:lnTo>
                  <a:lnTo>
                    <a:pt x="3437" y="788"/>
                  </a:lnTo>
                  <a:lnTo>
                    <a:pt x="3435" y="788"/>
                  </a:lnTo>
                  <a:lnTo>
                    <a:pt x="3433" y="788"/>
                  </a:lnTo>
                  <a:lnTo>
                    <a:pt x="3432" y="788"/>
                  </a:lnTo>
                  <a:lnTo>
                    <a:pt x="3430" y="788"/>
                  </a:lnTo>
                  <a:lnTo>
                    <a:pt x="3430" y="790"/>
                  </a:lnTo>
                  <a:lnTo>
                    <a:pt x="3428" y="788"/>
                  </a:lnTo>
                  <a:lnTo>
                    <a:pt x="3427" y="788"/>
                  </a:lnTo>
                  <a:lnTo>
                    <a:pt x="3427" y="790"/>
                  </a:lnTo>
                  <a:lnTo>
                    <a:pt x="3425" y="792"/>
                  </a:lnTo>
                  <a:lnTo>
                    <a:pt x="3425" y="790"/>
                  </a:lnTo>
                  <a:lnTo>
                    <a:pt x="3423" y="790"/>
                  </a:lnTo>
                  <a:lnTo>
                    <a:pt x="3422" y="790"/>
                  </a:lnTo>
                  <a:lnTo>
                    <a:pt x="3422" y="792"/>
                  </a:lnTo>
                  <a:lnTo>
                    <a:pt x="3423" y="792"/>
                  </a:lnTo>
                  <a:lnTo>
                    <a:pt x="3423" y="793"/>
                  </a:lnTo>
                  <a:lnTo>
                    <a:pt x="3422" y="793"/>
                  </a:lnTo>
                  <a:lnTo>
                    <a:pt x="3422" y="795"/>
                  </a:lnTo>
                  <a:lnTo>
                    <a:pt x="3420" y="795"/>
                  </a:lnTo>
                  <a:lnTo>
                    <a:pt x="3420" y="797"/>
                  </a:lnTo>
                  <a:lnTo>
                    <a:pt x="3418" y="797"/>
                  </a:lnTo>
                  <a:lnTo>
                    <a:pt x="3417" y="798"/>
                  </a:lnTo>
                  <a:lnTo>
                    <a:pt x="3417" y="798"/>
                  </a:lnTo>
                  <a:lnTo>
                    <a:pt x="3417" y="800"/>
                  </a:lnTo>
                  <a:lnTo>
                    <a:pt x="3417" y="802"/>
                  </a:lnTo>
                  <a:lnTo>
                    <a:pt x="3418" y="802"/>
                  </a:lnTo>
                  <a:lnTo>
                    <a:pt x="3418" y="803"/>
                  </a:lnTo>
                  <a:lnTo>
                    <a:pt x="3418" y="805"/>
                  </a:lnTo>
                  <a:lnTo>
                    <a:pt x="3418" y="807"/>
                  </a:lnTo>
                  <a:lnTo>
                    <a:pt x="3418" y="808"/>
                  </a:lnTo>
                  <a:lnTo>
                    <a:pt x="3420" y="808"/>
                  </a:lnTo>
                  <a:lnTo>
                    <a:pt x="3422" y="808"/>
                  </a:lnTo>
                  <a:lnTo>
                    <a:pt x="3422" y="810"/>
                  </a:lnTo>
                  <a:lnTo>
                    <a:pt x="3423" y="810"/>
                  </a:lnTo>
                  <a:lnTo>
                    <a:pt x="3425" y="810"/>
                  </a:lnTo>
                  <a:lnTo>
                    <a:pt x="3425" y="812"/>
                  </a:lnTo>
                  <a:lnTo>
                    <a:pt x="3427" y="812"/>
                  </a:lnTo>
                  <a:lnTo>
                    <a:pt x="3428" y="812"/>
                  </a:lnTo>
                  <a:lnTo>
                    <a:pt x="3430" y="812"/>
                  </a:lnTo>
                  <a:lnTo>
                    <a:pt x="3430" y="813"/>
                  </a:lnTo>
                  <a:lnTo>
                    <a:pt x="3432" y="813"/>
                  </a:lnTo>
                  <a:lnTo>
                    <a:pt x="3432" y="812"/>
                  </a:lnTo>
                  <a:lnTo>
                    <a:pt x="3432" y="810"/>
                  </a:lnTo>
                  <a:lnTo>
                    <a:pt x="3433" y="810"/>
                  </a:lnTo>
                  <a:lnTo>
                    <a:pt x="3435" y="810"/>
                  </a:lnTo>
                  <a:lnTo>
                    <a:pt x="3437" y="810"/>
                  </a:lnTo>
                  <a:lnTo>
                    <a:pt x="3435" y="808"/>
                  </a:lnTo>
                  <a:lnTo>
                    <a:pt x="3437" y="808"/>
                  </a:lnTo>
                  <a:lnTo>
                    <a:pt x="3437" y="807"/>
                  </a:lnTo>
                  <a:moveTo>
                    <a:pt x="1269" y="802"/>
                  </a:moveTo>
                  <a:lnTo>
                    <a:pt x="1267" y="802"/>
                  </a:lnTo>
                  <a:lnTo>
                    <a:pt x="1267" y="803"/>
                  </a:lnTo>
                  <a:lnTo>
                    <a:pt x="1269" y="803"/>
                  </a:lnTo>
                  <a:lnTo>
                    <a:pt x="1271" y="805"/>
                  </a:lnTo>
                  <a:lnTo>
                    <a:pt x="1272" y="805"/>
                  </a:lnTo>
                  <a:lnTo>
                    <a:pt x="1274" y="805"/>
                  </a:lnTo>
                  <a:lnTo>
                    <a:pt x="1274" y="803"/>
                  </a:lnTo>
                  <a:lnTo>
                    <a:pt x="1272" y="803"/>
                  </a:lnTo>
                  <a:lnTo>
                    <a:pt x="1271" y="803"/>
                  </a:lnTo>
                  <a:lnTo>
                    <a:pt x="1271" y="802"/>
                  </a:lnTo>
                  <a:lnTo>
                    <a:pt x="1269" y="802"/>
                  </a:lnTo>
                  <a:moveTo>
                    <a:pt x="3243" y="798"/>
                  </a:moveTo>
                  <a:lnTo>
                    <a:pt x="3241" y="798"/>
                  </a:lnTo>
                  <a:lnTo>
                    <a:pt x="3241" y="798"/>
                  </a:lnTo>
                  <a:lnTo>
                    <a:pt x="3240" y="798"/>
                  </a:lnTo>
                  <a:lnTo>
                    <a:pt x="3240" y="797"/>
                  </a:lnTo>
                  <a:lnTo>
                    <a:pt x="3238" y="797"/>
                  </a:lnTo>
                  <a:lnTo>
                    <a:pt x="3238" y="798"/>
                  </a:lnTo>
                  <a:lnTo>
                    <a:pt x="3240" y="798"/>
                  </a:lnTo>
                  <a:lnTo>
                    <a:pt x="3241" y="800"/>
                  </a:lnTo>
                  <a:lnTo>
                    <a:pt x="3241" y="802"/>
                  </a:lnTo>
                  <a:lnTo>
                    <a:pt x="3243" y="802"/>
                  </a:lnTo>
                  <a:lnTo>
                    <a:pt x="3243" y="803"/>
                  </a:lnTo>
                  <a:lnTo>
                    <a:pt x="3243" y="802"/>
                  </a:lnTo>
                  <a:lnTo>
                    <a:pt x="3243" y="800"/>
                  </a:lnTo>
                  <a:lnTo>
                    <a:pt x="3243" y="798"/>
                  </a:lnTo>
                  <a:lnTo>
                    <a:pt x="3243" y="798"/>
                  </a:lnTo>
                  <a:lnTo>
                    <a:pt x="3243" y="798"/>
                  </a:lnTo>
                  <a:moveTo>
                    <a:pt x="304" y="793"/>
                  </a:moveTo>
                  <a:lnTo>
                    <a:pt x="304" y="792"/>
                  </a:lnTo>
                  <a:lnTo>
                    <a:pt x="304" y="790"/>
                  </a:lnTo>
                  <a:lnTo>
                    <a:pt x="303" y="788"/>
                  </a:lnTo>
                  <a:lnTo>
                    <a:pt x="301" y="786"/>
                  </a:lnTo>
                  <a:lnTo>
                    <a:pt x="299" y="786"/>
                  </a:lnTo>
                  <a:lnTo>
                    <a:pt x="298" y="786"/>
                  </a:lnTo>
                  <a:lnTo>
                    <a:pt x="298" y="785"/>
                  </a:lnTo>
                  <a:lnTo>
                    <a:pt x="296" y="785"/>
                  </a:lnTo>
                  <a:lnTo>
                    <a:pt x="296" y="786"/>
                  </a:lnTo>
                  <a:lnTo>
                    <a:pt x="296" y="788"/>
                  </a:lnTo>
                  <a:lnTo>
                    <a:pt x="294" y="790"/>
                  </a:lnTo>
                  <a:lnTo>
                    <a:pt x="293" y="790"/>
                  </a:lnTo>
                  <a:lnTo>
                    <a:pt x="293" y="792"/>
                  </a:lnTo>
                  <a:lnTo>
                    <a:pt x="293" y="793"/>
                  </a:lnTo>
                  <a:lnTo>
                    <a:pt x="293" y="795"/>
                  </a:lnTo>
                  <a:lnTo>
                    <a:pt x="293" y="797"/>
                  </a:lnTo>
                  <a:lnTo>
                    <a:pt x="293" y="798"/>
                  </a:lnTo>
                  <a:lnTo>
                    <a:pt x="293" y="798"/>
                  </a:lnTo>
                  <a:lnTo>
                    <a:pt x="293" y="800"/>
                  </a:lnTo>
                  <a:lnTo>
                    <a:pt x="293" y="800"/>
                  </a:lnTo>
                  <a:lnTo>
                    <a:pt x="293" y="802"/>
                  </a:lnTo>
                  <a:lnTo>
                    <a:pt x="294" y="802"/>
                  </a:lnTo>
                  <a:lnTo>
                    <a:pt x="296" y="800"/>
                  </a:lnTo>
                  <a:lnTo>
                    <a:pt x="298" y="798"/>
                  </a:lnTo>
                  <a:lnTo>
                    <a:pt x="299" y="798"/>
                  </a:lnTo>
                  <a:lnTo>
                    <a:pt x="299" y="798"/>
                  </a:lnTo>
                  <a:lnTo>
                    <a:pt x="301" y="798"/>
                  </a:lnTo>
                  <a:lnTo>
                    <a:pt x="303" y="798"/>
                  </a:lnTo>
                  <a:lnTo>
                    <a:pt x="304" y="798"/>
                  </a:lnTo>
                  <a:lnTo>
                    <a:pt x="304" y="797"/>
                  </a:lnTo>
                  <a:lnTo>
                    <a:pt x="306" y="797"/>
                  </a:lnTo>
                  <a:lnTo>
                    <a:pt x="306" y="795"/>
                  </a:lnTo>
                  <a:lnTo>
                    <a:pt x="304" y="795"/>
                  </a:lnTo>
                  <a:lnTo>
                    <a:pt x="304" y="793"/>
                  </a:lnTo>
                  <a:moveTo>
                    <a:pt x="293" y="778"/>
                  </a:moveTo>
                  <a:lnTo>
                    <a:pt x="293" y="780"/>
                  </a:lnTo>
                  <a:lnTo>
                    <a:pt x="293" y="780"/>
                  </a:lnTo>
                  <a:lnTo>
                    <a:pt x="294" y="780"/>
                  </a:lnTo>
                  <a:lnTo>
                    <a:pt x="296" y="780"/>
                  </a:lnTo>
                  <a:lnTo>
                    <a:pt x="296" y="778"/>
                  </a:lnTo>
                  <a:lnTo>
                    <a:pt x="296" y="776"/>
                  </a:lnTo>
                  <a:lnTo>
                    <a:pt x="294" y="776"/>
                  </a:lnTo>
                  <a:lnTo>
                    <a:pt x="294" y="775"/>
                  </a:lnTo>
                  <a:lnTo>
                    <a:pt x="293" y="775"/>
                  </a:lnTo>
                  <a:lnTo>
                    <a:pt x="293" y="776"/>
                  </a:lnTo>
                  <a:lnTo>
                    <a:pt x="293" y="776"/>
                  </a:lnTo>
                  <a:lnTo>
                    <a:pt x="293" y="775"/>
                  </a:lnTo>
                  <a:lnTo>
                    <a:pt x="291" y="775"/>
                  </a:lnTo>
                  <a:lnTo>
                    <a:pt x="289" y="775"/>
                  </a:lnTo>
                  <a:lnTo>
                    <a:pt x="289" y="776"/>
                  </a:lnTo>
                  <a:lnTo>
                    <a:pt x="291" y="776"/>
                  </a:lnTo>
                  <a:lnTo>
                    <a:pt x="291" y="778"/>
                  </a:lnTo>
                  <a:lnTo>
                    <a:pt x="293" y="778"/>
                  </a:lnTo>
                  <a:moveTo>
                    <a:pt x="1266" y="776"/>
                  </a:moveTo>
                  <a:lnTo>
                    <a:pt x="1267" y="776"/>
                  </a:lnTo>
                  <a:lnTo>
                    <a:pt x="1267" y="775"/>
                  </a:lnTo>
                  <a:lnTo>
                    <a:pt x="1266" y="775"/>
                  </a:lnTo>
                  <a:lnTo>
                    <a:pt x="1266" y="776"/>
                  </a:lnTo>
                  <a:moveTo>
                    <a:pt x="1274" y="770"/>
                  </a:moveTo>
                  <a:lnTo>
                    <a:pt x="1274" y="771"/>
                  </a:lnTo>
                  <a:lnTo>
                    <a:pt x="1276" y="770"/>
                  </a:lnTo>
                  <a:lnTo>
                    <a:pt x="1274" y="770"/>
                  </a:lnTo>
                  <a:moveTo>
                    <a:pt x="1267" y="773"/>
                  </a:moveTo>
                  <a:lnTo>
                    <a:pt x="1267" y="775"/>
                  </a:lnTo>
                  <a:lnTo>
                    <a:pt x="1269" y="775"/>
                  </a:lnTo>
                  <a:lnTo>
                    <a:pt x="1271" y="775"/>
                  </a:lnTo>
                  <a:lnTo>
                    <a:pt x="1272" y="775"/>
                  </a:lnTo>
                  <a:lnTo>
                    <a:pt x="1274" y="773"/>
                  </a:lnTo>
                  <a:lnTo>
                    <a:pt x="1274" y="771"/>
                  </a:lnTo>
                  <a:lnTo>
                    <a:pt x="1272" y="771"/>
                  </a:lnTo>
                  <a:lnTo>
                    <a:pt x="1272" y="773"/>
                  </a:lnTo>
                  <a:lnTo>
                    <a:pt x="1271" y="773"/>
                  </a:lnTo>
                  <a:lnTo>
                    <a:pt x="1271" y="771"/>
                  </a:lnTo>
                  <a:lnTo>
                    <a:pt x="1269" y="771"/>
                  </a:lnTo>
                  <a:lnTo>
                    <a:pt x="1267" y="773"/>
                  </a:lnTo>
                  <a:moveTo>
                    <a:pt x="278" y="766"/>
                  </a:moveTo>
                  <a:lnTo>
                    <a:pt x="278" y="765"/>
                  </a:lnTo>
                  <a:lnTo>
                    <a:pt x="276" y="765"/>
                  </a:lnTo>
                  <a:lnTo>
                    <a:pt x="276" y="766"/>
                  </a:lnTo>
                  <a:lnTo>
                    <a:pt x="274" y="766"/>
                  </a:lnTo>
                  <a:lnTo>
                    <a:pt x="272" y="766"/>
                  </a:lnTo>
                  <a:lnTo>
                    <a:pt x="272" y="768"/>
                  </a:lnTo>
                  <a:lnTo>
                    <a:pt x="274" y="768"/>
                  </a:lnTo>
                  <a:lnTo>
                    <a:pt x="274" y="770"/>
                  </a:lnTo>
                  <a:lnTo>
                    <a:pt x="276" y="770"/>
                  </a:lnTo>
                  <a:lnTo>
                    <a:pt x="278" y="770"/>
                  </a:lnTo>
                  <a:lnTo>
                    <a:pt x="278" y="771"/>
                  </a:lnTo>
                  <a:lnTo>
                    <a:pt x="279" y="770"/>
                  </a:lnTo>
                  <a:lnTo>
                    <a:pt x="279" y="768"/>
                  </a:lnTo>
                  <a:lnTo>
                    <a:pt x="278" y="768"/>
                  </a:lnTo>
                  <a:lnTo>
                    <a:pt x="278" y="766"/>
                  </a:lnTo>
                  <a:moveTo>
                    <a:pt x="1234" y="790"/>
                  </a:moveTo>
                  <a:lnTo>
                    <a:pt x="1235" y="788"/>
                  </a:lnTo>
                  <a:lnTo>
                    <a:pt x="1237" y="788"/>
                  </a:lnTo>
                  <a:lnTo>
                    <a:pt x="1239" y="790"/>
                  </a:lnTo>
                  <a:lnTo>
                    <a:pt x="1240" y="790"/>
                  </a:lnTo>
                  <a:lnTo>
                    <a:pt x="1242" y="790"/>
                  </a:lnTo>
                  <a:lnTo>
                    <a:pt x="1244" y="790"/>
                  </a:lnTo>
                  <a:lnTo>
                    <a:pt x="1245" y="790"/>
                  </a:lnTo>
                  <a:lnTo>
                    <a:pt x="1247" y="790"/>
                  </a:lnTo>
                  <a:lnTo>
                    <a:pt x="1249" y="790"/>
                  </a:lnTo>
                  <a:lnTo>
                    <a:pt x="1250" y="790"/>
                  </a:lnTo>
                  <a:lnTo>
                    <a:pt x="1250" y="788"/>
                  </a:lnTo>
                  <a:lnTo>
                    <a:pt x="1252" y="788"/>
                  </a:lnTo>
                  <a:lnTo>
                    <a:pt x="1254" y="788"/>
                  </a:lnTo>
                  <a:lnTo>
                    <a:pt x="1255" y="788"/>
                  </a:lnTo>
                  <a:lnTo>
                    <a:pt x="1257" y="788"/>
                  </a:lnTo>
                  <a:lnTo>
                    <a:pt x="1259" y="788"/>
                  </a:lnTo>
                  <a:lnTo>
                    <a:pt x="1259" y="786"/>
                  </a:lnTo>
                  <a:lnTo>
                    <a:pt x="1260" y="786"/>
                  </a:lnTo>
                  <a:lnTo>
                    <a:pt x="1260" y="785"/>
                  </a:lnTo>
                  <a:lnTo>
                    <a:pt x="1259" y="785"/>
                  </a:lnTo>
                  <a:lnTo>
                    <a:pt x="1257" y="785"/>
                  </a:lnTo>
                  <a:lnTo>
                    <a:pt x="1257" y="783"/>
                  </a:lnTo>
                  <a:lnTo>
                    <a:pt x="1255" y="783"/>
                  </a:lnTo>
                  <a:lnTo>
                    <a:pt x="1255" y="781"/>
                  </a:lnTo>
                  <a:lnTo>
                    <a:pt x="1254" y="781"/>
                  </a:lnTo>
                  <a:lnTo>
                    <a:pt x="1254" y="780"/>
                  </a:lnTo>
                  <a:lnTo>
                    <a:pt x="1252" y="780"/>
                  </a:lnTo>
                  <a:lnTo>
                    <a:pt x="1252" y="778"/>
                  </a:lnTo>
                  <a:lnTo>
                    <a:pt x="1250" y="778"/>
                  </a:lnTo>
                  <a:lnTo>
                    <a:pt x="1249" y="778"/>
                  </a:lnTo>
                  <a:lnTo>
                    <a:pt x="1247" y="778"/>
                  </a:lnTo>
                  <a:lnTo>
                    <a:pt x="1245" y="778"/>
                  </a:lnTo>
                  <a:lnTo>
                    <a:pt x="1244" y="778"/>
                  </a:lnTo>
                  <a:lnTo>
                    <a:pt x="1242" y="778"/>
                  </a:lnTo>
                  <a:lnTo>
                    <a:pt x="1242" y="776"/>
                  </a:lnTo>
                  <a:lnTo>
                    <a:pt x="1244" y="775"/>
                  </a:lnTo>
                  <a:lnTo>
                    <a:pt x="1244" y="773"/>
                  </a:lnTo>
                  <a:lnTo>
                    <a:pt x="1242" y="773"/>
                  </a:lnTo>
                  <a:lnTo>
                    <a:pt x="1240" y="773"/>
                  </a:lnTo>
                  <a:lnTo>
                    <a:pt x="1239" y="773"/>
                  </a:lnTo>
                  <a:lnTo>
                    <a:pt x="1239" y="771"/>
                  </a:lnTo>
                  <a:lnTo>
                    <a:pt x="1237" y="771"/>
                  </a:lnTo>
                  <a:lnTo>
                    <a:pt x="1235" y="771"/>
                  </a:lnTo>
                  <a:lnTo>
                    <a:pt x="1235" y="770"/>
                  </a:lnTo>
                  <a:lnTo>
                    <a:pt x="1234" y="770"/>
                  </a:lnTo>
                  <a:lnTo>
                    <a:pt x="1232" y="770"/>
                  </a:lnTo>
                  <a:lnTo>
                    <a:pt x="1232" y="771"/>
                  </a:lnTo>
                  <a:lnTo>
                    <a:pt x="1230" y="770"/>
                  </a:lnTo>
                  <a:lnTo>
                    <a:pt x="1230" y="768"/>
                  </a:lnTo>
                  <a:lnTo>
                    <a:pt x="1228" y="768"/>
                  </a:lnTo>
                  <a:lnTo>
                    <a:pt x="1227" y="766"/>
                  </a:lnTo>
                  <a:lnTo>
                    <a:pt x="1227" y="768"/>
                  </a:lnTo>
                  <a:lnTo>
                    <a:pt x="1225" y="768"/>
                  </a:lnTo>
                  <a:lnTo>
                    <a:pt x="1225" y="766"/>
                  </a:lnTo>
                  <a:lnTo>
                    <a:pt x="1227" y="766"/>
                  </a:lnTo>
                  <a:lnTo>
                    <a:pt x="1227" y="765"/>
                  </a:lnTo>
                  <a:lnTo>
                    <a:pt x="1225" y="765"/>
                  </a:lnTo>
                  <a:lnTo>
                    <a:pt x="1225" y="763"/>
                  </a:lnTo>
                  <a:lnTo>
                    <a:pt x="1223" y="763"/>
                  </a:lnTo>
                  <a:lnTo>
                    <a:pt x="1222" y="763"/>
                  </a:lnTo>
                  <a:lnTo>
                    <a:pt x="1222" y="763"/>
                  </a:lnTo>
                  <a:lnTo>
                    <a:pt x="1220" y="763"/>
                  </a:lnTo>
                  <a:lnTo>
                    <a:pt x="1220" y="761"/>
                  </a:lnTo>
                  <a:lnTo>
                    <a:pt x="1218" y="761"/>
                  </a:lnTo>
                  <a:lnTo>
                    <a:pt x="1218" y="760"/>
                  </a:lnTo>
                  <a:lnTo>
                    <a:pt x="1217" y="760"/>
                  </a:lnTo>
                  <a:lnTo>
                    <a:pt x="1217" y="758"/>
                  </a:lnTo>
                  <a:lnTo>
                    <a:pt x="1215" y="758"/>
                  </a:lnTo>
                  <a:lnTo>
                    <a:pt x="1213" y="758"/>
                  </a:lnTo>
                  <a:lnTo>
                    <a:pt x="1213" y="758"/>
                  </a:lnTo>
                  <a:lnTo>
                    <a:pt x="1212" y="758"/>
                  </a:lnTo>
                  <a:lnTo>
                    <a:pt x="1210" y="756"/>
                  </a:lnTo>
                  <a:lnTo>
                    <a:pt x="1208" y="756"/>
                  </a:lnTo>
                  <a:lnTo>
                    <a:pt x="1207" y="756"/>
                  </a:lnTo>
                  <a:lnTo>
                    <a:pt x="1205" y="756"/>
                  </a:lnTo>
                  <a:lnTo>
                    <a:pt x="1203" y="756"/>
                  </a:lnTo>
                  <a:lnTo>
                    <a:pt x="1202" y="754"/>
                  </a:lnTo>
                  <a:lnTo>
                    <a:pt x="1200" y="754"/>
                  </a:lnTo>
                  <a:lnTo>
                    <a:pt x="1200" y="753"/>
                  </a:lnTo>
                  <a:lnTo>
                    <a:pt x="1200" y="751"/>
                  </a:lnTo>
                  <a:lnTo>
                    <a:pt x="1198" y="751"/>
                  </a:lnTo>
                  <a:lnTo>
                    <a:pt x="1197" y="751"/>
                  </a:lnTo>
                  <a:lnTo>
                    <a:pt x="1197" y="749"/>
                  </a:lnTo>
                  <a:lnTo>
                    <a:pt x="1195" y="749"/>
                  </a:lnTo>
                  <a:lnTo>
                    <a:pt x="1193" y="748"/>
                  </a:lnTo>
                  <a:lnTo>
                    <a:pt x="1193" y="749"/>
                  </a:lnTo>
                  <a:lnTo>
                    <a:pt x="1191" y="749"/>
                  </a:lnTo>
                  <a:lnTo>
                    <a:pt x="1191" y="748"/>
                  </a:lnTo>
                  <a:lnTo>
                    <a:pt x="1190" y="748"/>
                  </a:lnTo>
                  <a:lnTo>
                    <a:pt x="1188" y="748"/>
                  </a:lnTo>
                  <a:lnTo>
                    <a:pt x="1188" y="746"/>
                  </a:lnTo>
                  <a:lnTo>
                    <a:pt x="1186" y="746"/>
                  </a:lnTo>
                  <a:lnTo>
                    <a:pt x="1185" y="744"/>
                  </a:lnTo>
                  <a:lnTo>
                    <a:pt x="1185" y="746"/>
                  </a:lnTo>
                  <a:lnTo>
                    <a:pt x="1185" y="748"/>
                  </a:lnTo>
                  <a:lnTo>
                    <a:pt x="1183" y="746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0" y="746"/>
                  </a:lnTo>
                  <a:lnTo>
                    <a:pt x="1180" y="748"/>
                  </a:lnTo>
                  <a:lnTo>
                    <a:pt x="1178" y="748"/>
                  </a:lnTo>
                  <a:lnTo>
                    <a:pt x="1178" y="746"/>
                  </a:lnTo>
                  <a:lnTo>
                    <a:pt x="1176" y="746"/>
                  </a:lnTo>
                  <a:lnTo>
                    <a:pt x="1175" y="746"/>
                  </a:lnTo>
                  <a:lnTo>
                    <a:pt x="1173" y="746"/>
                  </a:lnTo>
                  <a:lnTo>
                    <a:pt x="1173" y="744"/>
                  </a:lnTo>
                  <a:lnTo>
                    <a:pt x="1171" y="744"/>
                  </a:lnTo>
                  <a:lnTo>
                    <a:pt x="1170" y="744"/>
                  </a:lnTo>
                  <a:lnTo>
                    <a:pt x="1170" y="746"/>
                  </a:lnTo>
                  <a:lnTo>
                    <a:pt x="1168" y="746"/>
                  </a:lnTo>
                  <a:lnTo>
                    <a:pt x="1166" y="746"/>
                  </a:lnTo>
                  <a:lnTo>
                    <a:pt x="1166" y="748"/>
                  </a:lnTo>
                  <a:lnTo>
                    <a:pt x="1165" y="748"/>
                  </a:lnTo>
                  <a:lnTo>
                    <a:pt x="1163" y="748"/>
                  </a:lnTo>
                  <a:lnTo>
                    <a:pt x="1161" y="748"/>
                  </a:lnTo>
                  <a:lnTo>
                    <a:pt x="1159" y="748"/>
                  </a:lnTo>
                  <a:lnTo>
                    <a:pt x="1158" y="748"/>
                  </a:lnTo>
                  <a:lnTo>
                    <a:pt x="1156" y="748"/>
                  </a:lnTo>
                  <a:lnTo>
                    <a:pt x="1156" y="749"/>
                  </a:lnTo>
                  <a:lnTo>
                    <a:pt x="1154" y="749"/>
                  </a:lnTo>
                  <a:lnTo>
                    <a:pt x="1153" y="749"/>
                  </a:lnTo>
                  <a:lnTo>
                    <a:pt x="1153" y="751"/>
                  </a:lnTo>
                  <a:lnTo>
                    <a:pt x="1151" y="751"/>
                  </a:lnTo>
                  <a:lnTo>
                    <a:pt x="1149" y="751"/>
                  </a:lnTo>
                  <a:lnTo>
                    <a:pt x="1148" y="753"/>
                  </a:lnTo>
                  <a:lnTo>
                    <a:pt x="1146" y="753"/>
                  </a:lnTo>
                  <a:lnTo>
                    <a:pt x="1146" y="754"/>
                  </a:lnTo>
                  <a:lnTo>
                    <a:pt x="1144" y="754"/>
                  </a:lnTo>
                  <a:lnTo>
                    <a:pt x="1144" y="756"/>
                  </a:lnTo>
                  <a:lnTo>
                    <a:pt x="1143" y="756"/>
                  </a:lnTo>
                  <a:lnTo>
                    <a:pt x="1143" y="758"/>
                  </a:lnTo>
                  <a:lnTo>
                    <a:pt x="1141" y="758"/>
                  </a:lnTo>
                  <a:lnTo>
                    <a:pt x="1143" y="758"/>
                  </a:lnTo>
                  <a:lnTo>
                    <a:pt x="1143" y="760"/>
                  </a:lnTo>
                  <a:lnTo>
                    <a:pt x="1141" y="760"/>
                  </a:lnTo>
                  <a:lnTo>
                    <a:pt x="1141" y="760"/>
                  </a:lnTo>
                  <a:lnTo>
                    <a:pt x="1139" y="761"/>
                  </a:lnTo>
                  <a:lnTo>
                    <a:pt x="1141" y="761"/>
                  </a:lnTo>
                  <a:lnTo>
                    <a:pt x="1141" y="761"/>
                  </a:lnTo>
                  <a:lnTo>
                    <a:pt x="1141" y="763"/>
                  </a:lnTo>
                  <a:lnTo>
                    <a:pt x="1143" y="761"/>
                  </a:lnTo>
                  <a:lnTo>
                    <a:pt x="1144" y="761"/>
                  </a:lnTo>
                  <a:lnTo>
                    <a:pt x="1146" y="761"/>
                  </a:lnTo>
                  <a:lnTo>
                    <a:pt x="1148" y="760"/>
                  </a:lnTo>
                  <a:lnTo>
                    <a:pt x="1148" y="758"/>
                  </a:lnTo>
                  <a:lnTo>
                    <a:pt x="1149" y="758"/>
                  </a:lnTo>
                  <a:lnTo>
                    <a:pt x="1151" y="758"/>
                  </a:lnTo>
                  <a:lnTo>
                    <a:pt x="1153" y="758"/>
                  </a:lnTo>
                  <a:lnTo>
                    <a:pt x="1153" y="758"/>
                  </a:lnTo>
                  <a:lnTo>
                    <a:pt x="1154" y="758"/>
                  </a:lnTo>
                  <a:lnTo>
                    <a:pt x="1154" y="758"/>
                  </a:lnTo>
                  <a:lnTo>
                    <a:pt x="1156" y="758"/>
                  </a:lnTo>
                  <a:lnTo>
                    <a:pt x="1158" y="758"/>
                  </a:lnTo>
                  <a:lnTo>
                    <a:pt x="1158" y="756"/>
                  </a:lnTo>
                  <a:lnTo>
                    <a:pt x="1159" y="754"/>
                  </a:lnTo>
                  <a:lnTo>
                    <a:pt x="1161" y="754"/>
                  </a:lnTo>
                  <a:lnTo>
                    <a:pt x="1161" y="753"/>
                  </a:lnTo>
                  <a:lnTo>
                    <a:pt x="1163" y="753"/>
                  </a:lnTo>
                  <a:lnTo>
                    <a:pt x="1163" y="751"/>
                  </a:lnTo>
                  <a:lnTo>
                    <a:pt x="1165" y="753"/>
                  </a:lnTo>
                  <a:lnTo>
                    <a:pt x="1166" y="753"/>
                  </a:lnTo>
                  <a:lnTo>
                    <a:pt x="1168" y="753"/>
                  </a:lnTo>
                  <a:lnTo>
                    <a:pt x="1170" y="753"/>
                  </a:lnTo>
                  <a:lnTo>
                    <a:pt x="1171" y="753"/>
                  </a:lnTo>
                  <a:lnTo>
                    <a:pt x="1173" y="753"/>
                  </a:lnTo>
                  <a:lnTo>
                    <a:pt x="1175" y="753"/>
                  </a:lnTo>
                  <a:lnTo>
                    <a:pt x="1176" y="753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5" y="756"/>
                  </a:lnTo>
                  <a:lnTo>
                    <a:pt x="1173" y="756"/>
                  </a:lnTo>
                  <a:lnTo>
                    <a:pt x="1171" y="756"/>
                  </a:lnTo>
                  <a:lnTo>
                    <a:pt x="1170" y="756"/>
                  </a:lnTo>
                  <a:lnTo>
                    <a:pt x="1170" y="758"/>
                  </a:lnTo>
                  <a:lnTo>
                    <a:pt x="1171" y="758"/>
                  </a:lnTo>
                  <a:lnTo>
                    <a:pt x="1173" y="758"/>
                  </a:lnTo>
                  <a:lnTo>
                    <a:pt x="1173" y="758"/>
                  </a:lnTo>
                  <a:lnTo>
                    <a:pt x="1175" y="758"/>
                  </a:lnTo>
                  <a:lnTo>
                    <a:pt x="1176" y="758"/>
                  </a:lnTo>
                  <a:lnTo>
                    <a:pt x="1178" y="758"/>
                  </a:lnTo>
                  <a:lnTo>
                    <a:pt x="1178" y="760"/>
                  </a:lnTo>
                  <a:lnTo>
                    <a:pt x="1180" y="760"/>
                  </a:lnTo>
                  <a:lnTo>
                    <a:pt x="1180" y="758"/>
                  </a:lnTo>
                  <a:lnTo>
                    <a:pt x="1181" y="758"/>
                  </a:lnTo>
                  <a:lnTo>
                    <a:pt x="1181" y="760"/>
                  </a:lnTo>
                  <a:lnTo>
                    <a:pt x="1181" y="760"/>
                  </a:lnTo>
                  <a:lnTo>
                    <a:pt x="1183" y="760"/>
                  </a:lnTo>
                  <a:lnTo>
                    <a:pt x="1185" y="760"/>
                  </a:lnTo>
                  <a:lnTo>
                    <a:pt x="1186" y="760"/>
                  </a:lnTo>
                  <a:lnTo>
                    <a:pt x="1188" y="760"/>
                  </a:lnTo>
                  <a:lnTo>
                    <a:pt x="1190" y="758"/>
                  </a:lnTo>
                  <a:lnTo>
                    <a:pt x="1190" y="760"/>
                  </a:lnTo>
                  <a:lnTo>
                    <a:pt x="1188" y="760"/>
                  </a:lnTo>
                  <a:lnTo>
                    <a:pt x="1190" y="761"/>
                  </a:lnTo>
                  <a:lnTo>
                    <a:pt x="1191" y="763"/>
                  </a:lnTo>
                  <a:lnTo>
                    <a:pt x="1193" y="763"/>
                  </a:lnTo>
                  <a:lnTo>
                    <a:pt x="1193" y="765"/>
                  </a:lnTo>
                  <a:lnTo>
                    <a:pt x="1195" y="765"/>
                  </a:lnTo>
                  <a:lnTo>
                    <a:pt x="1197" y="765"/>
                  </a:lnTo>
                  <a:lnTo>
                    <a:pt x="1198" y="765"/>
                  </a:lnTo>
                  <a:lnTo>
                    <a:pt x="1200" y="765"/>
                  </a:lnTo>
                  <a:lnTo>
                    <a:pt x="1200" y="766"/>
                  </a:lnTo>
                  <a:lnTo>
                    <a:pt x="1202" y="766"/>
                  </a:lnTo>
                  <a:lnTo>
                    <a:pt x="1203" y="766"/>
                  </a:lnTo>
                  <a:lnTo>
                    <a:pt x="1205" y="766"/>
                  </a:lnTo>
                  <a:lnTo>
                    <a:pt x="1207" y="766"/>
                  </a:lnTo>
                  <a:lnTo>
                    <a:pt x="1208" y="766"/>
                  </a:lnTo>
                  <a:lnTo>
                    <a:pt x="1210" y="766"/>
                  </a:lnTo>
                  <a:lnTo>
                    <a:pt x="1210" y="768"/>
                  </a:lnTo>
                  <a:lnTo>
                    <a:pt x="1210" y="770"/>
                  </a:lnTo>
                  <a:lnTo>
                    <a:pt x="1210" y="771"/>
                  </a:lnTo>
                  <a:lnTo>
                    <a:pt x="1210" y="773"/>
                  </a:lnTo>
                  <a:lnTo>
                    <a:pt x="1210" y="775"/>
                  </a:lnTo>
                  <a:lnTo>
                    <a:pt x="1212" y="775"/>
                  </a:lnTo>
                  <a:lnTo>
                    <a:pt x="1213" y="776"/>
                  </a:lnTo>
                  <a:lnTo>
                    <a:pt x="1213" y="778"/>
                  </a:lnTo>
                  <a:lnTo>
                    <a:pt x="1215" y="778"/>
                  </a:lnTo>
                  <a:lnTo>
                    <a:pt x="1217" y="778"/>
                  </a:lnTo>
                  <a:lnTo>
                    <a:pt x="1218" y="778"/>
                  </a:lnTo>
                  <a:lnTo>
                    <a:pt x="1220" y="778"/>
                  </a:lnTo>
                  <a:lnTo>
                    <a:pt x="1220" y="780"/>
                  </a:lnTo>
                  <a:lnTo>
                    <a:pt x="1222" y="778"/>
                  </a:lnTo>
                  <a:lnTo>
                    <a:pt x="1222" y="778"/>
                  </a:lnTo>
                  <a:lnTo>
                    <a:pt x="1223" y="778"/>
                  </a:lnTo>
                  <a:lnTo>
                    <a:pt x="1223" y="780"/>
                  </a:lnTo>
                  <a:lnTo>
                    <a:pt x="1223" y="781"/>
                  </a:lnTo>
                  <a:lnTo>
                    <a:pt x="1225" y="781"/>
                  </a:lnTo>
                  <a:lnTo>
                    <a:pt x="1225" y="783"/>
                  </a:lnTo>
                  <a:lnTo>
                    <a:pt x="1223" y="783"/>
                  </a:lnTo>
                  <a:lnTo>
                    <a:pt x="1223" y="785"/>
                  </a:lnTo>
                  <a:lnTo>
                    <a:pt x="1222" y="785"/>
                  </a:lnTo>
                  <a:lnTo>
                    <a:pt x="1222" y="786"/>
                  </a:lnTo>
                  <a:lnTo>
                    <a:pt x="1220" y="786"/>
                  </a:lnTo>
                  <a:lnTo>
                    <a:pt x="1220" y="788"/>
                  </a:lnTo>
                  <a:lnTo>
                    <a:pt x="1218" y="788"/>
                  </a:lnTo>
                  <a:lnTo>
                    <a:pt x="1218" y="790"/>
                  </a:lnTo>
                  <a:lnTo>
                    <a:pt x="1218" y="792"/>
                  </a:lnTo>
                  <a:lnTo>
                    <a:pt x="1220" y="792"/>
                  </a:lnTo>
                  <a:lnTo>
                    <a:pt x="1222" y="790"/>
                  </a:lnTo>
                  <a:lnTo>
                    <a:pt x="1222" y="790"/>
                  </a:lnTo>
                  <a:lnTo>
                    <a:pt x="1223" y="790"/>
                  </a:lnTo>
                  <a:lnTo>
                    <a:pt x="1225" y="790"/>
                  </a:lnTo>
                  <a:lnTo>
                    <a:pt x="1227" y="790"/>
                  </a:lnTo>
                  <a:lnTo>
                    <a:pt x="1228" y="790"/>
                  </a:lnTo>
                  <a:lnTo>
                    <a:pt x="1230" y="790"/>
                  </a:lnTo>
                  <a:lnTo>
                    <a:pt x="1232" y="790"/>
                  </a:lnTo>
                  <a:lnTo>
                    <a:pt x="1234" y="790"/>
                  </a:lnTo>
                  <a:moveTo>
                    <a:pt x="1136" y="761"/>
                  </a:moveTo>
                  <a:lnTo>
                    <a:pt x="1136" y="763"/>
                  </a:lnTo>
                  <a:lnTo>
                    <a:pt x="1138" y="763"/>
                  </a:lnTo>
                  <a:lnTo>
                    <a:pt x="1139" y="761"/>
                  </a:lnTo>
                  <a:lnTo>
                    <a:pt x="1138" y="761"/>
                  </a:lnTo>
                  <a:lnTo>
                    <a:pt x="1136" y="761"/>
                  </a:lnTo>
                  <a:moveTo>
                    <a:pt x="3541" y="748"/>
                  </a:moveTo>
                  <a:lnTo>
                    <a:pt x="3543" y="748"/>
                  </a:lnTo>
                  <a:lnTo>
                    <a:pt x="3544" y="749"/>
                  </a:lnTo>
                  <a:lnTo>
                    <a:pt x="3544" y="751"/>
                  </a:lnTo>
                  <a:lnTo>
                    <a:pt x="3546" y="753"/>
                  </a:lnTo>
                  <a:lnTo>
                    <a:pt x="3546" y="754"/>
                  </a:lnTo>
                  <a:lnTo>
                    <a:pt x="3548" y="754"/>
                  </a:lnTo>
                  <a:lnTo>
                    <a:pt x="3548" y="756"/>
                  </a:lnTo>
                  <a:lnTo>
                    <a:pt x="3550" y="756"/>
                  </a:lnTo>
                  <a:lnTo>
                    <a:pt x="3551" y="758"/>
                  </a:lnTo>
                  <a:lnTo>
                    <a:pt x="3553" y="758"/>
                  </a:lnTo>
                  <a:lnTo>
                    <a:pt x="3553" y="760"/>
                  </a:lnTo>
                  <a:lnTo>
                    <a:pt x="3553" y="761"/>
                  </a:lnTo>
                  <a:lnTo>
                    <a:pt x="3555" y="761"/>
                  </a:lnTo>
                  <a:lnTo>
                    <a:pt x="3555" y="760"/>
                  </a:lnTo>
                  <a:lnTo>
                    <a:pt x="3555" y="758"/>
                  </a:lnTo>
                  <a:lnTo>
                    <a:pt x="3555" y="756"/>
                  </a:lnTo>
                  <a:lnTo>
                    <a:pt x="3555" y="754"/>
                  </a:lnTo>
                  <a:lnTo>
                    <a:pt x="3555" y="753"/>
                  </a:lnTo>
                  <a:lnTo>
                    <a:pt x="3556" y="753"/>
                  </a:lnTo>
                  <a:lnTo>
                    <a:pt x="3556" y="751"/>
                  </a:lnTo>
                  <a:lnTo>
                    <a:pt x="3556" y="749"/>
                  </a:lnTo>
                  <a:lnTo>
                    <a:pt x="3558" y="748"/>
                  </a:lnTo>
                  <a:lnTo>
                    <a:pt x="3558" y="746"/>
                  </a:lnTo>
                  <a:lnTo>
                    <a:pt x="3558" y="744"/>
                  </a:lnTo>
                  <a:lnTo>
                    <a:pt x="3558" y="743"/>
                  </a:lnTo>
                  <a:lnTo>
                    <a:pt x="3558" y="741"/>
                  </a:lnTo>
                  <a:lnTo>
                    <a:pt x="3558" y="738"/>
                  </a:lnTo>
                  <a:lnTo>
                    <a:pt x="3558" y="736"/>
                  </a:lnTo>
                  <a:lnTo>
                    <a:pt x="3558" y="734"/>
                  </a:lnTo>
                  <a:lnTo>
                    <a:pt x="3558" y="733"/>
                  </a:lnTo>
                  <a:lnTo>
                    <a:pt x="3558" y="731"/>
                  </a:lnTo>
                  <a:lnTo>
                    <a:pt x="3560" y="729"/>
                  </a:lnTo>
                  <a:lnTo>
                    <a:pt x="3560" y="728"/>
                  </a:lnTo>
                  <a:lnTo>
                    <a:pt x="3560" y="726"/>
                  </a:lnTo>
                  <a:lnTo>
                    <a:pt x="3560" y="724"/>
                  </a:lnTo>
                  <a:lnTo>
                    <a:pt x="3558" y="724"/>
                  </a:lnTo>
                  <a:lnTo>
                    <a:pt x="3558" y="722"/>
                  </a:lnTo>
                  <a:lnTo>
                    <a:pt x="3558" y="721"/>
                  </a:lnTo>
                  <a:lnTo>
                    <a:pt x="3560" y="721"/>
                  </a:lnTo>
                  <a:lnTo>
                    <a:pt x="3560" y="719"/>
                  </a:lnTo>
                  <a:lnTo>
                    <a:pt x="3558" y="719"/>
                  </a:lnTo>
                  <a:lnTo>
                    <a:pt x="3558" y="717"/>
                  </a:lnTo>
                  <a:lnTo>
                    <a:pt x="3556" y="717"/>
                  </a:lnTo>
                  <a:lnTo>
                    <a:pt x="3555" y="717"/>
                  </a:lnTo>
                  <a:lnTo>
                    <a:pt x="3553" y="717"/>
                  </a:lnTo>
                  <a:lnTo>
                    <a:pt x="3553" y="717"/>
                  </a:lnTo>
                  <a:lnTo>
                    <a:pt x="3551" y="717"/>
                  </a:lnTo>
                  <a:lnTo>
                    <a:pt x="3550" y="717"/>
                  </a:lnTo>
                  <a:lnTo>
                    <a:pt x="3550" y="719"/>
                  </a:lnTo>
                  <a:lnTo>
                    <a:pt x="3548" y="719"/>
                  </a:lnTo>
                  <a:lnTo>
                    <a:pt x="3548" y="721"/>
                  </a:lnTo>
                  <a:lnTo>
                    <a:pt x="3548" y="722"/>
                  </a:lnTo>
                  <a:lnTo>
                    <a:pt x="3546" y="722"/>
                  </a:lnTo>
                  <a:lnTo>
                    <a:pt x="3546" y="724"/>
                  </a:lnTo>
                  <a:lnTo>
                    <a:pt x="3546" y="726"/>
                  </a:lnTo>
                  <a:lnTo>
                    <a:pt x="3544" y="726"/>
                  </a:lnTo>
                  <a:lnTo>
                    <a:pt x="3544" y="728"/>
                  </a:lnTo>
                  <a:lnTo>
                    <a:pt x="3544" y="729"/>
                  </a:lnTo>
                  <a:lnTo>
                    <a:pt x="3544" y="731"/>
                  </a:lnTo>
                  <a:lnTo>
                    <a:pt x="3543" y="731"/>
                  </a:lnTo>
                  <a:lnTo>
                    <a:pt x="3543" y="733"/>
                  </a:lnTo>
                  <a:lnTo>
                    <a:pt x="3543" y="734"/>
                  </a:lnTo>
                  <a:lnTo>
                    <a:pt x="3543" y="736"/>
                  </a:lnTo>
                  <a:lnTo>
                    <a:pt x="3541" y="736"/>
                  </a:lnTo>
                  <a:lnTo>
                    <a:pt x="3541" y="738"/>
                  </a:lnTo>
                  <a:lnTo>
                    <a:pt x="3541" y="739"/>
                  </a:lnTo>
                  <a:lnTo>
                    <a:pt x="3541" y="741"/>
                  </a:lnTo>
                  <a:lnTo>
                    <a:pt x="3543" y="743"/>
                  </a:lnTo>
                  <a:lnTo>
                    <a:pt x="3541" y="743"/>
                  </a:lnTo>
                  <a:lnTo>
                    <a:pt x="3543" y="744"/>
                  </a:lnTo>
                  <a:lnTo>
                    <a:pt x="3541" y="746"/>
                  </a:lnTo>
                  <a:lnTo>
                    <a:pt x="3541" y="748"/>
                  </a:lnTo>
                  <a:moveTo>
                    <a:pt x="1222" y="726"/>
                  </a:moveTo>
                  <a:lnTo>
                    <a:pt x="1220" y="726"/>
                  </a:lnTo>
                  <a:lnTo>
                    <a:pt x="1220" y="724"/>
                  </a:lnTo>
                  <a:lnTo>
                    <a:pt x="1220" y="722"/>
                  </a:lnTo>
                  <a:lnTo>
                    <a:pt x="1220" y="721"/>
                  </a:lnTo>
                  <a:lnTo>
                    <a:pt x="1222" y="721"/>
                  </a:lnTo>
                  <a:lnTo>
                    <a:pt x="1222" y="719"/>
                  </a:lnTo>
                  <a:lnTo>
                    <a:pt x="1222" y="717"/>
                  </a:lnTo>
                  <a:lnTo>
                    <a:pt x="1222" y="717"/>
                  </a:lnTo>
                  <a:lnTo>
                    <a:pt x="1222" y="719"/>
                  </a:lnTo>
                  <a:lnTo>
                    <a:pt x="1223" y="719"/>
                  </a:lnTo>
                  <a:lnTo>
                    <a:pt x="1223" y="722"/>
                  </a:lnTo>
                  <a:lnTo>
                    <a:pt x="1225" y="724"/>
                  </a:lnTo>
                  <a:lnTo>
                    <a:pt x="1225" y="726"/>
                  </a:lnTo>
                  <a:lnTo>
                    <a:pt x="1225" y="728"/>
                  </a:lnTo>
                  <a:lnTo>
                    <a:pt x="1225" y="729"/>
                  </a:lnTo>
                  <a:lnTo>
                    <a:pt x="1225" y="731"/>
                  </a:lnTo>
                  <a:lnTo>
                    <a:pt x="1223" y="731"/>
                  </a:lnTo>
                  <a:lnTo>
                    <a:pt x="1223" y="733"/>
                  </a:lnTo>
                  <a:lnTo>
                    <a:pt x="1225" y="733"/>
                  </a:lnTo>
                  <a:lnTo>
                    <a:pt x="1225" y="734"/>
                  </a:lnTo>
                  <a:lnTo>
                    <a:pt x="1225" y="736"/>
                  </a:lnTo>
                  <a:lnTo>
                    <a:pt x="1225" y="738"/>
                  </a:lnTo>
                  <a:lnTo>
                    <a:pt x="1223" y="738"/>
                  </a:lnTo>
                  <a:lnTo>
                    <a:pt x="1223" y="736"/>
                  </a:lnTo>
                  <a:lnTo>
                    <a:pt x="1222" y="736"/>
                  </a:lnTo>
                  <a:lnTo>
                    <a:pt x="1222" y="734"/>
                  </a:lnTo>
                  <a:lnTo>
                    <a:pt x="1222" y="733"/>
                  </a:lnTo>
                  <a:lnTo>
                    <a:pt x="1222" y="731"/>
                  </a:lnTo>
                  <a:lnTo>
                    <a:pt x="1222" y="731"/>
                  </a:lnTo>
                  <a:lnTo>
                    <a:pt x="1222" y="729"/>
                  </a:lnTo>
                  <a:lnTo>
                    <a:pt x="1222" y="728"/>
                  </a:lnTo>
                  <a:lnTo>
                    <a:pt x="1222" y="726"/>
                  </a:lnTo>
                  <a:moveTo>
                    <a:pt x="1222" y="729"/>
                  </a:moveTo>
                  <a:lnTo>
                    <a:pt x="1223" y="729"/>
                  </a:lnTo>
                  <a:lnTo>
                    <a:pt x="1223" y="728"/>
                  </a:lnTo>
                  <a:lnTo>
                    <a:pt x="1222" y="728"/>
                  </a:lnTo>
                  <a:lnTo>
                    <a:pt x="1222" y="729"/>
                  </a:lnTo>
                  <a:moveTo>
                    <a:pt x="1220" y="728"/>
                  </a:moveTo>
                  <a:lnTo>
                    <a:pt x="1220" y="726"/>
                  </a:lnTo>
                  <a:lnTo>
                    <a:pt x="1218" y="726"/>
                  </a:lnTo>
                  <a:lnTo>
                    <a:pt x="1220" y="728"/>
                  </a:lnTo>
                  <a:moveTo>
                    <a:pt x="2723" y="709"/>
                  </a:moveTo>
                  <a:lnTo>
                    <a:pt x="2723" y="707"/>
                  </a:lnTo>
                  <a:lnTo>
                    <a:pt x="2723" y="706"/>
                  </a:lnTo>
                  <a:lnTo>
                    <a:pt x="2723" y="704"/>
                  </a:lnTo>
                  <a:lnTo>
                    <a:pt x="2721" y="704"/>
                  </a:lnTo>
                  <a:lnTo>
                    <a:pt x="2720" y="704"/>
                  </a:lnTo>
                  <a:lnTo>
                    <a:pt x="2720" y="706"/>
                  </a:lnTo>
                  <a:lnTo>
                    <a:pt x="2721" y="706"/>
                  </a:lnTo>
                  <a:lnTo>
                    <a:pt x="2721" y="707"/>
                  </a:lnTo>
                  <a:lnTo>
                    <a:pt x="2723" y="709"/>
                  </a:lnTo>
                  <a:moveTo>
                    <a:pt x="1218" y="701"/>
                  </a:moveTo>
                  <a:lnTo>
                    <a:pt x="1220" y="701"/>
                  </a:lnTo>
                  <a:lnTo>
                    <a:pt x="1220" y="699"/>
                  </a:lnTo>
                  <a:lnTo>
                    <a:pt x="1218" y="699"/>
                  </a:lnTo>
                  <a:lnTo>
                    <a:pt x="1218" y="701"/>
                  </a:lnTo>
                  <a:moveTo>
                    <a:pt x="1220" y="696"/>
                  </a:moveTo>
                  <a:lnTo>
                    <a:pt x="1220" y="697"/>
                  </a:lnTo>
                  <a:lnTo>
                    <a:pt x="1220" y="699"/>
                  </a:lnTo>
                  <a:lnTo>
                    <a:pt x="1222" y="699"/>
                  </a:lnTo>
                  <a:lnTo>
                    <a:pt x="1222" y="699"/>
                  </a:lnTo>
                  <a:lnTo>
                    <a:pt x="1223" y="699"/>
                  </a:lnTo>
                  <a:lnTo>
                    <a:pt x="1225" y="697"/>
                  </a:lnTo>
                  <a:lnTo>
                    <a:pt x="1223" y="697"/>
                  </a:lnTo>
                  <a:lnTo>
                    <a:pt x="1222" y="697"/>
                  </a:lnTo>
                  <a:lnTo>
                    <a:pt x="1222" y="697"/>
                  </a:lnTo>
                  <a:lnTo>
                    <a:pt x="1222" y="696"/>
                  </a:lnTo>
                  <a:lnTo>
                    <a:pt x="1220" y="696"/>
                  </a:lnTo>
                  <a:moveTo>
                    <a:pt x="2784" y="699"/>
                  </a:moveTo>
                  <a:lnTo>
                    <a:pt x="2785" y="699"/>
                  </a:lnTo>
                  <a:lnTo>
                    <a:pt x="2785" y="697"/>
                  </a:lnTo>
                  <a:lnTo>
                    <a:pt x="2785" y="696"/>
                  </a:lnTo>
                  <a:lnTo>
                    <a:pt x="2787" y="696"/>
                  </a:lnTo>
                  <a:lnTo>
                    <a:pt x="2787" y="694"/>
                  </a:lnTo>
                  <a:lnTo>
                    <a:pt x="2789" y="694"/>
                  </a:lnTo>
                  <a:lnTo>
                    <a:pt x="2789" y="692"/>
                  </a:lnTo>
                  <a:lnTo>
                    <a:pt x="2787" y="692"/>
                  </a:lnTo>
                  <a:lnTo>
                    <a:pt x="2785" y="694"/>
                  </a:lnTo>
                  <a:lnTo>
                    <a:pt x="2784" y="694"/>
                  </a:lnTo>
                  <a:lnTo>
                    <a:pt x="2784" y="696"/>
                  </a:lnTo>
                  <a:lnTo>
                    <a:pt x="2782" y="696"/>
                  </a:lnTo>
                  <a:lnTo>
                    <a:pt x="2782" y="697"/>
                  </a:lnTo>
                  <a:lnTo>
                    <a:pt x="2784" y="697"/>
                  </a:lnTo>
                  <a:lnTo>
                    <a:pt x="2784" y="699"/>
                  </a:lnTo>
                  <a:moveTo>
                    <a:pt x="2779" y="699"/>
                  </a:moveTo>
                  <a:lnTo>
                    <a:pt x="2780" y="699"/>
                  </a:lnTo>
                  <a:lnTo>
                    <a:pt x="2782" y="697"/>
                  </a:lnTo>
                  <a:lnTo>
                    <a:pt x="2780" y="697"/>
                  </a:lnTo>
                  <a:lnTo>
                    <a:pt x="2779" y="697"/>
                  </a:lnTo>
                  <a:lnTo>
                    <a:pt x="2777" y="697"/>
                  </a:lnTo>
                  <a:lnTo>
                    <a:pt x="2777" y="699"/>
                  </a:lnTo>
                  <a:lnTo>
                    <a:pt x="2779" y="699"/>
                  </a:lnTo>
                  <a:moveTo>
                    <a:pt x="1176" y="680"/>
                  </a:moveTo>
                  <a:lnTo>
                    <a:pt x="1175" y="680"/>
                  </a:lnTo>
                  <a:lnTo>
                    <a:pt x="1173" y="680"/>
                  </a:lnTo>
                  <a:lnTo>
                    <a:pt x="1173" y="682"/>
                  </a:lnTo>
                  <a:lnTo>
                    <a:pt x="1175" y="682"/>
                  </a:lnTo>
                  <a:lnTo>
                    <a:pt x="1175" y="684"/>
                  </a:lnTo>
                  <a:lnTo>
                    <a:pt x="1176" y="684"/>
                  </a:lnTo>
                  <a:lnTo>
                    <a:pt x="1176" y="682"/>
                  </a:lnTo>
                  <a:lnTo>
                    <a:pt x="1176" y="680"/>
                  </a:lnTo>
                  <a:moveTo>
                    <a:pt x="1940" y="679"/>
                  </a:moveTo>
                  <a:lnTo>
                    <a:pt x="1942" y="679"/>
                  </a:lnTo>
                  <a:lnTo>
                    <a:pt x="1944" y="677"/>
                  </a:lnTo>
                  <a:lnTo>
                    <a:pt x="1944" y="677"/>
                  </a:lnTo>
                  <a:lnTo>
                    <a:pt x="1946" y="677"/>
                  </a:lnTo>
                  <a:lnTo>
                    <a:pt x="1946" y="675"/>
                  </a:lnTo>
                  <a:lnTo>
                    <a:pt x="1946" y="674"/>
                  </a:lnTo>
                  <a:lnTo>
                    <a:pt x="1944" y="674"/>
                  </a:lnTo>
                  <a:lnTo>
                    <a:pt x="1942" y="674"/>
                  </a:lnTo>
                  <a:lnTo>
                    <a:pt x="1942" y="675"/>
                  </a:lnTo>
                  <a:lnTo>
                    <a:pt x="1940" y="675"/>
                  </a:lnTo>
                  <a:lnTo>
                    <a:pt x="1939" y="675"/>
                  </a:lnTo>
                  <a:lnTo>
                    <a:pt x="1939" y="677"/>
                  </a:lnTo>
                  <a:lnTo>
                    <a:pt x="1940" y="677"/>
                  </a:lnTo>
                  <a:lnTo>
                    <a:pt x="1940" y="677"/>
                  </a:lnTo>
                  <a:lnTo>
                    <a:pt x="1940" y="679"/>
                  </a:lnTo>
                  <a:moveTo>
                    <a:pt x="1949" y="672"/>
                  </a:moveTo>
                  <a:lnTo>
                    <a:pt x="1947" y="672"/>
                  </a:lnTo>
                  <a:lnTo>
                    <a:pt x="1946" y="672"/>
                  </a:lnTo>
                  <a:lnTo>
                    <a:pt x="1946" y="674"/>
                  </a:lnTo>
                  <a:lnTo>
                    <a:pt x="1947" y="674"/>
                  </a:lnTo>
                  <a:lnTo>
                    <a:pt x="1949" y="672"/>
                  </a:lnTo>
                  <a:moveTo>
                    <a:pt x="826" y="667"/>
                  </a:moveTo>
                  <a:lnTo>
                    <a:pt x="826" y="665"/>
                  </a:lnTo>
                  <a:lnTo>
                    <a:pt x="826" y="664"/>
                  </a:lnTo>
                  <a:lnTo>
                    <a:pt x="826" y="662"/>
                  </a:lnTo>
                  <a:lnTo>
                    <a:pt x="825" y="662"/>
                  </a:lnTo>
                  <a:lnTo>
                    <a:pt x="825" y="660"/>
                  </a:lnTo>
                  <a:lnTo>
                    <a:pt x="825" y="658"/>
                  </a:lnTo>
                  <a:lnTo>
                    <a:pt x="823" y="658"/>
                  </a:lnTo>
                  <a:lnTo>
                    <a:pt x="823" y="660"/>
                  </a:lnTo>
                  <a:lnTo>
                    <a:pt x="823" y="662"/>
                  </a:lnTo>
                  <a:lnTo>
                    <a:pt x="823" y="664"/>
                  </a:lnTo>
                  <a:lnTo>
                    <a:pt x="825" y="664"/>
                  </a:lnTo>
                  <a:lnTo>
                    <a:pt x="825" y="665"/>
                  </a:lnTo>
                  <a:lnTo>
                    <a:pt x="826" y="667"/>
                  </a:lnTo>
                  <a:moveTo>
                    <a:pt x="1940" y="613"/>
                  </a:moveTo>
                  <a:lnTo>
                    <a:pt x="1939" y="613"/>
                  </a:lnTo>
                  <a:lnTo>
                    <a:pt x="1937" y="613"/>
                  </a:lnTo>
                  <a:lnTo>
                    <a:pt x="1937" y="615"/>
                  </a:lnTo>
                  <a:lnTo>
                    <a:pt x="1939" y="615"/>
                  </a:lnTo>
                  <a:lnTo>
                    <a:pt x="1940" y="616"/>
                  </a:lnTo>
                  <a:lnTo>
                    <a:pt x="1942" y="616"/>
                  </a:lnTo>
                  <a:lnTo>
                    <a:pt x="1944" y="615"/>
                  </a:lnTo>
                  <a:lnTo>
                    <a:pt x="1942" y="615"/>
                  </a:lnTo>
                  <a:lnTo>
                    <a:pt x="1942" y="613"/>
                  </a:lnTo>
                  <a:lnTo>
                    <a:pt x="1940" y="613"/>
                  </a:lnTo>
                  <a:moveTo>
                    <a:pt x="3612" y="608"/>
                  </a:moveTo>
                  <a:lnTo>
                    <a:pt x="3612" y="610"/>
                  </a:lnTo>
                  <a:lnTo>
                    <a:pt x="3612" y="611"/>
                  </a:lnTo>
                  <a:lnTo>
                    <a:pt x="3613" y="611"/>
                  </a:lnTo>
                  <a:lnTo>
                    <a:pt x="3613" y="610"/>
                  </a:lnTo>
                  <a:lnTo>
                    <a:pt x="3615" y="611"/>
                  </a:lnTo>
                  <a:lnTo>
                    <a:pt x="3617" y="611"/>
                  </a:lnTo>
                  <a:lnTo>
                    <a:pt x="3617" y="613"/>
                  </a:lnTo>
                  <a:lnTo>
                    <a:pt x="3615" y="613"/>
                  </a:lnTo>
                  <a:lnTo>
                    <a:pt x="3615" y="615"/>
                  </a:lnTo>
                  <a:lnTo>
                    <a:pt x="3617" y="615"/>
                  </a:lnTo>
                  <a:lnTo>
                    <a:pt x="3619" y="615"/>
                  </a:lnTo>
                  <a:lnTo>
                    <a:pt x="3620" y="615"/>
                  </a:lnTo>
                  <a:lnTo>
                    <a:pt x="3620" y="616"/>
                  </a:lnTo>
                  <a:lnTo>
                    <a:pt x="3622" y="616"/>
                  </a:lnTo>
                  <a:lnTo>
                    <a:pt x="3624" y="616"/>
                  </a:lnTo>
                  <a:lnTo>
                    <a:pt x="3622" y="615"/>
                  </a:lnTo>
                  <a:lnTo>
                    <a:pt x="3622" y="613"/>
                  </a:lnTo>
                  <a:lnTo>
                    <a:pt x="3620" y="613"/>
                  </a:lnTo>
                  <a:lnTo>
                    <a:pt x="3620" y="611"/>
                  </a:lnTo>
                  <a:lnTo>
                    <a:pt x="3619" y="611"/>
                  </a:lnTo>
                  <a:lnTo>
                    <a:pt x="3619" y="610"/>
                  </a:lnTo>
                  <a:lnTo>
                    <a:pt x="3620" y="610"/>
                  </a:lnTo>
                  <a:lnTo>
                    <a:pt x="3622" y="610"/>
                  </a:lnTo>
                  <a:lnTo>
                    <a:pt x="3622" y="611"/>
                  </a:lnTo>
                  <a:lnTo>
                    <a:pt x="3622" y="613"/>
                  </a:lnTo>
                  <a:lnTo>
                    <a:pt x="3624" y="613"/>
                  </a:lnTo>
                  <a:lnTo>
                    <a:pt x="3625" y="613"/>
                  </a:lnTo>
                  <a:lnTo>
                    <a:pt x="3625" y="615"/>
                  </a:lnTo>
                  <a:lnTo>
                    <a:pt x="3625" y="616"/>
                  </a:lnTo>
                  <a:lnTo>
                    <a:pt x="3627" y="616"/>
                  </a:lnTo>
                  <a:lnTo>
                    <a:pt x="3625" y="618"/>
                  </a:lnTo>
                  <a:lnTo>
                    <a:pt x="3627" y="618"/>
                  </a:lnTo>
                  <a:lnTo>
                    <a:pt x="3627" y="620"/>
                  </a:lnTo>
                  <a:lnTo>
                    <a:pt x="3625" y="620"/>
                  </a:lnTo>
                  <a:lnTo>
                    <a:pt x="3625" y="621"/>
                  </a:lnTo>
                  <a:lnTo>
                    <a:pt x="3627" y="621"/>
                  </a:lnTo>
                  <a:lnTo>
                    <a:pt x="3625" y="623"/>
                  </a:lnTo>
                  <a:lnTo>
                    <a:pt x="3624" y="623"/>
                  </a:lnTo>
                  <a:lnTo>
                    <a:pt x="3624" y="625"/>
                  </a:lnTo>
                  <a:lnTo>
                    <a:pt x="3625" y="625"/>
                  </a:lnTo>
                  <a:lnTo>
                    <a:pt x="3625" y="626"/>
                  </a:lnTo>
                  <a:lnTo>
                    <a:pt x="3625" y="628"/>
                  </a:lnTo>
                  <a:lnTo>
                    <a:pt x="3627" y="628"/>
                  </a:lnTo>
                  <a:lnTo>
                    <a:pt x="3627" y="630"/>
                  </a:lnTo>
                  <a:lnTo>
                    <a:pt x="3629" y="630"/>
                  </a:lnTo>
                  <a:lnTo>
                    <a:pt x="3629" y="632"/>
                  </a:lnTo>
                  <a:lnTo>
                    <a:pt x="3629" y="633"/>
                  </a:lnTo>
                  <a:lnTo>
                    <a:pt x="3627" y="633"/>
                  </a:lnTo>
                  <a:lnTo>
                    <a:pt x="3629" y="635"/>
                  </a:lnTo>
                  <a:lnTo>
                    <a:pt x="3629" y="637"/>
                  </a:lnTo>
                  <a:lnTo>
                    <a:pt x="3630" y="637"/>
                  </a:lnTo>
                  <a:lnTo>
                    <a:pt x="3632" y="637"/>
                  </a:lnTo>
                  <a:lnTo>
                    <a:pt x="3634" y="637"/>
                  </a:lnTo>
                  <a:lnTo>
                    <a:pt x="3634" y="635"/>
                  </a:lnTo>
                  <a:lnTo>
                    <a:pt x="3632" y="635"/>
                  </a:lnTo>
                  <a:lnTo>
                    <a:pt x="3632" y="633"/>
                  </a:lnTo>
                  <a:lnTo>
                    <a:pt x="3632" y="632"/>
                  </a:lnTo>
                  <a:lnTo>
                    <a:pt x="3632" y="630"/>
                  </a:lnTo>
                  <a:lnTo>
                    <a:pt x="3634" y="630"/>
                  </a:lnTo>
                  <a:lnTo>
                    <a:pt x="3634" y="632"/>
                  </a:lnTo>
                  <a:lnTo>
                    <a:pt x="3634" y="633"/>
                  </a:lnTo>
                  <a:lnTo>
                    <a:pt x="3635" y="633"/>
                  </a:lnTo>
                  <a:lnTo>
                    <a:pt x="3635" y="635"/>
                  </a:lnTo>
                  <a:lnTo>
                    <a:pt x="3635" y="637"/>
                  </a:lnTo>
                  <a:lnTo>
                    <a:pt x="3635" y="637"/>
                  </a:lnTo>
                  <a:lnTo>
                    <a:pt x="3637" y="637"/>
                  </a:lnTo>
                  <a:lnTo>
                    <a:pt x="3639" y="637"/>
                  </a:lnTo>
                  <a:lnTo>
                    <a:pt x="3639" y="637"/>
                  </a:lnTo>
                  <a:lnTo>
                    <a:pt x="3640" y="635"/>
                  </a:lnTo>
                  <a:lnTo>
                    <a:pt x="3639" y="635"/>
                  </a:lnTo>
                  <a:lnTo>
                    <a:pt x="3639" y="633"/>
                  </a:lnTo>
                  <a:lnTo>
                    <a:pt x="3640" y="633"/>
                  </a:lnTo>
                  <a:lnTo>
                    <a:pt x="3640" y="635"/>
                  </a:lnTo>
                  <a:lnTo>
                    <a:pt x="3642" y="633"/>
                  </a:lnTo>
                  <a:lnTo>
                    <a:pt x="3642" y="632"/>
                  </a:lnTo>
                  <a:lnTo>
                    <a:pt x="3642" y="630"/>
                  </a:lnTo>
                  <a:lnTo>
                    <a:pt x="3642" y="628"/>
                  </a:lnTo>
                  <a:lnTo>
                    <a:pt x="3640" y="628"/>
                  </a:lnTo>
                  <a:lnTo>
                    <a:pt x="3640" y="626"/>
                  </a:lnTo>
                  <a:lnTo>
                    <a:pt x="3640" y="625"/>
                  </a:lnTo>
                  <a:lnTo>
                    <a:pt x="3640" y="623"/>
                  </a:lnTo>
                  <a:lnTo>
                    <a:pt x="3640" y="621"/>
                  </a:lnTo>
                  <a:lnTo>
                    <a:pt x="3640" y="620"/>
                  </a:lnTo>
                  <a:lnTo>
                    <a:pt x="3640" y="618"/>
                  </a:lnTo>
                  <a:lnTo>
                    <a:pt x="3639" y="618"/>
                  </a:lnTo>
                  <a:lnTo>
                    <a:pt x="3639" y="616"/>
                  </a:lnTo>
                  <a:lnTo>
                    <a:pt x="3640" y="616"/>
                  </a:lnTo>
                  <a:lnTo>
                    <a:pt x="3640" y="615"/>
                  </a:lnTo>
                  <a:lnTo>
                    <a:pt x="3642" y="615"/>
                  </a:lnTo>
                  <a:lnTo>
                    <a:pt x="3642" y="613"/>
                  </a:lnTo>
                  <a:lnTo>
                    <a:pt x="3642" y="611"/>
                  </a:lnTo>
                  <a:lnTo>
                    <a:pt x="3640" y="611"/>
                  </a:lnTo>
                  <a:lnTo>
                    <a:pt x="3639" y="611"/>
                  </a:lnTo>
                  <a:lnTo>
                    <a:pt x="3640" y="610"/>
                  </a:lnTo>
                  <a:lnTo>
                    <a:pt x="3639" y="610"/>
                  </a:lnTo>
                  <a:lnTo>
                    <a:pt x="3637" y="610"/>
                  </a:lnTo>
                  <a:lnTo>
                    <a:pt x="3637" y="608"/>
                  </a:lnTo>
                  <a:lnTo>
                    <a:pt x="3635" y="608"/>
                  </a:lnTo>
                  <a:lnTo>
                    <a:pt x="3634" y="608"/>
                  </a:lnTo>
                  <a:lnTo>
                    <a:pt x="3632" y="606"/>
                  </a:lnTo>
                  <a:lnTo>
                    <a:pt x="3634" y="606"/>
                  </a:lnTo>
                  <a:lnTo>
                    <a:pt x="3634" y="605"/>
                  </a:lnTo>
                  <a:lnTo>
                    <a:pt x="3634" y="603"/>
                  </a:lnTo>
                  <a:lnTo>
                    <a:pt x="3632" y="601"/>
                  </a:lnTo>
                  <a:lnTo>
                    <a:pt x="3630" y="601"/>
                  </a:lnTo>
                  <a:lnTo>
                    <a:pt x="3630" y="603"/>
                  </a:lnTo>
                  <a:lnTo>
                    <a:pt x="3629" y="603"/>
                  </a:lnTo>
                  <a:lnTo>
                    <a:pt x="3627" y="603"/>
                  </a:lnTo>
                  <a:lnTo>
                    <a:pt x="3625" y="603"/>
                  </a:lnTo>
                  <a:lnTo>
                    <a:pt x="3625" y="601"/>
                  </a:lnTo>
                  <a:lnTo>
                    <a:pt x="3624" y="601"/>
                  </a:lnTo>
                  <a:lnTo>
                    <a:pt x="3624" y="600"/>
                  </a:lnTo>
                  <a:lnTo>
                    <a:pt x="3624" y="598"/>
                  </a:lnTo>
                  <a:lnTo>
                    <a:pt x="3622" y="598"/>
                  </a:lnTo>
                  <a:lnTo>
                    <a:pt x="3620" y="598"/>
                  </a:lnTo>
                  <a:lnTo>
                    <a:pt x="3619" y="598"/>
                  </a:lnTo>
                  <a:lnTo>
                    <a:pt x="3619" y="600"/>
                  </a:lnTo>
                  <a:lnTo>
                    <a:pt x="3619" y="601"/>
                  </a:lnTo>
                  <a:lnTo>
                    <a:pt x="3619" y="603"/>
                  </a:lnTo>
                  <a:lnTo>
                    <a:pt x="3617" y="603"/>
                  </a:lnTo>
                  <a:lnTo>
                    <a:pt x="3615" y="603"/>
                  </a:lnTo>
                  <a:lnTo>
                    <a:pt x="3615" y="605"/>
                  </a:lnTo>
                  <a:lnTo>
                    <a:pt x="3613" y="605"/>
                  </a:lnTo>
                  <a:lnTo>
                    <a:pt x="3613" y="603"/>
                  </a:lnTo>
                  <a:lnTo>
                    <a:pt x="3612" y="603"/>
                  </a:lnTo>
                  <a:lnTo>
                    <a:pt x="3612" y="605"/>
                  </a:lnTo>
                  <a:lnTo>
                    <a:pt x="3613" y="606"/>
                  </a:lnTo>
                  <a:lnTo>
                    <a:pt x="3612" y="606"/>
                  </a:lnTo>
                  <a:lnTo>
                    <a:pt x="3610" y="606"/>
                  </a:lnTo>
                  <a:lnTo>
                    <a:pt x="3610" y="608"/>
                  </a:lnTo>
                  <a:lnTo>
                    <a:pt x="3612" y="608"/>
                  </a:lnTo>
                  <a:moveTo>
                    <a:pt x="3571" y="606"/>
                  </a:moveTo>
                  <a:lnTo>
                    <a:pt x="3571" y="608"/>
                  </a:lnTo>
                  <a:lnTo>
                    <a:pt x="3573" y="608"/>
                  </a:lnTo>
                  <a:lnTo>
                    <a:pt x="3575" y="608"/>
                  </a:lnTo>
                  <a:lnTo>
                    <a:pt x="3576" y="608"/>
                  </a:lnTo>
                  <a:lnTo>
                    <a:pt x="3578" y="608"/>
                  </a:lnTo>
                  <a:lnTo>
                    <a:pt x="3578" y="606"/>
                  </a:lnTo>
                  <a:lnTo>
                    <a:pt x="3580" y="606"/>
                  </a:lnTo>
                  <a:lnTo>
                    <a:pt x="3580" y="605"/>
                  </a:lnTo>
                  <a:lnTo>
                    <a:pt x="3578" y="605"/>
                  </a:lnTo>
                  <a:lnTo>
                    <a:pt x="3578" y="603"/>
                  </a:lnTo>
                  <a:lnTo>
                    <a:pt x="3576" y="603"/>
                  </a:lnTo>
                  <a:lnTo>
                    <a:pt x="3575" y="603"/>
                  </a:lnTo>
                  <a:lnTo>
                    <a:pt x="3573" y="605"/>
                  </a:lnTo>
                  <a:lnTo>
                    <a:pt x="3571" y="605"/>
                  </a:lnTo>
                  <a:lnTo>
                    <a:pt x="3571" y="606"/>
                  </a:lnTo>
                  <a:moveTo>
                    <a:pt x="3662" y="603"/>
                  </a:moveTo>
                  <a:lnTo>
                    <a:pt x="3664" y="603"/>
                  </a:lnTo>
                  <a:lnTo>
                    <a:pt x="3664" y="601"/>
                  </a:lnTo>
                  <a:lnTo>
                    <a:pt x="3666" y="601"/>
                  </a:lnTo>
                  <a:lnTo>
                    <a:pt x="3666" y="600"/>
                  </a:lnTo>
                  <a:lnTo>
                    <a:pt x="3666" y="598"/>
                  </a:lnTo>
                  <a:lnTo>
                    <a:pt x="3664" y="598"/>
                  </a:lnTo>
                  <a:lnTo>
                    <a:pt x="3664" y="596"/>
                  </a:lnTo>
                  <a:lnTo>
                    <a:pt x="3662" y="596"/>
                  </a:lnTo>
                  <a:lnTo>
                    <a:pt x="3662" y="596"/>
                  </a:lnTo>
                  <a:lnTo>
                    <a:pt x="3661" y="596"/>
                  </a:lnTo>
                  <a:lnTo>
                    <a:pt x="3661" y="594"/>
                  </a:lnTo>
                  <a:lnTo>
                    <a:pt x="3659" y="594"/>
                  </a:lnTo>
                  <a:lnTo>
                    <a:pt x="3657" y="594"/>
                  </a:lnTo>
                  <a:lnTo>
                    <a:pt x="3656" y="594"/>
                  </a:lnTo>
                  <a:lnTo>
                    <a:pt x="3654" y="594"/>
                  </a:lnTo>
                  <a:lnTo>
                    <a:pt x="3652" y="594"/>
                  </a:lnTo>
                  <a:lnTo>
                    <a:pt x="3652" y="596"/>
                  </a:lnTo>
                  <a:lnTo>
                    <a:pt x="3652" y="596"/>
                  </a:lnTo>
                  <a:lnTo>
                    <a:pt x="3652" y="598"/>
                  </a:lnTo>
                  <a:lnTo>
                    <a:pt x="3650" y="598"/>
                  </a:lnTo>
                  <a:lnTo>
                    <a:pt x="3649" y="598"/>
                  </a:lnTo>
                  <a:lnTo>
                    <a:pt x="3647" y="598"/>
                  </a:lnTo>
                  <a:lnTo>
                    <a:pt x="3647" y="598"/>
                  </a:lnTo>
                  <a:lnTo>
                    <a:pt x="3647" y="596"/>
                  </a:lnTo>
                  <a:lnTo>
                    <a:pt x="3645" y="596"/>
                  </a:lnTo>
                  <a:lnTo>
                    <a:pt x="3645" y="596"/>
                  </a:lnTo>
                  <a:lnTo>
                    <a:pt x="3644" y="596"/>
                  </a:lnTo>
                  <a:lnTo>
                    <a:pt x="3644" y="596"/>
                  </a:lnTo>
                  <a:lnTo>
                    <a:pt x="3644" y="598"/>
                  </a:lnTo>
                  <a:lnTo>
                    <a:pt x="3644" y="600"/>
                  </a:lnTo>
                  <a:lnTo>
                    <a:pt x="3644" y="601"/>
                  </a:lnTo>
                  <a:lnTo>
                    <a:pt x="3642" y="603"/>
                  </a:lnTo>
                  <a:lnTo>
                    <a:pt x="3640" y="605"/>
                  </a:lnTo>
                  <a:lnTo>
                    <a:pt x="3642" y="605"/>
                  </a:lnTo>
                  <a:lnTo>
                    <a:pt x="3642" y="606"/>
                  </a:lnTo>
                  <a:lnTo>
                    <a:pt x="3644" y="606"/>
                  </a:lnTo>
                  <a:lnTo>
                    <a:pt x="3645" y="608"/>
                  </a:lnTo>
                  <a:lnTo>
                    <a:pt x="3645" y="610"/>
                  </a:lnTo>
                  <a:lnTo>
                    <a:pt x="3645" y="611"/>
                  </a:lnTo>
                  <a:lnTo>
                    <a:pt x="3647" y="611"/>
                  </a:lnTo>
                  <a:lnTo>
                    <a:pt x="3647" y="613"/>
                  </a:lnTo>
                  <a:lnTo>
                    <a:pt x="3647" y="615"/>
                  </a:lnTo>
                  <a:lnTo>
                    <a:pt x="3649" y="615"/>
                  </a:lnTo>
                  <a:lnTo>
                    <a:pt x="3650" y="615"/>
                  </a:lnTo>
                  <a:lnTo>
                    <a:pt x="3652" y="615"/>
                  </a:lnTo>
                  <a:lnTo>
                    <a:pt x="3650" y="613"/>
                  </a:lnTo>
                  <a:lnTo>
                    <a:pt x="3652" y="613"/>
                  </a:lnTo>
                  <a:lnTo>
                    <a:pt x="3650" y="611"/>
                  </a:lnTo>
                  <a:lnTo>
                    <a:pt x="3652" y="611"/>
                  </a:lnTo>
                  <a:lnTo>
                    <a:pt x="3652" y="610"/>
                  </a:lnTo>
                  <a:lnTo>
                    <a:pt x="3652" y="608"/>
                  </a:lnTo>
                  <a:lnTo>
                    <a:pt x="3652" y="606"/>
                  </a:lnTo>
                  <a:lnTo>
                    <a:pt x="3654" y="606"/>
                  </a:lnTo>
                  <a:lnTo>
                    <a:pt x="3654" y="605"/>
                  </a:lnTo>
                  <a:lnTo>
                    <a:pt x="3656" y="605"/>
                  </a:lnTo>
                  <a:lnTo>
                    <a:pt x="3656" y="603"/>
                  </a:lnTo>
                  <a:lnTo>
                    <a:pt x="3657" y="605"/>
                  </a:lnTo>
                  <a:lnTo>
                    <a:pt x="3659" y="605"/>
                  </a:lnTo>
                  <a:lnTo>
                    <a:pt x="3661" y="605"/>
                  </a:lnTo>
                  <a:lnTo>
                    <a:pt x="3661" y="606"/>
                  </a:lnTo>
                  <a:lnTo>
                    <a:pt x="3662" y="606"/>
                  </a:lnTo>
                  <a:lnTo>
                    <a:pt x="3662" y="605"/>
                  </a:lnTo>
                  <a:lnTo>
                    <a:pt x="3662" y="603"/>
                  </a:lnTo>
                  <a:moveTo>
                    <a:pt x="3639" y="606"/>
                  </a:moveTo>
                  <a:lnTo>
                    <a:pt x="3640" y="606"/>
                  </a:lnTo>
                  <a:lnTo>
                    <a:pt x="3640" y="605"/>
                  </a:lnTo>
                  <a:lnTo>
                    <a:pt x="3639" y="605"/>
                  </a:lnTo>
                  <a:lnTo>
                    <a:pt x="3639" y="606"/>
                  </a:lnTo>
                  <a:moveTo>
                    <a:pt x="2260" y="601"/>
                  </a:moveTo>
                  <a:lnTo>
                    <a:pt x="2260" y="600"/>
                  </a:lnTo>
                  <a:lnTo>
                    <a:pt x="2259" y="600"/>
                  </a:lnTo>
                  <a:lnTo>
                    <a:pt x="2259" y="598"/>
                  </a:lnTo>
                  <a:lnTo>
                    <a:pt x="2257" y="598"/>
                  </a:lnTo>
                  <a:lnTo>
                    <a:pt x="2257" y="600"/>
                  </a:lnTo>
                  <a:lnTo>
                    <a:pt x="2257" y="601"/>
                  </a:lnTo>
                  <a:lnTo>
                    <a:pt x="2259" y="601"/>
                  </a:lnTo>
                  <a:lnTo>
                    <a:pt x="2260" y="601"/>
                  </a:lnTo>
                  <a:moveTo>
                    <a:pt x="3666" y="596"/>
                  </a:moveTo>
                  <a:lnTo>
                    <a:pt x="3666" y="594"/>
                  </a:lnTo>
                  <a:lnTo>
                    <a:pt x="3666" y="593"/>
                  </a:lnTo>
                  <a:lnTo>
                    <a:pt x="3664" y="593"/>
                  </a:lnTo>
                  <a:lnTo>
                    <a:pt x="3662" y="594"/>
                  </a:lnTo>
                  <a:lnTo>
                    <a:pt x="3664" y="594"/>
                  </a:lnTo>
                  <a:lnTo>
                    <a:pt x="3664" y="596"/>
                  </a:lnTo>
                  <a:lnTo>
                    <a:pt x="3666" y="596"/>
                  </a:lnTo>
                  <a:moveTo>
                    <a:pt x="3600" y="589"/>
                  </a:moveTo>
                  <a:lnTo>
                    <a:pt x="3600" y="591"/>
                  </a:lnTo>
                  <a:lnTo>
                    <a:pt x="3602" y="591"/>
                  </a:lnTo>
                  <a:lnTo>
                    <a:pt x="3602" y="593"/>
                  </a:lnTo>
                  <a:lnTo>
                    <a:pt x="3603" y="591"/>
                  </a:lnTo>
                  <a:lnTo>
                    <a:pt x="3603" y="589"/>
                  </a:lnTo>
                  <a:lnTo>
                    <a:pt x="3602" y="589"/>
                  </a:lnTo>
                  <a:lnTo>
                    <a:pt x="3600" y="589"/>
                  </a:lnTo>
                  <a:moveTo>
                    <a:pt x="2518" y="579"/>
                  </a:moveTo>
                  <a:lnTo>
                    <a:pt x="2519" y="579"/>
                  </a:lnTo>
                  <a:lnTo>
                    <a:pt x="2521" y="578"/>
                  </a:lnTo>
                  <a:lnTo>
                    <a:pt x="2523" y="576"/>
                  </a:lnTo>
                  <a:lnTo>
                    <a:pt x="2524" y="576"/>
                  </a:lnTo>
                  <a:lnTo>
                    <a:pt x="2524" y="574"/>
                  </a:lnTo>
                  <a:lnTo>
                    <a:pt x="2523" y="574"/>
                  </a:lnTo>
                  <a:lnTo>
                    <a:pt x="2521" y="576"/>
                  </a:lnTo>
                  <a:lnTo>
                    <a:pt x="2519" y="576"/>
                  </a:lnTo>
                  <a:lnTo>
                    <a:pt x="2519" y="578"/>
                  </a:lnTo>
                  <a:lnTo>
                    <a:pt x="2518" y="578"/>
                  </a:lnTo>
                  <a:lnTo>
                    <a:pt x="2516" y="579"/>
                  </a:lnTo>
                  <a:lnTo>
                    <a:pt x="2516" y="579"/>
                  </a:lnTo>
                  <a:lnTo>
                    <a:pt x="2513" y="579"/>
                  </a:lnTo>
                  <a:lnTo>
                    <a:pt x="2511" y="579"/>
                  </a:lnTo>
                  <a:lnTo>
                    <a:pt x="2509" y="579"/>
                  </a:lnTo>
                  <a:lnTo>
                    <a:pt x="2508" y="579"/>
                  </a:lnTo>
                  <a:lnTo>
                    <a:pt x="2508" y="581"/>
                  </a:lnTo>
                  <a:lnTo>
                    <a:pt x="2506" y="583"/>
                  </a:lnTo>
                  <a:lnTo>
                    <a:pt x="2504" y="583"/>
                  </a:lnTo>
                  <a:lnTo>
                    <a:pt x="2503" y="583"/>
                  </a:lnTo>
                  <a:lnTo>
                    <a:pt x="2501" y="584"/>
                  </a:lnTo>
                  <a:lnTo>
                    <a:pt x="2501" y="586"/>
                  </a:lnTo>
                  <a:lnTo>
                    <a:pt x="2501" y="588"/>
                  </a:lnTo>
                  <a:lnTo>
                    <a:pt x="2503" y="588"/>
                  </a:lnTo>
                  <a:lnTo>
                    <a:pt x="2503" y="589"/>
                  </a:lnTo>
                  <a:lnTo>
                    <a:pt x="2504" y="589"/>
                  </a:lnTo>
                  <a:lnTo>
                    <a:pt x="2506" y="589"/>
                  </a:lnTo>
                  <a:lnTo>
                    <a:pt x="2508" y="589"/>
                  </a:lnTo>
                  <a:lnTo>
                    <a:pt x="2508" y="591"/>
                  </a:lnTo>
                  <a:lnTo>
                    <a:pt x="2509" y="591"/>
                  </a:lnTo>
                  <a:lnTo>
                    <a:pt x="2509" y="589"/>
                  </a:lnTo>
                  <a:lnTo>
                    <a:pt x="2511" y="589"/>
                  </a:lnTo>
                  <a:lnTo>
                    <a:pt x="2513" y="588"/>
                  </a:lnTo>
                  <a:lnTo>
                    <a:pt x="2514" y="588"/>
                  </a:lnTo>
                  <a:lnTo>
                    <a:pt x="2516" y="588"/>
                  </a:lnTo>
                  <a:lnTo>
                    <a:pt x="2516" y="586"/>
                  </a:lnTo>
                  <a:lnTo>
                    <a:pt x="2516" y="584"/>
                  </a:lnTo>
                  <a:lnTo>
                    <a:pt x="2516" y="584"/>
                  </a:lnTo>
                  <a:lnTo>
                    <a:pt x="2516" y="586"/>
                  </a:lnTo>
                  <a:lnTo>
                    <a:pt x="2518" y="586"/>
                  </a:lnTo>
                  <a:lnTo>
                    <a:pt x="2518" y="584"/>
                  </a:lnTo>
                  <a:lnTo>
                    <a:pt x="2518" y="583"/>
                  </a:lnTo>
                  <a:lnTo>
                    <a:pt x="2516" y="583"/>
                  </a:lnTo>
                  <a:lnTo>
                    <a:pt x="2516" y="581"/>
                  </a:lnTo>
                  <a:lnTo>
                    <a:pt x="2518" y="579"/>
                  </a:lnTo>
                  <a:moveTo>
                    <a:pt x="3575" y="589"/>
                  </a:moveTo>
                  <a:lnTo>
                    <a:pt x="3575" y="591"/>
                  </a:lnTo>
                  <a:lnTo>
                    <a:pt x="3576" y="591"/>
                  </a:lnTo>
                  <a:lnTo>
                    <a:pt x="3578" y="591"/>
                  </a:lnTo>
                  <a:lnTo>
                    <a:pt x="3580" y="591"/>
                  </a:lnTo>
                  <a:lnTo>
                    <a:pt x="3580" y="589"/>
                  </a:lnTo>
                  <a:lnTo>
                    <a:pt x="3578" y="589"/>
                  </a:lnTo>
                  <a:lnTo>
                    <a:pt x="3576" y="588"/>
                  </a:lnTo>
                  <a:lnTo>
                    <a:pt x="3576" y="589"/>
                  </a:lnTo>
                  <a:lnTo>
                    <a:pt x="3575" y="589"/>
                  </a:lnTo>
                  <a:moveTo>
                    <a:pt x="2405" y="578"/>
                  </a:moveTo>
                  <a:lnTo>
                    <a:pt x="2403" y="578"/>
                  </a:lnTo>
                  <a:lnTo>
                    <a:pt x="2402" y="578"/>
                  </a:lnTo>
                  <a:lnTo>
                    <a:pt x="2400" y="578"/>
                  </a:lnTo>
                  <a:lnTo>
                    <a:pt x="2400" y="579"/>
                  </a:lnTo>
                  <a:lnTo>
                    <a:pt x="2400" y="581"/>
                  </a:lnTo>
                  <a:lnTo>
                    <a:pt x="2402" y="581"/>
                  </a:lnTo>
                  <a:lnTo>
                    <a:pt x="2403" y="581"/>
                  </a:lnTo>
                  <a:lnTo>
                    <a:pt x="2405" y="581"/>
                  </a:lnTo>
                  <a:lnTo>
                    <a:pt x="2407" y="581"/>
                  </a:lnTo>
                  <a:lnTo>
                    <a:pt x="2408" y="581"/>
                  </a:lnTo>
                  <a:lnTo>
                    <a:pt x="2408" y="583"/>
                  </a:lnTo>
                  <a:lnTo>
                    <a:pt x="2410" y="581"/>
                  </a:lnTo>
                  <a:lnTo>
                    <a:pt x="2410" y="583"/>
                  </a:lnTo>
                  <a:lnTo>
                    <a:pt x="2412" y="583"/>
                  </a:lnTo>
                  <a:lnTo>
                    <a:pt x="2413" y="583"/>
                  </a:lnTo>
                  <a:lnTo>
                    <a:pt x="2413" y="584"/>
                  </a:lnTo>
                  <a:lnTo>
                    <a:pt x="2415" y="584"/>
                  </a:lnTo>
                  <a:lnTo>
                    <a:pt x="2415" y="586"/>
                  </a:lnTo>
                  <a:lnTo>
                    <a:pt x="2417" y="586"/>
                  </a:lnTo>
                  <a:lnTo>
                    <a:pt x="2418" y="586"/>
                  </a:lnTo>
                  <a:lnTo>
                    <a:pt x="2418" y="584"/>
                  </a:lnTo>
                  <a:lnTo>
                    <a:pt x="2420" y="584"/>
                  </a:lnTo>
                  <a:lnTo>
                    <a:pt x="2422" y="584"/>
                  </a:lnTo>
                  <a:lnTo>
                    <a:pt x="2424" y="584"/>
                  </a:lnTo>
                  <a:lnTo>
                    <a:pt x="2427" y="584"/>
                  </a:lnTo>
                  <a:lnTo>
                    <a:pt x="2429" y="584"/>
                  </a:lnTo>
                  <a:lnTo>
                    <a:pt x="2430" y="584"/>
                  </a:lnTo>
                  <a:lnTo>
                    <a:pt x="2432" y="584"/>
                  </a:lnTo>
                  <a:lnTo>
                    <a:pt x="2432" y="583"/>
                  </a:lnTo>
                  <a:lnTo>
                    <a:pt x="2432" y="581"/>
                  </a:lnTo>
                  <a:lnTo>
                    <a:pt x="2430" y="581"/>
                  </a:lnTo>
                  <a:lnTo>
                    <a:pt x="2429" y="581"/>
                  </a:lnTo>
                  <a:lnTo>
                    <a:pt x="2427" y="581"/>
                  </a:lnTo>
                  <a:lnTo>
                    <a:pt x="2427" y="583"/>
                  </a:lnTo>
                  <a:lnTo>
                    <a:pt x="2425" y="583"/>
                  </a:lnTo>
                  <a:lnTo>
                    <a:pt x="2425" y="581"/>
                  </a:lnTo>
                  <a:lnTo>
                    <a:pt x="2425" y="579"/>
                  </a:lnTo>
                  <a:lnTo>
                    <a:pt x="2424" y="579"/>
                  </a:lnTo>
                  <a:lnTo>
                    <a:pt x="2422" y="581"/>
                  </a:lnTo>
                  <a:lnTo>
                    <a:pt x="2422" y="579"/>
                  </a:lnTo>
                  <a:lnTo>
                    <a:pt x="2420" y="579"/>
                  </a:lnTo>
                  <a:lnTo>
                    <a:pt x="2418" y="579"/>
                  </a:lnTo>
                  <a:lnTo>
                    <a:pt x="2417" y="579"/>
                  </a:lnTo>
                  <a:lnTo>
                    <a:pt x="2415" y="579"/>
                  </a:lnTo>
                  <a:lnTo>
                    <a:pt x="2413" y="578"/>
                  </a:lnTo>
                  <a:lnTo>
                    <a:pt x="2413" y="579"/>
                  </a:lnTo>
                  <a:lnTo>
                    <a:pt x="2412" y="579"/>
                  </a:lnTo>
                  <a:lnTo>
                    <a:pt x="2410" y="579"/>
                  </a:lnTo>
                  <a:lnTo>
                    <a:pt x="2408" y="579"/>
                  </a:lnTo>
                  <a:lnTo>
                    <a:pt x="2408" y="578"/>
                  </a:lnTo>
                  <a:lnTo>
                    <a:pt x="2407" y="578"/>
                  </a:lnTo>
                  <a:lnTo>
                    <a:pt x="2407" y="576"/>
                  </a:lnTo>
                  <a:lnTo>
                    <a:pt x="2405" y="576"/>
                  </a:lnTo>
                  <a:lnTo>
                    <a:pt x="2405" y="578"/>
                  </a:lnTo>
                  <a:moveTo>
                    <a:pt x="3625" y="598"/>
                  </a:moveTo>
                  <a:lnTo>
                    <a:pt x="3627" y="598"/>
                  </a:lnTo>
                  <a:lnTo>
                    <a:pt x="3629" y="598"/>
                  </a:lnTo>
                  <a:lnTo>
                    <a:pt x="3630" y="598"/>
                  </a:lnTo>
                  <a:lnTo>
                    <a:pt x="3630" y="596"/>
                  </a:lnTo>
                  <a:lnTo>
                    <a:pt x="3632" y="596"/>
                  </a:lnTo>
                  <a:lnTo>
                    <a:pt x="3634" y="598"/>
                  </a:lnTo>
                  <a:lnTo>
                    <a:pt x="3635" y="598"/>
                  </a:lnTo>
                  <a:lnTo>
                    <a:pt x="3637" y="600"/>
                  </a:lnTo>
                  <a:lnTo>
                    <a:pt x="3639" y="600"/>
                  </a:lnTo>
                  <a:lnTo>
                    <a:pt x="3640" y="600"/>
                  </a:lnTo>
                  <a:lnTo>
                    <a:pt x="3640" y="598"/>
                  </a:lnTo>
                  <a:lnTo>
                    <a:pt x="3639" y="598"/>
                  </a:lnTo>
                  <a:lnTo>
                    <a:pt x="3637" y="598"/>
                  </a:lnTo>
                  <a:lnTo>
                    <a:pt x="3637" y="596"/>
                  </a:lnTo>
                  <a:lnTo>
                    <a:pt x="3637" y="596"/>
                  </a:lnTo>
                  <a:lnTo>
                    <a:pt x="3635" y="596"/>
                  </a:lnTo>
                  <a:lnTo>
                    <a:pt x="3635" y="594"/>
                  </a:lnTo>
                  <a:lnTo>
                    <a:pt x="3637" y="594"/>
                  </a:lnTo>
                  <a:lnTo>
                    <a:pt x="3639" y="594"/>
                  </a:lnTo>
                  <a:lnTo>
                    <a:pt x="3640" y="596"/>
                  </a:lnTo>
                  <a:lnTo>
                    <a:pt x="3642" y="596"/>
                  </a:lnTo>
                  <a:lnTo>
                    <a:pt x="3642" y="594"/>
                  </a:lnTo>
                  <a:lnTo>
                    <a:pt x="3644" y="594"/>
                  </a:lnTo>
                  <a:lnTo>
                    <a:pt x="3645" y="594"/>
                  </a:lnTo>
                  <a:lnTo>
                    <a:pt x="3647" y="594"/>
                  </a:lnTo>
                  <a:lnTo>
                    <a:pt x="3647" y="594"/>
                  </a:lnTo>
                  <a:lnTo>
                    <a:pt x="3647" y="593"/>
                  </a:lnTo>
                  <a:lnTo>
                    <a:pt x="3649" y="593"/>
                  </a:lnTo>
                  <a:lnTo>
                    <a:pt x="3649" y="591"/>
                  </a:lnTo>
                  <a:lnTo>
                    <a:pt x="3650" y="591"/>
                  </a:lnTo>
                  <a:lnTo>
                    <a:pt x="3650" y="593"/>
                  </a:lnTo>
                  <a:lnTo>
                    <a:pt x="3652" y="593"/>
                  </a:lnTo>
                  <a:lnTo>
                    <a:pt x="3652" y="591"/>
                  </a:lnTo>
                  <a:lnTo>
                    <a:pt x="3654" y="591"/>
                  </a:lnTo>
                  <a:lnTo>
                    <a:pt x="3654" y="589"/>
                  </a:lnTo>
                  <a:lnTo>
                    <a:pt x="3656" y="589"/>
                  </a:lnTo>
                  <a:lnTo>
                    <a:pt x="3654" y="588"/>
                  </a:lnTo>
                  <a:lnTo>
                    <a:pt x="3656" y="588"/>
                  </a:lnTo>
                  <a:lnTo>
                    <a:pt x="3657" y="588"/>
                  </a:lnTo>
                  <a:lnTo>
                    <a:pt x="3659" y="588"/>
                  </a:lnTo>
                  <a:lnTo>
                    <a:pt x="3661" y="588"/>
                  </a:lnTo>
                  <a:lnTo>
                    <a:pt x="3662" y="588"/>
                  </a:lnTo>
                  <a:lnTo>
                    <a:pt x="3662" y="589"/>
                  </a:lnTo>
                  <a:lnTo>
                    <a:pt x="3664" y="589"/>
                  </a:lnTo>
                  <a:lnTo>
                    <a:pt x="3666" y="589"/>
                  </a:lnTo>
                  <a:lnTo>
                    <a:pt x="3667" y="589"/>
                  </a:lnTo>
                  <a:lnTo>
                    <a:pt x="3669" y="589"/>
                  </a:lnTo>
                  <a:lnTo>
                    <a:pt x="3669" y="591"/>
                  </a:lnTo>
                  <a:lnTo>
                    <a:pt x="3669" y="593"/>
                  </a:lnTo>
                  <a:lnTo>
                    <a:pt x="3669" y="594"/>
                  </a:lnTo>
                  <a:lnTo>
                    <a:pt x="3669" y="596"/>
                  </a:lnTo>
                  <a:lnTo>
                    <a:pt x="3669" y="596"/>
                  </a:lnTo>
                  <a:lnTo>
                    <a:pt x="3671" y="596"/>
                  </a:lnTo>
                  <a:lnTo>
                    <a:pt x="3669" y="598"/>
                  </a:lnTo>
                  <a:lnTo>
                    <a:pt x="3671" y="598"/>
                  </a:lnTo>
                  <a:lnTo>
                    <a:pt x="3671" y="600"/>
                  </a:lnTo>
                  <a:lnTo>
                    <a:pt x="3672" y="600"/>
                  </a:lnTo>
                  <a:lnTo>
                    <a:pt x="3674" y="600"/>
                  </a:lnTo>
                  <a:lnTo>
                    <a:pt x="3674" y="601"/>
                  </a:lnTo>
                  <a:lnTo>
                    <a:pt x="3676" y="601"/>
                  </a:lnTo>
                  <a:lnTo>
                    <a:pt x="3676" y="603"/>
                  </a:lnTo>
                  <a:lnTo>
                    <a:pt x="3677" y="603"/>
                  </a:lnTo>
                  <a:lnTo>
                    <a:pt x="3679" y="605"/>
                  </a:lnTo>
                  <a:lnTo>
                    <a:pt x="3681" y="605"/>
                  </a:lnTo>
                  <a:lnTo>
                    <a:pt x="3682" y="603"/>
                  </a:lnTo>
                  <a:lnTo>
                    <a:pt x="3682" y="601"/>
                  </a:lnTo>
                  <a:lnTo>
                    <a:pt x="3682" y="600"/>
                  </a:lnTo>
                  <a:lnTo>
                    <a:pt x="3682" y="598"/>
                  </a:lnTo>
                  <a:lnTo>
                    <a:pt x="3684" y="598"/>
                  </a:lnTo>
                  <a:lnTo>
                    <a:pt x="3684" y="596"/>
                  </a:lnTo>
                  <a:lnTo>
                    <a:pt x="3682" y="596"/>
                  </a:lnTo>
                  <a:lnTo>
                    <a:pt x="3682" y="596"/>
                  </a:lnTo>
                  <a:lnTo>
                    <a:pt x="3684" y="596"/>
                  </a:lnTo>
                  <a:lnTo>
                    <a:pt x="3684" y="594"/>
                  </a:lnTo>
                  <a:lnTo>
                    <a:pt x="3686" y="594"/>
                  </a:lnTo>
                  <a:lnTo>
                    <a:pt x="3688" y="594"/>
                  </a:lnTo>
                  <a:lnTo>
                    <a:pt x="3689" y="594"/>
                  </a:lnTo>
                  <a:lnTo>
                    <a:pt x="3689" y="593"/>
                  </a:lnTo>
                  <a:lnTo>
                    <a:pt x="3688" y="593"/>
                  </a:lnTo>
                  <a:lnTo>
                    <a:pt x="3688" y="591"/>
                  </a:lnTo>
                  <a:lnTo>
                    <a:pt x="3686" y="591"/>
                  </a:lnTo>
                  <a:lnTo>
                    <a:pt x="3684" y="591"/>
                  </a:lnTo>
                  <a:lnTo>
                    <a:pt x="3684" y="589"/>
                  </a:lnTo>
                  <a:lnTo>
                    <a:pt x="3682" y="589"/>
                  </a:lnTo>
                  <a:lnTo>
                    <a:pt x="3682" y="588"/>
                  </a:lnTo>
                  <a:lnTo>
                    <a:pt x="3682" y="586"/>
                  </a:lnTo>
                  <a:lnTo>
                    <a:pt x="3681" y="584"/>
                  </a:lnTo>
                  <a:lnTo>
                    <a:pt x="3682" y="584"/>
                  </a:lnTo>
                  <a:lnTo>
                    <a:pt x="3682" y="583"/>
                  </a:lnTo>
                  <a:lnTo>
                    <a:pt x="3684" y="584"/>
                  </a:lnTo>
                  <a:lnTo>
                    <a:pt x="3684" y="586"/>
                  </a:lnTo>
                  <a:lnTo>
                    <a:pt x="3686" y="586"/>
                  </a:lnTo>
                  <a:lnTo>
                    <a:pt x="3686" y="588"/>
                  </a:lnTo>
                  <a:lnTo>
                    <a:pt x="3686" y="589"/>
                  </a:lnTo>
                  <a:lnTo>
                    <a:pt x="3688" y="589"/>
                  </a:lnTo>
                  <a:lnTo>
                    <a:pt x="3688" y="588"/>
                  </a:lnTo>
                  <a:lnTo>
                    <a:pt x="3689" y="588"/>
                  </a:lnTo>
                  <a:lnTo>
                    <a:pt x="3689" y="588"/>
                  </a:lnTo>
                  <a:lnTo>
                    <a:pt x="3689" y="589"/>
                  </a:lnTo>
                  <a:lnTo>
                    <a:pt x="3689" y="589"/>
                  </a:lnTo>
                  <a:lnTo>
                    <a:pt x="3689" y="591"/>
                  </a:lnTo>
                  <a:lnTo>
                    <a:pt x="3691" y="589"/>
                  </a:lnTo>
                  <a:lnTo>
                    <a:pt x="3693" y="589"/>
                  </a:lnTo>
                  <a:lnTo>
                    <a:pt x="3694" y="589"/>
                  </a:lnTo>
                  <a:lnTo>
                    <a:pt x="3696" y="589"/>
                  </a:lnTo>
                  <a:lnTo>
                    <a:pt x="3698" y="589"/>
                  </a:lnTo>
                  <a:lnTo>
                    <a:pt x="3699" y="589"/>
                  </a:lnTo>
                  <a:lnTo>
                    <a:pt x="3701" y="589"/>
                  </a:lnTo>
                  <a:lnTo>
                    <a:pt x="3699" y="588"/>
                  </a:lnTo>
                  <a:lnTo>
                    <a:pt x="3701" y="588"/>
                  </a:lnTo>
                  <a:lnTo>
                    <a:pt x="3701" y="586"/>
                  </a:lnTo>
                  <a:lnTo>
                    <a:pt x="3701" y="584"/>
                  </a:lnTo>
                  <a:lnTo>
                    <a:pt x="3701" y="583"/>
                  </a:lnTo>
                  <a:lnTo>
                    <a:pt x="3703" y="583"/>
                  </a:lnTo>
                  <a:lnTo>
                    <a:pt x="3704" y="583"/>
                  </a:lnTo>
                  <a:lnTo>
                    <a:pt x="3706" y="584"/>
                  </a:lnTo>
                  <a:lnTo>
                    <a:pt x="3704" y="584"/>
                  </a:lnTo>
                  <a:lnTo>
                    <a:pt x="3706" y="586"/>
                  </a:lnTo>
                  <a:lnTo>
                    <a:pt x="3706" y="588"/>
                  </a:lnTo>
                  <a:lnTo>
                    <a:pt x="3706" y="589"/>
                  </a:lnTo>
                  <a:lnTo>
                    <a:pt x="3708" y="589"/>
                  </a:lnTo>
                  <a:lnTo>
                    <a:pt x="3709" y="589"/>
                  </a:lnTo>
                  <a:lnTo>
                    <a:pt x="3709" y="588"/>
                  </a:lnTo>
                  <a:lnTo>
                    <a:pt x="3709" y="586"/>
                  </a:lnTo>
                  <a:lnTo>
                    <a:pt x="3709" y="584"/>
                  </a:lnTo>
                  <a:lnTo>
                    <a:pt x="3708" y="584"/>
                  </a:lnTo>
                  <a:lnTo>
                    <a:pt x="3708" y="583"/>
                  </a:lnTo>
                  <a:lnTo>
                    <a:pt x="3708" y="581"/>
                  </a:lnTo>
                  <a:lnTo>
                    <a:pt x="3709" y="581"/>
                  </a:lnTo>
                  <a:lnTo>
                    <a:pt x="3709" y="579"/>
                  </a:lnTo>
                  <a:lnTo>
                    <a:pt x="3711" y="579"/>
                  </a:lnTo>
                  <a:lnTo>
                    <a:pt x="3713" y="581"/>
                  </a:lnTo>
                  <a:lnTo>
                    <a:pt x="3713" y="579"/>
                  </a:lnTo>
                  <a:lnTo>
                    <a:pt x="3713" y="578"/>
                  </a:lnTo>
                  <a:lnTo>
                    <a:pt x="3713" y="576"/>
                  </a:lnTo>
                  <a:lnTo>
                    <a:pt x="3714" y="576"/>
                  </a:lnTo>
                  <a:lnTo>
                    <a:pt x="3716" y="576"/>
                  </a:lnTo>
                  <a:lnTo>
                    <a:pt x="3716" y="578"/>
                  </a:lnTo>
                  <a:lnTo>
                    <a:pt x="3714" y="578"/>
                  </a:lnTo>
                  <a:lnTo>
                    <a:pt x="3714" y="579"/>
                  </a:lnTo>
                  <a:lnTo>
                    <a:pt x="3714" y="581"/>
                  </a:lnTo>
                  <a:lnTo>
                    <a:pt x="3716" y="581"/>
                  </a:lnTo>
                  <a:lnTo>
                    <a:pt x="3716" y="583"/>
                  </a:lnTo>
                  <a:lnTo>
                    <a:pt x="3718" y="584"/>
                  </a:lnTo>
                  <a:lnTo>
                    <a:pt x="3716" y="584"/>
                  </a:lnTo>
                  <a:lnTo>
                    <a:pt x="3718" y="586"/>
                  </a:lnTo>
                  <a:lnTo>
                    <a:pt x="3719" y="586"/>
                  </a:lnTo>
                  <a:lnTo>
                    <a:pt x="3719" y="584"/>
                  </a:lnTo>
                  <a:lnTo>
                    <a:pt x="3719" y="583"/>
                  </a:lnTo>
                  <a:lnTo>
                    <a:pt x="3721" y="583"/>
                  </a:lnTo>
                  <a:lnTo>
                    <a:pt x="3723" y="583"/>
                  </a:lnTo>
                  <a:lnTo>
                    <a:pt x="3723" y="581"/>
                  </a:lnTo>
                  <a:lnTo>
                    <a:pt x="3721" y="579"/>
                  </a:lnTo>
                  <a:lnTo>
                    <a:pt x="3721" y="578"/>
                  </a:lnTo>
                  <a:lnTo>
                    <a:pt x="3721" y="576"/>
                  </a:lnTo>
                  <a:lnTo>
                    <a:pt x="3723" y="574"/>
                  </a:lnTo>
                  <a:lnTo>
                    <a:pt x="3725" y="574"/>
                  </a:lnTo>
                  <a:lnTo>
                    <a:pt x="3723" y="573"/>
                  </a:lnTo>
                  <a:lnTo>
                    <a:pt x="3719" y="571"/>
                  </a:lnTo>
                  <a:lnTo>
                    <a:pt x="3719" y="569"/>
                  </a:lnTo>
                  <a:lnTo>
                    <a:pt x="3718" y="567"/>
                  </a:lnTo>
                  <a:lnTo>
                    <a:pt x="3718" y="566"/>
                  </a:lnTo>
                  <a:lnTo>
                    <a:pt x="3718" y="564"/>
                  </a:lnTo>
                  <a:lnTo>
                    <a:pt x="3716" y="564"/>
                  </a:lnTo>
                  <a:lnTo>
                    <a:pt x="3716" y="562"/>
                  </a:lnTo>
                  <a:lnTo>
                    <a:pt x="3716" y="561"/>
                  </a:lnTo>
                  <a:lnTo>
                    <a:pt x="3716" y="559"/>
                  </a:lnTo>
                  <a:lnTo>
                    <a:pt x="3716" y="557"/>
                  </a:lnTo>
                  <a:lnTo>
                    <a:pt x="3716" y="556"/>
                  </a:lnTo>
                  <a:lnTo>
                    <a:pt x="3716" y="556"/>
                  </a:lnTo>
                  <a:lnTo>
                    <a:pt x="3716" y="554"/>
                  </a:lnTo>
                  <a:lnTo>
                    <a:pt x="3714" y="554"/>
                  </a:lnTo>
                  <a:lnTo>
                    <a:pt x="3714" y="552"/>
                  </a:lnTo>
                  <a:lnTo>
                    <a:pt x="3713" y="549"/>
                  </a:lnTo>
                  <a:lnTo>
                    <a:pt x="3713" y="547"/>
                  </a:lnTo>
                  <a:lnTo>
                    <a:pt x="3711" y="547"/>
                  </a:lnTo>
                  <a:lnTo>
                    <a:pt x="3709" y="546"/>
                  </a:lnTo>
                  <a:lnTo>
                    <a:pt x="3709" y="544"/>
                  </a:lnTo>
                  <a:lnTo>
                    <a:pt x="3708" y="544"/>
                  </a:lnTo>
                  <a:lnTo>
                    <a:pt x="3708" y="542"/>
                  </a:lnTo>
                  <a:lnTo>
                    <a:pt x="3708" y="541"/>
                  </a:lnTo>
                  <a:lnTo>
                    <a:pt x="3708" y="539"/>
                  </a:lnTo>
                  <a:lnTo>
                    <a:pt x="3709" y="539"/>
                  </a:lnTo>
                  <a:lnTo>
                    <a:pt x="3709" y="537"/>
                  </a:lnTo>
                  <a:lnTo>
                    <a:pt x="3711" y="539"/>
                  </a:lnTo>
                  <a:lnTo>
                    <a:pt x="3713" y="539"/>
                  </a:lnTo>
                  <a:lnTo>
                    <a:pt x="3711" y="537"/>
                  </a:lnTo>
                  <a:lnTo>
                    <a:pt x="3711" y="535"/>
                  </a:lnTo>
                  <a:lnTo>
                    <a:pt x="3709" y="535"/>
                  </a:lnTo>
                  <a:lnTo>
                    <a:pt x="3709" y="534"/>
                  </a:lnTo>
                  <a:lnTo>
                    <a:pt x="3709" y="532"/>
                  </a:lnTo>
                  <a:lnTo>
                    <a:pt x="3711" y="532"/>
                  </a:lnTo>
                  <a:lnTo>
                    <a:pt x="3709" y="530"/>
                  </a:lnTo>
                  <a:lnTo>
                    <a:pt x="3711" y="530"/>
                  </a:lnTo>
                  <a:lnTo>
                    <a:pt x="3709" y="529"/>
                  </a:lnTo>
                  <a:lnTo>
                    <a:pt x="3711" y="529"/>
                  </a:lnTo>
                  <a:lnTo>
                    <a:pt x="3711" y="527"/>
                  </a:lnTo>
                  <a:lnTo>
                    <a:pt x="3711" y="525"/>
                  </a:lnTo>
                  <a:lnTo>
                    <a:pt x="3709" y="525"/>
                  </a:lnTo>
                  <a:lnTo>
                    <a:pt x="3709" y="524"/>
                  </a:lnTo>
                  <a:lnTo>
                    <a:pt x="3709" y="522"/>
                  </a:lnTo>
                  <a:lnTo>
                    <a:pt x="3709" y="520"/>
                  </a:lnTo>
                  <a:lnTo>
                    <a:pt x="3708" y="520"/>
                  </a:lnTo>
                  <a:lnTo>
                    <a:pt x="3708" y="519"/>
                  </a:lnTo>
                  <a:lnTo>
                    <a:pt x="3706" y="517"/>
                  </a:lnTo>
                  <a:lnTo>
                    <a:pt x="3704" y="515"/>
                  </a:lnTo>
                  <a:lnTo>
                    <a:pt x="3703" y="515"/>
                  </a:lnTo>
                  <a:lnTo>
                    <a:pt x="3703" y="515"/>
                  </a:lnTo>
                  <a:lnTo>
                    <a:pt x="3701" y="515"/>
                  </a:lnTo>
                  <a:lnTo>
                    <a:pt x="3701" y="514"/>
                  </a:lnTo>
                  <a:lnTo>
                    <a:pt x="3699" y="512"/>
                  </a:lnTo>
                  <a:lnTo>
                    <a:pt x="3698" y="510"/>
                  </a:lnTo>
                  <a:lnTo>
                    <a:pt x="3696" y="510"/>
                  </a:lnTo>
                  <a:lnTo>
                    <a:pt x="3694" y="509"/>
                  </a:lnTo>
                  <a:lnTo>
                    <a:pt x="3693" y="509"/>
                  </a:lnTo>
                  <a:lnTo>
                    <a:pt x="3693" y="507"/>
                  </a:lnTo>
                  <a:lnTo>
                    <a:pt x="3691" y="505"/>
                  </a:lnTo>
                  <a:lnTo>
                    <a:pt x="3691" y="503"/>
                  </a:lnTo>
                  <a:lnTo>
                    <a:pt x="3689" y="503"/>
                  </a:lnTo>
                  <a:lnTo>
                    <a:pt x="3689" y="502"/>
                  </a:lnTo>
                  <a:lnTo>
                    <a:pt x="3689" y="500"/>
                  </a:lnTo>
                  <a:lnTo>
                    <a:pt x="3689" y="500"/>
                  </a:lnTo>
                  <a:lnTo>
                    <a:pt x="3689" y="502"/>
                  </a:lnTo>
                  <a:lnTo>
                    <a:pt x="3689" y="503"/>
                  </a:lnTo>
                  <a:lnTo>
                    <a:pt x="3689" y="505"/>
                  </a:lnTo>
                  <a:lnTo>
                    <a:pt x="3688" y="503"/>
                  </a:lnTo>
                  <a:lnTo>
                    <a:pt x="3686" y="503"/>
                  </a:lnTo>
                  <a:lnTo>
                    <a:pt x="3686" y="505"/>
                  </a:lnTo>
                  <a:lnTo>
                    <a:pt x="3684" y="505"/>
                  </a:lnTo>
                  <a:lnTo>
                    <a:pt x="3682" y="503"/>
                  </a:lnTo>
                  <a:lnTo>
                    <a:pt x="3682" y="502"/>
                  </a:lnTo>
                  <a:lnTo>
                    <a:pt x="3681" y="500"/>
                  </a:lnTo>
                  <a:lnTo>
                    <a:pt x="3679" y="500"/>
                  </a:lnTo>
                  <a:lnTo>
                    <a:pt x="3677" y="500"/>
                  </a:lnTo>
                  <a:lnTo>
                    <a:pt x="3677" y="502"/>
                  </a:lnTo>
                  <a:lnTo>
                    <a:pt x="3679" y="502"/>
                  </a:lnTo>
                  <a:lnTo>
                    <a:pt x="3681" y="503"/>
                  </a:lnTo>
                  <a:lnTo>
                    <a:pt x="3679" y="503"/>
                  </a:lnTo>
                  <a:lnTo>
                    <a:pt x="3681" y="505"/>
                  </a:lnTo>
                  <a:lnTo>
                    <a:pt x="3681" y="507"/>
                  </a:lnTo>
                  <a:lnTo>
                    <a:pt x="3679" y="507"/>
                  </a:lnTo>
                  <a:lnTo>
                    <a:pt x="3677" y="507"/>
                  </a:lnTo>
                  <a:lnTo>
                    <a:pt x="3677" y="509"/>
                  </a:lnTo>
                  <a:lnTo>
                    <a:pt x="3679" y="509"/>
                  </a:lnTo>
                  <a:lnTo>
                    <a:pt x="3679" y="510"/>
                  </a:lnTo>
                  <a:lnTo>
                    <a:pt x="3679" y="512"/>
                  </a:lnTo>
                  <a:lnTo>
                    <a:pt x="3681" y="512"/>
                  </a:lnTo>
                  <a:lnTo>
                    <a:pt x="3682" y="514"/>
                  </a:lnTo>
                  <a:lnTo>
                    <a:pt x="3682" y="515"/>
                  </a:lnTo>
                  <a:lnTo>
                    <a:pt x="3682" y="515"/>
                  </a:lnTo>
                  <a:lnTo>
                    <a:pt x="3681" y="515"/>
                  </a:lnTo>
                  <a:lnTo>
                    <a:pt x="3681" y="517"/>
                  </a:lnTo>
                  <a:lnTo>
                    <a:pt x="3682" y="517"/>
                  </a:lnTo>
                  <a:lnTo>
                    <a:pt x="3684" y="517"/>
                  </a:lnTo>
                  <a:lnTo>
                    <a:pt x="3686" y="517"/>
                  </a:lnTo>
                  <a:lnTo>
                    <a:pt x="3686" y="519"/>
                  </a:lnTo>
                  <a:lnTo>
                    <a:pt x="3688" y="519"/>
                  </a:lnTo>
                  <a:lnTo>
                    <a:pt x="3688" y="520"/>
                  </a:lnTo>
                  <a:lnTo>
                    <a:pt x="3689" y="522"/>
                  </a:lnTo>
                  <a:lnTo>
                    <a:pt x="3689" y="524"/>
                  </a:lnTo>
                  <a:lnTo>
                    <a:pt x="3689" y="525"/>
                  </a:lnTo>
                  <a:lnTo>
                    <a:pt x="3689" y="527"/>
                  </a:lnTo>
                  <a:lnTo>
                    <a:pt x="3689" y="529"/>
                  </a:lnTo>
                  <a:lnTo>
                    <a:pt x="3689" y="530"/>
                  </a:lnTo>
                  <a:lnTo>
                    <a:pt x="3689" y="532"/>
                  </a:lnTo>
                  <a:lnTo>
                    <a:pt x="3689" y="534"/>
                  </a:lnTo>
                  <a:lnTo>
                    <a:pt x="3689" y="534"/>
                  </a:lnTo>
                  <a:lnTo>
                    <a:pt x="3689" y="535"/>
                  </a:lnTo>
                  <a:lnTo>
                    <a:pt x="3689" y="537"/>
                  </a:lnTo>
                  <a:lnTo>
                    <a:pt x="3689" y="539"/>
                  </a:lnTo>
                  <a:lnTo>
                    <a:pt x="3689" y="541"/>
                  </a:lnTo>
                  <a:lnTo>
                    <a:pt x="3689" y="542"/>
                  </a:lnTo>
                  <a:lnTo>
                    <a:pt x="3689" y="544"/>
                  </a:lnTo>
                  <a:lnTo>
                    <a:pt x="3689" y="544"/>
                  </a:lnTo>
                  <a:lnTo>
                    <a:pt x="3688" y="546"/>
                  </a:lnTo>
                  <a:lnTo>
                    <a:pt x="3688" y="547"/>
                  </a:lnTo>
                  <a:lnTo>
                    <a:pt x="3688" y="549"/>
                  </a:lnTo>
                  <a:lnTo>
                    <a:pt x="3688" y="551"/>
                  </a:lnTo>
                  <a:lnTo>
                    <a:pt x="3688" y="552"/>
                  </a:lnTo>
                  <a:lnTo>
                    <a:pt x="3686" y="554"/>
                  </a:lnTo>
                  <a:lnTo>
                    <a:pt x="3686" y="556"/>
                  </a:lnTo>
                  <a:lnTo>
                    <a:pt x="3684" y="556"/>
                  </a:lnTo>
                  <a:lnTo>
                    <a:pt x="3682" y="556"/>
                  </a:lnTo>
                  <a:lnTo>
                    <a:pt x="3682" y="556"/>
                  </a:lnTo>
                  <a:lnTo>
                    <a:pt x="3681" y="556"/>
                  </a:lnTo>
                  <a:lnTo>
                    <a:pt x="3679" y="556"/>
                  </a:lnTo>
                  <a:lnTo>
                    <a:pt x="3679" y="557"/>
                  </a:lnTo>
                  <a:lnTo>
                    <a:pt x="3677" y="557"/>
                  </a:lnTo>
                  <a:lnTo>
                    <a:pt x="3677" y="559"/>
                  </a:lnTo>
                  <a:lnTo>
                    <a:pt x="3676" y="559"/>
                  </a:lnTo>
                  <a:lnTo>
                    <a:pt x="3674" y="559"/>
                  </a:lnTo>
                  <a:lnTo>
                    <a:pt x="3672" y="559"/>
                  </a:lnTo>
                  <a:lnTo>
                    <a:pt x="3672" y="557"/>
                  </a:lnTo>
                  <a:lnTo>
                    <a:pt x="3672" y="556"/>
                  </a:lnTo>
                  <a:lnTo>
                    <a:pt x="3672" y="556"/>
                  </a:lnTo>
                  <a:lnTo>
                    <a:pt x="3671" y="556"/>
                  </a:lnTo>
                  <a:lnTo>
                    <a:pt x="3671" y="556"/>
                  </a:lnTo>
                  <a:lnTo>
                    <a:pt x="3669" y="556"/>
                  </a:lnTo>
                  <a:lnTo>
                    <a:pt x="3669" y="557"/>
                  </a:lnTo>
                  <a:lnTo>
                    <a:pt x="3671" y="557"/>
                  </a:lnTo>
                  <a:lnTo>
                    <a:pt x="3671" y="561"/>
                  </a:lnTo>
                  <a:lnTo>
                    <a:pt x="3669" y="564"/>
                  </a:lnTo>
                  <a:lnTo>
                    <a:pt x="3669" y="566"/>
                  </a:lnTo>
                  <a:lnTo>
                    <a:pt x="3667" y="566"/>
                  </a:lnTo>
                  <a:lnTo>
                    <a:pt x="3667" y="567"/>
                  </a:lnTo>
                  <a:lnTo>
                    <a:pt x="3667" y="569"/>
                  </a:lnTo>
                  <a:lnTo>
                    <a:pt x="3667" y="571"/>
                  </a:lnTo>
                  <a:lnTo>
                    <a:pt x="3667" y="573"/>
                  </a:lnTo>
                  <a:lnTo>
                    <a:pt x="3669" y="573"/>
                  </a:lnTo>
                  <a:lnTo>
                    <a:pt x="3669" y="574"/>
                  </a:lnTo>
                  <a:lnTo>
                    <a:pt x="3671" y="574"/>
                  </a:lnTo>
                  <a:lnTo>
                    <a:pt x="3671" y="576"/>
                  </a:lnTo>
                  <a:lnTo>
                    <a:pt x="3669" y="574"/>
                  </a:lnTo>
                  <a:lnTo>
                    <a:pt x="3669" y="576"/>
                  </a:lnTo>
                  <a:lnTo>
                    <a:pt x="3667" y="576"/>
                  </a:lnTo>
                  <a:lnTo>
                    <a:pt x="3667" y="578"/>
                  </a:lnTo>
                  <a:lnTo>
                    <a:pt x="3666" y="578"/>
                  </a:lnTo>
                  <a:lnTo>
                    <a:pt x="3664" y="578"/>
                  </a:lnTo>
                  <a:lnTo>
                    <a:pt x="3664" y="576"/>
                  </a:lnTo>
                  <a:lnTo>
                    <a:pt x="3662" y="576"/>
                  </a:lnTo>
                  <a:lnTo>
                    <a:pt x="3662" y="578"/>
                  </a:lnTo>
                  <a:lnTo>
                    <a:pt x="3661" y="578"/>
                  </a:lnTo>
                  <a:lnTo>
                    <a:pt x="3661" y="576"/>
                  </a:lnTo>
                  <a:lnTo>
                    <a:pt x="3661" y="574"/>
                  </a:lnTo>
                  <a:lnTo>
                    <a:pt x="3659" y="574"/>
                  </a:lnTo>
                  <a:lnTo>
                    <a:pt x="3657" y="574"/>
                  </a:lnTo>
                  <a:lnTo>
                    <a:pt x="3657" y="576"/>
                  </a:lnTo>
                  <a:lnTo>
                    <a:pt x="3656" y="576"/>
                  </a:lnTo>
                  <a:lnTo>
                    <a:pt x="3656" y="574"/>
                  </a:lnTo>
                  <a:lnTo>
                    <a:pt x="3654" y="576"/>
                  </a:lnTo>
                  <a:lnTo>
                    <a:pt x="3654" y="574"/>
                  </a:lnTo>
                  <a:lnTo>
                    <a:pt x="3652" y="576"/>
                  </a:lnTo>
                  <a:lnTo>
                    <a:pt x="3650" y="576"/>
                  </a:lnTo>
                  <a:lnTo>
                    <a:pt x="3649" y="576"/>
                  </a:lnTo>
                  <a:lnTo>
                    <a:pt x="3649" y="578"/>
                  </a:lnTo>
                  <a:lnTo>
                    <a:pt x="3647" y="578"/>
                  </a:lnTo>
                  <a:lnTo>
                    <a:pt x="3647" y="578"/>
                  </a:lnTo>
                  <a:lnTo>
                    <a:pt x="3645" y="578"/>
                  </a:lnTo>
                  <a:lnTo>
                    <a:pt x="3644" y="578"/>
                  </a:lnTo>
                  <a:lnTo>
                    <a:pt x="3642" y="578"/>
                  </a:lnTo>
                  <a:lnTo>
                    <a:pt x="3640" y="578"/>
                  </a:lnTo>
                  <a:lnTo>
                    <a:pt x="3640" y="576"/>
                  </a:lnTo>
                  <a:lnTo>
                    <a:pt x="3639" y="576"/>
                  </a:lnTo>
                  <a:lnTo>
                    <a:pt x="3637" y="576"/>
                  </a:lnTo>
                  <a:lnTo>
                    <a:pt x="3637" y="578"/>
                  </a:lnTo>
                  <a:lnTo>
                    <a:pt x="3635" y="578"/>
                  </a:lnTo>
                  <a:lnTo>
                    <a:pt x="3634" y="578"/>
                  </a:lnTo>
                  <a:lnTo>
                    <a:pt x="3634" y="579"/>
                  </a:lnTo>
                  <a:lnTo>
                    <a:pt x="3634" y="581"/>
                  </a:lnTo>
                  <a:lnTo>
                    <a:pt x="3632" y="581"/>
                  </a:lnTo>
                  <a:lnTo>
                    <a:pt x="3632" y="583"/>
                  </a:lnTo>
                  <a:lnTo>
                    <a:pt x="3632" y="584"/>
                  </a:lnTo>
                  <a:lnTo>
                    <a:pt x="3630" y="584"/>
                  </a:lnTo>
                  <a:lnTo>
                    <a:pt x="3630" y="586"/>
                  </a:lnTo>
                  <a:lnTo>
                    <a:pt x="3629" y="586"/>
                  </a:lnTo>
                  <a:lnTo>
                    <a:pt x="3629" y="588"/>
                  </a:lnTo>
                  <a:lnTo>
                    <a:pt x="3629" y="589"/>
                  </a:lnTo>
                  <a:lnTo>
                    <a:pt x="3627" y="589"/>
                  </a:lnTo>
                  <a:lnTo>
                    <a:pt x="3625" y="589"/>
                  </a:lnTo>
                  <a:lnTo>
                    <a:pt x="3625" y="591"/>
                  </a:lnTo>
                  <a:lnTo>
                    <a:pt x="3625" y="593"/>
                  </a:lnTo>
                  <a:lnTo>
                    <a:pt x="3624" y="593"/>
                  </a:lnTo>
                  <a:lnTo>
                    <a:pt x="3622" y="593"/>
                  </a:lnTo>
                  <a:lnTo>
                    <a:pt x="3620" y="593"/>
                  </a:lnTo>
                  <a:lnTo>
                    <a:pt x="3620" y="594"/>
                  </a:lnTo>
                  <a:lnTo>
                    <a:pt x="3620" y="596"/>
                  </a:lnTo>
                  <a:lnTo>
                    <a:pt x="3620" y="596"/>
                  </a:lnTo>
                  <a:lnTo>
                    <a:pt x="3622" y="596"/>
                  </a:lnTo>
                  <a:lnTo>
                    <a:pt x="3622" y="598"/>
                  </a:lnTo>
                  <a:lnTo>
                    <a:pt x="3624" y="596"/>
                  </a:lnTo>
                  <a:lnTo>
                    <a:pt x="3625" y="598"/>
                  </a:lnTo>
                  <a:moveTo>
                    <a:pt x="2449" y="571"/>
                  </a:moveTo>
                  <a:lnTo>
                    <a:pt x="2449" y="569"/>
                  </a:lnTo>
                  <a:lnTo>
                    <a:pt x="2450" y="569"/>
                  </a:lnTo>
                  <a:lnTo>
                    <a:pt x="2450" y="567"/>
                  </a:lnTo>
                  <a:lnTo>
                    <a:pt x="2450" y="566"/>
                  </a:lnTo>
                  <a:lnTo>
                    <a:pt x="2452" y="566"/>
                  </a:lnTo>
                  <a:lnTo>
                    <a:pt x="2452" y="564"/>
                  </a:lnTo>
                  <a:lnTo>
                    <a:pt x="2450" y="564"/>
                  </a:lnTo>
                  <a:lnTo>
                    <a:pt x="2449" y="566"/>
                  </a:lnTo>
                  <a:lnTo>
                    <a:pt x="2447" y="566"/>
                  </a:lnTo>
                  <a:lnTo>
                    <a:pt x="2447" y="567"/>
                  </a:lnTo>
                  <a:lnTo>
                    <a:pt x="2445" y="567"/>
                  </a:lnTo>
                  <a:lnTo>
                    <a:pt x="2445" y="569"/>
                  </a:lnTo>
                  <a:lnTo>
                    <a:pt x="2447" y="569"/>
                  </a:lnTo>
                  <a:lnTo>
                    <a:pt x="2447" y="571"/>
                  </a:lnTo>
                  <a:lnTo>
                    <a:pt x="2449" y="571"/>
                  </a:lnTo>
                  <a:moveTo>
                    <a:pt x="2307" y="539"/>
                  </a:moveTo>
                  <a:lnTo>
                    <a:pt x="2307" y="541"/>
                  </a:lnTo>
                  <a:lnTo>
                    <a:pt x="2306" y="541"/>
                  </a:lnTo>
                  <a:lnTo>
                    <a:pt x="2304" y="541"/>
                  </a:lnTo>
                  <a:lnTo>
                    <a:pt x="2304" y="542"/>
                  </a:lnTo>
                  <a:lnTo>
                    <a:pt x="2302" y="542"/>
                  </a:lnTo>
                  <a:lnTo>
                    <a:pt x="2301" y="541"/>
                  </a:lnTo>
                  <a:lnTo>
                    <a:pt x="2299" y="542"/>
                  </a:lnTo>
                  <a:lnTo>
                    <a:pt x="2297" y="542"/>
                  </a:lnTo>
                  <a:lnTo>
                    <a:pt x="2296" y="544"/>
                  </a:lnTo>
                  <a:lnTo>
                    <a:pt x="2294" y="544"/>
                  </a:lnTo>
                  <a:lnTo>
                    <a:pt x="2292" y="544"/>
                  </a:lnTo>
                  <a:lnTo>
                    <a:pt x="2291" y="544"/>
                  </a:lnTo>
                  <a:lnTo>
                    <a:pt x="2289" y="544"/>
                  </a:lnTo>
                  <a:lnTo>
                    <a:pt x="2287" y="544"/>
                  </a:lnTo>
                  <a:lnTo>
                    <a:pt x="2285" y="544"/>
                  </a:lnTo>
                  <a:lnTo>
                    <a:pt x="2285" y="542"/>
                  </a:lnTo>
                  <a:lnTo>
                    <a:pt x="2284" y="542"/>
                  </a:lnTo>
                  <a:lnTo>
                    <a:pt x="2284" y="541"/>
                  </a:lnTo>
                  <a:lnTo>
                    <a:pt x="2282" y="541"/>
                  </a:lnTo>
                  <a:lnTo>
                    <a:pt x="2280" y="541"/>
                  </a:lnTo>
                  <a:lnTo>
                    <a:pt x="2280" y="542"/>
                  </a:lnTo>
                  <a:lnTo>
                    <a:pt x="2279" y="542"/>
                  </a:lnTo>
                  <a:lnTo>
                    <a:pt x="2279" y="544"/>
                  </a:lnTo>
                  <a:lnTo>
                    <a:pt x="2277" y="544"/>
                  </a:lnTo>
                  <a:lnTo>
                    <a:pt x="2277" y="542"/>
                  </a:lnTo>
                  <a:lnTo>
                    <a:pt x="2275" y="542"/>
                  </a:lnTo>
                  <a:lnTo>
                    <a:pt x="2274" y="542"/>
                  </a:lnTo>
                  <a:lnTo>
                    <a:pt x="2274" y="544"/>
                  </a:lnTo>
                  <a:lnTo>
                    <a:pt x="2274" y="546"/>
                  </a:lnTo>
                  <a:lnTo>
                    <a:pt x="2274" y="547"/>
                  </a:lnTo>
                  <a:lnTo>
                    <a:pt x="2274" y="549"/>
                  </a:lnTo>
                  <a:lnTo>
                    <a:pt x="2275" y="549"/>
                  </a:lnTo>
                  <a:lnTo>
                    <a:pt x="2275" y="551"/>
                  </a:lnTo>
                  <a:lnTo>
                    <a:pt x="2277" y="549"/>
                  </a:lnTo>
                  <a:lnTo>
                    <a:pt x="2279" y="551"/>
                  </a:lnTo>
                  <a:lnTo>
                    <a:pt x="2280" y="551"/>
                  </a:lnTo>
                  <a:lnTo>
                    <a:pt x="2282" y="551"/>
                  </a:lnTo>
                  <a:lnTo>
                    <a:pt x="2282" y="552"/>
                  </a:lnTo>
                  <a:lnTo>
                    <a:pt x="2284" y="552"/>
                  </a:lnTo>
                  <a:lnTo>
                    <a:pt x="2284" y="554"/>
                  </a:lnTo>
                  <a:lnTo>
                    <a:pt x="2285" y="554"/>
                  </a:lnTo>
                  <a:lnTo>
                    <a:pt x="2287" y="556"/>
                  </a:lnTo>
                  <a:lnTo>
                    <a:pt x="2289" y="556"/>
                  </a:lnTo>
                  <a:lnTo>
                    <a:pt x="2291" y="556"/>
                  </a:lnTo>
                  <a:lnTo>
                    <a:pt x="2292" y="556"/>
                  </a:lnTo>
                  <a:lnTo>
                    <a:pt x="2294" y="556"/>
                  </a:lnTo>
                  <a:lnTo>
                    <a:pt x="2296" y="557"/>
                  </a:lnTo>
                  <a:lnTo>
                    <a:pt x="2297" y="559"/>
                  </a:lnTo>
                  <a:lnTo>
                    <a:pt x="2299" y="559"/>
                  </a:lnTo>
                  <a:lnTo>
                    <a:pt x="2299" y="561"/>
                  </a:lnTo>
                  <a:lnTo>
                    <a:pt x="2301" y="561"/>
                  </a:lnTo>
                  <a:lnTo>
                    <a:pt x="2302" y="561"/>
                  </a:lnTo>
                  <a:lnTo>
                    <a:pt x="2304" y="561"/>
                  </a:lnTo>
                  <a:lnTo>
                    <a:pt x="2304" y="559"/>
                  </a:lnTo>
                  <a:lnTo>
                    <a:pt x="2304" y="557"/>
                  </a:lnTo>
                  <a:lnTo>
                    <a:pt x="2306" y="557"/>
                  </a:lnTo>
                  <a:lnTo>
                    <a:pt x="2306" y="556"/>
                  </a:lnTo>
                  <a:lnTo>
                    <a:pt x="2306" y="556"/>
                  </a:lnTo>
                  <a:lnTo>
                    <a:pt x="2304" y="556"/>
                  </a:lnTo>
                  <a:lnTo>
                    <a:pt x="2306" y="554"/>
                  </a:lnTo>
                  <a:lnTo>
                    <a:pt x="2304" y="554"/>
                  </a:lnTo>
                  <a:lnTo>
                    <a:pt x="2304" y="552"/>
                  </a:lnTo>
                  <a:lnTo>
                    <a:pt x="2304" y="551"/>
                  </a:lnTo>
                  <a:lnTo>
                    <a:pt x="2304" y="549"/>
                  </a:lnTo>
                  <a:lnTo>
                    <a:pt x="2304" y="547"/>
                  </a:lnTo>
                  <a:lnTo>
                    <a:pt x="2306" y="547"/>
                  </a:lnTo>
                  <a:lnTo>
                    <a:pt x="2306" y="546"/>
                  </a:lnTo>
                  <a:lnTo>
                    <a:pt x="2307" y="544"/>
                  </a:lnTo>
                  <a:lnTo>
                    <a:pt x="2307" y="542"/>
                  </a:lnTo>
                  <a:lnTo>
                    <a:pt x="2309" y="541"/>
                  </a:lnTo>
                  <a:lnTo>
                    <a:pt x="2309" y="539"/>
                  </a:lnTo>
                  <a:lnTo>
                    <a:pt x="2307" y="539"/>
                  </a:lnTo>
                  <a:moveTo>
                    <a:pt x="3669" y="554"/>
                  </a:moveTo>
                  <a:lnTo>
                    <a:pt x="3671" y="556"/>
                  </a:lnTo>
                  <a:lnTo>
                    <a:pt x="3671" y="554"/>
                  </a:lnTo>
                  <a:lnTo>
                    <a:pt x="3672" y="554"/>
                  </a:lnTo>
                  <a:lnTo>
                    <a:pt x="3672" y="552"/>
                  </a:lnTo>
                  <a:lnTo>
                    <a:pt x="3672" y="551"/>
                  </a:lnTo>
                  <a:lnTo>
                    <a:pt x="3671" y="551"/>
                  </a:lnTo>
                  <a:lnTo>
                    <a:pt x="3669" y="551"/>
                  </a:lnTo>
                  <a:lnTo>
                    <a:pt x="3669" y="552"/>
                  </a:lnTo>
                  <a:lnTo>
                    <a:pt x="3667" y="552"/>
                  </a:lnTo>
                  <a:lnTo>
                    <a:pt x="3666" y="552"/>
                  </a:lnTo>
                  <a:lnTo>
                    <a:pt x="3666" y="554"/>
                  </a:lnTo>
                  <a:lnTo>
                    <a:pt x="3667" y="554"/>
                  </a:lnTo>
                  <a:lnTo>
                    <a:pt x="3667" y="556"/>
                  </a:lnTo>
                  <a:lnTo>
                    <a:pt x="3667" y="556"/>
                  </a:lnTo>
                  <a:lnTo>
                    <a:pt x="3669" y="556"/>
                  </a:lnTo>
                  <a:lnTo>
                    <a:pt x="3669" y="556"/>
                  </a:lnTo>
                  <a:lnTo>
                    <a:pt x="3669" y="554"/>
                  </a:lnTo>
                  <a:moveTo>
                    <a:pt x="2434" y="546"/>
                  </a:moveTo>
                  <a:lnTo>
                    <a:pt x="2434" y="547"/>
                  </a:lnTo>
                  <a:lnTo>
                    <a:pt x="2434" y="549"/>
                  </a:lnTo>
                  <a:lnTo>
                    <a:pt x="2435" y="549"/>
                  </a:lnTo>
                  <a:lnTo>
                    <a:pt x="2435" y="547"/>
                  </a:lnTo>
                  <a:lnTo>
                    <a:pt x="2435" y="547"/>
                  </a:lnTo>
                  <a:lnTo>
                    <a:pt x="2435" y="546"/>
                  </a:lnTo>
                  <a:lnTo>
                    <a:pt x="2434" y="546"/>
                  </a:lnTo>
                  <a:moveTo>
                    <a:pt x="3681" y="539"/>
                  </a:moveTo>
                  <a:lnTo>
                    <a:pt x="3679" y="539"/>
                  </a:lnTo>
                  <a:lnTo>
                    <a:pt x="3679" y="541"/>
                  </a:lnTo>
                  <a:lnTo>
                    <a:pt x="3679" y="542"/>
                  </a:lnTo>
                  <a:lnTo>
                    <a:pt x="3679" y="544"/>
                  </a:lnTo>
                  <a:lnTo>
                    <a:pt x="3681" y="544"/>
                  </a:lnTo>
                  <a:lnTo>
                    <a:pt x="3681" y="546"/>
                  </a:lnTo>
                  <a:lnTo>
                    <a:pt x="3681" y="547"/>
                  </a:lnTo>
                  <a:lnTo>
                    <a:pt x="3682" y="546"/>
                  </a:lnTo>
                  <a:lnTo>
                    <a:pt x="3682" y="544"/>
                  </a:lnTo>
                  <a:lnTo>
                    <a:pt x="3682" y="542"/>
                  </a:lnTo>
                  <a:lnTo>
                    <a:pt x="3681" y="542"/>
                  </a:lnTo>
                  <a:lnTo>
                    <a:pt x="3681" y="541"/>
                  </a:lnTo>
                  <a:lnTo>
                    <a:pt x="3681" y="539"/>
                  </a:lnTo>
                  <a:moveTo>
                    <a:pt x="2361" y="541"/>
                  </a:moveTo>
                  <a:lnTo>
                    <a:pt x="2363" y="541"/>
                  </a:lnTo>
                  <a:lnTo>
                    <a:pt x="2363" y="542"/>
                  </a:lnTo>
                  <a:lnTo>
                    <a:pt x="2365" y="542"/>
                  </a:lnTo>
                  <a:lnTo>
                    <a:pt x="2366" y="542"/>
                  </a:lnTo>
                  <a:lnTo>
                    <a:pt x="2366" y="541"/>
                  </a:lnTo>
                  <a:lnTo>
                    <a:pt x="2365" y="541"/>
                  </a:lnTo>
                  <a:lnTo>
                    <a:pt x="2363" y="539"/>
                  </a:lnTo>
                  <a:lnTo>
                    <a:pt x="2361" y="539"/>
                  </a:lnTo>
                  <a:lnTo>
                    <a:pt x="2361" y="541"/>
                  </a:lnTo>
                  <a:moveTo>
                    <a:pt x="2363" y="537"/>
                  </a:moveTo>
                  <a:lnTo>
                    <a:pt x="2363" y="539"/>
                  </a:lnTo>
                  <a:lnTo>
                    <a:pt x="2365" y="539"/>
                  </a:lnTo>
                  <a:lnTo>
                    <a:pt x="2363" y="537"/>
                  </a:lnTo>
                  <a:moveTo>
                    <a:pt x="1816" y="535"/>
                  </a:moveTo>
                  <a:lnTo>
                    <a:pt x="1814" y="534"/>
                  </a:lnTo>
                  <a:lnTo>
                    <a:pt x="1814" y="535"/>
                  </a:lnTo>
                  <a:lnTo>
                    <a:pt x="1814" y="537"/>
                  </a:lnTo>
                  <a:lnTo>
                    <a:pt x="1816" y="537"/>
                  </a:lnTo>
                  <a:lnTo>
                    <a:pt x="1818" y="539"/>
                  </a:lnTo>
                  <a:lnTo>
                    <a:pt x="1818" y="537"/>
                  </a:lnTo>
                  <a:lnTo>
                    <a:pt x="1819" y="537"/>
                  </a:lnTo>
                  <a:lnTo>
                    <a:pt x="1818" y="535"/>
                  </a:lnTo>
                  <a:lnTo>
                    <a:pt x="1816" y="535"/>
                  </a:lnTo>
                  <a:moveTo>
                    <a:pt x="2425" y="537"/>
                  </a:moveTo>
                  <a:lnTo>
                    <a:pt x="2425" y="535"/>
                  </a:lnTo>
                  <a:lnTo>
                    <a:pt x="2424" y="535"/>
                  </a:lnTo>
                  <a:lnTo>
                    <a:pt x="2422" y="535"/>
                  </a:lnTo>
                  <a:lnTo>
                    <a:pt x="2422" y="537"/>
                  </a:lnTo>
                  <a:lnTo>
                    <a:pt x="2424" y="537"/>
                  </a:lnTo>
                  <a:lnTo>
                    <a:pt x="2424" y="539"/>
                  </a:lnTo>
                  <a:lnTo>
                    <a:pt x="2424" y="541"/>
                  </a:lnTo>
                  <a:lnTo>
                    <a:pt x="2425" y="541"/>
                  </a:lnTo>
                  <a:lnTo>
                    <a:pt x="2427" y="539"/>
                  </a:lnTo>
                  <a:lnTo>
                    <a:pt x="2427" y="537"/>
                  </a:lnTo>
                  <a:lnTo>
                    <a:pt x="2425" y="537"/>
                  </a:lnTo>
                  <a:moveTo>
                    <a:pt x="1833" y="534"/>
                  </a:moveTo>
                  <a:lnTo>
                    <a:pt x="1833" y="532"/>
                  </a:lnTo>
                  <a:lnTo>
                    <a:pt x="1831" y="532"/>
                  </a:lnTo>
                  <a:lnTo>
                    <a:pt x="1829" y="532"/>
                  </a:lnTo>
                  <a:lnTo>
                    <a:pt x="1829" y="534"/>
                  </a:lnTo>
                  <a:lnTo>
                    <a:pt x="1829" y="534"/>
                  </a:lnTo>
                  <a:lnTo>
                    <a:pt x="1829" y="535"/>
                  </a:lnTo>
                  <a:lnTo>
                    <a:pt x="1831" y="535"/>
                  </a:lnTo>
                  <a:lnTo>
                    <a:pt x="1833" y="535"/>
                  </a:lnTo>
                  <a:lnTo>
                    <a:pt x="1833" y="534"/>
                  </a:lnTo>
                  <a:moveTo>
                    <a:pt x="2227" y="505"/>
                  </a:moveTo>
                  <a:lnTo>
                    <a:pt x="2225" y="505"/>
                  </a:lnTo>
                  <a:lnTo>
                    <a:pt x="2225" y="507"/>
                  </a:lnTo>
                  <a:lnTo>
                    <a:pt x="2225" y="509"/>
                  </a:lnTo>
                  <a:lnTo>
                    <a:pt x="2227" y="509"/>
                  </a:lnTo>
                  <a:lnTo>
                    <a:pt x="2227" y="510"/>
                  </a:lnTo>
                  <a:lnTo>
                    <a:pt x="2227" y="512"/>
                  </a:lnTo>
                  <a:lnTo>
                    <a:pt x="2228" y="512"/>
                  </a:lnTo>
                  <a:lnTo>
                    <a:pt x="2228" y="514"/>
                  </a:lnTo>
                  <a:lnTo>
                    <a:pt x="2228" y="515"/>
                  </a:lnTo>
                  <a:lnTo>
                    <a:pt x="2228" y="515"/>
                  </a:lnTo>
                  <a:lnTo>
                    <a:pt x="2228" y="517"/>
                  </a:lnTo>
                  <a:lnTo>
                    <a:pt x="2230" y="517"/>
                  </a:lnTo>
                  <a:lnTo>
                    <a:pt x="2230" y="519"/>
                  </a:lnTo>
                  <a:lnTo>
                    <a:pt x="2228" y="519"/>
                  </a:lnTo>
                  <a:lnTo>
                    <a:pt x="2230" y="520"/>
                  </a:lnTo>
                  <a:lnTo>
                    <a:pt x="2228" y="520"/>
                  </a:lnTo>
                  <a:lnTo>
                    <a:pt x="2228" y="522"/>
                  </a:lnTo>
                  <a:lnTo>
                    <a:pt x="2228" y="524"/>
                  </a:lnTo>
                  <a:lnTo>
                    <a:pt x="2228" y="525"/>
                  </a:lnTo>
                  <a:lnTo>
                    <a:pt x="2228" y="527"/>
                  </a:lnTo>
                  <a:lnTo>
                    <a:pt x="2228" y="529"/>
                  </a:lnTo>
                  <a:lnTo>
                    <a:pt x="2230" y="529"/>
                  </a:lnTo>
                  <a:lnTo>
                    <a:pt x="2230" y="530"/>
                  </a:lnTo>
                  <a:lnTo>
                    <a:pt x="2232" y="530"/>
                  </a:lnTo>
                  <a:lnTo>
                    <a:pt x="2233" y="530"/>
                  </a:lnTo>
                  <a:lnTo>
                    <a:pt x="2233" y="530"/>
                  </a:lnTo>
                  <a:lnTo>
                    <a:pt x="2233" y="529"/>
                  </a:lnTo>
                  <a:lnTo>
                    <a:pt x="2233" y="527"/>
                  </a:lnTo>
                  <a:lnTo>
                    <a:pt x="2233" y="525"/>
                  </a:lnTo>
                  <a:lnTo>
                    <a:pt x="2235" y="527"/>
                  </a:lnTo>
                  <a:lnTo>
                    <a:pt x="2237" y="527"/>
                  </a:lnTo>
                  <a:lnTo>
                    <a:pt x="2238" y="527"/>
                  </a:lnTo>
                  <a:lnTo>
                    <a:pt x="2240" y="527"/>
                  </a:lnTo>
                  <a:lnTo>
                    <a:pt x="2240" y="525"/>
                  </a:lnTo>
                  <a:lnTo>
                    <a:pt x="2240" y="524"/>
                  </a:lnTo>
                  <a:lnTo>
                    <a:pt x="2240" y="522"/>
                  </a:lnTo>
                  <a:lnTo>
                    <a:pt x="2240" y="520"/>
                  </a:lnTo>
                  <a:lnTo>
                    <a:pt x="2240" y="519"/>
                  </a:lnTo>
                  <a:lnTo>
                    <a:pt x="2240" y="517"/>
                  </a:lnTo>
                  <a:lnTo>
                    <a:pt x="2242" y="517"/>
                  </a:lnTo>
                  <a:lnTo>
                    <a:pt x="2240" y="515"/>
                  </a:lnTo>
                  <a:lnTo>
                    <a:pt x="2242" y="515"/>
                  </a:lnTo>
                  <a:lnTo>
                    <a:pt x="2242" y="515"/>
                  </a:lnTo>
                  <a:lnTo>
                    <a:pt x="2240" y="515"/>
                  </a:lnTo>
                  <a:lnTo>
                    <a:pt x="2240" y="514"/>
                  </a:lnTo>
                  <a:lnTo>
                    <a:pt x="2240" y="512"/>
                  </a:lnTo>
                  <a:lnTo>
                    <a:pt x="2242" y="512"/>
                  </a:lnTo>
                  <a:lnTo>
                    <a:pt x="2242" y="510"/>
                  </a:lnTo>
                  <a:lnTo>
                    <a:pt x="2242" y="509"/>
                  </a:lnTo>
                  <a:lnTo>
                    <a:pt x="2242" y="507"/>
                  </a:lnTo>
                  <a:lnTo>
                    <a:pt x="2240" y="507"/>
                  </a:lnTo>
                  <a:lnTo>
                    <a:pt x="2240" y="505"/>
                  </a:lnTo>
                  <a:lnTo>
                    <a:pt x="2238" y="505"/>
                  </a:lnTo>
                  <a:lnTo>
                    <a:pt x="2238" y="503"/>
                  </a:lnTo>
                  <a:lnTo>
                    <a:pt x="2238" y="502"/>
                  </a:lnTo>
                  <a:lnTo>
                    <a:pt x="2237" y="502"/>
                  </a:lnTo>
                  <a:lnTo>
                    <a:pt x="2237" y="500"/>
                  </a:lnTo>
                  <a:lnTo>
                    <a:pt x="2235" y="500"/>
                  </a:lnTo>
                  <a:lnTo>
                    <a:pt x="2233" y="500"/>
                  </a:lnTo>
                  <a:lnTo>
                    <a:pt x="2233" y="502"/>
                  </a:lnTo>
                  <a:lnTo>
                    <a:pt x="2233" y="502"/>
                  </a:lnTo>
                  <a:lnTo>
                    <a:pt x="2233" y="503"/>
                  </a:lnTo>
                  <a:lnTo>
                    <a:pt x="2232" y="503"/>
                  </a:lnTo>
                  <a:lnTo>
                    <a:pt x="2230" y="503"/>
                  </a:lnTo>
                  <a:lnTo>
                    <a:pt x="2230" y="505"/>
                  </a:lnTo>
                  <a:lnTo>
                    <a:pt x="2228" y="505"/>
                  </a:lnTo>
                  <a:lnTo>
                    <a:pt x="2227" y="505"/>
                  </a:lnTo>
                  <a:moveTo>
                    <a:pt x="2424" y="525"/>
                  </a:moveTo>
                  <a:lnTo>
                    <a:pt x="2422" y="525"/>
                  </a:lnTo>
                  <a:lnTo>
                    <a:pt x="2422" y="527"/>
                  </a:lnTo>
                  <a:lnTo>
                    <a:pt x="2424" y="527"/>
                  </a:lnTo>
                  <a:lnTo>
                    <a:pt x="2424" y="529"/>
                  </a:lnTo>
                  <a:lnTo>
                    <a:pt x="2425" y="529"/>
                  </a:lnTo>
                  <a:lnTo>
                    <a:pt x="2427" y="529"/>
                  </a:lnTo>
                  <a:lnTo>
                    <a:pt x="2427" y="530"/>
                  </a:lnTo>
                  <a:lnTo>
                    <a:pt x="2429" y="530"/>
                  </a:lnTo>
                  <a:lnTo>
                    <a:pt x="2430" y="530"/>
                  </a:lnTo>
                  <a:lnTo>
                    <a:pt x="2430" y="529"/>
                  </a:lnTo>
                  <a:lnTo>
                    <a:pt x="2430" y="527"/>
                  </a:lnTo>
                  <a:lnTo>
                    <a:pt x="2429" y="527"/>
                  </a:lnTo>
                  <a:lnTo>
                    <a:pt x="2429" y="525"/>
                  </a:lnTo>
                  <a:lnTo>
                    <a:pt x="2427" y="525"/>
                  </a:lnTo>
                  <a:lnTo>
                    <a:pt x="2427" y="524"/>
                  </a:lnTo>
                  <a:lnTo>
                    <a:pt x="2425" y="524"/>
                  </a:lnTo>
                  <a:lnTo>
                    <a:pt x="2425" y="525"/>
                  </a:lnTo>
                  <a:lnTo>
                    <a:pt x="2424" y="525"/>
                  </a:lnTo>
                  <a:moveTo>
                    <a:pt x="2169" y="515"/>
                  </a:moveTo>
                  <a:lnTo>
                    <a:pt x="2168" y="517"/>
                  </a:lnTo>
                  <a:lnTo>
                    <a:pt x="2166" y="517"/>
                  </a:lnTo>
                  <a:lnTo>
                    <a:pt x="2164" y="517"/>
                  </a:lnTo>
                  <a:lnTo>
                    <a:pt x="2164" y="519"/>
                  </a:lnTo>
                  <a:lnTo>
                    <a:pt x="2163" y="519"/>
                  </a:lnTo>
                  <a:lnTo>
                    <a:pt x="2163" y="520"/>
                  </a:lnTo>
                  <a:lnTo>
                    <a:pt x="2161" y="520"/>
                  </a:lnTo>
                  <a:lnTo>
                    <a:pt x="2159" y="520"/>
                  </a:lnTo>
                  <a:lnTo>
                    <a:pt x="2159" y="522"/>
                  </a:lnTo>
                  <a:lnTo>
                    <a:pt x="2161" y="522"/>
                  </a:lnTo>
                  <a:lnTo>
                    <a:pt x="2161" y="524"/>
                  </a:lnTo>
                  <a:lnTo>
                    <a:pt x="2163" y="522"/>
                  </a:lnTo>
                  <a:lnTo>
                    <a:pt x="2164" y="522"/>
                  </a:lnTo>
                  <a:lnTo>
                    <a:pt x="2164" y="524"/>
                  </a:lnTo>
                  <a:lnTo>
                    <a:pt x="2166" y="524"/>
                  </a:lnTo>
                  <a:lnTo>
                    <a:pt x="2168" y="525"/>
                  </a:lnTo>
                  <a:lnTo>
                    <a:pt x="2169" y="525"/>
                  </a:lnTo>
                  <a:lnTo>
                    <a:pt x="2169" y="524"/>
                  </a:lnTo>
                  <a:lnTo>
                    <a:pt x="2171" y="524"/>
                  </a:lnTo>
                  <a:lnTo>
                    <a:pt x="2171" y="522"/>
                  </a:lnTo>
                  <a:lnTo>
                    <a:pt x="2171" y="520"/>
                  </a:lnTo>
                  <a:lnTo>
                    <a:pt x="2173" y="520"/>
                  </a:lnTo>
                  <a:lnTo>
                    <a:pt x="2173" y="519"/>
                  </a:lnTo>
                  <a:lnTo>
                    <a:pt x="2171" y="519"/>
                  </a:lnTo>
                  <a:lnTo>
                    <a:pt x="2169" y="519"/>
                  </a:lnTo>
                  <a:lnTo>
                    <a:pt x="2169" y="517"/>
                  </a:lnTo>
                  <a:lnTo>
                    <a:pt x="2169" y="515"/>
                  </a:lnTo>
                  <a:moveTo>
                    <a:pt x="2413" y="519"/>
                  </a:moveTo>
                  <a:lnTo>
                    <a:pt x="2415" y="519"/>
                  </a:lnTo>
                  <a:lnTo>
                    <a:pt x="2415" y="517"/>
                  </a:lnTo>
                  <a:lnTo>
                    <a:pt x="2415" y="515"/>
                  </a:lnTo>
                  <a:lnTo>
                    <a:pt x="2413" y="515"/>
                  </a:lnTo>
                  <a:lnTo>
                    <a:pt x="2412" y="515"/>
                  </a:lnTo>
                  <a:lnTo>
                    <a:pt x="2412" y="517"/>
                  </a:lnTo>
                  <a:lnTo>
                    <a:pt x="2413" y="517"/>
                  </a:lnTo>
                  <a:lnTo>
                    <a:pt x="2412" y="519"/>
                  </a:lnTo>
                  <a:lnTo>
                    <a:pt x="2413" y="519"/>
                  </a:lnTo>
                  <a:moveTo>
                    <a:pt x="1323" y="505"/>
                  </a:moveTo>
                  <a:lnTo>
                    <a:pt x="1321" y="505"/>
                  </a:lnTo>
                  <a:lnTo>
                    <a:pt x="1319" y="507"/>
                  </a:lnTo>
                  <a:lnTo>
                    <a:pt x="1319" y="505"/>
                  </a:lnTo>
                  <a:lnTo>
                    <a:pt x="1318" y="507"/>
                  </a:lnTo>
                  <a:lnTo>
                    <a:pt x="1318" y="509"/>
                  </a:lnTo>
                  <a:lnTo>
                    <a:pt x="1319" y="509"/>
                  </a:lnTo>
                  <a:lnTo>
                    <a:pt x="1321" y="509"/>
                  </a:lnTo>
                  <a:lnTo>
                    <a:pt x="1323" y="509"/>
                  </a:lnTo>
                  <a:lnTo>
                    <a:pt x="1324" y="509"/>
                  </a:lnTo>
                  <a:lnTo>
                    <a:pt x="1326" y="507"/>
                  </a:lnTo>
                  <a:lnTo>
                    <a:pt x="1328" y="507"/>
                  </a:lnTo>
                  <a:lnTo>
                    <a:pt x="1329" y="507"/>
                  </a:lnTo>
                  <a:lnTo>
                    <a:pt x="1331" y="507"/>
                  </a:lnTo>
                  <a:lnTo>
                    <a:pt x="1333" y="507"/>
                  </a:lnTo>
                  <a:lnTo>
                    <a:pt x="1333" y="505"/>
                  </a:lnTo>
                  <a:lnTo>
                    <a:pt x="1335" y="505"/>
                  </a:lnTo>
                  <a:lnTo>
                    <a:pt x="1335" y="503"/>
                  </a:lnTo>
                  <a:lnTo>
                    <a:pt x="1333" y="503"/>
                  </a:lnTo>
                  <a:lnTo>
                    <a:pt x="1331" y="503"/>
                  </a:lnTo>
                  <a:lnTo>
                    <a:pt x="1329" y="503"/>
                  </a:lnTo>
                  <a:lnTo>
                    <a:pt x="1328" y="503"/>
                  </a:lnTo>
                  <a:lnTo>
                    <a:pt x="1326" y="503"/>
                  </a:lnTo>
                  <a:lnTo>
                    <a:pt x="1324" y="503"/>
                  </a:lnTo>
                  <a:lnTo>
                    <a:pt x="1324" y="505"/>
                  </a:lnTo>
                  <a:lnTo>
                    <a:pt x="1323" y="505"/>
                  </a:lnTo>
                  <a:moveTo>
                    <a:pt x="1343" y="502"/>
                  </a:moveTo>
                  <a:lnTo>
                    <a:pt x="1341" y="503"/>
                  </a:lnTo>
                  <a:lnTo>
                    <a:pt x="1343" y="503"/>
                  </a:lnTo>
                  <a:lnTo>
                    <a:pt x="1343" y="502"/>
                  </a:lnTo>
                  <a:moveTo>
                    <a:pt x="1336" y="503"/>
                  </a:moveTo>
                  <a:lnTo>
                    <a:pt x="1336" y="505"/>
                  </a:lnTo>
                  <a:lnTo>
                    <a:pt x="1338" y="505"/>
                  </a:lnTo>
                  <a:lnTo>
                    <a:pt x="1340" y="503"/>
                  </a:lnTo>
                  <a:lnTo>
                    <a:pt x="1338" y="503"/>
                  </a:lnTo>
                  <a:lnTo>
                    <a:pt x="1338" y="502"/>
                  </a:lnTo>
                  <a:lnTo>
                    <a:pt x="1336" y="503"/>
                  </a:lnTo>
                  <a:moveTo>
                    <a:pt x="1341" y="502"/>
                  </a:moveTo>
                  <a:lnTo>
                    <a:pt x="1340" y="502"/>
                  </a:lnTo>
                  <a:lnTo>
                    <a:pt x="1340" y="503"/>
                  </a:lnTo>
                  <a:lnTo>
                    <a:pt x="1341" y="503"/>
                  </a:lnTo>
                  <a:lnTo>
                    <a:pt x="1341" y="502"/>
                  </a:lnTo>
                  <a:moveTo>
                    <a:pt x="2237" y="478"/>
                  </a:moveTo>
                  <a:lnTo>
                    <a:pt x="2237" y="477"/>
                  </a:lnTo>
                  <a:lnTo>
                    <a:pt x="2237" y="475"/>
                  </a:lnTo>
                  <a:lnTo>
                    <a:pt x="2235" y="475"/>
                  </a:lnTo>
                  <a:lnTo>
                    <a:pt x="2235" y="477"/>
                  </a:lnTo>
                  <a:lnTo>
                    <a:pt x="2235" y="478"/>
                  </a:lnTo>
                  <a:lnTo>
                    <a:pt x="2235" y="480"/>
                  </a:lnTo>
                  <a:lnTo>
                    <a:pt x="2233" y="478"/>
                  </a:lnTo>
                  <a:lnTo>
                    <a:pt x="2233" y="480"/>
                  </a:lnTo>
                  <a:lnTo>
                    <a:pt x="2232" y="480"/>
                  </a:lnTo>
                  <a:lnTo>
                    <a:pt x="2232" y="482"/>
                  </a:lnTo>
                  <a:lnTo>
                    <a:pt x="2230" y="482"/>
                  </a:lnTo>
                  <a:lnTo>
                    <a:pt x="2230" y="483"/>
                  </a:lnTo>
                  <a:lnTo>
                    <a:pt x="2228" y="483"/>
                  </a:lnTo>
                  <a:lnTo>
                    <a:pt x="2228" y="485"/>
                  </a:lnTo>
                  <a:lnTo>
                    <a:pt x="2228" y="487"/>
                  </a:lnTo>
                  <a:lnTo>
                    <a:pt x="2230" y="487"/>
                  </a:lnTo>
                  <a:lnTo>
                    <a:pt x="2230" y="488"/>
                  </a:lnTo>
                  <a:lnTo>
                    <a:pt x="2230" y="490"/>
                  </a:lnTo>
                  <a:lnTo>
                    <a:pt x="2232" y="490"/>
                  </a:lnTo>
                  <a:lnTo>
                    <a:pt x="2232" y="492"/>
                  </a:lnTo>
                  <a:lnTo>
                    <a:pt x="2230" y="492"/>
                  </a:lnTo>
                  <a:lnTo>
                    <a:pt x="2230" y="493"/>
                  </a:lnTo>
                  <a:lnTo>
                    <a:pt x="2232" y="493"/>
                  </a:lnTo>
                  <a:lnTo>
                    <a:pt x="2232" y="495"/>
                  </a:lnTo>
                  <a:lnTo>
                    <a:pt x="2232" y="497"/>
                  </a:lnTo>
                  <a:lnTo>
                    <a:pt x="2233" y="497"/>
                  </a:lnTo>
                  <a:lnTo>
                    <a:pt x="2233" y="497"/>
                  </a:lnTo>
                  <a:lnTo>
                    <a:pt x="2233" y="498"/>
                  </a:lnTo>
                  <a:lnTo>
                    <a:pt x="2235" y="498"/>
                  </a:lnTo>
                  <a:lnTo>
                    <a:pt x="2235" y="497"/>
                  </a:lnTo>
                  <a:lnTo>
                    <a:pt x="2235" y="495"/>
                  </a:lnTo>
                  <a:lnTo>
                    <a:pt x="2237" y="495"/>
                  </a:lnTo>
                  <a:lnTo>
                    <a:pt x="2237" y="493"/>
                  </a:lnTo>
                  <a:lnTo>
                    <a:pt x="2237" y="492"/>
                  </a:lnTo>
                  <a:lnTo>
                    <a:pt x="2237" y="490"/>
                  </a:lnTo>
                  <a:lnTo>
                    <a:pt x="2237" y="488"/>
                  </a:lnTo>
                  <a:lnTo>
                    <a:pt x="2238" y="488"/>
                  </a:lnTo>
                  <a:lnTo>
                    <a:pt x="2238" y="487"/>
                  </a:lnTo>
                  <a:lnTo>
                    <a:pt x="2238" y="485"/>
                  </a:lnTo>
                  <a:lnTo>
                    <a:pt x="2238" y="483"/>
                  </a:lnTo>
                  <a:lnTo>
                    <a:pt x="2238" y="482"/>
                  </a:lnTo>
                  <a:lnTo>
                    <a:pt x="2237" y="482"/>
                  </a:lnTo>
                  <a:lnTo>
                    <a:pt x="2237" y="480"/>
                  </a:lnTo>
                  <a:lnTo>
                    <a:pt x="2237" y="478"/>
                  </a:lnTo>
                  <a:moveTo>
                    <a:pt x="3672" y="451"/>
                  </a:moveTo>
                  <a:lnTo>
                    <a:pt x="3671" y="451"/>
                  </a:lnTo>
                  <a:lnTo>
                    <a:pt x="3669" y="450"/>
                  </a:lnTo>
                  <a:lnTo>
                    <a:pt x="3667" y="448"/>
                  </a:lnTo>
                  <a:lnTo>
                    <a:pt x="3662" y="445"/>
                  </a:lnTo>
                  <a:lnTo>
                    <a:pt x="3661" y="445"/>
                  </a:lnTo>
                  <a:lnTo>
                    <a:pt x="3659" y="443"/>
                  </a:lnTo>
                  <a:lnTo>
                    <a:pt x="3657" y="443"/>
                  </a:lnTo>
                  <a:lnTo>
                    <a:pt x="3657" y="441"/>
                  </a:lnTo>
                  <a:lnTo>
                    <a:pt x="3656" y="441"/>
                  </a:lnTo>
                  <a:lnTo>
                    <a:pt x="3656" y="443"/>
                  </a:lnTo>
                  <a:lnTo>
                    <a:pt x="3654" y="443"/>
                  </a:lnTo>
                  <a:lnTo>
                    <a:pt x="3654" y="445"/>
                  </a:lnTo>
                  <a:lnTo>
                    <a:pt x="3656" y="445"/>
                  </a:lnTo>
                  <a:lnTo>
                    <a:pt x="3656" y="446"/>
                  </a:lnTo>
                  <a:lnTo>
                    <a:pt x="3659" y="450"/>
                  </a:lnTo>
                  <a:lnTo>
                    <a:pt x="3661" y="451"/>
                  </a:lnTo>
                  <a:lnTo>
                    <a:pt x="3662" y="453"/>
                  </a:lnTo>
                  <a:lnTo>
                    <a:pt x="3662" y="455"/>
                  </a:lnTo>
                  <a:lnTo>
                    <a:pt x="3664" y="455"/>
                  </a:lnTo>
                  <a:lnTo>
                    <a:pt x="3664" y="456"/>
                  </a:lnTo>
                  <a:lnTo>
                    <a:pt x="3664" y="458"/>
                  </a:lnTo>
                  <a:lnTo>
                    <a:pt x="3666" y="460"/>
                  </a:lnTo>
                  <a:lnTo>
                    <a:pt x="3667" y="461"/>
                  </a:lnTo>
                  <a:lnTo>
                    <a:pt x="3667" y="463"/>
                  </a:lnTo>
                  <a:lnTo>
                    <a:pt x="3667" y="465"/>
                  </a:lnTo>
                  <a:lnTo>
                    <a:pt x="3667" y="466"/>
                  </a:lnTo>
                  <a:lnTo>
                    <a:pt x="3667" y="468"/>
                  </a:lnTo>
                  <a:lnTo>
                    <a:pt x="3669" y="468"/>
                  </a:lnTo>
                  <a:lnTo>
                    <a:pt x="3669" y="470"/>
                  </a:lnTo>
                  <a:lnTo>
                    <a:pt x="3671" y="471"/>
                  </a:lnTo>
                  <a:lnTo>
                    <a:pt x="3671" y="473"/>
                  </a:lnTo>
                  <a:lnTo>
                    <a:pt x="3671" y="475"/>
                  </a:lnTo>
                  <a:lnTo>
                    <a:pt x="3669" y="475"/>
                  </a:lnTo>
                  <a:lnTo>
                    <a:pt x="3667" y="475"/>
                  </a:lnTo>
                  <a:lnTo>
                    <a:pt x="3667" y="473"/>
                  </a:lnTo>
                  <a:lnTo>
                    <a:pt x="3666" y="475"/>
                  </a:lnTo>
                  <a:lnTo>
                    <a:pt x="3666" y="473"/>
                  </a:lnTo>
                  <a:lnTo>
                    <a:pt x="3664" y="473"/>
                  </a:lnTo>
                  <a:lnTo>
                    <a:pt x="3662" y="473"/>
                  </a:lnTo>
                  <a:lnTo>
                    <a:pt x="3661" y="471"/>
                  </a:lnTo>
                  <a:lnTo>
                    <a:pt x="3659" y="471"/>
                  </a:lnTo>
                  <a:lnTo>
                    <a:pt x="3659" y="473"/>
                  </a:lnTo>
                  <a:lnTo>
                    <a:pt x="3661" y="473"/>
                  </a:lnTo>
                  <a:lnTo>
                    <a:pt x="3661" y="475"/>
                  </a:lnTo>
                  <a:lnTo>
                    <a:pt x="3662" y="475"/>
                  </a:lnTo>
                  <a:lnTo>
                    <a:pt x="3664" y="475"/>
                  </a:lnTo>
                  <a:lnTo>
                    <a:pt x="3664" y="477"/>
                  </a:lnTo>
                  <a:lnTo>
                    <a:pt x="3664" y="478"/>
                  </a:lnTo>
                  <a:lnTo>
                    <a:pt x="3662" y="478"/>
                  </a:lnTo>
                  <a:lnTo>
                    <a:pt x="3662" y="480"/>
                  </a:lnTo>
                  <a:lnTo>
                    <a:pt x="3661" y="480"/>
                  </a:lnTo>
                  <a:lnTo>
                    <a:pt x="3659" y="480"/>
                  </a:lnTo>
                  <a:lnTo>
                    <a:pt x="3661" y="482"/>
                  </a:lnTo>
                  <a:lnTo>
                    <a:pt x="3661" y="483"/>
                  </a:lnTo>
                  <a:lnTo>
                    <a:pt x="3662" y="483"/>
                  </a:lnTo>
                  <a:lnTo>
                    <a:pt x="3662" y="485"/>
                  </a:lnTo>
                  <a:lnTo>
                    <a:pt x="3662" y="487"/>
                  </a:lnTo>
                  <a:lnTo>
                    <a:pt x="3664" y="487"/>
                  </a:lnTo>
                  <a:lnTo>
                    <a:pt x="3666" y="487"/>
                  </a:lnTo>
                  <a:lnTo>
                    <a:pt x="3666" y="488"/>
                  </a:lnTo>
                  <a:lnTo>
                    <a:pt x="3667" y="488"/>
                  </a:lnTo>
                  <a:lnTo>
                    <a:pt x="3669" y="488"/>
                  </a:lnTo>
                  <a:lnTo>
                    <a:pt x="3669" y="490"/>
                  </a:lnTo>
                  <a:lnTo>
                    <a:pt x="3669" y="492"/>
                  </a:lnTo>
                  <a:lnTo>
                    <a:pt x="3671" y="492"/>
                  </a:lnTo>
                  <a:lnTo>
                    <a:pt x="3671" y="493"/>
                  </a:lnTo>
                  <a:lnTo>
                    <a:pt x="3671" y="495"/>
                  </a:lnTo>
                  <a:lnTo>
                    <a:pt x="3671" y="497"/>
                  </a:lnTo>
                  <a:lnTo>
                    <a:pt x="3672" y="497"/>
                  </a:lnTo>
                  <a:lnTo>
                    <a:pt x="3674" y="497"/>
                  </a:lnTo>
                  <a:lnTo>
                    <a:pt x="3676" y="497"/>
                  </a:lnTo>
                  <a:lnTo>
                    <a:pt x="3676" y="495"/>
                  </a:lnTo>
                  <a:lnTo>
                    <a:pt x="3676" y="493"/>
                  </a:lnTo>
                  <a:lnTo>
                    <a:pt x="3676" y="492"/>
                  </a:lnTo>
                  <a:lnTo>
                    <a:pt x="3677" y="492"/>
                  </a:lnTo>
                  <a:lnTo>
                    <a:pt x="3679" y="492"/>
                  </a:lnTo>
                  <a:lnTo>
                    <a:pt x="3681" y="493"/>
                  </a:lnTo>
                  <a:lnTo>
                    <a:pt x="3682" y="492"/>
                  </a:lnTo>
                  <a:lnTo>
                    <a:pt x="3681" y="492"/>
                  </a:lnTo>
                  <a:lnTo>
                    <a:pt x="3681" y="490"/>
                  </a:lnTo>
                  <a:lnTo>
                    <a:pt x="3679" y="490"/>
                  </a:lnTo>
                  <a:lnTo>
                    <a:pt x="3677" y="490"/>
                  </a:lnTo>
                  <a:lnTo>
                    <a:pt x="3677" y="488"/>
                  </a:lnTo>
                  <a:lnTo>
                    <a:pt x="3676" y="488"/>
                  </a:lnTo>
                  <a:lnTo>
                    <a:pt x="3674" y="487"/>
                  </a:lnTo>
                  <a:lnTo>
                    <a:pt x="3672" y="487"/>
                  </a:lnTo>
                  <a:lnTo>
                    <a:pt x="3672" y="488"/>
                  </a:lnTo>
                  <a:lnTo>
                    <a:pt x="3671" y="487"/>
                  </a:lnTo>
                  <a:lnTo>
                    <a:pt x="3669" y="487"/>
                  </a:lnTo>
                  <a:lnTo>
                    <a:pt x="3667" y="485"/>
                  </a:lnTo>
                  <a:lnTo>
                    <a:pt x="3667" y="483"/>
                  </a:lnTo>
                  <a:lnTo>
                    <a:pt x="3667" y="482"/>
                  </a:lnTo>
                  <a:lnTo>
                    <a:pt x="3669" y="482"/>
                  </a:lnTo>
                  <a:lnTo>
                    <a:pt x="3671" y="482"/>
                  </a:lnTo>
                  <a:lnTo>
                    <a:pt x="3674" y="483"/>
                  </a:lnTo>
                  <a:lnTo>
                    <a:pt x="3674" y="485"/>
                  </a:lnTo>
                  <a:lnTo>
                    <a:pt x="3676" y="485"/>
                  </a:lnTo>
                  <a:lnTo>
                    <a:pt x="3676" y="483"/>
                  </a:lnTo>
                  <a:lnTo>
                    <a:pt x="3677" y="483"/>
                  </a:lnTo>
                  <a:lnTo>
                    <a:pt x="3679" y="482"/>
                  </a:lnTo>
                  <a:lnTo>
                    <a:pt x="3679" y="480"/>
                  </a:lnTo>
                  <a:lnTo>
                    <a:pt x="3681" y="480"/>
                  </a:lnTo>
                  <a:lnTo>
                    <a:pt x="3682" y="480"/>
                  </a:lnTo>
                  <a:lnTo>
                    <a:pt x="3684" y="482"/>
                  </a:lnTo>
                  <a:lnTo>
                    <a:pt x="3686" y="482"/>
                  </a:lnTo>
                  <a:lnTo>
                    <a:pt x="3686" y="483"/>
                  </a:lnTo>
                  <a:lnTo>
                    <a:pt x="3688" y="483"/>
                  </a:lnTo>
                  <a:lnTo>
                    <a:pt x="3689" y="483"/>
                  </a:lnTo>
                  <a:lnTo>
                    <a:pt x="3691" y="485"/>
                  </a:lnTo>
                  <a:lnTo>
                    <a:pt x="3693" y="485"/>
                  </a:lnTo>
                  <a:lnTo>
                    <a:pt x="3696" y="487"/>
                  </a:lnTo>
                  <a:lnTo>
                    <a:pt x="3698" y="488"/>
                  </a:lnTo>
                  <a:lnTo>
                    <a:pt x="3701" y="488"/>
                  </a:lnTo>
                  <a:lnTo>
                    <a:pt x="3701" y="490"/>
                  </a:lnTo>
                  <a:lnTo>
                    <a:pt x="3703" y="490"/>
                  </a:lnTo>
                  <a:lnTo>
                    <a:pt x="3703" y="488"/>
                  </a:lnTo>
                  <a:lnTo>
                    <a:pt x="3703" y="487"/>
                  </a:lnTo>
                  <a:lnTo>
                    <a:pt x="3701" y="487"/>
                  </a:lnTo>
                  <a:lnTo>
                    <a:pt x="3701" y="485"/>
                  </a:lnTo>
                  <a:lnTo>
                    <a:pt x="3701" y="483"/>
                  </a:lnTo>
                  <a:lnTo>
                    <a:pt x="3701" y="480"/>
                  </a:lnTo>
                  <a:lnTo>
                    <a:pt x="3701" y="478"/>
                  </a:lnTo>
                  <a:lnTo>
                    <a:pt x="3703" y="477"/>
                  </a:lnTo>
                  <a:lnTo>
                    <a:pt x="3704" y="475"/>
                  </a:lnTo>
                  <a:lnTo>
                    <a:pt x="3706" y="475"/>
                  </a:lnTo>
                  <a:lnTo>
                    <a:pt x="3706" y="477"/>
                  </a:lnTo>
                  <a:lnTo>
                    <a:pt x="3708" y="477"/>
                  </a:lnTo>
                  <a:lnTo>
                    <a:pt x="3709" y="477"/>
                  </a:lnTo>
                  <a:lnTo>
                    <a:pt x="3711" y="477"/>
                  </a:lnTo>
                  <a:lnTo>
                    <a:pt x="3711" y="475"/>
                  </a:lnTo>
                  <a:lnTo>
                    <a:pt x="3713" y="475"/>
                  </a:lnTo>
                  <a:lnTo>
                    <a:pt x="3714" y="475"/>
                  </a:lnTo>
                  <a:lnTo>
                    <a:pt x="3714" y="475"/>
                  </a:lnTo>
                  <a:lnTo>
                    <a:pt x="3716" y="475"/>
                  </a:lnTo>
                  <a:lnTo>
                    <a:pt x="3718" y="475"/>
                  </a:lnTo>
                  <a:lnTo>
                    <a:pt x="3718" y="473"/>
                  </a:lnTo>
                  <a:lnTo>
                    <a:pt x="3718" y="471"/>
                  </a:lnTo>
                  <a:lnTo>
                    <a:pt x="3716" y="471"/>
                  </a:lnTo>
                  <a:lnTo>
                    <a:pt x="3716" y="473"/>
                  </a:lnTo>
                  <a:lnTo>
                    <a:pt x="3714" y="473"/>
                  </a:lnTo>
                  <a:lnTo>
                    <a:pt x="3713" y="473"/>
                  </a:lnTo>
                  <a:lnTo>
                    <a:pt x="3713" y="471"/>
                  </a:lnTo>
                  <a:lnTo>
                    <a:pt x="3711" y="470"/>
                  </a:lnTo>
                  <a:lnTo>
                    <a:pt x="3713" y="470"/>
                  </a:lnTo>
                  <a:lnTo>
                    <a:pt x="3711" y="468"/>
                  </a:lnTo>
                  <a:lnTo>
                    <a:pt x="3709" y="468"/>
                  </a:lnTo>
                  <a:lnTo>
                    <a:pt x="3708" y="468"/>
                  </a:lnTo>
                  <a:lnTo>
                    <a:pt x="3708" y="466"/>
                  </a:lnTo>
                  <a:lnTo>
                    <a:pt x="3706" y="466"/>
                  </a:lnTo>
                  <a:lnTo>
                    <a:pt x="3706" y="465"/>
                  </a:lnTo>
                  <a:lnTo>
                    <a:pt x="3706" y="463"/>
                  </a:lnTo>
                  <a:lnTo>
                    <a:pt x="3706" y="461"/>
                  </a:lnTo>
                  <a:lnTo>
                    <a:pt x="3706" y="460"/>
                  </a:lnTo>
                  <a:lnTo>
                    <a:pt x="3704" y="458"/>
                  </a:lnTo>
                  <a:lnTo>
                    <a:pt x="3704" y="460"/>
                  </a:lnTo>
                  <a:lnTo>
                    <a:pt x="3704" y="461"/>
                  </a:lnTo>
                  <a:lnTo>
                    <a:pt x="3703" y="461"/>
                  </a:lnTo>
                  <a:lnTo>
                    <a:pt x="3703" y="463"/>
                  </a:lnTo>
                  <a:lnTo>
                    <a:pt x="3703" y="465"/>
                  </a:lnTo>
                  <a:lnTo>
                    <a:pt x="3701" y="465"/>
                  </a:lnTo>
                  <a:lnTo>
                    <a:pt x="3699" y="463"/>
                  </a:lnTo>
                  <a:lnTo>
                    <a:pt x="3698" y="463"/>
                  </a:lnTo>
                  <a:lnTo>
                    <a:pt x="3696" y="463"/>
                  </a:lnTo>
                  <a:lnTo>
                    <a:pt x="3694" y="461"/>
                  </a:lnTo>
                  <a:lnTo>
                    <a:pt x="3694" y="463"/>
                  </a:lnTo>
                  <a:lnTo>
                    <a:pt x="3693" y="463"/>
                  </a:lnTo>
                  <a:lnTo>
                    <a:pt x="3693" y="461"/>
                  </a:lnTo>
                  <a:lnTo>
                    <a:pt x="3691" y="461"/>
                  </a:lnTo>
                  <a:lnTo>
                    <a:pt x="3689" y="461"/>
                  </a:lnTo>
                  <a:lnTo>
                    <a:pt x="3689" y="461"/>
                  </a:lnTo>
                  <a:lnTo>
                    <a:pt x="3689" y="460"/>
                  </a:lnTo>
                  <a:lnTo>
                    <a:pt x="3686" y="460"/>
                  </a:lnTo>
                  <a:lnTo>
                    <a:pt x="3684" y="458"/>
                  </a:lnTo>
                  <a:lnTo>
                    <a:pt x="3682" y="458"/>
                  </a:lnTo>
                  <a:lnTo>
                    <a:pt x="3682" y="456"/>
                  </a:lnTo>
                  <a:lnTo>
                    <a:pt x="3681" y="456"/>
                  </a:lnTo>
                  <a:lnTo>
                    <a:pt x="3679" y="456"/>
                  </a:lnTo>
                  <a:lnTo>
                    <a:pt x="3677" y="455"/>
                  </a:lnTo>
                  <a:lnTo>
                    <a:pt x="3676" y="455"/>
                  </a:lnTo>
                  <a:lnTo>
                    <a:pt x="3676" y="453"/>
                  </a:lnTo>
                  <a:lnTo>
                    <a:pt x="3672" y="451"/>
                  </a:lnTo>
                  <a:moveTo>
                    <a:pt x="1392" y="463"/>
                  </a:moveTo>
                  <a:lnTo>
                    <a:pt x="1392" y="461"/>
                  </a:lnTo>
                  <a:lnTo>
                    <a:pt x="1392" y="460"/>
                  </a:lnTo>
                  <a:lnTo>
                    <a:pt x="1390" y="460"/>
                  </a:lnTo>
                  <a:lnTo>
                    <a:pt x="1388" y="460"/>
                  </a:lnTo>
                  <a:lnTo>
                    <a:pt x="1388" y="461"/>
                  </a:lnTo>
                  <a:lnTo>
                    <a:pt x="1390" y="461"/>
                  </a:lnTo>
                  <a:lnTo>
                    <a:pt x="1390" y="463"/>
                  </a:lnTo>
                  <a:lnTo>
                    <a:pt x="1392" y="463"/>
                  </a:lnTo>
                  <a:moveTo>
                    <a:pt x="3731" y="445"/>
                  </a:moveTo>
                  <a:lnTo>
                    <a:pt x="3731" y="443"/>
                  </a:lnTo>
                  <a:lnTo>
                    <a:pt x="3730" y="441"/>
                  </a:lnTo>
                  <a:lnTo>
                    <a:pt x="3730" y="441"/>
                  </a:lnTo>
                  <a:lnTo>
                    <a:pt x="3730" y="443"/>
                  </a:lnTo>
                  <a:lnTo>
                    <a:pt x="3730" y="445"/>
                  </a:lnTo>
                  <a:lnTo>
                    <a:pt x="3730" y="445"/>
                  </a:lnTo>
                  <a:lnTo>
                    <a:pt x="3731" y="445"/>
                  </a:lnTo>
                  <a:moveTo>
                    <a:pt x="3728" y="448"/>
                  </a:moveTo>
                  <a:lnTo>
                    <a:pt x="3728" y="446"/>
                  </a:lnTo>
                  <a:lnTo>
                    <a:pt x="3730" y="446"/>
                  </a:lnTo>
                  <a:lnTo>
                    <a:pt x="3730" y="445"/>
                  </a:lnTo>
                  <a:lnTo>
                    <a:pt x="3728" y="445"/>
                  </a:lnTo>
                  <a:lnTo>
                    <a:pt x="3726" y="445"/>
                  </a:lnTo>
                  <a:lnTo>
                    <a:pt x="3725" y="445"/>
                  </a:lnTo>
                  <a:lnTo>
                    <a:pt x="3723" y="443"/>
                  </a:lnTo>
                  <a:lnTo>
                    <a:pt x="3723" y="445"/>
                  </a:lnTo>
                  <a:lnTo>
                    <a:pt x="3723" y="446"/>
                  </a:lnTo>
                  <a:lnTo>
                    <a:pt x="3723" y="448"/>
                  </a:lnTo>
                  <a:lnTo>
                    <a:pt x="3721" y="448"/>
                  </a:lnTo>
                  <a:lnTo>
                    <a:pt x="3721" y="450"/>
                  </a:lnTo>
                  <a:lnTo>
                    <a:pt x="3721" y="451"/>
                  </a:lnTo>
                  <a:lnTo>
                    <a:pt x="3721" y="453"/>
                  </a:lnTo>
                  <a:lnTo>
                    <a:pt x="3719" y="453"/>
                  </a:lnTo>
                  <a:lnTo>
                    <a:pt x="3719" y="455"/>
                  </a:lnTo>
                  <a:lnTo>
                    <a:pt x="3719" y="456"/>
                  </a:lnTo>
                  <a:lnTo>
                    <a:pt x="3721" y="456"/>
                  </a:lnTo>
                  <a:lnTo>
                    <a:pt x="3721" y="455"/>
                  </a:lnTo>
                  <a:lnTo>
                    <a:pt x="3723" y="455"/>
                  </a:lnTo>
                  <a:lnTo>
                    <a:pt x="3723" y="453"/>
                  </a:lnTo>
                  <a:lnTo>
                    <a:pt x="3725" y="451"/>
                  </a:lnTo>
                  <a:lnTo>
                    <a:pt x="3725" y="450"/>
                  </a:lnTo>
                  <a:lnTo>
                    <a:pt x="3723" y="450"/>
                  </a:lnTo>
                  <a:lnTo>
                    <a:pt x="3725" y="448"/>
                  </a:lnTo>
                  <a:lnTo>
                    <a:pt x="3725" y="450"/>
                  </a:lnTo>
                  <a:lnTo>
                    <a:pt x="3726" y="450"/>
                  </a:lnTo>
                  <a:lnTo>
                    <a:pt x="3728" y="450"/>
                  </a:lnTo>
                  <a:lnTo>
                    <a:pt x="3728" y="448"/>
                  </a:lnTo>
                  <a:moveTo>
                    <a:pt x="3607" y="375"/>
                  </a:moveTo>
                  <a:lnTo>
                    <a:pt x="3607" y="374"/>
                  </a:lnTo>
                  <a:lnTo>
                    <a:pt x="3607" y="372"/>
                  </a:lnTo>
                  <a:lnTo>
                    <a:pt x="3607" y="370"/>
                  </a:lnTo>
                  <a:lnTo>
                    <a:pt x="3607" y="369"/>
                  </a:lnTo>
                  <a:lnTo>
                    <a:pt x="3605" y="367"/>
                  </a:lnTo>
                  <a:lnTo>
                    <a:pt x="3603" y="365"/>
                  </a:lnTo>
                  <a:lnTo>
                    <a:pt x="3602" y="365"/>
                  </a:lnTo>
                  <a:lnTo>
                    <a:pt x="3602" y="364"/>
                  </a:lnTo>
                  <a:lnTo>
                    <a:pt x="3600" y="364"/>
                  </a:lnTo>
                  <a:lnTo>
                    <a:pt x="3597" y="362"/>
                  </a:lnTo>
                  <a:lnTo>
                    <a:pt x="3597" y="360"/>
                  </a:lnTo>
                  <a:lnTo>
                    <a:pt x="3595" y="360"/>
                  </a:lnTo>
                  <a:lnTo>
                    <a:pt x="3593" y="360"/>
                  </a:lnTo>
                  <a:lnTo>
                    <a:pt x="3593" y="359"/>
                  </a:lnTo>
                  <a:lnTo>
                    <a:pt x="3592" y="359"/>
                  </a:lnTo>
                  <a:lnTo>
                    <a:pt x="3592" y="357"/>
                  </a:lnTo>
                  <a:lnTo>
                    <a:pt x="3590" y="357"/>
                  </a:lnTo>
                  <a:lnTo>
                    <a:pt x="3588" y="355"/>
                  </a:lnTo>
                  <a:lnTo>
                    <a:pt x="3588" y="354"/>
                  </a:lnTo>
                  <a:lnTo>
                    <a:pt x="3587" y="354"/>
                  </a:lnTo>
                  <a:lnTo>
                    <a:pt x="3587" y="352"/>
                  </a:lnTo>
                  <a:lnTo>
                    <a:pt x="3585" y="352"/>
                  </a:lnTo>
                  <a:lnTo>
                    <a:pt x="3585" y="352"/>
                  </a:lnTo>
                  <a:lnTo>
                    <a:pt x="3585" y="350"/>
                  </a:lnTo>
                  <a:lnTo>
                    <a:pt x="3583" y="350"/>
                  </a:lnTo>
                  <a:lnTo>
                    <a:pt x="3583" y="349"/>
                  </a:lnTo>
                  <a:lnTo>
                    <a:pt x="3581" y="347"/>
                  </a:lnTo>
                  <a:lnTo>
                    <a:pt x="3581" y="345"/>
                  </a:lnTo>
                  <a:lnTo>
                    <a:pt x="3580" y="345"/>
                  </a:lnTo>
                  <a:lnTo>
                    <a:pt x="3580" y="343"/>
                  </a:lnTo>
                  <a:lnTo>
                    <a:pt x="3578" y="342"/>
                  </a:lnTo>
                  <a:lnTo>
                    <a:pt x="3576" y="342"/>
                  </a:lnTo>
                  <a:lnTo>
                    <a:pt x="3576" y="340"/>
                  </a:lnTo>
                  <a:lnTo>
                    <a:pt x="3575" y="340"/>
                  </a:lnTo>
                  <a:lnTo>
                    <a:pt x="3575" y="338"/>
                  </a:lnTo>
                  <a:lnTo>
                    <a:pt x="3576" y="337"/>
                  </a:lnTo>
                  <a:lnTo>
                    <a:pt x="3578" y="337"/>
                  </a:lnTo>
                  <a:lnTo>
                    <a:pt x="3578" y="338"/>
                  </a:lnTo>
                  <a:lnTo>
                    <a:pt x="3580" y="338"/>
                  </a:lnTo>
                  <a:lnTo>
                    <a:pt x="3581" y="338"/>
                  </a:lnTo>
                  <a:lnTo>
                    <a:pt x="3581" y="337"/>
                  </a:lnTo>
                  <a:lnTo>
                    <a:pt x="3580" y="337"/>
                  </a:lnTo>
                  <a:lnTo>
                    <a:pt x="3578" y="335"/>
                  </a:lnTo>
                  <a:lnTo>
                    <a:pt x="3578" y="333"/>
                  </a:lnTo>
                  <a:lnTo>
                    <a:pt x="3578" y="332"/>
                  </a:lnTo>
                  <a:lnTo>
                    <a:pt x="3576" y="332"/>
                  </a:lnTo>
                  <a:lnTo>
                    <a:pt x="3576" y="330"/>
                  </a:lnTo>
                  <a:lnTo>
                    <a:pt x="3575" y="330"/>
                  </a:lnTo>
                  <a:lnTo>
                    <a:pt x="3573" y="330"/>
                  </a:lnTo>
                  <a:lnTo>
                    <a:pt x="3571" y="328"/>
                  </a:lnTo>
                  <a:lnTo>
                    <a:pt x="3570" y="327"/>
                  </a:lnTo>
                  <a:lnTo>
                    <a:pt x="3571" y="327"/>
                  </a:lnTo>
                  <a:lnTo>
                    <a:pt x="3571" y="325"/>
                  </a:lnTo>
                  <a:lnTo>
                    <a:pt x="3573" y="325"/>
                  </a:lnTo>
                  <a:lnTo>
                    <a:pt x="3573" y="327"/>
                  </a:lnTo>
                  <a:lnTo>
                    <a:pt x="3575" y="327"/>
                  </a:lnTo>
                  <a:lnTo>
                    <a:pt x="3576" y="328"/>
                  </a:lnTo>
                  <a:lnTo>
                    <a:pt x="3578" y="328"/>
                  </a:lnTo>
                  <a:lnTo>
                    <a:pt x="3578" y="330"/>
                  </a:lnTo>
                  <a:lnTo>
                    <a:pt x="3580" y="330"/>
                  </a:lnTo>
                  <a:lnTo>
                    <a:pt x="3580" y="332"/>
                  </a:lnTo>
                  <a:lnTo>
                    <a:pt x="3581" y="333"/>
                  </a:lnTo>
                  <a:lnTo>
                    <a:pt x="3583" y="335"/>
                  </a:lnTo>
                  <a:lnTo>
                    <a:pt x="3585" y="335"/>
                  </a:lnTo>
                  <a:lnTo>
                    <a:pt x="3585" y="337"/>
                  </a:lnTo>
                  <a:lnTo>
                    <a:pt x="3587" y="337"/>
                  </a:lnTo>
                  <a:lnTo>
                    <a:pt x="3587" y="338"/>
                  </a:lnTo>
                  <a:lnTo>
                    <a:pt x="3588" y="338"/>
                  </a:lnTo>
                  <a:lnTo>
                    <a:pt x="3590" y="338"/>
                  </a:lnTo>
                  <a:lnTo>
                    <a:pt x="3592" y="340"/>
                  </a:lnTo>
                  <a:lnTo>
                    <a:pt x="3592" y="342"/>
                  </a:lnTo>
                  <a:lnTo>
                    <a:pt x="3593" y="342"/>
                  </a:lnTo>
                  <a:lnTo>
                    <a:pt x="3593" y="343"/>
                  </a:lnTo>
                  <a:lnTo>
                    <a:pt x="3595" y="343"/>
                  </a:lnTo>
                  <a:lnTo>
                    <a:pt x="3595" y="345"/>
                  </a:lnTo>
                  <a:lnTo>
                    <a:pt x="3597" y="345"/>
                  </a:lnTo>
                  <a:lnTo>
                    <a:pt x="3597" y="347"/>
                  </a:lnTo>
                  <a:lnTo>
                    <a:pt x="3598" y="347"/>
                  </a:lnTo>
                  <a:lnTo>
                    <a:pt x="3598" y="349"/>
                  </a:lnTo>
                  <a:lnTo>
                    <a:pt x="3600" y="349"/>
                  </a:lnTo>
                  <a:lnTo>
                    <a:pt x="3600" y="350"/>
                  </a:lnTo>
                  <a:lnTo>
                    <a:pt x="3602" y="352"/>
                  </a:lnTo>
                  <a:lnTo>
                    <a:pt x="3600" y="352"/>
                  </a:lnTo>
                  <a:lnTo>
                    <a:pt x="3600" y="352"/>
                  </a:lnTo>
                  <a:lnTo>
                    <a:pt x="3602" y="352"/>
                  </a:lnTo>
                  <a:lnTo>
                    <a:pt x="3603" y="354"/>
                  </a:lnTo>
                  <a:lnTo>
                    <a:pt x="3603" y="355"/>
                  </a:lnTo>
                  <a:lnTo>
                    <a:pt x="3605" y="355"/>
                  </a:lnTo>
                  <a:lnTo>
                    <a:pt x="3605" y="357"/>
                  </a:lnTo>
                  <a:lnTo>
                    <a:pt x="3607" y="357"/>
                  </a:lnTo>
                  <a:lnTo>
                    <a:pt x="3607" y="359"/>
                  </a:lnTo>
                  <a:lnTo>
                    <a:pt x="3608" y="359"/>
                  </a:lnTo>
                  <a:lnTo>
                    <a:pt x="3608" y="360"/>
                  </a:lnTo>
                  <a:lnTo>
                    <a:pt x="3608" y="362"/>
                  </a:lnTo>
                  <a:lnTo>
                    <a:pt x="3610" y="362"/>
                  </a:lnTo>
                  <a:lnTo>
                    <a:pt x="3612" y="362"/>
                  </a:lnTo>
                  <a:lnTo>
                    <a:pt x="3613" y="364"/>
                  </a:lnTo>
                  <a:lnTo>
                    <a:pt x="3613" y="365"/>
                  </a:lnTo>
                  <a:lnTo>
                    <a:pt x="3615" y="365"/>
                  </a:lnTo>
                  <a:lnTo>
                    <a:pt x="3615" y="367"/>
                  </a:lnTo>
                  <a:lnTo>
                    <a:pt x="3617" y="367"/>
                  </a:lnTo>
                  <a:lnTo>
                    <a:pt x="3615" y="365"/>
                  </a:lnTo>
                  <a:lnTo>
                    <a:pt x="3617" y="365"/>
                  </a:lnTo>
                  <a:lnTo>
                    <a:pt x="3619" y="369"/>
                  </a:lnTo>
                  <a:lnTo>
                    <a:pt x="3624" y="374"/>
                  </a:lnTo>
                  <a:lnTo>
                    <a:pt x="3625" y="375"/>
                  </a:lnTo>
                  <a:lnTo>
                    <a:pt x="3629" y="379"/>
                  </a:lnTo>
                  <a:lnTo>
                    <a:pt x="3630" y="379"/>
                  </a:lnTo>
                  <a:lnTo>
                    <a:pt x="3632" y="381"/>
                  </a:lnTo>
                  <a:lnTo>
                    <a:pt x="3635" y="382"/>
                  </a:lnTo>
                  <a:lnTo>
                    <a:pt x="3637" y="384"/>
                  </a:lnTo>
                  <a:lnTo>
                    <a:pt x="3637" y="386"/>
                  </a:lnTo>
                  <a:lnTo>
                    <a:pt x="3639" y="386"/>
                  </a:lnTo>
                  <a:lnTo>
                    <a:pt x="3639" y="387"/>
                  </a:lnTo>
                  <a:lnTo>
                    <a:pt x="3640" y="387"/>
                  </a:lnTo>
                  <a:lnTo>
                    <a:pt x="3640" y="389"/>
                  </a:lnTo>
                  <a:lnTo>
                    <a:pt x="3642" y="389"/>
                  </a:lnTo>
                  <a:lnTo>
                    <a:pt x="3644" y="391"/>
                  </a:lnTo>
                  <a:lnTo>
                    <a:pt x="3645" y="392"/>
                  </a:lnTo>
                  <a:lnTo>
                    <a:pt x="3647" y="394"/>
                  </a:lnTo>
                  <a:lnTo>
                    <a:pt x="3647" y="394"/>
                  </a:lnTo>
                  <a:lnTo>
                    <a:pt x="3644" y="392"/>
                  </a:lnTo>
                  <a:lnTo>
                    <a:pt x="3642" y="392"/>
                  </a:lnTo>
                  <a:lnTo>
                    <a:pt x="3639" y="392"/>
                  </a:lnTo>
                  <a:lnTo>
                    <a:pt x="3637" y="392"/>
                  </a:lnTo>
                  <a:lnTo>
                    <a:pt x="3635" y="392"/>
                  </a:lnTo>
                  <a:lnTo>
                    <a:pt x="3635" y="391"/>
                  </a:lnTo>
                  <a:lnTo>
                    <a:pt x="3634" y="391"/>
                  </a:lnTo>
                  <a:lnTo>
                    <a:pt x="3634" y="392"/>
                  </a:lnTo>
                  <a:lnTo>
                    <a:pt x="3635" y="392"/>
                  </a:lnTo>
                  <a:lnTo>
                    <a:pt x="3634" y="392"/>
                  </a:lnTo>
                  <a:lnTo>
                    <a:pt x="3634" y="394"/>
                  </a:lnTo>
                  <a:lnTo>
                    <a:pt x="3634" y="396"/>
                  </a:lnTo>
                  <a:lnTo>
                    <a:pt x="3635" y="396"/>
                  </a:lnTo>
                  <a:lnTo>
                    <a:pt x="3635" y="397"/>
                  </a:lnTo>
                  <a:lnTo>
                    <a:pt x="3637" y="399"/>
                  </a:lnTo>
                  <a:lnTo>
                    <a:pt x="3637" y="401"/>
                  </a:lnTo>
                  <a:lnTo>
                    <a:pt x="3637" y="404"/>
                  </a:lnTo>
                  <a:lnTo>
                    <a:pt x="3639" y="406"/>
                  </a:lnTo>
                  <a:lnTo>
                    <a:pt x="3640" y="409"/>
                  </a:lnTo>
                  <a:lnTo>
                    <a:pt x="3640" y="411"/>
                  </a:lnTo>
                  <a:lnTo>
                    <a:pt x="3642" y="413"/>
                  </a:lnTo>
                  <a:lnTo>
                    <a:pt x="3644" y="414"/>
                  </a:lnTo>
                  <a:lnTo>
                    <a:pt x="3645" y="414"/>
                  </a:lnTo>
                  <a:lnTo>
                    <a:pt x="3647" y="416"/>
                  </a:lnTo>
                  <a:lnTo>
                    <a:pt x="3647" y="418"/>
                  </a:lnTo>
                  <a:lnTo>
                    <a:pt x="3647" y="418"/>
                  </a:lnTo>
                  <a:lnTo>
                    <a:pt x="3649" y="418"/>
                  </a:lnTo>
                  <a:lnTo>
                    <a:pt x="3650" y="419"/>
                  </a:lnTo>
                  <a:lnTo>
                    <a:pt x="3652" y="419"/>
                  </a:lnTo>
                  <a:lnTo>
                    <a:pt x="3652" y="421"/>
                  </a:lnTo>
                  <a:lnTo>
                    <a:pt x="3654" y="421"/>
                  </a:lnTo>
                  <a:lnTo>
                    <a:pt x="3654" y="423"/>
                  </a:lnTo>
                  <a:lnTo>
                    <a:pt x="3656" y="424"/>
                  </a:lnTo>
                  <a:lnTo>
                    <a:pt x="3656" y="426"/>
                  </a:lnTo>
                  <a:lnTo>
                    <a:pt x="3657" y="426"/>
                  </a:lnTo>
                  <a:lnTo>
                    <a:pt x="3657" y="424"/>
                  </a:lnTo>
                  <a:lnTo>
                    <a:pt x="3659" y="426"/>
                  </a:lnTo>
                  <a:lnTo>
                    <a:pt x="3659" y="428"/>
                  </a:lnTo>
                  <a:lnTo>
                    <a:pt x="3657" y="428"/>
                  </a:lnTo>
                  <a:lnTo>
                    <a:pt x="3656" y="428"/>
                  </a:lnTo>
                  <a:lnTo>
                    <a:pt x="3654" y="428"/>
                  </a:lnTo>
                  <a:lnTo>
                    <a:pt x="3654" y="426"/>
                  </a:lnTo>
                  <a:lnTo>
                    <a:pt x="3652" y="426"/>
                  </a:lnTo>
                  <a:lnTo>
                    <a:pt x="3652" y="428"/>
                  </a:lnTo>
                  <a:lnTo>
                    <a:pt x="3650" y="428"/>
                  </a:lnTo>
                  <a:lnTo>
                    <a:pt x="3652" y="429"/>
                  </a:lnTo>
                  <a:lnTo>
                    <a:pt x="3652" y="431"/>
                  </a:lnTo>
                  <a:lnTo>
                    <a:pt x="3652" y="433"/>
                  </a:lnTo>
                  <a:lnTo>
                    <a:pt x="3654" y="434"/>
                  </a:lnTo>
                  <a:lnTo>
                    <a:pt x="3654" y="434"/>
                  </a:lnTo>
                  <a:lnTo>
                    <a:pt x="3654" y="436"/>
                  </a:lnTo>
                  <a:lnTo>
                    <a:pt x="3652" y="434"/>
                  </a:lnTo>
                  <a:lnTo>
                    <a:pt x="3650" y="434"/>
                  </a:lnTo>
                  <a:lnTo>
                    <a:pt x="3650" y="434"/>
                  </a:lnTo>
                  <a:lnTo>
                    <a:pt x="3649" y="433"/>
                  </a:lnTo>
                  <a:lnTo>
                    <a:pt x="3647" y="433"/>
                  </a:lnTo>
                  <a:lnTo>
                    <a:pt x="3647" y="431"/>
                  </a:lnTo>
                  <a:lnTo>
                    <a:pt x="3647" y="431"/>
                  </a:lnTo>
                  <a:lnTo>
                    <a:pt x="3647" y="429"/>
                  </a:lnTo>
                  <a:lnTo>
                    <a:pt x="3645" y="429"/>
                  </a:lnTo>
                  <a:lnTo>
                    <a:pt x="3645" y="428"/>
                  </a:lnTo>
                  <a:lnTo>
                    <a:pt x="3645" y="426"/>
                  </a:lnTo>
                  <a:lnTo>
                    <a:pt x="3644" y="423"/>
                  </a:lnTo>
                  <a:lnTo>
                    <a:pt x="3644" y="421"/>
                  </a:lnTo>
                  <a:lnTo>
                    <a:pt x="3642" y="419"/>
                  </a:lnTo>
                  <a:lnTo>
                    <a:pt x="3640" y="419"/>
                  </a:lnTo>
                  <a:lnTo>
                    <a:pt x="3640" y="418"/>
                  </a:lnTo>
                  <a:lnTo>
                    <a:pt x="3639" y="418"/>
                  </a:lnTo>
                  <a:lnTo>
                    <a:pt x="3639" y="416"/>
                  </a:lnTo>
                  <a:lnTo>
                    <a:pt x="3637" y="414"/>
                  </a:lnTo>
                  <a:lnTo>
                    <a:pt x="3637" y="413"/>
                  </a:lnTo>
                  <a:lnTo>
                    <a:pt x="3637" y="411"/>
                  </a:lnTo>
                  <a:lnTo>
                    <a:pt x="3637" y="409"/>
                  </a:lnTo>
                  <a:lnTo>
                    <a:pt x="3635" y="407"/>
                  </a:lnTo>
                  <a:lnTo>
                    <a:pt x="3634" y="407"/>
                  </a:lnTo>
                  <a:lnTo>
                    <a:pt x="3632" y="404"/>
                  </a:lnTo>
                  <a:lnTo>
                    <a:pt x="3630" y="404"/>
                  </a:lnTo>
                  <a:lnTo>
                    <a:pt x="3627" y="401"/>
                  </a:lnTo>
                  <a:lnTo>
                    <a:pt x="3625" y="399"/>
                  </a:lnTo>
                  <a:lnTo>
                    <a:pt x="3625" y="397"/>
                  </a:lnTo>
                  <a:lnTo>
                    <a:pt x="3624" y="396"/>
                  </a:lnTo>
                  <a:lnTo>
                    <a:pt x="3624" y="394"/>
                  </a:lnTo>
                  <a:lnTo>
                    <a:pt x="3622" y="392"/>
                  </a:lnTo>
                  <a:lnTo>
                    <a:pt x="3622" y="392"/>
                  </a:lnTo>
                  <a:lnTo>
                    <a:pt x="3620" y="392"/>
                  </a:lnTo>
                  <a:lnTo>
                    <a:pt x="3620" y="391"/>
                  </a:lnTo>
                  <a:lnTo>
                    <a:pt x="3620" y="389"/>
                  </a:lnTo>
                  <a:lnTo>
                    <a:pt x="3619" y="389"/>
                  </a:lnTo>
                  <a:lnTo>
                    <a:pt x="3619" y="387"/>
                  </a:lnTo>
                  <a:lnTo>
                    <a:pt x="3617" y="386"/>
                  </a:lnTo>
                  <a:lnTo>
                    <a:pt x="3615" y="384"/>
                  </a:lnTo>
                  <a:lnTo>
                    <a:pt x="3615" y="382"/>
                  </a:lnTo>
                  <a:lnTo>
                    <a:pt x="3613" y="382"/>
                  </a:lnTo>
                  <a:lnTo>
                    <a:pt x="3612" y="381"/>
                  </a:lnTo>
                  <a:lnTo>
                    <a:pt x="3612" y="379"/>
                  </a:lnTo>
                  <a:lnTo>
                    <a:pt x="3610" y="379"/>
                  </a:lnTo>
                  <a:lnTo>
                    <a:pt x="3610" y="377"/>
                  </a:lnTo>
                  <a:lnTo>
                    <a:pt x="3608" y="375"/>
                  </a:lnTo>
                  <a:lnTo>
                    <a:pt x="3607" y="375"/>
                  </a:lnTo>
                  <a:moveTo>
                    <a:pt x="3581" y="335"/>
                  </a:moveTo>
                  <a:lnTo>
                    <a:pt x="3580" y="333"/>
                  </a:lnTo>
                  <a:lnTo>
                    <a:pt x="3580" y="335"/>
                  </a:lnTo>
                  <a:lnTo>
                    <a:pt x="3581" y="335"/>
                  </a:lnTo>
                  <a:moveTo>
                    <a:pt x="1462" y="436"/>
                  </a:moveTo>
                  <a:lnTo>
                    <a:pt x="1464" y="436"/>
                  </a:lnTo>
                  <a:lnTo>
                    <a:pt x="1464" y="436"/>
                  </a:lnTo>
                  <a:lnTo>
                    <a:pt x="1464" y="434"/>
                  </a:lnTo>
                  <a:lnTo>
                    <a:pt x="1466" y="434"/>
                  </a:lnTo>
                  <a:lnTo>
                    <a:pt x="1466" y="434"/>
                  </a:lnTo>
                  <a:lnTo>
                    <a:pt x="1464" y="433"/>
                  </a:lnTo>
                  <a:lnTo>
                    <a:pt x="1466" y="433"/>
                  </a:lnTo>
                  <a:lnTo>
                    <a:pt x="1466" y="434"/>
                  </a:lnTo>
                  <a:lnTo>
                    <a:pt x="1467" y="433"/>
                  </a:lnTo>
                  <a:lnTo>
                    <a:pt x="1467" y="431"/>
                  </a:lnTo>
                  <a:lnTo>
                    <a:pt x="1469" y="431"/>
                  </a:lnTo>
                  <a:lnTo>
                    <a:pt x="1471" y="431"/>
                  </a:lnTo>
                  <a:lnTo>
                    <a:pt x="1473" y="431"/>
                  </a:lnTo>
                  <a:lnTo>
                    <a:pt x="1473" y="429"/>
                  </a:lnTo>
                  <a:lnTo>
                    <a:pt x="1471" y="429"/>
                  </a:lnTo>
                  <a:lnTo>
                    <a:pt x="1469" y="429"/>
                  </a:lnTo>
                  <a:lnTo>
                    <a:pt x="1467" y="429"/>
                  </a:lnTo>
                  <a:lnTo>
                    <a:pt x="1466" y="429"/>
                  </a:lnTo>
                  <a:lnTo>
                    <a:pt x="1464" y="429"/>
                  </a:lnTo>
                  <a:lnTo>
                    <a:pt x="1464" y="431"/>
                  </a:lnTo>
                  <a:lnTo>
                    <a:pt x="1464" y="431"/>
                  </a:lnTo>
                  <a:lnTo>
                    <a:pt x="1462" y="431"/>
                  </a:lnTo>
                  <a:lnTo>
                    <a:pt x="1461" y="431"/>
                  </a:lnTo>
                  <a:lnTo>
                    <a:pt x="1459" y="431"/>
                  </a:lnTo>
                  <a:lnTo>
                    <a:pt x="1459" y="429"/>
                  </a:lnTo>
                  <a:lnTo>
                    <a:pt x="1457" y="429"/>
                  </a:lnTo>
                  <a:lnTo>
                    <a:pt x="1456" y="429"/>
                  </a:lnTo>
                  <a:lnTo>
                    <a:pt x="1456" y="431"/>
                  </a:lnTo>
                  <a:lnTo>
                    <a:pt x="1454" y="431"/>
                  </a:lnTo>
                  <a:lnTo>
                    <a:pt x="1454" y="433"/>
                  </a:lnTo>
                  <a:lnTo>
                    <a:pt x="1456" y="433"/>
                  </a:lnTo>
                  <a:lnTo>
                    <a:pt x="1457" y="433"/>
                  </a:lnTo>
                  <a:lnTo>
                    <a:pt x="1457" y="434"/>
                  </a:lnTo>
                  <a:lnTo>
                    <a:pt x="1459" y="434"/>
                  </a:lnTo>
                  <a:lnTo>
                    <a:pt x="1459" y="433"/>
                  </a:lnTo>
                  <a:lnTo>
                    <a:pt x="1461" y="433"/>
                  </a:lnTo>
                  <a:lnTo>
                    <a:pt x="1461" y="434"/>
                  </a:lnTo>
                  <a:lnTo>
                    <a:pt x="1462" y="434"/>
                  </a:lnTo>
                  <a:lnTo>
                    <a:pt x="1462" y="434"/>
                  </a:lnTo>
                  <a:lnTo>
                    <a:pt x="1462" y="436"/>
                  </a:lnTo>
                  <a:moveTo>
                    <a:pt x="3662" y="429"/>
                  </a:moveTo>
                  <a:lnTo>
                    <a:pt x="3662" y="431"/>
                  </a:lnTo>
                  <a:lnTo>
                    <a:pt x="3664" y="433"/>
                  </a:lnTo>
                  <a:lnTo>
                    <a:pt x="3666" y="433"/>
                  </a:lnTo>
                  <a:lnTo>
                    <a:pt x="3666" y="434"/>
                  </a:lnTo>
                  <a:lnTo>
                    <a:pt x="3667" y="434"/>
                  </a:lnTo>
                  <a:lnTo>
                    <a:pt x="3667" y="433"/>
                  </a:lnTo>
                  <a:lnTo>
                    <a:pt x="3666" y="431"/>
                  </a:lnTo>
                  <a:lnTo>
                    <a:pt x="3664" y="429"/>
                  </a:lnTo>
                  <a:lnTo>
                    <a:pt x="3664" y="428"/>
                  </a:lnTo>
                  <a:lnTo>
                    <a:pt x="3662" y="428"/>
                  </a:lnTo>
                  <a:lnTo>
                    <a:pt x="3662" y="426"/>
                  </a:lnTo>
                  <a:lnTo>
                    <a:pt x="3661" y="426"/>
                  </a:lnTo>
                  <a:lnTo>
                    <a:pt x="3661" y="428"/>
                  </a:lnTo>
                  <a:lnTo>
                    <a:pt x="3659" y="428"/>
                  </a:lnTo>
                  <a:lnTo>
                    <a:pt x="3661" y="429"/>
                  </a:lnTo>
                  <a:lnTo>
                    <a:pt x="3662" y="429"/>
                  </a:lnTo>
                  <a:moveTo>
                    <a:pt x="1454" y="428"/>
                  </a:moveTo>
                  <a:lnTo>
                    <a:pt x="1454" y="426"/>
                  </a:lnTo>
                  <a:lnTo>
                    <a:pt x="1452" y="426"/>
                  </a:lnTo>
                  <a:lnTo>
                    <a:pt x="1454" y="424"/>
                  </a:lnTo>
                  <a:lnTo>
                    <a:pt x="1454" y="423"/>
                  </a:lnTo>
                  <a:lnTo>
                    <a:pt x="1452" y="423"/>
                  </a:lnTo>
                  <a:lnTo>
                    <a:pt x="1451" y="424"/>
                  </a:lnTo>
                  <a:lnTo>
                    <a:pt x="1451" y="426"/>
                  </a:lnTo>
                  <a:lnTo>
                    <a:pt x="1449" y="426"/>
                  </a:lnTo>
                  <a:lnTo>
                    <a:pt x="1449" y="428"/>
                  </a:lnTo>
                  <a:lnTo>
                    <a:pt x="1451" y="428"/>
                  </a:lnTo>
                  <a:lnTo>
                    <a:pt x="1452" y="428"/>
                  </a:lnTo>
                  <a:lnTo>
                    <a:pt x="1452" y="429"/>
                  </a:lnTo>
                  <a:lnTo>
                    <a:pt x="1451" y="429"/>
                  </a:lnTo>
                  <a:lnTo>
                    <a:pt x="1451" y="431"/>
                  </a:lnTo>
                  <a:lnTo>
                    <a:pt x="1452" y="431"/>
                  </a:lnTo>
                  <a:lnTo>
                    <a:pt x="1454" y="431"/>
                  </a:lnTo>
                  <a:lnTo>
                    <a:pt x="1454" y="429"/>
                  </a:lnTo>
                  <a:lnTo>
                    <a:pt x="1454" y="428"/>
                  </a:lnTo>
                  <a:moveTo>
                    <a:pt x="1567" y="413"/>
                  </a:moveTo>
                  <a:lnTo>
                    <a:pt x="1565" y="414"/>
                  </a:lnTo>
                  <a:lnTo>
                    <a:pt x="1567" y="414"/>
                  </a:lnTo>
                  <a:lnTo>
                    <a:pt x="1567" y="413"/>
                  </a:lnTo>
                  <a:moveTo>
                    <a:pt x="1557" y="391"/>
                  </a:moveTo>
                  <a:lnTo>
                    <a:pt x="1557" y="389"/>
                  </a:lnTo>
                  <a:lnTo>
                    <a:pt x="1555" y="389"/>
                  </a:lnTo>
                  <a:lnTo>
                    <a:pt x="1555" y="391"/>
                  </a:lnTo>
                  <a:lnTo>
                    <a:pt x="1555" y="392"/>
                  </a:lnTo>
                  <a:lnTo>
                    <a:pt x="1557" y="391"/>
                  </a:lnTo>
                  <a:moveTo>
                    <a:pt x="1550" y="381"/>
                  </a:moveTo>
                  <a:lnTo>
                    <a:pt x="1548" y="381"/>
                  </a:lnTo>
                  <a:lnTo>
                    <a:pt x="1548" y="382"/>
                  </a:lnTo>
                  <a:lnTo>
                    <a:pt x="1550" y="382"/>
                  </a:lnTo>
                  <a:lnTo>
                    <a:pt x="1550" y="381"/>
                  </a:lnTo>
                  <a:moveTo>
                    <a:pt x="1575" y="407"/>
                  </a:moveTo>
                  <a:lnTo>
                    <a:pt x="1574" y="407"/>
                  </a:lnTo>
                  <a:lnTo>
                    <a:pt x="1574" y="409"/>
                  </a:lnTo>
                  <a:lnTo>
                    <a:pt x="1575" y="409"/>
                  </a:lnTo>
                  <a:lnTo>
                    <a:pt x="1575" y="407"/>
                  </a:lnTo>
                  <a:moveTo>
                    <a:pt x="1513" y="401"/>
                  </a:moveTo>
                  <a:lnTo>
                    <a:pt x="1515" y="399"/>
                  </a:lnTo>
                  <a:lnTo>
                    <a:pt x="1513" y="399"/>
                  </a:lnTo>
                  <a:lnTo>
                    <a:pt x="1511" y="401"/>
                  </a:lnTo>
                  <a:lnTo>
                    <a:pt x="1510" y="401"/>
                  </a:lnTo>
                  <a:lnTo>
                    <a:pt x="1510" y="402"/>
                  </a:lnTo>
                  <a:lnTo>
                    <a:pt x="1511" y="402"/>
                  </a:lnTo>
                  <a:lnTo>
                    <a:pt x="1513" y="402"/>
                  </a:lnTo>
                  <a:lnTo>
                    <a:pt x="1515" y="402"/>
                  </a:lnTo>
                  <a:lnTo>
                    <a:pt x="1516" y="401"/>
                  </a:lnTo>
                  <a:lnTo>
                    <a:pt x="1515" y="401"/>
                  </a:lnTo>
                  <a:lnTo>
                    <a:pt x="1513" y="401"/>
                  </a:lnTo>
                  <a:moveTo>
                    <a:pt x="1565" y="413"/>
                  </a:moveTo>
                  <a:lnTo>
                    <a:pt x="1565" y="414"/>
                  </a:lnTo>
                  <a:lnTo>
                    <a:pt x="1565" y="416"/>
                  </a:lnTo>
                  <a:lnTo>
                    <a:pt x="1567" y="416"/>
                  </a:lnTo>
                  <a:lnTo>
                    <a:pt x="1567" y="414"/>
                  </a:lnTo>
                  <a:lnTo>
                    <a:pt x="1568" y="414"/>
                  </a:lnTo>
                  <a:lnTo>
                    <a:pt x="1568" y="413"/>
                  </a:lnTo>
                  <a:lnTo>
                    <a:pt x="1568" y="411"/>
                  </a:lnTo>
                  <a:lnTo>
                    <a:pt x="1570" y="411"/>
                  </a:lnTo>
                  <a:lnTo>
                    <a:pt x="1570" y="409"/>
                  </a:lnTo>
                  <a:lnTo>
                    <a:pt x="1572" y="409"/>
                  </a:lnTo>
                  <a:lnTo>
                    <a:pt x="1574" y="409"/>
                  </a:lnTo>
                  <a:lnTo>
                    <a:pt x="1574" y="411"/>
                  </a:lnTo>
                  <a:lnTo>
                    <a:pt x="1572" y="411"/>
                  </a:lnTo>
                  <a:lnTo>
                    <a:pt x="1572" y="413"/>
                  </a:lnTo>
                  <a:lnTo>
                    <a:pt x="1572" y="414"/>
                  </a:lnTo>
                  <a:lnTo>
                    <a:pt x="1570" y="414"/>
                  </a:lnTo>
                  <a:lnTo>
                    <a:pt x="1570" y="416"/>
                  </a:lnTo>
                  <a:lnTo>
                    <a:pt x="1572" y="416"/>
                  </a:lnTo>
                  <a:lnTo>
                    <a:pt x="1574" y="416"/>
                  </a:lnTo>
                  <a:lnTo>
                    <a:pt x="1574" y="414"/>
                  </a:lnTo>
                  <a:lnTo>
                    <a:pt x="1575" y="414"/>
                  </a:lnTo>
                  <a:lnTo>
                    <a:pt x="1575" y="413"/>
                  </a:lnTo>
                  <a:lnTo>
                    <a:pt x="1577" y="413"/>
                  </a:lnTo>
                  <a:lnTo>
                    <a:pt x="1577" y="414"/>
                  </a:lnTo>
                  <a:lnTo>
                    <a:pt x="1577" y="416"/>
                  </a:lnTo>
                  <a:lnTo>
                    <a:pt x="1577" y="418"/>
                  </a:lnTo>
                  <a:lnTo>
                    <a:pt x="1575" y="418"/>
                  </a:lnTo>
                  <a:lnTo>
                    <a:pt x="1575" y="419"/>
                  </a:lnTo>
                  <a:lnTo>
                    <a:pt x="1574" y="419"/>
                  </a:lnTo>
                  <a:lnTo>
                    <a:pt x="1574" y="421"/>
                  </a:lnTo>
                  <a:lnTo>
                    <a:pt x="1574" y="423"/>
                  </a:lnTo>
                  <a:lnTo>
                    <a:pt x="1572" y="423"/>
                  </a:lnTo>
                  <a:lnTo>
                    <a:pt x="1572" y="424"/>
                  </a:lnTo>
                  <a:lnTo>
                    <a:pt x="1572" y="426"/>
                  </a:lnTo>
                  <a:lnTo>
                    <a:pt x="1570" y="426"/>
                  </a:lnTo>
                  <a:lnTo>
                    <a:pt x="1568" y="428"/>
                  </a:lnTo>
                  <a:lnTo>
                    <a:pt x="1567" y="428"/>
                  </a:lnTo>
                  <a:lnTo>
                    <a:pt x="1567" y="426"/>
                  </a:lnTo>
                  <a:lnTo>
                    <a:pt x="1565" y="428"/>
                  </a:lnTo>
                  <a:lnTo>
                    <a:pt x="1563" y="428"/>
                  </a:lnTo>
                  <a:lnTo>
                    <a:pt x="1563" y="426"/>
                  </a:lnTo>
                  <a:lnTo>
                    <a:pt x="1565" y="424"/>
                  </a:lnTo>
                  <a:lnTo>
                    <a:pt x="1565" y="423"/>
                  </a:lnTo>
                  <a:lnTo>
                    <a:pt x="1565" y="421"/>
                  </a:lnTo>
                  <a:lnTo>
                    <a:pt x="1563" y="421"/>
                  </a:lnTo>
                  <a:lnTo>
                    <a:pt x="1563" y="423"/>
                  </a:lnTo>
                  <a:lnTo>
                    <a:pt x="1562" y="423"/>
                  </a:lnTo>
                  <a:lnTo>
                    <a:pt x="1562" y="424"/>
                  </a:lnTo>
                  <a:lnTo>
                    <a:pt x="1560" y="424"/>
                  </a:lnTo>
                  <a:lnTo>
                    <a:pt x="1558" y="426"/>
                  </a:lnTo>
                  <a:lnTo>
                    <a:pt x="1557" y="426"/>
                  </a:lnTo>
                  <a:lnTo>
                    <a:pt x="1557" y="424"/>
                  </a:lnTo>
                  <a:lnTo>
                    <a:pt x="1558" y="424"/>
                  </a:lnTo>
                  <a:lnTo>
                    <a:pt x="1558" y="423"/>
                  </a:lnTo>
                  <a:lnTo>
                    <a:pt x="1560" y="421"/>
                  </a:lnTo>
                  <a:lnTo>
                    <a:pt x="1560" y="419"/>
                  </a:lnTo>
                  <a:lnTo>
                    <a:pt x="1562" y="419"/>
                  </a:lnTo>
                  <a:lnTo>
                    <a:pt x="1562" y="418"/>
                  </a:lnTo>
                  <a:lnTo>
                    <a:pt x="1562" y="416"/>
                  </a:lnTo>
                  <a:lnTo>
                    <a:pt x="1563" y="416"/>
                  </a:lnTo>
                  <a:lnTo>
                    <a:pt x="1563" y="414"/>
                  </a:lnTo>
                  <a:lnTo>
                    <a:pt x="1563" y="413"/>
                  </a:lnTo>
                  <a:lnTo>
                    <a:pt x="1563" y="411"/>
                  </a:lnTo>
                  <a:lnTo>
                    <a:pt x="1562" y="411"/>
                  </a:lnTo>
                  <a:lnTo>
                    <a:pt x="1560" y="413"/>
                  </a:lnTo>
                  <a:lnTo>
                    <a:pt x="1558" y="413"/>
                  </a:lnTo>
                  <a:lnTo>
                    <a:pt x="1558" y="414"/>
                  </a:lnTo>
                  <a:lnTo>
                    <a:pt x="1557" y="414"/>
                  </a:lnTo>
                  <a:lnTo>
                    <a:pt x="1557" y="416"/>
                  </a:lnTo>
                  <a:lnTo>
                    <a:pt x="1555" y="416"/>
                  </a:lnTo>
                  <a:lnTo>
                    <a:pt x="1555" y="418"/>
                  </a:lnTo>
                  <a:lnTo>
                    <a:pt x="1553" y="418"/>
                  </a:lnTo>
                  <a:lnTo>
                    <a:pt x="1552" y="418"/>
                  </a:lnTo>
                  <a:lnTo>
                    <a:pt x="1552" y="419"/>
                  </a:lnTo>
                  <a:lnTo>
                    <a:pt x="1550" y="419"/>
                  </a:lnTo>
                  <a:lnTo>
                    <a:pt x="1550" y="421"/>
                  </a:lnTo>
                  <a:lnTo>
                    <a:pt x="1548" y="421"/>
                  </a:lnTo>
                  <a:lnTo>
                    <a:pt x="1548" y="423"/>
                  </a:lnTo>
                  <a:lnTo>
                    <a:pt x="1547" y="423"/>
                  </a:lnTo>
                  <a:lnTo>
                    <a:pt x="1547" y="424"/>
                  </a:lnTo>
                  <a:lnTo>
                    <a:pt x="1545" y="424"/>
                  </a:lnTo>
                  <a:lnTo>
                    <a:pt x="1545" y="424"/>
                  </a:lnTo>
                  <a:lnTo>
                    <a:pt x="1543" y="424"/>
                  </a:lnTo>
                  <a:lnTo>
                    <a:pt x="1542" y="424"/>
                  </a:lnTo>
                  <a:lnTo>
                    <a:pt x="1540" y="424"/>
                  </a:lnTo>
                  <a:lnTo>
                    <a:pt x="1540" y="423"/>
                  </a:lnTo>
                  <a:lnTo>
                    <a:pt x="1542" y="423"/>
                  </a:lnTo>
                  <a:lnTo>
                    <a:pt x="1542" y="421"/>
                  </a:lnTo>
                  <a:lnTo>
                    <a:pt x="1543" y="421"/>
                  </a:lnTo>
                  <a:lnTo>
                    <a:pt x="1545" y="421"/>
                  </a:lnTo>
                  <a:lnTo>
                    <a:pt x="1545" y="421"/>
                  </a:lnTo>
                  <a:lnTo>
                    <a:pt x="1545" y="419"/>
                  </a:lnTo>
                  <a:lnTo>
                    <a:pt x="1547" y="419"/>
                  </a:lnTo>
                  <a:lnTo>
                    <a:pt x="1547" y="418"/>
                  </a:lnTo>
                  <a:lnTo>
                    <a:pt x="1548" y="418"/>
                  </a:lnTo>
                  <a:lnTo>
                    <a:pt x="1548" y="416"/>
                  </a:lnTo>
                  <a:lnTo>
                    <a:pt x="1550" y="416"/>
                  </a:lnTo>
                  <a:lnTo>
                    <a:pt x="1552" y="416"/>
                  </a:lnTo>
                  <a:lnTo>
                    <a:pt x="1553" y="414"/>
                  </a:lnTo>
                  <a:lnTo>
                    <a:pt x="1552" y="414"/>
                  </a:lnTo>
                  <a:lnTo>
                    <a:pt x="1552" y="413"/>
                  </a:lnTo>
                  <a:lnTo>
                    <a:pt x="1550" y="414"/>
                  </a:lnTo>
                  <a:lnTo>
                    <a:pt x="1548" y="414"/>
                  </a:lnTo>
                  <a:lnTo>
                    <a:pt x="1547" y="414"/>
                  </a:lnTo>
                  <a:lnTo>
                    <a:pt x="1547" y="416"/>
                  </a:lnTo>
                  <a:lnTo>
                    <a:pt x="1545" y="416"/>
                  </a:lnTo>
                  <a:lnTo>
                    <a:pt x="1545" y="418"/>
                  </a:lnTo>
                  <a:lnTo>
                    <a:pt x="1545" y="418"/>
                  </a:lnTo>
                  <a:lnTo>
                    <a:pt x="1545" y="416"/>
                  </a:lnTo>
                  <a:lnTo>
                    <a:pt x="1543" y="416"/>
                  </a:lnTo>
                  <a:lnTo>
                    <a:pt x="1545" y="414"/>
                  </a:lnTo>
                  <a:lnTo>
                    <a:pt x="1545" y="414"/>
                  </a:lnTo>
                  <a:lnTo>
                    <a:pt x="1545" y="413"/>
                  </a:lnTo>
                  <a:lnTo>
                    <a:pt x="1545" y="414"/>
                  </a:lnTo>
                  <a:lnTo>
                    <a:pt x="1543" y="414"/>
                  </a:lnTo>
                  <a:lnTo>
                    <a:pt x="1543" y="416"/>
                  </a:lnTo>
                  <a:lnTo>
                    <a:pt x="1542" y="416"/>
                  </a:lnTo>
                  <a:lnTo>
                    <a:pt x="1542" y="414"/>
                  </a:lnTo>
                  <a:lnTo>
                    <a:pt x="1543" y="413"/>
                  </a:lnTo>
                  <a:lnTo>
                    <a:pt x="1542" y="413"/>
                  </a:lnTo>
                  <a:lnTo>
                    <a:pt x="1540" y="413"/>
                  </a:lnTo>
                  <a:lnTo>
                    <a:pt x="1540" y="414"/>
                  </a:lnTo>
                  <a:lnTo>
                    <a:pt x="1538" y="414"/>
                  </a:lnTo>
                  <a:lnTo>
                    <a:pt x="1537" y="414"/>
                  </a:lnTo>
                  <a:lnTo>
                    <a:pt x="1535" y="414"/>
                  </a:lnTo>
                  <a:lnTo>
                    <a:pt x="1533" y="414"/>
                  </a:lnTo>
                  <a:lnTo>
                    <a:pt x="1533" y="416"/>
                  </a:lnTo>
                  <a:lnTo>
                    <a:pt x="1531" y="416"/>
                  </a:lnTo>
                  <a:lnTo>
                    <a:pt x="1531" y="414"/>
                  </a:lnTo>
                  <a:lnTo>
                    <a:pt x="1530" y="414"/>
                  </a:lnTo>
                  <a:lnTo>
                    <a:pt x="1528" y="414"/>
                  </a:lnTo>
                  <a:lnTo>
                    <a:pt x="1526" y="414"/>
                  </a:lnTo>
                  <a:lnTo>
                    <a:pt x="1525" y="414"/>
                  </a:lnTo>
                  <a:lnTo>
                    <a:pt x="1523" y="414"/>
                  </a:lnTo>
                  <a:lnTo>
                    <a:pt x="1521" y="414"/>
                  </a:lnTo>
                  <a:lnTo>
                    <a:pt x="1520" y="414"/>
                  </a:lnTo>
                  <a:lnTo>
                    <a:pt x="1520" y="413"/>
                  </a:lnTo>
                  <a:lnTo>
                    <a:pt x="1518" y="414"/>
                  </a:lnTo>
                  <a:lnTo>
                    <a:pt x="1516" y="414"/>
                  </a:lnTo>
                  <a:lnTo>
                    <a:pt x="1515" y="414"/>
                  </a:lnTo>
                  <a:lnTo>
                    <a:pt x="1513" y="414"/>
                  </a:lnTo>
                  <a:lnTo>
                    <a:pt x="1511" y="414"/>
                  </a:lnTo>
                  <a:lnTo>
                    <a:pt x="1510" y="414"/>
                  </a:lnTo>
                  <a:lnTo>
                    <a:pt x="1508" y="414"/>
                  </a:lnTo>
                  <a:lnTo>
                    <a:pt x="1506" y="414"/>
                  </a:lnTo>
                  <a:lnTo>
                    <a:pt x="1506" y="413"/>
                  </a:lnTo>
                  <a:lnTo>
                    <a:pt x="1506" y="411"/>
                  </a:lnTo>
                  <a:lnTo>
                    <a:pt x="1506" y="409"/>
                  </a:lnTo>
                  <a:lnTo>
                    <a:pt x="1508" y="409"/>
                  </a:lnTo>
                  <a:lnTo>
                    <a:pt x="1510" y="407"/>
                  </a:lnTo>
                  <a:lnTo>
                    <a:pt x="1511" y="407"/>
                  </a:lnTo>
                  <a:lnTo>
                    <a:pt x="1513" y="406"/>
                  </a:lnTo>
                  <a:lnTo>
                    <a:pt x="1515" y="404"/>
                  </a:lnTo>
                  <a:lnTo>
                    <a:pt x="1516" y="404"/>
                  </a:lnTo>
                  <a:lnTo>
                    <a:pt x="1518" y="402"/>
                  </a:lnTo>
                  <a:lnTo>
                    <a:pt x="1518" y="401"/>
                  </a:lnTo>
                  <a:lnTo>
                    <a:pt x="1516" y="401"/>
                  </a:lnTo>
                  <a:lnTo>
                    <a:pt x="1516" y="399"/>
                  </a:lnTo>
                  <a:lnTo>
                    <a:pt x="1518" y="399"/>
                  </a:lnTo>
                  <a:lnTo>
                    <a:pt x="1518" y="397"/>
                  </a:lnTo>
                  <a:lnTo>
                    <a:pt x="1520" y="397"/>
                  </a:lnTo>
                  <a:lnTo>
                    <a:pt x="1520" y="396"/>
                  </a:lnTo>
                  <a:lnTo>
                    <a:pt x="1521" y="394"/>
                  </a:lnTo>
                  <a:lnTo>
                    <a:pt x="1523" y="392"/>
                  </a:lnTo>
                  <a:lnTo>
                    <a:pt x="1523" y="394"/>
                  </a:lnTo>
                  <a:lnTo>
                    <a:pt x="1525" y="394"/>
                  </a:lnTo>
                  <a:lnTo>
                    <a:pt x="1526" y="394"/>
                  </a:lnTo>
                  <a:lnTo>
                    <a:pt x="1528" y="394"/>
                  </a:lnTo>
                  <a:lnTo>
                    <a:pt x="1528" y="392"/>
                  </a:lnTo>
                  <a:lnTo>
                    <a:pt x="1526" y="392"/>
                  </a:lnTo>
                  <a:lnTo>
                    <a:pt x="1525" y="392"/>
                  </a:lnTo>
                  <a:lnTo>
                    <a:pt x="1525" y="392"/>
                  </a:lnTo>
                  <a:lnTo>
                    <a:pt x="1525" y="391"/>
                  </a:lnTo>
                  <a:lnTo>
                    <a:pt x="1526" y="391"/>
                  </a:lnTo>
                  <a:lnTo>
                    <a:pt x="1526" y="389"/>
                  </a:lnTo>
                  <a:lnTo>
                    <a:pt x="1528" y="389"/>
                  </a:lnTo>
                  <a:lnTo>
                    <a:pt x="1528" y="391"/>
                  </a:lnTo>
                  <a:lnTo>
                    <a:pt x="1530" y="391"/>
                  </a:lnTo>
                  <a:lnTo>
                    <a:pt x="1530" y="389"/>
                  </a:lnTo>
                  <a:lnTo>
                    <a:pt x="1528" y="389"/>
                  </a:lnTo>
                  <a:lnTo>
                    <a:pt x="1528" y="387"/>
                  </a:lnTo>
                  <a:lnTo>
                    <a:pt x="1530" y="387"/>
                  </a:lnTo>
                  <a:lnTo>
                    <a:pt x="1530" y="386"/>
                  </a:lnTo>
                  <a:lnTo>
                    <a:pt x="1531" y="386"/>
                  </a:lnTo>
                  <a:lnTo>
                    <a:pt x="1531" y="384"/>
                  </a:lnTo>
                  <a:lnTo>
                    <a:pt x="1533" y="382"/>
                  </a:lnTo>
                  <a:lnTo>
                    <a:pt x="1535" y="382"/>
                  </a:lnTo>
                  <a:lnTo>
                    <a:pt x="1535" y="381"/>
                  </a:lnTo>
                  <a:lnTo>
                    <a:pt x="1537" y="379"/>
                  </a:lnTo>
                  <a:lnTo>
                    <a:pt x="1537" y="377"/>
                  </a:lnTo>
                  <a:lnTo>
                    <a:pt x="1538" y="377"/>
                  </a:lnTo>
                  <a:lnTo>
                    <a:pt x="1538" y="375"/>
                  </a:lnTo>
                  <a:lnTo>
                    <a:pt x="1540" y="375"/>
                  </a:lnTo>
                  <a:lnTo>
                    <a:pt x="1540" y="374"/>
                  </a:lnTo>
                  <a:lnTo>
                    <a:pt x="1542" y="374"/>
                  </a:lnTo>
                  <a:lnTo>
                    <a:pt x="1542" y="372"/>
                  </a:lnTo>
                  <a:lnTo>
                    <a:pt x="1543" y="372"/>
                  </a:lnTo>
                  <a:lnTo>
                    <a:pt x="1545" y="372"/>
                  </a:lnTo>
                  <a:lnTo>
                    <a:pt x="1545" y="370"/>
                  </a:lnTo>
                  <a:lnTo>
                    <a:pt x="1545" y="369"/>
                  </a:lnTo>
                  <a:lnTo>
                    <a:pt x="1545" y="369"/>
                  </a:lnTo>
                  <a:lnTo>
                    <a:pt x="1545" y="367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8" y="365"/>
                  </a:lnTo>
                  <a:lnTo>
                    <a:pt x="1550" y="364"/>
                  </a:lnTo>
                  <a:lnTo>
                    <a:pt x="1552" y="364"/>
                  </a:lnTo>
                  <a:lnTo>
                    <a:pt x="1553" y="364"/>
                  </a:lnTo>
                  <a:lnTo>
                    <a:pt x="1553" y="362"/>
                  </a:lnTo>
                  <a:lnTo>
                    <a:pt x="1555" y="362"/>
                  </a:lnTo>
                  <a:lnTo>
                    <a:pt x="1557" y="362"/>
                  </a:lnTo>
                  <a:lnTo>
                    <a:pt x="1558" y="360"/>
                  </a:lnTo>
                  <a:lnTo>
                    <a:pt x="1558" y="362"/>
                  </a:lnTo>
                  <a:lnTo>
                    <a:pt x="1560" y="362"/>
                  </a:lnTo>
                  <a:lnTo>
                    <a:pt x="1562" y="362"/>
                  </a:lnTo>
                  <a:lnTo>
                    <a:pt x="1562" y="364"/>
                  </a:lnTo>
                  <a:lnTo>
                    <a:pt x="1560" y="364"/>
                  </a:lnTo>
                  <a:lnTo>
                    <a:pt x="1560" y="365"/>
                  </a:lnTo>
                  <a:lnTo>
                    <a:pt x="1558" y="365"/>
                  </a:lnTo>
                  <a:lnTo>
                    <a:pt x="1557" y="365"/>
                  </a:lnTo>
                  <a:lnTo>
                    <a:pt x="1555" y="364"/>
                  </a:lnTo>
                  <a:lnTo>
                    <a:pt x="1555" y="365"/>
                  </a:lnTo>
                  <a:lnTo>
                    <a:pt x="1555" y="367"/>
                  </a:lnTo>
                  <a:lnTo>
                    <a:pt x="1557" y="367"/>
                  </a:lnTo>
                  <a:lnTo>
                    <a:pt x="1558" y="367"/>
                  </a:lnTo>
                  <a:lnTo>
                    <a:pt x="1558" y="369"/>
                  </a:lnTo>
                  <a:lnTo>
                    <a:pt x="1557" y="369"/>
                  </a:lnTo>
                  <a:lnTo>
                    <a:pt x="1557" y="370"/>
                  </a:lnTo>
                  <a:lnTo>
                    <a:pt x="1555" y="370"/>
                  </a:lnTo>
                  <a:lnTo>
                    <a:pt x="1553" y="372"/>
                  </a:lnTo>
                  <a:lnTo>
                    <a:pt x="1552" y="374"/>
                  </a:lnTo>
                  <a:lnTo>
                    <a:pt x="1550" y="375"/>
                  </a:lnTo>
                  <a:lnTo>
                    <a:pt x="1548" y="377"/>
                  </a:lnTo>
                  <a:lnTo>
                    <a:pt x="1547" y="377"/>
                  </a:lnTo>
                  <a:lnTo>
                    <a:pt x="1547" y="379"/>
                  </a:lnTo>
                  <a:lnTo>
                    <a:pt x="1545" y="381"/>
                  </a:lnTo>
                  <a:lnTo>
                    <a:pt x="1545" y="381"/>
                  </a:lnTo>
                  <a:lnTo>
                    <a:pt x="1545" y="382"/>
                  </a:lnTo>
                  <a:lnTo>
                    <a:pt x="1543" y="382"/>
                  </a:lnTo>
                  <a:lnTo>
                    <a:pt x="1543" y="384"/>
                  </a:lnTo>
                  <a:lnTo>
                    <a:pt x="1543" y="386"/>
                  </a:lnTo>
                  <a:lnTo>
                    <a:pt x="1542" y="386"/>
                  </a:lnTo>
                  <a:lnTo>
                    <a:pt x="1542" y="387"/>
                  </a:lnTo>
                  <a:lnTo>
                    <a:pt x="1543" y="387"/>
                  </a:lnTo>
                  <a:lnTo>
                    <a:pt x="1545" y="386"/>
                  </a:lnTo>
                  <a:lnTo>
                    <a:pt x="1545" y="384"/>
                  </a:lnTo>
                  <a:lnTo>
                    <a:pt x="1547" y="382"/>
                  </a:lnTo>
                  <a:lnTo>
                    <a:pt x="1548" y="382"/>
                  </a:lnTo>
                  <a:lnTo>
                    <a:pt x="1548" y="384"/>
                  </a:lnTo>
                  <a:lnTo>
                    <a:pt x="1550" y="382"/>
                  </a:lnTo>
                  <a:lnTo>
                    <a:pt x="1552" y="382"/>
                  </a:lnTo>
                  <a:lnTo>
                    <a:pt x="1552" y="384"/>
                  </a:lnTo>
                  <a:lnTo>
                    <a:pt x="1553" y="384"/>
                  </a:lnTo>
                  <a:lnTo>
                    <a:pt x="1553" y="386"/>
                  </a:lnTo>
                  <a:lnTo>
                    <a:pt x="1552" y="386"/>
                  </a:lnTo>
                  <a:lnTo>
                    <a:pt x="1550" y="387"/>
                  </a:lnTo>
                  <a:lnTo>
                    <a:pt x="1550" y="389"/>
                  </a:lnTo>
                  <a:lnTo>
                    <a:pt x="1548" y="389"/>
                  </a:lnTo>
                  <a:lnTo>
                    <a:pt x="1548" y="391"/>
                  </a:lnTo>
                  <a:lnTo>
                    <a:pt x="1550" y="389"/>
                  </a:lnTo>
                  <a:lnTo>
                    <a:pt x="1550" y="391"/>
                  </a:lnTo>
                  <a:lnTo>
                    <a:pt x="1552" y="391"/>
                  </a:lnTo>
                  <a:lnTo>
                    <a:pt x="1552" y="392"/>
                  </a:lnTo>
                  <a:lnTo>
                    <a:pt x="1553" y="391"/>
                  </a:lnTo>
                  <a:lnTo>
                    <a:pt x="1555" y="391"/>
                  </a:lnTo>
                  <a:lnTo>
                    <a:pt x="1553" y="392"/>
                  </a:lnTo>
                  <a:lnTo>
                    <a:pt x="1555" y="392"/>
                  </a:lnTo>
                  <a:lnTo>
                    <a:pt x="1555" y="392"/>
                  </a:lnTo>
                  <a:lnTo>
                    <a:pt x="1553" y="392"/>
                  </a:lnTo>
                  <a:lnTo>
                    <a:pt x="1553" y="394"/>
                  </a:lnTo>
                  <a:lnTo>
                    <a:pt x="1555" y="392"/>
                  </a:lnTo>
                  <a:lnTo>
                    <a:pt x="1557" y="392"/>
                  </a:lnTo>
                  <a:lnTo>
                    <a:pt x="1558" y="392"/>
                  </a:lnTo>
                  <a:lnTo>
                    <a:pt x="1560" y="392"/>
                  </a:lnTo>
                  <a:lnTo>
                    <a:pt x="1562" y="392"/>
                  </a:lnTo>
                  <a:lnTo>
                    <a:pt x="1562" y="391"/>
                  </a:lnTo>
                  <a:lnTo>
                    <a:pt x="1563" y="391"/>
                  </a:lnTo>
                  <a:lnTo>
                    <a:pt x="1563" y="392"/>
                  </a:lnTo>
                  <a:lnTo>
                    <a:pt x="1565" y="392"/>
                  </a:lnTo>
                  <a:lnTo>
                    <a:pt x="1565" y="391"/>
                  </a:lnTo>
                  <a:lnTo>
                    <a:pt x="1567" y="391"/>
                  </a:lnTo>
                  <a:lnTo>
                    <a:pt x="1568" y="391"/>
                  </a:lnTo>
                  <a:lnTo>
                    <a:pt x="1570" y="391"/>
                  </a:lnTo>
                  <a:lnTo>
                    <a:pt x="1572" y="391"/>
                  </a:lnTo>
                  <a:lnTo>
                    <a:pt x="1572" y="392"/>
                  </a:lnTo>
                  <a:lnTo>
                    <a:pt x="1574" y="392"/>
                  </a:lnTo>
                  <a:lnTo>
                    <a:pt x="1575" y="392"/>
                  </a:lnTo>
                  <a:lnTo>
                    <a:pt x="1575" y="392"/>
                  </a:lnTo>
                  <a:lnTo>
                    <a:pt x="1574" y="392"/>
                  </a:lnTo>
                  <a:lnTo>
                    <a:pt x="1574" y="394"/>
                  </a:lnTo>
                  <a:lnTo>
                    <a:pt x="1572" y="394"/>
                  </a:lnTo>
                  <a:lnTo>
                    <a:pt x="1570" y="394"/>
                  </a:lnTo>
                  <a:lnTo>
                    <a:pt x="1570" y="396"/>
                  </a:lnTo>
                  <a:lnTo>
                    <a:pt x="1568" y="396"/>
                  </a:lnTo>
                  <a:lnTo>
                    <a:pt x="1568" y="397"/>
                  </a:lnTo>
                  <a:lnTo>
                    <a:pt x="1568" y="399"/>
                  </a:lnTo>
                  <a:lnTo>
                    <a:pt x="1567" y="399"/>
                  </a:lnTo>
                  <a:lnTo>
                    <a:pt x="1567" y="401"/>
                  </a:lnTo>
                  <a:lnTo>
                    <a:pt x="1568" y="399"/>
                  </a:lnTo>
                  <a:lnTo>
                    <a:pt x="1570" y="399"/>
                  </a:lnTo>
                  <a:lnTo>
                    <a:pt x="1570" y="401"/>
                  </a:lnTo>
                  <a:lnTo>
                    <a:pt x="1568" y="401"/>
                  </a:lnTo>
                  <a:lnTo>
                    <a:pt x="1568" y="402"/>
                  </a:lnTo>
                  <a:lnTo>
                    <a:pt x="1570" y="401"/>
                  </a:lnTo>
                  <a:lnTo>
                    <a:pt x="1570" y="402"/>
                  </a:lnTo>
                  <a:lnTo>
                    <a:pt x="1572" y="402"/>
                  </a:lnTo>
                  <a:lnTo>
                    <a:pt x="1572" y="401"/>
                  </a:lnTo>
                  <a:lnTo>
                    <a:pt x="1574" y="401"/>
                  </a:lnTo>
                  <a:lnTo>
                    <a:pt x="1575" y="401"/>
                  </a:lnTo>
                  <a:lnTo>
                    <a:pt x="1577" y="401"/>
                  </a:lnTo>
                  <a:lnTo>
                    <a:pt x="1577" y="402"/>
                  </a:lnTo>
                  <a:lnTo>
                    <a:pt x="1575" y="402"/>
                  </a:lnTo>
                  <a:lnTo>
                    <a:pt x="1575" y="404"/>
                  </a:lnTo>
                  <a:lnTo>
                    <a:pt x="1574" y="404"/>
                  </a:lnTo>
                  <a:lnTo>
                    <a:pt x="1572" y="404"/>
                  </a:lnTo>
                  <a:lnTo>
                    <a:pt x="1572" y="406"/>
                  </a:lnTo>
                  <a:lnTo>
                    <a:pt x="1570" y="406"/>
                  </a:lnTo>
                  <a:lnTo>
                    <a:pt x="1570" y="407"/>
                  </a:lnTo>
                  <a:lnTo>
                    <a:pt x="1568" y="407"/>
                  </a:lnTo>
                  <a:lnTo>
                    <a:pt x="1568" y="406"/>
                  </a:lnTo>
                  <a:lnTo>
                    <a:pt x="1567" y="406"/>
                  </a:lnTo>
                  <a:lnTo>
                    <a:pt x="1567" y="407"/>
                  </a:lnTo>
                  <a:lnTo>
                    <a:pt x="1568" y="407"/>
                  </a:lnTo>
                  <a:lnTo>
                    <a:pt x="1568" y="409"/>
                  </a:lnTo>
                  <a:lnTo>
                    <a:pt x="1567" y="409"/>
                  </a:lnTo>
                  <a:lnTo>
                    <a:pt x="1567" y="411"/>
                  </a:lnTo>
                  <a:lnTo>
                    <a:pt x="1565" y="411"/>
                  </a:lnTo>
                  <a:lnTo>
                    <a:pt x="1565" y="413"/>
                  </a:lnTo>
                  <a:moveTo>
                    <a:pt x="1552" y="372"/>
                  </a:moveTo>
                  <a:lnTo>
                    <a:pt x="1553" y="370"/>
                  </a:lnTo>
                  <a:lnTo>
                    <a:pt x="1552" y="370"/>
                  </a:lnTo>
                  <a:lnTo>
                    <a:pt x="1552" y="372"/>
                  </a:lnTo>
                  <a:moveTo>
                    <a:pt x="1545" y="409"/>
                  </a:moveTo>
                  <a:lnTo>
                    <a:pt x="1545" y="409"/>
                  </a:lnTo>
                  <a:lnTo>
                    <a:pt x="1545" y="411"/>
                  </a:lnTo>
                  <a:lnTo>
                    <a:pt x="1545" y="409"/>
                  </a:lnTo>
                  <a:moveTo>
                    <a:pt x="1548" y="387"/>
                  </a:moveTo>
                  <a:lnTo>
                    <a:pt x="1547" y="387"/>
                  </a:lnTo>
                  <a:lnTo>
                    <a:pt x="1547" y="389"/>
                  </a:lnTo>
                  <a:lnTo>
                    <a:pt x="1548" y="387"/>
                  </a:lnTo>
                  <a:moveTo>
                    <a:pt x="1565" y="399"/>
                  </a:moveTo>
                  <a:lnTo>
                    <a:pt x="1567" y="397"/>
                  </a:lnTo>
                  <a:lnTo>
                    <a:pt x="1565" y="397"/>
                  </a:lnTo>
                  <a:lnTo>
                    <a:pt x="1565" y="399"/>
                  </a:lnTo>
                  <a:moveTo>
                    <a:pt x="1565" y="404"/>
                  </a:moveTo>
                  <a:lnTo>
                    <a:pt x="1567" y="402"/>
                  </a:lnTo>
                  <a:lnTo>
                    <a:pt x="1565" y="402"/>
                  </a:lnTo>
                  <a:lnTo>
                    <a:pt x="1563" y="402"/>
                  </a:lnTo>
                  <a:lnTo>
                    <a:pt x="1563" y="404"/>
                  </a:lnTo>
                  <a:lnTo>
                    <a:pt x="1565" y="404"/>
                  </a:lnTo>
                  <a:moveTo>
                    <a:pt x="1565" y="387"/>
                  </a:moveTo>
                  <a:lnTo>
                    <a:pt x="1563" y="387"/>
                  </a:lnTo>
                  <a:lnTo>
                    <a:pt x="1563" y="389"/>
                  </a:lnTo>
                  <a:lnTo>
                    <a:pt x="1563" y="391"/>
                  </a:lnTo>
                  <a:lnTo>
                    <a:pt x="1565" y="389"/>
                  </a:lnTo>
                  <a:lnTo>
                    <a:pt x="1565" y="387"/>
                  </a:lnTo>
                  <a:moveTo>
                    <a:pt x="1486" y="394"/>
                  </a:moveTo>
                  <a:lnTo>
                    <a:pt x="1488" y="394"/>
                  </a:lnTo>
                  <a:lnTo>
                    <a:pt x="1488" y="392"/>
                  </a:lnTo>
                  <a:lnTo>
                    <a:pt x="1488" y="392"/>
                  </a:lnTo>
                  <a:lnTo>
                    <a:pt x="1486" y="392"/>
                  </a:lnTo>
                  <a:lnTo>
                    <a:pt x="1484" y="392"/>
                  </a:lnTo>
                  <a:lnTo>
                    <a:pt x="1484" y="391"/>
                  </a:lnTo>
                  <a:lnTo>
                    <a:pt x="1483" y="391"/>
                  </a:lnTo>
                  <a:lnTo>
                    <a:pt x="1481" y="391"/>
                  </a:lnTo>
                  <a:lnTo>
                    <a:pt x="1481" y="389"/>
                  </a:lnTo>
                  <a:lnTo>
                    <a:pt x="1479" y="389"/>
                  </a:lnTo>
                  <a:lnTo>
                    <a:pt x="1479" y="387"/>
                  </a:lnTo>
                  <a:lnTo>
                    <a:pt x="1478" y="387"/>
                  </a:lnTo>
                  <a:lnTo>
                    <a:pt x="1476" y="387"/>
                  </a:lnTo>
                  <a:lnTo>
                    <a:pt x="1474" y="386"/>
                  </a:lnTo>
                  <a:lnTo>
                    <a:pt x="1473" y="386"/>
                  </a:lnTo>
                  <a:lnTo>
                    <a:pt x="1471" y="386"/>
                  </a:lnTo>
                  <a:lnTo>
                    <a:pt x="1469" y="386"/>
                  </a:lnTo>
                  <a:lnTo>
                    <a:pt x="1466" y="384"/>
                  </a:lnTo>
                  <a:lnTo>
                    <a:pt x="1464" y="384"/>
                  </a:lnTo>
                  <a:lnTo>
                    <a:pt x="1464" y="384"/>
                  </a:lnTo>
                  <a:lnTo>
                    <a:pt x="1462" y="384"/>
                  </a:lnTo>
                  <a:lnTo>
                    <a:pt x="1462" y="386"/>
                  </a:lnTo>
                  <a:lnTo>
                    <a:pt x="1464" y="386"/>
                  </a:lnTo>
                  <a:lnTo>
                    <a:pt x="1464" y="387"/>
                  </a:lnTo>
                  <a:lnTo>
                    <a:pt x="1464" y="387"/>
                  </a:lnTo>
                  <a:lnTo>
                    <a:pt x="1466" y="387"/>
                  </a:lnTo>
                  <a:lnTo>
                    <a:pt x="1467" y="389"/>
                  </a:lnTo>
                  <a:lnTo>
                    <a:pt x="1467" y="391"/>
                  </a:lnTo>
                  <a:lnTo>
                    <a:pt x="1469" y="392"/>
                  </a:lnTo>
                  <a:lnTo>
                    <a:pt x="1471" y="392"/>
                  </a:lnTo>
                  <a:lnTo>
                    <a:pt x="1473" y="392"/>
                  </a:lnTo>
                  <a:lnTo>
                    <a:pt x="1474" y="392"/>
                  </a:lnTo>
                  <a:lnTo>
                    <a:pt x="1478" y="392"/>
                  </a:lnTo>
                  <a:lnTo>
                    <a:pt x="1479" y="394"/>
                  </a:lnTo>
                  <a:lnTo>
                    <a:pt x="1481" y="394"/>
                  </a:lnTo>
                  <a:lnTo>
                    <a:pt x="1483" y="394"/>
                  </a:lnTo>
                  <a:lnTo>
                    <a:pt x="1486" y="394"/>
                  </a:lnTo>
                  <a:moveTo>
                    <a:pt x="3755" y="391"/>
                  </a:moveTo>
                  <a:lnTo>
                    <a:pt x="3753" y="391"/>
                  </a:lnTo>
                  <a:lnTo>
                    <a:pt x="3753" y="389"/>
                  </a:lnTo>
                  <a:lnTo>
                    <a:pt x="3751" y="389"/>
                  </a:lnTo>
                  <a:lnTo>
                    <a:pt x="3751" y="391"/>
                  </a:lnTo>
                  <a:lnTo>
                    <a:pt x="3751" y="392"/>
                  </a:lnTo>
                  <a:lnTo>
                    <a:pt x="3753" y="392"/>
                  </a:lnTo>
                  <a:lnTo>
                    <a:pt x="3755" y="392"/>
                  </a:lnTo>
                  <a:lnTo>
                    <a:pt x="3755" y="391"/>
                  </a:lnTo>
                  <a:moveTo>
                    <a:pt x="3753" y="370"/>
                  </a:moveTo>
                  <a:lnTo>
                    <a:pt x="3753" y="372"/>
                  </a:lnTo>
                  <a:lnTo>
                    <a:pt x="3751" y="372"/>
                  </a:lnTo>
                  <a:lnTo>
                    <a:pt x="3751" y="374"/>
                  </a:lnTo>
                  <a:lnTo>
                    <a:pt x="3751" y="375"/>
                  </a:lnTo>
                  <a:lnTo>
                    <a:pt x="3751" y="377"/>
                  </a:lnTo>
                  <a:lnTo>
                    <a:pt x="3750" y="377"/>
                  </a:lnTo>
                  <a:lnTo>
                    <a:pt x="3750" y="379"/>
                  </a:lnTo>
                  <a:lnTo>
                    <a:pt x="3748" y="379"/>
                  </a:lnTo>
                  <a:lnTo>
                    <a:pt x="3750" y="381"/>
                  </a:lnTo>
                  <a:lnTo>
                    <a:pt x="3750" y="382"/>
                  </a:lnTo>
                  <a:lnTo>
                    <a:pt x="3751" y="382"/>
                  </a:lnTo>
                  <a:lnTo>
                    <a:pt x="3753" y="382"/>
                  </a:lnTo>
                  <a:lnTo>
                    <a:pt x="3753" y="381"/>
                  </a:lnTo>
                  <a:lnTo>
                    <a:pt x="3755" y="381"/>
                  </a:lnTo>
                  <a:lnTo>
                    <a:pt x="3757" y="379"/>
                  </a:lnTo>
                  <a:lnTo>
                    <a:pt x="3755" y="377"/>
                  </a:lnTo>
                  <a:lnTo>
                    <a:pt x="3755" y="375"/>
                  </a:lnTo>
                  <a:lnTo>
                    <a:pt x="3755" y="374"/>
                  </a:lnTo>
                  <a:lnTo>
                    <a:pt x="3757" y="374"/>
                  </a:lnTo>
                  <a:lnTo>
                    <a:pt x="3757" y="372"/>
                  </a:lnTo>
                  <a:lnTo>
                    <a:pt x="3755" y="372"/>
                  </a:lnTo>
                  <a:lnTo>
                    <a:pt x="3755" y="370"/>
                  </a:lnTo>
                  <a:lnTo>
                    <a:pt x="3753" y="370"/>
                  </a:lnTo>
                  <a:moveTo>
                    <a:pt x="355" y="355"/>
                  </a:moveTo>
                  <a:lnTo>
                    <a:pt x="357" y="355"/>
                  </a:lnTo>
                  <a:lnTo>
                    <a:pt x="358" y="355"/>
                  </a:lnTo>
                  <a:lnTo>
                    <a:pt x="358" y="354"/>
                  </a:lnTo>
                  <a:lnTo>
                    <a:pt x="357" y="354"/>
                  </a:lnTo>
                  <a:lnTo>
                    <a:pt x="355" y="355"/>
                  </a:lnTo>
                  <a:moveTo>
                    <a:pt x="348" y="354"/>
                  </a:moveTo>
                  <a:lnTo>
                    <a:pt x="348" y="355"/>
                  </a:lnTo>
                  <a:lnTo>
                    <a:pt x="350" y="355"/>
                  </a:lnTo>
                  <a:lnTo>
                    <a:pt x="350" y="354"/>
                  </a:lnTo>
                  <a:lnTo>
                    <a:pt x="348" y="354"/>
                  </a:lnTo>
                  <a:moveTo>
                    <a:pt x="353" y="354"/>
                  </a:moveTo>
                  <a:lnTo>
                    <a:pt x="352" y="354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3" y="355"/>
                  </a:lnTo>
                  <a:lnTo>
                    <a:pt x="355" y="355"/>
                  </a:lnTo>
                  <a:lnTo>
                    <a:pt x="355" y="354"/>
                  </a:lnTo>
                  <a:lnTo>
                    <a:pt x="353" y="354"/>
                  </a:lnTo>
                  <a:moveTo>
                    <a:pt x="818" y="354"/>
                  </a:moveTo>
                  <a:lnTo>
                    <a:pt x="818" y="352"/>
                  </a:lnTo>
                  <a:lnTo>
                    <a:pt x="818" y="352"/>
                  </a:lnTo>
                  <a:lnTo>
                    <a:pt x="818" y="354"/>
                  </a:lnTo>
                  <a:lnTo>
                    <a:pt x="818" y="355"/>
                  </a:lnTo>
                  <a:lnTo>
                    <a:pt x="818" y="355"/>
                  </a:lnTo>
                  <a:lnTo>
                    <a:pt x="820" y="354"/>
                  </a:lnTo>
                  <a:lnTo>
                    <a:pt x="818" y="354"/>
                  </a:lnTo>
                  <a:moveTo>
                    <a:pt x="818" y="349"/>
                  </a:moveTo>
                  <a:lnTo>
                    <a:pt x="816" y="349"/>
                  </a:lnTo>
                  <a:lnTo>
                    <a:pt x="816" y="347"/>
                  </a:lnTo>
                  <a:lnTo>
                    <a:pt x="816" y="345"/>
                  </a:lnTo>
                  <a:lnTo>
                    <a:pt x="814" y="345"/>
                  </a:lnTo>
                  <a:lnTo>
                    <a:pt x="814" y="347"/>
                  </a:lnTo>
                  <a:lnTo>
                    <a:pt x="814" y="349"/>
                  </a:lnTo>
                  <a:lnTo>
                    <a:pt x="814" y="350"/>
                  </a:lnTo>
                  <a:lnTo>
                    <a:pt x="814" y="352"/>
                  </a:lnTo>
                  <a:lnTo>
                    <a:pt x="816" y="352"/>
                  </a:lnTo>
                  <a:lnTo>
                    <a:pt x="816" y="350"/>
                  </a:lnTo>
                  <a:lnTo>
                    <a:pt x="818" y="349"/>
                  </a:lnTo>
                  <a:moveTo>
                    <a:pt x="2033" y="350"/>
                  </a:moveTo>
                  <a:lnTo>
                    <a:pt x="2035" y="350"/>
                  </a:lnTo>
                  <a:lnTo>
                    <a:pt x="2035" y="349"/>
                  </a:lnTo>
                  <a:lnTo>
                    <a:pt x="2033" y="350"/>
                  </a:lnTo>
                  <a:moveTo>
                    <a:pt x="2030" y="362"/>
                  </a:moveTo>
                  <a:lnTo>
                    <a:pt x="2031" y="362"/>
                  </a:lnTo>
                  <a:lnTo>
                    <a:pt x="2031" y="360"/>
                  </a:lnTo>
                  <a:lnTo>
                    <a:pt x="2030" y="360"/>
                  </a:lnTo>
                  <a:lnTo>
                    <a:pt x="2030" y="362"/>
                  </a:lnTo>
                  <a:moveTo>
                    <a:pt x="2052" y="315"/>
                  </a:moveTo>
                  <a:lnTo>
                    <a:pt x="2053" y="315"/>
                  </a:lnTo>
                  <a:lnTo>
                    <a:pt x="2055" y="315"/>
                  </a:lnTo>
                  <a:lnTo>
                    <a:pt x="2057" y="313"/>
                  </a:lnTo>
                  <a:lnTo>
                    <a:pt x="2058" y="313"/>
                  </a:lnTo>
                  <a:lnTo>
                    <a:pt x="2058" y="315"/>
                  </a:lnTo>
                  <a:lnTo>
                    <a:pt x="2058" y="316"/>
                  </a:lnTo>
                  <a:lnTo>
                    <a:pt x="2060" y="316"/>
                  </a:lnTo>
                  <a:lnTo>
                    <a:pt x="2060" y="315"/>
                  </a:lnTo>
                  <a:lnTo>
                    <a:pt x="2058" y="315"/>
                  </a:lnTo>
                  <a:lnTo>
                    <a:pt x="2060" y="313"/>
                  </a:lnTo>
                  <a:lnTo>
                    <a:pt x="2062" y="313"/>
                  </a:lnTo>
                  <a:lnTo>
                    <a:pt x="2062" y="311"/>
                  </a:lnTo>
                  <a:lnTo>
                    <a:pt x="2063" y="313"/>
                  </a:lnTo>
                  <a:lnTo>
                    <a:pt x="2065" y="313"/>
                  </a:lnTo>
                  <a:lnTo>
                    <a:pt x="2065" y="315"/>
                  </a:lnTo>
                  <a:lnTo>
                    <a:pt x="2063" y="315"/>
                  </a:lnTo>
                  <a:lnTo>
                    <a:pt x="2062" y="315"/>
                  </a:lnTo>
                  <a:lnTo>
                    <a:pt x="2062" y="316"/>
                  </a:lnTo>
                  <a:lnTo>
                    <a:pt x="2063" y="316"/>
                  </a:lnTo>
                  <a:lnTo>
                    <a:pt x="2065" y="316"/>
                  </a:lnTo>
                  <a:lnTo>
                    <a:pt x="2065" y="315"/>
                  </a:lnTo>
                  <a:lnTo>
                    <a:pt x="2067" y="315"/>
                  </a:lnTo>
                  <a:lnTo>
                    <a:pt x="2068" y="315"/>
                  </a:lnTo>
                  <a:lnTo>
                    <a:pt x="2070" y="315"/>
                  </a:lnTo>
                  <a:lnTo>
                    <a:pt x="2070" y="313"/>
                  </a:lnTo>
                  <a:lnTo>
                    <a:pt x="2072" y="313"/>
                  </a:lnTo>
                  <a:lnTo>
                    <a:pt x="2072" y="315"/>
                  </a:lnTo>
                  <a:lnTo>
                    <a:pt x="2072" y="315"/>
                  </a:lnTo>
                  <a:lnTo>
                    <a:pt x="2073" y="315"/>
                  </a:lnTo>
                  <a:lnTo>
                    <a:pt x="2073" y="316"/>
                  </a:lnTo>
                  <a:lnTo>
                    <a:pt x="2073" y="318"/>
                  </a:lnTo>
                  <a:lnTo>
                    <a:pt x="2075" y="318"/>
                  </a:lnTo>
                  <a:lnTo>
                    <a:pt x="2077" y="320"/>
                  </a:lnTo>
                  <a:lnTo>
                    <a:pt x="2075" y="320"/>
                  </a:lnTo>
                  <a:lnTo>
                    <a:pt x="2075" y="322"/>
                  </a:lnTo>
                  <a:lnTo>
                    <a:pt x="2077" y="322"/>
                  </a:lnTo>
                  <a:lnTo>
                    <a:pt x="2078" y="322"/>
                  </a:lnTo>
                  <a:lnTo>
                    <a:pt x="2078" y="323"/>
                  </a:lnTo>
                  <a:lnTo>
                    <a:pt x="2077" y="323"/>
                  </a:lnTo>
                  <a:lnTo>
                    <a:pt x="2077" y="325"/>
                  </a:lnTo>
                  <a:lnTo>
                    <a:pt x="2078" y="325"/>
                  </a:lnTo>
                  <a:lnTo>
                    <a:pt x="2078" y="327"/>
                  </a:lnTo>
                  <a:lnTo>
                    <a:pt x="2077" y="327"/>
                  </a:lnTo>
                  <a:lnTo>
                    <a:pt x="2075" y="327"/>
                  </a:lnTo>
                  <a:lnTo>
                    <a:pt x="2073" y="328"/>
                  </a:lnTo>
                  <a:lnTo>
                    <a:pt x="2073" y="330"/>
                  </a:lnTo>
                  <a:lnTo>
                    <a:pt x="2072" y="330"/>
                  </a:lnTo>
                  <a:lnTo>
                    <a:pt x="2072" y="330"/>
                  </a:lnTo>
                  <a:lnTo>
                    <a:pt x="2070" y="330"/>
                  </a:lnTo>
                  <a:lnTo>
                    <a:pt x="2070" y="332"/>
                  </a:lnTo>
                  <a:lnTo>
                    <a:pt x="2072" y="332"/>
                  </a:lnTo>
                  <a:lnTo>
                    <a:pt x="2072" y="333"/>
                  </a:lnTo>
                  <a:lnTo>
                    <a:pt x="2072" y="335"/>
                  </a:lnTo>
                  <a:lnTo>
                    <a:pt x="2072" y="337"/>
                  </a:lnTo>
                  <a:lnTo>
                    <a:pt x="2072" y="338"/>
                  </a:lnTo>
                  <a:lnTo>
                    <a:pt x="2072" y="337"/>
                  </a:lnTo>
                  <a:lnTo>
                    <a:pt x="2072" y="338"/>
                  </a:lnTo>
                  <a:lnTo>
                    <a:pt x="2072" y="340"/>
                  </a:lnTo>
                  <a:lnTo>
                    <a:pt x="2072" y="340"/>
                  </a:lnTo>
                  <a:lnTo>
                    <a:pt x="2072" y="342"/>
                  </a:lnTo>
                  <a:lnTo>
                    <a:pt x="2072" y="343"/>
                  </a:lnTo>
                  <a:lnTo>
                    <a:pt x="2072" y="345"/>
                  </a:lnTo>
                  <a:lnTo>
                    <a:pt x="2072" y="347"/>
                  </a:lnTo>
                  <a:lnTo>
                    <a:pt x="2072" y="347"/>
                  </a:lnTo>
                  <a:lnTo>
                    <a:pt x="2072" y="349"/>
                  </a:lnTo>
                  <a:lnTo>
                    <a:pt x="2072" y="350"/>
                  </a:lnTo>
                  <a:lnTo>
                    <a:pt x="2070" y="352"/>
                  </a:lnTo>
                  <a:lnTo>
                    <a:pt x="2068" y="352"/>
                  </a:lnTo>
                  <a:lnTo>
                    <a:pt x="2068" y="352"/>
                  </a:lnTo>
                  <a:lnTo>
                    <a:pt x="2070" y="352"/>
                  </a:lnTo>
                  <a:lnTo>
                    <a:pt x="2070" y="354"/>
                  </a:lnTo>
                  <a:lnTo>
                    <a:pt x="2068" y="354"/>
                  </a:lnTo>
                  <a:lnTo>
                    <a:pt x="2067" y="354"/>
                  </a:lnTo>
                  <a:lnTo>
                    <a:pt x="2065" y="354"/>
                  </a:lnTo>
                  <a:lnTo>
                    <a:pt x="2063" y="354"/>
                  </a:lnTo>
                  <a:lnTo>
                    <a:pt x="2062" y="354"/>
                  </a:lnTo>
                  <a:lnTo>
                    <a:pt x="2060" y="354"/>
                  </a:lnTo>
                  <a:lnTo>
                    <a:pt x="2058" y="354"/>
                  </a:lnTo>
                  <a:lnTo>
                    <a:pt x="2057" y="355"/>
                  </a:lnTo>
                  <a:lnTo>
                    <a:pt x="2057" y="357"/>
                  </a:lnTo>
                  <a:lnTo>
                    <a:pt x="2055" y="355"/>
                  </a:lnTo>
                  <a:lnTo>
                    <a:pt x="2055" y="357"/>
                  </a:lnTo>
                  <a:lnTo>
                    <a:pt x="2053" y="357"/>
                  </a:lnTo>
                  <a:lnTo>
                    <a:pt x="2052" y="357"/>
                  </a:lnTo>
                  <a:lnTo>
                    <a:pt x="2052" y="359"/>
                  </a:lnTo>
                  <a:lnTo>
                    <a:pt x="2050" y="359"/>
                  </a:lnTo>
                  <a:lnTo>
                    <a:pt x="2050" y="357"/>
                  </a:lnTo>
                  <a:lnTo>
                    <a:pt x="2048" y="357"/>
                  </a:lnTo>
                  <a:lnTo>
                    <a:pt x="2048" y="359"/>
                  </a:lnTo>
                  <a:lnTo>
                    <a:pt x="2048" y="360"/>
                  </a:lnTo>
                  <a:lnTo>
                    <a:pt x="2046" y="360"/>
                  </a:lnTo>
                  <a:lnTo>
                    <a:pt x="2045" y="360"/>
                  </a:lnTo>
                  <a:lnTo>
                    <a:pt x="2045" y="362"/>
                  </a:lnTo>
                  <a:lnTo>
                    <a:pt x="2043" y="362"/>
                  </a:lnTo>
                  <a:lnTo>
                    <a:pt x="2041" y="362"/>
                  </a:lnTo>
                  <a:lnTo>
                    <a:pt x="2040" y="362"/>
                  </a:lnTo>
                  <a:lnTo>
                    <a:pt x="2038" y="362"/>
                  </a:lnTo>
                  <a:lnTo>
                    <a:pt x="2038" y="364"/>
                  </a:lnTo>
                  <a:lnTo>
                    <a:pt x="2036" y="364"/>
                  </a:lnTo>
                  <a:lnTo>
                    <a:pt x="2036" y="362"/>
                  </a:lnTo>
                  <a:lnTo>
                    <a:pt x="2035" y="362"/>
                  </a:lnTo>
                  <a:lnTo>
                    <a:pt x="2035" y="360"/>
                  </a:lnTo>
                  <a:lnTo>
                    <a:pt x="2033" y="360"/>
                  </a:lnTo>
                  <a:lnTo>
                    <a:pt x="2031" y="360"/>
                  </a:lnTo>
                  <a:lnTo>
                    <a:pt x="2031" y="360"/>
                  </a:lnTo>
                  <a:lnTo>
                    <a:pt x="2031" y="359"/>
                  </a:lnTo>
                  <a:lnTo>
                    <a:pt x="2031" y="359"/>
                  </a:lnTo>
                  <a:lnTo>
                    <a:pt x="2030" y="359"/>
                  </a:lnTo>
                  <a:lnTo>
                    <a:pt x="2028" y="359"/>
                  </a:lnTo>
                  <a:lnTo>
                    <a:pt x="2028" y="357"/>
                  </a:lnTo>
                  <a:lnTo>
                    <a:pt x="2030" y="357"/>
                  </a:lnTo>
                  <a:lnTo>
                    <a:pt x="2030" y="355"/>
                  </a:lnTo>
                  <a:lnTo>
                    <a:pt x="2031" y="355"/>
                  </a:lnTo>
                  <a:lnTo>
                    <a:pt x="2031" y="355"/>
                  </a:lnTo>
                  <a:lnTo>
                    <a:pt x="2031" y="354"/>
                  </a:lnTo>
                  <a:lnTo>
                    <a:pt x="2031" y="354"/>
                  </a:lnTo>
                  <a:lnTo>
                    <a:pt x="2030" y="354"/>
                  </a:lnTo>
                  <a:lnTo>
                    <a:pt x="2028" y="354"/>
                  </a:lnTo>
                  <a:lnTo>
                    <a:pt x="2028" y="352"/>
                  </a:lnTo>
                  <a:lnTo>
                    <a:pt x="2030" y="352"/>
                  </a:lnTo>
                  <a:lnTo>
                    <a:pt x="2031" y="352"/>
                  </a:lnTo>
                  <a:lnTo>
                    <a:pt x="2031" y="352"/>
                  </a:lnTo>
                  <a:lnTo>
                    <a:pt x="2033" y="352"/>
                  </a:lnTo>
                  <a:lnTo>
                    <a:pt x="2033" y="352"/>
                  </a:lnTo>
                  <a:lnTo>
                    <a:pt x="2035" y="350"/>
                  </a:lnTo>
                  <a:lnTo>
                    <a:pt x="2036" y="350"/>
                  </a:lnTo>
                  <a:lnTo>
                    <a:pt x="2038" y="350"/>
                  </a:lnTo>
                  <a:lnTo>
                    <a:pt x="2040" y="350"/>
                  </a:lnTo>
                  <a:lnTo>
                    <a:pt x="2040" y="349"/>
                  </a:lnTo>
                  <a:lnTo>
                    <a:pt x="2038" y="350"/>
                  </a:lnTo>
                  <a:lnTo>
                    <a:pt x="2038" y="349"/>
                  </a:lnTo>
                  <a:lnTo>
                    <a:pt x="2036" y="349"/>
                  </a:lnTo>
                  <a:lnTo>
                    <a:pt x="2035" y="349"/>
                  </a:lnTo>
                  <a:lnTo>
                    <a:pt x="2035" y="347"/>
                  </a:lnTo>
                  <a:lnTo>
                    <a:pt x="2036" y="347"/>
                  </a:lnTo>
                  <a:lnTo>
                    <a:pt x="2038" y="347"/>
                  </a:lnTo>
                  <a:lnTo>
                    <a:pt x="2038" y="345"/>
                  </a:lnTo>
                  <a:lnTo>
                    <a:pt x="2038" y="343"/>
                  </a:lnTo>
                  <a:lnTo>
                    <a:pt x="2040" y="342"/>
                  </a:lnTo>
                  <a:lnTo>
                    <a:pt x="2041" y="342"/>
                  </a:lnTo>
                  <a:lnTo>
                    <a:pt x="2041" y="340"/>
                  </a:lnTo>
                  <a:lnTo>
                    <a:pt x="2038" y="340"/>
                  </a:lnTo>
                  <a:lnTo>
                    <a:pt x="2036" y="340"/>
                  </a:lnTo>
                  <a:lnTo>
                    <a:pt x="2035" y="340"/>
                  </a:lnTo>
                  <a:lnTo>
                    <a:pt x="2033" y="340"/>
                  </a:lnTo>
                  <a:lnTo>
                    <a:pt x="2033" y="338"/>
                  </a:lnTo>
                  <a:lnTo>
                    <a:pt x="2031" y="338"/>
                  </a:lnTo>
                  <a:lnTo>
                    <a:pt x="2031" y="337"/>
                  </a:lnTo>
                  <a:lnTo>
                    <a:pt x="2031" y="335"/>
                  </a:lnTo>
                  <a:lnTo>
                    <a:pt x="2033" y="335"/>
                  </a:lnTo>
                  <a:lnTo>
                    <a:pt x="2033" y="333"/>
                  </a:lnTo>
                  <a:lnTo>
                    <a:pt x="2035" y="333"/>
                  </a:lnTo>
                  <a:lnTo>
                    <a:pt x="2036" y="333"/>
                  </a:lnTo>
                  <a:lnTo>
                    <a:pt x="2036" y="332"/>
                  </a:lnTo>
                  <a:lnTo>
                    <a:pt x="2035" y="332"/>
                  </a:lnTo>
                  <a:lnTo>
                    <a:pt x="2033" y="330"/>
                  </a:lnTo>
                  <a:lnTo>
                    <a:pt x="2035" y="330"/>
                  </a:lnTo>
                  <a:lnTo>
                    <a:pt x="2033" y="328"/>
                  </a:lnTo>
                  <a:lnTo>
                    <a:pt x="2031" y="328"/>
                  </a:lnTo>
                  <a:lnTo>
                    <a:pt x="2031" y="327"/>
                  </a:lnTo>
                  <a:lnTo>
                    <a:pt x="2033" y="327"/>
                  </a:lnTo>
                  <a:lnTo>
                    <a:pt x="2035" y="327"/>
                  </a:lnTo>
                  <a:lnTo>
                    <a:pt x="2036" y="327"/>
                  </a:lnTo>
                  <a:lnTo>
                    <a:pt x="2038" y="327"/>
                  </a:lnTo>
                  <a:lnTo>
                    <a:pt x="2040" y="327"/>
                  </a:lnTo>
                  <a:lnTo>
                    <a:pt x="2041" y="327"/>
                  </a:lnTo>
                  <a:lnTo>
                    <a:pt x="2043" y="327"/>
                  </a:lnTo>
                  <a:lnTo>
                    <a:pt x="2045" y="327"/>
                  </a:lnTo>
                  <a:lnTo>
                    <a:pt x="2046" y="327"/>
                  </a:lnTo>
                  <a:lnTo>
                    <a:pt x="2046" y="328"/>
                  </a:lnTo>
                  <a:lnTo>
                    <a:pt x="2048" y="328"/>
                  </a:lnTo>
                  <a:lnTo>
                    <a:pt x="2048" y="327"/>
                  </a:lnTo>
                  <a:lnTo>
                    <a:pt x="2046" y="327"/>
                  </a:lnTo>
                  <a:lnTo>
                    <a:pt x="2046" y="325"/>
                  </a:lnTo>
                  <a:lnTo>
                    <a:pt x="2048" y="325"/>
                  </a:lnTo>
                  <a:lnTo>
                    <a:pt x="2050" y="325"/>
                  </a:lnTo>
                  <a:lnTo>
                    <a:pt x="2050" y="323"/>
                  </a:lnTo>
                  <a:lnTo>
                    <a:pt x="2052" y="323"/>
                  </a:lnTo>
                  <a:lnTo>
                    <a:pt x="2052" y="322"/>
                  </a:lnTo>
                  <a:lnTo>
                    <a:pt x="2050" y="322"/>
                  </a:lnTo>
                  <a:lnTo>
                    <a:pt x="2048" y="322"/>
                  </a:lnTo>
                  <a:lnTo>
                    <a:pt x="2046" y="322"/>
                  </a:lnTo>
                  <a:lnTo>
                    <a:pt x="2046" y="320"/>
                  </a:lnTo>
                  <a:lnTo>
                    <a:pt x="2048" y="320"/>
                  </a:lnTo>
                  <a:lnTo>
                    <a:pt x="2050" y="320"/>
                  </a:lnTo>
                  <a:lnTo>
                    <a:pt x="2050" y="318"/>
                  </a:lnTo>
                  <a:lnTo>
                    <a:pt x="2050" y="316"/>
                  </a:lnTo>
                  <a:lnTo>
                    <a:pt x="2052" y="316"/>
                  </a:lnTo>
                  <a:lnTo>
                    <a:pt x="2052" y="315"/>
                  </a:lnTo>
                  <a:moveTo>
                    <a:pt x="2035" y="357"/>
                  </a:moveTo>
                  <a:lnTo>
                    <a:pt x="2033" y="359"/>
                  </a:lnTo>
                  <a:lnTo>
                    <a:pt x="2035" y="359"/>
                  </a:lnTo>
                  <a:lnTo>
                    <a:pt x="2035" y="357"/>
                  </a:lnTo>
                  <a:moveTo>
                    <a:pt x="2043" y="347"/>
                  </a:moveTo>
                  <a:lnTo>
                    <a:pt x="2041" y="347"/>
                  </a:lnTo>
                  <a:lnTo>
                    <a:pt x="2041" y="349"/>
                  </a:lnTo>
                  <a:lnTo>
                    <a:pt x="2043" y="349"/>
                  </a:lnTo>
                  <a:lnTo>
                    <a:pt x="2043" y="347"/>
                  </a:lnTo>
                  <a:moveTo>
                    <a:pt x="1306" y="340"/>
                  </a:moveTo>
                  <a:lnTo>
                    <a:pt x="1304" y="342"/>
                  </a:lnTo>
                  <a:lnTo>
                    <a:pt x="1303" y="342"/>
                  </a:lnTo>
                  <a:lnTo>
                    <a:pt x="1303" y="342"/>
                  </a:lnTo>
                  <a:lnTo>
                    <a:pt x="1301" y="342"/>
                  </a:lnTo>
                  <a:lnTo>
                    <a:pt x="1299" y="343"/>
                  </a:lnTo>
                  <a:lnTo>
                    <a:pt x="1301" y="345"/>
                  </a:lnTo>
                  <a:lnTo>
                    <a:pt x="1303" y="345"/>
                  </a:lnTo>
                  <a:lnTo>
                    <a:pt x="1303" y="345"/>
                  </a:lnTo>
                  <a:lnTo>
                    <a:pt x="1304" y="347"/>
                  </a:lnTo>
                  <a:lnTo>
                    <a:pt x="1306" y="347"/>
                  </a:lnTo>
                  <a:lnTo>
                    <a:pt x="1309" y="349"/>
                  </a:lnTo>
                  <a:lnTo>
                    <a:pt x="1309" y="347"/>
                  </a:lnTo>
                  <a:lnTo>
                    <a:pt x="1309" y="345"/>
                  </a:lnTo>
                  <a:lnTo>
                    <a:pt x="1309" y="343"/>
                  </a:lnTo>
                  <a:lnTo>
                    <a:pt x="1309" y="342"/>
                  </a:lnTo>
                  <a:lnTo>
                    <a:pt x="1308" y="342"/>
                  </a:lnTo>
                  <a:lnTo>
                    <a:pt x="1306" y="340"/>
                  </a:lnTo>
                  <a:moveTo>
                    <a:pt x="3896" y="345"/>
                  </a:moveTo>
                  <a:lnTo>
                    <a:pt x="3896" y="347"/>
                  </a:lnTo>
                  <a:lnTo>
                    <a:pt x="3898" y="347"/>
                  </a:lnTo>
                  <a:lnTo>
                    <a:pt x="3900" y="347"/>
                  </a:lnTo>
                  <a:lnTo>
                    <a:pt x="3901" y="347"/>
                  </a:lnTo>
                  <a:lnTo>
                    <a:pt x="3903" y="347"/>
                  </a:lnTo>
                  <a:lnTo>
                    <a:pt x="3903" y="345"/>
                  </a:lnTo>
                  <a:lnTo>
                    <a:pt x="3901" y="345"/>
                  </a:lnTo>
                  <a:lnTo>
                    <a:pt x="3900" y="345"/>
                  </a:lnTo>
                  <a:lnTo>
                    <a:pt x="3898" y="343"/>
                  </a:lnTo>
                  <a:lnTo>
                    <a:pt x="3896" y="343"/>
                  </a:lnTo>
                  <a:lnTo>
                    <a:pt x="3895" y="343"/>
                  </a:lnTo>
                  <a:lnTo>
                    <a:pt x="3893" y="343"/>
                  </a:lnTo>
                  <a:lnTo>
                    <a:pt x="3893" y="345"/>
                  </a:lnTo>
                  <a:lnTo>
                    <a:pt x="3895" y="345"/>
                  </a:lnTo>
                  <a:lnTo>
                    <a:pt x="3896" y="345"/>
                  </a:lnTo>
                  <a:moveTo>
                    <a:pt x="813" y="335"/>
                  </a:moveTo>
                  <a:lnTo>
                    <a:pt x="811" y="335"/>
                  </a:lnTo>
                  <a:lnTo>
                    <a:pt x="811" y="337"/>
                  </a:lnTo>
                  <a:lnTo>
                    <a:pt x="811" y="338"/>
                  </a:lnTo>
                  <a:lnTo>
                    <a:pt x="813" y="338"/>
                  </a:lnTo>
                  <a:lnTo>
                    <a:pt x="811" y="340"/>
                  </a:lnTo>
                  <a:lnTo>
                    <a:pt x="813" y="340"/>
                  </a:lnTo>
                  <a:lnTo>
                    <a:pt x="813" y="342"/>
                  </a:lnTo>
                  <a:lnTo>
                    <a:pt x="814" y="342"/>
                  </a:lnTo>
                  <a:lnTo>
                    <a:pt x="814" y="340"/>
                  </a:lnTo>
                  <a:lnTo>
                    <a:pt x="814" y="338"/>
                  </a:lnTo>
                  <a:lnTo>
                    <a:pt x="814" y="337"/>
                  </a:lnTo>
                  <a:lnTo>
                    <a:pt x="813" y="337"/>
                  </a:lnTo>
                  <a:lnTo>
                    <a:pt x="813" y="335"/>
                  </a:lnTo>
                  <a:moveTo>
                    <a:pt x="791" y="352"/>
                  </a:moveTo>
                  <a:lnTo>
                    <a:pt x="789" y="354"/>
                  </a:lnTo>
                  <a:lnTo>
                    <a:pt x="791" y="354"/>
                  </a:lnTo>
                  <a:lnTo>
                    <a:pt x="791" y="352"/>
                  </a:lnTo>
                  <a:moveTo>
                    <a:pt x="804" y="328"/>
                  </a:moveTo>
                  <a:lnTo>
                    <a:pt x="803" y="330"/>
                  </a:lnTo>
                  <a:lnTo>
                    <a:pt x="804" y="330"/>
                  </a:lnTo>
                  <a:lnTo>
                    <a:pt x="804" y="328"/>
                  </a:lnTo>
                  <a:moveTo>
                    <a:pt x="786" y="342"/>
                  </a:moveTo>
                  <a:lnTo>
                    <a:pt x="786" y="340"/>
                  </a:lnTo>
                  <a:lnTo>
                    <a:pt x="784" y="340"/>
                  </a:lnTo>
                  <a:lnTo>
                    <a:pt x="786" y="338"/>
                  </a:lnTo>
                  <a:lnTo>
                    <a:pt x="788" y="338"/>
                  </a:lnTo>
                  <a:lnTo>
                    <a:pt x="788" y="337"/>
                  </a:lnTo>
                  <a:lnTo>
                    <a:pt x="786" y="338"/>
                  </a:lnTo>
                  <a:lnTo>
                    <a:pt x="786" y="337"/>
                  </a:lnTo>
                  <a:lnTo>
                    <a:pt x="784" y="338"/>
                  </a:lnTo>
                  <a:lnTo>
                    <a:pt x="784" y="337"/>
                  </a:lnTo>
                  <a:lnTo>
                    <a:pt x="786" y="335"/>
                  </a:lnTo>
                  <a:lnTo>
                    <a:pt x="786" y="333"/>
                  </a:lnTo>
                  <a:lnTo>
                    <a:pt x="786" y="332"/>
                  </a:lnTo>
                  <a:lnTo>
                    <a:pt x="788" y="332"/>
                  </a:lnTo>
                  <a:lnTo>
                    <a:pt x="788" y="330"/>
                  </a:lnTo>
                  <a:lnTo>
                    <a:pt x="789" y="330"/>
                  </a:lnTo>
                  <a:lnTo>
                    <a:pt x="789" y="328"/>
                  </a:lnTo>
                  <a:lnTo>
                    <a:pt x="791" y="328"/>
                  </a:lnTo>
                  <a:lnTo>
                    <a:pt x="791" y="327"/>
                  </a:lnTo>
                  <a:lnTo>
                    <a:pt x="793" y="327"/>
                  </a:lnTo>
                  <a:lnTo>
                    <a:pt x="793" y="328"/>
                  </a:lnTo>
                  <a:lnTo>
                    <a:pt x="794" y="328"/>
                  </a:lnTo>
                  <a:lnTo>
                    <a:pt x="794" y="330"/>
                  </a:lnTo>
                  <a:lnTo>
                    <a:pt x="796" y="330"/>
                  </a:lnTo>
                  <a:lnTo>
                    <a:pt x="796" y="328"/>
                  </a:lnTo>
                  <a:lnTo>
                    <a:pt x="798" y="328"/>
                  </a:lnTo>
                  <a:lnTo>
                    <a:pt x="798" y="330"/>
                  </a:lnTo>
                  <a:lnTo>
                    <a:pt x="799" y="330"/>
                  </a:lnTo>
                  <a:lnTo>
                    <a:pt x="801" y="330"/>
                  </a:lnTo>
                  <a:lnTo>
                    <a:pt x="803" y="330"/>
                  </a:lnTo>
                  <a:lnTo>
                    <a:pt x="803" y="332"/>
                  </a:lnTo>
                  <a:lnTo>
                    <a:pt x="801" y="332"/>
                  </a:lnTo>
                  <a:lnTo>
                    <a:pt x="799" y="332"/>
                  </a:lnTo>
                  <a:lnTo>
                    <a:pt x="799" y="333"/>
                  </a:lnTo>
                  <a:lnTo>
                    <a:pt x="798" y="333"/>
                  </a:lnTo>
                  <a:lnTo>
                    <a:pt x="798" y="335"/>
                  </a:lnTo>
                  <a:lnTo>
                    <a:pt x="796" y="335"/>
                  </a:lnTo>
                  <a:lnTo>
                    <a:pt x="796" y="337"/>
                  </a:lnTo>
                  <a:lnTo>
                    <a:pt x="794" y="337"/>
                  </a:lnTo>
                  <a:lnTo>
                    <a:pt x="794" y="338"/>
                  </a:lnTo>
                  <a:lnTo>
                    <a:pt x="793" y="340"/>
                  </a:lnTo>
                  <a:lnTo>
                    <a:pt x="791" y="340"/>
                  </a:lnTo>
                  <a:lnTo>
                    <a:pt x="789" y="340"/>
                  </a:lnTo>
                  <a:lnTo>
                    <a:pt x="789" y="342"/>
                  </a:lnTo>
                  <a:lnTo>
                    <a:pt x="791" y="342"/>
                  </a:lnTo>
                  <a:lnTo>
                    <a:pt x="793" y="340"/>
                  </a:lnTo>
                  <a:lnTo>
                    <a:pt x="794" y="340"/>
                  </a:lnTo>
                  <a:lnTo>
                    <a:pt x="793" y="342"/>
                  </a:lnTo>
                  <a:lnTo>
                    <a:pt x="794" y="342"/>
                  </a:lnTo>
                  <a:lnTo>
                    <a:pt x="793" y="343"/>
                  </a:lnTo>
                  <a:lnTo>
                    <a:pt x="793" y="345"/>
                  </a:lnTo>
                  <a:lnTo>
                    <a:pt x="791" y="345"/>
                  </a:lnTo>
                  <a:lnTo>
                    <a:pt x="789" y="345"/>
                  </a:lnTo>
                  <a:lnTo>
                    <a:pt x="788" y="347"/>
                  </a:lnTo>
                  <a:lnTo>
                    <a:pt x="788" y="349"/>
                  </a:lnTo>
                  <a:lnTo>
                    <a:pt x="788" y="350"/>
                  </a:lnTo>
                  <a:lnTo>
                    <a:pt x="789" y="350"/>
                  </a:lnTo>
                  <a:lnTo>
                    <a:pt x="789" y="352"/>
                  </a:lnTo>
                  <a:lnTo>
                    <a:pt x="788" y="352"/>
                  </a:lnTo>
                  <a:lnTo>
                    <a:pt x="789" y="352"/>
                  </a:lnTo>
                  <a:lnTo>
                    <a:pt x="789" y="354"/>
                  </a:lnTo>
                  <a:lnTo>
                    <a:pt x="789" y="355"/>
                  </a:lnTo>
                  <a:lnTo>
                    <a:pt x="788" y="355"/>
                  </a:lnTo>
                  <a:lnTo>
                    <a:pt x="788" y="354"/>
                  </a:lnTo>
                  <a:lnTo>
                    <a:pt x="786" y="354"/>
                  </a:lnTo>
                  <a:lnTo>
                    <a:pt x="786" y="352"/>
                  </a:lnTo>
                  <a:lnTo>
                    <a:pt x="786" y="352"/>
                  </a:lnTo>
                  <a:lnTo>
                    <a:pt x="786" y="350"/>
                  </a:lnTo>
                  <a:lnTo>
                    <a:pt x="786" y="349"/>
                  </a:lnTo>
                  <a:lnTo>
                    <a:pt x="784" y="347"/>
                  </a:lnTo>
                  <a:lnTo>
                    <a:pt x="784" y="345"/>
                  </a:lnTo>
                  <a:lnTo>
                    <a:pt x="784" y="343"/>
                  </a:lnTo>
                  <a:lnTo>
                    <a:pt x="784" y="342"/>
                  </a:lnTo>
                  <a:lnTo>
                    <a:pt x="786" y="342"/>
                  </a:lnTo>
                  <a:moveTo>
                    <a:pt x="793" y="335"/>
                  </a:moveTo>
                  <a:lnTo>
                    <a:pt x="794" y="335"/>
                  </a:lnTo>
                  <a:lnTo>
                    <a:pt x="794" y="333"/>
                  </a:lnTo>
                  <a:lnTo>
                    <a:pt x="793" y="333"/>
                  </a:lnTo>
                  <a:lnTo>
                    <a:pt x="793" y="335"/>
                  </a:lnTo>
                  <a:moveTo>
                    <a:pt x="789" y="337"/>
                  </a:moveTo>
                  <a:lnTo>
                    <a:pt x="791" y="337"/>
                  </a:lnTo>
                  <a:lnTo>
                    <a:pt x="791" y="335"/>
                  </a:lnTo>
                  <a:lnTo>
                    <a:pt x="789" y="337"/>
                  </a:lnTo>
                  <a:moveTo>
                    <a:pt x="786" y="343"/>
                  </a:moveTo>
                  <a:lnTo>
                    <a:pt x="786" y="345"/>
                  </a:lnTo>
                  <a:lnTo>
                    <a:pt x="788" y="345"/>
                  </a:lnTo>
                  <a:lnTo>
                    <a:pt x="788" y="343"/>
                  </a:lnTo>
                  <a:lnTo>
                    <a:pt x="786" y="343"/>
                  </a:lnTo>
                  <a:moveTo>
                    <a:pt x="448" y="330"/>
                  </a:moveTo>
                  <a:lnTo>
                    <a:pt x="446" y="330"/>
                  </a:lnTo>
                  <a:lnTo>
                    <a:pt x="446" y="332"/>
                  </a:lnTo>
                  <a:lnTo>
                    <a:pt x="444" y="332"/>
                  </a:lnTo>
                  <a:lnTo>
                    <a:pt x="442" y="332"/>
                  </a:lnTo>
                  <a:lnTo>
                    <a:pt x="442" y="333"/>
                  </a:lnTo>
                  <a:lnTo>
                    <a:pt x="444" y="333"/>
                  </a:lnTo>
                  <a:lnTo>
                    <a:pt x="446" y="333"/>
                  </a:lnTo>
                  <a:lnTo>
                    <a:pt x="446" y="335"/>
                  </a:lnTo>
                  <a:lnTo>
                    <a:pt x="448" y="335"/>
                  </a:lnTo>
                  <a:lnTo>
                    <a:pt x="449" y="335"/>
                  </a:lnTo>
                  <a:lnTo>
                    <a:pt x="451" y="333"/>
                  </a:lnTo>
                  <a:lnTo>
                    <a:pt x="451" y="332"/>
                  </a:lnTo>
                  <a:lnTo>
                    <a:pt x="449" y="333"/>
                  </a:lnTo>
                  <a:lnTo>
                    <a:pt x="448" y="333"/>
                  </a:lnTo>
                  <a:lnTo>
                    <a:pt x="449" y="332"/>
                  </a:lnTo>
                  <a:lnTo>
                    <a:pt x="451" y="332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8" y="330"/>
                  </a:lnTo>
                  <a:moveTo>
                    <a:pt x="442" y="335"/>
                  </a:moveTo>
                  <a:lnTo>
                    <a:pt x="441" y="335"/>
                  </a:lnTo>
                  <a:lnTo>
                    <a:pt x="439" y="335"/>
                  </a:lnTo>
                  <a:lnTo>
                    <a:pt x="439" y="337"/>
                  </a:lnTo>
                  <a:lnTo>
                    <a:pt x="437" y="337"/>
                  </a:lnTo>
                  <a:lnTo>
                    <a:pt x="437" y="338"/>
                  </a:lnTo>
                  <a:lnTo>
                    <a:pt x="439" y="338"/>
                  </a:lnTo>
                  <a:lnTo>
                    <a:pt x="441" y="337"/>
                  </a:lnTo>
                  <a:lnTo>
                    <a:pt x="442" y="337"/>
                  </a:lnTo>
                  <a:lnTo>
                    <a:pt x="444" y="337"/>
                  </a:lnTo>
                  <a:lnTo>
                    <a:pt x="446" y="337"/>
                  </a:lnTo>
                  <a:lnTo>
                    <a:pt x="446" y="335"/>
                  </a:lnTo>
                  <a:lnTo>
                    <a:pt x="444" y="335"/>
                  </a:lnTo>
                  <a:lnTo>
                    <a:pt x="442" y="335"/>
                  </a:lnTo>
                  <a:moveTo>
                    <a:pt x="2254" y="318"/>
                  </a:moveTo>
                  <a:lnTo>
                    <a:pt x="2252" y="318"/>
                  </a:lnTo>
                  <a:lnTo>
                    <a:pt x="2250" y="318"/>
                  </a:lnTo>
                  <a:lnTo>
                    <a:pt x="2250" y="320"/>
                  </a:lnTo>
                  <a:lnTo>
                    <a:pt x="2248" y="318"/>
                  </a:lnTo>
                  <a:lnTo>
                    <a:pt x="2247" y="318"/>
                  </a:lnTo>
                  <a:lnTo>
                    <a:pt x="2245" y="318"/>
                  </a:lnTo>
                  <a:lnTo>
                    <a:pt x="2245" y="320"/>
                  </a:lnTo>
                  <a:lnTo>
                    <a:pt x="2247" y="320"/>
                  </a:lnTo>
                  <a:lnTo>
                    <a:pt x="2247" y="322"/>
                  </a:lnTo>
                  <a:lnTo>
                    <a:pt x="2248" y="322"/>
                  </a:lnTo>
                  <a:lnTo>
                    <a:pt x="2250" y="322"/>
                  </a:lnTo>
                  <a:lnTo>
                    <a:pt x="2252" y="322"/>
                  </a:lnTo>
                  <a:lnTo>
                    <a:pt x="2254" y="322"/>
                  </a:lnTo>
                  <a:lnTo>
                    <a:pt x="2254" y="323"/>
                  </a:lnTo>
                  <a:lnTo>
                    <a:pt x="2255" y="323"/>
                  </a:lnTo>
                  <a:lnTo>
                    <a:pt x="2255" y="322"/>
                  </a:lnTo>
                  <a:lnTo>
                    <a:pt x="2255" y="320"/>
                  </a:lnTo>
                  <a:lnTo>
                    <a:pt x="2257" y="320"/>
                  </a:lnTo>
                  <a:lnTo>
                    <a:pt x="2257" y="318"/>
                  </a:lnTo>
                  <a:lnTo>
                    <a:pt x="2255" y="318"/>
                  </a:lnTo>
                  <a:lnTo>
                    <a:pt x="2254" y="318"/>
                  </a:lnTo>
                  <a:moveTo>
                    <a:pt x="493" y="316"/>
                  </a:moveTo>
                  <a:lnTo>
                    <a:pt x="491" y="316"/>
                  </a:lnTo>
                  <a:lnTo>
                    <a:pt x="490" y="316"/>
                  </a:lnTo>
                  <a:lnTo>
                    <a:pt x="490" y="318"/>
                  </a:lnTo>
                  <a:lnTo>
                    <a:pt x="488" y="318"/>
                  </a:lnTo>
                  <a:lnTo>
                    <a:pt x="486" y="318"/>
                  </a:lnTo>
                  <a:lnTo>
                    <a:pt x="485" y="318"/>
                  </a:lnTo>
                  <a:lnTo>
                    <a:pt x="483" y="318"/>
                  </a:lnTo>
                  <a:lnTo>
                    <a:pt x="483" y="320"/>
                  </a:lnTo>
                  <a:lnTo>
                    <a:pt x="478" y="322"/>
                  </a:lnTo>
                  <a:lnTo>
                    <a:pt x="476" y="322"/>
                  </a:lnTo>
                  <a:lnTo>
                    <a:pt x="474" y="322"/>
                  </a:lnTo>
                  <a:lnTo>
                    <a:pt x="474" y="323"/>
                  </a:lnTo>
                  <a:lnTo>
                    <a:pt x="473" y="323"/>
                  </a:lnTo>
                  <a:lnTo>
                    <a:pt x="474" y="325"/>
                  </a:lnTo>
                  <a:lnTo>
                    <a:pt x="476" y="325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1" y="323"/>
                  </a:lnTo>
                  <a:lnTo>
                    <a:pt x="483" y="322"/>
                  </a:lnTo>
                  <a:lnTo>
                    <a:pt x="485" y="322"/>
                  </a:lnTo>
                  <a:lnTo>
                    <a:pt x="488" y="322"/>
                  </a:lnTo>
                  <a:lnTo>
                    <a:pt x="490" y="322"/>
                  </a:lnTo>
                  <a:lnTo>
                    <a:pt x="491" y="322"/>
                  </a:lnTo>
                  <a:lnTo>
                    <a:pt x="493" y="320"/>
                  </a:lnTo>
                  <a:lnTo>
                    <a:pt x="493" y="322"/>
                  </a:lnTo>
                  <a:lnTo>
                    <a:pt x="495" y="322"/>
                  </a:lnTo>
                  <a:lnTo>
                    <a:pt x="495" y="322"/>
                  </a:lnTo>
                  <a:lnTo>
                    <a:pt x="495" y="320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5" y="316"/>
                  </a:lnTo>
                  <a:lnTo>
                    <a:pt x="493" y="316"/>
                  </a:lnTo>
                  <a:moveTo>
                    <a:pt x="3519" y="318"/>
                  </a:moveTo>
                  <a:lnTo>
                    <a:pt x="3519" y="316"/>
                  </a:lnTo>
                  <a:lnTo>
                    <a:pt x="3518" y="316"/>
                  </a:lnTo>
                  <a:lnTo>
                    <a:pt x="3516" y="315"/>
                  </a:lnTo>
                  <a:lnTo>
                    <a:pt x="3514" y="315"/>
                  </a:lnTo>
                  <a:lnTo>
                    <a:pt x="3512" y="315"/>
                  </a:lnTo>
                  <a:lnTo>
                    <a:pt x="3511" y="315"/>
                  </a:lnTo>
                  <a:lnTo>
                    <a:pt x="3512" y="316"/>
                  </a:lnTo>
                  <a:lnTo>
                    <a:pt x="3512" y="318"/>
                  </a:lnTo>
                  <a:lnTo>
                    <a:pt x="3512" y="320"/>
                  </a:lnTo>
                  <a:lnTo>
                    <a:pt x="3514" y="318"/>
                  </a:lnTo>
                  <a:lnTo>
                    <a:pt x="3516" y="320"/>
                  </a:lnTo>
                  <a:lnTo>
                    <a:pt x="3518" y="320"/>
                  </a:lnTo>
                  <a:lnTo>
                    <a:pt x="3519" y="322"/>
                  </a:lnTo>
                  <a:lnTo>
                    <a:pt x="3519" y="320"/>
                  </a:lnTo>
                  <a:lnTo>
                    <a:pt x="3521" y="320"/>
                  </a:lnTo>
                  <a:lnTo>
                    <a:pt x="3519" y="318"/>
                  </a:lnTo>
                  <a:moveTo>
                    <a:pt x="804" y="315"/>
                  </a:moveTo>
                  <a:lnTo>
                    <a:pt x="804" y="313"/>
                  </a:lnTo>
                  <a:lnTo>
                    <a:pt x="804" y="311"/>
                  </a:lnTo>
                  <a:lnTo>
                    <a:pt x="803" y="311"/>
                  </a:lnTo>
                  <a:lnTo>
                    <a:pt x="803" y="313"/>
                  </a:lnTo>
                  <a:lnTo>
                    <a:pt x="801" y="313"/>
                  </a:lnTo>
                  <a:lnTo>
                    <a:pt x="799" y="313"/>
                  </a:lnTo>
                  <a:lnTo>
                    <a:pt x="799" y="315"/>
                  </a:lnTo>
                  <a:lnTo>
                    <a:pt x="801" y="315"/>
                  </a:lnTo>
                  <a:lnTo>
                    <a:pt x="801" y="316"/>
                  </a:lnTo>
                  <a:lnTo>
                    <a:pt x="803" y="316"/>
                  </a:lnTo>
                  <a:lnTo>
                    <a:pt x="804" y="316"/>
                  </a:lnTo>
                  <a:lnTo>
                    <a:pt x="806" y="315"/>
                  </a:lnTo>
                  <a:lnTo>
                    <a:pt x="804" y="315"/>
                  </a:lnTo>
                  <a:moveTo>
                    <a:pt x="799" y="318"/>
                  </a:moveTo>
                  <a:lnTo>
                    <a:pt x="799" y="320"/>
                  </a:lnTo>
                  <a:lnTo>
                    <a:pt x="799" y="322"/>
                  </a:lnTo>
                  <a:lnTo>
                    <a:pt x="801" y="322"/>
                  </a:lnTo>
                  <a:lnTo>
                    <a:pt x="801" y="320"/>
                  </a:lnTo>
                  <a:lnTo>
                    <a:pt x="803" y="320"/>
                  </a:lnTo>
                  <a:lnTo>
                    <a:pt x="803" y="318"/>
                  </a:lnTo>
                  <a:lnTo>
                    <a:pt x="801" y="318"/>
                  </a:lnTo>
                  <a:lnTo>
                    <a:pt x="801" y="316"/>
                  </a:lnTo>
                  <a:lnTo>
                    <a:pt x="799" y="316"/>
                  </a:lnTo>
                  <a:lnTo>
                    <a:pt x="799" y="318"/>
                  </a:lnTo>
                  <a:moveTo>
                    <a:pt x="508" y="311"/>
                  </a:moveTo>
                  <a:lnTo>
                    <a:pt x="506" y="313"/>
                  </a:lnTo>
                  <a:lnTo>
                    <a:pt x="508" y="313"/>
                  </a:lnTo>
                  <a:lnTo>
                    <a:pt x="508" y="311"/>
                  </a:lnTo>
                  <a:moveTo>
                    <a:pt x="506" y="313"/>
                  </a:moveTo>
                  <a:lnTo>
                    <a:pt x="505" y="313"/>
                  </a:lnTo>
                  <a:lnTo>
                    <a:pt x="503" y="315"/>
                  </a:lnTo>
                  <a:lnTo>
                    <a:pt x="501" y="315"/>
                  </a:lnTo>
                  <a:lnTo>
                    <a:pt x="500" y="315"/>
                  </a:lnTo>
                  <a:lnTo>
                    <a:pt x="500" y="316"/>
                  </a:lnTo>
                  <a:lnTo>
                    <a:pt x="500" y="318"/>
                  </a:lnTo>
                  <a:lnTo>
                    <a:pt x="501" y="318"/>
                  </a:lnTo>
                  <a:lnTo>
                    <a:pt x="501" y="316"/>
                  </a:lnTo>
                  <a:lnTo>
                    <a:pt x="503" y="316"/>
                  </a:lnTo>
                  <a:lnTo>
                    <a:pt x="503" y="318"/>
                  </a:lnTo>
                  <a:lnTo>
                    <a:pt x="505" y="316"/>
                  </a:lnTo>
                  <a:lnTo>
                    <a:pt x="505" y="315"/>
                  </a:lnTo>
                  <a:lnTo>
                    <a:pt x="506" y="313"/>
                  </a:lnTo>
                  <a:moveTo>
                    <a:pt x="505" y="316"/>
                  </a:moveTo>
                  <a:lnTo>
                    <a:pt x="506" y="316"/>
                  </a:lnTo>
                  <a:lnTo>
                    <a:pt x="506" y="315"/>
                  </a:lnTo>
                  <a:lnTo>
                    <a:pt x="505" y="316"/>
                  </a:lnTo>
                  <a:moveTo>
                    <a:pt x="508" y="316"/>
                  </a:moveTo>
                  <a:lnTo>
                    <a:pt x="508" y="315"/>
                  </a:lnTo>
                  <a:lnTo>
                    <a:pt x="506" y="316"/>
                  </a:lnTo>
                  <a:lnTo>
                    <a:pt x="508" y="316"/>
                  </a:lnTo>
                  <a:moveTo>
                    <a:pt x="813" y="311"/>
                  </a:moveTo>
                  <a:lnTo>
                    <a:pt x="814" y="311"/>
                  </a:lnTo>
                  <a:lnTo>
                    <a:pt x="814" y="313"/>
                  </a:lnTo>
                  <a:lnTo>
                    <a:pt x="813" y="313"/>
                  </a:lnTo>
                  <a:lnTo>
                    <a:pt x="811" y="313"/>
                  </a:lnTo>
                  <a:lnTo>
                    <a:pt x="813" y="315"/>
                  </a:lnTo>
                  <a:lnTo>
                    <a:pt x="813" y="316"/>
                  </a:lnTo>
                  <a:lnTo>
                    <a:pt x="811" y="316"/>
                  </a:lnTo>
                  <a:lnTo>
                    <a:pt x="811" y="318"/>
                  </a:lnTo>
                  <a:lnTo>
                    <a:pt x="809" y="318"/>
                  </a:lnTo>
                  <a:lnTo>
                    <a:pt x="809" y="320"/>
                  </a:lnTo>
                  <a:lnTo>
                    <a:pt x="808" y="320"/>
                  </a:lnTo>
                  <a:lnTo>
                    <a:pt x="808" y="322"/>
                  </a:lnTo>
                  <a:lnTo>
                    <a:pt x="806" y="322"/>
                  </a:lnTo>
                  <a:lnTo>
                    <a:pt x="806" y="320"/>
                  </a:lnTo>
                  <a:lnTo>
                    <a:pt x="806" y="318"/>
                  </a:lnTo>
                  <a:lnTo>
                    <a:pt x="808" y="316"/>
                  </a:lnTo>
                  <a:lnTo>
                    <a:pt x="806" y="316"/>
                  </a:lnTo>
                  <a:lnTo>
                    <a:pt x="808" y="315"/>
                  </a:lnTo>
                  <a:lnTo>
                    <a:pt x="806" y="315"/>
                  </a:lnTo>
                  <a:lnTo>
                    <a:pt x="806" y="313"/>
                  </a:lnTo>
                  <a:lnTo>
                    <a:pt x="804" y="313"/>
                  </a:lnTo>
                  <a:lnTo>
                    <a:pt x="806" y="311"/>
                  </a:lnTo>
                  <a:lnTo>
                    <a:pt x="804" y="311"/>
                  </a:lnTo>
                  <a:lnTo>
                    <a:pt x="804" y="311"/>
                  </a:lnTo>
                  <a:lnTo>
                    <a:pt x="804" y="310"/>
                  </a:lnTo>
                  <a:lnTo>
                    <a:pt x="806" y="310"/>
                  </a:lnTo>
                  <a:lnTo>
                    <a:pt x="806" y="308"/>
                  </a:lnTo>
                  <a:lnTo>
                    <a:pt x="808" y="308"/>
                  </a:lnTo>
                  <a:lnTo>
                    <a:pt x="809" y="308"/>
                  </a:lnTo>
                  <a:lnTo>
                    <a:pt x="809" y="306"/>
                  </a:lnTo>
                  <a:lnTo>
                    <a:pt x="809" y="305"/>
                  </a:lnTo>
                  <a:lnTo>
                    <a:pt x="808" y="305"/>
                  </a:lnTo>
                  <a:lnTo>
                    <a:pt x="808" y="303"/>
                  </a:lnTo>
                  <a:lnTo>
                    <a:pt x="809" y="303"/>
                  </a:lnTo>
                  <a:lnTo>
                    <a:pt x="809" y="301"/>
                  </a:lnTo>
                  <a:lnTo>
                    <a:pt x="811" y="301"/>
                  </a:lnTo>
                  <a:lnTo>
                    <a:pt x="813" y="301"/>
                  </a:lnTo>
                  <a:lnTo>
                    <a:pt x="814" y="301"/>
                  </a:lnTo>
                  <a:lnTo>
                    <a:pt x="814" y="303"/>
                  </a:lnTo>
                  <a:lnTo>
                    <a:pt x="813" y="303"/>
                  </a:lnTo>
                  <a:lnTo>
                    <a:pt x="813" y="305"/>
                  </a:lnTo>
                  <a:lnTo>
                    <a:pt x="814" y="305"/>
                  </a:lnTo>
                  <a:lnTo>
                    <a:pt x="814" y="306"/>
                  </a:lnTo>
                  <a:lnTo>
                    <a:pt x="816" y="306"/>
                  </a:lnTo>
                  <a:lnTo>
                    <a:pt x="816" y="308"/>
                  </a:lnTo>
                  <a:lnTo>
                    <a:pt x="814" y="308"/>
                  </a:lnTo>
                  <a:lnTo>
                    <a:pt x="814" y="310"/>
                  </a:lnTo>
                  <a:lnTo>
                    <a:pt x="814" y="311"/>
                  </a:lnTo>
                  <a:lnTo>
                    <a:pt x="813" y="311"/>
                  </a:lnTo>
                  <a:lnTo>
                    <a:pt x="813" y="311"/>
                  </a:lnTo>
                  <a:moveTo>
                    <a:pt x="808" y="310"/>
                  </a:moveTo>
                  <a:lnTo>
                    <a:pt x="806" y="311"/>
                  </a:lnTo>
                  <a:lnTo>
                    <a:pt x="808" y="311"/>
                  </a:lnTo>
                  <a:lnTo>
                    <a:pt x="808" y="310"/>
                  </a:lnTo>
                  <a:moveTo>
                    <a:pt x="811" y="311"/>
                  </a:moveTo>
                  <a:lnTo>
                    <a:pt x="809" y="311"/>
                  </a:lnTo>
                  <a:lnTo>
                    <a:pt x="811" y="311"/>
                  </a:lnTo>
                  <a:lnTo>
                    <a:pt x="811" y="311"/>
                  </a:lnTo>
                  <a:moveTo>
                    <a:pt x="804" y="316"/>
                  </a:moveTo>
                  <a:lnTo>
                    <a:pt x="804" y="318"/>
                  </a:lnTo>
                  <a:lnTo>
                    <a:pt x="806" y="318"/>
                  </a:lnTo>
                  <a:lnTo>
                    <a:pt x="806" y="316"/>
                  </a:lnTo>
                  <a:lnTo>
                    <a:pt x="804" y="316"/>
                  </a:lnTo>
                  <a:moveTo>
                    <a:pt x="806" y="305"/>
                  </a:moveTo>
                  <a:lnTo>
                    <a:pt x="804" y="306"/>
                  </a:lnTo>
                  <a:lnTo>
                    <a:pt x="806" y="306"/>
                  </a:lnTo>
                  <a:lnTo>
                    <a:pt x="808" y="306"/>
                  </a:lnTo>
                  <a:lnTo>
                    <a:pt x="808" y="305"/>
                  </a:lnTo>
                  <a:lnTo>
                    <a:pt x="806" y="305"/>
                  </a:lnTo>
                  <a:moveTo>
                    <a:pt x="2245" y="311"/>
                  </a:moveTo>
                  <a:lnTo>
                    <a:pt x="2245" y="313"/>
                  </a:lnTo>
                  <a:lnTo>
                    <a:pt x="2247" y="313"/>
                  </a:lnTo>
                  <a:lnTo>
                    <a:pt x="2247" y="315"/>
                  </a:lnTo>
                  <a:lnTo>
                    <a:pt x="2248" y="315"/>
                  </a:lnTo>
                  <a:lnTo>
                    <a:pt x="2250" y="315"/>
                  </a:lnTo>
                  <a:lnTo>
                    <a:pt x="2252" y="315"/>
                  </a:lnTo>
                  <a:lnTo>
                    <a:pt x="2252" y="316"/>
                  </a:lnTo>
                  <a:lnTo>
                    <a:pt x="2254" y="316"/>
                  </a:lnTo>
                  <a:lnTo>
                    <a:pt x="2255" y="316"/>
                  </a:lnTo>
                  <a:lnTo>
                    <a:pt x="2257" y="316"/>
                  </a:lnTo>
                  <a:lnTo>
                    <a:pt x="2257" y="315"/>
                  </a:lnTo>
                  <a:lnTo>
                    <a:pt x="2255" y="315"/>
                  </a:lnTo>
                  <a:lnTo>
                    <a:pt x="2257" y="313"/>
                  </a:lnTo>
                  <a:lnTo>
                    <a:pt x="2259" y="313"/>
                  </a:lnTo>
                  <a:lnTo>
                    <a:pt x="2259" y="311"/>
                  </a:lnTo>
                  <a:lnTo>
                    <a:pt x="2257" y="311"/>
                  </a:lnTo>
                  <a:lnTo>
                    <a:pt x="2257" y="311"/>
                  </a:lnTo>
                  <a:lnTo>
                    <a:pt x="2259" y="310"/>
                  </a:lnTo>
                  <a:lnTo>
                    <a:pt x="2259" y="311"/>
                  </a:lnTo>
                  <a:lnTo>
                    <a:pt x="2260" y="311"/>
                  </a:lnTo>
                  <a:lnTo>
                    <a:pt x="2260" y="310"/>
                  </a:lnTo>
                  <a:lnTo>
                    <a:pt x="2260" y="308"/>
                  </a:lnTo>
                  <a:lnTo>
                    <a:pt x="2259" y="306"/>
                  </a:lnTo>
                  <a:lnTo>
                    <a:pt x="2259" y="305"/>
                  </a:lnTo>
                  <a:lnTo>
                    <a:pt x="2257" y="305"/>
                  </a:lnTo>
                  <a:lnTo>
                    <a:pt x="2257" y="303"/>
                  </a:lnTo>
                  <a:lnTo>
                    <a:pt x="2255" y="303"/>
                  </a:lnTo>
                  <a:lnTo>
                    <a:pt x="2255" y="305"/>
                  </a:lnTo>
                  <a:lnTo>
                    <a:pt x="2254" y="305"/>
                  </a:lnTo>
                  <a:lnTo>
                    <a:pt x="2252" y="305"/>
                  </a:lnTo>
                  <a:lnTo>
                    <a:pt x="2252" y="306"/>
                  </a:lnTo>
                  <a:lnTo>
                    <a:pt x="2254" y="306"/>
                  </a:lnTo>
                  <a:lnTo>
                    <a:pt x="2254" y="308"/>
                  </a:lnTo>
                  <a:lnTo>
                    <a:pt x="2255" y="310"/>
                  </a:lnTo>
                  <a:lnTo>
                    <a:pt x="2254" y="310"/>
                  </a:lnTo>
                  <a:lnTo>
                    <a:pt x="2254" y="308"/>
                  </a:lnTo>
                  <a:lnTo>
                    <a:pt x="2252" y="308"/>
                  </a:lnTo>
                  <a:lnTo>
                    <a:pt x="2252" y="310"/>
                  </a:lnTo>
                  <a:lnTo>
                    <a:pt x="2250" y="310"/>
                  </a:lnTo>
                  <a:lnTo>
                    <a:pt x="2250" y="308"/>
                  </a:lnTo>
                  <a:lnTo>
                    <a:pt x="2250" y="306"/>
                  </a:lnTo>
                  <a:lnTo>
                    <a:pt x="2248" y="306"/>
                  </a:lnTo>
                  <a:lnTo>
                    <a:pt x="2248" y="308"/>
                  </a:lnTo>
                  <a:lnTo>
                    <a:pt x="2247" y="308"/>
                  </a:lnTo>
                  <a:lnTo>
                    <a:pt x="2247" y="310"/>
                  </a:lnTo>
                  <a:lnTo>
                    <a:pt x="2245" y="310"/>
                  </a:lnTo>
                  <a:lnTo>
                    <a:pt x="2245" y="311"/>
                  </a:lnTo>
                  <a:lnTo>
                    <a:pt x="2245" y="311"/>
                  </a:lnTo>
                  <a:moveTo>
                    <a:pt x="2285" y="316"/>
                  </a:moveTo>
                  <a:lnTo>
                    <a:pt x="2285" y="315"/>
                  </a:lnTo>
                  <a:lnTo>
                    <a:pt x="2284" y="315"/>
                  </a:lnTo>
                  <a:lnTo>
                    <a:pt x="2282" y="313"/>
                  </a:lnTo>
                  <a:lnTo>
                    <a:pt x="2280" y="313"/>
                  </a:lnTo>
                  <a:lnTo>
                    <a:pt x="2280" y="315"/>
                  </a:lnTo>
                  <a:lnTo>
                    <a:pt x="2280" y="316"/>
                  </a:lnTo>
                  <a:lnTo>
                    <a:pt x="2282" y="316"/>
                  </a:lnTo>
                  <a:lnTo>
                    <a:pt x="2284" y="316"/>
                  </a:lnTo>
                  <a:lnTo>
                    <a:pt x="2285" y="316"/>
                  </a:lnTo>
                  <a:moveTo>
                    <a:pt x="530" y="313"/>
                  </a:moveTo>
                  <a:lnTo>
                    <a:pt x="530" y="311"/>
                  </a:lnTo>
                  <a:lnTo>
                    <a:pt x="528" y="313"/>
                  </a:lnTo>
                  <a:lnTo>
                    <a:pt x="530" y="313"/>
                  </a:lnTo>
                  <a:moveTo>
                    <a:pt x="527" y="311"/>
                  </a:moveTo>
                  <a:lnTo>
                    <a:pt x="527" y="313"/>
                  </a:lnTo>
                  <a:lnTo>
                    <a:pt x="525" y="313"/>
                  </a:lnTo>
                  <a:lnTo>
                    <a:pt x="525" y="315"/>
                  </a:lnTo>
                  <a:lnTo>
                    <a:pt x="527" y="315"/>
                  </a:lnTo>
                  <a:lnTo>
                    <a:pt x="528" y="315"/>
                  </a:lnTo>
                  <a:lnTo>
                    <a:pt x="528" y="313"/>
                  </a:lnTo>
                  <a:lnTo>
                    <a:pt x="528" y="311"/>
                  </a:lnTo>
                  <a:lnTo>
                    <a:pt x="527" y="311"/>
                  </a:lnTo>
                  <a:moveTo>
                    <a:pt x="2080" y="311"/>
                  </a:moveTo>
                  <a:lnTo>
                    <a:pt x="2082" y="311"/>
                  </a:lnTo>
                  <a:lnTo>
                    <a:pt x="2084" y="311"/>
                  </a:lnTo>
                  <a:lnTo>
                    <a:pt x="2084" y="311"/>
                  </a:lnTo>
                  <a:lnTo>
                    <a:pt x="2082" y="311"/>
                  </a:lnTo>
                  <a:lnTo>
                    <a:pt x="2082" y="310"/>
                  </a:lnTo>
                  <a:lnTo>
                    <a:pt x="2080" y="310"/>
                  </a:lnTo>
                  <a:lnTo>
                    <a:pt x="2080" y="311"/>
                  </a:lnTo>
                  <a:lnTo>
                    <a:pt x="2080" y="311"/>
                  </a:lnTo>
                  <a:moveTo>
                    <a:pt x="2072" y="306"/>
                  </a:moveTo>
                  <a:lnTo>
                    <a:pt x="2070" y="308"/>
                  </a:lnTo>
                  <a:lnTo>
                    <a:pt x="2070" y="310"/>
                  </a:lnTo>
                  <a:lnTo>
                    <a:pt x="2072" y="310"/>
                  </a:lnTo>
                  <a:lnTo>
                    <a:pt x="2072" y="311"/>
                  </a:lnTo>
                  <a:lnTo>
                    <a:pt x="2072" y="311"/>
                  </a:lnTo>
                  <a:lnTo>
                    <a:pt x="2072" y="310"/>
                  </a:lnTo>
                  <a:lnTo>
                    <a:pt x="2073" y="310"/>
                  </a:lnTo>
                  <a:lnTo>
                    <a:pt x="2073" y="308"/>
                  </a:lnTo>
                  <a:lnTo>
                    <a:pt x="2072" y="306"/>
                  </a:lnTo>
                  <a:lnTo>
                    <a:pt x="2072" y="306"/>
                  </a:lnTo>
                  <a:moveTo>
                    <a:pt x="1348" y="303"/>
                  </a:moveTo>
                  <a:lnTo>
                    <a:pt x="1350" y="301"/>
                  </a:lnTo>
                  <a:lnTo>
                    <a:pt x="1350" y="300"/>
                  </a:lnTo>
                  <a:lnTo>
                    <a:pt x="1351" y="298"/>
                  </a:lnTo>
                  <a:lnTo>
                    <a:pt x="1350" y="298"/>
                  </a:lnTo>
                  <a:lnTo>
                    <a:pt x="1348" y="300"/>
                  </a:lnTo>
                  <a:lnTo>
                    <a:pt x="1346" y="301"/>
                  </a:lnTo>
                  <a:lnTo>
                    <a:pt x="1346" y="303"/>
                  </a:lnTo>
                  <a:lnTo>
                    <a:pt x="1348" y="303"/>
                  </a:lnTo>
                  <a:moveTo>
                    <a:pt x="1345" y="303"/>
                  </a:moveTo>
                  <a:lnTo>
                    <a:pt x="1345" y="305"/>
                  </a:lnTo>
                  <a:lnTo>
                    <a:pt x="1343" y="305"/>
                  </a:lnTo>
                  <a:lnTo>
                    <a:pt x="1343" y="303"/>
                  </a:lnTo>
                  <a:lnTo>
                    <a:pt x="1345" y="303"/>
                  </a:lnTo>
                  <a:lnTo>
                    <a:pt x="1345" y="301"/>
                  </a:lnTo>
                  <a:lnTo>
                    <a:pt x="1343" y="303"/>
                  </a:lnTo>
                  <a:lnTo>
                    <a:pt x="1340" y="306"/>
                  </a:lnTo>
                  <a:lnTo>
                    <a:pt x="1341" y="306"/>
                  </a:lnTo>
                  <a:lnTo>
                    <a:pt x="1343" y="306"/>
                  </a:lnTo>
                  <a:lnTo>
                    <a:pt x="1343" y="306"/>
                  </a:lnTo>
                  <a:lnTo>
                    <a:pt x="1345" y="306"/>
                  </a:lnTo>
                  <a:lnTo>
                    <a:pt x="1346" y="303"/>
                  </a:lnTo>
                  <a:lnTo>
                    <a:pt x="1345" y="303"/>
                  </a:lnTo>
                  <a:moveTo>
                    <a:pt x="1346" y="301"/>
                  </a:moveTo>
                  <a:lnTo>
                    <a:pt x="1346" y="300"/>
                  </a:lnTo>
                  <a:lnTo>
                    <a:pt x="1345" y="301"/>
                  </a:lnTo>
                  <a:lnTo>
                    <a:pt x="1346" y="301"/>
                  </a:lnTo>
                  <a:moveTo>
                    <a:pt x="821" y="305"/>
                  </a:moveTo>
                  <a:lnTo>
                    <a:pt x="821" y="303"/>
                  </a:lnTo>
                  <a:lnTo>
                    <a:pt x="820" y="303"/>
                  </a:lnTo>
                  <a:lnTo>
                    <a:pt x="820" y="301"/>
                  </a:lnTo>
                  <a:lnTo>
                    <a:pt x="818" y="301"/>
                  </a:lnTo>
                  <a:lnTo>
                    <a:pt x="818" y="303"/>
                  </a:lnTo>
                  <a:lnTo>
                    <a:pt x="818" y="303"/>
                  </a:lnTo>
                  <a:lnTo>
                    <a:pt x="816" y="303"/>
                  </a:lnTo>
                  <a:lnTo>
                    <a:pt x="816" y="305"/>
                  </a:lnTo>
                  <a:lnTo>
                    <a:pt x="818" y="305"/>
                  </a:lnTo>
                  <a:lnTo>
                    <a:pt x="818" y="306"/>
                  </a:lnTo>
                  <a:lnTo>
                    <a:pt x="818" y="306"/>
                  </a:lnTo>
                  <a:lnTo>
                    <a:pt x="820" y="306"/>
                  </a:lnTo>
                  <a:lnTo>
                    <a:pt x="820" y="305"/>
                  </a:lnTo>
                  <a:lnTo>
                    <a:pt x="821" y="305"/>
                  </a:lnTo>
                  <a:moveTo>
                    <a:pt x="3748" y="301"/>
                  </a:moveTo>
                  <a:lnTo>
                    <a:pt x="3746" y="303"/>
                  </a:lnTo>
                  <a:lnTo>
                    <a:pt x="3748" y="303"/>
                  </a:lnTo>
                  <a:lnTo>
                    <a:pt x="3750" y="303"/>
                  </a:lnTo>
                  <a:lnTo>
                    <a:pt x="3751" y="305"/>
                  </a:lnTo>
                  <a:lnTo>
                    <a:pt x="3753" y="305"/>
                  </a:lnTo>
                  <a:lnTo>
                    <a:pt x="3755" y="305"/>
                  </a:lnTo>
                  <a:lnTo>
                    <a:pt x="3755" y="303"/>
                  </a:lnTo>
                  <a:lnTo>
                    <a:pt x="3755" y="301"/>
                  </a:lnTo>
                  <a:lnTo>
                    <a:pt x="3753" y="301"/>
                  </a:lnTo>
                  <a:lnTo>
                    <a:pt x="3751" y="300"/>
                  </a:lnTo>
                  <a:lnTo>
                    <a:pt x="3750" y="300"/>
                  </a:lnTo>
                  <a:lnTo>
                    <a:pt x="3748" y="300"/>
                  </a:lnTo>
                  <a:lnTo>
                    <a:pt x="3748" y="301"/>
                  </a:lnTo>
                  <a:moveTo>
                    <a:pt x="1525" y="300"/>
                  </a:moveTo>
                  <a:lnTo>
                    <a:pt x="1526" y="300"/>
                  </a:lnTo>
                  <a:lnTo>
                    <a:pt x="1523" y="298"/>
                  </a:lnTo>
                  <a:lnTo>
                    <a:pt x="1525" y="300"/>
                  </a:lnTo>
                  <a:moveTo>
                    <a:pt x="1526" y="300"/>
                  </a:moveTo>
                  <a:lnTo>
                    <a:pt x="1528" y="298"/>
                  </a:lnTo>
                  <a:lnTo>
                    <a:pt x="1526" y="298"/>
                  </a:lnTo>
                  <a:lnTo>
                    <a:pt x="1526" y="300"/>
                  </a:lnTo>
                  <a:moveTo>
                    <a:pt x="623" y="293"/>
                  </a:moveTo>
                  <a:lnTo>
                    <a:pt x="624" y="291"/>
                  </a:lnTo>
                  <a:lnTo>
                    <a:pt x="623" y="291"/>
                  </a:lnTo>
                  <a:lnTo>
                    <a:pt x="623" y="293"/>
                  </a:lnTo>
                  <a:moveTo>
                    <a:pt x="616" y="291"/>
                  </a:moveTo>
                  <a:lnTo>
                    <a:pt x="614" y="291"/>
                  </a:lnTo>
                  <a:lnTo>
                    <a:pt x="614" y="290"/>
                  </a:lnTo>
                  <a:lnTo>
                    <a:pt x="612" y="291"/>
                  </a:lnTo>
                  <a:lnTo>
                    <a:pt x="612" y="293"/>
                  </a:lnTo>
                  <a:lnTo>
                    <a:pt x="614" y="293"/>
                  </a:lnTo>
                  <a:lnTo>
                    <a:pt x="616" y="293"/>
                  </a:lnTo>
                  <a:lnTo>
                    <a:pt x="616" y="291"/>
                  </a:lnTo>
                  <a:lnTo>
                    <a:pt x="616" y="291"/>
                  </a:lnTo>
                  <a:moveTo>
                    <a:pt x="639" y="281"/>
                  </a:moveTo>
                  <a:lnTo>
                    <a:pt x="639" y="279"/>
                  </a:lnTo>
                  <a:lnTo>
                    <a:pt x="638" y="279"/>
                  </a:lnTo>
                  <a:lnTo>
                    <a:pt x="638" y="281"/>
                  </a:lnTo>
                  <a:lnTo>
                    <a:pt x="636" y="281"/>
                  </a:lnTo>
                  <a:lnTo>
                    <a:pt x="636" y="279"/>
                  </a:lnTo>
                  <a:lnTo>
                    <a:pt x="634" y="279"/>
                  </a:lnTo>
                  <a:lnTo>
                    <a:pt x="633" y="279"/>
                  </a:lnTo>
                  <a:lnTo>
                    <a:pt x="634" y="281"/>
                  </a:lnTo>
                  <a:lnTo>
                    <a:pt x="633" y="281"/>
                  </a:lnTo>
                  <a:lnTo>
                    <a:pt x="631" y="281"/>
                  </a:lnTo>
                  <a:lnTo>
                    <a:pt x="631" y="279"/>
                  </a:lnTo>
                  <a:lnTo>
                    <a:pt x="629" y="281"/>
                  </a:lnTo>
                  <a:lnTo>
                    <a:pt x="628" y="281"/>
                  </a:lnTo>
                  <a:lnTo>
                    <a:pt x="626" y="283"/>
                  </a:lnTo>
                  <a:lnTo>
                    <a:pt x="626" y="284"/>
                  </a:lnTo>
                  <a:lnTo>
                    <a:pt x="624" y="284"/>
                  </a:lnTo>
                  <a:lnTo>
                    <a:pt x="624" y="286"/>
                  </a:lnTo>
                  <a:lnTo>
                    <a:pt x="623" y="286"/>
                  </a:lnTo>
                  <a:lnTo>
                    <a:pt x="624" y="284"/>
                  </a:lnTo>
                  <a:lnTo>
                    <a:pt x="624" y="283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1" y="284"/>
                  </a:lnTo>
                  <a:lnTo>
                    <a:pt x="619" y="284"/>
                  </a:lnTo>
                  <a:lnTo>
                    <a:pt x="618" y="284"/>
                  </a:lnTo>
                  <a:lnTo>
                    <a:pt x="616" y="284"/>
                  </a:lnTo>
                  <a:lnTo>
                    <a:pt x="616" y="286"/>
                  </a:lnTo>
                  <a:lnTo>
                    <a:pt x="616" y="286"/>
                  </a:lnTo>
                  <a:lnTo>
                    <a:pt x="616" y="288"/>
                  </a:lnTo>
                  <a:lnTo>
                    <a:pt x="614" y="288"/>
                  </a:lnTo>
                  <a:lnTo>
                    <a:pt x="614" y="290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3"/>
                  </a:lnTo>
                  <a:lnTo>
                    <a:pt x="618" y="291"/>
                  </a:lnTo>
                  <a:lnTo>
                    <a:pt x="618" y="293"/>
                  </a:lnTo>
                  <a:lnTo>
                    <a:pt x="619" y="293"/>
                  </a:lnTo>
                  <a:lnTo>
                    <a:pt x="619" y="291"/>
                  </a:lnTo>
                  <a:lnTo>
                    <a:pt x="621" y="291"/>
                  </a:lnTo>
                  <a:lnTo>
                    <a:pt x="623" y="291"/>
                  </a:lnTo>
                  <a:lnTo>
                    <a:pt x="623" y="290"/>
                  </a:lnTo>
                  <a:lnTo>
                    <a:pt x="624" y="290"/>
                  </a:lnTo>
                  <a:lnTo>
                    <a:pt x="624" y="291"/>
                  </a:lnTo>
                  <a:lnTo>
                    <a:pt x="626" y="291"/>
                  </a:lnTo>
                  <a:lnTo>
                    <a:pt x="628" y="291"/>
                  </a:lnTo>
                  <a:lnTo>
                    <a:pt x="629" y="290"/>
                  </a:lnTo>
                  <a:lnTo>
                    <a:pt x="628" y="290"/>
                  </a:lnTo>
                  <a:lnTo>
                    <a:pt x="629" y="288"/>
                  </a:lnTo>
                  <a:lnTo>
                    <a:pt x="631" y="288"/>
                  </a:lnTo>
                  <a:lnTo>
                    <a:pt x="633" y="288"/>
                  </a:lnTo>
                  <a:lnTo>
                    <a:pt x="634" y="288"/>
                  </a:lnTo>
                  <a:lnTo>
                    <a:pt x="634" y="286"/>
                  </a:lnTo>
                  <a:lnTo>
                    <a:pt x="633" y="284"/>
                  </a:lnTo>
                  <a:lnTo>
                    <a:pt x="634" y="284"/>
                  </a:lnTo>
                  <a:lnTo>
                    <a:pt x="634" y="286"/>
                  </a:lnTo>
                  <a:lnTo>
                    <a:pt x="636" y="284"/>
                  </a:lnTo>
                  <a:lnTo>
                    <a:pt x="636" y="286"/>
                  </a:lnTo>
                  <a:lnTo>
                    <a:pt x="638" y="286"/>
                  </a:lnTo>
                  <a:lnTo>
                    <a:pt x="638" y="288"/>
                  </a:lnTo>
                  <a:lnTo>
                    <a:pt x="639" y="286"/>
                  </a:lnTo>
                  <a:lnTo>
                    <a:pt x="639" y="284"/>
                  </a:lnTo>
                  <a:lnTo>
                    <a:pt x="641" y="284"/>
                  </a:lnTo>
                  <a:lnTo>
                    <a:pt x="641" y="283"/>
                  </a:lnTo>
                  <a:lnTo>
                    <a:pt x="643" y="281"/>
                  </a:lnTo>
                  <a:lnTo>
                    <a:pt x="641" y="281"/>
                  </a:lnTo>
                  <a:lnTo>
                    <a:pt x="639" y="281"/>
                  </a:lnTo>
                  <a:moveTo>
                    <a:pt x="644" y="279"/>
                  </a:moveTo>
                  <a:lnTo>
                    <a:pt x="643" y="279"/>
                  </a:lnTo>
                  <a:lnTo>
                    <a:pt x="643" y="281"/>
                  </a:lnTo>
                  <a:lnTo>
                    <a:pt x="644" y="279"/>
                  </a:lnTo>
                  <a:moveTo>
                    <a:pt x="616" y="293"/>
                  </a:moveTo>
                  <a:lnTo>
                    <a:pt x="614" y="295"/>
                  </a:lnTo>
                  <a:lnTo>
                    <a:pt x="616" y="295"/>
                  </a:lnTo>
                  <a:lnTo>
                    <a:pt x="616" y="295"/>
                  </a:lnTo>
                  <a:lnTo>
                    <a:pt x="618" y="293"/>
                  </a:lnTo>
                  <a:lnTo>
                    <a:pt x="616" y="293"/>
                  </a:lnTo>
                  <a:lnTo>
                    <a:pt x="616" y="293"/>
                  </a:lnTo>
                  <a:moveTo>
                    <a:pt x="2085" y="347"/>
                  </a:moveTo>
                  <a:lnTo>
                    <a:pt x="2087" y="347"/>
                  </a:lnTo>
                  <a:lnTo>
                    <a:pt x="2089" y="347"/>
                  </a:lnTo>
                  <a:lnTo>
                    <a:pt x="2089" y="345"/>
                  </a:lnTo>
                  <a:lnTo>
                    <a:pt x="2087" y="345"/>
                  </a:lnTo>
                  <a:lnTo>
                    <a:pt x="2085" y="347"/>
                  </a:lnTo>
                  <a:moveTo>
                    <a:pt x="2077" y="311"/>
                  </a:moveTo>
                  <a:lnTo>
                    <a:pt x="2077" y="311"/>
                  </a:lnTo>
                  <a:lnTo>
                    <a:pt x="2075" y="311"/>
                  </a:lnTo>
                  <a:lnTo>
                    <a:pt x="2075" y="313"/>
                  </a:lnTo>
                  <a:lnTo>
                    <a:pt x="2077" y="313"/>
                  </a:lnTo>
                  <a:lnTo>
                    <a:pt x="2078" y="313"/>
                  </a:lnTo>
                  <a:lnTo>
                    <a:pt x="2078" y="311"/>
                  </a:lnTo>
                  <a:lnTo>
                    <a:pt x="2078" y="311"/>
                  </a:lnTo>
                  <a:lnTo>
                    <a:pt x="2078" y="310"/>
                  </a:lnTo>
                  <a:lnTo>
                    <a:pt x="2077" y="310"/>
                  </a:lnTo>
                  <a:lnTo>
                    <a:pt x="2077" y="311"/>
                  </a:lnTo>
                  <a:moveTo>
                    <a:pt x="2073" y="286"/>
                  </a:moveTo>
                  <a:lnTo>
                    <a:pt x="2075" y="286"/>
                  </a:lnTo>
                  <a:lnTo>
                    <a:pt x="2075" y="288"/>
                  </a:lnTo>
                  <a:lnTo>
                    <a:pt x="2077" y="288"/>
                  </a:lnTo>
                  <a:lnTo>
                    <a:pt x="2078" y="288"/>
                  </a:lnTo>
                  <a:lnTo>
                    <a:pt x="2080" y="288"/>
                  </a:lnTo>
                  <a:lnTo>
                    <a:pt x="2080" y="286"/>
                  </a:lnTo>
                  <a:lnTo>
                    <a:pt x="2078" y="288"/>
                  </a:lnTo>
                  <a:lnTo>
                    <a:pt x="2078" y="286"/>
                  </a:lnTo>
                  <a:lnTo>
                    <a:pt x="2077" y="288"/>
                  </a:lnTo>
                  <a:lnTo>
                    <a:pt x="2077" y="286"/>
                  </a:lnTo>
                  <a:lnTo>
                    <a:pt x="2075" y="286"/>
                  </a:lnTo>
                  <a:lnTo>
                    <a:pt x="2077" y="284"/>
                  </a:lnTo>
                  <a:lnTo>
                    <a:pt x="2077" y="283"/>
                  </a:lnTo>
                  <a:lnTo>
                    <a:pt x="2077" y="281"/>
                  </a:lnTo>
                  <a:lnTo>
                    <a:pt x="2078" y="281"/>
                  </a:lnTo>
                  <a:lnTo>
                    <a:pt x="2078" y="279"/>
                  </a:lnTo>
                  <a:lnTo>
                    <a:pt x="2080" y="279"/>
                  </a:lnTo>
                  <a:lnTo>
                    <a:pt x="2082" y="279"/>
                  </a:lnTo>
                  <a:lnTo>
                    <a:pt x="2082" y="278"/>
                  </a:lnTo>
                  <a:lnTo>
                    <a:pt x="2082" y="276"/>
                  </a:lnTo>
                  <a:lnTo>
                    <a:pt x="2084" y="276"/>
                  </a:lnTo>
                  <a:lnTo>
                    <a:pt x="2084" y="274"/>
                  </a:lnTo>
                  <a:lnTo>
                    <a:pt x="2084" y="273"/>
                  </a:lnTo>
                  <a:lnTo>
                    <a:pt x="2085" y="274"/>
                  </a:lnTo>
                  <a:lnTo>
                    <a:pt x="2085" y="273"/>
                  </a:lnTo>
                  <a:lnTo>
                    <a:pt x="2084" y="273"/>
                  </a:lnTo>
                  <a:lnTo>
                    <a:pt x="2085" y="271"/>
                  </a:lnTo>
                  <a:lnTo>
                    <a:pt x="2087" y="271"/>
                  </a:lnTo>
                  <a:lnTo>
                    <a:pt x="2089" y="271"/>
                  </a:lnTo>
                  <a:lnTo>
                    <a:pt x="2090" y="271"/>
                  </a:lnTo>
                  <a:lnTo>
                    <a:pt x="2090" y="273"/>
                  </a:lnTo>
                  <a:lnTo>
                    <a:pt x="2092" y="273"/>
                  </a:lnTo>
                  <a:lnTo>
                    <a:pt x="2092" y="271"/>
                  </a:lnTo>
                  <a:lnTo>
                    <a:pt x="2094" y="273"/>
                  </a:lnTo>
                  <a:lnTo>
                    <a:pt x="2094" y="271"/>
                  </a:lnTo>
                  <a:lnTo>
                    <a:pt x="2095" y="271"/>
                  </a:lnTo>
                  <a:lnTo>
                    <a:pt x="2097" y="271"/>
                  </a:lnTo>
                  <a:lnTo>
                    <a:pt x="2099" y="271"/>
                  </a:lnTo>
                  <a:lnTo>
                    <a:pt x="2100" y="271"/>
                  </a:lnTo>
                  <a:lnTo>
                    <a:pt x="2102" y="271"/>
                  </a:lnTo>
                  <a:lnTo>
                    <a:pt x="2104" y="271"/>
                  </a:lnTo>
                  <a:lnTo>
                    <a:pt x="2104" y="273"/>
                  </a:lnTo>
                  <a:lnTo>
                    <a:pt x="2105" y="273"/>
                  </a:lnTo>
                  <a:lnTo>
                    <a:pt x="2104" y="274"/>
                  </a:lnTo>
                  <a:lnTo>
                    <a:pt x="2102" y="274"/>
                  </a:lnTo>
                  <a:lnTo>
                    <a:pt x="2102" y="276"/>
                  </a:lnTo>
                  <a:lnTo>
                    <a:pt x="2100" y="276"/>
                  </a:lnTo>
                  <a:lnTo>
                    <a:pt x="2099" y="278"/>
                  </a:lnTo>
                  <a:lnTo>
                    <a:pt x="2097" y="278"/>
                  </a:lnTo>
                  <a:lnTo>
                    <a:pt x="2097" y="279"/>
                  </a:lnTo>
                  <a:lnTo>
                    <a:pt x="2095" y="279"/>
                  </a:lnTo>
                  <a:lnTo>
                    <a:pt x="2095" y="281"/>
                  </a:lnTo>
                  <a:lnTo>
                    <a:pt x="2097" y="281"/>
                  </a:lnTo>
                  <a:lnTo>
                    <a:pt x="2095" y="283"/>
                  </a:lnTo>
                  <a:lnTo>
                    <a:pt x="2095" y="284"/>
                  </a:lnTo>
                  <a:lnTo>
                    <a:pt x="2097" y="284"/>
                  </a:lnTo>
                  <a:lnTo>
                    <a:pt x="2099" y="283"/>
                  </a:lnTo>
                  <a:lnTo>
                    <a:pt x="2100" y="283"/>
                  </a:lnTo>
                  <a:lnTo>
                    <a:pt x="2102" y="283"/>
                  </a:lnTo>
                  <a:lnTo>
                    <a:pt x="2104" y="283"/>
                  </a:lnTo>
                  <a:lnTo>
                    <a:pt x="2105" y="283"/>
                  </a:lnTo>
                  <a:lnTo>
                    <a:pt x="2107" y="283"/>
                  </a:lnTo>
                  <a:lnTo>
                    <a:pt x="2109" y="283"/>
                  </a:lnTo>
                  <a:lnTo>
                    <a:pt x="2110" y="283"/>
                  </a:lnTo>
                  <a:lnTo>
                    <a:pt x="2112" y="283"/>
                  </a:lnTo>
                  <a:lnTo>
                    <a:pt x="2112" y="283"/>
                  </a:lnTo>
                  <a:lnTo>
                    <a:pt x="2114" y="283"/>
                  </a:lnTo>
                  <a:lnTo>
                    <a:pt x="2115" y="283"/>
                  </a:lnTo>
                  <a:lnTo>
                    <a:pt x="2115" y="284"/>
                  </a:lnTo>
                  <a:lnTo>
                    <a:pt x="2115" y="286"/>
                  </a:lnTo>
                  <a:lnTo>
                    <a:pt x="2114" y="288"/>
                  </a:lnTo>
                  <a:lnTo>
                    <a:pt x="2114" y="290"/>
                  </a:lnTo>
                  <a:lnTo>
                    <a:pt x="2114" y="291"/>
                  </a:lnTo>
                  <a:lnTo>
                    <a:pt x="2112" y="291"/>
                  </a:lnTo>
                  <a:lnTo>
                    <a:pt x="2112" y="293"/>
                  </a:lnTo>
                  <a:lnTo>
                    <a:pt x="2112" y="295"/>
                  </a:lnTo>
                  <a:lnTo>
                    <a:pt x="2112" y="295"/>
                  </a:lnTo>
                  <a:lnTo>
                    <a:pt x="2110" y="295"/>
                  </a:lnTo>
                  <a:lnTo>
                    <a:pt x="2110" y="296"/>
                  </a:lnTo>
                  <a:lnTo>
                    <a:pt x="2110" y="298"/>
                  </a:lnTo>
                  <a:lnTo>
                    <a:pt x="2109" y="298"/>
                  </a:lnTo>
                  <a:lnTo>
                    <a:pt x="2107" y="300"/>
                  </a:lnTo>
                  <a:lnTo>
                    <a:pt x="2107" y="301"/>
                  </a:lnTo>
                  <a:lnTo>
                    <a:pt x="2109" y="301"/>
                  </a:lnTo>
                  <a:lnTo>
                    <a:pt x="2109" y="303"/>
                  </a:lnTo>
                  <a:lnTo>
                    <a:pt x="2107" y="303"/>
                  </a:lnTo>
                  <a:lnTo>
                    <a:pt x="2105" y="303"/>
                  </a:lnTo>
                  <a:lnTo>
                    <a:pt x="2104" y="303"/>
                  </a:lnTo>
                  <a:lnTo>
                    <a:pt x="2104" y="305"/>
                  </a:lnTo>
                  <a:lnTo>
                    <a:pt x="2102" y="305"/>
                  </a:lnTo>
                  <a:lnTo>
                    <a:pt x="2102" y="306"/>
                  </a:lnTo>
                  <a:lnTo>
                    <a:pt x="2104" y="306"/>
                  </a:lnTo>
                  <a:lnTo>
                    <a:pt x="2105" y="306"/>
                  </a:lnTo>
                  <a:lnTo>
                    <a:pt x="2105" y="305"/>
                  </a:lnTo>
                  <a:lnTo>
                    <a:pt x="2107" y="305"/>
                  </a:lnTo>
                  <a:lnTo>
                    <a:pt x="2109" y="305"/>
                  </a:lnTo>
                  <a:lnTo>
                    <a:pt x="2110" y="305"/>
                  </a:lnTo>
                  <a:lnTo>
                    <a:pt x="2110" y="306"/>
                  </a:lnTo>
                  <a:lnTo>
                    <a:pt x="2112" y="306"/>
                  </a:lnTo>
                  <a:lnTo>
                    <a:pt x="2112" y="306"/>
                  </a:lnTo>
                  <a:lnTo>
                    <a:pt x="2114" y="308"/>
                  </a:lnTo>
                  <a:lnTo>
                    <a:pt x="2115" y="310"/>
                  </a:lnTo>
                  <a:lnTo>
                    <a:pt x="2117" y="310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13"/>
                  </a:lnTo>
                  <a:lnTo>
                    <a:pt x="2119" y="313"/>
                  </a:lnTo>
                  <a:lnTo>
                    <a:pt x="2119" y="315"/>
                  </a:lnTo>
                  <a:lnTo>
                    <a:pt x="2119" y="316"/>
                  </a:lnTo>
                  <a:lnTo>
                    <a:pt x="2121" y="316"/>
                  </a:lnTo>
                  <a:lnTo>
                    <a:pt x="2121" y="318"/>
                  </a:lnTo>
                  <a:lnTo>
                    <a:pt x="2121" y="320"/>
                  </a:lnTo>
                  <a:lnTo>
                    <a:pt x="2121" y="322"/>
                  </a:lnTo>
                  <a:lnTo>
                    <a:pt x="2122" y="322"/>
                  </a:lnTo>
                  <a:lnTo>
                    <a:pt x="2124" y="322"/>
                  </a:lnTo>
                  <a:lnTo>
                    <a:pt x="2126" y="323"/>
                  </a:lnTo>
                  <a:lnTo>
                    <a:pt x="2129" y="323"/>
                  </a:lnTo>
                  <a:lnTo>
                    <a:pt x="2129" y="325"/>
                  </a:lnTo>
                  <a:lnTo>
                    <a:pt x="2131" y="327"/>
                  </a:lnTo>
                  <a:lnTo>
                    <a:pt x="2131" y="328"/>
                  </a:lnTo>
                  <a:lnTo>
                    <a:pt x="2132" y="328"/>
                  </a:lnTo>
                  <a:lnTo>
                    <a:pt x="2134" y="328"/>
                  </a:lnTo>
                  <a:lnTo>
                    <a:pt x="2132" y="330"/>
                  </a:lnTo>
                  <a:lnTo>
                    <a:pt x="2132" y="332"/>
                  </a:lnTo>
                  <a:lnTo>
                    <a:pt x="2134" y="333"/>
                  </a:lnTo>
                  <a:lnTo>
                    <a:pt x="2136" y="335"/>
                  </a:lnTo>
                  <a:lnTo>
                    <a:pt x="2134" y="335"/>
                  </a:lnTo>
                  <a:lnTo>
                    <a:pt x="2132" y="335"/>
                  </a:lnTo>
                  <a:lnTo>
                    <a:pt x="2131" y="333"/>
                  </a:lnTo>
                  <a:lnTo>
                    <a:pt x="2129" y="335"/>
                  </a:lnTo>
                  <a:lnTo>
                    <a:pt x="2129" y="333"/>
                  </a:lnTo>
                  <a:lnTo>
                    <a:pt x="2127" y="333"/>
                  </a:lnTo>
                  <a:lnTo>
                    <a:pt x="2127" y="335"/>
                  </a:lnTo>
                  <a:lnTo>
                    <a:pt x="2129" y="335"/>
                  </a:lnTo>
                  <a:lnTo>
                    <a:pt x="2131" y="335"/>
                  </a:lnTo>
                  <a:lnTo>
                    <a:pt x="2132" y="335"/>
                  </a:lnTo>
                  <a:lnTo>
                    <a:pt x="2132" y="337"/>
                  </a:lnTo>
                  <a:lnTo>
                    <a:pt x="2134" y="337"/>
                  </a:lnTo>
                  <a:lnTo>
                    <a:pt x="2136" y="337"/>
                  </a:lnTo>
                  <a:lnTo>
                    <a:pt x="2136" y="338"/>
                  </a:lnTo>
                  <a:lnTo>
                    <a:pt x="2137" y="338"/>
                  </a:lnTo>
                  <a:lnTo>
                    <a:pt x="2137" y="340"/>
                  </a:lnTo>
                  <a:lnTo>
                    <a:pt x="2137" y="342"/>
                  </a:lnTo>
                  <a:lnTo>
                    <a:pt x="2137" y="343"/>
                  </a:lnTo>
                  <a:lnTo>
                    <a:pt x="2136" y="343"/>
                  </a:lnTo>
                  <a:lnTo>
                    <a:pt x="2136" y="345"/>
                  </a:lnTo>
                  <a:lnTo>
                    <a:pt x="2137" y="347"/>
                  </a:lnTo>
                  <a:lnTo>
                    <a:pt x="2139" y="347"/>
                  </a:lnTo>
                  <a:lnTo>
                    <a:pt x="2139" y="345"/>
                  </a:lnTo>
                  <a:lnTo>
                    <a:pt x="2141" y="345"/>
                  </a:lnTo>
                  <a:lnTo>
                    <a:pt x="2141" y="343"/>
                  </a:lnTo>
                  <a:lnTo>
                    <a:pt x="2142" y="343"/>
                  </a:lnTo>
                  <a:lnTo>
                    <a:pt x="2144" y="345"/>
                  </a:lnTo>
                  <a:lnTo>
                    <a:pt x="2144" y="343"/>
                  </a:lnTo>
                  <a:lnTo>
                    <a:pt x="2147" y="345"/>
                  </a:lnTo>
                  <a:lnTo>
                    <a:pt x="2149" y="345"/>
                  </a:lnTo>
                  <a:lnTo>
                    <a:pt x="2153" y="347"/>
                  </a:lnTo>
                  <a:lnTo>
                    <a:pt x="2153" y="349"/>
                  </a:lnTo>
                  <a:lnTo>
                    <a:pt x="2153" y="350"/>
                  </a:lnTo>
                  <a:lnTo>
                    <a:pt x="2153" y="352"/>
                  </a:lnTo>
                  <a:lnTo>
                    <a:pt x="2153" y="352"/>
                  </a:lnTo>
                  <a:lnTo>
                    <a:pt x="2151" y="352"/>
                  </a:lnTo>
                  <a:lnTo>
                    <a:pt x="2151" y="354"/>
                  </a:lnTo>
                  <a:lnTo>
                    <a:pt x="2151" y="355"/>
                  </a:lnTo>
                  <a:lnTo>
                    <a:pt x="2149" y="355"/>
                  </a:lnTo>
                  <a:lnTo>
                    <a:pt x="2149" y="357"/>
                  </a:lnTo>
                  <a:lnTo>
                    <a:pt x="2147" y="355"/>
                  </a:lnTo>
                  <a:lnTo>
                    <a:pt x="2147" y="357"/>
                  </a:lnTo>
                  <a:lnTo>
                    <a:pt x="2147" y="359"/>
                  </a:lnTo>
                  <a:lnTo>
                    <a:pt x="2146" y="359"/>
                  </a:lnTo>
                  <a:lnTo>
                    <a:pt x="2144" y="359"/>
                  </a:lnTo>
                  <a:lnTo>
                    <a:pt x="2142" y="359"/>
                  </a:lnTo>
                  <a:lnTo>
                    <a:pt x="2142" y="360"/>
                  </a:lnTo>
                  <a:lnTo>
                    <a:pt x="2144" y="360"/>
                  </a:lnTo>
                  <a:lnTo>
                    <a:pt x="2144" y="362"/>
                  </a:lnTo>
                  <a:lnTo>
                    <a:pt x="2142" y="362"/>
                  </a:lnTo>
                  <a:lnTo>
                    <a:pt x="2141" y="362"/>
                  </a:lnTo>
                  <a:lnTo>
                    <a:pt x="2139" y="362"/>
                  </a:lnTo>
                  <a:lnTo>
                    <a:pt x="2139" y="364"/>
                  </a:lnTo>
                  <a:lnTo>
                    <a:pt x="2141" y="362"/>
                  </a:lnTo>
                  <a:lnTo>
                    <a:pt x="2142" y="364"/>
                  </a:lnTo>
                  <a:lnTo>
                    <a:pt x="2144" y="365"/>
                  </a:lnTo>
                  <a:lnTo>
                    <a:pt x="2146" y="364"/>
                  </a:lnTo>
                  <a:lnTo>
                    <a:pt x="2149" y="364"/>
                  </a:lnTo>
                  <a:lnTo>
                    <a:pt x="2149" y="365"/>
                  </a:lnTo>
                  <a:lnTo>
                    <a:pt x="2149" y="367"/>
                  </a:lnTo>
                  <a:lnTo>
                    <a:pt x="2147" y="367"/>
                  </a:lnTo>
                  <a:lnTo>
                    <a:pt x="2147" y="369"/>
                  </a:lnTo>
                  <a:lnTo>
                    <a:pt x="2146" y="369"/>
                  </a:lnTo>
                  <a:lnTo>
                    <a:pt x="2144" y="369"/>
                  </a:lnTo>
                  <a:lnTo>
                    <a:pt x="2144" y="370"/>
                  </a:lnTo>
                  <a:lnTo>
                    <a:pt x="2142" y="370"/>
                  </a:lnTo>
                  <a:lnTo>
                    <a:pt x="2141" y="370"/>
                  </a:lnTo>
                  <a:lnTo>
                    <a:pt x="2141" y="372"/>
                  </a:lnTo>
                  <a:lnTo>
                    <a:pt x="2139" y="372"/>
                  </a:lnTo>
                  <a:lnTo>
                    <a:pt x="2137" y="372"/>
                  </a:lnTo>
                  <a:lnTo>
                    <a:pt x="2136" y="372"/>
                  </a:lnTo>
                  <a:lnTo>
                    <a:pt x="2134" y="372"/>
                  </a:lnTo>
                  <a:lnTo>
                    <a:pt x="2132" y="372"/>
                  </a:lnTo>
                  <a:lnTo>
                    <a:pt x="2131" y="372"/>
                  </a:lnTo>
                  <a:lnTo>
                    <a:pt x="2127" y="372"/>
                  </a:lnTo>
                  <a:lnTo>
                    <a:pt x="2126" y="372"/>
                  </a:lnTo>
                  <a:lnTo>
                    <a:pt x="2126" y="374"/>
                  </a:lnTo>
                  <a:lnTo>
                    <a:pt x="2124" y="372"/>
                  </a:lnTo>
                  <a:lnTo>
                    <a:pt x="2122" y="372"/>
                  </a:lnTo>
                  <a:lnTo>
                    <a:pt x="2121" y="372"/>
                  </a:lnTo>
                  <a:lnTo>
                    <a:pt x="2121" y="370"/>
                  </a:lnTo>
                  <a:lnTo>
                    <a:pt x="2119" y="370"/>
                  </a:lnTo>
                  <a:lnTo>
                    <a:pt x="2121" y="372"/>
                  </a:lnTo>
                  <a:lnTo>
                    <a:pt x="2119" y="372"/>
                  </a:lnTo>
                  <a:lnTo>
                    <a:pt x="2117" y="372"/>
                  </a:lnTo>
                  <a:lnTo>
                    <a:pt x="2117" y="374"/>
                  </a:lnTo>
                  <a:lnTo>
                    <a:pt x="2115" y="374"/>
                  </a:lnTo>
                  <a:lnTo>
                    <a:pt x="2114" y="374"/>
                  </a:lnTo>
                  <a:lnTo>
                    <a:pt x="2112" y="375"/>
                  </a:lnTo>
                  <a:lnTo>
                    <a:pt x="2112" y="374"/>
                  </a:lnTo>
                  <a:lnTo>
                    <a:pt x="2110" y="374"/>
                  </a:lnTo>
                  <a:lnTo>
                    <a:pt x="2109" y="374"/>
                  </a:lnTo>
                  <a:lnTo>
                    <a:pt x="2109" y="375"/>
                  </a:lnTo>
                  <a:lnTo>
                    <a:pt x="2107" y="374"/>
                  </a:lnTo>
                  <a:lnTo>
                    <a:pt x="2105" y="374"/>
                  </a:lnTo>
                  <a:lnTo>
                    <a:pt x="2104" y="374"/>
                  </a:lnTo>
                  <a:lnTo>
                    <a:pt x="2102" y="374"/>
                  </a:lnTo>
                  <a:lnTo>
                    <a:pt x="2100" y="374"/>
                  </a:lnTo>
                  <a:lnTo>
                    <a:pt x="2099" y="375"/>
                  </a:lnTo>
                  <a:lnTo>
                    <a:pt x="2099" y="377"/>
                  </a:lnTo>
                  <a:lnTo>
                    <a:pt x="2097" y="377"/>
                  </a:lnTo>
                  <a:lnTo>
                    <a:pt x="2097" y="379"/>
                  </a:lnTo>
                  <a:lnTo>
                    <a:pt x="2097" y="381"/>
                  </a:lnTo>
                  <a:lnTo>
                    <a:pt x="2095" y="381"/>
                  </a:lnTo>
                  <a:lnTo>
                    <a:pt x="2094" y="381"/>
                  </a:lnTo>
                  <a:lnTo>
                    <a:pt x="2094" y="379"/>
                  </a:lnTo>
                  <a:lnTo>
                    <a:pt x="2092" y="379"/>
                  </a:lnTo>
                  <a:lnTo>
                    <a:pt x="2090" y="379"/>
                  </a:lnTo>
                  <a:lnTo>
                    <a:pt x="2089" y="379"/>
                  </a:lnTo>
                  <a:lnTo>
                    <a:pt x="2087" y="379"/>
                  </a:lnTo>
                  <a:lnTo>
                    <a:pt x="2085" y="379"/>
                  </a:lnTo>
                  <a:lnTo>
                    <a:pt x="2084" y="379"/>
                  </a:lnTo>
                  <a:lnTo>
                    <a:pt x="2084" y="381"/>
                  </a:lnTo>
                  <a:lnTo>
                    <a:pt x="2082" y="381"/>
                  </a:lnTo>
                  <a:lnTo>
                    <a:pt x="2080" y="381"/>
                  </a:lnTo>
                  <a:lnTo>
                    <a:pt x="2080" y="382"/>
                  </a:lnTo>
                  <a:lnTo>
                    <a:pt x="2080" y="384"/>
                  </a:lnTo>
                  <a:lnTo>
                    <a:pt x="2078" y="384"/>
                  </a:lnTo>
                  <a:lnTo>
                    <a:pt x="2078" y="382"/>
                  </a:lnTo>
                  <a:lnTo>
                    <a:pt x="2077" y="382"/>
                  </a:lnTo>
                  <a:lnTo>
                    <a:pt x="2075" y="382"/>
                  </a:lnTo>
                  <a:lnTo>
                    <a:pt x="2073" y="382"/>
                  </a:lnTo>
                  <a:lnTo>
                    <a:pt x="2073" y="381"/>
                  </a:lnTo>
                  <a:lnTo>
                    <a:pt x="2075" y="381"/>
                  </a:lnTo>
                  <a:lnTo>
                    <a:pt x="2077" y="381"/>
                  </a:lnTo>
                  <a:lnTo>
                    <a:pt x="2078" y="381"/>
                  </a:lnTo>
                  <a:lnTo>
                    <a:pt x="2078" y="379"/>
                  </a:lnTo>
                  <a:lnTo>
                    <a:pt x="2080" y="379"/>
                  </a:lnTo>
                  <a:lnTo>
                    <a:pt x="2080" y="377"/>
                  </a:lnTo>
                  <a:lnTo>
                    <a:pt x="2082" y="377"/>
                  </a:lnTo>
                  <a:lnTo>
                    <a:pt x="2082" y="375"/>
                  </a:lnTo>
                  <a:lnTo>
                    <a:pt x="2084" y="375"/>
                  </a:lnTo>
                  <a:lnTo>
                    <a:pt x="2085" y="374"/>
                  </a:lnTo>
                  <a:lnTo>
                    <a:pt x="2085" y="372"/>
                  </a:lnTo>
                  <a:lnTo>
                    <a:pt x="2087" y="372"/>
                  </a:lnTo>
                  <a:lnTo>
                    <a:pt x="2087" y="370"/>
                  </a:lnTo>
                  <a:lnTo>
                    <a:pt x="2087" y="369"/>
                  </a:lnTo>
                  <a:lnTo>
                    <a:pt x="2089" y="369"/>
                  </a:lnTo>
                  <a:lnTo>
                    <a:pt x="2090" y="369"/>
                  </a:lnTo>
                  <a:lnTo>
                    <a:pt x="2090" y="367"/>
                  </a:lnTo>
                  <a:lnTo>
                    <a:pt x="2092" y="367"/>
                  </a:lnTo>
                  <a:lnTo>
                    <a:pt x="2094" y="367"/>
                  </a:lnTo>
                  <a:lnTo>
                    <a:pt x="2095" y="367"/>
                  </a:lnTo>
                  <a:lnTo>
                    <a:pt x="2095" y="365"/>
                  </a:lnTo>
                  <a:lnTo>
                    <a:pt x="2097" y="367"/>
                  </a:lnTo>
                  <a:lnTo>
                    <a:pt x="2099" y="367"/>
                  </a:lnTo>
                  <a:lnTo>
                    <a:pt x="2100" y="367"/>
                  </a:lnTo>
                  <a:lnTo>
                    <a:pt x="2102" y="367"/>
                  </a:lnTo>
                  <a:lnTo>
                    <a:pt x="2104" y="367"/>
                  </a:lnTo>
                  <a:lnTo>
                    <a:pt x="2104" y="365"/>
                  </a:lnTo>
                  <a:lnTo>
                    <a:pt x="2104" y="364"/>
                  </a:lnTo>
                  <a:lnTo>
                    <a:pt x="2105" y="364"/>
                  </a:lnTo>
                  <a:lnTo>
                    <a:pt x="2105" y="362"/>
                  </a:lnTo>
                  <a:lnTo>
                    <a:pt x="2104" y="362"/>
                  </a:lnTo>
                  <a:lnTo>
                    <a:pt x="2102" y="362"/>
                  </a:lnTo>
                  <a:lnTo>
                    <a:pt x="2102" y="364"/>
                  </a:lnTo>
                  <a:lnTo>
                    <a:pt x="2100" y="364"/>
                  </a:lnTo>
                  <a:lnTo>
                    <a:pt x="2099" y="364"/>
                  </a:lnTo>
                  <a:lnTo>
                    <a:pt x="2097" y="364"/>
                  </a:lnTo>
                  <a:lnTo>
                    <a:pt x="2095" y="364"/>
                  </a:lnTo>
                  <a:lnTo>
                    <a:pt x="2095" y="362"/>
                  </a:lnTo>
                  <a:lnTo>
                    <a:pt x="2095" y="360"/>
                  </a:lnTo>
                  <a:lnTo>
                    <a:pt x="2094" y="360"/>
                  </a:lnTo>
                  <a:lnTo>
                    <a:pt x="2094" y="362"/>
                  </a:lnTo>
                  <a:lnTo>
                    <a:pt x="2092" y="362"/>
                  </a:lnTo>
                  <a:lnTo>
                    <a:pt x="2090" y="362"/>
                  </a:lnTo>
                  <a:lnTo>
                    <a:pt x="2090" y="360"/>
                  </a:lnTo>
                  <a:lnTo>
                    <a:pt x="2090" y="359"/>
                  </a:lnTo>
                  <a:lnTo>
                    <a:pt x="2089" y="359"/>
                  </a:lnTo>
                  <a:lnTo>
                    <a:pt x="2087" y="359"/>
                  </a:lnTo>
                  <a:lnTo>
                    <a:pt x="2085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2" y="360"/>
                  </a:lnTo>
                  <a:lnTo>
                    <a:pt x="2080" y="360"/>
                  </a:lnTo>
                  <a:lnTo>
                    <a:pt x="2080" y="359"/>
                  </a:lnTo>
                  <a:lnTo>
                    <a:pt x="2082" y="359"/>
                  </a:lnTo>
                  <a:lnTo>
                    <a:pt x="2082" y="357"/>
                  </a:lnTo>
                  <a:lnTo>
                    <a:pt x="2082" y="355"/>
                  </a:lnTo>
                  <a:lnTo>
                    <a:pt x="2084" y="355"/>
                  </a:lnTo>
                  <a:lnTo>
                    <a:pt x="2085" y="355"/>
                  </a:lnTo>
                  <a:lnTo>
                    <a:pt x="2085" y="354"/>
                  </a:lnTo>
                  <a:lnTo>
                    <a:pt x="2087" y="354"/>
                  </a:lnTo>
                  <a:lnTo>
                    <a:pt x="2089" y="354"/>
                  </a:lnTo>
                  <a:lnTo>
                    <a:pt x="2090" y="354"/>
                  </a:lnTo>
                  <a:lnTo>
                    <a:pt x="2092" y="352"/>
                  </a:lnTo>
                  <a:lnTo>
                    <a:pt x="2092" y="352"/>
                  </a:lnTo>
                  <a:lnTo>
                    <a:pt x="2092" y="350"/>
                  </a:lnTo>
                  <a:lnTo>
                    <a:pt x="2092" y="349"/>
                  </a:lnTo>
                  <a:lnTo>
                    <a:pt x="2094" y="349"/>
                  </a:lnTo>
                  <a:lnTo>
                    <a:pt x="2092" y="347"/>
                  </a:lnTo>
                  <a:lnTo>
                    <a:pt x="2092" y="345"/>
                  </a:lnTo>
                  <a:lnTo>
                    <a:pt x="2090" y="345"/>
                  </a:lnTo>
                  <a:lnTo>
                    <a:pt x="2089" y="345"/>
                  </a:lnTo>
                  <a:lnTo>
                    <a:pt x="2089" y="343"/>
                  </a:lnTo>
                  <a:lnTo>
                    <a:pt x="2090" y="343"/>
                  </a:lnTo>
                  <a:lnTo>
                    <a:pt x="2090" y="342"/>
                  </a:lnTo>
                  <a:lnTo>
                    <a:pt x="2089" y="342"/>
                  </a:lnTo>
                  <a:lnTo>
                    <a:pt x="2089" y="340"/>
                  </a:lnTo>
                  <a:lnTo>
                    <a:pt x="2087" y="340"/>
                  </a:lnTo>
                  <a:lnTo>
                    <a:pt x="2087" y="338"/>
                  </a:lnTo>
                  <a:lnTo>
                    <a:pt x="2089" y="338"/>
                  </a:lnTo>
                  <a:lnTo>
                    <a:pt x="2090" y="338"/>
                  </a:lnTo>
                  <a:lnTo>
                    <a:pt x="2090" y="340"/>
                  </a:lnTo>
                  <a:lnTo>
                    <a:pt x="2092" y="340"/>
                  </a:lnTo>
                  <a:lnTo>
                    <a:pt x="2094" y="340"/>
                  </a:lnTo>
                  <a:lnTo>
                    <a:pt x="2095" y="340"/>
                  </a:lnTo>
                  <a:lnTo>
                    <a:pt x="2097" y="340"/>
                  </a:lnTo>
                  <a:lnTo>
                    <a:pt x="2099" y="340"/>
                  </a:lnTo>
                  <a:lnTo>
                    <a:pt x="2100" y="338"/>
                  </a:lnTo>
                  <a:lnTo>
                    <a:pt x="2100" y="340"/>
                  </a:lnTo>
                  <a:lnTo>
                    <a:pt x="2102" y="340"/>
                  </a:lnTo>
                  <a:lnTo>
                    <a:pt x="2102" y="338"/>
                  </a:lnTo>
                  <a:lnTo>
                    <a:pt x="2104" y="338"/>
                  </a:lnTo>
                  <a:lnTo>
                    <a:pt x="2105" y="340"/>
                  </a:lnTo>
                  <a:lnTo>
                    <a:pt x="2105" y="338"/>
                  </a:lnTo>
                  <a:lnTo>
                    <a:pt x="2104" y="338"/>
                  </a:lnTo>
                  <a:lnTo>
                    <a:pt x="2104" y="337"/>
                  </a:lnTo>
                  <a:lnTo>
                    <a:pt x="2104" y="335"/>
                  </a:lnTo>
                  <a:lnTo>
                    <a:pt x="2105" y="335"/>
                  </a:lnTo>
                  <a:lnTo>
                    <a:pt x="2105" y="333"/>
                  </a:lnTo>
                  <a:lnTo>
                    <a:pt x="2104" y="333"/>
                  </a:lnTo>
                  <a:lnTo>
                    <a:pt x="2104" y="332"/>
                  </a:lnTo>
                  <a:lnTo>
                    <a:pt x="2105" y="332"/>
                  </a:lnTo>
                  <a:lnTo>
                    <a:pt x="2105" y="330"/>
                  </a:lnTo>
                  <a:lnTo>
                    <a:pt x="2107" y="328"/>
                  </a:lnTo>
                  <a:lnTo>
                    <a:pt x="2107" y="327"/>
                  </a:lnTo>
                  <a:lnTo>
                    <a:pt x="2105" y="328"/>
                  </a:lnTo>
                  <a:lnTo>
                    <a:pt x="2104" y="328"/>
                  </a:lnTo>
                  <a:lnTo>
                    <a:pt x="2102" y="328"/>
                  </a:lnTo>
                  <a:lnTo>
                    <a:pt x="2100" y="328"/>
                  </a:lnTo>
                  <a:lnTo>
                    <a:pt x="2100" y="327"/>
                  </a:lnTo>
                  <a:lnTo>
                    <a:pt x="2100" y="325"/>
                  </a:lnTo>
                  <a:lnTo>
                    <a:pt x="2099" y="325"/>
                  </a:lnTo>
                  <a:lnTo>
                    <a:pt x="2099" y="323"/>
                  </a:lnTo>
                  <a:lnTo>
                    <a:pt x="2099" y="322"/>
                  </a:lnTo>
                  <a:lnTo>
                    <a:pt x="2099" y="320"/>
                  </a:lnTo>
                  <a:lnTo>
                    <a:pt x="2100" y="320"/>
                  </a:lnTo>
                  <a:lnTo>
                    <a:pt x="2100" y="318"/>
                  </a:lnTo>
                  <a:lnTo>
                    <a:pt x="2102" y="318"/>
                  </a:lnTo>
                  <a:lnTo>
                    <a:pt x="2104" y="318"/>
                  </a:lnTo>
                  <a:lnTo>
                    <a:pt x="2100" y="316"/>
                  </a:lnTo>
                  <a:lnTo>
                    <a:pt x="2099" y="316"/>
                  </a:lnTo>
                  <a:lnTo>
                    <a:pt x="2099" y="318"/>
                  </a:lnTo>
                  <a:lnTo>
                    <a:pt x="2097" y="318"/>
                  </a:lnTo>
                  <a:lnTo>
                    <a:pt x="2095" y="318"/>
                  </a:lnTo>
                  <a:lnTo>
                    <a:pt x="2095" y="320"/>
                  </a:lnTo>
                  <a:lnTo>
                    <a:pt x="2094" y="320"/>
                  </a:lnTo>
                  <a:lnTo>
                    <a:pt x="2092" y="320"/>
                  </a:lnTo>
                  <a:lnTo>
                    <a:pt x="2090" y="318"/>
                  </a:lnTo>
                  <a:lnTo>
                    <a:pt x="2090" y="320"/>
                  </a:lnTo>
                  <a:lnTo>
                    <a:pt x="2090" y="322"/>
                  </a:lnTo>
                  <a:lnTo>
                    <a:pt x="2089" y="322"/>
                  </a:lnTo>
                  <a:lnTo>
                    <a:pt x="2089" y="320"/>
                  </a:lnTo>
                  <a:lnTo>
                    <a:pt x="2087" y="320"/>
                  </a:lnTo>
                  <a:lnTo>
                    <a:pt x="2085" y="320"/>
                  </a:lnTo>
                  <a:lnTo>
                    <a:pt x="2085" y="322"/>
                  </a:lnTo>
                  <a:lnTo>
                    <a:pt x="2084" y="322"/>
                  </a:lnTo>
                  <a:lnTo>
                    <a:pt x="2084" y="320"/>
                  </a:lnTo>
                  <a:lnTo>
                    <a:pt x="2082" y="318"/>
                  </a:lnTo>
                  <a:lnTo>
                    <a:pt x="2082" y="316"/>
                  </a:lnTo>
                  <a:lnTo>
                    <a:pt x="2084" y="316"/>
                  </a:lnTo>
                  <a:lnTo>
                    <a:pt x="2084" y="315"/>
                  </a:lnTo>
                  <a:lnTo>
                    <a:pt x="2085" y="315"/>
                  </a:lnTo>
                  <a:lnTo>
                    <a:pt x="2085" y="313"/>
                  </a:lnTo>
                  <a:lnTo>
                    <a:pt x="2085" y="311"/>
                  </a:lnTo>
                  <a:lnTo>
                    <a:pt x="2087" y="311"/>
                  </a:lnTo>
                  <a:lnTo>
                    <a:pt x="2089" y="311"/>
                  </a:lnTo>
                  <a:lnTo>
                    <a:pt x="2089" y="311"/>
                  </a:lnTo>
                  <a:lnTo>
                    <a:pt x="2087" y="311"/>
                  </a:lnTo>
                  <a:lnTo>
                    <a:pt x="2087" y="310"/>
                  </a:lnTo>
                  <a:lnTo>
                    <a:pt x="2085" y="310"/>
                  </a:lnTo>
                  <a:lnTo>
                    <a:pt x="2085" y="308"/>
                  </a:lnTo>
                  <a:lnTo>
                    <a:pt x="2085" y="306"/>
                  </a:lnTo>
                  <a:lnTo>
                    <a:pt x="2084" y="306"/>
                  </a:lnTo>
                  <a:lnTo>
                    <a:pt x="2084" y="308"/>
                  </a:lnTo>
                  <a:lnTo>
                    <a:pt x="2082" y="308"/>
                  </a:lnTo>
                  <a:lnTo>
                    <a:pt x="2080" y="308"/>
                  </a:lnTo>
                  <a:lnTo>
                    <a:pt x="2080" y="310"/>
                  </a:lnTo>
                  <a:lnTo>
                    <a:pt x="2078" y="310"/>
                  </a:lnTo>
                  <a:lnTo>
                    <a:pt x="2078" y="308"/>
                  </a:lnTo>
                  <a:lnTo>
                    <a:pt x="2077" y="308"/>
                  </a:lnTo>
                  <a:lnTo>
                    <a:pt x="2077" y="306"/>
                  </a:lnTo>
                  <a:lnTo>
                    <a:pt x="2078" y="305"/>
                  </a:lnTo>
                  <a:lnTo>
                    <a:pt x="2078" y="303"/>
                  </a:lnTo>
                  <a:lnTo>
                    <a:pt x="2077" y="303"/>
                  </a:lnTo>
                  <a:lnTo>
                    <a:pt x="2077" y="301"/>
                  </a:lnTo>
                  <a:lnTo>
                    <a:pt x="2078" y="301"/>
                  </a:lnTo>
                  <a:lnTo>
                    <a:pt x="2080" y="301"/>
                  </a:lnTo>
                  <a:lnTo>
                    <a:pt x="2080" y="300"/>
                  </a:lnTo>
                  <a:lnTo>
                    <a:pt x="2080" y="298"/>
                  </a:lnTo>
                  <a:lnTo>
                    <a:pt x="2082" y="296"/>
                  </a:lnTo>
                  <a:lnTo>
                    <a:pt x="2084" y="295"/>
                  </a:lnTo>
                  <a:lnTo>
                    <a:pt x="2082" y="295"/>
                  </a:lnTo>
                  <a:lnTo>
                    <a:pt x="2082" y="296"/>
                  </a:lnTo>
                  <a:lnTo>
                    <a:pt x="2080" y="296"/>
                  </a:lnTo>
                  <a:lnTo>
                    <a:pt x="2080" y="298"/>
                  </a:lnTo>
                  <a:lnTo>
                    <a:pt x="2078" y="298"/>
                  </a:lnTo>
                  <a:lnTo>
                    <a:pt x="2077" y="298"/>
                  </a:lnTo>
                  <a:lnTo>
                    <a:pt x="2077" y="300"/>
                  </a:lnTo>
                  <a:lnTo>
                    <a:pt x="2077" y="301"/>
                  </a:lnTo>
                  <a:lnTo>
                    <a:pt x="2075" y="301"/>
                  </a:lnTo>
                  <a:lnTo>
                    <a:pt x="2073" y="301"/>
                  </a:lnTo>
                  <a:lnTo>
                    <a:pt x="2073" y="300"/>
                  </a:lnTo>
                  <a:lnTo>
                    <a:pt x="2072" y="298"/>
                  </a:lnTo>
                  <a:lnTo>
                    <a:pt x="2072" y="296"/>
                  </a:lnTo>
                  <a:lnTo>
                    <a:pt x="2072" y="295"/>
                  </a:lnTo>
                  <a:lnTo>
                    <a:pt x="2073" y="295"/>
                  </a:lnTo>
                  <a:lnTo>
                    <a:pt x="2075" y="295"/>
                  </a:lnTo>
                  <a:lnTo>
                    <a:pt x="2077" y="295"/>
                  </a:lnTo>
                  <a:lnTo>
                    <a:pt x="2078" y="293"/>
                  </a:lnTo>
                  <a:lnTo>
                    <a:pt x="2078" y="291"/>
                  </a:lnTo>
                  <a:lnTo>
                    <a:pt x="2078" y="290"/>
                  </a:lnTo>
                  <a:lnTo>
                    <a:pt x="2077" y="290"/>
                  </a:lnTo>
                  <a:lnTo>
                    <a:pt x="2077" y="291"/>
                  </a:lnTo>
                  <a:lnTo>
                    <a:pt x="2075" y="291"/>
                  </a:lnTo>
                  <a:lnTo>
                    <a:pt x="2075" y="290"/>
                  </a:lnTo>
                  <a:lnTo>
                    <a:pt x="2073" y="290"/>
                  </a:lnTo>
                  <a:lnTo>
                    <a:pt x="2072" y="290"/>
                  </a:lnTo>
                  <a:lnTo>
                    <a:pt x="2072" y="290"/>
                  </a:lnTo>
                  <a:lnTo>
                    <a:pt x="2072" y="288"/>
                  </a:lnTo>
                  <a:lnTo>
                    <a:pt x="2072" y="286"/>
                  </a:lnTo>
                  <a:lnTo>
                    <a:pt x="2070" y="288"/>
                  </a:lnTo>
                  <a:lnTo>
                    <a:pt x="2068" y="288"/>
                  </a:lnTo>
                  <a:lnTo>
                    <a:pt x="2068" y="286"/>
                  </a:lnTo>
                  <a:lnTo>
                    <a:pt x="2068" y="284"/>
                  </a:lnTo>
                  <a:lnTo>
                    <a:pt x="2070" y="286"/>
                  </a:lnTo>
                  <a:lnTo>
                    <a:pt x="2070" y="284"/>
                  </a:lnTo>
                  <a:lnTo>
                    <a:pt x="2072" y="284"/>
                  </a:lnTo>
                  <a:lnTo>
                    <a:pt x="2072" y="283"/>
                  </a:lnTo>
                  <a:lnTo>
                    <a:pt x="2072" y="283"/>
                  </a:lnTo>
                  <a:lnTo>
                    <a:pt x="2073" y="284"/>
                  </a:lnTo>
                  <a:lnTo>
                    <a:pt x="2073" y="286"/>
                  </a:lnTo>
                  <a:moveTo>
                    <a:pt x="2075" y="298"/>
                  </a:moveTo>
                  <a:lnTo>
                    <a:pt x="2073" y="296"/>
                  </a:lnTo>
                  <a:lnTo>
                    <a:pt x="2073" y="298"/>
                  </a:lnTo>
                  <a:lnTo>
                    <a:pt x="2075" y="298"/>
                  </a:lnTo>
                  <a:moveTo>
                    <a:pt x="2107" y="360"/>
                  </a:moveTo>
                  <a:lnTo>
                    <a:pt x="2107" y="362"/>
                  </a:lnTo>
                  <a:lnTo>
                    <a:pt x="2109" y="360"/>
                  </a:lnTo>
                  <a:lnTo>
                    <a:pt x="2110" y="359"/>
                  </a:lnTo>
                  <a:lnTo>
                    <a:pt x="2109" y="359"/>
                  </a:lnTo>
                  <a:lnTo>
                    <a:pt x="2109" y="360"/>
                  </a:lnTo>
                  <a:lnTo>
                    <a:pt x="2107" y="360"/>
                  </a:lnTo>
                  <a:moveTo>
                    <a:pt x="2102" y="301"/>
                  </a:moveTo>
                  <a:lnTo>
                    <a:pt x="2104" y="300"/>
                  </a:lnTo>
                  <a:lnTo>
                    <a:pt x="2102" y="300"/>
                  </a:lnTo>
                  <a:lnTo>
                    <a:pt x="2102" y="301"/>
                  </a:lnTo>
                  <a:moveTo>
                    <a:pt x="2090" y="284"/>
                  </a:moveTo>
                  <a:lnTo>
                    <a:pt x="2092" y="284"/>
                  </a:lnTo>
                  <a:lnTo>
                    <a:pt x="2092" y="286"/>
                  </a:lnTo>
                  <a:lnTo>
                    <a:pt x="2094" y="286"/>
                  </a:lnTo>
                  <a:lnTo>
                    <a:pt x="2094" y="284"/>
                  </a:lnTo>
                  <a:lnTo>
                    <a:pt x="2092" y="284"/>
                  </a:lnTo>
                  <a:lnTo>
                    <a:pt x="2092" y="283"/>
                  </a:lnTo>
                  <a:lnTo>
                    <a:pt x="2090" y="284"/>
                  </a:lnTo>
                  <a:moveTo>
                    <a:pt x="2084" y="301"/>
                  </a:moveTo>
                  <a:lnTo>
                    <a:pt x="2084" y="303"/>
                  </a:lnTo>
                  <a:lnTo>
                    <a:pt x="2085" y="303"/>
                  </a:lnTo>
                  <a:lnTo>
                    <a:pt x="2085" y="301"/>
                  </a:lnTo>
                  <a:lnTo>
                    <a:pt x="2084" y="301"/>
                  </a:lnTo>
                  <a:moveTo>
                    <a:pt x="2312" y="288"/>
                  </a:moveTo>
                  <a:lnTo>
                    <a:pt x="2314" y="290"/>
                  </a:lnTo>
                  <a:lnTo>
                    <a:pt x="2314" y="291"/>
                  </a:lnTo>
                  <a:lnTo>
                    <a:pt x="2314" y="293"/>
                  </a:lnTo>
                  <a:lnTo>
                    <a:pt x="2314" y="293"/>
                  </a:lnTo>
                  <a:lnTo>
                    <a:pt x="2314" y="291"/>
                  </a:lnTo>
                  <a:lnTo>
                    <a:pt x="2314" y="290"/>
                  </a:lnTo>
                  <a:lnTo>
                    <a:pt x="2316" y="290"/>
                  </a:lnTo>
                  <a:lnTo>
                    <a:pt x="2317" y="290"/>
                  </a:lnTo>
                  <a:lnTo>
                    <a:pt x="2317" y="288"/>
                  </a:lnTo>
                  <a:lnTo>
                    <a:pt x="2319" y="288"/>
                  </a:lnTo>
                  <a:lnTo>
                    <a:pt x="2319" y="286"/>
                  </a:lnTo>
                  <a:lnTo>
                    <a:pt x="2317" y="286"/>
                  </a:lnTo>
                  <a:lnTo>
                    <a:pt x="2317" y="284"/>
                  </a:lnTo>
                  <a:lnTo>
                    <a:pt x="2317" y="283"/>
                  </a:lnTo>
                  <a:lnTo>
                    <a:pt x="2319" y="283"/>
                  </a:lnTo>
                  <a:lnTo>
                    <a:pt x="2319" y="281"/>
                  </a:lnTo>
                  <a:lnTo>
                    <a:pt x="2317" y="279"/>
                  </a:lnTo>
                  <a:lnTo>
                    <a:pt x="2316" y="279"/>
                  </a:lnTo>
                  <a:lnTo>
                    <a:pt x="2316" y="281"/>
                  </a:lnTo>
                  <a:lnTo>
                    <a:pt x="2314" y="281"/>
                  </a:lnTo>
                  <a:lnTo>
                    <a:pt x="2314" y="283"/>
                  </a:lnTo>
                  <a:lnTo>
                    <a:pt x="2312" y="284"/>
                  </a:lnTo>
                  <a:lnTo>
                    <a:pt x="2312" y="286"/>
                  </a:lnTo>
                  <a:lnTo>
                    <a:pt x="2314" y="286"/>
                  </a:lnTo>
                  <a:lnTo>
                    <a:pt x="2314" y="288"/>
                  </a:lnTo>
                  <a:lnTo>
                    <a:pt x="2312" y="288"/>
                  </a:lnTo>
                  <a:moveTo>
                    <a:pt x="2068" y="281"/>
                  </a:moveTo>
                  <a:lnTo>
                    <a:pt x="2070" y="281"/>
                  </a:lnTo>
                  <a:lnTo>
                    <a:pt x="2070" y="279"/>
                  </a:lnTo>
                  <a:lnTo>
                    <a:pt x="2068" y="279"/>
                  </a:lnTo>
                  <a:lnTo>
                    <a:pt x="2070" y="278"/>
                  </a:lnTo>
                  <a:lnTo>
                    <a:pt x="2070" y="279"/>
                  </a:lnTo>
                  <a:lnTo>
                    <a:pt x="2072" y="279"/>
                  </a:lnTo>
                  <a:lnTo>
                    <a:pt x="2072" y="279"/>
                  </a:lnTo>
                  <a:lnTo>
                    <a:pt x="2072" y="278"/>
                  </a:lnTo>
                  <a:lnTo>
                    <a:pt x="2072" y="276"/>
                  </a:lnTo>
                  <a:lnTo>
                    <a:pt x="2072" y="274"/>
                  </a:lnTo>
                  <a:lnTo>
                    <a:pt x="2073" y="274"/>
                  </a:lnTo>
                  <a:lnTo>
                    <a:pt x="2073" y="273"/>
                  </a:lnTo>
                  <a:lnTo>
                    <a:pt x="2072" y="273"/>
                  </a:lnTo>
                  <a:lnTo>
                    <a:pt x="2072" y="274"/>
                  </a:lnTo>
                  <a:lnTo>
                    <a:pt x="2070" y="274"/>
                  </a:lnTo>
                  <a:lnTo>
                    <a:pt x="2068" y="274"/>
                  </a:lnTo>
                  <a:lnTo>
                    <a:pt x="2068" y="276"/>
                  </a:lnTo>
                  <a:lnTo>
                    <a:pt x="2068" y="278"/>
                  </a:lnTo>
                  <a:lnTo>
                    <a:pt x="2067" y="276"/>
                  </a:lnTo>
                  <a:lnTo>
                    <a:pt x="2065" y="276"/>
                  </a:lnTo>
                  <a:lnTo>
                    <a:pt x="2065" y="278"/>
                  </a:lnTo>
                  <a:lnTo>
                    <a:pt x="2065" y="279"/>
                  </a:lnTo>
                  <a:lnTo>
                    <a:pt x="2067" y="281"/>
                  </a:lnTo>
                  <a:lnTo>
                    <a:pt x="2068" y="281"/>
                  </a:lnTo>
                  <a:moveTo>
                    <a:pt x="2348" y="276"/>
                  </a:moveTo>
                  <a:lnTo>
                    <a:pt x="2349" y="276"/>
                  </a:lnTo>
                  <a:lnTo>
                    <a:pt x="2351" y="276"/>
                  </a:lnTo>
                  <a:lnTo>
                    <a:pt x="2351" y="278"/>
                  </a:lnTo>
                  <a:lnTo>
                    <a:pt x="2353" y="278"/>
                  </a:lnTo>
                  <a:lnTo>
                    <a:pt x="2353" y="276"/>
                  </a:lnTo>
                  <a:lnTo>
                    <a:pt x="2354" y="276"/>
                  </a:lnTo>
                  <a:lnTo>
                    <a:pt x="2354" y="276"/>
                  </a:lnTo>
                  <a:lnTo>
                    <a:pt x="2356" y="276"/>
                  </a:lnTo>
                  <a:lnTo>
                    <a:pt x="2356" y="274"/>
                  </a:lnTo>
                  <a:lnTo>
                    <a:pt x="2358" y="274"/>
                  </a:lnTo>
                  <a:lnTo>
                    <a:pt x="2358" y="273"/>
                  </a:lnTo>
                  <a:lnTo>
                    <a:pt x="2358" y="271"/>
                  </a:lnTo>
                  <a:lnTo>
                    <a:pt x="2356" y="271"/>
                  </a:lnTo>
                  <a:lnTo>
                    <a:pt x="2354" y="271"/>
                  </a:lnTo>
                  <a:lnTo>
                    <a:pt x="2354" y="271"/>
                  </a:lnTo>
                  <a:lnTo>
                    <a:pt x="2353" y="271"/>
                  </a:lnTo>
                  <a:lnTo>
                    <a:pt x="2351" y="271"/>
                  </a:lnTo>
                  <a:lnTo>
                    <a:pt x="2351" y="273"/>
                  </a:lnTo>
                  <a:lnTo>
                    <a:pt x="2349" y="273"/>
                  </a:lnTo>
                  <a:lnTo>
                    <a:pt x="2348" y="273"/>
                  </a:lnTo>
                  <a:lnTo>
                    <a:pt x="2349" y="274"/>
                  </a:lnTo>
                  <a:lnTo>
                    <a:pt x="2348" y="274"/>
                  </a:lnTo>
                  <a:lnTo>
                    <a:pt x="2348" y="276"/>
                  </a:lnTo>
                  <a:moveTo>
                    <a:pt x="2349" y="279"/>
                  </a:moveTo>
                  <a:lnTo>
                    <a:pt x="2351" y="279"/>
                  </a:lnTo>
                  <a:lnTo>
                    <a:pt x="2351" y="278"/>
                  </a:lnTo>
                  <a:lnTo>
                    <a:pt x="2349" y="278"/>
                  </a:lnTo>
                  <a:lnTo>
                    <a:pt x="2349" y="279"/>
                  </a:lnTo>
                  <a:moveTo>
                    <a:pt x="2353" y="266"/>
                  </a:moveTo>
                  <a:lnTo>
                    <a:pt x="2353" y="268"/>
                  </a:lnTo>
                  <a:lnTo>
                    <a:pt x="2349" y="268"/>
                  </a:lnTo>
                  <a:lnTo>
                    <a:pt x="2348" y="268"/>
                  </a:lnTo>
                  <a:lnTo>
                    <a:pt x="2349" y="269"/>
                  </a:lnTo>
                  <a:lnTo>
                    <a:pt x="2351" y="269"/>
                  </a:lnTo>
                  <a:lnTo>
                    <a:pt x="2353" y="269"/>
                  </a:lnTo>
                  <a:lnTo>
                    <a:pt x="2353" y="271"/>
                  </a:lnTo>
                  <a:lnTo>
                    <a:pt x="2354" y="271"/>
                  </a:lnTo>
                  <a:lnTo>
                    <a:pt x="2354" y="269"/>
                  </a:lnTo>
                  <a:lnTo>
                    <a:pt x="2356" y="269"/>
                  </a:lnTo>
                  <a:lnTo>
                    <a:pt x="2356" y="268"/>
                  </a:lnTo>
                  <a:lnTo>
                    <a:pt x="2354" y="268"/>
                  </a:lnTo>
                  <a:lnTo>
                    <a:pt x="2354" y="268"/>
                  </a:lnTo>
                  <a:lnTo>
                    <a:pt x="2354" y="266"/>
                  </a:lnTo>
                  <a:lnTo>
                    <a:pt x="2353" y="266"/>
                  </a:lnTo>
                  <a:moveTo>
                    <a:pt x="3723" y="273"/>
                  </a:moveTo>
                  <a:lnTo>
                    <a:pt x="3725" y="273"/>
                  </a:lnTo>
                  <a:lnTo>
                    <a:pt x="3725" y="271"/>
                  </a:lnTo>
                  <a:lnTo>
                    <a:pt x="3723" y="271"/>
                  </a:lnTo>
                  <a:lnTo>
                    <a:pt x="3723" y="273"/>
                  </a:lnTo>
                  <a:moveTo>
                    <a:pt x="3726" y="269"/>
                  </a:moveTo>
                  <a:lnTo>
                    <a:pt x="3728" y="269"/>
                  </a:lnTo>
                  <a:lnTo>
                    <a:pt x="3730" y="269"/>
                  </a:lnTo>
                  <a:lnTo>
                    <a:pt x="3730" y="268"/>
                  </a:lnTo>
                  <a:lnTo>
                    <a:pt x="3728" y="268"/>
                  </a:lnTo>
                  <a:lnTo>
                    <a:pt x="3728" y="266"/>
                  </a:lnTo>
                  <a:lnTo>
                    <a:pt x="3726" y="266"/>
                  </a:lnTo>
                  <a:lnTo>
                    <a:pt x="3726" y="264"/>
                  </a:lnTo>
                  <a:lnTo>
                    <a:pt x="3725" y="264"/>
                  </a:lnTo>
                  <a:lnTo>
                    <a:pt x="3723" y="264"/>
                  </a:lnTo>
                  <a:lnTo>
                    <a:pt x="3723" y="266"/>
                  </a:lnTo>
                  <a:lnTo>
                    <a:pt x="3721" y="268"/>
                  </a:lnTo>
                  <a:lnTo>
                    <a:pt x="3721" y="269"/>
                  </a:lnTo>
                  <a:lnTo>
                    <a:pt x="3723" y="269"/>
                  </a:lnTo>
                  <a:lnTo>
                    <a:pt x="3723" y="271"/>
                  </a:lnTo>
                  <a:lnTo>
                    <a:pt x="3725" y="271"/>
                  </a:lnTo>
                  <a:lnTo>
                    <a:pt x="3726" y="271"/>
                  </a:lnTo>
                  <a:lnTo>
                    <a:pt x="3725" y="271"/>
                  </a:lnTo>
                  <a:lnTo>
                    <a:pt x="3726" y="271"/>
                  </a:lnTo>
                  <a:lnTo>
                    <a:pt x="3726" y="269"/>
                  </a:lnTo>
                  <a:moveTo>
                    <a:pt x="540" y="256"/>
                  </a:moveTo>
                  <a:lnTo>
                    <a:pt x="542" y="256"/>
                  </a:lnTo>
                  <a:lnTo>
                    <a:pt x="543" y="256"/>
                  </a:lnTo>
                  <a:lnTo>
                    <a:pt x="545" y="256"/>
                  </a:lnTo>
                  <a:lnTo>
                    <a:pt x="545" y="254"/>
                  </a:lnTo>
                  <a:lnTo>
                    <a:pt x="547" y="252"/>
                  </a:lnTo>
                  <a:lnTo>
                    <a:pt x="549" y="252"/>
                  </a:lnTo>
                  <a:lnTo>
                    <a:pt x="549" y="251"/>
                  </a:lnTo>
                  <a:lnTo>
                    <a:pt x="547" y="251"/>
                  </a:lnTo>
                  <a:lnTo>
                    <a:pt x="547" y="249"/>
                  </a:lnTo>
                  <a:lnTo>
                    <a:pt x="545" y="249"/>
                  </a:lnTo>
                  <a:lnTo>
                    <a:pt x="543" y="249"/>
                  </a:lnTo>
                  <a:lnTo>
                    <a:pt x="542" y="249"/>
                  </a:lnTo>
                  <a:lnTo>
                    <a:pt x="542" y="251"/>
                  </a:lnTo>
                  <a:lnTo>
                    <a:pt x="540" y="251"/>
                  </a:lnTo>
                  <a:lnTo>
                    <a:pt x="538" y="251"/>
                  </a:lnTo>
                  <a:lnTo>
                    <a:pt x="537" y="251"/>
                  </a:lnTo>
                  <a:lnTo>
                    <a:pt x="537" y="252"/>
                  </a:lnTo>
                  <a:lnTo>
                    <a:pt x="535" y="251"/>
                  </a:lnTo>
                  <a:lnTo>
                    <a:pt x="533" y="251"/>
                  </a:lnTo>
                  <a:lnTo>
                    <a:pt x="533" y="252"/>
                  </a:lnTo>
                  <a:lnTo>
                    <a:pt x="532" y="251"/>
                  </a:lnTo>
                  <a:lnTo>
                    <a:pt x="532" y="252"/>
                  </a:lnTo>
                  <a:lnTo>
                    <a:pt x="532" y="254"/>
                  </a:lnTo>
                  <a:lnTo>
                    <a:pt x="533" y="254"/>
                  </a:lnTo>
                  <a:lnTo>
                    <a:pt x="535" y="256"/>
                  </a:lnTo>
                  <a:lnTo>
                    <a:pt x="535" y="256"/>
                  </a:lnTo>
                  <a:lnTo>
                    <a:pt x="537" y="256"/>
                  </a:lnTo>
                  <a:lnTo>
                    <a:pt x="538" y="256"/>
                  </a:lnTo>
                  <a:lnTo>
                    <a:pt x="540" y="256"/>
                  </a:lnTo>
                  <a:moveTo>
                    <a:pt x="2324" y="249"/>
                  </a:moveTo>
                  <a:lnTo>
                    <a:pt x="2323" y="249"/>
                  </a:lnTo>
                  <a:lnTo>
                    <a:pt x="2323" y="251"/>
                  </a:lnTo>
                  <a:lnTo>
                    <a:pt x="2324" y="251"/>
                  </a:lnTo>
                  <a:lnTo>
                    <a:pt x="2324" y="252"/>
                  </a:lnTo>
                  <a:lnTo>
                    <a:pt x="2324" y="254"/>
                  </a:lnTo>
                  <a:lnTo>
                    <a:pt x="2326" y="252"/>
                  </a:lnTo>
                  <a:lnTo>
                    <a:pt x="2326" y="254"/>
                  </a:lnTo>
                  <a:lnTo>
                    <a:pt x="2328" y="254"/>
                  </a:lnTo>
                  <a:lnTo>
                    <a:pt x="2328" y="252"/>
                  </a:lnTo>
                  <a:lnTo>
                    <a:pt x="2328" y="251"/>
                  </a:lnTo>
                  <a:lnTo>
                    <a:pt x="2326" y="251"/>
                  </a:lnTo>
                  <a:lnTo>
                    <a:pt x="2326" y="249"/>
                  </a:lnTo>
                  <a:lnTo>
                    <a:pt x="2324" y="249"/>
                  </a:lnTo>
                  <a:moveTo>
                    <a:pt x="485" y="251"/>
                  </a:moveTo>
                  <a:lnTo>
                    <a:pt x="486" y="251"/>
                  </a:lnTo>
                  <a:lnTo>
                    <a:pt x="488" y="249"/>
                  </a:lnTo>
                  <a:lnTo>
                    <a:pt x="486" y="249"/>
                  </a:lnTo>
                  <a:lnTo>
                    <a:pt x="485" y="247"/>
                  </a:lnTo>
                  <a:lnTo>
                    <a:pt x="483" y="247"/>
                  </a:lnTo>
                  <a:lnTo>
                    <a:pt x="485" y="249"/>
                  </a:lnTo>
                  <a:lnTo>
                    <a:pt x="485" y="251"/>
                  </a:lnTo>
                  <a:moveTo>
                    <a:pt x="1521" y="237"/>
                  </a:moveTo>
                  <a:lnTo>
                    <a:pt x="1521" y="236"/>
                  </a:lnTo>
                  <a:lnTo>
                    <a:pt x="1523" y="236"/>
                  </a:lnTo>
                  <a:lnTo>
                    <a:pt x="1523" y="234"/>
                  </a:lnTo>
                  <a:lnTo>
                    <a:pt x="1523" y="232"/>
                  </a:lnTo>
                  <a:lnTo>
                    <a:pt x="1523" y="231"/>
                  </a:lnTo>
                  <a:lnTo>
                    <a:pt x="1521" y="231"/>
                  </a:lnTo>
                  <a:lnTo>
                    <a:pt x="1521" y="231"/>
                  </a:lnTo>
                  <a:lnTo>
                    <a:pt x="1520" y="231"/>
                  </a:lnTo>
                  <a:lnTo>
                    <a:pt x="1520" y="231"/>
                  </a:lnTo>
                  <a:lnTo>
                    <a:pt x="1520" y="232"/>
                  </a:lnTo>
                  <a:lnTo>
                    <a:pt x="1516" y="232"/>
                  </a:lnTo>
                  <a:lnTo>
                    <a:pt x="1516" y="234"/>
                  </a:lnTo>
                  <a:lnTo>
                    <a:pt x="1516" y="236"/>
                  </a:lnTo>
                  <a:lnTo>
                    <a:pt x="1518" y="236"/>
                  </a:lnTo>
                  <a:lnTo>
                    <a:pt x="1520" y="236"/>
                  </a:lnTo>
                  <a:lnTo>
                    <a:pt x="1520" y="237"/>
                  </a:lnTo>
                  <a:lnTo>
                    <a:pt x="1521" y="237"/>
                  </a:lnTo>
                  <a:moveTo>
                    <a:pt x="3676" y="236"/>
                  </a:moveTo>
                  <a:lnTo>
                    <a:pt x="3676" y="234"/>
                  </a:lnTo>
                  <a:lnTo>
                    <a:pt x="3676" y="232"/>
                  </a:lnTo>
                  <a:lnTo>
                    <a:pt x="3674" y="232"/>
                  </a:lnTo>
                  <a:lnTo>
                    <a:pt x="3672" y="232"/>
                  </a:lnTo>
                  <a:lnTo>
                    <a:pt x="3672" y="234"/>
                  </a:lnTo>
                  <a:lnTo>
                    <a:pt x="3674" y="234"/>
                  </a:lnTo>
                  <a:lnTo>
                    <a:pt x="3676" y="236"/>
                  </a:lnTo>
                  <a:moveTo>
                    <a:pt x="1388" y="231"/>
                  </a:moveTo>
                  <a:lnTo>
                    <a:pt x="1388" y="229"/>
                  </a:lnTo>
                  <a:lnTo>
                    <a:pt x="1390" y="227"/>
                  </a:lnTo>
                  <a:lnTo>
                    <a:pt x="1390" y="226"/>
                  </a:lnTo>
                  <a:lnTo>
                    <a:pt x="1388" y="226"/>
                  </a:lnTo>
                  <a:lnTo>
                    <a:pt x="1387" y="226"/>
                  </a:lnTo>
                  <a:lnTo>
                    <a:pt x="1385" y="226"/>
                  </a:lnTo>
                  <a:lnTo>
                    <a:pt x="1383" y="226"/>
                  </a:lnTo>
                  <a:lnTo>
                    <a:pt x="1383" y="227"/>
                  </a:lnTo>
                  <a:lnTo>
                    <a:pt x="1383" y="227"/>
                  </a:lnTo>
                  <a:lnTo>
                    <a:pt x="1382" y="227"/>
                  </a:lnTo>
                  <a:lnTo>
                    <a:pt x="1382" y="229"/>
                  </a:lnTo>
                  <a:lnTo>
                    <a:pt x="1380" y="229"/>
                  </a:lnTo>
                  <a:lnTo>
                    <a:pt x="1380" y="231"/>
                  </a:lnTo>
                  <a:lnTo>
                    <a:pt x="1378" y="231"/>
                  </a:lnTo>
                  <a:lnTo>
                    <a:pt x="1378" y="231"/>
                  </a:lnTo>
                  <a:lnTo>
                    <a:pt x="1378" y="232"/>
                  </a:lnTo>
                  <a:lnTo>
                    <a:pt x="1380" y="232"/>
                  </a:lnTo>
                  <a:lnTo>
                    <a:pt x="1380" y="234"/>
                  </a:lnTo>
                  <a:lnTo>
                    <a:pt x="1382" y="234"/>
                  </a:lnTo>
                  <a:lnTo>
                    <a:pt x="1383" y="234"/>
                  </a:lnTo>
                  <a:lnTo>
                    <a:pt x="1383" y="232"/>
                  </a:lnTo>
                  <a:lnTo>
                    <a:pt x="1383" y="232"/>
                  </a:lnTo>
                  <a:lnTo>
                    <a:pt x="1383" y="231"/>
                  </a:lnTo>
                  <a:lnTo>
                    <a:pt x="1385" y="231"/>
                  </a:lnTo>
                  <a:lnTo>
                    <a:pt x="1385" y="231"/>
                  </a:lnTo>
                  <a:lnTo>
                    <a:pt x="1387" y="231"/>
                  </a:lnTo>
                  <a:lnTo>
                    <a:pt x="1388" y="231"/>
                  </a:lnTo>
                  <a:moveTo>
                    <a:pt x="1368" y="222"/>
                  </a:moveTo>
                  <a:lnTo>
                    <a:pt x="1370" y="220"/>
                  </a:lnTo>
                  <a:lnTo>
                    <a:pt x="1370" y="219"/>
                  </a:lnTo>
                  <a:lnTo>
                    <a:pt x="1368" y="217"/>
                  </a:lnTo>
                  <a:lnTo>
                    <a:pt x="1368" y="219"/>
                  </a:lnTo>
                  <a:lnTo>
                    <a:pt x="1367" y="219"/>
                  </a:lnTo>
                  <a:lnTo>
                    <a:pt x="1365" y="219"/>
                  </a:lnTo>
                  <a:lnTo>
                    <a:pt x="1363" y="219"/>
                  </a:lnTo>
                  <a:lnTo>
                    <a:pt x="1360" y="219"/>
                  </a:lnTo>
                  <a:lnTo>
                    <a:pt x="1360" y="220"/>
                  </a:lnTo>
                  <a:lnTo>
                    <a:pt x="1358" y="219"/>
                  </a:lnTo>
                  <a:lnTo>
                    <a:pt x="1356" y="219"/>
                  </a:lnTo>
                  <a:lnTo>
                    <a:pt x="1355" y="219"/>
                  </a:lnTo>
                  <a:lnTo>
                    <a:pt x="1355" y="220"/>
                  </a:lnTo>
                  <a:lnTo>
                    <a:pt x="1353" y="220"/>
                  </a:lnTo>
                  <a:lnTo>
                    <a:pt x="1353" y="222"/>
                  </a:lnTo>
                  <a:lnTo>
                    <a:pt x="1351" y="222"/>
                  </a:lnTo>
                  <a:lnTo>
                    <a:pt x="1351" y="224"/>
                  </a:lnTo>
                  <a:lnTo>
                    <a:pt x="1348" y="224"/>
                  </a:lnTo>
                  <a:lnTo>
                    <a:pt x="1348" y="226"/>
                  </a:lnTo>
                  <a:lnTo>
                    <a:pt x="1348" y="227"/>
                  </a:lnTo>
                  <a:lnTo>
                    <a:pt x="1348" y="229"/>
                  </a:lnTo>
                  <a:lnTo>
                    <a:pt x="1351" y="227"/>
                  </a:lnTo>
                  <a:lnTo>
                    <a:pt x="1353" y="227"/>
                  </a:lnTo>
                  <a:lnTo>
                    <a:pt x="1353" y="229"/>
                  </a:lnTo>
                  <a:lnTo>
                    <a:pt x="1355" y="227"/>
                  </a:lnTo>
                  <a:lnTo>
                    <a:pt x="1356" y="227"/>
                  </a:lnTo>
                  <a:lnTo>
                    <a:pt x="1358" y="227"/>
                  </a:lnTo>
                  <a:lnTo>
                    <a:pt x="1360" y="226"/>
                  </a:lnTo>
                  <a:lnTo>
                    <a:pt x="1363" y="224"/>
                  </a:lnTo>
                  <a:lnTo>
                    <a:pt x="1365" y="224"/>
                  </a:lnTo>
                  <a:lnTo>
                    <a:pt x="1365" y="222"/>
                  </a:lnTo>
                  <a:lnTo>
                    <a:pt x="1367" y="222"/>
                  </a:lnTo>
                  <a:lnTo>
                    <a:pt x="1368" y="222"/>
                  </a:lnTo>
                  <a:moveTo>
                    <a:pt x="1469" y="219"/>
                  </a:moveTo>
                  <a:lnTo>
                    <a:pt x="1469" y="220"/>
                  </a:lnTo>
                  <a:lnTo>
                    <a:pt x="1471" y="220"/>
                  </a:lnTo>
                  <a:lnTo>
                    <a:pt x="1473" y="220"/>
                  </a:lnTo>
                  <a:lnTo>
                    <a:pt x="1473" y="222"/>
                  </a:lnTo>
                  <a:lnTo>
                    <a:pt x="1473" y="224"/>
                  </a:lnTo>
                  <a:lnTo>
                    <a:pt x="1474" y="224"/>
                  </a:lnTo>
                  <a:lnTo>
                    <a:pt x="1476" y="224"/>
                  </a:lnTo>
                  <a:lnTo>
                    <a:pt x="1478" y="224"/>
                  </a:lnTo>
                  <a:lnTo>
                    <a:pt x="1478" y="222"/>
                  </a:lnTo>
                  <a:lnTo>
                    <a:pt x="1476" y="222"/>
                  </a:lnTo>
                  <a:lnTo>
                    <a:pt x="1476" y="220"/>
                  </a:lnTo>
                  <a:lnTo>
                    <a:pt x="1474" y="220"/>
                  </a:lnTo>
                  <a:lnTo>
                    <a:pt x="1469" y="219"/>
                  </a:lnTo>
                  <a:moveTo>
                    <a:pt x="549" y="207"/>
                  </a:moveTo>
                  <a:lnTo>
                    <a:pt x="547" y="207"/>
                  </a:lnTo>
                  <a:lnTo>
                    <a:pt x="547" y="209"/>
                  </a:lnTo>
                  <a:lnTo>
                    <a:pt x="549" y="209"/>
                  </a:lnTo>
                  <a:lnTo>
                    <a:pt x="549" y="207"/>
                  </a:lnTo>
                  <a:moveTo>
                    <a:pt x="557" y="217"/>
                  </a:moveTo>
                  <a:lnTo>
                    <a:pt x="559" y="215"/>
                  </a:lnTo>
                  <a:lnTo>
                    <a:pt x="560" y="215"/>
                  </a:lnTo>
                  <a:lnTo>
                    <a:pt x="562" y="215"/>
                  </a:lnTo>
                  <a:lnTo>
                    <a:pt x="564" y="215"/>
                  </a:lnTo>
                  <a:lnTo>
                    <a:pt x="565" y="215"/>
                  </a:lnTo>
                  <a:lnTo>
                    <a:pt x="567" y="215"/>
                  </a:lnTo>
                  <a:lnTo>
                    <a:pt x="567" y="214"/>
                  </a:lnTo>
                  <a:lnTo>
                    <a:pt x="565" y="214"/>
                  </a:lnTo>
                  <a:lnTo>
                    <a:pt x="564" y="214"/>
                  </a:lnTo>
                  <a:lnTo>
                    <a:pt x="562" y="214"/>
                  </a:lnTo>
                  <a:lnTo>
                    <a:pt x="562" y="212"/>
                  </a:lnTo>
                  <a:lnTo>
                    <a:pt x="560" y="212"/>
                  </a:lnTo>
                  <a:lnTo>
                    <a:pt x="559" y="212"/>
                  </a:lnTo>
                  <a:lnTo>
                    <a:pt x="559" y="210"/>
                  </a:lnTo>
                  <a:lnTo>
                    <a:pt x="560" y="210"/>
                  </a:lnTo>
                  <a:lnTo>
                    <a:pt x="560" y="209"/>
                  </a:lnTo>
                  <a:lnTo>
                    <a:pt x="559" y="209"/>
                  </a:lnTo>
                  <a:lnTo>
                    <a:pt x="557" y="209"/>
                  </a:lnTo>
                  <a:lnTo>
                    <a:pt x="555" y="209"/>
                  </a:lnTo>
                  <a:lnTo>
                    <a:pt x="554" y="210"/>
                  </a:lnTo>
                  <a:lnTo>
                    <a:pt x="552" y="210"/>
                  </a:lnTo>
                  <a:lnTo>
                    <a:pt x="550" y="210"/>
                  </a:lnTo>
                  <a:lnTo>
                    <a:pt x="549" y="210"/>
                  </a:lnTo>
                  <a:lnTo>
                    <a:pt x="547" y="210"/>
                  </a:lnTo>
                  <a:lnTo>
                    <a:pt x="547" y="209"/>
                  </a:lnTo>
                  <a:lnTo>
                    <a:pt x="545" y="209"/>
                  </a:lnTo>
                  <a:lnTo>
                    <a:pt x="543" y="210"/>
                  </a:lnTo>
                  <a:lnTo>
                    <a:pt x="542" y="210"/>
                  </a:lnTo>
                  <a:lnTo>
                    <a:pt x="542" y="212"/>
                  </a:lnTo>
                  <a:lnTo>
                    <a:pt x="540" y="212"/>
                  </a:lnTo>
                  <a:lnTo>
                    <a:pt x="540" y="214"/>
                  </a:lnTo>
                  <a:lnTo>
                    <a:pt x="542" y="214"/>
                  </a:lnTo>
                  <a:lnTo>
                    <a:pt x="543" y="214"/>
                  </a:lnTo>
                  <a:lnTo>
                    <a:pt x="545" y="214"/>
                  </a:lnTo>
                  <a:lnTo>
                    <a:pt x="545" y="212"/>
                  </a:lnTo>
                  <a:lnTo>
                    <a:pt x="547" y="212"/>
                  </a:lnTo>
                  <a:lnTo>
                    <a:pt x="549" y="212"/>
                  </a:lnTo>
                  <a:lnTo>
                    <a:pt x="550" y="212"/>
                  </a:lnTo>
                  <a:lnTo>
                    <a:pt x="552" y="212"/>
                  </a:lnTo>
                  <a:lnTo>
                    <a:pt x="552" y="214"/>
                  </a:lnTo>
                  <a:lnTo>
                    <a:pt x="554" y="214"/>
                  </a:lnTo>
                  <a:lnTo>
                    <a:pt x="552" y="215"/>
                  </a:lnTo>
                  <a:lnTo>
                    <a:pt x="554" y="215"/>
                  </a:lnTo>
                  <a:lnTo>
                    <a:pt x="555" y="215"/>
                  </a:lnTo>
                  <a:lnTo>
                    <a:pt x="555" y="217"/>
                  </a:lnTo>
                  <a:lnTo>
                    <a:pt x="557" y="217"/>
                  </a:lnTo>
                  <a:moveTo>
                    <a:pt x="1410" y="217"/>
                  </a:moveTo>
                  <a:lnTo>
                    <a:pt x="1410" y="215"/>
                  </a:lnTo>
                  <a:lnTo>
                    <a:pt x="1412" y="215"/>
                  </a:lnTo>
                  <a:lnTo>
                    <a:pt x="1414" y="215"/>
                  </a:lnTo>
                  <a:lnTo>
                    <a:pt x="1415" y="214"/>
                  </a:lnTo>
                  <a:lnTo>
                    <a:pt x="1414" y="214"/>
                  </a:lnTo>
                  <a:lnTo>
                    <a:pt x="1414" y="212"/>
                  </a:lnTo>
                  <a:lnTo>
                    <a:pt x="1412" y="212"/>
                  </a:lnTo>
                  <a:lnTo>
                    <a:pt x="1410" y="212"/>
                  </a:lnTo>
                  <a:lnTo>
                    <a:pt x="1409" y="212"/>
                  </a:lnTo>
                  <a:lnTo>
                    <a:pt x="1407" y="212"/>
                  </a:lnTo>
                  <a:lnTo>
                    <a:pt x="1405" y="212"/>
                  </a:lnTo>
                  <a:lnTo>
                    <a:pt x="1405" y="214"/>
                  </a:lnTo>
                  <a:lnTo>
                    <a:pt x="1407" y="214"/>
                  </a:lnTo>
                  <a:lnTo>
                    <a:pt x="1407" y="215"/>
                  </a:lnTo>
                  <a:lnTo>
                    <a:pt x="1409" y="215"/>
                  </a:lnTo>
                  <a:lnTo>
                    <a:pt x="1409" y="217"/>
                  </a:lnTo>
                  <a:lnTo>
                    <a:pt x="1410" y="217"/>
                  </a:lnTo>
                  <a:moveTo>
                    <a:pt x="1422" y="212"/>
                  </a:moveTo>
                  <a:lnTo>
                    <a:pt x="1424" y="214"/>
                  </a:lnTo>
                  <a:lnTo>
                    <a:pt x="1424" y="212"/>
                  </a:lnTo>
                  <a:lnTo>
                    <a:pt x="1424" y="210"/>
                  </a:lnTo>
                  <a:lnTo>
                    <a:pt x="1422" y="209"/>
                  </a:lnTo>
                  <a:lnTo>
                    <a:pt x="1420" y="209"/>
                  </a:lnTo>
                  <a:lnTo>
                    <a:pt x="1419" y="209"/>
                  </a:lnTo>
                  <a:lnTo>
                    <a:pt x="1419" y="210"/>
                  </a:lnTo>
                  <a:lnTo>
                    <a:pt x="1420" y="210"/>
                  </a:lnTo>
                  <a:lnTo>
                    <a:pt x="1420" y="212"/>
                  </a:lnTo>
                  <a:lnTo>
                    <a:pt x="1422" y="212"/>
                  </a:lnTo>
                  <a:moveTo>
                    <a:pt x="1390" y="209"/>
                  </a:moveTo>
                  <a:lnTo>
                    <a:pt x="1388" y="209"/>
                  </a:lnTo>
                  <a:lnTo>
                    <a:pt x="1388" y="210"/>
                  </a:lnTo>
                  <a:lnTo>
                    <a:pt x="1387" y="210"/>
                  </a:lnTo>
                  <a:lnTo>
                    <a:pt x="1385" y="210"/>
                  </a:lnTo>
                  <a:lnTo>
                    <a:pt x="1383" y="210"/>
                  </a:lnTo>
                  <a:lnTo>
                    <a:pt x="1383" y="212"/>
                  </a:lnTo>
                  <a:lnTo>
                    <a:pt x="1383" y="212"/>
                  </a:lnTo>
                  <a:lnTo>
                    <a:pt x="1382" y="212"/>
                  </a:lnTo>
                  <a:lnTo>
                    <a:pt x="1380" y="210"/>
                  </a:lnTo>
                  <a:lnTo>
                    <a:pt x="1378" y="210"/>
                  </a:lnTo>
                  <a:lnTo>
                    <a:pt x="1378" y="209"/>
                  </a:lnTo>
                  <a:lnTo>
                    <a:pt x="1377" y="210"/>
                  </a:lnTo>
                  <a:lnTo>
                    <a:pt x="1377" y="209"/>
                  </a:lnTo>
                  <a:lnTo>
                    <a:pt x="1375" y="209"/>
                  </a:lnTo>
                  <a:lnTo>
                    <a:pt x="1373" y="209"/>
                  </a:lnTo>
                  <a:lnTo>
                    <a:pt x="1372" y="209"/>
                  </a:lnTo>
                  <a:lnTo>
                    <a:pt x="1372" y="207"/>
                  </a:lnTo>
                  <a:lnTo>
                    <a:pt x="1373" y="207"/>
                  </a:lnTo>
                  <a:lnTo>
                    <a:pt x="1375" y="207"/>
                  </a:lnTo>
                  <a:lnTo>
                    <a:pt x="1375" y="205"/>
                  </a:lnTo>
                  <a:lnTo>
                    <a:pt x="1373" y="205"/>
                  </a:lnTo>
                  <a:lnTo>
                    <a:pt x="1372" y="205"/>
                  </a:lnTo>
                  <a:lnTo>
                    <a:pt x="1370" y="205"/>
                  </a:lnTo>
                  <a:lnTo>
                    <a:pt x="1368" y="205"/>
                  </a:lnTo>
                  <a:lnTo>
                    <a:pt x="1368" y="204"/>
                  </a:lnTo>
                  <a:lnTo>
                    <a:pt x="1367" y="204"/>
                  </a:lnTo>
                  <a:lnTo>
                    <a:pt x="1365" y="204"/>
                  </a:lnTo>
                  <a:lnTo>
                    <a:pt x="1363" y="204"/>
                  </a:lnTo>
                  <a:lnTo>
                    <a:pt x="1363" y="205"/>
                  </a:lnTo>
                  <a:lnTo>
                    <a:pt x="1363" y="207"/>
                  </a:lnTo>
                  <a:lnTo>
                    <a:pt x="1361" y="207"/>
                  </a:lnTo>
                  <a:lnTo>
                    <a:pt x="1360" y="207"/>
                  </a:lnTo>
                  <a:lnTo>
                    <a:pt x="1360" y="209"/>
                  </a:lnTo>
                  <a:lnTo>
                    <a:pt x="1358" y="209"/>
                  </a:lnTo>
                  <a:lnTo>
                    <a:pt x="1356" y="209"/>
                  </a:lnTo>
                  <a:lnTo>
                    <a:pt x="1356" y="210"/>
                  </a:lnTo>
                  <a:lnTo>
                    <a:pt x="1355" y="210"/>
                  </a:lnTo>
                  <a:lnTo>
                    <a:pt x="1353" y="210"/>
                  </a:lnTo>
                  <a:lnTo>
                    <a:pt x="1351" y="210"/>
                  </a:lnTo>
                  <a:lnTo>
                    <a:pt x="1351" y="212"/>
                  </a:lnTo>
                  <a:lnTo>
                    <a:pt x="1350" y="212"/>
                  </a:lnTo>
                  <a:lnTo>
                    <a:pt x="1348" y="214"/>
                  </a:lnTo>
                  <a:lnTo>
                    <a:pt x="1346" y="214"/>
                  </a:lnTo>
                  <a:lnTo>
                    <a:pt x="1343" y="215"/>
                  </a:lnTo>
                  <a:lnTo>
                    <a:pt x="1343" y="215"/>
                  </a:lnTo>
                  <a:lnTo>
                    <a:pt x="1341" y="215"/>
                  </a:lnTo>
                  <a:lnTo>
                    <a:pt x="1340" y="215"/>
                  </a:lnTo>
                  <a:lnTo>
                    <a:pt x="1340" y="214"/>
                  </a:lnTo>
                  <a:lnTo>
                    <a:pt x="1341" y="212"/>
                  </a:lnTo>
                  <a:lnTo>
                    <a:pt x="1341" y="210"/>
                  </a:lnTo>
                  <a:lnTo>
                    <a:pt x="1343" y="210"/>
                  </a:lnTo>
                  <a:lnTo>
                    <a:pt x="1343" y="209"/>
                  </a:lnTo>
                  <a:lnTo>
                    <a:pt x="1341" y="209"/>
                  </a:lnTo>
                  <a:lnTo>
                    <a:pt x="1340" y="209"/>
                  </a:lnTo>
                  <a:lnTo>
                    <a:pt x="1338" y="209"/>
                  </a:lnTo>
                  <a:lnTo>
                    <a:pt x="1336" y="209"/>
                  </a:lnTo>
                  <a:lnTo>
                    <a:pt x="1335" y="209"/>
                  </a:lnTo>
                  <a:lnTo>
                    <a:pt x="1333" y="209"/>
                  </a:lnTo>
                  <a:lnTo>
                    <a:pt x="1331" y="210"/>
                  </a:lnTo>
                  <a:lnTo>
                    <a:pt x="1329" y="210"/>
                  </a:lnTo>
                  <a:lnTo>
                    <a:pt x="1328" y="210"/>
                  </a:lnTo>
                  <a:lnTo>
                    <a:pt x="1328" y="209"/>
                  </a:lnTo>
                  <a:lnTo>
                    <a:pt x="1333" y="207"/>
                  </a:lnTo>
                  <a:lnTo>
                    <a:pt x="1333" y="205"/>
                  </a:lnTo>
                  <a:lnTo>
                    <a:pt x="1336" y="205"/>
                  </a:lnTo>
                  <a:lnTo>
                    <a:pt x="1338" y="205"/>
                  </a:lnTo>
                  <a:lnTo>
                    <a:pt x="1338" y="204"/>
                  </a:lnTo>
                  <a:lnTo>
                    <a:pt x="1340" y="204"/>
                  </a:lnTo>
                  <a:lnTo>
                    <a:pt x="1341" y="204"/>
                  </a:lnTo>
                  <a:lnTo>
                    <a:pt x="1341" y="202"/>
                  </a:lnTo>
                  <a:lnTo>
                    <a:pt x="1341" y="200"/>
                  </a:lnTo>
                  <a:lnTo>
                    <a:pt x="1343" y="199"/>
                  </a:lnTo>
                  <a:lnTo>
                    <a:pt x="1343" y="197"/>
                  </a:lnTo>
                  <a:lnTo>
                    <a:pt x="1343" y="197"/>
                  </a:lnTo>
                  <a:lnTo>
                    <a:pt x="1345" y="195"/>
                  </a:lnTo>
                  <a:lnTo>
                    <a:pt x="1346" y="195"/>
                  </a:lnTo>
                  <a:lnTo>
                    <a:pt x="1346" y="194"/>
                  </a:lnTo>
                  <a:lnTo>
                    <a:pt x="1346" y="192"/>
                  </a:lnTo>
                  <a:lnTo>
                    <a:pt x="1348" y="192"/>
                  </a:lnTo>
                  <a:lnTo>
                    <a:pt x="1350" y="190"/>
                  </a:lnTo>
                  <a:lnTo>
                    <a:pt x="1350" y="190"/>
                  </a:lnTo>
                  <a:lnTo>
                    <a:pt x="1351" y="190"/>
                  </a:lnTo>
                  <a:lnTo>
                    <a:pt x="1351" y="188"/>
                  </a:lnTo>
                  <a:lnTo>
                    <a:pt x="1353" y="188"/>
                  </a:lnTo>
                  <a:lnTo>
                    <a:pt x="1353" y="187"/>
                  </a:lnTo>
                  <a:lnTo>
                    <a:pt x="1355" y="187"/>
                  </a:lnTo>
                  <a:lnTo>
                    <a:pt x="1355" y="185"/>
                  </a:lnTo>
                  <a:lnTo>
                    <a:pt x="1356" y="185"/>
                  </a:lnTo>
                  <a:lnTo>
                    <a:pt x="1360" y="183"/>
                  </a:lnTo>
                  <a:lnTo>
                    <a:pt x="1361" y="183"/>
                  </a:lnTo>
                  <a:lnTo>
                    <a:pt x="1363" y="183"/>
                  </a:lnTo>
                  <a:lnTo>
                    <a:pt x="1363" y="185"/>
                  </a:lnTo>
                  <a:lnTo>
                    <a:pt x="1363" y="187"/>
                  </a:lnTo>
                  <a:lnTo>
                    <a:pt x="1361" y="187"/>
                  </a:lnTo>
                  <a:lnTo>
                    <a:pt x="1360" y="187"/>
                  </a:lnTo>
                  <a:lnTo>
                    <a:pt x="1360" y="188"/>
                  </a:lnTo>
                  <a:lnTo>
                    <a:pt x="1361" y="188"/>
                  </a:lnTo>
                  <a:lnTo>
                    <a:pt x="1361" y="190"/>
                  </a:lnTo>
                  <a:lnTo>
                    <a:pt x="1361" y="190"/>
                  </a:lnTo>
                  <a:lnTo>
                    <a:pt x="1363" y="190"/>
                  </a:lnTo>
                  <a:lnTo>
                    <a:pt x="1363" y="190"/>
                  </a:lnTo>
                  <a:lnTo>
                    <a:pt x="1365" y="190"/>
                  </a:lnTo>
                  <a:lnTo>
                    <a:pt x="1365" y="188"/>
                  </a:lnTo>
                  <a:lnTo>
                    <a:pt x="1367" y="188"/>
                  </a:lnTo>
                  <a:lnTo>
                    <a:pt x="1368" y="188"/>
                  </a:lnTo>
                  <a:lnTo>
                    <a:pt x="1368" y="190"/>
                  </a:lnTo>
                  <a:lnTo>
                    <a:pt x="1368" y="190"/>
                  </a:lnTo>
                  <a:lnTo>
                    <a:pt x="1370" y="190"/>
                  </a:lnTo>
                  <a:lnTo>
                    <a:pt x="1372" y="190"/>
                  </a:lnTo>
                  <a:lnTo>
                    <a:pt x="1373" y="190"/>
                  </a:lnTo>
                  <a:lnTo>
                    <a:pt x="1375" y="190"/>
                  </a:lnTo>
                  <a:lnTo>
                    <a:pt x="1375" y="192"/>
                  </a:lnTo>
                  <a:lnTo>
                    <a:pt x="1375" y="194"/>
                  </a:lnTo>
                  <a:lnTo>
                    <a:pt x="1377" y="194"/>
                  </a:lnTo>
                  <a:lnTo>
                    <a:pt x="1378" y="194"/>
                  </a:lnTo>
                  <a:lnTo>
                    <a:pt x="1378" y="195"/>
                  </a:lnTo>
                  <a:lnTo>
                    <a:pt x="1380" y="195"/>
                  </a:lnTo>
                  <a:lnTo>
                    <a:pt x="1382" y="195"/>
                  </a:lnTo>
                  <a:lnTo>
                    <a:pt x="1383" y="195"/>
                  </a:lnTo>
                  <a:lnTo>
                    <a:pt x="1383" y="197"/>
                  </a:lnTo>
                  <a:lnTo>
                    <a:pt x="1383" y="199"/>
                  </a:lnTo>
                  <a:lnTo>
                    <a:pt x="1383" y="200"/>
                  </a:lnTo>
                  <a:lnTo>
                    <a:pt x="1383" y="200"/>
                  </a:lnTo>
                  <a:lnTo>
                    <a:pt x="1383" y="202"/>
                  </a:lnTo>
                  <a:lnTo>
                    <a:pt x="1383" y="202"/>
                  </a:lnTo>
                  <a:lnTo>
                    <a:pt x="1383" y="204"/>
                  </a:lnTo>
                  <a:lnTo>
                    <a:pt x="1382" y="204"/>
                  </a:lnTo>
                  <a:lnTo>
                    <a:pt x="1380" y="204"/>
                  </a:lnTo>
                  <a:lnTo>
                    <a:pt x="1380" y="205"/>
                  </a:lnTo>
                  <a:lnTo>
                    <a:pt x="1382" y="205"/>
                  </a:lnTo>
                  <a:lnTo>
                    <a:pt x="1383" y="205"/>
                  </a:lnTo>
                  <a:lnTo>
                    <a:pt x="1383" y="205"/>
                  </a:lnTo>
                  <a:lnTo>
                    <a:pt x="1383" y="204"/>
                  </a:lnTo>
                  <a:lnTo>
                    <a:pt x="1385" y="204"/>
                  </a:lnTo>
                  <a:lnTo>
                    <a:pt x="1387" y="205"/>
                  </a:lnTo>
                  <a:lnTo>
                    <a:pt x="1388" y="205"/>
                  </a:lnTo>
                  <a:lnTo>
                    <a:pt x="1388" y="207"/>
                  </a:lnTo>
                  <a:lnTo>
                    <a:pt x="1390" y="207"/>
                  </a:lnTo>
                  <a:lnTo>
                    <a:pt x="1392" y="207"/>
                  </a:lnTo>
                  <a:lnTo>
                    <a:pt x="1393" y="207"/>
                  </a:lnTo>
                  <a:lnTo>
                    <a:pt x="1393" y="209"/>
                  </a:lnTo>
                  <a:lnTo>
                    <a:pt x="1392" y="209"/>
                  </a:lnTo>
                  <a:lnTo>
                    <a:pt x="1390" y="209"/>
                  </a:lnTo>
                  <a:moveTo>
                    <a:pt x="1372" y="202"/>
                  </a:moveTo>
                  <a:lnTo>
                    <a:pt x="1370" y="202"/>
                  </a:lnTo>
                  <a:lnTo>
                    <a:pt x="1370" y="204"/>
                  </a:lnTo>
                  <a:lnTo>
                    <a:pt x="1372" y="204"/>
                  </a:lnTo>
                  <a:lnTo>
                    <a:pt x="1372" y="202"/>
                  </a:lnTo>
                  <a:moveTo>
                    <a:pt x="1392" y="205"/>
                  </a:moveTo>
                  <a:lnTo>
                    <a:pt x="1390" y="205"/>
                  </a:lnTo>
                  <a:lnTo>
                    <a:pt x="1390" y="204"/>
                  </a:lnTo>
                  <a:lnTo>
                    <a:pt x="1388" y="204"/>
                  </a:lnTo>
                  <a:lnTo>
                    <a:pt x="1388" y="205"/>
                  </a:lnTo>
                  <a:lnTo>
                    <a:pt x="1390" y="207"/>
                  </a:lnTo>
                  <a:lnTo>
                    <a:pt x="1392" y="205"/>
                  </a:lnTo>
                  <a:moveTo>
                    <a:pt x="1669" y="199"/>
                  </a:moveTo>
                  <a:lnTo>
                    <a:pt x="1671" y="200"/>
                  </a:lnTo>
                  <a:lnTo>
                    <a:pt x="1671" y="199"/>
                  </a:lnTo>
                  <a:lnTo>
                    <a:pt x="1673" y="199"/>
                  </a:lnTo>
                  <a:lnTo>
                    <a:pt x="1673" y="197"/>
                  </a:lnTo>
                  <a:lnTo>
                    <a:pt x="1671" y="197"/>
                  </a:lnTo>
                  <a:lnTo>
                    <a:pt x="1671" y="195"/>
                  </a:lnTo>
                  <a:lnTo>
                    <a:pt x="1669" y="197"/>
                  </a:lnTo>
                  <a:lnTo>
                    <a:pt x="1669" y="199"/>
                  </a:lnTo>
                  <a:moveTo>
                    <a:pt x="1924" y="195"/>
                  </a:moveTo>
                  <a:lnTo>
                    <a:pt x="1922" y="195"/>
                  </a:lnTo>
                  <a:lnTo>
                    <a:pt x="1920" y="195"/>
                  </a:lnTo>
                  <a:lnTo>
                    <a:pt x="1919" y="195"/>
                  </a:lnTo>
                  <a:lnTo>
                    <a:pt x="1917" y="195"/>
                  </a:lnTo>
                  <a:lnTo>
                    <a:pt x="1915" y="195"/>
                  </a:lnTo>
                  <a:lnTo>
                    <a:pt x="1914" y="195"/>
                  </a:lnTo>
                  <a:lnTo>
                    <a:pt x="1914" y="194"/>
                  </a:lnTo>
                  <a:lnTo>
                    <a:pt x="1915" y="194"/>
                  </a:lnTo>
                  <a:lnTo>
                    <a:pt x="1917" y="194"/>
                  </a:lnTo>
                  <a:lnTo>
                    <a:pt x="1919" y="194"/>
                  </a:lnTo>
                  <a:lnTo>
                    <a:pt x="1920" y="194"/>
                  </a:lnTo>
                  <a:lnTo>
                    <a:pt x="1922" y="194"/>
                  </a:lnTo>
                  <a:lnTo>
                    <a:pt x="1922" y="192"/>
                  </a:lnTo>
                  <a:lnTo>
                    <a:pt x="1924" y="192"/>
                  </a:lnTo>
                  <a:lnTo>
                    <a:pt x="1925" y="192"/>
                  </a:lnTo>
                  <a:lnTo>
                    <a:pt x="1927" y="192"/>
                  </a:lnTo>
                  <a:lnTo>
                    <a:pt x="1929" y="192"/>
                  </a:lnTo>
                  <a:lnTo>
                    <a:pt x="1930" y="192"/>
                  </a:lnTo>
                  <a:lnTo>
                    <a:pt x="1932" y="192"/>
                  </a:lnTo>
                  <a:lnTo>
                    <a:pt x="1934" y="192"/>
                  </a:lnTo>
                  <a:lnTo>
                    <a:pt x="1935" y="192"/>
                  </a:lnTo>
                  <a:lnTo>
                    <a:pt x="1937" y="190"/>
                  </a:lnTo>
                  <a:lnTo>
                    <a:pt x="1935" y="190"/>
                  </a:lnTo>
                  <a:lnTo>
                    <a:pt x="1934" y="190"/>
                  </a:lnTo>
                  <a:lnTo>
                    <a:pt x="1934" y="192"/>
                  </a:lnTo>
                  <a:lnTo>
                    <a:pt x="1930" y="190"/>
                  </a:lnTo>
                  <a:lnTo>
                    <a:pt x="1930" y="190"/>
                  </a:lnTo>
                  <a:lnTo>
                    <a:pt x="1932" y="190"/>
                  </a:lnTo>
                  <a:lnTo>
                    <a:pt x="1934" y="190"/>
                  </a:lnTo>
                  <a:lnTo>
                    <a:pt x="1935" y="188"/>
                  </a:lnTo>
                  <a:lnTo>
                    <a:pt x="1934" y="188"/>
                  </a:lnTo>
                  <a:lnTo>
                    <a:pt x="1932" y="188"/>
                  </a:lnTo>
                  <a:lnTo>
                    <a:pt x="1932" y="187"/>
                  </a:lnTo>
                  <a:lnTo>
                    <a:pt x="1930" y="187"/>
                  </a:lnTo>
                  <a:lnTo>
                    <a:pt x="1929" y="187"/>
                  </a:lnTo>
                  <a:lnTo>
                    <a:pt x="1929" y="188"/>
                  </a:lnTo>
                  <a:lnTo>
                    <a:pt x="1927" y="188"/>
                  </a:lnTo>
                  <a:lnTo>
                    <a:pt x="1927" y="187"/>
                  </a:lnTo>
                  <a:lnTo>
                    <a:pt x="1925" y="187"/>
                  </a:lnTo>
                  <a:lnTo>
                    <a:pt x="1924" y="187"/>
                  </a:lnTo>
                  <a:lnTo>
                    <a:pt x="1924" y="188"/>
                  </a:lnTo>
                  <a:lnTo>
                    <a:pt x="1922" y="188"/>
                  </a:lnTo>
                  <a:lnTo>
                    <a:pt x="1920" y="188"/>
                  </a:lnTo>
                  <a:lnTo>
                    <a:pt x="1919" y="188"/>
                  </a:lnTo>
                  <a:lnTo>
                    <a:pt x="1917" y="188"/>
                  </a:lnTo>
                  <a:lnTo>
                    <a:pt x="1915" y="188"/>
                  </a:lnTo>
                  <a:lnTo>
                    <a:pt x="1914" y="188"/>
                  </a:lnTo>
                  <a:lnTo>
                    <a:pt x="1912" y="188"/>
                  </a:lnTo>
                  <a:lnTo>
                    <a:pt x="1912" y="187"/>
                  </a:lnTo>
                  <a:lnTo>
                    <a:pt x="1914" y="187"/>
                  </a:lnTo>
                  <a:lnTo>
                    <a:pt x="1915" y="187"/>
                  </a:lnTo>
                  <a:lnTo>
                    <a:pt x="1917" y="187"/>
                  </a:lnTo>
                  <a:lnTo>
                    <a:pt x="1917" y="185"/>
                  </a:lnTo>
                  <a:lnTo>
                    <a:pt x="1915" y="185"/>
                  </a:lnTo>
                  <a:lnTo>
                    <a:pt x="1915" y="183"/>
                  </a:lnTo>
                  <a:lnTo>
                    <a:pt x="1917" y="183"/>
                  </a:lnTo>
                  <a:lnTo>
                    <a:pt x="1919" y="185"/>
                  </a:lnTo>
                  <a:lnTo>
                    <a:pt x="1919" y="183"/>
                  </a:lnTo>
                  <a:lnTo>
                    <a:pt x="1920" y="183"/>
                  </a:lnTo>
                  <a:lnTo>
                    <a:pt x="1920" y="182"/>
                  </a:lnTo>
                  <a:lnTo>
                    <a:pt x="1919" y="182"/>
                  </a:lnTo>
                  <a:lnTo>
                    <a:pt x="1919" y="180"/>
                  </a:lnTo>
                  <a:lnTo>
                    <a:pt x="1920" y="180"/>
                  </a:lnTo>
                  <a:lnTo>
                    <a:pt x="1922" y="182"/>
                  </a:lnTo>
                  <a:lnTo>
                    <a:pt x="1922" y="180"/>
                  </a:lnTo>
                  <a:lnTo>
                    <a:pt x="1924" y="180"/>
                  </a:lnTo>
                  <a:lnTo>
                    <a:pt x="1925" y="180"/>
                  </a:lnTo>
                  <a:lnTo>
                    <a:pt x="1927" y="180"/>
                  </a:lnTo>
                  <a:lnTo>
                    <a:pt x="1927" y="182"/>
                  </a:lnTo>
                  <a:lnTo>
                    <a:pt x="1929" y="182"/>
                  </a:lnTo>
                  <a:lnTo>
                    <a:pt x="1930" y="182"/>
                  </a:lnTo>
                  <a:lnTo>
                    <a:pt x="1932" y="182"/>
                  </a:lnTo>
                  <a:lnTo>
                    <a:pt x="1932" y="180"/>
                  </a:lnTo>
                  <a:lnTo>
                    <a:pt x="1930" y="180"/>
                  </a:lnTo>
                  <a:lnTo>
                    <a:pt x="1929" y="180"/>
                  </a:lnTo>
                  <a:lnTo>
                    <a:pt x="1927" y="180"/>
                  </a:lnTo>
                  <a:lnTo>
                    <a:pt x="1927" y="178"/>
                  </a:lnTo>
                  <a:lnTo>
                    <a:pt x="1925" y="178"/>
                  </a:lnTo>
                  <a:lnTo>
                    <a:pt x="1925" y="177"/>
                  </a:lnTo>
                  <a:lnTo>
                    <a:pt x="1927" y="177"/>
                  </a:lnTo>
                  <a:lnTo>
                    <a:pt x="1929" y="177"/>
                  </a:lnTo>
                  <a:lnTo>
                    <a:pt x="1930" y="177"/>
                  </a:lnTo>
                  <a:lnTo>
                    <a:pt x="1929" y="178"/>
                  </a:lnTo>
                  <a:lnTo>
                    <a:pt x="1930" y="178"/>
                  </a:lnTo>
                  <a:lnTo>
                    <a:pt x="1930" y="177"/>
                  </a:lnTo>
                  <a:lnTo>
                    <a:pt x="1932" y="177"/>
                  </a:lnTo>
                  <a:lnTo>
                    <a:pt x="1934" y="177"/>
                  </a:lnTo>
                  <a:lnTo>
                    <a:pt x="1934" y="178"/>
                  </a:lnTo>
                  <a:lnTo>
                    <a:pt x="1935" y="178"/>
                  </a:lnTo>
                  <a:lnTo>
                    <a:pt x="1937" y="178"/>
                  </a:lnTo>
                  <a:lnTo>
                    <a:pt x="1937" y="180"/>
                  </a:lnTo>
                  <a:lnTo>
                    <a:pt x="1939" y="180"/>
                  </a:lnTo>
                  <a:lnTo>
                    <a:pt x="1940" y="180"/>
                  </a:lnTo>
                  <a:lnTo>
                    <a:pt x="1940" y="182"/>
                  </a:lnTo>
                  <a:lnTo>
                    <a:pt x="1942" y="182"/>
                  </a:lnTo>
                  <a:lnTo>
                    <a:pt x="1942" y="183"/>
                  </a:lnTo>
                  <a:lnTo>
                    <a:pt x="1940" y="185"/>
                  </a:lnTo>
                  <a:lnTo>
                    <a:pt x="1939" y="185"/>
                  </a:lnTo>
                  <a:lnTo>
                    <a:pt x="1939" y="187"/>
                  </a:lnTo>
                  <a:lnTo>
                    <a:pt x="1940" y="187"/>
                  </a:lnTo>
                  <a:lnTo>
                    <a:pt x="1942" y="187"/>
                  </a:lnTo>
                  <a:lnTo>
                    <a:pt x="1940" y="188"/>
                  </a:lnTo>
                  <a:lnTo>
                    <a:pt x="1942" y="188"/>
                  </a:lnTo>
                  <a:lnTo>
                    <a:pt x="1942" y="190"/>
                  </a:lnTo>
                  <a:lnTo>
                    <a:pt x="1944" y="190"/>
                  </a:lnTo>
                  <a:lnTo>
                    <a:pt x="1944" y="188"/>
                  </a:lnTo>
                  <a:lnTo>
                    <a:pt x="1944" y="187"/>
                  </a:lnTo>
                  <a:lnTo>
                    <a:pt x="1946" y="187"/>
                  </a:lnTo>
                  <a:lnTo>
                    <a:pt x="1947" y="185"/>
                  </a:lnTo>
                  <a:lnTo>
                    <a:pt x="1947" y="187"/>
                  </a:lnTo>
                  <a:lnTo>
                    <a:pt x="1949" y="187"/>
                  </a:lnTo>
                  <a:lnTo>
                    <a:pt x="1951" y="187"/>
                  </a:lnTo>
                  <a:lnTo>
                    <a:pt x="1951" y="185"/>
                  </a:lnTo>
                  <a:lnTo>
                    <a:pt x="1951" y="185"/>
                  </a:lnTo>
                  <a:lnTo>
                    <a:pt x="1951" y="183"/>
                  </a:lnTo>
                  <a:lnTo>
                    <a:pt x="1951" y="182"/>
                  </a:lnTo>
                  <a:lnTo>
                    <a:pt x="1951" y="180"/>
                  </a:lnTo>
                  <a:lnTo>
                    <a:pt x="1951" y="180"/>
                  </a:lnTo>
                  <a:lnTo>
                    <a:pt x="1952" y="180"/>
                  </a:lnTo>
                  <a:lnTo>
                    <a:pt x="1952" y="182"/>
                  </a:lnTo>
                  <a:lnTo>
                    <a:pt x="1954" y="182"/>
                  </a:lnTo>
                  <a:lnTo>
                    <a:pt x="1954" y="183"/>
                  </a:lnTo>
                  <a:lnTo>
                    <a:pt x="1956" y="183"/>
                  </a:lnTo>
                  <a:lnTo>
                    <a:pt x="1956" y="185"/>
                  </a:lnTo>
                  <a:lnTo>
                    <a:pt x="1957" y="185"/>
                  </a:lnTo>
                  <a:lnTo>
                    <a:pt x="1959" y="183"/>
                  </a:lnTo>
                  <a:lnTo>
                    <a:pt x="1957" y="183"/>
                  </a:lnTo>
                  <a:lnTo>
                    <a:pt x="1957" y="182"/>
                  </a:lnTo>
                  <a:lnTo>
                    <a:pt x="1959" y="182"/>
                  </a:lnTo>
                  <a:lnTo>
                    <a:pt x="1959" y="180"/>
                  </a:lnTo>
                  <a:lnTo>
                    <a:pt x="1961" y="180"/>
                  </a:lnTo>
                  <a:lnTo>
                    <a:pt x="1962" y="180"/>
                  </a:lnTo>
                  <a:lnTo>
                    <a:pt x="1964" y="180"/>
                  </a:lnTo>
                  <a:lnTo>
                    <a:pt x="1966" y="180"/>
                  </a:lnTo>
                  <a:lnTo>
                    <a:pt x="1967" y="180"/>
                  </a:lnTo>
                  <a:lnTo>
                    <a:pt x="1967" y="182"/>
                  </a:lnTo>
                  <a:lnTo>
                    <a:pt x="1969" y="182"/>
                  </a:lnTo>
                  <a:lnTo>
                    <a:pt x="1969" y="180"/>
                  </a:lnTo>
                  <a:lnTo>
                    <a:pt x="1971" y="180"/>
                  </a:lnTo>
                  <a:lnTo>
                    <a:pt x="1972" y="180"/>
                  </a:lnTo>
                  <a:lnTo>
                    <a:pt x="1974" y="180"/>
                  </a:lnTo>
                  <a:lnTo>
                    <a:pt x="1974" y="182"/>
                  </a:lnTo>
                  <a:lnTo>
                    <a:pt x="1976" y="182"/>
                  </a:lnTo>
                  <a:lnTo>
                    <a:pt x="1977" y="182"/>
                  </a:lnTo>
                  <a:lnTo>
                    <a:pt x="1977" y="180"/>
                  </a:lnTo>
                  <a:lnTo>
                    <a:pt x="1979" y="180"/>
                  </a:lnTo>
                  <a:lnTo>
                    <a:pt x="1981" y="180"/>
                  </a:lnTo>
                  <a:lnTo>
                    <a:pt x="1983" y="180"/>
                  </a:lnTo>
                  <a:lnTo>
                    <a:pt x="1984" y="180"/>
                  </a:lnTo>
                  <a:lnTo>
                    <a:pt x="1986" y="180"/>
                  </a:lnTo>
                  <a:lnTo>
                    <a:pt x="1986" y="178"/>
                  </a:lnTo>
                  <a:lnTo>
                    <a:pt x="1986" y="177"/>
                  </a:lnTo>
                  <a:lnTo>
                    <a:pt x="1986" y="175"/>
                  </a:lnTo>
                  <a:lnTo>
                    <a:pt x="1988" y="175"/>
                  </a:lnTo>
                  <a:lnTo>
                    <a:pt x="1989" y="175"/>
                  </a:lnTo>
                  <a:lnTo>
                    <a:pt x="1991" y="175"/>
                  </a:lnTo>
                  <a:lnTo>
                    <a:pt x="1991" y="175"/>
                  </a:lnTo>
                  <a:lnTo>
                    <a:pt x="1991" y="177"/>
                  </a:lnTo>
                  <a:lnTo>
                    <a:pt x="1993" y="177"/>
                  </a:lnTo>
                  <a:lnTo>
                    <a:pt x="1993" y="178"/>
                  </a:lnTo>
                  <a:lnTo>
                    <a:pt x="1994" y="178"/>
                  </a:lnTo>
                  <a:lnTo>
                    <a:pt x="1994" y="180"/>
                  </a:lnTo>
                  <a:lnTo>
                    <a:pt x="1996" y="180"/>
                  </a:lnTo>
                  <a:lnTo>
                    <a:pt x="1996" y="178"/>
                  </a:lnTo>
                  <a:lnTo>
                    <a:pt x="1998" y="178"/>
                  </a:lnTo>
                  <a:lnTo>
                    <a:pt x="1999" y="178"/>
                  </a:lnTo>
                  <a:lnTo>
                    <a:pt x="1999" y="180"/>
                  </a:lnTo>
                  <a:lnTo>
                    <a:pt x="1998" y="180"/>
                  </a:lnTo>
                  <a:lnTo>
                    <a:pt x="1998" y="182"/>
                  </a:lnTo>
                  <a:lnTo>
                    <a:pt x="1999" y="182"/>
                  </a:lnTo>
                  <a:lnTo>
                    <a:pt x="2001" y="182"/>
                  </a:lnTo>
                  <a:lnTo>
                    <a:pt x="2001" y="183"/>
                  </a:lnTo>
                  <a:lnTo>
                    <a:pt x="1999" y="183"/>
                  </a:lnTo>
                  <a:lnTo>
                    <a:pt x="1999" y="185"/>
                  </a:lnTo>
                  <a:lnTo>
                    <a:pt x="2001" y="185"/>
                  </a:lnTo>
                  <a:lnTo>
                    <a:pt x="2003" y="185"/>
                  </a:lnTo>
                  <a:lnTo>
                    <a:pt x="2004" y="185"/>
                  </a:lnTo>
                  <a:lnTo>
                    <a:pt x="2006" y="187"/>
                  </a:lnTo>
                  <a:lnTo>
                    <a:pt x="2008" y="187"/>
                  </a:lnTo>
                  <a:lnTo>
                    <a:pt x="2009" y="187"/>
                  </a:lnTo>
                  <a:lnTo>
                    <a:pt x="2011" y="188"/>
                  </a:lnTo>
                  <a:lnTo>
                    <a:pt x="2009" y="188"/>
                  </a:lnTo>
                  <a:lnTo>
                    <a:pt x="2009" y="190"/>
                  </a:lnTo>
                  <a:lnTo>
                    <a:pt x="2011" y="190"/>
                  </a:lnTo>
                  <a:lnTo>
                    <a:pt x="2009" y="190"/>
                  </a:lnTo>
                  <a:lnTo>
                    <a:pt x="2011" y="190"/>
                  </a:lnTo>
                  <a:lnTo>
                    <a:pt x="2011" y="192"/>
                  </a:lnTo>
                  <a:lnTo>
                    <a:pt x="2009" y="192"/>
                  </a:lnTo>
                  <a:lnTo>
                    <a:pt x="2008" y="192"/>
                  </a:lnTo>
                  <a:lnTo>
                    <a:pt x="2008" y="194"/>
                  </a:lnTo>
                  <a:lnTo>
                    <a:pt x="2008" y="195"/>
                  </a:lnTo>
                  <a:lnTo>
                    <a:pt x="2006" y="194"/>
                  </a:lnTo>
                  <a:lnTo>
                    <a:pt x="2006" y="195"/>
                  </a:lnTo>
                  <a:lnTo>
                    <a:pt x="2003" y="197"/>
                  </a:lnTo>
                  <a:lnTo>
                    <a:pt x="2001" y="197"/>
                  </a:lnTo>
                  <a:lnTo>
                    <a:pt x="1999" y="197"/>
                  </a:lnTo>
                  <a:lnTo>
                    <a:pt x="1999" y="199"/>
                  </a:lnTo>
                  <a:lnTo>
                    <a:pt x="2001" y="199"/>
                  </a:lnTo>
                  <a:lnTo>
                    <a:pt x="2001" y="200"/>
                  </a:lnTo>
                  <a:lnTo>
                    <a:pt x="1999" y="200"/>
                  </a:lnTo>
                  <a:lnTo>
                    <a:pt x="1998" y="200"/>
                  </a:lnTo>
                  <a:lnTo>
                    <a:pt x="1996" y="200"/>
                  </a:lnTo>
                  <a:lnTo>
                    <a:pt x="1996" y="202"/>
                  </a:lnTo>
                  <a:lnTo>
                    <a:pt x="1994" y="202"/>
                  </a:lnTo>
                  <a:lnTo>
                    <a:pt x="1993" y="202"/>
                  </a:lnTo>
                  <a:lnTo>
                    <a:pt x="1991" y="202"/>
                  </a:lnTo>
                  <a:lnTo>
                    <a:pt x="1991" y="202"/>
                  </a:lnTo>
                  <a:lnTo>
                    <a:pt x="1988" y="204"/>
                  </a:lnTo>
                  <a:lnTo>
                    <a:pt x="1986" y="204"/>
                  </a:lnTo>
                  <a:lnTo>
                    <a:pt x="1986" y="205"/>
                  </a:lnTo>
                  <a:lnTo>
                    <a:pt x="1984" y="205"/>
                  </a:lnTo>
                  <a:lnTo>
                    <a:pt x="1983" y="205"/>
                  </a:lnTo>
                  <a:lnTo>
                    <a:pt x="1981" y="207"/>
                  </a:lnTo>
                  <a:lnTo>
                    <a:pt x="1979" y="207"/>
                  </a:lnTo>
                  <a:lnTo>
                    <a:pt x="1977" y="207"/>
                  </a:lnTo>
                  <a:lnTo>
                    <a:pt x="1976" y="207"/>
                  </a:lnTo>
                  <a:lnTo>
                    <a:pt x="1974" y="207"/>
                  </a:lnTo>
                  <a:lnTo>
                    <a:pt x="1972" y="209"/>
                  </a:lnTo>
                  <a:lnTo>
                    <a:pt x="1971" y="209"/>
                  </a:lnTo>
                  <a:lnTo>
                    <a:pt x="1969" y="209"/>
                  </a:lnTo>
                  <a:lnTo>
                    <a:pt x="1969" y="210"/>
                  </a:lnTo>
                  <a:lnTo>
                    <a:pt x="1967" y="210"/>
                  </a:lnTo>
                  <a:lnTo>
                    <a:pt x="1967" y="212"/>
                  </a:lnTo>
                  <a:lnTo>
                    <a:pt x="1966" y="212"/>
                  </a:lnTo>
                  <a:lnTo>
                    <a:pt x="1966" y="210"/>
                  </a:lnTo>
                  <a:lnTo>
                    <a:pt x="1964" y="210"/>
                  </a:lnTo>
                  <a:lnTo>
                    <a:pt x="1964" y="212"/>
                  </a:lnTo>
                  <a:lnTo>
                    <a:pt x="1962" y="212"/>
                  </a:lnTo>
                  <a:lnTo>
                    <a:pt x="1961" y="212"/>
                  </a:lnTo>
                  <a:lnTo>
                    <a:pt x="1959" y="212"/>
                  </a:lnTo>
                  <a:lnTo>
                    <a:pt x="1957" y="212"/>
                  </a:lnTo>
                  <a:lnTo>
                    <a:pt x="1956" y="212"/>
                  </a:lnTo>
                  <a:lnTo>
                    <a:pt x="1954" y="212"/>
                  </a:lnTo>
                  <a:lnTo>
                    <a:pt x="1952" y="212"/>
                  </a:lnTo>
                  <a:lnTo>
                    <a:pt x="1951" y="210"/>
                  </a:lnTo>
                  <a:lnTo>
                    <a:pt x="1949" y="210"/>
                  </a:lnTo>
                  <a:lnTo>
                    <a:pt x="1947" y="210"/>
                  </a:lnTo>
                  <a:lnTo>
                    <a:pt x="1946" y="210"/>
                  </a:lnTo>
                  <a:lnTo>
                    <a:pt x="1946" y="209"/>
                  </a:lnTo>
                  <a:lnTo>
                    <a:pt x="1947" y="209"/>
                  </a:lnTo>
                  <a:lnTo>
                    <a:pt x="1946" y="207"/>
                  </a:lnTo>
                  <a:lnTo>
                    <a:pt x="1946" y="209"/>
                  </a:lnTo>
                  <a:lnTo>
                    <a:pt x="1944" y="209"/>
                  </a:lnTo>
                  <a:lnTo>
                    <a:pt x="1942" y="207"/>
                  </a:lnTo>
                  <a:lnTo>
                    <a:pt x="1940" y="207"/>
                  </a:lnTo>
                  <a:lnTo>
                    <a:pt x="1939" y="207"/>
                  </a:lnTo>
                  <a:lnTo>
                    <a:pt x="1937" y="207"/>
                  </a:lnTo>
                  <a:lnTo>
                    <a:pt x="1934" y="207"/>
                  </a:lnTo>
                  <a:lnTo>
                    <a:pt x="1932" y="207"/>
                  </a:lnTo>
                  <a:lnTo>
                    <a:pt x="1930" y="207"/>
                  </a:lnTo>
                  <a:lnTo>
                    <a:pt x="1929" y="207"/>
                  </a:lnTo>
                  <a:lnTo>
                    <a:pt x="1927" y="207"/>
                  </a:lnTo>
                  <a:lnTo>
                    <a:pt x="1925" y="207"/>
                  </a:lnTo>
                  <a:lnTo>
                    <a:pt x="1924" y="207"/>
                  </a:lnTo>
                  <a:lnTo>
                    <a:pt x="1925" y="205"/>
                  </a:lnTo>
                  <a:lnTo>
                    <a:pt x="1927" y="205"/>
                  </a:lnTo>
                  <a:lnTo>
                    <a:pt x="1929" y="205"/>
                  </a:lnTo>
                  <a:lnTo>
                    <a:pt x="1930" y="205"/>
                  </a:lnTo>
                  <a:lnTo>
                    <a:pt x="1930" y="204"/>
                  </a:lnTo>
                  <a:lnTo>
                    <a:pt x="1932" y="204"/>
                  </a:lnTo>
                  <a:lnTo>
                    <a:pt x="1934" y="204"/>
                  </a:lnTo>
                  <a:lnTo>
                    <a:pt x="1935" y="202"/>
                  </a:lnTo>
                  <a:lnTo>
                    <a:pt x="1934" y="202"/>
                  </a:lnTo>
                  <a:lnTo>
                    <a:pt x="1934" y="200"/>
                  </a:lnTo>
                  <a:lnTo>
                    <a:pt x="1932" y="200"/>
                  </a:lnTo>
                  <a:lnTo>
                    <a:pt x="1932" y="199"/>
                  </a:lnTo>
                  <a:lnTo>
                    <a:pt x="1930" y="199"/>
                  </a:lnTo>
                  <a:lnTo>
                    <a:pt x="1929" y="199"/>
                  </a:lnTo>
                  <a:lnTo>
                    <a:pt x="1929" y="197"/>
                  </a:lnTo>
                  <a:lnTo>
                    <a:pt x="1930" y="195"/>
                  </a:lnTo>
                  <a:lnTo>
                    <a:pt x="1929" y="195"/>
                  </a:lnTo>
                  <a:lnTo>
                    <a:pt x="1927" y="195"/>
                  </a:lnTo>
                  <a:lnTo>
                    <a:pt x="1925" y="195"/>
                  </a:lnTo>
                  <a:lnTo>
                    <a:pt x="1924" y="195"/>
                  </a:lnTo>
                  <a:moveTo>
                    <a:pt x="2001" y="188"/>
                  </a:moveTo>
                  <a:lnTo>
                    <a:pt x="2003" y="187"/>
                  </a:lnTo>
                  <a:lnTo>
                    <a:pt x="2001" y="187"/>
                  </a:lnTo>
                  <a:lnTo>
                    <a:pt x="2001" y="188"/>
                  </a:lnTo>
                  <a:moveTo>
                    <a:pt x="1969" y="185"/>
                  </a:moveTo>
                  <a:lnTo>
                    <a:pt x="1971" y="185"/>
                  </a:lnTo>
                  <a:lnTo>
                    <a:pt x="1971" y="183"/>
                  </a:lnTo>
                  <a:lnTo>
                    <a:pt x="1969" y="183"/>
                  </a:lnTo>
                  <a:lnTo>
                    <a:pt x="1969" y="185"/>
                  </a:lnTo>
                  <a:moveTo>
                    <a:pt x="1922" y="185"/>
                  </a:moveTo>
                  <a:lnTo>
                    <a:pt x="1920" y="185"/>
                  </a:lnTo>
                  <a:lnTo>
                    <a:pt x="1920" y="187"/>
                  </a:lnTo>
                  <a:lnTo>
                    <a:pt x="1922" y="187"/>
                  </a:lnTo>
                  <a:lnTo>
                    <a:pt x="1922" y="185"/>
                  </a:lnTo>
                  <a:moveTo>
                    <a:pt x="1934" y="199"/>
                  </a:moveTo>
                  <a:lnTo>
                    <a:pt x="1935" y="197"/>
                  </a:lnTo>
                  <a:lnTo>
                    <a:pt x="1934" y="197"/>
                  </a:lnTo>
                  <a:lnTo>
                    <a:pt x="1934" y="199"/>
                  </a:lnTo>
                  <a:moveTo>
                    <a:pt x="1932" y="202"/>
                  </a:moveTo>
                  <a:lnTo>
                    <a:pt x="1932" y="200"/>
                  </a:lnTo>
                  <a:lnTo>
                    <a:pt x="1930" y="200"/>
                  </a:lnTo>
                  <a:lnTo>
                    <a:pt x="1932" y="202"/>
                  </a:lnTo>
                  <a:moveTo>
                    <a:pt x="2003" y="177"/>
                  </a:moveTo>
                  <a:lnTo>
                    <a:pt x="2001" y="177"/>
                  </a:lnTo>
                  <a:lnTo>
                    <a:pt x="1999" y="177"/>
                  </a:lnTo>
                  <a:lnTo>
                    <a:pt x="1999" y="178"/>
                  </a:lnTo>
                  <a:lnTo>
                    <a:pt x="2001" y="178"/>
                  </a:lnTo>
                  <a:lnTo>
                    <a:pt x="2003" y="177"/>
                  </a:lnTo>
                  <a:moveTo>
                    <a:pt x="511" y="182"/>
                  </a:moveTo>
                  <a:lnTo>
                    <a:pt x="510" y="182"/>
                  </a:lnTo>
                  <a:lnTo>
                    <a:pt x="520" y="175"/>
                  </a:lnTo>
                  <a:lnTo>
                    <a:pt x="528" y="170"/>
                  </a:lnTo>
                  <a:lnTo>
                    <a:pt x="535" y="163"/>
                  </a:lnTo>
                  <a:lnTo>
                    <a:pt x="545" y="156"/>
                  </a:lnTo>
                  <a:lnTo>
                    <a:pt x="554" y="151"/>
                  </a:lnTo>
                  <a:lnTo>
                    <a:pt x="564" y="146"/>
                  </a:lnTo>
                  <a:lnTo>
                    <a:pt x="564" y="148"/>
                  </a:lnTo>
                  <a:lnTo>
                    <a:pt x="565" y="148"/>
                  </a:lnTo>
                  <a:lnTo>
                    <a:pt x="565" y="150"/>
                  </a:lnTo>
                  <a:lnTo>
                    <a:pt x="567" y="150"/>
                  </a:lnTo>
                  <a:lnTo>
                    <a:pt x="569" y="150"/>
                  </a:lnTo>
                  <a:lnTo>
                    <a:pt x="569" y="150"/>
                  </a:lnTo>
                  <a:lnTo>
                    <a:pt x="567" y="150"/>
                  </a:lnTo>
                  <a:lnTo>
                    <a:pt x="567" y="151"/>
                  </a:lnTo>
                  <a:lnTo>
                    <a:pt x="569" y="151"/>
                  </a:lnTo>
                  <a:lnTo>
                    <a:pt x="570" y="151"/>
                  </a:lnTo>
                  <a:lnTo>
                    <a:pt x="570" y="153"/>
                  </a:lnTo>
                  <a:lnTo>
                    <a:pt x="572" y="153"/>
                  </a:lnTo>
                  <a:lnTo>
                    <a:pt x="570" y="155"/>
                  </a:lnTo>
                  <a:lnTo>
                    <a:pt x="572" y="155"/>
                  </a:lnTo>
                  <a:lnTo>
                    <a:pt x="574" y="156"/>
                  </a:lnTo>
                  <a:lnTo>
                    <a:pt x="574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5" y="158"/>
                  </a:lnTo>
                  <a:lnTo>
                    <a:pt x="577" y="158"/>
                  </a:lnTo>
                  <a:lnTo>
                    <a:pt x="577" y="160"/>
                  </a:lnTo>
                  <a:lnTo>
                    <a:pt x="579" y="160"/>
                  </a:lnTo>
                  <a:lnTo>
                    <a:pt x="579" y="162"/>
                  </a:lnTo>
                  <a:lnTo>
                    <a:pt x="579" y="163"/>
                  </a:lnTo>
                  <a:lnTo>
                    <a:pt x="577" y="163"/>
                  </a:lnTo>
                  <a:lnTo>
                    <a:pt x="577" y="165"/>
                  </a:lnTo>
                  <a:lnTo>
                    <a:pt x="579" y="165"/>
                  </a:lnTo>
                  <a:lnTo>
                    <a:pt x="579" y="167"/>
                  </a:lnTo>
                  <a:lnTo>
                    <a:pt x="577" y="167"/>
                  </a:lnTo>
                  <a:lnTo>
                    <a:pt x="575" y="167"/>
                  </a:lnTo>
                  <a:lnTo>
                    <a:pt x="575" y="168"/>
                  </a:lnTo>
                  <a:lnTo>
                    <a:pt x="575" y="168"/>
                  </a:lnTo>
                  <a:lnTo>
                    <a:pt x="574" y="168"/>
                  </a:lnTo>
                  <a:lnTo>
                    <a:pt x="574" y="170"/>
                  </a:lnTo>
                  <a:lnTo>
                    <a:pt x="572" y="170"/>
                  </a:lnTo>
                  <a:lnTo>
                    <a:pt x="572" y="172"/>
                  </a:lnTo>
                  <a:lnTo>
                    <a:pt x="570" y="172"/>
                  </a:lnTo>
                  <a:lnTo>
                    <a:pt x="570" y="173"/>
                  </a:lnTo>
                  <a:lnTo>
                    <a:pt x="569" y="173"/>
                  </a:lnTo>
                  <a:lnTo>
                    <a:pt x="567" y="173"/>
                  </a:lnTo>
                  <a:lnTo>
                    <a:pt x="567" y="175"/>
                  </a:lnTo>
                  <a:lnTo>
                    <a:pt x="569" y="175"/>
                  </a:lnTo>
                  <a:lnTo>
                    <a:pt x="569" y="177"/>
                  </a:lnTo>
                  <a:lnTo>
                    <a:pt x="570" y="177"/>
                  </a:lnTo>
                  <a:lnTo>
                    <a:pt x="570" y="178"/>
                  </a:lnTo>
                  <a:lnTo>
                    <a:pt x="572" y="177"/>
                  </a:lnTo>
                  <a:lnTo>
                    <a:pt x="574" y="177"/>
                  </a:lnTo>
                  <a:lnTo>
                    <a:pt x="574" y="175"/>
                  </a:lnTo>
                  <a:lnTo>
                    <a:pt x="575" y="173"/>
                  </a:lnTo>
                  <a:lnTo>
                    <a:pt x="575" y="173"/>
                  </a:lnTo>
                  <a:lnTo>
                    <a:pt x="577" y="173"/>
                  </a:lnTo>
                  <a:lnTo>
                    <a:pt x="577" y="172"/>
                  </a:lnTo>
                  <a:lnTo>
                    <a:pt x="579" y="172"/>
                  </a:lnTo>
                  <a:lnTo>
                    <a:pt x="579" y="170"/>
                  </a:lnTo>
                  <a:lnTo>
                    <a:pt x="579" y="168"/>
                  </a:lnTo>
                  <a:lnTo>
                    <a:pt x="580" y="168"/>
                  </a:lnTo>
                  <a:lnTo>
                    <a:pt x="582" y="168"/>
                  </a:lnTo>
                  <a:lnTo>
                    <a:pt x="584" y="168"/>
                  </a:lnTo>
                  <a:lnTo>
                    <a:pt x="586" y="168"/>
                  </a:lnTo>
                  <a:lnTo>
                    <a:pt x="587" y="168"/>
                  </a:lnTo>
                  <a:lnTo>
                    <a:pt x="587" y="170"/>
                  </a:lnTo>
                  <a:lnTo>
                    <a:pt x="589" y="170"/>
                  </a:lnTo>
                  <a:lnTo>
                    <a:pt x="591" y="172"/>
                  </a:lnTo>
                  <a:lnTo>
                    <a:pt x="592" y="170"/>
                  </a:lnTo>
                  <a:lnTo>
                    <a:pt x="594" y="170"/>
                  </a:lnTo>
                  <a:lnTo>
                    <a:pt x="596" y="170"/>
                  </a:lnTo>
                  <a:lnTo>
                    <a:pt x="597" y="170"/>
                  </a:lnTo>
                  <a:lnTo>
                    <a:pt x="599" y="170"/>
                  </a:lnTo>
                  <a:lnTo>
                    <a:pt x="601" y="170"/>
                  </a:lnTo>
                  <a:lnTo>
                    <a:pt x="599" y="172"/>
                  </a:lnTo>
                  <a:lnTo>
                    <a:pt x="601" y="172"/>
                  </a:lnTo>
                  <a:lnTo>
                    <a:pt x="601" y="173"/>
                  </a:lnTo>
                  <a:lnTo>
                    <a:pt x="599" y="173"/>
                  </a:lnTo>
                  <a:lnTo>
                    <a:pt x="599" y="175"/>
                  </a:lnTo>
                  <a:lnTo>
                    <a:pt x="601" y="175"/>
                  </a:lnTo>
                  <a:lnTo>
                    <a:pt x="601" y="177"/>
                  </a:lnTo>
                  <a:lnTo>
                    <a:pt x="602" y="178"/>
                  </a:lnTo>
                  <a:lnTo>
                    <a:pt x="602" y="180"/>
                  </a:lnTo>
                  <a:lnTo>
                    <a:pt x="604" y="180"/>
                  </a:lnTo>
                  <a:lnTo>
                    <a:pt x="604" y="182"/>
                  </a:lnTo>
                  <a:lnTo>
                    <a:pt x="602" y="182"/>
                  </a:lnTo>
                  <a:lnTo>
                    <a:pt x="601" y="182"/>
                  </a:lnTo>
                  <a:lnTo>
                    <a:pt x="599" y="182"/>
                  </a:lnTo>
                  <a:lnTo>
                    <a:pt x="597" y="182"/>
                  </a:lnTo>
                  <a:lnTo>
                    <a:pt x="596" y="182"/>
                  </a:lnTo>
                  <a:lnTo>
                    <a:pt x="596" y="183"/>
                  </a:lnTo>
                  <a:lnTo>
                    <a:pt x="594" y="183"/>
                  </a:lnTo>
                  <a:lnTo>
                    <a:pt x="592" y="183"/>
                  </a:lnTo>
                  <a:lnTo>
                    <a:pt x="591" y="185"/>
                  </a:lnTo>
                  <a:lnTo>
                    <a:pt x="589" y="187"/>
                  </a:lnTo>
                  <a:lnTo>
                    <a:pt x="587" y="187"/>
                  </a:lnTo>
                  <a:lnTo>
                    <a:pt x="586" y="187"/>
                  </a:lnTo>
                  <a:lnTo>
                    <a:pt x="586" y="185"/>
                  </a:lnTo>
                  <a:lnTo>
                    <a:pt x="584" y="185"/>
                  </a:lnTo>
                  <a:lnTo>
                    <a:pt x="584" y="183"/>
                  </a:lnTo>
                  <a:lnTo>
                    <a:pt x="582" y="185"/>
                  </a:lnTo>
                  <a:lnTo>
                    <a:pt x="582" y="187"/>
                  </a:lnTo>
                  <a:lnTo>
                    <a:pt x="584" y="187"/>
                  </a:lnTo>
                  <a:lnTo>
                    <a:pt x="582" y="188"/>
                  </a:lnTo>
                  <a:lnTo>
                    <a:pt x="580" y="188"/>
                  </a:lnTo>
                  <a:lnTo>
                    <a:pt x="579" y="188"/>
                  </a:lnTo>
                  <a:lnTo>
                    <a:pt x="577" y="188"/>
                  </a:lnTo>
                  <a:lnTo>
                    <a:pt x="575" y="188"/>
                  </a:lnTo>
                  <a:lnTo>
                    <a:pt x="575" y="188"/>
                  </a:lnTo>
                  <a:lnTo>
                    <a:pt x="575" y="187"/>
                  </a:lnTo>
                  <a:lnTo>
                    <a:pt x="574" y="187"/>
                  </a:lnTo>
                  <a:lnTo>
                    <a:pt x="574" y="185"/>
                  </a:lnTo>
                  <a:lnTo>
                    <a:pt x="572" y="185"/>
                  </a:lnTo>
                  <a:lnTo>
                    <a:pt x="570" y="185"/>
                  </a:lnTo>
                  <a:lnTo>
                    <a:pt x="570" y="187"/>
                  </a:lnTo>
                  <a:lnTo>
                    <a:pt x="570" y="188"/>
                  </a:lnTo>
                  <a:lnTo>
                    <a:pt x="572" y="188"/>
                  </a:lnTo>
                  <a:lnTo>
                    <a:pt x="570" y="190"/>
                  </a:lnTo>
                  <a:lnTo>
                    <a:pt x="569" y="190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0"/>
                  </a:lnTo>
                  <a:lnTo>
                    <a:pt x="565" y="190"/>
                  </a:lnTo>
                  <a:lnTo>
                    <a:pt x="565" y="190"/>
                  </a:lnTo>
                  <a:lnTo>
                    <a:pt x="565" y="192"/>
                  </a:lnTo>
                  <a:lnTo>
                    <a:pt x="564" y="192"/>
                  </a:lnTo>
                  <a:lnTo>
                    <a:pt x="562" y="194"/>
                  </a:lnTo>
                  <a:lnTo>
                    <a:pt x="560" y="194"/>
                  </a:lnTo>
                  <a:lnTo>
                    <a:pt x="559" y="194"/>
                  </a:lnTo>
                  <a:lnTo>
                    <a:pt x="557" y="194"/>
                  </a:lnTo>
                  <a:lnTo>
                    <a:pt x="555" y="195"/>
                  </a:lnTo>
                  <a:lnTo>
                    <a:pt x="555" y="194"/>
                  </a:lnTo>
                  <a:lnTo>
                    <a:pt x="554" y="194"/>
                  </a:lnTo>
                  <a:lnTo>
                    <a:pt x="554" y="195"/>
                  </a:lnTo>
                  <a:lnTo>
                    <a:pt x="552" y="197"/>
                  </a:lnTo>
                  <a:lnTo>
                    <a:pt x="554" y="199"/>
                  </a:lnTo>
                  <a:lnTo>
                    <a:pt x="554" y="200"/>
                  </a:lnTo>
                  <a:lnTo>
                    <a:pt x="552" y="200"/>
                  </a:lnTo>
                  <a:lnTo>
                    <a:pt x="550" y="200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5" y="202"/>
                  </a:lnTo>
                  <a:lnTo>
                    <a:pt x="543" y="202"/>
                  </a:lnTo>
                  <a:lnTo>
                    <a:pt x="542" y="202"/>
                  </a:lnTo>
                  <a:lnTo>
                    <a:pt x="540" y="202"/>
                  </a:lnTo>
                  <a:lnTo>
                    <a:pt x="540" y="200"/>
                  </a:lnTo>
                  <a:lnTo>
                    <a:pt x="538" y="200"/>
                  </a:lnTo>
                  <a:lnTo>
                    <a:pt x="537" y="200"/>
                  </a:lnTo>
                  <a:lnTo>
                    <a:pt x="537" y="199"/>
                  </a:lnTo>
                  <a:lnTo>
                    <a:pt x="538" y="199"/>
                  </a:lnTo>
                  <a:lnTo>
                    <a:pt x="538" y="197"/>
                  </a:lnTo>
                  <a:lnTo>
                    <a:pt x="537" y="197"/>
                  </a:lnTo>
                  <a:lnTo>
                    <a:pt x="535" y="195"/>
                  </a:lnTo>
                  <a:lnTo>
                    <a:pt x="535" y="195"/>
                  </a:lnTo>
                  <a:lnTo>
                    <a:pt x="533" y="195"/>
                  </a:lnTo>
                  <a:lnTo>
                    <a:pt x="532" y="195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2"/>
                  </a:lnTo>
                  <a:lnTo>
                    <a:pt x="532" y="192"/>
                  </a:lnTo>
                  <a:lnTo>
                    <a:pt x="533" y="192"/>
                  </a:lnTo>
                  <a:lnTo>
                    <a:pt x="533" y="190"/>
                  </a:lnTo>
                  <a:lnTo>
                    <a:pt x="535" y="190"/>
                  </a:lnTo>
                  <a:lnTo>
                    <a:pt x="535" y="190"/>
                  </a:lnTo>
                  <a:lnTo>
                    <a:pt x="535" y="190"/>
                  </a:lnTo>
                  <a:lnTo>
                    <a:pt x="535" y="188"/>
                  </a:lnTo>
                  <a:lnTo>
                    <a:pt x="535" y="188"/>
                  </a:lnTo>
                  <a:lnTo>
                    <a:pt x="533" y="187"/>
                  </a:lnTo>
                  <a:lnTo>
                    <a:pt x="530" y="187"/>
                  </a:lnTo>
                  <a:lnTo>
                    <a:pt x="528" y="187"/>
                  </a:lnTo>
                  <a:lnTo>
                    <a:pt x="527" y="187"/>
                  </a:lnTo>
                  <a:lnTo>
                    <a:pt x="525" y="188"/>
                  </a:lnTo>
                  <a:lnTo>
                    <a:pt x="523" y="188"/>
                  </a:lnTo>
                  <a:lnTo>
                    <a:pt x="520" y="188"/>
                  </a:lnTo>
                  <a:lnTo>
                    <a:pt x="518" y="188"/>
                  </a:lnTo>
                  <a:lnTo>
                    <a:pt x="515" y="188"/>
                  </a:lnTo>
                  <a:lnTo>
                    <a:pt x="515" y="187"/>
                  </a:lnTo>
                  <a:lnTo>
                    <a:pt x="517" y="187"/>
                  </a:lnTo>
                  <a:lnTo>
                    <a:pt x="518" y="187"/>
                  </a:lnTo>
                  <a:lnTo>
                    <a:pt x="518" y="185"/>
                  </a:lnTo>
                  <a:lnTo>
                    <a:pt x="518" y="183"/>
                  </a:lnTo>
                  <a:lnTo>
                    <a:pt x="518" y="182"/>
                  </a:lnTo>
                  <a:lnTo>
                    <a:pt x="520" y="182"/>
                  </a:lnTo>
                  <a:lnTo>
                    <a:pt x="522" y="182"/>
                  </a:lnTo>
                  <a:lnTo>
                    <a:pt x="523" y="182"/>
                  </a:lnTo>
                  <a:lnTo>
                    <a:pt x="523" y="180"/>
                  </a:lnTo>
                  <a:lnTo>
                    <a:pt x="522" y="180"/>
                  </a:lnTo>
                  <a:lnTo>
                    <a:pt x="522" y="178"/>
                  </a:lnTo>
                  <a:lnTo>
                    <a:pt x="522" y="177"/>
                  </a:lnTo>
                  <a:lnTo>
                    <a:pt x="520" y="178"/>
                  </a:lnTo>
                  <a:lnTo>
                    <a:pt x="520" y="180"/>
                  </a:lnTo>
                  <a:lnTo>
                    <a:pt x="518" y="180"/>
                  </a:lnTo>
                  <a:lnTo>
                    <a:pt x="517" y="180"/>
                  </a:lnTo>
                  <a:lnTo>
                    <a:pt x="515" y="180"/>
                  </a:lnTo>
                  <a:lnTo>
                    <a:pt x="513" y="180"/>
                  </a:lnTo>
                  <a:lnTo>
                    <a:pt x="511" y="182"/>
                  </a:lnTo>
                  <a:moveTo>
                    <a:pt x="574" y="162"/>
                  </a:moveTo>
                  <a:lnTo>
                    <a:pt x="575" y="162"/>
                  </a:lnTo>
                  <a:lnTo>
                    <a:pt x="575" y="163"/>
                  </a:lnTo>
                  <a:lnTo>
                    <a:pt x="575" y="163"/>
                  </a:lnTo>
                  <a:lnTo>
                    <a:pt x="575" y="162"/>
                  </a:lnTo>
                  <a:lnTo>
                    <a:pt x="575" y="160"/>
                  </a:lnTo>
                  <a:lnTo>
                    <a:pt x="575" y="160"/>
                  </a:lnTo>
                  <a:lnTo>
                    <a:pt x="574" y="160"/>
                  </a:lnTo>
                  <a:lnTo>
                    <a:pt x="574" y="162"/>
                  </a:lnTo>
                  <a:moveTo>
                    <a:pt x="567" y="155"/>
                  </a:moveTo>
                  <a:lnTo>
                    <a:pt x="569" y="155"/>
                  </a:lnTo>
                  <a:lnTo>
                    <a:pt x="569" y="153"/>
                  </a:lnTo>
                  <a:lnTo>
                    <a:pt x="567" y="155"/>
                  </a:lnTo>
                  <a:moveTo>
                    <a:pt x="565" y="178"/>
                  </a:moveTo>
                  <a:lnTo>
                    <a:pt x="567" y="178"/>
                  </a:lnTo>
                  <a:lnTo>
                    <a:pt x="567" y="177"/>
                  </a:lnTo>
                  <a:lnTo>
                    <a:pt x="565" y="177"/>
                  </a:lnTo>
                  <a:lnTo>
                    <a:pt x="565" y="178"/>
                  </a:lnTo>
                  <a:moveTo>
                    <a:pt x="549" y="199"/>
                  </a:moveTo>
                  <a:lnTo>
                    <a:pt x="550" y="199"/>
                  </a:lnTo>
                  <a:lnTo>
                    <a:pt x="550" y="197"/>
                  </a:lnTo>
                  <a:lnTo>
                    <a:pt x="549" y="199"/>
                  </a:lnTo>
                  <a:moveTo>
                    <a:pt x="542" y="200"/>
                  </a:moveTo>
                  <a:lnTo>
                    <a:pt x="543" y="200"/>
                  </a:lnTo>
                  <a:lnTo>
                    <a:pt x="543" y="199"/>
                  </a:lnTo>
                  <a:lnTo>
                    <a:pt x="542" y="200"/>
                  </a:lnTo>
                  <a:moveTo>
                    <a:pt x="537" y="195"/>
                  </a:moveTo>
                  <a:lnTo>
                    <a:pt x="538" y="195"/>
                  </a:lnTo>
                  <a:lnTo>
                    <a:pt x="538" y="194"/>
                  </a:lnTo>
                  <a:lnTo>
                    <a:pt x="537" y="195"/>
                  </a:lnTo>
                  <a:moveTo>
                    <a:pt x="528" y="178"/>
                  </a:moveTo>
                  <a:lnTo>
                    <a:pt x="530" y="178"/>
                  </a:lnTo>
                  <a:lnTo>
                    <a:pt x="530" y="177"/>
                  </a:lnTo>
                  <a:lnTo>
                    <a:pt x="528" y="177"/>
                  </a:lnTo>
                  <a:lnTo>
                    <a:pt x="528" y="178"/>
                  </a:lnTo>
                  <a:moveTo>
                    <a:pt x="527" y="178"/>
                  </a:moveTo>
                  <a:lnTo>
                    <a:pt x="525" y="178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7" y="178"/>
                  </a:lnTo>
                  <a:moveTo>
                    <a:pt x="523" y="178"/>
                  </a:moveTo>
                  <a:lnTo>
                    <a:pt x="525" y="177"/>
                  </a:lnTo>
                  <a:lnTo>
                    <a:pt x="523" y="177"/>
                  </a:lnTo>
                  <a:lnTo>
                    <a:pt x="523" y="178"/>
                  </a:lnTo>
                  <a:moveTo>
                    <a:pt x="501" y="190"/>
                  </a:moveTo>
                  <a:lnTo>
                    <a:pt x="503" y="190"/>
                  </a:lnTo>
                  <a:lnTo>
                    <a:pt x="503" y="188"/>
                  </a:lnTo>
                  <a:lnTo>
                    <a:pt x="505" y="188"/>
                  </a:lnTo>
                  <a:lnTo>
                    <a:pt x="506" y="188"/>
                  </a:lnTo>
                  <a:lnTo>
                    <a:pt x="508" y="187"/>
                  </a:lnTo>
                  <a:lnTo>
                    <a:pt x="508" y="185"/>
                  </a:lnTo>
                  <a:lnTo>
                    <a:pt x="508" y="183"/>
                  </a:lnTo>
                  <a:lnTo>
                    <a:pt x="510" y="182"/>
                  </a:lnTo>
                  <a:lnTo>
                    <a:pt x="501" y="187"/>
                  </a:lnTo>
                  <a:lnTo>
                    <a:pt x="495" y="192"/>
                  </a:lnTo>
                  <a:lnTo>
                    <a:pt x="495" y="192"/>
                  </a:lnTo>
                  <a:lnTo>
                    <a:pt x="496" y="190"/>
                  </a:lnTo>
                  <a:lnTo>
                    <a:pt x="498" y="190"/>
                  </a:lnTo>
                  <a:lnTo>
                    <a:pt x="500" y="190"/>
                  </a:lnTo>
                  <a:lnTo>
                    <a:pt x="501" y="190"/>
                  </a:lnTo>
                  <a:moveTo>
                    <a:pt x="1373" y="180"/>
                  </a:moveTo>
                  <a:lnTo>
                    <a:pt x="1373" y="182"/>
                  </a:lnTo>
                  <a:lnTo>
                    <a:pt x="1375" y="182"/>
                  </a:lnTo>
                  <a:lnTo>
                    <a:pt x="1375" y="183"/>
                  </a:lnTo>
                  <a:lnTo>
                    <a:pt x="1373" y="183"/>
                  </a:lnTo>
                  <a:lnTo>
                    <a:pt x="1373" y="185"/>
                  </a:lnTo>
                  <a:lnTo>
                    <a:pt x="1375" y="185"/>
                  </a:lnTo>
                  <a:lnTo>
                    <a:pt x="1375" y="187"/>
                  </a:lnTo>
                  <a:lnTo>
                    <a:pt x="1377" y="185"/>
                  </a:lnTo>
                  <a:lnTo>
                    <a:pt x="1377" y="183"/>
                  </a:lnTo>
                  <a:lnTo>
                    <a:pt x="1378" y="183"/>
                  </a:lnTo>
                  <a:lnTo>
                    <a:pt x="1378" y="182"/>
                  </a:lnTo>
                  <a:lnTo>
                    <a:pt x="1377" y="182"/>
                  </a:lnTo>
                  <a:lnTo>
                    <a:pt x="1377" y="180"/>
                  </a:lnTo>
                  <a:lnTo>
                    <a:pt x="1375" y="180"/>
                  </a:lnTo>
                  <a:lnTo>
                    <a:pt x="1375" y="178"/>
                  </a:lnTo>
                  <a:lnTo>
                    <a:pt x="1373" y="178"/>
                  </a:lnTo>
                  <a:lnTo>
                    <a:pt x="1373" y="180"/>
                  </a:lnTo>
                  <a:moveTo>
                    <a:pt x="1338" y="113"/>
                  </a:moveTo>
                  <a:lnTo>
                    <a:pt x="1340" y="113"/>
                  </a:lnTo>
                  <a:lnTo>
                    <a:pt x="1340" y="111"/>
                  </a:lnTo>
                  <a:lnTo>
                    <a:pt x="1336" y="113"/>
                  </a:lnTo>
                  <a:lnTo>
                    <a:pt x="1338" y="113"/>
                  </a:lnTo>
                  <a:moveTo>
                    <a:pt x="1420" y="138"/>
                  </a:moveTo>
                  <a:lnTo>
                    <a:pt x="1420" y="136"/>
                  </a:lnTo>
                  <a:lnTo>
                    <a:pt x="1419" y="138"/>
                  </a:lnTo>
                  <a:lnTo>
                    <a:pt x="1419" y="140"/>
                  </a:lnTo>
                  <a:lnTo>
                    <a:pt x="1420" y="140"/>
                  </a:lnTo>
                  <a:lnTo>
                    <a:pt x="1420" y="138"/>
                  </a:lnTo>
                  <a:moveTo>
                    <a:pt x="564" y="241"/>
                  </a:moveTo>
                  <a:lnTo>
                    <a:pt x="565" y="241"/>
                  </a:lnTo>
                  <a:lnTo>
                    <a:pt x="565" y="239"/>
                  </a:lnTo>
                  <a:lnTo>
                    <a:pt x="564" y="239"/>
                  </a:lnTo>
                  <a:lnTo>
                    <a:pt x="564" y="241"/>
                  </a:lnTo>
                  <a:moveTo>
                    <a:pt x="1533" y="308"/>
                  </a:moveTo>
                  <a:lnTo>
                    <a:pt x="1531" y="308"/>
                  </a:lnTo>
                  <a:lnTo>
                    <a:pt x="1531" y="310"/>
                  </a:lnTo>
                  <a:lnTo>
                    <a:pt x="1533" y="310"/>
                  </a:lnTo>
                  <a:lnTo>
                    <a:pt x="1533" y="308"/>
                  </a:lnTo>
                  <a:moveTo>
                    <a:pt x="1474" y="273"/>
                  </a:moveTo>
                  <a:lnTo>
                    <a:pt x="1474" y="274"/>
                  </a:lnTo>
                  <a:lnTo>
                    <a:pt x="1476" y="273"/>
                  </a:lnTo>
                  <a:lnTo>
                    <a:pt x="1474" y="273"/>
                  </a:lnTo>
                  <a:moveTo>
                    <a:pt x="564" y="236"/>
                  </a:moveTo>
                  <a:lnTo>
                    <a:pt x="565" y="236"/>
                  </a:lnTo>
                  <a:lnTo>
                    <a:pt x="565" y="234"/>
                  </a:lnTo>
                  <a:lnTo>
                    <a:pt x="564" y="236"/>
                  </a:lnTo>
                  <a:moveTo>
                    <a:pt x="1457" y="234"/>
                  </a:moveTo>
                  <a:lnTo>
                    <a:pt x="1459" y="234"/>
                  </a:lnTo>
                  <a:lnTo>
                    <a:pt x="1459" y="232"/>
                  </a:lnTo>
                  <a:lnTo>
                    <a:pt x="1457" y="232"/>
                  </a:lnTo>
                  <a:lnTo>
                    <a:pt x="1456" y="232"/>
                  </a:lnTo>
                  <a:lnTo>
                    <a:pt x="1456" y="234"/>
                  </a:lnTo>
                  <a:lnTo>
                    <a:pt x="1457" y="234"/>
                  </a:lnTo>
                  <a:moveTo>
                    <a:pt x="818" y="342"/>
                  </a:moveTo>
                  <a:lnTo>
                    <a:pt x="818" y="342"/>
                  </a:lnTo>
                  <a:lnTo>
                    <a:pt x="818" y="340"/>
                  </a:lnTo>
                  <a:lnTo>
                    <a:pt x="816" y="340"/>
                  </a:lnTo>
                  <a:lnTo>
                    <a:pt x="816" y="342"/>
                  </a:lnTo>
                  <a:lnTo>
                    <a:pt x="816" y="343"/>
                  </a:lnTo>
                  <a:lnTo>
                    <a:pt x="816" y="345"/>
                  </a:lnTo>
                  <a:lnTo>
                    <a:pt x="818" y="343"/>
                  </a:lnTo>
                  <a:lnTo>
                    <a:pt x="818" y="342"/>
                  </a:lnTo>
                  <a:moveTo>
                    <a:pt x="1545" y="1489"/>
                  </a:moveTo>
                  <a:lnTo>
                    <a:pt x="1547" y="1489"/>
                  </a:lnTo>
                  <a:lnTo>
                    <a:pt x="1545" y="1489"/>
                  </a:lnTo>
                  <a:lnTo>
                    <a:pt x="1545" y="1489"/>
                  </a:lnTo>
                  <a:moveTo>
                    <a:pt x="1543" y="1491"/>
                  </a:moveTo>
                  <a:lnTo>
                    <a:pt x="1543" y="1492"/>
                  </a:lnTo>
                  <a:lnTo>
                    <a:pt x="1545" y="1489"/>
                  </a:lnTo>
                  <a:lnTo>
                    <a:pt x="1545" y="1489"/>
                  </a:lnTo>
                  <a:lnTo>
                    <a:pt x="1543" y="1491"/>
                  </a:lnTo>
                  <a:moveTo>
                    <a:pt x="1540" y="1494"/>
                  </a:moveTo>
                  <a:lnTo>
                    <a:pt x="1542" y="1494"/>
                  </a:lnTo>
                  <a:lnTo>
                    <a:pt x="1543" y="1492"/>
                  </a:lnTo>
                  <a:lnTo>
                    <a:pt x="1542" y="1492"/>
                  </a:lnTo>
                  <a:lnTo>
                    <a:pt x="1540" y="1494"/>
                  </a:lnTo>
                  <a:moveTo>
                    <a:pt x="801" y="303"/>
                  </a:moveTo>
                  <a:lnTo>
                    <a:pt x="801" y="305"/>
                  </a:lnTo>
                  <a:lnTo>
                    <a:pt x="803" y="305"/>
                  </a:lnTo>
                  <a:lnTo>
                    <a:pt x="804" y="305"/>
                  </a:lnTo>
                  <a:lnTo>
                    <a:pt x="804" y="303"/>
                  </a:lnTo>
                  <a:lnTo>
                    <a:pt x="803" y="303"/>
                  </a:lnTo>
                  <a:lnTo>
                    <a:pt x="801" y="303"/>
                  </a:lnTo>
                  <a:moveTo>
                    <a:pt x="1346" y="1706"/>
                  </a:moveTo>
                  <a:lnTo>
                    <a:pt x="1345" y="1708"/>
                  </a:lnTo>
                  <a:lnTo>
                    <a:pt x="1346" y="1708"/>
                  </a:lnTo>
                  <a:lnTo>
                    <a:pt x="1346" y="1706"/>
                  </a:lnTo>
                  <a:moveTo>
                    <a:pt x="1715" y="1154"/>
                  </a:moveTo>
                  <a:lnTo>
                    <a:pt x="1717" y="1155"/>
                  </a:lnTo>
                  <a:lnTo>
                    <a:pt x="1717" y="1157"/>
                  </a:lnTo>
                  <a:lnTo>
                    <a:pt x="1717" y="1159"/>
                  </a:lnTo>
                  <a:lnTo>
                    <a:pt x="1717" y="1162"/>
                  </a:lnTo>
                  <a:lnTo>
                    <a:pt x="1717" y="1164"/>
                  </a:lnTo>
                  <a:lnTo>
                    <a:pt x="1717" y="1164"/>
                  </a:lnTo>
                  <a:lnTo>
                    <a:pt x="1717" y="1166"/>
                  </a:lnTo>
                  <a:lnTo>
                    <a:pt x="1717" y="1167"/>
                  </a:lnTo>
                  <a:lnTo>
                    <a:pt x="1717" y="1169"/>
                  </a:lnTo>
                  <a:lnTo>
                    <a:pt x="1717" y="1171"/>
                  </a:lnTo>
                  <a:lnTo>
                    <a:pt x="1715" y="1172"/>
                  </a:lnTo>
                  <a:lnTo>
                    <a:pt x="1715" y="1174"/>
                  </a:lnTo>
                  <a:lnTo>
                    <a:pt x="1715" y="1177"/>
                  </a:lnTo>
                  <a:lnTo>
                    <a:pt x="1713" y="1177"/>
                  </a:lnTo>
                  <a:lnTo>
                    <a:pt x="1713" y="1179"/>
                  </a:lnTo>
                  <a:lnTo>
                    <a:pt x="1713" y="1181"/>
                  </a:lnTo>
                  <a:lnTo>
                    <a:pt x="1713" y="1182"/>
                  </a:lnTo>
                  <a:lnTo>
                    <a:pt x="1712" y="1184"/>
                  </a:lnTo>
                  <a:lnTo>
                    <a:pt x="1712" y="1186"/>
                  </a:lnTo>
                  <a:lnTo>
                    <a:pt x="1710" y="1187"/>
                  </a:lnTo>
                  <a:lnTo>
                    <a:pt x="1708" y="1187"/>
                  </a:lnTo>
                  <a:lnTo>
                    <a:pt x="1708" y="1189"/>
                  </a:lnTo>
                  <a:lnTo>
                    <a:pt x="1708" y="1191"/>
                  </a:lnTo>
                  <a:lnTo>
                    <a:pt x="1706" y="1191"/>
                  </a:lnTo>
                  <a:lnTo>
                    <a:pt x="1706" y="1191"/>
                  </a:lnTo>
                  <a:lnTo>
                    <a:pt x="1706" y="1192"/>
                  </a:lnTo>
                  <a:lnTo>
                    <a:pt x="1705" y="1192"/>
                  </a:lnTo>
                  <a:lnTo>
                    <a:pt x="1706" y="1194"/>
                  </a:lnTo>
                  <a:lnTo>
                    <a:pt x="1706" y="1196"/>
                  </a:lnTo>
                  <a:lnTo>
                    <a:pt x="1705" y="1196"/>
                  </a:lnTo>
                  <a:lnTo>
                    <a:pt x="1705" y="1198"/>
                  </a:lnTo>
                  <a:lnTo>
                    <a:pt x="1703" y="1198"/>
                  </a:lnTo>
                  <a:lnTo>
                    <a:pt x="1703" y="1199"/>
                  </a:lnTo>
                  <a:lnTo>
                    <a:pt x="1701" y="1201"/>
                  </a:lnTo>
                  <a:lnTo>
                    <a:pt x="1701" y="1203"/>
                  </a:lnTo>
                  <a:lnTo>
                    <a:pt x="1700" y="1204"/>
                  </a:lnTo>
                  <a:lnTo>
                    <a:pt x="1698" y="1204"/>
                  </a:lnTo>
                  <a:lnTo>
                    <a:pt x="1696" y="1204"/>
                  </a:lnTo>
                  <a:lnTo>
                    <a:pt x="1695" y="1204"/>
                  </a:lnTo>
                  <a:lnTo>
                    <a:pt x="1693" y="1206"/>
                  </a:lnTo>
                  <a:lnTo>
                    <a:pt x="1693" y="1208"/>
                  </a:lnTo>
                  <a:lnTo>
                    <a:pt x="1691" y="1208"/>
                  </a:lnTo>
                  <a:lnTo>
                    <a:pt x="1691" y="1209"/>
                  </a:lnTo>
                  <a:lnTo>
                    <a:pt x="1691" y="1211"/>
                  </a:lnTo>
                  <a:lnTo>
                    <a:pt x="1691" y="1213"/>
                  </a:lnTo>
                  <a:lnTo>
                    <a:pt x="1690" y="1213"/>
                  </a:lnTo>
                  <a:lnTo>
                    <a:pt x="1688" y="1213"/>
                  </a:lnTo>
                  <a:lnTo>
                    <a:pt x="1688" y="1214"/>
                  </a:lnTo>
                  <a:lnTo>
                    <a:pt x="1686" y="1214"/>
                  </a:lnTo>
                  <a:lnTo>
                    <a:pt x="1688" y="1216"/>
                  </a:lnTo>
                  <a:lnTo>
                    <a:pt x="1688" y="1218"/>
                  </a:lnTo>
                  <a:lnTo>
                    <a:pt x="1686" y="1219"/>
                  </a:lnTo>
                  <a:lnTo>
                    <a:pt x="1686" y="1221"/>
                  </a:lnTo>
                  <a:lnTo>
                    <a:pt x="1685" y="1223"/>
                  </a:lnTo>
                  <a:lnTo>
                    <a:pt x="1685" y="1224"/>
                  </a:lnTo>
                  <a:lnTo>
                    <a:pt x="1685" y="1226"/>
                  </a:lnTo>
                  <a:lnTo>
                    <a:pt x="1683" y="1228"/>
                  </a:lnTo>
                  <a:lnTo>
                    <a:pt x="1683" y="1230"/>
                  </a:lnTo>
                  <a:lnTo>
                    <a:pt x="1681" y="1230"/>
                  </a:lnTo>
                  <a:lnTo>
                    <a:pt x="1681" y="1231"/>
                  </a:lnTo>
                  <a:lnTo>
                    <a:pt x="1680" y="1233"/>
                  </a:lnTo>
                  <a:lnTo>
                    <a:pt x="1680" y="1235"/>
                  </a:lnTo>
                  <a:lnTo>
                    <a:pt x="1678" y="1235"/>
                  </a:lnTo>
                  <a:lnTo>
                    <a:pt x="1678" y="1236"/>
                  </a:lnTo>
                  <a:lnTo>
                    <a:pt x="1676" y="1236"/>
                  </a:lnTo>
                  <a:lnTo>
                    <a:pt x="1676" y="1238"/>
                  </a:lnTo>
                  <a:lnTo>
                    <a:pt x="1675" y="1238"/>
                  </a:lnTo>
                  <a:lnTo>
                    <a:pt x="1675" y="1236"/>
                  </a:lnTo>
                  <a:lnTo>
                    <a:pt x="1675" y="1235"/>
                  </a:lnTo>
                  <a:lnTo>
                    <a:pt x="1675" y="1233"/>
                  </a:lnTo>
                  <a:lnTo>
                    <a:pt x="1673" y="1233"/>
                  </a:lnTo>
                  <a:lnTo>
                    <a:pt x="1673" y="1231"/>
                  </a:lnTo>
                  <a:lnTo>
                    <a:pt x="1671" y="1233"/>
                  </a:lnTo>
                  <a:lnTo>
                    <a:pt x="1671" y="1235"/>
                  </a:lnTo>
                  <a:lnTo>
                    <a:pt x="1669" y="1235"/>
                  </a:lnTo>
                  <a:lnTo>
                    <a:pt x="1669" y="1236"/>
                  </a:lnTo>
                  <a:lnTo>
                    <a:pt x="1671" y="1236"/>
                  </a:lnTo>
                  <a:lnTo>
                    <a:pt x="1671" y="1238"/>
                  </a:lnTo>
                  <a:lnTo>
                    <a:pt x="1669" y="1238"/>
                  </a:lnTo>
                  <a:lnTo>
                    <a:pt x="1669" y="1240"/>
                  </a:lnTo>
                  <a:lnTo>
                    <a:pt x="1671" y="1240"/>
                  </a:lnTo>
                  <a:lnTo>
                    <a:pt x="1671" y="1241"/>
                  </a:lnTo>
                  <a:lnTo>
                    <a:pt x="1669" y="1241"/>
                  </a:lnTo>
                  <a:lnTo>
                    <a:pt x="1669" y="1243"/>
                  </a:lnTo>
                  <a:lnTo>
                    <a:pt x="1669" y="1245"/>
                  </a:lnTo>
                  <a:lnTo>
                    <a:pt x="1669" y="1245"/>
                  </a:lnTo>
                  <a:lnTo>
                    <a:pt x="1671" y="1245"/>
                  </a:lnTo>
                  <a:lnTo>
                    <a:pt x="1669" y="1246"/>
                  </a:lnTo>
                  <a:lnTo>
                    <a:pt x="1669" y="1248"/>
                  </a:lnTo>
                  <a:lnTo>
                    <a:pt x="1668" y="1248"/>
                  </a:lnTo>
                  <a:lnTo>
                    <a:pt x="1668" y="1250"/>
                  </a:lnTo>
                  <a:lnTo>
                    <a:pt x="1669" y="1250"/>
                  </a:lnTo>
                  <a:lnTo>
                    <a:pt x="1669" y="1251"/>
                  </a:lnTo>
                  <a:lnTo>
                    <a:pt x="1669" y="1253"/>
                  </a:lnTo>
                  <a:lnTo>
                    <a:pt x="1668" y="1251"/>
                  </a:lnTo>
                  <a:lnTo>
                    <a:pt x="1668" y="1253"/>
                  </a:lnTo>
                  <a:lnTo>
                    <a:pt x="1669" y="1253"/>
                  </a:lnTo>
                  <a:lnTo>
                    <a:pt x="1669" y="1255"/>
                  </a:lnTo>
                  <a:lnTo>
                    <a:pt x="1669" y="1256"/>
                  </a:lnTo>
                  <a:lnTo>
                    <a:pt x="1669" y="1258"/>
                  </a:lnTo>
                  <a:lnTo>
                    <a:pt x="1669" y="1260"/>
                  </a:lnTo>
                  <a:lnTo>
                    <a:pt x="1669" y="1262"/>
                  </a:lnTo>
                  <a:lnTo>
                    <a:pt x="1669" y="1263"/>
                  </a:lnTo>
                  <a:lnTo>
                    <a:pt x="1669" y="1268"/>
                  </a:lnTo>
                  <a:lnTo>
                    <a:pt x="1671" y="1270"/>
                  </a:lnTo>
                  <a:lnTo>
                    <a:pt x="1671" y="1272"/>
                  </a:lnTo>
                  <a:lnTo>
                    <a:pt x="1671" y="1275"/>
                  </a:lnTo>
                  <a:lnTo>
                    <a:pt x="1671" y="1277"/>
                  </a:lnTo>
                  <a:lnTo>
                    <a:pt x="1671" y="1278"/>
                  </a:lnTo>
                  <a:lnTo>
                    <a:pt x="1671" y="1280"/>
                  </a:lnTo>
                  <a:lnTo>
                    <a:pt x="1671" y="1282"/>
                  </a:lnTo>
                  <a:lnTo>
                    <a:pt x="1671" y="1283"/>
                  </a:lnTo>
                  <a:lnTo>
                    <a:pt x="1669" y="1285"/>
                  </a:lnTo>
                  <a:lnTo>
                    <a:pt x="1669" y="1287"/>
                  </a:lnTo>
                  <a:lnTo>
                    <a:pt x="1669" y="1288"/>
                  </a:lnTo>
                  <a:lnTo>
                    <a:pt x="1669" y="1290"/>
                  </a:lnTo>
                  <a:lnTo>
                    <a:pt x="1669" y="1292"/>
                  </a:lnTo>
                  <a:lnTo>
                    <a:pt x="1669" y="1294"/>
                  </a:lnTo>
                  <a:lnTo>
                    <a:pt x="1669" y="1295"/>
                  </a:lnTo>
                  <a:lnTo>
                    <a:pt x="1669" y="1297"/>
                  </a:lnTo>
                  <a:lnTo>
                    <a:pt x="1669" y="1299"/>
                  </a:lnTo>
                  <a:lnTo>
                    <a:pt x="1669" y="1300"/>
                  </a:lnTo>
                  <a:lnTo>
                    <a:pt x="1669" y="1302"/>
                  </a:lnTo>
                  <a:lnTo>
                    <a:pt x="1668" y="1304"/>
                  </a:lnTo>
                  <a:lnTo>
                    <a:pt x="1666" y="1304"/>
                  </a:lnTo>
                  <a:lnTo>
                    <a:pt x="1666" y="1305"/>
                  </a:lnTo>
                  <a:lnTo>
                    <a:pt x="1666" y="1309"/>
                  </a:lnTo>
                  <a:lnTo>
                    <a:pt x="1666" y="1310"/>
                  </a:lnTo>
                  <a:lnTo>
                    <a:pt x="1664" y="1312"/>
                  </a:lnTo>
                  <a:lnTo>
                    <a:pt x="1664" y="1315"/>
                  </a:lnTo>
                  <a:lnTo>
                    <a:pt x="1666" y="1319"/>
                  </a:lnTo>
                  <a:lnTo>
                    <a:pt x="1666" y="1321"/>
                  </a:lnTo>
                  <a:lnTo>
                    <a:pt x="1666" y="1322"/>
                  </a:lnTo>
                  <a:lnTo>
                    <a:pt x="1666" y="1324"/>
                  </a:lnTo>
                  <a:lnTo>
                    <a:pt x="1666" y="1326"/>
                  </a:lnTo>
                  <a:lnTo>
                    <a:pt x="1666" y="1326"/>
                  </a:lnTo>
                  <a:lnTo>
                    <a:pt x="1664" y="1327"/>
                  </a:lnTo>
                  <a:lnTo>
                    <a:pt x="1663" y="1327"/>
                  </a:lnTo>
                  <a:lnTo>
                    <a:pt x="1663" y="1329"/>
                  </a:lnTo>
                  <a:lnTo>
                    <a:pt x="1663" y="1331"/>
                  </a:lnTo>
                  <a:lnTo>
                    <a:pt x="1661" y="1331"/>
                  </a:lnTo>
                  <a:lnTo>
                    <a:pt x="1661" y="1332"/>
                  </a:lnTo>
                  <a:lnTo>
                    <a:pt x="1661" y="1334"/>
                  </a:lnTo>
                  <a:lnTo>
                    <a:pt x="1661" y="1336"/>
                  </a:lnTo>
                  <a:lnTo>
                    <a:pt x="1659" y="1336"/>
                  </a:lnTo>
                  <a:lnTo>
                    <a:pt x="1659" y="1337"/>
                  </a:lnTo>
                  <a:lnTo>
                    <a:pt x="1659" y="1339"/>
                  </a:lnTo>
                  <a:lnTo>
                    <a:pt x="1659" y="1341"/>
                  </a:lnTo>
                  <a:lnTo>
                    <a:pt x="1658" y="1341"/>
                  </a:lnTo>
                  <a:lnTo>
                    <a:pt x="1658" y="1342"/>
                  </a:lnTo>
                  <a:lnTo>
                    <a:pt x="1656" y="1342"/>
                  </a:lnTo>
                  <a:lnTo>
                    <a:pt x="1656" y="1344"/>
                  </a:lnTo>
                  <a:lnTo>
                    <a:pt x="1654" y="1344"/>
                  </a:lnTo>
                  <a:lnTo>
                    <a:pt x="1654" y="1346"/>
                  </a:lnTo>
                  <a:lnTo>
                    <a:pt x="1654" y="1347"/>
                  </a:lnTo>
                  <a:lnTo>
                    <a:pt x="1653" y="1349"/>
                  </a:lnTo>
                  <a:lnTo>
                    <a:pt x="1653" y="1351"/>
                  </a:lnTo>
                  <a:lnTo>
                    <a:pt x="1653" y="1353"/>
                  </a:lnTo>
                  <a:lnTo>
                    <a:pt x="1651" y="1353"/>
                  </a:lnTo>
                  <a:lnTo>
                    <a:pt x="1651" y="1354"/>
                  </a:lnTo>
                  <a:lnTo>
                    <a:pt x="1653" y="1354"/>
                  </a:lnTo>
                  <a:lnTo>
                    <a:pt x="1653" y="1356"/>
                  </a:lnTo>
                  <a:lnTo>
                    <a:pt x="1653" y="1358"/>
                  </a:lnTo>
                  <a:lnTo>
                    <a:pt x="1653" y="1359"/>
                  </a:lnTo>
                  <a:lnTo>
                    <a:pt x="1653" y="1361"/>
                  </a:lnTo>
                  <a:lnTo>
                    <a:pt x="1651" y="1361"/>
                  </a:lnTo>
                  <a:lnTo>
                    <a:pt x="1649" y="1363"/>
                  </a:lnTo>
                  <a:lnTo>
                    <a:pt x="1648" y="1363"/>
                  </a:lnTo>
                  <a:lnTo>
                    <a:pt x="1646" y="1364"/>
                  </a:lnTo>
                  <a:lnTo>
                    <a:pt x="1644" y="1364"/>
                  </a:lnTo>
                  <a:lnTo>
                    <a:pt x="1644" y="1366"/>
                  </a:lnTo>
                  <a:lnTo>
                    <a:pt x="1643" y="1366"/>
                  </a:lnTo>
                  <a:lnTo>
                    <a:pt x="1643" y="1366"/>
                  </a:lnTo>
                  <a:lnTo>
                    <a:pt x="1641" y="1366"/>
                  </a:lnTo>
                  <a:lnTo>
                    <a:pt x="1641" y="1368"/>
                  </a:lnTo>
                  <a:lnTo>
                    <a:pt x="1641" y="1369"/>
                  </a:lnTo>
                  <a:lnTo>
                    <a:pt x="1641" y="1371"/>
                  </a:lnTo>
                  <a:lnTo>
                    <a:pt x="1641" y="1373"/>
                  </a:lnTo>
                  <a:lnTo>
                    <a:pt x="1639" y="1373"/>
                  </a:lnTo>
                  <a:lnTo>
                    <a:pt x="1636" y="1371"/>
                  </a:lnTo>
                  <a:lnTo>
                    <a:pt x="1634" y="1371"/>
                  </a:lnTo>
                  <a:lnTo>
                    <a:pt x="1632" y="1373"/>
                  </a:lnTo>
                  <a:lnTo>
                    <a:pt x="1631" y="1373"/>
                  </a:lnTo>
                  <a:lnTo>
                    <a:pt x="1629" y="1373"/>
                  </a:lnTo>
                  <a:lnTo>
                    <a:pt x="1627" y="1373"/>
                  </a:lnTo>
                  <a:lnTo>
                    <a:pt x="1626" y="1373"/>
                  </a:lnTo>
                  <a:lnTo>
                    <a:pt x="1626" y="1373"/>
                  </a:lnTo>
                  <a:lnTo>
                    <a:pt x="1624" y="1373"/>
                  </a:lnTo>
                  <a:lnTo>
                    <a:pt x="1621" y="1374"/>
                  </a:lnTo>
                  <a:lnTo>
                    <a:pt x="1619" y="1374"/>
                  </a:lnTo>
                  <a:lnTo>
                    <a:pt x="1619" y="1373"/>
                  </a:lnTo>
                  <a:lnTo>
                    <a:pt x="1621" y="1373"/>
                  </a:lnTo>
                  <a:lnTo>
                    <a:pt x="1622" y="1373"/>
                  </a:lnTo>
                  <a:lnTo>
                    <a:pt x="1622" y="1371"/>
                  </a:lnTo>
                  <a:lnTo>
                    <a:pt x="1621" y="1371"/>
                  </a:lnTo>
                  <a:lnTo>
                    <a:pt x="1619" y="1371"/>
                  </a:lnTo>
                  <a:lnTo>
                    <a:pt x="1619" y="1373"/>
                  </a:lnTo>
                  <a:lnTo>
                    <a:pt x="1617" y="1373"/>
                  </a:lnTo>
                  <a:lnTo>
                    <a:pt x="1616" y="1373"/>
                  </a:lnTo>
                  <a:lnTo>
                    <a:pt x="1614" y="1373"/>
                  </a:lnTo>
                  <a:lnTo>
                    <a:pt x="1612" y="1373"/>
                  </a:lnTo>
                  <a:lnTo>
                    <a:pt x="1611" y="1373"/>
                  </a:lnTo>
                  <a:lnTo>
                    <a:pt x="1611" y="1374"/>
                  </a:lnTo>
                  <a:lnTo>
                    <a:pt x="1611" y="1376"/>
                  </a:lnTo>
                  <a:lnTo>
                    <a:pt x="1612" y="1376"/>
                  </a:lnTo>
                  <a:lnTo>
                    <a:pt x="1612" y="1378"/>
                  </a:lnTo>
                  <a:lnTo>
                    <a:pt x="1611" y="1378"/>
                  </a:lnTo>
                  <a:lnTo>
                    <a:pt x="1609" y="1378"/>
                  </a:lnTo>
                  <a:lnTo>
                    <a:pt x="1607" y="1378"/>
                  </a:lnTo>
                  <a:lnTo>
                    <a:pt x="1606" y="1378"/>
                  </a:lnTo>
                  <a:lnTo>
                    <a:pt x="1606" y="1379"/>
                  </a:lnTo>
                  <a:lnTo>
                    <a:pt x="1604" y="1379"/>
                  </a:lnTo>
                  <a:lnTo>
                    <a:pt x="1604" y="1381"/>
                  </a:lnTo>
                  <a:lnTo>
                    <a:pt x="1602" y="1381"/>
                  </a:lnTo>
                  <a:lnTo>
                    <a:pt x="1602" y="1383"/>
                  </a:lnTo>
                  <a:lnTo>
                    <a:pt x="1602" y="1385"/>
                  </a:lnTo>
                  <a:lnTo>
                    <a:pt x="1600" y="1385"/>
                  </a:lnTo>
                  <a:lnTo>
                    <a:pt x="1599" y="1385"/>
                  </a:lnTo>
                  <a:lnTo>
                    <a:pt x="1599" y="1383"/>
                  </a:lnTo>
                  <a:lnTo>
                    <a:pt x="1597" y="1383"/>
                  </a:lnTo>
                  <a:lnTo>
                    <a:pt x="1595" y="1385"/>
                  </a:lnTo>
                  <a:lnTo>
                    <a:pt x="1594" y="1385"/>
                  </a:lnTo>
                  <a:lnTo>
                    <a:pt x="1592" y="1385"/>
                  </a:lnTo>
                  <a:lnTo>
                    <a:pt x="1592" y="1386"/>
                  </a:lnTo>
                  <a:lnTo>
                    <a:pt x="1590" y="1386"/>
                  </a:lnTo>
                  <a:lnTo>
                    <a:pt x="1589" y="1388"/>
                  </a:lnTo>
                  <a:lnTo>
                    <a:pt x="1587" y="1390"/>
                  </a:lnTo>
                  <a:lnTo>
                    <a:pt x="1585" y="1390"/>
                  </a:lnTo>
                  <a:lnTo>
                    <a:pt x="1585" y="1391"/>
                  </a:lnTo>
                  <a:lnTo>
                    <a:pt x="1585" y="1393"/>
                  </a:lnTo>
                  <a:lnTo>
                    <a:pt x="1584" y="1393"/>
                  </a:lnTo>
                  <a:lnTo>
                    <a:pt x="1584" y="1395"/>
                  </a:lnTo>
                  <a:lnTo>
                    <a:pt x="1580" y="1396"/>
                  </a:lnTo>
                  <a:lnTo>
                    <a:pt x="1579" y="1398"/>
                  </a:lnTo>
                  <a:lnTo>
                    <a:pt x="1577" y="1398"/>
                  </a:lnTo>
                  <a:lnTo>
                    <a:pt x="1575" y="1400"/>
                  </a:lnTo>
                  <a:lnTo>
                    <a:pt x="1575" y="1401"/>
                  </a:lnTo>
                  <a:lnTo>
                    <a:pt x="1575" y="1403"/>
                  </a:lnTo>
                  <a:lnTo>
                    <a:pt x="1574" y="1405"/>
                  </a:lnTo>
                  <a:lnTo>
                    <a:pt x="1574" y="1406"/>
                  </a:lnTo>
                  <a:lnTo>
                    <a:pt x="1572" y="1406"/>
                  </a:lnTo>
                  <a:lnTo>
                    <a:pt x="1572" y="1405"/>
                  </a:lnTo>
                  <a:lnTo>
                    <a:pt x="1570" y="1405"/>
                  </a:lnTo>
                  <a:lnTo>
                    <a:pt x="1568" y="1405"/>
                  </a:lnTo>
                  <a:lnTo>
                    <a:pt x="1568" y="1406"/>
                  </a:lnTo>
                  <a:lnTo>
                    <a:pt x="1568" y="1408"/>
                  </a:lnTo>
                  <a:lnTo>
                    <a:pt x="1570" y="1408"/>
                  </a:lnTo>
                  <a:lnTo>
                    <a:pt x="1570" y="1408"/>
                  </a:lnTo>
                  <a:lnTo>
                    <a:pt x="1568" y="1408"/>
                  </a:lnTo>
                  <a:lnTo>
                    <a:pt x="1568" y="1410"/>
                  </a:lnTo>
                  <a:lnTo>
                    <a:pt x="1568" y="1411"/>
                  </a:lnTo>
                  <a:lnTo>
                    <a:pt x="1568" y="1413"/>
                  </a:lnTo>
                  <a:lnTo>
                    <a:pt x="1568" y="1415"/>
                  </a:lnTo>
                  <a:lnTo>
                    <a:pt x="1568" y="1417"/>
                  </a:lnTo>
                  <a:lnTo>
                    <a:pt x="1568" y="1418"/>
                  </a:lnTo>
                  <a:lnTo>
                    <a:pt x="1568" y="1420"/>
                  </a:lnTo>
                  <a:lnTo>
                    <a:pt x="1568" y="1422"/>
                  </a:lnTo>
                  <a:lnTo>
                    <a:pt x="1568" y="1423"/>
                  </a:lnTo>
                  <a:lnTo>
                    <a:pt x="1568" y="1425"/>
                  </a:lnTo>
                  <a:lnTo>
                    <a:pt x="1568" y="1427"/>
                  </a:lnTo>
                  <a:lnTo>
                    <a:pt x="1568" y="1428"/>
                  </a:lnTo>
                  <a:lnTo>
                    <a:pt x="1570" y="1428"/>
                  </a:lnTo>
                  <a:lnTo>
                    <a:pt x="1568" y="1430"/>
                  </a:lnTo>
                  <a:lnTo>
                    <a:pt x="1570" y="1430"/>
                  </a:lnTo>
                  <a:lnTo>
                    <a:pt x="1570" y="1432"/>
                  </a:lnTo>
                  <a:lnTo>
                    <a:pt x="1570" y="1433"/>
                  </a:lnTo>
                  <a:lnTo>
                    <a:pt x="1572" y="1433"/>
                  </a:lnTo>
                  <a:lnTo>
                    <a:pt x="1572" y="1435"/>
                  </a:lnTo>
                  <a:lnTo>
                    <a:pt x="1572" y="1437"/>
                  </a:lnTo>
                  <a:lnTo>
                    <a:pt x="1572" y="1438"/>
                  </a:lnTo>
                  <a:lnTo>
                    <a:pt x="1572" y="1440"/>
                  </a:lnTo>
                  <a:lnTo>
                    <a:pt x="1570" y="1440"/>
                  </a:lnTo>
                  <a:lnTo>
                    <a:pt x="1570" y="1442"/>
                  </a:lnTo>
                  <a:lnTo>
                    <a:pt x="1570" y="1443"/>
                  </a:lnTo>
                  <a:lnTo>
                    <a:pt x="1570" y="1445"/>
                  </a:lnTo>
                  <a:lnTo>
                    <a:pt x="1570" y="1447"/>
                  </a:lnTo>
                  <a:lnTo>
                    <a:pt x="1570" y="1449"/>
                  </a:lnTo>
                  <a:lnTo>
                    <a:pt x="1570" y="1449"/>
                  </a:lnTo>
                  <a:lnTo>
                    <a:pt x="1568" y="1449"/>
                  </a:lnTo>
                  <a:lnTo>
                    <a:pt x="1567" y="1450"/>
                  </a:lnTo>
                  <a:lnTo>
                    <a:pt x="1563" y="1454"/>
                  </a:lnTo>
                  <a:lnTo>
                    <a:pt x="1562" y="1457"/>
                  </a:lnTo>
                  <a:lnTo>
                    <a:pt x="1560" y="1459"/>
                  </a:lnTo>
                  <a:lnTo>
                    <a:pt x="1558" y="1460"/>
                  </a:lnTo>
                  <a:lnTo>
                    <a:pt x="1558" y="1462"/>
                  </a:lnTo>
                  <a:lnTo>
                    <a:pt x="1558" y="1464"/>
                  </a:lnTo>
                  <a:lnTo>
                    <a:pt x="1557" y="1465"/>
                  </a:lnTo>
                  <a:lnTo>
                    <a:pt x="1555" y="1472"/>
                  </a:lnTo>
                  <a:lnTo>
                    <a:pt x="1555" y="1474"/>
                  </a:lnTo>
                  <a:lnTo>
                    <a:pt x="1555" y="1475"/>
                  </a:lnTo>
                  <a:lnTo>
                    <a:pt x="1552" y="1481"/>
                  </a:lnTo>
                  <a:lnTo>
                    <a:pt x="1552" y="1484"/>
                  </a:lnTo>
                  <a:lnTo>
                    <a:pt x="1550" y="1484"/>
                  </a:lnTo>
                  <a:lnTo>
                    <a:pt x="1550" y="1486"/>
                  </a:lnTo>
                  <a:lnTo>
                    <a:pt x="1548" y="1487"/>
                  </a:lnTo>
                  <a:lnTo>
                    <a:pt x="1547" y="1489"/>
                  </a:lnTo>
                  <a:lnTo>
                    <a:pt x="1547" y="1487"/>
                  </a:lnTo>
                  <a:lnTo>
                    <a:pt x="1547" y="1486"/>
                  </a:lnTo>
                  <a:lnTo>
                    <a:pt x="1545" y="1486"/>
                  </a:lnTo>
                  <a:lnTo>
                    <a:pt x="1545" y="1484"/>
                  </a:lnTo>
                  <a:lnTo>
                    <a:pt x="1547" y="1484"/>
                  </a:lnTo>
                  <a:lnTo>
                    <a:pt x="1548" y="1484"/>
                  </a:lnTo>
                  <a:lnTo>
                    <a:pt x="1548" y="1482"/>
                  </a:lnTo>
                  <a:lnTo>
                    <a:pt x="1548" y="1481"/>
                  </a:lnTo>
                  <a:lnTo>
                    <a:pt x="1550" y="1481"/>
                  </a:lnTo>
                  <a:lnTo>
                    <a:pt x="1550" y="1479"/>
                  </a:lnTo>
                  <a:lnTo>
                    <a:pt x="1550" y="1477"/>
                  </a:lnTo>
                  <a:lnTo>
                    <a:pt x="1550" y="1475"/>
                  </a:lnTo>
                  <a:lnTo>
                    <a:pt x="1552" y="1475"/>
                  </a:lnTo>
                  <a:lnTo>
                    <a:pt x="1552" y="1474"/>
                  </a:lnTo>
                  <a:lnTo>
                    <a:pt x="1552" y="1472"/>
                  </a:lnTo>
                  <a:lnTo>
                    <a:pt x="1550" y="1472"/>
                  </a:lnTo>
                  <a:lnTo>
                    <a:pt x="1548" y="1472"/>
                  </a:lnTo>
                  <a:lnTo>
                    <a:pt x="1548" y="1474"/>
                  </a:lnTo>
                  <a:lnTo>
                    <a:pt x="1547" y="1472"/>
                  </a:lnTo>
                  <a:lnTo>
                    <a:pt x="1545" y="1472"/>
                  </a:lnTo>
                  <a:lnTo>
                    <a:pt x="1545" y="1472"/>
                  </a:lnTo>
                  <a:lnTo>
                    <a:pt x="1545" y="1470"/>
                  </a:lnTo>
                  <a:lnTo>
                    <a:pt x="1545" y="1469"/>
                  </a:lnTo>
                  <a:lnTo>
                    <a:pt x="1543" y="1469"/>
                  </a:lnTo>
                  <a:lnTo>
                    <a:pt x="1543" y="1470"/>
                  </a:lnTo>
                  <a:lnTo>
                    <a:pt x="1543" y="1472"/>
                  </a:lnTo>
                  <a:lnTo>
                    <a:pt x="1545" y="1472"/>
                  </a:lnTo>
                  <a:lnTo>
                    <a:pt x="1545" y="1474"/>
                  </a:lnTo>
                  <a:lnTo>
                    <a:pt x="1545" y="1475"/>
                  </a:lnTo>
                  <a:lnTo>
                    <a:pt x="1545" y="1477"/>
                  </a:lnTo>
                  <a:lnTo>
                    <a:pt x="1543" y="1477"/>
                  </a:lnTo>
                  <a:lnTo>
                    <a:pt x="1545" y="1479"/>
                  </a:lnTo>
                  <a:lnTo>
                    <a:pt x="1545" y="1481"/>
                  </a:lnTo>
                  <a:lnTo>
                    <a:pt x="1543" y="1481"/>
                  </a:lnTo>
                  <a:lnTo>
                    <a:pt x="1543" y="1482"/>
                  </a:lnTo>
                  <a:lnTo>
                    <a:pt x="1543" y="1484"/>
                  </a:lnTo>
                  <a:lnTo>
                    <a:pt x="1542" y="1484"/>
                  </a:lnTo>
                  <a:lnTo>
                    <a:pt x="1542" y="1486"/>
                  </a:lnTo>
                  <a:lnTo>
                    <a:pt x="1542" y="1487"/>
                  </a:lnTo>
                  <a:lnTo>
                    <a:pt x="1540" y="1487"/>
                  </a:lnTo>
                  <a:lnTo>
                    <a:pt x="1538" y="1487"/>
                  </a:lnTo>
                  <a:lnTo>
                    <a:pt x="1538" y="1489"/>
                  </a:lnTo>
                  <a:lnTo>
                    <a:pt x="1538" y="1489"/>
                  </a:lnTo>
                  <a:lnTo>
                    <a:pt x="1538" y="1491"/>
                  </a:lnTo>
                  <a:lnTo>
                    <a:pt x="1537" y="1491"/>
                  </a:lnTo>
                  <a:lnTo>
                    <a:pt x="1537" y="1492"/>
                  </a:lnTo>
                  <a:lnTo>
                    <a:pt x="1537" y="1494"/>
                  </a:lnTo>
                  <a:lnTo>
                    <a:pt x="1537" y="1496"/>
                  </a:lnTo>
                  <a:lnTo>
                    <a:pt x="1538" y="1496"/>
                  </a:lnTo>
                  <a:lnTo>
                    <a:pt x="1538" y="1494"/>
                  </a:lnTo>
                  <a:lnTo>
                    <a:pt x="1538" y="1492"/>
                  </a:lnTo>
                  <a:lnTo>
                    <a:pt x="1540" y="1494"/>
                  </a:lnTo>
                  <a:lnTo>
                    <a:pt x="1540" y="1497"/>
                  </a:lnTo>
                  <a:lnTo>
                    <a:pt x="1538" y="1497"/>
                  </a:lnTo>
                  <a:lnTo>
                    <a:pt x="1537" y="1499"/>
                  </a:lnTo>
                  <a:lnTo>
                    <a:pt x="1537" y="1502"/>
                  </a:lnTo>
                  <a:lnTo>
                    <a:pt x="1535" y="1504"/>
                  </a:lnTo>
                  <a:lnTo>
                    <a:pt x="1535" y="1506"/>
                  </a:lnTo>
                  <a:lnTo>
                    <a:pt x="1535" y="1511"/>
                  </a:lnTo>
                  <a:lnTo>
                    <a:pt x="1533" y="1513"/>
                  </a:lnTo>
                  <a:lnTo>
                    <a:pt x="1533" y="1514"/>
                  </a:lnTo>
                  <a:lnTo>
                    <a:pt x="1531" y="1514"/>
                  </a:lnTo>
                  <a:lnTo>
                    <a:pt x="1530" y="1518"/>
                  </a:lnTo>
                  <a:lnTo>
                    <a:pt x="1528" y="1518"/>
                  </a:lnTo>
                  <a:lnTo>
                    <a:pt x="1528" y="1519"/>
                  </a:lnTo>
                  <a:lnTo>
                    <a:pt x="1526" y="1519"/>
                  </a:lnTo>
                  <a:lnTo>
                    <a:pt x="1526" y="1521"/>
                  </a:lnTo>
                  <a:lnTo>
                    <a:pt x="1526" y="1523"/>
                  </a:lnTo>
                  <a:lnTo>
                    <a:pt x="1526" y="1524"/>
                  </a:lnTo>
                  <a:lnTo>
                    <a:pt x="1525" y="1524"/>
                  </a:lnTo>
                  <a:lnTo>
                    <a:pt x="1525" y="1526"/>
                  </a:lnTo>
                  <a:lnTo>
                    <a:pt x="1523" y="1528"/>
                  </a:lnTo>
                  <a:lnTo>
                    <a:pt x="1525" y="1529"/>
                  </a:lnTo>
                  <a:lnTo>
                    <a:pt x="1523" y="1529"/>
                  </a:lnTo>
                  <a:lnTo>
                    <a:pt x="1521" y="1529"/>
                  </a:lnTo>
                  <a:lnTo>
                    <a:pt x="1520" y="1531"/>
                  </a:lnTo>
                  <a:lnTo>
                    <a:pt x="1520" y="1529"/>
                  </a:lnTo>
                  <a:lnTo>
                    <a:pt x="1518" y="1529"/>
                  </a:lnTo>
                  <a:lnTo>
                    <a:pt x="1518" y="1531"/>
                  </a:lnTo>
                  <a:lnTo>
                    <a:pt x="1516" y="1533"/>
                  </a:lnTo>
                  <a:lnTo>
                    <a:pt x="1515" y="1533"/>
                  </a:lnTo>
                  <a:lnTo>
                    <a:pt x="1515" y="1534"/>
                  </a:lnTo>
                  <a:lnTo>
                    <a:pt x="1513" y="1534"/>
                  </a:lnTo>
                  <a:lnTo>
                    <a:pt x="1511" y="1534"/>
                  </a:lnTo>
                  <a:lnTo>
                    <a:pt x="1510" y="1534"/>
                  </a:lnTo>
                  <a:lnTo>
                    <a:pt x="1508" y="1534"/>
                  </a:lnTo>
                  <a:lnTo>
                    <a:pt x="1506" y="1533"/>
                  </a:lnTo>
                  <a:lnTo>
                    <a:pt x="1505" y="1533"/>
                  </a:lnTo>
                  <a:lnTo>
                    <a:pt x="1505" y="1533"/>
                  </a:lnTo>
                  <a:lnTo>
                    <a:pt x="1503" y="1533"/>
                  </a:lnTo>
                  <a:lnTo>
                    <a:pt x="1501" y="1533"/>
                  </a:lnTo>
                  <a:lnTo>
                    <a:pt x="1501" y="1534"/>
                  </a:lnTo>
                  <a:lnTo>
                    <a:pt x="1499" y="1534"/>
                  </a:lnTo>
                  <a:lnTo>
                    <a:pt x="1498" y="1534"/>
                  </a:lnTo>
                  <a:lnTo>
                    <a:pt x="1496" y="1534"/>
                  </a:lnTo>
                  <a:lnTo>
                    <a:pt x="1496" y="1533"/>
                  </a:lnTo>
                  <a:lnTo>
                    <a:pt x="1494" y="1533"/>
                  </a:lnTo>
                  <a:lnTo>
                    <a:pt x="1493" y="1533"/>
                  </a:lnTo>
                  <a:lnTo>
                    <a:pt x="1491" y="1531"/>
                  </a:lnTo>
                  <a:lnTo>
                    <a:pt x="1489" y="1531"/>
                  </a:lnTo>
                  <a:lnTo>
                    <a:pt x="1488" y="1529"/>
                  </a:lnTo>
                  <a:lnTo>
                    <a:pt x="1486" y="1529"/>
                  </a:lnTo>
                  <a:lnTo>
                    <a:pt x="1486" y="1529"/>
                  </a:lnTo>
                  <a:lnTo>
                    <a:pt x="1484" y="1529"/>
                  </a:lnTo>
                  <a:lnTo>
                    <a:pt x="1483" y="1529"/>
                  </a:lnTo>
                  <a:lnTo>
                    <a:pt x="1481" y="1529"/>
                  </a:lnTo>
                  <a:lnTo>
                    <a:pt x="1479" y="1529"/>
                  </a:lnTo>
                  <a:lnTo>
                    <a:pt x="1479" y="1529"/>
                  </a:lnTo>
                  <a:lnTo>
                    <a:pt x="1478" y="1529"/>
                  </a:lnTo>
                  <a:lnTo>
                    <a:pt x="1476" y="1528"/>
                  </a:lnTo>
                  <a:lnTo>
                    <a:pt x="1474" y="1528"/>
                  </a:lnTo>
                  <a:lnTo>
                    <a:pt x="1474" y="1526"/>
                  </a:lnTo>
                  <a:lnTo>
                    <a:pt x="1473" y="1526"/>
                  </a:lnTo>
                  <a:lnTo>
                    <a:pt x="1473" y="1524"/>
                  </a:lnTo>
                  <a:lnTo>
                    <a:pt x="1471" y="1523"/>
                  </a:lnTo>
                  <a:lnTo>
                    <a:pt x="1469" y="1523"/>
                  </a:lnTo>
                  <a:lnTo>
                    <a:pt x="1469" y="1524"/>
                  </a:lnTo>
                  <a:lnTo>
                    <a:pt x="1471" y="1524"/>
                  </a:lnTo>
                  <a:lnTo>
                    <a:pt x="1471" y="1526"/>
                  </a:lnTo>
                  <a:lnTo>
                    <a:pt x="1471" y="1528"/>
                  </a:lnTo>
                  <a:lnTo>
                    <a:pt x="1469" y="1528"/>
                  </a:lnTo>
                  <a:lnTo>
                    <a:pt x="1471" y="1529"/>
                  </a:lnTo>
                  <a:lnTo>
                    <a:pt x="1469" y="1529"/>
                  </a:lnTo>
                  <a:lnTo>
                    <a:pt x="1471" y="1529"/>
                  </a:lnTo>
                  <a:lnTo>
                    <a:pt x="1473" y="1529"/>
                  </a:lnTo>
                  <a:lnTo>
                    <a:pt x="1473" y="1531"/>
                  </a:lnTo>
                  <a:lnTo>
                    <a:pt x="1474" y="1531"/>
                  </a:lnTo>
                  <a:lnTo>
                    <a:pt x="1474" y="1533"/>
                  </a:lnTo>
                  <a:lnTo>
                    <a:pt x="1476" y="1533"/>
                  </a:lnTo>
                  <a:lnTo>
                    <a:pt x="1478" y="1533"/>
                  </a:lnTo>
                  <a:lnTo>
                    <a:pt x="1479" y="1534"/>
                  </a:lnTo>
                  <a:lnTo>
                    <a:pt x="1481" y="1534"/>
                  </a:lnTo>
                  <a:lnTo>
                    <a:pt x="1483" y="1536"/>
                  </a:lnTo>
                  <a:lnTo>
                    <a:pt x="1484" y="1538"/>
                  </a:lnTo>
                  <a:lnTo>
                    <a:pt x="1486" y="1538"/>
                  </a:lnTo>
                  <a:lnTo>
                    <a:pt x="1486" y="1539"/>
                  </a:lnTo>
                  <a:lnTo>
                    <a:pt x="1488" y="1539"/>
                  </a:lnTo>
                  <a:lnTo>
                    <a:pt x="1488" y="1541"/>
                  </a:lnTo>
                  <a:lnTo>
                    <a:pt x="1489" y="1541"/>
                  </a:lnTo>
                  <a:lnTo>
                    <a:pt x="1489" y="1543"/>
                  </a:lnTo>
                  <a:lnTo>
                    <a:pt x="1488" y="1543"/>
                  </a:lnTo>
                  <a:lnTo>
                    <a:pt x="1488" y="1545"/>
                  </a:lnTo>
                  <a:lnTo>
                    <a:pt x="1488" y="1546"/>
                  </a:lnTo>
                  <a:lnTo>
                    <a:pt x="1488" y="1548"/>
                  </a:lnTo>
                  <a:lnTo>
                    <a:pt x="1488" y="1550"/>
                  </a:lnTo>
                  <a:lnTo>
                    <a:pt x="1488" y="1551"/>
                  </a:lnTo>
                  <a:lnTo>
                    <a:pt x="1489" y="1551"/>
                  </a:lnTo>
                  <a:lnTo>
                    <a:pt x="1489" y="1553"/>
                  </a:lnTo>
                  <a:lnTo>
                    <a:pt x="1491" y="1555"/>
                  </a:lnTo>
                  <a:lnTo>
                    <a:pt x="1493" y="1555"/>
                  </a:lnTo>
                  <a:lnTo>
                    <a:pt x="1494" y="1555"/>
                  </a:lnTo>
                  <a:lnTo>
                    <a:pt x="1496" y="1555"/>
                  </a:lnTo>
                  <a:lnTo>
                    <a:pt x="1496" y="1556"/>
                  </a:lnTo>
                  <a:lnTo>
                    <a:pt x="1496" y="1558"/>
                  </a:lnTo>
                  <a:lnTo>
                    <a:pt x="1498" y="1558"/>
                  </a:lnTo>
                  <a:lnTo>
                    <a:pt x="1498" y="1561"/>
                  </a:lnTo>
                  <a:lnTo>
                    <a:pt x="1498" y="1563"/>
                  </a:lnTo>
                  <a:lnTo>
                    <a:pt x="1498" y="1565"/>
                  </a:lnTo>
                  <a:lnTo>
                    <a:pt x="1496" y="1566"/>
                  </a:lnTo>
                  <a:lnTo>
                    <a:pt x="1496" y="1570"/>
                  </a:lnTo>
                  <a:lnTo>
                    <a:pt x="1494" y="1570"/>
                  </a:lnTo>
                  <a:lnTo>
                    <a:pt x="1493" y="1572"/>
                  </a:lnTo>
                  <a:lnTo>
                    <a:pt x="1493" y="1573"/>
                  </a:lnTo>
                  <a:lnTo>
                    <a:pt x="1491" y="1573"/>
                  </a:lnTo>
                  <a:lnTo>
                    <a:pt x="1491" y="1575"/>
                  </a:lnTo>
                  <a:lnTo>
                    <a:pt x="1491" y="1577"/>
                  </a:lnTo>
                  <a:lnTo>
                    <a:pt x="1491" y="1578"/>
                  </a:lnTo>
                  <a:lnTo>
                    <a:pt x="1491" y="1580"/>
                  </a:lnTo>
                  <a:lnTo>
                    <a:pt x="1489" y="1580"/>
                  </a:lnTo>
                  <a:lnTo>
                    <a:pt x="1489" y="1582"/>
                  </a:lnTo>
                  <a:lnTo>
                    <a:pt x="1488" y="1582"/>
                  </a:lnTo>
                  <a:lnTo>
                    <a:pt x="1486" y="1582"/>
                  </a:lnTo>
                  <a:lnTo>
                    <a:pt x="1486" y="1583"/>
                  </a:lnTo>
                  <a:lnTo>
                    <a:pt x="1484" y="1583"/>
                  </a:lnTo>
                  <a:lnTo>
                    <a:pt x="1483" y="1583"/>
                  </a:lnTo>
                  <a:lnTo>
                    <a:pt x="1481" y="1585"/>
                  </a:lnTo>
                  <a:lnTo>
                    <a:pt x="1479" y="1585"/>
                  </a:lnTo>
                  <a:lnTo>
                    <a:pt x="1478" y="1587"/>
                  </a:lnTo>
                  <a:lnTo>
                    <a:pt x="1476" y="1587"/>
                  </a:lnTo>
                  <a:lnTo>
                    <a:pt x="1473" y="1587"/>
                  </a:lnTo>
                  <a:lnTo>
                    <a:pt x="1469" y="1588"/>
                  </a:lnTo>
                  <a:lnTo>
                    <a:pt x="1467" y="1588"/>
                  </a:lnTo>
                  <a:lnTo>
                    <a:pt x="1464" y="1590"/>
                  </a:lnTo>
                  <a:lnTo>
                    <a:pt x="1462" y="1590"/>
                  </a:lnTo>
                  <a:lnTo>
                    <a:pt x="1461" y="1590"/>
                  </a:lnTo>
                  <a:lnTo>
                    <a:pt x="1457" y="1590"/>
                  </a:lnTo>
                  <a:lnTo>
                    <a:pt x="1456" y="1590"/>
                  </a:lnTo>
                  <a:lnTo>
                    <a:pt x="1454" y="1590"/>
                  </a:lnTo>
                  <a:lnTo>
                    <a:pt x="1452" y="1590"/>
                  </a:lnTo>
                  <a:lnTo>
                    <a:pt x="1451" y="1590"/>
                  </a:lnTo>
                  <a:lnTo>
                    <a:pt x="1451" y="1592"/>
                  </a:lnTo>
                  <a:lnTo>
                    <a:pt x="1449" y="1590"/>
                  </a:lnTo>
                  <a:lnTo>
                    <a:pt x="1447" y="1590"/>
                  </a:lnTo>
                  <a:lnTo>
                    <a:pt x="1444" y="1590"/>
                  </a:lnTo>
                  <a:lnTo>
                    <a:pt x="1442" y="1588"/>
                  </a:lnTo>
                  <a:lnTo>
                    <a:pt x="1441" y="1588"/>
                  </a:lnTo>
                  <a:lnTo>
                    <a:pt x="1441" y="1590"/>
                  </a:lnTo>
                  <a:lnTo>
                    <a:pt x="1442" y="1590"/>
                  </a:lnTo>
                  <a:lnTo>
                    <a:pt x="1441" y="1592"/>
                  </a:lnTo>
                  <a:lnTo>
                    <a:pt x="1441" y="1593"/>
                  </a:lnTo>
                  <a:lnTo>
                    <a:pt x="1442" y="1593"/>
                  </a:lnTo>
                  <a:lnTo>
                    <a:pt x="1442" y="1595"/>
                  </a:lnTo>
                  <a:lnTo>
                    <a:pt x="1444" y="1595"/>
                  </a:lnTo>
                  <a:lnTo>
                    <a:pt x="1444" y="1597"/>
                  </a:lnTo>
                  <a:lnTo>
                    <a:pt x="1446" y="1597"/>
                  </a:lnTo>
                  <a:lnTo>
                    <a:pt x="1446" y="1598"/>
                  </a:lnTo>
                  <a:lnTo>
                    <a:pt x="1446" y="1602"/>
                  </a:lnTo>
                  <a:lnTo>
                    <a:pt x="1446" y="1604"/>
                  </a:lnTo>
                  <a:lnTo>
                    <a:pt x="1444" y="1602"/>
                  </a:lnTo>
                  <a:lnTo>
                    <a:pt x="1444" y="1604"/>
                  </a:lnTo>
                  <a:lnTo>
                    <a:pt x="1444" y="1605"/>
                  </a:lnTo>
                  <a:lnTo>
                    <a:pt x="1444" y="1607"/>
                  </a:lnTo>
                  <a:lnTo>
                    <a:pt x="1444" y="1609"/>
                  </a:lnTo>
                  <a:lnTo>
                    <a:pt x="1444" y="1610"/>
                  </a:lnTo>
                  <a:lnTo>
                    <a:pt x="1446" y="1610"/>
                  </a:lnTo>
                  <a:lnTo>
                    <a:pt x="1446" y="1610"/>
                  </a:lnTo>
                  <a:lnTo>
                    <a:pt x="1447" y="1610"/>
                  </a:lnTo>
                  <a:lnTo>
                    <a:pt x="1447" y="1612"/>
                  </a:lnTo>
                  <a:lnTo>
                    <a:pt x="1447" y="1614"/>
                  </a:lnTo>
                  <a:lnTo>
                    <a:pt x="1447" y="1615"/>
                  </a:lnTo>
                  <a:lnTo>
                    <a:pt x="1446" y="1617"/>
                  </a:lnTo>
                  <a:lnTo>
                    <a:pt x="1444" y="1617"/>
                  </a:lnTo>
                  <a:lnTo>
                    <a:pt x="1444" y="1619"/>
                  </a:lnTo>
                  <a:lnTo>
                    <a:pt x="1442" y="1619"/>
                  </a:lnTo>
                  <a:lnTo>
                    <a:pt x="1441" y="1619"/>
                  </a:lnTo>
                  <a:lnTo>
                    <a:pt x="1437" y="1619"/>
                  </a:lnTo>
                  <a:lnTo>
                    <a:pt x="1437" y="1620"/>
                  </a:lnTo>
                  <a:lnTo>
                    <a:pt x="1436" y="1619"/>
                  </a:lnTo>
                  <a:lnTo>
                    <a:pt x="1434" y="1620"/>
                  </a:lnTo>
                  <a:lnTo>
                    <a:pt x="1432" y="1620"/>
                  </a:lnTo>
                  <a:lnTo>
                    <a:pt x="1432" y="1619"/>
                  </a:lnTo>
                  <a:lnTo>
                    <a:pt x="1430" y="1619"/>
                  </a:lnTo>
                  <a:lnTo>
                    <a:pt x="1429" y="1619"/>
                  </a:lnTo>
                  <a:lnTo>
                    <a:pt x="1429" y="1617"/>
                  </a:lnTo>
                  <a:lnTo>
                    <a:pt x="1427" y="1617"/>
                  </a:lnTo>
                  <a:lnTo>
                    <a:pt x="1424" y="1615"/>
                  </a:lnTo>
                  <a:lnTo>
                    <a:pt x="1424" y="1615"/>
                  </a:lnTo>
                  <a:lnTo>
                    <a:pt x="1422" y="1615"/>
                  </a:lnTo>
                  <a:lnTo>
                    <a:pt x="1420" y="1614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lnTo>
                    <a:pt x="1417" y="1617"/>
                  </a:lnTo>
                  <a:lnTo>
                    <a:pt x="1419" y="1620"/>
                  </a:lnTo>
                  <a:lnTo>
                    <a:pt x="1419" y="1622"/>
                  </a:lnTo>
                  <a:lnTo>
                    <a:pt x="1420" y="1622"/>
                  </a:lnTo>
                  <a:lnTo>
                    <a:pt x="1420" y="1624"/>
                  </a:lnTo>
                  <a:lnTo>
                    <a:pt x="1422" y="1625"/>
                  </a:lnTo>
                  <a:lnTo>
                    <a:pt x="1422" y="1627"/>
                  </a:lnTo>
                  <a:lnTo>
                    <a:pt x="1422" y="1629"/>
                  </a:lnTo>
                  <a:lnTo>
                    <a:pt x="1422" y="1630"/>
                  </a:lnTo>
                  <a:lnTo>
                    <a:pt x="1422" y="1632"/>
                  </a:lnTo>
                  <a:lnTo>
                    <a:pt x="1424" y="1632"/>
                  </a:lnTo>
                  <a:lnTo>
                    <a:pt x="1424" y="1634"/>
                  </a:lnTo>
                  <a:lnTo>
                    <a:pt x="1424" y="1634"/>
                  </a:lnTo>
                  <a:lnTo>
                    <a:pt x="1425" y="1634"/>
                  </a:lnTo>
                  <a:lnTo>
                    <a:pt x="1427" y="1634"/>
                  </a:lnTo>
                  <a:lnTo>
                    <a:pt x="1427" y="1636"/>
                  </a:lnTo>
                  <a:lnTo>
                    <a:pt x="1429" y="1636"/>
                  </a:lnTo>
                  <a:lnTo>
                    <a:pt x="1427" y="1637"/>
                  </a:lnTo>
                  <a:lnTo>
                    <a:pt x="1429" y="1637"/>
                  </a:lnTo>
                  <a:lnTo>
                    <a:pt x="1430" y="1637"/>
                  </a:lnTo>
                  <a:lnTo>
                    <a:pt x="1434" y="1637"/>
                  </a:lnTo>
                  <a:lnTo>
                    <a:pt x="1434" y="1636"/>
                  </a:lnTo>
                  <a:lnTo>
                    <a:pt x="1432" y="1636"/>
                  </a:lnTo>
                  <a:lnTo>
                    <a:pt x="1430" y="1636"/>
                  </a:lnTo>
                  <a:lnTo>
                    <a:pt x="1430" y="1634"/>
                  </a:lnTo>
                  <a:lnTo>
                    <a:pt x="1432" y="1634"/>
                  </a:lnTo>
                  <a:lnTo>
                    <a:pt x="1434" y="1634"/>
                  </a:lnTo>
                  <a:lnTo>
                    <a:pt x="1434" y="1632"/>
                  </a:lnTo>
                  <a:lnTo>
                    <a:pt x="1436" y="1632"/>
                  </a:lnTo>
                  <a:lnTo>
                    <a:pt x="1437" y="1634"/>
                  </a:lnTo>
                  <a:lnTo>
                    <a:pt x="1437" y="1636"/>
                  </a:lnTo>
                  <a:lnTo>
                    <a:pt x="1439" y="1636"/>
                  </a:lnTo>
                  <a:lnTo>
                    <a:pt x="1439" y="1637"/>
                  </a:lnTo>
                  <a:lnTo>
                    <a:pt x="1441" y="1639"/>
                  </a:lnTo>
                  <a:lnTo>
                    <a:pt x="1441" y="1641"/>
                  </a:lnTo>
                  <a:lnTo>
                    <a:pt x="1441" y="1642"/>
                  </a:lnTo>
                  <a:lnTo>
                    <a:pt x="1439" y="1642"/>
                  </a:lnTo>
                  <a:lnTo>
                    <a:pt x="1437" y="1644"/>
                  </a:lnTo>
                  <a:lnTo>
                    <a:pt x="1436" y="1644"/>
                  </a:lnTo>
                  <a:lnTo>
                    <a:pt x="1434" y="1644"/>
                  </a:lnTo>
                  <a:lnTo>
                    <a:pt x="1434" y="1642"/>
                  </a:lnTo>
                  <a:lnTo>
                    <a:pt x="1434" y="1641"/>
                  </a:lnTo>
                  <a:lnTo>
                    <a:pt x="1432" y="1641"/>
                  </a:lnTo>
                  <a:lnTo>
                    <a:pt x="1432" y="1639"/>
                  </a:lnTo>
                  <a:lnTo>
                    <a:pt x="1430" y="1639"/>
                  </a:lnTo>
                  <a:lnTo>
                    <a:pt x="1429" y="1639"/>
                  </a:lnTo>
                  <a:lnTo>
                    <a:pt x="1427" y="1639"/>
                  </a:lnTo>
                  <a:lnTo>
                    <a:pt x="1427" y="1641"/>
                  </a:lnTo>
                  <a:lnTo>
                    <a:pt x="1425" y="1641"/>
                  </a:lnTo>
                  <a:lnTo>
                    <a:pt x="1424" y="1642"/>
                  </a:lnTo>
                  <a:lnTo>
                    <a:pt x="1425" y="1642"/>
                  </a:lnTo>
                  <a:lnTo>
                    <a:pt x="1427" y="1642"/>
                  </a:lnTo>
                  <a:lnTo>
                    <a:pt x="1429" y="1644"/>
                  </a:lnTo>
                  <a:lnTo>
                    <a:pt x="1430" y="1644"/>
                  </a:lnTo>
                  <a:lnTo>
                    <a:pt x="1432" y="1646"/>
                  </a:lnTo>
                  <a:lnTo>
                    <a:pt x="1430" y="1647"/>
                  </a:lnTo>
                  <a:lnTo>
                    <a:pt x="1429" y="1647"/>
                  </a:lnTo>
                  <a:lnTo>
                    <a:pt x="1427" y="1649"/>
                  </a:lnTo>
                  <a:lnTo>
                    <a:pt x="1427" y="1651"/>
                  </a:lnTo>
                  <a:lnTo>
                    <a:pt x="1425" y="1651"/>
                  </a:lnTo>
                  <a:lnTo>
                    <a:pt x="1425" y="1652"/>
                  </a:lnTo>
                  <a:lnTo>
                    <a:pt x="1425" y="1654"/>
                  </a:lnTo>
                  <a:lnTo>
                    <a:pt x="1425" y="1656"/>
                  </a:lnTo>
                  <a:lnTo>
                    <a:pt x="1427" y="1656"/>
                  </a:lnTo>
                  <a:lnTo>
                    <a:pt x="1427" y="1657"/>
                  </a:lnTo>
                  <a:lnTo>
                    <a:pt x="1427" y="1659"/>
                  </a:lnTo>
                  <a:lnTo>
                    <a:pt x="1427" y="1661"/>
                  </a:lnTo>
                  <a:lnTo>
                    <a:pt x="1429" y="1661"/>
                  </a:lnTo>
                  <a:lnTo>
                    <a:pt x="1429" y="1662"/>
                  </a:lnTo>
                  <a:lnTo>
                    <a:pt x="1429" y="1664"/>
                  </a:lnTo>
                  <a:lnTo>
                    <a:pt x="1427" y="1664"/>
                  </a:lnTo>
                  <a:lnTo>
                    <a:pt x="1429" y="1666"/>
                  </a:lnTo>
                  <a:lnTo>
                    <a:pt x="1427" y="1666"/>
                  </a:lnTo>
                  <a:lnTo>
                    <a:pt x="1425" y="1668"/>
                  </a:lnTo>
                  <a:lnTo>
                    <a:pt x="1425" y="1669"/>
                  </a:lnTo>
                  <a:lnTo>
                    <a:pt x="1427" y="1671"/>
                  </a:lnTo>
                  <a:lnTo>
                    <a:pt x="1427" y="1673"/>
                  </a:lnTo>
                  <a:lnTo>
                    <a:pt x="1425" y="1673"/>
                  </a:lnTo>
                  <a:lnTo>
                    <a:pt x="1425" y="1671"/>
                  </a:lnTo>
                  <a:lnTo>
                    <a:pt x="1424" y="1671"/>
                  </a:lnTo>
                  <a:lnTo>
                    <a:pt x="1424" y="1673"/>
                  </a:lnTo>
                  <a:lnTo>
                    <a:pt x="1424" y="1671"/>
                  </a:lnTo>
                  <a:lnTo>
                    <a:pt x="1422" y="1671"/>
                  </a:lnTo>
                  <a:lnTo>
                    <a:pt x="1422" y="1673"/>
                  </a:lnTo>
                  <a:lnTo>
                    <a:pt x="1420" y="1673"/>
                  </a:lnTo>
                  <a:lnTo>
                    <a:pt x="1419" y="1673"/>
                  </a:lnTo>
                  <a:lnTo>
                    <a:pt x="1419" y="1674"/>
                  </a:lnTo>
                  <a:lnTo>
                    <a:pt x="1417" y="1674"/>
                  </a:lnTo>
                  <a:lnTo>
                    <a:pt x="1415" y="1674"/>
                  </a:lnTo>
                  <a:lnTo>
                    <a:pt x="1415" y="1676"/>
                  </a:lnTo>
                  <a:lnTo>
                    <a:pt x="1414" y="1676"/>
                  </a:lnTo>
                  <a:lnTo>
                    <a:pt x="1414" y="1678"/>
                  </a:lnTo>
                  <a:lnTo>
                    <a:pt x="1414" y="1679"/>
                  </a:lnTo>
                  <a:lnTo>
                    <a:pt x="1412" y="1681"/>
                  </a:lnTo>
                  <a:lnTo>
                    <a:pt x="1414" y="1681"/>
                  </a:lnTo>
                  <a:lnTo>
                    <a:pt x="1414" y="1683"/>
                  </a:lnTo>
                  <a:lnTo>
                    <a:pt x="1412" y="1683"/>
                  </a:lnTo>
                  <a:lnTo>
                    <a:pt x="1412" y="1684"/>
                  </a:lnTo>
                  <a:lnTo>
                    <a:pt x="1412" y="1686"/>
                  </a:lnTo>
                  <a:lnTo>
                    <a:pt x="1412" y="1688"/>
                  </a:lnTo>
                  <a:lnTo>
                    <a:pt x="1414" y="1689"/>
                  </a:lnTo>
                  <a:lnTo>
                    <a:pt x="1414" y="1691"/>
                  </a:lnTo>
                  <a:lnTo>
                    <a:pt x="1415" y="1691"/>
                  </a:lnTo>
                  <a:lnTo>
                    <a:pt x="1417" y="1693"/>
                  </a:lnTo>
                  <a:lnTo>
                    <a:pt x="1419" y="1693"/>
                  </a:lnTo>
                  <a:lnTo>
                    <a:pt x="1420" y="1693"/>
                  </a:lnTo>
                  <a:lnTo>
                    <a:pt x="1420" y="1694"/>
                  </a:lnTo>
                  <a:lnTo>
                    <a:pt x="1422" y="1694"/>
                  </a:lnTo>
                  <a:lnTo>
                    <a:pt x="1422" y="1696"/>
                  </a:lnTo>
                  <a:lnTo>
                    <a:pt x="1424" y="1696"/>
                  </a:lnTo>
                  <a:lnTo>
                    <a:pt x="1424" y="1698"/>
                  </a:lnTo>
                  <a:lnTo>
                    <a:pt x="1425" y="1698"/>
                  </a:lnTo>
                  <a:lnTo>
                    <a:pt x="1427" y="1698"/>
                  </a:lnTo>
                  <a:lnTo>
                    <a:pt x="1429" y="1698"/>
                  </a:lnTo>
                  <a:lnTo>
                    <a:pt x="1429" y="1700"/>
                  </a:lnTo>
                  <a:lnTo>
                    <a:pt x="1430" y="1700"/>
                  </a:lnTo>
                  <a:lnTo>
                    <a:pt x="1432" y="1700"/>
                  </a:lnTo>
                  <a:lnTo>
                    <a:pt x="1432" y="1698"/>
                  </a:lnTo>
                  <a:lnTo>
                    <a:pt x="1434" y="1700"/>
                  </a:lnTo>
                  <a:lnTo>
                    <a:pt x="1436" y="1700"/>
                  </a:lnTo>
                  <a:lnTo>
                    <a:pt x="1436" y="1701"/>
                  </a:lnTo>
                  <a:lnTo>
                    <a:pt x="1437" y="1701"/>
                  </a:lnTo>
                  <a:lnTo>
                    <a:pt x="1437" y="1703"/>
                  </a:lnTo>
                  <a:lnTo>
                    <a:pt x="1437" y="1705"/>
                  </a:lnTo>
                  <a:lnTo>
                    <a:pt x="1437" y="1706"/>
                  </a:lnTo>
                  <a:lnTo>
                    <a:pt x="1437" y="1708"/>
                  </a:lnTo>
                  <a:lnTo>
                    <a:pt x="1437" y="1710"/>
                  </a:lnTo>
                  <a:lnTo>
                    <a:pt x="1439" y="1710"/>
                  </a:lnTo>
                  <a:lnTo>
                    <a:pt x="1439" y="1711"/>
                  </a:lnTo>
                  <a:lnTo>
                    <a:pt x="1437" y="1711"/>
                  </a:lnTo>
                  <a:lnTo>
                    <a:pt x="1437" y="1713"/>
                  </a:lnTo>
                  <a:lnTo>
                    <a:pt x="1436" y="1713"/>
                  </a:lnTo>
                  <a:lnTo>
                    <a:pt x="1436" y="1715"/>
                  </a:lnTo>
                  <a:lnTo>
                    <a:pt x="1434" y="1715"/>
                  </a:lnTo>
                  <a:lnTo>
                    <a:pt x="1434" y="1716"/>
                  </a:lnTo>
                  <a:lnTo>
                    <a:pt x="1434" y="1718"/>
                  </a:lnTo>
                  <a:lnTo>
                    <a:pt x="1432" y="1718"/>
                  </a:lnTo>
                  <a:lnTo>
                    <a:pt x="1430" y="1718"/>
                  </a:lnTo>
                  <a:lnTo>
                    <a:pt x="1430" y="1720"/>
                  </a:lnTo>
                  <a:lnTo>
                    <a:pt x="1429" y="1720"/>
                  </a:lnTo>
                  <a:lnTo>
                    <a:pt x="1427" y="1721"/>
                  </a:lnTo>
                  <a:lnTo>
                    <a:pt x="1427" y="1723"/>
                  </a:lnTo>
                  <a:lnTo>
                    <a:pt x="1425" y="1725"/>
                  </a:lnTo>
                  <a:lnTo>
                    <a:pt x="1425" y="1726"/>
                  </a:lnTo>
                  <a:lnTo>
                    <a:pt x="1424" y="1726"/>
                  </a:lnTo>
                  <a:lnTo>
                    <a:pt x="1424" y="1728"/>
                  </a:lnTo>
                  <a:lnTo>
                    <a:pt x="1424" y="1730"/>
                  </a:lnTo>
                  <a:lnTo>
                    <a:pt x="1424" y="1732"/>
                  </a:lnTo>
                  <a:lnTo>
                    <a:pt x="1425" y="1732"/>
                  </a:lnTo>
                  <a:lnTo>
                    <a:pt x="1425" y="1732"/>
                  </a:lnTo>
                  <a:lnTo>
                    <a:pt x="1425" y="1733"/>
                  </a:lnTo>
                  <a:lnTo>
                    <a:pt x="1427" y="1735"/>
                  </a:lnTo>
                  <a:lnTo>
                    <a:pt x="1427" y="1737"/>
                  </a:lnTo>
                  <a:lnTo>
                    <a:pt x="1425" y="1737"/>
                  </a:lnTo>
                  <a:lnTo>
                    <a:pt x="1425" y="1738"/>
                  </a:lnTo>
                  <a:lnTo>
                    <a:pt x="1424" y="1738"/>
                  </a:lnTo>
                  <a:lnTo>
                    <a:pt x="1424" y="1738"/>
                  </a:lnTo>
                  <a:lnTo>
                    <a:pt x="1422" y="1738"/>
                  </a:lnTo>
                  <a:lnTo>
                    <a:pt x="1422" y="1737"/>
                  </a:lnTo>
                  <a:lnTo>
                    <a:pt x="1420" y="1737"/>
                  </a:lnTo>
                  <a:lnTo>
                    <a:pt x="1420" y="1738"/>
                  </a:lnTo>
                  <a:lnTo>
                    <a:pt x="1422" y="1738"/>
                  </a:lnTo>
                  <a:lnTo>
                    <a:pt x="1422" y="1740"/>
                  </a:lnTo>
                  <a:lnTo>
                    <a:pt x="1420" y="1742"/>
                  </a:lnTo>
                  <a:lnTo>
                    <a:pt x="1419" y="1742"/>
                  </a:lnTo>
                  <a:lnTo>
                    <a:pt x="1419" y="1743"/>
                  </a:lnTo>
                  <a:lnTo>
                    <a:pt x="1417" y="1745"/>
                  </a:lnTo>
                  <a:lnTo>
                    <a:pt x="1419" y="1745"/>
                  </a:lnTo>
                  <a:lnTo>
                    <a:pt x="1417" y="1747"/>
                  </a:lnTo>
                  <a:lnTo>
                    <a:pt x="1419" y="1748"/>
                  </a:lnTo>
                  <a:lnTo>
                    <a:pt x="1419" y="1750"/>
                  </a:lnTo>
                  <a:lnTo>
                    <a:pt x="1417" y="1752"/>
                  </a:lnTo>
                  <a:lnTo>
                    <a:pt x="1419" y="1752"/>
                  </a:lnTo>
                  <a:lnTo>
                    <a:pt x="1420" y="1752"/>
                  </a:lnTo>
                  <a:lnTo>
                    <a:pt x="1420" y="1753"/>
                  </a:lnTo>
                  <a:lnTo>
                    <a:pt x="1422" y="1753"/>
                  </a:lnTo>
                  <a:lnTo>
                    <a:pt x="1422" y="1755"/>
                  </a:lnTo>
                  <a:lnTo>
                    <a:pt x="1424" y="1758"/>
                  </a:lnTo>
                  <a:lnTo>
                    <a:pt x="1422" y="1758"/>
                  </a:lnTo>
                  <a:lnTo>
                    <a:pt x="1420" y="1758"/>
                  </a:lnTo>
                  <a:lnTo>
                    <a:pt x="1419" y="1758"/>
                  </a:lnTo>
                  <a:lnTo>
                    <a:pt x="1419" y="1760"/>
                  </a:lnTo>
                  <a:lnTo>
                    <a:pt x="1420" y="1758"/>
                  </a:lnTo>
                  <a:lnTo>
                    <a:pt x="1422" y="1760"/>
                  </a:lnTo>
                  <a:lnTo>
                    <a:pt x="1424" y="1760"/>
                  </a:lnTo>
                  <a:lnTo>
                    <a:pt x="1424" y="1760"/>
                  </a:lnTo>
                  <a:lnTo>
                    <a:pt x="1425" y="1762"/>
                  </a:lnTo>
                  <a:lnTo>
                    <a:pt x="1427" y="1764"/>
                  </a:lnTo>
                  <a:lnTo>
                    <a:pt x="1429" y="1765"/>
                  </a:lnTo>
                  <a:lnTo>
                    <a:pt x="1430" y="1767"/>
                  </a:lnTo>
                  <a:lnTo>
                    <a:pt x="1432" y="1769"/>
                  </a:lnTo>
                  <a:lnTo>
                    <a:pt x="1430" y="1769"/>
                  </a:lnTo>
                  <a:lnTo>
                    <a:pt x="1429" y="1769"/>
                  </a:lnTo>
                  <a:lnTo>
                    <a:pt x="1427" y="1769"/>
                  </a:lnTo>
                  <a:lnTo>
                    <a:pt x="1425" y="1769"/>
                  </a:lnTo>
                  <a:lnTo>
                    <a:pt x="1425" y="1767"/>
                  </a:lnTo>
                  <a:lnTo>
                    <a:pt x="1424" y="1767"/>
                  </a:lnTo>
                  <a:lnTo>
                    <a:pt x="1424" y="1769"/>
                  </a:lnTo>
                  <a:lnTo>
                    <a:pt x="1424" y="1770"/>
                  </a:lnTo>
                  <a:lnTo>
                    <a:pt x="1422" y="1772"/>
                  </a:lnTo>
                  <a:lnTo>
                    <a:pt x="1420" y="1772"/>
                  </a:lnTo>
                  <a:lnTo>
                    <a:pt x="1419" y="1772"/>
                  </a:lnTo>
                  <a:lnTo>
                    <a:pt x="1417" y="1772"/>
                  </a:lnTo>
                  <a:lnTo>
                    <a:pt x="1417" y="1772"/>
                  </a:lnTo>
                  <a:lnTo>
                    <a:pt x="1415" y="1772"/>
                  </a:lnTo>
                  <a:lnTo>
                    <a:pt x="1414" y="1772"/>
                  </a:lnTo>
                  <a:lnTo>
                    <a:pt x="1412" y="1774"/>
                  </a:lnTo>
                  <a:lnTo>
                    <a:pt x="1412" y="1775"/>
                  </a:lnTo>
                  <a:lnTo>
                    <a:pt x="1412" y="1777"/>
                  </a:lnTo>
                  <a:lnTo>
                    <a:pt x="1412" y="1779"/>
                  </a:lnTo>
                  <a:lnTo>
                    <a:pt x="1412" y="1780"/>
                  </a:lnTo>
                  <a:lnTo>
                    <a:pt x="1414" y="1780"/>
                  </a:lnTo>
                  <a:lnTo>
                    <a:pt x="1414" y="1782"/>
                  </a:lnTo>
                  <a:lnTo>
                    <a:pt x="1415" y="1784"/>
                  </a:lnTo>
                  <a:lnTo>
                    <a:pt x="1415" y="1785"/>
                  </a:lnTo>
                  <a:lnTo>
                    <a:pt x="1415" y="1787"/>
                  </a:lnTo>
                  <a:lnTo>
                    <a:pt x="1414" y="1789"/>
                  </a:lnTo>
                  <a:lnTo>
                    <a:pt x="1412" y="1789"/>
                  </a:lnTo>
                  <a:lnTo>
                    <a:pt x="1412" y="1787"/>
                  </a:lnTo>
                  <a:lnTo>
                    <a:pt x="1410" y="1787"/>
                  </a:lnTo>
                  <a:lnTo>
                    <a:pt x="1409" y="1787"/>
                  </a:lnTo>
                  <a:lnTo>
                    <a:pt x="1407" y="1787"/>
                  </a:lnTo>
                  <a:lnTo>
                    <a:pt x="1405" y="1785"/>
                  </a:lnTo>
                  <a:lnTo>
                    <a:pt x="1404" y="1785"/>
                  </a:lnTo>
                  <a:lnTo>
                    <a:pt x="1402" y="1785"/>
                  </a:lnTo>
                  <a:lnTo>
                    <a:pt x="1402" y="1784"/>
                  </a:lnTo>
                  <a:lnTo>
                    <a:pt x="1400" y="1784"/>
                  </a:lnTo>
                  <a:lnTo>
                    <a:pt x="1398" y="1784"/>
                  </a:lnTo>
                  <a:lnTo>
                    <a:pt x="1398" y="1782"/>
                  </a:lnTo>
                  <a:lnTo>
                    <a:pt x="1398" y="1780"/>
                  </a:lnTo>
                  <a:lnTo>
                    <a:pt x="1400" y="1780"/>
                  </a:lnTo>
                  <a:lnTo>
                    <a:pt x="1402" y="1780"/>
                  </a:lnTo>
                  <a:lnTo>
                    <a:pt x="1404" y="1780"/>
                  </a:lnTo>
                  <a:lnTo>
                    <a:pt x="1405" y="1782"/>
                  </a:lnTo>
                  <a:lnTo>
                    <a:pt x="1405" y="1780"/>
                  </a:lnTo>
                  <a:lnTo>
                    <a:pt x="1404" y="1780"/>
                  </a:lnTo>
                  <a:lnTo>
                    <a:pt x="1405" y="1779"/>
                  </a:lnTo>
                  <a:lnTo>
                    <a:pt x="1407" y="1779"/>
                  </a:lnTo>
                  <a:lnTo>
                    <a:pt x="1409" y="1779"/>
                  </a:lnTo>
                  <a:lnTo>
                    <a:pt x="1409" y="1777"/>
                  </a:lnTo>
                  <a:lnTo>
                    <a:pt x="1409" y="1775"/>
                  </a:lnTo>
                  <a:lnTo>
                    <a:pt x="1409" y="1774"/>
                  </a:lnTo>
                  <a:lnTo>
                    <a:pt x="1407" y="1774"/>
                  </a:lnTo>
                  <a:lnTo>
                    <a:pt x="1405" y="1774"/>
                  </a:lnTo>
                  <a:lnTo>
                    <a:pt x="1405" y="1775"/>
                  </a:lnTo>
                  <a:lnTo>
                    <a:pt x="1404" y="1775"/>
                  </a:lnTo>
                  <a:lnTo>
                    <a:pt x="1402" y="1775"/>
                  </a:lnTo>
                  <a:lnTo>
                    <a:pt x="1402" y="1777"/>
                  </a:lnTo>
                  <a:lnTo>
                    <a:pt x="1400" y="1777"/>
                  </a:lnTo>
                  <a:lnTo>
                    <a:pt x="1400" y="1779"/>
                  </a:lnTo>
                  <a:lnTo>
                    <a:pt x="1398" y="1779"/>
                  </a:lnTo>
                  <a:lnTo>
                    <a:pt x="1398" y="1777"/>
                  </a:lnTo>
                  <a:lnTo>
                    <a:pt x="1397" y="1777"/>
                  </a:lnTo>
                  <a:lnTo>
                    <a:pt x="1397" y="1779"/>
                  </a:lnTo>
                  <a:lnTo>
                    <a:pt x="1397" y="1780"/>
                  </a:lnTo>
                  <a:lnTo>
                    <a:pt x="1397" y="1782"/>
                  </a:lnTo>
                  <a:lnTo>
                    <a:pt x="1395" y="1780"/>
                  </a:lnTo>
                  <a:lnTo>
                    <a:pt x="1395" y="1782"/>
                  </a:lnTo>
                  <a:lnTo>
                    <a:pt x="1393" y="1782"/>
                  </a:lnTo>
                  <a:lnTo>
                    <a:pt x="1392" y="1782"/>
                  </a:lnTo>
                  <a:lnTo>
                    <a:pt x="1390" y="1780"/>
                  </a:lnTo>
                  <a:lnTo>
                    <a:pt x="1390" y="1782"/>
                  </a:lnTo>
                  <a:lnTo>
                    <a:pt x="1388" y="1782"/>
                  </a:lnTo>
                  <a:lnTo>
                    <a:pt x="1388" y="1780"/>
                  </a:lnTo>
                  <a:lnTo>
                    <a:pt x="1388" y="1779"/>
                  </a:lnTo>
                  <a:lnTo>
                    <a:pt x="1390" y="1779"/>
                  </a:lnTo>
                  <a:lnTo>
                    <a:pt x="1392" y="1779"/>
                  </a:lnTo>
                  <a:lnTo>
                    <a:pt x="1393" y="1780"/>
                  </a:lnTo>
                  <a:lnTo>
                    <a:pt x="1393" y="1779"/>
                  </a:lnTo>
                  <a:lnTo>
                    <a:pt x="1392" y="1779"/>
                  </a:lnTo>
                  <a:lnTo>
                    <a:pt x="1392" y="1777"/>
                  </a:lnTo>
                  <a:lnTo>
                    <a:pt x="1390" y="1777"/>
                  </a:lnTo>
                  <a:lnTo>
                    <a:pt x="1388" y="1777"/>
                  </a:lnTo>
                  <a:lnTo>
                    <a:pt x="1387" y="1777"/>
                  </a:lnTo>
                  <a:lnTo>
                    <a:pt x="1385" y="1777"/>
                  </a:lnTo>
                  <a:lnTo>
                    <a:pt x="1385" y="1775"/>
                  </a:lnTo>
                  <a:lnTo>
                    <a:pt x="1385" y="1774"/>
                  </a:lnTo>
                  <a:lnTo>
                    <a:pt x="1385" y="1772"/>
                  </a:lnTo>
                  <a:lnTo>
                    <a:pt x="1383" y="1774"/>
                  </a:lnTo>
                  <a:lnTo>
                    <a:pt x="1383" y="1772"/>
                  </a:lnTo>
                  <a:lnTo>
                    <a:pt x="1383" y="1772"/>
                  </a:lnTo>
                  <a:lnTo>
                    <a:pt x="1383" y="1774"/>
                  </a:lnTo>
                  <a:lnTo>
                    <a:pt x="1382" y="1772"/>
                  </a:lnTo>
                  <a:lnTo>
                    <a:pt x="1380" y="1772"/>
                  </a:lnTo>
                  <a:lnTo>
                    <a:pt x="1378" y="1772"/>
                  </a:lnTo>
                  <a:lnTo>
                    <a:pt x="1380" y="1772"/>
                  </a:lnTo>
                  <a:lnTo>
                    <a:pt x="1378" y="1772"/>
                  </a:lnTo>
                  <a:lnTo>
                    <a:pt x="1378" y="1770"/>
                  </a:lnTo>
                  <a:lnTo>
                    <a:pt x="1378" y="1769"/>
                  </a:lnTo>
                  <a:lnTo>
                    <a:pt x="1378" y="1767"/>
                  </a:lnTo>
                  <a:lnTo>
                    <a:pt x="1377" y="1765"/>
                  </a:lnTo>
                  <a:lnTo>
                    <a:pt x="1377" y="1764"/>
                  </a:lnTo>
                  <a:lnTo>
                    <a:pt x="1378" y="1764"/>
                  </a:lnTo>
                  <a:lnTo>
                    <a:pt x="1380" y="1764"/>
                  </a:lnTo>
                  <a:lnTo>
                    <a:pt x="1378" y="1762"/>
                  </a:lnTo>
                  <a:lnTo>
                    <a:pt x="1378" y="1760"/>
                  </a:lnTo>
                  <a:lnTo>
                    <a:pt x="1377" y="1760"/>
                  </a:lnTo>
                  <a:lnTo>
                    <a:pt x="1377" y="1762"/>
                  </a:lnTo>
                  <a:lnTo>
                    <a:pt x="1375" y="1762"/>
                  </a:lnTo>
                  <a:lnTo>
                    <a:pt x="1373" y="1760"/>
                  </a:lnTo>
                  <a:lnTo>
                    <a:pt x="1373" y="1758"/>
                  </a:lnTo>
                  <a:lnTo>
                    <a:pt x="1373" y="1757"/>
                  </a:lnTo>
                  <a:lnTo>
                    <a:pt x="1375" y="1757"/>
                  </a:lnTo>
                  <a:lnTo>
                    <a:pt x="1373" y="1755"/>
                  </a:lnTo>
                  <a:lnTo>
                    <a:pt x="1373" y="1753"/>
                  </a:lnTo>
                  <a:lnTo>
                    <a:pt x="1372" y="1753"/>
                  </a:lnTo>
                  <a:lnTo>
                    <a:pt x="1370" y="1753"/>
                  </a:lnTo>
                  <a:lnTo>
                    <a:pt x="1368" y="1753"/>
                  </a:lnTo>
                  <a:lnTo>
                    <a:pt x="1368" y="1752"/>
                  </a:lnTo>
                  <a:lnTo>
                    <a:pt x="1368" y="1750"/>
                  </a:lnTo>
                  <a:lnTo>
                    <a:pt x="1370" y="1750"/>
                  </a:lnTo>
                  <a:lnTo>
                    <a:pt x="1370" y="1748"/>
                  </a:lnTo>
                  <a:lnTo>
                    <a:pt x="1368" y="1748"/>
                  </a:lnTo>
                  <a:lnTo>
                    <a:pt x="1367" y="1748"/>
                  </a:lnTo>
                  <a:lnTo>
                    <a:pt x="1367" y="1747"/>
                  </a:lnTo>
                  <a:lnTo>
                    <a:pt x="1365" y="1747"/>
                  </a:lnTo>
                  <a:lnTo>
                    <a:pt x="1363" y="1745"/>
                  </a:lnTo>
                  <a:lnTo>
                    <a:pt x="1365" y="1745"/>
                  </a:lnTo>
                  <a:lnTo>
                    <a:pt x="1365" y="1743"/>
                  </a:lnTo>
                  <a:lnTo>
                    <a:pt x="1363" y="1743"/>
                  </a:lnTo>
                  <a:lnTo>
                    <a:pt x="1361" y="1743"/>
                  </a:lnTo>
                  <a:lnTo>
                    <a:pt x="1361" y="1742"/>
                  </a:lnTo>
                  <a:lnTo>
                    <a:pt x="1363" y="1742"/>
                  </a:lnTo>
                  <a:lnTo>
                    <a:pt x="1363" y="1740"/>
                  </a:lnTo>
                  <a:lnTo>
                    <a:pt x="1365" y="1742"/>
                  </a:lnTo>
                  <a:lnTo>
                    <a:pt x="1365" y="1740"/>
                  </a:lnTo>
                  <a:lnTo>
                    <a:pt x="1363" y="1740"/>
                  </a:lnTo>
                  <a:lnTo>
                    <a:pt x="1361" y="1740"/>
                  </a:lnTo>
                  <a:lnTo>
                    <a:pt x="1361" y="1738"/>
                  </a:lnTo>
                  <a:lnTo>
                    <a:pt x="1363" y="1738"/>
                  </a:lnTo>
                  <a:lnTo>
                    <a:pt x="1363" y="1737"/>
                  </a:lnTo>
                  <a:lnTo>
                    <a:pt x="1361" y="1737"/>
                  </a:lnTo>
                  <a:lnTo>
                    <a:pt x="1360" y="1737"/>
                  </a:lnTo>
                  <a:lnTo>
                    <a:pt x="1358" y="1735"/>
                  </a:lnTo>
                  <a:lnTo>
                    <a:pt x="1360" y="1735"/>
                  </a:lnTo>
                  <a:lnTo>
                    <a:pt x="1360" y="1733"/>
                  </a:lnTo>
                  <a:lnTo>
                    <a:pt x="1358" y="1733"/>
                  </a:lnTo>
                  <a:lnTo>
                    <a:pt x="1358" y="1732"/>
                  </a:lnTo>
                  <a:lnTo>
                    <a:pt x="1360" y="1732"/>
                  </a:lnTo>
                  <a:lnTo>
                    <a:pt x="1361" y="1732"/>
                  </a:lnTo>
                  <a:lnTo>
                    <a:pt x="1361" y="1733"/>
                  </a:lnTo>
                  <a:lnTo>
                    <a:pt x="1363" y="1733"/>
                  </a:lnTo>
                  <a:lnTo>
                    <a:pt x="1363" y="1732"/>
                  </a:lnTo>
                  <a:lnTo>
                    <a:pt x="1361" y="1732"/>
                  </a:lnTo>
                  <a:lnTo>
                    <a:pt x="1361" y="1732"/>
                  </a:lnTo>
                  <a:lnTo>
                    <a:pt x="1360" y="1732"/>
                  </a:lnTo>
                  <a:lnTo>
                    <a:pt x="1358" y="1732"/>
                  </a:lnTo>
                  <a:lnTo>
                    <a:pt x="1356" y="1732"/>
                  </a:lnTo>
                  <a:lnTo>
                    <a:pt x="1356" y="1732"/>
                  </a:lnTo>
                  <a:lnTo>
                    <a:pt x="1355" y="1732"/>
                  </a:lnTo>
                  <a:lnTo>
                    <a:pt x="1355" y="1732"/>
                  </a:lnTo>
                  <a:lnTo>
                    <a:pt x="1356" y="1732"/>
                  </a:lnTo>
                  <a:lnTo>
                    <a:pt x="1356" y="1733"/>
                  </a:lnTo>
                  <a:lnTo>
                    <a:pt x="1356" y="1735"/>
                  </a:lnTo>
                  <a:lnTo>
                    <a:pt x="1356" y="1737"/>
                  </a:lnTo>
                  <a:lnTo>
                    <a:pt x="1355" y="1737"/>
                  </a:lnTo>
                  <a:lnTo>
                    <a:pt x="1355" y="1738"/>
                  </a:lnTo>
                  <a:lnTo>
                    <a:pt x="1353" y="1738"/>
                  </a:lnTo>
                  <a:lnTo>
                    <a:pt x="1353" y="1737"/>
                  </a:lnTo>
                  <a:lnTo>
                    <a:pt x="1353" y="1735"/>
                  </a:lnTo>
                  <a:lnTo>
                    <a:pt x="1351" y="1735"/>
                  </a:lnTo>
                  <a:lnTo>
                    <a:pt x="1351" y="1733"/>
                  </a:lnTo>
                  <a:lnTo>
                    <a:pt x="1351" y="1732"/>
                  </a:lnTo>
                  <a:lnTo>
                    <a:pt x="1353" y="1733"/>
                  </a:lnTo>
                  <a:lnTo>
                    <a:pt x="1353" y="1732"/>
                  </a:lnTo>
                  <a:lnTo>
                    <a:pt x="1351" y="1732"/>
                  </a:lnTo>
                  <a:lnTo>
                    <a:pt x="1353" y="1730"/>
                  </a:lnTo>
                  <a:lnTo>
                    <a:pt x="1351" y="1730"/>
                  </a:lnTo>
                  <a:lnTo>
                    <a:pt x="1351" y="1732"/>
                  </a:lnTo>
                  <a:lnTo>
                    <a:pt x="1350" y="1732"/>
                  </a:lnTo>
                  <a:lnTo>
                    <a:pt x="1350" y="1732"/>
                  </a:lnTo>
                  <a:lnTo>
                    <a:pt x="1351" y="1733"/>
                  </a:lnTo>
                  <a:lnTo>
                    <a:pt x="1350" y="1733"/>
                  </a:lnTo>
                  <a:lnTo>
                    <a:pt x="1351" y="1735"/>
                  </a:lnTo>
                  <a:lnTo>
                    <a:pt x="1351" y="1737"/>
                  </a:lnTo>
                  <a:lnTo>
                    <a:pt x="1350" y="1735"/>
                  </a:lnTo>
                  <a:lnTo>
                    <a:pt x="1350" y="1737"/>
                  </a:lnTo>
                  <a:lnTo>
                    <a:pt x="1348" y="1735"/>
                  </a:lnTo>
                  <a:lnTo>
                    <a:pt x="1346" y="1735"/>
                  </a:lnTo>
                  <a:lnTo>
                    <a:pt x="1345" y="1735"/>
                  </a:lnTo>
                  <a:lnTo>
                    <a:pt x="1345" y="1733"/>
                  </a:lnTo>
                  <a:lnTo>
                    <a:pt x="1343" y="1733"/>
                  </a:lnTo>
                  <a:lnTo>
                    <a:pt x="1343" y="1732"/>
                  </a:lnTo>
                  <a:lnTo>
                    <a:pt x="1345" y="1732"/>
                  </a:lnTo>
                  <a:lnTo>
                    <a:pt x="1346" y="1732"/>
                  </a:lnTo>
                  <a:lnTo>
                    <a:pt x="1346" y="1732"/>
                  </a:lnTo>
                  <a:lnTo>
                    <a:pt x="1345" y="1732"/>
                  </a:lnTo>
                  <a:lnTo>
                    <a:pt x="1345" y="1730"/>
                  </a:lnTo>
                  <a:lnTo>
                    <a:pt x="1345" y="1728"/>
                  </a:lnTo>
                  <a:lnTo>
                    <a:pt x="1346" y="1730"/>
                  </a:lnTo>
                  <a:lnTo>
                    <a:pt x="1348" y="1730"/>
                  </a:lnTo>
                  <a:lnTo>
                    <a:pt x="1346" y="1728"/>
                  </a:lnTo>
                  <a:lnTo>
                    <a:pt x="1346" y="1726"/>
                  </a:lnTo>
                  <a:lnTo>
                    <a:pt x="1348" y="1726"/>
                  </a:lnTo>
                  <a:lnTo>
                    <a:pt x="1348" y="1728"/>
                  </a:lnTo>
                  <a:lnTo>
                    <a:pt x="1350" y="1728"/>
                  </a:lnTo>
                  <a:lnTo>
                    <a:pt x="1350" y="1726"/>
                  </a:lnTo>
                  <a:lnTo>
                    <a:pt x="1346" y="1725"/>
                  </a:lnTo>
                  <a:lnTo>
                    <a:pt x="1346" y="1723"/>
                  </a:lnTo>
                  <a:lnTo>
                    <a:pt x="1345" y="1723"/>
                  </a:lnTo>
                  <a:lnTo>
                    <a:pt x="1345" y="1725"/>
                  </a:lnTo>
                  <a:lnTo>
                    <a:pt x="1346" y="1726"/>
                  </a:lnTo>
                  <a:lnTo>
                    <a:pt x="1345" y="1726"/>
                  </a:lnTo>
                  <a:lnTo>
                    <a:pt x="1343" y="1728"/>
                  </a:lnTo>
                  <a:lnTo>
                    <a:pt x="1343" y="1728"/>
                  </a:lnTo>
                  <a:lnTo>
                    <a:pt x="1343" y="1726"/>
                  </a:lnTo>
                  <a:lnTo>
                    <a:pt x="1343" y="1725"/>
                  </a:lnTo>
                  <a:lnTo>
                    <a:pt x="1343" y="1723"/>
                  </a:lnTo>
                  <a:lnTo>
                    <a:pt x="1343" y="1723"/>
                  </a:lnTo>
                  <a:lnTo>
                    <a:pt x="1343" y="1721"/>
                  </a:lnTo>
                  <a:lnTo>
                    <a:pt x="1343" y="1721"/>
                  </a:lnTo>
                  <a:lnTo>
                    <a:pt x="1341" y="1721"/>
                  </a:lnTo>
                  <a:lnTo>
                    <a:pt x="1341" y="1720"/>
                  </a:lnTo>
                  <a:lnTo>
                    <a:pt x="1343" y="1720"/>
                  </a:lnTo>
                  <a:lnTo>
                    <a:pt x="1343" y="1718"/>
                  </a:lnTo>
                  <a:lnTo>
                    <a:pt x="1343" y="1718"/>
                  </a:lnTo>
                  <a:lnTo>
                    <a:pt x="1343" y="1720"/>
                  </a:lnTo>
                  <a:lnTo>
                    <a:pt x="1345" y="1720"/>
                  </a:lnTo>
                  <a:lnTo>
                    <a:pt x="1343" y="1718"/>
                  </a:lnTo>
                  <a:lnTo>
                    <a:pt x="1345" y="1718"/>
                  </a:lnTo>
                  <a:lnTo>
                    <a:pt x="1345" y="1716"/>
                  </a:lnTo>
                  <a:lnTo>
                    <a:pt x="1343" y="1716"/>
                  </a:lnTo>
                  <a:lnTo>
                    <a:pt x="1343" y="1716"/>
                  </a:lnTo>
                  <a:lnTo>
                    <a:pt x="1343" y="1715"/>
                  </a:lnTo>
                  <a:lnTo>
                    <a:pt x="1341" y="1715"/>
                  </a:lnTo>
                  <a:lnTo>
                    <a:pt x="1343" y="1716"/>
                  </a:lnTo>
                  <a:lnTo>
                    <a:pt x="1343" y="1718"/>
                  </a:lnTo>
                  <a:lnTo>
                    <a:pt x="1341" y="1716"/>
                  </a:lnTo>
                  <a:lnTo>
                    <a:pt x="1340" y="1716"/>
                  </a:lnTo>
                  <a:lnTo>
                    <a:pt x="1338" y="1716"/>
                  </a:lnTo>
                  <a:lnTo>
                    <a:pt x="1338" y="1715"/>
                  </a:lnTo>
                  <a:lnTo>
                    <a:pt x="1338" y="1713"/>
                  </a:lnTo>
                  <a:lnTo>
                    <a:pt x="1338" y="1711"/>
                  </a:lnTo>
                  <a:lnTo>
                    <a:pt x="1340" y="1711"/>
                  </a:lnTo>
                  <a:lnTo>
                    <a:pt x="1340" y="1713"/>
                  </a:lnTo>
                  <a:lnTo>
                    <a:pt x="1341" y="1713"/>
                  </a:lnTo>
                  <a:lnTo>
                    <a:pt x="1343" y="1713"/>
                  </a:lnTo>
                  <a:lnTo>
                    <a:pt x="1343" y="1711"/>
                  </a:lnTo>
                  <a:lnTo>
                    <a:pt x="1341" y="1711"/>
                  </a:lnTo>
                  <a:lnTo>
                    <a:pt x="1340" y="1711"/>
                  </a:lnTo>
                  <a:lnTo>
                    <a:pt x="1340" y="1710"/>
                  </a:lnTo>
                  <a:lnTo>
                    <a:pt x="1340" y="1708"/>
                  </a:lnTo>
                  <a:lnTo>
                    <a:pt x="1341" y="1708"/>
                  </a:lnTo>
                  <a:lnTo>
                    <a:pt x="1341" y="1710"/>
                  </a:lnTo>
                  <a:lnTo>
                    <a:pt x="1343" y="1710"/>
                  </a:lnTo>
                  <a:lnTo>
                    <a:pt x="1343" y="1710"/>
                  </a:lnTo>
                  <a:lnTo>
                    <a:pt x="1343" y="1711"/>
                  </a:lnTo>
                  <a:lnTo>
                    <a:pt x="1345" y="1711"/>
                  </a:lnTo>
                  <a:lnTo>
                    <a:pt x="1345" y="1713"/>
                  </a:lnTo>
                  <a:lnTo>
                    <a:pt x="1345" y="1715"/>
                  </a:lnTo>
                  <a:lnTo>
                    <a:pt x="1346" y="1715"/>
                  </a:lnTo>
                  <a:lnTo>
                    <a:pt x="1346" y="1716"/>
                  </a:lnTo>
                  <a:lnTo>
                    <a:pt x="1348" y="1716"/>
                  </a:lnTo>
                  <a:lnTo>
                    <a:pt x="1346" y="1718"/>
                  </a:lnTo>
                  <a:lnTo>
                    <a:pt x="1348" y="1718"/>
                  </a:lnTo>
                  <a:lnTo>
                    <a:pt x="1348" y="1720"/>
                  </a:lnTo>
                  <a:lnTo>
                    <a:pt x="1346" y="1720"/>
                  </a:lnTo>
                  <a:lnTo>
                    <a:pt x="1346" y="1721"/>
                  </a:lnTo>
                  <a:lnTo>
                    <a:pt x="1348" y="1721"/>
                  </a:lnTo>
                  <a:lnTo>
                    <a:pt x="1348" y="1720"/>
                  </a:lnTo>
                  <a:lnTo>
                    <a:pt x="1350" y="1720"/>
                  </a:lnTo>
                  <a:lnTo>
                    <a:pt x="1350" y="1721"/>
                  </a:lnTo>
                  <a:lnTo>
                    <a:pt x="1351" y="1723"/>
                  </a:lnTo>
                  <a:lnTo>
                    <a:pt x="1351" y="1725"/>
                  </a:lnTo>
                  <a:lnTo>
                    <a:pt x="1351" y="1726"/>
                  </a:lnTo>
                  <a:lnTo>
                    <a:pt x="1353" y="1726"/>
                  </a:lnTo>
                  <a:lnTo>
                    <a:pt x="1353" y="1728"/>
                  </a:lnTo>
                  <a:lnTo>
                    <a:pt x="1355" y="1728"/>
                  </a:lnTo>
                  <a:lnTo>
                    <a:pt x="1353" y="1726"/>
                  </a:lnTo>
                  <a:lnTo>
                    <a:pt x="1353" y="1725"/>
                  </a:lnTo>
                  <a:lnTo>
                    <a:pt x="1351" y="1723"/>
                  </a:lnTo>
                  <a:lnTo>
                    <a:pt x="1351" y="1721"/>
                  </a:lnTo>
                  <a:lnTo>
                    <a:pt x="1351" y="1720"/>
                  </a:lnTo>
                  <a:lnTo>
                    <a:pt x="1351" y="1718"/>
                  </a:lnTo>
                  <a:lnTo>
                    <a:pt x="1350" y="1716"/>
                  </a:lnTo>
                  <a:lnTo>
                    <a:pt x="1351" y="1716"/>
                  </a:lnTo>
                  <a:lnTo>
                    <a:pt x="1351" y="1715"/>
                  </a:lnTo>
                  <a:lnTo>
                    <a:pt x="1350" y="1713"/>
                  </a:lnTo>
                  <a:lnTo>
                    <a:pt x="1350" y="1711"/>
                  </a:lnTo>
                  <a:lnTo>
                    <a:pt x="1348" y="1711"/>
                  </a:lnTo>
                  <a:lnTo>
                    <a:pt x="1346" y="1711"/>
                  </a:lnTo>
                  <a:lnTo>
                    <a:pt x="1346" y="1710"/>
                  </a:lnTo>
                  <a:lnTo>
                    <a:pt x="1348" y="1710"/>
                  </a:lnTo>
                  <a:lnTo>
                    <a:pt x="1351" y="1710"/>
                  </a:lnTo>
                  <a:lnTo>
                    <a:pt x="1350" y="1708"/>
                  </a:lnTo>
                  <a:lnTo>
                    <a:pt x="1348" y="1708"/>
                  </a:lnTo>
                  <a:lnTo>
                    <a:pt x="1346" y="1706"/>
                  </a:lnTo>
                  <a:lnTo>
                    <a:pt x="1346" y="1705"/>
                  </a:lnTo>
                  <a:lnTo>
                    <a:pt x="1345" y="1705"/>
                  </a:lnTo>
                  <a:lnTo>
                    <a:pt x="1345" y="1706"/>
                  </a:lnTo>
                  <a:lnTo>
                    <a:pt x="1345" y="1708"/>
                  </a:lnTo>
                  <a:lnTo>
                    <a:pt x="1343" y="1708"/>
                  </a:lnTo>
                  <a:lnTo>
                    <a:pt x="1343" y="1706"/>
                  </a:lnTo>
                  <a:lnTo>
                    <a:pt x="1343" y="1705"/>
                  </a:lnTo>
                  <a:lnTo>
                    <a:pt x="1343" y="1703"/>
                  </a:lnTo>
                  <a:lnTo>
                    <a:pt x="1345" y="1703"/>
                  </a:lnTo>
                  <a:lnTo>
                    <a:pt x="1345" y="1701"/>
                  </a:lnTo>
                  <a:lnTo>
                    <a:pt x="1346" y="1701"/>
                  </a:lnTo>
                  <a:lnTo>
                    <a:pt x="1346" y="1703"/>
                  </a:lnTo>
                  <a:lnTo>
                    <a:pt x="1348" y="1703"/>
                  </a:lnTo>
                  <a:lnTo>
                    <a:pt x="1348" y="1701"/>
                  </a:lnTo>
                  <a:lnTo>
                    <a:pt x="1346" y="1701"/>
                  </a:lnTo>
                  <a:lnTo>
                    <a:pt x="1346" y="1700"/>
                  </a:lnTo>
                  <a:lnTo>
                    <a:pt x="1345" y="1700"/>
                  </a:lnTo>
                  <a:lnTo>
                    <a:pt x="1345" y="1698"/>
                  </a:lnTo>
                  <a:lnTo>
                    <a:pt x="1345" y="1696"/>
                  </a:lnTo>
                  <a:lnTo>
                    <a:pt x="1343" y="1696"/>
                  </a:lnTo>
                  <a:lnTo>
                    <a:pt x="1343" y="1694"/>
                  </a:lnTo>
                  <a:lnTo>
                    <a:pt x="1343" y="1694"/>
                  </a:lnTo>
                  <a:lnTo>
                    <a:pt x="1341" y="1694"/>
                  </a:lnTo>
                  <a:lnTo>
                    <a:pt x="1341" y="1696"/>
                  </a:lnTo>
                  <a:lnTo>
                    <a:pt x="1340" y="1696"/>
                  </a:lnTo>
                  <a:lnTo>
                    <a:pt x="1340" y="1694"/>
                  </a:lnTo>
                  <a:lnTo>
                    <a:pt x="1338" y="1694"/>
                  </a:lnTo>
                  <a:lnTo>
                    <a:pt x="1336" y="1694"/>
                  </a:lnTo>
                  <a:lnTo>
                    <a:pt x="1335" y="1693"/>
                  </a:lnTo>
                  <a:lnTo>
                    <a:pt x="1335" y="1694"/>
                  </a:lnTo>
                  <a:lnTo>
                    <a:pt x="1333" y="1694"/>
                  </a:lnTo>
                  <a:lnTo>
                    <a:pt x="1333" y="1693"/>
                  </a:lnTo>
                  <a:lnTo>
                    <a:pt x="1331" y="1693"/>
                  </a:lnTo>
                  <a:lnTo>
                    <a:pt x="1331" y="1694"/>
                  </a:lnTo>
                  <a:lnTo>
                    <a:pt x="1333" y="1694"/>
                  </a:lnTo>
                  <a:lnTo>
                    <a:pt x="1333" y="1696"/>
                  </a:lnTo>
                  <a:lnTo>
                    <a:pt x="1331" y="1698"/>
                  </a:lnTo>
                  <a:lnTo>
                    <a:pt x="1331" y="1696"/>
                  </a:lnTo>
                  <a:lnTo>
                    <a:pt x="1329" y="1696"/>
                  </a:lnTo>
                  <a:lnTo>
                    <a:pt x="1329" y="1694"/>
                  </a:lnTo>
                  <a:lnTo>
                    <a:pt x="1328" y="1694"/>
                  </a:lnTo>
                  <a:lnTo>
                    <a:pt x="1328" y="1693"/>
                  </a:lnTo>
                  <a:lnTo>
                    <a:pt x="1328" y="1691"/>
                  </a:lnTo>
                  <a:lnTo>
                    <a:pt x="1329" y="1691"/>
                  </a:lnTo>
                  <a:lnTo>
                    <a:pt x="1331" y="1691"/>
                  </a:lnTo>
                  <a:lnTo>
                    <a:pt x="1329" y="1691"/>
                  </a:lnTo>
                  <a:lnTo>
                    <a:pt x="1331" y="1691"/>
                  </a:lnTo>
                  <a:lnTo>
                    <a:pt x="1331" y="1689"/>
                  </a:lnTo>
                  <a:lnTo>
                    <a:pt x="1333" y="1689"/>
                  </a:lnTo>
                  <a:lnTo>
                    <a:pt x="1333" y="1691"/>
                  </a:lnTo>
                  <a:lnTo>
                    <a:pt x="1335" y="1691"/>
                  </a:lnTo>
                  <a:lnTo>
                    <a:pt x="1335" y="1691"/>
                  </a:lnTo>
                  <a:lnTo>
                    <a:pt x="1336" y="1691"/>
                  </a:lnTo>
                  <a:lnTo>
                    <a:pt x="1335" y="1691"/>
                  </a:lnTo>
                  <a:lnTo>
                    <a:pt x="1333" y="1689"/>
                  </a:lnTo>
                  <a:lnTo>
                    <a:pt x="1335" y="1689"/>
                  </a:lnTo>
                  <a:lnTo>
                    <a:pt x="1335" y="1688"/>
                  </a:lnTo>
                  <a:lnTo>
                    <a:pt x="1333" y="1688"/>
                  </a:lnTo>
                  <a:lnTo>
                    <a:pt x="1331" y="1686"/>
                  </a:lnTo>
                  <a:lnTo>
                    <a:pt x="1331" y="1684"/>
                  </a:lnTo>
                  <a:lnTo>
                    <a:pt x="1333" y="1683"/>
                  </a:lnTo>
                  <a:lnTo>
                    <a:pt x="1335" y="1683"/>
                  </a:lnTo>
                  <a:lnTo>
                    <a:pt x="1335" y="1681"/>
                  </a:lnTo>
                  <a:lnTo>
                    <a:pt x="1336" y="1681"/>
                  </a:lnTo>
                  <a:lnTo>
                    <a:pt x="1336" y="1679"/>
                  </a:lnTo>
                  <a:lnTo>
                    <a:pt x="1335" y="1681"/>
                  </a:lnTo>
                  <a:lnTo>
                    <a:pt x="1335" y="1679"/>
                  </a:lnTo>
                  <a:lnTo>
                    <a:pt x="1335" y="1678"/>
                  </a:lnTo>
                  <a:lnTo>
                    <a:pt x="1336" y="1678"/>
                  </a:lnTo>
                  <a:lnTo>
                    <a:pt x="1338" y="1678"/>
                  </a:lnTo>
                  <a:lnTo>
                    <a:pt x="1338" y="1679"/>
                  </a:lnTo>
                  <a:lnTo>
                    <a:pt x="1340" y="1679"/>
                  </a:lnTo>
                  <a:lnTo>
                    <a:pt x="1340" y="1678"/>
                  </a:lnTo>
                  <a:lnTo>
                    <a:pt x="1341" y="1676"/>
                  </a:lnTo>
                  <a:lnTo>
                    <a:pt x="1341" y="1678"/>
                  </a:lnTo>
                  <a:lnTo>
                    <a:pt x="1343" y="1678"/>
                  </a:lnTo>
                  <a:lnTo>
                    <a:pt x="1343" y="1679"/>
                  </a:lnTo>
                  <a:lnTo>
                    <a:pt x="1343" y="1681"/>
                  </a:lnTo>
                  <a:lnTo>
                    <a:pt x="1341" y="1681"/>
                  </a:lnTo>
                  <a:lnTo>
                    <a:pt x="1340" y="1681"/>
                  </a:lnTo>
                  <a:lnTo>
                    <a:pt x="1338" y="1681"/>
                  </a:lnTo>
                  <a:lnTo>
                    <a:pt x="1338" y="1683"/>
                  </a:lnTo>
                  <a:lnTo>
                    <a:pt x="1336" y="1683"/>
                  </a:lnTo>
                  <a:lnTo>
                    <a:pt x="1336" y="1684"/>
                  </a:lnTo>
                  <a:lnTo>
                    <a:pt x="1338" y="1684"/>
                  </a:lnTo>
                  <a:lnTo>
                    <a:pt x="1338" y="1683"/>
                  </a:lnTo>
                  <a:lnTo>
                    <a:pt x="1340" y="1683"/>
                  </a:lnTo>
                  <a:lnTo>
                    <a:pt x="1341" y="1683"/>
                  </a:lnTo>
                  <a:lnTo>
                    <a:pt x="1341" y="1684"/>
                  </a:lnTo>
                  <a:lnTo>
                    <a:pt x="1343" y="1684"/>
                  </a:lnTo>
                  <a:lnTo>
                    <a:pt x="1343" y="1686"/>
                  </a:lnTo>
                  <a:lnTo>
                    <a:pt x="1343" y="1686"/>
                  </a:lnTo>
                  <a:lnTo>
                    <a:pt x="1343" y="1688"/>
                  </a:lnTo>
                  <a:lnTo>
                    <a:pt x="1345" y="1688"/>
                  </a:lnTo>
                  <a:lnTo>
                    <a:pt x="1346" y="1689"/>
                  </a:lnTo>
                  <a:lnTo>
                    <a:pt x="1346" y="1691"/>
                  </a:lnTo>
                  <a:lnTo>
                    <a:pt x="1345" y="1691"/>
                  </a:lnTo>
                  <a:lnTo>
                    <a:pt x="1346" y="1693"/>
                  </a:lnTo>
                  <a:lnTo>
                    <a:pt x="1346" y="1691"/>
                  </a:lnTo>
                  <a:lnTo>
                    <a:pt x="1346" y="1691"/>
                  </a:lnTo>
                  <a:lnTo>
                    <a:pt x="1348" y="1691"/>
                  </a:lnTo>
                  <a:lnTo>
                    <a:pt x="1348" y="1689"/>
                  </a:lnTo>
                  <a:lnTo>
                    <a:pt x="1346" y="1689"/>
                  </a:lnTo>
                  <a:lnTo>
                    <a:pt x="1346" y="1688"/>
                  </a:lnTo>
                  <a:lnTo>
                    <a:pt x="1345" y="1688"/>
                  </a:lnTo>
                  <a:lnTo>
                    <a:pt x="1343" y="1686"/>
                  </a:lnTo>
                  <a:lnTo>
                    <a:pt x="1343" y="1684"/>
                  </a:lnTo>
                  <a:lnTo>
                    <a:pt x="1343" y="1683"/>
                  </a:lnTo>
                  <a:lnTo>
                    <a:pt x="1345" y="1683"/>
                  </a:lnTo>
                  <a:lnTo>
                    <a:pt x="1345" y="1684"/>
                  </a:lnTo>
                  <a:lnTo>
                    <a:pt x="1346" y="1684"/>
                  </a:lnTo>
                  <a:lnTo>
                    <a:pt x="1346" y="1683"/>
                  </a:lnTo>
                  <a:lnTo>
                    <a:pt x="1345" y="1683"/>
                  </a:lnTo>
                  <a:lnTo>
                    <a:pt x="1343" y="1681"/>
                  </a:lnTo>
                  <a:lnTo>
                    <a:pt x="1343" y="1681"/>
                  </a:lnTo>
                  <a:lnTo>
                    <a:pt x="1343" y="1679"/>
                  </a:lnTo>
                  <a:lnTo>
                    <a:pt x="1343" y="1679"/>
                  </a:lnTo>
                  <a:lnTo>
                    <a:pt x="1343" y="1678"/>
                  </a:lnTo>
                  <a:lnTo>
                    <a:pt x="1345" y="1679"/>
                  </a:lnTo>
                  <a:lnTo>
                    <a:pt x="1345" y="1678"/>
                  </a:lnTo>
                  <a:lnTo>
                    <a:pt x="1346" y="1676"/>
                  </a:lnTo>
                  <a:lnTo>
                    <a:pt x="1345" y="1676"/>
                  </a:lnTo>
                  <a:lnTo>
                    <a:pt x="1345" y="1674"/>
                  </a:lnTo>
                  <a:lnTo>
                    <a:pt x="1345" y="1673"/>
                  </a:lnTo>
                  <a:lnTo>
                    <a:pt x="1343" y="1673"/>
                  </a:lnTo>
                  <a:lnTo>
                    <a:pt x="1343" y="1671"/>
                  </a:lnTo>
                  <a:lnTo>
                    <a:pt x="1345" y="1671"/>
                  </a:lnTo>
                  <a:lnTo>
                    <a:pt x="1343" y="1669"/>
                  </a:lnTo>
                  <a:lnTo>
                    <a:pt x="1345" y="1669"/>
                  </a:lnTo>
                  <a:lnTo>
                    <a:pt x="1343" y="1668"/>
                  </a:lnTo>
                  <a:lnTo>
                    <a:pt x="1343" y="1668"/>
                  </a:lnTo>
                  <a:lnTo>
                    <a:pt x="1343" y="1666"/>
                  </a:lnTo>
                  <a:lnTo>
                    <a:pt x="1343" y="1666"/>
                  </a:lnTo>
                  <a:lnTo>
                    <a:pt x="1343" y="1664"/>
                  </a:lnTo>
                  <a:lnTo>
                    <a:pt x="1345" y="1664"/>
                  </a:lnTo>
                  <a:lnTo>
                    <a:pt x="1345" y="1662"/>
                  </a:lnTo>
                  <a:lnTo>
                    <a:pt x="1343" y="1661"/>
                  </a:lnTo>
                  <a:lnTo>
                    <a:pt x="1343" y="1661"/>
                  </a:lnTo>
                  <a:lnTo>
                    <a:pt x="1343" y="1659"/>
                  </a:lnTo>
                  <a:lnTo>
                    <a:pt x="1343" y="1657"/>
                  </a:lnTo>
                  <a:lnTo>
                    <a:pt x="1341" y="1657"/>
                  </a:lnTo>
                  <a:lnTo>
                    <a:pt x="1341" y="1656"/>
                  </a:lnTo>
                  <a:lnTo>
                    <a:pt x="1343" y="1656"/>
                  </a:lnTo>
                  <a:lnTo>
                    <a:pt x="1343" y="1654"/>
                  </a:lnTo>
                  <a:lnTo>
                    <a:pt x="1343" y="1652"/>
                  </a:lnTo>
                  <a:lnTo>
                    <a:pt x="1341" y="1651"/>
                  </a:lnTo>
                  <a:lnTo>
                    <a:pt x="1341" y="1651"/>
                  </a:lnTo>
                  <a:lnTo>
                    <a:pt x="1341" y="1649"/>
                  </a:lnTo>
                  <a:lnTo>
                    <a:pt x="1341" y="1647"/>
                  </a:lnTo>
                  <a:lnTo>
                    <a:pt x="1341" y="1646"/>
                  </a:lnTo>
                  <a:lnTo>
                    <a:pt x="1343" y="1646"/>
                  </a:lnTo>
                  <a:lnTo>
                    <a:pt x="1343" y="1644"/>
                  </a:lnTo>
                  <a:lnTo>
                    <a:pt x="1341" y="1644"/>
                  </a:lnTo>
                  <a:lnTo>
                    <a:pt x="1341" y="1642"/>
                  </a:lnTo>
                  <a:lnTo>
                    <a:pt x="1340" y="1642"/>
                  </a:lnTo>
                  <a:lnTo>
                    <a:pt x="1340" y="1641"/>
                  </a:lnTo>
                  <a:lnTo>
                    <a:pt x="1340" y="1639"/>
                  </a:lnTo>
                  <a:lnTo>
                    <a:pt x="1341" y="1639"/>
                  </a:lnTo>
                  <a:lnTo>
                    <a:pt x="1341" y="1637"/>
                  </a:lnTo>
                  <a:lnTo>
                    <a:pt x="1340" y="1637"/>
                  </a:lnTo>
                  <a:lnTo>
                    <a:pt x="1340" y="1636"/>
                  </a:lnTo>
                  <a:lnTo>
                    <a:pt x="1338" y="1636"/>
                  </a:lnTo>
                  <a:lnTo>
                    <a:pt x="1340" y="1634"/>
                  </a:lnTo>
                  <a:lnTo>
                    <a:pt x="1341" y="1634"/>
                  </a:lnTo>
                  <a:lnTo>
                    <a:pt x="1343" y="1637"/>
                  </a:lnTo>
                  <a:lnTo>
                    <a:pt x="1343" y="1636"/>
                  </a:lnTo>
                  <a:lnTo>
                    <a:pt x="1343" y="1634"/>
                  </a:lnTo>
                  <a:lnTo>
                    <a:pt x="1341" y="1634"/>
                  </a:lnTo>
                  <a:lnTo>
                    <a:pt x="1340" y="1632"/>
                  </a:lnTo>
                  <a:lnTo>
                    <a:pt x="1341" y="1632"/>
                  </a:lnTo>
                  <a:lnTo>
                    <a:pt x="1341" y="1630"/>
                  </a:lnTo>
                  <a:lnTo>
                    <a:pt x="1340" y="1630"/>
                  </a:lnTo>
                  <a:lnTo>
                    <a:pt x="1340" y="1632"/>
                  </a:lnTo>
                  <a:lnTo>
                    <a:pt x="1338" y="1632"/>
                  </a:lnTo>
                  <a:lnTo>
                    <a:pt x="1338" y="1630"/>
                  </a:lnTo>
                  <a:lnTo>
                    <a:pt x="1336" y="1630"/>
                  </a:lnTo>
                  <a:lnTo>
                    <a:pt x="1336" y="1629"/>
                  </a:lnTo>
                  <a:lnTo>
                    <a:pt x="1338" y="1629"/>
                  </a:lnTo>
                  <a:lnTo>
                    <a:pt x="1338" y="1627"/>
                  </a:lnTo>
                  <a:lnTo>
                    <a:pt x="1338" y="1625"/>
                  </a:lnTo>
                  <a:lnTo>
                    <a:pt x="1336" y="1625"/>
                  </a:lnTo>
                  <a:lnTo>
                    <a:pt x="1335" y="1624"/>
                  </a:lnTo>
                  <a:lnTo>
                    <a:pt x="1333" y="1624"/>
                  </a:lnTo>
                  <a:lnTo>
                    <a:pt x="1333" y="1625"/>
                  </a:lnTo>
                  <a:lnTo>
                    <a:pt x="1333" y="1627"/>
                  </a:lnTo>
                  <a:lnTo>
                    <a:pt x="1331" y="1629"/>
                  </a:lnTo>
                  <a:lnTo>
                    <a:pt x="1329" y="1629"/>
                  </a:lnTo>
                  <a:lnTo>
                    <a:pt x="1328" y="1629"/>
                  </a:lnTo>
                  <a:lnTo>
                    <a:pt x="1328" y="1630"/>
                  </a:lnTo>
                  <a:lnTo>
                    <a:pt x="1329" y="1630"/>
                  </a:lnTo>
                  <a:lnTo>
                    <a:pt x="1329" y="1632"/>
                  </a:lnTo>
                  <a:lnTo>
                    <a:pt x="1331" y="1634"/>
                  </a:lnTo>
                  <a:lnTo>
                    <a:pt x="1333" y="1636"/>
                  </a:lnTo>
                  <a:lnTo>
                    <a:pt x="1331" y="1636"/>
                  </a:lnTo>
                  <a:lnTo>
                    <a:pt x="1329" y="1636"/>
                  </a:lnTo>
                  <a:lnTo>
                    <a:pt x="1329" y="1637"/>
                  </a:lnTo>
                  <a:lnTo>
                    <a:pt x="1328" y="1639"/>
                  </a:lnTo>
                  <a:lnTo>
                    <a:pt x="1329" y="1639"/>
                  </a:lnTo>
                  <a:lnTo>
                    <a:pt x="1331" y="1639"/>
                  </a:lnTo>
                  <a:lnTo>
                    <a:pt x="1331" y="1641"/>
                  </a:lnTo>
                  <a:lnTo>
                    <a:pt x="1331" y="1642"/>
                  </a:lnTo>
                  <a:lnTo>
                    <a:pt x="1333" y="1642"/>
                  </a:lnTo>
                  <a:lnTo>
                    <a:pt x="1333" y="1644"/>
                  </a:lnTo>
                  <a:lnTo>
                    <a:pt x="1333" y="1646"/>
                  </a:lnTo>
                  <a:lnTo>
                    <a:pt x="1335" y="1646"/>
                  </a:lnTo>
                  <a:lnTo>
                    <a:pt x="1335" y="1647"/>
                  </a:lnTo>
                  <a:lnTo>
                    <a:pt x="1333" y="1647"/>
                  </a:lnTo>
                  <a:lnTo>
                    <a:pt x="1333" y="1649"/>
                  </a:lnTo>
                  <a:lnTo>
                    <a:pt x="1333" y="1651"/>
                  </a:lnTo>
                  <a:lnTo>
                    <a:pt x="1331" y="1651"/>
                  </a:lnTo>
                  <a:lnTo>
                    <a:pt x="1329" y="1651"/>
                  </a:lnTo>
                  <a:lnTo>
                    <a:pt x="1328" y="1651"/>
                  </a:lnTo>
                  <a:lnTo>
                    <a:pt x="1326" y="1651"/>
                  </a:lnTo>
                  <a:lnTo>
                    <a:pt x="1326" y="1649"/>
                  </a:lnTo>
                  <a:lnTo>
                    <a:pt x="1326" y="1647"/>
                  </a:lnTo>
                  <a:lnTo>
                    <a:pt x="1324" y="1647"/>
                  </a:lnTo>
                  <a:lnTo>
                    <a:pt x="1326" y="1646"/>
                  </a:lnTo>
                  <a:lnTo>
                    <a:pt x="1326" y="1644"/>
                  </a:lnTo>
                  <a:lnTo>
                    <a:pt x="1326" y="1642"/>
                  </a:lnTo>
                  <a:lnTo>
                    <a:pt x="1326" y="1641"/>
                  </a:lnTo>
                  <a:lnTo>
                    <a:pt x="1324" y="1641"/>
                  </a:lnTo>
                  <a:lnTo>
                    <a:pt x="1324" y="1639"/>
                  </a:lnTo>
                  <a:lnTo>
                    <a:pt x="1324" y="1637"/>
                  </a:lnTo>
                  <a:lnTo>
                    <a:pt x="1324" y="1636"/>
                  </a:lnTo>
                  <a:lnTo>
                    <a:pt x="1323" y="1636"/>
                  </a:lnTo>
                  <a:lnTo>
                    <a:pt x="1323" y="1634"/>
                  </a:lnTo>
                  <a:lnTo>
                    <a:pt x="1324" y="1634"/>
                  </a:lnTo>
                  <a:lnTo>
                    <a:pt x="1324" y="1632"/>
                  </a:lnTo>
                  <a:lnTo>
                    <a:pt x="1323" y="1632"/>
                  </a:lnTo>
                  <a:lnTo>
                    <a:pt x="1323" y="1630"/>
                  </a:lnTo>
                  <a:lnTo>
                    <a:pt x="1323" y="1629"/>
                  </a:lnTo>
                  <a:lnTo>
                    <a:pt x="1324" y="1630"/>
                  </a:lnTo>
                  <a:lnTo>
                    <a:pt x="1324" y="1629"/>
                  </a:lnTo>
                  <a:lnTo>
                    <a:pt x="1326" y="1629"/>
                  </a:lnTo>
                  <a:lnTo>
                    <a:pt x="1326" y="1627"/>
                  </a:lnTo>
                  <a:lnTo>
                    <a:pt x="1326" y="1625"/>
                  </a:lnTo>
                  <a:lnTo>
                    <a:pt x="1324" y="1625"/>
                  </a:lnTo>
                  <a:lnTo>
                    <a:pt x="1324" y="1624"/>
                  </a:lnTo>
                  <a:lnTo>
                    <a:pt x="1323" y="1624"/>
                  </a:lnTo>
                  <a:lnTo>
                    <a:pt x="1323" y="1622"/>
                  </a:lnTo>
                  <a:lnTo>
                    <a:pt x="1321" y="1620"/>
                  </a:lnTo>
                  <a:lnTo>
                    <a:pt x="1321" y="1619"/>
                  </a:lnTo>
                  <a:lnTo>
                    <a:pt x="1319" y="1619"/>
                  </a:lnTo>
                  <a:lnTo>
                    <a:pt x="1319" y="1617"/>
                  </a:lnTo>
                  <a:lnTo>
                    <a:pt x="1321" y="1617"/>
                  </a:lnTo>
                  <a:lnTo>
                    <a:pt x="1321" y="1615"/>
                  </a:lnTo>
                  <a:lnTo>
                    <a:pt x="1319" y="1615"/>
                  </a:lnTo>
                  <a:lnTo>
                    <a:pt x="1319" y="1614"/>
                  </a:lnTo>
                  <a:lnTo>
                    <a:pt x="1319" y="1612"/>
                  </a:lnTo>
                  <a:lnTo>
                    <a:pt x="1321" y="1612"/>
                  </a:lnTo>
                  <a:lnTo>
                    <a:pt x="1321" y="1610"/>
                  </a:lnTo>
                  <a:lnTo>
                    <a:pt x="1319" y="1610"/>
                  </a:lnTo>
                  <a:lnTo>
                    <a:pt x="1319" y="1610"/>
                  </a:lnTo>
                  <a:lnTo>
                    <a:pt x="1319" y="1609"/>
                  </a:lnTo>
                  <a:lnTo>
                    <a:pt x="1319" y="1607"/>
                  </a:lnTo>
                  <a:lnTo>
                    <a:pt x="1319" y="1605"/>
                  </a:lnTo>
                  <a:lnTo>
                    <a:pt x="1318" y="1605"/>
                  </a:lnTo>
                  <a:lnTo>
                    <a:pt x="1318" y="1604"/>
                  </a:lnTo>
                  <a:lnTo>
                    <a:pt x="1319" y="1604"/>
                  </a:lnTo>
                  <a:lnTo>
                    <a:pt x="1321" y="1604"/>
                  </a:lnTo>
                  <a:lnTo>
                    <a:pt x="1321" y="1602"/>
                  </a:lnTo>
                  <a:lnTo>
                    <a:pt x="1321" y="1600"/>
                  </a:lnTo>
                  <a:lnTo>
                    <a:pt x="1321" y="1598"/>
                  </a:lnTo>
                  <a:lnTo>
                    <a:pt x="1321" y="1597"/>
                  </a:lnTo>
                  <a:lnTo>
                    <a:pt x="1321" y="1595"/>
                  </a:lnTo>
                  <a:lnTo>
                    <a:pt x="1321" y="1593"/>
                  </a:lnTo>
                  <a:lnTo>
                    <a:pt x="1319" y="1593"/>
                  </a:lnTo>
                  <a:lnTo>
                    <a:pt x="1319" y="1592"/>
                  </a:lnTo>
                  <a:lnTo>
                    <a:pt x="1318" y="1590"/>
                  </a:lnTo>
                  <a:lnTo>
                    <a:pt x="1316" y="1587"/>
                  </a:lnTo>
                  <a:lnTo>
                    <a:pt x="1316" y="1585"/>
                  </a:lnTo>
                  <a:lnTo>
                    <a:pt x="1314" y="1585"/>
                  </a:lnTo>
                  <a:lnTo>
                    <a:pt x="1314" y="1583"/>
                  </a:lnTo>
                  <a:lnTo>
                    <a:pt x="1314" y="1582"/>
                  </a:lnTo>
                  <a:lnTo>
                    <a:pt x="1313" y="1580"/>
                  </a:lnTo>
                  <a:lnTo>
                    <a:pt x="1314" y="1580"/>
                  </a:lnTo>
                  <a:lnTo>
                    <a:pt x="1313" y="1578"/>
                  </a:lnTo>
                  <a:lnTo>
                    <a:pt x="1313" y="1577"/>
                  </a:lnTo>
                  <a:lnTo>
                    <a:pt x="1311" y="1575"/>
                  </a:lnTo>
                  <a:lnTo>
                    <a:pt x="1311" y="1573"/>
                  </a:lnTo>
                  <a:lnTo>
                    <a:pt x="1309" y="1573"/>
                  </a:lnTo>
                  <a:lnTo>
                    <a:pt x="1309" y="1572"/>
                  </a:lnTo>
                  <a:lnTo>
                    <a:pt x="1309" y="1570"/>
                  </a:lnTo>
                  <a:lnTo>
                    <a:pt x="1309" y="1570"/>
                  </a:lnTo>
                  <a:lnTo>
                    <a:pt x="1308" y="1570"/>
                  </a:lnTo>
                  <a:lnTo>
                    <a:pt x="1308" y="1568"/>
                  </a:lnTo>
                  <a:lnTo>
                    <a:pt x="1308" y="1566"/>
                  </a:lnTo>
                  <a:lnTo>
                    <a:pt x="1309" y="1566"/>
                  </a:lnTo>
                  <a:lnTo>
                    <a:pt x="1309" y="1568"/>
                  </a:lnTo>
                  <a:lnTo>
                    <a:pt x="1311" y="1568"/>
                  </a:lnTo>
                  <a:lnTo>
                    <a:pt x="1313" y="1568"/>
                  </a:lnTo>
                  <a:lnTo>
                    <a:pt x="1313" y="1566"/>
                  </a:lnTo>
                  <a:lnTo>
                    <a:pt x="1313" y="1565"/>
                  </a:lnTo>
                  <a:lnTo>
                    <a:pt x="1313" y="1563"/>
                  </a:lnTo>
                  <a:lnTo>
                    <a:pt x="1313" y="1561"/>
                  </a:lnTo>
                  <a:lnTo>
                    <a:pt x="1313" y="1560"/>
                  </a:lnTo>
                  <a:lnTo>
                    <a:pt x="1314" y="1560"/>
                  </a:lnTo>
                  <a:lnTo>
                    <a:pt x="1313" y="1558"/>
                  </a:lnTo>
                  <a:lnTo>
                    <a:pt x="1314" y="1558"/>
                  </a:lnTo>
                  <a:lnTo>
                    <a:pt x="1314" y="1556"/>
                  </a:lnTo>
                  <a:lnTo>
                    <a:pt x="1314" y="1555"/>
                  </a:lnTo>
                  <a:lnTo>
                    <a:pt x="1313" y="1553"/>
                  </a:lnTo>
                  <a:lnTo>
                    <a:pt x="1314" y="1553"/>
                  </a:lnTo>
                  <a:lnTo>
                    <a:pt x="1313" y="1551"/>
                  </a:lnTo>
                  <a:lnTo>
                    <a:pt x="1313" y="1550"/>
                  </a:lnTo>
                  <a:lnTo>
                    <a:pt x="1314" y="1548"/>
                  </a:lnTo>
                  <a:lnTo>
                    <a:pt x="1314" y="1546"/>
                  </a:lnTo>
                  <a:lnTo>
                    <a:pt x="1313" y="1545"/>
                  </a:lnTo>
                  <a:lnTo>
                    <a:pt x="1314" y="1543"/>
                  </a:lnTo>
                  <a:lnTo>
                    <a:pt x="1314" y="1541"/>
                  </a:lnTo>
                  <a:lnTo>
                    <a:pt x="1314" y="1539"/>
                  </a:lnTo>
                  <a:lnTo>
                    <a:pt x="1316" y="1539"/>
                  </a:lnTo>
                  <a:lnTo>
                    <a:pt x="1316" y="1538"/>
                  </a:lnTo>
                  <a:lnTo>
                    <a:pt x="1316" y="1536"/>
                  </a:lnTo>
                  <a:lnTo>
                    <a:pt x="1316" y="1534"/>
                  </a:lnTo>
                  <a:lnTo>
                    <a:pt x="1316" y="1533"/>
                  </a:lnTo>
                  <a:lnTo>
                    <a:pt x="1318" y="1533"/>
                  </a:lnTo>
                  <a:lnTo>
                    <a:pt x="1318" y="1531"/>
                  </a:lnTo>
                  <a:lnTo>
                    <a:pt x="1316" y="1529"/>
                  </a:lnTo>
                  <a:lnTo>
                    <a:pt x="1316" y="1529"/>
                  </a:lnTo>
                  <a:lnTo>
                    <a:pt x="1318" y="1529"/>
                  </a:lnTo>
                  <a:lnTo>
                    <a:pt x="1316" y="1528"/>
                  </a:lnTo>
                  <a:lnTo>
                    <a:pt x="1316" y="1526"/>
                  </a:lnTo>
                  <a:lnTo>
                    <a:pt x="1316" y="1524"/>
                  </a:lnTo>
                  <a:lnTo>
                    <a:pt x="1316" y="1523"/>
                  </a:lnTo>
                  <a:lnTo>
                    <a:pt x="1318" y="1523"/>
                  </a:lnTo>
                  <a:lnTo>
                    <a:pt x="1318" y="1521"/>
                  </a:lnTo>
                  <a:lnTo>
                    <a:pt x="1318" y="1519"/>
                  </a:lnTo>
                  <a:lnTo>
                    <a:pt x="1318" y="1518"/>
                  </a:lnTo>
                  <a:lnTo>
                    <a:pt x="1318" y="1516"/>
                  </a:lnTo>
                  <a:lnTo>
                    <a:pt x="1318" y="1514"/>
                  </a:lnTo>
                  <a:lnTo>
                    <a:pt x="1318" y="1513"/>
                  </a:lnTo>
                  <a:lnTo>
                    <a:pt x="1316" y="1513"/>
                  </a:lnTo>
                  <a:lnTo>
                    <a:pt x="1316" y="1511"/>
                  </a:lnTo>
                  <a:lnTo>
                    <a:pt x="1316" y="1509"/>
                  </a:lnTo>
                  <a:lnTo>
                    <a:pt x="1318" y="1509"/>
                  </a:lnTo>
                  <a:lnTo>
                    <a:pt x="1318" y="1507"/>
                  </a:lnTo>
                  <a:lnTo>
                    <a:pt x="1318" y="1506"/>
                  </a:lnTo>
                  <a:lnTo>
                    <a:pt x="1318" y="1504"/>
                  </a:lnTo>
                  <a:lnTo>
                    <a:pt x="1318" y="1502"/>
                  </a:lnTo>
                  <a:lnTo>
                    <a:pt x="1318" y="1501"/>
                  </a:lnTo>
                  <a:lnTo>
                    <a:pt x="1316" y="1501"/>
                  </a:lnTo>
                  <a:lnTo>
                    <a:pt x="1316" y="1499"/>
                  </a:lnTo>
                  <a:lnTo>
                    <a:pt x="1316" y="1497"/>
                  </a:lnTo>
                  <a:lnTo>
                    <a:pt x="1314" y="1496"/>
                  </a:lnTo>
                  <a:lnTo>
                    <a:pt x="1314" y="1494"/>
                  </a:lnTo>
                  <a:lnTo>
                    <a:pt x="1314" y="1492"/>
                  </a:lnTo>
                  <a:lnTo>
                    <a:pt x="1313" y="1489"/>
                  </a:lnTo>
                  <a:lnTo>
                    <a:pt x="1313" y="1489"/>
                  </a:lnTo>
                  <a:lnTo>
                    <a:pt x="1311" y="1486"/>
                  </a:lnTo>
                  <a:lnTo>
                    <a:pt x="1311" y="1484"/>
                  </a:lnTo>
                  <a:lnTo>
                    <a:pt x="1311" y="1482"/>
                  </a:lnTo>
                  <a:lnTo>
                    <a:pt x="1309" y="1482"/>
                  </a:lnTo>
                  <a:lnTo>
                    <a:pt x="1309" y="1481"/>
                  </a:lnTo>
                  <a:lnTo>
                    <a:pt x="1309" y="1479"/>
                  </a:lnTo>
                  <a:lnTo>
                    <a:pt x="1309" y="1477"/>
                  </a:lnTo>
                  <a:lnTo>
                    <a:pt x="1309" y="1475"/>
                  </a:lnTo>
                  <a:lnTo>
                    <a:pt x="1308" y="1475"/>
                  </a:lnTo>
                  <a:lnTo>
                    <a:pt x="1308" y="1474"/>
                  </a:lnTo>
                  <a:lnTo>
                    <a:pt x="1308" y="1472"/>
                  </a:lnTo>
                  <a:lnTo>
                    <a:pt x="1309" y="1472"/>
                  </a:lnTo>
                  <a:lnTo>
                    <a:pt x="1311" y="1472"/>
                  </a:lnTo>
                  <a:lnTo>
                    <a:pt x="1311" y="1470"/>
                  </a:lnTo>
                  <a:lnTo>
                    <a:pt x="1311" y="1469"/>
                  </a:lnTo>
                  <a:lnTo>
                    <a:pt x="1311" y="1467"/>
                  </a:lnTo>
                  <a:lnTo>
                    <a:pt x="1311" y="1465"/>
                  </a:lnTo>
                  <a:lnTo>
                    <a:pt x="1311" y="1464"/>
                  </a:lnTo>
                  <a:lnTo>
                    <a:pt x="1311" y="1462"/>
                  </a:lnTo>
                  <a:lnTo>
                    <a:pt x="1309" y="1462"/>
                  </a:lnTo>
                  <a:lnTo>
                    <a:pt x="1311" y="1460"/>
                  </a:lnTo>
                  <a:lnTo>
                    <a:pt x="1309" y="1460"/>
                  </a:lnTo>
                  <a:lnTo>
                    <a:pt x="1309" y="1459"/>
                  </a:lnTo>
                  <a:lnTo>
                    <a:pt x="1308" y="1457"/>
                  </a:lnTo>
                  <a:lnTo>
                    <a:pt x="1308" y="1455"/>
                  </a:lnTo>
                  <a:lnTo>
                    <a:pt x="1308" y="1454"/>
                  </a:lnTo>
                  <a:lnTo>
                    <a:pt x="1306" y="1454"/>
                  </a:lnTo>
                  <a:lnTo>
                    <a:pt x="1306" y="1452"/>
                  </a:lnTo>
                  <a:lnTo>
                    <a:pt x="1308" y="1452"/>
                  </a:lnTo>
                  <a:lnTo>
                    <a:pt x="1308" y="1450"/>
                  </a:lnTo>
                  <a:lnTo>
                    <a:pt x="1308" y="1449"/>
                  </a:lnTo>
                  <a:lnTo>
                    <a:pt x="1309" y="1449"/>
                  </a:lnTo>
                  <a:lnTo>
                    <a:pt x="1309" y="1447"/>
                  </a:lnTo>
                  <a:lnTo>
                    <a:pt x="1309" y="1445"/>
                  </a:lnTo>
                  <a:lnTo>
                    <a:pt x="1309" y="1443"/>
                  </a:lnTo>
                  <a:lnTo>
                    <a:pt x="1309" y="1442"/>
                  </a:lnTo>
                  <a:lnTo>
                    <a:pt x="1309" y="1440"/>
                  </a:lnTo>
                  <a:lnTo>
                    <a:pt x="1309" y="1438"/>
                  </a:lnTo>
                  <a:lnTo>
                    <a:pt x="1309" y="1437"/>
                  </a:lnTo>
                  <a:lnTo>
                    <a:pt x="1311" y="1437"/>
                  </a:lnTo>
                  <a:lnTo>
                    <a:pt x="1311" y="1435"/>
                  </a:lnTo>
                  <a:lnTo>
                    <a:pt x="1311" y="1433"/>
                  </a:lnTo>
                  <a:lnTo>
                    <a:pt x="1309" y="1433"/>
                  </a:lnTo>
                  <a:lnTo>
                    <a:pt x="1309" y="1432"/>
                  </a:lnTo>
                  <a:lnTo>
                    <a:pt x="1309" y="1430"/>
                  </a:lnTo>
                  <a:lnTo>
                    <a:pt x="1309" y="1428"/>
                  </a:lnTo>
                  <a:lnTo>
                    <a:pt x="1311" y="1428"/>
                  </a:lnTo>
                  <a:lnTo>
                    <a:pt x="1311" y="1427"/>
                  </a:lnTo>
                  <a:lnTo>
                    <a:pt x="1309" y="1427"/>
                  </a:lnTo>
                  <a:lnTo>
                    <a:pt x="1311" y="1425"/>
                  </a:lnTo>
                  <a:lnTo>
                    <a:pt x="1311" y="1423"/>
                  </a:lnTo>
                  <a:lnTo>
                    <a:pt x="1311" y="1422"/>
                  </a:lnTo>
                  <a:lnTo>
                    <a:pt x="1311" y="1420"/>
                  </a:lnTo>
                  <a:lnTo>
                    <a:pt x="1311" y="1418"/>
                  </a:lnTo>
                  <a:lnTo>
                    <a:pt x="1311" y="1417"/>
                  </a:lnTo>
                  <a:lnTo>
                    <a:pt x="1311" y="1415"/>
                  </a:lnTo>
                  <a:lnTo>
                    <a:pt x="1311" y="1413"/>
                  </a:lnTo>
                  <a:lnTo>
                    <a:pt x="1309" y="1413"/>
                  </a:lnTo>
                  <a:lnTo>
                    <a:pt x="1309" y="1411"/>
                  </a:lnTo>
                  <a:lnTo>
                    <a:pt x="1309" y="1410"/>
                  </a:lnTo>
                  <a:lnTo>
                    <a:pt x="1309" y="1408"/>
                  </a:lnTo>
                  <a:lnTo>
                    <a:pt x="1309" y="1408"/>
                  </a:lnTo>
                  <a:lnTo>
                    <a:pt x="1311" y="1408"/>
                  </a:lnTo>
                  <a:lnTo>
                    <a:pt x="1311" y="1406"/>
                  </a:lnTo>
                  <a:lnTo>
                    <a:pt x="1311" y="1405"/>
                  </a:lnTo>
                  <a:lnTo>
                    <a:pt x="1311" y="1403"/>
                  </a:lnTo>
                  <a:lnTo>
                    <a:pt x="1309" y="1403"/>
                  </a:lnTo>
                  <a:lnTo>
                    <a:pt x="1311" y="1401"/>
                  </a:lnTo>
                  <a:lnTo>
                    <a:pt x="1309" y="1400"/>
                  </a:lnTo>
                  <a:lnTo>
                    <a:pt x="1309" y="1398"/>
                  </a:lnTo>
                  <a:lnTo>
                    <a:pt x="1308" y="1396"/>
                  </a:lnTo>
                  <a:lnTo>
                    <a:pt x="1309" y="1395"/>
                  </a:lnTo>
                  <a:lnTo>
                    <a:pt x="1308" y="1395"/>
                  </a:lnTo>
                  <a:lnTo>
                    <a:pt x="1308" y="1393"/>
                  </a:lnTo>
                  <a:lnTo>
                    <a:pt x="1308" y="1391"/>
                  </a:lnTo>
                  <a:lnTo>
                    <a:pt x="1308" y="1390"/>
                  </a:lnTo>
                  <a:lnTo>
                    <a:pt x="1308" y="1388"/>
                  </a:lnTo>
                  <a:lnTo>
                    <a:pt x="1308" y="1386"/>
                  </a:lnTo>
                  <a:lnTo>
                    <a:pt x="1308" y="1385"/>
                  </a:lnTo>
                  <a:lnTo>
                    <a:pt x="1308" y="1383"/>
                  </a:lnTo>
                  <a:lnTo>
                    <a:pt x="1309" y="1383"/>
                  </a:lnTo>
                  <a:lnTo>
                    <a:pt x="1309" y="1381"/>
                  </a:lnTo>
                  <a:lnTo>
                    <a:pt x="1309" y="1379"/>
                  </a:lnTo>
                  <a:lnTo>
                    <a:pt x="1308" y="1379"/>
                  </a:lnTo>
                  <a:lnTo>
                    <a:pt x="1306" y="1379"/>
                  </a:lnTo>
                  <a:lnTo>
                    <a:pt x="1306" y="1378"/>
                  </a:lnTo>
                  <a:lnTo>
                    <a:pt x="1306" y="1376"/>
                  </a:lnTo>
                  <a:lnTo>
                    <a:pt x="1306" y="1374"/>
                  </a:lnTo>
                  <a:lnTo>
                    <a:pt x="1306" y="1373"/>
                  </a:lnTo>
                  <a:lnTo>
                    <a:pt x="1308" y="1374"/>
                  </a:lnTo>
                  <a:lnTo>
                    <a:pt x="1308" y="1373"/>
                  </a:lnTo>
                  <a:lnTo>
                    <a:pt x="1309" y="1373"/>
                  </a:lnTo>
                  <a:lnTo>
                    <a:pt x="1309" y="1371"/>
                  </a:lnTo>
                  <a:lnTo>
                    <a:pt x="1309" y="1369"/>
                  </a:lnTo>
                  <a:lnTo>
                    <a:pt x="1309" y="1368"/>
                  </a:lnTo>
                  <a:lnTo>
                    <a:pt x="1309" y="1366"/>
                  </a:lnTo>
                  <a:lnTo>
                    <a:pt x="1309" y="1366"/>
                  </a:lnTo>
                  <a:lnTo>
                    <a:pt x="1309" y="1364"/>
                  </a:lnTo>
                  <a:lnTo>
                    <a:pt x="1309" y="1363"/>
                  </a:lnTo>
                  <a:lnTo>
                    <a:pt x="1309" y="1361"/>
                  </a:lnTo>
                  <a:lnTo>
                    <a:pt x="1309" y="1359"/>
                  </a:lnTo>
                  <a:lnTo>
                    <a:pt x="1309" y="1358"/>
                  </a:lnTo>
                  <a:lnTo>
                    <a:pt x="1309" y="1356"/>
                  </a:lnTo>
                  <a:lnTo>
                    <a:pt x="1309" y="1354"/>
                  </a:lnTo>
                  <a:lnTo>
                    <a:pt x="1309" y="1353"/>
                  </a:lnTo>
                  <a:lnTo>
                    <a:pt x="1309" y="1351"/>
                  </a:lnTo>
                  <a:lnTo>
                    <a:pt x="1309" y="1349"/>
                  </a:lnTo>
                  <a:lnTo>
                    <a:pt x="1308" y="1349"/>
                  </a:lnTo>
                  <a:lnTo>
                    <a:pt x="1308" y="1347"/>
                  </a:lnTo>
                  <a:lnTo>
                    <a:pt x="1308" y="1346"/>
                  </a:lnTo>
                  <a:lnTo>
                    <a:pt x="1308" y="1344"/>
                  </a:lnTo>
                  <a:lnTo>
                    <a:pt x="1308" y="1342"/>
                  </a:lnTo>
                  <a:lnTo>
                    <a:pt x="1306" y="1342"/>
                  </a:lnTo>
                  <a:lnTo>
                    <a:pt x="1306" y="1341"/>
                  </a:lnTo>
                  <a:lnTo>
                    <a:pt x="1306" y="1339"/>
                  </a:lnTo>
                  <a:lnTo>
                    <a:pt x="1306" y="1337"/>
                  </a:lnTo>
                  <a:lnTo>
                    <a:pt x="1306" y="1336"/>
                  </a:lnTo>
                  <a:lnTo>
                    <a:pt x="1306" y="1334"/>
                  </a:lnTo>
                  <a:lnTo>
                    <a:pt x="1306" y="1332"/>
                  </a:lnTo>
                  <a:lnTo>
                    <a:pt x="1306" y="1331"/>
                  </a:lnTo>
                  <a:lnTo>
                    <a:pt x="1306" y="1329"/>
                  </a:lnTo>
                  <a:lnTo>
                    <a:pt x="1306" y="1327"/>
                  </a:lnTo>
                  <a:lnTo>
                    <a:pt x="1304" y="1327"/>
                  </a:lnTo>
                  <a:lnTo>
                    <a:pt x="1304" y="1326"/>
                  </a:lnTo>
                  <a:lnTo>
                    <a:pt x="1304" y="1326"/>
                  </a:lnTo>
                  <a:lnTo>
                    <a:pt x="1304" y="1324"/>
                  </a:lnTo>
                  <a:lnTo>
                    <a:pt x="1303" y="1324"/>
                  </a:lnTo>
                  <a:lnTo>
                    <a:pt x="1303" y="1322"/>
                  </a:lnTo>
                  <a:lnTo>
                    <a:pt x="1303" y="1321"/>
                  </a:lnTo>
                  <a:lnTo>
                    <a:pt x="1303" y="1319"/>
                  </a:lnTo>
                  <a:lnTo>
                    <a:pt x="1303" y="1317"/>
                  </a:lnTo>
                  <a:lnTo>
                    <a:pt x="1303" y="1315"/>
                  </a:lnTo>
                  <a:lnTo>
                    <a:pt x="1303" y="1314"/>
                  </a:lnTo>
                  <a:lnTo>
                    <a:pt x="1303" y="1314"/>
                  </a:lnTo>
                  <a:lnTo>
                    <a:pt x="1303" y="1312"/>
                  </a:lnTo>
                  <a:lnTo>
                    <a:pt x="1303" y="1310"/>
                  </a:lnTo>
                  <a:lnTo>
                    <a:pt x="1301" y="1309"/>
                  </a:lnTo>
                  <a:lnTo>
                    <a:pt x="1299" y="1309"/>
                  </a:lnTo>
                  <a:lnTo>
                    <a:pt x="1299" y="1307"/>
                  </a:lnTo>
                  <a:lnTo>
                    <a:pt x="1298" y="1307"/>
                  </a:lnTo>
                  <a:lnTo>
                    <a:pt x="1296" y="1305"/>
                  </a:lnTo>
                  <a:lnTo>
                    <a:pt x="1296" y="1304"/>
                  </a:lnTo>
                  <a:lnTo>
                    <a:pt x="1294" y="1304"/>
                  </a:lnTo>
                  <a:lnTo>
                    <a:pt x="1292" y="1304"/>
                  </a:lnTo>
                  <a:lnTo>
                    <a:pt x="1292" y="1302"/>
                  </a:lnTo>
                  <a:lnTo>
                    <a:pt x="1291" y="1302"/>
                  </a:lnTo>
                  <a:lnTo>
                    <a:pt x="1291" y="1300"/>
                  </a:lnTo>
                  <a:lnTo>
                    <a:pt x="1289" y="1300"/>
                  </a:lnTo>
                  <a:lnTo>
                    <a:pt x="1289" y="1299"/>
                  </a:lnTo>
                  <a:lnTo>
                    <a:pt x="1289" y="1297"/>
                  </a:lnTo>
                  <a:lnTo>
                    <a:pt x="1287" y="1295"/>
                  </a:lnTo>
                  <a:lnTo>
                    <a:pt x="1286" y="1295"/>
                  </a:lnTo>
                  <a:lnTo>
                    <a:pt x="1286" y="1294"/>
                  </a:lnTo>
                  <a:lnTo>
                    <a:pt x="1284" y="1294"/>
                  </a:lnTo>
                  <a:lnTo>
                    <a:pt x="1282" y="1294"/>
                  </a:lnTo>
                  <a:lnTo>
                    <a:pt x="1282" y="1292"/>
                  </a:lnTo>
                  <a:lnTo>
                    <a:pt x="1281" y="1292"/>
                  </a:lnTo>
                  <a:lnTo>
                    <a:pt x="1279" y="1292"/>
                  </a:lnTo>
                  <a:lnTo>
                    <a:pt x="1279" y="1290"/>
                  </a:lnTo>
                  <a:lnTo>
                    <a:pt x="1277" y="1290"/>
                  </a:lnTo>
                  <a:lnTo>
                    <a:pt x="1277" y="1288"/>
                  </a:lnTo>
                  <a:lnTo>
                    <a:pt x="1276" y="1287"/>
                  </a:lnTo>
                  <a:lnTo>
                    <a:pt x="1274" y="1287"/>
                  </a:lnTo>
                  <a:lnTo>
                    <a:pt x="1272" y="1287"/>
                  </a:lnTo>
                  <a:lnTo>
                    <a:pt x="1271" y="1285"/>
                  </a:lnTo>
                  <a:lnTo>
                    <a:pt x="1269" y="1285"/>
                  </a:lnTo>
                  <a:lnTo>
                    <a:pt x="1267" y="1285"/>
                  </a:lnTo>
                  <a:lnTo>
                    <a:pt x="1266" y="1285"/>
                  </a:lnTo>
                  <a:lnTo>
                    <a:pt x="1264" y="1285"/>
                  </a:lnTo>
                  <a:lnTo>
                    <a:pt x="1264" y="1283"/>
                  </a:lnTo>
                  <a:lnTo>
                    <a:pt x="1262" y="1283"/>
                  </a:lnTo>
                  <a:lnTo>
                    <a:pt x="1262" y="1282"/>
                  </a:lnTo>
                  <a:lnTo>
                    <a:pt x="1262" y="1282"/>
                  </a:lnTo>
                  <a:lnTo>
                    <a:pt x="1260" y="1282"/>
                  </a:lnTo>
                  <a:lnTo>
                    <a:pt x="1259" y="1282"/>
                  </a:lnTo>
                  <a:lnTo>
                    <a:pt x="1259" y="1280"/>
                  </a:lnTo>
                  <a:lnTo>
                    <a:pt x="1257" y="1280"/>
                  </a:lnTo>
                  <a:lnTo>
                    <a:pt x="1255" y="1278"/>
                  </a:lnTo>
                  <a:lnTo>
                    <a:pt x="1254" y="1277"/>
                  </a:lnTo>
                  <a:lnTo>
                    <a:pt x="1252" y="1277"/>
                  </a:lnTo>
                  <a:lnTo>
                    <a:pt x="1250" y="1277"/>
                  </a:lnTo>
                  <a:lnTo>
                    <a:pt x="1250" y="1275"/>
                  </a:lnTo>
                  <a:lnTo>
                    <a:pt x="1249" y="1275"/>
                  </a:lnTo>
                  <a:lnTo>
                    <a:pt x="1247" y="1273"/>
                  </a:lnTo>
                  <a:lnTo>
                    <a:pt x="1245" y="1272"/>
                  </a:lnTo>
                  <a:lnTo>
                    <a:pt x="1244" y="1272"/>
                  </a:lnTo>
                  <a:lnTo>
                    <a:pt x="1242" y="1272"/>
                  </a:lnTo>
                  <a:lnTo>
                    <a:pt x="1242" y="1270"/>
                  </a:lnTo>
                  <a:lnTo>
                    <a:pt x="1242" y="1268"/>
                  </a:lnTo>
                  <a:lnTo>
                    <a:pt x="1240" y="1268"/>
                  </a:lnTo>
                  <a:lnTo>
                    <a:pt x="1240" y="1267"/>
                  </a:lnTo>
                  <a:lnTo>
                    <a:pt x="1239" y="1267"/>
                  </a:lnTo>
                  <a:lnTo>
                    <a:pt x="1239" y="1265"/>
                  </a:lnTo>
                  <a:lnTo>
                    <a:pt x="1237" y="1265"/>
                  </a:lnTo>
                  <a:lnTo>
                    <a:pt x="1237" y="1263"/>
                  </a:lnTo>
                  <a:lnTo>
                    <a:pt x="1235" y="1263"/>
                  </a:lnTo>
                  <a:lnTo>
                    <a:pt x="1235" y="1262"/>
                  </a:lnTo>
                  <a:lnTo>
                    <a:pt x="1234" y="1262"/>
                  </a:lnTo>
                  <a:lnTo>
                    <a:pt x="1232" y="1262"/>
                  </a:lnTo>
                  <a:lnTo>
                    <a:pt x="1232" y="1260"/>
                  </a:lnTo>
                  <a:lnTo>
                    <a:pt x="1230" y="1260"/>
                  </a:lnTo>
                  <a:lnTo>
                    <a:pt x="1230" y="1258"/>
                  </a:lnTo>
                  <a:lnTo>
                    <a:pt x="1230" y="1256"/>
                  </a:lnTo>
                  <a:lnTo>
                    <a:pt x="1228" y="1256"/>
                  </a:lnTo>
                  <a:lnTo>
                    <a:pt x="1228" y="1255"/>
                  </a:lnTo>
                  <a:lnTo>
                    <a:pt x="1228" y="1253"/>
                  </a:lnTo>
                  <a:lnTo>
                    <a:pt x="1227" y="1253"/>
                  </a:lnTo>
                  <a:lnTo>
                    <a:pt x="1225" y="1253"/>
                  </a:lnTo>
                  <a:lnTo>
                    <a:pt x="1225" y="1251"/>
                  </a:lnTo>
                  <a:lnTo>
                    <a:pt x="1225" y="1250"/>
                  </a:lnTo>
                  <a:lnTo>
                    <a:pt x="1223" y="1248"/>
                  </a:lnTo>
                  <a:lnTo>
                    <a:pt x="1225" y="1248"/>
                  </a:lnTo>
                  <a:lnTo>
                    <a:pt x="1225" y="1246"/>
                  </a:lnTo>
                  <a:lnTo>
                    <a:pt x="1227" y="1245"/>
                  </a:lnTo>
                  <a:lnTo>
                    <a:pt x="1227" y="1245"/>
                  </a:lnTo>
                  <a:lnTo>
                    <a:pt x="1225" y="1243"/>
                  </a:lnTo>
                  <a:lnTo>
                    <a:pt x="1225" y="1241"/>
                  </a:lnTo>
                  <a:lnTo>
                    <a:pt x="1223" y="1240"/>
                  </a:lnTo>
                  <a:lnTo>
                    <a:pt x="1222" y="1238"/>
                  </a:lnTo>
                  <a:lnTo>
                    <a:pt x="1222" y="1236"/>
                  </a:lnTo>
                  <a:lnTo>
                    <a:pt x="1222" y="1235"/>
                  </a:lnTo>
                  <a:lnTo>
                    <a:pt x="1222" y="1235"/>
                  </a:lnTo>
                  <a:lnTo>
                    <a:pt x="1220" y="1233"/>
                  </a:lnTo>
                  <a:lnTo>
                    <a:pt x="1220" y="1231"/>
                  </a:lnTo>
                  <a:lnTo>
                    <a:pt x="1218" y="1231"/>
                  </a:lnTo>
                  <a:lnTo>
                    <a:pt x="1218" y="1230"/>
                  </a:lnTo>
                  <a:lnTo>
                    <a:pt x="1218" y="1228"/>
                  </a:lnTo>
                  <a:lnTo>
                    <a:pt x="1217" y="1228"/>
                  </a:lnTo>
                  <a:lnTo>
                    <a:pt x="1217" y="1226"/>
                  </a:lnTo>
                  <a:lnTo>
                    <a:pt x="1215" y="1226"/>
                  </a:lnTo>
                  <a:lnTo>
                    <a:pt x="1215" y="1224"/>
                  </a:lnTo>
                  <a:lnTo>
                    <a:pt x="1215" y="1223"/>
                  </a:lnTo>
                  <a:lnTo>
                    <a:pt x="1213" y="1223"/>
                  </a:lnTo>
                  <a:lnTo>
                    <a:pt x="1213" y="1221"/>
                  </a:lnTo>
                  <a:lnTo>
                    <a:pt x="1213" y="1219"/>
                  </a:lnTo>
                  <a:lnTo>
                    <a:pt x="1213" y="1218"/>
                  </a:lnTo>
                  <a:lnTo>
                    <a:pt x="1212" y="1218"/>
                  </a:lnTo>
                  <a:lnTo>
                    <a:pt x="1212" y="1216"/>
                  </a:lnTo>
                  <a:lnTo>
                    <a:pt x="1210" y="1216"/>
                  </a:lnTo>
                  <a:lnTo>
                    <a:pt x="1210" y="1214"/>
                  </a:lnTo>
                  <a:lnTo>
                    <a:pt x="1208" y="1214"/>
                  </a:lnTo>
                  <a:lnTo>
                    <a:pt x="1207" y="1213"/>
                  </a:lnTo>
                  <a:lnTo>
                    <a:pt x="1208" y="1213"/>
                  </a:lnTo>
                  <a:lnTo>
                    <a:pt x="1208" y="1211"/>
                  </a:lnTo>
                  <a:lnTo>
                    <a:pt x="1207" y="1211"/>
                  </a:lnTo>
                  <a:lnTo>
                    <a:pt x="1207" y="1209"/>
                  </a:lnTo>
                  <a:lnTo>
                    <a:pt x="1207" y="1208"/>
                  </a:lnTo>
                  <a:lnTo>
                    <a:pt x="1205" y="1206"/>
                  </a:lnTo>
                  <a:lnTo>
                    <a:pt x="1205" y="1204"/>
                  </a:lnTo>
                  <a:lnTo>
                    <a:pt x="1203" y="1204"/>
                  </a:lnTo>
                  <a:lnTo>
                    <a:pt x="1203" y="1203"/>
                  </a:lnTo>
                  <a:lnTo>
                    <a:pt x="1202" y="1203"/>
                  </a:lnTo>
                  <a:lnTo>
                    <a:pt x="1202" y="1201"/>
                  </a:lnTo>
                  <a:lnTo>
                    <a:pt x="1202" y="1199"/>
                  </a:lnTo>
                  <a:lnTo>
                    <a:pt x="1200" y="1199"/>
                  </a:lnTo>
                  <a:lnTo>
                    <a:pt x="1200" y="1198"/>
                  </a:lnTo>
                  <a:lnTo>
                    <a:pt x="1200" y="1196"/>
                  </a:lnTo>
                  <a:lnTo>
                    <a:pt x="1198" y="1196"/>
                  </a:lnTo>
                  <a:lnTo>
                    <a:pt x="1198" y="1194"/>
                  </a:lnTo>
                  <a:lnTo>
                    <a:pt x="1198" y="1192"/>
                  </a:lnTo>
                  <a:lnTo>
                    <a:pt x="1197" y="1192"/>
                  </a:lnTo>
                  <a:lnTo>
                    <a:pt x="1197" y="1191"/>
                  </a:lnTo>
                  <a:lnTo>
                    <a:pt x="1197" y="1189"/>
                  </a:lnTo>
                  <a:lnTo>
                    <a:pt x="1197" y="1187"/>
                  </a:lnTo>
                  <a:lnTo>
                    <a:pt x="1195" y="1187"/>
                  </a:lnTo>
                  <a:lnTo>
                    <a:pt x="1195" y="1186"/>
                  </a:lnTo>
                  <a:lnTo>
                    <a:pt x="1195" y="1184"/>
                  </a:lnTo>
                  <a:lnTo>
                    <a:pt x="1193" y="1184"/>
                  </a:lnTo>
                  <a:lnTo>
                    <a:pt x="1193" y="1182"/>
                  </a:lnTo>
                  <a:lnTo>
                    <a:pt x="1193" y="1181"/>
                  </a:lnTo>
                  <a:lnTo>
                    <a:pt x="1191" y="1181"/>
                  </a:lnTo>
                  <a:lnTo>
                    <a:pt x="1191" y="1179"/>
                  </a:lnTo>
                  <a:lnTo>
                    <a:pt x="1191" y="1177"/>
                  </a:lnTo>
                  <a:lnTo>
                    <a:pt x="1190" y="1176"/>
                  </a:lnTo>
                  <a:lnTo>
                    <a:pt x="1190" y="1174"/>
                  </a:lnTo>
                  <a:lnTo>
                    <a:pt x="1188" y="1172"/>
                  </a:lnTo>
                  <a:lnTo>
                    <a:pt x="1188" y="1171"/>
                  </a:lnTo>
                  <a:lnTo>
                    <a:pt x="1186" y="1171"/>
                  </a:lnTo>
                  <a:lnTo>
                    <a:pt x="1186" y="1169"/>
                  </a:lnTo>
                  <a:lnTo>
                    <a:pt x="1185" y="1167"/>
                  </a:lnTo>
                  <a:lnTo>
                    <a:pt x="1183" y="1167"/>
                  </a:lnTo>
                  <a:lnTo>
                    <a:pt x="1183" y="1166"/>
                  </a:lnTo>
                  <a:lnTo>
                    <a:pt x="1181" y="1164"/>
                  </a:lnTo>
                  <a:lnTo>
                    <a:pt x="1181" y="1164"/>
                  </a:lnTo>
                  <a:lnTo>
                    <a:pt x="1181" y="1162"/>
                  </a:lnTo>
                  <a:lnTo>
                    <a:pt x="1181" y="1160"/>
                  </a:lnTo>
                  <a:lnTo>
                    <a:pt x="1181" y="1159"/>
                  </a:lnTo>
                  <a:lnTo>
                    <a:pt x="1180" y="1159"/>
                  </a:lnTo>
                  <a:lnTo>
                    <a:pt x="1180" y="1157"/>
                  </a:lnTo>
                  <a:lnTo>
                    <a:pt x="1180" y="1155"/>
                  </a:lnTo>
                  <a:lnTo>
                    <a:pt x="1178" y="1155"/>
                  </a:lnTo>
                  <a:lnTo>
                    <a:pt x="1178" y="1154"/>
                  </a:lnTo>
                  <a:lnTo>
                    <a:pt x="1176" y="1154"/>
                  </a:lnTo>
                  <a:lnTo>
                    <a:pt x="1176" y="1152"/>
                  </a:lnTo>
                  <a:lnTo>
                    <a:pt x="1175" y="1150"/>
                  </a:lnTo>
                  <a:lnTo>
                    <a:pt x="1173" y="1150"/>
                  </a:lnTo>
                  <a:lnTo>
                    <a:pt x="1171" y="1149"/>
                  </a:lnTo>
                  <a:lnTo>
                    <a:pt x="1166" y="1147"/>
                  </a:lnTo>
                  <a:lnTo>
                    <a:pt x="1166" y="1145"/>
                  </a:lnTo>
                  <a:lnTo>
                    <a:pt x="1165" y="1145"/>
                  </a:lnTo>
                  <a:lnTo>
                    <a:pt x="1163" y="1144"/>
                  </a:lnTo>
                  <a:lnTo>
                    <a:pt x="1161" y="1142"/>
                  </a:lnTo>
                  <a:lnTo>
                    <a:pt x="1161" y="1140"/>
                  </a:lnTo>
                  <a:lnTo>
                    <a:pt x="1163" y="1140"/>
                  </a:lnTo>
                  <a:lnTo>
                    <a:pt x="1165" y="1140"/>
                  </a:lnTo>
                  <a:lnTo>
                    <a:pt x="1165" y="1139"/>
                  </a:lnTo>
                  <a:lnTo>
                    <a:pt x="1165" y="1137"/>
                  </a:lnTo>
                  <a:lnTo>
                    <a:pt x="1165" y="1135"/>
                  </a:lnTo>
                  <a:lnTo>
                    <a:pt x="1165" y="1134"/>
                  </a:lnTo>
                  <a:lnTo>
                    <a:pt x="1163" y="1134"/>
                  </a:lnTo>
                  <a:lnTo>
                    <a:pt x="1163" y="1132"/>
                  </a:lnTo>
                  <a:lnTo>
                    <a:pt x="1161" y="1132"/>
                  </a:lnTo>
                  <a:lnTo>
                    <a:pt x="1161" y="1130"/>
                  </a:lnTo>
                  <a:lnTo>
                    <a:pt x="1161" y="1128"/>
                  </a:lnTo>
                  <a:lnTo>
                    <a:pt x="1163" y="1128"/>
                  </a:lnTo>
                  <a:lnTo>
                    <a:pt x="1161" y="1127"/>
                  </a:lnTo>
                  <a:lnTo>
                    <a:pt x="1161" y="1125"/>
                  </a:lnTo>
                  <a:lnTo>
                    <a:pt x="1159" y="1125"/>
                  </a:lnTo>
                  <a:lnTo>
                    <a:pt x="1159" y="1123"/>
                  </a:lnTo>
                  <a:lnTo>
                    <a:pt x="1159" y="1123"/>
                  </a:lnTo>
                  <a:lnTo>
                    <a:pt x="1159" y="1122"/>
                  </a:lnTo>
                  <a:lnTo>
                    <a:pt x="1159" y="1120"/>
                  </a:lnTo>
                  <a:lnTo>
                    <a:pt x="1159" y="1118"/>
                  </a:lnTo>
                  <a:lnTo>
                    <a:pt x="1161" y="1118"/>
                  </a:lnTo>
                  <a:lnTo>
                    <a:pt x="1161" y="1117"/>
                  </a:lnTo>
                  <a:lnTo>
                    <a:pt x="1163" y="1115"/>
                  </a:lnTo>
                  <a:lnTo>
                    <a:pt x="1163" y="1113"/>
                  </a:lnTo>
                  <a:lnTo>
                    <a:pt x="1165" y="1113"/>
                  </a:lnTo>
                  <a:lnTo>
                    <a:pt x="1165" y="1112"/>
                  </a:lnTo>
                  <a:lnTo>
                    <a:pt x="1168" y="1110"/>
                  </a:lnTo>
                  <a:lnTo>
                    <a:pt x="1168" y="1108"/>
                  </a:lnTo>
                  <a:lnTo>
                    <a:pt x="1170" y="1108"/>
                  </a:lnTo>
                  <a:lnTo>
                    <a:pt x="1170" y="1107"/>
                  </a:lnTo>
                  <a:lnTo>
                    <a:pt x="1171" y="1107"/>
                  </a:lnTo>
                  <a:lnTo>
                    <a:pt x="1173" y="1105"/>
                  </a:lnTo>
                  <a:lnTo>
                    <a:pt x="1175" y="1103"/>
                  </a:lnTo>
                  <a:lnTo>
                    <a:pt x="1176" y="1102"/>
                  </a:lnTo>
                  <a:lnTo>
                    <a:pt x="1176" y="1100"/>
                  </a:lnTo>
                  <a:lnTo>
                    <a:pt x="1176" y="1098"/>
                  </a:lnTo>
                  <a:lnTo>
                    <a:pt x="1175" y="1098"/>
                  </a:lnTo>
                  <a:lnTo>
                    <a:pt x="1175" y="1100"/>
                  </a:lnTo>
                  <a:lnTo>
                    <a:pt x="1173" y="1100"/>
                  </a:lnTo>
                  <a:lnTo>
                    <a:pt x="1173" y="1102"/>
                  </a:lnTo>
                  <a:lnTo>
                    <a:pt x="1171" y="1102"/>
                  </a:lnTo>
                  <a:lnTo>
                    <a:pt x="1171" y="1100"/>
                  </a:lnTo>
                  <a:lnTo>
                    <a:pt x="1171" y="1098"/>
                  </a:lnTo>
                  <a:lnTo>
                    <a:pt x="1171" y="1096"/>
                  </a:lnTo>
                  <a:lnTo>
                    <a:pt x="1173" y="1096"/>
                  </a:lnTo>
                  <a:lnTo>
                    <a:pt x="1175" y="1096"/>
                  </a:lnTo>
                  <a:lnTo>
                    <a:pt x="1176" y="1096"/>
                  </a:lnTo>
                  <a:lnTo>
                    <a:pt x="1178" y="1096"/>
                  </a:lnTo>
                  <a:lnTo>
                    <a:pt x="1178" y="1095"/>
                  </a:lnTo>
                  <a:lnTo>
                    <a:pt x="1178" y="1093"/>
                  </a:lnTo>
                  <a:lnTo>
                    <a:pt x="1176" y="1093"/>
                  </a:lnTo>
                  <a:lnTo>
                    <a:pt x="1176" y="1095"/>
                  </a:lnTo>
                  <a:lnTo>
                    <a:pt x="1175" y="1095"/>
                  </a:lnTo>
                  <a:lnTo>
                    <a:pt x="1175" y="1093"/>
                  </a:lnTo>
                  <a:lnTo>
                    <a:pt x="1175" y="1091"/>
                  </a:lnTo>
                  <a:lnTo>
                    <a:pt x="1173" y="1093"/>
                  </a:lnTo>
                  <a:lnTo>
                    <a:pt x="1173" y="1095"/>
                  </a:lnTo>
                  <a:lnTo>
                    <a:pt x="1171" y="1095"/>
                  </a:lnTo>
                  <a:lnTo>
                    <a:pt x="1171" y="1096"/>
                  </a:lnTo>
                  <a:lnTo>
                    <a:pt x="1170" y="1096"/>
                  </a:lnTo>
                  <a:lnTo>
                    <a:pt x="1168" y="1096"/>
                  </a:lnTo>
                  <a:lnTo>
                    <a:pt x="1168" y="1093"/>
                  </a:lnTo>
                  <a:lnTo>
                    <a:pt x="1166" y="1093"/>
                  </a:lnTo>
                  <a:lnTo>
                    <a:pt x="1165" y="1093"/>
                  </a:lnTo>
                  <a:lnTo>
                    <a:pt x="1165" y="1091"/>
                  </a:lnTo>
                  <a:lnTo>
                    <a:pt x="1163" y="1091"/>
                  </a:lnTo>
                  <a:lnTo>
                    <a:pt x="1163" y="1090"/>
                  </a:lnTo>
                  <a:lnTo>
                    <a:pt x="1165" y="1090"/>
                  </a:lnTo>
                  <a:lnTo>
                    <a:pt x="1165" y="1088"/>
                  </a:lnTo>
                  <a:lnTo>
                    <a:pt x="1165" y="1086"/>
                  </a:lnTo>
                  <a:lnTo>
                    <a:pt x="1165" y="1085"/>
                  </a:lnTo>
                  <a:lnTo>
                    <a:pt x="1165" y="1083"/>
                  </a:lnTo>
                  <a:lnTo>
                    <a:pt x="1165" y="1083"/>
                  </a:lnTo>
                  <a:lnTo>
                    <a:pt x="1165" y="1081"/>
                  </a:lnTo>
                  <a:lnTo>
                    <a:pt x="1165" y="1080"/>
                  </a:lnTo>
                  <a:lnTo>
                    <a:pt x="1165" y="1078"/>
                  </a:lnTo>
                  <a:lnTo>
                    <a:pt x="1163" y="1076"/>
                  </a:lnTo>
                  <a:lnTo>
                    <a:pt x="1163" y="1075"/>
                  </a:lnTo>
                  <a:lnTo>
                    <a:pt x="1165" y="1075"/>
                  </a:lnTo>
                  <a:lnTo>
                    <a:pt x="1165" y="1073"/>
                  </a:lnTo>
                  <a:lnTo>
                    <a:pt x="1166" y="1073"/>
                  </a:lnTo>
                  <a:lnTo>
                    <a:pt x="1168" y="1073"/>
                  </a:lnTo>
                  <a:lnTo>
                    <a:pt x="1168" y="1071"/>
                  </a:lnTo>
                  <a:lnTo>
                    <a:pt x="1168" y="1070"/>
                  </a:lnTo>
                  <a:lnTo>
                    <a:pt x="1170" y="1070"/>
                  </a:lnTo>
                  <a:lnTo>
                    <a:pt x="1170" y="1068"/>
                  </a:lnTo>
                  <a:lnTo>
                    <a:pt x="1168" y="1068"/>
                  </a:lnTo>
                  <a:lnTo>
                    <a:pt x="1168" y="1066"/>
                  </a:lnTo>
                  <a:lnTo>
                    <a:pt x="1168" y="1064"/>
                  </a:lnTo>
                  <a:lnTo>
                    <a:pt x="1170" y="1064"/>
                  </a:lnTo>
                  <a:lnTo>
                    <a:pt x="1170" y="1063"/>
                  </a:lnTo>
                  <a:lnTo>
                    <a:pt x="1171" y="1063"/>
                  </a:lnTo>
                  <a:lnTo>
                    <a:pt x="1171" y="1061"/>
                  </a:lnTo>
                  <a:lnTo>
                    <a:pt x="1173" y="1061"/>
                  </a:lnTo>
                  <a:lnTo>
                    <a:pt x="1173" y="1059"/>
                  </a:lnTo>
                  <a:lnTo>
                    <a:pt x="1173" y="1058"/>
                  </a:lnTo>
                  <a:lnTo>
                    <a:pt x="1173" y="1056"/>
                  </a:lnTo>
                  <a:lnTo>
                    <a:pt x="1175" y="1056"/>
                  </a:lnTo>
                  <a:lnTo>
                    <a:pt x="1175" y="1054"/>
                  </a:lnTo>
                  <a:lnTo>
                    <a:pt x="1173" y="1054"/>
                  </a:lnTo>
                  <a:lnTo>
                    <a:pt x="1173" y="1053"/>
                  </a:lnTo>
                  <a:lnTo>
                    <a:pt x="1175" y="1053"/>
                  </a:lnTo>
                  <a:lnTo>
                    <a:pt x="1173" y="1051"/>
                  </a:lnTo>
                  <a:lnTo>
                    <a:pt x="1173" y="1049"/>
                  </a:lnTo>
                  <a:lnTo>
                    <a:pt x="1175" y="1049"/>
                  </a:lnTo>
                  <a:lnTo>
                    <a:pt x="1175" y="1048"/>
                  </a:lnTo>
                  <a:lnTo>
                    <a:pt x="1176" y="1048"/>
                  </a:lnTo>
                  <a:lnTo>
                    <a:pt x="1176" y="1046"/>
                  </a:lnTo>
                  <a:lnTo>
                    <a:pt x="1178" y="1046"/>
                  </a:lnTo>
                  <a:lnTo>
                    <a:pt x="1180" y="1046"/>
                  </a:lnTo>
                  <a:lnTo>
                    <a:pt x="1181" y="1044"/>
                  </a:lnTo>
                  <a:lnTo>
                    <a:pt x="1181" y="1044"/>
                  </a:lnTo>
                  <a:lnTo>
                    <a:pt x="1183" y="1044"/>
                  </a:lnTo>
                  <a:lnTo>
                    <a:pt x="1185" y="1043"/>
                  </a:lnTo>
                  <a:lnTo>
                    <a:pt x="1185" y="1043"/>
                  </a:lnTo>
                  <a:lnTo>
                    <a:pt x="1186" y="1043"/>
                  </a:lnTo>
                  <a:lnTo>
                    <a:pt x="1186" y="1041"/>
                  </a:lnTo>
                  <a:lnTo>
                    <a:pt x="1186" y="1039"/>
                  </a:lnTo>
                  <a:lnTo>
                    <a:pt x="1185" y="1039"/>
                  </a:lnTo>
                  <a:lnTo>
                    <a:pt x="1185" y="1037"/>
                  </a:lnTo>
                  <a:lnTo>
                    <a:pt x="1186" y="1037"/>
                  </a:lnTo>
                  <a:lnTo>
                    <a:pt x="1186" y="1036"/>
                  </a:lnTo>
                  <a:lnTo>
                    <a:pt x="1188" y="1036"/>
                  </a:lnTo>
                  <a:lnTo>
                    <a:pt x="1190" y="1036"/>
                  </a:lnTo>
                  <a:lnTo>
                    <a:pt x="1191" y="1036"/>
                  </a:lnTo>
                  <a:lnTo>
                    <a:pt x="1191" y="1034"/>
                  </a:lnTo>
                  <a:lnTo>
                    <a:pt x="1190" y="1034"/>
                  </a:lnTo>
                  <a:lnTo>
                    <a:pt x="1190" y="1032"/>
                  </a:lnTo>
                  <a:lnTo>
                    <a:pt x="1188" y="1031"/>
                  </a:lnTo>
                  <a:lnTo>
                    <a:pt x="1190" y="1031"/>
                  </a:lnTo>
                  <a:lnTo>
                    <a:pt x="1190" y="1029"/>
                  </a:lnTo>
                  <a:lnTo>
                    <a:pt x="1190" y="1027"/>
                  </a:lnTo>
                  <a:lnTo>
                    <a:pt x="1191" y="1027"/>
                  </a:lnTo>
                  <a:lnTo>
                    <a:pt x="1191" y="1026"/>
                  </a:lnTo>
                  <a:lnTo>
                    <a:pt x="1193" y="1026"/>
                  </a:lnTo>
                  <a:lnTo>
                    <a:pt x="1195" y="1026"/>
                  </a:lnTo>
                  <a:lnTo>
                    <a:pt x="1195" y="1024"/>
                  </a:lnTo>
                  <a:lnTo>
                    <a:pt x="1197" y="1024"/>
                  </a:lnTo>
                  <a:lnTo>
                    <a:pt x="1198" y="1024"/>
                  </a:lnTo>
                  <a:lnTo>
                    <a:pt x="1200" y="1024"/>
                  </a:lnTo>
                  <a:lnTo>
                    <a:pt x="1198" y="1026"/>
                  </a:lnTo>
                  <a:lnTo>
                    <a:pt x="1200" y="1026"/>
                  </a:lnTo>
                  <a:lnTo>
                    <a:pt x="1200" y="1024"/>
                  </a:lnTo>
                  <a:lnTo>
                    <a:pt x="1200" y="1022"/>
                  </a:lnTo>
                  <a:lnTo>
                    <a:pt x="1202" y="1022"/>
                  </a:lnTo>
                  <a:lnTo>
                    <a:pt x="1202" y="1021"/>
                  </a:lnTo>
                  <a:lnTo>
                    <a:pt x="1203" y="1021"/>
                  </a:lnTo>
                  <a:lnTo>
                    <a:pt x="1203" y="1019"/>
                  </a:lnTo>
                  <a:lnTo>
                    <a:pt x="1202" y="1019"/>
                  </a:lnTo>
                  <a:lnTo>
                    <a:pt x="1203" y="1017"/>
                  </a:lnTo>
                  <a:lnTo>
                    <a:pt x="1205" y="1017"/>
                  </a:lnTo>
                  <a:lnTo>
                    <a:pt x="1205" y="1016"/>
                  </a:lnTo>
                  <a:lnTo>
                    <a:pt x="1205" y="1014"/>
                  </a:lnTo>
                  <a:lnTo>
                    <a:pt x="1207" y="1014"/>
                  </a:lnTo>
                  <a:lnTo>
                    <a:pt x="1207" y="1012"/>
                  </a:lnTo>
                  <a:lnTo>
                    <a:pt x="1207" y="1011"/>
                  </a:lnTo>
                  <a:lnTo>
                    <a:pt x="1208" y="1011"/>
                  </a:lnTo>
                  <a:lnTo>
                    <a:pt x="1208" y="1009"/>
                  </a:lnTo>
                  <a:lnTo>
                    <a:pt x="1208" y="1007"/>
                  </a:lnTo>
                  <a:lnTo>
                    <a:pt x="1207" y="1007"/>
                  </a:lnTo>
                  <a:lnTo>
                    <a:pt x="1207" y="1005"/>
                  </a:lnTo>
                  <a:lnTo>
                    <a:pt x="1208" y="1005"/>
                  </a:lnTo>
                  <a:lnTo>
                    <a:pt x="1208" y="1004"/>
                  </a:lnTo>
                  <a:lnTo>
                    <a:pt x="1207" y="1004"/>
                  </a:lnTo>
                  <a:lnTo>
                    <a:pt x="1207" y="1005"/>
                  </a:lnTo>
                  <a:lnTo>
                    <a:pt x="1205" y="1005"/>
                  </a:lnTo>
                  <a:lnTo>
                    <a:pt x="1205" y="1004"/>
                  </a:lnTo>
                  <a:lnTo>
                    <a:pt x="1205" y="1002"/>
                  </a:lnTo>
                  <a:lnTo>
                    <a:pt x="1205" y="1002"/>
                  </a:lnTo>
                  <a:lnTo>
                    <a:pt x="1207" y="1002"/>
                  </a:lnTo>
                  <a:lnTo>
                    <a:pt x="1207" y="1000"/>
                  </a:lnTo>
                  <a:lnTo>
                    <a:pt x="1207" y="999"/>
                  </a:lnTo>
                  <a:lnTo>
                    <a:pt x="1207" y="997"/>
                  </a:lnTo>
                  <a:lnTo>
                    <a:pt x="1208" y="997"/>
                  </a:lnTo>
                  <a:lnTo>
                    <a:pt x="1207" y="995"/>
                  </a:lnTo>
                  <a:lnTo>
                    <a:pt x="1207" y="994"/>
                  </a:lnTo>
                  <a:lnTo>
                    <a:pt x="1207" y="992"/>
                  </a:lnTo>
                  <a:lnTo>
                    <a:pt x="1207" y="990"/>
                  </a:lnTo>
                  <a:lnTo>
                    <a:pt x="1207" y="989"/>
                  </a:lnTo>
                  <a:lnTo>
                    <a:pt x="1207" y="987"/>
                  </a:lnTo>
                  <a:lnTo>
                    <a:pt x="1207" y="985"/>
                  </a:lnTo>
                  <a:lnTo>
                    <a:pt x="1205" y="985"/>
                  </a:lnTo>
                  <a:lnTo>
                    <a:pt x="1205" y="984"/>
                  </a:lnTo>
                  <a:lnTo>
                    <a:pt x="1207" y="984"/>
                  </a:lnTo>
                  <a:lnTo>
                    <a:pt x="1208" y="984"/>
                  </a:lnTo>
                  <a:lnTo>
                    <a:pt x="1208" y="982"/>
                  </a:lnTo>
                  <a:lnTo>
                    <a:pt x="1208" y="980"/>
                  </a:lnTo>
                  <a:lnTo>
                    <a:pt x="1207" y="979"/>
                  </a:lnTo>
                  <a:lnTo>
                    <a:pt x="1207" y="977"/>
                  </a:lnTo>
                  <a:lnTo>
                    <a:pt x="1207" y="975"/>
                  </a:lnTo>
                  <a:lnTo>
                    <a:pt x="1207" y="973"/>
                  </a:lnTo>
                  <a:lnTo>
                    <a:pt x="1208" y="973"/>
                  </a:lnTo>
                  <a:lnTo>
                    <a:pt x="1207" y="972"/>
                  </a:lnTo>
                  <a:lnTo>
                    <a:pt x="1208" y="972"/>
                  </a:lnTo>
                  <a:lnTo>
                    <a:pt x="1208" y="970"/>
                  </a:lnTo>
                  <a:lnTo>
                    <a:pt x="1207" y="970"/>
                  </a:lnTo>
                  <a:lnTo>
                    <a:pt x="1207" y="968"/>
                  </a:lnTo>
                  <a:lnTo>
                    <a:pt x="1205" y="968"/>
                  </a:lnTo>
                  <a:lnTo>
                    <a:pt x="1205" y="967"/>
                  </a:lnTo>
                  <a:lnTo>
                    <a:pt x="1203" y="967"/>
                  </a:lnTo>
                  <a:lnTo>
                    <a:pt x="1203" y="965"/>
                  </a:lnTo>
                  <a:lnTo>
                    <a:pt x="1205" y="965"/>
                  </a:lnTo>
                  <a:lnTo>
                    <a:pt x="1203" y="963"/>
                  </a:lnTo>
                  <a:lnTo>
                    <a:pt x="1203" y="962"/>
                  </a:lnTo>
                  <a:lnTo>
                    <a:pt x="1202" y="962"/>
                  </a:lnTo>
                  <a:lnTo>
                    <a:pt x="1200" y="962"/>
                  </a:lnTo>
                  <a:lnTo>
                    <a:pt x="1200" y="960"/>
                  </a:lnTo>
                  <a:lnTo>
                    <a:pt x="1198" y="960"/>
                  </a:lnTo>
                  <a:lnTo>
                    <a:pt x="1198" y="958"/>
                  </a:lnTo>
                  <a:lnTo>
                    <a:pt x="1198" y="957"/>
                  </a:lnTo>
                  <a:lnTo>
                    <a:pt x="1197" y="957"/>
                  </a:lnTo>
                  <a:lnTo>
                    <a:pt x="1197" y="955"/>
                  </a:lnTo>
                  <a:lnTo>
                    <a:pt x="1197" y="953"/>
                  </a:lnTo>
                  <a:lnTo>
                    <a:pt x="1195" y="953"/>
                  </a:lnTo>
                  <a:lnTo>
                    <a:pt x="1195" y="952"/>
                  </a:lnTo>
                  <a:lnTo>
                    <a:pt x="1197" y="952"/>
                  </a:lnTo>
                  <a:lnTo>
                    <a:pt x="1198" y="950"/>
                  </a:lnTo>
                  <a:lnTo>
                    <a:pt x="1197" y="948"/>
                  </a:lnTo>
                  <a:lnTo>
                    <a:pt x="1198" y="948"/>
                  </a:lnTo>
                  <a:lnTo>
                    <a:pt x="1198" y="947"/>
                  </a:lnTo>
                  <a:lnTo>
                    <a:pt x="1200" y="947"/>
                  </a:lnTo>
                  <a:lnTo>
                    <a:pt x="1200" y="945"/>
                  </a:lnTo>
                  <a:lnTo>
                    <a:pt x="1198" y="945"/>
                  </a:lnTo>
                  <a:lnTo>
                    <a:pt x="1197" y="945"/>
                  </a:lnTo>
                  <a:lnTo>
                    <a:pt x="1197" y="947"/>
                  </a:lnTo>
                  <a:lnTo>
                    <a:pt x="1195" y="947"/>
                  </a:lnTo>
                  <a:lnTo>
                    <a:pt x="1195" y="945"/>
                  </a:lnTo>
                  <a:lnTo>
                    <a:pt x="1195" y="943"/>
                  </a:lnTo>
                  <a:lnTo>
                    <a:pt x="1193" y="943"/>
                  </a:lnTo>
                  <a:lnTo>
                    <a:pt x="1193" y="941"/>
                  </a:lnTo>
                  <a:lnTo>
                    <a:pt x="1191" y="941"/>
                  </a:lnTo>
                  <a:lnTo>
                    <a:pt x="1191" y="940"/>
                  </a:lnTo>
                  <a:lnTo>
                    <a:pt x="1190" y="940"/>
                  </a:lnTo>
                  <a:lnTo>
                    <a:pt x="1188" y="938"/>
                  </a:lnTo>
                  <a:lnTo>
                    <a:pt x="1186" y="938"/>
                  </a:lnTo>
                  <a:lnTo>
                    <a:pt x="1185" y="938"/>
                  </a:lnTo>
                  <a:lnTo>
                    <a:pt x="1183" y="938"/>
                  </a:lnTo>
                  <a:lnTo>
                    <a:pt x="1181" y="938"/>
                  </a:lnTo>
                  <a:lnTo>
                    <a:pt x="1181" y="940"/>
                  </a:lnTo>
                  <a:lnTo>
                    <a:pt x="1181" y="940"/>
                  </a:lnTo>
                  <a:lnTo>
                    <a:pt x="1181" y="941"/>
                  </a:lnTo>
                  <a:lnTo>
                    <a:pt x="1181" y="943"/>
                  </a:lnTo>
                  <a:lnTo>
                    <a:pt x="1180" y="943"/>
                  </a:lnTo>
                  <a:lnTo>
                    <a:pt x="1180" y="945"/>
                  </a:lnTo>
                  <a:lnTo>
                    <a:pt x="1178" y="945"/>
                  </a:lnTo>
                  <a:lnTo>
                    <a:pt x="1176" y="947"/>
                  </a:lnTo>
                  <a:lnTo>
                    <a:pt x="1175" y="948"/>
                  </a:lnTo>
                  <a:lnTo>
                    <a:pt x="1173" y="948"/>
                  </a:lnTo>
                  <a:lnTo>
                    <a:pt x="1171" y="948"/>
                  </a:lnTo>
                  <a:lnTo>
                    <a:pt x="1171" y="950"/>
                  </a:lnTo>
                  <a:lnTo>
                    <a:pt x="1171" y="952"/>
                  </a:lnTo>
                  <a:lnTo>
                    <a:pt x="1173" y="952"/>
                  </a:lnTo>
                  <a:lnTo>
                    <a:pt x="1173" y="953"/>
                  </a:lnTo>
                  <a:lnTo>
                    <a:pt x="1175" y="955"/>
                  </a:lnTo>
                  <a:lnTo>
                    <a:pt x="1176" y="957"/>
                  </a:lnTo>
                  <a:lnTo>
                    <a:pt x="1176" y="958"/>
                  </a:lnTo>
                  <a:lnTo>
                    <a:pt x="1176" y="960"/>
                  </a:lnTo>
                  <a:lnTo>
                    <a:pt x="1175" y="960"/>
                  </a:lnTo>
                  <a:lnTo>
                    <a:pt x="1173" y="960"/>
                  </a:lnTo>
                  <a:lnTo>
                    <a:pt x="1173" y="962"/>
                  </a:lnTo>
                  <a:lnTo>
                    <a:pt x="1171" y="962"/>
                  </a:lnTo>
                  <a:lnTo>
                    <a:pt x="1170" y="962"/>
                  </a:lnTo>
                  <a:lnTo>
                    <a:pt x="1168" y="962"/>
                  </a:lnTo>
                  <a:lnTo>
                    <a:pt x="1166" y="962"/>
                  </a:lnTo>
                  <a:lnTo>
                    <a:pt x="1165" y="962"/>
                  </a:lnTo>
                  <a:lnTo>
                    <a:pt x="1166" y="962"/>
                  </a:lnTo>
                  <a:lnTo>
                    <a:pt x="1166" y="960"/>
                  </a:lnTo>
                  <a:lnTo>
                    <a:pt x="1165" y="958"/>
                  </a:lnTo>
                  <a:lnTo>
                    <a:pt x="1165" y="957"/>
                  </a:lnTo>
                  <a:lnTo>
                    <a:pt x="1165" y="955"/>
                  </a:lnTo>
                  <a:lnTo>
                    <a:pt x="1165" y="953"/>
                  </a:lnTo>
                  <a:lnTo>
                    <a:pt x="1163" y="953"/>
                  </a:lnTo>
                  <a:lnTo>
                    <a:pt x="1163" y="955"/>
                  </a:lnTo>
                  <a:lnTo>
                    <a:pt x="1161" y="957"/>
                  </a:lnTo>
                  <a:lnTo>
                    <a:pt x="1159" y="957"/>
                  </a:lnTo>
                  <a:lnTo>
                    <a:pt x="1158" y="957"/>
                  </a:lnTo>
                  <a:lnTo>
                    <a:pt x="1158" y="955"/>
                  </a:lnTo>
                  <a:lnTo>
                    <a:pt x="1158" y="953"/>
                  </a:lnTo>
                  <a:lnTo>
                    <a:pt x="1158" y="952"/>
                  </a:lnTo>
                  <a:lnTo>
                    <a:pt x="1156" y="952"/>
                  </a:lnTo>
                  <a:lnTo>
                    <a:pt x="1156" y="950"/>
                  </a:lnTo>
                  <a:lnTo>
                    <a:pt x="1154" y="950"/>
                  </a:lnTo>
                  <a:lnTo>
                    <a:pt x="1153" y="950"/>
                  </a:lnTo>
                  <a:lnTo>
                    <a:pt x="1153" y="948"/>
                  </a:lnTo>
                  <a:lnTo>
                    <a:pt x="1151" y="948"/>
                  </a:lnTo>
                  <a:lnTo>
                    <a:pt x="1149" y="950"/>
                  </a:lnTo>
                  <a:lnTo>
                    <a:pt x="1148" y="950"/>
                  </a:lnTo>
                  <a:lnTo>
                    <a:pt x="1148" y="948"/>
                  </a:lnTo>
                  <a:lnTo>
                    <a:pt x="1149" y="948"/>
                  </a:lnTo>
                  <a:lnTo>
                    <a:pt x="1149" y="947"/>
                  </a:lnTo>
                  <a:lnTo>
                    <a:pt x="1148" y="947"/>
                  </a:lnTo>
                  <a:lnTo>
                    <a:pt x="1146" y="948"/>
                  </a:lnTo>
                  <a:lnTo>
                    <a:pt x="1144" y="948"/>
                  </a:lnTo>
                  <a:lnTo>
                    <a:pt x="1144" y="947"/>
                  </a:lnTo>
                  <a:lnTo>
                    <a:pt x="1143" y="948"/>
                  </a:lnTo>
                  <a:lnTo>
                    <a:pt x="1141" y="948"/>
                  </a:lnTo>
                  <a:lnTo>
                    <a:pt x="1141" y="948"/>
                  </a:lnTo>
                  <a:lnTo>
                    <a:pt x="1141" y="947"/>
                  </a:lnTo>
                  <a:lnTo>
                    <a:pt x="1141" y="945"/>
                  </a:lnTo>
                  <a:lnTo>
                    <a:pt x="1139" y="945"/>
                  </a:lnTo>
                  <a:lnTo>
                    <a:pt x="1139" y="943"/>
                  </a:lnTo>
                  <a:lnTo>
                    <a:pt x="1138" y="943"/>
                  </a:lnTo>
                  <a:lnTo>
                    <a:pt x="1138" y="941"/>
                  </a:lnTo>
                  <a:lnTo>
                    <a:pt x="1136" y="941"/>
                  </a:lnTo>
                  <a:lnTo>
                    <a:pt x="1136" y="943"/>
                  </a:lnTo>
                  <a:lnTo>
                    <a:pt x="1138" y="943"/>
                  </a:lnTo>
                  <a:lnTo>
                    <a:pt x="1138" y="945"/>
                  </a:lnTo>
                  <a:lnTo>
                    <a:pt x="1138" y="947"/>
                  </a:lnTo>
                  <a:lnTo>
                    <a:pt x="1136" y="947"/>
                  </a:lnTo>
                  <a:lnTo>
                    <a:pt x="1136" y="945"/>
                  </a:lnTo>
                  <a:lnTo>
                    <a:pt x="1134" y="947"/>
                  </a:lnTo>
                  <a:lnTo>
                    <a:pt x="1134" y="945"/>
                  </a:lnTo>
                  <a:lnTo>
                    <a:pt x="1133" y="943"/>
                  </a:lnTo>
                  <a:lnTo>
                    <a:pt x="1133" y="941"/>
                  </a:lnTo>
                  <a:lnTo>
                    <a:pt x="1134" y="941"/>
                  </a:lnTo>
                  <a:lnTo>
                    <a:pt x="1134" y="940"/>
                  </a:lnTo>
                  <a:lnTo>
                    <a:pt x="1134" y="938"/>
                  </a:lnTo>
                  <a:lnTo>
                    <a:pt x="1134" y="936"/>
                  </a:lnTo>
                  <a:lnTo>
                    <a:pt x="1133" y="936"/>
                  </a:lnTo>
                  <a:lnTo>
                    <a:pt x="1133" y="935"/>
                  </a:lnTo>
                  <a:lnTo>
                    <a:pt x="1131" y="933"/>
                  </a:lnTo>
                  <a:lnTo>
                    <a:pt x="1129" y="933"/>
                  </a:lnTo>
                  <a:lnTo>
                    <a:pt x="1128" y="933"/>
                  </a:lnTo>
                  <a:lnTo>
                    <a:pt x="1128" y="931"/>
                  </a:lnTo>
                  <a:lnTo>
                    <a:pt x="1126" y="931"/>
                  </a:lnTo>
                  <a:lnTo>
                    <a:pt x="1124" y="930"/>
                  </a:lnTo>
                  <a:lnTo>
                    <a:pt x="1122" y="930"/>
                  </a:lnTo>
                  <a:lnTo>
                    <a:pt x="1122" y="928"/>
                  </a:lnTo>
                  <a:lnTo>
                    <a:pt x="1122" y="926"/>
                  </a:lnTo>
                  <a:lnTo>
                    <a:pt x="1122" y="925"/>
                  </a:lnTo>
                  <a:lnTo>
                    <a:pt x="1121" y="925"/>
                  </a:lnTo>
                  <a:lnTo>
                    <a:pt x="1121" y="923"/>
                  </a:lnTo>
                  <a:lnTo>
                    <a:pt x="1119" y="923"/>
                  </a:lnTo>
                  <a:lnTo>
                    <a:pt x="1117" y="921"/>
                  </a:lnTo>
                  <a:lnTo>
                    <a:pt x="1117" y="923"/>
                  </a:lnTo>
                  <a:lnTo>
                    <a:pt x="1116" y="923"/>
                  </a:lnTo>
                  <a:lnTo>
                    <a:pt x="1117" y="925"/>
                  </a:lnTo>
                  <a:lnTo>
                    <a:pt x="1119" y="925"/>
                  </a:lnTo>
                  <a:lnTo>
                    <a:pt x="1119" y="926"/>
                  </a:lnTo>
                  <a:lnTo>
                    <a:pt x="1119" y="928"/>
                  </a:lnTo>
                  <a:lnTo>
                    <a:pt x="1117" y="928"/>
                  </a:lnTo>
                  <a:lnTo>
                    <a:pt x="1117" y="930"/>
                  </a:lnTo>
                  <a:lnTo>
                    <a:pt x="1116" y="930"/>
                  </a:lnTo>
                  <a:lnTo>
                    <a:pt x="1116" y="928"/>
                  </a:lnTo>
                  <a:lnTo>
                    <a:pt x="1114" y="928"/>
                  </a:lnTo>
                  <a:lnTo>
                    <a:pt x="1114" y="926"/>
                  </a:lnTo>
                  <a:lnTo>
                    <a:pt x="1112" y="926"/>
                  </a:lnTo>
                  <a:lnTo>
                    <a:pt x="1112" y="925"/>
                  </a:lnTo>
                  <a:lnTo>
                    <a:pt x="1111" y="925"/>
                  </a:lnTo>
                  <a:lnTo>
                    <a:pt x="1109" y="925"/>
                  </a:lnTo>
                  <a:lnTo>
                    <a:pt x="1109" y="923"/>
                  </a:lnTo>
                  <a:lnTo>
                    <a:pt x="1109" y="921"/>
                  </a:lnTo>
                  <a:lnTo>
                    <a:pt x="1107" y="921"/>
                  </a:lnTo>
                  <a:lnTo>
                    <a:pt x="1107" y="920"/>
                  </a:lnTo>
                  <a:lnTo>
                    <a:pt x="1109" y="920"/>
                  </a:lnTo>
                  <a:lnTo>
                    <a:pt x="1109" y="918"/>
                  </a:lnTo>
                  <a:lnTo>
                    <a:pt x="1111" y="918"/>
                  </a:lnTo>
                  <a:lnTo>
                    <a:pt x="1111" y="916"/>
                  </a:lnTo>
                  <a:lnTo>
                    <a:pt x="1111" y="915"/>
                  </a:lnTo>
                  <a:lnTo>
                    <a:pt x="1109" y="915"/>
                  </a:lnTo>
                  <a:lnTo>
                    <a:pt x="1109" y="913"/>
                  </a:lnTo>
                  <a:lnTo>
                    <a:pt x="1109" y="911"/>
                  </a:lnTo>
                  <a:lnTo>
                    <a:pt x="1111" y="913"/>
                  </a:lnTo>
                  <a:lnTo>
                    <a:pt x="1111" y="911"/>
                  </a:lnTo>
                  <a:lnTo>
                    <a:pt x="1111" y="909"/>
                  </a:lnTo>
                  <a:lnTo>
                    <a:pt x="1109" y="909"/>
                  </a:lnTo>
                  <a:lnTo>
                    <a:pt x="1109" y="908"/>
                  </a:lnTo>
                  <a:lnTo>
                    <a:pt x="1107" y="906"/>
                  </a:lnTo>
                  <a:lnTo>
                    <a:pt x="1106" y="906"/>
                  </a:lnTo>
                  <a:lnTo>
                    <a:pt x="1106" y="904"/>
                  </a:lnTo>
                  <a:lnTo>
                    <a:pt x="1104" y="903"/>
                  </a:lnTo>
                  <a:lnTo>
                    <a:pt x="1102" y="903"/>
                  </a:lnTo>
                  <a:lnTo>
                    <a:pt x="1102" y="901"/>
                  </a:lnTo>
                  <a:lnTo>
                    <a:pt x="1101" y="901"/>
                  </a:lnTo>
                  <a:lnTo>
                    <a:pt x="1101" y="899"/>
                  </a:lnTo>
                  <a:lnTo>
                    <a:pt x="1101" y="898"/>
                  </a:lnTo>
                  <a:lnTo>
                    <a:pt x="1101" y="898"/>
                  </a:lnTo>
                  <a:lnTo>
                    <a:pt x="1101" y="896"/>
                  </a:lnTo>
                  <a:lnTo>
                    <a:pt x="1101" y="894"/>
                  </a:lnTo>
                  <a:lnTo>
                    <a:pt x="1099" y="894"/>
                  </a:lnTo>
                  <a:lnTo>
                    <a:pt x="1097" y="893"/>
                  </a:lnTo>
                  <a:lnTo>
                    <a:pt x="1097" y="891"/>
                  </a:lnTo>
                  <a:lnTo>
                    <a:pt x="1096" y="891"/>
                  </a:lnTo>
                  <a:lnTo>
                    <a:pt x="1096" y="889"/>
                  </a:lnTo>
                  <a:lnTo>
                    <a:pt x="1094" y="889"/>
                  </a:lnTo>
                  <a:lnTo>
                    <a:pt x="1094" y="888"/>
                  </a:lnTo>
                  <a:lnTo>
                    <a:pt x="1092" y="886"/>
                  </a:lnTo>
                  <a:lnTo>
                    <a:pt x="1090" y="886"/>
                  </a:lnTo>
                  <a:lnTo>
                    <a:pt x="1090" y="884"/>
                  </a:lnTo>
                  <a:lnTo>
                    <a:pt x="1089" y="884"/>
                  </a:lnTo>
                  <a:lnTo>
                    <a:pt x="1090" y="883"/>
                  </a:lnTo>
                  <a:lnTo>
                    <a:pt x="1092" y="883"/>
                  </a:lnTo>
                  <a:lnTo>
                    <a:pt x="1092" y="884"/>
                  </a:lnTo>
                  <a:lnTo>
                    <a:pt x="1094" y="884"/>
                  </a:lnTo>
                  <a:lnTo>
                    <a:pt x="1094" y="883"/>
                  </a:lnTo>
                  <a:lnTo>
                    <a:pt x="1094" y="881"/>
                  </a:lnTo>
                  <a:lnTo>
                    <a:pt x="1092" y="881"/>
                  </a:lnTo>
                  <a:lnTo>
                    <a:pt x="1092" y="879"/>
                  </a:lnTo>
                  <a:lnTo>
                    <a:pt x="1092" y="879"/>
                  </a:lnTo>
                  <a:lnTo>
                    <a:pt x="1090" y="879"/>
                  </a:lnTo>
                  <a:lnTo>
                    <a:pt x="1090" y="879"/>
                  </a:lnTo>
                  <a:lnTo>
                    <a:pt x="1089" y="879"/>
                  </a:lnTo>
                  <a:lnTo>
                    <a:pt x="1089" y="877"/>
                  </a:lnTo>
                  <a:lnTo>
                    <a:pt x="1087" y="879"/>
                  </a:lnTo>
                  <a:lnTo>
                    <a:pt x="1089" y="879"/>
                  </a:lnTo>
                  <a:lnTo>
                    <a:pt x="1089" y="879"/>
                  </a:lnTo>
                  <a:lnTo>
                    <a:pt x="1087" y="879"/>
                  </a:lnTo>
                  <a:lnTo>
                    <a:pt x="1087" y="881"/>
                  </a:lnTo>
                  <a:lnTo>
                    <a:pt x="1085" y="881"/>
                  </a:lnTo>
                  <a:lnTo>
                    <a:pt x="1084" y="881"/>
                  </a:lnTo>
                  <a:lnTo>
                    <a:pt x="1082" y="881"/>
                  </a:lnTo>
                  <a:lnTo>
                    <a:pt x="1082" y="879"/>
                  </a:lnTo>
                  <a:lnTo>
                    <a:pt x="1080" y="881"/>
                  </a:lnTo>
                  <a:lnTo>
                    <a:pt x="1079" y="879"/>
                  </a:lnTo>
                  <a:lnTo>
                    <a:pt x="1077" y="879"/>
                  </a:lnTo>
                  <a:lnTo>
                    <a:pt x="1075" y="879"/>
                  </a:lnTo>
                  <a:lnTo>
                    <a:pt x="1074" y="879"/>
                  </a:lnTo>
                  <a:lnTo>
                    <a:pt x="1072" y="877"/>
                  </a:lnTo>
                  <a:lnTo>
                    <a:pt x="1070" y="877"/>
                  </a:lnTo>
                  <a:lnTo>
                    <a:pt x="1069" y="877"/>
                  </a:lnTo>
                  <a:lnTo>
                    <a:pt x="1067" y="877"/>
                  </a:lnTo>
                  <a:lnTo>
                    <a:pt x="1065" y="877"/>
                  </a:lnTo>
                  <a:lnTo>
                    <a:pt x="1064" y="877"/>
                  </a:lnTo>
                  <a:lnTo>
                    <a:pt x="1064" y="876"/>
                  </a:lnTo>
                  <a:lnTo>
                    <a:pt x="1062" y="876"/>
                  </a:lnTo>
                  <a:lnTo>
                    <a:pt x="1062" y="874"/>
                  </a:lnTo>
                  <a:lnTo>
                    <a:pt x="1060" y="874"/>
                  </a:lnTo>
                  <a:lnTo>
                    <a:pt x="1060" y="872"/>
                  </a:lnTo>
                  <a:lnTo>
                    <a:pt x="1059" y="872"/>
                  </a:lnTo>
                  <a:lnTo>
                    <a:pt x="1057" y="872"/>
                  </a:lnTo>
                  <a:lnTo>
                    <a:pt x="1057" y="871"/>
                  </a:lnTo>
                  <a:lnTo>
                    <a:pt x="1055" y="871"/>
                  </a:lnTo>
                  <a:lnTo>
                    <a:pt x="1053" y="871"/>
                  </a:lnTo>
                  <a:lnTo>
                    <a:pt x="1052" y="871"/>
                  </a:lnTo>
                  <a:lnTo>
                    <a:pt x="1050" y="871"/>
                  </a:lnTo>
                  <a:lnTo>
                    <a:pt x="1047" y="871"/>
                  </a:lnTo>
                  <a:lnTo>
                    <a:pt x="1045" y="869"/>
                  </a:lnTo>
                  <a:lnTo>
                    <a:pt x="1043" y="869"/>
                  </a:lnTo>
                  <a:lnTo>
                    <a:pt x="1042" y="867"/>
                  </a:lnTo>
                  <a:lnTo>
                    <a:pt x="1040" y="866"/>
                  </a:lnTo>
                  <a:lnTo>
                    <a:pt x="1038" y="864"/>
                  </a:lnTo>
                  <a:lnTo>
                    <a:pt x="1037" y="862"/>
                  </a:lnTo>
                  <a:lnTo>
                    <a:pt x="1035" y="861"/>
                  </a:lnTo>
                  <a:lnTo>
                    <a:pt x="1033" y="859"/>
                  </a:lnTo>
                  <a:lnTo>
                    <a:pt x="1032" y="856"/>
                  </a:lnTo>
                  <a:lnTo>
                    <a:pt x="1030" y="854"/>
                  </a:lnTo>
                  <a:lnTo>
                    <a:pt x="1030" y="852"/>
                  </a:lnTo>
                  <a:lnTo>
                    <a:pt x="1028" y="852"/>
                  </a:lnTo>
                  <a:lnTo>
                    <a:pt x="1028" y="851"/>
                  </a:lnTo>
                  <a:lnTo>
                    <a:pt x="1027" y="851"/>
                  </a:lnTo>
                  <a:lnTo>
                    <a:pt x="1027" y="849"/>
                  </a:lnTo>
                  <a:lnTo>
                    <a:pt x="1023" y="845"/>
                  </a:lnTo>
                  <a:lnTo>
                    <a:pt x="1021" y="844"/>
                  </a:lnTo>
                  <a:lnTo>
                    <a:pt x="1020" y="844"/>
                  </a:lnTo>
                  <a:lnTo>
                    <a:pt x="1020" y="842"/>
                  </a:lnTo>
                  <a:lnTo>
                    <a:pt x="1020" y="842"/>
                  </a:lnTo>
                  <a:lnTo>
                    <a:pt x="1020" y="840"/>
                  </a:lnTo>
                  <a:lnTo>
                    <a:pt x="1020" y="840"/>
                  </a:lnTo>
                  <a:lnTo>
                    <a:pt x="1018" y="840"/>
                  </a:lnTo>
                  <a:lnTo>
                    <a:pt x="1018" y="839"/>
                  </a:lnTo>
                  <a:lnTo>
                    <a:pt x="1016" y="839"/>
                  </a:lnTo>
                  <a:lnTo>
                    <a:pt x="1015" y="839"/>
                  </a:lnTo>
                  <a:lnTo>
                    <a:pt x="1013" y="839"/>
                  </a:lnTo>
                  <a:lnTo>
                    <a:pt x="1013" y="839"/>
                  </a:lnTo>
                  <a:lnTo>
                    <a:pt x="1011" y="839"/>
                  </a:lnTo>
                  <a:lnTo>
                    <a:pt x="1010" y="839"/>
                  </a:lnTo>
                  <a:lnTo>
                    <a:pt x="1010" y="837"/>
                  </a:lnTo>
                  <a:lnTo>
                    <a:pt x="1008" y="837"/>
                  </a:lnTo>
                  <a:lnTo>
                    <a:pt x="1008" y="839"/>
                  </a:lnTo>
                  <a:lnTo>
                    <a:pt x="1006" y="839"/>
                  </a:lnTo>
                  <a:lnTo>
                    <a:pt x="1006" y="839"/>
                  </a:lnTo>
                  <a:lnTo>
                    <a:pt x="1005" y="839"/>
                  </a:lnTo>
                  <a:lnTo>
                    <a:pt x="1005" y="840"/>
                  </a:lnTo>
                  <a:lnTo>
                    <a:pt x="1003" y="840"/>
                  </a:lnTo>
                  <a:lnTo>
                    <a:pt x="1001" y="842"/>
                  </a:lnTo>
                  <a:lnTo>
                    <a:pt x="1000" y="842"/>
                  </a:lnTo>
                  <a:lnTo>
                    <a:pt x="1000" y="844"/>
                  </a:lnTo>
                  <a:lnTo>
                    <a:pt x="998" y="844"/>
                  </a:lnTo>
                  <a:lnTo>
                    <a:pt x="996" y="844"/>
                  </a:lnTo>
                  <a:lnTo>
                    <a:pt x="995" y="844"/>
                  </a:lnTo>
                  <a:lnTo>
                    <a:pt x="995" y="845"/>
                  </a:lnTo>
                  <a:lnTo>
                    <a:pt x="993" y="845"/>
                  </a:lnTo>
                  <a:lnTo>
                    <a:pt x="991" y="845"/>
                  </a:lnTo>
                  <a:lnTo>
                    <a:pt x="991" y="847"/>
                  </a:lnTo>
                  <a:lnTo>
                    <a:pt x="989" y="847"/>
                  </a:lnTo>
                  <a:lnTo>
                    <a:pt x="989" y="845"/>
                  </a:lnTo>
                  <a:lnTo>
                    <a:pt x="988" y="845"/>
                  </a:lnTo>
                  <a:lnTo>
                    <a:pt x="988" y="847"/>
                  </a:lnTo>
                  <a:lnTo>
                    <a:pt x="986" y="847"/>
                  </a:lnTo>
                  <a:lnTo>
                    <a:pt x="986" y="845"/>
                  </a:lnTo>
                  <a:lnTo>
                    <a:pt x="984" y="845"/>
                  </a:lnTo>
                  <a:lnTo>
                    <a:pt x="983" y="845"/>
                  </a:lnTo>
                  <a:lnTo>
                    <a:pt x="981" y="845"/>
                  </a:lnTo>
                  <a:lnTo>
                    <a:pt x="981" y="844"/>
                  </a:lnTo>
                  <a:lnTo>
                    <a:pt x="979" y="844"/>
                  </a:lnTo>
                  <a:lnTo>
                    <a:pt x="979" y="842"/>
                  </a:lnTo>
                  <a:lnTo>
                    <a:pt x="979" y="842"/>
                  </a:lnTo>
                  <a:lnTo>
                    <a:pt x="978" y="842"/>
                  </a:lnTo>
                  <a:lnTo>
                    <a:pt x="976" y="842"/>
                  </a:lnTo>
                  <a:lnTo>
                    <a:pt x="974" y="842"/>
                  </a:lnTo>
                  <a:lnTo>
                    <a:pt x="973" y="842"/>
                  </a:lnTo>
                  <a:lnTo>
                    <a:pt x="973" y="840"/>
                  </a:lnTo>
                  <a:lnTo>
                    <a:pt x="971" y="840"/>
                  </a:lnTo>
                  <a:lnTo>
                    <a:pt x="969" y="839"/>
                  </a:lnTo>
                  <a:lnTo>
                    <a:pt x="968" y="839"/>
                  </a:lnTo>
                  <a:lnTo>
                    <a:pt x="966" y="839"/>
                  </a:lnTo>
                  <a:lnTo>
                    <a:pt x="966" y="839"/>
                  </a:lnTo>
                  <a:lnTo>
                    <a:pt x="964" y="839"/>
                  </a:lnTo>
                  <a:lnTo>
                    <a:pt x="964" y="837"/>
                  </a:lnTo>
                  <a:lnTo>
                    <a:pt x="963" y="837"/>
                  </a:lnTo>
                  <a:lnTo>
                    <a:pt x="963" y="835"/>
                  </a:lnTo>
                  <a:lnTo>
                    <a:pt x="961" y="835"/>
                  </a:lnTo>
                  <a:lnTo>
                    <a:pt x="958" y="835"/>
                  </a:lnTo>
                  <a:lnTo>
                    <a:pt x="956" y="834"/>
                  </a:lnTo>
                  <a:lnTo>
                    <a:pt x="954" y="834"/>
                  </a:lnTo>
                  <a:lnTo>
                    <a:pt x="952" y="834"/>
                  </a:lnTo>
                  <a:lnTo>
                    <a:pt x="951" y="834"/>
                  </a:lnTo>
                  <a:lnTo>
                    <a:pt x="951" y="832"/>
                  </a:lnTo>
                  <a:lnTo>
                    <a:pt x="949" y="832"/>
                  </a:lnTo>
                  <a:lnTo>
                    <a:pt x="949" y="830"/>
                  </a:lnTo>
                  <a:lnTo>
                    <a:pt x="947" y="830"/>
                  </a:lnTo>
                  <a:lnTo>
                    <a:pt x="946" y="830"/>
                  </a:lnTo>
                  <a:lnTo>
                    <a:pt x="944" y="829"/>
                  </a:lnTo>
                  <a:lnTo>
                    <a:pt x="942" y="829"/>
                  </a:lnTo>
                  <a:lnTo>
                    <a:pt x="941" y="827"/>
                  </a:lnTo>
                  <a:lnTo>
                    <a:pt x="939" y="827"/>
                  </a:lnTo>
                  <a:lnTo>
                    <a:pt x="939" y="827"/>
                  </a:lnTo>
                  <a:lnTo>
                    <a:pt x="937" y="825"/>
                  </a:lnTo>
                  <a:lnTo>
                    <a:pt x="936" y="824"/>
                  </a:lnTo>
                  <a:lnTo>
                    <a:pt x="934" y="822"/>
                  </a:lnTo>
                  <a:lnTo>
                    <a:pt x="932" y="820"/>
                  </a:lnTo>
                  <a:lnTo>
                    <a:pt x="931" y="820"/>
                  </a:lnTo>
                  <a:lnTo>
                    <a:pt x="931" y="818"/>
                  </a:lnTo>
                  <a:lnTo>
                    <a:pt x="931" y="817"/>
                  </a:lnTo>
                  <a:lnTo>
                    <a:pt x="929" y="817"/>
                  </a:lnTo>
                  <a:lnTo>
                    <a:pt x="929" y="815"/>
                  </a:lnTo>
                  <a:lnTo>
                    <a:pt x="927" y="815"/>
                  </a:lnTo>
                  <a:lnTo>
                    <a:pt x="926" y="815"/>
                  </a:lnTo>
                  <a:lnTo>
                    <a:pt x="926" y="817"/>
                  </a:lnTo>
                  <a:lnTo>
                    <a:pt x="924" y="817"/>
                  </a:lnTo>
                  <a:lnTo>
                    <a:pt x="924" y="815"/>
                  </a:lnTo>
                  <a:lnTo>
                    <a:pt x="922" y="815"/>
                  </a:lnTo>
                  <a:lnTo>
                    <a:pt x="920" y="815"/>
                  </a:lnTo>
                  <a:lnTo>
                    <a:pt x="919" y="815"/>
                  </a:lnTo>
                  <a:lnTo>
                    <a:pt x="917" y="813"/>
                  </a:lnTo>
                  <a:lnTo>
                    <a:pt x="915" y="813"/>
                  </a:lnTo>
                  <a:lnTo>
                    <a:pt x="914" y="812"/>
                  </a:lnTo>
                  <a:lnTo>
                    <a:pt x="912" y="812"/>
                  </a:lnTo>
                  <a:lnTo>
                    <a:pt x="910" y="812"/>
                  </a:lnTo>
                  <a:lnTo>
                    <a:pt x="910" y="810"/>
                  </a:lnTo>
                  <a:lnTo>
                    <a:pt x="909" y="810"/>
                  </a:lnTo>
                  <a:lnTo>
                    <a:pt x="909" y="808"/>
                  </a:lnTo>
                  <a:lnTo>
                    <a:pt x="909" y="807"/>
                  </a:lnTo>
                  <a:lnTo>
                    <a:pt x="907" y="807"/>
                  </a:lnTo>
                  <a:lnTo>
                    <a:pt x="907" y="805"/>
                  </a:lnTo>
                  <a:lnTo>
                    <a:pt x="905" y="803"/>
                  </a:lnTo>
                  <a:lnTo>
                    <a:pt x="904" y="802"/>
                  </a:lnTo>
                  <a:lnTo>
                    <a:pt x="902" y="802"/>
                  </a:lnTo>
                  <a:lnTo>
                    <a:pt x="900" y="802"/>
                  </a:lnTo>
                  <a:lnTo>
                    <a:pt x="900" y="800"/>
                  </a:lnTo>
                  <a:lnTo>
                    <a:pt x="899" y="800"/>
                  </a:lnTo>
                  <a:lnTo>
                    <a:pt x="899" y="798"/>
                  </a:lnTo>
                  <a:lnTo>
                    <a:pt x="899" y="798"/>
                  </a:lnTo>
                  <a:lnTo>
                    <a:pt x="897" y="798"/>
                  </a:lnTo>
                  <a:lnTo>
                    <a:pt x="897" y="798"/>
                  </a:lnTo>
                  <a:lnTo>
                    <a:pt x="895" y="798"/>
                  </a:lnTo>
                  <a:lnTo>
                    <a:pt x="895" y="797"/>
                  </a:lnTo>
                  <a:lnTo>
                    <a:pt x="894" y="795"/>
                  </a:lnTo>
                  <a:lnTo>
                    <a:pt x="894" y="793"/>
                  </a:lnTo>
                  <a:lnTo>
                    <a:pt x="892" y="793"/>
                  </a:lnTo>
                  <a:lnTo>
                    <a:pt x="892" y="792"/>
                  </a:lnTo>
                  <a:lnTo>
                    <a:pt x="892" y="790"/>
                  </a:lnTo>
                  <a:lnTo>
                    <a:pt x="890" y="790"/>
                  </a:lnTo>
                  <a:lnTo>
                    <a:pt x="890" y="788"/>
                  </a:lnTo>
                  <a:lnTo>
                    <a:pt x="890" y="786"/>
                  </a:lnTo>
                  <a:lnTo>
                    <a:pt x="890" y="785"/>
                  </a:lnTo>
                  <a:lnTo>
                    <a:pt x="889" y="785"/>
                  </a:lnTo>
                  <a:lnTo>
                    <a:pt x="889" y="783"/>
                  </a:lnTo>
                  <a:lnTo>
                    <a:pt x="890" y="781"/>
                  </a:lnTo>
                  <a:lnTo>
                    <a:pt x="892" y="781"/>
                  </a:lnTo>
                  <a:lnTo>
                    <a:pt x="894" y="781"/>
                  </a:lnTo>
                  <a:lnTo>
                    <a:pt x="895" y="781"/>
                  </a:lnTo>
                  <a:lnTo>
                    <a:pt x="895" y="780"/>
                  </a:lnTo>
                  <a:lnTo>
                    <a:pt x="894" y="778"/>
                  </a:lnTo>
                  <a:lnTo>
                    <a:pt x="892" y="778"/>
                  </a:lnTo>
                  <a:lnTo>
                    <a:pt x="892" y="776"/>
                  </a:lnTo>
                  <a:lnTo>
                    <a:pt x="894" y="776"/>
                  </a:lnTo>
                  <a:lnTo>
                    <a:pt x="894" y="775"/>
                  </a:lnTo>
                  <a:lnTo>
                    <a:pt x="895" y="775"/>
                  </a:lnTo>
                  <a:lnTo>
                    <a:pt x="895" y="773"/>
                  </a:lnTo>
                  <a:lnTo>
                    <a:pt x="897" y="773"/>
                  </a:lnTo>
                  <a:lnTo>
                    <a:pt x="897" y="771"/>
                  </a:lnTo>
                  <a:lnTo>
                    <a:pt x="897" y="770"/>
                  </a:lnTo>
                  <a:lnTo>
                    <a:pt x="897" y="768"/>
                  </a:lnTo>
                  <a:lnTo>
                    <a:pt x="897" y="766"/>
                  </a:lnTo>
                  <a:lnTo>
                    <a:pt x="895" y="766"/>
                  </a:lnTo>
                  <a:lnTo>
                    <a:pt x="895" y="765"/>
                  </a:lnTo>
                  <a:lnTo>
                    <a:pt x="894" y="763"/>
                  </a:lnTo>
                  <a:lnTo>
                    <a:pt x="894" y="761"/>
                  </a:lnTo>
                  <a:lnTo>
                    <a:pt x="894" y="760"/>
                  </a:lnTo>
                  <a:lnTo>
                    <a:pt x="894" y="758"/>
                  </a:lnTo>
                  <a:lnTo>
                    <a:pt x="894" y="758"/>
                  </a:lnTo>
                  <a:lnTo>
                    <a:pt x="894" y="756"/>
                  </a:lnTo>
                  <a:lnTo>
                    <a:pt x="894" y="754"/>
                  </a:lnTo>
                  <a:lnTo>
                    <a:pt x="894" y="753"/>
                  </a:lnTo>
                  <a:lnTo>
                    <a:pt x="892" y="751"/>
                  </a:lnTo>
                  <a:lnTo>
                    <a:pt x="890" y="751"/>
                  </a:lnTo>
                  <a:lnTo>
                    <a:pt x="890" y="749"/>
                  </a:lnTo>
                  <a:lnTo>
                    <a:pt x="889" y="748"/>
                  </a:lnTo>
                  <a:lnTo>
                    <a:pt x="889" y="746"/>
                  </a:lnTo>
                  <a:lnTo>
                    <a:pt x="887" y="744"/>
                  </a:lnTo>
                  <a:lnTo>
                    <a:pt x="887" y="743"/>
                  </a:lnTo>
                  <a:lnTo>
                    <a:pt x="885" y="741"/>
                  </a:lnTo>
                  <a:lnTo>
                    <a:pt x="885" y="739"/>
                  </a:lnTo>
                  <a:lnTo>
                    <a:pt x="883" y="739"/>
                  </a:lnTo>
                  <a:lnTo>
                    <a:pt x="883" y="738"/>
                  </a:lnTo>
                  <a:lnTo>
                    <a:pt x="883" y="736"/>
                  </a:lnTo>
                  <a:lnTo>
                    <a:pt x="882" y="736"/>
                  </a:lnTo>
                  <a:lnTo>
                    <a:pt x="882" y="734"/>
                  </a:lnTo>
                  <a:lnTo>
                    <a:pt x="880" y="733"/>
                  </a:lnTo>
                  <a:lnTo>
                    <a:pt x="878" y="731"/>
                  </a:lnTo>
                  <a:lnTo>
                    <a:pt x="877" y="731"/>
                  </a:lnTo>
                  <a:lnTo>
                    <a:pt x="877" y="729"/>
                  </a:lnTo>
                  <a:lnTo>
                    <a:pt x="877" y="728"/>
                  </a:lnTo>
                  <a:lnTo>
                    <a:pt x="877" y="726"/>
                  </a:lnTo>
                  <a:lnTo>
                    <a:pt x="875" y="728"/>
                  </a:lnTo>
                  <a:lnTo>
                    <a:pt x="875" y="726"/>
                  </a:lnTo>
                  <a:lnTo>
                    <a:pt x="873" y="726"/>
                  </a:lnTo>
                  <a:lnTo>
                    <a:pt x="873" y="724"/>
                  </a:lnTo>
                  <a:lnTo>
                    <a:pt x="872" y="724"/>
                  </a:lnTo>
                  <a:lnTo>
                    <a:pt x="872" y="722"/>
                  </a:lnTo>
                  <a:lnTo>
                    <a:pt x="870" y="722"/>
                  </a:lnTo>
                  <a:lnTo>
                    <a:pt x="870" y="721"/>
                  </a:lnTo>
                  <a:lnTo>
                    <a:pt x="870" y="719"/>
                  </a:lnTo>
                  <a:lnTo>
                    <a:pt x="872" y="719"/>
                  </a:lnTo>
                  <a:lnTo>
                    <a:pt x="872" y="717"/>
                  </a:lnTo>
                  <a:lnTo>
                    <a:pt x="870" y="717"/>
                  </a:lnTo>
                  <a:lnTo>
                    <a:pt x="870" y="719"/>
                  </a:lnTo>
                  <a:lnTo>
                    <a:pt x="868" y="717"/>
                  </a:lnTo>
                  <a:lnTo>
                    <a:pt x="868" y="717"/>
                  </a:lnTo>
                  <a:lnTo>
                    <a:pt x="867" y="717"/>
                  </a:lnTo>
                  <a:lnTo>
                    <a:pt x="865" y="716"/>
                  </a:lnTo>
                  <a:lnTo>
                    <a:pt x="865" y="714"/>
                  </a:lnTo>
                  <a:lnTo>
                    <a:pt x="863" y="714"/>
                  </a:lnTo>
                  <a:lnTo>
                    <a:pt x="863" y="716"/>
                  </a:lnTo>
                  <a:lnTo>
                    <a:pt x="862" y="716"/>
                  </a:lnTo>
                  <a:lnTo>
                    <a:pt x="862" y="714"/>
                  </a:lnTo>
                  <a:lnTo>
                    <a:pt x="860" y="714"/>
                  </a:lnTo>
                  <a:lnTo>
                    <a:pt x="860" y="712"/>
                  </a:lnTo>
                  <a:lnTo>
                    <a:pt x="858" y="711"/>
                  </a:lnTo>
                  <a:lnTo>
                    <a:pt x="858" y="711"/>
                  </a:lnTo>
                  <a:lnTo>
                    <a:pt x="858" y="709"/>
                  </a:lnTo>
                  <a:lnTo>
                    <a:pt x="858" y="709"/>
                  </a:lnTo>
                  <a:lnTo>
                    <a:pt x="858" y="707"/>
                  </a:lnTo>
                  <a:lnTo>
                    <a:pt x="858" y="706"/>
                  </a:lnTo>
                  <a:lnTo>
                    <a:pt x="860" y="706"/>
                  </a:lnTo>
                  <a:lnTo>
                    <a:pt x="860" y="704"/>
                  </a:lnTo>
                  <a:lnTo>
                    <a:pt x="860" y="702"/>
                  </a:lnTo>
                  <a:lnTo>
                    <a:pt x="862" y="702"/>
                  </a:lnTo>
                  <a:lnTo>
                    <a:pt x="862" y="704"/>
                  </a:lnTo>
                  <a:lnTo>
                    <a:pt x="863" y="704"/>
                  </a:lnTo>
                  <a:lnTo>
                    <a:pt x="863" y="702"/>
                  </a:lnTo>
                  <a:lnTo>
                    <a:pt x="862" y="702"/>
                  </a:lnTo>
                  <a:lnTo>
                    <a:pt x="862" y="701"/>
                  </a:lnTo>
                  <a:lnTo>
                    <a:pt x="862" y="699"/>
                  </a:lnTo>
                  <a:lnTo>
                    <a:pt x="860" y="699"/>
                  </a:lnTo>
                  <a:lnTo>
                    <a:pt x="860" y="697"/>
                  </a:lnTo>
                  <a:lnTo>
                    <a:pt x="860" y="696"/>
                  </a:lnTo>
                  <a:lnTo>
                    <a:pt x="858" y="697"/>
                  </a:lnTo>
                  <a:lnTo>
                    <a:pt x="858" y="697"/>
                  </a:lnTo>
                  <a:lnTo>
                    <a:pt x="857" y="696"/>
                  </a:lnTo>
                  <a:lnTo>
                    <a:pt x="857" y="694"/>
                  </a:lnTo>
                  <a:lnTo>
                    <a:pt x="857" y="692"/>
                  </a:lnTo>
                  <a:lnTo>
                    <a:pt x="855" y="692"/>
                  </a:lnTo>
                  <a:lnTo>
                    <a:pt x="855" y="690"/>
                  </a:lnTo>
                  <a:lnTo>
                    <a:pt x="853" y="690"/>
                  </a:lnTo>
                  <a:lnTo>
                    <a:pt x="851" y="690"/>
                  </a:lnTo>
                  <a:lnTo>
                    <a:pt x="851" y="689"/>
                  </a:lnTo>
                  <a:lnTo>
                    <a:pt x="851" y="687"/>
                  </a:lnTo>
                  <a:lnTo>
                    <a:pt x="850" y="687"/>
                  </a:lnTo>
                  <a:lnTo>
                    <a:pt x="851" y="685"/>
                  </a:lnTo>
                  <a:lnTo>
                    <a:pt x="850" y="684"/>
                  </a:lnTo>
                  <a:lnTo>
                    <a:pt x="851" y="684"/>
                  </a:lnTo>
                  <a:lnTo>
                    <a:pt x="851" y="682"/>
                  </a:lnTo>
                  <a:lnTo>
                    <a:pt x="851" y="680"/>
                  </a:lnTo>
                  <a:lnTo>
                    <a:pt x="850" y="680"/>
                  </a:lnTo>
                  <a:lnTo>
                    <a:pt x="850" y="679"/>
                  </a:lnTo>
                  <a:lnTo>
                    <a:pt x="848" y="680"/>
                  </a:lnTo>
                  <a:lnTo>
                    <a:pt x="848" y="679"/>
                  </a:lnTo>
                  <a:lnTo>
                    <a:pt x="846" y="679"/>
                  </a:lnTo>
                  <a:lnTo>
                    <a:pt x="845" y="679"/>
                  </a:lnTo>
                  <a:lnTo>
                    <a:pt x="845" y="677"/>
                  </a:lnTo>
                  <a:lnTo>
                    <a:pt x="845" y="677"/>
                  </a:lnTo>
                  <a:lnTo>
                    <a:pt x="843" y="677"/>
                  </a:lnTo>
                  <a:lnTo>
                    <a:pt x="843" y="675"/>
                  </a:lnTo>
                  <a:lnTo>
                    <a:pt x="841" y="674"/>
                  </a:lnTo>
                  <a:lnTo>
                    <a:pt x="841" y="672"/>
                  </a:lnTo>
                  <a:lnTo>
                    <a:pt x="840" y="672"/>
                  </a:lnTo>
                  <a:lnTo>
                    <a:pt x="840" y="670"/>
                  </a:lnTo>
                  <a:lnTo>
                    <a:pt x="840" y="669"/>
                  </a:lnTo>
                  <a:lnTo>
                    <a:pt x="838" y="669"/>
                  </a:lnTo>
                  <a:lnTo>
                    <a:pt x="838" y="667"/>
                  </a:lnTo>
                  <a:lnTo>
                    <a:pt x="838" y="665"/>
                  </a:lnTo>
                  <a:lnTo>
                    <a:pt x="838" y="664"/>
                  </a:lnTo>
                  <a:lnTo>
                    <a:pt x="838" y="662"/>
                  </a:lnTo>
                  <a:lnTo>
                    <a:pt x="836" y="662"/>
                  </a:lnTo>
                  <a:lnTo>
                    <a:pt x="836" y="660"/>
                  </a:lnTo>
                  <a:lnTo>
                    <a:pt x="836" y="658"/>
                  </a:lnTo>
                  <a:lnTo>
                    <a:pt x="836" y="657"/>
                  </a:lnTo>
                  <a:lnTo>
                    <a:pt x="835" y="657"/>
                  </a:lnTo>
                  <a:lnTo>
                    <a:pt x="835" y="655"/>
                  </a:lnTo>
                  <a:lnTo>
                    <a:pt x="835" y="653"/>
                  </a:lnTo>
                  <a:lnTo>
                    <a:pt x="835" y="652"/>
                  </a:lnTo>
                  <a:lnTo>
                    <a:pt x="835" y="650"/>
                  </a:lnTo>
                  <a:lnTo>
                    <a:pt x="835" y="648"/>
                  </a:lnTo>
                  <a:lnTo>
                    <a:pt x="835" y="647"/>
                  </a:lnTo>
                  <a:lnTo>
                    <a:pt x="835" y="645"/>
                  </a:lnTo>
                  <a:lnTo>
                    <a:pt x="833" y="643"/>
                  </a:lnTo>
                  <a:lnTo>
                    <a:pt x="833" y="642"/>
                  </a:lnTo>
                  <a:lnTo>
                    <a:pt x="833" y="640"/>
                  </a:lnTo>
                  <a:lnTo>
                    <a:pt x="835" y="640"/>
                  </a:lnTo>
                  <a:lnTo>
                    <a:pt x="835" y="638"/>
                  </a:lnTo>
                  <a:lnTo>
                    <a:pt x="835" y="637"/>
                  </a:lnTo>
                  <a:lnTo>
                    <a:pt x="836" y="637"/>
                  </a:lnTo>
                  <a:lnTo>
                    <a:pt x="836" y="637"/>
                  </a:lnTo>
                  <a:lnTo>
                    <a:pt x="835" y="637"/>
                  </a:lnTo>
                  <a:lnTo>
                    <a:pt x="835" y="635"/>
                  </a:lnTo>
                  <a:lnTo>
                    <a:pt x="833" y="635"/>
                  </a:lnTo>
                  <a:lnTo>
                    <a:pt x="833" y="637"/>
                  </a:lnTo>
                  <a:lnTo>
                    <a:pt x="831" y="635"/>
                  </a:lnTo>
                  <a:lnTo>
                    <a:pt x="830" y="635"/>
                  </a:lnTo>
                  <a:lnTo>
                    <a:pt x="830" y="633"/>
                  </a:lnTo>
                  <a:lnTo>
                    <a:pt x="830" y="632"/>
                  </a:lnTo>
                  <a:lnTo>
                    <a:pt x="828" y="632"/>
                  </a:lnTo>
                  <a:lnTo>
                    <a:pt x="828" y="630"/>
                  </a:lnTo>
                  <a:lnTo>
                    <a:pt x="826" y="630"/>
                  </a:lnTo>
                  <a:lnTo>
                    <a:pt x="826" y="632"/>
                  </a:lnTo>
                  <a:lnTo>
                    <a:pt x="826" y="633"/>
                  </a:lnTo>
                  <a:lnTo>
                    <a:pt x="825" y="633"/>
                  </a:lnTo>
                  <a:lnTo>
                    <a:pt x="823" y="632"/>
                  </a:lnTo>
                  <a:lnTo>
                    <a:pt x="821" y="630"/>
                  </a:lnTo>
                  <a:lnTo>
                    <a:pt x="820" y="628"/>
                  </a:lnTo>
                  <a:lnTo>
                    <a:pt x="820" y="630"/>
                  </a:lnTo>
                  <a:lnTo>
                    <a:pt x="818" y="630"/>
                  </a:lnTo>
                  <a:lnTo>
                    <a:pt x="818" y="632"/>
                  </a:lnTo>
                  <a:lnTo>
                    <a:pt x="818" y="633"/>
                  </a:lnTo>
                  <a:lnTo>
                    <a:pt x="816" y="635"/>
                  </a:lnTo>
                  <a:lnTo>
                    <a:pt x="816" y="637"/>
                  </a:lnTo>
                  <a:lnTo>
                    <a:pt x="816" y="637"/>
                  </a:lnTo>
                  <a:lnTo>
                    <a:pt x="816" y="638"/>
                  </a:lnTo>
                  <a:lnTo>
                    <a:pt x="816" y="640"/>
                  </a:lnTo>
                  <a:lnTo>
                    <a:pt x="816" y="642"/>
                  </a:lnTo>
                  <a:lnTo>
                    <a:pt x="816" y="643"/>
                  </a:lnTo>
                  <a:lnTo>
                    <a:pt x="816" y="645"/>
                  </a:lnTo>
                  <a:lnTo>
                    <a:pt x="816" y="647"/>
                  </a:lnTo>
                  <a:lnTo>
                    <a:pt x="814" y="647"/>
                  </a:lnTo>
                  <a:lnTo>
                    <a:pt x="814" y="648"/>
                  </a:lnTo>
                  <a:lnTo>
                    <a:pt x="814" y="650"/>
                  </a:lnTo>
                  <a:lnTo>
                    <a:pt x="814" y="652"/>
                  </a:lnTo>
                  <a:lnTo>
                    <a:pt x="814" y="653"/>
                  </a:lnTo>
                  <a:lnTo>
                    <a:pt x="816" y="653"/>
                  </a:lnTo>
                  <a:lnTo>
                    <a:pt x="816" y="655"/>
                  </a:lnTo>
                  <a:lnTo>
                    <a:pt x="818" y="655"/>
                  </a:lnTo>
                  <a:lnTo>
                    <a:pt x="818" y="657"/>
                  </a:lnTo>
                  <a:lnTo>
                    <a:pt x="818" y="657"/>
                  </a:lnTo>
                  <a:lnTo>
                    <a:pt x="818" y="658"/>
                  </a:lnTo>
                  <a:lnTo>
                    <a:pt x="818" y="660"/>
                  </a:lnTo>
                  <a:lnTo>
                    <a:pt x="820" y="660"/>
                  </a:lnTo>
                  <a:lnTo>
                    <a:pt x="820" y="662"/>
                  </a:lnTo>
                  <a:lnTo>
                    <a:pt x="821" y="662"/>
                  </a:lnTo>
                  <a:lnTo>
                    <a:pt x="821" y="664"/>
                  </a:lnTo>
                  <a:lnTo>
                    <a:pt x="821" y="665"/>
                  </a:lnTo>
                  <a:lnTo>
                    <a:pt x="821" y="667"/>
                  </a:lnTo>
                  <a:lnTo>
                    <a:pt x="823" y="667"/>
                  </a:lnTo>
                  <a:lnTo>
                    <a:pt x="823" y="669"/>
                  </a:lnTo>
                  <a:lnTo>
                    <a:pt x="825" y="669"/>
                  </a:lnTo>
                  <a:lnTo>
                    <a:pt x="825" y="670"/>
                  </a:lnTo>
                  <a:lnTo>
                    <a:pt x="825" y="672"/>
                  </a:lnTo>
                  <a:lnTo>
                    <a:pt x="825" y="674"/>
                  </a:lnTo>
                  <a:lnTo>
                    <a:pt x="826" y="674"/>
                  </a:lnTo>
                  <a:lnTo>
                    <a:pt x="826" y="675"/>
                  </a:lnTo>
                  <a:lnTo>
                    <a:pt x="826" y="677"/>
                  </a:lnTo>
                  <a:lnTo>
                    <a:pt x="826" y="677"/>
                  </a:lnTo>
                  <a:lnTo>
                    <a:pt x="826" y="679"/>
                  </a:lnTo>
                  <a:lnTo>
                    <a:pt x="826" y="680"/>
                  </a:lnTo>
                  <a:lnTo>
                    <a:pt x="826" y="682"/>
                  </a:lnTo>
                  <a:lnTo>
                    <a:pt x="826" y="684"/>
                  </a:lnTo>
                  <a:lnTo>
                    <a:pt x="828" y="684"/>
                  </a:lnTo>
                  <a:lnTo>
                    <a:pt x="830" y="684"/>
                  </a:lnTo>
                  <a:lnTo>
                    <a:pt x="830" y="685"/>
                  </a:lnTo>
                  <a:lnTo>
                    <a:pt x="830" y="687"/>
                  </a:lnTo>
                  <a:lnTo>
                    <a:pt x="830" y="689"/>
                  </a:lnTo>
                  <a:lnTo>
                    <a:pt x="830" y="690"/>
                  </a:lnTo>
                  <a:lnTo>
                    <a:pt x="831" y="690"/>
                  </a:lnTo>
                  <a:lnTo>
                    <a:pt x="833" y="692"/>
                  </a:lnTo>
                  <a:lnTo>
                    <a:pt x="831" y="692"/>
                  </a:lnTo>
                  <a:lnTo>
                    <a:pt x="831" y="694"/>
                  </a:lnTo>
                  <a:lnTo>
                    <a:pt x="833" y="694"/>
                  </a:lnTo>
                  <a:lnTo>
                    <a:pt x="835" y="694"/>
                  </a:lnTo>
                  <a:lnTo>
                    <a:pt x="835" y="696"/>
                  </a:lnTo>
                  <a:lnTo>
                    <a:pt x="835" y="697"/>
                  </a:lnTo>
                  <a:lnTo>
                    <a:pt x="833" y="697"/>
                  </a:lnTo>
                  <a:lnTo>
                    <a:pt x="833" y="696"/>
                  </a:lnTo>
                  <a:lnTo>
                    <a:pt x="831" y="697"/>
                  </a:lnTo>
                  <a:lnTo>
                    <a:pt x="833" y="697"/>
                  </a:lnTo>
                  <a:lnTo>
                    <a:pt x="833" y="699"/>
                  </a:lnTo>
                  <a:lnTo>
                    <a:pt x="835" y="699"/>
                  </a:lnTo>
                  <a:lnTo>
                    <a:pt x="835" y="697"/>
                  </a:lnTo>
                  <a:lnTo>
                    <a:pt x="836" y="697"/>
                  </a:lnTo>
                  <a:lnTo>
                    <a:pt x="836" y="699"/>
                  </a:lnTo>
                  <a:lnTo>
                    <a:pt x="836" y="701"/>
                  </a:lnTo>
                  <a:lnTo>
                    <a:pt x="836" y="702"/>
                  </a:lnTo>
                  <a:lnTo>
                    <a:pt x="836" y="704"/>
                  </a:lnTo>
                  <a:lnTo>
                    <a:pt x="836" y="706"/>
                  </a:lnTo>
                  <a:lnTo>
                    <a:pt x="836" y="707"/>
                  </a:lnTo>
                  <a:lnTo>
                    <a:pt x="836" y="709"/>
                  </a:lnTo>
                  <a:lnTo>
                    <a:pt x="836" y="711"/>
                  </a:lnTo>
                  <a:lnTo>
                    <a:pt x="836" y="712"/>
                  </a:lnTo>
                  <a:lnTo>
                    <a:pt x="838" y="712"/>
                  </a:lnTo>
                  <a:lnTo>
                    <a:pt x="838" y="714"/>
                  </a:lnTo>
                  <a:lnTo>
                    <a:pt x="838" y="716"/>
                  </a:lnTo>
                  <a:lnTo>
                    <a:pt x="840" y="717"/>
                  </a:lnTo>
                  <a:lnTo>
                    <a:pt x="840" y="717"/>
                  </a:lnTo>
                  <a:lnTo>
                    <a:pt x="840" y="719"/>
                  </a:lnTo>
                  <a:lnTo>
                    <a:pt x="840" y="721"/>
                  </a:lnTo>
                  <a:lnTo>
                    <a:pt x="841" y="721"/>
                  </a:lnTo>
                  <a:lnTo>
                    <a:pt x="841" y="722"/>
                  </a:lnTo>
                  <a:lnTo>
                    <a:pt x="840" y="722"/>
                  </a:lnTo>
                  <a:lnTo>
                    <a:pt x="840" y="724"/>
                  </a:lnTo>
                  <a:lnTo>
                    <a:pt x="840" y="726"/>
                  </a:lnTo>
                  <a:lnTo>
                    <a:pt x="840" y="728"/>
                  </a:lnTo>
                  <a:lnTo>
                    <a:pt x="840" y="729"/>
                  </a:lnTo>
                  <a:lnTo>
                    <a:pt x="840" y="731"/>
                  </a:lnTo>
                  <a:lnTo>
                    <a:pt x="841" y="731"/>
                  </a:lnTo>
                  <a:lnTo>
                    <a:pt x="841" y="733"/>
                  </a:lnTo>
                  <a:lnTo>
                    <a:pt x="843" y="733"/>
                  </a:lnTo>
                  <a:lnTo>
                    <a:pt x="843" y="731"/>
                  </a:lnTo>
                  <a:lnTo>
                    <a:pt x="843" y="729"/>
                  </a:lnTo>
                  <a:lnTo>
                    <a:pt x="845" y="729"/>
                  </a:lnTo>
                  <a:lnTo>
                    <a:pt x="846" y="731"/>
                  </a:lnTo>
                  <a:lnTo>
                    <a:pt x="846" y="733"/>
                  </a:lnTo>
                  <a:lnTo>
                    <a:pt x="848" y="733"/>
                  </a:lnTo>
                  <a:lnTo>
                    <a:pt x="850" y="733"/>
                  </a:lnTo>
                  <a:lnTo>
                    <a:pt x="850" y="734"/>
                  </a:lnTo>
                  <a:lnTo>
                    <a:pt x="848" y="734"/>
                  </a:lnTo>
                  <a:lnTo>
                    <a:pt x="850" y="736"/>
                  </a:lnTo>
                  <a:lnTo>
                    <a:pt x="850" y="738"/>
                  </a:lnTo>
                  <a:lnTo>
                    <a:pt x="850" y="739"/>
                  </a:lnTo>
                  <a:lnTo>
                    <a:pt x="851" y="739"/>
                  </a:lnTo>
                  <a:lnTo>
                    <a:pt x="851" y="741"/>
                  </a:lnTo>
                  <a:lnTo>
                    <a:pt x="851" y="743"/>
                  </a:lnTo>
                  <a:lnTo>
                    <a:pt x="851" y="744"/>
                  </a:lnTo>
                  <a:lnTo>
                    <a:pt x="851" y="746"/>
                  </a:lnTo>
                  <a:lnTo>
                    <a:pt x="850" y="746"/>
                  </a:lnTo>
                  <a:lnTo>
                    <a:pt x="848" y="746"/>
                  </a:lnTo>
                  <a:lnTo>
                    <a:pt x="848" y="748"/>
                  </a:lnTo>
                  <a:lnTo>
                    <a:pt x="846" y="748"/>
                  </a:lnTo>
                  <a:lnTo>
                    <a:pt x="846" y="749"/>
                  </a:lnTo>
                  <a:lnTo>
                    <a:pt x="845" y="749"/>
                  </a:lnTo>
                  <a:lnTo>
                    <a:pt x="843" y="749"/>
                  </a:lnTo>
                  <a:lnTo>
                    <a:pt x="843" y="748"/>
                  </a:lnTo>
                  <a:lnTo>
                    <a:pt x="843" y="746"/>
                  </a:lnTo>
                  <a:lnTo>
                    <a:pt x="843" y="744"/>
                  </a:lnTo>
                  <a:lnTo>
                    <a:pt x="843" y="743"/>
                  </a:lnTo>
                  <a:lnTo>
                    <a:pt x="843" y="741"/>
                  </a:lnTo>
                  <a:lnTo>
                    <a:pt x="841" y="741"/>
                  </a:lnTo>
                  <a:lnTo>
                    <a:pt x="841" y="739"/>
                  </a:lnTo>
                  <a:lnTo>
                    <a:pt x="840" y="738"/>
                  </a:lnTo>
                  <a:lnTo>
                    <a:pt x="838" y="738"/>
                  </a:lnTo>
                  <a:lnTo>
                    <a:pt x="838" y="736"/>
                  </a:lnTo>
                  <a:lnTo>
                    <a:pt x="836" y="734"/>
                  </a:lnTo>
                  <a:lnTo>
                    <a:pt x="835" y="733"/>
                  </a:lnTo>
                  <a:lnTo>
                    <a:pt x="833" y="731"/>
                  </a:lnTo>
                  <a:lnTo>
                    <a:pt x="831" y="731"/>
                  </a:lnTo>
                  <a:lnTo>
                    <a:pt x="830" y="729"/>
                  </a:lnTo>
                  <a:lnTo>
                    <a:pt x="828" y="729"/>
                  </a:lnTo>
                  <a:lnTo>
                    <a:pt x="828" y="728"/>
                  </a:lnTo>
                  <a:lnTo>
                    <a:pt x="828" y="726"/>
                  </a:lnTo>
                  <a:lnTo>
                    <a:pt x="826" y="726"/>
                  </a:lnTo>
                  <a:lnTo>
                    <a:pt x="826" y="724"/>
                  </a:lnTo>
                  <a:lnTo>
                    <a:pt x="825" y="722"/>
                  </a:lnTo>
                  <a:lnTo>
                    <a:pt x="823" y="722"/>
                  </a:lnTo>
                  <a:lnTo>
                    <a:pt x="821" y="722"/>
                  </a:lnTo>
                  <a:lnTo>
                    <a:pt x="821" y="721"/>
                  </a:lnTo>
                  <a:lnTo>
                    <a:pt x="823" y="719"/>
                  </a:lnTo>
                  <a:lnTo>
                    <a:pt x="823" y="721"/>
                  </a:lnTo>
                  <a:lnTo>
                    <a:pt x="825" y="721"/>
                  </a:lnTo>
                  <a:lnTo>
                    <a:pt x="825" y="719"/>
                  </a:lnTo>
                  <a:lnTo>
                    <a:pt x="823" y="717"/>
                  </a:lnTo>
                  <a:lnTo>
                    <a:pt x="825" y="717"/>
                  </a:lnTo>
                  <a:lnTo>
                    <a:pt x="825" y="716"/>
                  </a:lnTo>
                  <a:lnTo>
                    <a:pt x="826" y="716"/>
                  </a:lnTo>
                  <a:lnTo>
                    <a:pt x="826" y="714"/>
                  </a:lnTo>
                  <a:lnTo>
                    <a:pt x="826" y="712"/>
                  </a:lnTo>
                  <a:lnTo>
                    <a:pt x="826" y="711"/>
                  </a:lnTo>
                  <a:lnTo>
                    <a:pt x="826" y="709"/>
                  </a:lnTo>
                  <a:lnTo>
                    <a:pt x="826" y="707"/>
                  </a:lnTo>
                  <a:lnTo>
                    <a:pt x="826" y="706"/>
                  </a:lnTo>
                  <a:lnTo>
                    <a:pt x="825" y="706"/>
                  </a:lnTo>
                  <a:lnTo>
                    <a:pt x="825" y="704"/>
                  </a:lnTo>
                  <a:lnTo>
                    <a:pt x="823" y="704"/>
                  </a:lnTo>
                  <a:lnTo>
                    <a:pt x="823" y="702"/>
                  </a:lnTo>
                  <a:lnTo>
                    <a:pt x="821" y="702"/>
                  </a:lnTo>
                  <a:lnTo>
                    <a:pt x="820" y="701"/>
                  </a:lnTo>
                  <a:lnTo>
                    <a:pt x="818" y="699"/>
                  </a:lnTo>
                  <a:lnTo>
                    <a:pt x="818" y="697"/>
                  </a:lnTo>
                  <a:lnTo>
                    <a:pt x="818" y="696"/>
                  </a:lnTo>
                  <a:lnTo>
                    <a:pt x="818" y="694"/>
                  </a:lnTo>
                  <a:lnTo>
                    <a:pt x="818" y="694"/>
                  </a:lnTo>
                  <a:lnTo>
                    <a:pt x="818" y="696"/>
                  </a:lnTo>
                  <a:lnTo>
                    <a:pt x="816" y="696"/>
                  </a:lnTo>
                  <a:lnTo>
                    <a:pt x="814" y="696"/>
                  </a:lnTo>
                  <a:lnTo>
                    <a:pt x="814" y="697"/>
                  </a:lnTo>
                  <a:lnTo>
                    <a:pt x="813" y="697"/>
                  </a:lnTo>
                  <a:lnTo>
                    <a:pt x="813" y="696"/>
                  </a:lnTo>
                  <a:lnTo>
                    <a:pt x="811" y="696"/>
                  </a:lnTo>
                  <a:lnTo>
                    <a:pt x="811" y="694"/>
                  </a:lnTo>
                  <a:lnTo>
                    <a:pt x="811" y="692"/>
                  </a:lnTo>
                  <a:lnTo>
                    <a:pt x="809" y="692"/>
                  </a:lnTo>
                  <a:lnTo>
                    <a:pt x="808" y="692"/>
                  </a:lnTo>
                  <a:lnTo>
                    <a:pt x="808" y="690"/>
                  </a:lnTo>
                  <a:lnTo>
                    <a:pt x="806" y="690"/>
                  </a:lnTo>
                  <a:lnTo>
                    <a:pt x="804" y="690"/>
                  </a:lnTo>
                  <a:lnTo>
                    <a:pt x="804" y="689"/>
                  </a:lnTo>
                  <a:lnTo>
                    <a:pt x="804" y="687"/>
                  </a:lnTo>
                  <a:lnTo>
                    <a:pt x="804" y="685"/>
                  </a:lnTo>
                  <a:lnTo>
                    <a:pt x="803" y="685"/>
                  </a:lnTo>
                  <a:lnTo>
                    <a:pt x="803" y="684"/>
                  </a:lnTo>
                  <a:lnTo>
                    <a:pt x="801" y="684"/>
                  </a:lnTo>
                  <a:lnTo>
                    <a:pt x="801" y="682"/>
                  </a:lnTo>
                  <a:lnTo>
                    <a:pt x="799" y="682"/>
                  </a:lnTo>
                  <a:lnTo>
                    <a:pt x="799" y="680"/>
                  </a:lnTo>
                  <a:lnTo>
                    <a:pt x="801" y="680"/>
                  </a:lnTo>
                  <a:lnTo>
                    <a:pt x="803" y="680"/>
                  </a:lnTo>
                  <a:lnTo>
                    <a:pt x="803" y="682"/>
                  </a:lnTo>
                  <a:lnTo>
                    <a:pt x="804" y="682"/>
                  </a:lnTo>
                  <a:lnTo>
                    <a:pt x="806" y="682"/>
                  </a:lnTo>
                  <a:lnTo>
                    <a:pt x="808" y="682"/>
                  </a:lnTo>
                  <a:lnTo>
                    <a:pt x="809" y="682"/>
                  </a:lnTo>
                  <a:lnTo>
                    <a:pt x="809" y="684"/>
                  </a:lnTo>
                  <a:lnTo>
                    <a:pt x="811" y="684"/>
                  </a:lnTo>
                  <a:lnTo>
                    <a:pt x="813" y="684"/>
                  </a:lnTo>
                  <a:lnTo>
                    <a:pt x="813" y="682"/>
                  </a:lnTo>
                  <a:lnTo>
                    <a:pt x="811" y="682"/>
                  </a:lnTo>
                  <a:lnTo>
                    <a:pt x="809" y="682"/>
                  </a:lnTo>
                  <a:lnTo>
                    <a:pt x="809" y="680"/>
                  </a:lnTo>
                  <a:lnTo>
                    <a:pt x="809" y="679"/>
                  </a:lnTo>
                  <a:lnTo>
                    <a:pt x="811" y="679"/>
                  </a:lnTo>
                  <a:lnTo>
                    <a:pt x="813" y="679"/>
                  </a:lnTo>
                  <a:lnTo>
                    <a:pt x="813" y="677"/>
                  </a:lnTo>
                  <a:lnTo>
                    <a:pt x="813" y="677"/>
                  </a:lnTo>
                  <a:lnTo>
                    <a:pt x="813" y="675"/>
                  </a:lnTo>
                  <a:lnTo>
                    <a:pt x="814" y="675"/>
                  </a:lnTo>
                  <a:lnTo>
                    <a:pt x="814" y="674"/>
                  </a:lnTo>
                  <a:lnTo>
                    <a:pt x="814" y="672"/>
                  </a:lnTo>
                  <a:lnTo>
                    <a:pt x="813" y="672"/>
                  </a:lnTo>
                  <a:lnTo>
                    <a:pt x="813" y="670"/>
                  </a:lnTo>
                  <a:lnTo>
                    <a:pt x="811" y="670"/>
                  </a:lnTo>
                  <a:lnTo>
                    <a:pt x="811" y="669"/>
                  </a:lnTo>
                  <a:lnTo>
                    <a:pt x="811" y="667"/>
                  </a:lnTo>
                  <a:lnTo>
                    <a:pt x="809" y="667"/>
                  </a:lnTo>
                  <a:lnTo>
                    <a:pt x="809" y="665"/>
                  </a:lnTo>
                  <a:lnTo>
                    <a:pt x="809" y="664"/>
                  </a:lnTo>
                  <a:lnTo>
                    <a:pt x="808" y="664"/>
                  </a:lnTo>
                  <a:lnTo>
                    <a:pt x="808" y="662"/>
                  </a:lnTo>
                  <a:lnTo>
                    <a:pt x="806" y="660"/>
                  </a:lnTo>
                  <a:lnTo>
                    <a:pt x="804" y="660"/>
                  </a:lnTo>
                  <a:lnTo>
                    <a:pt x="804" y="658"/>
                  </a:lnTo>
                  <a:lnTo>
                    <a:pt x="803" y="658"/>
                  </a:lnTo>
                  <a:lnTo>
                    <a:pt x="803" y="657"/>
                  </a:lnTo>
                  <a:lnTo>
                    <a:pt x="801" y="657"/>
                  </a:lnTo>
                  <a:lnTo>
                    <a:pt x="799" y="655"/>
                  </a:lnTo>
                  <a:lnTo>
                    <a:pt x="799" y="653"/>
                  </a:lnTo>
                  <a:lnTo>
                    <a:pt x="799" y="652"/>
                  </a:lnTo>
                  <a:lnTo>
                    <a:pt x="799" y="650"/>
                  </a:lnTo>
                  <a:lnTo>
                    <a:pt x="801" y="648"/>
                  </a:lnTo>
                  <a:lnTo>
                    <a:pt x="801" y="647"/>
                  </a:lnTo>
                  <a:lnTo>
                    <a:pt x="799" y="647"/>
                  </a:lnTo>
                  <a:lnTo>
                    <a:pt x="799" y="645"/>
                  </a:lnTo>
                  <a:lnTo>
                    <a:pt x="799" y="643"/>
                  </a:lnTo>
                  <a:lnTo>
                    <a:pt x="799" y="642"/>
                  </a:lnTo>
                  <a:lnTo>
                    <a:pt x="799" y="640"/>
                  </a:lnTo>
                  <a:lnTo>
                    <a:pt x="799" y="638"/>
                  </a:lnTo>
                  <a:lnTo>
                    <a:pt x="798" y="638"/>
                  </a:lnTo>
                  <a:lnTo>
                    <a:pt x="798" y="637"/>
                  </a:lnTo>
                  <a:lnTo>
                    <a:pt x="799" y="637"/>
                  </a:lnTo>
                  <a:lnTo>
                    <a:pt x="798" y="635"/>
                  </a:lnTo>
                  <a:lnTo>
                    <a:pt x="798" y="633"/>
                  </a:lnTo>
                  <a:lnTo>
                    <a:pt x="796" y="633"/>
                  </a:lnTo>
                  <a:lnTo>
                    <a:pt x="796" y="632"/>
                  </a:lnTo>
                  <a:lnTo>
                    <a:pt x="796" y="630"/>
                  </a:lnTo>
                  <a:lnTo>
                    <a:pt x="796" y="628"/>
                  </a:lnTo>
                  <a:lnTo>
                    <a:pt x="798" y="630"/>
                  </a:lnTo>
                  <a:lnTo>
                    <a:pt x="798" y="628"/>
                  </a:lnTo>
                  <a:lnTo>
                    <a:pt x="798" y="626"/>
                  </a:lnTo>
                  <a:lnTo>
                    <a:pt x="798" y="625"/>
                  </a:lnTo>
                  <a:lnTo>
                    <a:pt x="796" y="625"/>
                  </a:lnTo>
                  <a:lnTo>
                    <a:pt x="796" y="623"/>
                  </a:lnTo>
                  <a:lnTo>
                    <a:pt x="796" y="621"/>
                  </a:lnTo>
                  <a:lnTo>
                    <a:pt x="796" y="620"/>
                  </a:lnTo>
                  <a:lnTo>
                    <a:pt x="796" y="618"/>
                  </a:lnTo>
                  <a:lnTo>
                    <a:pt x="796" y="616"/>
                  </a:lnTo>
                  <a:lnTo>
                    <a:pt x="796" y="615"/>
                  </a:lnTo>
                  <a:lnTo>
                    <a:pt x="796" y="613"/>
                  </a:lnTo>
                  <a:lnTo>
                    <a:pt x="796" y="611"/>
                  </a:lnTo>
                  <a:lnTo>
                    <a:pt x="796" y="610"/>
                  </a:lnTo>
                  <a:lnTo>
                    <a:pt x="796" y="606"/>
                  </a:lnTo>
                  <a:lnTo>
                    <a:pt x="794" y="606"/>
                  </a:lnTo>
                  <a:lnTo>
                    <a:pt x="794" y="605"/>
                  </a:lnTo>
                  <a:lnTo>
                    <a:pt x="793" y="605"/>
                  </a:lnTo>
                  <a:lnTo>
                    <a:pt x="793" y="603"/>
                  </a:lnTo>
                  <a:lnTo>
                    <a:pt x="791" y="603"/>
                  </a:lnTo>
                  <a:lnTo>
                    <a:pt x="791" y="601"/>
                  </a:lnTo>
                  <a:lnTo>
                    <a:pt x="789" y="601"/>
                  </a:lnTo>
                  <a:lnTo>
                    <a:pt x="788" y="601"/>
                  </a:lnTo>
                  <a:lnTo>
                    <a:pt x="786" y="601"/>
                  </a:lnTo>
                  <a:lnTo>
                    <a:pt x="786" y="600"/>
                  </a:lnTo>
                  <a:lnTo>
                    <a:pt x="788" y="600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4" y="596"/>
                  </a:lnTo>
                  <a:lnTo>
                    <a:pt x="782" y="596"/>
                  </a:lnTo>
                  <a:lnTo>
                    <a:pt x="781" y="596"/>
                  </a:lnTo>
                  <a:lnTo>
                    <a:pt x="779" y="596"/>
                  </a:lnTo>
                  <a:lnTo>
                    <a:pt x="779" y="596"/>
                  </a:lnTo>
                  <a:lnTo>
                    <a:pt x="779" y="594"/>
                  </a:lnTo>
                  <a:lnTo>
                    <a:pt x="777" y="594"/>
                  </a:lnTo>
                  <a:lnTo>
                    <a:pt x="777" y="593"/>
                  </a:lnTo>
                  <a:lnTo>
                    <a:pt x="777" y="593"/>
                  </a:lnTo>
                  <a:lnTo>
                    <a:pt x="776" y="593"/>
                  </a:lnTo>
                  <a:lnTo>
                    <a:pt x="774" y="593"/>
                  </a:lnTo>
                  <a:lnTo>
                    <a:pt x="772" y="593"/>
                  </a:lnTo>
                  <a:lnTo>
                    <a:pt x="771" y="593"/>
                  </a:lnTo>
                  <a:lnTo>
                    <a:pt x="769" y="593"/>
                  </a:lnTo>
                  <a:lnTo>
                    <a:pt x="767" y="593"/>
                  </a:lnTo>
                  <a:lnTo>
                    <a:pt x="767" y="591"/>
                  </a:lnTo>
                  <a:lnTo>
                    <a:pt x="767" y="589"/>
                  </a:lnTo>
                  <a:lnTo>
                    <a:pt x="767" y="588"/>
                  </a:lnTo>
                  <a:lnTo>
                    <a:pt x="769" y="588"/>
                  </a:lnTo>
                  <a:lnTo>
                    <a:pt x="769" y="586"/>
                  </a:lnTo>
                  <a:lnTo>
                    <a:pt x="769" y="584"/>
                  </a:lnTo>
                  <a:lnTo>
                    <a:pt x="769" y="583"/>
                  </a:lnTo>
                  <a:lnTo>
                    <a:pt x="767" y="581"/>
                  </a:lnTo>
                  <a:lnTo>
                    <a:pt x="769" y="579"/>
                  </a:lnTo>
                  <a:lnTo>
                    <a:pt x="769" y="578"/>
                  </a:lnTo>
                  <a:lnTo>
                    <a:pt x="767" y="578"/>
                  </a:lnTo>
                  <a:lnTo>
                    <a:pt x="767" y="576"/>
                  </a:lnTo>
                  <a:lnTo>
                    <a:pt x="766" y="576"/>
                  </a:lnTo>
                  <a:lnTo>
                    <a:pt x="766" y="574"/>
                  </a:lnTo>
                  <a:lnTo>
                    <a:pt x="766" y="573"/>
                  </a:lnTo>
                  <a:lnTo>
                    <a:pt x="764" y="573"/>
                  </a:lnTo>
                  <a:lnTo>
                    <a:pt x="764" y="571"/>
                  </a:lnTo>
                  <a:lnTo>
                    <a:pt x="764" y="569"/>
                  </a:lnTo>
                  <a:lnTo>
                    <a:pt x="764" y="567"/>
                  </a:lnTo>
                  <a:lnTo>
                    <a:pt x="762" y="567"/>
                  </a:lnTo>
                  <a:lnTo>
                    <a:pt x="762" y="566"/>
                  </a:lnTo>
                  <a:lnTo>
                    <a:pt x="762" y="564"/>
                  </a:lnTo>
                  <a:lnTo>
                    <a:pt x="762" y="562"/>
                  </a:lnTo>
                  <a:lnTo>
                    <a:pt x="764" y="562"/>
                  </a:lnTo>
                  <a:lnTo>
                    <a:pt x="764" y="561"/>
                  </a:lnTo>
                  <a:lnTo>
                    <a:pt x="766" y="561"/>
                  </a:lnTo>
                  <a:lnTo>
                    <a:pt x="766" y="559"/>
                  </a:lnTo>
                  <a:lnTo>
                    <a:pt x="766" y="557"/>
                  </a:lnTo>
                  <a:lnTo>
                    <a:pt x="764" y="557"/>
                  </a:lnTo>
                  <a:lnTo>
                    <a:pt x="764" y="556"/>
                  </a:lnTo>
                  <a:lnTo>
                    <a:pt x="762" y="556"/>
                  </a:lnTo>
                  <a:lnTo>
                    <a:pt x="762" y="556"/>
                  </a:lnTo>
                  <a:lnTo>
                    <a:pt x="762" y="554"/>
                  </a:lnTo>
                  <a:lnTo>
                    <a:pt x="762" y="552"/>
                  </a:lnTo>
                  <a:lnTo>
                    <a:pt x="762" y="551"/>
                  </a:lnTo>
                  <a:lnTo>
                    <a:pt x="762" y="549"/>
                  </a:lnTo>
                  <a:lnTo>
                    <a:pt x="764" y="549"/>
                  </a:lnTo>
                  <a:lnTo>
                    <a:pt x="764" y="547"/>
                  </a:lnTo>
                  <a:lnTo>
                    <a:pt x="766" y="546"/>
                  </a:lnTo>
                  <a:lnTo>
                    <a:pt x="766" y="547"/>
                  </a:lnTo>
                  <a:lnTo>
                    <a:pt x="766" y="549"/>
                  </a:lnTo>
                  <a:lnTo>
                    <a:pt x="766" y="551"/>
                  </a:lnTo>
                  <a:lnTo>
                    <a:pt x="767" y="551"/>
                  </a:lnTo>
                  <a:lnTo>
                    <a:pt x="767" y="549"/>
                  </a:lnTo>
                  <a:lnTo>
                    <a:pt x="767" y="547"/>
                  </a:lnTo>
                  <a:lnTo>
                    <a:pt x="766" y="547"/>
                  </a:lnTo>
                  <a:lnTo>
                    <a:pt x="767" y="546"/>
                  </a:lnTo>
                  <a:lnTo>
                    <a:pt x="766" y="544"/>
                  </a:lnTo>
                  <a:lnTo>
                    <a:pt x="767" y="544"/>
                  </a:lnTo>
                  <a:lnTo>
                    <a:pt x="769" y="544"/>
                  </a:lnTo>
                  <a:lnTo>
                    <a:pt x="771" y="544"/>
                  </a:lnTo>
                  <a:lnTo>
                    <a:pt x="771" y="542"/>
                  </a:lnTo>
                  <a:lnTo>
                    <a:pt x="769" y="542"/>
                  </a:lnTo>
                  <a:lnTo>
                    <a:pt x="767" y="542"/>
                  </a:lnTo>
                  <a:lnTo>
                    <a:pt x="766" y="542"/>
                  </a:lnTo>
                  <a:lnTo>
                    <a:pt x="766" y="544"/>
                  </a:lnTo>
                  <a:lnTo>
                    <a:pt x="766" y="546"/>
                  </a:lnTo>
                  <a:lnTo>
                    <a:pt x="764" y="546"/>
                  </a:lnTo>
                  <a:lnTo>
                    <a:pt x="762" y="546"/>
                  </a:lnTo>
                  <a:lnTo>
                    <a:pt x="762" y="544"/>
                  </a:lnTo>
                  <a:lnTo>
                    <a:pt x="761" y="544"/>
                  </a:lnTo>
                  <a:lnTo>
                    <a:pt x="761" y="542"/>
                  </a:lnTo>
                  <a:lnTo>
                    <a:pt x="762" y="542"/>
                  </a:lnTo>
                  <a:lnTo>
                    <a:pt x="762" y="541"/>
                  </a:lnTo>
                  <a:lnTo>
                    <a:pt x="762" y="539"/>
                  </a:lnTo>
                  <a:lnTo>
                    <a:pt x="762" y="537"/>
                  </a:lnTo>
                  <a:lnTo>
                    <a:pt x="761" y="537"/>
                  </a:lnTo>
                  <a:lnTo>
                    <a:pt x="761" y="535"/>
                  </a:lnTo>
                  <a:lnTo>
                    <a:pt x="759" y="535"/>
                  </a:lnTo>
                  <a:lnTo>
                    <a:pt x="759" y="534"/>
                  </a:lnTo>
                  <a:lnTo>
                    <a:pt x="759" y="532"/>
                  </a:lnTo>
                  <a:lnTo>
                    <a:pt x="757" y="530"/>
                  </a:lnTo>
                  <a:lnTo>
                    <a:pt x="759" y="530"/>
                  </a:lnTo>
                  <a:lnTo>
                    <a:pt x="759" y="529"/>
                  </a:lnTo>
                  <a:lnTo>
                    <a:pt x="759" y="527"/>
                  </a:lnTo>
                  <a:lnTo>
                    <a:pt x="759" y="525"/>
                  </a:lnTo>
                  <a:lnTo>
                    <a:pt x="761" y="524"/>
                  </a:lnTo>
                  <a:lnTo>
                    <a:pt x="761" y="522"/>
                  </a:lnTo>
                  <a:lnTo>
                    <a:pt x="762" y="522"/>
                  </a:lnTo>
                  <a:lnTo>
                    <a:pt x="762" y="520"/>
                  </a:lnTo>
                  <a:lnTo>
                    <a:pt x="762" y="519"/>
                  </a:lnTo>
                  <a:lnTo>
                    <a:pt x="762" y="517"/>
                  </a:lnTo>
                  <a:lnTo>
                    <a:pt x="762" y="515"/>
                  </a:lnTo>
                  <a:lnTo>
                    <a:pt x="762" y="515"/>
                  </a:lnTo>
                  <a:lnTo>
                    <a:pt x="761" y="515"/>
                  </a:lnTo>
                  <a:lnTo>
                    <a:pt x="761" y="514"/>
                  </a:lnTo>
                  <a:lnTo>
                    <a:pt x="761" y="512"/>
                  </a:lnTo>
                  <a:lnTo>
                    <a:pt x="761" y="510"/>
                  </a:lnTo>
                  <a:lnTo>
                    <a:pt x="762" y="510"/>
                  </a:lnTo>
                  <a:lnTo>
                    <a:pt x="762" y="509"/>
                  </a:lnTo>
                  <a:lnTo>
                    <a:pt x="764" y="509"/>
                  </a:lnTo>
                  <a:lnTo>
                    <a:pt x="764" y="507"/>
                  </a:lnTo>
                  <a:lnTo>
                    <a:pt x="766" y="507"/>
                  </a:lnTo>
                  <a:lnTo>
                    <a:pt x="766" y="505"/>
                  </a:lnTo>
                  <a:lnTo>
                    <a:pt x="767" y="503"/>
                  </a:lnTo>
                  <a:lnTo>
                    <a:pt x="769" y="503"/>
                  </a:lnTo>
                  <a:lnTo>
                    <a:pt x="769" y="502"/>
                  </a:lnTo>
                  <a:lnTo>
                    <a:pt x="769" y="500"/>
                  </a:lnTo>
                  <a:lnTo>
                    <a:pt x="771" y="500"/>
                  </a:lnTo>
                  <a:lnTo>
                    <a:pt x="771" y="498"/>
                  </a:lnTo>
                  <a:lnTo>
                    <a:pt x="772" y="497"/>
                  </a:lnTo>
                  <a:lnTo>
                    <a:pt x="772" y="495"/>
                  </a:lnTo>
                  <a:lnTo>
                    <a:pt x="772" y="493"/>
                  </a:lnTo>
                  <a:lnTo>
                    <a:pt x="772" y="492"/>
                  </a:lnTo>
                  <a:lnTo>
                    <a:pt x="774" y="492"/>
                  </a:lnTo>
                  <a:lnTo>
                    <a:pt x="774" y="490"/>
                  </a:lnTo>
                  <a:lnTo>
                    <a:pt x="774" y="488"/>
                  </a:lnTo>
                  <a:lnTo>
                    <a:pt x="774" y="487"/>
                  </a:lnTo>
                  <a:lnTo>
                    <a:pt x="774" y="485"/>
                  </a:lnTo>
                  <a:lnTo>
                    <a:pt x="776" y="485"/>
                  </a:lnTo>
                  <a:lnTo>
                    <a:pt x="776" y="483"/>
                  </a:lnTo>
                  <a:lnTo>
                    <a:pt x="776" y="482"/>
                  </a:lnTo>
                  <a:lnTo>
                    <a:pt x="777" y="482"/>
                  </a:lnTo>
                  <a:lnTo>
                    <a:pt x="777" y="480"/>
                  </a:lnTo>
                  <a:lnTo>
                    <a:pt x="777" y="478"/>
                  </a:lnTo>
                  <a:lnTo>
                    <a:pt x="777" y="477"/>
                  </a:lnTo>
                  <a:lnTo>
                    <a:pt x="777" y="477"/>
                  </a:lnTo>
                  <a:lnTo>
                    <a:pt x="777" y="475"/>
                  </a:lnTo>
                  <a:lnTo>
                    <a:pt x="779" y="475"/>
                  </a:lnTo>
                  <a:lnTo>
                    <a:pt x="779" y="475"/>
                  </a:lnTo>
                  <a:lnTo>
                    <a:pt x="781" y="473"/>
                  </a:lnTo>
                  <a:lnTo>
                    <a:pt x="782" y="471"/>
                  </a:lnTo>
                  <a:lnTo>
                    <a:pt x="784" y="471"/>
                  </a:lnTo>
                  <a:lnTo>
                    <a:pt x="786" y="470"/>
                  </a:lnTo>
                  <a:lnTo>
                    <a:pt x="786" y="468"/>
                  </a:lnTo>
                  <a:lnTo>
                    <a:pt x="788" y="468"/>
                  </a:lnTo>
                  <a:lnTo>
                    <a:pt x="788" y="466"/>
                  </a:lnTo>
                  <a:lnTo>
                    <a:pt x="789" y="465"/>
                  </a:lnTo>
                  <a:lnTo>
                    <a:pt x="789" y="463"/>
                  </a:lnTo>
                  <a:lnTo>
                    <a:pt x="791" y="463"/>
                  </a:lnTo>
                  <a:lnTo>
                    <a:pt x="791" y="461"/>
                  </a:lnTo>
                  <a:lnTo>
                    <a:pt x="793" y="460"/>
                  </a:lnTo>
                  <a:lnTo>
                    <a:pt x="793" y="458"/>
                  </a:lnTo>
                  <a:lnTo>
                    <a:pt x="794" y="458"/>
                  </a:lnTo>
                  <a:lnTo>
                    <a:pt x="794" y="456"/>
                  </a:lnTo>
                  <a:lnTo>
                    <a:pt x="796" y="455"/>
                  </a:lnTo>
                  <a:lnTo>
                    <a:pt x="796" y="453"/>
                  </a:lnTo>
                  <a:lnTo>
                    <a:pt x="798" y="453"/>
                  </a:lnTo>
                  <a:lnTo>
                    <a:pt x="798" y="451"/>
                  </a:lnTo>
                  <a:lnTo>
                    <a:pt x="799" y="451"/>
                  </a:lnTo>
                  <a:lnTo>
                    <a:pt x="799" y="450"/>
                  </a:lnTo>
                  <a:lnTo>
                    <a:pt x="801" y="448"/>
                  </a:lnTo>
                  <a:lnTo>
                    <a:pt x="801" y="446"/>
                  </a:lnTo>
                  <a:lnTo>
                    <a:pt x="803" y="446"/>
                  </a:lnTo>
                  <a:lnTo>
                    <a:pt x="803" y="445"/>
                  </a:lnTo>
                  <a:lnTo>
                    <a:pt x="803" y="443"/>
                  </a:lnTo>
                  <a:lnTo>
                    <a:pt x="804" y="443"/>
                  </a:lnTo>
                  <a:lnTo>
                    <a:pt x="806" y="441"/>
                  </a:lnTo>
                  <a:lnTo>
                    <a:pt x="806" y="439"/>
                  </a:lnTo>
                  <a:lnTo>
                    <a:pt x="806" y="438"/>
                  </a:lnTo>
                  <a:lnTo>
                    <a:pt x="808" y="438"/>
                  </a:lnTo>
                  <a:lnTo>
                    <a:pt x="808" y="436"/>
                  </a:lnTo>
                  <a:lnTo>
                    <a:pt x="809" y="436"/>
                  </a:lnTo>
                  <a:lnTo>
                    <a:pt x="809" y="434"/>
                  </a:lnTo>
                  <a:lnTo>
                    <a:pt x="809" y="434"/>
                  </a:lnTo>
                  <a:lnTo>
                    <a:pt x="809" y="433"/>
                  </a:lnTo>
                  <a:lnTo>
                    <a:pt x="811" y="433"/>
                  </a:lnTo>
                  <a:lnTo>
                    <a:pt x="811" y="434"/>
                  </a:lnTo>
                  <a:lnTo>
                    <a:pt x="813" y="434"/>
                  </a:lnTo>
                  <a:lnTo>
                    <a:pt x="814" y="434"/>
                  </a:lnTo>
                  <a:lnTo>
                    <a:pt x="816" y="433"/>
                  </a:lnTo>
                  <a:lnTo>
                    <a:pt x="814" y="433"/>
                  </a:lnTo>
                  <a:lnTo>
                    <a:pt x="813" y="433"/>
                  </a:lnTo>
                  <a:lnTo>
                    <a:pt x="811" y="433"/>
                  </a:lnTo>
                  <a:lnTo>
                    <a:pt x="811" y="431"/>
                  </a:lnTo>
                  <a:lnTo>
                    <a:pt x="813" y="431"/>
                  </a:lnTo>
                  <a:lnTo>
                    <a:pt x="813" y="429"/>
                  </a:lnTo>
                  <a:lnTo>
                    <a:pt x="814" y="429"/>
                  </a:lnTo>
                  <a:lnTo>
                    <a:pt x="814" y="428"/>
                  </a:lnTo>
                  <a:lnTo>
                    <a:pt x="816" y="428"/>
                  </a:lnTo>
                  <a:lnTo>
                    <a:pt x="816" y="426"/>
                  </a:lnTo>
                  <a:lnTo>
                    <a:pt x="814" y="426"/>
                  </a:lnTo>
                  <a:lnTo>
                    <a:pt x="814" y="424"/>
                  </a:lnTo>
                  <a:lnTo>
                    <a:pt x="816" y="424"/>
                  </a:lnTo>
                  <a:lnTo>
                    <a:pt x="818" y="424"/>
                  </a:lnTo>
                  <a:lnTo>
                    <a:pt x="818" y="423"/>
                  </a:lnTo>
                  <a:lnTo>
                    <a:pt x="816" y="423"/>
                  </a:lnTo>
                  <a:lnTo>
                    <a:pt x="816" y="421"/>
                  </a:lnTo>
                  <a:lnTo>
                    <a:pt x="816" y="419"/>
                  </a:lnTo>
                  <a:lnTo>
                    <a:pt x="816" y="418"/>
                  </a:lnTo>
                  <a:lnTo>
                    <a:pt x="818" y="416"/>
                  </a:lnTo>
                  <a:lnTo>
                    <a:pt x="818" y="414"/>
                  </a:lnTo>
                  <a:lnTo>
                    <a:pt x="818" y="413"/>
                  </a:lnTo>
                  <a:lnTo>
                    <a:pt x="818" y="411"/>
                  </a:lnTo>
                  <a:lnTo>
                    <a:pt x="818" y="411"/>
                  </a:lnTo>
                  <a:lnTo>
                    <a:pt x="818" y="409"/>
                  </a:lnTo>
                  <a:lnTo>
                    <a:pt x="818" y="407"/>
                  </a:lnTo>
                  <a:lnTo>
                    <a:pt x="818" y="406"/>
                  </a:lnTo>
                  <a:lnTo>
                    <a:pt x="820" y="406"/>
                  </a:lnTo>
                  <a:lnTo>
                    <a:pt x="820" y="404"/>
                  </a:lnTo>
                  <a:lnTo>
                    <a:pt x="821" y="404"/>
                  </a:lnTo>
                  <a:lnTo>
                    <a:pt x="823" y="404"/>
                  </a:lnTo>
                  <a:lnTo>
                    <a:pt x="823" y="406"/>
                  </a:lnTo>
                  <a:lnTo>
                    <a:pt x="825" y="406"/>
                  </a:lnTo>
                  <a:lnTo>
                    <a:pt x="826" y="406"/>
                  </a:lnTo>
                  <a:lnTo>
                    <a:pt x="826" y="407"/>
                  </a:lnTo>
                  <a:lnTo>
                    <a:pt x="828" y="407"/>
                  </a:lnTo>
                  <a:lnTo>
                    <a:pt x="830" y="407"/>
                  </a:lnTo>
                  <a:lnTo>
                    <a:pt x="831" y="407"/>
                  </a:lnTo>
                  <a:lnTo>
                    <a:pt x="833" y="407"/>
                  </a:lnTo>
                  <a:lnTo>
                    <a:pt x="835" y="407"/>
                  </a:lnTo>
                  <a:lnTo>
                    <a:pt x="835" y="409"/>
                  </a:lnTo>
                  <a:lnTo>
                    <a:pt x="836" y="407"/>
                  </a:lnTo>
                  <a:lnTo>
                    <a:pt x="836" y="409"/>
                  </a:lnTo>
                  <a:lnTo>
                    <a:pt x="838" y="409"/>
                  </a:lnTo>
                  <a:lnTo>
                    <a:pt x="840" y="411"/>
                  </a:lnTo>
                  <a:lnTo>
                    <a:pt x="838" y="413"/>
                  </a:lnTo>
                  <a:lnTo>
                    <a:pt x="840" y="413"/>
                  </a:lnTo>
                  <a:lnTo>
                    <a:pt x="840" y="411"/>
                  </a:lnTo>
                  <a:lnTo>
                    <a:pt x="841" y="409"/>
                  </a:lnTo>
                  <a:lnTo>
                    <a:pt x="843" y="409"/>
                  </a:lnTo>
                  <a:lnTo>
                    <a:pt x="843" y="407"/>
                  </a:lnTo>
                  <a:lnTo>
                    <a:pt x="841" y="407"/>
                  </a:lnTo>
                  <a:lnTo>
                    <a:pt x="840" y="407"/>
                  </a:lnTo>
                  <a:lnTo>
                    <a:pt x="840" y="406"/>
                  </a:lnTo>
                  <a:lnTo>
                    <a:pt x="841" y="404"/>
                  </a:lnTo>
                  <a:lnTo>
                    <a:pt x="841" y="406"/>
                  </a:lnTo>
                  <a:lnTo>
                    <a:pt x="843" y="406"/>
                  </a:lnTo>
                  <a:lnTo>
                    <a:pt x="845" y="406"/>
                  </a:lnTo>
                  <a:lnTo>
                    <a:pt x="845" y="404"/>
                  </a:lnTo>
                  <a:lnTo>
                    <a:pt x="843" y="404"/>
                  </a:lnTo>
                  <a:lnTo>
                    <a:pt x="843" y="402"/>
                  </a:lnTo>
                  <a:lnTo>
                    <a:pt x="845" y="402"/>
                  </a:lnTo>
                  <a:lnTo>
                    <a:pt x="845" y="401"/>
                  </a:lnTo>
                  <a:lnTo>
                    <a:pt x="846" y="401"/>
                  </a:lnTo>
                  <a:lnTo>
                    <a:pt x="846" y="399"/>
                  </a:lnTo>
                  <a:lnTo>
                    <a:pt x="845" y="397"/>
                  </a:lnTo>
                  <a:lnTo>
                    <a:pt x="846" y="396"/>
                  </a:lnTo>
                  <a:lnTo>
                    <a:pt x="845" y="394"/>
                  </a:lnTo>
                  <a:lnTo>
                    <a:pt x="843" y="394"/>
                  </a:lnTo>
                  <a:lnTo>
                    <a:pt x="843" y="392"/>
                  </a:lnTo>
                  <a:lnTo>
                    <a:pt x="843" y="392"/>
                  </a:lnTo>
                  <a:lnTo>
                    <a:pt x="845" y="392"/>
                  </a:lnTo>
                  <a:lnTo>
                    <a:pt x="845" y="391"/>
                  </a:lnTo>
                  <a:lnTo>
                    <a:pt x="846" y="391"/>
                  </a:lnTo>
                  <a:lnTo>
                    <a:pt x="846" y="389"/>
                  </a:lnTo>
                  <a:lnTo>
                    <a:pt x="848" y="387"/>
                  </a:lnTo>
                  <a:lnTo>
                    <a:pt x="846" y="387"/>
                  </a:lnTo>
                  <a:lnTo>
                    <a:pt x="846" y="389"/>
                  </a:lnTo>
                  <a:lnTo>
                    <a:pt x="845" y="389"/>
                  </a:lnTo>
                  <a:lnTo>
                    <a:pt x="845" y="391"/>
                  </a:lnTo>
                  <a:lnTo>
                    <a:pt x="843" y="392"/>
                  </a:lnTo>
                  <a:lnTo>
                    <a:pt x="843" y="391"/>
                  </a:lnTo>
                  <a:lnTo>
                    <a:pt x="841" y="391"/>
                  </a:lnTo>
                  <a:lnTo>
                    <a:pt x="840" y="391"/>
                  </a:lnTo>
                  <a:lnTo>
                    <a:pt x="838" y="391"/>
                  </a:lnTo>
                  <a:lnTo>
                    <a:pt x="838" y="389"/>
                  </a:lnTo>
                  <a:lnTo>
                    <a:pt x="838" y="387"/>
                  </a:lnTo>
                  <a:lnTo>
                    <a:pt x="838" y="386"/>
                  </a:lnTo>
                  <a:lnTo>
                    <a:pt x="836" y="386"/>
                  </a:lnTo>
                  <a:lnTo>
                    <a:pt x="835" y="386"/>
                  </a:lnTo>
                  <a:lnTo>
                    <a:pt x="835" y="384"/>
                  </a:lnTo>
                  <a:lnTo>
                    <a:pt x="833" y="384"/>
                  </a:lnTo>
                  <a:lnTo>
                    <a:pt x="833" y="382"/>
                  </a:lnTo>
                  <a:lnTo>
                    <a:pt x="835" y="382"/>
                  </a:lnTo>
                  <a:lnTo>
                    <a:pt x="836" y="382"/>
                  </a:lnTo>
                  <a:lnTo>
                    <a:pt x="836" y="381"/>
                  </a:lnTo>
                  <a:lnTo>
                    <a:pt x="835" y="381"/>
                  </a:lnTo>
                  <a:lnTo>
                    <a:pt x="835" y="379"/>
                  </a:lnTo>
                  <a:lnTo>
                    <a:pt x="836" y="377"/>
                  </a:lnTo>
                  <a:lnTo>
                    <a:pt x="835" y="377"/>
                  </a:lnTo>
                  <a:lnTo>
                    <a:pt x="836" y="375"/>
                  </a:lnTo>
                  <a:lnTo>
                    <a:pt x="835" y="375"/>
                  </a:lnTo>
                  <a:lnTo>
                    <a:pt x="835" y="377"/>
                  </a:lnTo>
                  <a:lnTo>
                    <a:pt x="833" y="377"/>
                  </a:lnTo>
                  <a:lnTo>
                    <a:pt x="833" y="375"/>
                  </a:lnTo>
                  <a:lnTo>
                    <a:pt x="831" y="375"/>
                  </a:lnTo>
                  <a:lnTo>
                    <a:pt x="831" y="377"/>
                  </a:lnTo>
                  <a:lnTo>
                    <a:pt x="833" y="377"/>
                  </a:lnTo>
                  <a:lnTo>
                    <a:pt x="833" y="379"/>
                  </a:lnTo>
                  <a:lnTo>
                    <a:pt x="833" y="381"/>
                  </a:lnTo>
                  <a:lnTo>
                    <a:pt x="833" y="382"/>
                  </a:lnTo>
                  <a:lnTo>
                    <a:pt x="831" y="382"/>
                  </a:lnTo>
                  <a:lnTo>
                    <a:pt x="831" y="381"/>
                  </a:lnTo>
                  <a:lnTo>
                    <a:pt x="830" y="381"/>
                  </a:lnTo>
                  <a:lnTo>
                    <a:pt x="828" y="381"/>
                  </a:lnTo>
                  <a:lnTo>
                    <a:pt x="828" y="382"/>
                  </a:lnTo>
                  <a:lnTo>
                    <a:pt x="830" y="382"/>
                  </a:lnTo>
                  <a:lnTo>
                    <a:pt x="830" y="384"/>
                  </a:lnTo>
                  <a:lnTo>
                    <a:pt x="828" y="384"/>
                  </a:lnTo>
                  <a:lnTo>
                    <a:pt x="830" y="387"/>
                  </a:lnTo>
                  <a:lnTo>
                    <a:pt x="828" y="387"/>
                  </a:lnTo>
                  <a:lnTo>
                    <a:pt x="828" y="389"/>
                  </a:lnTo>
                  <a:lnTo>
                    <a:pt x="828" y="391"/>
                  </a:lnTo>
                  <a:lnTo>
                    <a:pt x="830" y="391"/>
                  </a:lnTo>
                  <a:lnTo>
                    <a:pt x="831" y="392"/>
                  </a:lnTo>
                  <a:lnTo>
                    <a:pt x="833" y="392"/>
                  </a:ln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6" y="394"/>
                  </a:lnTo>
                  <a:lnTo>
                    <a:pt x="836" y="396"/>
                  </a:lnTo>
                  <a:lnTo>
                    <a:pt x="835" y="396"/>
                  </a:lnTo>
                  <a:lnTo>
                    <a:pt x="836" y="397"/>
                  </a:lnTo>
                  <a:lnTo>
                    <a:pt x="836" y="396"/>
                  </a:lnTo>
                  <a:lnTo>
                    <a:pt x="838" y="397"/>
                  </a:lnTo>
                  <a:lnTo>
                    <a:pt x="838" y="396"/>
                  </a:lnTo>
                  <a:lnTo>
                    <a:pt x="840" y="396"/>
                  </a:lnTo>
                  <a:lnTo>
                    <a:pt x="840" y="397"/>
                  </a:lnTo>
                  <a:lnTo>
                    <a:pt x="841" y="397"/>
                  </a:lnTo>
                  <a:lnTo>
                    <a:pt x="841" y="399"/>
                  </a:lnTo>
                  <a:lnTo>
                    <a:pt x="840" y="399"/>
                  </a:lnTo>
                  <a:lnTo>
                    <a:pt x="838" y="399"/>
                  </a:lnTo>
                  <a:lnTo>
                    <a:pt x="836" y="399"/>
                  </a:lnTo>
                  <a:lnTo>
                    <a:pt x="835" y="399"/>
                  </a:lnTo>
                  <a:lnTo>
                    <a:pt x="835" y="401"/>
                  </a:lnTo>
                  <a:lnTo>
                    <a:pt x="836" y="401"/>
                  </a:lnTo>
                  <a:lnTo>
                    <a:pt x="836" y="402"/>
                  </a:lnTo>
                  <a:lnTo>
                    <a:pt x="835" y="402"/>
                  </a:lnTo>
                  <a:lnTo>
                    <a:pt x="833" y="404"/>
                  </a:lnTo>
                  <a:lnTo>
                    <a:pt x="831" y="404"/>
                  </a:lnTo>
                  <a:lnTo>
                    <a:pt x="830" y="404"/>
                  </a:lnTo>
                  <a:lnTo>
                    <a:pt x="828" y="404"/>
                  </a:lnTo>
                  <a:lnTo>
                    <a:pt x="826" y="402"/>
                  </a:lnTo>
                  <a:lnTo>
                    <a:pt x="825" y="402"/>
                  </a:lnTo>
                  <a:lnTo>
                    <a:pt x="825" y="401"/>
                  </a:lnTo>
                  <a:lnTo>
                    <a:pt x="823" y="401"/>
                  </a:lnTo>
                  <a:lnTo>
                    <a:pt x="821" y="401"/>
                  </a:lnTo>
                  <a:lnTo>
                    <a:pt x="818" y="399"/>
                  </a:lnTo>
                  <a:lnTo>
                    <a:pt x="818" y="397"/>
                  </a:lnTo>
                  <a:lnTo>
                    <a:pt x="820" y="397"/>
                  </a:lnTo>
                  <a:lnTo>
                    <a:pt x="821" y="397"/>
                  </a:lnTo>
                  <a:lnTo>
                    <a:pt x="821" y="396"/>
                  </a:lnTo>
                  <a:lnTo>
                    <a:pt x="820" y="396"/>
                  </a:lnTo>
                  <a:lnTo>
                    <a:pt x="820" y="394"/>
                  </a:lnTo>
                  <a:lnTo>
                    <a:pt x="818" y="394"/>
                  </a:lnTo>
                  <a:lnTo>
                    <a:pt x="818" y="396"/>
                  </a:lnTo>
                  <a:lnTo>
                    <a:pt x="818" y="396"/>
                  </a:lnTo>
                  <a:lnTo>
                    <a:pt x="816" y="396"/>
                  </a:lnTo>
                  <a:lnTo>
                    <a:pt x="816" y="394"/>
                  </a:lnTo>
                  <a:lnTo>
                    <a:pt x="818" y="394"/>
                  </a:lnTo>
                  <a:lnTo>
                    <a:pt x="818" y="392"/>
                  </a:lnTo>
                  <a:lnTo>
                    <a:pt x="818" y="392"/>
                  </a:lnTo>
                  <a:lnTo>
                    <a:pt x="818" y="391"/>
                  </a:lnTo>
                  <a:lnTo>
                    <a:pt x="816" y="391"/>
                  </a:lnTo>
                  <a:lnTo>
                    <a:pt x="814" y="391"/>
                  </a:lnTo>
                  <a:lnTo>
                    <a:pt x="813" y="392"/>
                  </a:lnTo>
                  <a:lnTo>
                    <a:pt x="813" y="391"/>
                  </a:lnTo>
                  <a:lnTo>
                    <a:pt x="811" y="391"/>
                  </a:lnTo>
                  <a:lnTo>
                    <a:pt x="811" y="389"/>
                  </a:lnTo>
                  <a:lnTo>
                    <a:pt x="813" y="389"/>
                  </a:lnTo>
                  <a:lnTo>
                    <a:pt x="814" y="387"/>
                  </a:lnTo>
                  <a:lnTo>
                    <a:pt x="814" y="389"/>
                  </a:lnTo>
                  <a:lnTo>
                    <a:pt x="816" y="387"/>
                  </a:lnTo>
                  <a:lnTo>
                    <a:pt x="814" y="387"/>
                  </a:lnTo>
                  <a:lnTo>
                    <a:pt x="816" y="386"/>
                  </a:lnTo>
                  <a:lnTo>
                    <a:pt x="814" y="386"/>
                  </a:lnTo>
                  <a:lnTo>
                    <a:pt x="814" y="384"/>
                  </a:lnTo>
                  <a:lnTo>
                    <a:pt x="813" y="384"/>
                  </a:lnTo>
                  <a:lnTo>
                    <a:pt x="811" y="384"/>
                  </a:lnTo>
                  <a:lnTo>
                    <a:pt x="811" y="386"/>
                  </a:lnTo>
                  <a:lnTo>
                    <a:pt x="813" y="384"/>
                  </a:lnTo>
                  <a:lnTo>
                    <a:pt x="813" y="386"/>
                  </a:lnTo>
                  <a:lnTo>
                    <a:pt x="814" y="386"/>
                  </a:lnTo>
                  <a:lnTo>
                    <a:pt x="814" y="387"/>
                  </a:lnTo>
                  <a:lnTo>
                    <a:pt x="813" y="387"/>
                  </a:lnTo>
                  <a:lnTo>
                    <a:pt x="811" y="389"/>
                  </a:lnTo>
                  <a:lnTo>
                    <a:pt x="809" y="389"/>
                  </a:lnTo>
                  <a:lnTo>
                    <a:pt x="809" y="387"/>
                  </a:lnTo>
                  <a:lnTo>
                    <a:pt x="809" y="386"/>
                  </a:lnTo>
                  <a:lnTo>
                    <a:pt x="808" y="386"/>
                  </a:lnTo>
                  <a:lnTo>
                    <a:pt x="808" y="384"/>
                  </a:lnTo>
                  <a:lnTo>
                    <a:pt x="808" y="382"/>
                  </a:lnTo>
                  <a:lnTo>
                    <a:pt x="808" y="381"/>
                  </a:lnTo>
                  <a:lnTo>
                    <a:pt x="806" y="381"/>
                  </a:lnTo>
                  <a:lnTo>
                    <a:pt x="806" y="379"/>
                  </a:lnTo>
                  <a:lnTo>
                    <a:pt x="804" y="379"/>
                  </a:lnTo>
                  <a:lnTo>
                    <a:pt x="804" y="377"/>
                  </a:lnTo>
                  <a:lnTo>
                    <a:pt x="804" y="375"/>
                  </a:lnTo>
                  <a:lnTo>
                    <a:pt x="803" y="375"/>
                  </a:lnTo>
                  <a:lnTo>
                    <a:pt x="803" y="374"/>
                  </a:lnTo>
                  <a:lnTo>
                    <a:pt x="803" y="372"/>
                  </a:lnTo>
                  <a:lnTo>
                    <a:pt x="804" y="372"/>
                  </a:lnTo>
                  <a:lnTo>
                    <a:pt x="806" y="372"/>
                  </a:lnTo>
                  <a:lnTo>
                    <a:pt x="808" y="372"/>
                  </a:lnTo>
                  <a:lnTo>
                    <a:pt x="808" y="370"/>
                  </a:lnTo>
                  <a:lnTo>
                    <a:pt x="809" y="372"/>
                  </a:lnTo>
                  <a:lnTo>
                    <a:pt x="809" y="370"/>
                  </a:lnTo>
                  <a:lnTo>
                    <a:pt x="811" y="372"/>
                  </a:lnTo>
                  <a:lnTo>
                    <a:pt x="811" y="370"/>
                  </a:lnTo>
                  <a:lnTo>
                    <a:pt x="813" y="370"/>
                  </a:lnTo>
                  <a:lnTo>
                    <a:pt x="813" y="372"/>
                  </a:lnTo>
                  <a:lnTo>
                    <a:pt x="813" y="374"/>
                  </a:lnTo>
                  <a:lnTo>
                    <a:pt x="814" y="374"/>
                  </a:lnTo>
                  <a:lnTo>
                    <a:pt x="816" y="375"/>
                  </a:lnTo>
                  <a:lnTo>
                    <a:pt x="818" y="375"/>
                  </a:lnTo>
                  <a:lnTo>
                    <a:pt x="818" y="375"/>
                  </a:lnTo>
                  <a:lnTo>
                    <a:pt x="818" y="377"/>
                  </a:lnTo>
                  <a:lnTo>
                    <a:pt x="820" y="377"/>
                  </a:lnTo>
                  <a:lnTo>
                    <a:pt x="821" y="377"/>
                  </a:lnTo>
                  <a:lnTo>
                    <a:pt x="823" y="377"/>
                  </a:lnTo>
                  <a:lnTo>
                    <a:pt x="825" y="377"/>
                  </a:lnTo>
                  <a:lnTo>
                    <a:pt x="823" y="375"/>
                  </a:lnTo>
                  <a:lnTo>
                    <a:pt x="821" y="375"/>
                  </a:lnTo>
                  <a:lnTo>
                    <a:pt x="821" y="374"/>
                  </a:lnTo>
                  <a:lnTo>
                    <a:pt x="821" y="372"/>
                  </a:lnTo>
                  <a:lnTo>
                    <a:pt x="823" y="374"/>
                  </a:lnTo>
                  <a:lnTo>
                    <a:pt x="823" y="372"/>
                  </a:lnTo>
                  <a:lnTo>
                    <a:pt x="823" y="370"/>
                  </a:lnTo>
                  <a:lnTo>
                    <a:pt x="821" y="370"/>
                  </a:lnTo>
                  <a:lnTo>
                    <a:pt x="820" y="370"/>
                  </a:lnTo>
                  <a:lnTo>
                    <a:pt x="818" y="372"/>
                  </a:lnTo>
                  <a:lnTo>
                    <a:pt x="818" y="370"/>
                  </a:lnTo>
                  <a:lnTo>
                    <a:pt x="816" y="370"/>
                  </a:lnTo>
                  <a:lnTo>
                    <a:pt x="816" y="369"/>
                  </a:lnTo>
                  <a:lnTo>
                    <a:pt x="818" y="369"/>
                  </a:lnTo>
                  <a:lnTo>
                    <a:pt x="816" y="367"/>
                  </a:lnTo>
                  <a:lnTo>
                    <a:pt x="816" y="369"/>
                  </a:lnTo>
                  <a:lnTo>
                    <a:pt x="814" y="369"/>
                  </a:lnTo>
                  <a:lnTo>
                    <a:pt x="814" y="367"/>
                  </a:lnTo>
                  <a:lnTo>
                    <a:pt x="814" y="365"/>
                  </a:lnTo>
                  <a:lnTo>
                    <a:pt x="816" y="365"/>
                  </a:lnTo>
                  <a:lnTo>
                    <a:pt x="816" y="364"/>
                  </a:lnTo>
                  <a:lnTo>
                    <a:pt x="818" y="364"/>
                  </a:lnTo>
                  <a:lnTo>
                    <a:pt x="818" y="362"/>
                  </a:lnTo>
                  <a:lnTo>
                    <a:pt x="816" y="362"/>
                  </a:lnTo>
                  <a:lnTo>
                    <a:pt x="816" y="364"/>
                  </a:lnTo>
                  <a:lnTo>
                    <a:pt x="814" y="364"/>
                  </a:lnTo>
                  <a:lnTo>
                    <a:pt x="814" y="362"/>
                  </a:lnTo>
                  <a:lnTo>
                    <a:pt x="814" y="360"/>
                  </a:lnTo>
                  <a:lnTo>
                    <a:pt x="816" y="360"/>
                  </a:lnTo>
                  <a:lnTo>
                    <a:pt x="818" y="360"/>
                  </a:lnTo>
                  <a:lnTo>
                    <a:pt x="818" y="360"/>
                  </a:lnTo>
                  <a:lnTo>
                    <a:pt x="818" y="359"/>
                  </a:lnTo>
                  <a:lnTo>
                    <a:pt x="818" y="357"/>
                  </a:lnTo>
                  <a:lnTo>
                    <a:pt x="818" y="359"/>
                  </a:lnTo>
                  <a:lnTo>
                    <a:pt x="818" y="357"/>
                  </a:lnTo>
                  <a:lnTo>
                    <a:pt x="818" y="355"/>
                  </a:lnTo>
                  <a:lnTo>
                    <a:pt x="820" y="355"/>
                  </a:lnTo>
                  <a:lnTo>
                    <a:pt x="820" y="354"/>
                  </a:lnTo>
                  <a:lnTo>
                    <a:pt x="821" y="354"/>
                  </a:lnTo>
                  <a:lnTo>
                    <a:pt x="823" y="354"/>
                  </a:lnTo>
                  <a:lnTo>
                    <a:pt x="825" y="352"/>
                  </a:lnTo>
                  <a:lnTo>
                    <a:pt x="826" y="352"/>
                  </a:lnTo>
                  <a:lnTo>
                    <a:pt x="825" y="352"/>
                  </a:lnTo>
                  <a:lnTo>
                    <a:pt x="825" y="352"/>
                  </a:lnTo>
                  <a:lnTo>
                    <a:pt x="823" y="352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3" y="349"/>
                  </a:lnTo>
                  <a:lnTo>
                    <a:pt x="821" y="350"/>
                  </a:lnTo>
                  <a:lnTo>
                    <a:pt x="823" y="350"/>
                  </a:lnTo>
                  <a:lnTo>
                    <a:pt x="821" y="352"/>
                  </a:lnTo>
                  <a:lnTo>
                    <a:pt x="820" y="352"/>
                  </a:lnTo>
                  <a:lnTo>
                    <a:pt x="820" y="352"/>
                  </a:lnTo>
                  <a:lnTo>
                    <a:pt x="820" y="350"/>
                  </a:lnTo>
                  <a:lnTo>
                    <a:pt x="821" y="349"/>
                  </a:lnTo>
                  <a:lnTo>
                    <a:pt x="821" y="347"/>
                  </a:lnTo>
                  <a:lnTo>
                    <a:pt x="823" y="347"/>
                  </a:lnTo>
                  <a:lnTo>
                    <a:pt x="823" y="345"/>
                  </a:lnTo>
                  <a:lnTo>
                    <a:pt x="825" y="343"/>
                  </a:lnTo>
                  <a:lnTo>
                    <a:pt x="823" y="343"/>
                  </a:lnTo>
                  <a:lnTo>
                    <a:pt x="823" y="345"/>
                  </a:lnTo>
                  <a:lnTo>
                    <a:pt x="821" y="347"/>
                  </a:lnTo>
                  <a:lnTo>
                    <a:pt x="820" y="349"/>
                  </a:lnTo>
                  <a:lnTo>
                    <a:pt x="818" y="349"/>
                  </a:lnTo>
                  <a:lnTo>
                    <a:pt x="818" y="349"/>
                  </a:lnTo>
                  <a:lnTo>
                    <a:pt x="818" y="347"/>
                  </a:lnTo>
                  <a:lnTo>
                    <a:pt x="818" y="345"/>
                  </a:lnTo>
                  <a:lnTo>
                    <a:pt x="818" y="343"/>
                  </a:lnTo>
                  <a:lnTo>
                    <a:pt x="818" y="343"/>
                  </a:lnTo>
                  <a:lnTo>
                    <a:pt x="820" y="343"/>
                  </a:lnTo>
                  <a:lnTo>
                    <a:pt x="818" y="345"/>
                  </a:lnTo>
                  <a:lnTo>
                    <a:pt x="820" y="345"/>
                  </a:lnTo>
                  <a:lnTo>
                    <a:pt x="820" y="347"/>
                  </a:lnTo>
                  <a:lnTo>
                    <a:pt x="821" y="345"/>
                  </a:lnTo>
                  <a:lnTo>
                    <a:pt x="820" y="345"/>
                  </a:lnTo>
                  <a:lnTo>
                    <a:pt x="820" y="343"/>
                  </a:lnTo>
                  <a:lnTo>
                    <a:pt x="821" y="343"/>
                  </a:lnTo>
                  <a:lnTo>
                    <a:pt x="821" y="342"/>
                  </a:lnTo>
                  <a:lnTo>
                    <a:pt x="821" y="340"/>
                  </a:lnTo>
                  <a:lnTo>
                    <a:pt x="821" y="338"/>
                  </a:lnTo>
                  <a:lnTo>
                    <a:pt x="823" y="337"/>
                  </a:lnTo>
                  <a:lnTo>
                    <a:pt x="821" y="337"/>
                  </a:lnTo>
                  <a:lnTo>
                    <a:pt x="821" y="338"/>
                  </a:lnTo>
                  <a:lnTo>
                    <a:pt x="820" y="338"/>
                  </a:lnTo>
                  <a:lnTo>
                    <a:pt x="820" y="337"/>
                  </a:lnTo>
                  <a:lnTo>
                    <a:pt x="818" y="337"/>
                  </a:lnTo>
                  <a:lnTo>
                    <a:pt x="820" y="338"/>
                  </a:lnTo>
                  <a:lnTo>
                    <a:pt x="820" y="340"/>
                  </a:lnTo>
                  <a:lnTo>
                    <a:pt x="818" y="340"/>
                  </a:lnTo>
                  <a:lnTo>
                    <a:pt x="818" y="340"/>
                  </a:lnTo>
                  <a:lnTo>
                    <a:pt x="818" y="338"/>
                  </a:lnTo>
                  <a:lnTo>
                    <a:pt x="816" y="340"/>
                  </a:lnTo>
                  <a:lnTo>
                    <a:pt x="816" y="338"/>
                  </a:lnTo>
                  <a:lnTo>
                    <a:pt x="816" y="337"/>
                  </a:lnTo>
                  <a:lnTo>
                    <a:pt x="818" y="337"/>
                  </a:lnTo>
                  <a:lnTo>
                    <a:pt x="818" y="335"/>
                  </a:lnTo>
                  <a:lnTo>
                    <a:pt x="816" y="337"/>
                  </a:lnTo>
                  <a:lnTo>
                    <a:pt x="816" y="335"/>
                  </a:lnTo>
                  <a:lnTo>
                    <a:pt x="814" y="337"/>
                  </a:lnTo>
                  <a:lnTo>
                    <a:pt x="814" y="335"/>
                  </a:lnTo>
                  <a:lnTo>
                    <a:pt x="814" y="333"/>
                  </a:lnTo>
                  <a:lnTo>
                    <a:pt x="814" y="332"/>
                  </a:lnTo>
                  <a:lnTo>
                    <a:pt x="813" y="332"/>
                  </a:lnTo>
                  <a:lnTo>
                    <a:pt x="813" y="330"/>
                  </a:lnTo>
                  <a:lnTo>
                    <a:pt x="814" y="330"/>
                  </a:lnTo>
                  <a:lnTo>
                    <a:pt x="816" y="330"/>
                  </a:lnTo>
                  <a:lnTo>
                    <a:pt x="816" y="332"/>
                  </a:lnTo>
                  <a:lnTo>
                    <a:pt x="818" y="332"/>
                  </a:lnTo>
                  <a:lnTo>
                    <a:pt x="818" y="332"/>
                  </a:lnTo>
                  <a:lnTo>
                    <a:pt x="818" y="330"/>
                  </a:lnTo>
                  <a:lnTo>
                    <a:pt x="820" y="330"/>
                  </a:lnTo>
                  <a:lnTo>
                    <a:pt x="820" y="328"/>
                  </a:lnTo>
                  <a:lnTo>
                    <a:pt x="818" y="328"/>
                  </a:lnTo>
                  <a:lnTo>
                    <a:pt x="820" y="327"/>
                  </a:lnTo>
                  <a:lnTo>
                    <a:pt x="821" y="325"/>
                  </a:lnTo>
                  <a:lnTo>
                    <a:pt x="820" y="323"/>
                  </a:lnTo>
                  <a:lnTo>
                    <a:pt x="821" y="323"/>
                  </a:lnTo>
                  <a:lnTo>
                    <a:pt x="821" y="322"/>
                  </a:lnTo>
                  <a:lnTo>
                    <a:pt x="821" y="320"/>
                  </a:lnTo>
                  <a:lnTo>
                    <a:pt x="820" y="320"/>
                  </a:lnTo>
                  <a:lnTo>
                    <a:pt x="820" y="318"/>
                  </a:lnTo>
                  <a:lnTo>
                    <a:pt x="820" y="316"/>
                  </a:lnTo>
                  <a:lnTo>
                    <a:pt x="821" y="316"/>
                  </a:lnTo>
                  <a:lnTo>
                    <a:pt x="821" y="315"/>
                  </a:lnTo>
                  <a:lnTo>
                    <a:pt x="823" y="313"/>
                  </a:lnTo>
                  <a:lnTo>
                    <a:pt x="825" y="313"/>
                  </a:lnTo>
                  <a:lnTo>
                    <a:pt x="826" y="311"/>
                  </a:lnTo>
                  <a:lnTo>
                    <a:pt x="828" y="311"/>
                  </a:lnTo>
                  <a:lnTo>
                    <a:pt x="826" y="311"/>
                  </a:lnTo>
                  <a:lnTo>
                    <a:pt x="826" y="311"/>
                  </a:lnTo>
                  <a:lnTo>
                    <a:pt x="825" y="311"/>
                  </a:lnTo>
                  <a:lnTo>
                    <a:pt x="823" y="313"/>
                  </a:lnTo>
                  <a:lnTo>
                    <a:pt x="821" y="313"/>
                  </a:lnTo>
                  <a:lnTo>
                    <a:pt x="821" y="315"/>
                  </a:lnTo>
                  <a:lnTo>
                    <a:pt x="820" y="315"/>
                  </a:lnTo>
                  <a:lnTo>
                    <a:pt x="820" y="313"/>
                  </a:lnTo>
                  <a:lnTo>
                    <a:pt x="818" y="313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20" y="311"/>
                  </a:lnTo>
                  <a:lnTo>
                    <a:pt x="820" y="311"/>
                  </a:lnTo>
                  <a:lnTo>
                    <a:pt x="821" y="311"/>
                  </a:lnTo>
                  <a:lnTo>
                    <a:pt x="821" y="311"/>
                  </a:lnTo>
                  <a:lnTo>
                    <a:pt x="820" y="310"/>
                  </a:lnTo>
                  <a:lnTo>
                    <a:pt x="821" y="310"/>
                  </a:lnTo>
                  <a:lnTo>
                    <a:pt x="823" y="310"/>
                  </a:lnTo>
                  <a:lnTo>
                    <a:pt x="821" y="308"/>
                  </a:lnTo>
                  <a:lnTo>
                    <a:pt x="823" y="308"/>
                  </a:lnTo>
                  <a:lnTo>
                    <a:pt x="825" y="308"/>
                  </a:lnTo>
                  <a:lnTo>
                    <a:pt x="825" y="306"/>
                  </a:lnTo>
                  <a:lnTo>
                    <a:pt x="826" y="306"/>
                  </a:lnTo>
                  <a:lnTo>
                    <a:pt x="828" y="306"/>
                  </a:lnTo>
                  <a:lnTo>
                    <a:pt x="828" y="308"/>
                  </a:lnTo>
                  <a:lnTo>
                    <a:pt x="828" y="310"/>
                  </a:lnTo>
                  <a:lnTo>
                    <a:pt x="830" y="310"/>
                  </a:lnTo>
                  <a:lnTo>
                    <a:pt x="830" y="308"/>
                  </a:lnTo>
                  <a:lnTo>
                    <a:pt x="830" y="306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6" y="305"/>
                  </a:lnTo>
                  <a:lnTo>
                    <a:pt x="825" y="306"/>
                  </a:lnTo>
                  <a:lnTo>
                    <a:pt x="823" y="306"/>
                  </a:lnTo>
                  <a:lnTo>
                    <a:pt x="821" y="306"/>
                  </a:lnTo>
                  <a:lnTo>
                    <a:pt x="821" y="305"/>
                  </a:lnTo>
                  <a:lnTo>
                    <a:pt x="823" y="305"/>
                  </a:lnTo>
                  <a:lnTo>
                    <a:pt x="823" y="303"/>
                  </a:lnTo>
                  <a:lnTo>
                    <a:pt x="821" y="303"/>
                  </a:lnTo>
                  <a:lnTo>
                    <a:pt x="821" y="301"/>
                  </a:lnTo>
                  <a:lnTo>
                    <a:pt x="821" y="300"/>
                  </a:lnTo>
                  <a:lnTo>
                    <a:pt x="823" y="300"/>
                  </a:lnTo>
                  <a:lnTo>
                    <a:pt x="823" y="301"/>
                  </a:lnTo>
                  <a:lnTo>
                    <a:pt x="825" y="301"/>
                  </a:lnTo>
                  <a:lnTo>
                    <a:pt x="826" y="301"/>
                  </a:lnTo>
                  <a:lnTo>
                    <a:pt x="826" y="300"/>
                  </a:lnTo>
                  <a:lnTo>
                    <a:pt x="825" y="300"/>
                  </a:lnTo>
                  <a:lnTo>
                    <a:pt x="825" y="298"/>
                  </a:lnTo>
                  <a:lnTo>
                    <a:pt x="826" y="296"/>
                  </a:lnTo>
                  <a:lnTo>
                    <a:pt x="825" y="296"/>
                  </a:lnTo>
                  <a:lnTo>
                    <a:pt x="825" y="295"/>
                  </a:lnTo>
                  <a:lnTo>
                    <a:pt x="823" y="295"/>
                  </a:lnTo>
                  <a:lnTo>
                    <a:pt x="823" y="293"/>
                  </a:lnTo>
                  <a:lnTo>
                    <a:pt x="825" y="293"/>
                  </a:lnTo>
                  <a:lnTo>
                    <a:pt x="825" y="291"/>
                  </a:lnTo>
                  <a:lnTo>
                    <a:pt x="823" y="291"/>
                  </a:lnTo>
                  <a:lnTo>
                    <a:pt x="823" y="290"/>
                  </a:lnTo>
                  <a:lnTo>
                    <a:pt x="821" y="290"/>
                  </a:lnTo>
                  <a:lnTo>
                    <a:pt x="821" y="288"/>
                  </a:lnTo>
                  <a:lnTo>
                    <a:pt x="823" y="288"/>
                  </a:lnTo>
                  <a:lnTo>
                    <a:pt x="823" y="286"/>
                  </a:lnTo>
                  <a:lnTo>
                    <a:pt x="825" y="284"/>
                  </a:lnTo>
                  <a:lnTo>
                    <a:pt x="823" y="284"/>
                  </a:lnTo>
                  <a:lnTo>
                    <a:pt x="825" y="283"/>
                  </a:lnTo>
                  <a:lnTo>
                    <a:pt x="826" y="283"/>
                  </a:lnTo>
                  <a:lnTo>
                    <a:pt x="828" y="284"/>
                  </a:lnTo>
                  <a:lnTo>
                    <a:pt x="828" y="283"/>
                  </a:lnTo>
                  <a:lnTo>
                    <a:pt x="826" y="283"/>
                  </a:lnTo>
                  <a:lnTo>
                    <a:pt x="826" y="281"/>
                  </a:lnTo>
                  <a:lnTo>
                    <a:pt x="825" y="281"/>
                  </a:lnTo>
                  <a:lnTo>
                    <a:pt x="825" y="279"/>
                  </a:lnTo>
                  <a:lnTo>
                    <a:pt x="825" y="278"/>
                  </a:lnTo>
                  <a:lnTo>
                    <a:pt x="826" y="278"/>
                  </a:lnTo>
                  <a:lnTo>
                    <a:pt x="826" y="279"/>
                  </a:lnTo>
                  <a:lnTo>
                    <a:pt x="828" y="279"/>
                  </a:lnTo>
                  <a:lnTo>
                    <a:pt x="828" y="278"/>
                  </a:lnTo>
                  <a:lnTo>
                    <a:pt x="826" y="278"/>
                  </a:lnTo>
                  <a:lnTo>
                    <a:pt x="826" y="276"/>
                  </a:lnTo>
                  <a:lnTo>
                    <a:pt x="828" y="276"/>
                  </a:lnTo>
                  <a:lnTo>
                    <a:pt x="828" y="274"/>
                  </a:lnTo>
                  <a:lnTo>
                    <a:pt x="826" y="274"/>
                  </a:lnTo>
                  <a:lnTo>
                    <a:pt x="826" y="276"/>
                  </a:lnTo>
                  <a:lnTo>
                    <a:pt x="825" y="276"/>
                  </a:lnTo>
                  <a:lnTo>
                    <a:pt x="823" y="276"/>
                  </a:lnTo>
                  <a:lnTo>
                    <a:pt x="823" y="278"/>
                  </a:lnTo>
                  <a:lnTo>
                    <a:pt x="821" y="278"/>
                  </a:lnTo>
                  <a:lnTo>
                    <a:pt x="823" y="279"/>
                  </a:lnTo>
                  <a:lnTo>
                    <a:pt x="821" y="279"/>
                  </a:lnTo>
                  <a:lnTo>
                    <a:pt x="821" y="281"/>
                  </a:lnTo>
                  <a:lnTo>
                    <a:pt x="820" y="283"/>
                  </a:lnTo>
                  <a:lnTo>
                    <a:pt x="821" y="283"/>
                  </a:lnTo>
                  <a:lnTo>
                    <a:pt x="821" y="284"/>
                  </a:lnTo>
                  <a:lnTo>
                    <a:pt x="820" y="284"/>
                  </a:lnTo>
                  <a:lnTo>
                    <a:pt x="820" y="286"/>
                  </a:lnTo>
                  <a:lnTo>
                    <a:pt x="818" y="286"/>
                  </a:lnTo>
                  <a:lnTo>
                    <a:pt x="818" y="288"/>
                  </a:lnTo>
                  <a:lnTo>
                    <a:pt x="818" y="288"/>
                  </a:lnTo>
                  <a:lnTo>
                    <a:pt x="818" y="286"/>
                  </a:lnTo>
                  <a:lnTo>
                    <a:pt x="816" y="286"/>
                  </a:lnTo>
                  <a:lnTo>
                    <a:pt x="816" y="284"/>
                  </a:lnTo>
                  <a:lnTo>
                    <a:pt x="814" y="284"/>
                  </a:lnTo>
                  <a:lnTo>
                    <a:pt x="814" y="283"/>
                  </a:lnTo>
                  <a:lnTo>
                    <a:pt x="816" y="283"/>
                  </a:lnTo>
                  <a:lnTo>
                    <a:pt x="816" y="281"/>
                  </a:lnTo>
                  <a:lnTo>
                    <a:pt x="818" y="281"/>
                  </a:lnTo>
                  <a:lnTo>
                    <a:pt x="818" y="279"/>
                  </a:lnTo>
                  <a:lnTo>
                    <a:pt x="818" y="278"/>
                  </a:lnTo>
                  <a:lnTo>
                    <a:pt x="818" y="278"/>
                  </a:lnTo>
                  <a:lnTo>
                    <a:pt x="820" y="278"/>
                  </a:lnTo>
                  <a:lnTo>
                    <a:pt x="820" y="276"/>
                  </a:lnTo>
                  <a:lnTo>
                    <a:pt x="821" y="276"/>
                  </a:lnTo>
                  <a:lnTo>
                    <a:pt x="821" y="274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3" y="271"/>
                  </a:lnTo>
                  <a:lnTo>
                    <a:pt x="823" y="271"/>
                  </a:lnTo>
                  <a:lnTo>
                    <a:pt x="823" y="269"/>
                  </a:lnTo>
                  <a:lnTo>
                    <a:pt x="825" y="269"/>
                  </a:lnTo>
                  <a:lnTo>
                    <a:pt x="825" y="268"/>
                  </a:lnTo>
                  <a:lnTo>
                    <a:pt x="826" y="266"/>
                  </a:lnTo>
                  <a:lnTo>
                    <a:pt x="825" y="266"/>
                  </a:lnTo>
                  <a:lnTo>
                    <a:pt x="823" y="268"/>
                  </a:lnTo>
                  <a:lnTo>
                    <a:pt x="823" y="269"/>
                  </a:lnTo>
                  <a:lnTo>
                    <a:pt x="821" y="269"/>
                  </a:lnTo>
                  <a:lnTo>
                    <a:pt x="821" y="271"/>
                  </a:lnTo>
                  <a:lnTo>
                    <a:pt x="821" y="271"/>
                  </a:lnTo>
                  <a:lnTo>
                    <a:pt x="820" y="271"/>
                  </a:lnTo>
                  <a:lnTo>
                    <a:pt x="820" y="273"/>
                  </a:lnTo>
                  <a:lnTo>
                    <a:pt x="818" y="274"/>
                  </a:lnTo>
                  <a:lnTo>
                    <a:pt x="818" y="276"/>
                  </a:lnTo>
                  <a:lnTo>
                    <a:pt x="816" y="276"/>
                  </a:lnTo>
                  <a:lnTo>
                    <a:pt x="816" y="274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4" y="271"/>
                  </a:lnTo>
                  <a:lnTo>
                    <a:pt x="814" y="271"/>
                  </a:lnTo>
                  <a:lnTo>
                    <a:pt x="816" y="271"/>
                  </a:lnTo>
                  <a:lnTo>
                    <a:pt x="816" y="269"/>
                  </a:lnTo>
                  <a:lnTo>
                    <a:pt x="818" y="269"/>
                  </a:lnTo>
                  <a:lnTo>
                    <a:pt x="818" y="268"/>
                  </a:lnTo>
                  <a:lnTo>
                    <a:pt x="816" y="268"/>
                  </a:lnTo>
                  <a:lnTo>
                    <a:pt x="816" y="269"/>
                  </a:lnTo>
                  <a:lnTo>
                    <a:pt x="814" y="269"/>
                  </a:lnTo>
                  <a:lnTo>
                    <a:pt x="814" y="271"/>
                  </a:lnTo>
                  <a:lnTo>
                    <a:pt x="813" y="271"/>
                  </a:lnTo>
                  <a:lnTo>
                    <a:pt x="813" y="269"/>
                  </a:lnTo>
                  <a:lnTo>
                    <a:pt x="813" y="268"/>
                  </a:lnTo>
                  <a:lnTo>
                    <a:pt x="811" y="269"/>
                  </a:lnTo>
                  <a:lnTo>
                    <a:pt x="811" y="268"/>
                  </a:lnTo>
                  <a:lnTo>
                    <a:pt x="809" y="268"/>
                  </a:lnTo>
                  <a:lnTo>
                    <a:pt x="809" y="266"/>
                  </a:lnTo>
                  <a:lnTo>
                    <a:pt x="808" y="266"/>
                  </a:lnTo>
                  <a:lnTo>
                    <a:pt x="808" y="268"/>
                  </a:lnTo>
                  <a:lnTo>
                    <a:pt x="809" y="268"/>
                  </a:lnTo>
                  <a:lnTo>
                    <a:pt x="808" y="269"/>
                  </a:lnTo>
                  <a:lnTo>
                    <a:pt x="809" y="269"/>
                  </a:lnTo>
                  <a:lnTo>
                    <a:pt x="811" y="269"/>
                  </a:lnTo>
                  <a:lnTo>
                    <a:pt x="811" y="271"/>
                  </a:lnTo>
                  <a:lnTo>
                    <a:pt x="809" y="271"/>
                  </a:lnTo>
                  <a:lnTo>
                    <a:pt x="811" y="271"/>
                  </a:lnTo>
                  <a:lnTo>
                    <a:pt x="811" y="273"/>
                  </a:lnTo>
                  <a:lnTo>
                    <a:pt x="811" y="274"/>
                  </a:lnTo>
                  <a:lnTo>
                    <a:pt x="809" y="274"/>
                  </a:lnTo>
                  <a:lnTo>
                    <a:pt x="809" y="276"/>
                  </a:lnTo>
                  <a:lnTo>
                    <a:pt x="811" y="276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lnTo>
                    <a:pt x="816" y="278"/>
                  </a:lnTo>
                  <a:lnTo>
                    <a:pt x="818" y="278"/>
                  </a:lnTo>
                  <a:lnTo>
                    <a:pt x="816" y="279"/>
                  </a:lnTo>
                  <a:lnTo>
                    <a:pt x="814" y="281"/>
                  </a:lnTo>
                  <a:lnTo>
                    <a:pt x="814" y="279"/>
                  </a:lnTo>
                  <a:lnTo>
                    <a:pt x="813" y="279"/>
                  </a:lnTo>
                  <a:lnTo>
                    <a:pt x="813" y="281"/>
                  </a:lnTo>
                  <a:lnTo>
                    <a:pt x="811" y="281"/>
                  </a:lnTo>
                  <a:lnTo>
                    <a:pt x="809" y="281"/>
                  </a:lnTo>
                  <a:lnTo>
                    <a:pt x="809" y="283"/>
                  </a:lnTo>
                  <a:lnTo>
                    <a:pt x="811" y="283"/>
                  </a:lnTo>
                  <a:lnTo>
                    <a:pt x="813" y="283"/>
                  </a:lnTo>
                  <a:lnTo>
                    <a:pt x="813" y="284"/>
                  </a:lnTo>
                  <a:lnTo>
                    <a:pt x="811" y="284"/>
                  </a:lnTo>
                  <a:lnTo>
                    <a:pt x="811" y="286"/>
                  </a:lnTo>
                  <a:lnTo>
                    <a:pt x="809" y="286"/>
                  </a:lnTo>
                  <a:lnTo>
                    <a:pt x="808" y="284"/>
                  </a:lnTo>
                  <a:lnTo>
                    <a:pt x="806" y="283"/>
                  </a:lnTo>
                  <a:lnTo>
                    <a:pt x="804" y="283"/>
                  </a:lnTo>
                  <a:lnTo>
                    <a:pt x="804" y="284"/>
                  </a:lnTo>
                  <a:lnTo>
                    <a:pt x="806" y="284"/>
                  </a:lnTo>
                  <a:lnTo>
                    <a:pt x="808" y="284"/>
                  </a:lnTo>
                  <a:lnTo>
                    <a:pt x="806" y="286"/>
                  </a:lnTo>
                  <a:lnTo>
                    <a:pt x="808" y="286"/>
                  </a:lnTo>
                  <a:lnTo>
                    <a:pt x="809" y="286"/>
                  </a:lnTo>
                  <a:lnTo>
                    <a:pt x="809" y="288"/>
                  </a:lnTo>
                  <a:lnTo>
                    <a:pt x="808" y="290"/>
                  </a:lnTo>
                  <a:lnTo>
                    <a:pt x="808" y="291"/>
                  </a:lnTo>
                  <a:lnTo>
                    <a:pt x="806" y="291"/>
                  </a:lnTo>
                  <a:lnTo>
                    <a:pt x="806" y="293"/>
                  </a:lnTo>
                  <a:lnTo>
                    <a:pt x="804" y="295"/>
                  </a:lnTo>
                  <a:lnTo>
                    <a:pt x="804" y="296"/>
                  </a:lnTo>
                  <a:lnTo>
                    <a:pt x="803" y="298"/>
                  </a:lnTo>
                  <a:lnTo>
                    <a:pt x="801" y="298"/>
                  </a:lnTo>
                  <a:lnTo>
                    <a:pt x="801" y="300"/>
                  </a:lnTo>
                  <a:lnTo>
                    <a:pt x="799" y="300"/>
                  </a:lnTo>
                  <a:lnTo>
                    <a:pt x="799" y="301"/>
                  </a:lnTo>
                  <a:lnTo>
                    <a:pt x="798" y="301"/>
                  </a:lnTo>
                  <a:lnTo>
                    <a:pt x="798" y="300"/>
                  </a:lnTo>
                  <a:lnTo>
                    <a:pt x="798" y="298"/>
                  </a:lnTo>
                  <a:lnTo>
                    <a:pt x="798" y="296"/>
                  </a:lnTo>
                  <a:lnTo>
                    <a:pt x="799" y="296"/>
                  </a:lnTo>
                  <a:lnTo>
                    <a:pt x="801" y="296"/>
                  </a:lnTo>
                  <a:lnTo>
                    <a:pt x="801" y="295"/>
                  </a:lnTo>
                  <a:lnTo>
                    <a:pt x="799" y="296"/>
                  </a:lnTo>
                  <a:lnTo>
                    <a:pt x="799" y="295"/>
                  </a:lnTo>
                  <a:lnTo>
                    <a:pt x="798" y="295"/>
                  </a:lnTo>
                  <a:lnTo>
                    <a:pt x="799" y="293"/>
                  </a:lnTo>
                  <a:lnTo>
                    <a:pt x="801" y="293"/>
                  </a:lnTo>
                  <a:lnTo>
                    <a:pt x="801" y="291"/>
                  </a:lnTo>
                  <a:lnTo>
                    <a:pt x="801" y="290"/>
                  </a:lnTo>
                  <a:lnTo>
                    <a:pt x="799" y="290"/>
                  </a:lnTo>
                  <a:lnTo>
                    <a:pt x="799" y="291"/>
                  </a:lnTo>
                  <a:lnTo>
                    <a:pt x="798" y="291"/>
                  </a:lnTo>
                  <a:lnTo>
                    <a:pt x="798" y="290"/>
                  </a:lnTo>
                  <a:lnTo>
                    <a:pt x="798" y="288"/>
                  </a:lnTo>
                  <a:lnTo>
                    <a:pt x="799" y="288"/>
                  </a:lnTo>
                  <a:lnTo>
                    <a:pt x="801" y="288"/>
                  </a:lnTo>
                  <a:lnTo>
                    <a:pt x="803" y="288"/>
                  </a:lnTo>
                  <a:lnTo>
                    <a:pt x="803" y="286"/>
                  </a:lnTo>
                  <a:lnTo>
                    <a:pt x="801" y="286"/>
                  </a:lnTo>
                  <a:lnTo>
                    <a:pt x="801" y="288"/>
                  </a:lnTo>
                  <a:lnTo>
                    <a:pt x="799" y="286"/>
                  </a:lnTo>
                  <a:lnTo>
                    <a:pt x="799" y="284"/>
                  </a:lnTo>
                  <a:lnTo>
                    <a:pt x="799" y="283"/>
                  </a:lnTo>
                  <a:lnTo>
                    <a:pt x="801" y="283"/>
                  </a:lnTo>
                  <a:lnTo>
                    <a:pt x="801" y="281"/>
                  </a:lnTo>
                  <a:lnTo>
                    <a:pt x="801" y="279"/>
                  </a:lnTo>
                  <a:lnTo>
                    <a:pt x="801" y="278"/>
                  </a:lnTo>
                  <a:lnTo>
                    <a:pt x="803" y="278"/>
                  </a:lnTo>
                  <a:lnTo>
                    <a:pt x="804" y="278"/>
                  </a:lnTo>
                  <a:lnTo>
                    <a:pt x="804" y="276"/>
                  </a:lnTo>
                  <a:lnTo>
                    <a:pt x="806" y="276"/>
                  </a:lnTo>
                  <a:lnTo>
                    <a:pt x="808" y="276"/>
                  </a:lnTo>
                  <a:lnTo>
                    <a:pt x="808" y="274"/>
                  </a:lnTo>
                  <a:lnTo>
                    <a:pt x="806" y="274"/>
                  </a:lnTo>
                  <a:lnTo>
                    <a:pt x="804" y="274"/>
                  </a:lnTo>
                  <a:lnTo>
                    <a:pt x="804" y="276"/>
                  </a:lnTo>
                  <a:lnTo>
                    <a:pt x="803" y="276"/>
                  </a:lnTo>
                  <a:lnTo>
                    <a:pt x="803" y="274"/>
                  </a:lnTo>
                  <a:lnTo>
                    <a:pt x="801" y="274"/>
                  </a:lnTo>
                  <a:lnTo>
                    <a:pt x="801" y="273"/>
                  </a:lnTo>
                  <a:lnTo>
                    <a:pt x="799" y="274"/>
                  </a:lnTo>
                  <a:lnTo>
                    <a:pt x="799" y="273"/>
                  </a:lnTo>
                  <a:lnTo>
                    <a:pt x="798" y="273"/>
                  </a:lnTo>
                  <a:lnTo>
                    <a:pt x="798" y="271"/>
                  </a:lnTo>
                  <a:lnTo>
                    <a:pt x="798" y="271"/>
                  </a:lnTo>
                  <a:lnTo>
                    <a:pt x="796" y="271"/>
                  </a:lnTo>
                  <a:lnTo>
                    <a:pt x="796" y="269"/>
                  </a:lnTo>
                  <a:lnTo>
                    <a:pt x="798" y="269"/>
                  </a:lnTo>
                  <a:lnTo>
                    <a:pt x="798" y="268"/>
                  </a:lnTo>
                  <a:lnTo>
                    <a:pt x="796" y="268"/>
                  </a:lnTo>
                  <a:lnTo>
                    <a:pt x="796" y="266"/>
                  </a:lnTo>
                  <a:lnTo>
                    <a:pt x="796" y="264"/>
                  </a:lnTo>
                  <a:lnTo>
                    <a:pt x="794" y="266"/>
                  </a:lnTo>
                  <a:lnTo>
                    <a:pt x="794" y="264"/>
                  </a:lnTo>
                  <a:lnTo>
                    <a:pt x="793" y="264"/>
                  </a:lnTo>
                  <a:lnTo>
                    <a:pt x="791" y="263"/>
                  </a:lnTo>
                  <a:lnTo>
                    <a:pt x="789" y="263"/>
                  </a:lnTo>
                  <a:lnTo>
                    <a:pt x="789" y="261"/>
                  </a:lnTo>
                  <a:lnTo>
                    <a:pt x="789" y="259"/>
                  </a:lnTo>
                  <a:lnTo>
                    <a:pt x="791" y="259"/>
                  </a:lnTo>
                  <a:lnTo>
                    <a:pt x="793" y="259"/>
                  </a:lnTo>
                  <a:lnTo>
                    <a:pt x="793" y="258"/>
                  </a:lnTo>
                  <a:lnTo>
                    <a:pt x="793" y="256"/>
                  </a:lnTo>
                  <a:lnTo>
                    <a:pt x="791" y="256"/>
                  </a:lnTo>
                  <a:lnTo>
                    <a:pt x="791" y="258"/>
                  </a:lnTo>
                  <a:lnTo>
                    <a:pt x="789" y="258"/>
                  </a:lnTo>
                  <a:lnTo>
                    <a:pt x="788" y="258"/>
                  </a:lnTo>
                  <a:lnTo>
                    <a:pt x="786" y="258"/>
                  </a:lnTo>
                  <a:lnTo>
                    <a:pt x="784" y="258"/>
                  </a:lnTo>
                  <a:lnTo>
                    <a:pt x="782" y="258"/>
                  </a:lnTo>
                  <a:lnTo>
                    <a:pt x="781" y="258"/>
                  </a:lnTo>
                  <a:lnTo>
                    <a:pt x="779" y="258"/>
                  </a:lnTo>
                  <a:lnTo>
                    <a:pt x="777" y="258"/>
                  </a:lnTo>
                  <a:lnTo>
                    <a:pt x="777" y="256"/>
                  </a:lnTo>
                  <a:lnTo>
                    <a:pt x="777" y="254"/>
                  </a:lnTo>
                  <a:lnTo>
                    <a:pt x="779" y="254"/>
                  </a:lnTo>
                  <a:lnTo>
                    <a:pt x="779" y="252"/>
                  </a:lnTo>
                  <a:lnTo>
                    <a:pt x="777" y="252"/>
                  </a:lnTo>
                  <a:lnTo>
                    <a:pt x="777" y="254"/>
                  </a:lnTo>
                  <a:lnTo>
                    <a:pt x="777" y="254"/>
                  </a:lnTo>
                  <a:lnTo>
                    <a:pt x="776" y="254"/>
                  </a:lnTo>
                  <a:lnTo>
                    <a:pt x="774" y="254"/>
                  </a:lnTo>
                  <a:lnTo>
                    <a:pt x="772" y="254"/>
                  </a:lnTo>
                  <a:lnTo>
                    <a:pt x="771" y="254"/>
                  </a:lnTo>
                  <a:lnTo>
                    <a:pt x="769" y="254"/>
                  </a:lnTo>
                  <a:lnTo>
                    <a:pt x="767" y="252"/>
                  </a:lnTo>
                  <a:lnTo>
                    <a:pt x="764" y="252"/>
                  </a:lnTo>
                  <a:lnTo>
                    <a:pt x="762" y="254"/>
                  </a:lnTo>
                  <a:lnTo>
                    <a:pt x="759" y="254"/>
                  </a:lnTo>
                  <a:lnTo>
                    <a:pt x="757" y="254"/>
                  </a:lnTo>
                  <a:lnTo>
                    <a:pt x="756" y="254"/>
                  </a:lnTo>
                  <a:lnTo>
                    <a:pt x="754" y="254"/>
                  </a:lnTo>
                  <a:lnTo>
                    <a:pt x="754" y="252"/>
                  </a:lnTo>
                  <a:lnTo>
                    <a:pt x="752" y="252"/>
                  </a:lnTo>
                  <a:lnTo>
                    <a:pt x="750" y="252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50" y="249"/>
                  </a:lnTo>
                  <a:lnTo>
                    <a:pt x="752" y="249"/>
                  </a:lnTo>
                  <a:lnTo>
                    <a:pt x="752" y="247"/>
                  </a:lnTo>
                  <a:lnTo>
                    <a:pt x="754" y="247"/>
                  </a:lnTo>
                  <a:lnTo>
                    <a:pt x="754" y="246"/>
                  </a:lnTo>
                  <a:lnTo>
                    <a:pt x="752" y="246"/>
                  </a:lnTo>
                  <a:lnTo>
                    <a:pt x="752" y="247"/>
                  </a:lnTo>
                  <a:lnTo>
                    <a:pt x="750" y="249"/>
                  </a:lnTo>
                  <a:lnTo>
                    <a:pt x="750" y="247"/>
                  </a:lnTo>
                  <a:lnTo>
                    <a:pt x="749" y="247"/>
                  </a:lnTo>
                  <a:lnTo>
                    <a:pt x="749" y="249"/>
                  </a:lnTo>
                  <a:lnTo>
                    <a:pt x="747" y="249"/>
                  </a:lnTo>
                  <a:lnTo>
                    <a:pt x="745" y="249"/>
                  </a:lnTo>
                  <a:lnTo>
                    <a:pt x="744" y="249"/>
                  </a:lnTo>
                  <a:lnTo>
                    <a:pt x="742" y="249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2" y="247"/>
                  </a:lnTo>
                  <a:lnTo>
                    <a:pt x="744" y="246"/>
                  </a:lnTo>
                  <a:lnTo>
                    <a:pt x="744" y="247"/>
                  </a:lnTo>
                  <a:lnTo>
                    <a:pt x="745" y="246"/>
                  </a:lnTo>
                  <a:lnTo>
                    <a:pt x="744" y="246"/>
                  </a:lnTo>
                  <a:lnTo>
                    <a:pt x="742" y="246"/>
                  </a:lnTo>
                  <a:lnTo>
                    <a:pt x="742" y="244"/>
                  </a:lnTo>
                  <a:lnTo>
                    <a:pt x="744" y="244"/>
                  </a:lnTo>
                  <a:lnTo>
                    <a:pt x="744" y="242"/>
                  </a:lnTo>
                  <a:lnTo>
                    <a:pt x="742" y="244"/>
                  </a:lnTo>
                  <a:lnTo>
                    <a:pt x="740" y="244"/>
                  </a:lnTo>
                  <a:lnTo>
                    <a:pt x="740" y="246"/>
                  </a:lnTo>
                  <a:lnTo>
                    <a:pt x="739" y="246"/>
                  </a:lnTo>
                  <a:lnTo>
                    <a:pt x="737" y="246"/>
                  </a:lnTo>
                  <a:lnTo>
                    <a:pt x="737" y="244"/>
                  </a:lnTo>
                  <a:lnTo>
                    <a:pt x="737" y="242"/>
                  </a:lnTo>
                  <a:lnTo>
                    <a:pt x="737" y="241"/>
                  </a:lnTo>
                  <a:lnTo>
                    <a:pt x="737" y="241"/>
                  </a:lnTo>
                  <a:lnTo>
                    <a:pt x="737" y="242"/>
                  </a:lnTo>
                  <a:lnTo>
                    <a:pt x="735" y="244"/>
                  </a:lnTo>
                  <a:lnTo>
                    <a:pt x="735" y="242"/>
                  </a:lnTo>
                  <a:lnTo>
                    <a:pt x="734" y="242"/>
                  </a:lnTo>
                  <a:lnTo>
                    <a:pt x="735" y="241"/>
                  </a:lnTo>
                  <a:lnTo>
                    <a:pt x="734" y="241"/>
                  </a:lnTo>
                  <a:lnTo>
                    <a:pt x="732" y="241"/>
                  </a:lnTo>
                  <a:lnTo>
                    <a:pt x="732" y="239"/>
                  </a:lnTo>
                  <a:lnTo>
                    <a:pt x="730" y="241"/>
                  </a:lnTo>
                  <a:lnTo>
                    <a:pt x="732" y="241"/>
                  </a:lnTo>
                  <a:lnTo>
                    <a:pt x="732" y="242"/>
                  </a:lnTo>
                  <a:lnTo>
                    <a:pt x="730" y="242"/>
                  </a:lnTo>
                  <a:lnTo>
                    <a:pt x="729" y="242"/>
                  </a:lnTo>
                  <a:lnTo>
                    <a:pt x="729" y="241"/>
                  </a:lnTo>
                  <a:lnTo>
                    <a:pt x="727" y="241"/>
                  </a:lnTo>
                  <a:lnTo>
                    <a:pt x="727" y="242"/>
                  </a:lnTo>
                  <a:lnTo>
                    <a:pt x="725" y="242"/>
                  </a:lnTo>
                  <a:lnTo>
                    <a:pt x="725" y="241"/>
                  </a:lnTo>
                  <a:lnTo>
                    <a:pt x="724" y="242"/>
                  </a:lnTo>
                  <a:lnTo>
                    <a:pt x="724" y="244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20" y="246"/>
                  </a:lnTo>
                  <a:lnTo>
                    <a:pt x="720" y="247"/>
                  </a:lnTo>
                  <a:lnTo>
                    <a:pt x="719" y="247"/>
                  </a:lnTo>
                  <a:lnTo>
                    <a:pt x="719" y="249"/>
                  </a:lnTo>
                  <a:lnTo>
                    <a:pt x="717" y="249"/>
                  </a:lnTo>
                  <a:lnTo>
                    <a:pt x="717" y="251"/>
                  </a:lnTo>
                  <a:lnTo>
                    <a:pt x="715" y="251"/>
                  </a:lnTo>
                  <a:lnTo>
                    <a:pt x="713" y="251"/>
                  </a:lnTo>
                  <a:lnTo>
                    <a:pt x="713" y="252"/>
                  </a:lnTo>
                  <a:lnTo>
                    <a:pt x="712" y="252"/>
                  </a:lnTo>
                  <a:lnTo>
                    <a:pt x="712" y="254"/>
                  </a:lnTo>
                  <a:lnTo>
                    <a:pt x="710" y="254"/>
                  </a:lnTo>
                  <a:lnTo>
                    <a:pt x="708" y="254"/>
                  </a:lnTo>
                  <a:lnTo>
                    <a:pt x="707" y="254"/>
                  </a:lnTo>
                  <a:lnTo>
                    <a:pt x="705" y="256"/>
                  </a:lnTo>
                  <a:lnTo>
                    <a:pt x="705" y="254"/>
                  </a:lnTo>
                  <a:lnTo>
                    <a:pt x="703" y="254"/>
                  </a:lnTo>
                  <a:lnTo>
                    <a:pt x="702" y="254"/>
                  </a:lnTo>
                  <a:lnTo>
                    <a:pt x="703" y="252"/>
                  </a:lnTo>
                  <a:lnTo>
                    <a:pt x="702" y="252"/>
                  </a:lnTo>
                  <a:lnTo>
                    <a:pt x="702" y="254"/>
                  </a:lnTo>
                  <a:lnTo>
                    <a:pt x="700" y="254"/>
                  </a:lnTo>
                  <a:lnTo>
                    <a:pt x="700" y="256"/>
                  </a:lnTo>
                  <a:lnTo>
                    <a:pt x="698" y="256"/>
                  </a:lnTo>
                  <a:lnTo>
                    <a:pt x="697" y="256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2" y="259"/>
                  </a:lnTo>
                  <a:lnTo>
                    <a:pt x="690" y="259"/>
                  </a:lnTo>
                  <a:lnTo>
                    <a:pt x="688" y="259"/>
                  </a:lnTo>
                  <a:lnTo>
                    <a:pt x="687" y="259"/>
                  </a:lnTo>
                  <a:lnTo>
                    <a:pt x="685" y="261"/>
                  </a:lnTo>
                  <a:lnTo>
                    <a:pt x="683" y="261"/>
                  </a:lnTo>
                  <a:lnTo>
                    <a:pt x="681" y="263"/>
                  </a:lnTo>
                  <a:lnTo>
                    <a:pt x="680" y="263"/>
                  </a:lnTo>
                  <a:lnTo>
                    <a:pt x="678" y="263"/>
                  </a:lnTo>
                  <a:lnTo>
                    <a:pt x="678" y="264"/>
                  </a:lnTo>
                  <a:lnTo>
                    <a:pt x="676" y="264"/>
                  </a:lnTo>
                  <a:lnTo>
                    <a:pt x="675" y="264"/>
                  </a:lnTo>
                  <a:lnTo>
                    <a:pt x="673" y="264"/>
                  </a:lnTo>
                  <a:lnTo>
                    <a:pt x="671" y="264"/>
                  </a:lnTo>
                  <a:lnTo>
                    <a:pt x="670" y="264"/>
                  </a:lnTo>
                  <a:lnTo>
                    <a:pt x="670" y="266"/>
                  </a:lnTo>
                  <a:lnTo>
                    <a:pt x="668" y="266"/>
                  </a:lnTo>
                  <a:lnTo>
                    <a:pt x="668" y="264"/>
                  </a:lnTo>
                  <a:lnTo>
                    <a:pt x="666" y="264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70" y="263"/>
                  </a:lnTo>
                  <a:lnTo>
                    <a:pt x="671" y="261"/>
                  </a:lnTo>
                  <a:lnTo>
                    <a:pt x="673" y="261"/>
                  </a:lnTo>
                  <a:lnTo>
                    <a:pt x="675" y="261"/>
                  </a:lnTo>
                  <a:lnTo>
                    <a:pt x="676" y="261"/>
                  </a:lnTo>
                  <a:lnTo>
                    <a:pt x="678" y="261"/>
                  </a:lnTo>
                  <a:lnTo>
                    <a:pt x="678" y="259"/>
                  </a:lnTo>
                  <a:lnTo>
                    <a:pt x="680" y="259"/>
                  </a:lnTo>
                  <a:lnTo>
                    <a:pt x="681" y="259"/>
                  </a:lnTo>
                  <a:lnTo>
                    <a:pt x="681" y="258"/>
                  </a:lnTo>
                  <a:lnTo>
                    <a:pt x="678" y="259"/>
                  </a:lnTo>
                  <a:lnTo>
                    <a:pt x="676" y="259"/>
                  </a:lnTo>
                  <a:lnTo>
                    <a:pt x="675" y="259"/>
                  </a:lnTo>
                  <a:lnTo>
                    <a:pt x="675" y="258"/>
                  </a:lnTo>
                  <a:lnTo>
                    <a:pt x="676" y="256"/>
                  </a:lnTo>
                  <a:lnTo>
                    <a:pt x="680" y="254"/>
                  </a:lnTo>
                  <a:lnTo>
                    <a:pt x="685" y="252"/>
                  </a:lnTo>
                  <a:lnTo>
                    <a:pt x="685" y="251"/>
                  </a:lnTo>
                  <a:lnTo>
                    <a:pt x="687" y="251"/>
                  </a:lnTo>
                  <a:lnTo>
                    <a:pt x="688" y="249"/>
                  </a:lnTo>
                  <a:lnTo>
                    <a:pt x="690" y="249"/>
                  </a:lnTo>
                  <a:lnTo>
                    <a:pt x="692" y="247"/>
                  </a:lnTo>
                  <a:lnTo>
                    <a:pt x="692" y="246"/>
                  </a:lnTo>
                  <a:lnTo>
                    <a:pt x="693" y="246"/>
                  </a:lnTo>
                  <a:lnTo>
                    <a:pt x="693" y="244"/>
                  </a:lnTo>
                  <a:lnTo>
                    <a:pt x="695" y="244"/>
                  </a:lnTo>
                  <a:lnTo>
                    <a:pt x="697" y="244"/>
                  </a:lnTo>
                  <a:lnTo>
                    <a:pt x="697" y="244"/>
                  </a:lnTo>
                  <a:lnTo>
                    <a:pt x="700" y="242"/>
                  </a:lnTo>
                  <a:lnTo>
                    <a:pt x="703" y="242"/>
                  </a:lnTo>
                  <a:lnTo>
                    <a:pt x="705" y="241"/>
                  </a:lnTo>
                  <a:lnTo>
                    <a:pt x="707" y="241"/>
                  </a:lnTo>
                  <a:lnTo>
                    <a:pt x="707" y="242"/>
                  </a:lnTo>
                  <a:lnTo>
                    <a:pt x="708" y="242"/>
                  </a:lnTo>
                  <a:lnTo>
                    <a:pt x="710" y="242"/>
                  </a:lnTo>
                  <a:lnTo>
                    <a:pt x="712" y="242"/>
                  </a:lnTo>
                  <a:lnTo>
                    <a:pt x="713" y="242"/>
                  </a:lnTo>
                  <a:lnTo>
                    <a:pt x="712" y="241"/>
                  </a:lnTo>
                  <a:lnTo>
                    <a:pt x="710" y="239"/>
                  </a:lnTo>
                  <a:lnTo>
                    <a:pt x="712" y="239"/>
                  </a:lnTo>
                  <a:lnTo>
                    <a:pt x="713" y="239"/>
                  </a:lnTo>
                  <a:lnTo>
                    <a:pt x="710" y="237"/>
                  </a:lnTo>
                  <a:lnTo>
                    <a:pt x="710" y="239"/>
                  </a:lnTo>
                  <a:lnTo>
                    <a:pt x="708" y="239"/>
                  </a:lnTo>
                  <a:lnTo>
                    <a:pt x="708" y="237"/>
                  </a:lnTo>
                  <a:lnTo>
                    <a:pt x="707" y="237"/>
                  </a:lnTo>
                  <a:lnTo>
                    <a:pt x="705" y="239"/>
                  </a:lnTo>
                  <a:lnTo>
                    <a:pt x="703" y="239"/>
                  </a:lnTo>
                  <a:lnTo>
                    <a:pt x="702" y="239"/>
                  </a:lnTo>
                  <a:lnTo>
                    <a:pt x="700" y="241"/>
                  </a:lnTo>
                  <a:lnTo>
                    <a:pt x="698" y="241"/>
                  </a:lnTo>
                  <a:lnTo>
                    <a:pt x="697" y="241"/>
                  </a:lnTo>
                  <a:lnTo>
                    <a:pt x="697" y="241"/>
                  </a:lnTo>
                  <a:lnTo>
                    <a:pt x="695" y="242"/>
                  </a:lnTo>
                  <a:lnTo>
                    <a:pt x="693" y="242"/>
                  </a:lnTo>
                  <a:lnTo>
                    <a:pt x="692" y="242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90" y="246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87" y="246"/>
                  </a:lnTo>
                  <a:lnTo>
                    <a:pt x="685" y="246"/>
                  </a:lnTo>
                  <a:lnTo>
                    <a:pt x="685" y="247"/>
                  </a:lnTo>
                  <a:lnTo>
                    <a:pt x="685" y="249"/>
                  </a:lnTo>
                  <a:lnTo>
                    <a:pt x="683" y="249"/>
                  </a:lnTo>
                  <a:lnTo>
                    <a:pt x="683" y="247"/>
                  </a:lnTo>
                  <a:lnTo>
                    <a:pt x="681" y="247"/>
                  </a:lnTo>
                  <a:lnTo>
                    <a:pt x="680" y="247"/>
                  </a:lnTo>
                  <a:lnTo>
                    <a:pt x="680" y="249"/>
                  </a:lnTo>
                  <a:lnTo>
                    <a:pt x="678" y="249"/>
                  </a:lnTo>
                  <a:lnTo>
                    <a:pt x="678" y="251"/>
                  </a:lnTo>
                  <a:lnTo>
                    <a:pt x="676" y="251"/>
                  </a:lnTo>
                  <a:lnTo>
                    <a:pt x="675" y="251"/>
                  </a:lnTo>
                  <a:lnTo>
                    <a:pt x="673" y="251"/>
                  </a:lnTo>
                  <a:lnTo>
                    <a:pt x="671" y="251"/>
                  </a:lnTo>
                  <a:lnTo>
                    <a:pt x="671" y="252"/>
                  </a:lnTo>
                  <a:lnTo>
                    <a:pt x="671" y="254"/>
                  </a:lnTo>
                  <a:lnTo>
                    <a:pt x="670" y="254"/>
                  </a:lnTo>
                  <a:lnTo>
                    <a:pt x="668" y="256"/>
                  </a:lnTo>
                  <a:lnTo>
                    <a:pt x="666" y="256"/>
                  </a:lnTo>
                  <a:lnTo>
                    <a:pt x="665" y="256"/>
                  </a:lnTo>
                  <a:lnTo>
                    <a:pt x="665" y="258"/>
                  </a:lnTo>
                  <a:lnTo>
                    <a:pt x="663" y="258"/>
                  </a:lnTo>
                  <a:lnTo>
                    <a:pt x="661" y="258"/>
                  </a:lnTo>
                  <a:lnTo>
                    <a:pt x="661" y="259"/>
                  </a:lnTo>
                  <a:lnTo>
                    <a:pt x="660" y="259"/>
                  </a:lnTo>
                  <a:lnTo>
                    <a:pt x="658" y="259"/>
                  </a:lnTo>
                  <a:lnTo>
                    <a:pt x="660" y="258"/>
                  </a:lnTo>
                  <a:lnTo>
                    <a:pt x="658" y="258"/>
                  </a:lnTo>
                  <a:lnTo>
                    <a:pt x="658" y="259"/>
                  </a:lnTo>
                  <a:lnTo>
                    <a:pt x="656" y="259"/>
                  </a:lnTo>
                  <a:lnTo>
                    <a:pt x="656" y="259"/>
                  </a:lnTo>
                  <a:lnTo>
                    <a:pt x="656" y="261"/>
                  </a:lnTo>
                  <a:lnTo>
                    <a:pt x="655" y="261"/>
                  </a:lnTo>
                  <a:lnTo>
                    <a:pt x="653" y="261"/>
                  </a:lnTo>
                  <a:lnTo>
                    <a:pt x="653" y="263"/>
                  </a:lnTo>
                  <a:lnTo>
                    <a:pt x="651" y="263"/>
                  </a:lnTo>
                  <a:lnTo>
                    <a:pt x="650" y="263"/>
                  </a:lnTo>
                  <a:lnTo>
                    <a:pt x="648" y="263"/>
                  </a:lnTo>
                  <a:lnTo>
                    <a:pt x="648" y="264"/>
                  </a:lnTo>
                  <a:lnTo>
                    <a:pt x="646" y="264"/>
                  </a:lnTo>
                  <a:lnTo>
                    <a:pt x="644" y="264"/>
                  </a:lnTo>
                  <a:lnTo>
                    <a:pt x="644" y="266"/>
                  </a:lnTo>
                  <a:lnTo>
                    <a:pt x="643" y="266"/>
                  </a:lnTo>
                  <a:lnTo>
                    <a:pt x="643" y="268"/>
                  </a:lnTo>
                  <a:lnTo>
                    <a:pt x="644" y="266"/>
                  </a:lnTo>
                  <a:lnTo>
                    <a:pt x="646" y="266"/>
                  </a:lnTo>
                  <a:lnTo>
                    <a:pt x="648" y="266"/>
                  </a:lnTo>
                  <a:lnTo>
                    <a:pt x="648" y="268"/>
                  </a:lnTo>
                  <a:lnTo>
                    <a:pt x="650" y="268"/>
                  </a:lnTo>
                  <a:lnTo>
                    <a:pt x="650" y="269"/>
                  </a:lnTo>
                  <a:lnTo>
                    <a:pt x="648" y="269"/>
                  </a:lnTo>
                  <a:lnTo>
                    <a:pt x="646" y="271"/>
                  </a:lnTo>
                  <a:lnTo>
                    <a:pt x="644" y="271"/>
                  </a:lnTo>
                  <a:lnTo>
                    <a:pt x="643" y="271"/>
                  </a:lnTo>
                  <a:lnTo>
                    <a:pt x="643" y="271"/>
                  </a:lnTo>
                  <a:lnTo>
                    <a:pt x="641" y="271"/>
                  </a:lnTo>
                  <a:lnTo>
                    <a:pt x="639" y="271"/>
                  </a:lnTo>
                  <a:lnTo>
                    <a:pt x="638" y="271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4" y="273"/>
                  </a:lnTo>
                  <a:lnTo>
                    <a:pt x="634" y="274"/>
                  </a:lnTo>
                  <a:lnTo>
                    <a:pt x="633" y="274"/>
                  </a:lnTo>
                  <a:lnTo>
                    <a:pt x="631" y="276"/>
                  </a:lnTo>
                  <a:lnTo>
                    <a:pt x="631" y="274"/>
                  </a:lnTo>
                  <a:lnTo>
                    <a:pt x="629" y="274"/>
                  </a:lnTo>
                  <a:lnTo>
                    <a:pt x="629" y="276"/>
                  </a:lnTo>
                  <a:lnTo>
                    <a:pt x="629" y="278"/>
                  </a:lnTo>
                  <a:lnTo>
                    <a:pt x="628" y="276"/>
                  </a:lnTo>
                  <a:lnTo>
                    <a:pt x="628" y="278"/>
                  </a:lnTo>
                  <a:lnTo>
                    <a:pt x="626" y="278"/>
                  </a:lnTo>
                  <a:lnTo>
                    <a:pt x="624" y="278"/>
                  </a:lnTo>
                  <a:lnTo>
                    <a:pt x="623" y="278"/>
                  </a:lnTo>
                  <a:lnTo>
                    <a:pt x="623" y="279"/>
                  </a:lnTo>
                  <a:lnTo>
                    <a:pt x="621" y="279"/>
                  </a:lnTo>
                  <a:lnTo>
                    <a:pt x="621" y="278"/>
                  </a:lnTo>
                  <a:lnTo>
                    <a:pt x="619" y="278"/>
                  </a:lnTo>
                  <a:lnTo>
                    <a:pt x="619" y="279"/>
                  </a:lnTo>
                  <a:lnTo>
                    <a:pt x="618" y="279"/>
                  </a:lnTo>
                  <a:lnTo>
                    <a:pt x="616" y="281"/>
                  </a:lnTo>
                  <a:lnTo>
                    <a:pt x="616" y="281"/>
                  </a:lnTo>
                  <a:lnTo>
                    <a:pt x="614" y="281"/>
                  </a:lnTo>
                  <a:lnTo>
                    <a:pt x="614" y="283"/>
                  </a:lnTo>
                  <a:lnTo>
                    <a:pt x="612" y="283"/>
                  </a:lnTo>
                  <a:lnTo>
                    <a:pt x="612" y="281"/>
                  </a:lnTo>
                  <a:lnTo>
                    <a:pt x="611" y="281"/>
                  </a:lnTo>
                  <a:lnTo>
                    <a:pt x="611" y="283"/>
                  </a:lnTo>
                  <a:lnTo>
                    <a:pt x="609" y="283"/>
                  </a:lnTo>
                  <a:lnTo>
                    <a:pt x="607" y="283"/>
                  </a:lnTo>
                  <a:lnTo>
                    <a:pt x="607" y="284"/>
                  </a:lnTo>
                  <a:lnTo>
                    <a:pt x="606" y="284"/>
                  </a:lnTo>
                  <a:lnTo>
                    <a:pt x="604" y="284"/>
                  </a:lnTo>
                  <a:lnTo>
                    <a:pt x="604" y="286"/>
                  </a:lnTo>
                  <a:lnTo>
                    <a:pt x="602" y="286"/>
                  </a:lnTo>
                  <a:lnTo>
                    <a:pt x="601" y="286"/>
                  </a:lnTo>
                  <a:lnTo>
                    <a:pt x="599" y="286"/>
                  </a:lnTo>
                  <a:lnTo>
                    <a:pt x="597" y="288"/>
                  </a:lnTo>
                  <a:lnTo>
                    <a:pt x="597" y="290"/>
                  </a:lnTo>
                  <a:lnTo>
                    <a:pt x="596" y="290"/>
                  </a:lnTo>
                  <a:lnTo>
                    <a:pt x="594" y="290"/>
                  </a:lnTo>
                  <a:lnTo>
                    <a:pt x="594" y="291"/>
                  </a:lnTo>
                  <a:lnTo>
                    <a:pt x="592" y="291"/>
                  </a:lnTo>
                  <a:lnTo>
                    <a:pt x="591" y="291"/>
                  </a:lnTo>
                  <a:lnTo>
                    <a:pt x="591" y="293"/>
                  </a:lnTo>
                  <a:lnTo>
                    <a:pt x="589" y="293"/>
                  </a:lnTo>
                  <a:lnTo>
                    <a:pt x="587" y="293"/>
                  </a:lnTo>
                  <a:lnTo>
                    <a:pt x="586" y="293"/>
                  </a:lnTo>
                  <a:lnTo>
                    <a:pt x="584" y="293"/>
                  </a:lnTo>
                  <a:lnTo>
                    <a:pt x="584" y="295"/>
                  </a:lnTo>
                  <a:lnTo>
                    <a:pt x="582" y="295"/>
                  </a:lnTo>
                  <a:lnTo>
                    <a:pt x="580" y="295"/>
                  </a:lnTo>
                  <a:lnTo>
                    <a:pt x="579" y="295"/>
                  </a:lnTo>
                  <a:lnTo>
                    <a:pt x="577" y="295"/>
                  </a:lnTo>
                  <a:lnTo>
                    <a:pt x="577" y="296"/>
                  </a:lnTo>
                  <a:lnTo>
                    <a:pt x="575" y="296"/>
                  </a:lnTo>
                  <a:lnTo>
                    <a:pt x="575" y="298"/>
                  </a:lnTo>
                  <a:lnTo>
                    <a:pt x="575" y="296"/>
                  </a:lnTo>
                  <a:lnTo>
                    <a:pt x="574" y="296"/>
                  </a:lnTo>
                  <a:lnTo>
                    <a:pt x="572" y="298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298"/>
                  </a:lnTo>
                  <a:lnTo>
                    <a:pt x="569" y="298"/>
                  </a:lnTo>
                  <a:lnTo>
                    <a:pt x="569" y="300"/>
                  </a:lnTo>
                  <a:lnTo>
                    <a:pt x="567" y="300"/>
                  </a:lnTo>
                  <a:lnTo>
                    <a:pt x="565" y="300"/>
                  </a:lnTo>
                  <a:lnTo>
                    <a:pt x="564" y="300"/>
                  </a:lnTo>
                  <a:lnTo>
                    <a:pt x="564" y="301"/>
                  </a:lnTo>
                  <a:lnTo>
                    <a:pt x="564" y="303"/>
                  </a:lnTo>
                  <a:lnTo>
                    <a:pt x="562" y="303"/>
                  </a:lnTo>
                  <a:lnTo>
                    <a:pt x="560" y="303"/>
                  </a:lnTo>
                  <a:lnTo>
                    <a:pt x="560" y="305"/>
                  </a:lnTo>
                  <a:lnTo>
                    <a:pt x="559" y="305"/>
                  </a:lnTo>
                  <a:lnTo>
                    <a:pt x="557" y="305"/>
                  </a:lnTo>
                  <a:lnTo>
                    <a:pt x="557" y="306"/>
                  </a:lnTo>
                  <a:lnTo>
                    <a:pt x="555" y="306"/>
                  </a:lnTo>
                  <a:lnTo>
                    <a:pt x="555" y="305"/>
                  </a:lnTo>
                  <a:lnTo>
                    <a:pt x="554" y="306"/>
                  </a:lnTo>
                  <a:lnTo>
                    <a:pt x="552" y="308"/>
                  </a:lnTo>
                  <a:lnTo>
                    <a:pt x="552" y="306"/>
                  </a:lnTo>
                  <a:lnTo>
                    <a:pt x="550" y="306"/>
                  </a:lnTo>
                  <a:lnTo>
                    <a:pt x="549" y="306"/>
                  </a:lnTo>
                  <a:lnTo>
                    <a:pt x="547" y="306"/>
                  </a:lnTo>
                  <a:lnTo>
                    <a:pt x="545" y="306"/>
                  </a:lnTo>
                  <a:lnTo>
                    <a:pt x="545" y="308"/>
                  </a:lnTo>
                  <a:lnTo>
                    <a:pt x="543" y="308"/>
                  </a:lnTo>
                  <a:lnTo>
                    <a:pt x="542" y="308"/>
                  </a:lnTo>
                  <a:lnTo>
                    <a:pt x="540" y="308"/>
                  </a:lnTo>
                  <a:lnTo>
                    <a:pt x="538" y="308"/>
                  </a:lnTo>
                  <a:lnTo>
                    <a:pt x="538" y="306"/>
                  </a:lnTo>
                  <a:lnTo>
                    <a:pt x="537" y="306"/>
                  </a:lnTo>
                  <a:lnTo>
                    <a:pt x="537" y="305"/>
                  </a:lnTo>
                  <a:lnTo>
                    <a:pt x="538" y="305"/>
                  </a:lnTo>
                  <a:lnTo>
                    <a:pt x="540" y="305"/>
                  </a:lnTo>
                  <a:lnTo>
                    <a:pt x="540" y="303"/>
                  </a:lnTo>
                  <a:lnTo>
                    <a:pt x="542" y="303"/>
                  </a:lnTo>
                  <a:lnTo>
                    <a:pt x="542" y="301"/>
                  </a:lnTo>
                  <a:lnTo>
                    <a:pt x="543" y="301"/>
                  </a:lnTo>
                  <a:lnTo>
                    <a:pt x="545" y="301"/>
                  </a:lnTo>
                  <a:lnTo>
                    <a:pt x="547" y="300"/>
                  </a:lnTo>
                  <a:lnTo>
                    <a:pt x="549" y="300"/>
                  </a:lnTo>
                  <a:lnTo>
                    <a:pt x="550" y="300"/>
                  </a:lnTo>
                  <a:lnTo>
                    <a:pt x="552" y="298"/>
                  </a:lnTo>
                  <a:lnTo>
                    <a:pt x="554" y="298"/>
                  </a:lnTo>
                  <a:lnTo>
                    <a:pt x="557" y="296"/>
                  </a:lnTo>
                  <a:lnTo>
                    <a:pt x="560" y="296"/>
                  </a:lnTo>
                  <a:lnTo>
                    <a:pt x="562" y="295"/>
                  </a:lnTo>
                  <a:lnTo>
                    <a:pt x="564" y="295"/>
                  </a:lnTo>
                  <a:lnTo>
                    <a:pt x="565" y="295"/>
                  </a:lnTo>
                  <a:lnTo>
                    <a:pt x="567" y="293"/>
                  </a:lnTo>
                  <a:lnTo>
                    <a:pt x="567" y="295"/>
                  </a:lnTo>
                  <a:lnTo>
                    <a:pt x="569" y="295"/>
                  </a:lnTo>
                  <a:lnTo>
                    <a:pt x="569" y="293"/>
                  </a:lnTo>
                  <a:lnTo>
                    <a:pt x="570" y="293"/>
                  </a:lnTo>
                  <a:lnTo>
                    <a:pt x="570" y="291"/>
                  </a:lnTo>
                  <a:lnTo>
                    <a:pt x="572" y="291"/>
                  </a:lnTo>
                  <a:lnTo>
                    <a:pt x="574" y="291"/>
                  </a:lnTo>
                  <a:lnTo>
                    <a:pt x="577" y="288"/>
                  </a:lnTo>
                  <a:lnTo>
                    <a:pt x="579" y="288"/>
                  </a:lnTo>
                  <a:lnTo>
                    <a:pt x="580" y="288"/>
                  </a:lnTo>
                  <a:lnTo>
                    <a:pt x="580" y="286"/>
                  </a:lnTo>
                  <a:lnTo>
                    <a:pt x="582" y="286"/>
                  </a:lnTo>
                  <a:lnTo>
                    <a:pt x="584" y="286"/>
                  </a:lnTo>
                  <a:lnTo>
                    <a:pt x="586" y="284"/>
                  </a:lnTo>
                  <a:lnTo>
                    <a:pt x="587" y="284"/>
                  </a:lnTo>
                  <a:lnTo>
                    <a:pt x="589" y="284"/>
                  </a:lnTo>
                  <a:lnTo>
                    <a:pt x="589" y="283"/>
                  </a:lnTo>
                  <a:lnTo>
                    <a:pt x="591" y="283"/>
                  </a:lnTo>
                  <a:lnTo>
                    <a:pt x="591" y="281"/>
                  </a:lnTo>
                  <a:lnTo>
                    <a:pt x="592" y="281"/>
                  </a:lnTo>
                  <a:lnTo>
                    <a:pt x="592" y="279"/>
                  </a:lnTo>
                  <a:lnTo>
                    <a:pt x="594" y="279"/>
                  </a:lnTo>
                  <a:lnTo>
                    <a:pt x="596" y="278"/>
                  </a:lnTo>
                  <a:lnTo>
                    <a:pt x="597" y="278"/>
                  </a:lnTo>
                  <a:lnTo>
                    <a:pt x="597" y="276"/>
                  </a:lnTo>
                  <a:lnTo>
                    <a:pt x="599" y="276"/>
                  </a:lnTo>
                  <a:lnTo>
                    <a:pt x="599" y="274"/>
                  </a:lnTo>
                  <a:lnTo>
                    <a:pt x="601" y="274"/>
                  </a:lnTo>
                  <a:lnTo>
                    <a:pt x="602" y="273"/>
                  </a:lnTo>
                  <a:lnTo>
                    <a:pt x="604" y="273"/>
                  </a:lnTo>
                  <a:lnTo>
                    <a:pt x="604" y="271"/>
                  </a:lnTo>
                  <a:lnTo>
                    <a:pt x="606" y="271"/>
                  </a:lnTo>
                  <a:lnTo>
                    <a:pt x="607" y="271"/>
                  </a:lnTo>
                  <a:lnTo>
                    <a:pt x="609" y="271"/>
                  </a:lnTo>
                  <a:lnTo>
                    <a:pt x="611" y="271"/>
                  </a:lnTo>
                  <a:lnTo>
                    <a:pt x="612" y="269"/>
                  </a:lnTo>
                  <a:lnTo>
                    <a:pt x="614" y="269"/>
                  </a:lnTo>
                  <a:lnTo>
                    <a:pt x="614" y="268"/>
                  </a:lnTo>
                  <a:lnTo>
                    <a:pt x="612" y="269"/>
                  </a:lnTo>
                  <a:lnTo>
                    <a:pt x="611" y="269"/>
                  </a:lnTo>
                  <a:lnTo>
                    <a:pt x="609" y="269"/>
                  </a:lnTo>
                  <a:lnTo>
                    <a:pt x="607" y="269"/>
                  </a:lnTo>
                  <a:lnTo>
                    <a:pt x="606" y="271"/>
                  </a:lnTo>
                  <a:lnTo>
                    <a:pt x="604" y="271"/>
                  </a:lnTo>
                  <a:lnTo>
                    <a:pt x="602" y="271"/>
                  </a:lnTo>
                  <a:lnTo>
                    <a:pt x="601" y="271"/>
                  </a:lnTo>
                  <a:lnTo>
                    <a:pt x="597" y="271"/>
                  </a:lnTo>
                  <a:lnTo>
                    <a:pt x="597" y="271"/>
                  </a:lnTo>
                  <a:lnTo>
                    <a:pt x="597" y="269"/>
                  </a:lnTo>
                  <a:lnTo>
                    <a:pt x="599" y="269"/>
                  </a:lnTo>
                  <a:lnTo>
                    <a:pt x="599" y="268"/>
                  </a:lnTo>
                  <a:lnTo>
                    <a:pt x="597" y="268"/>
                  </a:lnTo>
                  <a:lnTo>
                    <a:pt x="596" y="268"/>
                  </a:lnTo>
                  <a:lnTo>
                    <a:pt x="596" y="269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91" y="273"/>
                  </a:lnTo>
                  <a:lnTo>
                    <a:pt x="589" y="273"/>
                  </a:lnTo>
                  <a:lnTo>
                    <a:pt x="587" y="274"/>
                  </a:lnTo>
                  <a:lnTo>
                    <a:pt x="586" y="273"/>
                  </a:lnTo>
                  <a:lnTo>
                    <a:pt x="587" y="273"/>
                  </a:lnTo>
                  <a:lnTo>
                    <a:pt x="587" y="271"/>
                  </a:lnTo>
                  <a:lnTo>
                    <a:pt x="587" y="271"/>
                  </a:lnTo>
                  <a:lnTo>
                    <a:pt x="587" y="269"/>
                  </a:lnTo>
                  <a:lnTo>
                    <a:pt x="586" y="269"/>
                  </a:lnTo>
                  <a:lnTo>
                    <a:pt x="584" y="269"/>
                  </a:lnTo>
                  <a:lnTo>
                    <a:pt x="582" y="271"/>
                  </a:lnTo>
                  <a:lnTo>
                    <a:pt x="582" y="269"/>
                  </a:lnTo>
                  <a:lnTo>
                    <a:pt x="580" y="269"/>
                  </a:lnTo>
                  <a:lnTo>
                    <a:pt x="582" y="268"/>
                  </a:lnTo>
                  <a:lnTo>
                    <a:pt x="580" y="268"/>
                  </a:lnTo>
                  <a:lnTo>
                    <a:pt x="577" y="268"/>
                  </a:lnTo>
                  <a:lnTo>
                    <a:pt x="575" y="269"/>
                  </a:lnTo>
                  <a:lnTo>
                    <a:pt x="575" y="271"/>
                  </a:lnTo>
                  <a:lnTo>
                    <a:pt x="575" y="269"/>
                  </a:lnTo>
                  <a:lnTo>
                    <a:pt x="574" y="269"/>
                  </a:lnTo>
                  <a:lnTo>
                    <a:pt x="572" y="269"/>
                  </a:lnTo>
                  <a:lnTo>
                    <a:pt x="572" y="271"/>
                  </a:lnTo>
                  <a:lnTo>
                    <a:pt x="574" y="271"/>
                  </a:lnTo>
                  <a:lnTo>
                    <a:pt x="574" y="271"/>
                  </a:lnTo>
                  <a:lnTo>
                    <a:pt x="572" y="271"/>
                  </a:lnTo>
                  <a:lnTo>
                    <a:pt x="570" y="271"/>
                  </a:lnTo>
                  <a:lnTo>
                    <a:pt x="570" y="271"/>
                  </a:lnTo>
                  <a:lnTo>
                    <a:pt x="569" y="271"/>
                  </a:lnTo>
                  <a:lnTo>
                    <a:pt x="567" y="271"/>
                  </a:lnTo>
                  <a:lnTo>
                    <a:pt x="565" y="271"/>
                  </a:lnTo>
                  <a:lnTo>
                    <a:pt x="564" y="271"/>
                  </a:lnTo>
                  <a:lnTo>
                    <a:pt x="562" y="271"/>
                  </a:lnTo>
                  <a:lnTo>
                    <a:pt x="564" y="271"/>
                  </a:lnTo>
                  <a:lnTo>
                    <a:pt x="565" y="271"/>
                  </a:lnTo>
                  <a:lnTo>
                    <a:pt x="567" y="271"/>
                  </a:lnTo>
                  <a:lnTo>
                    <a:pt x="567" y="269"/>
                  </a:lnTo>
                  <a:lnTo>
                    <a:pt x="569" y="268"/>
                  </a:lnTo>
                  <a:lnTo>
                    <a:pt x="570" y="268"/>
                  </a:lnTo>
                  <a:lnTo>
                    <a:pt x="570" y="266"/>
                  </a:lnTo>
                  <a:lnTo>
                    <a:pt x="569" y="266"/>
                  </a:lnTo>
                  <a:lnTo>
                    <a:pt x="570" y="264"/>
                  </a:lnTo>
                  <a:lnTo>
                    <a:pt x="572" y="264"/>
                  </a:lnTo>
                  <a:lnTo>
                    <a:pt x="572" y="263"/>
                  </a:lnTo>
                  <a:lnTo>
                    <a:pt x="574" y="263"/>
                  </a:lnTo>
                  <a:lnTo>
                    <a:pt x="575" y="261"/>
                  </a:lnTo>
                  <a:lnTo>
                    <a:pt x="575" y="261"/>
                  </a:lnTo>
                  <a:lnTo>
                    <a:pt x="575" y="259"/>
                  </a:lnTo>
                  <a:lnTo>
                    <a:pt x="577" y="259"/>
                  </a:lnTo>
                  <a:lnTo>
                    <a:pt x="577" y="258"/>
                  </a:lnTo>
                  <a:lnTo>
                    <a:pt x="577" y="256"/>
                  </a:lnTo>
                  <a:lnTo>
                    <a:pt x="579" y="256"/>
                  </a:lnTo>
                  <a:lnTo>
                    <a:pt x="579" y="254"/>
                  </a:lnTo>
                  <a:lnTo>
                    <a:pt x="579" y="252"/>
                  </a:lnTo>
                  <a:lnTo>
                    <a:pt x="580" y="252"/>
                  </a:lnTo>
                  <a:lnTo>
                    <a:pt x="582" y="252"/>
                  </a:lnTo>
                  <a:lnTo>
                    <a:pt x="582" y="251"/>
                  </a:lnTo>
                  <a:lnTo>
                    <a:pt x="580" y="251"/>
                  </a:lnTo>
                  <a:lnTo>
                    <a:pt x="582" y="249"/>
                  </a:lnTo>
                  <a:lnTo>
                    <a:pt x="580" y="249"/>
                  </a:lnTo>
                  <a:lnTo>
                    <a:pt x="580" y="251"/>
                  </a:lnTo>
                  <a:lnTo>
                    <a:pt x="579" y="251"/>
                  </a:lnTo>
                  <a:lnTo>
                    <a:pt x="579" y="252"/>
                  </a:lnTo>
                  <a:lnTo>
                    <a:pt x="577" y="252"/>
                  </a:lnTo>
                  <a:lnTo>
                    <a:pt x="577" y="254"/>
                  </a:lnTo>
                  <a:lnTo>
                    <a:pt x="575" y="254"/>
                  </a:lnTo>
                  <a:lnTo>
                    <a:pt x="575" y="254"/>
                  </a:lnTo>
                  <a:lnTo>
                    <a:pt x="574" y="254"/>
                  </a:lnTo>
                  <a:lnTo>
                    <a:pt x="572" y="256"/>
                  </a:lnTo>
                  <a:lnTo>
                    <a:pt x="569" y="256"/>
                  </a:lnTo>
                  <a:lnTo>
                    <a:pt x="565" y="256"/>
                  </a:lnTo>
                  <a:lnTo>
                    <a:pt x="562" y="258"/>
                  </a:lnTo>
                  <a:lnTo>
                    <a:pt x="560" y="258"/>
                  </a:lnTo>
                  <a:lnTo>
                    <a:pt x="559" y="256"/>
                  </a:lnTo>
                  <a:lnTo>
                    <a:pt x="559" y="254"/>
                  </a:lnTo>
                  <a:lnTo>
                    <a:pt x="559" y="252"/>
                  </a:lnTo>
                  <a:lnTo>
                    <a:pt x="560" y="252"/>
                  </a:lnTo>
                  <a:lnTo>
                    <a:pt x="560" y="251"/>
                  </a:lnTo>
                  <a:lnTo>
                    <a:pt x="559" y="251"/>
                  </a:lnTo>
                  <a:lnTo>
                    <a:pt x="557" y="251"/>
                  </a:lnTo>
                  <a:lnTo>
                    <a:pt x="557" y="249"/>
                  </a:lnTo>
                  <a:lnTo>
                    <a:pt x="559" y="249"/>
                  </a:lnTo>
                  <a:lnTo>
                    <a:pt x="559" y="247"/>
                  </a:lnTo>
                  <a:lnTo>
                    <a:pt x="559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4" y="244"/>
                  </a:lnTo>
                  <a:lnTo>
                    <a:pt x="565" y="244"/>
                  </a:lnTo>
                  <a:lnTo>
                    <a:pt x="567" y="244"/>
                  </a:lnTo>
                  <a:lnTo>
                    <a:pt x="567" y="242"/>
                  </a:lnTo>
                  <a:lnTo>
                    <a:pt x="565" y="242"/>
                  </a:lnTo>
                  <a:lnTo>
                    <a:pt x="567" y="241"/>
                  </a:lnTo>
                  <a:lnTo>
                    <a:pt x="567" y="239"/>
                  </a:lnTo>
                  <a:lnTo>
                    <a:pt x="569" y="239"/>
                  </a:lnTo>
                  <a:lnTo>
                    <a:pt x="570" y="237"/>
                  </a:lnTo>
                  <a:lnTo>
                    <a:pt x="569" y="237"/>
                  </a:lnTo>
                  <a:lnTo>
                    <a:pt x="567" y="239"/>
                  </a:lnTo>
                  <a:lnTo>
                    <a:pt x="565" y="239"/>
                  </a:lnTo>
                  <a:lnTo>
                    <a:pt x="565" y="237"/>
                  </a:lnTo>
                  <a:lnTo>
                    <a:pt x="564" y="237"/>
                  </a:lnTo>
                  <a:lnTo>
                    <a:pt x="565" y="236"/>
                  </a:lnTo>
                  <a:lnTo>
                    <a:pt x="567" y="236"/>
                  </a:lnTo>
                  <a:lnTo>
                    <a:pt x="569" y="236"/>
                  </a:lnTo>
                  <a:lnTo>
                    <a:pt x="569" y="234"/>
                  </a:lnTo>
                  <a:lnTo>
                    <a:pt x="567" y="234"/>
                  </a:lnTo>
                  <a:lnTo>
                    <a:pt x="565" y="234"/>
                  </a:lnTo>
                  <a:lnTo>
                    <a:pt x="567" y="232"/>
                  </a:lnTo>
                  <a:lnTo>
                    <a:pt x="569" y="232"/>
                  </a:lnTo>
                  <a:lnTo>
                    <a:pt x="569" y="231"/>
                  </a:lnTo>
                  <a:lnTo>
                    <a:pt x="570" y="231"/>
                  </a:lnTo>
                  <a:lnTo>
                    <a:pt x="572" y="231"/>
                  </a:lnTo>
                  <a:lnTo>
                    <a:pt x="574" y="231"/>
                  </a:lnTo>
                  <a:lnTo>
                    <a:pt x="575" y="231"/>
                  </a:lnTo>
                  <a:lnTo>
                    <a:pt x="575" y="231"/>
                  </a:lnTo>
                  <a:lnTo>
                    <a:pt x="575" y="231"/>
                  </a:lnTo>
                  <a:lnTo>
                    <a:pt x="575" y="229"/>
                  </a:lnTo>
                  <a:lnTo>
                    <a:pt x="577" y="229"/>
                  </a:lnTo>
                  <a:lnTo>
                    <a:pt x="579" y="229"/>
                  </a:lnTo>
                  <a:lnTo>
                    <a:pt x="582" y="227"/>
                  </a:lnTo>
                  <a:lnTo>
                    <a:pt x="584" y="226"/>
                  </a:lnTo>
                  <a:lnTo>
                    <a:pt x="586" y="226"/>
                  </a:lnTo>
                  <a:lnTo>
                    <a:pt x="587" y="224"/>
                  </a:lnTo>
                  <a:lnTo>
                    <a:pt x="589" y="224"/>
                  </a:lnTo>
                  <a:lnTo>
                    <a:pt x="591" y="224"/>
                  </a:lnTo>
                  <a:lnTo>
                    <a:pt x="592" y="224"/>
                  </a:lnTo>
                  <a:lnTo>
                    <a:pt x="592" y="222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7" y="220"/>
                  </a:lnTo>
                  <a:lnTo>
                    <a:pt x="594" y="222"/>
                  </a:lnTo>
                  <a:lnTo>
                    <a:pt x="594" y="220"/>
                  </a:lnTo>
                  <a:lnTo>
                    <a:pt x="596" y="220"/>
                  </a:lnTo>
                  <a:lnTo>
                    <a:pt x="597" y="219"/>
                  </a:lnTo>
                  <a:lnTo>
                    <a:pt x="599" y="219"/>
                  </a:lnTo>
                  <a:lnTo>
                    <a:pt x="601" y="217"/>
                  </a:lnTo>
                  <a:lnTo>
                    <a:pt x="602" y="217"/>
                  </a:lnTo>
                  <a:lnTo>
                    <a:pt x="604" y="217"/>
                  </a:lnTo>
                  <a:lnTo>
                    <a:pt x="604" y="215"/>
                  </a:lnTo>
                  <a:lnTo>
                    <a:pt x="606" y="215"/>
                  </a:lnTo>
                  <a:lnTo>
                    <a:pt x="607" y="215"/>
                  </a:lnTo>
                  <a:lnTo>
                    <a:pt x="611" y="214"/>
                  </a:lnTo>
                  <a:lnTo>
                    <a:pt x="612" y="215"/>
                  </a:lnTo>
                  <a:lnTo>
                    <a:pt x="614" y="215"/>
                  </a:lnTo>
                  <a:lnTo>
                    <a:pt x="612" y="217"/>
                  </a:lnTo>
                  <a:lnTo>
                    <a:pt x="614" y="217"/>
                  </a:lnTo>
                  <a:lnTo>
                    <a:pt x="616" y="217"/>
                  </a:lnTo>
                  <a:lnTo>
                    <a:pt x="616" y="217"/>
                  </a:lnTo>
                  <a:lnTo>
                    <a:pt x="618" y="217"/>
                  </a:lnTo>
                  <a:lnTo>
                    <a:pt x="618" y="215"/>
                  </a:lnTo>
                  <a:lnTo>
                    <a:pt x="619" y="215"/>
                  </a:lnTo>
                  <a:lnTo>
                    <a:pt x="621" y="215"/>
                  </a:lnTo>
                  <a:lnTo>
                    <a:pt x="623" y="215"/>
                  </a:lnTo>
                  <a:lnTo>
                    <a:pt x="624" y="214"/>
                  </a:lnTo>
                  <a:lnTo>
                    <a:pt x="628" y="212"/>
                  </a:lnTo>
                  <a:lnTo>
                    <a:pt x="629" y="212"/>
                  </a:lnTo>
                  <a:lnTo>
                    <a:pt x="631" y="212"/>
                  </a:lnTo>
                  <a:lnTo>
                    <a:pt x="631" y="210"/>
                  </a:lnTo>
                  <a:lnTo>
                    <a:pt x="633" y="210"/>
                  </a:lnTo>
                  <a:lnTo>
                    <a:pt x="633" y="212"/>
                  </a:lnTo>
                  <a:lnTo>
                    <a:pt x="636" y="212"/>
                  </a:lnTo>
                  <a:lnTo>
                    <a:pt x="638" y="212"/>
                  </a:lnTo>
                  <a:lnTo>
                    <a:pt x="639" y="212"/>
                  </a:lnTo>
                  <a:lnTo>
                    <a:pt x="641" y="212"/>
                  </a:lnTo>
                  <a:lnTo>
                    <a:pt x="643" y="210"/>
                  </a:lnTo>
                  <a:lnTo>
                    <a:pt x="644" y="210"/>
                  </a:lnTo>
                  <a:lnTo>
                    <a:pt x="646" y="210"/>
                  </a:lnTo>
                  <a:lnTo>
                    <a:pt x="646" y="209"/>
                  </a:lnTo>
                  <a:lnTo>
                    <a:pt x="648" y="209"/>
                  </a:lnTo>
                  <a:lnTo>
                    <a:pt x="650" y="207"/>
                  </a:lnTo>
                  <a:lnTo>
                    <a:pt x="651" y="207"/>
                  </a:lnTo>
                  <a:lnTo>
                    <a:pt x="653" y="204"/>
                  </a:lnTo>
                  <a:lnTo>
                    <a:pt x="655" y="202"/>
                  </a:lnTo>
                  <a:lnTo>
                    <a:pt x="655" y="200"/>
                  </a:lnTo>
                  <a:lnTo>
                    <a:pt x="653" y="200"/>
                  </a:lnTo>
                  <a:lnTo>
                    <a:pt x="653" y="199"/>
                  </a:lnTo>
                  <a:lnTo>
                    <a:pt x="655" y="199"/>
                  </a:lnTo>
                  <a:lnTo>
                    <a:pt x="656" y="199"/>
                  </a:lnTo>
                  <a:lnTo>
                    <a:pt x="656" y="199"/>
                  </a:lnTo>
                  <a:lnTo>
                    <a:pt x="658" y="199"/>
                  </a:lnTo>
                  <a:lnTo>
                    <a:pt x="660" y="199"/>
                  </a:lnTo>
                  <a:lnTo>
                    <a:pt x="660" y="197"/>
                  </a:lnTo>
                  <a:lnTo>
                    <a:pt x="661" y="197"/>
                  </a:lnTo>
                  <a:lnTo>
                    <a:pt x="663" y="197"/>
                  </a:lnTo>
                  <a:lnTo>
                    <a:pt x="663" y="195"/>
                  </a:lnTo>
                  <a:lnTo>
                    <a:pt x="663" y="194"/>
                  </a:lnTo>
                  <a:lnTo>
                    <a:pt x="661" y="194"/>
                  </a:lnTo>
                  <a:lnTo>
                    <a:pt x="660" y="194"/>
                  </a:lnTo>
                  <a:lnTo>
                    <a:pt x="660" y="195"/>
                  </a:lnTo>
                  <a:lnTo>
                    <a:pt x="658" y="195"/>
                  </a:lnTo>
                  <a:lnTo>
                    <a:pt x="656" y="195"/>
                  </a:lnTo>
                  <a:lnTo>
                    <a:pt x="656" y="195"/>
                  </a:lnTo>
                  <a:lnTo>
                    <a:pt x="655" y="195"/>
                  </a:lnTo>
                  <a:lnTo>
                    <a:pt x="653" y="197"/>
                  </a:lnTo>
                  <a:lnTo>
                    <a:pt x="651" y="195"/>
                  </a:lnTo>
                  <a:lnTo>
                    <a:pt x="651" y="197"/>
                  </a:lnTo>
                  <a:lnTo>
                    <a:pt x="650" y="197"/>
                  </a:lnTo>
                  <a:lnTo>
                    <a:pt x="648" y="197"/>
                  </a:lnTo>
                  <a:lnTo>
                    <a:pt x="644" y="199"/>
                  </a:lnTo>
                  <a:lnTo>
                    <a:pt x="643" y="199"/>
                  </a:lnTo>
                  <a:lnTo>
                    <a:pt x="643" y="200"/>
                  </a:lnTo>
                  <a:lnTo>
                    <a:pt x="641" y="200"/>
                  </a:lnTo>
                  <a:lnTo>
                    <a:pt x="639" y="200"/>
                  </a:lnTo>
                  <a:lnTo>
                    <a:pt x="639" y="199"/>
                  </a:lnTo>
                  <a:lnTo>
                    <a:pt x="641" y="199"/>
                  </a:lnTo>
                  <a:lnTo>
                    <a:pt x="641" y="197"/>
                  </a:lnTo>
                  <a:lnTo>
                    <a:pt x="639" y="197"/>
                  </a:lnTo>
                  <a:lnTo>
                    <a:pt x="638" y="197"/>
                  </a:lnTo>
                  <a:lnTo>
                    <a:pt x="638" y="199"/>
                  </a:lnTo>
                  <a:lnTo>
                    <a:pt x="638" y="200"/>
                  </a:lnTo>
                  <a:lnTo>
                    <a:pt x="636" y="200"/>
                  </a:lnTo>
                  <a:lnTo>
                    <a:pt x="636" y="199"/>
                  </a:lnTo>
                  <a:lnTo>
                    <a:pt x="634" y="197"/>
                  </a:lnTo>
                  <a:lnTo>
                    <a:pt x="633" y="197"/>
                  </a:lnTo>
                  <a:lnTo>
                    <a:pt x="631" y="199"/>
                  </a:lnTo>
                  <a:lnTo>
                    <a:pt x="629" y="199"/>
                  </a:lnTo>
                  <a:lnTo>
                    <a:pt x="628" y="197"/>
                  </a:lnTo>
                  <a:lnTo>
                    <a:pt x="624" y="199"/>
                  </a:lnTo>
                  <a:lnTo>
                    <a:pt x="623" y="199"/>
                  </a:lnTo>
                  <a:lnTo>
                    <a:pt x="621" y="199"/>
                  </a:lnTo>
                  <a:lnTo>
                    <a:pt x="619" y="199"/>
                  </a:lnTo>
                  <a:lnTo>
                    <a:pt x="616" y="199"/>
                  </a:lnTo>
                  <a:lnTo>
                    <a:pt x="614" y="199"/>
                  </a:lnTo>
                  <a:lnTo>
                    <a:pt x="612" y="197"/>
                  </a:lnTo>
                  <a:lnTo>
                    <a:pt x="611" y="197"/>
                  </a:lnTo>
                  <a:lnTo>
                    <a:pt x="612" y="195"/>
                  </a:lnTo>
                  <a:lnTo>
                    <a:pt x="614" y="195"/>
                  </a:lnTo>
                  <a:lnTo>
                    <a:pt x="614" y="194"/>
                  </a:lnTo>
                  <a:lnTo>
                    <a:pt x="614" y="192"/>
                  </a:lnTo>
                  <a:lnTo>
                    <a:pt x="614" y="190"/>
                  </a:lnTo>
                  <a:lnTo>
                    <a:pt x="616" y="190"/>
                  </a:lnTo>
                  <a:lnTo>
                    <a:pt x="616" y="192"/>
                  </a:lnTo>
                  <a:lnTo>
                    <a:pt x="616" y="190"/>
                  </a:lnTo>
                  <a:lnTo>
                    <a:pt x="618" y="190"/>
                  </a:lnTo>
                  <a:lnTo>
                    <a:pt x="619" y="190"/>
                  </a:lnTo>
                  <a:lnTo>
                    <a:pt x="619" y="190"/>
                  </a:lnTo>
                  <a:lnTo>
                    <a:pt x="618" y="190"/>
                  </a:lnTo>
                  <a:lnTo>
                    <a:pt x="616" y="190"/>
                  </a:lnTo>
                  <a:lnTo>
                    <a:pt x="616" y="188"/>
                  </a:lnTo>
                  <a:lnTo>
                    <a:pt x="614" y="188"/>
                  </a:lnTo>
                  <a:lnTo>
                    <a:pt x="612" y="188"/>
                  </a:lnTo>
                  <a:lnTo>
                    <a:pt x="612" y="187"/>
                  </a:lnTo>
                  <a:lnTo>
                    <a:pt x="614" y="185"/>
                  </a:lnTo>
                  <a:lnTo>
                    <a:pt x="616" y="185"/>
                  </a:lnTo>
                  <a:lnTo>
                    <a:pt x="616" y="185"/>
                  </a:lnTo>
                  <a:lnTo>
                    <a:pt x="618" y="185"/>
                  </a:lnTo>
                  <a:lnTo>
                    <a:pt x="618" y="183"/>
                  </a:lnTo>
                  <a:lnTo>
                    <a:pt x="619" y="183"/>
                  </a:lnTo>
                  <a:lnTo>
                    <a:pt x="621" y="183"/>
                  </a:lnTo>
                  <a:lnTo>
                    <a:pt x="623" y="183"/>
                  </a:lnTo>
                  <a:lnTo>
                    <a:pt x="624" y="183"/>
                  </a:lnTo>
                  <a:lnTo>
                    <a:pt x="626" y="183"/>
                  </a:lnTo>
                  <a:lnTo>
                    <a:pt x="628" y="182"/>
                  </a:lnTo>
                  <a:lnTo>
                    <a:pt x="629" y="182"/>
                  </a:lnTo>
                  <a:lnTo>
                    <a:pt x="629" y="180"/>
                  </a:lnTo>
                  <a:lnTo>
                    <a:pt x="631" y="180"/>
                  </a:lnTo>
                  <a:lnTo>
                    <a:pt x="631" y="182"/>
                  </a:lnTo>
                  <a:lnTo>
                    <a:pt x="633" y="180"/>
                  </a:lnTo>
                  <a:lnTo>
                    <a:pt x="634" y="180"/>
                  </a:lnTo>
                  <a:lnTo>
                    <a:pt x="636" y="180"/>
                  </a:lnTo>
                  <a:lnTo>
                    <a:pt x="638" y="178"/>
                  </a:lnTo>
                  <a:lnTo>
                    <a:pt x="638" y="180"/>
                  </a:lnTo>
                  <a:lnTo>
                    <a:pt x="639" y="180"/>
                  </a:lnTo>
                  <a:lnTo>
                    <a:pt x="643" y="180"/>
                  </a:lnTo>
                  <a:lnTo>
                    <a:pt x="643" y="178"/>
                  </a:lnTo>
                  <a:lnTo>
                    <a:pt x="648" y="177"/>
                  </a:lnTo>
                  <a:lnTo>
                    <a:pt x="650" y="177"/>
                  </a:lnTo>
                  <a:lnTo>
                    <a:pt x="653" y="175"/>
                  </a:lnTo>
                  <a:lnTo>
                    <a:pt x="655" y="175"/>
                  </a:lnTo>
                  <a:lnTo>
                    <a:pt x="653" y="177"/>
                  </a:lnTo>
                  <a:lnTo>
                    <a:pt x="655" y="177"/>
                  </a:lnTo>
                  <a:lnTo>
                    <a:pt x="656" y="175"/>
                  </a:lnTo>
                  <a:lnTo>
                    <a:pt x="656" y="175"/>
                  </a:lnTo>
                  <a:lnTo>
                    <a:pt x="658" y="175"/>
                  </a:lnTo>
                  <a:lnTo>
                    <a:pt x="661" y="175"/>
                  </a:lnTo>
                  <a:lnTo>
                    <a:pt x="663" y="175"/>
                  </a:lnTo>
                  <a:lnTo>
                    <a:pt x="663" y="177"/>
                  </a:lnTo>
                  <a:lnTo>
                    <a:pt x="661" y="177"/>
                  </a:lnTo>
                  <a:lnTo>
                    <a:pt x="660" y="177"/>
                  </a:lnTo>
                  <a:lnTo>
                    <a:pt x="660" y="178"/>
                  </a:lnTo>
                  <a:lnTo>
                    <a:pt x="658" y="178"/>
                  </a:lnTo>
                  <a:lnTo>
                    <a:pt x="656" y="180"/>
                  </a:lnTo>
                  <a:lnTo>
                    <a:pt x="656" y="178"/>
                  </a:lnTo>
                  <a:lnTo>
                    <a:pt x="656" y="180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61" y="180"/>
                  </a:lnTo>
                  <a:lnTo>
                    <a:pt x="663" y="180"/>
                  </a:lnTo>
                  <a:lnTo>
                    <a:pt x="665" y="180"/>
                  </a:lnTo>
                  <a:lnTo>
                    <a:pt x="666" y="180"/>
                  </a:lnTo>
                  <a:lnTo>
                    <a:pt x="666" y="182"/>
                  </a:lnTo>
                  <a:lnTo>
                    <a:pt x="668" y="182"/>
                  </a:lnTo>
                  <a:lnTo>
                    <a:pt x="670" y="182"/>
                  </a:lnTo>
                  <a:lnTo>
                    <a:pt x="671" y="180"/>
                  </a:lnTo>
                  <a:lnTo>
                    <a:pt x="673" y="182"/>
                  </a:lnTo>
                  <a:lnTo>
                    <a:pt x="675" y="182"/>
                  </a:lnTo>
                  <a:lnTo>
                    <a:pt x="675" y="180"/>
                  </a:lnTo>
                  <a:lnTo>
                    <a:pt x="676" y="180"/>
                  </a:lnTo>
                  <a:lnTo>
                    <a:pt x="678" y="180"/>
                  </a:lnTo>
                  <a:lnTo>
                    <a:pt x="680" y="178"/>
                  </a:lnTo>
                  <a:lnTo>
                    <a:pt x="681" y="178"/>
                  </a:lnTo>
                  <a:lnTo>
                    <a:pt x="683" y="178"/>
                  </a:lnTo>
                  <a:lnTo>
                    <a:pt x="683" y="180"/>
                  </a:lnTo>
                  <a:lnTo>
                    <a:pt x="685" y="180"/>
                  </a:lnTo>
                  <a:lnTo>
                    <a:pt x="685" y="178"/>
                  </a:lnTo>
                  <a:lnTo>
                    <a:pt x="685" y="177"/>
                  </a:lnTo>
                  <a:lnTo>
                    <a:pt x="685" y="175"/>
                  </a:lnTo>
                  <a:lnTo>
                    <a:pt x="685" y="173"/>
                  </a:lnTo>
                  <a:lnTo>
                    <a:pt x="685" y="172"/>
                  </a:lnTo>
                  <a:lnTo>
                    <a:pt x="687" y="172"/>
                  </a:lnTo>
                  <a:lnTo>
                    <a:pt x="688" y="172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2" y="170"/>
                  </a:lnTo>
                  <a:lnTo>
                    <a:pt x="692" y="168"/>
                  </a:lnTo>
                  <a:lnTo>
                    <a:pt x="690" y="168"/>
                  </a:lnTo>
                  <a:lnTo>
                    <a:pt x="687" y="170"/>
                  </a:lnTo>
                  <a:lnTo>
                    <a:pt x="685" y="170"/>
                  </a:lnTo>
                  <a:lnTo>
                    <a:pt x="685" y="168"/>
                  </a:lnTo>
                  <a:lnTo>
                    <a:pt x="683" y="170"/>
                  </a:lnTo>
                  <a:lnTo>
                    <a:pt x="683" y="168"/>
                  </a:lnTo>
                  <a:lnTo>
                    <a:pt x="681" y="168"/>
                  </a:lnTo>
                  <a:lnTo>
                    <a:pt x="680" y="168"/>
                  </a:lnTo>
                  <a:lnTo>
                    <a:pt x="680" y="170"/>
                  </a:lnTo>
                  <a:lnTo>
                    <a:pt x="678" y="168"/>
                  </a:lnTo>
                  <a:lnTo>
                    <a:pt x="676" y="168"/>
                  </a:lnTo>
                  <a:lnTo>
                    <a:pt x="675" y="168"/>
                  </a:lnTo>
                  <a:lnTo>
                    <a:pt x="675" y="167"/>
                  </a:lnTo>
                  <a:lnTo>
                    <a:pt x="676" y="167"/>
                  </a:lnTo>
                  <a:lnTo>
                    <a:pt x="676" y="165"/>
                  </a:lnTo>
                  <a:lnTo>
                    <a:pt x="678" y="165"/>
                  </a:lnTo>
                  <a:lnTo>
                    <a:pt x="678" y="163"/>
                  </a:lnTo>
                  <a:lnTo>
                    <a:pt x="678" y="162"/>
                  </a:lnTo>
                  <a:lnTo>
                    <a:pt x="678" y="160"/>
                  </a:lnTo>
                  <a:lnTo>
                    <a:pt x="676" y="160"/>
                  </a:lnTo>
                  <a:lnTo>
                    <a:pt x="676" y="158"/>
                  </a:lnTo>
                  <a:lnTo>
                    <a:pt x="675" y="158"/>
                  </a:lnTo>
                  <a:lnTo>
                    <a:pt x="675" y="156"/>
                  </a:lnTo>
                  <a:lnTo>
                    <a:pt x="673" y="156"/>
                  </a:lnTo>
                  <a:lnTo>
                    <a:pt x="671" y="156"/>
                  </a:lnTo>
                  <a:lnTo>
                    <a:pt x="671" y="155"/>
                  </a:lnTo>
                  <a:lnTo>
                    <a:pt x="671" y="153"/>
                  </a:lnTo>
                  <a:lnTo>
                    <a:pt x="673" y="153"/>
                  </a:lnTo>
                  <a:lnTo>
                    <a:pt x="673" y="151"/>
                  </a:lnTo>
                  <a:lnTo>
                    <a:pt x="675" y="151"/>
                  </a:lnTo>
                  <a:lnTo>
                    <a:pt x="676" y="150"/>
                  </a:lnTo>
                  <a:lnTo>
                    <a:pt x="678" y="150"/>
                  </a:lnTo>
                  <a:lnTo>
                    <a:pt x="678" y="150"/>
                  </a:lnTo>
                  <a:lnTo>
                    <a:pt x="680" y="150"/>
                  </a:lnTo>
                  <a:lnTo>
                    <a:pt x="681" y="148"/>
                  </a:lnTo>
                  <a:lnTo>
                    <a:pt x="683" y="148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90" y="148"/>
                  </a:lnTo>
                  <a:lnTo>
                    <a:pt x="692" y="148"/>
                  </a:lnTo>
                  <a:lnTo>
                    <a:pt x="695" y="148"/>
                  </a:lnTo>
                  <a:lnTo>
                    <a:pt x="698" y="148"/>
                  </a:lnTo>
                  <a:lnTo>
                    <a:pt x="700" y="148"/>
                  </a:lnTo>
                  <a:lnTo>
                    <a:pt x="702" y="146"/>
                  </a:lnTo>
                  <a:lnTo>
                    <a:pt x="703" y="146"/>
                  </a:lnTo>
                  <a:lnTo>
                    <a:pt x="705" y="146"/>
                  </a:lnTo>
                  <a:lnTo>
                    <a:pt x="707" y="146"/>
                  </a:lnTo>
                  <a:lnTo>
                    <a:pt x="713" y="143"/>
                  </a:lnTo>
                  <a:lnTo>
                    <a:pt x="717" y="141"/>
                  </a:lnTo>
                  <a:lnTo>
                    <a:pt x="715" y="143"/>
                  </a:lnTo>
                  <a:lnTo>
                    <a:pt x="717" y="143"/>
                  </a:lnTo>
                  <a:lnTo>
                    <a:pt x="717" y="141"/>
                  </a:lnTo>
                  <a:lnTo>
                    <a:pt x="719" y="141"/>
                  </a:lnTo>
                  <a:lnTo>
                    <a:pt x="720" y="141"/>
                  </a:lnTo>
                  <a:lnTo>
                    <a:pt x="720" y="140"/>
                  </a:lnTo>
                  <a:lnTo>
                    <a:pt x="722" y="140"/>
                  </a:lnTo>
                  <a:lnTo>
                    <a:pt x="722" y="138"/>
                  </a:lnTo>
                  <a:lnTo>
                    <a:pt x="724" y="140"/>
                  </a:lnTo>
                  <a:lnTo>
                    <a:pt x="724" y="138"/>
                  </a:lnTo>
                  <a:lnTo>
                    <a:pt x="725" y="138"/>
                  </a:lnTo>
                  <a:lnTo>
                    <a:pt x="727" y="136"/>
                  </a:lnTo>
                  <a:lnTo>
                    <a:pt x="729" y="136"/>
                  </a:lnTo>
                  <a:lnTo>
                    <a:pt x="730" y="136"/>
                  </a:lnTo>
                  <a:lnTo>
                    <a:pt x="732" y="136"/>
                  </a:lnTo>
                  <a:lnTo>
                    <a:pt x="732" y="135"/>
                  </a:lnTo>
                  <a:lnTo>
                    <a:pt x="734" y="135"/>
                  </a:lnTo>
                  <a:lnTo>
                    <a:pt x="735" y="135"/>
                  </a:lnTo>
                  <a:lnTo>
                    <a:pt x="737" y="133"/>
                  </a:lnTo>
                  <a:lnTo>
                    <a:pt x="737" y="133"/>
                  </a:lnTo>
                  <a:lnTo>
                    <a:pt x="739" y="133"/>
                  </a:lnTo>
                  <a:lnTo>
                    <a:pt x="740" y="131"/>
                  </a:lnTo>
                  <a:lnTo>
                    <a:pt x="740" y="133"/>
                  </a:lnTo>
                  <a:lnTo>
                    <a:pt x="742" y="133"/>
                  </a:lnTo>
                  <a:lnTo>
                    <a:pt x="744" y="133"/>
                  </a:lnTo>
                  <a:lnTo>
                    <a:pt x="744" y="131"/>
                  </a:lnTo>
                  <a:lnTo>
                    <a:pt x="745" y="131"/>
                  </a:lnTo>
                  <a:lnTo>
                    <a:pt x="747" y="131"/>
                  </a:lnTo>
                  <a:lnTo>
                    <a:pt x="749" y="131"/>
                  </a:lnTo>
                  <a:lnTo>
                    <a:pt x="750" y="131"/>
                  </a:lnTo>
                  <a:lnTo>
                    <a:pt x="752" y="131"/>
                  </a:lnTo>
                  <a:lnTo>
                    <a:pt x="756" y="130"/>
                  </a:lnTo>
                  <a:lnTo>
                    <a:pt x="757" y="130"/>
                  </a:lnTo>
                  <a:lnTo>
                    <a:pt x="762" y="128"/>
                  </a:lnTo>
                  <a:lnTo>
                    <a:pt x="764" y="128"/>
                  </a:lnTo>
                  <a:lnTo>
                    <a:pt x="762" y="130"/>
                  </a:lnTo>
                  <a:lnTo>
                    <a:pt x="764" y="130"/>
                  </a:lnTo>
                  <a:lnTo>
                    <a:pt x="764" y="128"/>
                  </a:lnTo>
                  <a:lnTo>
                    <a:pt x="766" y="126"/>
                  </a:lnTo>
                  <a:lnTo>
                    <a:pt x="767" y="126"/>
                  </a:lnTo>
                  <a:lnTo>
                    <a:pt x="769" y="126"/>
                  </a:lnTo>
                  <a:lnTo>
                    <a:pt x="771" y="126"/>
                  </a:lnTo>
                  <a:lnTo>
                    <a:pt x="772" y="124"/>
                  </a:lnTo>
                  <a:lnTo>
                    <a:pt x="774" y="124"/>
                  </a:lnTo>
                  <a:lnTo>
                    <a:pt x="776" y="124"/>
                  </a:lnTo>
                  <a:lnTo>
                    <a:pt x="776" y="126"/>
                  </a:lnTo>
                  <a:lnTo>
                    <a:pt x="777" y="126"/>
                  </a:lnTo>
                  <a:lnTo>
                    <a:pt x="781" y="126"/>
                  </a:lnTo>
                  <a:lnTo>
                    <a:pt x="779" y="124"/>
                  </a:lnTo>
                  <a:lnTo>
                    <a:pt x="781" y="124"/>
                  </a:lnTo>
                  <a:lnTo>
                    <a:pt x="784" y="124"/>
                  </a:lnTo>
                  <a:lnTo>
                    <a:pt x="786" y="124"/>
                  </a:lnTo>
                  <a:lnTo>
                    <a:pt x="789" y="124"/>
                  </a:lnTo>
                  <a:lnTo>
                    <a:pt x="791" y="124"/>
                  </a:lnTo>
                  <a:lnTo>
                    <a:pt x="794" y="123"/>
                  </a:lnTo>
                  <a:lnTo>
                    <a:pt x="798" y="121"/>
                  </a:lnTo>
                  <a:lnTo>
                    <a:pt x="799" y="121"/>
                  </a:lnTo>
                  <a:lnTo>
                    <a:pt x="803" y="119"/>
                  </a:lnTo>
                  <a:lnTo>
                    <a:pt x="804" y="119"/>
                  </a:lnTo>
                  <a:lnTo>
                    <a:pt x="806" y="119"/>
                  </a:lnTo>
                  <a:lnTo>
                    <a:pt x="808" y="119"/>
                  </a:lnTo>
                  <a:lnTo>
                    <a:pt x="808" y="121"/>
                  </a:lnTo>
                  <a:lnTo>
                    <a:pt x="809" y="121"/>
                  </a:lnTo>
                  <a:lnTo>
                    <a:pt x="811" y="121"/>
                  </a:lnTo>
                  <a:lnTo>
                    <a:pt x="811" y="123"/>
                  </a:lnTo>
                  <a:lnTo>
                    <a:pt x="813" y="123"/>
                  </a:lnTo>
                  <a:lnTo>
                    <a:pt x="814" y="121"/>
                  </a:lnTo>
                  <a:lnTo>
                    <a:pt x="816" y="121"/>
                  </a:lnTo>
                  <a:lnTo>
                    <a:pt x="814" y="123"/>
                  </a:lnTo>
                  <a:lnTo>
                    <a:pt x="816" y="123"/>
                  </a:lnTo>
                  <a:lnTo>
                    <a:pt x="816" y="124"/>
                  </a:lnTo>
                  <a:lnTo>
                    <a:pt x="814" y="124"/>
                  </a:lnTo>
                  <a:lnTo>
                    <a:pt x="814" y="126"/>
                  </a:lnTo>
                  <a:lnTo>
                    <a:pt x="816" y="124"/>
                  </a:lnTo>
                  <a:lnTo>
                    <a:pt x="818" y="126"/>
                  </a:lnTo>
                  <a:lnTo>
                    <a:pt x="818" y="124"/>
                  </a:lnTo>
                  <a:lnTo>
                    <a:pt x="820" y="124"/>
                  </a:lnTo>
                  <a:lnTo>
                    <a:pt x="823" y="124"/>
                  </a:lnTo>
                  <a:lnTo>
                    <a:pt x="825" y="124"/>
                  </a:lnTo>
                  <a:lnTo>
                    <a:pt x="826" y="124"/>
                  </a:lnTo>
                  <a:lnTo>
                    <a:pt x="828" y="124"/>
                  </a:lnTo>
                  <a:lnTo>
                    <a:pt x="830" y="124"/>
                  </a:lnTo>
                  <a:lnTo>
                    <a:pt x="831" y="124"/>
                  </a:lnTo>
                  <a:lnTo>
                    <a:pt x="833" y="124"/>
                  </a:lnTo>
                  <a:lnTo>
                    <a:pt x="833" y="126"/>
                  </a:lnTo>
                  <a:lnTo>
                    <a:pt x="831" y="126"/>
                  </a:lnTo>
                  <a:lnTo>
                    <a:pt x="830" y="126"/>
                  </a:lnTo>
                  <a:lnTo>
                    <a:pt x="828" y="128"/>
                  </a:lnTo>
                  <a:lnTo>
                    <a:pt x="831" y="128"/>
                  </a:lnTo>
                  <a:lnTo>
                    <a:pt x="833" y="128"/>
                  </a:lnTo>
                  <a:lnTo>
                    <a:pt x="833" y="130"/>
                  </a:lnTo>
                  <a:lnTo>
                    <a:pt x="835" y="130"/>
                  </a:lnTo>
                  <a:lnTo>
                    <a:pt x="835" y="131"/>
                  </a:lnTo>
                  <a:lnTo>
                    <a:pt x="836" y="131"/>
                  </a:lnTo>
                  <a:lnTo>
                    <a:pt x="836" y="130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1" y="130"/>
                  </a:lnTo>
                  <a:lnTo>
                    <a:pt x="843" y="130"/>
                  </a:lnTo>
                  <a:lnTo>
                    <a:pt x="845" y="130"/>
                  </a:lnTo>
                  <a:lnTo>
                    <a:pt x="846" y="130"/>
                  </a:lnTo>
                  <a:lnTo>
                    <a:pt x="850" y="130"/>
                  </a:lnTo>
                  <a:lnTo>
                    <a:pt x="851" y="130"/>
                  </a:lnTo>
                  <a:lnTo>
                    <a:pt x="853" y="130"/>
                  </a:lnTo>
                  <a:lnTo>
                    <a:pt x="855" y="130"/>
                  </a:lnTo>
                  <a:lnTo>
                    <a:pt x="857" y="130"/>
                  </a:lnTo>
                  <a:lnTo>
                    <a:pt x="858" y="130"/>
                  </a:lnTo>
                  <a:lnTo>
                    <a:pt x="858" y="131"/>
                  </a:lnTo>
                  <a:lnTo>
                    <a:pt x="858" y="131"/>
                  </a:lnTo>
                  <a:lnTo>
                    <a:pt x="860" y="131"/>
                  </a:lnTo>
                  <a:lnTo>
                    <a:pt x="862" y="131"/>
                  </a:lnTo>
                  <a:lnTo>
                    <a:pt x="862" y="133"/>
                  </a:lnTo>
                  <a:lnTo>
                    <a:pt x="863" y="133"/>
                  </a:lnTo>
                  <a:lnTo>
                    <a:pt x="865" y="133"/>
                  </a:lnTo>
                  <a:lnTo>
                    <a:pt x="867" y="133"/>
                  </a:lnTo>
                  <a:lnTo>
                    <a:pt x="868" y="133"/>
                  </a:lnTo>
                  <a:lnTo>
                    <a:pt x="870" y="133"/>
                  </a:lnTo>
                  <a:lnTo>
                    <a:pt x="873" y="133"/>
                  </a:lnTo>
                  <a:lnTo>
                    <a:pt x="875" y="133"/>
                  </a:lnTo>
                  <a:lnTo>
                    <a:pt x="877" y="133"/>
                  </a:lnTo>
                  <a:lnTo>
                    <a:pt x="878" y="133"/>
                  </a:lnTo>
                  <a:lnTo>
                    <a:pt x="878" y="135"/>
                  </a:lnTo>
                  <a:lnTo>
                    <a:pt x="880" y="135"/>
                  </a:lnTo>
                  <a:lnTo>
                    <a:pt x="882" y="135"/>
                  </a:lnTo>
                  <a:lnTo>
                    <a:pt x="883" y="135"/>
                  </a:lnTo>
                  <a:lnTo>
                    <a:pt x="885" y="135"/>
                  </a:lnTo>
                  <a:lnTo>
                    <a:pt x="887" y="135"/>
                  </a:lnTo>
                  <a:lnTo>
                    <a:pt x="889" y="135"/>
                  </a:lnTo>
                  <a:lnTo>
                    <a:pt x="890" y="135"/>
                  </a:lnTo>
                  <a:lnTo>
                    <a:pt x="892" y="135"/>
                  </a:lnTo>
                  <a:lnTo>
                    <a:pt x="894" y="135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900" y="135"/>
                  </a:lnTo>
                  <a:lnTo>
                    <a:pt x="902" y="135"/>
                  </a:lnTo>
                  <a:lnTo>
                    <a:pt x="904" y="135"/>
                  </a:lnTo>
                  <a:lnTo>
                    <a:pt x="904" y="136"/>
                  </a:lnTo>
                  <a:lnTo>
                    <a:pt x="905" y="136"/>
                  </a:lnTo>
                  <a:lnTo>
                    <a:pt x="905" y="138"/>
                  </a:lnTo>
                  <a:lnTo>
                    <a:pt x="907" y="138"/>
                  </a:lnTo>
                  <a:lnTo>
                    <a:pt x="909" y="138"/>
                  </a:lnTo>
                  <a:lnTo>
                    <a:pt x="909" y="140"/>
                  </a:lnTo>
                  <a:lnTo>
                    <a:pt x="910" y="140"/>
                  </a:lnTo>
                  <a:lnTo>
                    <a:pt x="910" y="138"/>
                  </a:lnTo>
                  <a:lnTo>
                    <a:pt x="912" y="140"/>
                  </a:lnTo>
                  <a:lnTo>
                    <a:pt x="914" y="140"/>
                  </a:lnTo>
                  <a:lnTo>
                    <a:pt x="915" y="140"/>
                  </a:lnTo>
                  <a:lnTo>
                    <a:pt x="917" y="140"/>
                  </a:lnTo>
                  <a:lnTo>
                    <a:pt x="919" y="140"/>
                  </a:lnTo>
                  <a:lnTo>
                    <a:pt x="922" y="140"/>
                  </a:lnTo>
                  <a:lnTo>
                    <a:pt x="926" y="140"/>
                  </a:lnTo>
                  <a:lnTo>
                    <a:pt x="926" y="141"/>
                  </a:lnTo>
                  <a:lnTo>
                    <a:pt x="927" y="141"/>
                  </a:lnTo>
                  <a:lnTo>
                    <a:pt x="929" y="143"/>
                  </a:lnTo>
                  <a:lnTo>
                    <a:pt x="927" y="145"/>
                  </a:lnTo>
                  <a:lnTo>
                    <a:pt x="929" y="145"/>
                  </a:lnTo>
                  <a:lnTo>
                    <a:pt x="931" y="145"/>
                  </a:lnTo>
                  <a:lnTo>
                    <a:pt x="932" y="146"/>
                  </a:lnTo>
                  <a:lnTo>
                    <a:pt x="934" y="146"/>
                  </a:lnTo>
                  <a:lnTo>
                    <a:pt x="936" y="146"/>
                  </a:lnTo>
                  <a:lnTo>
                    <a:pt x="936" y="148"/>
                  </a:lnTo>
                  <a:lnTo>
                    <a:pt x="937" y="148"/>
                  </a:lnTo>
                  <a:lnTo>
                    <a:pt x="939" y="148"/>
                  </a:lnTo>
                  <a:lnTo>
                    <a:pt x="939" y="148"/>
                  </a:lnTo>
                  <a:lnTo>
                    <a:pt x="941" y="148"/>
                  </a:lnTo>
                  <a:lnTo>
                    <a:pt x="942" y="148"/>
                  </a:lnTo>
                  <a:lnTo>
                    <a:pt x="944" y="148"/>
                  </a:lnTo>
                  <a:lnTo>
                    <a:pt x="946" y="148"/>
                  </a:lnTo>
                  <a:lnTo>
                    <a:pt x="946" y="150"/>
                  </a:lnTo>
                  <a:lnTo>
                    <a:pt x="947" y="150"/>
                  </a:lnTo>
                  <a:lnTo>
                    <a:pt x="947" y="150"/>
                  </a:lnTo>
                  <a:lnTo>
                    <a:pt x="949" y="150"/>
                  </a:lnTo>
                  <a:lnTo>
                    <a:pt x="949" y="150"/>
                  </a:lnTo>
                  <a:lnTo>
                    <a:pt x="949" y="148"/>
                  </a:lnTo>
                  <a:lnTo>
                    <a:pt x="947" y="148"/>
                  </a:lnTo>
                  <a:lnTo>
                    <a:pt x="947" y="146"/>
                  </a:lnTo>
                  <a:lnTo>
                    <a:pt x="949" y="146"/>
                  </a:lnTo>
                  <a:lnTo>
                    <a:pt x="949" y="145"/>
                  </a:lnTo>
                  <a:lnTo>
                    <a:pt x="951" y="145"/>
                  </a:lnTo>
                  <a:lnTo>
                    <a:pt x="952" y="145"/>
                  </a:lnTo>
                  <a:lnTo>
                    <a:pt x="952" y="143"/>
                  </a:lnTo>
                  <a:lnTo>
                    <a:pt x="954" y="143"/>
                  </a:lnTo>
                  <a:lnTo>
                    <a:pt x="956" y="143"/>
                  </a:lnTo>
                  <a:lnTo>
                    <a:pt x="956" y="141"/>
                  </a:lnTo>
                  <a:lnTo>
                    <a:pt x="958" y="143"/>
                  </a:lnTo>
                  <a:lnTo>
                    <a:pt x="959" y="143"/>
                  </a:lnTo>
                  <a:lnTo>
                    <a:pt x="959" y="141"/>
                  </a:lnTo>
                  <a:lnTo>
                    <a:pt x="961" y="141"/>
                  </a:lnTo>
                  <a:lnTo>
                    <a:pt x="963" y="141"/>
                  </a:lnTo>
                  <a:lnTo>
                    <a:pt x="964" y="141"/>
                  </a:lnTo>
                  <a:lnTo>
                    <a:pt x="966" y="141"/>
                  </a:lnTo>
                  <a:lnTo>
                    <a:pt x="968" y="140"/>
                  </a:lnTo>
                  <a:lnTo>
                    <a:pt x="969" y="140"/>
                  </a:lnTo>
                  <a:lnTo>
                    <a:pt x="971" y="140"/>
                  </a:lnTo>
                  <a:lnTo>
                    <a:pt x="973" y="140"/>
                  </a:lnTo>
                  <a:lnTo>
                    <a:pt x="973" y="141"/>
                  </a:lnTo>
                  <a:lnTo>
                    <a:pt x="969" y="143"/>
                  </a:lnTo>
                  <a:lnTo>
                    <a:pt x="971" y="143"/>
                  </a:lnTo>
                  <a:lnTo>
                    <a:pt x="973" y="143"/>
                  </a:lnTo>
                  <a:lnTo>
                    <a:pt x="974" y="143"/>
                  </a:lnTo>
                  <a:lnTo>
                    <a:pt x="976" y="141"/>
                  </a:lnTo>
                  <a:lnTo>
                    <a:pt x="978" y="141"/>
                  </a:lnTo>
                  <a:lnTo>
                    <a:pt x="979" y="141"/>
                  </a:lnTo>
                  <a:lnTo>
                    <a:pt x="979" y="141"/>
                  </a:lnTo>
                  <a:lnTo>
                    <a:pt x="979" y="140"/>
                  </a:lnTo>
                  <a:lnTo>
                    <a:pt x="981" y="140"/>
                  </a:lnTo>
                  <a:lnTo>
                    <a:pt x="983" y="140"/>
                  </a:lnTo>
                  <a:lnTo>
                    <a:pt x="984" y="140"/>
                  </a:lnTo>
                  <a:lnTo>
                    <a:pt x="984" y="138"/>
                  </a:lnTo>
                  <a:lnTo>
                    <a:pt x="986" y="138"/>
                  </a:lnTo>
                  <a:lnTo>
                    <a:pt x="988" y="138"/>
                  </a:lnTo>
                  <a:lnTo>
                    <a:pt x="986" y="140"/>
                  </a:lnTo>
                  <a:lnTo>
                    <a:pt x="988" y="140"/>
                  </a:lnTo>
                  <a:lnTo>
                    <a:pt x="988" y="138"/>
                  </a:lnTo>
                  <a:lnTo>
                    <a:pt x="989" y="138"/>
                  </a:lnTo>
                  <a:lnTo>
                    <a:pt x="991" y="138"/>
                  </a:lnTo>
                  <a:lnTo>
                    <a:pt x="993" y="138"/>
                  </a:lnTo>
                  <a:lnTo>
                    <a:pt x="995" y="138"/>
                  </a:lnTo>
                  <a:lnTo>
                    <a:pt x="995" y="136"/>
                  </a:lnTo>
                  <a:lnTo>
                    <a:pt x="996" y="136"/>
                  </a:lnTo>
                  <a:lnTo>
                    <a:pt x="998" y="136"/>
                  </a:lnTo>
                  <a:lnTo>
                    <a:pt x="1000" y="136"/>
                  </a:lnTo>
                  <a:lnTo>
                    <a:pt x="1000" y="138"/>
                  </a:lnTo>
                  <a:lnTo>
                    <a:pt x="1001" y="136"/>
                  </a:lnTo>
                  <a:lnTo>
                    <a:pt x="1003" y="136"/>
                  </a:lnTo>
                  <a:lnTo>
                    <a:pt x="1003" y="135"/>
                  </a:lnTo>
                  <a:lnTo>
                    <a:pt x="1005" y="135"/>
                  </a:lnTo>
                  <a:lnTo>
                    <a:pt x="1006" y="135"/>
                  </a:lnTo>
                  <a:lnTo>
                    <a:pt x="1008" y="135"/>
                  </a:lnTo>
                  <a:lnTo>
                    <a:pt x="1008" y="133"/>
                  </a:lnTo>
                  <a:lnTo>
                    <a:pt x="1010" y="133"/>
                  </a:lnTo>
                  <a:lnTo>
                    <a:pt x="1011" y="133"/>
                  </a:lnTo>
                  <a:lnTo>
                    <a:pt x="1011" y="135"/>
                  </a:lnTo>
                  <a:lnTo>
                    <a:pt x="1013" y="135"/>
                  </a:lnTo>
                  <a:lnTo>
                    <a:pt x="1015" y="135"/>
                  </a:lnTo>
                  <a:lnTo>
                    <a:pt x="1015" y="136"/>
                  </a:lnTo>
                  <a:lnTo>
                    <a:pt x="1010" y="136"/>
                  </a:lnTo>
                  <a:lnTo>
                    <a:pt x="1008" y="136"/>
                  </a:lnTo>
                  <a:lnTo>
                    <a:pt x="1006" y="138"/>
                  </a:lnTo>
                  <a:lnTo>
                    <a:pt x="1005" y="138"/>
                  </a:lnTo>
                  <a:lnTo>
                    <a:pt x="1003" y="138"/>
                  </a:lnTo>
                  <a:lnTo>
                    <a:pt x="1001" y="138"/>
                  </a:lnTo>
                  <a:lnTo>
                    <a:pt x="1001" y="140"/>
                  </a:lnTo>
                  <a:lnTo>
                    <a:pt x="1000" y="140"/>
                  </a:lnTo>
                  <a:lnTo>
                    <a:pt x="998" y="140"/>
                  </a:lnTo>
                  <a:lnTo>
                    <a:pt x="996" y="141"/>
                  </a:lnTo>
                  <a:lnTo>
                    <a:pt x="996" y="140"/>
                  </a:lnTo>
                  <a:lnTo>
                    <a:pt x="995" y="140"/>
                  </a:lnTo>
                  <a:lnTo>
                    <a:pt x="993" y="140"/>
                  </a:lnTo>
                  <a:lnTo>
                    <a:pt x="991" y="140"/>
                  </a:lnTo>
                  <a:lnTo>
                    <a:pt x="989" y="141"/>
                  </a:lnTo>
                  <a:lnTo>
                    <a:pt x="988" y="143"/>
                  </a:lnTo>
                  <a:lnTo>
                    <a:pt x="988" y="141"/>
                  </a:lnTo>
                  <a:lnTo>
                    <a:pt x="986" y="141"/>
                  </a:lnTo>
                  <a:lnTo>
                    <a:pt x="986" y="143"/>
                  </a:lnTo>
                  <a:lnTo>
                    <a:pt x="988" y="143"/>
                  </a:lnTo>
                  <a:lnTo>
                    <a:pt x="989" y="143"/>
                  </a:lnTo>
                  <a:lnTo>
                    <a:pt x="989" y="141"/>
                  </a:lnTo>
                  <a:lnTo>
                    <a:pt x="991" y="141"/>
                  </a:lnTo>
                  <a:lnTo>
                    <a:pt x="991" y="143"/>
                  </a:lnTo>
                  <a:lnTo>
                    <a:pt x="993" y="143"/>
                  </a:lnTo>
                  <a:lnTo>
                    <a:pt x="993" y="141"/>
                  </a:lnTo>
                  <a:lnTo>
                    <a:pt x="995" y="141"/>
                  </a:lnTo>
                  <a:lnTo>
                    <a:pt x="995" y="143"/>
                  </a:lnTo>
                  <a:lnTo>
                    <a:pt x="996" y="141"/>
                  </a:lnTo>
                  <a:lnTo>
                    <a:pt x="996" y="143"/>
                  </a:lnTo>
                  <a:lnTo>
                    <a:pt x="998" y="143"/>
                  </a:lnTo>
                  <a:lnTo>
                    <a:pt x="998" y="141"/>
                  </a:lnTo>
                  <a:lnTo>
                    <a:pt x="1001" y="141"/>
                  </a:lnTo>
                  <a:lnTo>
                    <a:pt x="1003" y="140"/>
                  </a:lnTo>
                  <a:lnTo>
                    <a:pt x="1005" y="140"/>
                  </a:lnTo>
                  <a:lnTo>
                    <a:pt x="1006" y="140"/>
                  </a:lnTo>
                  <a:lnTo>
                    <a:pt x="1006" y="138"/>
                  </a:lnTo>
                  <a:lnTo>
                    <a:pt x="1008" y="138"/>
                  </a:lnTo>
                  <a:lnTo>
                    <a:pt x="1010" y="138"/>
                  </a:lnTo>
                  <a:lnTo>
                    <a:pt x="1011" y="138"/>
                  </a:lnTo>
                  <a:lnTo>
                    <a:pt x="1013" y="138"/>
                  </a:lnTo>
                  <a:lnTo>
                    <a:pt x="1015" y="138"/>
                  </a:lnTo>
                  <a:lnTo>
                    <a:pt x="1016" y="136"/>
                  </a:lnTo>
                  <a:lnTo>
                    <a:pt x="1018" y="136"/>
                  </a:lnTo>
                  <a:lnTo>
                    <a:pt x="1018" y="138"/>
                  </a:lnTo>
                  <a:lnTo>
                    <a:pt x="1020" y="138"/>
                  </a:lnTo>
                  <a:lnTo>
                    <a:pt x="1020" y="138"/>
                  </a:lnTo>
                  <a:lnTo>
                    <a:pt x="1021" y="136"/>
                  </a:lnTo>
                  <a:lnTo>
                    <a:pt x="1025" y="136"/>
                  </a:lnTo>
                  <a:lnTo>
                    <a:pt x="1027" y="136"/>
                  </a:lnTo>
                  <a:lnTo>
                    <a:pt x="1027" y="135"/>
                  </a:lnTo>
                  <a:lnTo>
                    <a:pt x="1028" y="133"/>
                  </a:lnTo>
                  <a:lnTo>
                    <a:pt x="1030" y="133"/>
                  </a:lnTo>
                  <a:lnTo>
                    <a:pt x="1032" y="133"/>
                  </a:lnTo>
                  <a:lnTo>
                    <a:pt x="1033" y="133"/>
                  </a:lnTo>
                  <a:lnTo>
                    <a:pt x="1037" y="133"/>
                  </a:lnTo>
                  <a:lnTo>
                    <a:pt x="1035" y="131"/>
                  </a:lnTo>
                  <a:lnTo>
                    <a:pt x="1035" y="130"/>
                  </a:lnTo>
                  <a:lnTo>
                    <a:pt x="1037" y="128"/>
                  </a:lnTo>
                  <a:lnTo>
                    <a:pt x="1038" y="128"/>
                  </a:lnTo>
                  <a:lnTo>
                    <a:pt x="1038" y="130"/>
                  </a:lnTo>
                  <a:lnTo>
                    <a:pt x="1040" y="130"/>
                  </a:lnTo>
                  <a:lnTo>
                    <a:pt x="1040" y="131"/>
                  </a:lnTo>
                  <a:lnTo>
                    <a:pt x="1040" y="133"/>
                  </a:lnTo>
                  <a:lnTo>
                    <a:pt x="1040" y="135"/>
                  </a:lnTo>
                  <a:lnTo>
                    <a:pt x="1040" y="136"/>
                  </a:lnTo>
                  <a:lnTo>
                    <a:pt x="1038" y="136"/>
                  </a:lnTo>
                  <a:lnTo>
                    <a:pt x="1038" y="138"/>
                  </a:lnTo>
                  <a:lnTo>
                    <a:pt x="1038" y="140"/>
                  </a:lnTo>
                  <a:lnTo>
                    <a:pt x="1038" y="141"/>
                  </a:lnTo>
                  <a:lnTo>
                    <a:pt x="1040" y="141"/>
                  </a:lnTo>
                  <a:lnTo>
                    <a:pt x="1042" y="143"/>
                  </a:lnTo>
                  <a:lnTo>
                    <a:pt x="1043" y="143"/>
                  </a:lnTo>
                  <a:lnTo>
                    <a:pt x="1045" y="141"/>
                  </a:lnTo>
                  <a:lnTo>
                    <a:pt x="1045" y="143"/>
                  </a:lnTo>
                  <a:lnTo>
                    <a:pt x="1047" y="143"/>
                  </a:lnTo>
                  <a:lnTo>
                    <a:pt x="1047" y="141"/>
                  </a:lnTo>
                  <a:lnTo>
                    <a:pt x="1048" y="141"/>
                  </a:lnTo>
                  <a:lnTo>
                    <a:pt x="1048" y="140"/>
                  </a:lnTo>
                  <a:lnTo>
                    <a:pt x="1048" y="138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2" y="140"/>
                  </a:lnTo>
                  <a:lnTo>
                    <a:pt x="1053" y="140"/>
                  </a:lnTo>
                  <a:lnTo>
                    <a:pt x="1053" y="138"/>
                  </a:lnTo>
                  <a:lnTo>
                    <a:pt x="1053" y="136"/>
                  </a:lnTo>
                  <a:lnTo>
                    <a:pt x="1053" y="135"/>
                  </a:lnTo>
                  <a:lnTo>
                    <a:pt x="1055" y="135"/>
                  </a:lnTo>
                  <a:lnTo>
                    <a:pt x="1055" y="136"/>
                  </a:lnTo>
                  <a:lnTo>
                    <a:pt x="1057" y="136"/>
                  </a:lnTo>
                  <a:lnTo>
                    <a:pt x="1059" y="135"/>
                  </a:lnTo>
                  <a:lnTo>
                    <a:pt x="1060" y="135"/>
                  </a:lnTo>
                  <a:lnTo>
                    <a:pt x="1060" y="136"/>
                  </a:lnTo>
                  <a:lnTo>
                    <a:pt x="1059" y="136"/>
                  </a:lnTo>
                  <a:lnTo>
                    <a:pt x="1059" y="138"/>
                  </a:lnTo>
                  <a:lnTo>
                    <a:pt x="1060" y="138"/>
                  </a:lnTo>
                  <a:lnTo>
                    <a:pt x="1060" y="140"/>
                  </a:lnTo>
                  <a:lnTo>
                    <a:pt x="1059" y="140"/>
                  </a:lnTo>
                  <a:lnTo>
                    <a:pt x="1057" y="140"/>
                  </a:lnTo>
                  <a:lnTo>
                    <a:pt x="1057" y="141"/>
                  </a:lnTo>
                  <a:lnTo>
                    <a:pt x="1055" y="141"/>
                  </a:lnTo>
                  <a:lnTo>
                    <a:pt x="1053" y="141"/>
                  </a:lnTo>
                  <a:lnTo>
                    <a:pt x="1053" y="143"/>
                  </a:lnTo>
                  <a:lnTo>
                    <a:pt x="1055" y="143"/>
                  </a:lnTo>
                  <a:lnTo>
                    <a:pt x="1057" y="143"/>
                  </a:lnTo>
                  <a:lnTo>
                    <a:pt x="1057" y="141"/>
                  </a:lnTo>
                  <a:lnTo>
                    <a:pt x="1059" y="143"/>
                  </a:lnTo>
                  <a:lnTo>
                    <a:pt x="1060" y="143"/>
                  </a:lnTo>
                  <a:lnTo>
                    <a:pt x="1060" y="143"/>
                  </a:lnTo>
                  <a:lnTo>
                    <a:pt x="1062" y="141"/>
                  </a:lnTo>
                  <a:lnTo>
                    <a:pt x="1064" y="141"/>
                  </a:lnTo>
                  <a:lnTo>
                    <a:pt x="1065" y="141"/>
                  </a:lnTo>
                  <a:lnTo>
                    <a:pt x="1065" y="140"/>
                  </a:lnTo>
                  <a:lnTo>
                    <a:pt x="1067" y="140"/>
                  </a:lnTo>
                  <a:lnTo>
                    <a:pt x="1069" y="138"/>
                  </a:lnTo>
                  <a:lnTo>
                    <a:pt x="1070" y="138"/>
                  </a:lnTo>
                  <a:lnTo>
                    <a:pt x="1070" y="136"/>
                  </a:lnTo>
                  <a:lnTo>
                    <a:pt x="1072" y="138"/>
                  </a:lnTo>
                  <a:lnTo>
                    <a:pt x="1072" y="136"/>
                  </a:lnTo>
                  <a:lnTo>
                    <a:pt x="1074" y="138"/>
                  </a:lnTo>
                  <a:lnTo>
                    <a:pt x="1075" y="138"/>
                  </a:lnTo>
                  <a:lnTo>
                    <a:pt x="1077" y="138"/>
                  </a:lnTo>
                  <a:lnTo>
                    <a:pt x="1079" y="138"/>
                  </a:lnTo>
                  <a:lnTo>
                    <a:pt x="1082" y="138"/>
                  </a:lnTo>
                  <a:lnTo>
                    <a:pt x="1084" y="138"/>
                  </a:lnTo>
                  <a:lnTo>
                    <a:pt x="1085" y="138"/>
                  </a:lnTo>
                  <a:lnTo>
                    <a:pt x="1087" y="140"/>
                  </a:lnTo>
                  <a:lnTo>
                    <a:pt x="1087" y="141"/>
                  </a:lnTo>
                  <a:lnTo>
                    <a:pt x="1089" y="141"/>
                  </a:lnTo>
                  <a:lnTo>
                    <a:pt x="1090" y="143"/>
                  </a:lnTo>
                  <a:lnTo>
                    <a:pt x="1094" y="143"/>
                  </a:lnTo>
                  <a:lnTo>
                    <a:pt x="1096" y="143"/>
                  </a:lnTo>
                  <a:lnTo>
                    <a:pt x="1097" y="143"/>
                  </a:lnTo>
                  <a:lnTo>
                    <a:pt x="1101" y="145"/>
                  </a:lnTo>
                  <a:lnTo>
                    <a:pt x="1101" y="145"/>
                  </a:lnTo>
                  <a:lnTo>
                    <a:pt x="1102" y="146"/>
                  </a:lnTo>
                  <a:lnTo>
                    <a:pt x="1104" y="146"/>
                  </a:lnTo>
                  <a:lnTo>
                    <a:pt x="1106" y="146"/>
                  </a:lnTo>
                  <a:lnTo>
                    <a:pt x="1109" y="148"/>
                  </a:lnTo>
                  <a:lnTo>
                    <a:pt x="1111" y="148"/>
                  </a:lnTo>
                  <a:lnTo>
                    <a:pt x="1112" y="148"/>
                  </a:lnTo>
                  <a:lnTo>
                    <a:pt x="1114" y="148"/>
                  </a:lnTo>
                  <a:lnTo>
                    <a:pt x="1116" y="148"/>
                  </a:lnTo>
                  <a:lnTo>
                    <a:pt x="1117" y="148"/>
                  </a:lnTo>
                  <a:lnTo>
                    <a:pt x="1117" y="150"/>
                  </a:lnTo>
                  <a:lnTo>
                    <a:pt x="1119" y="150"/>
                  </a:lnTo>
                  <a:lnTo>
                    <a:pt x="1119" y="148"/>
                  </a:lnTo>
                  <a:lnTo>
                    <a:pt x="1119" y="146"/>
                  </a:lnTo>
                  <a:lnTo>
                    <a:pt x="1121" y="148"/>
                  </a:lnTo>
                  <a:lnTo>
                    <a:pt x="1122" y="148"/>
                  </a:lnTo>
                  <a:lnTo>
                    <a:pt x="1122" y="146"/>
                  </a:lnTo>
                  <a:lnTo>
                    <a:pt x="1124" y="148"/>
                  </a:lnTo>
                  <a:lnTo>
                    <a:pt x="1126" y="148"/>
                  </a:lnTo>
                  <a:lnTo>
                    <a:pt x="1128" y="148"/>
                  </a:lnTo>
                  <a:lnTo>
                    <a:pt x="1129" y="148"/>
                  </a:lnTo>
                  <a:lnTo>
                    <a:pt x="1129" y="150"/>
                  </a:lnTo>
                  <a:lnTo>
                    <a:pt x="1131" y="150"/>
                  </a:lnTo>
                  <a:lnTo>
                    <a:pt x="1133" y="150"/>
                  </a:lnTo>
                  <a:lnTo>
                    <a:pt x="1133" y="151"/>
                  </a:lnTo>
                  <a:lnTo>
                    <a:pt x="1134" y="151"/>
                  </a:lnTo>
                  <a:lnTo>
                    <a:pt x="1134" y="153"/>
                  </a:lnTo>
                  <a:lnTo>
                    <a:pt x="1133" y="153"/>
                  </a:lnTo>
                  <a:lnTo>
                    <a:pt x="1131" y="153"/>
                  </a:lnTo>
                  <a:lnTo>
                    <a:pt x="1131" y="155"/>
                  </a:lnTo>
                  <a:lnTo>
                    <a:pt x="1129" y="155"/>
                  </a:lnTo>
                  <a:lnTo>
                    <a:pt x="1128" y="155"/>
                  </a:lnTo>
                  <a:lnTo>
                    <a:pt x="1126" y="155"/>
                  </a:lnTo>
                  <a:lnTo>
                    <a:pt x="1124" y="155"/>
                  </a:lnTo>
                  <a:lnTo>
                    <a:pt x="1122" y="153"/>
                  </a:lnTo>
                  <a:lnTo>
                    <a:pt x="1122" y="155"/>
                  </a:lnTo>
                  <a:lnTo>
                    <a:pt x="1121" y="155"/>
                  </a:lnTo>
                  <a:lnTo>
                    <a:pt x="1119" y="155"/>
                  </a:lnTo>
                  <a:lnTo>
                    <a:pt x="1119" y="156"/>
                  </a:lnTo>
                  <a:lnTo>
                    <a:pt x="1117" y="156"/>
                  </a:lnTo>
                  <a:lnTo>
                    <a:pt x="1117" y="158"/>
                  </a:lnTo>
                  <a:lnTo>
                    <a:pt x="1116" y="158"/>
                  </a:lnTo>
                  <a:lnTo>
                    <a:pt x="1114" y="158"/>
                  </a:lnTo>
                  <a:lnTo>
                    <a:pt x="1114" y="160"/>
                  </a:lnTo>
                  <a:lnTo>
                    <a:pt x="1116" y="160"/>
                  </a:lnTo>
                  <a:lnTo>
                    <a:pt x="1119" y="160"/>
                  </a:lnTo>
                  <a:lnTo>
                    <a:pt x="1121" y="160"/>
                  </a:lnTo>
                  <a:lnTo>
                    <a:pt x="1122" y="160"/>
                  </a:lnTo>
                  <a:lnTo>
                    <a:pt x="1124" y="160"/>
                  </a:lnTo>
                  <a:lnTo>
                    <a:pt x="1126" y="162"/>
                  </a:lnTo>
                  <a:lnTo>
                    <a:pt x="1128" y="162"/>
                  </a:lnTo>
                  <a:lnTo>
                    <a:pt x="1131" y="162"/>
                  </a:lnTo>
                  <a:lnTo>
                    <a:pt x="1133" y="162"/>
                  </a:lnTo>
                  <a:lnTo>
                    <a:pt x="1134" y="162"/>
                  </a:lnTo>
                  <a:lnTo>
                    <a:pt x="1136" y="162"/>
                  </a:lnTo>
                  <a:lnTo>
                    <a:pt x="1139" y="162"/>
                  </a:lnTo>
                  <a:lnTo>
                    <a:pt x="1139" y="160"/>
                  </a:lnTo>
                  <a:lnTo>
                    <a:pt x="1141" y="160"/>
                  </a:lnTo>
                  <a:lnTo>
                    <a:pt x="1141" y="160"/>
                  </a:lnTo>
                  <a:lnTo>
                    <a:pt x="1141" y="162"/>
                  </a:lnTo>
                  <a:lnTo>
                    <a:pt x="1143" y="162"/>
                  </a:lnTo>
                  <a:lnTo>
                    <a:pt x="1143" y="160"/>
                  </a:lnTo>
                  <a:lnTo>
                    <a:pt x="1146" y="162"/>
                  </a:lnTo>
                  <a:lnTo>
                    <a:pt x="1146" y="160"/>
                  </a:lnTo>
                  <a:lnTo>
                    <a:pt x="1148" y="160"/>
                  </a:lnTo>
                  <a:lnTo>
                    <a:pt x="1149" y="160"/>
                  </a:lnTo>
                  <a:lnTo>
                    <a:pt x="1151" y="160"/>
                  </a:lnTo>
                  <a:lnTo>
                    <a:pt x="1153" y="160"/>
                  </a:lnTo>
                  <a:lnTo>
                    <a:pt x="1154" y="160"/>
                  </a:lnTo>
                  <a:lnTo>
                    <a:pt x="1154" y="158"/>
                  </a:lnTo>
                  <a:lnTo>
                    <a:pt x="1156" y="158"/>
                  </a:lnTo>
                  <a:lnTo>
                    <a:pt x="1158" y="158"/>
                  </a:lnTo>
                  <a:lnTo>
                    <a:pt x="1159" y="158"/>
                  </a:lnTo>
                  <a:lnTo>
                    <a:pt x="1161" y="158"/>
                  </a:lnTo>
                  <a:lnTo>
                    <a:pt x="1161" y="160"/>
                  </a:lnTo>
                  <a:lnTo>
                    <a:pt x="1163" y="160"/>
                  </a:lnTo>
                  <a:lnTo>
                    <a:pt x="1163" y="162"/>
                  </a:lnTo>
                  <a:lnTo>
                    <a:pt x="1165" y="162"/>
                  </a:lnTo>
                  <a:lnTo>
                    <a:pt x="1165" y="160"/>
                  </a:lnTo>
                  <a:lnTo>
                    <a:pt x="1166" y="160"/>
                  </a:lnTo>
                  <a:lnTo>
                    <a:pt x="1168" y="162"/>
                  </a:lnTo>
                  <a:lnTo>
                    <a:pt x="1168" y="163"/>
                  </a:lnTo>
                  <a:lnTo>
                    <a:pt x="1166" y="163"/>
                  </a:lnTo>
                  <a:lnTo>
                    <a:pt x="1166" y="165"/>
                  </a:lnTo>
                  <a:lnTo>
                    <a:pt x="1168" y="165"/>
                  </a:lnTo>
                  <a:lnTo>
                    <a:pt x="1168" y="163"/>
                  </a:lnTo>
                  <a:lnTo>
                    <a:pt x="1170" y="162"/>
                  </a:lnTo>
                  <a:lnTo>
                    <a:pt x="1171" y="162"/>
                  </a:lnTo>
                  <a:lnTo>
                    <a:pt x="1171" y="163"/>
                  </a:lnTo>
                  <a:lnTo>
                    <a:pt x="1170" y="163"/>
                  </a:lnTo>
                  <a:lnTo>
                    <a:pt x="1170" y="165"/>
                  </a:lnTo>
                  <a:lnTo>
                    <a:pt x="1171" y="165"/>
                  </a:lnTo>
                  <a:lnTo>
                    <a:pt x="1173" y="167"/>
                  </a:lnTo>
                  <a:lnTo>
                    <a:pt x="1173" y="168"/>
                  </a:lnTo>
                  <a:lnTo>
                    <a:pt x="1171" y="168"/>
                  </a:lnTo>
                  <a:lnTo>
                    <a:pt x="1170" y="168"/>
                  </a:lnTo>
                  <a:lnTo>
                    <a:pt x="1168" y="170"/>
                  </a:lnTo>
                  <a:lnTo>
                    <a:pt x="1168" y="168"/>
                  </a:lnTo>
                  <a:lnTo>
                    <a:pt x="1166" y="168"/>
                  </a:lnTo>
                  <a:lnTo>
                    <a:pt x="1168" y="170"/>
                  </a:lnTo>
                  <a:lnTo>
                    <a:pt x="1168" y="172"/>
                  </a:lnTo>
                  <a:lnTo>
                    <a:pt x="1170" y="172"/>
                  </a:lnTo>
                  <a:lnTo>
                    <a:pt x="1170" y="173"/>
                  </a:lnTo>
                  <a:lnTo>
                    <a:pt x="1171" y="172"/>
                  </a:lnTo>
                  <a:lnTo>
                    <a:pt x="1171" y="170"/>
                  </a:lnTo>
                  <a:lnTo>
                    <a:pt x="1173" y="170"/>
                  </a:lnTo>
                  <a:lnTo>
                    <a:pt x="1173" y="172"/>
                  </a:lnTo>
                  <a:lnTo>
                    <a:pt x="1175" y="172"/>
                  </a:lnTo>
                  <a:lnTo>
                    <a:pt x="1175" y="170"/>
                  </a:lnTo>
                  <a:lnTo>
                    <a:pt x="1176" y="170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6" y="170"/>
                  </a:lnTo>
                  <a:lnTo>
                    <a:pt x="1176" y="168"/>
                  </a:lnTo>
                  <a:lnTo>
                    <a:pt x="1178" y="168"/>
                  </a:lnTo>
                  <a:lnTo>
                    <a:pt x="1176" y="167"/>
                  </a:lnTo>
                  <a:lnTo>
                    <a:pt x="1178" y="167"/>
                  </a:lnTo>
                  <a:lnTo>
                    <a:pt x="1178" y="165"/>
                  </a:lnTo>
                  <a:lnTo>
                    <a:pt x="1178" y="163"/>
                  </a:lnTo>
                  <a:lnTo>
                    <a:pt x="1180" y="163"/>
                  </a:lnTo>
                  <a:lnTo>
                    <a:pt x="1180" y="162"/>
                  </a:lnTo>
                  <a:lnTo>
                    <a:pt x="1178" y="162"/>
                  </a:lnTo>
                  <a:lnTo>
                    <a:pt x="1178" y="160"/>
                  </a:lnTo>
                  <a:lnTo>
                    <a:pt x="1180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83" y="156"/>
                  </a:lnTo>
                  <a:lnTo>
                    <a:pt x="1185" y="156"/>
                  </a:lnTo>
                  <a:lnTo>
                    <a:pt x="1186" y="156"/>
                  </a:lnTo>
                  <a:lnTo>
                    <a:pt x="1188" y="156"/>
                  </a:lnTo>
                  <a:lnTo>
                    <a:pt x="1190" y="156"/>
                  </a:lnTo>
                  <a:lnTo>
                    <a:pt x="1191" y="156"/>
                  </a:lnTo>
                  <a:lnTo>
                    <a:pt x="1193" y="156"/>
                  </a:lnTo>
                  <a:lnTo>
                    <a:pt x="1193" y="155"/>
                  </a:lnTo>
                  <a:lnTo>
                    <a:pt x="1195" y="155"/>
                  </a:lnTo>
                  <a:lnTo>
                    <a:pt x="1197" y="155"/>
                  </a:lnTo>
                  <a:lnTo>
                    <a:pt x="1197" y="153"/>
                  </a:lnTo>
                  <a:lnTo>
                    <a:pt x="1195" y="153"/>
                  </a:lnTo>
                  <a:lnTo>
                    <a:pt x="1193" y="153"/>
                  </a:lnTo>
                  <a:lnTo>
                    <a:pt x="1191" y="153"/>
                  </a:lnTo>
                  <a:lnTo>
                    <a:pt x="1191" y="155"/>
                  </a:lnTo>
                  <a:lnTo>
                    <a:pt x="1190" y="155"/>
                  </a:lnTo>
                  <a:lnTo>
                    <a:pt x="1190" y="153"/>
                  </a:lnTo>
                  <a:lnTo>
                    <a:pt x="1188" y="153"/>
                  </a:lnTo>
                  <a:lnTo>
                    <a:pt x="1186" y="153"/>
                  </a:lnTo>
                  <a:lnTo>
                    <a:pt x="1185" y="153"/>
                  </a:lnTo>
                  <a:lnTo>
                    <a:pt x="1183" y="155"/>
                  </a:lnTo>
                  <a:lnTo>
                    <a:pt x="1181" y="155"/>
                  </a:lnTo>
                  <a:lnTo>
                    <a:pt x="1181" y="155"/>
                  </a:lnTo>
                  <a:lnTo>
                    <a:pt x="1181" y="153"/>
                  </a:lnTo>
                  <a:lnTo>
                    <a:pt x="1180" y="153"/>
                  </a:lnTo>
                  <a:lnTo>
                    <a:pt x="1183" y="150"/>
                  </a:lnTo>
                  <a:lnTo>
                    <a:pt x="1185" y="150"/>
                  </a:lnTo>
                  <a:lnTo>
                    <a:pt x="1188" y="150"/>
                  </a:lnTo>
                  <a:lnTo>
                    <a:pt x="1190" y="150"/>
                  </a:lnTo>
                  <a:lnTo>
                    <a:pt x="1191" y="150"/>
                  </a:lnTo>
                  <a:lnTo>
                    <a:pt x="1193" y="150"/>
                  </a:lnTo>
                  <a:lnTo>
                    <a:pt x="1195" y="150"/>
                  </a:lnTo>
                  <a:lnTo>
                    <a:pt x="1197" y="150"/>
                  </a:lnTo>
                  <a:lnTo>
                    <a:pt x="1198" y="150"/>
                  </a:lnTo>
                  <a:lnTo>
                    <a:pt x="1200" y="150"/>
                  </a:lnTo>
                  <a:lnTo>
                    <a:pt x="1202" y="150"/>
                  </a:lnTo>
                  <a:lnTo>
                    <a:pt x="1202" y="148"/>
                  </a:lnTo>
                  <a:lnTo>
                    <a:pt x="1203" y="148"/>
                  </a:lnTo>
                  <a:lnTo>
                    <a:pt x="1205" y="148"/>
                  </a:lnTo>
                  <a:lnTo>
                    <a:pt x="1207" y="148"/>
                  </a:lnTo>
                  <a:lnTo>
                    <a:pt x="1208" y="148"/>
                  </a:lnTo>
                  <a:lnTo>
                    <a:pt x="1210" y="148"/>
                  </a:lnTo>
                  <a:lnTo>
                    <a:pt x="1210" y="150"/>
                  </a:lnTo>
                  <a:lnTo>
                    <a:pt x="1210" y="150"/>
                  </a:lnTo>
                  <a:lnTo>
                    <a:pt x="1210" y="151"/>
                  </a:lnTo>
                  <a:lnTo>
                    <a:pt x="1208" y="151"/>
                  </a:lnTo>
                  <a:lnTo>
                    <a:pt x="1207" y="151"/>
                  </a:lnTo>
                  <a:lnTo>
                    <a:pt x="1207" y="150"/>
                  </a:lnTo>
                  <a:lnTo>
                    <a:pt x="1205" y="150"/>
                  </a:lnTo>
                  <a:lnTo>
                    <a:pt x="1203" y="150"/>
                  </a:lnTo>
                  <a:lnTo>
                    <a:pt x="1200" y="151"/>
                  </a:lnTo>
                  <a:lnTo>
                    <a:pt x="1198" y="151"/>
                  </a:lnTo>
                  <a:lnTo>
                    <a:pt x="1198" y="153"/>
                  </a:lnTo>
                  <a:lnTo>
                    <a:pt x="1200" y="153"/>
                  </a:lnTo>
                  <a:lnTo>
                    <a:pt x="1202" y="153"/>
                  </a:lnTo>
                  <a:lnTo>
                    <a:pt x="1203" y="153"/>
                  </a:lnTo>
                  <a:lnTo>
                    <a:pt x="1205" y="151"/>
                  </a:lnTo>
                  <a:lnTo>
                    <a:pt x="1207" y="151"/>
                  </a:lnTo>
                  <a:lnTo>
                    <a:pt x="1207" y="153"/>
                  </a:lnTo>
                  <a:lnTo>
                    <a:pt x="1208" y="151"/>
                  </a:lnTo>
                  <a:lnTo>
                    <a:pt x="1208" y="153"/>
                  </a:lnTo>
                  <a:lnTo>
                    <a:pt x="1210" y="155"/>
                  </a:lnTo>
                  <a:lnTo>
                    <a:pt x="1212" y="155"/>
                  </a:lnTo>
                  <a:lnTo>
                    <a:pt x="1212" y="156"/>
                  </a:lnTo>
                  <a:lnTo>
                    <a:pt x="1213" y="156"/>
                  </a:lnTo>
                  <a:lnTo>
                    <a:pt x="1215" y="156"/>
                  </a:lnTo>
                  <a:lnTo>
                    <a:pt x="1217" y="156"/>
                  </a:lnTo>
                  <a:lnTo>
                    <a:pt x="1218" y="156"/>
                  </a:lnTo>
                  <a:lnTo>
                    <a:pt x="1220" y="156"/>
                  </a:lnTo>
                  <a:lnTo>
                    <a:pt x="1222" y="156"/>
                  </a:lnTo>
                  <a:lnTo>
                    <a:pt x="1222" y="155"/>
                  </a:lnTo>
                  <a:lnTo>
                    <a:pt x="1222" y="156"/>
                  </a:lnTo>
                  <a:lnTo>
                    <a:pt x="1222" y="158"/>
                  </a:lnTo>
                  <a:lnTo>
                    <a:pt x="1223" y="158"/>
                  </a:lnTo>
                  <a:lnTo>
                    <a:pt x="1223" y="160"/>
                  </a:lnTo>
                  <a:lnTo>
                    <a:pt x="1225" y="160"/>
                  </a:lnTo>
                  <a:lnTo>
                    <a:pt x="1227" y="160"/>
                  </a:lnTo>
                  <a:lnTo>
                    <a:pt x="1228" y="160"/>
                  </a:lnTo>
                  <a:lnTo>
                    <a:pt x="1230" y="160"/>
                  </a:lnTo>
                  <a:lnTo>
                    <a:pt x="1232" y="160"/>
                  </a:lnTo>
                  <a:lnTo>
                    <a:pt x="1234" y="160"/>
                  </a:lnTo>
                  <a:lnTo>
                    <a:pt x="1234" y="162"/>
                  </a:lnTo>
                  <a:lnTo>
                    <a:pt x="1235" y="162"/>
                  </a:lnTo>
                  <a:lnTo>
                    <a:pt x="1237" y="162"/>
                  </a:lnTo>
                  <a:lnTo>
                    <a:pt x="1237" y="160"/>
                  </a:lnTo>
                  <a:lnTo>
                    <a:pt x="1239" y="160"/>
                  </a:lnTo>
                  <a:lnTo>
                    <a:pt x="1240" y="160"/>
                  </a:lnTo>
                  <a:lnTo>
                    <a:pt x="1242" y="160"/>
                  </a:lnTo>
                  <a:lnTo>
                    <a:pt x="1244" y="160"/>
                  </a:lnTo>
                  <a:lnTo>
                    <a:pt x="1245" y="160"/>
                  </a:lnTo>
                  <a:lnTo>
                    <a:pt x="1247" y="160"/>
                  </a:lnTo>
                  <a:lnTo>
                    <a:pt x="1249" y="160"/>
                  </a:lnTo>
                  <a:lnTo>
                    <a:pt x="1250" y="160"/>
                  </a:lnTo>
                  <a:lnTo>
                    <a:pt x="1252" y="160"/>
                  </a:lnTo>
                  <a:lnTo>
                    <a:pt x="1254" y="160"/>
                  </a:lnTo>
                  <a:lnTo>
                    <a:pt x="1255" y="160"/>
                  </a:lnTo>
                  <a:lnTo>
                    <a:pt x="1255" y="162"/>
                  </a:lnTo>
                  <a:lnTo>
                    <a:pt x="1257" y="162"/>
                  </a:lnTo>
                  <a:lnTo>
                    <a:pt x="1257" y="160"/>
                  </a:lnTo>
                  <a:lnTo>
                    <a:pt x="1259" y="162"/>
                  </a:lnTo>
                  <a:lnTo>
                    <a:pt x="1259" y="160"/>
                  </a:lnTo>
                  <a:lnTo>
                    <a:pt x="1260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58"/>
                  </a:lnTo>
                  <a:lnTo>
                    <a:pt x="1262" y="158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66" y="156"/>
                  </a:lnTo>
                  <a:lnTo>
                    <a:pt x="1267" y="156"/>
                  </a:lnTo>
                  <a:lnTo>
                    <a:pt x="1267" y="155"/>
                  </a:lnTo>
                  <a:lnTo>
                    <a:pt x="1266" y="155"/>
                  </a:lnTo>
                  <a:lnTo>
                    <a:pt x="1266" y="153"/>
                  </a:lnTo>
                  <a:lnTo>
                    <a:pt x="1267" y="153"/>
                  </a:lnTo>
                  <a:lnTo>
                    <a:pt x="1269" y="153"/>
                  </a:lnTo>
                  <a:lnTo>
                    <a:pt x="1271" y="153"/>
                  </a:lnTo>
                  <a:lnTo>
                    <a:pt x="1272" y="153"/>
                  </a:lnTo>
                  <a:lnTo>
                    <a:pt x="1274" y="153"/>
                  </a:lnTo>
                  <a:lnTo>
                    <a:pt x="1274" y="151"/>
                  </a:lnTo>
                  <a:lnTo>
                    <a:pt x="1276" y="151"/>
                  </a:lnTo>
                  <a:lnTo>
                    <a:pt x="1277" y="151"/>
                  </a:lnTo>
                  <a:lnTo>
                    <a:pt x="1279" y="151"/>
                  </a:lnTo>
                  <a:lnTo>
                    <a:pt x="1281" y="153"/>
                  </a:lnTo>
                  <a:lnTo>
                    <a:pt x="1279" y="153"/>
                  </a:lnTo>
                  <a:lnTo>
                    <a:pt x="1279" y="155"/>
                  </a:lnTo>
                  <a:lnTo>
                    <a:pt x="1281" y="155"/>
                  </a:lnTo>
                  <a:lnTo>
                    <a:pt x="1284" y="153"/>
                  </a:lnTo>
                  <a:lnTo>
                    <a:pt x="1284" y="155"/>
                  </a:lnTo>
                  <a:lnTo>
                    <a:pt x="1282" y="155"/>
                  </a:lnTo>
                  <a:lnTo>
                    <a:pt x="1282" y="156"/>
                  </a:lnTo>
                  <a:lnTo>
                    <a:pt x="1284" y="156"/>
                  </a:lnTo>
                  <a:lnTo>
                    <a:pt x="1284" y="155"/>
                  </a:lnTo>
                  <a:lnTo>
                    <a:pt x="1286" y="153"/>
                  </a:lnTo>
                  <a:lnTo>
                    <a:pt x="1286" y="155"/>
                  </a:lnTo>
                  <a:lnTo>
                    <a:pt x="1287" y="155"/>
                  </a:lnTo>
                  <a:lnTo>
                    <a:pt x="1287" y="156"/>
                  </a:lnTo>
                  <a:lnTo>
                    <a:pt x="1286" y="156"/>
                  </a:lnTo>
                  <a:lnTo>
                    <a:pt x="1286" y="158"/>
                  </a:lnTo>
                  <a:lnTo>
                    <a:pt x="1284" y="158"/>
                  </a:lnTo>
                  <a:lnTo>
                    <a:pt x="1284" y="160"/>
                  </a:lnTo>
                  <a:lnTo>
                    <a:pt x="1282" y="160"/>
                  </a:lnTo>
                  <a:lnTo>
                    <a:pt x="1282" y="162"/>
                  </a:lnTo>
                  <a:lnTo>
                    <a:pt x="1281" y="162"/>
                  </a:lnTo>
                  <a:lnTo>
                    <a:pt x="1279" y="162"/>
                  </a:lnTo>
                  <a:lnTo>
                    <a:pt x="1279" y="163"/>
                  </a:lnTo>
                  <a:lnTo>
                    <a:pt x="1277" y="163"/>
                  </a:lnTo>
                  <a:lnTo>
                    <a:pt x="1277" y="165"/>
                  </a:lnTo>
                  <a:lnTo>
                    <a:pt x="1277" y="167"/>
                  </a:lnTo>
                  <a:lnTo>
                    <a:pt x="1279" y="167"/>
                  </a:lnTo>
                  <a:lnTo>
                    <a:pt x="1281" y="167"/>
                  </a:lnTo>
                  <a:lnTo>
                    <a:pt x="1282" y="165"/>
                  </a:lnTo>
                  <a:lnTo>
                    <a:pt x="1284" y="165"/>
                  </a:lnTo>
                  <a:lnTo>
                    <a:pt x="1284" y="167"/>
                  </a:lnTo>
                  <a:lnTo>
                    <a:pt x="1284" y="168"/>
                  </a:lnTo>
                  <a:lnTo>
                    <a:pt x="1286" y="167"/>
                  </a:lnTo>
                  <a:lnTo>
                    <a:pt x="1287" y="167"/>
                  </a:lnTo>
                  <a:lnTo>
                    <a:pt x="1286" y="165"/>
                  </a:lnTo>
                  <a:lnTo>
                    <a:pt x="1287" y="165"/>
                  </a:lnTo>
                  <a:lnTo>
                    <a:pt x="1287" y="163"/>
                  </a:lnTo>
                  <a:lnTo>
                    <a:pt x="1289" y="163"/>
                  </a:lnTo>
                  <a:lnTo>
                    <a:pt x="1287" y="162"/>
                  </a:lnTo>
                  <a:lnTo>
                    <a:pt x="1287" y="160"/>
                  </a:lnTo>
                  <a:lnTo>
                    <a:pt x="1289" y="160"/>
                  </a:lnTo>
                  <a:lnTo>
                    <a:pt x="1289" y="158"/>
                  </a:lnTo>
                  <a:lnTo>
                    <a:pt x="1291" y="158"/>
                  </a:lnTo>
                  <a:lnTo>
                    <a:pt x="1292" y="158"/>
                  </a:lnTo>
                  <a:lnTo>
                    <a:pt x="1292" y="156"/>
                  </a:lnTo>
                  <a:lnTo>
                    <a:pt x="1294" y="156"/>
                  </a:lnTo>
                  <a:lnTo>
                    <a:pt x="1296" y="156"/>
                  </a:lnTo>
                  <a:lnTo>
                    <a:pt x="1298" y="156"/>
                  </a:lnTo>
                  <a:lnTo>
                    <a:pt x="1299" y="156"/>
                  </a:lnTo>
                  <a:lnTo>
                    <a:pt x="1301" y="156"/>
                  </a:lnTo>
                  <a:lnTo>
                    <a:pt x="1301" y="155"/>
                  </a:lnTo>
                  <a:lnTo>
                    <a:pt x="1303" y="155"/>
                  </a:lnTo>
                  <a:lnTo>
                    <a:pt x="1303" y="155"/>
                  </a:lnTo>
                  <a:lnTo>
                    <a:pt x="1304" y="155"/>
                  </a:lnTo>
                  <a:lnTo>
                    <a:pt x="1304" y="153"/>
                  </a:lnTo>
                  <a:lnTo>
                    <a:pt x="1306" y="153"/>
                  </a:lnTo>
                  <a:lnTo>
                    <a:pt x="1306" y="151"/>
                  </a:lnTo>
                  <a:lnTo>
                    <a:pt x="1309" y="151"/>
                  </a:lnTo>
                  <a:lnTo>
                    <a:pt x="1311" y="151"/>
                  </a:lnTo>
                  <a:lnTo>
                    <a:pt x="1313" y="151"/>
                  </a:lnTo>
                  <a:lnTo>
                    <a:pt x="1313" y="150"/>
                  </a:lnTo>
                  <a:lnTo>
                    <a:pt x="1313" y="150"/>
                  </a:lnTo>
                  <a:lnTo>
                    <a:pt x="1314" y="150"/>
                  </a:lnTo>
                  <a:lnTo>
                    <a:pt x="1316" y="150"/>
                  </a:lnTo>
                  <a:lnTo>
                    <a:pt x="1316" y="148"/>
                  </a:lnTo>
                  <a:lnTo>
                    <a:pt x="1314" y="148"/>
                  </a:lnTo>
                  <a:lnTo>
                    <a:pt x="1313" y="148"/>
                  </a:lnTo>
                  <a:lnTo>
                    <a:pt x="1313" y="150"/>
                  </a:lnTo>
                  <a:lnTo>
                    <a:pt x="1311" y="150"/>
                  </a:lnTo>
                  <a:lnTo>
                    <a:pt x="1309" y="150"/>
                  </a:lnTo>
                  <a:lnTo>
                    <a:pt x="1308" y="150"/>
                  </a:lnTo>
                  <a:lnTo>
                    <a:pt x="1306" y="150"/>
                  </a:lnTo>
                  <a:lnTo>
                    <a:pt x="1306" y="148"/>
                  </a:lnTo>
                  <a:lnTo>
                    <a:pt x="1308" y="148"/>
                  </a:lnTo>
                  <a:lnTo>
                    <a:pt x="1309" y="148"/>
                  </a:lnTo>
                  <a:lnTo>
                    <a:pt x="1309" y="146"/>
                  </a:lnTo>
                  <a:lnTo>
                    <a:pt x="1311" y="146"/>
                  </a:lnTo>
                  <a:lnTo>
                    <a:pt x="1313" y="146"/>
                  </a:lnTo>
                  <a:lnTo>
                    <a:pt x="1313" y="145"/>
                  </a:lnTo>
                  <a:lnTo>
                    <a:pt x="1313" y="143"/>
                  </a:lnTo>
                  <a:lnTo>
                    <a:pt x="1314" y="143"/>
                  </a:lnTo>
                  <a:lnTo>
                    <a:pt x="1316" y="143"/>
                  </a:lnTo>
                  <a:lnTo>
                    <a:pt x="1318" y="143"/>
                  </a:lnTo>
                  <a:lnTo>
                    <a:pt x="1316" y="145"/>
                  </a:lnTo>
                  <a:lnTo>
                    <a:pt x="1318" y="145"/>
                  </a:lnTo>
                  <a:lnTo>
                    <a:pt x="1319" y="145"/>
                  </a:lnTo>
                  <a:lnTo>
                    <a:pt x="1319" y="143"/>
                  </a:lnTo>
                  <a:lnTo>
                    <a:pt x="1319" y="141"/>
                  </a:lnTo>
                  <a:lnTo>
                    <a:pt x="1318" y="141"/>
                  </a:lnTo>
                  <a:lnTo>
                    <a:pt x="1316" y="141"/>
                  </a:lnTo>
                  <a:lnTo>
                    <a:pt x="1314" y="141"/>
                  </a:lnTo>
                  <a:lnTo>
                    <a:pt x="1314" y="140"/>
                  </a:lnTo>
                  <a:lnTo>
                    <a:pt x="1314" y="138"/>
                  </a:lnTo>
                  <a:lnTo>
                    <a:pt x="1313" y="140"/>
                  </a:lnTo>
                  <a:lnTo>
                    <a:pt x="1311" y="140"/>
                  </a:lnTo>
                  <a:lnTo>
                    <a:pt x="1309" y="140"/>
                  </a:lnTo>
                  <a:lnTo>
                    <a:pt x="1308" y="138"/>
                  </a:lnTo>
                  <a:lnTo>
                    <a:pt x="1306" y="138"/>
                  </a:lnTo>
                  <a:lnTo>
                    <a:pt x="1304" y="138"/>
                  </a:lnTo>
                  <a:lnTo>
                    <a:pt x="1303" y="138"/>
                  </a:lnTo>
                  <a:lnTo>
                    <a:pt x="1303" y="136"/>
                  </a:lnTo>
                  <a:lnTo>
                    <a:pt x="1303" y="135"/>
                  </a:lnTo>
                  <a:lnTo>
                    <a:pt x="1303" y="133"/>
                  </a:lnTo>
                  <a:lnTo>
                    <a:pt x="1303" y="131"/>
                  </a:lnTo>
                  <a:lnTo>
                    <a:pt x="1304" y="131"/>
                  </a:lnTo>
                  <a:lnTo>
                    <a:pt x="1306" y="130"/>
                  </a:lnTo>
                  <a:lnTo>
                    <a:pt x="1308" y="130"/>
                  </a:lnTo>
                  <a:lnTo>
                    <a:pt x="1309" y="128"/>
                  </a:lnTo>
                  <a:lnTo>
                    <a:pt x="1309" y="126"/>
                  </a:lnTo>
                  <a:lnTo>
                    <a:pt x="1308" y="126"/>
                  </a:lnTo>
                  <a:lnTo>
                    <a:pt x="1309" y="124"/>
                  </a:lnTo>
                  <a:lnTo>
                    <a:pt x="1311" y="124"/>
                  </a:lnTo>
                  <a:lnTo>
                    <a:pt x="1311" y="123"/>
                  </a:lnTo>
                  <a:lnTo>
                    <a:pt x="1313" y="123"/>
                  </a:lnTo>
                  <a:lnTo>
                    <a:pt x="1313" y="121"/>
                  </a:lnTo>
                  <a:lnTo>
                    <a:pt x="1314" y="121"/>
                  </a:lnTo>
                  <a:lnTo>
                    <a:pt x="1314" y="119"/>
                  </a:lnTo>
                  <a:lnTo>
                    <a:pt x="1316" y="119"/>
                  </a:lnTo>
                  <a:lnTo>
                    <a:pt x="1318" y="119"/>
                  </a:lnTo>
                  <a:lnTo>
                    <a:pt x="1319" y="118"/>
                  </a:lnTo>
                  <a:lnTo>
                    <a:pt x="1321" y="119"/>
                  </a:lnTo>
                  <a:lnTo>
                    <a:pt x="1323" y="119"/>
                  </a:lnTo>
                  <a:lnTo>
                    <a:pt x="1324" y="119"/>
                  </a:lnTo>
                  <a:lnTo>
                    <a:pt x="1324" y="118"/>
                  </a:lnTo>
                  <a:lnTo>
                    <a:pt x="1323" y="118"/>
                  </a:lnTo>
                  <a:lnTo>
                    <a:pt x="1323" y="116"/>
                  </a:lnTo>
                  <a:lnTo>
                    <a:pt x="1324" y="116"/>
                  </a:lnTo>
                  <a:lnTo>
                    <a:pt x="1326" y="116"/>
                  </a:lnTo>
                  <a:lnTo>
                    <a:pt x="1326" y="114"/>
                  </a:lnTo>
                  <a:lnTo>
                    <a:pt x="1328" y="114"/>
                  </a:lnTo>
                  <a:lnTo>
                    <a:pt x="1329" y="114"/>
                  </a:lnTo>
                  <a:lnTo>
                    <a:pt x="1329" y="113"/>
                  </a:lnTo>
                  <a:lnTo>
                    <a:pt x="1331" y="113"/>
                  </a:lnTo>
                  <a:lnTo>
                    <a:pt x="1331" y="114"/>
                  </a:lnTo>
                  <a:lnTo>
                    <a:pt x="1333" y="114"/>
                  </a:lnTo>
                  <a:lnTo>
                    <a:pt x="1333" y="113"/>
                  </a:lnTo>
                  <a:lnTo>
                    <a:pt x="1335" y="114"/>
                  </a:lnTo>
                  <a:lnTo>
                    <a:pt x="1335" y="113"/>
                  </a:lnTo>
                  <a:lnTo>
                    <a:pt x="1336" y="113"/>
                  </a:lnTo>
                  <a:lnTo>
                    <a:pt x="1336" y="114"/>
                  </a:lnTo>
                  <a:lnTo>
                    <a:pt x="1338" y="114"/>
                  </a:lnTo>
                  <a:lnTo>
                    <a:pt x="1340" y="114"/>
                  </a:lnTo>
                  <a:lnTo>
                    <a:pt x="1341" y="114"/>
                  </a:lnTo>
                  <a:lnTo>
                    <a:pt x="1343" y="114"/>
                  </a:lnTo>
                  <a:lnTo>
                    <a:pt x="1341" y="116"/>
                  </a:lnTo>
                  <a:lnTo>
                    <a:pt x="1343" y="116"/>
                  </a:lnTo>
                  <a:lnTo>
                    <a:pt x="1343" y="118"/>
                  </a:lnTo>
                  <a:lnTo>
                    <a:pt x="1343" y="119"/>
                  </a:lnTo>
                  <a:lnTo>
                    <a:pt x="1345" y="119"/>
                  </a:lnTo>
                  <a:lnTo>
                    <a:pt x="1343" y="121"/>
                  </a:lnTo>
                  <a:lnTo>
                    <a:pt x="1343" y="123"/>
                  </a:lnTo>
                  <a:lnTo>
                    <a:pt x="1343" y="123"/>
                  </a:lnTo>
                  <a:lnTo>
                    <a:pt x="1343" y="124"/>
                  </a:lnTo>
                  <a:lnTo>
                    <a:pt x="1341" y="124"/>
                  </a:lnTo>
                  <a:lnTo>
                    <a:pt x="1341" y="126"/>
                  </a:lnTo>
                  <a:lnTo>
                    <a:pt x="1341" y="128"/>
                  </a:lnTo>
                  <a:lnTo>
                    <a:pt x="1343" y="126"/>
                  </a:lnTo>
                  <a:lnTo>
                    <a:pt x="1343" y="128"/>
                  </a:lnTo>
                  <a:lnTo>
                    <a:pt x="1343" y="130"/>
                  </a:lnTo>
                  <a:lnTo>
                    <a:pt x="1343" y="131"/>
                  </a:lnTo>
                  <a:lnTo>
                    <a:pt x="1345" y="131"/>
                  </a:lnTo>
                  <a:lnTo>
                    <a:pt x="1345" y="133"/>
                  </a:lnTo>
                  <a:lnTo>
                    <a:pt x="1343" y="133"/>
                  </a:lnTo>
                  <a:lnTo>
                    <a:pt x="1343" y="133"/>
                  </a:lnTo>
                  <a:lnTo>
                    <a:pt x="1341" y="133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8" y="135"/>
                  </a:lnTo>
                  <a:lnTo>
                    <a:pt x="1340" y="135"/>
                  </a:lnTo>
                  <a:lnTo>
                    <a:pt x="1338" y="136"/>
                  </a:lnTo>
                  <a:lnTo>
                    <a:pt x="1336" y="136"/>
                  </a:lnTo>
                  <a:lnTo>
                    <a:pt x="1335" y="136"/>
                  </a:lnTo>
                  <a:lnTo>
                    <a:pt x="1335" y="138"/>
                  </a:lnTo>
                  <a:lnTo>
                    <a:pt x="1333" y="138"/>
                  </a:lnTo>
                  <a:lnTo>
                    <a:pt x="1331" y="140"/>
                  </a:lnTo>
                  <a:lnTo>
                    <a:pt x="1329" y="138"/>
                  </a:lnTo>
                  <a:lnTo>
                    <a:pt x="1329" y="140"/>
                  </a:lnTo>
                  <a:lnTo>
                    <a:pt x="1331" y="140"/>
                  </a:lnTo>
                  <a:lnTo>
                    <a:pt x="1333" y="140"/>
                  </a:lnTo>
                  <a:lnTo>
                    <a:pt x="1335" y="138"/>
                  </a:lnTo>
                  <a:lnTo>
                    <a:pt x="1335" y="140"/>
                  </a:lnTo>
                  <a:lnTo>
                    <a:pt x="1336" y="140"/>
                  </a:lnTo>
                  <a:lnTo>
                    <a:pt x="1336" y="141"/>
                  </a:lnTo>
                  <a:lnTo>
                    <a:pt x="1338" y="141"/>
                  </a:lnTo>
                  <a:lnTo>
                    <a:pt x="1340" y="141"/>
                  </a:lnTo>
                  <a:lnTo>
                    <a:pt x="1340" y="140"/>
                  </a:lnTo>
                  <a:lnTo>
                    <a:pt x="1341" y="140"/>
                  </a:lnTo>
                  <a:lnTo>
                    <a:pt x="1343" y="140"/>
                  </a:lnTo>
                  <a:lnTo>
                    <a:pt x="1341" y="141"/>
                  </a:lnTo>
                  <a:lnTo>
                    <a:pt x="1343" y="141"/>
                  </a:lnTo>
                  <a:lnTo>
                    <a:pt x="1343" y="140"/>
                  </a:lnTo>
                  <a:lnTo>
                    <a:pt x="1343" y="140"/>
                  </a:lnTo>
                  <a:lnTo>
                    <a:pt x="1343" y="141"/>
                  </a:lnTo>
                  <a:lnTo>
                    <a:pt x="1345" y="141"/>
                  </a:lnTo>
                  <a:lnTo>
                    <a:pt x="1346" y="141"/>
                  </a:lnTo>
                  <a:lnTo>
                    <a:pt x="1345" y="143"/>
                  </a:lnTo>
                  <a:lnTo>
                    <a:pt x="1343" y="143"/>
                  </a:lnTo>
                  <a:lnTo>
                    <a:pt x="1343" y="143"/>
                  </a:lnTo>
                  <a:lnTo>
                    <a:pt x="1341" y="143"/>
                  </a:lnTo>
                  <a:lnTo>
                    <a:pt x="1341" y="145"/>
                  </a:lnTo>
                  <a:lnTo>
                    <a:pt x="1343" y="145"/>
                  </a:lnTo>
                  <a:lnTo>
                    <a:pt x="1343" y="146"/>
                  </a:lnTo>
                  <a:lnTo>
                    <a:pt x="1343" y="146"/>
                  </a:lnTo>
                  <a:lnTo>
                    <a:pt x="1343" y="148"/>
                  </a:lnTo>
                  <a:lnTo>
                    <a:pt x="1343" y="148"/>
                  </a:lnTo>
                  <a:lnTo>
                    <a:pt x="1343" y="150"/>
                  </a:lnTo>
                  <a:lnTo>
                    <a:pt x="1343" y="150"/>
                  </a:lnTo>
                  <a:lnTo>
                    <a:pt x="1341" y="150"/>
                  </a:lnTo>
                  <a:lnTo>
                    <a:pt x="1341" y="151"/>
                  </a:lnTo>
                  <a:lnTo>
                    <a:pt x="1340" y="151"/>
                  </a:lnTo>
                  <a:lnTo>
                    <a:pt x="1340" y="153"/>
                  </a:lnTo>
                  <a:lnTo>
                    <a:pt x="1340" y="155"/>
                  </a:lnTo>
                  <a:lnTo>
                    <a:pt x="1341" y="155"/>
                  </a:lnTo>
                  <a:lnTo>
                    <a:pt x="1341" y="153"/>
                  </a:lnTo>
                  <a:lnTo>
                    <a:pt x="1343" y="153"/>
                  </a:lnTo>
                  <a:lnTo>
                    <a:pt x="1343" y="153"/>
                  </a:lnTo>
                  <a:lnTo>
                    <a:pt x="1343" y="151"/>
                  </a:lnTo>
                  <a:lnTo>
                    <a:pt x="1345" y="151"/>
                  </a:lnTo>
                  <a:lnTo>
                    <a:pt x="1345" y="150"/>
                  </a:lnTo>
                  <a:lnTo>
                    <a:pt x="1346" y="150"/>
                  </a:lnTo>
                  <a:lnTo>
                    <a:pt x="1348" y="150"/>
                  </a:lnTo>
                  <a:lnTo>
                    <a:pt x="1348" y="150"/>
                  </a:lnTo>
                  <a:lnTo>
                    <a:pt x="1350" y="148"/>
                  </a:lnTo>
                  <a:lnTo>
                    <a:pt x="1350" y="146"/>
                  </a:lnTo>
                  <a:lnTo>
                    <a:pt x="1351" y="146"/>
                  </a:lnTo>
                  <a:lnTo>
                    <a:pt x="1353" y="146"/>
                  </a:lnTo>
                  <a:lnTo>
                    <a:pt x="1355" y="145"/>
                  </a:lnTo>
                  <a:lnTo>
                    <a:pt x="1356" y="145"/>
                  </a:lnTo>
                  <a:lnTo>
                    <a:pt x="1358" y="143"/>
                  </a:lnTo>
                  <a:lnTo>
                    <a:pt x="1360" y="143"/>
                  </a:lnTo>
                  <a:lnTo>
                    <a:pt x="1360" y="145"/>
                  </a:lnTo>
                  <a:lnTo>
                    <a:pt x="1360" y="146"/>
                  </a:lnTo>
                  <a:lnTo>
                    <a:pt x="1361" y="146"/>
                  </a:lnTo>
                  <a:lnTo>
                    <a:pt x="1363" y="148"/>
                  </a:lnTo>
                  <a:lnTo>
                    <a:pt x="1365" y="150"/>
                  </a:lnTo>
                  <a:lnTo>
                    <a:pt x="1363" y="150"/>
                  </a:lnTo>
                  <a:lnTo>
                    <a:pt x="1363" y="151"/>
                  </a:lnTo>
                  <a:lnTo>
                    <a:pt x="1363" y="153"/>
                  </a:lnTo>
                  <a:lnTo>
                    <a:pt x="1361" y="153"/>
                  </a:lnTo>
                  <a:lnTo>
                    <a:pt x="1361" y="155"/>
                  </a:lnTo>
                  <a:lnTo>
                    <a:pt x="1360" y="155"/>
                  </a:lnTo>
                  <a:lnTo>
                    <a:pt x="1358" y="155"/>
                  </a:lnTo>
                  <a:lnTo>
                    <a:pt x="1358" y="153"/>
                  </a:lnTo>
                  <a:lnTo>
                    <a:pt x="1356" y="153"/>
                  </a:lnTo>
                  <a:lnTo>
                    <a:pt x="1356" y="155"/>
                  </a:lnTo>
                  <a:lnTo>
                    <a:pt x="1355" y="156"/>
                  </a:lnTo>
                  <a:lnTo>
                    <a:pt x="1353" y="156"/>
                  </a:lnTo>
                  <a:lnTo>
                    <a:pt x="1353" y="158"/>
                  </a:lnTo>
                  <a:lnTo>
                    <a:pt x="1353" y="160"/>
                  </a:lnTo>
                  <a:lnTo>
                    <a:pt x="1353" y="162"/>
                  </a:lnTo>
                  <a:lnTo>
                    <a:pt x="1355" y="162"/>
                  </a:lnTo>
                  <a:lnTo>
                    <a:pt x="1355" y="163"/>
                  </a:lnTo>
                  <a:lnTo>
                    <a:pt x="1355" y="165"/>
                  </a:lnTo>
                  <a:lnTo>
                    <a:pt x="1356" y="165"/>
                  </a:lnTo>
                  <a:lnTo>
                    <a:pt x="1355" y="167"/>
                  </a:lnTo>
                  <a:lnTo>
                    <a:pt x="1356" y="167"/>
                  </a:lnTo>
                  <a:lnTo>
                    <a:pt x="1358" y="167"/>
                  </a:lnTo>
                  <a:lnTo>
                    <a:pt x="1360" y="167"/>
                  </a:lnTo>
                  <a:lnTo>
                    <a:pt x="1360" y="165"/>
                  </a:lnTo>
                  <a:lnTo>
                    <a:pt x="1361" y="165"/>
                  </a:lnTo>
                  <a:lnTo>
                    <a:pt x="1363" y="165"/>
                  </a:lnTo>
                  <a:lnTo>
                    <a:pt x="1365" y="165"/>
                  </a:lnTo>
                  <a:lnTo>
                    <a:pt x="1365" y="163"/>
                  </a:lnTo>
                  <a:lnTo>
                    <a:pt x="1367" y="163"/>
                  </a:lnTo>
                  <a:lnTo>
                    <a:pt x="1368" y="162"/>
                  </a:lnTo>
                  <a:lnTo>
                    <a:pt x="1370" y="160"/>
                  </a:lnTo>
                  <a:lnTo>
                    <a:pt x="1372" y="160"/>
                  </a:lnTo>
                  <a:lnTo>
                    <a:pt x="1372" y="158"/>
                  </a:lnTo>
                  <a:lnTo>
                    <a:pt x="1373" y="158"/>
                  </a:lnTo>
                  <a:lnTo>
                    <a:pt x="1375" y="158"/>
                  </a:lnTo>
                  <a:lnTo>
                    <a:pt x="1375" y="156"/>
                  </a:lnTo>
                  <a:lnTo>
                    <a:pt x="1377" y="156"/>
                  </a:lnTo>
                  <a:lnTo>
                    <a:pt x="1378" y="156"/>
                  </a:lnTo>
                  <a:lnTo>
                    <a:pt x="1378" y="155"/>
                  </a:lnTo>
                  <a:lnTo>
                    <a:pt x="1380" y="155"/>
                  </a:lnTo>
                  <a:lnTo>
                    <a:pt x="1380" y="153"/>
                  </a:lnTo>
                  <a:lnTo>
                    <a:pt x="1382" y="153"/>
                  </a:lnTo>
                  <a:lnTo>
                    <a:pt x="1382" y="151"/>
                  </a:lnTo>
                  <a:lnTo>
                    <a:pt x="1383" y="151"/>
                  </a:lnTo>
                  <a:lnTo>
                    <a:pt x="1383" y="150"/>
                  </a:lnTo>
                  <a:lnTo>
                    <a:pt x="1383" y="150"/>
                  </a:lnTo>
                  <a:lnTo>
                    <a:pt x="1383" y="150"/>
                  </a:lnTo>
                  <a:lnTo>
                    <a:pt x="1385" y="150"/>
                  </a:lnTo>
                  <a:lnTo>
                    <a:pt x="1387" y="150"/>
                  </a:lnTo>
                  <a:lnTo>
                    <a:pt x="1388" y="150"/>
                  </a:lnTo>
                  <a:lnTo>
                    <a:pt x="1388" y="148"/>
                  </a:lnTo>
                  <a:lnTo>
                    <a:pt x="1390" y="148"/>
                  </a:lnTo>
                  <a:lnTo>
                    <a:pt x="1392" y="148"/>
                  </a:lnTo>
                  <a:lnTo>
                    <a:pt x="1392" y="146"/>
                  </a:lnTo>
                  <a:lnTo>
                    <a:pt x="1393" y="145"/>
                  </a:lnTo>
                  <a:lnTo>
                    <a:pt x="1392" y="145"/>
                  </a:lnTo>
                  <a:lnTo>
                    <a:pt x="1390" y="145"/>
                  </a:lnTo>
                  <a:lnTo>
                    <a:pt x="1390" y="143"/>
                  </a:lnTo>
                  <a:lnTo>
                    <a:pt x="1390" y="141"/>
                  </a:lnTo>
                  <a:lnTo>
                    <a:pt x="1392" y="141"/>
                  </a:lnTo>
                  <a:lnTo>
                    <a:pt x="1392" y="140"/>
                  </a:lnTo>
                  <a:lnTo>
                    <a:pt x="1393" y="140"/>
                  </a:lnTo>
                  <a:lnTo>
                    <a:pt x="1393" y="138"/>
                  </a:lnTo>
                  <a:lnTo>
                    <a:pt x="1395" y="138"/>
                  </a:lnTo>
                  <a:lnTo>
                    <a:pt x="1393" y="136"/>
                  </a:lnTo>
                  <a:lnTo>
                    <a:pt x="1397" y="136"/>
                  </a:lnTo>
                  <a:lnTo>
                    <a:pt x="1397" y="138"/>
                  </a:lnTo>
                  <a:lnTo>
                    <a:pt x="1398" y="138"/>
                  </a:lnTo>
                  <a:lnTo>
                    <a:pt x="1400" y="138"/>
                  </a:lnTo>
                  <a:lnTo>
                    <a:pt x="1400" y="136"/>
                  </a:lnTo>
                  <a:lnTo>
                    <a:pt x="1402" y="136"/>
                  </a:lnTo>
                  <a:lnTo>
                    <a:pt x="1405" y="136"/>
                  </a:lnTo>
                  <a:lnTo>
                    <a:pt x="1407" y="138"/>
                  </a:lnTo>
                  <a:lnTo>
                    <a:pt x="1409" y="138"/>
                  </a:lnTo>
                  <a:lnTo>
                    <a:pt x="1409" y="136"/>
                  </a:lnTo>
                  <a:lnTo>
                    <a:pt x="1412" y="138"/>
                  </a:lnTo>
                  <a:lnTo>
                    <a:pt x="1412" y="140"/>
                  </a:lnTo>
                  <a:lnTo>
                    <a:pt x="1412" y="141"/>
                  </a:lnTo>
                  <a:lnTo>
                    <a:pt x="1415" y="141"/>
                  </a:lnTo>
                  <a:lnTo>
                    <a:pt x="1412" y="140"/>
                  </a:lnTo>
                  <a:lnTo>
                    <a:pt x="1414" y="138"/>
                  </a:lnTo>
                  <a:lnTo>
                    <a:pt x="1415" y="140"/>
                  </a:lnTo>
                  <a:lnTo>
                    <a:pt x="1417" y="138"/>
                  </a:lnTo>
                  <a:lnTo>
                    <a:pt x="1419" y="140"/>
                  </a:lnTo>
                  <a:lnTo>
                    <a:pt x="1419" y="141"/>
                  </a:lnTo>
                  <a:lnTo>
                    <a:pt x="1419" y="143"/>
                  </a:lnTo>
                  <a:lnTo>
                    <a:pt x="1419" y="145"/>
                  </a:lnTo>
                  <a:lnTo>
                    <a:pt x="1420" y="145"/>
                  </a:lnTo>
                  <a:lnTo>
                    <a:pt x="1420" y="143"/>
                  </a:lnTo>
                  <a:lnTo>
                    <a:pt x="1422" y="143"/>
                  </a:lnTo>
                  <a:lnTo>
                    <a:pt x="1424" y="143"/>
                  </a:lnTo>
                  <a:lnTo>
                    <a:pt x="1424" y="145"/>
                  </a:lnTo>
                  <a:lnTo>
                    <a:pt x="1424" y="145"/>
                  </a:lnTo>
                  <a:lnTo>
                    <a:pt x="1425" y="145"/>
                  </a:lnTo>
                  <a:lnTo>
                    <a:pt x="1425" y="146"/>
                  </a:lnTo>
                  <a:lnTo>
                    <a:pt x="1424" y="146"/>
                  </a:lnTo>
                  <a:lnTo>
                    <a:pt x="1424" y="146"/>
                  </a:lnTo>
                  <a:lnTo>
                    <a:pt x="1422" y="146"/>
                  </a:lnTo>
                  <a:lnTo>
                    <a:pt x="1422" y="148"/>
                  </a:lnTo>
                  <a:lnTo>
                    <a:pt x="1424" y="148"/>
                  </a:lnTo>
                  <a:lnTo>
                    <a:pt x="1424" y="150"/>
                  </a:lnTo>
                  <a:lnTo>
                    <a:pt x="1424" y="150"/>
                  </a:lnTo>
                  <a:lnTo>
                    <a:pt x="1422" y="150"/>
                  </a:lnTo>
                  <a:lnTo>
                    <a:pt x="1420" y="150"/>
                  </a:lnTo>
                  <a:lnTo>
                    <a:pt x="1419" y="151"/>
                  </a:lnTo>
                  <a:lnTo>
                    <a:pt x="1417" y="151"/>
                  </a:lnTo>
                  <a:lnTo>
                    <a:pt x="1415" y="151"/>
                  </a:lnTo>
                  <a:lnTo>
                    <a:pt x="1414" y="151"/>
                  </a:lnTo>
                  <a:lnTo>
                    <a:pt x="1412" y="151"/>
                  </a:lnTo>
                  <a:lnTo>
                    <a:pt x="1410" y="151"/>
                  </a:lnTo>
                  <a:lnTo>
                    <a:pt x="1409" y="151"/>
                  </a:lnTo>
                  <a:lnTo>
                    <a:pt x="1409" y="153"/>
                  </a:lnTo>
                  <a:lnTo>
                    <a:pt x="1409" y="155"/>
                  </a:lnTo>
                  <a:lnTo>
                    <a:pt x="1410" y="156"/>
                  </a:lnTo>
                  <a:lnTo>
                    <a:pt x="1409" y="156"/>
                  </a:lnTo>
                  <a:lnTo>
                    <a:pt x="1409" y="158"/>
                  </a:lnTo>
                  <a:lnTo>
                    <a:pt x="1410" y="158"/>
                  </a:lnTo>
                  <a:lnTo>
                    <a:pt x="1410" y="160"/>
                  </a:lnTo>
                  <a:lnTo>
                    <a:pt x="1410" y="162"/>
                  </a:lnTo>
                  <a:lnTo>
                    <a:pt x="1412" y="162"/>
                  </a:lnTo>
                  <a:lnTo>
                    <a:pt x="1412" y="163"/>
                  </a:lnTo>
                  <a:lnTo>
                    <a:pt x="1414" y="163"/>
                  </a:lnTo>
                  <a:lnTo>
                    <a:pt x="1412" y="165"/>
                  </a:lnTo>
                  <a:lnTo>
                    <a:pt x="1410" y="167"/>
                  </a:lnTo>
                  <a:lnTo>
                    <a:pt x="1409" y="167"/>
                  </a:lnTo>
                  <a:lnTo>
                    <a:pt x="1409" y="168"/>
                  </a:lnTo>
                  <a:lnTo>
                    <a:pt x="1407" y="168"/>
                  </a:lnTo>
                  <a:lnTo>
                    <a:pt x="1407" y="170"/>
                  </a:lnTo>
                  <a:lnTo>
                    <a:pt x="1405" y="170"/>
                  </a:lnTo>
                  <a:lnTo>
                    <a:pt x="1404" y="170"/>
                  </a:lnTo>
                  <a:lnTo>
                    <a:pt x="1402" y="170"/>
                  </a:lnTo>
                  <a:lnTo>
                    <a:pt x="1400" y="172"/>
                  </a:lnTo>
                  <a:lnTo>
                    <a:pt x="1398" y="172"/>
                  </a:lnTo>
                  <a:lnTo>
                    <a:pt x="1398" y="173"/>
                  </a:lnTo>
                  <a:lnTo>
                    <a:pt x="1397" y="173"/>
                  </a:lnTo>
                  <a:lnTo>
                    <a:pt x="1395" y="173"/>
                  </a:lnTo>
                  <a:lnTo>
                    <a:pt x="1393" y="173"/>
                  </a:lnTo>
                  <a:lnTo>
                    <a:pt x="1393" y="175"/>
                  </a:lnTo>
                  <a:lnTo>
                    <a:pt x="1392" y="175"/>
                  </a:lnTo>
                  <a:lnTo>
                    <a:pt x="1390" y="175"/>
                  </a:lnTo>
                  <a:lnTo>
                    <a:pt x="1388" y="175"/>
                  </a:lnTo>
                  <a:lnTo>
                    <a:pt x="1388" y="177"/>
                  </a:lnTo>
                  <a:lnTo>
                    <a:pt x="1387" y="177"/>
                  </a:lnTo>
                  <a:lnTo>
                    <a:pt x="1385" y="177"/>
                  </a:lnTo>
                  <a:lnTo>
                    <a:pt x="1383" y="177"/>
                  </a:lnTo>
                  <a:lnTo>
                    <a:pt x="1383" y="177"/>
                  </a:lnTo>
                  <a:lnTo>
                    <a:pt x="1383" y="175"/>
                  </a:lnTo>
                  <a:lnTo>
                    <a:pt x="1382" y="175"/>
                  </a:lnTo>
                  <a:lnTo>
                    <a:pt x="1382" y="173"/>
                  </a:lnTo>
                  <a:lnTo>
                    <a:pt x="1383" y="173"/>
                  </a:lnTo>
                  <a:lnTo>
                    <a:pt x="1383" y="172"/>
                  </a:lnTo>
                  <a:lnTo>
                    <a:pt x="1382" y="173"/>
                  </a:lnTo>
                  <a:lnTo>
                    <a:pt x="1380" y="173"/>
                  </a:lnTo>
                  <a:lnTo>
                    <a:pt x="1380" y="172"/>
                  </a:lnTo>
                  <a:lnTo>
                    <a:pt x="1380" y="170"/>
                  </a:lnTo>
                  <a:lnTo>
                    <a:pt x="1378" y="170"/>
                  </a:lnTo>
                  <a:lnTo>
                    <a:pt x="1378" y="168"/>
                  </a:lnTo>
                  <a:lnTo>
                    <a:pt x="1377" y="168"/>
                  </a:lnTo>
                  <a:lnTo>
                    <a:pt x="1377" y="170"/>
                  </a:lnTo>
                  <a:lnTo>
                    <a:pt x="1378" y="170"/>
                  </a:lnTo>
                  <a:lnTo>
                    <a:pt x="1378" y="172"/>
                  </a:lnTo>
                  <a:lnTo>
                    <a:pt x="1380" y="172"/>
                  </a:lnTo>
                  <a:lnTo>
                    <a:pt x="1378" y="173"/>
                  </a:lnTo>
                  <a:lnTo>
                    <a:pt x="1380" y="173"/>
                  </a:lnTo>
                  <a:lnTo>
                    <a:pt x="1380" y="175"/>
                  </a:lnTo>
                  <a:lnTo>
                    <a:pt x="1382" y="175"/>
                  </a:lnTo>
                  <a:lnTo>
                    <a:pt x="1382" y="177"/>
                  </a:lnTo>
                  <a:lnTo>
                    <a:pt x="1380" y="177"/>
                  </a:lnTo>
                  <a:lnTo>
                    <a:pt x="1380" y="178"/>
                  </a:lnTo>
                  <a:lnTo>
                    <a:pt x="1378" y="180"/>
                  </a:lnTo>
                  <a:lnTo>
                    <a:pt x="1378" y="178"/>
                  </a:lnTo>
                  <a:lnTo>
                    <a:pt x="1377" y="178"/>
                  </a:lnTo>
                  <a:lnTo>
                    <a:pt x="1375" y="178"/>
                  </a:lnTo>
                  <a:lnTo>
                    <a:pt x="1375" y="177"/>
                  </a:lnTo>
                  <a:lnTo>
                    <a:pt x="1373" y="177"/>
                  </a:lnTo>
                  <a:lnTo>
                    <a:pt x="1373" y="178"/>
                  </a:lnTo>
                  <a:lnTo>
                    <a:pt x="1372" y="178"/>
                  </a:lnTo>
                  <a:lnTo>
                    <a:pt x="1370" y="178"/>
                  </a:lnTo>
                  <a:lnTo>
                    <a:pt x="1368" y="178"/>
                  </a:lnTo>
                  <a:lnTo>
                    <a:pt x="1367" y="178"/>
                  </a:lnTo>
                  <a:lnTo>
                    <a:pt x="1368" y="177"/>
                  </a:lnTo>
                  <a:lnTo>
                    <a:pt x="1368" y="175"/>
                  </a:lnTo>
                  <a:lnTo>
                    <a:pt x="1367" y="175"/>
                  </a:lnTo>
                  <a:lnTo>
                    <a:pt x="1365" y="175"/>
                  </a:lnTo>
                  <a:lnTo>
                    <a:pt x="1363" y="175"/>
                  </a:lnTo>
                  <a:lnTo>
                    <a:pt x="1361" y="175"/>
                  </a:lnTo>
                  <a:lnTo>
                    <a:pt x="1360" y="175"/>
                  </a:lnTo>
                  <a:lnTo>
                    <a:pt x="1358" y="175"/>
                  </a:lnTo>
                  <a:lnTo>
                    <a:pt x="1356" y="175"/>
                  </a:lnTo>
                  <a:lnTo>
                    <a:pt x="1355" y="175"/>
                  </a:lnTo>
                  <a:lnTo>
                    <a:pt x="1356" y="177"/>
                  </a:lnTo>
                  <a:lnTo>
                    <a:pt x="1355" y="177"/>
                  </a:lnTo>
                  <a:lnTo>
                    <a:pt x="1355" y="178"/>
                  </a:lnTo>
                  <a:lnTo>
                    <a:pt x="1356" y="178"/>
                  </a:lnTo>
                  <a:lnTo>
                    <a:pt x="1358" y="178"/>
                  </a:lnTo>
                  <a:lnTo>
                    <a:pt x="1360" y="180"/>
                  </a:lnTo>
                  <a:lnTo>
                    <a:pt x="1358" y="180"/>
                  </a:lnTo>
                  <a:lnTo>
                    <a:pt x="1358" y="182"/>
                  </a:lnTo>
                  <a:lnTo>
                    <a:pt x="1356" y="182"/>
                  </a:lnTo>
                  <a:lnTo>
                    <a:pt x="1355" y="182"/>
                  </a:lnTo>
                  <a:lnTo>
                    <a:pt x="1355" y="183"/>
                  </a:lnTo>
                  <a:lnTo>
                    <a:pt x="1353" y="183"/>
                  </a:lnTo>
                  <a:lnTo>
                    <a:pt x="1351" y="183"/>
                  </a:lnTo>
                  <a:lnTo>
                    <a:pt x="1351" y="185"/>
                  </a:lnTo>
                  <a:lnTo>
                    <a:pt x="1350" y="185"/>
                  </a:lnTo>
                  <a:lnTo>
                    <a:pt x="1348" y="187"/>
                  </a:lnTo>
                  <a:lnTo>
                    <a:pt x="1346" y="187"/>
                  </a:lnTo>
                  <a:lnTo>
                    <a:pt x="1345" y="187"/>
                  </a:lnTo>
                  <a:lnTo>
                    <a:pt x="1345" y="188"/>
                  </a:lnTo>
                  <a:lnTo>
                    <a:pt x="1343" y="188"/>
                  </a:lnTo>
                  <a:lnTo>
                    <a:pt x="1343" y="188"/>
                  </a:lnTo>
                  <a:lnTo>
                    <a:pt x="1343" y="190"/>
                  </a:lnTo>
                  <a:lnTo>
                    <a:pt x="1341" y="190"/>
                  </a:lnTo>
                  <a:lnTo>
                    <a:pt x="1340" y="190"/>
                  </a:lnTo>
                  <a:lnTo>
                    <a:pt x="1343" y="190"/>
                  </a:lnTo>
                  <a:lnTo>
                    <a:pt x="1343" y="192"/>
                  </a:lnTo>
                  <a:lnTo>
                    <a:pt x="1341" y="192"/>
                  </a:lnTo>
                  <a:lnTo>
                    <a:pt x="1340" y="192"/>
                  </a:lnTo>
                  <a:lnTo>
                    <a:pt x="1340" y="194"/>
                  </a:lnTo>
                  <a:lnTo>
                    <a:pt x="1338" y="194"/>
                  </a:lnTo>
                  <a:lnTo>
                    <a:pt x="1336" y="195"/>
                  </a:lnTo>
                  <a:lnTo>
                    <a:pt x="1335" y="195"/>
                  </a:lnTo>
                  <a:lnTo>
                    <a:pt x="1333" y="197"/>
                  </a:lnTo>
                  <a:lnTo>
                    <a:pt x="1331" y="199"/>
                  </a:lnTo>
                  <a:lnTo>
                    <a:pt x="1329" y="199"/>
                  </a:lnTo>
                  <a:lnTo>
                    <a:pt x="1328" y="199"/>
                  </a:lnTo>
                  <a:lnTo>
                    <a:pt x="1328" y="200"/>
                  </a:lnTo>
                  <a:lnTo>
                    <a:pt x="1326" y="200"/>
                  </a:lnTo>
                  <a:lnTo>
                    <a:pt x="1324" y="202"/>
                  </a:lnTo>
                  <a:lnTo>
                    <a:pt x="1324" y="204"/>
                  </a:lnTo>
                  <a:lnTo>
                    <a:pt x="1323" y="204"/>
                  </a:lnTo>
                  <a:lnTo>
                    <a:pt x="1321" y="204"/>
                  </a:lnTo>
                  <a:lnTo>
                    <a:pt x="1319" y="204"/>
                  </a:lnTo>
                  <a:lnTo>
                    <a:pt x="1318" y="204"/>
                  </a:lnTo>
                  <a:lnTo>
                    <a:pt x="1318" y="205"/>
                  </a:lnTo>
                  <a:lnTo>
                    <a:pt x="1316" y="205"/>
                  </a:lnTo>
                  <a:lnTo>
                    <a:pt x="1314" y="205"/>
                  </a:lnTo>
                  <a:lnTo>
                    <a:pt x="1313" y="205"/>
                  </a:lnTo>
                  <a:lnTo>
                    <a:pt x="1311" y="205"/>
                  </a:lnTo>
                  <a:lnTo>
                    <a:pt x="1309" y="204"/>
                  </a:lnTo>
                  <a:lnTo>
                    <a:pt x="1308" y="205"/>
                  </a:lnTo>
                  <a:lnTo>
                    <a:pt x="1308" y="204"/>
                  </a:lnTo>
                  <a:lnTo>
                    <a:pt x="1306" y="204"/>
                  </a:lnTo>
                  <a:lnTo>
                    <a:pt x="1306" y="205"/>
                  </a:lnTo>
                  <a:lnTo>
                    <a:pt x="1304" y="205"/>
                  </a:lnTo>
                  <a:lnTo>
                    <a:pt x="1303" y="205"/>
                  </a:lnTo>
                  <a:lnTo>
                    <a:pt x="1303" y="207"/>
                  </a:lnTo>
                  <a:lnTo>
                    <a:pt x="1303" y="207"/>
                  </a:lnTo>
                  <a:lnTo>
                    <a:pt x="1303" y="209"/>
                  </a:lnTo>
                  <a:lnTo>
                    <a:pt x="1301" y="209"/>
                  </a:lnTo>
                  <a:lnTo>
                    <a:pt x="1301" y="210"/>
                  </a:lnTo>
                  <a:lnTo>
                    <a:pt x="1299" y="209"/>
                  </a:lnTo>
                  <a:lnTo>
                    <a:pt x="1299" y="210"/>
                  </a:lnTo>
                  <a:lnTo>
                    <a:pt x="1298" y="210"/>
                  </a:lnTo>
                  <a:lnTo>
                    <a:pt x="1296" y="210"/>
                  </a:lnTo>
                  <a:lnTo>
                    <a:pt x="1294" y="210"/>
                  </a:lnTo>
                  <a:lnTo>
                    <a:pt x="1294" y="212"/>
                  </a:lnTo>
                  <a:lnTo>
                    <a:pt x="1292" y="212"/>
                  </a:lnTo>
                  <a:lnTo>
                    <a:pt x="1292" y="210"/>
                  </a:lnTo>
                  <a:lnTo>
                    <a:pt x="1291" y="210"/>
                  </a:lnTo>
                  <a:lnTo>
                    <a:pt x="1291" y="209"/>
                  </a:lnTo>
                  <a:lnTo>
                    <a:pt x="1289" y="209"/>
                  </a:lnTo>
                  <a:lnTo>
                    <a:pt x="1287" y="209"/>
                  </a:lnTo>
                  <a:lnTo>
                    <a:pt x="1287" y="210"/>
                  </a:lnTo>
                  <a:lnTo>
                    <a:pt x="1287" y="212"/>
                  </a:lnTo>
                  <a:lnTo>
                    <a:pt x="1289" y="212"/>
                  </a:lnTo>
                  <a:lnTo>
                    <a:pt x="1291" y="212"/>
                  </a:lnTo>
                  <a:lnTo>
                    <a:pt x="1292" y="214"/>
                  </a:lnTo>
                  <a:lnTo>
                    <a:pt x="1292" y="215"/>
                  </a:lnTo>
                  <a:lnTo>
                    <a:pt x="1291" y="215"/>
                  </a:lnTo>
                  <a:lnTo>
                    <a:pt x="1291" y="217"/>
                  </a:lnTo>
                  <a:lnTo>
                    <a:pt x="1289" y="217"/>
                  </a:lnTo>
                  <a:lnTo>
                    <a:pt x="1289" y="219"/>
                  </a:lnTo>
                  <a:lnTo>
                    <a:pt x="1287" y="219"/>
                  </a:lnTo>
                  <a:lnTo>
                    <a:pt x="1286" y="219"/>
                  </a:lnTo>
                  <a:lnTo>
                    <a:pt x="1284" y="219"/>
                  </a:lnTo>
                  <a:lnTo>
                    <a:pt x="1282" y="220"/>
                  </a:lnTo>
                  <a:lnTo>
                    <a:pt x="1281" y="220"/>
                  </a:lnTo>
                  <a:lnTo>
                    <a:pt x="1279" y="220"/>
                  </a:lnTo>
                  <a:lnTo>
                    <a:pt x="1277" y="220"/>
                  </a:lnTo>
                  <a:lnTo>
                    <a:pt x="1276" y="219"/>
                  </a:lnTo>
                  <a:lnTo>
                    <a:pt x="1274" y="219"/>
                  </a:lnTo>
                  <a:lnTo>
                    <a:pt x="1274" y="220"/>
                  </a:lnTo>
                  <a:lnTo>
                    <a:pt x="1272" y="220"/>
                  </a:lnTo>
                  <a:lnTo>
                    <a:pt x="1272" y="222"/>
                  </a:lnTo>
                  <a:lnTo>
                    <a:pt x="1271" y="222"/>
                  </a:lnTo>
                  <a:lnTo>
                    <a:pt x="1271" y="224"/>
                  </a:lnTo>
                  <a:lnTo>
                    <a:pt x="1269" y="224"/>
                  </a:lnTo>
                  <a:lnTo>
                    <a:pt x="1269" y="222"/>
                  </a:lnTo>
                  <a:lnTo>
                    <a:pt x="1267" y="222"/>
                  </a:lnTo>
                  <a:lnTo>
                    <a:pt x="1267" y="224"/>
                  </a:lnTo>
                  <a:lnTo>
                    <a:pt x="1266" y="224"/>
                  </a:lnTo>
                  <a:lnTo>
                    <a:pt x="1266" y="226"/>
                  </a:lnTo>
                  <a:lnTo>
                    <a:pt x="1266" y="227"/>
                  </a:lnTo>
                  <a:lnTo>
                    <a:pt x="1264" y="227"/>
                  </a:lnTo>
                  <a:lnTo>
                    <a:pt x="1262" y="227"/>
                  </a:lnTo>
                  <a:lnTo>
                    <a:pt x="1262" y="226"/>
                  </a:lnTo>
                  <a:lnTo>
                    <a:pt x="1262" y="226"/>
                  </a:lnTo>
                  <a:lnTo>
                    <a:pt x="1262" y="227"/>
                  </a:lnTo>
                  <a:lnTo>
                    <a:pt x="1262" y="229"/>
                  </a:lnTo>
                  <a:lnTo>
                    <a:pt x="1260" y="229"/>
                  </a:lnTo>
                  <a:lnTo>
                    <a:pt x="1260" y="231"/>
                  </a:lnTo>
                  <a:lnTo>
                    <a:pt x="1259" y="231"/>
                  </a:lnTo>
                  <a:lnTo>
                    <a:pt x="1259" y="231"/>
                  </a:lnTo>
                  <a:lnTo>
                    <a:pt x="1257" y="231"/>
                  </a:lnTo>
                  <a:lnTo>
                    <a:pt x="1255" y="231"/>
                  </a:lnTo>
                  <a:lnTo>
                    <a:pt x="1255" y="231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5" y="231"/>
                  </a:lnTo>
                  <a:lnTo>
                    <a:pt x="1255" y="232"/>
                  </a:lnTo>
                  <a:lnTo>
                    <a:pt x="1254" y="232"/>
                  </a:lnTo>
                  <a:lnTo>
                    <a:pt x="1252" y="232"/>
                  </a:lnTo>
                  <a:lnTo>
                    <a:pt x="1250" y="234"/>
                  </a:lnTo>
                  <a:lnTo>
                    <a:pt x="1249" y="234"/>
                  </a:lnTo>
                  <a:lnTo>
                    <a:pt x="1247" y="236"/>
                  </a:lnTo>
                  <a:lnTo>
                    <a:pt x="1245" y="236"/>
                  </a:lnTo>
                  <a:lnTo>
                    <a:pt x="1245" y="237"/>
                  </a:lnTo>
                  <a:lnTo>
                    <a:pt x="1244" y="237"/>
                  </a:lnTo>
                  <a:lnTo>
                    <a:pt x="1244" y="239"/>
                  </a:lnTo>
                  <a:lnTo>
                    <a:pt x="1242" y="239"/>
                  </a:lnTo>
                  <a:lnTo>
                    <a:pt x="1242" y="241"/>
                  </a:lnTo>
                  <a:lnTo>
                    <a:pt x="1240" y="241"/>
                  </a:lnTo>
                  <a:lnTo>
                    <a:pt x="1240" y="242"/>
                  </a:lnTo>
                  <a:lnTo>
                    <a:pt x="1239" y="242"/>
                  </a:lnTo>
                  <a:lnTo>
                    <a:pt x="1237" y="242"/>
                  </a:lnTo>
                  <a:lnTo>
                    <a:pt x="1237" y="244"/>
                  </a:lnTo>
                  <a:lnTo>
                    <a:pt x="1235" y="244"/>
                  </a:lnTo>
                  <a:lnTo>
                    <a:pt x="1235" y="246"/>
                  </a:lnTo>
                  <a:lnTo>
                    <a:pt x="1234" y="246"/>
                  </a:lnTo>
                  <a:lnTo>
                    <a:pt x="1232" y="247"/>
                  </a:lnTo>
                  <a:lnTo>
                    <a:pt x="1230" y="247"/>
                  </a:lnTo>
                  <a:lnTo>
                    <a:pt x="1230" y="249"/>
                  </a:lnTo>
                  <a:lnTo>
                    <a:pt x="1228" y="249"/>
                  </a:lnTo>
                  <a:lnTo>
                    <a:pt x="1228" y="251"/>
                  </a:lnTo>
                  <a:lnTo>
                    <a:pt x="1227" y="251"/>
                  </a:lnTo>
                  <a:lnTo>
                    <a:pt x="1227" y="252"/>
                  </a:lnTo>
                  <a:lnTo>
                    <a:pt x="1225" y="254"/>
                  </a:lnTo>
                  <a:lnTo>
                    <a:pt x="1223" y="254"/>
                  </a:lnTo>
                  <a:lnTo>
                    <a:pt x="1223" y="256"/>
                  </a:lnTo>
                  <a:lnTo>
                    <a:pt x="1223" y="258"/>
                  </a:lnTo>
                  <a:lnTo>
                    <a:pt x="1222" y="258"/>
                  </a:lnTo>
                  <a:lnTo>
                    <a:pt x="1222" y="259"/>
                  </a:lnTo>
                  <a:lnTo>
                    <a:pt x="1222" y="259"/>
                  </a:lnTo>
                  <a:lnTo>
                    <a:pt x="1222" y="261"/>
                  </a:lnTo>
                  <a:lnTo>
                    <a:pt x="1222" y="263"/>
                  </a:lnTo>
                  <a:lnTo>
                    <a:pt x="1220" y="263"/>
                  </a:lnTo>
                  <a:lnTo>
                    <a:pt x="1220" y="264"/>
                  </a:lnTo>
                  <a:lnTo>
                    <a:pt x="1218" y="264"/>
                  </a:lnTo>
                  <a:lnTo>
                    <a:pt x="1218" y="266"/>
                  </a:lnTo>
                  <a:lnTo>
                    <a:pt x="1217" y="268"/>
                  </a:lnTo>
                  <a:lnTo>
                    <a:pt x="1218" y="268"/>
                  </a:lnTo>
                  <a:lnTo>
                    <a:pt x="1217" y="269"/>
                  </a:lnTo>
                  <a:lnTo>
                    <a:pt x="1218" y="269"/>
                  </a:lnTo>
                  <a:lnTo>
                    <a:pt x="1218" y="271"/>
                  </a:lnTo>
                  <a:lnTo>
                    <a:pt x="1220" y="271"/>
                  </a:lnTo>
                  <a:lnTo>
                    <a:pt x="1220" y="269"/>
                  </a:lnTo>
                  <a:lnTo>
                    <a:pt x="1222" y="269"/>
                  </a:lnTo>
                  <a:lnTo>
                    <a:pt x="1222" y="271"/>
                  </a:lnTo>
                  <a:lnTo>
                    <a:pt x="1222" y="271"/>
                  </a:lnTo>
                  <a:lnTo>
                    <a:pt x="1223" y="271"/>
                  </a:lnTo>
                  <a:lnTo>
                    <a:pt x="1225" y="271"/>
                  </a:lnTo>
                  <a:lnTo>
                    <a:pt x="1227" y="271"/>
                  </a:lnTo>
                  <a:lnTo>
                    <a:pt x="1228" y="271"/>
                  </a:lnTo>
                  <a:lnTo>
                    <a:pt x="1230" y="271"/>
                  </a:lnTo>
                  <a:lnTo>
                    <a:pt x="1228" y="271"/>
                  </a:lnTo>
                  <a:lnTo>
                    <a:pt x="1228" y="273"/>
                  </a:lnTo>
                  <a:lnTo>
                    <a:pt x="1228" y="274"/>
                  </a:lnTo>
                  <a:lnTo>
                    <a:pt x="1227" y="276"/>
                  </a:lnTo>
                  <a:lnTo>
                    <a:pt x="1227" y="278"/>
                  </a:lnTo>
                  <a:lnTo>
                    <a:pt x="1227" y="279"/>
                  </a:lnTo>
                  <a:lnTo>
                    <a:pt x="1227" y="281"/>
                  </a:lnTo>
                  <a:lnTo>
                    <a:pt x="1227" y="283"/>
                  </a:lnTo>
                  <a:lnTo>
                    <a:pt x="1225" y="283"/>
                  </a:lnTo>
                  <a:lnTo>
                    <a:pt x="1225" y="284"/>
                  </a:lnTo>
                  <a:lnTo>
                    <a:pt x="1225" y="286"/>
                  </a:lnTo>
                  <a:lnTo>
                    <a:pt x="1225" y="288"/>
                  </a:lnTo>
                  <a:lnTo>
                    <a:pt x="1225" y="290"/>
                  </a:lnTo>
                  <a:lnTo>
                    <a:pt x="1223" y="290"/>
                  </a:lnTo>
                  <a:lnTo>
                    <a:pt x="1222" y="291"/>
                  </a:lnTo>
                  <a:lnTo>
                    <a:pt x="1222" y="291"/>
                  </a:lnTo>
                  <a:lnTo>
                    <a:pt x="1222" y="293"/>
                  </a:lnTo>
                  <a:lnTo>
                    <a:pt x="1222" y="291"/>
                  </a:lnTo>
                  <a:lnTo>
                    <a:pt x="1223" y="291"/>
                  </a:lnTo>
                  <a:lnTo>
                    <a:pt x="1223" y="293"/>
                  </a:lnTo>
                  <a:lnTo>
                    <a:pt x="1225" y="291"/>
                  </a:lnTo>
                  <a:lnTo>
                    <a:pt x="1227" y="291"/>
                  </a:lnTo>
                  <a:lnTo>
                    <a:pt x="1230" y="291"/>
                  </a:lnTo>
                  <a:lnTo>
                    <a:pt x="1234" y="290"/>
                  </a:lnTo>
                  <a:lnTo>
                    <a:pt x="1237" y="290"/>
                  </a:lnTo>
                  <a:lnTo>
                    <a:pt x="1239" y="288"/>
                  </a:lnTo>
                  <a:lnTo>
                    <a:pt x="1240" y="288"/>
                  </a:lnTo>
                  <a:lnTo>
                    <a:pt x="1242" y="290"/>
                  </a:lnTo>
                  <a:lnTo>
                    <a:pt x="1244" y="290"/>
                  </a:lnTo>
                  <a:lnTo>
                    <a:pt x="1245" y="290"/>
                  </a:lnTo>
                  <a:lnTo>
                    <a:pt x="1245" y="291"/>
                  </a:lnTo>
                  <a:lnTo>
                    <a:pt x="1247" y="291"/>
                  </a:lnTo>
                  <a:lnTo>
                    <a:pt x="1249" y="293"/>
                  </a:lnTo>
                  <a:lnTo>
                    <a:pt x="1250" y="293"/>
                  </a:lnTo>
                  <a:lnTo>
                    <a:pt x="1252" y="293"/>
                  </a:lnTo>
                  <a:lnTo>
                    <a:pt x="1254" y="293"/>
                  </a:lnTo>
                  <a:lnTo>
                    <a:pt x="1255" y="293"/>
                  </a:lnTo>
                  <a:lnTo>
                    <a:pt x="1255" y="295"/>
                  </a:lnTo>
                  <a:lnTo>
                    <a:pt x="1257" y="295"/>
                  </a:lnTo>
                  <a:lnTo>
                    <a:pt x="1259" y="295"/>
                  </a:lnTo>
                  <a:lnTo>
                    <a:pt x="1259" y="296"/>
                  </a:lnTo>
                  <a:lnTo>
                    <a:pt x="1260" y="296"/>
                  </a:lnTo>
                  <a:lnTo>
                    <a:pt x="1260" y="298"/>
                  </a:lnTo>
                  <a:lnTo>
                    <a:pt x="1262" y="300"/>
                  </a:lnTo>
                  <a:lnTo>
                    <a:pt x="1262" y="300"/>
                  </a:lnTo>
                  <a:lnTo>
                    <a:pt x="1262" y="301"/>
                  </a:lnTo>
                  <a:lnTo>
                    <a:pt x="1262" y="303"/>
                  </a:lnTo>
                  <a:lnTo>
                    <a:pt x="1262" y="305"/>
                  </a:lnTo>
                  <a:lnTo>
                    <a:pt x="1264" y="305"/>
                  </a:lnTo>
                  <a:lnTo>
                    <a:pt x="1266" y="305"/>
                  </a:lnTo>
                  <a:lnTo>
                    <a:pt x="1264" y="306"/>
                  </a:lnTo>
                  <a:lnTo>
                    <a:pt x="1266" y="306"/>
                  </a:lnTo>
                  <a:lnTo>
                    <a:pt x="1267" y="306"/>
                  </a:lnTo>
                  <a:lnTo>
                    <a:pt x="1269" y="306"/>
                  </a:lnTo>
                  <a:lnTo>
                    <a:pt x="1271" y="306"/>
                  </a:lnTo>
                  <a:lnTo>
                    <a:pt x="1271" y="308"/>
                  </a:lnTo>
                  <a:lnTo>
                    <a:pt x="1272" y="308"/>
                  </a:lnTo>
                  <a:lnTo>
                    <a:pt x="1274" y="308"/>
                  </a:lnTo>
                  <a:lnTo>
                    <a:pt x="1274" y="310"/>
                  </a:lnTo>
                  <a:lnTo>
                    <a:pt x="1276" y="310"/>
                  </a:lnTo>
                  <a:lnTo>
                    <a:pt x="1277" y="310"/>
                  </a:lnTo>
                  <a:lnTo>
                    <a:pt x="1279" y="310"/>
                  </a:lnTo>
                  <a:lnTo>
                    <a:pt x="1279" y="311"/>
                  </a:lnTo>
                  <a:lnTo>
                    <a:pt x="1281" y="311"/>
                  </a:lnTo>
                  <a:lnTo>
                    <a:pt x="1281" y="311"/>
                  </a:lnTo>
                  <a:lnTo>
                    <a:pt x="1282" y="311"/>
                  </a:lnTo>
                  <a:lnTo>
                    <a:pt x="1282" y="313"/>
                  </a:lnTo>
                  <a:lnTo>
                    <a:pt x="1281" y="313"/>
                  </a:lnTo>
                  <a:lnTo>
                    <a:pt x="1281" y="315"/>
                  </a:lnTo>
                  <a:lnTo>
                    <a:pt x="1282" y="313"/>
                  </a:lnTo>
                  <a:lnTo>
                    <a:pt x="1284" y="313"/>
                  </a:lnTo>
                  <a:lnTo>
                    <a:pt x="1287" y="313"/>
                  </a:lnTo>
                  <a:lnTo>
                    <a:pt x="1289" y="313"/>
                  </a:lnTo>
                  <a:lnTo>
                    <a:pt x="1291" y="313"/>
                  </a:lnTo>
                  <a:lnTo>
                    <a:pt x="1292" y="313"/>
                  </a:lnTo>
                  <a:lnTo>
                    <a:pt x="1294" y="313"/>
                  </a:lnTo>
                  <a:lnTo>
                    <a:pt x="1296" y="313"/>
                  </a:lnTo>
                  <a:lnTo>
                    <a:pt x="1298" y="313"/>
                  </a:lnTo>
                  <a:lnTo>
                    <a:pt x="1298" y="315"/>
                  </a:lnTo>
                  <a:lnTo>
                    <a:pt x="1299" y="313"/>
                  </a:lnTo>
                  <a:lnTo>
                    <a:pt x="1301" y="313"/>
                  </a:lnTo>
                  <a:lnTo>
                    <a:pt x="1301" y="315"/>
                  </a:lnTo>
                  <a:lnTo>
                    <a:pt x="1303" y="315"/>
                  </a:lnTo>
                  <a:lnTo>
                    <a:pt x="1303" y="313"/>
                  </a:lnTo>
                  <a:lnTo>
                    <a:pt x="1304" y="315"/>
                  </a:lnTo>
                  <a:lnTo>
                    <a:pt x="1306" y="315"/>
                  </a:lnTo>
                  <a:lnTo>
                    <a:pt x="1308" y="315"/>
                  </a:lnTo>
                  <a:lnTo>
                    <a:pt x="1308" y="316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08" y="318"/>
                  </a:lnTo>
                  <a:lnTo>
                    <a:pt x="1308" y="320"/>
                  </a:lnTo>
                  <a:lnTo>
                    <a:pt x="1308" y="322"/>
                  </a:lnTo>
                  <a:lnTo>
                    <a:pt x="1306" y="323"/>
                  </a:lnTo>
                  <a:lnTo>
                    <a:pt x="1304" y="323"/>
                  </a:lnTo>
                  <a:lnTo>
                    <a:pt x="1303" y="325"/>
                  </a:lnTo>
                  <a:lnTo>
                    <a:pt x="1303" y="327"/>
                  </a:lnTo>
                  <a:lnTo>
                    <a:pt x="1303" y="327"/>
                  </a:lnTo>
                  <a:lnTo>
                    <a:pt x="1303" y="328"/>
                  </a:lnTo>
                  <a:lnTo>
                    <a:pt x="1303" y="328"/>
                  </a:lnTo>
                  <a:lnTo>
                    <a:pt x="1303" y="330"/>
                  </a:lnTo>
                  <a:lnTo>
                    <a:pt x="1303" y="332"/>
                  </a:lnTo>
                  <a:lnTo>
                    <a:pt x="1303" y="333"/>
                  </a:lnTo>
                  <a:lnTo>
                    <a:pt x="1303" y="333"/>
                  </a:lnTo>
                  <a:lnTo>
                    <a:pt x="1303" y="335"/>
                  </a:lnTo>
                  <a:lnTo>
                    <a:pt x="1301" y="335"/>
                  </a:lnTo>
                  <a:lnTo>
                    <a:pt x="1301" y="337"/>
                  </a:lnTo>
                  <a:lnTo>
                    <a:pt x="1301" y="338"/>
                  </a:lnTo>
                  <a:lnTo>
                    <a:pt x="1301" y="340"/>
                  </a:lnTo>
                  <a:lnTo>
                    <a:pt x="1299" y="340"/>
                  </a:lnTo>
                  <a:lnTo>
                    <a:pt x="1298" y="342"/>
                  </a:lnTo>
                  <a:lnTo>
                    <a:pt x="1296" y="343"/>
                  </a:lnTo>
                  <a:lnTo>
                    <a:pt x="1296" y="345"/>
                  </a:lnTo>
                  <a:lnTo>
                    <a:pt x="1298" y="345"/>
                  </a:lnTo>
                  <a:lnTo>
                    <a:pt x="1298" y="347"/>
                  </a:lnTo>
                  <a:lnTo>
                    <a:pt x="1298" y="349"/>
                  </a:lnTo>
                  <a:lnTo>
                    <a:pt x="1299" y="349"/>
                  </a:lnTo>
                  <a:lnTo>
                    <a:pt x="1299" y="350"/>
                  </a:lnTo>
                  <a:lnTo>
                    <a:pt x="1301" y="352"/>
                  </a:lnTo>
                  <a:lnTo>
                    <a:pt x="1299" y="352"/>
                  </a:lnTo>
                  <a:lnTo>
                    <a:pt x="1299" y="352"/>
                  </a:lnTo>
                  <a:lnTo>
                    <a:pt x="1299" y="354"/>
                  </a:lnTo>
                  <a:lnTo>
                    <a:pt x="1301" y="355"/>
                  </a:lnTo>
                  <a:lnTo>
                    <a:pt x="1303" y="355"/>
                  </a:lnTo>
                  <a:lnTo>
                    <a:pt x="1303" y="357"/>
                  </a:lnTo>
                  <a:lnTo>
                    <a:pt x="1303" y="357"/>
                  </a:lnTo>
                  <a:lnTo>
                    <a:pt x="1303" y="359"/>
                  </a:lnTo>
                  <a:lnTo>
                    <a:pt x="1304" y="359"/>
                  </a:lnTo>
                  <a:lnTo>
                    <a:pt x="1304" y="360"/>
                  </a:lnTo>
                  <a:lnTo>
                    <a:pt x="1304" y="362"/>
                  </a:lnTo>
                  <a:lnTo>
                    <a:pt x="1304" y="364"/>
                  </a:lnTo>
                  <a:lnTo>
                    <a:pt x="1303" y="365"/>
                  </a:lnTo>
                  <a:lnTo>
                    <a:pt x="1304" y="365"/>
                  </a:lnTo>
                  <a:lnTo>
                    <a:pt x="1306" y="365"/>
                  </a:lnTo>
                  <a:lnTo>
                    <a:pt x="1308" y="365"/>
                  </a:lnTo>
                  <a:lnTo>
                    <a:pt x="1308" y="367"/>
                  </a:lnTo>
                  <a:lnTo>
                    <a:pt x="1309" y="367"/>
                  </a:lnTo>
                  <a:lnTo>
                    <a:pt x="1311" y="365"/>
                  </a:lnTo>
                  <a:lnTo>
                    <a:pt x="1311" y="364"/>
                  </a:lnTo>
                  <a:lnTo>
                    <a:pt x="1313" y="364"/>
                  </a:lnTo>
                  <a:lnTo>
                    <a:pt x="1314" y="364"/>
                  </a:lnTo>
                  <a:lnTo>
                    <a:pt x="1314" y="362"/>
                  </a:lnTo>
                  <a:lnTo>
                    <a:pt x="1318" y="360"/>
                  </a:lnTo>
                  <a:lnTo>
                    <a:pt x="1318" y="362"/>
                  </a:lnTo>
                  <a:lnTo>
                    <a:pt x="1319" y="362"/>
                  </a:lnTo>
                  <a:lnTo>
                    <a:pt x="1319" y="364"/>
                  </a:lnTo>
                  <a:lnTo>
                    <a:pt x="1319" y="365"/>
                  </a:lnTo>
                  <a:lnTo>
                    <a:pt x="1318" y="365"/>
                  </a:lnTo>
                  <a:lnTo>
                    <a:pt x="1318" y="367"/>
                  </a:lnTo>
                  <a:lnTo>
                    <a:pt x="1319" y="367"/>
                  </a:lnTo>
                  <a:lnTo>
                    <a:pt x="1319" y="365"/>
                  </a:lnTo>
                  <a:lnTo>
                    <a:pt x="1321" y="365"/>
                  </a:lnTo>
                  <a:lnTo>
                    <a:pt x="1321" y="364"/>
                  </a:lnTo>
                  <a:lnTo>
                    <a:pt x="1323" y="362"/>
                  </a:lnTo>
                  <a:lnTo>
                    <a:pt x="1323" y="360"/>
                  </a:lnTo>
                  <a:lnTo>
                    <a:pt x="1321" y="360"/>
                  </a:lnTo>
                  <a:lnTo>
                    <a:pt x="1321" y="359"/>
                  </a:lnTo>
                  <a:lnTo>
                    <a:pt x="1323" y="359"/>
                  </a:lnTo>
                  <a:lnTo>
                    <a:pt x="1324" y="357"/>
                  </a:lnTo>
                  <a:lnTo>
                    <a:pt x="1326" y="357"/>
                  </a:lnTo>
                  <a:lnTo>
                    <a:pt x="1326" y="355"/>
                  </a:lnTo>
                  <a:lnTo>
                    <a:pt x="1328" y="355"/>
                  </a:lnTo>
                  <a:lnTo>
                    <a:pt x="1328" y="354"/>
                  </a:lnTo>
                  <a:lnTo>
                    <a:pt x="1329" y="354"/>
                  </a:lnTo>
                  <a:lnTo>
                    <a:pt x="1329" y="352"/>
                  </a:lnTo>
                  <a:lnTo>
                    <a:pt x="1331" y="352"/>
                  </a:lnTo>
                  <a:lnTo>
                    <a:pt x="1331" y="350"/>
                  </a:lnTo>
                  <a:lnTo>
                    <a:pt x="1329" y="350"/>
                  </a:lnTo>
                  <a:lnTo>
                    <a:pt x="1329" y="349"/>
                  </a:lnTo>
                  <a:lnTo>
                    <a:pt x="1329" y="347"/>
                  </a:lnTo>
                  <a:lnTo>
                    <a:pt x="1331" y="347"/>
                  </a:lnTo>
                  <a:lnTo>
                    <a:pt x="1331" y="345"/>
                  </a:lnTo>
                  <a:lnTo>
                    <a:pt x="1331" y="343"/>
                  </a:lnTo>
                  <a:lnTo>
                    <a:pt x="1329" y="343"/>
                  </a:lnTo>
                  <a:lnTo>
                    <a:pt x="1331" y="342"/>
                  </a:lnTo>
                  <a:lnTo>
                    <a:pt x="1331" y="340"/>
                  </a:lnTo>
                  <a:lnTo>
                    <a:pt x="1333" y="338"/>
                  </a:lnTo>
                  <a:lnTo>
                    <a:pt x="1331" y="338"/>
                  </a:lnTo>
                  <a:lnTo>
                    <a:pt x="1331" y="337"/>
                  </a:lnTo>
                  <a:lnTo>
                    <a:pt x="1333" y="337"/>
                  </a:lnTo>
                  <a:lnTo>
                    <a:pt x="1335" y="337"/>
                  </a:lnTo>
                  <a:lnTo>
                    <a:pt x="1335" y="335"/>
                  </a:lnTo>
                  <a:lnTo>
                    <a:pt x="1333" y="335"/>
                  </a:lnTo>
                  <a:lnTo>
                    <a:pt x="1333" y="333"/>
                  </a:lnTo>
                  <a:lnTo>
                    <a:pt x="1335" y="333"/>
                  </a:lnTo>
                  <a:lnTo>
                    <a:pt x="1336" y="333"/>
                  </a:lnTo>
                  <a:lnTo>
                    <a:pt x="1335" y="332"/>
                  </a:lnTo>
                  <a:lnTo>
                    <a:pt x="1336" y="332"/>
                  </a:lnTo>
                  <a:lnTo>
                    <a:pt x="1335" y="330"/>
                  </a:lnTo>
                  <a:lnTo>
                    <a:pt x="1333" y="330"/>
                  </a:lnTo>
                  <a:lnTo>
                    <a:pt x="1335" y="328"/>
                  </a:lnTo>
                  <a:lnTo>
                    <a:pt x="1335" y="327"/>
                  </a:lnTo>
                  <a:lnTo>
                    <a:pt x="1333" y="327"/>
                  </a:lnTo>
                  <a:lnTo>
                    <a:pt x="1333" y="325"/>
                  </a:lnTo>
                  <a:lnTo>
                    <a:pt x="1335" y="325"/>
                  </a:lnTo>
                  <a:lnTo>
                    <a:pt x="1335" y="323"/>
                  </a:lnTo>
                  <a:lnTo>
                    <a:pt x="1333" y="323"/>
                  </a:lnTo>
                  <a:lnTo>
                    <a:pt x="1335" y="322"/>
                  </a:lnTo>
                  <a:lnTo>
                    <a:pt x="1335" y="320"/>
                  </a:lnTo>
                  <a:lnTo>
                    <a:pt x="1336" y="320"/>
                  </a:lnTo>
                  <a:lnTo>
                    <a:pt x="1338" y="320"/>
                  </a:lnTo>
                  <a:lnTo>
                    <a:pt x="1343" y="318"/>
                  </a:lnTo>
                  <a:lnTo>
                    <a:pt x="1343" y="318"/>
                  </a:lnTo>
                  <a:lnTo>
                    <a:pt x="1345" y="318"/>
                  </a:lnTo>
                  <a:lnTo>
                    <a:pt x="1345" y="316"/>
                  </a:lnTo>
                  <a:lnTo>
                    <a:pt x="1346" y="316"/>
                  </a:lnTo>
                  <a:lnTo>
                    <a:pt x="1348" y="316"/>
                  </a:lnTo>
                  <a:lnTo>
                    <a:pt x="1350" y="316"/>
                  </a:lnTo>
                  <a:lnTo>
                    <a:pt x="1351" y="315"/>
                  </a:lnTo>
                  <a:lnTo>
                    <a:pt x="1353" y="315"/>
                  </a:lnTo>
                  <a:lnTo>
                    <a:pt x="1355" y="313"/>
                  </a:lnTo>
                  <a:lnTo>
                    <a:pt x="1356" y="313"/>
                  </a:lnTo>
                  <a:lnTo>
                    <a:pt x="1358" y="311"/>
                  </a:lnTo>
                  <a:lnTo>
                    <a:pt x="1361" y="311"/>
                  </a:lnTo>
                  <a:lnTo>
                    <a:pt x="1361" y="311"/>
                  </a:lnTo>
                  <a:lnTo>
                    <a:pt x="1363" y="311"/>
                  </a:lnTo>
                  <a:lnTo>
                    <a:pt x="1365" y="310"/>
                  </a:lnTo>
                  <a:lnTo>
                    <a:pt x="1367" y="308"/>
                  </a:lnTo>
                  <a:lnTo>
                    <a:pt x="1370" y="306"/>
                  </a:lnTo>
                  <a:lnTo>
                    <a:pt x="1370" y="305"/>
                  </a:lnTo>
                  <a:lnTo>
                    <a:pt x="1372" y="305"/>
                  </a:lnTo>
                  <a:lnTo>
                    <a:pt x="1373" y="305"/>
                  </a:lnTo>
                  <a:lnTo>
                    <a:pt x="1373" y="303"/>
                  </a:lnTo>
                  <a:lnTo>
                    <a:pt x="1375" y="301"/>
                  </a:lnTo>
                  <a:lnTo>
                    <a:pt x="1377" y="301"/>
                  </a:lnTo>
                  <a:lnTo>
                    <a:pt x="1377" y="300"/>
                  </a:lnTo>
                  <a:lnTo>
                    <a:pt x="1377" y="298"/>
                  </a:lnTo>
                  <a:lnTo>
                    <a:pt x="1378" y="298"/>
                  </a:lnTo>
                  <a:lnTo>
                    <a:pt x="1378" y="296"/>
                  </a:lnTo>
                  <a:lnTo>
                    <a:pt x="1380" y="295"/>
                  </a:lnTo>
                  <a:lnTo>
                    <a:pt x="1380" y="293"/>
                  </a:lnTo>
                  <a:lnTo>
                    <a:pt x="1380" y="291"/>
                  </a:lnTo>
                  <a:lnTo>
                    <a:pt x="1382" y="291"/>
                  </a:lnTo>
                  <a:lnTo>
                    <a:pt x="1382" y="290"/>
                  </a:lnTo>
                  <a:lnTo>
                    <a:pt x="1382" y="288"/>
                  </a:lnTo>
                  <a:lnTo>
                    <a:pt x="1382" y="286"/>
                  </a:lnTo>
                  <a:lnTo>
                    <a:pt x="1382" y="284"/>
                  </a:lnTo>
                  <a:lnTo>
                    <a:pt x="1382" y="283"/>
                  </a:lnTo>
                  <a:lnTo>
                    <a:pt x="1382" y="281"/>
                  </a:lnTo>
                  <a:lnTo>
                    <a:pt x="1382" y="279"/>
                  </a:lnTo>
                  <a:lnTo>
                    <a:pt x="1382" y="278"/>
                  </a:lnTo>
                  <a:lnTo>
                    <a:pt x="1380" y="278"/>
                  </a:lnTo>
                  <a:lnTo>
                    <a:pt x="1378" y="276"/>
                  </a:lnTo>
                  <a:lnTo>
                    <a:pt x="1378" y="274"/>
                  </a:lnTo>
                  <a:lnTo>
                    <a:pt x="1377" y="274"/>
                  </a:lnTo>
                  <a:lnTo>
                    <a:pt x="1377" y="276"/>
                  </a:lnTo>
                  <a:lnTo>
                    <a:pt x="1375" y="274"/>
                  </a:lnTo>
                  <a:lnTo>
                    <a:pt x="1375" y="273"/>
                  </a:lnTo>
                  <a:lnTo>
                    <a:pt x="1373" y="273"/>
                  </a:lnTo>
                  <a:lnTo>
                    <a:pt x="1373" y="271"/>
                  </a:lnTo>
                  <a:lnTo>
                    <a:pt x="1372" y="271"/>
                  </a:lnTo>
                  <a:lnTo>
                    <a:pt x="1372" y="271"/>
                  </a:lnTo>
                  <a:lnTo>
                    <a:pt x="1373" y="271"/>
                  </a:lnTo>
                  <a:lnTo>
                    <a:pt x="1373" y="269"/>
                  </a:lnTo>
                  <a:lnTo>
                    <a:pt x="1373" y="268"/>
                  </a:lnTo>
                  <a:lnTo>
                    <a:pt x="1375" y="268"/>
                  </a:lnTo>
                  <a:lnTo>
                    <a:pt x="1375" y="269"/>
                  </a:lnTo>
                  <a:lnTo>
                    <a:pt x="1377" y="268"/>
                  </a:lnTo>
                  <a:lnTo>
                    <a:pt x="1377" y="266"/>
                  </a:lnTo>
                  <a:lnTo>
                    <a:pt x="1378" y="266"/>
                  </a:lnTo>
                  <a:lnTo>
                    <a:pt x="1380" y="266"/>
                  </a:lnTo>
                  <a:lnTo>
                    <a:pt x="1380" y="264"/>
                  </a:lnTo>
                  <a:lnTo>
                    <a:pt x="1382" y="264"/>
                  </a:lnTo>
                  <a:lnTo>
                    <a:pt x="1383" y="264"/>
                  </a:lnTo>
                  <a:lnTo>
                    <a:pt x="1383" y="263"/>
                  </a:lnTo>
                  <a:lnTo>
                    <a:pt x="1383" y="261"/>
                  </a:lnTo>
                  <a:lnTo>
                    <a:pt x="1383" y="261"/>
                  </a:lnTo>
                  <a:lnTo>
                    <a:pt x="1385" y="261"/>
                  </a:lnTo>
                  <a:lnTo>
                    <a:pt x="1385" y="259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59"/>
                  </a:lnTo>
                  <a:lnTo>
                    <a:pt x="1388" y="259"/>
                  </a:lnTo>
                  <a:lnTo>
                    <a:pt x="1388" y="258"/>
                  </a:lnTo>
                  <a:lnTo>
                    <a:pt x="1390" y="258"/>
                  </a:lnTo>
                  <a:lnTo>
                    <a:pt x="1392" y="258"/>
                  </a:lnTo>
                  <a:lnTo>
                    <a:pt x="1392" y="256"/>
                  </a:lnTo>
                  <a:lnTo>
                    <a:pt x="1392" y="254"/>
                  </a:lnTo>
                  <a:lnTo>
                    <a:pt x="1390" y="254"/>
                  </a:lnTo>
                  <a:lnTo>
                    <a:pt x="1390" y="252"/>
                  </a:lnTo>
                  <a:lnTo>
                    <a:pt x="1392" y="252"/>
                  </a:lnTo>
                  <a:lnTo>
                    <a:pt x="1392" y="251"/>
                  </a:lnTo>
                  <a:lnTo>
                    <a:pt x="1392" y="249"/>
                  </a:lnTo>
                  <a:lnTo>
                    <a:pt x="1393" y="247"/>
                  </a:lnTo>
                  <a:lnTo>
                    <a:pt x="1392" y="247"/>
                  </a:lnTo>
                  <a:lnTo>
                    <a:pt x="1392" y="246"/>
                  </a:lnTo>
                  <a:lnTo>
                    <a:pt x="1393" y="246"/>
                  </a:lnTo>
                  <a:lnTo>
                    <a:pt x="1395" y="244"/>
                  </a:lnTo>
                  <a:lnTo>
                    <a:pt x="1393" y="244"/>
                  </a:lnTo>
                  <a:lnTo>
                    <a:pt x="1392" y="244"/>
                  </a:lnTo>
                  <a:lnTo>
                    <a:pt x="1390" y="244"/>
                  </a:lnTo>
                  <a:lnTo>
                    <a:pt x="1390" y="242"/>
                  </a:lnTo>
                  <a:lnTo>
                    <a:pt x="1392" y="242"/>
                  </a:lnTo>
                  <a:lnTo>
                    <a:pt x="1393" y="242"/>
                  </a:lnTo>
                  <a:lnTo>
                    <a:pt x="1393" y="241"/>
                  </a:lnTo>
                  <a:lnTo>
                    <a:pt x="1395" y="241"/>
                  </a:lnTo>
                  <a:lnTo>
                    <a:pt x="1397" y="239"/>
                  </a:lnTo>
                  <a:lnTo>
                    <a:pt x="1397" y="237"/>
                  </a:lnTo>
                  <a:lnTo>
                    <a:pt x="1398" y="237"/>
                  </a:lnTo>
                  <a:lnTo>
                    <a:pt x="1398" y="236"/>
                  </a:lnTo>
                  <a:lnTo>
                    <a:pt x="1400" y="236"/>
                  </a:lnTo>
                  <a:lnTo>
                    <a:pt x="1400" y="234"/>
                  </a:lnTo>
                  <a:lnTo>
                    <a:pt x="1400" y="232"/>
                  </a:lnTo>
                  <a:lnTo>
                    <a:pt x="1398" y="232"/>
                  </a:lnTo>
                  <a:lnTo>
                    <a:pt x="1398" y="231"/>
                  </a:lnTo>
                  <a:lnTo>
                    <a:pt x="1398" y="231"/>
                  </a:lnTo>
                  <a:lnTo>
                    <a:pt x="1400" y="229"/>
                  </a:lnTo>
                  <a:lnTo>
                    <a:pt x="1400" y="227"/>
                  </a:lnTo>
                  <a:lnTo>
                    <a:pt x="1402" y="227"/>
                  </a:lnTo>
                  <a:lnTo>
                    <a:pt x="1402" y="226"/>
                  </a:lnTo>
                  <a:lnTo>
                    <a:pt x="1404" y="226"/>
                  </a:lnTo>
                  <a:lnTo>
                    <a:pt x="1405" y="226"/>
                  </a:lnTo>
                  <a:lnTo>
                    <a:pt x="1405" y="224"/>
                  </a:lnTo>
                  <a:lnTo>
                    <a:pt x="1404" y="224"/>
                  </a:lnTo>
                  <a:lnTo>
                    <a:pt x="1404" y="222"/>
                  </a:lnTo>
                  <a:lnTo>
                    <a:pt x="1405" y="222"/>
                  </a:lnTo>
                  <a:lnTo>
                    <a:pt x="1407" y="222"/>
                  </a:lnTo>
                  <a:lnTo>
                    <a:pt x="1409" y="222"/>
                  </a:lnTo>
                  <a:lnTo>
                    <a:pt x="1409" y="224"/>
                  </a:lnTo>
                  <a:lnTo>
                    <a:pt x="1410" y="222"/>
                  </a:lnTo>
                  <a:lnTo>
                    <a:pt x="1410" y="224"/>
                  </a:lnTo>
                  <a:lnTo>
                    <a:pt x="1412" y="224"/>
                  </a:lnTo>
                  <a:lnTo>
                    <a:pt x="1414" y="224"/>
                  </a:lnTo>
                  <a:lnTo>
                    <a:pt x="1415" y="224"/>
                  </a:lnTo>
                  <a:lnTo>
                    <a:pt x="1417" y="224"/>
                  </a:lnTo>
                  <a:lnTo>
                    <a:pt x="1419" y="224"/>
                  </a:lnTo>
                  <a:lnTo>
                    <a:pt x="1419" y="226"/>
                  </a:lnTo>
                  <a:lnTo>
                    <a:pt x="1420" y="226"/>
                  </a:lnTo>
                  <a:lnTo>
                    <a:pt x="1422" y="226"/>
                  </a:lnTo>
                  <a:lnTo>
                    <a:pt x="1424" y="226"/>
                  </a:lnTo>
                  <a:lnTo>
                    <a:pt x="1424" y="227"/>
                  </a:lnTo>
                  <a:lnTo>
                    <a:pt x="1425" y="227"/>
                  </a:lnTo>
                  <a:lnTo>
                    <a:pt x="1427" y="226"/>
                  </a:lnTo>
                  <a:lnTo>
                    <a:pt x="1429" y="227"/>
                  </a:lnTo>
                  <a:lnTo>
                    <a:pt x="1430" y="227"/>
                  </a:lnTo>
                  <a:lnTo>
                    <a:pt x="1432" y="227"/>
                  </a:lnTo>
                  <a:lnTo>
                    <a:pt x="1436" y="227"/>
                  </a:lnTo>
                  <a:lnTo>
                    <a:pt x="1437" y="227"/>
                  </a:lnTo>
                  <a:lnTo>
                    <a:pt x="1437" y="226"/>
                  </a:lnTo>
                  <a:lnTo>
                    <a:pt x="1439" y="226"/>
                  </a:lnTo>
                  <a:lnTo>
                    <a:pt x="1441" y="226"/>
                  </a:lnTo>
                  <a:lnTo>
                    <a:pt x="1442" y="226"/>
                  </a:lnTo>
                  <a:lnTo>
                    <a:pt x="1442" y="224"/>
                  </a:lnTo>
                  <a:lnTo>
                    <a:pt x="1444" y="224"/>
                  </a:lnTo>
                  <a:lnTo>
                    <a:pt x="1444" y="226"/>
                  </a:lnTo>
                  <a:lnTo>
                    <a:pt x="1446" y="226"/>
                  </a:lnTo>
                  <a:lnTo>
                    <a:pt x="1447" y="226"/>
                  </a:lnTo>
                  <a:lnTo>
                    <a:pt x="1447" y="227"/>
                  </a:lnTo>
                  <a:lnTo>
                    <a:pt x="1449" y="227"/>
                  </a:lnTo>
                  <a:lnTo>
                    <a:pt x="1449" y="229"/>
                  </a:lnTo>
                  <a:lnTo>
                    <a:pt x="1451" y="229"/>
                  </a:lnTo>
                  <a:lnTo>
                    <a:pt x="1452" y="229"/>
                  </a:lnTo>
                  <a:lnTo>
                    <a:pt x="1452" y="231"/>
                  </a:lnTo>
                  <a:lnTo>
                    <a:pt x="1452" y="231"/>
                  </a:lnTo>
                  <a:lnTo>
                    <a:pt x="1454" y="231"/>
                  </a:lnTo>
                  <a:lnTo>
                    <a:pt x="1454" y="232"/>
                  </a:lnTo>
                  <a:lnTo>
                    <a:pt x="1456" y="232"/>
                  </a:lnTo>
                  <a:lnTo>
                    <a:pt x="1454" y="234"/>
                  </a:lnTo>
                  <a:lnTo>
                    <a:pt x="1456" y="234"/>
                  </a:lnTo>
                  <a:lnTo>
                    <a:pt x="1456" y="236"/>
                  </a:lnTo>
                  <a:lnTo>
                    <a:pt x="1457" y="236"/>
                  </a:lnTo>
                  <a:lnTo>
                    <a:pt x="1457" y="237"/>
                  </a:lnTo>
                  <a:lnTo>
                    <a:pt x="1456" y="237"/>
                  </a:lnTo>
                  <a:lnTo>
                    <a:pt x="1456" y="239"/>
                  </a:lnTo>
                  <a:lnTo>
                    <a:pt x="1457" y="239"/>
                  </a:lnTo>
                  <a:lnTo>
                    <a:pt x="1459" y="239"/>
                  </a:lnTo>
                  <a:lnTo>
                    <a:pt x="1461" y="241"/>
                  </a:lnTo>
                  <a:lnTo>
                    <a:pt x="1461" y="239"/>
                  </a:lnTo>
                  <a:lnTo>
                    <a:pt x="1462" y="241"/>
                  </a:lnTo>
                  <a:lnTo>
                    <a:pt x="1464" y="241"/>
                  </a:lnTo>
                  <a:lnTo>
                    <a:pt x="1464" y="241"/>
                  </a:lnTo>
                  <a:lnTo>
                    <a:pt x="1466" y="241"/>
                  </a:lnTo>
                  <a:lnTo>
                    <a:pt x="1467" y="241"/>
                  </a:lnTo>
                  <a:lnTo>
                    <a:pt x="1467" y="242"/>
                  </a:lnTo>
                  <a:lnTo>
                    <a:pt x="1467" y="244"/>
                  </a:lnTo>
                  <a:lnTo>
                    <a:pt x="1469" y="244"/>
                  </a:lnTo>
                  <a:lnTo>
                    <a:pt x="1469" y="242"/>
                  </a:lnTo>
                  <a:lnTo>
                    <a:pt x="1471" y="242"/>
                  </a:lnTo>
                  <a:lnTo>
                    <a:pt x="1473" y="241"/>
                  </a:lnTo>
                  <a:lnTo>
                    <a:pt x="1474" y="241"/>
                  </a:lnTo>
                  <a:lnTo>
                    <a:pt x="1474" y="242"/>
                  </a:lnTo>
                  <a:lnTo>
                    <a:pt x="1474" y="244"/>
                  </a:lnTo>
                  <a:lnTo>
                    <a:pt x="1473" y="244"/>
                  </a:lnTo>
                  <a:lnTo>
                    <a:pt x="1471" y="244"/>
                  </a:lnTo>
                  <a:lnTo>
                    <a:pt x="1471" y="246"/>
                  </a:lnTo>
                  <a:lnTo>
                    <a:pt x="1469" y="246"/>
                  </a:lnTo>
                  <a:lnTo>
                    <a:pt x="1469" y="247"/>
                  </a:lnTo>
                  <a:lnTo>
                    <a:pt x="1467" y="247"/>
                  </a:lnTo>
                  <a:lnTo>
                    <a:pt x="1467" y="249"/>
                  </a:lnTo>
                  <a:lnTo>
                    <a:pt x="1466" y="251"/>
                  </a:lnTo>
                  <a:lnTo>
                    <a:pt x="1467" y="251"/>
                  </a:lnTo>
                  <a:lnTo>
                    <a:pt x="1467" y="252"/>
                  </a:lnTo>
                  <a:lnTo>
                    <a:pt x="1466" y="252"/>
                  </a:lnTo>
                  <a:lnTo>
                    <a:pt x="1466" y="254"/>
                  </a:lnTo>
                  <a:lnTo>
                    <a:pt x="1464" y="254"/>
                  </a:lnTo>
                  <a:lnTo>
                    <a:pt x="1464" y="256"/>
                  </a:lnTo>
                  <a:lnTo>
                    <a:pt x="1464" y="258"/>
                  </a:lnTo>
                  <a:lnTo>
                    <a:pt x="1464" y="259"/>
                  </a:lnTo>
                  <a:lnTo>
                    <a:pt x="1464" y="259"/>
                  </a:lnTo>
                  <a:lnTo>
                    <a:pt x="1464" y="261"/>
                  </a:lnTo>
                  <a:lnTo>
                    <a:pt x="1464" y="263"/>
                  </a:lnTo>
                  <a:lnTo>
                    <a:pt x="1464" y="263"/>
                  </a:lnTo>
                  <a:lnTo>
                    <a:pt x="1466" y="263"/>
                  </a:lnTo>
                  <a:lnTo>
                    <a:pt x="1464" y="264"/>
                  </a:lnTo>
                  <a:lnTo>
                    <a:pt x="1464" y="264"/>
                  </a:lnTo>
                  <a:lnTo>
                    <a:pt x="1462" y="264"/>
                  </a:lnTo>
                  <a:lnTo>
                    <a:pt x="1462" y="266"/>
                  </a:lnTo>
                  <a:lnTo>
                    <a:pt x="1464" y="266"/>
                  </a:lnTo>
                  <a:lnTo>
                    <a:pt x="1462" y="268"/>
                  </a:lnTo>
                  <a:lnTo>
                    <a:pt x="1462" y="269"/>
                  </a:lnTo>
                  <a:lnTo>
                    <a:pt x="1461" y="269"/>
                  </a:lnTo>
                  <a:lnTo>
                    <a:pt x="1459" y="271"/>
                  </a:lnTo>
                  <a:lnTo>
                    <a:pt x="1459" y="269"/>
                  </a:lnTo>
                  <a:lnTo>
                    <a:pt x="1457" y="269"/>
                  </a:lnTo>
                  <a:lnTo>
                    <a:pt x="1456" y="269"/>
                  </a:lnTo>
                  <a:lnTo>
                    <a:pt x="1456" y="271"/>
                  </a:lnTo>
                  <a:lnTo>
                    <a:pt x="1456" y="271"/>
                  </a:lnTo>
                  <a:lnTo>
                    <a:pt x="1457" y="271"/>
                  </a:lnTo>
                  <a:lnTo>
                    <a:pt x="1457" y="271"/>
                  </a:lnTo>
                  <a:lnTo>
                    <a:pt x="1459" y="271"/>
                  </a:lnTo>
                  <a:lnTo>
                    <a:pt x="1461" y="271"/>
                  </a:lnTo>
                  <a:lnTo>
                    <a:pt x="1462" y="269"/>
                  </a:lnTo>
                  <a:lnTo>
                    <a:pt x="1464" y="269"/>
                  </a:lnTo>
                  <a:lnTo>
                    <a:pt x="1464" y="269"/>
                  </a:lnTo>
                  <a:lnTo>
                    <a:pt x="1466" y="269"/>
                  </a:lnTo>
                  <a:lnTo>
                    <a:pt x="1467" y="268"/>
                  </a:lnTo>
                  <a:lnTo>
                    <a:pt x="1467" y="269"/>
                  </a:lnTo>
                  <a:lnTo>
                    <a:pt x="1469" y="269"/>
                  </a:lnTo>
                  <a:lnTo>
                    <a:pt x="1471" y="269"/>
                  </a:lnTo>
                  <a:lnTo>
                    <a:pt x="1471" y="271"/>
                  </a:lnTo>
                  <a:lnTo>
                    <a:pt x="1471" y="271"/>
                  </a:lnTo>
                  <a:lnTo>
                    <a:pt x="1469" y="271"/>
                  </a:lnTo>
                  <a:lnTo>
                    <a:pt x="1469" y="273"/>
                  </a:lnTo>
                  <a:lnTo>
                    <a:pt x="1469" y="274"/>
                  </a:lnTo>
                  <a:lnTo>
                    <a:pt x="1467" y="276"/>
                  </a:lnTo>
                  <a:lnTo>
                    <a:pt x="1469" y="276"/>
                  </a:lnTo>
                  <a:lnTo>
                    <a:pt x="1469" y="278"/>
                  </a:lnTo>
                  <a:lnTo>
                    <a:pt x="1471" y="278"/>
                  </a:lnTo>
                  <a:lnTo>
                    <a:pt x="1471" y="276"/>
                  </a:lnTo>
                  <a:lnTo>
                    <a:pt x="1469" y="276"/>
                  </a:lnTo>
                  <a:lnTo>
                    <a:pt x="1469" y="274"/>
                  </a:lnTo>
                  <a:lnTo>
                    <a:pt x="1471" y="273"/>
                  </a:lnTo>
                  <a:lnTo>
                    <a:pt x="1473" y="273"/>
                  </a:lnTo>
                  <a:lnTo>
                    <a:pt x="1473" y="274"/>
                  </a:lnTo>
                  <a:lnTo>
                    <a:pt x="1474" y="274"/>
                  </a:lnTo>
                  <a:lnTo>
                    <a:pt x="1474" y="276"/>
                  </a:lnTo>
                  <a:lnTo>
                    <a:pt x="1473" y="278"/>
                  </a:lnTo>
                  <a:lnTo>
                    <a:pt x="1474" y="278"/>
                  </a:lnTo>
                  <a:lnTo>
                    <a:pt x="1474" y="276"/>
                  </a:lnTo>
                  <a:lnTo>
                    <a:pt x="1476" y="276"/>
                  </a:lnTo>
                  <a:lnTo>
                    <a:pt x="1474" y="274"/>
                  </a:lnTo>
                  <a:lnTo>
                    <a:pt x="1476" y="274"/>
                  </a:lnTo>
                  <a:lnTo>
                    <a:pt x="1478" y="274"/>
                  </a:lnTo>
                  <a:lnTo>
                    <a:pt x="1479" y="274"/>
                  </a:lnTo>
                  <a:lnTo>
                    <a:pt x="1481" y="274"/>
                  </a:lnTo>
                  <a:lnTo>
                    <a:pt x="1481" y="273"/>
                  </a:lnTo>
                  <a:lnTo>
                    <a:pt x="1483" y="273"/>
                  </a:lnTo>
                  <a:lnTo>
                    <a:pt x="1484" y="273"/>
                  </a:lnTo>
                  <a:lnTo>
                    <a:pt x="1486" y="273"/>
                  </a:lnTo>
                  <a:lnTo>
                    <a:pt x="1486" y="271"/>
                  </a:lnTo>
                  <a:lnTo>
                    <a:pt x="1488" y="271"/>
                  </a:lnTo>
                  <a:lnTo>
                    <a:pt x="1488" y="271"/>
                  </a:lnTo>
                  <a:lnTo>
                    <a:pt x="1489" y="271"/>
                  </a:lnTo>
                  <a:lnTo>
                    <a:pt x="1489" y="269"/>
                  </a:lnTo>
                  <a:lnTo>
                    <a:pt x="1491" y="269"/>
                  </a:lnTo>
                  <a:lnTo>
                    <a:pt x="1493" y="271"/>
                  </a:lnTo>
                  <a:lnTo>
                    <a:pt x="1493" y="271"/>
                  </a:lnTo>
                  <a:lnTo>
                    <a:pt x="1493" y="273"/>
                  </a:lnTo>
                  <a:lnTo>
                    <a:pt x="1491" y="274"/>
                  </a:lnTo>
                  <a:lnTo>
                    <a:pt x="1493" y="274"/>
                  </a:lnTo>
                  <a:lnTo>
                    <a:pt x="1493" y="273"/>
                  </a:lnTo>
                  <a:lnTo>
                    <a:pt x="1494" y="273"/>
                  </a:lnTo>
                  <a:lnTo>
                    <a:pt x="1494" y="271"/>
                  </a:lnTo>
                  <a:lnTo>
                    <a:pt x="1494" y="271"/>
                  </a:lnTo>
                  <a:lnTo>
                    <a:pt x="1493" y="271"/>
                  </a:lnTo>
                  <a:lnTo>
                    <a:pt x="1494" y="269"/>
                  </a:lnTo>
                  <a:lnTo>
                    <a:pt x="1496" y="269"/>
                  </a:lnTo>
                  <a:lnTo>
                    <a:pt x="1496" y="268"/>
                  </a:lnTo>
                  <a:lnTo>
                    <a:pt x="1498" y="268"/>
                  </a:lnTo>
                  <a:lnTo>
                    <a:pt x="1499" y="268"/>
                  </a:lnTo>
                  <a:lnTo>
                    <a:pt x="1499" y="266"/>
                  </a:lnTo>
                  <a:lnTo>
                    <a:pt x="1499" y="264"/>
                  </a:lnTo>
                  <a:lnTo>
                    <a:pt x="1501" y="264"/>
                  </a:lnTo>
                  <a:lnTo>
                    <a:pt x="1503" y="263"/>
                  </a:lnTo>
                  <a:lnTo>
                    <a:pt x="1505" y="264"/>
                  </a:lnTo>
                  <a:lnTo>
                    <a:pt x="1505" y="263"/>
                  </a:lnTo>
                  <a:lnTo>
                    <a:pt x="1503" y="263"/>
                  </a:lnTo>
                  <a:lnTo>
                    <a:pt x="1503" y="261"/>
                  </a:lnTo>
                  <a:lnTo>
                    <a:pt x="1505" y="261"/>
                  </a:lnTo>
                  <a:lnTo>
                    <a:pt x="1505" y="259"/>
                  </a:lnTo>
                  <a:lnTo>
                    <a:pt x="1505" y="258"/>
                  </a:lnTo>
                  <a:lnTo>
                    <a:pt x="1505" y="258"/>
                  </a:lnTo>
                  <a:lnTo>
                    <a:pt x="1506" y="256"/>
                  </a:lnTo>
                  <a:lnTo>
                    <a:pt x="1506" y="258"/>
                  </a:lnTo>
                  <a:lnTo>
                    <a:pt x="1508" y="258"/>
                  </a:lnTo>
                  <a:lnTo>
                    <a:pt x="1508" y="256"/>
                  </a:lnTo>
                  <a:lnTo>
                    <a:pt x="1508" y="254"/>
                  </a:lnTo>
                  <a:lnTo>
                    <a:pt x="1510" y="254"/>
                  </a:lnTo>
                  <a:lnTo>
                    <a:pt x="1511" y="254"/>
                  </a:lnTo>
                  <a:lnTo>
                    <a:pt x="1510" y="252"/>
                  </a:lnTo>
                  <a:lnTo>
                    <a:pt x="1511" y="252"/>
                  </a:lnTo>
                  <a:lnTo>
                    <a:pt x="1513" y="252"/>
                  </a:lnTo>
                  <a:lnTo>
                    <a:pt x="1513" y="251"/>
                  </a:lnTo>
                  <a:lnTo>
                    <a:pt x="1515" y="251"/>
                  </a:lnTo>
                  <a:lnTo>
                    <a:pt x="1516" y="251"/>
                  </a:lnTo>
                  <a:lnTo>
                    <a:pt x="1516" y="252"/>
                  </a:lnTo>
                  <a:lnTo>
                    <a:pt x="1516" y="254"/>
                  </a:lnTo>
                  <a:lnTo>
                    <a:pt x="1518" y="254"/>
                  </a:lnTo>
                  <a:lnTo>
                    <a:pt x="1516" y="256"/>
                  </a:lnTo>
                  <a:lnTo>
                    <a:pt x="1518" y="256"/>
                  </a:lnTo>
                  <a:lnTo>
                    <a:pt x="1518" y="258"/>
                  </a:lnTo>
                  <a:lnTo>
                    <a:pt x="1516" y="258"/>
                  </a:lnTo>
                  <a:lnTo>
                    <a:pt x="1516" y="259"/>
                  </a:lnTo>
                  <a:lnTo>
                    <a:pt x="1516" y="261"/>
                  </a:lnTo>
                  <a:lnTo>
                    <a:pt x="1518" y="261"/>
                  </a:lnTo>
                  <a:lnTo>
                    <a:pt x="1520" y="259"/>
                  </a:lnTo>
                  <a:lnTo>
                    <a:pt x="1520" y="261"/>
                  </a:lnTo>
                  <a:lnTo>
                    <a:pt x="1520" y="263"/>
                  </a:lnTo>
                  <a:lnTo>
                    <a:pt x="1518" y="263"/>
                  </a:lnTo>
                  <a:lnTo>
                    <a:pt x="1518" y="264"/>
                  </a:lnTo>
                  <a:lnTo>
                    <a:pt x="1520" y="263"/>
                  </a:lnTo>
                  <a:lnTo>
                    <a:pt x="1521" y="263"/>
                  </a:lnTo>
                  <a:lnTo>
                    <a:pt x="1521" y="264"/>
                  </a:lnTo>
                  <a:lnTo>
                    <a:pt x="1521" y="266"/>
                  </a:lnTo>
                  <a:lnTo>
                    <a:pt x="1523" y="266"/>
                  </a:lnTo>
                  <a:lnTo>
                    <a:pt x="1523" y="268"/>
                  </a:lnTo>
                  <a:lnTo>
                    <a:pt x="1521" y="268"/>
                  </a:lnTo>
                  <a:lnTo>
                    <a:pt x="1521" y="269"/>
                  </a:lnTo>
                  <a:lnTo>
                    <a:pt x="1523" y="269"/>
                  </a:lnTo>
                  <a:lnTo>
                    <a:pt x="1525" y="269"/>
                  </a:lnTo>
                  <a:lnTo>
                    <a:pt x="1523" y="271"/>
                  </a:lnTo>
                  <a:lnTo>
                    <a:pt x="1523" y="271"/>
                  </a:lnTo>
                  <a:lnTo>
                    <a:pt x="1521" y="271"/>
                  </a:lnTo>
                  <a:lnTo>
                    <a:pt x="1520" y="273"/>
                  </a:lnTo>
                  <a:lnTo>
                    <a:pt x="1521" y="273"/>
                  </a:lnTo>
                  <a:lnTo>
                    <a:pt x="1523" y="273"/>
                  </a:lnTo>
                  <a:lnTo>
                    <a:pt x="1525" y="273"/>
                  </a:lnTo>
                  <a:lnTo>
                    <a:pt x="1525" y="274"/>
                  </a:lnTo>
                  <a:lnTo>
                    <a:pt x="1523" y="274"/>
                  </a:lnTo>
                  <a:lnTo>
                    <a:pt x="1523" y="276"/>
                  </a:lnTo>
                  <a:lnTo>
                    <a:pt x="1521" y="276"/>
                  </a:lnTo>
                  <a:lnTo>
                    <a:pt x="1518" y="276"/>
                  </a:lnTo>
                  <a:lnTo>
                    <a:pt x="1518" y="278"/>
                  </a:lnTo>
                  <a:lnTo>
                    <a:pt x="1516" y="278"/>
                  </a:lnTo>
                  <a:lnTo>
                    <a:pt x="1516" y="279"/>
                  </a:lnTo>
                  <a:lnTo>
                    <a:pt x="1518" y="279"/>
                  </a:lnTo>
                  <a:lnTo>
                    <a:pt x="1518" y="278"/>
                  </a:lnTo>
                  <a:lnTo>
                    <a:pt x="1520" y="278"/>
                  </a:lnTo>
                  <a:lnTo>
                    <a:pt x="1521" y="278"/>
                  </a:lnTo>
                  <a:lnTo>
                    <a:pt x="1523" y="278"/>
                  </a:lnTo>
                  <a:lnTo>
                    <a:pt x="1525" y="278"/>
                  </a:lnTo>
                  <a:lnTo>
                    <a:pt x="1525" y="279"/>
                  </a:lnTo>
                  <a:lnTo>
                    <a:pt x="1523" y="279"/>
                  </a:lnTo>
                  <a:lnTo>
                    <a:pt x="1523" y="281"/>
                  </a:lnTo>
                  <a:lnTo>
                    <a:pt x="1525" y="281"/>
                  </a:lnTo>
                  <a:lnTo>
                    <a:pt x="1525" y="279"/>
                  </a:lnTo>
                  <a:lnTo>
                    <a:pt x="1526" y="279"/>
                  </a:lnTo>
                  <a:lnTo>
                    <a:pt x="1528" y="279"/>
                  </a:lnTo>
                  <a:lnTo>
                    <a:pt x="1526" y="281"/>
                  </a:lnTo>
                  <a:lnTo>
                    <a:pt x="1528" y="281"/>
                  </a:lnTo>
                  <a:lnTo>
                    <a:pt x="1528" y="283"/>
                  </a:lnTo>
                  <a:lnTo>
                    <a:pt x="1528" y="284"/>
                  </a:lnTo>
                  <a:lnTo>
                    <a:pt x="1530" y="284"/>
                  </a:lnTo>
                  <a:lnTo>
                    <a:pt x="1530" y="286"/>
                  </a:lnTo>
                  <a:lnTo>
                    <a:pt x="1528" y="286"/>
                  </a:lnTo>
                  <a:lnTo>
                    <a:pt x="1526" y="286"/>
                  </a:lnTo>
                  <a:lnTo>
                    <a:pt x="1526" y="284"/>
                  </a:lnTo>
                  <a:lnTo>
                    <a:pt x="1525" y="284"/>
                  </a:lnTo>
                  <a:lnTo>
                    <a:pt x="1523" y="284"/>
                  </a:lnTo>
                  <a:lnTo>
                    <a:pt x="1523" y="286"/>
                  </a:lnTo>
                  <a:lnTo>
                    <a:pt x="1525" y="286"/>
                  </a:lnTo>
                  <a:lnTo>
                    <a:pt x="1526" y="286"/>
                  </a:lnTo>
                  <a:lnTo>
                    <a:pt x="1526" y="288"/>
                  </a:lnTo>
                  <a:lnTo>
                    <a:pt x="1525" y="288"/>
                  </a:lnTo>
                  <a:lnTo>
                    <a:pt x="1525" y="290"/>
                  </a:lnTo>
                  <a:lnTo>
                    <a:pt x="1526" y="290"/>
                  </a:lnTo>
                  <a:lnTo>
                    <a:pt x="1528" y="290"/>
                  </a:lnTo>
                  <a:lnTo>
                    <a:pt x="1530" y="290"/>
                  </a:lnTo>
                  <a:lnTo>
                    <a:pt x="1530" y="291"/>
                  </a:lnTo>
                  <a:lnTo>
                    <a:pt x="1530" y="293"/>
                  </a:lnTo>
                  <a:lnTo>
                    <a:pt x="1528" y="293"/>
                  </a:lnTo>
                  <a:lnTo>
                    <a:pt x="1528" y="295"/>
                  </a:lnTo>
                  <a:lnTo>
                    <a:pt x="1528" y="296"/>
                  </a:lnTo>
                  <a:lnTo>
                    <a:pt x="1526" y="296"/>
                  </a:lnTo>
                  <a:lnTo>
                    <a:pt x="1525" y="296"/>
                  </a:lnTo>
                  <a:lnTo>
                    <a:pt x="1523" y="296"/>
                  </a:lnTo>
                  <a:lnTo>
                    <a:pt x="1521" y="296"/>
                  </a:lnTo>
                  <a:lnTo>
                    <a:pt x="1521" y="298"/>
                  </a:lnTo>
                  <a:lnTo>
                    <a:pt x="1518" y="296"/>
                  </a:lnTo>
                  <a:lnTo>
                    <a:pt x="1520" y="298"/>
                  </a:lnTo>
                  <a:lnTo>
                    <a:pt x="1520" y="300"/>
                  </a:lnTo>
                  <a:lnTo>
                    <a:pt x="1521" y="300"/>
                  </a:lnTo>
                  <a:lnTo>
                    <a:pt x="1521" y="301"/>
                  </a:lnTo>
                  <a:lnTo>
                    <a:pt x="1520" y="301"/>
                  </a:lnTo>
                  <a:lnTo>
                    <a:pt x="1518" y="301"/>
                  </a:lnTo>
                  <a:lnTo>
                    <a:pt x="1520" y="303"/>
                  </a:lnTo>
                  <a:lnTo>
                    <a:pt x="1521" y="303"/>
                  </a:lnTo>
                  <a:lnTo>
                    <a:pt x="1523" y="303"/>
                  </a:lnTo>
                  <a:lnTo>
                    <a:pt x="1525" y="303"/>
                  </a:lnTo>
                  <a:lnTo>
                    <a:pt x="1525" y="305"/>
                  </a:lnTo>
                  <a:lnTo>
                    <a:pt x="1523" y="305"/>
                  </a:lnTo>
                  <a:lnTo>
                    <a:pt x="1523" y="306"/>
                  </a:lnTo>
                  <a:lnTo>
                    <a:pt x="1525" y="306"/>
                  </a:lnTo>
                  <a:lnTo>
                    <a:pt x="1526" y="306"/>
                  </a:lnTo>
                  <a:lnTo>
                    <a:pt x="1526" y="308"/>
                  </a:lnTo>
                  <a:lnTo>
                    <a:pt x="1528" y="306"/>
                  </a:lnTo>
                  <a:lnTo>
                    <a:pt x="1530" y="306"/>
                  </a:lnTo>
                  <a:lnTo>
                    <a:pt x="1530" y="308"/>
                  </a:lnTo>
                  <a:lnTo>
                    <a:pt x="1530" y="310"/>
                  </a:lnTo>
                  <a:lnTo>
                    <a:pt x="1531" y="310"/>
                  </a:lnTo>
                  <a:lnTo>
                    <a:pt x="1531" y="311"/>
                  </a:lnTo>
                  <a:lnTo>
                    <a:pt x="1531" y="311"/>
                  </a:lnTo>
                  <a:lnTo>
                    <a:pt x="1531" y="313"/>
                  </a:lnTo>
                  <a:lnTo>
                    <a:pt x="1530" y="313"/>
                  </a:lnTo>
                  <a:lnTo>
                    <a:pt x="1530" y="315"/>
                  </a:lnTo>
                  <a:lnTo>
                    <a:pt x="1531" y="313"/>
                  </a:lnTo>
                  <a:lnTo>
                    <a:pt x="1533" y="313"/>
                  </a:lnTo>
                  <a:lnTo>
                    <a:pt x="1535" y="313"/>
                  </a:lnTo>
                  <a:lnTo>
                    <a:pt x="1537" y="313"/>
                  </a:lnTo>
                  <a:lnTo>
                    <a:pt x="1537" y="315"/>
                  </a:lnTo>
                  <a:lnTo>
                    <a:pt x="1538" y="315"/>
                  </a:lnTo>
                  <a:lnTo>
                    <a:pt x="1538" y="316"/>
                  </a:lnTo>
                  <a:lnTo>
                    <a:pt x="1537" y="316"/>
                  </a:lnTo>
                  <a:lnTo>
                    <a:pt x="1535" y="316"/>
                  </a:lnTo>
                  <a:lnTo>
                    <a:pt x="1535" y="318"/>
                  </a:lnTo>
                  <a:lnTo>
                    <a:pt x="1533" y="318"/>
                  </a:lnTo>
                  <a:lnTo>
                    <a:pt x="1533" y="320"/>
                  </a:lnTo>
                  <a:lnTo>
                    <a:pt x="1535" y="318"/>
                  </a:lnTo>
                  <a:lnTo>
                    <a:pt x="1537" y="318"/>
                  </a:lnTo>
                  <a:lnTo>
                    <a:pt x="1538" y="316"/>
                  </a:lnTo>
                  <a:lnTo>
                    <a:pt x="1540" y="316"/>
                  </a:lnTo>
                  <a:lnTo>
                    <a:pt x="1542" y="315"/>
                  </a:lnTo>
                  <a:lnTo>
                    <a:pt x="1543" y="315"/>
                  </a:lnTo>
                  <a:lnTo>
                    <a:pt x="1545" y="315"/>
                  </a:lnTo>
                  <a:lnTo>
                    <a:pt x="1543" y="316"/>
                  </a:lnTo>
                  <a:lnTo>
                    <a:pt x="1545" y="318"/>
                  </a:lnTo>
                  <a:lnTo>
                    <a:pt x="1543" y="318"/>
                  </a:lnTo>
                  <a:lnTo>
                    <a:pt x="1543" y="320"/>
                  </a:lnTo>
                  <a:lnTo>
                    <a:pt x="1545" y="320"/>
                  </a:lnTo>
                  <a:lnTo>
                    <a:pt x="1545" y="320"/>
                  </a:lnTo>
                  <a:lnTo>
                    <a:pt x="1547" y="320"/>
                  </a:lnTo>
                  <a:lnTo>
                    <a:pt x="1548" y="320"/>
                  </a:lnTo>
                  <a:lnTo>
                    <a:pt x="1548" y="318"/>
                  </a:lnTo>
                  <a:lnTo>
                    <a:pt x="1550" y="318"/>
                  </a:lnTo>
                  <a:lnTo>
                    <a:pt x="1552" y="318"/>
                  </a:lnTo>
                  <a:lnTo>
                    <a:pt x="1552" y="320"/>
                  </a:lnTo>
                  <a:lnTo>
                    <a:pt x="1550" y="320"/>
                  </a:lnTo>
                  <a:lnTo>
                    <a:pt x="1550" y="322"/>
                  </a:lnTo>
                  <a:lnTo>
                    <a:pt x="1552" y="320"/>
                  </a:lnTo>
                  <a:lnTo>
                    <a:pt x="1553" y="322"/>
                  </a:lnTo>
                  <a:lnTo>
                    <a:pt x="1555" y="322"/>
                  </a:lnTo>
                  <a:lnTo>
                    <a:pt x="1557" y="322"/>
                  </a:lnTo>
                  <a:lnTo>
                    <a:pt x="1557" y="323"/>
                  </a:lnTo>
                  <a:lnTo>
                    <a:pt x="1555" y="323"/>
                  </a:lnTo>
                  <a:lnTo>
                    <a:pt x="1553" y="323"/>
                  </a:lnTo>
                  <a:lnTo>
                    <a:pt x="1552" y="323"/>
                  </a:lnTo>
                  <a:lnTo>
                    <a:pt x="1553" y="325"/>
                  </a:lnTo>
                  <a:lnTo>
                    <a:pt x="1552" y="325"/>
                  </a:lnTo>
                  <a:lnTo>
                    <a:pt x="1550" y="325"/>
                  </a:lnTo>
                  <a:lnTo>
                    <a:pt x="1547" y="325"/>
                  </a:lnTo>
                  <a:lnTo>
                    <a:pt x="1547" y="327"/>
                  </a:lnTo>
                  <a:lnTo>
                    <a:pt x="1545" y="327"/>
                  </a:lnTo>
                  <a:lnTo>
                    <a:pt x="1545" y="328"/>
                  </a:lnTo>
                  <a:lnTo>
                    <a:pt x="1545" y="327"/>
                  </a:lnTo>
                  <a:lnTo>
                    <a:pt x="1543" y="328"/>
                  </a:lnTo>
                  <a:lnTo>
                    <a:pt x="1543" y="330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7" y="330"/>
                  </a:lnTo>
                  <a:lnTo>
                    <a:pt x="1547" y="328"/>
                  </a:lnTo>
                  <a:lnTo>
                    <a:pt x="1550" y="330"/>
                  </a:lnTo>
                  <a:lnTo>
                    <a:pt x="1548" y="328"/>
                  </a:lnTo>
                  <a:lnTo>
                    <a:pt x="1550" y="328"/>
                  </a:lnTo>
                  <a:lnTo>
                    <a:pt x="1552" y="328"/>
                  </a:lnTo>
                  <a:lnTo>
                    <a:pt x="1553" y="328"/>
                  </a:lnTo>
                  <a:lnTo>
                    <a:pt x="1555" y="328"/>
                  </a:lnTo>
                  <a:lnTo>
                    <a:pt x="1555" y="330"/>
                  </a:lnTo>
                  <a:lnTo>
                    <a:pt x="1555" y="332"/>
                  </a:lnTo>
                  <a:lnTo>
                    <a:pt x="1555" y="333"/>
                  </a:lnTo>
                  <a:lnTo>
                    <a:pt x="1553" y="335"/>
                  </a:lnTo>
                  <a:lnTo>
                    <a:pt x="1552" y="335"/>
                  </a:lnTo>
                  <a:lnTo>
                    <a:pt x="1552" y="337"/>
                  </a:lnTo>
                  <a:lnTo>
                    <a:pt x="1553" y="337"/>
                  </a:lnTo>
                  <a:lnTo>
                    <a:pt x="1555" y="337"/>
                  </a:lnTo>
                  <a:lnTo>
                    <a:pt x="1555" y="335"/>
                  </a:lnTo>
                  <a:lnTo>
                    <a:pt x="1557" y="335"/>
                  </a:lnTo>
                  <a:lnTo>
                    <a:pt x="1558" y="335"/>
                  </a:lnTo>
                  <a:lnTo>
                    <a:pt x="1558" y="333"/>
                  </a:lnTo>
                  <a:lnTo>
                    <a:pt x="1560" y="333"/>
                  </a:lnTo>
                  <a:lnTo>
                    <a:pt x="1562" y="333"/>
                  </a:lnTo>
                  <a:lnTo>
                    <a:pt x="1562" y="335"/>
                  </a:lnTo>
                  <a:lnTo>
                    <a:pt x="1563" y="337"/>
                  </a:lnTo>
                  <a:lnTo>
                    <a:pt x="1563" y="335"/>
                  </a:lnTo>
                  <a:lnTo>
                    <a:pt x="1565" y="335"/>
                  </a:lnTo>
                  <a:lnTo>
                    <a:pt x="1565" y="337"/>
                  </a:lnTo>
                  <a:lnTo>
                    <a:pt x="1567" y="337"/>
                  </a:lnTo>
                  <a:lnTo>
                    <a:pt x="1568" y="337"/>
                  </a:lnTo>
                  <a:lnTo>
                    <a:pt x="1568" y="338"/>
                  </a:lnTo>
                  <a:lnTo>
                    <a:pt x="1567" y="338"/>
                  </a:lnTo>
                  <a:lnTo>
                    <a:pt x="1567" y="340"/>
                  </a:lnTo>
                  <a:lnTo>
                    <a:pt x="1567" y="342"/>
                  </a:lnTo>
                  <a:lnTo>
                    <a:pt x="1565" y="342"/>
                  </a:lnTo>
                  <a:lnTo>
                    <a:pt x="1565" y="343"/>
                  </a:lnTo>
                  <a:lnTo>
                    <a:pt x="1565" y="345"/>
                  </a:lnTo>
                  <a:lnTo>
                    <a:pt x="1565" y="347"/>
                  </a:lnTo>
                  <a:lnTo>
                    <a:pt x="1563" y="347"/>
                  </a:lnTo>
                  <a:lnTo>
                    <a:pt x="1562" y="347"/>
                  </a:lnTo>
                  <a:lnTo>
                    <a:pt x="1562" y="349"/>
                  </a:lnTo>
                  <a:lnTo>
                    <a:pt x="1562" y="350"/>
                  </a:lnTo>
                  <a:lnTo>
                    <a:pt x="1563" y="350"/>
                  </a:lnTo>
                  <a:lnTo>
                    <a:pt x="1563" y="352"/>
                  </a:lnTo>
                  <a:lnTo>
                    <a:pt x="1563" y="352"/>
                  </a:lnTo>
                  <a:lnTo>
                    <a:pt x="1563" y="354"/>
                  </a:lnTo>
                  <a:lnTo>
                    <a:pt x="1562" y="355"/>
                  </a:lnTo>
                  <a:lnTo>
                    <a:pt x="1560" y="355"/>
                  </a:lnTo>
                  <a:lnTo>
                    <a:pt x="1560" y="357"/>
                  </a:lnTo>
                  <a:lnTo>
                    <a:pt x="1558" y="357"/>
                  </a:lnTo>
                  <a:lnTo>
                    <a:pt x="1557" y="357"/>
                  </a:lnTo>
                  <a:lnTo>
                    <a:pt x="1557" y="359"/>
                  </a:lnTo>
                  <a:lnTo>
                    <a:pt x="1555" y="359"/>
                  </a:lnTo>
                  <a:lnTo>
                    <a:pt x="1553" y="359"/>
                  </a:lnTo>
                  <a:lnTo>
                    <a:pt x="1553" y="360"/>
                  </a:lnTo>
                  <a:lnTo>
                    <a:pt x="1552" y="360"/>
                  </a:lnTo>
                  <a:lnTo>
                    <a:pt x="1550" y="360"/>
                  </a:lnTo>
                  <a:lnTo>
                    <a:pt x="1550" y="362"/>
                  </a:lnTo>
                  <a:lnTo>
                    <a:pt x="1548" y="362"/>
                  </a:lnTo>
                  <a:lnTo>
                    <a:pt x="1547" y="364"/>
                  </a:lnTo>
                  <a:lnTo>
                    <a:pt x="1545" y="364"/>
                  </a:lnTo>
                  <a:lnTo>
                    <a:pt x="1545" y="364"/>
                  </a:lnTo>
                  <a:lnTo>
                    <a:pt x="1545" y="362"/>
                  </a:lnTo>
                  <a:lnTo>
                    <a:pt x="1543" y="362"/>
                  </a:lnTo>
                  <a:lnTo>
                    <a:pt x="1543" y="364"/>
                  </a:lnTo>
                  <a:lnTo>
                    <a:pt x="1542" y="364"/>
                  </a:lnTo>
                  <a:lnTo>
                    <a:pt x="1540" y="364"/>
                  </a:lnTo>
                  <a:lnTo>
                    <a:pt x="1538" y="364"/>
                  </a:lnTo>
                  <a:lnTo>
                    <a:pt x="1537" y="364"/>
                  </a:lnTo>
                  <a:lnTo>
                    <a:pt x="1537" y="365"/>
                  </a:lnTo>
                  <a:lnTo>
                    <a:pt x="1535" y="365"/>
                  </a:lnTo>
                  <a:lnTo>
                    <a:pt x="1533" y="365"/>
                  </a:lnTo>
                  <a:lnTo>
                    <a:pt x="1531" y="365"/>
                  </a:lnTo>
                  <a:lnTo>
                    <a:pt x="1530" y="367"/>
                  </a:lnTo>
                  <a:lnTo>
                    <a:pt x="1530" y="365"/>
                  </a:lnTo>
                  <a:lnTo>
                    <a:pt x="1528" y="365"/>
                  </a:lnTo>
                  <a:lnTo>
                    <a:pt x="1528" y="367"/>
                  </a:lnTo>
                  <a:lnTo>
                    <a:pt x="1526" y="369"/>
                  </a:lnTo>
                  <a:lnTo>
                    <a:pt x="1525" y="369"/>
                  </a:lnTo>
                  <a:lnTo>
                    <a:pt x="1523" y="370"/>
                  </a:lnTo>
                  <a:lnTo>
                    <a:pt x="1521" y="370"/>
                  </a:lnTo>
                  <a:lnTo>
                    <a:pt x="1521" y="372"/>
                  </a:lnTo>
                  <a:lnTo>
                    <a:pt x="1520" y="372"/>
                  </a:lnTo>
                  <a:lnTo>
                    <a:pt x="1520" y="374"/>
                  </a:lnTo>
                  <a:lnTo>
                    <a:pt x="1518" y="374"/>
                  </a:lnTo>
                  <a:lnTo>
                    <a:pt x="1516" y="374"/>
                  </a:lnTo>
                  <a:lnTo>
                    <a:pt x="1516" y="375"/>
                  </a:lnTo>
                  <a:lnTo>
                    <a:pt x="1515" y="375"/>
                  </a:lnTo>
                  <a:lnTo>
                    <a:pt x="1515" y="377"/>
                  </a:lnTo>
                  <a:lnTo>
                    <a:pt x="1513" y="377"/>
                  </a:lnTo>
                  <a:lnTo>
                    <a:pt x="1511" y="377"/>
                  </a:lnTo>
                  <a:lnTo>
                    <a:pt x="1511" y="379"/>
                  </a:lnTo>
                  <a:lnTo>
                    <a:pt x="1510" y="379"/>
                  </a:lnTo>
                  <a:lnTo>
                    <a:pt x="1510" y="381"/>
                  </a:lnTo>
                  <a:lnTo>
                    <a:pt x="1508" y="379"/>
                  </a:lnTo>
                  <a:lnTo>
                    <a:pt x="1506" y="379"/>
                  </a:lnTo>
                  <a:lnTo>
                    <a:pt x="1505" y="381"/>
                  </a:lnTo>
                  <a:lnTo>
                    <a:pt x="1505" y="379"/>
                  </a:lnTo>
                  <a:lnTo>
                    <a:pt x="1505" y="381"/>
                  </a:lnTo>
                  <a:lnTo>
                    <a:pt x="1503" y="381"/>
                  </a:lnTo>
                  <a:lnTo>
                    <a:pt x="1501" y="381"/>
                  </a:lnTo>
                  <a:lnTo>
                    <a:pt x="1503" y="379"/>
                  </a:lnTo>
                  <a:lnTo>
                    <a:pt x="1501" y="379"/>
                  </a:lnTo>
                  <a:lnTo>
                    <a:pt x="1501" y="381"/>
                  </a:lnTo>
                  <a:lnTo>
                    <a:pt x="1499" y="381"/>
                  </a:lnTo>
                  <a:lnTo>
                    <a:pt x="1498" y="381"/>
                  </a:lnTo>
                  <a:lnTo>
                    <a:pt x="1496" y="381"/>
                  </a:lnTo>
                  <a:lnTo>
                    <a:pt x="1494" y="381"/>
                  </a:lnTo>
                  <a:lnTo>
                    <a:pt x="1493" y="381"/>
                  </a:lnTo>
                  <a:lnTo>
                    <a:pt x="1493" y="382"/>
                  </a:lnTo>
                  <a:lnTo>
                    <a:pt x="1491" y="382"/>
                  </a:lnTo>
                  <a:lnTo>
                    <a:pt x="1491" y="381"/>
                  </a:lnTo>
                  <a:lnTo>
                    <a:pt x="1489" y="381"/>
                  </a:lnTo>
                  <a:lnTo>
                    <a:pt x="1488" y="381"/>
                  </a:lnTo>
                  <a:lnTo>
                    <a:pt x="1486" y="381"/>
                  </a:lnTo>
                  <a:lnTo>
                    <a:pt x="1486" y="379"/>
                  </a:lnTo>
                  <a:lnTo>
                    <a:pt x="1484" y="379"/>
                  </a:lnTo>
                  <a:lnTo>
                    <a:pt x="1483" y="379"/>
                  </a:lnTo>
                  <a:lnTo>
                    <a:pt x="1481" y="379"/>
                  </a:lnTo>
                  <a:lnTo>
                    <a:pt x="1479" y="379"/>
                  </a:lnTo>
                  <a:lnTo>
                    <a:pt x="1478" y="379"/>
                  </a:lnTo>
                  <a:lnTo>
                    <a:pt x="1476" y="379"/>
                  </a:lnTo>
                  <a:lnTo>
                    <a:pt x="1476" y="381"/>
                  </a:lnTo>
                  <a:lnTo>
                    <a:pt x="1474" y="379"/>
                  </a:lnTo>
                  <a:lnTo>
                    <a:pt x="1473" y="379"/>
                  </a:lnTo>
                  <a:lnTo>
                    <a:pt x="1471" y="379"/>
                  </a:lnTo>
                  <a:lnTo>
                    <a:pt x="1467" y="379"/>
                  </a:lnTo>
                  <a:lnTo>
                    <a:pt x="1466" y="379"/>
                  </a:lnTo>
                  <a:lnTo>
                    <a:pt x="1464" y="379"/>
                  </a:lnTo>
                  <a:lnTo>
                    <a:pt x="1464" y="379"/>
                  </a:lnTo>
                  <a:lnTo>
                    <a:pt x="1462" y="379"/>
                  </a:lnTo>
                  <a:lnTo>
                    <a:pt x="1461" y="379"/>
                  </a:lnTo>
                  <a:lnTo>
                    <a:pt x="1459" y="379"/>
                  </a:lnTo>
                  <a:lnTo>
                    <a:pt x="1457" y="379"/>
                  </a:lnTo>
                  <a:lnTo>
                    <a:pt x="1456" y="379"/>
                  </a:lnTo>
                  <a:lnTo>
                    <a:pt x="1454" y="379"/>
                  </a:lnTo>
                  <a:lnTo>
                    <a:pt x="1452" y="379"/>
                  </a:lnTo>
                  <a:lnTo>
                    <a:pt x="1451" y="379"/>
                  </a:lnTo>
                  <a:lnTo>
                    <a:pt x="1449" y="379"/>
                  </a:lnTo>
                  <a:lnTo>
                    <a:pt x="1447" y="379"/>
                  </a:lnTo>
                  <a:lnTo>
                    <a:pt x="1447" y="381"/>
                  </a:lnTo>
                  <a:lnTo>
                    <a:pt x="1446" y="381"/>
                  </a:lnTo>
                  <a:lnTo>
                    <a:pt x="1444" y="381"/>
                  </a:lnTo>
                  <a:lnTo>
                    <a:pt x="1444" y="379"/>
                  </a:lnTo>
                  <a:lnTo>
                    <a:pt x="1442" y="379"/>
                  </a:lnTo>
                  <a:lnTo>
                    <a:pt x="1442" y="381"/>
                  </a:lnTo>
                  <a:lnTo>
                    <a:pt x="1441" y="381"/>
                  </a:lnTo>
                  <a:lnTo>
                    <a:pt x="1439" y="382"/>
                  </a:lnTo>
                  <a:lnTo>
                    <a:pt x="1437" y="382"/>
                  </a:lnTo>
                  <a:lnTo>
                    <a:pt x="1436" y="384"/>
                  </a:lnTo>
                  <a:lnTo>
                    <a:pt x="1436" y="386"/>
                  </a:lnTo>
                  <a:lnTo>
                    <a:pt x="1434" y="386"/>
                  </a:lnTo>
                  <a:lnTo>
                    <a:pt x="1432" y="386"/>
                  </a:lnTo>
                  <a:lnTo>
                    <a:pt x="1432" y="387"/>
                  </a:lnTo>
                  <a:lnTo>
                    <a:pt x="1430" y="389"/>
                  </a:lnTo>
                  <a:lnTo>
                    <a:pt x="1430" y="391"/>
                  </a:lnTo>
                  <a:lnTo>
                    <a:pt x="1429" y="392"/>
                  </a:lnTo>
                  <a:lnTo>
                    <a:pt x="1427" y="392"/>
                  </a:lnTo>
                  <a:lnTo>
                    <a:pt x="1425" y="392"/>
                  </a:lnTo>
                  <a:lnTo>
                    <a:pt x="1424" y="392"/>
                  </a:lnTo>
                  <a:lnTo>
                    <a:pt x="1424" y="392"/>
                  </a:lnTo>
                  <a:lnTo>
                    <a:pt x="1422" y="392"/>
                  </a:lnTo>
                  <a:lnTo>
                    <a:pt x="1420" y="392"/>
                  </a:lnTo>
                  <a:lnTo>
                    <a:pt x="1420" y="394"/>
                  </a:lnTo>
                  <a:lnTo>
                    <a:pt x="1419" y="394"/>
                  </a:lnTo>
                  <a:lnTo>
                    <a:pt x="1417" y="392"/>
                  </a:lnTo>
                  <a:lnTo>
                    <a:pt x="1417" y="394"/>
                  </a:lnTo>
                  <a:lnTo>
                    <a:pt x="1415" y="394"/>
                  </a:lnTo>
                  <a:lnTo>
                    <a:pt x="1415" y="396"/>
                  </a:lnTo>
                  <a:lnTo>
                    <a:pt x="1414" y="396"/>
                  </a:lnTo>
                  <a:lnTo>
                    <a:pt x="1412" y="396"/>
                  </a:lnTo>
                  <a:lnTo>
                    <a:pt x="1412" y="397"/>
                  </a:lnTo>
                  <a:lnTo>
                    <a:pt x="1410" y="397"/>
                  </a:lnTo>
                  <a:lnTo>
                    <a:pt x="1409" y="397"/>
                  </a:lnTo>
                  <a:lnTo>
                    <a:pt x="1409" y="399"/>
                  </a:lnTo>
                  <a:lnTo>
                    <a:pt x="1407" y="401"/>
                  </a:lnTo>
                  <a:lnTo>
                    <a:pt x="1405" y="401"/>
                  </a:lnTo>
                  <a:lnTo>
                    <a:pt x="1405" y="402"/>
                  </a:lnTo>
                  <a:lnTo>
                    <a:pt x="1404" y="402"/>
                  </a:lnTo>
                  <a:lnTo>
                    <a:pt x="1404" y="404"/>
                  </a:lnTo>
                  <a:lnTo>
                    <a:pt x="1402" y="404"/>
                  </a:lnTo>
                  <a:lnTo>
                    <a:pt x="1402" y="406"/>
                  </a:lnTo>
                  <a:lnTo>
                    <a:pt x="1400" y="406"/>
                  </a:lnTo>
                  <a:lnTo>
                    <a:pt x="1398" y="407"/>
                  </a:lnTo>
                  <a:lnTo>
                    <a:pt x="1397" y="407"/>
                  </a:lnTo>
                  <a:lnTo>
                    <a:pt x="1397" y="409"/>
                  </a:lnTo>
                  <a:lnTo>
                    <a:pt x="1395" y="411"/>
                  </a:lnTo>
                  <a:lnTo>
                    <a:pt x="1395" y="413"/>
                  </a:lnTo>
                  <a:lnTo>
                    <a:pt x="1393" y="413"/>
                  </a:lnTo>
                  <a:lnTo>
                    <a:pt x="1392" y="413"/>
                  </a:lnTo>
                  <a:lnTo>
                    <a:pt x="1392" y="414"/>
                  </a:lnTo>
                  <a:lnTo>
                    <a:pt x="1390" y="414"/>
                  </a:lnTo>
                  <a:lnTo>
                    <a:pt x="1390" y="416"/>
                  </a:lnTo>
                  <a:lnTo>
                    <a:pt x="1388" y="416"/>
                  </a:lnTo>
                  <a:lnTo>
                    <a:pt x="1387" y="416"/>
                  </a:lnTo>
                  <a:lnTo>
                    <a:pt x="1387" y="418"/>
                  </a:lnTo>
                  <a:lnTo>
                    <a:pt x="1385" y="418"/>
                  </a:lnTo>
                  <a:lnTo>
                    <a:pt x="1385" y="419"/>
                  </a:lnTo>
                  <a:lnTo>
                    <a:pt x="1383" y="419"/>
                  </a:lnTo>
                  <a:lnTo>
                    <a:pt x="1383" y="421"/>
                  </a:lnTo>
                  <a:lnTo>
                    <a:pt x="1383" y="421"/>
                  </a:lnTo>
                  <a:lnTo>
                    <a:pt x="1382" y="423"/>
                  </a:lnTo>
                  <a:lnTo>
                    <a:pt x="1382" y="424"/>
                  </a:lnTo>
                  <a:lnTo>
                    <a:pt x="1383" y="424"/>
                  </a:lnTo>
                  <a:lnTo>
                    <a:pt x="1383" y="423"/>
                  </a:lnTo>
                  <a:lnTo>
                    <a:pt x="1383" y="423"/>
                  </a:lnTo>
                  <a:lnTo>
                    <a:pt x="1385" y="421"/>
                  </a:lnTo>
                  <a:lnTo>
                    <a:pt x="1387" y="419"/>
                  </a:lnTo>
                  <a:lnTo>
                    <a:pt x="1388" y="419"/>
                  </a:lnTo>
                  <a:lnTo>
                    <a:pt x="1388" y="418"/>
                  </a:lnTo>
                  <a:lnTo>
                    <a:pt x="1390" y="418"/>
                  </a:lnTo>
                  <a:lnTo>
                    <a:pt x="1392" y="418"/>
                  </a:lnTo>
                  <a:lnTo>
                    <a:pt x="1392" y="416"/>
                  </a:lnTo>
                  <a:lnTo>
                    <a:pt x="1393" y="416"/>
                  </a:lnTo>
                  <a:lnTo>
                    <a:pt x="1395" y="414"/>
                  </a:lnTo>
                  <a:lnTo>
                    <a:pt x="1397" y="413"/>
                  </a:lnTo>
                  <a:lnTo>
                    <a:pt x="1398" y="411"/>
                  </a:lnTo>
                  <a:lnTo>
                    <a:pt x="1400" y="409"/>
                  </a:lnTo>
                  <a:lnTo>
                    <a:pt x="1402" y="409"/>
                  </a:lnTo>
                  <a:lnTo>
                    <a:pt x="1404" y="407"/>
                  </a:lnTo>
                  <a:lnTo>
                    <a:pt x="1405" y="407"/>
                  </a:lnTo>
                  <a:lnTo>
                    <a:pt x="1405" y="406"/>
                  </a:lnTo>
                  <a:lnTo>
                    <a:pt x="1407" y="406"/>
                  </a:lnTo>
                  <a:lnTo>
                    <a:pt x="1409" y="404"/>
                  </a:lnTo>
                  <a:lnTo>
                    <a:pt x="1410" y="404"/>
                  </a:lnTo>
                  <a:lnTo>
                    <a:pt x="1412" y="402"/>
                  </a:lnTo>
                  <a:lnTo>
                    <a:pt x="1414" y="402"/>
                  </a:lnTo>
                  <a:lnTo>
                    <a:pt x="1415" y="401"/>
                  </a:lnTo>
                  <a:lnTo>
                    <a:pt x="1417" y="401"/>
                  </a:lnTo>
                  <a:lnTo>
                    <a:pt x="1419" y="401"/>
                  </a:lnTo>
                  <a:lnTo>
                    <a:pt x="1419" y="399"/>
                  </a:lnTo>
                  <a:lnTo>
                    <a:pt x="1420" y="399"/>
                  </a:lnTo>
                  <a:lnTo>
                    <a:pt x="1424" y="397"/>
                  </a:lnTo>
                  <a:lnTo>
                    <a:pt x="1424" y="397"/>
                  </a:lnTo>
                  <a:lnTo>
                    <a:pt x="1425" y="397"/>
                  </a:lnTo>
                  <a:lnTo>
                    <a:pt x="1425" y="396"/>
                  </a:lnTo>
                  <a:lnTo>
                    <a:pt x="1427" y="396"/>
                  </a:lnTo>
                  <a:lnTo>
                    <a:pt x="1429" y="396"/>
                  </a:lnTo>
                  <a:lnTo>
                    <a:pt x="1432" y="394"/>
                  </a:lnTo>
                  <a:lnTo>
                    <a:pt x="1436" y="394"/>
                  </a:lnTo>
                  <a:lnTo>
                    <a:pt x="1437" y="394"/>
                  </a:lnTo>
                  <a:lnTo>
                    <a:pt x="1441" y="392"/>
                  </a:lnTo>
                  <a:lnTo>
                    <a:pt x="1442" y="392"/>
                  </a:lnTo>
                  <a:lnTo>
                    <a:pt x="1444" y="392"/>
                  </a:lnTo>
                  <a:lnTo>
                    <a:pt x="1446" y="392"/>
                  </a:lnTo>
                  <a:lnTo>
                    <a:pt x="1447" y="392"/>
                  </a:lnTo>
                  <a:lnTo>
                    <a:pt x="1449" y="392"/>
                  </a:lnTo>
                  <a:lnTo>
                    <a:pt x="1451" y="392"/>
                  </a:lnTo>
                  <a:lnTo>
                    <a:pt x="1452" y="392"/>
                  </a:lnTo>
                  <a:lnTo>
                    <a:pt x="1454" y="392"/>
                  </a:lnTo>
                  <a:lnTo>
                    <a:pt x="1456" y="392"/>
                  </a:lnTo>
                  <a:lnTo>
                    <a:pt x="1456" y="394"/>
                  </a:lnTo>
                  <a:lnTo>
                    <a:pt x="1457" y="394"/>
                  </a:lnTo>
                  <a:lnTo>
                    <a:pt x="1459" y="394"/>
                  </a:lnTo>
                  <a:lnTo>
                    <a:pt x="1459" y="396"/>
                  </a:lnTo>
                  <a:lnTo>
                    <a:pt x="1461" y="396"/>
                  </a:lnTo>
                  <a:lnTo>
                    <a:pt x="1461" y="397"/>
                  </a:lnTo>
                  <a:lnTo>
                    <a:pt x="1459" y="397"/>
                  </a:lnTo>
                  <a:lnTo>
                    <a:pt x="1457" y="397"/>
                  </a:lnTo>
                  <a:lnTo>
                    <a:pt x="1459" y="399"/>
                  </a:lnTo>
                  <a:lnTo>
                    <a:pt x="1459" y="401"/>
                  </a:lnTo>
                  <a:lnTo>
                    <a:pt x="1459" y="402"/>
                  </a:lnTo>
                  <a:lnTo>
                    <a:pt x="1457" y="402"/>
                  </a:lnTo>
                  <a:lnTo>
                    <a:pt x="1456" y="404"/>
                  </a:lnTo>
                  <a:lnTo>
                    <a:pt x="1454" y="404"/>
                  </a:lnTo>
                  <a:lnTo>
                    <a:pt x="1452" y="404"/>
                  </a:lnTo>
                  <a:lnTo>
                    <a:pt x="1452" y="406"/>
                  </a:lnTo>
                  <a:lnTo>
                    <a:pt x="1451" y="406"/>
                  </a:lnTo>
                  <a:lnTo>
                    <a:pt x="1449" y="406"/>
                  </a:lnTo>
                  <a:lnTo>
                    <a:pt x="1449" y="407"/>
                  </a:lnTo>
                  <a:lnTo>
                    <a:pt x="1447" y="407"/>
                  </a:lnTo>
                  <a:lnTo>
                    <a:pt x="1446" y="409"/>
                  </a:lnTo>
                  <a:lnTo>
                    <a:pt x="1444" y="409"/>
                  </a:lnTo>
                  <a:lnTo>
                    <a:pt x="1442" y="409"/>
                  </a:lnTo>
                  <a:lnTo>
                    <a:pt x="1442" y="407"/>
                  </a:lnTo>
                  <a:lnTo>
                    <a:pt x="1441" y="407"/>
                  </a:lnTo>
                  <a:lnTo>
                    <a:pt x="1439" y="407"/>
                  </a:lnTo>
                  <a:lnTo>
                    <a:pt x="1439" y="406"/>
                  </a:lnTo>
                  <a:lnTo>
                    <a:pt x="1437" y="407"/>
                  </a:lnTo>
                  <a:lnTo>
                    <a:pt x="1436" y="407"/>
                  </a:lnTo>
                  <a:lnTo>
                    <a:pt x="1434" y="407"/>
                  </a:lnTo>
                  <a:lnTo>
                    <a:pt x="1434" y="409"/>
                  </a:lnTo>
                  <a:lnTo>
                    <a:pt x="1436" y="409"/>
                  </a:lnTo>
                  <a:lnTo>
                    <a:pt x="1437" y="409"/>
                  </a:lnTo>
                  <a:lnTo>
                    <a:pt x="1437" y="411"/>
                  </a:lnTo>
                  <a:lnTo>
                    <a:pt x="1439" y="411"/>
                  </a:lnTo>
                  <a:lnTo>
                    <a:pt x="1439" y="413"/>
                  </a:lnTo>
                  <a:lnTo>
                    <a:pt x="1439" y="414"/>
                  </a:lnTo>
                  <a:lnTo>
                    <a:pt x="1441" y="414"/>
                  </a:lnTo>
                  <a:lnTo>
                    <a:pt x="1441" y="413"/>
                  </a:lnTo>
                  <a:lnTo>
                    <a:pt x="1442" y="413"/>
                  </a:lnTo>
                  <a:lnTo>
                    <a:pt x="1444" y="413"/>
                  </a:lnTo>
                  <a:lnTo>
                    <a:pt x="1444" y="411"/>
                  </a:lnTo>
                  <a:lnTo>
                    <a:pt x="1446" y="411"/>
                  </a:lnTo>
                  <a:lnTo>
                    <a:pt x="1446" y="413"/>
                  </a:lnTo>
                  <a:lnTo>
                    <a:pt x="1447" y="413"/>
                  </a:lnTo>
                  <a:lnTo>
                    <a:pt x="1447" y="411"/>
                  </a:lnTo>
                  <a:lnTo>
                    <a:pt x="1449" y="411"/>
                  </a:lnTo>
                  <a:lnTo>
                    <a:pt x="1449" y="413"/>
                  </a:lnTo>
                  <a:lnTo>
                    <a:pt x="1449" y="414"/>
                  </a:lnTo>
                  <a:lnTo>
                    <a:pt x="1447" y="414"/>
                  </a:lnTo>
                  <a:lnTo>
                    <a:pt x="1447" y="416"/>
                  </a:lnTo>
                  <a:lnTo>
                    <a:pt x="1446" y="418"/>
                  </a:lnTo>
                  <a:lnTo>
                    <a:pt x="1446" y="419"/>
                  </a:lnTo>
                  <a:lnTo>
                    <a:pt x="1444" y="419"/>
                  </a:lnTo>
                  <a:lnTo>
                    <a:pt x="1442" y="419"/>
                  </a:lnTo>
                  <a:lnTo>
                    <a:pt x="1441" y="421"/>
                  </a:lnTo>
                  <a:lnTo>
                    <a:pt x="1441" y="423"/>
                  </a:lnTo>
                  <a:lnTo>
                    <a:pt x="1442" y="423"/>
                  </a:lnTo>
                  <a:lnTo>
                    <a:pt x="1442" y="421"/>
                  </a:lnTo>
                  <a:lnTo>
                    <a:pt x="1444" y="421"/>
                  </a:lnTo>
                  <a:lnTo>
                    <a:pt x="1446" y="421"/>
                  </a:lnTo>
                  <a:lnTo>
                    <a:pt x="1446" y="423"/>
                  </a:lnTo>
                  <a:lnTo>
                    <a:pt x="1444" y="423"/>
                  </a:lnTo>
                  <a:lnTo>
                    <a:pt x="1444" y="424"/>
                  </a:lnTo>
                  <a:lnTo>
                    <a:pt x="1444" y="426"/>
                  </a:lnTo>
                  <a:lnTo>
                    <a:pt x="1444" y="428"/>
                  </a:lnTo>
                  <a:lnTo>
                    <a:pt x="1444" y="429"/>
                  </a:lnTo>
                  <a:lnTo>
                    <a:pt x="1444" y="431"/>
                  </a:lnTo>
                  <a:lnTo>
                    <a:pt x="1444" y="433"/>
                  </a:lnTo>
                  <a:lnTo>
                    <a:pt x="1446" y="433"/>
                  </a:lnTo>
                  <a:lnTo>
                    <a:pt x="1447" y="433"/>
                  </a:lnTo>
                  <a:lnTo>
                    <a:pt x="1449" y="433"/>
                  </a:lnTo>
                  <a:lnTo>
                    <a:pt x="1449" y="434"/>
                  </a:lnTo>
                  <a:lnTo>
                    <a:pt x="1451" y="434"/>
                  </a:lnTo>
                  <a:lnTo>
                    <a:pt x="1452" y="434"/>
                  </a:lnTo>
                  <a:lnTo>
                    <a:pt x="1452" y="434"/>
                  </a:lnTo>
                  <a:lnTo>
                    <a:pt x="1451" y="434"/>
                  </a:lnTo>
                  <a:lnTo>
                    <a:pt x="1451" y="436"/>
                  </a:lnTo>
                  <a:lnTo>
                    <a:pt x="1452" y="436"/>
                  </a:lnTo>
                  <a:lnTo>
                    <a:pt x="1454" y="436"/>
                  </a:lnTo>
                  <a:lnTo>
                    <a:pt x="1456" y="436"/>
                  </a:lnTo>
                  <a:lnTo>
                    <a:pt x="1456" y="438"/>
                  </a:lnTo>
                  <a:lnTo>
                    <a:pt x="1456" y="439"/>
                  </a:lnTo>
                  <a:lnTo>
                    <a:pt x="1457" y="439"/>
                  </a:lnTo>
                  <a:lnTo>
                    <a:pt x="1457" y="438"/>
                  </a:lnTo>
                  <a:lnTo>
                    <a:pt x="1459" y="438"/>
                  </a:lnTo>
                  <a:lnTo>
                    <a:pt x="1461" y="438"/>
                  </a:lnTo>
                  <a:lnTo>
                    <a:pt x="1462" y="438"/>
                  </a:lnTo>
                  <a:lnTo>
                    <a:pt x="1464" y="438"/>
                  </a:lnTo>
                  <a:lnTo>
                    <a:pt x="1464" y="439"/>
                  </a:lnTo>
                  <a:lnTo>
                    <a:pt x="1464" y="441"/>
                  </a:lnTo>
                  <a:lnTo>
                    <a:pt x="1464" y="439"/>
                  </a:lnTo>
                  <a:lnTo>
                    <a:pt x="1466" y="439"/>
                  </a:lnTo>
                  <a:lnTo>
                    <a:pt x="1469" y="438"/>
                  </a:lnTo>
                  <a:lnTo>
                    <a:pt x="1469" y="436"/>
                  </a:lnTo>
                  <a:lnTo>
                    <a:pt x="1471" y="436"/>
                  </a:lnTo>
                  <a:lnTo>
                    <a:pt x="1471" y="438"/>
                  </a:lnTo>
                  <a:lnTo>
                    <a:pt x="1471" y="439"/>
                  </a:lnTo>
                  <a:lnTo>
                    <a:pt x="1473" y="439"/>
                  </a:lnTo>
                  <a:lnTo>
                    <a:pt x="1474" y="439"/>
                  </a:lnTo>
                  <a:lnTo>
                    <a:pt x="1476" y="439"/>
                  </a:lnTo>
                  <a:lnTo>
                    <a:pt x="1476" y="438"/>
                  </a:lnTo>
                  <a:lnTo>
                    <a:pt x="1476" y="436"/>
                  </a:lnTo>
                  <a:lnTo>
                    <a:pt x="1476" y="434"/>
                  </a:lnTo>
                  <a:lnTo>
                    <a:pt x="1478" y="434"/>
                  </a:lnTo>
                  <a:lnTo>
                    <a:pt x="1479" y="433"/>
                  </a:lnTo>
                  <a:lnTo>
                    <a:pt x="1481" y="433"/>
                  </a:lnTo>
                  <a:lnTo>
                    <a:pt x="1481" y="431"/>
                  </a:lnTo>
                  <a:lnTo>
                    <a:pt x="1483" y="431"/>
                  </a:lnTo>
                  <a:lnTo>
                    <a:pt x="1483" y="429"/>
                  </a:lnTo>
                  <a:lnTo>
                    <a:pt x="1484" y="429"/>
                  </a:lnTo>
                  <a:lnTo>
                    <a:pt x="1484" y="428"/>
                  </a:lnTo>
                  <a:lnTo>
                    <a:pt x="1486" y="426"/>
                  </a:lnTo>
                  <a:lnTo>
                    <a:pt x="1488" y="426"/>
                  </a:lnTo>
                  <a:lnTo>
                    <a:pt x="1488" y="424"/>
                  </a:lnTo>
                  <a:lnTo>
                    <a:pt x="1489" y="424"/>
                  </a:lnTo>
                  <a:lnTo>
                    <a:pt x="1489" y="423"/>
                  </a:lnTo>
                  <a:lnTo>
                    <a:pt x="1491" y="423"/>
                  </a:lnTo>
                  <a:lnTo>
                    <a:pt x="1493" y="423"/>
                  </a:lnTo>
                  <a:lnTo>
                    <a:pt x="1491" y="424"/>
                  </a:lnTo>
                  <a:lnTo>
                    <a:pt x="1493" y="424"/>
                  </a:lnTo>
                  <a:lnTo>
                    <a:pt x="1493" y="426"/>
                  </a:lnTo>
                  <a:lnTo>
                    <a:pt x="1491" y="426"/>
                  </a:lnTo>
                  <a:lnTo>
                    <a:pt x="1491" y="428"/>
                  </a:lnTo>
                  <a:lnTo>
                    <a:pt x="1491" y="429"/>
                  </a:lnTo>
                  <a:lnTo>
                    <a:pt x="1489" y="429"/>
                  </a:lnTo>
                  <a:lnTo>
                    <a:pt x="1489" y="431"/>
                  </a:lnTo>
                  <a:lnTo>
                    <a:pt x="1488" y="431"/>
                  </a:lnTo>
                  <a:lnTo>
                    <a:pt x="1488" y="433"/>
                  </a:lnTo>
                  <a:lnTo>
                    <a:pt x="1489" y="433"/>
                  </a:lnTo>
                  <a:lnTo>
                    <a:pt x="1489" y="434"/>
                  </a:lnTo>
                  <a:lnTo>
                    <a:pt x="1491" y="433"/>
                  </a:lnTo>
                  <a:lnTo>
                    <a:pt x="1493" y="433"/>
                  </a:lnTo>
                  <a:lnTo>
                    <a:pt x="1493" y="434"/>
                  </a:lnTo>
                  <a:lnTo>
                    <a:pt x="1494" y="434"/>
                  </a:lnTo>
                  <a:lnTo>
                    <a:pt x="1494" y="434"/>
                  </a:lnTo>
                  <a:lnTo>
                    <a:pt x="1494" y="436"/>
                  </a:lnTo>
                  <a:lnTo>
                    <a:pt x="1493" y="436"/>
                  </a:lnTo>
                  <a:lnTo>
                    <a:pt x="1491" y="436"/>
                  </a:lnTo>
                  <a:lnTo>
                    <a:pt x="1491" y="438"/>
                  </a:lnTo>
                  <a:lnTo>
                    <a:pt x="1489" y="438"/>
                  </a:lnTo>
                  <a:lnTo>
                    <a:pt x="1489" y="439"/>
                  </a:lnTo>
                  <a:lnTo>
                    <a:pt x="1488" y="439"/>
                  </a:lnTo>
                  <a:lnTo>
                    <a:pt x="1486" y="439"/>
                  </a:lnTo>
                  <a:lnTo>
                    <a:pt x="1484" y="441"/>
                  </a:lnTo>
                  <a:lnTo>
                    <a:pt x="1483" y="441"/>
                  </a:lnTo>
                  <a:lnTo>
                    <a:pt x="1481" y="441"/>
                  </a:lnTo>
                  <a:lnTo>
                    <a:pt x="1479" y="439"/>
                  </a:lnTo>
                  <a:lnTo>
                    <a:pt x="1481" y="438"/>
                  </a:lnTo>
                  <a:lnTo>
                    <a:pt x="1479" y="438"/>
                  </a:lnTo>
                  <a:lnTo>
                    <a:pt x="1481" y="436"/>
                  </a:lnTo>
                  <a:lnTo>
                    <a:pt x="1483" y="438"/>
                  </a:lnTo>
                  <a:lnTo>
                    <a:pt x="1484" y="438"/>
                  </a:lnTo>
                  <a:lnTo>
                    <a:pt x="1484" y="436"/>
                  </a:lnTo>
                  <a:lnTo>
                    <a:pt x="1483" y="436"/>
                  </a:lnTo>
                  <a:lnTo>
                    <a:pt x="1481" y="436"/>
                  </a:lnTo>
                  <a:lnTo>
                    <a:pt x="1483" y="434"/>
                  </a:lnTo>
                  <a:lnTo>
                    <a:pt x="1481" y="434"/>
                  </a:lnTo>
                  <a:lnTo>
                    <a:pt x="1481" y="436"/>
                  </a:lnTo>
                  <a:lnTo>
                    <a:pt x="1479" y="436"/>
                  </a:lnTo>
                  <a:lnTo>
                    <a:pt x="1479" y="438"/>
                  </a:lnTo>
                  <a:lnTo>
                    <a:pt x="1479" y="439"/>
                  </a:lnTo>
                  <a:lnTo>
                    <a:pt x="1479" y="441"/>
                  </a:lnTo>
                  <a:lnTo>
                    <a:pt x="1478" y="441"/>
                  </a:lnTo>
                  <a:lnTo>
                    <a:pt x="1478" y="443"/>
                  </a:lnTo>
                  <a:lnTo>
                    <a:pt x="1476" y="443"/>
                  </a:lnTo>
                  <a:lnTo>
                    <a:pt x="1474" y="443"/>
                  </a:lnTo>
                  <a:lnTo>
                    <a:pt x="1474" y="445"/>
                  </a:lnTo>
                  <a:lnTo>
                    <a:pt x="1476" y="445"/>
                  </a:lnTo>
                  <a:lnTo>
                    <a:pt x="1476" y="446"/>
                  </a:lnTo>
                  <a:lnTo>
                    <a:pt x="1474" y="446"/>
                  </a:lnTo>
                  <a:lnTo>
                    <a:pt x="1471" y="446"/>
                  </a:lnTo>
                  <a:lnTo>
                    <a:pt x="1471" y="448"/>
                  </a:lnTo>
                  <a:lnTo>
                    <a:pt x="1469" y="448"/>
                  </a:lnTo>
                  <a:lnTo>
                    <a:pt x="1467" y="448"/>
                  </a:lnTo>
                  <a:lnTo>
                    <a:pt x="1466" y="448"/>
                  </a:lnTo>
                  <a:lnTo>
                    <a:pt x="1466" y="450"/>
                  </a:lnTo>
                  <a:lnTo>
                    <a:pt x="1464" y="450"/>
                  </a:lnTo>
                  <a:lnTo>
                    <a:pt x="1464" y="450"/>
                  </a:lnTo>
                  <a:lnTo>
                    <a:pt x="1462" y="450"/>
                  </a:lnTo>
                  <a:lnTo>
                    <a:pt x="1462" y="451"/>
                  </a:lnTo>
                  <a:lnTo>
                    <a:pt x="1461" y="451"/>
                  </a:lnTo>
                  <a:lnTo>
                    <a:pt x="1459" y="451"/>
                  </a:lnTo>
                  <a:lnTo>
                    <a:pt x="1457" y="451"/>
                  </a:lnTo>
                  <a:lnTo>
                    <a:pt x="1457" y="453"/>
                  </a:lnTo>
                  <a:lnTo>
                    <a:pt x="1456" y="453"/>
                  </a:lnTo>
                  <a:lnTo>
                    <a:pt x="1454" y="453"/>
                  </a:lnTo>
                  <a:lnTo>
                    <a:pt x="1452" y="453"/>
                  </a:lnTo>
                  <a:lnTo>
                    <a:pt x="1452" y="455"/>
                  </a:lnTo>
                  <a:lnTo>
                    <a:pt x="1451" y="455"/>
                  </a:lnTo>
                  <a:lnTo>
                    <a:pt x="1449" y="455"/>
                  </a:lnTo>
                  <a:lnTo>
                    <a:pt x="1449" y="456"/>
                  </a:lnTo>
                  <a:lnTo>
                    <a:pt x="1447" y="456"/>
                  </a:lnTo>
                  <a:lnTo>
                    <a:pt x="1446" y="456"/>
                  </a:lnTo>
                  <a:lnTo>
                    <a:pt x="1444" y="456"/>
                  </a:lnTo>
                  <a:lnTo>
                    <a:pt x="1442" y="456"/>
                  </a:lnTo>
                  <a:lnTo>
                    <a:pt x="1442" y="455"/>
                  </a:lnTo>
                  <a:lnTo>
                    <a:pt x="1441" y="455"/>
                  </a:lnTo>
                  <a:lnTo>
                    <a:pt x="1441" y="456"/>
                  </a:lnTo>
                  <a:lnTo>
                    <a:pt x="1439" y="458"/>
                  </a:lnTo>
                  <a:lnTo>
                    <a:pt x="1441" y="458"/>
                  </a:lnTo>
                  <a:lnTo>
                    <a:pt x="1439" y="460"/>
                  </a:lnTo>
                  <a:lnTo>
                    <a:pt x="1437" y="460"/>
                  </a:lnTo>
                  <a:lnTo>
                    <a:pt x="1436" y="461"/>
                  </a:lnTo>
                  <a:lnTo>
                    <a:pt x="1434" y="461"/>
                  </a:lnTo>
                  <a:lnTo>
                    <a:pt x="1434" y="463"/>
                  </a:lnTo>
                  <a:lnTo>
                    <a:pt x="1432" y="463"/>
                  </a:lnTo>
                  <a:lnTo>
                    <a:pt x="1430" y="463"/>
                  </a:lnTo>
                  <a:lnTo>
                    <a:pt x="1432" y="465"/>
                  </a:lnTo>
                  <a:lnTo>
                    <a:pt x="1430" y="465"/>
                  </a:lnTo>
                  <a:lnTo>
                    <a:pt x="1430" y="466"/>
                  </a:lnTo>
                  <a:lnTo>
                    <a:pt x="1429" y="466"/>
                  </a:lnTo>
                  <a:lnTo>
                    <a:pt x="1427" y="466"/>
                  </a:lnTo>
                  <a:lnTo>
                    <a:pt x="1425" y="466"/>
                  </a:lnTo>
                  <a:lnTo>
                    <a:pt x="1425" y="468"/>
                  </a:lnTo>
                  <a:lnTo>
                    <a:pt x="1424" y="468"/>
                  </a:lnTo>
                  <a:lnTo>
                    <a:pt x="1424" y="470"/>
                  </a:lnTo>
                  <a:lnTo>
                    <a:pt x="1424" y="470"/>
                  </a:lnTo>
                  <a:lnTo>
                    <a:pt x="1424" y="468"/>
                  </a:lnTo>
                  <a:lnTo>
                    <a:pt x="1422" y="470"/>
                  </a:lnTo>
                  <a:lnTo>
                    <a:pt x="1422" y="468"/>
                  </a:lnTo>
                  <a:lnTo>
                    <a:pt x="1422" y="466"/>
                  </a:lnTo>
                  <a:lnTo>
                    <a:pt x="1420" y="466"/>
                  </a:lnTo>
                  <a:lnTo>
                    <a:pt x="1420" y="465"/>
                  </a:lnTo>
                  <a:lnTo>
                    <a:pt x="1419" y="465"/>
                  </a:lnTo>
                  <a:lnTo>
                    <a:pt x="1419" y="463"/>
                  </a:lnTo>
                  <a:lnTo>
                    <a:pt x="1419" y="461"/>
                  </a:lnTo>
                  <a:lnTo>
                    <a:pt x="1419" y="460"/>
                  </a:lnTo>
                  <a:lnTo>
                    <a:pt x="1420" y="460"/>
                  </a:lnTo>
                  <a:lnTo>
                    <a:pt x="1420" y="458"/>
                  </a:lnTo>
                  <a:lnTo>
                    <a:pt x="1422" y="458"/>
                  </a:lnTo>
                  <a:lnTo>
                    <a:pt x="1422" y="456"/>
                  </a:lnTo>
                  <a:lnTo>
                    <a:pt x="1424" y="456"/>
                  </a:lnTo>
                  <a:lnTo>
                    <a:pt x="1424" y="455"/>
                  </a:lnTo>
                  <a:lnTo>
                    <a:pt x="1424" y="453"/>
                  </a:lnTo>
                  <a:lnTo>
                    <a:pt x="1424" y="455"/>
                  </a:lnTo>
                  <a:lnTo>
                    <a:pt x="1425" y="455"/>
                  </a:lnTo>
                  <a:lnTo>
                    <a:pt x="1425" y="453"/>
                  </a:lnTo>
                  <a:lnTo>
                    <a:pt x="1427" y="451"/>
                  </a:lnTo>
                  <a:lnTo>
                    <a:pt x="1429" y="451"/>
                  </a:lnTo>
                  <a:lnTo>
                    <a:pt x="1429" y="450"/>
                  </a:lnTo>
                  <a:lnTo>
                    <a:pt x="1430" y="450"/>
                  </a:lnTo>
                  <a:lnTo>
                    <a:pt x="1432" y="450"/>
                  </a:lnTo>
                  <a:lnTo>
                    <a:pt x="1434" y="448"/>
                  </a:lnTo>
                  <a:lnTo>
                    <a:pt x="1437" y="446"/>
                  </a:lnTo>
                  <a:lnTo>
                    <a:pt x="1439" y="446"/>
                  </a:lnTo>
                  <a:lnTo>
                    <a:pt x="1441" y="446"/>
                  </a:lnTo>
                  <a:lnTo>
                    <a:pt x="1442" y="445"/>
                  </a:lnTo>
                  <a:lnTo>
                    <a:pt x="1442" y="446"/>
                  </a:lnTo>
                  <a:lnTo>
                    <a:pt x="1444" y="448"/>
                  </a:lnTo>
                  <a:lnTo>
                    <a:pt x="1444" y="446"/>
                  </a:lnTo>
                  <a:lnTo>
                    <a:pt x="1446" y="446"/>
                  </a:lnTo>
                  <a:lnTo>
                    <a:pt x="1447" y="445"/>
                  </a:lnTo>
                  <a:lnTo>
                    <a:pt x="1447" y="443"/>
                  </a:lnTo>
                  <a:lnTo>
                    <a:pt x="1446" y="443"/>
                  </a:lnTo>
                  <a:lnTo>
                    <a:pt x="1444" y="443"/>
                  </a:lnTo>
                  <a:lnTo>
                    <a:pt x="1442" y="443"/>
                  </a:lnTo>
                  <a:lnTo>
                    <a:pt x="1441" y="443"/>
                  </a:lnTo>
                  <a:lnTo>
                    <a:pt x="1439" y="443"/>
                  </a:lnTo>
                  <a:lnTo>
                    <a:pt x="1441" y="441"/>
                  </a:lnTo>
                  <a:lnTo>
                    <a:pt x="1442" y="439"/>
                  </a:lnTo>
                  <a:lnTo>
                    <a:pt x="1442" y="438"/>
                  </a:lnTo>
                  <a:lnTo>
                    <a:pt x="1444" y="438"/>
                  </a:lnTo>
                  <a:lnTo>
                    <a:pt x="1444" y="436"/>
                  </a:lnTo>
                  <a:lnTo>
                    <a:pt x="1442" y="436"/>
                  </a:lnTo>
                  <a:lnTo>
                    <a:pt x="1442" y="438"/>
                  </a:lnTo>
                  <a:lnTo>
                    <a:pt x="1441" y="438"/>
                  </a:lnTo>
                  <a:lnTo>
                    <a:pt x="1441" y="439"/>
                  </a:lnTo>
                  <a:lnTo>
                    <a:pt x="1439" y="439"/>
                  </a:lnTo>
                  <a:lnTo>
                    <a:pt x="1437" y="439"/>
                  </a:lnTo>
                  <a:lnTo>
                    <a:pt x="1437" y="441"/>
                  </a:lnTo>
                  <a:lnTo>
                    <a:pt x="1436" y="441"/>
                  </a:lnTo>
                  <a:lnTo>
                    <a:pt x="1434" y="441"/>
                  </a:lnTo>
                  <a:lnTo>
                    <a:pt x="1432" y="443"/>
                  </a:lnTo>
                  <a:lnTo>
                    <a:pt x="1430" y="443"/>
                  </a:lnTo>
                  <a:lnTo>
                    <a:pt x="1430" y="445"/>
                  </a:lnTo>
                  <a:lnTo>
                    <a:pt x="1429" y="445"/>
                  </a:lnTo>
                  <a:lnTo>
                    <a:pt x="1427" y="445"/>
                  </a:lnTo>
                  <a:lnTo>
                    <a:pt x="1425" y="446"/>
                  </a:lnTo>
                  <a:lnTo>
                    <a:pt x="1424" y="446"/>
                  </a:lnTo>
                  <a:lnTo>
                    <a:pt x="1424" y="445"/>
                  </a:lnTo>
                  <a:lnTo>
                    <a:pt x="1425" y="443"/>
                  </a:lnTo>
                  <a:lnTo>
                    <a:pt x="1424" y="443"/>
                  </a:lnTo>
                  <a:lnTo>
                    <a:pt x="1424" y="445"/>
                  </a:lnTo>
                  <a:lnTo>
                    <a:pt x="1424" y="446"/>
                  </a:lnTo>
                  <a:lnTo>
                    <a:pt x="1422" y="446"/>
                  </a:lnTo>
                  <a:lnTo>
                    <a:pt x="1422" y="448"/>
                  </a:lnTo>
                  <a:lnTo>
                    <a:pt x="1420" y="448"/>
                  </a:lnTo>
                  <a:lnTo>
                    <a:pt x="1420" y="446"/>
                  </a:lnTo>
                  <a:lnTo>
                    <a:pt x="1419" y="446"/>
                  </a:lnTo>
                  <a:lnTo>
                    <a:pt x="1417" y="448"/>
                  </a:lnTo>
                  <a:lnTo>
                    <a:pt x="1415" y="448"/>
                  </a:lnTo>
                  <a:lnTo>
                    <a:pt x="1415" y="446"/>
                  </a:lnTo>
                  <a:lnTo>
                    <a:pt x="1414" y="446"/>
                  </a:lnTo>
                  <a:lnTo>
                    <a:pt x="1414" y="448"/>
                  </a:lnTo>
                  <a:lnTo>
                    <a:pt x="1412" y="446"/>
                  </a:lnTo>
                  <a:lnTo>
                    <a:pt x="1412" y="448"/>
                  </a:lnTo>
                  <a:lnTo>
                    <a:pt x="1414" y="448"/>
                  </a:lnTo>
                  <a:lnTo>
                    <a:pt x="1414" y="450"/>
                  </a:lnTo>
                  <a:lnTo>
                    <a:pt x="1412" y="450"/>
                  </a:lnTo>
                  <a:lnTo>
                    <a:pt x="1410" y="450"/>
                  </a:lnTo>
                  <a:lnTo>
                    <a:pt x="1410" y="451"/>
                  </a:lnTo>
                  <a:lnTo>
                    <a:pt x="1412" y="451"/>
                  </a:lnTo>
                  <a:lnTo>
                    <a:pt x="1412" y="453"/>
                  </a:lnTo>
                  <a:lnTo>
                    <a:pt x="1410" y="453"/>
                  </a:lnTo>
                  <a:lnTo>
                    <a:pt x="1410" y="455"/>
                  </a:lnTo>
                  <a:lnTo>
                    <a:pt x="1409" y="455"/>
                  </a:lnTo>
                  <a:lnTo>
                    <a:pt x="1409" y="453"/>
                  </a:lnTo>
                  <a:lnTo>
                    <a:pt x="1407" y="455"/>
                  </a:lnTo>
                  <a:lnTo>
                    <a:pt x="1405" y="455"/>
                  </a:lnTo>
                  <a:lnTo>
                    <a:pt x="1404" y="455"/>
                  </a:lnTo>
                  <a:lnTo>
                    <a:pt x="1402" y="455"/>
                  </a:lnTo>
                  <a:lnTo>
                    <a:pt x="1402" y="456"/>
                  </a:lnTo>
                  <a:lnTo>
                    <a:pt x="1400" y="456"/>
                  </a:lnTo>
                  <a:lnTo>
                    <a:pt x="1400" y="458"/>
                  </a:lnTo>
                  <a:lnTo>
                    <a:pt x="1398" y="458"/>
                  </a:lnTo>
                  <a:lnTo>
                    <a:pt x="1398" y="456"/>
                  </a:lnTo>
                  <a:lnTo>
                    <a:pt x="1398" y="455"/>
                  </a:lnTo>
                  <a:lnTo>
                    <a:pt x="1397" y="456"/>
                  </a:lnTo>
                  <a:lnTo>
                    <a:pt x="1397" y="458"/>
                  </a:lnTo>
                  <a:lnTo>
                    <a:pt x="1395" y="458"/>
                  </a:lnTo>
                  <a:lnTo>
                    <a:pt x="1393" y="458"/>
                  </a:lnTo>
                  <a:lnTo>
                    <a:pt x="1393" y="460"/>
                  </a:lnTo>
                  <a:lnTo>
                    <a:pt x="1392" y="458"/>
                  </a:lnTo>
                  <a:lnTo>
                    <a:pt x="1390" y="458"/>
                  </a:lnTo>
                  <a:lnTo>
                    <a:pt x="1390" y="456"/>
                  </a:lnTo>
                  <a:lnTo>
                    <a:pt x="1392" y="456"/>
                  </a:lnTo>
                  <a:lnTo>
                    <a:pt x="1392" y="455"/>
                  </a:lnTo>
                  <a:lnTo>
                    <a:pt x="1390" y="456"/>
                  </a:lnTo>
                  <a:lnTo>
                    <a:pt x="1388" y="456"/>
                  </a:lnTo>
                  <a:lnTo>
                    <a:pt x="1388" y="458"/>
                  </a:lnTo>
                  <a:lnTo>
                    <a:pt x="1387" y="460"/>
                  </a:lnTo>
                  <a:lnTo>
                    <a:pt x="1387" y="461"/>
                  </a:lnTo>
                  <a:lnTo>
                    <a:pt x="1385" y="461"/>
                  </a:lnTo>
                  <a:lnTo>
                    <a:pt x="1385" y="463"/>
                  </a:lnTo>
                  <a:lnTo>
                    <a:pt x="1383" y="463"/>
                  </a:lnTo>
                  <a:lnTo>
                    <a:pt x="1383" y="461"/>
                  </a:lnTo>
                  <a:lnTo>
                    <a:pt x="1383" y="461"/>
                  </a:lnTo>
                  <a:lnTo>
                    <a:pt x="1383" y="463"/>
                  </a:lnTo>
                  <a:lnTo>
                    <a:pt x="1382" y="465"/>
                  </a:lnTo>
                  <a:lnTo>
                    <a:pt x="1380" y="465"/>
                  </a:lnTo>
                  <a:lnTo>
                    <a:pt x="1378" y="466"/>
                  </a:lnTo>
                  <a:lnTo>
                    <a:pt x="1378" y="465"/>
                  </a:lnTo>
                  <a:lnTo>
                    <a:pt x="1377" y="465"/>
                  </a:lnTo>
                  <a:lnTo>
                    <a:pt x="1375" y="465"/>
                  </a:lnTo>
                  <a:lnTo>
                    <a:pt x="1373" y="466"/>
                  </a:lnTo>
                  <a:lnTo>
                    <a:pt x="1373" y="468"/>
                  </a:lnTo>
                  <a:lnTo>
                    <a:pt x="1372" y="470"/>
                  </a:lnTo>
                  <a:lnTo>
                    <a:pt x="1370" y="470"/>
                  </a:lnTo>
                  <a:lnTo>
                    <a:pt x="1370" y="471"/>
                  </a:lnTo>
                  <a:lnTo>
                    <a:pt x="1368" y="471"/>
                  </a:lnTo>
                  <a:lnTo>
                    <a:pt x="1367" y="473"/>
                  </a:lnTo>
                  <a:lnTo>
                    <a:pt x="1367" y="475"/>
                  </a:lnTo>
                  <a:lnTo>
                    <a:pt x="1365" y="475"/>
                  </a:lnTo>
                  <a:lnTo>
                    <a:pt x="1363" y="475"/>
                  </a:lnTo>
                  <a:lnTo>
                    <a:pt x="1365" y="475"/>
                  </a:lnTo>
                  <a:lnTo>
                    <a:pt x="1363" y="477"/>
                  </a:lnTo>
                  <a:lnTo>
                    <a:pt x="1363" y="478"/>
                  </a:lnTo>
                  <a:lnTo>
                    <a:pt x="1361" y="478"/>
                  </a:lnTo>
                  <a:lnTo>
                    <a:pt x="1361" y="480"/>
                  </a:lnTo>
                  <a:lnTo>
                    <a:pt x="1363" y="480"/>
                  </a:lnTo>
                  <a:lnTo>
                    <a:pt x="1363" y="482"/>
                  </a:lnTo>
                  <a:lnTo>
                    <a:pt x="1361" y="482"/>
                  </a:lnTo>
                  <a:lnTo>
                    <a:pt x="1360" y="482"/>
                  </a:lnTo>
                  <a:lnTo>
                    <a:pt x="1360" y="483"/>
                  </a:lnTo>
                  <a:lnTo>
                    <a:pt x="1358" y="483"/>
                  </a:lnTo>
                  <a:lnTo>
                    <a:pt x="1358" y="485"/>
                  </a:lnTo>
                  <a:lnTo>
                    <a:pt x="1360" y="485"/>
                  </a:lnTo>
                  <a:lnTo>
                    <a:pt x="1360" y="487"/>
                  </a:lnTo>
                  <a:lnTo>
                    <a:pt x="1361" y="487"/>
                  </a:lnTo>
                  <a:lnTo>
                    <a:pt x="1361" y="488"/>
                  </a:lnTo>
                  <a:lnTo>
                    <a:pt x="1360" y="488"/>
                  </a:lnTo>
                  <a:lnTo>
                    <a:pt x="1360" y="490"/>
                  </a:lnTo>
                  <a:lnTo>
                    <a:pt x="1361" y="490"/>
                  </a:lnTo>
                  <a:lnTo>
                    <a:pt x="1361" y="492"/>
                  </a:lnTo>
                  <a:lnTo>
                    <a:pt x="1361" y="493"/>
                  </a:lnTo>
                  <a:lnTo>
                    <a:pt x="1363" y="493"/>
                  </a:lnTo>
                  <a:lnTo>
                    <a:pt x="1363" y="495"/>
                  </a:lnTo>
                  <a:lnTo>
                    <a:pt x="1361" y="495"/>
                  </a:lnTo>
                  <a:lnTo>
                    <a:pt x="1360" y="495"/>
                  </a:lnTo>
                  <a:lnTo>
                    <a:pt x="1358" y="495"/>
                  </a:lnTo>
                  <a:lnTo>
                    <a:pt x="1358" y="493"/>
                  </a:lnTo>
                  <a:lnTo>
                    <a:pt x="1356" y="493"/>
                  </a:lnTo>
                  <a:lnTo>
                    <a:pt x="1356" y="495"/>
                  </a:lnTo>
                  <a:lnTo>
                    <a:pt x="1355" y="495"/>
                  </a:lnTo>
                  <a:lnTo>
                    <a:pt x="1355" y="497"/>
                  </a:lnTo>
                  <a:lnTo>
                    <a:pt x="1353" y="497"/>
                  </a:lnTo>
                  <a:lnTo>
                    <a:pt x="1351" y="497"/>
                  </a:lnTo>
                  <a:lnTo>
                    <a:pt x="1351" y="495"/>
                  </a:lnTo>
                  <a:lnTo>
                    <a:pt x="1353" y="495"/>
                  </a:lnTo>
                  <a:lnTo>
                    <a:pt x="1353" y="493"/>
                  </a:lnTo>
                  <a:lnTo>
                    <a:pt x="1355" y="492"/>
                  </a:lnTo>
                  <a:lnTo>
                    <a:pt x="1353" y="492"/>
                  </a:lnTo>
                  <a:lnTo>
                    <a:pt x="1353" y="493"/>
                  </a:lnTo>
                  <a:lnTo>
                    <a:pt x="1351" y="495"/>
                  </a:lnTo>
                  <a:lnTo>
                    <a:pt x="1351" y="493"/>
                  </a:lnTo>
                  <a:lnTo>
                    <a:pt x="1350" y="493"/>
                  </a:lnTo>
                  <a:lnTo>
                    <a:pt x="1350" y="495"/>
                  </a:lnTo>
                  <a:lnTo>
                    <a:pt x="1350" y="497"/>
                  </a:lnTo>
                  <a:lnTo>
                    <a:pt x="1348" y="497"/>
                  </a:lnTo>
                  <a:lnTo>
                    <a:pt x="1348" y="498"/>
                  </a:lnTo>
                  <a:lnTo>
                    <a:pt x="1346" y="498"/>
                  </a:lnTo>
                  <a:lnTo>
                    <a:pt x="1345" y="498"/>
                  </a:lnTo>
                  <a:lnTo>
                    <a:pt x="1343" y="498"/>
                  </a:lnTo>
                  <a:lnTo>
                    <a:pt x="1343" y="500"/>
                  </a:lnTo>
                  <a:lnTo>
                    <a:pt x="1343" y="498"/>
                  </a:lnTo>
                  <a:lnTo>
                    <a:pt x="1341" y="498"/>
                  </a:lnTo>
                  <a:lnTo>
                    <a:pt x="1340" y="498"/>
                  </a:lnTo>
                  <a:lnTo>
                    <a:pt x="1338" y="498"/>
                  </a:lnTo>
                  <a:lnTo>
                    <a:pt x="1338" y="500"/>
                  </a:lnTo>
                  <a:lnTo>
                    <a:pt x="1336" y="498"/>
                  </a:lnTo>
                  <a:lnTo>
                    <a:pt x="1336" y="500"/>
                  </a:lnTo>
                  <a:lnTo>
                    <a:pt x="1335" y="500"/>
                  </a:lnTo>
                  <a:lnTo>
                    <a:pt x="1333" y="500"/>
                  </a:lnTo>
                  <a:lnTo>
                    <a:pt x="1331" y="500"/>
                  </a:lnTo>
                  <a:lnTo>
                    <a:pt x="1329" y="500"/>
                  </a:lnTo>
                  <a:lnTo>
                    <a:pt x="1329" y="502"/>
                  </a:lnTo>
                  <a:lnTo>
                    <a:pt x="1328" y="502"/>
                  </a:lnTo>
                  <a:lnTo>
                    <a:pt x="1326" y="502"/>
                  </a:lnTo>
                  <a:lnTo>
                    <a:pt x="1324" y="502"/>
                  </a:lnTo>
                  <a:lnTo>
                    <a:pt x="1324" y="503"/>
                  </a:lnTo>
                  <a:lnTo>
                    <a:pt x="1323" y="503"/>
                  </a:lnTo>
                  <a:lnTo>
                    <a:pt x="1321" y="505"/>
                  </a:lnTo>
                  <a:lnTo>
                    <a:pt x="1319" y="505"/>
                  </a:lnTo>
                  <a:lnTo>
                    <a:pt x="1318" y="505"/>
                  </a:lnTo>
                  <a:lnTo>
                    <a:pt x="1318" y="507"/>
                  </a:lnTo>
                  <a:lnTo>
                    <a:pt x="1316" y="509"/>
                  </a:lnTo>
                  <a:lnTo>
                    <a:pt x="1318" y="509"/>
                  </a:lnTo>
                  <a:lnTo>
                    <a:pt x="1316" y="510"/>
                  </a:lnTo>
                  <a:lnTo>
                    <a:pt x="1316" y="512"/>
                  </a:lnTo>
                  <a:lnTo>
                    <a:pt x="1316" y="514"/>
                  </a:lnTo>
                  <a:lnTo>
                    <a:pt x="1316" y="515"/>
                  </a:lnTo>
                  <a:lnTo>
                    <a:pt x="1314" y="515"/>
                  </a:lnTo>
                  <a:lnTo>
                    <a:pt x="1314" y="515"/>
                  </a:lnTo>
                  <a:lnTo>
                    <a:pt x="1313" y="517"/>
                  </a:lnTo>
                  <a:lnTo>
                    <a:pt x="1313" y="519"/>
                  </a:lnTo>
                  <a:lnTo>
                    <a:pt x="1311" y="520"/>
                  </a:lnTo>
                  <a:lnTo>
                    <a:pt x="1309" y="520"/>
                  </a:lnTo>
                  <a:lnTo>
                    <a:pt x="1309" y="522"/>
                  </a:lnTo>
                  <a:lnTo>
                    <a:pt x="1308" y="522"/>
                  </a:lnTo>
                  <a:lnTo>
                    <a:pt x="1308" y="524"/>
                  </a:lnTo>
                  <a:lnTo>
                    <a:pt x="1308" y="525"/>
                  </a:lnTo>
                  <a:lnTo>
                    <a:pt x="1306" y="525"/>
                  </a:lnTo>
                  <a:lnTo>
                    <a:pt x="1304" y="527"/>
                  </a:lnTo>
                  <a:lnTo>
                    <a:pt x="1303" y="527"/>
                  </a:lnTo>
                  <a:lnTo>
                    <a:pt x="1303" y="529"/>
                  </a:lnTo>
                  <a:lnTo>
                    <a:pt x="1303" y="530"/>
                  </a:lnTo>
                  <a:lnTo>
                    <a:pt x="1301" y="530"/>
                  </a:lnTo>
                  <a:lnTo>
                    <a:pt x="1301" y="529"/>
                  </a:lnTo>
                  <a:lnTo>
                    <a:pt x="1303" y="529"/>
                  </a:lnTo>
                  <a:lnTo>
                    <a:pt x="1303" y="527"/>
                  </a:lnTo>
                  <a:lnTo>
                    <a:pt x="1301" y="527"/>
                  </a:lnTo>
                  <a:lnTo>
                    <a:pt x="1299" y="527"/>
                  </a:lnTo>
                  <a:lnTo>
                    <a:pt x="1299" y="525"/>
                  </a:lnTo>
                  <a:lnTo>
                    <a:pt x="1298" y="525"/>
                  </a:lnTo>
                  <a:lnTo>
                    <a:pt x="1298" y="524"/>
                  </a:lnTo>
                  <a:lnTo>
                    <a:pt x="1298" y="522"/>
                  </a:lnTo>
                  <a:lnTo>
                    <a:pt x="1298" y="520"/>
                  </a:lnTo>
                  <a:lnTo>
                    <a:pt x="1299" y="520"/>
                  </a:lnTo>
                  <a:lnTo>
                    <a:pt x="1299" y="519"/>
                  </a:lnTo>
                  <a:lnTo>
                    <a:pt x="1301" y="519"/>
                  </a:lnTo>
                  <a:lnTo>
                    <a:pt x="1301" y="517"/>
                  </a:lnTo>
                  <a:lnTo>
                    <a:pt x="1299" y="517"/>
                  </a:lnTo>
                  <a:lnTo>
                    <a:pt x="1299" y="519"/>
                  </a:lnTo>
                  <a:lnTo>
                    <a:pt x="1298" y="519"/>
                  </a:lnTo>
                  <a:lnTo>
                    <a:pt x="1298" y="520"/>
                  </a:lnTo>
                  <a:lnTo>
                    <a:pt x="1296" y="520"/>
                  </a:lnTo>
                  <a:lnTo>
                    <a:pt x="1298" y="522"/>
                  </a:lnTo>
                  <a:lnTo>
                    <a:pt x="1296" y="522"/>
                  </a:lnTo>
                  <a:lnTo>
                    <a:pt x="1296" y="524"/>
                  </a:lnTo>
                  <a:lnTo>
                    <a:pt x="1296" y="525"/>
                  </a:lnTo>
                  <a:lnTo>
                    <a:pt x="1298" y="525"/>
                  </a:lnTo>
                  <a:lnTo>
                    <a:pt x="1298" y="527"/>
                  </a:lnTo>
                  <a:lnTo>
                    <a:pt x="1298" y="529"/>
                  </a:lnTo>
                  <a:lnTo>
                    <a:pt x="1298" y="530"/>
                  </a:lnTo>
                  <a:lnTo>
                    <a:pt x="1298" y="532"/>
                  </a:lnTo>
                  <a:lnTo>
                    <a:pt x="1299" y="532"/>
                  </a:lnTo>
                  <a:lnTo>
                    <a:pt x="1299" y="534"/>
                  </a:lnTo>
                  <a:lnTo>
                    <a:pt x="1298" y="534"/>
                  </a:lnTo>
                  <a:lnTo>
                    <a:pt x="1298" y="535"/>
                  </a:lnTo>
                  <a:lnTo>
                    <a:pt x="1298" y="537"/>
                  </a:lnTo>
                  <a:lnTo>
                    <a:pt x="1296" y="537"/>
                  </a:lnTo>
                  <a:lnTo>
                    <a:pt x="1298" y="539"/>
                  </a:lnTo>
                  <a:lnTo>
                    <a:pt x="1296" y="539"/>
                  </a:lnTo>
                  <a:lnTo>
                    <a:pt x="1296" y="541"/>
                  </a:lnTo>
                  <a:lnTo>
                    <a:pt x="1294" y="541"/>
                  </a:lnTo>
                  <a:lnTo>
                    <a:pt x="1294" y="542"/>
                  </a:lnTo>
                  <a:lnTo>
                    <a:pt x="1292" y="542"/>
                  </a:lnTo>
                  <a:lnTo>
                    <a:pt x="1292" y="544"/>
                  </a:lnTo>
                  <a:lnTo>
                    <a:pt x="1291" y="544"/>
                  </a:lnTo>
                  <a:lnTo>
                    <a:pt x="1291" y="546"/>
                  </a:lnTo>
                  <a:lnTo>
                    <a:pt x="1291" y="547"/>
                  </a:lnTo>
                  <a:lnTo>
                    <a:pt x="1289" y="547"/>
                  </a:lnTo>
                  <a:lnTo>
                    <a:pt x="1287" y="549"/>
                  </a:lnTo>
                  <a:lnTo>
                    <a:pt x="1287" y="551"/>
                  </a:lnTo>
                  <a:lnTo>
                    <a:pt x="1286" y="551"/>
                  </a:lnTo>
                  <a:lnTo>
                    <a:pt x="1286" y="552"/>
                  </a:lnTo>
                  <a:lnTo>
                    <a:pt x="1284" y="552"/>
                  </a:lnTo>
                  <a:lnTo>
                    <a:pt x="1284" y="554"/>
                  </a:lnTo>
                  <a:lnTo>
                    <a:pt x="1284" y="556"/>
                  </a:lnTo>
                  <a:lnTo>
                    <a:pt x="1282" y="556"/>
                  </a:lnTo>
                  <a:lnTo>
                    <a:pt x="1282" y="554"/>
                  </a:lnTo>
                  <a:lnTo>
                    <a:pt x="1282" y="552"/>
                  </a:lnTo>
                  <a:lnTo>
                    <a:pt x="1284" y="551"/>
                  </a:lnTo>
                  <a:lnTo>
                    <a:pt x="1284" y="549"/>
                  </a:lnTo>
                  <a:lnTo>
                    <a:pt x="1286" y="549"/>
                  </a:lnTo>
                  <a:lnTo>
                    <a:pt x="1286" y="547"/>
                  </a:lnTo>
                  <a:lnTo>
                    <a:pt x="1287" y="547"/>
                  </a:lnTo>
                  <a:lnTo>
                    <a:pt x="1287" y="546"/>
                  </a:lnTo>
                  <a:lnTo>
                    <a:pt x="1289" y="544"/>
                  </a:lnTo>
                  <a:lnTo>
                    <a:pt x="1287" y="544"/>
                  </a:lnTo>
                  <a:lnTo>
                    <a:pt x="1287" y="542"/>
                  </a:lnTo>
                  <a:lnTo>
                    <a:pt x="1286" y="542"/>
                  </a:lnTo>
                  <a:lnTo>
                    <a:pt x="1287" y="541"/>
                  </a:lnTo>
                  <a:lnTo>
                    <a:pt x="1287" y="539"/>
                  </a:lnTo>
                  <a:lnTo>
                    <a:pt x="1286" y="539"/>
                  </a:lnTo>
                  <a:lnTo>
                    <a:pt x="1284" y="539"/>
                  </a:lnTo>
                  <a:lnTo>
                    <a:pt x="1284" y="537"/>
                  </a:lnTo>
                  <a:lnTo>
                    <a:pt x="1284" y="535"/>
                  </a:lnTo>
                  <a:lnTo>
                    <a:pt x="1286" y="535"/>
                  </a:lnTo>
                  <a:lnTo>
                    <a:pt x="1287" y="534"/>
                  </a:lnTo>
                  <a:lnTo>
                    <a:pt x="1287" y="535"/>
                  </a:lnTo>
                  <a:lnTo>
                    <a:pt x="1289" y="534"/>
                  </a:lnTo>
                  <a:lnTo>
                    <a:pt x="1287" y="534"/>
                  </a:lnTo>
                  <a:lnTo>
                    <a:pt x="1286" y="534"/>
                  </a:lnTo>
                  <a:lnTo>
                    <a:pt x="1287" y="532"/>
                  </a:lnTo>
                  <a:lnTo>
                    <a:pt x="1287" y="530"/>
                  </a:lnTo>
                  <a:lnTo>
                    <a:pt x="1287" y="529"/>
                  </a:lnTo>
                  <a:lnTo>
                    <a:pt x="1289" y="529"/>
                  </a:lnTo>
                  <a:lnTo>
                    <a:pt x="1287" y="527"/>
                  </a:lnTo>
                  <a:lnTo>
                    <a:pt x="1287" y="525"/>
                  </a:lnTo>
                  <a:lnTo>
                    <a:pt x="1289" y="525"/>
                  </a:lnTo>
                  <a:lnTo>
                    <a:pt x="1289" y="524"/>
                  </a:lnTo>
                  <a:lnTo>
                    <a:pt x="1287" y="524"/>
                  </a:lnTo>
                  <a:lnTo>
                    <a:pt x="1287" y="525"/>
                  </a:lnTo>
                  <a:lnTo>
                    <a:pt x="1286" y="525"/>
                  </a:lnTo>
                  <a:lnTo>
                    <a:pt x="1286" y="527"/>
                  </a:lnTo>
                  <a:lnTo>
                    <a:pt x="1284" y="527"/>
                  </a:lnTo>
                  <a:lnTo>
                    <a:pt x="1284" y="529"/>
                  </a:lnTo>
                  <a:lnTo>
                    <a:pt x="1284" y="530"/>
                  </a:lnTo>
                  <a:lnTo>
                    <a:pt x="1282" y="530"/>
                  </a:lnTo>
                  <a:lnTo>
                    <a:pt x="1282" y="532"/>
                  </a:lnTo>
                  <a:lnTo>
                    <a:pt x="1282" y="534"/>
                  </a:lnTo>
                  <a:lnTo>
                    <a:pt x="1282" y="535"/>
                  </a:lnTo>
                  <a:lnTo>
                    <a:pt x="1281" y="535"/>
                  </a:lnTo>
                  <a:lnTo>
                    <a:pt x="1281" y="537"/>
                  </a:lnTo>
                  <a:lnTo>
                    <a:pt x="1279" y="537"/>
                  </a:lnTo>
                  <a:lnTo>
                    <a:pt x="1281" y="534"/>
                  </a:lnTo>
                  <a:lnTo>
                    <a:pt x="1279" y="535"/>
                  </a:lnTo>
                  <a:lnTo>
                    <a:pt x="1279" y="537"/>
                  </a:lnTo>
                  <a:lnTo>
                    <a:pt x="1281" y="539"/>
                  </a:lnTo>
                  <a:lnTo>
                    <a:pt x="1281" y="537"/>
                  </a:lnTo>
                  <a:lnTo>
                    <a:pt x="1282" y="537"/>
                  </a:lnTo>
                  <a:lnTo>
                    <a:pt x="1282" y="539"/>
                  </a:lnTo>
                  <a:lnTo>
                    <a:pt x="1282" y="541"/>
                  </a:lnTo>
                  <a:lnTo>
                    <a:pt x="1282" y="542"/>
                  </a:lnTo>
                  <a:lnTo>
                    <a:pt x="1282" y="544"/>
                  </a:lnTo>
                  <a:lnTo>
                    <a:pt x="1281" y="542"/>
                  </a:lnTo>
                  <a:lnTo>
                    <a:pt x="1279" y="542"/>
                  </a:lnTo>
                  <a:lnTo>
                    <a:pt x="1279" y="541"/>
                  </a:lnTo>
                  <a:lnTo>
                    <a:pt x="1277" y="541"/>
                  </a:lnTo>
                  <a:lnTo>
                    <a:pt x="1277" y="539"/>
                  </a:lnTo>
                  <a:lnTo>
                    <a:pt x="1276" y="541"/>
                  </a:lnTo>
                  <a:lnTo>
                    <a:pt x="1276" y="539"/>
                  </a:lnTo>
                  <a:lnTo>
                    <a:pt x="1276" y="537"/>
                  </a:lnTo>
                  <a:lnTo>
                    <a:pt x="1274" y="537"/>
                  </a:lnTo>
                  <a:lnTo>
                    <a:pt x="1274" y="539"/>
                  </a:lnTo>
                  <a:lnTo>
                    <a:pt x="1274" y="541"/>
                  </a:lnTo>
                  <a:lnTo>
                    <a:pt x="1276" y="541"/>
                  </a:lnTo>
                  <a:lnTo>
                    <a:pt x="1276" y="542"/>
                  </a:lnTo>
                  <a:lnTo>
                    <a:pt x="1277" y="541"/>
                  </a:lnTo>
                  <a:lnTo>
                    <a:pt x="1277" y="542"/>
                  </a:lnTo>
                  <a:lnTo>
                    <a:pt x="1279" y="542"/>
                  </a:lnTo>
                  <a:lnTo>
                    <a:pt x="1279" y="544"/>
                  </a:lnTo>
                  <a:lnTo>
                    <a:pt x="1281" y="544"/>
                  </a:lnTo>
                  <a:lnTo>
                    <a:pt x="1281" y="546"/>
                  </a:lnTo>
                  <a:lnTo>
                    <a:pt x="1281" y="547"/>
                  </a:lnTo>
                  <a:lnTo>
                    <a:pt x="1281" y="549"/>
                  </a:lnTo>
                  <a:lnTo>
                    <a:pt x="1279" y="549"/>
                  </a:lnTo>
                  <a:lnTo>
                    <a:pt x="1279" y="547"/>
                  </a:lnTo>
                  <a:lnTo>
                    <a:pt x="1277" y="549"/>
                  </a:lnTo>
                  <a:lnTo>
                    <a:pt x="1279" y="549"/>
                  </a:lnTo>
                  <a:lnTo>
                    <a:pt x="1281" y="551"/>
                  </a:lnTo>
                  <a:lnTo>
                    <a:pt x="1281" y="552"/>
                  </a:lnTo>
                  <a:lnTo>
                    <a:pt x="1279" y="552"/>
                  </a:lnTo>
                  <a:lnTo>
                    <a:pt x="1277" y="552"/>
                  </a:lnTo>
                  <a:lnTo>
                    <a:pt x="1277" y="554"/>
                  </a:lnTo>
                  <a:lnTo>
                    <a:pt x="1277" y="556"/>
                  </a:lnTo>
                  <a:lnTo>
                    <a:pt x="1279" y="556"/>
                  </a:lnTo>
                  <a:lnTo>
                    <a:pt x="1279" y="556"/>
                  </a:lnTo>
                  <a:lnTo>
                    <a:pt x="1277" y="556"/>
                  </a:lnTo>
                  <a:lnTo>
                    <a:pt x="1276" y="556"/>
                  </a:lnTo>
                  <a:lnTo>
                    <a:pt x="1274" y="556"/>
                  </a:lnTo>
                  <a:lnTo>
                    <a:pt x="1274" y="556"/>
                  </a:lnTo>
                  <a:lnTo>
                    <a:pt x="1276" y="557"/>
                  </a:lnTo>
                  <a:lnTo>
                    <a:pt x="1277" y="557"/>
                  </a:lnTo>
                  <a:lnTo>
                    <a:pt x="1279" y="557"/>
                  </a:lnTo>
                  <a:lnTo>
                    <a:pt x="1281" y="557"/>
                  </a:lnTo>
                  <a:lnTo>
                    <a:pt x="1281" y="559"/>
                  </a:lnTo>
                  <a:lnTo>
                    <a:pt x="1281" y="562"/>
                  </a:lnTo>
                  <a:lnTo>
                    <a:pt x="1281" y="564"/>
                  </a:lnTo>
                  <a:lnTo>
                    <a:pt x="1279" y="564"/>
                  </a:lnTo>
                  <a:lnTo>
                    <a:pt x="1279" y="566"/>
                  </a:lnTo>
                  <a:lnTo>
                    <a:pt x="1281" y="567"/>
                  </a:lnTo>
                  <a:lnTo>
                    <a:pt x="1281" y="569"/>
                  </a:lnTo>
                  <a:lnTo>
                    <a:pt x="1279" y="569"/>
                  </a:lnTo>
                  <a:lnTo>
                    <a:pt x="1279" y="567"/>
                  </a:lnTo>
                  <a:lnTo>
                    <a:pt x="1277" y="567"/>
                  </a:lnTo>
                  <a:lnTo>
                    <a:pt x="1277" y="566"/>
                  </a:lnTo>
                  <a:lnTo>
                    <a:pt x="1276" y="566"/>
                  </a:lnTo>
                  <a:lnTo>
                    <a:pt x="1276" y="567"/>
                  </a:lnTo>
                  <a:lnTo>
                    <a:pt x="1276" y="569"/>
                  </a:lnTo>
                  <a:lnTo>
                    <a:pt x="1274" y="569"/>
                  </a:lnTo>
                  <a:lnTo>
                    <a:pt x="1272" y="569"/>
                  </a:lnTo>
                  <a:lnTo>
                    <a:pt x="1272" y="571"/>
                  </a:lnTo>
                  <a:lnTo>
                    <a:pt x="1274" y="571"/>
                  </a:lnTo>
                  <a:lnTo>
                    <a:pt x="1276" y="571"/>
                  </a:lnTo>
                  <a:lnTo>
                    <a:pt x="1277" y="571"/>
                  </a:lnTo>
                  <a:lnTo>
                    <a:pt x="1276" y="573"/>
                  </a:lnTo>
                  <a:lnTo>
                    <a:pt x="1276" y="574"/>
                  </a:lnTo>
                  <a:lnTo>
                    <a:pt x="1277" y="573"/>
                  </a:lnTo>
                  <a:lnTo>
                    <a:pt x="1279" y="573"/>
                  </a:lnTo>
                  <a:lnTo>
                    <a:pt x="1279" y="574"/>
                  </a:lnTo>
                  <a:lnTo>
                    <a:pt x="1279" y="576"/>
                  </a:lnTo>
                  <a:lnTo>
                    <a:pt x="1277" y="576"/>
                  </a:lnTo>
                  <a:lnTo>
                    <a:pt x="1276" y="578"/>
                  </a:lnTo>
                  <a:lnTo>
                    <a:pt x="1274" y="579"/>
                  </a:lnTo>
                  <a:lnTo>
                    <a:pt x="1272" y="579"/>
                  </a:lnTo>
                  <a:lnTo>
                    <a:pt x="1271" y="579"/>
                  </a:lnTo>
                  <a:lnTo>
                    <a:pt x="1269" y="579"/>
                  </a:lnTo>
                  <a:lnTo>
                    <a:pt x="1269" y="578"/>
                  </a:lnTo>
                  <a:lnTo>
                    <a:pt x="1267" y="578"/>
                  </a:lnTo>
                  <a:lnTo>
                    <a:pt x="1266" y="579"/>
                  </a:lnTo>
                  <a:lnTo>
                    <a:pt x="1266" y="578"/>
                  </a:lnTo>
                  <a:lnTo>
                    <a:pt x="1264" y="578"/>
                  </a:lnTo>
                  <a:lnTo>
                    <a:pt x="1266" y="579"/>
                  </a:lnTo>
                  <a:lnTo>
                    <a:pt x="1267" y="579"/>
                  </a:lnTo>
                  <a:lnTo>
                    <a:pt x="1269" y="579"/>
                  </a:lnTo>
                  <a:lnTo>
                    <a:pt x="1269" y="581"/>
                  </a:lnTo>
                  <a:lnTo>
                    <a:pt x="1267" y="581"/>
                  </a:lnTo>
                  <a:lnTo>
                    <a:pt x="1267" y="583"/>
                  </a:lnTo>
                  <a:lnTo>
                    <a:pt x="1266" y="584"/>
                  </a:lnTo>
                  <a:lnTo>
                    <a:pt x="1264" y="584"/>
                  </a:lnTo>
                  <a:lnTo>
                    <a:pt x="1264" y="586"/>
                  </a:lnTo>
                  <a:lnTo>
                    <a:pt x="1266" y="586"/>
                  </a:lnTo>
                  <a:lnTo>
                    <a:pt x="1266" y="584"/>
                  </a:lnTo>
                  <a:lnTo>
                    <a:pt x="1267" y="584"/>
                  </a:lnTo>
                  <a:lnTo>
                    <a:pt x="1267" y="586"/>
                  </a:lnTo>
                  <a:lnTo>
                    <a:pt x="1267" y="588"/>
                  </a:lnTo>
                  <a:lnTo>
                    <a:pt x="1266" y="588"/>
                  </a:lnTo>
                  <a:lnTo>
                    <a:pt x="1264" y="588"/>
                  </a:lnTo>
                  <a:lnTo>
                    <a:pt x="1262" y="588"/>
                  </a:lnTo>
                  <a:lnTo>
                    <a:pt x="1262" y="589"/>
                  </a:lnTo>
                  <a:lnTo>
                    <a:pt x="1260" y="589"/>
                  </a:lnTo>
                  <a:lnTo>
                    <a:pt x="1259" y="589"/>
                  </a:lnTo>
                  <a:lnTo>
                    <a:pt x="1259" y="591"/>
                  </a:lnTo>
                  <a:lnTo>
                    <a:pt x="1257" y="591"/>
                  </a:lnTo>
                  <a:lnTo>
                    <a:pt x="1255" y="593"/>
                  </a:lnTo>
                  <a:lnTo>
                    <a:pt x="1255" y="591"/>
                  </a:lnTo>
                  <a:lnTo>
                    <a:pt x="1254" y="593"/>
                  </a:lnTo>
                  <a:lnTo>
                    <a:pt x="1252" y="594"/>
                  </a:lnTo>
                  <a:lnTo>
                    <a:pt x="1250" y="596"/>
                  </a:lnTo>
                  <a:lnTo>
                    <a:pt x="1249" y="596"/>
                  </a:lnTo>
                  <a:lnTo>
                    <a:pt x="1249" y="598"/>
                  </a:lnTo>
                  <a:lnTo>
                    <a:pt x="1247" y="600"/>
                  </a:lnTo>
                  <a:lnTo>
                    <a:pt x="1247" y="598"/>
                  </a:lnTo>
                  <a:lnTo>
                    <a:pt x="1245" y="598"/>
                  </a:lnTo>
                  <a:lnTo>
                    <a:pt x="1244" y="598"/>
                  </a:lnTo>
                  <a:lnTo>
                    <a:pt x="1242" y="598"/>
                  </a:lnTo>
                  <a:lnTo>
                    <a:pt x="1240" y="600"/>
                  </a:lnTo>
                  <a:lnTo>
                    <a:pt x="1239" y="600"/>
                  </a:lnTo>
                  <a:lnTo>
                    <a:pt x="1237" y="601"/>
                  </a:lnTo>
                  <a:lnTo>
                    <a:pt x="1235" y="601"/>
                  </a:lnTo>
                  <a:lnTo>
                    <a:pt x="1234" y="603"/>
                  </a:lnTo>
                  <a:lnTo>
                    <a:pt x="1232" y="605"/>
                  </a:lnTo>
                  <a:lnTo>
                    <a:pt x="1230" y="606"/>
                  </a:lnTo>
                  <a:lnTo>
                    <a:pt x="1230" y="608"/>
                  </a:lnTo>
                  <a:lnTo>
                    <a:pt x="1230" y="610"/>
                  </a:lnTo>
                  <a:lnTo>
                    <a:pt x="1228" y="610"/>
                  </a:lnTo>
                  <a:lnTo>
                    <a:pt x="1228" y="611"/>
                  </a:lnTo>
                  <a:lnTo>
                    <a:pt x="1227" y="611"/>
                  </a:lnTo>
                  <a:lnTo>
                    <a:pt x="1225" y="611"/>
                  </a:lnTo>
                  <a:lnTo>
                    <a:pt x="1225" y="613"/>
                  </a:lnTo>
                  <a:lnTo>
                    <a:pt x="1223" y="613"/>
                  </a:lnTo>
                  <a:lnTo>
                    <a:pt x="1223" y="615"/>
                  </a:lnTo>
                  <a:lnTo>
                    <a:pt x="1222" y="615"/>
                  </a:lnTo>
                  <a:lnTo>
                    <a:pt x="1222" y="613"/>
                  </a:lnTo>
                  <a:lnTo>
                    <a:pt x="1222" y="613"/>
                  </a:lnTo>
                  <a:lnTo>
                    <a:pt x="1222" y="615"/>
                  </a:lnTo>
                  <a:lnTo>
                    <a:pt x="1222" y="615"/>
                  </a:lnTo>
                  <a:lnTo>
                    <a:pt x="1222" y="616"/>
                  </a:lnTo>
                  <a:lnTo>
                    <a:pt x="1220" y="616"/>
                  </a:lnTo>
                  <a:lnTo>
                    <a:pt x="1218" y="616"/>
                  </a:lnTo>
                  <a:lnTo>
                    <a:pt x="1218" y="618"/>
                  </a:lnTo>
                  <a:lnTo>
                    <a:pt x="1217" y="618"/>
                  </a:lnTo>
                  <a:lnTo>
                    <a:pt x="1215" y="618"/>
                  </a:lnTo>
                  <a:lnTo>
                    <a:pt x="1213" y="618"/>
                  </a:lnTo>
                  <a:lnTo>
                    <a:pt x="1212" y="618"/>
                  </a:lnTo>
                  <a:lnTo>
                    <a:pt x="1210" y="618"/>
                  </a:lnTo>
                  <a:lnTo>
                    <a:pt x="1210" y="620"/>
                  </a:lnTo>
                  <a:lnTo>
                    <a:pt x="1210" y="621"/>
                  </a:lnTo>
                  <a:lnTo>
                    <a:pt x="1212" y="621"/>
                  </a:lnTo>
                  <a:lnTo>
                    <a:pt x="1212" y="623"/>
                  </a:lnTo>
                  <a:lnTo>
                    <a:pt x="1210" y="623"/>
                  </a:lnTo>
                  <a:lnTo>
                    <a:pt x="1208" y="625"/>
                  </a:lnTo>
                  <a:lnTo>
                    <a:pt x="1208" y="626"/>
                  </a:lnTo>
                  <a:lnTo>
                    <a:pt x="1207" y="626"/>
                  </a:lnTo>
                  <a:lnTo>
                    <a:pt x="1205" y="626"/>
                  </a:lnTo>
                  <a:lnTo>
                    <a:pt x="1205" y="628"/>
                  </a:lnTo>
                  <a:lnTo>
                    <a:pt x="1205" y="630"/>
                  </a:lnTo>
                  <a:lnTo>
                    <a:pt x="1203" y="632"/>
                  </a:lnTo>
                  <a:lnTo>
                    <a:pt x="1203" y="630"/>
                  </a:lnTo>
                  <a:lnTo>
                    <a:pt x="1202" y="632"/>
                  </a:lnTo>
                  <a:lnTo>
                    <a:pt x="1203" y="632"/>
                  </a:lnTo>
                  <a:lnTo>
                    <a:pt x="1203" y="633"/>
                  </a:lnTo>
                  <a:lnTo>
                    <a:pt x="1202" y="633"/>
                  </a:lnTo>
                  <a:lnTo>
                    <a:pt x="1200" y="633"/>
                  </a:lnTo>
                  <a:lnTo>
                    <a:pt x="1202" y="635"/>
                  </a:lnTo>
                  <a:lnTo>
                    <a:pt x="1202" y="637"/>
                  </a:lnTo>
                  <a:lnTo>
                    <a:pt x="1200" y="637"/>
                  </a:lnTo>
                  <a:lnTo>
                    <a:pt x="1198" y="637"/>
                  </a:lnTo>
                  <a:lnTo>
                    <a:pt x="1198" y="637"/>
                  </a:lnTo>
                  <a:lnTo>
                    <a:pt x="1198" y="638"/>
                  </a:lnTo>
                  <a:lnTo>
                    <a:pt x="1197" y="640"/>
                  </a:lnTo>
                  <a:lnTo>
                    <a:pt x="1198" y="640"/>
                  </a:lnTo>
                  <a:lnTo>
                    <a:pt x="1198" y="642"/>
                  </a:lnTo>
                  <a:lnTo>
                    <a:pt x="1197" y="643"/>
                  </a:lnTo>
                  <a:lnTo>
                    <a:pt x="1197" y="645"/>
                  </a:lnTo>
                  <a:lnTo>
                    <a:pt x="1197" y="647"/>
                  </a:lnTo>
                  <a:lnTo>
                    <a:pt x="1197" y="648"/>
                  </a:lnTo>
                  <a:lnTo>
                    <a:pt x="1197" y="650"/>
                  </a:lnTo>
                  <a:lnTo>
                    <a:pt x="1197" y="652"/>
                  </a:lnTo>
                  <a:lnTo>
                    <a:pt x="1197" y="653"/>
                  </a:lnTo>
                  <a:lnTo>
                    <a:pt x="1197" y="655"/>
                  </a:lnTo>
                  <a:lnTo>
                    <a:pt x="1197" y="657"/>
                  </a:lnTo>
                  <a:lnTo>
                    <a:pt x="1197" y="658"/>
                  </a:lnTo>
                  <a:lnTo>
                    <a:pt x="1198" y="660"/>
                  </a:lnTo>
                  <a:lnTo>
                    <a:pt x="1198" y="664"/>
                  </a:lnTo>
                  <a:lnTo>
                    <a:pt x="1198" y="665"/>
                  </a:lnTo>
                  <a:lnTo>
                    <a:pt x="1200" y="669"/>
                  </a:lnTo>
                  <a:lnTo>
                    <a:pt x="1200" y="670"/>
                  </a:lnTo>
                  <a:lnTo>
                    <a:pt x="1198" y="669"/>
                  </a:lnTo>
                  <a:lnTo>
                    <a:pt x="1198" y="670"/>
                  </a:lnTo>
                  <a:lnTo>
                    <a:pt x="1198" y="672"/>
                  </a:lnTo>
                  <a:lnTo>
                    <a:pt x="1198" y="674"/>
                  </a:lnTo>
                  <a:lnTo>
                    <a:pt x="1198" y="675"/>
                  </a:lnTo>
                  <a:lnTo>
                    <a:pt x="1200" y="675"/>
                  </a:lnTo>
                  <a:lnTo>
                    <a:pt x="1200" y="677"/>
                  </a:lnTo>
                  <a:lnTo>
                    <a:pt x="1200" y="677"/>
                  </a:lnTo>
                  <a:lnTo>
                    <a:pt x="1200" y="679"/>
                  </a:lnTo>
                  <a:lnTo>
                    <a:pt x="1202" y="680"/>
                  </a:lnTo>
                  <a:lnTo>
                    <a:pt x="1200" y="680"/>
                  </a:lnTo>
                  <a:lnTo>
                    <a:pt x="1202" y="684"/>
                  </a:lnTo>
                  <a:lnTo>
                    <a:pt x="1203" y="690"/>
                  </a:lnTo>
                  <a:lnTo>
                    <a:pt x="1202" y="689"/>
                  </a:lnTo>
                  <a:lnTo>
                    <a:pt x="1202" y="690"/>
                  </a:lnTo>
                  <a:lnTo>
                    <a:pt x="1203" y="690"/>
                  </a:lnTo>
                  <a:lnTo>
                    <a:pt x="1203" y="692"/>
                  </a:lnTo>
                  <a:lnTo>
                    <a:pt x="1203" y="694"/>
                  </a:lnTo>
                  <a:lnTo>
                    <a:pt x="1203" y="696"/>
                  </a:lnTo>
                  <a:lnTo>
                    <a:pt x="1203" y="697"/>
                  </a:lnTo>
                  <a:lnTo>
                    <a:pt x="1203" y="699"/>
                  </a:lnTo>
                  <a:lnTo>
                    <a:pt x="1202" y="699"/>
                  </a:lnTo>
                  <a:lnTo>
                    <a:pt x="1202" y="701"/>
                  </a:lnTo>
                  <a:lnTo>
                    <a:pt x="1202" y="702"/>
                  </a:lnTo>
                  <a:lnTo>
                    <a:pt x="1202" y="706"/>
                  </a:lnTo>
                  <a:lnTo>
                    <a:pt x="1200" y="706"/>
                  </a:lnTo>
                  <a:lnTo>
                    <a:pt x="1200" y="709"/>
                  </a:lnTo>
                  <a:lnTo>
                    <a:pt x="1198" y="711"/>
                  </a:lnTo>
                  <a:lnTo>
                    <a:pt x="1198" y="712"/>
                  </a:lnTo>
                  <a:lnTo>
                    <a:pt x="1197" y="712"/>
                  </a:lnTo>
                  <a:lnTo>
                    <a:pt x="1197" y="714"/>
                  </a:lnTo>
                  <a:lnTo>
                    <a:pt x="1197" y="716"/>
                  </a:lnTo>
                  <a:lnTo>
                    <a:pt x="1195" y="717"/>
                  </a:lnTo>
                  <a:lnTo>
                    <a:pt x="1193" y="717"/>
                  </a:lnTo>
                  <a:lnTo>
                    <a:pt x="1193" y="717"/>
                  </a:lnTo>
                  <a:lnTo>
                    <a:pt x="1191" y="717"/>
                  </a:lnTo>
                  <a:lnTo>
                    <a:pt x="1190" y="717"/>
                  </a:lnTo>
                  <a:lnTo>
                    <a:pt x="1188" y="717"/>
                  </a:lnTo>
                  <a:lnTo>
                    <a:pt x="1186" y="717"/>
                  </a:lnTo>
                  <a:lnTo>
                    <a:pt x="1186" y="717"/>
                  </a:lnTo>
                  <a:lnTo>
                    <a:pt x="1188" y="717"/>
                  </a:lnTo>
                  <a:lnTo>
                    <a:pt x="1188" y="716"/>
                  </a:lnTo>
                  <a:lnTo>
                    <a:pt x="1186" y="716"/>
                  </a:lnTo>
                  <a:lnTo>
                    <a:pt x="1186" y="714"/>
                  </a:lnTo>
                  <a:lnTo>
                    <a:pt x="1186" y="712"/>
                  </a:lnTo>
                  <a:lnTo>
                    <a:pt x="1185" y="712"/>
                  </a:lnTo>
                  <a:lnTo>
                    <a:pt x="1185" y="711"/>
                  </a:lnTo>
                  <a:lnTo>
                    <a:pt x="1185" y="709"/>
                  </a:lnTo>
                  <a:lnTo>
                    <a:pt x="1183" y="709"/>
                  </a:lnTo>
                  <a:lnTo>
                    <a:pt x="1183" y="707"/>
                  </a:lnTo>
                  <a:lnTo>
                    <a:pt x="1181" y="707"/>
                  </a:lnTo>
                  <a:lnTo>
                    <a:pt x="1181" y="706"/>
                  </a:lnTo>
                  <a:lnTo>
                    <a:pt x="1181" y="704"/>
                  </a:lnTo>
                  <a:lnTo>
                    <a:pt x="1181" y="702"/>
                  </a:lnTo>
                  <a:lnTo>
                    <a:pt x="1181" y="701"/>
                  </a:lnTo>
                  <a:lnTo>
                    <a:pt x="1181" y="699"/>
                  </a:lnTo>
                  <a:lnTo>
                    <a:pt x="1181" y="697"/>
                  </a:lnTo>
                  <a:lnTo>
                    <a:pt x="1181" y="697"/>
                  </a:lnTo>
                  <a:lnTo>
                    <a:pt x="1181" y="699"/>
                  </a:lnTo>
                  <a:lnTo>
                    <a:pt x="1180" y="699"/>
                  </a:lnTo>
                  <a:lnTo>
                    <a:pt x="1180" y="697"/>
                  </a:lnTo>
                  <a:lnTo>
                    <a:pt x="1180" y="696"/>
                  </a:lnTo>
                  <a:lnTo>
                    <a:pt x="1181" y="696"/>
                  </a:lnTo>
                  <a:lnTo>
                    <a:pt x="1180" y="694"/>
                  </a:lnTo>
                  <a:lnTo>
                    <a:pt x="1180" y="696"/>
                  </a:lnTo>
                  <a:lnTo>
                    <a:pt x="1178" y="696"/>
                  </a:lnTo>
                  <a:lnTo>
                    <a:pt x="1178" y="694"/>
                  </a:lnTo>
                  <a:lnTo>
                    <a:pt x="1176" y="694"/>
                  </a:lnTo>
                  <a:lnTo>
                    <a:pt x="1176" y="692"/>
                  </a:lnTo>
                  <a:lnTo>
                    <a:pt x="1176" y="690"/>
                  </a:lnTo>
                  <a:lnTo>
                    <a:pt x="1176" y="689"/>
                  </a:lnTo>
                  <a:lnTo>
                    <a:pt x="1176" y="687"/>
                  </a:lnTo>
                  <a:lnTo>
                    <a:pt x="1175" y="687"/>
                  </a:lnTo>
                  <a:lnTo>
                    <a:pt x="1175" y="685"/>
                  </a:lnTo>
                  <a:lnTo>
                    <a:pt x="1176" y="685"/>
                  </a:lnTo>
                  <a:lnTo>
                    <a:pt x="1176" y="684"/>
                  </a:lnTo>
                  <a:lnTo>
                    <a:pt x="1178" y="684"/>
                  </a:lnTo>
                  <a:lnTo>
                    <a:pt x="1178" y="682"/>
                  </a:lnTo>
                  <a:lnTo>
                    <a:pt x="1180" y="682"/>
                  </a:lnTo>
                  <a:lnTo>
                    <a:pt x="1180" y="680"/>
                  </a:lnTo>
                  <a:lnTo>
                    <a:pt x="1178" y="680"/>
                  </a:lnTo>
                  <a:lnTo>
                    <a:pt x="1178" y="679"/>
                  </a:lnTo>
                  <a:lnTo>
                    <a:pt x="1176" y="679"/>
                  </a:lnTo>
                  <a:lnTo>
                    <a:pt x="1175" y="680"/>
                  </a:lnTo>
                  <a:lnTo>
                    <a:pt x="1175" y="679"/>
                  </a:lnTo>
                  <a:lnTo>
                    <a:pt x="1175" y="677"/>
                  </a:lnTo>
                  <a:lnTo>
                    <a:pt x="1175" y="677"/>
                  </a:lnTo>
                  <a:lnTo>
                    <a:pt x="1176" y="677"/>
                  </a:lnTo>
                  <a:lnTo>
                    <a:pt x="1176" y="675"/>
                  </a:lnTo>
                  <a:lnTo>
                    <a:pt x="1176" y="674"/>
                  </a:lnTo>
                  <a:lnTo>
                    <a:pt x="1178" y="674"/>
                  </a:lnTo>
                  <a:lnTo>
                    <a:pt x="1178" y="672"/>
                  </a:lnTo>
                  <a:lnTo>
                    <a:pt x="1178" y="670"/>
                  </a:lnTo>
                  <a:lnTo>
                    <a:pt x="1178" y="669"/>
                  </a:lnTo>
                  <a:lnTo>
                    <a:pt x="1180" y="669"/>
                  </a:lnTo>
                  <a:lnTo>
                    <a:pt x="1180" y="667"/>
                  </a:lnTo>
                  <a:lnTo>
                    <a:pt x="1178" y="667"/>
                  </a:lnTo>
                  <a:lnTo>
                    <a:pt x="1178" y="665"/>
                  </a:lnTo>
                  <a:lnTo>
                    <a:pt x="1178" y="664"/>
                  </a:lnTo>
                  <a:lnTo>
                    <a:pt x="1176" y="664"/>
                  </a:lnTo>
                  <a:lnTo>
                    <a:pt x="1175" y="664"/>
                  </a:lnTo>
                  <a:lnTo>
                    <a:pt x="1175" y="662"/>
                  </a:lnTo>
                  <a:lnTo>
                    <a:pt x="1175" y="660"/>
                  </a:lnTo>
                  <a:lnTo>
                    <a:pt x="1173" y="660"/>
                  </a:lnTo>
                  <a:lnTo>
                    <a:pt x="1173" y="658"/>
                  </a:lnTo>
                  <a:lnTo>
                    <a:pt x="1171" y="658"/>
                  </a:lnTo>
                  <a:lnTo>
                    <a:pt x="1173" y="657"/>
                  </a:lnTo>
                  <a:lnTo>
                    <a:pt x="1171" y="657"/>
                  </a:lnTo>
                  <a:lnTo>
                    <a:pt x="1171" y="655"/>
                  </a:lnTo>
                  <a:lnTo>
                    <a:pt x="1170" y="655"/>
                  </a:lnTo>
                  <a:lnTo>
                    <a:pt x="1170" y="653"/>
                  </a:lnTo>
                  <a:lnTo>
                    <a:pt x="1170" y="652"/>
                  </a:lnTo>
                  <a:lnTo>
                    <a:pt x="1168" y="652"/>
                  </a:lnTo>
                  <a:lnTo>
                    <a:pt x="1166" y="652"/>
                  </a:lnTo>
                  <a:lnTo>
                    <a:pt x="1166" y="650"/>
                  </a:lnTo>
                  <a:lnTo>
                    <a:pt x="1165" y="650"/>
                  </a:lnTo>
                  <a:lnTo>
                    <a:pt x="1163" y="650"/>
                  </a:lnTo>
                  <a:lnTo>
                    <a:pt x="1163" y="652"/>
                  </a:lnTo>
                  <a:lnTo>
                    <a:pt x="1161" y="652"/>
                  </a:lnTo>
                  <a:lnTo>
                    <a:pt x="1161" y="653"/>
                  </a:lnTo>
                  <a:lnTo>
                    <a:pt x="1159" y="653"/>
                  </a:lnTo>
                  <a:lnTo>
                    <a:pt x="1158" y="653"/>
                  </a:lnTo>
                  <a:lnTo>
                    <a:pt x="1158" y="655"/>
                  </a:lnTo>
                  <a:lnTo>
                    <a:pt x="1156" y="655"/>
                  </a:lnTo>
                  <a:lnTo>
                    <a:pt x="1154" y="655"/>
                  </a:lnTo>
                  <a:lnTo>
                    <a:pt x="1153" y="655"/>
                  </a:lnTo>
                  <a:lnTo>
                    <a:pt x="1151" y="655"/>
                  </a:lnTo>
                  <a:lnTo>
                    <a:pt x="1149" y="657"/>
                  </a:lnTo>
                  <a:lnTo>
                    <a:pt x="1148" y="657"/>
                  </a:lnTo>
                  <a:lnTo>
                    <a:pt x="1148" y="655"/>
                  </a:lnTo>
                  <a:lnTo>
                    <a:pt x="1149" y="653"/>
                  </a:lnTo>
                  <a:lnTo>
                    <a:pt x="1148" y="652"/>
                  </a:lnTo>
                  <a:lnTo>
                    <a:pt x="1146" y="650"/>
                  </a:lnTo>
                  <a:lnTo>
                    <a:pt x="1144" y="648"/>
                  </a:lnTo>
                  <a:lnTo>
                    <a:pt x="1143" y="648"/>
                  </a:lnTo>
                  <a:lnTo>
                    <a:pt x="1141" y="647"/>
                  </a:lnTo>
                  <a:lnTo>
                    <a:pt x="1143" y="647"/>
                  </a:lnTo>
                  <a:lnTo>
                    <a:pt x="1141" y="645"/>
                  </a:lnTo>
                  <a:lnTo>
                    <a:pt x="1141" y="645"/>
                  </a:lnTo>
                  <a:lnTo>
                    <a:pt x="1139" y="645"/>
                  </a:lnTo>
                  <a:lnTo>
                    <a:pt x="1138" y="645"/>
                  </a:lnTo>
                  <a:lnTo>
                    <a:pt x="1138" y="647"/>
                  </a:lnTo>
                  <a:lnTo>
                    <a:pt x="1136" y="647"/>
                  </a:lnTo>
                  <a:lnTo>
                    <a:pt x="1134" y="647"/>
                  </a:lnTo>
                  <a:lnTo>
                    <a:pt x="1133" y="647"/>
                  </a:lnTo>
                  <a:lnTo>
                    <a:pt x="1134" y="645"/>
                  </a:lnTo>
                  <a:lnTo>
                    <a:pt x="1134" y="643"/>
                  </a:lnTo>
                  <a:lnTo>
                    <a:pt x="1133" y="643"/>
                  </a:lnTo>
                  <a:lnTo>
                    <a:pt x="1131" y="643"/>
                  </a:lnTo>
                  <a:lnTo>
                    <a:pt x="1131" y="645"/>
                  </a:lnTo>
                  <a:lnTo>
                    <a:pt x="1131" y="647"/>
                  </a:lnTo>
                  <a:lnTo>
                    <a:pt x="1129" y="647"/>
                  </a:lnTo>
                  <a:lnTo>
                    <a:pt x="1129" y="645"/>
                  </a:lnTo>
                  <a:lnTo>
                    <a:pt x="1128" y="647"/>
                  </a:lnTo>
                  <a:lnTo>
                    <a:pt x="1126" y="647"/>
                  </a:lnTo>
                  <a:lnTo>
                    <a:pt x="1126" y="648"/>
                  </a:lnTo>
                  <a:lnTo>
                    <a:pt x="1124" y="648"/>
                  </a:lnTo>
                  <a:lnTo>
                    <a:pt x="1122" y="647"/>
                  </a:lnTo>
                  <a:lnTo>
                    <a:pt x="1122" y="645"/>
                  </a:lnTo>
                  <a:lnTo>
                    <a:pt x="1122" y="643"/>
                  </a:lnTo>
                  <a:lnTo>
                    <a:pt x="1122" y="642"/>
                  </a:lnTo>
                  <a:lnTo>
                    <a:pt x="1121" y="642"/>
                  </a:lnTo>
                  <a:lnTo>
                    <a:pt x="1121" y="643"/>
                  </a:lnTo>
                  <a:lnTo>
                    <a:pt x="1121" y="645"/>
                  </a:lnTo>
                  <a:lnTo>
                    <a:pt x="1119" y="645"/>
                  </a:lnTo>
                  <a:lnTo>
                    <a:pt x="1119" y="647"/>
                  </a:lnTo>
                  <a:lnTo>
                    <a:pt x="1117" y="647"/>
                  </a:lnTo>
                  <a:lnTo>
                    <a:pt x="1116" y="647"/>
                  </a:lnTo>
                  <a:lnTo>
                    <a:pt x="1114" y="647"/>
                  </a:lnTo>
                  <a:lnTo>
                    <a:pt x="1112" y="647"/>
                  </a:lnTo>
                  <a:lnTo>
                    <a:pt x="1111" y="647"/>
                  </a:lnTo>
                  <a:lnTo>
                    <a:pt x="1111" y="645"/>
                  </a:lnTo>
                  <a:lnTo>
                    <a:pt x="1109" y="645"/>
                  </a:lnTo>
                  <a:lnTo>
                    <a:pt x="1109" y="647"/>
                  </a:lnTo>
                  <a:lnTo>
                    <a:pt x="1107" y="647"/>
                  </a:lnTo>
                  <a:lnTo>
                    <a:pt x="1106" y="647"/>
                  </a:lnTo>
                  <a:lnTo>
                    <a:pt x="1106" y="648"/>
                  </a:lnTo>
                  <a:lnTo>
                    <a:pt x="1104" y="648"/>
                  </a:lnTo>
                  <a:lnTo>
                    <a:pt x="1102" y="650"/>
                  </a:lnTo>
                  <a:lnTo>
                    <a:pt x="1101" y="650"/>
                  </a:lnTo>
                  <a:lnTo>
                    <a:pt x="1101" y="652"/>
                  </a:lnTo>
                  <a:lnTo>
                    <a:pt x="1099" y="652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3"/>
                  </a:lnTo>
                  <a:lnTo>
                    <a:pt x="1101" y="652"/>
                  </a:lnTo>
                  <a:lnTo>
                    <a:pt x="1102" y="652"/>
                  </a:lnTo>
                  <a:lnTo>
                    <a:pt x="1102" y="653"/>
                  </a:lnTo>
                  <a:lnTo>
                    <a:pt x="1102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101" y="657"/>
                  </a:lnTo>
                  <a:lnTo>
                    <a:pt x="1099" y="657"/>
                  </a:lnTo>
                  <a:lnTo>
                    <a:pt x="1099" y="658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1" y="660"/>
                  </a:lnTo>
                  <a:lnTo>
                    <a:pt x="1101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4" y="665"/>
                  </a:lnTo>
                  <a:lnTo>
                    <a:pt x="1102" y="665"/>
                  </a:lnTo>
                  <a:lnTo>
                    <a:pt x="1101" y="665"/>
                  </a:lnTo>
                  <a:lnTo>
                    <a:pt x="1102" y="664"/>
                  </a:lnTo>
                  <a:lnTo>
                    <a:pt x="1101" y="664"/>
                  </a:lnTo>
                  <a:lnTo>
                    <a:pt x="1101" y="664"/>
                  </a:lnTo>
                  <a:lnTo>
                    <a:pt x="1101" y="662"/>
                  </a:lnTo>
                  <a:lnTo>
                    <a:pt x="1099" y="662"/>
                  </a:lnTo>
                  <a:lnTo>
                    <a:pt x="1099" y="660"/>
                  </a:lnTo>
                  <a:lnTo>
                    <a:pt x="1097" y="660"/>
                  </a:lnTo>
                  <a:lnTo>
                    <a:pt x="1096" y="660"/>
                  </a:lnTo>
                  <a:lnTo>
                    <a:pt x="1096" y="662"/>
                  </a:lnTo>
                  <a:lnTo>
                    <a:pt x="1094" y="662"/>
                  </a:lnTo>
                  <a:lnTo>
                    <a:pt x="1094" y="664"/>
                  </a:lnTo>
                  <a:lnTo>
                    <a:pt x="1092" y="664"/>
                  </a:lnTo>
                  <a:lnTo>
                    <a:pt x="1092" y="662"/>
                  </a:lnTo>
                  <a:lnTo>
                    <a:pt x="1090" y="662"/>
                  </a:lnTo>
                  <a:lnTo>
                    <a:pt x="1089" y="662"/>
                  </a:lnTo>
                  <a:lnTo>
                    <a:pt x="1087" y="662"/>
                  </a:lnTo>
                  <a:lnTo>
                    <a:pt x="1087" y="664"/>
                  </a:lnTo>
                  <a:lnTo>
                    <a:pt x="1085" y="664"/>
                  </a:lnTo>
                  <a:lnTo>
                    <a:pt x="1084" y="664"/>
                  </a:lnTo>
                  <a:lnTo>
                    <a:pt x="1082" y="664"/>
                  </a:lnTo>
                  <a:lnTo>
                    <a:pt x="1080" y="664"/>
                  </a:lnTo>
                  <a:lnTo>
                    <a:pt x="1079" y="662"/>
                  </a:lnTo>
                  <a:lnTo>
                    <a:pt x="1080" y="662"/>
                  </a:lnTo>
                  <a:lnTo>
                    <a:pt x="1082" y="662"/>
                  </a:lnTo>
                  <a:lnTo>
                    <a:pt x="1080" y="660"/>
                  </a:lnTo>
                  <a:lnTo>
                    <a:pt x="1080" y="658"/>
                  </a:lnTo>
                  <a:lnTo>
                    <a:pt x="1082" y="658"/>
                  </a:lnTo>
                  <a:lnTo>
                    <a:pt x="1082" y="657"/>
                  </a:lnTo>
                  <a:lnTo>
                    <a:pt x="1080" y="657"/>
                  </a:lnTo>
                  <a:lnTo>
                    <a:pt x="1080" y="658"/>
                  </a:lnTo>
                  <a:lnTo>
                    <a:pt x="1079" y="658"/>
                  </a:lnTo>
                  <a:lnTo>
                    <a:pt x="1077" y="658"/>
                  </a:lnTo>
                  <a:lnTo>
                    <a:pt x="1077" y="657"/>
                  </a:lnTo>
                  <a:lnTo>
                    <a:pt x="1077" y="655"/>
                  </a:lnTo>
                  <a:lnTo>
                    <a:pt x="1075" y="655"/>
                  </a:lnTo>
                  <a:lnTo>
                    <a:pt x="1074" y="655"/>
                  </a:lnTo>
                  <a:lnTo>
                    <a:pt x="1072" y="655"/>
                  </a:lnTo>
                  <a:lnTo>
                    <a:pt x="1070" y="655"/>
                  </a:lnTo>
                  <a:lnTo>
                    <a:pt x="1070" y="657"/>
                  </a:lnTo>
                  <a:lnTo>
                    <a:pt x="1072" y="657"/>
                  </a:lnTo>
                  <a:lnTo>
                    <a:pt x="1074" y="657"/>
                  </a:lnTo>
                  <a:lnTo>
                    <a:pt x="1075" y="658"/>
                  </a:lnTo>
                  <a:lnTo>
                    <a:pt x="1074" y="658"/>
                  </a:lnTo>
                  <a:lnTo>
                    <a:pt x="1072" y="658"/>
                  </a:lnTo>
                  <a:lnTo>
                    <a:pt x="1070" y="658"/>
                  </a:lnTo>
                  <a:lnTo>
                    <a:pt x="1069" y="658"/>
                  </a:lnTo>
                  <a:lnTo>
                    <a:pt x="1067" y="658"/>
                  </a:lnTo>
                  <a:lnTo>
                    <a:pt x="1065" y="658"/>
                  </a:lnTo>
                  <a:lnTo>
                    <a:pt x="1064" y="657"/>
                  </a:lnTo>
                  <a:lnTo>
                    <a:pt x="1062" y="657"/>
                  </a:lnTo>
                  <a:lnTo>
                    <a:pt x="1060" y="655"/>
                  </a:lnTo>
                  <a:lnTo>
                    <a:pt x="1060" y="655"/>
                  </a:lnTo>
                  <a:lnTo>
                    <a:pt x="1059" y="655"/>
                  </a:lnTo>
                  <a:lnTo>
                    <a:pt x="1057" y="655"/>
                  </a:lnTo>
                  <a:lnTo>
                    <a:pt x="1055" y="655"/>
                  </a:lnTo>
                  <a:lnTo>
                    <a:pt x="1053" y="655"/>
                  </a:lnTo>
                  <a:lnTo>
                    <a:pt x="1052" y="657"/>
                  </a:lnTo>
                  <a:lnTo>
                    <a:pt x="1050" y="657"/>
                  </a:lnTo>
                  <a:lnTo>
                    <a:pt x="1048" y="657"/>
                  </a:lnTo>
                  <a:lnTo>
                    <a:pt x="1047" y="657"/>
                  </a:lnTo>
                  <a:lnTo>
                    <a:pt x="1045" y="658"/>
                  </a:lnTo>
                  <a:lnTo>
                    <a:pt x="1042" y="660"/>
                  </a:lnTo>
                  <a:lnTo>
                    <a:pt x="1042" y="658"/>
                  </a:lnTo>
                  <a:lnTo>
                    <a:pt x="1040" y="658"/>
                  </a:lnTo>
                  <a:lnTo>
                    <a:pt x="1042" y="657"/>
                  </a:lnTo>
                  <a:lnTo>
                    <a:pt x="1042" y="655"/>
                  </a:lnTo>
                  <a:lnTo>
                    <a:pt x="1040" y="655"/>
                  </a:lnTo>
                  <a:lnTo>
                    <a:pt x="1040" y="657"/>
                  </a:lnTo>
                  <a:lnTo>
                    <a:pt x="1038" y="657"/>
                  </a:lnTo>
                  <a:lnTo>
                    <a:pt x="1038" y="655"/>
                  </a:lnTo>
                  <a:lnTo>
                    <a:pt x="1037" y="657"/>
                  </a:lnTo>
                  <a:lnTo>
                    <a:pt x="1038" y="657"/>
                  </a:lnTo>
                  <a:lnTo>
                    <a:pt x="1038" y="658"/>
                  </a:lnTo>
                  <a:lnTo>
                    <a:pt x="1038" y="660"/>
                  </a:lnTo>
                  <a:lnTo>
                    <a:pt x="1038" y="662"/>
                  </a:lnTo>
                  <a:lnTo>
                    <a:pt x="1040" y="662"/>
                  </a:lnTo>
                  <a:lnTo>
                    <a:pt x="1038" y="664"/>
                  </a:lnTo>
                  <a:lnTo>
                    <a:pt x="1037" y="664"/>
                  </a:lnTo>
                  <a:lnTo>
                    <a:pt x="1037" y="662"/>
                  </a:lnTo>
                  <a:lnTo>
                    <a:pt x="1035" y="664"/>
                  </a:lnTo>
                  <a:lnTo>
                    <a:pt x="1033" y="665"/>
                  </a:lnTo>
                  <a:lnTo>
                    <a:pt x="1033" y="667"/>
                  </a:lnTo>
                  <a:lnTo>
                    <a:pt x="1032" y="667"/>
                  </a:lnTo>
                  <a:lnTo>
                    <a:pt x="1030" y="669"/>
                  </a:lnTo>
                  <a:lnTo>
                    <a:pt x="1028" y="670"/>
                  </a:lnTo>
                  <a:lnTo>
                    <a:pt x="1027" y="670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5" y="670"/>
                  </a:lnTo>
                  <a:lnTo>
                    <a:pt x="1023" y="670"/>
                  </a:lnTo>
                  <a:lnTo>
                    <a:pt x="1023" y="672"/>
                  </a:lnTo>
                  <a:lnTo>
                    <a:pt x="1021" y="670"/>
                  </a:lnTo>
                  <a:lnTo>
                    <a:pt x="1021" y="672"/>
                  </a:lnTo>
                  <a:lnTo>
                    <a:pt x="1020" y="672"/>
                  </a:lnTo>
                  <a:lnTo>
                    <a:pt x="1020" y="670"/>
                  </a:lnTo>
                  <a:lnTo>
                    <a:pt x="1020" y="670"/>
                  </a:lnTo>
                  <a:lnTo>
                    <a:pt x="1020" y="672"/>
                  </a:lnTo>
                  <a:lnTo>
                    <a:pt x="1018" y="672"/>
                  </a:lnTo>
                  <a:lnTo>
                    <a:pt x="1018" y="670"/>
                  </a:lnTo>
                  <a:lnTo>
                    <a:pt x="1016" y="670"/>
                  </a:lnTo>
                  <a:lnTo>
                    <a:pt x="1016" y="672"/>
                  </a:lnTo>
                  <a:lnTo>
                    <a:pt x="1018" y="672"/>
                  </a:lnTo>
                  <a:lnTo>
                    <a:pt x="1018" y="674"/>
                  </a:lnTo>
                  <a:lnTo>
                    <a:pt x="1020" y="674"/>
                  </a:lnTo>
                  <a:lnTo>
                    <a:pt x="1020" y="675"/>
                  </a:lnTo>
                  <a:lnTo>
                    <a:pt x="1018" y="675"/>
                  </a:lnTo>
                  <a:lnTo>
                    <a:pt x="1016" y="675"/>
                  </a:lnTo>
                  <a:lnTo>
                    <a:pt x="1015" y="675"/>
                  </a:lnTo>
                  <a:lnTo>
                    <a:pt x="1013" y="675"/>
                  </a:lnTo>
                  <a:lnTo>
                    <a:pt x="1013" y="677"/>
                  </a:lnTo>
                  <a:lnTo>
                    <a:pt x="1011" y="677"/>
                  </a:lnTo>
                  <a:lnTo>
                    <a:pt x="1010" y="677"/>
                  </a:lnTo>
                  <a:lnTo>
                    <a:pt x="1010" y="679"/>
                  </a:lnTo>
                  <a:lnTo>
                    <a:pt x="1008" y="679"/>
                  </a:lnTo>
                  <a:lnTo>
                    <a:pt x="1006" y="680"/>
                  </a:lnTo>
                  <a:lnTo>
                    <a:pt x="1005" y="680"/>
                  </a:lnTo>
                  <a:lnTo>
                    <a:pt x="1005" y="682"/>
                  </a:lnTo>
                  <a:lnTo>
                    <a:pt x="1006" y="682"/>
                  </a:lnTo>
                  <a:lnTo>
                    <a:pt x="1006" y="684"/>
                  </a:lnTo>
                  <a:lnTo>
                    <a:pt x="1005" y="685"/>
                  </a:lnTo>
                  <a:lnTo>
                    <a:pt x="1003" y="685"/>
                  </a:lnTo>
                  <a:lnTo>
                    <a:pt x="1003" y="687"/>
                  </a:lnTo>
                  <a:lnTo>
                    <a:pt x="1001" y="687"/>
                  </a:lnTo>
                  <a:lnTo>
                    <a:pt x="1000" y="689"/>
                  </a:lnTo>
                  <a:lnTo>
                    <a:pt x="1001" y="689"/>
                  </a:lnTo>
                  <a:lnTo>
                    <a:pt x="1001" y="690"/>
                  </a:lnTo>
                  <a:lnTo>
                    <a:pt x="1001" y="692"/>
                  </a:lnTo>
                  <a:lnTo>
                    <a:pt x="1000" y="692"/>
                  </a:lnTo>
                  <a:lnTo>
                    <a:pt x="1000" y="694"/>
                  </a:lnTo>
                  <a:lnTo>
                    <a:pt x="1001" y="694"/>
                  </a:lnTo>
                  <a:lnTo>
                    <a:pt x="1000" y="696"/>
                  </a:lnTo>
                  <a:lnTo>
                    <a:pt x="1000" y="697"/>
                  </a:lnTo>
                  <a:lnTo>
                    <a:pt x="1000" y="699"/>
                  </a:lnTo>
                  <a:lnTo>
                    <a:pt x="1000" y="701"/>
                  </a:lnTo>
                  <a:lnTo>
                    <a:pt x="1000" y="702"/>
                  </a:lnTo>
                  <a:lnTo>
                    <a:pt x="1001" y="702"/>
                  </a:lnTo>
                  <a:lnTo>
                    <a:pt x="1001" y="701"/>
                  </a:lnTo>
                  <a:lnTo>
                    <a:pt x="1001" y="699"/>
                  </a:lnTo>
                  <a:lnTo>
                    <a:pt x="1001" y="697"/>
                  </a:lnTo>
                  <a:lnTo>
                    <a:pt x="1001" y="696"/>
                  </a:lnTo>
                  <a:lnTo>
                    <a:pt x="1003" y="701"/>
                  </a:lnTo>
                  <a:lnTo>
                    <a:pt x="1003" y="702"/>
                  </a:lnTo>
                  <a:lnTo>
                    <a:pt x="1003" y="704"/>
                  </a:lnTo>
                  <a:lnTo>
                    <a:pt x="1001" y="706"/>
                  </a:lnTo>
                  <a:lnTo>
                    <a:pt x="1001" y="704"/>
                  </a:lnTo>
                  <a:lnTo>
                    <a:pt x="1000" y="706"/>
                  </a:lnTo>
                  <a:lnTo>
                    <a:pt x="1001" y="706"/>
                  </a:lnTo>
                  <a:lnTo>
                    <a:pt x="1003" y="706"/>
                  </a:lnTo>
                  <a:lnTo>
                    <a:pt x="1001" y="707"/>
                  </a:lnTo>
                  <a:lnTo>
                    <a:pt x="1001" y="709"/>
                  </a:lnTo>
                  <a:lnTo>
                    <a:pt x="1001" y="711"/>
                  </a:lnTo>
                  <a:lnTo>
                    <a:pt x="1000" y="712"/>
                  </a:lnTo>
                  <a:lnTo>
                    <a:pt x="1000" y="714"/>
                  </a:lnTo>
                  <a:lnTo>
                    <a:pt x="998" y="716"/>
                  </a:lnTo>
                  <a:lnTo>
                    <a:pt x="996" y="717"/>
                  </a:lnTo>
                  <a:lnTo>
                    <a:pt x="995" y="721"/>
                  </a:lnTo>
                  <a:lnTo>
                    <a:pt x="991" y="726"/>
                  </a:lnTo>
                  <a:lnTo>
                    <a:pt x="989" y="733"/>
                  </a:lnTo>
                  <a:lnTo>
                    <a:pt x="989" y="734"/>
                  </a:lnTo>
                  <a:lnTo>
                    <a:pt x="989" y="736"/>
                  </a:lnTo>
                  <a:lnTo>
                    <a:pt x="988" y="736"/>
                  </a:lnTo>
                  <a:lnTo>
                    <a:pt x="989" y="738"/>
                  </a:lnTo>
                  <a:lnTo>
                    <a:pt x="988" y="741"/>
                  </a:lnTo>
                  <a:lnTo>
                    <a:pt x="988" y="744"/>
                  </a:lnTo>
                  <a:lnTo>
                    <a:pt x="988" y="748"/>
                  </a:lnTo>
                  <a:lnTo>
                    <a:pt x="986" y="749"/>
                  </a:lnTo>
                  <a:lnTo>
                    <a:pt x="986" y="751"/>
                  </a:lnTo>
                  <a:lnTo>
                    <a:pt x="984" y="751"/>
                  </a:lnTo>
                  <a:lnTo>
                    <a:pt x="984" y="753"/>
                  </a:lnTo>
                  <a:lnTo>
                    <a:pt x="984" y="754"/>
                  </a:lnTo>
                  <a:lnTo>
                    <a:pt x="984" y="756"/>
                  </a:lnTo>
                  <a:lnTo>
                    <a:pt x="984" y="758"/>
                  </a:lnTo>
                  <a:lnTo>
                    <a:pt x="984" y="758"/>
                  </a:lnTo>
                  <a:lnTo>
                    <a:pt x="984" y="760"/>
                  </a:lnTo>
                  <a:lnTo>
                    <a:pt x="984" y="761"/>
                  </a:lnTo>
                  <a:lnTo>
                    <a:pt x="984" y="763"/>
                  </a:lnTo>
                  <a:lnTo>
                    <a:pt x="984" y="765"/>
                  </a:lnTo>
                  <a:lnTo>
                    <a:pt x="986" y="768"/>
                  </a:lnTo>
                  <a:lnTo>
                    <a:pt x="988" y="771"/>
                  </a:lnTo>
                  <a:lnTo>
                    <a:pt x="988" y="773"/>
                  </a:lnTo>
                  <a:lnTo>
                    <a:pt x="988" y="775"/>
                  </a:lnTo>
                  <a:lnTo>
                    <a:pt x="989" y="776"/>
                  </a:lnTo>
                  <a:lnTo>
                    <a:pt x="989" y="778"/>
                  </a:lnTo>
                  <a:lnTo>
                    <a:pt x="989" y="780"/>
                  </a:lnTo>
                  <a:lnTo>
                    <a:pt x="991" y="781"/>
                  </a:lnTo>
                  <a:lnTo>
                    <a:pt x="991" y="783"/>
                  </a:lnTo>
                  <a:lnTo>
                    <a:pt x="993" y="785"/>
                  </a:lnTo>
                  <a:lnTo>
                    <a:pt x="993" y="786"/>
                  </a:lnTo>
                  <a:lnTo>
                    <a:pt x="995" y="786"/>
                  </a:lnTo>
                  <a:lnTo>
                    <a:pt x="995" y="788"/>
                  </a:lnTo>
                  <a:lnTo>
                    <a:pt x="996" y="790"/>
                  </a:lnTo>
                  <a:lnTo>
                    <a:pt x="996" y="792"/>
                  </a:lnTo>
                  <a:lnTo>
                    <a:pt x="996" y="793"/>
                  </a:lnTo>
                  <a:lnTo>
                    <a:pt x="996" y="795"/>
                  </a:lnTo>
                  <a:lnTo>
                    <a:pt x="998" y="797"/>
                  </a:lnTo>
                  <a:lnTo>
                    <a:pt x="996" y="797"/>
                  </a:lnTo>
                  <a:lnTo>
                    <a:pt x="996" y="798"/>
                  </a:lnTo>
                  <a:lnTo>
                    <a:pt x="998" y="798"/>
                  </a:lnTo>
                  <a:lnTo>
                    <a:pt x="998" y="798"/>
                  </a:lnTo>
                  <a:lnTo>
                    <a:pt x="1000" y="798"/>
                  </a:lnTo>
                  <a:lnTo>
                    <a:pt x="1000" y="800"/>
                  </a:lnTo>
                  <a:lnTo>
                    <a:pt x="1001" y="802"/>
                  </a:lnTo>
                  <a:lnTo>
                    <a:pt x="1001" y="803"/>
                  </a:lnTo>
                  <a:lnTo>
                    <a:pt x="1001" y="805"/>
                  </a:lnTo>
                  <a:lnTo>
                    <a:pt x="1003" y="805"/>
                  </a:lnTo>
                  <a:lnTo>
                    <a:pt x="1005" y="805"/>
                  </a:lnTo>
                  <a:lnTo>
                    <a:pt x="1006" y="805"/>
                  </a:lnTo>
                  <a:lnTo>
                    <a:pt x="1008" y="805"/>
                  </a:lnTo>
                  <a:lnTo>
                    <a:pt x="1010" y="805"/>
                  </a:lnTo>
                  <a:lnTo>
                    <a:pt x="1011" y="807"/>
                  </a:lnTo>
                  <a:lnTo>
                    <a:pt x="1013" y="808"/>
                  </a:lnTo>
                  <a:lnTo>
                    <a:pt x="1015" y="808"/>
                  </a:lnTo>
                  <a:lnTo>
                    <a:pt x="1015" y="810"/>
                  </a:lnTo>
                  <a:lnTo>
                    <a:pt x="1015" y="812"/>
                  </a:lnTo>
                  <a:lnTo>
                    <a:pt x="1016" y="812"/>
                  </a:lnTo>
                  <a:lnTo>
                    <a:pt x="1016" y="813"/>
                  </a:lnTo>
                  <a:lnTo>
                    <a:pt x="1018" y="813"/>
                  </a:lnTo>
                  <a:lnTo>
                    <a:pt x="1020" y="812"/>
                  </a:lnTo>
                  <a:lnTo>
                    <a:pt x="1020" y="812"/>
                  </a:lnTo>
                  <a:lnTo>
                    <a:pt x="1021" y="812"/>
                  </a:lnTo>
                  <a:lnTo>
                    <a:pt x="1023" y="812"/>
                  </a:lnTo>
                  <a:lnTo>
                    <a:pt x="1025" y="812"/>
                  </a:lnTo>
                  <a:lnTo>
                    <a:pt x="1025" y="810"/>
                  </a:lnTo>
                  <a:lnTo>
                    <a:pt x="1027" y="810"/>
                  </a:lnTo>
                  <a:lnTo>
                    <a:pt x="1027" y="808"/>
                  </a:lnTo>
                  <a:lnTo>
                    <a:pt x="1028" y="808"/>
                  </a:lnTo>
                  <a:lnTo>
                    <a:pt x="1030" y="808"/>
                  </a:lnTo>
                  <a:lnTo>
                    <a:pt x="1032" y="808"/>
                  </a:lnTo>
                  <a:lnTo>
                    <a:pt x="1033" y="808"/>
                  </a:lnTo>
                  <a:lnTo>
                    <a:pt x="1035" y="808"/>
                  </a:lnTo>
                  <a:lnTo>
                    <a:pt x="1037" y="808"/>
                  </a:lnTo>
                  <a:lnTo>
                    <a:pt x="1038" y="807"/>
                  </a:lnTo>
                  <a:lnTo>
                    <a:pt x="1040" y="807"/>
                  </a:lnTo>
                  <a:lnTo>
                    <a:pt x="1042" y="807"/>
                  </a:lnTo>
                  <a:lnTo>
                    <a:pt x="1042" y="805"/>
                  </a:lnTo>
                  <a:lnTo>
                    <a:pt x="1043" y="805"/>
                  </a:lnTo>
                  <a:lnTo>
                    <a:pt x="1045" y="805"/>
                  </a:lnTo>
                  <a:lnTo>
                    <a:pt x="1047" y="805"/>
                  </a:lnTo>
                  <a:lnTo>
                    <a:pt x="1048" y="807"/>
                  </a:lnTo>
                  <a:lnTo>
                    <a:pt x="1048" y="808"/>
                  </a:lnTo>
                  <a:lnTo>
                    <a:pt x="1050" y="808"/>
                  </a:lnTo>
                  <a:lnTo>
                    <a:pt x="1052" y="808"/>
                  </a:lnTo>
                  <a:lnTo>
                    <a:pt x="1053" y="808"/>
                  </a:lnTo>
                  <a:lnTo>
                    <a:pt x="1053" y="807"/>
                  </a:lnTo>
                  <a:lnTo>
                    <a:pt x="1055" y="807"/>
                  </a:lnTo>
                  <a:lnTo>
                    <a:pt x="1055" y="805"/>
                  </a:lnTo>
                  <a:lnTo>
                    <a:pt x="1055" y="803"/>
                  </a:lnTo>
                  <a:lnTo>
                    <a:pt x="1057" y="802"/>
                  </a:lnTo>
                  <a:lnTo>
                    <a:pt x="1059" y="802"/>
                  </a:lnTo>
                  <a:lnTo>
                    <a:pt x="1059" y="800"/>
                  </a:lnTo>
                  <a:lnTo>
                    <a:pt x="1060" y="800"/>
                  </a:lnTo>
                  <a:lnTo>
                    <a:pt x="1060" y="798"/>
                  </a:lnTo>
                  <a:lnTo>
                    <a:pt x="1060" y="798"/>
                  </a:lnTo>
                  <a:lnTo>
                    <a:pt x="1062" y="798"/>
                  </a:lnTo>
                  <a:lnTo>
                    <a:pt x="1064" y="795"/>
                  </a:lnTo>
                  <a:lnTo>
                    <a:pt x="1064" y="793"/>
                  </a:lnTo>
                  <a:lnTo>
                    <a:pt x="1064" y="792"/>
                  </a:lnTo>
                  <a:lnTo>
                    <a:pt x="1065" y="792"/>
                  </a:lnTo>
                  <a:lnTo>
                    <a:pt x="1065" y="790"/>
                  </a:lnTo>
                  <a:lnTo>
                    <a:pt x="1067" y="790"/>
                  </a:lnTo>
                  <a:lnTo>
                    <a:pt x="1067" y="788"/>
                  </a:lnTo>
                  <a:lnTo>
                    <a:pt x="1067" y="786"/>
                  </a:lnTo>
                  <a:lnTo>
                    <a:pt x="1067" y="785"/>
                  </a:lnTo>
                  <a:lnTo>
                    <a:pt x="1067" y="783"/>
                  </a:lnTo>
                  <a:lnTo>
                    <a:pt x="1067" y="781"/>
                  </a:lnTo>
                  <a:lnTo>
                    <a:pt x="1069" y="780"/>
                  </a:lnTo>
                  <a:lnTo>
                    <a:pt x="1069" y="778"/>
                  </a:lnTo>
                  <a:lnTo>
                    <a:pt x="1069" y="776"/>
                  </a:lnTo>
                  <a:lnTo>
                    <a:pt x="1070" y="775"/>
                  </a:lnTo>
                  <a:lnTo>
                    <a:pt x="1072" y="773"/>
                  </a:lnTo>
                  <a:lnTo>
                    <a:pt x="1074" y="773"/>
                  </a:lnTo>
                  <a:lnTo>
                    <a:pt x="1074" y="771"/>
                  </a:lnTo>
                  <a:lnTo>
                    <a:pt x="1075" y="771"/>
                  </a:lnTo>
                  <a:lnTo>
                    <a:pt x="1077" y="771"/>
                  </a:lnTo>
                  <a:lnTo>
                    <a:pt x="1077" y="770"/>
                  </a:lnTo>
                  <a:lnTo>
                    <a:pt x="1079" y="770"/>
                  </a:lnTo>
                  <a:lnTo>
                    <a:pt x="1080" y="770"/>
                  </a:lnTo>
                  <a:lnTo>
                    <a:pt x="1082" y="770"/>
                  </a:lnTo>
                  <a:lnTo>
                    <a:pt x="1084" y="770"/>
                  </a:lnTo>
                  <a:lnTo>
                    <a:pt x="1085" y="770"/>
                  </a:lnTo>
                  <a:lnTo>
                    <a:pt x="1087" y="770"/>
                  </a:lnTo>
                  <a:lnTo>
                    <a:pt x="1089" y="768"/>
                  </a:lnTo>
                  <a:lnTo>
                    <a:pt x="1090" y="768"/>
                  </a:lnTo>
                  <a:lnTo>
                    <a:pt x="1092" y="768"/>
                  </a:lnTo>
                  <a:lnTo>
                    <a:pt x="1092" y="766"/>
                  </a:lnTo>
                  <a:lnTo>
                    <a:pt x="1094" y="766"/>
                  </a:lnTo>
                  <a:lnTo>
                    <a:pt x="1096" y="766"/>
                  </a:lnTo>
                  <a:lnTo>
                    <a:pt x="1097" y="766"/>
                  </a:lnTo>
                  <a:lnTo>
                    <a:pt x="1099" y="766"/>
                  </a:lnTo>
                  <a:lnTo>
                    <a:pt x="1101" y="766"/>
                  </a:lnTo>
                  <a:lnTo>
                    <a:pt x="1101" y="766"/>
                  </a:lnTo>
                  <a:lnTo>
                    <a:pt x="1101" y="768"/>
                  </a:lnTo>
                  <a:lnTo>
                    <a:pt x="1102" y="768"/>
                  </a:lnTo>
                  <a:lnTo>
                    <a:pt x="1102" y="766"/>
                  </a:lnTo>
                  <a:lnTo>
                    <a:pt x="1104" y="768"/>
                  </a:lnTo>
                  <a:lnTo>
                    <a:pt x="1106" y="768"/>
                  </a:lnTo>
                  <a:lnTo>
                    <a:pt x="1107" y="768"/>
                  </a:lnTo>
                  <a:lnTo>
                    <a:pt x="1109" y="768"/>
                  </a:lnTo>
                  <a:lnTo>
                    <a:pt x="1109" y="766"/>
                  </a:lnTo>
                  <a:lnTo>
                    <a:pt x="1111" y="766"/>
                  </a:lnTo>
                  <a:lnTo>
                    <a:pt x="1111" y="768"/>
                  </a:lnTo>
                  <a:lnTo>
                    <a:pt x="1112" y="768"/>
                  </a:lnTo>
                  <a:lnTo>
                    <a:pt x="1112" y="770"/>
                  </a:lnTo>
                  <a:lnTo>
                    <a:pt x="1112" y="771"/>
                  </a:lnTo>
                  <a:lnTo>
                    <a:pt x="1112" y="773"/>
                  </a:lnTo>
                  <a:lnTo>
                    <a:pt x="1112" y="775"/>
                  </a:lnTo>
                  <a:lnTo>
                    <a:pt x="1111" y="775"/>
                  </a:lnTo>
                  <a:lnTo>
                    <a:pt x="1111" y="776"/>
                  </a:lnTo>
                  <a:lnTo>
                    <a:pt x="1109" y="778"/>
                  </a:lnTo>
                  <a:lnTo>
                    <a:pt x="1109" y="780"/>
                  </a:lnTo>
                  <a:lnTo>
                    <a:pt x="1107" y="780"/>
                  </a:lnTo>
                  <a:lnTo>
                    <a:pt x="1106" y="781"/>
                  </a:lnTo>
                  <a:lnTo>
                    <a:pt x="1104" y="785"/>
                  </a:lnTo>
                  <a:lnTo>
                    <a:pt x="1102" y="785"/>
                  </a:lnTo>
                  <a:lnTo>
                    <a:pt x="1102" y="786"/>
                  </a:lnTo>
                  <a:lnTo>
                    <a:pt x="1102" y="788"/>
                  </a:lnTo>
                  <a:lnTo>
                    <a:pt x="1102" y="790"/>
                  </a:lnTo>
                  <a:lnTo>
                    <a:pt x="1101" y="792"/>
                  </a:lnTo>
                  <a:lnTo>
                    <a:pt x="1101" y="792"/>
                  </a:lnTo>
                  <a:lnTo>
                    <a:pt x="1101" y="793"/>
                  </a:lnTo>
                  <a:lnTo>
                    <a:pt x="1099" y="793"/>
                  </a:lnTo>
                  <a:lnTo>
                    <a:pt x="1099" y="795"/>
                  </a:lnTo>
                  <a:lnTo>
                    <a:pt x="1101" y="795"/>
                  </a:lnTo>
                  <a:lnTo>
                    <a:pt x="1101" y="795"/>
                  </a:lnTo>
                  <a:lnTo>
                    <a:pt x="1101" y="793"/>
                  </a:lnTo>
                  <a:lnTo>
                    <a:pt x="1102" y="793"/>
                  </a:lnTo>
                  <a:lnTo>
                    <a:pt x="1102" y="795"/>
                  </a:lnTo>
                  <a:lnTo>
                    <a:pt x="1101" y="797"/>
                  </a:lnTo>
                  <a:lnTo>
                    <a:pt x="1101" y="797"/>
                  </a:lnTo>
                  <a:lnTo>
                    <a:pt x="1101" y="798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8"/>
                  </a:lnTo>
                  <a:lnTo>
                    <a:pt x="1101" y="800"/>
                  </a:lnTo>
                  <a:lnTo>
                    <a:pt x="1099" y="803"/>
                  </a:lnTo>
                  <a:lnTo>
                    <a:pt x="1099" y="805"/>
                  </a:lnTo>
                  <a:lnTo>
                    <a:pt x="1097" y="805"/>
                  </a:lnTo>
                  <a:lnTo>
                    <a:pt x="1097" y="807"/>
                  </a:lnTo>
                  <a:lnTo>
                    <a:pt x="1097" y="808"/>
                  </a:lnTo>
                  <a:lnTo>
                    <a:pt x="1097" y="810"/>
                  </a:lnTo>
                  <a:lnTo>
                    <a:pt x="1096" y="810"/>
                  </a:lnTo>
                  <a:lnTo>
                    <a:pt x="1096" y="808"/>
                  </a:lnTo>
                  <a:lnTo>
                    <a:pt x="1094" y="808"/>
                  </a:lnTo>
                  <a:lnTo>
                    <a:pt x="1094" y="807"/>
                  </a:lnTo>
                  <a:lnTo>
                    <a:pt x="1094" y="805"/>
                  </a:lnTo>
                  <a:lnTo>
                    <a:pt x="1092" y="805"/>
                  </a:lnTo>
                  <a:lnTo>
                    <a:pt x="1092" y="807"/>
                  </a:lnTo>
                  <a:lnTo>
                    <a:pt x="1090" y="807"/>
                  </a:lnTo>
                  <a:lnTo>
                    <a:pt x="1090" y="808"/>
                  </a:lnTo>
                  <a:lnTo>
                    <a:pt x="1089" y="810"/>
                  </a:lnTo>
                  <a:lnTo>
                    <a:pt x="1090" y="810"/>
                  </a:lnTo>
                  <a:lnTo>
                    <a:pt x="1092" y="810"/>
                  </a:lnTo>
                  <a:lnTo>
                    <a:pt x="1092" y="812"/>
                  </a:lnTo>
                  <a:lnTo>
                    <a:pt x="1092" y="813"/>
                  </a:lnTo>
                  <a:lnTo>
                    <a:pt x="1092" y="815"/>
                  </a:lnTo>
                  <a:lnTo>
                    <a:pt x="1090" y="815"/>
                  </a:lnTo>
                  <a:lnTo>
                    <a:pt x="1090" y="817"/>
                  </a:lnTo>
                  <a:lnTo>
                    <a:pt x="1090" y="818"/>
                  </a:lnTo>
                  <a:lnTo>
                    <a:pt x="1090" y="820"/>
                  </a:lnTo>
                  <a:lnTo>
                    <a:pt x="1089" y="820"/>
                  </a:lnTo>
                  <a:lnTo>
                    <a:pt x="1089" y="822"/>
                  </a:lnTo>
                  <a:lnTo>
                    <a:pt x="1089" y="824"/>
                  </a:lnTo>
                  <a:lnTo>
                    <a:pt x="1089" y="825"/>
                  </a:lnTo>
                  <a:lnTo>
                    <a:pt x="1089" y="827"/>
                  </a:lnTo>
                  <a:lnTo>
                    <a:pt x="1089" y="829"/>
                  </a:lnTo>
                  <a:lnTo>
                    <a:pt x="1089" y="830"/>
                  </a:lnTo>
                  <a:lnTo>
                    <a:pt x="1087" y="830"/>
                  </a:lnTo>
                  <a:lnTo>
                    <a:pt x="1087" y="832"/>
                  </a:lnTo>
                  <a:lnTo>
                    <a:pt x="1087" y="834"/>
                  </a:lnTo>
                  <a:lnTo>
                    <a:pt x="1087" y="835"/>
                  </a:lnTo>
                  <a:lnTo>
                    <a:pt x="1085" y="835"/>
                  </a:lnTo>
                  <a:lnTo>
                    <a:pt x="1085" y="837"/>
                  </a:lnTo>
                  <a:lnTo>
                    <a:pt x="1085" y="839"/>
                  </a:lnTo>
                  <a:lnTo>
                    <a:pt x="1084" y="839"/>
                  </a:lnTo>
                  <a:lnTo>
                    <a:pt x="1084" y="839"/>
                  </a:lnTo>
                  <a:lnTo>
                    <a:pt x="1082" y="839"/>
                  </a:lnTo>
                  <a:lnTo>
                    <a:pt x="1080" y="839"/>
                  </a:lnTo>
                  <a:lnTo>
                    <a:pt x="1080" y="840"/>
                  </a:lnTo>
                  <a:lnTo>
                    <a:pt x="1079" y="840"/>
                  </a:lnTo>
                  <a:lnTo>
                    <a:pt x="1079" y="842"/>
                  </a:lnTo>
                  <a:lnTo>
                    <a:pt x="1079" y="844"/>
                  </a:lnTo>
                  <a:lnTo>
                    <a:pt x="1080" y="844"/>
                  </a:lnTo>
                  <a:lnTo>
                    <a:pt x="1082" y="845"/>
                  </a:lnTo>
                  <a:lnTo>
                    <a:pt x="1082" y="844"/>
                  </a:lnTo>
                  <a:lnTo>
                    <a:pt x="1082" y="842"/>
                  </a:lnTo>
                  <a:lnTo>
                    <a:pt x="1084" y="842"/>
                  </a:lnTo>
                  <a:lnTo>
                    <a:pt x="1084" y="844"/>
                  </a:lnTo>
                  <a:lnTo>
                    <a:pt x="1085" y="844"/>
                  </a:lnTo>
                  <a:lnTo>
                    <a:pt x="1085" y="845"/>
                  </a:lnTo>
                  <a:lnTo>
                    <a:pt x="1087" y="845"/>
                  </a:lnTo>
                  <a:lnTo>
                    <a:pt x="1089" y="845"/>
                  </a:lnTo>
                  <a:lnTo>
                    <a:pt x="1090" y="845"/>
                  </a:lnTo>
                  <a:lnTo>
                    <a:pt x="1090" y="844"/>
                  </a:lnTo>
                  <a:lnTo>
                    <a:pt x="1092" y="844"/>
                  </a:lnTo>
                  <a:lnTo>
                    <a:pt x="1094" y="844"/>
                  </a:lnTo>
                  <a:lnTo>
                    <a:pt x="1096" y="845"/>
                  </a:lnTo>
                  <a:lnTo>
                    <a:pt x="1097" y="845"/>
                  </a:lnTo>
                  <a:lnTo>
                    <a:pt x="1097" y="844"/>
                  </a:lnTo>
                  <a:lnTo>
                    <a:pt x="1099" y="844"/>
                  </a:lnTo>
                  <a:lnTo>
                    <a:pt x="1101" y="845"/>
                  </a:lnTo>
                  <a:lnTo>
                    <a:pt x="1101" y="845"/>
                  </a:lnTo>
                  <a:lnTo>
                    <a:pt x="1102" y="845"/>
                  </a:lnTo>
                  <a:lnTo>
                    <a:pt x="1104" y="845"/>
                  </a:lnTo>
                  <a:lnTo>
                    <a:pt x="1106" y="845"/>
                  </a:lnTo>
                  <a:lnTo>
                    <a:pt x="1107" y="845"/>
                  </a:lnTo>
                  <a:lnTo>
                    <a:pt x="1109" y="845"/>
                  </a:lnTo>
                  <a:lnTo>
                    <a:pt x="1109" y="844"/>
                  </a:lnTo>
                  <a:lnTo>
                    <a:pt x="1111" y="844"/>
                  </a:lnTo>
                  <a:lnTo>
                    <a:pt x="1112" y="844"/>
                  </a:lnTo>
                  <a:lnTo>
                    <a:pt x="1114" y="842"/>
                  </a:lnTo>
                  <a:lnTo>
                    <a:pt x="1116" y="842"/>
                  </a:lnTo>
                  <a:lnTo>
                    <a:pt x="1117" y="842"/>
                  </a:lnTo>
                  <a:lnTo>
                    <a:pt x="1117" y="844"/>
                  </a:lnTo>
                  <a:lnTo>
                    <a:pt x="1119" y="844"/>
                  </a:lnTo>
                  <a:lnTo>
                    <a:pt x="1121" y="844"/>
                  </a:lnTo>
                  <a:lnTo>
                    <a:pt x="1122" y="844"/>
                  </a:lnTo>
                  <a:lnTo>
                    <a:pt x="1124" y="842"/>
                  </a:lnTo>
                  <a:lnTo>
                    <a:pt x="1126" y="842"/>
                  </a:lnTo>
                  <a:lnTo>
                    <a:pt x="1128" y="842"/>
                  </a:lnTo>
                  <a:lnTo>
                    <a:pt x="1129" y="844"/>
                  </a:lnTo>
                  <a:lnTo>
                    <a:pt x="1129" y="845"/>
                  </a:lnTo>
                  <a:lnTo>
                    <a:pt x="1131" y="845"/>
                  </a:lnTo>
                  <a:lnTo>
                    <a:pt x="1131" y="844"/>
                  </a:lnTo>
                  <a:lnTo>
                    <a:pt x="1133" y="844"/>
                  </a:lnTo>
                  <a:lnTo>
                    <a:pt x="1134" y="844"/>
                  </a:lnTo>
                  <a:lnTo>
                    <a:pt x="1134" y="845"/>
                  </a:lnTo>
                  <a:lnTo>
                    <a:pt x="1136" y="845"/>
                  </a:lnTo>
                  <a:lnTo>
                    <a:pt x="1136" y="847"/>
                  </a:lnTo>
                  <a:lnTo>
                    <a:pt x="1138" y="849"/>
                  </a:lnTo>
                  <a:lnTo>
                    <a:pt x="1136" y="849"/>
                  </a:lnTo>
                  <a:lnTo>
                    <a:pt x="1136" y="851"/>
                  </a:lnTo>
                  <a:lnTo>
                    <a:pt x="1136" y="852"/>
                  </a:lnTo>
                  <a:lnTo>
                    <a:pt x="1138" y="852"/>
                  </a:lnTo>
                  <a:lnTo>
                    <a:pt x="1138" y="851"/>
                  </a:lnTo>
                  <a:lnTo>
                    <a:pt x="1138" y="849"/>
                  </a:lnTo>
                  <a:lnTo>
                    <a:pt x="1139" y="851"/>
                  </a:lnTo>
                  <a:lnTo>
                    <a:pt x="1139" y="852"/>
                  </a:lnTo>
                  <a:lnTo>
                    <a:pt x="1139" y="854"/>
                  </a:lnTo>
                  <a:lnTo>
                    <a:pt x="1141" y="852"/>
                  </a:lnTo>
                  <a:lnTo>
                    <a:pt x="1141" y="854"/>
                  </a:lnTo>
                  <a:lnTo>
                    <a:pt x="1141" y="854"/>
                  </a:lnTo>
                  <a:lnTo>
                    <a:pt x="1141" y="852"/>
                  </a:lnTo>
                  <a:lnTo>
                    <a:pt x="1143" y="852"/>
                  </a:lnTo>
                  <a:lnTo>
                    <a:pt x="1143" y="854"/>
                  </a:lnTo>
                  <a:lnTo>
                    <a:pt x="1144" y="856"/>
                  </a:lnTo>
                  <a:lnTo>
                    <a:pt x="1144" y="857"/>
                  </a:lnTo>
                  <a:lnTo>
                    <a:pt x="1143" y="857"/>
                  </a:lnTo>
                  <a:lnTo>
                    <a:pt x="1141" y="859"/>
                  </a:lnTo>
                  <a:lnTo>
                    <a:pt x="1143" y="859"/>
                  </a:lnTo>
                  <a:lnTo>
                    <a:pt x="1143" y="862"/>
                  </a:lnTo>
                  <a:lnTo>
                    <a:pt x="1144" y="864"/>
                  </a:lnTo>
                  <a:lnTo>
                    <a:pt x="1144" y="866"/>
                  </a:lnTo>
                  <a:lnTo>
                    <a:pt x="1143" y="867"/>
                  </a:lnTo>
                  <a:lnTo>
                    <a:pt x="1143" y="869"/>
                  </a:lnTo>
                  <a:lnTo>
                    <a:pt x="1141" y="869"/>
                  </a:lnTo>
                  <a:lnTo>
                    <a:pt x="1141" y="871"/>
                  </a:lnTo>
                  <a:lnTo>
                    <a:pt x="1141" y="872"/>
                  </a:lnTo>
                  <a:lnTo>
                    <a:pt x="1141" y="874"/>
                  </a:lnTo>
                  <a:lnTo>
                    <a:pt x="1141" y="876"/>
                  </a:lnTo>
                  <a:lnTo>
                    <a:pt x="1141" y="877"/>
                  </a:lnTo>
                  <a:lnTo>
                    <a:pt x="1139" y="877"/>
                  </a:lnTo>
                  <a:lnTo>
                    <a:pt x="1139" y="879"/>
                  </a:lnTo>
                  <a:lnTo>
                    <a:pt x="1139" y="879"/>
                  </a:lnTo>
                  <a:lnTo>
                    <a:pt x="1139" y="883"/>
                  </a:lnTo>
                  <a:lnTo>
                    <a:pt x="1139" y="884"/>
                  </a:lnTo>
                  <a:lnTo>
                    <a:pt x="1139" y="886"/>
                  </a:lnTo>
                  <a:lnTo>
                    <a:pt x="1138" y="886"/>
                  </a:lnTo>
                  <a:lnTo>
                    <a:pt x="1138" y="888"/>
                  </a:lnTo>
                  <a:lnTo>
                    <a:pt x="1138" y="889"/>
                  </a:lnTo>
                  <a:lnTo>
                    <a:pt x="1136" y="889"/>
                  </a:lnTo>
                  <a:lnTo>
                    <a:pt x="1136" y="891"/>
                  </a:lnTo>
                  <a:lnTo>
                    <a:pt x="1136" y="893"/>
                  </a:lnTo>
                  <a:lnTo>
                    <a:pt x="1138" y="893"/>
                  </a:lnTo>
                  <a:lnTo>
                    <a:pt x="1136" y="894"/>
                  </a:lnTo>
                  <a:lnTo>
                    <a:pt x="1136" y="896"/>
                  </a:lnTo>
                  <a:lnTo>
                    <a:pt x="1136" y="898"/>
                  </a:lnTo>
                  <a:lnTo>
                    <a:pt x="1134" y="898"/>
                  </a:lnTo>
                  <a:lnTo>
                    <a:pt x="1134" y="899"/>
                  </a:lnTo>
                  <a:lnTo>
                    <a:pt x="1136" y="899"/>
                  </a:lnTo>
                  <a:lnTo>
                    <a:pt x="1136" y="901"/>
                  </a:lnTo>
                  <a:lnTo>
                    <a:pt x="1136" y="903"/>
                  </a:lnTo>
                  <a:lnTo>
                    <a:pt x="1134" y="903"/>
                  </a:lnTo>
                  <a:lnTo>
                    <a:pt x="1134" y="904"/>
                  </a:lnTo>
                  <a:lnTo>
                    <a:pt x="1134" y="906"/>
                  </a:lnTo>
                  <a:lnTo>
                    <a:pt x="1134" y="908"/>
                  </a:lnTo>
                  <a:lnTo>
                    <a:pt x="1134" y="909"/>
                  </a:lnTo>
                  <a:lnTo>
                    <a:pt x="1134" y="911"/>
                  </a:lnTo>
                  <a:lnTo>
                    <a:pt x="1134" y="913"/>
                  </a:lnTo>
                  <a:lnTo>
                    <a:pt x="1136" y="913"/>
                  </a:lnTo>
                  <a:lnTo>
                    <a:pt x="1136" y="915"/>
                  </a:lnTo>
                  <a:lnTo>
                    <a:pt x="1138" y="916"/>
                  </a:lnTo>
                  <a:lnTo>
                    <a:pt x="1138" y="918"/>
                  </a:lnTo>
                  <a:lnTo>
                    <a:pt x="1138" y="920"/>
                  </a:lnTo>
                  <a:lnTo>
                    <a:pt x="1141" y="921"/>
                  </a:lnTo>
                  <a:lnTo>
                    <a:pt x="1141" y="923"/>
                  </a:lnTo>
                  <a:lnTo>
                    <a:pt x="1141" y="923"/>
                  </a:lnTo>
                  <a:lnTo>
                    <a:pt x="1141" y="925"/>
                  </a:lnTo>
                  <a:lnTo>
                    <a:pt x="1143" y="925"/>
                  </a:lnTo>
                  <a:lnTo>
                    <a:pt x="1143" y="926"/>
                  </a:lnTo>
                  <a:lnTo>
                    <a:pt x="1143" y="928"/>
                  </a:lnTo>
                  <a:lnTo>
                    <a:pt x="1144" y="928"/>
                  </a:lnTo>
                  <a:lnTo>
                    <a:pt x="1146" y="928"/>
                  </a:lnTo>
                  <a:lnTo>
                    <a:pt x="1146" y="930"/>
                  </a:lnTo>
                  <a:lnTo>
                    <a:pt x="1148" y="931"/>
                  </a:lnTo>
                  <a:lnTo>
                    <a:pt x="1149" y="931"/>
                  </a:lnTo>
                  <a:lnTo>
                    <a:pt x="1151" y="931"/>
                  </a:lnTo>
                  <a:lnTo>
                    <a:pt x="1151" y="933"/>
                  </a:lnTo>
                  <a:lnTo>
                    <a:pt x="1149" y="933"/>
                  </a:lnTo>
                  <a:lnTo>
                    <a:pt x="1148" y="933"/>
                  </a:lnTo>
                  <a:lnTo>
                    <a:pt x="1148" y="935"/>
                  </a:lnTo>
                  <a:lnTo>
                    <a:pt x="1149" y="935"/>
                  </a:lnTo>
                  <a:lnTo>
                    <a:pt x="1149" y="936"/>
                  </a:lnTo>
                  <a:lnTo>
                    <a:pt x="1149" y="938"/>
                  </a:lnTo>
                  <a:lnTo>
                    <a:pt x="1151" y="938"/>
                  </a:lnTo>
                  <a:lnTo>
                    <a:pt x="1153" y="938"/>
                  </a:lnTo>
                  <a:lnTo>
                    <a:pt x="1154" y="938"/>
                  </a:lnTo>
                  <a:lnTo>
                    <a:pt x="1156" y="938"/>
                  </a:lnTo>
                  <a:lnTo>
                    <a:pt x="1158" y="940"/>
                  </a:lnTo>
                  <a:lnTo>
                    <a:pt x="1159" y="940"/>
                  </a:lnTo>
                  <a:lnTo>
                    <a:pt x="1161" y="940"/>
                  </a:lnTo>
                  <a:lnTo>
                    <a:pt x="1161" y="941"/>
                  </a:lnTo>
                  <a:lnTo>
                    <a:pt x="1163" y="941"/>
                  </a:lnTo>
                  <a:lnTo>
                    <a:pt x="1163" y="940"/>
                  </a:lnTo>
                  <a:lnTo>
                    <a:pt x="1165" y="940"/>
                  </a:lnTo>
                  <a:lnTo>
                    <a:pt x="1166" y="940"/>
                  </a:lnTo>
                  <a:lnTo>
                    <a:pt x="1168" y="940"/>
                  </a:lnTo>
                  <a:lnTo>
                    <a:pt x="1168" y="938"/>
                  </a:lnTo>
                  <a:lnTo>
                    <a:pt x="1170" y="938"/>
                  </a:lnTo>
                  <a:lnTo>
                    <a:pt x="1170" y="936"/>
                  </a:lnTo>
                  <a:lnTo>
                    <a:pt x="1171" y="936"/>
                  </a:lnTo>
                  <a:lnTo>
                    <a:pt x="1173" y="936"/>
                  </a:lnTo>
                  <a:lnTo>
                    <a:pt x="1175" y="936"/>
                  </a:lnTo>
                  <a:lnTo>
                    <a:pt x="1175" y="935"/>
                  </a:lnTo>
                  <a:lnTo>
                    <a:pt x="1176" y="935"/>
                  </a:lnTo>
                  <a:lnTo>
                    <a:pt x="1178" y="935"/>
                  </a:lnTo>
                  <a:lnTo>
                    <a:pt x="1178" y="933"/>
                  </a:lnTo>
                  <a:lnTo>
                    <a:pt x="1180" y="933"/>
                  </a:lnTo>
                  <a:lnTo>
                    <a:pt x="1181" y="933"/>
                  </a:lnTo>
                  <a:lnTo>
                    <a:pt x="1181" y="931"/>
                  </a:lnTo>
                  <a:lnTo>
                    <a:pt x="1181" y="930"/>
                  </a:lnTo>
                  <a:lnTo>
                    <a:pt x="1183" y="928"/>
                  </a:lnTo>
                  <a:lnTo>
                    <a:pt x="1183" y="930"/>
                  </a:lnTo>
                  <a:lnTo>
                    <a:pt x="1185" y="930"/>
                  </a:lnTo>
                  <a:lnTo>
                    <a:pt x="1186" y="930"/>
                  </a:lnTo>
                  <a:lnTo>
                    <a:pt x="1188" y="930"/>
                  </a:lnTo>
                  <a:lnTo>
                    <a:pt x="1188" y="931"/>
                  </a:lnTo>
                  <a:lnTo>
                    <a:pt x="1190" y="931"/>
                  </a:lnTo>
                  <a:lnTo>
                    <a:pt x="1191" y="931"/>
                  </a:lnTo>
                  <a:lnTo>
                    <a:pt x="1193" y="931"/>
                  </a:lnTo>
                  <a:lnTo>
                    <a:pt x="1195" y="931"/>
                  </a:lnTo>
                  <a:lnTo>
                    <a:pt x="1197" y="931"/>
                  </a:lnTo>
                  <a:lnTo>
                    <a:pt x="1197" y="933"/>
                  </a:lnTo>
                  <a:lnTo>
                    <a:pt x="1198" y="933"/>
                  </a:lnTo>
                  <a:lnTo>
                    <a:pt x="1200" y="933"/>
                  </a:lnTo>
                  <a:lnTo>
                    <a:pt x="1200" y="935"/>
                  </a:lnTo>
                  <a:lnTo>
                    <a:pt x="1202" y="935"/>
                  </a:lnTo>
                  <a:lnTo>
                    <a:pt x="1202" y="936"/>
                  </a:lnTo>
                  <a:lnTo>
                    <a:pt x="1203" y="936"/>
                  </a:lnTo>
                  <a:lnTo>
                    <a:pt x="1203" y="938"/>
                  </a:lnTo>
                  <a:lnTo>
                    <a:pt x="1205" y="938"/>
                  </a:lnTo>
                  <a:lnTo>
                    <a:pt x="1205" y="940"/>
                  </a:lnTo>
                  <a:lnTo>
                    <a:pt x="1207" y="940"/>
                  </a:lnTo>
                  <a:lnTo>
                    <a:pt x="1207" y="941"/>
                  </a:lnTo>
                  <a:lnTo>
                    <a:pt x="1207" y="943"/>
                  </a:lnTo>
                  <a:lnTo>
                    <a:pt x="1208" y="943"/>
                  </a:lnTo>
                  <a:lnTo>
                    <a:pt x="1210" y="943"/>
                  </a:lnTo>
                  <a:lnTo>
                    <a:pt x="1210" y="945"/>
                  </a:lnTo>
                  <a:lnTo>
                    <a:pt x="1212" y="947"/>
                  </a:lnTo>
                  <a:lnTo>
                    <a:pt x="1212" y="948"/>
                  </a:lnTo>
                  <a:lnTo>
                    <a:pt x="1213" y="948"/>
                  </a:lnTo>
                  <a:lnTo>
                    <a:pt x="1213" y="950"/>
                  </a:lnTo>
                  <a:lnTo>
                    <a:pt x="1215" y="950"/>
                  </a:lnTo>
                  <a:lnTo>
                    <a:pt x="1215" y="952"/>
                  </a:lnTo>
                  <a:lnTo>
                    <a:pt x="1213" y="952"/>
                  </a:lnTo>
                  <a:lnTo>
                    <a:pt x="1213" y="953"/>
                  </a:lnTo>
                  <a:lnTo>
                    <a:pt x="1215" y="953"/>
                  </a:lnTo>
                  <a:lnTo>
                    <a:pt x="1217" y="953"/>
                  </a:lnTo>
                  <a:lnTo>
                    <a:pt x="1217" y="952"/>
                  </a:lnTo>
                  <a:lnTo>
                    <a:pt x="1217" y="950"/>
                  </a:lnTo>
                  <a:lnTo>
                    <a:pt x="1217" y="948"/>
                  </a:lnTo>
                  <a:lnTo>
                    <a:pt x="1217" y="947"/>
                  </a:lnTo>
                  <a:lnTo>
                    <a:pt x="1215" y="947"/>
                  </a:lnTo>
                  <a:lnTo>
                    <a:pt x="1215" y="945"/>
                  </a:lnTo>
                  <a:lnTo>
                    <a:pt x="1213" y="945"/>
                  </a:lnTo>
                  <a:lnTo>
                    <a:pt x="1213" y="943"/>
                  </a:lnTo>
                  <a:lnTo>
                    <a:pt x="1215" y="943"/>
                  </a:lnTo>
                  <a:lnTo>
                    <a:pt x="1217" y="943"/>
                  </a:lnTo>
                  <a:lnTo>
                    <a:pt x="1217" y="941"/>
                  </a:lnTo>
                  <a:lnTo>
                    <a:pt x="1218" y="941"/>
                  </a:lnTo>
                  <a:lnTo>
                    <a:pt x="1220" y="940"/>
                  </a:lnTo>
                  <a:lnTo>
                    <a:pt x="1222" y="938"/>
                  </a:lnTo>
                  <a:lnTo>
                    <a:pt x="1222" y="938"/>
                  </a:lnTo>
                  <a:lnTo>
                    <a:pt x="1222" y="936"/>
                  </a:lnTo>
                  <a:lnTo>
                    <a:pt x="1222" y="935"/>
                  </a:lnTo>
                  <a:lnTo>
                    <a:pt x="1223" y="935"/>
                  </a:lnTo>
                  <a:lnTo>
                    <a:pt x="1223" y="933"/>
                  </a:lnTo>
                  <a:lnTo>
                    <a:pt x="1225" y="933"/>
                  </a:lnTo>
                  <a:lnTo>
                    <a:pt x="1225" y="931"/>
                  </a:lnTo>
                  <a:lnTo>
                    <a:pt x="1227" y="931"/>
                  </a:lnTo>
                  <a:lnTo>
                    <a:pt x="1228" y="931"/>
                  </a:lnTo>
                  <a:lnTo>
                    <a:pt x="1230" y="931"/>
                  </a:lnTo>
                  <a:lnTo>
                    <a:pt x="1230" y="930"/>
                  </a:lnTo>
                  <a:lnTo>
                    <a:pt x="1230" y="928"/>
                  </a:lnTo>
                  <a:lnTo>
                    <a:pt x="1228" y="928"/>
                  </a:lnTo>
                  <a:lnTo>
                    <a:pt x="1228" y="926"/>
                  </a:lnTo>
                  <a:lnTo>
                    <a:pt x="1230" y="926"/>
                  </a:lnTo>
                  <a:lnTo>
                    <a:pt x="1230" y="925"/>
                  </a:lnTo>
                  <a:lnTo>
                    <a:pt x="1230" y="923"/>
                  </a:lnTo>
                  <a:lnTo>
                    <a:pt x="1230" y="921"/>
                  </a:lnTo>
                  <a:lnTo>
                    <a:pt x="1232" y="921"/>
                  </a:lnTo>
                  <a:lnTo>
                    <a:pt x="1232" y="921"/>
                  </a:lnTo>
                  <a:lnTo>
                    <a:pt x="1230" y="921"/>
                  </a:lnTo>
                  <a:lnTo>
                    <a:pt x="1230" y="921"/>
                  </a:lnTo>
                  <a:lnTo>
                    <a:pt x="1230" y="920"/>
                  </a:lnTo>
                  <a:lnTo>
                    <a:pt x="1232" y="920"/>
                  </a:lnTo>
                  <a:lnTo>
                    <a:pt x="1232" y="918"/>
                  </a:lnTo>
                  <a:lnTo>
                    <a:pt x="1232" y="916"/>
                  </a:lnTo>
                  <a:lnTo>
                    <a:pt x="1234" y="916"/>
                  </a:lnTo>
                  <a:lnTo>
                    <a:pt x="1234" y="915"/>
                  </a:lnTo>
                  <a:lnTo>
                    <a:pt x="1235" y="915"/>
                  </a:lnTo>
                  <a:lnTo>
                    <a:pt x="1235" y="913"/>
                  </a:lnTo>
                  <a:lnTo>
                    <a:pt x="1237" y="913"/>
                  </a:lnTo>
                  <a:lnTo>
                    <a:pt x="1239" y="913"/>
                  </a:lnTo>
                  <a:lnTo>
                    <a:pt x="1239" y="911"/>
                  </a:lnTo>
                  <a:lnTo>
                    <a:pt x="1240" y="911"/>
                  </a:lnTo>
                  <a:lnTo>
                    <a:pt x="1240" y="909"/>
                  </a:lnTo>
                  <a:lnTo>
                    <a:pt x="1242" y="909"/>
                  </a:lnTo>
                  <a:lnTo>
                    <a:pt x="1244" y="911"/>
                  </a:lnTo>
                  <a:lnTo>
                    <a:pt x="1244" y="913"/>
                  </a:lnTo>
                  <a:lnTo>
                    <a:pt x="1245" y="913"/>
                  </a:lnTo>
                  <a:lnTo>
                    <a:pt x="1245" y="915"/>
                  </a:lnTo>
                  <a:lnTo>
                    <a:pt x="1247" y="915"/>
                  </a:lnTo>
                  <a:lnTo>
                    <a:pt x="1247" y="913"/>
                  </a:lnTo>
                  <a:lnTo>
                    <a:pt x="1247" y="911"/>
                  </a:lnTo>
                  <a:lnTo>
                    <a:pt x="1249" y="909"/>
                  </a:lnTo>
                  <a:lnTo>
                    <a:pt x="1249" y="908"/>
                  </a:lnTo>
                  <a:lnTo>
                    <a:pt x="1249" y="906"/>
                  </a:lnTo>
                  <a:lnTo>
                    <a:pt x="1250" y="906"/>
                  </a:lnTo>
                  <a:lnTo>
                    <a:pt x="1252" y="906"/>
                  </a:lnTo>
                  <a:lnTo>
                    <a:pt x="1252" y="908"/>
                  </a:lnTo>
                  <a:lnTo>
                    <a:pt x="1254" y="908"/>
                  </a:lnTo>
                  <a:lnTo>
                    <a:pt x="1255" y="908"/>
                  </a:lnTo>
                  <a:lnTo>
                    <a:pt x="1257" y="908"/>
                  </a:lnTo>
                  <a:lnTo>
                    <a:pt x="1259" y="908"/>
                  </a:lnTo>
                  <a:lnTo>
                    <a:pt x="1260" y="906"/>
                  </a:lnTo>
                  <a:lnTo>
                    <a:pt x="1262" y="906"/>
                  </a:lnTo>
                  <a:lnTo>
                    <a:pt x="1262" y="904"/>
                  </a:lnTo>
                  <a:lnTo>
                    <a:pt x="1262" y="904"/>
                  </a:lnTo>
                  <a:lnTo>
                    <a:pt x="1262" y="903"/>
                  </a:lnTo>
                  <a:lnTo>
                    <a:pt x="1266" y="901"/>
                  </a:lnTo>
                  <a:lnTo>
                    <a:pt x="1267" y="901"/>
                  </a:lnTo>
                  <a:lnTo>
                    <a:pt x="1269" y="899"/>
                  </a:lnTo>
                  <a:lnTo>
                    <a:pt x="1271" y="899"/>
                  </a:lnTo>
                  <a:lnTo>
                    <a:pt x="1272" y="899"/>
                  </a:lnTo>
                  <a:lnTo>
                    <a:pt x="1272" y="898"/>
                  </a:lnTo>
                  <a:lnTo>
                    <a:pt x="1272" y="896"/>
                  </a:lnTo>
                  <a:lnTo>
                    <a:pt x="1274" y="896"/>
                  </a:lnTo>
                  <a:lnTo>
                    <a:pt x="1274" y="894"/>
                  </a:lnTo>
                  <a:lnTo>
                    <a:pt x="1274" y="893"/>
                  </a:lnTo>
                  <a:lnTo>
                    <a:pt x="1276" y="893"/>
                  </a:lnTo>
                  <a:lnTo>
                    <a:pt x="1276" y="894"/>
                  </a:lnTo>
                  <a:lnTo>
                    <a:pt x="1277" y="894"/>
                  </a:lnTo>
                  <a:lnTo>
                    <a:pt x="1277" y="893"/>
                  </a:lnTo>
                  <a:lnTo>
                    <a:pt x="1279" y="893"/>
                  </a:lnTo>
                  <a:lnTo>
                    <a:pt x="1279" y="891"/>
                  </a:lnTo>
                  <a:lnTo>
                    <a:pt x="1281" y="891"/>
                  </a:lnTo>
                  <a:lnTo>
                    <a:pt x="1282" y="891"/>
                  </a:lnTo>
                  <a:lnTo>
                    <a:pt x="1284" y="891"/>
                  </a:lnTo>
                  <a:lnTo>
                    <a:pt x="1284" y="893"/>
                  </a:lnTo>
                  <a:lnTo>
                    <a:pt x="1286" y="893"/>
                  </a:lnTo>
                  <a:lnTo>
                    <a:pt x="1286" y="894"/>
                  </a:lnTo>
                  <a:lnTo>
                    <a:pt x="1286" y="896"/>
                  </a:lnTo>
                  <a:lnTo>
                    <a:pt x="1286" y="898"/>
                  </a:lnTo>
                  <a:lnTo>
                    <a:pt x="1284" y="898"/>
                  </a:lnTo>
                  <a:lnTo>
                    <a:pt x="1284" y="899"/>
                  </a:lnTo>
                  <a:lnTo>
                    <a:pt x="1282" y="899"/>
                  </a:lnTo>
                  <a:lnTo>
                    <a:pt x="1282" y="901"/>
                  </a:lnTo>
                  <a:lnTo>
                    <a:pt x="1281" y="901"/>
                  </a:lnTo>
                  <a:lnTo>
                    <a:pt x="1279" y="901"/>
                  </a:lnTo>
                  <a:lnTo>
                    <a:pt x="1276" y="903"/>
                  </a:lnTo>
                  <a:lnTo>
                    <a:pt x="1276" y="904"/>
                  </a:lnTo>
                  <a:lnTo>
                    <a:pt x="1276" y="906"/>
                  </a:lnTo>
                  <a:lnTo>
                    <a:pt x="1276" y="908"/>
                  </a:lnTo>
                  <a:lnTo>
                    <a:pt x="1277" y="909"/>
                  </a:lnTo>
                  <a:lnTo>
                    <a:pt x="1279" y="911"/>
                  </a:lnTo>
                  <a:lnTo>
                    <a:pt x="1277" y="911"/>
                  </a:lnTo>
                  <a:lnTo>
                    <a:pt x="1277" y="913"/>
                  </a:lnTo>
                  <a:lnTo>
                    <a:pt x="1277" y="915"/>
                  </a:lnTo>
                  <a:lnTo>
                    <a:pt x="1279" y="915"/>
                  </a:lnTo>
                  <a:lnTo>
                    <a:pt x="1281" y="915"/>
                  </a:lnTo>
                  <a:lnTo>
                    <a:pt x="1281" y="913"/>
                  </a:lnTo>
                  <a:lnTo>
                    <a:pt x="1281" y="911"/>
                  </a:lnTo>
                  <a:lnTo>
                    <a:pt x="1282" y="911"/>
                  </a:lnTo>
                  <a:lnTo>
                    <a:pt x="1284" y="911"/>
                  </a:lnTo>
                  <a:lnTo>
                    <a:pt x="1286" y="909"/>
                  </a:lnTo>
                  <a:lnTo>
                    <a:pt x="1289" y="908"/>
                  </a:lnTo>
                  <a:lnTo>
                    <a:pt x="1291" y="908"/>
                  </a:lnTo>
                  <a:lnTo>
                    <a:pt x="1292" y="908"/>
                  </a:lnTo>
                  <a:lnTo>
                    <a:pt x="1292" y="906"/>
                  </a:lnTo>
                  <a:lnTo>
                    <a:pt x="1294" y="908"/>
                  </a:lnTo>
                  <a:lnTo>
                    <a:pt x="1294" y="906"/>
                  </a:lnTo>
                  <a:lnTo>
                    <a:pt x="1296" y="906"/>
                  </a:lnTo>
                  <a:lnTo>
                    <a:pt x="1298" y="906"/>
                  </a:lnTo>
                  <a:lnTo>
                    <a:pt x="1298" y="904"/>
                  </a:lnTo>
                  <a:lnTo>
                    <a:pt x="1298" y="903"/>
                  </a:lnTo>
                  <a:lnTo>
                    <a:pt x="1299" y="904"/>
                  </a:lnTo>
                  <a:lnTo>
                    <a:pt x="1301" y="904"/>
                  </a:lnTo>
                  <a:lnTo>
                    <a:pt x="1303" y="904"/>
                  </a:lnTo>
                  <a:lnTo>
                    <a:pt x="1303" y="903"/>
                  </a:lnTo>
                  <a:lnTo>
                    <a:pt x="1303" y="904"/>
                  </a:lnTo>
                  <a:lnTo>
                    <a:pt x="1304" y="904"/>
                  </a:lnTo>
                  <a:lnTo>
                    <a:pt x="1306" y="904"/>
                  </a:lnTo>
                  <a:lnTo>
                    <a:pt x="1306" y="903"/>
                  </a:lnTo>
                  <a:lnTo>
                    <a:pt x="1308" y="903"/>
                  </a:lnTo>
                  <a:lnTo>
                    <a:pt x="1308" y="904"/>
                  </a:lnTo>
                  <a:lnTo>
                    <a:pt x="1309" y="904"/>
                  </a:lnTo>
                  <a:lnTo>
                    <a:pt x="1311" y="904"/>
                  </a:lnTo>
                  <a:lnTo>
                    <a:pt x="1313" y="904"/>
                  </a:lnTo>
                  <a:lnTo>
                    <a:pt x="1313" y="906"/>
                  </a:lnTo>
                  <a:lnTo>
                    <a:pt x="1314" y="906"/>
                  </a:lnTo>
                  <a:lnTo>
                    <a:pt x="1316" y="908"/>
                  </a:lnTo>
                  <a:lnTo>
                    <a:pt x="1318" y="908"/>
                  </a:lnTo>
                  <a:lnTo>
                    <a:pt x="1318" y="909"/>
                  </a:lnTo>
                  <a:lnTo>
                    <a:pt x="1318" y="911"/>
                  </a:lnTo>
                  <a:lnTo>
                    <a:pt x="1319" y="913"/>
                  </a:lnTo>
                  <a:lnTo>
                    <a:pt x="1318" y="913"/>
                  </a:lnTo>
                  <a:lnTo>
                    <a:pt x="1318" y="915"/>
                  </a:lnTo>
                  <a:lnTo>
                    <a:pt x="1318" y="916"/>
                  </a:lnTo>
                  <a:lnTo>
                    <a:pt x="1319" y="916"/>
                  </a:lnTo>
                  <a:lnTo>
                    <a:pt x="1319" y="918"/>
                  </a:lnTo>
                  <a:lnTo>
                    <a:pt x="1321" y="918"/>
                  </a:lnTo>
                  <a:lnTo>
                    <a:pt x="1323" y="918"/>
                  </a:lnTo>
                  <a:lnTo>
                    <a:pt x="1324" y="918"/>
                  </a:lnTo>
                  <a:lnTo>
                    <a:pt x="1326" y="918"/>
                  </a:lnTo>
                  <a:lnTo>
                    <a:pt x="1328" y="918"/>
                  </a:lnTo>
                  <a:lnTo>
                    <a:pt x="1329" y="918"/>
                  </a:lnTo>
                  <a:lnTo>
                    <a:pt x="1331" y="918"/>
                  </a:lnTo>
                  <a:lnTo>
                    <a:pt x="1333" y="918"/>
                  </a:lnTo>
                  <a:lnTo>
                    <a:pt x="1333" y="916"/>
                  </a:lnTo>
                  <a:lnTo>
                    <a:pt x="1335" y="916"/>
                  </a:lnTo>
                  <a:lnTo>
                    <a:pt x="1336" y="916"/>
                  </a:lnTo>
                  <a:lnTo>
                    <a:pt x="1340" y="916"/>
                  </a:lnTo>
                  <a:lnTo>
                    <a:pt x="1341" y="916"/>
                  </a:lnTo>
                  <a:lnTo>
                    <a:pt x="1343" y="916"/>
                  </a:lnTo>
                  <a:lnTo>
                    <a:pt x="1343" y="916"/>
                  </a:lnTo>
                  <a:lnTo>
                    <a:pt x="1345" y="918"/>
                  </a:lnTo>
                  <a:lnTo>
                    <a:pt x="1345" y="920"/>
                  </a:lnTo>
                  <a:lnTo>
                    <a:pt x="1346" y="921"/>
                  </a:lnTo>
                  <a:lnTo>
                    <a:pt x="1350" y="921"/>
                  </a:lnTo>
                  <a:lnTo>
                    <a:pt x="1351" y="921"/>
                  </a:lnTo>
                  <a:lnTo>
                    <a:pt x="1353" y="921"/>
                  </a:lnTo>
                  <a:lnTo>
                    <a:pt x="1355" y="923"/>
                  </a:lnTo>
                  <a:lnTo>
                    <a:pt x="1356" y="923"/>
                  </a:lnTo>
                  <a:lnTo>
                    <a:pt x="1358" y="923"/>
                  </a:lnTo>
                  <a:lnTo>
                    <a:pt x="1360" y="923"/>
                  </a:lnTo>
                  <a:lnTo>
                    <a:pt x="1360" y="921"/>
                  </a:lnTo>
                  <a:lnTo>
                    <a:pt x="1361" y="921"/>
                  </a:lnTo>
                  <a:lnTo>
                    <a:pt x="1363" y="921"/>
                  </a:lnTo>
                  <a:lnTo>
                    <a:pt x="1365" y="921"/>
                  </a:lnTo>
                  <a:lnTo>
                    <a:pt x="1365" y="920"/>
                  </a:lnTo>
                  <a:lnTo>
                    <a:pt x="1367" y="920"/>
                  </a:lnTo>
                  <a:lnTo>
                    <a:pt x="1367" y="918"/>
                  </a:lnTo>
                  <a:lnTo>
                    <a:pt x="1367" y="916"/>
                  </a:lnTo>
                  <a:lnTo>
                    <a:pt x="1368" y="916"/>
                  </a:lnTo>
                  <a:lnTo>
                    <a:pt x="1370" y="916"/>
                  </a:lnTo>
                  <a:lnTo>
                    <a:pt x="1372" y="916"/>
                  </a:lnTo>
                  <a:lnTo>
                    <a:pt x="1372" y="915"/>
                  </a:lnTo>
                  <a:lnTo>
                    <a:pt x="1373" y="916"/>
                  </a:lnTo>
                  <a:lnTo>
                    <a:pt x="1375" y="916"/>
                  </a:lnTo>
                  <a:lnTo>
                    <a:pt x="1377" y="916"/>
                  </a:lnTo>
                  <a:lnTo>
                    <a:pt x="1378" y="916"/>
                  </a:lnTo>
                  <a:lnTo>
                    <a:pt x="1380" y="916"/>
                  </a:lnTo>
                  <a:lnTo>
                    <a:pt x="1380" y="915"/>
                  </a:lnTo>
                  <a:lnTo>
                    <a:pt x="1382" y="915"/>
                  </a:lnTo>
                  <a:lnTo>
                    <a:pt x="1383" y="915"/>
                  </a:lnTo>
                  <a:lnTo>
                    <a:pt x="1383" y="915"/>
                  </a:lnTo>
                  <a:lnTo>
                    <a:pt x="1385" y="915"/>
                  </a:lnTo>
                  <a:lnTo>
                    <a:pt x="1387" y="915"/>
                  </a:lnTo>
                  <a:lnTo>
                    <a:pt x="1388" y="915"/>
                  </a:lnTo>
                  <a:lnTo>
                    <a:pt x="1390" y="915"/>
                  </a:lnTo>
                  <a:lnTo>
                    <a:pt x="1390" y="916"/>
                  </a:lnTo>
                  <a:lnTo>
                    <a:pt x="1388" y="918"/>
                  </a:lnTo>
                  <a:lnTo>
                    <a:pt x="1387" y="918"/>
                  </a:lnTo>
                  <a:lnTo>
                    <a:pt x="1385" y="918"/>
                  </a:lnTo>
                  <a:lnTo>
                    <a:pt x="1383" y="918"/>
                  </a:lnTo>
                  <a:lnTo>
                    <a:pt x="1383" y="920"/>
                  </a:lnTo>
                  <a:lnTo>
                    <a:pt x="1383" y="921"/>
                  </a:lnTo>
                  <a:lnTo>
                    <a:pt x="1385" y="921"/>
                  </a:lnTo>
                  <a:lnTo>
                    <a:pt x="1385" y="921"/>
                  </a:lnTo>
                  <a:lnTo>
                    <a:pt x="1387" y="921"/>
                  </a:lnTo>
                  <a:lnTo>
                    <a:pt x="1387" y="923"/>
                  </a:lnTo>
                  <a:lnTo>
                    <a:pt x="1388" y="923"/>
                  </a:lnTo>
                  <a:lnTo>
                    <a:pt x="1388" y="925"/>
                  </a:lnTo>
                  <a:lnTo>
                    <a:pt x="1388" y="926"/>
                  </a:lnTo>
                  <a:lnTo>
                    <a:pt x="1390" y="926"/>
                  </a:lnTo>
                  <a:lnTo>
                    <a:pt x="1390" y="925"/>
                  </a:lnTo>
                  <a:lnTo>
                    <a:pt x="1390" y="923"/>
                  </a:lnTo>
                  <a:lnTo>
                    <a:pt x="1392" y="923"/>
                  </a:lnTo>
                  <a:lnTo>
                    <a:pt x="1392" y="925"/>
                  </a:lnTo>
                  <a:lnTo>
                    <a:pt x="1393" y="925"/>
                  </a:lnTo>
                  <a:lnTo>
                    <a:pt x="1393" y="926"/>
                  </a:lnTo>
                  <a:lnTo>
                    <a:pt x="1395" y="926"/>
                  </a:lnTo>
                  <a:lnTo>
                    <a:pt x="1397" y="926"/>
                  </a:lnTo>
                  <a:lnTo>
                    <a:pt x="1397" y="925"/>
                  </a:lnTo>
                  <a:lnTo>
                    <a:pt x="1398" y="925"/>
                  </a:lnTo>
                  <a:lnTo>
                    <a:pt x="1398" y="926"/>
                  </a:lnTo>
                  <a:lnTo>
                    <a:pt x="1400" y="928"/>
                  </a:lnTo>
                  <a:lnTo>
                    <a:pt x="1402" y="928"/>
                  </a:lnTo>
                  <a:lnTo>
                    <a:pt x="1402" y="930"/>
                  </a:lnTo>
                  <a:lnTo>
                    <a:pt x="1404" y="930"/>
                  </a:lnTo>
                  <a:lnTo>
                    <a:pt x="1405" y="930"/>
                  </a:lnTo>
                  <a:lnTo>
                    <a:pt x="1405" y="931"/>
                  </a:lnTo>
                  <a:lnTo>
                    <a:pt x="1407" y="931"/>
                  </a:lnTo>
                  <a:lnTo>
                    <a:pt x="1407" y="933"/>
                  </a:lnTo>
                  <a:lnTo>
                    <a:pt x="1407" y="935"/>
                  </a:lnTo>
                  <a:lnTo>
                    <a:pt x="1407" y="936"/>
                  </a:lnTo>
                  <a:lnTo>
                    <a:pt x="1405" y="936"/>
                  </a:lnTo>
                  <a:lnTo>
                    <a:pt x="1404" y="936"/>
                  </a:lnTo>
                  <a:lnTo>
                    <a:pt x="1404" y="938"/>
                  </a:lnTo>
                  <a:lnTo>
                    <a:pt x="1404" y="940"/>
                  </a:lnTo>
                  <a:lnTo>
                    <a:pt x="1402" y="941"/>
                  </a:lnTo>
                  <a:lnTo>
                    <a:pt x="1404" y="941"/>
                  </a:lnTo>
                  <a:lnTo>
                    <a:pt x="1404" y="940"/>
                  </a:lnTo>
                  <a:lnTo>
                    <a:pt x="1405" y="938"/>
                  </a:lnTo>
                  <a:lnTo>
                    <a:pt x="1407" y="938"/>
                  </a:lnTo>
                  <a:lnTo>
                    <a:pt x="1405" y="940"/>
                  </a:lnTo>
                  <a:lnTo>
                    <a:pt x="1407" y="940"/>
                  </a:lnTo>
                  <a:lnTo>
                    <a:pt x="1409" y="940"/>
                  </a:lnTo>
                  <a:lnTo>
                    <a:pt x="1409" y="941"/>
                  </a:lnTo>
                  <a:lnTo>
                    <a:pt x="1409" y="943"/>
                  </a:lnTo>
                  <a:lnTo>
                    <a:pt x="1409" y="945"/>
                  </a:lnTo>
                  <a:lnTo>
                    <a:pt x="1410" y="945"/>
                  </a:lnTo>
                  <a:lnTo>
                    <a:pt x="1412" y="943"/>
                  </a:lnTo>
                  <a:lnTo>
                    <a:pt x="1414" y="943"/>
                  </a:lnTo>
                  <a:lnTo>
                    <a:pt x="1415" y="943"/>
                  </a:lnTo>
                  <a:lnTo>
                    <a:pt x="1417" y="945"/>
                  </a:lnTo>
                  <a:lnTo>
                    <a:pt x="1419" y="947"/>
                  </a:lnTo>
                  <a:lnTo>
                    <a:pt x="1420" y="947"/>
                  </a:lnTo>
                  <a:lnTo>
                    <a:pt x="1420" y="948"/>
                  </a:lnTo>
                  <a:lnTo>
                    <a:pt x="1422" y="948"/>
                  </a:lnTo>
                  <a:lnTo>
                    <a:pt x="1422" y="950"/>
                  </a:lnTo>
                  <a:lnTo>
                    <a:pt x="1424" y="950"/>
                  </a:lnTo>
                  <a:lnTo>
                    <a:pt x="1422" y="948"/>
                  </a:lnTo>
                  <a:lnTo>
                    <a:pt x="1424" y="948"/>
                  </a:lnTo>
                  <a:lnTo>
                    <a:pt x="1424" y="950"/>
                  </a:lnTo>
                  <a:lnTo>
                    <a:pt x="1425" y="952"/>
                  </a:lnTo>
                  <a:lnTo>
                    <a:pt x="1427" y="952"/>
                  </a:lnTo>
                  <a:lnTo>
                    <a:pt x="1427" y="953"/>
                  </a:lnTo>
                  <a:lnTo>
                    <a:pt x="1429" y="955"/>
                  </a:lnTo>
                  <a:lnTo>
                    <a:pt x="1429" y="957"/>
                  </a:lnTo>
                  <a:lnTo>
                    <a:pt x="1430" y="957"/>
                  </a:lnTo>
                  <a:lnTo>
                    <a:pt x="1430" y="958"/>
                  </a:lnTo>
                  <a:lnTo>
                    <a:pt x="1432" y="958"/>
                  </a:lnTo>
                  <a:lnTo>
                    <a:pt x="1432" y="960"/>
                  </a:lnTo>
                  <a:lnTo>
                    <a:pt x="1434" y="960"/>
                  </a:lnTo>
                  <a:lnTo>
                    <a:pt x="1434" y="962"/>
                  </a:lnTo>
                  <a:lnTo>
                    <a:pt x="1434" y="962"/>
                  </a:lnTo>
                  <a:lnTo>
                    <a:pt x="1434" y="963"/>
                  </a:lnTo>
                  <a:lnTo>
                    <a:pt x="1434" y="965"/>
                  </a:lnTo>
                  <a:lnTo>
                    <a:pt x="1432" y="965"/>
                  </a:lnTo>
                  <a:lnTo>
                    <a:pt x="1432" y="967"/>
                  </a:lnTo>
                  <a:lnTo>
                    <a:pt x="1432" y="968"/>
                  </a:lnTo>
                  <a:lnTo>
                    <a:pt x="1432" y="970"/>
                  </a:lnTo>
                  <a:lnTo>
                    <a:pt x="1434" y="967"/>
                  </a:lnTo>
                  <a:lnTo>
                    <a:pt x="1436" y="967"/>
                  </a:lnTo>
                  <a:lnTo>
                    <a:pt x="1437" y="967"/>
                  </a:lnTo>
                  <a:lnTo>
                    <a:pt x="1439" y="967"/>
                  </a:lnTo>
                  <a:lnTo>
                    <a:pt x="1439" y="968"/>
                  </a:lnTo>
                  <a:lnTo>
                    <a:pt x="1441" y="968"/>
                  </a:lnTo>
                  <a:lnTo>
                    <a:pt x="1441" y="970"/>
                  </a:lnTo>
                  <a:lnTo>
                    <a:pt x="1442" y="970"/>
                  </a:lnTo>
                  <a:lnTo>
                    <a:pt x="1442" y="972"/>
                  </a:lnTo>
                  <a:lnTo>
                    <a:pt x="1444" y="972"/>
                  </a:lnTo>
                  <a:lnTo>
                    <a:pt x="1444" y="973"/>
                  </a:lnTo>
                  <a:lnTo>
                    <a:pt x="1444" y="975"/>
                  </a:lnTo>
                  <a:lnTo>
                    <a:pt x="1446" y="975"/>
                  </a:lnTo>
                  <a:lnTo>
                    <a:pt x="1446" y="973"/>
                  </a:lnTo>
                  <a:lnTo>
                    <a:pt x="1447" y="975"/>
                  </a:lnTo>
                  <a:lnTo>
                    <a:pt x="1449" y="977"/>
                  </a:lnTo>
                  <a:lnTo>
                    <a:pt x="1449" y="979"/>
                  </a:lnTo>
                  <a:lnTo>
                    <a:pt x="1449" y="980"/>
                  </a:lnTo>
                  <a:lnTo>
                    <a:pt x="1451" y="980"/>
                  </a:lnTo>
                  <a:lnTo>
                    <a:pt x="1451" y="979"/>
                  </a:lnTo>
                  <a:lnTo>
                    <a:pt x="1452" y="979"/>
                  </a:lnTo>
                  <a:lnTo>
                    <a:pt x="1454" y="979"/>
                  </a:lnTo>
                  <a:lnTo>
                    <a:pt x="1456" y="979"/>
                  </a:lnTo>
                  <a:lnTo>
                    <a:pt x="1457" y="980"/>
                  </a:lnTo>
                  <a:lnTo>
                    <a:pt x="1459" y="980"/>
                  </a:lnTo>
                  <a:lnTo>
                    <a:pt x="1461" y="980"/>
                  </a:lnTo>
                  <a:lnTo>
                    <a:pt x="1462" y="980"/>
                  </a:lnTo>
                  <a:lnTo>
                    <a:pt x="1462" y="982"/>
                  </a:lnTo>
                  <a:lnTo>
                    <a:pt x="1464" y="982"/>
                  </a:lnTo>
                  <a:lnTo>
                    <a:pt x="1464" y="984"/>
                  </a:lnTo>
                  <a:lnTo>
                    <a:pt x="1464" y="984"/>
                  </a:lnTo>
                  <a:lnTo>
                    <a:pt x="1464" y="982"/>
                  </a:lnTo>
                  <a:lnTo>
                    <a:pt x="1464" y="982"/>
                  </a:lnTo>
                  <a:lnTo>
                    <a:pt x="1464" y="980"/>
                  </a:lnTo>
                  <a:lnTo>
                    <a:pt x="1464" y="979"/>
                  </a:lnTo>
                  <a:lnTo>
                    <a:pt x="1466" y="979"/>
                  </a:lnTo>
                  <a:lnTo>
                    <a:pt x="1469" y="979"/>
                  </a:lnTo>
                  <a:lnTo>
                    <a:pt x="1471" y="979"/>
                  </a:lnTo>
                  <a:lnTo>
                    <a:pt x="1471" y="980"/>
                  </a:lnTo>
                  <a:lnTo>
                    <a:pt x="1473" y="980"/>
                  </a:lnTo>
                  <a:lnTo>
                    <a:pt x="1473" y="979"/>
                  </a:lnTo>
                  <a:lnTo>
                    <a:pt x="1474" y="979"/>
                  </a:lnTo>
                  <a:lnTo>
                    <a:pt x="1478" y="979"/>
                  </a:lnTo>
                  <a:lnTo>
                    <a:pt x="1479" y="979"/>
                  </a:lnTo>
                  <a:lnTo>
                    <a:pt x="1481" y="980"/>
                  </a:lnTo>
                  <a:lnTo>
                    <a:pt x="1483" y="980"/>
                  </a:lnTo>
                  <a:lnTo>
                    <a:pt x="1484" y="980"/>
                  </a:lnTo>
                  <a:lnTo>
                    <a:pt x="1486" y="980"/>
                  </a:lnTo>
                  <a:lnTo>
                    <a:pt x="1486" y="982"/>
                  </a:lnTo>
                  <a:lnTo>
                    <a:pt x="1488" y="982"/>
                  </a:lnTo>
                  <a:lnTo>
                    <a:pt x="1486" y="984"/>
                  </a:lnTo>
                  <a:lnTo>
                    <a:pt x="1486" y="985"/>
                  </a:lnTo>
                  <a:lnTo>
                    <a:pt x="1488" y="984"/>
                  </a:lnTo>
                  <a:lnTo>
                    <a:pt x="1488" y="982"/>
                  </a:lnTo>
                  <a:lnTo>
                    <a:pt x="1489" y="982"/>
                  </a:lnTo>
                  <a:lnTo>
                    <a:pt x="1489" y="984"/>
                  </a:lnTo>
                  <a:lnTo>
                    <a:pt x="1491" y="984"/>
                  </a:lnTo>
                  <a:lnTo>
                    <a:pt x="1493" y="984"/>
                  </a:lnTo>
                  <a:lnTo>
                    <a:pt x="1493" y="985"/>
                  </a:lnTo>
                  <a:lnTo>
                    <a:pt x="1494" y="985"/>
                  </a:lnTo>
                  <a:lnTo>
                    <a:pt x="1496" y="985"/>
                  </a:lnTo>
                  <a:lnTo>
                    <a:pt x="1498" y="985"/>
                  </a:lnTo>
                  <a:lnTo>
                    <a:pt x="1499" y="987"/>
                  </a:lnTo>
                  <a:lnTo>
                    <a:pt x="1501" y="987"/>
                  </a:lnTo>
                  <a:lnTo>
                    <a:pt x="1501" y="989"/>
                  </a:lnTo>
                  <a:lnTo>
                    <a:pt x="1503" y="989"/>
                  </a:lnTo>
                  <a:lnTo>
                    <a:pt x="1503" y="990"/>
                  </a:lnTo>
                  <a:lnTo>
                    <a:pt x="1505" y="992"/>
                  </a:lnTo>
                  <a:lnTo>
                    <a:pt x="1505" y="992"/>
                  </a:lnTo>
                  <a:lnTo>
                    <a:pt x="1505" y="994"/>
                  </a:lnTo>
                  <a:lnTo>
                    <a:pt x="1506" y="994"/>
                  </a:lnTo>
                  <a:lnTo>
                    <a:pt x="1506" y="995"/>
                  </a:lnTo>
                  <a:lnTo>
                    <a:pt x="1508" y="994"/>
                  </a:lnTo>
                  <a:lnTo>
                    <a:pt x="1508" y="995"/>
                  </a:lnTo>
                  <a:lnTo>
                    <a:pt x="1510" y="995"/>
                  </a:lnTo>
                  <a:lnTo>
                    <a:pt x="1510" y="997"/>
                  </a:lnTo>
                  <a:lnTo>
                    <a:pt x="1510" y="999"/>
                  </a:lnTo>
                  <a:lnTo>
                    <a:pt x="1510" y="1000"/>
                  </a:lnTo>
                  <a:lnTo>
                    <a:pt x="1510" y="1002"/>
                  </a:lnTo>
                  <a:lnTo>
                    <a:pt x="1511" y="1002"/>
                  </a:lnTo>
                  <a:lnTo>
                    <a:pt x="1511" y="1000"/>
                  </a:lnTo>
                  <a:lnTo>
                    <a:pt x="1511" y="999"/>
                  </a:lnTo>
                  <a:lnTo>
                    <a:pt x="1511" y="997"/>
                  </a:lnTo>
                  <a:lnTo>
                    <a:pt x="1513" y="999"/>
                  </a:lnTo>
                  <a:lnTo>
                    <a:pt x="1513" y="1000"/>
                  </a:lnTo>
                  <a:lnTo>
                    <a:pt x="1513" y="1002"/>
                  </a:lnTo>
                  <a:lnTo>
                    <a:pt x="1515" y="1002"/>
                  </a:lnTo>
                  <a:lnTo>
                    <a:pt x="1515" y="1002"/>
                  </a:lnTo>
                  <a:lnTo>
                    <a:pt x="1516" y="1000"/>
                  </a:lnTo>
                  <a:lnTo>
                    <a:pt x="1518" y="1002"/>
                  </a:lnTo>
                  <a:lnTo>
                    <a:pt x="1518" y="1002"/>
                  </a:lnTo>
                  <a:lnTo>
                    <a:pt x="1520" y="1002"/>
                  </a:lnTo>
                  <a:lnTo>
                    <a:pt x="1520" y="1004"/>
                  </a:lnTo>
                  <a:lnTo>
                    <a:pt x="1520" y="1005"/>
                  </a:lnTo>
                  <a:lnTo>
                    <a:pt x="1520" y="1007"/>
                  </a:lnTo>
                  <a:lnTo>
                    <a:pt x="1521" y="1007"/>
                  </a:lnTo>
                  <a:lnTo>
                    <a:pt x="1521" y="1009"/>
                  </a:lnTo>
                  <a:lnTo>
                    <a:pt x="1521" y="1011"/>
                  </a:lnTo>
                  <a:lnTo>
                    <a:pt x="1521" y="1012"/>
                  </a:lnTo>
                  <a:lnTo>
                    <a:pt x="1521" y="1014"/>
                  </a:lnTo>
                  <a:lnTo>
                    <a:pt x="1521" y="1016"/>
                  </a:lnTo>
                  <a:lnTo>
                    <a:pt x="1521" y="1017"/>
                  </a:lnTo>
                  <a:lnTo>
                    <a:pt x="1521" y="1019"/>
                  </a:lnTo>
                  <a:lnTo>
                    <a:pt x="1521" y="1021"/>
                  </a:lnTo>
                  <a:lnTo>
                    <a:pt x="1523" y="1021"/>
                  </a:lnTo>
                  <a:lnTo>
                    <a:pt x="1523" y="1022"/>
                  </a:lnTo>
                  <a:lnTo>
                    <a:pt x="1523" y="1024"/>
                  </a:lnTo>
                  <a:lnTo>
                    <a:pt x="1525" y="1026"/>
                  </a:lnTo>
                  <a:lnTo>
                    <a:pt x="1523" y="1026"/>
                  </a:lnTo>
                  <a:lnTo>
                    <a:pt x="1525" y="1027"/>
                  </a:lnTo>
                  <a:lnTo>
                    <a:pt x="1525" y="1029"/>
                  </a:lnTo>
                  <a:lnTo>
                    <a:pt x="1525" y="1031"/>
                  </a:lnTo>
                  <a:lnTo>
                    <a:pt x="1525" y="1032"/>
                  </a:lnTo>
                  <a:lnTo>
                    <a:pt x="1526" y="1032"/>
                  </a:lnTo>
                  <a:lnTo>
                    <a:pt x="1526" y="1034"/>
                  </a:lnTo>
                  <a:lnTo>
                    <a:pt x="1528" y="1034"/>
                  </a:lnTo>
                  <a:lnTo>
                    <a:pt x="1528" y="1032"/>
                  </a:lnTo>
                  <a:lnTo>
                    <a:pt x="1528" y="1031"/>
                  </a:lnTo>
                  <a:lnTo>
                    <a:pt x="1530" y="1031"/>
                  </a:lnTo>
                  <a:lnTo>
                    <a:pt x="1530" y="1032"/>
                  </a:lnTo>
                  <a:lnTo>
                    <a:pt x="1530" y="1034"/>
                  </a:lnTo>
                  <a:lnTo>
                    <a:pt x="1530" y="1036"/>
                  </a:lnTo>
                  <a:lnTo>
                    <a:pt x="1531" y="1036"/>
                  </a:lnTo>
                  <a:lnTo>
                    <a:pt x="1533" y="1036"/>
                  </a:lnTo>
                  <a:lnTo>
                    <a:pt x="1533" y="1037"/>
                  </a:lnTo>
                  <a:lnTo>
                    <a:pt x="1535" y="1037"/>
                  </a:lnTo>
                  <a:lnTo>
                    <a:pt x="1535" y="1039"/>
                  </a:lnTo>
                  <a:lnTo>
                    <a:pt x="1535" y="1041"/>
                  </a:lnTo>
                  <a:lnTo>
                    <a:pt x="1537" y="1041"/>
                  </a:lnTo>
                  <a:lnTo>
                    <a:pt x="1537" y="1043"/>
                  </a:lnTo>
                  <a:lnTo>
                    <a:pt x="1535" y="1043"/>
                  </a:lnTo>
                  <a:lnTo>
                    <a:pt x="1535" y="1043"/>
                  </a:lnTo>
                  <a:lnTo>
                    <a:pt x="1535" y="1044"/>
                  </a:lnTo>
                  <a:lnTo>
                    <a:pt x="1533" y="1044"/>
                  </a:lnTo>
                  <a:lnTo>
                    <a:pt x="1533" y="1046"/>
                  </a:lnTo>
                  <a:lnTo>
                    <a:pt x="1535" y="1046"/>
                  </a:lnTo>
                  <a:lnTo>
                    <a:pt x="1535" y="1048"/>
                  </a:lnTo>
                  <a:lnTo>
                    <a:pt x="1533" y="1048"/>
                  </a:lnTo>
                  <a:lnTo>
                    <a:pt x="1533" y="1049"/>
                  </a:lnTo>
                  <a:lnTo>
                    <a:pt x="1531" y="1049"/>
                  </a:lnTo>
                  <a:lnTo>
                    <a:pt x="1531" y="1048"/>
                  </a:lnTo>
                  <a:lnTo>
                    <a:pt x="1530" y="1049"/>
                  </a:lnTo>
                  <a:lnTo>
                    <a:pt x="1528" y="1051"/>
                  </a:lnTo>
                  <a:lnTo>
                    <a:pt x="1528" y="1053"/>
                  </a:lnTo>
                  <a:lnTo>
                    <a:pt x="1526" y="1054"/>
                  </a:lnTo>
                  <a:lnTo>
                    <a:pt x="1525" y="1056"/>
                  </a:lnTo>
                  <a:lnTo>
                    <a:pt x="1525" y="1058"/>
                  </a:lnTo>
                  <a:lnTo>
                    <a:pt x="1523" y="1058"/>
                  </a:lnTo>
                  <a:lnTo>
                    <a:pt x="1521" y="1058"/>
                  </a:lnTo>
                  <a:lnTo>
                    <a:pt x="1521" y="1059"/>
                  </a:lnTo>
                  <a:lnTo>
                    <a:pt x="1521" y="1061"/>
                  </a:lnTo>
                  <a:lnTo>
                    <a:pt x="1520" y="1061"/>
                  </a:lnTo>
                  <a:lnTo>
                    <a:pt x="1518" y="1061"/>
                  </a:lnTo>
                  <a:lnTo>
                    <a:pt x="1518" y="1063"/>
                  </a:lnTo>
                  <a:lnTo>
                    <a:pt x="1520" y="1063"/>
                  </a:lnTo>
                  <a:lnTo>
                    <a:pt x="1520" y="1064"/>
                  </a:lnTo>
                  <a:lnTo>
                    <a:pt x="1518" y="1066"/>
                  </a:lnTo>
                  <a:lnTo>
                    <a:pt x="1518" y="1064"/>
                  </a:lnTo>
                  <a:lnTo>
                    <a:pt x="1516" y="1064"/>
                  </a:lnTo>
                  <a:lnTo>
                    <a:pt x="1516" y="1066"/>
                  </a:lnTo>
                  <a:lnTo>
                    <a:pt x="1516" y="1068"/>
                  </a:lnTo>
                  <a:lnTo>
                    <a:pt x="1515" y="1068"/>
                  </a:lnTo>
                  <a:lnTo>
                    <a:pt x="1515" y="1070"/>
                  </a:lnTo>
                  <a:lnTo>
                    <a:pt x="1513" y="1070"/>
                  </a:lnTo>
                  <a:lnTo>
                    <a:pt x="1513" y="1071"/>
                  </a:lnTo>
                  <a:lnTo>
                    <a:pt x="1513" y="1073"/>
                  </a:lnTo>
                  <a:lnTo>
                    <a:pt x="1515" y="1071"/>
                  </a:lnTo>
                  <a:lnTo>
                    <a:pt x="1515" y="1070"/>
                  </a:lnTo>
                  <a:lnTo>
                    <a:pt x="1516" y="1068"/>
                  </a:lnTo>
                  <a:lnTo>
                    <a:pt x="1516" y="1070"/>
                  </a:lnTo>
                  <a:lnTo>
                    <a:pt x="1518" y="1070"/>
                  </a:lnTo>
                  <a:lnTo>
                    <a:pt x="1518" y="1068"/>
                  </a:lnTo>
                  <a:lnTo>
                    <a:pt x="1520" y="1068"/>
                  </a:lnTo>
                  <a:lnTo>
                    <a:pt x="1520" y="1070"/>
                  </a:lnTo>
                  <a:lnTo>
                    <a:pt x="1520" y="1071"/>
                  </a:lnTo>
                  <a:lnTo>
                    <a:pt x="1518" y="1073"/>
                  </a:lnTo>
                  <a:lnTo>
                    <a:pt x="1518" y="1075"/>
                  </a:lnTo>
                  <a:lnTo>
                    <a:pt x="1516" y="1076"/>
                  </a:lnTo>
                  <a:lnTo>
                    <a:pt x="1515" y="1078"/>
                  </a:lnTo>
                  <a:lnTo>
                    <a:pt x="1515" y="1080"/>
                  </a:lnTo>
                  <a:lnTo>
                    <a:pt x="1516" y="1080"/>
                  </a:lnTo>
                  <a:lnTo>
                    <a:pt x="1516" y="1078"/>
                  </a:lnTo>
                  <a:lnTo>
                    <a:pt x="1518" y="1078"/>
                  </a:lnTo>
                  <a:lnTo>
                    <a:pt x="1518" y="1076"/>
                  </a:lnTo>
                  <a:lnTo>
                    <a:pt x="1520" y="1076"/>
                  </a:lnTo>
                  <a:lnTo>
                    <a:pt x="1521" y="1075"/>
                  </a:lnTo>
                  <a:lnTo>
                    <a:pt x="1521" y="1073"/>
                  </a:lnTo>
                  <a:lnTo>
                    <a:pt x="1523" y="1075"/>
                  </a:lnTo>
                  <a:lnTo>
                    <a:pt x="1523" y="1076"/>
                  </a:lnTo>
                  <a:lnTo>
                    <a:pt x="1523" y="1078"/>
                  </a:lnTo>
                  <a:lnTo>
                    <a:pt x="1525" y="1078"/>
                  </a:lnTo>
                  <a:lnTo>
                    <a:pt x="1523" y="1080"/>
                  </a:lnTo>
                  <a:lnTo>
                    <a:pt x="1525" y="1080"/>
                  </a:lnTo>
                  <a:lnTo>
                    <a:pt x="1525" y="1078"/>
                  </a:lnTo>
                  <a:lnTo>
                    <a:pt x="1525" y="1076"/>
                  </a:lnTo>
                  <a:lnTo>
                    <a:pt x="1525" y="1075"/>
                  </a:lnTo>
                  <a:lnTo>
                    <a:pt x="1525" y="1073"/>
                  </a:lnTo>
                  <a:lnTo>
                    <a:pt x="1525" y="1071"/>
                  </a:lnTo>
                  <a:lnTo>
                    <a:pt x="1525" y="1070"/>
                  </a:lnTo>
                  <a:lnTo>
                    <a:pt x="1526" y="1070"/>
                  </a:lnTo>
                  <a:lnTo>
                    <a:pt x="1525" y="1068"/>
                  </a:lnTo>
                  <a:lnTo>
                    <a:pt x="1525" y="1066"/>
                  </a:lnTo>
                  <a:lnTo>
                    <a:pt x="1525" y="1064"/>
                  </a:lnTo>
                  <a:lnTo>
                    <a:pt x="1526" y="1064"/>
                  </a:lnTo>
                  <a:lnTo>
                    <a:pt x="1526" y="1063"/>
                  </a:lnTo>
                  <a:lnTo>
                    <a:pt x="1528" y="1063"/>
                  </a:lnTo>
                  <a:lnTo>
                    <a:pt x="1530" y="1063"/>
                  </a:lnTo>
                  <a:lnTo>
                    <a:pt x="1530" y="1061"/>
                  </a:lnTo>
                  <a:lnTo>
                    <a:pt x="1531" y="1061"/>
                  </a:lnTo>
                  <a:lnTo>
                    <a:pt x="1533" y="1063"/>
                  </a:lnTo>
                  <a:lnTo>
                    <a:pt x="1535" y="1063"/>
                  </a:lnTo>
                  <a:lnTo>
                    <a:pt x="1537" y="1063"/>
                  </a:lnTo>
                  <a:lnTo>
                    <a:pt x="1538" y="1064"/>
                  </a:lnTo>
                  <a:lnTo>
                    <a:pt x="1540" y="1063"/>
                  </a:lnTo>
                  <a:lnTo>
                    <a:pt x="1538" y="1063"/>
                  </a:lnTo>
                  <a:lnTo>
                    <a:pt x="1537" y="1061"/>
                  </a:lnTo>
                  <a:lnTo>
                    <a:pt x="1538" y="1061"/>
                  </a:lnTo>
                  <a:lnTo>
                    <a:pt x="1538" y="1059"/>
                  </a:lnTo>
                  <a:lnTo>
                    <a:pt x="1540" y="1059"/>
                  </a:lnTo>
                  <a:lnTo>
                    <a:pt x="1542" y="1059"/>
                  </a:lnTo>
                  <a:lnTo>
                    <a:pt x="1542" y="1061"/>
                  </a:lnTo>
                  <a:lnTo>
                    <a:pt x="1542" y="1063"/>
                  </a:lnTo>
                  <a:lnTo>
                    <a:pt x="1543" y="1063"/>
                  </a:lnTo>
                  <a:lnTo>
                    <a:pt x="1545" y="1063"/>
                  </a:lnTo>
                  <a:lnTo>
                    <a:pt x="1545" y="1063"/>
                  </a:lnTo>
                  <a:lnTo>
                    <a:pt x="1547" y="1063"/>
                  </a:lnTo>
                  <a:lnTo>
                    <a:pt x="1548" y="1063"/>
                  </a:lnTo>
                  <a:lnTo>
                    <a:pt x="1550" y="1063"/>
                  </a:lnTo>
                  <a:lnTo>
                    <a:pt x="1550" y="1064"/>
                  </a:lnTo>
                  <a:lnTo>
                    <a:pt x="1552" y="1064"/>
                  </a:lnTo>
                  <a:lnTo>
                    <a:pt x="1553" y="1064"/>
                  </a:lnTo>
                  <a:lnTo>
                    <a:pt x="1553" y="1066"/>
                  </a:lnTo>
                  <a:lnTo>
                    <a:pt x="1552" y="1066"/>
                  </a:lnTo>
                  <a:lnTo>
                    <a:pt x="1552" y="1068"/>
                  </a:lnTo>
                  <a:lnTo>
                    <a:pt x="1552" y="1070"/>
                  </a:lnTo>
                  <a:lnTo>
                    <a:pt x="1552" y="1071"/>
                  </a:lnTo>
                  <a:lnTo>
                    <a:pt x="1552" y="1073"/>
                  </a:lnTo>
                  <a:lnTo>
                    <a:pt x="1550" y="1073"/>
                  </a:lnTo>
                  <a:lnTo>
                    <a:pt x="1550" y="1075"/>
                  </a:lnTo>
                  <a:lnTo>
                    <a:pt x="1550" y="1076"/>
                  </a:lnTo>
                  <a:lnTo>
                    <a:pt x="1548" y="1076"/>
                  </a:lnTo>
                  <a:lnTo>
                    <a:pt x="1548" y="1078"/>
                  </a:lnTo>
                  <a:lnTo>
                    <a:pt x="1548" y="1080"/>
                  </a:lnTo>
                  <a:lnTo>
                    <a:pt x="1547" y="1080"/>
                  </a:lnTo>
                  <a:lnTo>
                    <a:pt x="1545" y="1078"/>
                  </a:lnTo>
                  <a:lnTo>
                    <a:pt x="1545" y="1080"/>
                  </a:lnTo>
                  <a:lnTo>
                    <a:pt x="1547" y="1080"/>
                  </a:lnTo>
                  <a:lnTo>
                    <a:pt x="1547" y="1081"/>
                  </a:lnTo>
                  <a:lnTo>
                    <a:pt x="1545" y="1081"/>
                  </a:lnTo>
                  <a:lnTo>
                    <a:pt x="1545" y="1081"/>
                  </a:lnTo>
                  <a:lnTo>
                    <a:pt x="1545" y="1083"/>
                  </a:lnTo>
                  <a:lnTo>
                    <a:pt x="1543" y="1083"/>
                  </a:lnTo>
                  <a:lnTo>
                    <a:pt x="1542" y="1083"/>
                  </a:lnTo>
                  <a:lnTo>
                    <a:pt x="1542" y="1083"/>
                  </a:lnTo>
                  <a:lnTo>
                    <a:pt x="1543" y="1083"/>
                  </a:lnTo>
                  <a:lnTo>
                    <a:pt x="1543" y="1085"/>
                  </a:lnTo>
                  <a:lnTo>
                    <a:pt x="1542" y="1085"/>
                  </a:lnTo>
                  <a:lnTo>
                    <a:pt x="1542" y="1086"/>
                  </a:lnTo>
                  <a:lnTo>
                    <a:pt x="1542" y="1088"/>
                  </a:lnTo>
                  <a:lnTo>
                    <a:pt x="1542" y="1090"/>
                  </a:lnTo>
                  <a:lnTo>
                    <a:pt x="1540" y="1090"/>
                  </a:lnTo>
                  <a:lnTo>
                    <a:pt x="1540" y="1091"/>
                  </a:lnTo>
                  <a:lnTo>
                    <a:pt x="1540" y="1093"/>
                  </a:lnTo>
                  <a:lnTo>
                    <a:pt x="1540" y="1095"/>
                  </a:lnTo>
                  <a:lnTo>
                    <a:pt x="1538" y="1096"/>
                  </a:lnTo>
                  <a:lnTo>
                    <a:pt x="1540" y="1096"/>
                  </a:lnTo>
                  <a:lnTo>
                    <a:pt x="1540" y="1095"/>
                  </a:lnTo>
                  <a:lnTo>
                    <a:pt x="1542" y="1095"/>
                  </a:lnTo>
                  <a:lnTo>
                    <a:pt x="1542" y="1093"/>
                  </a:lnTo>
                  <a:lnTo>
                    <a:pt x="1542" y="1091"/>
                  </a:lnTo>
                  <a:lnTo>
                    <a:pt x="1543" y="1090"/>
                  </a:lnTo>
                  <a:lnTo>
                    <a:pt x="1543" y="1088"/>
                  </a:lnTo>
                  <a:lnTo>
                    <a:pt x="1543" y="1086"/>
                  </a:lnTo>
                  <a:lnTo>
                    <a:pt x="1545" y="1086"/>
                  </a:lnTo>
                  <a:lnTo>
                    <a:pt x="1545" y="1085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5" y="1085"/>
                  </a:lnTo>
                  <a:lnTo>
                    <a:pt x="1547" y="1085"/>
                  </a:lnTo>
                  <a:lnTo>
                    <a:pt x="1547" y="1083"/>
                  </a:lnTo>
                  <a:lnTo>
                    <a:pt x="1545" y="1083"/>
                  </a:lnTo>
                  <a:lnTo>
                    <a:pt x="1545" y="1083"/>
                  </a:lnTo>
                  <a:lnTo>
                    <a:pt x="1547" y="1083"/>
                  </a:lnTo>
                  <a:lnTo>
                    <a:pt x="1548" y="1081"/>
                  </a:lnTo>
                  <a:lnTo>
                    <a:pt x="1548" y="1080"/>
                  </a:lnTo>
                  <a:lnTo>
                    <a:pt x="1550" y="1080"/>
                  </a:lnTo>
                  <a:lnTo>
                    <a:pt x="1550" y="1081"/>
                  </a:lnTo>
                  <a:lnTo>
                    <a:pt x="1550" y="1083"/>
                  </a:lnTo>
                  <a:lnTo>
                    <a:pt x="1552" y="1083"/>
                  </a:lnTo>
                  <a:lnTo>
                    <a:pt x="1552" y="1081"/>
                  </a:lnTo>
                  <a:lnTo>
                    <a:pt x="1552" y="1080"/>
                  </a:lnTo>
                  <a:lnTo>
                    <a:pt x="1552" y="1078"/>
                  </a:lnTo>
                  <a:lnTo>
                    <a:pt x="1553" y="1080"/>
                  </a:lnTo>
                  <a:lnTo>
                    <a:pt x="1553" y="1078"/>
                  </a:lnTo>
                  <a:lnTo>
                    <a:pt x="1552" y="1078"/>
                  </a:lnTo>
                  <a:lnTo>
                    <a:pt x="1552" y="1076"/>
                  </a:lnTo>
                  <a:lnTo>
                    <a:pt x="1552" y="1075"/>
                  </a:lnTo>
                  <a:lnTo>
                    <a:pt x="1553" y="1075"/>
                  </a:lnTo>
                  <a:lnTo>
                    <a:pt x="1553" y="1073"/>
                  </a:lnTo>
                  <a:lnTo>
                    <a:pt x="1555" y="1073"/>
                  </a:lnTo>
                  <a:lnTo>
                    <a:pt x="1555" y="1071"/>
                  </a:lnTo>
                  <a:lnTo>
                    <a:pt x="1557" y="1071"/>
                  </a:lnTo>
                  <a:lnTo>
                    <a:pt x="1558" y="1071"/>
                  </a:lnTo>
                  <a:lnTo>
                    <a:pt x="1558" y="1070"/>
                  </a:lnTo>
                  <a:lnTo>
                    <a:pt x="1560" y="1070"/>
                  </a:lnTo>
                  <a:lnTo>
                    <a:pt x="1560" y="1068"/>
                  </a:lnTo>
                  <a:lnTo>
                    <a:pt x="1562" y="1068"/>
                  </a:lnTo>
                  <a:lnTo>
                    <a:pt x="1562" y="1070"/>
                  </a:lnTo>
                  <a:lnTo>
                    <a:pt x="1563" y="1070"/>
                  </a:lnTo>
                  <a:lnTo>
                    <a:pt x="1565" y="1070"/>
                  </a:lnTo>
                  <a:lnTo>
                    <a:pt x="1567" y="1070"/>
                  </a:lnTo>
                  <a:lnTo>
                    <a:pt x="1568" y="1070"/>
                  </a:lnTo>
                  <a:lnTo>
                    <a:pt x="1568" y="1071"/>
                  </a:lnTo>
                  <a:lnTo>
                    <a:pt x="1568" y="1073"/>
                  </a:lnTo>
                  <a:lnTo>
                    <a:pt x="1570" y="1071"/>
                  </a:lnTo>
                  <a:lnTo>
                    <a:pt x="1570" y="1073"/>
                  </a:lnTo>
                  <a:lnTo>
                    <a:pt x="1572" y="1073"/>
                  </a:lnTo>
                  <a:lnTo>
                    <a:pt x="1574" y="1073"/>
                  </a:lnTo>
                  <a:lnTo>
                    <a:pt x="1574" y="1075"/>
                  </a:lnTo>
                  <a:lnTo>
                    <a:pt x="1575" y="1075"/>
                  </a:lnTo>
                  <a:lnTo>
                    <a:pt x="1575" y="1073"/>
                  </a:lnTo>
                  <a:lnTo>
                    <a:pt x="1577" y="1073"/>
                  </a:lnTo>
                  <a:lnTo>
                    <a:pt x="1577" y="1075"/>
                  </a:lnTo>
                  <a:lnTo>
                    <a:pt x="1579" y="1075"/>
                  </a:lnTo>
                  <a:lnTo>
                    <a:pt x="1579" y="1073"/>
                  </a:lnTo>
                  <a:lnTo>
                    <a:pt x="1580" y="1073"/>
                  </a:lnTo>
                  <a:lnTo>
                    <a:pt x="1580" y="1075"/>
                  </a:lnTo>
                  <a:lnTo>
                    <a:pt x="1580" y="1076"/>
                  </a:lnTo>
                  <a:lnTo>
                    <a:pt x="1582" y="1076"/>
                  </a:lnTo>
                  <a:lnTo>
                    <a:pt x="1582" y="1078"/>
                  </a:lnTo>
                  <a:lnTo>
                    <a:pt x="1584" y="1078"/>
                  </a:lnTo>
                  <a:lnTo>
                    <a:pt x="1585" y="1078"/>
                  </a:lnTo>
                  <a:lnTo>
                    <a:pt x="1585" y="1078"/>
                  </a:lnTo>
                  <a:lnTo>
                    <a:pt x="1585" y="1080"/>
                  </a:lnTo>
                  <a:lnTo>
                    <a:pt x="1587" y="1078"/>
                  </a:lnTo>
                  <a:lnTo>
                    <a:pt x="1589" y="1078"/>
                  </a:lnTo>
                  <a:lnTo>
                    <a:pt x="1589" y="1080"/>
                  </a:lnTo>
                  <a:lnTo>
                    <a:pt x="1587" y="1080"/>
                  </a:lnTo>
                  <a:lnTo>
                    <a:pt x="1587" y="1081"/>
                  </a:lnTo>
                  <a:lnTo>
                    <a:pt x="1589" y="1081"/>
                  </a:lnTo>
                  <a:lnTo>
                    <a:pt x="1589" y="1083"/>
                  </a:lnTo>
                  <a:lnTo>
                    <a:pt x="1589" y="1083"/>
                  </a:lnTo>
                  <a:lnTo>
                    <a:pt x="1590" y="1083"/>
                  </a:lnTo>
                  <a:lnTo>
                    <a:pt x="1590" y="1083"/>
                  </a:lnTo>
                  <a:lnTo>
                    <a:pt x="1590" y="1081"/>
                  </a:lnTo>
                  <a:lnTo>
                    <a:pt x="1592" y="1081"/>
                  </a:lnTo>
                  <a:lnTo>
                    <a:pt x="1594" y="1081"/>
                  </a:lnTo>
                  <a:lnTo>
                    <a:pt x="1595" y="1081"/>
                  </a:lnTo>
                  <a:lnTo>
                    <a:pt x="1594" y="1083"/>
                  </a:lnTo>
                  <a:lnTo>
                    <a:pt x="1595" y="1083"/>
                  </a:lnTo>
                  <a:lnTo>
                    <a:pt x="1595" y="1083"/>
                  </a:lnTo>
                  <a:lnTo>
                    <a:pt x="1597" y="1083"/>
                  </a:lnTo>
                  <a:lnTo>
                    <a:pt x="1595" y="1085"/>
                  </a:lnTo>
                  <a:lnTo>
                    <a:pt x="1597" y="1085"/>
                  </a:lnTo>
                  <a:lnTo>
                    <a:pt x="1599" y="1085"/>
                  </a:lnTo>
                  <a:lnTo>
                    <a:pt x="1599" y="1086"/>
                  </a:lnTo>
                  <a:lnTo>
                    <a:pt x="1599" y="1088"/>
                  </a:lnTo>
                  <a:lnTo>
                    <a:pt x="1599" y="1090"/>
                  </a:lnTo>
                  <a:lnTo>
                    <a:pt x="1597" y="1090"/>
                  </a:lnTo>
                  <a:lnTo>
                    <a:pt x="1597" y="1091"/>
                  </a:lnTo>
                  <a:lnTo>
                    <a:pt x="1599" y="1091"/>
                  </a:lnTo>
                  <a:lnTo>
                    <a:pt x="1599" y="1093"/>
                  </a:lnTo>
                  <a:lnTo>
                    <a:pt x="1599" y="1095"/>
                  </a:lnTo>
                  <a:lnTo>
                    <a:pt x="1599" y="1096"/>
                  </a:lnTo>
                  <a:lnTo>
                    <a:pt x="1600" y="1096"/>
                  </a:lnTo>
                  <a:lnTo>
                    <a:pt x="1600" y="1098"/>
                  </a:lnTo>
                  <a:lnTo>
                    <a:pt x="1602" y="1096"/>
                  </a:lnTo>
                  <a:lnTo>
                    <a:pt x="1602" y="1098"/>
                  </a:lnTo>
                  <a:lnTo>
                    <a:pt x="1604" y="1098"/>
                  </a:lnTo>
                  <a:lnTo>
                    <a:pt x="1606" y="1098"/>
                  </a:lnTo>
                  <a:lnTo>
                    <a:pt x="1606" y="1096"/>
                  </a:lnTo>
                  <a:lnTo>
                    <a:pt x="1606" y="1095"/>
                  </a:lnTo>
                  <a:lnTo>
                    <a:pt x="1607" y="1096"/>
                  </a:lnTo>
                  <a:lnTo>
                    <a:pt x="1607" y="1095"/>
                  </a:lnTo>
                  <a:lnTo>
                    <a:pt x="1607" y="1093"/>
                  </a:lnTo>
                  <a:lnTo>
                    <a:pt x="1609" y="1093"/>
                  </a:lnTo>
                  <a:lnTo>
                    <a:pt x="1609" y="1095"/>
                  </a:lnTo>
                  <a:lnTo>
                    <a:pt x="1611" y="1095"/>
                  </a:lnTo>
                  <a:lnTo>
                    <a:pt x="1612" y="1095"/>
                  </a:lnTo>
                  <a:lnTo>
                    <a:pt x="1612" y="1093"/>
                  </a:lnTo>
                  <a:lnTo>
                    <a:pt x="1611" y="1093"/>
                  </a:lnTo>
                  <a:lnTo>
                    <a:pt x="1609" y="1093"/>
                  </a:lnTo>
                  <a:lnTo>
                    <a:pt x="1609" y="1091"/>
                  </a:lnTo>
                  <a:lnTo>
                    <a:pt x="1611" y="1091"/>
                  </a:lnTo>
                  <a:lnTo>
                    <a:pt x="1612" y="1091"/>
                  </a:lnTo>
                  <a:lnTo>
                    <a:pt x="1614" y="1091"/>
                  </a:lnTo>
                  <a:lnTo>
                    <a:pt x="1616" y="1091"/>
                  </a:lnTo>
                  <a:lnTo>
                    <a:pt x="1616" y="1093"/>
                  </a:lnTo>
                  <a:lnTo>
                    <a:pt x="1617" y="1093"/>
                  </a:lnTo>
                  <a:lnTo>
                    <a:pt x="1619" y="1093"/>
                  </a:lnTo>
                  <a:lnTo>
                    <a:pt x="1621" y="1095"/>
                  </a:lnTo>
                  <a:lnTo>
                    <a:pt x="1622" y="1095"/>
                  </a:lnTo>
                  <a:lnTo>
                    <a:pt x="1622" y="1096"/>
                  </a:lnTo>
                  <a:lnTo>
                    <a:pt x="1624" y="1096"/>
                  </a:lnTo>
                  <a:lnTo>
                    <a:pt x="1626" y="1098"/>
                  </a:lnTo>
                  <a:lnTo>
                    <a:pt x="1626" y="1098"/>
                  </a:lnTo>
                  <a:lnTo>
                    <a:pt x="1626" y="1096"/>
                  </a:lnTo>
                  <a:lnTo>
                    <a:pt x="1627" y="1096"/>
                  </a:lnTo>
                  <a:lnTo>
                    <a:pt x="1627" y="1098"/>
                  </a:lnTo>
                  <a:lnTo>
                    <a:pt x="1629" y="1098"/>
                  </a:lnTo>
                  <a:lnTo>
                    <a:pt x="1629" y="1096"/>
                  </a:lnTo>
                  <a:lnTo>
                    <a:pt x="1631" y="1096"/>
                  </a:lnTo>
                  <a:lnTo>
                    <a:pt x="1631" y="1098"/>
                  </a:lnTo>
                  <a:lnTo>
                    <a:pt x="1632" y="1098"/>
                  </a:lnTo>
                  <a:lnTo>
                    <a:pt x="1634" y="1100"/>
                  </a:lnTo>
                  <a:lnTo>
                    <a:pt x="1636" y="1100"/>
                  </a:lnTo>
                  <a:lnTo>
                    <a:pt x="1637" y="1100"/>
                  </a:lnTo>
                  <a:lnTo>
                    <a:pt x="1639" y="1102"/>
                  </a:lnTo>
                  <a:lnTo>
                    <a:pt x="1639" y="1100"/>
                  </a:lnTo>
                  <a:lnTo>
                    <a:pt x="1641" y="1100"/>
                  </a:lnTo>
                  <a:lnTo>
                    <a:pt x="1643" y="1100"/>
                  </a:lnTo>
                  <a:lnTo>
                    <a:pt x="1644" y="1100"/>
                  </a:lnTo>
                  <a:lnTo>
                    <a:pt x="1644" y="1098"/>
                  </a:lnTo>
                  <a:lnTo>
                    <a:pt x="1648" y="1098"/>
                  </a:lnTo>
                  <a:lnTo>
                    <a:pt x="1649" y="1098"/>
                  </a:lnTo>
                  <a:lnTo>
                    <a:pt x="1651" y="1098"/>
                  </a:lnTo>
                  <a:lnTo>
                    <a:pt x="1653" y="1098"/>
                  </a:lnTo>
                  <a:lnTo>
                    <a:pt x="1654" y="1098"/>
                  </a:lnTo>
                  <a:lnTo>
                    <a:pt x="1656" y="1100"/>
                  </a:lnTo>
                  <a:lnTo>
                    <a:pt x="1658" y="1102"/>
                  </a:lnTo>
                  <a:lnTo>
                    <a:pt x="1659" y="1102"/>
                  </a:lnTo>
                  <a:lnTo>
                    <a:pt x="1659" y="1103"/>
                  </a:lnTo>
                  <a:lnTo>
                    <a:pt x="1661" y="1103"/>
                  </a:lnTo>
                  <a:lnTo>
                    <a:pt x="1663" y="1103"/>
                  </a:lnTo>
                  <a:lnTo>
                    <a:pt x="1663" y="1105"/>
                  </a:lnTo>
                  <a:lnTo>
                    <a:pt x="1664" y="1105"/>
                  </a:lnTo>
                  <a:lnTo>
                    <a:pt x="1664" y="1107"/>
                  </a:lnTo>
                  <a:lnTo>
                    <a:pt x="1666" y="1107"/>
                  </a:lnTo>
                  <a:lnTo>
                    <a:pt x="1666" y="1107"/>
                  </a:lnTo>
                  <a:lnTo>
                    <a:pt x="1666" y="1108"/>
                  </a:lnTo>
                  <a:lnTo>
                    <a:pt x="1668" y="1108"/>
                  </a:lnTo>
                  <a:lnTo>
                    <a:pt x="1668" y="1110"/>
                  </a:lnTo>
                  <a:lnTo>
                    <a:pt x="1669" y="1110"/>
                  </a:lnTo>
                  <a:lnTo>
                    <a:pt x="1671" y="1112"/>
                  </a:lnTo>
                  <a:lnTo>
                    <a:pt x="1673" y="1112"/>
                  </a:lnTo>
                  <a:lnTo>
                    <a:pt x="1673" y="1113"/>
                  </a:lnTo>
                  <a:lnTo>
                    <a:pt x="1675" y="1113"/>
                  </a:lnTo>
                  <a:lnTo>
                    <a:pt x="1675" y="1115"/>
                  </a:lnTo>
                  <a:lnTo>
                    <a:pt x="1676" y="1117"/>
                  </a:lnTo>
                  <a:lnTo>
                    <a:pt x="1678" y="1118"/>
                  </a:lnTo>
                  <a:lnTo>
                    <a:pt x="1680" y="1120"/>
                  </a:lnTo>
                  <a:lnTo>
                    <a:pt x="1681" y="1120"/>
                  </a:lnTo>
                  <a:lnTo>
                    <a:pt x="1681" y="1122"/>
                  </a:lnTo>
                  <a:lnTo>
                    <a:pt x="1681" y="1123"/>
                  </a:lnTo>
                  <a:lnTo>
                    <a:pt x="1683" y="1123"/>
                  </a:lnTo>
                  <a:lnTo>
                    <a:pt x="1685" y="1123"/>
                  </a:lnTo>
                  <a:lnTo>
                    <a:pt x="1686" y="1123"/>
                  </a:lnTo>
                  <a:lnTo>
                    <a:pt x="1688" y="1125"/>
                  </a:lnTo>
                  <a:lnTo>
                    <a:pt x="1688" y="1127"/>
                  </a:lnTo>
                  <a:lnTo>
                    <a:pt x="1690" y="1127"/>
                  </a:lnTo>
                  <a:lnTo>
                    <a:pt x="1691" y="1127"/>
                  </a:lnTo>
                  <a:lnTo>
                    <a:pt x="1693" y="1127"/>
                  </a:lnTo>
                  <a:lnTo>
                    <a:pt x="1693" y="1128"/>
                  </a:lnTo>
                  <a:lnTo>
                    <a:pt x="1695" y="1128"/>
                  </a:lnTo>
                  <a:lnTo>
                    <a:pt x="1696" y="1128"/>
                  </a:lnTo>
                  <a:lnTo>
                    <a:pt x="1698" y="1128"/>
                  </a:lnTo>
                  <a:lnTo>
                    <a:pt x="1700" y="1128"/>
                  </a:lnTo>
                  <a:lnTo>
                    <a:pt x="1701" y="1128"/>
                  </a:lnTo>
                  <a:lnTo>
                    <a:pt x="1703" y="1128"/>
                  </a:lnTo>
                  <a:lnTo>
                    <a:pt x="1705" y="1128"/>
                  </a:lnTo>
                  <a:lnTo>
                    <a:pt x="1706" y="1128"/>
                  </a:lnTo>
                  <a:lnTo>
                    <a:pt x="1706" y="1128"/>
                  </a:lnTo>
                  <a:lnTo>
                    <a:pt x="1706" y="1130"/>
                  </a:lnTo>
                  <a:lnTo>
                    <a:pt x="1708" y="1130"/>
                  </a:lnTo>
                  <a:lnTo>
                    <a:pt x="1710" y="1132"/>
                  </a:lnTo>
                  <a:lnTo>
                    <a:pt x="1710" y="1134"/>
                  </a:lnTo>
                  <a:lnTo>
                    <a:pt x="1712" y="1135"/>
                  </a:lnTo>
                  <a:lnTo>
                    <a:pt x="1712" y="1137"/>
                  </a:lnTo>
                  <a:lnTo>
                    <a:pt x="1712" y="1139"/>
                  </a:lnTo>
                  <a:lnTo>
                    <a:pt x="1712" y="1140"/>
                  </a:lnTo>
                  <a:lnTo>
                    <a:pt x="1713" y="1142"/>
                  </a:lnTo>
                  <a:lnTo>
                    <a:pt x="1713" y="1144"/>
                  </a:lnTo>
                  <a:lnTo>
                    <a:pt x="1713" y="1145"/>
                  </a:lnTo>
                  <a:lnTo>
                    <a:pt x="1713" y="1147"/>
                  </a:lnTo>
                  <a:lnTo>
                    <a:pt x="1715" y="1147"/>
                  </a:lnTo>
                  <a:lnTo>
                    <a:pt x="1715" y="1149"/>
                  </a:lnTo>
                  <a:lnTo>
                    <a:pt x="1715" y="1150"/>
                  </a:lnTo>
                  <a:lnTo>
                    <a:pt x="1715" y="1152"/>
                  </a:lnTo>
                  <a:lnTo>
                    <a:pt x="1715" y="1154"/>
                  </a:lnTo>
                  <a:moveTo>
                    <a:pt x="1276" y="547"/>
                  </a:moveTo>
                  <a:lnTo>
                    <a:pt x="1277" y="547"/>
                  </a:lnTo>
                  <a:lnTo>
                    <a:pt x="1277" y="546"/>
                  </a:lnTo>
                  <a:lnTo>
                    <a:pt x="1276" y="546"/>
                  </a:lnTo>
                  <a:lnTo>
                    <a:pt x="1276" y="547"/>
                  </a:lnTo>
                  <a:moveTo>
                    <a:pt x="1446" y="455"/>
                  </a:moveTo>
                  <a:lnTo>
                    <a:pt x="1444" y="453"/>
                  </a:lnTo>
                  <a:lnTo>
                    <a:pt x="1444" y="455"/>
                  </a:lnTo>
                  <a:lnTo>
                    <a:pt x="1446" y="455"/>
                  </a:lnTo>
                  <a:moveTo>
                    <a:pt x="1484" y="434"/>
                  </a:moveTo>
                  <a:lnTo>
                    <a:pt x="1486" y="434"/>
                  </a:lnTo>
                  <a:lnTo>
                    <a:pt x="1488" y="434"/>
                  </a:lnTo>
                  <a:lnTo>
                    <a:pt x="1488" y="434"/>
                  </a:lnTo>
                  <a:lnTo>
                    <a:pt x="1486" y="434"/>
                  </a:lnTo>
                  <a:lnTo>
                    <a:pt x="1486" y="434"/>
                  </a:lnTo>
                  <a:lnTo>
                    <a:pt x="1484" y="434"/>
                  </a:lnTo>
                  <a:lnTo>
                    <a:pt x="1484" y="434"/>
                  </a:lnTo>
                  <a:moveTo>
                    <a:pt x="1449" y="445"/>
                  </a:moveTo>
                  <a:lnTo>
                    <a:pt x="1451" y="445"/>
                  </a:lnTo>
                  <a:lnTo>
                    <a:pt x="1452" y="445"/>
                  </a:lnTo>
                  <a:lnTo>
                    <a:pt x="1454" y="445"/>
                  </a:lnTo>
                  <a:lnTo>
                    <a:pt x="1454" y="443"/>
                  </a:lnTo>
                  <a:lnTo>
                    <a:pt x="1452" y="443"/>
                  </a:lnTo>
                  <a:lnTo>
                    <a:pt x="1449" y="443"/>
                  </a:lnTo>
                  <a:lnTo>
                    <a:pt x="1449" y="445"/>
                  </a:lnTo>
                  <a:moveTo>
                    <a:pt x="1430" y="409"/>
                  </a:moveTo>
                  <a:lnTo>
                    <a:pt x="1432" y="407"/>
                  </a:lnTo>
                  <a:lnTo>
                    <a:pt x="1430" y="407"/>
                  </a:lnTo>
                  <a:lnTo>
                    <a:pt x="1430" y="409"/>
                  </a:lnTo>
                  <a:moveTo>
                    <a:pt x="1560" y="352"/>
                  </a:moveTo>
                  <a:lnTo>
                    <a:pt x="1562" y="352"/>
                  </a:lnTo>
                  <a:lnTo>
                    <a:pt x="1562" y="352"/>
                  </a:lnTo>
                  <a:lnTo>
                    <a:pt x="1560" y="352"/>
                  </a:lnTo>
                  <a:moveTo>
                    <a:pt x="1531" y="316"/>
                  </a:moveTo>
                  <a:lnTo>
                    <a:pt x="1533" y="315"/>
                  </a:lnTo>
                  <a:lnTo>
                    <a:pt x="1531" y="315"/>
                  </a:lnTo>
                  <a:lnTo>
                    <a:pt x="1531" y="316"/>
                  </a:lnTo>
                  <a:moveTo>
                    <a:pt x="1526" y="316"/>
                  </a:moveTo>
                  <a:lnTo>
                    <a:pt x="1528" y="316"/>
                  </a:lnTo>
                  <a:lnTo>
                    <a:pt x="1528" y="315"/>
                  </a:lnTo>
                  <a:lnTo>
                    <a:pt x="1526" y="316"/>
                  </a:lnTo>
                  <a:moveTo>
                    <a:pt x="1525" y="338"/>
                  </a:moveTo>
                  <a:lnTo>
                    <a:pt x="1526" y="338"/>
                  </a:lnTo>
                  <a:lnTo>
                    <a:pt x="1526" y="337"/>
                  </a:lnTo>
                  <a:lnTo>
                    <a:pt x="1528" y="337"/>
                  </a:lnTo>
                  <a:lnTo>
                    <a:pt x="1530" y="337"/>
                  </a:lnTo>
                  <a:lnTo>
                    <a:pt x="1531" y="337"/>
                  </a:lnTo>
                  <a:lnTo>
                    <a:pt x="1531" y="335"/>
                  </a:lnTo>
                  <a:lnTo>
                    <a:pt x="1533" y="335"/>
                  </a:lnTo>
                  <a:lnTo>
                    <a:pt x="1535" y="335"/>
                  </a:lnTo>
                  <a:lnTo>
                    <a:pt x="1537" y="335"/>
                  </a:lnTo>
                  <a:lnTo>
                    <a:pt x="1537" y="333"/>
                  </a:lnTo>
                  <a:lnTo>
                    <a:pt x="1538" y="333"/>
                  </a:lnTo>
                  <a:lnTo>
                    <a:pt x="1538" y="332"/>
                  </a:lnTo>
                  <a:lnTo>
                    <a:pt x="1540" y="332"/>
                  </a:lnTo>
                  <a:lnTo>
                    <a:pt x="1542" y="330"/>
                  </a:lnTo>
                  <a:lnTo>
                    <a:pt x="1540" y="330"/>
                  </a:lnTo>
                  <a:lnTo>
                    <a:pt x="1538" y="330"/>
                  </a:lnTo>
                  <a:lnTo>
                    <a:pt x="1540" y="328"/>
                  </a:lnTo>
                  <a:lnTo>
                    <a:pt x="1538" y="328"/>
                  </a:lnTo>
                  <a:lnTo>
                    <a:pt x="1537" y="328"/>
                  </a:lnTo>
                  <a:lnTo>
                    <a:pt x="1537" y="330"/>
                  </a:lnTo>
                  <a:lnTo>
                    <a:pt x="1538" y="330"/>
                  </a:lnTo>
                  <a:lnTo>
                    <a:pt x="1538" y="332"/>
                  </a:lnTo>
                  <a:lnTo>
                    <a:pt x="1537" y="332"/>
                  </a:lnTo>
                  <a:lnTo>
                    <a:pt x="1535" y="332"/>
                  </a:lnTo>
                  <a:lnTo>
                    <a:pt x="1533" y="332"/>
                  </a:lnTo>
                  <a:lnTo>
                    <a:pt x="1533" y="333"/>
                  </a:lnTo>
                  <a:lnTo>
                    <a:pt x="1531" y="333"/>
                  </a:lnTo>
                  <a:lnTo>
                    <a:pt x="1530" y="333"/>
                  </a:lnTo>
                  <a:lnTo>
                    <a:pt x="1530" y="332"/>
                  </a:lnTo>
                  <a:lnTo>
                    <a:pt x="1528" y="333"/>
                  </a:lnTo>
                  <a:lnTo>
                    <a:pt x="1526" y="333"/>
                  </a:lnTo>
                  <a:lnTo>
                    <a:pt x="1525" y="333"/>
                  </a:lnTo>
                  <a:lnTo>
                    <a:pt x="1526" y="335"/>
                  </a:lnTo>
                  <a:lnTo>
                    <a:pt x="1525" y="335"/>
                  </a:lnTo>
                  <a:lnTo>
                    <a:pt x="1525" y="337"/>
                  </a:lnTo>
                  <a:lnTo>
                    <a:pt x="1525" y="338"/>
                  </a:lnTo>
                  <a:moveTo>
                    <a:pt x="1520" y="286"/>
                  </a:moveTo>
                  <a:lnTo>
                    <a:pt x="1521" y="286"/>
                  </a:lnTo>
                  <a:lnTo>
                    <a:pt x="1520" y="284"/>
                  </a:lnTo>
                  <a:lnTo>
                    <a:pt x="1520" y="286"/>
                  </a:lnTo>
                  <a:moveTo>
                    <a:pt x="1523" y="338"/>
                  </a:moveTo>
                  <a:lnTo>
                    <a:pt x="1521" y="338"/>
                  </a:lnTo>
                  <a:lnTo>
                    <a:pt x="1520" y="338"/>
                  </a:lnTo>
                  <a:lnTo>
                    <a:pt x="1520" y="340"/>
                  </a:lnTo>
                  <a:lnTo>
                    <a:pt x="1521" y="340"/>
                  </a:lnTo>
                  <a:lnTo>
                    <a:pt x="1523" y="338"/>
                  </a:lnTo>
                  <a:moveTo>
                    <a:pt x="1516" y="333"/>
                  </a:moveTo>
                  <a:lnTo>
                    <a:pt x="1516" y="335"/>
                  </a:lnTo>
                  <a:lnTo>
                    <a:pt x="1518" y="333"/>
                  </a:lnTo>
                  <a:lnTo>
                    <a:pt x="1518" y="335"/>
                  </a:lnTo>
                  <a:lnTo>
                    <a:pt x="1520" y="335"/>
                  </a:lnTo>
                  <a:lnTo>
                    <a:pt x="1521" y="335"/>
                  </a:lnTo>
                  <a:lnTo>
                    <a:pt x="1523" y="337"/>
                  </a:lnTo>
                  <a:lnTo>
                    <a:pt x="1523" y="335"/>
                  </a:lnTo>
                  <a:lnTo>
                    <a:pt x="1521" y="335"/>
                  </a:lnTo>
                  <a:lnTo>
                    <a:pt x="1520" y="333"/>
                  </a:lnTo>
                  <a:lnTo>
                    <a:pt x="1518" y="333"/>
                  </a:lnTo>
                  <a:lnTo>
                    <a:pt x="1516" y="333"/>
                  </a:lnTo>
                  <a:moveTo>
                    <a:pt x="1518" y="273"/>
                  </a:moveTo>
                  <a:lnTo>
                    <a:pt x="1516" y="273"/>
                  </a:lnTo>
                  <a:lnTo>
                    <a:pt x="1516" y="274"/>
                  </a:lnTo>
                  <a:lnTo>
                    <a:pt x="1518" y="273"/>
                  </a:lnTo>
                  <a:moveTo>
                    <a:pt x="1515" y="268"/>
                  </a:moveTo>
                  <a:lnTo>
                    <a:pt x="1516" y="268"/>
                  </a:lnTo>
                  <a:lnTo>
                    <a:pt x="1518" y="268"/>
                  </a:lnTo>
                  <a:lnTo>
                    <a:pt x="1520" y="268"/>
                  </a:lnTo>
                  <a:lnTo>
                    <a:pt x="1520" y="266"/>
                  </a:lnTo>
                  <a:lnTo>
                    <a:pt x="1518" y="266"/>
                  </a:lnTo>
                  <a:lnTo>
                    <a:pt x="1516" y="266"/>
                  </a:lnTo>
                  <a:lnTo>
                    <a:pt x="1515" y="268"/>
                  </a:lnTo>
                  <a:moveTo>
                    <a:pt x="1501" y="268"/>
                  </a:moveTo>
                  <a:lnTo>
                    <a:pt x="1503" y="268"/>
                  </a:lnTo>
                  <a:lnTo>
                    <a:pt x="1503" y="266"/>
                  </a:lnTo>
                  <a:lnTo>
                    <a:pt x="1501" y="266"/>
                  </a:lnTo>
                  <a:lnTo>
                    <a:pt x="1501" y="268"/>
                  </a:lnTo>
                  <a:moveTo>
                    <a:pt x="1464" y="279"/>
                  </a:moveTo>
                  <a:lnTo>
                    <a:pt x="1464" y="279"/>
                  </a:lnTo>
                  <a:lnTo>
                    <a:pt x="1466" y="278"/>
                  </a:lnTo>
                  <a:lnTo>
                    <a:pt x="1464" y="278"/>
                  </a:lnTo>
                  <a:lnTo>
                    <a:pt x="1464" y="279"/>
                  </a:lnTo>
                  <a:moveTo>
                    <a:pt x="1457" y="281"/>
                  </a:moveTo>
                  <a:lnTo>
                    <a:pt x="1459" y="281"/>
                  </a:lnTo>
                  <a:lnTo>
                    <a:pt x="1459" y="279"/>
                  </a:lnTo>
                  <a:lnTo>
                    <a:pt x="1457" y="281"/>
                  </a:lnTo>
                  <a:moveTo>
                    <a:pt x="1462" y="256"/>
                  </a:moveTo>
                  <a:lnTo>
                    <a:pt x="1464" y="254"/>
                  </a:lnTo>
                  <a:lnTo>
                    <a:pt x="1462" y="254"/>
                  </a:lnTo>
                  <a:lnTo>
                    <a:pt x="1462" y="256"/>
                  </a:lnTo>
                  <a:moveTo>
                    <a:pt x="1422" y="229"/>
                  </a:moveTo>
                  <a:lnTo>
                    <a:pt x="1424" y="229"/>
                  </a:lnTo>
                  <a:lnTo>
                    <a:pt x="1424" y="227"/>
                  </a:lnTo>
                  <a:lnTo>
                    <a:pt x="1422" y="227"/>
                  </a:lnTo>
                  <a:lnTo>
                    <a:pt x="1422" y="229"/>
                  </a:lnTo>
                  <a:moveTo>
                    <a:pt x="1387" y="402"/>
                  </a:moveTo>
                  <a:lnTo>
                    <a:pt x="1388" y="404"/>
                  </a:lnTo>
                  <a:lnTo>
                    <a:pt x="1388" y="402"/>
                  </a:lnTo>
                  <a:lnTo>
                    <a:pt x="1387" y="402"/>
                  </a:lnTo>
                  <a:moveTo>
                    <a:pt x="1380" y="461"/>
                  </a:moveTo>
                  <a:lnTo>
                    <a:pt x="1378" y="463"/>
                  </a:lnTo>
                  <a:lnTo>
                    <a:pt x="1380" y="463"/>
                  </a:lnTo>
                  <a:lnTo>
                    <a:pt x="1380" y="461"/>
                  </a:lnTo>
                  <a:moveTo>
                    <a:pt x="1377" y="426"/>
                  </a:moveTo>
                  <a:lnTo>
                    <a:pt x="1378" y="424"/>
                  </a:lnTo>
                  <a:lnTo>
                    <a:pt x="1380" y="423"/>
                  </a:lnTo>
                  <a:lnTo>
                    <a:pt x="1377" y="424"/>
                  </a:lnTo>
                  <a:lnTo>
                    <a:pt x="1377" y="426"/>
                  </a:lnTo>
                  <a:moveTo>
                    <a:pt x="1373" y="428"/>
                  </a:moveTo>
                  <a:lnTo>
                    <a:pt x="1375" y="426"/>
                  </a:lnTo>
                  <a:lnTo>
                    <a:pt x="1373" y="426"/>
                  </a:lnTo>
                  <a:lnTo>
                    <a:pt x="1373" y="428"/>
                  </a:lnTo>
                  <a:moveTo>
                    <a:pt x="1363" y="431"/>
                  </a:moveTo>
                  <a:lnTo>
                    <a:pt x="1365" y="429"/>
                  </a:lnTo>
                  <a:lnTo>
                    <a:pt x="1367" y="429"/>
                  </a:lnTo>
                  <a:lnTo>
                    <a:pt x="1367" y="428"/>
                  </a:lnTo>
                  <a:lnTo>
                    <a:pt x="1365" y="429"/>
                  </a:lnTo>
                  <a:lnTo>
                    <a:pt x="1363" y="429"/>
                  </a:lnTo>
                  <a:lnTo>
                    <a:pt x="1363" y="431"/>
                  </a:lnTo>
                  <a:moveTo>
                    <a:pt x="1361" y="431"/>
                  </a:moveTo>
                  <a:lnTo>
                    <a:pt x="1360" y="431"/>
                  </a:lnTo>
                  <a:lnTo>
                    <a:pt x="1360" y="433"/>
                  </a:lnTo>
                  <a:lnTo>
                    <a:pt x="1361" y="431"/>
                  </a:lnTo>
                  <a:moveTo>
                    <a:pt x="1355" y="434"/>
                  </a:moveTo>
                  <a:lnTo>
                    <a:pt x="1356" y="434"/>
                  </a:lnTo>
                  <a:lnTo>
                    <a:pt x="1358" y="434"/>
                  </a:lnTo>
                  <a:lnTo>
                    <a:pt x="1358" y="433"/>
                  </a:lnTo>
                  <a:lnTo>
                    <a:pt x="1356" y="433"/>
                  </a:lnTo>
                  <a:lnTo>
                    <a:pt x="1355" y="433"/>
                  </a:lnTo>
                  <a:lnTo>
                    <a:pt x="1355" y="434"/>
                  </a:lnTo>
                  <a:moveTo>
                    <a:pt x="1348" y="438"/>
                  </a:moveTo>
                  <a:lnTo>
                    <a:pt x="1350" y="438"/>
                  </a:lnTo>
                  <a:lnTo>
                    <a:pt x="1350" y="436"/>
                  </a:lnTo>
                  <a:lnTo>
                    <a:pt x="1348" y="438"/>
                  </a:lnTo>
                  <a:moveTo>
                    <a:pt x="1343" y="441"/>
                  </a:moveTo>
                  <a:lnTo>
                    <a:pt x="1345" y="441"/>
                  </a:lnTo>
                  <a:lnTo>
                    <a:pt x="1346" y="441"/>
                  </a:lnTo>
                  <a:lnTo>
                    <a:pt x="1346" y="439"/>
                  </a:lnTo>
                  <a:lnTo>
                    <a:pt x="1345" y="441"/>
                  </a:lnTo>
                  <a:lnTo>
                    <a:pt x="1345" y="439"/>
                  </a:lnTo>
                  <a:lnTo>
                    <a:pt x="1343" y="441"/>
                  </a:lnTo>
                  <a:moveTo>
                    <a:pt x="1341" y="445"/>
                  </a:moveTo>
                  <a:lnTo>
                    <a:pt x="1343" y="443"/>
                  </a:lnTo>
                  <a:lnTo>
                    <a:pt x="1341" y="443"/>
                  </a:lnTo>
                  <a:lnTo>
                    <a:pt x="1343" y="441"/>
                  </a:lnTo>
                  <a:lnTo>
                    <a:pt x="1341" y="441"/>
                  </a:lnTo>
                  <a:lnTo>
                    <a:pt x="1341" y="443"/>
                  </a:lnTo>
                  <a:lnTo>
                    <a:pt x="1341" y="445"/>
                  </a:lnTo>
                  <a:moveTo>
                    <a:pt x="1338" y="441"/>
                  </a:moveTo>
                  <a:lnTo>
                    <a:pt x="1340" y="443"/>
                  </a:lnTo>
                  <a:lnTo>
                    <a:pt x="1340" y="441"/>
                  </a:lnTo>
                  <a:lnTo>
                    <a:pt x="1338" y="441"/>
                  </a:lnTo>
                  <a:moveTo>
                    <a:pt x="1336" y="446"/>
                  </a:moveTo>
                  <a:lnTo>
                    <a:pt x="1338" y="446"/>
                  </a:lnTo>
                  <a:lnTo>
                    <a:pt x="1340" y="446"/>
                  </a:lnTo>
                  <a:lnTo>
                    <a:pt x="1340" y="445"/>
                  </a:lnTo>
                  <a:lnTo>
                    <a:pt x="1338" y="445"/>
                  </a:lnTo>
                  <a:lnTo>
                    <a:pt x="1336" y="446"/>
                  </a:lnTo>
                  <a:moveTo>
                    <a:pt x="1333" y="448"/>
                  </a:moveTo>
                  <a:lnTo>
                    <a:pt x="1335" y="448"/>
                  </a:lnTo>
                  <a:lnTo>
                    <a:pt x="1335" y="446"/>
                  </a:lnTo>
                  <a:lnTo>
                    <a:pt x="1333" y="446"/>
                  </a:lnTo>
                  <a:lnTo>
                    <a:pt x="1333" y="448"/>
                  </a:lnTo>
                  <a:moveTo>
                    <a:pt x="1309" y="369"/>
                  </a:moveTo>
                  <a:lnTo>
                    <a:pt x="1311" y="370"/>
                  </a:lnTo>
                  <a:lnTo>
                    <a:pt x="1311" y="369"/>
                  </a:lnTo>
                  <a:lnTo>
                    <a:pt x="1309" y="369"/>
                  </a:lnTo>
                  <a:moveTo>
                    <a:pt x="1303" y="517"/>
                  </a:moveTo>
                  <a:lnTo>
                    <a:pt x="1303" y="517"/>
                  </a:lnTo>
                  <a:lnTo>
                    <a:pt x="1303" y="515"/>
                  </a:lnTo>
                  <a:lnTo>
                    <a:pt x="1303" y="517"/>
                  </a:lnTo>
                  <a:moveTo>
                    <a:pt x="1301" y="367"/>
                  </a:moveTo>
                  <a:lnTo>
                    <a:pt x="1303" y="367"/>
                  </a:lnTo>
                  <a:lnTo>
                    <a:pt x="1303" y="365"/>
                  </a:lnTo>
                  <a:lnTo>
                    <a:pt x="1301" y="365"/>
                  </a:lnTo>
                  <a:lnTo>
                    <a:pt x="1301" y="367"/>
                  </a:lnTo>
                  <a:moveTo>
                    <a:pt x="1291" y="524"/>
                  </a:moveTo>
                  <a:lnTo>
                    <a:pt x="1292" y="524"/>
                  </a:lnTo>
                  <a:lnTo>
                    <a:pt x="1292" y="522"/>
                  </a:lnTo>
                  <a:lnTo>
                    <a:pt x="1291" y="524"/>
                  </a:lnTo>
                  <a:moveTo>
                    <a:pt x="1274" y="535"/>
                  </a:moveTo>
                  <a:lnTo>
                    <a:pt x="1276" y="535"/>
                  </a:lnTo>
                  <a:lnTo>
                    <a:pt x="1276" y="534"/>
                  </a:lnTo>
                  <a:lnTo>
                    <a:pt x="1274" y="534"/>
                  </a:lnTo>
                  <a:lnTo>
                    <a:pt x="1274" y="535"/>
                  </a:lnTo>
                  <a:moveTo>
                    <a:pt x="1271" y="569"/>
                  </a:moveTo>
                  <a:lnTo>
                    <a:pt x="1269" y="569"/>
                  </a:lnTo>
                  <a:lnTo>
                    <a:pt x="1269" y="571"/>
                  </a:lnTo>
                  <a:lnTo>
                    <a:pt x="1271" y="571"/>
                  </a:lnTo>
                  <a:lnTo>
                    <a:pt x="1271" y="569"/>
                  </a:lnTo>
                  <a:moveTo>
                    <a:pt x="1272" y="541"/>
                  </a:moveTo>
                  <a:lnTo>
                    <a:pt x="1272" y="542"/>
                  </a:lnTo>
                  <a:lnTo>
                    <a:pt x="1274" y="542"/>
                  </a:lnTo>
                  <a:lnTo>
                    <a:pt x="1272" y="541"/>
                  </a:lnTo>
                  <a:moveTo>
                    <a:pt x="1271" y="539"/>
                  </a:moveTo>
                  <a:lnTo>
                    <a:pt x="1272" y="539"/>
                  </a:lnTo>
                  <a:lnTo>
                    <a:pt x="1272" y="537"/>
                  </a:lnTo>
                  <a:lnTo>
                    <a:pt x="1271" y="537"/>
                  </a:lnTo>
                  <a:lnTo>
                    <a:pt x="1271" y="539"/>
                  </a:lnTo>
                  <a:moveTo>
                    <a:pt x="1271" y="556"/>
                  </a:moveTo>
                  <a:lnTo>
                    <a:pt x="1272" y="556"/>
                  </a:lnTo>
                  <a:lnTo>
                    <a:pt x="1272" y="554"/>
                  </a:lnTo>
                  <a:lnTo>
                    <a:pt x="1271" y="554"/>
                  </a:lnTo>
                  <a:lnTo>
                    <a:pt x="1271" y="556"/>
                  </a:lnTo>
                  <a:moveTo>
                    <a:pt x="1269" y="567"/>
                  </a:moveTo>
                  <a:lnTo>
                    <a:pt x="1271" y="567"/>
                  </a:lnTo>
                  <a:lnTo>
                    <a:pt x="1271" y="566"/>
                  </a:lnTo>
                  <a:lnTo>
                    <a:pt x="1269" y="567"/>
                  </a:lnTo>
                  <a:moveTo>
                    <a:pt x="1267" y="554"/>
                  </a:moveTo>
                  <a:lnTo>
                    <a:pt x="1269" y="554"/>
                  </a:lnTo>
                  <a:lnTo>
                    <a:pt x="1267" y="552"/>
                  </a:lnTo>
                  <a:lnTo>
                    <a:pt x="1267" y="554"/>
                  </a:lnTo>
                  <a:moveTo>
                    <a:pt x="1313" y="126"/>
                  </a:moveTo>
                  <a:lnTo>
                    <a:pt x="1311" y="128"/>
                  </a:lnTo>
                  <a:lnTo>
                    <a:pt x="1313" y="130"/>
                  </a:lnTo>
                  <a:lnTo>
                    <a:pt x="1313" y="128"/>
                  </a:lnTo>
                  <a:lnTo>
                    <a:pt x="1313" y="126"/>
                  </a:lnTo>
                  <a:moveTo>
                    <a:pt x="1266" y="162"/>
                  </a:moveTo>
                  <a:lnTo>
                    <a:pt x="1267" y="162"/>
                  </a:lnTo>
                  <a:lnTo>
                    <a:pt x="1269" y="162"/>
                  </a:lnTo>
                  <a:lnTo>
                    <a:pt x="1271" y="162"/>
                  </a:lnTo>
                  <a:lnTo>
                    <a:pt x="1272" y="162"/>
                  </a:lnTo>
                  <a:lnTo>
                    <a:pt x="1272" y="160"/>
                  </a:lnTo>
                  <a:lnTo>
                    <a:pt x="1274" y="160"/>
                  </a:lnTo>
                  <a:lnTo>
                    <a:pt x="1274" y="158"/>
                  </a:lnTo>
                  <a:lnTo>
                    <a:pt x="1272" y="158"/>
                  </a:lnTo>
                  <a:lnTo>
                    <a:pt x="1272" y="156"/>
                  </a:lnTo>
                  <a:lnTo>
                    <a:pt x="1271" y="156"/>
                  </a:lnTo>
                  <a:lnTo>
                    <a:pt x="1271" y="158"/>
                  </a:lnTo>
                  <a:lnTo>
                    <a:pt x="1269" y="158"/>
                  </a:lnTo>
                  <a:lnTo>
                    <a:pt x="1267" y="158"/>
                  </a:lnTo>
                  <a:lnTo>
                    <a:pt x="1266" y="160"/>
                  </a:lnTo>
                  <a:lnTo>
                    <a:pt x="1266" y="162"/>
                  </a:lnTo>
                  <a:moveTo>
                    <a:pt x="1217" y="273"/>
                  </a:moveTo>
                  <a:lnTo>
                    <a:pt x="1217" y="274"/>
                  </a:lnTo>
                  <a:lnTo>
                    <a:pt x="1218" y="274"/>
                  </a:lnTo>
                  <a:lnTo>
                    <a:pt x="1218" y="273"/>
                  </a:lnTo>
                  <a:lnTo>
                    <a:pt x="1217" y="273"/>
                  </a:lnTo>
                  <a:moveTo>
                    <a:pt x="1272" y="205"/>
                  </a:moveTo>
                  <a:lnTo>
                    <a:pt x="1271" y="205"/>
                  </a:lnTo>
                  <a:lnTo>
                    <a:pt x="1269" y="205"/>
                  </a:lnTo>
                  <a:lnTo>
                    <a:pt x="1269" y="207"/>
                  </a:lnTo>
                  <a:lnTo>
                    <a:pt x="1271" y="207"/>
                  </a:lnTo>
                  <a:lnTo>
                    <a:pt x="1272" y="207"/>
                  </a:lnTo>
                  <a:lnTo>
                    <a:pt x="1272" y="205"/>
                  </a:lnTo>
                  <a:moveTo>
                    <a:pt x="1277" y="207"/>
                  </a:moveTo>
                  <a:lnTo>
                    <a:pt x="1276" y="205"/>
                  </a:lnTo>
                  <a:lnTo>
                    <a:pt x="1274" y="205"/>
                  </a:lnTo>
                  <a:lnTo>
                    <a:pt x="1274" y="207"/>
                  </a:lnTo>
                  <a:lnTo>
                    <a:pt x="1276" y="207"/>
                  </a:lnTo>
                  <a:lnTo>
                    <a:pt x="1277" y="207"/>
                  </a:lnTo>
                  <a:moveTo>
                    <a:pt x="1276" y="175"/>
                  </a:moveTo>
                  <a:lnTo>
                    <a:pt x="1276" y="173"/>
                  </a:lnTo>
                  <a:lnTo>
                    <a:pt x="1274" y="175"/>
                  </a:lnTo>
                  <a:lnTo>
                    <a:pt x="1276" y="175"/>
                  </a:lnTo>
                  <a:moveTo>
                    <a:pt x="1282" y="209"/>
                  </a:moveTo>
                  <a:lnTo>
                    <a:pt x="1281" y="207"/>
                  </a:lnTo>
                  <a:lnTo>
                    <a:pt x="1281" y="209"/>
                  </a:lnTo>
                  <a:lnTo>
                    <a:pt x="1279" y="209"/>
                  </a:lnTo>
                  <a:lnTo>
                    <a:pt x="1279" y="210"/>
                  </a:lnTo>
                  <a:lnTo>
                    <a:pt x="1281" y="210"/>
                  </a:lnTo>
                  <a:lnTo>
                    <a:pt x="1282" y="210"/>
                  </a:lnTo>
                  <a:lnTo>
                    <a:pt x="1282" y="209"/>
                  </a:lnTo>
                  <a:moveTo>
                    <a:pt x="1314" y="183"/>
                  </a:moveTo>
                  <a:lnTo>
                    <a:pt x="1311" y="182"/>
                  </a:lnTo>
                  <a:lnTo>
                    <a:pt x="1309" y="182"/>
                  </a:lnTo>
                  <a:lnTo>
                    <a:pt x="1308" y="182"/>
                  </a:lnTo>
                  <a:lnTo>
                    <a:pt x="1309" y="183"/>
                  </a:lnTo>
                  <a:lnTo>
                    <a:pt x="1311" y="183"/>
                  </a:lnTo>
                  <a:lnTo>
                    <a:pt x="1313" y="183"/>
                  </a:lnTo>
                  <a:lnTo>
                    <a:pt x="1314" y="183"/>
                  </a:lnTo>
                  <a:moveTo>
                    <a:pt x="1335" y="190"/>
                  </a:moveTo>
                  <a:lnTo>
                    <a:pt x="1333" y="188"/>
                  </a:lnTo>
                  <a:lnTo>
                    <a:pt x="1333" y="187"/>
                  </a:lnTo>
                  <a:lnTo>
                    <a:pt x="1331" y="185"/>
                  </a:lnTo>
                  <a:lnTo>
                    <a:pt x="1329" y="185"/>
                  </a:lnTo>
                  <a:lnTo>
                    <a:pt x="1328" y="185"/>
                  </a:lnTo>
                  <a:lnTo>
                    <a:pt x="1328" y="183"/>
                  </a:lnTo>
                  <a:lnTo>
                    <a:pt x="1326" y="183"/>
                  </a:lnTo>
                  <a:lnTo>
                    <a:pt x="1324" y="183"/>
                  </a:lnTo>
                  <a:lnTo>
                    <a:pt x="1324" y="182"/>
                  </a:lnTo>
                  <a:lnTo>
                    <a:pt x="1323" y="182"/>
                  </a:lnTo>
                  <a:lnTo>
                    <a:pt x="1321" y="182"/>
                  </a:lnTo>
                  <a:lnTo>
                    <a:pt x="1323" y="183"/>
                  </a:lnTo>
                  <a:lnTo>
                    <a:pt x="1321" y="183"/>
                  </a:lnTo>
                  <a:lnTo>
                    <a:pt x="1319" y="183"/>
                  </a:lnTo>
                  <a:lnTo>
                    <a:pt x="1321" y="185"/>
                  </a:lnTo>
                  <a:lnTo>
                    <a:pt x="1323" y="185"/>
                  </a:lnTo>
                  <a:lnTo>
                    <a:pt x="1323" y="187"/>
                  </a:lnTo>
                  <a:lnTo>
                    <a:pt x="1323" y="188"/>
                  </a:lnTo>
                  <a:lnTo>
                    <a:pt x="1324" y="188"/>
                  </a:lnTo>
                  <a:lnTo>
                    <a:pt x="1324" y="190"/>
                  </a:lnTo>
                  <a:lnTo>
                    <a:pt x="1326" y="190"/>
                  </a:lnTo>
                  <a:lnTo>
                    <a:pt x="1329" y="190"/>
                  </a:lnTo>
                  <a:lnTo>
                    <a:pt x="1333" y="190"/>
                  </a:lnTo>
                  <a:lnTo>
                    <a:pt x="1335" y="190"/>
                  </a:lnTo>
                  <a:moveTo>
                    <a:pt x="1373" y="170"/>
                  </a:moveTo>
                  <a:lnTo>
                    <a:pt x="1373" y="172"/>
                  </a:lnTo>
                  <a:lnTo>
                    <a:pt x="1375" y="172"/>
                  </a:lnTo>
                  <a:lnTo>
                    <a:pt x="1375" y="170"/>
                  </a:lnTo>
                  <a:lnTo>
                    <a:pt x="1373" y="170"/>
                  </a:lnTo>
                  <a:moveTo>
                    <a:pt x="1274" y="170"/>
                  </a:moveTo>
                  <a:lnTo>
                    <a:pt x="1276" y="168"/>
                  </a:lnTo>
                  <a:lnTo>
                    <a:pt x="1274" y="168"/>
                  </a:lnTo>
                  <a:lnTo>
                    <a:pt x="1274" y="170"/>
                  </a:lnTo>
                  <a:lnTo>
                    <a:pt x="1274" y="172"/>
                  </a:lnTo>
                  <a:lnTo>
                    <a:pt x="1276" y="172"/>
                  </a:lnTo>
                  <a:lnTo>
                    <a:pt x="1276" y="170"/>
                  </a:lnTo>
                  <a:lnTo>
                    <a:pt x="1274" y="170"/>
                  </a:lnTo>
                  <a:moveTo>
                    <a:pt x="1170" y="177"/>
                  </a:moveTo>
                  <a:lnTo>
                    <a:pt x="1171" y="177"/>
                  </a:lnTo>
                  <a:lnTo>
                    <a:pt x="1170" y="175"/>
                  </a:lnTo>
                  <a:lnTo>
                    <a:pt x="1170" y="177"/>
                  </a:lnTo>
                  <a:moveTo>
                    <a:pt x="1092" y="650"/>
                  </a:moveTo>
                  <a:lnTo>
                    <a:pt x="1094" y="650"/>
                  </a:lnTo>
                  <a:lnTo>
                    <a:pt x="1094" y="652"/>
                  </a:lnTo>
                  <a:lnTo>
                    <a:pt x="1096" y="652"/>
                  </a:lnTo>
                  <a:lnTo>
                    <a:pt x="1097" y="652"/>
                  </a:lnTo>
                  <a:lnTo>
                    <a:pt x="1099" y="650"/>
                  </a:lnTo>
                  <a:lnTo>
                    <a:pt x="1101" y="650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7"/>
                  </a:lnTo>
                  <a:lnTo>
                    <a:pt x="1097" y="647"/>
                  </a:lnTo>
                  <a:lnTo>
                    <a:pt x="1096" y="647"/>
                  </a:lnTo>
                  <a:lnTo>
                    <a:pt x="1096" y="648"/>
                  </a:lnTo>
                  <a:lnTo>
                    <a:pt x="1094" y="648"/>
                  </a:lnTo>
                  <a:lnTo>
                    <a:pt x="1092" y="650"/>
                  </a:lnTo>
                  <a:moveTo>
                    <a:pt x="1052" y="655"/>
                  </a:moveTo>
                  <a:lnTo>
                    <a:pt x="1053" y="653"/>
                  </a:lnTo>
                  <a:lnTo>
                    <a:pt x="1053" y="652"/>
                  </a:lnTo>
                  <a:lnTo>
                    <a:pt x="1052" y="653"/>
                  </a:lnTo>
                  <a:lnTo>
                    <a:pt x="1052" y="655"/>
                  </a:lnTo>
                  <a:moveTo>
                    <a:pt x="688" y="167"/>
                  </a:moveTo>
                  <a:lnTo>
                    <a:pt x="687" y="168"/>
                  </a:lnTo>
                  <a:lnTo>
                    <a:pt x="688" y="168"/>
                  </a:lnTo>
                  <a:lnTo>
                    <a:pt x="688" y="167"/>
                  </a:lnTo>
                  <a:moveTo>
                    <a:pt x="623" y="190"/>
                  </a:moveTo>
                  <a:lnTo>
                    <a:pt x="621" y="190"/>
                  </a:lnTo>
                  <a:lnTo>
                    <a:pt x="623" y="190"/>
                  </a:lnTo>
                  <a:lnTo>
                    <a:pt x="623" y="190"/>
                  </a:lnTo>
                  <a:moveTo>
                    <a:pt x="569" y="246"/>
                  </a:moveTo>
                  <a:lnTo>
                    <a:pt x="567" y="246"/>
                  </a:lnTo>
                  <a:lnTo>
                    <a:pt x="567" y="247"/>
                  </a:lnTo>
                  <a:lnTo>
                    <a:pt x="569" y="246"/>
                  </a:lnTo>
                  <a:moveTo>
                    <a:pt x="577" y="244"/>
                  </a:moveTo>
                  <a:lnTo>
                    <a:pt x="575" y="244"/>
                  </a:lnTo>
                  <a:lnTo>
                    <a:pt x="575" y="244"/>
                  </a:lnTo>
                  <a:lnTo>
                    <a:pt x="575" y="242"/>
                  </a:lnTo>
                  <a:lnTo>
                    <a:pt x="575" y="242"/>
                  </a:lnTo>
                  <a:lnTo>
                    <a:pt x="575" y="244"/>
                  </a:lnTo>
                  <a:lnTo>
                    <a:pt x="574" y="242"/>
                  </a:lnTo>
                  <a:lnTo>
                    <a:pt x="572" y="242"/>
                  </a:lnTo>
                  <a:lnTo>
                    <a:pt x="569" y="244"/>
                  </a:lnTo>
                  <a:lnTo>
                    <a:pt x="570" y="244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4"/>
                  </a:lnTo>
                  <a:lnTo>
                    <a:pt x="574" y="244"/>
                  </a:lnTo>
                  <a:lnTo>
                    <a:pt x="575" y="244"/>
                  </a:lnTo>
                  <a:lnTo>
                    <a:pt x="575" y="246"/>
                  </a:lnTo>
                  <a:lnTo>
                    <a:pt x="574" y="246"/>
                  </a:lnTo>
                  <a:lnTo>
                    <a:pt x="572" y="247"/>
                  </a:lnTo>
                  <a:lnTo>
                    <a:pt x="574" y="247"/>
                  </a:lnTo>
                  <a:lnTo>
                    <a:pt x="575" y="247"/>
                  </a:lnTo>
                  <a:lnTo>
                    <a:pt x="575" y="246"/>
                  </a:lnTo>
                  <a:lnTo>
                    <a:pt x="577" y="246"/>
                  </a:lnTo>
                  <a:lnTo>
                    <a:pt x="577" y="244"/>
                  </a:lnTo>
                  <a:moveTo>
                    <a:pt x="579" y="241"/>
                  </a:moveTo>
                  <a:lnTo>
                    <a:pt x="577" y="242"/>
                  </a:lnTo>
                  <a:lnTo>
                    <a:pt x="579" y="242"/>
                  </a:lnTo>
                  <a:lnTo>
                    <a:pt x="579" y="241"/>
                  </a:lnTo>
                  <a:moveTo>
                    <a:pt x="586" y="247"/>
                  </a:moveTo>
                  <a:lnTo>
                    <a:pt x="584" y="247"/>
                  </a:lnTo>
                  <a:lnTo>
                    <a:pt x="584" y="249"/>
                  </a:lnTo>
                  <a:lnTo>
                    <a:pt x="586" y="247"/>
                  </a:lnTo>
                  <a:moveTo>
                    <a:pt x="589" y="246"/>
                  </a:moveTo>
                  <a:lnTo>
                    <a:pt x="587" y="246"/>
                  </a:lnTo>
                  <a:lnTo>
                    <a:pt x="587" y="247"/>
                  </a:lnTo>
                  <a:lnTo>
                    <a:pt x="589" y="246"/>
                  </a:lnTo>
                  <a:moveTo>
                    <a:pt x="604" y="268"/>
                  </a:moveTo>
                  <a:lnTo>
                    <a:pt x="602" y="266"/>
                  </a:lnTo>
                  <a:lnTo>
                    <a:pt x="601" y="266"/>
                  </a:lnTo>
                  <a:lnTo>
                    <a:pt x="601" y="268"/>
                  </a:lnTo>
                  <a:lnTo>
                    <a:pt x="602" y="268"/>
                  </a:lnTo>
                  <a:lnTo>
                    <a:pt x="604" y="268"/>
                  </a:lnTo>
                  <a:lnTo>
                    <a:pt x="602" y="269"/>
                  </a:lnTo>
                  <a:lnTo>
                    <a:pt x="604" y="269"/>
                  </a:lnTo>
                  <a:lnTo>
                    <a:pt x="604" y="268"/>
                  </a:lnTo>
                  <a:moveTo>
                    <a:pt x="697" y="173"/>
                  </a:moveTo>
                  <a:lnTo>
                    <a:pt x="697" y="173"/>
                  </a:lnTo>
                  <a:lnTo>
                    <a:pt x="695" y="175"/>
                  </a:lnTo>
                  <a:lnTo>
                    <a:pt x="693" y="175"/>
                  </a:lnTo>
                  <a:lnTo>
                    <a:pt x="693" y="173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0" y="175"/>
                  </a:lnTo>
                  <a:lnTo>
                    <a:pt x="688" y="175"/>
                  </a:lnTo>
                  <a:lnTo>
                    <a:pt x="688" y="177"/>
                  </a:lnTo>
                  <a:lnTo>
                    <a:pt x="690" y="177"/>
                  </a:lnTo>
                  <a:lnTo>
                    <a:pt x="692" y="177"/>
                  </a:lnTo>
                  <a:lnTo>
                    <a:pt x="693" y="177"/>
                  </a:lnTo>
                  <a:lnTo>
                    <a:pt x="695" y="177"/>
                  </a:lnTo>
                  <a:lnTo>
                    <a:pt x="697" y="177"/>
                  </a:lnTo>
                  <a:lnTo>
                    <a:pt x="697" y="175"/>
                  </a:lnTo>
                  <a:lnTo>
                    <a:pt x="697" y="175"/>
                  </a:lnTo>
                  <a:lnTo>
                    <a:pt x="697" y="173"/>
                  </a:lnTo>
                  <a:moveTo>
                    <a:pt x="719" y="236"/>
                  </a:moveTo>
                  <a:lnTo>
                    <a:pt x="717" y="236"/>
                  </a:lnTo>
                  <a:lnTo>
                    <a:pt x="715" y="237"/>
                  </a:lnTo>
                  <a:lnTo>
                    <a:pt x="717" y="237"/>
                  </a:lnTo>
                  <a:lnTo>
                    <a:pt x="719" y="236"/>
                  </a:lnTo>
                  <a:moveTo>
                    <a:pt x="735" y="237"/>
                  </a:moveTo>
                  <a:lnTo>
                    <a:pt x="734" y="239"/>
                  </a:lnTo>
                  <a:lnTo>
                    <a:pt x="735" y="239"/>
                  </a:lnTo>
                  <a:lnTo>
                    <a:pt x="735" y="237"/>
                  </a:lnTo>
                  <a:moveTo>
                    <a:pt x="740" y="241"/>
                  </a:moveTo>
                  <a:lnTo>
                    <a:pt x="739" y="241"/>
                  </a:lnTo>
                  <a:lnTo>
                    <a:pt x="739" y="242"/>
                  </a:lnTo>
                  <a:lnTo>
                    <a:pt x="740" y="242"/>
                  </a:lnTo>
                  <a:lnTo>
                    <a:pt x="740" y="241"/>
                  </a:lnTo>
                  <a:moveTo>
                    <a:pt x="745" y="239"/>
                  </a:moveTo>
                  <a:lnTo>
                    <a:pt x="744" y="239"/>
                  </a:lnTo>
                  <a:lnTo>
                    <a:pt x="742" y="239"/>
                  </a:lnTo>
                  <a:lnTo>
                    <a:pt x="742" y="241"/>
                  </a:lnTo>
                  <a:lnTo>
                    <a:pt x="745" y="241"/>
                  </a:lnTo>
                  <a:lnTo>
                    <a:pt x="745" y="239"/>
                  </a:lnTo>
                  <a:moveTo>
                    <a:pt x="798" y="254"/>
                  </a:moveTo>
                  <a:lnTo>
                    <a:pt x="796" y="254"/>
                  </a:lnTo>
                  <a:lnTo>
                    <a:pt x="794" y="254"/>
                  </a:lnTo>
                  <a:lnTo>
                    <a:pt x="794" y="256"/>
                  </a:lnTo>
                  <a:lnTo>
                    <a:pt x="796" y="256"/>
                  </a:lnTo>
                  <a:lnTo>
                    <a:pt x="796" y="254"/>
                  </a:lnTo>
                  <a:lnTo>
                    <a:pt x="798" y="256"/>
                  </a:lnTo>
                  <a:lnTo>
                    <a:pt x="798" y="254"/>
                  </a:lnTo>
                  <a:moveTo>
                    <a:pt x="804" y="281"/>
                  </a:moveTo>
                  <a:lnTo>
                    <a:pt x="803" y="279"/>
                  </a:lnTo>
                  <a:lnTo>
                    <a:pt x="803" y="281"/>
                  </a:lnTo>
                  <a:lnTo>
                    <a:pt x="804" y="281"/>
                  </a:lnTo>
                  <a:moveTo>
                    <a:pt x="809" y="279"/>
                  </a:moveTo>
                  <a:lnTo>
                    <a:pt x="811" y="279"/>
                  </a:lnTo>
                  <a:lnTo>
                    <a:pt x="811" y="278"/>
                  </a:lnTo>
                  <a:lnTo>
                    <a:pt x="809" y="278"/>
                  </a:lnTo>
                  <a:lnTo>
                    <a:pt x="809" y="279"/>
                  </a:lnTo>
                  <a:moveTo>
                    <a:pt x="809" y="123"/>
                  </a:moveTo>
                  <a:lnTo>
                    <a:pt x="808" y="123"/>
                  </a:lnTo>
                  <a:lnTo>
                    <a:pt x="806" y="123"/>
                  </a:lnTo>
                  <a:lnTo>
                    <a:pt x="804" y="123"/>
                  </a:lnTo>
                  <a:lnTo>
                    <a:pt x="803" y="124"/>
                  </a:lnTo>
                  <a:lnTo>
                    <a:pt x="804" y="124"/>
                  </a:lnTo>
                  <a:lnTo>
                    <a:pt x="806" y="124"/>
                  </a:lnTo>
                  <a:lnTo>
                    <a:pt x="808" y="124"/>
                  </a:lnTo>
                  <a:lnTo>
                    <a:pt x="809" y="124"/>
                  </a:lnTo>
                  <a:lnTo>
                    <a:pt x="809" y="123"/>
                  </a:lnTo>
                  <a:moveTo>
                    <a:pt x="828" y="263"/>
                  </a:moveTo>
                  <a:lnTo>
                    <a:pt x="826" y="263"/>
                  </a:lnTo>
                  <a:lnTo>
                    <a:pt x="826" y="264"/>
                  </a:lnTo>
                  <a:lnTo>
                    <a:pt x="828" y="263"/>
                  </a:lnTo>
                  <a:moveTo>
                    <a:pt x="809" y="375"/>
                  </a:moveTo>
                  <a:lnTo>
                    <a:pt x="808" y="377"/>
                  </a:lnTo>
                  <a:lnTo>
                    <a:pt x="808" y="375"/>
                  </a:lnTo>
                  <a:lnTo>
                    <a:pt x="806" y="375"/>
                  </a:lnTo>
                  <a:lnTo>
                    <a:pt x="806" y="377"/>
                  </a:lnTo>
                  <a:lnTo>
                    <a:pt x="808" y="377"/>
                  </a:lnTo>
                  <a:lnTo>
                    <a:pt x="809" y="377"/>
                  </a:lnTo>
                  <a:lnTo>
                    <a:pt x="809" y="375"/>
                  </a:lnTo>
                  <a:moveTo>
                    <a:pt x="830" y="281"/>
                  </a:moveTo>
                  <a:lnTo>
                    <a:pt x="831" y="281"/>
                  </a:lnTo>
                  <a:lnTo>
                    <a:pt x="831" y="279"/>
                  </a:lnTo>
                  <a:lnTo>
                    <a:pt x="830" y="279"/>
                  </a:lnTo>
                  <a:lnTo>
                    <a:pt x="830" y="281"/>
                  </a:lnTo>
                  <a:moveTo>
                    <a:pt x="826" y="315"/>
                  </a:moveTo>
                  <a:lnTo>
                    <a:pt x="828" y="315"/>
                  </a:lnTo>
                  <a:lnTo>
                    <a:pt x="830" y="313"/>
                  </a:lnTo>
                  <a:lnTo>
                    <a:pt x="828" y="313"/>
                  </a:lnTo>
                  <a:lnTo>
                    <a:pt x="826" y="315"/>
                  </a:lnTo>
                  <a:moveTo>
                    <a:pt x="823" y="316"/>
                  </a:moveTo>
                  <a:lnTo>
                    <a:pt x="825" y="316"/>
                  </a:lnTo>
                  <a:lnTo>
                    <a:pt x="825" y="315"/>
                  </a:lnTo>
                  <a:lnTo>
                    <a:pt x="823" y="316"/>
                  </a:lnTo>
                  <a:moveTo>
                    <a:pt x="823" y="322"/>
                  </a:moveTo>
                  <a:lnTo>
                    <a:pt x="825" y="320"/>
                  </a:lnTo>
                  <a:lnTo>
                    <a:pt x="825" y="322"/>
                  </a:lnTo>
                  <a:lnTo>
                    <a:pt x="826" y="322"/>
                  </a:lnTo>
                  <a:lnTo>
                    <a:pt x="825" y="320"/>
                  </a:lnTo>
                  <a:lnTo>
                    <a:pt x="825" y="318"/>
                  </a:lnTo>
                  <a:lnTo>
                    <a:pt x="823" y="320"/>
                  </a:lnTo>
                  <a:lnTo>
                    <a:pt x="823" y="322"/>
                  </a:lnTo>
                  <a:moveTo>
                    <a:pt x="823" y="325"/>
                  </a:moveTo>
                  <a:lnTo>
                    <a:pt x="825" y="323"/>
                  </a:lnTo>
                  <a:lnTo>
                    <a:pt x="823" y="323"/>
                  </a:lnTo>
                  <a:lnTo>
                    <a:pt x="823" y="325"/>
                  </a:lnTo>
                  <a:moveTo>
                    <a:pt x="823" y="328"/>
                  </a:moveTo>
                  <a:lnTo>
                    <a:pt x="825" y="328"/>
                  </a:lnTo>
                  <a:lnTo>
                    <a:pt x="825" y="327"/>
                  </a:lnTo>
                  <a:lnTo>
                    <a:pt x="823" y="327"/>
                  </a:lnTo>
                  <a:lnTo>
                    <a:pt x="821" y="328"/>
                  </a:lnTo>
                  <a:lnTo>
                    <a:pt x="823" y="328"/>
                  </a:lnTo>
                  <a:moveTo>
                    <a:pt x="825" y="342"/>
                  </a:moveTo>
                  <a:lnTo>
                    <a:pt x="823" y="340"/>
                  </a:lnTo>
                  <a:lnTo>
                    <a:pt x="825" y="340"/>
                  </a:lnTo>
                  <a:lnTo>
                    <a:pt x="825" y="338"/>
                  </a:lnTo>
                  <a:lnTo>
                    <a:pt x="826" y="338"/>
                  </a:lnTo>
                  <a:lnTo>
                    <a:pt x="826" y="337"/>
                  </a:lnTo>
                  <a:lnTo>
                    <a:pt x="828" y="337"/>
                  </a:lnTo>
                  <a:lnTo>
                    <a:pt x="828" y="335"/>
                  </a:lnTo>
                  <a:lnTo>
                    <a:pt x="830" y="335"/>
                  </a:lnTo>
                  <a:lnTo>
                    <a:pt x="830" y="333"/>
                  </a:lnTo>
                  <a:lnTo>
                    <a:pt x="831" y="333"/>
                  </a:lnTo>
                  <a:lnTo>
                    <a:pt x="831" y="332"/>
                  </a:lnTo>
                  <a:lnTo>
                    <a:pt x="833" y="333"/>
                  </a:lnTo>
                  <a:lnTo>
                    <a:pt x="833" y="332"/>
                  </a:lnTo>
                  <a:lnTo>
                    <a:pt x="831" y="332"/>
                  </a:lnTo>
                  <a:lnTo>
                    <a:pt x="830" y="332"/>
                  </a:lnTo>
                  <a:lnTo>
                    <a:pt x="828" y="333"/>
                  </a:lnTo>
                  <a:lnTo>
                    <a:pt x="826" y="333"/>
                  </a:lnTo>
                  <a:lnTo>
                    <a:pt x="825" y="335"/>
                  </a:lnTo>
                  <a:lnTo>
                    <a:pt x="826" y="335"/>
                  </a:lnTo>
                  <a:lnTo>
                    <a:pt x="826" y="337"/>
                  </a:lnTo>
                  <a:lnTo>
                    <a:pt x="825" y="337"/>
                  </a:lnTo>
                  <a:lnTo>
                    <a:pt x="825" y="338"/>
                  </a:lnTo>
                  <a:lnTo>
                    <a:pt x="823" y="338"/>
                  </a:lnTo>
                  <a:lnTo>
                    <a:pt x="823" y="340"/>
                  </a:lnTo>
                  <a:lnTo>
                    <a:pt x="823" y="342"/>
                  </a:lnTo>
                  <a:lnTo>
                    <a:pt x="825" y="342"/>
                  </a:lnTo>
                  <a:moveTo>
                    <a:pt x="831" y="337"/>
                  </a:moveTo>
                  <a:lnTo>
                    <a:pt x="830" y="337"/>
                  </a:lnTo>
                  <a:lnTo>
                    <a:pt x="830" y="338"/>
                  </a:lnTo>
                  <a:lnTo>
                    <a:pt x="831" y="338"/>
                  </a:lnTo>
                  <a:lnTo>
                    <a:pt x="833" y="338"/>
                  </a:lnTo>
                  <a:lnTo>
                    <a:pt x="833" y="337"/>
                  </a:lnTo>
                  <a:lnTo>
                    <a:pt x="831" y="337"/>
                  </a:lnTo>
                  <a:moveTo>
                    <a:pt x="826" y="347"/>
                  </a:moveTo>
                  <a:lnTo>
                    <a:pt x="826" y="345"/>
                  </a:lnTo>
                  <a:lnTo>
                    <a:pt x="825" y="347"/>
                  </a:lnTo>
                  <a:lnTo>
                    <a:pt x="826" y="347"/>
                  </a:lnTo>
                  <a:moveTo>
                    <a:pt x="825" y="355"/>
                  </a:moveTo>
                  <a:lnTo>
                    <a:pt x="826" y="355"/>
                  </a:lnTo>
                  <a:lnTo>
                    <a:pt x="826" y="354"/>
                  </a:lnTo>
                  <a:lnTo>
                    <a:pt x="828" y="354"/>
                  </a:lnTo>
                  <a:lnTo>
                    <a:pt x="828" y="352"/>
                  </a:lnTo>
                  <a:lnTo>
                    <a:pt x="826" y="354"/>
                  </a:lnTo>
                  <a:lnTo>
                    <a:pt x="825" y="355"/>
                  </a:lnTo>
                  <a:moveTo>
                    <a:pt x="823" y="355"/>
                  </a:moveTo>
                  <a:lnTo>
                    <a:pt x="821" y="355"/>
                  </a:lnTo>
                  <a:lnTo>
                    <a:pt x="821" y="357"/>
                  </a:lnTo>
                  <a:lnTo>
                    <a:pt x="823" y="355"/>
                  </a:lnTo>
                  <a:moveTo>
                    <a:pt x="825" y="359"/>
                  </a:moveTo>
                  <a:lnTo>
                    <a:pt x="825" y="357"/>
                  </a:lnTo>
                  <a:lnTo>
                    <a:pt x="823" y="359"/>
                  </a:lnTo>
                  <a:lnTo>
                    <a:pt x="825" y="359"/>
                  </a:lnTo>
                  <a:moveTo>
                    <a:pt x="826" y="392"/>
                  </a:moveTo>
                  <a:lnTo>
                    <a:pt x="825" y="394"/>
                  </a:lnTo>
                  <a:lnTo>
                    <a:pt x="823" y="394"/>
                  </a:lnTo>
                  <a:lnTo>
                    <a:pt x="823" y="396"/>
                  </a:lnTo>
                  <a:lnTo>
                    <a:pt x="825" y="396"/>
                  </a:lnTo>
                  <a:lnTo>
                    <a:pt x="825" y="394"/>
                  </a:lnTo>
                  <a:lnTo>
                    <a:pt x="826" y="394"/>
                  </a:lnTo>
                  <a:lnTo>
                    <a:pt x="826" y="392"/>
                  </a:lnTo>
                  <a:moveTo>
                    <a:pt x="830" y="377"/>
                  </a:moveTo>
                  <a:lnTo>
                    <a:pt x="828" y="377"/>
                  </a:lnTo>
                  <a:lnTo>
                    <a:pt x="828" y="375"/>
                  </a:lnTo>
                  <a:lnTo>
                    <a:pt x="826" y="375"/>
                  </a:lnTo>
                  <a:lnTo>
                    <a:pt x="828" y="374"/>
                  </a:lnTo>
                  <a:lnTo>
                    <a:pt x="826" y="374"/>
                  </a:lnTo>
                  <a:lnTo>
                    <a:pt x="825" y="375"/>
                  </a:lnTo>
                  <a:lnTo>
                    <a:pt x="826" y="375"/>
                  </a:lnTo>
                  <a:lnTo>
                    <a:pt x="826" y="377"/>
                  </a:lnTo>
                  <a:lnTo>
                    <a:pt x="826" y="379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7"/>
                  </a:lnTo>
                  <a:moveTo>
                    <a:pt x="831" y="372"/>
                  </a:moveTo>
                  <a:lnTo>
                    <a:pt x="830" y="374"/>
                  </a:lnTo>
                  <a:lnTo>
                    <a:pt x="831" y="374"/>
                  </a:lnTo>
                  <a:lnTo>
                    <a:pt x="831" y="372"/>
                  </a:lnTo>
                  <a:moveTo>
                    <a:pt x="835" y="352"/>
                  </a:moveTo>
                  <a:lnTo>
                    <a:pt x="833" y="352"/>
                  </a:lnTo>
                  <a:lnTo>
                    <a:pt x="835" y="352"/>
                  </a:lnTo>
                  <a:lnTo>
                    <a:pt x="835" y="352"/>
                  </a:lnTo>
                  <a:moveTo>
                    <a:pt x="835" y="349"/>
                  </a:moveTo>
                  <a:lnTo>
                    <a:pt x="833" y="350"/>
                  </a:lnTo>
                  <a:lnTo>
                    <a:pt x="831" y="350"/>
                  </a:lnTo>
                  <a:lnTo>
                    <a:pt x="831" y="352"/>
                  </a:lnTo>
                  <a:lnTo>
                    <a:pt x="833" y="350"/>
                  </a:lnTo>
                  <a:lnTo>
                    <a:pt x="835" y="350"/>
                  </a:lnTo>
                  <a:lnTo>
                    <a:pt x="835" y="349"/>
                  </a:lnTo>
                  <a:moveTo>
                    <a:pt x="835" y="313"/>
                  </a:moveTo>
                  <a:lnTo>
                    <a:pt x="833" y="315"/>
                  </a:lnTo>
                  <a:lnTo>
                    <a:pt x="831" y="315"/>
                  </a:lnTo>
                  <a:lnTo>
                    <a:pt x="833" y="313"/>
                  </a:lnTo>
                  <a:lnTo>
                    <a:pt x="831" y="313"/>
                  </a:lnTo>
                  <a:lnTo>
                    <a:pt x="831" y="315"/>
                  </a:lnTo>
                  <a:lnTo>
                    <a:pt x="831" y="316"/>
                  </a:lnTo>
                  <a:lnTo>
                    <a:pt x="830" y="316"/>
                  </a:lnTo>
                  <a:lnTo>
                    <a:pt x="828" y="318"/>
                  </a:lnTo>
                  <a:lnTo>
                    <a:pt x="828" y="316"/>
                  </a:lnTo>
                  <a:lnTo>
                    <a:pt x="826" y="318"/>
                  </a:lnTo>
                  <a:lnTo>
                    <a:pt x="826" y="320"/>
                  </a:lnTo>
                  <a:lnTo>
                    <a:pt x="828" y="320"/>
                  </a:lnTo>
                  <a:lnTo>
                    <a:pt x="828" y="318"/>
                  </a:lnTo>
                  <a:lnTo>
                    <a:pt x="830" y="318"/>
                  </a:lnTo>
                  <a:lnTo>
                    <a:pt x="831" y="318"/>
                  </a:lnTo>
                  <a:lnTo>
                    <a:pt x="831" y="316"/>
                  </a:lnTo>
                  <a:lnTo>
                    <a:pt x="833" y="315"/>
                  </a:lnTo>
                  <a:lnTo>
                    <a:pt x="835" y="315"/>
                  </a:lnTo>
                  <a:lnTo>
                    <a:pt x="835" y="313"/>
                  </a:lnTo>
                  <a:moveTo>
                    <a:pt x="838" y="347"/>
                  </a:moveTo>
                  <a:lnTo>
                    <a:pt x="836" y="349"/>
                  </a:lnTo>
                  <a:lnTo>
                    <a:pt x="838" y="349"/>
                  </a:lnTo>
                  <a:lnTo>
                    <a:pt x="838" y="347"/>
                  </a:lnTo>
                  <a:moveTo>
                    <a:pt x="838" y="311"/>
                  </a:moveTo>
                  <a:lnTo>
                    <a:pt x="836" y="311"/>
                  </a:lnTo>
                  <a:lnTo>
                    <a:pt x="835" y="311"/>
                  </a:lnTo>
                  <a:lnTo>
                    <a:pt x="835" y="311"/>
                  </a:lnTo>
                  <a:lnTo>
                    <a:pt x="836" y="311"/>
                  </a:lnTo>
                  <a:lnTo>
                    <a:pt x="836" y="313"/>
                  </a:lnTo>
                  <a:lnTo>
                    <a:pt x="838" y="313"/>
                  </a:lnTo>
                  <a:lnTo>
                    <a:pt x="838" y="311"/>
                  </a:lnTo>
                  <a:moveTo>
                    <a:pt x="840" y="308"/>
                  </a:moveTo>
                  <a:lnTo>
                    <a:pt x="841" y="306"/>
                  </a:lnTo>
                  <a:lnTo>
                    <a:pt x="840" y="306"/>
                  </a:lnTo>
                  <a:lnTo>
                    <a:pt x="838" y="308"/>
                  </a:lnTo>
                  <a:lnTo>
                    <a:pt x="836" y="308"/>
                  </a:lnTo>
                  <a:lnTo>
                    <a:pt x="836" y="310"/>
                  </a:lnTo>
                  <a:lnTo>
                    <a:pt x="838" y="310"/>
                  </a:lnTo>
                  <a:lnTo>
                    <a:pt x="838" y="308"/>
                  </a:lnTo>
                  <a:lnTo>
                    <a:pt x="840" y="308"/>
                  </a:lnTo>
                  <a:moveTo>
                    <a:pt x="840" y="372"/>
                  </a:moveTo>
                  <a:lnTo>
                    <a:pt x="841" y="372"/>
                  </a:lnTo>
                  <a:lnTo>
                    <a:pt x="841" y="370"/>
                  </a:lnTo>
                  <a:lnTo>
                    <a:pt x="840" y="372"/>
                  </a:lnTo>
                  <a:moveTo>
                    <a:pt x="843" y="382"/>
                  </a:moveTo>
                  <a:lnTo>
                    <a:pt x="841" y="384"/>
                  </a:lnTo>
                  <a:lnTo>
                    <a:pt x="840" y="386"/>
                  </a:lnTo>
                  <a:lnTo>
                    <a:pt x="840" y="387"/>
                  </a:lnTo>
                  <a:lnTo>
                    <a:pt x="840" y="389"/>
                  </a:lnTo>
                  <a:lnTo>
                    <a:pt x="841" y="389"/>
                  </a:lnTo>
                  <a:lnTo>
                    <a:pt x="841" y="387"/>
                  </a:lnTo>
                  <a:lnTo>
                    <a:pt x="841" y="386"/>
                  </a:lnTo>
                  <a:lnTo>
                    <a:pt x="843" y="384"/>
                  </a:lnTo>
                  <a:lnTo>
                    <a:pt x="843" y="382"/>
                  </a:lnTo>
                  <a:moveTo>
                    <a:pt x="843" y="375"/>
                  </a:moveTo>
                  <a:lnTo>
                    <a:pt x="841" y="377"/>
                  </a:lnTo>
                  <a:lnTo>
                    <a:pt x="843" y="377"/>
                  </a:lnTo>
                  <a:lnTo>
                    <a:pt x="843" y="375"/>
                  </a:lnTo>
                  <a:moveTo>
                    <a:pt x="774" y="542"/>
                  </a:moveTo>
                  <a:lnTo>
                    <a:pt x="772" y="542"/>
                  </a:lnTo>
                  <a:lnTo>
                    <a:pt x="772" y="544"/>
                  </a:lnTo>
                  <a:lnTo>
                    <a:pt x="774" y="544"/>
                  </a:lnTo>
                  <a:lnTo>
                    <a:pt x="774" y="542"/>
                  </a:lnTo>
                  <a:moveTo>
                    <a:pt x="777" y="542"/>
                  </a:moveTo>
                  <a:lnTo>
                    <a:pt x="776" y="542"/>
                  </a:lnTo>
                  <a:lnTo>
                    <a:pt x="776" y="544"/>
                  </a:lnTo>
                  <a:lnTo>
                    <a:pt x="777" y="544"/>
                  </a:lnTo>
                  <a:lnTo>
                    <a:pt x="777" y="542"/>
                  </a:lnTo>
                  <a:moveTo>
                    <a:pt x="818" y="626"/>
                  </a:moveTo>
                  <a:lnTo>
                    <a:pt x="818" y="626"/>
                  </a:lnTo>
                  <a:lnTo>
                    <a:pt x="818" y="628"/>
                  </a:lnTo>
                  <a:lnTo>
                    <a:pt x="818" y="626"/>
                  </a:lnTo>
                  <a:moveTo>
                    <a:pt x="828" y="418"/>
                  </a:moveTo>
                  <a:lnTo>
                    <a:pt x="830" y="418"/>
                  </a:lnTo>
                  <a:lnTo>
                    <a:pt x="830" y="416"/>
                  </a:lnTo>
                  <a:lnTo>
                    <a:pt x="828" y="418"/>
                  </a:lnTo>
                  <a:moveTo>
                    <a:pt x="838" y="414"/>
                  </a:moveTo>
                  <a:lnTo>
                    <a:pt x="836" y="414"/>
                  </a:lnTo>
                  <a:lnTo>
                    <a:pt x="835" y="414"/>
                  </a:lnTo>
                  <a:lnTo>
                    <a:pt x="835" y="413"/>
                  </a:lnTo>
                  <a:lnTo>
                    <a:pt x="836" y="411"/>
                  </a:lnTo>
                  <a:lnTo>
                    <a:pt x="836" y="413"/>
                  </a:lnTo>
                  <a:lnTo>
                    <a:pt x="838" y="411"/>
                  </a:lnTo>
                  <a:lnTo>
                    <a:pt x="836" y="411"/>
                  </a:lnTo>
                  <a:lnTo>
                    <a:pt x="835" y="411"/>
                  </a:lnTo>
                  <a:lnTo>
                    <a:pt x="835" y="413"/>
                  </a:lnTo>
                  <a:lnTo>
                    <a:pt x="833" y="413"/>
                  </a:lnTo>
                  <a:lnTo>
                    <a:pt x="833" y="414"/>
                  </a:lnTo>
                  <a:lnTo>
                    <a:pt x="835" y="414"/>
                  </a:lnTo>
                  <a:lnTo>
                    <a:pt x="835" y="416"/>
                  </a:lnTo>
                  <a:lnTo>
                    <a:pt x="835" y="418"/>
                  </a:lnTo>
                  <a:lnTo>
                    <a:pt x="833" y="418"/>
                  </a:lnTo>
                  <a:lnTo>
                    <a:pt x="831" y="418"/>
                  </a:lnTo>
                  <a:lnTo>
                    <a:pt x="830" y="419"/>
                  </a:lnTo>
                  <a:lnTo>
                    <a:pt x="828" y="419"/>
                  </a:lnTo>
                  <a:lnTo>
                    <a:pt x="828" y="421"/>
                  </a:lnTo>
                  <a:lnTo>
                    <a:pt x="830" y="421"/>
                  </a:lnTo>
                  <a:lnTo>
                    <a:pt x="830" y="419"/>
                  </a:lnTo>
                  <a:lnTo>
                    <a:pt x="831" y="419"/>
                  </a:lnTo>
                  <a:lnTo>
                    <a:pt x="831" y="421"/>
                  </a:lnTo>
                  <a:lnTo>
                    <a:pt x="833" y="419"/>
                  </a:lnTo>
                  <a:lnTo>
                    <a:pt x="835" y="419"/>
                  </a:lnTo>
                  <a:lnTo>
                    <a:pt x="835" y="418"/>
                  </a:lnTo>
                  <a:lnTo>
                    <a:pt x="836" y="416"/>
                  </a:lnTo>
                  <a:lnTo>
                    <a:pt x="838" y="416"/>
                  </a:lnTo>
                  <a:lnTo>
                    <a:pt x="838" y="414"/>
                  </a:lnTo>
                  <a:moveTo>
                    <a:pt x="850" y="391"/>
                  </a:moveTo>
                  <a:lnTo>
                    <a:pt x="848" y="391"/>
                  </a:lnTo>
                  <a:lnTo>
                    <a:pt x="848" y="392"/>
                  </a:lnTo>
                  <a:lnTo>
                    <a:pt x="850" y="391"/>
                  </a:lnTo>
                  <a:moveTo>
                    <a:pt x="968" y="143"/>
                  </a:moveTo>
                  <a:lnTo>
                    <a:pt x="966" y="143"/>
                  </a:lnTo>
                  <a:lnTo>
                    <a:pt x="966" y="145"/>
                  </a:lnTo>
                  <a:lnTo>
                    <a:pt x="968" y="143"/>
                  </a:lnTo>
                  <a:moveTo>
                    <a:pt x="978" y="148"/>
                  </a:moveTo>
                  <a:lnTo>
                    <a:pt x="976" y="148"/>
                  </a:lnTo>
                  <a:lnTo>
                    <a:pt x="974" y="148"/>
                  </a:lnTo>
                  <a:lnTo>
                    <a:pt x="974" y="146"/>
                  </a:lnTo>
                  <a:lnTo>
                    <a:pt x="973" y="146"/>
                  </a:lnTo>
                  <a:lnTo>
                    <a:pt x="971" y="146"/>
                  </a:lnTo>
                  <a:lnTo>
                    <a:pt x="971" y="148"/>
                  </a:lnTo>
                  <a:lnTo>
                    <a:pt x="969" y="148"/>
                  </a:lnTo>
                  <a:lnTo>
                    <a:pt x="969" y="150"/>
                  </a:lnTo>
                  <a:lnTo>
                    <a:pt x="968" y="150"/>
                  </a:lnTo>
                  <a:lnTo>
                    <a:pt x="969" y="150"/>
                  </a:lnTo>
                  <a:lnTo>
                    <a:pt x="969" y="150"/>
                  </a:lnTo>
                  <a:lnTo>
                    <a:pt x="971" y="150"/>
                  </a:lnTo>
                  <a:lnTo>
                    <a:pt x="971" y="150"/>
                  </a:lnTo>
                  <a:lnTo>
                    <a:pt x="973" y="148"/>
                  </a:lnTo>
                  <a:lnTo>
                    <a:pt x="973" y="150"/>
                  </a:lnTo>
                  <a:lnTo>
                    <a:pt x="974" y="150"/>
                  </a:lnTo>
                  <a:lnTo>
                    <a:pt x="976" y="150"/>
                  </a:lnTo>
                  <a:lnTo>
                    <a:pt x="978" y="148"/>
                  </a:lnTo>
                  <a:moveTo>
                    <a:pt x="979" y="143"/>
                  </a:moveTo>
                  <a:lnTo>
                    <a:pt x="979" y="143"/>
                  </a:lnTo>
                  <a:lnTo>
                    <a:pt x="979" y="145"/>
                  </a:lnTo>
                  <a:lnTo>
                    <a:pt x="978" y="145"/>
                  </a:lnTo>
                  <a:lnTo>
                    <a:pt x="976" y="145"/>
                  </a:lnTo>
                  <a:lnTo>
                    <a:pt x="976" y="146"/>
                  </a:lnTo>
                  <a:lnTo>
                    <a:pt x="978" y="146"/>
                  </a:lnTo>
                  <a:lnTo>
                    <a:pt x="979" y="145"/>
                  </a:lnTo>
                  <a:lnTo>
                    <a:pt x="979" y="145"/>
                  </a:lnTo>
                  <a:lnTo>
                    <a:pt x="979" y="143"/>
                  </a:lnTo>
                  <a:moveTo>
                    <a:pt x="984" y="145"/>
                  </a:moveTo>
                  <a:lnTo>
                    <a:pt x="984" y="143"/>
                  </a:lnTo>
                  <a:lnTo>
                    <a:pt x="983" y="143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5"/>
                  </a:lnTo>
                  <a:moveTo>
                    <a:pt x="1203" y="948"/>
                  </a:moveTo>
                  <a:lnTo>
                    <a:pt x="1202" y="948"/>
                  </a:lnTo>
                  <a:lnTo>
                    <a:pt x="1203" y="950"/>
                  </a:lnTo>
                  <a:lnTo>
                    <a:pt x="1203" y="948"/>
                  </a:lnTo>
                  <a:moveTo>
                    <a:pt x="1286" y="926"/>
                  </a:moveTo>
                  <a:lnTo>
                    <a:pt x="1284" y="926"/>
                  </a:lnTo>
                  <a:lnTo>
                    <a:pt x="1284" y="925"/>
                  </a:lnTo>
                  <a:lnTo>
                    <a:pt x="1282" y="925"/>
                  </a:lnTo>
                  <a:lnTo>
                    <a:pt x="1282" y="923"/>
                  </a:lnTo>
                  <a:lnTo>
                    <a:pt x="1282" y="921"/>
                  </a:lnTo>
                  <a:lnTo>
                    <a:pt x="1281" y="921"/>
                  </a:lnTo>
                  <a:lnTo>
                    <a:pt x="1281" y="921"/>
                  </a:lnTo>
                  <a:lnTo>
                    <a:pt x="1281" y="920"/>
                  </a:lnTo>
                  <a:lnTo>
                    <a:pt x="1281" y="918"/>
                  </a:lnTo>
                  <a:lnTo>
                    <a:pt x="1279" y="918"/>
                  </a:lnTo>
                  <a:lnTo>
                    <a:pt x="1279" y="920"/>
                  </a:lnTo>
                  <a:lnTo>
                    <a:pt x="1277" y="920"/>
                  </a:lnTo>
                  <a:lnTo>
                    <a:pt x="1276" y="921"/>
                  </a:lnTo>
                  <a:lnTo>
                    <a:pt x="1274" y="921"/>
                  </a:lnTo>
                  <a:lnTo>
                    <a:pt x="1274" y="923"/>
                  </a:lnTo>
                  <a:lnTo>
                    <a:pt x="1272" y="925"/>
                  </a:lnTo>
                  <a:lnTo>
                    <a:pt x="1272" y="926"/>
                  </a:lnTo>
                  <a:lnTo>
                    <a:pt x="1272" y="928"/>
                  </a:lnTo>
                  <a:lnTo>
                    <a:pt x="1274" y="930"/>
                  </a:lnTo>
                  <a:lnTo>
                    <a:pt x="1274" y="931"/>
                  </a:lnTo>
                  <a:lnTo>
                    <a:pt x="1276" y="931"/>
                  </a:lnTo>
                  <a:lnTo>
                    <a:pt x="1276" y="933"/>
                  </a:lnTo>
                  <a:lnTo>
                    <a:pt x="1276" y="935"/>
                  </a:lnTo>
                  <a:lnTo>
                    <a:pt x="1276" y="936"/>
                  </a:lnTo>
                  <a:lnTo>
                    <a:pt x="1277" y="936"/>
                  </a:lnTo>
                  <a:lnTo>
                    <a:pt x="1279" y="936"/>
                  </a:lnTo>
                  <a:lnTo>
                    <a:pt x="1281" y="936"/>
                  </a:lnTo>
                  <a:lnTo>
                    <a:pt x="1282" y="936"/>
                  </a:lnTo>
                  <a:lnTo>
                    <a:pt x="1282" y="935"/>
                  </a:lnTo>
                  <a:lnTo>
                    <a:pt x="1282" y="933"/>
                  </a:lnTo>
                  <a:lnTo>
                    <a:pt x="1284" y="933"/>
                  </a:lnTo>
                  <a:lnTo>
                    <a:pt x="1284" y="931"/>
                  </a:lnTo>
                  <a:lnTo>
                    <a:pt x="1284" y="930"/>
                  </a:lnTo>
                  <a:lnTo>
                    <a:pt x="1284" y="928"/>
                  </a:lnTo>
                  <a:lnTo>
                    <a:pt x="1286" y="928"/>
                  </a:lnTo>
                  <a:lnTo>
                    <a:pt x="1286" y="926"/>
                  </a:lnTo>
                  <a:moveTo>
                    <a:pt x="1341" y="1622"/>
                  </a:moveTo>
                  <a:lnTo>
                    <a:pt x="1340" y="1622"/>
                  </a:lnTo>
                  <a:lnTo>
                    <a:pt x="1340" y="1624"/>
                  </a:lnTo>
                  <a:lnTo>
                    <a:pt x="1341" y="1625"/>
                  </a:lnTo>
                  <a:lnTo>
                    <a:pt x="1341" y="1624"/>
                  </a:lnTo>
                  <a:lnTo>
                    <a:pt x="1341" y="1622"/>
                  </a:lnTo>
                  <a:moveTo>
                    <a:pt x="1345" y="1654"/>
                  </a:moveTo>
                  <a:lnTo>
                    <a:pt x="1343" y="1654"/>
                  </a:lnTo>
                  <a:lnTo>
                    <a:pt x="1343" y="1656"/>
                  </a:lnTo>
                  <a:lnTo>
                    <a:pt x="1345" y="1656"/>
                  </a:lnTo>
                  <a:lnTo>
                    <a:pt x="1345" y="1654"/>
                  </a:lnTo>
                  <a:moveTo>
                    <a:pt x="1336" y="1686"/>
                  </a:moveTo>
                  <a:lnTo>
                    <a:pt x="1335" y="1684"/>
                  </a:lnTo>
                  <a:lnTo>
                    <a:pt x="1335" y="1686"/>
                  </a:lnTo>
                  <a:lnTo>
                    <a:pt x="1336" y="1686"/>
                  </a:lnTo>
                  <a:moveTo>
                    <a:pt x="1343" y="1688"/>
                  </a:moveTo>
                  <a:lnTo>
                    <a:pt x="1341" y="1689"/>
                  </a:lnTo>
                  <a:lnTo>
                    <a:pt x="1343" y="1689"/>
                  </a:lnTo>
                  <a:lnTo>
                    <a:pt x="1343" y="1688"/>
                  </a:lnTo>
                  <a:moveTo>
                    <a:pt x="1345" y="1691"/>
                  </a:moveTo>
                  <a:lnTo>
                    <a:pt x="1345" y="1689"/>
                  </a:lnTo>
                  <a:lnTo>
                    <a:pt x="1343" y="1689"/>
                  </a:lnTo>
                  <a:lnTo>
                    <a:pt x="1345" y="1691"/>
                  </a:lnTo>
                  <a:moveTo>
                    <a:pt x="1350" y="1705"/>
                  </a:moveTo>
                  <a:lnTo>
                    <a:pt x="1348" y="1705"/>
                  </a:lnTo>
                  <a:lnTo>
                    <a:pt x="1348" y="1706"/>
                  </a:lnTo>
                  <a:lnTo>
                    <a:pt x="1350" y="1706"/>
                  </a:lnTo>
                  <a:lnTo>
                    <a:pt x="1350" y="1705"/>
                  </a:lnTo>
                  <a:moveTo>
                    <a:pt x="1350" y="1678"/>
                  </a:moveTo>
                  <a:lnTo>
                    <a:pt x="1348" y="1676"/>
                  </a:lnTo>
                  <a:lnTo>
                    <a:pt x="1348" y="1678"/>
                  </a:lnTo>
                  <a:lnTo>
                    <a:pt x="1350" y="1678"/>
                  </a:lnTo>
                  <a:moveTo>
                    <a:pt x="1350" y="1664"/>
                  </a:moveTo>
                  <a:lnTo>
                    <a:pt x="1348" y="1664"/>
                  </a:lnTo>
                  <a:lnTo>
                    <a:pt x="1348" y="1666"/>
                  </a:lnTo>
                  <a:lnTo>
                    <a:pt x="1346" y="1666"/>
                  </a:lnTo>
                  <a:lnTo>
                    <a:pt x="1346" y="1668"/>
                  </a:lnTo>
                  <a:lnTo>
                    <a:pt x="1348" y="1668"/>
                  </a:lnTo>
                  <a:lnTo>
                    <a:pt x="1348" y="1669"/>
                  </a:lnTo>
                  <a:lnTo>
                    <a:pt x="1346" y="1669"/>
                  </a:lnTo>
                  <a:lnTo>
                    <a:pt x="1346" y="1671"/>
                  </a:lnTo>
                  <a:lnTo>
                    <a:pt x="1348" y="1669"/>
                  </a:lnTo>
                  <a:lnTo>
                    <a:pt x="1350" y="1669"/>
                  </a:lnTo>
                  <a:lnTo>
                    <a:pt x="1350" y="1668"/>
                  </a:lnTo>
                  <a:lnTo>
                    <a:pt x="1350" y="1666"/>
                  </a:lnTo>
                  <a:lnTo>
                    <a:pt x="1350" y="1664"/>
                  </a:lnTo>
                  <a:moveTo>
                    <a:pt x="1355" y="1716"/>
                  </a:moveTo>
                  <a:lnTo>
                    <a:pt x="1353" y="1716"/>
                  </a:lnTo>
                  <a:lnTo>
                    <a:pt x="1353" y="1718"/>
                  </a:lnTo>
                  <a:lnTo>
                    <a:pt x="1355" y="1720"/>
                  </a:lnTo>
                  <a:lnTo>
                    <a:pt x="1355" y="1718"/>
                  </a:lnTo>
                  <a:lnTo>
                    <a:pt x="1355" y="1716"/>
                  </a:lnTo>
                  <a:moveTo>
                    <a:pt x="1360" y="1730"/>
                  </a:moveTo>
                  <a:lnTo>
                    <a:pt x="1358" y="1728"/>
                  </a:lnTo>
                  <a:lnTo>
                    <a:pt x="1358" y="1730"/>
                  </a:lnTo>
                  <a:lnTo>
                    <a:pt x="1360" y="1730"/>
                  </a:lnTo>
                  <a:moveTo>
                    <a:pt x="1360" y="1725"/>
                  </a:moveTo>
                  <a:lnTo>
                    <a:pt x="1358" y="1725"/>
                  </a:lnTo>
                  <a:lnTo>
                    <a:pt x="1358" y="1726"/>
                  </a:lnTo>
                  <a:lnTo>
                    <a:pt x="1356" y="1725"/>
                  </a:lnTo>
                  <a:lnTo>
                    <a:pt x="1356" y="1726"/>
                  </a:lnTo>
                  <a:lnTo>
                    <a:pt x="1358" y="1726"/>
                  </a:lnTo>
                  <a:lnTo>
                    <a:pt x="1360" y="1726"/>
                  </a:lnTo>
                  <a:lnTo>
                    <a:pt x="1360" y="1725"/>
                  </a:lnTo>
                  <a:moveTo>
                    <a:pt x="1361" y="1713"/>
                  </a:moveTo>
                  <a:lnTo>
                    <a:pt x="1360" y="1713"/>
                  </a:lnTo>
                  <a:lnTo>
                    <a:pt x="1358" y="1713"/>
                  </a:lnTo>
                  <a:lnTo>
                    <a:pt x="1356" y="1711"/>
                  </a:lnTo>
                  <a:lnTo>
                    <a:pt x="1355" y="1710"/>
                  </a:lnTo>
                  <a:lnTo>
                    <a:pt x="1356" y="1710"/>
                  </a:lnTo>
                  <a:lnTo>
                    <a:pt x="1356" y="1708"/>
                  </a:lnTo>
                  <a:lnTo>
                    <a:pt x="1355" y="1708"/>
                  </a:lnTo>
                  <a:lnTo>
                    <a:pt x="1353" y="1708"/>
                  </a:lnTo>
                  <a:lnTo>
                    <a:pt x="1353" y="1710"/>
                  </a:lnTo>
                  <a:lnTo>
                    <a:pt x="1353" y="1711"/>
                  </a:lnTo>
                  <a:lnTo>
                    <a:pt x="1355" y="1711"/>
                  </a:lnTo>
                  <a:lnTo>
                    <a:pt x="1355" y="1713"/>
                  </a:lnTo>
                  <a:lnTo>
                    <a:pt x="1356" y="1713"/>
                  </a:lnTo>
                  <a:lnTo>
                    <a:pt x="1358" y="1713"/>
                  </a:lnTo>
                  <a:lnTo>
                    <a:pt x="1358" y="1715"/>
                  </a:lnTo>
                  <a:lnTo>
                    <a:pt x="1360" y="1715"/>
                  </a:lnTo>
                  <a:lnTo>
                    <a:pt x="1361" y="1713"/>
                  </a:lnTo>
                  <a:moveTo>
                    <a:pt x="1370" y="1743"/>
                  </a:moveTo>
                  <a:lnTo>
                    <a:pt x="1368" y="1745"/>
                  </a:lnTo>
                  <a:lnTo>
                    <a:pt x="1368" y="1747"/>
                  </a:lnTo>
                  <a:lnTo>
                    <a:pt x="1370" y="1747"/>
                  </a:lnTo>
                  <a:lnTo>
                    <a:pt x="1370" y="1745"/>
                  </a:lnTo>
                  <a:lnTo>
                    <a:pt x="1370" y="1743"/>
                  </a:lnTo>
                  <a:moveTo>
                    <a:pt x="1373" y="918"/>
                  </a:moveTo>
                  <a:lnTo>
                    <a:pt x="1372" y="918"/>
                  </a:lnTo>
                  <a:lnTo>
                    <a:pt x="1370" y="918"/>
                  </a:lnTo>
                  <a:lnTo>
                    <a:pt x="1368" y="918"/>
                  </a:lnTo>
                  <a:lnTo>
                    <a:pt x="1368" y="920"/>
                  </a:lnTo>
                  <a:lnTo>
                    <a:pt x="1370" y="920"/>
                  </a:lnTo>
                  <a:lnTo>
                    <a:pt x="1372" y="920"/>
                  </a:lnTo>
                  <a:lnTo>
                    <a:pt x="1373" y="918"/>
                  </a:lnTo>
                  <a:moveTo>
                    <a:pt x="1400" y="947"/>
                  </a:moveTo>
                  <a:lnTo>
                    <a:pt x="1402" y="947"/>
                  </a:lnTo>
                  <a:lnTo>
                    <a:pt x="1402" y="945"/>
                  </a:lnTo>
                  <a:lnTo>
                    <a:pt x="1402" y="943"/>
                  </a:lnTo>
                  <a:lnTo>
                    <a:pt x="1400" y="943"/>
                  </a:lnTo>
                  <a:lnTo>
                    <a:pt x="1400" y="945"/>
                  </a:lnTo>
                  <a:lnTo>
                    <a:pt x="1400" y="947"/>
                  </a:lnTo>
                  <a:moveTo>
                    <a:pt x="1397" y="945"/>
                  </a:moveTo>
                  <a:lnTo>
                    <a:pt x="1398" y="945"/>
                  </a:lnTo>
                  <a:lnTo>
                    <a:pt x="1397" y="943"/>
                  </a:lnTo>
                  <a:lnTo>
                    <a:pt x="1397" y="945"/>
                  </a:lnTo>
                  <a:moveTo>
                    <a:pt x="1388" y="1765"/>
                  </a:moveTo>
                  <a:lnTo>
                    <a:pt x="1388" y="1767"/>
                  </a:lnTo>
                  <a:lnTo>
                    <a:pt x="1390" y="1767"/>
                  </a:lnTo>
                  <a:lnTo>
                    <a:pt x="1388" y="1765"/>
                  </a:lnTo>
                  <a:moveTo>
                    <a:pt x="1388" y="1769"/>
                  </a:moveTo>
                  <a:lnTo>
                    <a:pt x="1388" y="1770"/>
                  </a:lnTo>
                  <a:lnTo>
                    <a:pt x="1390" y="1770"/>
                  </a:lnTo>
                  <a:lnTo>
                    <a:pt x="1390" y="1769"/>
                  </a:lnTo>
                  <a:lnTo>
                    <a:pt x="1388" y="1769"/>
                  </a:lnTo>
                  <a:moveTo>
                    <a:pt x="1383" y="1760"/>
                  </a:moveTo>
                  <a:lnTo>
                    <a:pt x="1385" y="1760"/>
                  </a:lnTo>
                  <a:lnTo>
                    <a:pt x="1385" y="1758"/>
                  </a:lnTo>
                  <a:lnTo>
                    <a:pt x="1383" y="1758"/>
                  </a:lnTo>
                  <a:lnTo>
                    <a:pt x="1383" y="1760"/>
                  </a:lnTo>
                  <a:moveTo>
                    <a:pt x="1382" y="921"/>
                  </a:moveTo>
                  <a:lnTo>
                    <a:pt x="1383" y="921"/>
                  </a:lnTo>
                  <a:lnTo>
                    <a:pt x="1383" y="920"/>
                  </a:lnTo>
                  <a:lnTo>
                    <a:pt x="1382" y="921"/>
                  </a:lnTo>
                  <a:moveTo>
                    <a:pt x="1382" y="923"/>
                  </a:moveTo>
                  <a:lnTo>
                    <a:pt x="1383" y="923"/>
                  </a:lnTo>
                  <a:lnTo>
                    <a:pt x="1383" y="921"/>
                  </a:lnTo>
                  <a:lnTo>
                    <a:pt x="1382" y="921"/>
                  </a:lnTo>
                  <a:lnTo>
                    <a:pt x="1382" y="923"/>
                  </a:lnTo>
                  <a:moveTo>
                    <a:pt x="1380" y="1758"/>
                  </a:moveTo>
                  <a:lnTo>
                    <a:pt x="1382" y="1758"/>
                  </a:lnTo>
                  <a:lnTo>
                    <a:pt x="1382" y="1757"/>
                  </a:lnTo>
                  <a:lnTo>
                    <a:pt x="1380" y="1757"/>
                  </a:lnTo>
                  <a:lnTo>
                    <a:pt x="1380" y="1758"/>
                  </a:lnTo>
                  <a:moveTo>
                    <a:pt x="1383" y="1770"/>
                  </a:moveTo>
                  <a:lnTo>
                    <a:pt x="1382" y="1770"/>
                  </a:lnTo>
                  <a:lnTo>
                    <a:pt x="1382" y="1769"/>
                  </a:lnTo>
                  <a:lnTo>
                    <a:pt x="1380" y="1769"/>
                  </a:lnTo>
                  <a:lnTo>
                    <a:pt x="1380" y="1770"/>
                  </a:lnTo>
                  <a:lnTo>
                    <a:pt x="1382" y="1770"/>
                  </a:lnTo>
                  <a:lnTo>
                    <a:pt x="1382" y="1772"/>
                  </a:lnTo>
                  <a:lnTo>
                    <a:pt x="1383" y="1772"/>
                  </a:lnTo>
                  <a:lnTo>
                    <a:pt x="1383" y="1770"/>
                  </a:lnTo>
                  <a:moveTo>
                    <a:pt x="1387" y="1770"/>
                  </a:moveTo>
                  <a:lnTo>
                    <a:pt x="1385" y="1770"/>
                  </a:lnTo>
                  <a:lnTo>
                    <a:pt x="1385" y="1772"/>
                  </a:lnTo>
                  <a:lnTo>
                    <a:pt x="1387" y="1772"/>
                  </a:lnTo>
                  <a:lnTo>
                    <a:pt x="1387" y="1770"/>
                  </a:lnTo>
                  <a:moveTo>
                    <a:pt x="1388" y="1764"/>
                  </a:moveTo>
                  <a:lnTo>
                    <a:pt x="1388" y="1762"/>
                  </a:lnTo>
                  <a:lnTo>
                    <a:pt x="1387" y="1760"/>
                  </a:lnTo>
                  <a:lnTo>
                    <a:pt x="1387" y="1762"/>
                  </a:lnTo>
                  <a:lnTo>
                    <a:pt x="1385" y="1762"/>
                  </a:lnTo>
                  <a:lnTo>
                    <a:pt x="1383" y="1762"/>
                  </a:lnTo>
                  <a:lnTo>
                    <a:pt x="1383" y="1764"/>
                  </a:lnTo>
                  <a:lnTo>
                    <a:pt x="1383" y="1764"/>
                  </a:lnTo>
                  <a:lnTo>
                    <a:pt x="1383" y="1765"/>
                  </a:lnTo>
                  <a:lnTo>
                    <a:pt x="1382" y="1764"/>
                  </a:lnTo>
                  <a:lnTo>
                    <a:pt x="1382" y="1762"/>
                  </a:lnTo>
                  <a:lnTo>
                    <a:pt x="1380" y="1760"/>
                  </a:lnTo>
                  <a:lnTo>
                    <a:pt x="1380" y="1762"/>
                  </a:lnTo>
                  <a:lnTo>
                    <a:pt x="1382" y="1764"/>
                  </a:lnTo>
                  <a:lnTo>
                    <a:pt x="1382" y="1765"/>
                  </a:lnTo>
                  <a:lnTo>
                    <a:pt x="1380" y="1765"/>
                  </a:lnTo>
                  <a:lnTo>
                    <a:pt x="1378" y="1765"/>
                  </a:lnTo>
                  <a:lnTo>
                    <a:pt x="1380" y="1767"/>
                  </a:lnTo>
                  <a:lnTo>
                    <a:pt x="1382" y="1767"/>
                  </a:lnTo>
                  <a:lnTo>
                    <a:pt x="1382" y="1765"/>
                  </a:lnTo>
                  <a:lnTo>
                    <a:pt x="1383" y="1767"/>
                  </a:lnTo>
                  <a:lnTo>
                    <a:pt x="1383" y="1767"/>
                  </a:lnTo>
                  <a:lnTo>
                    <a:pt x="1385" y="1769"/>
                  </a:lnTo>
                  <a:lnTo>
                    <a:pt x="1385" y="1767"/>
                  </a:lnTo>
                  <a:lnTo>
                    <a:pt x="1387" y="1769"/>
                  </a:lnTo>
                  <a:lnTo>
                    <a:pt x="1387" y="1767"/>
                  </a:lnTo>
                  <a:lnTo>
                    <a:pt x="1385" y="1767"/>
                  </a:lnTo>
                  <a:lnTo>
                    <a:pt x="1383" y="1767"/>
                  </a:lnTo>
                  <a:lnTo>
                    <a:pt x="1383" y="1765"/>
                  </a:lnTo>
                  <a:lnTo>
                    <a:pt x="1385" y="1765"/>
                  </a:lnTo>
                  <a:lnTo>
                    <a:pt x="1385" y="1764"/>
                  </a:lnTo>
                  <a:lnTo>
                    <a:pt x="1387" y="1764"/>
                  </a:lnTo>
                  <a:lnTo>
                    <a:pt x="1388" y="1764"/>
                  </a:lnTo>
                  <a:moveTo>
                    <a:pt x="1404" y="1772"/>
                  </a:moveTo>
                  <a:lnTo>
                    <a:pt x="1402" y="1772"/>
                  </a:lnTo>
                  <a:lnTo>
                    <a:pt x="1400" y="1772"/>
                  </a:lnTo>
                  <a:lnTo>
                    <a:pt x="1398" y="1772"/>
                  </a:lnTo>
                  <a:lnTo>
                    <a:pt x="1397" y="1772"/>
                  </a:lnTo>
                  <a:lnTo>
                    <a:pt x="1395" y="1772"/>
                  </a:lnTo>
                  <a:lnTo>
                    <a:pt x="1393" y="1772"/>
                  </a:lnTo>
                  <a:lnTo>
                    <a:pt x="1393" y="1772"/>
                  </a:lnTo>
                  <a:lnTo>
                    <a:pt x="1392" y="1772"/>
                  </a:lnTo>
                  <a:lnTo>
                    <a:pt x="1392" y="1772"/>
                  </a:lnTo>
                  <a:lnTo>
                    <a:pt x="1390" y="1772"/>
                  </a:lnTo>
                  <a:lnTo>
                    <a:pt x="1388" y="1772"/>
                  </a:lnTo>
                  <a:lnTo>
                    <a:pt x="1390" y="1772"/>
                  </a:lnTo>
                  <a:lnTo>
                    <a:pt x="1390" y="1774"/>
                  </a:lnTo>
                  <a:lnTo>
                    <a:pt x="1392" y="1772"/>
                  </a:lnTo>
                  <a:lnTo>
                    <a:pt x="1392" y="1774"/>
                  </a:lnTo>
                  <a:lnTo>
                    <a:pt x="1393" y="1774"/>
                  </a:lnTo>
                  <a:lnTo>
                    <a:pt x="1395" y="1774"/>
                  </a:lnTo>
                  <a:lnTo>
                    <a:pt x="1395" y="1772"/>
                  </a:lnTo>
                  <a:lnTo>
                    <a:pt x="1397" y="1772"/>
                  </a:lnTo>
                  <a:lnTo>
                    <a:pt x="1398" y="1772"/>
                  </a:lnTo>
                  <a:lnTo>
                    <a:pt x="1400" y="1772"/>
                  </a:lnTo>
                  <a:lnTo>
                    <a:pt x="1402" y="1772"/>
                  </a:lnTo>
                  <a:lnTo>
                    <a:pt x="1404" y="1772"/>
                  </a:lnTo>
                  <a:lnTo>
                    <a:pt x="1404" y="1772"/>
                  </a:lnTo>
                  <a:moveTo>
                    <a:pt x="1405" y="943"/>
                  </a:moveTo>
                  <a:lnTo>
                    <a:pt x="1404" y="943"/>
                  </a:lnTo>
                  <a:lnTo>
                    <a:pt x="1404" y="945"/>
                  </a:lnTo>
                  <a:lnTo>
                    <a:pt x="1405" y="945"/>
                  </a:lnTo>
                  <a:lnTo>
                    <a:pt x="1405" y="943"/>
                  </a:lnTo>
                  <a:moveTo>
                    <a:pt x="1434" y="1710"/>
                  </a:moveTo>
                  <a:lnTo>
                    <a:pt x="1436" y="1708"/>
                  </a:lnTo>
                  <a:lnTo>
                    <a:pt x="1434" y="1708"/>
                  </a:lnTo>
                  <a:lnTo>
                    <a:pt x="1434" y="1710"/>
                  </a:lnTo>
                  <a:moveTo>
                    <a:pt x="1415" y="1738"/>
                  </a:moveTo>
                  <a:lnTo>
                    <a:pt x="1417" y="1738"/>
                  </a:lnTo>
                  <a:lnTo>
                    <a:pt x="1417" y="1737"/>
                  </a:lnTo>
                  <a:lnTo>
                    <a:pt x="1415" y="1737"/>
                  </a:lnTo>
                  <a:lnTo>
                    <a:pt x="1415" y="1738"/>
                  </a:lnTo>
                  <a:moveTo>
                    <a:pt x="1432" y="972"/>
                  </a:moveTo>
                  <a:lnTo>
                    <a:pt x="1430" y="972"/>
                  </a:lnTo>
                  <a:lnTo>
                    <a:pt x="1430" y="973"/>
                  </a:lnTo>
                  <a:lnTo>
                    <a:pt x="1432" y="973"/>
                  </a:lnTo>
                  <a:lnTo>
                    <a:pt x="1432" y="972"/>
                  </a:lnTo>
                  <a:moveTo>
                    <a:pt x="1467" y="1502"/>
                  </a:moveTo>
                  <a:lnTo>
                    <a:pt x="1469" y="1504"/>
                  </a:lnTo>
                  <a:lnTo>
                    <a:pt x="1469" y="1502"/>
                  </a:lnTo>
                  <a:lnTo>
                    <a:pt x="1467" y="1502"/>
                  </a:lnTo>
                  <a:moveTo>
                    <a:pt x="1469" y="1518"/>
                  </a:moveTo>
                  <a:lnTo>
                    <a:pt x="1467" y="1518"/>
                  </a:lnTo>
                  <a:lnTo>
                    <a:pt x="1467" y="1519"/>
                  </a:lnTo>
                  <a:lnTo>
                    <a:pt x="1467" y="1521"/>
                  </a:lnTo>
                  <a:lnTo>
                    <a:pt x="1469" y="1521"/>
                  </a:lnTo>
                  <a:lnTo>
                    <a:pt x="1469" y="1519"/>
                  </a:lnTo>
                  <a:lnTo>
                    <a:pt x="1469" y="1518"/>
                  </a:lnTo>
                  <a:moveTo>
                    <a:pt x="1469" y="1513"/>
                  </a:moveTo>
                  <a:lnTo>
                    <a:pt x="1467" y="1513"/>
                  </a:lnTo>
                  <a:lnTo>
                    <a:pt x="1467" y="1514"/>
                  </a:lnTo>
                  <a:lnTo>
                    <a:pt x="1469" y="1514"/>
                  </a:lnTo>
                  <a:lnTo>
                    <a:pt x="1469" y="1513"/>
                  </a:lnTo>
                  <a:moveTo>
                    <a:pt x="1471" y="1507"/>
                  </a:moveTo>
                  <a:lnTo>
                    <a:pt x="1469" y="1506"/>
                  </a:lnTo>
                  <a:lnTo>
                    <a:pt x="1469" y="1507"/>
                  </a:lnTo>
                  <a:lnTo>
                    <a:pt x="1471" y="1507"/>
                  </a:lnTo>
                  <a:lnTo>
                    <a:pt x="1469" y="1509"/>
                  </a:lnTo>
                  <a:lnTo>
                    <a:pt x="1471" y="1509"/>
                  </a:lnTo>
                  <a:lnTo>
                    <a:pt x="1471" y="1507"/>
                  </a:lnTo>
                  <a:moveTo>
                    <a:pt x="1486" y="987"/>
                  </a:moveTo>
                  <a:lnTo>
                    <a:pt x="1484" y="987"/>
                  </a:lnTo>
                  <a:lnTo>
                    <a:pt x="1484" y="989"/>
                  </a:lnTo>
                  <a:lnTo>
                    <a:pt x="1486" y="987"/>
                  </a:lnTo>
                  <a:moveTo>
                    <a:pt x="1513" y="1075"/>
                  </a:moveTo>
                  <a:lnTo>
                    <a:pt x="1511" y="1076"/>
                  </a:lnTo>
                  <a:lnTo>
                    <a:pt x="1510" y="1076"/>
                  </a:lnTo>
                  <a:lnTo>
                    <a:pt x="1510" y="1078"/>
                  </a:lnTo>
                  <a:lnTo>
                    <a:pt x="1510" y="1080"/>
                  </a:lnTo>
                  <a:lnTo>
                    <a:pt x="1508" y="1080"/>
                  </a:lnTo>
                  <a:lnTo>
                    <a:pt x="1506" y="1080"/>
                  </a:lnTo>
                  <a:lnTo>
                    <a:pt x="1505" y="1080"/>
                  </a:lnTo>
                  <a:lnTo>
                    <a:pt x="1505" y="1081"/>
                  </a:lnTo>
                  <a:lnTo>
                    <a:pt x="1505" y="1081"/>
                  </a:lnTo>
                  <a:lnTo>
                    <a:pt x="1503" y="1081"/>
                  </a:lnTo>
                  <a:lnTo>
                    <a:pt x="1503" y="1083"/>
                  </a:lnTo>
                  <a:lnTo>
                    <a:pt x="1505" y="1083"/>
                  </a:lnTo>
                  <a:lnTo>
                    <a:pt x="1506" y="1081"/>
                  </a:lnTo>
                  <a:lnTo>
                    <a:pt x="1506" y="1083"/>
                  </a:lnTo>
                  <a:lnTo>
                    <a:pt x="1506" y="1083"/>
                  </a:lnTo>
                  <a:lnTo>
                    <a:pt x="1508" y="1083"/>
                  </a:lnTo>
                  <a:lnTo>
                    <a:pt x="1510" y="1083"/>
                  </a:lnTo>
                  <a:lnTo>
                    <a:pt x="1511" y="1081"/>
                  </a:lnTo>
                  <a:lnTo>
                    <a:pt x="1510" y="1081"/>
                  </a:lnTo>
                  <a:lnTo>
                    <a:pt x="1510" y="1080"/>
                  </a:lnTo>
                  <a:lnTo>
                    <a:pt x="1511" y="1080"/>
                  </a:lnTo>
                  <a:lnTo>
                    <a:pt x="1511" y="1078"/>
                  </a:lnTo>
                  <a:lnTo>
                    <a:pt x="1511" y="1076"/>
                  </a:lnTo>
                  <a:lnTo>
                    <a:pt x="1513" y="1076"/>
                  </a:lnTo>
                  <a:lnTo>
                    <a:pt x="1513" y="1075"/>
                  </a:lnTo>
                  <a:moveTo>
                    <a:pt x="1526" y="1076"/>
                  </a:moveTo>
                  <a:lnTo>
                    <a:pt x="1528" y="1076"/>
                  </a:lnTo>
                  <a:lnTo>
                    <a:pt x="1528" y="1075"/>
                  </a:lnTo>
                  <a:lnTo>
                    <a:pt x="1526" y="1075"/>
                  </a:lnTo>
                  <a:lnTo>
                    <a:pt x="1526" y="1076"/>
                  </a:lnTo>
                  <a:moveTo>
                    <a:pt x="1525" y="1083"/>
                  </a:moveTo>
                  <a:lnTo>
                    <a:pt x="1526" y="1083"/>
                  </a:lnTo>
                  <a:lnTo>
                    <a:pt x="1525" y="1081"/>
                  </a:lnTo>
                  <a:lnTo>
                    <a:pt x="1525" y="1083"/>
                  </a:lnTo>
                  <a:moveTo>
                    <a:pt x="1535" y="1083"/>
                  </a:moveTo>
                  <a:lnTo>
                    <a:pt x="1533" y="1083"/>
                  </a:lnTo>
                  <a:lnTo>
                    <a:pt x="1531" y="1083"/>
                  </a:lnTo>
                  <a:lnTo>
                    <a:pt x="1530" y="1083"/>
                  </a:lnTo>
                  <a:lnTo>
                    <a:pt x="1530" y="1085"/>
                  </a:lnTo>
                  <a:lnTo>
                    <a:pt x="1526" y="1085"/>
                  </a:lnTo>
                  <a:lnTo>
                    <a:pt x="1526" y="1083"/>
                  </a:lnTo>
                  <a:lnTo>
                    <a:pt x="1525" y="1083"/>
                  </a:lnTo>
                  <a:lnTo>
                    <a:pt x="1525" y="1085"/>
                  </a:lnTo>
                  <a:lnTo>
                    <a:pt x="1523" y="1085"/>
                  </a:lnTo>
                  <a:lnTo>
                    <a:pt x="1523" y="1086"/>
                  </a:lnTo>
                  <a:lnTo>
                    <a:pt x="1525" y="1086"/>
                  </a:lnTo>
                  <a:lnTo>
                    <a:pt x="1525" y="1085"/>
                  </a:lnTo>
                  <a:lnTo>
                    <a:pt x="1526" y="1085"/>
                  </a:lnTo>
                  <a:lnTo>
                    <a:pt x="1528" y="1086"/>
                  </a:lnTo>
                  <a:lnTo>
                    <a:pt x="1528" y="1088"/>
                  </a:lnTo>
                  <a:lnTo>
                    <a:pt x="1530" y="1088"/>
                  </a:lnTo>
                  <a:lnTo>
                    <a:pt x="1530" y="1086"/>
                  </a:lnTo>
                  <a:lnTo>
                    <a:pt x="1531" y="1085"/>
                  </a:lnTo>
                  <a:lnTo>
                    <a:pt x="1531" y="1086"/>
                  </a:lnTo>
                  <a:lnTo>
                    <a:pt x="1533" y="1085"/>
                  </a:lnTo>
                  <a:lnTo>
                    <a:pt x="1535" y="1085"/>
                  </a:lnTo>
                  <a:lnTo>
                    <a:pt x="1535" y="1083"/>
                  </a:lnTo>
                  <a:moveTo>
                    <a:pt x="1538" y="1086"/>
                  </a:moveTo>
                  <a:lnTo>
                    <a:pt x="1538" y="1085"/>
                  </a:lnTo>
                  <a:lnTo>
                    <a:pt x="1540" y="1085"/>
                  </a:lnTo>
                  <a:lnTo>
                    <a:pt x="1540" y="1083"/>
                  </a:lnTo>
                  <a:lnTo>
                    <a:pt x="1538" y="1083"/>
                  </a:lnTo>
                  <a:lnTo>
                    <a:pt x="1538" y="1083"/>
                  </a:lnTo>
                  <a:lnTo>
                    <a:pt x="1537" y="1083"/>
                  </a:lnTo>
                  <a:lnTo>
                    <a:pt x="1537" y="1083"/>
                  </a:lnTo>
                  <a:lnTo>
                    <a:pt x="1538" y="1083"/>
                  </a:lnTo>
                  <a:lnTo>
                    <a:pt x="1537" y="1085"/>
                  </a:lnTo>
                  <a:lnTo>
                    <a:pt x="1538" y="1086"/>
                  </a:lnTo>
                  <a:moveTo>
                    <a:pt x="1555" y="1076"/>
                  </a:moveTo>
                  <a:lnTo>
                    <a:pt x="1553" y="1076"/>
                  </a:lnTo>
                  <a:lnTo>
                    <a:pt x="1555" y="1078"/>
                  </a:lnTo>
                  <a:lnTo>
                    <a:pt x="1555" y="1076"/>
                  </a:lnTo>
                  <a:moveTo>
                    <a:pt x="1567" y="1415"/>
                  </a:moveTo>
                  <a:lnTo>
                    <a:pt x="1565" y="1415"/>
                  </a:lnTo>
                  <a:lnTo>
                    <a:pt x="1565" y="1417"/>
                  </a:lnTo>
                  <a:lnTo>
                    <a:pt x="1567" y="1417"/>
                  </a:lnTo>
                  <a:lnTo>
                    <a:pt x="1567" y="1415"/>
                  </a:lnTo>
                  <a:moveTo>
                    <a:pt x="1567" y="1408"/>
                  </a:moveTo>
                  <a:lnTo>
                    <a:pt x="1565" y="1406"/>
                  </a:lnTo>
                  <a:lnTo>
                    <a:pt x="1565" y="1408"/>
                  </a:lnTo>
                  <a:lnTo>
                    <a:pt x="1567" y="1408"/>
                  </a:lnTo>
                  <a:moveTo>
                    <a:pt x="1600" y="1100"/>
                  </a:moveTo>
                  <a:lnTo>
                    <a:pt x="1599" y="1100"/>
                  </a:lnTo>
                  <a:lnTo>
                    <a:pt x="1599" y="1098"/>
                  </a:lnTo>
                  <a:lnTo>
                    <a:pt x="1597" y="1100"/>
                  </a:lnTo>
                  <a:lnTo>
                    <a:pt x="1597" y="1102"/>
                  </a:lnTo>
                  <a:lnTo>
                    <a:pt x="1597" y="1103"/>
                  </a:lnTo>
                  <a:lnTo>
                    <a:pt x="1595" y="1105"/>
                  </a:lnTo>
                  <a:lnTo>
                    <a:pt x="1597" y="1105"/>
                  </a:lnTo>
                  <a:lnTo>
                    <a:pt x="1597" y="1103"/>
                  </a:lnTo>
                  <a:lnTo>
                    <a:pt x="1599" y="1103"/>
                  </a:lnTo>
                  <a:lnTo>
                    <a:pt x="1599" y="1102"/>
                  </a:lnTo>
                  <a:lnTo>
                    <a:pt x="1600" y="1102"/>
                  </a:lnTo>
                  <a:lnTo>
                    <a:pt x="1600" y="1100"/>
                  </a:lnTo>
                  <a:moveTo>
                    <a:pt x="1629" y="1368"/>
                  </a:moveTo>
                  <a:lnTo>
                    <a:pt x="1627" y="1368"/>
                  </a:lnTo>
                  <a:lnTo>
                    <a:pt x="1627" y="1369"/>
                  </a:lnTo>
                  <a:lnTo>
                    <a:pt x="1626" y="1369"/>
                  </a:lnTo>
                  <a:lnTo>
                    <a:pt x="1626" y="1371"/>
                  </a:lnTo>
                  <a:lnTo>
                    <a:pt x="1627" y="1371"/>
                  </a:lnTo>
                  <a:lnTo>
                    <a:pt x="1627" y="1369"/>
                  </a:lnTo>
                  <a:lnTo>
                    <a:pt x="1629" y="1369"/>
                  </a:lnTo>
                  <a:lnTo>
                    <a:pt x="1629" y="1368"/>
                  </a:lnTo>
                  <a:moveTo>
                    <a:pt x="1340" y="1723"/>
                  </a:moveTo>
                  <a:lnTo>
                    <a:pt x="1341" y="1723"/>
                  </a:lnTo>
                  <a:lnTo>
                    <a:pt x="1341" y="1721"/>
                  </a:lnTo>
                  <a:lnTo>
                    <a:pt x="1340" y="1721"/>
                  </a:lnTo>
                  <a:lnTo>
                    <a:pt x="1340" y="1723"/>
                  </a:lnTo>
                  <a:moveTo>
                    <a:pt x="1377" y="1772"/>
                  </a:moveTo>
                  <a:lnTo>
                    <a:pt x="1377" y="1772"/>
                  </a:lnTo>
                  <a:lnTo>
                    <a:pt x="1378" y="1772"/>
                  </a:lnTo>
                  <a:lnTo>
                    <a:pt x="1378" y="1772"/>
                  </a:lnTo>
                  <a:lnTo>
                    <a:pt x="1377" y="1772"/>
                  </a:lnTo>
                  <a:moveTo>
                    <a:pt x="813" y="288"/>
                  </a:moveTo>
                  <a:lnTo>
                    <a:pt x="811" y="288"/>
                  </a:lnTo>
                  <a:lnTo>
                    <a:pt x="811" y="290"/>
                  </a:lnTo>
                  <a:lnTo>
                    <a:pt x="809" y="290"/>
                  </a:lnTo>
                  <a:lnTo>
                    <a:pt x="809" y="291"/>
                  </a:lnTo>
                  <a:lnTo>
                    <a:pt x="811" y="291"/>
                  </a:lnTo>
                  <a:lnTo>
                    <a:pt x="813" y="290"/>
                  </a:lnTo>
                  <a:lnTo>
                    <a:pt x="814" y="290"/>
                  </a:lnTo>
                  <a:lnTo>
                    <a:pt x="816" y="290"/>
                  </a:lnTo>
                  <a:lnTo>
                    <a:pt x="816" y="288"/>
                  </a:lnTo>
                  <a:lnTo>
                    <a:pt x="816" y="286"/>
                  </a:lnTo>
                  <a:lnTo>
                    <a:pt x="814" y="288"/>
                  </a:lnTo>
                  <a:lnTo>
                    <a:pt x="813" y="288"/>
                  </a:lnTo>
                  <a:moveTo>
                    <a:pt x="535" y="308"/>
                  </a:moveTo>
                  <a:lnTo>
                    <a:pt x="535" y="306"/>
                  </a:lnTo>
                  <a:lnTo>
                    <a:pt x="535" y="306"/>
                  </a:lnTo>
                  <a:lnTo>
                    <a:pt x="535" y="308"/>
                  </a:lnTo>
                  <a:lnTo>
                    <a:pt x="533" y="308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3" y="308"/>
                  </a:lnTo>
                  <a:lnTo>
                    <a:pt x="533" y="306"/>
                  </a:lnTo>
                  <a:lnTo>
                    <a:pt x="532" y="306"/>
                  </a:lnTo>
                  <a:lnTo>
                    <a:pt x="530" y="306"/>
                  </a:lnTo>
                  <a:lnTo>
                    <a:pt x="528" y="306"/>
                  </a:lnTo>
                  <a:lnTo>
                    <a:pt x="527" y="306"/>
                  </a:lnTo>
                  <a:lnTo>
                    <a:pt x="525" y="306"/>
                  </a:lnTo>
                  <a:lnTo>
                    <a:pt x="523" y="306"/>
                  </a:lnTo>
                  <a:lnTo>
                    <a:pt x="523" y="308"/>
                  </a:lnTo>
                  <a:lnTo>
                    <a:pt x="522" y="308"/>
                  </a:lnTo>
                  <a:lnTo>
                    <a:pt x="520" y="308"/>
                  </a:lnTo>
                  <a:lnTo>
                    <a:pt x="518" y="308"/>
                  </a:lnTo>
                  <a:lnTo>
                    <a:pt x="518" y="310"/>
                  </a:lnTo>
                  <a:lnTo>
                    <a:pt x="517" y="310"/>
                  </a:lnTo>
                  <a:lnTo>
                    <a:pt x="510" y="311"/>
                  </a:lnTo>
                  <a:lnTo>
                    <a:pt x="508" y="313"/>
                  </a:lnTo>
                  <a:lnTo>
                    <a:pt x="506" y="315"/>
                  </a:lnTo>
                  <a:lnTo>
                    <a:pt x="508" y="315"/>
                  </a:lnTo>
                  <a:lnTo>
                    <a:pt x="510" y="315"/>
                  </a:lnTo>
                  <a:lnTo>
                    <a:pt x="510" y="316"/>
                  </a:lnTo>
                  <a:lnTo>
                    <a:pt x="511" y="316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5" y="313"/>
                  </a:lnTo>
                  <a:lnTo>
                    <a:pt x="517" y="313"/>
                  </a:lnTo>
                  <a:lnTo>
                    <a:pt x="518" y="311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5" y="310"/>
                  </a:lnTo>
                  <a:lnTo>
                    <a:pt x="525" y="311"/>
                  </a:lnTo>
                  <a:lnTo>
                    <a:pt x="523" y="311"/>
                  </a:lnTo>
                  <a:lnTo>
                    <a:pt x="522" y="311"/>
                  </a:lnTo>
                  <a:lnTo>
                    <a:pt x="522" y="311"/>
                  </a:lnTo>
                  <a:lnTo>
                    <a:pt x="525" y="311"/>
                  </a:lnTo>
                  <a:lnTo>
                    <a:pt x="527" y="311"/>
                  </a:lnTo>
                  <a:lnTo>
                    <a:pt x="528" y="311"/>
                  </a:lnTo>
                  <a:lnTo>
                    <a:pt x="528" y="311"/>
                  </a:lnTo>
                  <a:lnTo>
                    <a:pt x="530" y="311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3" y="310"/>
                  </a:lnTo>
                  <a:lnTo>
                    <a:pt x="533" y="311"/>
                  </a:lnTo>
                  <a:lnTo>
                    <a:pt x="535" y="311"/>
                  </a:lnTo>
                  <a:lnTo>
                    <a:pt x="535" y="310"/>
                  </a:lnTo>
                  <a:lnTo>
                    <a:pt x="535" y="310"/>
                  </a:lnTo>
                  <a:lnTo>
                    <a:pt x="537" y="310"/>
                  </a:lnTo>
                  <a:lnTo>
                    <a:pt x="538" y="308"/>
                  </a:lnTo>
                  <a:lnTo>
                    <a:pt x="537" y="308"/>
                  </a:lnTo>
                  <a:lnTo>
                    <a:pt x="535" y="308"/>
                  </a:lnTo>
                  <a:moveTo>
                    <a:pt x="1594" y="1386"/>
                  </a:moveTo>
                  <a:lnTo>
                    <a:pt x="1594" y="1385"/>
                  </a:lnTo>
                  <a:lnTo>
                    <a:pt x="1592" y="1386"/>
                  </a:lnTo>
                  <a:lnTo>
                    <a:pt x="1594" y="1386"/>
                  </a:lnTo>
                  <a:moveTo>
                    <a:pt x="1128" y="648"/>
                  </a:moveTo>
                  <a:lnTo>
                    <a:pt x="1129" y="647"/>
                  </a:lnTo>
                  <a:lnTo>
                    <a:pt x="1128" y="647"/>
                  </a:lnTo>
                  <a:lnTo>
                    <a:pt x="1128" y="648"/>
                  </a:lnTo>
                  <a:moveTo>
                    <a:pt x="1437" y="445"/>
                  </a:moveTo>
                  <a:lnTo>
                    <a:pt x="1439" y="445"/>
                  </a:lnTo>
                  <a:lnTo>
                    <a:pt x="1439" y="443"/>
                  </a:lnTo>
                  <a:lnTo>
                    <a:pt x="1437" y="443"/>
                  </a:lnTo>
                  <a:lnTo>
                    <a:pt x="1437" y="445"/>
                  </a:lnTo>
                  <a:moveTo>
                    <a:pt x="804" y="300"/>
                  </a:moveTo>
                  <a:lnTo>
                    <a:pt x="803" y="301"/>
                  </a:lnTo>
                  <a:lnTo>
                    <a:pt x="803" y="303"/>
                  </a:lnTo>
                  <a:lnTo>
                    <a:pt x="804" y="301"/>
                  </a:lnTo>
                  <a:lnTo>
                    <a:pt x="804" y="303"/>
                  </a:lnTo>
                  <a:lnTo>
                    <a:pt x="806" y="303"/>
                  </a:lnTo>
                  <a:lnTo>
                    <a:pt x="806" y="301"/>
                  </a:lnTo>
                  <a:lnTo>
                    <a:pt x="808" y="301"/>
                  </a:lnTo>
                  <a:lnTo>
                    <a:pt x="808" y="300"/>
                  </a:lnTo>
                  <a:lnTo>
                    <a:pt x="806" y="300"/>
                  </a:lnTo>
                  <a:lnTo>
                    <a:pt x="804" y="300"/>
                  </a:lnTo>
                  <a:moveTo>
                    <a:pt x="1154" y="936"/>
                  </a:moveTo>
                  <a:lnTo>
                    <a:pt x="1156" y="938"/>
                  </a:lnTo>
                  <a:lnTo>
                    <a:pt x="1156" y="936"/>
                  </a:lnTo>
                  <a:lnTo>
                    <a:pt x="1154" y="936"/>
                  </a:lnTo>
                  <a:moveTo>
                    <a:pt x="1584" y="1075"/>
                  </a:moveTo>
                  <a:lnTo>
                    <a:pt x="1582" y="1075"/>
                  </a:lnTo>
                  <a:lnTo>
                    <a:pt x="1582" y="1076"/>
                  </a:lnTo>
                  <a:lnTo>
                    <a:pt x="1584" y="1076"/>
                  </a:lnTo>
                  <a:lnTo>
                    <a:pt x="1584" y="1075"/>
                  </a:lnTo>
                  <a:moveTo>
                    <a:pt x="820" y="342"/>
                  </a:moveTo>
                  <a:lnTo>
                    <a:pt x="820" y="340"/>
                  </a:lnTo>
                  <a:lnTo>
                    <a:pt x="818" y="342"/>
                  </a:lnTo>
                  <a:lnTo>
                    <a:pt x="820" y="342"/>
                  </a:lnTo>
                  <a:moveTo>
                    <a:pt x="1600" y="1091"/>
                  </a:moveTo>
                  <a:lnTo>
                    <a:pt x="1600" y="1090"/>
                  </a:lnTo>
                  <a:lnTo>
                    <a:pt x="1599" y="1090"/>
                  </a:lnTo>
                  <a:lnTo>
                    <a:pt x="1599" y="1091"/>
                  </a:lnTo>
                  <a:lnTo>
                    <a:pt x="1600" y="1091"/>
                  </a:lnTo>
                  <a:moveTo>
                    <a:pt x="1181" y="709"/>
                  </a:moveTo>
                  <a:lnTo>
                    <a:pt x="1181" y="707"/>
                  </a:lnTo>
                  <a:lnTo>
                    <a:pt x="1181" y="707"/>
                  </a:lnTo>
                  <a:lnTo>
                    <a:pt x="1181" y="709"/>
                  </a:lnTo>
                  <a:moveTo>
                    <a:pt x="1035" y="665"/>
                  </a:moveTo>
                  <a:lnTo>
                    <a:pt x="1037" y="664"/>
                  </a:lnTo>
                  <a:lnTo>
                    <a:pt x="1035" y="664"/>
                  </a:lnTo>
                  <a:lnTo>
                    <a:pt x="1035" y="665"/>
                  </a:lnTo>
                  <a:moveTo>
                    <a:pt x="1101" y="798"/>
                  </a:moveTo>
                  <a:lnTo>
                    <a:pt x="1101" y="798"/>
                  </a:lnTo>
                  <a:lnTo>
                    <a:pt x="1101" y="798"/>
                  </a:lnTo>
                  <a:lnTo>
                    <a:pt x="1101" y="798"/>
                  </a:lnTo>
                  <a:moveTo>
                    <a:pt x="814" y="273"/>
                  </a:moveTo>
                  <a:lnTo>
                    <a:pt x="813" y="273"/>
                  </a:lnTo>
                  <a:lnTo>
                    <a:pt x="811" y="274"/>
                  </a:lnTo>
                  <a:lnTo>
                    <a:pt x="814" y="274"/>
                  </a:lnTo>
                  <a:lnTo>
                    <a:pt x="814" y="273"/>
                  </a:lnTo>
                  <a:moveTo>
                    <a:pt x="823" y="296"/>
                  </a:moveTo>
                  <a:lnTo>
                    <a:pt x="825" y="296"/>
                  </a:lnTo>
                  <a:lnTo>
                    <a:pt x="823" y="298"/>
                  </a:lnTo>
                  <a:lnTo>
                    <a:pt x="821" y="298"/>
                  </a:lnTo>
                  <a:lnTo>
                    <a:pt x="820" y="298"/>
                  </a:lnTo>
                  <a:lnTo>
                    <a:pt x="818" y="298"/>
                  </a:lnTo>
                  <a:lnTo>
                    <a:pt x="818" y="298"/>
                  </a:lnTo>
                  <a:lnTo>
                    <a:pt x="816" y="300"/>
                  </a:lnTo>
                  <a:lnTo>
                    <a:pt x="814" y="300"/>
                  </a:lnTo>
                  <a:lnTo>
                    <a:pt x="813" y="300"/>
                  </a:lnTo>
                  <a:lnTo>
                    <a:pt x="811" y="300"/>
                  </a:lnTo>
                  <a:lnTo>
                    <a:pt x="813" y="298"/>
                  </a:lnTo>
                  <a:lnTo>
                    <a:pt x="811" y="298"/>
                  </a:lnTo>
                  <a:lnTo>
                    <a:pt x="809" y="298"/>
                  </a:lnTo>
                  <a:lnTo>
                    <a:pt x="809" y="300"/>
                  </a:lnTo>
                  <a:lnTo>
                    <a:pt x="808" y="300"/>
                  </a:lnTo>
                  <a:lnTo>
                    <a:pt x="808" y="298"/>
                  </a:lnTo>
                  <a:lnTo>
                    <a:pt x="808" y="296"/>
                  </a:lnTo>
                  <a:lnTo>
                    <a:pt x="808" y="295"/>
                  </a:lnTo>
                  <a:lnTo>
                    <a:pt x="809" y="295"/>
                  </a:lnTo>
                  <a:lnTo>
                    <a:pt x="809" y="293"/>
                  </a:lnTo>
                  <a:lnTo>
                    <a:pt x="811" y="293"/>
                  </a:lnTo>
                  <a:lnTo>
                    <a:pt x="813" y="293"/>
                  </a:lnTo>
                  <a:lnTo>
                    <a:pt x="813" y="295"/>
                  </a:lnTo>
                  <a:lnTo>
                    <a:pt x="811" y="296"/>
                  </a:lnTo>
                  <a:lnTo>
                    <a:pt x="813" y="296"/>
                  </a:lnTo>
                  <a:lnTo>
                    <a:pt x="814" y="296"/>
                  </a:lnTo>
                  <a:lnTo>
                    <a:pt x="814" y="295"/>
                  </a:lnTo>
                  <a:lnTo>
                    <a:pt x="814" y="293"/>
                  </a:lnTo>
                  <a:lnTo>
                    <a:pt x="814" y="291"/>
                  </a:lnTo>
                  <a:lnTo>
                    <a:pt x="816" y="291"/>
                  </a:lnTo>
                  <a:lnTo>
                    <a:pt x="818" y="291"/>
                  </a:lnTo>
                  <a:lnTo>
                    <a:pt x="818" y="291"/>
                  </a:lnTo>
                  <a:lnTo>
                    <a:pt x="818" y="293"/>
                  </a:lnTo>
                  <a:lnTo>
                    <a:pt x="820" y="293"/>
                  </a:lnTo>
                  <a:lnTo>
                    <a:pt x="821" y="293"/>
                  </a:lnTo>
                  <a:lnTo>
                    <a:pt x="821" y="295"/>
                  </a:lnTo>
                  <a:lnTo>
                    <a:pt x="820" y="295"/>
                  </a:lnTo>
                  <a:lnTo>
                    <a:pt x="820" y="296"/>
                  </a:lnTo>
                  <a:lnTo>
                    <a:pt x="821" y="296"/>
                  </a:lnTo>
                  <a:lnTo>
                    <a:pt x="821" y="295"/>
                  </a:lnTo>
                  <a:lnTo>
                    <a:pt x="823" y="295"/>
                  </a:lnTo>
                  <a:lnTo>
                    <a:pt x="823" y="296"/>
                  </a:lnTo>
                  <a:moveTo>
                    <a:pt x="818" y="295"/>
                  </a:moveTo>
                  <a:lnTo>
                    <a:pt x="818" y="295"/>
                  </a:lnTo>
                  <a:lnTo>
                    <a:pt x="818" y="296"/>
                  </a:lnTo>
                  <a:lnTo>
                    <a:pt x="818" y="296"/>
                  </a:lnTo>
                  <a:lnTo>
                    <a:pt x="818" y="295"/>
                  </a:lnTo>
                  <a:moveTo>
                    <a:pt x="820" y="310"/>
                  </a:moveTo>
                  <a:lnTo>
                    <a:pt x="820" y="308"/>
                  </a:lnTo>
                  <a:lnTo>
                    <a:pt x="821" y="308"/>
                  </a:lnTo>
                  <a:lnTo>
                    <a:pt x="821" y="306"/>
                  </a:lnTo>
                  <a:lnTo>
                    <a:pt x="820" y="306"/>
                  </a:lnTo>
                  <a:lnTo>
                    <a:pt x="818" y="308"/>
                  </a:lnTo>
                  <a:lnTo>
                    <a:pt x="818" y="308"/>
                  </a:lnTo>
                  <a:lnTo>
                    <a:pt x="818" y="310"/>
                  </a:lnTo>
                  <a:lnTo>
                    <a:pt x="816" y="310"/>
                  </a:lnTo>
                  <a:lnTo>
                    <a:pt x="816" y="311"/>
                  </a:lnTo>
                  <a:lnTo>
                    <a:pt x="818" y="311"/>
                  </a:lnTo>
                  <a:lnTo>
                    <a:pt x="818" y="311"/>
                  </a:lnTo>
                  <a:lnTo>
                    <a:pt x="818" y="310"/>
                  </a:lnTo>
                  <a:lnTo>
                    <a:pt x="820" y="310"/>
                  </a:lnTo>
                  <a:moveTo>
                    <a:pt x="1286" y="530"/>
                  </a:moveTo>
                  <a:lnTo>
                    <a:pt x="1284" y="530"/>
                  </a:lnTo>
                  <a:lnTo>
                    <a:pt x="1284" y="532"/>
                  </a:lnTo>
                  <a:lnTo>
                    <a:pt x="1284" y="534"/>
                  </a:lnTo>
                  <a:lnTo>
                    <a:pt x="1286" y="534"/>
                  </a:lnTo>
                  <a:lnTo>
                    <a:pt x="1286" y="532"/>
                  </a:lnTo>
                  <a:lnTo>
                    <a:pt x="1286" y="530"/>
                  </a:lnTo>
                  <a:moveTo>
                    <a:pt x="1606" y="1095"/>
                  </a:moveTo>
                  <a:lnTo>
                    <a:pt x="1606" y="1093"/>
                  </a:lnTo>
                  <a:lnTo>
                    <a:pt x="1604" y="1093"/>
                  </a:lnTo>
                  <a:lnTo>
                    <a:pt x="1602" y="1093"/>
                  </a:lnTo>
                  <a:lnTo>
                    <a:pt x="1602" y="1095"/>
                  </a:lnTo>
                  <a:lnTo>
                    <a:pt x="1602" y="1096"/>
                  </a:lnTo>
                  <a:lnTo>
                    <a:pt x="1604" y="1096"/>
                  </a:lnTo>
                  <a:lnTo>
                    <a:pt x="1606" y="1095"/>
                  </a:lnTo>
                  <a:moveTo>
                    <a:pt x="1419" y="466"/>
                  </a:moveTo>
                  <a:lnTo>
                    <a:pt x="1419" y="465"/>
                  </a:lnTo>
                  <a:lnTo>
                    <a:pt x="1417" y="466"/>
                  </a:lnTo>
                  <a:lnTo>
                    <a:pt x="1419" y="466"/>
                  </a:lnTo>
                  <a:moveTo>
                    <a:pt x="1471" y="273"/>
                  </a:moveTo>
                  <a:lnTo>
                    <a:pt x="1471" y="271"/>
                  </a:lnTo>
                  <a:lnTo>
                    <a:pt x="1469" y="273"/>
                  </a:lnTo>
                  <a:lnTo>
                    <a:pt x="1471" y="273"/>
                  </a:lnTo>
                  <a:moveTo>
                    <a:pt x="835" y="416"/>
                  </a:moveTo>
                  <a:lnTo>
                    <a:pt x="836" y="416"/>
                  </a:lnTo>
                  <a:lnTo>
                    <a:pt x="836" y="414"/>
                  </a:lnTo>
                  <a:lnTo>
                    <a:pt x="835" y="416"/>
                  </a:lnTo>
                  <a:moveTo>
                    <a:pt x="1173" y="165"/>
                  </a:moveTo>
                  <a:lnTo>
                    <a:pt x="1171" y="163"/>
                  </a:lnTo>
                  <a:lnTo>
                    <a:pt x="1171" y="165"/>
                  </a:lnTo>
                  <a:lnTo>
                    <a:pt x="1173" y="165"/>
                  </a:lnTo>
                  <a:moveTo>
                    <a:pt x="1163" y="156"/>
                  </a:moveTo>
                  <a:lnTo>
                    <a:pt x="1161" y="156"/>
                  </a:lnTo>
                  <a:lnTo>
                    <a:pt x="1161" y="158"/>
                  </a:lnTo>
                  <a:lnTo>
                    <a:pt x="1163" y="158"/>
                  </a:lnTo>
                  <a:lnTo>
                    <a:pt x="1163" y="156"/>
                  </a:lnTo>
                  <a:moveTo>
                    <a:pt x="1474" y="160"/>
                  </a:moveTo>
                  <a:lnTo>
                    <a:pt x="1476" y="160"/>
                  </a:lnTo>
                  <a:lnTo>
                    <a:pt x="1479" y="160"/>
                  </a:lnTo>
                  <a:lnTo>
                    <a:pt x="1484" y="160"/>
                  </a:lnTo>
                  <a:lnTo>
                    <a:pt x="1484" y="158"/>
                  </a:lnTo>
                  <a:lnTo>
                    <a:pt x="1486" y="158"/>
                  </a:lnTo>
                  <a:lnTo>
                    <a:pt x="1484" y="156"/>
                  </a:lnTo>
                  <a:lnTo>
                    <a:pt x="1483" y="156"/>
                  </a:lnTo>
                  <a:lnTo>
                    <a:pt x="1481" y="156"/>
                  </a:lnTo>
                  <a:lnTo>
                    <a:pt x="1479" y="156"/>
                  </a:lnTo>
                  <a:lnTo>
                    <a:pt x="1479" y="155"/>
                  </a:lnTo>
                  <a:lnTo>
                    <a:pt x="1478" y="156"/>
                  </a:lnTo>
                  <a:lnTo>
                    <a:pt x="1476" y="156"/>
                  </a:lnTo>
                  <a:lnTo>
                    <a:pt x="1474" y="156"/>
                  </a:lnTo>
                  <a:lnTo>
                    <a:pt x="1473" y="158"/>
                  </a:lnTo>
                  <a:lnTo>
                    <a:pt x="1474" y="160"/>
                  </a:lnTo>
                  <a:moveTo>
                    <a:pt x="1178" y="153"/>
                  </a:moveTo>
                  <a:lnTo>
                    <a:pt x="1176" y="155"/>
                  </a:lnTo>
                  <a:lnTo>
                    <a:pt x="1178" y="155"/>
                  </a:lnTo>
                  <a:lnTo>
                    <a:pt x="1180" y="155"/>
                  </a:lnTo>
                  <a:lnTo>
                    <a:pt x="1180" y="153"/>
                  </a:lnTo>
                  <a:lnTo>
                    <a:pt x="1178" y="153"/>
                  </a:lnTo>
                  <a:moveTo>
                    <a:pt x="1180" y="156"/>
                  </a:moveTo>
                  <a:lnTo>
                    <a:pt x="1181" y="155"/>
                  </a:lnTo>
                  <a:lnTo>
                    <a:pt x="1180" y="155"/>
                  </a:lnTo>
                  <a:lnTo>
                    <a:pt x="1180" y="156"/>
                  </a:lnTo>
                  <a:moveTo>
                    <a:pt x="1671" y="153"/>
                  </a:moveTo>
                  <a:lnTo>
                    <a:pt x="1671" y="155"/>
                  </a:lnTo>
                  <a:lnTo>
                    <a:pt x="1673" y="155"/>
                  </a:lnTo>
                  <a:lnTo>
                    <a:pt x="1675" y="155"/>
                  </a:lnTo>
                  <a:lnTo>
                    <a:pt x="1678" y="155"/>
                  </a:lnTo>
                  <a:lnTo>
                    <a:pt x="1680" y="155"/>
                  </a:lnTo>
                  <a:lnTo>
                    <a:pt x="1683" y="153"/>
                  </a:lnTo>
                  <a:lnTo>
                    <a:pt x="1681" y="153"/>
                  </a:lnTo>
                  <a:lnTo>
                    <a:pt x="1680" y="153"/>
                  </a:lnTo>
                  <a:lnTo>
                    <a:pt x="1681" y="151"/>
                  </a:lnTo>
                  <a:lnTo>
                    <a:pt x="1680" y="151"/>
                  </a:lnTo>
                  <a:lnTo>
                    <a:pt x="1678" y="151"/>
                  </a:lnTo>
                  <a:lnTo>
                    <a:pt x="1678" y="150"/>
                  </a:lnTo>
                  <a:lnTo>
                    <a:pt x="1676" y="151"/>
                  </a:lnTo>
                  <a:lnTo>
                    <a:pt x="1676" y="150"/>
                  </a:lnTo>
                  <a:lnTo>
                    <a:pt x="1671" y="151"/>
                  </a:lnTo>
                  <a:lnTo>
                    <a:pt x="1669" y="151"/>
                  </a:lnTo>
                  <a:lnTo>
                    <a:pt x="1668" y="151"/>
                  </a:lnTo>
                  <a:lnTo>
                    <a:pt x="1666" y="151"/>
                  </a:lnTo>
                  <a:lnTo>
                    <a:pt x="1666" y="153"/>
                  </a:lnTo>
                  <a:lnTo>
                    <a:pt x="1668" y="153"/>
                  </a:lnTo>
                  <a:lnTo>
                    <a:pt x="1668" y="155"/>
                  </a:lnTo>
                  <a:lnTo>
                    <a:pt x="1669" y="155"/>
                  </a:lnTo>
                  <a:lnTo>
                    <a:pt x="1671" y="153"/>
                  </a:lnTo>
                  <a:moveTo>
                    <a:pt x="1282" y="151"/>
                  </a:moveTo>
                  <a:lnTo>
                    <a:pt x="1284" y="151"/>
                  </a:lnTo>
                  <a:lnTo>
                    <a:pt x="1286" y="151"/>
                  </a:lnTo>
                  <a:lnTo>
                    <a:pt x="1289" y="151"/>
                  </a:lnTo>
                  <a:lnTo>
                    <a:pt x="1291" y="150"/>
                  </a:lnTo>
                  <a:lnTo>
                    <a:pt x="1292" y="150"/>
                  </a:lnTo>
                  <a:lnTo>
                    <a:pt x="1294" y="150"/>
                  </a:lnTo>
                  <a:lnTo>
                    <a:pt x="1296" y="150"/>
                  </a:lnTo>
                  <a:lnTo>
                    <a:pt x="1296" y="150"/>
                  </a:lnTo>
                  <a:lnTo>
                    <a:pt x="1298" y="150"/>
                  </a:lnTo>
                  <a:lnTo>
                    <a:pt x="1298" y="148"/>
                  </a:lnTo>
                  <a:lnTo>
                    <a:pt x="1298" y="146"/>
                  </a:lnTo>
                  <a:lnTo>
                    <a:pt x="1299" y="145"/>
                  </a:lnTo>
                  <a:lnTo>
                    <a:pt x="1298" y="145"/>
                  </a:lnTo>
                  <a:lnTo>
                    <a:pt x="1296" y="146"/>
                  </a:lnTo>
                  <a:lnTo>
                    <a:pt x="1296" y="145"/>
                  </a:lnTo>
                  <a:lnTo>
                    <a:pt x="1298" y="145"/>
                  </a:lnTo>
                  <a:lnTo>
                    <a:pt x="1298" y="143"/>
                  </a:lnTo>
                  <a:lnTo>
                    <a:pt x="1296" y="141"/>
                  </a:lnTo>
                  <a:lnTo>
                    <a:pt x="1294" y="141"/>
                  </a:lnTo>
                  <a:lnTo>
                    <a:pt x="1292" y="140"/>
                  </a:lnTo>
                  <a:lnTo>
                    <a:pt x="1292" y="138"/>
                  </a:lnTo>
                  <a:lnTo>
                    <a:pt x="1291" y="140"/>
                  </a:lnTo>
                  <a:lnTo>
                    <a:pt x="1291" y="138"/>
                  </a:lnTo>
                  <a:lnTo>
                    <a:pt x="1289" y="138"/>
                  </a:lnTo>
                  <a:lnTo>
                    <a:pt x="1289" y="136"/>
                  </a:lnTo>
                  <a:lnTo>
                    <a:pt x="1287" y="136"/>
                  </a:lnTo>
                  <a:lnTo>
                    <a:pt x="1286" y="138"/>
                  </a:lnTo>
                  <a:lnTo>
                    <a:pt x="1284" y="138"/>
                  </a:lnTo>
                  <a:lnTo>
                    <a:pt x="1282" y="138"/>
                  </a:lnTo>
                  <a:lnTo>
                    <a:pt x="1282" y="140"/>
                  </a:lnTo>
                  <a:lnTo>
                    <a:pt x="1282" y="141"/>
                  </a:lnTo>
                  <a:lnTo>
                    <a:pt x="1281" y="141"/>
                  </a:lnTo>
                  <a:lnTo>
                    <a:pt x="1281" y="140"/>
                  </a:lnTo>
                  <a:lnTo>
                    <a:pt x="1279" y="140"/>
                  </a:lnTo>
                  <a:lnTo>
                    <a:pt x="1279" y="141"/>
                  </a:lnTo>
                  <a:lnTo>
                    <a:pt x="1277" y="141"/>
                  </a:lnTo>
                  <a:lnTo>
                    <a:pt x="1279" y="143"/>
                  </a:lnTo>
                  <a:lnTo>
                    <a:pt x="1277" y="143"/>
                  </a:lnTo>
                  <a:lnTo>
                    <a:pt x="1276" y="143"/>
                  </a:lnTo>
                  <a:lnTo>
                    <a:pt x="1274" y="145"/>
                  </a:lnTo>
                  <a:lnTo>
                    <a:pt x="1272" y="145"/>
                  </a:lnTo>
                  <a:lnTo>
                    <a:pt x="1271" y="145"/>
                  </a:lnTo>
                  <a:lnTo>
                    <a:pt x="1269" y="145"/>
                  </a:lnTo>
                  <a:lnTo>
                    <a:pt x="1267" y="145"/>
                  </a:lnTo>
                  <a:lnTo>
                    <a:pt x="1266" y="145"/>
                  </a:lnTo>
                  <a:lnTo>
                    <a:pt x="1266" y="146"/>
                  </a:lnTo>
                  <a:lnTo>
                    <a:pt x="1264" y="146"/>
                  </a:lnTo>
                  <a:lnTo>
                    <a:pt x="1264" y="148"/>
                  </a:lnTo>
                  <a:lnTo>
                    <a:pt x="1266" y="148"/>
                  </a:lnTo>
                  <a:lnTo>
                    <a:pt x="1266" y="150"/>
                  </a:lnTo>
                  <a:lnTo>
                    <a:pt x="1267" y="148"/>
                  </a:lnTo>
                  <a:lnTo>
                    <a:pt x="1269" y="148"/>
                  </a:lnTo>
                  <a:lnTo>
                    <a:pt x="1269" y="150"/>
                  </a:lnTo>
                  <a:lnTo>
                    <a:pt x="1271" y="150"/>
                  </a:lnTo>
                  <a:lnTo>
                    <a:pt x="1272" y="150"/>
                  </a:lnTo>
                  <a:lnTo>
                    <a:pt x="1272" y="148"/>
                  </a:lnTo>
                  <a:lnTo>
                    <a:pt x="1274" y="148"/>
                  </a:lnTo>
                  <a:lnTo>
                    <a:pt x="1274" y="150"/>
                  </a:lnTo>
                  <a:lnTo>
                    <a:pt x="1274" y="150"/>
                  </a:lnTo>
                  <a:lnTo>
                    <a:pt x="1276" y="150"/>
                  </a:lnTo>
                  <a:lnTo>
                    <a:pt x="1277" y="150"/>
                  </a:lnTo>
                  <a:lnTo>
                    <a:pt x="1279" y="151"/>
                  </a:lnTo>
                  <a:lnTo>
                    <a:pt x="1281" y="151"/>
                  </a:lnTo>
                  <a:lnTo>
                    <a:pt x="1282" y="151"/>
                  </a:lnTo>
                  <a:moveTo>
                    <a:pt x="2568" y="143"/>
                  </a:moveTo>
                  <a:lnTo>
                    <a:pt x="2565" y="143"/>
                  </a:lnTo>
                  <a:lnTo>
                    <a:pt x="2562" y="141"/>
                  </a:lnTo>
                  <a:lnTo>
                    <a:pt x="2560" y="141"/>
                  </a:lnTo>
                  <a:lnTo>
                    <a:pt x="2558" y="141"/>
                  </a:lnTo>
                  <a:lnTo>
                    <a:pt x="2556" y="141"/>
                  </a:lnTo>
                  <a:lnTo>
                    <a:pt x="2556" y="141"/>
                  </a:lnTo>
                  <a:lnTo>
                    <a:pt x="2556" y="143"/>
                  </a:lnTo>
                  <a:lnTo>
                    <a:pt x="2555" y="143"/>
                  </a:lnTo>
                  <a:lnTo>
                    <a:pt x="2555" y="145"/>
                  </a:lnTo>
                  <a:lnTo>
                    <a:pt x="2555" y="146"/>
                  </a:lnTo>
                  <a:lnTo>
                    <a:pt x="2556" y="146"/>
                  </a:lnTo>
                  <a:lnTo>
                    <a:pt x="2556" y="148"/>
                  </a:lnTo>
                  <a:lnTo>
                    <a:pt x="2556" y="148"/>
                  </a:lnTo>
                  <a:lnTo>
                    <a:pt x="2556" y="150"/>
                  </a:lnTo>
                  <a:lnTo>
                    <a:pt x="2558" y="150"/>
                  </a:lnTo>
                  <a:lnTo>
                    <a:pt x="2560" y="150"/>
                  </a:lnTo>
                  <a:lnTo>
                    <a:pt x="2562" y="150"/>
                  </a:lnTo>
                  <a:lnTo>
                    <a:pt x="2565" y="150"/>
                  </a:lnTo>
                  <a:lnTo>
                    <a:pt x="2567" y="150"/>
                  </a:lnTo>
                  <a:lnTo>
                    <a:pt x="2567" y="148"/>
                  </a:lnTo>
                  <a:lnTo>
                    <a:pt x="2568" y="148"/>
                  </a:lnTo>
                  <a:lnTo>
                    <a:pt x="2570" y="146"/>
                  </a:lnTo>
                  <a:lnTo>
                    <a:pt x="2572" y="145"/>
                  </a:lnTo>
                  <a:lnTo>
                    <a:pt x="2570" y="143"/>
                  </a:lnTo>
                  <a:lnTo>
                    <a:pt x="2568" y="143"/>
                  </a:lnTo>
                  <a:moveTo>
                    <a:pt x="1346" y="145"/>
                  </a:moveTo>
                  <a:lnTo>
                    <a:pt x="1346" y="146"/>
                  </a:lnTo>
                  <a:lnTo>
                    <a:pt x="1348" y="146"/>
                  </a:lnTo>
                  <a:lnTo>
                    <a:pt x="1348" y="145"/>
                  </a:lnTo>
                  <a:lnTo>
                    <a:pt x="1348" y="143"/>
                  </a:lnTo>
                  <a:lnTo>
                    <a:pt x="1350" y="143"/>
                  </a:lnTo>
                  <a:lnTo>
                    <a:pt x="1350" y="141"/>
                  </a:lnTo>
                  <a:lnTo>
                    <a:pt x="1348" y="141"/>
                  </a:lnTo>
                  <a:lnTo>
                    <a:pt x="1346" y="143"/>
                  </a:lnTo>
                  <a:lnTo>
                    <a:pt x="1345" y="143"/>
                  </a:lnTo>
                  <a:lnTo>
                    <a:pt x="1345" y="145"/>
                  </a:lnTo>
                  <a:lnTo>
                    <a:pt x="1346" y="145"/>
                  </a:lnTo>
                  <a:moveTo>
                    <a:pt x="1669" y="131"/>
                  </a:moveTo>
                  <a:lnTo>
                    <a:pt x="1671" y="131"/>
                  </a:lnTo>
                  <a:lnTo>
                    <a:pt x="1673" y="133"/>
                  </a:lnTo>
                  <a:lnTo>
                    <a:pt x="1675" y="133"/>
                  </a:lnTo>
                  <a:lnTo>
                    <a:pt x="1676" y="133"/>
                  </a:lnTo>
                  <a:lnTo>
                    <a:pt x="1676" y="135"/>
                  </a:lnTo>
                  <a:lnTo>
                    <a:pt x="1678" y="135"/>
                  </a:lnTo>
                  <a:lnTo>
                    <a:pt x="1678" y="136"/>
                  </a:lnTo>
                  <a:lnTo>
                    <a:pt x="1680" y="136"/>
                  </a:lnTo>
                  <a:lnTo>
                    <a:pt x="1681" y="136"/>
                  </a:lnTo>
                  <a:lnTo>
                    <a:pt x="1683" y="136"/>
                  </a:lnTo>
                  <a:lnTo>
                    <a:pt x="1685" y="138"/>
                  </a:lnTo>
                  <a:lnTo>
                    <a:pt x="1683" y="140"/>
                  </a:lnTo>
                  <a:lnTo>
                    <a:pt x="1685" y="140"/>
                  </a:lnTo>
                  <a:lnTo>
                    <a:pt x="1683" y="141"/>
                  </a:lnTo>
                  <a:lnTo>
                    <a:pt x="1681" y="141"/>
                  </a:lnTo>
                  <a:lnTo>
                    <a:pt x="1680" y="141"/>
                  </a:lnTo>
                  <a:lnTo>
                    <a:pt x="1675" y="143"/>
                  </a:lnTo>
                  <a:lnTo>
                    <a:pt x="1673" y="143"/>
                  </a:lnTo>
                  <a:lnTo>
                    <a:pt x="1671" y="143"/>
                  </a:lnTo>
                  <a:lnTo>
                    <a:pt x="1669" y="143"/>
                  </a:lnTo>
                  <a:lnTo>
                    <a:pt x="1668" y="145"/>
                  </a:lnTo>
                  <a:lnTo>
                    <a:pt x="1666" y="145"/>
                  </a:lnTo>
                  <a:lnTo>
                    <a:pt x="1666" y="143"/>
                  </a:lnTo>
                  <a:lnTo>
                    <a:pt x="1664" y="143"/>
                  </a:lnTo>
                  <a:lnTo>
                    <a:pt x="1663" y="143"/>
                  </a:lnTo>
                  <a:lnTo>
                    <a:pt x="1663" y="141"/>
                  </a:lnTo>
                  <a:lnTo>
                    <a:pt x="1664" y="141"/>
                  </a:lnTo>
                  <a:lnTo>
                    <a:pt x="1666" y="141"/>
                  </a:lnTo>
                  <a:lnTo>
                    <a:pt x="1666" y="141"/>
                  </a:lnTo>
                  <a:lnTo>
                    <a:pt x="1666" y="140"/>
                  </a:lnTo>
                  <a:lnTo>
                    <a:pt x="1666" y="140"/>
                  </a:lnTo>
                  <a:lnTo>
                    <a:pt x="1664" y="140"/>
                  </a:lnTo>
                  <a:lnTo>
                    <a:pt x="1663" y="138"/>
                  </a:lnTo>
                  <a:lnTo>
                    <a:pt x="1663" y="140"/>
                  </a:lnTo>
                  <a:lnTo>
                    <a:pt x="1659" y="140"/>
                  </a:lnTo>
                  <a:lnTo>
                    <a:pt x="1658" y="138"/>
                  </a:lnTo>
                  <a:lnTo>
                    <a:pt x="1659" y="138"/>
                  </a:lnTo>
                  <a:lnTo>
                    <a:pt x="1659" y="136"/>
                  </a:lnTo>
                  <a:lnTo>
                    <a:pt x="1661" y="136"/>
                  </a:lnTo>
                  <a:lnTo>
                    <a:pt x="1663" y="135"/>
                  </a:lnTo>
                  <a:lnTo>
                    <a:pt x="1663" y="136"/>
                  </a:lnTo>
                  <a:lnTo>
                    <a:pt x="1666" y="136"/>
                  </a:lnTo>
                  <a:lnTo>
                    <a:pt x="1664" y="135"/>
                  </a:lnTo>
                  <a:lnTo>
                    <a:pt x="1663" y="135"/>
                  </a:lnTo>
                  <a:lnTo>
                    <a:pt x="1663" y="133"/>
                  </a:lnTo>
                  <a:lnTo>
                    <a:pt x="1664" y="133"/>
                  </a:lnTo>
                  <a:lnTo>
                    <a:pt x="1664" y="131"/>
                  </a:lnTo>
                  <a:lnTo>
                    <a:pt x="1663" y="131"/>
                  </a:lnTo>
                  <a:lnTo>
                    <a:pt x="1663" y="130"/>
                  </a:lnTo>
                  <a:lnTo>
                    <a:pt x="1664" y="130"/>
                  </a:lnTo>
                  <a:lnTo>
                    <a:pt x="1666" y="130"/>
                  </a:lnTo>
                  <a:lnTo>
                    <a:pt x="1666" y="131"/>
                  </a:lnTo>
                  <a:lnTo>
                    <a:pt x="1666" y="131"/>
                  </a:lnTo>
                  <a:lnTo>
                    <a:pt x="1669" y="131"/>
                  </a:lnTo>
                  <a:moveTo>
                    <a:pt x="1669" y="140"/>
                  </a:moveTo>
                  <a:lnTo>
                    <a:pt x="1668" y="140"/>
                  </a:lnTo>
                  <a:lnTo>
                    <a:pt x="1668" y="141"/>
                  </a:lnTo>
                  <a:lnTo>
                    <a:pt x="1669" y="141"/>
                  </a:lnTo>
                  <a:lnTo>
                    <a:pt x="1669" y="140"/>
                  </a:lnTo>
                  <a:moveTo>
                    <a:pt x="1298" y="143"/>
                  </a:moveTo>
                  <a:lnTo>
                    <a:pt x="1299" y="143"/>
                  </a:lnTo>
                  <a:lnTo>
                    <a:pt x="1299" y="141"/>
                  </a:lnTo>
                  <a:lnTo>
                    <a:pt x="1301" y="141"/>
                  </a:lnTo>
                  <a:lnTo>
                    <a:pt x="1301" y="140"/>
                  </a:lnTo>
                  <a:lnTo>
                    <a:pt x="1299" y="140"/>
                  </a:lnTo>
                  <a:lnTo>
                    <a:pt x="1298" y="140"/>
                  </a:lnTo>
                  <a:lnTo>
                    <a:pt x="1296" y="140"/>
                  </a:lnTo>
                  <a:lnTo>
                    <a:pt x="1296" y="141"/>
                  </a:lnTo>
                  <a:lnTo>
                    <a:pt x="1298" y="141"/>
                  </a:lnTo>
                  <a:lnTo>
                    <a:pt x="1298" y="143"/>
                  </a:lnTo>
                  <a:moveTo>
                    <a:pt x="1303" y="141"/>
                  </a:moveTo>
                  <a:lnTo>
                    <a:pt x="1301" y="141"/>
                  </a:lnTo>
                  <a:lnTo>
                    <a:pt x="1301" y="143"/>
                  </a:lnTo>
                  <a:lnTo>
                    <a:pt x="1303" y="141"/>
                  </a:lnTo>
                  <a:moveTo>
                    <a:pt x="1303" y="143"/>
                  </a:moveTo>
                  <a:lnTo>
                    <a:pt x="1304" y="143"/>
                  </a:lnTo>
                  <a:lnTo>
                    <a:pt x="1304" y="141"/>
                  </a:lnTo>
                  <a:lnTo>
                    <a:pt x="1306" y="141"/>
                  </a:lnTo>
                  <a:lnTo>
                    <a:pt x="1306" y="140"/>
                  </a:lnTo>
                  <a:lnTo>
                    <a:pt x="1304" y="140"/>
                  </a:lnTo>
                  <a:lnTo>
                    <a:pt x="1303" y="140"/>
                  </a:lnTo>
                  <a:lnTo>
                    <a:pt x="1303" y="140"/>
                  </a:lnTo>
                  <a:lnTo>
                    <a:pt x="1303" y="141"/>
                  </a:lnTo>
                  <a:lnTo>
                    <a:pt x="1303" y="141"/>
                  </a:lnTo>
                  <a:lnTo>
                    <a:pt x="1303" y="143"/>
                  </a:lnTo>
                  <a:moveTo>
                    <a:pt x="1250" y="113"/>
                  </a:moveTo>
                  <a:lnTo>
                    <a:pt x="1250" y="114"/>
                  </a:lnTo>
                  <a:lnTo>
                    <a:pt x="1252" y="114"/>
                  </a:lnTo>
                  <a:lnTo>
                    <a:pt x="1252" y="116"/>
                  </a:lnTo>
                  <a:lnTo>
                    <a:pt x="1250" y="116"/>
                  </a:lnTo>
                  <a:lnTo>
                    <a:pt x="1250" y="118"/>
                  </a:lnTo>
                  <a:lnTo>
                    <a:pt x="1250" y="119"/>
                  </a:lnTo>
                  <a:lnTo>
                    <a:pt x="1249" y="119"/>
                  </a:lnTo>
                  <a:lnTo>
                    <a:pt x="1247" y="119"/>
                  </a:lnTo>
                  <a:lnTo>
                    <a:pt x="1247" y="121"/>
                  </a:lnTo>
                  <a:lnTo>
                    <a:pt x="1245" y="121"/>
                  </a:lnTo>
                  <a:lnTo>
                    <a:pt x="1244" y="121"/>
                  </a:lnTo>
                  <a:lnTo>
                    <a:pt x="1244" y="123"/>
                  </a:lnTo>
                  <a:lnTo>
                    <a:pt x="1245" y="123"/>
                  </a:lnTo>
                  <a:lnTo>
                    <a:pt x="1245" y="124"/>
                  </a:lnTo>
                  <a:lnTo>
                    <a:pt x="1245" y="126"/>
                  </a:lnTo>
                  <a:lnTo>
                    <a:pt x="1247" y="126"/>
                  </a:lnTo>
                  <a:lnTo>
                    <a:pt x="1247" y="128"/>
                  </a:lnTo>
                  <a:lnTo>
                    <a:pt x="1249" y="128"/>
                  </a:lnTo>
                  <a:lnTo>
                    <a:pt x="1250" y="128"/>
                  </a:lnTo>
                  <a:lnTo>
                    <a:pt x="1250" y="130"/>
                  </a:lnTo>
                  <a:lnTo>
                    <a:pt x="1252" y="130"/>
                  </a:lnTo>
                  <a:lnTo>
                    <a:pt x="1254" y="130"/>
                  </a:lnTo>
                  <a:lnTo>
                    <a:pt x="1255" y="130"/>
                  </a:lnTo>
                  <a:lnTo>
                    <a:pt x="1257" y="131"/>
                  </a:lnTo>
                  <a:lnTo>
                    <a:pt x="1259" y="131"/>
                  </a:lnTo>
                  <a:lnTo>
                    <a:pt x="1260" y="131"/>
                  </a:lnTo>
                  <a:lnTo>
                    <a:pt x="1260" y="133"/>
                  </a:lnTo>
                  <a:lnTo>
                    <a:pt x="1262" y="133"/>
                  </a:lnTo>
                  <a:lnTo>
                    <a:pt x="1262" y="133"/>
                  </a:lnTo>
                  <a:lnTo>
                    <a:pt x="1264" y="133"/>
                  </a:lnTo>
                  <a:lnTo>
                    <a:pt x="1262" y="135"/>
                  </a:lnTo>
                  <a:lnTo>
                    <a:pt x="1262" y="136"/>
                  </a:lnTo>
                  <a:lnTo>
                    <a:pt x="1262" y="138"/>
                  </a:lnTo>
                  <a:lnTo>
                    <a:pt x="1260" y="138"/>
                  </a:lnTo>
                  <a:lnTo>
                    <a:pt x="1260" y="140"/>
                  </a:lnTo>
                  <a:lnTo>
                    <a:pt x="1259" y="140"/>
                  </a:lnTo>
                  <a:lnTo>
                    <a:pt x="1257" y="140"/>
                  </a:lnTo>
                  <a:lnTo>
                    <a:pt x="1257" y="138"/>
                  </a:lnTo>
                  <a:lnTo>
                    <a:pt x="1259" y="136"/>
                  </a:lnTo>
                  <a:lnTo>
                    <a:pt x="1257" y="136"/>
                  </a:lnTo>
                  <a:lnTo>
                    <a:pt x="1257" y="138"/>
                  </a:lnTo>
                  <a:lnTo>
                    <a:pt x="1255" y="138"/>
                  </a:lnTo>
                  <a:lnTo>
                    <a:pt x="1254" y="138"/>
                  </a:lnTo>
                  <a:lnTo>
                    <a:pt x="1252" y="138"/>
                  </a:lnTo>
                  <a:lnTo>
                    <a:pt x="1252" y="136"/>
                  </a:lnTo>
                  <a:lnTo>
                    <a:pt x="1250" y="136"/>
                  </a:lnTo>
                  <a:lnTo>
                    <a:pt x="1250" y="138"/>
                  </a:lnTo>
                  <a:lnTo>
                    <a:pt x="1250" y="140"/>
                  </a:lnTo>
                  <a:lnTo>
                    <a:pt x="1249" y="140"/>
                  </a:lnTo>
                  <a:lnTo>
                    <a:pt x="1249" y="138"/>
                  </a:lnTo>
                  <a:lnTo>
                    <a:pt x="1247" y="138"/>
                  </a:lnTo>
                  <a:lnTo>
                    <a:pt x="1247" y="140"/>
                  </a:lnTo>
                  <a:lnTo>
                    <a:pt x="1245" y="140"/>
                  </a:lnTo>
                  <a:lnTo>
                    <a:pt x="1244" y="140"/>
                  </a:lnTo>
                  <a:lnTo>
                    <a:pt x="1242" y="141"/>
                  </a:lnTo>
                  <a:lnTo>
                    <a:pt x="1242" y="140"/>
                  </a:lnTo>
                  <a:lnTo>
                    <a:pt x="1240" y="140"/>
                  </a:lnTo>
                  <a:lnTo>
                    <a:pt x="1240" y="138"/>
                  </a:lnTo>
                  <a:lnTo>
                    <a:pt x="1239" y="138"/>
                  </a:lnTo>
                  <a:lnTo>
                    <a:pt x="1237" y="140"/>
                  </a:lnTo>
                  <a:lnTo>
                    <a:pt x="1239" y="140"/>
                  </a:lnTo>
                  <a:lnTo>
                    <a:pt x="1239" y="141"/>
                  </a:lnTo>
                  <a:lnTo>
                    <a:pt x="1239" y="143"/>
                  </a:lnTo>
                  <a:lnTo>
                    <a:pt x="1237" y="143"/>
                  </a:lnTo>
                  <a:lnTo>
                    <a:pt x="1237" y="145"/>
                  </a:lnTo>
                  <a:lnTo>
                    <a:pt x="1239" y="143"/>
                  </a:lnTo>
                  <a:lnTo>
                    <a:pt x="1240" y="143"/>
                  </a:lnTo>
                  <a:lnTo>
                    <a:pt x="1242" y="143"/>
                  </a:lnTo>
                  <a:lnTo>
                    <a:pt x="1242" y="141"/>
                  </a:lnTo>
                  <a:lnTo>
                    <a:pt x="1244" y="141"/>
                  </a:lnTo>
                  <a:lnTo>
                    <a:pt x="1245" y="141"/>
                  </a:lnTo>
                  <a:lnTo>
                    <a:pt x="1247" y="141"/>
                  </a:lnTo>
                  <a:lnTo>
                    <a:pt x="1249" y="141"/>
                  </a:lnTo>
                  <a:lnTo>
                    <a:pt x="1247" y="143"/>
                  </a:lnTo>
                  <a:lnTo>
                    <a:pt x="1245" y="145"/>
                  </a:lnTo>
                  <a:lnTo>
                    <a:pt x="1247" y="145"/>
                  </a:lnTo>
                  <a:lnTo>
                    <a:pt x="1247" y="146"/>
                  </a:lnTo>
                  <a:lnTo>
                    <a:pt x="1245" y="146"/>
                  </a:lnTo>
                  <a:lnTo>
                    <a:pt x="1244" y="148"/>
                  </a:lnTo>
                  <a:lnTo>
                    <a:pt x="1244" y="146"/>
                  </a:lnTo>
                  <a:lnTo>
                    <a:pt x="1242" y="148"/>
                  </a:lnTo>
                  <a:lnTo>
                    <a:pt x="1240" y="148"/>
                  </a:lnTo>
                  <a:lnTo>
                    <a:pt x="1239" y="148"/>
                  </a:lnTo>
                  <a:lnTo>
                    <a:pt x="1237" y="148"/>
                  </a:lnTo>
                  <a:lnTo>
                    <a:pt x="1235" y="148"/>
                  </a:lnTo>
                  <a:lnTo>
                    <a:pt x="1235" y="150"/>
                  </a:lnTo>
                  <a:lnTo>
                    <a:pt x="1234" y="150"/>
                  </a:lnTo>
                  <a:lnTo>
                    <a:pt x="1232" y="150"/>
                  </a:lnTo>
                  <a:lnTo>
                    <a:pt x="1232" y="148"/>
                  </a:lnTo>
                  <a:lnTo>
                    <a:pt x="1230" y="150"/>
                  </a:lnTo>
                  <a:lnTo>
                    <a:pt x="1228" y="150"/>
                  </a:lnTo>
                  <a:lnTo>
                    <a:pt x="1227" y="150"/>
                  </a:lnTo>
                  <a:lnTo>
                    <a:pt x="1225" y="148"/>
                  </a:lnTo>
                  <a:lnTo>
                    <a:pt x="1223" y="148"/>
                  </a:lnTo>
                  <a:lnTo>
                    <a:pt x="1222" y="148"/>
                  </a:lnTo>
                  <a:lnTo>
                    <a:pt x="1222" y="148"/>
                  </a:lnTo>
                  <a:lnTo>
                    <a:pt x="1220" y="148"/>
                  </a:lnTo>
                  <a:lnTo>
                    <a:pt x="1218" y="148"/>
                  </a:lnTo>
                  <a:lnTo>
                    <a:pt x="1217" y="148"/>
                  </a:lnTo>
                  <a:lnTo>
                    <a:pt x="1217" y="146"/>
                  </a:lnTo>
                  <a:lnTo>
                    <a:pt x="1215" y="146"/>
                  </a:lnTo>
                  <a:lnTo>
                    <a:pt x="1215" y="145"/>
                  </a:lnTo>
                  <a:lnTo>
                    <a:pt x="1212" y="145"/>
                  </a:lnTo>
                  <a:lnTo>
                    <a:pt x="1210" y="145"/>
                  </a:lnTo>
                  <a:lnTo>
                    <a:pt x="1208" y="145"/>
                  </a:lnTo>
                  <a:lnTo>
                    <a:pt x="1210" y="143"/>
                  </a:lnTo>
                  <a:lnTo>
                    <a:pt x="1210" y="141"/>
                  </a:lnTo>
                  <a:lnTo>
                    <a:pt x="1208" y="141"/>
                  </a:lnTo>
                  <a:lnTo>
                    <a:pt x="1207" y="141"/>
                  </a:lnTo>
                  <a:lnTo>
                    <a:pt x="1207" y="143"/>
                  </a:lnTo>
                  <a:lnTo>
                    <a:pt x="1205" y="143"/>
                  </a:lnTo>
                  <a:lnTo>
                    <a:pt x="1203" y="143"/>
                  </a:lnTo>
                  <a:lnTo>
                    <a:pt x="1203" y="145"/>
                  </a:lnTo>
                  <a:lnTo>
                    <a:pt x="1202" y="145"/>
                  </a:lnTo>
                  <a:lnTo>
                    <a:pt x="1200" y="145"/>
                  </a:lnTo>
                  <a:lnTo>
                    <a:pt x="1198" y="146"/>
                  </a:lnTo>
                  <a:lnTo>
                    <a:pt x="1197" y="146"/>
                  </a:lnTo>
                  <a:lnTo>
                    <a:pt x="1195" y="146"/>
                  </a:lnTo>
                  <a:lnTo>
                    <a:pt x="1191" y="148"/>
                  </a:lnTo>
                  <a:lnTo>
                    <a:pt x="1188" y="148"/>
                  </a:lnTo>
                  <a:lnTo>
                    <a:pt x="1185" y="148"/>
                  </a:lnTo>
                  <a:lnTo>
                    <a:pt x="1183" y="150"/>
                  </a:lnTo>
                  <a:lnTo>
                    <a:pt x="1181" y="150"/>
                  </a:lnTo>
                  <a:lnTo>
                    <a:pt x="1181" y="150"/>
                  </a:lnTo>
                  <a:lnTo>
                    <a:pt x="1180" y="150"/>
                  </a:lnTo>
                  <a:lnTo>
                    <a:pt x="1176" y="150"/>
                  </a:lnTo>
                  <a:lnTo>
                    <a:pt x="1173" y="150"/>
                  </a:lnTo>
                  <a:lnTo>
                    <a:pt x="1171" y="150"/>
                  </a:lnTo>
                  <a:lnTo>
                    <a:pt x="1170" y="150"/>
                  </a:lnTo>
                  <a:lnTo>
                    <a:pt x="1168" y="150"/>
                  </a:lnTo>
                  <a:lnTo>
                    <a:pt x="1166" y="150"/>
                  </a:lnTo>
                  <a:lnTo>
                    <a:pt x="1165" y="150"/>
                  </a:lnTo>
                  <a:lnTo>
                    <a:pt x="1163" y="150"/>
                  </a:lnTo>
                  <a:lnTo>
                    <a:pt x="1159" y="151"/>
                  </a:lnTo>
                  <a:lnTo>
                    <a:pt x="1159" y="150"/>
                  </a:lnTo>
                  <a:lnTo>
                    <a:pt x="1158" y="150"/>
                  </a:lnTo>
                  <a:lnTo>
                    <a:pt x="1156" y="150"/>
                  </a:lnTo>
                  <a:lnTo>
                    <a:pt x="1158" y="151"/>
                  </a:lnTo>
                  <a:lnTo>
                    <a:pt x="1156" y="151"/>
                  </a:lnTo>
                  <a:lnTo>
                    <a:pt x="1154" y="151"/>
                  </a:lnTo>
                  <a:lnTo>
                    <a:pt x="1151" y="151"/>
                  </a:lnTo>
                  <a:lnTo>
                    <a:pt x="1148" y="151"/>
                  </a:lnTo>
                  <a:lnTo>
                    <a:pt x="1146" y="151"/>
                  </a:lnTo>
                  <a:lnTo>
                    <a:pt x="1144" y="151"/>
                  </a:lnTo>
                  <a:lnTo>
                    <a:pt x="1143" y="151"/>
                  </a:lnTo>
                  <a:lnTo>
                    <a:pt x="1141" y="151"/>
                  </a:lnTo>
                  <a:lnTo>
                    <a:pt x="1141" y="150"/>
                  </a:lnTo>
                  <a:lnTo>
                    <a:pt x="1141" y="150"/>
                  </a:lnTo>
                  <a:lnTo>
                    <a:pt x="1141" y="148"/>
                  </a:lnTo>
                  <a:lnTo>
                    <a:pt x="1141" y="148"/>
                  </a:lnTo>
                  <a:lnTo>
                    <a:pt x="1143" y="146"/>
                  </a:lnTo>
                  <a:lnTo>
                    <a:pt x="1143" y="145"/>
                  </a:lnTo>
                  <a:lnTo>
                    <a:pt x="1141" y="145"/>
                  </a:lnTo>
                  <a:lnTo>
                    <a:pt x="1141" y="145"/>
                  </a:lnTo>
                  <a:lnTo>
                    <a:pt x="1141" y="143"/>
                  </a:lnTo>
                  <a:lnTo>
                    <a:pt x="1139" y="143"/>
                  </a:lnTo>
                  <a:lnTo>
                    <a:pt x="1134" y="145"/>
                  </a:lnTo>
                  <a:lnTo>
                    <a:pt x="1134" y="143"/>
                  </a:lnTo>
                  <a:lnTo>
                    <a:pt x="1133" y="145"/>
                  </a:lnTo>
                  <a:lnTo>
                    <a:pt x="1129" y="143"/>
                  </a:lnTo>
                  <a:lnTo>
                    <a:pt x="1126" y="143"/>
                  </a:lnTo>
                  <a:lnTo>
                    <a:pt x="1124" y="143"/>
                  </a:lnTo>
                  <a:lnTo>
                    <a:pt x="1122" y="141"/>
                  </a:lnTo>
                  <a:lnTo>
                    <a:pt x="1122" y="140"/>
                  </a:lnTo>
                  <a:lnTo>
                    <a:pt x="1121" y="140"/>
                  </a:lnTo>
                  <a:lnTo>
                    <a:pt x="1121" y="138"/>
                  </a:lnTo>
                  <a:lnTo>
                    <a:pt x="1121" y="136"/>
                  </a:lnTo>
                  <a:lnTo>
                    <a:pt x="1121" y="135"/>
                  </a:lnTo>
                  <a:lnTo>
                    <a:pt x="1122" y="135"/>
                  </a:lnTo>
                  <a:lnTo>
                    <a:pt x="1124" y="135"/>
                  </a:lnTo>
                  <a:lnTo>
                    <a:pt x="1128" y="133"/>
                  </a:lnTo>
                  <a:lnTo>
                    <a:pt x="1129" y="133"/>
                  </a:lnTo>
                  <a:lnTo>
                    <a:pt x="1131" y="133"/>
                  </a:lnTo>
                  <a:lnTo>
                    <a:pt x="1136" y="133"/>
                  </a:lnTo>
                  <a:lnTo>
                    <a:pt x="1139" y="133"/>
                  </a:lnTo>
                  <a:lnTo>
                    <a:pt x="1143" y="131"/>
                  </a:lnTo>
                  <a:lnTo>
                    <a:pt x="1144" y="131"/>
                  </a:lnTo>
                  <a:lnTo>
                    <a:pt x="1146" y="131"/>
                  </a:lnTo>
                  <a:lnTo>
                    <a:pt x="1149" y="131"/>
                  </a:lnTo>
                  <a:lnTo>
                    <a:pt x="1153" y="131"/>
                  </a:lnTo>
                  <a:lnTo>
                    <a:pt x="1156" y="131"/>
                  </a:lnTo>
                  <a:lnTo>
                    <a:pt x="1158" y="131"/>
                  </a:lnTo>
                  <a:lnTo>
                    <a:pt x="1159" y="131"/>
                  </a:lnTo>
                  <a:lnTo>
                    <a:pt x="1161" y="133"/>
                  </a:lnTo>
                  <a:lnTo>
                    <a:pt x="1163" y="133"/>
                  </a:lnTo>
                  <a:lnTo>
                    <a:pt x="1165" y="133"/>
                  </a:lnTo>
                  <a:lnTo>
                    <a:pt x="1166" y="133"/>
                  </a:lnTo>
                  <a:lnTo>
                    <a:pt x="1168" y="133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71" y="131"/>
                  </a:lnTo>
                  <a:lnTo>
                    <a:pt x="1173" y="131"/>
                  </a:lnTo>
                  <a:lnTo>
                    <a:pt x="1173" y="130"/>
                  </a:lnTo>
                  <a:lnTo>
                    <a:pt x="1171" y="130"/>
                  </a:lnTo>
                  <a:lnTo>
                    <a:pt x="1170" y="130"/>
                  </a:lnTo>
                  <a:lnTo>
                    <a:pt x="1170" y="128"/>
                  </a:lnTo>
                  <a:lnTo>
                    <a:pt x="1168" y="128"/>
                  </a:lnTo>
                  <a:lnTo>
                    <a:pt x="1166" y="128"/>
                  </a:lnTo>
                  <a:lnTo>
                    <a:pt x="1165" y="128"/>
                  </a:lnTo>
                  <a:lnTo>
                    <a:pt x="1163" y="128"/>
                  </a:lnTo>
                  <a:lnTo>
                    <a:pt x="1161" y="128"/>
                  </a:lnTo>
                  <a:lnTo>
                    <a:pt x="1161" y="126"/>
                  </a:lnTo>
                  <a:lnTo>
                    <a:pt x="1159" y="126"/>
                  </a:lnTo>
                  <a:lnTo>
                    <a:pt x="1158" y="126"/>
                  </a:lnTo>
                  <a:lnTo>
                    <a:pt x="1158" y="128"/>
                  </a:lnTo>
                  <a:lnTo>
                    <a:pt x="1156" y="128"/>
                  </a:lnTo>
                  <a:lnTo>
                    <a:pt x="1156" y="126"/>
                  </a:lnTo>
                  <a:lnTo>
                    <a:pt x="1154" y="128"/>
                  </a:lnTo>
                  <a:lnTo>
                    <a:pt x="1153" y="128"/>
                  </a:lnTo>
                  <a:lnTo>
                    <a:pt x="1149" y="128"/>
                  </a:lnTo>
                  <a:lnTo>
                    <a:pt x="1148" y="128"/>
                  </a:lnTo>
                  <a:lnTo>
                    <a:pt x="1146" y="128"/>
                  </a:lnTo>
                  <a:lnTo>
                    <a:pt x="1144" y="128"/>
                  </a:lnTo>
                  <a:lnTo>
                    <a:pt x="1143" y="128"/>
                  </a:lnTo>
                  <a:lnTo>
                    <a:pt x="1141" y="128"/>
                  </a:lnTo>
                  <a:lnTo>
                    <a:pt x="1139" y="128"/>
                  </a:lnTo>
                  <a:lnTo>
                    <a:pt x="1139" y="130"/>
                  </a:lnTo>
                  <a:lnTo>
                    <a:pt x="1138" y="130"/>
                  </a:lnTo>
                  <a:lnTo>
                    <a:pt x="1136" y="130"/>
                  </a:lnTo>
                  <a:lnTo>
                    <a:pt x="1136" y="128"/>
                  </a:lnTo>
                  <a:lnTo>
                    <a:pt x="1133" y="128"/>
                  </a:lnTo>
                  <a:lnTo>
                    <a:pt x="1131" y="128"/>
                  </a:lnTo>
                  <a:lnTo>
                    <a:pt x="1129" y="128"/>
                  </a:lnTo>
                  <a:lnTo>
                    <a:pt x="1128" y="128"/>
                  </a:lnTo>
                  <a:lnTo>
                    <a:pt x="1126" y="128"/>
                  </a:lnTo>
                  <a:lnTo>
                    <a:pt x="1128" y="126"/>
                  </a:lnTo>
                  <a:lnTo>
                    <a:pt x="1126" y="126"/>
                  </a:lnTo>
                  <a:lnTo>
                    <a:pt x="1124" y="124"/>
                  </a:lnTo>
                  <a:lnTo>
                    <a:pt x="1124" y="123"/>
                  </a:lnTo>
                  <a:lnTo>
                    <a:pt x="1126" y="123"/>
                  </a:lnTo>
                  <a:lnTo>
                    <a:pt x="1129" y="123"/>
                  </a:lnTo>
                  <a:lnTo>
                    <a:pt x="1133" y="121"/>
                  </a:lnTo>
                  <a:lnTo>
                    <a:pt x="1136" y="121"/>
                  </a:lnTo>
                  <a:lnTo>
                    <a:pt x="1139" y="121"/>
                  </a:lnTo>
                  <a:lnTo>
                    <a:pt x="1141" y="121"/>
                  </a:lnTo>
                  <a:lnTo>
                    <a:pt x="1141" y="121"/>
                  </a:lnTo>
                  <a:lnTo>
                    <a:pt x="1141" y="119"/>
                  </a:lnTo>
                  <a:lnTo>
                    <a:pt x="1146" y="119"/>
                  </a:lnTo>
                  <a:lnTo>
                    <a:pt x="1148" y="119"/>
                  </a:lnTo>
                  <a:lnTo>
                    <a:pt x="1149" y="119"/>
                  </a:lnTo>
                  <a:lnTo>
                    <a:pt x="1151" y="119"/>
                  </a:lnTo>
                  <a:lnTo>
                    <a:pt x="1149" y="118"/>
                  </a:lnTo>
                  <a:lnTo>
                    <a:pt x="1146" y="118"/>
                  </a:lnTo>
                  <a:lnTo>
                    <a:pt x="1144" y="118"/>
                  </a:lnTo>
                  <a:lnTo>
                    <a:pt x="1143" y="118"/>
                  </a:lnTo>
                  <a:lnTo>
                    <a:pt x="1141" y="118"/>
                  </a:lnTo>
                  <a:lnTo>
                    <a:pt x="1141" y="118"/>
                  </a:lnTo>
                  <a:lnTo>
                    <a:pt x="1141" y="119"/>
                  </a:lnTo>
                  <a:lnTo>
                    <a:pt x="1139" y="119"/>
                  </a:lnTo>
                  <a:lnTo>
                    <a:pt x="1139" y="118"/>
                  </a:lnTo>
                  <a:lnTo>
                    <a:pt x="1138" y="119"/>
                  </a:lnTo>
                  <a:lnTo>
                    <a:pt x="1136" y="119"/>
                  </a:lnTo>
                  <a:lnTo>
                    <a:pt x="1134" y="119"/>
                  </a:lnTo>
                  <a:lnTo>
                    <a:pt x="1133" y="119"/>
                  </a:lnTo>
                  <a:lnTo>
                    <a:pt x="1131" y="119"/>
                  </a:lnTo>
                  <a:lnTo>
                    <a:pt x="1131" y="118"/>
                  </a:lnTo>
                  <a:lnTo>
                    <a:pt x="1133" y="118"/>
                  </a:lnTo>
                  <a:lnTo>
                    <a:pt x="1134" y="118"/>
                  </a:lnTo>
                  <a:lnTo>
                    <a:pt x="1136" y="118"/>
                  </a:lnTo>
                  <a:lnTo>
                    <a:pt x="1138" y="118"/>
                  </a:lnTo>
                  <a:lnTo>
                    <a:pt x="1138" y="116"/>
                  </a:lnTo>
                  <a:lnTo>
                    <a:pt x="1136" y="116"/>
                  </a:lnTo>
                  <a:lnTo>
                    <a:pt x="1134" y="116"/>
                  </a:lnTo>
                  <a:lnTo>
                    <a:pt x="1133" y="116"/>
                  </a:lnTo>
                  <a:lnTo>
                    <a:pt x="1131" y="116"/>
                  </a:lnTo>
                  <a:lnTo>
                    <a:pt x="1129" y="116"/>
                  </a:lnTo>
                  <a:lnTo>
                    <a:pt x="1128" y="116"/>
                  </a:lnTo>
                  <a:lnTo>
                    <a:pt x="1129" y="114"/>
                  </a:lnTo>
                  <a:lnTo>
                    <a:pt x="1131" y="113"/>
                  </a:lnTo>
                  <a:lnTo>
                    <a:pt x="1134" y="111"/>
                  </a:lnTo>
                  <a:lnTo>
                    <a:pt x="1136" y="111"/>
                  </a:lnTo>
                  <a:lnTo>
                    <a:pt x="1138" y="111"/>
                  </a:lnTo>
                  <a:lnTo>
                    <a:pt x="1138" y="109"/>
                  </a:lnTo>
                  <a:lnTo>
                    <a:pt x="1139" y="109"/>
                  </a:lnTo>
                  <a:lnTo>
                    <a:pt x="1141" y="109"/>
                  </a:lnTo>
                  <a:lnTo>
                    <a:pt x="1143" y="109"/>
                  </a:lnTo>
                  <a:lnTo>
                    <a:pt x="1143" y="109"/>
                  </a:lnTo>
                  <a:lnTo>
                    <a:pt x="1141" y="109"/>
                  </a:lnTo>
                  <a:lnTo>
                    <a:pt x="1141" y="108"/>
                  </a:lnTo>
                  <a:lnTo>
                    <a:pt x="1143" y="108"/>
                  </a:lnTo>
                  <a:lnTo>
                    <a:pt x="1146" y="106"/>
                  </a:lnTo>
                  <a:lnTo>
                    <a:pt x="1148" y="106"/>
                  </a:lnTo>
                  <a:lnTo>
                    <a:pt x="1149" y="106"/>
                  </a:lnTo>
                  <a:lnTo>
                    <a:pt x="1151" y="106"/>
                  </a:lnTo>
                  <a:lnTo>
                    <a:pt x="1151" y="104"/>
                  </a:lnTo>
                  <a:lnTo>
                    <a:pt x="1154" y="104"/>
                  </a:lnTo>
                  <a:lnTo>
                    <a:pt x="1156" y="104"/>
                  </a:lnTo>
                  <a:lnTo>
                    <a:pt x="1158" y="103"/>
                  </a:lnTo>
                  <a:lnTo>
                    <a:pt x="1159" y="103"/>
                  </a:lnTo>
                  <a:lnTo>
                    <a:pt x="1161" y="103"/>
                  </a:lnTo>
                  <a:lnTo>
                    <a:pt x="1163" y="103"/>
                  </a:lnTo>
                  <a:lnTo>
                    <a:pt x="1166" y="101"/>
                  </a:lnTo>
                  <a:lnTo>
                    <a:pt x="1168" y="101"/>
                  </a:lnTo>
                  <a:lnTo>
                    <a:pt x="1170" y="101"/>
                  </a:lnTo>
                  <a:lnTo>
                    <a:pt x="1171" y="101"/>
                  </a:lnTo>
                  <a:lnTo>
                    <a:pt x="1173" y="101"/>
                  </a:lnTo>
                  <a:lnTo>
                    <a:pt x="1175" y="99"/>
                  </a:lnTo>
                  <a:lnTo>
                    <a:pt x="1178" y="99"/>
                  </a:lnTo>
                  <a:lnTo>
                    <a:pt x="1180" y="99"/>
                  </a:lnTo>
                  <a:lnTo>
                    <a:pt x="1181" y="99"/>
                  </a:lnTo>
                  <a:lnTo>
                    <a:pt x="1181" y="99"/>
                  </a:lnTo>
                  <a:lnTo>
                    <a:pt x="1183" y="98"/>
                  </a:lnTo>
                  <a:lnTo>
                    <a:pt x="1185" y="98"/>
                  </a:lnTo>
                  <a:lnTo>
                    <a:pt x="1186" y="98"/>
                  </a:lnTo>
                  <a:lnTo>
                    <a:pt x="1188" y="98"/>
                  </a:lnTo>
                  <a:lnTo>
                    <a:pt x="1188" y="99"/>
                  </a:lnTo>
                  <a:lnTo>
                    <a:pt x="1188" y="101"/>
                  </a:lnTo>
                  <a:lnTo>
                    <a:pt x="1186" y="101"/>
                  </a:lnTo>
                  <a:lnTo>
                    <a:pt x="1186" y="103"/>
                  </a:lnTo>
                  <a:lnTo>
                    <a:pt x="1185" y="103"/>
                  </a:lnTo>
                  <a:lnTo>
                    <a:pt x="1185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81" y="104"/>
                  </a:lnTo>
                  <a:lnTo>
                    <a:pt x="1181" y="106"/>
                  </a:lnTo>
                  <a:lnTo>
                    <a:pt x="1181" y="106"/>
                  </a:lnTo>
                  <a:lnTo>
                    <a:pt x="1183" y="106"/>
                  </a:lnTo>
                  <a:lnTo>
                    <a:pt x="1185" y="106"/>
                  </a:lnTo>
                  <a:lnTo>
                    <a:pt x="1186" y="106"/>
                  </a:lnTo>
                  <a:lnTo>
                    <a:pt x="1188" y="106"/>
                  </a:lnTo>
                  <a:lnTo>
                    <a:pt x="1188" y="104"/>
                  </a:lnTo>
                  <a:lnTo>
                    <a:pt x="1190" y="103"/>
                  </a:lnTo>
                  <a:lnTo>
                    <a:pt x="1193" y="103"/>
                  </a:lnTo>
                  <a:lnTo>
                    <a:pt x="1195" y="103"/>
                  </a:lnTo>
                  <a:lnTo>
                    <a:pt x="1197" y="103"/>
                  </a:lnTo>
                  <a:lnTo>
                    <a:pt x="1198" y="103"/>
                  </a:lnTo>
                  <a:lnTo>
                    <a:pt x="1200" y="103"/>
                  </a:lnTo>
                  <a:lnTo>
                    <a:pt x="1202" y="103"/>
                  </a:lnTo>
                  <a:lnTo>
                    <a:pt x="1203" y="103"/>
                  </a:lnTo>
                  <a:lnTo>
                    <a:pt x="1203" y="104"/>
                  </a:lnTo>
                  <a:lnTo>
                    <a:pt x="1205" y="104"/>
                  </a:lnTo>
                  <a:lnTo>
                    <a:pt x="1207" y="104"/>
                  </a:lnTo>
                  <a:lnTo>
                    <a:pt x="1207" y="106"/>
                  </a:lnTo>
                  <a:lnTo>
                    <a:pt x="1205" y="106"/>
                  </a:lnTo>
                  <a:lnTo>
                    <a:pt x="1205" y="108"/>
                  </a:lnTo>
                  <a:lnTo>
                    <a:pt x="1203" y="108"/>
                  </a:lnTo>
                  <a:lnTo>
                    <a:pt x="1202" y="109"/>
                  </a:lnTo>
                  <a:lnTo>
                    <a:pt x="1202" y="108"/>
                  </a:lnTo>
                  <a:lnTo>
                    <a:pt x="1200" y="108"/>
                  </a:lnTo>
                  <a:lnTo>
                    <a:pt x="1197" y="109"/>
                  </a:lnTo>
                  <a:lnTo>
                    <a:pt x="1197" y="109"/>
                  </a:lnTo>
                  <a:lnTo>
                    <a:pt x="1198" y="109"/>
                  </a:lnTo>
                  <a:lnTo>
                    <a:pt x="1200" y="109"/>
                  </a:lnTo>
                  <a:lnTo>
                    <a:pt x="1202" y="109"/>
                  </a:lnTo>
                  <a:lnTo>
                    <a:pt x="1203" y="109"/>
                  </a:lnTo>
                  <a:lnTo>
                    <a:pt x="1205" y="109"/>
                  </a:lnTo>
                  <a:lnTo>
                    <a:pt x="1205" y="108"/>
                  </a:lnTo>
                  <a:lnTo>
                    <a:pt x="1207" y="108"/>
                  </a:lnTo>
                  <a:lnTo>
                    <a:pt x="1208" y="108"/>
                  </a:lnTo>
                  <a:lnTo>
                    <a:pt x="1210" y="108"/>
                  </a:lnTo>
                  <a:lnTo>
                    <a:pt x="1212" y="109"/>
                  </a:lnTo>
                  <a:lnTo>
                    <a:pt x="1212" y="108"/>
                  </a:lnTo>
                  <a:lnTo>
                    <a:pt x="1213" y="108"/>
                  </a:lnTo>
                  <a:lnTo>
                    <a:pt x="1215" y="108"/>
                  </a:lnTo>
                  <a:lnTo>
                    <a:pt x="1217" y="108"/>
                  </a:lnTo>
                  <a:lnTo>
                    <a:pt x="1217" y="106"/>
                  </a:lnTo>
                  <a:lnTo>
                    <a:pt x="1218" y="106"/>
                  </a:lnTo>
                  <a:lnTo>
                    <a:pt x="1220" y="106"/>
                  </a:lnTo>
                  <a:lnTo>
                    <a:pt x="1220" y="104"/>
                  </a:lnTo>
                  <a:lnTo>
                    <a:pt x="1218" y="104"/>
                  </a:lnTo>
                  <a:lnTo>
                    <a:pt x="1217" y="104"/>
                  </a:lnTo>
                  <a:lnTo>
                    <a:pt x="1215" y="104"/>
                  </a:lnTo>
                  <a:lnTo>
                    <a:pt x="1215" y="103"/>
                  </a:lnTo>
                  <a:lnTo>
                    <a:pt x="1218" y="103"/>
                  </a:lnTo>
                  <a:lnTo>
                    <a:pt x="1220" y="103"/>
                  </a:lnTo>
                  <a:lnTo>
                    <a:pt x="1222" y="103"/>
                  </a:lnTo>
                  <a:lnTo>
                    <a:pt x="1222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2" y="106"/>
                  </a:lnTo>
                  <a:lnTo>
                    <a:pt x="1222" y="108"/>
                  </a:lnTo>
                  <a:lnTo>
                    <a:pt x="1223" y="106"/>
                  </a:lnTo>
                  <a:lnTo>
                    <a:pt x="1225" y="106"/>
                  </a:lnTo>
                  <a:lnTo>
                    <a:pt x="1225" y="108"/>
                  </a:lnTo>
                  <a:lnTo>
                    <a:pt x="1223" y="109"/>
                  </a:lnTo>
                  <a:lnTo>
                    <a:pt x="1222" y="109"/>
                  </a:lnTo>
                  <a:lnTo>
                    <a:pt x="1222" y="111"/>
                  </a:lnTo>
                  <a:lnTo>
                    <a:pt x="1222" y="113"/>
                  </a:lnTo>
                  <a:lnTo>
                    <a:pt x="1222" y="113"/>
                  </a:lnTo>
                  <a:lnTo>
                    <a:pt x="1222" y="114"/>
                  </a:lnTo>
                  <a:lnTo>
                    <a:pt x="1222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4"/>
                  </a:lnTo>
                  <a:lnTo>
                    <a:pt x="1227" y="114"/>
                  </a:lnTo>
                  <a:lnTo>
                    <a:pt x="1228" y="114"/>
                  </a:lnTo>
                  <a:lnTo>
                    <a:pt x="1228" y="113"/>
                  </a:lnTo>
                  <a:lnTo>
                    <a:pt x="1228" y="111"/>
                  </a:lnTo>
                  <a:lnTo>
                    <a:pt x="1228" y="109"/>
                  </a:lnTo>
                  <a:lnTo>
                    <a:pt x="1228" y="109"/>
                  </a:lnTo>
                  <a:lnTo>
                    <a:pt x="1230" y="109"/>
                  </a:lnTo>
                  <a:lnTo>
                    <a:pt x="1230" y="108"/>
                  </a:lnTo>
                  <a:lnTo>
                    <a:pt x="1232" y="108"/>
                  </a:lnTo>
                  <a:lnTo>
                    <a:pt x="1232" y="106"/>
                  </a:lnTo>
                  <a:lnTo>
                    <a:pt x="1234" y="106"/>
                  </a:lnTo>
                  <a:lnTo>
                    <a:pt x="1234" y="104"/>
                  </a:lnTo>
                  <a:lnTo>
                    <a:pt x="1234" y="103"/>
                  </a:lnTo>
                  <a:lnTo>
                    <a:pt x="1235" y="103"/>
                  </a:lnTo>
                  <a:lnTo>
                    <a:pt x="1235" y="101"/>
                  </a:lnTo>
                  <a:lnTo>
                    <a:pt x="1237" y="99"/>
                  </a:lnTo>
                  <a:lnTo>
                    <a:pt x="1239" y="99"/>
                  </a:lnTo>
                  <a:lnTo>
                    <a:pt x="1240" y="98"/>
                  </a:lnTo>
                  <a:lnTo>
                    <a:pt x="1242" y="98"/>
                  </a:lnTo>
                  <a:lnTo>
                    <a:pt x="1244" y="98"/>
                  </a:lnTo>
                  <a:lnTo>
                    <a:pt x="1245" y="99"/>
                  </a:lnTo>
                  <a:lnTo>
                    <a:pt x="1247" y="99"/>
                  </a:lnTo>
                  <a:lnTo>
                    <a:pt x="1249" y="99"/>
                  </a:lnTo>
                  <a:lnTo>
                    <a:pt x="1250" y="99"/>
                  </a:lnTo>
                  <a:lnTo>
                    <a:pt x="1252" y="99"/>
                  </a:lnTo>
                  <a:lnTo>
                    <a:pt x="1252" y="101"/>
                  </a:lnTo>
                  <a:lnTo>
                    <a:pt x="1254" y="101"/>
                  </a:lnTo>
                  <a:lnTo>
                    <a:pt x="1255" y="101"/>
                  </a:lnTo>
                  <a:lnTo>
                    <a:pt x="1255" y="103"/>
                  </a:lnTo>
                  <a:lnTo>
                    <a:pt x="1257" y="103"/>
                  </a:lnTo>
                  <a:lnTo>
                    <a:pt x="1257" y="101"/>
                  </a:lnTo>
                  <a:lnTo>
                    <a:pt x="1255" y="99"/>
                  </a:lnTo>
                  <a:lnTo>
                    <a:pt x="1257" y="99"/>
                  </a:lnTo>
                  <a:lnTo>
                    <a:pt x="1255" y="98"/>
                  </a:lnTo>
                  <a:lnTo>
                    <a:pt x="1254" y="98"/>
                  </a:lnTo>
                  <a:lnTo>
                    <a:pt x="1254" y="96"/>
                  </a:lnTo>
                  <a:lnTo>
                    <a:pt x="1255" y="94"/>
                  </a:lnTo>
                  <a:lnTo>
                    <a:pt x="1257" y="94"/>
                  </a:lnTo>
                  <a:lnTo>
                    <a:pt x="1262" y="94"/>
                  </a:lnTo>
                  <a:lnTo>
                    <a:pt x="1264" y="94"/>
                  </a:lnTo>
                  <a:lnTo>
                    <a:pt x="1266" y="94"/>
                  </a:lnTo>
                  <a:lnTo>
                    <a:pt x="1267" y="92"/>
                  </a:lnTo>
                  <a:lnTo>
                    <a:pt x="1269" y="94"/>
                  </a:lnTo>
                  <a:lnTo>
                    <a:pt x="1271" y="94"/>
                  </a:lnTo>
                  <a:lnTo>
                    <a:pt x="1272" y="96"/>
                  </a:lnTo>
                  <a:lnTo>
                    <a:pt x="1271" y="96"/>
                  </a:lnTo>
                  <a:lnTo>
                    <a:pt x="1271" y="98"/>
                  </a:lnTo>
                  <a:lnTo>
                    <a:pt x="1269" y="98"/>
                  </a:lnTo>
                  <a:lnTo>
                    <a:pt x="1269" y="99"/>
                  </a:lnTo>
                  <a:lnTo>
                    <a:pt x="1267" y="99"/>
                  </a:lnTo>
                  <a:lnTo>
                    <a:pt x="1266" y="99"/>
                  </a:lnTo>
                  <a:lnTo>
                    <a:pt x="1264" y="101"/>
                  </a:lnTo>
                  <a:lnTo>
                    <a:pt x="1262" y="101"/>
                  </a:lnTo>
                  <a:lnTo>
                    <a:pt x="1262" y="103"/>
                  </a:lnTo>
                  <a:lnTo>
                    <a:pt x="1260" y="103"/>
                  </a:lnTo>
                  <a:lnTo>
                    <a:pt x="1259" y="103"/>
                  </a:lnTo>
                  <a:lnTo>
                    <a:pt x="1257" y="104"/>
                  </a:lnTo>
                  <a:lnTo>
                    <a:pt x="1255" y="104"/>
                  </a:lnTo>
                  <a:lnTo>
                    <a:pt x="1255" y="106"/>
                  </a:lnTo>
                  <a:lnTo>
                    <a:pt x="1255" y="108"/>
                  </a:lnTo>
                  <a:lnTo>
                    <a:pt x="1254" y="108"/>
                  </a:lnTo>
                  <a:lnTo>
                    <a:pt x="1254" y="109"/>
                  </a:lnTo>
                  <a:lnTo>
                    <a:pt x="1254" y="109"/>
                  </a:lnTo>
                  <a:lnTo>
                    <a:pt x="1252" y="109"/>
                  </a:lnTo>
                  <a:lnTo>
                    <a:pt x="1252" y="111"/>
                  </a:lnTo>
                  <a:lnTo>
                    <a:pt x="1252" y="113"/>
                  </a:lnTo>
                  <a:lnTo>
                    <a:pt x="1250" y="113"/>
                  </a:lnTo>
                  <a:moveTo>
                    <a:pt x="1156" y="116"/>
                  </a:moveTo>
                  <a:lnTo>
                    <a:pt x="1153" y="118"/>
                  </a:lnTo>
                  <a:lnTo>
                    <a:pt x="1154" y="118"/>
                  </a:lnTo>
                  <a:lnTo>
                    <a:pt x="1156" y="118"/>
                  </a:lnTo>
                  <a:lnTo>
                    <a:pt x="1156" y="116"/>
                  </a:lnTo>
                  <a:moveTo>
                    <a:pt x="1180" y="106"/>
                  </a:moveTo>
                  <a:lnTo>
                    <a:pt x="1178" y="106"/>
                  </a:lnTo>
                  <a:lnTo>
                    <a:pt x="1178" y="108"/>
                  </a:lnTo>
                  <a:lnTo>
                    <a:pt x="1180" y="108"/>
                  </a:lnTo>
                  <a:lnTo>
                    <a:pt x="1180" y="106"/>
                  </a:lnTo>
                  <a:moveTo>
                    <a:pt x="1235" y="145"/>
                  </a:moveTo>
                  <a:lnTo>
                    <a:pt x="1234" y="145"/>
                  </a:lnTo>
                  <a:lnTo>
                    <a:pt x="1234" y="146"/>
                  </a:lnTo>
                  <a:lnTo>
                    <a:pt x="1235" y="146"/>
                  </a:lnTo>
                  <a:lnTo>
                    <a:pt x="1235" y="145"/>
                  </a:lnTo>
                  <a:moveTo>
                    <a:pt x="2651" y="138"/>
                  </a:moveTo>
                  <a:lnTo>
                    <a:pt x="2652" y="138"/>
                  </a:lnTo>
                  <a:lnTo>
                    <a:pt x="2654" y="138"/>
                  </a:lnTo>
                  <a:lnTo>
                    <a:pt x="2656" y="138"/>
                  </a:lnTo>
                  <a:lnTo>
                    <a:pt x="2657" y="138"/>
                  </a:lnTo>
                  <a:lnTo>
                    <a:pt x="2657" y="136"/>
                  </a:lnTo>
                  <a:lnTo>
                    <a:pt x="2656" y="136"/>
                  </a:lnTo>
                  <a:lnTo>
                    <a:pt x="2654" y="136"/>
                  </a:lnTo>
                  <a:lnTo>
                    <a:pt x="2654" y="135"/>
                  </a:lnTo>
                  <a:lnTo>
                    <a:pt x="2652" y="135"/>
                  </a:lnTo>
                  <a:lnTo>
                    <a:pt x="2651" y="135"/>
                  </a:lnTo>
                  <a:lnTo>
                    <a:pt x="2649" y="133"/>
                  </a:lnTo>
                  <a:lnTo>
                    <a:pt x="2647" y="133"/>
                  </a:lnTo>
                  <a:lnTo>
                    <a:pt x="2646" y="133"/>
                  </a:lnTo>
                  <a:lnTo>
                    <a:pt x="2646" y="131"/>
                  </a:lnTo>
                  <a:lnTo>
                    <a:pt x="2644" y="131"/>
                  </a:lnTo>
                  <a:lnTo>
                    <a:pt x="2642" y="131"/>
                  </a:lnTo>
                  <a:lnTo>
                    <a:pt x="2641" y="130"/>
                  </a:lnTo>
                  <a:lnTo>
                    <a:pt x="2639" y="130"/>
                  </a:lnTo>
                  <a:lnTo>
                    <a:pt x="2637" y="130"/>
                  </a:lnTo>
                  <a:lnTo>
                    <a:pt x="2637" y="131"/>
                  </a:lnTo>
                  <a:lnTo>
                    <a:pt x="2639" y="131"/>
                  </a:lnTo>
                  <a:lnTo>
                    <a:pt x="2639" y="133"/>
                  </a:lnTo>
                  <a:lnTo>
                    <a:pt x="2639" y="135"/>
                  </a:lnTo>
                  <a:lnTo>
                    <a:pt x="2641" y="135"/>
                  </a:lnTo>
                  <a:lnTo>
                    <a:pt x="2642" y="136"/>
                  </a:lnTo>
                  <a:lnTo>
                    <a:pt x="2644" y="136"/>
                  </a:lnTo>
                  <a:lnTo>
                    <a:pt x="2646" y="136"/>
                  </a:lnTo>
                  <a:lnTo>
                    <a:pt x="2647" y="136"/>
                  </a:lnTo>
                  <a:lnTo>
                    <a:pt x="2649" y="138"/>
                  </a:lnTo>
                  <a:lnTo>
                    <a:pt x="2651" y="138"/>
                  </a:lnTo>
                  <a:moveTo>
                    <a:pt x="2314" y="135"/>
                  </a:moveTo>
                  <a:lnTo>
                    <a:pt x="2314" y="136"/>
                  </a:lnTo>
                  <a:lnTo>
                    <a:pt x="2314" y="136"/>
                  </a:lnTo>
                  <a:lnTo>
                    <a:pt x="2314" y="135"/>
                  </a:lnTo>
                  <a:lnTo>
                    <a:pt x="2314" y="133"/>
                  </a:lnTo>
                  <a:lnTo>
                    <a:pt x="2312" y="133"/>
                  </a:lnTo>
                  <a:lnTo>
                    <a:pt x="2311" y="133"/>
                  </a:lnTo>
                  <a:lnTo>
                    <a:pt x="2311" y="135"/>
                  </a:lnTo>
                  <a:lnTo>
                    <a:pt x="2312" y="135"/>
                  </a:lnTo>
                  <a:lnTo>
                    <a:pt x="2314" y="135"/>
                  </a:lnTo>
                  <a:moveTo>
                    <a:pt x="2334" y="131"/>
                  </a:moveTo>
                  <a:lnTo>
                    <a:pt x="2334" y="133"/>
                  </a:lnTo>
                  <a:lnTo>
                    <a:pt x="2336" y="131"/>
                  </a:lnTo>
                  <a:lnTo>
                    <a:pt x="2336" y="130"/>
                  </a:lnTo>
                  <a:lnTo>
                    <a:pt x="2336" y="128"/>
                  </a:lnTo>
                  <a:lnTo>
                    <a:pt x="2334" y="128"/>
                  </a:lnTo>
                  <a:lnTo>
                    <a:pt x="2334" y="130"/>
                  </a:lnTo>
                  <a:lnTo>
                    <a:pt x="2333" y="128"/>
                  </a:lnTo>
                  <a:lnTo>
                    <a:pt x="2333" y="130"/>
                  </a:lnTo>
                  <a:lnTo>
                    <a:pt x="2331" y="130"/>
                  </a:lnTo>
                  <a:lnTo>
                    <a:pt x="2331" y="131"/>
                  </a:lnTo>
                  <a:lnTo>
                    <a:pt x="2329" y="131"/>
                  </a:lnTo>
                  <a:lnTo>
                    <a:pt x="2333" y="133"/>
                  </a:lnTo>
                  <a:lnTo>
                    <a:pt x="2333" y="131"/>
                  </a:lnTo>
                  <a:lnTo>
                    <a:pt x="2334" y="131"/>
                  </a:lnTo>
                  <a:moveTo>
                    <a:pt x="2333" y="126"/>
                  </a:moveTo>
                  <a:lnTo>
                    <a:pt x="2331" y="126"/>
                  </a:lnTo>
                  <a:lnTo>
                    <a:pt x="2331" y="128"/>
                  </a:lnTo>
                  <a:lnTo>
                    <a:pt x="2333" y="128"/>
                  </a:lnTo>
                  <a:lnTo>
                    <a:pt x="2333" y="126"/>
                  </a:lnTo>
                  <a:moveTo>
                    <a:pt x="2334" y="124"/>
                  </a:moveTo>
                  <a:lnTo>
                    <a:pt x="2333" y="124"/>
                  </a:lnTo>
                  <a:lnTo>
                    <a:pt x="2333" y="126"/>
                  </a:lnTo>
                  <a:lnTo>
                    <a:pt x="2334" y="126"/>
                  </a:lnTo>
                  <a:lnTo>
                    <a:pt x="2334" y="124"/>
                  </a:lnTo>
                  <a:moveTo>
                    <a:pt x="2329" y="126"/>
                  </a:moveTo>
                  <a:lnTo>
                    <a:pt x="2329" y="128"/>
                  </a:lnTo>
                  <a:lnTo>
                    <a:pt x="2329" y="130"/>
                  </a:lnTo>
                  <a:lnTo>
                    <a:pt x="2331" y="130"/>
                  </a:lnTo>
                  <a:lnTo>
                    <a:pt x="2331" y="128"/>
                  </a:lnTo>
                  <a:lnTo>
                    <a:pt x="2329" y="126"/>
                  </a:lnTo>
                  <a:moveTo>
                    <a:pt x="3657" y="123"/>
                  </a:moveTo>
                  <a:lnTo>
                    <a:pt x="3657" y="124"/>
                  </a:lnTo>
                  <a:lnTo>
                    <a:pt x="3659" y="124"/>
                  </a:lnTo>
                  <a:lnTo>
                    <a:pt x="3661" y="124"/>
                  </a:lnTo>
                  <a:lnTo>
                    <a:pt x="3661" y="126"/>
                  </a:lnTo>
                  <a:lnTo>
                    <a:pt x="3662" y="126"/>
                  </a:lnTo>
                  <a:lnTo>
                    <a:pt x="3662" y="124"/>
                  </a:lnTo>
                  <a:lnTo>
                    <a:pt x="3664" y="124"/>
                  </a:lnTo>
                  <a:lnTo>
                    <a:pt x="3666" y="124"/>
                  </a:lnTo>
                  <a:lnTo>
                    <a:pt x="3667" y="124"/>
                  </a:lnTo>
                  <a:lnTo>
                    <a:pt x="3669" y="123"/>
                  </a:lnTo>
                  <a:lnTo>
                    <a:pt x="3662" y="119"/>
                  </a:lnTo>
                  <a:lnTo>
                    <a:pt x="3657" y="118"/>
                  </a:lnTo>
                  <a:lnTo>
                    <a:pt x="3656" y="118"/>
                  </a:lnTo>
                  <a:lnTo>
                    <a:pt x="3656" y="119"/>
                  </a:lnTo>
                  <a:lnTo>
                    <a:pt x="3654" y="121"/>
                  </a:lnTo>
                  <a:lnTo>
                    <a:pt x="3654" y="123"/>
                  </a:lnTo>
                  <a:lnTo>
                    <a:pt x="3656" y="123"/>
                  </a:lnTo>
                  <a:lnTo>
                    <a:pt x="3657" y="123"/>
                  </a:lnTo>
                  <a:moveTo>
                    <a:pt x="2582" y="118"/>
                  </a:moveTo>
                  <a:lnTo>
                    <a:pt x="2582" y="119"/>
                  </a:lnTo>
                  <a:lnTo>
                    <a:pt x="2583" y="119"/>
                  </a:lnTo>
                  <a:lnTo>
                    <a:pt x="2582" y="118"/>
                  </a:lnTo>
                  <a:moveTo>
                    <a:pt x="2585" y="121"/>
                  </a:moveTo>
                  <a:lnTo>
                    <a:pt x="2582" y="119"/>
                  </a:lnTo>
                  <a:lnTo>
                    <a:pt x="2580" y="119"/>
                  </a:lnTo>
                  <a:lnTo>
                    <a:pt x="2578" y="119"/>
                  </a:lnTo>
                  <a:lnTo>
                    <a:pt x="2578" y="121"/>
                  </a:lnTo>
                  <a:lnTo>
                    <a:pt x="2580" y="121"/>
                  </a:lnTo>
                  <a:lnTo>
                    <a:pt x="2582" y="121"/>
                  </a:lnTo>
                  <a:lnTo>
                    <a:pt x="2583" y="121"/>
                  </a:lnTo>
                  <a:lnTo>
                    <a:pt x="2583" y="123"/>
                  </a:lnTo>
                  <a:lnTo>
                    <a:pt x="2585" y="123"/>
                  </a:lnTo>
                  <a:lnTo>
                    <a:pt x="2587" y="123"/>
                  </a:lnTo>
                  <a:lnTo>
                    <a:pt x="2587" y="121"/>
                  </a:lnTo>
                  <a:lnTo>
                    <a:pt x="2587" y="119"/>
                  </a:lnTo>
                  <a:lnTo>
                    <a:pt x="2585" y="119"/>
                  </a:lnTo>
                  <a:lnTo>
                    <a:pt x="2585" y="121"/>
                  </a:lnTo>
                  <a:moveTo>
                    <a:pt x="604" y="124"/>
                  </a:moveTo>
                  <a:lnTo>
                    <a:pt x="607" y="124"/>
                  </a:lnTo>
                  <a:lnTo>
                    <a:pt x="609" y="123"/>
                  </a:lnTo>
                  <a:lnTo>
                    <a:pt x="612" y="123"/>
                  </a:lnTo>
                  <a:lnTo>
                    <a:pt x="616" y="123"/>
                  </a:lnTo>
                  <a:lnTo>
                    <a:pt x="616" y="123"/>
                  </a:lnTo>
                  <a:lnTo>
                    <a:pt x="618" y="123"/>
                  </a:lnTo>
                  <a:lnTo>
                    <a:pt x="619" y="123"/>
                  </a:lnTo>
                  <a:lnTo>
                    <a:pt x="621" y="123"/>
                  </a:lnTo>
                  <a:lnTo>
                    <a:pt x="621" y="121"/>
                  </a:lnTo>
                  <a:lnTo>
                    <a:pt x="623" y="121"/>
                  </a:lnTo>
                  <a:lnTo>
                    <a:pt x="624" y="121"/>
                  </a:lnTo>
                  <a:lnTo>
                    <a:pt x="626" y="121"/>
                  </a:lnTo>
                  <a:lnTo>
                    <a:pt x="626" y="119"/>
                  </a:lnTo>
                  <a:lnTo>
                    <a:pt x="624" y="119"/>
                  </a:lnTo>
                  <a:lnTo>
                    <a:pt x="624" y="118"/>
                  </a:lnTo>
                  <a:lnTo>
                    <a:pt x="623" y="118"/>
                  </a:lnTo>
                  <a:lnTo>
                    <a:pt x="621" y="116"/>
                  </a:lnTo>
                  <a:lnTo>
                    <a:pt x="619" y="116"/>
                  </a:lnTo>
                  <a:lnTo>
                    <a:pt x="618" y="116"/>
                  </a:lnTo>
                  <a:lnTo>
                    <a:pt x="616" y="116"/>
                  </a:lnTo>
                  <a:lnTo>
                    <a:pt x="616" y="116"/>
                  </a:lnTo>
                  <a:lnTo>
                    <a:pt x="614" y="116"/>
                  </a:lnTo>
                  <a:lnTo>
                    <a:pt x="612" y="116"/>
                  </a:lnTo>
                  <a:lnTo>
                    <a:pt x="612" y="118"/>
                  </a:lnTo>
                  <a:lnTo>
                    <a:pt x="611" y="118"/>
                  </a:lnTo>
                  <a:lnTo>
                    <a:pt x="606" y="119"/>
                  </a:lnTo>
                  <a:lnTo>
                    <a:pt x="601" y="123"/>
                  </a:lnTo>
                  <a:lnTo>
                    <a:pt x="602" y="124"/>
                  </a:lnTo>
                  <a:lnTo>
                    <a:pt x="604" y="124"/>
                  </a:lnTo>
                  <a:moveTo>
                    <a:pt x="1464" y="138"/>
                  </a:moveTo>
                  <a:lnTo>
                    <a:pt x="1464" y="136"/>
                  </a:lnTo>
                  <a:lnTo>
                    <a:pt x="1462" y="138"/>
                  </a:lnTo>
                  <a:lnTo>
                    <a:pt x="1464" y="138"/>
                  </a:lnTo>
                  <a:moveTo>
                    <a:pt x="1537" y="180"/>
                  </a:moveTo>
                  <a:lnTo>
                    <a:pt x="1537" y="178"/>
                  </a:lnTo>
                  <a:lnTo>
                    <a:pt x="1535" y="178"/>
                  </a:lnTo>
                  <a:lnTo>
                    <a:pt x="1537" y="180"/>
                  </a:lnTo>
                  <a:moveTo>
                    <a:pt x="1574" y="165"/>
                  </a:moveTo>
                  <a:lnTo>
                    <a:pt x="1572" y="165"/>
                  </a:lnTo>
                  <a:lnTo>
                    <a:pt x="1572" y="167"/>
                  </a:lnTo>
                  <a:lnTo>
                    <a:pt x="1574" y="167"/>
                  </a:lnTo>
                  <a:lnTo>
                    <a:pt x="1574" y="165"/>
                  </a:lnTo>
                  <a:moveTo>
                    <a:pt x="1422" y="136"/>
                  </a:moveTo>
                  <a:lnTo>
                    <a:pt x="1420" y="136"/>
                  </a:lnTo>
                  <a:lnTo>
                    <a:pt x="1419" y="136"/>
                  </a:lnTo>
                  <a:lnTo>
                    <a:pt x="1419" y="135"/>
                  </a:lnTo>
                  <a:lnTo>
                    <a:pt x="1417" y="135"/>
                  </a:lnTo>
                  <a:lnTo>
                    <a:pt x="1415" y="135"/>
                  </a:lnTo>
                  <a:lnTo>
                    <a:pt x="1414" y="135"/>
                  </a:lnTo>
                  <a:lnTo>
                    <a:pt x="1414" y="136"/>
                  </a:lnTo>
                  <a:lnTo>
                    <a:pt x="1412" y="136"/>
                  </a:lnTo>
                  <a:lnTo>
                    <a:pt x="1409" y="135"/>
                  </a:lnTo>
                  <a:lnTo>
                    <a:pt x="1407" y="135"/>
                  </a:lnTo>
                  <a:lnTo>
                    <a:pt x="1405" y="135"/>
                  </a:lnTo>
                  <a:lnTo>
                    <a:pt x="1404" y="135"/>
                  </a:lnTo>
                  <a:lnTo>
                    <a:pt x="1402" y="135"/>
                  </a:lnTo>
                  <a:lnTo>
                    <a:pt x="1400" y="135"/>
                  </a:lnTo>
                  <a:lnTo>
                    <a:pt x="1398" y="135"/>
                  </a:lnTo>
                  <a:lnTo>
                    <a:pt x="1395" y="135"/>
                  </a:lnTo>
                  <a:lnTo>
                    <a:pt x="1393" y="135"/>
                  </a:lnTo>
                  <a:lnTo>
                    <a:pt x="1392" y="135"/>
                  </a:lnTo>
                  <a:lnTo>
                    <a:pt x="1390" y="133"/>
                  </a:lnTo>
                  <a:lnTo>
                    <a:pt x="1388" y="133"/>
                  </a:lnTo>
                  <a:lnTo>
                    <a:pt x="1388" y="131"/>
                  </a:lnTo>
                  <a:lnTo>
                    <a:pt x="1387" y="131"/>
                  </a:lnTo>
                  <a:lnTo>
                    <a:pt x="1387" y="130"/>
                  </a:lnTo>
                  <a:lnTo>
                    <a:pt x="1385" y="130"/>
                  </a:lnTo>
                  <a:lnTo>
                    <a:pt x="1383" y="131"/>
                  </a:lnTo>
                  <a:lnTo>
                    <a:pt x="1383" y="131"/>
                  </a:lnTo>
                  <a:lnTo>
                    <a:pt x="1382" y="131"/>
                  </a:lnTo>
                  <a:lnTo>
                    <a:pt x="1380" y="133"/>
                  </a:lnTo>
                  <a:lnTo>
                    <a:pt x="1378" y="133"/>
                  </a:lnTo>
                  <a:lnTo>
                    <a:pt x="1378" y="131"/>
                  </a:lnTo>
                  <a:lnTo>
                    <a:pt x="1377" y="130"/>
                  </a:lnTo>
                  <a:lnTo>
                    <a:pt x="1375" y="130"/>
                  </a:lnTo>
                  <a:lnTo>
                    <a:pt x="1373" y="130"/>
                  </a:lnTo>
                  <a:lnTo>
                    <a:pt x="1373" y="128"/>
                  </a:lnTo>
                  <a:lnTo>
                    <a:pt x="1372" y="128"/>
                  </a:lnTo>
                  <a:lnTo>
                    <a:pt x="1372" y="126"/>
                  </a:lnTo>
                  <a:lnTo>
                    <a:pt x="1372" y="124"/>
                  </a:lnTo>
                  <a:lnTo>
                    <a:pt x="1373" y="124"/>
                  </a:lnTo>
                  <a:lnTo>
                    <a:pt x="1373" y="123"/>
                  </a:lnTo>
                  <a:lnTo>
                    <a:pt x="1375" y="123"/>
                  </a:lnTo>
                  <a:lnTo>
                    <a:pt x="1377" y="123"/>
                  </a:lnTo>
                  <a:lnTo>
                    <a:pt x="1378" y="123"/>
                  </a:lnTo>
                  <a:lnTo>
                    <a:pt x="1380" y="123"/>
                  </a:lnTo>
                  <a:lnTo>
                    <a:pt x="1382" y="123"/>
                  </a:lnTo>
                  <a:lnTo>
                    <a:pt x="1382" y="124"/>
                  </a:lnTo>
                  <a:lnTo>
                    <a:pt x="1383" y="124"/>
                  </a:lnTo>
                  <a:lnTo>
                    <a:pt x="1385" y="124"/>
                  </a:lnTo>
                  <a:lnTo>
                    <a:pt x="1387" y="124"/>
                  </a:lnTo>
                  <a:lnTo>
                    <a:pt x="1388" y="124"/>
                  </a:lnTo>
                  <a:lnTo>
                    <a:pt x="1388" y="123"/>
                  </a:lnTo>
                  <a:lnTo>
                    <a:pt x="1387" y="121"/>
                  </a:lnTo>
                  <a:lnTo>
                    <a:pt x="1387" y="119"/>
                  </a:lnTo>
                  <a:lnTo>
                    <a:pt x="1385" y="121"/>
                  </a:lnTo>
                  <a:lnTo>
                    <a:pt x="1383" y="121"/>
                  </a:lnTo>
                  <a:lnTo>
                    <a:pt x="1383" y="121"/>
                  </a:lnTo>
                  <a:lnTo>
                    <a:pt x="1382" y="121"/>
                  </a:lnTo>
                  <a:lnTo>
                    <a:pt x="1378" y="119"/>
                  </a:lnTo>
                  <a:lnTo>
                    <a:pt x="1375" y="119"/>
                  </a:lnTo>
                  <a:lnTo>
                    <a:pt x="1372" y="119"/>
                  </a:lnTo>
                  <a:lnTo>
                    <a:pt x="1372" y="118"/>
                  </a:lnTo>
                  <a:lnTo>
                    <a:pt x="1373" y="118"/>
                  </a:lnTo>
                  <a:lnTo>
                    <a:pt x="1373" y="116"/>
                  </a:lnTo>
                  <a:lnTo>
                    <a:pt x="1375" y="116"/>
                  </a:lnTo>
                  <a:lnTo>
                    <a:pt x="1375" y="114"/>
                  </a:lnTo>
                  <a:lnTo>
                    <a:pt x="1377" y="114"/>
                  </a:lnTo>
                  <a:lnTo>
                    <a:pt x="1377" y="113"/>
                  </a:lnTo>
                  <a:lnTo>
                    <a:pt x="1377" y="111"/>
                  </a:lnTo>
                  <a:lnTo>
                    <a:pt x="1378" y="111"/>
                  </a:lnTo>
                  <a:lnTo>
                    <a:pt x="1380" y="111"/>
                  </a:lnTo>
                  <a:lnTo>
                    <a:pt x="1382" y="111"/>
                  </a:lnTo>
                  <a:lnTo>
                    <a:pt x="1382" y="109"/>
                  </a:lnTo>
                  <a:lnTo>
                    <a:pt x="1380" y="109"/>
                  </a:lnTo>
                  <a:lnTo>
                    <a:pt x="1380" y="109"/>
                  </a:lnTo>
                  <a:lnTo>
                    <a:pt x="1382" y="109"/>
                  </a:lnTo>
                  <a:lnTo>
                    <a:pt x="1383" y="108"/>
                  </a:lnTo>
                  <a:lnTo>
                    <a:pt x="1383" y="108"/>
                  </a:lnTo>
                  <a:lnTo>
                    <a:pt x="1383" y="106"/>
                  </a:lnTo>
                  <a:lnTo>
                    <a:pt x="1385" y="106"/>
                  </a:lnTo>
                  <a:lnTo>
                    <a:pt x="1387" y="106"/>
                  </a:lnTo>
                  <a:lnTo>
                    <a:pt x="1387" y="104"/>
                  </a:lnTo>
                  <a:lnTo>
                    <a:pt x="1388" y="104"/>
                  </a:lnTo>
                  <a:lnTo>
                    <a:pt x="1390" y="104"/>
                  </a:lnTo>
                  <a:lnTo>
                    <a:pt x="1390" y="103"/>
                  </a:lnTo>
                  <a:lnTo>
                    <a:pt x="1392" y="103"/>
                  </a:lnTo>
                  <a:lnTo>
                    <a:pt x="1393" y="103"/>
                  </a:lnTo>
                  <a:lnTo>
                    <a:pt x="1393" y="101"/>
                  </a:lnTo>
                  <a:lnTo>
                    <a:pt x="1395" y="101"/>
                  </a:lnTo>
                  <a:lnTo>
                    <a:pt x="1395" y="99"/>
                  </a:lnTo>
                  <a:lnTo>
                    <a:pt x="1397" y="99"/>
                  </a:lnTo>
                  <a:lnTo>
                    <a:pt x="1398" y="99"/>
                  </a:lnTo>
                  <a:lnTo>
                    <a:pt x="1400" y="99"/>
                  </a:lnTo>
                  <a:lnTo>
                    <a:pt x="1398" y="98"/>
                  </a:lnTo>
                  <a:lnTo>
                    <a:pt x="1400" y="98"/>
                  </a:lnTo>
                  <a:lnTo>
                    <a:pt x="1402" y="98"/>
                  </a:lnTo>
                  <a:lnTo>
                    <a:pt x="1404" y="98"/>
                  </a:lnTo>
                  <a:lnTo>
                    <a:pt x="1404" y="96"/>
                  </a:lnTo>
                  <a:lnTo>
                    <a:pt x="1405" y="96"/>
                  </a:lnTo>
                  <a:lnTo>
                    <a:pt x="1410" y="94"/>
                  </a:lnTo>
                  <a:lnTo>
                    <a:pt x="1412" y="94"/>
                  </a:lnTo>
                  <a:lnTo>
                    <a:pt x="1414" y="94"/>
                  </a:lnTo>
                  <a:lnTo>
                    <a:pt x="1415" y="92"/>
                  </a:lnTo>
                  <a:lnTo>
                    <a:pt x="1417" y="92"/>
                  </a:lnTo>
                  <a:lnTo>
                    <a:pt x="1419" y="92"/>
                  </a:lnTo>
                  <a:lnTo>
                    <a:pt x="1420" y="92"/>
                  </a:lnTo>
                  <a:lnTo>
                    <a:pt x="1422" y="92"/>
                  </a:lnTo>
                  <a:lnTo>
                    <a:pt x="1424" y="92"/>
                  </a:lnTo>
                  <a:lnTo>
                    <a:pt x="1424" y="92"/>
                  </a:lnTo>
                  <a:lnTo>
                    <a:pt x="1427" y="92"/>
                  </a:lnTo>
                  <a:lnTo>
                    <a:pt x="1429" y="92"/>
                  </a:lnTo>
                  <a:lnTo>
                    <a:pt x="1434" y="92"/>
                  </a:lnTo>
                  <a:lnTo>
                    <a:pt x="1436" y="94"/>
                  </a:lnTo>
                  <a:lnTo>
                    <a:pt x="1434" y="94"/>
                  </a:lnTo>
                  <a:lnTo>
                    <a:pt x="1432" y="96"/>
                  </a:lnTo>
                  <a:lnTo>
                    <a:pt x="1429" y="96"/>
                  </a:lnTo>
                  <a:lnTo>
                    <a:pt x="1427" y="96"/>
                  </a:lnTo>
                  <a:lnTo>
                    <a:pt x="1425" y="98"/>
                  </a:lnTo>
                  <a:lnTo>
                    <a:pt x="1424" y="99"/>
                  </a:lnTo>
                  <a:lnTo>
                    <a:pt x="1422" y="99"/>
                  </a:lnTo>
                  <a:lnTo>
                    <a:pt x="1420" y="101"/>
                  </a:lnTo>
                  <a:lnTo>
                    <a:pt x="1419" y="101"/>
                  </a:lnTo>
                  <a:lnTo>
                    <a:pt x="1417" y="101"/>
                  </a:lnTo>
                  <a:lnTo>
                    <a:pt x="1417" y="103"/>
                  </a:lnTo>
                  <a:lnTo>
                    <a:pt x="1415" y="103"/>
                  </a:lnTo>
                  <a:lnTo>
                    <a:pt x="1414" y="103"/>
                  </a:lnTo>
                  <a:lnTo>
                    <a:pt x="1414" y="104"/>
                  </a:lnTo>
                  <a:lnTo>
                    <a:pt x="1412" y="104"/>
                  </a:lnTo>
                  <a:lnTo>
                    <a:pt x="1412" y="106"/>
                  </a:lnTo>
                  <a:lnTo>
                    <a:pt x="1410" y="106"/>
                  </a:lnTo>
                  <a:lnTo>
                    <a:pt x="1412" y="108"/>
                  </a:lnTo>
                  <a:lnTo>
                    <a:pt x="1412" y="109"/>
                  </a:lnTo>
                  <a:lnTo>
                    <a:pt x="1410" y="109"/>
                  </a:lnTo>
                  <a:lnTo>
                    <a:pt x="1410" y="109"/>
                  </a:lnTo>
                  <a:lnTo>
                    <a:pt x="1409" y="109"/>
                  </a:lnTo>
                  <a:lnTo>
                    <a:pt x="1409" y="111"/>
                  </a:lnTo>
                  <a:lnTo>
                    <a:pt x="1407" y="111"/>
                  </a:lnTo>
                  <a:lnTo>
                    <a:pt x="1407" y="113"/>
                  </a:lnTo>
                  <a:lnTo>
                    <a:pt x="1407" y="114"/>
                  </a:lnTo>
                  <a:lnTo>
                    <a:pt x="1409" y="114"/>
                  </a:lnTo>
                  <a:lnTo>
                    <a:pt x="1409" y="116"/>
                  </a:lnTo>
                  <a:lnTo>
                    <a:pt x="1410" y="116"/>
                  </a:lnTo>
                  <a:lnTo>
                    <a:pt x="1410" y="118"/>
                  </a:lnTo>
                  <a:lnTo>
                    <a:pt x="1412" y="118"/>
                  </a:lnTo>
                  <a:lnTo>
                    <a:pt x="1414" y="118"/>
                  </a:lnTo>
                  <a:lnTo>
                    <a:pt x="1414" y="119"/>
                  </a:lnTo>
                  <a:lnTo>
                    <a:pt x="1410" y="119"/>
                  </a:lnTo>
                  <a:lnTo>
                    <a:pt x="1410" y="121"/>
                  </a:lnTo>
                  <a:lnTo>
                    <a:pt x="1412" y="121"/>
                  </a:lnTo>
                  <a:lnTo>
                    <a:pt x="1414" y="121"/>
                  </a:lnTo>
                  <a:lnTo>
                    <a:pt x="1414" y="119"/>
                  </a:lnTo>
                  <a:lnTo>
                    <a:pt x="1415" y="119"/>
                  </a:lnTo>
                  <a:lnTo>
                    <a:pt x="1415" y="118"/>
                  </a:lnTo>
                  <a:lnTo>
                    <a:pt x="1417" y="118"/>
                  </a:lnTo>
                  <a:lnTo>
                    <a:pt x="1419" y="118"/>
                  </a:lnTo>
                  <a:lnTo>
                    <a:pt x="1419" y="116"/>
                  </a:lnTo>
                  <a:lnTo>
                    <a:pt x="1417" y="116"/>
                  </a:lnTo>
                  <a:lnTo>
                    <a:pt x="1414" y="116"/>
                  </a:lnTo>
                  <a:lnTo>
                    <a:pt x="1414" y="114"/>
                  </a:lnTo>
                  <a:lnTo>
                    <a:pt x="1414" y="113"/>
                  </a:lnTo>
                  <a:lnTo>
                    <a:pt x="1412" y="113"/>
                  </a:lnTo>
                  <a:lnTo>
                    <a:pt x="1410" y="113"/>
                  </a:lnTo>
                  <a:lnTo>
                    <a:pt x="1410" y="111"/>
                  </a:lnTo>
                  <a:lnTo>
                    <a:pt x="1412" y="111"/>
                  </a:lnTo>
                  <a:lnTo>
                    <a:pt x="1414" y="111"/>
                  </a:lnTo>
                  <a:lnTo>
                    <a:pt x="1415" y="111"/>
                  </a:lnTo>
                  <a:lnTo>
                    <a:pt x="1417" y="111"/>
                  </a:lnTo>
                  <a:lnTo>
                    <a:pt x="1417" y="109"/>
                  </a:lnTo>
                  <a:lnTo>
                    <a:pt x="1419" y="109"/>
                  </a:lnTo>
                  <a:lnTo>
                    <a:pt x="1420" y="109"/>
                  </a:lnTo>
                  <a:lnTo>
                    <a:pt x="1422" y="109"/>
                  </a:lnTo>
                  <a:lnTo>
                    <a:pt x="1422" y="109"/>
                  </a:lnTo>
                  <a:lnTo>
                    <a:pt x="1420" y="109"/>
                  </a:lnTo>
                  <a:lnTo>
                    <a:pt x="1420" y="108"/>
                  </a:lnTo>
                  <a:lnTo>
                    <a:pt x="1420" y="106"/>
                  </a:lnTo>
                  <a:lnTo>
                    <a:pt x="1420" y="104"/>
                  </a:lnTo>
                  <a:lnTo>
                    <a:pt x="1422" y="104"/>
                  </a:lnTo>
                  <a:lnTo>
                    <a:pt x="1422" y="103"/>
                  </a:lnTo>
                  <a:lnTo>
                    <a:pt x="1424" y="103"/>
                  </a:lnTo>
                  <a:lnTo>
                    <a:pt x="1424" y="103"/>
                  </a:lnTo>
                  <a:lnTo>
                    <a:pt x="1425" y="103"/>
                  </a:lnTo>
                  <a:lnTo>
                    <a:pt x="1427" y="103"/>
                  </a:lnTo>
                  <a:lnTo>
                    <a:pt x="1430" y="104"/>
                  </a:lnTo>
                  <a:lnTo>
                    <a:pt x="1432" y="104"/>
                  </a:lnTo>
                  <a:lnTo>
                    <a:pt x="1430" y="103"/>
                  </a:lnTo>
                  <a:lnTo>
                    <a:pt x="1429" y="103"/>
                  </a:lnTo>
                  <a:lnTo>
                    <a:pt x="1427" y="103"/>
                  </a:lnTo>
                  <a:lnTo>
                    <a:pt x="1427" y="101"/>
                  </a:lnTo>
                  <a:lnTo>
                    <a:pt x="1429" y="101"/>
                  </a:lnTo>
                  <a:lnTo>
                    <a:pt x="1430" y="101"/>
                  </a:lnTo>
                  <a:lnTo>
                    <a:pt x="1432" y="101"/>
                  </a:lnTo>
                  <a:lnTo>
                    <a:pt x="1429" y="99"/>
                  </a:lnTo>
                  <a:lnTo>
                    <a:pt x="1429" y="98"/>
                  </a:lnTo>
                  <a:lnTo>
                    <a:pt x="1432" y="98"/>
                  </a:lnTo>
                  <a:lnTo>
                    <a:pt x="1434" y="98"/>
                  </a:lnTo>
                  <a:lnTo>
                    <a:pt x="1434" y="99"/>
                  </a:lnTo>
                  <a:lnTo>
                    <a:pt x="1436" y="99"/>
                  </a:lnTo>
                  <a:lnTo>
                    <a:pt x="1434" y="98"/>
                  </a:lnTo>
                  <a:lnTo>
                    <a:pt x="1436" y="98"/>
                  </a:lnTo>
                  <a:lnTo>
                    <a:pt x="1439" y="96"/>
                  </a:lnTo>
                  <a:lnTo>
                    <a:pt x="1442" y="98"/>
                  </a:lnTo>
                  <a:lnTo>
                    <a:pt x="1444" y="98"/>
                  </a:lnTo>
                  <a:lnTo>
                    <a:pt x="1441" y="96"/>
                  </a:lnTo>
                  <a:lnTo>
                    <a:pt x="1446" y="96"/>
                  </a:lnTo>
                  <a:lnTo>
                    <a:pt x="1447" y="94"/>
                  </a:lnTo>
                  <a:lnTo>
                    <a:pt x="1449" y="94"/>
                  </a:lnTo>
                  <a:lnTo>
                    <a:pt x="1451" y="94"/>
                  </a:lnTo>
                  <a:lnTo>
                    <a:pt x="1452" y="94"/>
                  </a:lnTo>
                  <a:lnTo>
                    <a:pt x="1456" y="94"/>
                  </a:lnTo>
                  <a:lnTo>
                    <a:pt x="1459" y="94"/>
                  </a:lnTo>
                  <a:lnTo>
                    <a:pt x="1461" y="94"/>
                  </a:lnTo>
                  <a:lnTo>
                    <a:pt x="1464" y="94"/>
                  </a:lnTo>
                  <a:lnTo>
                    <a:pt x="1464" y="96"/>
                  </a:lnTo>
                  <a:lnTo>
                    <a:pt x="1464" y="98"/>
                  </a:lnTo>
                  <a:lnTo>
                    <a:pt x="1462" y="98"/>
                  </a:lnTo>
                  <a:lnTo>
                    <a:pt x="1462" y="99"/>
                  </a:lnTo>
                  <a:lnTo>
                    <a:pt x="1464" y="99"/>
                  </a:lnTo>
                  <a:lnTo>
                    <a:pt x="1466" y="101"/>
                  </a:lnTo>
                  <a:lnTo>
                    <a:pt x="1464" y="101"/>
                  </a:lnTo>
                  <a:lnTo>
                    <a:pt x="1464" y="103"/>
                  </a:lnTo>
                  <a:lnTo>
                    <a:pt x="1464" y="103"/>
                  </a:lnTo>
                  <a:lnTo>
                    <a:pt x="1464" y="104"/>
                  </a:lnTo>
                  <a:lnTo>
                    <a:pt x="1464" y="104"/>
                  </a:lnTo>
                  <a:lnTo>
                    <a:pt x="1464" y="106"/>
                  </a:lnTo>
                  <a:lnTo>
                    <a:pt x="1464" y="106"/>
                  </a:lnTo>
                  <a:lnTo>
                    <a:pt x="1462" y="106"/>
                  </a:lnTo>
                  <a:lnTo>
                    <a:pt x="1459" y="108"/>
                  </a:lnTo>
                  <a:lnTo>
                    <a:pt x="1461" y="108"/>
                  </a:lnTo>
                  <a:lnTo>
                    <a:pt x="1461" y="109"/>
                  </a:lnTo>
                  <a:lnTo>
                    <a:pt x="1459" y="109"/>
                  </a:lnTo>
                  <a:lnTo>
                    <a:pt x="1457" y="109"/>
                  </a:lnTo>
                  <a:lnTo>
                    <a:pt x="1457" y="109"/>
                  </a:lnTo>
                  <a:lnTo>
                    <a:pt x="1456" y="109"/>
                  </a:lnTo>
                  <a:lnTo>
                    <a:pt x="1457" y="111"/>
                  </a:lnTo>
                  <a:lnTo>
                    <a:pt x="1459" y="111"/>
                  </a:lnTo>
                  <a:lnTo>
                    <a:pt x="1459" y="109"/>
                  </a:lnTo>
                  <a:lnTo>
                    <a:pt x="1461" y="109"/>
                  </a:lnTo>
                  <a:lnTo>
                    <a:pt x="1462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11"/>
                  </a:lnTo>
                  <a:lnTo>
                    <a:pt x="1464" y="109"/>
                  </a:lnTo>
                  <a:lnTo>
                    <a:pt x="1466" y="109"/>
                  </a:lnTo>
                  <a:lnTo>
                    <a:pt x="1466" y="109"/>
                  </a:lnTo>
                  <a:lnTo>
                    <a:pt x="1467" y="109"/>
                  </a:lnTo>
                  <a:lnTo>
                    <a:pt x="1469" y="109"/>
                  </a:lnTo>
                  <a:lnTo>
                    <a:pt x="1471" y="109"/>
                  </a:lnTo>
                  <a:lnTo>
                    <a:pt x="1471" y="109"/>
                  </a:lnTo>
                  <a:lnTo>
                    <a:pt x="1469" y="109"/>
                  </a:lnTo>
                  <a:lnTo>
                    <a:pt x="1469" y="111"/>
                  </a:lnTo>
                  <a:lnTo>
                    <a:pt x="1467" y="111"/>
                  </a:lnTo>
                  <a:lnTo>
                    <a:pt x="1466" y="111"/>
                  </a:lnTo>
                  <a:lnTo>
                    <a:pt x="1466" y="113"/>
                  </a:lnTo>
                  <a:lnTo>
                    <a:pt x="1467" y="113"/>
                  </a:lnTo>
                  <a:lnTo>
                    <a:pt x="1469" y="113"/>
                  </a:lnTo>
                  <a:lnTo>
                    <a:pt x="1469" y="111"/>
                  </a:lnTo>
                  <a:lnTo>
                    <a:pt x="1471" y="111"/>
                  </a:lnTo>
                  <a:lnTo>
                    <a:pt x="1471" y="109"/>
                  </a:lnTo>
                  <a:lnTo>
                    <a:pt x="1474" y="111"/>
                  </a:lnTo>
                  <a:lnTo>
                    <a:pt x="1474" y="109"/>
                  </a:lnTo>
                  <a:lnTo>
                    <a:pt x="1473" y="109"/>
                  </a:lnTo>
                  <a:lnTo>
                    <a:pt x="1473" y="109"/>
                  </a:lnTo>
                  <a:lnTo>
                    <a:pt x="1474" y="109"/>
                  </a:lnTo>
                  <a:lnTo>
                    <a:pt x="1476" y="109"/>
                  </a:lnTo>
                  <a:lnTo>
                    <a:pt x="1479" y="109"/>
                  </a:lnTo>
                  <a:lnTo>
                    <a:pt x="1481" y="109"/>
                  </a:lnTo>
                  <a:lnTo>
                    <a:pt x="1481" y="109"/>
                  </a:lnTo>
                  <a:lnTo>
                    <a:pt x="1479" y="109"/>
                  </a:lnTo>
                  <a:lnTo>
                    <a:pt x="1478" y="109"/>
                  </a:lnTo>
                  <a:lnTo>
                    <a:pt x="1476" y="109"/>
                  </a:lnTo>
                  <a:lnTo>
                    <a:pt x="1476" y="108"/>
                  </a:lnTo>
                  <a:lnTo>
                    <a:pt x="1478" y="108"/>
                  </a:lnTo>
                  <a:lnTo>
                    <a:pt x="1479" y="106"/>
                  </a:lnTo>
                  <a:lnTo>
                    <a:pt x="1481" y="106"/>
                  </a:lnTo>
                  <a:lnTo>
                    <a:pt x="1483" y="106"/>
                  </a:lnTo>
                  <a:lnTo>
                    <a:pt x="1484" y="106"/>
                  </a:lnTo>
                  <a:lnTo>
                    <a:pt x="1486" y="106"/>
                  </a:lnTo>
                  <a:lnTo>
                    <a:pt x="1486" y="104"/>
                  </a:lnTo>
                  <a:lnTo>
                    <a:pt x="1488" y="104"/>
                  </a:lnTo>
                  <a:lnTo>
                    <a:pt x="1491" y="104"/>
                  </a:lnTo>
                  <a:lnTo>
                    <a:pt x="1489" y="103"/>
                  </a:lnTo>
                  <a:lnTo>
                    <a:pt x="1488" y="103"/>
                  </a:lnTo>
                  <a:lnTo>
                    <a:pt x="1484" y="103"/>
                  </a:lnTo>
                  <a:lnTo>
                    <a:pt x="1479" y="104"/>
                  </a:lnTo>
                  <a:lnTo>
                    <a:pt x="1478" y="104"/>
                  </a:lnTo>
                  <a:lnTo>
                    <a:pt x="1476" y="104"/>
                  </a:lnTo>
                  <a:lnTo>
                    <a:pt x="1474" y="104"/>
                  </a:lnTo>
                  <a:lnTo>
                    <a:pt x="1473" y="104"/>
                  </a:lnTo>
                  <a:lnTo>
                    <a:pt x="1471" y="104"/>
                  </a:lnTo>
                  <a:lnTo>
                    <a:pt x="1469" y="104"/>
                  </a:lnTo>
                  <a:lnTo>
                    <a:pt x="1467" y="104"/>
                  </a:lnTo>
                  <a:lnTo>
                    <a:pt x="1467" y="103"/>
                  </a:lnTo>
                  <a:lnTo>
                    <a:pt x="1467" y="101"/>
                  </a:lnTo>
                  <a:lnTo>
                    <a:pt x="1469" y="101"/>
                  </a:lnTo>
                  <a:lnTo>
                    <a:pt x="1469" y="99"/>
                  </a:lnTo>
                  <a:lnTo>
                    <a:pt x="1467" y="99"/>
                  </a:lnTo>
                  <a:lnTo>
                    <a:pt x="1466" y="99"/>
                  </a:lnTo>
                  <a:lnTo>
                    <a:pt x="1464" y="99"/>
                  </a:lnTo>
                  <a:lnTo>
                    <a:pt x="1464" y="98"/>
                  </a:lnTo>
                  <a:lnTo>
                    <a:pt x="1466" y="98"/>
                  </a:lnTo>
                  <a:lnTo>
                    <a:pt x="1466" y="96"/>
                  </a:lnTo>
                  <a:lnTo>
                    <a:pt x="1467" y="96"/>
                  </a:lnTo>
                  <a:lnTo>
                    <a:pt x="1467" y="94"/>
                  </a:lnTo>
                  <a:lnTo>
                    <a:pt x="1469" y="94"/>
                  </a:lnTo>
                  <a:lnTo>
                    <a:pt x="1471" y="94"/>
                  </a:lnTo>
                  <a:lnTo>
                    <a:pt x="1471" y="92"/>
                  </a:lnTo>
                  <a:lnTo>
                    <a:pt x="1473" y="92"/>
                  </a:lnTo>
                  <a:lnTo>
                    <a:pt x="1473" y="94"/>
                  </a:lnTo>
                  <a:lnTo>
                    <a:pt x="1474" y="94"/>
                  </a:lnTo>
                  <a:lnTo>
                    <a:pt x="1476" y="94"/>
                  </a:lnTo>
                  <a:lnTo>
                    <a:pt x="1478" y="94"/>
                  </a:lnTo>
                  <a:lnTo>
                    <a:pt x="1479" y="94"/>
                  </a:lnTo>
                  <a:lnTo>
                    <a:pt x="1484" y="94"/>
                  </a:lnTo>
                  <a:lnTo>
                    <a:pt x="1486" y="94"/>
                  </a:lnTo>
                  <a:lnTo>
                    <a:pt x="1488" y="94"/>
                  </a:lnTo>
                  <a:lnTo>
                    <a:pt x="1491" y="94"/>
                  </a:lnTo>
                  <a:lnTo>
                    <a:pt x="1493" y="94"/>
                  </a:lnTo>
                  <a:lnTo>
                    <a:pt x="1493" y="96"/>
                  </a:lnTo>
                  <a:lnTo>
                    <a:pt x="1496" y="96"/>
                  </a:lnTo>
                  <a:lnTo>
                    <a:pt x="1498" y="96"/>
                  </a:lnTo>
                  <a:lnTo>
                    <a:pt x="1498" y="98"/>
                  </a:lnTo>
                  <a:lnTo>
                    <a:pt x="1499" y="98"/>
                  </a:lnTo>
                  <a:lnTo>
                    <a:pt x="1499" y="99"/>
                  </a:lnTo>
                  <a:lnTo>
                    <a:pt x="1499" y="101"/>
                  </a:lnTo>
                  <a:lnTo>
                    <a:pt x="1501" y="101"/>
                  </a:lnTo>
                  <a:lnTo>
                    <a:pt x="1501" y="103"/>
                  </a:lnTo>
                  <a:lnTo>
                    <a:pt x="1501" y="104"/>
                  </a:lnTo>
                  <a:lnTo>
                    <a:pt x="1499" y="104"/>
                  </a:lnTo>
                  <a:lnTo>
                    <a:pt x="1496" y="104"/>
                  </a:lnTo>
                  <a:lnTo>
                    <a:pt x="1494" y="104"/>
                  </a:lnTo>
                  <a:lnTo>
                    <a:pt x="1494" y="106"/>
                  </a:lnTo>
                  <a:lnTo>
                    <a:pt x="1498" y="106"/>
                  </a:lnTo>
                  <a:lnTo>
                    <a:pt x="1498" y="108"/>
                  </a:lnTo>
                  <a:lnTo>
                    <a:pt x="1499" y="108"/>
                  </a:lnTo>
                  <a:lnTo>
                    <a:pt x="1499" y="106"/>
                  </a:lnTo>
                  <a:lnTo>
                    <a:pt x="1501" y="106"/>
                  </a:lnTo>
                  <a:lnTo>
                    <a:pt x="1503" y="106"/>
                  </a:lnTo>
                  <a:lnTo>
                    <a:pt x="1503" y="108"/>
                  </a:lnTo>
                  <a:lnTo>
                    <a:pt x="1505" y="108"/>
                  </a:lnTo>
                  <a:lnTo>
                    <a:pt x="1505" y="108"/>
                  </a:lnTo>
                  <a:lnTo>
                    <a:pt x="1505" y="109"/>
                  </a:lnTo>
                  <a:lnTo>
                    <a:pt x="1505" y="109"/>
                  </a:lnTo>
                  <a:lnTo>
                    <a:pt x="1505" y="109"/>
                  </a:lnTo>
                  <a:lnTo>
                    <a:pt x="1503" y="111"/>
                  </a:lnTo>
                  <a:lnTo>
                    <a:pt x="1501" y="109"/>
                  </a:lnTo>
                  <a:lnTo>
                    <a:pt x="1499" y="109"/>
                  </a:lnTo>
                  <a:lnTo>
                    <a:pt x="1496" y="111"/>
                  </a:lnTo>
                  <a:lnTo>
                    <a:pt x="1498" y="111"/>
                  </a:lnTo>
                  <a:lnTo>
                    <a:pt x="1498" y="113"/>
                  </a:lnTo>
                  <a:lnTo>
                    <a:pt x="1499" y="113"/>
                  </a:lnTo>
                  <a:lnTo>
                    <a:pt x="1499" y="111"/>
                  </a:lnTo>
                  <a:lnTo>
                    <a:pt x="1501" y="111"/>
                  </a:lnTo>
                  <a:lnTo>
                    <a:pt x="1503" y="111"/>
                  </a:lnTo>
                  <a:lnTo>
                    <a:pt x="1505" y="111"/>
                  </a:lnTo>
                  <a:lnTo>
                    <a:pt x="1505" y="111"/>
                  </a:lnTo>
                  <a:lnTo>
                    <a:pt x="1506" y="111"/>
                  </a:lnTo>
                  <a:lnTo>
                    <a:pt x="1508" y="111"/>
                  </a:lnTo>
                  <a:lnTo>
                    <a:pt x="1510" y="111"/>
                  </a:lnTo>
                  <a:lnTo>
                    <a:pt x="1510" y="113"/>
                  </a:lnTo>
                  <a:lnTo>
                    <a:pt x="1508" y="113"/>
                  </a:lnTo>
                  <a:lnTo>
                    <a:pt x="1508" y="114"/>
                  </a:lnTo>
                  <a:lnTo>
                    <a:pt x="1510" y="114"/>
                  </a:lnTo>
                  <a:lnTo>
                    <a:pt x="1511" y="114"/>
                  </a:lnTo>
                  <a:lnTo>
                    <a:pt x="1510" y="116"/>
                  </a:lnTo>
                  <a:lnTo>
                    <a:pt x="1511" y="116"/>
                  </a:lnTo>
                  <a:lnTo>
                    <a:pt x="1511" y="118"/>
                  </a:lnTo>
                  <a:lnTo>
                    <a:pt x="1511" y="119"/>
                  </a:lnTo>
                  <a:lnTo>
                    <a:pt x="1513" y="118"/>
                  </a:lnTo>
                  <a:lnTo>
                    <a:pt x="1515" y="116"/>
                  </a:lnTo>
                  <a:lnTo>
                    <a:pt x="1515" y="118"/>
                  </a:lnTo>
                  <a:lnTo>
                    <a:pt x="1516" y="118"/>
                  </a:lnTo>
                  <a:lnTo>
                    <a:pt x="1518" y="118"/>
                  </a:lnTo>
                  <a:lnTo>
                    <a:pt x="1520" y="118"/>
                  </a:lnTo>
                  <a:lnTo>
                    <a:pt x="1520" y="116"/>
                  </a:lnTo>
                  <a:lnTo>
                    <a:pt x="1521" y="116"/>
                  </a:lnTo>
                  <a:lnTo>
                    <a:pt x="1523" y="116"/>
                  </a:lnTo>
                  <a:lnTo>
                    <a:pt x="1525" y="116"/>
                  </a:lnTo>
                  <a:lnTo>
                    <a:pt x="1526" y="118"/>
                  </a:lnTo>
                  <a:lnTo>
                    <a:pt x="1528" y="118"/>
                  </a:lnTo>
                  <a:lnTo>
                    <a:pt x="1530" y="118"/>
                  </a:lnTo>
                  <a:lnTo>
                    <a:pt x="1530" y="119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6" y="123"/>
                  </a:lnTo>
                  <a:lnTo>
                    <a:pt x="1528" y="123"/>
                  </a:lnTo>
                  <a:lnTo>
                    <a:pt x="1530" y="123"/>
                  </a:lnTo>
                  <a:lnTo>
                    <a:pt x="1531" y="123"/>
                  </a:lnTo>
                  <a:lnTo>
                    <a:pt x="1533" y="123"/>
                  </a:lnTo>
                  <a:lnTo>
                    <a:pt x="1533" y="124"/>
                  </a:lnTo>
                  <a:lnTo>
                    <a:pt x="1530" y="124"/>
                  </a:lnTo>
                  <a:lnTo>
                    <a:pt x="1530" y="126"/>
                  </a:lnTo>
                  <a:lnTo>
                    <a:pt x="1528" y="126"/>
                  </a:lnTo>
                  <a:lnTo>
                    <a:pt x="1526" y="128"/>
                  </a:lnTo>
                  <a:lnTo>
                    <a:pt x="1528" y="128"/>
                  </a:lnTo>
                  <a:lnTo>
                    <a:pt x="1530" y="126"/>
                  </a:lnTo>
                  <a:lnTo>
                    <a:pt x="1531" y="126"/>
                  </a:lnTo>
                  <a:lnTo>
                    <a:pt x="1533" y="126"/>
                  </a:lnTo>
                  <a:lnTo>
                    <a:pt x="1535" y="126"/>
                  </a:lnTo>
                  <a:lnTo>
                    <a:pt x="1538" y="124"/>
                  </a:lnTo>
                  <a:lnTo>
                    <a:pt x="1538" y="126"/>
                  </a:lnTo>
                  <a:lnTo>
                    <a:pt x="1537" y="126"/>
                  </a:lnTo>
                  <a:lnTo>
                    <a:pt x="1533" y="128"/>
                  </a:lnTo>
                  <a:lnTo>
                    <a:pt x="1535" y="128"/>
                  </a:lnTo>
                  <a:lnTo>
                    <a:pt x="1537" y="128"/>
                  </a:lnTo>
                  <a:lnTo>
                    <a:pt x="1538" y="126"/>
                  </a:lnTo>
                  <a:lnTo>
                    <a:pt x="1540" y="126"/>
                  </a:lnTo>
                  <a:lnTo>
                    <a:pt x="1542" y="126"/>
                  </a:lnTo>
                  <a:lnTo>
                    <a:pt x="1543" y="126"/>
                  </a:lnTo>
                  <a:lnTo>
                    <a:pt x="1545" y="128"/>
                  </a:lnTo>
                  <a:lnTo>
                    <a:pt x="1548" y="128"/>
                  </a:lnTo>
                  <a:lnTo>
                    <a:pt x="1548" y="130"/>
                  </a:lnTo>
                  <a:lnTo>
                    <a:pt x="1547" y="130"/>
                  </a:lnTo>
                  <a:lnTo>
                    <a:pt x="1545" y="130"/>
                  </a:lnTo>
                  <a:lnTo>
                    <a:pt x="1545" y="130"/>
                  </a:lnTo>
                  <a:lnTo>
                    <a:pt x="1545" y="131"/>
                  </a:lnTo>
                  <a:lnTo>
                    <a:pt x="1543" y="131"/>
                  </a:lnTo>
                  <a:lnTo>
                    <a:pt x="1542" y="131"/>
                  </a:lnTo>
                  <a:lnTo>
                    <a:pt x="1540" y="131"/>
                  </a:lnTo>
                  <a:lnTo>
                    <a:pt x="1538" y="131"/>
                  </a:lnTo>
                  <a:lnTo>
                    <a:pt x="1537" y="133"/>
                  </a:lnTo>
                  <a:lnTo>
                    <a:pt x="1538" y="133"/>
                  </a:lnTo>
                  <a:lnTo>
                    <a:pt x="1540" y="133"/>
                  </a:lnTo>
                  <a:lnTo>
                    <a:pt x="1542" y="133"/>
                  </a:lnTo>
                  <a:lnTo>
                    <a:pt x="1543" y="133"/>
                  </a:lnTo>
                  <a:lnTo>
                    <a:pt x="1542" y="135"/>
                  </a:lnTo>
                  <a:lnTo>
                    <a:pt x="1540" y="135"/>
                  </a:lnTo>
                  <a:lnTo>
                    <a:pt x="1538" y="135"/>
                  </a:lnTo>
                  <a:lnTo>
                    <a:pt x="1538" y="136"/>
                  </a:lnTo>
                  <a:lnTo>
                    <a:pt x="1540" y="136"/>
                  </a:lnTo>
                  <a:lnTo>
                    <a:pt x="1542" y="136"/>
                  </a:lnTo>
                  <a:lnTo>
                    <a:pt x="1542" y="135"/>
                  </a:lnTo>
                  <a:lnTo>
                    <a:pt x="1543" y="135"/>
                  </a:lnTo>
                  <a:lnTo>
                    <a:pt x="1545" y="135"/>
                  </a:lnTo>
                  <a:lnTo>
                    <a:pt x="1545" y="135"/>
                  </a:lnTo>
                  <a:lnTo>
                    <a:pt x="1547" y="133"/>
                  </a:lnTo>
                  <a:lnTo>
                    <a:pt x="1547" y="131"/>
                  </a:lnTo>
                  <a:lnTo>
                    <a:pt x="1548" y="131"/>
                  </a:lnTo>
                  <a:lnTo>
                    <a:pt x="1550" y="131"/>
                  </a:lnTo>
                  <a:lnTo>
                    <a:pt x="1550" y="133"/>
                  </a:lnTo>
                  <a:lnTo>
                    <a:pt x="1552" y="133"/>
                  </a:lnTo>
                  <a:lnTo>
                    <a:pt x="1552" y="135"/>
                  </a:lnTo>
                  <a:lnTo>
                    <a:pt x="1553" y="135"/>
                  </a:lnTo>
                  <a:lnTo>
                    <a:pt x="1553" y="136"/>
                  </a:lnTo>
                  <a:lnTo>
                    <a:pt x="1553" y="138"/>
                  </a:lnTo>
                  <a:lnTo>
                    <a:pt x="1550" y="138"/>
                  </a:lnTo>
                  <a:lnTo>
                    <a:pt x="1548" y="138"/>
                  </a:lnTo>
                  <a:lnTo>
                    <a:pt x="1547" y="138"/>
                  </a:lnTo>
                  <a:lnTo>
                    <a:pt x="1547" y="140"/>
                  </a:lnTo>
                  <a:lnTo>
                    <a:pt x="1548" y="140"/>
                  </a:lnTo>
                  <a:lnTo>
                    <a:pt x="1550" y="140"/>
                  </a:lnTo>
                  <a:lnTo>
                    <a:pt x="1550" y="141"/>
                  </a:lnTo>
                  <a:lnTo>
                    <a:pt x="1553" y="143"/>
                  </a:lnTo>
                  <a:lnTo>
                    <a:pt x="1553" y="145"/>
                  </a:lnTo>
                  <a:lnTo>
                    <a:pt x="1552" y="145"/>
                  </a:lnTo>
                  <a:lnTo>
                    <a:pt x="1550" y="145"/>
                  </a:lnTo>
                  <a:lnTo>
                    <a:pt x="1548" y="145"/>
                  </a:lnTo>
                  <a:lnTo>
                    <a:pt x="1547" y="145"/>
                  </a:lnTo>
                  <a:lnTo>
                    <a:pt x="1545" y="145"/>
                  </a:lnTo>
                  <a:lnTo>
                    <a:pt x="1545" y="145"/>
                  </a:lnTo>
                  <a:lnTo>
                    <a:pt x="1543" y="145"/>
                  </a:lnTo>
                  <a:lnTo>
                    <a:pt x="1543" y="143"/>
                  </a:lnTo>
                  <a:lnTo>
                    <a:pt x="1542" y="143"/>
                  </a:lnTo>
                  <a:lnTo>
                    <a:pt x="1542" y="145"/>
                  </a:lnTo>
                  <a:lnTo>
                    <a:pt x="1543" y="146"/>
                  </a:lnTo>
                  <a:lnTo>
                    <a:pt x="1542" y="146"/>
                  </a:lnTo>
                  <a:lnTo>
                    <a:pt x="1542" y="148"/>
                  </a:lnTo>
                  <a:lnTo>
                    <a:pt x="1540" y="148"/>
                  </a:lnTo>
                  <a:lnTo>
                    <a:pt x="1540" y="146"/>
                  </a:lnTo>
                  <a:lnTo>
                    <a:pt x="1538" y="146"/>
                  </a:lnTo>
                  <a:lnTo>
                    <a:pt x="1537" y="146"/>
                  </a:lnTo>
                  <a:lnTo>
                    <a:pt x="1537" y="145"/>
                  </a:lnTo>
                  <a:lnTo>
                    <a:pt x="1535" y="145"/>
                  </a:lnTo>
                  <a:lnTo>
                    <a:pt x="1533" y="145"/>
                  </a:lnTo>
                  <a:lnTo>
                    <a:pt x="1531" y="146"/>
                  </a:lnTo>
                  <a:lnTo>
                    <a:pt x="1531" y="148"/>
                  </a:lnTo>
                  <a:lnTo>
                    <a:pt x="1530" y="148"/>
                  </a:lnTo>
                  <a:lnTo>
                    <a:pt x="1530" y="150"/>
                  </a:lnTo>
                  <a:lnTo>
                    <a:pt x="1531" y="150"/>
                  </a:lnTo>
                  <a:lnTo>
                    <a:pt x="1531" y="148"/>
                  </a:lnTo>
                  <a:lnTo>
                    <a:pt x="1533" y="146"/>
                  </a:lnTo>
                  <a:lnTo>
                    <a:pt x="1535" y="146"/>
                  </a:lnTo>
                  <a:lnTo>
                    <a:pt x="1537" y="146"/>
                  </a:lnTo>
                  <a:lnTo>
                    <a:pt x="1537" y="148"/>
                  </a:lnTo>
                  <a:lnTo>
                    <a:pt x="1535" y="148"/>
                  </a:lnTo>
                  <a:lnTo>
                    <a:pt x="1535" y="150"/>
                  </a:lnTo>
                  <a:lnTo>
                    <a:pt x="1537" y="150"/>
                  </a:lnTo>
                  <a:lnTo>
                    <a:pt x="1538" y="150"/>
                  </a:lnTo>
                  <a:lnTo>
                    <a:pt x="1538" y="150"/>
                  </a:lnTo>
                  <a:lnTo>
                    <a:pt x="1537" y="150"/>
                  </a:lnTo>
                  <a:lnTo>
                    <a:pt x="1537" y="151"/>
                  </a:lnTo>
                  <a:lnTo>
                    <a:pt x="1538" y="151"/>
                  </a:lnTo>
                  <a:lnTo>
                    <a:pt x="1540" y="151"/>
                  </a:lnTo>
                  <a:lnTo>
                    <a:pt x="1540" y="153"/>
                  </a:lnTo>
                  <a:lnTo>
                    <a:pt x="1542" y="153"/>
                  </a:lnTo>
                  <a:lnTo>
                    <a:pt x="1542" y="151"/>
                  </a:lnTo>
                  <a:lnTo>
                    <a:pt x="1543" y="151"/>
                  </a:lnTo>
                  <a:lnTo>
                    <a:pt x="1543" y="153"/>
                  </a:lnTo>
                  <a:lnTo>
                    <a:pt x="1542" y="155"/>
                  </a:lnTo>
                  <a:lnTo>
                    <a:pt x="1540" y="155"/>
                  </a:lnTo>
                  <a:lnTo>
                    <a:pt x="1540" y="156"/>
                  </a:lnTo>
                  <a:lnTo>
                    <a:pt x="1542" y="156"/>
                  </a:lnTo>
                  <a:lnTo>
                    <a:pt x="1542" y="155"/>
                  </a:lnTo>
                  <a:lnTo>
                    <a:pt x="1543" y="155"/>
                  </a:lnTo>
                  <a:lnTo>
                    <a:pt x="1543" y="153"/>
                  </a:lnTo>
                  <a:lnTo>
                    <a:pt x="1545" y="153"/>
                  </a:lnTo>
                  <a:lnTo>
                    <a:pt x="1545" y="155"/>
                  </a:lnTo>
                  <a:lnTo>
                    <a:pt x="1545" y="156"/>
                  </a:lnTo>
                  <a:lnTo>
                    <a:pt x="1547" y="156"/>
                  </a:lnTo>
                  <a:lnTo>
                    <a:pt x="1547" y="155"/>
                  </a:lnTo>
                  <a:lnTo>
                    <a:pt x="1548" y="156"/>
                  </a:lnTo>
                  <a:lnTo>
                    <a:pt x="1548" y="158"/>
                  </a:lnTo>
                  <a:lnTo>
                    <a:pt x="1550" y="158"/>
                  </a:lnTo>
                  <a:lnTo>
                    <a:pt x="1550" y="160"/>
                  </a:lnTo>
                  <a:lnTo>
                    <a:pt x="1548" y="160"/>
                  </a:lnTo>
                  <a:lnTo>
                    <a:pt x="1548" y="162"/>
                  </a:lnTo>
                  <a:lnTo>
                    <a:pt x="1550" y="162"/>
                  </a:lnTo>
                  <a:lnTo>
                    <a:pt x="1550" y="160"/>
                  </a:lnTo>
                  <a:lnTo>
                    <a:pt x="1552" y="158"/>
                  </a:lnTo>
                  <a:lnTo>
                    <a:pt x="1553" y="158"/>
                  </a:lnTo>
                  <a:lnTo>
                    <a:pt x="1555" y="158"/>
                  </a:lnTo>
                  <a:lnTo>
                    <a:pt x="1557" y="158"/>
                  </a:lnTo>
                  <a:lnTo>
                    <a:pt x="1558" y="158"/>
                  </a:lnTo>
                  <a:lnTo>
                    <a:pt x="1558" y="160"/>
                  </a:lnTo>
                  <a:lnTo>
                    <a:pt x="1560" y="160"/>
                  </a:lnTo>
                  <a:lnTo>
                    <a:pt x="1562" y="160"/>
                  </a:lnTo>
                  <a:lnTo>
                    <a:pt x="1563" y="160"/>
                  </a:lnTo>
                  <a:lnTo>
                    <a:pt x="1563" y="162"/>
                  </a:lnTo>
                  <a:lnTo>
                    <a:pt x="1565" y="160"/>
                  </a:lnTo>
                  <a:lnTo>
                    <a:pt x="1565" y="162"/>
                  </a:lnTo>
                  <a:lnTo>
                    <a:pt x="1565" y="163"/>
                  </a:lnTo>
                  <a:lnTo>
                    <a:pt x="1565" y="165"/>
                  </a:lnTo>
                  <a:lnTo>
                    <a:pt x="1562" y="165"/>
                  </a:lnTo>
                  <a:lnTo>
                    <a:pt x="1558" y="165"/>
                  </a:lnTo>
                  <a:lnTo>
                    <a:pt x="1557" y="165"/>
                  </a:lnTo>
                  <a:lnTo>
                    <a:pt x="1562" y="167"/>
                  </a:lnTo>
                  <a:lnTo>
                    <a:pt x="1558" y="168"/>
                  </a:lnTo>
                  <a:lnTo>
                    <a:pt x="1560" y="168"/>
                  </a:lnTo>
                  <a:lnTo>
                    <a:pt x="1562" y="168"/>
                  </a:lnTo>
                  <a:lnTo>
                    <a:pt x="1562" y="167"/>
                  </a:lnTo>
                  <a:lnTo>
                    <a:pt x="1563" y="167"/>
                  </a:lnTo>
                  <a:lnTo>
                    <a:pt x="1565" y="167"/>
                  </a:lnTo>
                  <a:lnTo>
                    <a:pt x="1567" y="167"/>
                  </a:lnTo>
                  <a:lnTo>
                    <a:pt x="1567" y="165"/>
                  </a:lnTo>
                  <a:lnTo>
                    <a:pt x="1568" y="165"/>
                  </a:lnTo>
                  <a:lnTo>
                    <a:pt x="1570" y="165"/>
                  </a:lnTo>
                  <a:lnTo>
                    <a:pt x="1570" y="167"/>
                  </a:lnTo>
                  <a:lnTo>
                    <a:pt x="1572" y="167"/>
                  </a:lnTo>
                  <a:lnTo>
                    <a:pt x="1572" y="168"/>
                  </a:lnTo>
                  <a:lnTo>
                    <a:pt x="1570" y="168"/>
                  </a:lnTo>
                  <a:lnTo>
                    <a:pt x="1570" y="170"/>
                  </a:lnTo>
                  <a:lnTo>
                    <a:pt x="1572" y="170"/>
                  </a:lnTo>
                  <a:lnTo>
                    <a:pt x="1574" y="170"/>
                  </a:lnTo>
                  <a:lnTo>
                    <a:pt x="1574" y="168"/>
                  </a:lnTo>
                  <a:lnTo>
                    <a:pt x="1575" y="168"/>
                  </a:lnTo>
                  <a:lnTo>
                    <a:pt x="1575" y="170"/>
                  </a:lnTo>
                  <a:lnTo>
                    <a:pt x="1575" y="172"/>
                  </a:lnTo>
                  <a:lnTo>
                    <a:pt x="1577" y="172"/>
                  </a:lnTo>
                  <a:lnTo>
                    <a:pt x="1577" y="170"/>
                  </a:lnTo>
                  <a:lnTo>
                    <a:pt x="1579" y="170"/>
                  </a:lnTo>
                  <a:lnTo>
                    <a:pt x="1579" y="168"/>
                  </a:lnTo>
                  <a:lnTo>
                    <a:pt x="1580" y="168"/>
                  </a:lnTo>
                  <a:lnTo>
                    <a:pt x="1582" y="168"/>
                  </a:lnTo>
                  <a:lnTo>
                    <a:pt x="1580" y="170"/>
                  </a:lnTo>
                  <a:lnTo>
                    <a:pt x="1580" y="172"/>
                  </a:lnTo>
                  <a:lnTo>
                    <a:pt x="1582" y="172"/>
                  </a:lnTo>
                  <a:lnTo>
                    <a:pt x="1584" y="170"/>
                  </a:lnTo>
                  <a:lnTo>
                    <a:pt x="1584" y="172"/>
                  </a:lnTo>
                  <a:lnTo>
                    <a:pt x="1585" y="172"/>
                  </a:lnTo>
                  <a:lnTo>
                    <a:pt x="1585" y="173"/>
                  </a:lnTo>
                  <a:lnTo>
                    <a:pt x="1585" y="175"/>
                  </a:lnTo>
                  <a:lnTo>
                    <a:pt x="1584" y="175"/>
                  </a:lnTo>
                  <a:lnTo>
                    <a:pt x="1582" y="175"/>
                  </a:lnTo>
                  <a:lnTo>
                    <a:pt x="1582" y="173"/>
                  </a:lnTo>
                  <a:lnTo>
                    <a:pt x="1580" y="173"/>
                  </a:lnTo>
                  <a:lnTo>
                    <a:pt x="1580" y="175"/>
                  </a:lnTo>
                  <a:lnTo>
                    <a:pt x="1582" y="175"/>
                  </a:lnTo>
                  <a:lnTo>
                    <a:pt x="1582" y="177"/>
                  </a:lnTo>
                  <a:lnTo>
                    <a:pt x="1580" y="177"/>
                  </a:lnTo>
                  <a:lnTo>
                    <a:pt x="1580" y="178"/>
                  </a:lnTo>
                  <a:lnTo>
                    <a:pt x="1579" y="178"/>
                  </a:lnTo>
                  <a:lnTo>
                    <a:pt x="1577" y="178"/>
                  </a:lnTo>
                  <a:lnTo>
                    <a:pt x="1575" y="178"/>
                  </a:lnTo>
                  <a:lnTo>
                    <a:pt x="1575" y="177"/>
                  </a:lnTo>
                  <a:lnTo>
                    <a:pt x="1574" y="177"/>
                  </a:lnTo>
                  <a:lnTo>
                    <a:pt x="1574" y="178"/>
                  </a:lnTo>
                  <a:lnTo>
                    <a:pt x="1572" y="178"/>
                  </a:lnTo>
                  <a:lnTo>
                    <a:pt x="1570" y="178"/>
                  </a:lnTo>
                  <a:lnTo>
                    <a:pt x="1570" y="180"/>
                  </a:lnTo>
                  <a:lnTo>
                    <a:pt x="1572" y="178"/>
                  </a:lnTo>
                  <a:lnTo>
                    <a:pt x="1572" y="180"/>
                  </a:lnTo>
                  <a:lnTo>
                    <a:pt x="1574" y="180"/>
                  </a:lnTo>
                  <a:lnTo>
                    <a:pt x="1575" y="180"/>
                  </a:lnTo>
                  <a:lnTo>
                    <a:pt x="1575" y="182"/>
                  </a:lnTo>
                  <a:lnTo>
                    <a:pt x="1574" y="182"/>
                  </a:lnTo>
                  <a:lnTo>
                    <a:pt x="1572" y="182"/>
                  </a:lnTo>
                  <a:lnTo>
                    <a:pt x="1570" y="182"/>
                  </a:lnTo>
                  <a:lnTo>
                    <a:pt x="1570" y="183"/>
                  </a:lnTo>
                  <a:lnTo>
                    <a:pt x="1568" y="185"/>
                  </a:lnTo>
                  <a:lnTo>
                    <a:pt x="1568" y="183"/>
                  </a:lnTo>
                  <a:lnTo>
                    <a:pt x="1567" y="183"/>
                  </a:lnTo>
                  <a:lnTo>
                    <a:pt x="1568" y="185"/>
                  </a:lnTo>
                  <a:lnTo>
                    <a:pt x="1567" y="185"/>
                  </a:lnTo>
                  <a:lnTo>
                    <a:pt x="1567" y="187"/>
                  </a:lnTo>
                  <a:lnTo>
                    <a:pt x="1565" y="187"/>
                  </a:lnTo>
                  <a:lnTo>
                    <a:pt x="1565" y="185"/>
                  </a:lnTo>
                  <a:lnTo>
                    <a:pt x="1563" y="187"/>
                  </a:lnTo>
                  <a:lnTo>
                    <a:pt x="1562" y="187"/>
                  </a:lnTo>
                  <a:lnTo>
                    <a:pt x="1562" y="185"/>
                  </a:lnTo>
                  <a:lnTo>
                    <a:pt x="1560" y="185"/>
                  </a:lnTo>
                  <a:lnTo>
                    <a:pt x="1558" y="185"/>
                  </a:lnTo>
                  <a:lnTo>
                    <a:pt x="1557" y="185"/>
                  </a:lnTo>
                  <a:lnTo>
                    <a:pt x="1557" y="187"/>
                  </a:lnTo>
                  <a:lnTo>
                    <a:pt x="1557" y="188"/>
                  </a:lnTo>
                  <a:lnTo>
                    <a:pt x="1557" y="190"/>
                  </a:lnTo>
                  <a:lnTo>
                    <a:pt x="1557" y="190"/>
                  </a:lnTo>
                  <a:lnTo>
                    <a:pt x="1557" y="192"/>
                  </a:lnTo>
                  <a:lnTo>
                    <a:pt x="1555" y="192"/>
                  </a:lnTo>
                  <a:lnTo>
                    <a:pt x="1553" y="194"/>
                  </a:lnTo>
                  <a:lnTo>
                    <a:pt x="1553" y="192"/>
                  </a:lnTo>
                  <a:lnTo>
                    <a:pt x="1552" y="194"/>
                  </a:lnTo>
                  <a:lnTo>
                    <a:pt x="1552" y="192"/>
                  </a:lnTo>
                  <a:lnTo>
                    <a:pt x="1550" y="192"/>
                  </a:lnTo>
                  <a:lnTo>
                    <a:pt x="1548" y="192"/>
                  </a:lnTo>
                  <a:lnTo>
                    <a:pt x="1548" y="190"/>
                  </a:lnTo>
                  <a:lnTo>
                    <a:pt x="1548" y="190"/>
                  </a:lnTo>
                  <a:lnTo>
                    <a:pt x="1550" y="188"/>
                  </a:lnTo>
                  <a:lnTo>
                    <a:pt x="1548" y="188"/>
                  </a:lnTo>
                  <a:lnTo>
                    <a:pt x="1548" y="190"/>
                  </a:lnTo>
                  <a:lnTo>
                    <a:pt x="1547" y="190"/>
                  </a:lnTo>
                  <a:lnTo>
                    <a:pt x="1547" y="190"/>
                  </a:lnTo>
                  <a:lnTo>
                    <a:pt x="1545" y="192"/>
                  </a:lnTo>
                  <a:lnTo>
                    <a:pt x="1545" y="190"/>
                  </a:lnTo>
                  <a:lnTo>
                    <a:pt x="1545" y="190"/>
                  </a:lnTo>
                  <a:lnTo>
                    <a:pt x="1545" y="188"/>
                  </a:lnTo>
                  <a:lnTo>
                    <a:pt x="1545" y="188"/>
                  </a:lnTo>
                  <a:lnTo>
                    <a:pt x="1545" y="187"/>
                  </a:lnTo>
                  <a:lnTo>
                    <a:pt x="1547" y="187"/>
                  </a:lnTo>
                  <a:lnTo>
                    <a:pt x="1547" y="185"/>
                  </a:lnTo>
                  <a:lnTo>
                    <a:pt x="1545" y="187"/>
                  </a:lnTo>
                  <a:lnTo>
                    <a:pt x="1545" y="187"/>
                  </a:lnTo>
                  <a:lnTo>
                    <a:pt x="1542" y="185"/>
                  </a:lnTo>
                  <a:lnTo>
                    <a:pt x="1543" y="183"/>
                  </a:lnTo>
                  <a:lnTo>
                    <a:pt x="1545" y="183"/>
                  </a:lnTo>
                  <a:lnTo>
                    <a:pt x="1545" y="182"/>
                  </a:lnTo>
                  <a:lnTo>
                    <a:pt x="1542" y="182"/>
                  </a:lnTo>
                  <a:lnTo>
                    <a:pt x="1540" y="182"/>
                  </a:lnTo>
                  <a:lnTo>
                    <a:pt x="1540" y="180"/>
                  </a:lnTo>
                  <a:lnTo>
                    <a:pt x="1538" y="180"/>
                  </a:lnTo>
                  <a:lnTo>
                    <a:pt x="1538" y="178"/>
                  </a:lnTo>
                  <a:lnTo>
                    <a:pt x="1537" y="178"/>
                  </a:lnTo>
                  <a:lnTo>
                    <a:pt x="1537" y="177"/>
                  </a:lnTo>
                  <a:lnTo>
                    <a:pt x="1535" y="177"/>
                  </a:lnTo>
                  <a:lnTo>
                    <a:pt x="1535" y="175"/>
                  </a:lnTo>
                  <a:lnTo>
                    <a:pt x="1535" y="173"/>
                  </a:lnTo>
                  <a:lnTo>
                    <a:pt x="1533" y="173"/>
                  </a:lnTo>
                  <a:lnTo>
                    <a:pt x="1535" y="175"/>
                  </a:lnTo>
                  <a:lnTo>
                    <a:pt x="1533" y="175"/>
                  </a:lnTo>
                  <a:lnTo>
                    <a:pt x="1531" y="175"/>
                  </a:lnTo>
                  <a:lnTo>
                    <a:pt x="1530" y="175"/>
                  </a:lnTo>
                  <a:lnTo>
                    <a:pt x="1530" y="173"/>
                  </a:lnTo>
                  <a:lnTo>
                    <a:pt x="1528" y="173"/>
                  </a:lnTo>
                  <a:lnTo>
                    <a:pt x="1528" y="175"/>
                  </a:lnTo>
                  <a:lnTo>
                    <a:pt x="1530" y="175"/>
                  </a:lnTo>
                  <a:lnTo>
                    <a:pt x="1530" y="177"/>
                  </a:lnTo>
                  <a:lnTo>
                    <a:pt x="1530" y="178"/>
                  </a:lnTo>
                  <a:lnTo>
                    <a:pt x="1528" y="178"/>
                  </a:lnTo>
                  <a:lnTo>
                    <a:pt x="1528" y="177"/>
                  </a:lnTo>
                  <a:lnTo>
                    <a:pt x="1526" y="177"/>
                  </a:lnTo>
                  <a:lnTo>
                    <a:pt x="1525" y="177"/>
                  </a:lnTo>
                  <a:lnTo>
                    <a:pt x="1525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2"/>
                  </a:lnTo>
                  <a:lnTo>
                    <a:pt x="1528" y="183"/>
                  </a:lnTo>
                  <a:lnTo>
                    <a:pt x="1526" y="183"/>
                  </a:lnTo>
                  <a:lnTo>
                    <a:pt x="1526" y="182"/>
                  </a:lnTo>
                  <a:lnTo>
                    <a:pt x="1525" y="182"/>
                  </a:lnTo>
                  <a:lnTo>
                    <a:pt x="1525" y="183"/>
                  </a:lnTo>
                  <a:lnTo>
                    <a:pt x="1523" y="183"/>
                  </a:lnTo>
                  <a:lnTo>
                    <a:pt x="1523" y="182"/>
                  </a:lnTo>
                  <a:lnTo>
                    <a:pt x="1521" y="182"/>
                  </a:lnTo>
                  <a:lnTo>
                    <a:pt x="1523" y="183"/>
                  </a:lnTo>
                  <a:lnTo>
                    <a:pt x="1521" y="183"/>
                  </a:lnTo>
                  <a:lnTo>
                    <a:pt x="1520" y="183"/>
                  </a:lnTo>
                  <a:lnTo>
                    <a:pt x="1520" y="182"/>
                  </a:lnTo>
                  <a:lnTo>
                    <a:pt x="1518" y="182"/>
                  </a:lnTo>
                  <a:lnTo>
                    <a:pt x="1516" y="182"/>
                  </a:lnTo>
                  <a:lnTo>
                    <a:pt x="1516" y="183"/>
                  </a:lnTo>
                  <a:lnTo>
                    <a:pt x="1518" y="183"/>
                  </a:lnTo>
                  <a:lnTo>
                    <a:pt x="1518" y="185"/>
                  </a:lnTo>
                  <a:lnTo>
                    <a:pt x="1520" y="185"/>
                  </a:lnTo>
                  <a:lnTo>
                    <a:pt x="1520" y="187"/>
                  </a:lnTo>
                  <a:lnTo>
                    <a:pt x="1521" y="185"/>
                  </a:lnTo>
                  <a:lnTo>
                    <a:pt x="1523" y="187"/>
                  </a:lnTo>
                  <a:lnTo>
                    <a:pt x="1523" y="188"/>
                  </a:lnTo>
                  <a:lnTo>
                    <a:pt x="1525" y="188"/>
                  </a:lnTo>
                  <a:lnTo>
                    <a:pt x="1525" y="190"/>
                  </a:lnTo>
                  <a:lnTo>
                    <a:pt x="1523" y="190"/>
                  </a:lnTo>
                  <a:lnTo>
                    <a:pt x="1523" y="190"/>
                  </a:lnTo>
                  <a:lnTo>
                    <a:pt x="1525" y="190"/>
                  </a:lnTo>
                  <a:lnTo>
                    <a:pt x="1526" y="190"/>
                  </a:lnTo>
                  <a:lnTo>
                    <a:pt x="1526" y="192"/>
                  </a:lnTo>
                  <a:lnTo>
                    <a:pt x="1525" y="192"/>
                  </a:lnTo>
                  <a:lnTo>
                    <a:pt x="1525" y="194"/>
                  </a:lnTo>
                  <a:lnTo>
                    <a:pt x="1526" y="194"/>
                  </a:lnTo>
                  <a:lnTo>
                    <a:pt x="1526" y="192"/>
                  </a:lnTo>
                  <a:lnTo>
                    <a:pt x="1528" y="192"/>
                  </a:lnTo>
                  <a:lnTo>
                    <a:pt x="1528" y="194"/>
                  </a:lnTo>
                  <a:lnTo>
                    <a:pt x="1530" y="194"/>
                  </a:lnTo>
                  <a:lnTo>
                    <a:pt x="1530" y="195"/>
                  </a:lnTo>
                  <a:lnTo>
                    <a:pt x="1528" y="195"/>
                  </a:lnTo>
                  <a:lnTo>
                    <a:pt x="1528" y="197"/>
                  </a:lnTo>
                  <a:lnTo>
                    <a:pt x="1530" y="197"/>
                  </a:lnTo>
                  <a:lnTo>
                    <a:pt x="1530" y="195"/>
                  </a:lnTo>
                  <a:lnTo>
                    <a:pt x="1531" y="194"/>
                  </a:lnTo>
                  <a:lnTo>
                    <a:pt x="1531" y="195"/>
                  </a:lnTo>
                  <a:lnTo>
                    <a:pt x="1533" y="195"/>
                  </a:lnTo>
                  <a:lnTo>
                    <a:pt x="1531" y="194"/>
                  </a:lnTo>
                  <a:lnTo>
                    <a:pt x="1533" y="194"/>
                  </a:lnTo>
                  <a:lnTo>
                    <a:pt x="1535" y="195"/>
                  </a:lnTo>
                  <a:lnTo>
                    <a:pt x="1535" y="197"/>
                  </a:lnTo>
                  <a:lnTo>
                    <a:pt x="1537" y="195"/>
                  </a:lnTo>
                  <a:lnTo>
                    <a:pt x="1538" y="195"/>
                  </a:lnTo>
                  <a:lnTo>
                    <a:pt x="1538" y="197"/>
                  </a:lnTo>
                  <a:lnTo>
                    <a:pt x="1537" y="197"/>
                  </a:lnTo>
                  <a:lnTo>
                    <a:pt x="1535" y="199"/>
                  </a:lnTo>
                  <a:lnTo>
                    <a:pt x="1537" y="199"/>
                  </a:lnTo>
                  <a:lnTo>
                    <a:pt x="1538" y="199"/>
                  </a:lnTo>
                  <a:lnTo>
                    <a:pt x="1538" y="200"/>
                  </a:lnTo>
                  <a:lnTo>
                    <a:pt x="1538" y="202"/>
                  </a:lnTo>
                  <a:lnTo>
                    <a:pt x="1537" y="202"/>
                  </a:lnTo>
                  <a:lnTo>
                    <a:pt x="1537" y="200"/>
                  </a:lnTo>
                  <a:lnTo>
                    <a:pt x="1535" y="200"/>
                  </a:lnTo>
                  <a:lnTo>
                    <a:pt x="1535" y="202"/>
                  </a:lnTo>
                  <a:lnTo>
                    <a:pt x="1533" y="200"/>
                  </a:lnTo>
                  <a:lnTo>
                    <a:pt x="1531" y="200"/>
                  </a:lnTo>
                  <a:lnTo>
                    <a:pt x="1531" y="202"/>
                  </a:lnTo>
                  <a:lnTo>
                    <a:pt x="1533" y="202"/>
                  </a:lnTo>
                  <a:lnTo>
                    <a:pt x="1535" y="202"/>
                  </a:lnTo>
                  <a:lnTo>
                    <a:pt x="1535" y="204"/>
                  </a:lnTo>
                  <a:lnTo>
                    <a:pt x="1533" y="204"/>
                  </a:lnTo>
                  <a:lnTo>
                    <a:pt x="1533" y="205"/>
                  </a:lnTo>
                  <a:lnTo>
                    <a:pt x="1535" y="205"/>
                  </a:lnTo>
                  <a:lnTo>
                    <a:pt x="1537" y="205"/>
                  </a:lnTo>
                  <a:lnTo>
                    <a:pt x="1537" y="207"/>
                  </a:lnTo>
                  <a:lnTo>
                    <a:pt x="1538" y="207"/>
                  </a:lnTo>
                  <a:lnTo>
                    <a:pt x="1538" y="209"/>
                  </a:lnTo>
                  <a:lnTo>
                    <a:pt x="1540" y="207"/>
                  </a:lnTo>
                  <a:lnTo>
                    <a:pt x="1542" y="207"/>
                  </a:lnTo>
                  <a:lnTo>
                    <a:pt x="1542" y="209"/>
                  </a:lnTo>
                  <a:lnTo>
                    <a:pt x="1540" y="209"/>
                  </a:lnTo>
                  <a:lnTo>
                    <a:pt x="1540" y="210"/>
                  </a:lnTo>
                  <a:lnTo>
                    <a:pt x="1540" y="212"/>
                  </a:lnTo>
                  <a:lnTo>
                    <a:pt x="1540" y="214"/>
                  </a:lnTo>
                  <a:lnTo>
                    <a:pt x="1538" y="214"/>
                  </a:lnTo>
                  <a:lnTo>
                    <a:pt x="1538" y="212"/>
                  </a:lnTo>
                  <a:lnTo>
                    <a:pt x="1538" y="210"/>
                  </a:lnTo>
                  <a:lnTo>
                    <a:pt x="1537" y="210"/>
                  </a:lnTo>
                  <a:lnTo>
                    <a:pt x="1537" y="212"/>
                  </a:lnTo>
                  <a:lnTo>
                    <a:pt x="1537" y="214"/>
                  </a:lnTo>
                  <a:lnTo>
                    <a:pt x="1535" y="214"/>
                  </a:lnTo>
                  <a:lnTo>
                    <a:pt x="1533" y="215"/>
                  </a:lnTo>
                  <a:lnTo>
                    <a:pt x="1533" y="214"/>
                  </a:lnTo>
                  <a:lnTo>
                    <a:pt x="1533" y="212"/>
                  </a:lnTo>
                  <a:lnTo>
                    <a:pt x="1533" y="210"/>
                  </a:lnTo>
                  <a:lnTo>
                    <a:pt x="1533" y="209"/>
                  </a:lnTo>
                  <a:lnTo>
                    <a:pt x="1531" y="209"/>
                  </a:lnTo>
                  <a:lnTo>
                    <a:pt x="1533" y="210"/>
                  </a:lnTo>
                  <a:lnTo>
                    <a:pt x="1531" y="210"/>
                  </a:lnTo>
                  <a:lnTo>
                    <a:pt x="1531" y="212"/>
                  </a:lnTo>
                  <a:lnTo>
                    <a:pt x="1531" y="214"/>
                  </a:lnTo>
                  <a:lnTo>
                    <a:pt x="1530" y="214"/>
                  </a:lnTo>
                  <a:lnTo>
                    <a:pt x="1530" y="215"/>
                  </a:lnTo>
                  <a:lnTo>
                    <a:pt x="1531" y="215"/>
                  </a:lnTo>
                  <a:lnTo>
                    <a:pt x="1531" y="217"/>
                  </a:lnTo>
                  <a:lnTo>
                    <a:pt x="1530" y="217"/>
                  </a:lnTo>
                  <a:lnTo>
                    <a:pt x="1530" y="219"/>
                  </a:lnTo>
                  <a:lnTo>
                    <a:pt x="1528" y="219"/>
                  </a:lnTo>
                  <a:lnTo>
                    <a:pt x="1526" y="219"/>
                  </a:lnTo>
                  <a:lnTo>
                    <a:pt x="1526" y="220"/>
                  </a:lnTo>
                  <a:lnTo>
                    <a:pt x="1528" y="220"/>
                  </a:lnTo>
                  <a:lnTo>
                    <a:pt x="1528" y="222"/>
                  </a:lnTo>
                  <a:lnTo>
                    <a:pt x="1528" y="224"/>
                  </a:lnTo>
                  <a:lnTo>
                    <a:pt x="1530" y="224"/>
                  </a:lnTo>
                  <a:lnTo>
                    <a:pt x="1530" y="226"/>
                  </a:lnTo>
                  <a:lnTo>
                    <a:pt x="1528" y="226"/>
                  </a:lnTo>
                  <a:lnTo>
                    <a:pt x="1526" y="226"/>
                  </a:lnTo>
                  <a:lnTo>
                    <a:pt x="1526" y="224"/>
                  </a:lnTo>
                  <a:lnTo>
                    <a:pt x="1526" y="222"/>
                  </a:lnTo>
                  <a:lnTo>
                    <a:pt x="1525" y="222"/>
                  </a:lnTo>
                  <a:lnTo>
                    <a:pt x="1523" y="222"/>
                  </a:lnTo>
                  <a:lnTo>
                    <a:pt x="1525" y="220"/>
                  </a:lnTo>
                  <a:lnTo>
                    <a:pt x="1523" y="220"/>
                  </a:lnTo>
                  <a:lnTo>
                    <a:pt x="1521" y="220"/>
                  </a:lnTo>
                  <a:lnTo>
                    <a:pt x="1521" y="219"/>
                  </a:lnTo>
                  <a:lnTo>
                    <a:pt x="1523" y="217"/>
                  </a:lnTo>
                  <a:lnTo>
                    <a:pt x="1521" y="217"/>
                  </a:lnTo>
                  <a:lnTo>
                    <a:pt x="1521" y="219"/>
                  </a:lnTo>
                  <a:lnTo>
                    <a:pt x="1520" y="219"/>
                  </a:lnTo>
                  <a:lnTo>
                    <a:pt x="1520" y="217"/>
                  </a:lnTo>
                  <a:lnTo>
                    <a:pt x="1518" y="217"/>
                  </a:lnTo>
                  <a:lnTo>
                    <a:pt x="1518" y="219"/>
                  </a:lnTo>
                  <a:lnTo>
                    <a:pt x="1516" y="219"/>
                  </a:lnTo>
                  <a:lnTo>
                    <a:pt x="1516" y="217"/>
                  </a:lnTo>
                  <a:lnTo>
                    <a:pt x="1515" y="217"/>
                  </a:lnTo>
                  <a:lnTo>
                    <a:pt x="1513" y="217"/>
                  </a:lnTo>
                  <a:lnTo>
                    <a:pt x="1513" y="215"/>
                  </a:lnTo>
                  <a:lnTo>
                    <a:pt x="1511" y="215"/>
                  </a:lnTo>
                  <a:lnTo>
                    <a:pt x="1511" y="214"/>
                  </a:lnTo>
                  <a:lnTo>
                    <a:pt x="1513" y="212"/>
                  </a:lnTo>
                  <a:lnTo>
                    <a:pt x="1511" y="212"/>
                  </a:lnTo>
                  <a:lnTo>
                    <a:pt x="1511" y="214"/>
                  </a:lnTo>
                  <a:lnTo>
                    <a:pt x="1510" y="214"/>
                  </a:lnTo>
                  <a:lnTo>
                    <a:pt x="1510" y="212"/>
                  </a:lnTo>
                  <a:lnTo>
                    <a:pt x="1508" y="212"/>
                  </a:lnTo>
                  <a:lnTo>
                    <a:pt x="1508" y="210"/>
                  </a:lnTo>
                  <a:lnTo>
                    <a:pt x="1508" y="209"/>
                  </a:lnTo>
                  <a:lnTo>
                    <a:pt x="1506" y="210"/>
                  </a:lnTo>
                  <a:lnTo>
                    <a:pt x="1506" y="212"/>
                  </a:lnTo>
                  <a:lnTo>
                    <a:pt x="1505" y="214"/>
                  </a:lnTo>
                  <a:lnTo>
                    <a:pt x="1505" y="212"/>
                  </a:lnTo>
                  <a:lnTo>
                    <a:pt x="1505" y="210"/>
                  </a:lnTo>
                  <a:lnTo>
                    <a:pt x="1505" y="210"/>
                  </a:lnTo>
                  <a:lnTo>
                    <a:pt x="1503" y="210"/>
                  </a:lnTo>
                  <a:lnTo>
                    <a:pt x="1503" y="209"/>
                  </a:lnTo>
                  <a:lnTo>
                    <a:pt x="1501" y="209"/>
                  </a:lnTo>
                  <a:lnTo>
                    <a:pt x="1499" y="207"/>
                  </a:lnTo>
                  <a:lnTo>
                    <a:pt x="1499" y="209"/>
                  </a:lnTo>
                  <a:lnTo>
                    <a:pt x="1498" y="209"/>
                  </a:lnTo>
                  <a:lnTo>
                    <a:pt x="1498" y="210"/>
                  </a:lnTo>
                  <a:lnTo>
                    <a:pt x="1499" y="212"/>
                  </a:lnTo>
                  <a:lnTo>
                    <a:pt x="1499" y="214"/>
                  </a:lnTo>
                  <a:lnTo>
                    <a:pt x="1501" y="214"/>
                  </a:lnTo>
                  <a:lnTo>
                    <a:pt x="1503" y="215"/>
                  </a:lnTo>
                  <a:lnTo>
                    <a:pt x="1503" y="214"/>
                  </a:lnTo>
                  <a:lnTo>
                    <a:pt x="1505" y="215"/>
                  </a:lnTo>
                  <a:lnTo>
                    <a:pt x="1505" y="217"/>
                  </a:lnTo>
                  <a:lnTo>
                    <a:pt x="1503" y="219"/>
                  </a:lnTo>
                  <a:lnTo>
                    <a:pt x="1505" y="219"/>
                  </a:lnTo>
                  <a:lnTo>
                    <a:pt x="1505" y="219"/>
                  </a:lnTo>
                  <a:lnTo>
                    <a:pt x="1505" y="217"/>
                  </a:lnTo>
                  <a:lnTo>
                    <a:pt x="1506" y="219"/>
                  </a:lnTo>
                  <a:lnTo>
                    <a:pt x="1506" y="220"/>
                  </a:lnTo>
                  <a:lnTo>
                    <a:pt x="1508" y="220"/>
                  </a:lnTo>
                  <a:lnTo>
                    <a:pt x="1506" y="222"/>
                  </a:lnTo>
                  <a:lnTo>
                    <a:pt x="1508" y="222"/>
                  </a:lnTo>
                  <a:lnTo>
                    <a:pt x="1510" y="222"/>
                  </a:lnTo>
                  <a:lnTo>
                    <a:pt x="1511" y="222"/>
                  </a:lnTo>
                  <a:lnTo>
                    <a:pt x="1511" y="224"/>
                  </a:lnTo>
                  <a:lnTo>
                    <a:pt x="1513" y="224"/>
                  </a:lnTo>
                  <a:lnTo>
                    <a:pt x="1511" y="226"/>
                  </a:lnTo>
                  <a:lnTo>
                    <a:pt x="1513" y="226"/>
                  </a:lnTo>
                  <a:lnTo>
                    <a:pt x="1513" y="227"/>
                  </a:lnTo>
                  <a:lnTo>
                    <a:pt x="1515" y="227"/>
                  </a:lnTo>
                  <a:lnTo>
                    <a:pt x="1515" y="229"/>
                  </a:lnTo>
                  <a:lnTo>
                    <a:pt x="1513" y="229"/>
                  </a:lnTo>
                  <a:lnTo>
                    <a:pt x="1513" y="231"/>
                  </a:lnTo>
                  <a:lnTo>
                    <a:pt x="1513" y="231"/>
                  </a:lnTo>
                  <a:lnTo>
                    <a:pt x="1511" y="231"/>
                  </a:lnTo>
                  <a:lnTo>
                    <a:pt x="1510" y="231"/>
                  </a:lnTo>
                  <a:lnTo>
                    <a:pt x="1508" y="231"/>
                  </a:lnTo>
                  <a:lnTo>
                    <a:pt x="1506" y="231"/>
                  </a:lnTo>
                  <a:lnTo>
                    <a:pt x="1506" y="231"/>
                  </a:lnTo>
                  <a:lnTo>
                    <a:pt x="1505" y="231"/>
                  </a:lnTo>
                  <a:lnTo>
                    <a:pt x="1505" y="231"/>
                  </a:lnTo>
                  <a:lnTo>
                    <a:pt x="1503" y="229"/>
                  </a:lnTo>
                  <a:lnTo>
                    <a:pt x="1501" y="229"/>
                  </a:lnTo>
                  <a:lnTo>
                    <a:pt x="1499" y="227"/>
                  </a:lnTo>
                  <a:lnTo>
                    <a:pt x="1499" y="229"/>
                  </a:lnTo>
                  <a:lnTo>
                    <a:pt x="1498" y="229"/>
                  </a:lnTo>
                  <a:lnTo>
                    <a:pt x="1498" y="227"/>
                  </a:lnTo>
                  <a:lnTo>
                    <a:pt x="1496" y="227"/>
                  </a:lnTo>
                  <a:lnTo>
                    <a:pt x="1491" y="227"/>
                  </a:lnTo>
                  <a:lnTo>
                    <a:pt x="1489" y="227"/>
                  </a:lnTo>
                  <a:lnTo>
                    <a:pt x="1489" y="226"/>
                  </a:lnTo>
                  <a:lnTo>
                    <a:pt x="1488" y="226"/>
                  </a:lnTo>
                  <a:lnTo>
                    <a:pt x="1486" y="226"/>
                  </a:lnTo>
                  <a:lnTo>
                    <a:pt x="1486" y="224"/>
                  </a:lnTo>
                  <a:lnTo>
                    <a:pt x="1484" y="224"/>
                  </a:lnTo>
                  <a:lnTo>
                    <a:pt x="1484" y="222"/>
                  </a:lnTo>
                  <a:lnTo>
                    <a:pt x="1486" y="222"/>
                  </a:lnTo>
                  <a:lnTo>
                    <a:pt x="1486" y="220"/>
                  </a:lnTo>
                  <a:lnTo>
                    <a:pt x="1484" y="220"/>
                  </a:lnTo>
                  <a:lnTo>
                    <a:pt x="1483" y="220"/>
                  </a:lnTo>
                  <a:lnTo>
                    <a:pt x="1481" y="220"/>
                  </a:lnTo>
                  <a:lnTo>
                    <a:pt x="1479" y="220"/>
                  </a:lnTo>
                  <a:lnTo>
                    <a:pt x="1478" y="220"/>
                  </a:lnTo>
                  <a:lnTo>
                    <a:pt x="1476" y="220"/>
                  </a:lnTo>
                  <a:lnTo>
                    <a:pt x="1476" y="219"/>
                  </a:lnTo>
                  <a:lnTo>
                    <a:pt x="1474" y="219"/>
                  </a:lnTo>
                  <a:lnTo>
                    <a:pt x="1473" y="219"/>
                  </a:lnTo>
                  <a:lnTo>
                    <a:pt x="1473" y="217"/>
                  </a:lnTo>
                  <a:lnTo>
                    <a:pt x="1474" y="217"/>
                  </a:lnTo>
                  <a:lnTo>
                    <a:pt x="1474" y="215"/>
                  </a:lnTo>
                  <a:lnTo>
                    <a:pt x="1473" y="215"/>
                  </a:lnTo>
                  <a:lnTo>
                    <a:pt x="1473" y="217"/>
                  </a:lnTo>
                  <a:lnTo>
                    <a:pt x="1471" y="217"/>
                  </a:lnTo>
                  <a:lnTo>
                    <a:pt x="1469" y="217"/>
                  </a:lnTo>
                  <a:lnTo>
                    <a:pt x="1469" y="215"/>
                  </a:lnTo>
                  <a:lnTo>
                    <a:pt x="1467" y="215"/>
                  </a:lnTo>
                  <a:lnTo>
                    <a:pt x="1467" y="214"/>
                  </a:lnTo>
                  <a:lnTo>
                    <a:pt x="1467" y="212"/>
                  </a:lnTo>
                  <a:lnTo>
                    <a:pt x="1469" y="212"/>
                  </a:lnTo>
                  <a:lnTo>
                    <a:pt x="1471" y="212"/>
                  </a:lnTo>
                  <a:lnTo>
                    <a:pt x="1473" y="212"/>
                  </a:lnTo>
                  <a:lnTo>
                    <a:pt x="1473" y="210"/>
                  </a:lnTo>
                  <a:lnTo>
                    <a:pt x="1473" y="209"/>
                  </a:lnTo>
                  <a:lnTo>
                    <a:pt x="1471" y="209"/>
                  </a:lnTo>
                  <a:lnTo>
                    <a:pt x="1469" y="207"/>
                  </a:lnTo>
                  <a:lnTo>
                    <a:pt x="1467" y="209"/>
                  </a:lnTo>
                  <a:lnTo>
                    <a:pt x="1466" y="209"/>
                  </a:lnTo>
                  <a:lnTo>
                    <a:pt x="1464" y="209"/>
                  </a:lnTo>
                  <a:lnTo>
                    <a:pt x="1466" y="207"/>
                  </a:lnTo>
                  <a:lnTo>
                    <a:pt x="1464" y="207"/>
                  </a:lnTo>
                  <a:lnTo>
                    <a:pt x="1464" y="207"/>
                  </a:lnTo>
                  <a:lnTo>
                    <a:pt x="1464" y="205"/>
                  </a:lnTo>
                  <a:lnTo>
                    <a:pt x="1464" y="204"/>
                  </a:lnTo>
                  <a:lnTo>
                    <a:pt x="1464" y="202"/>
                  </a:lnTo>
                  <a:lnTo>
                    <a:pt x="1462" y="202"/>
                  </a:lnTo>
                  <a:lnTo>
                    <a:pt x="1462" y="200"/>
                  </a:lnTo>
                  <a:lnTo>
                    <a:pt x="1462" y="199"/>
                  </a:lnTo>
                  <a:lnTo>
                    <a:pt x="1464" y="199"/>
                  </a:lnTo>
                  <a:lnTo>
                    <a:pt x="1464" y="197"/>
                  </a:lnTo>
                  <a:lnTo>
                    <a:pt x="1462" y="199"/>
                  </a:lnTo>
                  <a:lnTo>
                    <a:pt x="1462" y="197"/>
                  </a:lnTo>
                  <a:lnTo>
                    <a:pt x="1461" y="197"/>
                  </a:lnTo>
                  <a:lnTo>
                    <a:pt x="1459" y="197"/>
                  </a:lnTo>
                  <a:lnTo>
                    <a:pt x="1461" y="199"/>
                  </a:lnTo>
                  <a:lnTo>
                    <a:pt x="1461" y="200"/>
                  </a:lnTo>
                  <a:lnTo>
                    <a:pt x="1459" y="200"/>
                  </a:lnTo>
                  <a:lnTo>
                    <a:pt x="1459" y="199"/>
                  </a:lnTo>
                  <a:lnTo>
                    <a:pt x="1457" y="199"/>
                  </a:lnTo>
                  <a:lnTo>
                    <a:pt x="1456" y="199"/>
                  </a:lnTo>
                  <a:lnTo>
                    <a:pt x="1456" y="197"/>
                  </a:lnTo>
                  <a:lnTo>
                    <a:pt x="1457" y="197"/>
                  </a:lnTo>
                  <a:lnTo>
                    <a:pt x="1457" y="195"/>
                  </a:lnTo>
                  <a:lnTo>
                    <a:pt x="1456" y="195"/>
                  </a:lnTo>
                  <a:lnTo>
                    <a:pt x="1456" y="197"/>
                  </a:lnTo>
                  <a:lnTo>
                    <a:pt x="1454" y="197"/>
                  </a:lnTo>
                  <a:lnTo>
                    <a:pt x="1452" y="199"/>
                  </a:lnTo>
                  <a:lnTo>
                    <a:pt x="1452" y="197"/>
                  </a:lnTo>
                  <a:lnTo>
                    <a:pt x="1451" y="197"/>
                  </a:lnTo>
                  <a:lnTo>
                    <a:pt x="1451" y="195"/>
                  </a:lnTo>
                  <a:lnTo>
                    <a:pt x="1449" y="195"/>
                  </a:lnTo>
                  <a:lnTo>
                    <a:pt x="1449" y="197"/>
                  </a:lnTo>
                  <a:lnTo>
                    <a:pt x="1451" y="197"/>
                  </a:lnTo>
                  <a:lnTo>
                    <a:pt x="1452" y="199"/>
                  </a:lnTo>
                  <a:lnTo>
                    <a:pt x="1451" y="199"/>
                  </a:lnTo>
                  <a:lnTo>
                    <a:pt x="1451" y="200"/>
                  </a:lnTo>
                  <a:lnTo>
                    <a:pt x="1449" y="200"/>
                  </a:lnTo>
                  <a:lnTo>
                    <a:pt x="1447" y="200"/>
                  </a:lnTo>
                  <a:lnTo>
                    <a:pt x="1446" y="200"/>
                  </a:lnTo>
                  <a:lnTo>
                    <a:pt x="1446" y="199"/>
                  </a:lnTo>
                  <a:lnTo>
                    <a:pt x="1444" y="199"/>
                  </a:lnTo>
                  <a:lnTo>
                    <a:pt x="1442" y="199"/>
                  </a:lnTo>
                  <a:lnTo>
                    <a:pt x="1441" y="199"/>
                  </a:lnTo>
                  <a:lnTo>
                    <a:pt x="1441" y="197"/>
                  </a:lnTo>
                  <a:lnTo>
                    <a:pt x="1439" y="197"/>
                  </a:lnTo>
                  <a:lnTo>
                    <a:pt x="1439" y="199"/>
                  </a:lnTo>
                  <a:lnTo>
                    <a:pt x="1439" y="200"/>
                  </a:lnTo>
                  <a:lnTo>
                    <a:pt x="1437" y="200"/>
                  </a:lnTo>
                  <a:lnTo>
                    <a:pt x="1436" y="200"/>
                  </a:lnTo>
                  <a:lnTo>
                    <a:pt x="1434" y="200"/>
                  </a:lnTo>
                  <a:lnTo>
                    <a:pt x="1434" y="202"/>
                  </a:lnTo>
                  <a:lnTo>
                    <a:pt x="1432" y="202"/>
                  </a:lnTo>
                  <a:lnTo>
                    <a:pt x="1432" y="200"/>
                  </a:lnTo>
                  <a:lnTo>
                    <a:pt x="1430" y="200"/>
                  </a:lnTo>
                  <a:lnTo>
                    <a:pt x="1429" y="202"/>
                  </a:lnTo>
                  <a:lnTo>
                    <a:pt x="1427" y="202"/>
                  </a:lnTo>
                  <a:lnTo>
                    <a:pt x="1425" y="202"/>
                  </a:lnTo>
                  <a:lnTo>
                    <a:pt x="1424" y="202"/>
                  </a:lnTo>
                  <a:lnTo>
                    <a:pt x="1424" y="202"/>
                  </a:lnTo>
                  <a:lnTo>
                    <a:pt x="1424" y="200"/>
                  </a:lnTo>
                  <a:lnTo>
                    <a:pt x="1422" y="200"/>
                  </a:lnTo>
                  <a:lnTo>
                    <a:pt x="1420" y="200"/>
                  </a:lnTo>
                  <a:lnTo>
                    <a:pt x="1419" y="200"/>
                  </a:lnTo>
                  <a:lnTo>
                    <a:pt x="1419" y="199"/>
                  </a:lnTo>
                  <a:lnTo>
                    <a:pt x="1419" y="197"/>
                  </a:lnTo>
                  <a:lnTo>
                    <a:pt x="1419" y="195"/>
                  </a:lnTo>
                  <a:lnTo>
                    <a:pt x="1420" y="195"/>
                  </a:lnTo>
                  <a:lnTo>
                    <a:pt x="1422" y="195"/>
                  </a:lnTo>
                  <a:lnTo>
                    <a:pt x="1422" y="194"/>
                  </a:lnTo>
                  <a:lnTo>
                    <a:pt x="1422" y="192"/>
                  </a:lnTo>
                  <a:lnTo>
                    <a:pt x="1424" y="192"/>
                  </a:lnTo>
                  <a:lnTo>
                    <a:pt x="1424" y="192"/>
                  </a:lnTo>
                  <a:lnTo>
                    <a:pt x="1425" y="192"/>
                  </a:lnTo>
                  <a:lnTo>
                    <a:pt x="1425" y="190"/>
                  </a:lnTo>
                  <a:lnTo>
                    <a:pt x="1427" y="190"/>
                  </a:lnTo>
                  <a:lnTo>
                    <a:pt x="1429" y="190"/>
                  </a:lnTo>
                  <a:lnTo>
                    <a:pt x="1429" y="190"/>
                  </a:lnTo>
                  <a:lnTo>
                    <a:pt x="1430" y="190"/>
                  </a:lnTo>
                  <a:lnTo>
                    <a:pt x="1432" y="190"/>
                  </a:lnTo>
                  <a:lnTo>
                    <a:pt x="1432" y="188"/>
                  </a:lnTo>
                  <a:lnTo>
                    <a:pt x="1434" y="188"/>
                  </a:lnTo>
                  <a:lnTo>
                    <a:pt x="1436" y="188"/>
                  </a:lnTo>
                  <a:lnTo>
                    <a:pt x="1437" y="188"/>
                  </a:lnTo>
                  <a:lnTo>
                    <a:pt x="1439" y="190"/>
                  </a:lnTo>
                  <a:lnTo>
                    <a:pt x="1442" y="190"/>
                  </a:lnTo>
                  <a:lnTo>
                    <a:pt x="1444" y="190"/>
                  </a:lnTo>
                  <a:lnTo>
                    <a:pt x="1446" y="190"/>
                  </a:lnTo>
                  <a:lnTo>
                    <a:pt x="1447" y="190"/>
                  </a:lnTo>
                  <a:lnTo>
                    <a:pt x="1449" y="190"/>
                  </a:lnTo>
                  <a:lnTo>
                    <a:pt x="1451" y="190"/>
                  </a:lnTo>
                  <a:lnTo>
                    <a:pt x="1452" y="190"/>
                  </a:lnTo>
                  <a:lnTo>
                    <a:pt x="1452" y="188"/>
                  </a:lnTo>
                  <a:lnTo>
                    <a:pt x="1454" y="190"/>
                  </a:lnTo>
                  <a:lnTo>
                    <a:pt x="1456" y="190"/>
                  </a:lnTo>
                  <a:lnTo>
                    <a:pt x="1457" y="190"/>
                  </a:lnTo>
                  <a:lnTo>
                    <a:pt x="1459" y="190"/>
                  </a:lnTo>
                  <a:lnTo>
                    <a:pt x="1459" y="188"/>
                  </a:lnTo>
                  <a:lnTo>
                    <a:pt x="1461" y="188"/>
                  </a:lnTo>
                  <a:lnTo>
                    <a:pt x="1462" y="188"/>
                  </a:lnTo>
                  <a:lnTo>
                    <a:pt x="1462" y="187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64" y="188"/>
                  </a:lnTo>
                  <a:lnTo>
                    <a:pt x="1466" y="188"/>
                  </a:lnTo>
                  <a:lnTo>
                    <a:pt x="1466" y="187"/>
                  </a:lnTo>
                  <a:lnTo>
                    <a:pt x="1466" y="185"/>
                  </a:lnTo>
                  <a:lnTo>
                    <a:pt x="1466" y="183"/>
                  </a:lnTo>
                  <a:lnTo>
                    <a:pt x="1464" y="183"/>
                  </a:lnTo>
                  <a:lnTo>
                    <a:pt x="1464" y="182"/>
                  </a:lnTo>
                  <a:lnTo>
                    <a:pt x="1464" y="182"/>
                  </a:lnTo>
                  <a:lnTo>
                    <a:pt x="1464" y="180"/>
                  </a:lnTo>
                  <a:lnTo>
                    <a:pt x="1464" y="178"/>
                  </a:lnTo>
                  <a:lnTo>
                    <a:pt x="1467" y="178"/>
                  </a:lnTo>
                  <a:lnTo>
                    <a:pt x="1469" y="177"/>
                  </a:lnTo>
                  <a:lnTo>
                    <a:pt x="1471" y="177"/>
                  </a:lnTo>
                  <a:lnTo>
                    <a:pt x="1474" y="175"/>
                  </a:lnTo>
                  <a:lnTo>
                    <a:pt x="1476" y="175"/>
                  </a:lnTo>
                  <a:lnTo>
                    <a:pt x="1476" y="173"/>
                  </a:lnTo>
                  <a:lnTo>
                    <a:pt x="1478" y="173"/>
                  </a:lnTo>
                  <a:lnTo>
                    <a:pt x="1479" y="173"/>
                  </a:lnTo>
                  <a:lnTo>
                    <a:pt x="1481" y="173"/>
                  </a:lnTo>
                  <a:lnTo>
                    <a:pt x="1481" y="172"/>
                  </a:lnTo>
                  <a:lnTo>
                    <a:pt x="1483" y="170"/>
                  </a:lnTo>
                  <a:lnTo>
                    <a:pt x="1484" y="170"/>
                  </a:lnTo>
                  <a:lnTo>
                    <a:pt x="1484" y="168"/>
                  </a:lnTo>
                  <a:lnTo>
                    <a:pt x="1486" y="168"/>
                  </a:lnTo>
                  <a:lnTo>
                    <a:pt x="1488" y="168"/>
                  </a:lnTo>
                  <a:lnTo>
                    <a:pt x="1489" y="168"/>
                  </a:lnTo>
                  <a:lnTo>
                    <a:pt x="1491" y="167"/>
                  </a:lnTo>
                  <a:lnTo>
                    <a:pt x="1491" y="165"/>
                  </a:lnTo>
                  <a:lnTo>
                    <a:pt x="1491" y="163"/>
                  </a:lnTo>
                  <a:lnTo>
                    <a:pt x="1491" y="162"/>
                  </a:lnTo>
                  <a:lnTo>
                    <a:pt x="1491" y="160"/>
                  </a:lnTo>
                  <a:lnTo>
                    <a:pt x="1489" y="160"/>
                  </a:lnTo>
                  <a:lnTo>
                    <a:pt x="1489" y="158"/>
                  </a:lnTo>
                  <a:lnTo>
                    <a:pt x="1491" y="158"/>
                  </a:lnTo>
                  <a:lnTo>
                    <a:pt x="1491" y="156"/>
                  </a:lnTo>
                  <a:lnTo>
                    <a:pt x="1491" y="155"/>
                  </a:lnTo>
                  <a:lnTo>
                    <a:pt x="1489" y="155"/>
                  </a:lnTo>
                  <a:lnTo>
                    <a:pt x="1488" y="155"/>
                  </a:lnTo>
                  <a:lnTo>
                    <a:pt x="1488" y="153"/>
                  </a:lnTo>
                  <a:lnTo>
                    <a:pt x="1486" y="155"/>
                  </a:lnTo>
                  <a:lnTo>
                    <a:pt x="1486" y="153"/>
                  </a:lnTo>
                  <a:lnTo>
                    <a:pt x="1484" y="153"/>
                  </a:lnTo>
                  <a:lnTo>
                    <a:pt x="1484" y="151"/>
                  </a:lnTo>
                  <a:lnTo>
                    <a:pt x="1483" y="151"/>
                  </a:lnTo>
                  <a:lnTo>
                    <a:pt x="1481" y="151"/>
                  </a:lnTo>
                  <a:lnTo>
                    <a:pt x="1481" y="150"/>
                  </a:lnTo>
                  <a:lnTo>
                    <a:pt x="1479" y="150"/>
                  </a:lnTo>
                  <a:lnTo>
                    <a:pt x="1479" y="148"/>
                  </a:lnTo>
                  <a:lnTo>
                    <a:pt x="1479" y="146"/>
                  </a:lnTo>
                  <a:lnTo>
                    <a:pt x="1478" y="148"/>
                  </a:lnTo>
                  <a:lnTo>
                    <a:pt x="1476" y="148"/>
                  </a:lnTo>
                  <a:lnTo>
                    <a:pt x="1476" y="146"/>
                  </a:lnTo>
                  <a:lnTo>
                    <a:pt x="1474" y="146"/>
                  </a:lnTo>
                  <a:lnTo>
                    <a:pt x="1474" y="145"/>
                  </a:lnTo>
                  <a:lnTo>
                    <a:pt x="1476" y="145"/>
                  </a:lnTo>
                  <a:lnTo>
                    <a:pt x="1476" y="143"/>
                  </a:lnTo>
                  <a:lnTo>
                    <a:pt x="1474" y="143"/>
                  </a:lnTo>
                  <a:lnTo>
                    <a:pt x="1473" y="143"/>
                  </a:lnTo>
                  <a:lnTo>
                    <a:pt x="1473" y="141"/>
                  </a:lnTo>
                  <a:lnTo>
                    <a:pt x="1471" y="141"/>
                  </a:lnTo>
                  <a:lnTo>
                    <a:pt x="1471" y="143"/>
                  </a:lnTo>
                  <a:lnTo>
                    <a:pt x="1469" y="141"/>
                  </a:lnTo>
                  <a:lnTo>
                    <a:pt x="1469" y="140"/>
                  </a:lnTo>
                  <a:lnTo>
                    <a:pt x="1471" y="140"/>
                  </a:lnTo>
                  <a:lnTo>
                    <a:pt x="1473" y="140"/>
                  </a:lnTo>
                  <a:lnTo>
                    <a:pt x="1473" y="138"/>
                  </a:lnTo>
                  <a:lnTo>
                    <a:pt x="1471" y="138"/>
                  </a:lnTo>
                  <a:lnTo>
                    <a:pt x="1469" y="138"/>
                  </a:lnTo>
                  <a:lnTo>
                    <a:pt x="1469" y="140"/>
                  </a:lnTo>
                  <a:lnTo>
                    <a:pt x="1467" y="140"/>
                  </a:lnTo>
                  <a:lnTo>
                    <a:pt x="1466" y="140"/>
                  </a:lnTo>
                  <a:lnTo>
                    <a:pt x="1464" y="140"/>
                  </a:lnTo>
                  <a:lnTo>
                    <a:pt x="1466" y="138"/>
                  </a:lnTo>
                  <a:lnTo>
                    <a:pt x="1467" y="138"/>
                  </a:lnTo>
                  <a:lnTo>
                    <a:pt x="1467" y="136"/>
                  </a:lnTo>
                  <a:lnTo>
                    <a:pt x="1466" y="136"/>
                  </a:lnTo>
                  <a:lnTo>
                    <a:pt x="1464" y="136"/>
                  </a:lnTo>
                  <a:lnTo>
                    <a:pt x="1464" y="136"/>
                  </a:lnTo>
                  <a:lnTo>
                    <a:pt x="1464" y="135"/>
                  </a:lnTo>
                  <a:lnTo>
                    <a:pt x="1464" y="135"/>
                  </a:lnTo>
                  <a:lnTo>
                    <a:pt x="1464" y="133"/>
                  </a:lnTo>
                  <a:lnTo>
                    <a:pt x="1464" y="131"/>
                  </a:lnTo>
                  <a:lnTo>
                    <a:pt x="1464" y="131"/>
                  </a:lnTo>
                  <a:lnTo>
                    <a:pt x="1464" y="133"/>
                  </a:lnTo>
                  <a:lnTo>
                    <a:pt x="1462" y="133"/>
                  </a:lnTo>
                  <a:lnTo>
                    <a:pt x="1461" y="133"/>
                  </a:lnTo>
                  <a:lnTo>
                    <a:pt x="1461" y="131"/>
                  </a:lnTo>
                  <a:lnTo>
                    <a:pt x="1459" y="131"/>
                  </a:lnTo>
                  <a:lnTo>
                    <a:pt x="1459" y="130"/>
                  </a:lnTo>
                  <a:lnTo>
                    <a:pt x="1457" y="130"/>
                  </a:lnTo>
                  <a:lnTo>
                    <a:pt x="1459" y="128"/>
                  </a:lnTo>
                  <a:lnTo>
                    <a:pt x="1457" y="128"/>
                  </a:lnTo>
                  <a:lnTo>
                    <a:pt x="1456" y="128"/>
                  </a:lnTo>
                  <a:lnTo>
                    <a:pt x="1454" y="128"/>
                  </a:lnTo>
                  <a:lnTo>
                    <a:pt x="1454" y="130"/>
                  </a:lnTo>
                  <a:lnTo>
                    <a:pt x="1452" y="130"/>
                  </a:lnTo>
                  <a:lnTo>
                    <a:pt x="1451" y="130"/>
                  </a:lnTo>
                  <a:lnTo>
                    <a:pt x="1451" y="131"/>
                  </a:lnTo>
                  <a:lnTo>
                    <a:pt x="1452" y="131"/>
                  </a:lnTo>
                  <a:lnTo>
                    <a:pt x="1454" y="131"/>
                  </a:lnTo>
                  <a:lnTo>
                    <a:pt x="1456" y="131"/>
                  </a:lnTo>
                  <a:lnTo>
                    <a:pt x="1456" y="133"/>
                  </a:lnTo>
                  <a:lnTo>
                    <a:pt x="1456" y="135"/>
                  </a:lnTo>
                  <a:lnTo>
                    <a:pt x="1456" y="136"/>
                  </a:lnTo>
                  <a:lnTo>
                    <a:pt x="1454" y="136"/>
                  </a:lnTo>
                  <a:lnTo>
                    <a:pt x="1452" y="136"/>
                  </a:lnTo>
                  <a:lnTo>
                    <a:pt x="1451" y="136"/>
                  </a:lnTo>
                  <a:lnTo>
                    <a:pt x="1447" y="136"/>
                  </a:lnTo>
                  <a:lnTo>
                    <a:pt x="1446" y="136"/>
                  </a:lnTo>
                  <a:lnTo>
                    <a:pt x="1444" y="136"/>
                  </a:lnTo>
                  <a:lnTo>
                    <a:pt x="1444" y="135"/>
                  </a:lnTo>
                  <a:lnTo>
                    <a:pt x="1442" y="135"/>
                  </a:lnTo>
                  <a:lnTo>
                    <a:pt x="1441" y="135"/>
                  </a:lnTo>
                  <a:lnTo>
                    <a:pt x="1439" y="135"/>
                  </a:lnTo>
                  <a:lnTo>
                    <a:pt x="1437" y="135"/>
                  </a:lnTo>
                  <a:lnTo>
                    <a:pt x="1436" y="135"/>
                  </a:lnTo>
                  <a:lnTo>
                    <a:pt x="1434" y="135"/>
                  </a:lnTo>
                  <a:lnTo>
                    <a:pt x="1434" y="136"/>
                  </a:lnTo>
                  <a:lnTo>
                    <a:pt x="1436" y="138"/>
                  </a:lnTo>
                  <a:lnTo>
                    <a:pt x="1437" y="138"/>
                  </a:lnTo>
                  <a:lnTo>
                    <a:pt x="1439" y="138"/>
                  </a:lnTo>
                  <a:lnTo>
                    <a:pt x="1441" y="138"/>
                  </a:lnTo>
                  <a:lnTo>
                    <a:pt x="1442" y="138"/>
                  </a:lnTo>
                  <a:lnTo>
                    <a:pt x="1444" y="138"/>
                  </a:lnTo>
                  <a:lnTo>
                    <a:pt x="1446" y="138"/>
                  </a:lnTo>
                  <a:lnTo>
                    <a:pt x="1447" y="138"/>
                  </a:lnTo>
                  <a:lnTo>
                    <a:pt x="1446" y="140"/>
                  </a:lnTo>
                  <a:lnTo>
                    <a:pt x="1444" y="140"/>
                  </a:lnTo>
                  <a:lnTo>
                    <a:pt x="1442" y="140"/>
                  </a:lnTo>
                  <a:lnTo>
                    <a:pt x="1441" y="140"/>
                  </a:lnTo>
                  <a:lnTo>
                    <a:pt x="1441" y="141"/>
                  </a:lnTo>
                  <a:lnTo>
                    <a:pt x="1439" y="141"/>
                  </a:lnTo>
                  <a:lnTo>
                    <a:pt x="1437" y="141"/>
                  </a:lnTo>
                  <a:lnTo>
                    <a:pt x="1437" y="140"/>
                  </a:lnTo>
                  <a:lnTo>
                    <a:pt x="1436" y="140"/>
                  </a:lnTo>
                  <a:lnTo>
                    <a:pt x="1434" y="140"/>
                  </a:lnTo>
                  <a:lnTo>
                    <a:pt x="1434" y="138"/>
                  </a:lnTo>
                  <a:lnTo>
                    <a:pt x="1432" y="138"/>
                  </a:lnTo>
                  <a:lnTo>
                    <a:pt x="1432" y="136"/>
                  </a:lnTo>
                  <a:lnTo>
                    <a:pt x="1430" y="136"/>
                  </a:lnTo>
                  <a:lnTo>
                    <a:pt x="1429" y="136"/>
                  </a:lnTo>
                  <a:lnTo>
                    <a:pt x="1429" y="135"/>
                  </a:lnTo>
                  <a:lnTo>
                    <a:pt x="1430" y="135"/>
                  </a:lnTo>
                  <a:lnTo>
                    <a:pt x="1430" y="133"/>
                  </a:lnTo>
                  <a:lnTo>
                    <a:pt x="1429" y="133"/>
                  </a:lnTo>
                  <a:lnTo>
                    <a:pt x="1429" y="135"/>
                  </a:lnTo>
                  <a:lnTo>
                    <a:pt x="1427" y="135"/>
                  </a:lnTo>
                  <a:lnTo>
                    <a:pt x="1425" y="133"/>
                  </a:lnTo>
                  <a:lnTo>
                    <a:pt x="1425" y="135"/>
                  </a:lnTo>
                  <a:lnTo>
                    <a:pt x="1427" y="135"/>
                  </a:lnTo>
                  <a:lnTo>
                    <a:pt x="1427" y="136"/>
                  </a:lnTo>
                  <a:lnTo>
                    <a:pt x="1425" y="136"/>
                  </a:lnTo>
                  <a:lnTo>
                    <a:pt x="1424" y="136"/>
                  </a:lnTo>
                  <a:lnTo>
                    <a:pt x="1424" y="138"/>
                  </a:lnTo>
                  <a:lnTo>
                    <a:pt x="1424" y="138"/>
                  </a:lnTo>
                  <a:lnTo>
                    <a:pt x="1424" y="136"/>
                  </a:lnTo>
                  <a:lnTo>
                    <a:pt x="1422" y="136"/>
                  </a:lnTo>
                  <a:moveTo>
                    <a:pt x="1446" y="194"/>
                  </a:moveTo>
                  <a:lnTo>
                    <a:pt x="1444" y="194"/>
                  </a:lnTo>
                  <a:lnTo>
                    <a:pt x="1444" y="195"/>
                  </a:lnTo>
                  <a:lnTo>
                    <a:pt x="1446" y="195"/>
                  </a:lnTo>
                  <a:lnTo>
                    <a:pt x="1446" y="194"/>
                  </a:lnTo>
                  <a:moveTo>
                    <a:pt x="1447" y="192"/>
                  </a:moveTo>
                  <a:lnTo>
                    <a:pt x="1446" y="190"/>
                  </a:lnTo>
                  <a:lnTo>
                    <a:pt x="1446" y="192"/>
                  </a:lnTo>
                  <a:lnTo>
                    <a:pt x="1447" y="192"/>
                  </a:lnTo>
                  <a:moveTo>
                    <a:pt x="1454" y="194"/>
                  </a:moveTo>
                  <a:lnTo>
                    <a:pt x="1452" y="194"/>
                  </a:lnTo>
                  <a:lnTo>
                    <a:pt x="1452" y="195"/>
                  </a:lnTo>
                  <a:lnTo>
                    <a:pt x="1454" y="194"/>
                  </a:lnTo>
                  <a:moveTo>
                    <a:pt x="1516" y="212"/>
                  </a:moveTo>
                  <a:lnTo>
                    <a:pt x="1515" y="212"/>
                  </a:lnTo>
                  <a:lnTo>
                    <a:pt x="1515" y="214"/>
                  </a:lnTo>
                  <a:lnTo>
                    <a:pt x="1516" y="214"/>
                  </a:lnTo>
                  <a:lnTo>
                    <a:pt x="1516" y="212"/>
                  </a:lnTo>
                  <a:moveTo>
                    <a:pt x="1531" y="199"/>
                  </a:moveTo>
                  <a:lnTo>
                    <a:pt x="1533" y="199"/>
                  </a:lnTo>
                  <a:lnTo>
                    <a:pt x="1533" y="197"/>
                  </a:lnTo>
                  <a:lnTo>
                    <a:pt x="1531" y="197"/>
                  </a:lnTo>
                  <a:lnTo>
                    <a:pt x="1531" y="199"/>
                  </a:lnTo>
                  <a:moveTo>
                    <a:pt x="1467" y="205"/>
                  </a:moveTo>
                  <a:lnTo>
                    <a:pt x="1466" y="205"/>
                  </a:lnTo>
                  <a:lnTo>
                    <a:pt x="1467" y="207"/>
                  </a:lnTo>
                  <a:lnTo>
                    <a:pt x="1467" y="205"/>
                  </a:lnTo>
                  <a:moveTo>
                    <a:pt x="1577" y="175"/>
                  </a:moveTo>
                  <a:lnTo>
                    <a:pt x="1579" y="175"/>
                  </a:lnTo>
                  <a:lnTo>
                    <a:pt x="1579" y="173"/>
                  </a:lnTo>
                  <a:lnTo>
                    <a:pt x="1577" y="173"/>
                  </a:lnTo>
                  <a:lnTo>
                    <a:pt x="1577" y="175"/>
                  </a:lnTo>
                  <a:moveTo>
                    <a:pt x="1565" y="170"/>
                  </a:moveTo>
                  <a:lnTo>
                    <a:pt x="1567" y="168"/>
                  </a:lnTo>
                  <a:lnTo>
                    <a:pt x="1565" y="168"/>
                  </a:lnTo>
                  <a:lnTo>
                    <a:pt x="1565" y="170"/>
                  </a:lnTo>
                  <a:moveTo>
                    <a:pt x="1565" y="173"/>
                  </a:moveTo>
                  <a:lnTo>
                    <a:pt x="1567" y="173"/>
                  </a:lnTo>
                  <a:lnTo>
                    <a:pt x="1567" y="172"/>
                  </a:lnTo>
                  <a:lnTo>
                    <a:pt x="1568" y="172"/>
                  </a:lnTo>
                  <a:lnTo>
                    <a:pt x="1568" y="170"/>
                  </a:lnTo>
                  <a:lnTo>
                    <a:pt x="1567" y="170"/>
                  </a:lnTo>
                  <a:lnTo>
                    <a:pt x="1567" y="172"/>
                  </a:lnTo>
                  <a:lnTo>
                    <a:pt x="1565" y="173"/>
                  </a:lnTo>
                  <a:moveTo>
                    <a:pt x="1553" y="162"/>
                  </a:moveTo>
                  <a:lnTo>
                    <a:pt x="1555" y="162"/>
                  </a:lnTo>
                  <a:lnTo>
                    <a:pt x="1553" y="160"/>
                  </a:lnTo>
                  <a:lnTo>
                    <a:pt x="1553" y="162"/>
                  </a:lnTo>
                  <a:moveTo>
                    <a:pt x="1553" y="178"/>
                  </a:moveTo>
                  <a:lnTo>
                    <a:pt x="1555" y="178"/>
                  </a:lnTo>
                  <a:lnTo>
                    <a:pt x="1555" y="177"/>
                  </a:lnTo>
                  <a:lnTo>
                    <a:pt x="1553" y="177"/>
                  </a:lnTo>
                  <a:lnTo>
                    <a:pt x="1553" y="178"/>
                  </a:lnTo>
                  <a:moveTo>
                    <a:pt x="1550" y="180"/>
                  </a:moveTo>
                  <a:lnTo>
                    <a:pt x="1552" y="178"/>
                  </a:lnTo>
                  <a:lnTo>
                    <a:pt x="1550" y="178"/>
                  </a:lnTo>
                  <a:lnTo>
                    <a:pt x="1550" y="180"/>
                  </a:lnTo>
                  <a:moveTo>
                    <a:pt x="1547" y="180"/>
                  </a:moveTo>
                  <a:lnTo>
                    <a:pt x="1547" y="182"/>
                  </a:lnTo>
                  <a:lnTo>
                    <a:pt x="1548" y="182"/>
                  </a:lnTo>
                  <a:lnTo>
                    <a:pt x="1548" y="180"/>
                  </a:lnTo>
                  <a:lnTo>
                    <a:pt x="1547" y="180"/>
                  </a:lnTo>
                  <a:moveTo>
                    <a:pt x="1545" y="160"/>
                  </a:moveTo>
                  <a:lnTo>
                    <a:pt x="1545" y="160"/>
                  </a:lnTo>
                  <a:lnTo>
                    <a:pt x="1547" y="160"/>
                  </a:lnTo>
                  <a:lnTo>
                    <a:pt x="1547" y="158"/>
                  </a:lnTo>
                  <a:lnTo>
                    <a:pt x="1545" y="158"/>
                  </a:lnTo>
                  <a:lnTo>
                    <a:pt x="1545" y="158"/>
                  </a:lnTo>
                  <a:lnTo>
                    <a:pt x="1545" y="160"/>
                  </a:lnTo>
                  <a:moveTo>
                    <a:pt x="1545" y="178"/>
                  </a:moveTo>
                  <a:lnTo>
                    <a:pt x="1545" y="178"/>
                  </a:lnTo>
                  <a:lnTo>
                    <a:pt x="1545" y="177"/>
                  </a:lnTo>
                  <a:lnTo>
                    <a:pt x="1545" y="178"/>
                  </a:lnTo>
                  <a:moveTo>
                    <a:pt x="1537" y="155"/>
                  </a:moveTo>
                  <a:lnTo>
                    <a:pt x="1538" y="155"/>
                  </a:lnTo>
                  <a:lnTo>
                    <a:pt x="1538" y="153"/>
                  </a:lnTo>
                  <a:lnTo>
                    <a:pt x="1537" y="153"/>
                  </a:lnTo>
                  <a:lnTo>
                    <a:pt x="1537" y="155"/>
                  </a:lnTo>
                  <a:moveTo>
                    <a:pt x="1542" y="140"/>
                  </a:moveTo>
                  <a:lnTo>
                    <a:pt x="1545" y="141"/>
                  </a:lnTo>
                  <a:lnTo>
                    <a:pt x="1543" y="140"/>
                  </a:lnTo>
                  <a:lnTo>
                    <a:pt x="1545" y="140"/>
                  </a:lnTo>
                  <a:lnTo>
                    <a:pt x="1545" y="140"/>
                  </a:lnTo>
                  <a:lnTo>
                    <a:pt x="1545" y="138"/>
                  </a:lnTo>
                  <a:lnTo>
                    <a:pt x="1545" y="138"/>
                  </a:lnTo>
                  <a:lnTo>
                    <a:pt x="1543" y="138"/>
                  </a:lnTo>
                  <a:lnTo>
                    <a:pt x="1543" y="140"/>
                  </a:lnTo>
                  <a:lnTo>
                    <a:pt x="1542" y="140"/>
                  </a:lnTo>
                  <a:moveTo>
                    <a:pt x="1535" y="138"/>
                  </a:moveTo>
                  <a:lnTo>
                    <a:pt x="1537" y="136"/>
                  </a:lnTo>
                  <a:lnTo>
                    <a:pt x="1535" y="136"/>
                  </a:lnTo>
                  <a:lnTo>
                    <a:pt x="1535" y="138"/>
                  </a:lnTo>
                  <a:moveTo>
                    <a:pt x="1535" y="141"/>
                  </a:moveTo>
                  <a:lnTo>
                    <a:pt x="1537" y="141"/>
                  </a:lnTo>
                  <a:lnTo>
                    <a:pt x="1537" y="140"/>
                  </a:lnTo>
                  <a:lnTo>
                    <a:pt x="1535" y="140"/>
                  </a:lnTo>
                  <a:lnTo>
                    <a:pt x="1535" y="141"/>
                  </a:lnTo>
                  <a:moveTo>
                    <a:pt x="1528" y="140"/>
                  </a:moveTo>
                  <a:lnTo>
                    <a:pt x="1530" y="138"/>
                  </a:lnTo>
                  <a:lnTo>
                    <a:pt x="1531" y="138"/>
                  </a:lnTo>
                  <a:lnTo>
                    <a:pt x="1533" y="138"/>
                  </a:lnTo>
                  <a:lnTo>
                    <a:pt x="1531" y="136"/>
                  </a:lnTo>
                  <a:lnTo>
                    <a:pt x="1533" y="135"/>
                  </a:lnTo>
                  <a:lnTo>
                    <a:pt x="1531" y="135"/>
                  </a:lnTo>
                  <a:lnTo>
                    <a:pt x="1530" y="135"/>
                  </a:lnTo>
                  <a:lnTo>
                    <a:pt x="1528" y="135"/>
                  </a:lnTo>
                  <a:lnTo>
                    <a:pt x="1528" y="136"/>
                  </a:lnTo>
                  <a:lnTo>
                    <a:pt x="1530" y="136"/>
                  </a:lnTo>
                  <a:lnTo>
                    <a:pt x="1531" y="135"/>
                  </a:lnTo>
                  <a:lnTo>
                    <a:pt x="1531" y="136"/>
                  </a:lnTo>
                  <a:lnTo>
                    <a:pt x="1530" y="138"/>
                  </a:lnTo>
                  <a:lnTo>
                    <a:pt x="1528" y="138"/>
                  </a:lnTo>
                  <a:lnTo>
                    <a:pt x="1528" y="140"/>
                  </a:lnTo>
                  <a:moveTo>
                    <a:pt x="1526" y="141"/>
                  </a:moveTo>
                  <a:lnTo>
                    <a:pt x="1528" y="141"/>
                  </a:lnTo>
                  <a:lnTo>
                    <a:pt x="1526" y="140"/>
                  </a:lnTo>
                  <a:lnTo>
                    <a:pt x="1526" y="141"/>
                  </a:lnTo>
                  <a:moveTo>
                    <a:pt x="1499" y="119"/>
                  </a:moveTo>
                  <a:lnTo>
                    <a:pt x="1498" y="119"/>
                  </a:lnTo>
                  <a:lnTo>
                    <a:pt x="1498" y="121"/>
                  </a:lnTo>
                  <a:lnTo>
                    <a:pt x="1499" y="119"/>
                  </a:lnTo>
                  <a:moveTo>
                    <a:pt x="1518" y="124"/>
                  </a:moveTo>
                  <a:lnTo>
                    <a:pt x="1520" y="124"/>
                  </a:lnTo>
                  <a:lnTo>
                    <a:pt x="1520" y="126"/>
                  </a:lnTo>
                  <a:lnTo>
                    <a:pt x="1521" y="124"/>
                  </a:lnTo>
                  <a:lnTo>
                    <a:pt x="1520" y="124"/>
                  </a:lnTo>
                  <a:lnTo>
                    <a:pt x="1520" y="123"/>
                  </a:lnTo>
                  <a:lnTo>
                    <a:pt x="1518" y="123"/>
                  </a:lnTo>
                  <a:lnTo>
                    <a:pt x="1518" y="124"/>
                  </a:lnTo>
                  <a:moveTo>
                    <a:pt x="1518" y="130"/>
                  </a:moveTo>
                  <a:lnTo>
                    <a:pt x="1520" y="130"/>
                  </a:lnTo>
                  <a:lnTo>
                    <a:pt x="1521" y="128"/>
                  </a:lnTo>
                  <a:lnTo>
                    <a:pt x="1520" y="128"/>
                  </a:lnTo>
                  <a:lnTo>
                    <a:pt x="1518" y="130"/>
                  </a:lnTo>
                  <a:moveTo>
                    <a:pt x="1518" y="135"/>
                  </a:moveTo>
                  <a:lnTo>
                    <a:pt x="1520" y="133"/>
                  </a:lnTo>
                  <a:lnTo>
                    <a:pt x="1521" y="133"/>
                  </a:lnTo>
                  <a:lnTo>
                    <a:pt x="1521" y="131"/>
                  </a:lnTo>
                  <a:lnTo>
                    <a:pt x="1523" y="131"/>
                  </a:lnTo>
                  <a:lnTo>
                    <a:pt x="1523" y="130"/>
                  </a:lnTo>
                  <a:lnTo>
                    <a:pt x="1521" y="131"/>
                  </a:lnTo>
                  <a:lnTo>
                    <a:pt x="1520" y="133"/>
                  </a:lnTo>
                  <a:lnTo>
                    <a:pt x="1518" y="133"/>
                  </a:lnTo>
                  <a:lnTo>
                    <a:pt x="1518" y="135"/>
                  </a:lnTo>
                  <a:moveTo>
                    <a:pt x="1515" y="180"/>
                  </a:moveTo>
                  <a:lnTo>
                    <a:pt x="1516" y="180"/>
                  </a:lnTo>
                  <a:lnTo>
                    <a:pt x="1518" y="180"/>
                  </a:lnTo>
                  <a:lnTo>
                    <a:pt x="1520" y="180"/>
                  </a:lnTo>
                  <a:lnTo>
                    <a:pt x="1520" y="178"/>
                  </a:lnTo>
                  <a:lnTo>
                    <a:pt x="1518" y="178"/>
                  </a:lnTo>
                  <a:lnTo>
                    <a:pt x="1516" y="178"/>
                  </a:lnTo>
                  <a:lnTo>
                    <a:pt x="1515" y="180"/>
                  </a:lnTo>
                  <a:moveTo>
                    <a:pt x="1511" y="121"/>
                  </a:moveTo>
                  <a:lnTo>
                    <a:pt x="1513" y="121"/>
                  </a:lnTo>
                  <a:lnTo>
                    <a:pt x="1513" y="119"/>
                  </a:lnTo>
                  <a:lnTo>
                    <a:pt x="1511" y="121"/>
                  </a:lnTo>
                  <a:moveTo>
                    <a:pt x="1511" y="126"/>
                  </a:moveTo>
                  <a:lnTo>
                    <a:pt x="1515" y="124"/>
                  </a:lnTo>
                  <a:lnTo>
                    <a:pt x="1513" y="124"/>
                  </a:lnTo>
                  <a:lnTo>
                    <a:pt x="1511" y="126"/>
                  </a:lnTo>
                  <a:moveTo>
                    <a:pt x="1505" y="121"/>
                  </a:moveTo>
                  <a:lnTo>
                    <a:pt x="1505" y="119"/>
                  </a:lnTo>
                  <a:lnTo>
                    <a:pt x="1506" y="119"/>
                  </a:lnTo>
                  <a:lnTo>
                    <a:pt x="1506" y="118"/>
                  </a:lnTo>
                  <a:lnTo>
                    <a:pt x="1506" y="116"/>
                  </a:lnTo>
                  <a:lnTo>
                    <a:pt x="1505" y="116"/>
                  </a:lnTo>
                  <a:lnTo>
                    <a:pt x="1506" y="114"/>
                  </a:lnTo>
                  <a:lnTo>
                    <a:pt x="1505" y="114"/>
                  </a:lnTo>
                  <a:lnTo>
                    <a:pt x="1505" y="114"/>
                  </a:lnTo>
                  <a:lnTo>
                    <a:pt x="1505" y="116"/>
                  </a:lnTo>
                  <a:lnTo>
                    <a:pt x="1505" y="116"/>
                  </a:lnTo>
                  <a:lnTo>
                    <a:pt x="1506" y="118"/>
                  </a:lnTo>
                  <a:lnTo>
                    <a:pt x="1505" y="118"/>
                  </a:lnTo>
                  <a:lnTo>
                    <a:pt x="1505" y="119"/>
                  </a:lnTo>
                  <a:lnTo>
                    <a:pt x="1505" y="119"/>
                  </a:lnTo>
                  <a:lnTo>
                    <a:pt x="1505" y="121"/>
                  </a:lnTo>
                  <a:moveTo>
                    <a:pt x="1496" y="118"/>
                  </a:moveTo>
                  <a:lnTo>
                    <a:pt x="1498" y="118"/>
                  </a:lnTo>
                  <a:lnTo>
                    <a:pt x="1498" y="116"/>
                  </a:lnTo>
                  <a:lnTo>
                    <a:pt x="1501" y="114"/>
                  </a:lnTo>
                  <a:lnTo>
                    <a:pt x="1501" y="116"/>
                  </a:lnTo>
                  <a:lnTo>
                    <a:pt x="1501" y="118"/>
                  </a:lnTo>
                  <a:lnTo>
                    <a:pt x="1501" y="119"/>
                  </a:lnTo>
                  <a:lnTo>
                    <a:pt x="1503" y="118"/>
                  </a:lnTo>
                  <a:lnTo>
                    <a:pt x="1503" y="116"/>
                  </a:lnTo>
                  <a:lnTo>
                    <a:pt x="1503" y="114"/>
                  </a:lnTo>
                  <a:lnTo>
                    <a:pt x="1501" y="114"/>
                  </a:lnTo>
                  <a:lnTo>
                    <a:pt x="1498" y="114"/>
                  </a:lnTo>
                  <a:lnTo>
                    <a:pt x="1498" y="116"/>
                  </a:lnTo>
                  <a:lnTo>
                    <a:pt x="1496" y="118"/>
                  </a:lnTo>
                  <a:moveTo>
                    <a:pt x="1493" y="113"/>
                  </a:moveTo>
                  <a:lnTo>
                    <a:pt x="1494" y="113"/>
                  </a:lnTo>
                  <a:lnTo>
                    <a:pt x="1494" y="111"/>
                  </a:lnTo>
                  <a:lnTo>
                    <a:pt x="1493" y="111"/>
                  </a:lnTo>
                  <a:lnTo>
                    <a:pt x="1493" y="113"/>
                  </a:lnTo>
                  <a:moveTo>
                    <a:pt x="1484" y="150"/>
                  </a:moveTo>
                  <a:lnTo>
                    <a:pt x="1486" y="150"/>
                  </a:lnTo>
                  <a:lnTo>
                    <a:pt x="1486" y="151"/>
                  </a:lnTo>
                  <a:lnTo>
                    <a:pt x="1488" y="151"/>
                  </a:lnTo>
                  <a:lnTo>
                    <a:pt x="1486" y="150"/>
                  </a:lnTo>
                  <a:lnTo>
                    <a:pt x="1488" y="150"/>
                  </a:lnTo>
                  <a:lnTo>
                    <a:pt x="1488" y="150"/>
                  </a:lnTo>
                  <a:lnTo>
                    <a:pt x="1486" y="150"/>
                  </a:lnTo>
                  <a:lnTo>
                    <a:pt x="1484" y="150"/>
                  </a:lnTo>
                  <a:lnTo>
                    <a:pt x="1484" y="150"/>
                  </a:lnTo>
                  <a:moveTo>
                    <a:pt x="1481" y="111"/>
                  </a:moveTo>
                  <a:lnTo>
                    <a:pt x="1483" y="111"/>
                  </a:lnTo>
                  <a:lnTo>
                    <a:pt x="1483" y="109"/>
                  </a:lnTo>
                  <a:lnTo>
                    <a:pt x="1481" y="111"/>
                  </a:lnTo>
                  <a:moveTo>
                    <a:pt x="1481" y="150"/>
                  </a:moveTo>
                  <a:lnTo>
                    <a:pt x="1483" y="150"/>
                  </a:lnTo>
                  <a:lnTo>
                    <a:pt x="1483" y="148"/>
                  </a:lnTo>
                  <a:lnTo>
                    <a:pt x="1481" y="148"/>
                  </a:lnTo>
                  <a:lnTo>
                    <a:pt x="1481" y="150"/>
                  </a:lnTo>
                  <a:moveTo>
                    <a:pt x="1474" y="114"/>
                  </a:moveTo>
                  <a:lnTo>
                    <a:pt x="1476" y="114"/>
                  </a:lnTo>
                  <a:lnTo>
                    <a:pt x="1478" y="114"/>
                  </a:lnTo>
                  <a:lnTo>
                    <a:pt x="1478" y="113"/>
                  </a:lnTo>
                  <a:lnTo>
                    <a:pt x="1476" y="113"/>
                  </a:lnTo>
                  <a:lnTo>
                    <a:pt x="1476" y="114"/>
                  </a:lnTo>
                  <a:lnTo>
                    <a:pt x="1474" y="113"/>
                  </a:lnTo>
                  <a:lnTo>
                    <a:pt x="1474" y="114"/>
                  </a:lnTo>
                  <a:moveTo>
                    <a:pt x="1456" y="111"/>
                  </a:moveTo>
                  <a:lnTo>
                    <a:pt x="1454" y="111"/>
                  </a:lnTo>
                  <a:lnTo>
                    <a:pt x="1454" y="113"/>
                  </a:lnTo>
                  <a:lnTo>
                    <a:pt x="1456" y="111"/>
                  </a:lnTo>
                  <a:moveTo>
                    <a:pt x="1452" y="109"/>
                  </a:moveTo>
                  <a:lnTo>
                    <a:pt x="1456" y="109"/>
                  </a:lnTo>
                  <a:lnTo>
                    <a:pt x="1454" y="109"/>
                  </a:lnTo>
                  <a:lnTo>
                    <a:pt x="1452" y="109"/>
                  </a:lnTo>
                  <a:moveTo>
                    <a:pt x="1437" y="101"/>
                  </a:moveTo>
                  <a:lnTo>
                    <a:pt x="1439" y="103"/>
                  </a:lnTo>
                  <a:lnTo>
                    <a:pt x="1439" y="101"/>
                  </a:lnTo>
                  <a:lnTo>
                    <a:pt x="1437" y="101"/>
                  </a:lnTo>
                  <a:moveTo>
                    <a:pt x="1404" y="121"/>
                  </a:moveTo>
                  <a:lnTo>
                    <a:pt x="1402" y="121"/>
                  </a:lnTo>
                  <a:lnTo>
                    <a:pt x="1400" y="123"/>
                  </a:lnTo>
                  <a:lnTo>
                    <a:pt x="1404" y="123"/>
                  </a:lnTo>
                  <a:lnTo>
                    <a:pt x="1404" y="121"/>
                  </a:lnTo>
                  <a:moveTo>
                    <a:pt x="1412" y="123"/>
                  </a:moveTo>
                  <a:lnTo>
                    <a:pt x="1410" y="123"/>
                  </a:lnTo>
                  <a:lnTo>
                    <a:pt x="1410" y="124"/>
                  </a:lnTo>
                  <a:lnTo>
                    <a:pt x="1412" y="124"/>
                  </a:lnTo>
                  <a:lnTo>
                    <a:pt x="1412" y="123"/>
                  </a:lnTo>
                  <a:moveTo>
                    <a:pt x="1424" y="109"/>
                  </a:moveTo>
                  <a:lnTo>
                    <a:pt x="1424" y="109"/>
                  </a:lnTo>
                  <a:lnTo>
                    <a:pt x="1424" y="108"/>
                  </a:lnTo>
                  <a:lnTo>
                    <a:pt x="1424" y="108"/>
                  </a:lnTo>
                  <a:lnTo>
                    <a:pt x="1424" y="109"/>
                  </a:lnTo>
                  <a:moveTo>
                    <a:pt x="1424" y="111"/>
                  </a:moveTo>
                  <a:lnTo>
                    <a:pt x="1424" y="111"/>
                  </a:lnTo>
                  <a:lnTo>
                    <a:pt x="1424" y="113"/>
                  </a:lnTo>
                  <a:lnTo>
                    <a:pt x="1425" y="113"/>
                  </a:lnTo>
                  <a:lnTo>
                    <a:pt x="1425" y="111"/>
                  </a:lnTo>
                  <a:lnTo>
                    <a:pt x="1424" y="111"/>
                  </a:lnTo>
                  <a:lnTo>
                    <a:pt x="1424" y="109"/>
                  </a:lnTo>
                  <a:lnTo>
                    <a:pt x="1424" y="109"/>
                  </a:lnTo>
                  <a:lnTo>
                    <a:pt x="1424" y="111"/>
                  </a:lnTo>
                  <a:moveTo>
                    <a:pt x="1420" y="131"/>
                  </a:moveTo>
                  <a:lnTo>
                    <a:pt x="1422" y="133"/>
                  </a:lnTo>
                  <a:lnTo>
                    <a:pt x="1424" y="133"/>
                  </a:lnTo>
                  <a:lnTo>
                    <a:pt x="1422" y="131"/>
                  </a:lnTo>
                  <a:lnTo>
                    <a:pt x="1420" y="131"/>
                  </a:lnTo>
                  <a:moveTo>
                    <a:pt x="1543" y="190"/>
                  </a:moveTo>
                  <a:lnTo>
                    <a:pt x="1545" y="190"/>
                  </a:lnTo>
                  <a:lnTo>
                    <a:pt x="1545" y="188"/>
                  </a:lnTo>
                  <a:lnTo>
                    <a:pt x="1543" y="188"/>
                  </a:lnTo>
                  <a:lnTo>
                    <a:pt x="1543" y="190"/>
                  </a:lnTo>
                  <a:moveTo>
                    <a:pt x="1464" y="150"/>
                  </a:moveTo>
                  <a:lnTo>
                    <a:pt x="1464" y="150"/>
                  </a:lnTo>
                  <a:lnTo>
                    <a:pt x="1464" y="150"/>
                  </a:lnTo>
                  <a:lnTo>
                    <a:pt x="1464" y="150"/>
                  </a:lnTo>
                  <a:moveTo>
                    <a:pt x="1471" y="146"/>
                  </a:moveTo>
                  <a:lnTo>
                    <a:pt x="1469" y="146"/>
                  </a:lnTo>
                  <a:lnTo>
                    <a:pt x="1467" y="146"/>
                  </a:lnTo>
                  <a:lnTo>
                    <a:pt x="1466" y="146"/>
                  </a:lnTo>
                  <a:lnTo>
                    <a:pt x="1464" y="146"/>
                  </a:lnTo>
                  <a:lnTo>
                    <a:pt x="1464" y="148"/>
                  </a:lnTo>
                  <a:lnTo>
                    <a:pt x="1464" y="150"/>
                  </a:lnTo>
                  <a:lnTo>
                    <a:pt x="1467" y="150"/>
                  </a:lnTo>
                  <a:lnTo>
                    <a:pt x="1469" y="150"/>
                  </a:lnTo>
                  <a:lnTo>
                    <a:pt x="1471" y="150"/>
                  </a:lnTo>
                  <a:lnTo>
                    <a:pt x="1471" y="148"/>
                  </a:lnTo>
                  <a:lnTo>
                    <a:pt x="1473" y="148"/>
                  </a:lnTo>
                  <a:lnTo>
                    <a:pt x="1474" y="148"/>
                  </a:lnTo>
                  <a:lnTo>
                    <a:pt x="1474" y="146"/>
                  </a:lnTo>
                  <a:lnTo>
                    <a:pt x="1473" y="146"/>
                  </a:lnTo>
                  <a:lnTo>
                    <a:pt x="1471" y="146"/>
                  </a:lnTo>
                  <a:moveTo>
                    <a:pt x="1562" y="158"/>
                  </a:moveTo>
                  <a:lnTo>
                    <a:pt x="1562" y="156"/>
                  </a:lnTo>
                  <a:lnTo>
                    <a:pt x="1560" y="156"/>
                  </a:lnTo>
                  <a:lnTo>
                    <a:pt x="1558" y="156"/>
                  </a:lnTo>
                  <a:lnTo>
                    <a:pt x="1558" y="158"/>
                  </a:lnTo>
                  <a:lnTo>
                    <a:pt x="1560" y="158"/>
                  </a:lnTo>
                  <a:lnTo>
                    <a:pt x="1562" y="158"/>
                  </a:lnTo>
                  <a:moveTo>
                    <a:pt x="1550" y="156"/>
                  </a:moveTo>
                  <a:lnTo>
                    <a:pt x="1550" y="158"/>
                  </a:lnTo>
                  <a:lnTo>
                    <a:pt x="1552" y="156"/>
                  </a:lnTo>
                  <a:lnTo>
                    <a:pt x="1550" y="156"/>
                  </a:lnTo>
                  <a:moveTo>
                    <a:pt x="1553" y="155"/>
                  </a:moveTo>
                  <a:lnTo>
                    <a:pt x="1552" y="155"/>
                  </a:lnTo>
                  <a:lnTo>
                    <a:pt x="1552" y="156"/>
                  </a:lnTo>
                  <a:lnTo>
                    <a:pt x="1553" y="156"/>
                  </a:lnTo>
                  <a:lnTo>
                    <a:pt x="1553" y="155"/>
                  </a:lnTo>
                  <a:moveTo>
                    <a:pt x="1545" y="151"/>
                  </a:moveTo>
                  <a:lnTo>
                    <a:pt x="1545" y="151"/>
                  </a:lnTo>
                  <a:lnTo>
                    <a:pt x="1545" y="153"/>
                  </a:lnTo>
                  <a:lnTo>
                    <a:pt x="1545" y="153"/>
                  </a:lnTo>
                  <a:lnTo>
                    <a:pt x="1545" y="151"/>
                  </a:lnTo>
                  <a:moveTo>
                    <a:pt x="1079" y="113"/>
                  </a:moveTo>
                  <a:lnTo>
                    <a:pt x="1080" y="113"/>
                  </a:lnTo>
                  <a:lnTo>
                    <a:pt x="1082" y="114"/>
                  </a:lnTo>
                  <a:lnTo>
                    <a:pt x="1084" y="114"/>
                  </a:lnTo>
                  <a:lnTo>
                    <a:pt x="1085" y="114"/>
                  </a:lnTo>
                  <a:lnTo>
                    <a:pt x="1087" y="116"/>
                  </a:lnTo>
                  <a:lnTo>
                    <a:pt x="1085" y="118"/>
                  </a:lnTo>
                  <a:lnTo>
                    <a:pt x="1087" y="118"/>
                  </a:lnTo>
                  <a:lnTo>
                    <a:pt x="1087" y="119"/>
                  </a:lnTo>
                  <a:lnTo>
                    <a:pt x="1085" y="121"/>
                  </a:lnTo>
                  <a:lnTo>
                    <a:pt x="1085" y="123"/>
                  </a:lnTo>
                  <a:lnTo>
                    <a:pt x="1089" y="123"/>
                  </a:lnTo>
                  <a:lnTo>
                    <a:pt x="1090" y="123"/>
                  </a:lnTo>
                  <a:lnTo>
                    <a:pt x="1090" y="121"/>
                  </a:lnTo>
                  <a:lnTo>
                    <a:pt x="1092" y="121"/>
                  </a:lnTo>
                  <a:lnTo>
                    <a:pt x="1094" y="121"/>
                  </a:lnTo>
                  <a:lnTo>
                    <a:pt x="1096" y="121"/>
                  </a:lnTo>
                  <a:lnTo>
                    <a:pt x="1097" y="119"/>
                  </a:lnTo>
                  <a:lnTo>
                    <a:pt x="1099" y="119"/>
                  </a:lnTo>
                  <a:lnTo>
                    <a:pt x="1101" y="119"/>
                  </a:lnTo>
                  <a:lnTo>
                    <a:pt x="1101" y="118"/>
                  </a:lnTo>
                  <a:lnTo>
                    <a:pt x="1102" y="118"/>
                  </a:lnTo>
                  <a:lnTo>
                    <a:pt x="1102" y="119"/>
                  </a:lnTo>
                  <a:lnTo>
                    <a:pt x="1104" y="119"/>
                  </a:lnTo>
                  <a:lnTo>
                    <a:pt x="1106" y="118"/>
                  </a:lnTo>
                  <a:lnTo>
                    <a:pt x="1107" y="118"/>
                  </a:lnTo>
                  <a:lnTo>
                    <a:pt x="1111" y="118"/>
                  </a:lnTo>
                  <a:lnTo>
                    <a:pt x="1112" y="118"/>
                  </a:lnTo>
                  <a:lnTo>
                    <a:pt x="1114" y="118"/>
                  </a:lnTo>
                  <a:lnTo>
                    <a:pt x="1116" y="116"/>
                  </a:lnTo>
                  <a:lnTo>
                    <a:pt x="1117" y="116"/>
                  </a:lnTo>
                  <a:lnTo>
                    <a:pt x="1117" y="114"/>
                  </a:lnTo>
                  <a:lnTo>
                    <a:pt x="1119" y="114"/>
                  </a:lnTo>
                  <a:lnTo>
                    <a:pt x="1119" y="113"/>
                  </a:lnTo>
                  <a:lnTo>
                    <a:pt x="1121" y="113"/>
                  </a:lnTo>
                  <a:lnTo>
                    <a:pt x="1121" y="111"/>
                  </a:lnTo>
                  <a:lnTo>
                    <a:pt x="1122" y="111"/>
                  </a:lnTo>
                  <a:lnTo>
                    <a:pt x="1124" y="111"/>
                  </a:lnTo>
                  <a:lnTo>
                    <a:pt x="1124" y="109"/>
                  </a:lnTo>
                  <a:lnTo>
                    <a:pt x="1126" y="109"/>
                  </a:lnTo>
                  <a:lnTo>
                    <a:pt x="1128" y="109"/>
                  </a:lnTo>
                  <a:lnTo>
                    <a:pt x="1129" y="109"/>
                  </a:lnTo>
                  <a:lnTo>
                    <a:pt x="1131" y="109"/>
                  </a:lnTo>
                  <a:lnTo>
                    <a:pt x="1134" y="109"/>
                  </a:lnTo>
                  <a:lnTo>
                    <a:pt x="1136" y="109"/>
                  </a:lnTo>
                  <a:lnTo>
                    <a:pt x="1136" y="108"/>
                  </a:lnTo>
                  <a:lnTo>
                    <a:pt x="1138" y="108"/>
                  </a:lnTo>
                  <a:lnTo>
                    <a:pt x="1139" y="108"/>
                  </a:lnTo>
                  <a:lnTo>
                    <a:pt x="1139" y="106"/>
                  </a:lnTo>
                  <a:lnTo>
                    <a:pt x="1141" y="106"/>
                  </a:lnTo>
                  <a:lnTo>
                    <a:pt x="1141" y="106"/>
                  </a:lnTo>
                  <a:lnTo>
                    <a:pt x="1143" y="104"/>
                  </a:lnTo>
                  <a:lnTo>
                    <a:pt x="1144" y="104"/>
                  </a:lnTo>
                  <a:lnTo>
                    <a:pt x="1146" y="104"/>
                  </a:lnTo>
                  <a:lnTo>
                    <a:pt x="1148" y="104"/>
                  </a:lnTo>
                  <a:lnTo>
                    <a:pt x="1149" y="104"/>
                  </a:lnTo>
                  <a:lnTo>
                    <a:pt x="1151" y="103"/>
                  </a:lnTo>
                  <a:lnTo>
                    <a:pt x="1153" y="103"/>
                  </a:lnTo>
                  <a:lnTo>
                    <a:pt x="1154" y="103"/>
                  </a:lnTo>
                  <a:lnTo>
                    <a:pt x="1156" y="103"/>
                  </a:lnTo>
                  <a:lnTo>
                    <a:pt x="1159" y="101"/>
                  </a:lnTo>
                  <a:lnTo>
                    <a:pt x="1161" y="101"/>
                  </a:lnTo>
                  <a:lnTo>
                    <a:pt x="1163" y="101"/>
                  </a:lnTo>
                  <a:lnTo>
                    <a:pt x="1165" y="101"/>
                  </a:lnTo>
                  <a:lnTo>
                    <a:pt x="1166" y="99"/>
                  </a:lnTo>
                  <a:lnTo>
                    <a:pt x="1168" y="99"/>
                  </a:lnTo>
                  <a:lnTo>
                    <a:pt x="1170" y="99"/>
                  </a:lnTo>
                  <a:lnTo>
                    <a:pt x="1173" y="99"/>
                  </a:lnTo>
                  <a:lnTo>
                    <a:pt x="1175" y="98"/>
                  </a:lnTo>
                  <a:lnTo>
                    <a:pt x="1178" y="98"/>
                  </a:lnTo>
                  <a:lnTo>
                    <a:pt x="1180" y="98"/>
                  </a:lnTo>
                  <a:lnTo>
                    <a:pt x="1181" y="98"/>
                  </a:lnTo>
                  <a:lnTo>
                    <a:pt x="1181" y="96"/>
                  </a:lnTo>
                  <a:lnTo>
                    <a:pt x="1181" y="94"/>
                  </a:lnTo>
                  <a:lnTo>
                    <a:pt x="1181" y="94"/>
                  </a:lnTo>
                  <a:lnTo>
                    <a:pt x="1181" y="92"/>
                  </a:lnTo>
                  <a:lnTo>
                    <a:pt x="1180" y="92"/>
                  </a:lnTo>
                  <a:lnTo>
                    <a:pt x="1178" y="91"/>
                  </a:lnTo>
                  <a:lnTo>
                    <a:pt x="1178" y="89"/>
                  </a:lnTo>
                  <a:lnTo>
                    <a:pt x="1176" y="89"/>
                  </a:lnTo>
                  <a:lnTo>
                    <a:pt x="1175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68" y="87"/>
                  </a:lnTo>
                  <a:lnTo>
                    <a:pt x="1166" y="87"/>
                  </a:lnTo>
                  <a:lnTo>
                    <a:pt x="1165" y="87"/>
                  </a:lnTo>
                  <a:lnTo>
                    <a:pt x="1163" y="89"/>
                  </a:lnTo>
                  <a:lnTo>
                    <a:pt x="1161" y="89"/>
                  </a:lnTo>
                  <a:lnTo>
                    <a:pt x="1159" y="91"/>
                  </a:lnTo>
                  <a:lnTo>
                    <a:pt x="1158" y="91"/>
                  </a:lnTo>
                  <a:lnTo>
                    <a:pt x="1158" y="89"/>
                  </a:lnTo>
                  <a:lnTo>
                    <a:pt x="1159" y="89"/>
                  </a:lnTo>
                  <a:lnTo>
                    <a:pt x="1161" y="89"/>
                  </a:lnTo>
                  <a:lnTo>
                    <a:pt x="1159" y="87"/>
                  </a:lnTo>
                  <a:lnTo>
                    <a:pt x="1158" y="87"/>
                  </a:lnTo>
                  <a:lnTo>
                    <a:pt x="1156" y="89"/>
                  </a:lnTo>
                  <a:lnTo>
                    <a:pt x="1156" y="87"/>
                  </a:lnTo>
                  <a:lnTo>
                    <a:pt x="1154" y="87"/>
                  </a:lnTo>
                  <a:lnTo>
                    <a:pt x="1153" y="87"/>
                  </a:lnTo>
                  <a:lnTo>
                    <a:pt x="1151" y="87"/>
                  </a:lnTo>
                  <a:lnTo>
                    <a:pt x="1148" y="86"/>
                  </a:lnTo>
                  <a:lnTo>
                    <a:pt x="1148" y="84"/>
                  </a:lnTo>
                  <a:lnTo>
                    <a:pt x="1146" y="84"/>
                  </a:lnTo>
                  <a:lnTo>
                    <a:pt x="1144" y="84"/>
                  </a:lnTo>
                  <a:lnTo>
                    <a:pt x="1143" y="84"/>
                  </a:lnTo>
                  <a:lnTo>
                    <a:pt x="1141" y="86"/>
                  </a:lnTo>
                  <a:lnTo>
                    <a:pt x="1138" y="86"/>
                  </a:lnTo>
                  <a:lnTo>
                    <a:pt x="1136" y="86"/>
                  </a:lnTo>
                  <a:lnTo>
                    <a:pt x="1133" y="86"/>
                  </a:lnTo>
                  <a:lnTo>
                    <a:pt x="1131" y="86"/>
                  </a:lnTo>
                  <a:lnTo>
                    <a:pt x="1128" y="86"/>
                  </a:lnTo>
                  <a:lnTo>
                    <a:pt x="1126" y="86"/>
                  </a:lnTo>
                  <a:lnTo>
                    <a:pt x="1122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7" y="87"/>
                  </a:lnTo>
                  <a:lnTo>
                    <a:pt x="1116" y="87"/>
                  </a:lnTo>
                  <a:lnTo>
                    <a:pt x="1116" y="89"/>
                  </a:lnTo>
                  <a:lnTo>
                    <a:pt x="1114" y="89"/>
                  </a:lnTo>
                  <a:lnTo>
                    <a:pt x="1116" y="91"/>
                  </a:lnTo>
                  <a:lnTo>
                    <a:pt x="1114" y="91"/>
                  </a:lnTo>
                  <a:lnTo>
                    <a:pt x="1114" y="92"/>
                  </a:lnTo>
                  <a:lnTo>
                    <a:pt x="1116" y="92"/>
                  </a:lnTo>
                  <a:lnTo>
                    <a:pt x="1116" y="94"/>
                  </a:lnTo>
                  <a:lnTo>
                    <a:pt x="1114" y="94"/>
                  </a:lnTo>
                  <a:lnTo>
                    <a:pt x="1112" y="94"/>
                  </a:lnTo>
                  <a:lnTo>
                    <a:pt x="1111" y="96"/>
                  </a:lnTo>
                  <a:lnTo>
                    <a:pt x="1109" y="96"/>
                  </a:lnTo>
                  <a:lnTo>
                    <a:pt x="1107" y="96"/>
                  </a:lnTo>
                  <a:lnTo>
                    <a:pt x="1107" y="98"/>
                  </a:lnTo>
                  <a:lnTo>
                    <a:pt x="1106" y="98"/>
                  </a:lnTo>
                  <a:lnTo>
                    <a:pt x="1104" y="98"/>
                  </a:lnTo>
                  <a:lnTo>
                    <a:pt x="1102" y="99"/>
                  </a:lnTo>
                  <a:lnTo>
                    <a:pt x="1101" y="99"/>
                  </a:lnTo>
                  <a:lnTo>
                    <a:pt x="1101" y="101"/>
                  </a:lnTo>
                  <a:lnTo>
                    <a:pt x="1101" y="101"/>
                  </a:lnTo>
                  <a:lnTo>
                    <a:pt x="1099" y="103"/>
                  </a:lnTo>
                  <a:lnTo>
                    <a:pt x="1097" y="103"/>
                  </a:lnTo>
                  <a:lnTo>
                    <a:pt x="1096" y="104"/>
                  </a:lnTo>
                  <a:lnTo>
                    <a:pt x="1094" y="104"/>
                  </a:lnTo>
                  <a:lnTo>
                    <a:pt x="1092" y="104"/>
                  </a:lnTo>
                  <a:lnTo>
                    <a:pt x="1092" y="106"/>
                  </a:lnTo>
                  <a:lnTo>
                    <a:pt x="1090" y="106"/>
                  </a:lnTo>
                  <a:lnTo>
                    <a:pt x="1090" y="108"/>
                  </a:lnTo>
                  <a:lnTo>
                    <a:pt x="1089" y="108"/>
                  </a:lnTo>
                  <a:lnTo>
                    <a:pt x="1087" y="108"/>
                  </a:lnTo>
                  <a:lnTo>
                    <a:pt x="1085" y="108"/>
                  </a:lnTo>
                  <a:lnTo>
                    <a:pt x="1085" y="109"/>
                  </a:lnTo>
                  <a:lnTo>
                    <a:pt x="1084" y="109"/>
                  </a:lnTo>
                  <a:lnTo>
                    <a:pt x="1082" y="109"/>
                  </a:lnTo>
                  <a:lnTo>
                    <a:pt x="1082" y="109"/>
                  </a:lnTo>
                  <a:lnTo>
                    <a:pt x="1080" y="109"/>
                  </a:lnTo>
                  <a:lnTo>
                    <a:pt x="1079" y="109"/>
                  </a:lnTo>
                  <a:lnTo>
                    <a:pt x="1077" y="109"/>
                  </a:lnTo>
                  <a:lnTo>
                    <a:pt x="1077" y="111"/>
                  </a:lnTo>
                  <a:lnTo>
                    <a:pt x="1075" y="111"/>
                  </a:lnTo>
                  <a:lnTo>
                    <a:pt x="1075" y="113"/>
                  </a:lnTo>
                  <a:lnTo>
                    <a:pt x="1077" y="113"/>
                  </a:lnTo>
                  <a:lnTo>
                    <a:pt x="1079" y="113"/>
                  </a:lnTo>
                  <a:moveTo>
                    <a:pt x="1340" y="111"/>
                  </a:moveTo>
                  <a:lnTo>
                    <a:pt x="1341" y="111"/>
                  </a:lnTo>
                  <a:lnTo>
                    <a:pt x="1343" y="111"/>
                  </a:lnTo>
                  <a:lnTo>
                    <a:pt x="1343" y="111"/>
                  </a:lnTo>
                  <a:lnTo>
                    <a:pt x="1343" y="109"/>
                  </a:lnTo>
                  <a:lnTo>
                    <a:pt x="1345" y="109"/>
                  </a:lnTo>
                  <a:lnTo>
                    <a:pt x="1346" y="109"/>
                  </a:lnTo>
                  <a:lnTo>
                    <a:pt x="1346" y="109"/>
                  </a:lnTo>
                  <a:lnTo>
                    <a:pt x="1348" y="109"/>
                  </a:lnTo>
                  <a:lnTo>
                    <a:pt x="1350" y="109"/>
                  </a:lnTo>
                  <a:lnTo>
                    <a:pt x="1351" y="109"/>
                  </a:lnTo>
                  <a:lnTo>
                    <a:pt x="1351" y="108"/>
                  </a:lnTo>
                  <a:lnTo>
                    <a:pt x="1351" y="106"/>
                  </a:lnTo>
                  <a:lnTo>
                    <a:pt x="1350" y="106"/>
                  </a:lnTo>
                  <a:lnTo>
                    <a:pt x="1348" y="104"/>
                  </a:lnTo>
                  <a:lnTo>
                    <a:pt x="1348" y="106"/>
                  </a:lnTo>
                  <a:lnTo>
                    <a:pt x="1346" y="106"/>
                  </a:lnTo>
                  <a:lnTo>
                    <a:pt x="1346" y="104"/>
                  </a:lnTo>
                  <a:lnTo>
                    <a:pt x="1348" y="104"/>
                  </a:lnTo>
                  <a:lnTo>
                    <a:pt x="1350" y="104"/>
                  </a:lnTo>
                  <a:lnTo>
                    <a:pt x="1351" y="104"/>
                  </a:lnTo>
                  <a:lnTo>
                    <a:pt x="1355" y="104"/>
                  </a:lnTo>
                  <a:lnTo>
                    <a:pt x="1356" y="104"/>
                  </a:lnTo>
                  <a:lnTo>
                    <a:pt x="1358" y="104"/>
                  </a:lnTo>
                  <a:lnTo>
                    <a:pt x="1361" y="104"/>
                  </a:lnTo>
                  <a:lnTo>
                    <a:pt x="1363" y="106"/>
                  </a:lnTo>
                  <a:lnTo>
                    <a:pt x="1367" y="104"/>
                  </a:lnTo>
                  <a:lnTo>
                    <a:pt x="1368" y="104"/>
                  </a:lnTo>
                  <a:lnTo>
                    <a:pt x="1370" y="104"/>
                  </a:lnTo>
                  <a:lnTo>
                    <a:pt x="1372" y="103"/>
                  </a:lnTo>
                  <a:lnTo>
                    <a:pt x="1373" y="103"/>
                  </a:lnTo>
                  <a:lnTo>
                    <a:pt x="1373" y="101"/>
                  </a:lnTo>
                  <a:lnTo>
                    <a:pt x="1375" y="101"/>
                  </a:lnTo>
                  <a:lnTo>
                    <a:pt x="1377" y="101"/>
                  </a:lnTo>
                  <a:lnTo>
                    <a:pt x="1378" y="99"/>
                  </a:lnTo>
                  <a:lnTo>
                    <a:pt x="1380" y="99"/>
                  </a:lnTo>
                  <a:lnTo>
                    <a:pt x="1380" y="98"/>
                  </a:lnTo>
                  <a:lnTo>
                    <a:pt x="1382" y="98"/>
                  </a:lnTo>
                  <a:lnTo>
                    <a:pt x="1383" y="98"/>
                  </a:lnTo>
                  <a:lnTo>
                    <a:pt x="1383" y="96"/>
                  </a:lnTo>
                  <a:lnTo>
                    <a:pt x="1385" y="96"/>
                  </a:lnTo>
                  <a:lnTo>
                    <a:pt x="1387" y="94"/>
                  </a:lnTo>
                  <a:lnTo>
                    <a:pt x="1388" y="94"/>
                  </a:lnTo>
                  <a:lnTo>
                    <a:pt x="1390" y="94"/>
                  </a:lnTo>
                  <a:lnTo>
                    <a:pt x="1390" y="92"/>
                  </a:lnTo>
                  <a:lnTo>
                    <a:pt x="1392" y="92"/>
                  </a:lnTo>
                  <a:lnTo>
                    <a:pt x="1393" y="92"/>
                  </a:lnTo>
                  <a:lnTo>
                    <a:pt x="1393" y="91"/>
                  </a:lnTo>
                  <a:lnTo>
                    <a:pt x="1392" y="91"/>
                  </a:lnTo>
                  <a:lnTo>
                    <a:pt x="1390" y="91"/>
                  </a:lnTo>
                  <a:lnTo>
                    <a:pt x="1388" y="91"/>
                  </a:lnTo>
                  <a:lnTo>
                    <a:pt x="1385" y="91"/>
                  </a:lnTo>
                  <a:lnTo>
                    <a:pt x="1383" y="91"/>
                  </a:lnTo>
                  <a:lnTo>
                    <a:pt x="1383" y="91"/>
                  </a:lnTo>
                  <a:lnTo>
                    <a:pt x="1380" y="91"/>
                  </a:lnTo>
                  <a:lnTo>
                    <a:pt x="1378" y="91"/>
                  </a:lnTo>
                  <a:lnTo>
                    <a:pt x="1378" y="89"/>
                  </a:lnTo>
                  <a:lnTo>
                    <a:pt x="1377" y="89"/>
                  </a:lnTo>
                  <a:lnTo>
                    <a:pt x="1375" y="89"/>
                  </a:lnTo>
                  <a:lnTo>
                    <a:pt x="1373" y="89"/>
                  </a:lnTo>
                  <a:lnTo>
                    <a:pt x="1372" y="89"/>
                  </a:lnTo>
                  <a:lnTo>
                    <a:pt x="1370" y="89"/>
                  </a:lnTo>
                  <a:lnTo>
                    <a:pt x="1368" y="89"/>
                  </a:lnTo>
                  <a:lnTo>
                    <a:pt x="1367" y="89"/>
                  </a:lnTo>
                  <a:lnTo>
                    <a:pt x="1361" y="89"/>
                  </a:lnTo>
                  <a:lnTo>
                    <a:pt x="1360" y="89"/>
                  </a:lnTo>
                  <a:lnTo>
                    <a:pt x="1358" y="89"/>
                  </a:lnTo>
                  <a:lnTo>
                    <a:pt x="1356" y="91"/>
                  </a:lnTo>
                  <a:lnTo>
                    <a:pt x="1355" y="91"/>
                  </a:lnTo>
                  <a:lnTo>
                    <a:pt x="1353" y="91"/>
                  </a:lnTo>
                  <a:lnTo>
                    <a:pt x="1351" y="91"/>
                  </a:lnTo>
                  <a:lnTo>
                    <a:pt x="1351" y="92"/>
                  </a:lnTo>
                  <a:lnTo>
                    <a:pt x="1353" y="94"/>
                  </a:lnTo>
                  <a:lnTo>
                    <a:pt x="1351" y="94"/>
                  </a:lnTo>
                  <a:lnTo>
                    <a:pt x="1350" y="94"/>
                  </a:lnTo>
                  <a:lnTo>
                    <a:pt x="1350" y="92"/>
                  </a:lnTo>
                  <a:lnTo>
                    <a:pt x="1348" y="92"/>
                  </a:lnTo>
                  <a:lnTo>
                    <a:pt x="1348" y="94"/>
                  </a:lnTo>
                  <a:lnTo>
                    <a:pt x="1346" y="94"/>
                  </a:lnTo>
                  <a:lnTo>
                    <a:pt x="1346" y="96"/>
                  </a:lnTo>
                  <a:lnTo>
                    <a:pt x="1345" y="96"/>
                  </a:lnTo>
                  <a:lnTo>
                    <a:pt x="1343" y="96"/>
                  </a:lnTo>
                  <a:lnTo>
                    <a:pt x="1343" y="98"/>
                  </a:lnTo>
                  <a:lnTo>
                    <a:pt x="1343" y="99"/>
                  </a:lnTo>
                  <a:lnTo>
                    <a:pt x="1343" y="99"/>
                  </a:lnTo>
                  <a:lnTo>
                    <a:pt x="1343" y="101"/>
                  </a:lnTo>
                  <a:lnTo>
                    <a:pt x="1341" y="101"/>
                  </a:lnTo>
                  <a:lnTo>
                    <a:pt x="1340" y="101"/>
                  </a:lnTo>
                  <a:lnTo>
                    <a:pt x="1340" y="103"/>
                  </a:lnTo>
                  <a:lnTo>
                    <a:pt x="1338" y="104"/>
                  </a:lnTo>
                  <a:lnTo>
                    <a:pt x="1338" y="106"/>
                  </a:lnTo>
                  <a:lnTo>
                    <a:pt x="1338" y="108"/>
                  </a:lnTo>
                  <a:lnTo>
                    <a:pt x="1338" y="109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8" y="109"/>
                  </a:lnTo>
                  <a:lnTo>
                    <a:pt x="1336" y="111"/>
                  </a:lnTo>
                  <a:lnTo>
                    <a:pt x="1335" y="111"/>
                  </a:lnTo>
                  <a:lnTo>
                    <a:pt x="1333" y="113"/>
                  </a:lnTo>
                  <a:lnTo>
                    <a:pt x="1338" y="111"/>
                  </a:lnTo>
                  <a:lnTo>
                    <a:pt x="1340" y="111"/>
                  </a:lnTo>
                  <a:moveTo>
                    <a:pt x="1299" y="96"/>
                  </a:moveTo>
                  <a:lnTo>
                    <a:pt x="1301" y="96"/>
                  </a:lnTo>
                  <a:lnTo>
                    <a:pt x="1303" y="96"/>
                  </a:lnTo>
                  <a:lnTo>
                    <a:pt x="1303" y="96"/>
                  </a:lnTo>
                  <a:lnTo>
                    <a:pt x="1303" y="98"/>
                  </a:lnTo>
                  <a:lnTo>
                    <a:pt x="1303" y="99"/>
                  </a:lnTo>
                  <a:lnTo>
                    <a:pt x="1303" y="99"/>
                  </a:lnTo>
                  <a:lnTo>
                    <a:pt x="1304" y="99"/>
                  </a:lnTo>
                  <a:lnTo>
                    <a:pt x="1304" y="98"/>
                  </a:lnTo>
                  <a:lnTo>
                    <a:pt x="1303" y="96"/>
                  </a:lnTo>
                  <a:lnTo>
                    <a:pt x="1304" y="96"/>
                  </a:lnTo>
                  <a:lnTo>
                    <a:pt x="1304" y="94"/>
                  </a:lnTo>
                  <a:lnTo>
                    <a:pt x="1303" y="96"/>
                  </a:lnTo>
                  <a:lnTo>
                    <a:pt x="1303" y="94"/>
                  </a:lnTo>
                  <a:lnTo>
                    <a:pt x="1303" y="92"/>
                  </a:lnTo>
                  <a:lnTo>
                    <a:pt x="1304" y="92"/>
                  </a:lnTo>
                  <a:lnTo>
                    <a:pt x="1306" y="92"/>
                  </a:lnTo>
                  <a:lnTo>
                    <a:pt x="1308" y="92"/>
                  </a:lnTo>
                  <a:lnTo>
                    <a:pt x="1309" y="92"/>
                  </a:lnTo>
                  <a:lnTo>
                    <a:pt x="1311" y="92"/>
                  </a:lnTo>
                  <a:lnTo>
                    <a:pt x="1311" y="91"/>
                  </a:lnTo>
                  <a:lnTo>
                    <a:pt x="1313" y="91"/>
                  </a:lnTo>
                  <a:lnTo>
                    <a:pt x="1314" y="91"/>
                  </a:lnTo>
                  <a:lnTo>
                    <a:pt x="1314" y="92"/>
                  </a:lnTo>
                  <a:lnTo>
                    <a:pt x="1316" y="92"/>
                  </a:lnTo>
                  <a:lnTo>
                    <a:pt x="1318" y="92"/>
                  </a:lnTo>
                  <a:lnTo>
                    <a:pt x="1318" y="94"/>
                  </a:lnTo>
                  <a:lnTo>
                    <a:pt x="1319" y="94"/>
                  </a:lnTo>
                  <a:lnTo>
                    <a:pt x="1321" y="92"/>
                  </a:lnTo>
                  <a:lnTo>
                    <a:pt x="1321" y="94"/>
                  </a:lnTo>
                  <a:lnTo>
                    <a:pt x="1323" y="92"/>
                  </a:lnTo>
                  <a:lnTo>
                    <a:pt x="1321" y="92"/>
                  </a:lnTo>
                  <a:lnTo>
                    <a:pt x="1319" y="92"/>
                  </a:lnTo>
                  <a:lnTo>
                    <a:pt x="1318" y="92"/>
                  </a:lnTo>
                  <a:lnTo>
                    <a:pt x="1318" y="91"/>
                  </a:lnTo>
                  <a:lnTo>
                    <a:pt x="1321" y="91"/>
                  </a:lnTo>
                  <a:lnTo>
                    <a:pt x="1323" y="91"/>
                  </a:lnTo>
                  <a:lnTo>
                    <a:pt x="1324" y="91"/>
                  </a:lnTo>
                  <a:lnTo>
                    <a:pt x="1328" y="91"/>
                  </a:lnTo>
                  <a:lnTo>
                    <a:pt x="1331" y="89"/>
                  </a:lnTo>
                  <a:lnTo>
                    <a:pt x="1335" y="89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31" y="91"/>
                  </a:lnTo>
                  <a:lnTo>
                    <a:pt x="1329" y="91"/>
                  </a:lnTo>
                  <a:lnTo>
                    <a:pt x="1329" y="92"/>
                  </a:lnTo>
                  <a:lnTo>
                    <a:pt x="1331" y="92"/>
                  </a:lnTo>
                  <a:lnTo>
                    <a:pt x="1333" y="91"/>
                  </a:lnTo>
                  <a:lnTo>
                    <a:pt x="1333" y="92"/>
                  </a:lnTo>
                  <a:lnTo>
                    <a:pt x="1335" y="92"/>
                  </a:lnTo>
                  <a:lnTo>
                    <a:pt x="1336" y="92"/>
                  </a:lnTo>
                  <a:lnTo>
                    <a:pt x="1336" y="94"/>
                  </a:lnTo>
                  <a:lnTo>
                    <a:pt x="1333" y="96"/>
                  </a:lnTo>
                  <a:lnTo>
                    <a:pt x="1333" y="98"/>
                  </a:lnTo>
                  <a:lnTo>
                    <a:pt x="1331" y="98"/>
                  </a:lnTo>
                  <a:lnTo>
                    <a:pt x="1329" y="98"/>
                  </a:lnTo>
                  <a:lnTo>
                    <a:pt x="1328" y="98"/>
                  </a:lnTo>
                  <a:lnTo>
                    <a:pt x="1329" y="96"/>
                  </a:lnTo>
                  <a:lnTo>
                    <a:pt x="1328" y="96"/>
                  </a:lnTo>
                  <a:lnTo>
                    <a:pt x="1328" y="98"/>
                  </a:lnTo>
                  <a:lnTo>
                    <a:pt x="1326" y="98"/>
                  </a:lnTo>
                  <a:lnTo>
                    <a:pt x="1326" y="99"/>
                  </a:lnTo>
                  <a:lnTo>
                    <a:pt x="1324" y="99"/>
                  </a:lnTo>
                  <a:lnTo>
                    <a:pt x="1319" y="101"/>
                  </a:lnTo>
                  <a:lnTo>
                    <a:pt x="1318" y="101"/>
                  </a:lnTo>
                  <a:lnTo>
                    <a:pt x="1316" y="101"/>
                  </a:lnTo>
                  <a:lnTo>
                    <a:pt x="1316" y="103"/>
                  </a:lnTo>
                  <a:lnTo>
                    <a:pt x="1318" y="103"/>
                  </a:lnTo>
                  <a:lnTo>
                    <a:pt x="1319" y="103"/>
                  </a:lnTo>
                  <a:lnTo>
                    <a:pt x="1319" y="101"/>
                  </a:lnTo>
                  <a:lnTo>
                    <a:pt x="1321" y="101"/>
                  </a:lnTo>
                  <a:lnTo>
                    <a:pt x="1323" y="101"/>
                  </a:lnTo>
                  <a:lnTo>
                    <a:pt x="1326" y="103"/>
                  </a:lnTo>
                  <a:lnTo>
                    <a:pt x="1324" y="103"/>
                  </a:lnTo>
                  <a:lnTo>
                    <a:pt x="1323" y="104"/>
                  </a:lnTo>
                  <a:lnTo>
                    <a:pt x="1324" y="104"/>
                  </a:lnTo>
                  <a:lnTo>
                    <a:pt x="1324" y="106"/>
                  </a:lnTo>
                  <a:lnTo>
                    <a:pt x="1326" y="106"/>
                  </a:lnTo>
                  <a:lnTo>
                    <a:pt x="1328" y="106"/>
                  </a:lnTo>
                  <a:lnTo>
                    <a:pt x="1329" y="104"/>
                  </a:lnTo>
                  <a:lnTo>
                    <a:pt x="1329" y="106"/>
                  </a:lnTo>
                  <a:lnTo>
                    <a:pt x="1329" y="108"/>
                  </a:lnTo>
                  <a:lnTo>
                    <a:pt x="1328" y="108"/>
                  </a:lnTo>
                  <a:lnTo>
                    <a:pt x="1328" y="109"/>
                  </a:lnTo>
                  <a:lnTo>
                    <a:pt x="1326" y="109"/>
                  </a:lnTo>
                  <a:lnTo>
                    <a:pt x="1324" y="109"/>
                  </a:lnTo>
                  <a:lnTo>
                    <a:pt x="1323" y="109"/>
                  </a:lnTo>
                  <a:lnTo>
                    <a:pt x="1324" y="109"/>
                  </a:lnTo>
                  <a:lnTo>
                    <a:pt x="1323" y="109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1" y="113"/>
                  </a:lnTo>
                  <a:lnTo>
                    <a:pt x="1319" y="114"/>
                  </a:lnTo>
                  <a:lnTo>
                    <a:pt x="1318" y="113"/>
                  </a:lnTo>
                  <a:lnTo>
                    <a:pt x="1318" y="114"/>
                  </a:lnTo>
                  <a:lnTo>
                    <a:pt x="1316" y="114"/>
                  </a:lnTo>
                  <a:lnTo>
                    <a:pt x="1314" y="114"/>
                  </a:lnTo>
                  <a:lnTo>
                    <a:pt x="1313" y="116"/>
                  </a:lnTo>
                  <a:lnTo>
                    <a:pt x="1311" y="116"/>
                  </a:lnTo>
                  <a:lnTo>
                    <a:pt x="1309" y="116"/>
                  </a:lnTo>
                  <a:lnTo>
                    <a:pt x="1308" y="116"/>
                  </a:lnTo>
                  <a:lnTo>
                    <a:pt x="1306" y="116"/>
                  </a:lnTo>
                  <a:lnTo>
                    <a:pt x="1304" y="116"/>
                  </a:lnTo>
                  <a:lnTo>
                    <a:pt x="1303" y="116"/>
                  </a:lnTo>
                  <a:lnTo>
                    <a:pt x="1303" y="118"/>
                  </a:lnTo>
                  <a:lnTo>
                    <a:pt x="1303" y="118"/>
                  </a:lnTo>
                  <a:lnTo>
                    <a:pt x="1301" y="119"/>
                  </a:lnTo>
                  <a:lnTo>
                    <a:pt x="1299" y="119"/>
                  </a:lnTo>
                  <a:lnTo>
                    <a:pt x="1298" y="119"/>
                  </a:lnTo>
                  <a:lnTo>
                    <a:pt x="1296" y="119"/>
                  </a:lnTo>
                  <a:lnTo>
                    <a:pt x="1294" y="119"/>
                  </a:lnTo>
                  <a:lnTo>
                    <a:pt x="1292" y="119"/>
                  </a:lnTo>
                  <a:lnTo>
                    <a:pt x="1292" y="118"/>
                  </a:lnTo>
                  <a:lnTo>
                    <a:pt x="1294" y="118"/>
                  </a:lnTo>
                  <a:lnTo>
                    <a:pt x="1294" y="116"/>
                  </a:lnTo>
                  <a:lnTo>
                    <a:pt x="1292" y="116"/>
                  </a:lnTo>
                  <a:lnTo>
                    <a:pt x="1292" y="114"/>
                  </a:lnTo>
                  <a:lnTo>
                    <a:pt x="1292" y="113"/>
                  </a:lnTo>
                  <a:lnTo>
                    <a:pt x="1291" y="113"/>
                  </a:lnTo>
                  <a:lnTo>
                    <a:pt x="1291" y="111"/>
                  </a:lnTo>
                  <a:lnTo>
                    <a:pt x="1289" y="109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6" y="109"/>
                  </a:lnTo>
                  <a:lnTo>
                    <a:pt x="1284" y="109"/>
                  </a:lnTo>
                  <a:lnTo>
                    <a:pt x="1284" y="109"/>
                  </a:lnTo>
                  <a:lnTo>
                    <a:pt x="1282" y="109"/>
                  </a:lnTo>
                  <a:lnTo>
                    <a:pt x="1282" y="109"/>
                  </a:lnTo>
                  <a:lnTo>
                    <a:pt x="1281" y="109"/>
                  </a:lnTo>
                  <a:lnTo>
                    <a:pt x="1281" y="108"/>
                  </a:lnTo>
                  <a:lnTo>
                    <a:pt x="1279" y="108"/>
                  </a:lnTo>
                  <a:lnTo>
                    <a:pt x="1279" y="106"/>
                  </a:lnTo>
                  <a:lnTo>
                    <a:pt x="1277" y="106"/>
                  </a:lnTo>
                  <a:lnTo>
                    <a:pt x="1277" y="104"/>
                  </a:lnTo>
                  <a:lnTo>
                    <a:pt x="1279" y="104"/>
                  </a:lnTo>
                  <a:lnTo>
                    <a:pt x="1281" y="103"/>
                  </a:lnTo>
                  <a:lnTo>
                    <a:pt x="1282" y="103"/>
                  </a:lnTo>
                  <a:lnTo>
                    <a:pt x="1282" y="101"/>
                  </a:lnTo>
                  <a:lnTo>
                    <a:pt x="1284" y="101"/>
                  </a:lnTo>
                  <a:lnTo>
                    <a:pt x="1286" y="101"/>
                  </a:lnTo>
                  <a:lnTo>
                    <a:pt x="1287" y="101"/>
                  </a:lnTo>
                  <a:lnTo>
                    <a:pt x="1289" y="101"/>
                  </a:lnTo>
                  <a:lnTo>
                    <a:pt x="1289" y="103"/>
                  </a:lnTo>
                  <a:lnTo>
                    <a:pt x="1289" y="104"/>
                  </a:lnTo>
                  <a:lnTo>
                    <a:pt x="1289" y="106"/>
                  </a:lnTo>
                  <a:lnTo>
                    <a:pt x="1291" y="106"/>
                  </a:lnTo>
                  <a:lnTo>
                    <a:pt x="1292" y="106"/>
                  </a:lnTo>
                  <a:lnTo>
                    <a:pt x="1294" y="106"/>
                  </a:lnTo>
                  <a:lnTo>
                    <a:pt x="1294" y="104"/>
                  </a:lnTo>
                  <a:lnTo>
                    <a:pt x="1296" y="104"/>
                  </a:lnTo>
                  <a:lnTo>
                    <a:pt x="1298" y="104"/>
                  </a:lnTo>
                  <a:lnTo>
                    <a:pt x="1299" y="104"/>
                  </a:lnTo>
                  <a:lnTo>
                    <a:pt x="1299" y="103"/>
                  </a:lnTo>
                  <a:lnTo>
                    <a:pt x="1301" y="103"/>
                  </a:lnTo>
                  <a:lnTo>
                    <a:pt x="1303" y="103"/>
                  </a:lnTo>
                  <a:lnTo>
                    <a:pt x="1303" y="101"/>
                  </a:lnTo>
                  <a:lnTo>
                    <a:pt x="1303" y="101"/>
                  </a:lnTo>
                  <a:lnTo>
                    <a:pt x="1301" y="103"/>
                  </a:lnTo>
                  <a:lnTo>
                    <a:pt x="1301" y="101"/>
                  </a:lnTo>
                  <a:lnTo>
                    <a:pt x="1301" y="99"/>
                  </a:lnTo>
                  <a:lnTo>
                    <a:pt x="1299" y="99"/>
                  </a:lnTo>
                  <a:lnTo>
                    <a:pt x="1299" y="98"/>
                  </a:lnTo>
                  <a:lnTo>
                    <a:pt x="1298" y="98"/>
                  </a:lnTo>
                  <a:lnTo>
                    <a:pt x="1296" y="98"/>
                  </a:lnTo>
                  <a:lnTo>
                    <a:pt x="1296" y="96"/>
                  </a:lnTo>
                  <a:lnTo>
                    <a:pt x="1298" y="96"/>
                  </a:lnTo>
                  <a:lnTo>
                    <a:pt x="1299" y="96"/>
                  </a:lnTo>
                  <a:moveTo>
                    <a:pt x="1303" y="114"/>
                  </a:moveTo>
                  <a:lnTo>
                    <a:pt x="1304" y="114"/>
                  </a:lnTo>
                  <a:lnTo>
                    <a:pt x="1306" y="113"/>
                  </a:lnTo>
                  <a:lnTo>
                    <a:pt x="1304" y="113"/>
                  </a:lnTo>
                  <a:lnTo>
                    <a:pt x="1303" y="114"/>
                  </a:lnTo>
                  <a:moveTo>
                    <a:pt x="2795" y="103"/>
                  </a:moveTo>
                  <a:lnTo>
                    <a:pt x="2794" y="103"/>
                  </a:lnTo>
                  <a:lnTo>
                    <a:pt x="2794" y="101"/>
                  </a:lnTo>
                  <a:lnTo>
                    <a:pt x="2792" y="101"/>
                  </a:lnTo>
                  <a:lnTo>
                    <a:pt x="2790" y="101"/>
                  </a:lnTo>
                  <a:lnTo>
                    <a:pt x="2790" y="103"/>
                  </a:lnTo>
                  <a:lnTo>
                    <a:pt x="2789" y="103"/>
                  </a:lnTo>
                  <a:lnTo>
                    <a:pt x="2789" y="104"/>
                  </a:lnTo>
                  <a:lnTo>
                    <a:pt x="2790" y="104"/>
                  </a:lnTo>
                  <a:lnTo>
                    <a:pt x="2792" y="104"/>
                  </a:lnTo>
                  <a:lnTo>
                    <a:pt x="2794" y="104"/>
                  </a:lnTo>
                  <a:lnTo>
                    <a:pt x="2797" y="106"/>
                  </a:lnTo>
                  <a:lnTo>
                    <a:pt x="2799" y="104"/>
                  </a:lnTo>
                  <a:lnTo>
                    <a:pt x="2797" y="104"/>
                  </a:lnTo>
                  <a:lnTo>
                    <a:pt x="2797" y="103"/>
                  </a:lnTo>
                  <a:lnTo>
                    <a:pt x="2795" y="103"/>
                  </a:lnTo>
                  <a:moveTo>
                    <a:pt x="2715" y="101"/>
                  </a:moveTo>
                  <a:lnTo>
                    <a:pt x="2716" y="101"/>
                  </a:lnTo>
                  <a:lnTo>
                    <a:pt x="2718" y="101"/>
                  </a:lnTo>
                  <a:lnTo>
                    <a:pt x="2718" y="101"/>
                  </a:lnTo>
                  <a:lnTo>
                    <a:pt x="2720" y="101"/>
                  </a:lnTo>
                  <a:lnTo>
                    <a:pt x="2721" y="101"/>
                  </a:lnTo>
                  <a:lnTo>
                    <a:pt x="2725" y="101"/>
                  </a:lnTo>
                  <a:lnTo>
                    <a:pt x="2725" y="99"/>
                  </a:lnTo>
                  <a:lnTo>
                    <a:pt x="2726" y="101"/>
                  </a:lnTo>
                  <a:lnTo>
                    <a:pt x="2728" y="101"/>
                  </a:lnTo>
                  <a:lnTo>
                    <a:pt x="2728" y="99"/>
                  </a:lnTo>
                  <a:lnTo>
                    <a:pt x="2726" y="99"/>
                  </a:lnTo>
                  <a:lnTo>
                    <a:pt x="2725" y="98"/>
                  </a:lnTo>
                  <a:lnTo>
                    <a:pt x="2723" y="99"/>
                  </a:lnTo>
                  <a:lnTo>
                    <a:pt x="2723" y="98"/>
                  </a:lnTo>
                  <a:lnTo>
                    <a:pt x="2721" y="98"/>
                  </a:lnTo>
                  <a:lnTo>
                    <a:pt x="2721" y="96"/>
                  </a:lnTo>
                  <a:lnTo>
                    <a:pt x="2718" y="96"/>
                  </a:lnTo>
                  <a:lnTo>
                    <a:pt x="2718" y="96"/>
                  </a:lnTo>
                  <a:lnTo>
                    <a:pt x="2716" y="96"/>
                  </a:lnTo>
                  <a:lnTo>
                    <a:pt x="2713" y="98"/>
                  </a:lnTo>
                  <a:lnTo>
                    <a:pt x="2715" y="99"/>
                  </a:lnTo>
                  <a:lnTo>
                    <a:pt x="2715" y="101"/>
                  </a:lnTo>
                  <a:moveTo>
                    <a:pt x="3295" y="92"/>
                  </a:moveTo>
                  <a:lnTo>
                    <a:pt x="3294" y="92"/>
                  </a:lnTo>
                  <a:lnTo>
                    <a:pt x="3292" y="92"/>
                  </a:lnTo>
                  <a:lnTo>
                    <a:pt x="3292" y="94"/>
                  </a:lnTo>
                  <a:lnTo>
                    <a:pt x="3294" y="96"/>
                  </a:lnTo>
                  <a:lnTo>
                    <a:pt x="3292" y="98"/>
                  </a:lnTo>
                  <a:lnTo>
                    <a:pt x="3294" y="98"/>
                  </a:lnTo>
                  <a:lnTo>
                    <a:pt x="3295" y="98"/>
                  </a:lnTo>
                  <a:lnTo>
                    <a:pt x="3297" y="98"/>
                  </a:lnTo>
                  <a:lnTo>
                    <a:pt x="3300" y="98"/>
                  </a:lnTo>
                  <a:lnTo>
                    <a:pt x="3302" y="98"/>
                  </a:lnTo>
                  <a:lnTo>
                    <a:pt x="3305" y="99"/>
                  </a:lnTo>
                  <a:lnTo>
                    <a:pt x="3309" y="99"/>
                  </a:lnTo>
                  <a:lnTo>
                    <a:pt x="3312" y="99"/>
                  </a:lnTo>
                  <a:lnTo>
                    <a:pt x="3314" y="99"/>
                  </a:lnTo>
                  <a:lnTo>
                    <a:pt x="3316" y="99"/>
                  </a:lnTo>
                  <a:lnTo>
                    <a:pt x="3317" y="99"/>
                  </a:lnTo>
                  <a:lnTo>
                    <a:pt x="3321" y="99"/>
                  </a:lnTo>
                  <a:lnTo>
                    <a:pt x="3322" y="99"/>
                  </a:lnTo>
                  <a:lnTo>
                    <a:pt x="3322" y="98"/>
                  </a:lnTo>
                  <a:lnTo>
                    <a:pt x="3321" y="98"/>
                  </a:lnTo>
                  <a:lnTo>
                    <a:pt x="3319" y="96"/>
                  </a:lnTo>
                  <a:lnTo>
                    <a:pt x="3317" y="96"/>
                  </a:lnTo>
                  <a:lnTo>
                    <a:pt x="3314" y="94"/>
                  </a:lnTo>
                  <a:lnTo>
                    <a:pt x="3312" y="94"/>
                  </a:lnTo>
                  <a:lnTo>
                    <a:pt x="3311" y="94"/>
                  </a:lnTo>
                  <a:lnTo>
                    <a:pt x="3305" y="92"/>
                  </a:lnTo>
                  <a:lnTo>
                    <a:pt x="3304" y="92"/>
                  </a:lnTo>
                  <a:lnTo>
                    <a:pt x="3302" y="92"/>
                  </a:lnTo>
                  <a:lnTo>
                    <a:pt x="3299" y="91"/>
                  </a:lnTo>
                  <a:lnTo>
                    <a:pt x="3295" y="92"/>
                  </a:lnTo>
                  <a:moveTo>
                    <a:pt x="2617" y="69"/>
                  </a:moveTo>
                  <a:lnTo>
                    <a:pt x="2615" y="69"/>
                  </a:lnTo>
                  <a:lnTo>
                    <a:pt x="2617" y="69"/>
                  </a:lnTo>
                  <a:lnTo>
                    <a:pt x="2619" y="69"/>
                  </a:lnTo>
                  <a:lnTo>
                    <a:pt x="2619" y="69"/>
                  </a:lnTo>
                  <a:lnTo>
                    <a:pt x="2619" y="67"/>
                  </a:lnTo>
                  <a:lnTo>
                    <a:pt x="2622" y="67"/>
                  </a:lnTo>
                  <a:lnTo>
                    <a:pt x="2624" y="67"/>
                  </a:lnTo>
                  <a:lnTo>
                    <a:pt x="2625" y="67"/>
                  </a:lnTo>
                  <a:lnTo>
                    <a:pt x="2627" y="67"/>
                  </a:lnTo>
                  <a:lnTo>
                    <a:pt x="2629" y="67"/>
                  </a:lnTo>
                  <a:lnTo>
                    <a:pt x="2631" y="67"/>
                  </a:lnTo>
                  <a:lnTo>
                    <a:pt x="2632" y="67"/>
                  </a:lnTo>
                  <a:lnTo>
                    <a:pt x="2634" y="67"/>
                  </a:lnTo>
                  <a:lnTo>
                    <a:pt x="2634" y="69"/>
                  </a:lnTo>
                  <a:lnTo>
                    <a:pt x="2636" y="67"/>
                  </a:lnTo>
                  <a:lnTo>
                    <a:pt x="2637" y="67"/>
                  </a:lnTo>
                  <a:lnTo>
                    <a:pt x="2637" y="67"/>
                  </a:lnTo>
                  <a:lnTo>
                    <a:pt x="2639" y="67"/>
                  </a:lnTo>
                  <a:lnTo>
                    <a:pt x="2641" y="67"/>
                  </a:lnTo>
                  <a:lnTo>
                    <a:pt x="2642" y="67"/>
                  </a:lnTo>
                  <a:lnTo>
                    <a:pt x="2644" y="67"/>
                  </a:lnTo>
                  <a:lnTo>
                    <a:pt x="2644" y="65"/>
                  </a:lnTo>
                  <a:lnTo>
                    <a:pt x="2646" y="65"/>
                  </a:lnTo>
                  <a:lnTo>
                    <a:pt x="2647" y="65"/>
                  </a:lnTo>
                  <a:lnTo>
                    <a:pt x="2649" y="65"/>
                  </a:lnTo>
                  <a:lnTo>
                    <a:pt x="2651" y="65"/>
                  </a:lnTo>
                  <a:lnTo>
                    <a:pt x="2651" y="64"/>
                  </a:lnTo>
                  <a:lnTo>
                    <a:pt x="2652" y="64"/>
                  </a:lnTo>
                  <a:lnTo>
                    <a:pt x="2652" y="62"/>
                  </a:lnTo>
                  <a:lnTo>
                    <a:pt x="2654" y="62"/>
                  </a:lnTo>
                  <a:lnTo>
                    <a:pt x="2656" y="62"/>
                  </a:lnTo>
                  <a:lnTo>
                    <a:pt x="2656" y="60"/>
                  </a:lnTo>
                  <a:lnTo>
                    <a:pt x="2657" y="60"/>
                  </a:lnTo>
                  <a:lnTo>
                    <a:pt x="2659" y="60"/>
                  </a:lnTo>
                  <a:lnTo>
                    <a:pt x="2663" y="60"/>
                  </a:lnTo>
                  <a:lnTo>
                    <a:pt x="2664" y="59"/>
                  </a:lnTo>
                  <a:lnTo>
                    <a:pt x="2668" y="60"/>
                  </a:lnTo>
                  <a:lnTo>
                    <a:pt x="2669" y="60"/>
                  </a:lnTo>
                  <a:lnTo>
                    <a:pt x="2671" y="60"/>
                  </a:lnTo>
                  <a:lnTo>
                    <a:pt x="2673" y="60"/>
                  </a:lnTo>
                  <a:lnTo>
                    <a:pt x="2674" y="60"/>
                  </a:lnTo>
                  <a:lnTo>
                    <a:pt x="2676" y="60"/>
                  </a:lnTo>
                  <a:lnTo>
                    <a:pt x="2676" y="62"/>
                  </a:lnTo>
                  <a:lnTo>
                    <a:pt x="2678" y="62"/>
                  </a:lnTo>
                  <a:lnTo>
                    <a:pt x="2678" y="62"/>
                  </a:lnTo>
                  <a:lnTo>
                    <a:pt x="2678" y="64"/>
                  </a:lnTo>
                  <a:lnTo>
                    <a:pt x="2678" y="64"/>
                  </a:lnTo>
                  <a:lnTo>
                    <a:pt x="2678" y="65"/>
                  </a:lnTo>
                  <a:lnTo>
                    <a:pt x="2676" y="65"/>
                  </a:lnTo>
                  <a:lnTo>
                    <a:pt x="2676" y="67"/>
                  </a:lnTo>
                  <a:lnTo>
                    <a:pt x="2674" y="67"/>
                  </a:lnTo>
                  <a:lnTo>
                    <a:pt x="2671" y="69"/>
                  </a:lnTo>
                  <a:lnTo>
                    <a:pt x="2669" y="69"/>
                  </a:lnTo>
                  <a:lnTo>
                    <a:pt x="2668" y="69"/>
                  </a:lnTo>
                  <a:lnTo>
                    <a:pt x="2666" y="69"/>
                  </a:lnTo>
                  <a:lnTo>
                    <a:pt x="2664" y="69"/>
                  </a:lnTo>
                  <a:lnTo>
                    <a:pt x="2663" y="69"/>
                  </a:lnTo>
                  <a:lnTo>
                    <a:pt x="2657" y="69"/>
                  </a:lnTo>
                  <a:lnTo>
                    <a:pt x="2654" y="71"/>
                  </a:lnTo>
                  <a:lnTo>
                    <a:pt x="2652" y="71"/>
                  </a:lnTo>
                  <a:lnTo>
                    <a:pt x="2651" y="71"/>
                  </a:lnTo>
                  <a:lnTo>
                    <a:pt x="2647" y="72"/>
                  </a:lnTo>
                  <a:lnTo>
                    <a:pt x="2646" y="72"/>
                  </a:lnTo>
                  <a:lnTo>
                    <a:pt x="2644" y="72"/>
                  </a:lnTo>
                  <a:lnTo>
                    <a:pt x="2642" y="72"/>
                  </a:lnTo>
                  <a:lnTo>
                    <a:pt x="2641" y="72"/>
                  </a:lnTo>
                  <a:lnTo>
                    <a:pt x="2639" y="74"/>
                  </a:lnTo>
                  <a:lnTo>
                    <a:pt x="2639" y="72"/>
                  </a:lnTo>
                  <a:lnTo>
                    <a:pt x="2637" y="74"/>
                  </a:lnTo>
                  <a:lnTo>
                    <a:pt x="2637" y="74"/>
                  </a:lnTo>
                  <a:lnTo>
                    <a:pt x="2636" y="74"/>
                  </a:lnTo>
                  <a:lnTo>
                    <a:pt x="2634" y="74"/>
                  </a:lnTo>
                  <a:lnTo>
                    <a:pt x="2632" y="74"/>
                  </a:lnTo>
                  <a:lnTo>
                    <a:pt x="2632" y="76"/>
                  </a:lnTo>
                  <a:lnTo>
                    <a:pt x="2631" y="76"/>
                  </a:lnTo>
                  <a:lnTo>
                    <a:pt x="2631" y="77"/>
                  </a:lnTo>
                  <a:lnTo>
                    <a:pt x="2629" y="77"/>
                  </a:lnTo>
                  <a:lnTo>
                    <a:pt x="2629" y="76"/>
                  </a:lnTo>
                  <a:lnTo>
                    <a:pt x="2627" y="76"/>
                  </a:lnTo>
                  <a:lnTo>
                    <a:pt x="2627" y="77"/>
                  </a:lnTo>
                  <a:lnTo>
                    <a:pt x="2625" y="77"/>
                  </a:lnTo>
                  <a:lnTo>
                    <a:pt x="2625" y="79"/>
                  </a:lnTo>
                  <a:lnTo>
                    <a:pt x="2625" y="81"/>
                  </a:lnTo>
                  <a:lnTo>
                    <a:pt x="2624" y="81"/>
                  </a:lnTo>
                  <a:lnTo>
                    <a:pt x="2624" y="82"/>
                  </a:lnTo>
                  <a:lnTo>
                    <a:pt x="2620" y="82"/>
                  </a:lnTo>
                  <a:lnTo>
                    <a:pt x="2620" y="84"/>
                  </a:lnTo>
                  <a:lnTo>
                    <a:pt x="2619" y="84"/>
                  </a:lnTo>
                  <a:lnTo>
                    <a:pt x="2617" y="84"/>
                  </a:lnTo>
                  <a:lnTo>
                    <a:pt x="2617" y="82"/>
                  </a:lnTo>
                  <a:lnTo>
                    <a:pt x="2615" y="82"/>
                  </a:lnTo>
                  <a:lnTo>
                    <a:pt x="2615" y="84"/>
                  </a:lnTo>
                  <a:lnTo>
                    <a:pt x="2614" y="82"/>
                  </a:lnTo>
                  <a:lnTo>
                    <a:pt x="2614" y="84"/>
                  </a:lnTo>
                  <a:lnTo>
                    <a:pt x="2615" y="84"/>
                  </a:lnTo>
                  <a:lnTo>
                    <a:pt x="2615" y="86"/>
                  </a:lnTo>
                  <a:lnTo>
                    <a:pt x="2614" y="86"/>
                  </a:lnTo>
                  <a:lnTo>
                    <a:pt x="2612" y="86"/>
                  </a:lnTo>
                  <a:lnTo>
                    <a:pt x="2609" y="84"/>
                  </a:lnTo>
                  <a:lnTo>
                    <a:pt x="2609" y="86"/>
                  </a:lnTo>
                  <a:lnTo>
                    <a:pt x="2610" y="86"/>
                  </a:lnTo>
                  <a:lnTo>
                    <a:pt x="2612" y="86"/>
                  </a:lnTo>
                  <a:lnTo>
                    <a:pt x="2612" y="87"/>
                  </a:lnTo>
                  <a:lnTo>
                    <a:pt x="2612" y="89"/>
                  </a:lnTo>
                  <a:lnTo>
                    <a:pt x="2610" y="89"/>
                  </a:lnTo>
                  <a:lnTo>
                    <a:pt x="2610" y="91"/>
                  </a:lnTo>
                  <a:lnTo>
                    <a:pt x="2609" y="91"/>
                  </a:lnTo>
                  <a:lnTo>
                    <a:pt x="2609" y="92"/>
                  </a:lnTo>
                  <a:lnTo>
                    <a:pt x="2610" y="92"/>
                  </a:lnTo>
                  <a:lnTo>
                    <a:pt x="2609" y="94"/>
                  </a:lnTo>
                  <a:lnTo>
                    <a:pt x="2609" y="96"/>
                  </a:lnTo>
                  <a:lnTo>
                    <a:pt x="2607" y="96"/>
                  </a:lnTo>
                  <a:lnTo>
                    <a:pt x="2607" y="98"/>
                  </a:lnTo>
                  <a:lnTo>
                    <a:pt x="2605" y="98"/>
                  </a:lnTo>
                  <a:lnTo>
                    <a:pt x="2604" y="99"/>
                  </a:lnTo>
                  <a:lnTo>
                    <a:pt x="2602" y="99"/>
                  </a:lnTo>
                  <a:lnTo>
                    <a:pt x="2602" y="101"/>
                  </a:lnTo>
                  <a:lnTo>
                    <a:pt x="2602" y="103"/>
                  </a:lnTo>
                  <a:lnTo>
                    <a:pt x="2602" y="104"/>
                  </a:lnTo>
                  <a:lnTo>
                    <a:pt x="2600" y="104"/>
                  </a:lnTo>
                  <a:lnTo>
                    <a:pt x="2599" y="104"/>
                  </a:lnTo>
                  <a:lnTo>
                    <a:pt x="2600" y="106"/>
                  </a:lnTo>
                  <a:lnTo>
                    <a:pt x="2599" y="106"/>
                  </a:lnTo>
                  <a:lnTo>
                    <a:pt x="2599" y="108"/>
                  </a:lnTo>
                  <a:lnTo>
                    <a:pt x="2597" y="108"/>
                  </a:lnTo>
                  <a:lnTo>
                    <a:pt x="2597" y="106"/>
                  </a:lnTo>
                  <a:lnTo>
                    <a:pt x="2597" y="106"/>
                  </a:lnTo>
                  <a:lnTo>
                    <a:pt x="2597" y="108"/>
                  </a:lnTo>
                  <a:lnTo>
                    <a:pt x="2597" y="109"/>
                  </a:lnTo>
                  <a:lnTo>
                    <a:pt x="2599" y="109"/>
                  </a:lnTo>
                  <a:lnTo>
                    <a:pt x="2599" y="109"/>
                  </a:lnTo>
                  <a:lnTo>
                    <a:pt x="2600" y="109"/>
                  </a:lnTo>
                  <a:lnTo>
                    <a:pt x="2599" y="111"/>
                  </a:lnTo>
                  <a:lnTo>
                    <a:pt x="2600" y="111"/>
                  </a:lnTo>
                  <a:lnTo>
                    <a:pt x="2600" y="113"/>
                  </a:lnTo>
                  <a:lnTo>
                    <a:pt x="2602" y="113"/>
                  </a:lnTo>
                  <a:lnTo>
                    <a:pt x="2602" y="114"/>
                  </a:lnTo>
                  <a:lnTo>
                    <a:pt x="2604" y="116"/>
                  </a:lnTo>
                  <a:lnTo>
                    <a:pt x="2605" y="116"/>
                  </a:lnTo>
                  <a:lnTo>
                    <a:pt x="2607" y="118"/>
                  </a:lnTo>
                  <a:lnTo>
                    <a:pt x="2609" y="119"/>
                  </a:lnTo>
                  <a:lnTo>
                    <a:pt x="2610" y="119"/>
                  </a:lnTo>
                  <a:lnTo>
                    <a:pt x="2610" y="121"/>
                  </a:lnTo>
                  <a:lnTo>
                    <a:pt x="2614" y="121"/>
                  </a:lnTo>
                  <a:lnTo>
                    <a:pt x="2615" y="123"/>
                  </a:lnTo>
                  <a:lnTo>
                    <a:pt x="2617" y="123"/>
                  </a:lnTo>
                  <a:lnTo>
                    <a:pt x="2619" y="124"/>
                  </a:lnTo>
                  <a:lnTo>
                    <a:pt x="2620" y="124"/>
                  </a:lnTo>
                  <a:lnTo>
                    <a:pt x="2622" y="124"/>
                  </a:lnTo>
                  <a:lnTo>
                    <a:pt x="2624" y="124"/>
                  </a:lnTo>
                  <a:lnTo>
                    <a:pt x="2624" y="126"/>
                  </a:lnTo>
                  <a:lnTo>
                    <a:pt x="2625" y="126"/>
                  </a:lnTo>
                  <a:lnTo>
                    <a:pt x="2627" y="126"/>
                  </a:lnTo>
                  <a:lnTo>
                    <a:pt x="2627" y="128"/>
                  </a:lnTo>
                  <a:lnTo>
                    <a:pt x="2625" y="128"/>
                  </a:lnTo>
                  <a:lnTo>
                    <a:pt x="2625" y="130"/>
                  </a:lnTo>
                  <a:lnTo>
                    <a:pt x="2624" y="130"/>
                  </a:lnTo>
                  <a:lnTo>
                    <a:pt x="2622" y="130"/>
                  </a:lnTo>
                  <a:lnTo>
                    <a:pt x="2622" y="128"/>
                  </a:lnTo>
                  <a:lnTo>
                    <a:pt x="2620" y="126"/>
                  </a:lnTo>
                  <a:lnTo>
                    <a:pt x="2620" y="128"/>
                  </a:lnTo>
                  <a:lnTo>
                    <a:pt x="2619" y="128"/>
                  </a:lnTo>
                  <a:lnTo>
                    <a:pt x="2617" y="126"/>
                  </a:lnTo>
                  <a:lnTo>
                    <a:pt x="2615" y="126"/>
                  </a:lnTo>
                  <a:lnTo>
                    <a:pt x="2615" y="128"/>
                  </a:lnTo>
                  <a:lnTo>
                    <a:pt x="2614" y="128"/>
                  </a:lnTo>
                  <a:lnTo>
                    <a:pt x="2612" y="128"/>
                  </a:lnTo>
                  <a:lnTo>
                    <a:pt x="2610" y="126"/>
                  </a:lnTo>
                  <a:lnTo>
                    <a:pt x="2609" y="126"/>
                  </a:lnTo>
                  <a:lnTo>
                    <a:pt x="2607" y="126"/>
                  </a:lnTo>
                  <a:lnTo>
                    <a:pt x="2607" y="128"/>
                  </a:lnTo>
                  <a:lnTo>
                    <a:pt x="2605" y="128"/>
                  </a:lnTo>
                  <a:lnTo>
                    <a:pt x="2604" y="128"/>
                  </a:lnTo>
                  <a:lnTo>
                    <a:pt x="2602" y="128"/>
                  </a:lnTo>
                  <a:lnTo>
                    <a:pt x="2602" y="126"/>
                  </a:lnTo>
                  <a:lnTo>
                    <a:pt x="2600" y="126"/>
                  </a:lnTo>
                  <a:lnTo>
                    <a:pt x="2599" y="126"/>
                  </a:lnTo>
                  <a:lnTo>
                    <a:pt x="2597" y="126"/>
                  </a:lnTo>
                  <a:lnTo>
                    <a:pt x="2597" y="126"/>
                  </a:lnTo>
                  <a:lnTo>
                    <a:pt x="2595" y="126"/>
                  </a:lnTo>
                  <a:lnTo>
                    <a:pt x="2593" y="126"/>
                  </a:lnTo>
                  <a:lnTo>
                    <a:pt x="2593" y="124"/>
                  </a:lnTo>
                  <a:lnTo>
                    <a:pt x="2592" y="123"/>
                  </a:lnTo>
                  <a:lnTo>
                    <a:pt x="2593" y="123"/>
                  </a:lnTo>
                  <a:lnTo>
                    <a:pt x="2595" y="123"/>
                  </a:lnTo>
                  <a:lnTo>
                    <a:pt x="2597" y="121"/>
                  </a:lnTo>
                  <a:lnTo>
                    <a:pt x="2595" y="121"/>
                  </a:lnTo>
                  <a:lnTo>
                    <a:pt x="2593" y="121"/>
                  </a:lnTo>
                  <a:lnTo>
                    <a:pt x="2593" y="123"/>
                  </a:lnTo>
                  <a:lnTo>
                    <a:pt x="2592" y="121"/>
                  </a:lnTo>
                  <a:lnTo>
                    <a:pt x="2590" y="121"/>
                  </a:lnTo>
                  <a:lnTo>
                    <a:pt x="2588" y="121"/>
                  </a:lnTo>
                  <a:lnTo>
                    <a:pt x="2588" y="119"/>
                  </a:lnTo>
                  <a:lnTo>
                    <a:pt x="2587" y="119"/>
                  </a:lnTo>
                  <a:lnTo>
                    <a:pt x="2585" y="118"/>
                  </a:lnTo>
                  <a:lnTo>
                    <a:pt x="2587" y="118"/>
                  </a:lnTo>
                  <a:lnTo>
                    <a:pt x="2587" y="116"/>
                  </a:lnTo>
                  <a:lnTo>
                    <a:pt x="2585" y="118"/>
                  </a:lnTo>
                  <a:lnTo>
                    <a:pt x="2583" y="118"/>
                  </a:lnTo>
                  <a:lnTo>
                    <a:pt x="2582" y="118"/>
                  </a:lnTo>
                  <a:lnTo>
                    <a:pt x="2580" y="118"/>
                  </a:lnTo>
                  <a:lnTo>
                    <a:pt x="2580" y="116"/>
                  </a:lnTo>
                  <a:lnTo>
                    <a:pt x="2578" y="116"/>
                  </a:lnTo>
                  <a:lnTo>
                    <a:pt x="2578" y="118"/>
                  </a:lnTo>
                  <a:lnTo>
                    <a:pt x="2577" y="118"/>
                  </a:lnTo>
                  <a:lnTo>
                    <a:pt x="2577" y="116"/>
                  </a:lnTo>
                  <a:lnTo>
                    <a:pt x="2575" y="118"/>
                  </a:lnTo>
                  <a:lnTo>
                    <a:pt x="2573" y="118"/>
                  </a:lnTo>
                  <a:lnTo>
                    <a:pt x="2572" y="118"/>
                  </a:lnTo>
                  <a:lnTo>
                    <a:pt x="2570" y="118"/>
                  </a:lnTo>
                  <a:lnTo>
                    <a:pt x="2570" y="116"/>
                  </a:lnTo>
                  <a:lnTo>
                    <a:pt x="2568" y="116"/>
                  </a:lnTo>
                  <a:lnTo>
                    <a:pt x="2568" y="114"/>
                  </a:lnTo>
                  <a:lnTo>
                    <a:pt x="2567" y="113"/>
                  </a:lnTo>
                  <a:lnTo>
                    <a:pt x="2567" y="111"/>
                  </a:lnTo>
                  <a:lnTo>
                    <a:pt x="2568" y="111"/>
                  </a:lnTo>
                  <a:lnTo>
                    <a:pt x="2570" y="109"/>
                  </a:lnTo>
                  <a:lnTo>
                    <a:pt x="2570" y="111"/>
                  </a:lnTo>
                  <a:lnTo>
                    <a:pt x="2572" y="111"/>
                  </a:lnTo>
                  <a:lnTo>
                    <a:pt x="2573" y="111"/>
                  </a:lnTo>
                  <a:lnTo>
                    <a:pt x="2575" y="111"/>
                  </a:lnTo>
                  <a:lnTo>
                    <a:pt x="2575" y="109"/>
                  </a:lnTo>
                  <a:lnTo>
                    <a:pt x="2575" y="109"/>
                  </a:lnTo>
                  <a:lnTo>
                    <a:pt x="2575" y="108"/>
                  </a:lnTo>
                  <a:lnTo>
                    <a:pt x="2577" y="108"/>
                  </a:lnTo>
                  <a:lnTo>
                    <a:pt x="2577" y="106"/>
                  </a:lnTo>
                  <a:lnTo>
                    <a:pt x="2575" y="108"/>
                  </a:lnTo>
                  <a:lnTo>
                    <a:pt x="2575" y="106"/>
                  </a:lnTo>
                  <a:lnTo>
                    <a:pt x="2573" y="106"/>
                  </a:lnTo>
                  <a:lnTo>
                    <a:pt x="2572" y="106"/>
                  </a:lnTo>
                  <a:lnTo>
                    <a:pt x="2570" y="104"/>
                  </a:lnTo>
                  <a:lnTo>
                    <a:pt x="2572" y="104"/>
                  </a:lnTo>
                  <a:lnTo>
                    <a:pt x="2575" y="103"/>
                  </a:lnTo>
                  <a:lnTo>
                    <a:pt x="2577" y="101"/>
                  </a:lnTo>
                  <a:lnTo>
                    <a:pt x="2577" y="103"/>
                  </a:lnTo>
                  <a:lnTo>
                    <a:pt x="2578" y="103"/>
                  </a:lnTo>
                  <a:lnTo>
                    <a:pt x="2577" y="101"/>
                  </a:lnTo>
                  <a:lnTo>
                    <a:pt x="2575" y="101"/>
                  </a:lnTo>
                  <a:lnTo>
                    <a:pt x="2575" y="99"/>
                  </a:lnTo>
                  <a:lnTo>
                    <a:pt x="2577" y="99"/>
                  </a:lnTo>
                  <a:lnTo>
                    <a:pt x="2578" y="99"/>
                  </a:lnTo>
                  <a:lnTo>
                    <a:pt x="2580" y="99"/>
                  </a:lnTo>
                  <a:lnTo>
                    <a:pt x="2582" y="99"/>
                  </a:lnTo>
                  <a:lnTo>
                    <a:pt x="2583" y="99"/>
                  </a:lnTo>
                  <a:lnTo>
                    <a:pt x="2585" y="98"/>
                  </a:lnTo>
                  <a:lnTo>
                    <a:pt x="2583" y="98"/>
                  </a:lnTo>
                  <a:lnTo>
                    <a:pt x="2583" y="96"/>
                  </a:lnTo>
                  <a:lnTo>
                    <a:pt x="2585" y="94"/>
                  </a:lnTo>
                  <a:lnTo>
                    <a:pt x="2583" y="94"/>
                  </a:lnTo>
                  <a:lnTo>
                    <a:pt x="2582" y="94"/>
                  </a:lnTo>
                  <a:lnTo>
                    <a:pt x="2582" y="96"/>
                  </a:lnTo>
                  <a:lnTo>
                    <a:pt x="2580" y="94"/>
                  </a:lnTo>
                  <a:lnTo>
                    <a:pt x="2580" y="96"/>
                  </a:lnTo>
                  <a:lnTo>
                    <a:pt x="2578" y="94"/>
                  </a:lnTo>
                  <a:lnTo>
                    <a:pt x="2577" y="94"/>
                  </a:lnTo>
                  <a:lnTo>
                    <a:pt x="2575" y="94"/>
                  </a:lnTo>
                  <a:lnTo>
                    <a:pt x="2575" y="92"/>
                  </a:lnTo>
                  <a:lnTo>
                    <a:pt x="2577" y="92"/>
                  </a:lnTo>
                  <a:lnTo>
                    <a:pt x="2578" y="92"/>
                  </a:lnTo>
                  <a:lnTo>
                    <a:pt x="2580" y="91"/>
                  </a:lnTo>
                  <a:lnTo>
                    <a:pt x="2582" y="91"/>
                  </a:lnTo>
                  <a:lnTo>
                    <a:pt x="2582" y="89"/>
                  </a:lnTo>
                  <a:lnTo>
                    <a:pt x="2585" y="89"/>
                  </a:lnTo>
                  <a:lnTo>
                    <a:pt x="2587" y="89"/>
                  </a:lnTo>
                  <a:lnTo>
                    <a:pt x="2588" y="89"/>
                  </a:lnTo>
                  <a:lnTo>
                    <a:pt x="2590" y="89"/>
                  </a:lnTo>
                  <a:lnTo>
                    <a:pt x="2585" y="87"/>
                  </a:lnTo>
                  <a:lnTo>
                    <a:pt x="2585" y="86"/>
                  </a:lnTo>
                  <a:lnTo>
                    <a:pt x="2587" y="86"/>
                  </a:lnTo>
                  <a:lnTo>
                    <a:pt x="2588" y="86"/>
                  </a:lnTo>
                  <a:lnTo>
                    <a:pt x="2590" y="86"/>
                  </a:lnTo>
                  <a:lnTo>
                    <a:pt x="2590" y="84"/>
                  </a:lnTo>
                  <a:lnTo>
                    <a:pt x="2588" y="84"/>
                  </a:lnTo>
                  <a:lnTo>
                    <a:pt x="2592" y="82"/>
                  </a:lnTo>
                  <a:lnTo>
                    <a:pt x="2590" y="82"/>
                  </a:lnTo>
                  <a:lnTo>
                    <a:pt x="2588" y="82"/>
                  </a:lnTo>
                  <a:lnTo>
                    <a:pt x="2588" y="84"/>
                  </a:lnTo>
                  <a:lnTo>
                    <a:pt x="2587" y="84"/>
                  </a:lnTo>
                  <a:lnTo>
                    <a:pt x="2585" y="84"/>
                  </a:lnTo>
                  <a:lnTo>
                    <a:pt x="2587" y="82"/>
                  </a:lnTo>
                  <a:lnTo>
                    <a:pt x="2587" y="81"/>
                  </a:lnTo>
                  <a:lnTo>
                    <a:pt x="2590" y="81"/>
                  </a:lnTo>
                  <a:lnTo>
                    <a:pt x="2590" y="79"/>
                  </a:lnTo>
                  <a:lnTo>
                    <a:pt x="2592" y="79"/>
                  </a:lnTo>
                  <a:lnTo>
                    <a:pt x="2592" y="77"/>
                  </a:lnTo>
                  <a:lnTo>
                    <a:pt x="2593" y="77"/>
                  </a:lnTo>
                  <a:lnTo>
                    <a:pt x="2593" y="76"/>
                  </a:lnTo>
                  <a:lnTo>
                    <a:pt x="2597" y="76"/>
                  </a:lnTo>
                  <a:lnTo>
                    <a:pt x="2597" y="76"/>
                  </a:lnTo>
                  <a:lnTo>
                    <a:pt x="2597" y="74"/>
                  </a:lnTo>
                  <a:lnTo>
                    <a:pt x="2599" y="74"/>
                  </a:lnTo>
                  <a:lnTo>
                    <a:pt x="2600" y="74"/>
                  </a:lnTo>
                  <a:lnTo>
                    <a:pt x="2600" y="72"/>
                  </a:lnTo>
                  <a:lnTo>
                    <a:pt x="2602" y="72"/>
                  </a:lnTo>
                  <a:lnTo>
                    <a:pt x="2602" y="71"/>
                  </a:lnTo>
                  <a:lnTo>
                    <a:pt x="2604" y="71"/>
                  </a:lnTo>
                  <a:lnTo>
                    <a:pt x="2605" y="71"/>
                  </a:lnTo>
                  <a:lnTo>
                    <a:pt x="2607" y="71"/>
                  </a:lnTo>
                  <a:lnTo>
                    <a:pt x="2607" y="69"/>
                  </a:lnTo>
                  <a:lnTo>
                    <a:pt x="2610" y="69"/>
                  </a:lnTo>
                  <a:lnTo>
                    <a:pt x="2612" y="69"/>
                  </a:lnTo>
                  <a:lnTo>
                    <a:pt x="2612" y="69"/>
                  </a:lnTo>
                  <a:lnTo>
                    <a:pt x="2614" y="69"/>
                  </a:lnTo>
                  <a:lnTo>
                    <a:pt x="2615" y="69"/>
                  </a:lnTo>
                  <a:lnTo>
                    <a:pt x="2617" y="69"/>
                  </a:lnTo>
                  <a:moveTo>
                    <a:pt x="2592" y="118"/>
                  </a:moveTo>
                  <a:lnTo>
                    <a:pt x="2590" y="118"/>
                  </a:lnTo>
                  <a:lnTo>
                    <a:pt x="2590" y="119"/>
                  </a:lnTo>
                  <a:lnTo>
                    <a:pt x="2592" y="118"/>
                  </a:lnTo>
                  <a:moveTo>
                    <a:pt x="2593" y="79"/>
                  </a:moveTo>
                  <a:lnTo>
                    <a:pt x="2592" y="81"/>
                  </a:lnTo>
                  <a:lnTo>
                    <a:pt x="2593" y="81"/>
                  </a:lnTo>
                  <a:lnTo>
                    <a:pt x="2593" y="79"/>
                  </a:lnTo>
                  <a:moveTo>
                    <a:pt x="2597" y="98"/>
                  </a:moveTo>
                  <a:lnTo>
                    <a:pt x="2597" y="99"/>
                  </a:lnTo>
                  <a:lnTo>
                    <a:pt x="2597" y="99"/>
                  </a:lnTo>
                  <a:lnTo>
                    <a:pt x="2597" y="98"/>
                  </a:lnTo>
                  <a:moveTo>
                    <a:pt x="2602" y="96"/>
                  </a:moveTo>
                  <a:lnTo>
                    <a:pt x="2602" y="94"/>
                  </a:lnTo>
                  <a:lnTo>
                    <a:pt x="2600" y="94"/>
                  </a:lnTo>
                  <a:lnTo>
                    <a:pt x="2602" y="96"/>
                  </a:lnTo>
                  <a:moveTo>
                    <a:pt x="2607" y="92"/>
                  </a:moveTo>
                  <a:lnTo>
                    <a:pt x="2605" y="92"/>
                  </a:lnTo>
                  <a:lnTo>
                    <a:pt x="2607" y="94"/>
                  </a:lnTo>
                  <a:lnTo>
                    <a:pt x="2607" y="92"/>
                  </a:lnTo>
                  <a:moveTo>
                    <a:pt x="2607" y="91"/>
                  </a:moveTo>
                  <a:lnTo>
                    <a:pt x="2605" y="89"/>
                  </a:lnTo>
                  <a:lnTo>
                    <a:pt x="2605" y="91"/>
                  </a:lnTo>
                  <a:lnTo>
                    <a:pt x="2607" y="91"/>
                  </a:lnTo>
                  <a:moveTo>
                    <a:pt x="3287" y="91"/>
                  </a:moveTo>
                  <a:lnTo>
                    <a:pt x="3289" y="91"/>
                  </a:lnTo>
                  <a:lnTo>
                    <a:pt x="3289" y="89"/>
                  </a:lnTo>
                  <a:lnTo>
                    <a:pt x="3287" y="89"/>
                  </a:lnTo>
                  <a:lnTo>
                    <a:pt x="3285" y="87"/>
                  </a:lnTo>
                  <a:lnTo>
                    <a:pt x="3284" y="87"/>
                  </a:lnTo>
                  <a:lnTo>
                    <a:pt x="3284" y="87"/>
                  </a:lnTo>
                  <a:lnTo>
                    <a:pt x="3282" y="87"/>
                  </a:lnTo>
                  <a:lnTo>
                    <a:pt x="3280" y="87"/>
                  </a:lnTo>
                  <a:lnTo>
                    <a:pt x="3280" y="89"/>
                  </a:lnTo>
                  <a:lnTo>
                    <a:pt x="3282" y="89"/>
                  </a:lnTo>
                  <a:lnTo>
                    <a:pt x="3284" y="91"/>
                  </a:lnTo>
                  <a:lnTo>
                    <a:pt x="3285" y="91"/>
                  </a:lnTo>
                  <a:lnTo>
                    <a:pt x="3285" y="92"/>
                  </a:lnTo>
                  <a:lnTo>
                    <a:pt x="3287" y="91"/>
                  </a:lnTo>
                  <a:moveTo>
                    <a:pt x="3045" y="84"/>
                  </a:moveTo>
                  <a:lnTo>
                    <a:pt x="3045" y="86"/>
                  </a:lnTo>
                  <a:lnTo>
                    <a:pt x="3046" y="86"/>
                  </a:lnTo>
                  <a:lnTo>
                    <a:pt x="3046" y="87"/>
                  </a:lnTo>
                  <a:lnTo>
                    <a:pt x="3048" y="87"/>
                  </a:lnTo>
                  <a:lnTo>
                    <a:pt x="3050" y="89"/>
                  </a:lnTo>
                  <a:lnTo>
                    <a:pt x="3051" y="89"/>
                  </a:lnTo>
                  <a:lnTo>
                    <a:pt x="3055" y="89"/>
                  </a:lnTo>
                  <a:lnTo>
                    <a:pt x="3056" y="89"/>
                  </a:lnTo>
                  <a:lnTo>
                    <a:pt x="3058" y="89"/>
                  </a:lnTo>
                  <a:lnTo>
                    <a:pt x="3058" y="87"/>
                  </a:lnTo>
                  <a:lnTo>
                    <a:pt x="3058" y="86"/>
                  </a:lnTo>
                  <a:lnTo>
                    <a:pt x="3056" y="86"/>
                  </a:lnTo>
                  <a:lnTo>
                    <a:pt x="3055" y="86"/>
                  </a:lnTo>
                  <a:lnTo>
                    <a:pt x="3051" y="86"/>
                  </a:lnTo>
                  <a:lnTo>
                    <a:pt x="3048" y="84"/>
                  </a:lnTo>
                  <a:lnTo>
                    <a:pt x="3045" y="84"/>
                  </a:lnTo>
                  <a:moveTo>
                    <a:pt x="2291" y="87"/>
                  </a:moveTo>
                  <a:lnTo>
                    <a:pt x="2291" y="86"/>
                  </a:lnTo>
                  <a:lnTo>
                    <a:pt x="2291" y="84"/>
                  </a:lnTo>
                  <a:lnTo>
                    <a:pt x="2289" y="84"/>
                  </a:lnTo>
                  <a:lnTo>
                    <a:pt x="2287" y="84"/>
                  </a:lnTo>
                  <a:lnTo>
                    <a:pt x="2287" y="86"/>
                  </a:lnTo>
                  <a:lnTo>
                    <a:pt x="2289" y="86"/>
                  </a:lnTo>
                  <a:lnTo>
                    <a:pt x="2289" y="87"/>
                  </a:lnTo>
                  <a:lnTo>
                    <a:pt x="2291" y="87"/>
                  </a:lnTo>
                  <a:moveTo>
                    <a:pt x="2838" y="84"/>
                  </a:moveTo>
                  <a:lnTo>
                    <a:pt x="2838" y="82"/>
                  </a:lnTo>
                  <a:lnTo>
                    <a:pt x="2836" y="82"/>
                  </a:lnTo>
                  <a:lnTo>
                    <a:pt x="2834" y="82"/>
                  </a:lnTo>
                  <a:lnTo>
                    <a:pt x="2832" y="82"/>
                  </a:lnTo>
                  <a:lnTo>
                    <a:pt x="2831" y="84"/>
                  </a:lnTo>
                  <a:lnTo>
                    <a:pt x="2832" y="84"/>
                  </a:lnTo>
                  <a:lnTo>
                    <a:pt x="2832" y="86"/>
                  </a:lnTo>
                  <a:lnTo>
                    <a:pt x="2834" y="86"/>
                  </a:lnTo>
                  <a:lnTo>
                    <a:pt x="2834" y="84"/>
                  </a:lnTo>
                  <a:lnTo>
                    <a:pt x="2836" y="86"/>
                  </a:lnTo>
                  <a:lnTo>
                    <a:pt x="2836" y="84"/>
                  </a:lnTo>
                  <a:lnTo>
                    <a:pt x="2838" y="84"/>
                  </a:lnTo>
                  <a:moveTo>
                    <a:pt x="1370" y="72"/>
                  </a:moveTo>
                  <a:lnTo>
                    <a:pt x="1370" y="74"/>
                  </a:lnTo>
                  <a:lnTo>
                    <a:pt x="1368" y="74"/>
                  </a:lnTo>
                  <a:lnTo>
                    <a:pt x="1365" y="74"/>
                  </a:lnTo>
                  <a:lnTo>
                    <a:pt x="1365" y="76"/>
                  </a:lnTo>
                  <a:lnTo>
                    <a:pt x="1363" y="76"/>
                  </a:lnTo>
                  <a:lnTo>
                    <a:pt x="1361" y="76"/>
                  </a:lnTo>
                  <a:lnTo>
                    <a:pt x="1360" y="76"/>
                  </a:lnTo>
                  <a:lnTo>
                    <a:pt x="1360" y="77"/>
                  </a:lnTo>
                  <a:lnTo>
                    <a:pt x="1358" y="77"/>
                  </a:lnTo>
                  <a:lnTo>
                    <a:pt x="1356" y="77"/>
                  </a:lnTo>
                  <a:lnTo>
                    <a:pt x="1355" y="77"/>
                  </a:lnTo>
                  <a:lnTo>
                    <a:pt x="1355" y="79"/>
                  </a:lnTo>
                  <a:lnTo>
                    <a:pt x="1355" y="81"/>
                  </a:lnTo>
                  <a:lnTo>
                    <a:pt x="1356" y="81"/>
                  </a:lnTo>
                  <a:lnTo>
                    <a:pt x="1358" y="81"/>
                  </a:lnTo>
                  <a:lnTo>
                    <a:pt x="1358" y="82"/>
                  </a:lnTo>
                  <a:lnTo>
                    <a:pt x="1360" y="82"/>
                  </a:lnTo>
                  <a:lnTo>
                    <a:pt x="1361" y="82"/>
                  </a:lnTo>
                  <a:lnTo>
                    <a:pt x="1363" y="82"/>
                  </a:lnTo>
                  <a:lnTo>
                    <a:pt x="1365" y="82"/>
                  </a:lnTo>
                  <a:lnTo>
                    <a:pt x="1365" y="84"/>
                  </a:lnTo>
                  <a:lnTo>
                    <a:pt x="1367" y="84"/>
                  </a:lnTo>
                  <a:lnTo>
                    <a:pt x="1368" y="84"/>
                  </a:lnTo>
                  <a:lnTo>
                    <a:pt x="1370" y="84"/>
                  </a:lnTo>
                  <a:lnTo>
                    <a:pt x="1372" y="84"/>
                  </a:lnTo>
                  <a:lnTo>
                    <a:pt x="1375" y="84"/>
                  </a:lnTo>
                  <a:lnTo>
                    <a:pt x="1375" y="82"/>
                  </a:lnTo>
                  <a:lnTo>
                    <a:pt x="1377" y="82"/>
                  </a:lnTo>
                  <a:lnTo>
                    <a:pt x="1378" y="81"/>
                  </a:lnTo>
                  <a:lnTo>
                    <a:pt x="1380" y="79"/>
                  </a:lnTo>
                  <a:lnTo>
                    <a:pt x="1382" y="77"/>
                  </a:lnTo>
                  <a:lnTo>
                    <a:pt x="1382" y="76"/>
                  </a:lnTo>
                  <a:lnTo>
                    <a:pt x="1380" y="76"/>
                  </a:lnTo>
                  <a:lnTo>
                    <a:pt x="1380" y="74"/>
                  </a:lnTo>
                  <a:lnTo>
                    <a:pt x="1378" y="72"/>
                  </a:lnTo>
                  <a:lnTo>
                    <a:pt x="1377" y="72"/>
                  </a:lnTo>
                  <a:lnTo>
                    <a:pt x="1375" y="72"/>
                  </a:lnTo>
                  <a:lnTo>
                    <a:pt x="1373" y="72"/>
                  </a:lnTo>
                  <a:lnTo>
                    <a:pt x="1372" y="72"/>
                  </a:lnTo>
                  <a:lnTo>
                    <a:pt x="1370" y="72"/>
                  </a:lnTo>
                  <a:moveTo>
                    <a:pt x="3231" y="71"/>
                  </a:moveTo>
                  <a:lnTo>
                    <a:pt x="3230" y="69"/>
                  </a:lnTo>
                  <a:lnTo>
                    <a:pt x="3231" y="69"/>
                  </a:lnTo>
                  <a:lnTo>
                    <a:pt x="3233" y="69"/>
                  </a:lnTo>
                  <a:lnTo>
                    <a:pt x="3233" y="69"/>
                  </a:lnTo>
                  <a:lnTo>
                    <a:pt x="3235" y="69"/>
                  </a:lnTo>
                  <a:lnTo>
                    <a:pt x="3236" y="67"/>
                  </a:lnTo>
                  <a:lnTo>
                    <a:pt x="3238" y="67"/>
                  </a:lnTo>
                  <a:lnTo>
                    <a:pt x="3238" y="69"/>
                  </a:lnTo>
                  <a:lnTo>
                    <a:pt x="3240" y="69"/>
                  </a:lnTo>
                  <a:lnTo>
                    <a:pt x="3241" y="69"/>
                  </a:lnTo>
                  <a:lnTo>
                    <a:pt x="3245" y="69"/>
                  </a:lnTo>
                  <a:lnTo>
                    <a:pt x="3247" y="69"/>
                  </a:lnTo>
                  <a:lnTo>
                    <a:pt x="3248" y="69"/>
                  </a:lnTo>
                  <a:lnTo>
                    <a:pt x="3248" y="71"/>
                  </a:lnTo>
                  <a:lnTo>
                    <a:pt x="3250" y="71"/>
                  </a:lnTo>
                  <a:lnTo>
                    <a:pt x="3252" y="71"/>
                  </a:lnTo>
                  <a:lnTo>
                    <a:pt x="3253" y="71"/>
                  </a:lnTo>
                  <a:lnTo>
                    <a:pt x="3255" y="71"/>
                  </a:lnTo>
                  <a:lnTo>
                    <a:pt x="3257" y="71"/>
                  </a:lnTo>
                  <a:lnTo>
                    <a:pt x="3258" y="72"/>
                  </a:lnTo>
                  <a:lnTo>
                    <a:pt x="3260" y="72"/>
                  </a:lnTo>
                  <a:lnTo>
                    <a:pt x="3260" y="71"/>
                  </a:lnTo>
                  <a:lnTo>
                    <a:pt x="3258" y="71"/>
                  </a:lnTo>
                  <a:lnTo>
                    <a:pt x="3258" y="69"/>
                  </a:lnTo>
                  <a:lnTo>
                    <a:pt x="3257" y="69"/>
                  </a:lnTo>
                  <a:lnTo>
                    <a:pt x="3257" y="69"/>
                  </a:lnTo>
                  <a:lnTo>
                    <a:pt x="3258" y="69"/>
                  </a:lnTo>
                  <a:lnTo>
                    <a:pt x="3262" y="69"/>
                  </a:lnTo>
                  <a:lnTo>
                    <a:pt x="3260" y="69"/>
                  </a:lnTo>
                  <a:lnTo>
                    <a:pt x="3263" y="69"/>
                  </a:lnTo>
                  <a:lnTo>
                    <a:pt x="3267" y="69"/>
                  </a:lnTo>
                  <a:lnTo>
                    <a:pt x="3270" y="69"/>
                  </a:lnTo>
                  <a:lnTo>
                    <a:pt x="3272" y="71"/>
                  </a:lnTo>
                  <a:lnTo>
                    <a:pt x="3275" y="71"/>
                  </a:lnTo>
                  <a:lnTo>
                    <a:pt x="3277" y="71"/>
                  </a:lnTo>
                  <a:lnTo>
                    <a:pt x="3279" y="71"/>
                  </a:lnTo>
                  <a:lnTo>
                    <a:pt x="3280" y="71"/>
                  </a:lnTo>
                  <a:lnTo>
                    <a:pt x="3282" y="71"/>
                  </a:lnTo>
                  <a:lnTo>
                    <a:pt x="3284" y="71"/>
                  </a:lnTo>
                  <a:lnTo>
                    <a:pt x="3285" y="71"/>
                  </a:lnTo>
                  <a:lnTo>
                    <a:pt x="3289" y="72"/>
                  </a:lnTo>
                  <a:lnTo>
                    <a:pt x="3290" y="72"/>
                  </a:lnTo>
                  <a:lnTo>
                    <a:pt x="3292" y="72"/>
                  </a:lnTo>
                  <a:lnTo>
                    <a:pt x="3294" y="72"/>
                  </a:lnTo>
                  <a:lnTo>
                    <a:pt x="3297" y="72"/>
                  </a:lnTo>
                  <a:lnTo>
                    <a:pt x="3299" y="74"/>
                  </a:lnTo>
                  <a:lnTo>
                    <a:pt x="3297" y="74"/>
                  </a:lnTo>
                  <a:lnTo>
                    <a:pt x="3297" y="76"/>
                  </a:lnTo>
                  <a:lnTo>
                    <a:pt x="3299" y="76"/>
                  </a:lnTo>
                  <a:lnTo>
                    <a:pt x="3300" y="76"/>
                  </a:lnTo>
                  <a:lnTo>
                    <a:pt x="3300" y="77"/>
                  </a:lnTo>
                  <a:lnTo>
                    <a:pt x="3300" y="79"/>
                  </a:lnTo>
                  <a:lnTo>
                    <a:pt x="3299" y="79"/>
                  </a:lnTo>
                  <a:lnTo>
                    <a:pt x="3297" y="79"/>
                  </a:lnTo>
                  <a:lnTo>
                    <a:pt x="3295" y="79"/>
                  </a:lnTo>
                  <a:lnTo>
                    <a:pt x="3297" y="81"/>
                  </a:lnTo>
                  <a:lnTo>
                    <a:pt x="3295" y="81"/>
                  </a:lnTo>
                  <a:lnTo>
                    <a:pt x="3292" y="81"/>
                  </a:lnTo>
                  <a:lnTo>
                    <a:pt x="3290" y="81"/>
                  </a:lnTo>
                  <a:lnTo>
                    <a:pt x="3289" y="81"/>
                  </a:lnTo>
                  <a:lnTo>
                    <a:pt x="3287" y="81"/>
                  </a:lnTo>
                  <a:lnTo>
                    <a:pt x="3285" y="81"/>
                  </a:lnTo>
                  <a:lnTo>
                    <a:pt x="3284" y="79"/>
                  </a:lnTo>
                  <a:lnTo>
                    <a:pt x="3285" y="79"/>
                  </a:lnTo>
                  <a:lnTo>
                    <a:pt x="3287" y="79"/>
                  </a:lnTo>
                  <a:lnTo>
                    <a:pt x="3289" y="79"/>
                  </a:lnTo>
                  <a:lnTo>
                    <a:pt x="3287" y="77"/>
                  </a:lnTo>
                  <a:lnTo>
                    <a:pt x="3285" y="77"/>
                  </a:lnTo>
                  <a:lnTo>
                    <a:pt x="3284" y="77"/>
                  </a:lnTo>
                  <a:lnTo>
                    <a:pt x="3284" y="79"/>
                  </a:lnTo>
                  <a:lnTo>
                    <a:pt x="3284" y="79"/>
                  </a:lnTo>
                  <a:lnTo>
                    <a:pt x="3282" y="79"/>
                  </a:lnTo>
                  <a:lnTo>
                    <a:pt x="3280" y="81"/>
                  </a:lnTo>
                  <a:lnTo>
                    <a:pt x="3279" y="81"/>
                  </a:lnTo>
                  <a:lnTo>
                    <a:pt x="3277" y="81"/>
                  </a:lnTo>
                  <a:lnTo>
                    <a:pt x="3273" y="81"/>
                  </a:lnTo>
                  <a:lnTo>
                    <a:pt x="3272" y="81"/>
                  </a:lnTo>
                  <a:lnTo>
                    <a:pt x="3270" y="81"/>
                  </a:lnTo>
                  <a:lnTo>
                    <a:pt x="3268" y="81"/>
                  </a:lnTo>
                  <a:lnTo>
                    <a:pt x="3267" y="81"/>
                  </a:lnTo>
                  <a:lnTo>
                    <a:pt x="3265" y="81"/>
                  </a:lnTo>
                  <a:lnTo>
                    <a:pt x="3265" y="79"/>
                  </a:lnTo>
                  <a:lnTo>
                    <a:pt x="3263" y="81"/>
                  </a:lnTo>
                  <a:lnTo>
                    <a:pt x="3263" y="79"/>
                  </a:lnTo>
                  <a:lnTo>
                    <a:pt x="3262" y="81"/>
                  </a:lnTo>
                  <a:lnTo>
                    <a:pt x="3263" y="81"/>
                  </a:lnTo>
                  <a:lnTo>
                    <a:pt x="3265" y="81"/>
                  </a:lnTo>
                  <a:lnTo>
                    <a:pt x="3265" y="82"/>
                  </a:lnTo>
                  <a:lnTo>
                    <a:pt x="3265" y="84"/>
                  </a:lnTo>
                  <a:lnTo>
                    <a:pt x="3263" y="84"/>
                  </a:lnTo>
                  <a:lnTo>
                    <a:pt x="3260" y="82"/>
                  </a:lnTo>
                  <a:lnTo>
                    <a:pt x="3257" y="82"/>
                  </a:lnTo>
                  <a:lnTo>
                    <a:pt x="3253" y="82"/>
                  </a:lnTo>
                  <a:lnTo>
                    <a:pt x="3250" y="81"/>
                  </a:lnTo>
                  <a:lnTo>
                    <a:pt x="3248" y="81"/>
                  </a:lnTo>
                  <a:lnTo>
                    <a:pt x="3248" y="79"/>
                  </a:lnTo>
                  <a:lnTo>
                    <a:pt x="3245" y="79"/>
                  </a:lnTo>
                  <a:lnTo>
                    <a:pt x="3243" y="79"/>
                  </a:lnTo>
                  <a:lnTo>
                    <a:pt x="3241" y="77"/>
                  </a:lnTo>
                  <a:lnTo>
                    <a:pt x="3240" y="77"/>
                  </a:lnTo>
                  <a:lnTo>
                    <a:pt x="3238" y="77"/>
                  </a:lnTo>
                  <a:lnTo>
                    <a:pt x="3236" y="77"/>
                  </a:lnTo>
                  <a:lnTo>
                    <a:pt x="3236" y="76"/>
                  </a:lnTo>
                  <a:lnTo>
                    <a:pt x="3236" y="74"/>
                  </a:lnTo>
                  <a:lnTo>
                    <a:pt x="3235" y="74"/>
                  </a:lnTo>
                  <a:lnTo>
                    <a:pt x="3235" y="72"/>
                  </a:lnTo>
                  <a:lnTo>
                    <a:pt x="3233" y="72"/>
                  </a:lnTo>
                  <a:lnTo>
                    <a:pt x="3233" y="74"/>
                  </a:lnTo>
                  <a:lnTo>
                    <a:pt x="3231" y="72"/>
                  </a:lnTo>
                  <a:lnTo>
                    <a:pt x="3231" y="71"/>
                  </a:lnTo>
                  <a:moveTo>
                    <a:pt x="3273" y="74"/>
                  </a:moveTo>
                  <a:lnTo>
                    <a:pt x="3275" y="74"/>
                  </a:lnTo>
                  <a:lnTo>
                    <a:pt x="3277" y="74"/>
                  </a:lnTo>
                  <a:lnTo>
                    <a:pt x="3277" y="76"/>
                  </a:lnTo>
                  <a:lnTo>
                    <a:pt x="3279" y="76"/>
                  </a:lnTo>
                  <a:lnTo>
                    <a:pt x="3282" y="77"/>
                  </a:lnTo>
                  <a:lnTo>
                    <a:pt x="3284" y="77"/>
                  </a:lnTo>
                  <a:lnTo>
                    <a:pt x="3284" y="76"/>
                  </a:lnTo>
                  <a:lnTo>
                    <a:pt x="3282" y="76"/>
                  </a:lnTo>
                  <a:lnTo>
                    <a:pt x="3280" y="76"/>
                  </a:lnTo>
                  <a:lnTo>
                    <a:pt x="3280" y="74"/>
                  </a:lnTo>
                  <a:lnTo>
                    <a:pt x="3280" y="72"/>
                  </a:lnTo>
                  <a:lnTo>
                    <a:pt x="3279" y="72"/>
                  </a:lnTo>
                  <a:lnTo>
                    <a:pt x="3277" y="72"/>
                  </a:lnTo>
                  <a:lnTo>
                    <a:pt x="3275" y="72"/>
                  </a:lnTo>
                  <a:lnTo>
                    <a:pt x="3273" y="72"/>
                  </a:lnTo>
                  <a:lnTo>
                    <a:pt x="3273" y="74"/>
                  </a:lnTo>
                  <a:moveTo>
                    <a:pt x="3161" y="778"/>
                  </a:moveTo>
                  <a:lnTo>
                    <a:pt x="3159" y="780"/>
                  </a:lnTo>
                  <a:lnTo>
                    <a:pt x="3161" y="780"/>
                  </a:lnTo>
                  <a:lnTo>
                    <a:pt x="3161" y="778"/>
                  </a:lnTo>
                  <a:moveTo>
                    <a:pt x="3228" y="786"/>
                  </a:moveTo>
                  <a:lnTo>
                    <a:pt x="3230" y="786"/>
                  </a:lnTo>
                  <a:lnTo>
                    <a:pt x="3230" y="785"/>
                  </a:lnTo>
                  <a:lnTo>
                    <a:pt x="3228" y="785"/>
                  </a:lnTo>
                  <a:lnTo>
                    <a:pt x="3228" y="786"/>
                  </a:lnTo>
                  <a:moveTo>
                    <a:pt x="2792" y="702"/>
                  </a:moveTo>
                  <a:lnTo>
                    <a:pt x="2790" y="702"/>
                  </a:lnTo>
                  <a:lnTo>
                    <a:pt x="2790" y="704"/>
                  </a:lnTo>
                  <a:lnTo>
                    <a:pt x="2792" y="704"/>
                  </a:lnTo>
                  <a:lnTo>
                    <a:pt x="2792" y="702"/>
                  </a:lnTo>
                  <a:moveTo>
                    <a:pt x="3529" y="702"/>
                  </a:moveTo>
                  <a:lnTo>
                    <a:pt x="3529" y="701"/>
                  </a:lnTo>
                  <a:lnTo>
                    <a:pt x="3528" y="701"/>
                  </a:lnTo>
                  <a:lnTo>
                    <a:pt x="3528" y="702"/>
                  </a:lnTo>
                  <a:lnTo>
                    <a:pt x="3529" y="702"/>
                  </a:lnTo>
                  <a:moveTo>
                    <a:pt x="3363" y="903"/>
                  </a:moveTo>
                  <a:lnTo>
                    <a:pt x="3364" y="903"/>
                  </a:lnTo>
                  <a:lnTo>
                    <a:pt x="3363" y="901"/>
                  </a:lnTo>
                  <a:lnTo>
                    <a:pt x="3363" y="903"/>
                  </a:lnTo>
                  <a:moveTo>
                    <a:pt x="3484" y="529"/>
                  </a:moveTo>
                  <a:lnTo>
                    <a:pt x="3484" y="530"/>
                  </a:lnTo>
                  <a:lnTo>
                    <a:pt x="3482" y="530"/>
                  </a:lnTo>
                  <a:lnTo>
                    <a:pt x="3482" y="532"/>
                  </a:lnTo>
                  <a:lnTo>
                    <a:pt x="3484" y="532"/>
                  </a:lnTo>
                  <a:lnTo>
                    <a:pt x="3486" y="532"/>
                  </a:lnTo>
                  <a:lnTo>
                    <a:pt x="3486" y="532"/>
                  </a:lnTo>
                  <a:lnTo>
                    <a:pt x="3487" y="532"/>
                  </a:lnTo>
                  <a:lnTo>
                    <a:pt x="3487" y="530"/>
                  </a:lnTo>
                  <a:lnTo>
                    <a:pt x="3486" y="530"/>
                  </a:lnTo>
                  <a:lnTo>
                    <a:pt x="3486" y="529"/>
                  </a:lnTo>
                  <a:lnTo>
                    <a:pt x="3486" y="529"/>
                  </a:lnTo>
                  <a:lnTo>
                    <a:pt x="3484" y="529"/>
                  </a:lnTo>
                  <a:moveTo>
                    <a:pt x="2523" y="677"/>
                  </a:moveTo>
                  <a:lnTo>
                    <a:pt x="2524" y="677"/>
                  </a:lnTo>
                  <a:lnTo>
                    <a:pt x="2523" y="677"/>
                  </a:lnTo>
                  <a:lnTo>
                    <a:pt x="2523" y="677"/>
                  </a:lnTo>
                  <a:moveTo>
                    <a:pt x="3297" y="861"/>
                  </a:moveTo>
                  <a:lnTo>
                    <a:pt x="3299" y="861"/>
                  </a:lnTo>
                  <a:lnTo>
                    <a:pt x="3297" y="859"/>
                  </a:lnTo>
                  <a:lnTo>
                    <a:pt x="3297" y="861"/>
                  </a:lnTo>
                  <a:moveTo>
                    <a:pt x="2474" y="433"/>
                  </a:moveTo>
                  <a:lnTo>
                    <a:pt x="2476" y="433"/>
                  </a:lnTo>
                  <a:lnTo>
                    <a:pt x="2474" y="431"/>
                  </a:lnTo>
                  <a:lnTo>
                    <a:pt x="2474" y="433"/>
                  </a:lnTo>
                  <a:moveTo>
                    <a:pt x="2277" y="332"/>
                  </a:moveTo>
                  <a:lnTo>
                    <a:pt x="2275" y="330"/>
                  </a:lnTo>
                  <a:lnTo>
                    <a:pt x="2275" y="332"/>
                  </a:lnTo>
                  <a:lnTo>
                    <a:pt x="2277" y="332"/>
                  </a:lnTo>
                  <a:moveTo>
                    <a:pt x="2553" y="1363"/>
                  </a:moveTo>
                  <a:lnTo>
                    <a:pt x="2551" y="1363"/>
                  </a:lnTo>
                  <a:lnTo>
                    <a:pt x="2550" y="1363"/>
                  </a:lnTo>
                  <a:lnTo>
                    <a:pt x="2551" y="1364"/>
                  </a:lnTo>
                  <a:lnTo>
                    <a:pt x="2553" y="1363"/>
                  </a:lnTo>
                  <a:moveTo>
                    <a:pt x="2449" y="562"/>
                  </a:moveTo>
                  <a:lnTo>
                    <a:pt x="2450" y="562"/>
                  </a:lnTo>
                  <a:lnTo>
                    <a:pt x="2450" y="561"/>
                  </a:lnTo>
                  <a:lnTo>
                    <a:pt x="2449" y="561"/>
                  </a:lnTo>
                  <a:lnTo>
                    <a:pt x="2449" y="562"/>
                  </a:lnTo>
                  <a:moveTo>
                    <a:pt x="2518" y="1413"/>
                  </a:moveTo>
                  <a:lnTo>
                    <a:pt x="2516" y="1413"/>
                  </a:lnTo>
                  <a:lnTo>
                    <a:pt x="2516" y="1415"/>
                  </a:lnTo>
                  <a:lnTo>
                    <a:pt x="2516" y="1417"/>
                  </a:lnTo>
                  <a:lnTo>
                    <a:pt x="2518" y="1415"/>
                  </a:lnTo>
                  <a:lnTo>
                    <a:pt x="2518" y="1413"/>
                  </a:lnTo>
                  <a:moveTo>
                    <a:pt x="2078" y="990"/>
                  </a:moveTo>
                  <a:lnTo>
                    <a:pt x="2080" y="990"/>
                  </a:lnTo>
                  <a:lnTo>
                    <a:pt x="2080" y="989"/>
                  </a:lnTo>
                  <a:lnTo>
                    <a:pt x="2078" y="990"/>
                  </a:lnTo>
                  <a:moveTo>
                    <a:pt x="2186" y="246"/>
                  </a:moveTo>
                  <a:lnTo>
                    <a:pt x="2188" y="246"/>
                  </a:lnTo>
                  <a:lnTo>
                    <a:pt x="2188" y="244"/>
                  </a:lnTo>
                  <a:lnTo>
                    <a:pt x="2186" y="244"/>
                  </a:lnTo>
                  <a:lnTo>
                    <a:pt x="2186" y="246"/>
                  </a:lnTo>
                  <a:moveTo>
                    <a:pt x="3277" y="839"/>
                  </a:moveTo>
                  <a:lnTo>
                    <a:pt x="3275" y="839"/>
                  </a:lnTo>
                  <a:lnTo>
                    <a:pt x="3273" y="839"/>
                  </a:lnTo>
                  <a:lnTo>
                    <a:pt x="3272" y="839"/>
                  </a:lnTo>
                  <a:lnTo>
                    <a:pt x="3272" y="840"/>
                  </a:lnTo>
                  <a:lnTo>
                    <a:pt x="3270" y="840"/>
                  </a:lnTo>
                  <a:lnTo>
                    <a:pt x="3270" y="842"/>
                  </a:lnTo>
                  <a:lnTo>
                    <a:pt x="3268" y="845"/>
                  </a:lnTo>
                  <a:lnTo>
                    <a:pt x="3267" y="845"/>
                  </a:lnTo>
                  <a:lnTo>
                    <a:pt x="3265" y="845"/>
                  </a:lnTo>
                  <a:lnTo>
                    <a:pt x="3263" y="845"/>
                  </a:lnTo>
                  <a:lnTo>
                    <a:pt x="3263" y="844"/>
                  </a:lnTo>
                  <a:lnTo>
                    <a:pt x="3262" y="845"/>
                  </a:lnTo>
                  <a:lnTo>
                    <a:pt x="3260" y="845"/>
                  </a:lnTo>
                  <a:lnTo>
                    <a:pt x="3258" y="845"/>
                  </a:lnTo>
                  <a:lnTo>
                    <a:pt x="3258" y="844"/>
                  </a:lnTo>
                  <a:lnTo>
                    <a:pt x="3260" y="844"/>
                  </a:lnTo>
                  <a:lnTo>
                    <a:pt x="3260" y="842"/>
                  </a:lnTo>
                  <a:lnTo>
                    <a:pt x="3258" y="842"/>
                  </a:lnTo>
                  <a:lnTo>
                    <a:pt x="3258" y="844"/>
                  </a:lnTo>
                  <a:lnTo>
                    <a:pt x="3257" y="844"/>
                  </a:lnTo>
                  <a:lnTo>
                    <a:pt x="3257" y="842"/>
                  </a:lnTo>
                  <a:lnTo>
                    <a:pt x="3255" y="842"/>
                  </a:lnTo>
                  <a:lnTo>
                    <a:pt x="3255" y="840"/>
                  </a:lnTo>
                  <a:lnTo>
                    <a:pt x="3257" y="840"/>
                  </a:lnTo>
                  <a:lnTo>
                    <a:pt x="3258" y="840"/>
                  </a:lnTo>
                  <a:lnTo>
                    <a:pt x="3257" y="839"/>
                  </a:lnTo>
                  <a:lnTo>
                    <a:pt x="3255" y="839"/>
                  </a:lnTo>
                  <a:lnTo>
                    <a:pt x="3255" y="840"/>
                  </a:lnTo>
                  <a:lnTo>
                    <a:pt x="3253" y="840"/>
                  </a:lnTo>
                  <a:lnTo>
                    <a:pt x="3253" y="842"/>
                  </a:lnTo>
                  <a:lnTo>
                    <a:pt x="3252" y="842"/>
                  </a:lnTo>
                  <a:lnTo>
                    <a:pt x="3252" y="840"/>
                  </a:lnTo>
                  <a:lnTo>
                    <a:pt x="3252" y="839"/>
                  </a:lnTo>
                  <a:lnTo>
                    <a:pt x="3252" y="839"/>
                  </a:lnTo>
                  <a:lnTo>
                    <a:pt x="3252" y="837"/>
                  </a:lnTo>
                  <a:lnTo>
                    <a:pt x="3252" y="835"/>
                  </a:lnTo>
                  <a:lnTo>
                    <a:pt x="3253" y="835"/>
                  </a:lnTo>
                  <a:lnTo>
                    <a:pt x="3253" y="834"/>
                  </a:lnTo>
                  <a:lnTo>
                    <a:pt x="3253" y="832"/>
                  </a:lnTo>
                  <a:lnTo>
                    <a:pt x="3253" y="830"/>
                  </a:lnTo>
                  <a:lnTo>
                    <a:pt x="3253" y="829"/>
                  </a:lnTo>
                  <a:lnTo>
                    <a:pt x="3253" y="827"/>
                  </a:lnTo>
                  <a:lnTo>
                    <a:pt x="3253" y="825"/>
                  </a:lnTo>
                  <a:lnTo>
                    <a:pt x="3255" y="825"/>
                  </a:lnTo>
                  <a:lnTo>
                    <a:pt x="3255" y="824"/>
                  </a:lnTo>
                  <a:lnTo>
                    <a:pt x="3253" y="824"/>
                  </a:lnTo>
                  <a:lnTo>
                    <a:pt x="3253" y="822"/>
                  </a:lnTo>
                  <a:lnTo>
                    <a:pt x="3253" y="820"/>
                  </a:lnTo>
                  <a:lnTo>
                    <a:pt x="3253" y="818"/>
                  </a:lnTo>
                  <a:lnTo>
                    <a:pt x="3252" y="818"/>
                  </a:lnTo>
                  <a:lnTo>
                    <a:pt x="3252" y="817"/>
                  </a:lnTo>
                  <a:lnTo>
                    <a:pt x="3252" y="815"/>
                  </a:lnTo>
                  <a:lnTo>
                    <a:pt x="3252" y="813"/>
                  </a:lnTo>
                  <a:lnTo>
                    <a:pt x="3250" y="812"/>
                  </a:lnTo>
                  <a:lnTo>
                    <a:pt x="3250" y="810"/>
                  </a:lnTo>
                  <a:lnTo>
                    <a:pt x="3250" y="808"/>
                  </a:lnTo>
                  <a:lnTo>
                    <a:pt x="3248" y="808"/>
                  </a:lnTo>
                  <a:lnTo>
                    <a:pt x="3248" y="807"/>
                  </a:lnTo>
                  <a:lnTo>
                    <a:pt x="3247" y="805"/>
                  </a:lnTo>
                  <a:lnTo>
                    <a:pt x="3247" y="803"/>
                  </a:lnTo>
                  <a:lnTo>
                    <a:pt x="3245" y="803"/>
                  </a:lnTo>
                  <a:lnTo>
                    <a:pt x="3245" y="802"/>
                  </a:lnTo>
                  <a:lnTo>
                    <a:pt x="3245" y="800"/>
                  </a:lnTo>
                  <a:lnTo>
                    <a:pt x="3243" y="798"/>
                  </a:lnTo>
                  <a:lnTo>
                    <a:pt x="3245" y="798"/>
                  </a:lnTo>
                  <a:lnTo>
                    <a:pt x="3243" y="798"/>
                  </a:lnTo>
                  <a:lnTo>
                    <a:pt x="3245" y="798"/>
                  </a:lnTo>
                  <a:lnTo>
                    <a:pt x="3243" y="797"/>
                  </a:lnTo>
                  <a:lnTo>
                    <a:pt x="3243" y="798"/>
                  </a:lnTo>
                  <a:lnTo>
                    <a:pt x="3243" y="798"/>
                  </a:lnTo>
                  <a:lnTo>
                    <a:pt x="3241" y="798"/>
                  </a:lnTo>
                  <a:lnTo>
                    <a:pt x="3241" y="797"/>
                  </a:lnTo>
                  <a:lnTo>
                    <a:pt x="3243" y="797"/>
                  </a:lnTo>
                  <a:lnTo>
                    <a:pt x="3243" y="795"/>
                  </a:lnTo>
                  <a:lnTo>
                    <a:pt x="3241" y="795"/>
                  </a:lnTo>
                  <a:lnTo>
                    <a:pt x="3241" y="793"/>
                  </a:lnTo>
                  <a:lnTo>
                    <a:pt x="3240" y="793"/>
                  </a:lnTo>
                  <a:lnTo>
                    <a:pt x="3240" y="792"/>
                  </a:lnTo>
                  <a:lnTo>
                    <a:pt x="3240" y="790"/>
                  </a:lnTo>
                  <a:lnTo>
                    <a:pt x="3238" y="790"/>
                  </a:lnTo>
                  <a:lnTo>
                    <a:pt x="3238" y="792"/>
                  </a:lnTo>
                  <a:lnTo>
                    <a:pt x="3236" y="792"/>
                  </a:lnTo>
                  <a:lnTo>
                    <a:pt x="3236" y="790"/>
                  </a:lnTo>
                  <a:lnTo>
                    <a:pt x="3236" y="788"/>
                  </a:lnTo>
                  <a:lnTo>
                    <a:pt x="3235" y="788"/>
                  </a:lnTo>
                  <a:lnTo>
                    <a:pt x="3233" y="788"/>
                  </a:lnTo>
                  <a:lnTo>
                    <a:pt x="3233" y="790"/>
                  </a:lnTo>
                  <a:lnTo>
                    <a:pt x="3231" y="790"/>
                  </a:lnTo>
                  <a:lnTo>
                    <a:pt x="3230" y="788"/>
                  </a:lnTo>
                  <a:lnTo>
                    <a:pt x="3231" y="788"/>
                  </a:lnTo>
                  <a:lnTo>
                    <a:pt x="3231" y="786"/>
                  </a:lnTo>
                  <a:lnTo>
                    <a:pt x="3233" y="785"/>
                  </a:lnTo>
                  <a:lnTo>
                    <a:pt x="3231" y="785"/>
                  </a:lnTo>
                  <a:lnTo>
                    <a:pt x="3230" y="785"/>
                  </a:lnTo>
                  <a:lnTo>
                    <a:pt x="3230" y="783"/>
                  </a:lnTo>
                  <a:lnTo>
                    <a:pt x="3228" y="783"/>
                  </a:lnTo>
                  <a:lnTo>
                    <a:pt x="3228" y="781"/>
                  </a:lnTo>
                  <a:lnTo>
                    <a:pt x="3226" y="781"/>
                  </a:lnTo>
                  <a:lnTo>
                    <a:pt x="3225" y="781"/>
                  </a:lnTo>
                  <a:lnTo>
                    <a:pt x="3225" y="780"/>
                  </a:lnTo>
                  <a:lnTo>
                    <a:pt x="3223" y="780"/>
                  </a:lnTo>
                  <a:lnTo>
                    <a:pt x="3223" y="778"/>
                  </a:lnTo>
                  <a:lnTo>
                    <a:pt x="3221" y="778"/>
                  </a:lnTo>
                  <a:lnTo>
                    <a:pt x="3221" y="776"/>
                  </a:lnTo>
                  <a:lnTo>
                    <a:pt x="3221" y="775"/>
                  </a:lnTo>
                  <a:lnTo>
                    <a:pt x="3220" y="773"/>
                  </a:lnTo>
                  <a:lnTo>
                    <a:pt x="3220" y="775"/>
                  </a:lnTo>
                  <a:lnTo>
                    <a:pt x="3218" y="773"/>
                  </a:lnTo>
                  <a:lnTo>
                    <a:pt x="3218" y="771"/>
                  </a:lnTo>
                  <a:lnTo>
                    <a:pt x="3216" y="771"/>
                  </a:lnTo>
                  <a:lnTo>
                    <a:pt x="3216" y="770"/>
                  </a:lnTo>
                  <a:lnTo>
                    <a:pt x="3216" y="768"/>
                  </a:lnTo>
                  <a:lnTo>
                    <a:pt x="3215" y="768"/>
                  </a:lnTo>
                  <a:lnTo>
                    <a:pt x="3215" y="766"/>
                  </a:lnTo>
                  <a:lnTo>
                    <a:pt x="3213" y="765"/>
                  </a:lnTo>
                  <a:lnTo>
                    <a:pt x="3215" y="765"/>
                  </a:lnTo>
                  <a:lnTo>
                    <a:pt x="3216" y="766"/>
                  </a:lnTo>
                  <a:lnTo>
                    <a:pt x="3216" y="765"/>
                  </a:lnTo>
                  <a:lnTo>
                    <a:pt x="3215" y="765"/>
                  </a:lnTo>
                  <a:lnTo>
                    <a:pt x="3215" y="763"/>
                  </a:lnTo>
                  <a:lnTo>
                    <a:pt x="3213" y="763"/>
                  </a:lnTo>
                  <a:lnTo>
                    <a:pt x="3213" y="761"/>
                  </a:lnTo>
                  <a:lnTo>
                    <a:pt x="3213" y="760"/>
                  </a:lnTo>
                  <a:lnTo>
                    <a:pt x="3213" y="758"/>
                  </a:lnTo>
                  <a:lnTo>
                    <a:pt x="3213" y="758"/>
                  </a:lnTo>
                  <a:lnTo>
                    <a:pt x="3211" y="758"/>
                  </a:lnTo>
                  <a:lnTo>
                    <a:pt x="3211" y="756"/>
                  </a:lnTo>
                  <a:lnTo>
                    <a:pt x="3210" y="754"/>
                  </a:lnTo>
                  <a:lnTo>
                    <a:pt x="3208" y="753"/>
                  </a:lnTo>
                  <a:lnTo>
                    <a:pt x="3208" y="751"/>
                  </a:lnTo>
                  <a:lnTo>
                    <a:pt x="3206" y="751"/>
                  </a:lnTo>
                  <a:lnTo>
                    <a:pt x="3204" y="751"/>
                  </a:lnTo>
                  <a:lnTo>
                    <a:pt x="3203" y="751"/>
                  </a:lnTo>
                  <a:lnTo>
                    <a:pt x="3203" y="753"/>
                  </a:lnTo>
                  <a:lnTo>
                    <a:pt x="3203" y="753"/>
                  </a:lnTo>
                  <a:lnTo>
                    <a:pt x="3201" y="753"/>
                  </a:lnTo>
                  <a:lnTo>
                    <a:pt x="3201" y="751"/>
                  </a:lnTo>
                  <a:lnTo>
                    <a:pt x="3199" y="751"/>
                  </a:lnTo>
                  <a:lnTo>
                    <a:pt x="3199" y="749"/>
                  </a:lnTo>
                  <a:lnTo>
                    <a:pt x="3198" y="748"/>
                  </a:lnTo>
                  <a:lnTo>
                    <a:pt x="3198" y="746"/>
                  </a:lnTo>
                  <a:lnTo>
                    <a:pt x="3196" y="746"/>
                  </a:lnTo>
                  <a:lnTo>
                    <a:pt x="3196" y="748"/>
                  </a:lnTo>
                  <a:lnTo>
                    <a:pt x="3196" y="749"/>
                  </a:lnTo>
                  <a:lnTo>
                    <a:pt x="3198" y="749"/>
                  </a:lnTo>
                  <a:lnTo>
                    <a:pt x="3199" y="751"/>
                  </a:lnTo>
                  <a:lnTo>
                    <a:pt x="3199" y="753"/>
                  </a:lnTo>
                  <a:lnTo>
                    <a:pt x="3199" y="754"/>
                  </a:lnTo>
                  <a:lnTo>
                    <a:pt x="3198" y="753"/>
                  </a:lnTo>
                  <a:lnTo>
                    <a:pt x="3198" y="751"/>
                  </a:lnTo>
                  <a:lnTo>
                    <a:pt x="3196" y="751"/>
                  </a:lnTo>
                  <a:lnTo>
                    <a:pt x="3196" y="753"/>
                  </a:lnTo>
                  <a:lnTo>
                    <a:pt x="3196" y="754"/>
                  </a:lnTo>
                  <a:lnTo>
                    <a:pt x="3198" y="754"/>
                  </a:lnTo>
                  <a:lnTo>
                    <a:pt x="3198" y="756"/>
                  </a:lnTo>
                  <a:lnTo>
                    <a:pt x="3199" y="756"/>
                  </a:lnTo>
                  <a:lnTo>
                    <a:pt x="3199" y="754"/>
                  </a:lnTo>
                  <a:lnTo>
                    <a:pt x="3201" y="754"/>
                  </a:lnTo>
                  <a:lnTo>
                    <a:pt x="3201" y="756"/>
                  </a:lnTo>
                  <a:lnTo>
                    <a:pt x="3201" y="758"/>
                  </a:lnTo>
                  <a:lnTo>
                    <a:pt x="3203" y="758"/>
                  </a:lnTo>
                  <a:lnTo>
                    <a:pt x="3201" y="758"/>
                  </a:lnTo>
                  <a:lnTo>
                    <a:pt x="3201" y="760"/>
                  </a:lnTo>
                  <a:lnTo>
                    <a:pt x="3199" y="760"/>
                  </a:lnTo>
                  <a:lnTo>
                    <a:pt x="3198" y="760"/>
                  </a:lnTo>
                  <a:lnTo>
                    <a:pt x="3199" y="758"/>
                  </a:lnTo>
                  <a:lnTo>
                    <a:pt x="3199" y="758"/>
                  </a:lnTo>
                  <a:lnTo>
                    <a:pt x="3198" y="758"/>
                  </a:lnTo>
                  <a:lnTo>
                    <a:pt x="3198" y="760"/>
                  </a:lnTo>
                  <a:lnTo>
                    <a:pt x="3198" y="761"/>
                  </a:lnTo>
                  <a:lnTo>
                    <a:pt x="3196" y="761"/>
                  </a:lnTo>
                  <a:lnTo>
                    <a:pt x="3196" y="763"/>
                  </a:lnTo>
                  <a:lnTo>
                    <a:pt x="3194" y="763"/>
                  </a:lnTo>
                  <a:lnTo>
                    <a:pt x="3194" y="761"/>
                  </a:lnTo>
                  <a:lnTo>
                    <a:pt x="3193" y="763"/>
                  </a:lnTo>
                  <a:lnTo>
                    <a:pt x="3193" y="761"/>
                  </a:lnTo>
                  <a:lnTo>
                    <a:pt x="3191" y="761"/>
                  </a:lnTo>
                  <a:lnTo>
                    <a:pt x="3191" y="763"/>
                  </a:lnTo>
                  <a:lnTo>
                    <a:pt x="3189" y="763"/>
                  </a:lnTo>
                  <a:lnTo>
                    <a:pt x="3189" y="765"/>
                  </a:lnTo>
                  <a:lnTo>
                    <a:pt x="3188" y="763"/>
                  </a:lnTo>
                  <a:lnTo>
                    <a:pt x="3188" y="761"/>
                  </a:lnTo>
                  <a:lnTo>
                    <a:pt x="3186" y="760"/>
                  </a:lnTo>
                  <a:lnTo>
                    <a:pt x="3188" y="760"/>
                  </a:lnTo>
                  <a:lnTo>
                    <a:pt x="3188" y="758"/>
                  </a:lnTo>
                  <a:lnTo>
                    <a:pt x="3186" y="758"/>
                  </a:lnTo>
                  <a:lnTo>
                    <a:pt x="3186" y="758"/>
                  </a:lnTo>
                  <a:lnTo>
                    <a:pt x="3184" y="758"/>
                  </a:lnTo>
                  <a:lnTo>
                    <a:pt x="3184" y="758"/>
                  </a:lnTo>
                  <a:lnTo>
                    <a:pt x="3186" y="760"/>
                  </a:lnTo>
                  <a:lnTo>
                    <a:pt x="3186" y="761"/>
                  </a:lnTo>
                  <a:lnTo>
                    <a:pt x="3186" y="763"/>
                  </a:lnTo>
                  <a:lnTo>
                    <a:pt x="3186" y="765"/>
                  </a:lnTo>
                  <a:lnTo>
                    <a:pt x="3184" y="765"/>
                  </a:lnTo>
                  <a:lnTo>
                    <a:pt x="3183" y="765"/>
                  </a:lnTo>
                  <a:lnTo>
                    <a:pt x="3181" y="765"/>
                  </a:lnTo>
                  <a:lnTo>
                    <a:pt x="3181" y="766"/>
                  </a:lnTo>
                  <a:lnTo>
                    <a:pt x="3179" y="765"/>
                  </a:lnTo>
                  <a:lnTo>
                    <a:pt x="3179" y="766"/>
                  </a:lnTo>
                  <a:lnTo>
                    <a:pt x="3178" y="766"/>
                  </a:lnTo>
                  <a:lnTo>
                    <a:pt x="3176" y="765"/>
                  </a:lnTo>
                  <a:lnTo>
                    <a:pt x="3176" y="766"/>
                  </a:lnTo>
                  <a:lnTo>
                    <a:pt x="3174" y="766"/>
                  </a:lnTo>
                  <a:lnTo>
                    <a:pt x="3172" y="766"/>
                  </a:lnTo>
                  <a:lnTo>
                    <a:pt x="3171" y="766"/>
                  </a:lnTo>
                  <a:lnTo>
                    <a:pt x="3169" y="766"/>
                  </a:lnTo>
                  <a:lnTo>
                    <a:pt x="3169" y="765"/>
                  </a:lnTo>
                  <a:lnTo>
                    <a:pt x="3169" y="763"/>
                  </a:lnTo>
                  <a:lnTo>
                    <a:pt x="3171" y="763"/>
                  </a:lnTo>
                  <a:lnTo>
                    <a:pt x="3172" y="765"/>
                  </a:lnTo>
                  <a:lnTo>
                    <a:pt x="3172" y="763"/>
                  </a:lnTo>
                  <a:lnTo>
                    <a:pt x="3171" y="763"/>
                  </a:lnTo>
                  <a:lnTo>
                    <a:pt x="3169" y="761"/>
                  </a:lnTo>
                  <a:lnTo>
                    <a:pt x="3169" y="760"/>
                  </a:lnTo>
                  <a:lnTo>
                    <a:pt x="3171" y="760"/>
                  </a:lnTo>
                  <a:lnTo>
                    <a:pt x="3169" y="758"/>
                  </a:lnTo>
                  <a:lnTo>
                    <a:pt x="3169" y="760"/>
                  </a:lnTo>
                  <a:lnTo>
                    <a:pt x="3167" y="760"/>
                  </a:lnTo>
                  <a:lnTo>
                    <a:pt x="3167" y="761"/>
                  </a:lnTo>
                  <a:lnTo>
                    <a:pt x="3167" y="763"/>
                  </a:lnTo>
                  <a:lnTo>
                    <a:pt x="3166" y="765"/>
                  </a:lnTo>
                  <a:lnTo>
                    <a:pt x="3164" y="765"/>
                  </a:lnTo>
                  <a:lnTo>
                    <a:pt x="3162" y="766"/>
                  </a:lnTo>
                  <a:lnTo>
                    <a:pt x="3162" y="766"/>
                  </a:lnTo>
                  <a:lnTo>
                    <a:pt x="3161" y="766"/>
                  </a:lnTo>
                  <a:lnTo>
                    <a:pt x="3159" y="768"/>
                  </a:lnTo>
                  <a:lnTo>
                    <a:pt x="3157" y="770"/>
                  </a:lnTo>
                  <a:lnTo>
                    <a:pt x="3157" y="771"/>
                  </a:lnTo>
                  <a:lnTo>
                    <a:pt x="3157" y="773"/>
                  </a:lnTo>
                  <a:lnTo>
                    <a:pt x="3159" y="776"/>
                  </a:lnTo>
                  <a:lnTo>
                    <a:pt x="3159" y="778"/>
                  </a:lnTo>
                  <a:lnTo>
                    <a:pt x="3159" y="780"/>
                  </a:lnTo>
                  <a:lnTo>
                    <a:pt x="3157" y="781"/>
                  </a:lnTo>
                  <a:lnTo>
                    <a:pt x="3157" y="783"/>
                  </a:lnTo>
                  <a:lnTo>
                    <a:pt x="3157" y="785"/>
                  </a:lnTo>
                  <a:lnTo>
                    <a:pt x="3156" y="785"/>
                  </a:lnTo>
                  <a:lnTo>
                    <a:pt x="3154" y="786"/>
                  </a:lnTo>
                  <a:lnTo>
                    <a:pt x="3154" y="788"/>
                  </a:lnTo>
                  <a:lnTo>
                    <a:pt x="3152" y="788"/>
                  </a:lnTo>
                  <a:lnTo>
                    <a:pt x="3152" y="790"/>
                  </a:lnTo>
                  <a:lnTo>
                    <a:pt x="3151" y="790"/>
                  </a:lnTo>
                  <a:lnTo>
                    <a:pt x="3151" y="792"/>
                  </a:lnTo>
                  <a:lnTo>
                    <a:pt x="3149" y="792"/>
                  </a:lnTo>
                  <a:lnTo>
                    <a:pt x="3147" y="792"/>
                  </a:lnTo>
                  <a:lnTo>
                    <a:pt x="3146" y="792"/>
                  </a:lnTo>
                  <a:lnTo>
                    <a:pt x="3144" y="793"/>
                  </a:lnTo>
                  <a:lnTo>
                    <a:pt x="3142" y="795"/>
                  </a:lnTo>
                  <a:lnTo>
                    <a:pt x="3141" y="795"/>
                  </a:lnTo>
                  <a:lnTo>
                    <a:pt x="3141" y="793"/>
                  </a:lnTo>
                  <a:lnTo>
                    <a:pt x="3142" y="793"/>
                  </a:lnTo>
                  <a:lnTo>
                    <a:pt x="3144" y="792"/>
                  </a:lnTo>
                  <a:lnTo>
                    <a:pt x="3144" y="790"/>
                  </a:lnTo>
                  <a:lnTo>
                    <a:pt x="3142" y="790"/>
                  </a:lnTo>
                  <a:lnTo>
                    <a:pt x="3141" y="792"/>
                  </a:lnTo>
                  <a:lnTo>
                    <a:pt x="3139" y="792"/>
                  </a:lnTo>
                  <a:lnTo>
                    <a:pt x="3139" y="793"/>
                  </a:lnTo>
                  <a:lnTo>
                    <a:pt x="3139" y="795"/>
                  </a:lnTo>
                  <a:lnTo>
                    <a:pt x="3141" y="795"/>
                  </a:lnTo>
                  <a:lnTo>
                    <a:pt x="3139" y="797"/>
                  </a:lnTo>
                  <a:lnTo>
                    <a:pt x="3139" y="798"/>
                  </a:lnTo>
                  <a:lnTo>
                    <a:pt x="3137" y="798"/>
                  </a:lnTo>
                  <a:lnTo>
                    <a:pt x="3135" y="798"/>
                  </a:lnTo>
                  <a:lnTo>
                    <a:pt x="3135" y="800"/>
                  </a:lnTo>
                  <a:lnTo>
                    <a:pt x="3134" y="802"/>
                  </a:lnTo>
                  <a:lnTo>
                    <a:pt x="3134" y="803"/>
                  </a:lnTo>
                  <a:lnTo>
                    <a:pt x="3132" y="805"/>
                  </a:lnTo>
                  <a:lnTo>
                    <a:pt x="3132" y="807"/>
                  </a:lnTo>
                  <a:lnTo>
                    <a:pt x="3130" y="807"/>
                  </a:lnTo>
                  <a:lnTo>
                    <a:pt x="3130" y="808"/>
                  </a:lnTo>
                  <a:lnTo>
                    <a:pt x="3129" y="810"/>
                  </a:lnTo>
                  <a:lnTo>
                    <a:pt x="3129" y="812"/>
                  </a:lnTo>
                  <a:lnTo>
                    <a:pt x="3125" y="813"/>
                  </a:lnTo>
                  <a:lnTo>
                    <a:pt x="3122" y="815"/>
                  </a:lnTo>
                  <a:lnTo>
                    <a:pt x="3122" y="817"/>
                  </a:lnTo>
                  <a:lnTo>
                    <a:pt x="3122" y="817"/>
                  </a:lnTo>
                  <a:lnTo>
                    <a:pt x="3122" y="818"/>
                  </a:lnTo>
                  <a:lnTo>
                    <a:pt x="3122" y="820"/>
                  </a:lnTo>
                  <a:lnTo>
                    <a:pt x="3120" y="820"/>
                  </a:lnTo>
                  <a:lnTo>
                    <a:pt x="3120" y="822"/>
                  </a:lnTo>
                  <a:lnTo>
                    <a:pt x="3119" y="822"/>
                  </a:lnTo>
                  <a:lnTo>
                    <a:pt x="3117" y="824"/>
                  </a:lnTo>
                  <a:lnTo>
                    <a:pt x="3115" y="824"/>
                  </a:lnTo>
                  <a:lnTo>
                    <a:pt x="3115" y="825"/>
                  </a:lnTo>
                  <a:lnTo>
                    <a:pt x="3112" y="827"/>
                  </a:lnTo>
                  <a:lnTo>
                    <a:pt x="3110" y="827"/>
                  </a:lnTo>
                  <a:lnTo>
                    <a:pt x="3110" y="829"/>
                  </a:lnTo>
                  <a:lnTo>
                    <a:pt x="3110" y="830"/>
                  </a:lnTo>
                  <a:lnTo>
                    <a:pt x="3110" y="832"/>
                  </a:lnTo>
                  <a:lnTo>
                    <a:pt x="3110" y="834"/>
                  </a:lnTo>
                  <a:lnTo>
                    <a:pt x="3110" y="835"/>
                  </a:lnTo>
                  <a:lnTo>
                    <a:pt x="3110" y="837"/>
                  </a:lnTo>
                  <a:lnTo>
                    <a:pt x="3109" y="837"/>
                  </a:lnTo>
                  <a:lnTo>
                    <a:pt x="3107" y="837"/>
                  </a:lnTo>
                  <a:lnTo>
                    <a:pt x="3107" y="839"/>
                  </a:lnTo>
                  <a:lnTo>
                    <a:pt x="3105" y="839"/>
                  </a:lnTo>
                  <a:lnTo>
                    <a:pt x="3103" y="839"/>
                  </a:lnTo>
                  <a:lnTo>
                    <a:pt x="3102" y="839"/>
                  </a:lnTo>
                  <a:lnTo>
                    <a:pt x="3100" y="839"/>
                  </a:lnTo>
                  <a:lnTo>
                    <a:pt x="3098" y="839"/>
                  </a:lnTo>
                  <a:lnTo>
                    <a:pt x="3098" y="839"/>
                  </a:lnTo>
                  <a:lnTo>
                    <a:pt x="3097" y="840"/>
                  </a:lnTo>
                  <a:lnTo>
                    <a:pt x="3097" y="842"/>
                  </a:lnTo>
                  <a:lnTo>
                    <a:pt x="3097" y="844"/>
                  </a:lnTo>
                  <a:lnTo>
                    <a:pt x="3095" y="844"/>
                  </a:lnTo>
                  <a:lnTo>
                    <a:pt x="3095" y="842"/>
                  </a:lnTo>
                  <a:lnTo>
                    <a:pt x="3093" y="842"/>
                  </a:lnTo>
                  <a:lnTo>
                    <a:pt x="3093" y="844"/>
                  </a:lnTo>
                  <a:lnTo>
                    <a:pt x="3092" y="844"/>
                  </a:lnTo>
                  <a:lnTo>
                    <a:pt x="3090" y="844"/>
                  </a:lnTo>
                  <a:lnTo>
                    <a:pt x="3088" y="844"/>
                  </a:lnTo>
                  <a:lnTo>
                    <a:pt x="3088" y="845"/>
                  </a:lnTo>
                  <a:lnTo>
                    <a:pt x="3087" y="845"/>
                  </a:lnTo>
                  <a:lnTo>
                    <a:pt x="3087" y="847"/>
                  </a:lnTo>
                  <a:lnTo>
                    <a:pt x="3087" y="849"/>
                  </a:lnTo>
                  <a:lnTo>
                    <a:pt x="3087" y="851"/>
                  </a:lnTo>
                  <a:lnTo>
                    <a:pt x="3085" y="851"/>
                  </a:lnTo>
                  <a:lnTo>
                    <a:pt x="3085" y="852"/>
                  </a:lnTo>
                  <a:lnTo>
                    <a:pt x="3085" y="854"/>
                  </a:lnTo>
                  <a:lnTo>
                    <a:pt x="3085" y="856"/>
                  </a:lnTo>
                  <a:lnTo>
                    <a:pt x="3085" y="857"/>
                  </a:lnTo>
                  <a:lnTo>
                    <a:pt x="3087" y="859"/>
                  </a:lnTo>
                  <a:lnTo>
                    <a:pt x="3087" y="861"/>
                  </a:lnTo>
                  <a:lnTo>
                    <a:pt x="3087" y="862"/>
                  </a:lnTo>
                  <a:lnTo>
                    <a:pt x="3087" y="864"/>
                  </a:lnTo>
                  <a:lnTo>
                    <a:pt x="3087" y="866"/>
                  </a:lnTo>
                  <a:lnTo>
                    <a:pt x="3087" y="867"/>
                  </a:lnTo>
                  <a:lnTo>
                    <a:pt x="3087" y="869"/>
                  </a:lnTo>
                  <a:lnTo>
                    <a:pt x="3088" y="871"/>
                  </a:lnTo>
                  <a:lnTo>
                    <a:pt x="3088" y="872"/>
                  </a:lnTo>
                  <a:lnTo>
                    <a:pt x="3088" y="874"/>
                  </a:lnTo>
                  <a:lnTo>
                    <a:pt x="3088" y="876"/>
                  </a:lnTo>
                  <a:lnTo>
                    <a:pt x="3087" y="874"/>
                  </a:lnTo>
                  <a:lnTo>
                    <a:pt x="3087" y="876"/>
                  </a:lnTo>
                  <a:lnTo>
                    <a:pt x="3087" y="877"/>
                  </a:lnTo>
                  <a:lnTo>
                    <a:pt x="3088" y="877"/>
                  </a:lnTo>
                  <a:lnTo>
                    <a:pt x="3090" y="877"/>
                  </a:lnTo>
                  <a:lnTo>
                    <a:pt x="3090" y="879"/>
                  </a:lnTo>
                  <a:lnTo>
                    <a:pt x="3090" y="879"/>
                  </a:lnTo>
                  <a:lnTo>
                    <a:pt x="3090" y="881"/>
                  </a:lnTo>
                  <a:lnTo>
                    <a:pt x="3090" y="883"/>
                  </a:lnTo>
                  <a:lnTo>
                    <a:pt x="3090" y="884"/>
                  </a:lnTo>
                  <a:lnTo>
                    <a:pt x="3090" y="886"/>
                  </a:lnTo>
                  <a:lnTo>
                    <a:pt x="3090" y="888"/>
                  </a:lnTo>
                  <a:lnTo>
                    <a:pt x="3090" y="889"/>
                  </a:lnTo>
                  <a:lnTo>
                    <a:pt x="3090" y="891"/>
                  </a:lnTo>
                  <a:lnTo>
                    <a:pt x="3088" y="891"/>
                  </a:lnTo>
                  <a:lnTo>
                    <a:pt x="3088" y="893"/>
                  </a:lnTo>
                  <a:lnTo>
                    <a:pt x="3087" y="894"/>
                  </a:lnTo>
                  <a:lnTo>
                    <a:pt x="3087" y="896"/>
                  </a:lnTo>
                  <a:lnTo>
                    <a:pt x="3087" y="898"/>
                  </a:lnTo>
                  <a:lnTo>
                    <a:pt x="3085" y="899"/>
                  </a:lnTo>
                  <a:lnTo>
                    <a:pt x="3085" y="901"/>
                  </a:lnTo>
                  <a:lnTo>
                    <a:pt x="3085" y="903"/>
                  </a:lnTo>
                  <a:lnTo>
                    <a:pt x="3085" y="904"/>
                  </a:lnTo>
                  <a:lnTo>
                    <a:pt x="3087" y="904"/>
                  </a:lnTo>
                  <a:lnTo>
                    <a:pt x="3087" y="906"/>
                  </a:lnTo>
                  <a:lnTo>
                    <a:pt x="3087" y="908"/>
                  </a:lnTo>
                  <a:lnTo>
                    <a:pt x="3087" y="909"/>
                  </a:lnTo>
                  <a:lnTo>
                    <a:pt x="3087" y="911"/>
                  </a:lnTo>
                  <a:lnTo>
                    <a:pt x="3087" y="915"/>
                  </a:lnTo>
                  <a:lnTo>
                    <a:pt x="3087" y="916"/>
                  </a:lnTo>
                  <a:lnTo>
                    <a:pt x="3088" y="918"/>
                  </a:lnTo>
                  <a:lnTo>
                    <a:pt x="3088" y="920"/>
                  </a:lnTo>
                  <a:lnTo>
                    <a:pt x="3088" y="921"/>
                  </a:lnTo>
                  <a:lnTo>
                    <a:pt x="3087" y="921"/>
                  </a:lnTo>
                  <a:lnTo>
                    <a:pt x="3085" y="921"/>
                  </a:lnTo>
                  <a:lnTo>
                    <a:pt x="3085" y="920"/>
                  </a:lnTo>
                  <a:lnTo>
                    <a:pt x="3083" y="921"/>
                  </a:lnTo>
                  <a:lnTo>
                    <a:pt x="3082" y="921"/>
                  </a:lnTo>
                  <a:lnTo>
                    <a:pt x="3082" y="921"/>
                  </a:lnTo>
                  <a:lnTo>
                    <a:pt x="3082" y="921"/>
                  </a:lnTo>
                  <a:lnTo>
                    <a:pt x="3082" y="923"/>
                  </a:lnTo>
                  <a:lnTo>
                    <a:pt x="3082" y="925"/>
                  </a:lnTo>
                  <a:lnTo>
                    <a:pt x="3080" y="926"/>
                  </a:lnTo>
                  <a:lnTo>
                    <a:pt x="3080" y="928"/>
                  </a:lnTo>
                  <a:lnTo>
                    <a:pt x="3078" y="928"/>
                  </a:lnTo>
                  <a:lnTo>
                    <a:pt x="3078" y="930"/>
                  </a:lnTo>
                  <a:lnTo>
                    <a:pt x="3078" y="931"/>
                  </a:lnTo>
                  <a:lnTo>
                    <a:pt x="3078" y="933"/>
                  </a:lnTo>
                  <a:lnTo>
                    <a:pt x="3078" y="935"/>
                  </a:lnTo>
                  <a:lnTo>
                    <a:pt x="3077" y="935"/>
                  </a:lnTo>
                  <a:lnTo>
                    <a:pt x="3075" y="935"/>
                  </a:lnTo>
                  <a:lnTo>
                    <a:pt x="3075" y="936"/>
                  </a:lnTo>
                  <a:lnTo>
                    <a:pt x="3073" y="936"/>
                  </a:lnTo>
                  <a:lnTo>
                    <a:pt x="3072" y="936"/>
                  </a:lnTo>
                  <a:lnTo>
                    <a:pt x="3070" y="938"/>
                  </a:lnTo>
                  <a:lnTo>
                    <a:pt x="3070" y="940"/>
                  </a:lnTo>
                  <a:lnTo>
                    <a:pt x="3070" y="941"/>
                  </a:lnTo>
                  <a:lnTo>
                    <a:pt x="3070" y="943"/>
                  </a:lnTo>
                  <a:lnTo>
                    <a:pt x="3070" y="945"/>
                  </a:lnTo>
                  <a:lnTo>
                    <a:pt x="3068" y="945"/>
                  </a:lnTo>
                  <a:lnTo>
                    <a:pt x="3068" y="947"/>
                  </a:lnTo>
                  <a:lnTo>
                    <a:pt x="3065" y="948"/>
                  </a:lnTo>
                  <a:lnTo>
                    <a:pt x="3065" y="950"/>
                  </a:lnTo>
                  <a:lnTo>
                    <a:pt x="3063" y="950"/>
                  </a:lnTo>
                  <a:lnTo>
                    <a:pt x="3063" y="952"/>
                  </a:lnTo>
                  <a:lnTo>
                    <a:pt x="3061" y="952"/>
                  </a:lnTo>
                  <a:lnTo>
                    <a:pt x="3061" y="950"/>
                  </a:lnTo>
                  <a:lnTo>
                    <a:pt x="3060" y="950"/>
                  </a:lnTo>
                  <a:lnTo>
                    <a:pt x="3058" y="950"/>
                  </a:lnTo>
                  <a:lnTo>
                    <a:pt x="3056" y="948"/>
                  </a:lnTo>
                  <a:lnTo>
                    <a:pt x="3055" y="947"/>
                  </a:lnTo>
                  <a:lnTo>
                    <a:pt x="3053" y="945"/>
                  </a:lnTo>
                  <a:lnTo>
                    <a:pt x="3053" y="943"/>
                  </a:lnTo>
                  <a:lnTo>
                    <a:pt x="3051" y="941"/>
                  </a:lnTo>
                  <a:lnTo>
                    <a:pt x="3051" y="940"/>
                  </a:lnTo>
                  <a:lnTo>
                    <a:pt x="3050" y="940"/>
                  </a:lnTo>
                  <a:lnTo>
                    <a:pt x="3050" y="938"/>
                  </a:lnTo>
                  <a:lnTo>
                    <a:pt x="3048" y="938"/>
                  </a:lnTo>
                  <a:lnTo>
                    <a:pt x="3048" y="936"/>
                  </a:lnTo>
                  <a:lnTo>
                    <a:pt x="3046" y="933"/>
                  </a:lnTo>
                  <a:lnTo>
                    <a:pt x="3046" y="931"/>
                  </a:lnTo>
                  <a:lnTo>
                    <a:pt x="3046" y="930"/>
                  </a:lnTo>
                  <a:lnTo>
                    <a:pt x="3048" y="931"/>
                  </a:lnTo>
                  <a:lnTo>
                    <a:pt x="3048" y="930"/>
                  </a:lnTo>
                  <a:lnTo>
                    <a:pt x="3048" y="928"/>
                  </a:lnTo>
                  <a:lnTo>
                    <a:pt x="3046" y="928"/>
                  </a:lnTo>
                  <a:lnTo>
                    <a:pt x="3045" y="926"/>
                  </a:lnTo>
                  <a:lnTo>
                    <a:pt x="3046" y="926"/>
                  </a:lnTo>
                  <a:lnTo>
                    <a:pt x="3046" y="925"/>
                  </a:lnTo>
                  <a:lnTo>
                    <a:pt x="3045" y="925"/>
                  </a:lnTo>
                  <a:lnTo>
                    <a:pt x="3045" y="923"/>
                  </a:lnTo>
                  <a:lnTo>
                    <a:pt x="3045" y="921"/>
                  </a:lnTo>
                  <a:lnTo>
                    <a:pt x="3043" y="921"/>
                  </a:lnTo>
                  <a:lnTo>
                    <a:pt x="3043" y="921"/>
                  </a:lnTo>
                  <a:lnTo>
                    <a:pt x="3043" y="920"/>
                  </a:lnTo>
                  <a:lnTo>
                    <a:pt x="3043" y="918"/>
                  </a:lnTo>
                  <a:lnTo>
                    <a:pt x="3041" y="918"/>
                  </a:lnTo>
                  <a:lnTo>
                    <a:pt x="3041" y="916"/>
                  </a:lnTo>
                  <a:lnTo>
                    <a:pt x="3041" y="915"/>
                  </a:lnTo>
                  <a:lnTo>
                    <a:pt x="3041" y="913"/>
                  </a:lnTo>
                  <a:lnTo>
                    <a:pt x="3040" y="909"/>
                  </a:lnTo>
                  <a:lnTo>
                    <a:pt x="3040" y="906"/>
                  </a:lnTo>
                  <a:lnTo>
                    <a:pt x="3038" y="906"/>
                  </a:lnTo>
                  <a:lnTo>
                    <a:pt x="3038" y="904"/>
                  </a:lnTo>
                  <a:lnTo>
                    <a:pt x="3036" y="903"/>
                  </a:lnTo>
                  <a:lnTo>
                    <a:pt x="3036" y="901"/>
                  </a:lnTo>
                  <a:lnTo>
                    <a:pt x="3034" y="899"/>
                  </a:lnTo>
                  <a:lnTo>
                    <a:pt x="3033" y="899"/>
                  </a:lnTo>
                  <a:lnTo>
                    <a:pt x="3033" y="898"/>
                  </a:lnTo>
                  <a:lnTo>
                    <a:pt x="3033" y="896"/>
                  </a:lnTo>
                  <a:lnTo>
                    <a:pt x="3031" y="896"/>
                  </a:lnTo>
                  <a:lnTo>
                    <a:pt x="3031" y="894"/>
                  </a:lnTo>
                  <a:lnTo>
                    <a:pt x="3029" y="894"/>
                  </a:lnTo>
                  <a:lnTo>
                    <a:pt x="3029" y="893"/>
                  </a:lnTo>
                  <a:lnTo>
                    <a:pt x="3029" y="891"/>
                  </a:lnTo>
                  <a:lnTo>
                    <a:pt x="3028" y="891"/>
                  </a:lnTo>
                  <a:lnTo>
                    <a:pt x="3028" y="889"/>
                  </a:lnTo>
                  <a:lnTo>
                    <a:pt x="3026" y="886"/>
                  </a:lnTo>
                  <a:lnTo>
                    <a:pt x="3026" y="884"/>
                  </a:lnTo>
                  <a:lnTo>
                    <a:pt x="3024" y="883"/>
                  </a:lnTo>
                  <a:lnTo>
                    <a:pt x="3026" y="881"/>
                  </a:lnTo>
                  <a:lnTo>
                    <a:pt x="3024" y="881"/>
                  </a:lnTo>
                  <a:lnTo>
                    <a:pt x="3024" y="879"/>
                  </a:lnTo>
                  <a:lnTo>
                    <a:pt x="3024" y="879"/>
                  </a:lnTo>
                  <a:lnTo>
                    <a:pt x="3024" y="877"/>
                  </a:lnTo>
                  <a:lnTo>
                    <a:pt x="3023" y="877"/>
                  </a:lnTo>
                  <a:lnTo>
                    <a:pt x="3023" y="876"/>
                  </a:lnTo>
                  <a:lnTo>
                    <a:pt x="3024" y="876"/>
                  </a:lnTo>
                  <a:lnTo>
                    <a:pt x="3024" y="874"/>
                  </a:lnTo>
                  <a:lnTo>
                    <a:pt x="3023" y="874"/>
                  </a:lnTo>
                  <a:lnTo>
                    <a:pt x="3023" y="872"/>
                  </a:lnTo>
                  <a:lnTo>
                    <a:pt x="3021" y="871"/>
                  </a:lnTo>
                  <a:lnTo>
                    <a:pt x="3021" y="869"/>
                  </a:lnTo>
                  <a:lnTo>
                    <a:pt x="3021" y="867"/>
                  </a:lnTo>
                  <a:lnTo>
                    <a:pt x="3019" y="866"/>
                  </a:lnTo>
                  <a:lnTo>
                    <a:pt x="3019" y="864"/>
                  </a:lnTo>
                  <a:lnTo>
                    <a:pt x="3018" y="862"/>
                  </a:lnTo>
                  <a:lnTo>
                    <a:pt x="3018" y="861"/>
                  </a:lnTo>
                  <a:lnTo>
                    <a:pt x="3016" y="861"/>
                  </a:lnTo>
                  <a:lnTo>
                    <a:pt x="3016" y="859"/>
                  </a:lnTo>
                  <a:lnTo>
                    <a:pt x="3014" y="859"/>
                  </a:lnTo>
                  <a:lnTo>
                    <a:pt x="3014" y="857"/>
                  </a:lnTo>
                  <a:lnTo>
                    <a:pt x="3014" y="856"/>
                  </a:lnTo>
                  <a:lnTo>
                    <a:pt x="3013" y="856"/>
                  </a:lnTo>
                  <a:lnTo>
                    <a:pt x="3013" y="854"/>
                  </a:lnTo>
                  <a:lnTo>
                    <a:pt x="3011" y="851"/>
                  </a:lnTo>
                  <a:lnTo>
                    <a:pt x="3011" y="849"/>
                  </a:lnTo>
                  <a:lnTo>
                    <a:pt x="3009" y="849"/>
                  </a:lnTo>
                  <a:lnTo>
                    <a:pt x="3009" y="847"/>
                  </a:lnTo>
                  <a:lnTo>
                    <a:pt x="3009" y="845"/>
                  </a:lnTo>
                  <a:lnTo>
                    <a:pt x="3008" y="845"/>
                  </a:lnTo>
                  <a:lnTo>
                    <a:pt x="3008" y="844"/>
                  </a:lnTo>
                  <a:lnTo>
                    <a:pt x="3006" y="842"/>
                  </a:lnTo>
                  <a:lnTo>
                    <a:pt x="3006" y="840"/>
                  </a:lnTo>
                  <a:lnTo>
                    <a:pt x="3004" y="839"/>
                  </a:lnTo>
                  <a:lnTo>
                    <a:pt x="3004" y="839"/>
                  </a:lnTo>
                  <a:lnTo>
                    <a:pt x="3004" y="837"/>
                  </a:lnTo>
                  <a:lnTo>
                    <a:pt x="3004" y="835"/>
                  </a:lnTo>
                  <a:lnTo>
                    <a:pt x="3002" y="835"/>
                  </a:lnTo>
                  <a:lnTo>
                    <a:pt x="3002" y="834"/>
                  </a:lnTo>
                  <a:lnTo>
                    <a:pt x="3002" y="832"/>
                  </a:lnTo>
                  <a:lnTo>
                    <a:pt x="3002" y="830"/>
                  </a:lnTo>
                  <a:lnTo>
                    <a:pt x="3001" y="829"/>
                  </a:lnTo>
                  <a:lnTo>
                    <a:pt x="3001" y="827"/>
                  </a:lnTo>
                  <a:lnTo>
                    <a:pt x="3001" y="825"/>
                  </a:lnTo>
                  <a:lnTo>
                    <a:pt x="3001" y="824"/>
                  </a:lnTo>
                  <a:lnTo>
                    <a:pt x="3001" y="822"/>
                  </a:lnTo>
                  <a:lnTo>
                    <a:pt x="3001" y="822"/>
                  </a:lnTo>
                  <a:lnTo>
                    <a:pt x="3001" y="820"/>
                  </a:lnTo>
                  <a:lnTo>
                    <a:pt x="3001" y="818"/>
                  </a:lnTo>
                  <a:lnTo>
                    <a:pt x="2999" y="817"/>
                  </a:lnTo>
                  <a:lnTo>
                    <a:pt x="2999" y="815"/>
                  </a:lnTo>
                  <a:lnTo>
                    <a:pt x="2999" y="813"/>
                  </a:lnTo>
                  <a:lnTo>
                    <a:pt x="2997" y="813"/>
                  </a:lnTo>
                  <a:lnTo>
                    <a:pt x="2997" y="812"/>
                  </a:lnTo>
                  <a:lnTo>
                    <a:pt x="2997" y="810"/>
                  </a:lnTo>
                  <a:lnTo>
                    <a:pt x="2997" y="808"/>
                  </a:lnTo>
                  <a:lnTo>
                    <a:pt x="2997" y="807"/>
                  </a:lnTo>
                  <a:lnTo>
                    <a:pt x="2996" y="807"/>
                  </a:lnTo>
                  <a:lnTo>
                    <a:pt x="2996" y="805"/>
                  </a:lnTo>
                  <a:lnTo>
                    <a:pt x="2996" y="803"/>
                  </a:lnTo>
                  <a:lnTo>
                    <a:pt x="2996" y="802"/>
                  </a:lnTo>
                  <a:lnTo>
                    <a:pt x="2997" y="802"/>
                  </a:lnTo>
                  <a:lnTo>
                    <a:pt x="2997" y="800"/>
                  </a:lnTo>
                  <a:lnTo>
                    <a:pt x="2997" y="798"/>
                  </a:lnTo>
                  <a:lnTo>
                    <a:pt x="2996" y="798"/>
                  </a:lnTo>
                  <a:lnTo>
                    <a:pt x="2996" y="800"/>
                  </a:lnTo>
                  <a:lnTo>
                    <a:pt x="2996" y="802"/>
                  </a:lnTo>
                  <a:lnTo>
                    <a:pt x="2994" y="802"/>
                  </a:lnTo>
                  <a:lnTo>
                    <a:pt x="2994" y="800"/>
                  </a:lnTo>
                  <a:lnTo>
                    <a:pt x="2994" y="798"/>
                  </a:lnTo>
                  <a:lnTo>
                    <a:pt x="2994" y="798"/>
                  </a:lnTo>
                  <a:lnTo>
                    <a:pt x="2994" y="797"/>
                  </a:lnTo>
                  <a:lnTo>
                    <a:pt x="2994" y="795"/>
                  </a:lnTo>
                  <a:lnTo>
                    <a:pt x="2992" y="795"/>
                  </a:lnTo>
                  <a:lnTo>
                    <a:pt x="2992" y="793"/>
                  </a:lnTo>
                  <a:lnTo>
                    <a:pt x="2992" y="792"/>
                  </a:lnTo>
                  <a:lnTo>
                    <a:pt x="2991" y="792"/>
                  </a:lnTo>
                  <a:lnTo>
                    <a:pt x="2992" y="790"/>
                  </a:lnTo>
                  <a:lnTo>
                    <a:pt x="2992" y="788"/>
                  </a:lnTo>
                  <a:lnTo>
                    <a:pt x="2992" y="786"/>
                  </a:lnTo>
                  <a:lnTo>
                    <a:pt x="2992" y="785"/>
                  </a:lnTo>
                  <a:lnTo>
                    <a:pt x="2992" y="783"/>
                  </a:lnTo>
                  <a:lnTo>
                    <a:pt x="2992" y="781"/>
                  </a:lnTo>
                  <a:lnTo>
                    <a:pt x="2994" y="781"/>
                  </a:lnTo>
                  <a:lnTo>
                    <a:pt x="2994" y="780"/>
                  </a:lnTo>
                  <a:lnTo>
                    <a:pt x="2994" y="778"/>
                  </a:lnTo>
                  <a:lnTo>
                    <a:pt x="2994" y="776"/>
                  </a:lnTo>
                  <a:lnTo>
                    <a:pt x="2992" y="778"/>
                  </a:lnTo>
                  <a:lnTo>
                    <a:pt x="2992" y="776"/>
                  </a:lnTo>
                  <a:lnTo>
                    <a:pt x="2992" y="775"/>
                  </a:lnTo>
                  <a:lnTo>
                    <a:pt x="2992" y="773"/>
                  </a:lnTo>
                  <a:lnTo>
                    <a:pt x="2991" y="773"/>
                  </a:lnTo>
                  <a:lnTo>
                    <a:pt x="2989" y="773"/>
                  </a:lnTo>
                  <a:lnTo>
                    <a:pt x="2991" y="771"/>
                  </a:lnTo>
                  <a:lnTo>
                    <a:pt x="2989" y="771"/>
                  </a:lnTo>
                  <a:lnTo>
                    <a:pt x="2989" y="770"/>
                  </a:lnTo>
                  <a:lnTo>
                    <a:pt x="2989" y="768"/>
                  </a:lnTo>
                  <a:lnTo>
                    <a:pt x="2989" y="766"/>
                  </a:lnTo>
                  <a:lnTo>
                    <a:pt x="2991" y="766"/>
                  </a:lnTo>
                  <a:lnTo>
                    <a:pt x="2991" y="765"/>
                  </a:lnTo>
                  <a:lnTo>
                    <a:pt x="2989" y="765"/>
                  </a:lnTo>
                  <a:lnTo>
                    <a:pt x="2987" y="765"/>
                  </a:lnTo>
                  <a:lnTo>
                    <a:pt x="2987" y="763"/>
                  </a:lnTo>
                  <a:lnTo>
                    <a:pt x="2987" y="761"/>
                  </a:lnTo>
                  <a:lnTo>
                    <a:pt x="2986" y="761"/>
                  </a:lnTo>
                  <a:lnTo>
                    <a:pt x="2986" y="760"/>
                  </a:lnTo>
                  <a:lnTo>
                    <a:pt x="2987" y="758"/>
                  </a:lnTo>
                  <a:lnTo>
                    <a:pt x="2989" y="758"/>
                  </a:lnTo>
                  <a:lnTo>
                    <a:pt x="2989" y="758"/>
                  </a:lnTo>
                  <a:lnTo>
                    <a:pt x="2987" y="758"/>
                  </a:lnTo>
                  <a:lnTo>
                    <a:pt x="2986" y="758"/>
                  </a:lnTo>
                  <a:lnTo>
                    <a:pt x="2984" y="758"/>
                  </a:lnTo>
                  <a:lnTo>
                    <a:pt x="2982" y="758"/>
                  </a:lnTo>
                  <a:lnTo>
                    <a:pt x="2982" y="758"/>
                  </a:lnTo>
                  <a:lnTo>
                    <a:pt x="2984" y="758"/>
                  </a:lnTo>
                  <a:lnTo>
                    <a:pt x="2984" y="760"/>
                  </a:lnTo>
                  <a:lnTo>
                    <a:pt x="2982" y="760"/>
                  </a:lnTo>
                  <a:lnTo>
                    <a:pt x="2982" y="761"/>
                  </a:lnTo>
                  <a:lnTo>
                    <a:pt x="2981" y="761"/>
                  </a:lnTo>
                  <a:lnTo>
                    <a:pt x="2981" y="763"/>
                  </a:lnTo>
                  <a:lnTo>
                    <a:pt x="2982" y="763"/>
                  </a:lnTo>
                  <a:lnTo>
                    <a:pt x="2982" y="765"/>
                  </a:lnTo>
                  <a:lnTo>
                    <a:pt x="2984" y="765"/>
                  </a:lnTo>
                  <a:lnTo>
                    <a:pt x="2984" y="766"/>
                  </a:lnTo>
                  <a:lnTo>
                    <a:pt x="2984" y="768"/>
                  </a:lnTo>
                  <a:lnTo>
                    <a:pt x="2984" y="770"/>
                  </a:lnTo>
                  <a:lnTo>
                    <a:pt x="2982" y="770"/>
                  </a:lnTo>
                  <a:lnTo>
                    <a:pt x="2982" y="771"/>
                  </a:lnTo>
                  <a:lnTo>
                    <a:pt x="2981" y="773"/>
                  </a:lnTo>
                  <a:lnTo>
                    <a:pt x="2979" y="773"/>
                  </a:lnTo>
                  <a:lnTo>
                    <a:pt x="2979" y="775"/>
                  </a:lnTo>
                  <a:lnTo>
                    <a:pt x="2977" y="775"/>
                  </a:lnTo>
                  <a:lnTo>
                    <a:pt x="2976" y="775"/>
                  </a:lnTo>
                  <a:lnTo>
                    <a:pt x="2976" y="776"/>
                  </a:lnTo>
                  <a:lnTo>
                    <a:pt x="2974" y="776"/>
                  </a:lnTo>
                  <a:lnTo>
                    <a:pt x="2972" y="778"/>
                  </a:lnTo>
                  <a:lnTo>
                    <a:pt x="2971" y="778"/>
                  </a:lnTo>
                  <a:lnTo>
                    <a:pt x="2969" y="778"/>
                  </a:lnTo>
                  <a:lnTo>
                    <a:pt x="2967" y="778"/>
                  </a:lnTo>
                  <a:lnTo>
                    <a:pt x="2965" y="778"/>
                  </a:lnTo>
                  <a:lnTo>
                    <a:pt x="2964" y="778"/>
                  </a:lnTo>
                  <a:lnTo>
                    <a:pt x="2964" y="776"/>
                  </a:lnTo>
                  <a:lnTo>
                    <a:pt x="2962" y="776"/>
                  </a:lnTo>
                  <a:lnTo>
                    <a:pt x="2962" y="775"/>
                  </a:lnTo>
                  <a:lnTo>
                    <a:pt x="2960" y="775"/>
                  </a:lnTo>
                  <a:lnTo>
                    <a:pt x="2960" y="773"/>
                  </a:lnTo>
                  <a:lnTo>
                    <a:pt x="2959" y="773"/>
                  </a:lnTo>
                  <a:lnTo>
                    <a:pt x="2959" y="771"/>
                  </a:lnTo>
                  <a:lnTo>
                    <a:pt x="2957" y="770"/>
                  </a:lnTo>
                  <a:lnTo>
                    <a:pt x="2955" y="768"/>
                  </a:lnTo>
                  <a:lnTo>
                    <a:pt x="2954" y="766"/>
                  </a:lnTo>
                  <a:lnTo>
                    <a:pt x="2952" y="765"/>
                  </a:lnTo>
                  <a:lnTo>
                    <a:pt x="2950" y="763"/>
                  </a:lnTo>
                  <a:lnTo>
                    <a:pt x="2949" y="763"/>
                  </a:lnTo>
                  <a:lnTo>
                    <a:pt x="2949" y="761"/>
                  </a:lnTo>
                  <a:lnTo>
                    <a:pt x="2947" y="761"/>
                  </a:lnTo>
                  <a:lnTo>
                    <a:pt x="2947" y="760"/>
                  </a:lnTo>
                  <a:lnTo>
                    <a:pt x="2945" y="760"/>
                  </a:lnTo>
                  <a:lnTo>
                    <a:pt x="2945" y="758"/>
                  </a:lnTo>
                  <a:lnTo>
                    <a:pt x="2945" y="758"/>
                  </a:lnTo>
                  <a:lnTo>
                    <a:pt x="2944" y="758"/>
                  </a:lnTo>
                  <a:lnTo>
                    <a:pt x="2944" y="756"/>
                  </a:lnTo>
                  <a:lnTo>
                    <a:pt x="2945" y="756"/>
                  </a:lnTo>
                  <a:lnTo>
                    <a:pt x="2947" y="756"/>
                  </a:lnTo>
                  <a:lnTo>
                    <a:pt x="2947" y="758"/>
                  </a:lnTo>
                  <a:lnTo>
                    <a:pt x="2949" y="758"/>
                  </a:lnTo>
                  <a:lnTo>
                    <a:pt x="2950" y="758"/>
                  </a:lnTo>
                  <a:lnTo>
                    <a:pt x="2950" y="756"/>
                  </a:lnTo>
                  <a:lnTo>
                    <a:pt x="2952" y="756"/>
                  </a:lnTo>
                  <a:lnTo>
                    <a:pt x="2954" y="756"/>
                  </a:lnTo>
                  <a:lnTo>
                    <a:pt x="2955" y="756"/>
                  </a:lnTo>
                  <a:lnTo>
                    <a:pt x="2955" y="754"/>
                  </a:lnTo>
                  <a:lnTo>
                    <a:pt x="2957" y="754"/>
                  </a:lnTo>
                  <a:lnTo>
                    <a:pt x="2959" y="754"/>
                  </a:lnTo>
                  <a:lnTo>
                    <a:pt x="2959" y="753"/>
                  </a:lnTo>
                  <a:lnTo>
                    <a:pt x="2959" y="751"/>
                  </a:lnTo>
                  <a:lnTo>
                    <a:pt x="2960" y="751"/>
                  </a:lnTo>
                  <a:lnTo>
                    <a:pt x="2960" y="749"/>
                  </a:lnTo>
                  <a:lnTo>
                    <a:pt x="2959" y="748"/>
                  </a:lnTo>
                  <a:lnTo>
                    <a:pt x="2957" y="748"/>
                  </a:lnTo>
                  <a:lnTo>
                    <a:pt x="2957" y="749"/>
                  </a:lnTo>
                  <a:lnTo>
                    <a:pt x="2955" y="749"/>
                  </a:lnTo>
                  <a:lnTo>
                    <a:pt x="2954" y="749"/>
                  </a:lnTo>
                  <a:lnTo>
                    <a:pt x="2954" y="751"/>
                  </a:lnTo>
                  <a:lnTo>
                    <a:pt x="2952" y="751"/>
                  </a:lnTo>
                  <a:lnTo>
                    <a:pt x="2950" y="751"/>
                  </a:lnTo>
                  <a:lnTo>
                    <a:pt x="2949" y="751"/>
                  </a:lnTo>
                  <a:lnTo>
                    <a:pt x="2949" y="749"/>
                  </a:lnTo>
                  <a:lnTo>
                    <a:pt x="2947" y="749"/>
                  </a:lnTo>
                  <a:lnTo>
                    <a:pt x="2945" y="749"/>
                  </a:lnTo>
                  <a:lnTo>
                    <a:pt x="2944" y="748"/>
                  </a:lnTo>
                  <a:lnTo>
                    <a:pt x="2942" y="748"/>
                  </a:lnTo>
                  <a:lnTo>
                    <a:pt x="2940" y="746"/>
                  </a:lnTo>
                  <a:lnTo>
                    <a:pt x="2939" y="746"/>
                  </a:lnTo>
                  <a:lnTo>
                    <a:pt x="2939" y="744"/>
                  </a:lnTo>
                  <a:lnTo>
                    <a:pt x="2937" y="744"/>
                  </a:lnTo>
                  <a:lnTo>
                    <a:pt x="2937" y="743"/>
                  </a:lnTo>
                  <a:lnTo>
                    <a:pt x="2937" y="741"/>
                  </a:lnTo>
                  <a:lnTo>
                    <a:pt x="2935" y="739"/>
                  </a:lnTo>
                  <a:lnTo>
                    <a:pt x="2933" y="739"/>
                  </a:lnTo>
                  <a:lnTo>
                    <a:pt x="2932" y="739"/>
                  </a:lnTo>
                  <a:lnTo>
                    <a:pt x="2932" y="738"/>
                  </a:lnTo>
                  <a:lnTo>
                    <a:pt x="2932" y="736"/>
                  </a:lnTo>
                  <a:lnTo>
                    <a:pt x="2930" y="736"/>
                  </a:lnTo>
                  <a:lnTo>
                    <a:pt x="2928" y="736"/>
                  </a:lnTo>
                  <a:lnTo>
                    <a:pt x="2927" y="736"/>
                  </a:lnTo>
                  <a:lnTo>
                    <a:pt x="2925" y="736"/>
                  </a:lnTo>
                  <a:lnTo>
                    <a:pt x="2925" y="734"/>
                  </a:lnTo>
                  <a:lnTo>
                    <a:pt x="2923" y="734"/>
                  </a:lnTo>
                  <a:lnTo>
                    <a:pt x="2922" y="733"/>
                  </a:lnTo>
                  <a:lnTo>
                    <a:pt x="2922" y="731"/>
                  </a:lnTo>
                  <a:lnTo>
                    <a:pt x="2920" y="731"/>
                  </a:lnTo>
                  <a:lnTo>
                    <a:pt x="2920" y="729"/>
                  </a:lnTo>
                  <a:lnTo>
                    <a:pt x="2920" y="728"/>
                  </a:lnTo>
                  <a:lnTo>
                    <a:pt x="2920" y="726"/>
                  </a:lnTo>
                  <a:lnTo>
                    <a:pt x="2920" y="724"/>
                  </a:lnTo>
                  <a:lnTo>
                    <a:pt x="2920" y="722"/>
                  </a:lnTo>
                  <a:lnTo>
                    <a:pt x="2918" y="722"/>
                  </a:lnTo>
                  <a:lnTo>
                    <a:pt x="2917" y="722"/>
                  </a:lnTo>
                  <a:lnTo>
                    <a:pt x="2917" y="721"/>
                  </a:lnTo>
                  <a:lnTo>
                    <a:pt x="2915" y="722"/>
                  </a:lnTo>
                  <a:lnTo>
                    <a:pt x="2913" y="722"/>
                  </a:lnTo>
                  <a:lnTo>
                    <a:pt x="2913" y="721"/>
                  </a:lnTo>
                  <a:lnTo>
                    <a:pt x="2913" y="719"/>
                  </a:lnTo>
                  <a:lnTo>
                    <a:pt x="2913" y="717"/>
                  </a:lnTo>
                  <a:lnTo>
                    <a:pt x="2913" y="717"/>
                  </a:lnTo>
                  <a:lnTo>
                    <a:pt x="2912" y="716"/>
                  </a:lnTo>
                  <a:lnTo>
                    <a:pt x="2912" y="714"/>
                  </a:lnTo>
                  <a:lnTo>
                    <a:pt x="2910" y="714"/>
                  </a:lnTo>
                  <a:lnTo>
                    <a:pt x="2910" y="712"/>
                  </a:lnTo>
                  <a:lnTo>
                    <a:pt x="2908" y="712"/>
                  </a:lnTo>
                  <a:lnTo>
                    <a:pt x="2907" y="712"/>
                  </a:lnTo>
                  <a:lnTo>
                    <a:pt x="2907" y="714"/>
                  </a:lnTo>
                  <a:lnTo>
                    <a:pt x="2905" y="714"/>
                  </a:lnTo>
                  <a:lnTo>
                    <a:pt x="2905" y="716"/>
                  </a:lnTo>
                  <a:lnTo>
                    <a:pt x="2903" y="716"/>
                  </a:lnTo>
                  <a:lnTo>
                    <a:pt x="2902" y="716"/>
                  </a:lnTo>
                  <a:lnTo>
                    <a:pt x="2900" y="716"/>
                  </a:lnTo>
                  <a:lnTo>
                    <a:pt x="2898" y="716"/>
                  </a:lnTo>
                  <a:lnTo>
                    <a:pt x="2896" y="716"/>
                  </a:lnTo>
                  <a:lnTo>
                    <a:pt x="2895" y="716"/>
                  </a:lnTo>
                  <a:lnTo>
                    <a:pt x="2895" y="717"/>
                  </a:lnTo>
                  <a:lnTo>
                    <a:pt x="2893" y="717"/>
                  </a:lnTo>
                  <a:lnTo>
                    <a:pt x="2891" y="716"/>
                  </a:lnTo>
                  <a:lnTo>
                    <a:pt x="2890" y="716"/>
                  </a:lnTo>
                  <a:lnTo>
                    <a:pt x="2890" y="717"/>
                  </a:lnTo>
                  <a:lnTo>
                    <a:pt x="2888" y="717"/>
                  </a:lnTo>
                  <a:lnTo>
                    <a:pt x="2886" y="717"/>
                  </a:lnTo>
                  <a:lnTo>
                    <a:pt x="2885" y="717"/>
                  </a:lnTo>
                  <a:lnTo>
                    <a:pt x="2883" y="717"/>
                  </a:lnTo>
                  <a:lnTo>
                    <a:pt x="2881" y="716"/>
                  </a:lnTo>
                  <a:lnTo>
                    <a:pt x="2881" y="714"/>
                  </a:lnTo>
                  <a:lnTo>
                    <a:pt x="2880" y="716"/>
                  </a:lnTo>
                  <a:lnTo>
                    <a:pt x="2880" y="716"/>
                  </a:lnTo>
                  <a:lnTo>
                    <a:pt x="2878" y="716"/>
                  </a:lnTo>
                  <a:lnTo>
                    <a:pt x="2876" y="716"/>
                  </a:lnTo>
                  <a:lnTo>
                    <a:pt x="2876" y="717"/>
                  </a:lnTo>
                  <a:lnTo>
                    <a:pt x="2876" y="717"/>
                  </a:lnTo>
                  <a:lnTo>
                    <a:pt x="2875" y="717"/>
                  </a:lnTo>
                  <a:lnTo>
                    <a:pt x="2873" y="717"/>
                  </a:lnTo>
                  <a:lnTo>
                    <a:pt x="2871" y="717"/>
                  </a:lnTo>
                  <a:lnTo>
                    <a:pt x="2870" y="717"/>
                  </a:lnTo>
                  <a:lnTo>
                    <a:pt x="2868" y="717"/>
                  </a:lnTo>
                  <a:lnTo>
                    <a:pt x="2864" y="717"/>
                  </a:lnTo>
                  <a:lnTo>
                    <a:pt x="2863" y="717"/>
                  </a:lnTo>
                  <a:lnTo>
                    <a:pt x="2863" y="717"/>
                  </a:lnTo>
                  <a:lnTo>
                    <a:pt x="2861" y="717"/>
                  </a:lnTo>
                  <a:lnTo>
                    <a:pt x="2861" y="717"/>
                  </a:lnTo>
                  <a:lnTo>
                    <a:pt x="2859" y="717"/>
                  </a:lnTo>
                  <a:lnTo>
                    <a:pt x="2859" y="717"/>
                  </a:lnTo>
                  <a:lnTo>
                    <a:pt x="2858" y="717"/>
                  </a:lnTo>
                  <a:lnTo>
                    <a:pt x="2856" y="717"/>
                  </a:lnTo>
                  <a:lnTo>
                    <a:pt x="2856" y="719"/>
                  </a:lnTo>
                  <a:lnTo>
                    <a:pt x="2854" y="719"/>
                  </a:lnTo>
                  <a:lnTo>
                    <a:pt x="2854" y="717"/>
                  </a:lnTo>
                  <a:lnTo>
                    <a:pt x="2854" y="717"/>
                  </a:lnTo>
                  <a:lnTo>
                    <a:pt x="2853" y="717"/>
                  </a:lnTo>
                  <a:lnTo>
                    <a:pt x="2851" y="717"/>
                  </a:lnTo>
                  <a:lnTo>
                    <a:pt x="2851" y="719"/>
                  </a:lnTo>
                  <a:lnTo>
                    <a:pt x="2849" y="717"/>
                  </a:lnTo>
                  <a:lnTo>
                    <a:pt x="2848" y="717"/>
                  </a:lnTo>
                  <a:lnTo>
                    <a:pt x="2846" y="717"/>
                  </a:lnTo>
                  <a:lnTo>
                    <a:pt x="2844" y="717"/>
                  </a:lnTo>
                  <a:lnTo>
                    <a:pt x="2843" y="717"/>
                  </a:lnTo>
                  <a:lnTo>
                    <a:pt x="2841" y="717"/>
                  </a:lnTo>
                  <a:lnTo>
                    <a:pt x="2841" y="716"/>
                  </a:lnTo>
                  <a:lnTo>
                    <a:pt x="2839" y="714"/>
                  </a:lnTo>
                  <a:lnTo>
                    <a:pt x="2839" y="716"/>
                  </a:lnTo>
                  <a:lnTo>
                    <a:pt x="2839" y="717"/>
                  </a:lnTo>
                  <a:lnTo>
                    <a:pt x="2839" y="717"/>
                  </a:lnTo>
                  <a:lnTo>
                    <a:pt x="2839" y="716"/>
                  </a:lnTo>
                  <a:lnTo>
                    <a:pt x="2838" y="716"/>
                  </a:lnTo>
                  <a:lnTo>
                    <a:pt x="2836" y="716"/>
                  </a:lnTo>
                  <a:lnTo>
                    <a:pt x="2834" y="716"/>
                  </a:lnTo>
                  <a:lnTo>
                    <a:pt x="2832" y="716"/>
                  </a:lnTo>
                  <a:lnTo>
                    <a:pt x="2831" y="716"/>
                  </a:lnTo>
                  <a:lnTo>
                    <a:pt x="2829" y="716"/>
                  </a:lnTo>
                  <a:lnTo>
                    <a:pt x="2829" y="714"/>
                  </a:lnTo>
                  <a:lnTo>
                    <a:pt x="2827" y="714"/>
                  </a:lnTo>
                  <a:lnTo>
                    <a:pt x="2826" y="716"/>
                  </a:lnTo>
                  <a:lnTo>
                    <a:pt x="2824" y="716"/>
                  </a:lnTo>
                  <a:lnTo>
                    <a:pt x="2822" y="716"/>
                  </a:lnTo>
                  <a:lnTo>
                    <a:pt x="2822" y="714"/>
                  </a:lnTo>
                  <a:lnTo>
                    <a:pt x="2821" y="714"/>
                  </a:lnTo>
                  <a:lnTo>
                    <a:pt x="2821" y="712"/>
                  </a:lnTo>
                  <a:lnTo>
                    <a:pt x="2819" y="712"/>
                  </a:lnTo>
                  <a:lnTo>
                    <a:pt x="2817" y="712"/>
                  </a:lnTo>
                  <a:lnTo>
                    <a:pt x="2816" y="712"/>
                  </a:lnTo>
                  <a:lnTo>
                    <a:pt x="2814" y="712"/>
                  </a:lnTo>
                  <a:lnTo>
                    <a:pt x="2812" y="714"/>
                  </a:lnTo>
                  <a:lnTo>
                    <a:pt x="2812" y="712"/>
                  </a:lnTo>
                  <a:lnTo>
                    <a:pt x="2811" y="712"/>
                  </a:lnTo>
                  <a:lnTo>
                    <a:pt x="2811" y="711"/>
                  </a:lnTo>
                  <a:lnTo>
                    <a:pt x="2809" y="711"/>
                  </a:lnTo>
                  <a:lnTo>
                    <a:pt x="2809" y="712"/>
                  </a:lnTo>
                  <a:lnTo>
                    <a:pt x="2807" y="712"/>
                  </a:lnTo>
                  <a:lnTo>
                    <a:pt x="2807" y="711"/>
                  </a:lnTo>
                  <a:lnTo>
                    <a:pt x="2806" y="711"/>
                  </a:lnTo>
                  <a:lnTo>
                    <a:pt x="2804" y="711"/>
                  </a:lnTo>
                  <a:lnTo>
                    <a:pt x="2802" y="711"/>
                  </a:lnTo>
                  <a:lnTo>
                    <a:pt x="2802" y="709"/>
                  </a:lnTo>
                  <a:lnTo>
                    <a:pt x="2801" y="709"/>
                  </a:lnTo>
                  <a:lnTo>
                    <a:pt x="2801" y="707"/>
                  </a:lnTo>
                  <a:lnTo>
                    <a:pt x="2801" y="706"/>
                  </a:lnTo>
                  <a:lnTo>
                    <a:pt x="2801" y="704"/>
                  </a:lnTo>
                  <a:lnTo>
                    <a:pt x="2799" y="704"/>
                  </a:lnTo>
                  <a:lnTo>
                    <a:pt x="2799" y="702"/>
                  </a:lnTo>
                  <a:lnTo>
                    <a:pt x="2799" y="701"/>
                  </a:lnTo>
                  <a:lnTo>
                    <a:pt x="2799" y="699"/>
                  </a:lnTo>
                  <a:lnTo>
                    <a:pt x="2799" y="696"/>
                  </a:lnTo>
                  <a:lnTo>
                    <a:pt x="2797" y="694"/>
                  </a:lnTo>
                  <a:lnTo>
                    <a:pt x="2797" y="692"/>
                  </a:lnTo>
                  <a:lnTo>
                    <a:pt x="2795" y="692"/>
                  </a:lnTo>
                  <a:lnTo>
                    <a:pt x="2795" y="690"/>
                  </a:lnTo>
                  <a:lnTo>
                    <a:pt x="2794" y="690"/>
                  </a:lnTo>
                  <a:lnTo>
                    <a:pt x="2792" y="690"/>
                  </a:lnTo>
                  <a:lnTo>
                    <a:pt x="2790" y="690"/>
                  </a:lnTo>
                  <a:lnTo>
                    <a:pt x="2789" y="690"/>
                  </a:lnTo>
                  <a:lnTo>
                    <a:pt x="2787" y="690"/>
                  </a:lnTo>
                  <a:lnTo>
                    <a:pt x="2785" y="690"/>
                  </a:lnTo>
                  <a:lnTo>
                    <a:pt x="2785" y="692"/>
                  </a:lnTo>
                  <a:lnTo>
                    <a:pt x="2784" y="692"/>
                  </a:lnTo>
                  <a:lnTo>
                    <a:pt x="2782" y="692"/>
                  </a:lnTo>
                  <a:lnTo>
                    <a:pt x="2780" y="694"/>
                  </a:lnTo>
                  <a:lnTo>
                    <a:pt x="2780" y="696"/>
                  </a:lnTo>
                  <a:lnTo>
                    <a:pt x="2779" y="696"/>
                  </a:lnTo>
                  <a:lnTo>
                    <a:pt x="2777" y="696"/>
                  </a:lnTo>
                  <a:lnTo>
                    <a:pt x="2777" y="697"/>
                  </a:lnTo>
                  <a:lnTo>
                    <a:pt x="2775" y="697"/>
                  </a:lnTo>
                  <a:lnTo>
                    <a:pt x="2774" y="697"/>
                  </a:lnTo>
                  <a:lnTo>
                    <a:pt x="2774" y="699"/>
                  </a:lnTo>
                  <a:lnTo>
                    <a:pt x="2772" y="699"/>
                  </a:lnTo>
                  <a:lnTo>
                    <a:pt x="2772" y="701"/>
                  </a:lnTo>
                  <a:lnTo>
                    <a:pt x="2770" y="701"/>
                  </a:lnTo>
                  <a:lnTo>
                    <a:pt x="2769" y="699"/>
                  </a:lnTo>
                  <a:lnTo>
                    <a:pt x="2767" y="699"/>
                  </a:lnTo>
                  <a:lnTo>
                    <a:pt x="2767" y="697"/>
                  </a:lnTo>
                  <a:lnTo>
                    <a:pt x="2765" y="697"/>
                  </a:lnTo>
                  <a:lnTo>
                    <a:pt x="2763" y="697"/>
                  </a:lnTo>
                  <a:lnTo>
                    <a:pt x="2762" y="697"/>
                  </a:lnTo>
                  <a:lnTo>
                    <a:pt x="2760" y="697"/>
                  </a:lnTo>
                  <a:lnTo>
                    <a:pt x="2758" y="697"/>
                  </a:lnTo>
                  <a:lnTo>
                    <a:pt x="2758" y="696"/>
                  </a:lnTo>
                  <a:lnTo>
                    <a:pt x="2757" y="696"/>
                  </a:lnTo>
                  <a:lnTo>
                    <a:pt x="2757" y="694"/>
                  </a:lnTo>
                  <a:lnTo>
                    <a:pt x="2755" y="692"/>
                  </a:lnTo>
                  <a:lnTo>
                    <a:pt x="2752" y="692"/>
                  </a:lnTo>
                  <a:lnTo>
                    <a:pt x="2752" y="690"/>
                  </a:lnTo>
                  <a:lnTo>
                    <a:pt x="2750" y="690"/>
                  </a:lnTo>
                  <a:lnTo>
                    <a:pt x="2748" y="690"/>
                  </a:lnTo>
                  <a:lnTo>
                    <a:pt x="2748" y="689"/>
                  </a:lnTo>
                  <a:lnTo>
                    <a:pt x="2747" y="689"/>
                  </a:lnTo>
                  <a:lnTo>
                    <a:pt x="2745" y="687"/>
                  </a:lnTo>
                  <a:lnTo>
                    <a:pt x="2747" y="687"/>
                  </a:lnTo>
                  <a:lnTo>
                    <a:pt x="2747" y="685"/>
                  </a:lnTo>
                  <a:lnTo>
                    <a:pt x="2745" y="685"/>
                  </a:lnTo>
                  <a:lnTo>
                    <a:pt x="2743" y="684"/>
                  </a:lnTo>
                  <a:lnTo>
                    <a:pt x="2740" y="684"/>
                  </a:lnTo>
                  <a:lnTo>
                    <a:pt x="2740" y="682"/>
                  </a:lnTo>
                  <a:lnTo>
                    <a:pt x="2738" y="682"/>
                  </a:lnTo>
                  <a:lnTo>
                    <a:pt x="2738" y="680"/>
                  </a:lnTo>
                  <a:lnTo>
                    <a:pt x="2737" y="680"/>
                  </a:lnTo>
                  <a:lnTo>
                    <a:pt x="2735" y="680"/>
                  </a:lnTo>
                  <a:lnTo>
                    <a:pt x="2733" y="680"/>
                  </a:lnTo>
                  <a:lnTo>
                    <a:pt x="2732" y="680"/>
                  </a:lnTo>
                  <a:lnTo>
                    <a:pt x="2730" y="679"/>
                  </a:lnTo>
                  <a:lnTo>
                    <a:pt x="2728" y="677"/>
                  </a:lnTo>
                  <a:lnTo>
                    <a:pt x="2728" y="677"/>
                  </a:lnTo>
                  <a:lnTo>
                    <a:pt x="2726" y="675"/>
                  </a:lnTo>
                  <a:lnTo>
                    <a:pt x="2725" y="672"/>
                  </a:lnTo>
                  <a:lnTo>
                    <a:pt x="2725" y="670"/>
                  </a:lnTo>
                  <a:lnTo>
                    <a:pt x="2725" y="669"/>
                  </a:lnTo>
                  <a:lnTo>
                    <a:pt x="2723" y="669"/>
                  </a:lnTo>
                  <a:lnTo>
                    <a:pt x="2721" y="669"/>
                  </a:lnTo>
                  <a:lnTo>
                    <a:pt x="2721" y="667"/>
                  </a:lnTo>
                  <a:lnTo>
                    <a:pt x="2723" y="665"/>
                  </a:lnTo>
                  <a:lnTo>
                    <a:pt x="2721" y="665"/>
                  </a:lnTo>
                  <a:lnTo>
                    <a:pt x="2721" y="664"/>
                  </a:lnTo>
                  <a:lnTo>
                    <a:pt x="2720" y="664"/>
                  </a:lnTo>
                  <a:lnTo>
                    <a:pt x="2718" y="664"/>
                  </a:lnTo>
                  <a:lnTo>
                    <a:pt x="2718" y="662"/>
                  </a:lnTo>
                  <a:lnTo>
                    <a:pt x="2718" y="660"/>
                  </a:lnTo>
                  <a:lnTo>
                    <a:pt x="2718" y="658"/>
                  </a:lnTo>
                  <a:lnTo>
                    <a:pt x="2718" y="657"/>
                  </a:lnTo>
                  <a:lnTo>
                    <a:pt x="2716" y="657"/>
                  </a:lnTo>
                  <a:lnTo>
                    <a:pt x="2716" y="655"/>
                  </a:lnTo>
                  <a:lnTo>
                    <a:pt x="2715" y="655"/>
                  </a:lnTo>
                  <a:lnTo>
                    <a:pt x="2715" y="653"/>
                  </a:lnTo>
                  <a:lnTo>
                    <a:pt x="2713" y="653"/>
                  </a:lnTo>
                  <a:lnTo>
                    <a:pt x="2713" y="652"/>
                  </a:lnTo>
                  <a:lnTo>
                    <a:pt x="2713" y="650"/>
                  </a:lnTo>
                  <a:lnTo>
                    <a:pt x="2711" y="650"/>
                  </a:lnTo>
                  <a:lnTo>
                    <a:pt x="2711" y="648"/>
                  </a:lnTo>
                  <a:lnTo>
                    <a:pt x="2710" y="648"/>
                  </a:lnTo>
                  <a:lnTo>
                    <a:pt x="2706" y="652"/>
                  </a:lnTo>
                  <a:lnTo>
                    <a:pt x="2705" y="652"/>
                  </a:lnTo>
                  <a:lnTo>
                    <a:pt x="2705" y="650"/>
                  </a:lnTo>
                  <a:lnTo>
                    <a:pt x="2703" y="650"/>
                  </a:lnTo>
                  <a:lnTo>
                    <a:pt x="2701" y="650"/>
                  </a:lnTo>
                  <a:lnTo>
                    <a:pt x="2701" y="648"/>
                  </a:lnTo>
                  <a:lnTo>
                    <a:pt x="2700" y="648"/>
                  </a:lnTo>
                  <a:lnTo>
                    <a:pt x="2698" y="648"/>
                  </a:lnTo>
                  <a:lnTo>
                    <a:pt x="2698" y="647"/>
                  </a:lnTo>
                  <a:lnTo>
                    <a:pt x="2700" y="647"/>
                  </a:lnTo>
                  <a:lnTo>
                    <a:pt x="2701" y="647"/>
                  </a:lnTo>
                  <a:lnTo>
                    <a:pt x="2701" y="645"/>
                  </a:lnTo>
                  <a:lnTo>
                    <a:pt x="2700" y="645"/>
                  </a:lnTo>
                  <a:lnTo>
                    <a:pt x="2698" y="645"/>
                  </a:lnTo>
                  <a:lnTo>
                    <a:pt x="2698" y="647"/>
                  </a:lnTo>
                  <a:lnTo>
                    <a:pt x="2696" y="647"/>
                  </a:lnTo>
                  <a:lnTo>
                    <a:pt x="2696" y="648"/>
                  </a:lnTo>
                  <a:lnTo>
                    <a:pt x="2698" y="648"/>
                  </a:lnTo>
                  <a:lnTo>
                    <a:pt x="2698" y="650"/>
                  </a:lnTo>
                  <a:lnTo>
                    <a:pt x="2698" y="652"/>
                  </a:lnTo>
                  <a:lnTo>
                    <a:pt x="2696" y="652"/>
                  </a:lnTo>
                  <a:lnTo>
                    <a:pt x="2694" y="652"/>
                  </a:lnTo>
                  <a:lnTo>
                    <a:pt x="2693" y="652"/>
                  </a:lnTo>
                  <a:lnTo>
                    <a:pt x="2693" y="653"/>
                  </a:lnTo>
                  <a:lnTo>
                    <a:pt x="2691" y="652"/>
                  </a:lnTo>
                  <a:lnTo>
                    <a:pt x="2689" y="652"/>
                  </a:lnTo>
                  <a:lnTo>
                    <a:pt x="2688" y="652"/>
                  </a:lnTo>
                  <a:lnTo>
                    <a:pt x="2686" y="652"/>
                  </a:lnTo>
                  <a:lnTo>
                    <a:pt x="2686" y="653"/>
                  </a:lnTo>
                  <a:lnTo>
                    <a:pt x="2688" y="653"/>
                  </a:lnTo>
                  <a:lnTo>
                    <a:pt x="2688" y="655"/>
                  </a:lnTo>
                  <a:lnTo>
                    <a:pt x="2689" y="653"/>
                  </a:lnTo>
                  <a:lnTo>
                    <a:pt x="2689" y="652"/>
                  </a:lnTo>
                  <a:lnTo>
                    <a:pt x="2691" y="655"/>
                  </a:lnTo>
                  <a:lnTo>
                    <a:pt x="2691" y="657"/>
                  </a:lnTo>
                  <a:lnTo>
                    <a:pt x="2689" y="657"/>
                  </a:lnTo>
                  <a:lnTo>
                    <a:pt x="2689" y="658"/>
                  </a:lnTo>
                  <a:lnTo>
                    <a:pt x="2688" y="658"/>
                  </a:lnTo>
                  <a:lnTo>
                    <a:pt x="2686" y="658"/>
                  </a:lnTo>
                  <a:lnTo>
                    <a:pt x="2686" y="660"/>
                  </a:lnTo>
                  <a:lnTo>
                    <a:pt x="2684" y="660"/>
                  </a:lnTo>
                  <a:lnTo>
                    <a:pt x="2684" y="662"/>
                  </a:lnTo>
                  <a:lnTo>
                    <a:pt x="2686" y="660"/>
                  </a:lnTo>
                  <a:lnTo>
                    <a:pt x="2686" y="662"/>
                  </a:lnTo>
                  <a:lnTo>
                    <a:pt x="2688" y="662"/>
                  </a:lnTo>
                  <a:lnTo>
                    <a:pt x="2689" y="662"/>
                  </a:lnTo>
                  <a:lnTo>
                    <a:pt x="2689" y="664"/>
                  </a:lnTo>
                  <a:lnTo>
                    <a:pt x="2691" y="665"/>
                  </a:lnTo>
                  <a:lnTo>
                    <a:pt x="2691" y="667"/>
                  </a:lnTo>
                  <a:lnTo>
                    <a:pt x="2693" y="667"/>
                  </a:lnTo>
                  <a:lnTo>
                    <a:pt x="2693" y="669"/>
                  </a:lnTo>
                  <a:lnTo>
                    <a:pt x="2693" y="670"/>
                  </a:lnTo>
                  <a:lnTo>
                    <a:pt x="2693" y="672"/>
                  </a:lnTo>
                  <a:lnTo>
                    <a:pt x="2694" y="672"/>
                  </a:lnTo>
                  <a:lnTo>
                    <a:pt x="2694" y="674"/>
                  </a:lnTo>
                  <a:lnTo>
                    <a:pt x="2696" y="674"/>
                  </a:lnTo>
                  <a:lnTo>
                    <a:pt x="2696" y="675"/>
                  </a:lnTo>
                  <a:lnTo>
                    <a:pt x="2698" y="677"/>
                  </a:lnTo>
                  <a:lnTo>
                    <a:pt x="2698" y="677"/>
                  </a:lnTo>
                  <a:lnTo>
                    <a:pt x="2698" y="679"/>
                  </a:lnTo>
                  <a:lnTo>
                    <a:pt x="2700" y="679"/>
                  </a:lnTo>
                  <a:lnTo>
                    <a:pt x="2700" y="680"/>
                  </a:lnTo>
                  <a:lnTo>
                    <a:pt x="2701" y="680"/>
                  </a:lnTo>
                  <a:lnTo>
                    <a:pt x="2701" y="682"/>
                  </a:lnTo>
                  <a:lnTo>
                    <a:pt x="2701" y="684"/>
                  </a:lnTo>
                  <a:lnTo>
                    <a:pt x="2701" y="685"/>
                  </a:lnTo>
                  <a:lnTo>
                    <a:pt x="2703" y="685"/>
                  </a:lnTo>
                  <a:lnTo>
                    <a:pt x="2703" y="684"/>
                  </a:lnTo>
                  <a:lnTo>
                    <a:pt x="2705" y="685"/>
                  </a:lnTo>
                  <a:lnTo>
                    <a:pt x="2706" y="685"/>
                  </a:lnTo>
                  <a:lnTo>
                    <a:pt x="2706" y="687"/>
                  </a:lnTo>
                  <a:lnTo>
                    <a:pt x="2708" y="687"/>
                  </a:lnTo>
                  <a:lnTo>
                    <a:pt x="2708" y="689"/>
                  </a:lnTo>
                  <a:lnTo>
                    <a:pt x="2708" y="690"/>
                  </a:lnTo>
                  <a:lnTo>
                    <a:pt x="2710" y="690"/>
                  </a:lnTo>
                  <a:lnTo>
                    <a:pt x="2711" y="690"/>
                  </a:lnTo>
                  <a:lnTo>
                    <a:pt x="2711" y="692"/>
                  </a:lnTo>
                  <a:lnTo>
                    <a:pt x="2713" y="692"/>
                  </a:lnTo>
                  <a:lnTo>
                    <a:pt x="2713" y="694"/>
                  </a:lnTo>
                  <a:lnTo>
                    <a:pt x="2715" y="694"/>
                  </a:lnTo>
                  <a:lnTo>
                    <a:pt x="2715" y="696"/>
                  </a:lnTo>
                  <a:lnTo>
                    <a:pt x="2716" y="696"/>
                  </a:lnTo>
                  <a:lnTo>
                    <a:pt x="2718" y="697"/>
                  </a:lnTo>
                  <a:lnTo>
                    <a:pt x="2716" y="697"/>
                  </a:lnTo>
                  <a:lnTo>
                    <a:pt x="2716" y="699"/>
                  </a:lnTo>
                  <a:lnTo>
                    <a:pt x="2718" y="701"/>
                  </a:lnTo>
                  <a:lnTo>
                    <a:pt x="2718" y="701"/>
                  </a:lnTo>
                  <a:lnTo>
                    <a:pt x="2718" y="702"/>
                  </a:lnTo>
                  <a:lnTo>
                    <a:pt x="2718" y="704"/>
                  </a:lnTo>
                  <a:lnTo>
                    <a:pt x="2718" y="706"/>
                  </a:lnTo>
                  <a:lnTo>
                    <a:pt x="2718" y="706"/>
                  </a:lnTo>
                  <a:lnTo>
                    <a:pt x="2718" y="707"/>
                  </a:lnTo>
                  <a:lnTo>
                    <a:pt x="2718" y="707"/>
                  </a:lnTo>
                  <a:lnTo>
                    <a:pt x="2718" y="709"/>
                  </a:lnTo>
                  <a:lnTo>
                    <a:pt x="2718" y="711"/>
                  </a:lnTo>
                  <a:lnTo>
                    <a:pt x="2720" y="712"/>
                  </a:lnTo>
                  <a:lnTo>
                    <a:pt x="2721" y="714"/>
                  </a:lnTo>
                  <a:lnTo>
                    <a:pt x="2723" y="714"/>
                  </a:lnTo>
                  <a:lnTo>
                    <a:pt x="2723" y="716"/>
                  </a:lnTo>
                  <a:lnTo>
                    <a:pt x="2723" y="717"/>
                  </a:lnTo>
                  <a:lnTo>
                    <a:pt x="2723" y="717"/>
                  </a:lnTo>
                  <a:lnTo>
                    <a:pt x="2725" y="719"/>
                  </a:lnTo>
                  <a:lnTo>
                    <a:pt x="2726" y="721"/>
                  </a:lnTo>
                  <a:lnTo>
                    <a:pt x="2726" y="722"/>
                  </a:lnTo>
                  <a:lnTo>
                    <a:pt x="2728" y="722"/>
                  </a:lnTo>
                  <a:lnTo>
                    <a:pt x="2728" y="721"/>
                  </a:lnTo>
                  <a:lnTo>
                    <a:pt x="2726" y="719"/>
                  </a:lnTo>
                  <a:lnTo>
                    <a:pt x="2726" y="717"/>
                  </a:lnTo>
                  <a:lnTo>
                    <a:pt x="2726" y="717"/>
                  </a:lnTo>
                  <a:lnTo>
                    <a:pt x="2726" y="716"/>
                  </a:lnTo>
                  <a:lnTo>
                    <a:pt x="2726" y="714"/>
                  </a:lnTo>
                  <a:lnTo>
                    <a:pt x="2726" y="712"/>
                  </a:lnTo>
                  <a:lnTo>
                    <a:pt x="2728" y="714"/>
                  </a:lnTo>
                  <a:lnTo>
                    <a:pt x="2728" y="712"/>
                  </a:lnTo>
                  <a:lnTo>
                    <a:pt x="2726" y="712"/>
                  </a:lnTo>
                  <a:lnTo>
                    <a:pt x="2725" y="712"/>
                  </a:lnTo>
                  <a:lnTo>
                    <a:pt x="2725" y="711"/>
                  </a:lnTo>
                  <a:lnTo>
                    <a:pt x="2726" y="711"/>
                  </a:lnTo>
                  <a:lnTo>
                    <a:pt x="2728" y="711"/>
                  </a:lnTo>
                  <a:lnTo>
                    <a:pt x="2728" y="709"/>
                  </a:lnTo>
                  <a:lnTo>
                    <a:pt x="2728" y="707"/>
                  </a:lnTo>
                  <a:lnTo>
                    <a:pt x="2728" y="706"/>
                  </a:lnTo>
                  <a:lnTo>
                    <a:pt x="2730" y="706"/>
                  </a:lnTo>
                  <a:lnTo>
                    <a:pt x="2732" y="704"/>
                  </a:lnTo>
                  <a:lnTo>
                    <a:pt x="2732" y="706"/>
                  </a:lnTo>
                  <a:lnTo>
                    <a:pt x="2733" y="707"/>
                  </a:lnTo>
                  <a:lnTo>
                    <a:pt x="2735" y="707"/>
                  </a:lnTo>
                  <a:lnTo>
                    <a:pt x="2735" y="709"/>
                  </a:lnTo>
                  <a:lnTo>
                    <a:pt x="2735" y="711"/>
                  </a:lnTo>
                  <a:lnTo>
                    <a:pt x="2735" y="712"/>
                  </a:lnTo>
                  <a:lnTo>
                    <a:pt x="2735" y="714"/>
                  </a:lnTo>
                  <a:lnTo>
                    <a:pt x="2735" y="716"/>
                  </a:lnTo>
                  <a:lnTo>
                    <a:pt x="2735" y="717"/>
                  </a:lnTo>
                  <a:lnTo>
                    <a:pt x="2737" y="717"/>
                  </a:lnTo>
                  <a:lnTo>
                    <a:pt x="2737" y="717"/>
                  </a:lnTo>
                  <a:lnTo>
                    <a:pt x="2737" y="719"/>
                  </a:lnTo>
                  <a:lnTo>
                    <a:pt x="2737" y="721"/>
                  </a:lnTo>
                  <a:lnTo>
                    <a:pt x="2735" y="722"/>
                  </a:lnTo>
                  <a:lnTo>
                    <a:pt x="2735" y="724"/>
                  </a:lnTo>
                  <a:lnTo>
                    <a:pt x="2733" y="724"/>
                  </a:lnTo>
                  <a:lnTo>
                    <a:pt x="2733" y="726"/>
                  </a:lnTo>
                  <a:lnTo>
                    <a:pt x="2735" y="726"/>
                  </a:lnTo>
                  <a:lnTo>
                    <a:pt x="2735" y="728"/>
                  </a:lnTo>
                  <a:lnTo>
                    <a:pt x="2735" y="729"/>
                  </a:lnTo>
                  <a:lnTo>
                    <a:pt x="2737" y="729"/>
                  </a:lnTo>
                  <a:lnTo>
                    <a:pt x="2738" y="728"/>
                  </a:lnTo>
                  <a:lnTo>
                    <a:pt x="2738" y="729"/>
                  </a:lnTo>
                  <a:lnTo>
                    <a:pt x="2738" y="731"/>
                  </a:lnTo>
                  <a:lnTo>
                    <a:pt x="2740" y="731"/>
                  </a:lnTo>
                  <a:lnTo>
                    <a:pt x="2740" y="733"/>
                  </a:lnTo>
                  <a:lnTo>
                    <a:pt x="2740" y="734"/>
                  </a:lnTo>
                  <a:lnTo>
                    <a:pt x="2742" y="734"/>
                  </a:lnTo>
                  <a:lnTo>
                    <a:pt x="2743" y="734"/>
                  </a:lnTo>
                  <a:lnTo>
                    <a:pt x="2745" y="734"/>
                  </a:lnTo>
                  <a:lnTo>
                    <a:pt x="2747" y="734"/>
                  </a:lnTo>
                  <a:lnTo>
                    <a:pt x="2747" y="733"/>
                  </a:lnTo>
                  <a:lnTo>
                    <a:pt x="2748" y="733"/>
                  </a:lnTo>
                  <a:lnTo>
                    <a:pt x="2750" y="731"/>
                  </a:lnTo>
                  <a:lnTo>
                    <a:pt x="2752" y="731"/>
                  </a:lnTo>
                  <a:lnTo>
                    <a:pt x="2753" y="731"/>
                  </a:lnTo>
                  <a:lnTo>
                    <a:pt x="2755" y="731"/>
                  </a:lnTo>
                  <a:lnTo>
                    <a:pt x="2755" y="733"/>
                  </a:lnTo>
                  <a:lnTo>
                    <a:pt x="2757" y="731"/>
                  </a:lnTo>
                  <a:lnTo>
                    <a:pt x="2758" y="731"/>
                  </a:lnTo>
                  <a:lnTo>
                    <a:pt x="2758" y="733"/>
                  </a:lnTo>
                  <a:lnTo>
                    <a:pt x="2758" y="733"/>
                  </a:lnTo>
                  <a:lnTo>
                    <a:pt x="2760" y="733"/>
                  </a:lnTo>
                  <a:lnTo>
                    <a:pt x="2762" y="733"/>
                  </a:lnTo>
                  <a:lnTo>
                    <a:pt x="2763" y="733"/>
                  </a:lnTo>
                  <a:lnTo>
                    <a:pt x="2765" y="733"/>
                  </a:lnTo>
                  <a:lnTo>
                    <a:pt x="2767" y="733"/>
                  </a:lnTo>
                  <a:lnTo>
                    <a:pt x="2767" y="731"/>
                  </a:lnTo>
                  <a:lnTo>
                    <a:pt x="2767" y="729"/>
                  </a:lnTo>
                  <a:lnTo>
                    <a:pt x="2769" y="729"/>
                  </a:lnTo>
                  <a:lnTo>
                    <a:pt x="2770" y="729"/>
                  </a:lnTo>
                  <a:lnTo>
                    <a:pt x="2772" y="728"/>
                  </a:lnTo>
                  <a:lnTo>
                    <a:pt x="2770" y="726"/>
                  </a:lnTo>
                  <a:lnTo>
                    <a:pt x="2772" y="726"/>
                  </a:lnTo>
                  <a:lnTo>
                    <a:pt x="2772" y="724"/>
                  </a:lnTo>
                  <a:lnTo>
                    <a:pt x="2772" y="722"/>
                  </a:lnTo>
                  <a:lnTo>
                    <a:pt x="2774" y="722"/>
                  </a:lnTo>
                  <a:lnTo>
                    <a:pt x="2775" y="721"/>
                  </a:lnTo>
                  <a:lnTo>
                    <a:pt x="2777" y="721"/>
                  </a:lnTo>
                  <a:lnTo>
                    <a:pt x="2777" y="719"/>
                  </a:lnTo>
                  <a:lnTo>
                    <a:pt x="2779" y="717"/>
                  </a:lnTo>
                  <a:lnTo>
                    <a:pt x="2779" y="717"/>
                  </a:lnTo>
                  <a:lnTo>
                    <a:pt x="2780" y="717"/>
                  </a:lnTo>
                  <a:lnTo>
                    <a:pt x="2780" y="716"/>
                  </a:lnTo>
                  <a:lnTo>
                    <a:pt x="2782" y="716"/>
                  </a:lnTo>
                  <a:lnTo>
                    <a:pt x="2782" y="714"/>
                  </a:lnTo>
                  <a:lnTo>
                    <a:pt x="2784" y="714"/>
                  </a:lnTo>
                  <a:lnTo>
                    <a:pt x="2784" y="712"/>
                  </a:lnTo>
                  <a:lnTo>
                    <a:pt x="2785" y="711"/>
                  </a:lnTo>
                  <a:lnTo>
                    <a:pt x="2787" y="709"/>
                  </a:lnTo>
                  <a:lnTo>
                    <a:pt x="2787" y="707"/>
                  </a:lnTo>
                  <a:lnTo>
                    <a:pt x="2789" y="706"/>
                  </a:lnTo>
                  <a:lnTo>
                    <a:pt x="2789" y="704"/>
                  </a:lnTo>
                  <a:lnTo>
                    <a:pt x="2790" y="704"/>
                  </a:lnTo>
                  <a:lnTo>
                    <a:pt x="2790" y="706"/>
                  </a:lnTo>
                  <a:lnTo>
                    <a:pt x="2792" y="706"/>
                  </a:lnTo>
                  <a:lnTo>
                    <a:pt x="2792" y="707"/>
                  </a:lnTo>
                  <a:lnTo>
                    <a:pt x="2792" y="709"/>
                  </a:lnTo>
                  <a:lnTo>
                    <a:pt x="2792" y="711"/>
                  </a:lnTo>
                  <a:lnTo>
                    <a:pt x="2790" y="711"/>
                  </a:lnTo>
                  <a:lnTo>
                    <a:pt x="2790" y="712"/>
                  </a:lnTo>
                  <a:lnTo>
                    <a:pt x="2792" y="712"/>
                  </a:lnTo>
                  <a:lnTo>
                    <a:pt x="2792" y="714"/>
                  </a:lnTo>
                  <a:lnTo>
                    <a:pt x="2792" y="716"/>
                  </a:lnTo>
                  <a:lnTo>
                    <a:pt x="2792" y="717"/>
                  </a:lnTo>
                  <a:lnTo>
                    <a:pt x="2794" y="719"/>
                  </a:lnTo>
                  <a:lnTo>
                    <a:pt x="2794" y="721"/>
                  </a:lnTo>
                  <a:lnTo>
                    <a:pt x="2795" y="722"/>
                  </a:lnTo>
                  <a:lnTo>
                    <a:pt x="2795" y="724"/>
                  </a:lnTo>
                  <a:lnTo>
                    <a:pt x="2797" y="726"/>
                  </a:lnTo>
                  <a:lnTo>
                    <a:pt x="2797" y="728"/>
                  </a:lnTo>
                  <a:lnTo>
                    <a:pt x="2799" y="729"/>
                  </a:lnTo>
                  <a:lnTo>
                    <a:pt x="2799" y="729"/>
                  </a:lnTo>
                  <a:lnTo>
                    <a:pt x="2799" y="731"/>
                  </a:lnTo>
                  <a:lnTo>
                    <a:pt x="2801" y="733"/>
                  </a:lnTo>
                  <a:lnTo>
                    <a:pt x="2802" y="734"/>
                  </a:lnTo>
                  <a:lnTo>
                    <a:pt x="2806" y="736"/>
                  </a:lnTo>
                  <a:lnTo>
                    <a:pt x="2807" y="736"/>
                  </a:lnTo>
                  <a:lnTo>
                    <a:pt x="2809" y="736"/>
                  </a:lnTo>
                  <a:lnTo>
                    <a:pt x="2811" y="736"/>
                  </a:lnTo>
                  <a:lnTo>
                    <a:pt x="2811" y="738"/>
                  </a:lnTo>
                  <a:lnTo>
                    <a:pt x="2812" y="738"/>
                  </a:lnTo>
                  <a:lnTo>
                    <a:pt x="2814" y="738"/>
                  </a:lnTo>
                  <a:lnTo>
                    <a:pt x="2816" y="738"/>
                  </a:lnTo>
                  <a:lnTo>
                    <a:pt x="2817" y="739"/>
                  </a:lnTo>
                  <a:lnTo>
                    <a:pt x="2819" y="739"/>
                  </a:lnTo>
                  <a:lnTo>
                    <a:pt x="2821" y="739"/>
                  </a:lnTo>
                  <a:lnTo>
                    <a:pt x="2822" y="739"/>
                  </a:lnTo>
                  <a:lnTo>
                    <a:pt x="2822" y="741"/>
                  </a:lnTo>
                  <a:lnTo>
                    <a:pt x="2824" y="741"/>
                  </a:lnTo>
                  <a:lnTo>
                    <a:pt x="2824" y="743"/>
                  </a:lnTo>
                  <a:lnTo>
                    <a:pt x="2826" y="743"/>
                  </a:lnTo>
                  <a:lnTo>
                    <a:pt x="2826" y="744"/>
                  </a:lnTo>
                  <a:lnTo>
                    <a:pt x="2826" y="746"/>
                  </a:lnTo>
                  <a:lnTo>
                    <a:pt x="2827" y="746"/>
                  </a:lnTo>
                  <a:lnTo>
                    <a:pt x="2827" y="748"/>
                  </a:lnTo>
                  <a:lnTo>
                    <a:pt x="2829" y="748"/>
                  </a:lnTo>
                  <a:lnTo>
                    <a:pt x="2829" y="749"/>
                  </a:lnTo>
                  <a:lnTo>
                    <a:pt x="2831" y="749"/>
                  </a:lnTo>
                  <a:lnTo>
                    <a:pt x="2831" y="751"/>
                  </a:lnTo>
                  <a:lnTo>
                    <a:pt x="2831" y="753"/>
                  </a:lnTo>
                  <a:lnTo>
                    <a:pt x="2832" y="753"/>
                  </a:lnTo>
                  <a:lnTo>
                    <a:pt x="2834" y="753"/>
                  </a:lnTo>
                  <a:lnTo>
                    <a:pt x="2834" y="754"/>
                  </a:lnTo>
                  <a:lnTo>
                    <a:pt x="2836" y="754"/>
                  </a:lnTo>
                  <a:lnTo>
                    <a:pt x="2838" y="754"/>
                  </a:lnTo>
                  <a:lnTo>
                    <a:pt x="2838" y="756"/>
                  </a:lnTo>
                  <a:lnTo>
                    <a:pt x="2838" y="758"/>
                  </a:lnTo>
                  <a:lnTo>
                    <a:pt x="2838" y="758"/>
                  </a:lnTo>
                  <a:lnTo>
                    <a:pt x="2836" y="758"/>
                  </a:lnTo>
                  <a:lnTo>
                    <a:pt x="2836" y="760"/>
                  </a:lnTo>
                  <a:lnTo>
                    <a:pt x="2836" y="761"/>
                  </a:lnTo>
                  <a:lnTo>
                    <a:pt x="2836" y="763"/>
                  </a:lnTo>
                  <a:lnTo>
                    <a:pt x="2834" y="763"/>
                  </a:lnTo>
                  <a:lnTo>
                    <a:pt x="2834" y="765"/>
                  </a:lnTo>
                  <a:lnTo>
                    <a:pt x="2834" y="766"/>
                  </a:lnTo>
                  <a:lnTo>
                    <a:pt x="2832" y="768"/>
                  </a:lnTo>
                  <a:lnTo>
                    <a:pt x="2831" y="770"/>
                  </a:lnTo>
                  <a:lnTo>
                    <a:pt x="2829" y="771"/>
                  </a:lnTo>
                  <a:lnTo>
                    <a:pt x="2827" y="773"/>
                  </a:lnTo>
                  <a:lnTo>
                    <a:pt x="2827" y="775"/>
                  </a:lnTo>
                  <a:lnTo>
                    <a:pt x="2826" y="776"/>
                  </a:lnTo>
                  <a:lnTo>
                    <a:pt x="2826" y="778"/>
                  </a:lnTo>
                  <a:lnTo>
                    <a:pt x="2824" y="780"/>
                  </a:lnTo>
                  <a:lnTo>
                    <a:pt x="2824" y="781"/>
                  </a:lnTo>
                  <a:lnTo>
                    <a:pt x="2824" y="783"/>
                  </a:lnTo>
                  <a:lnTo>
                    <a:pt x="2822" y="783"/>
                  </a:lnTo>
                  <a:lnTo>
                    <a:pt x="2821" y="783"/>
                  </a:lnTo>
                  <a:lnTo>
                    <a:pt x="2821" y="781"/>
                  </a:lnTo>
                  <a:lnTo>
                    <a:pt x="2821" y="780"/>
                  </a:lnTo>
                  <a:lnTo>
                    <a:pt x="2819" y="780"/>
                  </a:lnTo>
                  <a:lnTo>
                    <a:pt x="2819" y="781"/>
                  </a:lnTo>
                  <a:lnTo>
                    <a:pt x="2817" y="781"/>
                  </a:lnTo>
                  <a:lnTo>
                    <a:pt x="2817" y="783"/>
                  </a:lnTo>
                  <a:lnTo>
                    <a:pt x="2817" y="785"/>
                  </a:lnTo>
                  <a:lnTo>
                    <a:pt x="2816" y="785"/>
                  </a:lnTo>
                  <a:lnTo>
                    <a:pt x="2816" y="786"/>
                  </a:lnTo>
                  <a:lnTo>
                    <a:pt x="2816" y="788"/>
                  </a:lnTo>
                  <a:lnTo>
                    <a:pt x="2816" y="790"/>
                  </a:lnTo>
                  <a:lnTo>
                    <a:pt x="2816" y="792"/>
                  </a:lnTo>
                  <a:lnTo>
                    <a:pt x="2814" y="792"/>
                  </a:lnTo>
                  <a:lnTo>
                    <a:pt x="2814" y="793"/>
                  </a:lnTo>
                  <a:lnTo>
                    <a:pt x="2816" y="793"/>
                  </a:lnTo>
                  <a:lnTo>
                    <a:pt x="2816" y="795"/>
                  </a:lnTo>
                  <a:lnTo>
                    <a:pt x="2816" y="797"/>
                  </a:lnTo>
                  <a:lnTo>
                    <a:pt x="2816" y="798"/>
                  </a:lnTo>
                  <a:lnTo>
                    <a:pt x="2816" y="798"/>
                  </a:lnTo>
                  <a:lnTo>
                    <a:pt x="2817" y="798"/>
                  </a:lnTo>
                  <a:lnTo>
                    <a:pt x="2817" y="800"/>
                  </a:lnTo>
                  <a:lnTo>
                    <a:pt x="2817" y="802"/>
                  </a:lnTo>
                  <a:lnTo>
                    <a:pt x="2816" y="802"/>
                  </a:lnTo>
                  <a:lnTo>
                    <a:pt x="2814" y="802"/>
                  </a:lnTo>
                  <a:lnTo>
                    <a:pt x="2812" y="802"/>
                  </a:lnTo>
                  <a:lnTo>
                    <a:pt x="2809" y="802"/>
                  </a:lnTo>
                  <a:lnTo>
                    <a:pt x="2809" y="803"/>
                  </a:lnTo>
                  <a:lnTo>
                    <a:pt x="2806" y="803"/>
                  </a:lnTo>
                  <a:lnTo>
                    <a:pt x="2806" y="805"/>
                  </a:lnTo>
                  <a:lnTo>
                    <a:pt x="2804" y="805"/>
                  </a:lnTo>
                  <a:lnTo>
                    <a:pt x="2804" y="807"/>
                  </a:lnTo>
                  <a:lnTo>
                    <a:pt x="2804" y="808"/>
                  </a:lnTo>
                  <a:lnTo>
                    <a:pt x="2804" y="810"/>
                  </a:lnTo>
                  <a:lnTo>
                    <a:pt x="2802" y="810"/>
                  </a:lnTo>
                  <a:lnTo>
                    <a:pt x="2802" y="812"/>
                  </a:lnTo>
                  <a:lnTo>
                    <a:pt x="2802" y="813"/>
                  </a:lnTo>
                  <a:lnTo>
                    <a:pt x="2801" y="815"/>
                  </a:lnTo>
                  <a:lnTo>
                    <a:pt x="2801" y="817"/>
                  </a:lnTo>
                  <a:lnTo>
                    <a:pt x="2799" y="815"/>
                  </a:lnTo>
                  <a:lnTo>
                    <a:pt x="2799" y="817"/>
                  </a:lnTo>
                  <a:lnTo>
                    <a:pt x="2797" y="817"/>
                  </a:lnTo>
                  <a:lnTo>
                    <a:pt x="2794" y="817"/>
                  </a:lnTo>
                  <a:lnTo>
                    <a:pt x="2792" y="817"/>
                  </a:lnTo>
                  <a:lnTo>
                    <a:pt x="2790" y="817"/>
                  </a:lnTo>
                  <a:lnTo>
                    <a:pt x="2790" y="818"/>
                  </a:lnTo>
                  <a:lnTo>
                    <a:pt x="2790" y="820"/>
                  </a:lnTo>
                  <a:lnTo>
                    <a:pt x="2789" y="820"/>
                  </a:lnTo>
                  <a:lnTo>
                    <a:pt x="2789" y="822"/>
                  </a:lnTo>
                  <a:lnTo>
                    <a:pt x="2789" y="824"/>
                  </a:lnTo>
                  <a:lnTo>
                    <a:pt x="2790" y="824"/>
                  </a:lnTo>
                  <a:lnTo>
                    <a:pt x="2790" y="825"/>
                  </a:lnTo>
                  <a:lnTo>
                    <a:pt x="2789" y="825"/>
                  </a:lnTo>
                  <a:lnTo>
                    <a:pt x="2789" y="827"/>
                  </a:lnTo>
                  <a:lnTo>
                    <a:pt x="2787" y="829"/>
                  </a:lnTo>
                  <a:lnTo>
                    <a:pt x="2785" y="829"/>
                  </a:lnTo>
                  <a:lnTo>
                    <a:pt x="2785" y="830"/>
                  </a:lnTo>
                  <a:lnTo>
                    <a:pt x="2784" y="830"/>
                  </a:lnTo>
                  <a:lnTo>
                    <a:pt x="2782" y="830"/>
                  </a:lnTo>
                  <a:lnTo>
                    <a:pt x="2782" y="829"/>
                  </a:lnTo>
                  <a:lnTo>
                    <a:pt x="2780" y="829"/>
                  </a:lnTo>
                  <a:lnTo>
                    <a:pt x="2779" y="829"/>
                  </a:lnTo>
                  <a:lnTo>
                    <a:pt x="2775" y="829"/>
                  </a:lnTo>
                  <a:lnTo>
                    <a:pt x="2774" y="830"/>
                  </a:lnTo>
                  <a:lnTo>
                    <a:pt x="2772" y="830"/>
                  </a:lnTo>
                  <a:lnTo>
                    <a:pt x="2772" y="832"/>
                  </a:lnTo>
                  <a:lnTo>
                    <a:pt x="2770" y="832"/>
                  </a:lnTo>
                  <a:lnTo>
                    <a:pt x="2770" y="834"/>
                  </a:lnTo>
                  <a:lnTo>
                    <a:pt x="2769" y="834"/>
                  </a:lnTo>
                  <a:lnTo>
                    <a:pt x="2767" y="834"/>
                  </a:lnTo>
                  <a:lnTo>
                    <a:pt x="2763" y="834"/>
                  </a:lnTo>
                  <a:lnTo>
                    <a:pt x="2763" y="835"/>
                  </a:lnTo>
                  <a:lnTo>
                    <a:pt x="2762" y="835"/>
                  </a:lnTo>
                  <a:lnTo>
                    <a:pt x="2760" y="835"/>
                  </a:lnTo>
                  <a:lnTo>
                    <a:pt x="2758" y="837"/>
                  </a:lnTo>
                  <a:lnTo>
                    <a:pt x="2758" y="837"/>
                  </a:lnTo>
                  <a:lnTo>
                    <a:pt x="2757" y="839"/>
                  </a:lnTo>
                  <a:lnTo>
                    <a:pt x="2755" y="839"/>
                  </a:lnTo>
                  <a:lnTo>
                    <a:pt x="2755" y="839"/>
                  </a:lnTo>
                  <a:lnTo>
                    <a:pt x="2755" y="840"/>
                  </a:lnTo>
                  <a:lnTo>
                    <a:pt x="2753" y="842"/>
                  </a:lnTo>
                  <a:lnTo>
                    <a:pt x="2755" y="844"/>
                  </a:lnTo>
                  <a:lnTo>
                    <a:pt x="2755" y="845"/>
                  </a:lnTo>
                  <a:lnTo>
                    <a:pt x="2755" y="847"/>
                  </a:lnTo>
                  <a:lnTo>
                    <a:pt x="2753" y="849"/>
                  </a:lnTo>
                  <a:lnTo>
                    <a:pt x="2752" y="849"/>
                  </a:lnTo>
                  <a:lnTo>
                    <a:pt x="2750" y="849"/>
                  </a:lnTo>
                  <a:lnTo>
                    <a:pt x="2750" y="851"/>
                  </a:lnTo>
                  <a:lnTo>
                    <a:pt x="2748" y="851"/>
                  </a:lnTo>
                  <a:lnTo>
                    <a:pt x="2748" y="852"/>
                  </a:lnTo>
                  <a:lnTo>
                    <a:pt x="2747" y="852"/>
                  </a:lnTo>
                  <a:lnTo>
                    <a:pt x="2745" y="852"/>
                  </a:lnTo>
                  <a:lnTo>
                    <a:pt x="2743" y="854"/>
                  </a:lnTo>
                  <a:lnTo>
                    <a:pt x="2742" y="854"/>
                  </a:lnTo>
                  <a:lnTo>
                    <a:pt x="2738" y="854"/>
                  </a:lnTo>
                  <a:lnTo>
                    <a:pt x="2737" y="856"/>
                  </a:lnTo>
                  <a:lnTo>
                    <a:pt x="2735" y="856"/>
                  </a:lnTo>
                  <a:lnTo>
                    <a:pt x="2733" y="856"/>
                  </a:lnTo>
                  <a:lnTo>
                    <a:pt x="2733" y="857"/>
                  </a:lnTo>
                  <a:lnTo>
                    <a:pt x="2732" y="857"/>
                  </a:lnTo>
                  <a:lnTo>
                    <a:pt x="2730" y="859"/>
                  </a:lnTo>
                  <a:lnTo>
                    <a:pt x="2728" y="859"/>
                  </a:lnTo>
                  <a:lnTo>
                    <a:pt x="2726" y="859"/>
                  </a:lnTo>
                  <a:lnTo>
                    <a:pt x="2723" y="861"/>
                  </a:lnTo>
                  <a:lnTo>
                    <a:pt x="2721" y="861"/>
                  </a:lnTo>
                  <a:lnTo>
                    <a:pt x="2720" y="861"/>
                  </a:lnTo>
                  <a:lnTo>
                    <a:pt x="2720" y="862"/>
                  </a:lnTo>
                  <a:lnTo>
                    <a:pt x="2718" y="862"/>
                  </a:lnTo>
                  <a:lnTo>
                    <a:pt x="2718" y="862"/>
                  </a:lnTo>
                  <a:lnTo>
                    <a:pt x="2718" y="864"/>
                  </a:lnTo>
                  <a:lnTo>
                    <a:pt x="2718" y="866"/>
                  </a:lnTo>
                  <a:lnTo>
                    <a:pt x="2716" y="866"/>
                  </a:lnTo>
                  <a:lnTo>
                    <a:pt x="2716" y="867"/>
                  </a:lnTo>
                  <a:lnTo>
                    <a:pt x="2715" y="869"/>
                  </a:lnTo>
                  <a:lnTo>
                    <a:pt x="2713" y="869"/>
                  </a:lnTo>
                  <a:lnTo>
                    <a:pt x="2711" y="871"/>
                  </a:lnTo>
                  <a:lnTo>
                    <a:pt x="2710" y="871"/>
                  </a:lnTo>
                  <a:lnTo>
                    <a:pt x="2708" y="871"/>
                  </a:lnTo>
                  <a:lnTo>
                    <a:pt x="2706" y="869"/>
                  </a:lnTo>
                  <a:lnTo>
                    <a:pt x="2705" y="869"/>
                  </a:lnTo>
                  <a:lnTo>
                    <a:pt x="2705" y="871"/>
                  </a:lnTo>
                  <a:lnTo>
                    <a:pt x="2703" y="871"/>
                  </a:lnTo>
                  <a:lnTo>
                    <a:pt x="2701" y="872"/>
                  </a:lnTo>
                  <a:lnTo>
                    <a:pt x="2701" y="874"/>
                  </a:lnTo>
                  <a:lnTo>
                    <a:pt x="2700" y="874"/>
                  </a:lnTo>
                  <a:lnTo>
                    <a:pt x="2698" y="876"/>
                  </a:lnTo>
                  <a:lnTo>
                    <a:pt x="2696" y="876"/>
                  </a:lnTo>
                  <a:lnTo>
                    <a:pt x="2693" y="877"/>
                  </a:lnTo>
                  <a:lnTo>
                    <a:pt x="2691" y="877"/>
                  </a:lnTo>
                  <a:lnTo>
                    <a:pt x="2689" y="879"/>
                  </a:lnTo>
                  <a:lnTo>
                    <a:pt x="2689" y="877"/>
                  </a:lnTo>
                  <a:lnTo>
                    <a:pt x="2688" y="877"/>
                  </a:lnTo>
                  <a:lnTo>
                    <a:pt x="2688" y="879"/>
                  </a:lnTo>
                  <a:lnTo>
                    <a:pt x="2684" y="879"/>
                  </a:lnTo>
                  <a:lnTo>
                    <a:pt x="2683" y="879"/>
                  </a:lnTo>
                  <a:lnTo>
                    <a:pt x="2681" y="879"/>
                  </a:lnTo>
                  <a:lnTo>
                    <a:pt x="2679" y="879"/>
                  </a:lnTo>
                  <a:lnTo>
                    <a:pt x="2678" y="879"/>
                  </a:lnTo>
                  <a:lnTo>
                    <a:pt x="2678" y="879"/>
                  </a:lnTo>
                  <a:lnTo>
                    <a:pt x="2678" y="881"/>
                  </a:lnTo>
                  <a:lnTo>
                    <a:pt x="2676" y="881"/>
                  </a:lnTo>
                  <a:lnTo>
                    <a:pt x="2676" y="883"/>
                  </a:lnTo>
                  <a:lnTo>
                    <a:pt x="2673" y="883"/>
                  </a:lnTo>
                  <a:lnTo>
                    <a:pt x="2673" y="884"/>
                  </a:lnTo>
                  <a:lnTo>
                    <a:pt x="2671" y="886"/>
                  </a:lnTo>
                  <a:lnTo>
                    <a:pt x="2669" y="886"/>
                  </a:lnTo>
                  <a:lnTo>
                    <a:pt x="2668" y="886"/>
                  </a:lnTo>
                  <a:lnTo>
                    <a:pt x="2666" y="886"/>
                  </a:lnTo>
                  <a:lnTo>
                    <a:pt x="2664" y="886"/>
                  </a:lnTo>
                  <a:lnTo>
                    <a:pt x="2664" y="888"/>
                  </a:lnTo>
                  <a:lnTo>
                    <a:pt x="2663" y="888"/>
                  </a:lnTo>
                  <a:lnTo>
                    <a:pt x="2661" y="888"/>
                  </a:lnTo>
                  <a:lnTo>
                    <a:pt x="2659" y="888"/>
                  </a:lnTo>
                  <a:lnTo>
                    <a:pt x="2657" y="889"/>
                  </a:lnTo>
                  <a:lnTo>
                    <a:pt x="2657" y="888"/>
                  </a:lnTo>
                  <a:lnTo>
                    <a:pt x="2656" y="888"/>
                  </a:lnTo>
                  <a:lnTo>
                    <a:pt x="2654" y="886"/>
                  </a:lnTo>
                  <a:lnTo>
                    <a:pt x="2652" y="888"/>
                  </a:lnTo>
                  <a:lnTo>
                    <a:pt x="2652" y="886"/>
                  </a:lnTo>
                  <a:lnTo>
                    <a:pt x="2652" y="884"/>
                  </a:lnTo>
                  <a:lnTo>
                    <a:pt x="2651" y="884"/>
                  </a:lnTo>
                  <a:lnTo>
                    <a:pt x="2651" y="883"/>
                  </a:lnTo>
                  <a:lnTo>
                    <a:pt x="2651" y="881"/>
                  </a:lnTo>
                  <a:lnTo>
                    <a:pt x="2649" y="881"/>
                  </a:lnTo>
                  <a:lnTo>
                    <a:pt x="2649" y="879"/>
                  </a:lnTo>
                  <a:lnTo>
                    <a:pt x="2649" y="879"/>
                  </a:lnTo>
                  <a:lnTo>
                    <a:pt x="2649" y="877"/>
                  </a:lnTo>
                  <a:lnTo>
                    <a:pt x="2649" y="876"/>
                  </a:lnTo>
                  <a:lnTo>
                    <a:pt x="2649" y="874"/>
                  </a:lnTo>
                  <a:lnTo>
                    <a:pt x="2649" y="872"/>
                  </a:lnTo>
                  <a:lnTo>
                    <a:pt x="2647" y="871"/>
                  </a:lnTo>
                  <a:lnTo>
                    <a:pt x="2647" y="869"/>
                  </a:lnTo>
                  <a:lnTo>
                    <a:pt x="2646" y="867"/>
                  </a:lnTo>
                  <a:lnTo>
                    <a:pt x="2646" y="866"/>
                  </a:lnTo>
                  <a:lnTo>
                    <a:pt x="2646" y="864"/>
                  </a:lnTo>
                  <a:lnTo>
                    <a:pt x="2644" y="862"/>
                  </a:lnTo>
                  <a:lnTo>
                    <a:pt x="2646" y="862"/>
                  </a:lnTo>
                  <a:lnTo>
                    <a:pt x="2646" y="861"/>
                  </a:lnTo>
                  <a:lnTo>
                    <a:pt x="2644" y="861"/>
                  </a:lnTo>
                  <a:lnTo>
                    <a:pt x="2644" y="859"/>
                  </a:lnTo>
                  <a:lnTo>
                    <a:pt x="2644" y="857"/>
                  </a:lnTo>
                  <a:lnTo>
                    <a:pt x="2644" y="856"/>
                  </a:lnTo>
                  <a:lnTo>
                    <a:pt x="2644" y="854"/>
                  </a:lnTo>
                  <a:lnTo>
                    <a:pt x="2642" y="854"/>
                  </a:lnTo>
                  <a:lnTo>
                    <a:pt x="2641" y="854"/>
                  </a:lnTo>
                  <a:lnTo>
                    <a:pt x="2641" y="852"/>
                  </a:lnTo>
                  <a:lnTo>
                    <a:pt x="2642" y="852"/>
                  </a:lnTo>
                  <a:lnTo>
                    <a:pt x="2642" y="851"/>
                  </a:lnTo>
                  <a:lnTo>
                    <a:pt x="2642" y="849"/>
                  </a:lnTo>
                  <a:lnTo>
                    <a:pt x="2641" y="849"/>
                  </a:lnTo>
                  <a:lnTo>
                    <a:pt x="2641" y="847"/>
                  </a:lnTo>
                  <a:lnTo>
                    <a:pt x="2641" y="845"/>
                  </a:lnTo>
                  <a:lnTo>
                    <a:pt x="2641" y="844"/>
                  </a:lnTo>
                  <a:lnTo>
                    <a:pt x="2642" y="844"/>
                  </a:lnTo>
                  <a:lnTo>
                    <a:pt x="2642" y="840"/>
                  </a:lnTo>
                  <a:lnTo>
                    <a:pt x="2642" y="839"/>
                  </a:lnTo>
                  <a:lnTo>
                    <a:pt x="2641" y="839"/>
                  </a:lnTo>
                  <a:lnTo>
                    <a:pt x="2641" y="837"/>
                  </a:lnTo>
                  <a:lnTo>
                    <a:pt x="2641" y="835"/>
                  </a:lnTo>
                  <a:lnTo>
                    <a:pt x="2641" y="834"/>
                  </a:lnTo>
                  <a:lnTo>
                    <a:pt x="2639" y="832"/>
                  </a:lnTo>
                  <a:lnTo>
                    <a:pt x="2637" y="832"/>
                  </a:lnTo>
                  <a:lnTo>
                    <a:pt x="2637" y="830"/>
                  </a:lnTo>
                  <a:lnTo>
                    <a:pt x="2637" y="829"/>
                  </a:lnTo>
                  <a:lnTo>
                    <a:pt x="2637" y="829"/>
                  </a:lnTo>
                  <a:lnTo>
                    <a:pt x="2637" y="827"/>
                  </a:lnTo>
                  <a:lnTo>
                    <a:pt x="2636" y="825"/>
                  </a:lnTo>
                  <a:lnTo>
                    <a:pt x="2636" y="824"/>
                  </a:lnTo>
                  <a:lnTo>
                    <a:pt x="2636" y="822"/>
                  </a:lnTo>
                  <a:lnTo>
                    <a:pt x="2634" y="822"/>
                  </a:lnTo>
                  <a:lnTo>
                    <a:pt x="2634" y="820"/>
                  </a:lnTo>
                  <a:lnTo>
                    <a:pt x="2632" y="820"/>
                  </a:lnTo>
                  <a:lnTo>
                    <a:pt x="2632" y="818"/>
                  </a:lnTo>
                  <a:lnTo>
                    <a:pt x="2631" y="818"/>
                  </a:lnTo>
                  <a:lnTo>
                    <a:pt x="2629" y="817"/>
                  </a:lnTo>
                  <a:lnTo>
                    <a:pt x="2627" y="815"/>
                  </a:lnTo>
                  <a:lnTo>
                    <a:pt x="2627" y="813"/>
                  </a:lnTo>
                  <a:lnTo>
                    <a:pt x="2625" y="813"/>
                  </a:lnTo>
                  <a:lnTo>
                    <a:pt x="2625" y="812"/>
                  </a:lnTo>
                  <a:lnTo>
                    <a:pt x="2625" y="810"/>
                  </a:lnTo>
                  <a:lnTo>
                    <a:pt x="2624" y="810"/>
                  </a:lnTo>
                  <a:lnTo>
                    <a:pt x="2624" y="808"/>
                  </a:lnTo>
                  <a:lnTo>
                    <a:pt x="2624" y="807"/>
                  </a:lnTo>
                  <a:lnTo>
                    <a:pt x="2622" y="807"/>
                  </a:lnTo>
                  <a:lnTo>
                    <a:pt x="2622" y="805"/>
                  </a:lnTo>
                  <a:lnTo>
                    <a:pt x="2622" y="803"/>
                  </a:lnTo>
                  <a:lnTo>
                    <a:pt x="2620" y="803"/>
                  </a:lnTo>
                  <a:lnTo>
                    <a:pt x="2620" y="802"/>
                  </a:lnTo>
                  <a:lnTo>
                    <a:pt x="2620" y="800"/>
                  </a:lnTo>
                  <a:lnTo>
                    <a:pt x="2619" y="800"/>
                  </a:lnTo>
                  <a:lnTo>
                    <a:pt x="2619" y="798"/>
                  </a:lnTo>
                  <a:lnTo>
                    <a:pt x="2619" y="798"/>
                  </a:lnTo>
                  <a:lnTo>
                    <a:pt x="2617" y="798"/>
                  </a:lnTo>
                  <a:lnTo>
                    <a:pt x="2617" y="797"/>
                  </a:lnTo>
                  <a:lnTo>
                    <a:pt x="2617" y="795"/>
                  </a:lnTo>
                  <a:lnTo>
                    <a:pt x="2615" y="795"/>
                  </a:lnTo>
                  <a:lnTo>
                    <a:pt x="2615" y="793"/>
                  </a:lnTo>
                  <a:lnTo>
                    <a:pt x="2615" y="792"/>
                  </a:lnTo>
                  <a:lnTo>
                    <a:pt x="2614" y="792"/>
                  </a:lnTo>
                  <a:lnTo>
                    <a:pt x="2612" y="790"/>
                  </a:lnTo>
                  <a:lnTo>
                    <a:pt x="2612" y="788"/>
                  </a:lnTo>
                  <a:lnTo>
                    <a:pt x="2610" y="788"/>
                  </a:lnTo>
                  <a:lnTo>
                    <a:pt x="2609" y="788"/>
                  </a:lnTo>
                  <a:lnTo>
                    <a:pt x="2609" y="786"/>
                  </a:lnTo>
                  <a:lnTo>
                    <a:pt x="2607" y="786"/>
                  </a:lnTo>
                  <a:lnTo>
                    <a:pt x="2607" y="785"/>
                  </a:lnTo>
                  <a:lnTo>
                    <a:pt x="2605" y="785"/>
                  </a:lnTo>
                  <a:lnTo>
                    <a:pt x="2604" y="785"/>
                  </a:lnTo>
                  <a:lnTo>
                    <a:pt x="2604" y="783"/>
                  </a:lnTo>
                  <a:lnTo>
                    <a:pt x="2602" y="783"/>
                  </a:lnTo>
                  <a:lnTo>
                    <a:pt x="2600" y="783"/>
                  </a:lnTo>
                  <a:lnTo>
                    <a:pt x="2600" y="781"/>
                  </a:lnTo>
                  <a:lnTo>
                    <a:pt x="2600" y="780"/>
                  </a:lnTo>
                  <a:lnTo>
                    <a:pt x="2599" y="780"/>
                  </a:lnTo>
                  <a:lnTo>
                    <a:pt x="2599" y="778"/>
                  </a:lnTo>
                  <a:lnTo>
                    <a:pt x="2599" y="776"/>
                  </a:lnTo>
                  <a:lnTo>
                    <a:pt x="2597" y="776"/>
                  </a:lnTo>
                  <a:lnTo>
                    <a:pt x="2597" y="775"/>
                  </a:lnTo>
                  <a:lnTo>
                    <a:pt x="2597" y="775"/>
                  </a:lnTo>
                  <a:lnTo>
                    <a:pt x="2597" y="773"/>
                  </a:lnTo>
                  <a:lnTo>
                    <a:pt x="2595" y="773"/>
                  </a:lnTo>
                  <a:lnTo>
                    <a:pt x="2595" y="771"/>
                  </a:lnTo>
                  <a:lnTo>
                    <a:pt x="2595" y="770"/>
                  </a:lnTo>
                  <a:lnTo>
                    <a:pt x="2595" y="768"/>
                  </a:lnTo>
                  <a:lnTo>
                    <a:pt x="2595" y="766"/>
                  </a:lnTo>
                  <a:lnTo>
                    <a:pt x="2595" y="765"/>
                  </a:lnTo>
                  <a:lnTo>
                    <a:pt x="2593" y="765"/>
                  </a:lnTo>
                  <a:lnTo>
                    <a:pt x="2593" y="763"/>
                  </a:lnTo>
                  <a:lnTo>
                    <a:pt x="2592" y="761"/>
                  </a:lnTo>
                  <a:lnTo>
                    <a:pt x="2592" y="760"/>
                  </a:lnTo>
                  <a:lnTo>
                    <a:pt x="2593" y="760"/>
                  </a:lnTo>
                  <a:lnTo>
                    <a:pt x="2593" y="758"/>
                  </a:lnTo>
                  <a:lnTo>
                    <a:pt x="2593" y="758"/>
                  </a:lnTo>
                  <a:lnTo>
                    <a:pt x="2593" y="756"/>
                  </a:lnTo>
                  <a:lnTo>
                    <a:pt x="2593" y="754"/>
                  </a:lnTo>
                  <a:lnTo>
                    <a:pt x="2593" y="753"/>
                  </a:lnTo>
                  <a:lnTo>
                    <a:pt x="2592" y="753"/>
                  </a:lnTo>
                  <a:lnTo>
                    <a:pt x="2592" y="751"/>
                  </a:lnTo>
                  <a:lnTo>
                    <a:pt x="2592" y="749"/>
                  </a:lnTo>
                  <a:lnTo>
                    <a:pt x="2592" y="748"/>
                  </a:lnTo>
                  <a:lnTo>
                    <a:pt x="2590" y="748"/>
                  </a:lnTo>
                  <a:lnTo>
                    <a:pt x="2590" y="746"/>
                  </a:lnTo>
                  <a:lnTo>
                    <a:pt x="2588" y="746"/>
                  </a:lnTo>
                  <a:lnTo>
                    <a:pt x="2588" y="744"/>
                  </a:lnTo>
                  <a:lnTo>
                    <a:pt x="2588" y="743"/>
                  </a:lnTo>
                  <a:lnTo>
                    <a:pt x="2587" y="743"/>
                  </a:lnTo>
                  <a:lnTo>
                    <a:pt x="2587" y="741"/>
                  </a:lnTo>
                  <a:lnTo>
                    <a:pt x="2587" y="739"/>
                  </a:lnTo>
                  <a:lnTo>
                    <a:pt x="2585" y="739"/>
                  </a:lnTo>
                  <a:lnTo>
                    <a:pt x="2585" y="738"/>
                  </a:lnTo>
                  <a:lnTo>
                    <a:pt x="2585" y="736"/>
                  </a:lnTo>
                  <a:lnTo>
                    <a:pt x="2583" y="736"/>
                  </a:lnTo>
                  <a:lnTo>
                    <a:pt x="2583" y="734"/>
                  </a:lnTo>
                  <a:lnTo>
                    <a:pt x="2582" y="734"/>
                  </a:lnTo>
                  <a:lnTo>
                    <a:pt x="2580" y="733"/>
                  </a:lnTo>
                  <a:lnTo>
                    <a:pt x="2578" y="733"/>
                  </a:lnTo>
                  <a:lnTo>
                    <a:pt x="2578" y="731"/>
                  </a:lnTo>
                  <a:lnTo>
                    <a:pt x="2577" y="731"/>
                  </a:lnTo>
                  <a:lnTo>
                    <a:pt x="2575" y="731"/>
                  </a:lnTo>
                  <a:lnTo>
                    <a:pt x="2573" y="731"/>
                  </a:lnTo>
                  <a:lnTo>
                    <a:pt x="2573" y="729"/>
                  </a:lnTo>
                  <a:lnTo>
                    <a:pt x="2572" y="729"/>
                  </a:lnTo>
                  <a:lnTo>
                    <a:pt x="2572" y="728"/>
                  </a:lnTo>
                  <a:lnTo>
                    <a:pt x="2570" y="724"/>
                  </a:lnTo>
                  <a:lnTo>
                    <a:pt x="2568" y="722"/>
                  </a:lnTo>
                  <a:lnTo>
                    <a:pt x="2568" y="721"/>
                  </a:lnTo>
                  <a:lnTo>
                    <a:pt x="2570" y="721"/>
                  </a:lnTo>
                  <a:lnTo>
                    <a:pt x="2570" y="719"/>
                  </a:lnTo>
                  <a:lnTo>
                    <a:pt x="2568" y="719"/>
                  </a:lnTo>
                  <a:lnTo>
                    <a:pt x="2568" y="717"/>
                  </a:lnTo>
                  <a:lnTo>
                    <a:pt x="2568" y="717"/>
                  </a:lnTo>
                  <a:lnTo>
                    <a:pt x="2567" y="717"/>
                  </a:lnTo>
                  <a:lnTo>
                    <a:pt x="2567" y="716"/>
                  </a:lnTo>
                  <a:lnTo>
                    <a:pt x="2565" y="716"/>
                  </a:lnTo>
                  <a:lnTo>
                    <a:pt x="2565" y="714"/>
                  </a:lnTo>
                  <a:lnTo>
                    <a:pt x="2565" y="712"/>
                  </a:lnTo>
                  <a:lnTo>
                    <a:pt x="2563" y="712"/>
                  </a:lnTo>
                  <a:lnTo>
                    <a:pt x="2563" y="711"/>
                  </a:lnTo>
                  <a:lnTo>
                    <a:pt x="2562" y="711"/>
                  </a:lnTo>
                  <a:lnTo>
                    <a:pt x="2562" y="709"/>
                  </a:lnTo>
                  <a:lnTo>
                    <a:pt x="2562" y="707"/>
                  </a:lnTo>
                  <a:lnTo>
                    <a:pt x="2562" y="706"/>
                  </a:lnTo>
                  <a:lnTo>
                    <a:pt x="2560" y="706"/>
                  </a:lnTo>
                  <a:lnTo>
                    <a:pt x="2558" y="706"/>
                  </a:lnTo>
                  <a:lnTo>
                    <a:pt x="2558" y="704"/>
                  </a:lnTo>
                  <a:lnTo>
                    <a:pt x="2558" y="702"/>
                  </a:lnTo>
                  <a:lnTo>
                    <a:pt x="2556" y="702"/>
                  </a:lnTo>
                  <a:lnTo>
                    <a:pt x="2556" y="701"/>
                  </a:lnTo>
                  <a:lnTo>
                    <a:pt x="2556" y="699"/>
                  </a:lnTo>
                  <a:lnTo>
                    <a:pt x="2556" y="697"/>
                  </a:lnTo>
                  <a:lnTo>
                    <a:pt x="2555" y="697"/>
                  </a:lnTo>
                  <a:lnTo>
                    <a:pt x="2555" y="696"/>
                  </a:lnTo>
                  <a:lnTo>
                    <a:pt x="2553" y="694"/>
                  </a:lnTo>
                  <a:lnTo>
                    <a:pt x="2553" y="692"/>
                  </a:lnTo>
                  <a:lnTo>
                    <a:pt x="2551" y="692"/>
                  </a:lnTo>
                  <a:lnTo>
                    <a:pt x="2551" y="690"/>
                  </a:lnTo>
                  <a:lnTo>
                    <a:pt x="2550" y="689"/>
                  </a:lnTo>
                  <a:lnTo>
                    <a:pt x="2548" y="687"/>
                  </a:lnTo>
                  <a:lnTo>
                    <a:pt x="2546" y="685"/>
                  </a:lnTo>
                  <a:lnTo>
                    <a:pt x="2546" y="684"/>
                  </a:lnTo>
                  <a:lnTo>
                    <a:pt x="2545" y="682"/>
                  </a:lnTo>
                  <a:lnTo>
                    <a:pt x="2545" y="680"/>
                  </a:lnTo>
                  <a:lnTo>
                    <a:pt x="2543" y="680"/>
                  </a:lnTo>
                  <a:lnTo>
                    <a:pt x="2543" y="679"/>
                  </a:lnTo>
                  <a:lnTo>
                    <a:pt x="2543" y="677"/>
                  </a:lnTo>
                  <a:lnTo>
                    <a:pt x="2541" y="677"/>
                  </a:lnTo>
                  <a:lnTo>
                    <a:pt x="2540" y="677"/>
                  </a:lnTo>
                  <a:lnTo>
                    <a:pt x="2538" y="677"/>
                  </a:lnTo>
                  <a:lnTo>
                    <a:pt x="2536" y="677"/>
                  </a:lnTo>
                  <a:lnTo>
                    <a:pt x="2536" y="679"/>
                  </a:lnTo>
                  <a:lnTo>
                    <a:pt x="2535" y="679"/>
                  </a:lnTo>
                  <a:lnTo>
                    <a:pt x="2535" y="677"/>
                  </a:lnTo>
                  <a:lnTo>
                    <a:pt x="2535" y="677"/>
                  </a:lnTo>
                  <a:lnTo>
                    <a:pt x="2536" y="677"/>
                  </a:lnTo>
                  <a:lnTo>
                    <a:pt x="2536" y="675"/>
                  </a:lnTo>
                  <a:lnTo>
                    <a:pt x="2536" y="674"/>
                  </a:lnTo>
                  <a:lnTo>
                    <a:pt x="2536" y="672"/>
                  </a:lnTo>
                  <a:lnTo>
                    <a:pt x="2536" y="670"/>
                  </a:lnTo>
                  <a:lnTo>
                    <a:pt x="2536" y="669"/>
                  </a:lnTo>
                  <a:lnTo>
                    <a:pt x="2538" y="669"/>
                  </a:lnTo>
                  <a:lnTo>
                    <a:pt x="2538" y="667"/>
                  </a:lnTo>
                  <a:lnTo>
                    <a:pt x="2538" y="665"/>
                  </a:lnTo>
                  <a:lnTo>
                    <a:pt x="2538" y="664"/>
                  </a:lnTo>
                  <a:lnTo>
                    <a:pt x="2538" y="662"/>
                  </a:lnTo>
                  <a:lnTo>
                    <a:pt x="2538" y="660"/>
                  </a:lnTo>
                  <a:lnTo>
                    <a:pt x="2538" y="658"/>
                  </a:lnTo>
                  <a:lnTo>
                    <a:pt x="2536" y="658"/>
                  </a:lnTo>
                  <a:lnTo>
                    <a:pt x="2536" y="660"/>
                  </a:lnTo>
                  <a:lnTo>
                    <a:pt x="2536" y="662"/>
                  </a:lnTo>
                  <a:lnTo>
                    <a:pt x="2535" y="662"/>
                  </a:lnTo>
                  <a:lnTo>
                    <a:pt x="2535" y="664"/>
                  </a:lnTo>
                  <a:lnTo>
                    <a:pt x="2535" y="665"/>
                  </a:lnTo>
                  <a:lnTo>
                    <a:pt x="2535" y="667"/>
                  </a:lnTo>
                  <a:lnTo>
                    <a:pt x="2535" y="669"/>
                  </a:lnTo>
                  <a:lnTo>
                    <a:pt x="2535" y="670"/>
                  </a:lnTo>
                  <a:lnTo>
                    <a:pt x="2535" y="672"/>
                  </a:lnTo>
                  <a:lnTo>
                    <a:pt x="2533" y="672"/>
                  </a:lnTo>
                  <a:lnTo>
                    <a:pt x="2533" y="674"/>
                  </a:lnTo>
                  <a:lnTo>
                    <a:pt x="2533" y="675"/>
                  </a:lnTo>
                  <a:lnTo>
                    <a:pt x="2533" y="677"/>
                  </a:lnTo>
                  <a:lnTo>
                    <a:pt x="2533" y="677"/>
                  </a:lnTo>
                  <a:lnTo>
                    <a:pt x="2533" y="679"/>
                  </a:lnTo>
                  <a:lnTo>
                    <a:pt x="2533" y="680"/>
                  </a:lnTo>
                  <a:lnTo>
                    <a:pt x="2531" y="680"/>
                  </a:lnTo>
                  <a:lnTo>
                    <a:pt x="2531" y="682"/>
                  </a:lnTo>
                  <a:lnTo>
                    <a:pt x="2530" y="682"/>
                  </a:lnTo>
                  <a:lnTo>
                    <a:pt x="2528" y="680"/>
                  </a:lnTo>
                  <a:lnTo>
                    <a:pt x="2528" y="679"/>
                  </a:lnTo>
                  <a:lnTo>
                    <a:pt x="2526" y="679"/>
                  </a:lnTo>
                  <a:lnTo>
                    <a:pt x="2524" y="679"/>
                  </a:lnTo>
                  <a:lnTo>
                    <a:pt x="2524" y="677"/>
                  </a:lnTo>
                  <a:lnTo>
                    <a:pt x="2524" y="677"/>
                  </a:lnTo>
                  <a:lnTo>
                    <a:pt x="2523" y="677"/>
                  </a:lnTo>
                  <a:lnTo>
                    <a:pt x="2523" y="675"/>
                  </a:lnTo>
                  <a:lnTo>
                    <a:pt x="2521" y="675"/>
                  </a:lnTo>
                  <a:lnTo>
                    <a:pt x="2521" y="674"/>
                  </a:lnTo>
                  <a:lnTo>
                    <a:pt x="2519" y="674"/>
                  </a:lnTo>
                  <a:lnTo>
                    <a:pt x="2518" y="672"/>
                  </a:lnTo>
                  <a:lnTo>
                    <a:pt x="2518" y="670"/>
                  </a:lnTo>
                  <a:lnTo>
                    <a:pt x="2518" y="669"/>
                  </a:lnTo>
                  <a:lnTo>
                    <a:pt x="2518" y="667"/>
                  </a:lnTo>
                  <a:lnTo>
                    <a:pt x="2516" y="667"/>
                  </a:lnTo>
                  <a:lnTo>
                    <a:pt x="2516" y="665"/>
                  </a:lnTo>
                  <a:lnTo>
                    <a:pt x="2516" y="665"/>
                  </a:lnTo>
                  <a:lnTo>
                    <a:pt x="2516" y="664"/>
                  </a:lnTo>
                  <a:lnTo>
                    <a:pt x="2514" y="664"/>
                  </a:lnTo>
                  <a:lnTo>
                    <a:pt x="2514" y="662"/>
                  </a:lnTo>
                  <a:lnTo>
                    <a:pt x="2514" y="660"/>
                  </a:lnTo>
                  <a:lnTo>
                    <a:pt x="2513" y="660"/>
                  </a:lnTo>
                  <a:lnTo>
                    <a:pt x="2513" y="658"/>
                  </a:lnTo>
                  <a:lnTo>
                    <a:pt x="2513" y="657"/>
                  </a:lnTo>
                  <a:lnTo>
                    <a:pt x="2513" y="655"/>
                  </a:lnTo>
                  <a:lnTo>
                    <a:pt x="2511" y="655"/>
                  </a:lnTo>
                  <a:lnTo>
                    <a:pt x="2511" y="653"/>
                  </a:lnTo>
                  <a:lnTo>
                    <a:pt x="2511" y="652"/>
                  </a:lnTo>
                  <a:lnTo>
                    <a:pt x="2509" y="652"/>
                  </a:lnTo>
                  <a:lnTo>
                    <a:pt x="2511" y="653"/>
                  </a:lnTo>
                  <a:lnTo>
                    <a:pt x="2509" y="653"/>
                  </a:lnTo>
                  <a:lnTo>
                    <a:pt x="2508" y="655"/>
                  </a:lnTo>
                  <a:lnTo>
                    <a:pt x="2508" y="657"/>
                  </a:lnTo>
                  <a:lnTo>
                    <a:pt x="2508" y="658"/>
                  </a:lnTo>
                  <a:lnTo>
                    <a:pt x="2509" y="658"/>
                  </a:lnTo>
                  <a:lnTo>
                    <a:pt x="2509" y="660"/>
                  </a:lnTo>
                  <a:lnTo>
                    <a:pt x="2511" y="660"/>
                  </a:lnTo>
                  <a:lnTo>
                    <a:pt x="2511" y="662"/>
                  </a:lnTo>
                  <a:lnTo>
                    <a:pt x="2511" y="664"/>
                  </a:lnTo>
                  <a:lnTo>
                    <a:pt x="2513" y="665"/>
                  </a:lnTo>
                  <a:lnTo>
                    <a:pt x="2513" y="667"/>
                  </a:lnTo>
                  <a:lnTo>
                    <a:pt x="2513" y="669"/>
                  </a:lnTo>
                  <a:lnTo>
                    <a:pt x="2514" y="669"/>
                  </a:lnTo>
                  <a:lnTo>
                    <a:pt x="2514" y="670"/>
                  </a:lnTo>
                  <a:lnTo>
                    <a:pt x="2516" y="672"/>
                  </a:lnTo>
                  <a:lnTo>
                    <a:pt x="2516" y="674"/>
                  </a:lnTo>
                  <a:lnTo>
                    <a:pt x="2516" y="674"/>
                  </a:lnTo>
                  <a:lnTo>
                    <a:pt x="2516" y="675"/>
                  </a:lnTo>
                  <a:lnTo>
                    <a:pt x="2518" y="675"/>
                  </a:lnTo>
                  <a:lnTo>
                    <a:pt x="2518" y="677"/>
                  </a:lnTo>
                  <a:lnTo>
                    <a:pt x="2519" y="677"/>
                  </a:lnTo>
                  <a:lnTo>
                    <a:pt x="2519" y="677"/>
                  </a:lnTo>
                  <a:lnTo>
                    <a:pt x="2519" y="679"/>
                  </a:lnTo>
                  <a:lnTo>
                    <a:pt x="2521" y="679"/>
                  </a:lnTo>
                  <a:lnTo>
                    <a:pt x="2523" y="679"/>
                  </a:lnTo>
                  <a:lnTo>
                    <a:pt x="2523" y="680"/>
                  </a:lnTo>
                  <a:lnTo>
                    <a:pt x="2521" y="680"/>
                  </a:lnTo>
                  <a:lnTo>
                    <a:pt x="2521" y="682"/>
                  </a:lnTo>
                  <a:lnTo>
                    <a:pt x="2523" y="682"/>
                  </a:lnTo>
                  <a:lnTo>
                    <a:pt x="2523" y="684"/>
                  </a:lnTo>
                  <a:lnTo>
                    <a:pt x="2523" y="685"/>
                  </a:lnTo>
                  <a:lnTo>
                    <a:pt x="2524" y="685"/>
                  </a:lnTo>
                  <a:lnTo>
                    <a:pt x="2524" y="687"/>
                  </a:lnTo>
                  <a:lnTo>
                    <a:pt x="2526" y="689"/>
                  </a:lnTo>
                  <a:lnTo>
                    <a:pt x="2526" y="690"/>
                  </a:lnTo>
                  <a:lnTo>
                    <a:pt x="2528" y="690"/>
                  </a:lnTo>
                  <a:lnTo>
                    <a:pt x="2528" y="692"/>
                  </a:lnTo>
                  <a:lnTo>
                    <a:pt x="2528" y="694"/>
                  </a:lnTo>
                  <a:lnTo>
                    <a:pt x="2530" y="694"/>
                  </a:lnTo>
                  <a:lnTo>
                    <a:pt x="2530" y="696"/>
                  </a:lnTo>
                  <a:lnTo>
                    <a:pt x="2530" y="697"/>
                  </a:lnTo>
                  <a:lnTo>
                    <a:pt x="2530" y="699"/>
                  </a:lnTo>
                  <a:lnTo>
                    <a:pt x="2531" y="699"/>
                  </a:lnTo>
                  <a:lnTo>
                    <a:pt x="2531" y="701"/>
                  </a:lnTo>
                  <a:lnTo>
                    <a:pt x="2531" y="702"/>
                  </a:lnTo>
                  <a:lnTo>
                    <a:pt x="2533" y="706"/>
                  </a:lnTo>
                  <a:lnTo>
                    <a:pt x="2535" y="707"/>
                  </a:lnTo>
                  <a:lnTo>
                    <a:pt x="2535" y="709"/>
                  </a:lnTo>
                  <a:lnTo>
                    <a:pt x="2536" y="709"/>
                  </a:lnTo>
                  <a:lnTo>
                    <a:pt x="2536" y="711"/>
                  </a:lnTo>
                  <a:lnTo>
                    <a:pt x="2538" y="712"/>
                  </a:lnTo>
                  <a:lnTo>
                    <a:pt x="2538" y="714"/>
                  </a:lnTo>
                  <a:lnTo>
                    <a:pt x="2540" y="714"/>
                  </a:lnTo>
                  <a:lnTo>
                    <a:pt x="2540" y="716"/>
                  </a:lnTo>
                  <a:lnTo>
                    <a:pt x="2540" y="717"/>
                  </a:lnTo>
                  <a:lnTo>
                    <a:pt x="2541" y="717"/>
                  </a:lnTo>
                  <a:lnTo>
                    <a:pt x="2541" y="717"/>
                  </a:lnTo>
                  <a:lnTo>
                    <a:pt x="2543" y="719"/>
                  </a:lnTo>
                  <a:lnTo>
                    <a:pt x="2543" y="721"/>
                  </a:lnTo>
                  <a:lnTo>
                    <a:pt x="2543" y="722"/>
                  </a:lnTo>
                  <a:lnTo>
                    <a:pt x="2545" y="722"/>
                  </a:lnTo>
                  <a:lnTo>
                    <a:pt x="2545" y="724"/>
                  </a:lnTo>
                  <a:lnTo>
                    <a:pt x="2545" y="726"/>
                  </a:lnTo>
                  <a:lnTo>
                    <a:pt x="2546" y="728"/>
                  </a:lnTo>
                  <a:lnTo>
                    <a:pt x="2548" y="729"/>
                  </a:lnTo>
                  <a:lnTo>
                    <a:pt x="2550" y="731"/>
                  </a:lnTo>
                  <a:lnTo>
                    <a:pt x="2550" y="733"/>
                  </a:lnTo>
                  <a:lnTo>
                    <a:pt x="2551" y="733"/>
                  </a:lnTo>
                  <a:lnTo>
                    <a:pt x="2551" y="734"/>
                  </a:lnTo>
                  <a:lnTo>
                    <a:pt x="2550" y="734"/>
                  </a:lnTo>
                  <a:lnTo>
                    <a:pt x="2550" y="736"/>
                  </a:lnTo>
                  <a:lnTo>
                    <a:pt x="2550" y="738"/>
                  </a:lnTo>
                  <a:lnTo>
                    <a:pt x="2551" y="738"/>
                  </a:lnTo>
                  <a:lnTo>
                    <a:pt x="2551" y="739"/>
                  </a:lnTo>
                  <a:lnTo>
                    <a:pt x="2550" y="741"/>
                  </a:lnTo>
                  <a:lnTo>
                    <a:pt x="2551" y="741"/>
                  </a:lnTo>
                  <a:lnTo>
                    <a:pt x="2551" y="743"/>
                  </a:lnTo>
                  <a:lnTo>
                    <a:pt x="2551" y="744"/>
                  </a:lnTo>
                  <a:lnTo>
                    <a:pt x="2553" y="746"/>
                  </a:lnTo>
                  <a:lnTo>
                    <a:pt x="2550" y="748"/>
                  </a:lnTo>
                  <a:lnTo>
                    <a:pt x="2548" y="751"/>
                  </a:lnTo>
                  <a:lnTo>
                    <a:pt x="2550" y="749"/>
                  </a:lnTo>
                  <a:lnTo>
                    <a:pt x="2551" y="748"/>
                  </a:lnTo>
                  <a:lnTo>
                    <a:pt x="2553" y="746"/>
                  </a:lnTo>
                  <a:lnTo>
                    <a:pt x="2553" y="748"/>
                  </a:lnTo>
                  <a:lnTo>
                    <a:pt x="2553" y="749"/>
                  </a:lnTo>
                  <a:lnTo>
                    <a:pt x="2555" y="749"/>
                  </a:lnTo>
                  <a:lnTo>
                    <a:pt x="2555" y="751"/>
                  </a:lnTo>
                  <a:lnTo>
                    <a:pt x="2556" y="751"/>
                  </a:lnTo>
                  <a:lnTo>
                    <a:pt x="2556" y="753"/>
                  </a:lnTo>
                  <a:lnTo>
                    <a:pt x="2556" y="753"/>
                  </a:lnTo>
                  <a:lnTo>
                    <a:pt x="2558" y="753"/>
                  </a:lnTo>
                  <a:lnTo>
                    <a:pt x="2560" y="753"/>
                  </a:lnTo>
                  <a:lnTo>
                    <a:pt x="2560" y="754"/>
                  </a:lnTo>
                  <a:lnTo>
                    <a:pt x="2560" y="756"/>
                  </a:lnTo>
                  <a:lnTo>
                    <a:pt x="2562" y="756"/>
                  </a:lnTo>
                  <a:lnTo>
                    <a:pt x="2562" y="758"/>
                  </a:lnTo>
                  <a:lnTo>
                    <a:pt x="2563" y="758"/>
                  </a:lnTo>
                  <a:lnTo>
                    <a:pt x="2565" y="758"/>
                  </a:lnTo>
                  <a:lnTo>
                    <a:pt x="2567" y="758"/>
                  </a:lnTo>
                  <a:lnTo>
                    <a:pt x="2567" y="760"/>
                  </a:lnTo>
                  <a:lnTo>
                    <a:pt x="2567" y="761"/>
                  </a:lnTo>
                  <a:lnTo>
                    <a:pt x="2567" y="763"/>
                  </a:lnTo>
                  <a:lnTo>
                    <a:pt x="2568" y="765"/>
                  </a:lnTo>
                  <a:lnTo>
                    <a:pt x="2568" y="766"/>
                  </a:lnTo>
                  <a:lnTo>
                    <a:pt x="2568" y="768"/>
                  </a:lnTo>
                  <a:lnTo>
                    <a:pt x="2570" y="771"/>
                  </a:lnTo>
                  <a:lnTo>
                    <a:pt x="2570" y="773"/>
                  </a:lnTo>
                  <a:lnTo>
                    <a:pt x="2570" y="775"/>
                  </a:lnTo>
                  <a:lnTo>
                    <a:pt x="2572" y="775"/>
                  </a:lnTo>
                  <a:lnTo>
                    <a:pt x="2572" y="776"/>
                  </a:lnTo>
                  <a:lnTo>
                    <a:pt x="2572" y="778"/>
                  </a:lnTo>
                  <a:lnTo>
                    <a:pt x="2573" y="781"/>
                  </a:lnTo>
                  <a:lnTo>
                    <a:pt x="2572" y="781"/>
                  </a:lnTo>
                  <a:lnTo>
                    <a:pt x="2572" y="783"/>
                  </a:lnTo>
                  <a:lnTo>
                    <a:pt x="2572" y="785"/>
                  </a:lnTo>
                  <a:lnTo>
                    <a:pt x="2573" y="785"/>
                  </a:lnTo>
                  <a:lnTo>
                    <a:pt x="2573" y="786"/>
                  </a:lnTo>
                  <a:lnTo>
                    <a:pt x="2573" y="788"/>
                  </a:lnTo>
                  <a:lnTo>
                    <a:pt x="2573" y="792"/>
                  </a:lnTo>
                  <a:lnTo>
                    <a:pt x="2573" y="793"/>
                  </a:lnTo>
                  <a:lnTo>
                    <a:pt x="2573" y="795"/>
                  </a:lnTo>
                  <a:lnTo>
                    <a:pt x="2575" y="797"/>
                  </a:lnTo>
                  <a:lnTo>
                    <a:pt x="2575" y="798"/>
                  </a:lnTo>
                  <a:lnTo>
                    <a:pt x="2575" y="798"/>
                  </a:lnTo>
                  <a:lnTo>
                    <a:pt x="2575" y="800"/>
                  </a:lnTo>
                  <a:lnTo>
                    <a:pt x="2577" y="802"/>
                  </a:lnTo>
                  <a:lnTo>
                    <a:pt x="2577" y="803"/>
                  </a:lnTo>
                  <a:lnTo>
                    <a:pt x="2577" y="805"/>
                  </a:lnTo>
                  <a:lnTo>
                    <a:pt x="2578" y="805"/>
                  </a:lnTo>
                  <a:lnTo>
                    <a:pt x="2580" y="805"/>
                  </a:lnTo>
                  <a:lnTo>
                    <a:pt x="2580" y="807"/>
                  </a:lnTo>
                  <a:lnTo>
                    <a:pt x="2582" y="807"/>
                  </a:lnTo>
                  <a:lnTo>
                    <a:pt x="2583" y="807"/>
                  </a:lnTo>
                  <a:lnTo>
                    <a:pt x="2583" y="808"/>
                  </a:lnTo>
                  <a:lnTo>
                    <a:pt x="2585" y="808"/>
                  </a:lnTo>
                  <a:lnTo>
                    <a:pt x="2585" y="810"/>
                  </a:lnTo>
                  <a:lnTo>
                    <a:pt x="2585" y="812"/>
                  </a:lnTo>
                  <a:lnTo>
                    <a:pt x="2587" y="812"/>
                  </a:lnTo>
                  <a:lnTo>
                    <a:pt x="2588" y="812"/>
                  </a:lnTo>
                  <a:lnTo>
                    <a:pt x="2590" y="813"/>
                  </a:lnTo>
                  <a:lnTo>
                    <a:pt x="2592" y="813"/>
                  </a:lnTo>
                  <a:lnTo>
                    <a:pt x="2592" y="815"/>
                  </a:lnTo>
                  <a:lnTo>
                    <a:pt x="2592" y="817"/>
                  </a:lnTo>
                  <a:lnTo>
                    <a:pt x="2593" y="818"/>
                  </a:lnTo>
                  <a:lnTo>
                    <a:pt x="2593" y="820"/>
                  </a:lnTo>
                  <a:lnTo>
                    <a:pt x="2595" y="822"/>
                  </a:lnTo>
                  <a:lnTo>
                    <a:pt x="2597" y="824"/>
                  </a:lnTo>
                  <a:lnTo>
                    <a:pt x="2597" y="825"/>
                  </a:lnTo>
                  <a:lnTo>
                    <a:pt x="2597" y="827"/>
                  </a:lnTo>
                  <a:lnTo>
                    <a:pt x="2597" y="829"/>
                  </a:lnTo>
                  <a:lnTo>
                    <a:pt x="2597" y="829"/>
                  </a:lnTo>
                  <a:lnTo>
                    <a:pt x="2597" y="830"/>
                  </a:lnTo>
                  <a:lnTo>
                    <a:pt x="2597" y="832"/>
                  </a:lnTo>
                  <a:lnTo>
                    <a:pt x="2597" y="834"/>
                  </a:lnTo>
                  <a:lnTo>
                    <a:pt x="2599" y="834"/>
                  </a:lnTo>
                  <a:lnTo>
                    <a:pt x="2599" y="835"/>
                  </a:lnTo>
                  <a:lnTo>
                    <a:pt x="2599" y="837"/>
                  </a:lnTo>
                  <a:lnTo>
                    <a:pt x="2599" y="839"/>
                  </a:lnTo>
                  <a:lnTo>
                    <a:pt x="2599" y="839"/>
                  </a:lnTo>
                  <a:lnTo>
                    <a:pt x="2599" y="840"/>
                  </a:lnTo>
                  <a:lnTo>
                    <a:pt x="2600" y="840"/>
                  </a:lnTo>
                  <a:lnTo>
                    <a:pt x="2600" y="844"/>
                  </a:lnTo>
                  <a:lnTo>
                    <a:pt x="2602" y="844"/>
                  </a:lnTo>
                  <a:lnTo>
                    <a:pt x="2602" y="845"/>
                  </a:lnTo>
                  <a:lnTo>
                    <a:pt x="2602" y="847"/>
                  </a:lnTo>
                  <a:lnTo>
                    <a:pt x="2602" y="849"/>
                  </a:lnTo>
                  <a:lnTo>
                    <a:pt x="2604" y="849"/>
                  </a:lnTo>
                  <a:lnTo>
                    <a:pt x="2605" y="851"/>
                  </a:lnTo>
                  <a:lnTo>
                    <a:pt x="2605" y="852"/>
                  </a:lnTo>
                  <a:lnTo>
                    <a:pt x="2605" y="854"/>
                  </a:lnTo>
                  <a:lnTo>
                    <a:pt x="2605" y="856"/>
                  </a:lnTo>
                  <a:lnTo>
                    <a:pt x="2607" y="856"/>
                  </a:lnTo>
                  <a:lnTo>
                    <a:pt x="2607" y="854"/>
                  </a:lnTo>
                  <a:lnTo>
                    <a:pt x="2607" y="852"/>
                  </a:lnTo>
                  <a:lnTo>
                    <a:pt x="2607" y="851"/>
                  </a:lnTo>
                  <a:lnTo>
                    <a:pt x="2607" y="849"/>
                  </a:lnTo>
                  <a:lnTo>
                    <a:pt x="2609" y="849"/>
                  </a:lnTo>
                  <a:lnTo>
                    <a:pt x="2609" y="851"/>
                  </a:lnTo>
                  <a:lnTo>
                    <a:pt x="2610" y="851"/>
                  </a:lnTo>
                  <a:lnTo>
                    <a:pt x="2610" y="852"/>
                  </a:lnTo>
                  <a:lnTo>
                    <a:pt x="2610" y="854"/>
                  </a:lnTo>
                  <a:lnTo>
                    <a:pt x="2610" y="856"/>
                  </a:lnTo>
                  <a:lnTo>
                    <a:pt x="2612" y="856"/>
                  </a:lnTo>
                  <a:lnTo>
                    <a:pt x="2612" y="857"/>
                  </a:lnTo>
                  <a:lnTo>
                    <a:pt x="2614" y="857"/>
                  </a:lnTo>
                  <a:lnTo>
                    <a:pt x="2615" y="857"/>
                  </a:lnTo>
                  <a:lnTo>
                    <a:pt x="2617" y="857"/>
                  </a:lnTo>
                  <a:lnTo>
                    <a:pt x="2619" y="859"/>
                  </a:lnTo>
                  <a:lnTo>
                    <a:pt x="2619" y="861"/>
                  </a:lnTo>
                  <a:lnTo>
                    <a:pt x="2620" y="861"/>
                  </a:lnTo>
                  <a:lnTo>
                    <a:pt x="2622" y="861"/>
                  </a:lnTo>
                  <a:lnTo>
                    <a:pt x="2624" y="861"/>
                  </a:lnTo>
                  <a:lnTo>
                    <a:pt x="2624" y="862"/>
                  </a:lnTo>
                  <a:lnTo>
                    <a:pt x="2625" y="862"/>
                  </a:lnTo>
                  <a:lnTo>
                    <a:pt x="2625" y="864"/>
                  </a:lnTo>
                  <a:lnTo>
                    <a:pt x="2627" y="864"/>
                  </a:lnTo>
                  <a:lnTo>
                    <a:pt x="2627" y="866"/>
                  </a:lnTo>
                  <a:lnTo>
                    <a:pt x="2629" y="867"/>
                  </a:lnTo>
                  <a:lnTo>
                    <a:pt x="2629" y="869"/>
                  </a:lnTo>
                  <a:lnTo>
                    <a:pt x="2631" y="869"/>
                  </a:lnTo>
                  <a:lnTo>
                    <a:pt x="2631" y="871"/>
                  </a:lnTo>
                  <a:lnTo>
                    <a:pt x="2632" y="871"/>
                  </a:lnTo>
                  <a:lnTo>
                    <a:pt x="2632" y="872"/>
                  </a:lnTo>
                  <a:lnTo>
                    <a:pt x="2634" y="872"/>
                  </a:lnTo>
                  <a:lnTo>
                    <a:pt x="2636" y="874"/>
                  </a:lnTo>
                  <a:lnTo>
                    <a:pt x="2636" y="876"/>
                  </a:lnTo>
                  <a:lnTo>
                    <a:pt x="2637" y="876"/>
                  </a:lnTo>
                  <a:lnTo>
                    <a:pt x="2637" y="876"/>
                  </a:lnTo>
                  <a:lnTo>
                    <a:pt x="2637" y="877"/>
                  </a:lnTo>
                  <a:lnTo>
                    <a:pt x="2637" y="879"/>
                  </a:lnTo>
                  <a:lnTo>
                    <a:pt x="2637" y="879"/>
                  </a:lnTo>
                  <a:lnTo>
                    <a:pt x="2639" y="879"/>
                  </a:lnTo>
                  <a:lnTo>
                    <a:pt x="2641" y="879"/>
                  </a:lnTo>
                  <a:lnTo>
                    <a:pt x="2641" y="881"/>
                  </a:lnTo>
                  <a:lnTo>
                    <a:pt x="2642" y="883"/>
                  </a:lnTo>
                  <a:lnTo>
                    <a:pt x="2644" y="884"/>
                  </a:lnTo>
                  <a:lnTo>
                    <a:pt x="2644" y="886"/>
                  </a:lnTo>
                  <a:lnTo>
                    <a:pt x="2646" y="886"/>
                  </a:lnTo>
                  <a:lnTo>
                    <a:pt x="2646" y="884"/>
                  </a:lnTo>
                  <a:lnTo>
                    <a:pt x="2647" y="884"/>
                  </a:lnTo>
                  <a:lnTo>
                    <a:pt x="2647" y="886"/>
                  </a:lnTo>
                  <a:lnTo>
                    <a:pt x="2647" y="888"/>
                  </a:lnTo>
                  <a:lnTo>
                    <a:pt x="2649" y="888"/>
                  </a:lnTo>
                  <a:lnTo>
                    <a:pt x="2649" y="889"/>
                  </a:lnTo>
                  <a:lnTo>
                    <a:pt x="2651" y="889"/>
                  </a:lnTo>
                  <a:lnTo>
                    <a:pt x="2651" y="891"/>
                  </a:lnTo>
                  <a:lnTo>
                    <a:pt x="2651" y="893"/>
                  </a:lnTo>
                  <a:lnTo>
                    <a:pt x="2652" y="894"/>
                  </a:lnTo>
                  <a:lnTo>
                    <a:pt x="2652" y="896"/>
                  </a:lnTo>
                  <a:lnTo>
                    <a:pt x="2651" y="898"/>
                  </a:lnTo>
                  <a:lnTo>
                    <a:pt x="2649" y="898"/>
                  </a:lnTo>
                  <a:lnTo>
                    <a:pt x="2647" y="899"/>
                  </a:lnTo>
                  <a:lnTo>
                    <a:pt x="2646" y="899"/>
                  </a:lnTo>
                  <a:lnTo>
                    <a:pt x="2644" y="901"/>
                  </a:lnTo>
                  <a:lnTo>
                    <a:pt x="2642" y="903"/>
                  </a:lnTo>
                  <a:lnTo>
                    <a:pt x="2641" y="903"/>
                  </a:lnTo>
                  <a:lnTo>
                    <a:pt x="2641" y="904"/>
                  </a:lnTo>
                  <a:lnTo>
                    <a:pt x="2642" y="904"/>
                  </a:lnTo>
                  <a:lnTo>
                    <a:pt x="2642" y="903"/>
                  </a:lnTo>
                  <a:lnTo>
                    <a:pt x="2644" y="903"/>
                  </a:lnTo>
                  <a:lnTo>
                    <a:pt x="2646" y="903"/>
                  </a:lnTo>
                  <a:lnTo>
                    <a:pt x="2647" y="903"/>
                  </a:lnTo>
                  <a:lnTo>
                    <a:pt x="2649" y="903"/>
                  </a:lnTo>
                  <a:lnTo>
                    <a:pt x="2649" y="904"/>
                  </a:lnTo>
                  <a:lnTo>
                    <a:pt x="2651" y="904"/>
                  </a:lnTo>
                  <a:lnTo>
                    <a:pt x="2652" y="906"/>
                  </a:lnTo>
                  <a:lnTo>
                    <a:pt x="2652" y="908"/>
                  </a:lnTo>
                  <a:lnTo>
                    <a:pt x="2654" y="908"/>
                  </a:lnTo>
                  <a:lnTo>
                    <a:pt x="2654" y="909"/>
                  </a:lnTo>
                  <a:lnTo>
                    <a:pt x="2656" y="911"/>
                  </a:lnTo>
                  <a:lnTo>
                    <a:pt x="2657" y="913"/>
                  </a:lnTo>
                  <a:lnTo>
                    <a:pt x="2657" y="915"/>
                  </a:lnTo>
                  <a:lnTo>
                    <a:pt x="2659" y="915"/>
                  </a:lnTo>
                  <a:lnTo>
                    <a:pt x="2661" y="916"/>
                  </a:lnTo>
                  <a:lnTo>
                    <a:pt x="2663" y="918"/>
                  </a:lnTo>
                  <a:lnTo>
                    <a:pt x="2663" y="920"/>
                  </a:lnTo>
                  <a:lnTo>
                    <a:pt x="2664" y="920"/>
                  </a:lnTo>
                  <a:lnTo>
                    <a:pt x="2666" y="920"/>
                  </a:lnTo>
                  <a:lnTo>
                    <a:pt x="2668" y="920"/>
                  </a:lnTo>
                  <a:lnTo>
                    <a:pt x="2669" y="920"/>
                  </a:lnTo>
                  <a:lnTo>
                    <a:pt x="2671" y="920"/>
                  </a:lnTo>
                  <a:lnTo>
                    <a:pt x="2673" y="920"/>
                  </a:lnTo>
                  <a:lnTo>
                    <a:pt x="2674" y="918"/>
                  </a:lnTo>
                  <a:lnTo>
                    <a:pt x="2676" y="916"/>
                  </a:lnTo>
                  <a:lnTo>
                    <a:pt x="2678" y="916"/>
                  </a:lnTo>
                  <a:lnTo>
                    <a:pt x="2678" y="915"/>
                  </a:lnTo>
                  <a:lnTo>
                    <a:pt x="2679" y="915"/>
                  </a:lnTo>
                  <a:lnTo>
                    <a:pt x="2679" y="913"/>
                  </a:lnTo>
                  <a:lnTo>
                    <a:pt x="2681" y="913"/>
                  </a:lnTo>
                  <a:lnTo>
                    <a:pt x="2683" y="915"/>
                  </a:lnTo>
                  <a:lnTo>
                    <a:pt x="2684" y="915"/>
                  </a:lnTo>
                  <a:lnTo>
                    <a:pt x="2686" y="915"/>
                  </a:lnTo>
                  <a:lnTo>
                    <a:pt x="2688" y="915"/>
                  </a:lnTo>
                  <a:lnTo>
                    <a:pt x="2688" y="916"/>
                  </a:lnTo>
                  <a:lnTo>
                    <a:pt x="2689" y="915"/>
                  </a:lnTo>
                  <a:lnTo>
                    <a:pt x="2691" y="915"/>
                  </a:lnTo>
                  <a:lnTo>
                    <a:pt x="2693" y="913"/>
                  </a:lnTo>
                  <a:lnTo>
                    <a:pt x="2694" y="913"/>
                  </a:lnTo>
                  <a:lnTo>
                    <a:pt x="2696" y="911"/>
                  </a:lnTo>
                  <a:lnTo>
                    <a:pt x="2698" y="909"/>
                  </a:lnTo>
                  <a:lnTo>
                    <a:pt x="2700" y="909"/>
                  </a:lnTo>
                  <a:lnTo>
                    <a:pt x="2700" y="908"/>
                  </a:lnTo>
                  <a:lnTo>
                    <a:pt x="2701" y="908"/>
                  </a:lnTo>
                  <a:lnTo>
                    <a:pt x="2703" y="909"/>
                  </a:lnTo>
                  <a:lnTo>
                    <a:pt x="2705" y="909"/>
                  </a:lnTo>
                  <a:lnTo>
                    <a:pt x="2706" y="909"/>
                  </a:lnTo>
                  <a:lnTo>
                    <a:pt x="2710" y="909"/>
                  </a:lnTo>
                  <a:lnTo>
                    <a:pt x="2710" y="908"/>
                  </a:lnTo>
                  <a:lnTo>
                    <a:pt x="2711" y="908"/>
                  </a:lnTo>
                  <a:lnTo>
                    <a:pt x="2713" y="908"/>
                  </a:lnTo>
                  <a:lnTo>
                    <a:pt x="2713" y="906"/>
                  </a:lnTo>
                  <a:lnTo>
                    <a:pt x="2715" y="906"/>
                  </a:lnTo>
                  <a:lnTo>
                    <a:pt x="2716" y="906"/>
                  </a:lnTo>
                  <a:lnTo>
                    <a:pt x="2718" y="908"/>
                  </a:lnTo>
                  <a:lnTo>
                    <a:pt x="2718" y="908"/>
                  </a:lnTo>
                  <a:lnTo>
                    <a:pt x="2720" y="908"/>
                  </a:lnTo>
                  <a:lnTo>
                    <a:pt x="2721" y="906"/>
                  </a:lnTo>
                  <a:lnTo>
                    <a:pt x="2723" y="906"/>
                  </a:lnTo>
                  <a:lnTo>
                    <a:pt x="2725" y="906"/>
                  </a:lnTo>
                  <a:lnTo>
                    <a:pt x="2725" y="904"/>
                  </a:lnTo>
                  <a:lnTo>
                    <a:pt x="2726" y="904"/>
                  </a:lnTo>
                  <a:lnTo>
                    <a:pt x="2728" y="904"/>
                  </a:lnTo>
                  <a:lnTo>
                    <a:pt x="2730" y="904"/>
                  </a:lnTo>
                  <a:lnTo>
                    <a:pt x="2732" y="904"/>
                  </a:lnTo>
                  <a:lnTo>
                    <a:pt x="2732" y="903"/>
                  </a:lnTo>
                  <a:lnTo>
                    <a:pt x="2733" y="903"/>
                  </a:lnTo>
                  <a:lnTo>
                    <a:pt x="2735" y="903"/>
                  </a:lnTo>
                  <a:lnTo>
                    <a:pt x="2735" y="901"/>
                  </a:lnTo>
                  <a:lnTo>
                    <a:pt x="2737" y="901"/>
                  </a:lnTo>
                  <a:lnTo>
                    <a:pt x="2737" y="899"/>
                  </a:lnTo>
                  <a:lnTo>
                    <a:pt x="2737" y="898"/>
                  </a:lnTo>
                  <a:lnTo>
                    <a:pt x="2738" y="898"/>
                  </a:lnTo>
                  <a:lnTo>
                    <a:pt x="2740" y="898"/>
                  </a:lnTo>
                  <a:lnTo>
                    <a:pt x="2742" y="898"/>
                  </a:lnTo>
                  <a:lnTo>
                    <a:pt x="2743" y="899"/>
                  </a:lnTo>
                  <a:lnTo>
                    <a:pt x="2745" y="899"/>
                  </a:lnTo>
                  <a:lnTo>
                    <a:pt x="2747" y="899"/>
                  </a:lnTo>
                  <a:lnTo>
                    <a:pt x="2747" y="901"/>
                  </a:lnTo>
                  <a:lnTo>
                    <a:pt x="2745" y="903"/>
                  </a:lnTo>
                  <a:lnTo>
                    <a:pt x="2745" y="904"/>
                  </a:lnTo>
                  <a:lnTo>
                    <a:pt x="2745" y="906"/>
                  </a:lnTo>
                  <a:lnTo>
                    <a:pt x="2743" y="906"/>
                  </a:lnTo>
                  <a:lnTo>
                    <a:pt x="2743" y="908"/>
                  </a:lnTo>
                  <a:lnTo>
                    <a:pt x="2745" y="908"/>
                  </a:lnTo>
                  <a:lnTo>
                    <a:pt x="2745" y="909"/>
                  </a:lnTo>
                  <a:lnTo>
                    <a:pt x="2745" y="911"/>
                  </a:lnTo>
                  <a:lnTo>
                    <a:pt x="2745" y="913"/>
                  </a:lnTo>
                  <a:lnTo>
                    <a:pt x="2745" y="916"/>
                  </a:lnTo>
                  <a:lnTo>
                    <a:pt x="2745" y="918"/>
                  </a:lnTo>
                  <a:lnTo>
                    <a:pt x="2743" y="918"/>
                  </a:lnTo>
                  <a:lnTo>
                    <a:pt x="2743" y="920"/>
                  </a:lnTo>
                  <a:lnTo>
                    <a:pt x="2743" y="921"/>
                  </a:lnTo>
                  <a:lnTo>
                    <a:pt x="2743" y="921"/>
                  </a:lnTo>
                  <a:lnTo>
                    <a:pt x="2742" y="923"/>
                  </a:lnTo>
                  <a:lnTo>
                    <a:pt x="2743" y="923"/>
                  </a:lnTo>
                  <a:lnTo>
                    <a:pt x="2742" y="925"/>
                  </a:lnTo>
                  <a:lnTo>
                    <a:pt x="2742" y="926"/>
                  </a:lnTo>
                  <a:lnTo>
                    <a:pt x="2742" y="928"/>
                  </a:lnTo>
                  <a:lnTo>
                    <a:pt x="2742" y="930"/>
                  </a:lnTo>
                  <a:lnTo>
                    <a:pt x="2742" y="931"/>
                  </a:lnTo>
                  <a:lnTo>
                    <a:pt x="2742" y="933"/>
                  </a:lnTo>
                  <a:lnTo>
                    <a:pt x="2740" y="933"/>
                  </a:lnTo>
                  <a:lnTo>
                    <a:pt x="2740" y="935"/>
                  </a:lnTo>
                  <a:lnTo>
                    <a:pt x="2740" y="936"/>
                  </a:lnTo>
                  <a:lnTo>
                    <a:pt x="2738" y="938"/>
                  </a:lnTo>
                  <a:lnTo>
                    <a:pt x="2738" y="940"/>
                  </a:lnTo>
                  <a:lnTo>
                    <a:pt x="2737" y="940"/>
                  </a:lnTo>
                  <a:lnTo>
                    <a:pt x="2737" y="941"/>
                  </a:lnTo>
                  <a:lnTo>
                    <a:pt x="2737" y="943"/>
                  </a:lnTo>
                  <a:lnTo>
                    <a:pt x="2737" y="945"/>
                  </a:lnTo>
                  <a:lnTo>
                    <a:pt x="2735" y="945"/>
                  </a:lnTo>
                  <a:lnTo>
                    <a:pt x="2735" y="947"/>
                  </a:lnTo>
                  <a:lnTo>
                    <a:pt x="2735" y="948"/>
                  </a:lnTo>
                  <a:lnTo>
                    <a:pt x="2733" y="948"/>
                  </a:lnTo>
                  <a:lnTo>
                    <a:pt x="2733" y="950"/>
                  </a:lnTo>
                  <a:lnTo>
                    <a:pt x="2732" y="952"/>
                  </a:lnTo>
                  <a:lnTo>
                    <a:pt x="2730" y="953"/>
                  </a:lnTo>
                  <a:lnTo>
                    <a:pt x="2730" y="955"/>
                  </a:lnTo>
                  <a:lnTo>
                    <a:pt x="2730" y="957"/>
                  </a:lnTo>
                  <a:lnTo>
                    <a:pt x="2730" y="958"/>
                  </a:lnTo>
                  <a:lnTo>
                    <a:pt x="2728" y="960"/>
                  </a:lnTo>
                  <a:lnTo>
                    <a:pt x="2728" y="962"/>
                  </a:lnTo>
                  <a:lnTo>
                    <a:pt x="2726" y="962"/>
                  </a:lnTo>
                  <a:lnTo>
                    <a:pt x="2725" y="963"/>
                  </a:lnTo>
                  <a:lnTo>
                    <a:pt x="2725" y="967"/>
                  </a:lnTo>
                  <a:lnTo>
                    <a:pt x="2723" y="967"/>
                  </a:lnTo>
                  <a:lnTo>
                    <a:pt x="2723" y="968"/>
                  </a:lnTo>
                  <a:lnTo>
                    <a:pt x="2721" y="973"/>
                  </a:lnTo>
                  <a:lnTo>
                    <a:pt x="2721" y="975"/>
                  </a:lnTo>
                  <a:lnTo>
                    <a:pt x="2721" y="977"/>
                  </a:lnTo>
                  <a:lnTo>
                    <a:pt x="2720" y="979"/>
                  </a:lnTo>
                  <a:lnTo>
                    <a:pt x="2718" y="982"/>
                  </a:lnTo>
                  <a:lnTo>
                    <a:pt x="2718" y="984"/>
                  </a:lnTo>
                  <a:lnTo>
                    <a:pt x="2718" y="985"/>
                  </a:lnTo>
                  <a:lnTo>
                    <a:pt x="2718" y="987"/>
                  </a:lnTo>
                  <a:lnTo>
                    <a:pt x="2716" y="987"/>
                  </a:lnTo>
                  <a:lnTo>
                    <a:pt x="2716" y="990"/>
                  </a:lnTo>
                  <a:lnTo>
                    <a:pt x="2715" y="992"/>
                  </a:lnTo>
                  <a:lnTo>
                    <a:pt x="2713" y="994"/>
                  </a:lnTo>
                  <a:lnTo>
                    <a:pt x="2711" y="999"/>
                  </a:lnTo>
                  <a:lnTo>
                    <a:pt x="2710" y="1000"/>
                  </a:lnTo>
                  <a:lnTo>
                    <a:pt x="2708" y="1002"/>
                  </a:lnTo>
                  <a:lnTo>
                    <a:pt x="2705" y="1004"/>
                  </a:lnTo>
                  <a:lnTo>
                    <a:pt x="2705" y="1005"/>
                  </a:lnTo>
                  <a:lnTo>
                    <a:pt x="2703" y="1009"/>
                  </a:lnTo>
                  <a:lnTo>
                    <a:pt x="2701" y="1011"/>
                  </a:lnTo>
                  <a:lnTo>
                    <a:pt x="2698" y="1012"/>
                  </a:lnTo>
                  <a:lnTo>
                    <a:pt x="2698" y="1014"/>
                  </a:lnTo>
                  <a:lnTo>
                    <a:pt x="2696" y="1016"/>
                  </a:lnTo>
                  <a:lnTo>
                    <a:pt x="2694" y="1017"/>
                  </a:lnTo>
                  <a:lnTo>
                    <a:pt x="2693" y="1019"/>
                  </a:lnTo>
                  <a:lnTo>
                    <a:pt x="2691" y="1021"/>
                  </a:lnTo>
                  <a:lnTo>
                    <a:pt x="2691" y="1022"/>
                  </a:lnTo>
                  <a:lnTo>
                    <a:pt x="2689" y="1022"/>
                  </a:lnTo>
                  <a:lnTo>
                    <a:pt x="2689" y="1024"/>
                  </a:lnTo>
                  <a:lnTo>
                    <a:pt x="2688" y="1026"/>
                  </a:lnTo>
                  <a:lnTo>
                    <a:pt x="2686" y="1027"/>
                  </a:lnTo>
                  <a:lnTo>
                    <a:pt x="2684" y="1029"/>
                  </a:lnTo>
                  <a:lnTo>
                    <a:pt x="2683" y="1031"/>
                  </a:lnTo>
                  <a:lnTo>
                    <a:pt x="2681" y="1031"/>
                  </a:lnTo>
                  <a:lnTo>
                    <a:pt x="2678" y="1034"/>
                  </a:lnTo>
                  <a:lnTo>
                    <a:pt x="2674" y="1036"/>
                  </a:lnTo>
                  <a:lnTo>
                    <a:pt x="2673" y="1037"/>
                  </a:lnTo>
                  <a:lnTo>
                    <a:pt x="2671" y="1039"/>
                  </a:lnTo>
                  <a:lnTo>
                    <a:pt x="2669" y="1039"/>
                  </a:lnTo>
                  <a:lnTo>
                    <a:pt x="2668" y="1043"/>
                  </a:lnTo>
                  <a:lnTo>
                    <a:pt x="2666" y="1043"/>
                  </a:lnTo>
                  <a:lnTo>
                    <a:pt x="2664" y="1043"/>
                  </a:lnTo>
                  <a:lnTo>
                    <a:pt x="2664" y="1044"/>
                  </a:lnTo>
                  <a:lnTo>
                    <a:pt x="2663" y="1044"/>
                  </a:lnTo>
                  <a:lnTo>
                    <a:pt x="2663" y="1046"/>
                  </a:lnTo>
                  <a:lnTo>
                    <a:pt x="2661" y="1048"/>
                  </a:lnTo>
                  <a:lnTo>
                    <a:pt x="2659" y="1048"/>
                  </a:lnTo>
                  <a:lnTo>
                    <a:pt x="2659" y="1049"/>
                  </a:lnTo>
                  <a:lnTo>
                    <a:pt x="2656" y="1051"/>
                  </a:lnTo>
                  <a:lnTo>
                    <a:pt x="2654" y="1054"/>
                  </a:lnTo>
                  <a:lnTo>
                    <a:pt x="2652" y="1056"/>
                  </a:lnTo>
                  <a:lnTo>
                    <a:pt x="2651" y="1058"/>
                  </a:lnTo>
                  <a:lnTo>
                    <a:pt x="2649" y="1059"/>
                  </a:lnTo>
                  <a:lnTo>
                    <a:pt x="2647" y="1063"/>
                  </a:lnTo>
                  <a:lnTo>
                    <a:pt x="2646" y="1063"/>
                  </a:lnTo>
                  <a:lnTo>
                    <a:pt x="2646" y="1064"/>
                  </a:lnTo>
                  <a:lnTo>
                    <a:pt x="2644" y="1064"/>
                  </a:lnTo>
                  <a:lnTo>
                    <a:pt x="2644" y="1066"/>
                  </a:lnTo>
                  <a:lnTo>
                    <a:pt x="2642" y="1068"/>
                  </a:lnTo>
                  <a:lnTo>
                    <a:pt x="2641" y="1070"/>
                  </a:lnTo>
                  <a:lnTo>
                    <a:pt x="2641" y="1071"/>
                  </a:lnTo>
                  <a:lnTo>
                    <a:pt x="2639" y="1071"/>
                  </a:lnTo>
                  <a:lnTo>
                    <a:pt x="2639" y="1073"/>
                  </a:lnTo>
                  <a:lnTo>
                    <a:pt x="2637" y="1073"/>
                  </a:lnTo>
                  <a:lnTo>
                    <a:pt x="2637" y="1075"/>
                  </a:lnTo>
                  <a:lnTo>
                    <a:pt x="2637" y="1076"/>
                  </a:lnTo>
                  <a:lnTo>
                    <a:pt x="2637" y="1076"/>
                  </a:lnTo>
                  <a:lnTo>
                    <a:pt x="2637" y="1078"/>
                  </a:lnTo>
                  <a:lnTo>
                    <a:pt x="2636" y="1081"/>
                  </a:lnTo>
                  <a:lnTo>
                    <a:pt x="2636" y="1083"/>
                  </a:lnTo>
                  <a:lnTo>
                    <a:pt x="2634" y="1083"/>
                  </a:lnTo>
                  <a:lnTo>
                    <a:pt x="2634" y="1083"/>
                  </a:lnTo>
                  <a:lnTo>
                    <a:pt x="2632" y="1083"/>
                  </a:lnTo>
                  <a:lnTo>
                    <a:pt x="2632" y="1085"/>
                  </a:lnTo>
                  <a:lnTo>
                    <a:pt x="2631" y="1086"/>
                  </a:lnTo>
                  <a:lnTo>
                    <a:pt x="2629" y="1086"/>
                  </a:lnTo>
                  <a:lnTo>
                    <a:pt x="2627" y="1086"/>
                  </a:lnTo>
                  <a:lnTo>
                    <a:pt x="2625" y="1088"/>
                  </a:lnTo>
                  <a:lnTo>
                    <a:pt x="2627" y="1088"/>
                  </a:lnTo>
                  <a:lnTo>
                    <a:pt x="2627" y="1090"/>
                  </a:lnTo>
                  <a:lnTo>
                    <a:pt x="2625" y="1091"/>
                  </a:lnTo>
                  <a:lnTo>
                    <a:pt x="2625" y="1090"/>
                  </a:lnTo>
                  <a:lnTo>
                    <a:pt x="2624" y="1090"/>
                  </a:lnTo>
                  <a:lnTo>
                    <a:pt x="2624" y="1091"/>
                  </a:lnTo>
                  <a:lnTo>
                    <a:pt x="2624" y="1093"/>
                  </a:lnTo>
                  <a:lnTo>
                    <a:pt x="2622" y="1095"/>
                  </a:lnTo>
                  <a:lnTo>
                    <a:pt x="2620" y="1095"/>
                  </a:lnTo>
                  <a:lnTo>
                    <a:pt x="2619" y="1095"/>
                  </a:lnTo>
                  <a:lnTo>
                    <a:pt x="2617" y="1096"/>
                  </a:lnTo>
                  <a:lnTo>
                    <a:pt x="2617" y="1098"/>
                  </a:lnTo>
                  <a:lnTo>
                    <a:pt x="2615" y="1100"/>
                  </a:lnTo>
                  <a:lnTo>
                    <a:pt x="2617" y="1100"/>
                  </a:lnTo>
                  <a:lnTo>
                    <a:pt x="2617" y="1102"/>
                  </a:lnTo>
                  <a:lnTo>
                    <a:pt x="2615" y="1102"/>
                  </a:lnTo>
                  <a:lnTo>
                    <a:pt x="2615" y="1103"/>
                  </a:lnTo>
                  <a:lnTo>
                    <a:pt x="2615" y="1105"/>
                  </a:lnTo>
                  <a:lnTo>
                    <a:pt x="2614" y="1105"/>
                  </a:lnTo>
                  <a:lnTo>
                    <a:pt x="2614" y="1107"/>
                  </a:lnTo>
                  <a:lnTo>
                    <a:pt x="2614" y="1108"/>
                  </a:lnTo>
                  <a:lnTo>
                    <a:pt x="2612" y="1108"/>
                  </a:lnTo>
                  <a:lnTo>
                    <a:pt x="2612" y="1110"/>
                  </a:lnTo>
                  <a:lnTo>
                    <a:pt x="2612" y="1112"/>
                  </a:lnTo>
                  <a:lnTo>
                    <a:pt x="2612" y="1113"/>
                  </a:lnTo>
                  <a:lnTo>
                    <a:pt x="2610" y="1115"/>
                  </a:lnTo>
                  <a:lnTo>
                    <a:pt x="2609" y="1115"/>
                  </a:lnTo>
                  <a:lnTo>
                    <a:pt x="2609" y="1117"/>
                  </a:lnTo>
                  <a:lnTo>
                    <a:pt x="2610" y="1117"/>
                  </a:lnTo>
                  <a:lnTo>
                    <a:pt x="2609" y="1118"/>
                  </a:lnTo>
                  <a:lnTo>
                    <a:pt x="2609" y="1122"/>
                  </a:lnTo>
                  <a:lnTo>
                    <a:pt x="2607" y="1122"/>
                  </a:lnTo>
                  <a:lnTo>
                    <a:pt x="2607" y="1123"/>
                  </a:lnTo>
                  <a:lnTo>
                    <a:pt x="2605" y="1123"/>
                  </a:lnTo>
                  <a:lnTo>
                    <a:pt x="2604" y="1123"/>
                  </a:lnTo>
                  <a:lnTo>
                    <a:pt x="2604" y="1123"/>
                  </a:lnTo>
                  <a:lnTo>
                    <a:pt x="2604" y="1125"/>
                  </a:lnTo>
                  <a:lnTo>
                    <a:pt x="2604" y="1127"/>
                  </a:lnTo>
                  <a:lnTo>
                    <a:pt x="2602" y="1127"/>
                  </a:lnTo>
                  <a:lnTo>
                    <a:pt x="2602" y="1128"/>
                  </a:lnTo>
                  <a:lnTo>
                    <a:pt x="2604" y="1128"/>
                  </a:lnTo>
                  <a:lnTo>
                    <a:pt x="2602" y="1130"/>
                  </a:lnTo>
                  <a:lnTo>
                    <a:pt x="2602" y="1132"/>
                  </a:lnTo>
                  <a:lnTo>
                    <a:pt x="2602" y="1134"/>
                  </a:lnTo>
                  <a:lnTo>
                    <a:pt x="2600" y="1134"/>
                  </a:lnTo>
                  <a:lnTo>
                    <a:pt x="2600" y="1135"/>
                  </a:lnTo>
                  <a:lnTo>
                    <a:pt x="2600" y="1137"/>
                  </a:lnTo>
                  <a:lnTo>
                    <a:pt x="2600" y="1139"/>
                  </a:lnTo>
                  <a:lnTo>
                    <a:pt x="2599" y="1139"/>
                  </a:lnTo>
                  <a:lnTo>
                    <a:pt x="2599" y="1140"/>
                  </a:lnTo>
                  <a:lnTo>
                    <a:pt x="2599" y="1142"/>
                  </a:lnTo>
                  <a:lnTo>
                    <a:pt x="2599" y="1144"/>
                  </a:lnTo>
                  <a:lnTo>
                    <a:pt x="2599" y="1145"/>
                  </a:lnTo>
                  <a:lnTo>
                    <a:pt x="2599" y="1147"/>
                  </a:lnTo>
                  <a:lnTo>
                    <a:pt x="2600" y="1147"/>
                  </a:lnTo>
                  <a:lnTo>
                    <a:pt x="2600" y="1149"/>
                  </a:lnTo>
                  <a:lnTo>
                    <a:pt x="2602" y="1149"/>
                  </a:lnTo>
                  <a:lnTo>
                    <a:pt x="2602" y="1150"/>
                  </a:lnTo>
                  <a:lnTo>
                    <a:pt x="2604" y="1150"/>
                  </a:lnTo>
                  <a:lnTo>
                    <a:pt x="2604" y="1152"/>
                  </a:lnTo>
                  <a:lnTo>
                    <a:pt x="2604" y="1154"/>
                  </a:lnTo>
                  <a:lnTo>
                    <a:pt x="2605" y="1154"/>
                  </a:lnTo>
                  <a:lnTo>
                    <a:pt x="2607" y="1154"/>
                  </a:lnTo>
                  <a:lnTo>
                    <a:pt x="2607" y="1155"/>
                  </a:lnTo>
                  <a:lnTo>
                    <a:pt x="2607" y="1157"/>
                  </a:lnTo>
                  <a:lnTo>
                    <a:pt x="2607" y="1159"/>
                  </a:lnTo>
                  <a:lnTo>
                    <a:pt x="2605" y="1159"/>
                  </a:lnTo>
                  <a:lnTo>
                    <a:pt x="2605" y="1160"/>
                  </a:lnTo>
                  <a:lnTo>
                    <a:pt x="2605" y="1162"/>
                  </a:lnTo>
                  <a:lnTo>
                    <a:pt x="2604" y="1162"/>
                  </a:lnTo>
                  <a:lnTo>
                    <a:pt x="2604" y="1164"/>
                  </a:lnTo>
                  <a:lnTo>
                    <a:pt x="2604" y="1164"/>
                  </a:lnTo>
                  <a:lnTo>
                    <a:pt x="2604" y="1166"/>
                  </a:lnTo>
                  <a:lnTo>
                    <a:pt x="2605" y="1164"/>
                  </a:lnTo>
                  <a:lnTo>
                    <a:pt x="2605" y="1166"/>
                  </a:lnTo>
                  <a:lnTo>
                    <a:pt x="2605" y="1167"/>
                  </a:lnTo>
                  <a:lnTo>
                    <a:pt x="2605" y="1169"/>
                  </a:lnTo>
                  <a:lnTo>
                    <a:pt x="2605" y="1171"/>
                  </a:lnTo>
                  <a:lnTo>
                    <a:pt x="2605" y="1172"/>
                  </a:lnTo>
                  <a:lnTo>
                    <a:pt x="2604" y="1172"/>
                  </a:lnTo>
                  <a:lnTo>
                    <a:pt x="2604" y="1174"/>
                  </a:lnTo>
                  <a:lnTo>
                    <a:pt x="2604" y="1176"/>
                  </a:lnTo>
                  <a:lnTo>
                    <a:pt x="2604" y="1177"/>
                  </a:lnTo>
                  <a:lnTo>
                    <a:pt x="2605" y="1177"/>
                  </a:lnTo>
                  <a:lnTo>
                    <a:pt x="2605" y="1179"/>
                  </a:lnTo>
                  <a:lnTo>
                    <a:pt x="2605" y="1181"/>
                  </a:lnTo>
                  <a:lnTo>
                    <a:pt x="2605" y="1182"/>
                  </a:lnTo>
                  <a:lnTo>
                    <a:pt x="2607" y="1182"/>
                  </a:lnTo>
                  <a:lnTo>
                    <a:pt x="2605" y="1184"/>
                  </a:lnTo>
                  <a:lnTo>
                    <a:pt x="2607" y="1184"/>
                  </a:lnTo>
                  <a:lnTo>
                    <a:pt x="2607" y="1186"/>
                  </a:lnTo>
                  <a:lnTo>
                    <a:pt x="2609" y="1187"/>
                  </a:lnTo>
                  <a:lnTo>
                    <a:pt x="2607" y="1187"/>
                  </a:lnTo>
                  <a:lnTo>
                    <a:pt x="2607" y="1189"/>
                  </a:lnTo>
                  <a:lnTo>
                    <a:pt x="2609" y="1189"/>
                  </a:lnTo>
                  <a:lnTo>
                    <a:pt x="2609" y="1191"/>
                  </a:lnTo>
                  <a:lnTo>
                    <a:pt x="2609" y="1192"/>
                  </a:lnTo>
                  <a:lnTo>
                    <a:pt x="2609" y="1194"/>
                  </a:lnTo>
                  <a:lnTo>
                    <a:pt x="2610" y="1194"/>
                  </a:lnTo>
                  <a:lnTo>
                    <a:pt x="2610" y="1196"/>
                  </a:lnTo>
                  <a:lnTo>
                    <a:pt x="2609" y="1196"/>
                  </a:lnTo>
                  <a:lnTo>
                    <a:pt x="2609" y="1198"/>
                  </a:lnTo>
                  <a:lnTo>
                    <a:pt x="2610" y="1198"/>
                  </a:lnTo>
                  <a:lnTo>
                    <a:pt x="2612" y="1199"/>
                  </a:lnTo>
                  <a:lnTo>
                    <a:pt x="2614" y="1199"/>
                  </a:lnTo>
                  <a:lnTo>
                    <a:pt x="2614" y="1201"/>
                  </a:lnTo>
                  <a:lnTo>
                    <a:pt x="2615" y="1199"/>
                  </a:lnTo>
                  <a:lnTo>
                    <a:pt x="2615" y="1201"/>
                  </a:lnTo>
                  <a:lnTo>
                    <a:pt x="2615" y="1203"/>
                  </a:lnTo>
                  <a:lnTo>
                    <a:pt x="2617" y="1203"/>
                  </a:lnTo>
                  <a:lnTo>
                    <a:pt x="2617" y="1204"/>
                  </a:lnTo>
                  <a:lnTo>
                    <a:pt x="2619" y="1204"/>
                  </a:lnTo>
                  <a:lnTo>
                    <a:pt x="2619" y="1204"/>
                  </a:lnTo>
                  <a:lnTo>
                    <a:pt x="2617" y="1206"/>
                  </a:lnTo>
                  <a:lnTo>
                    <a:pt x="2619" y="1206"/>
                  </a:lnTo>
                  <a:lnTo>
                    <a:pt x="2619" y="1208"/>
                  </a:lnTo>
                  <a:lnTo>
                    <a:pt x="2617" y="1208"/>
                  </a:lnTo>
                  <a:lnTo>
                    <a:pt x="2617" y="1209"/>
                  </a:lnTo>
                  <a:lnTo>
                    <a:pt x="2619" y="1209"/>
                  </a:lnTo>
                  <a:lnTo>
                    <a:pt x="2619" y="1211"/>
                  </a:lnTo>
                  <a:lnTo>
                    <a:pt x="2617" y="1211"/>
                  </a:lnTo>
                  <a:lnTo>
                    <a:pt x="2617" y="1213"/>
                  </a:lnTo>
                  <a:lnTo>
                    <a:pt x="2617" y="1214"/>
                  </a:lnTo>
                  <a:lnTo>
                    <a:pt x="2617" y="1216"/>
                  </a:lnTo>
                  <a:lnTo>
                    <a:pt x="2617" y="1218"/>
                  </a:lnTo>
                  <a:lnTo>
                    <a:pt x="2617" y="1219"/>
                  </a:lnTo>
                  <a:lnTo>
                    <a:pt x="2617" y="1221"/>
                  </a:lnTo>
                  <a:lnTo>
                    <a:pt x="2617" y="1223"/>
                  </a:lnTo>
                  <a:lnTo>
                    <a:pt x="2617" y="1224"/>
                  </a:lnTo>
                  <a:lnTo>
                    <a:pt x="2617" y="1226"/>
                  </a:lnTo>
                  <a:lnTo>
                    <a:pt x="2617" y="1228"/>
                  </a:lnTo>
                  <a:lnTo>
                    <a:pt x="2617" y="1230"/>
                  </a:lnTo>
                  <a:lnTo>
                    <a:pt x="2617" y="1231"/>
                  </a:lnTo>
                  <a:lnTo>
                    <a:pt x="2617" y="1233"/>
                  </a:lnTo>
                  <a:lnTo>
                    <a:pt x="2619" y="1233"/>
                  </a:lnTo>
                  <a:lnTo>
                    <a:pt x="2619" y="1235"/>
                  </a:lnTo>
                  <a:lnTo>
                    <a:pt x="2617" y="1235"/>
                  </a:lnTo>
                  <a:lnTo>
                    <a:pt x="2617" y="1236"/>
                  </a:lnTo>
                  <a:lnTo>
                    <a:pt x="2615" y="1236"/>
                  </a:lnTo>
                  <a:lnTo>
                    <a:pt x="2615" y="1238"/>
                  </a:lnTo>
                  <a:lnTo>
                    <a:pt x="2617" y="1238"/>
                  </a:lnTo>
                  <a:lnTo>
                    <a:pt x="2617" y="1240"/>
                  </a:lnTo>
                  <a:lnTo>
                    <a:pt x="2617" y="1241"/>
                  </a:lnTo>
                  <a:lnTo>
                    <a:pt x="2617" y="1243"/>
                  </a:lnTo>
                  <a:lnTo>
                    <a:pt x="2617" y="1245"/>
                  </a:lnTo>
                  <a:lnTo>
                    <a:pt x="2617" y="1245"/>
                  </a:lnTo>
                  <a:lnTo>
                    <a:pt x="2617" y="1246"/>
                  </a:lnTo>
                  <a:lnTo>
                    <a:pt x="2617" y="1248"/>
                  </a:lnTo>
                  <a:lnTo>
                    <a:pt x="2617" y="1250"/>
                  </a:lnTo>
                  <a:lnTo>
                    <a:pt x="2619" y="1250"/>
                  </a:lnTo>
                  <a:lnTo>
                    <a:pt x="2619" y="1251"/>
                  </a:lnTo>
                  <a:lnTo>
                    <a:pt x="2617" y="1251"/>
                  </a:lnTo>
                  <a:lnTo>
                    <a:pt x="2617" y="1253"/>
                  </a:lnTo>
                  <a:lnTo>
                    <a:pt x="2619" y="1253"/>
                  </a:lnTo>
                  <a:lnTo>
                    <a:pt x="2619" y="1255"/>
                  </a:lnTo>
                  <a:lnTo>
                    <a:pt x="2617" y="1255"/>
                  </a:lnTo>
                  <a:lnTo>
                    <a:pt x="2617" y="1256"/>
                  </a:lnTo>
                  <a:lnTo>
                    <a:pt x="2617" y="1258"/>
                  </a:lnTo>
                  <a:lnTo>
                    <a:pt x="2619" y="1256"/>
                  </a:lnTo>
                  <a:lnTo>
                    <a:pt x="2620" y="1256"/>
                  </a:lnTo>
                  <a:lnTo>
                    <a:pt x="2619" y="1258"/>
                  </a:lnTo>
                  <a:lnTo>
                    <a:pt x="2620" y="1258"/>
                  </a:lnTo>
                  <a:lnTo>
                    <a:pt x="2620" y="1260"/>
                  </a:lnTo>
                  <a:lnTo>
                    <a:pt x="2620" y="1262"/>
                  </a:lnTo>
                  <a:lnTo>
                    <a:pt x="2619" y="1262"/>
                  </a:lnTo>
                  <a:lnTo>
                    <a:pt x="2619" y="1263"/>
                  </a:lnTo>
                  <a:lnTo>
                    <a:pt x="2619" y="1265"/>
                  </a:lnTo>
                  <a:lnTo>
                    <a:pt x="2617" y="1263"/>
                  </a:lnTo>
                  <a:lnTo>
                    <a:pt x="2617" y="1265"/>
                  </a:lnTo>
                  <a:lnTo>
                    <a:pt x="2617" y="1267"/>
                  </a:lnTo>
                  <a:lnTo>
                    <a:pt x="2617" y="1268"/>
                  </a:lnTo>
                  <a:lnTo>
                    <a:pt x="2617" y="1270"/>
                  </a:lnTo>
                  <a:lnTo>
                    <a:pt x="2615" y="1270"/>
                  </a:lnTo>
                  <a:lnTo>
                    <a:pt x="2615" y="1272"/>
                  </a:lnTo>
                  <a:lnTo>
                    <a:pt x="2614" y="1273"/>
                  </a:lnTo>
                  <a:lnTo>
                    <a:pt x="2614" y="1275"/>
                  </a:lnTo>
                  <a:lnTo>
                    <a:pt x="2610" y="1277"/>
                  </a:lnTo>
                  <a:lnTo>
                    <a:pt x="2610" y="1278"/>
                  </a:lnTo>
                  <a:lnTo>
                    <a:pt x="2610" y="1280"/>
                  </a:lnTo>
                  <a:lnTo>
                    <a:pt x="2609" y="1280"/>
                  </a:lnTo>
                  <a:lnTo>
                    <a:pt x="2609" y="1282"/>
                  </a:lnTo>
                  <a:lnTo>
                    <a:pt x="2607" y="1282"/>
                  </a:lnTo>
                  <a:lnTo>
                    <a:pt x="2605" y="1282"/>
                  </a:lnTo>
                  <a:lnTo>
                    <a:pt x="2605" y="1283"/>
                  </a:lnTo>
                  <a:lnTo>
                    <a:pt x="2605" y="1285"/>
                  </a:lnTo>
                  <a:lnTo>
                    <a:pt x="2605" y="1285"/>
                  </a:lnTo>
                  <a:lnTo>
                    <a:pt x="2604" y="1285"/>
                  </a:lnTo>
                  <a:lnTo>
                    <a:pt x="2602" y="1285"/>
                  </a:lnTo>
                  <a:lnTo>
                    <a:pt x="2600" y="1287"/>
                  </a:lnTo>
                  <a:lnTo>
                    <a:pt x="2599" y="1288"/>
                  </a:lnTo>
                  <a:lnTo>
                    <a:pt x="2597" y="1288"/>
                  </a:lnTo>
                  <a:lnTo>
                    <a:pt x="2597" y="1290"/>
                  </a:lnTo>
                  <a:lnTo>
                    <a:pt x="2597" y="1290"/>
                  </a:lnTo>
                  <a:lnTo>
                    <a:pt x="2597" y="1292"/>
                  </a:lnTo>
                  <a:lnTo>
                    <a:pt x="2595" y="1292"/>
                  </a:lnTo>
                  <a:lnTo>
                    <a:pt x="2593" y="1292"/>
                  </a:lnTo>
                  <a:lnTo>
                    <a:pt x="2592" y="1292"/>
                  </a:lnTo>
                  <a:lnTo>
                    <a:pt x="2590" y="1294"/>
                  </a:lnTo>
                  <a:lnTo>
                    <a:pt x="2592" y="1294"/>
                  </a:lnTo>
                  <a:lnTo>
                    <a:pt x="2587" y="1295"/>
                  </a:lnTo>
                  <a:lnTo>
                    <a:pt x="2585" y="1295"/>
                  </a:lnTo>
                  <a:lnTo>
                    <a:pt x="2583" y="1295"/>
                  </a:lnTo>
                  <a:lnTo>
                    <a:pt x="2583" y="1297"/>
                  </a:lnTo>
                  <a:lnTo>
                    <a:pt x="2582" y="1297"/>
                  </a:lnTo>
                  <a:lnTo>
                    <a:pt x="2580" y="1297"/>
                  </a:lnTo>
                  <a:lnTo>
                    <a:pt x="2580" y="1299"/>
                  </a:lnTo>
                  <a:lnTo>
                    <a:pt x="2578" y="1299"/>
                  </a:lnTo>
                  <a:lnTo>
                    <a:pt x="2577" y="1300"/>
                  </a:lnTo>
                  <a:lnTo>
                    <a:pt x="2575" y="1300"/>
                  </a:lnTo>
                  <a:lnTo>
                    <a:pt x="2575" y="1302"/>
                  </a:lnTo>
                  <a:lnTo>
                    <a:pt x="2573" y="1302"/>
                  </a:lnTo>
                  <a:lnTo>
                    <a:pt x="2573" y="1304"/>
                  </a:lnTo>
                  <a:lnTo>
                    <a:pt x="2572" y="1305"/>
                  </a:lnTo>
                  <a:lnTo>
                    <a:pt x="2572" y="1304"/>
                  </a:lnTo>
                  <a:lnTo>
                    <a:pt x="2570" y="1304"/>
                  </a:lnTo>
                  <a:lnTo>
                    <a:pt x="2570" y="1305"/>
                  </a:lnTo>
                  <a:lnTo>
                    <a:pt x="2572" y="1305"/>
                  </a:lnTo>
                  <a:lnTo>
                    <a:pt x="2572" y="1307"/>
                  </a:lnTo>
                  <a:lnTo>
                    <a:pt x="2570" y="1307"/>
                  </a:lnTo>
                  <a:lnTo>
                    <a:pt x="2570" y="1309"/>
                  </a:lnTo>
                  <a:lnTo>
                    <a:pt x="2568" y="1309"/>
                  </a:lnTo>
                  <a:lnTo>
                    <a:pt x="2568" y="1310"/>
                  </a:lnTo>
                  <a:lnTo>
                    <a:pt x="2567" y="1312"/>
                  </a:lnTo>
                  <a:lnTo>
                    <a:pt x="2565" y="1312"/>
                  </a:lnTo>
                  <a:lnTo>
                    <a:pt x="2565" y="1314"/>
                  </a:lnTo>
                  <a:lnTo>
                    <a:pt x="2565" y="1315"/>
                  </a:lnTo>
                  <a:lnTo>
                    <a:pt x="2563" y="1315"/>
                  </a:lnTo>
                  <a:lnTo>
                    <a:pt x="2562" y="1315"/>
                  </a:lnTo>
                  <a:lnTo>
                    <a:pt x="2562" y="1317"/>
                  </a:lnTo>
                  <a:lnTo>
                    <a:pt x="2560" y="1317"/>
                  </a:lnTo>
                  <a:lnTo>
                    <a:pt x="2560" y="1319"/>
                  </a:lnTo>
                  <a:lnTo>
                    <a:pt x="2558" y="1319"/>
                  </a:lnTo>
                  <a:lnTo>
                    <a:pt x="2556" y="1319"/>
                  </a:lnTo>
                  <a:lnTo>
                    <a:pt x="2556" y="1321"/>
                  </a:lnTo>
                  <a:lnTo>
                    <a:pt x="2556" y="1322"/>
                  </a:lnTo>
                  <a:lnTo>
                    <a:pt x="2555" y="1322"/>
                  </a:lnTo>
                  <a:lnTo>
                    <a:pt x="2555" y="1324"/>
                  </a:lnTo>
                  <a:lnTo>
                    <a:pt x="2553" y="1324"/>
                  </a:lnTo>
                  <a:lnTo>
                    <a:pt x="2553" y="1326"/>
                  </a:lnTo>
                  <a:lnTo>
                    <a:pt x="2551" y="1326"/>
                  </a:lnTo>
                  <a:lnTo>
                    <a:pt x="2550" y="1326"/>
                  </a:lnTo>
                  <a:lnTo>
                    <a:pt x="2550" y="1327"/>
                  </a:lnTo>
                  <a:lnTo>
                    <a:pt x="2548" y="1327"/>
                  </a:lnTo>
                  <a:lnTo>
                    <a:pt x="2548" y="1329"/>
                  </a:lnTo>
                  <a:lnTo>
                    <a:pt x="2546" y="1329"/>
                  </a:lnTo>
                  <a:lnTo>
                    <a:pt x="2545" y="1329"/>
                  </a:lnTo>
                  <a:lnTo>
                    <a:pt x="2545" y="1327"/>
                  </a:lnTo>
                  <a:lnTo>
                    <a:pt x="2543" y="1327"/>
                  </a:lnTo>
                  <a:lnTo>
                    <a:pt x="2543" y="1329"/>
                  </a:lnTo>
                  <a:lnTo>
                    <a:pt x="2545" y="1329"/>
                  </a:lnTo>
                  <a:lnTo>
                    <a:pt x="2545" y="1331"/>
                  </a:lnTo>
                  <a:lnTo>
                    <a:pt x="2545" y="1332"/>
                  </a:lnTo>
                  <a:lnTo>
                    <a:pt x="2545" y="1334"/>
                  </a:lnTo>
                  <a:lnTo>
                    <a:pt x="2543" y="1334"/>
                  </a:lnTo>
                  <a:lnTo>
                    <a:pt x="2545" y="1336"/>
                  </a:lnTo>
                  <a:lnTo>
                    <a:pt x="2543" y="1336"/>
                  </a:lnTo>
                  <a:lnTo>
                    <a:pt x="2543" y="1337"/>
                  </a:lnTo>
                  <a:lnTo>
                    <a:pt x="2543" y="1339"/>
                  </a:lnTo>
                  <a:lnTo>
                    <a:pt x="2545" y="1339"/>
                  </a:lnTo>
                  <a:lnTo>
                    <a:pt x="2545" y="1341"/>
                  </a:lnTo>
                  <a:lnTo>
                    <a:pt x="2545" y="1342"/>
                  </a:lnTo>
                  <a:lnTo>
                    <a:pt x="2546" y="1342"/>
                  </a:lnTo>
                  <a:lnTo>
                    <a:pt x="2546" y="1344"/>
                  </a:lnTo>
                  <a:lnTo>
                    <a:pt x="2546" y="1346"/>
                  </a:lnTo>
                  <a:lnTo>
                    <a:pt x="2548" y="1344"/>
                  </a:lnTo>
                  <a:lnTo>
                    <a:pt x="2548" y="1346"/>
                  </a:lnTo>
                  <a:lnTo>
                    <a:pt x="2548" y="1347"/>
                  </a:lnTo>
                  <a:lnTo>
                    <a:pt x="2546" y="1347"/>
                  </a:lnTo>
                  <a:lnTo>
                    <a:pt x="2546" y="1349"/>
                  </a:lnTo>
                  <a:lnTo>
                    <a:pt x="2548" y="1349"/>
                  </a:lnTo>
                  <a:lnTo>
                    <a:pt x="2548" y="1351"/>
                  </a:lnTo>
                  <a:lnTo>
                    <a:pt x="2548" y="1353"/>
                  </a:lnTo>
                  <a:lnTo>
                    <a:pt x="2548" y="1354"/>
                  </a:lnTo>
                  <a:lnTo>
                    <a:pt x="2550" y="1354"/>
                  </a:lnTo>
                  <a:lnTo>
                    <a:pt x="2550" y="1356"/>
                  </a:lnTo>
                  <a:lnTo>
                    <a:pt x="2550" y="1358"/>
                  </a:lnTo>
                  <a:lnTo>
                    <a:pt x="2550" y="1359"/>
                  </a:lnTo>
                  <a:lnTo>
                    <a:pt x="2550" y="1361"/>
                  </a:lnTo>
                  <a:lnTo>
                    <a:pt x="2550" y="1363"/>
                  </a:lnTo>
                  <a:lnTo>
                    <a:pt x="2550" y="1364"/>
                  </a:lnTo>
                  <a:lnTo>
                    <a:pt x="2551" y="1364"/>
                  </a:lnTo>
                  <a:lnTo>
                    <a:pt x="2551" y="1366"/>
                  </a:lnTo>
                  <a:lnTo>
                    <a:pt x="2551" y="1366"/>
                  </a:lnTo>
                  <a:lnTo>
                    <a:pt x="2551" y="1368"/>
                  </a:lnTo>
                  <a:lnTo>
                    <a:pt x="2551" y="1371"/>
                  </a:lnTo>
                  <a:lnTo>
                    <a:pt x="2553" y="1371"/>
                  </a:lnTo>
                  <a:lnTo>
                    <a:pt x="2553" y="1373"/>
                  </a:lnTo>
                  <a:lnTo>
                    <a:pt x="2551" y="1373"/>
                  </a:lnTo>
                  <a:lnTo>
                    <a:pt x="2551" y="1374"/>
                  </a:lnTo>
                  <a:lnTo>
                    <a:pt x="2551" y="1376"/>
                  </a:lnTo>
                  <a:lnTo>
                    <a:pt x="2551" y="1378"/>
                  </a:lnTo>
                  <a:lnTo>
                    <a:pt x="2550" y="1379"/>
                  </a:lnTo>
                  <a:lnTo>
                    <a:pt x="2550" y="1381"/>
                  </a:lnTo>
                  <a:lnTo>
                    <a:pt x="2550" y="1383"/>
                  </a:lnTo>
                  <a:lnTo>
                    <a:pt x="2548" y="1383"/>
                  </a:lnTo>
                  <a:lnTo>
                    <a:pt x="2548" y="1385"/>
                  </a:lnTo>
                  <a:lnTo>
                    <a:pt x="2548" y="1386"/>
                  </a:lnTo>
                  <a:lnTo>
                    <a:pt x="2550" y="1386"/>
                  </a:lnTo>
                  <a:lnTo>
                    <a:pt x="2548" y="1385"/>
                  </a:lnTo>
                  <a:lnTo>
                    <a:pt x="2550" y="1385"/>
                  </a:lnTo>
                  <a:lnTo>
                    <a:pt x="2551" y="1385"/>
                  </a:lnTo>
                  <a:lnTo>
                    <a:pt x="2550" y="1388"/>
                  </a:lnTo>
                  <a:lnTo>
                    <a:pt x="2550" y="1390"/>
                  </a:lnTo>
                  <a:lnTo>
                    <a:pt x="2548" y="1393"/>
                  </a:lnTo>
                  <a:lnTo>
                    <a:pt x="2546" y="1395"/>
                  </a:lnTo>
                  <a:lnTo>
                    <a:pt x="2545" y="1395"/>
                  </a:lnTo>
                  <a:lnTo>
                    <a:pt x="2541" y="1398"/>
                  </a:lnTo>
                  <a:lnTo>
                    <a:pt x="2540" y="1398"/>
                  </a:lnTo>
                  <a:lnTo>
                    <a:pt x="2538" y="1400"/>
                  </a:lnTo>
                  <a:lnTo>
                    <a:pt x="2536" y="1400"/>
                  </a:lnTo>
                  <a:lnTo>
                    <a:pt x="2535" y="1400"/>
                  </a:lnTo>
                  <a:lnTo>
                    <a:pt x="2533" y="1400"/>
                  </a:lnTo>
                  <a:lnTo>
                    <a:pt x="2530" y="1401"/>
                  </a:lnTo>
                  <a:lnTo>
                    <a:pt x="2528" y="1403"/>
                  </a:lnTo>
                  <a:lnTo>
                    <a:pt x="2526" y="1403"/>
                  </a:lnTo>
                  <a:lnTo>
                    <a:pt x="2524" y="1405"/>
                  </a:lnTo>
                  <a:lnTo>
                    <a:pt x="2523" y="1405"/>
                  </a:lnTo>
                  <a:lnTo>
                    <a:pt x="2521" y="1405"/>
                  </a:lnTo>
                  <a:lnTo>
                    <a:pt x="2521" y="1406"/>
                  </a:lnTo>
                  <a:lnTo>
                    <a:pt x="2519" y="1406"/>
                  </a:lnTo>
                  <a:lnTo>
                    <a:pt x="2516" y="1408"/>
                  </a:lnTo>
                  <a:lnTo>
                    <a:pt x="2516" y="1408"/>
                  </a:lnTo>
                  <a:lnTo>
                    <a:pt x="2516" y="1410"/>
                  </a:lnTo>
                  <a:lnTo>
                    <a:pt x="2516" y="1410"/>
                  </a:lnTo>
                  <a:lnTo>
                    <a:pt x="2516" y="1411"/>
                  </a:lnTo>
                  <a:lnTo>
                    <a:pt x="2516" y="1413"/>
                  </a:lnTo>
                  <a:lnTo>
                    <a:pt x="2514" y="1413"/>
                  </a:lnTo>
                  <a:lnTo>
                    <a:pt x="2514" y="1415"/>
                  </a:lnTo>
                  <a:lnTo>
                    <a:pt x="2516" y="1415"/>
                  </a:lnTo>
                  <a:lnTo>
                    <a:pt x="2516" y="1417"/>
                  </a:lnTo>
                  <a:lnTo>
                    <a:pt x="2516" y="1417"/>
                  </a:lnTo>
                  <a:lnTo>
                    <a:pt x="2516" y="1422"/>
                  </a:lnTo>
                  <a:lnTo>
                    <a:pt x="2516" y="1423"/>
                  </a:lnTo>
                  <a:lnTo>
                    <a:pt x="2516" y="1425"/>
                  </a:lnTo>
                  <a:lnTo>
                    <a:pt x="2516" y="1427"/>
                  </a:lnTo>
                  <a:lnTo>
                    <a:pt x="2516" y="1428"/>
                  </a:lnTo>
                  <a:lnTo>
                    <a:pt x="2516" y="1428"/>
                  </a:lnTo>
                  <a:lnTo>
                    <a:pt x="2516" y="1430"/>
                  </a:lnTo>
                  <a:lnTo>
                    <a:pt x="2516" y="1432"/>
                  </a:lnTo>
                  <a:lnTo>
                    <a:pt x="2514" y="1435"/>
                  </a:lnTo>
                  <a:lnTo>
                    <a:pt x="2513" y="1438"/>
                  </a:lnTo>
                  <a:lnTo>
                    <a:pt x="2513" y="1440"/>
                  </a:lnTo>
                  <a:lnTo>
                    <a:pt x="2513" y="1443"/>
                  </a:lnTo>
                  <a:lnTo>
                    <a:pt x="2513" y="1445"/>
                  </a:lnTo>
                  <a:lnTo>
                    <a:pt x="2511" y="1447"/>
                  </a:lnTo>
                  <a:lnTo>
                    <a:pt x="2511" y="1449"/>
                  </a:lnTo>
                  <a:lnTo>
                    <a:pt x="2509" y="1449"/>
                  </a:lnTo>
                  <a:lnTo>
                    <a:pt x="2509" y="1449"/>
                  </a:lnTo>
                  <a:lnTo>
                    <a:pt x="2508" y="1449"/>
                  </a:lnTo>
                  <a:lnTo>
                    <a:pt x="2508" y="1450"/>
                  </a:lnTo>
                  <a:lnTo>
                    <a:pt x="2506" y="1452"/>
                  </a:lnTo>
                  <a:lnTo>
                    <a:pt x="2504" y="1452"/>
                  </a:lnTo>
                  <a:lnTo>
                    <a:pt x="2503" y="1454"/>
                  </a:lnTo>
                  <a:lnTo>
                    <a:pt x="2501" y="1454"/>
                  </a:lnTo>
                  <a:lnTo>
                    <a:pt x="2499" y="1457"/>
                  </a:lnTo>
                  <a:lnTo>
                    <a:pt x="2498" y="1457"/>
                  </a:lnTo>
                  <a:lnTo>
                    <a:pt x="2498" y="1459"/>
                  </a:lnTo>
                  <a:lnTo>
                    <a:pt x="2496" y="1459"/>
                  </a:lnTo>
                  <a:lnTo>
                    <a:pt x="2496" y="1460"/>
                  </a:lnTo>
                  <a:lnTo>
                    <a:pt x="2494" y="1462"/>
                  </a:lnTo>
                  <a:lnTo>
                    <a:pt x="2493" y="1465"/>
                  </a:lnTo>
                  <a:lnTo>
                    <a:pt x="2493" y="1467"/>
                  </a:lnTo>
                  <a:lnTo>
                    <a:pt x="2491" y="1467"/>
                  </a:lnTo>
                  <a:lnTo>
                    <a:pt x="2491" y="1469"/>
                  </a:lnTo>
                  <a:lnTo>
                    <a:pt x="2489" y="1469"/>
                  </a:lnTo>
                  <a:lnTo>
                    <a:pt x="2489" y="1470"/>
                  </a:lnTo>
                  <a:lnTo>
                    <a:pt x="2489" y="1472"/>
                  </a:lnTo>
                  <a:lnTo>
                    <a:pt x="2486" y="1475"/>
                  </a:lnTo>
                  <a:lnTo>
                    <a:pt x="2486" y="1477"/>
                  </a:lnTo>
                  <a:lnTo>
                    <a:pt x="2482" y="1481"/>
                  </a:lnTo>
                  <a:lnTo>
                    <a:pt x="2482" y="1482"/>
                  </a:lnTo>
                  <a:lnTo>
                    <a:pt x="2481" y="1484"/>
                  </a:lnTo>
                  <a:lnTo>
                    <a:pt x="2479" y="1486"/>
                  </a:lnTo>
                  <a:lnTo>
                    <a:pt x="2477" y="1487"/>
                  </a:lnTo>
                  <a:lnTo>
                    <a:pt x="2476" y="1489"/>
                  </a:lnTo>
                  <a:lnTo>
                    <a:pt x="2476" y="1489"/>
                  </a:lnTo>
                  <a:lnTo>
                    <a:pt x="2476" y="1489"/>
                  </a:lnTo>
                  <a:lnTo>
                    <a:pt x="2474" y="1489"/>
                  </a:lnTo>
                  <a:lnTo>
                    <a:pt x="2474" y="1491"/>
                  </a:lnTo>
                  <a:lnTo>
                    <a:pt x="2472" y="1491"/>
                  </a:lnTo>
                  <a:lnTo>
                    <a:pt x="2471" y="1492"/>
                  </a:lnTo>
                  <a:lnTo>
                    <a:pt x="2471" y="1494"/>
                  </a:lnTo>
                  <a:lnTo>
                    <a:pt x="2469" y="1494"/>
                  </a:lnTo>
                  <a:lnTo>
                    <a:pt x="2469" y="1496"/>
                  </a:lnTo>
                  <a:lnTo>
                    <a:pt x="2467" y="1496"/>
                  </a:lnTo>
                  <a:lnTo>
                    <a:pt x="2466" y="1497"/>
                  </a:lnTo>
                  <a:lnTo>
                    <a:pt x="2464" y="1499"/>
                  </a:lnTo>
                  <a:lnTo>
                    <a:pt x="2462" y="1501"/>
                  </a:lnTo>
                  <a:lnTo>
                    <a:pt x="2462" y="1502"/>
                  </a:lnTo>
                  <a:lnTo>
                    <a:pt x="2461" y="1502"/>
                  </a:lnTo>
                  <a:lnTo>
                    <a:pt x="2459" y="1504"/>
                  </a:lnTo>
                  <a:lnTo>
                    <a:pt x="2459" y="1506"/>
                  </a:lnTo>
                  <a:lnTo>
                    <a:pt x="2457" y="1506"/>
                  </a:lnTo>
                  <a:lnTo>
                    <a:pt x="2455" y="1506"/>
                  </a:lnTo>
                  <a:lnTo>
                    <a:pt x="2455" y="1507"/>
                  </a:lnTo>
                  <a:lnTo>
                    <a:pt x="2454" y="1507"/>
                  </a:lnTo>
                  <a:lnTo>
                    <a:pt x="2454" y="1509"/>
                  </a:lnTo>
                  <a:lnTo>
                    <a:pt x="2452" y="1509"/>
                  </a:lnTo>
                  <a:lnTo>
                    <a:pt x="2452" y="1511"/>
                  </a:lnTo>
                  <a:lnTo>
                    <a:pt x="2450" y="1511"/>
                  </a:lnTo>
                  <a:lnTo>
                    <a:pt x="2449" y="1513"/>
                  </a:lnTo>
                  <a:lnTo>
                    <a:pt x="2447" y="1513"/>
                  </a:lnTo>
                  <a:lnTo>
                    <a:pt x="2447" y="1514"/>
                  </a:lnTo>
                  <a:lnTo>
                    <a:pt x="2445" y="1514"/>
                  </a:lnTo>
                  <a:lnTo>
                    <a:pt x="2444" y="1516"/>
                  </a:lnTo>
                  <a:lnTo>
                    <a:pt x="2442" y="1516"/>
                  </a:lnTo>
                  <a:lnTo>
                    <a:pt x="2442" y="1518"/>
                  </a:lnTo>
                  <a:lnTo>
                    <a:pt x="2440" y="1518"/>
                  </a:lnTo>
                  <a:lnTo>
                    <a:pt x="2439" y="1518"/>
                  </a:lnTo>
                  <a:lnTo>
                    <a:pt x="2439" y="1519"/>
                  </a:lnTo>
                  <a:lnTo>
                    <a:pt x="2437" y="1519"/>
                  </a:lnTo>
                  <a:lnTo>
                    <a:pt x="2435" y="1519"/>
                  </a:lnTo>
                  <a:lnTo>
                    <a:pt x="2435" y="1521"/>
                  </a:lnTo>
                  <a:lnTo>
                    <a:pt x="2435" y="1521"/>
                  </a:lnTo>
                  <a:lnTo>
                    <a:pt x="2435" y="1519"/>
                  </a:lnTo>
                  <a:lnTo>
                    <a:pt x="2434" y="1519"/>
                  </a:lnTo>
                  <a:lnTo>
                    <a:pt x="2432" y="1519"/>
                  </a:lnTo>
                  <a:lnTo>
                    <a:pt x="2430" y="1519"/>
                  </a:lnTo>
                  <a:lnTo>
                    <a:pt x="2429" y="1519"/>
                  </a:lnTo>
                  <a:lnTo>
                    <a:pt x="2427" y="1521"/>
                  </a:lnTo>
                  <a:lnTo>
                    <a:pt x="2425" y="1523"/>
                  </a:lnTo>
                  <a:lnTo>
                    <a:pt x="2427" y="1523"/>
                  </a:lnTo>
                  <a:lnTo>
                    <a:pt x="2427" y="1524"/>
                  </a:lnTo>
                  <a:lnTo>
                    <a:pt x="2425" y="1524"/>
                  </a:lnTo>
                  <a:lnTo>
                    <a:pt x="2424" y="1524"/>
                  </a:lnTo>
                  <a:lnTo>
                    <a:pt x="2422" y="1524"/>
                  </a:lnTo>
                  <a:lnTo>
                    <a:pt x="2422" y="1523"/>
                  </a:lnTo>
                  <a:lnTo>
                    <a:pt x="2420" y="1523"/>
                  </a:lnTo>
                  <a:lnTo>
                    <a:pt x="2418" y="1523"/>
                  </a:lnTo>
                  <a:lnTo>
                    <a:pt x="2417" y="1523"/>
                  </a:lnTo>
                  <a:lnTo>
                    <a:pt x="2417" y="1524"/>
                  </a:lnTo>
                  <a:lnTo>
                    <a:pt x="2417" y="1526"/>
                  </a:lnTo>
                  <a:lnTo>
                    <a:pt x="2415" y="1526"/>
                  </a:lnTo>
                  <a:lnTo>
                    <a:pt x="2413" y="1526"/>
                  </a:lnTo>
                  <a:lnTo>
                    <a:pt x="2412" y="1526"/>
                  </a:lnTo>
                  <a:lnTo>
                    <a:pt x="2412" y="1524"/>
                  </a:lnTo>
                  <a:lnTo>
                    <a:pt x="2410" y="1524"/>
                  </a:lnTo>
                  <a:lnTo>
                    <a:pt x="2408" y="1524"/>
                  </a:lnTo>
                  <a:lnTo>
                    <a:pt x="2407" y="1524"/>
                  </a:lnTo>
                  <a:lnTo>
                    <a:pt x="2405" y="1524"/>
                  </a:lnTo>
                  <a:lnTo>
                    <a:pt x="2402" y="1523"/>
                  </a:lnTo>
                  <a:lnTo>
                    <a:pt x="2400" y="1524"/>
                  </a:lnTo>
                  <a:lnTo>
                    <a:pt x="2395" y="1524"/>
                  </a:lnTo>
                  <a:lnTo>
                    <a:pt x="2395" y="1524"/>
                  </a:lnTo>
                  <a:lnTo>
                    <a:pt x="2393" y="1523"/>
                  </a:lnTo>
                  <a:lnTo>
                    <a:pt x="2393" y="1524"/>
                  </a:lnTo>
                  <a:lnTo>
                    <a:pt x="2392" y="1523"/>
                  </a:lnTo>
                  <a:lnTo>
                    <a:pt x="2392" y="1524"/>
                  </a:lnTo>
                  <a:lnTo>
                    <a:pt x="2390" y="1524"/>
                  </a:lnTo>
                  <a:lnTo>
                    <a:pt x="2388" y="1524"/>
                  </a:lnTo>
                  <a:lnTo>
                    <a:pt x="2386" y="1524"/>
                  </a:lnTo>
                  <a:lnTo>
                    <a:pt x="2386" y="1526"/>
                  </a:lnTo>
                  <a:lnTo>
                    <a:pt x="2385" y="1526"/>
                  </a:lnTo>
                  <a:lnTo>
                    <a:pt x="2383" y="1526"/>
                  </a:lnTo>
                  <a:lnTo>
                    <a:pt x="2383" y="1528"/>
                  </a:lnTo>
                  <a:lnTo>
                    <a:pt x="2381" y="1529"/>
                  </a:lnTo>
                  <a:lnTo>
                    <a:pt x="2380" y="1529"/>
                  </a:lnTo>
                  <a:lnTo>
                    <a:pt x="2380" y="1528"/>
                  </a:lnTo>
                  <a:lnTo>
                    <a:pt x="2378" y="1528"/>
                  </a:lnTo>
                  <a:lnTo>
                    <a:pt x="2378" y="1529"/>
                  </a:lnTo>
                  <a:lnTo>
                    <a:pt x="2376" y="1529"/>
                  </a:lnTo>
                  <a:lnTo>
                    <a:pt x="2375" y="1529"/>
                  </a:lnTo>
                  <a:lnTo>
                    <a:pt x="2373" y="1529"/>
                  </a:lnTo>
                  <a:lnTo>
                    <a:pt x="2371" y="1529"/>
                  </a:lnTo>
                  <a:lnTo>
                    <a:pt x="2370" y="1529"/>
                  </a:lnTo>
                  <a:lnTo>
                    <a:pt x="2368" y="1529"/>
                  </a:lnTo>
                  <a:lnTo>
                    <a:pt x="2366" y="1529"/>
                  </a:lnTo>
                  <a:lnTo>
                    <a:pt x="2366" y="1529"/>
                  </a:lnTo>
                  <a:lnTo>
                    <a:pt x="2365" y="1529"/>
                  </a:lnTo>
                  <a:lnTo>
                    <a:pt x="2365" y="1531"/>
                  </a:lnTo>
                  <a:lnTo>
                    <a:pt x="2363" y="1531"/>
                  </a:lnTo>
                  <a:lnTo>
                    <a:pt x="2361" y="1531"/>
                  </a:lnTo>
                  <a:lnTo>
                    <a:pt x="2361" y="1533"/>
                  </a:lnTo>
                  <a:lnTo>
                    <a:pt x="2360" y="1533"/>
                  </a:lnTo>
                  <a:lnTo>
                    <a:pt x="2358" y="1533"/>
                  </a:lnTo>
                  <a:lnTo>
                    <a:pt x="2356" y="1533"/>
                  </a:lnTo>
                  <a:lnTo>
                    <a:pt x="2354" y="1533"/>
                  </a:lnTo>
                  <a:lnTo>
                    <a:pt x="2354" y="1531"/>
                  </a:lnTo>
                  <a:lnTo>
                    <a:pt x="2354" y="1531"/>
                  </a:lnTo>
                  <a:lnTo>
                    <a:pt x="2354" y="1529"/>
                  </a:lnTo>
                  <a:lnTo>
                    <a:pt x="2354" y="1529"/>
                  </a:lnTo>
                  <a:lnTo>
                    <a:pt x="2353" y="1529"/>
                  </a:lnTo>
                  <a:lnTo>
                    <a:pt x="2351" y="1529"/>
                  </a:lnTo>
                  <a:lnTo>
                    <a:pt x="2351" y="1528"/>
                  </a:lnTo>
                  <a:lnTo>
                    <a:pt x="2349" y="1528"/>
                  </a:lnTo>
                  <a:lnTo>
                    <a:pt x="2349" y="1529"/>
                  </a:lnTo>
                  <a:lnTo>
                    <a:pt x="2348" y="1529"/>
                  </a:lnTo>
                  <a:lnTo>
                    <a:pt x="2348" y="1528"/>
                  </a:lnTo>
                  <a:lnTo>
                    <a:pt x="2348" y="1526"/>
                  </a:lnTo>
                  <a:lnTo>
                    <a:pt x="2349" y="1526"/>
                  </a:lnTo>
                  <a:lnTo>
                    <a:pt x="2348" y="1524"/>
                  </a:lnTo>
                  <a:lnTo>
                    <a:pt x="2346" y="1524"/>
                  </a:lnTo>
                  <a:lnTo>
                    <a:pt x="2344" y="1524"/>
                  </a:lnTo>
                  <a:lnTo>
                    <a:pt x="2344" y="1526"/>
                  </a:lnTo>
                  <a:lnTo>
                    <a:pt x="2344" y="1528"/>
                  </a:lnTo>
                  <a:lnTo>
                    <a:pt x="2343" y="1528"/>
                  </a:lnTo>
                  <a:lnTo>
                    <a:pt x="2343" y="1526"/>
                  </a:lnTo>
                  <a:lnTo>
                    <a:pt x="2343" y="1524"/>
                  </a:lnTo>
                  <a:lnTo>
                    <a:pt x="2343" y="1523"/>
                  </a:lnTo>
                  <a:lnTo>
                    <a:pt x="2344" y="1523"/>
                  </a:lnTo>
                  <a:lnTo>
                    <a:pt x="2344" y="1521"/>
                  </a:lnTo>
                  <a:lnTo>
                    <a:pt x="2344" y="1519"/>
                  </a:lnTo>
                  <a:lnTo>
                    <a:pt x="2344" y="1518"/>
                  </a:lnTo>
                  <a:lnTo>
                    <a:pt x="2343" y="1518"/>
                  </a:lnTo>
                  <a:lnTo>
                    <a:pt x="2343" y="1516"/>
                  </a:lnTo>
                  <a:lnTo>
                    <a:pt x="2341" y="1514"/>
                  </a:lnTo>
                  <a:lnTo>
                    <a:pt x="2341" y="1513"/>
                  </a:lnTo>
                  <a:lnTo>
                    <a:pt x="2341" y="1511"/>
                  </a:lnTo>
                  <a:lnTo>
                    <a:pt x="2339" y="1511"/>
                  </a:lnTo>
                  <a:lnTo>
                    <a:pt x="2338" y="1509"/>
                  </a:lnTo>
                  <a:lnTo>
                    <a:pt x="2338" y="1507"/>
                  </a:lnTo>
                  <a:lnTo>
                    <a:pt x="2338" y="1506"/>
                  </a:lnTo>
                  <a:lnTo>
                    <a:pt x="2339" y="1506"/>
                  </a:lnTo>
                  <a:lnTo>
                    <a:pt x="2341" y="1506"/>
                  </a:lnTo>
                  <a:lnTo>
                    <a:pt x="2343" y="1504"/>
                  </a:lnTo>
                  <a:lnTo>
                    <a:pt x="2344" y="1504"/>
                  </a:lnTo>
                  <a:lnTo>
                    <a:pt x="2344" y="1502"/>
                  </a:lnTo>
                  <a:lnTo>
                    <a:pt x="2344" y="1501"/>
                  </a:lnTo>
                  <a:lnTo>
                    <a:pt x="2344" y="1499"/>
                  </a:lnTo>
                  <a:lnTo>
                    <a:pt x="2344" y="1497"/>
                  </a:lnTo>
                  <a:lnTo>
                    <a:pt x="2344" y="1496"/>
                  </a:lnTo>
                  <a:lnTo>
                    <a:pt x="2344" y="1494"/>
                  </a:lnTo>
                  <a:lnTo>
                    <a:pt x="2344" y="1492"/>
                  </a:lnTo>
                  <a:lnTo>
                    <a:pt x="2343" y="1492"/>
                  </a:lnTo>
                  <a:lnTo>
                    <a:pt x="2343" y="1491"/>
                  </a:lnTo>
                  <a:lnTo>
                    <a:pt x="2343" y="1489"/>
                  </a:lnTo>
                  <a:lnTo>
                    <a:pt x="2341" y="1489"/>
                  </a:lnTo>
                  <a:lnTo>
                    <a:pt x="2341" y="1489"/>
                  </a:lnTo>
                  <a:lnTo>
                    <a:pt x="2339" y="1487"/>
                  </a:lnTo>
                  <a:lnTo>
                    <a:pt x="2339" y="1486"/>
                  </a:lnTo>
                  <a:lnTo>
                    <a:pt x="2338" y="1484"/>
                  </a:lnTo>
                  <a:lnTo>
                    <a:pt x="2338" y="1482"/>
                  </a:lnTo>
                  <a:lnTo>
                    <a:pt x="2336" y="1482"/>
                  </a:lnTo>
                  <a:lnTo>
                    <a:pt x="2336" y="1481"/>
                  </a:lnTo>
                  <a:lnTo>
                    <a:pt x="2336" y="1479"/>
                  </a:lnTo>
                  <a:lnTo>
                    <a:pt x="2334" y="1477"/>
                  </a:lnTo>
                  <a:lnTo>
                    <a:pt x="2334" y="1475"/>
                  </a:lnTo>
                  <a:lnTo>
                    <a:pt x="2333" y="1474"/>
                  </a:lnTo>
                  <a:lnTo>
                    <a:pt x="2333" y="1472"/>
                  </a:lnTo>
                  <a:lnTo>
                    <a:pt x="2333" y="1470"/>
                  </a:lnTo>
                  <a:lnTo>
                    <a:pt x="2333" y="1469"/>
                  </a:lnTo>
                  <a:lnTo>
                    <a:pt x="2331" y="1467"/>
                  </a:lnTo>
                  <a:lnTo>
                    <a:pt x="2331" y="1465"/>
                  </a:lnTo>
                  <a:lnTo>
                    <a:pt x="2331" y="1464"/>
                  </a:lnTo>
                  <a:lnTo>
                    <a:pt x="2331" y="1462"/>
                  </a:lnTo>
                  <a:lnTo>
                    <a:pt x="2329" y="1460"/>
                  </a:lnTo>
                  <a:lnTo>
                    <a:pt x="2329" y="1459"/>
                  </a:lnTo>
                  <a:lnTo>
                    <a:pt x="2329" y="1457"/>
                  </a:lnTo>
                  <a:lnTo>
                    <a:pt x="2328" y="1457"/>
                  </a:lnTo>
                  <a:lnTo>
                    <a:pt x="2328" y="1455"/>
                  </a:lnTo>
                  <a:lnTo>
                    <a:pt x="2328" y="1454"/>
                  </a:lnTo>
                  <a:lnTo>
                    <a:pt x="2326" y="1454"/>
                  </a:lnTo>
                  <a:lnTo>
                    <a:pt x="2326" y="1452"/>
                  </a:lnTo>
                  <a:lnTo>
                    <a:pt x="2326" y="1450"/>
                  </a:lnTo>
                  <a:lnTo>
                    <a:pt x="2324" y="1450"/>
                  </a:lnTo>
                  <a:lnTo>
                    <a:pt x="2324" y="1449"/>
                  </a:lnTo>
                  <a:lnTo>
                    <a:pt x="2323" y="1449"/>
                  </a:lnTo>
                  <a:lnTo>
                    <a:pt x="2323" y="1449"/>
                  </a:lnTo>
                  <a:lnTo>
                    <a:pt x="2321" y="1447"/>
                  </a:lnTo>
                  <a:lnTo>
                    <a:pt x="2319" y="1445"/>
                  </a:lnTo>
                  <a:lnTo>
                    <a:pt x="2317" y="1443"/>
                  </a:lnTo>
                  <a:lnTo>
                    <a:pt x="2316" y="1442"/>
                  </a:lnTo>
                  <a:lnTo>
                    <a:pt x="2316" y="1440"/>
                  </a:lnTo>
                  <a:lnTo>
                    <a:pt x="2314" y="1440"/>
                  </a:lnTo>
                  <a:lnTo>
                    <a:pt x="2314" y="1438"/>
                  </a:lnTo>
                  <a:lnTo>
                    <a:pt x="2314" y="1437"/>
                  </a:lnTo>
                  <a:lnTo>
                    <a:pt x="2314" y="1435"/>
                  </a:lnTo>
                  <a:lnTo>
                    <a:pt x="2314" y="1433"/>
                  </a:lnTo>
                  <a:lnTo>
                    <a:pt x="2312" y="1433"/>
                  </a:lnTo>
                  <a:lnTo>
                    <a:pt x="2312" y="1432"/>
                  </a:lnTo>
                  <a:lnTo>
                    <a:pt x="2312" y="1430"/>
                  </a:lnTo>
                  <a:lnTo>
                    <a:pt x="2312" y="1428"/>
                  </a:lnTo>
                  <a:lnTo>
                    <a:pt x="2312" y="1427"/>
                  </a:lnTo>
                  <a:lnTo>
                    <a:pt x="2311" y="1427"/>
                  </a:lnTo>
                  <a:lnTo>
                    <a:pt x="2311" y="1425"/>
                  </a:lnTo>
                  <a:lnTo>
                    <a:pt x="2311" y="1423"/>
                  </a:lnTo>
                  <a:lnTo>
                    <a:pt x="2311" y="1422"/>
                  </a:lnTo>
                  <a:lnTo>
                    <a:pt x="2311" y="1420"/>
                  </a:lnTo>
                  <a:lnTo>
                    <a:pt x="2311" y="1418"/>
                  </a:lnTo>
                  <a:lnTo>
                    <a:pt x="2309" y="1418"/>
                  </a:lnTo>
                  <a:lnTo>
                    <a:pt x="2309" y="1417"/>
                  </a:lnTo>
                  <a:lnTo>
                    <a:pt x="2309" y="1415"/>
                  </a:lnTo>
                  <a:lnTo>
                    <a:pt x="2309" y="1413"/>
                  </a:lnTo>
                  <a:lnTo>
                    <a:pt x="2309" y="1411"/>
                  </a:lnTo>
                  <a:lnTo>
                    <a:pt x="2307" y="1410"/>
                  </a:lnTo>
                  <a:lnTo>
                    <a:pt x="2307" y="1408"/>
                  </a:lnTo>
                  <a:lnTo>
                    <a:pt x="2309" y="1408"/>
                  </a:lnTo>
                  <a:lnTo>
                    <a:pt x="2309" y="1408"/>
                  </a:lnTo>
                  <a:lnTo>
                    <a:pt x="2307" y="1408"/>
                  </a:lnTo>
                  <a:lnTo>
                    <a:pt x="2307" y="1406"/>
                  </a:lnTo>
                  <a:lnTo>
                    <a:pt x="2307" y="1405"/>
                  </a:lnTo>
                  <a:lnTo>
                    <a:pt x="2307" y="1403"/>
                  </a:lnTo>
                  <a:lnTo>
                    <a:pt x="2309" y="1401"/>
                  </a:lnTo>
                  <a:lnTo>
                    <a:pt x="2307" y="1401"/>
                  </a:lnTo>
                  <a:lnTo>
                    <a:pt x="2307" y="1400"/>
                  </a:lnTo>
                  <a:lnTo>
                    <a:pt x="2307" y="1398"/>
                  </a:lnTo>
                  <a:lnTo>
                    <a:pt x="2307" y="1396"/>
                  </a:lnTo>
                  <a:lnTo>
                    <a:pt x="2306" y="1396"/>
                  </a:lnTo>
                  <a:lnTo>
                    <a:pt x="2306" y="1395"/>
                  </a:lnTo>
                  <a:lnTo>
                    <a:pt x="2306" y="1393"/>
                  </a:lnTo>
                  <a:lnTo>
                    <a:pt x="2306" y="1391"/>
                  </a:lnTo>
                  <a:lnTo>
                    <a:pt x="2304" y="1391"/>
                  </a:lnTo>
                  <a:lnTo>
                    <a:pt x="2304" y="1390"/>
                  </a:lnTo>
                  <a:lnTo>
                    <a:pt x="2304" y="1388"/>
                  </a:lnTo>
                  <a:lnTo>
                    <a:pt x="2304" y="1386"/>
                  </a:lnTo>
                  <a:lnTo>
                    <a:pt x="2304" y="1385"/>
                  </a:lnTo>
                  <a:lnTo>
                    <a:pt x="2304" y="1383"/>
                  </a:lnTo>
                  <a:lnTo>
                    <a:pt x="2304" y="1381"/>
                  </a:lnTo>
                  <a:lnTo>
                    <a:pt x="2304" y="1379"/>
                  </a:lnTo>
                  <a:lnTo>
                    <a:pt x="2304" y="1378"/>
                  </a:lnTo>
                  <a:lnTo>
                    <a:pt x="2304" y="1376"/>
                  </a:lnTo>
                  <a:lnTo>
                    <a:pt x="2304" y="1374"/>
                  </a:lnTo>
                  <a:lnTo>
                    <a:pt x="2304" y="1373"/>
                  </a:lnTo>
                  <a:lnTo>
                    <a:pt x="2304" y="1371"/>
                  </a:lnTo>
                  <a:lnTo>
                    <a:pt x="2306" y="1371"/>
                  </a:lnTo>
                  <a:lnTo>
                    <a:pt x="2306" y="1368"/>
                  </a:lnTo>
                  <a:lnTo>
                    <a:pt x="2306" y="1366"/>
                  </a:lnTo>
                  <a:lnTo>
                    <a:pt x="2304" y="1366"/>
                  </a:lnTo>
                  <a:lnTo>
                    <a:pt x="2304" y="1366"/>
                  </a:lnTo>
                  <a:lnTo>
                    <a:pt x="2304" y="1364"/>
                  </a:lnTo>
                  <a:lnTo>
                    <a:pt x="2302" y="1363"/>
                  </a:lnTo>
                  <a:lnTo>
                    <a:pt x="2301" y="1359"/>
                  </a:lnTo>
                  <a:lnTo>
                    <a:pt x="2299" y="1359"/>
                  </a:lnTo>
                  <a:lnTo>
                    <a:pt x="2299" y="1358"/>
                  </a:lnTo>
                  <a:lnTo>
                    <a:pt x="2299" y="1356"/>
                  </a:lnTo>
                  <a:lnTo>
                    <a:pt x="2297" y="1354"/>
                  </a:lnTo>
                  <a:lnTo>
                    <a:pt x="2297" y="1353"/>
                  </a:lnTo>
                  <a:lnTo>
                    <a:pt x="2296" y="1351"/>
                  </a:lnTo>
                  <a:lnTo>
                    <a:pt x="2296" y="1349"/>
                  </a:lnTo>
                  <a:lnTo>
                    <a:pt x="2294" y="1349"/>
                  </a:lnTo>
                  <a:lnTo>
                    <a:pt x="2294" y="1347"/>
                  </a:lnTo>
                  <a:lnTo>
                    <a:pt x="2294" y="1346"/>
                  </a:lnTo>
                  <a:lnTo>
                    <a:pt x="2292" y="1346"/>
                  </a:lnTo>
                  <a:lnTo>
                    <a:pt x="2292" y="1344"/>
                  </a:lnTo>
                  <a:lnTo>
                    <a:pt x="2292" y="1342"/>
                  </a:lnTo>
                  <a:lnTo>
                    <a:pt x="2291" y="1341"/>
                  </a:lnTo>
                  <a:lnTo>
                    <a:pt x="2291" y="1339"/>
                  </a:lnTo>
                  <a:lnTo>
                    <a:pt x="2291" y="1337"/>
                  </a:lnTo>
                  <a:lnTo>
                    <a:pt x="2291" y="1336"/>
                  </a:lnTo>
                  <a:lnTo>
                    <a:pt x="2289" y="1334"/>
                  </a:lnTo>
                  <a:lnTo>
                    <a:pt x="2287" y="1332"/>
                  </a:lnTo>
                  <a:lnTo>
                    <a:pt x="2287" y="1331"/>
                  </a:lnTo>
                  <a:lnTo>
                    <a:pt x="2287" y="1329"/>
                  </a:lnTo>
                  <a:lnTo>
                    <a:pt x="2285" y="1329"/>
                  </a:lnTo>
                  <a:lnTo>
                    <a:pt x="2285" y="1327"/>
                  </a:lnTo>
                  <a:lnTo>
                    <a:pt x="2285" y="1326"/>
                  </a:lnTo>
                  <a:lnTo>
                    <a:pt x="2284" y="1326"/>
                  </a:lnTo>
                  <a:lnTo>
                    <a:pt x="2284" y="1326"/>
                  </a:lnTo>
                  <a:lnTo>
                    <a:pt x="2284" y="1324"/>
                  </a:lnTo>
                  <a:lnTo>
                    <a:pt x="2282" y="1322"/>
                  </a:lnTo>
                  <a:lnTo>
                    <a:pt x="2282" y="1321"/>
                  </a:lnTo>
                  <a:lnTo>
                    <a:pt x="2280" y="1319"/>
                  </a:lnTo>
                  <a:lnTo>
                    <a:pt x="2279" y="1315"/>
                  </a:lnTo>
                  <a:lnTo>
                    <a:pt x="2277" y="1314"/>
                  </a:lnTo>
                  <a:lnTo>
                    <a:pt x="2277" y="1312"/>
                  </a:lnTo>
                  <a:lnTo>
                    <a:pt x="2275" y="1312"/>
                  </a:lnTo>
                  <a:lnTo>
                    <a:pt x="2275" y="1310"/>
                  </a:lnTo>
                  <a:lnTo>
                    <a:pt x="2275" y="1309"/>
                  </a:lnTo>
                  <a:lnTo>
                    <a:pt x="2274" y="1309"/>
                  </a:lnTo>
                  <a:lnTo>
                    <a:pt x="2274" y="1307"/>
                  </a:lnTo>
                  <a:lnTo>
                    <a:pt x="2274" y="1305"/>
                  </a:lnTo>
                  <a:lnTo>
                    <a:pt x="2274" y="1304"/>
                  </a:lnTo>
                  <a:lnTo>
                    <a:pt x="2274" y="1302"/>
                  </a:lnTo>
                  <a:lnTo>
                    <a:pt x="2274" y="1300"/>
                  </a:lnTo>
                  <a:lnTo>
                    <a:pt x="2274" y="1299"/>
                  </a:lnTo>
                  <a:lnTo>
                    <a:pt x="2274" y="1297"/>
                  </a:lnTo>
                  <a:lnTo>
                    <a:pt x="2274" y="1295"/>
                  </a:lnTo>
                  <a:lnTo>
                    <a:pt x="2274" y="1294"/>
                  </a:lnTo>
                  <a:lnTo>
                    <a:pt x="2274" y="1292"/>
                  </a:lnTo>
                  <a:lnTo>
                    <a:pt x="2274" y="1290"/>
                  </a:lnTo>
                  <a:lnTo>
                    <a:pt x="2274" y="1288"/>
                  </a:lnTo>
                  <a:lnTo>
                    <a:pt x="2274" y="1287"/>
                  </a:lnTo>
                  <a:lnTo>
                    <a:pt x="2274" y="1285"/>
                  </a:lnTo>
                  <a:lnTo>
                    <a:pt x="2274" y="1285"/>
                  </a:lnTo>
                  <a:lnTo>
                    <a:pt x="2274" y="1280"/>
                  </a:lnTo>
                  <a:lnTo>
                    <a:pt x="2274" y="1278"/>
                  </a:lnTo>
                  <a:lnTo>
                    <a:pt x="2274" y="1277"/>
                  </a:lnTo>
                  <a:lnTo>
                    <a:pt x="2274" y="1275"/>
                  </a:lnTo>
                  <a:lnTo>
                    <a:pt x="2274" y="1275"/>
                  </a:lnTo>
                  <a:lnTo>
                    <a:pt x="2275" y="1275"/>
                  </a:lnTo>
                  <a:lnTo>
                    <a:pt x="2275" y="1273"/>
                  </a:lnTo>
                  <a:lnTo>
                    <a:pt x="2275" y="1272"/>
                  </a:lnTo>
                  <a:lnTo>
                    <a:pt x="2277" y="1272"/>
                  </a:lnTo>
                  <a:lnTo>
                    <a:pt x="2277" y="1270"/>
                  </a:lnTo>
                  <a:lnTo>
                    <a:pt x="2277" y="1268"/>
                  </a:lnTo>
                  <a:lnTo>
                    <a:pt x="2277" y="1267"/>
                  </a:lnTo>
                  <a:lnTo>
                    <a:pt x="2277" y="1265"/>
                  </a:lnTo>
                  <a:lnTo>
                    <a:pt x="2279" y="1265"/>
                  </a:lnTo>
                  <a:lnTo>
                    <a:pt x="2279" y="1263"/>
                  </a:lnTo>
                  <a:lnTo>
                    <a:pt x="2279" y="1262"/>
                  </a:lnTo>
                  <a:lnTo>
                    <a:pt x="2279" y="1260"/>
                  </a:lnTo>
                  <a:lnTo>
                    <a:pt x="2280" y="1258"/>
                  </a:lnTo>
                  <a:lnTo>
                    <a:pt x="2280" y="1256"/>
                  </a:lnTo>
                  <a:lnTo>
                    <a:pt x="2280" y="1255"/>
                  </a:lnTo>
                  <a:lnTo>
                    <a:pt x="2280" y="1253"/>
                  </a:lnTo>
                  <a:lnTo>
                    <a:pt x="2280" y="1251"/>
                  </a:lnTo>
                  <a:lnTo>
                    <a:pt x="2280" y="1250"/>
                  </a:lnTo>
                  <a:lnTo>
                    <a:pt x="2282" y="1248"/>
                  </a:lnTo>
                  <a:lnTo>
                    <a:pt x="2282" y="1246"/>
                  </a:lnTo>
                  <a:lnTo>
                    <a:pt x="2282" y="1245"/>
                  </a:lnTo>
                  <a:lnTo>
                    <a:pt x="2282" y="1245"/>
                  </a:lnTo>
                  <a:lnTo>
                    <a:pt x="2282" y="1243"/>
                  </a:lnTo>
                  <a:lnTo>
                    <a:pt x="2284" y="1243"/>
                  </a:lnTo>
                  <a:lnTo>
                    <a:pt x="2284" y="1241"/>
                  </a:lnTo>
                  <a:lnTo>
                    <a:pt x="2285" y="1241"/>
                  </a:lnTo>
                  <a:lnTo>
                    <a:pt x="2285" y="1240"/>
                  </a:lnTo>
                  <a:lnTo>
                    <a:pt x="2287" y="1240"/>
                  </a:lnTo>
                  <a:lnTo>
                    <a:pt x="2287" y="1238"/>
                  </a:lnTo>
                  <a:lnTo>
                    <a:pt x="2289" y="1238"/>
                  </a:lnTo>
                  <a:lnTo>
                    <a:pt x="2289" y="1236"/>
                  </a:lnTo>
                  <a:lnTo>
                    <a:pt x="2287" y="1236"/>
                  </a:lnTo>
                  <a:lnTo>
                    <a:pt x="2289" y="1235"/>
                  </a:lnTo>
                  <a:lnTo>
                    <a:pt x="2291" y="1233"/>
                  </a:lnTo>
                  <a:lnTo>
                    <a:pt x="2291" y="1231"/>
                  </a:lnTo>
                  <a:lnTo>
                    <a:pt x="2292" y="1233"/>
                  </a:lnTo>
                  <a:lnTo>
                    <a:pt x="2292" y="1231"/>
                  </a:lnTo>
                  <a:lnTo>
                    <a:pt x="2294" y="1231"/>
                  </a:lnTo>
                  <a:lnTo>
                    <a:pt x="2296" y="1231"/>
                  </a:lnTo>
                  <a:lnTo>
                    <a:pt x="2296" y="1230"/>
                  </a:lnTo>
                  <a:lnTo>
                    <a:pt x="2296" y="1228"/>
                  </a:lnTo>
                  <a:lnTo>
                    <a:pt x="2297" y="1228"/>
                  </a:lnTo>
                  <a:lnTo>
                    <a:pt x="2297" y="1226"/>
                  </a:lnTo>
                  <a:lnTo>
                    <a:pt x="2297" y="1224"/>
                  </a:lnTo>
                  <a:lnTo>
                    <a:pt x="2297" y="1223"/>
                  </a:lnTo>
                  <a:lnTo>
                    <a:pt x="2299" y="1223"/>
                  </a:lnTo>
                  <a:lnTo>
                    <a:pt x="2299" y="1221"/>
                  </a:lnTo>
                  <a:lnTo>
                    <a:pt x="2299" y="1218"/>
                  </a:lnTo>
                  <a:lnTo>
                    <a:pt x="2299" y="1216"/>
                  </a:lnTo>
                  <a:lnTo>
                    <a:pt x="2299" y="1214"/>
                  </a:lnTo>
                  <a:lnTo>
                    <a:pt x="2299" y="1213"/>
                  </a:lnTo>
                  <a:lnTo>
                    <a:pt x="2299" y="1211"/>
                  </a:lnTo>
                  <a:lnTo>
                    <a:pt x="2299" y="1209"/>
                  </a:lnTo>
                  <a:lnTo>
                    <a:pt x="2299" y="1208"/>
                  </a:lnTo>
                  <a:lnTo>
                    <a:pt x="2299" y="1206"/>
                  </a:lnTo>
                  <a:lnTo>
                    <a:pt x="2299" y="1204"/>
                  </a:lnTo>
                  <a:lnTo>
                    <a:pt x="2297" y="1204"/>
                  </a:lnTo>
                  <a:lnTo>
                    <a:pt x="2297" y="1204"/>
                  </a:lnTo>
                  <a:lnTo>
                    <a:pt x="2296" y="1203"/>
                  </a:lnTo>
                  <a:lnTo>
                    <a:pt x="2296" y="1201"/>
                  </a:lnTo>
                  <a:lnTo>
                    <a:pt x="2296" y="1199"/>
                  </a:lnTo>
                  <a:lnTo>
                    <a:pt x="2294" y="1199"/>
                  </a:lnTo>
                  <a:lnTo>
                    <a:pt x="2294" y="1198"/>
                  </a:lnTo>
                  <a:lnTo>
                    <a:pt x="2294" y="1196"/>
                  </a:lnTo>
                  <a:lnTo>
                    <a:pt x="2294" y="1194"/>
                  </a:lnTo>
                  <a:lnTo>
                    <a:pt x="2292" y="1194"/>
                  </a:lnTo>
                  <a:lnTo>
                    <a:pt x="2292" y="1192"/>
                  </a:lnTo>
                  <a:lnTo>
                    <a:pt x="2292" y="1191"/>
                  </a:lnTo>
                  <a:lnTo>
                    <a:pt x="2292" y="1189"/>
                  </a:lnTo>
                  <a:lnTo>
                    <a:pt x="2292" y="1187"/>
                  </a:lnTo>
                  <a:lnTo>
                    <a:pt x="2291" y="1187"/>
                  </a:lnTo>
                  <a:lnTo>
                    <a:pt x="2291" y="1186"/>
                  </a:lnTo>
                  <a:lnTo>
                    <a:pt x="2289" y="1184"/>
                  </a:lnTo>
                  <a:lnTo>
                    <a:pt x="2291" y="1184"/>
                  </a:lnTo>
                  <a:lnTo>
                    <a:pt x="2291" y="1182"/>
                  </a:lnTo>
                  <a:lnTo>
                    <a:pt x="2291" y="1181"/>
                  </a:lnTo>
                  <a:lnTo>
                    <a:pt x="2292" y="1181"/>
                  </a:lnTo>
                  <a:lnTo>
                    <a:pt x="2292" y="1179"/>
                  </a:lnTo>
                  <a:lnTo>
                    <a:pt x="2294" y="1179"/>
                  </a:lnTo>
                  <a:lnTo>
                    <a:pt x="2294" y="1177"/>
                  </a:lnTo>
                  <a:lnTo>
                    <a:pt x="2294" y="1176"/>
                  </a:lnTo>
                  <a:lnTo>
                    <a:pt x="2294" y="1174"/>
                  </a:lnTo>
                  <a:lnTo>
                    <a:pt x="2292" y="1171"/>
                  </a:lnTo>
                  <a:lnTo>
                    <a:pt x="2292" y="1169"/>
                  </a:lnTo>
                  <a:lnTo>
                    <a:pt x="2291" y="1167"/>
                  </a:lnTo>
                  <a:lnTo>
                    <a:pt x="2289" y="1164"/>
                  </a:lnTo>
                  <a:lnTo>
                    <a:pt x="2289" y="1162"/>
                  </a:lnTo>
                  <a:lnTo>
                    <a:pt x="2289" y="1160"/>
                  </a:lnTo>
                  <a:lnTo>
                    <a:pt x="2287" y="1160"/>
                  </a:lnTo>
                  <a:lnTo>
                    <a:pt x="2287" y="1159"/>
                  </a:lnTo>
                  <a:lnTo>
                    <a:pt x="2287" y="1155"/>
                  </a:lnTo>
                  <a:lnTo>
                    <a:pt x="2285" y="1154"/>
                  </a:lnTo>
                  <a:lnTo>
                    <a:pt x="2285" y="1152"/>
                  </a:lnTo>
                  <a:lnTo>
                    <a:pt x="2284" y="1150"/>
                  </a:lnTo>
                  <a:lnTo>
                    <a:pt x="2282" y="1149"/>
                  </a:lnTo>
                  <a:lnTo>
                    <a:pt x="2282" y="1147"/>
                  </a:lnTo>
                  <a:lnTo>
                    <a:pt x="2282" y="1145"/>
                  </a:lnTo>
                  <a:lnTo>
                    <a:pt x="2280" y="1145"/>
                  </a:lnTo>
                  <a:lnTo>
                    <a:pt x="2280" y="1144"/>
                  </a:lnTo>
                  <a:lnTo>
                    <a:pt x="2282" y="1144"/>
                  </a:lnTo>
                  <a:lnTo>
                    <a:pt x="2284" y="1144"/>
                  </a:lnTo>
                  <a:lnTo>
                    <a:pt x="2285" y="1142"/>
                  </a:lnTo>
                  <a:lnTo>
                    <a:pt x="2287" y="1142"/>
                  </a:lnTo>
                  <a:lnTo>
                    <a:pt x="2289" y="1142"/>
                  </a:lnTo>
                  <a:lnTo>
                    <a:pt x="2289" y="1140"/>
                  </a:lnTo>
                  <a:lnTo>
                    <a:pt x="2289" y="1139"/>
                  </a:lnTo>
                  <a:lnTo>
                    <a:pt x="2287" y="1140"/>
                  </a:lnTo>
                  <a:lnTo>
                    <a:pt x="2285" y="1140"/>
                  </a:lnTo>
                  <a:lnTo>
                    <a:pt x="2285" y="1142"/>
                  </a:lnTo>
                  <a:lnTo>
                    <a:pt x="2284" y="1142"/>
                  </a:lnTo>
                  <a:lnTo>
                    <a:pt x="2282" y="1142"/>
                  </a:lnTo>
                  <a:lnTo>
                    <a:pt x="2282" y="1140"/>
                  </a:lnTo>
                  <a:lnTo>
                    <a:pt x="2280" y="1140"/>
                  </a:lnTo>
                  <a:lnTo>
                    <a:pt x="2280" y="1139"/>
                  </a:lnTo>
                  <a:lnTo>
                    <a:pt x="2279" y="1137"/>
                  </a:lnTo>
                  <a:lnTo>
                    <a:pt x="2279" y="1135"/>
                  </a:lnTo>
                  <a:lnTo>
                    <a:pt x="2280" y="1135"/>
                  </a:lnTo>
                  <a:lnTo>
                    <a:pt x="2280" y="1134"/>
                  </a:lnTo>
                  <a:lnTo>
                    <a:pt x="2279" y="1132"/>
                  </a:lnTo>
                  <a:lnTo>
                    <a:pt x="2279" y="1130"/>
                  </a:lnTo>
                  <a:lnTo>
                    <a:pt x="2277" y="1128"/>
                  </a:lnTo>
                  <a:lnTo>
                    <a:pt x="2277" y="1127"/>
                  </a:lnTo>
                  <a:lnTo>
                    <a:pt x="2275" y="1127"/>
                  </a:lnTo>
                  <a:lnTo>
                    <a:pt x="2275" y="1125"/>
                  </a:lnTo>
                  <a:lnTo>
                    <a:pt x="2275" y="1123"/>
                  </a:lnTo>
                  <a:lnTo>
                    <a:pt x="2275" y="1123"/>
                  </a:lnTo>
                  <a:lnTo>
                    <a:pt x="2274" y="1122"/>
                  </a:lnTo>
                  <a:lnTo>
                    <a:pt x="2274" y="1120"/>
                  </a:lnTo>
                  <a:lnTo>
                    <a:pt x="2272" y="1120"/>
                  </a:lnTo>
                  <a:lnTo>
                    <a:pt x="2272" y="1118"/>
                  </a:lnTo>
                  <a:lnTo>
                    <a:pt x="2270" y="1118"/>
                  </a:lnTo>
                  <a:lnTo>
                    <a:pt x="2270" y="1117"/>
                  </a:lnTo>
                  <a:lnTo>
                    <a:pt x="2270" y="1115"/>
                  </a:lnTo>
                  <a:lnTo>
                    <a:pt x="2269" y="1115"/>
                  </a:lnTo>
                  <a:lnTo>
                    <a:pt x="2267" y="1115"/>
                  </a:lnTo>
                  <a:lnTo>
                    <a:pt x="2267" y="1113"/>
                  </a:lnTo>
                  <a:lnTo>
                    <a:pt x="2267" y="1112"/>
                  </a:lnTo>
                  <a:lnTo>
                    <a:pt x="2265" y="1110"/>
                  </a:lnTo>
                  <a:lnTo>
                    <a:pt x="2264" y="1108"/>
                  </a:lnTo>
                  <a:lnTo>
                    <a:pt x="2262" y="1108"/>
                  </a:lnTo>
                  <a:lnTo>
                    <a:pt x="2262" y="1107"/>
                  </a:lnTo>
                  <a:lnTo>
                    <a:pt x="2262" y="1105"/>
                  </a:lnTo>
                  <a:lnTo>
                    <a:pt x="2260" y="1105"/>
                  </a:lnTo>
                  <a:lnTo>
                    <a:pt x="2260" y="1103"/>
                  </a:lnTo>
                  <a:lnTo>
                    <a:pt x="2259" y="1102"/>
                  </a:lnTo>
                  <a:lnTo>
                    <a:pt x="2257" y="1100"/>
                  </a:lnTo>
                  <a:lnTo>
                    <a:pt x="2255" y="1098"/>
                  </a:lnTo>
                  <a:lnTo>
                    <a:pt x="2254" y="1098"/>
                  </a:lnTo>
                  <a:lnTo>
                    <a:pt x="2254" y="1096"/>
                  </a:lnTo>
                  <a:lnTo>
                    <a:pt x="2255" y="1096"/>
                  </a:lnTo>
                  <a:lnTo>
                    <a:pt x="2255" y="1095"/>
                  </a:lnTo>
                  <a:lnTo>
                    <a:pt x="2254" y="1095"/>
                  </a:lnTo>
                  <a:lnTo>
                    <a:pt x="2254" y="1093"/>
                  </a:lnTo>
                  <a:lnTo>
                    <a:pt x="2252" y="1093"/>
                  </a:lnTo>
                  <a:lnTo>
                    <a:pt x="2252" y="1095"/>
                  </a:lnTo>
                  <a:lnTo>
                    <a:pt x="2250" y="1093"/>
                  </a:lnTo>
                  <a:lnTo>
                    <a:pt x="2248" y="1091"/>
                  </a:lnTo>
                  <a:lnTo>
                    <a:pt x="2248" y="1090"/>
                  </a:lnTo>
                  <a:lnTo>
                    <a:pt x="2247" y="1088"/>
                  </a:lnTo>
                  <a:lnTo>
                    <a:pt x="2247" y="1086"/>
                  </a:lnTo>
                  <a:lnTo>
                    <a:pt x="2248" y="1086"/>
                  </a:lnTo>
                  <a:lnTo>
                    <a:pt x="2248" y="1085"/>
                  </a:lnTo>
                  <a:lnTo>
                    <a:pt x="2247" y="1085"/>
                  </a:lnTo>
                  <a:lnTo>
                    <a:pt x="2245" y="1085"/>
                  </a:lnTo>
                  <a:lnTo>
                    <a:pt x="2245" y="1083"/>
                  </a:lnTo>
                  <a:lnTo>
                    <a:pt x="2245" y="1083"/>
                  </a:lnTo>
                  <a:lnTo>
                    <a:pt x="2243" y="1083"/>
                  </a:lnTo>
                  <a:lnTo>
                    <a:pt x="2243" y="1081"/>
                  </a:lnTo>
                  <a:lnTo>
                    <a:pt x="2245" y="1081"/>
                  </a:lnTo>
                  <a:lnTo>
                    <a:pt x="2245" y="1080"/>
                  </a:lnTo>
                  <a:lnTo>
                    <a:pt x="2247" y="1080"/>
                  </a:lnTo>
                  <a:lnTo>
                    <a:pt x="2245" y="1078"/>
                  </a:lnTo>
                  <a:lnTo>
                    <a:pt x="2245" y="1080"/>
                  </a:lnTo>
                  <a:lnTo>
                    <a:pt x="2243" y="1080"/>
                  </a:lnTo>
                  <a:lnTo>
                    <a:pt x="2243" y="1081"/>
                  </a:lnTo>
                  <a:lnTo>
                    <a:pt x="2242" y="1080"/>
                  </a:lnTo>
                  <a:lnTo>
                    <a:pt x="2242" y="1078"/>
                  </a:lnTo>
                  <a:lnTo>
                    <a:pt x="2242" y="1076"/>
                  </a:lnTo>
                  <a:lnTo>
                    <a:pt x="2240" y="1075"/>
                  </a:lnTo>
                  <a:lnTo>
                    <a:pt x="2240" y="1073"/>
                  </a:lnTo>
                  <a:lnTo>
                    <a:pt x="2238" y="1071"/>
                  </a:lnTo>
                  <a:lnTo>
                    <a:pt x="2238" y="1070"/>
                  </a:lnTo>
                  <a:lnTo>
                    <a:pt x="2240" y="1071"/>
                  </a:lnTo>
                  <a:lnTo>
                    <a:pt x="2240" y="1070"/>
                  </a:lnTo>
                  <a:lnTo>
                    <a:pt x="2242" y="1070"/>
                  </a:lnTo>
                  <a:lnTo>
                    <a:pt x="2243" y="1070"/>
                  </a:lnTo>
                  <a:lnTo>
                    <a:pt x="2243" y="1068"/>
                  </a:lnTo>
                  <a:lnTo>
                    <a:pt x="2245" y="1066"/>
                  </a:lnTo>
                  <a:lnTo>
                    <a:pt x="2245" y="1064"/>
                  </a:lnTo>
                  <a:lnTo>
                    <a:pt x="2245" y="1063"/>
                  </a:lnTo>
                  <a:lnTo>
                    <a:pt x="2247" y="1061"/>
                  </a:lnTo>
                  <a:lnTo>
                    <a:pt x="2247" y="1059"/>
                  </a:lnTo>
                  <a:lnTo>
                    <a:pt x="2245" y="1056"/>
                  </a:lnTo>
                  <a:lnTo>
                    <a:pt x="2247" y="1056"/>
                  </a:lnTo>
                  <a:lnTo>
                    <a:pt x="2247" y="1058"/>
                  </a:lnTo>
                  <a:lnTo>
                    <a:pt x="2248" y="1059"/>
                  </a:lnTo>
                  <a:lnTo>
                    <a:pt x="2248" y="1058"/>
                  </a:lnTo>
                  <a:lnTo>
                    <a:pt x="2250" y="1058"/>
                  </a:lnTo>
                  <a:lnTo>
                    <a:pt x="2252" y="1059"/>
                  </a:lnTo>
                  <a:lnTo>
                    <a:pt x="2252" y="1058"/>
                  </a:lnTo>
                  <a:lnTo>
                    <a:pt x="2250" y="1058"/>
                  </a:lnTo>
                  <a:lnTo>
                    <a:pt x="2250" y="1056"/>
                  </a:lnTo>
                  <a:lnTo>
                    <a:pt x="2248" y="1056"/>
                  </a:lnTo>
                  <a:lnTo>
                    <a:pt x="2247" y="1054"/>
                  </a:lnTo>
                  <a:lnTo>
                    <a:pt x="2247" y="1053"/>
                  </a:lnTo>
                  <a:lnTo>
                    <a:pt x="2245" y="1053"/>
                  </a:lnTo>
                  <a:lnTo>
                    <a:pt x="2245" y="1051"/>
                  </a:lnTo>
                  <a:lnTo>
                    <a:pt x="2247" y="1051"/>
                  </a:lnTo>
                  <a:lnTo>
                    <a:pt x="2248" y="1051"/>
                  </a:lnTo>
                  <a:lnTo>
                    <a:pt x="2248" y="1053"/>
                  </a:lnTo>
                  <a:lnTo>
                    <a:pt x="2248" y="1054"/>
                  </a:lnTo>
                  <a:lnTo>
                    <a:pt x="2250" y="1054"/>
                  </a:lnTo>
                  <a:lnTo>
                    <a:pt x="2248" y="1053"/>
                  </a:lnTo>
                  <a:lnTo>
                    <a:pt x="2250" y="1053"/>
                  </a:lnTo>
                  <a:lnTo>
                    <a:pt x="2250" y="1051"/>
                  </a:lnTo>
                  <a:lnTo>
                    <a:pt x="2250" y="1049"/>
                  </a:lnTo>
                  <a:lnTo>
                    <a:pt x="2248" y="1048"/>
                  </a:lnTo>
                  <a:lnTo>
                    <a:pt x="2248" y="1046"/>
                  </a:lnTo>
                  <a:lnTo>
                    <a:pt x="2248" y="1044"/>
                  </a:lnTo>
                  <a:lnTo>
                    <a:pt x="2247" y="1044"/>
                  </a:lnTo>
                  <a:lnTo>
                    <a:pt x="2247" y="1043"/>
                  </a:lnTo>
                  <a:lnTo>
                    <a:pt x="2247" y="1043"/>
                  </a:lnTo>
                  <a:lnTo>
                    <a:pt x="2248" y="1041"/>
                  </a:lnTo>
                  <a:lnTo>
                    <a:pt x="2248" y="1039"/>
                  </a:lnTo>
                  <a:lnTo>
                    <a:pt x="2250" y="1039"/>
                  </a:lnTo>
                  <a:lnTo>
                    <a:pt x="2250" y="1037"/>
                  </a:lnTo>
                  <a:lnTo>
                    <a:pt x="2250" y="1036"/>
                  </a:lnTo>
                  <a:lnTo>
                    <a:pt x="2252" y="1036"/>
                  </a:lnTo>
                  <a:lnTo>
                    <a:pt x="2252" y="1034"/>
                  </a:lnTo>
                  <a:lnTo>
                    <a:pt x="2252" y="1032"/>
                  </a:lnTo>
                  <a:lnTo>
                    <a:pt x="2252" y="1031"/>
                  </a:lnTo>
                  <a:lnTo>
                    <a:pt x="2252" y="1029"/>
                  </a:lnTo>
                  <a:lnTo>
                    <a:pt x="2252" y="1026"/>
                  </a:lnTo>
                  <a:lnTo>
                    <a:pt x="2252" y="1024"/>
                  </a:lnTo>
                  <a:lnTo>
                    <a:pt x="2252" y="1022"/>
                  </a:lnTo>
                  <a:lnTo>
                    <a:pt x="2252" y="1021"/>
                  </a:lnTo>
                  <a:lnTo>
                    <a:pt x="2254" y="1021"/>
                  </a:lnTo>
                  <a:lnTo>
                    <a:pt x="2254" y="1019"/>
                  </a:lnTo>
                  <a:lnTo>
                    <a:pt x="2254" y="1016"/>
                  </a:lnTo>
                  <a:lnTo>
                    <a:pt x="2252" y="1014"/>
                  </a:lnTo>
                  <a:lnTo>
                    <a:pt x="2250" y="1012"/>
                  </a:lnTo>
                  <a:lnTo>
                    <a:pt x="2252" y="1011"/>
                  </a:lnTo>
                  <a:lnTo>
                    <a:pt x="2250" y="1011"/>
                  </a:lnTo>
                  <a:lnTo>
                    <a:pt x="2248" y="1009"/>
                  </a:lnTo>
                  <a:lnTo>
                    <a:pt x="2248" y="1007"/>
                  </a:lnTo>
                  <a:lnTo>
                    <a:pt x="2250" y="1007"/>
                  </a:lnTo>
                  <a:lnTo>
                    <a:pt x="2250" y="1005"/>
                  </a:lnTo>
                  <a:lnTo>
                    <a:pt x="2248" y="1005"/>
                  </a:lnTo>
                  <a:lnTo>
                    <a:pt x="2247" y="1005"/>
                  </a:lnTo>
                  <a:lnTo>
                    <a:pt x="2247" y="1007"/>
                  </a:lnTo>
                  <a:lnTo>
                    <a:pt x="2245" y="1007"/>
                  </a:lnTo>
                  <a:lnTo>
                    <a:pt x="2245" y="1005"/>
                  </a:lnTo>
                  <a:lnTo>
                    <a:pt x="2243" y="1005"/>
                  </a:lnTo>
                  <a:lnTo>
                    <a:pt x="2242" y="1004"/>
                  </a:lnTo>
                  <a:lnTo>
                    <a:pt x="2242" y="1002"/>
                  </a:lnTo>
                  <a:lnTo>
                    <a:pt x="2240" y="1002"/>
                  </a:lnTo>
                  <a:lnTo>
                    <a:pt x="2240" y="1000"/>
                  </a:lnTo>
                  <a:lnTo>
                    <a:pt x="2240" y="999"/>
                  </a:lnTo>
                  <a:lnTo>
                    <a:pt x="2238" y="999"/>
                  </a:lnTo>
                  <a:lnTo>
                    <a:pt x="2238" y="1000"/>
                  </a:lnTo>
                  <a:lnTo>
                    <a:pt x="2237" y="1000"/>
                  </a:lnTo>
                  <a:lnTo>
                    <a:pt x="2235" y="1000"/>
                  </a:lnTo>
                  <a:lnTo>
                    <a:pt x="2235" y="999"/>
                  </a:lnTo>
                  <a:lnTo>
                    <a:pt x="2235" y="997"/>
                  </a:lnTo>
                  <a:lnTo>
                    <a:pt x="2237" y="997"/>
                  </a:lnTo>
                  <a:lnTo>
                    <a:pt x="2237" y="995"/>
                  </a:lnTo>
                  <a:lnTo>
                    <a:pt x="2235" y="995"/>
                  </a:lnTo>
                  <a:lnTo>
                    <a:pt x="2233" y="995"/>
                  </a:lnTo>
                  <a:lnTo>
                    <a:pt x="2233" y="994"/>
                  </a:lnTo>
                  <a:lnTo>
                    <a:pt x="2233" y="994"/>
                  </a:lnTo>
                  <a:lnTo>
                    <a:pt x="2233" y="995"/>
                  </a:lnTo>
                  <a:lnTo>
                    <a:pt x="2233" y="995"/>
                  </a:lnTo>
                  <a:lnTo>
                    <a:pt x="2233" y="997"/>
                  </a:lnTo>
                  <a:lnTo>
                    <a:pt x="2233" y="999"/>
                  </a:lnTo>
                  <a:lnTo>
                    <a:pt x="2233" y="999"/>
                  </a:lnTo>
                  <a:lnTo>
                    <a:pt x="2232" y="999"/>
                  </a:lnTo>
                  <a:lnTo>
                    <a:pt x="2230" y="999"/>
                  </a:lnTo>
                  <a:lnTo>
                    <a:pt x="2228" y="999"/>
                  </a:lnTo>
                  <a:lnTo>
                    <a:pt x="2227" y="1000"/>
                  </a:lnTo>
                  <a:lnTo>
                    <a:pt x="2227" y="999"/>
                  </a:lnTo>
                  <a:lnTo>
                    <a:pt x="2225" y="999"/>
                  </a:lnTo>
                  <a:lnTo>
                    <a:pt x="2223" y="999"/>
                  </a:lnTo>
                  <a:lnTo>
                    <a:pt x="2222" y="1000"/>
                  </a:lnTo>
                  <a:lnTo>
                    <a:pt x="2222" y="999"/>
                  </a:lnTo>
                  <a:lnTo>
                    <a:pt x="2220" y="999"/>
                  </a:lnTo>
                  <a:lnTo>
                    <a:pt x="2220" y="1000"/>
                  </a:lnTo>
                  <a:lnTo>
                    <a:pt x="2218" y="1000"/>
                  </a:lnTo>
                  <a:lnTo>
                    <a:pt x="2218" y="1002"/>
                  </a:lnTo>
                  <a:lnTo>
                    <a:pt x="2216" y="1002"/>
                  </a:lnTo>
                  <a:lnTo>
                    <a:pt x="2215" y="1002"/>
                  </a:lnTo>
                  <a:lnTo>
                    <a:pt x="2213" y="1002"/>
                  </a:lnTo>
                  <a:lnTo>
                    <a:pt x="2211" y="1002"/>
                  </a:lnTo>
                  <a:lnTo>
                    <a:pt x="2210" y="1002"/>
                  </a:lnTo>
                  <a:lnTo>
                    <a:pt x="2210" y="1000"/>
                  </a:lnTo>
                  <a:lnTo>
                    <a:pt x="2208" y="1000"/>
                  </a:lnTo>
                  <a:lnTo>
                    <a:pt x="2208" y="1002"/>
                  </a:lnTo>
                  <a:lnTo>
                    <a:pt x="2208" y="1002"/>
                  </a:lnTo>
                  <a:lnTo>
                    <a:pt x="2206" y="1002"/>
                  </a:lnTo>
                  <a:lnTo>
                    <a:pt x="2206" y="1002"/>
                  </a:lnTo>
                  <a:lnTo>
                    <a:pt x="2206" y="1000"/>
                  </a:lnTo>
                  <a:lnTo>
                    <a:pt x="2205" y="1002"/>
                  </a:lnTo>
                  <a:lnTo>
                    <a:pt x="2205" y="1000"/>
                  </a:lnTo>
                  <a:lnTo>
                    <a:pt x="2203" y="1000"/>
                  </a:lnTo>
                  <a:lnTo>
                    <a:pt x="2203" y="999"/>
                  </a:lnTo>
                  <a:lnTo>
                    <a:pt x="2201" y="999"/>
                  </a:lnTo>
                  <a:lnTo>
                    <a:pt x="2201" y="997"/>
                  </a:lnTo>
                  <a:lnTo>
                    <a:pt x="2200" y="997"/>
                  </a:lnTo>
                  <a:lnTo>
                    <a:pt x="2200" y="995"/>
                  </a:lnTo>
                  <a:lnTo>
                    <a:pt x="2200" y="994"/>
                  </a:lnTo>
                  <a:lnTo>
                    <a:pt x="2198" y="992"/>
                  </a:lnTo>
                  <a:lnTo>
                    <a:pt x="2198" y="990"/>
                  </a:lnTo>
                  <a:lnTo>
                    <a:pt x="2198" y="989"/>
                  </a:lnTo>
                  <a:lnTo>
                    <a:pt x="2198" y="987"/>
                  </a:lnTo>
                  <a:lnTo>
                    <a:pt x="2196" y="987"/>
                  </a:lnTo>
                  <a:lnTo>
                    <a:pt x="2196" y="985"/>
                  </a:lnTo>
                  <a:lnTo>
                    <a:pt x="2198" y="985"/>
                  </a:lnTo>
                  <a:lnTo>
                    <a:pt x="2198" y="984"/>
                  </a:lnTo>
                  <a:lnTo>
                    <a:pt x="2198" y="982"/>
                  </a:lnTo>
                  <a:lnTo>
                    <a:pt x="2196" y="984"/>
                  </a:lnTo>
                  <a:lnTo>
                    <a:pt x="2196" y="985"/>
                  </a:lnTo>
                  <a:lnTo>
                    <a:pt x="2195" y="984"/>
                  </a:lnTo>
                  <a:lnTo>
                    <a:pt x="2195" y="982"/>
                  </a:lnTo>
                  <a:lnTo>
                    <a:pt x="2193" y="980"/>
                  </a:lnTo>
                  <a:lnTo>
                    <a:pt x="2193" y="979"/>
                  </a:lnTo>
                  <a:lnTo>
                    <a:pt x="2193" y="977"/>
                  </a:lnTo>
                  <a:lnTo>
                    <a:pt x="2191" y="977"/>
                  </a:lnTo>
                  <a:lnTo>
                    <a:pt x="2191" y="975"/>
                  </a:lnTo>
                  <a:lnTo>
                    <a:pt x="2190" y="975"/>
                  </a:lnTo>
                  <a:lnTo>
                    <a:pt x="2190" y="973"/>
                  </a:lnTo>
                  <a:lnTo>
                    <a:pt x="2188" y="973"/>
                  </a:lnTo>
                  <a:lnTo>
                    <a:pt x="2186" y="973"/>
                  </a:lnTo>
                  <a:lnTo>
                    <a:pt x="2185" y="973"/>
                  </a:lnTo>
                  <a:lnTo>
                    <a:pt x="2181" y="972"/>
                  </a:lnTo>
                  <a:lnTo>
                    <a:pt x="2176" y="973"/>
                  </a:lnTo>
                  <a:lnTo>
                    <a:pt x="2174" y="973"/>
                  </a:lnTo>
                  <a:lnTo>
                    <a:pt x="2173" y="973"/>
                  </a:lnTo>
                  <a:lnTo>
                    <a:pt x="2171" y="973"/>
                  </a:lnTo>
                  <a:lnTo>
                    <a:pt x="2169" y="973"/>
                  </a:lnTo>
                  <a:lnTo>
                    <a:pt x="2166" y="973"/>
                  </a:lnTo>
                  <a:lnTo>
                    <a:pt x="2161" y="973"/>
                  </a:lnTo>
                  <a:lnTo>
                    <a:pt x="2156" y="975"/>
                  </a:lnTo>
                  <a:lnTo>
                    <a:pt x="2153" y="975"/>
                  </a:lnTo>
                  <a:lnTo>
                    <a:pt x="2153" y="975"/>
                  </a:lnTo>
                  <a:lnTo>
                    <a:pt x="2151" y="977"/>
                  </a:lnTo>
                  <a:lnTo>
                    <a:pt x="2149" y="977"/>
                  </a:lnTo>
                  <a:lnTo>
                    <a:pt x="2147" y="979"/>
                  </a:lnTo>
                  <a:lnTo>
                    <a:pt x="2147" y="980"/>
                  </a:lnTo>
                  <a:lnTo>
                    <a:pt x="2146" y="982"/>
                  </a:lnTo>
                  <a:lnTo>
                    <a:pt x="2142" y="982"/>
                  </a:lnTo>
                  <a:lnTo>
                    <a:pt x="2139" y="982"/>
                  </a:lnTo>
                  <a:lnTo>
                    <a:pt x="2137" y="982"/>
                  </a:lnTo>
                  <a:lnTo>
                    <a:pt x="2136" y="982"/>
                  </a:lnTo>
                  <a:lnTo>
                    <a:pt x="2136" y="984"/>
                  </a:lnTo>
                  <a:lnTo>
                    <a:pt x="2134" y="984"/>
                  </a:lnTo>
                  <a:lnTo>
                    <a:pt x="2134" y="985"/>
                  </a:lnTo>
                  <a:lnTo>
                    <a:pt x="2132" y="985"/>
                  </a:lnTo>
                  <a:lnTo>
                    <a:pt x="2131" y="985"/>
                  </a:lnTo>
                  <a:lnTo>
                    <a:pt x="2129" y="985"/>
                  </a:lnTo>
                  <a:lnTo>
                    <a:pt x="2129" y="987"/>
                  </a:lnTo>
                  <a:lnTo>
                    <a:pt x="2127" y="987"/>
                  </a:lnTo>
                  <a:lnTo>
                    <a:pt x="2127" y="989"/>
                  </a:lnTo>
                  <a:lnTo>
                    <a:pt x="2126" y="989"/>
                  </a:lnTo>
                  <a:lnTo>
                    <a:pt x="2124" y="989"/>
                  </a:lnTo>
                  <a:lnTo>
                    <a:pt x="2124" y="990"/>
                  </a:lnTo>
                  <a:lnTo>
                    <a:pt x="2122" y="990"/>
                  </a:lnTo>
                  <a:lnTo>
                    <a:pt x="2121" y="990"/>
                  </a:lnTo>
                  <a:lnTo>
                    <a:pt x="2119" y="990"/>
                  </a:lnTo>
                  <a:lnTo>
                    <a:pt x="2119" y="992"/>
                  </a:lnTo>
                  <a:lnTo>
                    <a:pt x="2117" y="992"/>
                  </a:lnTo>
                  <a:lnTo>
                    <a:pt x="2115" y="992"/>
                  </a:lnTo>
                  <a:lnTo>
                    <a:pt x="2114" y="992"/>
                  </a:lnTo>
                  <a:lnTo>
                    <a:pt x="2114" y="994"/>
                  </a:lnTo>
                  <a:lnTo>
                    <a:pt x="2112" y="994"/>
                  </a:lnTo>
                  <a:lnTo>
                    <a:pt x="2112" y="995"/>
                  </a:lnTo>
                  <a:lnTo>
                    <a:pt x="2112" y="995"/>
                  </a:lnTo>
                  <a:lnTo>
                    <a:pt x="2110" y="997"/>
                  </a:lnTo>
                  <a:lnTo>
                    <a:pt x="2109" y="995"/>
                  </a:lnTo>
                  <a:lnTo>
                    <a:pt x="2107" y="995"/>
                  </a:lnTo>
                  <a:lnTo>
                    <a:pt x="2107" y="994"/>
                  </a:lnTo>
                  <a:lnTo>
                    <a:pt x="2104" y="994"/>
                  </a:lnTo>
                  <a:lnTo>
                    <a:pt x="2102" y="992"/>
                  </a:lnTo>
                  <a:lnTo>
                    <a:pt x="2100" y="992"/>
                  </a:lnTo>
                  <a:lnTo>
                    <a:pt x="2099" y="992"/>
                  </a:lnTo>
                  <a:lnTo>
                    <a:pt x="2097" y="992"/>
                  </a:lnTo>
                  <a:lnTo>
                    <a:pt x="2095" y="992"/>
                  </a:lnTo>
                  <a:lnTo>
                    <a:pt x="2095" y="990"/>
                  </a:lnTo>
                  <a:lnTo>
                    <a:pt x="2094" y="990"/>
                  </a:lnTo>
                  <a:lnTo>
                    <a:pt x="2090" y="990"/>
                  </a:lnTo>
                  <a:lnTo>
                    <a:pt x="2089" y="990"/>
                  </a:lnTo>
                  <a:lnTo>
                    <a:pt x="2087" y="990"/>
                  </a:lnTo>
                  <a:lnTo>
                    <a:pt x="2087" y="989"/>
                  </a:lnTo>
                  <a:lnTo>
                    <a:pt x="2085" y="989"/>
                  </a:lnTo>
                  <a:lnTo>
                    <a:pt x="2082" y="990"/>
                  </a:lnTo>
                  <a:lnTo>
                    <a:pt x="2080" y="990"/>
                  </a:lnTo>
                  <a:lnTo>
                    <a:pt x="2082" y="989"/>
                  </a:lnTo>
                  <a:lnTo>
                    <a:pt x="2080" y="989"/>
                  </a:lnTo>
                  <a:lnTo>
                    <a:pt x="2078" y="989"/>
                  </a:lnTo>
                  <a:lnTo>
                    <a:pt x="2077" y="989"/>
                  </a:lnTo>
                  <a:lnTo>
                    <a:pt x="2077" y="990"/>
                  </a:lnTo>
                  <a:lnTo>
                    <a:pt x="2075" y="990"/>
                  </a:lnTo>
                  <a:lnTo>
                    <a:pt x="2073" y="990"/>
                  </a:lnTo>
                  <a:lnTo>
                    <a:pt x="2072" y="990"/>
                  </a:lnTo>
                  <a:lnTo>
                    <a:pt x="2072" y="992"/>
                  </a:lnTo>
                  <a:lnTo>
                    <a:pt x="2068" y="992"/>
                  </a:lnTo>
                  <a:lnTo>
                    <a:pt x="2067" y="992"/>
                  </a:lnTo>
                  <a:lnTo>
                    <a:pt x="2065" y="992"/>
                  </a:lnTo>
                  <a:lnTo>
                    <a:pt x="2063" y="994"/>
                  </a:lnTo>
                  <a:lnTo>
                    <a:pt x="2062" y="994"/>
                  </a:lnTo>
                  <a:lnTo>
                    <a:pt x="2058" y="995"/>
                  </a:lnTo>
                  <a:lnTo>
                    <a:pt x="2057" y="995"/>
                  </a:lnTo>
                  <a:lnTo>
                    <a:pt x="2055" y="995"/>
                  </a:lnTo>
                  <a:lnTo>
                    <a:pt x="2055" y="997"/>
                  </a:lnTo>
                  <a:lnTo>
                    <a:pt x="2053" y="997"/>
                  </a:lnTo>
                  <a:lnTo>
                    <a:pt x="2052" y="997"/>
                  </a:lnTo>
                  <a:lnTo>
                    <a:pt x="2052" y="999"/>
                  </a:lnTo>
                  <a:lnTo>
                    <a:pt x="2050" y="999"/>
                  </a:lnTo>
                  <a:lnTo>
                    <a:pt x="2048" y="999"/>
                  </a:lnTo>
                  <a:lnTo>
                    <a:pt x="2046" y="1000"/>
                  </a:lnTo>
                  <a:lnTo>
                    <a:pt x="2045" y="1000"/>
                  </a:lnTo>
                  <a:lnTo>
                    <a:pt x="2045" y="1002"/>
                  </a:lnTo>
                  <a:lnTo>
                    <a:pt x="2043" y="1002"/>
                  </a:lnTo>
                  <a:lnTo>
                    <a:pt x="2041" y="1002"/>
                  </a:lnTo>
                  <a:lnTo>
                    <a:pt x="2040" y="1000"/>
                  </a:lnTo>
                  <a:lnTo>
                    <a:pt x="2038" y="1000"/>
                  </a:lnTo>
                  <a:lnTo>
                    <a:pt x="2038" y="999"/>
                  </a:lnTo>
                  <a:lnTo>
                    <a:pt x="2036" y="999"/>
                  </a:lnTo>
                  <a:lnTo>
                    <a:pt x="2035" y="999"/>
                  </a:lnTo>
                  <a:lnTo>
                    <a:pt x="2033" y="999"/>
                  </a:lnTo>
                  <a:lnTo>
                    <a:pt x="2033" y="997"/>
                  </a:lnTo>
                  <a:lnTo>
                    <a:pt x="2031" y="997"/>
                  </a:lnTo>
                  <a:lnTo>
                    <a:pt x="2031" y="995"/>
                  </a:lnTo>
                  <a:lnTo>
                    <a:pt x="2030" y="995"/>
                  </a:lnTo>
                  <a:lnTo>
                    <a:pt x="2028" y="994"/>
                  </a:lnTo>
                  <a:lnTo>
                    <a:pt x="2026" y="994"/>
                  </a:lnTo>
                  <a:lnTo>
                    <a:pt x="2026" y="992"/>
                  </a:lnTo>
                  <a:lnTo>
                    <a:pt x="2025" y="992"/>
                  </a:lnTo>
                  <a:lnTo>
                    <a:pt x="2025" y="990"/>
                  </a:lnTo>
                  <a:lnTo>
                    <a:pt x="2023" y="990"/>
                  </a:lnTo>
                  <a:lnTo>
                    <a:pt x="2021" y="989"/>
                  </a:lnTo>
                  <a:lnTo>
                    <a:pt x="2021" y="987"/>
                  </a:lnTo>
                  <a:lnTo>
                    <a:pt x="2020" y="987"/>
                  </a:lnTo>
                  <a:lnTo>
                    <a:pt x="2020" y="985"/>
                  </a:lnTo>
                  <a:lnTo>
                    <a:pt x="2018" y="985"/>
                  </a:lnTo>
                  <a:lnTo>
                    <a:pt x="2016" y="984"/>
                  </a:lnTo>
                  <a:lnTo>
                    <a:pt x="2015" y="982"/>
                  </a:lnTo>
                  <a:lnTo>
                    <a:pt x="2015" y="980"/>
                  </a:lnTo>
                  <a:lnTo>
                    <a:pt x="2013" y="980"/>
                  </a:lnTo>
                  <a:lnTo>
                    <a:pt x="2013" y="979"/>
                  </a:lnTo>
                  <a:lnTo>
                    <a:pt x="2011" y="979"/>
                  </a:lnTo>
                  <a:lnTo>
                    <a:pt x="2011" y="977"/>
                  </a:lnTo>
                  <a:lnTo>
                    <a:pt x="2009" y="977"/>
                  </a:lnTo>
                  <a:lnTo>
                    <a:pt x="2006" y="975"/>
                  </a:lnTo>
                  <a:lnTo>
                    <a:pt x="2004" y="975"/>
                  </a:lnTo>
                  <a:lnTo>
                    <a:pt x="2004" y="973"/>
                  </a:lnTo>
                  <a:lnTo>
                    <a:pt x="2004" y="972"/>
                  </a:lnTo>
                  <a:lnTo>
                    <a:pt x="2003" y="972"/>
                  </a:lnTo>
                  <a:lnTo>
                    <a:pt x="2001" y="970"/>
                  </a:lnTo>
                  <a:lnTo>
                    <a:pt x="1999" y="970"/>
                  </a:lnTo>
                  <a:lnTo>
                    <a:pt x="1998" y="968"/>
                  </a:lnTo>
                  <a:lnTo>
                    <a:pt x="1998" y="967"/>
                  </a:lnTo>
                  <a:lnTo>
                    <a:pt x="1996" y="967"/>
                  </a:lnTo>
                  <a:lnTo>
                    <a:pt x="1996" y="965"/>
                  </a:lnTo>
                  <a:lnTo>
                    <a:pt x="1994" y="965"/>
                  </a:lnTo>
                  <a:lnTo>
                    <a:pt x="1994" y="963"/>
                  </a:lnTo>
                  <a:lnTo>
                    <a:pt x="1993" y="963"/>
                  </a:lnTo>
                  <a:lnTo>
                    <a:pt x="1991" y="962"/>
                  </a:lnTo>
                  <a:lnTo>
                    <a:pt x="1991" y="962"/>
                  </a:lnTo>
                  <a:lnTo>
                    <a:pt x="1988" y="962"/>
                  </a:lnTo>
                  <a:lnTo>
                    <a:pt x="1984" y="960"/>
                  </a:lnTo>
                  <a:lnTo>
                    <a:pt x="1986" y="960"/>
                  </a:lnTo>
                  <a:lnTo>
                    <a:pt x="1986" y="958"/>
                  </a:lnTo>
                  <a:lnTo>
                    <a:pt x="1986" y="957"/>
                  </a:lnTo>
                  <a:lnTo>
                    <a:pt x="1984" y="957"/>
                  </a:lnTo>
                  <a:lnTo>
                    <a:pt x="1984" y="958"/>
                  </a:lnTo>
                  <a:lnTo>
                    <a:pt x="1984" y="960"/>
                  </a:lnTo>
                  <a:lnTo>
                    <a:pt x="1983" y="960"/>
                  </a:lnTo>
                  <a:lnTo>
                    <a:pt x="1983" y="958"/>
                  </a:lnTo>
                  <a:lnTo>
                    <a:pt x="1981" y="958"/>
                  </a:lnTo>
                  <a:lnTo>
                    <a:pt x="1979" y="958"/>
                  </a:lnTo>
                  <a:lnTo>
                    <a:pt x="1981" y="957"/>
                  </a:lnTo>
                  <a:lnTo>
                    <a:pt x="1983" y="957"/>
                  </a:lnTo>
                  <a:lnTo>
                    <a:pt x="1983" y="955"/>
                  </a:lnTo>
                  <a:lnTo>
                    <a:pt x="1981" y="955"/>
                  </a:lnTo>
                  <a:lnTo>
                    <a:pt x="1981" y="953"/>
                  </a:lnTo>
                  <a:lnTo>
                    <a:pt x="1981" y="952"/>
                  </a:lnTo>
                  <a:lnTo>
                    <a:pt x="1981" y="950"/>
                  </a:lnTo>
                  <a:lnTo>
                    <a:pt x="1979" y="950"/>
                  </a:lnTo>
                  <a:lnTo>
                    <a:pt x="1979" y="948"/>
                  </a:lnTo>
                  <a:lnTo>
                    <a:pt x="1977" y="948"/>
                  </a:lnTo>
                  <a:lnTo>
                    <a:pt x="1976" y="947"/>
                  </a:lnTo>
                  <a:lnTo>
                    <a:pt x="1976" y="945"/>
                  </a:lnTo>
                  <a:lnTo>
                    <a:pt x="1977" y="945"/>
                  </a:lnTo>
                  <a:lnTo>
                    <a:pt x="1979" y="945"/>
                  </a:lnTo>
                  <a:lnTo>
                    <a:pt x="1981" y="945"/>
                  </a:lnTo>
                  <a:lnTo>
                    <a:pt x="1981" y="943"/>
                  </a:lnTo>
                  <a:lnTo>
                    <a:pt x="1979" y="943"/>
                  </a:lnTo>
                  <a:lnTo>
                    <a:pt x="1977" y="943"/>
                  </a:lnTo>
                  <a:lnTo>
                    <a:pt x="1977" y="945"/>
                  </a:lnTo>
                  <a:lnTo>
                    <a:pt x="1976" y="943"/>
                  </a:lnTo>
                  <a:lnTo>
                    <a:pt x="1976" y="941"/>
                  </a:lnTo>
                  <a:lnTo>
                    <a:pt x="1976" y="940"/>
                  </a:lnTo>
                  <a:lnTo>
                    <a:pt x="1977" y="940"/>
                  </a:lnTo>
                  <a:lnTo>
                    <a:pt x="1977" y="938"/>
                  </a:lnTo>
                  <a:lnTo>
                    <a:pt x="1976" y="938"/>
                  </a:lnTo>
                  <a:lnTo>
                    <a:pt x="1976" y="936"/>
                  </a:lnTo>
                  <a:lnTo>
                    <a:pt x="1976" y="935"/>
                  </a:lnTo>
                  <a:lnTo>
                    <a:pt x="1976" y="933"/>
                  </a:lnTo>
                  <a:lnTo>
                    <a:pt x="1974" y="933"/>
                  </a:lnTo>
                  <a:lnTo>
                    <a:pt x="1974" y="931"/>
                  </a:lnTo>
                  <a:lnTo>
                    <a:pt x="1972" y="931"/>
                  </a:lnTo>
                  <a:lnTo>
                    <a:pt x="1972" y="930"/>
                  </a:lnTo>
                  <a:lnTo>
                    <a:pt x="1971" y="930"/>
                  </a:lnTo>
                  <a:lnTo>
                    <a:pt x="1971" y="928"/>
                  </a:lnTo>
                  <a:lnTo>
                    <a:pt x="1972" y="926"/>
                  </a:lnTo>
                  <a:lnTo>
                    <a:pt x="1971" y="926"/>
                  </a:lnTo>
                  <a:lnTo>
                    <a:pt x="1971" y="928"/>
                  </a:lnTo>
                  <a:lnTo>
                    <a:pt x="1969" y="926"/>
                  </a:lnTo>
                  <a:lnTo>
                    <a:pt x="1971" y="925"/>
                  </a:lnTo>
                  <a:lnTo>
                    <a:pt x="1969" y="925"/>
                  </a:lnTo>
                  <a:lnTo>
                    <a:pt x="1967" y="925"/>
                  </a:lnTo>
                  <a:lnTo>
                    <a:pt x="1967" y="923"/>
                  </a:lnTo>
                  <a:lnTo>
                    <a:pt x="1966" y="921"/>
                  </a:lnTo>
                  <a:lnTo>
                    <a:pt x="1966" y="923"/>
                  </a:lnTo>
                  <a:lnTo>
                    <a:pt x="1964" y="923"/>
                  </a:lnTo>
                  <a:lnTo>
                    <a:pt x="1964" y="921"/>
                  </a:lnTo>
                  <a:lnTo>
                    <a:pt x="1962" y="921"/>
                  </a:lnTo>
                  <a:lnTo>
                    <a:pt x="1962" y="921"/>
                  </a:lnTo>
                  <a:lnTo>
                    <a:pt x="1961" y="921"/>
                  </a:lnTo>
                  <a:lnTo>
                    <a:pt x="1961" y="920"/>
                  </a:lnTo>
                  <a:lnTo>
                    <a:pt x="1961" y="918"/>
                  </a:lnTo>
                  <a:lnTo>
                    <a:pt x="1959" y="918"/>
                  </a:lnTo>
                  <a:lnTo>
                    <a:pt x="1959" y="916"/>
                  </a:lnTo>
                  <a:lnTo>
                    <a:pt x="1957" y="916"/>
                  </a:lnTo>
                  <a:lnTo>
                    <a:pt x="1957" y="915"/>
                  </a:lnTo>
                  <a:lnTo>
                    <a:pt x="1957" y="913"/>
                  </a:lnTo>
                  <a:lnTo>
                    <a:pt x="1957" y="911"/>
                  </a:lnTo>
                  <a:lnTo>
                    <a:pt x="1956" y="911"/>
                  </a:lnTo>
                  <a:lnTo>
                    <a:pt x="1956" y="913"/>
                  </a:lnTo>
                  <a:lnTo>
                    <a:pt x="1954" y="913"/>
                  </a:lnTo>
                  <a:lnTo>
                    <a:pt x="1954" y="911"/>
                  </a:lnTo>
                  <a:lnTo>
                    <a:pt x="1952" y="911"/>
                  </a:lnTo>
                  <a:lnTo>
                    <a:pt x="1954" y="909"/>
                  </a:lnTo>
                  <a:lnTo>
                    <a:pt x="1952" y="909"/>
                  </a:lnTo>
                  <a:lnTo>
                    <a:pt x="1951" y="909"/>
                  </a:lnTo>
                  <a:lnTo>
                    <a:pt x="1951" y="908"/>
                  </a:lnTo>
                  <a:lnTo>
                    <a:pt x="1951" y="906"/>
                  </a:lnTo>
                  <a:lnTo>
                    <a:pt x="1951" y="906"/>
                  </a:lnTo>
                  <a:lnTo>
                    <a:pt x="1951" y="904"/>
                  </a:lnTo>
                  <a:lnTo>
                    <a:pt x="1951" y="903"/>
                  </a:lnTo>
                  <a:lnTo>
                    <a:pt x="1952" y="903"/>
                  </a:lnTo>
                  <a:lnTo>
                    <a:pt x="1952" y="901"/>
                  </a:lnTo>
                  <a:lnTo>
                    <a:pt x="1951" y="901"/>
                  </a:lnTo>
                  <a:lnTo>
                    <a:pt x="1951" y="903"/>
                  </a:lnTo>
                  <a:lnTo>
                    <a:pt x="1951" y="901"/>
                  </a:lnTo>
                  <a:lnTo>
                    <a:pt x="1949" y="901"/>
                  </a:lnTo>
                  <a:lnTo>
                    <a:pt x="1949" y="899"/>
                  </a:lnTo>
                  <a:lnTo>
                    <a:pt x="1951" y="899"/>
                  </a:lnTo>
                  <a:lnTo>
                    <a:pt x="1951" y="899"/>
                  </a:lnTo>
                  <a:lnTo>
                    <a:pt x="1952" y="899"/>
                  </a:lnTo>
                  <a:lnTo>
                    <a:pt x="1952" y="898"/>
                  </a:lnTo>
                  <a:lnTo>
                    <a:pt x="1951" y="898"/>
                  </a:lnTo>
                  <a:lnTo>
                    <a:pt x="1951" y="898"/>
                  </a:lnTo>
                  <a:lnTo>
                    <a:pt x="1949" y="898"/>
                  </a:lnTo>
                  <a:lnTo>
                    <a:pt x="1949" y="899"/>
                  </a:lnTo>
                  <a:lnTo>
                    <a:pt x="1947" y="899"/>
                  </a:lnTo>
                  <a:lnTo>
                    <a:pt x="1946" y="901"/>
                  </a:lnTo>
                  <a:lnTo>
                    <a:pt x="1944" y="901"/>
                  </a:lnTo>
                  <a:lnTo>
                    <a:pt x="1942" y="901"/>
                  </a:lnTo>
                  <a:lnTo>
                    <a:pt x="1942" y="899"/>
                  </a:lnTo>
                  <a:lnTo>
                    <a:pt x="1944" y="899"/>
                  </a:lnTo>
                  <a:lnTo>
                    <a:pt x="1946" y="898"/>
                  </a:lnTo>
                  <a:lnTo>
                    <a:pt x="1947" y="898"/>
                  </a:lnTo>
                  <a:lnTo>
                    <a:pt x="1947" y="896"/>
                  </a:lnTo>
                  <a:lnTo>
                    <a:pt x="1946" y="896"/>
                  </a:lnTo>
                  <a:lnTo>
                    <a:pt x="1946" y="898"/>
                  </a:lnTo>
                  <a:lnTo>
                    <a:pt x="1944" y="898"/>
                  </a:lnTo>
                  <a:lnTo>
                    <a:pt x="1942" y="898"/>
                  </a:lnTo>
                  <a:lnTo>
                    <a:pt x="1940" y="898"/>
                  </a:lnTo>
                  <a:lnTo>
                    <a:pt x="1940" y="896"/>
                  </a:lnTo>
                  <a:lnTo>
                    <a:pt x="1939" y="896"/>
                  </a:lnTo>
                  <a:lnTo>
                    <a:pt x="1940" y="894"/>
                  </a:lnTo>
                  <a:lnTo>
                    <a:pt x="1939" y="894"/>
                  </a:lnTo>
                  <a:lnTo>
                    <a:pt x="1937" y="894"/>
                  </a:lnTo>
                  <a:lnTo>
                    <a:pt x="1937" y="893"/>
                  </a:lnTo>
                  <a:lnTo>
                    <a:pt x="1935" y="893"/>
                  </a:lnTo>
                  <a:lnTo>
                    <a:pt x="1935" y="891"/>
                  </a:lnTo>
                  <a:lnTo>
                    <a:pt x="1934" y="891"/>
                  </a:lnTo>
                  <a:lnTo>
                    <a:pt x="1934" y="889"/>
                  </a:lnTo>
                  <a:lnTo>
                    <a:pt x="1934" y="888"/>
                  </a:lnTo>
                  <a:lnTo>
                    <a:pt x="1935" y="886"/>
                  </a:lnTo>
                  <a:lnTo>
                    <a:pt x="1934" y="886"/>
                  </a:lnTo>
                  <a:lnTo>
                    <a:pt x="1934" y="884"/>
                  </a:lnTo>
                  <a:lnTo>
                    <a:pt x="1935" y="884"/>
                  </a:lnTo>
                  <a:lnTo>
                    <a:pt x="1935" y="883"/>
                  </a:lnTo>
                  <a:lnTo>
                    <a:pt x="1934" y="881"/>
                  </a:lnTo>
                  <a:lnTo>
                    <a:pt x="1934" y="879"/>
                  </a:lnTo>
                  <a:lnTo>
                    <a:pt x="1934" y="879"/>
                  </a:lnTo>
                  <a:lnTo>
                    <a:pt x="1935" y="879"/>
                  </a:lnTo>
                  <a:lnTo>
                    <a:pt x="1935" y="877"/>
                  </a:lnTo>
                  <a:lnTo>
                    <a:pt x="1937" y="877"/>
                  </a:lnTo>
                  <a:lnTo>
                    <a:pt x="1937" y="876"/>
                  </a:lnTo>
                  <a:lnTo>
                    <a:pt x="1937" y="874"/>
                  </a:lnTo>
                  <a:lnTo>
                    <a:pt x="1937" y="872"/>
                  </a:lnTo>
                  <a:lnTo>
                    <a:pt x="1939" y="871"/>
                  </a:lnTo>
                  <a:lnTo>
                    <a:pt x="1937" y="871"/>
                  </a:lnTo>
                  <a:lnTo>
                    <a:pt x="1937" y="872"/>
                  </a:lnTo>
                  <a:lnTo>
                    <a:pt x="1935" y="872"/>
                  </a:lnTo>
                  <a:lnTo>
                    <a:pt x="1935" y="871"/>
                  </a:lnTo>
                  <a:lnTo>
                    <a:pt x="1935" y="869"/>
                  </a:lnTo>
                  <a:lnTo>
                    <a:pt x="1934" y="869"/>
                  </a:lnTo>
                  <a:lnTo>
                    <a:pt x="1934" y="867"/>
                  </a:lnTo>
                  <a:lnTo>
                    <a:pt x="1934" y="866"/>
                  </a:lnTo>
                  <a:lnTo>
                    <a:pt x="1932" y="866"/>
                  </a:lnTo>
                  <a:lnTo>
                    <a:pt x="1932" y="864"/>
                  </a:lnTo>
                  <a:lnTo>
                    <a:pt x="1930" y="864"/>
                  </a:lnTo>
                  <a:lnTo>
                    <a:pt x="1930" y="862"/>
                  </a:lnTo>
                  <a:lnTo>
                    <a:pt x="1930" y="861"/>
                  </a:lnTo>
                  <a:lnTo>
                    <a:pt x="1929" y="861"/>
                  </a:lnTo>
                  <a:lnTo>
                    <a:pt x="1927" y="861"/>
                  </a:lnTo>
                  <a:lnTo>
                    <a:pt x="1925" y="859"/>
                  </a:lnTo>
                  <a:lnTo>
                    <a:pt x="1927" y="859"/>
                  </a:lnTo>
                  <a:lnTo>
                    <a:pt x="1929" y="859"/>
                  </a:lnTo>
                  <a:lnTo>
                    <a:pt x="1930" y="857"/>
                  </a:lnTo>
                  <a:lnTo>
                    <a:pt x="1932" y="854"/>
                  </a:lnTo>
                  <a:lnTo>
                    <a:pt x="1934" y="852"/>
                  </a:lnTo>
                  <a:lnTo>
                    <a:pt x="1935" y="849"/>
                  </a:lnTo>
                  <a:lnTo>
                    <a:pt x="1937" y="849"/>
                  </a:lnTo>
                  <a:lnTo>
                    <a:pt x="1939" y="845"/>
                  </a:lnTo>
                  <a:lnTo>
                    <a:pt x="1939" y="842"/>
                  </a:lnTo>
                  <a:lnTo>
                    <a:pt x="1939" y="840"/>
                  </a:lnTo>
                  <a:lnTo>
                    <a:pt x="1939" y="839"/>
                  </a:lnTo>
                  <a:lnTo>
                    <a:pt x="1939" y="839"/>
                  </a:lnTo>
                  <a:lnTo>
                    <a:pt x="1939" y="837"/>
                  </a:lnTo>
                  <a:lnTo>
                    <a:pt x="1939" y="835"/>
                  </a:lnTo>
                  <a:lnTo>
                    <a:pt x="1939" y="834"/>
                  </a:lnTo>
                  <a:lnTo>
                    <a:pt x="1940" y="832"/>
                  </a:lnTo>
                  <a:lnTo>
                    <a:pt x="1940" y="830"/>
                  </a:lnTo>
                  <a:lnTo>
                    <a:pt x="1942" y="829"/>
                  </a:lnTo>
                  <a:lnTo>
                    <a:pt x="1942" y="827"/>
                  </a:lnTo>
                  <a:lnTo>
                    <a:pt x="1942" y="825"/>
                  </a:lnTo>
                  <a:lnTo>
                    <a:pt x="1944" y="825"/>
                  </a:lnTo>
                  <a:lnTo>
                    <a:pt x="1944" y="822"/>
                  </a:lnTo>
                  <a:lnTo>
                    <a:pt x="1946" y="820"/>
                  </a:lnTo>
                  <a:lnTo>
                    <a:pt x="1946" y="818"/>
                  </a:lnTo>
                  <a:lnTo>
                    <a:pt x="1946" y="815"/>
                  </a:lnTo>
                  <a:lnTo>
                    <a:pt x="1946" y="813"/>
                  </a:lnTo>
                  <a:lnTo>
                    <a:pt x="1946" y="808"/>
                  </a:lnTo>
                  <a:lnTo>
                    <a:pt x="1944" y="808"/>
                  </a:lnTo>
                  <a:lnTo>
                    <a:pt x="1944" y="807"/>
                  </a:lnTo>
                  <a:lnTo>
                    <a:pt x="1944" y="805"/>
                  </a:lnTo>
                  <a:lnTo>
                    <a:pt x="1944" y="803"/>
                  </a:lnTo>
                  <a:lnTo>
                    <a:pt x="1944" y="802"/>
                  </a:lnTo>
                  <a:lnTo>
                    <a:pt x="1942" y="800"/>
                  </a:lnTo>
                  <a:lnTo>
                    <a:pt x="1942" y="798"/>
                  </a:lnTo>
                  <a:lnTo>
                    <a:pt x="1940" y="798"/>
                  </a:lnTo>
                  <a:lnTo>
                    <a:pt x="1940" y="798"/>
                  </a:lnTo>
                  <a:lnTo>
                    <a:pt x="1939" y="798"/>
                  </a:lnTo>
                  <a:lnTo>
                    <a:pt x="1939" y="797"/>
                  </a:lnTo>
                  <a:lnTo>
                    <a:pt x="1940" y="797"/>
                  </a:lnTo>
                  <a:lnTo>
                    <a:pt x="1942" y="795"/>
                  </a:lnTo>
                  <a:lnTo>
                    <a:pt x="1940" y="795"/>
                  </a:lnTo>
                  <a:lnTo>
                    <a:pt x="1940" y="793"/>
                  </a:lnTo>
                  <a:lnTo>
                    <a:pt x="1940" y="792"/>
                  </a:lnTo>
                  <a:lnTo>
                    <a:pt x="1942" y="792"/>
                  </a:lnTo>
                  <a:lnTo>
                    <a:pt x="1944" y="792"/>
                  </a:lnTo>
                  <a:lnTo>
                    <a:pt x="1944" y="790"/>
                  </a:lnTo>
                  <a:lnTo>
                    <a:pt x="1942" y="790"/>
                  </a:lnTo>
                  <a:lnTo>
                    <a:pt x="1944" y="788"/>
                  </a:lnTo>
                  <a:lnTo>
                    <a:pt x="1944" y="786"/>
                  </a:lnTo>
                  <a:lnTo>
                    <a:pt x="1944" y="785"/>
                  </a:lnTo>
                  <a:lnTo>
                    <a:pt x="1942" y="785"/>
                  </a:lnTo>
                  <a:lnTo>
                    <a:pt x="1942" y="783"/>
                  </a:lnTo>
                  <a:lnTo>
                    <a:pt x="1942" y="781"/>
                  </a:lnTo>
                  <a:lnTo>
                    <a:pt x="1942" y="780"/>
                  </a:lnTo>
                  <a:lnTo>
                    <a:pt x="1940" y="780"/>
                  </a:lnTo>
                  <a:lnTo>
                    <a:pt x="1940" y="781"/>
                  </a:lnTo>
                  <a:lnTo>
                    <a:pt x="1939" y="780"/>
                  </a:lnTo>
                  <a:lnTo>
                    <a:pt x="1939" y="778"/>
                  </a:lnTo>
                  <a:lnTo>
                    <a:pt x="1937" y="778"/>
                  </a:lnTo>
                  <a:lnTo>
                    <a:pt x="1937" y="776"/>
                  </a:lnTo>
                  <a:lnTo>
                    <a:pt x="1937" y="775"/>
                  </a:lnTo>
                  <a:lnTo>
                    <a:pt x="1935" y="775"/>
                  </a:lnTo>
                  <a:lnTo>
                    <a:pt x="1935" y="773"/>
                  </a:lnTo>
                  <a:lnTo>
                    <a:pt x="1934" y="773"/>
                  </a:lnTo>
                  <a:lnTo>
                    <a:pt x="1934" y="770"/>
                  </a:lnTo>
                  <a:lnTo>
                    <a:pt x="1934" y="768"/>
                  </a:lnTo>
                  <a:lnTo>
                    <a:pt x="1935" y="766"/>
                  </a:lnTo>
                  <a:lnTo>
                    <a:pt x="1935" y="765"/>
                  </a:lnTo>
                  <a:lnTo>
                    <a:pt x="1935" y="763"/>
                  </a:lnTo>
                  <a:lnTo>
                    <a:pt x="1935" y="761"/>
                  </a:lnTo>
                  <a:lnTo>
                    <a:pt x="1937" y="758"/>
                  </a:lnTo>
                  <a:lnTo>
                    <a:pt x="1939" y="758"/>
                  </a:lnTo>
                  <a:lnTo>
                    <a:pt x="1940" y="758"/>
                  </a:lnTo>
                  <a:lnTo>
                    <a:pt x="1940" y="756"/>
                  </a:lnTo>
                  <a:lnTo>
                    <a:pt x="1942" y="754"/>
                  </a:lnTo>
                  <a:lnTo>
                    <a:pt x="1942" y="753"/>
                  </a:lnTo>
                  <a:lnTo>
                    <a:pt x="1942" y="751"/>
                  </a:lnTo>
                  <a:lnTo>
                    <a:pt x="1944" y="751"/>
                  </a:lnTo>
                  <a:lnTo>
                    <a:pt x="1944" y="749"/>
                  </a:lnTo>
                  <a:lnTo>
                    <a:pt x="1946" y="748"/>
                  </a:lnTo>
                  <a:lnTo>
                    <a:pt x="1946" y="746"/>
                  </a:lnTo>
                  <a:lnTo>
                    <a:pt x="1946" y="744"/>
                  </a:lnTo>
                  <a:lnTo>
                    <a:pt x="1947" y="743"/>
                  </a:lnTo>
                  <a:lnTo>
                    <a:pt x="1947" y="741"/>
                  </a:lnTo>
                  <a:lnTo>
                    <a:pt x="1949" y="739"/>
                  </a:lnTo>
                  <a:lnTo>
                    <a:pt x="1949" y="738"/>
                  </a:lnTo>
                  <a:lnTo>
                    <a:pt x="1951" y="738"/>
                  </a:lnTo>
                  <a:lnTo>
                    <a:pt x="1951" y="736"/>
                  </a:lnTo>
                  <a:lnTo>
                    <a:pt x="1949" y="736"/>
                  </a:lnTo>
                  <a:lnTo>
                    <a:pt x="1949" y="734"/>
                  </a:lnTo>
                  <a:lnTo>
                    <a:pt x="1951" y="734"/>
                  </a:lnTo>
                  <a:lnTo>
                    <a:pt x="1951" y="734"/>
                  </a:lnTo>
                  <a:lnTo>
                    <a:pt x="1951" y="733"/>
                  </a:lnTo>
                  <a:lnTo>
                    <a:pt x="1952" y="733"/>
                  </a:lnTo>
                  <a:lnTo>
                    <a:pt x="1952" y="731"/>
                  </a:lnTo>
                  <a:lnTo>
                    <a:pt x="1954" y="729"/>
                  </a:lnTo>
                  <a:lnTo>
                    <a:pt x="1956" y="728"/>
                  </a:lnTo>
                  <a:lnTo>
                    <a:pt x="1956" y="726"/>
                  </a:lnTo>
                  <a:lnTo>
                    <a:pt x="1957" y="726"/>
                  </a:lnTo>
                  <a:lnTo>
                    <a:pt x="1959" y="724"/>
                  </a:lnTo>
                  <a:lnTo>
                    <a:pt x="1959" y="722"/>
                  </a:lnTo>
                  <a:lnTo>
                    <a:pt x="1961" y="722"/>
                  </a:lnTo>
                  <a:lnTo>
                    <a:pt x="1961" y="721"/>
                  </a:lnTo>
                  <a:lnTo>
                    <a:pt x="1961" y="719"/>
                  </a:lnTo>
                  <a:lnTo>
                    <a:pt x="1961" y="717"/>
                  </a:lnTo>
                  <a:lnTo>
                    <a:pt x="1961" y="717"/>
                  </a:lnTo>
                  <a:lnTo>
                    <a:pt x="1961" y="716"/>
                  </a:lnTo>
                  <a:lnTo>
                    <a:pt x="1961" y="714"/>
                  </a:lnTo>
                  <a:lnTo>
                    <a:pt x="1962" y="714"/>
                  </a:lnTo>
                  <a:lnTo>
                    <a:pt x="1962" y="712"/>
                  </a:lnTo>
                  <a:lnTo>
                    <a:pt x="1962" y="711"/>
                  </a:lnTo>
                  <a:lnTo>
                    <a:pt x="1964" y="711"/>
                  </a:lnTo>
                  <a:lnTo>
                    <a:pt x="1964" y="709"/>
                  </a:lnTo>
                  <a:lnTo>
                    <a:pt x="1964" y="707"/>
                  </a:lnTo>
                  <a:lnTo>
                    <a:pt x="1966" y="707"/>
                  </a:lnTo>
                  <a:lnTo>
                    <a:pt x="1966" y="706"/>
                  </a:lnTo>
                  <a:lnTo>
                    <a:pt x="1966" y="704"/>
                  </a:lnTo>
                  <a:lnTo>
                    <a:pt x="1967" y="702"/>
                  </a:lnTo>
                  <a:lnTo>
                    <a:pt x="1969" y="702"/>
                  </a:lnTo>
                  <a:lnTo>
                    <a:pt x="1969" y="701"/>
                  </a:lnTo>
                  <a:lnTo>
                    <a:pt x="1971" y="701"/>
                  </a:lnTo>
                  <a:lnTo>
                    <a:pt x="1972" y="701"/>
                  </a:lnTo>
                  <a:lnTo>
                    <a:pt x="1974" y="699"/>
                  </a:lnTo>
                  <a:lnTo>
                    <a:pt x="1976" y="697"/>
                  </a:lnTo>
                  <a:lnTo>
                    <a:pt x="1976" y="696"/>
                  </a:lnTo>
                  <a:lnTo>
                    <a:pt x="1977" y="696"/>
                  </a:lnTo>
                  <a:lnTo>
                    <a:pt x="1977" y="694"/>
                  </a:lnTo>
                  <a:lnTo>
                    <a:pt x="1977" y="692"/>
                  </a:lnTo>
                  <a:lnTo>
                    <a:pt x="1979" y="690"/>
                  </a:lnTo>
                  <a:lnTo>
                    <a:pt x="1981" y="689"/>
                  </a:lnTo>
                  <a:lnTo>
                    <a:pt x="1979" y="689"/>
                  </a:lnTo>
                  <a:lnTo>
                    <a:pt x="1979" y="687"/>
                  </a:lnTo>
                  <a:lnTo>
                    <a:pt x="1981" y="687"/>
                  </a:lnTo>
                  <a:lnTo>
                    <a:pt x="1981" y="685"/>
                  </a:lnTo>
                  <a:lnTo>
                    <a:pt x="1981" y="684"/>
                  </a:lnTo>
                  <a:lnTo>
                    <a:pt x="1983" y="684"/>
                  </a:lnTo>
                  <a:lnTo>
                    <a:pt x="1983" y="682"/>
                  </a:lnTo>
                  <a:lnTo>
                    <a:pt x="1984" y="680"/>
                  </a:lnTo>
                  <a:lnTo>
                    <a:pt x="1984" y="679"/>
                  </a:lnTo>
                  <a:lnTo>
                    <a:pt x="1986" y="679"/>
                  </a:lnTo>
                  <a:lnTo>
                    <a:pt x="1988" y="679"/>
                  </a:lnTo>
                  <a:lnTo>
                    <a:pt x="1989" y="679"/>
                  </a:lnTo>
                  <a:lnTo>
                    <a:pt x="1991" y="679"/>
                  </a:lnTo>
                  <a:lnTo>
                    <a:pt x="1994" y="677"/>
                  </a:lnTo>
                  <a:lnTo>
                    <a:pt x="1998" y="677"/>
                  </a:lnTo>
                  <a:lnTo>
                    <a:pt x="2001" y="675"/>
                  </a:lnTo>
                  <a:lnTo>
                    <a:pt x="2001" y="674"/>
                  </a:lnTo>
                  <a:lnTo>
                    <a:pt x="2003" y="674"/>
                  </a:lnTo>
                  <a:lnTo>
                    <a:pt x="2003" y="672"/>
                  </a:lnTo>
                  <a:lnTo>
                    <a:pt x="2004" y="672"/>
                  </a:lnTo>
                  <a:lnTo>
                    <a:pt x="2004" y="670"/>
                  </a:lnTo>
                  <a:lnTo>
                    <a:pt x="2006" y="670"/>
                  </a:lnTo>
                  <a:lnTo>
                    <a:pt x="2009" y="667"/>
                  </a:lnTo>
                  <a:lnTo>
                    <a:pt x="2011" y="667"/>
                  </a:lnTo>
                  <a:lnTo>
                    <a:pt x="2013" y="665"/>
                  </a:lnTo>
                  <a:lnTo>
                    <a:pt x="2015" y="664"/>
                  </a:lnTo>
                  <a:lnTo>
                    <a:pt x="2015" y="662"/>
                  </a:lnTo>
                  <a:lnTo>
                    <a:pt x="2016" y="662"/>
                  </a:lnTo>
                  <a:lnTo>
                    <a:pt x="2016" y="660"/>
                  </a:lnTo>
                  <a:lnTo>
                    <a:pt x="2018" y="660"/>
                  </a:lnTo>
                  <a:lnTo>
                    <a:pt x="2018" y="658"/>
                  </a:lnTo>
                  <a:lnTo>
                    <a:pt x="2020" y="657"/>
                  </a:lnTo>
                  <a:lnTo>
                    <a:pt x="2021" y="653"/>
                  </a:lnTo>
                  <a:lnTo>
                    <a:pt x="2023" y="652"/>
                  </a:lnTo>
                  <a:lnTo>
                    <a:pt x="2023" y="650"/>
                  </a:lnTo>
                  <a:lnTo>
                    <a:pt x="2025" y="648"/>
                  </a:lnTo>
                  <a:lnTo>
                    <a:pt x="2025" y="647"/>
                  </a:lnTo>
                  <a:lnTo>
                    <a:pt x="2023" y="647"/>
                  </a:lnTo>
                  <a:lnTo>
                    <a:pt x="2023" y="645"/>
                  </a:lnTo>
                  <a:lnTo>
                    <a:pt x="2023" y="643"/>
                  </a:lnTo>
                  <a:lnTo>
                    <a:pt x="2021" y="643"/>
                  </a:lnTo>
                  <a:lnTo>
                    <a:pt x="2021" y="642"/>
                  </a:lnTo>
                  <a:lnTo>
                    <a:pt x="2021" y="640"/>
                  </a:lnTo>
                  <a:lnTo>
                    <a:pt x="2021" y="637"/>
                  </a:lnTo>
                  <a:lnTo>
                    <a:pt x="2021" y="635"/>
                  </a:lnTo>
                  <a:lnTo>
                    <a:pt x="2021" y="633"/>
                  </a:lnTo>
                  <a:lnTo>
                    <a:pt x="2023" y="633"/>
                  </a:lnTo>
                  <a:lnTo>
                    <a:pt x="2023" y="632"/>
                  </a:lnTo>
                  <a:lnTo>
                    <a:pt x="2023" y="630"/>
                  </a:lnTo>
                  <a:lnTo>
                    <a:pt x="2025" y="630"/>
                  </a:lnTo>
                  <a:lnTo>
                    <a:pt x="2025" y="628"/>
                  </a:lnTo>
                  <a:lnTo>
                    <a:pt x="2026" y="626"/>
                  </a:lnTo>
                  <a:lnTo>
                    <a:pt x="2028" y="625"/>
                  </a:lnTo>
                  <a:lnTo>
                    <a:pt x="2028" y="623"/>
                  </a:lnTo>
                  <a:lnTo>
                    <a:pt x="2028" y="621"/>
                  </a:lnTo>
                  <a:lnTo>
                    <a:pt x="2030" y="621"/>
                  </a:lnTo>
                  <a:lnTo>
                    <a:pt x="2030" y="620"/>
                  </a:lnTo>
                  <a:lnTo>
                    <a:pt x="2030" y="618"/>
                  </a:lnTo>
                  <a:lnTo>
                    <a:pt x="2030" y="616"/>
                  </a:lnTo>
                  <a:lnTo>
                    <a:pt x="2031" y="616"/>
                  </a:lnTo>
                  <a:lnTo>
                    <a:pt x="2031" y="615"/>
                  </a:lnTo>
                  <a:lnTo>
                    <a:pt x="2031" y="613"/>
                  </a:lnTo>
                  <a:lnTo>
                    <a:pt x="2033" y="611"/>
                  </a:lnTo>
                  <a:lnTo>
                    <a:pt x="2035" y="610"/>
                  </a:lnTo>
                  <a:lnTo>
                    <a:pt x="2035" y="608"/>
                  </a:lnTo>
                  <a:lnTo>
                    <a:pt x="2036" y="608"/>
                  </a:lnTo>
                  <a:lnTo>
                    <a:pt x="2038" y="608"/>
                  </a:lnTo>
                  <a:lnTo>
                    <a:pt x="2038" y="606"/>
                  </a:lnTo>
                  <a:lnTo>
                    <a:pt x="2040" y="606"/>
                  </a:lnTo>
                  <a:lnTo>
                    <a:pt x="2040" y="605"/>
                  </a:lnTo>
                  <a:lnTo>
                    <a:pt x="2041" y="605"/>
                  </a:lnTo>
                  <a:lnTo>
                    <a:pt x="2043" y="605"/>
                  </a:lnTo>
                  <a:lnTo>
                    <a:pt x="2045" y="605"/>
                  </a:lnTo>
                  <a:lnTo>
                    <a:pt x="2045" y="603"/>
                  </a:lnTo>
                  <a:lnTo>
                    <a:pt x="2046" y="603"/>
                  </a:lnTo>
                  <a:lnTo>
                    <a:pt x="2048" y="603"/>
                  </a:lnTo>
                  <a:lnTo>
                    <a:pt x="2048" y="601"/>
                  </a:lnTo>
                  <a:lnTo>
                    <a:pt x="2050" y="601"/>
                  </a:lnTo>
                  <a:lnTo>
                    <a:pt x="2052" y="600"/>
                  </a:lnTo>
                  <a:lnTo>
                    <a:pt x="2053" y="600"/>
                  </a:lnTo>
                  <a:lnTo>
                    <a:pt x="2055" y="600"/>
                  </a:lnTo>
                  <a:lnTo>
                    <a:pt x="2055" y="598"/>
                  </a:lnTo>
                  <a:lnTo>
                    <a:pt x="2057" y="596"/>
                  </a:lnTo>
                  <a:lnTo>
                    <a:pt x="2058" y="596"/>
                  </a:lnTo>
                  <a:lnTo>
                    <a:pt x="2058" y="594"/>
                  </a:lnTo>
                  <a:lnTo>
                    <a:pt x="2060" y="593"/>
                  </a:lnTo>
                  <a:lnTo>
                    <a:pt x="2060" y="591"/>
                  </a:lnTo>
                  <a:lnTo>
                    <a:pt x="2063" y="586"/>
                  </a:lnTo>
                  <a:lnTo>
                    <a:pt x="2065" y="583"/>
                  </a:lnTo>
                  <a:lnTo>
                    <a:pt x="2067" y="578"/>
                  </a:lnTo>
                  <a:lnTo>
                    <a:pt x="2067" y="576"/>
                  </a:lnTo>
                  <a:lnTo>
                    <a:pt x="2067" y="574"/>
                  </a:lnTo>
                  <a:lnTo>
                    <a:pt x="2068" y="574"/>
                  </a:lnTo>
                  <a:lnTo>
                    <a:pt x="2068" y="573"/>
                  </a:lnTo>
                  <a:lnTo>
                    <a:pt x="2070" y="573"/>
                  </a:lnTo>
                  <a:lnTo>
                    <a:pt x="2072" y="573"/>
                  </a:lnTo>
                  <a:lnTo>
                    <a:pt x="2072" y="573"/>
                  </a:lnTo>
                  <a:lnTo>
                    <a:pt x="2072" y="571"/>
                  </a:lnTo>
                  <a:lnTo>
                    <a:pt x="2073" y="571"/>
                  </a:lnTo>
                  <a:lnTo>
                    <a:pt x="2073" y="573"/>
                  </a:lnTo>
                  <a:lnTo>
                    <a:pt x="2073" y="574"/>
                  </a:lnTo>
                  <a:lnTo>
                    <a:pt x="2073" y="576"/>
                  </a:lnTo>
                  <a:lnTo>
                    <a:pt x="2075" y="576"/>
                  </a:lnTo>
                  <a:lnTo>
                    <a:pt x="2075" y="578"/>
                  </a:lnTo>
                  <a:lnTo>
                    <a:pt x="2077" y="579"/>
                  </a:lnTo>
                  <a:lnTo>
                    <a:pt x="2078" y="579"/>
                  </a:lnTo>
                  <a:lnTo>
                    <a:pt x="2078" y="581"/>
                  </a:lnTo>
                  <a:lnTo>
                    <a:pt x="2080" y="581"/>
                  </a:lnTo>
                  <a:lnTo>
                    <a:pt x="2082" y="581"/>
                  </a:lnTo>
                  <a:lnTo>
                    <a:pt x="2084" y="583"/>
                  </a:lnTo>
                  <a:lnTo>
                    <a:pt x="2085" y="583"/>
                  </a:lnTo>
                  <a:lnTo>
                    <a:pt x="2087" y="581"/>
                  </a:lnTo>
                  <a:lnTo>
                    <a:pt x="2089" y="581"/>
                  </a:lnTo>
                  <a:lnTo>
                    <a:pt x="2090" y="581"/>
                  </a:lnTo>
                  <a:lnTo>
                    <a:pt x="2092" y="581"/>
                  </a:lnTo>
                  <a:lnTo>
                    <a:pt x="2094" y="581"/>
                  </a:lnTo>
                  <a:lnTo>
                    <a:pt x="2095" y="581"/>
                  </a:lnTo>
                  <a:lnTo>
                    <a:pt x="2097" y="581"/>
                  </a:lnTo>
                  <a:lnTo>
                    <a:pt x="2099" y="581"/>
                  </a:lnTo>
                  <a:lnTo>
                    <a:pt x="2100" y="581"/>
                  </a:lnTo>
                  <a:lnTo>
                    <a:pt x="2100" y="579"/>
                  </a:lnTo>
                  <a:lnTo>
                    <a:pt x="2102" y="579"/>
                  </a:lnTo>
                  <a:lnTo>
                    <a:pt x="2102" y="581"/>
                  </a:lnTo>
                  <a:lnTo>
                    <a:pt x="2104" y="583"/>
                  </a:lnTo>
                  <a:lnTo>
                    <a:pt x="2105" y="583"/>
                  </a:lnTo>
                  <a:lnTo>
                    <a:pt x="2107" y="583"/>
                  </a:lnTo>
                  <a:lnTo>
                    <a:pt x="2109" y="583"/>
                  </a:lnTo>
                  <a:lnTo>
                    <a:pt x="2110" y="583"/>
                  </a:lnTo>
                  <a:lnTo>
                    <a:pt x="2112" y="583"/>
                  </a:lnTo>
                  <a:lnTo>
                    <a:pt x="2112" y="583"/>
                  </a:lnTo>
                  <a:lnTo>
                    <a:pt x="2114" y="583"/>
                  </a:lnTo>
                  <a:lnTo>
                    <a:pt x="2115" y="581"/>
                  </a:lnTo>
                  <a:lnTo>
                    <a:pt x="2117" y="581"/>
                  </a:lnTo>
                  <a:lnTo>
                    <a:pt x="2117" y="579"/>
                  </a:lnTo>
                  <a:lnTo>
                    <a:pt x="2119" y="579"/>
                  </a:lnTo>
                  <a:lnTo>
                    <a:pt x="2119" y="578"/>
                  </a:lnTo>
                  <a:lnTo>
                    <a:pt x="2121" y="578"/>
                  </a:lnTo>
                  <a:lnTo>
                    <a:pt x="2121" y="576"/>
                  </a:lnTo>
                  <a:lnTo>
                    <a:pt x="2122" y="576"/>
                  </a:lnTo>
                  <a:lnTo>
                    <a:pt x="2122" y="574"/>
                  </a:lnTo>
                  <a:lnTo>
                    <a:pt x="2124" y="574"/>
                  </a:lnTo>
                  <a:lnTo>
                    <a:pt x="2126" y="574"/>
                  </a:lnTo>
                  <a:lnTo>
                    <a:pt x="2127" y="574"/>
                  </a:lnTo>
                  <a:lnTo>
                    <a:pt x="2129" y="573"/>
                  </a:lnTo>
                  <a:lnTo>
                    <a:pt x="2131" y="573"/>
                  </a:lnTo>
                  <a:lnTo>
                    <a:pt x="2132" y="573"/>
                  </a:lnTo>
                  <a:lnTo>
                    <a:pt x="2134" y="573"/>
                  </a:lnTo>
                  <a:lnTo>
                    <a:pt x="2136" y="571"/>
                  </a:lnTo>
                  <a:lnTo>
                    <a:pt x="2136" y="569"/>
                  </a:lnTo>
                  <a:lnTo>
                    <a:pt x="2137" y="569"/>
                  </a:lnTo>
                  <a:lnTo>
                    <a:pt x="2137" y="567"/>
                  </a:lnTo>
                  <a:lnTo>
                    <a:pt x="2139" y="567"/>
                  </a:lnTo>
                  <a:lnTo>
                    <a:pt x="2141" y="566"/>
                  </a:lnTo>
                  <a:lnTo>
                    <a:pt x="2142" y="566"/>
                  </a:lnTo>
                  <a:lnTo>
                    <a:pt x="2144" y="566"/>
                  </a:lnTo>
                  <a:lnTo>
                    <a:pt x="2144" y="564"/>
                  </a:lnTo>
                  <a:lnTo>
                    <a:pt x="2146" y="564"/>
                  </a:lnTo>
                  <a:lnTo>
                    <a:pt x="2147" y="564"/>
                  </a:lnTo>
                  <a:lnTo>
                    <a:pt x="2147" y="562"/>
                  </a:lnTo>
                  <a:lnTo>
                    <a:pt x="2149" y="562"/>
                  </a:lnTo>
                  <a:lnTo>
                    <a:pt x="2151" y="562"/>
                  </a:lnTo>
                  <a:lnTo>
                    <a:pt x="2153" y="562"/>
                  </a:lnTo>
                  <a:lnTo>
                    <a:pt x="2153" y="562"/>
                  </a:lnTo>
                  <a:lnTo>
                    <a:pt x="2154" y="562"/>
                  </a:lnTo>
                  <a:lnTo>
                    <a:pt x="2156" y="562"/>
                  </a:lnTo>
                  <a:lnTo>
                    <a:pt x="2159" y="561"/>
                  </a:lnTo>
                  <a:lnTo>
                    <a:pt x="2161" y="561"/>
                  </a:lnTo>
                  <a:lnTo>
                    <a:pt x="2161" y="562"/>
                  </a:lnTo>
                  <a:lnTo>
                    <a:pt x="2163" y="562"/>
                  </a:lnTo>
                  <a:lnTo>
                    <a:pt x="2164" y="561"/>
                  </a:lnTo>
                  <a:lnTo>
                    <a:pt x="2166" y="561"/>
                  </a:lnTo>
                  <a:lnTo>
                    <a:pt x="2166" y="559"/>
                  </a:lnTo>
                  <a:lnTo>
                    <a:pt x="2168" y="559"/>
                  </a:lnTo>
                  <a:lnTo>
                    <a:pt x="2169" y="559"/>
                  </a:lnTo>
                  <a:lnTo>
                    <a:pt x="2171" y="559"/>
                  </a:lnTo>
                  <a:lnTo>
                    <a:pt x="2173" y="559"/>
                  </a:lnTo>
                  <a:lnTo>
                    <a:pt x="2174" y="559"/>
                  </a:lnTo>
                  <a:lnTo>
                    <a:pt x="2176" y="557"/>
                  </a:lnTo>
                  <a:lnTo>
                    <a:pt x="2178" y="557"/>
                  </a:lnTo>
                  <a:lnTo>
                    <a:pt x="2179" y="557"/>
                  </a:lnTo>
                  <a:lnTo>
                    <a:pt x="2181" y="557"/>
                  </a:lnTo>
                  <a:lnTo>
                    <a:pt x="2183" y="557"/>
                  </a:lnTo>
                  <a:lnTo>
                    <a:pt x="2185" y="557"/>
                  </a:lnTo>
                  <a:lnTo>
                    <a:pt x="2186" y="557"/>
                  </a:lnTo>
                  <a:lnTo>
                    <a:pt x="2188" y="557"/>
                  </a:lnTo>
                  <a:lnTo>
                    <a:pt x="2191" y="559"/>
                  </a:lnTo>
                  <a:lnTo>
                    <a:pt x="2193" y="559"/>
                  </a:lnTo>
                  <a:lnTo>
                    <a:pt x="2191" y="561"/>
                  </a:lnTo>
                  <a:lnTo>
                    <a:pt x="2193" y="561"/>
                  </a:lnTo>
                  <a:lnTo>
                    <a:pt x="2193" y="561"/>
                  </a:lnTo>
                  <a:lnTo>
                    <a:pt x="2195" y="561"/>
                  </a:lnTo>
                  <a:lnTo>
                    <a:pt x="2196" y="561"/>
                  </a:lnTo>
                  <a:lnTo>
                    <a:pt x="2196" y="559"/>
                  </a:lnTo>
                  <a:lnTo>
                    <a:pt x="2198" y="559"/>
                  </a:lnTo>
                  <a:lnTo>
                    <a:pt x="2200" y="559"/>
                  </a:lnTo>
                  <a:lnTo>
                    <a:pt x="2201" y="559"/>
                  </a:lnTo>
                  <a:lnTo>
                    <a:pt x="2203" y="557"/>
                  </a:lnTo>
                  <a:lnTo>
                    <a:pt x="2205" y="557"/>
                  </a:lnTo>
                  <a:lnTo>
                    <a:pt x="2205" y="556"/>
                  </a:lnTo>
                  <a:lnTo>
                    <a:pt x="2206" y="556"/>
                  </a:lnTo>
                  <a:lnTo>
                    <a:pt x="2208" y="556"/>
                  </a:lnTo>
                  <a:lnTo>
                    <a:pt x="2208" y="557"/>
                  </a:lnTo>
                  <a:lnTo>
                    <a:pt x="2211" y="557"/>
                  </a:lnTo>
                  <a:lnTo>
                    <a:pt x="2213" y="557"/>
                  </a:lnTo>
                  <a:lnTo>
                    <a:pt x="2215" y="557"/>
                  </a:lnTo>
                  <a:lnTo>
                    <a:pt x="2215" y="556"/>
                  </a:lnTo>
                  <a:lnTo>
                    <a:pt x="2216" y="556"/>
                  </a:lnTo>
                  <a:lnTo>
                    <a:pt x="2218" y="556"/>
                  </a:lnTo>
                  <a:lnTo>
                    <a:pt x="2220" y="556"/>
                  </a:lnTo>
                  <a:lnTo>
                    <a:pt x="2222" y="556"/>
                  </a:lnTo>
                  <a:lnTo>
                    <a:pt x="2222" y="557"/>
                  </a:lnTo>
                  <a:lnTo>
                    <a:pt x="2223" y="559"/>
                  </a:lnTo>
                  <a:lnTo>
                    <a:pt x="2225" y="557"/>
                  </a:lnTo>
                  <a:lnTo>
                    <a:pt x="2227" y="557"/>
                  </a:lnTo>
                  <a:lnTo>
                    <a:pt x="2228" y="557"/>
                  </a:lnTo>
                  <a:lnTo>
                    <a:pt x="2230" y="557"/>
                  </a:lnTo>
                  <a:lnTo>
                    <a:pt x="2232" y="557"/>
                  </a:lnTo>
                  <a:lnTo>
                    <a:pt x="2233" y="557"/>
                  </a:lnTo>
                  <a:lnTo>
                    <a:pt x="2233" y="556"/>
                  </a:lnTo>
                  <a:lnTo>
                    <a:pt x="2233" y="556"/>
                  </a:lnTo>
                  <a:lnTo>
                    <a:pt x="2235" y="556"/>
                  </a:lnTo>
                  <a:lnTo>
                    <a:pt x="2237" y="556"/>
                  </a:lnTo>
                  <a:lnTo>
                    <a:pt x="2237" y="554"/>
                  </a:lnTo>
                  <a:lnTo>
                    <a:pt x="2238" y="554"/>
                  </a:lnTo>
                  <a:lnTo>
                    <a:pt x="2240" y="554"/>
                  </a:lnTo>
                  <a:lnTo>
                    <a:pt x="2242" y="554"/>
                  </a:lnTo>
                  <a:lnTo>
                    <a:pt x="2242" y="552"/>
                  </a:lnTo>
                  <a:lnTo>
                    <a:pt x="2243" y="552"/>
                  </a:lnTo>
                  <a:lnTo>
                    <a:pt x="2243" y="554"/>
                  </a:lnTo>
                  <a:lnTo>
                    <a:pt x="2243" y="556"/>
                  </a:lnTo>
                  <a:lnTo>
                    <a:pt x="2245" y="556"/>
                  </a:lnTo>
                  <a:lnTo>
                    <a:pt x="2245" y="554"/>
                  </a:lnTo>
                  <a:lnTo>
                    <a:pt x="2247" y="554"/>
                  </a:lnTo>
                  <a:lnTo>
                    <a:pt x="2248" y="554"/>
                  </a:lnTo>
                  <a:lnTo>
                    <a:pt x="2248" y="556"/>
                  </a:lnTo>
                  <a:lnTo>
                    <a:pt x="2248" y="556"/>
                  </a:lnTo>
                  <a:lnTo>
                    <a:pt x="2248" y="557"/>
                  </a:lnTo>
                  <a:lnTo>
                    <a:pt x="2250" y="557"/>
                  </a:lnTo>
                  <a:lnTo>
                    <a:pt x="2250" y="559"/>
                  </a:lnTo>
                  <a:lnTo>
                    <a:pt x="2250" y="561"/>
                  </a:lnTo>
                  <a:lnTo>
                    <a:pt x="2252" y="561"/>
                  </a:lnTo>
                  <a:lnTo>
                    <a:pt x="2252" y="559"/>
                  </a:lnTo>
                  <a:lnTo>
                    <a:pt x="2254" y="557"/>
                  </a:lnTo>
                  <a:lnTo>
                    <a:pt x="2255" y="557"/>
                  </a:lnTo>
                  <a:lnTo>
                    <a:pt x="2257" y="556"/>
                  </a:lnTo>
                  <a:lnTo>
                    <a:pt x="2259" y="556"/>
                  </a:lnTo>
                  <a:lnTo>
                    <a:pt x="2259" y="557"/>
                  </a:lnTo>
                  <a:lnTo>
                    <a:pt x="2260" y="557"/>
                  </a:lnTo>
                  <a:lnTo>
                    <a:pt x="2259" y="559"/>
                  </a:lnTo>
                  <a:lnTo>
                    <a:pt x="2257" y="561"/>
                  </a:lnTo>
                  <a:lnTo>
                    <a:pt x="2257" y="562"/>
                  </a:lnTo>
                  <a:lnTo>
                    <a:pt x="2255" y="564"/>
                  </a:lnTo>
                  <a:lnTo>
                    <a:pt x="2254" y="564"/>
                  </a:lnTo>
                  <a:lnTo>
                    <a:pt x="2254" y="566"/>
                  </a:lnTo>
                  <a:lnTo>
                    <a:pt x="2252" y="566"/>
                  </a:lnTo>
                  <a:lnTo>
                    <a:pt x="2252" y="567"/>
                  </a:lnTo>
                  <a:lnTo>
                    <a:pt x="2252" y="569"/>
                  </a:lnTo>
                  <a:lnTo>
                    <a:pt x="2252" y="571"/>
                  </a:lnTo>
                  <a:lnTo>
                    <a:pt x="2254" y="571"/>
                  </a:lnTo>
                  <a:lnTo>
                    <a:pt x="2254" y="573"/>
                  </a:lnTo>
                  <a:lnTo>
                    <a:pt x="2255" y="573"/>
                  </a:lnTo>
                  <a:lnTo>
                    <a:pt x="2255" y="574"/>
                  </a:lnTo>
                  <a:lnTo>
                    <a:pt x="2257" y="573"/>
                  </a:lnTo>
                  <a:lnTo>
                    <a:pt x="2257" y="574"/>
                  </a:lnTo>
                  <a:lnTo>
                    <a:pt x="2259" y="576"/>
                  </a:lnTo>
                  <a:lnTo>
                    <a:pt x="2259" y="578"/>
                  </a:lnTo>
                  <a:lnTo>
                    <a:pt x="2259" y="579"/>
                  </a:lnTo>
                  <a:lnTo>
                    <a:pt x="2260" y="581"/>
                  </a:lnTo>
                  <a:lnTo>
                    <a:pt x="2260" y="583"/>
                  </a:lnTo>
                  <a:lnTo>
                    <a:pt x="2259" y="583"/>
                  </a:lnTo>
                  <a:lnTo>
                    <a:pt x="2259" y="584"/>
                  </a:lnTo>
                  <a:lnTo>
                    <a:pt x="2259" y="586"/>
                  </a:lnTo>
                  <a:lnTo>
                    <a:pt x="2257" y="586"/>
                  </a:lnTo>
                  <a:lnTo>
                    <a:pt x="2257" y="588"/>
                  </a:lnTo>
                  <a:lnTo>
                    <a:pt x="2255" y="589"/>
                  </a:lnTo>
                  <a:lnTo>
                    <a:pt x="2255" y="591"/>
                  </a:lnTo>
                  <a:lnTo>
                    <a:pt x="2254" y="591"/>
                  </a:lnTo>
                  <a:lnTo>
                    <a:pt x="2252" y="591"/>
                  </a:lnTo>
                  <a:lnTo>
                    <a:pt x="2252" y="593"/>
                  </a:lnTo>
                  <a:lnTo>
                    <a:pt x="2250" y="593"/>
                  </a:lnTo>
                  <a:lnTo>
                    <a:pt x="2250" y="594"/>
                  </a:lnTo>
                  <a:lnTo>
                    <a:pt x="2248" y="594"/>
                  </a:lnTo>
                  <a:lnTo>
                    <a:pt x="2248" y="596"/>
                  </a:lnTo>
                  <a:lnTo>
                    <a:pt x="2248" y="596"/>
                  </a:lnTo>
                  <a:lnTo>
                    <a:pt x="2248" y="598"/>
                  </a:lnTo>
                  <a:lnTo>
                    <a:pt x="2250" y="600"/>
                  </a:lnTo>
                  <a:lnTo>
                    <a:pt x="2252" y="601"/>
                  </a:lnTo>
                  <a:lnTo>
                    <a:pt x="2254" y="601"/>
                  </a:lnTo>
                  <a:lnTo>
                    <a:pt x="2255" y="601"/>
                  </a:lnTo>
                  <a:lnTo>
                    <a:pt x="2257" y="601"/>
                  </a:lnTo>
                  <a:lnTo>
                    <a:pt x="2257" y="603"/>
                  </a:lnTo>
                  <a:lnTo>
                    <a:pt x="2255" y="603"/>
                  </a:lnTo>
                  <a:lnTo>
                    <a:pt x="2257" y="605"/>
                  </a:lnTo>
                  <a:lnTo>
                    <a:pt x="2259" y="603"/>
                  </a:lnTo>
                  <a:lnTo>
                    <a:pt x="2259" y="601"/>
                  </a:lnTo>
                  <a:lnTo>
                    <a:pt x="2260" y="603"/>
                  </a:lnTo>
                  <a:lnTo>
                    <a:pt x="2260" y="605"/>
                  </a:lnTo>
                  <a:lnTo>
                    <a:pt x="2260" y="606"/>
                  </a:lnTo>
                  <a:lnTo>
                    <a:pt x="2262" y="606"/>
                  </a:lnTo>
                  <a:lnTo>
                    <a:pt x="2262" y="608"/>
                  </a:lnTo>
                  <a:lnTo>
                    <a:pt x="2264" y="608"/>
                  </a:lnTo>
                  <a:lnTo>
                    <a:pt x="2265" y="608"/>
                  </a:lnTo>
                  <a:lnTo>
                    <a:pt x="2267" y="610"/>
                  </a:lnTo>
                  <a:lnTo>
                    <a:pt x="2269" y="610"/>
                  </a:lnTo>
                  <a:lnTo>
                    <a:pt x="2270" y="610"/>
                  </a:lnTo>
                  <a:lnTo>
                    <a:pt x="2272" y="611"/>
                  </a:lnTo>
                  <a:lnTo>
                    <a:pt x="2274" y="613"/>
                  </a:lnTo>
                  <a:lnTo>
                    <a:pt x="2274" y="613"/>
                  </a:lnTo>
                  <a:lnTo>
                    <a:pt x="2279" y="615"/>
                  </a:lnTo>
                  <a:lnTo>
                    <a:pt x="2280" y="615"/>
                  </a:lnTo>
                  <a:lnTo>
                    <a:pt x="2282" y="613"/>
                  </a:lnTo>
                  <a:lnTo>
                    <a:pt x="2284" y="613"/>
                  </a:lnTo>
                  <a:lnTo>
                    <a:pt x="2285" y="613"/>
                  </a:lnTo>
                  <a:lnTo>
                    <a:pt x="2287" y="613"/>
                  </a:lnTo>
                  <a:lnTo>
                    <a:pt x="2289" y="615"/>
                  </a:lnTo>
                  <a:lnTo>
                    <a:pt x="2292" y="615"/>
                  </a:lnTo>
                  <a:lnTo>
                    <a:pt x="2294" y="615"/>
                  </a:lnTo>
                  <a:lnTo>
                    <a:pt x="2296" y="615"/>
                  </a:lnTo>
                  <a:lnTo>
                    <a:pt x="2297" y="615"/>
                  </a:lnTo>
                  <a:lnTo>
                    <a:pt x="2297" y="616"/>
                  </a:lnTo>
                  <a:lnTo>
                    <a:pt x="2299" y="618"/>
                  </a:lnTo>
                  <a:lnTo>
                    <a:pt x="2302" y="618"/>
                  </a:lnTo>
                  <a:lnTo>
                    <a:pt x="2302" y="620"/>
                  </a:lnTo>
                  <a:lnTo>
                    <a:pt x="2306" y="620"/>
                  </a:lnTo>
                  <a:lnTo>
                    <a:pt x="2307" y="620"/>
                  </a:lnTo>
                  <a:lnTo>
                    <a:pt x="2309" y="620"/>
                  </a:lnTo>
                  <a:lnTo>
                    <a:pt x="2309" y="621"/>
                  </a:lnTo>
                  <a:lnTo>
                    <a:pt x="2311" y="621"/>
                  </a:lnTo>
                  <a:lnTo>
                    <a:pt x="2311" y="623"/>
                  </a:lnTo>
                  <a:lnTo>
                    <a:pt x="2311" y="625"/>
                  </a:lnTo>
                  <a:lnTo>
                    <a:pt x="2311" y="626"/>
                  </a:lnTo>
                  <a:lnTo>
                    <a:pt x="2312" y="630"/>
                  </a:lnTo>
                  <a:lnTo>
                    <a:pt x="2314" y="633"/>
                  </a:lnTo>
                  <a:lnTo>
                    <a:pt x="2314" y="633"/>
                  </a:lnTo>
                  <a:lnTo>
                    <a:pt x="2317" y="635"/>
                  </a:lnTo>
                  <a:lnTo>
                    <a:pt x="2321" y="637"/>
                  </a:lnTo>
                  <a:lnTo>
                    <a:pt x="2326" y="637"/>
                  </a:lnTo>
                  <a:lnTo>
                    <a:pt x="2329" y="637"/>
                  </a:lnTo>
                  <a:lnTo>
                    <a:pt x="2331" y="637"/>
                  </a:lnTo>
                  <a:lnTo>
                    <a:pt x="2333" y="637"/>
                  </a:lnTo>
                  <a:lnTo>
                    <a:pt x="2334" y="637"/>
                  </a:lnTo>
                  <a:lnTo>
                    <a:pt x="2336" y="638"/>
                  </a:lnTo>
                  <a:lnTo>
                    <a:pt x="2338" y="638"/>
                  </a:lnTo>
                  <a:lnTo>
                    <a:pt x="2339" y="638"/>
                  </a:lnTo>
                  <a:lnTo>
                    <a:pt x="2339" y="640"/>
                  </a:lnTo>
                  <a:lnTo>
                    <a:pt x="2341" y="640"/>
                  </a:lnTo>
                  <a:lnTo>
                    <a:pt x="2343" y="642"/>
                  </a:lnTo>
                  <a:lnTo>
                    <a:pt x="2344" y="642"/>
                  </a:lnTo>
                  <a:lnTo>
                    <a:pt x="2346" y="643"/>
                  </a:lnTo>
                  <a:lnTo>
                    <a:pt x="2348" y="645"/>
                  </a:lnTo>
                  <a:lnTo>
                    <a:pt x="2349" y="645"/>
                  </a:lnTo>
                  <a:lnTo>
                    <a:pt x="2349" y="647"/>
                  </a:lnTo>
                  <a:lnTo>
                    <a:pt x="2351" y="647"/>
                  </a:lnTo>
                  <a:lnTo>
                    <a:pt x="2353" y="648"/>
                  </a:lnTo>
                  <a:lnTo>
                    <a:pt x="2354" y="648"/>
                  </a:lnTo>
                  <a:lnTo>
                    <a:pt x="2354" y="648"/>
                  </a:lnTo>
                  <a:lnTo>
                    <a:pt x="2356" y="648"/>
                  </a:lnTo>
                  <a:lnTo>
                    <a:pt x="2358" y="647"/>
                  </a:lnTo>
                  <a:lnTo>
                    <a:pt x="2360" y="647"/>
                  </a:lnTo>
                  <a:lnTo>
                    <a:pt x="2361" y="645"/>
                  </a:lnTo>
                  <a:lnTo>
                    <a:pt x="2363" y="642"/>
                  </a:lnTo>
                  <a:lnTo>
                    <a:pt x="2365" y="640"/>
                  </a:lnTo>
                  <a:lnTo>
                    <a:pt x="2365" y="638"/>
                  </a:lnTo>
                  <a:lnTo>
                    <a:pt x="2365" y="637"/>
                  </a:lnTo>
                  <a:lnTo>
                    <a:pt x="2365" y="637"/>
                  </a:lnTo>
                  <a:lnTo>
                    <a:pt x="2365" y="635"/>
                  </a:lnTo>
                  <a:lnTo>
                    <a:pt x="2363" y="635"/>
                  </a:lnTo>
                  <a:lnTo>
                    <a:pt x="2363" y="633"/>
                  </a:lnTo>
                  <a:lnTo>
                    <a:pt x="2363" y="632"/>
                  </a:lnTo>
                  <a:lnTo>
                    <a:pt x="2363" y="630"/>
                  </a:lnTo>
                  <a:lnTo>
                    <a:pt x="2361" y="630"/>
                  </a:lnTo>
                  <a:lnTo>
                    <a:pt x="2361" y="628"/>
                  </a:lnTo>
                  <a:lnTo>
                    <a:pt x="2361" y="626"/>
                  </a:lnTo>
                  <a:lnTo>
                    <a:pt x="2363" y="625"/>
                  </a:lnTo>
                  <a:lnTo>
                    <a:pt x="2363" y="623"/>
                  </a:lnTo>
                  <a:lnTo>
                    <a:pt x="2366" y="620"/>
                  </a:lnTo>
                  <a:lnTo>
                    <a:pt x="2368" y="618"/>
                  </a:lnTo>
                  <a:lnTo>
                    <a:pt x="2370" y="618"/>
                  </a:lnTo>
                  <a:lnTo>
                    <a:pt x="2371" y="616"/>
                  </a:lnTo>
                  <a:lnTo>
                    <a:pt x="2373" y="615"/>
                  </a:lnTo>
                  <a:lnTo>
                    <a:pt x="2375" y="615"/>
                  </a:lnTo>
                  <a:lnTo>
                    <a:pt x="2378" y="615"/>
                  </a:lnTo>
                  <a:lnTo>
                    <a:pt x="2380" y="613"/>
                  </a:lnTo>
                  <a:lnTo>
                    <a:pt x="2381" y="611"/>
                  </a:lnTo>
                  <a:lnTo>
                    <a:pt x="2383" y="611"/>
                  </a:lnTo>
                  <a:lnTo>
                    <a:pt x="2383" y="613"/>
                  </a:lnTo>
                  <a:lnTo>
                    <a:pt x="2385" y="613"/>
                  </a:lnTo>
                  <a:lnTo>
                    <a:pt x="2386" y="613"/>
                  </a:lnTo>
                  <a:lnTo>
                    <a:pt x="2386" y="611"/>
                  </a:lnTo>
                  <a:lnTo>
                    <a:pt x="2388" y="611"/>
                  </a:lnTo>
                  <a:lnTo>
                    <a:pt x="2388" y="613"/>
                  </a:lnTo>
                  <a:lnTo>
                    <a:pt x="2390" y="613"/>
                  </a:lnTo>
                  <a:lnTo>
                    <a:pt x="2392" y="615"/>
                  </a:lnTo>
                  <a:lnTo>
                    <a:pt x="2393" y="615"/>
                  </a:lnTo>
                  <a:lnTo>
                    <a:pt x="2395" y="615"/>
                  </a:lnTo>
                  <a:lnTo>
                    <a:pt x="2395" y="615"/>
                  </a:lnTo>
                  <a:lnTo>
                    <a:pt x="2395" y="616"/>
                  </a:lnTo>
                  <a:lnTo>
                    <a:pt x="2397" y="616"/>
                  </a:lnTo>
                  <a:lnTo>
                    <a:pt x="2398" y="618"/>
                  </a:lnTo>
                  <a:lnTo>
                    <a:pt x="2398" y="620"/>
                  </a:lnTo>
                  <a:lnTo>
                    <a:pt x="2397" y="620"/>
                  </a:lnTo>
                  <a:lnTo>
                    <a:pt x="2397" y="621"/>
                  </a:lnTo>
                  <a:lnTo>
                    <a:pt x="2398" y="621"/>
                  </a:lnTo>
                  <a:lnTo>
                    <a:pt x="2400" y="621"/>
                  </a:lnTo>
                  <a:lnTo>
                    <a:pt x="2402" y="621"/>
                  </a:lnTo>
                  <a:lnTo>
                    <a:pt x="2402" y="623"/>
                  </a:lnTo>
                  <a:lnTo>
                    <a:pt x="2403" y="623"/>
                  </a:lnTo>
                  <a:lnTo>
                    <a:pt x="2405" y="623"/>
                  </a:lnTo>
                  <a:lnTo>
                    <a:pt x="2407" y="623"/>
                  </a:lnTo>
                  <a:lnTo>
                    <a:pt x="2408" y="625"/>
                  </a:lnTo>
                  <a:lnTo>
                    <a:pt x="2410" y="625"/>
                  </a:lnTo>
                  <a:lnTo>
                    <a:pt x="2412" y="625"/>
                  </a:lnTo>
                  <a:lnTo>
                    <a:pt x="2415" y="625"/>
                  </a:lnTo>
                  <a:lnTo>
                    <a:pt x="2417" y="625"/>
                  </a:lnTo>
                  <a:lnTo>
                    <a:pt x="2418" y="625"/>
                  </a:lnTo>
                  <a:lnTo>
                    <a:pt x="2420" y="626"/>
                  </a:lnTo>
                  <a:lnTo>
                    <a:pt x="2422" y="626"/>
                  </a:lnTo>
                  <a:lnTo>
                    <a:pt x="2422" y="628"/>
                  </a:lnTo>
                  <a:lnTo>
                    <a:pt x="2422" y="630"/>
                  </a:lnTo>
                  <a:lnTo>
                    <a:pt x="2424" y="630"/>
                  </a:lnTo>
                  <a:lnTo>
                    <a:pt x="2424" y="632"/>
                  </a:lnTo>
                  <a:lnTo>
                    <a:pt x="2425" y="632"/>
                  </a:lnTo>
                  <a:lnTo>
                    <a:pt x="2427" y="632"/>
                  </a:lnTo>
                  <a:lnTo>
                    <a:pt x="2429" y="632"/>
                  </a:lnTo>
                  <a:lnTo>
                    <a:pt x="2430" y="632"/>
                  </a:lnTo>
                  <a:lnTo>
                    <a:pt x="2432" y="630"/>
                  </a:lnTo>
                  <a:lnTo>
                    <a:pt x="2432" y="632"/>
                  </a:lnTo>
                  <a:lnTo>
                    <a:pt x="2435" y="632"/>
                  </a:lnTo>
                  <a:lnTo>
                    <a:pt x="2439" y="633"/>
                  </a:lnTo>
                  <a:lnTo>
                    <a:pt x="2440" y="633"/>
                  </a:lnTo>
                  <a:lnTo>
                    <a:pt x="2442" y="633"/>
                  </a:lnTo>
                  <a:lnTo>
                    <a:pt x="2444" y="633"/>
                  </a:lnTo>
                  <a:lnTo>
                    <a:pt x="2445" y="633"/>
                  </a:lnTo>
                  <a:lnTo>
                    <a:pt x="2445" y="635"/>
                  </a:lnTo>
                  <a:lnTo>
                    <a:pt x="2447" y="635"/>
                  </a:lnTo>
                  <a:lnTo>
                    <a:pt x="2449" y="635"/>
                  </a:lnTo>
                  <a:lnTo>
                    <a:pt x="2449" y="637"/>
                  </a:lnTo>
                  <a:lnTo>
                    <a:pt x="2450" y="637"/>
                  </a:lnTo>
                  <a:lnTo>
                    <a:pt x="2452" y="637"/>
                  </a:lnTo>
                  <a:lnTo>
                    <a:pt x="2454" y="637"/>
                  </a:lnTo>
                  <a:lnTo>
                    <a:pt x="2454" y="637"/>
                  </a:lnTo>
                  <a:lnTo>
                    <a:pt x="2455" y="637"/>
                  </a:lnTo>
                  <a:lnTo>
                    <a:pt x="2457" y="637"/>
                  </a:lnTo>
                  <a:lnTo>
                    <a:pt x="2459" y="637"/>
                  </a:lnTo>
                  <a:lnTo>
                    <a:pt x="2461" y="637"/>
                  </a:lnTo>
                  <a:lnTo>
                    <a:pt x="2462" y="637"/>
                  </a:lnTo>
                  <a:lnTo>
                    <a:pt x="2464" y="638"/>
                  </a:lnTo>
                  <a:lnTo>
                    <a:pt x="2466" y="638"/>
                  </a:lnTo>
                  <a:lnTo>
                    <a:pt x="2466" y="640"/>
                  </a:lnTo>
                  <a:lnTo>
                    <a:pt x="2469" y="640"/>
                  </a:lnTo>
                  <a:lnTo>
                    <a:pt x="2471" y="640"/>
                  </a:lnTo>
                  <a:lnTo>
                    <a:pt x="2472" y="640"/>
                  </a:lnTo>
                  <a:lnTo>
                    <a:pt x="2474" y="638"/>
                  </a:lnTo>
                  <a:lnTo>
                    <a:pt x="2476" y="638"/>
                  </a:lnTo>
                  <a:lnTo>
                    <a:pt x="2476" y="637"/>
                  </a:lnTo>
                  <a:lnTo>
                    <a:pt x="2476" y="637"/>
                  </a:lnTo>
                  <a:lnTo>
                    <a:pt x="2476" y="637"/>
                  </a:lnTo>
                  <a:lnTo>
                    <a:pt x="2477" y="637"/>
                  </a:lnTo>
                  <a:lnTo>
                    <a:pt x="2477" y="635"/>
                  </a:lnTo>
                  <a:lnTo>
                    <a:pt x="2479" y="635"/>
                  </a:lnTo>
                  <a:lnTo>
                    <a:pt x="2479" y="637"/>
                  </a:lnTo>
                  <a:lnTo>
                    <a:pt x="2481" y="637"/>
                  </a:lnTo>
                  <a:lnTo>
                    <a:pt x="2481" y="635"/>
                  </a:lnTo>
                  <a:lnTo>
                    <a:pt x="2482" y="635"/>
                  </a:lnTo>
                  <a:lnTo>
                    <a:pt x="2482" y="633"/>
                  </a:lnTo>
                  <a:lnTo>
                    <a:pt x="2484" y="633"/>
                  </a:lnTo>
                  <a:lnTo>
                    <a:pt x="2486" y="633"/>
                  </a:lnTo>
                  <a:lnTo>
                    <a:pt x="2487" y="633"/>
                  </a:lnTo>
                  <a:lnTo>
                    <a:pt x="2489" y="633"/>
                  </a:lnTo>
                  <a:lnTo>
                    <a:pt x="2489" y="632"/>
                  </a:lnTo>
                  <a:lnTo>
                    <a:pt x="2491" y="632"/>
                  </a:lnTo>
                  <a:lnTo>
                    <a:pt x="2493" y="632"/>
                  </a:lnTo>
                  <a:lnTo>
                    <a:pt x="2494" y="632"/>
                  </a:lnTo>
                  <a:lnTo>
                    <a:pt x="2494" y="633"/>
                  </a:lnTo>
                  <a:lnTo>
                    <a:pt x="2496" y="633"/>
                  </a:lnTo>
                  <a:lnTo>
                    <a:pt x="2498" y="633"/>
                  </a:lnTo>
                  <a:lnTo>
                    <a:pt x="2499" y="632"/>
                  </a:lnTo>
                  <a:lnTo>
                    <a:pt x="2499" y="633"/>
                  </a:lnTo>
                  <a:lnTo>
                    <a:pt x="2499" y="635"/>
                  </a:lnTo>
                  <a:lnTo>
                    <a:pt x="2499" y="637"/>
                  </a:lnTo>
                  <a:lnTo>
                    <a:pt x="2501" y="637"/>
                  </a:lnTo>
                  <a:lnTo>
                    <a:pt x="2503" y="637"/>
                  </a:lnTo>
                  <a:lnTo>
                    <a:pt x="2503" y="637"/>
                  </a:lnTo>
                  <a:lnTo>
                    <a:pt x="2504" y="637"/>
                  </a:lnTo>
                  <a:lnTo>
                    <a:pt x="2506" y="637"/>
                  </a:lnTo>
                  <a:lnTo>
                    <a:pt x="2506" y="637"/>
                  </a:lnTo>
                  <a:lnTo>
                    <a:pt x="2508" y="637"/>
                  </a:lnTo>
                  <a:lnTo>
                    <a:pt x="2508" y="637"/>
                  </a:lnTo>
                  <a:lnTo>
                    <a:pt x="2509" y="637"/>
                  </a:lnTo>
                  <a:lnTo>
                    <a:pt x="2511" y="637"/>
                  </a:lnTo>
                  <a:lnTo>
                    <a:pt x="2513" y="637"/>
                  </a:lnTo>
                  <a:lnTo>
                    <a:pt x="2514" y="637"/>
                  </a:lnTo>
                  <a:lnTo>
                    <a:pt x="2514" y="637"/>
                  </a:lnTo>
                  <a:lnTo>
                    <a:pt x="2516" y="637"/>
                  </a:lnTo>
                  <a:lnTo>
                    <a:pt x="2516" y="637"/>
                  </a:lnTo>
                  <a:lnTo>
                    <a:pt x="2518" y="637"/>
                  </a:lnTo>
                  <a:lnTo>
                    <a:pt x="2519" y="637"/>
                  </a:lnTo>
                  <a:lnTo>
                    <a:pt x="2523" y="637"/>
                  </a:lnTo>
                  <a:lnTo>
                    <a:pt x="2524" y="637"/>
                  </a:lnTo>
                  <a:lnTo>
                    <a:pt x="2526" y="635"/>
                  </a:lnTo>
                  <a:lnTo>
                    <a:pt x="2528" y="635"/>
                  </a:lnTo>
                  <a:lnTo>
                    <a:pt x="2528" y="633"/>
                  </a:lnTo>
                  <a:lnTo>
                    <a:pt x="2530" y="632"/>
                  </a:lnTo>
                  <a:lnTo>
                    <a:pt x="2530" y="630"/>
                  </a:lnTo>
                  <a:lnTo>
                    <a:pt x="2531" y="628"/>
                  </a:lnTo>
                  <a:lnTo>
                    <a:pt x="2531" y="626"/>
                  </a:lnTo>
                  <a:lnTo>
                    <a:pt x="2531" y="625"/>
                  </a:lnTo>
                  <a:lnTo>
                    <a:pt x="2533" y="621"/>
                  </a:lnTo>
                  <a:lnTo>
                    <a:pt x="2533" y="620"/>
                  </a:lnTo>
                  <a:lnTo>
                    <a:pt x="2533" y="618"/>
                  </a:lnTo>
                  <a:lnTo>
                    <a:pt x="2533" y="616"/>
                  </a:lnTo>
                  <a:lnTo>
                    <a:pt x="2533" y="615"/>
                  </a:lnTo>
                  <a:lnTo>
                    <a:pt x="2533" y="613"/>
                  </a:lnTo>
                  <a:lnTo>
                    <a:pt x="2535" y="613"/>
                  </a:lnTo>
                  <a:lnTo>
                    <a:pt x="2535" y="611"/>
                  </a:lnTo>
                  <a:lnTo>
                    <a:pt x="2535" y="610"/>
                  </a:lnTo>
                  <a:lnTo>
                    <a:pt x="2535" y="608"/>
                  </a:lnTo>
                  <a:lnTo>
                    <a:pt x="2535" y="606"/>
                  </a:lnTo>
                  <a:lnTo>
                    <a:pt x="2536" y="606"/>
                  </a:lnTo>
                  <a:lnTo>
                    <a:pt x="2536" y="605"/>
                  </a:lnTo>
                  <a:lnTo>
                    <a:pt x="2536" y="603"/>
                  </a:lnTo>
                  <a:lnTo>
                    <a:pt x="2536" y="601"/>
                  </a:lnTo>
                  <a:lnTo>
                    <a:pt x="2538" y="601"/>
                  </a:lnTo>
                  <a:lnTo>
                    <a:pt x="2538" y="600"/>
                  </a:lnTo>
                  <a:lnTo>
                    <a:pt x="2538" y="598"/>
                  </a:lnTo>
                  <a:lnTo>
                    <a:pt x="2540" y="598"/>
                  </a:lnTo>
                  <a:lnTo>
                    <a:pt x="2540" y="596"/>
                  </a:lnTo>
                  <a:lnTo>
                    <a:pt x="2540" y="596"/>
                  </a:lnTo>
                  <a:lnTo>
                    <a:pt x="2540" y="594"/>
                  </a:lnTo>
                  <a:lnTo>
                    <a:pt x="2540" y="593"/>
                  </a:lnTo>
                  <a:lnTo>
                    <a:pt x="2541" y="593"/>
                  </a:lnTo>
                  <a:lnTo>
                    <a:pt x="2541" y="591"/>
                  </a:lnTo>
                  <a:lnTo>
                    <a:pt x="2543" y="591"/>
                  </a:lnTo>
                  <a:lnTo>
                    <a:pt x="2543" y="589"/>
                  </a:lnTo>
                  <a:lnTo>
                    <a:pt x="2541" y="589"/>
                  </a:lnTo>
                  <a:lnTo>
                    <a:pt x="2541" y="588"/>
                  </a:lnTo>
                  <a:lnTo>
                    <a:pt x="2541" y="586"/>
                  </a:lnTo>
                  <a:lnTo>
                    <a:pt x="2541" y="584"/>
                  </a:lnTo>
                  <a:lnTo>
                    <a:pt x="2540" y="584"/>
                  </a:lnTo>
                  <a:lnTo>
                    <a:pt x="2540" y="583"/>
                  </a:lnTo>
                  <a:lnTo>
                    <a:pt x="2541" y="583"/>
                  </a:lnTo>
                  <a:lnTo>
                    <a:pt x="2541" y="581"/>
                  </a:lnTo>
                  <a:lnTo>
                    <a:pt x="2540" y="581"/>
                  </a:lnTo>
                  <a:lnTo>
                    <a:pt x="2540" y="579"/>
                  </a:lnTo>
                  <a:lnTo>
                    <a:pt x="2540" y="578"/>
                  </a:lnTo>
                  <a:lnTo>
                    <a:pt x="2538" y="578"/>
                  </a:lnTo>
                  <a:lnTo>
                    <a:pt x="2538" y="576"/>
                  </a:lnTo>
                  <a:lnTo>
                    <a:pt x="2538" y="574"/>
                  </a:lnTo>
                  <a:lnTo>
                    <a:pt x="2538" y="573"/>
                  </a:lnTo>
                  <a:lnTo>
                    <a:pt x="2540" y="573"/>
                  </a:lnTo>
                  <a:lnTo>
                    <a:pt x="2540" y="571"/>
                  </a:lnTo>
                  <a:lnTo>
                    <a:pt x="2540" y="569"/>
                  </a:lnTo>
                  <a:lnTo>
                    <a:pt x="2538" y="567"/>
                  </a:lnTo>
                  <a:lnTo>
                    <a:pt x="2538" y="566"/>
                  </a:lnTo>
                  <a:lnTo>
                    <a:pt x="2538" y="564"/>
                  </a:lnTo>
                  <a:lnTo>
                    <a:pt x="2540" y="564"/>
                  </a:lnTo>
                  <a:lnTo>
                    <a:pt x="2540" y="562"/>
                  </a:lnTo>
                  <a:lnTo>
                    <a:pt x="2541" y="562"/>
                  </a:lnTo>
                  <a:lnTo>
                    <a:pt x="2541" y="561"/>
                  </a:lnTo>
                  <a:lnTo>
                    <a:pt x="2541" y="559"/>
                  </a:lnTo>
                  <a:lnTo>
                    <a:pt x="2540" y="557"/>
                  </a:lnTo>
                  <a:lnTo>
                    <a:pt x="2538" y="557"/>
                  </a:lnTo>
                  <a:lnTo>
                    <a:pt x="2538" y="559"/>
                  </a:lnTo>
                  <a:lnTo>
                    <a:pt x="2536" y="559"/>
                  </a:lnTo>
                  <a:lnTo>
                    <a:pt x="2535" y="559"/>
                  </a:lnTo>
                  <a:lnTo>
                    <a:pt x="2535" y="561"/>
                  </a:lnTo>
                  <a:lnTo>
                    <a:pt x="2535" y="562"/>
                  </a:lnTo>
                  <a:lnTo>
                    <a:pt x="2533" y="562"/>
                  </a:lnTo>
                  <a:lnTo>
                    <a:pt x="2531" y="562"/>
                  </a:lnTo>
                  <a:lnTo>
                    <a:pt x="2528" y="561"/>
                  </a:lnTo>
                  <a:lnTo>
                    <a:pt x="2526" y="561"/>
                  </a:lnTo>
                  <a:lnTo>
                    <a:pt x="2526" y="559"/>
                  </a:lnTo>
                  <a:lnTo>
                    <a:pt x="2524" y="559"/>
                  </a:lnTo>
                  <a:lnTo>
                    <a:pt x="2523" y="559"/>
                  </a:lnTo>
                  <a:lnTo>
                    <a:pt x="2521" y="559"/>
                  </a:lnTo>
                  <a:lnTo>
                    <a:pt x="2521" y="561"/>
                  </a:lnTo>
                  <a:lnTo>
                    <a:pt x="2519" y="562"/>
                  </a:lnTo>
                  <a:lnTo>
                    <a:pt x="2518" y="562"/>
                  </a:lnTo>
                  <a:lnTo>
                    <a:pt x="2518" y="564"/>
                  </a:lnTo>
                  <a:lnTo>
                    <a:pt x="2516" y="564"/>
                  </a:lnTo>
                  <a:lnTo>
                    <a:pt x="2518" y="566"/>
                  </a:lnTo>
                  <a:lnTo>
                    <a:pt x="2516" y="566"/>
                  </a:lnTo>
                  <a:lnTo>
                    <a:pt x="2516" y="566"/>
                  </a:lnTo>
                  <a:lnTo>
                    <a:pt x="2516" y="567"/>
                  </a:lnTo>
                  <a:lnTo>
                    <a:pt x="2514" y="567"/>
                  </a:lnTo>
                  <a:lnTo>
                    <a:pt x="2513" y="567"/>
                  </a:lnTo>
                  <a:lnTo>
                    <a:pt x="2511" y="567"/>
                  </a:lnTo>
                  <a:lnTo>
                    <a:pt x="2509" y="567"/>
                  </a:lnTo>
                  <a:lnTo>
                    <a:pt x="2509" y="569"/>
                  </a:lnTo>
                  <a:lnTo>
                    <a:pt x="2508" y="569"/>
                  </a:lnTo>
                  <a:lnTo>
                    <a:pt x="2506" y="569"/>
                  </a:lnTo>
                  <a:lnTo>
                    <a:pt x="2504" y="569"/>
                  </a:lnTo>
                  <a:lnTo>
                    <a:pt x="2503" y="569"/>
                  </a:lnTo>
                  <a:lnTo>
                    <a:pt x="2501" y="569"/>
                  </a:lnTo>
                  <a:lnTo>
                    <a:pt x="2499" y="569"/>
                  </a:lnTo>
                  <a:lnTo>
                    <a:pt x="2499" y="567"/>
                  </a:lnTo>
                  <a:lnTo>
                    <a:pt x="2498" y="567"/>
                  </a:lnTo>
                  <a:lnTo>
                    <a:pt x="2498" y="566"/>
                  </a:lnTo>
                  <a:lnTo>
                    <a:pt x="2496" y="566"/>
                  </a:lnTo>
                  <a:lnTo>
                    <a:pt x="2496" y="564"/>
                  </a:lnTo>
                  <a:lnTo>
                    <a:pt x="2494" y="564"/>
                  </a:lnTo>
                  <a:lnTo>
                    <a:pt x="2494" y="562"/>
                  </a:lnTo>
                  <a:lnTo>
                    <a:pt x="2493" y="562"/>
                  </a:lnTo>
                  <a:lnTo>
                    <a:pt x="2491" y="562"/>
                  </a:lnTo>
                  <a:lnTo>
                    <a:pt x="2491" y="561"/>
                  </a:lnTo>
                  <a:lnTo>
                    <a:pt x="2489" y="561"/>
                  </a:lnTo>
                  <a:lnTo>
                    <a:pt x="2486" y="559"/>
                  </a:lnTo>
                  <a:lnTo>
                    <a:pt x="2481" y="557"/>
                  </a:lnTo>
                  <a:lnTo>
                    <a:pt x="2479" y="559"/>
                  </a:lnTo>
                  <a:lnTo>
                    <a:pt x="2479" y="557"/>
                  </a:lnTo>
                  <a:lnTo>
                    <a:pt x="2477" y="557"/>
                  </a:lnTo>
                  <a:lnTo>
                    <a:pt x="2477" y="559"/>
                  </a:lnTo>
                  <a:lnTo>
                    <a:pt x="2477" y="561"/>
                  </a:lnTo>
                  <a:lnTo>
                    <a:pt x="2477" y="562"/>
                  </a:lnTo>
                  <a:lnTo>
                    <a:pt x="2477" y="564"/>
                  </a:lnTo>
                  <a:lnTo>
                    <a:pt x="2476" y="564"/>
                  </a:lnTo>
                  <a:lnTo>
                    <a:pt x="2476" y="566"/>
                  </a:lnTo>
                  <a:lnTo>
                    <a:pt x="2476" y="566"/>
                  </a:lnTo>
                  <a:lnTo>
                    <a:pt x="2474" y="566"/>
                  </a:lnTo>
                  <a:lnTo>
                    <a:pt x="2474" y="567"/>
                  </a:lnTo>
                  <a:lnTo>
                    <a:pt x="2472" y="567"/>
                  </a:lnTo>
                  <a:lnTo>
                    <a:pt x="2471" y="567"/>
                  </a:lnTo>
                  <a:lnTo>
                    <a:pt x="2469" y="567"/>
                  </a:lnTo>
                  <a:lnTo>
                    <a:pt x="2467" y="567"/>
                  </a:lnTo>
                  <a:lnTo>
                    <a:pt x="2466" y="567"/>
                  </a:lnTo>
                  <a:lnTo>
                    <a:pt x="2464" y="567"/>
                  </a:lnTo>
                  <a:lnTo>
                    <a:pt x="2464" y="566"/>
                  </a:lnTo>
                  <a:lnTo>
                    <a:pt x="2462" y="566"/>
                  </a:lnTo>
                  <a:lnTo>
                    <a:pt x="2462" y="564"/>
                  </a:lnTo>
                  <a:lnTo>
                    <a:pt x="2462" y="562"/>
                  </a:lnTo>
                  <a:lnTo>
                    <a:pt x="2461" y="562"/>
                  </a:lnTo>
                  <a:lnTo>
                    <a:pt x="2461" y="561"/>
                  </a:lnTo>
                  <a:lnTo>
                    <a:pt x="2459" y="561"/>
                  </a:lnTo>
                  <a:lnTo>
                    <a:pt x="2457" y="561"/>
                  </a:lnTo>
                  <a:lnTo>
                    <a:pt x="2455" y="561"/>
                  </a:lnTo>
                  <a:lnTo>
                    <a:pt x="2455" y="559"/>
                  </a:lnTo>
                  <a:lnTo>
                    <a:pt x="2454" y="559"/>
                  </a:lnTo>
                  <a:lnTo>
                    <a:pt x="2454" y="557"/>
                  </a:lnTo>
                  <a:lnTo>
                    <a:pt x="2452" y="557"/>
                  </a:lnTo>
                  <a:lnTo>
                    <a:pt x="2452" y="559"/>
                  </a:lnTo>
                  <a:lnTo>
                    <a:pt x="2452" y="561"/>
                  </a:lnTo>
                  <a:lnTo>
                    <a:pt x="2450" y="561"/>
                  </a:lnTo>
                  <a:lnTo>
                    <a:pt x="2450" y="559"/>
                  </a:lnTo>
                  <a:lnTo>
                    <a:pt x="2449" y="559"/>
                  </a:lnTo>
                  <a:lnTo>
                    <a:pt x="2449" y="557"/>
                  </a:lnTo>
                  <a:lnTo>
                    <a:pt x="2450" y="557"/>
                  </a:lnTo>
                  <a:lnTo>
                    <a:pt x="2450" y="556"/>
                  </a:lnTo>
                  <a:lnTo>
                    <a:pt x="2449" y="556"/>
                  </a:lnTo>
                  <a:lnTo>
                    <a:pt x="2447" y="556"/>
                  </a:lnTo>
                  <a:lnTo>
                    <a:pt x="2445" y="556"/>
                  </a:lnTo>
                  <a:lnTo>
                    <a:pt x="2444" y="556"/>
                  </a:lnTo>
                  <a:lnTo>
                    <a:pt x="2444" y="557"/>
                  </a:lnTo>
                  <a:lnTo>
                    <a:pt x="2442" y="556"/>
                  </a:lnTo>
                  <a:lnTo>
                    <a:pt x="2440" y="556"/>
                  </a:lnTo>
                  <a:lnTo>
                    <a:pt x="2440" y="557"/>
                  </a:lnTo>
                  <a:lnTo>
                    <a:pt x="2439" y="556"/>
                  </a:lnTo>
                  <a:lnTo>
                    <a:pt x="2440" y="556"/>
                  </a:lnTo>
                  <a:lnTo>
                    <a:pt x="2442" y="556"/>
                  </a:lnTo>
                  <a:lnTo>
                    <a:pt x="2444" y="556"/>
                  </a:lnTo>
                  <a:lnTo>
                    <a:pt x="2444" y="554"/>
                  </a:lnTo>
                  <a:lnTo>
                    <a:pt x="2442" y="554"/>
                  </a:lnTo>
                  <a:lnTo>
                    <a:pt x="2440" y="554"/>
                  </a:lnTo>
                  <a:lnTo>
                    <a:pt x="2440" y="552"/>
                  </a:lnTo>
                  <a:lnTo>
                    <a:pt x="2439" y="552"/>
                  </a:lnTo>
                  <a:lnTo>
                    <a:pt x="2439" y="551"/>
                  </a:lnTo>
                  <a:lnTo>
                    <a:pt x="2439" y="549"/>
                  </a:lnTo>
                  <a:lnTo>
                    <a:pt x="2437" y="549"/>
                  </a:lnTo>
                  <a:lnTo>
                    <a:pt x="2439" y="547"/>
                  </a:lnTo>
                  <a:lnTo>
                    <a:pt x="2439" y="546"/>
                  </a:lnTo>
                  <a:lnTo>
                    <a:pt x="2439" y="544"/>
                  </a:lnTo>
                  <a:lnTo>
                    <a:pt x="2437" y="544"/>
                  </a:lnTo>
                  <a:lnTo>
                    <a:pt x="2435" y="544"/>
                  </a:lnTo>
                  <a:lnTo>
                    <a:pt x="2435" y="542"/>
                  </a:lnTo>
                  <a:lnTo>
                    <a:pt x="2435" y="542"/>
                  </a:lnTo>
                  <a:lnTo>
                    <a:pt x="2434" y="542"/>
                  </a:lnTo>
                  <a:lnTo>
                    <a:pt x="2434" y="541"/>
                  </a:lnTo>
                  <a:lnTo>
                    <a:pt x="2432" y="541"/>
                  </a:lnTo>
                  <a:lnTo>
                    <a:pt x="2432" y="542"/>
                  </a:lnTo>
                  <a:lnTo>
                    <a:pt x="2430" y="542"/>
                  </a:lnTo>
                  <a:lnTo>
                    <a:pt x="2430" y="541"/>
                  </a:lnTo>
                  <a:lnTo>
                    <a:pt x="2429" y="541"/>
                  </a:lnTo>
                  <a:lnTo>
                    <a:pt x="2427" y="541"/>
                  </a:lnTo>
                  <a:lnTo>
                    <a:pt x="2427" y="539"/>
                  </a:lnTo>
                  <a:lnTo>
                    <a:pt x="2429" y="539"/>
                  </a:lnTo>
                  <a:lnTo>
                    <a:pt x="2430" y="539"/>
                  </a:lnTo>
                  <a:lnTo>
                    <a:pt x="2430" y="537"/>
                  </a:lnTo>
                  <a:lnTo>
                    <a:pt x="2429" y="537"/>
                  </a:lnTo>
                  <a:lnTo>
                    <a:pt x="2429" y="535"/>
                  </a:lnTo>
                  <a:lnTo>
                    <a:pt x="2429" y="534"/>
                  </a:lnTo>
                  <a:lnTo>
                    <a:pt x="2430" y="534"/>
                  </a:lnTo>
                  <a:lnTo>
                    <a:pt x="2430" y="535"/>
                  </a:lnTo>
                  <a:lnTo>
                    <a:pt x="2432" y="535"/>
                  </a:lnTo>
                  <a:lnTo>
                    <a:pt x="2432" y="537"/>
                  </a:lnTo>
                  <a:lnTo>
                    <a:pt x="2434" y="537"/>
                  </a:lnTo>
                  <a:lnTo>
                    <a:pt x="2434" y="539"/>
                  </a:lnTo>
                  <a:lnTo>
                    <a:pt x="2435" y="539"/>
                  </a:lnTo>
                  <a:lnTo>
                    <a:pt x="2435" y="537"/>
                  </a:lnTo>
                  <a:lnTo>
                    <a:pt x="2435" y="537"/>
                  </a:lnTo>
                  <a:lnTo>
                    <a:pt x="2435" y="535"/>
                  </a:lnTo>
                  <a:lnTo>
                    <a:pt x="2434" y="535"/>
                  </a:lnTo>
                  <a:lnTo>
                    <a:pt x="2432" y="535"/>
                  </a:lnTo>
                  <a:lnTo>
                    <a:pt x="2432" y="534"/>
                  </a:lnTo>
                  <a:lnTo>
                    <a:pt x="2434" y="534"/>
                  </a:lnTo>
                  <a:lnTo>
                    <a:pt x="2435" y="534"/>
                  </a:lnTo>
                  <a:lnTo>
                    <a:pt x="2435" y="532"/>
                  </a:lnTo>
                  <a:lnTo>
                    <a:pt x="2435" y="530"/>
                  </a:lnTo>
                  <a:lnTo>
                    <a:pt x="2434" y="530"/>
                  </a:lnTo>
                  <a:lnTo>
                    <a:pt x="2434" y="529"/>
                  </a:lnTo>
                  <a:lnTo>
                    <a:pt x="2434" y="527"/>
                  </a:lnTo>
                  <a:lnTo>
                    <a:pt x="2432" y="527"/>
                  </a:lnTo>
                  <a:lnTo>
                    <a:pt x="2432" y="525"/>
                  </a:lnTo>
                  <a:lnTo>
                    <a:pt x="2432" y="524"/>
                  </a:lnTo>
                  <a:lnTo>
                    <a:pt x="2434" y="524"/>
                  </a:lnTo>
                  <a:lnTo>
                    <a:pt x="2434" y="522"/>
                  </a:lnTo>
                  <a:lnTo>
                    <a:pt x="2432" y="522"/>
                  </a:lnTo>
                  <a:lnTo>
                    <a:pt x="2430" y="522"/>
                  </a:lnTo>
                  <a:lnTo>
                    <a:pt x="2429" y="522"/>
                  </a:lnTo>
                  <a:lnTo>
                    <a:pt x="2427" y="522"/>
                  </a:lnTo>
                  <a:lnTo>
                    <a:pt x="2425" y="522"/>
                  </a:lnTo>
                  <a:lnTo>
                    <a:pt x="2425" y="524"/>
                  </a:lnTo>
                  <a:lnTo>
                    <a:pt x="2424" y="524"/>
                  </a:lnTo>
                  <a:lnTo>
                    <a:pt x="2424" y="522"/>
                  </a:lnTo>
                  <a:lnTo>
                    <a:pt x="2425" y="520"/>
                  </a:lnTo>
                  <a:lnTo>
                    <a:pt x="2424" y="519"/>
                  </a:lnTo>
                  <a:lnTo>
                    <a:pt x="2422" y="519"/>
                  </a:lnTo>
                  <a:lnTo>
                    <a:pt x="2422" y="517"/>
                  </a:lnTo>
                  <a:lnTo>
                    <a:pt x="2424" y="517"/>
                  </a:lnTo>
                  <a:lnTo>
                    <a:pt x="2424" y="515"/>
                  </a:lnTo>
                  <a:lnTo>
                    <a:pt x="2424" y="515"/>
                  </a:lnTo>
                  <a:lnTo>
                    <a:pt x="2425" y="515"/>
                  </a:lnTo>
                  <a:lnTo>
                    <a:pt x="2425" y="515"/>
                  </a:lnTo>
                  <a:lnTo>
                    <a:pt x="2427" y="515"/>
                  </a:lnTo>
                  <a:lnTo>
                    <a:pt x="2427" y="515"/>
                  </a:lnTo>
                  <a:lnTo>
                    <a:pt x="2427" y="514"/>
                  </a:lnTo>
                  <a:lnTo>
                    <a:pt x="2425" y="514"/>
                  </a:lnTo>
                  <a:lnTo>
                    <a:pt x="2424" y="514"/>
                  </a:lnTo>
                  <a:lnTo>
                    <a:pt x="2424" y="512"/>
                  </a:lnTo>
                  <a:lnTo>
                    <a:pt x="2425" y="512"/>
                  </a:lnTo>
                  <a:lnTo>
                    <a:pt x="2427" y="510"/>
                  </a:lnTo>
                  <a:lnTo>
                    <a:pt x="2429" y="510"/>
                  </a:lnTo>
                  <a:lnTo>
                    <a:pt x="2429" y="512"/>
                  </a:lnTo>
                  <a:lnTo>
                    <a:pt x="2429" y="514"/>
                  </a:lnTo>
                  <a:lnTo>
                    <a:pt x="2430" y="512"/>
                  </a:lnTo>
                  <a:lnTo>
                    <a:pt x="2432" y="512"/>
                  </a:lnTo>
                  <a:lnTo>
                    <a:pt x="2434" y="512"/>
                  </a:lnTo>
                  <a:lnTo>
                    <a:pt x="2434" y="510"/>
                  </a:lnTo>
                  <a:lnTo>
                    <a:pt x="2435" y="510"/>
                  </a:lnTo>
                  <a:lnTo>
                    <a:pt x="2435" y="510"/>
                  </a:lnTo>
                  <a:lnTo>
                    <a:pt x="2435" y="512"/>
                  </a:lnTo>
                  <a:lnTo>
                    <a:pt x="2437" y="512"/>
                  </a:lnTo>
                  <a:lnTo>
                    <a:pt x="2437" y="514"/>
                  </a:lnTo>
                  <a:lnTo>
                    <a:pt x="2439" y="514"/>
                  </a:lnTo>
                  <a:lnTo>
                    <a:pt x="2440" y="512"/>
                  </a:lnTo>
                  <a:lnTo>
                    <a:pt x="2440" y="510"/>
                  </a:lnTo>
                  <a:lnTo>
                    <a:pt x="2442" y="510"/>
                  </a:lnTo>
                  <a:lnTo>
                    <a:pt x="2444" y="510"/>
                  </a:lnTo>
                  <a:lnTo>
                    <a:pt x="2442" y="512"/>
                  </a:lnTo>
                  <a:lnTo>
                    <a:pt x="2444" y="512"/>
                  </a:lnTo>
                  <a:lnTo>
                    <a:pt x="2447" y="512"/>
                  </a:lnTo>
                  <a:lnTo>
                    <a:pt x="2449" y="512"/>
                  </a:lnTo>
                  <a:lnTo>
                    <a:pt x="2450" y="512"/>
                  </a:lnTo>
                  <a:lnTo>
                    <a:pt x="2452" y="512"/>
                  </a:lnTo>
                  <a:lnTo>
                    <a:pt x="2454" y="512"/>
                  </a:lnTo>
                  <a:lnTo>
                    <a:pt x="2455" y="512"/>
                  </a:lnTo>
                  <a:lnTo>
                    <a:pt x="2455" y="510"/>
                  </a:lnTo>
                  <a:lnTo>
                    <a:pt x="2454" y="510"/>
                  </a:lnTo>
                  <a:lnTo>
                    <a:pt x="2452" y="510"/>
                  </a:lnTo>
                  <a:lnTo>
                    <a:pt x="2452" y="509"/>
                  </a:lnTo>
                  <a:lnTo>
                    <a:pt x="2454" y="509"/>
                  </a:lnTo>
                  <a:lnTo>
                    <a:pt x="2457" y="509"/>
                  </a:lnTo>
                  <a:lnTo>
                    <a:pt x="2459" y="507"/>
                  </a:lnTo>
                  <a:lnTo>
                    <a:pt x="2457" y="507"/>
                  </a:lnTo>
                  <a:lnTo>
                    <a:pt x="2457" y="505"/>
                  </a:lnTo>
                  <a:lnTo>
                    <a:pt x="2455" y="505"/>
                  </a:lnTo>
                  <a:lnTo>
                    <a:pt x="2455" y="503"/>
                  </a:lnTo>
                  <a:lnTo>
                    <a:pt x="2454" y="503"/>
                  </a:lnTo>
                  <a:lnTo>
                    <a:pt x="2452" y="503"/>
                  </a:lnTo>
                  <a:lnTo>
                    <a:pt x="2450" y="503"/>
                  </a:lnTo>
                  <a:lnTo>
                    <a:pt x="2449" y="503"/>
                  </a:lnTo>
                  <a:lnTo>
                    <a:pt x="2447" y="503"/>
                  </a:lnTo>
                  <a:lnTo>
                    <a:pt x="2447" y="502"/>
                  </a:lnTo>
                  <a:lnTo>
                    <a:pt x="2445" y="502"/>
                  </a:lnTo>
                  <a:lnTo>
                    <a:pt x="2444" y="502"/>
                  </a:lnTo>
                  <a:lnTo>
                    <a:pt x="2442" y="502"/>
                  </a:lnTo>
                  <a:lnTo>
                    <a:pt x="2442" y="503"/>
                  </a:lnTo>
                  <a:lnTo>
                    <a:pt x="2440" y="503"/>
                  </a:lnTo>
                  <a:lnTo>
                    <a:pt x="2439" y="503"/>
                  </a:lnTo>
                  <a:lnTo>
                    <a:pt x="2437" y="503"/>
                  </a:lnTo>
                  <a:lnTo>
                    <a:pt x="2435" y="503"/>
                  </a:lnTo>
                  <a:lnTo>
                    <a:pt x="2435" y="505"/>
                  </a:lnTo>
                  <a:lnTo>
                    <a:pt x="2435" y="507"/>
                  </a:lnTo>
                  <a:lnTo>
                    <a:pt x="2435" y="507"/>
                  </a:lnTo>
                  <a:lnTo>
                    <a:pt x="2435" y="509"/>
                  </a:lnTo>
                  <a:lnTo>
                    <a:pt x="2434" y="509"/>
                  </a:lnTo>
                  <a:lnTo>
                    <a:pt x="2432" y="509"/>
                  </a:lnTo>
                  <a:lnTo>
                    <a:pt x="2432" y="510"/>
                  </a:lnTo>
                  <a:lnTo>
                    <a:pt x="2430" y="510"/>
                  </a:lnTo>
                  <a:lnTo>
                    <a:pt x="2430" y="509"/>
                  </a:lnTo>
                  <a:lnTo>
                    <a:pt x="2429" y="509"/>
                  </a:lnTo>
                  <a:lnTo>
                    <a:pt x="2427" y="509"/>
                  </a:lnTo>
                  <a:lnTo>
                    <a:pt x="2425" y="509"/>
                  </a:lnTo>
                  <a:lnTo>
                    <a:pt x="2422" y="509"/>
                  </a:lnTo>
                  <a:lnTo>
                    <a:pt x="2422" y="507"/>
                  </a:lnTo>
                  <a:lnTo>
                    <a:pt x="2420" y="505"/>
                  </a:lnTo>
                  <a:lnTo>
                    <a:pt x="2418" y="505"/>
                  </a:lnTo>
                  <a:lnTo>
                    <a:pt x="2417" y="505"/>
                  </a:lnTo>
                  <a:lnTo>
                    <a:pt x="2415" y="505"/>
                  </a:lnTo>
                  <a:lnTo>
                    <a:pt x="2413" y="505"/>
                  </a:lnTo>
                  <a:lnTo>
                    <a:pt x="2413" y="503"/>
                  </a:lnTo>
                  <a:lnTo>
                    <a:pt x="2412" y="503"/>
                  </a:lnTo>
                  <a:lnTo>
                    <a:pt x="2410" y="503"/>
                  </a:lnTo>
                  <a:lnTo>
                    <a:pt x="2408" y="503"/>
                  </a:lnTo>
                  <a:lnTo>
                    <a:pt x="2408" y="505"/>
                  </a:lnTo>
                  <a:lnTo>
                    <a:pt x="2407" y="505"/>
                  </a:lnTo>
                  <a:lnTo>
                    <a:pt x="2405" y="505"/>
                  </a:lnTo>
                  <a:lnTo>
                    <a:pt x="2405" y="503"/>
                  </a:lnTo>
                  <a:lnTo>
                    <a:pt x="2403" y="503"/>
                  </a:lnTo>
                  <a:lnTo>
                    <a:pt x="2402" y="503"/>
                  </a:lnTo>
                  <a:lnTo>
                    <a:pt x="2402" y="505"/>
                  </a:lnTo>
                  <a:lnTo>
                    <a:pt x="2400" y="507"/>
                  </a:lnTo>
                  <a:lnTo>
                    <a:pt x="2398" y="507"/>
                  </a:lnTo>
                  <a:lnTo>
                    <a:pt x="2397" y="507"/>
                  </a:lnTo>
                  <a:lnTo>
                    <a:pt x="2395" y="507"/>
                  </a:lnTo>
                  <a:lnTo>
                    <a:pt x="2395" y="509"/>
                  </a:lnTo>
                  <a:lnTo>
                    <a:pt x="2397" y="509"/>
                  </a:lnTo>
                  <a:lnTo>
                    <a:pt x="2397" y="510"/>
                  </a:lnTo>
                  <a:lnTo>
                    <a:pt x="2397" y="512"/>
                  </a:lnTo>
                  <a:lnTo>
                    <a:pt x="2395" y="512"/>
                  </a:lnTo>
                  <a:lnTo>
                    <a:pt x="2395" y="514"/>
                  </a:lnTo>
                  <a:lnTo>
                    <a:pt x="2395" y="514"/>
                  </a:lnTo>
                  <a:lnTo>
                    <a:pt x="2393" y="514"/>
                  </a:lnTo>
                  <a:lnTo>
                    <a:pt x="2392" y="514"/>
                  </a:lnTo>
                  <a:lnTo>
                    <a:pt x="2390" y="514"/>
                  </a:lnTo>
                  <a:lnTo>
                    <a:pt x="2390" y="512"/>
                  </a:lnTo>
                  <a:lnTo>
                    <a:pt x="2388" y="512"/>
                  </a:lnTo>
                  <a:lnTo>
                    <a:pt x="2386" y="510"/>
                  </a:lnTo>
                  <a:lnTo>
                    <a:pt x="2388" y="510"/>
                  </a:lnTo>
                  <a:lnTo>
                    <a:pt x="2388" y="509"/>
                  </a:lnTo>
                  <a:lnTo>
                    <a:pt x="2386" y="509"/>
                  </a:lnTo>
                  <a:lnTo>
                    <a:pt x="2385" y="510"/>
                  </a:lnTo>
                  <a:lnTo>
                    <a:pt x="2385" y="512"/>
                  </a:lnTo>
                  <a:lnTo>
                    <a:pt x="2385" y="514"/>
                  </a:lnTo>
                  <a:lnTo>
                    <a:pt x="2383" y="515"/>
                  </a:lnTo>
                  <a:lnTo>
                    <a:pt x="2385" y="515"/>
                  </a:lnTo>
                  <a:lnTo>
                    <a:pt x="2385" y="515"/>
                  </a:lnTo>
                  <a:lnTo>
                    <a:pt x="2386" y="515"/>
                  </a:lnTo>
                  <a:lnTo>
                    <a:pt x="2386" y="517"/>
                  </a:lnTo>
                  <a:lnTo>
                    <a:pt x="2388" y="519"/>
                  </a:lnTo>
                  <a:lnTo>
                    <a:pt x="2388" y="520"/>
                  </a:lnTo>
                  <a:lnTo>
                    <a:pt x="2388" y="522"/>
                  </a:lnTo>
                  <a:lnTo>
                    <a:pt x="2390" y="522"/>
                  </a:lnTo>
                  <a:lnTo>
                    <a:pt x="2392" y="522"/>
                  </a:lnTo>
                  <a:lnTo>
                    <a:pt x="2392" y="524"/>
                  </a:lnTo>
                  <a:lnTo>
                    <a:pt x="2393" y="524"/>
                  </a:lnTo>
                  <a:lnTo>
                    <a:pt x="2393" y="525"/>
                  </a:lnTo>
                  <a:lnTo>
                    <a:pt x="2395" y="527"/>
                  </a:lnTo>
                  <a:lnTo>
                    <a:pt x="2393" y="527"/>
                  </a:lnTo>
                  <a:lnTo>
                    <a:pt x="2393" y="529"/>
                  </a:lnTo>
                  <a:lnTo>
                    <a:pt x="2395" y="529"/>
                  </a:lnTo>
                  <a:lnTo>
                    <a:pt x="2395" y="530"/>
                  </a:lnTo>
                  <a:lnTo>
                    <a:pt x="2395" y="530"/>
                  </a:lnTo>
                  <a:lnTo>
                    <a:pt x="2395" y="532"/>
                  </a:lnTo>
                  <a:lnTo>
                    <a:pt x="2397" y="532"/>
                  </a:lnTo>
                  <a:lnTo>
                    <a:pt x="2398" y="534"/>
                  </a:lnTo>
                  <a:lnTo>
                    <a:pt x="2400" y="534"/>
                  </a:lnTo>
                  <a:lnTo>
                    <a:pt x="2402" y="534"/>
                  </a:lnTo>
                  <a:lnTo>
                    <a:pt x="2403" y="534"/>
                  </a:lnTo>
                  <a:lnTo>
                    <a:pt x="2403" y="535"/>
                  </a:lnTo>
                  <a:lnTo>
                    <a:pt x="2403" y="537"/>
                  </a:lnTo>
                  <a:lnTo>
                    <a:pt x="2403" y="539"/>
                  </a:lnTo>
                  <a:lnTo>
                    <a:pt x="2402" y="539"/>
                  </a:lnTo>
                  <a:lnTo>
                    <a:pt x="2402" y="541"/>
                  </a:lnTo>
                  <a:lnTo>
                    <a:pt x="2402" y="542"/>
                  </a:lnTo>
                  <a:lnTo>
                    <a:pt x="2402" y="544"/>
                  </a:lnTo>
                  <a:lnTo>
                    <a:pt x="2402" y="546"/>
                  </a:lnTo>
                  <a:lnTo>
                    <a:pt x="2403" y="546"/>
                  </a:lnTo>
                  <a:lnTo>
                    <a:pt x="2403" y="547"/>
                  </a:lnTo>
                  <a:lnTo>
                    <a:pt x="2403" y="549"/>
                  </a:lnTo>
                  <a:lnTo>
                    <a:pt x="2402" y="549"/>
                  </a:lnTo>
                  <a:lnTo>
                    <a:pt x="2402" y="547"/>
                  </a:lnTo>
                  <a:lnTo>
                    <a:pt x="2400" y="547"/>
                  </a:lnTo>
                  <a:lnTo>
                    <a:pt x="2400" y="546"/>
                  </a:lnTo>
                  <a:lnTo>
                    <a:pt x="2398" y="546"/>
                  </a:lnTo>
                  <a:lnTo>
                    <a:pt x="2398" y="544"/>
                  </a:lnTo>
                  <a:lnTo>
                    <a:pt x="2397" y="544"/>
                  </a:lnTo>
                  <a:lnTo>
                    <a:pt x="2397" y="546"/>
                  </a:lnTo>
                  <a:lnTo>
                    <a:pt x="2395" y="546"/>
                  </a:lnTo>
                  <a:lnTo>
                    <a:pt x="2395" y="544"/>
                  </a:lnTo>
                  <a:lnTo>
                    <a:pt x="2395" y="544"/>
                  </a:lnTo>
                  <a:lnTo>
                    <a:pt x="2393" y="544"/>
                  </a:lnTo>
                  <a:lnTo>
                    <a:pt x="2393" y="546"/>
                  </a:lnTo>
                  <a:lnTo>
                    <a:pt x="2395" y="547"/>
                  </a:lnTo>
                  <a:lnTo>
                    <a:pt x="2395" y="549"/>
                  </a:lnTo>
                  <a:lnTo>
                    <a:pt x="2395" y="551"/>
                  </a:lnTo>
                  <a:lnTo>
                    <a:pt x="2395" y="551"/>
                  </a:lnTo>
                  <a:lnTo>
                    <a:pt x="2397" y="551"/>
                  </a:lnTo>
                  <a:lnTo>
                    <a:pt x="2397" y="552"/>
                  </a:lnTo>
                  <a:lnTo>
                    <a:pt x="2395" y="552"/>
                  </a:lnTo>
                  <a:lnTo>
                    <a:pt x="2395" y="552"/>
                  </a:lnTo>
                  <a:lnTo>
                    <a:pt x="2393" y="552"/>
                  </a:lnTo>
                  <a:lnTo>
                    <a:pt x="2393" y="551"/>
                  </a:lnTo>
                  <a:lnTo>
                    <a:pt x="2392" y="551"/>
                  </a:lnTo>
                  <a:lnTo>
                    <a:pt x="2390" y="551"/>
                  </a:lnTo>
                  <a:lnTo>
                    <a:pt x="2390" y="552"/>
                  </a:lnTo>
                  <a:lnTo>
                    <a:pt x="2390" y="554"/>
                  </a:lnTo>
                  <a:lnTo>
                    <a:pt x="2392" y="554"/>
                  </a:lnTo>
                  <a:lnTo>
                    <a:pt x="2392" y="556"/>
                  </a:lnTo>
                  <a:lnTo>
                    <a:pt x="2393" y="556"/>
                  </a:lnTo>
                  <a:lnTo>
                    <a:pt x="2393" y="556"/>
                  </a:lnTo>
                  <a:lnTo>
                    <a:pt x="2393" y="557"/>
                  </a:lnTo>
                  <a:lnTo>
                    <a:pt x="2393" y="559"/>
                  </a:lnTo>
                  <a:lnTo>
                    <a:pt x="2393" y="561"/>
                  </a:lnTo>
                  <a:lnTo>
                    <a:pt x="2395" y="562"/>
                  </a:lnTo>
                  <a:lnTo>
                    <a:pt x="2393" y="562"/>
                  </a:lnTo>
                  <a:lnTo>
                    <a:pt x="2392" y="561"/>
                  </a:lnTo>
                  <a:lnTo>
                    <a:pt x="2392" y="559"/>
                  </a:lnTo>
                  <a:lnTo>
                    <a:pt x="2390" y="559"/>
                  </a:lnTo>
                  <a:lnTo>
                    <a:pt x="2388" y="559"/>
                  </a:lnTo>
                  <a:lnTo>
                    <a:pt x="2388" y="561"/>
                  </a:lnTo>
                  <a:lnTo>
                    <a:pt x="2388" y="562"/>
                  </a:lnTo>
                  <a:lnTo>
                    <a:pt x="2388" y="564"/>
                  </a:lnTo>
                  <a:lnTo>
                    <a:pt x="2386" y="564"/>
                  </a:lnTo>
                  <a:lnTo>
                    <a:pt x="2386" y="562"/>
                  </a:lnTo>
                  <a:lnTo>
                    <a:pt x="2386" y="561"/>
                  </a:lnTo>
                  <a:lnTo>
                    <a:pt x="2385" y="561"/>
                  </a:lnTo>
                  <a:lnTo>
                    <a:pt x="2385" y="559"/>
                  </a:lnTo>
                  <a:lnTo>
                    <a:pt x="2385" y="557"/>
                  </a:lnTo>
                  <a:lnTo>
                    <a:pt x="2383" y="557"/>
                  </a:lnTo>
                  <a:lnTo>
                    <a:pt x="2383" y="556"/>
                  </a:lnTo>
                  <a:lnTo>
                    <a:pt x="2381" y="556"/>
                  </a:lnTo>
                  <a:lnTo>
                    <a:pt x="2381" y="557"/>
                  </a:lnTo>
                  <a:lnTo>
                    <a:pt x="2380" y="557"/>
                  </a:lnTo>
                  <a:lnTo>
                    <a:pt x="2381" y="559"/>
                  </a:lnTo>
                  <a:lnTo>
                    <a:pt x="2380" y="561"/>
                  </a:lnTo>
                  <a:lnTo>
                    <a:pt x="2378" y="561"/>
                  </a:lnTo>
                  <a:lnTo>
                    <a:pt x="2378" y="559"/>
                  </a:lnTo>
                  <a:lnTo>
                    <a:pt x="2378" y="557"/>
                  </a:lnTo>
                  <a:lnTo>
                    <a:pt x="2378" y="556"/>
                  </a:lnTo>
                  <a:lnTo>
                    <a:pt x="2376" y="556"/>
                  </a:lnTo>
                  <a:lnTo>
                    <a:pt x="2376" y="556"/>
                  </a:lnTo>
                  <a:lnTo>
                    <a:pt x="2376" y="554"/>
                  </a:lnTo>
                  <a:lnTo>
                    <a:pt x="2378" y="554"/>
                  </a:lnTo>
                  <a:lnTo>
                    <a:pt x="2378" y="552"/>
                  </a:lnTo>
                  <a:lnTo>
                    <a:pt x="2376" y="552"/>
                  </a:lnTo>
                  <a:lnTo>
                    <a:pt x="2376" y="551"/>
                  </a:lnTo>
                  <a:lnTo>
                    <a:pt x="2375" y="551"/>
                  </a:lnTo>
                  <a:lnTo>
                    <a:pt x="2375" y="549"/>
                  </a:lnTo>
                  <a:lnTo>
                    <a:pt x="2373" y="549"/>
                  </a:lnTo>
                  <a:lnTo>
                    <a:pt x="2373" y="547"/>
                  </a:lnTo>
                  <a:lnTo>
                    <a:pt x="2371" y="547"/>
                  </a:lnTo>
                  <a:lnTo>
                    <a:pt x="2371" y="546"/>
                  </a:lnTo>
                  <a:lnTo>
                    <a:pt x="2370" y="546"/>
                  </a:lnTo>
                  <a:lnTo>
                    <a:pt x="2370" y="544"/>
                  </a:lnTo>
                  <a:lnTo>
                    <a:pt x="2371" y="544"/>
                  </a:lnTo>
                  <a:lnTo>
                    <a:pt x="2373" y="542"/>
                  </a:lnTo>
                  <a:lnTo>
                    <a:pt x="2373" y="541"/>
                  </a:lnTo>
                  <a:lnTo>
                    <a:pt x="2375" y="542"/>
                  </a:lnTo>
                  <a:lnTo>
                    <a:pt x="2376" y="542"/>
                  </a:lnTo>
                  <a:lnTo>
                    <a:pt x="2376" y="541"/>
                  </a:lnTo>
                  <a:lnTo>
                    <a:pt x="2376" y="539"/>
                  </a:lnTo>
                  <a:lnTo>
                    <a:pt x="2375" y="539"/>
                  </a:lnTo>
                  <a:lnTo>
                    <a:pt x="2373" y="539"/>
                  </a:lnTo>
                  <a:lnTo>
                    <a:pt x="2373" y="537"/>
                  </a:lnTo>
                  <a:lnTo>
                    <a:pt x="2371" y="537"/>
                  </a:lnTo>
                  <a:lnTo>
                    <a:pt x="2371" y="539"/>
                  </a:lnTo>
                  <a:lnTo>
                    <a:pt x="2370" y="539"/>
                  </a:lnTo>
                  <a:lnTo>
                    <a:pt x="2370" y="537"/>
                  </a:lnTo>
                  <a:lnTo>
                    <a:pt x="2370" y="535"/>
                  </a:lnTo>
                  <a:lnTo>
                    <a:pt x="2368" y="535"/>
                  </a:lnTo>
                  <a:lnTo>
                    <a:pt x="2366" y="535"/>
                  </a:lnTo>
                  <a:lnTo>
                    <a:pt x="2366" y="534"/>
                  </a:lnTo>
                  <a:lnTo>
                    <a:pt x="2365" y="532"/>
                  </a:lnTo>
                  <a:lnTo>
                    <a:pt x="2365" y="530"/>
                  </a:lnTo>
                  <a:lnTo>
                    <a:pt x="2366" y="530"/>
                  </a:lnTo>
                  <a:lnTo>
                    <a:pt x="2368" y="530"/>
                  </a:lnTo>
                  <a:lnTo>
                    <a:pt x="2370" y="530"/>
                  </a:lnTo>
                  <a:lnTo>
                    <a:pt x="2370" y="529"/>
                  </a:lnTo>
                  <a:lnTo>
                    <a:pt x="2368" y="529"/>
                  </a:lnTo>
                  <a:lnTo>
                    <a:pt x="2366" y="529"/>
                  </a:lnTo>
                  <a:lnTo>
                    <a:pt x="2365" y="529"/>
                  </a:lnTo>
                  <a:lnTo>
                    <a:pt x="2363" y="529"/>
                  </a:lnTo>
                  <a:lnTo>
                    <a:pt x="2363" y="527"/>
                  </a:lnTo>
                  <a:lnTo>
                    <a:pt x="2361" y="527"/>
                  </a:lnTo>
                  <a:lnTo>
                    <a:pt x="2361" y="525"/>
                  </a:lnTo>
                  <a:lnTo>
                    <a:pt x="2360" y="525"/>
                  </a:lnTo>
                  <a:lnTo>
                    <a:pt x="2360" y="524"/>
                  </a:lnTo>
                  <a:lnTo>
                    <a:pt x="2358" y="524"/>
                  </a:lnTo>
                  <a:lnTo>
                    <a:pt x="2358" y="522"/>
                  </a:lnTo>
                  <a:lnTo>
                    <a:pt x="2358" y="520"/>
                  </a:lnTo>
                  <a:lnTo>
                    <a:pt x="2356" y="520"/>
                  </a:lnTo>
                  <a:lnTo>
                    <a:pt x="2354" y="520"/>
                  </a:lnTo>
                  <a:lnTo>
                    <a:pt x="2354" y="519"/>
                  </a:lnTo>
                  <a:lnTo>
                    <a:pt x="2354" y="517"/>
                  </a:lnTo>
                  <a:lnTo>
                    <a:pt x="2354" y="515"/>
                  </a:lnTo>
                  <a:lnTo>
                    <a:pt x="2354" y="515"/>
                  </a:lnTo>
                  <a:lnTo>
                    <a:pt x="2353" y="515"/>
                  </a:lnTo>
                  <a:lnTo>
                    <a:pt x="2353" y="515"/>
                  </a:lnTo>
                  <a:lnTo>
                    <a:pt x="2351" y="515"/>
                  </a:lnTo>
                  <a:lnTo>
                    <a:pt x="2349" y="514"/>
                  </a:lnTo>
                  <a:lnTo>
                    <a:pt x="2349" y="512"/>
                  </a:lnTo>
                  <a:lnTo>
                    <a:pt x="2349" y="510"/>
                  </a:lnTo>
                  <a:lnTo>
                    <a:pt x="2348" y="509"/>
                  </a:lnTo>
                  <a:lnTo>
                    <a:pt x="2348" y="507"/>
                  </a:lnTo>
                  <a:lnTo>
                    <a:pt x="2348" y="505"/>
                  </a:lnTo>
                  <a:lnTo>
                    <a:pt x="2348" y="503"/>
                  </a:lnTo>
                  <a:lnTo>
                    <a:pt x="2349" y="503"/>
                  </a:lnTo>
                  <a:lnTo>
                    <a:pt x="2349" y="502"/>
                  </a:lnTo>
                  <a:lnTo>
                    <a:pt x="2349" y="500"/>
                  </a:lnTo>
                  <a:lnTo>
                    <a:pt x="2349" y="498"/>
                  </a:lnTo>
                  <a:lnTo>
                    <a:pt x="2348" y="498"/>
                  </a:lnTo>
                  <a:lnTo>
                    <a:pt x="2348" y="497"/>
                  </a:lnTo>
                  <a:lnTo>
                    <a:pt x="2349" y="497"/>
                  </a:lnTo>
                  <a:lnTo>
                    <a:pt x="2349" y="495"/>
                  </a:lnTo>
                  <a:lnTo>
                    <a:pt x="2349" y="493"/>
                  </a:lnTo>
                  <a:lnTo>
                    <a:pt x="2349" y="492"/>
                  </a:lnTo>
                  <a:lnTo>
                    <a:pt x="2348" y="492"/>
                  </a:lnTo>
                  <a:lnTo>
                    <a:pt x="2346" y="492"/>
                  </a:lnTo>
                  <a:lnTo>
                    <a:pt x="2346" y="490"/>
                  </a:lnTo>
                  <a:lnTo>
                    <a:pt x="2344" y="490"/>
                  </a:lnTo>
                  <a:lnTo>
                    <a:pt x="2344" y="488"/>
                  </a:lnTo>
                  <a:lnTo>
                    <a:pt x="2343" y="488"/>
                  </a:lnTo>
                  <a:lnTo>
                    <a:pt x="2343" y="487"/>
                  </a:lnTo>
                  <a:lnTo>
                    <a:pt x="2341" y="487"/>
                  </a:lnTo>
                  <a:lnTo>
                    <a:pt x="2341" y="485"/>
                  </a:lnTo>
                  <a:lnTo>
                    <a:pt x="2339" y="485"/>
                  </a:lnTo>
                  <a:lnTo>
                    <a:pt x="2339" y="483"/>
                  </a:lnTo>
                  <a:lnTo>
                    <a:pt x="2338" y="483"/>
                  </a:lnTo>
                  <a:lnTo>
                    <a:pt x="2336" y="483"/>
                  </a:lnTo>
                  <a:lnTo>
                    <a:pt x="2333" y="482"/>
                  </a:lnTo>
                  <a:lnTo>
                    <a:pt x="2333" y="480"/>
                  </a:lnTo>
                  <a:lnTo>
                    <a:pt x="2331" y="480"/>
                  </a:lnTo>
                  <a:lnTo>
                    <a:pt x="2329" y="478"/>
                  </a:lnTo>
                  <a:lnTo>
                    <a:pt x="2328" y="478"/>
                  </a:lnTo>
                  <a:lnTo>
                    <a:pt x="2326" y="478"/>
                  </a:lnTo>
                  <a:lnTo>
                    <a:pt x="2326" y="477"/>
                  </a:lnTo>
                  <a:lnTo>
                    <a:pt x="2324" y="477"/>
                  </a:lnTo>
                  <a:lnTo>
                    <a:pt x="2323" y="477"/>
                  </a:lnTo>
                  <a:lnTo>
                    <a:pt x="2323" y="475"/>
                  </a:lnTo>
                  <a:lnTo>
                    <a:pt x="2323" y="475"/>
                  </a:lnTo>
                  <a:lnTo>
                    <a:pt x="2321" y="475"/>
                  </a:lnTo>
                  <a:lnTo>
                    <a:pt x="2319" y="473"/>
                  </a:lnTo>
                  <a:lnTo>
                    <a:pt x="2317" y="471"/>
                  </a:lnTo>
                  <a:lnTo>
                    <a:pt x="2317" y="473"/>
                  </a:lnTo>
                  <a:lnTo>
                    <a:pt x="2316" y="473"/>
                  </a:lnTo>
                  <a:lnTo>
                    <a:pt x="2314" y="473"/>
                  </a:lnTo>
                  <a:lnTo>
                    <a:pt x="2314" y="473"/>
                  </a:lnTo>
                  <a:lnTo>
                    <a:pt x="2312" y="471"/>
                  </a:lnTo>
                  <a:lnTo>
                    <a:pt x="2314" y="471"/>
                  </a:lnTo>
                  <a:lnTo>
                    <a:pt x="2314" y="471"/>
                  </a:lnTo>
                  <a:lnTo>
                    <a:pt x="2314" y="470"/>
                  </a:lnTo>
                  <a:lnTo>
                    <a:pt x="2314" y="470"/>
                  </a:lnTo>
                  <a:lnTo>
                    <a:pt x="2312" y="470"/>
                  </a:lnTo>
                  <a:lnTo>
                    <a:pt x="2311" y="470"/>
                  </a:lnTo>
                  <a:lnTo>
                    <a:pt x="2309" y="470"/>
                  </a:lnTo>
                  <a:lnTo>
                    <a:pt x="2307" y="470"/>
                  </a:lnTo>
                  <a:lnTo>
                    <a:pt x="2307" y="468"/>
                  </a:lnTo>
                  <a:lnTo>
                    <a:pt x="2307" y="466"/>
                  </a:lnTo>
                  <a:lnTo>
                    <a:pt x="2306" y="466"/>
                  </a:lnTo>
                  <a:lnTo>
                    <a:pt x="2304" y="466"/>
                  </a:lnTo>
                  <a:lnTo>
                    <a:pt x="2304" y="465"/>
                  </a:lnTo>
                  <a:lnTo>
                    <a:pt x="2302" y="465"/>
                  </a:lnTo>
                  <a:lnTo>
                    <a:pt x="2301" y="465"/>
                  </a:lnTo>
                  <a:lnTo>
                    <a:pt x="2301" y="463"/>
                  </a:lnTo>
                  <a:lnTo>
                    <a:pt x="2301" y="461"/>
                  </a:lnTo>
                  <a:lnTo>
                    <a:pt x="2299" y="461"/>
                  </a:lnTo>
                  <a:lnTo>
                    <a:pt x="2297" y="460"/>
                  </a:lnTo>
                  <a:lnTo>
                    <a:pt x="2299" y="460"/>
                  </a:lnTo>
                  <a:lnTo>
                    <a:pt x="2299" y="458"/>
                  </a:lnTo>
                  <a:lnTo>
                    <a:pt x="2297" y="458"/>
                  </a:lnTo>
                  <a:lnTo>
                    <a:pt x="2297" y="456"/>
                  </a:lnTo>
                  <a:lnTo>
                    <a:pt x="2296" y="456"/>
                  </a:lnTo>
                  <a:lnTo>
                    <a:pt x="2294" y="455"/>
                  </a:lnTo>
                  <a:lnTo>
                    <a:pt x="2296" y="455"/>
                  </a:lnTo>
                  <a:lnTo>
                    <a:pt x="2296" y="453"/>
                  </a:lnTo>
                  <a:lnTo>
                    <a:pt x="2294" y="453"/>
                  </a:lnTo>
                  <a:lnTo>
                    <a:pt x="2292" y="451"/>
                  </a:lnTo>
                  <a:lnTo>
                    <a:pt x="2294" y="451"/>
                  </a:lnTo>
                  <a:lnTo>
                    <a:pt x="2294" y="450"/>
                  </a:lnTo>
                  <a:lnTo>
                    <a:pt x="2294" y="448"/>
                  </a:lnTo>
                  <a:lnTo>
                    <a:pt x="2292" y="446"/>
                  </a:lnTo>
                  <a:lnTo>
                    <a:pt x="2292" y="448"/>
                  </a:lnTo>
                  <a:lnTo>
                    <a:pt x="2291" y="448"/>
                  </a:lnTo>
                  <a:lnTo>
                    <a:pt x="2289" y="448"/>
                  </a:lnTo>
                  <a:lnTo>
                    <a:pt x="2291" y="446"/>
                  </a:lnTo>
                  <a:lnTo>
                    <a:pt x="2291" y="445"/>
                  </a:lnTo>
                  <a:lnTo>
                    <a:pt x="2289" y="445"/>
                  </a:lnTo>
                  <a:lnTo>
                    <a:pt x="2287" y="445"/>
                  </a:lnTo>
                  <a:lnTo>
                    <a:pt x="2287" y="446"/>
                  </a:lnTo>
                  <a:lnTo>
                    <a:pt x="2289" y="446"/>
                  </a:lnTo>
                  <a:lnTo>
                    <a:pt x="2289" y="448"/>
                  </a:lnTo>
                  <a:lnTo>
                    <a:pt x="2287" y="448"/>
                  </a:lnTo>
                  <a:lnTo>
                    <a:pt x="2285" y="448"/>
                  </a:lnTo>
                  <a:lnTo>
                    <a:pt x="2285" y="450"/>
                  </a:lnTo>
                  <a:lnTo>
                    <a:pt x="2284" y="450"/>
                  </a:lnTo>
                  <a:lnTo>
                    <a:pt x="2284" y="451"/>
                  </a:lnTo>
                  <a:lnTo>
                    <a:pt x="2282" y="451"/>
                  </a:lnTo>
                  <a:lnTo>
                    <a:pt x="2282" y="450"/>
                  </a:lnTo>
                  <a:lnTo>
                    <a:pt x="2280" y="448"/>
                  </a:lnTo>
                  <a:lnTo>
                    <a:pt x="2280" y="446"/>
                  </a:lnTo>
                  <a:lnTo>
                    <a:pt x="2280" y="445"/>
                  </a:lnTo>
                  <a:lnTo>
                    <a:pt x="2279" y="445"/>
                  </a:lnTo>
                  <a:lnTo>
                    <a:pt x="2279" y="443"/>
                  </a:lnTo>
                  <a:lnTo>
                    <a:pt x="2279" y="441"/>
                  </a:lnTo>
                  <a:lnTo>
                    <a:pt x="2280" y="441"/>
                  </a:lnTo>
                  <a:lnTo>
                    <a:pt x="2280" y="439"/>
                  </a:lnTo>
                  <a:lnTo>
                    <a:pt x="2282" y="441"/>
                  </a:lnTo>
                  <a:lnTo>
                    <a:pt x="2282" y="439"/>
                  </a:lnTo>
                  <a:lnTo>
                    <a:pt x="2280" y="439"/>
                  </a:lnTo>
                  <a:lnTo>
                    <a:pt x="2280" y="438"/>
                  </a:lnTo>
                  <a:lnTo>
                    <a:pt x="2279" y="438"/>
                  </a:lnTo>
                  <a:lnTo>
                    <a:pt x="2279" y="439"/>
                  </a:lnTo>
                  <a:lnTo>
                    <a:pt x="2277" y="439"/>
                  </a:lnTo>
                  <a:lnTo>
                    <a:pt x="2277" y="438"/>
                  </a:lnTo>
                  <a:lnTo>
                    <a:pt x="2275" y="438"/>
                  </a:lnTo>
                  <a:lnTo>
                    <a:pt x="2274" y="438"/>
                  </a:lnTo>
                  <a:lnTo>
                    <a:pt x="2274" y="439"/>
                  </a:lnTo>
                  <a:lnTo>
                    <a:pt x="2274" y="439"/>
                  </a:lnTo>
                  <a:lnTo>
                    <a:pt x="2272" y="441"/>
                  </a:lnTo>
                  <a:lnTo>
                    <a:pt x="2270" y="441"/>
                  </a:lnTo>
                  <a:lnTo>
                    <a:pt x="2269" y="443"/>
                  </a:lnTo>
                  <a:lnTo>
                    <a:pt x="2269" y="441"/>
                  </a:lnTo>
                  <a:lnTo>
                    <a:pt x="2267" y="443"/>
                  </a:lnTo>
                  <a:lnTo>
                    <a:pt x="2265" y="445"/>
                  </a:lnTo>
                  <a:lnTo>
                    <a:pt x="2265" y="446"/>
                  </a:lnTo>
                  <a:lnTo>
                    <a:pt x="2267" y="446"/>
                  </a:lnTo>
                  <a:lnTo>
                    <a:pt x="2267" y="448"/>
                  </a:lnTo>
                  <a:lnTo>
                    <a:pt x="2269" y="448"/>
                  </a:lnTo>
                  <a:lnTo>
                    <a:pt x="2269" y="450"/>
                  </a:lnTo>
                  <a:lnTo>
                    <a:pt x="2269" y="451"/>
                  </a:lnTo>
                  <a:lnTo>
                    <a:pt x="2267" y="451"/>
                  </a:lnTo>
                  <a:lnTo>
                    <a:pt x="2267" y="453"/>
                  </a:lnTo>
                  <a:lnTo>
                    <a:pt x="2267" y="455"/>
                  </a:lnTo>
                  <a:lnTo>
                    <a:pt x="2267" y="456"/>
                  </a:lnTo>
                  <a:lnTo>
                    <a:pt x="2267" y="458"/>
                  </a:lnTo>
                  <a:lnTo>
                    <a:pt x="2269" y="458"/>
                  </a:lnTo>
                  <a:lnTo>
                    <a:pt x="2269" y="460"/>
                  </a:lnTo>
                  <a:lnTo>
                    <a:pt x="2270" y="460"/>
                  </a:lnTo>
                  <a:lnTo>
                    <a:pt x="2270" y="461"/>
                  </a:lnTo>
                  <a:lnTo>
                    <a:pt x="2272" y="463"/>
                  </a:lnTo>
                  <a:lnTo>
                    <a:pt x="2274" y="463"/>
                  </a:lnTo>
                  <a:lnTo>
                    <a:pt x="2274" y="465"/>
                  </a:lnTo>
                  <a:lnTo>
                    <a:pt x="2277" y="466"/>
                  </a:lnTo>
                  <a:lnTo>
                    <a:pt x="2279" y="468"/>
                  </a:lnTo>
                  <a:lnTo>
                    <a:pt x="2280" y="468"/>
                  </a:lnTo>
                  <a:lnTo>
                    <a:pt x="2282" y="470"/>
                  </a:lnTo>
                  <a:lnTo>
                    <a:pt x="2284" y="473"/>
                  </a:lnTo>
                  <a:lnTo>
                    <a:pt x="2284" y="475"/>
                  </a:lnTo>
                  <a:lnTo>
                    <a:pt x="2285" y="475"/>
                  </a:lnTo>
                  <a:lnTo>
                    <a:pt x="2285" y="477"/>
                  </a:lnTo>
                  <a:lnTo>
                    <a:pt x="2285" y="478"/>
                  </a:lnTo>
                  <a:lnTo>
                    <a:pt x="2287" y="480"/>
                  </a:lnTo>
                  <a:lnTo>
                    <a:pt x="2289" y="483"/>
                  </a:lnTo>
                  <a:lnTo>
                    <a:pt x="2291" y="483"/>
                  </a:lnTo>
                  <a:lnTo>
                    <a:pt x="2292" y="485"/>
                  </a:lnTo>
                  <a:lnTo>
                    <a:pt x="2294" y="487"/>
                  </a:lnTo>
                  <a:lnTo>
                    <a:pt x="2296" y="487"/>
                  </a:lnTo>
                  <a:lnTo>
                    <a:pt x="2296" y="488"/>
                  </a:lnTo>
                  <a:lnTo>
                    <a:pt x="2297" y="488"/>
                  </a:lnTo>
                  <a:lnTo>
                    <a:pt x="2299" y="488"/>
                  </a:lnTo>
                  <a:lnTo>
                    <a:pt x="2299" y="490"/>
                  </a:lnTo>
                  <a:lnTo>
                    <a:pt x="2301" y="490"/>
                  </a:lnTo>
                  <a:lnTo>
                    <a:pt x="2302" y="490"/>
                  </a:lnTo>
                  <a:lnTo>
                    <a:pt x="2304" y="490"/>
                  </a:lnTo>
                  <a:lnTo>
                    <a:pt x="2306" y="490"/>
                  </a:lnTo>
                  <a:lnTo>
                    <a:pt x="2307" y="490"/>
                  </a:lnTo>
                  <a:lnTo>
                    <a:pt x="2311" y="490"/>
                  </a:lnTo>
                  <a:lnTo>
                    <a:pt x="2312" y="490"/>
                  </a:lnTo>
                  <a:lnTo>
                    <a:pt x="2312" y="492"/>
                  </a:lnTo>
                  <a:lnTo>
                    <a:pt x="2312" y="493"/>
                  </a:lnTo>
                  <a:lnTo>
                    <a:pt x="2311" y="493"/>
                  </a:lnTo>
                  <a:lnTo>
                    <a:pt x="2309" y="493"/>
                  </a:lnTo>
                  <a:lnTo>
                    <a:pt x="2309" y="495"/>
                  </a:lnTo>
                  <a:lnTo>
                    <a:pt x="2309" y="497"/>
                  </a:lnTo>
                  <a:lnTo>
                    <a:pt x="2311" y="497"/>
                  </a:lnTo>
                  <a:lnTo>
                    <a:pt x="2312" y="497"/>
                  </a:lnTo>
                  <a:lnTo>
                    <a:pt x="2312" y="498"/>
                  </a:lnTo>
                  <a:lnTo>
                    <a:pt x="2314" y="498"/>
                  </a:lnTo>
                  <a:lnTo>
                    <a:pt x="2314" y="500"/>
                  </a:lnTo>
                  <a:lnTo>
                    <a:pt x="2316" y="500"/>
                  </a:lnTo>
                  <a:lnTo>
                    <a:pt x="2319" y="502"/>
                  </a:lnTo>
                  <a:lnTo>
                    <a:pt x="2321" y="502"/>
                  </a:lnTo>
                  <a:lnTo>
                    <a:pt x="2323" y="503"/>
                  </a:lnTo>
                  <a:lnTo>
                    <a:pt x="2324" y="503"/>
                  </a:lnTo>
                  <a:lnTo>
                    <a:pt x="2324" y="505"/>
                  </a:lnTo>
                  <a:lnTo>
                    <a:pt x="2326" y="505"/>
                  </a:lnTo>
                  <a:lnTo>
                    <a:pt x="2328" y="505"/>
                  </a:lnTo>
                  <a:lnTo>
                    <a:pt x="2328" y="507"/>
                  </a:lnTo>
                  <a:lnTo>
                    <a:pt x="2329" y="507"/>
                  </a:lnTo>
                  <a:lnTo>
                    <a:pt x="2331" y="507"/>
                  </a:lnTo>
                  <a:lnTo>
                    <a:pt x="2333" y="509"/>
                  </a:lnTo>
                  <a:lnTo>
                    <a:pt x="2334" y="510"/>
                  </a:lnTo>
                  <a:lnTo>
                    <a:pt x="2336" y="510"/>
                  </a:lnTo>
                  <a:lnTo>
                    <a:pt x="2336" y="512"/>
                  </a:lnTo>
                  <a:lnTo>
                    <a:pt x="2338" y="512"/>
                  </a:lnTo>
                  <a:lnTo>
                    <a:pt x="2338" y="514"/>
                  </a:lnTo>
                  <a:lnTo>
                    <a:pt x="2339" y="515"/>
                  </a:lnTo>
                  <a:lnTo>
                    <a:pt x="2339" y="515"/>
                  </a:lnTo>
                  <a:lnTo>
                    <a:pt x="2338" y="515"/>
                  </a:lnTo>
                  <a:lnTo>
                    <a:pt x="2338" y="517"/>
                  </a:lnTo>
                  <a:lnTo>
                    <a:pt x="2338" y="519"/>
                  </a:lnTo>
                  <a:lnTo>
                    <a:pt x="2336" y="519"/>
                  </a:lnTo>
                  <a:lnTo>
                    <a:pt x="2336" y="517"/>
                  </a:lnTo>
                  <a:lnTo>
                    <a:pt x="2334" y="517"/>
                  </a:lnTo>
                  <a:lnTo>
                    <a:pt x="2333" y="515"/>
                  </a:lnTo>
                  <a:lnTo>
                    <a:pt x="2333" y="515"/>
                  </a:lnTo>
                  <a:lnTo>
                    <a:pt x="2333" y="514"/>
                  </a:lnTo>
                  <a:lnTo>
                    <a:pt x="2331" y="514"/>
                  </a:lnTo>
                  <a:lnTo>
                    <a:pt x="2328" y="514"/>
                  </a:lnTo>
                  <a:lnTo>
                    <a:pt x="2326" y="512"/>
                  </a:lnTo>
                  <a:lnTo>
                    <a:pt x="2324" y="512"/>
                  </a:lnTo>
                  <a:lnTo>
                    <a:pt x="2324" y="510"/>
                  </a:lnTo>
                  <a:lnTo>
                    <a:pt x="2323" y="510"/>
                  </a:lnTo>
                  <a:lnTo>
                    <a:pt x="2321" y="510"/>
                  </a:lnTo>
                  <a:lnTo>
                    <a:pt x="2319" y="512"/>
                  </a:lnTo>
                  <a:lnTo>
                    <a:pt x="2319" y="514"/>
                  </a:lnTo>
                  <a:lnTo>
                    <a:pt x="2317" y="515"/>
                  </a:lnTo>
                  <a:lnTo>
                    <a:pt x="2317" y="515"/>
                  </a:lnTo>
                  <a:lnTo>
                    <a:pt x="2317" y="517"/>
                  </a:lnTo>
                  <a:lnTo>
                    <a:pt x="2316" y="517"/>
                  </a:lnTo>
                  <a:lnTo>
                    <a:pt x="2316" y="519"/>
                  </a:lnTo>
                  <a:lnTo>
                    <a:pt x="2316" y="520"/>
                  </a:lnTo>
                  <a:lnTo>
                    <a:pt x="2317" y="520"/>
                  </a:lnTo>
                  <a:lnTo>
                    <a:pt x="2319" y="520"/>
                  </a:lnTo>
                  <a:lnTo>
                    <a:pt x="2321" y="522"/>
                  </a:lnTo>
                  <a:lnTo>
                    <a:pt x="2323" y="522"/>
                  </a:lnTo>
                  <a:lnTo>
                    <a:pt x="2323" y="524"/>
                  </a:lnTo>
                  <a:lnTo>
                    <a:pt x="2324" y="524"/>
                  </a:lnTo>
                  <a:lnTo>
                    <a:pt x="2324" y="525"/>
                  </a:lnTo>
                  <a:lnTo>
                    <a:pt x="2324" y="527"/>
                  </a:lnTo>
                  <a:lnTo>
                    <a:pt x="2324" y="529"/>
                  </a:lnTo>
                  <a:lnTo>
                    <a:pt x="2324" y="530"/>
                  </a:lnTo>
                  <a:lnTo>
                    <a:pt x="2323" y="530"/>
                  </a:lnTo>
                  <a:lnTo>
                    <a:pt x="2321" y="530"/>
                  </a:lnTo>
                  <a:lnTo>
                    <a:pt x="2319" y="532"/>
                  </a:lnTo>
                  <a:lnTo>
                    <a:pt x="2317" y="532"/>
                  </a:lnTo>
                  <a:lnTo>
                    <a:pt x="2317" y="534"/>
                  </a:lnTo>
                  <a:lnTo>
                    <a:pt x="2317" y="535"/>
                  </a:lnTo>
                  <a:lnTo>
                    <a:pt x="2317" y="537"/>
                  </a:lnTo>
                  <a:lnTo>
                    <a:pt x="2317" y="539"/>
                  </a:lnTo>
                  <a:lnTo>
                    <a:pt x="2316" y="539"/>
                  </a:lnTo>
                  <a:lnTo>
                    <a:pt x="2316" y="541"/>
                  </a:lnTo>
                  <a:lnTo>
                    <a:pt x="2314" y="542"/>
                  </a:lnTo>
                  <a:lnTo>
                    <a:pt x="2314" y="544"/>
                  </a:lnTo>
                  <a:lnTo>
                    <a:pt x="2314" y="544"/>
                  </a:lnTo>
                  <a:lnTo>
                    <a:pt x="2314" y="546"/>
                  </a:lnTo>
                  <a:lnTo>
                    <a:pt x="2312" y="544"/>
                  </a:lnTo>
                  <a:lnTo>
                    <a:pt x="2311" y="546"/>
                  </a:lnTo>
                  <a:lnTo>
                    <a:pt x="2311" y="544"/>
                  </a:lnTo>
                  <a:lnTo>
                    <a:pt x="2309" y="544"/>
                  </a:lnTo>
                  <a:lnTo>
                    <a:pt x="2309" y="542"/>
                  </a:lnTo>
                  <a:lnTo>
                    <a:pt x="2309" y="541"/>
                  </a:lnTo>
                  <a:lnTo>
                    <a:pt x="2311" y="541"/>
                  </a:lnTo>
                  <a:lnTo>
                    <a:pt x="2311" y="539"/>
                  </a:lnTo>
                  <a:lnTo>
                    <a:pt x="2312" y="537"/>
                  </a:lnTo>
                  <a:lnTo>
                    <a:pt x="2312" y="535"/>
                  </a:lnTo>
                  <a:lnTo>
                    <a:pt x="2311" y="535"/>
                  </a:lnTo>
                  <a:lnTo>
                    <a:pt x="2311" y="534"/>
                  </a:lnTo>
                  <a:lnTo>
                    <a:pt x="2312" y="534"/>
                  </a:lnTo>
                  <a:lnTo>
                    <a:pt x="2314" y="534"/>
                  </a:lnTo>
                  <a:lnTo>
                    <a:pt x="2314" y="534"/>
                  </a:lnTo>
                  <a:lnTo>
                    <a:pt x="2314" y="532"/>
                  </a:lnTo>
                  <a:lnTo>
                    <a:pt x="2314" y="530"/>
                  </a:lnTo>
                  <a:lnTo>
                    <a:pt x="2314" y="530"/>
                  </a:lnTo>
                  <a:lnTo>
                    <a:pt x="2314" y="529"/>
                  </a:lnTo>
                  <a:lnTo>
                    <a:pt x="2312" y="525"/>
                  </a:lnTo>
                  <a:lnTo>
                    <a:pt x="2312" y="524"/>
                  </a:lnTo>
                  <a:lnTo>
                    <a:pt x="2312" y="522"/>
                  </a:lnTo>
                  <a:lnTo>
                    <a:pt x="2311" y="522"/>
                  </a:lnTo>
                  <a:lnTo>
                    <a:pt x="2311" y="520"/>
                  </a:lnTo>
                  <a:lnTo>
                    <a:pt x="2309" y="519"/>
                  </a:lnTo>
                  <a:lnTo>
                    <a:pt x="2309" y="517"/>
                  </a:lnTo>
                  <a:lnTo>
                    <a:pt x="2309" y="515"/>
                  </a:lnTo>
                  <a:lnTo>
                    <a:pt x="2307" y="515"/>
                  </a:lnTo>
                  <a:lnTo>
                    <a:pt x="2306" y="515"/>
                  </a:lnTo>
                  <a:lnTo>
                    <a:pt x="2306" y="515"/>
                  </a:lnTo>
                  <a:lnTo>
                    <a:pt x="2304" y="515"/>
                  </a:lnTo>
                  <a:lnTo>
                    <a:pt x="2302" y="515"/>
                  </a:lnTo>
                  <a:lnTo>
                    <a:pt x="2301" y="515"/>
                  </a:lnTo>
                  <a:lnTo>
                    <a:pt x="2301" y="514"/>
                  </a:lnTo>
                  <a:lnTo>
                    <a:pt x="2299" y="514"/>
                  </a:lnTo>
                  <a:lnTo>
                    <a:pt x="2299" y="512"/>
                  </a:lnTo>
                  <a:lnTo>
                    <a:pt x="2299" y="509"/>
                  </a:lnTo>
                  <a:lnTo>
                    <a:pt x="2297" y="509"/>
                  </a:lnTo>
                  <a:lnTo>
                    <a:pt x="2296" y="509"/>
                  </a:lnTo>
                  <a:lnTo>
                    <a:pt x="2294" y="509"/>
                  </a:lnTo>
                  <a:lnTo>
                    <a:pt x="2292" y="509"/>
                  </a:lnTo>
                  <a:lnTo>
                    <a:pt x="2294" y="507"/>
                  </a:lnTo>
                  <a:lnTo>
                    <a:pt x="2292" y="507"/>
                  </a:lnTo>
                  <a:lnTo>
                    <a:pt x="2292" y="505"/>
                  </a:lnTo>
                  <a:lnTo>
                    <a:pt x="2291" y="505"/>
                  </a:lnTo>
                  <a:lnTo>
                    <a:pt x="2289" y="505"/>
                  </a:lnTo>
                  <a:lnTo>
                    <a:pt x="2289" y="503"/>
                  </a:lnTo>
                  <a:lnTo>
                    <a:pt x="2287" y="503"/>
                  </a:lnTo>
                  <a:lnTo>
                    <a:pt x="2287" y="502"/>
                  </a:lnTo>
                  <a:lnTo>
                    <a:pt x="2285" y="502"/>
                  </a:lnTo>
                  <a:lnTo>
                    <a:pt x="2285" y="500"/>
                  </a:lnTo>
                  <a:lnTo>
                    <a:pt x="2284" y="500"/>
                  </a:lnTo>
                  <a:lnTo>
                    <a:pt x="2282" y="500"/>
                  </a:lnTo>
                  <a:lnTo>
                    <a:pt x="2280" y="498"/>
                  </a:lnTo>
                  <a:lnTo>
                    <a:pt x="2279" y="498"/>
                  </a:lnTo>
                  <a:lnTo>
                    <a:pt x="2279" y="500"/>
                  </a:lnTo>
                  <a:lnTo>
                    <a:pt x="2277" y="500"/>
                  </a:lnTo>
                  <a:lnTo>
                    <a:pt x="2277" y="498"/>
                  </a:lnTo>
                  <a:lnTo>
                    <a:pt x="2275" y="498"/>
                  </a:lnTo>
                  <a:lnTo>
                    <a:pt x="2275" y="497"/>
                  </a:lnTo>
                  <a:lnTo>
                    <a:pt x="2274" y="497"/>
                  </a:lnTo>
                  <a:lnTo>
                    <a:pt x="2274" y="497"/>
                  </a:lnTo>
                  <a:lnTo>
                    <a:pt x="2272" y="495"/>
                  </a:lnTo>
                  <a:lnTo>
                    <a:pt x="2270" y="493"/>
                  </a:lnTo>
                  <a:lnTo>
                    <a:pt x="2269" y="493"/>
                  </a:lnTo>
                  <a:lnTo>
                    <a:pt x="2269" y="492"/>
                  </a:lnTo>
                  <a:lnTo>
                    <a:pt x="2269" y="490"/>
                  </a:lnTo>
                  <a:lnTo>
                    <a:pt x="2267" y="490"/>
                  </a:lnTo>
                  <a:lnTo>
                    <a:pt x="2265" y="490"/>
                  </a:lnTo>
                  <a:lnTo>
                    <a:pt x="2265" y="488"/>
                  </a:lnTo>
                  <a:lnTo>
                    <a:pt x="2264" y="488"/>
                  </a:lnTo>
                  <a:lnTo>
                    <a:pt x="2264" y="487"/>
                  </a:lnTo>
                  <a:lnTo>
                    <a:pt x="2262" y="485"/>
                  </a:lnTo>
                  <a:lnTo>
                    <a:pt x="2260" y="485"/>
                  </a:lnTo>
                  <a:lnTo>
                    <a:pt x="2260" y="483"/>
                  </a:lnTo>
                  <a:lnTo>
                    <a:pt x="2259" y="483"/>
                  </a:lnTo>
                  <a:lnTo>
                    <a:pt x="2257" y="483"/>
                  </a:lnTo>
                  <a:lnTo>
                    <a:pt x="2257" y="482"/>
                  </a:lnTo>
                  <a:lnTo>
                    <a:pt x="2255" y="482"/>
                  </a:lnTo>
                  <a:lnTo>
                    <a:pt x="2255" y="480"/>
                  </a:lnTo>
                  <a:lnTo>
                    <a:pt x="2254" y="480"/>
                  </a:lnTo>
                  <a:lnTo>
                    <a:pt x="2254" y="478"/>
                  </a:lnTo>
                  <a:lnTo>
                    <a:pt x="2252" y="478"/>
                  </a:lnTo>
                  <a:lnTo>
                    <a:pt x="2252" y="477"/>
                  </a:lnTo>
                  <a:lnTo>
                    <a:pt x="2250" y="477"/>
                  </a:lnTo>
                  <a:lnTo>
                    <a:pt x="2248" y="475"/>
                  </a:lnTo>
                  <a:lnTo>
                    <a:pt x="2248" y="475"/>
                  </a:lnTo>
                  <a:lnTo>
                    <a:pt x="2248" y="473"/>
                  </a:lnTo>
                  <a:lnTo>
                    <a:pt x="2247" y="471"/>
                  </a:lnTo>
                  <a:lnTo>
                    <a:pt x="2247" y="470"/>
                  </a:lnTo>
                  <a:lnTo>
                    <a:pt x="2245" y="470"/>
                  </a:lnTo>
                  <a:lnTo>
                    <a:pt x="2245" y="468"/>
                  </a:lnTo>
                  <a:lnTo>
                    <a:pt x="2245" y="465"/>
                  </a:lnTo>
                  <a:lnTo>
                    <a:pt x="2243" y="463"/>
                  </a:lnTo>
                  <a:lnTo>
                    <a:pt x="2242" y="461"/>
                  </a:lnTo>
                  <a:lnTo>
                    <a:pt x="2240" y="461"/>
                  </a:lnTo>
                  <a:lnTo>
                    <a:pt x="2238" y="461"/>
                  </a:lnTo>
                  <a:lnTo>
                    <a:pt x="2237" y="460"/>
                  </a:lnTo>
                  <a:lnTo>
                    <a:pt x="2235" y="460"/>
                  </a:lnTo>
                  <a:lnTo>
                    <a:pt x="2235" y="458"/>
                  </a:lnTo>
                  <a:lnTo>
                    <a:pt x="2233" y="458"/>
                  </a:lnTo>
                  <a:lnTo>
                    <a:pt x="2233" y="458"/>
                  </a:lnTo>
                  <a:lnTo>
                    <a:pt x="2232" y="458"/>
                  </a:lnTo>
                  <a:lnTo>
                    <a:pt x="2232" y="456"/>
                  </a:lnTo>
                  <a:lnTo>
                    <a:pt x="2230" y="456"/>
                  </a:lnTo>
                  <a:lnTo>
                    <a:pt x="2228" y="456"/>
                  </a:lnTo>
                  <a:lnTo>
                    <a:pt x="2228" y="458"/>
                  </a:lnTo>
                  <a:lnTo>
                    <a:pt x="2227" y="458"/>
                  </a:lnTo>
                  <a:lnTo>
                    <a:pt x="2227" y="460"/>
                  </a:lnTo>
                  <a:lnTo>
                    <a:pt x="2225" y="460"/>
                  </a:lnTo>
                  <a:lnTo>
                    <a:pt x="2225" y="461"/>
                  </a:lnTo>
                  <a:lnTo>
                    <a:pt x="2223" y="461"/>
                  </a:lnTo>
                  <a:lnTo>
                    <a:pt x="2223" y="463"/>
                  </a:lnTo>
                  <a:lnTo>
                    <a:pt x="2222" y="465"/>
                  </a:lnTo>
                  <a:lnTo>
                    <a:pt x="2220" y="465"/>
                  </a:lnTo>
                  <a:lnTo>
                    <a:pt x="2218" y="465"/>
                  </a:lnTo>
                  <a:lnTo>
                    <a:pt x="2218" y="466"/>
                  </a:lnTo>
                  <a:lnTo>
                    <a:pt x="2216" y="466"/>
                  </a:lnTo>
                  <a:lnTo>
                    <a:pt x="2215" y="466"/>
                  </a:lnTo>
                  <a:lnTo>
                    <a:pt x="2213" y="466"/>
                  </a:lnTo>
                  <a:lnTo>
                    <a:pt x="2213" y="468"/>
                  </a:lnTo>
                  <a:lnTo>
                    <a:pt x="2211" y="468"/>
                  </a:lnTo>
                  <a:lnTo>
                    <a:pt x="2211" y="470"/>
                  </a:lnTo>
                  <a:lnTo>
                    <a:pt x="2210" y="470"/>
                  </a:lnTo>
                  <a:lnTo>
                    <a:pt x="2208" y="471"/>
                  </a:lnTo>
                  <a:lnTo>
                    <a:pt x="2206" y="471"/>
                  </a:lnTo>
                  <a:lnTo>
                    <a:pt x="2206" y="473"/>
                  </a:lnTo>
                  <a:lnTo>
                    <a:pt x="2206" y="475"/>
                  </a:lnTo>
                  <a:lnTo>
                    <a:pt x="2205" y="475"/>
                  </a:lnTo>
                  <a:lnTo>
                    <a:pt x="2203" y="475"/>
                  </a:lnTo>
                  <a:lnTo>
                    <a:pt x="2201" y="475"/>
                  </a:lnTo>
                  <a:lnTo>
                    <a:pt x="2201" y="475"/>
                  </a:lnTo>
                  <a:lnTo>
                    <a:pt x="2200" y="475"/>
                  </a:lnTo>
                  <a:lnTo>
                    <a:pt x="2200" y="475"/>
                  </a:lnTo>
                  <a:lnTo>
                    <a:pt x="2198" y="475"/>
                  </a:lnTo>
                  <a:lnTo>
                    <a:pt x="2198" y="475"/>
                  </a:lnTo>
                  <a:lnTo>
                    <a:pt x="2196" y="475"/>
                  </a:lnTo>
                  <a:lnTo>
                    <a:pt x="2196" y="475"/>
                  </a:lnTo>
                  <a:lnTo>
                    <a:pt x="2195" y="475"/>
                  </a:lnTo>
                  <a:lnTo>
                    <a:pt x="2193" y="475"/>
                  </a:lnTo>
                  <a:lnTo>
                    <a:pt x="2193" y="473"/>
                  </a:lnTo>
                  <a:lnTo>
                    <a:pt x="2193" y="473"/>
                  </a:lnTo>
                  <a:lnTo>
                    <a:pt x="2193" y="471"/>
                  </a:lnTo>
                  <a:lnTo>
                    <a:pt x="2191" y="471"/>
                  </a:lnTo>
                  <a:lnTo>
                    <a:pt x="2191" y="470"/>
                  </a:lnTo>
                  <a:lnTo>
                    <a:pt x="2190" y="470"/>
                  </a:lnTo>
                  <a:lnTo>
                    <a:pt x="2190" y="471"/>
                  </a:lnTo>
                  <a:lnTo>
                    <a:pt x="2188" y="470"/>
                  </a:lnTo>
                  <a:lnTo>
                    <a:pt x="2188" y="471"/>
                  </a:lnTo>
                  <a:lnTo>
                    <a:pt x="2186" y="471"/>
                  </a:lnTo>
                  <a:lnTo>
                    <a:pt x="2185" y="471"/>
                  </a:lnTo>
                  <a:lnTo>
                    <a:pt x="2185" y="470"/>
                  </a:lnTo>
                  <a:lnTo>
                    <a:pt x="2183" y="470"/>
                  </a:lnTo>
                  <a:lnTo>
                    <a:pt x="2179" y="470"/>
                  </a:lnTo>
                  <a:lnTo>
                    <a:pt x="2178" y="470"/>
                  </a:lnTo>
                  <a:lnTo>
                    <a:pt x="2174" y="471"/>
                  </a:lnTo>
                  <a:lnTo>
                    <a:pt x="2173" y="471"/>
                  </a:lnTo>
                  <a:lnTo>
                    <a:pt x="2173" y="473"/>
                  </a:lnTo>
                  <a:lnTo>
                    <a:pt x="2171" y="473"/>
                  </a:lnTo>
                  <a:lnTo>
                    <a:pt x="2169" y="473"/>
                  </a:lnTo>
                  <a:lnTo>
                    <a:pt x="2169" y="475"/>
                  </a:lnTo>
                  <a:lnTo>
                    <a:pt x="2168" y="475"/>
                  </a:lnTo>
                  <a:lnTo>
                    <a:pt x="2168" y="475"/>
                  </a:lnTo>
                  <a:lnTo>
                    <a:pt x="2168" y="477"/>
                  </a:lnTo>
                  <a:lnTo>
                    <a:pt x="2168" y="478"/>
                  </a:lnTo>
                  <a:lnTo>
                    <a:pt x="2168" y="480"/>
                  </a:lnTo>
                  <a:lnTo>
                    <a:pt x="2168" y="482"/>
                  </a:lnTo>
                  <a:lnTo>
                    <a:pt x="2168" y="483"/>
                  </a:lnTo>
                  <a:lnTo>
                    <a:pt x="2169" y="483"/>
                  </a:lnTo>
                  <a:lnTo>
                    <a:pt x="2169" y="485"/>
                  </a:lnTo>
                  <a:lnTo>
                    <a:pt x="2168" y="485"/>
                  </a:lnTo>
                  <a:lnTo>
                    <a:pt x="2168" y="487"/>
                  </a:lnTo>
                  <a:lnTo>
                    <a:pt x="2169" y="488"/>
                  </a:lnTo>
                  <a:lnTo>
                    <a:pt x="2169" y="490"/>
                  </a:lnTo>
                  <a:lnTo>
                    <a:pt x="2169" y="492"/>
                  </a:lnTo>
                  <a:lnTo>
                    <a:pt x="2168" y="492"/>
                  </a:lnTo>
                  <a:lnTo>
                    <a:pt x="2166" y="493"/>
                  </a:lnTo>
                  <a:lnTo>
                    <a:pt x="2164" y="493"/>
                  </a:lnTo>
                  <a:lnTo>
                    <a:pt x="2163" y="495"/>
                  </a:lnTo>
                  <a:lnTo>
                    <a:pt x="2161" y="495"/>
                  </a:lnTo>
                  <a:lnTo>
                    <a:pt x="2159" y="497"/>
                  </a:lnTo>
                  <a:lnTo>
                    <a:pt x="2158" y="497"/>
                  </a:lnTo>
                  <a:lnTo>
                    <a:pt x="2158" y="498"/>
                  </a:lnTo>
                  <a:lnTo>
                    <a:pt x="2156" y="500"/>
                  </a:lnTo>
                  <a:lnTo>
                    <a:pt x="2154" y="500"/>
                  </a:lnTo>
                  <a:lnTo>
                    <a:pt x="2153" y="500"/>
                  </a:lnTo>
                  <a:lnTo>
                    <a:pt x="2149" y="502"/>
                  </a:lnTo>
                  <a:lnTo>
                    <a:pt x="2147" y="502"/>
                  </a:lnTo>
                  <a:lnTo>
                    <a:pt x="2146" y="502"/>
                  </a:lnTo>
                  <a:lnTo>
                    <a:pt x="2144" y="503"/>
                  </a:lnTo>
                  <a:lnTo>
                    <a:pt x="2144" y="505"/>
                  </a:lnTo>
                  <a:lnTo>
                    <a:pt x="2142" y="505"/>
                  </a:lnTo>
                  <a:lnTo>
                    <a:pt x="2142" y="507"/>
                  </a:lnTo>
                  <a:lnTo>
                    <a:pt x="2144" y="507"/>
                  </a:lnTo>
                  <a:lnTo>
                    <a:pt x="2144" y="509"/>
                  </a:lnTo>
                  <a:lnTo>
                    <a:pt x="2142" y="509"/>
                  </a:lnTo>
                  <a:lnTo>
                    <a:pt x="2141" y="510"/>
                  </a:lnTo>
                  <a:lnTo>
                    <a:pt x="2139" y="510"/>
                  </a:lnTo>
                  <a:lnTo>
                    <a:pt x="2139" y="512"/>
                  </a:lnTo>
                  <a:lnTo>
                    <a:pt x="2139" y="514"/>
                  </a:lnTo>
                  <a:lnTo>
                    <a:pt x="2137" y="514"/>
                  </a:lnTo>
                  <a:lnTo>
                    <a:pt x="2137" y="515"/>
                  </a:lnTo>
                  <a:lnTo>
                    <a:pt x="2136" y="515"/>
                  </a:lnTo>
                  <a:lnTo>
                    <a:pt x="2136" y="515"/>
                  </a:lnTo>
                  <a:lnTo>
                    <a:pt x="2134" y="515"/>
                  </a:lnTo>
                  <a:lnTo>
                    <a:pt x="2134" y="517"/>
                  </a:lnTo>
                  <a:lnTo>
                    <a:pt x="2132" y="517"/>
                  </a:lnTo>
                  <a:lnTo>
                    <a:pt x="2132" y="520"/>
                  </a:lnTo>
                  <a:lnTo>
                    <a:pt x="2131" y="520"/>
                  </a:lnTo>
                  <a:lnTo>
                    <a:pt x="2131" y="522"/>
                  </a:lnTo>
                  <a:lnTo>
                    <a:pt x="2131" y="524"/>
                  </a:lnTo>
                  <a:lnTo>
                    <a:pt x="2131" y="525"/>
                  </a:lnTo>
                  <a:lnTo>
                    <a:pt x="2131" y="527"/>
                  </a:lnTo>
                  <a:lnTo>
                    <a:pt x="2132" y="529"/>
                  </a:lnTo>
                  <a:lnTo>
                    <a:pt x="2132" y="530"/>
                  </a:lnTo>
                  <a:lnTo>
                    <a:pt x="2134" y="530"/>
                  </a:lnTo>
                  <a:lnTo>
                    <a:pt x="2134" y="532"/>
                  </a:lnTo>
                  <a:lnTo>
                    <a:pt x="2136" y="532"/>
                  </a:lnTo>
                  <a:lnTo>
                    <a:pt x="2137" y="532"/>
                  </a:lnTo>
                  <a:lnTo>
                    <a:pt x="2137" y="534"/>
                  </a:lnTo>
                  <a:lnTo>
                    <a:pt x="2136" y="534"/>
                  </a:lnTo>
                  <a:lnTo>
                    <a:pt x="2136" y="535"/>
                  </a:lnTo>
                  <a:lnTo>
                    <a:pt x="2134" y="535"/>
                  </a:lnTo>
                  <a:lnTo>
                    <a:pt x="2132" y="535"/>
                  </a:lnTo>
                  <a:lnTo>
                    <a:pt x="2132" y="537"/>
                  </a:lnTo>
                  <a:lnTo>
                    <a:pt x="2131" y="537"/>
                  </a:lnTo>
                  <a:lnTo>
                    <a:pt x="2129" y="537"/>
                  </a:lnTo>
                  <a:lnTo>
                    <a:pt x="2129" y="539"/>
                  </a:lnTo>
                  <a:lnTo>
                    <a:pt x="2129" y="541"/>
                  </a:lnTo>
                  <a:lnTo>
                    <a:pt x="2127" y="541"/>
                  </a:lnTo>
                  <a:lnTo>
                    <a:pt x="2127" y="542"/>
                  </a:lnTo>
                  <a:lnTo>
                    <a:pt x="2127" y="544"/>
                  </a:lnTo>
                  <a:lnTo>
                    <a:pt x="2126" y="544"/>
                  </a:lnTo>
                  <a:lnTo>
                    <a:pt x="2126" y="546"/>
                  </a:lnTo>
                  <a:lnTo>
                    <a:pt x="2126" y="547"/>
                  </a:lnTo>
                  <a:lnTo>
                    <a:pt x="2124" y="547"/>
                  </a:lnTo>
                  <a:lnTo>
                    <a:pt x="2124" y="549"/>
                  </a:lnTo>
                  <a:lnTo>
                    <a:pt x="2124" y="551"/>
                  </a:lnTo>
                  <a:lnTo>
                    <a:pt x="2122" y="549"/>
                  </a:lnTo>
                  <a:lnTo>
                    <a:pt x="2121" y="549"/>
                  </a:lnTo>
                  <a:lnTo>
                    <a:pt x="2119" y="551"/>
                  </a:lnTo>
                  <a:lnTo>
                    <a:pt x="2117" y="551"/>
                  </a:lnTo>
                  <a:lnTo>
                    <a:pt x="2117" y="552"/>
                  </a:lnTo>
                  <a:lnTo>
                    <a:pt x="2115" y="552"/>
                  </a:lnTo>
                  <a:lnTo>
                    <a:pt x="2114" y="552"/>
                  </a:lnTo>
                  <a:lnTo>
                    <a:pt x="2114" y="554"/>
                  </a:lnTo>
                  <a:lnTo>
                    <a:pt x="2114" y="556"/>
                  </a:lnTo>
                  <a:lnTo>
                    <a:pt x="2112" y="556"/>
                  </a:lnTo>
                  <a:lnTo>
                    <a:pt x="2112" y="556"/>
                  </a:lnTo>
                  <a:lnTo>
                    <a:pt x="2112" y="557"/>
                  </a:lnTo>
                  <a:lnTo>
                    <a:pt x="2112" y="557"/>
                  </a:lnTo>
                  <a:lnTo>
                    <a:pt x="2112" y="559"/>
                  </a:lnTo>
                  <a:lnTo>
                    <a:pt x="2110" y="559"/>
                  </a:lnTo>
                  <a:lnTo>
                    <a:pt x="2109" y="559"/>
                  </a:lnTo>
                  <a:lnTo>
                    <a:pt x="2107" y="559"/>
                  </a:lnTo>
                  <a:lnTo>
                    <a:pt x="2105" y="559"/>
                  </a:lnTo>
                  <a:lnTo>
                    <a:pt x="2105" y="561"/>
                  </a:lnTo>
                  <a:lnTo>
                    <a:pt x="2104" y="561"/>
                  </a:lnTo>
                  <a:lnTo>
                    <a:pt x="2102" y="561"/>
                  </a:lnTo>
                  <a:lnTo>
                    <a:pt x="2102" y="559"/>
                  </a:lnTo>
                  <a:lnTo>
                    <a:pt x="2100" y="559"/>
                  </a:lnTo>
                  <a:lnTo>
                    <a:pt x="2099" y="559"/>
                  </a:lnTo>
                  <a:lnTo>
                    <a:pt x="2097" y="559"/>
                  </a:lnTo>
                  <a:lnTo>
                    <a:pt x="2097" y="561"/>
                  </a:lnTo>
                  <a:lnTo>
                    <a:pt x="2095" y="561"/>
                  </a:lnTo>
                  <a:lnTo>
                    <a:pt x="2094" y="561"/>
                  </a:lnTo>
                  <a:lnTo>
                    <a:pt x="2092" y="561"/>
                  </a:lnTo>
                  <a:lnTo>
                    <a:pt x="2092" y="559"/>
                  </a:lnTo>
                  <a:lnTo>
                    <a:pt x="2090" y="559"/>
                  </a:lnTo>
                  <a:lnTo>
                    <a:pt x="2090" y="561"/>
                  </a:lnTo>
                  <a:lnTo>
                    <a:pt x="2089" y="559"/>
                  </a:lnTo>
                  <a:lnTo>
                    <a:pt x="2089" y="561"/>
                  </a:lnTo>
                  <a:lnTo>
                    <a:pt x="2087" y="561"/>
                  </a:lnTo>
                  <a:lnTo>
                    <a:pt x="2085" y="561"/>
                  </a:lnTo>
                  <a:lnTo>
                    <a:pt x="2084" y="561"/>
                  </a:lnTo>
                  <a:lnTo>
                    <a:pt x="2084" y="562"/>
                  </a:lnTo>
                  <a:lnTo>
                    <a:pt x="2082" y="562"/>
                  </a:lnTo>
                  <a:lnTo>
                    <a:pt x="2080" y="564"/>
                  </a:lnTo>
                  <a:lnTo>
                    <a:pt x="2078" y="562"/>
                  </a:lnTo>
                  <a:lnTo>
                    <a:pt x="2078" y="564"/>
                  </a:lnTo>
                  <a:lnTo>
                    <a:pt x="2077" y="564"/>
                  </a:lnTo>
                  <a:lnTo>
                    <a:pt x="2075" y="564"/>
                  </a:lnTo>
                  <a:lnTo>
                    <a:pt x="2075" y="566"/>
                  </a:lnTo>
                  <a:lnTo>
                    <a:pt x="2073" y="566"/>
                  </a:lnTo>
                  <a:lnTo>
                    <a:pt x="2073" y="567"/>
                  </a:lnTo>
                  <a:lnTo>
                    <a:pt x="2072" y="567"/>
                  </a:lnTo>
                  <a:lnTo>
                    <a:pt x="2072" y="569"/>
                  </a:lnTo>
                  <a:lnTo>
                    <a:pt x="2072" y="569"/>
                  </a:lnTo>
                  <a:lnTo>
                    <a:pt x="2070" y="569"/>
                  </a:lnTo>
                  <a:lnTo>
                    <a:pt x="2068" y="569"/>
                  </a:lnTo>
                  <a:lnTo>
                    <a:pt x="2068" y="567"/>
                  </a:lnTo>
                  <a:lnTo>
                    <a:pt x="2067" y="567"/>
                  </a:lnTo>
                  <a:lnTo>
                    <a:pt x="2067" y="566"/>
                  </a:lnTo>
                  <a:lnTo>
                    <a:pt x="2065" y="566"/>
                  </a:lnTo>
                  <a:lnTo>
                    <a:pt x="2065" y="564"/>
                  </a:lnTo>
                  <a:lnTo>
                    <a:pt x="2063" y="562"/>
                  </a:lnTo>
                  <a:lnTo>
                    <a:pt x="2063" y="561"/>
                  </a:lnTo>
                  <a:lnTo>
                    <a:pt x="2062" y="561"/>
                  </a:lnTo>
                  <a:lnTo>
                    <a:pt x="2062" y="559"/>
                  </a:lnTo>
                  <a:lnTo>
                    <a:pt x="2063" y="559"/>
                  </a:lnTo>
                  <a:lnTo>
                    <a:pt x="2062" y="557"/>
                  </a:lnTo>
                  <a:lnTo>
                    <a:pt x="2058" y="556"/>
                  </a:lnTo>
                  <a:lnTo>
                    <a:pt x="2057" y="556"/>
                  </a:lnTo>
                  <a:lnTo>
                    <a:pt x="2055" y="556"/>
                  </a:lnTo>
                  <a:lnTo>
                    <a:pt x="2052" y="556"/>
                  </a:lnTo>
                  <a:lnTo>
                    <a:pt x="2050" y="556"/>
                  </a:lnTo>
                  <a:lnTo>
                    <a:pt x="2048" y="556"/>
                  </a:lnTo>
                  <a:lnTo>
                    <a:pt x="2046" y="556"/>
                  </a:lnTo>
                  <a:lnTo>
                    <a:pt x="2045" y="557"/>
                  </a:lnTo>
                  <a:lnTo>
                    <a:pt x="2045" y="556"/>
                  </a:lnTo>
                  <a:lnTo>
                    <a:pt x="2043" y="556"/>
                  </a:lnTo>
                  <a:lnTo>
                    <a:pt x="2041" y="556"/>
                  </a:lnTo>
                  <a:lnTo>
                    <a:pt x="2040" y="556"/>
                  </a:lnTo>
                  <a:lnTo>
                    <a:pt x="2038" y="556"/>
                  </a:lnTo>
                  <a:lnTo>
                    <a:pt x="2036" y="556"/>
                  </a:lnTo>
                  <a:lnTo>
                    <a:pt x="2036" y="556"/>
                  </a:lnTo>
                  <a:lnTo>
                    <a:pt x="2035" y="556"/>
                  </a:lnTo>
                  <a:lnTo>
                    <a:pt x="2033" y="556"/>
                  </a:lnTo>
                  <a:lnTo>
                    <a:pt x="2033" y="556"/>
                  </a:lnTo>
                  <a:lnTo>
                    <a:pt x="2033" y="554"/>
                  </a:lnTo>
                  <a:lnTo>
                    <a:pt x="2035" y="554"/>
                  </a:lnTo>
                  <a:lnTo>
                    <a:pt x="2035" y="552"/>
                  </a:lnTo>
                  <a:lnTo>
                    <a:pt x="2035" y="551"/>
                  </a:lnTo>
                  <a:lnTo>
                    <a:pt x="2035" y="549"/>
                  </a:lnTo>
                  <a:lnTo>
                    <a:pt x="2035" y="547"/>
                  </a:lnTo>
                  <a:lnTo>
                    <a:pt x="2035" y="546"/>
                  </a:lnTo>
                  <a:lnTo>
                    <a:pt x="2035" y="544"/>
                  </a:lnTo>
                  <a:lnTo>
                    <a:pt x="2035" y="542"/>
                  </a:lnTo>
                  <a:lnTo>
                    <a:pt x="2036" y="541"/>
                  </a:lnTo>
                  <a:lnTo>
                    <a:pt x="2035" y="541"/>
                  </a:lnTo>
                  <a:lnTo>
                    <a:pt x="2035" y="539"/>
                  </a:lnTo>
                  <a:lnTo>
                    <a:pt x="2035" y="537"/>
                  </a:lnTo>
                  <a:lnTo>
                    <a:pt x="2036" y="537"/>
                  </a:lnTo>
                  <a:lnTo>
                    <a:pt x="2036" y="535"/>
                  </a:lnTo>
                  <a:lnTo>
                    <a:pt x="2035" y="535"/>
                  </a:lnTo>
                  <a:lnTo>
                    <a:pt x="2035" y="537"/>
                  </a:lnTo>
                  <a:lnTo>
                    <a:pt x="2033" y="537"/>
                  </a:lnTo>
                  <a:lnTo>
                    <a:pt x="2031" y="537"/>
                  </a:lnTo>
                  <a:lnTo>
                    <a:pt x="2031" y="535"/>
                  </a:lnTo>
                  <a:lnTo>
                    <a:pt x="2031" y="535"/>
                  </a:lnTo>
                  <a:lnTo>
                    <a:pt x="2031" y="534"/>
                  </a:lnTo>
                  <a:lnTo>
                    <a:pt x="2030" y="534"/>
                  </a:lnTo>
                  <a:lnTo>
                    <a:pt x="2030" y="532"/>
                  </a:lnTo>
                  <a:lnTo>
                    <a:pt x="2030" y="530"/>
                  </a:lnTo>
                  <a:lnTo>
                    <a:pt x="2030" y="529"/>
                  </a:lnTo>
                  <a:lnTo>
                    <a:pt x="2031" y="527"/>
                  </a:lnTo>
                  <a:lnTo>
                    <a:pt x="2031" y="525"/>
                  </a:lnTo>
                  <a:lnTo>
                    <a:pt x="2031" y="524"/>
                  </a:lnTo>
                  <a:lnTo>
                    <a:pt x="2031" y="524"/>
                  </a:lnTo>
                  <a:lnTo>
                    <a:pt x="2031" y="522"/>
                  </a:lnTo>
                  <a:lnTo>
                    <a:pt x="2033" y="522"/>
                  </a:lnTo>
                  <a:lnTo>
                    <a:pt x="2033" y="520"/>
                  </a:lnTo>
                  <a:lnTo>
                    <a:pt x="2033" y="517"/>
                  </a:lnTo>
                  <a:lnTo>
                    <a:pt x="2035" y="515"/>
                  </a:lnTo>
                  <a:lnTo>
                    <a:pt x="2035" y="514"/>
                  </a:lnTo>
                  <a:lnTo>
                    <a:pt x="2036" y="510"/>
                  </a:lnTo>
                  <a:lnTo>
                    <a:pt x="2036" y="509"/>
                  </a:lnTo>
                  <a:lnTo>
                    <a:pt x="2038" y="509"/>
                  </a:lnTo>
                  <a:lnTo>
                    <a:pt x="2038" y="507"/>
                  </a:lnTo>
                  <a:lnTo>
                    <a:pt x="2036" y="509"/>
                  </a:lnTo>
                  <a:lnTo>
                    <a:pt x="2038" y="503"/>
                  </a:lnTo>
                  <a:lnTo>
                    <a:pt x="2038" y="502"/>
                  </a:lnTo>
                  <a:lnTo>
                    <a:pt x="2038" y="500"/>
                  </a:lnTo>
                  <a:lnTo>
                    <a:pt x="2038" y="498"/>
                  </a:lnTo>
                  <a:lnTo>
                    <a:pt x="2036" y="498"/>
                  </a:lnTo>
                  <a:lnTo>
                    <a:pt x="2036" y="497"/>
                  </a:lnTo>
                  <a:lnTo>
                    <a:pt x="2036" y="495"/>
                  </a:lnTo>
                  <a:lnTo>
                    <a:pt x="2036" y="493"/>
                  </a:lnTo>
                  <a:lnTo>
                    <a:pt x="2036" y="492"/>
                  </a:lnTo>
                  <a:lnTo>
                    <a:pt x="2036" y="490"/>
                  </a:lnTo>
                  <a:lnTo>
                    <a:pt x="2036" y="488"/>
                  </a:lnTo>
                  <a:lnTo>
                    <a:pt x="2036" y="487"/>
                  </a:lnTo>
                  <a:lnTo>
                    <a:pt x="2038" y="487"/>
                  </a:lnTo>
                  <a:lnTo>
                    <a:pt x="2038" y="485"/>
                  </a:lnTo>
                  <a:lnTo>
                    <a:pt x="2038" y="483"/>
                  </a:lnTo>
                  <a:lnTo>
                    <a:pt x="2036" y="483"/>
                  </a:lnTo>
                  <a:lnTo>
                    <a:pt x="2036" y="482"/>
                  </a:lnTo>
                  <a:lnTo>
                    <a:pt x="2038" y="482"/>
                  </a:lnTo>
                  <a:lnTo>
                    <a:pt x="2038" y="480"/>
                  </a:lnTo>
                  <a:lnTo>
                    <a:pt x="2036" y="480"/>
                  </a:lnTo>
                  <a:lnTo>
                    <a:pt x="2036" y="482"/>
                  </a:lnTo>
                  <a:lnTo>
                    <a:pt x="2035" y="482"/>
                  </a:lnTo>
                  <a:lnTo>
                    <a:pt x="2035" y="480"/>
                  </a:lnTo>
                  <a:lnTo>
                    <a:pt x="2035" y="478"/>
                  </a:lnTo>
                  <a:lnTo>
                    <a:pt x="2035" y="477"/>
                  </a:lnTo>
                  <a:lnTo>
                    <a:pt x="2033" y="477"/>
                  </a:lnTo>
                  <a:lnTo>
                    <a:pt x="2033" y="475"/>
                  </a:lnTo>
                  <a:lnTo>
                    <a:pt x="2033" y="475"/>
                  </a:lnTo>
                  <a:lnTo>
                    <a:pt x="2035" y="473"/>
                  </a:lnTo>
                  <a:lnTo>
                    <a:pt x="2036" y="473"/>
                  </a:lnTo>
                  <a:lnTo>
                    <a:pt x="2036" y="471"/>
                  </a:lnTo>
                  <a:lnTo>
                    <a:pt x="2038" y="471"/>
                  </a:lnTo>
                  <a:lnTo>
                    <a:pt x="2038" y="473"/>
                  </a:lnTo>
                  <a:lnTo>
                    <a:pt x="2040" y="473"/>
                  </a:lnTo>
                  <a:lnTo>
                    <a:pt x="2040" y="471"/>
                  </a:lnTo>
                  <a:lnTo>
                    <a:pt x="2041" y="473"/>
                  </a:lnTo>
                  <a:lnTo>
                    <a:pt x="2041" y="471"/>
                  </a:lnTo>
                  <a:lnTo>
                    <a:pt x="2043" y="471"/>
                  </a:lnTo>
                  <a:lnTo>
                    <a:pt x="2045" y="471"/>
                  </a:lnTo>
                  <a:lnTo>
                    <a:pt x="2043" y="470"/>
                  </a:lnTo>
                  <a:lnTo>
                    <a:pt x="2043" y="468"/>
                  </a:lnTo>
                  <a:lnTo>
                    <a:pt x="2045" y="468"/>
                  </a:lnTo>
                  <a:lnTo>
                    <a:pt x="2046" y="468"/>
                  </a:lnTo>
                  <a:lnTo>
                    <a:pt x="2046" y="466"/>
                  </a:lnTo>
                  <a:lnTo>
                    <a:pt x="2048" y="466"/>
                  </a:lnTo>
                  <a:lnTo>
                    <a:pt x="2050" y="466"/>
                  </a:lnTo>
                  <a:lnTo>
                    <a:pt x="2052" y="466"/>
                  </a:lnTo>
                  <a:lnTo>
                    <a:pt x="2053" y="466"/>
                  </a:lnTo>
                  <a:lnTo>
                    <a:pt x="2055" y="468"/>
                  </a:lnTo>
                  <a:lnTo>
                    <a:pt x="2057" y="468"/>
                  </a:lnTo>
                  <a:lnTo>
                    <a:pt x="2058" y="468"/>
                  </a:lnTo>
                  <a:lnTo>
                    <a:pt x="2060" y="468"/>
                  </a:lnTo>
                  <a:lnTo>
                    <a:pt x="2062" y="468"/>
                  </a:lnTo>
                  <a:lnTo>
                    <a:pt x="2063" y="468"/>
                  </a:lnTo>
                  <a:lnTo>
                    <a:pt x="2063" y="470"/>
                  </a:lnTo>
                  <a:lnTo>
                    <a:pt x="2065" y="470"/>
                  </a:lnTo>
                  <a:lnTo>
                    <a:pt x="2065" y="468"/>
                  </a:lnTo>
                  <a:lnTo>
                    <a:pt x="2067" y="468"/>
                  </a:lnTo>
                  <a:lnTo>
                    <a:pt x="2068" y="468"/>
                  </a:lnTo>
                  <a:lnTo>
                    <a:pt x="2070" y="468"/>
                  </a:lnTo>
                  <a:lnTo>
                    <a:pt x="2072" y="468"/>
                  </a:lnTo>
                  <a:lnTo>
                    <a:pt x="2072" y="468"/>
                  </a:lnTo>
                  <a:lnTo>
                    <a:pt x="2072" y="470"/>
                  </a:lnTo>
                  <a:lnTo>
                    <a:pt x="2075" y="468"/>
                  </a:lnTo>
                  <a:lnTo>
                    <a:pt x="2075" y="470"/>
                  </a:lnTo>
                  <a:lnTo>
                    <a:pt x="2077" y="470"/>
                  </a:lnTo>
                  <a:lnTo>
                    <a:pt x="2078" y="470"/>
                  </a:lnTo>
                  <a:lnTo>
                    <a:pt x="2080" y="470"/>
                  </a:lnTo>
                  <a:lnTo>
                    <a:pt x="2082" y="470"/>
                  </a:lnTo>
                  <a:lnTo>
                    <a:pt x="2082" y="471"/>
                  </a:lnTo>
                  <a:lnTo>
                    <a:pt x="2085" y="471"/>
                  </a:lnTo>
                  <a:lnTo>
                    <a:pt x="2087" y="471"/>
                  </a:lnTo>
                  <a:lnTo>
                    <a:pt x="2089" y="471"/>
                  </a:lnTo>
                  <a:lnTo>
                    <a:pt x="2090" y="471"/>
                  </a:lnTo>
                  <a:lnTo>
                    <a:pt x="2090" y="470"/>
                  </a:lnTo>
                  <a:lnTo>
                    <a:pt x="2092" y="470"/>
                  </a:lnTo>
                  <a:lnTo>
                    <a:pt x="2092" y="471"/>
                  </a:lnTo>
                  <a:lnTo>
                    <a:pt x="2094" y="471"/>
                  </a:lnTo>
                  <a:lnTo>
                    <a:pt x="2094" y="470"/>
                  </a:lnTo>
                  <a:lnTo>
                    <a:pt x="2095" y="470"/>
                  </a:lnTo>
                  <a:lnTo>
                    <a:pt x="2097" y="470"/>
                  </a:lnTo>
                  <a:lnTo>
                    <a:pt x="2097" y="471"/>
                  </a:lnTo>
                  <a:lnTo>
                    <a:pt x="2099" y="471"/>
                  </a:lnTo>
                  <a:lnTo>
                    <a:pt x="2100" y="471"/>
                  </a:lnTo>
                  <a:lnTo>
                    <a:pt x="2102" y="471"/>
                  </a:lnTo>
                  <a:lnTo>
                    <a:pt x="2104" y="471"/>
                  </a:lnTo>
                  <a:lnTo>
                    <a:pt x="2104" y="470"/>
                  </a:lnTo>
                  <a:lnTo>
                    <a:pt x="2105" y="470"/>
                  </a:lnTo>
                  <a:lnTo>
                    <a:pt x="2105" y="471"/>
                  </a:lnTo>
                  <a:lnTo>
                    <a:pt x="2107" y="471"/>
                  </a:lnTo>
                  <a:lnTo>
                    <a:pt x="2109" y="471"/>
                  </a:lnTo>
                  <a:lnTo>
                    <a:pt x="2109" y="473"/>
                  </a:lnTo>
                  <a:lnTo>
                    <a:pt x="2110" y="473"/>
                  </a:lnTo>
                  <a:lnTo>
                    <a:pt x="2112" y="473"/>
                  </a:lnTo>
                  <a:lnTo>
                    <a:pt x="2112" y="471"/>
                  </a:lnTo>
                  <a:lnTo>
                    <a:pt x="2114" y="471"/>
                  </a:lnTo>
                  <a:lnTo>
                    <a:pt x="2115" y="471"/>
                  </a:lnTo>
                  <a:lnTo>
                    <a:pt x="2115" y="470"/>
                  </a:lnTo>
                  <a:lnTo>
                    <a:pt x="2117" y="470"/>
                  </a:lnTo>
                  <a:lnTo>
                    <a:pt x="2117" y="468"/>
                  </a:lnTo>
                  <a:lnTo>
                    <a:pt x="2119" y="465"/>
                  </a:lnTo>
                  <a:lnTo>
                    <a:pt x="2119" y="463"/>
                  </a:lnTo>
                  <a:lnTo>
                    <a:pt x="2121" y="458"/>
                  </a:lnTo>
                  <a:lnTo>
                    <a:pt x="2121" y="456"/>
                  </a:lnTo>
                  <a:lnTo>
                    <a:pt x="2121" y="455"/>
                  </a:lnTo>
                  <a:lnTo>
                    <a:pt x="2121" y="453"/>
                  </a:lnTo>
                  <a:lnTo>
                    <a:pt x="2122" y="453"/>
                  </a:lnTo>
                  <a:lnTo>
                    <a:pt x="2122" y="451"/>
                  </a:lnTo>
                  <a:lnTo>
                    <a:pt x="2121" y="451"/>
                  </a:lnTo>
                  <a:lnTo>
                    <a:pt x="2121" y="448"/>
                  </a:lnTo>
                  <a:lnTo>
                    <a:pt x="2121" y="445"/>
                  </a:lnTo>
                  <a:lnTo>
                    <a:pt x="2122" y="443"/>
                  </a:lnTo>
                  <a:lnTo>
                    <a:pt x="2122" y="441"/>
                  </a:lnTo>
                  <a:lnTo>
                    <a:pt x="2124" y="443"/>
                  </a:lnTo>
                  <a:lnTo>
                    <a:pt x="2126" y="445"/>
                  </a:lnTo>
                  <a:lnTo>
                    <a:pt x="2126" y="446"/>
                  </a:lnTo>
                  <a:lnTo>
                    <a:pt x="2127" y="448"/>
                  </a:lnTo>
                  <a:lnTo>
                    <a:pt x="2127" y="446"/>
                  </a:lnTo>
                  <a:lnTo>
                    <a:pt x="2126" y="445"/>
                  </a:lnTo>
                  <a:lnTo>
                    <a:pt x="2126" y="443"/>
                  </a:lnTo>
                  <a:lnTo>
                    <a:pt x="2126" y="441"/>
                  </a:lnTo>
                  <a:lnTo>
                    <a:pt x="2124" y="441"/>
                  </a:lnTo>
                  <a:lnTo>
                    <a:pt x="2124" y="439"/>
                  </a:lnTo>
                  <a:lnTo>
                    <a:pt x="2122" y="439"/>
                  </a:lnTo>
                  <a:lnTo>
                    <a:pt x="2121" y="439"/>
                  </a:lnTo>
                  <a:lnTo>
                    <a:pt x="2121" y="438"/>
                  </a:lnTo>
                  <a:lnTo>
                    <a:pt x="2122" y="438"/>
                  </a:lnTo>
                  <a:lnTo>
                    <a:pt x="2122" y="436"/>
                  </a:lnTo>
                  <a:lnTo>
                    <a:pt x="2122" y="434"/>
                  </a:lnTo>
                  <a:lnTo>
                    <a:pt x="2122" y="434"/>
                  </a:lnTo>
                  <a:lnTo>
                    <a:pt x="2121" y="434"/>
                  </a:lnTo>
                  <a:lnTo>
                    <a:pt x="2121" y="433"/>
                  </a:lnTo>
                  <a:lnTo>
                    <a:pt x="2119" y="433"/>
                  </a:lnTo>
                  <a:lnTo>
                    <a:pt x="2119" y="431"/>
                  </a:lnTo>
                  <a:lnTo>
                    <a:pt x="2117" y="431"/>
                  </a:lnTo>
                  <a:lnTo>
                    <a:pt x="2115" y="431"/>
                  </a:lnTo>
                  <a:lnTo>
                    <a:pt x="2115" y="429"/>
                  </a:lnTo>
                  <a:lnTo>
                    <a:pt x="2114" y="429"/>
                  </a:lnTo>
                  <a:lnTo>
                    <a:pt x="2114" y="428"/>
                  </a:lnTo>
                  <a:lnTo>
                    <a:pt x="2112" y="428"/>
                  </a:lnTo>
                  <a:lnTo>
                    <a:pt x="2112" y="426"/>
                  </a:lnTo>
                  <a:lnTo>
                    <a:pt x="2112" y="426"/>
                  </a:lnTo>
                  <a:lnTo>
                    <a:pt x="2112" y="424"/>
                  </a:lnTo>
                  <a:lnTo>
                    <a:pt x="2112" y="423"/>
                  </a:lnTo>
                  <a:lnTo>
                    <a:pt x="2112" y="421"/>
                  </a:lnTo>
                  <a:lnTo>
                    <a:pt x="2112" y="421"/>
                  </a:lnTo>
                  <a:lnTo>
                    <a:pt x="2112" y="419"/>
                  </a:lnTo>
                  <a:lnTo>
                    <a:pt x="2112" y="419"/>
                  </a:lnTo>
                  <a:lnTo>
                    <a:pt x="2112" y="418"/>
                  </a:lnTo>
                  <a:lnTo>
                    <a:pt x="2112" y="419"/>
                  </a:lnTo>
                  <a:lnTo>
                    <a:pt x="2110" y="419"/>
                  </a:lnTo>
                  <a:lnTo>
                    <a:pt x="2109" y="419"/>
                  </a:lnTo>
                  <a:lnTo>
                    <a:pt x="2109" y="418"/>
                  </a:lnTo>
                  <a:lnTo>
                    <a:pt x="2109" y="416"/>
                  </a:lnTo>
                  <a:lnTo>
                    <a:pt x="2107" y="416"/>
                  </a:lnTo>
                  <a:lnTo>
                    <a:pt x="2105" y="416"/>
                  </a:lnTo>
                  <a:lnTo>
                    <a:pt x="2105" y="414"/>
                  </a:lnTo>
                  <a:lnTo>
                    <a:pt x="2104" y="414"/>
                  </a:lnTo>
                  <a:lnTo>
                    <a:pt x="2102" y="414"/>
                  </a:lnTo>
                  <a:lnTo>
                    <a:pt x="2100" y="414"/>
                  </a:lnTo>
                  <a:lnTo>
                    <a:pt x="2100" y="413"/>
                  </a:lnTo>
                  <a:lnTo>
                    <a:pt x="2099" y="413"/>
                  </a:lnTo>
                  <a:lnTo>
                    <a:pt x="2097" y="413"/>
                  </a:lnTo>
                  <a:lnTo>
                    <a:pt x="2095" y="413"/>
                  </a:lnTo>
                  <a:lnTo>
                    <a:pt x="2095" y="411"/>
                  </a:lnTo>
                  <a:lnTo>
                    <a:pt x="2094" y="413"/>
                  </a:lnTo>
                  <a:lnTo>
                    <a:pt x="2094" y="411"/>
                  </a:lnTo>
                  <a:lnTo>
                    <a:pt x="2092" y="411"/>
                  </a:lnTo>
                  <a:lnTo>
                    <a:pt x="2090" y="411"/>
                  </a:lnTo>
                  <a:lnTo>
                    <a:pt x="2089" y="411"/>
                  </a:lnTo>
                  <a:lnTo>
                    <a:pt x="2087" y="409"/>
                  </a:lnTo>
                  <a:lnTo>
                    <a:pt x="2085" y="409"/>
                  </a:lnTo>
                  <a:lnTo>
                    <a:pt x="2084" y="409"/>
                  </a:lnTo>
                  <a:lnTo>
                    <a:pt x="2084" y="407"/>
                  </a:lnTo>
                  <a:lnTo>
                    <a:pt x="2085" y="407"/>
                  </a:lnTo>
                  <a:lnTo>
                    <a:pt x="2089" y="407"/>
                  </a:lnTo>
                  <a:lnTo>
                    <a:pt x="2089" y="406"/>
                  </a:lnTo>
                  <a:lnTo>
                    <a:pt x="2090" y="404"/>
                  </a:lnTo>
                  <a:lnTo>
                    <a:pt x="2089" y="404"/>
                  </a:lnTo>
                  <a:lnTo>
                    <a:pt x="2087" y="404"/>
                  </a:lnTo>
                  <a:lnTo>
                    <a:pt x="2087" y="406"/>
                  </a:lnTo>
                  <a:lnTo>
                    <a:pt x="2085" y="406"/>
                  </a:lnTo>
                  <a:lnTo>
                    <a:pt x="2085" y="404"/>
                  </a:lnTo>
                  <a:lnTo>
                    <a:pt x="2084" y="404"/>
                  </a:lnTo>
                  <a:lnTo>
                    <a:pt x="2084" y="402"/>
                  </a:lnTo>
                  <a:lnTo>
                    <a:pt x="2084" y="401"/>
                  </a:lnTo>
                  <a:lnTo>
                    <a:pt x="2085" y="401"/>
                  </a:lnTo>
                  <a:lnTo>
                    <a:pt x="2087" y="401"/>
                  </a:lnTo>
                  <a:lnTo>
                    <a:pt x="2087" y="399"/>
                  </a:lnTo>
                  <a:lnTo>
                    <a:pt x="2089" y="399"/>
                  </a:lnTo>
                  <a:lnTo>
                    <a:pt x="2089" y="401"/>
                  </a:lnTo>
                  <a:lnTo>
                    <a:pt x="2090" y="399"/>
                  </a:lnTo>
                  <a:lnTo>
                    <a:pt x="2092" y="399"/>
                  </a:lnTo>
                  <a:lnTo>
                    <a:pt x="2094" y="399"/>
                  </a:lnTo>
                  <a:lnTo>
                    <a:pt x="2095" y="399"/>
                  </a:lnTo>
                  <a:lnTo>
                    <a:pt x="2097" y="399"/>
                  </a:lnTo>
                  <a:lnTo>
                    <a:pt x="2097" y="397"/>
                  </a:lnTo>
                  <a:lnTo>
                    <a:pt x="2099" y="397"/>
                  </a:lnTo>
                  <a:lnTo>
                    <a:pt x="2100" y="397"/>
                  </a:lnTo>
                  <a:lnTo>
                    <a:pt x="2102" y="397"/>
                  </a:lnTo>
                  <a:lnTo>
                    <a:pt x="2104" y="399"/>
                  </a:lnTo>
                  <a:lnTo>
                    <a:pt x="2105" y="399"/>
                  </a:lnTo>
                  <a:lnTo>
                    <a:pt x="2105" y="401"/>
                  </a:lnTo>
                  <a:lnTo>
                    <a:pt x="2105" y="402"/>
                  </a:lnTo>
                  <a:lnTo>
                    <a:pt x="2107" y="402"/>
                  </a:lnTo>
                  <a:lnTo>
                    <a:pt x="2107" y="401"/>
                  </a:lnTo>
                  <a:lnTo>
                    <a:pt x="2109" y="401"/>
                  </a:lnTo>
                  <a:lnTo>
                    <a:pt x="2110" y="401"/>
                  </a:lnTo>
                  <a:lnTo>
                    <a:pt x="2112" y="401"/>
                  </a:lnTo>
                  <a:lnTo>
                    <a:pt x="2112" y="401"/>
                  </a:lnTo>
                  <a:lnTo>
                    <a:pt x="2112" y="399"/>
                  </a:lnTo>
                  <a:lnTo>
                    <a:pt x="2114" y="399"/>
                  </a:lnTo>
                  <a:lnTo>
                    <a:pt x="2114" y="401"/>
                  </a:lnTo>
                  <a:lnTo>
                    <a:pt x="2115" y="401"/>
                  </a:lnTo>
                  <a:lnTo>
                    <a:pt x="2117" y="401"/>
                  </a:lnTo>
                  <a:lnTo>
                    <a:pt x="2119" y="401"/>
                  </a:lnTo>
                  <a:lnTo>
                    <a:pt x="2119" y="399"/>
                  </a:lnTo>
                  <a:lnTo>
                    <a:pt x="2117" y="399"/>
                  </a:lnTo>
                  <a:lnTo>
                    <a:pt x="2117" y="397"/>
                  </a:lnTo>
                  <a:lnTo>
                    <a:pt x="2117" y="396"/>
                  </a:lnTo>
                  <a:lnTo>
                    <a:pt x="2117" y="394"/>
                  </a:lnTo>
                  <a:lnTo>
                    <a:pt x="2117" y="392"/>
                  </a:lnTo>
                  <a:lnTo>
                    <a:pt x="2115" y="392"/>
                  </a:lnTo>
                  <a:lnTo>
                    <a:pt x="2115" y="392"/>
                  </a:lnTo>
                  <a:lnTo>
                    <a:pt x="2114" y="392"/>
                  </a:lnTo>
                  <a:lnTo>
                    <a:pt x="2114" y="391"/>
                  </a:lnTo>
                  <a:lnTo>
                    <a:pt x="2114" y="389"/>
                  </a:lnTo>
                  <a:lnTo>
                    <a:pt x="2114" y="387"/>
                  </a:lnTo>
                  <a:lnTo>
                    <a:pt x="2115" y="387"/>
                  </a:lnTo>
                  <a:lnTo>
                    <a:pt x="2117" y="387"/>
                  </a:lnTo>
                  <a:lnTo>
                    <a:pt x="2119" y="387"/>
                  </a:lnTo>
                  <a:lnTo>
                    <a:pt x="2121" y="387"/>
                  </a:lnTo>
                  <a:lnTo>
                    <a:pt x="2121" y="389"/>
                  </a:lnTo>
                  <a:lnTo>
                    <a:pt x="2121" y="391"/>
                  </a:lnTo>
                  <a:lnTo>
                    <a:pt x="2122" y="391"/>
                  </a:lnTo>
                  <a:lnTo>
                    <a:pt x="2124" y="391"/>
                  </a:lnTo>
                  <a:lnTo>
                    <a:pt x="2126" y="392"/>
                  </a:lnTo>
                  <a:lnTo>
                    <a:pt x="2127" y="392"/>
                  </a:lnTo>
                  <a:lnTo>
                    <a:pt x="2129" y="392"/>
                  </a:lnTo>
                  <a:lnTo>
                    <a:pt x="2131" y="392"/>
                  </a:lnTo>
                  <a:lnTo>
                    <a:pt x="2132" y="392"/>
                  </a:lnTo>
                  <a:lnTo>
                    <a:pt x="2134" y="392"/>
                  </a:lnTo>
                  <a:lnTo>
                    <a:pt x="2136" y="392"/>
                  </a:lnTo>
                  <a:lnTo>
                    <a:pt x="2136" y="391"/>
                  </a:lnTo>
                  <a:lnTo>
                    <a:pt x="2136" y="389"/>
                  </a:lnTo>
                  <a:lnTo>
                    <a:pt x="2136" y="387"/>
                  </a:lnTo>
                  <a:lnTo>
                    <a:pt x="2137" y="387"/>
                  </a:lnTo>
                  <a:lnTo>
                    <a:pt x="2139" y="386"/>
                  </a:lnTo>
                  <a:lnTo>
                    <a:pt x="2141" y="386"/>
                  </a:lnTo>
                  <a:lnTo>
                    <a:pt x="2142" y="386"/>
                  </a:lnTo>
                  <a:lnTo>
                    <a:pt x="2147" y="384"/>
                  </a:lnTo>
                  <a:lnTo>
                    <a:pt x="2147" y="382"/>
                  </a:lnTo>
                  <a:lnTo>
                    <a:pt x="2149" y="382"/>
                  </a:lnTo>
                  <a:lnTo>
                    <a:pt x="2151" y="382"/>
                  </a:lnTo>
                  <a:lnTo>
                    <a:pt x="2151" y="381"/>
                  </a:lnTo>
                  <a:lnTo>
                    <a:pt x="2151" y="379"/>
                  </a:lnTo>
                  <a:lnTo>
                    <a:pt x="2151" y="377"/>
                  </a:lnTo>
                  <a:lnTo>
                    <a:pt x="2151" y="375"/>
                  </a:lnTo>
                  <a:lnTo>
                    <a:pt x="2151" y="374"/>
                  </a:lnTo>
                  <a:lnTo>
                    <a:pt x="2151" y="372"/>
                  </a:lnTo>
                  <a:lnTo>
                    <a:pt x="2151" y="370"/>
                  </a:lnTo>
                  <a:lnTo>
                    <a:pt x="2153" y="370"/>
                  </a:lnTo>
                  <a:lnTo>
                    <a:pt x="2153" y="369"/>
                  </a:lnTo>
                  <a:lnTo>
                    <a:pt x="2154" y="369"/>
                  </a:lnTo>
                  <a:lnTo>
                    <a:pt x="2156" y="369"/>
                  </a:lnTo>
                  <a:lnTo>
                    <a:pt x="2158" y="369"/>
                  </a:lnTo>
                  <a:lnTo>
                    <a:pt x="2159" y="369"/>
                  </a:lnTo>
                  <a:lnTo>
                    <a:pt x="2161" y="369"/>
                  </a:lnTo>
                  <a:lnTo>
                    <a:pt x="2161" y="367"/>
                  </a:lnTo>
                  <a:lnTo>
                    <a:pt x="2164" y="365"/>
                  </a:lnTo>
                  <a:lnTo>
                    <a:pt x="2166" y="365"/>
                  </a:lnTo>
                  <a:lnTo>
                    <a:pt x="2169" y="364"/>
                  </a:lnTo>
                  <a:lnTo>
                    <a:pt x="2171" y="364"/>
                  </a:lnTo>
                  <a:lnTo>
                    <a:pt x="2169" y="362"/>
                  </a:lnTo>
                  <a:lnTo>
                    <a:pt x="2171" y="362"/>
                  </a:lnTo>
                  <a:lnTo>
                    <a:pt x="2174" y="360"/>
                  </a:lnTo>
                  <a:lnTo>
                    <a:pt x="2174" y="362"/>
                  </a:lnTo>
                  <a:lnTo>
                    <a:pt x="2176" y="362"/>
                  </a:lnTo>
                  <a:lnTo>
                    <a:pt x="2176" y="364"/>
                  </a:lnTo>
                  <a:lnTo>
                    <a:pt x="2176" y="365"/>
                  </a:lnTo>
                  <a:lnTo>
                    <a:pt x="2178" y="365"/>
                  </a:lnTo>
                  <a:lnTo>
                    <a:pt x="2178" y="364"/>
                  </a:lnTo>
                  <a:lnTo>
                    <a:pt x="2179" y="364"/>
                  </a:lnTo>
                  <a:lnTo>
                    <a:pt x="2178" y="362"/>
                  </a:lnTo>
                  <a:lnTo>
                    <a:pt x="2176" y="362"/>
                  </a:lnTo>
                  <a:lnTo>
                    <a:pt x="2176" y="360"/>
                  </a:lnTo>
                  <a:lnTo>
                    <a:pt x="2176" y="359"/>
                  </a:lnTo>
                  <a:lnTo>
                    <a:pt x="2176" y="357"/>
                  </a:lnTo>
                  <a:lnTo>
                    <a:pt x="2176" y="355"/>
                  </a:lnTo>
                  <a:lnTo>
                    <a:pt x="2178" y="354"/>
                  </a:lnTo>
                  <a:lnTo>
                    <a:pt x="2179" y="354"/>
                  </a:lnTo>
                  <a:lnTo>
                    <a:pt x="2181" y="352"/>
                  </a:lnTo>
                  <a:lnTo>
                    <a:pt x="2181" y="352"/>
                  </a:lnTo>
                  <a:lnTo>
                    <a:pt x="2181" y="350"/>
                  </a:lnTo>
                  <a:lnTo>
                    <a:pt x="2181" y="349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5" y="345"/>
                  </a:lnTo>
                  <a:lnTo>
                    <a:pt x="2186" y="345"/>
                  </a:lnTo>
                  <a:lnTo>
                    <a:pt x="2188" y="343"/>
                  </a:lnTo>
                  <a:lnTo>
                    <a:pt x="2190" y="343"/>
                  </a:lnTo>
                  <a:lnTo>
                    <a:pt x="2190" y="342"/>
                  </a:lnTo>
                  <a:lnTo>
                    <a:pt x="2191" y="340"/>
                  </a:lnTo>
                  <a:lnTo>
                    <a:pt x="2193" y="340"/>
                  </a:lnTo>
                  <a:lnTo>
                    <a:pt x="2193" y="338"/>
                  </a:lnTo>
                  <a:lnTo>
                    <a:pt x="2193" y="338"/>
                  </a:lnTo>
                  <a:lnTo>
                    <a:pt x="2193" y="337"/>
                  </a:lnTo>
                  <a:lnTo>
                    <a:pt x="2195" y="338"/>
                  </a:lnTo>
                  <a:lnTo>
                    <a:pt x="2196" y="338"/>
                  </a:lnTo>
                  <a:lnTo>
                    <a:pt x="2198" y="338"/>
                  </a:lnTo>
                  <a:lnTo>
                    <a:pt x="2200" y="338"/>
                  </a:lnTo>
                  <a:lnTo>
                    <a:pt x="2201" y="338"/>
                  </a:lnTo>
                  <a:lnTo>
                    <a:pt x="2203" y="338"/>
                  </a:lnTo>
                  <a:lnTo>
                    <a:pt x="2205" y="338"/>
                  </a:lnTo>
                  <a:lnTo>
                    <a:pt x="2205" y="340"/>
                  </a:lnTo>
                  <a:lnTo>
                    <a:pt x="2206" y="340"/>
                  </a:lnTo>
                  <a:lnTo>
                    <a:pt x="2205" y="338"/>
                  </a:lnTo>
                  <a:lnTo>
                    <a:pt x="2205" y="337"/>
                  </a:lnTo>
                  <a:lnTo>
                    <a:pt x="2206" y="337"/>
                  </a:lnTo>
                  <a:lnTo>
                    <a:pt x="2206" y="335"/>
                  </a:lnTo>
                  <a:lnTo>
                    <a:pt x="2206" y="333"/>
                  </a:lnTo>
                  <a:lnTo>
                    <a:pt x="2208" y="333"/>
                  </a:lnTo>
                  <a:lnTo>
                    <a:pt x="2208" y="335"/>
                  </a:lnTo>
                  <a:lnTo>
                    <a:pt x="2210" y="335"/>
                  </a:lnTo>
                  <a:lnTo>
                    <a:pt x="2211" y="335"/>
                  </a:lnTo>
                  <a:lnTo>
                    <a:pt x="2215" y="333"/>
                  </a:lnTo>
                  <a:lnTo>
                    <a:pt x="2215" y="335"/>
                  </a:lnTo>
                  <a:lnTo>
                    <a:pt x="2216" y="335"/>
                  </a:lnTo>
                  <a:lnTo>
                    <a:pt x="2216" y="337"/>
                  </a:lnTo>
                  <a:lnTo>
                    <a:pt x="2216" y="338"/>
                  </a:lnTo>
                  <a:lnTo>
                    <a:pt x="2218" y="338"/>
                  </a:lnTo>
                  <a:lnTo>
                    <a:pt x="2218" y="337"/>
                  </a:lnTo>
                  <a:lnTo>
                    <a:pt x="2218" y="335"/>
                  </a:lnTo>
                  <a:lnTo>
                    <a:pt x="2220" y="335"/>
                  </a:lnTo>
                  <a:lnTo>
                    <a:pt x="2220" y="337"/>
                  </a:lnTo>
                  <a:lnTo>
                    <a:pt x="2220" y="338"/>
                  </a:lnTo>
                  <a:lnTo>
                    <a:pt x="2222" y="338"/>
                  </a:lnTo>
                  <a:lnTo>
                    <a:pt x="2222" y="337"/>
                  </a:lnTo>
                  <a:lnTo>
                    <a:pt x="2222" y="335"/>
                  </a:lnTo>
                  <a:lnTo>
                    <a:pt x="2220" y="335"/>
                  </a:lnTo>
                  <a:lnTo>
                    <a:pt x="2222" y="333"/>
                  </a:lnTo>
                  <a:lnTo>
                    <a:pt x="2222" y="332"/>
                  </a:lnTo>
                  <a:lnTo>
                    <a:pt x="2223" y="332"/>
                  </a:lnTo>
                  <a:lnTo>
                    <a:pt x="2223" y="333"/>
                  </a:lnTo>
                  <a:lnTo>
                    <a:pt x="2225" y="333"/>
                  </a:lnTo>
                  <a:lnTo>
                    <a:pt x="2227" y="333"/>
                  </a:lnTo>
                  <a:lnTo>
                    <a:pt x="2227" y="332"/>
                  </a:lnTo>
                  <a:lnTo>
                    <a:pt x="2225" y="332"/>
                  </a:lnTo>
                  <a:lnTo>
                    <a:pt x="2223" y="330"/>
                  </a:lnTo>
                  <a:lnTo>
                    <a:pt x="2225" y="330"/>
                  </a:lnTo>
                  <a:lnTo>
                    <a:pt x="2227" y="330"/>
                  </a:lnTo>
                  <a:lnTo>
                    <a:pt x="2227" y="328"/>
                  </a:lnTo>
                  <a:lnTo>
                    <a:pt x="2225" y="328"/>
                  </a:lnTo>
                  <a:lnTo>
                    <a:pt x="2223" y="328"/>
                  </a:lnTo>
                  <a:lnTo>
                    <a:pt x="2223" y="327"/>
                  </a:lnTo>
                  <a:lnTo>
                    <a:pt x="2222" y="327"/>
                  </a:lnTo>
                  <a:lnTo>
                    <a:pt x="2222" y="325"/>
                  </a:lnTo>
                  <a:lnTo>
                    <a:pt x="2223" y="325"/>
                  </a:lnTo>
                  <a:lnTo>
                    <a:pt x="2223" y="323"/>
                  </a:lnTo>
                  <a:lnTo>
                    <a:pt x="2223" y="322"/>
                  </a:lnTo>
                  <a:lnTo>
                    <a:pt x="2222" y="320"/>
                  </a:lnTo>
                  <a:lnTo>
                    <a:pt x="2222" y="318"/>
                  </a:lnTo>
                  <a:lnTo>
                    <a:pt x="2222" y="316"/>
                  </a:lnTo>
                  <a:lnTo>
                    <a:pt x="2222" y="315"/>
                  </a:lnTo>
                  <a:lnTo>
                    <a:pt x="2222" y="313"/>
                  </a:lnTo>
                  <a:lnTo>
                    <a:pt x="2222" y="311"/>
                  </a:lnTo>
                  <a:lnTo>
                    <a:pt x="2220" y="311"/>
                  </a:lnTo>
                  <a:lnTo>
                    <a:pt x="2220" y="313"/>
                  </a:lnTo>
                  <a:lnTo>
                    <a:pt x="2218" y="313"/>
                  </a:lnTo>
                  <a:lnTo>
                    <a:pt x="2218" y="311"/>
                  </a:lnTo>
                  <a:lnTo>
                    <a:pt x="2216" y="311"/>
                  </a:lnTo>
                  <a:lnTo>
                    <a:pt x="2215" y="311"/>
                  </a:lnTo>
                  <a:lnTo>
                    <a:pt x="2215" y="310"/>
                  </a:lnTo>
                  <a:lnTo>
                    <a:pt x="2216" y="310"/>
                  </a:lnTo>
                  <a:lnTo>
                    <a:pt x="2216" y="308"/>
                  </a:lnTo>
                  <a:lnTo>
                    <a:pt x="2218" y="306"/>
                  </a:lnTo>
                  <a:lnTo>
                    <a:pt x="2216" y="305"/>
                  </a:lnTo>
                  <a:lnTo>
                    <a:pt x="2215" y="305"/>
                  </a:lnTo>
                  <a:lnTo>
                    <a:pt x="2215" y="303"/>
                  </a:lnTo>
                  <a:lnTo>
                    <a:pt x="2215" y="298"/>
                  </a:lnTo>
                  <a:lnTo>
                    <a:pt x="2215" y="296"/>
                  </a:lnTo>
                  <a:lnTo>
                    <a:pt x="2215" y="295"/>
                  </a:lnTo>
                  <a:lnTo>
                    <a:pt x="2216" y="295"/>
                  </a:lnTo>
                  <a:lnTo>
                    <a:pt x="2218" y="291"/>
                  </a:lnTo>
                  <a:lnTo>
                    <a:pt x="2220" y="291"/>
                  </a:lnTo>
                  <a:lnTo>
                    <a:pt x="2222" y="291"/>
                  </a:lnTo>
                  <a:lnTo>
                    <a:pt x="2223" y="290"/>
                  </a:lnTo>
                  <a:lnTo>
                    <a:pt x="2225" y="290"/>
                  </a:lnTo>
                  <a:lnTo>
                    <a:pt x="2227" y="290"/>
                  </a:lnTo>
                  <a:lnTo>
                    <a:pt x="2228" y="290"/>
                  </a:lnTo>
                  <a:lnTo>
                    <a:pt x="2232" y="286"/>
                  </a:lnTo>
                  <a:lnTo>
                    <a:pt x="2232" y="284"/>
                  </a:lnTo>
                  <a:lnTo>
                    <a:pt x="2233" y="284"/>
                  </a:lnTo>
                  <a:lnTo>
                    <a:pt x="2233" y="284"/>
                  </a:lnTo>
                  <a:lnTo>
                    <a:pt x="2235" y="283"/>
                  </a:lnTo>
                  <a:lnTo>
                    <a:pt x="2237" y="283"/>
                  </a:lnTo>
                  <a:lnTo>
                    <a:pt x="2237" y="284"/>
                  </a:lnTo>
                  <a:lnTo>
                    <a:pt x="2237" y="286"/>
                  </a:lnTo>
                  <a:lnTo>
                    <a:pt x="2237" y="288"/>
                  </a:lnTo>
                  <a:lnTo>
                    <a:pt x="2237" y="290"/>
                  </a:lnTo>
                  <a:lnTo>
                    <a:pt x="2235" y="291"/>
                  </a:lnTo>
                  <a:lnTo>
                    <a:pt x="2235" y="293"/>
                  </a:lnTo>
                  <a:lnTo>
                    <a:pt x="2233" y="291"/>
                  </a:lnTo>
                  <a:lnTo>
                    <a:pt x="2233" y="293"/>
                  </a:lnTo>
                  <a:lnTo>
                    <a:pt x="2235" y="293"/>
                  </a:lnTo>
                  <a:lnTo>
                    <a:pt x="2235" y="295"/>
                  </a:lnTo>
                  <a:lnTo>
                    <a:pt x="2235" y="296"/>
                  </a:lnTo>
                  <a:lnTo>
                    <a:pt x="2235" y="298"/>
                  </a:lnTo>
                  <a:lnTo>
                    <a:pt x="2237" y="298"/>
                  </a:lnTo>
                  <a:lnTo>
                    <a:pt x="2238" y="298"/>
                  </a:lnTo>
                  <a:lnTo>
                    <a:pt x="2240" y="298"/>
                  </a:lnTo>
                  <a:lnTo>
                    <a:pt x="2242" y="298"/>
                  </a:lnTo>
                  <a:lnTo>
                    <a:pt x="2242" y="300"/>
                  </a:lnTo>
                  <a:lnTo>
                    <a:pt x="2242" y="301"/>
                  </a:lnTo>
                  <a:lnTo>
                    <a:pt x="2240" y="301"/>
                  </a:lnTo>
                  <a:lnTo>
                    <a:pt x="2240" y="303"/>
                  </a:lnTo>
                  <a:lnTo>
                    <a:pt x="2238" y="303"/>
                  </a:lnTo>
                  <a:lnTo>
                    <a:pt x="2237" y="303"/>
                  </a:lnTo>
                  <a:lnTo>
                    <a:pt x="2235" y="303"/>
                  </a:lnTo>
                  <a:lnTo>
                    <a:pt x="2235" y="305"/>
                  </a:lnTo>
                  <a:lnTo>
                    <a:pt x="2235" y="306"/>
                  </a:lnTo>
                  <a:lnTo>
                    <a:pt x="2233" y="306"/>
                  </a:lnTo>
                  <a:lnTo>
                    <a:pt x="2233" y="308"/>
                  </a:lnTo>
                  <a:lnTo>
                    <a:pt x="2233" y="308"/>
                  </a:lnTo>
                  <a:lnTo>
                    <a:pt x="2233" y="310"/>
                  </a:lnTo>
                  <a:lnTo>
                    <a:pt x="2233" y="310"/>
                  </a:lnTo>
                  <a:lnTo>
                    <a:pt x="2233" y="311"/>
                  </a:lnTo>
                  <a:lnTo>
                    <a:pt x="2233" y="311"/>
                  </a:lnTo>
                  <a:lnTo>
                    <a:pt x="2235" y="311"/>
                  </a:lnTo>
                  <a:lnTo>
                    <a:pt x="2235" y="310"/>
                  </a:lnTo>
                  <a:lnTo>
                    <a:pt x="2237" y="310"/>
                  </a:lnTo>
                  <a:lnTo>
                    <a:pt x="2237" y="311"/>
                  </a:lnTo>
                  <a:lnTo>
                    <a:pt x="2238" y="311"/>
                  </a:lnTo>
                  <a:lnTo>
                    <a:pt x="2240" y="311"/>
                  </a:lnTo>
                  <a:lnTo>
                    <a:pt x="2240" y="311"/>
                  </a:lnTo>
                  <a:lnTo>
                    <a:pt x="2242" y="311"/>
                  </a:lnTo>
                  <a:lnTo>
                    <a:pt x="2242" y="313"/>
                  </a:lnTo>
                  <a:lnTo>
                    <a:pt x="2242" y="315"/>
                  </a:lnTo>
                  <a:lnTo>
                    <a:pt x="2242" y="316"/>
                  </a:lnTo>
                  <a:lnTo>
                    <a:pt x="2240" y="316"/>
                  </a:lnTo>
                  <a:lnTo>
                    <a:pt x="2238" y="316"/>
                  </a:lnTo>
                  <a:lnTo>
                    <a:pt x="2237" y="316"/>
                  </a:lnTo>
                  <a:lnTo>
                    <a:pt x="2235" y="316"/>
                  </a:lnTo>
                  <a:lnTo>
                    <a:pt x="2235" y="315"/>
                  </a:lnTo>
                  <a:lnTo>
                    <a:pt x="2233" y="315"/>
                  </a:lnTo>
                  <a:lnTo>
                    <a:pt x="2233" y="313"/>
                  </a:lnTo>
                  <a:lnTo>
                    <a:pt x="2233" y="313"/>
                  </a:lnTo>
                  <a:lnTo>
                    <a:pt x="2233" y="311"/>
                  </a:lnTo>
                  <a:lnTo>
                    <a:pt x="2232" y="311"/>
                  </a:lnTo>
                  <a:lnTo>
                    <a:pt x="2230" y="311"/>
                  </a:lnTo>
                  <a:lnTo>
                    <a:pt x="2232" y="311"/>
                  </a:lnTo>
                  <a:lnTo>
                    <a:pt x="2232" y="313"/>
                  </a:lnTo>
                  <a:lnTo>
                    <a:pt x="2232" y="315"/>
                  </a:lnTo>
                  <a:lnTo>
                    <a:pt x="2230" y="315"/>
                  </a:lnTo>
                  <a:lnTo>
                    <a:pt x="2230" y="316"/>
                  </a:lnTo>
                  <a:lnTo>
                    <a:pt x="2232" y="316"/>
                  </a:lnTo>
                  <a:lnTo>
                    <a:pt x="2233" y="316"/>
                  </a:lnTo>
                  <a:lnTo>
                    <a:pt x="2233" y="316"/>
                  </a:lnTo>
                  <a:lnTo>
                    <a:pt x="2233" y="318"/>
                  </a:lnTo>
                  <a:lnTo>
                    <a:pt x="2233" y="318"/>
                  </a:lnTo>
                  <a:lnTo>
                    <a:pt x="2233" y="320"/>
                  </a:lnTo>
                  <a:lnTo>
                    <a:pt x="2232" y="318"/>
                  </a:lnTo>
                  <a:lnTo>
                    <a:pt x="2230" y="318"/>
                  </a:lnTo>
                  <a:lnTo>
                    <a:pt x="2230" y="320"/>
                  </a:lnTo>
                  <a:lnTo>
                    <a:pt x="2232" y="318"/>
                  </a:lnTo>
                  <a:lnTo>
                    <a:pt x="2232" y="320"/>
                  </a:lnTo>
                  <a:lnTo>
                    <a:pt x="2233" y="320"/>
                  </a:lnTo>
                  <a:lnTo>
                    <a:pt x="2233" y="320"/>
                  </a:lnTo>
                  <a:lnTo>
                    <a:pt x="2233" y="322"/>
                  </a:lnTo>
                  <a:lnTo>
                    <a:pt x="2235" y="322"/>
                  </a:lnTo>
                  <a:lnTo>
                    <a:pt x="2235" y="323"/>
                  </a:lnTo>
                  <a:lnTo>
                    <a:pt x="2233" y="323"/>
                  </a:lnTo>
                  <a:lnTo>
                    <a:pt x="2233" y="323"/>
                  </a:lnTo>
                  <a:lnTo>
                    <a:pt x="2233" y="325"/>
                  </a:lnTo>
                  <a:lnTo>
                    <a:pt x="2235" y="323"/>
                  </a:lnTo>
                  <a:lnTo>
                    <a:pt x="2237" y="325"/>
                  </a:lnTo>
                  <a:lnTo>
                    <a:pt x="2235" y="325"/>
                  </a:lnTo>
                  <a:lnTo>
                    <a:pt x="2235" y="327"/>
                  </a:lnTo>
                  <a:lnTo>
                    <a:pt x="2237" y="327"/>
                  </a:lnTo>
                  <a:lnTo>
                    <a:pt x="2237" y="325"/>
                  </a:lnTo>
                  <a:lnTo>
                    <a:pt x="2238" y="325"/>
                  </a:lnTo>
                  <a:lnTo>
                    <a:pt x="2240" y="325"/>
                  </a:lnTo>
                  <a:lnTo>
                    <a:pt x="2242" y="327"/>
                  </a:lnTo>
                  <a:lnTo>
                    <a:pt x="2243" y="327"/>
                  </a:lnTo>
                  <a:lnTo>
                    <a:pt x="2243" y="325"/>
                  </a:lnTo>
                  <a:lnTo>
                    <a:pt x="2245" y="325"/>
                  </a:lnTo>
                  <a:lnTo>
                    <a:pt x="2245" y="327"/>
                  </a:lnTo>
                  <a:lnTo>
                    <a:pt x="2245" y="328"/>
                  </a:lnTo>
                  <a:lnTo>
                    <a:pt x="2243" y="328"/>
                  </a:lnTo>
                  <a:lnTo>
                    <a:pt x="2243" y="330"/>
                  </a:lnTo>
                  <a:lnTo>
                    <a:pt x="2243" y="332"/>
                  </a:lnTo>
                  <a:lnTo>
                    <a:pt x="2245" y="332"/>
                  </a:lnTo>
                  <a:lnTo>
                    <a:pt x="2245" y="330"/>
                  </a:lnTo>
                  <a:lnTo>
                    <a:pt x="2247" y="330"/>
                  </a:lnTo>
                  <a:lnTo>
                    <a:pt x="2247" y="332"/>
                  </a:lnTo>
                  <a:lnTo>
                    <a:pt x="2248" y="332"/>
                  </a:lnTo>
                  <a:lnTo>
                    <a:pt x="2250" y="332"/>
                  </a:lnTo>
                  <a:lnTo>
                    <a:pt x="2248" y="330"/>
                  </a:lnTo>
                  <a:lnTo>
                    <a:pt x="2250" y="330"/>
                  </a:lnTo>
                  <a:lnTo>
                    <a:pt x="2252" y="330"/>
                  </a:lnTo>
                  <a:lnTo>
                    <a:pt x="2252" y="328"/>
                  </a:lnTo>
                  <a:lnTo>
                    <a:pt x="2254" y="328"/>
                  </a:lnTo>
                  <a:lnTo>
                    <a:pt x="2255" y="328"/>
                  </a:lnTo>
                  <a:lnTo>
                    <a:pt x="2257" y="328"/>
                  </a:lnTo>
                  <a:lnTo>
                    <a:pt x="2257" y="327"/>
                  </a:lnTo>
                  <a:lnTo>
                    <a:pt x="2259" y="327"/>
                  </a:lnTo>
                  <a:lnTo>
                    <a:pt x="2260" y="327"/>
                  </a:lnTo>
                  <a:lnTo>
                    <a:pt x="2260" y="325"/>
                  </a:lnTo>
                  <a:lnTo>
                    <a:pt x="2262" y="325"/>
                  </a:lnTo>
                  <a:lnTo>
                    <a:pt x="2264" y="325"/>
                  </a:lnTo>
                  <a:lnTo>
                    <a:pt x="2265" y="325"/>
                  </a:lnTo>
                  <a:lnTo>
                    <a:pt x="2267" y="325"/>
                  </a:lnTo>
                  <a:lnTo>
                    <a:pt x="2269" y="325"/>
                  </a:lnTo>
                  <a:lnTo>
                    <a:pt x="2269" y="323"/>
                  </a:lnTo>
                  <a:lnTo>
                    <a:pt x="2269" y="322"/>
                  </a:lnTo>
                  <a:lnTo>
                    <a:pt x="2270" y="322"/>
                  </a:lnTo>
                  <a:lnTo>
                    <a:pt x="2270" y="323"/>
                  </a:lnTo>
                  <a:lnTo>
                    <a:pt x="2272" y="323"/>
                  </a:lnTo>
                  <a:lnTo>
                    <a:pt x="2272" y="325"/>
                  </a:lnTo>
                  <a:lnTo>
                    <a:pt x="2270" y="327"/>
                  </a:lnTo>
                  <a:lnTo>
                    <a:pt x="2269" y="327"/>
                  </a:lnTo>
                  <a:lnTo>
                    <a:pt x="2269" y="328"/>
                  </a:lnTo>
                  <a:lnTo>
                    <a:pt x="2270" y="328"/>
                  </a:lnTo>
                  <a:lnTo>
                    <a:pt x="2270" y="330"/>
                  </a:lnTo>
                  <a:lnTo>
                    <a:pt x="2272" y="330"/>
                  </a:lnTo>
                  <a:lnTo>
                    <a:pt x="2272" y="328"/>
                  </a:lnTo>
                  <a:lnTo>
                    <a:pt x="2274" y="328"/>
                  </a:lnTo>
                  <a:lnTo>
                    <a:pt x="2274" y="328"/>
                  </a:lnTo>
                  <a:lnTo>
                    <a:pt x="2274" y="330"/>
                  </a:lnTo>
                  <a:lnTo>
                    <a:pt x="2275" y="330"/>
                  </a:lnTo>
                  <a:lnTo>
                    <a:pt x="2274" y="332"/>
                  </a:lnTo>
                  <a:lnTo>
                    <a:pt x="2275" y="332"/>
                  </a:lnTo>
                  <a:lnTo>
                    <a:pt x="2274" y="333"/>
                  </a:lnTo>
                  <a:lnTo>
                    <a:pt x="2275" y="333"/>
                  </a:lnTo>
                  <a:lnTo>
                    <a:pt x="2277" y="333"/>
                  </a:lnTo>
                  <a:lnTo>
                    <a:pt x="2279" y="333"/>
                  </a:lnTo>
                  <a:lnTo>
                    <a:pt x="2277" y="335"/>
                  </a:lnTo>
                  <a:lnTo>
                    <a:pt x="2279" y="335"/>
                  </a:lnTo>
                  <a:lnTo>
                    <a:pt x="2280" y="335"/>
                  </a:lnTo>
                  <a:lnTo>
                    <a:pt x="2280" y="333"/>
                  </a:lnTo>
                  <a:lnTo>
                    <a:pt x="2282" y="333"/>
                  </a:lnTo>
                  <a:lnTo>
                    <a:pt x="2280" y="332"/>
                  </a:lnTo>
                  <a:lnTo>
                    <a:pt x="2284" y="330"/>
                  </a:lnTo>
                  <a:lnTo>
                    <a:pt x="2285" y="330"/>
                  </a:lnTo>
                  <a:lnTo>
                    <a:pt x="2289" y="328"/>
                  </a:lnTo>
                  <a:lnTo>
                    <a:pt x="2291" y="328"/>
                  </a:lnTo>
                  <a:lnTo>
                    <a:pt x="2292" y="328"/>
                  </a:lnTo>
                  <a:lnTo>
                    <a:pt x="2294" y="327"/>
                  </a:lnTo>
                  <a:lnTo>
                    <a:pt x="2296" y="327"/>
                  </a:lnTo>
                  <a:lnTo>
                    <a:pt x="2297" y="327"/>
                  </a:lnTo>
                  <a:lnTo>
                    <a:pt x="2299" y="325"/>
                  </a:lnTo>
                  <a:lnTo>
                    <a:pt x="2301" y="323"/>
                  </a:lnTo>
                  <a:lnTo>
                    <a:pt x="2304" y="323"/>
                  </a:lnTo>
                  <a:lnTo>
                    <a:pt x="2304" y="322"/>
                  </a:lnTo>
                  <a:lnTo>
                    <a:pt x="2306" y="322"/>
                  </a:lnTo>
                  <a:lnTo>
                    <a:pt x="2309" y="320"/>
                  </a:lnTo>
                  <a:lnTo>
                    <a:pt x="2312" y="320"/>
                  </a:lnTo>
                  <a:lnTo>
                    <a:pt x="2314" y="320"/>
                  </a:lnTo>
                  <a:lnTo>
                    <a:pt x="2316" y="320"/>
                  </a:lnTo>
                  <a:lnTo>
                    <a:pt x="2317" y="320"/>
                  </a:lnTo>
                  <a:lnTo>
                    <a:pt x="2319" y="320"/>
                  </a:lnTo>
                  <a:lnTo>
                    <a:pt x="2319" y="322"/>
                  </a:lnTo>
                  <a:lnTo>
                    <a:pt x="2321" y="322"/>
                  </a:lnTo>
                  <a:lnTo>
                    <a:pt x="2321" y="323"/>
                  </a:lnTo>
                  <a:lnTo>
                    <a:pt x="2321" y="325"/>
                  </a:lnTo>
                  <a:lnTo>
                    <a:pt x="2323" y="325"/>
                  </a:lnTo>
                  <a:lnTo>
                    <a:pt x="2324" y="325"/>
                  </a:lnTo>
                  <a:lnTo>
                    <a:pt x="2326" y="327"/>
                  </a:lnTo>
                  <a:lnTo>
                    <a:pt x="2329" y="325"/>
                  </a:lnTo>
                  <a:lnTo>
                    <a:pt x="2331" y="325"/>
                  </a:lnTo>
                  <a:lnTo>
                    <a:pt x="2333" y="323"/>
                  </a:lnTo>
                  <a:lnTo>
                    <a:pt x="2334" y="322"/>
                  </a:lnTo>
                  <a:lnTo>
                    <a:pt x="2334" y="320"/>
                  </a:lnTo>
                  <a:lnTo>
                    <a:pt x="2334" y="318"/>
                  </a:lnTo>
                  <a:lnTo>
                    <a:pt x="2336" y="318"/>
                  </a:lnTo>
                  <a:lnTo>
                    <a:pt x="2338" y="318"/>
                  </a:lnTo>
                  <a:lnTo>
                    <a:pt x="2339" y="318"/>
                  </a:lnTo>
                  <a:lnTo>
                    <a:pt x="2339" y="316"/>
                  </a:lnTo>
                  <a:lnTo>
                    <a:pt x="2341" y="316"/>
                  </a:lnTo>
                  <a:lnTo>
                    <a:pt x="2341" y="318"/>
                  </a:lnTo>
                  <a:lnTo>
                    <a:pt x="2343" y="318"/>
                  </a:lnTo>
                  <a:lnTo>
                    <a:pt x="2344" y="318"/>
                  </a:lnTo>
                  <a:lnTo>
                    <a:pt x="2346" y="318"/>
                  </a:lnTo>
                  <a:lnTo>
                    <a:pt x="2348" y="318"/>
                  </a:lnTo>
                  <a:lnTo>
                    <a:pt x="2348" y="316"/>
                  </a:lnTo>
                  <a:lnTo>
                    <a:pt x="2346" y="315"/>
                  </a:lnTo>
                  <a:lnTo>
                    <a:pt x="2348" y="315"/>
                  </a:lnTo>
                  <a:lnTo>
                    <a:pt x="2348" y="313"/>
                  </a:lnTo>
                  <a:lnTo>
                    <a:pt x="2348" y="311"/>
                  </a:lnTo>
                  <a:lnTo>
                    <a:pt x="2346" y="313"/>
                  </a:lnTo>
                  <a:lnTo>
                    <a:pt x="2346" y="311"/>
                  </a:lnTo>
                  <a:lnTo>
                    <a:pt x="2344" y="311"/>
                  </a:lnTo>
                  <a:lnTo>
                    <a:pt x="2344" y="311"/>
                  </a:lnTo>
                  <a:lnTo>
                    <a:pt x="2344" y="310"/>
                  </a:lnTo>
                  <a:lnTo>
                    <a:pt x="2344" y="308"/>
                  </a:lnTo>
                  <a:lnTo>
                    <a:pt x="2344" y="306"/>
                  </a:lnTo>
                  <a:lnTo>
                    <a:pt x="2344" y="305"/>
                  </a:lnTo>
                  <a:lnTo>
                    <a:pt x="2343" y="303"/>
                  </a:lnTo>
                  <a:lnTo>
                    <a:pt x="2343" y="301"/>
                  </a:lnTo>
                  <a:lnTo>
                    <a:pt x="2343" y="300"/>
                  </a:lnTo>
                  <a:lnTo>
                    <a:pt x="2343" y="298"/>
                  </a:lnTo>
                  <a:lnTo>
                    <a:pt x="2343" y="296"/>
                  </a:lnTo>
                  <a:lnTo>
                    <a:pt x="2343" y="295"/>
                  </a:lnTo>
                  <a:lnTo>
                    <a:pt x="2343" y="293"/>
                  </a:lnTo>
                  <a:lnTo>
                    <a:pt x="2344" y="293"/>
                  </a:lnTo>
                  <a:lnTo>
                    <a:pt x="2346" y="291"/>
                  </a:lnTo>
                  <a:lnTo>
                    <a:pt x="2344" y="290"/>
                  </a:lnTo>
                  <a:lnTo>
                    <a:pt x="2344" y="288"/>
                  </a:lnTo>
                  <a:lnTo>
                    <a:pt x="2346" y="288"/>
                  </a:lnTo>
                  <a:lnTo>
                    <a:pt x="2346" y="286"/>
                  </a:lnTo>
                  <a:lnTo>
                    <a:pt x="2348" y="284"/>
                  </a:lnTo>
                  <a:lnTo>
                    <a:pt x="2349" y="284"/>
                  </a:lnTo>
                  <a:lnTo>
                    <a:pt x="2351" y="284"/>
                  </a:lnTo>
                  <a:lnTo>
                    <a:pt x="2353" y="283"/>
                  </a:lnTo>
                  <a:lnTo>
                    <a:pt x="2354" y="283"/>
                  </a:lnTo>
                  <a:lnTo>
                    <a:pt x="2354" y="283"/>
                  </a:lnTo>
                  <a:lnTo>
                    <a:pt x="2354" y="284"/>
                  </a:lnTo>
                  <a:lnTo>
                    <a:pt x="2356" y="284"/>
                  </a:lnTo>
                  <a:lnTo>
                    <a:pt x="2358" y="286"/>
                  </a:lnTo>
                  <a:lnTo>
                    <a:pt x="2360" y="286"/>
                  </a:lnTo>
                  <a:lnTo>
                    <a:pt x="2360" y="288"/>
                  </a:lnTo>
                  <a:lnTo>
                    <a:pt x="2361" y="288"/>
                  </a:lnTo>
                  <a:lnTo>
                    <a:pt x="2361" y="290"/>
                  </a:lnTo>
                  <a:lnTo>
                    <a:pt x="2363" y="290"/>
                  </a:lnTo>
                  <a:lnTo>
                    <a:pt x="2363" y="291"/>
                  </a:lnTo>
                  <a:lnTo>
                    <a:pt x="2365" y="291"/>
                  </a:lnTo>
                  <a:lnTo>
                    <a:pt x="2366" y="291"/>
                  </a:lnTo>
                  <a:lnTo>
                    <a:pt x="2366" y="293"/>
                  </a:lnTo>
                  <a:lnTo>
                    <a:pt x="2368" y="293"/>
                  </a:lnTo>
                  <a:lnTo>
                    <a:pt x="2370" y="293"/>
                  </a:lnTo>
                  <a:lnTo>
                    <a:pt x="2370" y="291"/>
                  </a:lnTo>
                  <a:lnTo>
                    <a:pt x="2371" y="291"/>
                  </a:lnTo>
                  <a:lnTo>
                    <a:pt x="2373" y="291"/>
                  </a:lnTo>
                  <a:lnTo>
                    <a:pt x="2373" y="290"/>
                  </a:lnTo>
                  <a:lnTo>
                    <a:pt x="2375" y="290"/>
                  </a:lnTo>
                  <a:lnTo>
                    <a:pt x="2375" y="288"/>
                  </a:lnTo>
                  <a:lnTo>
                    <a:pt x="2373" y="286"/>
                  </a:lnTo>
                  <a:lnTo>
                    <a:pt x="2373" y="284"/>
                  </a:lnTo>
                  <a:lnTo>
                    <a:pt x="2373" y="283"/>
                  </a:lnTo>
                  <a:lnTo>
                    <a:pt x="2371" y="283"/>
                  </a:lnTo>
                  <a:lnTo>
                    <a:pt x="2371" y="281"/>
                  </a:lnTo>
                  <a:lnTo>
                    <a:pt x="2371" y="279"/>
                  </a:lnTo>
                  <a:lnTo>
                    <a:pt x="2373" y="279"/>
                  </a:lnTo>
                  <a:lnTo>
                    <a:pt x="2373" y="278"/>
                  </a:lnTo>
                  <a:lnTo>
                    <a:pt x="2373" y="276"/>
                  </a:lnTo>
                  <a:lnTo>
                    <a:pt x="2373" y="274"/>
                  </a:lnTo>
                  <a:lnTo>
                    <a:pt x="2371" y="274"/>
                  </a:lnTo>
                  <a:lnTo>
                    <a:pt x="2370" y="274"/>
                  </a:lnTo>
                  <a:lnTo>
                    <a:pt x="2370" y="276"/>
                  </a:lnTo>
                  <a:lnTo>
                    <a:pt x="2368" y="276"/>
                  </a:lnTo>
                  <a:lnTo>
                    <a:pt x="2368" y="274"/>
                  </a:lnTo>
                  <a:lnTo>
                    <a:pt x="2366" y="274"/>
                  </a:lnTo>
                  <a:lnTo>
                    <a:pt x="2365" y="274"/>
                  </a:lnTo>
                  <a:lnTo>
                    <a:pt x="2365" y="273"/>
                  </a:lnTo>
                  <a:lnTo>
                    <a:pt x="2363" y="271"/>
                  </a:lnTo>
                  <a:lnTo>
                    <a:pt x="2361" y="271"/>
                  </a:lnTo>
                  <a:lnTo>
                    <a:pt x="2361" y="271"/>
                  </a:lnTo>
                  <a:lnTo>
                    <a:pt x="2361" y="269"/>
                  </a:lnTo>
                  <a:lnTo>
                    <a:pt x="2361" y="268"/>
                  </a:lnTo>
                  <a:lnTo>
                    <a:pt x="2360" y="268"/>
                  </a:lnTo>
                  <a:lnTo>
                    <a:pt x="2360" y="266"/>
                  </a:lnTo>
                  <a:lnTo>
                    <a:pt x="2361" y="266"/>
                  </a:lnTo>
                  <a:lnTo>
                    <a:pt x="2360" y="264"/>
                  </a:lnTo>
                  <a:lnTo>
                    <a:pt x="2361" y="264"/>
                  </a:lnTo>
                  <a:lnTo>
                    <a:pt x="2363" y="264"/>
                  </a:lnTo>
                  <a:lnTo>
                    <a:pt x="2365" y="264"/>
                  </a:lnTo>
                  <a:lnTo>
                    <a:pt x="2366" y="264"/>
                  </a:lnTo>
                  <a:lnTo>
                    <a:pt x="2366" y="263"/>
                  </a:lnTo>
                  <a:lnTo>
                    <a:pt x="2368" y="263"/>
                  </a:lnTo>
                  <a:lnTo>
                    <a:pt x="2368" y="261"/>
                  </a:lnTo>
                  <a:lnTo>
                    <a:pt x="2370" y="261"/>
                  </a:lnTo>
                  <a:lnTo>
                    <a:pt x="2371" y="261"/>
                  </a:lnTo>
                  <a:lnTo>
                    <a:pt x="2373" y="261"/>
                  </a:lnTo>
                  <a:lnTo>
                    <a:pt x="2375" y="261"/>
                  </a:lnTo>
                  <a:lnTo>
                    <a:pt x="2376" y="261"/>
                  </a:lnTo>
                  <a:lnTo>
                    <a:pt x="2380" y="261"/>
                  </a:lnTo>
                  <a:lnTo>
                    <a:pt x="2380" y="259"/>
                  </a:lnTo>
                  <a:lnTo>
                    <a:pt x="2381" y="259"/>
                  </a:lnTo>
                  <a:lnTo>
                    <a:pt x="2383" y="259"/>
                  </a:lnTo>
                  <a:lnTo>
                    <a:pt x="2385" y="259"/>
                  </a:lnTo>
                  <a:lnTo>
                    <a:pt x="2386" y="259"/>
                  </a:lnTo>
                  <a:lnTo>
                    <a:pt x="2388" y="259"/>
                  </a:lnTo>
                  <a:lnTo>
                    <a:pt x="2388" y="261"/>
                  </a:lnTo>
                  <a:lnTo>
                    <a:pt x="2390" y="261"/>
                  </a:lnTo>
                  <a:lnTo>
                    <a:pt x="2392" y="261"/>
                  </a:lnTo>
                  <a:lnTo>
                    <a:pt x="2393" y="261"/>
                  </a:lnTo>
                  <a:lnTo>
                    <a:pt x="2395" y="261"/>
                  </a:lnTo>
                  <a:lnTo>
                    <a:pt x="2395" y="261"/>
                  </a:lnTo>
                  <a:lnTo>
                    <a:pt x="2397" y="261"/>
                  </a:lnTo>
                  <a:lnTo>
                    <a:pt x="2398" y="261"/>
                  </a:lnTo>
                  <a:lnTo>
                    <a:pt x="2400" y="263"/>
                  </a:lnTo>
                  <a:lnTo>
                    <a:pt x="2402" y="263"/>
                  </a:lnTo>
                  <a:lnTo>
                    <a:pt x="2403" y="263"/>
                  </a:lnTo>
                  <a:lnTo>
                    <a:pt x="2403" y="261"/>
                  </a:lnTo>
                  <a:lnTo>
                    <a:pt x="2403" y="259"/>
                  </a:lnTo>
                  <a:lnTo>
                    <a:pt x="2403" y="258"/>
                  </a:lnTo>
                  <a:lnTo>
                    <a:pt x="2405" y="258"/>
                  </a:lnTo>
                  <a:lnTo>
                    <a:pt x="2405" y="259"/>
                  </a:lnTo>
                  <a:lnTo>
                    <a:pt x="2407" y="259"/>
                  </a:lnTo>
                  <a:lnTo>
                    <a:pt x="2407" y="258"/>
                  </a:lnTo>
                  <a:lnTo>
                    <a:pt x="2407" y="256"/>
                  </a:lnTo>
                  <a:lnTo>
                    <a:pt x="2408" y="256"/>
                  </a:lnTo>
                  <a:lnTo>
                    <a:pt x="2408" y="258"/>
                  </a:lnTo>
                  <a:lnTo>
                    <a:pt x="2410" y="258"/>
                  </a:lnTo>
                  <a:lnTo>
                    <a:pt x="2412" y="258"/>
                  </a:lnTo>
                  <a:lnTo>
                    <a:pt x="2412" y="256"/>
                  </a:lnTo>
                  <a:lnTo>
                    <a:pt x="2413" y="256"/>
                  </a:lnTo>
                  <a:lnTo>
                    <a:pt x="2413" y="254"/>
                  </a:lnTo>
                  <a:lnTo>
                    <a:pt x="2415" y="254"/>
                  </a:lnTo>
                  <a:lnTo>
                    <a:pt x="2417" y="254"/>
                  </a:lnTo>
                  <a:lnTo>
                    <a:pt x="2420" y="256"/>
                  </a:lnTo>
                  <a:lnTo>
                    <a:pt x="2424" y="256"/>
                  </a:lnTo>
                  <a:lnTo>
                    <a:pt x="2425" y="254"/>
                  </a:lnTo>
                  <a:lnTo>
                    <a:pt x="2424" y="254"/>
                  </a:lnTo>
                  <a:lnTo>
                    <a:pt x="2422" y="254"/>
                  </a:lnTo>
                  <a:lnTo>
                    <a:pt x="2420" y="254"/>
                  </a:lnTo>
                  <a:lnTo>
                    <a:pt x="2420" y="252"/>
                  </a:lnTo>
                  <a:lnTo>
                    <a:pt x="2418" y="252"/>
                  </a:lnTo>
                  <a:lnTo>
                    <a:pt x="2417" y="252"/>
                  </a:lnTo>
                  <a:lnTo>
                    <a:pt x="2415" y="252"/>
                  </a:lnTo>
                  <a:lnTo>
                    <a:pt x="2413" y="252"/>
                  </a:lnTo>
                  <a:lnTo>
                    <a:pt x="2412" y="252"/>
                  </a:lnTo>
                  <a:lnTo>
                    <a:pt x="2412" y="251"/>
                  </a:lnTo>
                  <a:lnTo>
                    <a:pt x="2410" y="251"/>
                  </a:lnTo>
                  <a:lnTo>
                    <a:pt x="2410" y="249"/>
                  </a:lnTo>
                  <a:lnTo>
                    <a:pt x="2408" y="249"/>
                  </a:lnTo>
                  <a:lnTo>
                    <a:pt x="2408" y="247"/>
                  </a:lnTo>
                  <a:lnTo>
                    <a:pt x="2407" y="247"/>
                  </a:lnTo>
                  <a:lnTo>
                    <a:pt x="2407" y="246"/>
                  </a:lnTo>
                  <a:lnTo>
                    <a:pt x="2405" y="246"/>
                  </a:lnTo>
                  <a:lnTo>
                    <a:pt x="2403" y="246"/>
                  </a:lnTo>
                  <a:lnTo>
                    <a:pt x="2403" y="247"/>
                  </a:lnTo>
                  <a:lnTo>
                    <a:pt x="2402" y="247"/>
                  </a:lnTo>
                  <a:lnTo>
                    <a:pt x="2400" y="247"/>
                  </a:lnTo>
                  <a:lnTo>
                    <a:pt x="2398" y="247"/>
                  </a:lnTo>
                  <a:lnTo>
                    <a:pt x="2397" y="247"/>
                  </a:lnTo>
                  <a:lnTo>
                    <a:pt x="2395" y="247"/>
                  </a:lnTo>
                  <a:lnTo>
                    <a:pt x="2395" y="247"/>
                  </a:lnTo>
                  <a:lnTo>
                    <a:pt x="2393" y="247"/>
                  </a:lnTo>
                  <a:lnTo>
                    <a:pt x="2392" y="247"/>
                  </a:lnTo>
                  <a:lnTo>
                    <a:pt x="2390" y="247"/>
                  </a:lnTo>
                  <a:lnTo>
                    <a:pt x="2390" y="246"/>
                  </a:lnTo>
                  <a:lnTo>
                    <a:pt x="2388" y="246"/>
                  </a:lnTo>
                  <a:lnTo>
                    <a:pt x="2390" y="247"/>
                  </a:lnTo>
                  <a:lnTo>
                    <a:pt x="2390" y="249"/>
                  </a:lnTo>
                  <a:lnTo>
                    <a:pt x="2388" y="249"/>
                  </a:lnTo>
                  <a:lnTo>
                    <a:pt x="2388" y="247"/>
                  </a:lnTo>
                  <a:lnTo>
                    <a:pt x="2386" y="247"/>
                  </a:lnTo>
                  <a:lnTo>
                    <a:pt x="2386" y="249"/>
                  </a:lnTo>
                  <a:lnTo>
                    <a:pt x="2385" y="249"/>
                  </a:lnTo>
                  <a:lnTo>
                    <a:pt x="2383" y="249"/>
                  </a:lnTo>
                  <a:lnTo>
                    <a:pt x="2383" y="247"/>
                  </a:lnTo>
                  <a:lnTo>
                    <a:pt x="2381" y="247"/>
                  </a:lnTo>
                  <a:lnTo>
                    <a:pt x="2383" y="249"/>
                  </a:lnTo>
                  <a:lnTo>
                    <a:pt x="2381" y="249"/>
                  </a:lnTo>
                  <a:lnTo>
                    <a:pt x="2381" y="251"/>
                  </a:lnTo>
                  <a:lnTo>
                    <a:pt x="2380" y="251"/>
                  </a:lnTo>
                  <a:lnTo>
                    <a:pt x="2378" y="251"/>
                  </a:lnTo>
                  <a:lnTo>
                    <a:pt x="2376" y="251"/>
                  </a:lnTo>
                  <a:lnTo>
                    <a:pt x="2375" y="251"/>
                  </a:lnTo>
                  <a:lnTo>
                    <a:pt x="2375" y="252"/>
                  </a:lnTo>
                  <a:lnTo>
                    <a:pt x="2373" y="252"/>
                  </a:lnTo>
                  <a:lnTo>
                    <a:pt x="2371" y="252"/>
                  </a:lnTo>
                  <a:lnTo>
                    <a:pt x="2370" y="252"/>
                  </a:lnTo>
                  <a:lnTo>
                    <a:pt x="2370" y="254"/>
                  </a:lnTo>
                  <a:lnTo>
                    <a:pt x="2368" y="254"/>
                  </a:lnTo>
                  <a:lnTo>
                    <a:pt x="2366" y="254"/>
                  </a:lnTo>
                  <a:lnTo>
                    <a:pt x="2365" y="254"/>
                  </a:lnTo>
                  <a:lnTo>
                    <a:pt x="2363" y="254"/>
                  </a:lnTo>
                  <a:lnTo>
                    <a:pt x="2361" y="254"/>
                  </a:lnTo>
                  <a:lnTo>
                    <a:pt x="2360" y="254"/>
                  </a:lnTo>
                  <a:lnTo>
                    <a:pt x="2358" y="254"/>
                  </a:lnTo>
                  <a:lnTo>
                    <a:pt x="2358" y="256"/>
                  </a:lnTo>
                  <a:lnTo>
                    <a:pt x="2356" y="256"/>
                  </a:lnTo>
                  <a:lnTo>
                    <a:pt x="2354" y="256"/>
                  </a:lnTo>
                  <a:lnTo>
                    <a:pt x="2354" y="254"/>
                  </a:lnTo>
                  <a:lnTo>
                    <a:pt x="2354" y="254"/>
                  </a:lnTo>
                  <a:lnTo>
                    <a:pt x="2354" y="252"/>
                  </a:lnTo>
                  <a:lnTo>
                    <a:pt x="2353" y="254"/>
                  </a:lnTo>
                  <a:lnTo>
                    <a:pt x="2351" y="254"/>
                  </a:lnTo>
                  <a:lnTo>
                    <a:pt x="2349" y="254"/>
                  </a:lnTo>
                  <a:lnTo>
                    <a:pt x="2349" y="252"/>
                  </a:lnTo>
                  <a:lnTo>
                    <a:pt x="2351" y="252"/>
                  </a:lnTo>
                  <a:lnTo>
                    <a:pt x="2353" y="251"/>
                  </a:lnTo>
                  <a:lnTo>
                    <a:pt x="2351" y="251"/>
                  </a:lnTo>
                  <a:lnTo>
                    <a:pt x="2349" y="251"/>
                  </a:lnTo>
                  <a:lnTo>
                    <a:pt x="2351" y="249"/>
                  </a:lnTo>
                  <a:lnTo>
                    <a:pt x="2349" y="249"/>
                  </a:lnTo>
                  <a:lnTo>
                    <a:pt x="2349" y="251"/>
                  </a:lnTo>
                  <a:lnTo>
                    <a:pt x="2348" y="251"/>
                  </a:lnTo>
                  <a:lnTo>
                    <a:pt x="2348" y="249"/>
                  </a:lnTo>
                  <a:lnTo>
                    <a:pt x="2346" y="251"/>
                  </a:lnTo>
                  <a:lnTo>
                    <a:pt x="2346" y="249"/>
                  </a:lnTo>
                  <a:lnTo>
                    <a:pt x="2344" y="249"/>
                  </a:lnTo>
                  <a:lnTo>
                    <a:pt x="2344" y="247"/>
                  </a:lnTo>
                  <a:lnTo>
                    <a:pt x="2343" y="247"/>
                  </a:lnTo>
                  <a:lnTo>
                    <a:pt x="2341" y="247"/>
                  </a:lnTo>
                  <a:lnTo>
                    <a:pt x="2339" y="247"/>
                  </a:lnTo>
                  <a:lnTo>
                    <a:pt x="2339" y="246"/>
                  </a:lnTo>
                  <a:lnTo>
                    <a:pt x="2338" y="244"/>
                  </a:lnTo>
                  <a:lnTo>
                    <a:pt x="2338" y="242"/>
                  </a:lnTo>
                  <a:lnTo>
                    <a:pt x="2338" y="241"/>
                  </a:lnTo>
                  <a:lnTo>
                    <a:pt x="2338" y="239"/>
                  </a:lnTo>
                  <a:lnTo>
                    <a:pt x="2338" y="237"/>
                  </a:lnTo>
                  <a:lnTo>
                    <a:pt x="2338" y="236"/>
                  </a:lnTo>
                  <a:lnTo>
                    <a:pt x="2338" y="234"/>
                  </a:lnTo>
                  <a:lnTo>
                    <a:pt x="2338" y="232"/>
                  </a:lnTo>
                  <a:lnTo>
                    <a:pt x="2336" y="232"/>
                  </a:lnTo>
                  <a:lnTo>
                    <a:pt x="2336" y="231"/>
                  </a:lnTo>
                  <a:lnTo>
                    <a:pt x="2336" y="231"/>
                  </a:lnTo>
                  <a:lnTo>
                    <a:pt x="2334" y="231"/>
                  </a:lnTo>
                  <a:lnTo>
                    <a:pt x="2334" y="229"/>
                  </a:lnTo>
                  <a:lnTo>
                    <a:pt x="2334" y="227"/>
                  </a:lnTo>
                  <a:lnTo>
                    <a:pt x="2334" y="226"/>
                  </a:lnTo>
                  <a:lnTo>
                    <a:pt x="2333" y="226"/>
                  </a:lnTo>
                  <a:lnTo>
                    <a:pt x="2333" y="224"/>
                  </a:lnTo>
                  <a:lnTo>
                    <a:pt x="2333" y="222"/>
                  </a:lnTo>
                  <a:lnTo>
                    <a:pt x="2331" y="222"/>
                  </a:lnTo>
                  <a:lnTo>
                    <a:pt x="2331" y="220"/>
                  </a:lnTo>
                  <a:lnTo>
                    <a:pt x="2333" y="220"/>
                  </a:lnTo>
                  <a:lnTo>
                    <a:pt x="2333" y="219"/>
                  </a:lnTo>
                  <a:lnTo>
                    <a:pt x="2334" y="219"/>
                  </a:lnTo>
                  <a:lnTo>
                    <a:pt x="2334" y="217"/>
                  </a:lnTo>
                  <a:lnTo>
                    <a:pt x="2334" y="215"/>
                  </a:lnTo>
                  <a:lnTo>
                    <a:pt x="2336" y="215"/>
                  </a:lnTo>
                  <a:lnTo>
                    <a:pt x="2338" y="214"/>
                  </a:lnTo>
                  <a:lnTo>
                    <a:pt x="2338" y="215"/>
                  </a:lnTo>
                  <a:lnTo>
                    <a:pt x="2339" y="215"/>
                  </a:lnTo>
                  <a:lnTo>
                    <a:pt x="2341" y="215"/>
                  </a:lnTo>
                  <a:lnTo>
                    <a:pt x="2341" y="214"/>
                  </a:lnTo>
                  <a:lnTo>
                    <a:pt x="2341" y="212"/>
                  </a:lnTo>
                  <a:lnTo>
                    <a:pt x="2343" y="212"/>
                  </a:lnTo>
                  <a:lnTo>
                    <a:pt x="2343" y="210"/>
                  </a:lnTo>
                  <a:lnTo>
                    <a:pt x="2343" y="209"/>
                  </a:lnTo>
                  <a:lnTo>
                    <a:pt x="2344" y="209"/>
                  </a:lnTo>
                  <a:lnTo>
                    <a:pt x="2344" y="210"/>
                  </a:lnTo>
                  <a:lnTo>
                    <a:pt x="2346" y="210"/>
                  </a:lnTo>
                  <a:lnTo>
                    <a:pt x="2346" y="209"/>
                  </a:lnTo>
                  <a:lnTo>
                    <a:pt x="2348" y="209"/>
                  </a:lnTo>
                  <a:lnTo>
                    <a:pt x="2348" y="207"/>
                  </a:lnTo>
                  <a:lnTo>
                    <a:pt x="2349" y="207"/>
                  </a:lnTo>
                  <a:lnTo>
                    <a:pt x="2351" y="207"/>
                  </a:lnTo>
                  <a:lnTo>
                    <a:pt x="2351" y="205"/>
                  </a:lnTo>
                  <a:lnTo>
                    <a:pt x="2353" y="205"/>
                  </a:lnTo>
                  <a:lnTo>
                    <a:pt x="2353" y="204"/>
                  </a:lnTo>
                  <a:lnTo>
                    <a:pt x="2353" y="202"/>
                  </a:lnTo>
                  <a:lnTo>
                    <a:pt x="2354" y="202"/>
                  </a:lnTo>
                  <a:lnTo>
                    <a:pt x="2354" y="200"/>
                  </a:lnTo>
                  <a:lnTo>
                    <a:pt x="2354" y="200"/>
                  </a:lnTo>
                  <a:lnTo>
                    <a:pt x="2354" y="199"/>
                  </a:lnTo>
                  <a:lnTo>
                    <a:pt x="2356" y="199"/>
                  </a:lnTo>
                  <a:lnTo>
                    <a:pt x="2356" y="197"/>
                  </a:lnTo>
                  <a:lnTo>
                    <a:pt x="2358" y="197"/>
                  </a:lnTo>
                  <a:lnTo>
                    <a:pt x="2358" y="195"/>
                  </a:lnTo>
                  <a:lnTo>
                    <a:pt x="2360" y="195"/>
                  </a:lnTo>
                  <a:lnTo>
                    <a:pt x="2360" y="194"/>
                  </a:lnTo>
                  <a:lnTo>
                    <a:pt x="2361" y="194"/>
                  </a:lnTo>
                  <a:lnTo>
                    <a:pt x="2363" y="194"/>
                  </a:lnTo>
                  <a:lnTo>
                    <a:pt x="2363" y="192"/>
                  </a:lnTo>
                  <a:lnTo>
                    <a:pt x="2365" y="192"/>
                  </a:lnTo>
                  <a:lnTo>
                    <a:pt x="2365" y="194"/>
                  </a:lnTo>
                  <a:lnTo>
                    <a:pt x="2365" y="195"/>
                  </a:lnTo>
                  <a:lnTo>
                    <a:pt x="2366" y="195"/>
                  </a:lnTo>
                  <a:lnTo>
                    <a:pt x="2365" y="194"/>
                  </a:lnTo>
                  <a:lnTo>
                    <a:pt x="2366" y="194"/>
                  </a:lnTo>
                  <a:lnTo>
                    <a:pt x="2366" y="192"/>
                  </a:lnTo>
                  <a:lnTo>
                    <a:pt x="2365" y="192"/>
                  </a:lnTo>
                  <a:lnTo>
                    <a:pt x="2363" y="190"/>
                  </a:lnTo>
                  <a:lnTo>
                    <a:pt x="2365" y="190"/>
                  </a:lnTo>
                  <a:lnTo>
                    <a:pt x="2365" y="190"/>
                  </a:lnTo>
                  <a:lnTo>
                    <a:pt x="2363" y="190"/>
                  </a:lnTo>
                  <a:lnTo>
                    <a:pt x="2365" y="188"/>
                  </a:lnTo>
                  <a:lnTo>
                    <a:pt x="2363" y="188"/>
                  </a:lnTo>
                  <a:lnTo>
                    <a:pt x="2363" y="187"/>
                  </a:lnTo>
                  <a:lnTo>
                    <a:pt x="2361" y="187"/>
                  </a:lnTo>
                  <a:lnTo>
                    <a:pt x="2360" y="187"/>
                  </a:lnTo>
                  <a:lnTo>
                    <a:pt x="2358" y="187"/>
                  </a:lnTo>
                  <a:lnTo>
                    <a:pt x="2356" y="187"/>
                  </a:lnTo>
                  <a:lnTo>
                    <a:pt x="2356" y="185"/>
                  </a:lnTo>
                  <a:lnTo>
                    <a:pt x="2356" y="183"/>
                  </a:lnTo>
                  <a:lnTo>
                    <a:pt x="2354" y="183"/>
                  </a:lnTo>
                  <a:lnTo>
                    <a:pt x="2354" y="185"/>
                  </a:lnTo>
                  <a:lnTo>
                    <a:pt x="2354" y="185"/>
                  </a:lnTo>
                  <a:lnTo>
                    <a:pt x="2353" y="183"/>
                  </a:lnTo>
                  <a:lnTo>
                    <a:pt x="2353" y="185"/>
                  </a:lnTo>
                  <a:lnTo>
                    <a:pt x="2351" y="185"/>
                  </a:lnTo>
                  <a:lnTo>
                    <a:pt x="2349" y="185"/>
                  </a:lnTo>
                  <a:lnTo>
                    <a:pt x="2349" y="183"/>
                  </a:lnTo>
                  <a:lnTo>
                    <a:pt x="2348" y="183"/>
                  </a:lnTo>
                  <a:lnTo>
                    <a:pt x="2346" y="183"/>
                  </a:lnTo>
                  <a:lnTo>
                    <a:pt x="2344" y="185"/>
                  </a:lnTo>
                  <a:lnTo>
                    <a:pt x="2343" y="185"/>
                  </a:lnTo>
                  <a:lnTo>
                    <a:pt x="2341" y="183"/>
                  </a:lnTo>
                  <a:lnTo>
                    <a:pt x="2339" y="183"/>
                  </a:lnTo>
                  <a:lnTo>
                    <a:pt x="2339" y="185"/>
                  </a:lnTo>
                  <a:lnTo>
                    <a:pt x="2338" y="183"/>
                  </a:lnTo>
                  <a:lnTo>
                    <a:pt x="2336" y="183"/>
                  </a:lnTo>
                  <a:lnTo>
                    <a:pt x="2336" y="185"/>
                  </a:lnTo>
                  <a:lnTo>
                    <a:pt x="2336" y="187"/>
                  </a:lnTo>
                  <a:lnTo>
                    <a:pt x="2334" y="187"/>
                  </a:lnTo>
                  <a:lnTo>
                    <a:pt x="2334" y="188"/>
                  </a:lnTo>
                  <a:lnTo>
                    <a:pt x="2333" y="187"/>
                  </a:lnTo>
                  <a:lnTo>
                    <a:pt x="2333" y="188"/>
                  </a:lnTo>
                  <a:lnTo>
                    <a:pt x="2331" y="188"/>
                  </a:lnTo>
                  <a:lnTo>
                    <a:pt x="2329" y="188"/>
                  </a:lnTo>
                  <a:lnTo>
                    <a:pt x="2329" y="190"/>
                  </a:lnTo>
                  <a:lnTo>
                    <a:pt x="2331" y="190"/>
                  </a:lnTo>
                  <a:lnTo>
                    <a:pt x="2331" y="190"/>
                  </a:lnTo>
                  <a:lnTo>
                    <a:pt x="2331" y="192"/>
                  </a:lnTo>
                  <a:lnTo>
                    <a:pt x="2329" y="192"/>
                  </a:lnTo>
                  <a:lnTo>
                    <a:pt x="2329" y="194"/>
                  </a:lnTo>
                  <a:lnTo>
                    <a:pt x="2328" y="194"/>
                  </a:lnTo>
                  <a:lnTo>
                    <a:pt x="2328" y="195"/>
                  </a:lnTo>
                  <a:lnTo>
                    <a:pt x="2329" y="195"/>
                  </a:lnTo>
                  <a:lnTo>
                    <a:pt x="2329" y="197"/>
                  </a:lnTo>
                  <a:lnTo>
                    <a:pt x="2331" y="197"/>
                  </a:lnTo>
                  <a:lnTo>
                    <a:pt x="2331" y="199"/>
                  </a:lnTo>
                  <a:lnTo>
                    <a:pt x="2333" y="199"/>
                  </a:lnTo>
                  <a:lnTo>
                    <a:pt x="2333" y="200"/>
                  </a:lnTo>
                  <a:lnTo>
                    <a:pt x="2331" y="200"/>
                  </a:lnTo>
                  <a:lnTo>
                    <a:pt x="2329" y="200"/>
                  </a:lnTo>
                  <a:lnTo>
                    <a:pt x="2329" y="202"/>
                  </a:lnTo>
                  <a:lnTo>
                    <a:pt x="2328" y="202"/>
                  </a:lnTo>
                  <a:lnTo>
                    <a:pt x="2328" y="204"/>
                  </a:lnTo>
                  <a:lnTo>
                    <a:pt x="2326" y="204"/>
                  </a:lnTo>
                  <a:lnTo>
                    <a:pt x="2326" y="205"/>
                  </a:lnTo>
                  <a:lnTo>
                    <a:pt x="2326" y="207"/>
                  </a:lnTo>
                  <a:lnTo>
                    <a:pt x="2324" y="207"/>
                  </a:lnTo>
                  <a:lnTo>
                    <a:pt x="2323" y="207"/>
                  </a:lnTo>
                  <a:lnTo>
                    <a:pt x="2323" y="209"/>
                  </a:lnTo>
                  <a:lnTo>
                    <a:pt x="2321" y="209"/>
                  </a:lnTo>
                  <a:lnTo>
                    <a:pt x="2319" y="209"/>
                  </a:lnTo>
                  <a:lnTo>
                    <a:pt x="2319" y="210"/>
                  </a:lnTo>
                  <a:lnTo>
                    <a:pt x="2317" y="210"/>
                  </a:lnTo>
                  <a:lnTo>
                    <a:pt x="2316" y="210"/>
                  </a:lnTo>
                  <a:lnTo>
                    <a:pt x="2316" y="212"/>
                  </a:lnTo>
                  <a:lnTo>
                    <a:pt x="2314" y="210"/>
                  </a:lnTo>
                  <a:lnTo>
                    <a:pt x="2314" y="212"/>
                  </a:lnTo>
                  <a:lnTo>
                    <a:pt x="2314" y="212"/>
                  </a:lnTo>
                  <a:lnTo>
                    <a:pt x="2314" y="214"/>
                  </a:lnTo>
                  <a:lnTo>
                    <a:pt x="2312" y="214"/>
                  </a:lnTo>
                  <a:lnTo>
                    <a:pt x="2312" y="215"/>
                  </a:lnTo>
                  <a:lnTo>
                    <a:pt x="2311" y="215"/>
                  </a:lnTo>
                  <a:lnTo>
                    <a:pt x="2311" y="214"/>
                  </a:lnTo>
                  <a:lnTo>
                    <a:pt x="2309" y="214"/>
                  </a:lnTo>
                  <a:lnTo>
                    <a:pt x="2311" y="215"/>
                  </a:lnTo>
                  <a:lnTo>
                    <a:pt x="2309" y="215"/>
                  </a:lnTo>
                  <a:lnTo>
                    <a:pt x="2307" y="215"/>
                  </a:lnTo>
                  <a:lnTo>
                    <a:pt x="2307" y="217"/>
                  </a:lnTo>
                  <a:lnTo>
                    <a:pt x="2307" y="219"/>
                  </a:lnTo>
                  <a:lnTo>
                    <a:pt x="2306" y="219"/>
                  </a:lnTo>
                  <a:lnTo>
                    <a:pt x="2304" y="219"/>
                  </a:lnTo>
                  <a:lnTo>
                    <a:pt x="2304" y="220"/>
                  </a:lnTo>
                  <a:lnTo>
                    <a:pt x="2302" y="219"/>
                  </a:lnTo>
                  <a:lnTo>
                    <a:pt x="2301" y="219"/>
                  </a:lnTo>
                  <a:lnTo>
                    <a:pt x="2301" y="217"/>
                  </a:lnTo>
                  <a:lnTo>
                    <a:pt x="2299" y="217"/>
                  </a:lnTo>
                  <a:lnTo>
                    <a:pt x="2301" y="219"/>
                  </a:lnTo>
                  <a:lnTo>
                    <a:pt x="2301" y="220"/>
                  </a:lnTo>
                  <a:lnTo>
                    <a:pt x="2302" y="220"/>
                  </a:lnTo>
                  <a:lnTo>
                    <a:pt x="2304" y="220"/>
                  </a:lnTo>
                  <a:lnTo>
                    <a:pt x="2304" y="222"/>
                  </a:lnTo>
                  <a:lnTo>
                    <a:pt x="2302" y="224"/>
                  </a:lnTo>
                  <a:lnTo>
                    <a:pt x="2301" y="224"/>
                  </a:lnTo>
                  <a:lnTo>
                    <a:pt x="2301" y="226"/>
                  </a:lnTo>
                  <a:lnTo>
                    <a:pt x="2299" y="226"/>
                  </a:lnTo>
                  <a:lnTo>
                    <a:pt x="2299" y="224"/>
                  </a:lnTo>
                  <a:lnTo>
                    <a:pt x="2297" y="224"/>
                  </a:lnTo>
                  <a:lnTo>
                    <a:pt x="2297" y="226"/>
                  </a:lnTo>
                  <a:lnTo>
                    <a:pt x="2297" y="227"/>
                  </a:lnTo>
                  <a:lnTo>
                    <a:pt x="2299" y="227"/>
                  </a:lnTo>
                  <a:lnTo>
                    <a:pt x="2299" y="229"/>
                  </a:lnTo>
                  <a:lnTo>
                    <a:pt x="2299" y="231"/>
                  </a:lnTo>
                  <a:lnTo>
                    <a:pt x="2297" y="231"/>
                  </a:lnTo>
                  <a:lnTo>
                    <a:pt x="2297" y="231"/>
                  </a:lnTo>
                  <a:lnTo>
                    <a:pt x="2299" y="231"/>
                  </a:lnTo>
                  <a:lnTo>
                    <a:pt x="2299" y="232"/>
                  </a:lnTo>
                  <a:lnTo>
                    <a:pt x="2297" y="232"/>
                  </a:lnTo>
                  <a:lnTo>
                    <a:pt x="2296" y="232"/>
                  </a:lnTo>
                  <a:lnTo>
                    <a:pt x="2296" y="234"/>
                  </a:lnTo>
                  <a:lnTo>
                    <a:pt x="2297" y="234"/>
                  </a:lnTo>
                  <a:lnTo>
                    <a:pt x="2297" y="236"/>
                  </a:lnTo>
                  <a:lnTo>
                    <a:pt x="2296" y="236"/>
                  </a:lnTo>
                  <a:lnTo>
                    <a:pt x="2297" y="237"/>
                  </a:lnTo>
                  <a:lnTo>
                    <a:pt x="2297" y="239"/>
                  </a:lnTo>
                  <a:lnTo>
                    <a:pt x="2297" y="241"/>
                  </a:lnTo>
                  <a:lnTo>
                    <a:pt x="2297" y="242"/>
                  </a:lnTo>
                  <a:lnTo>
                    <a:pt x="2299" y="242"/>
                  </a:lnTo>
                  <a:lnTo>
                    <a:pt x="2299" y="244"/>
                  </a:lnTo>
                  <a:lnTo>
                    <a:pt x="2299" y="246"/>
                  </a:lnTo>
                  <a:lnTo>
                    <a:pt x="2301" y="246"/>
                  </a:lnTo>
                  <a:lnTo>
                    <a:pt x="2302" y="246"/>
                  </a:lnTo>
                  <a:lnTo>
                    <a:pt x="2302" y="247"/>
                  </a:lnTo>
                  <a:lnTo>
                    <a:pt x="2304" y="247"/>
                  </a:lnTo>
                  <a:lnTo>
                    <a:pt x="2306" y="247"/>
                  </a:lnTo>
                  <a:lnTo>
                    <a:pt x="2307" y="247"/>
                  </a:lnTo>
                  <a:lnTo>
                    <a:pt x="2307" y="249"/>
                  </a:lnTo>
                  <a:lnTo>
                    <a:pt x="2309" y="249"/>
                  </a:lnTo>
                  <a:lnTo>
                    <a:pt x="2311" y="249"/>
                  </a:lnTo>
                  <a:lnTo>
                    <a:pt x="2311" y="251"/>
                  </a:lnTo>
                  <a:lnTo>
                    <a:pt x="2311" y="252"/>
                  </a:lnTo>
                  <a:lnTo>
                    <a:pt x="2312" y="252"/>
                  </a:lnTo>
                  <a:lnTo>
                    <a:pt x="2314" y="252"/>
                  </a:lnTo>
                  <a:lnTo>
                    <a:pt x="2314" y="252"/>
                  </a:lnTo>
                  <a:lnTo>
                    <a:pt x="2314" y="254"/>
                  </a:lnTo>
                  <a:lnTo>
                    <a:pt x="2314" y="256"/>
                  </a:lnTo>
                  <a:lnTo>
                    <a:pt x="2316" y="256"/>
                  </a:lnTo>
                  <a:lnTo>
                    <a:pt x="2316" y="258"/>
                  </a:lnTo>
                  <a:lnTo>
                    <a:pt x="2314" y="258"/>
                  </a:lnTo>
                  <a:lnTo>
                    <a:pt x="2314" y="259"/>
                  </a:lnTo>
                  <a:lnTo>
                    <a:pt x="2314" y="259"/>
                  </a:lnTo>
                  <a:lnTo>
                    <a:pt x="2314" y="261"/>
                  </a:lnTo>
                  <a:lnTo>
                    <a:pt x="2312" y="261"/>
                  </a:lnTo>
                  <a:lnTo>
                    <a:pt x="2311" y="261"/>
                  </a:lnTo>
                  <a:lnTo>
                    <a:pt x="2309" y="261"/>
                  </a:lnTo>
                  <a:lnTo>
                    <a:pt x="2309" y="263"/>
                  </a:lnTo>
                  <a:lnTo>
                    <a:pt x="2311" y="263"/>
                  </a:lnTo>
                  <a:lnTo>
                    <a:pt x="2311" y="264"/>
                  </a:lnTo>
                  <a:lnTo>
                    <a:pt x="2312" y="264"/>
                  </a:lnTo>
                  <a:lnTo>
                    <a:pt x="2312" y="266"/>
                  </a:lnTo>
                  <a:lnTo>
                    <a:pt x="2311" y="266"/>
                  </a:lnTo>
                  <a:lnTo>
                    <a:pt x="2309" y="266"/>
                  </a:lnTo>
                  <a:lnTo>
                    <a:pt x="2309" y="268"/>
                  </a:lnTo>
                  <a:lnTo>
                    <a:pt x="2309" y="269"/>
                  </a:lnTo>
                  <a:lnTo>
                    <a:pt x="2307" y="269"/>
                  </a:lnTo>
                  <a:lnTo>
                    <a:pt x="2307" y="268"/>
                  </a:lnTo>
                  <a:lnTo>
                    <a:pt x="2306" y="268"/>
                  </a:lnTo>
                  <a:lnTo>
                    <a:pt x="2306" y="269"/>
                  </a:lnTo>
                  <a:lnTo>
                    <a:pt x="2304" y="269"/>
                  </a:lnTo>
                  <a:lnTo>
                    <a:pt x="2304" y="271"/>
                  </a:lnTo>
                  <a:lnTo>
                    <a:pt x="2302" y="269"/>
                  </a:lnTo>
                  <a:lnTo>
                    <a:pt x="2302" y="271"/>
                  </a:lnTo>
                  <a:lnTo>
                    <a:pt x="2301" y="271"/>
                  </a:lnTo>
                  <a:lnTo>
                    <a:pt x="2301" y="271"/>
                  </a:lnTo>
                  <a:lnTo>
                    <a:pt x="2299" y="271"/>
                  </a:lnTo>
                  <a:lnTo>
                    <a:pt x="2299" y="271"/>
                  </a:lnTo>
                  <a:lnTo>
                    <a:pt x="2297" y="271"/>
                  </a:lnTo>
                  <a:lnTo>
                    <a:pt x="2297" y="273"/>
                  </a:lnTo>
                  <a:lnTo>
                    <a:pt x="2297" y="274"/>
                  </a:lnTo>
                  <a:lnTo>
                    <a:pt x="2297" y="276"/>
                  </a:lnTo>
                  <a:lnTo>
                    <a:pt x="2299" y="276"/>
                  </a:lnTo>
                  <a:lnTo>
                    <a:pt x="2297" y="278"/>
                  </a:lnTo>
                  <a:lnTo>
                    <a:pt x="2297" y="279"/>
                  </a:lnTo>
                  <a:lnTo>
                    <a:pt x="2296" y="279"/>
                  </a:lnTo>
                  <a:lnTo>
                    <a:pt x="2297" y="283"/>
                  </a:lnTo>
                  <a:lnTo>
                    <a:pt x="2297" y="284"/>
                  </a:lnTo>
                  <a:lnTo>
                    <a:pt x="2297" y="286"/>
                  </a:lnTo>
                  <a:lnTo>
                    <a:pt x="2297" y="288"/>
                  </a:lnTo>
                  <a:lnTo>
                    <a:pt x="2296" y="288"/>
                  </a:lnTo>
                  <a:lnTo>
                    <a:pt x="2297" y="290"/>
                  </a:lnTo>
                  <a:lnTo>
                    <a:pt x="2297" y="291"/>
                  </a:lnTo>
                  <a:lnTo>
                    <a:pt x="2296" y="291"/>
                  </a:lnTo>
                  <a:lnTo>
                    <a:pt x="2296" y="293"/>
                  </a:lnTo>
                  <a:lnTo>
                    <a:pt x="2297" y="293"/>
                  </a:lnTo>
                  <a:lnTo>
                    <a:pt x="2297" y="295"/>
                  </a:lnTo>
                  <a:lnTo>
                    <a:pt x="2296" y="295"/>
                  </a:lnTo>
                  <a:lnTo>
                    <a:pt x="2296" y="296"/>
                  </a:lnTo>
                  <a:lnTo>
                    <a:pt x="2294" y="298"/>
                  </a:lnTo>
                  <a:lnTo>
                    <a:pt x="2294" y="300"/>
                  </a:lnTo>
                  <a:lnTo>
                    <a:pt x="2294" y="301"/>
                  </a:lnTo>
                  <a:lnTo>
                    <a:pt x="2292" y="301"/>
                  </a:lnTo>
                  <a:lnTo>
                    <a:pt x="2292" y="303"/>
                  </a:lnTo>
                  <a:lnTo>
                    <a:pt x="2292" y="305"/>
                  </a:lnTo>
                  <a:lnTo>
                    <a:pt x="2291" y="305"/>
                  </a:lnTo>
                  <a:lnTo>
                    <a:pt x="2289" y="305"/>
                  </a:lnTo>
                  <a:lnTo>
                    <a:pt x="2289" y="303"/>
                  </a:lnTo>
                  <a:lnTo>
                    <a:pt x="2287" y="303"/>
                  </a:lnTo>
                  <a:lnTo>
                    <a:pt x="2285" y="303"/>
                  </a:lnTo>
                  <a:lnTo>
                    <a:pt x="2284" y="303"/>
                  </a:lnTo>
                  <a:lnTo>
                    <a:pt x="2282" y="303"/>
                  </a:lnTo>
                  <a:lnTo>
                    <a:pt x="2280" y="303"/>
                  </a:lnTo>
                  <a:lnTo>
                    <a:pt x="2279" y="303"/>
                  </a:lnTo>
                  <a:lnTo>
                    <a:pt x="2280" y="305"/>
                  </a:lnTo>
                  <a:lnTo>
                    <a:pt x="2279" y="305"/>
                  </a:lnTo>
                  <a:lnTo>
                    <a:pt x="2277" y="305"/>
                  </a:lnTo>
                  <a:lnTo>
                    <a:pt x="2277" y="306"/>
                  </a:lnTo>
                  <a:lnTo>
                    <a:pt x="2275" y="306"/>
                  </a:lnTo>
                  <a:lnTo>
                    <a:pt x="2275" y="308"/>
                  </a:lnTo>
                  <a:lnTo>
                    <a:pt x="2275" y="310"/>
                  </a:lnTo>
                  <a:lnTo>
                    <a:pt x="2277" y="311"/>
                  </a:lnTo>
                  <a:lnTo>
                    <a:pt x="2275" y="311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2" y="311"/>
                  </a:lnTo>
                  <a:lnTo>
                    <a:pt x="2270" y="311"/>
                  </a:lnTo>
                  <a:lnTo>
                    <a:pt x="2269" y="311"/>
                  </a:lnTo>
                  <a:lnTo>
                    <a:pt x="2269" y="313"/>
                  </a:lnTo>
                  <a:lnTo>
                    <a:pt x="2267" y="313"/>
                  </a:lnTo>
                  <a:lnTo>
                    <a:pt x="2265" y="311"/>
                  </a:lnTo>
                  <a:lnTo>
                    <a:pt x="2264" y="311"/>
                  </a:lnTo>
                  <a:lnTo>
                    <a:pt x="2264" y="311"/>
                  </a:lnTo>
                  <a:lnTo>
                    <a:pt x="2265" y="310"/>
                  </a:lnTo>
                  <a:lnTo>
                    <a:pt x="2264" y="310"/>
                  </a:lnTo>
                  <a:lnTo>
                    <a:pt x="2264" y="308"/>
                  </a:lnTo>
                  <a:lnTo>
                    <a:pt x="2262" y="306"/>
                  </a:lnTo>
                  <a:lnTo>
                    <a:pt x="2262" y="305"/>
                  </a:lnTo>
                  <a:lnTo>
                    <a:pt x="2260" y="305"/>
                  </a:lnTo>
                  <a:lnTo>
                    <a:pt x="2260" y="303"/>
                  </a:lnTo>
                  <a:lnTo>
                    <a:pt x="2262" y="303"/>
                  </a:lnTo>
                  <a:lnTo>
                    <a:pt x="2262" y="301"/>
                  </a:lnTo>
                  <a:lnTo>
                    <a:pt x="2260" y="301"/>
                  </a:lnTo>
                  <a:lnTo>
                    <a:pt x="2260" y="300"/>
                  </a:lnTo>
                  <a:lnTo>
                    <a:pt x="2262" y="300"/>
                  </a:lnTo>
                  <a:lnTo>
                    <a:pt x="2262" y="298"/>
                  </a:lnTo>
                  <a:lnTo>
                    <a:pt x="2262" y="296"/>
                  </a:lnTo>
                  <a:lnTo>
                    <a:pt x="2260" y="296"/>
                  </a:lnTo>
                  <a:lnTo>
                    <a:pt x="2259" y="296"/>
                  </a:lnTo>
                  <a:lnTo>
                    <a:pt x="2259" y="295"/>
                  </a:lnTo>
                  <a:lnTo>
                    <a:pt x="2257" y="295"/>
                  </a:lnTo>
                  <a:lnTo>
                    <a:pt x="2257" y="293"/>
                  </a:lnTo>
                  <a:lnTo>
                    <a:pt x="2255" y="293"/>
                  </a:lnTo>
                  <a:lnTo>
                    <a:pt x="2255" y="291"/>
                  </a:lnTo>
                  <a:lnTo>
                    <a:pt x="2254" y="290"/>
                  </a:lnTo>
                  <a:lnTo>
                    <a:pt x="2254" y="288"/>
                  </a:lnTo>
                  <a:lnTo>
                    <a:pt x="2254" y="286"/>
                  </a:lnTo>
                  <a:lnTo>
                    <a:pt x="2252" y="286"/>
                  </a:lnTo>
                  <a:lnTo>
                    <a:pt x="2250" y="286"/>
                  </a:lnTo>
                  <a:lnTo>
                    <a:pt x="2252" y="284"/>
                  </a:lnTo>
                  <a:lnTo>
                    <a:pt x="2250" y="284"/>
                  </a:lnTo>
                  <a:lnTo>
                    <a:pt x="2250" y="283"/>
                  </a:lnTo>
                  <a:lnTo>
                    <a:pt x="2248" y="283"/>
                  </a:lnTo>
                  <a:lnTo>
                    <a:pt x="2250" y="281"/>
                  </a:lnTo>
                  <a:lnTo>
                    <a:pt x="2248" y="281"/>
                  </a:lnTo>
                  <a:lnTo>
                    <a:pt x="2248" y="279"/>
                  </a:lnTo>
                  <a:lnTo>
                    <a:pt x="2247" y="279"/>
                  </a:lnTo>
                  <a:lnTo>
                    <a:pt x="2247" y="278"/>
                  </a:lnTo>
                  <a:lnTo>
                    <a:pt x="2245" y="278"/>
                  </a:lnTo>
                  <a:lnTo>
                    <a:pt x="2245" y="276"/>
                  </a:lnTo>
                  <a:lnTo>
                    <a:pt x="2245" y="274"/>
                  </a:lnTo>
                  <a:lnTo>
                    <a:pt x="2243" y="274"/>
                  </a:lnTo>
                  <a:lnTo>
                    <a:pt x="2243" y="273"/>
                  </a:lnTo>
                  <a:lnTo>
                    <a:pt x="2243" y="271"/>
                  </a:lnTo>
                  <a:lnTo>
                    <a:pt x="2242" y="271"/>
                  </a:lnTo>
                  <a:lnTo>
                    <a:pt x="2243" y="269"/>
                  </a:lnTo>
                  <a:lnTo>
                    <a:pt x="2242" y="269"/>
                  </a:lnTo>
                  <a:lnTo>
                    <a:pt x="2242" y="268"/>
                  </a:lnTo>
                  <a:lnTo>
                    <a:pt x="2242" y="266"/>
                  </a:lnTo>
                  <a:lnTo>
                    <a:pt x="2240" y="266"/>
                  </a:lnTo>
                  <a:lnTo>
                    <a:pt x="2238" y="266"/>
                  </a:lnTo>
                  <a:lnTo>
                    <a:pt x="2238" y="264"/>
                  </a:lnTo>
                  <a:lnTo>
                    <a:pt x="2237" y="264"/>
                  </a:lnTo>
                  <a:lnTo>
                    <a:pt x="2238" y="263"/>
                  </a:lnTo>
                  <a:lnTo>
                    <a:pt x="2237" y="263"/>
                  </a:lnTo>
                  <a:lnTo>
                    <a:pt x="2235" y="263"/>
                  </a:lnTo>
                  <a:lnTo>
                    <a:pt x="2235" y="264"/>
                  </a:lnTo>
                  <a:lnTo>
                    <a:pt x="2233" y="264"/>
                  </a:lnTo>
                  <a:lnTo>
                    <a:pt x="2233" y="266"/>
                  </a:lnTo>
                  <a:lnTo>
                    <a:pt x="2233" y="268"/>
                  </a:lnTo>
                  <a:lnTo>
                    <a:pt x="2233" y="266"/>
                  </a:lnTo>
                  <a:lnTo>
                    <a:pt x="2233" y="268"/>
                  </a:lnTo>
                  <a:lnTo>
                    <a:pt x="2232" y="268"/>
                  </a:lnTo>
                  <a:lnTo>
                    <a:pt x="2230" y="268"/>
                  </a:lnTo>
                  <a:lnTo>
                    <a:pt x="2228" y="266"/>
                  </a:lnTo>
                  <a:lnTo>
                    <a:pt x="2228" y="268"/>
                  </a:lnTo>
                  <a:lnTo>
                    <a:pt x="2227" y="268"/>
                  </a:lnTo>
                  <a:lnTo>
                    <a:pt x="2227" y="269"/>
                  </a:lnTo>
                  <a:lnTo>
                    <a:pt x="2227" y="271"/>
                  </a:lnTo>
                  <a:lnTo>
                    <a:pt x="2225" y="271"/>
                  </a:lnTo>
                  <a:lnTo>
                    <a:pt x="2223" y="271"/>
                  </a:lnTo>
                  <a:lnTo>
                    <a:pt x="2223" y="271"/>
                  </a:lnTo>
                  <a:lnTo>
                    <a:pt x="2222" y="271"/>
                  </a:lnTo>
                  <a:lnTo>
                    <a:pt x="2222" y="273"/>
                  </a:lnTo>
                  <a:lnTo>
                    <a:pt x="2220" y="273"/>
                  </a:lnTo>
                  <a:lnTo>
                    <a:pt x="2220" y="274"/>
                  </a:lnTo>
                  <a:lnTo>
                    <a:pt x="2218" y="274"/>
                  </a:lnTo>
                  <a:lnTo>
                    <a:pt x="2216" y="274"/>
                  </a:lnTo>
                  <a:lnTo>
                    <a:pt x="2216" y="276"/>
                  </a:lnTo>
                  <a:lnTo>
                    <a:pt x="2215" y="276"/>
                  </a:lnTo>
                  <a:lnTo>
                    <a:pt x="2215" y="278"/>
                  </a:lnTo>
                  <a:lnTo>
                    <a:pt x="2213" y="278"/>
                  </a:lnTo>
                  <a:lnTo>
                    <a:pt x="2213" y="276"/>
                  </a:lnTo>
                  <a:lnTo>
                    <a:pt x="2211" y="278"/>
                  </a:lnTo>
                  <a:lnTo>
                    <a:pt x="2210" y="278"/>
                  </a:lnTo>
                  <a:lnTo>
                    <a:pt x="2208" y="278"/>
                  </a:lnTo>
                  <a:lnTo>
                    <a:pt x="2208" y="279"/>
                  </a:lnTo>
                  <a:lnTo>
                    <a:pt x="2206" y="279"/>
                  </a:lnTo>
                  <a:lnTo>
                    <a:pt x="2205" y="278"/>
                  </a:lnTo>
                  <a:lnTo>
                    <a:pt x="2203" y="278"/>
                  </a:lnTo>
                  <a:lnTo>
                    <a:pt x="2203" y="279"/>
                  </a:lnTo>
                  <a:lnTo>
                    <a:pt x="2201" y="279"/>
                  </a:lnTo>
                  <a:lnTo>
                    <a:pt x="2201" y="278"/>
                  </a:lnTo>
                  <a:lnTo>
                    <a:pt x="2200" y="278"/>
                  </a:lnTo>
                  <a:lnTo>
                    <a:pt x="2198" y="278"/>
                  </a:lnTo>
                  <a:lnTo>
                    <a:pt x="2198" y="276"/>
                  </a:lnTo>
                  <a:lnTo>
                    <a:pt x="2196" y="276"/>
                  </a:lnTo>
                  <a:lnTo>
                    <a:pt x="2195" y="274"/>
                  </a:lnTo>
                  <a:lnTo>
                    <a:pt x="2193" y="274"/>
                  </a:lnTo>
                  <a:lnTo>
                    <a:pt x="2193" y="274"/>
                  </a:lnTo>
                  <a:lnTo>
                    <a:pt x="2193" y="273"/>
                  </a:lnTo>
                  <a:lnTo>
                    <a:pt x="2191" y="273"/>
                  </a:lnTo>
                  <a:lnTo>
                    <a:pt x="2190" y="273"/>
                  </a:lnTo>
                  <a:lnTo>
                    <a:pt x="2190" y="271"/>
                  </a:lnTo>
                  <a:lnTo>
                    <a:pt x="2188" y="271"/>
                  </a:lnTo>
                  <a:lnTo>
                    <a:pt x="2188" y="269"/>
                  </a:lnTo>
                  <a:lnTo>
                    <a:pt x="2188" y="268"/>
                  </a:lnTo>
                  <a:lnTo>
                    <a:pt x="2190" y="269"/>
                  </a:lnTo>
                  <a:lnTo>
                    <a:pt x="2191" y="268"/>
                  </a:lnTo>
                  <a:lnTo>
                    <a:pt x="2191" y="266"/>
                  </a:lnTo>
                  <a:lnTo>
                    <a:pt x="2193" y="266"/>
                  </a:lnTo>
                  <a:lnTo>
                    <a:pt x="2193" y="264"/>
                  </a:lnTo>
                  <a:lnTo>
                    <a:pt x="2193" y="263"/>
                  </a:lnTo>
                  <a:lnTo>
                    <a:pt x="2193" y="263"/>
                  </a:lnTo>
                  <a:lnTo>
                    <a:pt x="2191" y="263"/>
                  </a:lnTo>
                  <a:lnTo>
                    <a:pt x="2191" y="261"/>
                  </a:lnTo>
                  <a:lnTo>
                    <a:pt x="2190" y="261"/>
                  </a:lnTo>
                  <a:lnTo>
                    <a:pt x="2190" y="263"/>
                  </a:lnTo>
                  <a:lnTo>
                    <a:pt x="2188" y="263"/>
                  </a:lnTo>
                  <a:lnTo>
                    <a:pt x="2186" y="263"/>
                  </a:lnTo>
                  <a:lnTo>
                    <a:pt x="2186" y="264"/>
                  </a:lnTo>
                  <a:lnTo>
                    <a:pt x="2186" y="266"/>
                  </a:lnTo>
                  <a:lnTo>
                    <a:pt x="2185" y="266"/>
                  </a:lnTo>
                  <a:lnTo>
                    <a:pt x="2185" y="264"/>
                  </a:lnTo>
                  <a:lnTo>
                    <a:pt x="2185" y="263"/>
                  </a:lnTo>
                  <a:lnTo>
                    <a:pt x="2185" y="261"/>
                  </a:lnTo>
                  <a:lnTo>
                    <a:pt x="2186" y="259"/>
                  </a:lnTo>
                  <a:lnTo>
                    <a:pt x="2186" y="258"/>
                  </a:lnTo>
                  <a:lnTo>
                    <a:pt x="2186" y="256"/>
                  </a:lnTo>
                  <a:lnTo>
                    <a:pt x="2185" y="254"/>
                  </a:lnTo>
                  <a:lnTo>
                    <a:pt x="2186" y="254"/>
                  </a:lnTo>
                  <a:lnTo>
                    <a:pt x="2188" y="254"/>
                  </a:lnTo>
                  <a:lnTo>
                    <a:pt x="2188" y="256"/>
                  </a:lnTo>
                  <a:lnTo>
                    <a:pt x="2188" y="258"/>
                  </a:lnTo>
                  <a:lnTo>
                    <a:pt x="2188" y="259"/>
                  </a:lnTo>
                  <a:lnTo>
                    <a:pt x="2190" y="259"/>
                  </a:lnTo>
                  <a:lnTo>
                    <a:pt x="2191" y="258"/>
                  </a:lnTo>
                  <a:lnTo>
                    <a:pt x="2193" y="258"/>
                  </a:lnTo>
                  <a:lnTo>
                    <a:pt x="2193" y="256"/>
                  </a:lnTo>
                  <a:lnTo>
                    <a:pt x="2191" y="256"/>
                  </a:lnTo>
                  <a:lnTo>
                    <a:pt x="2193" y="254"/>
                  </a:lnTo>
                  <a:lnTo>
                    <a:pt x="2193" y="252"/>
                  </a:lnTo>
                  <a:lnTo>
                    <a:pt x="2193" y="251"/>
                  </a:lnTo>
                  <a:lnTo>
                    <a:pt x="2195" y="251"/>
                  </a:lnTo>
                  <a:lnTo>
                    <a:pt x="2195" y="249"/>
                  </a:lnTo>
                  <a:lnTo>
                    <a:pt x="2193" y="249"/>
                  </a:lnTo>
                  <a:lnTo>
                    <a:pt x="2193" y="251"/>
                  </a:lnTo>
                  <a:lnTo>
                    <a:pt x="2193" y="251"/>
                  </a:lnTo>
                  <a:lnTo>
                    <a:pt x="2191" y="251"/>
                  </a:lnTo>
                  <a:lnTo>
                    <a:pt x="2191" y="252"/>
                  </a:lnTo>
                  <a:lnTo>
                    <a:pt x="2191" y="254"/>
                  </a:lnTo>
                  <a:lnTo>
                    <a:pt x="2190" y="254"/>
                  </a:lnTo>
                  <a:lnTo>
                    <a:pt x="2190" y="252"/>
                  </a:lnTo>
                  <a:lnTo>
                    <a:pt x="2188" y="252"/>
                  </a:lnTo>
                  <a:lnTo>
                    <a:pt x="2190" y="251"/>
                  </a:lnTo>
                  <a:lnTo>
                    <a:pt x="2190" y="249"/>
                  </a:lnTo>
                  <a:lnTo>
                    <a:pt x="2188" y="249"/>
                  </a:lnTo>
                  <a:lnTo>
                    <a:pt x="2188" y="251"/>
                  </a:lnTo>
                  <a:lnTo>
                    <a:pt x="2188" y="252"/>
                  </a:lnTo>
                  <a:lnTo>
                    <a:pt x="2186" y="252"/>
                  </a:lnTo>
                  <a:lnTo>
                    <a:pt x="2186" y="251"/>
                  </a:lnTo>
                  <a:lnTo>
                    <a:pt x="2185" y="252"/>
                  </a:lnTo>
                  <a:lnTo>
                    <a:pt x="2185" y="251"/>
                  </a:lnTo>
                  <a:lnTo>
                    <a:pt x="2185" y="249"/>
                  </a:lnTo>
                  <a:lnTo>
                    <a:pt x="2183" y="249"/>
                  </a:lnTo>
                  <a:lnTo>
                    <a:pt x="2183" y="247"/>
                  </a:lnTo>
                  <a:lnTo>
                    <a:pt x="2185" y="247"/>
                  </a:lnTo>
                  <a:lnTo>
                    <a:pt x="2185" y="246"/>
                  </a:lnTo>
                  <a:lnTo>
                    <a:pt x="2186" y="246"/>
                  </a:lnTo>
                  <a:lnTo>
                    <a:pt x="2186" y="247"/>
                  </a:lnTo>
                  <a:lnTo>
                    <a:pt x="2188" y="246"/>
                  </a:lnTo>
                  <a:lnTo>
                    <a:pt x="2190" y="246"/>
                  </a:lnTo>
                  <a:lnTo>
                    <a:pt x="2190" y="244"/>
                  </a:lnTo>
                  <a:lnTo>
                    <a:pt x="2188" y="244"/>
                  </a:lnTo>
                  <a:lnTo>
                    <a:pt x="2188" y="242"/>
                  </a:lnTo>
                  <a:lnTo>
                    <a:pt x="2186" y="242"/>
                  </a:lnTo>
                  <a:lnTo>
                    <a:pt x="2185" y="242"/>
                  </a:lnTo>
                  <a:lnTo>
                    <a:pt x="2185" y="244"/>
                  </a:lnTo>
                  <a:lnTo>
                    <a:pt x="2185" y="246"/>
                  </a:lnTo>
                  <a:lnTo>
                    <a:pt x="2183" y="246"/>
                  </a:lnTo>
                  <a:lnTo>
                    <a:pt x="2183" y="244"/>
                  </a:lnTo>
                  <a:lnTo>
                    <a:pt x="2183" y="242"/>
                  </a:lnTo>
                  <a:lnTo>
                    <a:pt x="2183" y="241"/>
                  </a:lnTo>
                  <a:lnTo>
                    <a:pt x="2183" y="239"/>
                  </a:lnTo>
                  <a:lnTo>
                    <a:pt x="2181" y="239"/>
                  </a:lnTo>
                  <a:lnTo>
                    <a:pt x="2181" y="237"/>
                  </a:lnTo>
                  <a:lnTo>
                    <a:pt x="2181" y="236"/>
                  </a:lnTo>
                  <a:lnTo>
                    <a:pt x="2183" y="236"/>
                  </a:lnTo>
                  <a:lnTo>
                    <a:pt x="2183" y="234"/>
                  </a:lnTo>
                  <a:lnTo>
                    <a:pt x="2181" y="234"/>
                  </a:lnTo>
                  <a:lnTo>
                    <a:pt x="2181" y="232"/>
                  </a:lnTo>
                  <a:lnTo>
                    <a:pt x="2183" y="232"/>
                  </a:lnTo>
                  <a:lnTo>
                    <a:pt x="2183" y="231"/>
                  </a:lnTo>
                  <a:lnTo>
                    <a:pt x="2183" y="231"/>
                  </a:lnTo>
                  <a:lnTo>
                    <a:pt x="2185" y="231"/>
                  </a:lnTo>
                  <a:lnTo>
                    <a:pt x="2185" y="231"/>
                  </a:lnTo>
                  <a:lnTo>
                    <a:pt x="2186" y="231"/>
                  </a:lnTo>
                  <a:lnTo>
                    <a:pt x="2188" y="231"/>
                  </a:lnTo>
                  <a:lnTo>
                    <a:pt x="2190" y="231"/>
                  </a:lnTo>
                  <a:lnTo>
                    <a:pt x="2191" y="231"/>
                  </a:lnTo>
                  <a:lnTo>
                    <a:pt x="2193" y="232"/>
                  </a:lnTo>
                  <a:lnTo>
                    <a:pt x="2193" y="231"/>
                  </a:lnTo>
                  <a:lnTo>
                    <a:pt x="2191" y="231"/>
                  </a:lnTo>
                  <a:lnTo>
                    <a:pt x="2188" y="231"/>
                  </a:lnTo>
                  <a:lnTo>
                    <a:pt x="2186" y="231"/>
                  </a:lnTo>
                  <a:lnTo>
                    <a:pt x="2185" y="231"/>
                  </a:lnTo>
                  <a:lnTo>
                    <a:pt x="2185" y="229"/>
                  </a:lnTo>
                  <a:lnTo>
                    <a:pt x="2186" y="229"/>
                  </a:lnTo>
                  <a:lnTo>
                    <a:pt x="2188" y="229"/>
                  </a:lnTo>
                  <a:lnTo>
                    <a:pt x="2188" y="227"/>
                  </a:lnTo>
                  <a:lnTo>
                    <a:pt x="2190" y="229"/>
                  </a:lnTo>
                  <a:lnTo>
                    <a:pt x="2190" y="231"/>
                  </a:lnTo>
                  <a:lnTo>
                    <a:pt x="2191" y="229"/>
                  </a:lnTo>
                  <a:lnTo>
                    <a:pt x="2191" y="227"/>
                  </a:lnTo>
                  <a:lnTo>
                    <a:pt x="2191" y="226"/>
                  </a:lnTo>
                  <a:lnTo>
                    <a:pt x="2193" y="224"/>
                  </a:lnTo>
                  <a:lnTo>
                    <a:pt x="2193" y="226"/>
                  </a:lnTo>
                  <a:lnTo>
                    <a:pt x="2193" y="226"/>
                  </a:lnTo>
                  <a:lnTo>
                    <a:pt x="2193" y="224"/>
                  </a:lnTo>
                  <a:lnTo>
                    <a:pt x="2193" y="224"/>
                  </a:lnTo>
                  <a:lnTo>
                    <a:pt x="2193" y="222"/>
                  </a:lnTo>
                  <a:lnTo>
                    <a:pt x="2193" y="222"/>
                  </a:lnTo>
                  <a:lnTo>
                    <a:pt x="2195" y="222"/>
                  </a:lnTo>
                  <a:lnTo>
                    <a:pt x="2196" y="222"/>
                  </a:lnTo>
                  <a:lnTo>
                    <a:pt x="2196" y="220"/>
                  </a:lnTo>
                  <a:lnTo>
                    <a:pt x="2196" y="219"/>
                  </a:lnTo>
                  <a:lnTo>
                    <a:pt x="2198" y="220"/>
                  </a:lnTo>
                  <a:lnTo>
                    <a:pt x="2198" y="222"/>
                  </a:lnTo>
                  <a:lnTo>
                    <a:pt x="2200" y="222"/>
                  </a:lnTo>
                  <a:lnTo>
                    <a:pt x="2200" y="224"/>
                  </a:lnTo>
                  <a:lnTo>
                    <a:pt x="2201" y="224"/>
                  </a:lnTo>
                  <a:lnTo>
                    <a:pt x="2201" y="222"/>
                  </a:lnTo>
                  <a:lnTo>
                    <a:pt x="2203" y="222"/>
                  </a:lnTo>
                  <a:lnTo>
                    <a:pt x="2203" y="220"/>
                  </a:lnTo>
                  <a:lnTo>
                    <a:pt x="2201" y="220"/>
                  </a:lnTo>
                  <a:lnTo>
                    <a:pt x="2200" y="219"/>
                  </a:lnTo>
                  <a:lnTo>
                    <a:pt x="2198" y="219"/>
                  </a:lnTo>
                  <a:lnTo>
                    <a:pt x="2200" y="217"/>
                  </a:lnTo>
                  <a:lnTo>
                    <a:pt x="2201" y="217"/>
                  </a:lnTo>
                  <a:lnTo>
                    <a:pt x="2203" y="219"/>
                  </a:lnTo>
                  <a:lnTo>
                    <a:pt x="2203" y="217"/>
                  </a:lnTo>
                  <a:lnTo>
                    <a:pt x="2205" y="217"/>
                  </a:lnTo>
                  <a:lnTo>
                    <a:pt x="2206" y="217"/>
                  </a:lnTo>
                  <a:lnTo>
                    <a:pt x="2206" y="219"/>
                  </a:lnTo>
                  <a:lnTo>
                    <a:pt x="2208" y="219"/>
                  </a:lnTo>
                  <a:lnTo>
                    <a:pt x="2208" y="217"/>
                  </a:lnTo>
                  <a:lnTo>
                    <a:pt x="2210" y="215"/>
                  </a:lnTo>
                  <a:lnTo>
                    <a:pt x="2211" y="215"/>
                  </a:lnTo>
                  <a:lnTo>
                    <a:pt x="2211" y="214"/>
                  </a:lnTo>
                  <a:lnTo>
                    <a:pt x="2213" y="214"/>
                  </a:lnTo>
                  <a:lnTo>
                    <a:pt x="2213" y="215"/>
                  </a:lnTo>
                  <a:lnTo>
                    <a:pt x="2215" y="215"/>
                  </a:lnTo>
                  <a:lnTo>
                    <a:pt x="2213" y="214"/>
                  </a:lnTo>
                  <a:lnTo>
                    <a:pt x="2215" y="214"/>
                  </a:lnTo>
                  <a:lnTo>
                    <a:pt x="2215" y="212"/>
                  </a:lnTo>
                  <a:lnTo>
                    <a:pt x="2213" y="212"/>
                  </a:lnTo>
                  <a:lnTo>
                    <a:pt x="2211" y="212"/>
                  </a:lnTo>
                  <a:lnTo>
                    <a:pt x="2211" y="210"/>
                  </a:lnTo>
                  <a:lnTo>
                    <a:pt x="2213" y="210"/>
                  </a:lnTo>
                  <a:lnTo>
                    <a:pt x="2215" y="210"/>
                  </a:lnTo>
                  <a:lnTo>
                    <a:pt x="2216" y="210"/>
                  </a:lnTo>
                  <a:lnTo>
                    <a:pt x="2218" y="210"/>
                  </a:lnTo>
                  <a:lnTo>
                    <a:pt x="2216" y="212"/>
                  </a:lnTo>
                  <a:lnTo>
                    <a:pt x="2218" y="212"/>
                  </a:lnTo>
                  <a:lnTo>
                    <a:pt x="2220" y="212"/>
                  </a:lnTo>
                  <a:lnTo>
                    <a:pt x="2220" y="214"/>
                  </a:lnTo>
                  <a:lnTo>
                    <a:pt x="2222" y="212"/>
                  </a:lnTo>
                  <a:lnTo>
                    <a:pt x="2220" y="212"/>
                  </a:lnTo>
                  <a:lnTo>
                    <a:pt x="2220" y="210"/>
                  </a:lnTo>
                  <a:lnTo>
                    <a:pt x="2222" y="210"/>
                  </a:lnTo>
                  <a:lnTo>
                    <a:pt x="2223" y="210"/>
                  </a:lnTo>
                  <a:lnTo>
                    <a:pt x="2225" y="209"/>
                  </a:lnTo>
                  <a:lnTo>
                    <a:pt x="2225" y="207"/>
                  </a:lnTo>
                  <a:lnTo>
                    <a:pt x="2227" y="207"/>
                  </a:lnTo>
                  <a:lnTo>
                    <a:pt x="2227" y="209"/>
                  </a:lnTo>
                  <a:lnTo>
                    <a:pt x="2228" y="207"/>
                  </a:lnTo>
                  <a:lnTo>
                    <a:pt x="2227" y="207"/>
                  </a:lnTo>
                  <a:lnTo>
                    <a:pt x="2228" y="205"/>
                  </a:lnTo>
                  <a:lnTo>
                    <a:pt x="2227" y="205"/>
                  </a:lnTo>
                  <a:lnTo>
                    <a:pt x="2225" y="205"/>
                  </a:lnTo>
                  <a:lnTo>
                    <a:pt x="2225" y="204"/>
                  </a:lnTo>
                  <a:lnTo>
                    <a:pt x="2227" y="204"/>
                  </a:lnTo>
                  <a:lnTo>
                    <a:pt x="2228" y="204"/>
                  </a:lnTo>
                  <a:lnTo>
                    <a:pt x="2228" y="202"/>
                  </a:lnTo>
                  <a:lnTo>
                    <a:pt x="2230" y="202"/>
                  </a:lnTo>
                  <a:lnTo>
                    <a:pt x="2232" y="202"/>
                  </a:lnTo>
                  <a:lnTo>
                    <a:pt x="2232" y="200"/>
                  </a:lnTo>
                  <a:lnTo>
                    <a:pt x="2233" y="200"/>
                  </a:lnTo>
                  <a:lnTo>
                    <a:pt x="2233" y="199"/>
                  </a:lnTo>
                  <a:lnTo>
                    <a:pt x="2233" y="199"/>
                  </a:lnTo>
                  <a:lnTo>
                    <a:pt x="2233" y="197"/>
                  </a:lnTo>
                  <a:lnTo>
                    <a:pt x="2235" y="197"/>
                  </a:lnTo>
                  <a:lnTo>
                    <a:pt x="2235" y="199"/>
                  </a:lnTo>
                  <a:lnTo>
                    <a:pt x="2237" y="199"/>
                  </a:lnTo>
                  <a:lnTo>
                    <a:pt x="2237" y="200"/>
                  </a:lnTo>
                  <a:lnTo>
                    <a:pt x="2238" y="200"/>
                  </a:lnTo>
                  <a:lnTo>
                    <a:pt x="2238" y="199"/>
                  </a:lnTo>
                  <a:lnTo>
                    <a:pt x="2237" y="199"/>
                  </a:lnTo>
                  <a:lnTo>
                    <a:pt x="2237" y="197"/>
                  </a:lnTo>
                  <a:lnTo>
                    <a:pt x="2238" y="197"/>
                  </a:lnTo>
                  <a:lnTo>
                    <a:pt x="2238" y="195"/>
                  </a:lnTo>
                  <a:lnTo>
                    <a:pt x="2237" y="195"/>
                  </a:lnTo>
                  <a:lnTo>
                    <a:pt x="2238" y="194"/>
                  </a:lnTo>
                  <a:lnTo>
                    <a:pt x="2240" y="194"/>
                  </a:lnTo>
                  <a:lnTo>
                    <a:pt x="2242" y="194"/>
                  </a:lnTo>
                  <a:lnTo>
                    <a:pt x="2240" y="195"/>
                  </a:lnTo>
                  <a:lnTo>
                    <a:pt x="2242" y="195"/>
                  </a:lnTo>
                  <a:lnTo>
                    <a:pt x="2242" y="194"/>
                  </a:lnTo>
                  <a:lnTo>
                    <a:pt x="2242" y="192"/>
                  </a:lnTo>
                  <a:lnTo>
                    <a:pt x="2243" y="192"/>
                  </a:lnTo>
                  <a:lnTo>
                    <a:pt x="2243" y="190"/>
                  </a:lnTo>
                  <a:lnTo>
                    <a:pt x="2243" y="190"/>
                  </a:lnTo>
                  <a:lnTo>
                    <a:pt x="2245" y="190"/>
                  </a:lnTo>
                  <a:lnTo>
                    <a:pt x="2245" y="190"/>
                  </a:lnTo>
                  <a:lnTo>
                    <a:pt x="2247" y="192"/>
                  </a:lnTo>
                  <a:lnTo>
                    <a:pt x="2248" y="192"/>
                  </a:lnTo>
                  <a:lnTo>
                    <a:pt x="2248" y="190"/>
                  </a:lnTo>
                  <a:lnTo>
                    <a:pt x="2250" y="190"/>
                  </a:lnTo>
                  <a:lnTo>
                    <a:pt x="2248" y="188"/>
                  </a:lnTo>
                  <a:lnTo>
                    <a:pt x="2248" y="187"/>
                  </a:lnTo>
                  <a:lnTo>
                    <a:pt x="2247" y="187"/>
                  </a:lnTo>
                  <a:lnTo>
                    <a:pt x="2245" y="187"/>
                  </a:lnTo>
                  <a:lnTo>
                    <a:pt x="2247" y="185"/>
                  </a:lnTo>
                  <a:lnTo>
                    <a:pt x="2248" y="185"/>
                  </a:lnTo>
                  <a:lnTo>
                    <a:pt x="2248" y="183"/>
                  </a:lnTo>
                  <a:lnTo>
                    <a:pt x="2250" y="182"/>
                  </a:lnTo>
                  <a:lnTo>
                    <a:pt x="2252" y="183"/>
                  </a:lnTo>
                  <a:lnTo>
                    <a:pt x="2254" y="183"/>
                  </a:lnTo>
                  <a:lnTo>
                    <a:pt x="2252" y="182"/>
                  </a:lnTo>
                  <a:lnTo>
                    <a:pt x="2252" y="180"/>
                  </a:lnTo>
                  <a:lnTo>
                    <a:pt x="2252" y="178"/>
                  </a:lnTo>
                  <a:lnTo>
                    <a:pt x="2250" y="177"/>
                  </a:lnTo>
                  <a:lnTo>
                    <a:pt x="2252" y="177"/>
                  </a:lnTo>
                  <a:lnTo>
                    <a:pt x="2252" y="175"/>
                  </a:lnTo>
                  <a:lnTo>
                    <a:pt x="2254" y="175"/>
                  </a:lnTo>
                  <a:lnTo>
                    <a:pt x="2254" y="173"/>
                  </a:lnTo>
                  <a:lnTo>
                    <a:pt x="2255" y="173"/>
                  </a:lnTo>
                  <a:lnTo>
                    <a:pt x="2255" y="172"/>
                  </a:lnTo>
                  <a:lnTo>
                    <a:pt x="2257" y="173"/>
                  </a:lnTo>
                  <a:lnTo>
                    <a:pt x="2257" y="172"/>
                  </a:lnTo>
                  <a:lnTo>
                    <a:pt x="2257" y="170"/>
                  </a:lnTo>
                  <a:lnTo>
                    <a:pt x="2259" y="170"/>
                  </a:lnTo>
                  <a:lnTo>
                    <a:pt x="2260" y="170"/>
                  </a:lnTo>
                  <a:lnTo>
                    <a:pt x="2260" y="168"/>
                  </a:lnTo>
                  <a:lnTo>
                    <a:pt x="2262" y="168"/>
                  </a:lnTo>
                  <a:lnTo>
                    <a:pt x="2264" y="168"/>
                  </a:lnTo>
                  <a:lnTo>
                    <a:pt x="2265" y="170"/>
                  </a:lnTo>
                  <a:lnTo>
                    <a:pt x="2265" y="168"/>
                  </a:lnTo>
                  <a:lnTo>
                    <a:pt x="2265" y="167"/>
                  </a:lnTo>
                  <a:lnTo>
                    <a:pt x="2264" y="167"/>
                  </a:lnTo>
                  <a:lnTo>
                    <a:pt x="2264" y="165"/>
                  </a:lnTo>
                  <a:lnTo>
                    <a:pt x="2265" y="165"/>
                  </a:lnTo>
                  <a:lnTo>
                    <a:pt x="2267" y="165"/>
                  </a:lnTo>
                  <a:lnTo>
                    <a:pt x="2269" y="165"/>
                  </a:lnTo>
                  <a:lnTo>
                    <a:pt x="2269" y="167"/>
                  </a:lnTo>
                  <a:lnTo>
                    <a:pt x="2267" y="167"/>
                  </a:lnTo>
                  <a:lnTo>
                    <a:pt x="2267" y="168"/>
                  </a:lnTo>
                  <a:lnTo>
                    <a:pt x="2269" y="168"/>
                  </a:lnTo>
                  <a:lnTo>
                    <a:pt x="2269" y="167"/>
                  </a:lnTo>
                  <a:lnTo>
                    <a:pt x="2270" y="167"/>
                  </a:lnTo>
                  <a:lnTo>
                    <a:pt x="2270" y="165"/>
                  </a:lnTo>
                  <a:lnTo>
                    <a:pt x="2270" y="163"/>
                  </a:lnTo>
                  <a:lnTo>
                    <a:pt x="2270" y="162"/>
                  </a:lnTo>
                  <a:lnTo>
                    <a:pt x="2272" y="162"/>
                  </a:lnTo>
                  <a:lnTo>
                    <a:pt x="2272" y="160"/>
                  </a:lnTo>
                  <a:lnTo>
                    <a:pt x="2270" y="160"/>
                  </a:lnTo>
                  <a:lnTo>
                    <a:pt x="2269" y="162"/>
                  </a:lnTo>
                  <a:lnTo>
                    <a:pt x="2267" y="162"/>
                  </a:lnTo>
                  <a:lnTo>
                    <a:pt x="2265" y="162"/>
                  </a:lnTo>
                  <a:lnTo>
                    <a:pt x="2265" y="160"/>
                  </a:lnTo>
                  <a:lnTo>
                    <a:pt x="2267" y="160"/>
                  </a:lnTo>
                  <a:lnTo>
                    <a:pt x="2269" y="160"/>
                  </a:lnTo>
                  <a:lnTo>
                    <a:pt x="2270" y="158"/>
                  </a:lnTo>
                  <a:lnTo>
                    <a:pt x="2272" y="158"/>
                  </a:lnTo>
                  <a:lnTo>
                    <a:pt x="2272" y="156"/>
                  </a:lnTo>
                  <a:lnTo>
                    <a:pt x="2272" y="155"/>
                  </a:lnTo>
                  <a:lnTo>
                    <a:pt x="2274" y="155"/>
                  </a:lnTo>
                  <a:lnTo>
                    <a:pt x="2274" y="156"/>
                  </a:lnTo>
                  <a:lnTo>
                    <a:pt x="2274" y="156"/>
                  </a:lnTo>
                  <a:lnTo>
                    <a:pt x="2274" y="155"/>
                  </a:lnTo>
                  <a:lnTo>
                    <a:pt x="2275" y="155"/>
                  </a:lnTo>
                  <a:lnTo>
                    <a:pt x="2275" y="156"/>
                  </a:lnTo>
                  <a:lnTo>
                    <a:pt x="2275" y="158"/>
                  </a:lnTo>
                  <a:lnTo>
                    <a:pt x="2277" y="158"/>
                  </a:lnTo>
                  <a:lnTo>
                    <a:pt x="2277" y="156"/>
                  </a:lnTo>
                  <a:lnTo>
                    <a:pt x="2277" y="155"/>
                  </a:lnTo>
                  <a:lnTo>
                    <a:pt x="2279" y="156"/>
                  </a:lnTo>
                  <a:lnTo>
                    <a:pt x="2279" y="155"/>
                  </a:lnTo>
                  <a:lnTo>
                    <a:pt x="2280" y="156"/>
                  </a:lnTo>
                  <a:lnTo>
                    <a:pt x="2282" y="156"/>
                  </a:lnTo>
                  <a:lnTo>
                    <a:pt x="2280" y="155"/>
                  </a:lnTo>
                  <a:lnTo>
                    <a:pt x="2279" y="155"/>
                  </a:lnTo>
                  <a:lnTo>
                    <a:pt x="2279" y="153"/>
                  </a:lnTo>
                  <a:lnTo>
                    <a:pt x="2280" y="153"/>
                  </a:lnTo>
                  <a:lnTo>
                    <a:pt x="2282" y="153"/>
                  </a:lnTo>
                  <a:lnTo>
                    <a:pt x="2284" y="153"/>
                  </a:lnTo>
                  <a:lnTo>
                    <a:pt x="2285" y="153"/>
                  </a:lnTo>
                  <a:lnTo>
                    <a:pt x="2287" y="155"/>
                  </a:lnTo>
                  <a:lnTo>
                    <a:pt x="2287" y="153"/>
                  </a:lnTo>
                  <a:lnTo>
                    <a:pt x="2287" y="151"/>
                  </a:lnTo>
                  <a:lnTo>
                    <a:pt x="2289" y="153"/>
                  </a:lnTo>
                  <a:lnTo>
                    <a:pt x="2291" y="153"/>
                  </a:lnTo>
                  <a:lnTo>
                    <a:pt x="2289" y="151"/>
                  </a:lnTo>
                  <a:lnTo>
                    <a:pt x="2287" y="151"/>
                  </a:lnTo>
                  <a:lnTo>
                    <a:pt x="2285" y="151"/>
                  </a:lnTo>
                  <a:lnTo>
                    <a:pt x="2284" y="151"/>
                  </a:lnTo>
                  <a:lnTo>
                    <a:pt x="2282" y="151"/>
                  </a:lnTo>
                  <a:lnTo>
                    <a:pt x="2280" y="151"/>
                  </a:lnTo>
                  <a:lnTo>
                    <a:pt x="2279" y="151"/>
                  </a:lnTo>
                  <a:lnTo>
                    <a:pt x="2277" y="151"/>
                  </a:lnTo>
                  <a:lnTo>
                    <a:pt x="2277" y="150"/>
                  </a:lnTo>
                  <a:lnTo>
                    <a:pt x="2275" y="151"/>
                  </a:lnTo>
                  <a:lnTo>
                    <a:pt x="2274" y="151"/>
                  </a:lnTo>
                  <a:lnTo>
                    <a:pt x="2274" y="153"/>
                  </a:lnTo>
                  <a:lnTo>
                    <a:pt x="2274" y="153"/>
                  </a:lnTo>
                  <a:lnTo>
                    <a:pt x="2272" y="153"/>
                  </a:lnTo>
                  <a:lnTo>
                    <a:pt x="2270" y="153"/>
                  </a:lnTo>
                  <a:lnTo>
                    <a:pt x="2272" y="151"/>
                  </a:lnTo>
                  <a:lnTo>
                    <a:pt x="2270" y="151"/>
                  </a:lnTo>
                  <a:lnTo>
                    <a:pt x="2270" y="153"/>
                  </a:lnTo>
                  <a:lnTo>
                    <a:pt x="2269" y="153"/>
                  </a:lnTo>
                  <a:lnTo>
                    <a:pt x="2267" y="153"/>
                  </a:lnTo>
                  <a:lnTo>
                    <a:pt x="2265" y="153"/>
                  </a:lnTo>
                  <a:lnTo>
                    <a:pt x="2267" y="155"/>
                  </a:lnTo>
                  <a:lnTo>
                    <a:pt x="2265" y="155"/>
                  </a:lnTo>
                  <a:lnTo>
                    <a:pt x="2264" y="155"/>
                  </a:lnTo>
                  <a:lnTo>
                    <a:pt x="2262" y="155"/>
                  </a:lnTo>
                  <a:lnTo>
                    <a:pt x="2260" y="155"/>
                  </a:lnTo>
                  <a:lnTo>
                    <a:pt x="2259" y="155"/>
                  </a:lnTo>
                  <a:lnTo>
                    <a:pt x="2259" y="153"/>
                  </a:lnTo>
                  <a:lnTo>
                    <a:pt x="2260" y="153"/>
                  </a:lnTo>
                  <a:lnTo>
                    <a:pt x="2262" y="153"/>
                  </a:lnTo>
                  <a:lnTo>
                    <a:pt x="2264" y="151"/>
                  </a:lnTo>
                  <a:lnTo>
                    <a:pt x="2262" y="150"/>
                  </a:lnTo>
                  <a:lnTo>
                    <a:pt x="2260" y="150"/>
                  </a:lnTo>
                  <a:lnTo>
                    <a:pt x="2260" y="150"/>
                  </a:lnTo>
                  <a:lnTo>
                    <a:pt x="2262" y="150"/>
                  </a:lnTo>
                  <a:lnTo>
                    <a:pt x="2264" y="150"/>
                  </a:lnTo>
                  <a:lnTo>
                    <a:pt x="2265" y="150"/>
                  </a:lnTo>
                  <a:lnTo>
                    <a:pt x="2265" y="150"/>
                  </a:lnTo>
                  <a:lnTo>
                    <a:pt x="2267" y="151"/>
                  </a:lnTo>
                  <a:lnTo>
                    <a:pt x="2269" y="151"/>
                  </a:lnTo>
                  <a:lnTo>
                    <a:pt x="2269" y="150"/>
                  </a:lnTo>
                  <a:lnTo>
                    <a:pt x="2267" y="150"/>
                  </a:lnTo>
                  <a:lnTo>
                    <a:pt x="2267" y="150"/>
                  </a:lnTo>
                  <a:lnTo>
                    <a:pt x="2265" y="150"/>
                  </a:lnTo>
                  <a:lnTo>
                    <a:pt x="2267" y="148"/>
                  </a:lnTo>
                  <a:lnTo>
                    <a:pt x="2269" y="148"/>
                  </a:lnTo>
                  <a:lnTo>
                    <a:pt x="2269" y="150"/>
                  </a:lnTo>
                  <a:lnTo>
                    <a:pt x="2270" y="150"/>
                  </a:lnTo>
                  <a:lnTo>
                    <a:pt x="2272" y="150"/>
                  </a:lnTo>
                  <a:lnTo>
                    <a:pt x="2270" y="148"/>
                  </a:lnTo>
                  <a:lnTo>
                    <a:pt x="2272" y="148"/>
                  </a:lnTo>
                  <a:lnTo>
                    <a:pt x="2274" y="148"/>
                  </a:lnTo>
                  <a:lnTo>
                    <a:pt x="2274" y="150"/>
                  </a:lnTo>
                  <a:lnTo>
                    <a:pt x="2274" y="150"/>
                  </a:lnTo>
                  <a:lnTo>
                    <a:pt x="2275" y="148"/>
                  </a:lnTo>
                  <a:lnTo>
                    <a:pt x="2275" y="146"/>
                  </a:lnTo>
                  <a:lnTo>
                    <a:pt x="2277" y="146"/>
                  </a:lnTo>
                  <a:lnTo>
                    <a:pt x="2277" y="148"/>
                  </a:lnTo>
                  <a:lnTo>
                    <a:pt x="2277" y="150"/>
                  </a:lnTo>
                  <a:lnTo>
                    <a:pt x="2279" y="150"/>
                  </a:lnTo>
                  <a:lnTo>
                    <a:pt x="2279" y="150"/>
                  </a:lnTo>
                  <a:lnTo>
                    <a:pt x="2280" y="150"/>
                  </a:lnTo>
                  <a:lnTo>
                    <a:pt x="2282" y="150"/>
                  </a:lnTo>
                  <a:lnTo>
                    <a:pt x="2284" y="150"/>
                  </a:lnTo>
                  <a:lnTo>
                    <a:pt x="2284" y="150"/>
                  </a:lnTo>
                  <a:lnTo>
                    <a:pt x="2284" y="148"/>
                  </a:lnTo>
                  <a:lnTo>
                    <a:pt x="2285" y="148"/>
                  </a:lnTo>
                  <a:lnTo>
                    <a:pt x="2285" y="150"/>
                  </a:lnTo>
                  <a:lnTo>
                    <a:pt x="2285" y="150"/>
                  </a:lnTo>
                  <a:lnTo>
                    <a:pt x="2287" y="150"/>
                  </a:lnTo>
                  <a:lnTo>
                    <a:pt x="2287" y="150"/>
                  </a:lnTo>
                  <a:lnTo>
                    <a:pt x="2287" y="148"/>
                  </a:lnTo>
                  <a:lnTo>
                    <a:pt x="2287" y="146"/>
                  </a:lnTo>
                  <a:lnTo>
                    <a:pt x="2291" y="145"/>
                  </a:lnTo>
                  <a:lnTo>
                    <a:pt x="2289" y="145"/>
                  </a:lnTo>
                  <a:lnTo>
                    <a:pt x="2287" y="145"/>
                  </a:lnTo>
                  <a:lnTo>
                    <a:pt x="2285" y="145"/>
                  </a:lnTo>
                  <a:lnTo>
                    <a:pt x="2284" y="146"/>
                  </a:lnTo>
                  <a:lnTo>
                    <a:pt x="2282" y="146"/>
                  </a:lnTo>
                  <a:lnTo>
                    <a:pt x="2280" y="146"/>
                  </a:lnTo>
                  <a:lnTo>
                    <a:pt x="2280" y="145"/>
                  </a:lnTo>
                  <a:lnTo>
                    <a:pt x="2282" y="145"/>
                  </a:lnTo>
                  <a:lnTo>
                    <a:pt x="2282" y="143"/>
                  </a:lnTo>
                  <a:lnTo>
                    <a:pt x="2284" y="143"/>
                  </a:lnTo>
                  <a:lnTo>
                    <a:pt x="2284" y="141"/>
                  </a:lnTo>
                  <a:lnTo>
                    <a:pt x="2285" y="141"/>
                  </a:lnTo>
                  <a:lnTo>
                    <a:pt x="2285" y="140"/>
                  </a:lnTo>
                  <a:lnTo>
                    <a:pt x="2287" y="141"/>
                  </a:lnTo>
                  <a:lnTo>
                    <a:pt x="2289" y="140"/>
                  </a:lnTo>
                  <a:lnTo>
                    <a:pt x="2289" y="141"/>
                  </a:lnTo>
                  <a:lnTo>
                    <a:pt x="2291" y="141"/>
                  </a:lnTo>
                  <a:lnTo>
                    <a:pt x="2291" y="143"/>
                  </a:lnTo>
                  <a:lnTo>
                    <a:pt x="2292" y="143"/>
                  </a:lnTo>
                  <a:lnTo>
                    <a:pt x="2292" y="141"/>
                  </a:lnTo>
                  <a:lnTo>
                    <a:pt x="2294" y="141"/>
                  </a:lnTo>
                  <a:lnTo>
                    <a:pt x="2294" y="143"/>
                  </a:lnTo>
                  <a:lnTo>
                    <a:pt x="2296" y="143"/>
                  </a:lnTo>
                  <a:lnTo>
                    <a:pt x="2296" y="141"/>
                  </a:lnTo>
                  <a:lnTo>
                    <a:pt x="2297" y="140"/>
                  </a:lnTo>
                  <a:lnTo>
                    <a:pt x="2297" y="141"/>
                  </a:lnTo>
                  <a:lnTo>
                    <a:pt x="2299" y="141"/>
                  </a:lnTo>
                  <a:lnTo>
                    <a:pt x="2299" y="143"/>
                  </a:lnTo>
                  <a:lnTo>
                    <a:pt x="2301" y="143"/>
                  </a:lnTo>
                  <a:lnTo>
                    <a:pt x="2301" y="145"/>
                  </a:lnTo>
                  <a:lnTo>
                    <a:pt x="2302" y="145"/>
                  </a:lnTo>
                  <a:lnTo>
                    <a:pt x="2304" y="145"/>
                  </a:lnTo>
                  <a:lnTo>
                    <a:pt x="2304" y="143"/>
                  </a:lnTo>
                  <a:lnTo>
                    <a:pt x="2306" y="141"/>
                  </a:lnTo>
                  <a:lnTo>
                    <a:pt x="2304" y="141"/>
                  </a:lnTo>
                  <a:lnTo>
                    <a:pt x="2304" y="143"/>
                  </a:lnTo>
                  <a:lnTo>
                    <a:pt x="2302" y="143"/>
                  </a:lnTo>
                  <a:lnTo>
                    <a:pt x="2301" y="143"/>
                  </a:lnTo>
                  <a:lnTo>
                    <a:pt x="2301" y="141"/>
                  </a:lnTo>
                  <a:lnTo>
                    <a:pt x="2301" y="140"/>
                  </a:lnTo>
                  <a:lnTo>
                    <a:pt x="2299" y="140"/>
                  </a:lnTo>
                  <a:lnTo>
                    <a:pt x="2299" y="138"/>
                  </a:lnTo>
                  <a:lnTo>
                    <a:pt x="2297" y="138"/>
                  </a:lnTo>
                  <a:lnTo>
                    <a:pt x="2296" y="136"/>
                  </a:lnTo>
                  <a:lnTo>
                    <a:pt x="2297" y="136"/>
                  </a:lnTo>
                  <a:lnTo>
                    <a:pt x="2297" y="135"/>
                  </a:lnTo>
                  <a:lnTo>
                    <a:pt x="2299" y="135"/>
                  </a:lnTo>
                  <a:lnTo>
                    <a:pt x="2301" y="135"/>
                  </a:lnTo>
                  <a:lnTo>
                    <a:pt x="2302" y="135"/>
                  </a:lnTo>
                  <a:lnTo>
                    <a:pt x="2304" y="135"/>
                  </a:lnTo>
                  <a:lnTo>
                    <a:pt x="2304" y="133"/>
                  </a:lnTo>
                  <a:lnTo>
                    <a:pt x="2306" y="133"/>
                  </a:lnTo>
                  <a:lnTo>
                    <a:pt x="2307" y="133"/>
                  </a:lnTo>
                  <a:lnTo>
                    <a:pt x="2309" y="133"/>
                  </a:lnTo>
                  <a:lnTo>
                    <a:pt x="2307" y="135"/>
                  </a:lnTo>
                  <a:lnTo>
                    <a:pt x="2306" y="135"/>
                  </a:lnTo>
                  <a:lnTo>
                    <a:pt x="2306" y="136"/>
                  </a:lnTo>
                  <a:lnTo>
                    <a:pt x="2304" y="136"/>
                  </a:lnTo>
                  <a:lnTo>
                    <a:pt x="2302" y="136"/>
                  </a:lnTo>
                  <a:lnTo>
                    <a:pt x="2302" y="138"/>
                  </a:lnTo>
                  <a:lnTo>
                    <a:pt x="2304" y="138"/>
                  </a:lnTo>
                  <a:lnTo>
                    <a:pt x="2306" y="138"/>
                  </a:lnTo>
                  <a:lnTo>
                    <a:pt x="2307" y="138"/>
                  </a:lnTo>
                  <a:lnTo>
                    <a:pt x="2309" y="136"/>
                  </a:lnTo>
                  <a:lnTo>
                    <a:pt x="2309" y="135"/>
                  </a:lnTo>
                  <a:lnTo>
                    <a:pt x="2311" y="135"/>
                  </a:lnTo>
                  <a:lnTo>
                    <a:pt x="2311" y="136"/>
                  </a:lnTo>
                  <a:lnTo>
                    <a:pt x="2311" y="138"/>
                  </a:lnTo>
                  <a:lnTo>
                    <a:pt x="2311" y="140"/>
                  </a:lnTo>
                  <a:lnTo>
                    <a:pt x="2311" y="141"/>
                  </a:lnTo>
                  <a:lnTo>
                    <a:pt x="2312" y="141"/>
                  </a:lnTo>
                  <a:lnTo>
                    <a:pt x="2312" y="140"/>
                  </a:lnTo>
                  <a:lnTo>
                    <a:pt x="2312" y="138"/>
                  </a:lnTo>
                  <a:lnTo>
                    <a:pt x="2312" y="136"/>
                  </a:lnTo>
                  <a:lnTo>
                    <a:pt x="2314" y="136"/>
                  </a:lnTo>
                  <a:lnTo>
                    <a:pt x="2314" y="138"/>
                  </a:lnTo>
                  <a:lnTo>
                    <a:pt x="2314" y="136"/>
                  </a:lnTo>
                  <a:lnTo>
                    <a:pt x="2314" y="138"/>
                  </a:lnTo>
                  <a:lnTo>
                    <a:pt x="2316" y="136"/>
                  </a:lnTo>
                  <a:lnTo>
                    <a:pt x="2316" y="138"/>
                  </a:lnTo>
                  <a:lnTo>
                    <a:pt x="2317" y="136"/>
                  </a:lnTo>
                  <a:lnTo>
                    <a:pt x="2316" y="136"/>
                  </a:lnTo>
                  <a:lnTo>
                    <a:pt x="2316" y="135"/>
                  </a:lnTo>
                  <a:lnTo>
                    <a:pt x="2317" y="135"/>
                  </a:lnTo>
                  <a:lnTo>
                    <a:pt x="2319" y="135"/>
                  </a:lnTo>
                  <a:lnTo>
                    <a:pt x="2319" y="136"/>
                  </a:lnTo>
                  <a:lnTo>
                    <a:pt x="2321" y="136"/>
                  </a:lnTo>
                  <a:lnTo>
                    <a:pt x="2323" y="136"/>
                  </a:lnTo>
                  <a:lnTo>
                    <a:pt x="2323" y="138"/>
                  </a:lnTo>
                  <a:lnTo>
                    <a:pt x="2324" y="138"/>
                  </a:lnTo>
                  <a:lnTo>
                    <a:pt x="2323" y="136"/>
                  </a:lnTo>
                  <a:lnTo>
                    <a:pt x="2323" y="135"/>
                  </a:lnTo>
                  <a:lnTo>
                    <a:pt x="2321" y="135"/>
                  </a:lnTo>
                  <a:lnTo>
                    <a:pt x="2319" y="135"/>
                  </a:lnTo>
                  <a:lnTo>
                    <a:pt x="2317" y="133"/>
                  </a:lnTo>
                  <a:lnTo>
                    <a:pt x="2319" y="133"/>
                  </a:lnTo>
                  <a:lnTo>
                    <a:pt x="2319" y="131"/>
                  </a:lnTo>
                  <a:lnTo>
                    <a:pt x="2321" y="131"/>
                  </a:lnTo>
                  <a:lnTo>
                    <a:pt x="2323" y="131"/>
                  </a:lnTo>
                  <a:lnTo>
                    <a:pt x="2324" y="131"/>
                  </a:lnTo>
                  <a:lnTo>
                    <a:pt x="2326" y="131"/>
                  </a:lnTo>
                  <a:lnTo>
                    <a:pt x="2328" y="131"/>
                  </a:lnTo>
                  <a:lnTo>
                    <a:pt x="2328" y="133"/>
                  </a:lnTo>
                  <a:lnTo>
                    <a:pt x="2329" y="133"/>
                  </a:lnTo>
                  <a:lnTo>
                    <a:pt x="2331" y="133"/>
                  </a:lnTo>
                  <a:lnTo>
                    <a:pt x="2329" y="135"/>
                  </a:lnTo>
                  <a:lnTo>
                    <a:pt x="2331" y="135"/>
                  </a:lnTo>
                  <a:lnTo>
                    <a:pt x="2333" y="133"/>
                  </a:lnTo>
                  <a:lnTo>
                    <a:pt x="2333" y="135"/>
                  </a:lnTo>
                  <a:lnTo>
                    <a:pt x="2334" y="135"/>
                  </a:lnTo>
                  <a:lnTo>
                    <a:pt x="2334" y="133"/>
                  </a:lnTo>
                  <a:lnTo>
                    <a:pt x="2336" y="133"/>
                  </a:lnTo>
                  <a:lnTo>
                    <a:pt x="2336" y="131"/>
                  </a:lnTo>
                  <a:lnTo>
                    <a:pt x="2338" y="131"/>
                  </a:lnTo>
                  <a:lnTo>
                    <a:pt x="2338" y="130"/>
                  </a:lnTo>
                  <a:lnTo>
                    <a:pt x="2338" y="128"/>
                  </a:lnTo>
                  <a:lnTo>
                    <a:pt x="2336" y="126"/>
                  </a:lnTo>
                  <a:lnTo>
                    <a:pt x="2338" y="126"/>
                  </a:lnTo>
                  <a:lnTo>
                    <a:pt x="2339" y="126"/>
                  </a:lnTo>
                  <a:lnTo>
                    <a:pt x="2341" y="128"/>
                  </a:lnTo>
                  <a:lnTo>
                    <a:pt x="2339" y="128"/>
                  </a:lnTo>
                  <a:lnTo>
                    <a:pt x="2339" y="130"/>
                  </a:lnTo>
                  <a:lnTo>
                    <a:pt x="2341" y="130"/>
                  </a:lnTo>
                  <a:lnTo>
                    <a:pt x="2341" y="128"/>
                  </a:lnTo>
                  <a:lnTo>
                    <a:pt x="2343" y="128"/>
                  </a:lnTo>
                  <a:lnTo>
                    <a:pt x="2344" y="126"/>
                  </a:lnTo>
                  <a:lnTo>
                    <a:pt x="2344" y="128"/>
                  </a:lnTo>
                  <a:lnTo>
                    <a:pt x="2346" y="128"/>
                  </a:lnTo>
                  <a:lnTo>
                    <a:pt x="2346" y="126"/>
                  </a:lnTo>
                  <a:lnTo>
                    <a:pt x="2344" y="126"/>
                  </a:lnTo>
                  <a:lnTo>
                    <a:pt x="2344" y="124"/>
                  </a:lnTo>
                  <a:lnTo>
                    <a:pt x="2344" y="123"/>
                  </a:lnTo>
                  <a:lnTo>
                    <a:pt x="2346" y="124"/>
                  </a:lnTo>
                  <a:lnTo>
                    <a:pt x="2348" y="124"/>
                  </a:lnTo>
                  <a:lnTo>
                    <a:pt x="2349" y="124"/>
                  </a:lnTo>
                  <a:lnTo>
                    <a:pt x="2351" y="126"/>
                  </a:lnTo>
                  <a:lnTo>
                    <a:pt x="2351" y="124"/>
                  </a:lnTo>
                  <a:lnTo>
                    <a:pt x="2353" y="124"/>
                  </a:lnTo>
                  <a:lnTo>
                    <a:pt x="2351" y="123"/>
                  </a:lnTo>
                  <a:lnTo>
                    <a:pt x="2353" y="123"/>
                  </a:lnTo>
                  <a:lnTo>
                    <a:pt x="2353" y="121"/>
                  </a:lnTo>
                  <a:lnTo>
                    <a:pt x="2354" y="121"/>
                  </a:lnTo>
                  <a:lnTo>
                    <a:pt x="2354" y="123"/>
                  </a:lnTo>
                  <a:lnTo>
                    <a:pt x="2354" y="123"/>
                  </a:lnTo>
                  <a:lnTo>
                    <a:pt x="2354" y="124"/>
                  </a:lnTo>
                  <a:lnTo>
                    <a:pt x="2354" y="126"/>
                  </a:lnTo>
                  <a:lnTo>
                    <a:pt x="2354" y="126"/>
                  </a:lnTo>
                  <a:lnTo>
                    <a:pt x="2353" y="126"/>
                  </a:lnTo>
                  <a:lnTo>
                    <a:pt x="2353" y="128"/>
                  </a:lnTo>
                  <a:lnTo>
                    <a:pt x="2351" y="128"/>
                  </a:lnTo>
                  <a:lnTo>
                    <a:pt x="2349" y="130"/>
                  </a:lnTo>
                  <a:lnTo>
                    <a:pt x="2351" y="130"/>
                  </a:lnTo>
                  <a:lnTo>
                    <a:pt x="2351" y="131"/>
                  </a:lnTo>
                  <a:lnTo>
                    <a:pt x="2349" y="133"/>
                  </a:lnTo>
                  <a:lnTo>
                    <a:pt x="2349" y="135"/>
                  </a:lnTo>
                  <a:lnTo>
                    <a:pt x="2351" y="135"/>
                  </a:lnTo>
                  <a:lnTo>
                    <a:pt x="2353" y="135"/>
                  </a:lnTo>
                  <a:lnTo>
                    <a:pt x="2353" y="133"/>
                  </a:lnTo>
                  <a:lnTo>
                    <a:pt x="2354" y="133"/>
                  </a:lnTo>
                  <a:lnTo>
                    <a:pt x="2354" y="131"/>
                  </a:lnTo>
                  <a:lnTo>
                    <a:pt x="2353" y="131"/>
                  </a:lnTo>
                  <a:lnTo>
                    <a:pt x="2354" y="130"/>
                  </a:lnTo>
                  <a:lnTo>
                    <a:pt x="2354" y="128"/>
                  </a:lnTo>
                  <a:lnTo>
                    <a:pt x="2356" y="128"/>
                  </a:lnTo>
                  <a:lnTo>
                    <a:pt x="2356" y="126"/>
                  </a:lnTo>
                  <a:lnTo>
                    <a:pt x="2358" y="126"/>
                  </a:lnTo>
                  <a:lnTo>
                    <a:pt x="2358" y="124"/>
                  </a:lnTo>
                  <a:lnTo>
                    <a:pt x="2361" y="124"/>
                  </a:lnTo>
                  <a:lnTo>
                    <a:pt x="2363" y="126"/>
                  </a:lnTo>
                  <a:lnTo>
                    <a:pt x="2361" y="126"/>
                  </a:lnTo>
                  <a:lnTo>
                    <a:pt x="2360" y="128"/>
                  </a:lnTo>
                  <a:lnTo>
                    <a:pt x="2361" y="128"/>
                  </a:lnTo>
                  <a:lnTo>
                    <a:pt x="2361" y="130"/>
                  </a:lnTo>
                  <a:lnTo>
                    <a:pt x="2361" y="131"/>
                  </a:lnTo>
                  <a:lnTo>
                    <a:pt x="2363" y="131"/>
                  </a:lnTo>
                  <a:lnTo>
                    <a:pt x="2363" y="130"/>
                  </a:lnTo>
                  <a:lnTo>
                    <a:pt x="2365" y="130"/>
                  </a:lnTo>
                  <a:lnTo>
                    <a:pt x="2365" y="128"/>
                  </a:lnTo>
                  <a:lnTo>
                    <a:pt x="2366" y="128"/>
                  </a:lnTo>
                  <a:lnTo>
                    <a:pt x="2366" y="126"/>
                  </a:lnTo>
                  <a:lnTo>
                    <a:pt x="2368" y="126"/>
                  </a:lnTo>
                  <a:lnTo>
                    <a:pt x="2368" y="124"/>
                  </a:lnTo>
                  <a:lnTo>
                    <a:pt x="2370" y="124"/>
                  </a:lnTo>
                  <a:lnTo>
                    <a:pt x="2370" y="123"/>
                  </a:lnTo>
                  <a:lnTo>
                    <a:pt x="2371" y="123"/>
                  </a:lnTo>
                  <a:lnTo>
                    <a:pt x="2373" y="123"/>
                  </a:lnTo>
                  <a:lnTo>
                    <a:pt x="2375" y="123"/>
                  </a:lnTo>
                  <a:lnTo>
                    <a:pt x="2376" y="123"/>
                  </a:lnTo>
                  <a:lnTo>
                    <a:pt x="2378" y="123"/>
                  </a:lnTo>
                  <a:lnTo>
                    <a:pt x="2378" y="124"/>
                  </a:lnTo>
                  <a:lnTo>
                    <a:pt x="2376" y="124"/>
                  </a:lnTo>
                  <a:lnTo>
                    <a:pt x="2376" y="126"/>
                  </a:lnTo>
                  <a:lnTo>
                    <a:pt x="2375" y="124"/>
                  </a:lnTo>
                  <a:lnTo>
                    <a:pt x="2375" y="126"/>
                  </a:lnTo>
                  <a:lnTo>
                    <a:pt x="2373" y="126"/>
                  </a:lnTo>
                  <a:lnTo>
                    <a:pt x="2373" y="128"/>
                  </a:lnTo>
                  <a:lnTo>
                    <a:pt x="2375" y="128"/>
                  </a:lnTo>
                  <a:lnTo>
                    <a:pt x="2375" y="130"/>
                  </a:lnTo>
                  <a:lnTo>
                    <a:pt x="2376" y="130"/>
                  </a:lnTo>
                  <a:lnTo>
                    <a:pt x="2378" y="130"/>
                  </a:lnTo>
                  <a:lnTo>
                    <a:pt x="2378" y="128"/>
                  </a:lnTo>
                  <a:lnTo>
                    <a:pt x="2380" y="128"/>
                  </a:lnTo>
                  <a:lnTo>
                    <a:pt x="2380" y="126"/>
                  </a:lnTo>
                  <a:lnTo>
                    <a:pt x="2380" y="124"/>
                  </a:lnTo>
                  <a:lnTo>
                    <a:pt x="2383" y="124"/>
                  </a:lnTo>
                  <a:lnTo>
                    <a:pt x="2385" y="124"/>
                  </a:lnTo>
                  <a:lnTo>
                    <a:pt x="2385" y="126"/>
                  </a:lnTo>
                  <a:lnTo>
                    <a:pt x="2385" y="128"/>
                  </a:lnTo>
                  <a:lnTo>
                    <a:pt x="2386" y="126"/>
                  </a:lnTo>
                  <a:lnTo>
                    <a:pt x="2388" y="126"/>
                  </a:lnTo>
                  <a:lnTo>
                    <a:pt x="2390" y="126"/>
                  </a:lnTo>
                  <a:lnTo>
                    <a:pt x="2390" y="128"/>
                  </a:lnTo>
                  <a:lnTo>
                    <a:pt x="2392" y="126"/>
                  </a:lnTo>
                  <a:lnTo>
                    <a:pt x="2393" y="128"/>
                  </a:lnTo>
                  <a:lnTo>
                    <a:pt x="2393" y="130"/>
                  </a:lnTo>
                  <a:lnTo>
                    <a:pt x="2392" y="128"/>
                  </a:lnTo>
                  <a:lnTo>
                    <a:pt x="2392" y="130"/>
                  </a:lnTo>
                  <a:lnTo>
                    <a:pt x="2393" y="130"/>
                  </a:lnTo>
                  <a:lnTo>
                    <a:pt x="2395" y="128"/>
                  </a:lnTo>
                  <a:lnTo>
                    <a:pt x="2395" y="130"/>
                  </a:lnTo>
                  <a:lnTo>
                    <a:pt x="2397" y="130"/>
                  </a:lnTo>
                  <a:lnTo>
                    <a:pt x="2398" y="130"/>
                  </a:lnTo>
                  <a:lnTo>
                    <a:pt x="2400" y="130"/>
                  </a:lnTo>
                  <a:lnTo>
                    <a:pt x="2400" y="131"/>
                  </a:lnTo>
                  <a:lnTo>
                    <a:pt x="2397" y="133"/>
                  </a:lnTo>
                  <a:lnTo>
                    <a:pt x="2395" y="133"/>
                  </a:lnTo>
                  <a:lnTo>
                    <a:pt x="2395" y="135"/>
                  </a:lnTo>
                  <a:lnTo>
                    <a:pt x="2392" y="135"/>
                  </a:lnTo>
                  <a:lnTo>
                    <a:pt x="2392" y="136"/>
                  </a:lnTo>
                  <a:lnTo>
                    <a:pt x="2392" y="138"/>
                  </a:lnTo>
                  <a:lnTo>
                    <a:pt x="2390" y="138"/>
                  </a:lnTo>
                  <a:lnTo>
                    <a:pt x="2390" y="140"/>
                  </a:lnTo>
                  <a:lnTo>
                    <a:pt x="2392" y="138"/>
                  </a:lnTo>
                  <a:lnTo>
                    <a:pt x="2393" y="138"/>
                  </a:lnTo>
                  <a:lnTo>
                    <a:pt x="2393" y="136"/>
                  </a:lnTo>
                  <a:lnTo>
                    <a:pt x="2395" y="136"/>
                  </a:lnTo>
                  <a:lnTo>
                    <a:pt x="2395" y="138"/>
                  </a:lnTo>
                  <a:lnTo>
                    <a:pt x="2395" y="138"/>
                  </a:lnTo>
                  <a:lnTo>
                    <a:pt x="2395" y="136"/>
                  </a:lnTo>
                  <a:lnTo>
                    <a:pt x="2397" y="136"/>
                  </a:lnTo>
                  <a:lnTo>
                    <a:pt x="2397" y="138"/>
                  </a:lnTo>
                  <a:lnTo>
                    <a:pt x="2398" y="138"/>
                  </a:lnTo>
                  <a:lnTo>
                    <a:pt x="2400" y="138"/>
                  </a:lnTo>
                  <a:lnTo>
                    <a:pt x="2402" y="138"/>
                  </a:lnTo>
                  <a:lnTo>
                    <a:pt x="2403" y="138"/>
                  </a:lnTo>
                  <a:lnTo>
                    <a:pt x="2405" y="138"/>
                  </a:lnTo>
                  <a:lnTo>
                    <a:pt x="2405" y="140"/>
                  </a:lnTo>
                  <a:lnTo>
                    <a:pt x="2407" y="138"/>
                  </a:lnTo>
                  <a:lnTo>
                    <a:pt x="2408" y="138"/>
                  </a:lnTo>
                  <a:lnTo>
                    <a:pt x="2408" y="136"/>
                  </a:lnTo>
                  <a:lnTo>
                    <a:pt x="2410" y="136"/>
                  </a:lnTo>
                  <a:lnTo>
                    <a:pt x="2410" y="138"/>
                  </a:lnTo>
                  <a:lnTo>
                    <a:pt x="2412" y="138"/>
                  </a:lnTo>
                  <a:lnTo>
                    <a:pt x="2412" y="140"/>
                  </a:lnTo>
                  <a:lnTo>
                    <a:pt x="2413" y="140"/>
                  </a:lnTo>
                  <a:lnTo>
                    <a:pt x="2413" y="138"/>
                  </a:lnTo>
                  <a:lnTo>
                    <a:pt x="2412" y="138"/>
                  </a:lnTo>
                  <a:lnTo>
                    <a:pt x="2412" y="136"/>
                  </a:lnTo>
                  <a:lnTo>
                    <a:pt x="2413" y="136"/>
                  </a:lnTo>
                  <a:lnTo>
                    <a:pt x="2415" y="136"/>
                  </a:lnTo>
                  <a:lnTo>
                    <a:pt x="2415" y="138"/>
                  </a:lnTo>
                  <a:lnTo>
                    <a:pt x="2417" y="138"/>
                  </a:lnTo>
                  <a:lnTo>
                    <a:pt x="2418" y="138"/>
                  </a:lnTo>
                  <a:lnTo>
                    <a:pt x="2420" y="138"/>
                  </a:lnTo>
                  <a:lnTo>
                    <a:pt x="2422" y="138"/>
                  </a:lnTo>
                  <a:lnTo>
                    <a:pt x="2422" y="140"/>
                  </a:lnTo>
                  <a:lnTo>
                    <a:pt x="2420" y="140"/>
                  </a:lnTo>
                  <a:lnTo>
                    <a:pt x="2415" y="140"/>
                  </a:lnTo>
                  <a:lnTo>
                    <a:pt x="2415" y="141"/>
                  </a:lnTo>
                  <a:lnTo>
                    <a:pt x="2417" y="141"/>
                  </a:lnTo>
                  <a:lnTo>
                    <a:pt x="2418" y="141"/>
                  </a:lnTo>
                  <a:lnTo>
                    <a:pt x="2420" y="141"/>
                  </a:lnTo>
                  <a:lnTo>
                    <a:pt x="2422" y="141"/>
                  </a:lnTo>
                  <a:lnTo>
                    <a:pt x="2420" y="143"/>
                  </a:lnTo>
                  <a:lnTo>
                    <a:pt x="2422" y="143"/>
                  </a:lnTo>
                  <a:lnTo>
                    <a:pt x="2424" y="141"/>
                  </a:lnTo>
                  <a:lnTo>
                    <a:pt x="2425" y="141"/>
                  </a:lnTo>
                  <a:lnTo>
                    <a:pt x="2425" y="143"/>
                  </a:lnTo>
                  <a:lnTo>
                    <a:pt x="2425" y="145"/>
                  </a:lnTo>
                  <a:lnTo>
                    <a:pt x="2425" y="146"/>
                  </a:lnTo>
                  <a:lnTo>
                    <a:pt x="2427" y="145"/>
                  </a:lnTo>
                  <a:lnTo>
                    <a:pt x="2427" y="143"/>
                  </a:lnTo>
                  <a:lnTo>
                    <a:pt x="2429" y="143"/>
                  </a:lnTo>
                  <a:lnTo>
                    <a:pt x="2430" y="143"/>
                  </a:lnTo>
                  <a:lnTo>
                    <a:pt x="2432" y="141"/>
                  </a:lnTo>
                  <a:lnTo>
                    <a:pt x="2434" y="143"/>
                  </a:lnTo>
                  <a:lnTo>
                    <a:pt x="2435" y="143"/>
                  </a:lnTo>
                  <a:lnTo>
                    <a:pt x="2435" y="145"/>
                  </a:lnTo>
                  <a:lnTo>
                    <a:pt x="2439" y="145"/>
                  </a:lnTo>
                  <a:lnTo>
                    <a:pt x="2440" y="145"/>
                  </a:lnTo>
                  <a:lnTo>
                    <a:pt x="2439" y="143"/>
                  </a:lnTo>
                  <a:lnTo>
                    <a:pt x="2440" y="143"/>
                  </a:lnTo>
                  <a:lnTo>
                    <a:pt x="2445" y="145"/>
                  </a:lnTo>
                  <a:lnTo>
                    <a:pt x="2447" y="145"/>
                  </a:lnTo>
                  <a:lnTo>
                    <a:pt x="2449" y="145"/>
                  </a:lnTo>
                  <a:lnTo>
                    <a:pt x="2450" y="146"/>
                  </a:lnTo>
                  <a:lnTo>
                    <a:pt x="2452" y="146"/>
                  </a:lnTo>
                  <a:lnTo>
                    <a:pt x="2454" y="146"/>
                  </a:lnTo>
                  <a:lnTo>
                    <a:pt x="2455" y="146"/>
                  </a:lnTo>
                  <a:lnTo>
                    <a:pt x="2455" y="148"/>
                  </a:lnTo>
                  <a:lnTo>
                    <a:pt x="2457" y="148"/>
                  </a:lnTo>
                  <a:lnTo>
                    <a:pt x="2459" y="148"/>
                  </a:lnTo>
                  <a:lnTo>
                    <a:pt x="2461" y="150"/>
                  </a:lnTo>
                  <a:lnTo>
                    <a:pt x="2462" y="150"/>
                  </a:lnTo>
                  <a:lnTo>
                    <a:pt x="2464" y="150"/>
                  </a:lnTo>
                  <a:lnTo>
                    <a:pt x="2466" y="150"/>
                  </a:lnTo>
                  <a:lnTo>
                    <a:pt x="2467" y="150"/>
                  </a:lnTo>
                  <a:lnTo>
                    <a:pt x="2469" y="151"/>
                  </a:lnTo>
                  <a:lnTo>
                    <a:pt x="2471" y="151"/>
                  </a:lnTo>
                  <a:lnTo>
                    <a:pt x="2472" y="151"/>
                  </a:lnTo>
                  <a:lnTo>
                    <a:pt x="2472" y="153"/>
                  </a:lnTo>
                  <a:lnTo>
                    <a:pt x="2474" y="153"/>
                  </a:lnTo>
                  <a:lnTo>
                    <a:pt x="2476" y="153"/>
                  </a:lnTo>
                  <a:lnTo>
                    <a:pt x="2476" y="153"/>
                  </a:lnTo>
                  <a:lnTo>
                    <a:pt x="2476" y="155"/>
                  </a:lnTo>
                  <a:lnTo>
                    <a:pt x="2477" y="155"/>
                  </a:lnTo>
                  <a:lnTo>
                    <a:pt x="2479" y="155"/>
                  </a:lnTo>
                  <a:lnTo>
                    <a:pt x="2481" y="155"/>
                  </a:lnTo>
                  <a:lnTo>
                    <a:pt x="2482" y="156"/>
                  </a:lnTo>
                  <a:lnTo>
                    <a:pt x="2484" y="156"/>
                  </a:lnTo>
                  <a:lnTo>
                    <a:pt x="2484" y="155"/>
                  </a:lnTo>
                  <a:lnTo>
                    <a:pt x="2486" y="156"/>
                  </a:lnTo>
                  <a:lnTo>
                    <a:pt x="2487" y="156"/>
                  </a:lnTo>
                  <a:lnTo>
                    <a:pt x="2487" y="158"/>
                  </a:lnTo>
                  <a:lnTo>
                    <a:pt x="2489" y="158"/>
                  </a:lnTo>
                  <a:lnTo>
                    <a:pt x="2491" y="158"/>
                  </a:lnTo>
                  <a:lnTo>
                    <a:pt x="2491" y="160"/>
                  </a:lnTo>
                  <a:lnTo>
                    <a:pt x="2493" y="160"/>
                  </a:lnTo>
                  <a:lnTo>
                    <a:pt x="2494" y="160"/>
                  </a:lnTo>
                  <a:lnTo>
                    <a:pt x="2496" y="160"/>
                  </a:lnTo>
                  <a:lnTo>
                    <a:pt x="2498" y="160"/>
                  </a:lnTo>
                  <a:lnTo>
                    <a:pt x="2498" y="162"/>
                  </a:lnTo>
                  <a:lnTo>
                    <a:pt x="2498" y="163"/>
                  </a:lnTo>
                  <a:lnTo>
                    <a:pt x="2499" y="163"/>
                  </a:lnTo>
                  <a:lnTo>
                    <a:pt x="2499" y="165"/>
                  </a:lnTo>
                  <a:lnTo>
                    <a:pt x="2501" y="165"/>
                  </a:lnTo>
                  <a:lnTo>
                    <a:pt x="2501" y="167"/>
                  </a:lnTo>
                  <a:lnTo>
                    <a:pt x="2503" y="167"/>
                  </a:lnTo>
                  <a:lnTo>
                    <a:pt x="2503" y="168"/>
                  </a:lnTo>
                  <a:lnTo>
                    <a:pt x="2504" y="170"/>
                  </a:lnTo>
                  <a:lnTo>
                    <a:pt x="2503" y="170"/>
                  </a:lnTo>
                  <a:lnTo>
                    <a:pt x="2503" y="172"/>
                  </a:lnTo>
                  <a:lnTo>
                    <a:pt x="2503" y="173"/>
                  </a:lnTo>
                  <a:lnTo>
                    <a:pt x="2501" y="173"/>
                  </a:lnTo>
                  <a:lnTo>
                    <a:pt x="2499" y="175"/>
                  </a:lnTo>
                  <a:lnTo>
                    <a:pt x="2499" y="177"/>
                  </a:lnTo>
                  <a:lnTo>
                    <a:pt x="2498" y="177"/>
                  </a:lnTo>
                  <a:lnTo>
                    <a:pt x="2496" y="177"/>
                  </a:lnTo>
                  <a:lnTo>
                    <a:pt x="2496" y="178"/>
                  </a:lnTo>
                  <a:lnTo>
                    <a:pt x="2494" y="178"/>
                  </a:lnTo>
                  <a:lnTo>
                    <a:pt x="2493" y="178"/>
                  </a:lnTo>
                  <a:lnTo>
                    <a:pt x="2491" y="178"/>
                  </a:lnTo>
                  <a:lnTo>
                    <a:pt x="2489" y="180"/>
                  </a:lnTo>
                  <a:lnTo>
                    <a:pt x="2486" y="180"/>
                  </a:lnTo>
                  <a:lnTo>
                    <a:pt x="2484" y="180"/>
                  </a:lnTo>
                  <a:lnTo>
                    <a:pt x="2481" y="182"/>
                  </a:lnTo>
                  <a:lnTo>
                    <a:pt x="2479" y="180"/>
                  </a:lnTo>
                  <a:lnTo>
                    <a:pt x="2476" y="180"/>
                  </a:lnTo>
                  <a:lnTo>
                    <a:pt x="2476" y="180"/>
                  </a:lnTo>
                  <a:lnTo>
                    <a:pt x="2474" y="180"/>
                  </a:lnTo>
                  <a:lnTo>
                    <a:pt x="2472" y="180"/>
                  </a:lnTo>
                  <a:lnTo>
                    <a:pt x="2471" y="180"/>
                  </a:lnTo>
                  <a:lnTo>
                    <a:pt x="2471" y="178"/>
                  </a:lnTo>
                  <a:lnTo>
                    <a:pt x="2467" y="178"/>
                  </a:lnTo>
                  <a:lnTo>
                    <a:pt x="2466" y="178"/>
                  </a:lnTo>
                  <a:lnTo>
                    <a:pt x="2464" y="178"/>
                  </a:lnTo>
                  <a:lnTo>
                    <a:pt x="2462" y="178"/>
                  </a:lnTo>
                  <a:lnTo>
                    <a:pt x="2461" y="178"/>
                  </a:lnTo>
                  <a:lnTo>
                    <a:pt x="2459" y="178"/>
                  </a:lnTo>
                  <a:lnTo>
                    <a:pt x="2455" y="177"/>
                  </a:lnTo>
                  <a:lnTo>
                    <a:pt x="2454" y="177"/>
                  </a:lnTo>
                  <a:lnTo>
                    <a:pt x="2452" y="177"/>
                  </a:lnTo>
                  <a:lnTo>
                    <a:pt x="2450" y="177"/>
                  </a:lnTo>
                  <a:lnTo>
                    <a:pt x="2450" y="175"/>
                  </a:lnTo>
                  <a:lnTo>
                    <a:pt x="2447" y="175"/>
                  </a:lnTo>
                  <a:lnTo>
                    <a:pt x="2445" y="175"/>
                  </a:lnTo>
                  <a:lnTo>
                    <a:pt x="2444" y="175"/>
                  </a:lnTo>
                  <a:lnTo>
                    <a:pt x="2442" y="175"/>
                  </a:lnTo>
                  <a:lnTo>
                    <a:pt x="2442" y="173"/>
                  </a:lnTo>
                  <a:lnTo>
                    <a:pt x="2440" y="173"/>
                  </a:lnTo>
                  <a:lnTo>
                    <a:pt x="2439" y="173"/>
                  </a:lnTo>
                  <a:lnTo>
                    <a:pt x="2437" y="173"/>
                  </a:lnTo>
                  <a:lnTo>
                    <a:pt x="2435" y="173"/>
                  </a:lnTo>
                  <a:lnTo>
                    <a:pt x="2435" y="172"/>
                  </a:lnTo>
                  <a:lnTo>
                    <a:pt x="2435" y="172"/>
                  </a:lnTo>
                  <a:lnTo>
                    <a:pt x="2435" y="173"/>
                  </a:lnTo>
                  <a:lnTo>
                    <a:pt x="2430" y="172"/>
                  </a:lnTo>
                  <a:lnTo>
                    <a:pt x="2429" y="170"/>
                  </a:lnTo>
                  <a:lnTo>
                    <a:pt x="2427" y="170"/>
                  </a:lnTo>
                  <a:lnTo>
                    <a:pt x="2427" y="168"/>
                  </a:lnTo>
                  <a:lnTo>
                    <a:pt x="2425" y="168"/>
                  </a:lnTo>
                  <a:lnTo>
                    <a:pt x="2425" y="170"/>
                  </a:lnTo>
                  <a:lnTo>
                    <a:pt x="2424" y="172"/>
                  </a:lnTo>
                  <a:lnTo>
                    <a:pt x="2425" y="172"/>
                  </a:lnTo>
                  <a:lnTo>
                    <a:pt x="2427" y="172"/>
                  </a:lnTo>
                  <a:lnTo>
                    <a:pt x="2429" y="172"/>
                  </a:lnTo>
                  <a:lnTo>
                    <a:pt x="2430" y="173"/>
                  </a:lnTo>
                  <a:lnTo>
                    <a:pt x="2432" y="173"/>
                  </a:lnTo>
                  <a:lnTo>
                    <a:pt x="2434" y="173"/>
                  </a:lnTo>
                  <a:lnTo>
                    <a:pt x="2435" y="175"/>
                  </a:lnTo>
                  <a:lnTo>
                    <a:pt x="2434" y="175"/>
                  </a:lnTo>
                  <a:lnTo>
                    <a:pt x="2435" y="177"/>
                  </a:lnTo>
                  <a:lnTo>
                    <a:pt x="2435" y="178"/>
                  </a:lnTo>
                  <a:lnTo>
                    <a:pt x="2435" y="178"/>
                  </a:lnTo>
                  <a:lnTo>
                    <a:pt x="2439" y="178"/>
                  </a:lnTo>
                  <a:lnTo>
                    <a:pt x="2440" y="178"/>
                  </a:lnTo>
                  <a:lnTo>
                    <a:pt x="2440" y="180"/>
                  </a:lnTo>
                  <a:lnTo>
                    <a:pt x="2442" y="180"/>
                  </a:lnTo>
                  <a:lnTo>
                    <a:pt x="2444" y="180"/>
                  </a:lnTo>
                  <a:lnTo>
                    <a:pt x="2445" y="180"/>
                  </a:lnTo>
                  <a:lnTo>
                    <a:pt x="2445" y="182"/>
                  </a:lnTo>
                  <a:lnTo>
                    <a:pt x="2447" y="182"/>
                  </a:lnTo>
                  <a:lnTo>
                    <a:pt x="2447" y="183"/>
                  </a:lnTo>
                  <a:lnTo>
                    <a:pt x="2447" y="185"/>
                  </a:lnTo>
                  <a:lnTo>
                    <a:pt x="2449" y="185"/>
                  </a:lnTo>
                  <a:lnTo>
                    <a:pt x="2449" y="187"/>
                  </a:lnTo>
                  <a:lnTo>
                    <a:pt x="2449" y="188"/>
                  </a:lnTo>
                  <a:lnTo>
                    <a:pt x="2447" y="188"/>
                  </a:lnTo>
                  <a:lnTo>
                    <a:pt x="2445" y="188"/>
                  </a:lnTo>
                  <a:lnTo>
                    <a:pt x="2445" y="190"/>
                  </a:lnTo>
                  <a:lnTo>
                    <a:pt x="2447" y="190"/>
                  </a:lnTo>
                  <a:lnTo>
                    <a:pt x="2449" y="190"/>
                  </a:lnTo>
                  <a:lnTo>
                    <a:pt x="2449" y="190"/>
                  </a:lnTo>
                  <a:lnTo>
                    <a:pt x="2450" y="190"/>
                  </a:lnTo>
                  <a:lnTo>
                    <a:pt x="2450" y="192"/>
                  </a:lnTo>
                  <a:lnTo>
                    <a:pt x="2450" y="194"/>
                  </a:lnTo>
                  <a:lnTo>
                    <a:pt x="2452" y="194"/>
                  </a:lnTo>
                  <a:lnTo>
                    <a:pt x="2454" y="194"/>
                  </a:lnTo>
                  <a:lnTo>
                    <a:pt x="2454" y="195"/>
                  </a:lnTo>
                  <a:lnTo>
                    <a:pt x="2452" y="195"/>
                  </a:lnTo>
                  <a:lnTo>
                    <a:pt x="2452" y="197"/>
                  </a:lnTo>
                  <a:lnTo>
                    <a:pt x="2454" y="197"/>
                  </a:lnTo>
                  <a:lnTo>
                    <a:pt x="2454" y="199"/>
                  </a:lnTo>
                  <a:lnTo>
                    <a:pt x="2455" y="199"/>
                  </a:lnTo>
                  <a:lnTo>
                    <a:pt x="2455" y="200"/>
                  </a:lnTo>
                  <a:lnTo>
                    <a:pt x="2457" y="200"/>
                  </a:lnTo>
                  <a:lnTo>
                    <a:pt x="2459" y="200"/>
                  </a:lnTo>
                  <a:lnTo>
                    <a:pt x="2459" y="202"/>
                  </a:lnTo>
                  <a:lnTo>
                    <a:pt x="2461" y="202"/>
                  </a:lnTo>
                  <a:lnTo>
                    <a:pt x="2461" y="200"/>
                  </a:lnTo>
                  <a:lnTo>
                    <a:pt x="2462" y="200"/>
                  </a:lnTo>
                  <a:lnTo>
                    <a:pt x="2464" y="200"/>
                  </a:lnTo>
                  <a:lnTo>
                    <a:pt x="2464" y="202"/>
                  </a:lnTo>
                  <a:lnTo>
                    <a:pt x="2466" y="202"/>
                  </a:lnTo>
                  <a:lnTo>
                    <a:pt x="2467" y="202"/>
                  </a:lnTo>
                  <a:lnTo>
                    <a:pt x="2467" y="204"/>
                  </a:lnTo>
                  <a:lnTo>
                    <a:pt x="2469" y="204"/>
                  </a:lnTo>
                  <a:lnTo>
                    <a:pt x="2469" y="205"/>
                  </a:lnTo>
                  <a:lnTo>
                    <a:pt x="2471" y="205"/>
                  </a:lnTo>
                  <a:lnTo>
                    <a:pt x="2472" y="205"/>
                  </a:lnTo>
                  <a:lnTo>
                    <a:pt x="2474" y="205"/>
                  </a:lnTo>
                  <a:lnTo>
                    <a:pt x="2476" y="205"/>
                  </a:lnTo>
                  <a:lnTo>
                    <a:pt x="2476" y="207"/>
                  </a:lnTo>
                  <a:lnTo>
                    <a:pt x="2476" y="207"/>
                  </a:lnTo>
                  <a:lnTo>
                    <a:pt x="2477" y="207"/>
                  </a:lnTo>
                  <a:lnTo>
                    <a:pt x="2479" y="207"/>
                  </a:lnTo>
                  <a:lnTo>
                    <a:pt x="2481" y="207"/>
                  </a:lnTo>
                  <a:lnTo>
                    <a:pt x="2482" y="207"/>
                  </a:lnTo>
                  <a:lnTo>
                    <a:pt x="2482" y="205"/>
                  </a:lnTo>
                  <a:lnTo>
                    <a:pt x="2484" y="205"/>
                  </a:lnTo>
                  <a:lnTo>
                    <a:pt x="2484" y="204"/>
                  </a:lnTo>
                  <a:lnTo>
                    <a:pt x="2484" y="202"/>
                  </a:lnTo>
                  <a:lnTo>
                    <a:pt x="2482" y="202"/>
                  </a:lnTo>
                  <a:lnTo>
                    <a:pt x="2482" y="200"/>
                  </a:lnTo>
                  <a:lnTo>
                    <a:pt x="2481" y="200"/>
                  </a:lnTo>
                  <a:lnTo>
                    <a:pt x="2479" y="200"/>
                  </a:lnTo>
                  <a:lnTo>
                    <a:pt x="2477" y="200"/>
                  </a:lnTo>
                  <a:lnTo>
                    <a:pt x="2476" y="200"/>
                  </a:lnTo>
                  <a:lnTo>
                    <a:pt x="2476" y="200"/>
                  </a:lnTo>
                  <a:lnTo>
                    <a:pt x="2476" y="199"/>
                  </a:lnTo>
                  <a:lnTo>
                    <a:pt x="2472" y="197"/>
                  </a:lnTo>
                  <a:lnTo>
                    <a:pt x="2471" y="197"/>
                  </a:lnTo>
                  <a:lnTo>
                    <a:pt x="2471" y="195"/>
                  </a:lnTo>
                  <a:lnTo>
                    <a:pt x="2469" y="195"/>
                  </a:lnTo>
                  <a:lnTo>
                    <a:pt x="2467" y="194"/>
                  </a:lnTo>
                  <a:lnTo>
                    <a:pt x="2469" y="194"/>
                  </a:lnTo>
                  <a:lnTo>
                    <a:pt x="2471" y="194"/>
                  </a:lnTo>
                  <a:lnTo>
                    <a:pt x="2471" y="192"/>
                  </a:lnTo>
                  <a:lnTo>
                    <a:pt x="2471" y="190"/>
                  </a:lnTo>
                  <a:lnTo>
                    <a:pt x="2472" y="190"/>
                  </a:lnTo>
                  <a:lnTo>
                    <a:pt x="2474" y="190"/>
                  </a:lnTo>
                  <a:lnTo>
                    <a:pt x="2476" y="192"/>
                  </a:lnTo>
                  <a:lnTo>
                    <a:pt x="2476" y="192"/>
                  </a:lnTo>
                  <a:lnTo>
                    <a:pt x="2477" y="192"/>
                  </a:lnTo>
                  <a:lnTo>
                    <a:pt x="2477" y="194"/>
                  </a:lnTo>
                  <a:lnTo>
                    <a:pt x="2479" y="194"/>
                  </a:lnTo>
                  <a:lnTo>
                    <a:pt x="2481" y="194"/>
                  </a:lnTo>
                  <a:lnTo>
                    <a:pt x="2482" y="195"/>
                  </a:lnTo>
                  <a:lnTo>
                    <a:pt x="2481" y="195"/>
                  </a:lnTo>
                  <a:lnTo>
                    <a:pt x="2482" y="197"/>
                  </a:lnTo>
                  <a:lnTo>
                    <a:pt x="2482" y="195"/>
                  </a:lnTo>
                  <a:lnTo>
                    <a:pt x="2482" y="194"/>
                  </a:lnTo>
                  <a:lnTo>
                    <a:pt x="2484" y="194"/>
                  </a:lnTo>
                  <a:lnTo>
                    <a:pt x="2484" y="195"/>
                  </a:lnTo>
                  <a:lnTo>
                    <a:pt x="2486" y="195"/>
                  </a:lnTo>
                  <a:lnTo>
                    <a:pt x="2487" y="195"/>
                  </a:lnTo>
                  <a:lnTo>
                    <a:pt x="2489" y="195"/>
                  </a:lnTo>
                  <a:lnTo>
                    <a:pt x="2491" y="197"/>
                  </a:lnTo>
                  <a:lnTo>
                    <a:pt x="2493" y="197"/>
                  </a:lnTo>
                  <a:lnTo>
                    <a:pt x="2494" y="197"/>
                  </a:lnTo>
                  <a:lnTo>
                    <a:pt x="2496" y="197"/>
                  </a:lnTo>
                  <a:lnTo>
                    <a:pt x="2498" y="199"/>
                  </a:lnTo>
                  <a:lnTo>
                    <a:pt x="2499" y="199"/>
                  </a:lnTo>
                  <a:lnTo>
                    <a:pt x="2499" y="197"/>
                  </a:lnTo>
                  <a:lnTo>
                    <a:pt x="2501" y="195"/>
                  </a:lnTo>
                  <a:lnTo>
                    <a:pt x="2501" y="197"/>
                  </a:lnTo>
                  <a:lnTo>
                    <a:pt x="2503" y="197"/>
                  </a:lnTo>
                  <a:lnTo>
                    <a:pt x="2503" y="195"/>
                  </a:lnTo>
                  <a:lnTo>
                    <a:pt x="2504" y="195"/>
                  </a:lnTo>
                  <a:lnTo>
                    <a:pt x="2503" y="194"/>
                  </a:lnTo>
                  <a:lnTo>
                    <a:pt x="2503" y="192"/>
                  </a:lnTo>
                  <a:lnTo>
                    <a:pt x="2501" y="192"/>
                  </a:lnTo>
                  <a:lnTo>
                    <a:pt x="2499" y="192"/>
                  </a:lnTo>
                  <a:lnTo>
                    <a:pt x="2498" y="190"/>
                  </a:lnTo>
                  <a:lnTo>
                    <a:pt x="2496" y="190"/>
                  </a:lnTo>
                  <a:lnTo>
                    <a:pt x="2494" y="190"/>
                  </a:lnTo>
                  <a:lnTo>
                    <a:pt x="2494" y="188"/>
                  </a:lnTo>
                  <a:lnTo>
                    <a:pt x="2494" y="187"/>
                  </a:lnTo>
                  <a:lnTo>
                    <a:pt x="2496" y="187"/>
                  </a:lnTo>
                  <a:lnTo>
                    <a:pt x="2498" y="185"/>
                  </a:lnTo>
                  <a:lnTo>
                    <a:pt x="2499" y="185"/>
                  </a:lnTo>
                  <a:lnTo>
                    <a:pt x="2501" y="183"/>
                  </a:lnTo>
                  <a:lnTo>
                    <a:pt x="2501" y="182"/>
                  </a:lnTo>
                  <a:lnTo>
                    <a:pt x="2503" y="182"/>
                  </a:lnTo>
                  <a:lnTo>
                    <a:pt x="2504" y="182"/>
                  </a:lnTo>
                  <a:lnTo>
                    <a:pt x="2506" y="182"/>
                  </a:lnTo>
                  <a:lnTo>
                    <a:pt x="2508" y="182"/>
                  </a:lnTo>
                  <a:lnTo>
                    <a:pt x="2508" y="180"/>
                  </a:lnTo>
                  <a:lnTo>
                    <a:pt x="2509" y="180"/>
                  </a:lnTo>
                  <a:lnTo>
                    <a:pt x="2511" y="178"/>
                  </a:lnTo>
                  <a:lnTo>
                    <a:pt x="2513" y="177"/>
                  </a:lnTo>
                  <a:lnTo>
                    <a:pt x="2513" y="175"/>
                  </a:lnTo>
                  <a:lnTo>
                    <a:pt x="2514" y="175"/>
                  </a:lnTo>
                  <a:lnTo>
                    <a:pt x="2516" y="177"/>
                  </a:lnTo>
                  <a:lnTo>
                    <a:pt x="2518" y="177"/>
                  </a:lnTo>
                  <a:lnTo>
                    <a:pt x="2519" y="177"/>
                  </a:lnTo>
                  <a:lnTo>
                    <a:pt x="2521" y="177"/>
                  </a:lnTo>
                  <a:lnTo>
                    <a:pt x="2523" y="177"/>
                  </a:lnTo>
                  <a:lnTo>
                    <a:pt x="2524" y="178"/>
                  </a:lnTo>
                  <a:lnTo>
                    <a:pt x="2526" y="178"/>
                  </a:lnTo>
                  <a:lnTo>
                    <a:pt x="2526" y="180"/>
                  </a:lnTo>
                  <a:lnTo>
                    <a:pt x="2528" y="180"/>
                  </a:lnTo>
                  <a:lnTo>
                    <a:pt x="2530" y="180"/>
                  </a:lnTo>
                  <a:lnTo>
                    <a:pt x="2531" y="180"/>
                  </a:lnTo>
                  <a:lnTo>
                    <a:pt x="2531" y="182"/>
                  </a:lnTo>
                  <a:lnTo>
                    <a:pt x="2533" y="183"/>
                  </a:lnTo>
                  <a:lnTo>
                    <a:pt x="2533" y="182"/>
                  </a:lnTo>
                  <a:lnTo>
                    <a:pt x="2533" y="180"/>
                  </a:lnTo>
                  <a:lnTo>
                    <a:pt x="2531" y="180"/>
                  </a:lnTo>
                  <a:lnTo>
                    <a:pt x="2531" y="178"/>
                  </a:lnTo>
                  <a:lnTo>
                    <a:pt x="2531" y="177"/>
                  </a:lnTo>
                  <a:lnTo>
                    <a:pt x="2531" y="175"/>
                  </a:lnTo>
                  <a:lnTo>
                    <a:pt x="2531" y="173"/>
                  </a:lnTo>
                  <a:lnTo>
                    <a:pt x="2531" y="172"/>
                  </a:lnTo>
                  <a:lnTo>
                    <a:pt x="2531" y="170"/>
                  </a:lnTo>
                  <a:lnTo>
                    <a:pt x="2530" y="170"/>
                  </a:lnTo>
                  <a:lnTo>
                    <a:pt x="2530" y="168"/>
                  </a:lnTo>
                  <a:lnTo>
                    <a:pt x="2528" y="168"/>
                  </a:lnTo>
                  <a:lnTo>
                    <a:pt x="2526" y="168"/>
                  </a:lnTo>
                  <a:lnTo>
                    <a:pt x="2524" y="168"/>
                  </a:lnTo>
                  <a:lnTo>
                    <a:pt x="2524" y="167"/>
                  </a:lnTo>
                  <a:lnTo>
                    <a:pt x="2523" y="167"/>
                  </a:lnTo>
                  <a:lnTo>
                    <a:pt x="2523" y="165"/>
                  </a:lnTo>
                  <a:lnTo>
                    <a:pt x="2524" y="163"/>
                  </a:lnTo>
                  <a:lnTo>
                    <a:pt x="2524" y="162"/>
                  </a:lnTo>
                  <a:lnTo>
                    <a:pt x="2524" y="160"/>
                  </a:lnTo>
                  <a:lnTo>
                    <a:pt x="2523" y="160"/>
                  </a:lnTo>
                  <a:lnTo>
                    <a:pt x="2523" y="158"/>
                  </a:lnTo>
                  <a:lnTo>
                    <a:pt x="2523" y="156"/>
                  </a:lnTo>
                  <a:lnTo>
                    <a:pt x="2523" y="155"/>
                  </a:lnTo>
                  <a:lnTo>
                    <a:pt x="2523" y="153"/>
                  </a:lnTo>
                  <a:lnTo>
                    <a:pt x="2521" y="153"/>
                  </a:lnTo>
                  <a:lnTo>
                    <a:pt x="2518" y="151"/>
                  </a:lnTo>
                  <a:lnTo>
                    <a:pt x="2514" y="150"/>
                  </a:lnTo>
                  <a:lnTo>
                    <a:pt x="2516" y="150"/>
                  </a:lnTo>
                  <a:lnTo>
                    <a:pt x="2516" y="150"/>
                  </a:lnTo>
                  <a:lnTo>
                    <a:pt x="2518" y="150"/>
                  </a:lnTo>
                  <a:lnTo>
                    <a:pt x="2519" y="151"/>
                  </a:lnTo>
                  <a:lnTo>
                    <a:pt x="2521" y="151"/>
                  </a:lnTo>
                  <a:lnTo>
                    <a:pt x="2524" y="151"/>
                  </a:lnTo>
                  <a:lnTo>
                    <a:pt x="2528" y="151"/>
                  </a:lnTo>
                  <a:lnTo>
                    <a:pt x="2531" y="151"/>
                  </a:lnTo>
                  <a:lnTo>
                    <a:pt x="2535" y="151"/>
                  </a:lnTo>
                  <a:lnTo>
                    <a:pt x="2538" y="151"/>
                  </a:lnTo>
                  <a:lnTo>
                    <a:pt x="2538" y="153"/>
                  </a:lnTo>
                  <a:lnTo>
                    <a:pt x="2540" y="153"/>
                  </a:lnTo>
                  <a:lnTo>
                    <a:pt x="2541" y="155"/>
                  </a:lnTo>
                  <a:lnTo>
                    <a:pt x="2543" y="155"/>
                  </a:lnTo>
                  <a:lnTo>
                    <a:pt x="2545" y="155"/>
                  </a:lnTo>
                  <a:lnTo>
                    <a:pt x="2545" y="156"/>
                  </a:lnTo>
                  <a:lnTo>
                    <a:pt x="2546" y="158"/>
                  </a:lnTo>
                  <a:lnTo>
                    <a:pt x="2548" y="158"/>
                  </a:lnTo>
                  <a:lnTo>
                    <a:pt x="2548" y="160"/>
                  </a:lnTo>
                  <a:lnTo>
                    <a:pt x="2546" y="160"/>
                  </a:lnTo>
                  <a:lnTo>
                    <a:pt x="2545" y="160"/>
                  </a:lnTo>
                  <a:lnTo>
                    <a:pt x="2543" y="160"/>
                  </a:lnTo>
                  <a:lnTo>
                    <a:pt x="2541" y="160"/>
                  </a:lnTo>
                  <a:lnTo>
                    <a:pt x="2538" y="160"/>
                  </a:lnTo>
                  <a:lnTo>
                    <a:pt x="2536" y="160"/>
                  </a:lnTo>
                  <a:lnTo>
                    <a:pt x="2535" y="162"/>
                  </a:lnTo>
                  <a:lnTo>
                    <a:pt x="2535" y="163"/>
                  </a:lnTo>
                  <a:lnTo>
                    <a:pt x="2533" y="163"/>
                  </a:lnTo>
                  <a:lnTo>
                    <a:pt x="2533" y="165"/>
                  </a:lnTo>
                  <a:lnTo>
                    <a:pt x="2535" y="165"/>
                  </a:lnTo>
                  <a:lnTo>
                    <a:pt x="2535" y="167"/>
                  </a:lnTo>
                  <a:lnTo>
                    <a:pt x="2536" y="167"/>
                  </a:lnTo>
                  <a:lnTo>
                    <a:pt x="2538" y="167"/>
                  </a:lnTo>
                  <a:lnTo>
                    <a:pt x="2540" y="167"/>
                  </a:lnTo>
                  <a:lnTo>
                    <a:pt x="2541" y="168"/>
                  </a:lnTo>
                  <a:lnTo>
                    <a:pt x="2543" y="170"/>
                  </a:lnTo>
                  <a:lnTo>
                    <a:pt x="2545" y="170"/>
                  </a:lnTo>
                  <a:lnTo>
                    <a:pt x="2545" y="172"/>
                  </a:lnTo>
                  <a:lnTo>
                    <a:pt x="2546" y="172"/>
                  </a:lnTo>
                  <a:lnTo>
                    <a:pt x="2548" y="172"/>
                  </a:lnTo>
                  <a:lnTo>
                    <a:pt x="2550" y="172"/>
                  </a:lnTo>
                  <a:lnTo>
                    <a:pt x="2550" y="173"/>
                  </a:lnTo>
                  <a:lnTo>
                    <a:pt x="2551" y="172"/>
                  </a:lnTo>
                  <a:lnTo>
                    <a:pt x="2553" y="172"/>
                  </a:lnTo>
                  <a:lnTo>
                    <a:pt x="2555" y="172"/>
                  </a:lnTo>
                  <a:lnTo>
                    <a:pt x="2556" y="170"/>
                  </a:lnTo>
                  <a:lnTo>
                    <a:pt x="2558" y="170"/>
                  </a:lnTo>
                  <a:lnTo>
                    <a:pt x="2560" y="170"/>
                  </a:lnTo>
                  <a:lnTo>
                    <a:pt x="2560" y="168"/>
                  </a:lnTo>
                  <a:lnTo>
                    <a:pt x="2558" y="168"/>
                  </a:lnTo>
                  <a:lnTo>
                    <a:pt x="2558" y="167"/>
                  </a:lnTo>
                  <a:lnTo>
                    <a:pt x="2558" y="165"/>
                  </a:lnTo>
                  <a:lnTo>
                    <a:pt x="2560" y="165"/>
                  </a:lnTo>
                  <a:lnTo>
                    <a:pt x="2560" y="163"/>
                  </a:lnTo>
                  <a:lnTo>
                    <a:pt x="2558" y="163"/>
                  </a:lnTo>
                  <a:lnTo>
                    <a:pt x="2558" y="162"/>
                  </a:lnTo>
                  <a:lnTo>
                    <a:pt x="2560" y="162"/>
                  </a:lnTo>
                  <a:lnTo>
                    <a:pt x="2562" y="162"/>
                  </a:lnTo>
                  <a:lnTo>
                    <a:pt x="2563" y="162"/>
                  </a:lnTo>
                  <a:lnTo>
                    <a:pt x="2565" y="162"/>
                  </a:lnTo>
                  <a:lnTo>
                    <a:pt x="2567" y="162"/>
                  </a:lnTo>
                  <a:lnTo>
                    <a:pt x="2567" y="160"/>
                  </a:lnTo>
                  <a:lnTo>
                    <a:pt x="2568" y="158"/>
                  </a:lnTo>
                  <a:lnTo>
                    <a:pt x="2570" y="158"/>
                  </a:lnTo>
                  <a:lnTo>
                    <a:pt x="2572" y="158"/>
                  </a:lnTo>
                  <a:lnTo>
                    <a:pt x="2573" y="156"/>
                  </a:lnTo>
                  <a:lnTo>
                    <a:pt x="2575" y="156"/>
                  </a:lnTo>
                  <a:lnTo>
                    <a:pt x="2577" y="155"/>
                  </a:lnTo>
                  <a:lnTo>
                    <a:pt x="2578" y="155"/>
                  </a:lnTo>
                  <a:lnTo>
                    <a:pt x="2580" y="153"/>
                  </a:lnTo>
                  <a:lnTo>
                    <a:pt x="2582" y="153"/>
                  </a:lnTo>
                  <a:lnTo>
                    <a:pt x="2583" y="153"/>
                  </a:lnTo>
                  <a:lnTo>
                    <a:pt x="2585" y="153"/>
                  </a:lnTo>
                  <a:lnTo>
                    <a:pt x="2587" y="151"/>
                  </a:lnTo>
                  <a:lnTo>
                    <a:pt x="2588" y="151"/>
                  </a:lnTo>
                  <a:lnTo>
                    <a:pt x="2592" y="151"/>
                  </a:lnTo>
                  <a:lnTo>
                    <a:pt x="2593" y="151"/>
                  </a:lnTo>
                  <a:lnTo>
                    <a:pt x="2595" y="151"/>
                  </a:lnTo>
                  <a:lnTo>
                    <a:pt x="2593" y="153"/>
                  </a:lnTo>
                  <a:lnTo>
                    <a:pt x="2595" y="153"/>
                  </a:lnTo>
                  <a:lnTo>
                    <a:pt x="2597" y="153"/>
                  </a:lnTo>
                  <a:lnTo>
                    <a:pt x="2597" y="151"/>
                  </a:lnTo>
                  <a:lnTo>
                    <a:pt x="2595" y="151"/>
                  </a:lnTo>
                  <a:lnTo>
                    <a:pt x="2595" y="150"/>
                  </a:lnTo>
                  <a:lnTo>
                    <a:pt x="2597" y="150"/>
                  </a:lnTo>
                  <a:lnTo>
                    <a:pt x="2597" y="150"/>
                  </a:lnTo>
                  <a:lnTo>
                    <a:pt x="2599" y="148"/>
                  </a:lnTo>
                  <a:lnTo>
                    <a:pt x="2600" y="148"/>
                  </a:lnTo>
                  <a:lnTo>
                    <a:pt x="2604" y="148"/>
                  </a:lnTo>
                  <a:lnTo>
                    <a:pt x="2605" y="146"/>
                  </a:lnTo>
                  <a:lnTo>
                    <a:pt x="2607" y="146"/>
                  </a:lnTo>
                  <a:lnTo>
                    <a:pt x="2609" y="146"/>
                  </a:lnTo>
                  <a:lnTo>
                    <a:pt x="2610" y="146"/>
                  </a:lnTo>
                  <a:lnTo>
                    <a:pt x="2609" y="148"/>
                  </a:lnTo>
                  <a:lnTo>
                    <a:pt x="2607" y="148"/>
                  </a:lnTo>
                  <a:lnTo>
                    <a:pt x="2605" y="150"/>
                  </a:lnTo>
                  <a:lnTo>
                    <a:pt x="2605" y="150"/>
                  </a:lnTo>
                  <a:lnTo>
                    <a:pt x="2607" y="151"/>
                  </a:lnTo>
                  <a:lnTo>
                    <a:pt x="2607" y="153"/>
                  </a:lnTo>
                  <a:lnTo>
                    <a:pt x="2605" y="153"/>
                  </a:lnTo>
                  <a:lnTo>
                    <a:pt x="2604" y="153"/>
                  </a:lnTo>
                  <a:lnTo>
                    <a:pt x="2602" y="153"/>
                  </a:lnTo>
                  <a:lnTo>
                    <a:pt x="2602" y="155"/>
                  </a:lnTo>
                  <a:lnTo>
                    <a:pt x="2604" y="155"/>
                  </a:lnTo>
                  <a:lnTo>
                    <a:pt x="2607" y="155"/>
                  </a:lnTo>
                  <a:lnTo>
                    <a:pt x="2609" y="155"/>
                  </a:lnTo>
                  <a:lnTo>
                    <a:pt x="2610" y="155"/>
                  </a:lnTo>
                  <a:lnTo>
                    <a:pt x="2610" y="153"/>
                  </a:lnTo>
                  <a:lnTo>
                    <a:pt x="2612" y="153"/>
                  </a:lnTo>
                  <a:lnTo>
                    <a:pt x="2612" y="155"/>
                  </a:lnTo>
                  <a:lnTo>
                    <a:pt x="2614" y="153"/>
                  </a:lnTo>
                  <a:lnTo>
                    <a:pt x="2615" y="155"/>
                  </a:lnTo>
                  <a:lnTo>
                    <a:pt x="2617" y="155"/>
                  </a:lnTo>
                  <a:lnTo>
                    <a:pt x="2617" y="153"/>
                  </a:lnTo>
                  <a:lnTo>
                    <a:pt x="2617" y="151"/>
                  </a:lnTo>
                  <a:lnTo>
                    <a:pt x="2619" y="151"/>
                  </a:lnTo>
                  <a:lnTo>
                    <a:pt x="2620" y="150"/>
                  </a:lnTo>
                  <a:lnTo>
                    <a:pt x="2622" y="150"/>
                  </a:lnTo>
                  <a:lnTo>
                    <a:pt x="2624" y="150"/>
                  </a:lnTo>
                  <a:lnTo>
                    <a:pt x="2625" y="150"/>
                  </a:lnTo>
                  <a:lnTo>
                    <a:pt x="2627" y="150"/>
                  </a:lnTo>
                  <a:lnTo>
                    <a:pt x="2631" y="150"/>
                  </a:lnTo>
                  <a:lnTo>
                    <a:pt x="2632" y="150"/>
                  </a:lnTo>
                  <a:lnTo>
                    <a:pt x="2634" y="150"/>
                  </a:lnTo>
                  <a:lnTo>
                    <a:pt x="2636" y="151"/>
                  </a:lnTo>
                  <a:lnTo>
                    <a:pt x="2637" y="150"/>
                  </a:lnTo>
                  <a:lnTo>
                    <a:pt x="2637" y="150"/>
                  </a:lnTo>
                  <a:lnTo>
                    <a:pt x="2637" y="150"/>
                  </a:lnTo>
                  <a:lnTo>
                    <a:pt x="2641" y="150"/>
                  </a:lnTo>
                  <a:lnTo>
                    <a:pt x="2641" y="148"/>
                  </a:lnTo>
                  <a:lnTo>
                    <a:pt x="2642" y="148"/>
                  </a:lnTo>
                  <a:lnTo>
                    <a:pt x="2646" y="148"/>
                  </a:lnTo>
                  <a:lnTo>
                    <a:pt x="2647" y="146"/>
                  </a:lnTo>
                  <a:lnTo>
                    <a:pt x="2651" y="146"/>
                  </a:lnTo>
                  <a:lnTo>
                    <a:pt x="2649" y="148"/>
                  </a:lnTo>
                  <a:lnTo>
                    <a:pt x="2651" y="148"/>
                  </a:lnTo>
                  <a:lnTo>
                    <a:pt x="2654" y="150"/>
                  </a:lnTo>
                  <a:lnTo>
                    <a:pt x="2652" y="150"/>
                  </a:lnTo>
                  <a:lnTo>
                    <a:pt x="2652" y="150"/>
                  </a:lnTo>
                  <a:lnTo>
                    <a:pt x="2652" y="151"/>
                  </a:lnTo>
                  <a:lnTo>
                    <a:pt x="2652" y="153"/>
                  </a:lnTo>
                  <a:lnTo>
                    <a:pt x="2654" y="153"/>
                  </a:lnTo>
                  <a:lnTo>
                    <a:pt x="2656" y="153"/>
                  </a:lnTo>
                  <a:lnTo>
                    <a:pt x="2659" y="153"/>
                  </a:lnTo>
                  <a:lnTo>
                    <a:pt x="2661" y="153"/>
                  </a:lnTo>
                  <a:lnTo>
                    <a:pt x="2661" y="151"/>
                  </a:lnTo>
                  <a:lnTo>
                    <a:pt x="2659" y="150"/>
                  </a:lnTo>
                  <a:lnTo>
                    <a:pt x="2657" y="150"/>
                  </a:lnTo>
                  <a:lnTo>
                    <a:pt x="2659" y="150"/>
                  </a:lnTo>
                  <a:lnTo>
                    <a:pt x="2661" y="150"/>
                  </a:lnTo>
                  <a:lnTo>
                    <a:pt x="2664" y="150"/>
                  </a:lnTo>
                  <a:lnTo>
                    <a:pt x="2666" y="150"/>
                  </a:lnTo>
                  <a:lnTo>
                    <a:pt x="2666" y="148"/>
                  </a:lnTo>
                  <a:lnTo>
                    <a:pt x="2666" y="146"/>
                  </a:lnTo>
                  <a:lnTo>
                    <a:pt x="2666" y="145"/>
                  </a:lnTo>
                  <a:lnTo>
                    <a:pt x="2664" y="145"/>
                  </a:lnTo>
                  <a:lnTo>
                    <a:pt x="2664" y="146"/>
                  </a:lnTo>
                  <a:lnTo>
                    <a:pt x="2663" y="146"/>
                  </a:lnTo>
                  <a:lnTo>
                    <a:pt x="2663" y="145"/>
                  </a:lnTo>
                  <a:lnTo>
                    <a:pt x="2661" y="145"/>
                  </a:lnTo>
                  <a:lnTo>
                    <a:pt x="2661" y="143"/>
                  </a:lnTo>
                  <a:lnTo>
                    <a:pt x="2659" y="143"/>
                  </a:lnTo>
                  <a:lnTo>
                    <a:pt x="2659" y="141"/>
                  </a:lnTo>
                  <a:lnTo>
                    <a:pt x="2657" y="141"/>
                  </a:lnTo>
                  <a:lnTo>
                    <a:pt x="2656" y="141"/>
                  </a:lnTo>
                  <a:lnTo>
                    <a:pt x="2656" y="140"/>
                  </a:lnTo>
                  <a:lnTo>
                    <a:pt x="2659" y="140"/>
                  </a:lnTo>
                  <a:lnTo>
                    <a:pt x="2659" y="138"/>
                  </a:lnTo>
                  <a:lnTo>
                    <a:pt x="2659" y="136"/>
                  </a:lnTo>
                  <a:lnTo>
                    <a:pt x="2661" y="136"/>
                  </a:lnTo>
                  <a:lnTo>
                    <a:pt x="2663" y="136"/>
                  </a:lnTo>
                  <a:lnTo>
                    <a:pt x="2664" y="136"/>
                  </a:lnTo>
                  <a:lnTo>
                    <a:pt x="2664" y="138"/>
                  </a:lnTo>
                  <a:lnTo>
                    <a:pt x="2666" y="138"/>
                  </a:lnTo>
                  <a:lnTo>
                    <a:pt x="2669" y="138"/>
                  </a:lnTo>
                  <a:lnTo>
                    <a:pt x="2673" y="138"/>
                  </a:lnTo>
                  <a:lnTo>
                    <a:pt x="2678" y="138"/>
                  </a:lnTo>
                  <a:lnTo>
                    <a:pt x="2678" y="138"/>
                  </a:lnTo>
                  <a:lnTo>
                    <a:pt x="2681" y="140"/>
                  </a:lnTo>
                  <a:lnTo>
                    <a:pt x="2683" y="140"/>
                  </a:lnTo>
                  <a:lnTo>
                    <a:pt x="2684" y="140"/>
                  </a:lnTo>
                  <a:lnTo>
                    <a:pt x="2688" y="140"/>
                  </a:lnTo>
                  <a:lnTo>
                    <a:pt x="2689" y="140"/>
                  </a:lnTo>
                  <a:lnTo>
                    <a:pt x="2693" y="141"/>
                  </a:lnTo>
                  <a:lnTo>
                    <a:pt x="2694" y="141"/>
                  </a:lnTo>
                  <a:lnTo>
                    <a:pt x="2696" y="143"/>
                  </a:lnTo>
                  <a:lnTo>
                    <a:pt x="2698" y="143"/>
                  </a:lnTo>
                  <a:lnTo>
                    <a:pt x="2698" y="145"/>
                  </a:lnTo>
                  <a:lnTo>
                    <a:pt x="2700" y="145"/>
                  </a:lnTo>
                  <a:lnTo>
                    <a:pt x="2700" y="143"/>
                  </a:lnTo>
                  <a:lnTo>
                    <a:pt x="2701" y="143"/>
                  </a:lnTo>
                  <a:lnTo>
                    <a:pt x="2705" y="145"/>
                  </a:lnTo>
                  <a:lnTo>
                    <a:pt x="2706" y="145"/>
                  </a:lnTo>
                  <a:lnTo>
                    <a:pt x="2706" y="146"/>
                  </a:lnTo>
                  <a:lnTo>
                    <a:pt x="2708" y="146"/>
                  </a:lnTo>
                  <a:lnTo>
                    <a:pt x="2706" y="145"/>
                  </a:lnTo>
                  <a:lnTo>
                    <a:pt x="2708" y="145"/>
                  </a:lnTo>
                  <a:lnTo>
                    <a:pt x="2710" y="146"/>
                  </a:lnTo>
                  <a:lnTo>
                    <a:pt x="2711" y="146"/>
                  </a:lnTo>
                  <a:lnTo>
                    <a:pt x="2713" y="146"/>
                  </a:lnTo>
                  <a:lnTo>
                    <a:pt x="2715" y="148"/>
                  </a:lnTo>
                  <a:lnTo>
                    <a:pt x="2718" y="148"/>
                  </a:lnTo>
                  <a:lnTo>
                    <a:pt x="2720" y="148"/>
                  </a:lnTo>
                  <a:lnTo>
                    <a:pt x="2720" y="150"/>
                  </a:lnTo>
                  <a:lnTo>
                    <a:pt x="2721" y="150"/>
                  </a:lnTo>
                  <a:lnTo>
                    <a:pt x="2723" y="150"/>
                  </a:lnTo>
                  <a:lnTo>
                    <a:pt x="2723" y="150"/>
                  </a:lnTo>
                  <a:lnTo>
                    <a:pt x="2725" y="150"/>
                  </a:lnTo>
                  <a:lnTo>
                    <a:pt x="2726" y="150"/>
                  </a:lnTo>
                  <a:lnTo>
                    <a:pt x="2730" y="151"/>
                  </a:lnTo>
                  <a:lnTo>
                    <a:pt x="2732" y="151"/>
                  </a:lnTo>
                  <a:lnTo>
                    <a:pt x="2733" y="151"/>
                  </a:lnTo>
                  <a:lnTo>
                    <a:pt x="2733" y="153"/>
                  </a:lnTo>
                  <a:lnTo>
                    <a:pt x="2735" y="153"/>
                  </a:lnTo>
                  <a:lnTo>
                    <a:pt x="2735" y="155"/>
                  </a:lnTo>
                  <a:lnTo>
                    <a:pt x="2737" y="155"/>
                  </a:lnTo>
                  <a:lnTo>
                    <a:pt x="2737" y="153"/>
                  </a:lnTo>
                  <a:lnTo>
                    <a:pt x="2737" y="151"/>
                  </a:lnTo>
                  <a:lnTo>
                    <a:pt x="2738" y="151"/>
                  </a:lnTo>
                  <a:lnTo>
                    <a:pt x="2738" y="150"/>
                  </a:lnTo>
                  <a:lnTo>
                    <a:pt x="2738" y="150"/>
                  </a:lnTo>
                  <a:lnTo>
                    <a:pt x="2738" y="148"/>
                  </a:lnTo>
                  <a:lnTo>
                    <a:pt x="2737" y="148"/>
                  </a:lnTo>
                  <a:lnTo>
                    <a:pt x="2735" y="148"/>
                  </a:lnTo>
                  <a:lnTo>
                    <a:pt x="2732" y="148"/>
                  </a:lnTo>
                  <a:lnTo>
                    <a:pt x="2732" y="146"/>
                  </a:lnTo>
                  <a:lnTo>
                    <a:pt x="2730" y="146"/>
                  </a:lnTo>
                  <a:lnTo>
                    <a:pt x="2726" y="145"/>
                  </a:lnTo>
                  <a:lnTo>
                    <a:pt x="2726" y="143"/>
                  </a:lnTo>
                  <a:lnTo>
                    <a:pt x="2725" y="143"/>
                  </a:lnTo>
                  <a:lnTo>
                    <a:pt x="2725" y="141"/>
                  </a:lnTo>
                  <a:lnTo>
                    <a:pt x="2725" y="140"/>
                  </a:lnTo>
                  <a:lnTo>
                    <a:pt x="2723" y="140"/>
                  </a:lnTo>
                  <a:lnTo>
                    <a:pt x="2723" y="141"/>
                  </a:lnTo>
                  <a:lnTo>
                    <a:pt x="2721" y="141"/>
                  </a:lnTo>
                  <a:lnTo>
                    <a:pt x="2720" y="140"/>
                  </a:lnTo>
                  <a:lnTo>
                    <a:pt x="2718" y="140"/>
                  </a:lnTo>
                  <a:lnTo>
                    <a:pt x="2718" y="141"/>
                  </a:lnTo>
                  <a:lnTo>
                    <a:pt x="2718" y="143"/>
                  </a:lnTo>
                  <a:lnTo>
                    <a:pt x="2716" y="143"/>
                  </a:lnTo>
                  <a:lnTo>
                    <a:pt x="2716" y="141"/>
                  </a:lnTo>
                  <a:lnTo>
                    <a:pt x="2718" y="140"/>
                  </a:lnTo>
                  <a:lnTo>
                    <a:pt x="2716" y="138"/>
                  </a:lnTo>
                  <a:lnTo>
                    <a:pt x="2715" y="138"/>
                  </a:lnTo>
                  <a:lnTo>
                    <a:pt x="2715" y="140"/>
                  </a:lnTo>
                  <a:lnTo>
                    <a:pt x="2713" y="140"/>
                  </a:lnTo>
                  <a:lnTo>
                    <a:pt x="2713" y="138"/>
                  </a:lnTo>
                  <a:lnTo>
                    <a:pt x="2711" y="135"/>
                  </a:lnTo>
                  <a:lnTo>
                    <a:pt x="2713" y="135"/>
                  </a:lnTo>
                  <a:lnTo>
                    <a:pt x="2715" y="135"/>
                  </a:lnTo>
                  <a:lnTo>
                    <a:pt x="2715" y="133"/>
                  </a:lnTo>
                  <a:lnTo>
                    <a:pt x="2713" y="133"/>
                  </a:lnTo>
                  <a:lnTo>
                    <a:pt x="2711" y="133"/>
                  </a:lnTo>
                  <a:lnTo>
                    <a:pt x="2711" y="131"/>
                  </a:lnTo>
                  <a:lnTo>
                    <a:pt x="2711" y="130"/>
                  </a:lnTo>
                  <a:lnTo>
                    <a:pt x="2711" y="128"/>
                  </a:lnTo>
                  <a:lnTo>
                    <a:pt x="2710" y="128"/>
                  </a:lnTo>
                  <a:lnTo>
                    <a:pt x="2711" y="126"/>
                  </a:lnTo>
                  <a:lnTo>
                    <a:pt x="2710" y="126"/>
                  </a:lnTo>
                  <a:lnTo>
                    <a:pt x="2708" y="124"/>
                  </a:lnTo>
                  <a:lnTo>
                    <a:pt x="2708" y="126"/>
                  </a:lnTo>
                  <a:lnTo>
                    <a:pt x="2705" y="126"/>
                  </a:lnTo>
                  <a:lnTo>
                    <a:pt x="2705" y="124"/>
                  </a:lnTo>
                  <a:lnTo>
                    <a:pt x="2705" y="123"/>
                  </a:lnTo>
                  <a:lnTo>
                    <a:pt x="2703" y="123"/>
                  </a:lnTo>
                  <a:lnTo>
                    <a:pt x="2703" y="124"/>
                  </a:lnTo>
                  <a:lnTo>
                    <a:pt x="2703" y="126"/>
                  </a:lnTo>
                  <a:lnTo>
                    <a:pt x="2701" y="126"/>
                  </a:lnTo>
                  <a:lnTo>
                    <a:pt x="2701" y="124"/>
                  </a:lnTo>
                  <a:lnTo>
                    <a:pt x="2701" y="123"/>
                  </a:lnTo>
                  <a:lnTo>
                    <a:pt x="2703" y="121"/>
                  </a:lnTo>
                  <a:lnTo>
                    <a:pt x="2703" y="119"/>
                  </a:lnTo>
                  <a:lnTo>
                    <a:pt x="2705" y="119"/>
                  </a:lnTo>
                  <a:lnTo>
                    <a:pt x="2706" y="119"/>
                  </a:lnTo>
                  <a:lnTo>
                    <a:pt x="2708" y="118"/>
                  </a:lnTo>
                  <a:lnTo>
                    <a:pt x="2710" y="118"/>
                  </a:lnTo>
                  <a:lnTo>
                    <a:pt x="2710" y="116"/>
                  </a:lnTo>
                  <a:lnTo>
                    <a:pt x="2711" y="116"/>
                  </a:lnTo>
                  <a:lnTo>
                    <a:pt x="2711" y="114"/>
                  </a:lnTo>
                  <a:lnTo>
                    <a:pt x="2713" y="114"/>
                  </a:lnTo>
                  <a:lnTo>
                    <a:pt x="2711" y="113"/>
                  </a:lnTo>
                  <a:lnTo>
                    <a:pt x="2711" y="111"/>
                  </a:lnTo>
                  <a:lnTo>
                    <a:pt x="2711" y="109"/>
                  </a:lnTo>
                  <a:lnTo>
                    <a:pt x="2711" y="109"/>
                  </a:lnTo>
                  <a:lnTo>
                    <a:pt x="2711" y="108"/>
                  </a:lnTo>
                  <a:lnTo>
                    <a:pt x="2710" y="108"/>
                  </a:lnTo>
                  <a:lnTo>
                    <a:pt x="2710" y="106"/>
                  </a:lnTo>
                  <a:lnTo>
                    <a:pt x="2711" y="104"/>
                  </a:lnTo>
                  <a:lnTo>
                    <a:pt x="2711" y="103"/>
                  </a:lnTo>
                  <a:lnTo>
                    <a:pt x="2713" y="103"/>
                  </a:lnTo>
                  <a:lnTo>
                    <a:pt x="2716" y="103"/>
                  </a:lnTo>
                  <a:lnTo>
                    <a:pt x="2718" y="103"/>
                  </a:lnTo>
                  <a:lnTo>
                    <a:pt x="2721" y="103"/>
                  </a:lnTo>
                  <a:lnTo>
                    <a:pt x="2725" y="103"/>
                  </a:lnTo>
                  <a:lnTo>
                    <a:pt x="2726" y="103"/>
                  </a:lnTo>
                  <a:lnTo>
                    <a:pt x="2728" y="103"/>
                  </a:lnTo>
                  <a:lnTo>
                    <a:pt x="2730" y="103"/>
                  </a:lnTo>
                  <a:lnTo>
                    <a:pt x="2733" y="104"/>
                  </a:lnTo>
                  <a:lnTo>
                    <a:pt x="2735" y="104"/>
                  </a:lnTo>
                  <a:lnTo>
                    <a:pt x="2737" y="104"/>
                  </a:lnTo>
                  <a:lnTo>
                    <a:pt x="2738" y="104"/>
                  </a:lnTo>
                  <a:lnTo>
                    <a:pt x="2740" y="104"/>
                  </a:lnTo>
                  <a:lnTo>
                    <a:pt x="2742" y="106"/>
                  </a:lnTo>
                  <a:lnTo>
                    <a:pt x="2742" y="108"/>
                  </a:lnTo>
                  <a:lnTo>
                    <a:pt x="2743" y="108"/>
                  </a:lnTo>
                  <a:lnTo>
                    <a:pt x="2743" y="109"/>
                  </a:lnTo>
                  <a:lnTo>
                    <a:pt x="2745" y="109"/>
                  </a:lnTo>
                  <a:lnTo>
                    <a:pt x="2745" y="109"/>
                  </a:lnTo>
                  <a:lnTo>
                    <a:pt x="2745" y="111"/>
                  </a:lnTo>
                  <a:lnTo>
                    <a:pt x="2745" y="113"/>
                  </a:lnTo>
                  <a:lnTo>
                    <a:pt x="2745" y="114"/>
                  </a:lnTo>
                  <a:lnTo>
                    <a:pt x="2745" y="116"/>
                  </a:lnTo>
                  <a:lnTo>
                    <a:pt x="2743" y="116"/>
                  </a:lnTo>
                  <a:lnTo>
                    <a:pt x="2743" y="118"/>
                  </a:lnTo>
                  <a:lnTo>
                    <a:pt x="2745" y="119"/>
                  </a:lnTo>
                  <a:lnTo>
                    <a:pt x="2747" y="119"/>
                  </a:lnTo>
                  <a:lnTo>
                    <a:pt x="2752" y="121"/>
                  </a:lnTo>
                  <a:lnTo>
                    <a:pt x="2753" y="121"/>
                  </a:lnTo>
                  <a:lnTo>
                    <a:pt x="2753" y="123"/>
                  </a:lnTo>
                  <a:lnTo>
                    <a:pt x="2755" y="123"/>
                  </a:lnTo>
                  <a:lnTo>
                    <a:pt x="2755" y="124"/>
                  </a:lnTo>
                  <a:lnTo>
                    <a:pt x="2757" y="124"/>
                  </a:lnTo>
                  <a:lnTo>
                    <a:pt x="2757" y="126"/>
                  </a:lnTo>
                  <a:lnTo>
                    <a:pt x="2757" y="128"/>
                  </a:lnTo>
                  <a:lnTo>
                    <a:pt x="2758" y="128"/>
                  </a:lnTo>
                  <a:lnTo>
                    <a:pt x="2758" y="130"/>
                  </a:lnTo>
                  <a:lnTo>
                    <a:pt x="2758" y="131"/>
                  </a:lnTo>
                  <a:lnTo>
                    <a:pt x="2758" y="133"/>
                  </a:lnTo>
                  <a:lnTo>
                    <a:pt x="2758" y="133"/>
                  </a:lnTo>
                  <a:lnTo>
                    <a:pt x="2758" y="135"/>
                  </a:lnTo>
                  <a:lnTo>
                    <a:pt x="2760" y="135"/>
                  </a:lnTo>
                  <a:lnTo>
                    <a:pt x="2760" y="136"/>
                  </a:lnTo>
                  <a:lnTo>
                    <a:pt x="2762" y="136"/>
                  </a:lnTo>
                  <a:lnTo>
                    <a:pt x="2762" y="138"/>
                  </a:lnTo>
                  <a:lnTo>
                    <a:pt x="2762" y="140"/>
                  </a:lnTo>
                  <a:lnTo>
                    <a:pt x="2763" y="141"/>
                  </a:lnTo>
                  <a:lnTo>
                    <a:pt x="2763" y="143"/>
                  </a:lnTo>
                  <a:lnTo>
                    <a:pt x="2765" y="143"/>
                  </a:lnTo>
                  <a:lnTo>
                    <a:pt x="2765" y="145"/>
                  </a:lnTo>
                  <a:lnTo>
                    <a:pt x="2767" y="146"/>
                  </a:lnTo>
                  <a:lnTo>
                    <a:pt x="2767" y="148"/>
                  </a:lnTo>
                  <a:lnTo>
                    <a:pt x="2769" y="148"/>
                  </a:lnTo>
                  <a:lnTo>
                    <a:pt x="2772" y="150"/>
                  </a:lnTo>
                  <a:lnTo>
                    <a:pt x="2774" y="150"/>
                  </a:lnTo>
                  <a:lnTo>
                    <a:pt x="2779" y="150"/>
                  </a:lnTo>
                  <a:lnTo>
                    <a:pt x="2780" y="151"/>
                  </a:lnTo>
                  <a:lnTo>
                    <a:pt x="2779" y="151"/>
                  </a:lnTo>
                  <a:lnTo>
                    <a:pt x="2780" y="153"/>
                  </a:lnTo>
                  <a:lnTo>
                    <a:pt x="2779" y="153"/>
                  </a:lnTo>
                  <a:lnTo>
                    <a:pt x="2779" y="155"/>
                  </a:lnTo>
                  <a:lnTo>
                    <a:pt x="2779" y="156"/>
                  </a:lnTo>
                  <a:lnTo>
                    <a:pt x="2780" y="158"/>
                  </a:lnTo>
                  <a:lnTo>
                    <a:pt x="2782" y="158"/>
                  </a:lnTo>
                  <a:lnTo>
                    <a:pt x="2782" y="160"/>
                  </a:lnTo>
                  <a:lnTo>
                    <a:pt x="2780" y="160"/>
                  </a:lnTo>
                  <a:lnTo>
                    <a:pt x="2780" y="162"/>
                  </a:lnTo>
                  <a:lnTo>
                    <a:pt x="2779" y="162"/>
                  </a:lnTo>
                  <a:lnTo>
                    <a:pt x="2777" y="162"/>
                  </a:lnTo>
                  <a:lnTo>
                    <a:pt x="2777" y="163"/>
                  </a:lnTo>
                  <a:lnTo>
                    <a:pt x="2777" y="165"/>
                  </a:lnTo>
                  <a:lnTo>
                    <a:pt x="2775" y="165"/>
                  </a:lnTo>
                  <a:lnTo>
                    <a:pt x="2775" y="167"/>
                  </a:lnTo>
                  <a:lnTo>
                    <a:pt x="2777" y="167"/>
                  </a:lnTo>
                  <a:lnTo>
                    <a:pt x="2777" y="168"/>
                  </a:lnTo>
                  <a:lnTo>
                    <a:pt x="2775" y="168"/>
                  </a:lnTo>
                  <a:lnTo>
                    <a:pt x="2775" y="170"/>
                  </a:lnTo>
                  <a:lnTo>
                    <a:pt x="2774" y="170"/>
                  </a:lnTo>
                  <a:lnTo>
                    <a:pt x="2772" y="170"/>
                  </a:lnTo>
                  <a:lnTo>
                    <a:pt x="2774" y="172"/>
                  </a:lnTo>
                  <a:lnTo>
                    <a:pt x="2775" y="173"/>
                  </a:lnTo>
                  <a:lnTo>
                    <a:pt x="2774" y="173"/>
                  </a:lnTo>
                  <a:lnTo>
                    <a:pt x="2772" y="173"/>
                  </a:lnTo>
                  <a:lnTo>
                    <a:pt x="2770" y="173"/>
                  </a:lnTo>
                  <a:lnTo>
                    <a:pt x="2770" y="175"/>
                  </a:lnTo>
                  <a:lnTo>
                    <a:pt x="2769" y="175"/>
                  </a:lnTo>
                  <a:lnTo>
                    <a:pt x="2765" y="175"/>
                  </a:lnTo>
                  <a:lnTo>
                    <a:pt x="2763" y="175"/>
                  </a:lnTo>
                  <a:lnTo>
                    <a:pt x="2763" y="173"/>
                  </a:lnTo>
                  <a:lnTo>
                    <a:pt x="2762" y="173"/>
                  </a:lnTo>
                  <a:lnTo>
                    <a:pt x="2762" y="175"/>
                  </a:lnTo>
                  <a:lnTo>
                    <a:pt x="2760" y="175"/>
                  </a:lnTo>
                  <a:lnTo>
                    <a:pt x="2760" y="177"/>
                  </a:lnTo>
                  <a:lnTo>
                    <a:pt x="2762" y="177"/>
                  </a:lnTo>
                  <a:lnTo>
                    <a:pt x="2765" y="177"/>
                  </a:lnTo>
                  <a:lnTo>
                    <a:pt x="2767" y="178"/>
                  </a:lnTo>
                  <a:lnTo>
                    <a:pt x="2769" y="178"/>
                  </a:lnTo>
                  <a:lnTo>
                    <a:pt x="2770" y="177"/>
                  </a:lnTo>
                  <a:lnTo>
                    <a:pt x="2774" y="177"/>
                  </a:lnTo>
                  <a:lnTo>
                    <a:pt x="2775" y="177"/>
                  </a:lnTo>
                  <a:lnTo>
                    <a:pt x="2777" y="177"/>
                  </a:lnTo>
                  <a:lnTo>
                    <a:pt x="2777" y="178"/>
                  </a:lnTo>
                  <a:lnTo>
                    <a:pt x="2779" y="178"/>
                  </a:lnTo>
                  <a:lnTo>
                    <a:pt x="2780" y="178"/>
                  </a:lnTo>
                  <a:lnTo>
                    <a:pt x="2782" y="178"/>
                  </a:lnTo>
                  <a:lnTo>
                    <a:pt x="2784" y="178"/>
                  </a:lnTo>
                  <a:lnTo>
                    <a:pt x="2785" y="178"/>
                  </a:lnTo>
                  <a:lnTo>
                    <a:pt x="2785" y="177"/>
                  </a:lnTo>
                  <a:lnTo>
                    <a:pt x="2784" y="177"/>
                  </a:lnTo>
                  <a:lnTo>
                    <a:pt x="2784" y="175"/>
                  </a:lnTo>
                  <a:lnTo>
                    <a:pt x="2784" y="173"/>
                  </a:lnTo>
                  <a:lnTo>
                    <a:pt x="2787" y="173"/>
                  </a:lnTo>
                  <a:lnTo>
                    <a:pt x="2789" y="173"/>
                  </a:lnTo>
                  <a:lnTo>
                    <a:pt x="2789" y="172"/>
                  </a:lnTo>
                  <a:lnTo>
                    <a:pt x="2792" y="172"/>
                  </a:lnTo>
                  <a:lnTo>
                    <a:pt x="2792" y="170"/>
                  </a:lnTo>
                  <a:lnTo>
                    <a:pt x="2794" y="170"/>
                  </a:lnTo>
                  <a:lnTo>
                    <a:pt x="2794" y="168"/>
                  </a:lnTo>
                  <a:lnTo>
                    <a:pt x="2794" y="167"/>
                  </a:lnTo>
                  <a:lnTo>
                    <a:pt x="2792" y="167"/>
                  </a:lnTo>
                  <a:lnTo>
                    <a:pt x="2794" y="165"/>
                  </a:lnTo>
                  <a:lnTo>
                    <a:pt x="2795" y="163"/>
                  </a:lnTo>
                  <a:lnTo>
                    <a:pt x="2797" y="162"/>
                  </a:lnTo>
                  <a:lnTo>
                    <a:pt x="2797" y="160"/>
                  </a:lnTo>
                  <a:lnTo>
                    <a:pt x="2795" y="158"/>
                  </a:lnTo>
                  <a:lnTo>
                    <a:pt x="2795" y="156"/>
                  </a:lnTo>
                  <a:lnTo>
                    <a:pt x="2794" y="156"/>
                  </a:lnTo>
                  <a:lnTo>
                    <a:pt x="2794" y="155"/>
                  </a:lnTo>
                  <a:lnTo>
                    <a:pt x="2792" y="155"/>
                  </a:lnTo>
                  <a:lnTo>
                    <a:pt x="2790" y="155"/>
                  </a:lnTo>
                  <a:lnTo>
                    <a:pt x="2789" y="153"/>
                  </a:lnTo>
                  <a:lnTo>
                    <a:pt x="2787" y="153"/>
                  </a:lnTo>
                  <a:lnTo>
                    <a:pt x="2789" y="151"/>
                  </a:lnTo>
                  <a:lnTo>
                    <a:pt x="2787" y="150"/>
                  </a:lnTo>
                  <a:lnTo>
                    <a:pt x="2787" y="150"/>
                  </a:lnTo>
                  <a:lnTo>
                    <a:pt x="2790" y="150"/>
                  </a:lnTo>
                  <a:lnTo>
                    <a:pt x="2792" y="148"/>
                  </a:lnTo>
                  <a:lnTo>
                    <a:pt x="2794" y="148"/>
                  </a:lnTo>
                  <a:lnTo>
                    <a:pt x="2795" y="148"/>
                  </a:lnTo>
                  <a:lnTo>
                    <a:pt x="2797" y="148"/>
                  </a:lnTo>
                  <a:lnTo>
                    <a:pt x="2799" y="148"/>
                  </a:lnTo>
                  <a:lnTo>
                    <a:pt x="2799" y="146"/>
                  </a:lnTo>
                  <a:lnTo>
                    <a:pt x="2801" y="146"/>
                  </a:lnTo>
                  <a:lnTo>
                    <a:pt x="2802" y="148"/>
                  </a:lnTo>
                  <a:lnTo>
                    <a:pt x="2804" y="148"/>
                  </a:lnTo>
                  <a:lnTo>
                    <a:pt x="2804" y="150"/>
                  </a:lnTo>
                  <a:lnTo>
                    <a:pt x="2807" y="150"/>
                  </a:lnTo>
                  <a:lnTo>
                    <a:pt x="2807" y="150"/>
                  </a:lnTo>
                  <a:lnTo>
                    <a:pt x="2809" y="150"/>
                  </a:lnTo>
                  <a:lnTo>
                    <a:pt x="2811" y="150"/>
                  </a:lnTo>
                  <a:lnTo>
                    <a:pt x="2812" y="151"/>
                  </a:lnTo>
                  <a:lnTo>
                    <a:pt x="2814" y="153"/>
                  </a:lnTo>
                  <a:lnTo>
                    <a:pt x="2812" y="153"/>
                  </a:lnTo>
                  <a:lnTo>
                    <a:pt x="2814" y="155"/>
                  </a:lnTo>
                  <a:lnTo>
                    <a:pt x="2816" y="155"/>
                  </a:lnTo>
                  <a:lnTo>
                    <a:pt x="2816" y="156"/>
                  </a:lnTo>
                  <a:lnTo>
                    <a:pt x="2816" y="158"/>
                  </a:lnTo>
                  <a:lnTo>
                    <a:pt x="2817" y="158"/>
                  </a:lnTo>
                  <a:lnTo>
                    <a:pt x="2817" y="160"/>
                  </a:lnTo>
                  <a:lnTo>
                    <a:pt x="2821" y="162"/>
                  </a:lnTo>
                  <a:lnTo>
                    <a:pt x="2822" y="162"/>
                  </a:lnTo>
                  <a:lnTo>
                    <a:pt x="2824" y="162"/>
                  </a:lnTo>
                  <a:lnTo>
                    <a:pt x="2824" y="163"/>
                  </a:lnTo>
                  <a:lnTo>
                    <a:pt x="2826" y="163"/>
                  </a:lnTo>
                  <a:lnTo>
                    <a:pt x="2827" y="163"/>
                  </a:lnTo>
                  <a:lnTo>
                    <a:pt x="2829" y="162"/>
                  </a:lnTo>
                  <a:lnTo>
                    <a:pt x="2829" y="163"/>
                  </a:lnTo>
                  <a:lnTo>
                    <a:pt x="2831" y="163"/>
                  </a:lnTo>
                  <a:lnTo>
                    <a:pt x="2832" y="162"/>
                  </a:lnTo>
                  <a:lnTo>
                    <a:pt x="2831" y="162"/>
                  </a:lnTo>
                  <a:lnTo>
                    <a:pt x="2829" y="162"/>
                  </a:lnTo>
                  <a:lnTo>
                    <a:pt x="2827" y="162"/>
                  </a:lnTo>
                  <a:lnTo>
                    <a:pt x="2826" y="162"/>
                  </a:lnTo>
                  <a:lnTo>
                    <a:pt x="2824" y="162"/>
                  </a:lnTo>
                  <a:lnTo>
                    <a:pt x="2824" y="160"/>
                  </a:lnTo>
                  <a:lnTo>
                    <a:pt x="2822" y="160"/>
                  </a:lnTo>
                  <a:lnTo>
                    <a:pt x="2821" y="160"/>
                  </a:lnTo>
                  <a:lnTo>
                    <a:pt x="2819" y="160"/>
                  </a:lnTo>
                  <a:lnTo>
                    <a:pt x="2819" y="158"/>
                  </a:lnTo>
                  <a:lnTo>
                    <a:pt x="2817" y="158"/>
                  </a:lnTo>
                  <a:lnTo>
                    <a:pt x="2817" y="156"/>
                  </a:lnTo>
                  <a:lnTo>
                    <a:pt x="2817" y="155"/>
                  </a:lnTo>
                  <a:lnTo>
                    <a:pt x="2819" y="155"/>
                  </a:lnTo>
                  <a:lnTo>
                    <a:pt x="2821" y="155"/>
                  </a:lnTo>
                  <a:lnTo>
                    <a:pt x="2822" y="155"/>
                  </a:lnTo>
                  <a:lnTo>
                    <a:pt x="2822" y="153"/>
                  </a:lnTo>
                  <a:lnTo>
                    <a:pt x="2821" y="153"/>
                  </a:lnTo>
                  <a:lnTo>
                    <a:pt x="2819" y="153"/>
                  </a:lnTo>
                  <a:lnTo>
                    <a:pt x="2819" y="151"/>
                  </a:lnTo>
                  <a:lnTo>
                    <a:pt x="2817" y="151"/>
                  </a:lnTo>
                  <a:lnTo>
                    <a:pt x="2816" y="150"/>
                  </a:lnTo>
                  <a:lnTo>
                    <a:pt x="2814" y="150"/>
                  </a:lnTo>
                  <a:lnTo>
                    <a:pt x="2812" y="148"/>
                  </a:lnTo>
                  <a:lnTo>
                    <a:pt x="2811" y="148"/>
                  </a:lnTo>
                  <a:lnTo>
                    <a:pt x="2809" y="148"/>
                  </a:lnTo>
                  <a:lnTo>
                    <a:pt x="2807" y="146"/>
                  </a:lnTo>
                  <a:lnTo>
                    <a:pt x="2806" y="146"/>
                  </a:lnTo>
                  <a:lnTo>
                    <a:pt x="2804" y="146"/>
                  </a:lnTo>
                  <a:lnTo>
                    <a:pt x="2802" y="145"/>
                  </a:lnTo>
                  <a:lnTo>
                    <a:pt x="2801" y="145"/>
                  </a:lnTo>
                  <a:lnTo>
                    <a:pt x="2799" y="145"/>
                  </a:lnTo>
                  <a:lnTo>
                    <a:pt x="2799" y="145"/>
                  </a:lnTo>
                  <a:lnTo>
                    <a:pt x="2797" y="145"/>
                  </a:lnTo>
                  <a:lnTo>
                    <a:pt x="2795" y="145"/>
                  </a:lnTo>
                  <a:lnTo>
                    <a:pt x="2792" y="143"/>
                  </a:lnTo>
                  <a:lnTo>
                    <a:pt x="2792" y="145"/>
                  </a:lnTo>
                  <a:lnTo>
                    <a:pt x="2790" y="145"/>
                  </a:lnTo>
                  <a:lnTo>
                    <a:pt x="2789" y="145"/>
                  </a:lnTo>
                  <a:lnTo>
                    <a:pt x="2790" y="146"/>
                  </a:lnTo>
                  <a:lnTo>
                    <a:pt x="2789" y="146"/>
                  </a:lnTo>
                  <a:lnTo>
                    <a:pt x="2787" y="146"/>
                  </a:lnTo>
                  <a:lnTo>
                    <a:pt x="2785" y="146"/>
                  </a:lnTo>
                  <a:lnTo>
                    <a:pt x="2784" y="145"/>
                  </a:lnTo>
                  <a:lnTo>
                    <a:pt x="2782" y="145"/>
                  </a:lnTo>
                  <a:lnTo>
                    <a:pt x="2780" y="146"/>
                  </a:lnTo>
                  <a:lnTo>
                    <a:pt x="2779" y="146"/>
                  </a:lnTo>
                  <a:lnTo>
                    <a:pt x="2777" y="146"/>
                  </a:lnTo>
                  <a:lnTo>
                    <a:pt x="2777" y="145"/>
                  </a:lnTo>
                  <a:lnTo>
                    <a:pt x="2777" y="143"/>
                  </a:lnTo>
                  <a:lnTo>
                    <a:pt x="2775" y="141"/>
                  </a:lnTo>
                  <a:lnTo>
                    <a:pt x="2774" y="140"/>
                  </a:lnTo>
                  <a:lnTo>
                    <a:pt x="2772" y="140"/>
                  </a:lnTo>
                  <a:lnTo>
                    <a:pt x="2770" y="140"/>
                  </a:lnTo>
                  <a:lnTo>
                    <a:pt x="2770" y="138"/>
                  </a:lnTo>
                  <a:lnTo>
                    <a:pt x="2770" y="136"/>
                  </a:lnTo>
                  <a:lnTo>
                    <a:pt x="2770" y="135"/>
                  </a:lnTo>
                  <a:lnTo>
                    <a:pt x="2769" y="135"/>
                  </a:lnTo>
                  <a:lnTo>
                    <a:pt x="2769" y="133"/>
                  </a:lnTo>
                  <a:lnTo>
                    <a:pt x="2770" y="131"/>
                  </a:lnTo>
                  <a:lnTo>
                    <a:pt x="2770" y="130"/>
                  </a:lnTo>
                  <a:lnTo>
                    <a:pt x="2770" y="128"/>
                  </a:lnTo>
                  <a:lnTo>
                    <a:pt x="2769" y="126"/>
                  </a:lnTo>
                  <a:lnTo>
                    <a:pt x="2765" y="124"/>
                  </a:lnTo>
                  <a:lnTo>
                    <a:pt x="2763" y="124"/>
                  </a:lnTo>
                  <a:lnTo>
                    <a:pt x="2763" y="123"/>
                  </a:lnTo>
                  <a:lnTo>
                    <a:pt x="2762" y="123"/>
                  </a:lnTo>
                  <a:lnTo>
                    <a:pt x="2760" y="123"/>
                  </a:lnTo>
                  <a:lnTo>
                    <a:pt x="2760" y="121"/>
                  </a:lnTo>
                  <a:lnTo>
                    <a:pt x="2758" y="121"/>
                  </a:lnTo>
                  <a:lnTo>
                    <a:pt x="2758" y="119"/>
                  </a:lnTo>
                  <a:lnTo>
                    <a:pt x="2758" y="119"/>
                  </a:lnTo>
                  <a:lnTo>
                    <a:pt x="2757" y="119"/>
                  </a:lnTo>
                  <a:lnTo>
                    <a:pt x="2755" y="119"/>
                  </a:lnTo>
                  <a:lnTo>
                    <a:pt x="2753" y="119"/>
                  </a:lnTo>
                  <a:lnTo>
                    <a:pt x="2753" y="118"/>
                  </a:lnTo>
                  <a:lnTo>
                    <a:pt x="2755" y="116"/>
                  </a:lnTo>
                  <a:lnTo>
                    <a:pt x="2757" y="116"/>
                  </a:lnTo>
                  <a:lnTo>
                    <a:pt x="2757" y="114"/>
                  </a:lnTo>
                  <a:lnTo>
                    <a:pt x="2755" y="114"/>
                  </a:lnTo>
                  <a:lnTo>
                    <a:pt x="2757" y="113"/>
                  </a:lnTo>
                  <a:lnTo>
                    <a:pt x="2758" y="113"/>
                  </a:lnTo>
                  <a:lnTo>
                    <a:pt x="2758" y="113"/>
                  </a:lnTo>
                  <a:lnTo>
                    <a:pt x="2760" y="113"/>
                  </a:lnTo>
                  <a:lnTo>
                    <a:pt x="2762" y="111"/>
                  </a:lnTo>
                  <a:lnTo>
                    <a:pt x="2763" y="111"/>
                  </a:lnTo>
                  <a:lnTo>
                    <a:pt x="2763" y="109"/>
                  </a:lnTo>
                  <a:lnTo>
                    <a:pt x="2763" y="109"/>
                  </a:lnTo>
                  <a:lnTo>
                    <a:pt x="2762" y="109"/>
                  </a:lnTo>
                  <a:lnTo>
                    <a:pt x="2762" y="108"/>
                  </a:lnTo>
                  <a:lnTo>
                    <a:pt x="2760" y="108"/>
                  </a:lnTo>
                  <a:lnTo>
                    <a:pt x="2760" y="106"/>
                  </a:lnTo>
                  <a:lnTo>
                    <a:pt x="2758" y="106"/>
                  </a:lnTo>
                  <a:lnTo>
                    <a:pt x="2757" y="104"/>
                  </a:lnTo>
                  <a:lnTo>
                    <a:pt x="2758" y="103"/>
                  </a:lnTo>
                  <a:lnTo>
                    <a:pt x="2758" y="103"/>
                  </a:lnTo>
                  <a:lnTo>
                    <a:pt x="2758" y="104"/>
                  </a:lnTo>
                  <a:lnTo>
                    <a:pt x="2760" y="104"/>
                  </a:lnTo>
                  <a:lnTo>
                    <a:pt x="2762" y="104"/>
                  </a:lnTo>
                  <a:lnTo>
                    <a:pt x="2763" y="104"/>
                  </a:lnTo>
                  <a:lnTo>
                    <a:pt x="2763" y="106"/>
                  </a:lnTo>
                  <a:lnTo>
                    <a:pt x="2765" y="106"/>
                  </a:lnTo>
                  <a:lnTo>
                    <a:pt x="2767" y="108"/>
                  </a:lnTo>
                  <a:lnTo>
                    <a:pt x="2765" y="108"/>
                  </a:lnTo>
                  <a:lnTo>
                    <a:pt x="2767" y="109"/>
                  </a:lnTo>
                  <a:lnTo>
                    <a:pt x="2769" y="109"/>
                  </a:lnTo>
                  <a:lnTo>
                    <a:pt x="2769" y="109"/>
                  </a:lnTo>
                  <a:lnTo>
                    <a:pt x="2769" y="111"/>
                  </a:lnTo>
                  <a:lnTo>
                    <a:pt x="2769" y="113"/>
                  </a:lnTo>
                  <a:lnTo>
                    <a:pt x="2769" y="114"/>
                  </a:lnTo>
                  <a:lnTo>
                    <a:pt x="2770" y="114"/>
                  </a:lnTo>
                  <a:lnTo>
                    <a:pt x="2772" y="116"/>
                  </a:lnTo>
                  <a:lnTo>
                    <a:pt x="2774" y="116"/>
                  </a:lnTo>
                  <a:lnTo>
                    <a:pt x="2774" y="118"/>
                  </a:lnTo>
                  <a:lnTo>
                    <a:pt x="2772" y="118"/>
                  </a:lnTo>
                  <a:lnTo>
                    <a:pt x="2772" y="119"/>
                  </a:lnTo>
                  <a:lnTo>
                    <a:pt x="2774" y="119"/>
                  </a:lnTo>
                  <a:lnTo>
                    <a:pt x="2777" y="119"/>
                  </a:lnTo>
                  <a:lnTo>
                    <a:pt x="2780" y="121"/>
                  </a:lnTo>
                  <a:lnTo>
                    <a:pt x="2782" y="121"/>
                  </a:lnTo>
                  <a:lnTo>
                    <a:pt x="2784" y="121"/>
                  </a:lnTo>
                  <a:lnTo>
                    <a:pt x="2787" y="121"/>
                  </a:lnTo>
                  <a:lnTo>
                    <a:pt x="2789" y="121"/>
                  </a:lnTo>
                  <a:lnTo>
                    <a:pt x="2789" y="123"/>
                  </a:lnTo>
                  <a:lnTo>
                    <a:pt x="2790" y="123"/>
                  </a:lnTo>
                  <a:lnTo>
                    <a:pt x="2789" y="121"/>
                  </a:lnTo>
                  <a:lnTo>
                    <a:pt x="2792" y="121"/>
                  </a:lnTo>
                  <a:lnTo>
                    <a:pt x="2794" y="121"/>
                  </a:lnTo>
                  <a:lnTo>
                    <a:pt x="2797" y="121"/>
                  </a:lnTo>
                  <a:lnTo>
                    <a:pt x="2797" y="123"/>
                  </a:lnTo>
                  <a:lnTo>
                    <a:pt x="2799" y="123"/>
                  </a:lnTo>
                  <a:lnTo>
                    <a:pt x="2799" y="124"/>
                  </a:lnTo>
                  <a:lnTo>
                    <a:pt x="2801" y="124"/>
                  </a:lnTo>
                  <a:lnTo>
                    <a:pt x="2802" y="124"/>
                  </a:lnTo>
                  <a:lnTo>
                    <a:pt x="2802" y="123"/>
                  </a:lnTo>
                  <a:lnTo>
                    <a:pt x="2801" y="123"/>
                  </a:lnTo>
                  <a:lnTo>
                    <a:pt x="2799" y="123"/>
                  </a:lnTo>
                  <a:lnTo>
                    <a:pt x="2799" y="121"/>
                  </a:lnTo>
                  <a:lnTo>
                    <a:pt x="2799" y="119"/>
                  </a:lnTo>
                  <a:lnTo>
                    <a:pt x="2797" y="119"/>
                  </a:lnTo>
                  <a:lnTo>
                    <a:pt x="2795" y="119"/>
                  </a:lnTo>
                  <a:lnTo>
                    <a:pt x="2794" y="119"/>
                  </a:lnTo>
                  <a:lnTo>
                    <a:pt x="2792" y="119"/>
                  </a:lnTo>
                  <a:lnTo>
                    <a:pt x="2790" y="119"/>
                  </a:lnTo>
                  <a:lnTo>
                    <a:pt x="2789" y="119"/>
                  </a:lnTo>
                  <a:lnTo>
                    <a:pt x="2789" y="118"/>
                  </a:lnTo>
                  <a:lnTo>
                    <a:pt x="2787" y="118"/>
                  </a:lnTo>
                  <a:lnTo>
                    <a:pt x="2784" y="118"/>
                  </a:lnTo>
                  <a:lnTo>
                    <a:pt x="2782" y="118"/>
                  </a:lnTo>
                  <a:lnTo>
                    <a:pt x="2780" y="116"/>
                  </a:lnTo>
                  <a:lnTo>
                    <a:pt x="2779" y="116"/>
                  </a:lnTo>
                  <a:lnTo>
                    <a:pt x="2777" y="114"/>
                  </a:lnTo>
                  <a:lnTo>
                    <a:pt x="2775" y="113"/>
                  </a:lnTo>
                  <a:lnTo>
                    <a:pt x="2777" y="111"/>
                  </a:lnTo>
                  <a:lnTo>
                    <a:pt x="2779" y="111"/>
                  </a:lnTo>
                  <a:lnTo>
                    <a:pt x="2780" y="111"/>
                  </a:lnTo>
                  <a:lnTo>
                    <a:pt x="2782" y="111"/>
                  </a:lnTo>
                  <a:lnTo>
                    <a:pt x="2787" y="113"/>
                  </a:lnTo>
                  <a:lnTo>
                    <a:pt x="2789" y="114"/>
                  </a:lnTo>
                  <a:lnTo>
                    <a:pt x="2790" y="114"/>
                  </a:lnTo>
                  <a:lnTo>
                    <a:pt x="2794" y="113"/>
                  </a:lnTo>
                  <a:lnTo>
                    <a:pt x="2792" y="111"/>
                  </a:lnTo>
                  <a:lnTo>
                    <a:pt x="2790" y="111"/>
                  </a:lnTo>
                  <a:lnTo>
                    <a:pt x="2789" y="111"/>
                  </a:lnTo>
                  <a:lnTo>
                    <a:pt x="2787" y="111"/>
                  </a:lnTo>
                  <a:lnTo>
                    <a:pt x="2785" y="111"/>
                  </a:lnTo>
                  <a:lnTo>
                    <a:pt x="2785" y="109"/>
                  </a:lnTo>
                  <a:lnTo>
                    <a:pt x="2787" y="109"/>
                  </a:lnTo>
                  <a:lnTo>
                    <a:pt x="2787" y="109"/>
                  </a:lnTo>
                  <a:lnTo>
                    <a:pt x="2785" y="109"/>
                  </a:lnTo>
                  <a:lnTo>
                    <a:pt x="2782" y="109"/>
                  </a:lnTo>
                  <a:lnTo>
                    <a:pt x="2780" y="109"/>
                  </a:lnTo>
                  <a:lnTo>
                    <a:pt x="2779" y="109"/>
                  </a:lnTo>
                  <a:lnTo>
                    <a:pt x="2780" y="108"/>
                  </a:lnTo>
                  <a:lnTo>
                    <a:pt x="2780" y="106"/>
                  </a:lnTo>
                  <a:lnTo>
                    <a:pt x="2782" y="106"/>
                  </a:lnTo>
                  <a:lnTo>
                    <a:pt x="2784" y="106"/>
                  </a:lnTo>
                  <a:lnTo>
                    <a:pt x="2785" y="106"/>
                  </a:lnTo>
                  <a:lnTo>
                    <a:pt x="2787" y="106"/>
                  </a:lnTo>
                  <a:lnTo>
                    <a:pt x="2789" y="108"/>
                  </a:lnTo>
                  <a:lnTo>
                    <a:pt x="2789" y="109"/>
                  </a:lnTo>
                  <a:lnTo>
                    <a:pt x="2790" y="109"/>
                  </a:lnTo>
                  <a:lnTo>
                    <a:pt x="2792" y="109"/>
                  </a:lnTo>
                  <a:lnTo>
                    <a:pt x="2794" y="109"/>
                  </a:lnTo>
                  <a:lnTo>
                    <a:pt x="2797" y="109"/>
                  </a:lnTo>
                  <a:lnTo>
                    <a:pt x="2799" y="109"/>
                  </a:lnTo>
                  <a:lnTo>
                    <a:pt x="2799" y="109"/>
                  </a:lnTo>
                  <a:lnTo>
                    <a:pt x="2802" y="109"/>
                  </a:lnTo>
                  <a:lnTo>
                    <a:pt x="2806" y="109"/>
                  </a:lnTo>
                  <a:lnTo>
                    <a:pt x="2809" y="109"/>
                  </a:lnTo>
                  <a:lnTo>
                    <a:pt x="2814" y="111"/>
                  </a:lnTo>
                  <a:lnTo>
                    <a:pt x="2812" y="111"/>
                  </a:lnTo>
                  <a:lnTo>
                    <a:pt x="2816" y="113"/>
                  </a:lnTo>
                  <a:lnTo>
                    <a:pt x="2819" y="113"/>
                  </a:lnTo>
                  <a:lnTo>
                    <a:pt x="2819" y="114"/>
                  </a:lnTo>
                  <a:lnTo>
                    <a:pt x="2821" y="114"/>
                  </a:lnTo>
                  <a:lnTo>
                    <a:pt x="2822" y="114"/>
                  </a:lnTo>
                  <a:lnTo>
                    <a:pt x="2824" y="114"/>
                  </a:lnTo>
                  <a:lnTo>
                    <a:pt x="2829" y="114"/>
                  </a:lnTo>
                  <a:lnTo>
                    <a:pt x="2831" y="114"/>
                  </a:lnTo>
                  <a:lnTo>
                    <a:pt x="2834" y="114"/>
                  </a:lnTo>
                  <a:lnTo>
                    <a:pt x="2836" y="114"/>
                  </a:lnTo>
                  <a:lnTo>
                    <a:pt x="2838" y="114"/>
                  </a:lnTo>
                  <a:lnTo>
                    <a:pt x="2838" y="113"/>
                  </a:lnTo>
                  <a:lnTo>
                    <a:pt x="2836" y="113"/>
                  </a:lnTo>
                  <a:lnTo>
                    <a:pt x="2834" y="113"/>
                  </a:lnTo>
                  <a:lnTo>
                    <a:pt x="2832" y="113"/>
                  </a:lnTo>
                  <a:lnTo>
                    <a:pt x="2831" y="113"/>
                  </a:lnTo>
                  <a:lnTo>
                    <a:pt x="2829" y="111"/>
                  </a:lnTo>
                  <a:lnTo>
                    <a:pt x="2827" y="111"/>
                  </a:lnTo>
                  <a:lnTo>
                    <a:pt x="2826" y="111"/>
                  </a:lnTo>
                  <a:lnTo>
                    <a:pt x="2826" y="109"/>
                  </a:lnTo>
                  <a:lnTo>
                    <a:pt x="2824" y="109"/>
                  </a:lnTo>
                  <a:lnTo>
                    <a:pt x="2824" y="109"/>
                  </a:lnTo>
                  <a:lnTo>
                    <a:pt x="2822" y="109"/>
                  </a:lnTo>
                  <a:lnTo>
                    <a:pt x="2821" y="109"/>
                  </a:lnTo>
                  <a:lnTo>
                    <a:pt x="2817" y="109"/>
                  </a:lnTo>
                  <a:lnTo>
                    <a:pt x="2814" y="109"/>
                  </a:lnTo>
                  <a:lnTo>
                    <a:pt x="2811" y="108"/>
                  </a:lnTo>
                  <a:lnTo>
                    <a:pt x="2809" y="108"/>
                  </a:lnTo>
                  <a:lnTo>
                    <a:pt x="2809" y="106"/>
                  </a:lnTo>
                  <a:lnTo>
                    <a:pt x="2807" y="106"/>
                  </a:lnTo>
                  <a:lnTo>
                    <a:pt x="2806" y="106"/>
                  </a:lnTo>
                  <a:lnTo>
                    <a:pt x="2806" y="104"/>
                  </a:lnTo>
                  <a:lnTo>
                    <a:pt x="2806" y="103"/>
                  </a:lnTo>
                  <a:lnTo>
                    <a:pt x="2804" y="103"/>
                  </a:lnTo>
                  <a:lnTo>
                    <a:pt x="2804" y="101"/>
                  </a:lnTo>
                  <a:lnTo>
                    <a:pt x="2802" y="101"/>
                  </a:lnTo>
                  <a:lnTo>
                    <a:pt x="2801" y="101"/>
                  </a:lnTo>
                  <a:lnTo>
                    <a:pt x="2799" y="99"/>
                  </a:lnTo>
                  <a:lnTo>
                    <a:pt x="2799" y="99"/>
                  </a:lnTo>
                  <a:lnTo>
                    <a:pt x="2799" y="98"/>
                  </a:lnTo>
                  <a:lnTo>
                    <a:pt x="2799" y="98"/>
                  </a:lnTo>
                  <a:lnTo>
                    <a:pt x="2799" y="96"/>
                  </a:lnTo>
                  <a:lnTo>
                    <a:pt x="2801" y="96"/>
                  </a:lnTo>
                  <a:lnTo>
                    <a:pt x="2802" y="96"/>
                  </a:lnTo>
                  <a:lnTo>
                    <a:pt x="2804" y="94"/>
                  </a:lnTo>
                  <a:lnTo>
                    <a:pt x="2806" y="94"/>
                  </a:lnTo>
                  <a:lnTo>
                    <a:pt x="2809" y="94"/>
                  </a:lnTo>
                  <a:lnTo>
                    <a:pt x="2812" y="94"/>
                  </a:lnTo>
                  <a:lnTo>
                    <a:pt x="2814" y="94"/>
                  </a:lnTo>
                  <a:lnTo>
                    <a:pt x="2817" y="94"/>
                  </a:lnTo>
                  <a:lnTo>
                    <a:pt x="2822" y="94"/>
                  </a:lnTo>
                  <a:lnTo>
                    <a:pt x="2824" y="94"/>
                  </a:lnTo>
                  <a:lnTo>
                    <a:pt x="2826" y="94"/>
                  </a:lnTo>
                  <a:lnTo>
                    <a:pt x="2829" y="94"/>
                  </a:lnTo>
                  <a:lnTo>
                    <a:pt x="2831" y="94"/>
                  </a:lnTo>
                  <a:lnTo>
                    <a:pt x="2832" y="92"/>
                  </a:lnTo>
                  <a:lnTo>
                    <a:pt x="2832" y="94"/>
                  </a:lnTo>
                  <a:lnTo>
                    <a:pt x="2834" y="94"/>
                  </a:lnTo>
                  <a:lnTo>
                    <a:pt x="2838" y="94"/>
                  </a:lnTo>
                  <a:lnTo>
                    <a:pt x="2838" y="92"/>
                  </a:lnTo>
                  <a:lnTo>
                    <a:pt x="2839" y="92"/>
                  </a:lnTo>
                  <a:lnTo>
                    <a:pt x="2843" y="92"/>
                  </a:lnTo>
                  <a:lnTo>
                    <a:pt x="2846" y="92"/>
                  </a:lnTo>
                  <a:lnTo>
                    <a:pt x="2848" y="92"/>
                  </a:lnTo>
                  <a:lnTo>
                    <a:pt x="2848" y="94"/>
                  </a:lnTo>
                  <a:lnTo>
                    <a:pt x="2849" y="94"/>
                  </a:lnTo>
                  <a:lnTo>
                    <a:pt x="2849" y="96"/>
                  </a:lnTo>
                  <a:lnTo>
                    <a:pt x="2851" y="96"/>
                  </a:lnTo>
                  <a:lnTo>
                    <a:pt x="2853" y="96"/>
                  </a:lnTo>
                  <a:lnTo>
                    <a:pt x="2853" y="94"/>
                  </a:lnTo>
                  <a:lnTo>
                    <a:pt x="2853" y="92"/>
                  </a:lnTo>
                  <a:lnTo>
                    <a:pt x="2851" y="92"/>
                  </a:lnTo>
                  <a:lnTo>
                    <a:pt x="2849" y="92"/>
                  </a:lnTo>
                  <a:lnTo>
                    <a:pt x="2849" y="91"/>
                  </a:lnTo>
                  <a:lnTo>
                    <a:pt x="2849" y="89"/>
                  </a:lnTo>
                  <a:lnTo>
                    <a:pt x="2844" y="89"/>
                  </a:lnTo>
                  <a:lnTo>
                    <a:pt x="2843" y="89"/>
                  </a:lnTo>
                  <a:lnTo>
                    <a:pt x="2843" y="87"/>
                  </a:lnTo>
                  <a:lnTo>
                    <a:pt x="2841" y="87"/>
                  </a:lnTo>
                  <a:lnTo>
                    <a:pt x="2839" y="87"/>
                  </a:lnTo>
                  <a:lnTo>
                    <a:pt x="2839" y="87"/>
                  </a:lnTo>
                  <a:lnTo>
                    <a:pt x="2838" y="86"/>
                  </a:lnTo>
                  <a:lnTo>
                    <a:pt x="2839" y="86"/>
                  </a:lnTo>
                  <a:lnTo>
                    <a:pt x="2839" y="84"/>
                  </a:lnTo>
                  <a:lnTo>
                    <a:pt x="2839" y="84"/>
                  </a:lnTo>
                  <a:lnTo>
                    <a:pt x="2839" y="82"/>
                  </a:lnTo>
                  <a:lnTo>
                    <a:pt x="2839" y="81"/>
                  </a:lnTo>
                  <a:lnTo>
                    <a:pt x="2839" y="79"/>
                  </a:lnTo>
                  <a:lnTo>
                    <a:pt x="2839" y="81"/>
                  </a:lnTo>
                  <a:lnTo>
                    <a:pt x="2838" y="81"/>
                  </a:lnTo>
                  <a:lnTo>
                    <a:pt x="2836" y="81"/>
                  </a:lnTo>
                  <a:lnTo>
                    <a:pt x="2838" y="79"/>
                  </a:lnTo>
                  <a:lnTo>
                    <a:pt x="2836" y="79"/>
                  </a:lnTo>
                  <a:lnTo>
                    <a:pt x="2836" y="77"/>
                  </a:lnTo>
                  <a:lnTo>
                    <a:pt x="2838" y="77"/>
                  </a:lnTo>
                  <a:lnTo>
                    <a:pt x="2839" y="77"/>
                  </a:lnTo>
                  <a:lnTo>
                    <a:pt x="2843" y="79"/>
                  </a:lnTo>
                  <a:lnTo>
                    <a:pt x="2841" y="79"/>
                  </a:lnTo>
                  <a:lnTo>
                    <a:pt x="2841" y="81"/>
                  </a:lnTo>
                  <a:lnTo>
                    <a:pt x="2843" y="79"/>
                  </a:lnTo>
                  <a:lnTo>
                    <a:pt x="2844" y="79"/>
                  </a:lnTo>
                  <a:lnTo>
                    <a:pt x="2844" y="77"/>
                  </a:lnTo>
                  <a:lnTo>
                    <a:pt x="2846" y="77"/>
                  </a:lnTo>
                  <a:lnTo>
                    <a:pt x="2846" y="76"/>
                  </a:lnTo>
                  <a:lnTo>
                    <a:pt x="2848" y="77"/>
                  </a:lnTo>
                  <a:lnTo>
                    <a:pt x="2848" y="76"/>
                  </a:lnTo>
                  <a:lnTo>
                    <a:pt x="2849" y="76"/>
                  </a:lnTo>
                  <a:lnTo>
                    <a:pt x="2849" y="74"/>
                  </a:lnTo>
                  <a:lnTo>
                    <a:pt x="2851" y="74"/>
                  </a:lnTo>
                  <a:lnTo>
                    <a:pt x="2853" y="74"/>
                  </a:lnTo>
                  <a:lnTo>
                    <a:pt x="2854" y="74"/>
                  </a:lnTo>
                  <a:lnTo>
                    <a:pt x="2858" y="72"/>
                  </a:lnTo>
                  <a:lnTo>
                    <a:pt x="2859" y="72"/>
                  </a:lnTo>
                  <a:lnTo>
                    <a:pt x="2861" y="72"/>
                  </a:lnTo>
                  <a:lnTo>
                    <a:pt x="2863" y="72"/>
                  </a:lnTo>
                  <a:lnTo>
                    <a:pt x="2864" y="72"/>
                  </a:lnTo>
                  <a:lnTo>
                    <a:pt x="2866" y="72"/>
                  </a:lnTo>
                  <a:lnTo>
                    <a:pt x="2868" y="72"/>
                  </a:lnTo>
                  <a:lnTo>
                    <a:pt x="2870" y="72"/>
                  </a:lnTo>
                  <a:lnTo>
                    <a:pt x="2871" y="72"/>
                  </a:lnTo>
                  <a:lnTo>
                    <a:pt x="2871" y="71"/>
                  </a:lnTo>
                  <a:lnTo>
                    <a:pt x="2873" y="71"/>
                  </a:lnTo>
                  <a:lnTo>
                    <a:pt x="2875" y="71"/>
                  </a:lnTo>
                  <a:lnTo>
                    <a:pt x="2876" y="71"/>
                  </a:lnTo>
                  <a:lnTo>
                    <a:pt x="2876" y="69"/>
                  </a:lnTo>
                  <a:lnTo>
                    <a:pt x="2876" y="69"/>
                  </a:lnTo>
                  <a:lnTo>
                    <a:pt x="2878" y="69"/>
                  </a:lnTo>
                  <a:lnTo>
                    <a:pt x="2878" y="69"/>
                  </a:lnTo>
                  <a:lnTo>
                    <a:pt x="2878" y="71"/>
                  </a:lnTo>
                  <a:lnTo>
                    <a:pt x="2880" y="71"/>
                  </a:lnTo>
                  <a:lnTo>
                    <a:pt x="2880" y="69"/>
                  </a:lnTo>
                  <a:lnTo>
                    <a:pt x="2880" y="69"/>
                  </a:lnTo>
                  <a:lnTo>
                    <a:pt x="2880" y="69"/>
                  </a:lnTo>
                  <a:lnTo>
                    <a:pt x="2881" y="69"/>
                  </a:lnTo>
                  <a:lnTo>
                    <a:pt x="2880" y="69"/>
                  </a:lnTo>
                  <a:lnTo>
                    <a:pt x="2880" y="71"/>
                  </a:lnTo>
                  <a:lnTo>
                    <a:pt x="2881" y="71"/>
                  </a:lnTo>
                  <a:lnTo>
                    <a:pt x="2883" y="69"/>
                  </a:lnTo>
                  <a:lnTo>
                    <a:pt x="2881" y="69"/>
                  </a:lnTo>
                  <a:lnTo>
                    <a:pt x="2881" y="69"/>
                  </a:lnTo>
                  <a:lnTo>
                    <a:pt x="2883" y="69"/>
                  </a:lnTo>
                  <a:lnTo>
                    <a:pt x="2883" y="67"/>
                  </a:lnTo>
                  <a:lnTo>
                    <a:pt x="2885" y="67"/>
                  </a:lnTo>
                  <a:lnTo>
                    <a:pt x="2886" y="67"/>
                  </a:lnTo>
                  <a:lnTo>
                    <a:pt x="2886" y="69"/>
                  </a:lnTo>
                  <a:lnTo>
                    <a:pt x="2885" y="69"/>
                  </a:lnTo>
                  <a:lnTo>
                    <a:pt x="2885" y="69"/>
                  </a:lnTo>
                  <a:lnTo>
                    <a:pt x="2886" y="69"/>
                  </a:lnTo>
                  <a:lnTo>
                    <a:pt x="2888" y="69"/>
                  </a:lnTo>
                  <a:lnTo>
                    <a:pt x="2888" y="67"/>
                  </a:lnTo>
                  <a:lnTo>
                    <a:pt x="2890" y="69"/>
                  </a:lnTo>
                  <a:lnTo>
                    <a:pt x="2890" y="67"/>
                  </a:lnTo>
                  <a:lnTo>
                    <a:pt x="2891" y="67"/>
                  </a:lnTo>
                  <a:lnTo>
                    <a:pt x="2893" y="67"/>
                  </a:lnTo>
                  <a:lnTo>
                    <a:pt x="2895" y="67"/>
                  </a:lnTo>
                  <a:lnTo>
                    <a:pt x="2896" y="67"/>
                  </a:lnTo>
                  <a:lnTo>
                    <a:pt x="2898" y="67"/>
                  </a:lnTo>
                  <a:lnTo>
                    <a:pt x="2898" y="69"/>
                  </a:lnTo>
                  <a:lnTo>
                    <a:pt x="2898" y="69"/>
                  </a:lnTo>
                  <a:lnTo>
                    <a:pt x="2896" y="69"/>
                  </a:lnTo>
                  <a:lnTo>
                    <a:pt x="2896" y="71"/>
                  </a:lnTo>
                  <a:lnTo>
                    <a:pt x="2898" y="71"/>
                  </a:lnTo>
                  <a:lnTo>
                    <a:pt x="2898" y="69"/>
                  </a:lnTo>
                  <a:lnTo>
                    <a:pt x="2900" y="69"/>
                  </a:lnTo>
                  <a:lnTo>
                    <a:pt x="2902" y="69"/>
                  </a:lnTo>
                  <a:lnTo>
                    <a:pt x="2903" y="69"/>
                  </a:lnTo>
                  <a:lnTo>
                    <a:pt x="2905" y="69"/>
                  </a:lnTo>
                  <a:lnTo>
                    <a:pt x="2903" y="71"/>
                  </a:lnTo>
                  <a:lnTo>
                    <a:pt x="2905" y="71"/>
                  </a:lnTo>
                  <a:lnTo>
                    <a:pt x="2905" y="69"/>
                  </a:lnTo>
                  <a:lnTo>
                    <a:pt x="2907" y="71"/>
                  </a:lnTo>
                  <a:lnTo>
                    <a:pt x="2907" y="69"/>
                  </a:lnTo>
                  <a:lnTo>
                    <a:pt x="2908" y="69"/>
                  </a:lnTo>
                  <a:lnTo>
                    <a:pt x="2910" y="69"/>
                  </a:lnTo>
                  <a:lnTo>
                    <a:pt x="2912" y="69"/>
                  </a:lnTo>
                  <a:lnTo>
                    <a:pt x="2912" y="69"/>
                  </a:lnTo>
                  <a:lnTo>
                    <a:pt x="2913" y="69"/>
                  </a:lnTo>
                  <a:lnTo>
                    <a:pt x="2915" y="69"/>
                  </a:lnTo>
                  <a:lnTo>
                    <a:pt x="2917" y="69"/>
                  </a:lnTo>
                  <a:lnTo>
                    <a:pt x="2917" y="67"/>
                  </a:lnTo>
                  <a:lnTo>
                    <a:pt x="2918" y="67"/>
                  </a:lnTo>
                  <a:lnTo>
                    <a:pt x="2918" y="69"/>
                  </a:lnTo>
                  <a:lnTo>
                    <a:pt x="2920" y="69"/>
                  </a:lnTo>
                  <a:lnTo>
                    <a:pt x="2920" y="67"/>
                  </a:lnTo>
                  <a:lnTo>
                    <a:pt x="2918" y="65"/>
                  </a:lnTo>
                  <a:lnTo>
                    <a:pt x="2920" y="65"/>
                  </a:lnTo>
                  <a:lnTo>
                    <a:pt x="2922" y="65"/>
                  </a:lnTo>
                  <a:lnTo>
                    <a:pt x="2923" y="65"/>
                  </a:lnTo>
                  <a:lnTo>
                    <a:pt x="2925" y="65"/>
                  </a:lnTo>
                  <a:lnTo>
                    <a:pt x="2927" y="65"/>
                  </a:lnTo>
                  <a:lnTo>
                    <a:pt x="2930" y="65"/>
                  </a:lnTo>
                  <a:lnTo>
                    <a:pt x="2930" y="64"/>
                  </a:lnTo>
                  <a:lnTo>
                    <a:pt x="2930" y="62"/>
                  </a:lnTo>
                  <a:lnTo>
                    <a:pt x="2928" y="62"/>
                  </a:lnTo>
                  <a:lnTo>
                    <a:pt x="2927" y="62"/>
                  </a:lnTo>
                  <a:lnTo>
                    <a:pt x="2927" y="60"/>
                  </a:lnTo>
                  <a:lnTo>
                    <a:pt x="2927" y="59"/>
                  </a:lnTo>
                  <a:lnTo>
                    <a:pt x="2927" y="57"/>
                  </a:lnTo>
                  <a:lnTo>
                    <a:pt x="2928" y="57"/>
                  </a:lnTo>
                  <a:lnTo>
                    <a:pt x="2930" y="55"/>
                  </a:lnTo>
                  <a:lnTo>
                    <a:pt x="2932" y="55"/>
                  </a:lnTo>
                  <a:lnTo>
                    <a:pt x="2932" y="54"/>
                  </a:lnTo>
                  <a:lnTo>
                    <a:pt x="2933" y="54"/>
                  </a:lnTo>
                  <a:lnTo>
                    <a:pt x="2935" y="52"/>
                  </a:lnTo>
                  <a:lnTo>
                    <a:pt x="2935" y="54"/>
                  </a:lnTo>
                  <a:lnTo>
                    <a:pt x="2937" y="54"/>
                  </a:lnTo>
                  <a:lnTo>
                    <a:pt x="2939" y="54"/>
                  </a:lnTo>
                  <a:lnTo>
                    <a:pt x="2939" y="52"/>
                  </a:lnTo>
                  <a:lnTo>
                    <a:pt x="2940" y="52"/>
                  </a:lnTo>
                  <a:lnTo>
                    <a:pt x="2942" y="52"/>
                  </a:lnTo>
                  <a:lnTo>
                    <a:pt x="2944" y="52"/>
                  </a:lnTo>
                  <a:lnTo>
                    <a:pt x="2947" y="52"/>
                  </a:lnTo>
                  <a:lnTo>
                    <a:pt x="2949" y="54"/>
                  </a:lnTo>
                  <a:lnTo>
                    <a:pt x="2950" y="54"/>
                  </a:lnTo>
                  <a:lnTo>
                    <a:pt x="2952" y="54"/>
                  </a:lnTo>
                  <a:lnTo>
                    <a:pt x="2954" y="54"/>
                  </a:lnTo>
                  <a:lnTo>
                    <a:pt x="2955" y="54"/>
                  </a:lnTo>
                  <a:lnTo>
                    <a:pt x="2957" y="54"/>
                  </a:lnTo>
                  <a:lnTo>
                    <a:pt x="2959" y="54"/>
                  </a:lnTo>
                  <a:lnTo>
                    <a:pt x="2959" y="55"/>
                  </a:lnTo>
                  <a:lnTo>
                    <a:pt x="2960" y="55"/>
                  </a:lnTo>
                  <a:lnTo>
                    <a:pt x="2959" y="57"/>
                  </a:lnTo>
                  <a:lnTo>
                    <a:pt x="2957" y="57"/>
                  </a:lnTo>
                  <a:lnTo>
                    <a:pt x="2955" y="57"/>
                  </a:lnTo>
                  <a:lnTo>
                    <a:pt x="2954" y="57"/>
                  </a:lnTo>
                  <a:lnTo>
                    <a:pt x="2954" y="59"/>
                  </a:lnTo>
                  <a:lnTo>
                    <a:pt x="2955" y="59"/>
                  </a:lnTo>
                  <a:lnTo>
                    <a:pt x="2957" y="59"/>
                  </a:lnTo>
                  <a:lnTo>
                    <a:pt x="2959" y="59"/>
                  </a:lnTo>
                  <a:lnTo>
                    <a:pt x="2960" y="59"/>
                  </a:lnTo>
                  <a:lnTo>
                    <a:pt x="2960" y="59"/>
                  </a:lnTo>
                  <a:lnTo>
                    <a:pt x="2960" y="60"/>
                  </a:lnTo>
                  <a:lnTo>
                    <a:pt x="2962" y="60"/>
                  </a:lnTo>
                  <a:lnTo>
                    <a:pt x="2964" y="60"/>
                  </a:lnTo>
                  <a:lnTo>
                    <a:pt x="2965" y="59"/>
                  </a:lnTo>
                  <a:lnTo>
                    <a:pt x="2967" y="59"/>
                  </a:lnTo>
                  <a:lnTo>
                    <a:pt x="2969" y="59"/>
                  </a:lnTo>
                  <a:lnTo>
                    <a:pt x="2971" y="59"/>
                  </a:lnTo>
                  <a:lnTo>
                    <a:pt x="2972" y="59"/>
                  </a:lnTo>
                  <a:lnTo>
                    <a:pt x="2974" y="59"/>
                  </a:lnTo>
                  <a:lnTo>
                    <a:pt x="2976" y="59"/>
                  </a:lnTo>
                  <a:lnTo>
                    <a:pt x="2976" y="60"/>
                  </a:lnTo>
                  <a:lnTo>
                    <a:pt x="2977" y="60"/>
                  </a:lnTo>
                  <a:lnTo>
                    <a:pt x="2977" y="62"/>
                  </a:lnTo>
                  <a:lnTo>
                    <a:pt x="2976" y="62"/>
                  </a:lnTo>
                  <a:lnTo>
                    <a:pt x="2976" y="64"/>
                  </a:lnTo>
                  <a:lnTo>
                    <a:pt x="2974" y="64"/>
                  </a:lnTo>
                  <a:lnTo>
                    <a:pt x="2974" y="65"/>
                  </a:lnTo>
                  <a:lnTo>
                    <a:pt x="2976" y="65"/>
                  </a:lnTo>
                  <a:lnTo>
                    <a:pt x="2977" y="65"/>
                  </a:lnTo>
                  <a:lnTo>
                    <a:pt x="2979" y="65"/>
                  </a:lnTo>
                  <a:lnTo>
                    <a:pt x="2981" y="65"/>
                  </a:lnTo>
                  <a:lnTo>
                    <a:pt x="2982" y="64"/>
                  </a:lnTo>
                  <a:lnTo>
                    <a:pt x="2984" y="65"/>
                  </a:lnTo>
                  <a:lnTo>
                    <a:pt x="2986" y="64"/>
                  </a:lnTo>
                  <a:lnTo>
                    <a:pt x="2986" y="62"/>
                  </a:lnTo>
                  <a:lnTo>
                    <a:pt x="2987" y="62"/>
                  </a:lnTo>
                  <a:lnTo>
                    <a:pt x="2989" y="62"/>
                  </a:lnTo>
                  <a:lnTo>
                    <a:pt x="2991" y="62"/>
                  </a:lnTo>
                  <a:lnTo>
                    <a:pt x="2994" y="62"/>
                  </a:lnTo>
                  <a:lnTo>
                    <a:pt x="2996" y="62"/>
                  </a:lnTo>
                  <a:lnTo>
                    <a:pt x="2997" y="62"/>
                  </a:lnTo>
                  <a:lnTo>
                    <a:pt x="2999" y="62"/>
                  </a:lnTo>
                  <a:lnTo>
                    <a:pt x="3001" y="62"/>
                  </a:lnTo>
                  <a:lnTo>
                    <a:pt x="3001" y="62"/>
                  </a:lnTo>
                  <a:lnTo>
                    <a:pt x="3002" y="62"/>
                  </a:lnTo>
                  <a:lnTo>
                    <a:pt x="3004" y="62"/>
                  </a:lnTo>
                  <a:lnTo>
                    <a:pt x="3006" y="62"/>
                  </a:lnTo>
                  <a:lnTo>
                    <a:pt x="3008" y="62"/>
                  </a:lnTo>
                  <a:lnTo>
                    <a:pt x="3009" y="62"/>
                  </a:lnTo>
                  <a:lnTo>
                    <a:pt x="3013" y="62"/>
                  </a:lnTo>
                  <a:lnTo>
                    <a:pt x="3013" y="64"/>
                  </a:lnTo>
                  <a:lnTo>
                    <a:pt x="3014" y="64"/>
                  </a:lnTo>
                  <a:lnTo>
                    <a:pt x="3016" y="64"/>
                  </a:lnTo>
                  <a:lnTo>
                    <a:pt x="3021" y="65"/>
                  </a:lnTo>
                  <a:lnTo>
                    <a:pt x="3023" y="65"/>
                  </a:lnTo>
                  <a:lnTo>
                    <a:pt x="3026" y="67"/>
                  </a:lnTo>
                  <a:lnTo>
                    <a:pt x="3028" y="67"/>
                  </a:lnTo>
                  <a:lnTo>
                    <a:pt x="3028" y="69"/>
                  </a:lnTo>
                  <a:lnTo>
                    <a:pt x="3029" y="69"/>
                  </a:lnTo>
                  <a:lnTo>
                    <a:pt x="3031" y="69"/>
                  </a:lnTo>
                  <a:lnTo>
                    <a:pt x="3031" y="69"/>
                  </a:lnTo>
                  <a:lnTo>
                    <a:pt x="3033" y="69"/>
                  </a:lnTo>
                  <a:lnTo>
                    <a:pt x="3031" y="67"/>
                  </a:lnTo>
                  <a:lnTo>
                    <a:pt x="3031" y="65"/>
                  </a:lnTo>
                  <a:lnTo>
                    <a:pt x="3033" y="65"/>
                  </a:lnTo>
                  <a:lnTo>
                    <a:pt x="3033" y="67"/>
                  </a:lnTo>
                  <a:lnTo>
                    <a:pt x="3034" y="67"/>
                  </a:lnTo>
                  <a:lnTo>
                    <a:pt x="3036" y="69"/>
                  </a:lnTo>
                  <a:lnTo>
                    <a:pt x="3038" y="69"/>
                  </a:lnTo>
                  <a:lnTo>
                    <a:pt x="3038" y="69"/>
                  </a:lnTo>
                  <a:lnTo>
                    <a:pt x="3040" y="69"/>
                  </a:lnTo>
                  <a:lnTo>
                    <a:pt x="3041" y="69"/>
                  </a:lnTo>
                  <a:lnTo>
                    <a:pt x="3041" y="69"/>
                  </a:lnTo>
                  <a:lnTo>
                    <a:pt x="3041" y="71"/>
                  </a:lnTo>
                  <a:lnTo>
                    <a:pt x="3043" y="71"/>
                  </a:lnTo>
                  <a:lnTo>
                    <a:pt x="3043" y="72"/>
                  </a:lnTo>
                  <a:lnTo>
                    <a:pt x="3041" y="72"/>
                  </a:lnTo>
                  <a:lnTo>
                    <a:pt x="3041" y="74"/>
                  </a:lnTo>
                  <a:lnTo>
                    <a:pt x="3043" y="74"/>
                  </a:lnTo>
                  <a:lnTo>
                    <a:pt x="3043" y="72"/>
                  </a:lnTo>
                  <a:lnTo>
                    <a:pt x="3045" y="72"/>
                  </a:lnTo>
                  <a:lnTo>
                    <a:pt x="3045" y="74"/>
                  </a:lnTo>
                  <a:lnTo>
                    <a:pt x="3046" y="74"/>
                  </a:lnTo>
                  <a:lnTo>
                    <a:pt x="3046" y="76"/>
                  </a:lnTo>
                  <a:lnTo>
                    <a:pt x="3048" y="76"/>
                  </a:lnTo>
                  <a:lnTo>
                    <a:pt x="3048" y="77"/>
                  </a:lnTo>
                  <a:lnTo>
                    <a:pt x="3046" y="79"/>
                  </a:lnTo>
                  <a:lnTo>
                    <a:pt x="3045" y="81"/>
                  </a:lnTo>
                  <a:lnTo>
                    <a:pt x="3043" y="81"/>
                  </a:lnTo>
                  <a:lnTo>
                    <a:pt x="3041" y="81"/>
                  </a:lnTo>
                  <a:lnTo>
                    <a:pt x="3041" y="82"/>
                  </a:lnTo>
                  <a:lnTo>
                    <a:pt x="3041" y="84"/>
                  </a:lnTo>
                  <a:lnTo>
                    <a:pt x="3040" y="82"/>
                  </a:lnTo>
                  <a:lnTo>
                    <a:pt x="3038" y="84"/>
                  </a:lnTo>
                  <a:lnTo>
                    <a:pt x="3036" y="84"/>
                  </a:lnTo>
                  <a:lnTo>
                    <a:pt x="3034" y="86"/>
                  </a:lnTo>
                  <a:lnTo>
                    <a:pt x="3033" y="86"/>
                  </a:lnTo>
                  <a:lnTo>
                    <a:pt x="3031" y="86"/>
                  </a:lnTo>
                  <a:lnTo>
                    <a:pt x="3031" y="87"/>
                  </a:lnTo>
                  <a:lnTo>
                    <a:pt x="3033" y="87"/>
                  </a:lnTo>
                  <a:lnTo>
                    <a:pt x="3033" y="89"/>
                  </a:lnTo>
                  <a:lnTo>
                    <a:pt x="3031" y="89"/>
                  </a:lnTo>
                  <a:lnTo>
                    <a:pt x="3028" y="91"/>
                  </a:lnTo>
                  <a:lnTo>
                    <a:pt x="3026" y="91"/>
                  </a:lnTo>
                  <a:lnTo>
                    <a:pt x="3026" y="92"/>
                  </a:lnTo>
                  <a:lnTo>
                    <a:pt x="3026" y="94"/>
                  </a:lnTo>
                  <a:lnTo>
                    <a:pt x="3024" y="94"/>
                  </a:lnTo>
                  <a:lnTo>
                    <a:pt x="3023" y="94"/>
                  </a:lnTo>
                  <a:lnTo>
                    <a:pt x="3023" y="96"/>
                  </a:lnTo>
                  <a:lnTo>
                    <a:pt x="3021" y="94"/>
                  </a:lnTo>
                  <a:lnTo>
                    <a:pt x="3018" y="94"/>
                  </a:lnTo>
                  <a:lnTo>
                    <a:pt x="3016" y="94"/>
                  </a:lnTo>
                  <a:lnTo>
                    <a:pt x="3016" y="96"/>
                  </a:lnTo>
                  <a:lnTo>
                    <a:pt x="3016" y="98"/>
                  </a:lnTo>
                  <a:lnTo>
                    <a:pt x="3018" y="98"/>
                  </a:lnTo>
                  <a:lnTo>
                    <a:pt x="3016" y="99"/>
                  </a:lnTo>
                  <a:lnTo>
                    <a:pt x="3014" y="98"/>
                  </a:lnTo>
                  <a:lnTo>
                    <a:pt x="3014" y="99"/>
                  </a:lnTo>
                  <a:lnTo>
                    <a:pt x="3013" y="98"/>
                  </a:lnTo>
                  <a:lnTo>
                    <a:pt x="3011" y="99"/>
                  </a:lnTo>
                  <a:lnTo>
                    <a:pt x="3013" y="99"/>
                  </a:lnTo>
                  <a:lnTo>
                    <a:pt x="3013" y="101"/>
                  </a:lnTo>
                  <a:lnTo>
                    <a:pt x="3013" y="103"/>
                  </a:lnTo>
                  <a:lnTo>
                    <a:pt x="3011" y="104"/>
                  </a:lnTo>
                  <a:lnTo>
                    <a:pt x="3013" y="104"/>
                  </a:lnTo>
                  <a:lnTo>
                    <a:pt x="3014" y="104"/>
                  </a:lnTo>
                  <a:lnTo>
                    <a:pt x="3014" y="103"/>
                  </a:lnTo>
                  <a:lnTo>
                    <a:pt x="3016" y="103"/>
                  </a:lnTo>
                  <a:lnTo>
                    <a:pt x="3016" y="101"/>
                  </a:lnTo>
                  <a:lnTo>
                    <a:pt x="3014" y="101"/>
                  </a:lnTo>
                  <a:lnTo>
                    <a:pt x="3014" y="99"/>
                  </a:lnTo>
                  <a:lnTo>
                    <a:pt x="3016" y="99"/>
                  </a:lnTo>
                  <a:lnTo>
                    <a:pt x="3019" y="101"/>
                  </a:lnTo>
                  <a:lnTo>
                    <a:pt x="3021" y="101"/>
                  </a:lnTo>
                  <a:lnTo>
                    <a:pt x="3021" y="99"/>
                  </a:lnTo>
                  <a:lnTo>
                    <a:pt x="3024" y="101"/>
                  </a:lnTo>
                  <a:lnTo>
                    <a:pt x="3024" y="99"/>
                  </a:lnTo>
                  <a:lnTo>
                    <a:pt x="3028" y="99"/>
                  </a:lnTo>
                  <a:lnTo>
                    <a:pt x="3029" y="99"/>
                  </a:lnTo>
                  <a:lnTo>
                    <a:pt x="3031" y="98"/>
                  </a:lnTo>
                  <a:lnTo>
                    <a:pt x="3033" y="99"/>
                  </a:lnTo>
                  <a:lnTo>
                    <a:pt x="3033" y="98"/>
                  </a:lnTo>
                  <a:lnTo>
                    <a:pt x="3036" y="98"/>
                  </a:lnTo>
                  <a:lnTo>
                    <a:pt x="3036" y="96"/>
                  </a:lnTo>
                  <a:lnTo>
                    <a:pt x="3038" y="98"/>
                  </a:lnTo>
                  <a:lnTo>
                    <a:pt x="3038" y="96"/>
                  </a:lnTo>
                  <a:lnTo>
                    <a:pt x="3040" y="98"/>
                  </a:lnTo>
                  <a:lnTo>
                    <a:pt x="3041" y="98"/>
                  </a:lnTo>
                  <a:lnTo>
                    <a:pt x="3041" y="96"/>
                  </a:lnTo>
                  <a:lnTo>
                    <a:pt x="3041" y="96"/>
                  </a:lnTo>
                  <a:lnTo>
                    <a:pt x="3043" y="96"/>
                  </a:lnTo>
                  <a:lnTo>
                    <a:pt x="3043" y="94"/>
                  </a:lnTo>
                  <a:lnTo>
                    <a:pt x="3045" y="94"/>
                  </a:lnTo>
                  <a:lnTo>
                    <a:pt x="3046" y="94"/>
                  </a:lnTo>
                  <a:lnTo>
                    <a:pt x="3046" y="92"/>
                  </a:lnTo>
                  <a:lnTo>
                    <a:pt x="3045" y="92"/>
                  </a:lnTo>
                  <a:lnTo>
                    <a:pt x="3045" y="91"/>
                  </a:lnTo>
                  <a:lnTo>
                    <a:pt x="3048" y="92"/>
                  </a:lnTo>
                  <a:lnTo>
                    <a:pt x="3050" y="92"/>
                  </a:lnTo>
                  <a:lnTo>
                    <a:pt x="3053" y="94"/>
                  </a:lnTo>
                  <a:lnTo>
                    <a:pt x="3056" y="94"/>
                  </a:lnTo>
                  <a:lnTo>
                    <a:pt x="3058" y="94"/>
                  </a:lnTo>
                  <a:lnTo>
                    <a:pt x="3060" y="94"/>
                  </a:lnTo>
                  <a:lnTo>
                    <a:pt x="3061" y="94"/>
                  </a:lnTo>
                  <a:lnTo>
                    <a:pt x="3063" y="92"/>
                  </a:lnTo>
                  <a:lnTo>
                    <a:pt x="3066" y="94"/>
                  </a:lnTo>
                  <a:lnTo>
                    <a:pt x="3068" y="94"/>
                  </a:lnTo>
                  <a:lnTo>
                    <a:pt x="3070" y="96"/>
                  </a:lnTo>
                  <a:lnTo>
                    <a:pt x="3068" y="96"/>
                  </a:lnTo>
                  <a:lnTo>
                    <a:pt x="3068" y="98"/>
                  </a:lnTo>
                  <a:lnTo>
                    <a:pt x="3070" y="98"/>
                  </a:lnTo>
                  <a:lnTo>
                    <a:pt x="3072" y="98"/>
                  </a:lnTo>
                  <a:lnTo>
                    <a:pt x="3072" y="96"/>
                  </a:lnTo>
                  <a:lnTo>
                    <a:pt x="3073" y="96"/>
                  </a:lnTo>
                  <a:lnTo>
                    <a:pt x="3075" y="96"/>
                  </a:lnTo>
                  <a:lnTo>
                    <a:pt x="3078" y="96"/>
                  </a:lnTo>
                  <a:lnTo>
                    <a:pt x="3080" y="96"/>
                  </a:lnTo>
                  <a:lnTo>
                    <a:pt x="3082" y="96"/>
                  </a:lnTo>
                  <a:lnTo>
                    <a:pt x="3082" y="94"/>
                  </a:lnTo>
                  <a:lnTo>
                    <a:pt x="3083" y="94"/>
                  </a:lnTo>
                  <a:lnTo>
                    <a:pt x="3087" y="94"/>
                  </a:lnTo>
                  <a:lnTo>
                    <a:pt x="3090" y="94"/>
                  </a:lnTo>
                  <a:lnTo>
                    <a:pt x="3093" y="94"/>
                  </a:lnTo>
                  <a:lnTo>
                    <a:pt x="3098" y="94"/>
                  </a:lnTo>
                  <a:lnTo>
                    <a:pt x="3102" y="96"/>
                  </a:lnTo>
                  <a:lnTo>
                    <a:pt x="3105" y="96"/>
                  </a:lnTo>
                  <a:lnTo>
                    <a:pt x="3107" y="96"/>
                  </a:lnTo>
                  <a:lnTo>
                    <a:pt x="3109" y="96"/>
                  </a:lnTo>
                  <a:lnTo>
                    <a:pt x="3110" y="96"/>
                  </a:lnTo>
                  <a:lnTo>
                    <a:pt x="3112" y="96"/>
                  </a:lnTo>
                  <a:lnTo>
                    <a:pt x="3112" y="98"/>
                  </a:lnTo>
                  <a:lnTo>
                    <a:pt x="3114" y="98"/>
                  </a:lnTo>
                  <a:lnTo>
                    <a:pt x="3114" y="99"/>
                  </a:lnTo>
                  <a:lnTo>
                    <a:pt x="3115" y="99"/>
                  </a:lnTo>
                  <a:lnTo>
                    <a:pt x="3122" y="101"/>
                  </a:lnTo>
                  <a:lnTo>
                    <a:pt x="3122" y="101"/>
                  </a:lnTo>
                  <a:lnTo>
                    <a:pt x="3124" y="101"/>
                  </a:lnTo>
                  <a:lnTo>
                    <a:pt x="3125" y="101"/>
                  </a:lnTo>
                  <a:lnTo>
                    <a:pt x="3127" y="101"/>
                  </a:lnTo>
                  <a:lnTo>
                    <a:pt x="3127" y="103"/>
                  </a:lnTo>
                  <a:lnTo>
                    <a:pt x="3129" y="103"/>
                  </a:lnTo>
                  <a:lnTo>
                    <a:pt x="3132" y="103"/>
                  </a:lnTo>
                  <a:lnTo>
                    <a:pt x="3134" y="103"/>
                  </a:lnTo>
                  <a:lnTo>
                    <a:pt x="3137" y="103"/>
                  </a:lnTo>
                  <a:lnTo>
                    <a:pt x="3139" y="103"/>
                  </a:lnTo>
                  <a:lnTo>
                    <a:pt x="3141" y="103"/>
                  </a:lnTo>
                  <a:lnTo>
                    <a:pt x="3142" y="103"/>
                  </a:lnTo>
                  <a:lnTo>
                    <a:pt x="3146" y="103"/>
                  </a:lnTo>
                  <a:lnTo>
                    <a:pt x="3147" y="103"/>
                  </a:lnTo>
                  <a:lnTo>
                    <a:pt x="3149" y="103"/>
                  </a:lnTo>
                  <a:lnTo>
                    <a:pt x="3152" y="103"/>
                  </a:lnTo>
                  <a:lnTo>
                    <a:pt x="3152" y="101"/>
                  </a:lnTo>
                  <a:lnTo>
                    <a:pt x="3154" y="103"/>
                  </a:lnTo>
                  <a:lnTo>
                    <a:pt x="3154" y="104"/>
                  </a:lnTo>
                  <a:lnTo>
                    <a:pt x="3156" y="104"/>
                  </a:lnTo>
                  <a:lnTo>
                    <a:pt x="3157" y="104"/>
                  </a:lnTo>
                  <a:lnTo>
                    <a:pt x="3154" y="103"/>
                  </a:lnTo>
                  <a:lnTo>
                    <a:pt x="3156" y="103"/>
                  </a:lnTo>
                  <a:lnTo>
                    <a:pt x="3159" y="103"/>
                  </a:lnTo>
                  <a:lnTo>
                    <a:pt x="3159" y="101"/>
                  </a:lnTo>
                  <a:lnTo>
                    <a:pt x="3157" y="101"/>
                  </a:lnTo>
                  <a:lnTo>
                    <a:pt x="3157" y="99"/>
                  </a:lnTo>
                  <a:lnTo>
                    <a:pt x="3156" y="99"/>
                  </a:lnTo>
                  <a:lnTo>
                    <a:pt x="3154" y="98"/>
                  </a:lnTo>
                  <a:lnTo>
                    <a:pt x="3154" y="96"/>
                  </a:lnTo>
                  <a:lnTo>
                    <a:pt x="3154" y="94"/>
                  </a:lnTo>
                  <a:lnTo>
                    <a:pt x="3156" y="94"/>
                  </a:lnTo>
                  <a:lnTo>
                    <a:pt x="3157" y="92"/>
                  </a:lnTo>
                  <a:lnTo>
                    <a:pt x="3159" y="92"/>
                  </a:lnTo>
                  <a:lnTo>
                    <a:pt x="3159" y="94"/>
                  </a:lnTo>
                  <a:lnTo>
                    <a:pt x="3161" y="94"/>
                  </a:lnTo>
                  <a:lnTo>
                    <a:pt x="3162" y="94"/>
                  </a:lnTo>
                  <a:lnTo>
                    <a:pt x="3162" y="94"/>
                  </a:lnTo>
                  <a:lnTo>
                    <a:pt x="3164" y="94"/>
                  </a:lnTo>
                  <a:lnTo>
                    <a:pt x="3166" y="94"/>
                  </a:lnTo>
                  <a:lnTo>
                    <a:pt x="3166" y="96"/>
                  </a:lnTo>
                  <a:lnTo>
                    <a:pt x="3167" y="96"/>
                  </a:lnTo>
                  <a:lnTo>
                    <a:pt x="3169" y="96"/>
                  </a:lnTo>
                  <a:lnTo>
                    <a:pt x="3171" y="98"/>
                  </a:lnTo>
                  <a:lnTo>
                    <a:pt x="3172" y="96"/>
                  </a:lnTo>
                  <a:lnTo>
                    <a:pt x="3174" y="96"/>
                  </a:lnTo>
                  <a:lnTo>
                    <a:pt x="3176" y="96"/>
                  </a:lnTo>
                  <a:lnTo>
                    <a:pt x="3178" y="96"/>
                  </a:lnTo>
                  <a:lnTo>
                    <a:pt x="3178" y="98"/>
                  </a:lnTo>
                  <a:lnTo>
                    <a:pt x="3179" y="98"/>
                  </a:lnTo>
                  <a:lnTo>
                    <a:pt x="3181" y="98"/>
                  </a:lnTo>
                  <a:lnTo>
                    <a:pt x="3181" y="99"/>
                  </a:lnTo>
                  <a:lnTo>
                    <a:pt x="3183" y="99"/>
                  </a:lnTo>
                  <a:lnTo>
                    <a:pt x="3181" y="98"/>
                  </a:lnTo>
                  <a:lnTo>
                    <a:pt x="3183" y="98"/>
                  </a:lnTo>
                  <a:lnTo>
                    <a:pt x="3183" y="96"/>
                  </a:lnTo>
                  <a:lnTo>
                    <a:pt x="3186" y="96"/>
                  </a:lnTo>
                  <a:lnTo>
                    <a:pt x="3191" y="96"/>
                  </a:lnTo>
                  <a:lnTo>
                    <a:pt x="3191" y="98"/>
                  </a:lnTo>
                  <a:lnTo>
                    <a:pt x="3193" y="98"/>
                  </a:lnTo>
                  <a:lnTo>
                    <a:pt x="3194" y="98"/>
                  </a:lnTo>
                  <a:lnTo>
                    <a:pt x="3196" y="98"/>
                  </a:lnTo>
                  <a:lnTo>
                    <a:pt x="3196" y="99"/>
                  </a:lnTo>
                  <a:lnTo>
                    <a:pt x="3198" y="99"/>
                  </a:lnTo>
                  <a:lnTo>
                    <a:pt x="3199" y="99"/>
                  </a:lnTo>
                  <a:lnTo>
                    <a:pt x="3201" y="99"/>
                  </a:lnTo>
                  <a:lnTo>
                    <a:pt x="3203" y="99"/>
                  </a:lnTo>
                  <a:lnTo>
                    <a:pt x="3203" y="99"/>
                  </a:lnTo>
                  <a:lnTo>
                    <a:pt x="3203" y="101"/>
                  </a:lnTo>
                  <a:lnTo>
                    <a:pt x="3204" y="101"/>
                  </a:lnTo>
                  <a:lnTo>
                    <a:pt x="3206" y="101"/>
                  </a:lnTo>
                  <a:lnTo>
                    <a:pt x="3208" y="101"/>
                  </a:lnTo>
                  <a:lnTo>
                    <a:pt x="3210" y="103"/>
                  </a:lnTo>
                  <a:lnTo>
                    <a:pt x="3208" y="103"/>
                  </a:lnTo>
                  <a:lnTo>
                    <a:pt x="3211" y="104"/>
                  </a:lnTo>
                  <a:lnTo>
                    <a:pt x="3210" y="104"/>
                  </a:lnTo>
                  <a:lnTo>
                    <a:pt x="3208" y="104"/>
                  </a:lnTo>
                  <a:lnTo>
                    <a:pt x="3211" y="106"/>
                  </a:lnTo>
                  <a:lnTo>
                    <a:pt x="3210" y="106"/>
                  </a:lnTo>
                  <a:lnTo>
                    <a:pt x="3210" y="108"/>
                  </a:lnTo>
                  <a:lnTo>
                    <a:pt x="3211" y="108"/>
                  </a:lnTo>
                  <a:lnTo>
                    <a:pt x="3213" y="108"/>
                  </a:lnTo>
                  <a:lnTo>
                    <a:pt x="3215" y="108"/>
                  </a:lnTo>
                  <a:lnTo>
                    <a:pt x="3216" y="108"/>
                  </a:lnTo>
                  <a:lnTo>
                    <a:pt x="3216" y="109"/>
                  </a:lnTo>
                  <a:lnTo>
                    <a:pt x="3218" y="109"/>
                  </a:lnTo>
                  <a:lnTo>
                    <a:pt x="3218" y="109"/>
                  </a:lnTo>
                  <a:lnTo>
                    <a:pt x="3220" y="109"/>
                  </a:lnTo>
                  <a:lnTo>
                    <a:pt x="3220" y="111"/>
                  </a:lnTo>
                  <a:lnTo>
                    <a:pt x="3218" y="111"/>
                  </a:lnTo>
                  <a:lnTo>
                    <a:pt x="3216" y="109"/>
                  </a:lnTo>
                  <a:lnTo>
                    <a:pt x="3215" y="109"/>
                  </a:lnTo>
                  <a:lnTo>
                    <a:pt x="3213" y="109"/>
                  </a:lnTo>
                  <a:lnTo>
                    <a:pt x="3211" y="109"/>
                  </a:lnTo>
                  <a:lnTo>
                    <a:pt x="3208" y="109"/>
                  </a:lnTo>
                  <a:lnTo>
                    <a:pt x="3203" y="108"/>
                  </a:lnTo>
                  <a:lnTo>
                    <a:pt x="3203" y="108"/>
                  </a:lnTo>
                  <a:lnTo>
                    <a:pt x="3203" y="109"/>
                  </a:lnTo>
                  <a:lnTo>
                    <a:pt x="3204" y="109"/>
                  </a:lnTo>
                  <a:lnTo>
                    <a:pt x="3206" y="109"/>
                  </a:lnTo>
                  <a:lnTo>
                    <a:pt x="3208" y="109"/>
                  </a:lnTo>
                  <a:lnTo>
                    <a:pt x="3210" y="109"/>
                  </a:lnTo>
                  <a:lnTo>
                    <a:pt x="3211" y="109"/>
                  </a:lnTo>
                  <a:lnTo>
                    <a:pt x="3213" y="111"/>
                  </a:lnTo>
                  <a:lnTo>
                    <a:pt x="3215" y="111"/>
                  </a:lnTo>
                  <a:lnTo>
                    <a:pt x="3216" y="111"/>
                  </a:lnTo>
                  <a:lnTo>
                    <a:pt x="3216" y="113"/>
                  </a:lnTo>
                  <a:lnTo>
                    <a:pt x="3218" y="113"/>
                  </a:lnTo>
                  <a:lnTo>
                    <a:pt x="3220" y="113"/>
                  </a:lnTo>
                  <a:lnTo>
                    <a:pt x="3220" y="114"/>
                  </a:lnTo>
                  <a:lnTo>
                    <a:pt x="3221" y="114"/>
                  </a:lnTo>
                  <a:lnTo>
                    <a:pt x="3223" y="114"/>
                  </a:lnTo>
                  <a:lnTo>
                    <a:pt x="3223" y="116"/>
                  </a:lnTo>
                  <a:lnTo>
                    <a:pt x="3225" y="116"/>
                  </a:lnTo>
                  <a:lnTo>
                    <a:pt x="3226" y="116"/>
                  </a:lnTo>
                  <a:lnTo>
                    <a:pt x="3228" y="116"/>
                  </a:lnTo>
                  <a:lnTo>
                    <a:pt x="3228" y="118"/>
                  </a:lnTo>
                  <a:lnTo>
                    <a:pt x="3230" y="118"/>
                  </a:lnTo>
                  <a:lnTo>
                    <a:pt x="3231" y="118"/>
                  </a:lnTo>
                  <a:lnTo>
                    <a:pt x="3231" y="119"/>
                  </a:lnTo>
                  <a:lnTo>
                    <a:pt x="3233" y="119"/>
                  </a:lnTo>
                  <a:lnTo>
                    <a:pt x="3235" y="119"/>
                  </a:lnTo>
                  <a:lnTo>
                    <a:pt x="3236" y="119"/>
                  </a:lnTo>
                  <a:lnTo>
                    <a:pt x="3236" y="121"/>
                  </a:lnTo>
                  <a:lnTo>
                    <a:pt x="3238" y="121"/>
                  </a:lnTo>
                  <a:lnTo>
                    <a:pt x="3238" y="123"/>
                  </a:lnTo>
                  <a:lnTo>
                    <a:pt x="3240" y="123"/>
                  </a:lnTo>
                  <a:lnTo>
                    <a:pt x="3241" y="123"/>
                  </a:lnTo>
                  <a:lnTo>
                    <a:pt x="3243" y="123"/>
                  </a:lnTo>
                  <a:lnTo>
                    <a:pt x="3243" y="123"/>
                  </a:lnTo>
                  <a:lnTo>
                    <a:pt x="3243" y="124"/>
                  </a:lnTo>
                  <a:lnTo>
                    <a:pt x="3245" y="124"/>
                  </a:lnTo>
                  <a:lnTo>
                    <a:pt x="3247" y="124"/>
                  </a:lnTo>
                  <a:lnTo>
                    <a:pt x="3248" y="124"/>
                  </a:lnTo>
                  <a:lnTo>
                    <a:pt x="3250" y="124"/>
                  </a:lnTo>
                  <a:lnTo>
                    <a:pt x="3252" y="124"/>
                  </a:lnTo>
                  <a:lnTo>
                    <a:pt x="3252" y="126"/>
                  </a:lnTo>
                  <a:lnTo>
                    <a:pt x="3253" y="126"/>
                  </a:lnTo>
                  <a:lnTo>
                    <a:pt x="3255" y="126"/>
                  </a:lnTo>
                  <a:lnTo>
                    <a:pt x="3257" y="126"/>
                  </a:lnTo>
                  <a:lnTo>
                    <a:pt x="3257" y="124"/>
                  </a:lnTo>
                  <a:lnTo>
                    <a:pt x="3255" y="123"/>
                  </a:lnTo>
                  <a:lnTo>
                    <a:pt x="3255" y="121"/>
                  </a:lnTo>
                  <a:lnTo>
                    <a:pt x="3255" y="119"/>
                  </a:lnTo>
                  <a:lnTo>
                    <a:pt x="3253" y="119"/>
                  </a:lnTo>
                  <a:lnTo>
                    <a:pt x="3253" y="118"/>
                  </a:lnTo>
                  <a:lnTo>
                    <a:pt x="3252" y="118"/>
                  </a:lnTo>
                  <a:lnTo>
                    <a:pt x="3252" y="116"/>
                  </a:lnTo>
                  <a:lnTo>
                    <a:pt x="3252" y="113"/>
                  </a:lnTo>
                  <a:lnTo>
                    <a:pt x="3253" y="113"/>
                  </a:lnTo>
                  <a:lnTo>
                    <a:pt x="3253" y="114"/>
                  </a:lnTo>
                  <a:lnTo>
                    <a:pt x="3255" y="114"/>
                  </a:lnTo>
                  <a:lnTo>
                    <a:pt x="3257" y="114"/>
                  </a:lnTo>
                  <a:lnTo>
                    <a:pt x="3258" y="116"/>
                  </a:lnTo>
                  <a:lnTo>
                    <a:pt x="3260" y="116"/>
                  </a:lnTo>
                  <a:lnTo>
                    <a:pt x="3265" y="118"/>
                  </a:lnTo>
                  <a:lnTo>
                    <a:pt x="3267" y="118"/>
                  </a:lnTo>
                  <a:lnTo>
                    <a:pt x="3268" y="118"/>
                  </a:lnTo>
                  <a:lnTo>
                    <a:pt x="3270" y="119"/>
                  </a:lnTo>
                  <a:lnTo>
                    <a:pt x="3273" y="119"/>
                  </a:lnTo>
                  <a:lnTo>
                    <a:pt x="3275" y="119"/>
                  </a:lnTo>
                  <a:lnTo>
                    <a:pt x="3275" y="118"/>
                  </a:lnTo>
                  <a:lnTo>
                    <a:pt x="3277" y="119"/>
                  </a:lnTo>
                  <a:lnTo>
                    <a:pt x="3277" y="118"/>
                  </a:lnTo>
                  <a:lnTo>
                    <a:pt x="3279" y="118"/>
                  </a:lnTo>
                  <a:lnTo>
                    <a:pt x="3279" y="116"/>
                  </a:lnTo>
                  <a:lnTo>
                    <a:pt x="3280" y="118"/>
                  </a:lnTo>
                  <a:lnTo>
                    <a:pt x="3282" y="118"/>
                  </a:lnTo>
                  <a:lnTo>
                    <a:pt x="3280" y="116"/>
                  </a:lnTo>
                  <a:lnTo>
                    <a:pt x="3282" y="116"/>
                  </a:lnTo>
                  <a:lnTo>
                    <a:pt x="3284" y="116"/>
                  </a:lnTo>
                  <a:lnTo>
                    <a:pt x="3287" y="116"/>
                  </a:lnTo>
                  <a:lnTo>
                    <a:pt x="3289" y="116"/>
                  </a:lnTo>
                  <a:lnTo>
                    <a:pt x="3290" y="118"/>
                  </a:lnTo>
                  <a:lnTo>
                    <a:pt x="3292" y="118"/>
                  </a:lnTo>
                  <a:lnTo>
                    <a:pt x="3294" y="118"/>
                  </a:lnTo>
                  <a:lnTo>
                    <a:pt x="3295" y="118"/>
                  </a:lnTo>
                  <a:lnTo>
                    <a:pt x="3295" y="116"/>
                  </a:lnTo>
                  <a:lnTo>
                    <a:pt x="3297" y="116"/>
                  </a:lnTo>
                  <a:lnTo>
                    <a:pt x="3299" y="116"/>
                  </a:lnTo>
                  <a:lnTo>
                    <a:pt x="3300" y="116"/>
                  </a:lnTo>
                  <a:lnTo>
                    <a:pt x="3302" y="116"/>
                  </a:lnTo>
                  <a:lnTo>
                    <a:pt x="3304" y="116"/>
                  </a:lnTo>
                  <a:lnTo>
                    <a:pt x="3305" y="116"/>
                  </a:lnTo>
                  <a:lnTo>
                    <a:pt x="3305" y="118"/>
                  </a:lnTo>
                  <a:lnTo>
                    <a:pt x="3307" y="116"/>
                  </a:lnTo>
                  <a:lnTo>
                    <a:pt x="3309" y="116"/>
                  </a:lnTo>
                  <a:lnTo>
                    <a:pt x="3311" y="116"/>
                  </a:lnTo>
                  <a:lnTo>
                    <a:pt x="3312" y="116"/>
                  </a:lnTo>
                  <a:lnTo>
                    <a:pt x="3312" y="118"/>
                  </a:lnTo>
                  <a:lnTo>
                    <a:pt x="3314" y="118"/>
                  </a:lnTo>
                  <a:lnTo>
                    <a:pt x="3316" y="118"/>
                  </a:lnTo>
                  <a:lnTo>
                    <a:pt x="3317" y="118"/>
                  </a:lnTo>
                  <a:lnTo>
                    <a:pt x="3319" y="118"/>
                  </a:lnTo>
                  <a:lnTo>
                    <a:pt x="3321" y="118"/>
                  </a:lnTo>
                  <a:lnTo>
                    <a:pt x="3317" y="116"/>
                  </a:lnTo>
                  <a:lnTo>
                    <a:pt x="3316" y="116"/>
                  </a:lnTo>
                  <a:lnTo>
                    <a:pt x="3314" y="114"/>
                  </a:lnTo>
                  <a:lnTo>
                    <a:pt x="3312" y="113"/>
                  </a:lnTo>
                  <a:lnTo>
                    <a:pt x="3311" y="113"/>
                  </a:lnTo>
                  <a:lnTo>
                    <a:pt x="3311" y="111"/>
                  </a:lnTo>
                  <a:lnTo>
                    <a:pt x="3309" y="111"/>
                  </a:lnTo>
                  <a:lnTo>
                    <a:pt x="3309" y="109"/>
                  </a:lnTo>
                  <a:lnTo>
                    <a:pt x="3307" y="109"/>
                  </a:lnTo>
                  <a:lnTo>
                    <a:pt x="3305" y="109"/>
                  </a:lnTo>
                  <a:lnTo>
                    <a:pt x="3304" y="109"/>
                  </a:lnTo>
                  <a:lnTo>
                    <a:pt x="3302" y="109"/>
                  </a:lnTo>
                  <a:lnTo>
                    <a:pt x="3300" y="109"/>
                  </a:lnTo>
                  <a:lnTo>
                    <a:pt x="3300" y="109"/>
                  </a:lnTo>
                  <a:lnTo>
                    <a:pt x="3300" y="108"/>
                  </a:lnTo>
                  <a:lnTo>
                    <a:pt x="3304" y="108"/>
                  </a:lnTo>
                  <a:lnTo>
                    <a:pt x="3305" y="108"/>
                  </a:lnTo>
                  <a:lnTo>
                    <a:pt x="3309" y="108"/>
                  </a:lnTo>
                  <a:lnTo>
                    <a:pt x="3311" y="108"/>
                  </a:lnTo>
                  <a:lnTo>
                    <a:pt x="3312" y="108"/>
                  </a:lnTo>
                  <a:lnTo>
                    <a:pt x="3312" y="106"/>
                  </a:lnTo>
                  <a:lnTo>
                    <a:pt x="3311" y="106"/>
                  </a:lnTo>
                  <a:lnTo>
                    <a:pt x="3309" y="104"/>
                  </a:lnTo>
                  <a:lnTo>
                    <a:pt x="3311" y="104"/>
                  </a:lnTo>
                  <a:lnTo>
                    <a:pt x="3312" y="104"/>
                  </a:lnTo>
                  <a:lnTo>
                    <a:pt x="3314" y="104"/>
                  </a:lnTo>
                  <a:lnTo>
                    <a:pt x="3316" y="104"/>
                  </a:lnTo>
                  <a:lnTo>
                    <a:pt x="3319" y="104"/>
                  </a:lnTo>
                  <a:lnTo>
                    <a:pt x="3321" y="106"/>
                  </a:lnTo>
                  <a:lnTo>
                    <a:pt x="3324" y="106"/>
                  </a:lnTo>
                  <a:lnTo>
                    <a:pt x="3324" y="106"/>
                  </a:lnTo>
                  <a:lnTo>
                    <a:pt x="3326" y="106"/>
                  </a:lnTo>
                  <a:lnTo>
                    <a:pt x="3327" y="106"/>
                  </a:lnTo>
                  <a:lnTo>
                    <a:pt x="3331" y="106"/>
                  </a:lnTo>
                  <a:lnTo>
                    <a:pt x="3332" y="106"/>
                  </a:lnTo>
                  <a:lnTo>
                    <a:pt x="3336" y="106"/>
                  </a:lnTo>
                  <a:lnTo>
                    <a:pt x="3339" y="106"/>
                  </a:lnTo>
                  <a:lnTo>
                    <a:pt x="3341" y="106"/>
                  </a:lnTo>
                  <a:lnTo>
                    <a:pt x="3344" y="106"/>
                  </a:lnTo>
                  <a:lnTo>
                    <a:pt x="3346" y="106"/>
                  </a:lnTo>
                  <a:lnTo>
                    <a:pt x="3349" y="108"/>
                  </a:lnTo>
                  <a:lnTo>
                    <a:pt x="3353" y="108"/>
                  </a:lnTo>
                  <a:lnTo>
                    <a:pt x="3356" y="108"/>
                  </a:lnTo>
                  <a:lnTo>
                    <a:pt x="3358" y="108"/>
                  </a:lnTo>
                  <a:lnTo>
                    <a:pt x="3359" y="108"/>
                  </a:lnTo>
                  <a:lnTo>
                    <a:pt x="3361" y="109"/>
                  </a:lnTo>
                  <a:lnTo>
                    <a:pt x="3364" y="109"/>
                  </a:lnTo>
                  <a:lnTo>
                    <a:pt x="3364" y="109"/>
                  </a:lnTo>
                  <a:lnTo>
                    <a:pt x="3366" y="109"/>
                  </a:lnTo>
                  <a:lnTo>
                    <a:pt x="3366" y="109"/>
                  </a:lnTo>
                  <a:lnTo>
                    <a:pt x="3368" y="109"/>
                  </a:lnTo>
                  <a:lnTo>
                    <a:pt x="3369" y="109"/>
                  </a:lnTo>
                  <a:lnTo>
                    <a:pt x="3371" y="109"/>
                  </a:lnTo>
                  <a:lnTo>
                    <a:pt x="3374" y="109"/>
                  </a:lnTo>
                  <a:lnTo>
                    <a:pt x="3378" y="109"/>
                  </a:lnTo>
                  <a:lnTo>
                    <a:pt x="3381" y="109"/>
                  </a:lnTo>
                  <a:lnTo>
                    <a:pt x="3385" y="109"/>
                  </a:lnTo>
                  <a:lnTo>
                    <a:pt x="3388" y="109"/>
                  </a:lnTo>
                  <a:lnTo>
                    <a:pt x="3391" y="109"/>
                  </a:lnTo>
                  <a:lnTo>
                    <a:pt x="3391" y="111"/>
                  </a:lnTo>
                  <a:lnTo>
                    <a:pt x="3393" y="111"/>
                  </a:lnTo>
                  <a:lnTo>
                    <a:pt x="3396" y="111"/>
                  </a:lnTo>
                  <a:lnTo>
                    <a:pt x="3398" y="113"/>
                  </a:lnTo>
                  <a:lnTo>
                    <a:pt x="3400" y="113"/>
                  </a:lnTo>
                  <a:lnTo>
                    <a:pt x="3398" y="114"/>
                  </a:lnTo>
                  <a:lnTo>
                    <a:pt x="3396" y="114"/>
                  </a:lnTo>
                  <a:lnTo>
                    <a:pt x="3395" y="113"/>
                  </a:lnTo>
                  <a:lnTo>
                    <a:pt x="3393" y="113"/>
                  </a:lnTo>
                  <a:lnTo>
                    <a:pt x="3393" y="114"/>
                  </a:lnTo>
                  <a:lnTo>
                    <a:pt x="3393" y="116"/>
                  </a:lnTo>
                  <a:lnTo>
                    <a:pt x="3395" y="116"/>
                  </a:lnTo>
                  <a:lnTo>
                    <a:pt x="3396" y="116"/>
                  </a:lnTo>
                  <a:lnTo>
                    <a:pt x="3401" y="116"/>
                  </a:lnTo>
                  <a:lnTo>
                    <a:pt x="3403" y="116"/>
                  </a:lnTo>
                  <a:lnTo>
                    <a:pt x="3405" y="118"/>
                  </a:lnTo>
                  <a:lnTo>
                    <a:pt x="3405" y="118"/>
                  </a:lnTo>
                  <a:lnTo>
                    <a:pt x="3406" y="118"/>
                  </a:lnTo>
                  <a:lnTo>
                    <a:pt x="3408" y="118"/>
                  </a:lnTo>
                  <a:lnTo>
                    <a:pt x="3410" y="118"/>
                  </a:lnTo>
                  <a:lnTo>
                    <a:pt x="3410" y="119"/>
                  </a:lnTo>
                  <a:lnTo>
                    <a:pt x="3411" y="119"/>
                  </a:lnTo>
                  <a:lnTo>
                    <a:pt x="3413" y="119"/>
                  </a:lnTo>
                  <a:lnTo>
                    <a:pt x="3415" y="119"/>
                  </a:lnTo>
                  <a:lnTo>
                    <a:pt x="3417" y="119"/>
                  </a:lnTo>
                  <a:lnTo>
                    <a:pt x="3420" y="119"/>
                  </a:lnTo>
                  <a:lnTo>
                    <a:pt x="3422" y="119"/>
                  </a:lnTo>
                  <a:lnTo>
                    <a:pt x="3423" y="121"/>
                  </a:lnTo>
                  <a:lnTo>
                    <a:pt x="3425" y="121"/>
                  </a:lnTo>
                  <a:lnTo>
                    <a:pt x="3427" y="121"/>
                  </a:lnTo>
                  <a:lnTo>
                    <a:pt x="3428" y="123"/>
                  </a:lnTo>
                  <a:lnTo>
                    <a:pt x="3427" y="123"/>
                  </a:lnTo>
                  <a:lnTo>
                    <a:pt x="3430" y="124"/>
                  </a:lnTo>
                  <a:lnTo>
                    <a:pt x="3433" y="124"/>
                  </a:lnTo>
                  <a:lnTo>
                    <a:pt x="3437" y="124"/>
                  </a:lnTo>
                  <a:lnTo>
                    <a:pt x="3438" y="126"/>
                  </a:lnTo>
                  <a:lnTo>
                    <a:pt x="3438" y="124"/>
                  </a:lnTo>
                  <a:lnTo>
                    <a:pt x="3440" y="124"/>
                  </a:lnTo>
                  <a:lnTo>
                    <a:pt x="3442" y="124"/>
                  </a:lnTo>
                  <a:lnTo>
                    <a:pt x="3443" y="124"/>
                  </a:lnTo>
                  <a:lnTo>
                    <a:pt x="3445" y="124"/>
                  </a:lnTo>
                  <a:lnTo>
                    <a:pt x="3445" y="124"/>
                  </a:lnTo>
                  <a:lnTo>
                    <a:pt x="3447" y="124"/>
                  </a:lnTo>
                  <a:lnTo>
                    <a:pt x="3449" y="124"/>
                  </a:lnTo>
                  <a:lnTo>
                    <a:pt x="3450" y="123"/>
                  </a:lnTo>
                  <a:lnTo>
                    <a:pt x="3452" y="123"/>
                  </a:lnTo>
                  <a:lnTo>
                    <a:pt x="3455" y="123"/>
                  </a:lnTo>
                  <a:lnTo>
                    <a:pt x="3459" y="123"/>
                  </a:lnTo>
                  <a:lnTo>
                    <a:pt x="3462" y="123"/>
                  </a:lnTo>
                  <a:lnTo>
                    <a:pt x="3465" y="123"/>
                  </a:lnTo>
                  <a:lnTo>
                    <a:pt x="3469" y="123"/>
                  </a:lnTo>
                  <a:lnTo>
                    <a:pt x="3470" y="123"/>
                  </a:lnTo>
                  <a:lnTo>
                    <a:pt x="3474" y="123"/>
                  </a:lnTo>
                  <a:lnTo>
                    <a:pt x="3477" y="123"/>
                  </a:lnTo>
                  <a:lnTo>
                    <a:pt x="3479" y="123"/>
                  </a:lnTo>
                  <a:lnTo>
                    <a:pt x="3480" y="123"/>
                  </a:lnTo>
                  <a:lnTo>
                    <a:pt x="3482" y="123"/>
                  </a:lnTo>
                  <a:lnTo>
                    <a:pt x="3484" y="123"/>
                  </a:lnTo>
                  <a:lnTo>
                    <a:pt x="3486" y="123"/>
                  </a:lnTo>
                  <a:lnTo>
                    <a:pt x="3486" y="124"/>
                  </a:lnTo>
                  <a:lnTo>
                    <a:pt x="3489" y="124"/>
                  </a:lnTo>
                  <a:lnTo>
                    <a:pt x="3494" y="124"/>
                  </a:lnTo>
                  <a:lnTo>
                    <a:pt x="3501" y="128"/>
                  </a:lnTo>
                  <a:lnTo>
                    <a:pt x="3504" y="128"/>
                  </a:lnTo>
                  <a:lnTo>
                    <a:pt x="3507" y="130"/>
                  </a:lnTo>
                  <a:lnTo>
                    <a:pt x="3509" y="131"/>
                  </a:lnTo>
                  <a:lnTo>
                    <a:pt x="3511" y="131"/>
                  </a:lnTo>
                  <a:lnTo>
                    <a:pt x="3511" y="133"/>
                  </a:lnTo>
                  <a:lnTo>
                    <a:pt x="3511" y="135"/>
                  </a:lnTo>
                  <a:lnTo>
                    <a:pt x="3512" y="135"/>
                  </a:lnTo>
                  <a:lnTo>
                    <a:pt x="3514" y="135"/>
                  </a:lnTo>
                  <a:lnTo>
                    <a:pt x="3514" y="136"/>
                  </a:lnTo>
                  <a:lnTo>
                    <a:pt x="3516" y="136"/>
                  </a:lnTo>
                  <a:lnTo>
                    <a:pt x="3516" y="138"/>
                  </a:lnTo>
                  <a:lnTo>
                    <a:pt x="3518" y="138"/>
                  </a:lnTo>
                  <a:lnTo>
                    <a:pt x="3521" y="138"/>
                  </a:lnTo>
                  <a:lnTo>
                    <a:pt x="3523" y="138"/>
                  </a:lnTo>
                  <a:lnTo>
                    <a:pt x="3523" y="140"/>
                  </a:lnTo>
                  <a:lnTo>
                    <a:pt x="3524" y="140"/>
                  </a:lnTo>
                  <a:lnTo>
                    <a:pt x="3524" y="138"/>
                  </a:lnTo>
                  <a:lnTo>
                    <a:pt x="3526" y="140"/>
                  </a:lnTo>
                  <a:lnTo>
                    <a:pt x="3528" y="140"/>
                  </a:lnTo>
                  <a:lnTo>
                    <a:pt x="3529" y="140"/>
                  </a:lnTo>
                  <a:lnTo>
                    <a:pt x="3529" y="141"/>
                  </a:lnTo>
                  <a:lnTo>
                    <a:pt x="3531" y="141"/>
                  </a:lnTo>
                  <a:lnTo>
                    <a:pt x="3533" y="141"/>
                  </a:lnTo>
                  <a:lnTo>
                    <a:pt x="3533" y="140"/>
                  </a:lnTo>
                  <a:lnTo>
                    <a:pt x="3534" y="141"/>
                  </a:lnTo>
                  <a:lnTo>
                    <a:pt x="3536" y="143"/>
                  </a:lnTo>
                  <a:lnTo>
                    <a:pt x="3534" y="143"/>
                  </a:lnTo>
                  <a:lnTo>
                    <a:pt x="3534" y="145"/>
                  </a:lnTo>
                  <a:lnTo>
                    <a:pt x="3536" y="145"/>
                  </a:lnTo>
                  <a:lnTo>
                    <a:pt x="3538" y="146"/>
                  </a:lnTo>
                  <a:lnTo>
                    <a:pt x="3538" y="145"/>
                  </a:lnTo>
                  <a:lnTo>
                    <a:pt x="3539" y="145"/>
                  </a:lnTo>
                  <a:lnTo>
                    <a:pt x="3541" y="146"/>
                  </a:lnTo>
                  <a:lnTo>
                    <a:pt x="3541" y="145"/>
                  </a:lnTo>
                  <a:lnTo>
                    <a:pt x="3539" y="145"/>
                  </a:lnTo>
                  <a:lnTo>
                    <a:pt x="3538" y="143"/>
                  </a:lnTo>
                  <a:lnTo>
                    <a:pt x="3538" y="145"/>
                  </a:lnTo>
                  <a:lnTo>
                    <a:pt x="3536" y="145"/>
                  </a:lnTo>
                  <a:lnTo>
                    <a:pt x="3536" y="143"/>
                  </a:lnTo>
                  <a:lnTo>
                    <a:pt x="3538" y="141"/>
                  </a:lnTo>
                  <a:lnTo>
                    <a:pt x="3539" y="141"/>
                  </a:lnTo>
                  <a:lnTo>
                    <a:pt x="3539" y="140"/>
                  </a:lnTo>
                  <a:lnTo>
                    <a:pt x="3541" y="140"/>
                  </a:lnTo>
                  <a:lnTo>
                    <a:pt x="3543" y="140"/>
                  </a:lnTo>
                  <a:lnTo>
                    <a:pt x="3544" y="140"/>
                  </a:lnTo>
                  <a:lnTo>
                    <a:pt x="3546" y="138"/>
                  </a:lnTo>
                  <a:lnTo>
                    <a:pt x="3548" y="138"/>
                  </a:lnTo>
                  <a:lnTo>
                    <a:pt x="3550" y="138"/>
                  </a:lnTo>
                  <a:lnTo>
                    <a:pt x="3551" y="138"/>
                  </a:lnTo>
                  <a:lnTo>
                    <a:pt x="3553" y="138"/>
                  </a:lnTo>
                  <a:lnTo>
                    <a:pt x="3555" y="138"/>
                  </a:lnTo>
                  <a:lnTo>
                    <a:pt x="3556" y="140"/>
                  </a:lnTo>
                  <a:lnTo>
                    <a:pt x="3558" y="140"/>
                  </a:lnTo>
                  <a:lnTo>
                    <a:pt x="3560" y="140"/>
                  </a:lnTo>
                  <a:lnTo>
                    <a:pt x="3561" y="140"/>
                  </a:lnTo>
                  <a:lnTo>
                    <a:pt x="3565" y="140"/>
                  </a:lnTo>
                  <a:lnTo>
                    <a:pt x="3566" y="140"/>
                  </a:lnTo>
                  <a:lnTo>
                    <a:pt x="3570" y="140"/>
                  </a:lnTo>
                  <a:lnTo>
                    <a:pt x="3571" y="140"/>
                  </a:lnTo>
                  <a:lnTo>
                    <a:pt x="3573" y="140"/>
                  </a:lnTo>
                  <a:lnTo>
                    <a:pt x="3575" y="141"/>
                  </a:lnTo>
                  <a:lnTo>
                    <a:pt x="3576" y="141"/>
                  </a:lnTo>
                  <a:lnTo>
                    <a:pt x="3580" y="141"/>
                  </a:lnTo>
                  <a:lnTo>
                    <a:pt x="3583" y="141"/>
                  </a:lnTo>
                  <a:lnTo>
                    <a:pt x="3583" y="140"/>
                  </a:lnTo>
                  <a:lnTo>
                    <a:pt x="3585" y="138"/>
                  </a:lnTo>
                  <a:lnTo>
                    <a:pt x="3585" y="136"/>
                  </a:lnTo>
                  <a:lnTo>
                    <a:pt x="3585" y="135"/>
                  </a:lnTo>
                  <a:lnTo>
                    <a:pt x="3590" y="135"/>
                  </a:lnTo>
                  <a:lnTo>
                    <a:pt x="3592" y="136"/>
                  </a:lnTo>
                  <a:lnTo>
                    <a:pt x="3597" y="136"/>
                  </a:lnTo>
                  <a:lnTo>
                    <a:pt x="3598" y="136"/>
                  </a:lnTo>
                  <a:lnTo>
                    <a:pt x="3600" y="136"/>
                  </a:lnTo>
                  <a:lnTo>
                    <a:pt x="3600" y="138"/>
                  </a:lnTo>
                  <a:lnTo>
                    <a:pt x="3602" y="140"/>
                  </a:lnTo>
                  <a:lnTo>
                    <a:pt x="3600" y="140"/>
                  </a:lnTo>
                  <a:lnTo>
                    <a:pt x="3598" y="140"/>
                  </a:lnTo>
                  <a:lnTo>
                    <a:pt x="3595" y="140"/>
                  </a:lnTo>
                  <a:lnTo>
                    <a:pt x="3590" y="138"/>
                  </a:lnTo>
                  <a:lnTo>
                    <a:pt x="3588" y="138"/>
                  </a:lnTo>
                  <a:lnTo>
                    <a:pt x="3588" y="140"/>
                  </a:lnTo>
                  <a:lnTo>
                    <a:pt x="3590" y="140"/>
                  </a:lnTo>
                  <a:lnTo>
                    <a:pt x="3592" y="140"/>
                  </a:lnTo>
                  <a:lnTo>
                    <a:pt x="3593" y="140"/>
                  </a:lnTo>
                  <a:lnTo>
                    <a:pt x="3595" y="141"/>
                  </a:lnTo>
                  <a:lnTo>
                    <a:pt x="3597" y="143"/>
                  </a:lnTo>
                  <a:lnTo>
                    <a:pt x="3598" y="143"/>
                  </a:lnTo>
                  <a:lnTo>
                    <a:pt x="3598" y="145"/>
                  </a:lnTo>
                  <a:lnTo>
                    <a:pt x="3600" y="145"/>
                  </a:lnTo>
                  <a:lnTo>
                    <a:pt x="3603" y="145"/>
                  </a:lnTo>
                  <a:lnTo>
                    <a:pt x="3605" y="145"/>
                  </a:lnTo>
                  <a:lnTo>
                    <a:pt x="3607" y="145"/>
                  </a:lnTo>
                  <a:lnTo>
                    <a:pt x="3607" y="145"/>
                  </a:lnTo>
                  <a:lnTo>
                    <a:pt x="3608" y="146"/>
                  </a:lnTo>
                  <a:lnTo>
                    <a:pt x="3610" y="146"/>
                  </a:lnTo>
                  <a:lnTo>
                    <a:pt x="3612" y="146"/>
                  </a:lnTo>
                  <a:lnTo>
                    <a:pt x="3613" y="148"/>
                  </a:lnTo>
                  <a:lnTo>
                    <a:pt x="3615" y="148"/>
                  </a:lnTo>
                  <a:lnTo>
                    <a:pt x="3617" y="150"/>
                  </a:lnTo>
                  <a:lnTo>
                    <a:pt x="3619" y="150"/>
                  </a:lnTo>
                  <a:lnTo>
                    <a:pt x="3622" y="150"/>
                  </a:lnTo>
                  <a:lnTo>
                    <a:pt x="3624" y="150"/>
                  </a:lnTo>
                  <a:lnTo>
                    <a:pt x="3625" y="150"/>
                  </a:lnTo>
                  <a:lnTo>
                    <a:pt x="3625" y="148"/>
                  </a:lnTo>
                  <a:lnTo>
                    <a:pt x="3625" y="146"/>
                  </a:lnTo>
                  <a:lnTo>
                    <a:pt x="3625" y="145"/>
                  </a:lnTo>
                  <a:lnTo>
                    <a:pt x="3624" y="145"/>
                  </a:lnTo>
                  <a:lnTo>
                    <a:pt x="3622" y="145"/>
                  </a:lnTo>
                  <a:lnTo>
                    <a:pt x="3620" y="143"/>
                  </a:lnTo>
                  <a:lnTo>
                    <a:pt x="3619" y="143"/>
                  </a:lnTo>
                  <a:lnTo>
                    <a:pt x="3617" y="143"/>
                  </a:lnTo>
                  <a:lnTo>
                    <a:pt x="3617" y="141"/>
                  </a:lnTo>
                  <a:lnTo>
                    <a:pt x="3615" y="141"/>
                  </a:lnTo>
                  <a:lnTo>
                    <a:pt x="3613" y="141"/>
                  </a:lnTo>
                  <a:lnTo>
                    <a:pt x="3613" y="140"/>
                  </a:lnTo>
                  <a:lnTo>
                    <a:pt x="3612" y="140"/>
                  </a:lnTo>
                  <a:lnTo>
                    <a:pt x="3610" y="140"/>
                  </a:lnTo>
                  <a:lnTo>
                    <a:pt x="3608" y="140"/>
                  </a:lnTo>
                  <a:lnTo>
                    <a:pt x="3607" y="138"/>
                  </a:lnTo>
                  <a:lnTo>
                    <a:pt x="3608" y="138"/>
                  </a:lnTo>
                  <a:lnTo>
                    <a:pt x="3608" y="136"/>
                  </a:lnTo>
                  <a:lnTo>
                    <a:pt x="3607" y="136"/>
                  </a:lnTo>
                  <a:lnTo>
                    <a:pt x="3607" y="136"/>
                  </a:lnTo>
                  <a:lnTo>
                    <a:pt x="3607" y="135"/>
                  </a:lnTo>
                  <a:lnTo>
                    <a:pt x="3605" y="135"/>
                  </a:lnTo>
                  <a:lnTo>
                    <a:pt x="3603" y="133"/>
                  </a:lnTo>
                  <a:lnTo>
                    <a:pt x="3605" y="133"/>
                  </a:lnTo>
                  <a:lnTo>
                    <a:pt x="3608" y="135"/>
                  </a:lnTo>
                  <a:lnTo>
                    <a:pt x="3610" y="135"/>
                  </a:lnTo>
                  <a:lnTo>
                    <a:pt x="3613" y="135"/>
                  </a:lnTo>
                  <a:lnTo>
                    <a:pt x="3617" y="135"/>
                  </a:lnTo>
                  <a:lnTo>
                    <a:pt x="3619" y="135"/>
                  </a:lnTo>
                  <a:lnTo>
                    <a:pt x="3620" y="135"/>
                  </a:lnTo>
                  <a:lnTo>
                    <a:pt x="3624" y="135"/>
                  </a:lnTo>
                  <a:lnTo>
                    <a:pt x="3625" y="135"/>
                  </a:lnTo>
                  <a:lnTo>
                    <a:pt x="3625" y="136"/>
                  </a:lnTo>
                  <a:lnTo>
                    <a:pt x="3627" y="136"/>
                  </a:lnTo>
                  <a:lnTo>
                    <a:pt x="3632" y="136"/>
                  </a:lnTo>
                  <a:lnTo>
                    <a:pt x="3632" y="138"/>
                  </a:lnTo>
                  <a:lnTo>
                    <a:pt x="3634" y="138"/>
                  </a:lnTo>
                  <a:lnTo>
                    <a:pt x="3634" y="136"/>
                  </a:lnTo>
                  <a:lnTo>
                    <a:pt x="3635" y="136"/>
                  </a:lnTo>
                  <a:lnTo>
                    <a:pt x="3637" y="136"/>
                  </a:lnTo>
                  <a:lnTo>
                    <a:pt x="3639" y="136"/>
                  </a:lnTo>
                  <a:lnTo>
                    <a:pt x="3640" y="136"/>
                  </a:lnTo>
                  <a:lnTo>
                    <a:pt x="3642" y="136"/>
                  </a:lnTo>
                  <a:lnTo>
                    <a:pt x="3645" y="136"/>
                  </a:lnTo>
                  <a:lnTo>
                    <a:pt x="3647" y="136"/>
                  </a:lnTo>
                  <a:lnTo>
                    <a:pt x="3649" y="136"/>
                  </a:lnTo>
                  <a:lnTo>
                    <a:pt x="3650" y="136"/>
                  </a:lnTo>
                  <a:lnTo>
                    <a:pt x="3652" y="136"/>
                  </a:lnTo>
                  <a:lnTo>
                    <a:pt x="3654" y="138"/>
                  </a:lnTo>
                  <a:lnTo>
                    <a:pt x="3656" y="138"/>
                  </a:lnTo>
                  <a:lnTo>
                    <a:pt x="3657" y="138"/>
                  </a:lnTo>
                  <a:lnTo>
                    <a:pt x="3659" y="138"/>
                  </a:lnTo>
                  <a:lnTo>
                    <a:pt x="3661" y="138"/>
                  </a:lnTo>
                  <a:lnTo>
                    <a:pt x="3662" y="138"/>
                  </a:lnTo>
                  <a:lnTo>
                    <a:pt x="3664" y="138"/>
                  </a:lnTo>
                  <a:lnTo>
                    <a:pt x="3664" y="140"/>
                  </a:lnTo>
                  <a:lnTo>
                    <a:pt x="3666" y="140"/>
                  </a:lnTo>
                  <a:lnTo>
                    <a:pt x="3667" y="140"/>
                  </a:lnTo>
                  <a:lnTo>
                    <a:pt x="3669" y="140"/>
                  </a:lnTo>
                  <a:lnTo>
                    <a:pt x="3671" y="140"/>
                  </a:lnTo>
                  <a:lnTo>
                    <a:pt x="3674" y="140"/>
                  </a:lnTo>
                  <a:lnTo>
                    <a:pt x="3676" y="140"/>
                  </a:lnTo>
                  <a:lnTo>
                    <a:pt x="3676" y="141"/>
                  </a:lnTo>
                  <a:lnTo>
                    <a:pt x="3677" y="141"/>
                  </a:lnTo>
                  <a:lnTo>
                    <a:pt x="3679" y="141"/>
                  </a:lnTo>
                  <a:lnTo>
                    <a:pt x="3681" y="141"/>
                  </a:lnTo>
                  <a:lnTo>
                    <a:pt x="3682" y="141"/>
                  </a:lnTo>
                  <a:lnTo>
                    <a:pt x="3688" y="141"/>
                  </a:lnTo>
                  <a:lnTo>
                    <a:pt x="3689" y="143"/>
                  </a:lnTo>
                  <a:lnTo>
                    <a:pt x="3689" y="143"/>
                  </a:lnTo>
                  <a:lnTo>
                    <a:pt x="3691" y="143"/>
                  </a:lnTo>
                  <a:lnTo>
                    <a:pt x="3693" y="143"/>
                  </a:lnTo>
                  <a:lnTo>
                    <a:pt x="3694" y="145"/>
                  </a:lnTo>
                  <a:lnTo>
                    <a:pt x="3696" y="145"/>
                  </a:lnTo>
                  <a:lnTo>
                    <a:pt x="3699" y="146"/>
                  </a:lnTo>
                  <a:lnTo>
                    <a:pt x="3701" y="146"/>
                  </a:lnTo>
                  <a:lnTo>
                    <a:pt x="3703" y="146"/>
                  </a:lnTo>
                  <a:lnTo>
                    <a:pt x="3706" y="146"/>
                  </a:lnTo>
                  <a:lnTo>
                    <a:pt x="3714" y="151"/>
                  </a:lnTo>
                  <a:lnTo>
                    <a:pt x="3725" y="156"/>
                  </a:lnTo>
                  <a:lnTo>
                    <a:pt x="3731" y="163"/>
                  </a:lnTo>
                  <a:lnTo>
                    <a:pt x="3740" y="170"/>
                  </a:lnTo>
                  <a:lnTo>
                    <a:pt x="3750" y="175"/>
                  </a:lnTo>
                  <a:lnTo>
                    <a:pt x="3758" y="182"/>
                  </a:lnTo>
                  <a:lnTo>
                    <a:pt x="3767" y="187"/>
                  </a:lnTo>
                  <a:lnTo>
                    <a:pt x="3775" y="192"/>
                  </a:lnTo>
                  <a:lnTo>
                    <a:pt x="3773" y="192"/>
                  </a:lnTo>
                  <a:lnTo>
                    <a:pt x="3773" y="194"/>
                  </a:lnTo>
                  <a:lnTo>
                    <a:pt x="3773" y="195"/>
                  </a:lnTo>
                  <a:lnTo>
                    <a:pt x="3772" y="195"/>
                  </a:lnTo>
                  <a:lnTo>
                    <a:pt x="3770" y="195"/>
                  </a:lnTo>
                  <a:lnTo>
                    <a:pt x="3770" y="197"/>
                  </a:lnTo>
                  <a:lnTo>
                    <a:pt x="3770" y="197"/>
                  </a:lnTo>
                  <a:lnTo>
                    <a:pt x="3767" y="197"/>
                  </a:lnTo>
                  <a:lnTo>
                    <a:pt x="3765" y="197"/>
                  </a:lnTo>
                  <a:lnTo>
                    <a:pt x="3763" y="197"/>
                  </a:lnTo>
                  <a:lnTo>
                    <a:pt x="3762" y="197"/>
                  </a:lnTo>
                  <a:lnTo>
                    <a:pt x="3760" y="197"/>
                  </a:lnTo>
                  <a:lnTo>
                    <a:pt x="3760" y="195"/>
                  </a:lnTo>
                  <a:lnTo>
                    <a:pt x="3758" y="195"/>
                  </a:lnTo>
                  <a:lnTo>
                    <a:pt x="3758" y="197"/>
                  </a:lnTo>
                  <a:lnTo>
                    <a:pt x="3760" y="197"/>
                  </a:lnTo>
                  <a:lnTo>
                    <a:pt x="3760" y="199"/>
                  </a:lnTo>
                  <a:lnTo>
                    <a:pt x="3762" y="199"/>
                  </a:lnTo>
                  <a:lnTo>
                    <a:pt x="3763" y="200"/>
                  </a:lnTo>
                  <a:lnTo>
                    <a:pt x="3765" y="200"/>
                  </a:lnTo>
                  <a:lnTo>
                    <a:pt x="3767" y="200"/>
                  </a:lnTo>
                  <a:lnTo>
                    <a:pt x="3767" y="202"/>
                  </a:lnTo>
                  <a:lnTo>
                    <a:pt x="3768" y="202"/>
                  </a:lnTo>
                  <a:lnTo>
                    <a:pt x="3770" y="202"/>
                  </a:lnTo>
                  <a:lnTo>
                    <a:pt x="3770" y="202"/>
                  </a:lnTo>
                  <a:lnTo>
                    <a:pt x="3772" y="202"/>
                  </a:lnTo>
                  <a:lnTo>
                    <a:pt x="3773" y="202"/>
                  </a:lnTo>
                  <a:lnTo>
                    <a:pt x="3775" y="202"/>
                  </a:lnTo>
                  <a:lnTo>
                    <a:pt x="3775" y="204"/>
                  </a:lnTo>
                  <a:lnTo>
                    <a:pt x="3777" y="204"/>
                  </a:lnTo>
                  <a:lnTo>
                    <a:pt x="3778" y="204"/>
                  </a:lnTo>
                  <a:lnTo>
                    <a:pt x="3777" y="205"/>
                  </a:lnTo>
                  <a:lnTo>
                    <a:pt x="3778" y="205"/>
                  </a:lnTo>
                  <a:lnTo>
                    <a:pt x="3780" y="205"/>
                  </a:lnTo>
                  <a:lnTo>
                    <a:pt x="3782" y="205"/>
                  </a:lnTo>
                  <a:lnTo>
                    <a:pt x="3783" y="207"/>
                  </a:lnTo>
                  <a:lnTo>
                    <a:pt x="3785" y="207"/>
                  </a:lnTo>
                  <a:lnTo>
                    <a:pt x="3787" y="209"/>
                  </a:lnTo>
                  <a:lnTo>
                    <a:pt x="3787" y="210"/>
                  </a:lnTo>
                  <a:lnTo>
                    <a:pt x="3785" y="209"/>
                  </a:lnTo>
                  <a:lnTo>
                    <a:pt x="3785" y="210"/>
                  </a:lnTo>
                  <a:lnTo>
                    <a:pt x="3787" y="210"/>
                  </a:lnTo>
                  <a:lnTo>
                    <a:pt x="3789" y="210"/>
                  </a:lnTo>
                  <a:lnTo>
                    <a:pt x="3790" y="210"/>
                  </a:lnTo>
                  <a:lnTo>
                    <a:pt x="3792" y="212"/>
                  </a:lnTo>
                  <a:lnTo>
                    <a:pt x="3794" y="214"/>
                  </a:lnTo>
                  <a:lnTo>
                    <a:pt x="3794" y="212"/>
                  </a:lnTo>
                  <a:lnTo>
                    <a:pt x="3795" y="214"/>
                  </a:lnTo>
                  <a:lnTo>
                    <a:pt x="3797" y="214"/>
                  </a:lnTo>
                  <a:lnTo>
                    <a:pt x="3799" y="215"/>
                  </a:lnTo>
                  <a:lnTo>
                    <a:pt x="3799" y="214"/>
                  </a:lnTo>
                  <a:lnTo>
                    <a:pt x="3800" y="215"/>
                  </a:lnTo>
                  <a:lnTo>
                    <a:pt x="3802" y="215"/>
                  </a:lnTo>
                  <a:lnTo>
                    <a:pt x="3804" y="215"/>
                  </a:lnTo>
                  <a:lnTo>
                    <a:pt x="3804" y="217"/>
                  </a:lnTo>
                  <a:lnTo>
                    <a:pt x="3805" y="219"/>
                  </a:lnTo>
                  <a:lnTo>
                    <a:pt x="3807" y="219"/>
                  </a:lnTo>
                  <a:lnTo>
                    <a:pt x="3809" y="219"/>
                  </a:lnTo>
                  <a:lnTo>
                    <a:pt x="3810" y="220"/>
                  </a:lnTo>
                  <a:lnTo>
                    <a:pt x="3810" y="220"/>
                  </a:lnTo>
                  <a:lnTo>
                    <a:pt x="3810" y="222"/>
                  </a:lnTo>
                  <a:lnTo>
                    <a:pt x="3812" y="224"/>
                  </a:lnTo>
                  <a:lnTo>
                    <a:pt x="3810" y="224"/>
                  </a:lnTo>
                  <a:lnTo>
                    <a:pt x="3812" y="226"/>
                  </a:lnTo>
                  <a:lnTo>
                    <a:pt x="3810" y="226"/>
                  </a:lnTo>
                  <a:lnTo>
                    <a:pt x="3810" y="226"/>
                  </a:lnTo>
                  <a:lnTo>
                    <a:pt x="3809" y="226"/>
                  </a:lnTo>
                  <a:lnTo>
                    <a:pt x="3807" y="226"/>
                  </a:lnTo>
                  <a:lnTo>
                    <a:pt x="3805" y="224"/>
                  </a:lnTo>
                  <a:lnTo>
                    <a:pt x="3804" y="224"/>
                  </a:lnTo>
                  <a:lnTo>
                    <a:pt x="3802" y="224"/>
                  </a:lnTo>
                  <a:lnTo>
                    <a:pt x="3800" y="224"/>
                  </a:lnTo>
                  <a:lnTo>
                    <a:pt x="3799" y="224"/>
                  </a:lnTo>
                  <a:lnTo>
                    <a:pt x="3795" y="224"/>
                  </a:lnTo>
                  <a:lnTo>
                    <a:pt x="3792" y="222"/>
                  </a:lnTo>
                  <a:lnTo>
                    <a:pt x="3792" y="224"/>
                  </a:lnTo>
                  <a:lnTo>
                    <a:pt x="3790" y="224"/>
                  </a:lnTo>
                  <a:lnTo>
                    <a:pt x="3789" y="224"/>
                  </a:lnTo>
                  <a:lnTo>
                    <a:pt x="3787" y="224"/>
                  </a:lnTo>
                  <a:lnTo>
                    <a:pt x="3787" y="226"/>
                  </a:lnTo>
                  <a:lnTo>
                    <a:pt x="3785" y="227"/>
                  </a:lnTo>
                  <a:lnTo>
                    <a:pt x="3783" y="227"/>
                  </a:lnTo>
                  <a:lnTo>
                    <a:pt x="3782" y="229"/>
                  </a:lnTo>
                  <a:lnTo>
                    <a:pt x="3782" y="231"/>
                  </a:lnTo>
                  <a:lnTo>
                    <a:pt x="3778" y="231"/>
                  </a:lnTo>
                  <a:lnTo>
                    <a:pt x="3777" y="231"/>
                  </a:lnTo>
                  <a:lnTo>
                    <a:pt x="3778" y="231"/>
                  </a:lnTo>
                  <a:lnTo>
                    <a:pt x="3777" y="231"/>
                  </a:lnTo>
                  <a:lnTo>
                    <a:pt x="3775" y="231"/>
                  </a:lnTo>
                  <a:lnTo>
                    <a:pt x="3773" y="231"/>
                  </a:lnTo>
                  <a:lnTo>
                    <a:pt x="3773" y="232"/>
                  </a:lnTo>
                  <a:lnTo>
                    <a:pt x="3772" y="232"/>
                  </a:lnTo>
                  <a:lnTo>
                    <a:pt x="3770" y="232"/>
                  </a:lnTo>
                  <a:lnTo>
                    <a:pt x="3770" y="234"/>
                  </a:lnTo>
                  <a:lnTo>
                    <a:pt x="3772" y="234"/>
                  </a:lnTo>
                  <a:lnTo>
                    <a:pt x="3772" y="236"/>
                  </a:lnTo>
                  <a:lnTo>
                    <a:pt x="3770" y="236"/>
                  </a:lnTo>
                  <a:lnTo>
                    <a:pt x="3770" y="236"/>
                  </a:lnTo>
                  <a:lnTo>
                    <a:pt x="3768" y="236"/>
                  </a:lnTo>
                  <a:lnTo>
                    <a:pt x="3770" y="237"/>
                  </a:lnTo>
                  <a:lnTo>
                    <a:pt x="3770" y="237"/>
                  </a:lnTo>
                  <a:lnTo>
                    <a:pt x="3770" y="239"/>
                  </a:lnTo>
                  <a:lnTo>
                    <a:pt x="3770" y="239"/>
                  </a:lnTo>
                  <a:lnTo>
                    <a:pt x="3770" y="241"/>
                  </a:lnTo>
                  <a:lnTo>
                    <a:pt x="3770" y="242"/>
                  </a:lnTo>
                  <a:lnTo>
                    <a:pt x="3770" y="244"/>
                  </a:lnTo>
                  <a:lnTo>
                    <a:pt x="3768" y="244"/>
                  </a:lnTo>
                  <a:lnTo>
                    <a:pt x="3768" y="246"/>
                  </a:lnTo>
                  <a:lnTo>
                    <a:pt x="3767" y="244"/>
                  </a:lnTo>
                  <a:lnTo>
                    <a:pt x="3767" y="246"/>
                  </a:lnTo>
                  <a:lnTo>
                    <a:pt x="3768" y="246"/>
                  </a:lnTo>
                  <a:lnTo>
                    <a:pt x="3768" y="247"/>
                  </a:lnTo>
                  <a:lnTo>
                    <a:pt x="3767" y="247"/>
                  </a:lnTo>
                  <a:lnTo>
                    <a:pt x="3765" y="247"/>
                  </a:lnTo>
                  <a:lnTo>
                    <a:pt x="3765" y="249"/>
                  </a:lnTo>
                  <a:lnTo>
                    <a:pt x="3767" y="249"/>
                  </a:lnTo>
                  <a:lnTo>
                    <a:pt x="3767" y="251"/>
                  </a:lnTo>
                  <a:lnTo>
                    <a:pt x="3767" y="252"/>
                  </a:lnTo>
                  <a:lnTo>
                    <a:pt x="3768" y="254"/>
                  </a:lnTo>
                  <a:lnTo>
                    <a:pt x="3770" y="254"/>
                  </a:lnTo>
                  <a:lnTo>
                    <a:pt x="3770" y="256"/>
                  </a:lnTo>
                  <a:lnTo>
                    <a:pt x="3768" y="256"/>
                  </a:lnTo>
                  <a:lnTo>
                    <a:pt x="3767" y="256"/>
                  </a:lnTo>
                  <a:lnTo>
                    <a:pt x="3767" y="254"/>
                  </a:lnTo>
                  <a:lnTo>
                    <a:pt x="3765" y="254"/>
                  </a:lnTo>
                  <a:lnTo>
                    <a:pt x="3763" y="254"/>
                  </a:lnTo>
                  <a:lnTo>
                    <a:pt x="3762" y="252"/>
                  </a:lnTo>
                  <a:lnTo>
                    <a:pt x="3760" y="252"/>
                  </a:lnTo>
                  <a:lnTo>
                    <a:pt x="3760" y="251"/>
                  </a:lnTo>
                  <a:lnTo>
                    <a:pt x="3758" y="251"/>
                  </a:lnTo>
                  <a:lnTo>
                    <a:pt x="3757" y="251"/>
                  </a:lnTo>
                  <a:lnTo>
                    <a:pt x="3757" y="249"/>
                  </a:lnTo>
                  <a:lnTo>
                    <a:pt x="3755" y="249"/>
                  </a:lnTo>
                  <a:lnTo>
                    <a:pt x="3753" y="249"/>
                  </a:lnTo>
                  <a:lnTo>
                    <a:pt x="3750" y="247"/>
                  </a:lnTo>
                  <a:lnTo>
                    <a:pt x="3748" y="246"/>
                  </a:lnTo>
                  <a:lnTo>
                    <a:pt x="3746" y="246"/>
                  </a:lnTo>
                  <a:lnTo>
                    <a:pt x="3748" y="247"/>
                  </a:lnTo>
                  <a:lnTo>
                    <a:pt x="3745" y="247"/>
                  </a:lnTo>
                  <a:lnTo>
                    <a:pt x="3743" y="247"/>
                  </a:lnTo>
                  <a:lnTo>
                    <a:pt x="3741" y="247"/>
                  </a:lnTo>
                  <a:lnTo>
                    <a:pt x="3740" y="247"/>
                  </a:lnTo>
                  <a:lnTo>
                    <a:pt x="3738" y="247"/>
                  </a:lnTo>
                  <a:lnTo>
                    <a:pt x="3736" y="247"/>
                  </a:lnTo>
                  <a:lnTo>
                    <a:pt x="3735" y="247"/>
                  </a:lnTo>
                  <a:lnTo>
                    <a:pt x="3735" y="249"/>
                  </a:lnTo>
                  <a:lnTo>
                    <a:pt x="3733" y="249"/>
                  </a:lnTo>
                  <a:lnTo>
                    <a:pt x="3731" y="249"/>
                  </a:lnTo>
                  <a:lnTo>
                    <a:pt x="3730" y="249"/>
                  </a:lnTo>
                  <a:lnTo>
                    <a:pt x="3730" y="251"/>
                  </a:lnTo>
                  <a:lnTo>
                    <a:pt x="3730" y="252"/>
                  </a:lnTo>
                  <a:lnTo>
                    <a:pt x="3730" y="254"/>
                  </a:lnTo>
                  <a:lnTo>
                    <a:pt x="3730" y="256"/>
                  </a:lnTo>
                  <a:lnTo>
                    <a:pt x="3730" y="256"/>
                  </a:lnTo>
                  <a:lnTo>
                    <a:pt x="3728" y="254"/>
                  </a:lnTo>
                  <a:lnTo>
                    <a:pt x="3726" y="252"/>
                  </a:lnTo>
                  <a:lnTo>
                    <a:pt x="3726" y="251"/>
                  </a:lnTo>
                  <a:lnTo>
                    <a:pt x="3725" y="251"/>
                  </a:lnTo>
                  <a:lnTo>
                    <a:pt x="3723" y="249"/>
                  </a:lnTo>
                  <a:lnTo>
                    <a:pt x="3721" y="247"/>
                  </a:lnTo>
                  <a:lnTo>
                    <a:pt x="3719" y="249"/>
                  </a:lnTo>
                  <a:lnTo>
                    <a:pt x="3721" y="249"/>
                  </a:lnTo>
                  <a:lnTo>
                    <a:pt x="3719" y="251"/>
                  </a:lnTo>
                  <a:lnTo>
                    <a:pt x="3718" y="251"/>
                  </a:lnTo>
                  <a:lnTo>
                    <a:pt x="3718" y="252"/>
                  </a:lnTo>
                  <a:lnTo>
                    <a:pt x="3716" y="252"/>
                  </a:lnTo>
                  <a:lnTo>
                    <a:pt x="3714" y="252"/>
                  </a:lnTo>
                  <a:lnTo>
                    <a:pt x="3716" y="254"/>
                  </a:lnTo>
                  <a:lnTo>
                    <a:pt x="3718" y="254"/>
                  </a:lnTo>
                  <a:lnTo>
                    <a:pt x="3719" y="256"/>
                  </a:lnTo>
                  <a:lnTo>
                    <a:pt x="3718" y="256"/>
                  </a:lnTo>
                  <a:lnTo>
                    <a:pt x="3716" y="256"/>
                  </a:lnTo>
                  <a:lnTo>
                    <a:pt x="3714" y="254"/>
                  </a:lnTo>
                  <a:lnTo>
                    <a:pt x="3713" y="254"/>
                  </a:lnTo>
                  <a:lnTo>
                    <a:pt x="3711" y="254"/>
                  </a:lnTo>
                  <a:lnTo>
                    <a:pt x="3711" y="252"/>
                  </a:lnTo>
                  <a:lnTo>
                    <a:pt x="3709" y="252"/>
                  </a:lnTo>
                  <a:lnTo>
                    <a:pt x="3708" y="252"/>
                  </a:lnTo>
                  <a:lnTo>
                    <a:pt x="3709" y="254"/>
                  </a:lnTo>
                  <a:lnTo>
                    <a:pt x="3708" y="254"/>
                  </a:lnTo>
                  <a:lnTo>
                    <a:pt x="3706" y="254"/>
                  </a:lnTo>
                  <a:lnTo>
                    <a:pt x="3704" y="254"/>
                  </a:lnTo>
                  <a:lnTo>
                    <a:pt x="3704" y="256"/>
                  </a:lnTo>
                  <a:lnTo>
                    <a:pt x="3703" y="256"/>
                  </a:lnTo>
                  <a:lnTo>
                    <a:pt x="3703" y="258"/>
                  </a:lnTo>
                  <a:lnTo>
                    <a:pt x="3704" y="258"/>
                  </a:lnTo>
                  <a:lnTo>
                    <a:pt x="3706" y="259"/>
                  </a:lnTo>
                  <a:lnTo>
                    <a:pt x="3704" y="261"/>
                  </a:lnTo>
                  <a:lnTo>
                    <a:pt x="3706" y="261"/>
                  </a:lnTo>
                  <a:lnTo>
                    <a:pt x="3708" y="261"/>
                  </a:lnTo>
                  <a:lnTo>
                    <a:pt x="3708" y="263"/>
                  </a:lnTo>
                  <a:lnTo>
                    <a:pt x="3709" y="263"/>
                  </a:lnTo>
                  <a:lnTo>
                    <a:pt x="3711" y="264"/>
                  </a:lnTo>
                  <a:lnTo>
                    <a:pt x="3711" y="266"/>
                  </a:lnTo>
                  <a:lnTo>
                    <a:pt x="3711" y="268"/>
                  </a:lnTo>
                  <a:lnTo>
                    <a:pt x="3711" y="269"/>
                  </a:lnTo>
                  <a:lnTo>
                    <a:pt x="3713" y="269"/>
                  </a:lnTo>
                  <a:lnTo>
                    <a:pt x="3711" y="271"/>
                  </a:lnTo>
                  <a:lnTo>
                    <a:pt x="3711" y="271"/>
                  </a:lnTo>
                  <a:lnTo>
                    <a:pt x="3713" y="273"/>
                  </a:lnTo>
                  <a:lnTo>
                    <a:pt x="3713" y="274"/>
                  </a:lnTo>
                  <a:lnTo>
                    <a:pt x="3714" y="276"/>
                  </a:lnTo>
                  <a:lnTo>
                    <a:pt x="3716" y="278"/>
                  </a:lnTo>
                  <a:lnTo>
                    <a:pt x="3718" y="279"/>
                  </a:lnTo>
                  <a:lnTo>
                    <a:pt x="3719" y="281"/>
                  </a:lnTo>
                  <a:lnTo>
                    <a:pt x="3721" y="281"/>
                  </a:lnTo>
                  <a:lnTo>
                    <a:pt x="3723" y="281"/>
                  </a:lnTo>
                  <a:lnTo>
                    <a:pt x="3723" y="279"/>
                  </a:lnTo>
                  <a:lnTo>
                    <a:pt x="3725" y="279"/>
                  </a:lnTo>
                  <a:lnTo>
                    <a:pt x="3726" y="279"/>
                  </a:lnTo>
                  <a:lnTo>
                    <a:pt x="3730" y="281"/>
                  </a:lnTo>
                  <a:lnTo>
                    <a:pt x="3730" y="281"/>
                  </a:lnTo>
                  <a:lnTo>
                    <a:pt x="3731" y="281"/>
                  </a:lnTo>
                  <a:lnTo>
                    <a:pt x="3731" y="283"/>
                  </a:lnTo>
                  <a:lnTo>
                    <a:pt x="3733" y="283"/>
                  </a:lnTo>
                  <a:lnTo>
                    <a:pt x="3733" y="284"/>
                  </a:lnTo>
                  <a:lnTo>
                    <a:pt x="3735" y="284"/>
                  </a:lnTo>
                  <a:lnTo>
                    <a:pt x="3735" y="286"/>
                  </a:lnTo>
                  <a:lnTo>
                    <a:pt x="3733" y="286"/>
                  </a:lnTo>
                  <a:lnTo>
                    <a:pt x="3733" y="288"/>
                  </a:lnTo>
                  <a:lnTo>
                    <a:pt x="3735" y="290"/>
                  </a:lnTo>
                  <a:lnTo>
                    <a:pt x="3736" y="290"/>
                  </a:lnTo>
                  <a:lnTo>
                    <a:pt x="3736" y="291"/>
                  </a:lnTo>
                  <a:lnTo>
                    <a:pt x="3738" y="291"/>
                  </a:lnTo>
                  <a:lnTo>
                    <a:pt x="3740" y="293"/>
                  </a:lnTo>
                  <a:lnTo>
                    <a:pt x="3740" y="295"/>
                  </a:lnTo>
                  <a:lnTo>
                    <a:pt x="3741" y="295"/>
                  </a:lnTo>
                  <a:lnTo>
                    <a:pt x="3743" y="296"/>
                  </a:lnTo>
                  <a:lnTo>
                    <a:pt x="3745" y="296"/>
                  </a:lnTo>
                  <a:lnTo>
                    <a:pt x="3746" y="296"/>
                  </a:lnTo>
                  <a:lnTo>
                    <a:pt x="3748" y="296"/>
                  </a:lnTo>
                  <a:lnTo>
                    <a:pt x="3748" y="298"/>
                  </a:lnTo>
                  <a:lnTo>
                    <a:pt x="3746" y="298"/>
                  </a:lnTo>
                  <a:lnTo>
                    <a:pt x="3748" y="300"/>
                  </a:lnTo>
                  <a:lnTo>
                    <a:pt x="3746" y="300"/>
                  </a:lnTo>
                  <a:lnTo>
                    <a:pt x="3745" y="300"/>
                  </a:lnTo>
                  <a:lnTo>
                    <a:pt x="3743" y="300"/>
                  </a:lnTo>
                  <a:lnTo>
                    <a:pt x="3745" y="301"/>
                  </a:lnTo>
                  <a:lnTo>
                    <a:pt x="3746" y="301"/>
                  </a:lnTo>
                  <a:lnTo>
                    <a:pt x="3746" y="303"/>
                  </a:lnTo>
                  <a:lnTo>
                    <a:pt x="3745" y="303"/>
                  </a:lnTo>
                  <a:lnTo>
                    <a:pt x="3745" y="305"/>
                  </a:lnTo>
                  <a:lnTo>
                    <a:pt x="3745" y="306"/>
                  </a:lnTo>
                  <a:lnTo>
                    <a:pt x="3746" y="306"/>
                  </a:lnTo>
                  <a:lnTo>
                    <a:pt x="3746" y="308"/>
                  </a:lnTo>
                  <a:lnTo>
                    <a:pt x="3746" y="310"/>
                  </a:lnTo>
                  <a:lnTo>
                    <a:pt x="3748" y="310"/>
                  </a:lnTo>
                  <a:lnTo>
                    <a:pt x="3748" y="311"/>
                  </a:lnTo>
                  <a:lnTo>
                    <a:pt x="3750" y="311"/>
                  </a:lnTo>
                  <a:lnTo>
                    <a:pt x="3750" y="311"/>
                  </a:lnTo>
                  <a:lnTo>
                    <a:pt x="3751" y="311"/>
                  </a:lnTo>
                  <a:lnTo>
                    <a:pt x="3751" y="313"/>
                  </a:lnTo>
                  <a:lnTo>
                    <a:pt x="3753" y="313"/>
                  </a:lnTo>
                  <a:lnTo>
                    <a:pt x="3755" y="315"/>
                  </a:lnTo>
                  <a:lnTo>
                    <a:pt x="3757" y="316"/>
                  </a:lnTo>
                  <a:lnTo>
                    <a:pt x="3758" y="316"/>
                  </a:lnTo>
                  <a:lnTo>
                    <a:pt x="3760" y="318"/>
                  </a:lnTo>
                  <a:lnTo>
                    <a:pt x="3762" y="318"/>
                  </a:lnTo>
                  <a:lnTo>
                    <a:pt x="3763" y="318"/>
                  </a:lnTo>
                  <a:lnTo>
                    <a:pt x="3762" y="320"/>
                  </a:lnTo>
                  <a:lnTo>
                    <a:pt x="3763" y="320"/>
                  </a:lnTo>
                  <a:lnTo>
                    <a:pt x="3763" y="322"/>
                  </a:lnTo>
                  <a:lnTo>
                    <a:pt x="3763" y="323"/>
                  </a:lnTo>
                  <a:lnTo>
                    <a:pt x="3762" y="323"/>
                  </a:lnTo>
                  <a:lnTo>
                    <a:pt x="3760" y="323"/>
                  </a:lnTo>
                  <a:lnTo>
                    <a:pt x="3758" y="323"/>
                  </a:lnTo>
                  <a:lnTo>
                    <a:pt x="3757" y="323"/>
                  </a:lnTo>
                  <a:lnTo>
                    <a:pt x="3755" y="322"/>
                  </a:lnTo>
                  <a:lnTo>
                    <a:pt x="3755" y="323"/>
                  </a:lnTo>
                  <a:lnTo>
                    <a:pt x="3753" y="323"/>
                  </a:lnTo>
                  <a:lnTo>
                    <a:pt x="3751" y="323"/>
                  </a:lnTo>
                  <a:lnTo>
                    <a:pt x="3751" y="325"/>
                  </a:lnTo>
                  <a:lnTo>
                    <a:pt x="3751" y="327"/>
                  </a:lnTo>
                  <a:lnTo>
                    <a:pt x="3750" y="327"/>
                  </a:lnTo>
                  <a:lnTo>
                    <a:pt x="3750" y="328"/>
                  </a:lnTo>
                  <a:lnTo>
                    <a:pt x="3750" y="330"/>
                  </a:lnTo>
                  <a:lnTo>
                    <a:pt x="3751" y="330"/>
                  </a:lnTo>
                  <a:lnTo>
                    <a:pt x="3753" y="333"/>
                  </a:lnTo>
                  <a:lnTo>
                    <a:pt x="3755" y="335"/>
                  </a:lnTo>
                  <a:lnTo>
                    <a:pt x="3757" y="335"/>
                  </a:lnTo>
                  <a:lnTo>
                    <a:pt x="3757" y="337"/>
                  </a:lnTo>
                  <a:lnTo>
                    <a:pt x="3758" y="337"/>
                  </a:lnTo>
                  <a:lnTo>
                    <a:pt x="3758" y="338"/>
                  </a:lnTo>
                  <a:lnTo>
                    <a:pt x="3760" y="338"/>
                  </a:lnTo>
                  <a:lnTo>
                    <a:pt x="3760" y="340"/>
                  </a:lnTo>
                  <a:lnTo>
                    <a:pt x="3758" y="340"/>
                  </a:lnTo>
                  <a:lnTo>
                    <a:pt x="3757" y="340"/>
                  </a:lnTo>
                  <a:lnTo>
                    <a:pt x="3757" y="342"/>
                  </a:lnTo>
                  <a:lnTo>
                    <a:pt x="3755" y="342"/>
                  </a:lnTo>
                  <a:lnTo>
                    <a:pt x="3753" y="343"/>
                  </a:lnTo>
                  <a:lnTo>
                    <a:pt x="3753" y="345"/>
                  </a:lnTo>
                  <a:lnTo>
                    <a:pt x="3753" y="347"/>
                  </a:lnTo>
                  <a:lnTo>
                    <a:pt x="3753" y="349"/>
                  </a:lnTo>
                  <a:lnTo>
                    <a:pt x="3753" y="350"/>
                  </a:lnTo>
                  <a:lnTo>
                    <a:pt x="3755" y="350"/>
                  </a:lnTo>
                  <a:lnTo>
                    <a:pt x="3757" y="350"/>
                  </a:lnTo>
                  <a:lnTo>
                    <a:pt x="3757" y="352"/>
                  </a:lnTo>
                  <a:lnTo>
                    <a:pt x="3758" y="352"/>
                  </a:lnTo>
                  <a:lnTo>
                    <a:pt x="3758" y="352"/>
                  </a:lnTo>
                  <a:lnTo>
                    <a:pt x="3758" y="354"/>
                  </a:lnTo>
                  <a:lnTo>
                    <a:pt x="3760" y="355"/>
                  </a:lnTo>
                  <a:lnTo>
                    <a:pt x="3760" y="357"/>
                  </a:lnTo>
                  <a:lnTo>
                    <a:pt x="3760" y="359"/>
                  </a:lnTo>
                  <a:lnTo>
                    <a:pt x="3760" y="360"/>
                  </a:lnTo>
                  <a:lnTo>
                    <a:pt x="3760" y="362"/>
                  </a:lnTo>
                  <a:lnTo>
                    <a:pt x="3758" y="362"/>
                  </a:lnTo>
                  <a:lnTo>
                    <a:pt x="3758" y="364"/>
                  </a:lnTo>
                  <a:lnTo>
                    <a:pt x="3760" y="364"/>
                  </a:lnTo>
                  <a:lnTo>
                    <a:pt x="3760" y="365"/>
                  </a:lnTo>
                  <a:lnTo>
                    <a:pt x="3758" y="365"/>
                  </a:lnTo>
                  <a:lnTo>
                    <a:pt x="3758" y="367"/>
                  </a:lnTo>
                  <a:lnTo>
                    <a:pt x="3758" y="369"/>
                  </a:lnTo>
                  <a:lnTo>
                    <a:pt x="3757" y="369"/>
                  </a:lnTo>
                  <a:lnTo>
                    <a:pt x="3755" y="369"/>
                  </a:lnTo>
                  <a:lnTo>
                    <a:pt x="3755" y="367"/>
                  </a:lnTo>
                  <a:lnTo>
                    <a:pt x="3753" y="367"/>
                  </a:lnTo>
                  <a:lnTo>
                    <a:pt x="3751" y="365"/>
                  </a:lnTo>
                  <a:lnTo>
                    <a:pt x="3750" y="365"/>
                  </a:lnTo>
                  <a:lnTo>
                    <a:pt x="3748" y="364"/>
                  </a:lnTo>
                  <a:lnTo>
                    <a:pt x="3746" y="362"/>
                  </a:lnTo>
                  <a:lnTo>
                    <a:pt x="3746" y="360"/>
                  </a:lnTo>
                  <a:lnTo>
                    <a:pt x="3745" y="360"/>
                  </a:lnTo>
                  <a:lnTo>
                    <a:pt x="3743" y="359"/>
                  </a:lnTo>
                  <a:lnTo>
                    <a:pt x="3741" y="357"/>
                  </a:lnTo>
                  <a:lnTo>
                    <a:pt x="3738" y="354"/>
                  </a:lnTo>
                  <a:lnTo>
                    <a:pt x="3735" y="352"/>
                  </a:lnTo>
                  <a:lnTo>
                    <a:pt x="3735" y="350"/>
                  </a:lnTo>
                  <a:lnTo>
                    <a:pt x="3733" y="350"/>
                  </a:lnTo>
                  <a:lnTo>
                    <a:pt x="3731" y="350"/>
                  </a:lnTo>
                  <a:lnTo>
                    <a:pt x="3730" y="349"/>
                  </a:lnTo>
                  <a:lnTo>
                    <a:pt x="3730" y="347"/>
                  </a:lnTo>
                  <a:lnTo>
                    <a:pt x="3726" y="345"/>
                  </a:lnTo>
                  <a:lnTo>
                    <a:pt x="3725" y="343"/>
                  </a:lnTo>
                  <a:lnTo>
                    <a:pt x="3723" y="342"/>
                  </a:lnTo>
                  <a:lnTo>
                    <a:pt x="3721" y="340"/>
                  </a:lnTo>
                  <a:lnTo>
                    <a:pt x="3719" y="338"/>
                  </a:lnTo>
                  <a:lnTo>
                    <a:pt x="3716" y="337"/>
                  </a:lnTo>
                  <a:lnTo>
                    <a:pt x="3716" y="335"/>
                  </a:lnTo>
                  <a:lnTo>
                    <a:pt x="3714" y="333"/>
                  </a:lnTo>
                  <a:lnTo>
                    <a:pt x="3713" y="333"/>
                  </a:lnTo>
                  <a:lnTo>
                    <a:pt x="3713" y="332"/>
                  </a:lnTo>
                  <a:lnTo>
                    <a:pt x="3711" y="332"/>
                  </a:lnTo>
                  <a:lnTo>
                    <a:pt x="3711" y="330"/>
                  </a:lnTo>
                  <a:lnTo>
                    <a:pt x="3709" y="330"/>
                  </a:lnTo>
                  <a:lnTo>
                    <a:pt x="3706" y="328"/>
                  </a:lnTo>
                  <a:lnTo>
                    <a:pt x="3703" y="325"/>
                  </a:lnTo>
                  <a:lnTo>
                    <a:pt x="3698" y="320"/>
                  </a:lnTo>
                  <a:lnTo>
                    <a:pt x="3696" y="320"/>
                  </a:lnTo>
                  <a:lnTo>
                    <a:pt x="3696" y="318"/>
                  </a:lnTo>
                  <a:lnTo>
                    <a:pt x="3694" y="318"/>
                  </a:lnTo>
                  <a:lnTo>
                    <a:pt x="3689" y="313"/>
                  </a:lnTo>
                  <a:lnTo>
                    <a:pt x="3689" y="311"/>
                  </a:lnTo>
                  <a:lnTo>
                    <a:pt x="3688" y="311"/>
                  </a:lnTo>
                  <a:lnTo>
                    <a:pt x="3688" y="310"/>
                  </a:lnTo>
                  <a:lnTo>
                    <a:pt x="3682" y="306"/>
                  </a:lnTo>
                  <a:lnTo>
                    <a:pt x="3682" y="305"/>
                  </a:lnTo>
                  <a:lnTo>
                    <a:pt x="3682" y="303"/>
                  </a:lnTo>
                  <a:lnTo>
                    <a:pt x="3681" y="303"/>
                  </a:lnTo>
                  <a:lnTo>
                    <a:pt x="3681" y="301"/>
                  </a:lnTo>
                  <a:lnTo>
                    <a:pt x="3679" y="301"/>
                  </a:lnTo>
                  <a:lnTo>
                    <a:pt x="3677" y="298"/>
                  </a:lnTo>
                  <a:lnTo>
                    <a:pt x="3676" y="296"/>
                  </a:lnTo>
                  <a:lnTo>
                    <a:pt x="3676" y="295"/>
                  </a:lnTo>
                  <a:lnTo>
                    <a:pt x="3676" y="293"/>
                  </a:lnTo>
                  <a:lnTo>
                    <a:pt x="3677" y="293"/>
                  </a:lnTo>
                  <a:lnTo>
                    <a:pt x="3677" y="291"/>
                  </a:lnTo>
                  <a:lnTo>
                    <a:pt x="3677" y="290"/>
                  </a:lnTo>
                  <a:lnTo>
                    <a:pt x="3677" y="288"/>
                  </a:lnTo>
                  <a:lnTo>
                    <a:pt x="3676" y="286"/>
                  </a:lnTo>
                  <a:lnTo>
                    <a:pt x="3674" y="284"/>
                  </a:lnTo>
                  <a:lnTo>
                    <a:pt x="3672" y="284"/>
                  </a:lnTo>
                  <a:lnTo>
                    <a:pt x="3672" y="283"/>
                  </a:lnTo>
                  <a:lnTo>
                    <a:pt x="3671" y="283"/>
                  </a:lnTo>
                  <a:lnTo>
                    <a:pt x="3669" y="283"/>
                  </a:lnTo>
                  <a:lnTo>
                    <a:pt x="3669" y="281"/>
                  </a:lnTo>
                  <a:lnTo>
                    <a:pt x="3671" y="281"/>
                  </a:lnTo>
                  <a:lnTo>
                    <a:pt x="3674" y="281"/>
                  </a:lnTo>
                  <a:lnTo>
                    <a:pt x="3676" y="281"/>
                  </a:lnTo>
                  <a:lnTo>
                    <a:pt x="3676" y="279"/>
                  </a:lnTo>
                  <a:lnTo>
                    <a:pt x="3677" y="279"/>
                  </a:lnTo>
                  <a:lnTo>
                    <a:pt x="3679" y="279"/>
                  </a:lnTo>
                  <a:lnTo>
                    <a:pt x="3679" y="278"/>
                  </a:lnTo>
                  <a:lnTo>
                    <a:pt x="3681" y="279"/>
                  </a:lnTo>
                  <a:lnTo>
                    <a:pt x="3681" y="278"/>
                  </a:lnTo>
                  <a:lnTo>
                    <a:pt x="3681" y="276"/>
                  </a:lnTo>
                  <a:lnTo>
                    <a:pt x="3681" y="274"/>
                  </a:lnTo>
                  <a:lnTo>
                    <a:pt x="3682" y="274"/>
                  </a:lnTo>
                  <a:lnTo>
                    <a:pt x="3682" y="273"/>
                  </a:lnTo>
                  <a:lnTo>
                    <a:pt x="3682" y="271"/>
                  </a:lnTo>
                  <a:lnTo>
                    <a:pt x="3682" y="271"/>
                  </a:lnTo>
                  <a:lnTo>
                    <a:pt x="3682" y="269"/>
                  </a:lnTo>
                  <a:lnTo>
                    <a:pt x="3682" y="268"/>
                  </a:lnTo>
                  <a:lnTo>
                    <a:pt x="3681" y="268"/>
                  </a:lnTo>
                  <a:lnTo>
                    <a:pt x="3681" y="266"/>
                  </a:lnTo>
                  <a:lnTo>
                    <a:pt x="3681" y="264"/>
                  </a:lnTo>
                  <a:lnTo>
                    <a:pt x="3681" y="263"/>
                  </a:lnTo>
                  <a:lnTo>
                    <a:pt x="3681" y="261"/>
                  </a:lnTo>
                  <a:lnTo>
                    <a:pt x="3681" y="259"/>
                  </a:lnTo>
                  <a:lnTo>
                    <a:pt x="3682" y="259"/>
                  </a:lnTo>
                  <a:lnTo>
                    <a:pt x="3682" y="258"/>
                  </a:lnTo>
                  <a:lnTo>
                    <a:pt x="3682" y="256"/>
                  </a:lnTo>
                  <a:lnTo>
                    <a:pt x="3682" y="254"/>
                  </a:lnTo>
                  <a:lnTo>
                    <a:pt x="3684" y="252"/>
                  </a:lnTo>
                  <a:lnTo>
                    <a:pt x="3684" y="251"/>
                  </a:lnTo>
                  <a:lnTo>
                    <a:pt x="3682" y="251"/>
                  </a:lnTo>
                  <a:lnTo>
                    <a:pt x="3682" y="249"/>
                  </a:lnTo>
                  <a:lnTo>
                    <a:pt x="3682" y="247"/>
                  </a:lnTo>
                  <a:lnTo>
                    <a:pt x="3684" y="247"/>
                  </a:lnTo>
                  <a:lnTo>
                    <a:pt x="3684" y="246"/>
                  </a:lnTo>
                  <a:lnTo>
                    <a:pt x="3686" y="246"/>
                  </a:lnTo>
                  <a:lnTo>
                    <a:pt x="3686" y="244"/>
                  </a:lnTo>
                  <a:lnTo>
                    <a:pt x="3688" y="244"/>
                  </a:lnTo>
                  <a:lnTo>
                    <a:pt x="3689" y="244"/>
                  </a:lnTo>
                  <a:lnTo>
                    <a:pt x="3689" y="246"/>
                  </a:lnTo>
                  <a:lnTo>
                    <a:pt x="3689" y="246"/>
                  </a:lnTo>
                  <a:lnTo>
                    <a:pt x="3689" y="244"/>
                  </a:lnTo>
                  <a:lnTo>
                    <a:pt x="3689" y="242"/>
                  </a:lnTo>
                  <a:lnTo>
                    <a:pt x="3691" y="244"/>
                  </a:lnTo>
                  <a:lnTo>
                    <a:pt x="3691" y="242"/>
                  </a:lnTo>
                  <a:lnTo>
                    <a:pt x="3689" y="242"/>
                  </a:lnTo>
                  <a:lnTo>
                    <a:pt x="3689" y="242"/>
                  </a:lnTo>
                  <a:lnTo>
                    <a:pt x="3688" y="242"/>
                  </a:lnTo>
                  <a:lnTo>
                    <a:pt x="3688" y="241"/>
                  </a:lnTo>
                  <a:lnTo>
                    <a:pt x="3688" y="239"/>
                  </a:lnTo>
                  <a:lnTo>
                    <a:pt x="3688" y="237"/>
                  </a:lnTo>
                  <a:lnTo>
                    <a:pt x="3686" y="236"/>
                  </a:lnTo>
                  <a:lnTo>
                    <a:pt x="3684" y="236"/>
                  </a:lnTo>
                  <a:lnTo>
                    <a:pt x="3682" y="236"/>
                  </a:lnTo>
                  <a:lnTo>
                    <a:pt x="3682" y="234"/>
                  </a:lnTo>
                  <a:lnTo>
                    <a:pt x="3681" y="234"/>
                  </a:lnTo>
                  <a:lnTo>
                    <a:pt x="3681" y="232"/>
                  </a:lnTo>
                  <a:lnTo>
                    <a:pt x="3682" y="232"/>
                  </a:lnTo>
                  <a:lnTo>
                    <a:pt x="3681" y="231"/>
                  </a:lnTo>
                  <a:lnTo>
                    <a:pt x="3679" y="231"/>
                  </a:lnTo>
                  <a:lnTo>
                    <a:pt x="3679" y="231"/>
                  </a:lnTo>
                  <a:lnTo>
                    <a:pt x="3677" y="231"/>
                  </a:lnTo>
                  <a:lnTo>
                    <a:pt x="3677" y="229"/>
                  </a:lnTo>
                  <a:lnTo>
                    <a:pt x="3676" y="229"/>
                  </a:lnTo>
                  <a:lnTo>
                    <a:pt x="3676" y="227"/>
                  </a:lnTo>
                  <a:lnTo>
                    <a:pt x="3674" y="227"/>
                  </a:lnTo>
                  <a:lnTo>
                    <a:pt x="3674" y="226"/>
                  </a:lnTo>
                  <a:lnTo>
                    <a:pt x="3676" y="226"/>
                  </a:lnTo>
                  <a:lnTo>
                    <a:pt x="3676" y="224"/>
                  </a:lnTo>
                  <a:lnTo>
                    <a:pt x="3674" y="222"/>
                  </a:lnTo>
                  <a:lnTo>
                    <a:pt x="3672" y="222"/>
                  </a:lnTo>
                  <a:lnTo>
                    <a:pt x="3671" y="222"/>
                  </a:lnTo>
                  <a:lnTo>
                    <a:pt x="3669" y="222"/>
                  </a:lnTo>
                  <a:lnTo>
                    <a:pt x="3667" y="222"/>
                  </a:lnTo>
                  <a:lnTo>
                    <a:pt x="3666" y="222"/>
                  </a:lnTo>
                  <a:lnTo>
                    <a:pt x="3664" y="222"/>
                  </a:lnTo>
                  <a:lnTo>
                    <a:pt x="3664" y="224"/>
                  </a:lnTo>
                  <a:lnTo>
                    <a:pt x="3662" y="224"/>
                  </a:lnTo>
                  <a:lnTo>
                    <a:pt x="3662" y="226"/>
                  </a:lnTo>
                  <a:lnTo>
                    <a:pt x="3664" y="226"/>
                  </a:lnTo>
                  <a:lnTo>
                    <a:pt x="3664" y="227"/>
                  </a:lnTo>
                  <a:lnTo>
                    <a:pt x="3666" y="227"/>
                  </a:lnTo>
                  <a:lnTo>
                    <a:pt x="3666" y="229"/>
                  </a:lnTo>
                  <a:lnTo>
                    <a:pt x="3667" y="229"/>
                  </a:lnTo>
                  <a:lnTo>
                    <a:pt x="3669" y="229"/>
                  </a:lnTo>
                  <a:lnTo>
                    <a:pt x="3667" y="231"/>
                  </a:lnTo>
                  <a:lnTo>
                    <a:pt x="3669" y="231"/>
                  </a:lnTo>
                  <a:lnTo>
                    <a:pt x="3669" y="231"/>
                  </a:lnTo>
                  <a:lnTo>
                    <a:pt x="3671" y="231"/>
                  </a:lnTo>
                  <a:lnTo>
                    <a:pt x="3671" y="232"/>
                  </a:lnTo>
                  <a:lnTo>
                    <a:pt x="3669" y="232"/>
                  </a:lnTo>
                  <a:lnTo>
                    <a:pt x="3669" y="234"/>
                  </a:lnTo>
                  <a:lnTo>
                    <a:pt x="3667" y="234"/>
                  </a:lnTo>
                  <a:lnTo>
                    <a:pt x="3667" y="236"/>
                  </a:lnTo>
                  <a:lnTo>
                    <a:pt x="3667" y="237"/>
                  </a:lnTo>
                  <a:lnTo>
                    <a:pt x="3666" y="236"/>
                  </a:lnTo>
                  <a:lnTo>
                    <a:pt x="3666" y="237"/>
                  </a:lnTo>
                  <a:lnTo>
                    <a:pt x="3666" y="239"/>
                  </a:lnTo>
                  <a:lnTo>
                    <a:pt x="3666" y="241"/>
                  </a:lnTo>
                  <a:lnTo>
                    <a:pt x="3664" y="241"/>
                  </a:lnTo>
                  <a:lnTo>
                    <a:pt x="3666" y="242"/>
                  </a:lnTo>
                  <a:lnTo>
                    <a:pt x="3664" y="242"/>
                  </a:lnTo>
                  <a:lnTo>
                    <a:pt x="3664" y="244"/>
                  </a:lnTo>
                  <a:lnTo>
                    <a:pt x="3666" y="244"/>
                  </a:lnTo>
                  <a:lnTo>
                    <a:pt x="3666" y="246"/>
                  </a:lnTo>
                  <a:lnTo>
                    <a:pt x="3664" y="246"/>
                  </a:lnTo>
                  <a:lnTo>
                    <a:pt x="3662" y="244"/>
                  </a:lnTo>
                  <a:lnTo>
                    <a:pt x="3661" y="244"/>
                  </a:lnTo>
                  <a:lnTo>
                    <a:pt x="3661" y="246"/>
                  </a:lnTo>
                  <a:lnTo>
                    <a:pt x="3659" y="246"/>
                  </a:lnTo>
                  <a:lnTo>
                    <a:pt x="3659" y="244"/>
                  </a:lnTo>
                  <a:lnTo>
                    <a:pt x="3657" y="244"/>
                  </a:lnTo>
                  <a:lnTo>
                    <a:pt x="3657" y="242"/>
                  </a:lnTo>
                  <a:lnTo>
                    <a:pt x="3657" y="241"/>
                  </a:lnTo>
                  <a:lnTo>
                    <a:pt x="3656" y="241"/>
                  </a:lnTo>
                  <a:lnTo>
                    <a:pt x="3654" y="241"/>
                  </a:lnTo>
                  <a:lnTo>
                    <a:pt x="3654" y="242"/>
                  </a:lnTo>
                  <a:lnTo>
                    <a:pt x="3652" y="242"/>
                  </a:lnTo>
                  <a:lnTo>
                    <a:pt x="3652" y="241"/>
                  </a:lnTo>
                  <a:lnTo>
                    <a:pt x="3650" y="241"/>
                  </a:lnTo>
                  <a:lnTo>
                    <a:pt x="3650" y="239"/>
                  </a:lnTo>
                  <a:lnTo>
                    <a:pt x="3649" y="239"/>
                  </a:lnTo>
                  <a:lnTo>
                    <a:pt x="3647" y="239"/>
                  </a:lnTo>
                  <a:lnTo>
                    <a:pt x="3647" y="237"/>
                  </a:lnTo>
                  <a:lnTo>
                    <a:pt x="3647" y="236"/>
                  </a:lnTo>
                  <a:lnTo>
                    <a:pt x="3647" y="234"/>
                  </a:lnTo>
                  <a:lnTo>
                    <a:pt x="3647" y="232"/>
                  </a:lnTo>
                  <a:lnTo>
                    <a:pt x="3647" y="231"/>
                  </a:lnTo>
                  <a:lnTo>
                    <a:pt x="3645" y="231"/>
                  </a:lnTo>
                  <a:lnTo>
                    <a:pt x="3644" y="231"/>
                  </a:lnTo>
                  <a:lnTo>
                    <a:pt x="3642" y="231"/>
                  </a:lnTo>
                  <a:lnTo>
                    <a:pt x="3642" y="232"/>
                  </a:lnTo>
                  <a:lnTo>
                    <a:pt x="3640" y="232"/>
                  </a:lnTo>
                  <a:lnTo>
                    <a:pt x="3639" y="232"/>
                  </a:lnTo>
                  <a:lnTo>
                    <a:pt x="3639" y="231"/>
                  </a:lnTo>
                  <a:lnTo>
                    <a:pt x="3637" y="231"/>
                  </a:lnTo>
                  <a:lnTo>
                    <a:pt x="3635" y="231"/>
                  </a:lnTo>
                  <a:lnTo>
                    <a:pt x="3634" y="231"/>
                  </a:lnTo>
                  <a:lnTo>
                    <a:pt x="3632" y="231"/>
                  </a:lnTo>
                  <a:lnTo>
                    <a:pt x="3630" y="231"/>
                  </a:lnTo>
                  <a:lnTo>
                    <a:pt x="3629" y="231"/>
                  </a:lnTo>
                  <a:lnTo>
                    <a:pt x="3627" y="231"/>
                  </a:lnTo>
                  <a:lnTo>
                    <a:pt x="3625" y="231"/>
                  </a:lnTo>
                  <a:lnTo>
                    <a:pt x="3625" y="232"/>
                  </a:lnTo>
                  <a:lnTo>
                    <a:pt x="3624" y="232"/>
                  </a:lnTo>
                  <a:lnTo>
                    <a:pt x="3622" y="232"/>
                  </a:lnTo>
                  <a:lnTo>
                    <a:pt x="3620" y="232"/>
                  </a:lnTo>
                  <a:lnTo>
                    <a:pt x="3619" y="231"/>
                  </a:lnTo>
                  <a:lnTo>
                    <a:pt x="3619" y="232"/>
                  </a:lnTo>
                  <a:lnTo>
                    <a:pt x="3617" y="232"/>
                  </a:lnTo>
                  <a:lnTo>
                    <a:pt x="3615" y="232"/>
                  </a:lnTo>
                  <a:lnTo>
                    <a:pt x="3615" y="234"/>
                  </a:lnTo>
                  <a:lnTo>
                    <a:pt x="3613" y="234"/>
                  </a:lnTo>
                  <a:lnTo>
                    <a:pt x="3613" y="236"/>
                  </a:lnTo>
                  <a:lnTo>
                    <a:pt x="3615" y="236"/>
                  </a:lnTo>
                  <a:lnTo>
                    <a:pt x="3615" y="237"/>
                  </a:lnTo>
                  <a:lnTo>
                    <a:pt x="3617" y="237"/>
                  </a:lnTo>
                  <a:lnTo>
                    <a:pt x="3619" y="239"/>
                  </a:lnTo>
                  <a:lnTo>
                    <a:pt x="3617" y="239"/>
                  </a:lnTo>
                  <a:lnTo>
                    <a:pt x="3617" y="241"/>
                  </a:lnTo>
                  <a:lnTo>
                    <a:pt x="3617" y="242"/>
                  </a:lnTo>
                  <a:lnTo>
                    <a:pt x="3617" y="244"/>
                  </a:lnTo>
                  <a:lnTo>
                    <a:pt x="3619" y="244"/>
                  </a:lnTo>
                  <a:lnTo>
                    <a:pt x="3619" y="246"/>
                  </a:lnTo>
                  <a:lnTo>
                    <a:pt x="3617" y="246"/>
                  </a:lnTo>
                  <a:lnTo>
                    <a:pt x="3617" y="247"/>
                  </a:lnTo>
                  <a:lnTo>
                    <a:pt x="3615" y="247"/>
                  </a:lnTo>
                  <a:lnTo>
                    <a:pt x="3615" y="249"/>
                  </a:lnTo>
                  <a:lnTo>
                    <a:pt x="3613" y="249"/>
                  </a:lnTo>
                  <a:lnTo>
                    <a:pt x="3613" y="251"/>
                  </a:lnTo>
                  <a:lnTo>
                    <a:pt x="3615" y="251"/>
                  </a:lnTo>
                  <a:lnTo>
                    <a:pt x="3613" y="252"/>
                  </a:lnTo>
                  <a:lnTo>
                    <a:pt x="3613" y="254"/>
                  </a:lnTo>
                  <a:lnTo>
                    <a:pt x="3615" y="254"/>
                  </a:lnTo>
                  <a:lnTo>
                    <a:pt x="3615" y="256"/>
                  </a:lnTo>
                  <a:lnTo>
                    <a:pt x="3615" y="258"/>
                  </a:lnTo>
                  <a:lnTo>
                    <a:pt x="3617" y="258"/>
                  </a:lnTo>
                  <a:lnTo>
                    <a:pt x="3619" y="259"/>
                  </a:lnTo>
                  <a:lnTo>
                    <a:pt x="3619" y="261"/>
                  </a:lnTo>
                  <a:lnTo>
                    <a:pt x="3620" y="261"/>
                  </a:lnTo>
                  <a:lnTo>
                    <a:pt x="3620" y="263"/>
                  </a:lnTo>
                  <a:lnTo>
                    <a:pt x="3622" y="261"/>
                  </a:lnTo>
                  <a:lnTo>
                    <a:pt x="3622" y="263"/>
                  </a:lnTo>
                  <a:lnTo>
                    <a:pt x="3624" y="263"/>
                  </a:lnTo>
                  <a:lnTo>
                    <a:pt x="3624" y="261"/>
                  </a:lnTo>
                  <a:lnTo>
                    <a:pt x="3625" y="261"/>
                  </a:lnTo>
                  <a:lnTo>
                    <a:pt x="3627" y="261"/>
                  </a:lnTo>
                  <a:lnTo>
                    <a:pt x="3629" y="261"/>
                  </a:lnTo>
                  <a:lnTo>
                    <a:pt x="3629" y="263"/>
                  </a:lnTo>
                  <a:lnTo>
                    <a:pt x="3630" y="263"/>
                  </a:lnTo>
                  <a:lnTo>
                    <a:pt x="3632" y="263"/>
                  </a:lnTo>
                  <a:lnTo>
                    <a:pt x="3632" y="264"/>
                  </a:lnTo>
                  <a:lnTo>
                    <a:pt x="3630" y="264"/>
                  </a:lnTo>
                  <a:lnTo>
                    <a:pt x="3630" y="266"/>
                  </a:lnTo>
                  <a:lnTo>
                    <a:pt x="3629" y="266"/>
                  </a:lnTo>
                  <a:lnTo>
                    <a:pt x="3629" y="264"/>
                  </a:lnTo>
                  <a:lnTo>
                    <a:pt x="3627" y="264"/>
                  </a:lnTo>
                  <a:lnTo>
                    <a:pt x="3625" y="264"/>
                  </a:lnTo>
                  <a:lnTo>
                    <a:pt x="3625" y="266"/>
                  </a:lnTo>
                  <a:lnTo>
                    <a:pt x="3624" y="266"/>
                  </a:lnTo>
                  <a:lnTo>
                    <a:pt x="3622" y="266"/>
                  </a:lnTo>
                  <a:lnTo>
                    <a:pt x="3620" y="266"/>
                  </a:lnTo>
                  <a:lnTo>
                    <a:pt x="3620" y="264"/>
                  </a:lnTo>
                  <a:lnTo>
                    <a:pt x="3619" y="264"/>
                  </a:lnTo>
                  <a:lnTo>
                    <a:pt x="3617" y="264"/>
                  </a:lnTo>
                  <a:lnTo>
                    <a:pt x="3615" y="264"/>
                  </a:lnTo>
                  <a:lnTo>
                    <a:pt x="3615" y="266"/>
                  </a:lnTo>
                  <a:lnTo>
                    <a:pt x="3613" y="266"/>
                  </a:lnTo>
                  <a:lnTo>
                    <a:pt x="3613" y="268"/>
                  </a:lnTo>
                  <a:lnTo>
                    <a:pt x="3612" y="268"/>
                  </a:lnTo>
                  <a:lnTo>
                    <a:pt x="3610" y="268"/>
                  </a:lnTo>
                  <a:lnTo>
                    <a:pt x="3608" y="268"/>
                  </a:lnTo>
                  <a:lnTo>
                    <a:pt x="3607" y="266"/>
                  </a:lnTo>
                  <a:lnTo>
                    <a:pt x="3607" y="268"/>
                  </a:lnTo>
                  <a:lnTo>
                    <a:pt x="3607" y="269"/>
                  </a:lnTo>
                  <a:lnTo>
                    <a:pt x="3607" y="269"/>
                  </a:lnTo>
                  <a:lnTo>
                    <a:pt x="3605" y="269"/>
                  </a:lnTo>
                  <a:lnTo>
                    <a:pt x="3603" y="269"/>
                  </a:lnTo>
                  <a:lnTo>
                    <a:pt x="3602" y="269"/>
                  </a:lnTo>
                  <a:lnTo>
                    <a:pt x="3600" y="269"/>
                  </a:lnTo>
                  <a:lnTo>
                    <a:pt x="3600" y="268"/>
                  </a:lnTo>
                  <a:lnTo>
                    <a:pt x="3598" y="268"/>
                  </a:lnTo>
                  <a:lnTo>
                    <a:pt x="3597" y="268"/>
                  </a:lnTo>
                  <a:lnTo>
                    <a:pt x="3597" y="266"/>
                  </a:lnTo>
                  <a:lnTo>
                    <a:pt x="3598" y="266"/>
                  </a:lnTo>
                  <a:lnTo>
                    <a:pt x="3600" y="266"/>
                  </a:lnTo>
                  <a:lnTo>
                    <a:pt x="3602" y="266"/>
                  </a:lnTo>
                  <a:lnTo>
                    <a:pt x="3603" y="266"/>
                  </a:lnTo>
                  <a:lnTo>
                    <a:pt x="3605" y="266"/>
                  </a:lnTo>
                  <a:lnTo>
                    <a:pt x="3605" y="264"/>
                  </a:lnTo>
                  <a:lnTo>
                    <a:pt x="3603" y="264"/>
                  </a:lnTo>
                  <a:lnTo>
                    <a:pt x="3602" y="264"/>
                  </a:lnTo>
                  <a:lnTo>
                    <a:pt x="3600" y="264"/>
                  </a:lnTo>
                  <a:lnTo>
                    <a:pt x="3598" y="264"/>
                  </a:lnTo>
                  <a:lnTo>
                    <a:pt x="3598" y="263"/>
                  </a:lnTo>
                  <a:lnTo>
                    <a:pt x="3597" y="263"/>
                  </a:lnTo>
                  <a:lnTo>
                    <a:pt x="3597" y="261"/>
                  </a:lnTo>
                  <a:lnTo>
                    <a:pt x="3595" y="261"/>
                  </a:lnTo>
                  <a:lnTo>
                    <a:pt x="3593" y="261"/>
                  </a:lnTo>
                  <a:lnTo>
                    <a:pt x="3592" y="261"/>
                  </a:lnTo>
                  <a:lnTo>
                    <a:pt x="3590" y="259"/>
                  </a:lnTo>
                  <a:lnTo>
                    <a:pt x="3588" y="259"/>
                  </a:lnTo>
                  <a:lnTo>
                    <a:pt x="3588" y="261"/>
                  </a:lnTo>
                  <a:lnTo>
                    <a:pt x="3588" y="263"/>
                  </a:lnTo>
                  <a:lnTo>
                    <a:pt x="3587" y="261"/>
                  </a:lnTo>
                  <a:lnTo>
                    <a:pt x="3585" y="261"/>
                  </a:lnTo>
                  <a:lnTo>
                    <a:pt x="3583" y="261"/>
                  </a:lnTo>
                  <a:lnTo>
                    <a:pt x="3583" y="259"/>
                  </a:lnTo>
                  <a:lnTo>
                    <a:pt x="3581" y="259"/>
                  </a:lnTo>
                  <a:lnTo>
                    <a:pt x="3580" y="259"/>
                  </a:lnTo>
                  <a:lnTo>
                    <a:pt x="3578" y="259"/>
                  </a:lnTo>
                  <a:lnTo>
                    <a:pt x="3576" y="258"/>
                  </a:lnTo>
                  <a:lnTo>
                    <a:pt x="3573" y="258"/>
                  </a:lnTo>
                  <a:lnTo>
                    <a:pt x="3571" y="258"/>
                  </a:lnTo>
                  <a:lnTo>
                    <a:pt x="3570" y="258"/>
                  </a:lnTo>
                  <a:lnTo>
                    <a:pt x="3568" y="259"/>
                  </a:lnTo>
                  <a:lnTo>
                    <a:pt x="3570" y="259"/>
                  </a:lnTo>
                  <a:lnTo>
                    <a:pt x="3570" y="261"/>
                  </a:lnTo>
                  <a:lnTo>
                    <a:pt x="3568" y="261"/>
                  </a:lnTo>
                  <a:lnTo>
                    <a:pt x="3566" y="261"/>
                  </a:lnTo>
                  <a:lnTo>
                    <a:pt x="3566" y="263"/>
                  </a:lnTo>
                  <a:lnTo>
                    <a:pt x="3566" y="263"/>
                  </a:lnTo>
                  <a:lnTo>
                    <a:pt x="3565" y="263"/>
                  </a:lnTo>
                  <a:lnTo>
                    <a:pt x="3563" y="263"/>
                  </a:lnTo>
                  <a:lnTo>
                    <a:pt x="3561" y="263"/>
                  </a:lnTo>
                  <a:lnTo>
                    <a:pt x="3561" y="264"/>
                  </a:lnTo>
                  <a:lnTo>
                    <a:pt x="3560" y="264"/>
                  </a:lnTo>
                  <a:lnTo>
                    <a:pt x="3558" y="264"/>
                  </a:lnTo>
                  <a:lnTo>
                    <a:pt x="3556" y="264"/>
                  </a:lnTo>
                  <a:lnTo>
                    <a:pt x="3556" y="263"/>
                  </a:lnTo>
                  <a:lnTo>
                    <a:pt x="3555" y="263"/>
                  </a:lnTo>
                  <a:lnTo>
                    <a:pt x="3553" y="263"/>
                  </a:lnTo>
                  <a:lnTo>
                    <a:pt x="3551" y="263"/>
                  </a:lnTo>
                  <a:lnTo>
                    <a:pt x="3550" y="263"/>
                  </a:lnTo>
                  <a:lnTo>
                    <a:pt x="3548" y="263"/>
                  </a:lnTo>
                  <a:lnTo>
                    <a:pt x="3548" y="261"/>
                  </a:lnTo>
                  <a:lnTo>
                    <a:pt x="3546" y="261"/>
                  </a:lnTo>
                  <a:lnTo>
                    <a:pt x="3544" y="263"/>
                  </a:lnTo>
                  <a:lnTo>
                    <a:pt x="3546" y="263"/>
                  </a:lnTo>
                  <a:lnTo>
                    <a:pt x="3546" y="264"/>
                  </a:lnTo>
                  <a:lnTo>
                    <a:pt x="3546" y="266"/>
                  </a:lnTo>
                  <a:lnTo>
                    <a:pt x="3544" y="266"/>
                  </a:lnTo>
                  <a:lnTo>
                    <a:pt x="3544" y="264"/>
                  </a:lnTo>
                  <a:lnTo>
                    <a:pt x="3543" y="264"/>
                  </a:lnTo>
                  <a:lnTo>
                    <a:pt x="3541" y="264"/>
                  </a:lnTo>
                  <a:lnTo>
                    <a:pt x="3541" y="263"/>
                  </a:lnTo>
                  <a:lnTo>
                    <a:pt x="3539" y="263"/>
                  </a:lnTo>
                  <a:lnTo>
                    <a:pt x="3538" y="263"/>
                  </a:lnTo>
                  <a:lnTo>
                    <a:pt x="3536" y="263"/>
                  </a:lnTo>
                  <a:lnTo>
                    <a:pt x="3534" y="263"/>
                  </a:lnTo>
                  <a:lnTo>
                    <a:pt x="3533" y="263"/>
                  </a:lnTo>
                  <a:lnTo>
                    <a:pt x="3529" y="263"/>
                  </a:lnTo>
                  <a:lnTo>
                    <a:pt x="3526" y="263"/>
                  </a:lnTo>
                  <a:lnTo>
                    <a:pt x="3526" y="263"/>
                  </a:lnTo>
                  <a:lnTo>
                    <a:pt x="3524" y="263"/>
                  </a:lnTo>
                  <a:lnTo>
                    <a:pt x="3523" y="263"/>
                  </a:lnTo>
                  <a:lnTo>
                    <a:pt x="3521" y="263"/>
                  </a:lnTo>
                  <a:lnTo>
                    <a:pt x="3519" y="263"/>
                  </a:lnTo>
                  <a:lnTo>
                    <a:pt x="3518" y="263"/>
                  </a:lnTo>
                  <a:lnTo>
                    <a:pt x="3516" y="263"/>
                  </a:lnTo>
                  <a:lnTo>
                    <a:pt x="3514" y="264"/>
                  </a:lnTo>
                  <a:lnTo>
                    <a:pt x="3511" y="264"/>
                  </a:lnTo>
                  <a:lnTo>
                    <a:pt x="3509" y="266"/>
                  </a:lnTo>
                  <a:lnTo>
                    <a:pt x="3509" y="268"/>
                  </a:lnTo>
                  <a:lnTo>
                    <a:pt x="3509" y="271"/>
                  </a:lnTo>
                  <a:lnTo>
                    <a:pt x="3509" y="271"/>
                  </a:lnTo>
                  <a:lnTo>
                    <a:pt x="3507" y="273"/>
                  </a:lnTo>
                  <a:lnTo>
                    <a:pt x="3506" y="273"/>
                  </a:lnTo>
                  <a:lnTo>
                    <a:pt x="3506" y="274"/>
                  </a:lnTo>
                  <a:lnTo>
                    <a:pt x="3506" y="276"/>
                  </a:lnTo>
                  <a:lnTo>
                    <a:pt x="3506" y="278"/>
                  </a:lnTo>
                  <a:lnTo>
                    <a:pt x="3507" y="279"/>
                  </a:lnTo>
                  <a:lnTo>
                    <a:pt x="3509" y="281"/>
                  </a:lnTo>
                  <a:lnTo>
                    <a:pt x="3507" y="281"/>
                  </a:lnTo>
                  <a:lnTo>
                    <a:pt x="3507" y="283"/>
                  </a:lnTo>
                  <a:lnTo>
                    <a:pt x="3506" y="283"/>
                  </a:lnTo>
                  <a:lnTo>
                    <a:pt x="3506" y="284"/>
                  </a:lnTo>
                  <a:lnTo>
                    <a:pt x="3506" y="286"/>
                  </a:lnTo>
                  <a:lnTo>
                    <a:pt x="3504" y="286"/>
                  </a:lnTo>
                  <a:lnTo>
                    <a:pt x="3504" y="288"/>
                  </a:lnTo>
                  <a:lnTo>
                    <a:pt x="3502" y="288"/>
                  </a:lnTo>
                  <a:lnTo>
                    <a:pt x="3502" y="290"/>
                  </a:lnTo>
                  <a:lnTo>
                    <a:pt x="3502" y="291"/>
                  </a:lnTo>
                  <a:lnTo>
                    <a:pt x="3501" y="291"/>
                  </a:lnTo>
                  <a:lnTo>
                    <a:pt x="3501" y="293"/>
                  </a:lnTo>
                  <a:lnTo>
                    <a:pt x="3502" y="295"/>
                  </a:lnTo>
                  <a:lnTo>
                    <a:pt x="3501" y="295"/>
                  </a:lnTo>
                  <a:lnTo>
                    <a:pt x="3501" y="296"/>
                  </a:lnTo>
                  <a:lnTo>
                    <a:pt x="3501" y="298"/>
                  </a:lnTo>
                  <a:lnTo>
                    <a:pt x="3502" y="300"/>
                  </a:lnTo>
                  <a:lnTo>
                    <a:pt x="3501" y="300"/>
                  </a:lnTo>
                  <a:lnTo>
                    <a:pt x="3501" y="301"/>
                  </a:lnTo>
                  <a:lnTo>
                    <a:pt x="3502" y="303"/>
                  </a:lnTo>
                  <a:lnTo>
                    <a:pt x="3501" y="303"/>
                  </a:lnTo>
                  <a:lnTo>
                    <a:pt x="3501" y="305"/>
                  </a:lnTo>
                  <a:lnTo>
                    <a:pt x="3501" y="306"/>
                  </a:lnTo>
                  <a:lnTo>
                    <a:pt x="3499" y="306"/>
                  </a:lnTo>
                  <a:lnTo>
                    <a:pt x="3499" y="308"/>
                  </a:lnTo>
                  <a:lnTo>
                    <a:pt x="3497" y="308"/>
                  </a:lnTo>
                  <a:lnTo>
                    <a:pt x="3497" y="310"/>
                  </a:lnTo>
                  <a:lnTo>
                    <a:pt x="3496" y="310"/>
                  </a:lnTo>
                  <a:lnTo>
                    <a:pt x="3496" y="311"/>
                  </a:lnTo>
                  <a:lnTo>
                    <a:pt x="3496" y="311"/>
                  </a:lnTo>
                  <a:lnTo>
                    <a:pt x="3496" y="313"/>
                  </a:lnTo>
                  <a:lnTo>
                    <a:pt x="3494" y="313"/>
                  </a:lnTo>
                  <a:lnTo>
                    <a:pt x="3494" y="315"/>
                  </a:lnTo>
                  <a:lnTo>
                    <a:pt x="3492" y="315"/>
                  </a:lnTo>
                  <a:lnTo>
                    <a:pt x="3491" y="316"/>
                  </a:lnTo>
                  <a:lnTo>
                    <a:pt x="3491" y="318"/>
                  </a:lnTo>
                  <a:lnTo>
                    <a:pt x="3491" y="320"/>
                  </a:lnTo>
                  <a:lnTo>
                    <a:pt x="3492" y="322"/>
                  </a:lnTo>
                  <a:lnTo>
                    <a:pt x="3494" y="322"/>
                  </a:lnTo>
                  <a:lnTo>
                    <a:pt x="3497" y="322"/>
                  </a:lnTo>
                  <a:lnTo>
                    <a:pt x="3499" y="322"/>
                  </a:lnTo>
                  <a:lnTo>
                    <a:pt x="3499" y="323"/>
                  </a:lnTo>
                  <a:lnTo>
                    <a:pt x="3501" y="323"/>
                  </a:lnTo>
                  <a:lnTo>
                    <a:pt x="3502" y="323"/>
                  </a:lnTo>
                  <a:lnTo>
                    <a:pt x="3504" y="322"/>
                  </a:lnTo>
                  <a:lnTo>
                    <a:pt x="3506" y="322"/>
                  </a:lnTo>
                  <a:lnTo>
                    <a:pt x="3507" y="323"/>
                  </a:lnTo>
                  <a:lnTo>
                    <a:pt x="3507" y="322"/>
                  </a:lnTo>
                  <a:lnTo>
                    <a:pt x="3509" y="322"/>
                  </a:lnTo>
                  <a:lnTo>
                    <a:pt x="3511" y="322"/>
                  </a:lnTo>
                  <a:lnTo>
                    <a:pt x="3511" y="323"/>
                  </a:lnTo>
                  <a:lnTo>
                    <a:pt x="3512" y="323"/>
                  </a:lnTo>
                  <a:lnTo>
                    <a:pt x="3512" y="325"/>
                  </a:lnTo>
                  <a:lnTo>
                    <a:pt x="3514" y="327"/>
                  </a:lnTo>
                  <a:lnTo>
                    <a:pt x="3514" y="328"/>
                  </a:lnTo>
                  <a:lnTo>
                    <a:pt x="3516" y="328"/>
                  </a:lnTo>
                  <a:lnTo>
                    <a:pt x="3516" y="330"/>
                  </a:lnTo>
                  <a:lnTo>
                    <a:pt x="3516" y="332"/>
                  </a:lnTo>
                  <a:lnTo>
                    <a:pt x="3518" y="332"/>
                  </a:lnTo>
                  <a:lnTo>
                    <a:pt x="3518" y="333"/>
                  </a:lnTo>
                  <a:lnTo>
                    <a:pt x="3519" y="333"/>
                  </a:lnTo>
                  <a:lnTo>
                    <a:pt x="3521" y="333"/>
                  </a:lnTo>
                  <a:lnTo>
                    <a:pt x="3521" y="332"/>
                  </a:lnTo>
                  <a:lnTo>
                    <a:pt x="3523" y="333"/>
                  </a:lnTo>
                  <a:lnTo>
                    <a:pt x="3523" y="332"/>
                  </a:lnTo>
                  <a:lnTo>
                    <a:pt x="3523" y="330"/>
                  </a:lnTo>
                  <a:lnTo>
                    <a:pt x="3523" y="328"/>
                  </a:lnTo>
                  <a:lnTo>
                    <a:pt x="3524" y="328"/>
                  </a:lnTo>
                  <a:lnTo>
                    <a:pt x="3524" y="330"/>
                  </a:lnTo>
                  <a:lnTo>
                    <a:pt x="3526" y="330"/>
                  </a:lnTo>
                  <a:lnTo>
                    <a:pt x="3526" y="332"/>
                  </a:lnTo>
                  <a:lnTo>
                    <a:pt x="3526" y="332"/>
                  </a:lnTo>
                  <a:lnTo>
                    <a:pt x="3526" y="333"/>
                  </a:lnTo>
                  <a:lnTo>
                    <a:pt x="3528" y="333"/>
                  </a:lnTo>
                  <a:lnTo>
                    <a:pt x="3528" y="335"/>
                  </a:lnTo>
                  <a:lnTo>
                    <a:pt x="3526" y="335"/>
                  </a:lnTo>
                  <a:lnTo>
                    <a:pt x="3526" y="335"/>
                  </a:lnTo>
                  <a:lnTo>
                    <a:pt x="3526" y="337"/>
                  </a:lnTo>
                  <a:lnTo>
                    <a:pt x="3526" y="337"/>
                  </a:lnTo>
                  <a:lnTo>
                    <a:pt x="3528" y="337"/>
                  </a:lnTo>
                  <a:lnTo>
                    <a:pt x="3531" y="337"/>
                  </a:lnTo>
                  <a:lnTo>
                    <a:pt x="3533" y="337"/>
                  </a:lnTo>
                  <a:lnTo>
                    <a:pt x="3533" y="335"/>
                  </a:lnTo>
                  <a:lnTo>
                    <a:pt x="3534" y="335"/>
                  </a:lnTo>
                  <a:lnTo>
                    <a:pt x="3534" y="333"/>
                  </a:lnTo>
                  <a:lnTo>
                    <a:pt x="3534" y="332"/>
                  </a:lnTo>
                  <a:lnTo>
                    <a:pt x="3536" y="332"/>
                  </a:lnTo>
                  <a:lnTo>
                    <a:pt x="3536" y="333"/>
                  </a:lnTo>
                  <a:lnTo>
                    <a:pt x="3536" y="335"/>
                  </a:lnTo>
                  <a:lnTo>
                    <a:pt x="3536" y="337"/>
                  </a:lnTo>
                  <a:lnTo>
                    <a:pt x="3538" y="337"/>
                  </a:lnTo>
                  <a:lnTo>
                    <a:pt x="3539" y="337"/>
                  </a:lnTo>
                  <a:lnTo>
                    <a:pt x="3538" y="333"/>
                  </a:lnTo>
                  <a:lnTo>
                    <a:pt x="3538" y="332"/>
                  </a:lnTo>
                  <a:lnTo>
                    <a:pt x="3536" y="330"/>
                  </a:lnTo>
                  <a:lnTo>
                    <a:pt x="3536" y="328"/>
                  </a:lnTo>
                  <a:lnTo>
                    <a:pt x="3534" y="330"/>
                  </a:lnTo>
                  <a:lnTo>
                    <a:pt x="3534" y="328"/>
                  </a:lnTo>
                  <a:lnTo>
                    <a:pt x="3534" y="327"/>
                  </a:lnTo>
                  <a:lnTo>
                    <a:pt x="3536" y="327"/>
                  </a:lnTo>
                  <a:lnTo>
                    <a:pt x="3538" y="327"/>
                  </a:lnTo>
                  <a:lnTo>
                    <a:pt x="3538" y="328"/>
                  </a:lnTo>
                  <a:lnTo>
                    <a:pt x="3539" y="328"/>
                  </a:lnTo>
                  <a:lnTo>
                    <a:pt x="3541" y="328"/>
                  </a:lnTo>
                  <a:lnTo>
                    <a:pt x="3543" y="327"/>
                  </a:lnTo>
                  <a:lnTo>
                    <a:pt x="3544" y="327"/>
                  </a:lnTo>
                  <a:lnTo>
                    <a:pt x="3544" y="328"/>
                  </a:lnTo>
                  <a:lnTo>
                    <a:pt x="3546" y="328"/>
                  </a:lnTo>
                  <a:lnTo>
                    <a:pt x="3548" y="328"/>
                  </a:lnTo>
                  <a:lnTo>
                    <a:pt x="3550" y="328"/>
                  </a:lnTo>
                  <a:lnTo>
                    <a:pt x="3551" y="330"/>
                  </a:lnTo>
                  <a:lnTo>
                    <a:pt x="3553" y="330"/>
                  </a:lnTo>
                  <a:lnTo>
                    <a:pt x="3553" y="332"/>
                  </a:lnTo>
                  <a:lnTo>
                    <a:pt x="3555" y="332"/>
                  </a:lnTo>
                  <a:lnTo>
                    <a:pt x="3556" y="333"/>
                  </a:lnTo>
                  <a:lnTo>
                    <a:pt x="3558" y="333"/>
                  </a:lnTo>
                  <a:lnTo>
                    <a:pt x="3558" y="335"/>
                  </a:lnTo>
                  <a:lnTo>
                    <a:pt x="3560" y="335"/>
                  </a:lnTo>
                  <a:lnTo>
                    <a:pt x="3561" y="335"/>
                  </a:lnTo>
                  <a:lnTo>
                    <a:pt x="3561" y="337"/>
                  </a:lnTo>
                  <a:lnTo>
                    <a:pt x="3566" y="337"/>
                  </a:lnTo>
                  <a:lnTo>
                    <a:pt x="3566" y="338"/>
                  </a:lnTo>
                  <a:lnTo>
                    <a:pt x="3566" y="338"/>
                  </a:lnTo>
                  <a:lnTo>
                    <a:pt x="3568" y="338"/>
                  </a:lnTo>
                  <a:lnTo>
                    <a:pt x="3568" y="340"/>
                  </a:lnTo>
                  <a:lnTo>
                    <a:pt x="3570" y="340"/>
                  </a:lnTo>
                  <a:lnTo>
                    <a:pt x="3571" y="340"/>
                  </a:lnTo>
                  <a:lnTo>
                    <a:pt x="3571" y="342"/>
                  </a:lnTo>
                  <a:lnTo>
                    <a:pt x="3573" y="342"/>
                  </a:lnTo>
                  <a:lnTo>
                    <a:pt x="3573" y="343"/>
                  </a:lnTo>
                  <a:lnTo>
                    <a:pt x="3571" y="343"/>
                  </a:lnTo>
                  <a:lnTo>
                    <a:pt x="3570" y="343"/>
                  </a:lnTo>
                  <a:lnTo>
                    <a:pt x="3570" y="345"/>
                  </a:lnTo>
                  <a:lnTo>
                    <a:pt x="3571" y="345"/>
                  </a:lnTo>
                  <a:lnTo>
                    <a:pt x="3573" y="345"/>
                  </a:lnTo>
                  <a:lnTo>
                    <a:pt x="3575" y="345"/>
                  </a:lnTo>
                  <a:lnTo>
                    <a:pt x="3575" y="347"/>
                  </a:lnTo>
                  <a:lnTo>
                    <a:pt x="3576" y="347"/>
                  </a:lnTo>
                  <a:lnTo>
                    <a:pt x="3576" y="349"/>
                  </a:lnTo>
                  <a:lnTo>
                    <a:pt x="3578" y="349"/>
                  </a:lnTo>
                  <a:lnTo>
                    <a:pt x="3578" y="350"/>
                  </a:lnTo>
                  <a:lnTo>
                    <a:pt x="3578" y="352"/>
                  </a:lnTo>
                  <a:lnTo>
                    <a:pt x="3580" y="352"/>
                  </a:lnTo>
                  <a:lnTo>
                    <a:pt x="3580" y="352"/>
                  </a:lnTo>
                  <a:lnTo>
                    <a:pt x="3581" y="352"/>
                  </a:lnTo>
                  <a:lnTo>
                    <a:pt x="3583" y="352"/>
                  </a:lnTo>
                  <a:lnTo>
                    <a:pt x="3583" y="354"/>
                  </a:lnTo>
                  <a:lnTo>
                    <a:pt x="3585" y="354"/>
                  </a:lnTo>
                  <a:lnTo>
                    <a:pt x="3585" y="355"/>
                  </a:lnTo>
                  <a:lnTo>
                    <a:pt x="3587" y="355"/>
                  </a:lnTo>
                  <a:lnTo>
                    <a:pt x="3587" y="357"/>
                  </a:lnTo>
                  <a:lnTo>
                    <a:pt x="3587" y="359"/>
                  </a:lnTo>
                  <a:lnTo>
                    <a:pt x="3587" y="360"/>
                  </a:lnTo>
                  <a:lnTo>
                    <a:pt x="3585" y="360"/>
                  </a:lnTo>
                  <a:lnTo>
                    <a:pt x="3585" y="362"/>
                  </a:lnTo>
                  <a:lnTo>
                    <a:pt x="3587" y="362"/>
                  </a:lnTo>
                  <a:lnTo>
                    <a:pt x="3587" y="364"/>
                  </a:lnTo>
                  <a:lnTo>
                    <a:pt x="3588" y="364"/>
                  </a:lnTo>
                  <a:lnTo>
                    <a:pt x="3588" y="365"/>
                  </a:lnTo>
                  <a:lnTo>
                    <a:pt x="3587" y="365"/>
                  </a:lnTo>
                  <a:lnTo>
                    <a:pt x="3587" y="367"/>
                  </a:lnTo>
                  <a:lnTo>
                    <a:pt x="3588" y="367"/>
                  </a:lnTo>
                  <a:lnTo>
                    <a:pt x="3588" y="369"/>
                  </a:lnTo>
                  <a:lnTo>
                    <a:pt x="3590" y="369"/>
                  </a:lnTo>
                  <a:lnTo>
                    <a:pt x="3590" y="370"/>
                  </a:lnTo>
                  <a:lnTo>
                    <a:pt x="3590" y="372"/>
                  </a:lnTo>
                  <a:lnTo>
                    <a:pt x="3590" y="374"/>
                  </a:lnTo>
                  <a:lnTo>
                    <a:pt x="3592" y="374"/>
                  </a:lnTo>
                  <a:lnTo>
                    <a:pt x="3592" y="375"/>
                  </a:lnTo>
                  <a:lnTo>
                    <a:pt x="3593" y="375"/>
                  </a:lnTo>
                  <a:lnTo>
                    <a:pt x="3593" y="377"/>
                  </a:lnTo>
                  <a:lnTo>
                    <a:pt x="3595" y="377"/>
                  </a:lnTo>
                  <a:lnTo>
                    <a:pt x="3595" y="379"/>
                  </a:lnTo>
                  <a:lnTo>
                    <a:pt x="3597" y="379"/>
                  </a:lnTo>
                  <a:lnTo>
                    <a:pt x="3597" y="381"/>
                  </a:lnTo>
                  <a:lnTo>
                    <a:pt x="3598" y="381"/>
                  </a:lnTo>
                  <a:lnTo>
                    <a:pt x="3598" y="382"/>
                  </a:lnTo>
                  <a:lnTo>
                    <a:pt x="3600" y="382"/>
                  </a:lnTo>
                  <a:lnTo>
                    <a:pt x="3600" y="384"/>
                  </a:lnTo>
                  <a:lnTo>
                    <a:pt x="3598" y="384"/>
                  </a:lnTo>
                  <a:lnTo>
                    <a:pt x="3598" y="386"/>
                  </a:lnTo>
                  <a:lnTo>
                    <a:pt x="3600" y="386"/>
                  </a:lnTo>
                  <a:lnTo>
                    <a:pt x="3602" y="386"/>
                  </a:lnTo>
                  <a:lnTo>
                    <a:pt x="3602" y="387"/>
                  </a:lnTo>
                  <a:lnTo>
                    <a:pt x="3603" y="389"/>
                  </a:lnTo>
                  <a:lnTo>
                    <a:pt x="3603" y="391"/>
                  </a:lnTo>
                  <a:lnTo>
                    <a:pt x="3605" y="391"/>
                  </a:lnTo>
                  <a:lnTo>
                    <a:pt x="3605" y="392"/>
                  </a:lnTo>
                  <a:lnTo>
                    <a:pt x="3605" y="392"/>
                  </a:lnTo>
                  <a:lnTo>
                    <a:pt x="3607" y="392"/>
                  </a:lnTo>
                  <a:lnTo>
                    <a:pt x="3607" y="394"/>
                  </a:lnTo>
                  <a:lnTo>
                    <a:pt x="3607" y="396"/>
                  </a:lnTo>
                  <a:lnTo>
                    <a:pt x="3607" y="396"/>
                  </a:lnTo>
                  <a:lnTo>
                    <a:pt x="3607" y="397"/>
                  </a:lnTo>
                  <a:lnTo>
                    <a:pt x="3607" y="399"/>
                  </a:lnTo>
                  <a:lnTo>
                    <a:pt x="3607" y="401"/>
                  </a:lnTo>
                  <a:lnTo>
                    <a:pt x="3608" y="401"/>
                  </a:lnTo>
                  <a:lnTo>
                    <a:pt x="3608" y="402"/>
                  </a:lnTo>
                  <a:lnTo>
                    <a:pt x="3608" y="404"/>
                  </a:lnTo>
                  <a:lnTo>
                    <a:pt x="3608" y="406"/>
                  </a:lnTo>
                  <a:lnTo>
                    <a:pt x="3607" y="407"/>
                  </a:lnTo>
                  <a:lnTo>
                    <a:pt x="3607" y="409"/>
                  </a:lnTo>
                  <a:lnTo>
                    <a:pt x="3607" y="411"/>
                  </a:lnTo>
                  <a:lnTo>
                    <a:pt x="3607" y="413"/>
                  </a:lnTo>
                  <a:lnTo>
                    <a:pt x="3607" y="414"/>
                  </a:lnTo>
                  <a:lnTo>
                    <a:pt x="3607" y="416"/>
                  </a:lnTo>
                  <a:lnTo>
                    <a:pt x="3607" y="418"/>
                  </a:lnTo>
                  <a:lnTo>
                    <a:pt x="3607" y="419"/>
                  </a:lnTo>
                  <a:lnTo>
                    <a:pt x="3607" y="421"/>
                  </a:lnTo>
                  <a:lnTo>
                    <a:pt x="3607" y="421"/>
                  </a:lnTo>
                  <a:lnTo>
                    <a:pt x="3607" y="423"/>
                  </a:lnTo>
                  <a:lnTo>
                    <a:pt x="3607" y="424"/>
                  </a:lnTo>
                  <a:lnTo>
                    <a:pt x="3607" y="426"/>
                  </a:lnTo>
                  <a:lnTo>
                    <a:pt x="3607" y="428"/>
                  </a:lnTo>
                  <a:lnTo>
                    <a:pt x="3608" y="428"/>
                  </a:lnTo>
                  <a:lnTo>
                    <a:pt x="3608" y="429"/>
                  </a:lnTo>
                  <a:lnTo>
                    <a:pt x="3607" y="429"/>
                  </a:lnTo>
                  <a:lnTo>
                    <a:pt x="3607" y="431"/>
                  </a:lnTo>
                  <a:lnTo>
                    <a:pt x="3608" y="433"/>
                  </a:lnTo>
                  <a:lnTo>
                    <a:pt x="3608" y="434"/>
                  </a:lnTo>
                  <a:lnTo>
                    <a:pt x="3608" y="434"/>
                  </a:lnTo>
                  <a:lnTo>
                    <a:pt x="3607" y="436"/>
                  </a:lnTo>
                  <a:lnTo>
                    <a:pt x="3608" y="436"/>
                  </a:lnTo>
                  <a:lnTo>
                    <a:pt x="3607" y="438"/>
                  </a:lnTo>
                  <a:lnTo>
                    <a:pt x="3607" y="439"/>
                  </a:lnTo>
                  <a:lnTo>
                    <a:pt x="3607" y="441"/>
                  </a:lnTo>
                  <a:lnTo>
                    <a:pt x="3607" y="443"/>
                  </a:lnTo>
                  <a:lnTo>
                    <a:pt x="3607" y="443"/>
                  </a:lnTo>
                  <a:lnTo>
                    <a:pt x="3607" y="445"/>
                  </a:lnTo>
                  <a:lnTo>
                    <a:pt x="3605" y="446"/>
                  </a:lnTo>
                  <a:lnTo>
                    <a:pt x="3605" y="448"/>
                  </a:lnTo>
                  <a:lnTo>
                    <a:pt x="3605" y="450"/>
                  </a:lnTo>
                  <a:lnTo>
                    <a:pt x="3605" y="451"/>
                  </a:lnTo>
                  <a:lnTo>
                    <a:pt x="3603" y="451"/>
                  </a:lnTo>
                  <a:lnTo>
                    <a:pt x="3603" y="453"/>
                  </a:lnTo>
                  <a:lnTo>
                    <a:pt x="3603" y="455"/>
                  </a:lnTo>
                  <a:lnTo>
                    <a:pt x="3605" y="455"/>
                  </a:lnTo>
                  <a:lnTo>
                    <a:pt x="3605" y="456"/>
                  </a:lnTo>
                  <a:lnTo>
                    <a:pt x="3603" y="456"/>
                  </a:lnTo>
                  <a:lnTo>
                    <a:pt x="3602" y="456"/>
                  </a:lnTo>
                  <a:lnTo>
                    <a:pt x="3602" y="458"/>
                  </a:lnTo>
                  <a:lnTo>
                    <a:pt x="3603" y="458"/>
                  </a:lnTo>
                  <a:lnTo>
                    <a:pt x="3602" y="460"/>
                  </a:lnTo>
                  <a:lnTo>
                    <a:pt x="3602" y="461"/>
                  </a:lnTo>
                  <a:lnTo>
                    <a:pt x="3603" y="461"/>
                  </a:lnTo>
                  <a:lnTo>
                    <a:pt x="3603" y="463"/>
                  </a:lnTo>
                  <a:lnTo>
                    <a:pt x="3602" y="463"/>
                  </a:lnTo>
                  <a:lnTo>
                    <a:pt x="3602" y="465"/>
                  </a:lnTo>
                  <a:lnTo>
                    <a:pt x="3603" y="465"/>
                  </a:lnTo>
                  <a:lnTo>
                    <a:pt x="3603" y="466"/>
                  </a:lnTo>
                  <a:lnTo>
                    <a:pt x="3602" y="466"/>
                  </a:lnTo>
                  <a:lnTo>
                    <a:pt x="3602" y="468"/>
                  </a:lnTo>
                  <a:lnTo>
                    <a:pt x="3602" y="470"/>
                  </a:lnTo>
                  <a:lnTo>
                    <a:pt x="3600" y="470"/>
                  </a:lnTo>
                  <a:lnTo>
                    <a:pt x="3600" y="471"/>
                  </a:lnTo>
                  <a:lnTo>
                    <a:pt x="3600" y="473"/>
                  </a:lnTo>
                  <a:lnTo>
                    <a:pt x="3598" y="473"/>
                  </a:lnTo>
                  <a:lnTo>
                    <a:pt x="3597" y="475"/>
                  </a:lnTo>
                  <a:lnTo>
                    <a:pt x="3595" y="475"/>
                  </a:lnTo>
                  <a:lnTo>
                    <a:pt x="3595" y="475"/>
                  </a:lnTo>
                  <a:lnTo>
                    <a:pt x="3593" y="477"/>
                  </a:lnTo>
                  <a:lnTo>
                    <a:pt x="3592" y="477"/>
                  </a:lnTo>
                  <a:lnTo>
                    <a:pt x="3590" y="477"/>
                  </a:lnTo>
                  <a:lnTo>
                    <a:pt x="3590" y="478"/>
                  </a:lnTo>
                  <a:lnTo>
                    <a:pt x="3588" y="478"/>
                  </a:lnTo>
                  <a:lnTo>
                    <a:pt x="3587" y="478"/>
                  </a:lnTo>
                  <a:lnTo>
                    <a:pt x="3587" y="480"/>
                  </a:lnTo>
                  <a:lnTo>
                    <a:pt x="3585" y="480"/>
                  </a:lnTo>
                  <a:lnTo>
                    <a:pt x="3585" y="478"/>
                  </a:lnTo>
                  <a:lnTo>
                    <a:pt x="3583" y="478"/>
                  </a:lnTo>
                  <a:lnTo>
                    <a:pt x="3581" y="478"/>
                  </a:lnTo>
                  <a:lnTo>
                    <a:pt x="3581" y="477"/>
                  </a:lnTo>
                  <a:lnTo>
                    <a:pt x="3580" y="477"/>
                  </a:lnTo>
                  <a:lnTo>
                    <a:pt x="3578" y="477"/>
                  </a:lnTo>
                  <a:lnTo>
                    <a:pt x="3576" y="477"/>
                  </a:lnTo>
                  <a:lnTo>
                    <a:pt x="3575" y="477"/>
                  </a:lnTo>
                  <a:lnTo>
                    <a:pt x="3575" y="475"/>
                  </a:lnTo>
                  <a:lnTo>
                    <a:pt x="3573" y="475"/>
                  </a:lnTo>
                  <a:lnTo>
                    <a:pt x="3573" y="475"/>
                  </a:lnTo>
                  <a:lnTo>
                    <a:pt x="3573" y="473"/>
                  </a:lnTo>
                  <a:lnTo>
                    <a:pt x="3571" y="473"/>
                  </a:lnTo>
                  <a:lnTo>
                    <a:pt x="3571" y="475"/>
                  </a:lnTo>
                  <a:lnTo>
                    <a:pt x="3570" y="475"/>
                  </a:lnTo>
                  <a:lnTo>
                    <a:pt x="3570" y="475"/>
                  </a:lnTo>
                  <a:lnTo>
                    <a:pt x="3568" y="475"/>
                  </a:lnTo>
                  <a:lnTo>
                    <a:pt x="3568" y="473"/>
                  </a:lnTo>
                  <a:lnTo>
                    <a:pt x="3566" y="473"/>
                  </a:lnTo>
                  <a:lnTo>
                    <a:pt x="3566" y="475"/>
                  </a:lnTo>
                  <a:lnTo>
                    <a:pt x="3566" y="475"/>
                  </a:lnTo>
                  <a:lnTo>
                    <a:pt x="3566" y="475"/>
                  </a:lnTo>
                  <a:lnTo>
                    <a:pt x="3566" y="477"/>
                  </a:lnTo>
                  <a:lnTo>
                    <a:pt x="3566" y="478"/>
                  </a:lnTo>
                  <a:lnTo>
                    <a:pt x="3566" y="480"/>
                  </a:lnTo>
                  <a:lnTo>
                    <a:pt x="3565" y="480"/>
                  </a:lnTo>
                  <a:lnTo>
                    <a:pt x="3563" y="480"/>
                  </a:lnTo>
                  <a:lnTo>
                    <a:pt x="3561" y="480"/>
                  </a:lnTo>
                  <a:lnTo>
                    <a:pt x="3561" y="482"/>
                  </a:lnTo>
                  <a:lnTo>
                    <a:pt x="3563" y="482"/>
                  </a:lnTo>
                  <a:lnTo>
                    <a:pt x="3563" y="483"/>
                  </a:lnTo>
                  <a:lnTo>
                    <a:pt x="3563" y="485"/>
                  </a:lnTo>
                  <a:lnTo>
                    <a:pt x="3561" y="485"/>
                  </a:lnTo>
                  <a:lnTo>
                    <a:pt x="3560" y="485"/>
                  </a:lnTo>
                  <a:lnTo>
                    <a:pt x="3560" y="487"/>
                  </a:lnTo>
                  <a:lnTo>
                    <a:pt x="3560" y="488"/>
                  </a:lnTo>
                  <a:lnTo>
                    <a:pt x="3558" y="488"/>
                  </a:lnTo>
                  <a:lnTo>
                    <a:pt x="3558" y="490"/>
                  </a:lnTo>
                  <a:lnTo>
                    <a:pt x="3558" y="492"/>
                  </a:lnTo>
                  <a:lnTo>
                    <a:pt x="3558" y="493"/>
                  </a:lnTo>
                  <a:lnTo>
                    <a:pt x="3558" y="495"/>
                  </a:lnTo>
                  <a:lnTo>
                    <a:pt x="3558" y="497"/>
                  </a:lnTo>
                  <a:lnTo>
                    <a:pt x="3560" y="497"/>
                  </a:lnTo>
                  <a:lnTo>
                    <a:pt x="3560" y="498"/>
                  </a:lnTo>
                  <a:lnTo>
                    <a:pt x="3561" y="498"/>
                  </a:lnTo>
                  <a:lnTo>
                    <a:pt x="3561" y="500"/>
                  </a:lnTo>
                  <a:lnTo>
                    <a:pt x="3561" y="502"/>
                  </a:lnTo>
                  <a:lnTo>
                    <a:pt x="3563" y="502"/>
                  </a:lnTo>
                  <a:lnTo>
                    <a:pt x="3563" y="503"/>
                  </a:lnTo>
                  <a:lnTo>
                    <a:pt x="3565" y="505"/>
                  </a:lnTo>
                  <a:lnTo>
                    <a:pt x="3563" y="505"/>
                  </a:lnTo>
                  <a:lnTo>
                    <a:pt x="3561" y="507"/>
                  </a:lnTo>
                  <a:lnTo>
                    <a:pt x="3561" y="509"/>
                  </a:lnTo>
                  <a:lnTo>
                    <a:pt x="3560" y="507"/>
                  </a:lnTo>
                  <a:lnTo>
                    <a:pt x="3560" y="509"/>
                  </a:lnTo>
                  <a:lnTo>
                    <a:pt x="3560" y="510"/>
                  </a:lnTo>
                  <a:lnTo>
                    <a:pt x="3558" y="510"/>
                  </a:lnTo>
                  <a:lnTo>
                    <a:pt x="3558" y="512"/>
                  </a:lnTo>
                  <a:lnTo>
                    <a:pt x="3556" y="512"/>
                  </a:lnTo>
                  <a:lnTo>
                    <a:pt x="3556" y="514"/>
                  </a:lnTo>
                  <a:lnTo>
                    <a:pt x="3556" y="515"/>
                  </a:lnTo>
                  <a:lnTo>
                    <a:pt x="3555" y="515"/>
                  </a:lnTo>
                  <a:lnTo>
                    <a:pt x="3555" y="515"/>
                  </a:lnTo>
                  <a:lnTo>
                    <a:pt x="3553" y="515"/>
                  </a:lnTo>
                  <a:lnTo>
                    <a:pt x="3551" y="515"/>
                  </a:lnTo>
                  <a:lnTo>
                    <a:pt x="3550" y="515"/>
                  </a:lnTo>
                  <a:lnTo>
                    <a:pt x="3550" y="517"/>
                  </a:lnTo>
                  <a:lnTo>
                    <a:pt x="3548" y="517"/>
                  </a:lnTo>
                  <a:lnTo>
                    <a:pt x="3548" y="519"/>
                  </a:lnTo>
                  <a:lnTo>
                    <a:pt x="3548" y="520"/>
                  </a:lnTo>
                  <a:lnTo>
                    <a:pt x="3550" y="522"/>
                  </a:lnTo>
                  <a:lnTo>
                    <a:pt x="3550" y="524"/>
                  </a:lnTo>
                  <a:lnTo>
                    <a:pt x="3548" y="524"/>
                  </a:lnTo>
                  <a:lnTo>
                    <a:pt x="3550" y="525"/>
                  </a:lnTo>
                  <a:lnTo>
                    <a:pt x="3550" y="527"/>
                  </a:lnTo>
                  <a:lnTo>
                    <a:pt x="3551" y="527"/>
                  </a:lnTo>
                  <a:lnTo>
                    <a:pt x="3553" y="527"/>
                  </a:lnTo>
                  <a:lnTo>
                    <a:pt x="3553" y="529"/>
                  </a:lnTo>
                  <a:lnTo>
                    <a:pt x="3555" y="529"/>
                  </a:lnTo>
                  <a:lnTo>
                    <a:pt x="3556" y="529"/>
                  </a:lnTo>
                  <a:lnTo>
                    <a:pt x="3556" y="530"/>
                  </a:lnTo>
                  <a:lnTo>
                    <a:pt x="3558" y="530"/>
                  </a:lnTo>
                  <a:lnTo>
                    <a:pt x="3558" y="532"/>
                  </a:lnTo>
                  <a:lnTo>
                    <a:pt x="3560" y="532"/>
                  </a:lnTo>
                  <a:lnTo>
                    <a:pt x="3563" y="534"/>
                  </a:lnTo>
                  <a:lnTo>
                    <a:pt x="3565" y="534"/>
                  </a:lnTo>
                  <a:lnTo>
                    <a:pt x="3565" y="535"/>
                  </a:lnTo>
                  <a:lnTo>
                    <a:pt x="3566" y="537"/>
                  </a:lnTo>
                  <a:lnTo>
                    <a:pt x="3566" y="537"/>
                  </a:lnTo>
                  <a:lnTo>
                    <a:pt x="3568" y="539"/>
                  </a:lnTo>
                  <a:lnTo>
                    <a:pt x="3570" y="542"/>
                  </a:lnTo>
                  <a:lnTo>
                    <a:pt x="3571" y="542"/>
                  </a:lnTo>
                  <a:lnTo>
                    <a:pt x="3575" y="546"/>
                  </a:lnTo>
                  <a:lnTo>
                    <a:pt x="3575" y="547"/>
                  </a:lnTo>
                  <a:lnTo>
                    <a:pt x="3576" y="547"/>
                  </a:lnTo>
                  <a:lnTo>
                    <a:pt x="3578" y="549"/>
                  </a:lnTo>
                  <a:lnTo>
                    <a:pt x="3580" y="549"/>
                  </a:lnTo>
                  <a:lnTo>
                    <a:pt x="3580" y="551"/>
                  </a:lnTo>
                  <a:lnTo>
                    <a:pt x="3581" y="551"/>
                  </a:lnTo>
                  <a:lnTo>
                    <a:pt x="3581" y="552"/>
                  </a:lnTo>
                  <a:lnTo>
                    <a:pt x="3583" y="552"/>
                  </a:lnTo>
                  <a:lnTo>
                    <a:pt x="3583" y="554"/>
                  </a:lnTo>
                  <a:lnTo>
                    <a:pt x="3585" y="554"/>
                  </a:lnTo>
                  <a:lnTo>
                    <a:pt x="3585" y="556"/>
                  </a:lnTo>
                  <a:lnTo>
                    <a:pt x="3587" y="556"/>
                  </a:lnTo>
                  <a:lnTo>
                    <a:pt x="3588" y="557"/>
                  </a:lnTo>
                  <a:lnTo>
                    <a:pt x="3588" y="559"/>
                  </a:lnTo>
                  <a:lnTo>
                    <a:pt x="3588" y="561"/>
                  </a:lnTo>
                  <a:lnTo>
                    <a:pt x="3590" y="561"/>
                  </a:lnTo>
                  <a:lnTo>
                    <a:pt x="3590" y="562"/>
                  </a:lnTo>
                  <a:lnTo>
                    <a:pt x="3590" y="564"/>
                  </a:lnTo>
                  <a:lnTo>
                    <a:pt x="3592" y="564"/>
                  </a:lnTo>
                  <a:lnTo>
                    <a:pt x="3590" y="566"/>
                  </a:lnTo>
                  <a:lnTo>
                    <a:pt x="3592" y="567"/>
                  </a:lnTo>
                  <a:lnTo>
                    <a:pt x="3592" y="569"/>
                  </a:lnTo>
                  <a:lnTo>
                    <a:pt x="3593" y="569"/>
                  </a:lnTo>
                  <a:lnTo>
                    <a:pt x="3593" y="571"/>
                  </a:lnTo>
                  <a:lnTo>
                    <a:pt x="3595" y="569"/>
                  </a:lnTo>
                  <a:lnTo>
                    <a:pt x="3595" y="571"/>
                  </a:lnTo>
                  <a:lnTo>
                    <a:pt x="3595" y="573"/>
                  </a:lnTo>
                  <a:lnTo>
                    <a:pt x="3595" y="574"/>
                  </a:lnTo>
                  <a:lnTo>
                    <a:pt x="3597" y="574"/>
                  </a:lnTo>
                  <a:lnTo>
                    <a:pt x="3595" y="576"/>
                  </a:lnTo>
                  <a:lnTo>
                    <a:pt x="3597" y="576"/>
                  </a:lnTo>
                  <a:lnTo>
                    <a:pt x="3597" y="578"/>
                  </a:lnTo>
                  <a:lnTo>
                    <a:pt x="3597" y="579"/>
                  </a:lnTo>
                  <a:lnTo>
                    <a:pt x="3595" y="579"/>
                  </a:lnTo>
                  <a:lnTo>
                    <a:pt x="3595" y="581"/>
                  </a:lnTo>
                  <a:lnTo>
                    <a:pt x="3597" y="581"/>
                  </a:lnTo>
                  <a:lnTo>
                    <a:pt x="3597" y="583"/>
                  </a:lnTo>
                  <a:lnTo>
                    <a:pt x="3595" y="583"/>
                  </a:lnTo>
                  <a:lnTo>
                    <a:pt x="3595" y="584"/>
                  </a:lnTo>
                  <a:lnTo>
                    <a:pt x="3593" y="584"/>
                  </a:lnTo>
                  <a:lnTo>
                    <a:pt x="3593" y="583"/>
                  </a:lnTo>
                  <a:lnTo>
                    <a:pt x="3592" y="583"/>
                  </a:lnTo>
                  <a:lnTo>
                    <a:pt x="3590" y="583"/>
                  </a:lnTo>
                  <a:lnTo>
                    <a:pt x="3588" y="583"/>
                  </a:lnTo>
                  <a:lnTo>
                    <a:pt x="3588" y="584"/>
                  </a:lnTo>
                  <a:lnTo>
                    <a:pt x="3588" y="586"/>
                  </a:lnTo>
                  <a:lnTo>
                    <a:pt x="3587" y="586"/>
                  </a:lnTo>
                  <a:lnTo>
                    <a:pt x="3585" y="586"/>
                  </a:lnTo>
                  <a:lnTo>
                    <a:pt x="3583" y="586"/>
                  </a:lnTo>
                  <a:lnTo>
                    <a:pt x="3583" y="584"/>
                  </a:lnTo>
                  <a:lnTo>
                    <a:pt x="3581" y="584"/>
                  </a:lnTo>
                  <a:lnTo>
                    <a:pt x="3580" y="584"/>
                  </a:lnTo>
                  <a:lnTo>
                    <a:pt x="3580" y="586"/>
                  </a:lnTo>
                  <a:lnTo>
                    <a:pt x="3581" y="586"/>
                  </a:lnTo>
                  <a:lnTo>
                    <a:pt x="3581" y="588"/>
                  </a:lnTo>
                  <a:lnTo>
                    <a:pt x="3580" y="588"/>
                  </a:lnTo>
                  <a:lnTo>
                    <a:pt x="3578" y="588"/>
                  </a:lnTo>
                  <a:lnTo>
                    <a:pt x="3576" y="588"/>
                  </a:lnTo>
                  <a:lnTo>
                    <a:pt x="3575" y="588"/>
                  </a:lnTo>
                  <a:lnTo>
                    <a:pt x="3575" y="589"/>
                  </a:lnTo>
                  <a:lnTo>
                    <a:pt x="3573" y="589"/>
                  </a:lnTo>
                  <a:lnTo>
                    <a:pt x="3573" y="591"/>
                  </a:lnTo>
                  <a:lnTo>
                    <a:pt x="3573" y="593"/>
                  </a:lnTo>
                  <a:lnTo>
                    <a:pt x="3573" y="594"/>
                  </a:lnTo>
                  <a:lnTo>
                    <a:pt x="3571" y="593"/>
                  </a:lnTo>
                  <a:lnTo>
                    <a:pt x="3570" y="593"/>
                  </a:lnTo>
                  <a:lnTo>
                    <a:pt x="3570" y="594"/>
                  </a:lnTo>
                  <a:lnTo>
                    <a:pt x="3568" y="594"/>
                  </a:lnTo>
                  <a:lnTo>
                    <a:pt x="3568" y="593"/>
                  </a:lnTo>
                  <a:lnTo>
                    <a:pt x="3568" y="591"/>
                  </a:lnTo>
                  <a:lnTo>
                    <a:pt x="3568" y="589"/>
                  </a:lnTo>
                  <a:lnTo>
                    <a:pt x="3566" y="588"/>
                  </a:lnTo>
                  <a:lnTo>
                    <a:pt x="3566" y="588"/>
                  </a:lnTo>
                  <a:lnTo>
                    <a:pt x="3566" y="586"/>
                  </a:lnTo>
                  <a:lnTo>
                    <a:pt x="3565" y="586"/>
                  </a:lnTo>
                  <a:lnTo>
                    <a:pt x="3565" y="584"/>
                  </a:lnTo>
                  <a:lnTo>
                    <a:pt x="3566" y="584"/>
                  </a:lnTo>
                  <a:lnTo>
                    <a:pt x="3566" y="583"/>
                  </a:lnTo>
                  <a:lnTo>
                    <a:pt x="3565" y="583"/>
                  </a:lnTo>
                  <a:lnTo>
                    <a:pt x="3565" y="581"/>
                  </a:lnTo>
                  <a:lnTo>
                    <a:pt x="3563" y="581"/>
                  </a:lnTo>
                  <a:lnTo>
                    <a:pt x="3563" y="579"/>
                  </a:lnTo>
                  <a:lnTo>
                    <a:pt x="3563" y="578"/>
                  </a:lnTo>
                  <a:lnTo>
                    <a:pt x="3565" y="578"/>
                  </a:lnTo>
                  <a:lnTo>
                    <a:pt x="3565" y="576"/>
                  </a:lnTo>
                  <a:lnTo>
                    <a:pt x="3563" y="576"/>
                  </a:lnTo>
                  <a:lnTo>
                    <a:pt x="3563" y="574"/>
                  </a:lnTo>
                  <a:lnTo>
                    <a:pt x="3563" y="573"/>
                  </a:lnTo>
                  <a:lnTo>
                    <a:pt x="3563" y="571"/>
                  </a:lnTo>
                  <a:lnTo>
                    <a:pt x="3565" y="571"/>
                  </a:lnTo>
                  <a:lnTo>
                    <a:pt x="3565" y="569"/>
                  </a:lnTo>
                  <a:lnTo>
                    <a:pt x="3563" y="569"/>
                  </a:lnTo>
                  <a:lnTo>
                    <a:pt x="3561" y="569"/>
                  </a:lnTo>
                  <a:lnTo>
                    <a:pt x="3560" y="569"/>
                  </a:lnTo>
                  <a:lnTo>
                    <a:pt x="3560" y="567"/>
                  </a:lnTo>
                  <a:lnTo>
                    <a:pt x="3560" y="566"/>
                  </a:lnTo>
                  <a:lnTo>
                    <a:pt x="3558" y="566"/>
                  </a:lnTo>
                  <a:lnTo>
                    <a:pt x="3558" y="564"/>
                  </a:lnTo>
                  <a:lnTo>
                    <a:pt x="3558" y="562"/>
                  </a:lnTo>
                  <a:lnTo>
                    <a:pt x="3556" y="562"/>
                  </a:lnTo>
                  <a:lnTo>
                    <a:pt x="3556" y="561"/>
                  </a:lnTo>
                  <a:lnTo>
                    <a:pt x="3555" y="561"/>
                  </a:lnTo>
                  <a:lnTo>
                    <a:pt x="3553" y="561"/>
                  </a:lnTo>
                  <a:lnTo>
                    <a:pt x="3553" y="559"/>
                  </a:lnTo>
                  <a:lnTo>
                    <a:pt x="3555" y="559"/>
                  </a:lnTo>
                  <a:lnTo>
                    <a:pt x="3555" y="557"/>
                  </a:lnTo>
                  <a:lnTo>
                    <a:pt x="3555" y="556"/>
                  </a:lnTo>
                  <a:lnTo>
                    <a:pt x="3556" y="556"/>
                  </a:lnTo>
                  <a:lnTo>
                    <a:pt x="3556" y="556"/>
                  </a:lnTo>
                  <a:lnTo>
                    <a:pt x="3555" y="556"/>
                  </a:lnTo>
                  <a:lnTo>
                    <a:pt x="3555" y="554"/>
                  </a:lnTo>
                  <a:lnTo>
                    <a:pt x="3555" y="552"/>
                  </a:lnTo>
                  <a:lnTo>
                    <a:pt x="3553" y="552"/>
                  </a:lnTo>
                  <a:lnTo>
                    <a:pt x="3553" y="551"/>
                  </a:lnTo>
                  <a:lnTo>
                    <a:pt x="3551" y="551"/>
                  </a:lnTo>
                  <a:lnTo>
                    <a:pt x="3551" y="549"/>
                  </a:lnTo>
                  <a:lnTo>
                    <a:pt x="3550" y="549"/>
                  </a:lnTo>
                  <a:lnTo>
                    <a:pt x="3548" y="549"/>
                  </a:lnTo>
                  <a:lnTo>
                    <a:pt x="3546" y="547"/>
                  </a:lnTo>
                  <a:lnTo>
                    <a:pt x="3548" y="547"/>
                  </a:lnTo>
                  <a:lnTo>
                    <a:pt x="3550" y="547"/>
                  </a:lnTo>
                  <a:lnTo>
                    <a:pt x="3548" y="546"/>
                  </a:lnTo>
                  <a:lnTo>
                    <a:pt x="3546" y="546"/>
                  </a:lnTo>
                  <a:lnTo>
                    <a:pt x="3544" y="546"/>
                  </a:lnTo>
                  <a:lnTo>
                    <a:pt x="3544" y="547"/>
                  </a:lnTo>
                  <a:lnTo>
                    <a:pt x="3543" y="546"/>
                  </a:lnTo>
                  <a:lnTo>
                    <a:pt x="3541" y="546"/>
                  </a:lnTo>
                  <a:lnTo>
                    <a:pt x="3539" y="544"/>
                  </a:lnTo>
                  <a:lnTo>
                    <a:pt x="3539" y="546"/>
                  </a:lnTo>
                  <a:lnTo>
                    <a:pt x="3538" y="547"/>
                  </a:lnTo>
                  <a:lnTo>
                    <a:pt x="3536" y="547"/>
                  </a:lnTo>
                  <a:lnTo>
                    <a:pt x="3536" y="546"/>
                  </a:lnTo>
                  <a:lnTo>
                    <a:pt x="3534" y="546"/>
                  </a:lnTo>
                  <a:lnTo>
                    <a:pt x="3533" y="544"/>
                  </a:lnTo>
                  <a:lnTo>
                    <a:pt x="3533" y="546"/>
                  </a:lnTo>
                  <a:lnTo>
                    <a:pt x="3531" y="546"/>
                  </a:lnTo>
                  <a:lnTo>
                    <a:pt x="3531" y="544"/>
                  </a:lnTo>
                  <a:lnTo>
                    <a:pt x="3533" y="542"/>
                  </a:lnTo>
                  <a:lnTo>
                    <a:pt x="3531" y="542"/>
                  </a:lnTo>
                  <a:lnTo>
                    <a:pt x="3529" y="542"/>
                  </a:lnTo>
                  <a:lnTo>
                    <a:pt x="3528" y="542"/>
                  </a:lnTo>
                  <a:lnTo>
                    <a:pt x="3526" y="542"/>
                  </a:lnTo>
                  <a:lnTo>
                    <a:pt x="3526" y="541"/>
                  </a:lnTo>
                  <a:lnTo>
                    <a:pt x="3526" y="539"/>
                  </a:lnTo>
                  <a:lnTo>
                    <a:pt x="3526" y="537"/>
                  </a:lnTo>
                  <a:lnTo>
                    <a:pt x="3526" y="535"/>
                  </a:lnTo>
                  <a:lnTo>
                    <a:pt x="3528" y="535"/>
                  </a:lnTo>
                  <a:lnTo>
                    <a:pt x="3528" y="534"/>
                  </a:lnTo>
                  <a:lnTo>
                    <a:pt x="3526" y="532"/>
                  </a:lnTo>
                  <a:lnTo>
                    <a:pt x="3526" y="530"/>
                  </a:lnTo>
                  <a:lnTo>
                    <a:pt x="3526" y="529"/>
                  </a:lnTo>
                  <a:lnTo>
                    <a:pt x="3526" y="527"/>
                  </a:lnTo>
                  <a:lnTo>
                    <a:pt x="3526" y="525"/>
                  </a:lnTo>
                  <a:lnTo>
                    <a:pt x="3526" y="524"/>
                  </a:lnTo>
                  <a:lnTo>
                    <a:pt x="3526" y="524"/>
                  </a:lnTo>
                  <a:lnTo>
                    <a:pt x="3526" y="522"/>
                  </a:lnTo>
                  <a:lnTo>
                    <a:pt x="3524" y="522"/>
                  </a:lnTo>
                  <a:lnTo>
                    <a:pt x="3523" y="522"/>
                  </a:lnTo>
                  <a:lnTo>
                    <a:pt x="3523" y="520"/>
                  </a:lnTo>
                  <a:lnTo>
                    <a:pt x="3521" y="520"/>
                  </a:lnTo>
                  <a:lnTo>
                    <a:pt x="3519" y="520"/>
                  </a:lnTo>
                  <a:lnTo>
                    <a:pt x="3518" y="520"/>
                  </a:lnTo>
                  <a:lnTo>
                    <a:pt x="3516" y="520"/>
                  </a:lnTo>
                  <a:lnTo>
                    <a:pt x="3516" y="519"/>
                  </a:lnTo>
                  <a:lnTo>
                    <a:pt x="3514" y="519"/>
                  </a:lnTo>
                  <a:lnTo>
                    <a:pt x="3512" y="519"/>
                  </a:lnTo>
                  <a:lnTo>
                    <a:pt x="3512" y="517"/>
                  </a:lnTo>
                  <a:lnTo>
                    <a:pt x="3511" y="517"/>
                  </a:lnTo>
                  <a:lnTo>
                    <a:pt x="3509" y="517"/>
                  </a:lnTo>
                  <a:lnTo>
                    <a:pt x="3507" y="519"/>
                  </a:lnTo>
                  <a:lnTo>
                    <a:pt x="3506" y="519"/>
                  </a:lnTo>
                  <a:lnTo>
                    <a:pt x="3504" y="519"/>
                  </a:lnTo>
                  <a:lnTo>
                    <a:pt x="3504" y="517"/>
                  </a:lnTo>
                  <a:lnTo>
                    <a:pt x="3502" y="517"/>
                  </a:lnTo>
                  <a:lnTo>
                    <a:pt x="3502" y="519"/>
                  </a:lnTo>
                  <a:lnTo>
                    <a:pt x="3501" y="519"/>
                  </a:lnTo>
                  <a:lnTo>
                    <a:pt x="3499" y="519"/>
                  </a:lnTo>
                  <a:lnTo>
                    <a:pt x="3499" y="520"/>
                  </a:lnTo>
                  <a:lnTo>
                    <a:pt x="3497" y="520"/>
                  </a:lnTo>
                  <a:lnTo>
                    <a:pt x="3496" y="520"/>
                  </a:lnTo>
                  <a:lnTo>
                    <a:pt x="3496" y="522"/>
                  </a:lnTo>
                  <a:lnTo>
                    <a:pt x="3494" y="522"/>
                  </a:lnTo>
                  <a:lnTo>
                    <a:pt x="3494" y="524"/>
                  </a:lnTo>
                  <a:lnTo>
                    <a:pt x="3492" y="524"/>
                  </a:lnTo>
                  <a:lnTo>
                    <a:pt x="3491" y="524"/>
                  </a:lnTo>
                  <a:lnTo>
                    <a:pt x="3491" y="525"/>
                  </a:lnTo>
                  <a:lnTo>
                    <a:pt x="3491" y="527"/>
                  </a:lnTo>
                  <a:lnTo>
                    <a:pt x="3491" y="529"/>
                  </a:lnTo>
                  <a:lnTo>
                    <a:pt x="3489" y="529"/>
                  </a:lnTo>
                  <a:lnTo>
                    <a:pt x="3489" y="530"/>
                  </a:lnTo>
                  <a:lnTo>
                    <a:pt x="3487" y="529"/>
                  </a:lnTo>
                  <a:lnTo>
                    <a:pt x="3486" y="529"/>
                  </a:lnTo>
                  <a:lnTo>
                    <a:pt x="3486" y="527"/>
                  </a:lnTo>
                  <a:lnTo>
                    <a:pt x="3486" y="527"/>
                  </a:lnTo>
                  <a:lnTo>
                    <a:pt x="3486" y="525"/>
                  </a:lnTo>
                  <a:lnTo>
                    <a:pt x="3486" y="525"/>
                  </a:lnTo>
                  <a:lnTo>
                    <a:pt x="3486" y="524"/>
                  </a:lnTo>
                  <a:lnTo>
                    <a:pt x="3486" y="524"/>
                  </a:lnTo>
                  <a:lnTo>
                    <a:pt x="3484" y="524"/>
                  </a:lnTo>
                  <a:lnTo>
                    <a:pt x="3482" y="524"/>
                  </a:lnTo>
                  <a:lnTo>
                    <a:pt x="3482" y="522"/>
                  </a:lnTo>
                  <a:lnTo>
                    <a:pt x="3480" y="522"/>
                  </a:lnTo>
                  <a:lnTo>
                    <a:pt x="3480" y="520"/>
                  </a:lnTo>
                  <a:lnTo>
                    <a:pt x="3480" y="519"/>
                  </a:lnTo>
                  <a:lnTo>
                    <a:pt x="3480" y="517"/>
                  </a:lnTo>
                  <a:lnTo>
                    <a:pt x="3482" y="517"/>
                  </a:lnTo>
                  <a:lnTo>
                    <a:pt x="3482" y="515"/>
                  </a:lnTo>
                  <a:lnTo>
                    <a:pt x="3484" y="515"/>
                  </a:lnTo>
                  <a:lnTo>
                    <a:pt x="3484" y="515"/>
                  </a:lnTo>
                  <a:lnTo>
                    <a:pt x="3484" y="514"/>
                  </a:lnTo>
                  <a:lnTo>
                    <a:pt x="3484" y="512"/>
                  </a:lnTo>
                  <a:lnTo>
                    <a:pt x="3484" y="510"/>
                  </a:lnTo>
                  <a:lnTo>
                    <a:pt x="3484" y="509"/>
                  </a:lnTo>
                  <a:lnTo>
                    <a:pt x="3482" y="509"/>
                  </a:lnTo>
                  <a:lnTo>
                    <a:pt x="3482" y="507"/>
                  </a:lnTo>
                  <a:lnTo>
                    <a:pt x="3480" y="507"/>
                  </a:lnTo>
                  <a:lnTo>
                    <a:pt x="3477" y="505"/>
                  </a:lnTo>
                  <a:lnTo>
                    <a:pt x="3477" y="503"/>
                  </a:lnTo>
                  <a:lnTo>
                    <a:pt x="3475" y="503"/>
                  </a:lnTo>
                  <a:lnTo>
                    <a:pt x="3475" y="505"/>
                  </a:lnTo>
                  <a:lnTo>
                    <a:pt x="3474" y="505"/>
                  </a:lnTo>
                  <a:lnTo>
                    <a:pt x="3472" y="505"/>
                  </a:lnTo>
                  <a:lnTo>
                    <a:pt x="3472" y="503"/>
                  </a:lnTo>
                  <a:lnTo>
                    <a:pt x="3470" y="503"/>
                  </a:lnTo>
                  <a:lnTo>
                    <a:pt x="3470" y="505"/>
                  </a:lnTo>
                  <a:lnTo>
                    <a:pt x="3469" y="503"/>
                  </a:lnTo>
                  <a:lnTo>
                    <a:pt x="3469" y="505"/>
                  </a:lnTo>
                  <a:lnTo>
                    <a:pt x="3467" y="505"/>
                  </a:lnTo>
                  <a:lnTo>
                    <a:pt x="3467" y="507"/>
                  </a:lnTo>
                  <a:lnTo>
                    <a:pt x="3467" y="509"/>
                  </a:lnTo>
                  <a:lnTo>
                    <a:pt x="3465" y="510"/>
                  </a:lnTo>
                  <a:lnTo>
                    <a:pt x="3465" y="512"/>
                  </a:lnTo>
                  <a:lnTo>
                    <a:pt x="3465" y="514"/>
                  </a:lnTo>
                  <a:lnTo>
                    <a:pt x="3465" y="515"/>
                  </a:lnTo>
                  <a:lnTo>
                    <a:pt x="3464" y="515"/>
                  </a:lnTo>
                  <a:lnTo>
                    <a:pt x="3462" y="515"/>
                  </a:lnTo>
                  <a:lnTo>
                    <a:pt x="3460" y="515"/>
                  </a:lnTo>
                  <a:lnTo>
                    <a:pt x="3460" y="517"/>
                  </a:lnTo>
                  <a:lnTo>
                    <a:pt x="3459" y="517"/>
                  </a:lnTo>
                  <a:lnTo>
                    <a:pt x="3457" y="517"/>
                  </a:lnTo>
                  <a:lnTo>
                    <a:pt x="3457" y="519"/>
                  </a:lnTo>
                  <a:lnTo>
                    <a:pt x="3457" y="520"/>
                  </a:lnTo>
                  <a:lnTo>
                    <a:pt x="3457" y="522"/>
                  </a:lnTo>
                  <a:lnTo>
                    <a:pt x="3457" y="524"/>
                  </a:lnTo>
                  <a:lnTo>
                    <a:pt x="3457" y="525"/>
                  </a:lnTo>
                  <a:lnTo>
                    <a:pt x="3457" y="527"/>
                  </a:lnTo>
                  <a:lnTo>
                    <a:pt x="3455" y="527"/>
                  </a:lnTo>
                  <a:lnTo>
                    <a:pt x="3454" y="527"/>
                  </a:lnTo>
                  <a:lnTo>
                    <a:pt x="3452" y="527"/>
                  </a:lnTo>
                  <a:lnTo>
                    <a:pt x="3450" y="527"/>
                  </a:lnTo>
                  <a:lnTo>
                    <a:pt x="3450" y="529"/>
                  </a:lnTo>
                  <a:lnTo>
                    <a:pt x="3449" y="529"/>
                  </a:lnTo>
                  <a:lnTo>
                    <a:pt x="3447" y="529"/>
                  </a:lnTo>
                  <a:lnTo>
                    <a:pt x="3447" y="527"/>
                  </a:lnTo>
                  <a:lnTo>
                    <a:pt x="3445" y="527"/>
                  </a:lnTo>
                  <a:lnTo>
                    <a:pt x="3445" y="527"/>
                  </a:lnTo>
                  <a:lnTo>
                    <a:pt x="3443" y="527"/>
                  </a:lnTo>
                  <a:lnTo>
                    <a:pt x="3443" y="529"/>
                  </a:lnTo>
                  <a:lnTo>
                    <a:pt x="3445" y="530"/>
                  </a:lnTo>
                  <a:lnTo>
                    <a:pt x="3443" y="530"/>
                  </a:lnTo>
                  <a:lnTo>
                    <a:pt x="3443" y="532"/>
                  </a:lnTo>
                  <a:lnTo>
                    <a:pt x="3443" y="534"/>
                  </a:lnTo>
                  <a:lnTo>
                    <a:pt x="3443" y="535"/>
                  </a:lnTo>
                  <a:lnTo>
                    <a:pt x="3445" y="535"/>
                  </a:lnTo>
                  <a:lnTo>
                    <a:pt x="3445" y="537"/>
                  </a:lnTo>
                  <a:lnTo>
                    <a:pt x="3447" y="539"/>
                  </a:lnTo>
                  <a:lnTo>
                    <a:pt x="3449" y="539"/>
                  </a:lnTo>
                  <a:lnTo>
                    <a:pt x="3449" y="541"/>
                  </a:lnTo>
                  <a:lnTo>
                    <a:pt x="3450" y="541"/>
                  </a:lnTo>
                  <a:lnTo>
                    <a:pt x="3452" y="541"/>
                  </a:lnTo>
                  <a:lnTo>
                    <a:pt x="3452" y="542"/>
                  </a:lnTo>
                  <a:lnTo>
                    <a:pt x="3454" y="542"/>
                  </a:lnTo>
                  <a:lnTo>
                    <a:pt x="3455" y="542"/>
                  </a:lnTo>
                  <a:lnTo>
                    <a:pt x="3457" y="542"/>
                  </a:lnTo>
                  <a:lnTo>
                    <a:pt x="3459" y="542"/>
                  </a:lnTo>
                  <a:lnTo>
                    <a:pt x="3460" y="542"/>
                  </a:lnTo>
                  <a:lnTo>
                    <a:pt x="3462" y="542"/>
                  </a:lnTo>
                  <a:lnTo>
                    <a:pt x="3462" y="544"/>
                  </a:lnTo>
                  <a:lnTo>
                    <a:pt x="3464" y="544"/>
                  </a:lnTo>
                  <a:lnTo>
                    <a:pt x="3465" y="546"/>
                  </a:lnTo>
                  <a:lnTo>
                    <a:pt x="3467" y="546"/>
                  </a:lnTo>
                  <a:lnTo>
                    <a:pt x="3467" y="547"/>
                  </a:lnTo>
                  <a:lnTo>
                    <a:pt x="3465" y="547"/>
                  </a:lnTo>
                  <a:lnTo>
                    <a:pt x="3465" y="549"/>
                  </a:lnTo>
                  <a:lnTo>
                    <a:pt x="3465" y="551"/>
                  </a:lnTo>
                  <a:lnTo>
                    <a:pt x="3467" y="552"/>
                  </a:lnTo>
                  <a:lnTo>
                    <a:pt x="3467" y="554"/>
                  </a:lnTo>
                  <a:lnTo>
                    <a:pt x="3469" y="554"/>
                  </a:lnTo>
                  <a:lnTo>
                    <a:pt x="3470" y="556"/>
                  </a:lnTo>
                  <a:lnTo>
                    <a:pt x="3472" y="556"/>
                  </a:lnTo>
                  <a:lnTo>
                    <a:pt x="3474" y="556"/>
                  </a:lnTo>
                  <a:lnTo>
                    <a:pt x="3475" y="556"/>
                  </a:lnTo>
                  <a:lnTo>
                    <a:pt x="3477" y="556"/>
                  </a:lnTo>
                  <a:lnTo>
                    <a:pt x="3479" y="554"/>
                  </a:lnTo>
                  <a:lnTo>
                    <a:pt x="3477" y="554"/>
                  </a:lnTo>
                  <a:lnTo>
                    <a:pt x="3477" y="552"/>
                  </a:lnTo>
                  <a:lnTo>
                    <a:pt x="3479" y="552"/>
                  </a:lnTo>
                  <a:lnTo>
                    <a:pt x="3480" y="551"/>
                  </a:lnTo>
                  <a:lnTo>
                    <a:pt x="3480" y="549"/>
                  </a:lnTo>
                  <a:lnTo>
                    <a:pt x="3482" y="547"/>
                  </a:lnTo>
                  <a:lnTo>
                    <a:pt x="3484" y="547"/>
                  </a:lnTo>
                  <a:lnTo>
                    <a:pt x="3484" y="546"/>
                  </a:lnTo>
                  <a:lnTo>
                    <a:pt x="3486" y="546"/>
                  </a:lnTo>
                  <a:lnTo>
                    <a:pt x="3486" y="546"/>
                  </a:lnTo>
                  <a:lnTo>
                    <a:pt x="3486" y="547"/>
                  </a:lnTo>
                  <a:lnTo>
                    <a:pt x="3487" y="547"/>
                  </a:lnTo>
                  <a:lnTo>
                    <a:pt x="3489" y="547"/>
                  </a:lnTo>
                  <a:lnTo>
                    <a:pt x="3489" y="549"/>
                  </a:lnTo>
                  <a:lnTo>
                    <a:pt x="3491" y="549"/>
                  </a:lnTo>
                  <a:lnTo>
                    <a:pt x="3492" y="549"/>
                  </a:lnTo>
                  <a:lnTo>
                    <a:pt x="3492" y="551"/>
                  </a:lnTo>
                  <a:lnTo>
                    <a:pt x="3494" y="551"/>
                  </a:lnTo>
                  <a:lnTo>
                    <a:pt x="3496" y="551"/>
                  </a:lnTo>
                  <a:lnTo>
                    <a:pt x="3496" y="552"/>
                  </a:lnTo>
                  <a:lnTo>
                    <a:pt x="3497" y="552"/>
                  </a:lnTo>
                  <a:lnTo>
                    <a:pt x="3496" y="551"/>
                  </a:lnTo>
                  <a:lnTo>
                    <a:pt x="3497" y="551"/>
                  </a:lnTo>
                  <a:lnTo>
                    <a:pt x="3499" y="551"/>
                  </a:lnTo>
                  <a:lnTo>
                    <a:pt x="3499" y="552"/>
                  </a:lnTo>
                  <a:lnTo>
                    <a:pt x="3501" y="552"/>
                  </a:lnTo>
                  <a:lnTo>
                    <a:pt x="3501" y="551"/>
                  </a:lnTo>
                  <a:lnTo>
                    <a:pt x="3502" y="551"/>
                  </a:lnTo>
                  <a:lnTo>
                    <a:pt x="3504" y="552"/>
                  </a:lnTo>
                  <a:lnTo>
                    <a:pt x="3506" y="552"/>
                  </a:lnTo>
                  <a:lnTo>
                    <a:pt x="3507" y="552"/>
                  </a:lnTo>
                  <a:lnTo>
                    <a:pt x="3507" y="554"/>
                  </a:lnTo>
                  <a:lnTo>
                    <a:pt x="3509" y="554"/>
                  </a:lnTo>
                  <a:lnTo>
                    <a:pt x="3509" y="556"/>
                  </a:lnTo>
                  <a:lnTo>
                    <a:pt x="3507" y="556"/>
                  </a:lnTo>
                  <a:lnTo>
                    <a:pt x="3507" y="556"/>
                  </a:lnTo>
                  <a:lnTo>
                    <a:pt x="3509" y="556"/>
                  </a:lnTo>
                  <a:lnTo>
                    <a:pt x="3509" y="557"/>
                  </a:lnTo>
                  <a:lnTo>
                    <a:pt x="3509" y="559"/>
                  </a:lnTo>
                  <a:lnTo>
                    <a:pt x="3507" y="559"/>
                  </a:lnTo>
                  <a:lnTo>
                    <a:pt x="3506" y="559"/>
                  </a:lnTo>
                  <a:lnTo>
                    <a:pt x="3506" y="557"/>
                  </a:lnTo>
                  <a:lnTo>
                    <a:pt x="3504" y="557"/>
                  </a:lnTo>
                  <a:lnTo>
                    <a:pt x="3504" y="556"/>
                  </a:lnTo>
                  <a:lnTo>
                    <a:pt x="3502" y="556"/>
                  </a:lnTo>
                  <a:lnTo>
                    <a:pt x="3502" y="557"/>
                  </a:lnTo>
                  <a:lnTo>
                    <a:pt x="3501" y="557"/>
                  </a:lnTo>
                  <a:lnTo>
                    <a:pt x="3501" y="559"/>
                  </a:lnTo>
                  <a:lnTo>
                    <a:pt x="3499" y="559"/>
                  </a:lnTo>
                  <a:lnTo>
                    <a:pt x="3497" y="559"/>
                  </a:lnTo>
                  <a:lnTo>
                    <a:pt x="3497" y="561"/>
                  </a:lnTo>
                  <a:lnTo>
                    <a:pt x="3496" y="561"/>
                  </a:lnTo>
                  <a:lnTo>
                    <a:pt x="3496" y="562"/>
                  </a:lnTo>
                  <a:lnTo>
                    <a:pt x="3494" y="562"/>
                  </a:lnTo>
                  <a:lnTo>
                    <a:pt x="3492" y="561"/>
                  </a:lnTo>
                  <a:lnTo>
                    <a:pt x="3491" y="561"/>
                  </a:lnTo>
                  <a:lnTo>
                    <a:pt x="3491" y="562"/>
                  </a:lnTo>
                  <a:lnTo>
                    <a:pt x="3492" y="562"/>
                  </a:lnTo>
                  <a:lnTo>
                    <a:pt x="3494" y="562"/>
                  </a:lnTo>
                  <a:lnTo>
                    <a:pt x="3494" y="564"/>
                  </a:lnTo>
                  <a:lnTo>
                    <a:pt x="3492" y="564"/>
                  </a:lnTo>
                  <a:lnTo>
                    <a:pt x="3492" y="566"/>
                  </a:lnTo>
                  <a:lnTo>
                    <a:pt x="3492" y="567"/>
                  </a:lnTo>
                  <a:lnTo>
                    <a:pt x="3494" y="567"/>
                  </a:lnTo>
                  <a:lnTo>
                    <a:pt x="3492" y="569"/>
                  </a:lnTo>
                  <a:lnTo>
                    <a:pt x="3491" y="569"/>
                  </a:lnTo>
                  <a:lnTo>
                    <a:pt x="3489" y="569"/>
                  </a:lnTo>
                  <a:lnTo>
                    <a:pt x="3489" y="567"/>
                  </a:lnTo>
                  <a:lnTo>
                    <a:pt x="3487" y="566"/>
                  </a:lnTo>
                  <a:lnTo>
                    <a:pt x="3487" y="567"/>
                  </a:lnTo>
                  <a:lnTo>
                    <a:pt x="3486" y="567"/>
                  </a:lnTo>
                  <a:lnTo>
                    <a:pt x="3486" y="569"/>
                  </a:lnTo>
                  <a:lnTo>
                    <a:pt x="3487" y="569"/>
                  </a:lnTo>
                  <a:lnTo>
                    <a:pt x="3487" y="571"/>
                  </a:lnTo>
                  <a:lnTo>
                    <a:pt x="3487" y="573"/>
                  </a:lnTo>
                  <a:lnTo>
                    <a:pt x="3487" y="574"/>
                  </a:lnTo>
                  <a:lnTo>
                    <a:pt x="3487" y="576"/>
                  </a:lnTo>
                  <a:lnTo>
                    <a:pt x="3486" y="576"/>
                  </a:lnTo>
                  <a:lnTo>
                    <a:pt x="3486" y="576"/>
                  </a:lnTo>
                  <a:lnTo>
                    <a:pt x="3486" y="578"/>
                  </a:lnTo>
                  <a:lnTo>
                    <a:pt x="3486" y="579"/>
                  </a:lnTo>
                  <a:lnTo>
                    <a:pt x="3486" y="581"/>
                  </a:lnTo>
                  <a:lnTo>
                    <a:pt x="3486" y="583"/>
                  </a:lnTo>
                  <a:lnTo>
                    <a:pt x="3484" y="583"/>
                  </a:lnTo>
                  <a:lnTo>
                    <a:pt x="3484" y="584"/>
                  </a:lnTo>
                  <a:lnTo>
                    <a:pt x="3484" y="586"/>
                  </a:lnTo>
                  <a:lnTo>
                    <a:pt x="3486" y="586"/>
                  </a:lnTo>
                  <a:lnTo>
                    <a:pt x="3486" y="588"/>
                  </a:lnTo>
                  <a:lnTo>
                    <a:pt x="3486" y="588"/>
                  </a:lnTo>
                  <a:lnTo>
                    <a:pt x="3487" y="588"/>
                  </a:lnTo>
                  <a:lnTo>
                    <a:pt x="3487" y="589"/>
                  </a:lnTo>
                  <a:lnTo>
                    <a:pt x="3489" y="589"/>
                  </a:lnTo>
                  <a:lnTo>
                    <a:pt x="3489" y="591"/>
                  </a:lnTo>
                  <a:lnTo>
                    <a:pt x="3491" y="591"/>
                  </a:lnTo>
                  <a:lnTo>
                    <a:pt x="3492" y="591"/>
                  </a:lnTo>
                  <a:lnTo>
                    <a:pt x="3492" y="593"/>
                  </a:lnTo>
                  <a:lnTo>
                    <a:pt x="3494" y="593"/>
                  </a:lnTo>
                  <a:lnTo>
                    <a:pt x="3496" y="593"/>
                  </a:lnTo>
                  <a:lnTo>
                    <a:pt x="3497" y="593"/>
                  </a:lnTo>
                  <a:lnTo>
                    <a:pt x="3499" y="594"/>
                  </a:lnTo>
                  <a:lnTo>
                    <a:pt x="3501" y="596"/>
                  </a:lnTo>
                  <a:lnTo>
                    <a:pt x="3501" y="596"/>
                  </a:lnTo>
                  <a:lnTo>
                    <a:pt x="3502" y="596"/>
                  </a:lnTo>
                  <a:lnTo>
                    <a:pt x="3502" y="598"/>
                  </a:lnTo>
                  <a:lnTo>
                    <a:pt x="3502" y="600"/>
                  </a:lnTo>
                  <a:lnTo>
                    <a:pt x="3504" y="600"/>
                  </a:lnTo>
                  <a:lnTo>
                    <a:pt x="3504" y="601"/>
                  </a:lnTo>
                  <a:lnTo>
                    <a:pt x="3506" y="601"/>
                  </a:lnTo>
                  <a:lnTo>
                    <a:pt x="3506" y="603"/>
                  </a:lnTo>
                  <a:lnTo>
                    <a:pt x="3507" y="603"/>
                  </a:lnTo>
                  <a:lnTo>
                    <a:pt x="3507" y="605"/>
                  </a:lnTo>
                  <a:lnTo>
                    <a:pt x="3509" y="605"/>
                  </a:lnTo>
                  <a:lnTo>
                    <a:pt x="3509" y="606"/>
                  </a:lnTo>
                  <a:lnTo>
                    <a:pt x="3511" y="608"/>
                  </a:lnTo>
                  <a:lnTo>
                    <a:pt x="3511" y="610"/>
                  </a:lnTo>
                  <a:lnTo>
                    <a:pt x="3512" y="610"/>
                  </a:lnTo>
                  <a:lnTo>
                    <a:pt x="3512" y="611"/>
                  </a:lnTo>
                  <a:lnTo>
                    <a:pt x="3514" y="611"/>
                  </a:lnTo>
                  <a:lnTo>
                    <a:pt x="3514" y="613"/>
                  </a:lnTo>
                  <a:lnTo>
                    <a:pt x="3514" y="615"/>
                  </a:lnTo>
                  <a:lnTo>
                    <a:pt x="3514" y="616"/>
                  </a:lnTo>
                  <a:lnTo>
                    <a:pt x="3516" y="616"/>
                  </a:lnTo>
                  <a:lnTo>
                    <a:pt x="3518" y="616"/>
                  </a:lnTo>
                  <a:lnTo>
                    <a:pt x="3518" y="618"/>
                  </a:lnTo>
                  <a:lnTo>
                    <a:pt x="3519" y="618"/>
                  </a:lnTo>
                  <a:lnTo>
                    <a:pt x="3521" y="618"/>
                  </a:lnTo>
                  <a:lnTo>
                    <a:pt x="3521" y="620"/>
                  </a:lnTo>
                  <a:lnTo>
                    <a:pt x="3523" y="620"/>
                  </a:lnTo>
                  <a:lnTo>
                    <a:pt x="3524" y="621"/>
                  </a:lnTo>
                  <a:lnTo>
                    <a:pt x="3523" y="621"/>
                  </a:lnTo>
                  <a:lnTo>
                    <a:pt x="3524" y="623"/>
                  </a:lnTo>
                  <a:lnTo>
                    <a:pt x="3526" y="623"/>
                  </a:lnTo>
                  <a:lnTo>
                    <a:pt x="3526" y="625"/>
                  </a:lnTo>
                  <a:lnTo>
                    <a:pt x="3526" y="625"/>
                  </a:lnTo>
                  <a:lnTo>
                    <a:pt x="3528" y="625"/>
                  </a:lnTo>
                  <a:lnTo>
                    <a:pt x="3528" y="626"/>
                  </a:lnTo>
                  <a:lnTo>
                    <a:pt x="3529" y="626"/>
                  </a:lnTo>
                  <a:lnTo>
                    <a:pt x="3529" y="628"/>
                  </a:lnTo>
                  <a:lnTo>
                    <a:pt x="3531" y="628"/>
                  </a:lnTo>
                  <a:lnTo>
                    <a:pt x="3531" y="630"/>
                  </a:lnTo>
                  <a:lnTo>
                    <a:pt x="3529" y="630"/>
                  </a:lnTo>
                  <a:lnTo>
                    <a:pt x="3531" y="632"/>
                  </a:lnTo>
                  <a:lnTo>
                    <a:pt x="3533" y="632"/>
                  </a:lnTo>
                  <a:lnTo>
                    <a:pt x="3533" y="633"/>
                  </a:lnTo>
                  <a:lnTo>
                    <a:pt x="3531" y="633"/>
                  </a:lnTo>
                  <a:lnTo>
                    <a:pt x="3531" y="635"/>
                  </a:lnTo>
                  <a:lnTo>
                    <a:pt x="3528" y="633"/>
                  </a:lnTo>
                  <a:lnTo>
                    <a:pt x="3529" y="633"/>
                  </a:lnTo>
                  <a:lnTo>
                    <a:pt x="3529" y="632"/>
                  </a:lnTo>
                  <a:lnTo>
                    <a:pt x="3528" y="632"/>
                  </a:lnTo>
                  <a:lnTo>
                    <a:pt x="3526" y="632"/>
                  </a:lnTo>
                  <a:lnTo>
                    <a:pt x="3526" y="630"/>
                  </a:lnTo>
                  <a:lnTo>
                    <a:pt x="3524" y="630"/>
                  </a:lnTo>
                  <a:lnTo>
                    <a:pt x="3524" y="628"/>
                  </a:lnTo>
                  <a:lnTo>
                    <a:pt x="3526" y="628"/>
                  </a:lnTo>
                  <a:lnTo>
                    <a:pt x="3524" y="626"/>
                  </a:lnTo>
                  <a:lnTo>
                    <a:pt x="3523" y="628"/>
                  </a:lnTo>
                  <a:lnTo>
                    <a:pt x="3521" y="628"/>
                  </a:lnTo>
                  <a:lnTo>
                    <a:pt x="3521" y="626"/>
                  </a:lnTo>
                  <a:lnTo>
                    <a:pt x="3519" y="626"/>
                  </a:lnTo>
                  <a:lnTo>
                    <a:pt x="3518" y="625"/>
                  </a:lnTo>
                  <a:lnTo>
                    <a:pt x="3518" y="626"/>
                  </a:lnTo>
                  <a:lnTo>
                    <a:pt x="3519" y="626"/>
                  </a:lnTo>
                  <a:lnTo>
                    <a:pt x="3519" y="628"/>
                  </a:lnTo>
                  <a:lnTo>
                    <a:pt x="3521" y="628"/>
                  </a:lnTo>
                  <a:lnTo>
                    <a:pt x="3523" y="630"/>
                  </a:lnTo>
                  <a:lnTo>
                    <a:pt x="3524" y="630"/>
                  </a:lnTo>
                  <a:lnTo>
                    <a:pt x="3524" y="632"/>
                  </a:lnTo>
                  <a:lnTo>
                    <a:pt x="3526" y="632"/>
                  </a:lnTo>
                  <a:lnTo>
                    <a:pt x="3526" y="633"/>
                  </a:lnTo>
                  <a:lnTo>
                    <a:pt x="3526" y="633"/>
                  </a:lnTo>
                  <a:lnTo>
                    <a:pt x="3528" y="635"/>
                  </a:lnTo>
                  <a:lnTo>
                    <a:pt x="3529" y="635"/>
                  </a:lnTo>
                  <a:lnTo>
                    <a:pt x="3531" y="635"/>
                  </a:lnTo>
                  <a:lnTo>
                    <a:pt x="3531" y="637"/>
                  </a:lnTo>
                  <a:lnTo>
                    <a:pt x="3533" y="637"/>
                  </a:lnTo>
                  <a:lnTo>
                    <a:pt x="3534" y="638"/>
                  </a:lnTo>
                  <a:lnTo>
                    <a:pt x="3536" y="638"/>
                  </a:lnTo>
                  <a:lnTo>
                    <a:pt x="3536" y="640"/>
                  </a:lnTo>
                  <a:lnTo>
                    <a:pt x="3534" y="640"/>
                  </a:lnTo>
                  <a:lnTo>
                    <a:pt x="3533" y="640"/>
                  </a:lnTo>
                  <a:lnTo>
                    <a:pt x="3531" y="640"/>
                  </a:lnTo>
                  <a:lnTo>
                    <a:pt x="3529" y="642"/>
                  </a:lnTo>
                  <a:lnTo>
                    <a:pt x="3528" y="642"/>
                  </a:lnTo>
                  <a:lnTo>
                    <a:pt x="3528" y="643"/>
                  </a:lnTo>
                  <a:lnTo>
                    <a:pt x="3526" y="643"/>
                  </a:lnTo>
                  <a:lnTo>
                    <a:pt x="3526" y="645"/>
                  </a:lnTo>
                  <a:lnTo>
                    <a:pt x="3526" y="647"/>
                  </a:lnTo>
                  <a:lnTo>
                    <a:pt x="3526" y="647"/>
                  </a:lnTo>
                  <a:lnTo>
                    <a:pt x="3524" y="647"/>
                  </a:lnTo>
                  <a:lnTo>
                    <a:pt x="3524" y="648"/>
                  </a:lnTo>
                  <a:lnTo>
                    <a:pt x="3526" y="648"/>
                  </a:lnTo>
                  <a:lnTo>
                    <a:pt x="3524" y="650"/>
                  </a:lnTo>
                  <a:lnTo>
                    <a:pt x="3526" y="650"/>
                  </a:lnTo>
                  <a:lnTo>
                    <a:pt x="3526" y="648"/>
                  </a:lnTo>
                  <a:lnTo>
                    <a:pt x="3526" y="650"/>
                  </a:lnTo>
                  <a:lnTo>
                    <a:pt x="3526" y="648"/>
                  </a:lnTo>
                  <a:lnTo>
                    <a:pt x="3528" y="648"/>
                  </a:lnTo>
                  <a:lnTo>
                    <a:pt x="3528" y="647"/>
                  </a:lnTo>
                  <a:lnTo>
                    <a:pt x="3529" y="647"/>
                  </a:lnTo>
                  <a:lnTo>
                    <a:pt x="3531" y="647"/>
                  </a:lnTo>
                  <a:lnTo>
                    <a:pt x="3533" y="648"/>
                  </a:lnTo>
                  <a:lnTo>
                    <a:pt x="3534" y="650"/>
                  </a:lnTo>
                  <a:lnTo>
                    <a:pt x="3536" y="652"/>
                  </a:lnTo>
                  <a:lnTo>
                    <a:pt x="3538" y="652"/>
                  </a:lnTo>
                  <a:lnTo>
                    <a:pt x="3538" y="653"/>
                  </a:lnTo>
                  <a:lnTo>
                    <a:pt x="3539" y="653"/>
                  </a:lnTo>
                  <a:lnTo>
                    <a:pt x="3541" y="653"/>
                  </a:lnTo>
                  <a:lnTo>
                    <a:pt x="3541" y="655"/>
                  </a:lnTo>
                  <a:lnTo>
                    <a:pt x="3539" y="655"/>
                  </a:lnTo>
                  <a:lnTo>
                    <a:pt x="3539" y="657"/>
                  </a:lnTo>
                  <a:lnTo>
                    <a:pt x="3541" y="657"/>
                  </a:lnTo>
                  <a:lnTo>
                    <a:pt x="3541" y="658"/>
                  </a:lnTo>
                  <a:lnTo>
                    <a:pt x="3541" y="660"/>
                  </a:lnTo>
                  <a:lnTo>
                    <a:pt x="3539" y="660"/>
                  </a:lnTo>
                  <a:lnTo>
                    <a:pt x="3539" y="662"/>
                  </a:lnTo>
                  <a:lnTo>
                    <a:pt x="3541" y="662"/>
                  </a:lnTo>
                  <a:lnTo>
                    <a:pt x="3541" y="660"/>
                  </a:lnTo>
                  <a:lnTo>
                    <a:pt x="3543" y="660"/>
                  </a:lnTo>
                  <a:lnTo>
                    <a:pt x="3543" y="662"/>
                  </a:lnTo>
                  <a:lnTo>
                    <a:pt x="3543" y="664"/>
                  </a:lnTo>
                  <a:lnTo>
                    <a:pt x="3543" y="665"/>
                  </a:lnTo>
                  <a:lnTo>
                    <a:pt x="3541" y="665"/>
                  </a:lnTo>
                  <a:lnTo>
                    <a:pt x="3541" y="664"/>
                  </a:lnTo>
                  <a:lnTo>
                    <a:pt x="3539" y="664"/>
                  </a:lnTo>
                  <a:lnTo>
                    <a:pt x="3538" y="662"/>
                  </a:lnTo>
                  <a:lnTo>
                    <a:pt x="3538" y="664"/>
                  </a:lnTo>
                  <a:lnTo>
                    <a:pt x="3538" y="665"/>
                  </a:lnTo>
                  <a:lnTo>
                    <a:pt x="3539" y="665"/>
                  </a:lnTo>
                  <a:lnTo>
                    <a:pt x="3541" y="665"/>
                  </a:lnTo>
                  <a:lnTo>
                    <a:pt x="3541" y="667"/>
                  </a:lnTo>
                  <a:lnTo>
                    <a:pt x="3541" y="669"/>
                  </a:lnTo>
                  <a:lnTo>
                    <a:pt x="3541" y="670"/>
                  </a:lnTo>
                  <a:lnTo>
                    <a:pt x="3539" y="670"/>
                  </a:lnTo>
                  <a:lnTo>
                    <a:pt x="3541" y="672"/>
                  </a:lnTo>
                  <a:lnTo>
                    <a:pt x="3541" y="674"/>
                  </a:lnTo>
                  <a:lnTo>
                    <a:pt x="3543" y="674"/>
                  </a:lnTo>
                  <a:lnTo>
                    <a:pt x="3543" y="675"/>
                  </a:lnTo>
                  <a:lnTo>
                    <a:pt x="3541" y="675"/>
                  </a:lnTo>
                  <a:lnTo>
                    <a:pt x="3541" y="677"/>
                  </a:lnTo>
                  <a:lnTo>
                    <a:pt x="3541" y="677"/>
                  </a:lnTo>
                  <a:lnTo>
                    <a:pt x="3539" y="677"/>
                  </a:lnTo>
                  <a:lnTo>
                    <a:pt x="3539" y="679"/>
                  </a:lnTo>
                  <a:lnTo>
                    <a:pt x="3538" y="679"/>
                  </a:lnTo>
                  <a:lnTo>
                    <a:pt x="3538" y="677"/>
                  </a:lnTo>
                  <a:lnTo>
                    <a:pt x="3536" y="677"/>
                  </a:lnTo>
                  <a:lnTo>
                    <a:pt x="3536" y="679"/>
                  </a:lnTo>
                  <a:lnTo>
                    <a:pt x="3534" y="679"/>
                  </a:lnTo>
                  <a:lnTo>
                    <a:pt x="3534" y="680"/>
                  </a:lnTo>
                  <a:lnTo>
                    <a:pt x="3534" y="682"/>
                  </a:lnTo>
                  <a:lnTo>
                    <a:pt x="3534" y="684"/>
                  </a:lnTo>
                  <a:lnTo>
                    <a:pt x="3533" y="685"/>
                  </a:lnTo>
                  <a:lnTo>
                    <a:pt x="3534" y="685"/>
                  </a:lnTo>
                  <a:lnTo>
                    <a:pt x="3534" y="687"/>
                  </a:lnTo>
                  <a:lnTo>
                    <a:pt x="3533" y="687"/>
                  </a:lnTo>
                  <a:lnTo>
                    <a:pt x="3533" y="689"/>
                  </a:lnTo>
                  <a:lnTo>
                    <a:pt x="3534" y="689"/>
                  </a:lnTo>
                  <a:lnTo>
                    <a:pt x="3534" y="690"/>
                  </a:lnTo>
                  <a:lnTo>
                    <a:pt x="3533" y="690"/>
                  </a:lnTo>
                  <a:lnTo>
                    <a:pt x="3533" y="692"/>
                  </a:lnTo>
                  <a:lnTo>
                    <a:pt x="3531" y="690"/>
                  </a:lnTo>
                  <a:lnTo>
                    <a:pt x="3531" y="692"/>
                  </a:lnTo>
                  <a:lnTo>
                    <a:pt x="3531" y="694"/>
                  </a:lnTo>
                  <a:lnTo>
                    <a:pt x="3529" y="694"/>
                  </a:lnTo>
                  <a:lnTo>
                    <a:pt x="3529" y="696"/>
                  </a:lnTo>
                  <a:lnTo>
                    <a:pt x="3529" y="697"/>
                  </a:lnTo>
                  <a:lnTo>
                    <a:pt x="3528" y="697"/>
                  </a:lnTo>
                  <a:lnTo>
                    <a:pt x="3528" y="696"/>
                  </a:lnTo>
                  <a:lnTo>
                    <a:pt x="3526" y="696"/>
                  </a:lnTo>
                  <a:lnTo>
                    <a:pt x="3526" y="696"/>
                  </a:lnTo>
                  <a:lnTo>
                    <a:pt x="3526" y="697"/>
                  </a:lnTo>
                  <a:lnTo>
                    <a:pt x="3526" y="699"/>
                  </a:lnTo>
                  <a:lnTo>
                    <a:pt x="3526" y="699"/>
                  </a:lnTo>
                  <a:lnTo>
                    <a:pt x="3528" y="699"/>
                  </a:lnTo>
                  <a:lnTo>
                    <a:pt x="3528" y="701"/>
                  </a:lnTo>
                  <a:lnTo>
                    <a:pt x="3526" y="701"/>
                  </a:lnTo>
                  <a:lnTo>
                    <a:pt x="3526" y="702"/>
                  </a:lnTo>
                  <a:lnTo>
                    <a:pt x="3528" y="702"/>
                  </a:lnTo>
                  <a:lnTo>
                    <a:pt x="3528" y="704"/>
                  </a:lnTo>
                  <a:lnTo>
                    <a:pt x="3526" y="704"/>
                  </a:lnTo>
                  <a:lnTo>
                    <a:pt x="3528" y="706"/>
                  </a:lnTo>
                  <a:lnTo>
                    <a:pt x="3526" y="706"/>
                  </a:lnTo>
                  <a:lnTo>
                    <a:pt x="3528" y="707"/>
                  </a:lnTo>
                  <a:lnTo>
                    <a:pt x="3528" y="709"/>
                  </a:lnTo>
                  <a:lnTo>
                    <a:pt x="3528" y="711"/>
                  </a:lnTo>
                  <a:lnTo>
                    <a:pt x="3526" y="711"/>
                  </a:lnTo>
                  <a:lnTo>
                    <a:pt x="3526" y="712"/>
                  </a:lnTo>
                  <a:lnTo>
                    <a:pt x="3526" y="712"/>
                  </a:lnTo>
                  <a:lnTo>
                    <a:pt x="3526" y="714"/>
                  </a:lnTo>
                  <a:lnTo>
                    <a:pt x="3526" y="716"/>
                  </a:lnTo>
                  <a:lnTo>
                    <a:pt x="3526" y="717"/>
                  </a:lnTo>
                  <a:lnTo>
                    <a:pt x="3524" y="717"/>
                  </a:lnTo>
                  <a:lnTo>
                    <a:pt x="3523" y="717"/>
                  </a:lnTo>
                  <a:lnTo>
                    <a:pt x="3523" y="717"/>
                  </a:lnTo>
                  <a:lnTo>
                    <a:pt x="3523" y="719"/>
                  </a:lnTo>
                  <a:lnTo>
                    <a:pt x="3524" y="719"/>
                  </a:lnTo>
                  <a:lnTo>
                    <a:pt x="3526" y="721"/>
                  </a:lnTo>
                  <a:lnTo>
                    <a:pt x="3524" y="721"/>
                  </a:lnTo>
                  <a:lnTo>
                    <a:pt x="3523" y="721"/>
                  </a:lnTo>
                  <a:lnTo>
                    <a:pt x="3521" y="721"/>
                  </a:lnTo>
                  <a:lnTo>
                    <a:pt x="3521" y="722"/>
                  </a:lnTo>
                  <a:lnTo>
                    <a:pt x="3523" y="722"/>
                  </a:lnTo>
                  <a:lnTo>
                    <a:pt x="3523" y="724"/>
                  </a:lnTo>
                  <a:lnTo>
                    <a:pt x="3523" y="726"/>
                  </a:lnTo>
                  <a:lnTo>
                    <a:pt x="3521" y="726"/>
                  </a:lnTo>
                  <a:lnTo>
                    <a:pt x="3521" y="724"/>
                  </a:lnTo>
                  <a:lnTo>
                    <a:pt x="3519" y="724"/>
                  </a:lnTo>
                  <a:lnTo>
                    <a:pt x="3519" y="726"/>
                  </a:lnTo>
                  <a:lnTo>
                    <a:pt x="3518" y="726"/>
                  </a:lnTo>
                  <a:lnTo>
                    <a:pt x="3518" y="724"/>
                  </a:lnTo>
                  <a:lnTo>
                    <a:pt x="3516" y="724"/>
                  </a:lnTo>
                  <a:lnTo>
                    <a:pt x="3516" y="726"/>
                  </a:lnTo>
                  <a:lnTo>
                    <a:pt x="3514" y="724"/>
                  </a:lnTo>
                  <a:lnTo>
                    <a:pt x="3514" y="726"/>
                  </a:lnTo>
                  <a:lnTo>
                    <a:pt x="3514" y="728"/>
                  </a:lnTo>
                  <a:lnTo>
                    <a:pt x="3512" y="726"/>
                  </a:lnTo>
                  <a:lnTo>
                    <a:pt x="3512" y="728"/>
                  </a:lnTo>
                  <a:lnTo>
                    <a:pt x="3514" y="728"/>
                  </a:lnTo>
                  <a:lnTo>
                    <a:pt x="3516" y="728"/>
                  </a:lnTo>
                  <a:lnTo>
                    <a:pt x="3516" y="729"/>
                  </a:lnTo>
                  <a:lnTo>
                    <a:pt x="3516" y="731"/>
                  </a:lnTo>
                  <a:lnTo>
                    <a:pt x="3514" y="731"/>
                  </a:lnTo>
                  <a:lnTo>
                    <a:pt x="3514" y="733"/>
                  </a:lnTo>
                  <a:lnTo>
                    <a:pt x="3514" y="734"/>
                  </a:lnTo>
                  <a:lnTo>
                    <a:pt x="3512" y="734"/>
                  </a:lnTo>
                  <a:lnTo>
                    <a:pt x="3512" y="736"/>
                  </a:lnTo>
                  <a:lnTo>
                    <a:pt x="3512" y="738"/>
                  </a:lnTo>
                  <a:lnTo>
                    <a:pt x="3511" y="738"/>
                  </a:lnTo>
                  <a:lnTo>
                    <a:pt x="3511" y="736"/>
                  </a:lnTo>
                  <a:lnTo>
                    <a:pt x="3511" y="734"/>
                  </a:lnTo>
                  <a:lnTo>
                    <a:pt x="3509" y="734"/>
                  </a:lnTo>
                  <a:lnTo>
                    <a:pt x="3511" y="736"/>
                  </a:lnTo>
                  <a:lnTo>
                    <a:pt x="3509" y="736"/>
                  </a:lnTo>
                  <a:lnTo>
                    <a:pt x="3509" y="738"/>
                  </a:lnTo>
                  <a:lnTo>
                    <a:pt x="3507" y="738"/>
                  </a:lnTo>
                  <a:lnTo>
                    <a:pt x="3507" y="739"/>
                  </a:lnTo>
                  <a:lnTo>
                    <a:pt x="3506" y="739"/>
                  </a:lnTo>
                  <a:lnTo>
                    <a:pt x="3506" y="738"/>
                  </a:lnTo>
                  <a:lnTo>
                    <a:pt x="3504" y="738"/>
                  </a:lnTo>
                  <a:lnTo>
                    <a:pt x="3504" y="739"/>
                  </a:lnTo>
                  <a:lnTo>
                    <a:pt x="3502" y="741"/>
                  </a:lnTo>
                  <a:lnTo>
                    <a:pt x="3504" y="741"/>
                  </a:lnTo>
                  <a:lnTo>
                    <a:pt x="3502" y="743"/>
                  </a:lnTo>
                  <a:lnTo>
                    <a:pt x="3502" y="744"/>
                  </a:lnTo>
                  <a:lnTo>
                    <a:pt x="3502" y="746"/>
                  </a:lnTo>
                  <a:lnTo>
                    <a:pt x="3501" y="746"/>
                  </a:lnTo>
                  <a:lnTo>
                    <a:pt x="3501" y="748"/>
                  </a:lnTo>
                  <a:lnTo>
                    <a:pt x="3499" y="749"/>
                  </a:lnTo>
                  <a:lnTo>
                    <a:pt x="3499" y="748"/>
                  </a:lnTo>
                  <a:lnTo>
                    <a:pt x="3497" y="748"/>
                  </a:lnTo>
                  <a:lnTo>
                    <a:pt x="3497" y="749"/>
                  </a:lnTo>
                  <a:lnTo>
                    <a:pt x="3496" y="749"/>
                  </a:lnTo>
                  <a:lnTo>
                    <a:pt x="3494" y="749"/>
                  </a:lnTo>
                  <a:lnTo>
                    <a:pt x="3494" y="751"/>
                  </a:lnTo>
                  <a:lnTo>
                    <a:pt x="3492" y="751"/>
                  </a:lnTo>
                  <a:lnTo>
                    <a:pt x="3492" y="749"/>
                  </a:lnTo>
                  <a:lnTo>
                    <a:pt x="3491" y="749"/>
                  </a:lnTo>
                  <a:lnTo>
                    <a:pt x="3489" y="749"/>
                  </a:lnTo>
                  <a:lnTo>
                    <a:pt x="3489" y="751"/>
                  </a:lnTo>
                  <a:lnTo>
                    <a:pt x="3489" y="753"/>
                  </a:lnTo>
                  <a:lnTo>
                    <a:pt x="3487" y="753"/>
                  </a:lnTo>
                  <a:lnTo>
                    <a:pt x="3487" y="751"/>
                  </a:lnTo>
                  <a:lnTo>
                    <a:pt x="3486" y="751"/>
                  </a:lnTo>
                  <a:lnTo>
                    <a:pt x="3486" y="749"/>
                  </a:lnTo>
                  <a:lnTo>
                    <a:pt x="3486" y="751"/>
                  </a:lnTo>
                  <a:lnTo>
                    <a:pt x="3484" y="751"/>
                  </a:lnTo>
                  <a:lnTo>
                    <a:pt x="3484" y="753"/>
                  </a:lnTo>
                  <a:lnTo>
                    <a:pt x="3482" y="753"/>
                  </a:lnTo>
                  <a:lnTo>
                    <a:pt x="3480" y="751"/>
                  </a:lnTo>
                  <a:lnTo>
                    <a:pt x="3479" y="751"/>
                  </a:lnTo>
                  <a:lnTo>
                    <a:pt x="3479" y="753"/>
                  </a:lnTo>
                  <a:lnTo>
                    <a:pt x="3479" y="754"/>
                  </a:lnTo>
                  <a:lnTo>
                    <a:pt x="3477" y="754"/>
                  </a:lnTo>
                  <a:lnTo>
                    <a:pt x="3477" y="753"/>
                  </a:lnTo>
                  <a:lnTo>
                    <a:pt x="3475" y="753"/>
                  </a:lnTo>
                  <a:lnTo>
                    <a:pt x="3477" y="754"/>
                  </a:lnTo>
                  <a:lnTo>
                    <a:pt x="3475" y="754"/>
                  </a:lnTo>
                  <a:lnTo>
                    <a:pt x="3475" y="756"/>
                  </a:lnTo>
                  <a:lnTo>
                    <a:pt x="3477" y="758"/>
                  </a:lnTo>
                  <a:lnTo>
                    <a:pt x="3477" y="758"/>
                  </a:lnTo>
                  <a:lnTo>
                    <a:pt x="3475" y="758"/>
                  </a:lnTo>
                  <a:lnTo>
                    <a:pt x="3474" y="756"/>
                  </a:lnTo>
                  <a:lnTo>
                    <a:pt x="3472" y="756"/>
                  </a:lnTo>
                  <a:lnTo>
                    <a:pt x="3472" y="754"/>
                  </a:lnTo>
                  <a:lnTo>
                    <a:pt x="3470" y="754"/>
                  </a:lnTo>
                  <a:lnTo>
                    <a:pt x="3470" y="753"/>
                  </a:lnTo>
                  <a:lnTo>
                    <a:pt x="3469" y="753"/>
                  </a:lnTo>
                  <a:lnTo>
                    <a:pt x="3469" y="751"/>
                  </a:lnTo>
                  <a:lnTo>
                    <a:pt x="3467" y="751"/>
                  </a:lnTo>
                  <a:lnTo>
                    <a:pt x="3467" y="753"/>
                  </a:lnTo>
                  <a:lnTo>
                    <a:pt x="3465" y="751"/>
                  </a:lnTo>
                  <a:lnTo>
                    <a:pt x="3465" y="749"/>
                  </a:lnTo>
                  <a:lnTo>
                    <a:pt x="3467" y="749"/>
                  </a:lnTo>
                  <a:lnTo>
                    <a:pt x="3467" y="748"/>
                  </a:lnTo>
                  <a:lnTo>
                    <a:pt x="3465" y="748"/>
                  </a:lnTo>
                  <a:lnTo>
                    <a:pt x="3465" y="749"/>
                  </a:lnTo>
                  <a:lnTo>
                    <a:pt x="3464" y="749"/>
                  </a:lnTo>
                  <a:lnTo>
                    <a:pt x="3465" y="751"/>
                  </a:lnTo>
                  <a:lnTo>
                    <a:pt x="3465" y="753"/>
                  </a:lnTo>
                  <a:lnTo>
                    <a:pt x="3467" y="753"/>
                  </a:lnTo>
                  <a:lnTo>
                    <a:pt x="3467" y="754"/>
                  </a:lnTo>
                  <a:lnTo>
                    <a:pt x="3467" y="756"/>
                  </a:lnTo>
                  <a:lnTo>
                    <a:pt x="3469" y="756"/>
                  </a:lnTo>
                  <a:lnTo>
                    <a:pt x="3469" y="758"/>
                  </a:lnTo>
                  <a:lnTo>
                    <a:pt x="3469" y="758"/>
                  </a:lnTo>
                  <a:lnTo>
                    <a:pt x="3469" y="760"/>
                  </a:lnTo>
                  <a:lnTo>
                    <a:pt x="3467" y="760"/>
                  </a:lnTo>
                  <a:lnTo>
                    <a:pt x="3467" y="758"/>
                  </a:lnTo>
                  <a:lnTo>
                    <a:pt x="3465" y="758"/>
                  </a:lnTo>
                  <a:lnTo>
                    <a:pt x="3465" y="760"/>
                  </a:lnTo>
                  <a:lnTo>
                    <a:pt x="3464" y="760"/>
                  </a:lnTo>
                  <a:lnTo>
                    <a:pt x="3464" y="758"/>
                  </a:lnTo>
                  <a:lnTo>
                    <a:pt x="3462" y="758"/>
                  </a:lnTo>
                  <a:lnTo>
                    <a:pt x="3462" y="760"/>
                  </a:lnTo>
                  <a:lnTo>
                    <a:pt x="3462" y="761"/>
                  </a:lnTo>
                  <a:lnTo>
                    <a:pt x="3462" y="763"/>
                  </a:lnTo>
                  <a:lnTo>
                    <a:pt x="3460" y="763"/>
                  </a:lnTo>
                  <a:lnTo>
                    <a:pt x="3460" y="761"/>
                  </a:lnTo>
                  <a:lnTo>
                    <a:pt x="3459" y="761"/>
                  </a:lnTo>
                  <a:lnTo>
                    <a:pt x="3459" y="763"/>
                  </a:lnTo>
                  <a:lnTo>
                    <a:pt x="3457" y="763"/>
                  </a:lnTo>
                  <a:lnTo>
                    <a:pt x="3455" y="763"/>
                  </a:lnTo>
                  <a:lnTo>
                    <a:pt x="3455" y="765"/>
                  </a:lnTo>
                  <a:lnTo>
                    <a:pt x="3454" y="765"/>
                  </a:lnTo>
                  <a:lnTo>
                    <a:pt x="3452" y="765"/>
                  </a:lnTo>
                  <a:lnTo>
                    <a:pt x="3452" y="763"/>
                  </a:lnTo>
                  <a:lnTo>
                    <a:pt x="3450" y="763"/>
                  </a:lnTo>
                  <a:lnTo>
                    <a:pt x="3449" y="765"/>
                  </a:lnTo>
                  <a:lnTo>
                    <a:pt x="3447" y="763"/>
                  </a:lnTo>
                  <a:lnTo>
                    <a:pt x="3447" y="765"/>
                  </a:lnTo>
                  <a:lnTo>
                    <a:pt x="3449" y="766"/>
                  </a:lnTo>
                  <a:lnTo>
                    <a:pt x="3447" y="766"/>
                  </a:lnTo>
                  <a:lnTo>
                    <a:pt x="3445" y="766"/>
                  </a:lnTo>
                  <a:lnTo>
                    <a:pt x="3445" y="768"/>
                  </a:lnTo>
                  <a:lnTo>
                    <a:pt x="3445" y="766"/>
                  </a:lnTo>
                  <a:lnTo>
                    <a:pt x="3445" y="768"/>
                  </a:lnTo>
                  <a:lnTo>
                    <a:pt x="3443" y="768"/>
                  </a:lnTo>
                  <a:lnTo>
                    <a:pt x="3443" y="766"/>
                  </a:lnTo>
                  <a:lnTo>
                    <a:pt x="3442" y="766"/>
                  </a:lnTo>
                  <a:lnTo>
                    <a:pt x="3442" y="768"/>
                  </a:lnTo>
                  <a:lnTo>
                    <a:pt x="3440" y="766"/>
                  </a:lnTo>
                  <a:lnTo>
                    <a:pt x="3440" y="768"/>
                  </a:lnTo>
                  <a:lnTo>
                    <a:pt x="3438" y="770"/>
                  </a:lnTo>
                  <a:lnTo>
                    <a:pt x="3437" y="770"/>
                  </a:lnTo>
                  <a:lnTo>
                    <a:pt x="3437" y="771"/>
                  </a:lnTo>
                  <a:lnTo>
                    <a:pt x="3437" y="773"/>
                  </a:lnTo>
                  <a:lnTo>
                    <a:pt x="3435" y="773"/>
                  </a:lnTo>
                  <a:lnTo>
                    <a:pt x="3435" y="771"/>
                  </a:lnTo>
                  <a:lnTo>
                    <a:pt x="3433" y="771"/>
                  </a:lnTo>
                  <a:lnTo>
                    <a:pt x="3433" y="773"/>
                  </a:lnTo>
                  <a:lnTo>
                    <a:pt x="3432" y="773"/>
                  </a:lnTo>
                  <a:lnTo>
                    <a:pt x="3432" y="775"/>
                  </a:lnTo>
                  <a:lnTo>
                    <a:pt x="3432" y="776"/>
                  </a:lnTo>
                  <a:lnTo>
                    <a:pt x="3433" y="776"/>
                  </a:lnTo>
                  <a:lnTo>
                    <a:pt x="3435" y="776"/>
                  </a:lnTo>
                  <a:lnTo>
                    <a:pt x="3435" y="778"/>
                  </a:lnTo>
                  <a:lnTo>
                    <a:pt x="3433" y="778"/>
                  </a:lnTo>
                  <a:lnTo>
                    <a:pt x="3433" y="780"/>
                  </a:lnTo>
                  <a:lnTo>
                    <a:pt x="3435" y="780"/>
                  </a:lnTo>
                  <a:lnTo>
                    <a:pt x="3437" y="780"/>
                  </a:lnTo>
                  <a:lnTo>
                    <a:pt x="3437" y="781"/>
                  </a:lnTo>
                  <a:lnTo>
                    <a:pt x="3437" y="783"/>
                  </a:lnTo>
                  <a:lnTo>
                    <a:pt x="3437" y="785"/>
                  </a:lnTo>
                  <a:lnTo>
                    <a:pt x="3435" y="785"/>
                  </a:lnTo>
                  <a:lnTo>
                    <a:pt x="3433" y="785"/>
                  </a:lnTo>
                  <a:lnTo>
                    <a:pt x="3432" y="785"/>
                  </a:lnTo>
                  <a:lnTo>
                    <a:pt x="3430" y="785"/>
                  </a:lnTo>
                  <a:lnTo>
                    <a:pt x="3430" y="783"/>
                  </a:lnTo>
                  <a:lnTo>
                    <a:pt x="3430" y="781"/>
                  </a:lnTo>
                  <a:lnTo>
                    <a:pt x="3428" y="781"/>
                  </a:lnTo>
                  <a:lnTo>
                    <a:pt x="3428" y="780"/>
                  </a:lnTo>
                  <a:lnTo>
                    <a:pt x="3428" y="778"/>
                  </a:lnTo>
                  <a:lnTo>
                    <a:pt x="3427" y="778"/>
                  </a:lnTo>
                  <a:lnTo>
                    <a:pt x="3427" y="776"/>
                  </a:lnTo>
                  <a:lnTo>
                    <a:pt x="3425" y="776"/>
                  </a:lnTo>
                  <a:lnTo>
                    <a:pt x="3425" y="775"/>
                  </a:lnTo>
                  <a:lnTo>
                    <a:pt x="3425" y="773"/>
                  </a:lnTo>
                  <a:lnTo>
                    <a:pt x="3425" y="771"/>
                  </a:lnTo>
                  <a:lnTo>
                    <a:pt x="3425" y="770"/>
                  </a:lnTo>
                  <a:lnTo>
                    <a:pt x="3427" y="770"/>
                  </a:lnTo>
                  <a:lnTo>
                    <a:pt x="3427" y="768"/>
                  </a:lnTo>
                  <a:lnTo>
                    <a:pt x="3425" y="768"/>
                  </a:lnTo>
                  <a:lnTo>
                    <a:pt x="3423" y="766"/>
                  </a:lnTo>
                  <a:lnTo>
                    <a:pt x="3423" y="765"/>
                  </a:lnTo>
                  <a:lnTo>
                    <a:pt x="3422" y="765"/>
                  </a:lnTo>
                  <a:lnTo>
                    <a:pt x="3422" y="766"/>
                  </a:lnTo>
                  <a:lnTo>
                    <a:pt x="3423" y="766"/>
                  </a:lnTo>
                  <a:lnTo>
                    <a:pt x="3422" y="768"/>
                  </a:lnTo>
                  <a:lnTo>
                    <a:pt x="3420" y="768"/>
                  </a:lnTo>
                  <a:lnTo>
                    <a:pt x="3418" y="768"/>
                  </a:lnTo>
                  <a:lnTo>
                    <a:pt x="3418" y="766"/>
                  </a:lnTo>
                  <a:lnTo>
                    <a:pt x="3417" y="766"/>
                  </a:lnTo>
                  <a:lnTo>
                    <a:pt x="3417" y="765"/>
                  </a:lnTo>
                  <a:lnTo>
                    <a:pt x="3415" y="766"/>
                  </a:lnTo>
                  <a:lnTo>
                    <a:pt x="3415" y="765"/>
                  </a:lnTo>
                  <a:lnTo>
                    <a:pt x="3415" y="763"/>
                  </a:lnTo>
                  <a:lnTo>
                    <a:pt x="3413" y="763"/>
                  </a:lnTo>
                  <a:lnTo>
                    <a:pt x="3413" y="765"/>
                  </a:lnTo>
                  <a:lnTo>
                    <a:pt x="3413" y="766"/>
                  </a:lnTo>
                  <a:lnTo>
                    <a:pt x="3411" y="766"/>
                  </a:lnTo>
                  <a:lnTo>
                    <a:pt x="3411" y="765"/>
                  </a:lnTo>
                  <a:lnTo>
                    <a:pt x="3411" y="763"/>
                  </a:lnTo>
                  <a:lnTo>
                    <a:pt x="3410" y="763"/>
                  </a:lnTo>
                  <a:lnTo>
                    <a:pt x="3410" y="761"/>
                  </a:lnTo>
                  <a:lnTo>
                    <a:pt x="3408" y="761"/>
                  </a:lnTo>
                  <a:lnTo>
                    <a:pt x="3408" y="763"/>
                  </a:lnTo>
                  <a:lnTo>
                    <a:pt x="3408" y="765"/>
                  </a:lnTo>
                  <a:lnTo>
                    <a:pt x="3406" y="765"/>
                  </a:lnTo>
                  <a:lnTo>
                    <a:pt x="3406" y="766"/>
                  </a:lnTo>
                  <a:lnTo>
                    <a:pt x="3405" y="766"/>
                  </a:lnTo>
                  <a:lnTo>
                    <a:pt x="3405" y="766"/>
                  </a:lnTo>
                  <a:lnTo>
                    <a:pt x="3403" y="766"/>
                  </a:lnTo>
                  <a:lnTo>
                    <a:pt x="3401" y="768"/>
                  </a:lnTo>
                  <a:lnTo>
                    <a:pt x="3401" y="770"/>
                  </a:lnTo>
                  <a:lnTo>
                    <a:pt x="3400" y="770"/>
                  </a:lnTo>
                  <a:lnTo>
                    <a:pt x="3398" y="770"/>
                  </a:lnTo>
                  <a:lnTo>
                    <a:pt x="3398" y="771"/>
                  </a:lnTo>
                  <a:lnTo>
                    <a:pt x="3400" y="771"/>
                  </a:lnTo>
                  <a:lnTo>
                    <a:pt x="3401" y="771"/>
                  </a:lnTo>
                  <a:lnTo>
                    <a:pt x="3400" y="773"/>
                  </a:lnTo>
                  <a:lnTo>
                    <a:pt x="3398" y="773"/>
                  </a:lnTo>
                  <a:lnTo>
                    <a:pt x="3398" y="775"/>
                  </a:lnTo>
                  <a:lnTo>
                    <a:pt x="3396" y="775"/>
                  </a:lnTo>
                  <a:lnTo>
                    <a:pt x="3395" y="775"/>
                  </a:lnTo>
                  <a:lnTo>
                    <a:pt x="3393" y="775"/>
                  </a:lnTo>
                  <a:lnTo>
                    <a:pt x="3391" y="775"/>
                  </a:lnTo>
                  <a:lnTo>
                    <a:pt x="3393" y="776"/>
                  </a:lnTo>
                  <a:lnTo>
                    <a:pt x="3391" y="776"/>
                  </a:lnTo>
                  <a:lnTo>
                    <a:pt x="3391" y="778"/>
                  </a:lnTo>
                  <a:lnTo>
                    <a:pt x="3391" y="780"/>
                  </a:lnTo>
                  <a:lnTo>
                    <a:pt x="3390" y="780"/>
                  </a:lnTo>
                  <a:lnTo>
                    <a:pt x="3390" y="781"/>
                  </a:lnTo>
                  <a:lnTo>
                    <a:pt x="3391" y="783"/>
                  </a:lnTo>
                  <a:lnTo>
                    <a:pt x="3391" y="785"/>
                  </a:lnTo>
                  <a:lnTo>
                    <a:pt x="3390" y="785"/>
                  </a:lnTo>
                  <a:lnTo>
                    <a:pt x="3388" y="786"/>
                  </a:lnTo>
                  <a:lnTo>
                    <a:pt x="3388" y="788"/>
                  </a:lnTo>
                  <a:lnTo>
                    <a:pt x="3386" y="788"/>
                  </a:lnTo>
                  <a:lnTo>
                    <a:pt x="3385" y="788"/>
                  </a:lnTo>
                  <a:lnTo>
                    <a:pt x="3385" y="790"/>
                  </a:lnTo>
                  <a:lnTo>
                    <a:pt x="3385" y="792"/>
                  </a:lnTo>
                  <a:lnTo>
                    <a:pt x="3383" y="792"/>
                  </a:lnTo>
                  <a:lnTo>
                    <a:pt x="3383" y="793"/>
                  </a:lnTo>
                  <a:lnTo>
                    <a:pt x="3383" y="795"/>
                  </a:lnTo>
                  <a:lnTo>
                    <a:pt x="3383" y="797"/>
                  </a:lnTo>
                  <a:lnTo>
                    <a:pt x="3383" y="798"/>
                  </a:lnTo>
                  <a:lnTo>
                    <a:pt x="3383" y="798"/>
                  </a:lnTo>
                  <a:lnTo>
                    <a:pt x="3383" y="800"/>
                  </a:lnTo>
                  <a:lnTo>
                    <a:pt x="3381" y="800"/>
                  </a:lnTo>
                  <a:lnTo>
                    <a:pt x="3381" y="802"/>
                  </a:lnTo>
                  <a:lnTo>
                    <a:pt x="3383" y="802"/>
                  </a:lnTo>
                  <a:lnTo>
                    <a:pt x="3383" y="803"/>
                  </a:lnTo>
                  <a:lnTo>
                    <a:pt x="3385" y="803"/>
                  </a:lnTo>
                  <a:lnTo>
                    <a:pt x="3385" y="805"/>
                  </a:lnTo>
                  <a:lnTo>
                    <a:pt x="3385" y="807"/>
                  </a:lnTo>
                  <a:lnTo>
                    <a:pt x="3386" y="808"/>
                  </a:lnTo>
                  <a:lnTo>
                    <a:pt x="3388" y="808"/>
                  </a:lnTo>
                  <a:lnTo>
                    <a:pt x="3388" y="810"/>
                  </a:lnTo>
                  <a:lnTo>
                    <a:pt x="3390" y="812"/>
                  </a:lnTo>
                  <a:lnTo>
                    <a:pt x="3391" y="812"/>
                  </a:lnTo>
                  <a:lnTo>
                    <a:pt x="3391" y="813"/>
                  </a:lnTo>
                  <a:lnTo>
                    <a:pt x="3393" y="813"/>
                  </a:lnTo>
                  <a:lnTo>
                    <a:pt x="3395" y="815"/>
                  </a:lnTo>
                  <a:lnTo>
                    <a:pt x="3395" y="817"/>
                  </a:lnTo>
                  <a:lnTo>
                    <a:pt x="3395" y="818"/>
                  </a:lnTo>
                  <a:lnTo>
                    <a:pt x="3395" y="820"/>
                  </a:lnTo>
                  <a:lnTo>
                    <a:pt x="3396" y="820"/>
                  </a:lnTo>
                  <a:lnTo>
                    <a:pt x="3398" y="822"/>
                  </a:lnTo>
                  <a:lnTo>
                    <a:pt x="3398" y="824"/>
                  </a:lnTo>
                  <a:lnTo>
                    <a:pt x="3400" y="825"/>
                  </a:lnTo>
                  <a:lnTo>
                    <a:pt x="3401" y="827"/>
                  </a:lnTo>
                  <a:lnTo>
                    <a:pt x="3403" y="827"/>
                  </a:lnTo>
                  <a:lnTo>
                    <a:pt x="3405" y="829"/>
                  </a:lnTo>
                  <a:lnTo>
                    <a:pt x="3405" y="830"/>
                  </a:lnTo>
                  <a:lnTo>
                    <a:pt x="3405" y="832"/>
                  </a:lnTo>
                  <a:lnTo>
                    <a:pt x="3405" y="832"/>
                  </a:lnTo>
                  <a:lnTo>
                    <a:pt x="3406" y="832"/>
                  </a:lnTo>
                  <a:lnTo>
                    <a:pt x="3406" y="834"/>
                  </a:lnTo>
                  <a:lnTo>
                    <a:pt x="3408" y="834"/>
                  </a:lnTo>
                  <a:lnTo>
                    <a:pt x="3408" y="835"/>
                  </a:lnTo>
                  <a:lnTo>
                    <a:pt x="3410" y="835"/>
                  </a:lnTo>
                  <a:lnTo>
                    <a:pt x="3410" y="837"/>
                  </a:lnTo>
                  <a:lnTo>
                    <a:pt x="3411" y="837"/>
                  </a:lnTo>
                  <a:lnTo>
                    <a:pt x="3413" y="837"/>
                  </a:lnTo>
                  <a:lnTo>
                    <a:pt x="3413" y="839"/>
                  </a:lnTo>
                  <a:lnTo>
                    <a:pt x="3413" y="839"/>
                  </a:lnTo>
                  <a:lnTo>
                    <a:pt x="3415" y="839"/>
                  </a:lnTo>
                  <a:lnTo>
                    <a:pt x="3417" y="839"/>
                  </a:lnTo>
                  <a:lnTo>
                    <a:pt x="3417" y="839"/>
                  </a:lnTo>
                  <a:lnTo>
                    <a:pt x="3417" y="840"/>
                  </a:lnTo>
                  <a:lnTo>
                    <a:pt x="3418" y="840"/>
                  </a:lnTo>
                  <a:lnTo>
                    <a:pt x="3418" y="842"/>
                  </a:lnTo>
                  <a:lnTo>
                    <a:pt x="3420" y="842"/>
                  </a:lnTo>
                  <a:lnTo>
                    <a:pt x="3420" y="844"/>
                  </a:lnTo>
                  <a:lnTo>
                    <a:pt x="3422" y="844"/>
                  </a:lnTo>
                  <a:lnTo>
                    <a:pt x="3422" y="845"/>
                  </a:lnTo>
                  <a:lnTo>
                    <a:pt x="3425" y="849"/>
                  </a:lnTo>
                  <a:lnTo>
                    <a:pt x="3425" y="851"/>
                  </a:lnTo>
                  <a:lnTo>
                    <a:pt x="3427" y="851"/>
                  </a:lnTo>
                  <a:lnTo>
                    <a:pt x="3428" y="851"/>
                  </a:lnTo>
                  <a:lnTo>
                    <a:pt x="3428" y="852"/>
                  </a:lnTo>
                  <a:lnTo>
                    <a:pt x="3428" y="854"/>
                  </a:lnTo>
                  <a:lnTo>
                    <a:pt x="3428" y="856"/>
                  </a:lnTo>
                  <a:lnTo>
                    <a:pt x="3430" y="856"/>
                  </a:lnTo>
                  <a:lnTo>
                    <a:pt x="3430" y="859"/>
                  </a:lnTo>
                  <a:lnTo>
                    <a:pt x="3432" y="859"/>
                  </a:lnTo>
                  <a:lnTo>
                    <a:pt x="3432" y="861"/>
                  </a:lnTo>
                  <a:lnTo>
                    <a:pt x="3432" y="862"/>
                  </a:lnTo>
                  <a:lnTo>
                    <a:pt x="3432" y="864"/>
                  </a:lnTo>
                  <a:lnTo>
                    <a:pt x="3433" y="864"/>
                  </a:lnTo>
                  <a:lnTo>
                    <a:pt x="3433" y="866"/>
                  </a:lnTo>
                  <a:lnTo>
                    <a:pt x="3433" y="867"/>
                  </a:lnTo>
                  <a:lnTo>
                    <a:pt x="3435" y="869"/>
                  </a:lnTo>
                  <a:lnTo>
                    <a:pt x="3435" y="871"/>
                  </a:lnTo>
                  <a:lnTo>
                    <a:pt x="3435" y="872"/>
                  </a:lnTo>
                  <a:lnTo>
                    <a:pt x="3435" y="874"/>
                  </a:lnTo>
                  <a:lnTo>
                    <a:pt x="3435" y="876"/>
                  </a:lnTo>
                  <a:lnTo>
                    <a:pt x="3435" y="877"/>
                  </a:lnTo>
                  <a:lnTo>
                    <a:pt x="3435" y="879"/>
                  </a:lnTo>
                  <a:lnTo>
                    <a:pt x="3437" y="879"/>
                  </a:lnTo>
                  <a:lnTo>
                    <a:pt x="3437" y="879"/>
                  </a:lnTo>
                  <a:lnTo>
                    <a:pt x="3437" y="881"/>
                  </a:lnTo>
                  <a:lnTo>
                    <a:pt x="3437" y="883"/>
                  </a:lnTo>
                  <a:lnTo>
                    <a:pt x="3438" y="883"/>
                  </a:lnTo>
                  <a:lnTo>
                    <a:pt x="3438" y="884"/>
                  </a:lnTo>
                  <a:lnTo>
                    <a:pt x="3438" y="886"/>
                  </a:lnTo>
                  <a:lnTo>
                    <a:pt x="3437" y="886"/>
                  </a:lnTo>
                  <a:lnTo>
                    <a:pt x="3437" y="888"/>
                  </a:lnTo>
                  <a:lnTo>
                    <a:pt x="3437" y="889"/>
                  </a:lnTo>
                  <a:lnTo>
                    <a:pt x="3438" y="891"/>
                  </a:lnTo>
                  <a:lnTo>
                    <a:pt x="3437" y="891"/>
                  </a:lnTo>
                  <a:lnTo>
                    <a:pt x="3437" y="893"/>
                  </a:lnTo>
                  <a:lnTo>
                    <a:pt x="3437" y="894"/>
                  </a:lnTo>
                  <a:lnTo>
                    <a:pt x="3437" y="896"/>
                  </a:lnTo>
                  <a:lnTo>
                    <a:pt x="3438" y="898"/>
                  </a:lnTo>
                  <a:lnTo>
                    <a:pt x="3438" y="899"/>
                  </a:lnTo>
                  <a:lnTo>
                    <a:pt x="3437" y="898"/>
                  </a:lnTo>
                  <a:lnTo>
                    <a:pt x="3437" y="899"/>
                  </a:lnTo>
                  <a:lnTo>
                    <a:pt x="3438" y="899"/>
                  </a:lnTo>
                  <a:lnTo>
                    <a:pt x="3438" y="901"/>
                  </a:lnTo>
                  <a:lnTo>
                    <a:pt x="3437" y="901"/>
                  </a:lnTo>
                  <a:lnTo>
                    <a:pt x="3437" y="903"/>
                  </a:lnTo>
                  <a:lnTo>
                    <a:pt x="3435" y="903"/>
                  </a:lnTo>
                  <a:lnTo>
                    <a:pt x="3435" y="904"/>
                  </a:lnTo>
                  <a:lnTo>
                    <a:pt x="3435" y="906"/>
                  </a:lnTo>
                  <a:lnTo>
                    <a:pt x="3433" y="906"/>
                  </a:lnTo>
                  <a:lnTo>
                    <a:pt x="3433" y="908"/>
                  </a:lnTo>
                  <a:lnTo>
                    <a:pt x="3432" y="908"/>
                  </a:lnTo>
                  <a:lnTo>
                    <a:pt x="3430" y="908"/>
                  </a:lnTo>
                  <a:lnTo>
                    <a:pt x="3430" y="909"/>
                  </a:lnTo>
                  <a:lnTo>
                    <a:pt x="3430" y="911"/>
                  </a:lnTo>
                  <a:lnTo>
                    <a:pt x="3428" y="911"/>
                  </a:lnTo>
                  <a:lnTo>
                    <a:pt x="3428" y="913"/>
                  </a:lnTo>
                  <a:lnTo>
                    <a:pt x="3427" y="913"/>
                  </a:lnTo>
                  <a:lnTo>
                    <a:pt x="3427" y="911"/>
                  </a:lnTo>
                  <a:lnTo>
                    <a:pt x="3425" y="913"/>
                  </a:lnTo>
                  <a:lnTo>
                    <a:pt x="3425" y="915"/>
                  </a:lnTo>
                  <a:lnTo>
                    <a:pt x="3423" y="915"/>
                  </a:lnTo>
                  <a:lnTo>
                    <a:pt x="3422" y="916"/>
                  </a:lnTo>
                  <a:lnTo>
                    <a:pt x="3420" y="916"/>
                  </a:lnTo>
                  <a:lnTo>
                    <a:pt x="3418" y="918"/>
                  </a:lnTo>
                  <a:lnTo>
                    <a:pt x="3417" y="918"/>
                  </a:lnTo>
                  <a:lnTo>
                    <a:pt x="3417" y="920"/>
                  </a:lnTo>
                  <a:lnTo>
                    <a:pt x="3415" y="920"/>
                  </a:lnTo>
                  <a:lnTo>
                    <a:pt x="3413" y="920"/>
                  </a:lnTo>
                  <a:lnTo>
                    <a:pt x="3415" y="918"/>
                  </a:lnTo>
                  <a:lnTo>
                    <a:pt x="3413" y="918"/>
                  </a:lnTo>
                  <a:lnTo>
                    <a:pt x="3411" y="918"/>
                  </a:lnTo>
                  <a:lnTo>
                    <a:pt x="3411" y="920"/>
                  </a:lnTo>
                  <a:lnTo>
                    <a:pt x="3410" y="920"/>
                  </a:lnTo>
                  <a:lnTo>
                    <a:pt x="3410" y="918"/>
                  </a:lnTo>
                  <a:lnTo>
                    <a:pt x="3410" y="916"/>
                  </a:lnTo>
                  <a:lnTo>
                    <a:pt x="3408" y="916"/>
                  </a:lnTo>
                  <a:lnTo>
                    <a:pt x="3408" y="918"/>
                  </a:lnTo>
                  <a:lnTo>
                    <a:pt x="3408" y="920"/>
                  </a:lnTo>
                  <a:lnTo>
                    <a:pt x="3410" y="920"/>
                  </a:lnTo>
                  <a:lnTo>
                    <a:pt x="3410" y="921"/>
                  </a:lnTo>
                  <a:lnTo>
                    <a:pt x="3408" y="921"/>
                  </a:lnTo>
                  <a:lnTo>
                    <a:pt x="3406" y="921"/>
                  </a:lnTo>
                  <a:lnTo>
                    <a:pt x="3408" y="921"/>
                  </a:lnTo>
                  <a:lnTo>
                    <a:pt x="3410" y="921"/>
                  </a:lnTo>
                  <a:lnTo>
                    <a:pt x="3410" y="923"/>
                  </a:lnTo>
                  <a:lnTo>
                    <a:pt x="3408" y="923"/>
                  </a:lnTo>
                  <a:lnTo>
                    <a:pt x="3408" y="925"/>
                  </a:lnTo>
                  <a:lnTo>
                    <a:pt x="3406" y="923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1"/>
                  </a:lnTo>
                  <a:lnTo>
                    <a:pt x="3405" y="923"/>
                  </a:lnTo>
                  <a:lnTo>
                    <a:pt x="3406" y="923"/>
                  </a:lnTo>
                  <a:lnTo>
                    <a:pt x="3406" y="925"/>
                  </a:lnTo>
                  <a:lnTo>
                    <a:pt x="3405" y="925"/>
                  </a:lnTo>
                  <a:lnTo>
                    <a:pt x="3406" y="926"/>
                  </a:lnTo>
                  <a:lnTo>
                    <a:pt x="3406" y="928"/>
                  </a:lnTo>
                  <a:lnTo>
                    <a:pt x="3408" y="928"/>
                  </a:lnTo>
                  <a:lnTo>
                    <a:pt x="3408" y="930"/>
                  </a:lnTo>
                  <a:lnTo>
                    <a:pt x="3406" y="930"/>
                  </a:lnTo>
                  <a:lnTo>
                    <a:pt x="3405" y="930"/>
                  </a:lnTo>
                  <a:lnTo>
                    <a:pt x="3405" y="928"/>
                  </a:lnTo>
                  <a:lnTo>
                    <a:pt x="3403" y="926"/>
                  </a:lnTo>
                  <a:lnTo>
                    <a:pt x="3401" y="925"/>
                  </a:lnTo>
                  <a:lnTo>
                    <a:pt x="3400" y="925"/>
                  </a:lnTo>
                  <a:lnTo>
                    <a:pt x="3403" y="926"/>
                  </a:lnTo>
                  <a:lnTo>
                    <a:pt x="3403" y="928"/>
                  </a:lnTo>
                  <a:lnTo>
                    <a:pt x="3405" y="928"/>
                  </a:lnTo>
                  <a:lnTo>
                    <a:pt x="3405" y="930"/>
                  </a:lnTo>
                  <a:lnTo>
                    <a:pt x="3405" y="931"/>
                  </a:lnTo>
                  <a:lnTo>
                    <a:pt x="3405" y="933"/>
                  </a:lnTo>
                  <a:lnTo>
                    <a:pt x="3403" y="933"/>
                  </a:lnTo>
                  <a:lnTo>
                    <a:pt x="3401" y="935"/>
                  </a:lnTo>
                  <a:lnTo>
                    <a:pt x="3400" y="935"/>
                  </a:lnTo>
                  <a:lnTo>
                    <a:pt x="3396" y="936"/>
                  </a:lnTo>
                  <a:lnTo>
                    <a:pt x="3396" y="938"/>
                  </a:lnTo>
                  <a:lnTo>
                    <a:pt x="3395" y="938"/>
                  </a:lnTo>
                  <a:lnTo>
                    <a:pt x="3395" y="940"/>
                  </a:lnTo>
                  <a:lnTo>
                    <a:pt x="3395" y="941"/>
                  </a:lnTo>
                  <a:lnTo>
                    <a:pt x="3393" y="941"/>
                  </a:lnTo>
                  <a:lnTo>
                    <a:pt x="3393" y="943"/>
                  </a:lnTo>
                  <a:lnTo>
                    <a:pt x="3391" y="943"/>
                  </a:lnTo>
                  <a:lnTo>
                    <a:pt x="3390" y="943"/>
                  </a:lnTo>
                  <a:lnTo>
                    <a:pt x="3388" y="943"/>
                  </a:lnTo>
                  <a:lnTo>
                    <a:pt x="3388" y="941"/>
                  </a:lnTo>
                  <a:lnTo>
                    <a:pt x="3390" y="941"/>
                  </a:lnTo>
                  <a:lnTo>
                    <a:pt x="3390" y="940"/>
                  </a:lnTo>
                  <a:lnTo>
                    <a:pt x="3388" y="941"/>
                  </a:lnTo>
                  <a:lnTo>
                    <a:pt x="3388" y="940"/>
                  </a:lnTo>
                  <a:lnTo>
                    <a:pt x="3388" y="938"/>
                  </a:lnTo>
                  <a:lnTo>
                    <a:pt x="3388" y="936"/>
                  </a:lnTo>
                  <a:lnTo>
                    <a:pt x="3388" y="935"/>
                  </a:lnTo>
                  <a:lnTo>
                    <a:pt x="3388" y="933"/>
                  </a:lnTo>
                  <a:lnTo>
                    <a:pt x="3388" y="931"/>
                  </a:lnTo>
                  <a:lnTo>
                    <a:pt x="3388" y="930"/>
                  </a:lnTo>
                  <a:lnTo>
                    <a:pt x="3388" y="928"/>
                  </a:lnTo>
                  <a:lnTo>
                    <a:pt x="3388" y="926"/>
                  </a:lnTo>
                  <a:lnTo>
                    <a:pt x="3390" y="926"/>
                  </a:lnTo>
                  <a:lnTo>
                    <a:pt x="3390" y="925"/>
                  </a:lnTo>
                  <a:lnTo>
                    <a:pt x="3391" y="926"/>
                  </a:lnTo>
                  <a:lnTo>
                    <a:pt x="3391" y="925"/>
                  </a:lnTo>
                  <a:lnTo>
                    <a:pt x="3390" y="923"/>
                  </a:lnTo>
                  <a:lnTo>
                    <a:pt x="3388" y="921"/>
                  </a:lnTo>
                  <a:lnTo>
                    <a:pt x="3386" y="921"/>
                  </a:lnTo>
                  <a:lnTo>
                    <a:pt x="3386" y="921"/>
                  </a:lnTo>
                  <a:lnTo>
                    <a:pt x="3385" y="921"/>
                  </a:lnTo>
                  <a:lnTo>
                    <a:pt x="3385" y="921"/>
                  </a:lnTo>
                  <a:lnTo>
                    <a:pt x="3383" y="921"/>
                  </a:lnTo>
                  <a:lnTo>
                    <a:pt x="3383" y="920"/>
                  </a:lnTo>
                  <a:lnTo>
                    <a:pt x="3381" y="920"/>
                  </a:lnTo>
                  <a:lnTo>
                    <a:pt x="3381" y="918"/>
                  </a:lnTo>
                  <a:lnTo>
                    <a:pt x="3380" y="918"/>
                  </a:lnTo>
                  <a:lnTo>
                    <a:pt x="3378" y="918"/>
                  </a:lnTo>
                  <a:lnTo>
                    <a:pt x="3376" y="916"/>
                  </a:lnTo>
                  <a:lnTo>
                    <a:pt x="3374" y="916"/>
                  </a:lnTo>
                  <a:lnTo>
                    <a:pt x="3374" y="918"/>
                  </a:lnTo>
                  <a:lnTo>
                    <a:pt x="3374" y="920"/>
                  </a:lnTo>
                  <a:lnTo>
                    <a:pt x="3373" y="920"/>
                  </a:lnTo>
                  <a:lnTo>
                    <a:pt x="3373" y="918"/>
                  </a:lnTo>
                  <a:lnTo>
                    <a:pt x="3371" y="918"/>
                  </a:lnTo>
                  <a:lnTo>
                    <a:pt x="3371" y="916"/>
                  </a:lnTo>
                  <a:lnTo>
                    <a:pt x="3371" y="915"/>
                  </a:lnTo>
                  <a:lnTo>
                    <a:pt x="3373" y="915"/>
                  </a:lnTo>
                  <a:lnTo>
                    <a:pt x="3373" y="913"/>
                  </a:lnTo>
                  <a:lnTo>
                    <a:pt x="3371" y="911"/>
                  </a:lnTo>
                  <a:lnTo>
                    <a:pt x="3371" y="909"/>
                  </a:lnTo>
                  <a:lnTo>
                    <a:pt x="3369" y="909"/>
                  </a:lnTo>
                  <a:lnTo>
                    <a:pt x="3368" y="911"/>
                  </a:lnTo>
                  <a:lnTo>
                    <a:pt x="3368" y="913"/>
                  </a:lnTo>
                  <a:lnTo>
                    <a:pt x="3366" y="913"/>
                  </a:lnTo>
                  <a:lnTo>
                    <a:pt x="3364" y="913"/>
                  </a:lnTo>
                  <a:lnTo>
                    <a:pt x="3364" y="911"/>
                  </a:lnTo>
                  <a:lnTo>
                    <a:pt x="3364" y="909"/>
                  </a:lnTo>
                  <a:lnTo>
                    <a:pt x="3364" y="908"/>
                  </a:lnTo>
                  <a:lnTo>
                    <a:pt x="3364" y="906"/>
                  </a:lnTo>
                  <a:lnTo>
                    <a:pt x="3364" y="904"/>
                  </a:lnTo>
                  <a:lnTo>
                    <a:pt x="3364" y="904"/>
                  </a:lnTo>
                  <a:lnTo>
                    <a:pt x="3364" y="903"/>
                  </a:lnTo>
                  <a:lnTo>
                    <a:pt x="3364" y="901"/>
                  </a:lnTo>
                  <a:lnTo>
                    <a:pt x="3363" y="901"/>
                  </a:lnTo>
                  <a:lnTo>
                    <a:pt x="3363" y="899"/>
                  </a:lnTo>
                  <a:lnTo>
                    <a:pt x="3361" y="899"/>
                  </a:lnTo>
                  <a:lnTo>
                    <a:pt x="3361" y="898"/>
                  </a:lnTo>
                  <a:lnTo>
                    <a:pt x="3361" y="896"/>
                  </a:lnTo>
                  <a:lnTo>
                    <a:pt x="3359" y="894"/>
                  </a:lnTo>
                  <a:lnTo>
                    <a:pt x="3358" y="894"/>
                  </a:lnTo>
                  <a:lnTo>
                    <a:pt x="3356" y="894"/>
                  </a:lnTo>
                  <a:lnTo>
                    <a:pt x="3354" y="894"/>
                  </a:lnTo>
                  <a:lnTo>
                    <a:pt x="3354" y="893"/>
                  </a:lnTo>
                  <a:lnTo>
                    <a:pt x="3356" y="893"/>
                  </a:lnTo>
                  <a:lnTo>
                    <a:pt x="3354" y="891"/>
                  </a:lnTo>
                  <a:lnTo>
                    <a:pt x="3354" y="893"/>
                  </a:lnTo>
                  <a:lnTo>
                    <a:pt x="3353" y="891"/>
                  </a:lnTo>
                  <a:lnTo>
                    <a:pt x="3351" y="891"/>
                  </a:lnTo>
                  <a:lnTo>
                    <a:pt x="3351" y="889"/>
                  </a:lnTo>
                  <a:lnTo>
                    <a:pt x="3349" y="889"/>
                  </a:lnTo>
                  <a:lnTo>
                    <a:pt x="3349" y="888"/>
                  </a:lnTo>
                  <a:lnTo>
                    <a:pt x="3348" y="888"/>
                  </a:lnTo>
                  <a:lnTo>
                    <a:pt x="3346" y="888"/>
                  </a:lnTo>
                  <a:lnTo>
                    <a:pt x="3344" y="888"/>
                  </a:lnTo>
                  <a:lnTo>
                    <a:pt x="3342" y="888"/>
                  </a:lnTo>
                  <a:lnTo>
                    <a:pt x="3341" y="888"/>
                  </a:lnTo>
                  <a:lnTo>
                    <a:pt x="3339" y="888"/>
                  </a:lnTo>
                  <a:lnTo>
                    <a:pt x="3337" y="888"/>
                  </a:lnTo>
                  <a:lnTo>
                    <a:pt x="3336" y="888"/>
                  </a:lnTo>
                  <a:lnTo>
                    <a:pt x="3336" y="886"/>
                  </a:lnTo>
                  <a:lnTo>
                    <a:pt x="3336" y="884"/>
                  </a:lnTo>
                  <a:lnTo>
                    <a:pt x="3336" y="883"/>
                  </a:lnTo>
                  <a:lnTo>
                    <a:pt x="3336" y="881"/>
                  </a:lnTo>
                  <a:lnTo>
                    <a:pt x="3336" y="879"/>
                  </a:lnTo>
                  <a:lnTo>
                    <a:pt x="3336" y="879"/>
                  </a:lnTo>
                  <a:lnTo>
                    <a:pt x="3336" y="877"/>
                  </a:lnTo>
                  <a:lnTo>
                    <a:pt x="3334" y="877"/>
                  </a:lnTo>
                  <a:lnTo>
                    <a:pt x="3332" y="877"/>
                  </a:lnTo>
                  <a:lnTo>
                    <a:pt x="3331" y="876"/>
                  </a:lnTo>
                  <a:lnTo>
                    <a:pt x="3331" y="877"/>
                  </a:lnTo>
                  <a:lnTo>
                    <a:pt x="3329" y="877"/>
                  </a:lnTo>
                  <a:lnTo>
                    <a:pt x="3327" y="877"/>
                  </a:lnTo>
                  <a:lnTo>
                    <a:pt x="3326" y="877"/>
                  </a:lnTo>
                  <a:lnTo>
                    <a:pt x="3326" y="879"/>
                  </a:lnTo>
                  <a:lnTo>
                    <a:pt x="3324" y="879"/>
                  </a:lnTo>
                  <a:lnTo>
                    <a:pt x="3324" y="879"/>
                  </a:lnTo>
                  <a:lnTo>
                    <a:pt x="3326" y="881"/>
                  </a:lnTo>
                  <a:lnTo>
                    <a:pt x="3326" y="883"/>
                  </a:lnTo>
                  <a:lnTo>
                    <a:pt x="3326" y="884"/>
                  </a:lnTo>
                  <a:lnTo>
                    <a:pt x="3326" y="886"/>
                  </a:lnTo>
                  <a:lnTo>
                    <a:pt x="3326" y="888"/>
                  </a:lnTo>
                  <a:lnTo>
                    <a:pt x="3326" y="889"/>
                  </a:lnTo>
                  <a:lnTo>
                    <a:pt x="3326" y="891"/>
                  </a:lnTo>
                  <a:lnTo>
                    <a:pt x="3326" y="893"/>
                  </a:lnTo>
                  <a:lnTo>
                    <a:pt x="3326" y="894"/>
                  </a:lnTo>
                  <a:lnTo>
                    <a:pt x="3326" y="896"/>
                  </a:lnTo>
                  <a:lnTo>
                    <a:pt x="3324" y="898"/>
                  </a:lnTo>
                  <a:lnTo>
                    <a:pt x="3324" y="899"/>
                  </a:lnTo>
                  <a:lnTo>
                    <a:pt x="3324" y="901"/>
                  </a:lnTo>
                  <a:lnTo>
                    <a:pt x="3324" y="903"/>
                  </a:lnTo>
                  <a:lnTo>
                    <a:pt x="3324" y="904"/>
                  </a:lnTo>
                  <a:lnTo>
                    <a:pt x="3324" y="906"/>
                  </a:lnTo>
                  <a:lnTo>
                    <a:pt x="3324" y="908"/>
                  </a:lnTo>
                  <a:lnTo>
                    <a:pt x="3322" y="908"/>
                  </a:lnTo>
                  <a:lnTo>
                    <a:pt x="3322" y="909"/>
                  </a:lnTo>
                  <a:lnTo>
                    <a:pt x="3324" y="911"/>
                  </a:lnTo>
                  <a:lnTo>
                    <a:pt x="3322" y="911"/>
                  </a:lnTo>
                  <a:lnTo>
                    <a:pt x="3324" y="913"/>
                  </a:lnTo>
                  <a:lnTo>
                    <a:pt x="3322" y="913"/>
                  </a:lnTo>
                  <a:lnTo>
                    <a:pt x="3322" y="915"/>
                  </a:lnTo>
                  <a:lnTo>
                    <a:pt x="3322" y="916"/>
                  </a:lnTo>
                  <a:lnTo>
                    <a:pt x="3321" y="916"/>
                  </a:lnTo>
                  <a:lnTo>
                    <a:pt x="3321" y="918"/>
                  </a:lnTo>
                  <a:lnTo>
                    <a:pt x="3321" y="920"/>
                  </a:lnTo>
                  <a:lnTo>
                    <a:pt x="3319" y="920"/>
                  </a:lnTo>
                  <a:lnTo>
                    <a:pt x="3319" y="921"/>
                  </a:lnTo>
                  <a:lnTo>
                    <a:pt x="3321" y="921"/>
                  </a:lnTo>
                  <a:lnTo>
                    <a:pt x="3321" y="921"/>
                  </a:lnTo>
                  <a:lnTo>
                    <a:pt x="3319" y="921"/>
                  </a:lnTo>
                  <a:lnTo>
                    <a:pt x="3319" y="923"/>
                  </a:lnTo>
                  <a:lnTo>
                    <a:pt x="3321" y="923"/>
                  </a:lnTo>
                  <a:lnTo>
                    <a:pt x="3321" y="925"/>
                  </a:lnTo>
                  <a:lnTo>
                    <a:pt x="3321" y="926"/>
                  </a:lnTo>
                  <a:lnTo>
                    <a:pt x="3321" y="928"/>
                  </a:lnTo>
                  <a:lnTo>
                    <a:pt x="3321" y="930"/>
                  </a:lnTo>
                  <a:lnTo>
                    <a:pt x="3322" y="931"/>
                  </a:lnTo>
                  <a:lnTo>
                    <a:pt x="3322" y="933"/>
                  </a:lnTo>
                  <a:lnTo>
                    <a:pt x="3322" y="935"/>
                  </a:lnTo>
                  <a:lnTo>
                    <a:pt x="3324" y="935"/>
                  </a:lnTo>
                  <a:lnTo>
                    <a:pt x="3324" y="935"/>
                  </a:lnTo>
                  <a:lnTo>
                    <a:pt x="3324" y="933"/>
                  </a:lnTo>
                  <a:lnTo>
                    <a:pt x="3326" y="933"/>
                  </a:lnTo>
                  <a:lnTo>
                    <a:pt x="3327" y="933"/>
                  </a:lnTo>
                  <a:lnTo>
                    <a:pt x="3327" y="935"/>
                  </a:lnTo>
                  <a:lnTo>
                    <a:pt x="3327" y="936"/>
                  </a:lnTo>
                  <a:lnTo>
                    <a:pt x="3329" y="936"/>
                  </a:lnTo>
                  <a:lnTo>
                    <a:pt x="3329" y="938"/>
                  </a:lnTo>
                  <a:lnTo>
                    <a:pt x="3329" y="940"/>
                  </a:lnTo>
                  <a:lnTo>
                    <a:pt x="3329" y="943"/>
                  </a:lnTo>
                  <a:lnTo>
                    <a:pt x="3331" y="945"/>
                  </a:lnTo>
                  <a:lnTo>
                    <a:pt x="3331" y="947"/>
                  </a:lnTo>
                  <a:lnTo>
                    <a:pt x="3332" y="947"/>
                  </a:lnTo>
                  <a:lnTo>
                    <a:pt x="3332" y="945"/>
                  </a:lnTo>
                  <a:lnTo>
                    <a:pt x="3334" y="948"/>
                  </a:lnTo>
                  <a:lnTo>
                    <a:pt x="3334" y="950"/>
                  </a:lnTo>
                  <a:lnTo>
                    <a:pt x="3334" y="953"/>
                  </a:lnTo>
                  <a:lnTo>
                    <a:pt x="3336" y="955"/>
                  </a:lnTo>
                  <a:lnTo>
                    <a:pt x="3336" y="958"/>
                  </a:lnTo>
                  <a:lnTo>
                    <a:pt x="3334" y="958"/>
                  </a:lnTo>
                  <a:lnTo>
                    <a:pt x="3334" y="957"/>
                  </a:lnTo>
                  <a:lnTo>
                    <a:pt x="3334" y="955"/>
                  </a:lnTo>
                  <a:lnTo>
                    <a:pt x="3332" y="955"/>
                  </a:lnTo>
                  <a:lnTo>
                    <a:pt x="3332" y="957"/>
                  </a:lnTo>
                  <a:lnTo>
                    <a:pt x="3332" y="958"/>
                  </a:lnTo>
                  <a:lnTo>
                    <a:pt x="3334" y="958"/>
                  </a:lnTo>
                  <a:lnTo>
                    <a:pt x="3334" y="960"/>
                  </a:lnTo>
                  <a:lnTo>
                    <a:pt x="3334" y="962"/>
                  </a:lnTo>
                  <a:lnTo>
                    <a:pt x="3336" y="962"/>
                  </a:lnTo>
                  <a:lnTo>
                    <a:pt x="3336" y="962"/>
                  </a:lnTo>
                  <a:lnTo>
                    <a:pt x="3337" y="962"/>
                  </a:lnTo>
                  <a:lnTo>
                    <a:pt x="3339" y="962"/>
                  </a:lnTo>
                  <a:lnTo>
                    <a:pt x="3341" y="965"/>
                  </a:lnTo>
                  <a:lnTo>
                    <a:pt x="3342" y="965"/>
                  </a:lnTo>
                  <a:lnTo>
                    <a:pt x="3342" y="967"/>
                  </a:lnTo>
                  <a:lnTo>
                    <a:pt x="3344" y="967"/>
                  </a:lnTo>
                  <a:lnTo>
                    <a:pt x="3346" y="967"/>
                  </a:lnTo>
                  <a:lnTo>
                    <a:pt x="3348" y="967"/>
                  </a:lnTo>
                  <a:lnTo>
                    <a:pt x="3348" y="965"/>
                  </a:lnTo>
                  <a:lnTo>
                    <a:pt x="3349" y="965"/>
                  </a:lnTo>
                  <a:lnTo>
                    <a:pt x="3349" y="967"/>
                  </a:lnTo>
                  <a:lnTo>
                    <a:pt x="3351" y="967"/>
                  </a:lnTo>
                  <a:lnTo>
                    <a:pt x="3353" y="968"/>
                  </a:lnTo>
                  <a:lnTo>
                    <a:pt x="3353" y="970"/>
                  </a:lnTo>
                  <a:lnTo>
                    <a:pt x="3354" y="972"/>
                  </a:lnTo>
                  <a:lnTo>
                    <a:pt x="3356" y="973"/>
                  </a:lnTo>
                  <a:lnTo>
                    <a:pt x="3358" y="975"/>
                  </a:lnTo>
                  <a:lnTo>
                    <a:pt x="3359" y="975"/>
                  </a:lnTo>
                  <a:lnTo>
                    <a:pt x="3361" y="975"/>
                  </a:lnTo>
                  <a:lnTo>
                    <a:pt x="3361" y="977"/>
                  </a:lnTo>
                  <a:lnTo>
                    <a:pt x="3363" y="980"/>
                  </a:lnTo>
                  <a:lnTo>
                    <a:pt x="3364" y="980"/>
                  </a:lnTo>
                  <a:lnTo>
                    <a:pt x="3364" y="982"/>
                  </a:lnTo>
                  <a:lnTo>
                    <a:pt x="3364" y="982"/>
                  </a:lnTo>
                  <a:lnTo>
                    <a:pt x="3366" y="985"/>
                  </a:lnTo>
                  <a:lnTo>
                    <a:pt x="3368" y="985"/>
                  </a:lnTo>
                  <a:lnTo>
                    <a:pt x="3369" y="987"/>
                  </a:lnTo>
                  <a:lnTo>
                    <a:pt x="3371" y="990"/>
                  </a:lnTo>
                  <a:lnTo>
                    <a:pt x="3373" y="994"/>
                  </a:lnTo>
                  <a:lnTo>
                    <a:pt x="3374" y="995"/>
                  </a:lnTo>
                  <a:lnTo>
                    <a:pt x="3374" y="997"/>
                  </a:lnTo>
                  <a:lnTo>
                    <a:pt x="3374" y="999"/>
                  </a:lnTo>
                  <a:lnTo>
                    <a:pt x="3374" y="1000"/>
                  </a:lnTo>
                  <a:lnTo>
                    <a:pt x="3374" y="1002"/>
                  </a:lnTo>
                  <a:lnTo>
                    <a:pt x="3374" y="1002"/>
                  </a:lnTo>
                  <a:lnTo>
                    <a:pt x="3374" y="1004"/>
                  </a:lnTo>
                  <a:lnTo>
                    <a:pt x="3374" y="1005"/>
                  </a:lnTo>
                  <a:lnTo>
                    <a:pt x="3374" y="1007"/>
                  </a:lnTo>
                  <a:lnTo>
                    <a:pt x="3374" y="1009"/>
                  </a:lnTo>
                  <a:lnTo>
                    <a:pt x="3373" y="1009"/>
                  </a:lnTo>
                  <a:lnTo>
                    <a:pt x="3374" y="1011"/>
                  </a:lnTo>
                  <a:lnTo>
                    <a:pt x="3374" y="1012"/>
                  </a:lnTo>
                  <a:lnTo>
                    <a:pt x="3376" y="1012"/>
                  </a:lnTo>
                  <a:lnTo>
                    <a:pt x="3374" y="1014"/>
                  </a:lnTo>
                  <a:lnTo>
                    <a:pt x="3374" y="1016"/>
                  </a:lnTo>
                  <a:lnTo>
                    <a:pt x="3374" y="1017"/>
                  </a:lnTo>
                  <a:lnTo>
                    <a:pt x="3374" y="1021"/>
                  </a:lnTo>
                  <a:lnTo>
                    <a:pt x="3376" y="1022"/>
                  </a:lnTo>
                  <a:lnTo>
                    <a:pt x="3378" y="1024"/>
                  </a:lnTo>
                  <a:lnTo>
                    <a:pt x="3380" y="1024"/>
                  </a:lnTo>
                  <a:lnTo>
                    <a:pt x="3380" y="1026"/>
                  </a:lnTo>
                  <a:lnTo>
                    <a:pt x="3380" y="1027"/>
                  </a:lnTo>
                  <a:lnTo>
                    <a:pt x="3381" y="1029"/>
                  </a:lnTo>
                  <a:lnTo>
                    <a:pt x="3383" y="1029"/>
                  </a:lnTo>
                  <a:lnTo>
                    <a:pt x="3383" y="1031"/>
                  </a:lnTo>
                  <a:lnTo>
                    <a:pt x="3383" y="1032"/>
                  </a:lnTo>
                  <a:lnTo>
                    <a:pt x="3383" y="1034"/>
                  </a:lnTo>
                  <a:lnTo>
                    <a:pt x="3385" y="1034"/>
                  </a:lnTo>
                  <a:lnTo>
                    <a:pt x="3385" y="1036"/>
                  </a:lnTo>
                  <a:lnTo>
                    <a:pt x="3385" y="1037"/>
                  </a:lnTo>
                  <a:lnTo>
                    <a:pt x="3386" y="1037"/>
                  </a:lnTo>
                  <a:lnTo>
                    <a:pt x="3386" y="1039"/>
                  </a:lnTo>
                  <a:lnTo>
                    <a:pt x="3386" y="1041"/>
                  </a:lnTo>
                  <a:lnTo>
                    <a:pt x="3386" y="1043"/>
                  </a:lnTo>
                  <a:lnTo>
                    <a:pt x="3385" y="1043"/>
                  </a:lnTo>
                  <a:lnTo>
                    <a:pt x="3383" y="1041"/>
                  </a:lnTo>
                  <a:lnTo>
                    <a:pt x="3383" y="1043"/>
                  </a:lnTo>
                  <a:lnTo>
                    <a:pt x="3381" y="1041"/>
                  </a:lnTo>
                  <a:lnTo>
                    <a:pt x="3381" y="1043"/>
                  </a:lnTo>
                  <a:lnTo>
                    <a:pt x="3381" y="1043"/>
                  </a:lnTo>
                  <a:lnTo>
                    <a:pt x="3380" y="1043"/>
                  </a:lnTo>
                  <a:lnTo>
                    <a:pt x="3378" y="1043"/>
                  </a:lnTo>
                  <a:lnTo>
                    <a:pt x="3378" y="1043"/>
                  </a:lnTo>
                  <a:lnTo>
                    <a:pt x="3380" y="1043"/>
                  </a:lnTo>
                  <a:lnTo>
                    <a:pt x="3380" y="1041"/>
                  </a:lnTo>
                  <a:lnTo>
                    <a:pt x="3378" y="1041"/>
                  </a:lnTo>
                  <a:lnTo>
                    <a:pt x="3378" y="1043"/>
                  </a:lnTo>
                  <a:lnTo>
                    <a:pt x="3376" y="1043"/>
                  </a:lnTo>
                  <a:lnTo>
                    <a:pt x="3374" y="1041"/>
                  </a:lnTo>
                  <a:lnTo>
                    <a:pt x="3374" y="1039"/>
                  </a:lnTo>
                  <a:lnTo>
                    <a:pt x="3373" y="1039"/>
                  </a:lnTo>
                  <a:lnTo>
                    <a:pt x="3371" y="1037"/>
                  </a:lnTo>
                  <a:lnTo>
                    <a:pt x="3369" y="1037"/>
                  </a:lnTo>
                  <a:lnTo>
                    <a:pt x="3369" y="1036"/>
                  </a:lnTo>
                  <a:lnTo>
                    <a:pt x="3368" y="1036"/>
                  </a:lnTo>
                  <a:lnTo>
                    <a:pt x="3366" y="1036"/>
                  </a:lnTo>
                  <a:lnTo>
                    <a:pt x="3366" y="1034"/>
                  </a:lnTo>
                  <a:lnTo>
                    <a:pt x="3364" y="1034"/>
                  </a:lnTo>
                  <a:lnTo>
                    <a:pt x="3364" y="1032"/>
                  </a:lnTo>
                  <a:lnTo>
                    <a:pt x="3363" y="1031"/>
                  </a:lnTo>
                  <a:lnTo>
                    <a:pt x="3361" y="1031"/>
                  </a:lnTo>
                  <a:lnTo>
                    <a:pt x="3359" y="1029"/>
                  </a:lnTo>
                  <a:lnTo>
                    <a:pt x="3359" y="1027"/>
                  </a:lnTo>
                  <a:lnTo>
                    <a:pt x="3358" y="1027"/>
                  </a:lnTo>
                  <a:lnTo>
                    <a:pt x="3356" y="1026"/>
                  </a:lnTo>
                  <a:lnTo>
                    <a:pt x="3354" y="1026"/>
                  </a:lnTo>
                  <a:lnTo>
                    <a:pt x="3354" y="1024"/>
                  </a:lnTo>
                  <a:lnTo>
                    <a:pt x="3353" y="1024"/>
                  </a:lnTo>
                  <a:lnTo>
                    <a:pt x="3353" y="1022"/>
                  </a:lnTo>
                  <a:lnTo>
                    <a:pt x="3351" y="1022"/>
                  </a:lnTo>
                  <a:lnTo>
                    <a:pt x="3349" y="1022"/>
                  </a:lnTo>
                  <a:lnTo>
                    <a:pt x="3351" y="1021"/>
                  </a:lnTo>
                  <a:lnTo>
                    <a:pt x="3349" y="1021"/>
                  </a:lnTo>
                  <a:lnTo>
                    <a:pt x="3351" y="1019"/>
                  </a:lnTo>
                  <a:lnTo>
                    <a:pt x="3351" y="1017"/>
                  </a:lnTo>
                  <a:lnTo>
                    <a:pt x="3349" y="1016"/>
                  </a:lnTo>
                  <a:lnTo>
                    <a:pt x="3349" y="1014"/>
                  </a:lnTo>
                  <a:lnTo>
                    <a:pt x="3348" y="1014"/>
                  </a:lnTo>
                  <a:lnTo>
                    <a:pt x="3348" y="1012"/>
                  </a:lnTo>
                  <a:lnTo>
                    <a:pt x="3348" y="1011"/>
                  </a:lnTo>
                  <a:lnTo>
                    <a:pt x="3346" y="1011"/>
                  </a:lnTo>
                  <a:lnTo>
                    <a:pt x="3346" y="1009"/>
                  </a:lnTo>
                  <a:lnTo>
                    <a:pt x="3344" y="1009"/>
                  </a:lnTo>
                  <a:lnTo>
                    <a:pt x="3344" y="1007"/>
                  </a:lnTo>
                  <a:lnTo>
                    <a:pt x="3342" y="1007"/>
                  </a:lnTo>
                  <a:lnTo>
                    <a:pt x="3342" y="1005"/>
                  </a:lnTo>
                  <a:lnTo>
                    <a:pt x="3342" y="1004"/>
                  </a:lnTo>
                  <a:lnTo>
                    <a:pt x="3342" y="1002"/>
                  </a:lnTo>
                  <a:lnTo>
                    <a:pt x="3341" y="1002"/>
                  </a:lnTo>
                  <a:lnTo>
                    <a:pt x="3341" y="1002"/>
                  </a:lnTo>
                  <a:lnTo>
                    <a:pt x="3341" y="1000"/>
                  </a:lnTo>
                  <a:lnTo>
                    <a:pt x="3341" y="999"/>
                  </a:lnTo>
                  <a:lnTo>
                    <a:pt x="3341" y="997"/>
                  </a:lnTo>
                  <a:lnTo>
                    <a:pt x="3341" y="995"/>
                  </a:lnTo>
                  <a:lnTo>
                    <a:pt x="3339" y="995"/>
                  </a:lnTo>
                  <a:lnTo>
                    <a:pt x="3339" y="994"/>
                  </a:lnTo>
                  <a:lnTo>
                    <a:pt x="3337" y="994"/>
                  </a:lnTo>
                  <a:lnTo>
                    <a:pt x="3337" y="992"/>
                  </a:lnTo>
                  <a:lnTo>
                    <a:pt x="3337" y="990"/>
                  </a:lnTo>
                  <a:lnTo>
                    <a:pt x="3337" y="989"/>
                  </a:lnTo>
                  <a:lnTo>
                    <a:pt x="3337" y="987"/>
                  </a:lnTo>
                  <a:lnTo>
                    <a:pt x="3337" y="985"/>
                  </a:lnTo>
                  <a:lnTo>
                    <a:pt x="3336" y="984"/>
                  </a:lnTo>
                  <a:lnTo>
                    <a:pt x="3337" y="984"/>
                  </a:lnTo>
                  <a:lnTo>
                    <a:pt x="3337" y="982"/>
                  </a:lnTo>
                  <a:lnTo>
                    <a:pt x="3336" y="979"/>
                  </a:lnTo>
                  <a:lnTo>
                    <a:pt x="3336" y="977"/>
                  </a:lnTo>
                  <a:lnTo>
                    <a:pt x="3336" y="975"/>
                  </a:lnTo>
                  <a:lnTo>
                    <a:pt x="3334" y="975"/>
                  </a:lnTo>
                  <a:lnTo>
                    <a:pt x="3334" y="973"/>
                  </a:lnTo>
                  <a:lnTo>
                    <a:pt x="3334" y="972"/>
                  </a:lnTo>
                  <a:lnTo>
                    <a:pt x="3332" y="972"/>
                  </a:lnTo>
                  <a:lnTo>
                    <a:pt x="3332" y="970"/>
                  </a:lnTo>
                  <a:lnTo>
                    <a:pt x="3331" y="970"/>
                  </a:lnTo>
                  <a:lnTo>
                    <a:pt x="3331" y="968"/>
                  </a:lnTo>
                  <a:lnTo>
                    <a:pt x="3329" y="968"/>
                  </a:lnTo>
                  <a:lnTo>
                    <a:pt x="3329" y="967"/>
                  </a:lnTo>
                  <a:lnTo>
                    <a:pt x="3327" y="967"/>
                  </a:lnTo>
                  <a:lnTo>
                    <a:pt x="3327" y="965"/>
                  </a:lnTo>
                  <a:lnTo>
                    <a:pt x="3327" y="963"/>
                  </a:lnTo>
                  <a:lnTo>
                    <a:pt x="3327" y="962"/>
                  </a:lnTo>
                  <a:lnTo>
                    <a:pt x="3326" y="962"/>
                  </a:lnTo>
                  <a:lnTo>
                    <a:pt x="3326" y="962"/>
                  </a:lnTo>
                  <a:lnTo>
                    <a:pt x="3326" y="960"/>
                  </a:lnTo>
                  <a:lnTo>
                    <a:pt x="3324" y="960"/>
                  </a:lnTo>
                  <a:lnTo>
                    <a:pt x="3324" y="962"/>
                  </a:lnTo>
                  <a:lnTo>
                    <a:pt x="3324" y="960"/>
                  </a:lnTo>
                  <a:lnTo>
                    <a:pt x="3324" y="958"/>
                  </a:lnTo>
                  <a:lnTo>
                    <a:pt x="3324" y="957"/>
                  </a:lnTo>
                  <a:lnTo>
                    <a:pt x="3322" y="957"/>
                  </a:lnTo>
                  <a:lnTo>
                    <a:pt x="3322" y="955"/>
                  </a:lnTo>
                  <a:lnTo>
                    <a:pt x="3321" y="957"/>
                  </a:lnTo>
                  <a:lnTo>
                    <a:pt x="3321" y="955"/>
                  </a:lnTo>
                  <a:lnTo>
                    <a:pt x="3321" y="953"/>
                  </a:lnTo>
                  <a:lnTo>
                    <a:pt x="3319" y="953"/>
                  </a:lnTo>
                  <a:lnTo>
                    <a:pt x="3319" y="952"/>
                  </a:lnTo>
                  <a:lnTo>
                    <a:pt x="3317" y="952"/>
                  </a:lnTo>
                  <a:lnTo>
                    <a:pt x="3317" y="950"/>
                  </a:lnTo>
                  <a:lnTo>
                    <a:pt x="3316" y="948"/>
                  </a:lnTo>
                  <a:lnTo>
                    <a:pt x="3316" y="947"/>
                  </a:lnTo>
                  <a:lnTo>
                    <a:pt x="3314" y="947"/>
                  </a:lnTo>
                  <a:lnTo>
                    <a:pt x="3312" y="947"/>
                  </a:lnTo>
                  <a:lnTo>
                    <a:pt x="3312" y="948"/>
                  </a:lnTo>
                  <a:lnTo>
                    <a:pt x="3312" y="950"/>
                  </a:lnTo>
                  <a:lnTo>
                    <a:pt x="3312" y="952"/>
                  </a:lnTo>
                  <a:lnTo>
                    <a:pt x="3312" y="953"/>
                  </a:lnTo>
                  <a:lnTo>
                    <a:pt x="3312" y="955"/>
                  </a:lnTo>
                  <a:lnTo>
                    <a:pt x="3311" y="955"/>
                  </a:lnTo>
                  <a:lnTo>
                    <a:pt x="3311" y="953"/>
                  </a:lnTo>
                  <a:lnTo>
                    <a:pt x="3311" y="952"/>
                  </a:lnTo>
                  <a:lnTo>
                    <a:pt x="3311" y="950"/>
                  </a:lnTo>
                  <a:lnTo>
                    <a:pt x="3311" y="948"/>
                  </a:lnTo>
                  <a:lnTo>
                    <a:pt x="3311" y="947"/>
                  </a:lnTo>
                  <a:lnTo>
                    <a:pt x="3309" y="945"/>
                  </a:lnTo>
                  <a:lnTo>
                    <a:pt x="3311" y="945"/>
                  </a:lnTo>
                  <a:lnTo>
                    <a:pt x="3309" y="943"/>
                  </a:lnTo>
                  <a:lnTo>
                    <a:pt x="3311" y="943"/>
                  </a:lnTo>
                  <a:lnTo>
                    <a:pt x="3309" y="941"/>
                  </a:lnTo>
                  <a:lnTo>
                    <a:pt x="3311" y="941"/>
                  </a:lnTo>
                  <a:lnTo>
                    <a:pt x="3311" y="940"/>
                  </a:lnTo>
                  <a:lnTo>
                    <a:pt x="3309" y="940"/>
                  </a:lnTo>
                  <a:lnTo>
                    <a:pt x="3309" y="938"/>
                  </a:lnTo>
                  <a:lnTo>
                    <a:pt x="3311" y="938"/>
                  </a:lnTo>
                  <a:lnTo>
                    <a:pt x="3311" y="936"/>
                  </a:lnTo>
                  <a:lnTo>
                    <a:pt x="3309" y="936"/>
                  </a:lnTo>
                  <a:lnTo>
                    <a:pt x="3309" y="935"/>
                  </a:lnTo>
                  <a:lnTo>
                    <a:pt x="3311" y="935"/>
                  </a:lnTo>
                  <a:lnTo>
                    <a:pt x="3311" y="933"/>
                  </a:lnTo>
                  <a:lnTo>
                    <a:pt x="3311" y="931"/>
                  </a:lnTo>
                  <a:lnTo>
                    <a:pt x="3312" y="930"/>
                  </a:lnTo>
                  <a:lnTo>
                    <a:pt x="3312" y="928"/>
                  </a:lnTo>
                  <a:lnTo>
                    <a:pt x="3312" y="926"/>
                  </a:lnTo>
                  <a:lnTo>
                    <a:pt x="3312" y="925"/>
                  </a:lnTo>
                  <a:lnTo>
                    <a:pt x="3312" y="923"/>
                  </a:lnTo>
                  <a:lnTo>
                    <a:pt x="3314" y="923"/>
                  </a:lnTo>
                  <a:lnTo>
                    <a:pt x="3314" y="921"/>
                  </a:lnTo>
                  <a:lnTo>
                    <a:pt x="3312" y="923"/>
                  </a:lnTo>
                  <a:lnTo>
                    <a:pt x="3312" y="921"/>
                  </a:lnTo>
                  <a:lnTo>
                    <a:pt x="3311" y="921"/>
                  </a:lnTo>
                  <a:lnTo>
                    <a:pt x="3312" y="921"/>
                  </a:lnTo>
                  <a:lnTo>
                    <a:pt x="3312" y="920"/>
                  </a:lnTo>
                  <a:lnTo>
                    <a:pt x="3311" y="920"/>
                  </a:lnTo>
                  <a:lnTo>
                    <a:pt x="3311" y="918"/>
                  </a:lnTo>
                  <a:lnTo>
                    <a:pt x="3311" y="916"/>
                  </a:lnTo>
                  <a:lnTo>
                    <a:pt x="3312" y="915"/>
                  </a:lnTo>
                  <a:lnTo>
                    <a:pt x="3312" y="913"/>
                  </a:lnTo>
                  <a:lnTo>
                    <a:pt x="3314" y="913"/>
                  </a:lnTo>
                  <a:lnTo>
                    <a:pt x="3314" y="911"/>
                  </a:lnTo>
                  <a:lnTo>
                    <a:pt x="3314" y="909"/>
                  </a:lnTo>
                  <a:lnTo>
                    <a:pt x="3314" y="908"/>
                  </a:lnTo>
                  <a:lnTo>
                    <a:pt x="3312" y="906"/>
                  </a:lnTo>
                  <a:lnTo>
                    <a:pt x="3312" y="904"/>
                  </a:lnTo>
                  <a:lnTo>
                    <a:pt x="3312" y="903"/>
                  </a:lnTo>
                  <a:lnTo>
                    <a:pt x="3312" y="901"/>
                  </a:lnTo>
                  <a:lnTo>
                    <a:pt x="3314" y="901"/>
                  </a:lnTo>
                  <a:lnTo>
                    <a:pt x="3314" y="899"/>
                  </a:lnTo>
                  <a:lnTo>
                    <a:pt x="3312" y="901"/>
                  </a:lnTo>
                  <a:lnTo>
                    <a:pt x="3311" y="901"/>
                  </a:lnTo>
                  <a:lnTo>
                    <a:pt x="3311" y="903"/>
                  </a:lnTo>
                  <a:lnTo>
                    <a:pt x="3309" y="903"/>
                  </a:lnTo>
                  <a:lnTo>
                    <a:pt x="3309" y="901"/>
                  </a:lnTo>
                  <a:lnTo>
                    <a:pt x="3309" y="899"/>
                  </a:lnTo>
                  <a:lnTo>
                    <a:pt x="3311" y="899"/>
                  </a:lnTo>
                  <a:lnTo>
                    <a:pt x="3312" y="899"/>
                  </a:lnTo>
                  <a:lnTo>
                    <a:pt x="3312" y="898"/>
                  </a:lnTo>
                  <a:lnTo>
                    <a:pt x="3312" y="896"/>
                  </a:lnTo>
                  <a:lnTo>
                    <a:pt x="3311" y="896"/>
                  </a:lnTo>
                  <a:lnTo>
                    <a:pt x="3311" y="894"/>
                  </a:lnTo>
                  <a:lnTo>
                    <a:pt x="3309" y="894"/>
                  </a:lnTo>
                  <a:lnTo>
                    <a:pt x="3309" y="893"/>
                  </a:lnTo>
                  <a:lnTo>
                    <a:pt x="3311" y="893"/>
                  </a:lnTo>
                  <a:lnTo>
                    <a:pt x="3312" y="893"/>
                  </a:lnTo>
                  <a:lnTo>
                    <a:pt x="3311" y="891"/>
                  </a:lnTo>
                  <a:lnTo>
                    <a:pt x="3311" y="889"/>
                  </a:lnTo>
                  <a:lnTo>
                    <a:pt x="3311" y="888"/>
                  </a:lnTo>
                  <a:lnTo>
                    <a:pt x="3311" y="886"/>
                  </a:lnTo>
                  <a:lnTo>
                    <a:pt x="3311" y="884"/>
                  </a:lnTo>
                  <a:lnTo>
                    <a:pt x="3309" y="884"/>
                  </a:lnTo>
                  <a:lnTo>
                    <a:pt x="3309" y="883"/>
                  </a:lnTo>
                  <a:lnTo>
                    <a:pt x="3309" y="881"/>
                  </a:lnTo>
                  <a:lnTo>
                    <a:pt x="3309" y="879"/>
                  </a:lnTo>
                  <a:lnTo>
                    <a:pt x="3307" y="879"/>
                  </a:lnTo>
                  <a:lnTo>
                    <a:pt x="3307" y="879"/>
                  </a:lnTo>
                  <a:lnTo>
                    <a:pt x="3307" y="877"/>
                  </a:lnTo>
                  <a:lnTo>
                    <a:pt x="3305" y="877"/>
                  </a:lnTo>
                  <a:lnTo>
                    <a:pt x="3305" y="876"/>
                  </a:lnTo>
                  <a:lnTo>
                    <a:pt x="3304" y="874"/>
                  </a:lnTo>
                  <a:lnTo>
                    <a:pt x="3304" y="876"/>
                  </a:lnTo>
                  <a:lnTo>
                    <a:pt x="3304" y="877"/>
                  </a:lnTo>
                  <a:lnTo>
                    <a:pt x="3302" y="876"/>
                  </a:lnTo>
                  <a:lnTo>
                    <a:pt x="3302" y="874"/>
                  </a:lnTo>
                  <a:lnTo>
                    <a:pt x="3302" y="872"/>
                  </a:lnTo>
                  <a:lnTo>
                    <a:pt x="3302" y="871"/>
                  </a:lnTo>
                  <a:lnTo>
                    <a:pt x="3304" y="872"/>
                  </a:lnTo>
                  <a:lnTo>
                    <a:pt x="3304" y="871"/>
                  </a:lnTo>
                  <a:lnTo>
                    <a:pt x="3302" y="869"/>
                  </a:lnTo>
                  <a:lnTo>
                    <a:pt x="3302" y="867"/>
                  </a:lnTo>
                  <a:lnTo>
                    <a:pt x="3300" y="867"/>
                  </a:lnTo>
                  <a:lnTo>
                    <a:pt x="3300" y="866"/>
                  </a:lnTo>
                  <a:lnTo>
                    <a:pt x="3299" y="864"/>
                  </a:lnTo>
                  <a:lnTo>
                    <a:pt x="3299" y="862"/>
                  </a:lnTo>
                  <a:lnTo>
                    <a:pt x="3299" y="861"/>
                  </a:lnTo>
                  <a:lnTo>
                    <a:pt x="3299" y="859"/>
                  </a:lnTo>
                  <a:lnTo>
                    <a:pt x="3297" y="859"/>
                  </a:lnTo>
                  <a:lnTo>
                    <a:pt x="3297" y="857"/>
                  </a:lnTo>
                  <a:lnTo>
                    <a:pt x="3297" y="856"/>
                  </a:lnTo>
                  <a:lnTo>
                    <a:pt x="3295" y="854"/>
                  </a:lnTo>
                  <a:lnTo>
                    <a:pt x="3295" y="852"/>
                  </a:lnTo>
                  <a:lnTo>
                    <a:pt x="3295" y="851"/>
                  </a:lnTo>
                  <a:lnTo>
                    <a:pt x="3295" y="849"/>
                  </a:lnTo>
                  <a:lnTo>
                    <a:pt x="3295" y="847"/>
                  </a:lnTo>
                  <a:lnTo>
                    <a:pt x="3294" y="847"/>
                  </a:lnTo>
                  <a:lnTo>
                    <a:pt x="3294" y="845"/>
                  </a:lnTo>
                  <a:lnTo>
                    <a:pt x="3294" y="844"/>
                  </a:lnTo>
                  <a:lnTo>
                    <a:pt x="3292" y="842"/>
                  </a:lnTo>
                  <a:lnTo>
                    <a:pt x="3292" y="840"/>
                  </a:lnTo>
                  <a:lnTo>
                    <a:pt x="3292" y="839"/>
                  </a:lnTo>
                  <a:lnTo>
                    <a:pt x="3290" y="839"/>
                  </a:lnTo>
                  <a:lnTo>
                    <a:pt x="3290" y="839"/>
                  </a:lnTo>
                  <a:lnTo>
                    <a:pt x="3290" y="837"/>
                  </a:lnTo>
                  <a:lnTo>
                    <a:pt x="3292" y="837"/>
                  </a:lnTo>
                  <a:lnTo>
                    <a:pt x="3292" y="835"/>
                  </a:lnTo>
                  <a:lnTo>
                    <a:pt x="3290" y="835"/>
                  </a:lnTo>
                  <a:lnTo>
                    <a:pt x="3290" y="837"/>
                  </a:lnTo>
                  <a:lnTo>
                    <a:pt x="3289" y="835"/>
                  </a:lnTo>
                  <a:lnTo>
                    <a:pt x="3289" y="834"/>
                  </a:lnTo>
                  <a:lnTo>
                    <a:pt x="3287" y="834"/>
                  </a:lnTo>
                  <a:lnTo>
                    <a:pt x="3287" y="832"/>
                  </a:lnTo>
                  <a:lnTo>
                    <a:pt x="3285" y="832"/>
                  </a:lnTo>
                  <a:lnTo>
                    <a:pt x="3285" y="830"/>
                  </a:lnTo>
                  <a:lnTo>
                    <a:pt x="3285" y="829"/>
                  </a:lnTo>
                  <a:lnTo>
                    <a:pt x="3284" y="829"/>
                  </a:lnTo>
                  <a:lnTo>
                    <a:pt x="3284" y="827"/>
                  </a:lnTo>
                  <a:lnTo>
                    <a:pt x="3284" y="825"/>
                  </a:lnTo>
                  <a:lnTo>
                    <a:pt x="3284" y="825"/>
                  </a:lnTo>
                  <a:lnTo>
                    <a:pt x="3284" y="824"/>
                  </a:lnTo>
                  <a:lnTo>
                    <a:pt x="3282" y="824"/>
                  </a:lnTo>
                  <a:lnTo>
                    <a:pt x="3282" y="825"/>
                  </a:lnTo>
                  <a:lnTo>
                    <a:pt x="3282" y="827"/>
                  </a:lnTo>
                  <a:lnTo>
                    <a:pt x="3284" y="829"/>
                  </a:lnTo>
                  <a:lnTo>
                    <a:pt x="3284" y="830"/>
                  </a:lnTo>
                  <a:lnTo>
                    <a:pt x="3284" y="832"/>
                  </a:lnTo>
                  <a:lnTo>
                    <a:pt x="3282" y="832"/>
                  </a:lnTo>
                  <a:lnTo>
                    <a:pt x="3282" y="834"/>
                  </a:lnTo>
                  <a:lnTo>
                    <a:pt x="3282" y="835"/>
                  </a:lnTo>
                  <a:lnTo>
                    <a:pt x="3280" y="837"/>
                  </a:lnTo>
                  <a:lnTo>
                    <a:pt x="3279" y="837"/>
                  </a:lnTo>
                  <a:lnTo>
                    <a:pt x="3277" y="837"/>
                  </a:lnTo>
                  <a:lnTo>
                    <a:pt x="3277" y="839"/>
                  </a:lnTo>
                  <a:moveTo>
                    <a:pt x="3403" y="921"/>
                  </a:moveTo>
                  <a:lnTo>
                    <a:pt x="3405" y="921"/>
                  </a:lnTo>
                  <a:lnTo>
                    <a:pt x="3403" y="921"/>
                  </a:lnTo>
                  <a:lnTo>
                    <a:pt x="3403" y="921"/>
                  </a:lnTo>
                  <a:moveTo>
                    <a:pt x="3536" y="660"/>
                  </a:moveTo>
                  <a:lnTo>
                    <a:pt x="3538" y="660"/>
                  </a:lnTo>
                  <a:lnTo>
                    <a:pt x="3538" y="658"/>
                  </a:lnTo>
                  <a:lnTo>
                    <a:pt x="3536" y="658"/>
                  </a:lnTo>
                  <a:lnTo>
                    <a:pt x="3536" y="660"/>
                  </a:lnTo>
                  <a:moveTo>
                    <a:pt x="3536" y="677"/>
                  </a:moveTo>
                  <a:lnTo>
                    <a:pt x="3538" y="677"/>
                  </a:lnTo>
                  <a:lnTo>
                    <a:pt x="3539" y="677"/>
                  </a:lnTo>
                  <a:lnTo>
                    <a:pt x="3538" y="675"/>
                  </a:lnTo>
                  <a:lnTo>
                    <a:pt x="3536" y="675"/>
                  </a:lnTo>
                  <a:lnTo>
                    <a:pt x="3536" y="677"/>
                  </a:lnTo>
                  <a:moveTo>
                    <a:pt x="3526" y="630"/>
                  </a:moveTo>
                  <a:lnTo>
                    <a:pt x="3528" y="630"/>
                  </a:lnTo>
                  <a:lnTo>
                    <a:pt x="3528" y="628"/>
                  </a:lnTo>
                  <a:lnTo>
                    <a:pt x="3526" y="628"/>
                  </a:lnTo>
                  <a:lnTo>
                    <a:pt x="3526" y="630"/>
                  </a:lnTo>
                  <a:moveTo>
                    <a:pt x="3512" y="626"/>
                  </a:moveTo>
                  <a:lnTo>
                    <a:pt x="3514" y="626"/>
                  </a:lnTo>
                  <a:lnTo>
                    <a:pt x="3514" y="625"/>
                  </a:lnTo>
                  <a:lnTo>
                    <a:pt x="3512" y="625"/>
                  </a:lnTo>
                  <a:lnTo>
                    <a:pt x="3512" y="626"/>
                  </a:lnTo>
                  <a:moveTo>
                    <a:pt x="3504" y="621"/>
                  </a:moveTo>
                  <a:lnTo>
                    <a:pt x="3506" y="623"/>
                  </a:lnTo>
                  <a:lnTo>
                    <a:pt x="3506" y="625"/>
                  </a:lnTo>
                  <a:lnTo>
                    <a:pt x="3507" y="625"/>
                  </a:lnTo>
                  <a:lnTo>
                    <a:pt x="3507" y="626"/>
                  </a:lnTo>
                  <a:lnTo>
                    <a:pt x="3509" y="626"/>
                  </a:lnTo>
                  <a:lnTo>
                    <a:pt x="3509" y="625"/>
                  </a:lnTo>
                  <a:lnTo>
                    <a:pt x="3507" y="625"/>
                  </a:lnTo>
                  <a:lnTo>
                    <a:pt x="3507" y="623"/>
                  </a:lnTo>
                  <a:lnTo>
                    <a:pt x="3506" y="623"/>
                  </a:lnTo>
                  <a:lnTo>
                    <a:pt x="3506" y="621"/>
                  </a:lnTo>
                  <a:lnTo>
                    <a:pt x="3504" y="621"/>
                  </a:lnTo>
                  <a:moveTo>
                    <a:pt x="3462" y="754"/>
                  </a:moveTo>
                  <a:lnTo>
                    <a:pt x="3464" y="756"/>
                  </a:lnTo>
                  <a:lnTo>
                    <a:pt x="3464" y="754"/>
                  </a:lnTo>
                  <a:lnTo>
                    <a:pt x="3462" y="754"/>
                  </a:lnTo>
                  <a:moveTo>
                    <a:pt x="3558" y="557"/>
                  </a:moveTo>
                  <a:lnTo>
                    <a:pt x="3560" y="557"/>
                  </a:lnTo>
                  <a:lnTo>
                    <a:pt x="3558" y="556"/>
                  </a:lnTo>
                  <a:lnTo>
                    <a:pt x="3558" y="557"/>
                  </a:lnTo>
                  <a:moveTo>
                    <a:pt x="3566" y="343"/>
                  </a:moveTo>
                  <a:lnTo>
                    <a:pt x="3568" y="343"/>
                  </a:lnTo>
                  <a:lnTo>
                    <a:pt x="3568" y="342"/>
                  </a:lnTo>
                  <a:lnTo>
                    <a:pt x="3566" y="342"/>
                  </a:lnTo>
                  <a:lnTo>
                    <a:pt x="3566" y="343"/>
                  </a:lnTo>
                  <a:moveTo>
                    <a:pt x="3529" y="534"/>
                  </a:moveTo>
                  <a:lnTo>
                    <a:pt x="3531" y="534"/>
                  </a:lnTo>
                  <a:lnTo>
                    <a:pt x="3529" y="532"/>
                  </a:lnTo>
                  <a:lnTo>
                    <a:pt x="3529" y="534"/>
                  </a:lnTo>
                  <a:moveTo>
                    <a:pt x="3509" y="515"/>
                  </a:moveTo>
                  <a:lnTo>
                    <a:pt x="3511" y="515"/>
                  </a:lnTo>
                  <a:lnTo>
                    <a:pt x="3511" y="515"/>
                  </a:lnTo>
                  <a:lnTo>
                    <a:pt x="3509" y="515"/>
                  </a:lnTo>
                  <a:lnTo>
                    <a:pt x="3509" y="515"/>
                  </a:lnTo>
                  <a:moveTo>
                    <a:pt x="3750" y="345"/>
                  </a:moveTo>
                  <a:lnTo>
                    <a:pt x="3751" y="345"/>
                  </a:lnTo>
                  <a:lnTo>
                    <a:pt x="3751" y="343"/>
                  </a:lnTo>
                  <a:lnTo>
                    <a:pt x="3750" y="343"/>
                  </a:lnTo>
                  <a:lnTo>
                    <a:pt x="3750" y="345"/>
                  </a:lnTo>
                  <a:moveTo>
                    <a:pt x="3725" y="283"/>
                  </a:moveTo>
                  <a:lnTo>
                    <a:pt x="3726" y="283"/>
                  </a:lnTo>
                  <a:lnTo>
                    <a:pt x="3725" y="281"/>
                  </a:lnTo>
                  <a:lnTo>
                    <a:pt x="3725" y="283"/>
                  </a:lnTo>
                  <a:moveTo>
                    <a:pt x="3787" y="222"/>
                  </a:moveTo>
                  <a:lnTo>
                    <a:pt x="3789" y="222"/>
                  </a:lnTo>
                  <a:lnTo>
                    <a:pt x="3790" y="222"/>
                  </a:lnTo>
                  <a:lnTo>
                    <a:pt x="3790" y="220"/>
                  </a:lnTo>
                  <a:lnTo>
                    <a:pt x="3789" y="220"/>
                  </a:lnTo>
                  <a:lnTo>
                    <a:pt x="3787" y="220"/>
                  </a:lnTo>
                  <a:lnTo>
                    <a:pt x="3787" y="222"/>
                  </a:lnTo>
                  <a:moveTo>
                    <a:pt x="3783" y="219"/>
                  </a:moveTo>
                  <a:lnTo>
                    <a:pt x="3785" y="220"/>
                  </a:lnTo>
                  <a:lnTo>
                    <a:pt x="3785" y="219"/>
                  </a:lnTo>
                  <a:lnTo>
                    <a:pt x="3783" y="219"/>
                  </a:lnTo>
                  <a:moveTo>
                    <a:pt x="3753" y="194"/>
                  </a:moveTo>
                  <a:lnTo>
                    <a:pt x="3755" y="195"/>
                  </a:lnTo>
                  <a:lnTo>
                    <a:pt x="3755" y="194"/>
                  </a:lnTo>
                  <a:lnTo>
                    <a:pt x="3753" y="194"/>
                  </a:lnTo>
                  <a:moveTo>
                    <a:pt x="3748" y="197"/>
                  </a:moveTo>
                  <a:lnTo>
                    <a:pt x="3750" y="197"/>
                  </a:lnTo>
                  <a:lnTo>
                    <a:pt x="3751" y="197"/>
                  </a:lnTo>
                  <a:lnTo>
                    <a:pt x="3753" y="197"/>
                  </a:lnTo>
                  <a:lnTo>
                    <a:pt x="3753" y="195"/>
                  </a:lnTo>
                  <a:lnTo>
                    <a:pt x="3751" y="195"/>
                  </a:lnTo>
                  <a:lnTo>
                    <a:pt x="3750" y="195"/>
                  </a:lnTo>
                  <a:lnTo>
                    <a:pt x="3750" y="194"/>
                  </a:lnTo>
                  <a:lnTo>
                    <a:pt x="3751" y="194"/>
                  </a:lnTo>
                  <a:lnTo>
                    <a:pt x="3750" y="192"/>
                  </a:lnTo>
                  <a:lnTo>
                    <a:pt x="3750" y="194"/>
                  </a:lnTo>
                  <a:lnTo>
                    <a:pt x="3748" y="194"/>
                  </a:lnTo>
                  <a:lnTo>
                    <a:pt x="3748" y="195"/>
                  </a:lnTo>
                  <a:lnTo>
                    <a:pt x="3748" y="197"/>
                  </a:lnTo>
                  <a:moveTo>
                    <a:pt x="3743" y="194"/>
                  </a:moveTo>
                  <a:lnTo>
                    <a:pt x="3745" y="195"/>
                  </a:lnTo>
                  <a:lnTo>
                    <a:pt x="3746" y="195"/>
                  </a:lnTo>
                  <a:lnTo>
                    <a:pt x="3745" y="194"/>
                  </a:lnTo>
                  <a:lnTo>
                    <a:pt x="3743" y="194"/>
                  </a:lnTo>
                  <a:moveTo>
                    <a:pt x="3733" y="197"/>
                  </a:moveTo>
                  <a:lnTo>
                    <a:pt x="3735" y="195"/>
                  </a:lnTo>
                  <a:lnTo>
                    <a:pt x="3733" y="195"/>
                  </a:lnTo>
                  <a:lnTo>
                    <a:pt x="3733" y="197"/>
                  </a:lnTo>
                  <a:moveTo>
                    <a:pt x="3684" y="224"/>
                  </a:moveTo>
                  <a:lnTo>
                    <a:pt x="3686" y="226"/>
                  </a:lnTo>
                  <a:lnTo>
                    <a:pt x="3686" y="224"/>
                  </a:lnTo>
                  <a:lnTo>
                    <a:pt x="3684" y="224"/>
                  </a:lnTo>
                  <a:moveTo>
                    <a:pt x="3677" y="224"/>
                  </a:moveTo>
                  <a:lnTo>
                    <a:pt x="3679" y="226"/>
                  </a:lnTo>
                  <a:lnTo>
                    <a:pt x="3681" y="226"/>
                  </a:lnTo>
                  <a:lnTo>
                    <a:pt x="3681" y="224"/>
                  </a:lnTo>
                  <a:lnTo>
                    <a:pt x="3679" y="224"/>
                  </a:lnTo>
                  <a:lnTo>
                    <a:pt x="3677" y="224"/>
                  </a:lnTo>
                  <a:moveTo>
                    <a:pt x="3543" y="148"/>
                  </a:moveTo>
                  <a:lnTo>
                    <a:pt x="3544" y="148"/>
                  </a:lnTo>
                  <a:lnTo>
                    <a:pt x="3544" y="150"/>
                  </a:lnTo>
                  <a:lnTo>
                    <a:pt x="3546" y="150"/>
                  </a:lnTo>
                  <a:lnTo>
                    <a:pt x="3546" y="150"/>
                  </a:lnTo>
                  <a:lnTo>
                    <a:pt x="3546" y="151"/>
                  </a:lnTo>
                  <a:lnTo>
                    <a:pt x="3544" y="150"/>
                  </a:lnTo>
                  <a:lnTo>
                    <a:pt x="3544" y="151"/>
                  </a:lnTo>
                  <a:lnTo>
                    <a:pt x="3546" y="151"/>
                  </a:lnTo>
                  <a:lnTo>
                    <a:pt x="3548" y="151"/>
                  </a:lnTo>
                  <a:lnTo>
                    <a:pt x="3548" y="150"/>
                  </a:lnTo>
                  <a:lnTo>
                    <a:pt x="3548" y="150"/>
                  </a:lnTo>
                  <a:lnTo>
                    <a:pt x="3546" y="150"/>
                  </a:lnTo>
                  <a:lnTo>
                    <a:pt x="3546" y="148"/>
                  </a:lnTo>
                  <a:lnTo>
                    <a:pt x="3544" y="148"/>
                  </a:lnTo>
                  <a:lnTo>
                    <a:pt x="3543" y="146"/>
                  </a:lnTo>
                  <a:lnTo>
                    <a:pt x="3543" y="148"/>
                  </a:lnTo>
                  <a:moveTo>
                    <a:pt x="3359" y="114"/>
                  </a:moveTo>
                  <a:lnTo>
                    <a:pt x="3361" y="116"/>
                  </a:lnTo>
                  <a:lnTo>
                    <a:pt x="3363" y="116"/>
                  </a:lnTo>
                  <a:lnTo>
                    <a:pt x="3364" y="114"/>
                  </a:lnTo>
                  <a:lnTo>
                    <a:pt x="3364" y="114"/>
                  </a:lnTo>
                  <a:lnTo>
                    <a:pt x="3366" y="114"/>
                  </a:lnTo>
                  <a:lnTo>
                    <a:pt x="3366" y="113"/>
                  </a:lnTo>
                  <a:lnTo>
                    <a:pt x="3366" y="111"/>
                  </a:lnTo>
                  <a:lnTo>
                    <a:pt x="3364" y="113"/>
                  </a:lnTo>
                  <a:lnTo>
                    <a:pt x="3364" y="113"/>
                  </a:lnTo>
                  <a:lnTo>
                    <a:pt x="3364" y="111"/>
                  </a:lnTo>
                  <a:lnTo>
                    <a:pt x="3364" y="109"/>
                  </a:lnTo>
                  <a:lnTo>
                    <a:pt x="3363" y="109"/>
                  </a:lnTo>
                  <a:lnTo>
                    <a:pt x="3361" y="109"/>
                  </a:lnTo>
                  <a:lnTo>
                    <a:pt x="3359" y="109"/>
                  </a:lnTo>
                  <a:lnTo>
                    <a:pt x="3359" y="111"/>
                  </a:lnTo>
                  <a:lnTo>
                    <a:pt x="3361" y="111"/>
                  </a:lnTo>
                  <a:lnTo>
                    <a:pt x="3363" y="113"/>
                  </a:lnTo>
                  <a:lnTo>
                    <a:pt x="3361" y="113"/>
                  </a:lnTo>
                  <a:lnTo>
                    <a:pt x="3359" y="113"/>
                  </a:lnTo>
                  <a:lnTo>
                    <a:pt x="3359" y="114"/>
                  </a:lnTo>
                  <a:moveTo>
                    <a:pt x="3346" y="109"/>
                  </a:moveTo>
                  <a:lnTo>
                    <a:pt x="3348" y="109"/>
                  </a:lnTo>
                  <a:lnTo>
                    <a:pt x="3349" y="109"/>
                  </a:lnTo>
                  <a:lnTo>
                    <a:pt x="3351" y="109"/>
                  </a:lnTo>
                  <a:lnTo>
                    <a:pt x="3354" y="109"/>
                  </a:lnTo>
                  <a:lnTo>
                    <a:pt x="3356" y="109"/>
                  </a:lnTo>
                  <a:lnTo>
                    <a:pt x="3354" y="109"/>
                  </a:lnTo>
                  <a:lnTo>
                    <a:pt x="3353" y="109"/>
                  </a:lnTo>
                  <a:lnTo>
                    <a:pt x="3351" y="109"/>
                  </a:lnTo>
                  <a:lnTo>
                    <a:pt x="3349" y="109"/>
                  </a:lnTo>
                  <a:lnTo>
                    <a:pt x="3348" y="109"/>
                  </a:lnTo>
                  <a:lnTo>
                    <a:pt x="3348" y="108"/>
                  </a:lnTo>
                  <a:lnTo>
                    <a:pt x="3346" y="109"/>
                  </a:lnTo>
                  <a:moveTo>
                    <a:pt x="3344" y="109"/>
                  </a:moveTo>
                  <a:lnTo>
                    <a:pt x="3346" y="109"/>
                  </a:lnTo>
                  <a:lnTo>
                    <a:pt x="3344" y="109"/>
                  </a:lnTo>
                  <a:lnTo>
                    <a:pt x="3344" y="109"/>
                  </a:lnTo>
                  <a:moveTo>
                    <a:pt x="3297" y="118"/>
                  </a:moveTo>
                  <a:lnTo>
                    <a:pt x="3299" y="119"/>
                  </a:lnTo>
                  <a:lnTo>
                    <a:pt x="3300" y="119"/>
                  </a:lnTo>
                  <a:lnTo>
                    <a:pt x="3302" y="119"/>
                  </a:lnTo>
                  <a:lnTo>
                    <a:pt x="3302" y="121"/>
                  </a:lnTo>
                  <a:lnTo>
                    <a:pt x="3304" y="121"/>
                  </a:lnTo>
                  <a:lnTo>
                    <a:pt x="3305" y="121"/>
                  </a:lnTo>
                  <a:lnTo>
                    <a:pt x="3307" y="121"/>
                  </a:lnTo>
                  <a:lnTo>
                    <a:pt x="3309" y="121"/>
                  </a:lnTo>
                  <a:lnTo>
                    <a:pt x="3309" y="119"/>
                  </a:lnTo>
                  <a:lnTo>
                    <a:pt x="3305" y="119"/>
                  </a:lnTo>
                  <a:lnTo>
                    <a:pt x="3304" y="119"/>
                  </a:lnTo>
                  <a:lnTo>
                    <a:pt x="3304" y="118"/>
                  </a:lnTo>
                  <a:lnTo>
                    <a:pt x="3302" y="118"/>
                  </a:lnTo>
                  <a:lnTo>
                    <a:pt x="3300" y="118"/>
                  </a:lnTo>
                  <a:lnTo>
                    <a:pt x="3299" y="118"/>
                  </a:lnTo>
                  <a:lnTo>
                    <a:pt x="3297" y="118"/>
                  </a:lnTo>
                  <a:moveTo>
                    <a:pt x="3036" y="72"/>
                  </a:moveTo>
                  <a:lnTo>
                    <a:pt x="3038" y="72"/>
                  </a:lnTo>
                  <a:lnTo>
                    <a:pt x="3040" y="72"/>
                  </a:lnTo>
                  <a:lnTo>
                    <a:pt x="3040" y="74"/>
                  </a:lnTo>
                  <a:lnTo>
                    <a:pt x="3041" y="74"/>
                  </a:lnTo>
                  <a:lnTo>
                    <a:pt x="3041" y="72"/>
                  </a:lnTo>
                  <a:lnTo>
                    <a:pt x="3040" y="72"/>
                  </a:lnTo>
                  <a:lnTo>
                    <a:pt x="3036" y="71"/>
                  </a:lnTo>
                  <a:lnTo>
                    <a:pt x="3036" y="72"/>
                  </a:lnTo>
                  <a:moveTo>
                    <a:pt x="2846" y="87"/>
                  </a:moveTo>
                  <a:lnTo>
                    <a:pt x="2844" y="86"/>
                  </a:lnTo>
                  <a:lnTo>
                    <a:pt x="2843" y="86"/>
                  </a:lnTo>
                  <a:lnTo>
                    <a:pt x="2844" y="87"/>
                  </a:lnTo>
                  <a:lnTo>
                    <a:pt x="2846" y="87"/>
                  </a:lnTo>
                  <a:moveTo>
                    <a:pt x="2807" y="123"/>
                  </a:moveTo>
                  <a:lnTo>
                    <a:pt x="2806" y="123"/>
                  </a:lnTo>
                  <a:lnTo>
                    <a:pt x="2806" y="124"/>
                  </a:lnTo>
                  <a:lnTo>
                    <a:pt x="2807" y="124"/>
                  </a:lnTo>
                  <a:lnTo>
                    <a:pt x="2807" y="123"/>
                  </a:lnTo>
                  <a:moveTo>
                    <a:pt x="2765" y="173"/>
                  </a:moveTo>
                  <a:lnTo>
                    <a:pt x="2767" y="173"/>
                  </a:lnTo>
                  <a:lnTo>
                    <a:pt x="2767" y="172"/>
                  </a:lnTo>
                  <a:lnTo>
                    <a:pt x="2765" y="172"/>
                  </a:lnTo>
                  <a:lnTo>
                    <a:pt x="2765" y="173"/>
                  </a:lnTo>
                  <a:moveTo>
                    <a:pt x="2193" y="239"/>
                  </a:moveTo>
                  <a:lnTo>
                    <a:pt x="2193" y="239"/>
                  </a:lnTo>
                  <a:lnTo>
                    <a:pt x="2191" y="239"/>
                  </a:lnTo>
                  <a:lnTo>
                    <a:pt x="2190" y="239"/>
                  </a:lnTo>
                  <a:lnTo>
                    <a:pt x="2188" y="239"/>
                  </a:lnTo>
                  <a:lnTo>
                    <a:pt x="2186" y="241"/>
                  </a:lnTo>
                  <a:lnTo>
                    <a:pt x="2188" y="241"/>
                  </a:lnTo>
                  <a:lnTo>
                    <a:pt x="2190" y="241"/>
                  </a:lnTo>
                  <a:lnTo>
                    <a:pt x="2191" y="241"/>
                  </a:lnTo>
                  <a:lnTo>
                    <a:pt x="2193" y="241"/>
                  </a:lnTo>
                  <a:lnTo>
                    <a:pt x="2193" y="241"/>
                  </a:lnTo>
                  <a:lnTo>
                    <a:pt x="2193" y="239"/>
                  </a:lnTo>
                  <a:moveTo>
                    <a:pt x="2195" y="226"/>
                  </a:moveTo>
                  <a:lnTo>
                    <a:pt x="2196" y="226"/>
                  </a:lnTo>
                  <a:lnTo>
                    <a:pt x="2198" y="226"/>
                  </a:lnTo>
                  <a:lnTo>
                    <a:pt x="2200" y="226"/>
                  </a:lnTo>
                  <a:lnTo>
                    <a:pt x="2198" y="224"/>
                  </a:lnTo>
                  <a:lnTo>
                    <a:pt x="2196" y="224"/>
                  </a:lnTo>
                  <a:lnTo>
                    <a:pt x="2195" y="226"/>
                  </a:lnTo>
                  <a:moveTo>
                    <a:pt x="2198" y="229"/>
                  </a:moveTo>
                  <a:lnTo>
                    <a:pt x="2200" y="229"/>
                  </a:lnTo>
                  <a:lnTo>
                    <a:pt x="2200" y="227"/>
                  </a:lnTo>
                  <a:lnTo>
                    <a:pt x="2198" y="229"/>
                  </a:lnTo>
                  <a:moveTo>
                    <a:pt x="2195" y="241"/>
                  </a:moveTo>
                  <a:lnTo>
                    <a:pt x="2196" y="241"/>
                  </a:lnTo>
                  <a:lnTo>
                    <a:pt x="2196" y="239"/>
                  </a:lnTo>
                  <a:lnTo>
                    <a:pt x="2196" y="237"/>
                  </a:lnTo>
                  <a:lnTo>
                    <a:pt x="2195" y="237"/>
                  </a:lnTo>
                  <a:lnTo>
                    <a:pt x="2195" y="239"/>
                  </a:lnTo>
                  <a:lnTo>
                    <a:pt x="2195" y="241"/>
                  </a:lnTo>
                  <a:moveTo>
                    <a:pt x="2195" y="261"/>
                  </a:moveTo>
                  <a:lnTo>
                    <a:pt x="2196" y="261"/>
                  </a:lnTo>
                  <a:lnTo>
                    <a:pt x="2196" y="259"/>
                  </a:lnTo>
                  <a:lnTo>
                    <a:pt x="2195" y="261"/>
                  </a:lnTo>
                  <a:moveTo>
                    <a:pt x="2193" y="261"/>
                  </a:moveTo>
                  <a:lnTo>
                    <a:pt x="2195" y="259"/>
                  </a:lnTo>
                  <a:lnTo>
                    <a:pt x="2193" y="259"/>
                  </a:lnTo>
                  <a:lnTo>
                    <a:pt x="2193" y="261"/>
                  </a:lnTo>
                  <a:moveTo>
                    <a:pt x="2198" y="266"/>
                  </a:moveTo>
                  <a:lnTo>
                    <a:pt x="2193" y="268"/>
                  </a:lnTo>
                  <a:lnTo>
                    <a:pt x="2195" y="268"/>
                  </a:lnTo>
                  <a:lnTo>
                    <a:pt x="2198" y="266"/>
                  </a:lnTo>
                  <a:moveTo>
                    <a:pt x="2200" y="247"/>
                  </a:moveTo>
                  <a:lnTo>
                    <a:pt x="2198" y="247"/>
                  </a:lnTo>
                  <a:lnTo>
                    <a:pt x="2196" y="247"/>
                  </a:lnTo>
                  <a:lnTo>
                    <a:pt x="2196" y="249"/>
                  </a:lnTo>
                  <a:lnTo>
                    <a:pt x="2198" y="247"/>
                  </a:lnTo>
                  <a:lnTo>
                    <a:pt x="2198" y="249"/>
                  </a:lnTo>
                  <a:lnTo>
                    <a:pt x="2200" y="247"/>
                  </a:lnTo>
                  <a:moveTo>
                    <a:pt x="2201" y="239"/>
                  </a:moveTo>
                  <a:lnTo>
                    <a:pt x="2200" y="239"/>
                  </a:lnTo>
                  <a:lnTo>
                    <a:pt x="2198" y="239"/>
                  </a:lnTo>
                  <a:lnTo>
                    <a:pt x="2198" y="241"/>
                  </a:lnTo>
                  <a:lnTo>
                    <a:pt x="2200" y="241"/>
                  </a:lnTo>
                  <a:lnTo>
                    <a:pt x="2200" y="242"/>
                  </a:lnTo>
                  <a:lnTo>
                    <a:pt x="2201" y="242"/>
                  </a:lnTo>
                  <a:lnTo>
                    <a:pt x="2201" y="241"/>
                  </a:lnTo>
                  <a:lnTo>
                    <a:pt x="2201" y="239"/>
                  </a:lnTo>
                  <a:moveTo>
                    <a:pt x="2205" y="241"/>
                  </a:moveTo>
                  <a:lnTo>
                    <a:pt x="2203" y="239"/>
                  </a:lnTo>
                  <a:lnTo>
                    <a:pt x="2203" y="241"/>
                  </a:lnTo>
                  <a:lnTo>
                    <a:pt x="2205" y="241"/>
                  </a:lnTo>
                  <a:moveTo>
                    <a:pt x="2206" y="222"/>
                  </a:moveTo>
                  <a:lnTo>
                    <a:pt x="2205" y="224"/>
                  </a:lnTo>
                  <a:lnTo>
                    <a:pt x="2206" y="224"/>
                  </a:lnTo>
                  <a:lnTo>
                    <a:pt x="2206" y="222"/>
                  </a:lnTo>
                  <a:moveTo>
                    <a:pt x="2206" y="220"/>
                  </a:moveTo>
                  <a:lnTo>
                    <a:pt x="2205" y="220"/>
                  </a:lnTo>
                  <a:lnTo>
                    <a:pt x="2205" y="222"/>
                  </a:lnTo>
                  <a:lnTo>
                    <a:pt x="2206" y="220"/>
                  </a:lnTo>
                  <a:moveTo>
                    <a:pt x="2211" y="220"/>
                  </a:moveTo>
                  <a:lnTo>
                    <a:pt x="2210" y="219"/>
                  </a:lnTo>
                  <a:lnTo>
                    <a:pt x="2210" y="220"/>
                  </a:lnTo>
                  <a:lnTo>
                    <a:pt x="2211" y="220"/>
                  </a:lnTo>
                  <a:moveTo>
                    <a:pt x="2215" y="220"/>
                  </a:moveTo>
                  <a:lnTo>
                    <a:pt x="2213" y="220"/>
                  </a:lnTo>
                  <a:lnTo>
                    <a:pt x="2213" y="222"/>
                  </a:lnTo>
                  <a:lnTo>
                    <a:pt x="2215" y="222"/>
                  </a:lnTo>
                  <a:lnTo>
                    <a:pt x="2215" y="220"/>
                  </a:lnTo>
                  <a:moveTo>
                    <a:pt x="2215" y="217"/>
                  </a:moveTo>
                  <a:lnTo>
                    <a:pt x="2213" y="217"/>
                  </a:lnTo>
                  <a:lnTo>
                    <a:pt x="2213" y="219"/>
                  </a:lnTo>
                  <a:lnTo>
                    <a:pt x="2215" y="219"/>
                  </a:lnTo>
                  <a:lnTo>
                    <a:pt x="2215" y="217"/>
                  </a:lnTo>
                  <a:moveTo>
                    <a:pt x="2233" y="212"/>
                  </a:moveTo>
                  <a:lnTo>
                    <a:pt x="2233" y="212"/>
                  </a:lnTo>
                  <a:lnTo>
                    <a:pt x="2233" y="210"/>
                  </a:lnTo>
                  <a:lnTo>
                    <a:pt x="2233" y="209"/>
                  </a:lnTo>
                  <a:lnTo>
                    <a:pt x="2233" y="209"/>
                  </a:lnTo>
                  <a:lnTo>
                    <a:pt x="2233" y="210"/>
                  </a:lnTo>
                  <a:lnTo>
                    <a:pt x="2232" y="210"/>
                  </a:lnTo>
                  <a:lnTo>
                    <a:pt x="2230" y="210"/>
                  </a:lnTo>
                  <a:lnTo>
                    <a:pt x="2228" y="210"/>
                  </a:lnTo>
                  <a:lnTo>
                    <a:pt x="2228" y="212"/>
                  </a:lnTo>
                  <a:lnTo>
                    <a:pt x="2227" y="212"/>
                  </a:lnTo>
                  <a:lnTo>
                    <a:pt x="2227" y="210"/>
                  </a:lnTo>
                  <a:lnTo>
                    <a:pt x="2225" y="210"/>
                  </a:lnTo>
                  <a:lnTo>
                    <a:pt x="2227" y="212"/>
                  </a:lnTo>
                  <a:lnTo>
                    <a:pt x="2227" y="214"/>
                  </a:lnTo>
                  <a:lnTo>
                    <a:pt x="2228" y="214"/>
                  </a:lnTo>
                  <a:lnTo>
                    <a:pt x="2228" y="212"/>
                  </a:lnTo>
                  <a:lnTo>
                    <a:pt x="2230" y="212"/>
                  </a:lnTo>
                  <a:lnTo>
                    <a:pt x="2232" y="212"/>
                  </a:lnTo>
                  <a:lnTo>
                    <a:pt x="2233" y="212"/>
                  </a:lnTo>
                  <a:moveTo>
                    <a:pt x="2235" y="258"/>
                  </a:moveTo>
                  <a:lnTo>
                    <a:pt x="2235" y="256"/>
                  </a:lnTo>
                  <a:lnTo>
                    <a:pt x="2233" y="258"/>
                  </a:lnTo>
                  <a:lnTo>
                    <a:pt x="2233" y="258"/>
                  </a:lnTo>
                  <a:lnTo>
                    <a:pt x="2233" y="259"/>
                  </a:lnTo>
                  <a:lnTo>
                    <a:pt x="2233" y="259"/>
                  </a:lnTo>
                  <a:lnTo>
                    <a:pt x="2233" y="258"/>
                  </a:lnTo>
                  <a:lnTo>
                    <a:pt x="2235" y="258"/>
                  </a:lnTo>
                  <a:moveTo>
                    <a:pt x="2237" y="259"/>
                  </a:moveTo>
                  <a:lnTo>
                    <a:pt x="2235" y="259"/>
                  </a:lnTo>
                  <a:lnTo>
                    <a:pt x="2235" y="261"/>
                  </a:lnTo>
                  <a:lnTo>
                    <a:pt x="2237" y="261"/>
                  </a:lnTo>
                  <a:lnTo>
                    <a:pt x="2237" y="259"/>
                  </a:lnTo>
                  <a:moveTo>
                    <a:pt x="2238" y="207"/>
                  </a:moveTo>
                  <a:lnTo>
                    <a:pt x="2237" y="207"/>
                  </a:lnTo>
                  <a:lnTo>
                    <a:pt x="2237" y="205"/>
                  </a:lnTo>
                  <a:lnTo>
                    <a:pt x="2235" y="205"/>
                  </a:lnTo>
                  <a:lnTo>
                    <a:pt x="2233" y="205"/>
                  </a:lnTo>
                  <a:lnTo>
                    <a:pt x="2233" y="207"/>
                  </a:lnTo>
                  <a:lnTo>
                    <a:pt x="2235" y="207"/>
                  </a:lnTo>
                  <a:lnTo>
                    <a:pt x="2235" y="209"/>
                  </a:lnTo>
                  <a:lnTo>
                    <a:pt x="2237" y="209"/>
                  </a:lnTo>
                  <a:lnTo>
                    <a:pt x="2238" y="207"/>
                  </a:lnTo>
                  <a:moveTo>
                    <a:pt x="2242" y="197"/>
                  </a:moveTo>
                  <a:lnTo>
                    <a:pt x="2240" y="197"/>
                  </a:lnTo>
                  <a:lnTo>
                    <a:pt x="2240" y="199"/>
                  </a:lnTo>
                  <a:lnTo>
                    <a:pt x="2242" y="197"/>
                  </a:lnTo>
                  <a:moveTo>
                    <a:pt x="2250" y="276"/>
                  </a:moveTo>
                  <a:lnTo>
                    <a:pt x="2248" y="276"/>
                  </a:lnTo>
                  <a:lnTo>
                    <a:pt x="2248" y="274"/>
                  </a:lnTo>
                  <a:lnTo>
                    <a:pt x="2247" y="274"/>
                  </a:lnTo>
                  <a:lnTo>
                    <a:pt x="2247" y="276"/>
                  </a:lnTo>
                  <a:lnTo>
                    <a:pt x="2248" y="276"/>
                  </a:lnTo>
                  <a:lnTo>
                    <a:pt x="2248" y="278"/>
                  </a:lnTo>
                  <a:lnTo>
                    <a:pt x="2250" y="278"/>
                  </a:lnTo>
                  <a:lnTo>
                    <a:pt x="2250" y="276"/>
                  </a:lnTo>
                  <a:moveTo>
                    <a:pt x="2274" y="165"/>
                  </a:moveTo>
                  <a:lnTo>
                    <a:pt x="2274" y="165"/>
                  </a:lnTo>
                  <a:lnTo>
                    <a:pt x="2274" y="163"/>
                  </a:lnTo>
                  <a:lnTo>
                    <a:pt x="2272" y="163"/>
                  </a:lnTo>
                  <a:lnTo>
                    <a:pt x="2272" y="165"/>
                  </a:lnTo>
                  <a:lnTo>
                    <a:pt x="2274" y="165"/>
                  </a:lnTo>
                  <a:lnTo>
                    <a:pt x="2274" y="167"/>
                  </a:lnTo>
                  <a:lnTo>
                    <a:pt x="2274" y="167"/>
                  </a:lnTo>
                  <a:lnTo>
                    <a:pt x="2274" y="165"/>
                  </a:lnTo>
                  <a:moveTo>
                    <a:pt x="2274" y="160"/>
                  </a:moveTo>
                  <a:lnTo>
                    <a:pt x="2274" y="160"/>
                  </a:lnTo>
                  <a:lnTo>
                    <a:pt x="2274" y="162"/>
                  </a:lnTo>
                  <a:lnTo>
                    <a:pt x="2274" y="160"/>
                  </a:lnTo>
                  <a:moveTo>
                    <a:pt x="2296" y="271"/>
                  </a:moveTo>
                  <a:lnTo>
                    <a:pt x="2292" y="271"/>
                  </a:lnTo>
                  <a:lnTo>
                    <a:pt x="2292" y="271"/>
                  </a:lnTo>
                  <a:lnTo>
                    <a:pt x="2294" y="271"/>
                  </a:lnTo>
                  <a:lnTo>
                    <a:pt x="2296" y="271"/>
                  </a:lnTo>
                  <a:moveTo>
                    <a:pt x="2354" y="249"/>
                  </a:moveTo>
                  <a:lnTo>
                    <a:pt x="2354" y="251"/>
                  </a:lnTo>
                  <a:lnTo>
                    <a:pt x="2354" y="251"/>
                  </a:lnTo>
                  <a:lnTo>
                    <a:pt x="2354" y="249"/>
                  </a:lnTo>
                  <a:moveTo>
                    <a:pt x="2390" y="135"/>
                  </a:moveTo>
                  <a:lnTo>
                    <a:pt x="2386" y="133"/>
                  </a:lnTo>
                  <a:lnTo>
                    <a:pt x="2383" y="133"/>
                  </a:lnTo>
                  <a:lnTo>
                    <a:pt x="2381" y="133"/>
                  </a:lnTo>
                  <a:lnTo>
                    <a:pt x="2381" y="135"/>
                  </a:lnTo>
                  <a:lnTo>
                    <a:pt x="2383" y="133"/>
                  </a:lnTo>
                  <a:lnTo>
                    <a:pt x="2383" y="135"/>
                  </a:lnTo>
                  <a:lnTo>
                    <a:pt x="2385" y="135"/>
                  </a:lnTo>
                  <a:lnTo>
                    <a:pt x="2386" y="135"/>
                  </a:lnTo>
                  <a:lnTo>
                    <a:pt x="2388" y="135"/>
                  </a:lnTo>
                  <a:lnTo>
                    <a:pt x="2390" y="135"/>
                  </a:lnTo>
                  <a:moveTo>
                    <a:pt x="2424" y="148"/>
                  </a:moveTo>
                  <a:lnTo>
                    <a:pt x="2424" y="146"/>
                  </a:lnTo>
                  <a:lnTo>
                    <a:pt x="2422" y="146"/>
                  </a:lnTo>
                  <a:lnTo>
                    <a:pt x="2424" y="148"/>
                  </a:lnTo>
                  <a:moveTo>
                    <a:pt x="2365" y="269"/>
                  </a:moveTo>
                  <a:lnTo>
                    <a:pt x="2363" y="269"/>
                  </a:lnTo>
                  <a:lnTo>
                    <a:pt x="2363" y="271"/>
                  </a:lnTo>
                  <a:lnTo>
                    <a:pt x="2365" y="271"/>
                  </a:lnTo>
                  <a:lnTo>
                    <a:pt x="2365" y="269"/>
                  </a:lnTo>
                  <a:moveTo>
                    <a:pt x="2033" y="532"/>
                  </a:moveTo>
                  <a:lnTo>
                    <a:pt x="2031" y="532"/>
                  </a:lnTo>
                  <a:lnTo>
                    <a:pt x="2031" y="534"/>
                  </a:lnTo>
                  <a:lnTo>
                    <a:pt x="2033" y="534"/>
                  </a:lnTo>
                  <a:lnTo>
                    <a:pt x="2033" y="532"/>
                  </a:lnTo>
                  <a:moveTo>
                    <a:pt x="2174" y="364"/>
                  </a:moveTo>
                  <a:lnTo>
                    <a:pt x="2173" y="364"/>
                  </a:lnTo>
                  <a:lnTo>
                    <a:pt x="2173" y="365"/>
                  </a:lnTo>
                  <a:lnTo>
                    <a:pt x="2174" y="365"/>
                  </a:lnTo>
                  <a:lnTo>
                    <a:pt x="2174" y="364"/>
                  </a:lnTo>
                  <a:moveTo>
                    <a:pt x="2218" y="296"/>
                  </a:moveTo>
                  <a:lnTo>
                    <a:pt x="2216" y="296"/>
                  </a:lnTo>
                  <a:lnTo>
                    <a:pt x="2216" y="298"/>
                  </a:lnTo>
                  <a:lnTo>
                    <a:pt x="2218" y="298"/>
                  </a:lnTo>
                  <a:lnTo>
                    <a:pt x="2218" y="296"/>
                  </a:lnTo>
                  <a:moveTo>
                    <a:pt x="2222" y="298"/>
                  </a:moveTo>
                  <a:lnTo>
                    <a:pt x="2220" y="298"/>
                  </a:lnTo>
                  <a:lnTo>
                    <a:pt x="2220" y="300"/>
                  </a:lnTo>
                  <a:lnTo>
                    <a:pt x="2222" y="300"/>
                  </a:lnTo>
                  <a:lnTo>
                    <a:pt x="2222" y="298"/>
                  </a:lnTo>
                  <a:moveTo>
                    <a:pt x="2228" y="291"/>
                  </a:moveTo>
                  <a:lnTo>
                    <a:pt x="2230" y="293"/>
                  </a:lnTo>
                  <a:lnTo>
                    <a:pt x="2230" y="291"/>
                  </a:lnTo>
                  <a:lnTo>
                    <a:pt x="2228" y="291"/>
                  </a:lnTo>
                  <a:lnTo>
                    <a:pt x="2227" y="291"/>
                  </a:lnTo>
                  <a:lnTo>
                    <a:pt x="2225" y="291"/>
                  </a:lnTo>
                  <a:lnTo>
                    <a:pt x="2223" y="291"/>
                  </a:lnTo>
                  <a:lnTo>
                    <a:pt x="2223" y="293"/>
                  </a:lnTo>
                  <a:lnTo>
                    <a:pt x="2222" y="293"/>
                  </a:lnTo>
                  <a:lnTo>
                    <a:pt x="2222" y="295"/>
                  </a:lnTo>
                  <a:lnTo>
                    <a:pt x="2223" y="295"/>
                  </a:lnTo>
                  <a:lnTo>
                    <a:pt x="2225" y="295"/>
                  </a:lnTo>
                  <a:lnTo>
                    <a:pt x="2225" y="296"/>
                  </a:lnTo>
                  <a:lnTo>
                    <a:pt x="2227" y="296"/>
                  </a:lnTo>
                  <a:lnTo>
                    <a:pt x="2227" y="295"/>
                  </a:lnTo>
                  <a:lnTo>
                    <a:pt x="2225" y="295"/>
                  </a:lnTo>
                  <a:lnTo>
                    <a:pt x="2225" y="293"/>
                  </a:lnTo>
                  <a:lnTo>
                    <a:pt x="2227" y="293"/>
                  </a:lnTo>
                  <a:lnTo>
                    <a:pt x="2228" y="291"/>
                  </a:lnTo>
                  <a:moveTo>
                    <a:pt x="2233" y="337"/>
                  </a:moveTo>
                  <a:lnTo>
                    <a:pt x="2232" y="335"/>
                  </a:lnTo>
                  <a:lnTo>
                    <a:pt x="2232" y="333"/>
                  </a:lnTo>
                  <a:lnTo>
                    <a:pt x="2230" y="333"/>
                  </a:lnTo>
                  <a:lnTo>
                    <a:pt x="2228" y="332"/>
                  </a:lnTo>
                  <a:lnTo>
                    <a:pt x="2228" y="333"/>
                  </a:lnTo>
                  <a:lnTo>
                    <a:pt x="2230" y="333"/>
                  </a:lnTo>
                  <a:lnTo>
                    <a:pt x="2230" y="335"/>
                  </a:lnTo>
                  <a:lnTo>
                    <a:pt x="2232" y="335"/>
                  </a:lnTo>
                  <a:lnTo>
                    <a:pt x="2232" y="337"/>
                  </a:lnTo>
                  <a:lnTo>
                    <a:pt x="2233" y="337"/>
                  </a:lnTo>
                  <a:moveTo>
                    <a:pt x="2302" y="460"/>
                  </a:moveTo>
                  <a:lnTo>
                    <a:pt x="2301" y="458"/>
                  </a:lnTo>
                  <a:lnTo>
                    <a:pt x="2301" y="460"/>
                  </a:lnTo>
                  <a:lnTo>
                    <a:pt x="2302" y="460"/>
                  </a:lnTo>
                  <a:moveTo>
                    <a:pt x="2388" y="527"/>
                  </a:moveTo>
                  <a:lnTo>
                    <a:pt x="2390" y="527"/>
                  </a:lnTo>
                  <a:lnTo>
                    <a:pt x="2390" y="529"/>
                  </a:lnTo>
                  <a:lnTo>
                    <a:pt x="2392" y="529"/>
                  </a:lnTo>
                  <a:lnTo>
                    <a:pt x="2392" y="527"/>
                  </a:lnTo>
                  <a:lnTo>
                    <a:pt x="2392" y="525"/>
                  </a:lnTo>
                  <a:lnTo>
                    <a:pt x="2390" y="525"/>
                  </a:lnTo>
                  <a:lnTo>
                    <a:pt x="2388" y="525"/>
                  </a:lnTo>
                  <a:lnTo>
                    <a:pt x="2388" y="527"/>
                  </a:lnTo>
                  <a:moveTo>
                    <a:pt x="2385" y="532"/>
                  </a:moveTo>
                  <a:lnTo>
                    <a:pt x="2386" y="532"/>
                  </a:lnTo>
                  <a:lnTo>
                    <a:pt x="2388" y="532"/>
                  </a:lnTo>
                  <a:lnTo>
                    <a:pt x="2390" y="532"/>
                  </a:lnTo>
                  <a:lnTo>
                    <a:pt x="2390" y="534"/>
                  </a:lnTo>
                  <a:lnTo>
                    <a:pt x="2392" y="534"/>
                  </a:lnTo>
                  <a:lnTo>
                    <a:pt x="2392" y="535"/>
                  </a:lnTo>
                  <a:lnTo>
                    <a:pt x="2393" y="535"/>
                  </a:lnTo>
                  <a:lnTo>
                    <a:pt x="2393" y="534"/>
                  </a:lnTo>
                  <a:lnTo>
                    <a:pt x="2395" y="534"/>
                  </a:lnTo>
                  <a:lnTo>
                    <a:pt x="2395" y="535"/>
                  </a:lnTo>
                  <a:lnTo>
                    <a:pt x="2395" y="537"/>
                  </a:lnTo>
                  <a:lnTo>
                    <a:pt x="2395" y="537"/>
                  </a:lnTo>
                  <a:lnTo>
                    <a:pt x="2397" y="537"/>
                  </a:lnTo>
                  <a:lnTo>
                    <a:pt x="2397" y="539"/>
                  </a:lnTo>
                  <a:lnTo>
                    <a:pt x="2398" y="539"/>
                  </a:lnTo>
                  <a:lnTo>
                    <a:pt x="2397" y="537"/>
                  </a:lnTo>
                  <a:lnTo>
                    <a:pt x="2397" y="535"/>
                  </a:lnTo>
                  <a:lnTo>
                    <a:pt x="2395" y="535"/>
                  </a:lnTo>
                  <a:lnTo>
                    <a:pt x="2395" y="534"/>
                  </a:lnTo>
                  <a:lnTo>
                    <a:pt x="2395" y="534"/>
                  </a:lnTo>
                  <a:lnTo>
                    <a:pt x="2395" y="532"/>
                  </a:lnTo>
                  <a:lnTo>
                    <a:pt x="2393" y="532"/>
                  </a:lnTo>
                  <a:lnTo>
                    <a:pt x="2392" y="532"/>
                  </a:lnTo>
                  <a:lnTo>
                    <a:pt x="2390" y="532"/>
                  </a:lnTo>
                  <a:lnTo>
                    <a:pt x="2390" y="530"/>
                  </a:lnTo>
                  <a:lnTo>
                    <a:pt x="2388" y="530"/>
                  </a:lnTo>
                  <a:lnTo>
                    <a:pt x="2386" y="530"/>
                  </a:lnTo>
                  <a:lnTo>
                    <a:pt x="2385" y="530"/>
                  </a:lnTo>
                  <a:lnTo>
                    <a:pt x="2385" y="532"/>
                  </a:lnTo>
                  <a:moveTo>
                    <a:pt x="2383" y="539"/>
                  </a:moveTo>
                  <a:lnTo>
                    <a:pt x="2381" y="539"/>
                  </a:lnTo>
                  <a:lnTo>
                    <a:pt x="2380" y="539"/>
                  </a:lnTo>
                  <a:lnTo>
                    <a:pt x="2380" y="537"/>
                  </a:lnTo>
                  <a:lnTo>
                    <a:pt x="2378" y="539"/>
                  </a:lnTo>
                  <a:lnTo>
                    <a:pt x="2380" y="539"/>
                  </a:lnTo>
                  <a:lnTo>
                    <a:pt x="2380" y="541"/>
                  </a:lnTo>
                  <a:lnTo>
                    <a:pt x="2381" y="541"/>
                  </a:lnTo>
                  <a:lnTo>
                    <a:pt x="2383" y="541"/>
                  </a:lnTo>
                  <a:lnTo>
                    <a:pt x="2385" y="541"/>
                  </a:lnTo>
                  <a:lnTo>
                    <a:pt x="2385" y="542"/>
                  </a:lnTo>
                  <a:lnTo>
                    <a:pt x="2386" y="542"/>
                  </a:lnTo>
                  <a:lnTo>
                    <a:pt x="2388" y="542"/>
                  </a:lnTo>
                  <a:lnTo>
                    <a:pt x="2390" y="544"/>
                  </a:lnTo>
                  <a:lnTo>
                    <a:pt x="2390" y="542"/>
                  </a:lnTo>
                  <a:lnTo>
                    <a:pt x="2392" y="542"/>
                  </a:lnTo>
                  <a:lnTo>
                    <a:pt x="2393" y="542"/>
                  </a:lnTo>
                  <a:lnTo>
                    <a:pt x="2395" y="542"/>
                  </a:lnTo>
                  <a:lnTo>
                    <a:pt x="2393" y="541"/>
                  </a:lnTo>
                  <a:lnTo>
                    <a:pt x="2392" y="541"/>
                  </a:lnTo>
                  <a:lnTo>
                    <a:pt x="2390" y="541"/>
                  </a:lnTo>
                  <a:lnTo>
                    <a:pt x="2388" y="539"/>
                  </a:lnTo>
                  <a:lnTo>
                    <a:pt x="2386" y="539"/>
                  </a:lnTo>
                  <a:lnTo>
                    <a:pt x="2385" y="539"/>
                  </a:lnTo>
                  <a:lnTo>
                    <a:pt x="2383" y="539"/>
                  </a:lnTo>
                  <a:moveTo>
                    <a:pt x="1939" y="869"/>
                  </a:moveTo>
                  <a:lnTo>
                    <a:pt x="1939" y="867"/>
                  </a:lnTo>
                  <a:lnTo>
                    <a:pt x="1937" y="869"/>
                  </a:lnTo>
                  <a:lnTo>
                    <a:pt x="1939" y="869"/>
                  </a:lnTo>
                  <a:moveTo>
                    <a:pt x="1939" y="888"/>
                  </a:moveTo>
                  <a:lnTo>
                    <a:pt x="1937" y="888"/>
                  </a:lnTo>
                  <a:lnTo>
                    <a:pt x="1935" y="888"/>
                  </a:lnTo>
                  <a:lnTo>
                    <a:pt x="1935" y="889"/>
                  </a:lnTo>
                  <a:lnTo>
                    <a:pt x="1937" y="888"/>
                  </a:lnTo>
                  <a:lnTo>
                    <a:pt x="1937" y="889"/>
                  </a:lnTo>
                  <a:lnTo>
                    <a:pt x="1939" y="889"/>
                  </a:lnTo>
                  <a:lnTo>
                    <a:pt x="1939" y="888"/>
                  </a:lnTo>
                  <a:moveTo>
                    <a:pt x="1944" y="879"/>
                  </a:moveTo>
                  <a:lnTo>
                    <a:pt x="1946" y="879"/>
                  </a:lnTo>
                  <a:lnTo>
                    <a:pt x="1946" y="877"/>
                  </a:lnTo>
                  <a:lnTo>
                    <a:pt x="1944" y="877"/>
                  </a:lnTo>
                  <a:lnTo>
                    <a:pt x="1942" y="877"/>
                  </a:lnTo>
                  <a:lnTo>
                    <a:pt x="1942" y="879"/>
                  </a:lnTo>
                  <a:lnTo>
                    <a:pt x="1940" y="879"/>
                  </a:lnTo>
                  <a:lnTo>
                    <a:pt x="1939" y="879"/>
                  </a:lnTo>
                  <a:lnTo>
                    <a:pt x="1937" y="879"/>
                  </a:lnTo>
                  <a:lnTo>
                    <a:pt x="1937" y="879"/>
                  </a:lnTo>
                  <a:lnTo>
                    <a:pt x="1939" y="879"/>
                  </a:lnTo>
                  <a:lnTo>
                    <a:pt x="1940" y="879"/>
                  </a:lnTo>
                  <a:lnTo>
                    <a:pt x="1940" y="879"/>
                  </a:lnTo>
                  <a:lnTo>
                    <a:pt x="1942" y="879"/>
                  </a:lnTo>
                  <a:lnTo>
                    <a:pt x="1942" y="879"/>
                  </a:lnTo>
                  <a:lnTo>
                    <a:pt x="1944" y="879"/>
                  </a:lnTo>
                  <a:moveTo>
                    <a:pt x="1949" y="889"/>
                  </a:moveTo>
                  <a:lnTo>
                    <a:pt x="1947" y="888"/>
                  </a:lnTo>
                  <a:lnTo>
                    <a:pt x="1946" y="889"/>
                  </a:lnTo>
                  <a:lnTo>
                    <a:pt x="1946" y="888"/>
                  </a:lnTo>
                  <a:lnTo>
                    <a:pt x="1944" y="888"/>
                  </a:lnTo>
                  <a:lnTo>
                    <a:pt x="1944" y="889"/>
                  </a:lnTo>
                  <a:lnTo>
                    <a:pt x="1946" y="889"/>
                  </a:lnTo>
                  <a:lnTo>
                    <a:pt x="1947" y="889"/>
                  </a:lnTo>
                  <a:lnTo>
                    <a:pt x="1949" y="889"/>
                  </a:lnTo>
                  <a:moveTo>
                    <a:pt x="1951" y="888"/>
                  </a:moveTo>
                  <a:lnTo>
                    <a:pt x="1949" y="886"/>
                  </a:lnTo>
                  <a:lnTo>
                    <a:pt x="1949" y="888"/>
                  </a:lnTo>
                  <a:lnTo>
                    <a:pt x="1951" y="888"/>
                  </a:lnTo>
                  <a:moveTo>
                    <a:pt x="1956" y="899"/>
                  </a:moveTo>
                  <a:lnTo>
                    <a:pt x="1954" y="899"/>
                  </a:lnTo>
                  <a:lnTo>
                    <a:pt x="1954" y="901"/>
                  </a:lnTo>
                  <a:lnTo>
                    <a:pt x="1956" y="901"/>
                  </a:lnTo>
                  <a:lnTo>
                    <a:pt x="1956" y="899"/>
                  </a:lnTo>
                  <a:moveTo>
                    <a:pt x="1961" y="913"/>
                  </a:moveTo>
                  <a:lnTo>
                    <a:pt x="1959" y="915"/>
                  </a:lnTo>
                  <a:lnTo>
                    <a:pt x="1961" y="915"/>
                  </a:lnTo>
                  <a:lnTo>
                    <a:pt x="1961" y="913"/>
                  </a:lnTo>
                  <a:moveTo>
                    <a:pt x="1989" y="957"/>
                  </a:moveTo>
                  <a:lnTo>
                    <a:pt x="1988" y="958"/>
                  </a:lnTo>
                  <a:lnTo>
                    <a:pt x="1989" y="958"/>
                  </a:lnTo>
                  <a:lnTo>
                    <a:pt x="1989" y="957"/>
                  </a:lnTo>
                  <a:moveTo>
                    <a:pt x="2097" y="987"/>
                  </a:moveTo>
                  <a:lnTo>
                    <a:pt x="2095" y="987"/>
                  </a:lnTo>
                  <a:lnTo>
                    <a:pt x="2095" y="989"/>
                  </a:lnTo>
                  <a:lnTo>
                    <a:pt x="2097" y="989"/>
                  </a:lnTo>
                  <a:lnTo>
                    <a:pt x="2097" y="987"/>
                  </a:lnTo>
                  <a:moveTo>
                    <a:pt x="2179" y="970"/>
                  </a:moveTo>
                  <a:lnTo>
                    <a:pt x="2178" y="970"/>
                  </a:lnTo>
                  <a:lnTo>
                    <a:pt x="2176" y="972"/>
                  </a:lnTo>
                  <a:lnTo>
                    <a:pt x="2176" y="970"/>
                  </a:lnTo>
                  <a:lnTo>
                    <a:pt x="2174" y="970"/>
                  </a:lnTo>
                  <a:lnTo>
                    <a:pt x="2174" y="972"/>
                  </a:lnTo>
                  <a:lnTo>
                    <a:pt x="2176" y="972"/>
                  </a:lnTo>
                  <a:lnTo>
                    <a:pt x="2178" y="972"/>
                  </a:lnTo>
                  <a:lnTo>
                    <a:pt x="2179" y="972"/>
                  </a:lnTo>
                  <a:lnTo>
                    <a:pt x="2179" y="970"/>
                  </a:lnTo>
                  <a:moveTo>
                    <a:pt x="2218" y="997"/>
                  </a:moveTo>
                  <a:lnTo>
                    <a:pt x="2216" y="997"/>
                  </a:lnTo>
                  <a:lnTo>
                    <a:pt x="2216" y="999"/>
                  </a:lnTo>
                  <a:lnTo>
                    <a:pt x="2218" y="999"/>
                  </a:lnTo>
                  <a:lnTo>
                    <a:pt x="2218" y="997"/>
                  </a:lnTo>
                  <a:moveTo>
                    <a:pt x="2248" y="1081"/>
                  </a:moveTo>
                  <a:lnTo>
                    <a:pt x="2247" y="1081"/>
                  </a:lnTo>
                  <a:lnTo>
                    <a:pt x="2247" y="1083"/>
                  </a:lnTo>
                  <a:lnTo>
                    <a:pt x="2248" y="1083"/>
                  </a:lnTo>
                  <a:lnTo>
                    <a:pt x="2248" y="1081"/>
                  </a:lnTo>
                  <a:moveTo>
                    <a:pt x="2252" y="1044"/>
                  </a:moveTo>
                  <a:lnTo>
                    <a:pt x="2250" y="1044"/>
                  </a:lnTo>
                  <a:lnTo>
                    <a:pt x="2250" y="1046"/>
                  </a:lnTo>
                  <a:lnTo>
                    <a:pt x="2252" y="1046"/>
                  </a:lnTo>
                  <a:lnTo>
                    <a:pt x="2252" y="1044"/>
                  </a:lnTo>
                  <a:moveTo>
                    <a:pt x="2541" y="1327"/>
                  </a:moveTo>
                  <a:lnTo>
                    <a:pt x="2543" y="1326"/>
                  </a:lnTo>
                  <a:lnTo>
                    <a:pt x="2541" y="1326"/>
                  </a:lnTo>
                  <a:lnTo>
                    <a:pt x="2541" y="1327"/>
                  </a:lnTo>
                  <a:moveTo>
                    <a:pt x="2535" y="758"/>
                  </a:moveTo>
                  <a:lnTo>
                    <a:pt x="2538" y="758"/>
                  </a:lnTo>
                  <a:lnTo>
                    <a:pt x="2540" y="758"/>
                  </a:lnTo>
                  <a:lnTo>
                    <a:pt x="2538" y="758"/>
                  </a:lnTo>
                  <a:lnTo>
                    <a:pt x="2535" y="758"/>
                  </a:lnTo>
                  <a:moveTo>
                    <a:pt x="2479" y="429"/>
                  </a:moveTo>
                  <a:lnTo>
                    <a:pt x="2481" y="429"/>
                  </a:lnTo>
                  <a:lnTo>
                    <a:pt x="2481" y="428"/>
                  </a:lnTo>
                  <a:lnTo>
                    <a:pt x="2479" y="429"/>
                  </a:lnTo>
                  <a:moveTo>
                    <a:pt x="2592" y="488"/>
                  </a:moveTo>
                  <a:lnTo>
                    <a:pt x="2590" y="488"/>
                  </a:lnTo>
                  <a:lnTo>
                    <a:pt x="2590" y="487"/>
                  </a:lnTo>
                  <a:lnTo>
                    <a:pt x="2588" y="485"/>
                  </a:lnTo>
                  <a:lnTo>
                    <a:pt x="2588" y="483"/>
                  </a:lnTo>
                  <a:lnTo>
                    <a:pt x="2587" y="480"/>
                  </a:lnTo>
                  <a:lnTo>
                    <a:pt x="2587" y="478"/>
                  </a:lnTo>
                  <a:lnTo>
                    <a:pt x="2585" y="478"/>
                  </a:lnTo>
                  <a:lnTo>
                    <a:pt x="2583" y="478"/>
                  </a:lnTo>
                  <a:lnTo>
                    <a:pt x="2582" y="477"/>
                  </a:lnTo>
                  <a:lnTo>
                    <a:pt x="2582" y="475"/>
                  </a:lnTo>
                  <a:lnTo>
                    <a:pt x="2580" y="475"/>
                  </a:lnTo>
                  <a:lnTo>
                    <a:pt x="2578" y="475"/>
                  </a:lnTo>
                  <a:lnTo>
                    <a:pt x="2578" y="475"/>
                  </a:lnTo>
                  <a:lnTo>
                    <a:pt x="2577" y="475"/>
                  </a:lnTo>
                  <a:lnTo>
                    <a:pt x="2575" y="475"/>
                  </a:lnTo>
                  <a:lnTo>
                    <a:pt x="2573" y="475"/>
                  </a:lnTo>
                  <a:lnTo>
                    <a:pt x="2572" y="475"/>
                  </a:lnTo>
                  <a:lnTo>
                    <a:pt x="2572" y="473"/>
                  </a:lnTo>
                  <a:lnTo>
                    <a:pt x="2570" y="471"/>
                  </a:lnTo>
                  <a:lnTo>
                    <a:pt x="2568" y="471"/>
                  </a:lnTo>
                  <a:lnTo>
                    <a:pt x="2567" y="471"/>
                  </a:lnTo>
                  <a:lnTo>
                    <a:pt x="2567" y="470"/>
                  </a:lnTo>
                  <a:lnTo>
                    <a:pt x="2565" y="470"/>
                  </a:lnTo>
                  <a:lnTo>
                    <a:pt x="2565" y="468"/>
                  </a:lnTo>
                  <a:lnTo>
                    <a:pt x="2563" y="468"/>
                  </a:lnTo>
                  <a:lnTo>
                    <a:pt x="2563" y="466"/>
                  </a:lnTo>
                  <a:lnTo>
                    <a:pt x="2562" y="466"/>
                  </a:lnTo>
                  <a:lnTo>
                    <a:pt x="2560" y="465"/>
                  </a:lnTo>
                  <a:lnTo>
                    <a:pt x="2556" y="463"/>
                  </a:lnTo>
                  <a:lnTo>
                    <a:pt x="2556" y="461"/>
                  </a:lnTo>
                  <a:lnTo>
                    <a:pt x="2556" y="461"/>
                  </a:lnTo>
                  <a:lnTo>
                    <a:pt x="2556" y="460"/>
                  </a:lnTo>
                  <a:lnTo>
                    <a:pt x="2555" y="460"/>
                  </a:lnTo>
                  <a:lnTo>
                    <a:pt x="2553" y="460"/>
                  </a:lnTo>
                  <a:lnTo>
                    <a:pt x="2553" y="458"/>
                  </a:lnTo>
                  <a:lnTo>
                    <a:pt x="2551" y="458"/>
                  </a:lnTo>
                  <a:lnTo>
                    <a:pt x="2548" y="458"/>
                  </a:lnTo>
                  <a:lnTo>
                    <a:pt x="2546" y="456"/>
                  </a:lnTo>
                  <a:lnTo>
                    <a:pt x="2545" y="456"/>
                  </a:lnTo>
                  <a:lnTo>
                    <a:pt x="2545" y="455"/>
                  </a:lnTo>
                  <a:lnTo>
                    <a:pt x="2543" y="455"/>
                  </a:lnTo>
                  <a:lnTo>
                    <a:pt x="2543" y="453"/>
                  </a:lnTo>
                  <a:lnTo>
                    <a:pt x="2541" y="455"/>
                  </a:lnTo>
                  <a:lnTo>
                    <a:pt x="2540" y="453"/>
                  </a:lnTo>
                  <a:lnTo>
                    <a:pt x="2538" y="453"/>
                  </a:lnTo>
                  <a:lnTo>
                    <a:pt x="2536" y="453"/>
                  </a:lnTo>
                  <a:lnTo>
                    <a:pt x="2536" y="451"/>
                  </a:lnTo>
                  <a:lnTo>
                    <a:pt x="2536" y="450"/>
                  </a:lnTo>
                  <a:lnTo>
                    <a:pt x="2535" y="450"/>
                  </a:lnTo>
                  <a:lnTo>
                    <a:pt x="2533" y="450"/>
                  </a:lnTo>
                  <a:lnTo>
                    <a:pt x="2533" y="448"/>
                  </a:lnTo>
                  <a:lnTo>
                    <a:pt x="2531" y="448"/>
                  </a:lnTo>
                  <a:lnTo>
                    <a:pt x="2530" y="448"/>
                  </a:lnTo>
                  <a:lnTo>
                    <a:pt x="2528" y="448"/>
                  </a:lnTo>
                  <a:lnTo>
                    <a:pt x="2528" y="446"/>
                  </a:lnTo>
                  <a:lnTo>
                    <a:pt x="2530" y="446"/>
                  </a:lnTo>
                  <a:lnTo>
                    <a:pt x="2531" y="445"/>
                  </a:lnTo>
                  <a:lnTo>
                    <a:pt x="2533" y="445"/>
                  </a:lnTo>
                  <a:lnTo>
                    <a:pt x="2535" y="445"/>
                  </a:lnTo>
                  <a:lnTo>
                    <a:pt x="2536" y="445"/>
                  </a:lnTo>
                  <a:lnTo>
                    <a:pt x="2538" y="445"/>
                  </a:lnTo>
                  <a:lnTo>
                    <a:pt x="2540" y="445"/>
                  </a:lnTo>
                  <a:lnTo>
                    <a:pt x="2540" y="443"/>
                  </a:lnTo>
                  <a:lnTo>
                    <a:pt x="2538" y="443"/>
                  </a:lnTo>
                  <a:lnTo>
                    <a:pt x="2538" y="441"/>
                  </a:lnTo>
                  <a:lnTo>
                    <a:pt x="2538" y="439"/>
                  </a:lnTo>
                  <a:lnTo>
                    <a:pt x="2540" y="439"/>
                  </a:lnTo>
                  <a:lnTo>
                    <a:pt x="2540" y="438"/>
                  </a:lnTo>
                  <a:lnTo>
                    <a:pt x="2540" y="436"/>
                  </a:lnTo>
                  <a:lnTo>
                    <a:pt x="2540" y="434"/>
                  </a:lnTo>
                  <a:lnTo>
                    <a:pt x="2541" y="434"/>
                  </a:lnTo>
                  <a:lnTo>
                    <a:pt x="2541" y="436"/>
                  </a:lnTo>
                  <a:lnTo>
                    <a:pt x="2543" y="434"/>
                  </a:lnTo>
                  <a:lnTo>
                    <a:pt x="2543" y="434"/>
                  </a:lnTo>
                  <a:lnTo>
                    <a:pt x="2545" y="434"/>
                  </a:lnTo>
                  <a:lnTo>
                    <a:pt x="2546" y="434"/>
                  </a:lnTo>
                  <a:lnTo>
                    <a:pt x="2546" y="434"/>
                  </a:lnTo>
                  <a:lnTo>
                    <a:pt x="2543" y="434"/>
                  </a:lnTo>
                  <a:lnTo>
                    <a:pt x="2543" y="433"/>
                  </a:lnTo>
                  <a:lnTo>
                    <a:pt x="2541" y="431"/>
                  </a:lnTo>
                  <a:lnTo>
                    <a:pt x="2540" y="431"/>
                  </a:lnTo>
                  <a:lnTo>
                    <a:pt x="2538" y="431"/>
                  </a:lnTo>
                  <a:lnTo>
                    <a:pt x="2538" y="429"/>
                  </a:lnTo>
                  <a:lnTo>
                    <a:pt x="2536" y="428"/>
                  </a:lnTo>
                  <a:lnTo>
                    <a:pt x="2538" y="428"/>
                  </a:lnTo>
                  <a:lnTo>
                    <a:pt x="2540" y="428"/>
                  </a:lnTo>
                  <a:lnTo>
                    <a:pt x="2541" y="428"/>
                  </a:lnTo>
                  <a:lnTo>
                    <a:pt x="2541" y="426"/>
                  </a:lnTo>
                  <a:lnTo>
                    <a:pt x="2543" y="428"/>
                  </a:lnTo>
                  <a:lnTo>
                    <a:pt x="2545" y="428"/>
                  </a:lnTo>
                  <a:lnTo>
                    <a:pt x="2545" y="426"/>
                  </a:lnTo>
                  <a:lnTo>
                    <a:pt x="2543" y="426"/>
                  </a:lnTo>
                  <a:lnTo>
                    <a:pt x="2543" y="424"/>
                  </a:lnTo>
                  <a:lnTo>
                    <a:pt x="2545" y="424"/>
                  </a:lnTo>
                  <a:lnTo>
                    <a:pt x="2546" y="424"/>
                  </a:lnTo>
                  <a:lnTo>
                    <a:pt x="2548" y="424"/>
                  </a:lnTo>
                  <a:lnTo>
                    <a:pt x="2548" y="423"/>
                  </a:lnTo>
                  <a:lnTo>
                    <a:pt x="2550" y="423"/>
                  </a:lnTo>
                  <a:lnTo>
                    <a:pt x="2551" y="423"/>
                  </a:lnTo>
                  <a:lnTo>
                    <a:pt x="2553" y="421"/>
                  </a:lnTo>
                  <a:lnTo>
                    <a:pt x="2551" y="421"/>
                  </a:lnTo>
                  <a:lnTo>
                    <a:pt x="2551" y="419"/>
                  </a:lnTo>
                  <a:lnTo>
                    <a:pt x="2550" y="419"/>
                  </a:lnTo>
                  <a:lnTo>
                    <a:pt x="2548" y="419"/>
                  </a:lnTo>
                  <a:lnTo>
                    <a:pt x="2548" y="421"/>
                  </a:lnTo>
                  <a:lnTo>
                    <a:pt x="2546" y="421"/>
                  </a:lnTo>
                  <a:lnTo>
                    <a:pt x="2545" y="421"/>
                  </a:lnTo>
                  <a:lnTo>
                    <a:pt x="2543" y="421"/>
                  </a:lnTo>
                  <a:lnTo>
                    <a:pt x="2541" y="421"/>
                  </a:lnTo>
                  <a:lnTo>
                    <a:pt x="2540" y="421"/>
                  </a:lnTo>
                  <a:lnTo>
                    <a:pt x="2538" y="421"/>
                  </a:lnTo>
                  <a:lnTo>
                    <a:pt x="2536" y="421"/>
                  </a:lnTo>
                  <a:lnTo>
                    <a:pt x="2535" y="421"/>
                  </a:lnTo>
                  <a:lnTo>
                    <a:pt x="2533" y="421"/>
                  </a:lnTo>
                  <a:lnTo>
                    <a:pt x="2533" y="423"/>
                  </a:lnTo>
                  <a:lnTo>
                    <a:pt x="2531" y="424"/>
                  </a:lnTo>
                  <a:lnTo>
                    <a:pt x="2530" y="424"/>
                  </a:lnTo>
                  <a:lnTo>
                    <a:pt x="2528" y="424"/>
                  </a:lnTo>
                  <a:lnTo>
                    <a:pt x="2526" y="424"/>
                  </a:lnTo>
                  <a:lnTo>
                    <a:pt x="2526" y="426"/>
                  </a:lnTo>
                  <a:lnTo>
                    <a:pt x="2524" y="426"/>
                  </a:lnTo>
                  <a:lnTo>
                    <a:pt x="2523" y="426"/>
                  </a:lnTo>
                  <a:lnTo>
                    <a:pt x="2521" y="426"/>
                  </a:lnTo>
                  <a:lnTo>
                    <a:pt x="2519" y="428"/>
                  </a:lnTo>
                  <a:lnTo>
                    <a:pt x="2518" y="428"/>
                  </a:lnTo>
                  <a:lnTo>
                    <a:pt x="2516" y="428"/>
                  </a:lnTo>
                  <a:lnTo>
                    <a:pt x="2516" y="428"/>
                  </a:lnTo>
                  <a:lnTo>
                    <a:pt x="2514" y="429"/>
                  </a:lnTo>
                  <a:lnTo>
                    <a:pt x="2514" y="431"/>
                  </a:lnTo>
                  <a:lnTo>
                    <a:pt x="2513" y="431"/>
                  </a:lnTo>
                  <a:lnTo>
                    <a:pt x="2511" y="431"/>
                  </a:lnTo>
                  <a:lnTo>
                    <a:pt x="2509" y="429"/>
                  </a:lnTo>
                  <a:lnTo>
                    <a:pt x="2509" y="431"/>
                  </a:lnTo>
                  <a:lnTo>
                    <a:pt x="2509" y="433"/>
                  </a:lnTo>
                  <a:lnTo>
                    <a:pt x="2508" y="433"/>
                  </a:lnTo>
                  <a:lnTo>
                    <a:pt x="2506" y="434"/>
                  </a:lnTo>
                  <a:lnTo>
                    <a:pt x="2508" y="434"/>
                  </a:lnTo>
                  <a:lnTo>
                    <a:pt x="2508" y="436"/>
                  </a:lnTo>
                  <a:lnTo>
                    <a:pt x="2509" y="438"/>
                  </a:lnTo>
                  <a:lnTo>
                    <a:pt x="2509" y="439"/>
                  </a:lnTo>
                  <a:lnTo>
                    <a:pt x="2511" y="439"/>
                  </a:lnTo>
                  <a:lnTo>
                    <a:pt x="2514" y="443"/>
                  </a:lnTo>
                  <a:lnTo>
                    <a:pt x="2516" y="445"/>
                  </a:lnTo>
                  <a:lnTo>
                    <a:pt x="2516" y="445"/>
                  </a:lnTo>
                  <a:lnTo>
                    <a:pt x="2518" y="445"/>
                  </a:lnTo>
                  <a:lnTo>
                    <a:pt x="2518" y="443"/>
                  </a:lnTo>
                  <a:lnTo>
                    <a:pt x="2519" y="443"/>
                  </a:lnTo>
                  <a:lnTo>
                    <a:pt x="2519" y="445"/>
                  </a:lnTo>
                  <a:lnTo>
                    <a:pt x="2521" y="443"/>
                  </a:lnTo>
                  <a:lnTo>
                    <a:pt x="2523" y="443"/>
                  </a:lnTo>
                  <a:lnTo>
                    <a:pt x="2524" y="443"/>
                  </a:lnTo>
                  <a:lnTo>
                    <a:pt x="2526" y="443"/>
                  </a:lnTo>
                  <a:lnTo>
                    <a:pt x="2528" y="443"/>
                  </a:lnTo>
                  <a:lnTo>
                    <a:pt x="2528" y="445"/>
                  </a:lnTo>
                  <a:lnTo>
                    <a:pt x="2526" y="445"/>
                  </a:lnTo>
                  <a:lnTo>
                    <a:pt x="2524" y="445"/>
                  </a:lnTo>
                  <a:lnTo>
                    <a:pt x="2524" y="446"/>
                  </a:lnTo>
                  <a:lnTo>
                    <a:pt x="2524" y="448"/>
                  </a:lnTo>
                  <a:lnTo>
                    <a:pt x="2523" y="448"/>
                  </a:lnTo>
                  <a:lnTo>
                    <a:pt x="2521" y="448"/>
                  </a:lnTo>
                  <a:lnTo>
                    <a:pt x="2521" y="450"/>
                  </a:lnTo>
                  <a:lnTo>
                    <a:pt x="2519" y="450"/>
                  </a:lnTo>
                  <a:lnTo>
                    <a:pt x="2519" y="448"/>
                  </a:lnTo>
                  <a:lnTo>
                    <a:pt x="2518" y="448"/>
                  </a:lnTo>
                  <a:lnTo>
                    <a:pt x="2516" y="448"/>
                  </a:lnTo>
                  <a:lnTo>
                    <a:pt x="2516" y="448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3" y="450"/>
                  </a:lnTo>
                  <a:lnTo>
                    <a:pt x="2513" y="451"/>
                  </a:lnTo>
                  <a:lnTo>
                    <a:pt x="2511" y="451"/>
                  </a:lnTo>
                  <a:lnTo>
                    <a:pt x="2509" y="451"/>
                  </a:lnTo>
                  <a:lnTo>
                    <a:pt x="2508" y="451"/>
                  </a:lnTo>
                  <a:lnTo>
                    <a:pt x="2508" y="453"/>
                  </a:lnTo>
                  <a:lnTo>
                    <a:pt x="2506" y="453"/>
                  </a:lnTo>
                  <a:lnTo>
                    <a:pt x="2506" y="455"/>
                  </a:lnTo>
                  <a:lnTo>
                    <a:pt x="2504" y="455"/>
                  </a:lnTo>
                  <a:lnTo>
                    <a:pt x="2504" y="456"/>
                  </a:lnTo>
                  <a:lnTo>
                    <a:pt x="2503" y="456"/>
                  </a:lnTo>
                  <a:lnTo>
                    <a:pt x="2501" y="458"/>
                  </a:lnTo>
                  <a:lnTo>
                    <a:pt x="2499" y="458"/>
                  </a:lnTo>
                  <a:lnTo>
                    <a:pt x="2498" y="456"/>
                  </a:lnTo>
                  <a:lnTo>
                    <a:pt x="2496" y="456"/>
                  </a:lnTo>
                  <a:lnTo>
                    <a:pt x="2494" y="455"/>
                  </a:lnTo>
                  <a:lnTo>
                    <a:pt x="2496" y="455"/>
                  </a:lnTo>
                  <a:lnTo>
                    <a:pt x="2496" y="453"/>
                  </a:lnTo>
                  <a:lnTo>
                    <a:pt x="2496" y="451"/>
                  </a:lnTo>
                  <a:lnTo>
                    <a:pt x="2496" y="450"/>
                  </a:lnTo>
                  <a:lnTo>
                    <a:pt x="2496" y="448"/>
                  </a:lnTo>
                  <a:lnTo>
                    <a:pt x="2494" y="448"/>
                  </a:lnTo>
                  <a:lnTo>
                    <a:pt x="2494" y="446"/>
                  </a:lnTo>
                  <a:lnTo>
                    <a:pt x="2493" y="446"/>
                  </a:lnTo>
                  <a:lnTo>
                    <a:pt x="2491" y="446"/>
                  </a:lnTo>
                  <a:lnTo>
                    <a:pt x="2489" y="446"/>
                  </a:lnTo>
                  <a:lnTo>
                    <a:pt x="2489" y="445"/>
                  </a:lnTo>
                  <a:lnTo>
                    <a:pt x="2487" y="445"/>
                  </a:lnTo>
                  <a:lnTo>
                    <a:pt x="2486" y="445"/>
                  </a:lnTo>
                  <a:lnTo>
                    <a:pt x="2484" y="445"/>
                  </a:lnTo>
                  <a:lnTo>
                    <a:pt x="2482" y="445"/>
                  </a:lnTo>
                  <a:lnTo>
                    <a:pt x="2482" y="443"/>
                  </a:lnTo>
                  <a:lnTo>
                    <a:pt x="2484" y="441"/>
                  </a:lnTo>
                  <a:lnTo>
                    <a:pt x="2486" y="441"/>
                  </a:lnTo>
                  <a:lnTo>
                    <a:pt x="2486" y="439"/>
                  </a:lnTo>
                  <a:lnTo>
                    <a:pt x="2487" y="439"/>
                  </a:lnTo>
                  <a:lnTo>
                    <a:pt x="2489" y="438"/>
                  </a:lnTo>
                  <a:lnTo>
                    <a:pt x="2491" y="438"/>
                  </a:lnTo>
                  <a:lnTo>
                    <a:pt x="2493" y="438"/>
                  </a:lnTo>
                  <a:lnTo>
                    <a:pt x="2494" y="436"/>
                  </a:lnTo>
                  <a:lnTo>
                    <a:pt x="2494" y="434"/>
                  </a:lnTo>
                  <a:lnTo>
                    <a:pt x="2494" y="434"/>
                  </a:lnTo>
                  <a:lnTo>
                    <a:pt x="2493" y="434"/>
                  </a:lnTo>
                  <a:lnTo>
                    <a:pt x="2493" y="434"/>
                  </a:lnTo>
                  <a:lnTo>
                    <a:pt x="2491" y="434"/>
                  </a:lnTo>
                  <a:lnTo>
                    <a:pt x="2491" y="434"/>
                  </a:lnTo>
                  <a:lnTo>
                    <a:pt x="2489" y="434"/>
                  </a:lnTo>
                  <a:lnTo>
                    <a:pt x="2489" y="434"/>
                  </a:lnTo>
                  <a:lnTo>
                    <a:pt x="2487" y="434"/>
                  </a:lnTo>
                  <a:lnTo>
                    <a:pt x="2486" y="434"/>
                  </a:lnTo>
                  <a:lnTo>
                    <a:pt x="2484" y="434"/>
                  </a:lnTo>
                  <a:lnTo>
                    <a:pt x="2482" y="434"/>
                  </a:lnTo>
                  <a:lnTo>
                    <a:pt x="2482" y="434"/>
                  </a:lnTo>
                  <a:lnTo>
                    <a:pt x="2481" y="434"/>
                  </a:lnTo>
                  <a:lnTo>
                    <a:pt x="2479" y="434"/>
                  </a:lnTo>
                  <a:lnTo>
                    <a:pt x="2477" y="434"/>
                  </a:lnTo>
                  <a:lnTo>
                    <a:pt x="2476" y="434"/>
                  </a:lnTo>
                  <a:lnTo>
                    <a:pt x="2476" y="433"/>
                  </a:lnTo>
                  <a:lnTo>
                    <a:pt x="2476" y="433"/>
                  </a:lnTo>
                  <a:lnTo>
                    <a:pt x="2476" y="431"/>
                  </a:lnTo>
                  <a:lnTo>
                    <a:pt x="2474" y="429"/>
                  </a:lnTo>
                  <a:lnTo>
                    <a:pt x="2476" y="429"/>
                  </a:lnTo>
                  <a:lnTo>
                    <a:pt x="2476" y="429"/>
                  </a:lnTo>
                  <a:lnTo>
                    <a:pt x="2477" y="429"/>
                  </a:lnTo>
                  <a:lnTo>
                    <a:pt x="2477" y="428"/>
                  </a:lnTo>
                  <a:lnTo>
                    <a:pt x="2476" y="428"/>
                  </a:lnTo>
                  <a:lnTo>
                    <a:pt x="2476" y="428"/>
                  </a:lnTo>
                  <a:lnTo>
                    <a:pt x="2476" y="426"/>
                  </a:lnTo>
                  <a:lnTo>
                    <a:pt x="2474" y="426"/>
                  </a:lnTo>
                  <a:lnTo>
                    <a:pt x="2476" y="424"/>
                  </a:lnTo>
                  <a:lnTo>
                    <a:pt x="2474" y="424"/>
                  </a:lnTo>
                  <a:lnTo>
                    <a:pt x="2474" y="426"/>
                  </a:lnTo>
                  <a:lnTo>
                    <a:pt x="2474" y="428"/>
                  </a:lnTo>
                  <a:lnTo>
                    <a:pt x="2472" y="428"/>
                  </a:lnTo>
                  <a:lnTo>
                    <a:pt x="2471" y="428"/>
                  </a:lnTo>
                  <a:lnTo>
                    <a:pt x="2469" y="428"/>
                  </a:lnTo>
                  <a:lnTo>
                    <a:pt x="2467" y="428"/>
                  </a:lnTo>
                  <a:lnTo>
                    <a:pt x="2466" y="428"/>
                  </a:lnTo>
                  <a:lnTo>
                    <a:pt x="2464" y="428"/>
                  </a:lnTo>
                  <a:lnTo>
                    <a:pt x="2464" y="429"/>
                  </a:lnTo>
                  <a:lnTo>
                    <a:pt x="2462" y="429"/>
                  </a:lnTo>
                  <a:lnTo>
                    <a:pt x="2462" y="431"/>
                  </a:lnTo>
                  <a:lnTo>
                    <a:pt x="2462" y="433"/>
                  </a:lnTo>
                  <a:lnTo>
                    <a:pt x="2461" y="434"/>
                  </a:lnTo>
                  <a:lnTo>
                    <a:pt x="2461" y="434"/>
                  </a:lnTo>
                  <a:lnTo>
                    <a:pt x="2459" y="434"/>
                  </a:lnTo>
                  <a:lnTo>
                    <a:pt x="2459" y="436"/>
                  </a:lnTo>
                  <a:lnTo>
                    <a:pt x="2457" y="436"/>
                  </a:lnTo>
                  <a:lnTo>
                    <a:pt x="2457" y="438"/>
                  </a:lnTo>
                  <a:lnTo>
                    <a:pt x="2455" y="439"/>
                  </a:lnTo>
                  <a:lnTo>
                    <a:pt x="2454" y="438"/>
                  </a:lnTo>
                  <a:lnTo>
                    <a:pt x="2454" y="439"/>
                  </a:lnTo>
                  <a:lnTo>
                    <a:pt x="2452" y="439"/>
                  </a:lnTo>
                  <a:lnTo>
                    <a:pt x="2450" y="439"/>
                  </a:lnTo>
                  <a:lnTo>
                    <a:pt x="2452" y="441"/>
                  </a:lnTo>
                  <a:lnTo>
                    <a:pt x="2452" y="443"/>
                  </a:lnTo>
                  <a:lnTo>
                    <a:pt x="2454" y="443"/>
                  </a:lnTo>
                  <a:lnTo>
                    <a:pt x="2454" y="445"/>
                  </a:lnTo>
                  <a:lnTo>
                    <a:pt x="2454" y="446"/>
                  </a:lnTo>
                  <a:lnTo>
                    <a:pt x="2454" y="448"/>
                  </a:lnTo>
                  <a:lnTo>
                    <a:pt x="2454" y="450"/>
                  </a:lnTo>
                  <a:lnTo>
                    <a:pt x="2452" y="451"/>
                  </a:lnTo>
                  <a:lnTo>
                    <a:pt x="2450" y="451"/>
                  </a:lnTo>
                  <a:lnTo>
                    <a:pt x="2449" y="451"/>
                  </a:lnTo>
                  <a:lnTo>
                    <a:pt x="2447" y="453"/>
                  </a:lnTo>
                  <a:lnTo>
                    <a:pt x="2447" y="451"/>
                  </a:lnTo>
                  <a:lnTo>
                    <a:pt x="2447" y="450"/>
                  </a:lnTo>
                  <a:lnTo>
                    <a:pt x="2445" y="450"/>
                  </a:lnTo>
                  <a:lnTo>
                    <a:pt x="2444" y="450"/>
                  </a:lnTo>
                  <a:lnTo>
                    <a:pt x="2444" y="451"/>
                  </a:lnTo>
                  <a:lnTo>
                    <a:pt x="2445" y="451"/>
                  </a:lnTo>
                  <a:lnTo>
                    <a:pt x="2445" y="453"/>
                  </a:lnTo>
                  <a:lnTo>
                    <a:pt x="2444" y="453"/>
                  </a:lnTo>
                  <a:lnTo>
                    <a:pt x="2444" y="455"/>
                  </a:lnTo>
                  <a:lnTo>
                    <a:pt x="2444" y="456"/>
                  </a:lnTo>
                  <a:lnTo>
                    <a:pt x="2445" y="455"/>
                  </a:lnTo>
                  <a:lnTo>
                    <a:pt x="2445" y="456"/>
                  </a:lnTo>
                  <a:lnTo>
                    <a:pt x="2444" y="458"/>
                  </a:lnTo>
                  <a:lnTo>
                    <a:pt x="2444" y="460"/>
                  </a:lnTo>
                  <a:lnTo>
                    <a:pt x="2444" y="461"/>
                  </a:lnTo>
                  <a:lnTo>
                    <a:pt x="2444" y="463"/>
                  </a:lnTo>
                  <a:lnTo>
                    <a:pt x="2444" y="465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1"/>
                  </a:lnTo>
                  <a:lnTo>
                    <a:pt x="2442" y="471"/>
                  </a:lnTo>
                  <a:lnTo>
                    <a:pt x="2440" y="471"/>
                  </a:lnTo>
                  <a:lnTo>
                    <a:pt x="2439" y="471"/>
                  </a:lnTo>
                  <a:lnTo>
                    <a:pt x="2439" y="473"/>
                  </a:lnTo>
                  <a:lnTo>
                    <a:pt x="2437" y="473"/>
                  </a:lnTo>
                  <a:lnTo>
                    <a:pt x="2437" y="475"/>
                  </a:lnTo>
                  <a:lnTo>
                    <a:pt x="2437" y="475"/>
                  </a:lnTo>
                  <a:lnTo>
                    <a:pt x="2437" y="477"/>
                  </a:lnTo>
                  <a:lnTo>
                    <a:pt x="2437" y="478"/>
                  </a:lnTo>
                  <a:lnTo>
                    <a:pt x="2437" y="480"/>
                  </a:lnTo>
                  <a:lnTo>
                    <a:pt x="2435" y="480"/>
                  </a:lnTo>
                  <a:lnTo>
                    <a:pt x="2435" y="482"/>
                  </a:lnTo>
                  <a:lnTo>
                    <a:pt x="2435" y="482"/>
                  </a:lnTo>
                  <a:lnTo>
                    <a:pt x="2435" y="483"/>
                  </a:lnTo>
                  <a:lnTo>
                    <a:pt x="2435" y="483"/>
                  </a:lnTo>
                  <a:lnTo>
                    <a:pt x="2437" y="483"/>
                  </a:lnTo>
                  <a:lnTo>
                    <a:pt x="2437" y="485"/>
                  </a:lnTo>
                  <a:lnTo>
                    <a:pt x="2437" y="487"/>
                  </a:lnTo>
                  <a:lnTo>
                    <a:pt x="2439" y="487"/>
                  </a:lnTo>
                  <a:lnTo>
                    <a:pt x="2439" y="488"/>
                  </a:lnTo>
                  <a:lnTo>
                    <a:pt x="2440" y="488"/>
                  </a:lnTo>
                  <a:lnTo>
                    <a:pt x="2440" y="490"/>
                  </a:lnTo>
                  <a:lnTo>
                    <a:pt x="2440" y="492"/>
                  </a:lnTo>
                  <a:lnTo>
                    <a:pt x="2440" y="493"/>
                  </a:lnTo>
                  <a:lnTo>
                    <a:pt x="2442" y="493"/>
                  </a:lnTo>
                  <a:lnTo>
                    <a:pt x="2442" y="495"/>
                  </a:lnTo>
                  <a:lnTo>
                    <a:pt x="2444" y="495"/>
                  </a:lnTo>
                  <a:lnTo>
                    <a:pt x="2445" y="497"/>
                  </a:lnTo>
                  <a:lnTo>
                    <a:pt x="2449" y="498"/>
                  </a:lnTo>
                  <a:lnTo>
                    <a:pt x="2452" y="500"/>
                  </a:lnTo>
                  <a:lnTo>
                    <a:pt x="2454" y="500"/>
                  </a:lnTo>
                  <a:lnTo>
                    <a:pt x="2455" y="500"/>
                  </a:lnTo>
                  <a:lnTo>
                    <a:pt x="2457" y="500"/>
                  </a:lnTo>
                  <a:lnTo>
                    <a:pt x="2461" y="500"/>
                  </a:lnTo>
                  <a:lnTo>
                    <a:pt x="2464" y="502"/>
                  </a:lnTo>
                  <a:lnTo>
                    <a:pt x="2466" y="502"/>
                  </a:lnTo>
                  <a:lnTo>
                    <a:pt x="2467" y="502"/>
                  </a:lnTo>
                  <a:lnTo>
                    <a:pt x="2467" y="500"/>
                  </a:lnTo>
                  <a:lnTo>
                    <a:pt x="2469" y="500"/>
                  </a:lnTo>
                  <a:lnTo>
                    <a:pt x="2472" y="502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7" y="502"/>
                  </a:lnTo>
                  <a:lnTo>
                    <a:pt x="2479" y="500"/>
                  </a:lnTo>
                  <a:lnTo>
                    <a:pt x="2479" y="498"/>
                  </a:lnTo>
                  <a:lnTo>
                    <a:pt x="2481" y="497"/>
                  </a:lnTo>
                  <a:lnTo>
                    <a:pt x="2484" y="497"/>
                  </a:lnTo>
                  <a:lnTo>
                    <a:pt x="2484" y="495"/>
                  </a:lnTo>
                  <a:lnTo>
                    <a:pt x="2486" y="495"/>
                  </a:lnTo>
                  <a:lnTo>
                    <a:pt x="2487" y="495"/>
                  </a:lnTo>
                  <a:lnTo>
                    <a:pt x="2487" y="493"/>
                  </a:lnTo>
                  <a:lnTo>
                    <a:pt x="2489" y="493"/>
                  </a:lnTo>
                  <a:lnTo>
                    <a:pt x="2489" y="492"/>
                  </a:lnTo>
                  <a:lnTo>
                    <a:pt x="2491" y="492"/>
                  </a:lnTo>
                  <a:lnTo>
                    <a:pt x="2493" y="492"/>
                  </a:lnTo>
                  <a:lnTo>
                    <a:pt x="2494" y="492"/>
                  </a:lnTo>
                  <a:lnTo>
                    <a:pt x="2494" y="490"/>
                  </a:lnTo>
                  <a:lnTo>
                    <a:pt x="2496" y="490"/>
                  </a:lnTo>
                  <a:lnTo>
                    <a:pt x="2498" y="490"/>
                  </a:lnTo>
                  <a:lnTo>
                    <a:pt x="2499" y="488"/>
                  </a:lnTo>
                  <a:lnTo>
                    <a:pt x="2501" y="488"/>
                  </a:lnTo>
                  <a:lnTo>
                    <a:pt x="2503" y="488"/>
                  </a:lnTo>
                  <a:lnTo>
                    <a:pt x="2503" y="490"/>
                  </a:lnTo>
                  <a:lnTo>
                    <a:pt x="2504" y="490"/>
                  </a:lnTo>
                  <a:lnTo>
                    <a:pt x="2506" y="490"/>
                  </a:lnTo>
                  <a:lnTo>
                    <a:pt x="2508" y="490"/>
                  </a:lnTo>
                  <a:lnTo>
                    <a:pt x="2511" y="490"/>
                  </a:lnTo>
                  <a:lnTo>
                    <a:pt x="2513" y="490"/>
                  </a:lnTo>
                  <a:lnTo>
                    <a:pt x="2514" y="490"/>
                  </a:lnTo>
                  <a:lnTo>
                    <a:pt x="2516" y="490"/>
                  </a:lnTo>
                  <a:lnTo>
                    <a:pt x="2516" y="488"/>
                  </a:lnTo>
                  <a:lnTo>
                    <a:pt x="2518" y="488"/>
                  </a:lnTo>
                  <a:lnTo>
                    <a:pt x="2518" y="490"/>
                  </a:lnTo>
                  <a:lnTo>
                    <a:pt x="2518" y="492"/>
                  </a:lnTo>
                  <a:lnTo>
                    <a:pt x="2519" y="492"/>
                  </a:lnTo>
                  <a:lnTo>
                    <a:pt x="2519" y="493"/>
                  </a:lnTo>
                  <a:lnTo>
                    <a:pt x="2521" y="493"/>
                  </a:lnTo>
                  <a:lnTo>
                    <a:pt x="2523" y="493"/>
                  </a:lnTo>
                  <a:lnTo>
                    <a:pt x="2523" y="495"/>
                  </a:lnTo>
                  <a:lnTo>
                    <a:pt x="2524" y="495"/>
                  </a:lnTo>
                  <a:lnTo>
                    <a:pt x="2524" y="493"/>
                  </a:lnTo>
                  <a:lnTo>
                    <a:pt x="2526" y="493"/>
                  </a:lnTo>
                  <a:lnTo>
                    <a:pt x="2528" y="493"/>
                  </a:lnTo>
                  <a:lnTo>
                    <a:pt x="2530" y="493"/>
                  </a:lnTo>
                  <a:lnTo>
                    <a:pt x="2530" y="495"/>
                  </a:lnTo>
                  <a:lnTo>
                    <a:pt x="2531" y="495"/>
                  </a:lnTo>
                  <a:lnTo>
                    <a:pt x="2531" y="497"/>
                  </a:lnTo>
                  <a:lnTo>
                    <a:pt x="2533" y="498"/>
                  </a:lnTo>
                  <a:lnTo>
                    <a:pt x="2535" y="498"/>
                  </a:lnTo>
                  <a:lnTo>
                    <a:pt x="2535" y="500"/>
                  </a:lnTo>
                  <a:lnTo>
                    <a:pt x="2536" y="500"/>
                  </a:lnTo>
                  <a:lnTo>
                    <a:pt x="2536" y="498"/>
                  </a:lnTo>
                  <a:lnTo>
                    <a:pt x="2538" y="498"/>
                  </a:lnTo>
                  <a:lnTo>
                    <a:pt x="2540" y="498"/>
                  </a:lnTo>
                  <a:lnTo>
                    <a:pt x="2541" y="498"/>
                  </a:lnTo>
                  <a:lnTo>
                    <a:pt x="2541" y="500"/>
                  </a:lnTo>
                  <a:lnTo>
                    <a:pt x="2543" y="500"/>
                  </a:lnTo>
                  <a:lnTo>
                    <a:pt x="2543" y="502"/>
                  </a:lnTo>
                  <a:lnTo>
                    <a:pt x="2545" y="502"/>
                  </a:lnTo>
                  <a:lnTo>
                    <a:pt x="2546" y="502"/>
                  </a:lnTo>
                  <a:lnTo>
                    <a:pt x="2548" y="502"/>
                  </a:lnTo>
                  <a:lnTo>
                    <a:pt x="2550" y="502"/>
                  </a:lnTo>
                  <a:lnTo>
                    <a:pt x="2551" y="502"/>
                  </a:lnTo>
                  <a:lnTo>
                    <a:pt x="2551" y="503"/>
                  </a:lnTo>
                  <a:lnTo>
                    <a:pt x="2553" y="503"/>
                  </a:lnTo>
                  <a:lnTo>
                    <a:pt x="2555" y="503"/>
                  </a:lnTo>
                  <a:lnTo>
                    <a:pt x="2556" y="503"/>
                  </a:lnTo>
                  <a:lnTo>
                    <a:pt x="2556" y="503"/>
                  </a:lnTo>
                  <a:lnTo>
                    <a:pt x="2558" y="503"/>
                  </a:lnTo>
                  <a:lnTo>
                    <a:pt x="2560" y="503"/>
                  </a:lnTo>
                  <a:lnTo>
                    <a:pt x="2562" y="503"/>
                  </a:lnTo>
                  <a:lnTo>
                    <a:pt x="2562" y="502"/>
                  </a:lnTo>
                  <a:lnTo>
                    <a:pt x="2563" y="502"/>
                  </a:lnTo>
                  <a:lnTo>
                    <a:pt x="2565" y="502"/>
                  </a:lnTo>
                  <a:lnTo>
                    <a:pt x="2567" y="502"/>
                  </a:lnTo>
                  <a:lnTo>
                    <a:pt x="2568" y="502"/>
                  </a:lnTo>
                  <a:lnTo>
                    <a:pt x="2570" y="503"/>
                  </a:lnTo>
                  <a:lnTo>
                    <a:pt x="2572" y="503"/>
                  </a:lnTo>
                  <a:lnTo>
                    <a:pt x="2573" y="503"/>
                  </a:lnTo>
                  <a:lnTo>
                    <a:pt x="2575" y="503"/>
                  </a:lnTo>
                  <a:lnTo>
                    <a:pt x="2577" y="503"/>
                  </a:lnTo>
                  <a:lnTo>
                    <a:pt x="2578" y="503"/>
                  </a:lnTo>
                  <a:lnTo>
                    <a:pt x="2580" y="502"/>
                  </a:lnTo>
                  <a:lnTo>
                    <a:pt x="2582" y="502"/>
                  </a:lnTo>
                  <a:lnTo>
                    <a:pt x="2583" y="500"/>
                  </a:lnTo>
                  <a:lnTo>
                    <a:pt x="2585" y="500"/>
                  </a:lnTo>
                  <a:lnTo>
                    <a:pt x="2587" y="500"/>
                  </a:lnTo>
                  <a:lnTo>
                    <a:pt x="2587" y="498"/>
                  </a:lnTo>
                  <a:lnTo>
                    <a:pt x="2588" y="498"/>
                  </a:lnTo>
                  <a:lnTo>
                    <a:pt x="2590" y="498"/>
                  </a:lnTo>
                  <a:lnTo>
                    <a:pt x="2590" y="497"/>
                  </a:lnTo>
                  <a:lnTo>
                    <a:pt x="2592" y="495"/>
                  </a:lnTo>
                  <a:lnTo>
                    <a:pt x="2592" y="493"/>
                  </a:lnTo>
                  <a:lnTo>
                    <a:pt x="2592" y="492"/>
                  </a:lnTo>
                  <a:lnTo>
                    <a:pt x="2592" y="490"/>
                  </a:lnTo>
                  <a:lnTo>
                    <a:pt x="2592" y="488"/>
                  </a:lnTo>
                  <a:moveTo>
                    <a:pt x="2641" y="439"/>
                  </a:moveTo>
                  <a:lnTo>
                    <a:pt x="2642" y="439"/>
                  </a:lnTo>
                  <a:lnTo>
                    <a:pt x="2642" y="438"/>
                  </a:lnTo>
                  <a:lnTo>
                    <a:pt x="2641" y="438"/>
                  </a:lnTo>
                  <a:lnTo>
                    <a:pt x="2641" y="439"/>
                  </a:lnTo>
                  <a:moveTo>
                    <a:pt x="2742" y="557"/>
                  </a:moveTo>
                  <a:lnTo>
                    <a:pt x="2740" y="557"/>
                  </a:lnTo>
                  <a:lnTo>
                    <a:pt x="2740" y="556"/>
                  </a:lnTo>
                  <a:lnTo>
                    <a:pt x="2740" y="556"/>
                  </a:lnTo>
                  <a:lnTo>
                    <a:pt x="2738" y="554"/>
                  </a:lnTo>
                  <a:lnTo>
                    <a:pt x="2738" y="552"/>
                  </a:lnTo>
                  <a:lnTo>
                    <a:pt x="2738" y="551"/>
                  </a:lnTo>
                  <a:lnTo>
                    <a:pt x="2737" y="551"/>
                  </a:lnTo>
                  <a:lnTo>
                    <a:pt x="2737" y="549"/>
                  </a:lnTo>
                  <a:lnTo>
                    <a:pt x="2737" y="547"/>
                  </a:lnTo>
                  <a:lnTo>
                    <a:pt x="2735" y="544"/>
                  </a:lnTo>
                  <a:lnTo>
                    <a:pt x="2735" y="542"/>
                  </a:lnTo>
                  <a:lnTo>
                    <a:pt x="2735" y="541"/>
                  </a:lnTo>
                  <a:lnTo>
                    <a:pt x="2735" y="539"/>
                  </a:lnTo>
                  <a:lnTo>
                    <a:pt x="2735" y="537"/>
                  </a:lnTo>
                  <a:lnTo>
                    <a:pt x="2733" y="537"/>
                  </a:lnTo>
                  <a:lnTo>
                    <a:pt x="2733" y="535"/>
                  </a:lnTo>
                  <a:lnTo>
                    <a:pt x="2733" y="534"/>
                  </a:lnTo>
                  <a:lnTo>
                    <a:pt x="2735" y="534"/>
                  </a:lnTo>
                  <a:lnTo>
                    <a:pt x="2735" y="532"/>
                  </a:lnTo>
                  <a:lnTo>
                    <a:pt x="2735" y="530"/>
                  </a:lnTo>
                  <a:lnTo>
                    <a:pt x="2733" y="530"/>
                  </a:lnTo>
                  <a:lnTo>
                    <a:pt x="2733" y="529"/>
                  </a:lnTo>
                  <a:lnTo>
                    <a:pt x="2732" y="529"/>
                  </a:lnTo>
                  <a:lnTo>
                    <a:pt x="2730" y="529"/>
                  </a:lnTo>
                  <a:lnTo>
                    <a:pt x="2730" y="527"/>
                  </a:lnTo>
                  <a:lnTo>
                    <a:pt x="2728" y="527"/>
                  </a:lnTo>
                  <a:lnTo>
                    <a:pt x="2728" y="525"/>
                  </a:lnTo>
                  <a:lnTo>
                    <a:pt x="2726" y="525"/>
                  </a:lnTo>
                  <a:lnTo>
                    <a:pt x="2725" y="525"/>
                  </a:lnTo>
                  <a:lnTo>
                    <a:pt x="2725" y="524"/>
                  </a:lnTo>
                  <a:lnTo>
                    <a:pt x="2723" y="525"/>
                  </a:lnTo>
                  <a:lnTo>
                    <a:pt x="2723" y="524"/>
                  </a:lnTo>
                  <a:lnTo>
                    <a:pt x="2723" y="522"/>
                  </a:lnTo>
                  <a:lnTo>
                    <a:pt x="2725" y="522"/>
                  </a:lnTo>
                  <a:lnTo>
                    <a:pt x="2726" y="522"/>
                  </a:lnTo>
                  <a:lnTo>
                    <a:pt x="2728" y="524"/>
                  </a:lnTo>
                  <a:lnTo>
                    <a:pt x="2728" y="522"/>
                  </a:lnTo>
                  <a:lnTo>
                    <a:pt x="2728" y="520"/>
                  </a:lnTo>
                  <a:lnTo>
                    <a:pt x="2726" y="520"/>
                  </a:lnTo>
                  <a:lnTo>
                    <a:pt x="2725" y="520"/>
                  </a:lnTo>
                  <a:lnTo>
                    <a:pt x="2725" y="519"/>
                  </a:lnTo>
                  <a:lnTo>
                    <a:pt x="2726" y="517"/>
                  </a:lnTo>
                  <a:lnTo>
                    <a:pt x="2726" y="515"/>
                  </a:lnTo>
                  <a:lnTo>
                    <a:pt x="2725" y="515"/>
                  </a:lnTo>
                  <a:lnTo>
                    <a:pt x="2723" y="515"/>
                  </a:lnTo>
                  <a:lnTo>
                    <a:pt x="2723" y="517"/>
                  </a:lnTo>
                  <a:lnTo>
                    <a:pt x="2721" y="515"/>
                  </a:lnTo>
                  <a:lnTo>
                    <a:pt x="2720" y="515"/>
                  </a:lnTo>
                  <a:lnTo>
                    <a:pt x="2720" y="517"/>
                  </a:lnTo>
                  <a:lnTo>
                    <a:pt x="2718" y="517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5"/>
                  </a:lnTo>
                  <a:lnTo>
                    <a:pt x="2718" y="514"/>
                  </a:lnTo>
                  <a:lnTo>
                    <a:pt x="2716" y="514"/>
                  </a:lnTo>
                  <a:lnTo>
                    <a:pt x="2716" y="510"/>
                  </a:lnTo>
                  <a:lnTo>
                    <a:pt x="2718" y="510"/>
                  </a:lnTo>
                  <a:lnTo>
                    <a:pt x="2718" y="509"/>
                  </a:lnTo>
                  <a:lnTo>
                    <a:pt x="2718" y="507"/>
                  </a:lnTo>
                  <a:lnTo>
                    <a:pt x="2718" y="505"/>
                  </a:lnTo>
                  <a:lnTo>
                    <a:pt x="2718" y="503"/>
                  </a:lnTo>
                  <a:lnTo>
                    <a:pt x="2718" y="505"/>
                  </a:lnTo>
                  <a:lnTo>
                    <a:pt x="2718" y="507"/>
                  </a:lnTo>
                  <a:lnTo>
                    <a:pt x="2720" y="507"/>
                  </a:lnTo>
                  <a:lnTo>
                    <a:pt x="2721" y="507"/>
                  </a:lnTo>
                  <a:lnTo>
                    <a:pt x="2723" y="507"/>
                  </a:lnTo>
                  <a:lnTo>
                    <a:pt x="2723" y="505"/>
                  </a:lnTo>
                  <a:lnTo>
                    <a:pt x="2725" y="505"/>
                  </a:lnTo>
                  <a:lnTo>
                    <a:pt x="2725" y="507"/>
                  </a:lnTo>
                  <a:lnTo>
                    <a:pt x="2726" y="507"/>
                  </a:lnTo>
                  <a:lnTo>
                    <a:pt x="2726" y="509"/>
                  </a:lnTo>
                  <a:lnTo>
                    <a:pt x="2728" y="509"/>
                  </a:lnTo>
                  <a:lnTo>
                    <a:pt x="2730" y="509"/>
                  </a:lnTo>
                  <a:lnTo>
                    <a:pt x="2730" y="507"/>
                  </a:lnTo>
                  <a:lnTo>
                    <a:pt x="2732" y="507"/>
                  </a:lnTo>
                  <a:lnTo>
                    <a:pt x="2732" y="509"/>
                  </a:lnTo>
                  <a:lnTo>
                    <a:pt x="2733" y="509"/>
                  </a:lnTo>
                  <a:lnTo>
                    <a:pt x="2733" y="507"/>
                  </a:lnTo>
                  <a:lnTo>
                    <a:pt x="2732" y="505"/>
                  </a:lnTo>
                  <a:lnTo>
                    <a:pt x="2732" y="503"/>
                  </a:lnTo>
                  <a:lnTo>
                    <a:pt x="2733" y="503"/>
                  </a:lnTo>
                  <a:lnTo>
                    <a:pt x="2733" y="505"/>
                  </a:lnTo>
                  <a:lnTo>
                    <a:pt x="2735" y="505"/>
                  </a:lnTo>
                  <a:lnTo>
                    <a:pt x="2737" y="505"/>
                  </a:lnTo>
                  <a:lnTo>
                    <a:pt x="2737" y="503"/>
                  </a:lnTo>
                  <a:lnTo>
                    <a:pt x="2737" y="502"/>
                  </a:lnTo>
                  <a:lnTo>
                    <a:pt x="2735" y="502"/>
                  </a:lnTo>
                  <a:lnTo>
                    <a:pt x="2735" y="500"/>
                  </a:lnTo>
                  <a:lnTo>
                    <a:pt x="2732" y="498"/>
                  </a:lnTo>
                  <a:lnTo>
                    <a:pt x="2730" y="498"/>
                  </a:lnTo>
                  <a:lnTo>
                    <a:pt x="2730" y="497"/>
                  </a:lnTo>
                  <a:lnTo>
                    <a:pt x="2728" y="497"/>
                  </a:lnTo>
                  <a:lnTo>
                    <a:pt x="2726" y="497"/>
                  </a:lnTo>
                  <a:lnTo>
                    <a:pt x="2726" y="495"/>
                  </a:lnTo>
                  <a:lnTo>
                    <a:pt x="2726" y="493"/>
                  </a:lnTo>
                  <a:lnTo>
                    <a:pt x="2726" y="492"/>
                  </a:lnTo>
                  <a:lnTo>
                    <a:pt x="2725" y="492"/>
                  </a:lnTo>
                  <a:lnTo>
                    <a:pt x="2725" y="490"/>
                  </a:lnTo>
                  <a:lnTo>
                    <a:pt x="2723" y="490"/>
                  </a:lnTo>
                  <a:lnTo>
                    <a:pt x="2723" y="488"/>
                  </a:lnTo>
                  <a:lnTo>
                    <a:pt x="2723" y="487"/>
                  </a:lnTo>
                  <a:lnTo>
                    <a:pt x="2721" y="487"/>
                  </a:lnTo>
                  <a:lnTo>
                    <a:pt x="2718" y="488"/>
                  </a:lnTo>
                  <a:lnTo>
                    <a:pt x="2718" y="488"/>
                  </a:lnTo>
                  <a:lnTo>
                    <a:pt x="2716" y="488"/>
                  </a:lnTo>
                  <a:lnTo>
                    <a:pt x="2715" y="490"/>
                  </a:lnTo>
                  <a:lnTo>
                    <a:pt x="2715" y="492"/>
                  </a:lnTo>
                  <a:lnTo>
                    <a:pt x="2713" y="493"/>
                  </a:lnTo>
                  <a:lnTo>
                    <a:pt x="2715" y="493"/>
                  </a:lnTo>
                  <a:lnTo>
                    <a:pt x="2715" y="495"/>
                  </a:lnTo>
                  <a:lnTo>
                    <a:pt x="2715" y="497"/>
                  </a:lnTo>
                  <a:lnTo>
                    <a:pt x="2713" y="497"/>
                  </a:lnTo>
                  <a:lnTo>
                    <a:pt x="2711" y="497"/>
                  </a:lnTo>
                  <a:lnTo>
                    <a:pt x="2711" y="495"/>
                  </a:lnTo>
                  <a:lnTo>
                    <a:pt x="2711" y="493"/>
                  </a:lnTo>
                  <a:lnTo>
                    <a:pt x="2710" y="493"/>
                  </a:lnTo>
                  <a:lnTo>
                    <a:pt x="2710" y="492"/>
                  </a:lnTo>
                  <a:lnTo>
                    <a:pt x="2710" y="490"/>
                  </a:lnTo>
                  <a:lnTo>
                    <a:pt x="2708" y="488"/>
                  </a:lnTo>
                  <a:lnTo>
                    <a:pt x="2708" y="487"/>
                  </a:lnTo>
                  <a:lnTo>
                    <a:pt x="2710" y="485"/>
                  </a:lnTo>
                  <a:lnTo>
                    <a:pt x="2710" y="483"/>
                  </a:lnTo>
                  <a:lnTo>
                    <a:pt x="2710" y="482"/>
                  </a:lnTo>
                  <a:lnTo>
                    <a:pt x="2710" y="480"/>
                  </a:lnTo>
                  <a:lnTo>
                    <a:pt x="2710" y="478"/>
                  </a:lnTo>
                  <a:lnTo>
                    <a:pt x="2708" y="478"/>
                  </a:lnTo>
                  <a:lnTo>
                    <a:pt x="2706" y="478"/>
                  </a:lnTo>
                  <a:lnTo>
                    <a:pt x="2705" y="478"/>
                  </a:lnTo>
                  <a:lnTo>
                    <a:pt x="2703" y="477"/>
                  </a:lnTo>
                  <a:lnTo>
                    <a:pt x="2701" y="477"/>
                  </a:lnTo>
                  <a:lnTo>
                    <a:pt x="2700" y="478"/>
                  </a:lnTo>
                  <a:lnTo>
                    <a:pt x="2700" y="477"/>
                  </a:lnTo>
                  <a:lnTo>
                    <a:pt x="2698" y="477"/>
                  </a:lnTo>
                  <a:lnTo>
                    <a:pt x="2698" y="475"/>
                  </a:lnTo>
                  <a:lnTo>
                    <a:pt x="2696" y="475"/>
                  </a:lnTo>
                  <a:lnTo>
                    <a:pt x="2694" y="475"/>
                  </a:lnTo>
                  <a:lnTo>
                    <a:pt x="2693" y="475"/>
                  </a:lnTo>
                  <a:lnTo>
                    <a:pt x="2691" y="475"/>
                  </a:lnTo>
                  <a:lnTo>
                    <a:pt x="2691" y="473"/>
                  </a:lnTo>
                  <a:lnTo>
                    <a:pt x="2691" y="470"/>
                  </a:lnTo>
                  <a:lnTo>
                    <a:pt x="2689" y="468"/>
                  </a:lnTo>
                  <a:lnTo>
                    <a:pt x="2688" y="468"/>
                  </a:lnTo>
                  <a:lnTo>
                    <a:pt x="2686" y="466"/>
                  </a:lnTo>
                  <a:lnTo>
                    <a:pt x="2686" y="465"/>
                  </a:lnTo>
                  <a:lnTo>
                    <a:pt x="2686" y="463"/>
                  </a:lnTo>
                  <a:lnTo>
                    <a:pt x="2684" y="463"/>
                  </a:lnTo>
                  <a:lnTo>
                    <a:pt x="2684" y="461"/>
                  </a:lnTo>
                  <a:lnTo>
                    <a:pt x="2683" y="460"/>
                  </a:lnTo>
                  <a:lnTo>
                    <a:pt x="2681" y="460"/>
                  </a:lnTo>
                  <a:lnTo>
                    <a:pt x="2678" y="458"/>
                  </a:lnTo>
                  <a:lnTo>
                    <a:pt x="2678" y="458"/>
                  </a:lnTo>
                  <a:lnTo>
                    <a:pt x="2678" y="456"/>
                  </a:lnTo>
                  <a:lnTo>
                    <a:pt x="2678" y="455"/>
                  </a:lnTo>
                  <a:lnTo>
                    <a:pt x="2678" y="453"/>
                  </a:lnTo>
                  <a:lnTo>
                    <a:pt x="2678" y="455"/>
                  </a:lnTo>
                  <a:lnTo>
                    <a:pt x="2679" y="455"/>
                  </a:lnTo>
                  <a:lnTo>
                    <a:pt x="2681" y="455"/>
                  </a:lnTo>
                  <a:lnTo>
                    <a:pt x="2683" y="455"/>
                  </a:lnTo>
                  <a:lnTo>
                    <a:pt x="2684" y="455"/>
                  </a:lnTo>
                  <a:lnTo>
                    <a:pt x="2684" y="456"/>
                  </a:lnTo>
                  <a:lnTo>
                    <a:pt x="2686" y="456"/>
                  </a:lnTo>
                  <a:lnTo>
                    <a:pt x="2688" y="455"/>
                  </a:lnTo>
                  <a:lnTo>
                    <a:pt x="2688" y="456"/>
                  </a:lnTo>
                  <a:lnTo>
                    <a:pt x="2689" y="455"/>
                  </a:lnTo>
                  <a:lnTo>
                    <a:pt x="2689" y="456"/>
                  </a:lnTo>
                  <a:lnTo>
                    <a:pt x="2691" y="456"/>
                  </a:lnTo>
                  <a:lnTo>
                    <a:pt x="2691" y="455"/>
                  </a:lnTo>
                  <a:lnTo>
                    <a:pt x="2689" y="455"/>
                  </a:lnTo>
                  <a:lnTo>
                    <a:pt x="2688" y="455"/>
                  </a:lnTo>
                  <a:lnTo>
                    <a:pt x="2686" y="453"/>
                  </a:lnTo>
                  <a:lnTo>
                    <a:pt x="2684" y="451"/>
                  </a:lnTo>
                  <a:lnTo>
                    <a:pt x="2683" y="451"/>
                  </a:lnTo>
                  <a:lnTo>
                    <a:pt x="2683" y="450"/>
                  </a:lnTo>
                  <a:lnTo>
                    <a:pt x="2683" y="448"/>
                  </a:lnTo>
                  <a:lnTo>
                    <a:pt x="2684" y="448"/>
                  </a:lnTo>
                  <a:lnTo>
                    <a:pt x="2684" y="446"/>
                  </a:lnTo>
                  <a:lnTo>
                    <a:pt x="2684" y="445"/>
                  </a:lnTo>
                  <a:lnTo>
                    <a:pt x="2686" y="445"/>
                  </a:lnTo>
                  <a:lnTo>
                    <a:pt x="2688" y="445"/>
                  </a:lnTo>
                  <a:lnTo>
                    <a:pt x="2688" y="443"/>
                  </a:lnTo>
                  <a:lnTo>
                    <a:pt x="2689" y="443"/>
                  </a:lnTo>
                  <a:lnTo>
                    <a:pt x="2691" y="443"/>
                  </a:lnTo>
                  <a:lnTo>
                    <a:pt x="2693" y="443"/>
                  </a:lnTo>
                  <a:lnTo>
                    <a:pt x="2696" y="443"/>
                  </a:lnTo>
                  <a:lnTo>
                    <a:pt x="2698" y="443"/>
                  </a:lnTo>
                  <a:lnTo>
                    <a:pt x="2701" y="445"/>
                  </a:lnTo>
                  <a:lnTo>
                    <a:pt x="2703" y="445"/>
                  </a:lnTo>
                  <a:lnTo>
                    <a:pt x="2705" y="445"/>
                  </a:lnTo>
                  <a:lnTo>
                    <a:pt x="2706" y="445"/>
                  </a:lnTo>
                  <a:lnTo>
                    <a:pt x="2705" y="443"/>
                  </a:lnTo>
                  <a:lnTo>
                    <a:pt x="2703" y="443"/>
                  </a:lnTo>
                  <a:lnTo>
                    <a:pt x="2701" y="443"/>
                  </a:lnTo>
                  <a:lnTo>
                    <a:pt x="2701" y="441"/>
                  </a:lnTo>
                  <a:lnTo>
                    <a:pt x="2700" y="441"/>
                  </a:lnTo>
                  <a:lnTo>
                    <a:pt x="2700" y="439"/>
                  </a:lnTo>
                  <a:lnTo>
                    <a:pt x="2701" y="438"/>
                  </a:lnTo>
                  <a:lnTo>
                    <a:pt x="2701" y="436"/>
                  </a:lnTo>
                  <a:lnTo>
                    <a:pt x="2701" y="434"/>
                  </a:lnTo>
                  <a:lnTo>
                    <a:pt x="2701" y="434"/>
                  </a:lnTo>
                  <a:lnTo>
                    <a:pt x="2701" y="433"/>
                  </a:lnTo>
                  <a:lnTo>
                    <a:pt x="2701" y="431"/>
                  </a:lnTo>
                  <a:lnTo>
                    <a:pt x="2700" y="431"/>
                  </a:lnTo>
                  <a:lnTo>
                    <a:pt x="2700" y="429"/>
                  </a:lnTo>
                  <a:lnTo>
                    <a:pt x="2700" y="428"/>
                  </a:lnTo>
                  <a:lnTo>
                    <a:pt x="2701" y="428"/>
                  </a:lnTo>
                  <a:lnTo>
                    <a:pt x="2701" y="426"/>
                  </a:lnTo>
                  <a:lnTo>
                    <a:pt x="2700" y="426"/>
                  </a:lnTo>
                  <a:lnTo>
                    <a:pt x="2700" y="424"/>
                  </a:lnTo>
                  <a:lnTo>
                    <a:pt x="2698" y="424"/>
                  </a:lnTo>
                  <a:lnTo>
                    <a:pt x="2696" y="423"/>
                  </a:lnTo>
                  <a:lnTo>
                    <a:pt x="2694" y="424"/>
                  </a:lnTo>
                  <a:lnTo>
                    <a:pt x="2694" y="423"/>
                  </a:lnTo>
                  <a:lnTo>
                    <a:pt x="2693" y="423"/>
                  </a:lnTo>
                  <a:lnTo>
                    <a:pt x="2691" y="423"/>
                  </a:lnTo>
                  <a:lnTo>
                    <a:pt x="2691" y="424"/>
                  </a:lnTo>
                  <a:lnTo>
                    <a:pt x="2689" y="424"/>
                  </a:lnTo>
                  <a:lnTo>
                    <a:pt x="2689" y="426"/>
                  </a:lnTo>
                  <a:lnTo>
                    <a:pt x="2688" y="426"/>
                  </a:lnTo>
                  <a:lnTo>
                    <a:pt x="2688" y="424"/>
                  </a:lnTo>
                  <a:lnTo>
                    <a:pt x="2686" y="424"/>
                  </a:lnTo>
                  <a:lnTo>
                    <a:pt x="2684" y="424"/>
                  </a:lnTo>
                  <a:lnTo>
                    <a:pt x="2683" y="423"/>
                  </a:lnTo>
                  <a:lnTo>
                    <a:pt x="2681" y="423"/>
                  </a:lnTo>
                  <a:lnTo>
                    <a:pt x="2679" y="423"/>
                  </a:lnTo>
                  <a:lnTo>
                    <a:pt x="2679" y="421"/>
                  </a:lnTo>
                  <a:lnTo>
                    <a:pt x="2678" y="421"/>
                  </a:lnTo>
                  <a:lnTo>
                    <a:pt x="2678" y="421"/>
                  </a:lnTo>
                  <a:lnTo>
                    <a:pt x="2676" y="423"/>
                  </a:lnTo>
                  <a:lnTo>
                    <a:pt x="2674" y="424"/>
                  </a:lnTo>
                  <a:lnTo>
                    <a:pt x="2673" y="424"/>
                  </a:lnTo>
                  <a:lnTo>
                    <a:pt x="2671" y="424"/>
                  </a:lnTo>
                  <a:lnTo>
                    <a:pt x="2671" y="426"/>
                  </a:lnTo>
                  <a:lnTo>
                    <a:pt x="2669" y="426"/>
                  </a:lnTo>
                  <a:lnTo>
                    <a:pt x="2668" y="428"/>
                  </a:lnTo>
                  <a:lnTo>
                    <a:pt x="2666" y="428"/>
                  </a:lnTo>
                  <a:lnTo>
                    <a:pt x="2666" y="429"/>
                  </a:lnTo>
                  <a:lnTo>
                    <a:pt x="2664" y="429"/>
                  </a:lnTo>
                  <a:lnTo>
                    <a:pt x="2663" y="429"/>
                  </a:lnTo>
                  <a:lnTo>
                    <a:pt x="2661" y="429"/>
                  </a:lnTo>
                  <a:lnTo>
                    <a:pt x="2661" y="431"/>
                  </a:lnTo>
                  <a:lnTo>
                    <a:pt x="2659" y="431"/>
                  </a:lnTo>
                  <a:lnTo>
                    <a:pt x="2659" y="433"/>
                  </a:lnTo>
                  <a:lnTo>
                    <a:pt x="2659" y="434"/>
                  </a:lnTo>
                  <a:lnTo>
                    <a:pt x="2657" y="434"/>
                  </a:lnTo>
                  <a:lnTo>
                    <a:pt x="2656" y="434"/>
                  </a:lnTo>
                  <a:lnTo>
                    <a:pt x="2654" y="434"/>
                  </a:lnTo>
                  <a:lnTo>
                    <a:pt x="2654" y="434"/>
                  </a:lnTo>
                  <a:lnTo>
                    <a:pt x="2654" y="436"/>
                  </a:lnTo>
                  <a:lnTo>
                    <a:pt x="2652" y="436"/>
                  </a:lnTo>
                  <a:lnTo>
                    <a:pt x="2652" y="438"/>
                  </a:lnTo>
                  <a:lnTo>
                    <a:pt x="2651" y="438"/>
                  </a:lnTo>
                  <a:lnTo>
                    <a:pt x="2649" y="438"/>
                  </a:lnTo>
                  <a:lnTo>
                    <a:pt x="2649" y="439"/>
                  </a:lnTo>
                  <a:lnTo>
                    <a:pt x="2647" y="439"/>
                  </a:lnTo>
                  <a:lnTo>
                    <a:pt x="2646" y="439"/>
                  </a:lnTo>
                  <a:lnTo>
                    <a:pt x="2644" y="439"/>
                  </a:lnTo>
                  <a:lnTo>
                    <a:pt x="2644" y="441"/>
                  </a:lnTo>
                  <a:lnTo>
                    <a:pt x="2644" y="443"/>
                  </a:lnTo>
                  <a:lnTo>
                    <a:pt x="2642" y="443"/>
                  </a:lnTo>
                  <a:lnTo>
                    <a:pt x="2642" y="445"/>
                  </a:lnTo>
                  <a:lnTo>
                    <a:pt x="2642" y="446"/>
                  </a:lnTo>
                  <a:lnTo>
                    <a:pt x="2642" y="448"/>
                  </a:lnTo>
                  <a:lnTo>
                    <a:pt x="2642" y="450"/>
                  </a:lnTo>
                  <a:lnTo>
                    <a:pt x="2641" y="450"/>
                  </a:lnTo>
                  <a:lnTo>
                    <a:pt x="2641" y="451"/>
                  </a:lnTo>
                  <a:lnTo>
                    <a:pt x="2639" y="450"/>
                  </a:lnTo>
                  <a:lnTo>
                    <a:pt x="2639" y="451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5"/>
                  </a:lnTo>
                  <a:lnTo>
                    <a:pt x="2637" y="456"/>
                  </a:lnTo>
                  <a:lnTo>
                    <a:pt x="2639" y="458"/>
                  </a:lnTo>
                  <a:lnTo>
                    <a:pt x="2641" y="458"/>
                  </a:lnTo>
                  <a:lnTo>
                    <a:pt x="2642" y="458"/>
                  </a:lnTo>
                  <a:lnTo>
                    <a:pt x="2642" y="460"/>
                  </a:lnTo>
                  <a:lnTo>
                    <a:pt x="2644" y="460"/>
                  </a:lnTo>
                  <a:lnTo>
                    <a:pt x="2646" y="461"/>
                  </a:lnTo>
                  <a:lnTo>
                    <a:pt x="2646" y="463"/>
                  </a:lnTo>
                  <a:lnTo>
                    <a:pt x="2647" y="463"/>
                  </a:lnTo>
                  <a:lnTo>
                    <a:pt x="2647" y="465"/>
                  </a:lnTo>
                  <a:lnTo>
                    <a:pt x="2649" y="465"/>
                  </a:lnTo>
                  <a:lnTo>
                    <a:pt x="2651" y="465"/>
                  </a:lnTo>
                  <a:lnTo>
                    <a:pt x="2649" y="466"/>
                  </a:lnTo>
                  <a:lnTo>
                    <a:pt x="2649" y="468"/>
                  </a:lnTo>
                  <a:lnTo>
                    <a:pt x="2647" y="468"/>
                  </a:lnTo>
                  <a:lnTo>
                    <a:pt x="2647" y="470"/>
                  </a:lnTo>
                  <a:lnTo>
                    <a:pt x="2649" y="470"/>
                  </a:lnTo>
                  <a:lnTo>
                    <a:pt x="2649" y="471"/>
                  </a:lnTo>
                  <a:lnTo>
                    <a:pt x="2651" y="471"/>
                  </a:lnTo>
                  <a:lnTo>
                    <a:pt x="2651" y="473"/>
                  </a:lnTo>
                  <a:lnTo>
                    <a:pt x="2651" y="475"/>
                  </a:lnTo>
                  <a:lnTo>
                    <a:pt x="2651" y="475"/>
                  </a:lnTo>
                  <a:lnTo>
                    <a:pt x="2652" y="477"/>
                  </a:lnTo>
                  <a:lnTo>
                    <a:pt x="2654" y="477"/>
                  </a:lnTo>
                  <a:lnTo>
                    <a:pt x="2654" y="478"/>
                  </a:lnTo>
                  <a:lnTo>
                    <a:pt x="2654" y="480"/>
                  </a:lnTo>
                  <a:lnTo>
                    <a:pt x="2656" y="480"/>
                  </a:lnTo>
                  <a:lnTo>
                    <a:pt x="2656" y="482"/>
                  </a:lnTo>
                  <a:lnTo>
                    <a:pt x="2657" y="482"/>
                  </a:lnTo>
                  <a:lnTo>
                    <a:pt x="2659" y="483"/>
                  </a:lnTo>
                  <a:lnTo>
                    <a:pt x="2659" y="485"/>
                  </a:lnTo>
                  <a:lnTo>
                    <a:pt x="2663" y="487"/>
                  </a:lnTo>
                  <a:lnTo>
                    <a:pt x="2663" y="488"/>
                  </a:lnTo>
                  <a:lnTo>
                    <a:pt x="2664" y="488"/>
                  </a:lnTo>
                  <a:lnTo>
                    <a:pt x="2664" y="490"/>
                  </a:lnTo>
                  <a:lnTo>
                    <a:pt x="2666" y="490"/>
                  </a:lnTo>
                  <a:lnTo>
                    <a:pt x="2666" y="492"/>
                  </a:lnTo>
                  <a:lnTo>
                    <a:pt x="2668" y="492"/>
                  </a:lnTo>
                  <a:lnTo>
                    <a:pt x="2669" y="493"/>
                  </a:lnTo>
                  <a:lnTo>
                    <a:pt x="2671" y="495"/>
                  </a:lnTo>
                  <a:lnTo>
                    <a:pt x="2673" y="495"/>
                  </a:lnTo>
                  <a:lnTo>
                    <a:pt x="2673" y="497"/>
                  </a:lnTo>
                  <a:lnTo>
                    <a:pt x="2674" y="497"/>
                  </a:lnTo>
                  <a:lnTo>
                    <a:pt x="2674" y="498"/>
                  </a:lnTo>
                  <a:lnTo>
                    <a:pt x="2674" y="500"/>
                  </a:lnTo>
                  <a:lnTo>
                    <a:pt x="2676" y="500"/>
                  </a:lnTo>
                  <a:lnTo>
                    <a:pt x="2676" y="502"/>
                  </a:lnTo>
                  <a:lnTo>
                    <a:pt x="2678" y="503"/>
                  </a:lnTo>
                  <a:lnTo>
                    <a:pt x="2678" y="505"/>
                  </a:lnTo>
                  <a:lnTo>
                    <a:pt x="2679" y="505"/>
                  </a:lnTo>
                  <a:lnTo>
                    <a:pt x="2679" y="507"/>
                  </a:lnTo>
                  <a:lnTo>
                    <a:pt x="2679" y="509"/>
                  </a:lnTo>
                  <a:lnTo>
                    <a:pt x="2681" y="509"/>
                  </a:lnTo>
                  <a:lnTo>
                    <a:pt x="2683" y="509"/>
                  </a:lnTo>
                  <a:lnTo>
                    <a:pt x="2684" y="509"/>
                  </a:lnTo>
                  <a:lnTo>
                    <a:pt x="2686" y="509"/>
                  </a:lnTo>
                  <a:lnTo>
                    <a:pt x="2686" y="510"/>
                  </a:lnTo>
                  <a:lnTo>
                    <a:pt x="2688" y="510"/>
                  </a:lnTo>
                  <a:lnTo>
                    <a:pt x="2689" y="510"/>
                  </a:lnTo>
                  <a:lnTo>
                    <a:pt x="2689" y="512"/>
                  </a:lnTo>
                  <a:lnTo>
                    <a:pt x="2688" y="512"/>
                  </a:lnTo>
                  <a:lnTo>
                    <a:pt x="2686" y="512"/>
                  </a:lnTo>
                  <a:lnTo>
                    <a:pt x="2684" y="512"/>
                  </a:lnTo>
                  <a:lnTo>
                    <a:pt x="2684" y="514"/>
                  </a:lnTo>
                  <a:lnTo>
                    <a:pt x="2683" y="514"/>
                  </a:lnTo>
                  <a:lnTo>
                    <a:pt x="2681" y="514"/>
                  </a:lnTo>
                  <a:lnTo>
                    <a:pt x="2681" y="515"/>
                  </a:lnTo>
                  <a:lnTo>
                    <a:pt x="2681" y="515"/>
                  </a:lnTo>
                  <a:lnTo>
                    <a:pt x="2681" y="517"/>
                  </a:lnTo>
                  <a:lnTo>
                    <a:pt x="2681" y="519"/>
                  </a:lnTo>
                  <a:lnTo>
                    <a:pt x="2681" y="520"/>
                  </a:lnTo>
                  <a:lnTo>
                    <a:pt x="2679" y="522"/>
                  </a:lnTo>
                  <a:lnTo>
                    <a:pt x="2681" y="524"/>
                  </a:lnTo>
                  <a:lnTo>
                    <a:pt x="2683" y="525"/>
                  </a:lnTo>
                  <a:lnTo>
                    <a:pt x="2681" y="525"/>
                  </a:lnTo>
                  <a:lnTo>
                    <a:pt x="2681" y="527"/>
                  </a:lnTo>
                  <a:lnTo>
                    <a:pt x="2681" y="529"/>
                  </a:lnTo>
                  <a:lnTo>
                    <a:pt x="2679" y="530"/>
                  </a:lnTo>
                  <a:lnTo>
                    <a:pt x="2679" y="529"/>
                  </a:lnTo>
                  <a:lnTo>
                    <a:pt x="2679" y="527"/>
                  </a:lnTo>
                  <a:lnTo>
                    <a:pt x="2678" y="527"/>
                  </a:lnTo>
                  <a:lnTo>
                    <a:pt x="2678" y="529"/>
                  </a:lnTo>
                  <a:lnTo>
                    <a:pt x="2678" y="530"/>
                  </a:lnTo>
                  <a:lnTo>
                    <a:pt x="2678" y="532"/>
                  </a:lnTo>
                  <a:lnTo>
                    <a:pt x="2678" y="534"/>
                  </a:lnTo>
                  <a:lnTo>
                    <a:pt x="2678" y="535"/>
                  </a:lnTo>
                  <a:lnTo>
                    <a:pt x="2678" y="537"/>
                  </a:lnTo>
                  <a:lnTo>
                    <a:pt x="2679" y="539"/>
                  </a:lnTo>
                  <a:lnTo>
                    <a:pt x="2679" y="541"/>
                  </a:lnTo>
                  <a:lnTo>
                    <a:pt x="2679" y="542"/>
                  </a:lnTo>
                  <a:lnTo>
                    <a:pt x="2681" y="544"/>
                  </a:lnTo>
                  <a:lnTo>
                    <a:pt x="2681" y="546"/>
                  </a:lnTo>
                  <a:lnTo>
                    <a:pt x="2681" y="547"/>
                  </a:lnTo>
                  <a:lnTo>
                    <a:pt x="2683" y="549"/>
                  </a:lnTo>
                  <a:lnTo>
                    <a:pt x="2684" y="549"/>
                  </a:lnTo>
                  <a:lnTo>
                    <a:pt x="2686" y="551"/>
                  </a:lnTo>
                  <a:lnTo>
                    <a:pt x="2688" y="551"/>
                  </a:lnTo>
                  <a:lnTo>
                    <a:pt x="2693" y="551"/>
                  </a:lnTo>
                  <a:lnTo>
                    <a:pt x="2694" y="552"/>
                  </a:lnTo>
                  <a:lnTo>
                    <a:pt x="2696" y="552"/>
                  </a:lnTo>
                  <a:lnTo>
                    <a:pt x="2696" y="554"/>
                  </a:lnTo>
                  <a:lnTo>
                    <a:pt x="2698" y="554"/>
                  </a:lnTo>
                  <a:lnTo>
                    <a:pt x="2698" y="556"/>
                  </a:lnTo>
                  <a:lnTo>
                    <a:pt x="2700" y="556"/>
                  </a:lnTo>
                  <a:lnTo>
                    <a:pt x="2700" y="556"/>
                  </a:lnTo>
                  <a:lnTo>
                    <a:pt x="2701" y="556"/>
                  </a:lnTo>
                  <a:lnTo>
                    <a:pt x="2703" y="557"/>
                  </a:lnTo>
                  <a:lnTo>
                    <a:pt x="2706" y="559"/>
                  </a:lnTo>
                  <a:lnTo>
                    <a:pt x="2708" y="559"/>
                  </a:lnTo>
                  <a:lnTo>
                    <a:pt x="2711" y="561"/>
                  </a:lnTo>
                  <a:lnTo>
                    <a:pt x="2715" y="561"/>
                  </a:lnTo>
                  <a:lnTo>
                    <a:pt x="2716" y="561"/>
                  </a:lnTo>
                  <a:lnTo>
                    <a:pt x="2718" y="562"/>
                  </a:lnTo>
                  <a:lnTo>
                    <a:pt x="2720" y="562"/>
                  </a:lnTo>
                  <a:lnTo>
                    <a:pt x="2721" y="561"/>
                  </a:lnTo>
                  <a:lnTo>
                    <a:pt x="2723" y="561"/>
                  </a:lnTo>
                  <a:lnTo>
                    <a:pt x="2725" y="561"/>
                  </a:lnTo>
                  <a:lnTo>
                    <a:pt x="2726" y="559"/>
                  </a:lnTo>
                  <a:lnTo>
                    <a:pt x="2728" y="559"/>
                  </a:lnTo>
                  <a:lnTo>
                    <a:pt x="2730" y="559"/>
                  </a:lnTo>
                  <a:lnTo>
                    <a:pt x="2735" y="557"/>
                  </a:lnTo>
                  <a:lnTo>
                    <a:pt x="2737" y="557"/>
                  </a:lnTo>
                  <a:lnTo>
                    <a:pt x="2737" y="559"/>
                  </a:lnTo>
                  <a:lnTo>
                    <a:pt x="2740" y="559"/>
                  </a:lnTo>
                  <a:lnTo>
                    <a:pt x="2742" y="559"/>
                  </a:lnTo>
                  <a:lnTo>
                    <a:pt x="2742" y="557"/>
                  </a:lnTo>
                  <a:moveTo>
                    <a:pt x="2758" y="173"/>
                  </a:moveTo>
                  <a:lnTo>
                    <a:pt x="2757" y="173"/>
                  </a:lnTo>
                  <a:lnTo>
                    <a:pt x="2757" y="172"/>
                  </a:lnTo>
                  <a:lnTo>
                    <a:pt x="2755" y="172"/>
                  </a:lnTo>
                  <a:lnTo>
                    <a:pt x="2755" y="173"/>
                  </a:lnTo>
                  <a:lnTo>
                    <a:pt x="2753" y="172"/>
                  </a:lnTo>
                  <a:lnTo>
                    <a:pt x="2753" y="173"/>
                  </a:lnTo>
                  <a:lnTo>
                    <a:pt x="2755" y="173"/>
                  </a:lnTo>
                  <a:lnTo>
                    <a:pt x="2755" y="175"/>
                  </a:lnTo>
                  <a:lnTo>
                    <a:pt x="2758" y="175"/>
                  </a:lnTo>
                  <a:lnTo>
                    <a:pt x="2758" y="173"/>
                  </a:lnTo>
                  <a:moveTo>
                    <a:pt x="2760" y="173"/>
                  </a:moveTo>
                  <a:lnTo>
                    <a:pt x="2760" y="172"/>
                  </a:lnTo>
                  <a:lnTo>
                    <a:pt x="2758" y="172"/>
                  </a:lnTo>
                  <a:lnTo>
                    <a:pt x="2758" y="173"/>
                  </a:lnTo>
                  <a:lnTo>
                    <a:pt x="2760" y="173"/>
                  </a:lnTo>
                  <a:moveTo>
                    <a:pt x="2849" y="99"/>
                  </a:moveTo>
                  <a:lnTo>
                    <a:pt x="2851" y="101"/>
                  </a:lnTo>
                  <a:lnTo>
                    <a:pt x="2851" y="99"/>
                  </a:lnTo>
                  <a:lnTo>
                    <a:pt x="2849" y="99"/>
                  </a:lnTo>
                  <a:moveTo>
                    <a:pt x="2844" y="96"/>
                  </a:moveTo>
                  <a:lnTo>
                    <a:pt x="2846" y="96"/>
                  </a:lnTo>
                  <a:lnTo>
                    <a:pt x="2846" y="94"/>
                  </a:lnTo>
                  <a:lnTo>
                    <a:pt x="2844" y="96"/>
                  </a:lnTo>
                  <a:moveTo>
                    <a:pt x="2844" y="99"/>
                  </a:moveTo>
                  <a:lnTo>
                    <a:pt x="2848" y="99"/>
                  </a:lnTo>
                  <a:lnTo>
                    <a:pt x="2844" y="98"/>
                  </a:lnTo>
                  <a:lnTo>
                    <a:pt x="2844" y="99"/>
                  </a:lnTo>
                  <a:moveTo>
                    <a:pt x="2841" y="98"/>
                  </a:moveTo>
                  <a:lnTo>
                    <a:pt x="2843" y="98"/>
                  </a:lnTo>
                  <a:lnTo>
                    <a:pt x="2843" y="96"/>
                  </a:lnTo>
                  <a:lnTo>
                    <a:pt x="2841" y="96"/>
                  </a:lnTo>
                  <a:lnTo>
                    <a:pt x="2841" y="98"/>
                  </a:lnTo>
                  <a:moveTo>
                    <a:pt x="2836" y="162"/>
                  </a:moveTo>
                  <a:lnTo>
                    <a:pt x="2834" y="162"/>
                  </a:lnTo>
                  <a:lnTo>
                    <a:pt x="2834" y="163"/>
                  </a:lnTo>
                  <a:lnTo>
                    <a:pt x="2836" y="163"/>
                  </a:lnTo>
                  <a:lnTo>
                    <a:pt x="2836" y="162"/>
                  </a:lnTo>
                  <a:moveTo>
                    <a:pt x="2853" y="130"/>
                  </a:moveTo>
                  <a:lnTo>
                    <a:pt x="2851" y="130"/>
                  </a:lnTo>
                  <a:lnTo>
                    <a:pt x="2851" y="128"/>
                  </a:lnTo>
                  <a:lnTo>
                    <a:pt x="2849" y="128"/>
                  </a:lnTo>
                  <a:lnTo>
                    <a:pt x="2849" y="126"/>
                  </a:lnTo>
                  <a:lnTo>
                    <a:pt x="2848" y="126"/>
                  </a:lnTo>
                  <a:lnTo>
                    <a:pt x="2848" y="124"/>
                  </a:lnTo>
                  <a:lnTo>
                    <a:pt x="2846" y="124"/>
                  </a:lnTo>
                  <a:lnTo>
                    <a:pt x="2844" y="124"/>
                  </a:lnTo>
                  <a:lnTo>
                    <a:pt x="2844" y="123"/>
                  </a:lnTo>
                  <a:lnTo>
                    <a:pt x="2843" y="123"/>
                  </a:lnTo>
                  <a:lnTo>
                    <a:pt x="2843" y="121"/>
                  </a:lnTo>
                  <a:lnTo>
                    <a:pt x="2841" y="121"/>
                  </a:lnTo>
                  <a:lnTo>
                    <a:pt x="2839" y="121"/>
                  </a:lnTo>
                  <a:lnTo>
                    <a:pt x="2841" y="119"/>
                  </a:lnTo>
                  <a:lnTo>
                    <a:pt x="2841" y="118"/>
                  </a:lnTo>
                  <a:lnTo>
                    <a:pt x="2841" y="116"/>
                  </a:lnTo>
                  <a:lnTo>
                    <a:pt x="2839" y="116"/>
                  </a:lnTo>
                  <a:lnTo>
                    <a:pt x="2839" y="114"/>
                  </a:lnTo>
                  <a:lnTo>
                    <a:pt x="2839" y="114"/>
                  </a:lnTo>
                  <a:lnTo>
                    <a:pt x="2839" y="116"/>
                  </a:lnTo>
                  <a:lnTo>
                    <a:pt x="2838" y="116"/>
                  </a:lnTo>
                  <a:lnTo>
                    <a:pt x="2838" y="118"/>
                  </a:lnTo>
                  <a:lnTo>
                    <a:pt x="2839" y="118"/>
                  </a:lnTo>
                  <a:lnTo>
                    <a:pt x="2838" y="119"/>
                  </a:lnTo>
                  <a:lnTo>
                    <a:pt x="2836" y="119"/>
                  </a:lnTo>
                  <a:lnTo>
                    <a:pt x="2834" y="119"/>
                  </a:lnTo>
                  <a:lnTo>
                    <a:pt x="2834" y="121"/>
                  </a:lnTo>
                  <a:lnTo>
                    <a:pt x="2836" y="121"/>
                  </a:lnTo>
                  <a:lnTo>
                    <a:pt x="2836" y="123"/>
                  </a:lnTo>
                  <a:lnTo>
                    <a:pt x="2838" y="124"/>
                  </a:lnTo>
                  <a:lnTo>
                    <a:pt x="2838" y="126"/>
                  </a:lnTo>
                  <a:lnTo>
                    <a:pt x="2839" y="126"/>
                  </a:lnTo>
                  <a:lnTo>
                    <a:pt x="2838" y="128"/>
                  </a:lnTo>
                  <a:lnTo>
                    <a:pt x="2839" y="128"/>
                  </a:lnTo>
                  <a:lnTo>
                    <a:pt x="2839" y="128"/>
                  </a:lnTo>
                  <a:lnTo>
                    <a:pt x="2839" y="126"/>
                  </a:lnTo>
                  <a:lnTo>
                    <a:pt x="2839" y="126"/>
                  </a:lnTo>
                  <a:lnTo>
                    <a:pt x="2839" y="124"/>
                  </a:lnTo>
                  <a:lnTo>
                    <a:pt x="2839" y="124"/>
                  </a:lnTo>
                  <a:lnTo>
                    <a:pt x="2841" y="124"/>
                  </a:lnTo>
                  <a:lnTo>
                    <a:pt x="2843" y="124"/>
                  </a:lnTo>
                  <a:lnTo>
                    <a:pt x="2844" y="124"/>
                  </a:lnTo>
                  <a:lnTo>
                    <a:pt x="2844" y="126"/>
                  </a:lnTo>
                  <a:lnTo>
                    <a:pt x="2844" y="128"/>
                  </a:lnTo>
                  <a:lnTo>
                    <a:pt x="2846" y="130"/>
                  </a:lnTo>
                  <a:lnTo>
                    <a:pt x="2846" y="131"/>
                  </a:lnTo>
                  <a:lnTo>
                    <a:pt x="2844" y="131"/>
                  </a:lnTo>
                  <a:lnTo>
                    <a:pt x="2844" y="133"/>
                  </a:lnTo>
                  <a:lnTo>
                    <a:pt x="2846" y="133"/>
                  </a:lnTo>
                  <a:lnTo>
                    <a:pt x="2848" y="135"/>
                  </a:lnTo>
                  <a:lnTo>
                    <a:pt x="2849" y="135"/>
                  </a:lnTo>
                  <a:lnTo>
                    <a:pt x="2851" y="135"/>
                  </a:lnTo>
                  <a:lnTo>
                    <a:pt x="2851" y="133"/>
                  </a:lnTo>
                  <a:lnTo>
                    <a:pt x="2849" y="133"/>
                  </a:lnTo>
                  <a:lnTo>
                    <a:pt x="2848" y="133"/>
                  </a:lnTo>
                  <a:lnTo>
                    <a:pt x="2848" y="131"/>
                  </a:lnTo>
                  <a:lnTo>
                    <a:pt x="2849" y="131"/>
                  </a:lnTo>
                  <a:lnTo>
                    <a:pt x="2851" y="131"/>
                  </a:lnTo>
                  <a:lnTo>
                    <a:pt x="2853" y="131"/>
                  </a:lnTo>
                  <a:lnTo>
                    <a:pt x="2853" y="130"/>
                  </a:lnTo>
                  <a:moveTo>
                    <a:pt x="2925" y="67"/>
                  </a:moveTo>
                  <a:lnTo>
                    <a:pt x="2923" y="67"/>
                  </a:lnTo>
                  <a:lnTo>
                    <a:pt x="2922" y="67"/>
                  </a:lnTo>
                  <a:lnTo>
                    <a:pt x="2922" y="69"/>
                  </a:lnTo>
                  <a:lnTo>
                    <a:pt x="2923" y="69"/>
                  </a:lnTo>
                  <a:lnTo>
                    <a:pt x="2925" y="69"/>
                  </a:lnTo>
                  <a:lnTo>
                    <a:pt x="2925" y="67"/>
                  </a:lnTo>
                  <a:moveTo>
                    <a:pt x="2930" y="69"/>
                  </a:moveTo>
                  <a:lnTo>
                    <a:pt x="2928" y="69"/>
                  </a:lnTo>
                  <a:lnTo>
                    <a:pt x="2928" y="69"/>
                  </a:lnTo>
                  <a:lnTo>
                    <a:pt x="2927" y="69"/>
                  </a:lnTo>
                  <a:lnTo>
                    <a:pt x="2927" y="69"/>
                  </a:lnTo>
                  <a:lnTo>
                    <a:pt x="2928" y="69"/>
                  </a:lnTo>
                  <a:lnTo>
                    <a:pt x="2928" y="71"/>
                  </a:lnTo>
                  <a:lnTo>
                    <a:pt x="2930" y="71"/>
                  </a:lnTo>
                  <a:lnTo>
                    <a:pt x="2930" y="69"/>
                  </a:lnTo>
                  <a:moveTo>
                    <a:pt x="2939" y="736"/>
                  </a:moveTo>
                  <a:lnTo>
                    <a:pt x="2937" y="736"/>
                  </a:lnTo>
                  <a:lnTo>
                    <a:pt x="2937" y="738"/>
                  </a:lnTo>
                  <a:lnTo>
                    <a:pt x="2939" y="738"/>
                  </a:lnTo>
                  <a:lnTo>
                    <a:pt x="2939" y="736"/>
                  </a:lnTo>
                  <a:moveTo>
                    <a:pt x="2960" y="746"/>
                  </a:moveTo>
                  <a:lnTo>
                    <a:pt x="2960" y="746"/>
                  </a:lnTo>
                  <a:lnTo>
                    <a:pt x="2960" y="748"/>
                  </a:lnTo>
                  <a:lnTo>
                    <a:pt x="2960" y="748"/>
                  </a:lnTo>
                  <a:lnTo>
                    <a:pt x="2960" y="746"/>
                  </a:lnTo>
                  <a:moveTo>
                    <a:pt x="3026" y="104"/>
                  </a:moveTo>
                  <a:lnTo>
                    <a:pt x="3024" y="103"/>
                  </a:lnTo>
                  <a:lnTo>
                    <a:pt x="3023" y="103"/>
                  </a:lnTo>
                  <a:lnTo>
                    <a:pt x="3021" y="103"/>
                  </a:lnTo>
                  <a:lnTo>
                    <a:pt x="3019" y="103"/>
                  </a:lnTo>
                  <a:lnTo>
                    <a:pt x="3021" y="104"/>
                  </a:lnTo>
                  <a:lnTo>
                    <a:pt x="3023" y="104"/>
                  </a:lnTo>
                  <a:lnTo>
                    <a:pt x="3024" y="104"/>
                  </a:lnTo>
                  <a:lnTo>
                    <a:pt x="3026" y="104"/>
                  </a:lnTo>
                  <a:moveTo>
                    <a:pt x="3078" y="103"/>
                  </a:moveTo>
                  <a:lnTo>
                    <a:pt x="3077" y="101"/>
                  </a:lnTo>
                  <a:lnTo>
                    <a:pt x="3075" y="99"/>
                  </a:lnTo>
                  <a:lnTo>
                    <a:pt x="3075" y="98"/>
                  </a:lnTo>
                  <a:lnTo>
                    <a:pt x="3077" y="99"/>
                  </a:lnTo>
                  <a:lnTo>
                    <a:pt x="3077" y="98"/>
                  </a:lnTo>
                  <a:lnTo>
                    <a:pt x="3075" y="98"/>
                  </a:lnTo>
                  <a:lnTo>
                    <a:pt x="3073" y="98"/>
                  </a:lnTo>
                  <a:lnTo>
                    <a:pt x="3073" y="99"/>
                  </a:lnTo>
                  <a:lnTo>
                    <a:pt x="3075" y="99"/>
                  </a:lnTo>
                  <a:lnTo>
                    <a:pt x="3075" y="101"/>
                  </a:lnTo>
                  <a:lnTo>
                    <a:pt x="3077" y="101"/>
                  </a:lnTo>
                  <a:lnTo>
                    <a:pt x="3077" y="103"/>
                  </a:lnTo>
                  <a:lnTo>
                    <a:pt x="3078" y="103"/>
                  </a:lnTo>
                  <a:moveTo>
                    <a:pt x="3082" y="106"/>
                  </a:moveTo>
                  <a:lnTo>
                    <a:pt x="3078" y="104"/>
                  </a:lnTo>
                  <a:lnTo>
                    <a:pt x="3078" y="106"/>
                  </a:lnTo>
                  <a:lnTo>
                    <a:pt x="3080" y="106"/>
                  </a:lnTo>
                  <a:lnTo>
                    <a:pt x="3082" y="106"/>
                  </a:lnTo>
                  <a:moveTo>
                    <a:pt x="3178" y="760"/>
                  </a:moveTo>
                  <a:lnTo>
                    <a:pt x="3176" y="760"/>
                  </a:lnTo>
                  <a:lnTo>
                    <a:pt x="3176" y="758"/>
                  </a:lnTo>
                  <a:lnTo>
                    <a:pt x="3174" y="758"/>
                  </a:lnTo>
                  <a:lnTo>
                    <a:pt x="3174" y="760"/>
                  </a:lnTo>
                  <a:lnTo>
                    <a:pt x="3174" y="761"/>
                  </a:lnTo>
                  <a:lnTo>
                    <a:pt x="3176" y="761"/>
                  </a:lnTo>
                  <a:lnTo>
                    <a:pt x="3174" y="763"/>
                  </a:lnTo>
                  <a:lnTo>
                    <a:pt x="3176" y="763"/>
                  </a:lnTo>
                  <a:lnTo>
                    <a:pt x="3176" y="761"/>
                  </a:lnTo>
                  <a:lnTo>
                    <a:pt x="3178" y="761"/>
                  </a:lnTo>
                  <a:lnTo>
                    <a:pt x="3178" y="760"/>
                  </a:lnTo>
                  <a:moveTo>
                    <a:pt x="3181" y="761"/>
                  </a:moveTo>
                  <a:lnTo>
                    <a:pt x="3179" y="761"/>
                  </a:lnTo>
                  <a:lnTo>
                    <a:pt x="3181" y="763"/>
                  </a:lnTo>
                  <a:lnTo>
                    <a:pt x="3181" y="761"/>
                  </a:lnTo>
                  <a:moveTo>
                    <a:pt x="3191" y="756"/>
                  </a:moveTo>
                  <a:lnTo>
                    <a:pt x="3189" y="756"/>
                  </a:lnTo>
                  <a:lnTo>
                    <a:pt x="3189" y="758"/>
                  </a:lnTo>
                  <a:lnTo>
                    <a:pt x="3189" y="758"/>
                  </a:lnTo>
                  <a:lnTo>
                    <a:pt x="3191" y="758"/>
                  </a:lnTo>
                  <a:lnTo>
                    <a:pt x="3191" y="758"/>
                  </a:lnTo>
                  <a:lnTo>
                    <a:pt x="3191" y="756"/>
                  </a:lnTo>
                  <a:moveTo>
                    <a:pt x="3198" y="743"/>
                  </a:moveTo>
                  <a:lnTo>
                    <a:pt x="3196" y="743"/>
                  </a:lnTo>
                  <a:lnTo>
                    <a:pt x="3193" y="741"/>
                  </a:lnTo>
                  <a:lnTo>
                    <a:pt x="3194" y="743"/>
                  </a:lnTo>
                  <a:lnTo>
                    <a:pt x="3196" y="743"/>
                  </a:lnTo>
                  <a:lnTo>
                    <a:pt x="3196" y="744"/>
                  </a:lnTo>
                  <a:lnTo>
                    <a:pt x="3198" y="744"/>
                  </a:lnTo>
                  <a:lnTo>
                    <a:pt x="3198" y="743"/>
                  </a:lnTo>
                  <a:moveTo>
                    <a:pt x="3203" y="106"/>
                  </a:moveTo>
                  <a:lnTo>
                    <a:pt x="3204" y="108"/>
                  </a:lnTo>
                  <a:lnTo>
                    <a:pt x="3206" y="108"/>
                  </a:lnTo>
                  <a:lnTo>
                    <a:pt x="3203" y="106"/>
                  </a:lnTo>
                  <a:moveTo>
                    <a:pt x="3203" y="104"/>
                  </a:moveTo>
                  <a:lnTo>
                    <a:pt x="3203" y="103"/>
                  </a:lnTo>
                  <a:lnTo>
                    <a:pt x="3201" y="103"/>
                  </a:lnTo>
                  <a:lnTo>
                    <a:pt x="3203" y="104"/>
                  </a:lnTo>
                  <a:moveTo>
                    <a:pt x="3258" y="835"/>
                  </a:moveTo>
                  <a:lnTo>
                    <a:pt x="3257" y="837"/>
                  </a:lnTo>
                  <a:lnTo>
                    <a:pt x="3257" y="839"/>
                  </a:lnTo>
                  <a:lnTo>
                    <a:pt x="3258" y="839"/>
                  </a:lnTo>
                  <a:lnTo>
                    <a:pt x="3257" y="837"/>
                  </a:lnTo>
                  <a:lnTo>
                    <a:pt x="3258" y="837"/>
                  </a:lnTo>
                  <a:lnTo>
                    <a:pt x="3258" y="835"/>
                  </a:lnTo>
                  <a:moveTo>
                    <a:pt x="3263" y="840"/>
                  </a:moveTo>
                  <a:lnTo>
                    <a:pt x="3262" y="840"/>
                  </a:lnTo>
                  <a:lnTo>
                    <a:pt x="3263" y="842"/>
                  </a:lnTo>
                  <a:lnTo>
                    <a:pt x="3263" y="840"/>
                  </a:lnTo>
                  <a:moveTo>
                    <a:pt x="3267" y="842"/>
                  </a:moveTo>
                  <a:lnTo>
                    <a:pt x="3265" y="842"/>
                  </a:lnTo>
                  <a:lnTo>
                    <a:pt x="3265" y="844"/>
                  </a:lnTo>
                  <a:lnTo>
                    <a:pt x="3267" y="844"/>
                  </a:lnTo>
                  <a:lnTo>
                    <a:pt x="3267" y="842"/>
                  </a:lnTo>
                  <a:moveTo>
                    <a:pt x="3275" y="834"/>
                  </a:moveTo>
                  <a:lnTo>
                    <a:pt x="3277" y="835"/>
                  </a:lnTo>
                  <a:lnTo>
                    <a:pt x="3277" y="834"/>
                  </a:lnTo>
                  <a:lnTo>
                    <a:pt x="3275" y="834"/>
                  </a:lnTo>
                  <a:moveTo>
                    <a:pt x="2296" y="140"/>
                  </a:moveTo>
                  <a:lnTo>
                    <a:pt x="2297" y="140"/>
                  </a:lnTo>
                  <a:lnTo>
                    <a:pt x="2297" y="138"/>
                  </a:lnTo>
                  <a:lnTo>
                    <a:pt x="2296" y="138"/>
                  </a:lnTo>
                  <a:lnTo>
                    <a:pt x="2294" y="138"/>
                  </a:lnTo>
                  <a:lnTo>
                    <a:pt x="2292" y="138"/>
                  </a:lnTo>
                  <a:lnTo>
                    <a:pt x="2292" y="140"/>
                  </a:lnTo>
                  <a:lnTo>
                    <a:pt x="2291" y="140"/>
                  </a:lnTo>
                  <a:lnTo>
                    <a:pt x="2292" y="141"/>
                  </a:lnTo>
                  <a:lnTo>
                    <a:pt x="2294" y="140"/>
                  </a:lnTo>
                  <a:lnTo>
                    <a:pt x="2296" y="140"/>
                  </a:lnTo>
                  <a:moveTo>
                    <a:pt x="2247" y="188"/>
                  </a:moveTo>
                  <a:lnTo>
                    <a:pt x="2245" y="187"/>
                  </a:lnTo>
                  <a:lnTo>
                    <a:pt x="2245" y="188"/>
                  </a:lnTo>
                  <a:lnTo>
                    <a:pt x="2245" y="190"/>
                  </a:lnTo>
                  <a:lnTo>
                    <a:pt x="2247" y="190"/>
                  </a:lnTo>
                  <a:lnTo>
                    <a:pt x="2247" y="188"/>
                  </a:lnTo>
                  <a:moveTo>
                    <a:pt x="3225" y="114"/>
                  </a:moveTo>
                  <a:lnTo>
                    <a:pt x="3225" y="113"/>
                  </a:lnTo>
                  <a:lnTo>
                    <a:pt x="3223" y="113"/>
                  </a:lnTo>
                  <a:lnTo>
                    <a:pt x="3223" y="114"/>
                  </a:lnTo>
                  <a:lnTo>
                    <a:pt x="3225" y="114"/>
                  </a:lnTo>
                  <a:moveTo>
                    <a:pt x="2190" y="227"/>
                  </a:moveTo>
                  <a:lnTo>
                    <a:pt x="2190" y="229"/>
                  </a:lnTo>
                  <a:lnTo>
                    <a:pt x="2191" y="229"/>
                  </a:lnTo>
                  <a:lnTo>
                    <a:pt x="2190" y="227"/>
                  </a:lnTo>
                  <a:moveTo>
                    <a:pt x="2190" y="256"/>
                  </a:moveTo>
                  <a:lnTo>
                    <a:pt x="2190" y="258"/>
                  </a:lnTo>
                  <a:lnTo>
                    <a:pt x="2191" y="258"/>
                  </a:lnTo>
                  <a:lnTo>
                    <a:pt x="2191" y="256"/>
                  </a:lnTo>
                  <a:lnTo>
                    <a:pt x="2190" y="256"/>
                  </a:lnTo>
                  <a:moveTo>
                    <a:pt x="2354" y="258"/>
                  </a:moveTo>
                  <a:lnTo>
                    <a:pt x="2354" y="258"/>
                  </a:lnTo>
                  <a:lnTo>
                    <a:pt x="2354" y="256"/>
                  </a:lnTo>
                  <a:lnTo>
                    <a:pt x="2354" y="256"/>
                  </a:lnTo>
                  <a:lnTo>
                    <a:pt x="2354" y="258"/>
                  </a:lnTo>
                  <a:moveTo>
                    <a:pt x="3041" y="91"/>
                  </a:moveTo>
                  <a:lnTo>
                    <a:pt x="3041" y="91"/>
                  </a:lnTo>
                  <a:lnTo>
                    <a:pt x="3038" y="91"/>
                  </a:lnTo>
                  <a:lnTo>
                    <a:pt x="3036" y="91"/>
                  </a:lnTo>
                  <a:lnTo>
                    <a:pt x="3036" y="92"/>
                  </a:lnTo>
                  <a:lnTo>
                    <a:pt x="3036" y="94"/>
                  </a:lnTo>
                  <a:lnTo>
                    <a:pt x="3038" y="94"/>
                  </a:lnTo>
                  <a:lnTo>
                    <a:pt x="3040" y="94"/>
                  </a:lnTo>
                  <a:lnTo>
                    <a:pt x="3041" y="94"/>
                  </a:lnTo>
                  <a:lnTo>
                    <a:pt x="3043" y="92"/>
                  </a:lnTo>
                  <a:lnTo>
                    <a:pt x="3045" y="92"/>
                  </a:lnTo>
                  <a:lnTo>
                    <a:pt x="3043" y="91"/>
                  </a:lnTo>
                  <a:lnTo>
                    <a:pt x="3041" y="91"/>
                  </a:lnTo>
                  <a:moveTo>
                    <a:pt x="2376" y="128"/>
                  </a:moveTo>
                  <a:lnTo>
                    <a:pt x="2376" y="126"/>
                  </a:lnTo>
                  <a:lnTo>
                    <a:pt x="2375" y="128"/>
                  </a:lnTo>
                  <a:lnTo>
                    <a:pt x="2376" y="128"/>
                  </a:lnTo>
                  <a:moveTo>
                    <a:pt x="2834" y="79"/>
                  </a:moveTo>
                  <a:lnTo>
                    <a:pt x="2834" y="81"/>
                  </a:lnTo>
                  <a:lnTo>
                    <a:pt x="2836" y="81"/>
                  </a:lnTo>
                  <a:lnTo>
                    <a:pt x="2836" y="79"/>
                  </a:lnTo>
                  <a:lnTo>
                    <a:pt x="2834" y="79"/>
                  </a:lnTo>
                  <a:moveTo>
                    <a:pt x="3311" y="74"/>
                  </a:moveTo>
                  <a:lnTo>
                    <a:pt x="3309" y="72"/>
                  </a:lnTo>
                  <a:lnTo>
                    <a:pt x="3307" y="72"/>
                  </a:lnTo>
                  <a:lnTo>
                    <a:pt x="3307" y="74"/>
                  </a:lnTo>
                  <a:lnTo>
                    <a:pt x="3309" y="74"/>
                  </a:lnTo>
                  <a:lnTo>
                    <a:pt x="3309" y="76"/>
                  </a:lnTo>
                  <a:lnTo>
                    <a:pt x="3311" y="76"/>
                  </a:lnTo>
                  <a:lnTo>
                    <a:pt x="3311" y="77"/>
                  </a:lnTo>
                  <a:lnTo>
                    <a:pt x="3312" y="77"/>
                  </a:lnTo>
                  <a:lnTo>
                    <a:pt x="3314" y="77"/>
                  </a:lnTo>
                  <a:lnTo>
                    <a:pt x="3317" y="77"/>
                  </a:lnTo>
                  <a:lnTo>
                    <a:pt x="3322" y="79"/>
                  </a:lnTo>
                  <a:lnTo>
                    <a:pt x="3324" y="79"/>
                  </a:lnTo>
                  <a:lnTo>
                    <a:pt x="3324" y="79"/>
                  </a:lnTo>
                  <a:lnTo>
                    <a:pt x="3326" y="79"/>
                  </a:lnTo>
                  <a:lnTo>
                    <a:pt x="3327" y="81"/>
                  </a:lnTo>
                  <a:lnTo>
                    <a:pt x="3329" y="81"/>
                  </a:lnTo>
                  <a:lnTo>
                    <a:pt x="3331" y="81"/>
                  </a:lnTo>
                  <a:lnTo>
                    <a:pt x="3334" y="82"/>
                  </a:lnTo>
                  <a:lnTo>
                    <a:pt x="3337" y="82"/>
                  </a:lnTo>
                  <a:lnTo>
                    <a:pt x="3341" y="82"/>
                  </a:lnTo>
                  <a:lnTo>
                    <a:pt x="3344" y="82"/>
                  </a:lnTo>
                  <a:lnTo>
                    <a:pt x="3349" y="82"/>
                  </a:lnTo>
                  <a:lnTo>
                    <a:pt x="3351" y="81"/>
                  </a:lnTo>
                  <a:lnTo>
                    <a:pt x="3353" y="81"/>
                  </a:lnTo>
                  <a:lnTo>
                    <a:pt x="3353" y="79"/>
                  </a:lnTo>
                  <a:lnTo>
                    <a:pt x="3351" y="79"/>
                  </a:lnTo>
                  <a:lnTo>
                    <a:pt x="3351" y="77"/>
                  </a:lnTo>
                  <a:lnTo>
                    <a:pt x="3349" y="77"/>
                  </a:lnTo>
                  <a:lnTo>
                    <a:pt x="3348" y="77"/>
                  </a:lnTo>
                  <a:lnTo>
                    <a:pt x="3346" y="77"/>
                  </a:lnTo>
                  <a:lnTo>
                    <a:pt x="3344" y="77"/>
                  </a:lnTo>
                  <a:lnTo>
                    <a:pt x="3341" y="77"/>
                  </a:lnTo>
                  <a:lnTo>
                    <a:pt x="3337" y="77"/>
                  </a:lnTo>
                  <a:lnTo>
                    <a:pt x="3334" y="77"/>
                  </a:lnTo>
                  <a:lnTo>
                    <a:pt x="3332" y="77"/>
                  </a:lnTo>
                  <a:lnTo>
                    <a:pt x="3331" y="77"/>
                  </a:lnTo>
                  <a:lnTo>
                    <a:pt x="3329" y="77"/>
                  </a:lnTo>
                  <a:lnTo>
                    <a:pt x="3329" y="76"/>
                  </a:lnTo>
                  <a:lnTo>
                    <a:pt x="3327" y="76"/>
                  </a:lnTo>
                  <a:lnTo>
                    <a:pt x="3326" y="76"/>
                  </a:lnTo>
                  <a:lnTo>
                    <a:pt x="3324" y="76"/>
                  </a:lnTo>
                  <a:lnTo>
                    <a:pt x="3322" y="76"/>
                  </a:lnTo>
                  <a:lnTo>
                    <a:pt x="3321" y="74"/>
                  </a:lnTo>
                  <a:lnTo>
                    <a:pt x="3319" y="74"/>
                  </a:lnTo>
                  <a:lnTo>
                    <a:pt x="3319" y="76"/>
                  </a:lnTo>
                  <a:lnTo>
                    <a:pt x="3317" y="76"/>
                  </a:lnTo>
                  <a:lnTo>
                    <a:pt x="3316" y="76"/>
                  </a:lnTo>
                  <a:lnTo>
                    <a:pt x="3314" y="76"/>
                  </a:lnTo>
                  <a:lnTo>
                    <a:pt x="3312" y="76"/>
                  </a:lnTo>
                  <a:lnTo>
                    <a:pt x="3312" y="74"/>
                  </a:lnTo>
                  <a:lnTo>
                    <a:pt x="3311" y="74"/>
                  </a:lnTo>
                  <a:moveTo>
                    <a:pt x="1242" y="72"/>
                  </a:moveTo>
                  <a:lnTo>
                    <a:pt x="1242" y="74"/>
                  </a:lnTo>
                  <a:lnTo>
                    <a:pt x="1244" y="74"/>
                  </a:lnTo>
                  <a:lnTo>
                    <a:pt x="1245" y="74"/>
                  </a:lnTo>
                  <a:lnTo>
                    <a:pt x="1249" y="74"/>
                  </a:lnTo>
                  <a:lnTo>
                    <a:pt x="1250" y="74"/>
                  </a:lnTo>
                  <a:lnTo>
                    <a:pt x="1252" y="74"/>
                  </a:lnTo>
                  <a:lnTo>
                    <a:pt x="1255" y="74"/>
                  </a:lnTo>
                  <a:lnTo>
                    <a:pt x="1260" y="74"/>
                  </a:lnTo>
                  <a:lnTo>
                    <a:pt x="1262" y="74"/>
                  </a:lnTo>
                  <a:lnTo>
                    <a:pt x="1262" y="72"/>
                  </a:lnTo>
                  <a:lnTo>
                    <a:pt x="1262" y="71"/>
                  </a:lnTo>
                  <a:lnTo>
                    <a:pt x="1260" y="71"/>
                  </a:lnTo>
                  <a:lnTo>
                    <a:pt x="1259" y="71"/>
                  </a:lnTo>
                  <a:lnTo>
                    <a:pt x="1257" y="71"/>
                  </a:lnTo>
                  <a:lnTo>
                    <a:pt x="1257" y="69"/>
                  </a:lnTo>
                  <a:lnTo>
                    <a:pt x="1260" y="69"/>
                  </a:lnTo>
                  <a:lnTo>
                    <a:pt x="1262" y="69"/>
                  </a:lnTo>
                  <a:lnTo>
                    <a:pt x="1262" y="69"/>
                  </a:lnTo>
                  <a:lnTo>
                    <a:pt x="1264" y="69"/>
                  </a:lnTo>
                  <a:lnTo>
                    <a:pt x="1264" y="69"/>
                  </a:lnTo>
                  <a:lnTo>
                    <a:pt x="1262" y="69"/>
                  </a:lnTo>
                  <a:lnTo>
                    <a:pt x="1262" y="67"/>
                  </a:lnTo>
                  <a:lnTo>
                    <a:pt x="1262" y="67"/>
                  </a:lnTo>
                  <a:lnTo>
                    <a:pt x="1260" y="67"/>
                  </a:lnTo>
                  <a:lnTo>
                    <a:pt x="1260" y="65"/>
                  </a:lnTo>
                  <a:lnTo>
                    <a:pt x="1262" y="65"/>
                  </a:lnTo>
                  <a:lnTo>
                    <a:pt x="1262" y="65"/>
                  </a:lnTo>
                  <a:lnTo>
                    <a:pt x="1264" y="65"/>
                  </a:lnTo>
                  <a:lnTo>
                    <a:pt x="1266" y="65"/>
                  </a:lnTo>
                  <a:lnTo>
                    <a:pt x="1267" y="64"/>
                  </a:lnTo>
                  <a:lnTo>
                    <a:pt x="1269" y="64"/>
                  </a:lnTo>
                  <a:lnTo>
                    <a:pt x="1271" y="64"/>
                  </a:lnTo>
                  <a:lnTo>
                    <a:pt x="1271" y="62"/>
                  </a:lnTo>
                  <a:lnTo>
                    <a:pt x="1272" y="62"/>
                  </a:lnTo>
                  <a:lnTo>
                    <a:pt x="1274" y="62"/>
                  </a:lnTo>
                  <a:lnTo>
                    <a:pt x="1276" y="62"/>
                  </a:lnTo>
                  <a:lnTo>
                    <a:pt x="1277" y="62"/>
                  </a:lnTo>
                  <a:lnTo>
                    <a:pt x="1279" y="62"/>
                  </a:lnTo>
                  <a:lnTo>
                    <a:pt x="1279" y="64"/>
                  </a:lnTo>
                  <a:lnTo>
                    <a:pt x="1277" y="64"/>
                  </a:lnTo>
                  <a:lnTo>
                    <a:pt x="1276" y="64"/>
                  </a:lnTo>
                  <a:lnTo>
                    <a:pt x="1276" y="65"/>
                  </a:lnTo>
                  <a:lnTo>
                    <a:pt x="1276" y="67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1" y="69"/>
                  </a:lnTo>
                  <a:lnTo>
                    <a:pt x="1272" y="69"/>
                  </a:lnTo>
                  <a:lnTo>
                    <a:pt x="1272" y="71"/>
                  </a:lnTo>
                  <a:lnTo>
                    <a:pt x="1274" y="71"/>
                  </a:lnTo>
                  <a:lnTo>
                    <a:pt x="1277" y="69"/>
                  </a:lnTo>
                  <a:lnTo>
                    <a:pt x="1279" y="69"/>
                  </a:lnTo>
                  <a:lnTo>
                    <a:pt x="1281" y="69"/>
                  </a:lnTo>
                  <a:lnTo>
                    <a:pt x="1281" y="71"/>
                  </a:lnTo>
                  <a:lnTo>
                    <a:pt x="1282" y="69"/>
                  </a:lnTo>
                  <a:lnTo>
                    <a:pt x="1284" y="69"/>
                  </a:lnTo>
                  <a:lnTo>
                    <a:pt x="1286" y="69"/>
                  </a:lnTo>
                  <a:lnTo>
                    <a:pt x="1286" y="69"/>
                  </a:lnTo>
                  <a:lnTo>
                    <a:pt x="1287" y="69"/>
                  </a:lnTo>
                  <a:lnTo>
                    <a:pt x="1291" y="69"/>
                  </a:lnTo>
                  <a:lnTo>
                    <a:pt x="1292" y="69"/>
                  </a:lnTo>
                  <a:lnTo>
                    <a:pt x="1292" y="71"/>
                  </a:lnTo>
                  <a:lnTo>
                    <a:pt x="1291" y="71"/>
                  </a:lnTo>
                  <a:lnTo>
                    <a:pt x="1291" y="72"/>
                  </a:lnTo>
                  <a:lnTo>
                    <a:pt x="1289" y="72"/>
                  </a:lnTo>
                  <a:lnTo>
                    <a:pt x="1289" y="74"/>
                  </a:lnTo>
                  <a:lnTo>
                    <a:pt x="1287" y="74"/>
                  </a:lnTo>
                  <a:lnTo>
                    <a:pt x="1286" y="74"/>
                  </a:lnTo>
                  <a:lnTo>
                    <a:pt x="1286" y="76"/>
                  </a:lnTo>
                  <a:lnTo>
                    <a:pt x="1284" y="76"/>
                  </a:lnTo>
                  <a:lnTo>
                    <a:pt x="1282" y="76"/>
                  </a:lnTo>
                  <a:lnTo>
                    <a:pt x="1282" y="77"/>
                  </a:lnTo>
                  <a:lnTo>
                    <a:pt x="1281" y="77"/>
                  </a:lnTo>
                  <a:lnTo>
                    <a:pt x="1279" y="77"/>
                  </a:lnTo>
                  <a:lnTo>
                    <a:pt x="1277" y="79"/>
                  </a:lnTo>
                  <a:lnTo>
                    <a:pt x="1274" y="79"/>
                  </a:lnTo>
                  <a:lnTo>
                    <a:pt x="1271" y="79"/>
                  </a:lnTo>
                  <a:lnTo>
                    <a:pt x="1267" y="81"/>
                  </a:lnTo>
                  <a:lnTo>
                    <a:pt x="1266" y="81"/>
                  </a:lnTo>
                  <a:lnTo>
                    <a:pt x="1264" y="81"/>
                  </a:lnTo>
                  <a:lnTo>
                    <a:pt x="1262" y="79"/>
                  </a:lnTo>
                  <a:lnTo>
                    <a:pt x="1262" y="79"/>
                  </a:lnTo>
                  <a:lnTo>
                    <a:pt x="1262" y="81"/>
                  </a:lnTo>
                  <a:lnTo>
                    <a:pt x="1260" y="81"/>
                  </a:lnTo>
                  <a:lnTo>
                    <a:pt x="1257" y="81"/>
                  </a:lnTo>
                  <a:lnTo>
                    <a:pt x="1255" y="79"/>
                  </a:lnTo>
                  <a:lnTo>
                    <a:pt x="1254" y="79"/>
                  </a:lnTo>
                  <a:lnTo>
                    <a:pt x="1252" y="79"/>
                  </a:lnTo>
                  <a:lnTo>
                    <a:pt x="1250" y="81"/>
                  </a:lnTo>
                  <a:lnTo>
                    <a:pt x="1249" y="81"/>
                  </a:lnTo>
                  <a:lnTo>
                    <a:pt x="1247" y="81"/>
                  </a:lnTo>
                  <a:lnTo>
                    <a:pt x="1244" y="81"/>
                  </a:lnTo>
                  <a:lnTo>
                    <a:pt x="1242" y="81"/>
                  </a:lnTo>
                  <a:lnTo>
                    <a:pt x="1240" y="81"/>
                  </a:lnTo>
                  <a:lnTo>
                    <a:pt x="1239" y="81"/>
                  </a:lnTo>
                  <a:lnTo>
                    <a:pt x="1240" y="82"/>
                  </a:lnTo>
                  <a:lnTo>
                    <a:pt x="1237" y="82"/>
                  </a:lnTo>
                  <a:lnTo>
                    <a:pt x="1235" y="82"/>
                  </a:lnTo>
                  <a:lnTo>
                    <a:pt x="1234" y="84"/>
                  </a:lnTo>
                  <a:lnTo>
                    <a:pt x="1232" y="84"/>
                  </a:lnTo>
                  <a:lnTo>
                    <a:pt x="1230" y="84"/>
                  </a:lnTo>
                  <a:lnTo>
                    <a:pt x="1228" y="84"/>
                  </a:lnTo>
                  <a:lnTo>
                    <a:pt x="1227" y="84"/>
                  </a:lnTo>
                  <a:lnTo>
                    <a:pt x="1225" y="84"/>
                  </a:lnTo>
                  <a:lnTo>
                    <a:pt x="1225" y="86"/>
                  </a:lnTo>
                  <a:lnTo>
                    <a:pt x="1222" y="86"/>
                  </a:lnTo>
                  <a:lnTo>
                    <a:pt x="1220" y="86"/>
                  </a:lnTo>
                  <a:lnTo>
                    <a:pt x="1218" y="86"/>
                  </a:lnTo>
                  <a:lnTo>
                    <a:pt x="1217" y="86"/>
                  </a:lnTo>
                  <a:lnTo>
                    <a:pt x="1213" y="86"/>
                  </a:lnTo>
                  <a:lnTo>
                    <a:pt x="1212" y="86"/>
                  </a:lnTo>
                  <a:lnTo>
                    <a:pt x="1210" y="86"/>
                  </a:lnTo>
                  <a:lnTo>
                    <a:pt x="1208" y="86"/>
                  </a:lnTo>
                  <a:lnTo>
                    <a:pt x="1207" y="84"/>
                  </a:lnTo>
                  <a:lnTo>
                    <a:pt x="1205" y="84"/>
                  </a:lnTo>
                  <a:lnTo>
                    <a:pt x="1205" y="82"/>
                  </a:lnTo>
                  <a:lnTo>
                    <a:pt x="1207" y="82"/>
                  </a:lnTo>
                  <a:lnTo>
                    <a:pt x="1208" y="82"/>
                  </a:lnTo>
                  <a:lnTo>
                    <a:pt x="1210" y="82"/>
                  </a:lnTo>
                  <a:lnTo>
                    <a:pt x="1212" y="82"/>
                  </a:lnTo>
                  <a:lnTo>
                    <a:pt x="1213" y="81"/>
                  </a:lnTo>
                  <a:lnTo>
                    <a:pt x="1215" y="81"/>
                  </a:lnTo>
                  <a:lnTo>
                    <a:pt x="1217" y="81"/>
                  </a:lnTo>
                  <a:lnTo>
                    <a:pt x="1218" y="81"/>
                  </a:lnTo>
                  <a:lnTo>
                    <a:pt x="1220" y="81"/>
                  </a:lnTo>
                  <a:lnTo>
                    <a:pt x="1222" y="79"/>
                  </a:lnTo>
                  <a:lnTo>
                    <a:pt x="1220" y="79"/>
                  </a:lnTo>
                  <a:lnTo>
                    <a:pt x="1218" y="79"/>
                  </a:lnTo>
                  <a:lnTo>
                    <a:pt x="1217" y="79"/>
                  </a:lnTo>
                  <a:lnTo>
                    <a:pt x="1215" y="79"/>
                  </a:lnTo>
                  <a:lnTo>
                    <a:pt x="1215" y="77"/>
                  </a:lnTo>
                  <a:lnTo>
                    <a:pt x="1213" y="77"/>
                  </a:lnTo>
                  <a:lnTo>
                    <a:pt x="1213" y="76"/>
                  </a:lnTo>
                  <a:lnTo>
                    <a:pt x="1212" y="76"/>
                  </a:lnTo>
                  <a:lnTo>
                    <a:pt x="1212" y="77"/>
                  </a:lnTo>
                  <a:lnTo>
                    <a:pt x="1212" y="79"/>
                  </a:lnTo>
                  <a:lnTo>
                    <a:pt x="1210" y="79"/>
                  </a:lnTo>
                  <a:lnTo>
                    <a:pt x="1208" y="79"/>
                  </a:lnTo>
                  <a:lnTo>
                    <a:pt x="1205" y="79"/>
                  </a:lnTo>
                  <a:lnTo>
                    <a:pt x="1205" y="77"/>
                  </a:lnTo>
                  <a:lnTo>
                    <a:pt x="1203" y="79"/>
                  </a:lnTo>
                  <a:lnTo>
                    <a:pt x="1202" y="79"/>
                  </a:lnTo>
                  <a:lnTo>
                    <a:pt x="1200" y="79"/>
                  </a:lnTo>
                  <a:lnTo>
                    <a:pt x="1198" y="79"/>
                  </a:lnTo>
                  <a:lnTo>
                    <a:pt x="1197" y="79"/>
                  </a:lnTo>
                  <a:lnTo>
                    <a:pt x="1198" y="77"/>
                  </a:lnTo>
                  <a:lnTo>
                    <a:pt x="1195" y="79"/>
                  </a:lnTo>
                  <a:lnTo>
                    <a:pt x="1197" y="77"/>
                  </a:lnTo>
                  <a:lnTo>
                    <a:pt x="1195" y="77"/>
                  </a:lnTo>
                  <a:lnTo>
                    <a:pt x="1193" y="77"/>
                  </a:lnTo>
                  <a:lnTo>
                    <a:pt x="1191" y="77"/>
                  </a:lnTo>
                  <a:lnTo>
                    <a:pt x="1190" y="77"/>
                  </a:lnTo>
                  <a:lnTo>
                    <a:pt x="1186" y="77"/>
                  </a:lnTo>
                  <a:lnTo>
                    <a:pt x="1186" y="76"/>
                  </a:lnTo>
                  <a:lnTo>
                    <a:pt x="1188" y="76"/>
                  </a:lnTo>
                  <a:lnTo>
                    <a:pt x="1191" y="74"/>
                  </a:lnTo>
                  <a:lnTo>
                    <a:pt x="1193" y="74"/>
                  </a:lnTo>
                  <a:lnTo>
                    <a:pt x="1195" y="74"/>
                  </a:lnTo>
                  <a:lnTo>
                    <a:pt x="1195" y="72"/>
                  </a:lnTo>
                  <a:lnTo>
                    <a:pt x="1200" y="71"/>
                  </a:lnTo>
                  <a:lnTo>
                    <a:pt x="1203" y="71"/>
                  </a:lnTo>
                  <a:lnTo>
                    <a:pt x="1207" y="71"/>
                  </a:lnTo>
                  <a:lnTo>
                    <a:pt x="1210" y="71"/>
                  </a:lnTo>
                  <a:lnTo>
                    <a:pt x="1212" y="71"/>
                  </a:lnTo>
                  <a:lnTo>
                    <a:pt x="1215" y="71"/>
                  </a:lnTo>
                  <a:lnTo>
                    <a:pt x="1218" y="71"/>
                  </a:lnTo>
                  <a:lnTo>
                    <a:pt x="1218" y="69"/>
                  </a:lnTo>
                  <a:lnTo>
                    <a:pt x="1215" y="69"/>
                  </a:lnTo>
                  <a:lnTo>
                    <a:pt x="1212" y="71"/>
                  </a:lnTo>
                  <a:lnTo>
                    <a:pt x="1212" y="69"/>
                  </a:lnTo>
                  <a:lnTo>
                    <a:pt x="1207" y="71"/>
                  </a:lnTo>
                  <a:lnTo>
                    <a:pt x="1203" y="69"/>
                  </a:lnTo>
                  <a:lnTo>
                    <a:pt x="1205" y="69"/>
                  </a:lnTo>
                  <a:lnTo>
                    <a:pt x="1205" y="69"/>
                  </a:lnTo>
                  <a:lnTo>
                    <a:pt x="1207" y="69"/>
                  </a:lnTo>
                  <a:lnTo>
                    <a:pt x="1208" y="69"/>
                  </a:lnTo>
                  <a:lnTo>
                    <a:pt x="1212" y="69"/>
                  </a:lnTo>
                  <a:lnTo>
                    <a:pt x="1213" y="69"/>
                  </a:lnTo>
                  <a:lnTo>
                    <a:pt x="1215" y="69"/>
                  </a:lnTo>
                  <a:lnTo>
                    <a:pt x="1217" y="69"/>
                  </a:lnTo>
                  <a:lnTo>
                    <a:pt x="1218" y="69"/>
                  </a:lnTo>
                  <a:lnTo>
                    <a:pt x="1220" y="69"/>
                  </a:lnTo>
                  <a:lnTo>
                    <a:pt x="1222" y="69"/>
                  </a:lnTo>
                  <a:lnTo>
                    <a:pt x="1220" y="67"/>
                  </a:lnTo>
                  <a:lnTo>
                    <a:pt x="1218" y="67"/>
                  </a:lnTo>
                  <a:lnTo>
                    <a:pt x="1217" y="67"/>
                  </a:lnTo>
                  <a:lnTo>
                    <a:pt x="1222" y="65"/>
                  </a:lnTo>
                  <a:lnTo>
                    <a:pt x="1223" y="65"/>
                  </a:lnTo>
                  <a:lnTo>
                    <a:pt x="1225" y="65"/>
                  </a:lnTo>
                  <a:lnTo>
                    <a:pt x="1227" y="65"/>
                  </a:lnTo>
                  <a:lnTo>
                    <a:pt x="1228" y="65"/>
                  </a:lnTo>
                  <a:lnTo>
                    <a:pt x="1230" y="65"/>
                  </a:lnTo>
                  <a:lnTo>
                    <a:pt x="1230" y="67"/>
                  </a:lnTo>
                  <a:lnTo>
                    <a:pt x="1228" y="67"/>
                  </a:lnTo>
                  <a:lnTo>
                    <a:pt x="1228" y="69"/>
                  </a:lnTo>
                  <a:lnTo>
                    <a:pt x="1230" y="69"/>
                  </a:lnTo>
                  <a:lnTo>
                    <a:pt x="1232" y="67"/>
                  </a:lnTo>
                  <a:lnTo>
                    <a:pt x="1234" y="67"/>
                  </a:lnTo>
                  <a:lnTo>
                    <a:pt x="1235" y="67"/>
                  </a:lnTo>
                  <a:lnTo>
                    <a:pt x="1237" y="67"/>
                  </a:lnTo>
                  <a:lnTo>
                    <a:pt x="1239" y="67"/>
                  </a:lnTo>
                  <a:lnTo>
                    <a:pt x="1239" y="69"/>
                  </a:lnTo>
                  <a:lnTo>
                    <a:pt x="1239" y="69"/>
                  </a:lnTo>
                  <a:lnTo>
                    <a:pt x="1240" y="69"/>
                  </a:lnTo>
                  <a:lnTo>
                    <a:pt x="1242" y="69"/>
                  </a:lnTo>
                  <a:lnTo>
                    <a:pt x="1240" y="71"/>
                  </a:lnTo>
                  <a:lnTo>
                    <a:pt x="1244" y="71"/>
                  </a:lnTo>
                  <a:lnTo>
                    <a:pt x="1244" y="72"/>
                  </a:lnTo>
                  <a:lnTo>
                    <a:pt x="1242" y="72"/>
                  </a:lnTo>
                  <a:moveTo>
                    <a:pt x="1208" y="72"/>
                  </a:moveTo>
                  <a:lnTo>
                    <a:pt x="1207" y="72"/>
                  </a:lnTo>
                  <a:lnTo>
                    <a:pt x="1205" y="72"/>
                  </a:lnTo>
                  <a:lnTo>
                    <a:pt x="1203" y="72"/>
                  </a:lnTo>
                  <a:lnTo>
                    <a:pt x="1203" y="74"/>
                  </a:lnTo>
                  <a:lnTo>
                    <a:pt x="1208" y="72"/>
                  </a:lnTo>
                  <a:moveTo>
                    <a:pt x="1220" y="74"/>
                  </a:moveTo>
                  <a:lnTo>
                    <a:pt x="1218" y="74"/>
                  </a:lnTo>
                  <a:lnTo>
                    <a:pt x="1218" y="76"/>
                  </a:lnTo>
                  <a:lnTo>
                    <a:pt x="1217" y="76"/>
                  </a:lnTo>
                  <a:lnTo>
                    <a:pt x="1217" y="77"/>
                  </a:lnTo>
                  <a:lnTo>
                    <a:pt x="1218" y="77"/>
                  </a:lnTo>
                  <a:lnTo>
                    <a:pt x="1218" y="76"/>
                  </a:lnTo>
                  <a:lnTo>
                    <a:pt x="1220" y="76"/>
                  </a:lnTo>
                  <a:lnTo>
                    <a:pt x="1220" y="74"/>
                  </a:lnTo>
                  <a:moveTo>
                    <a:pt x="1237" y="77"/>
                  </a:moveTo>
                  <a:lnTo>
                    <a:pt x="1235" y="77"/>
                  </a:lnTo>
                  <a:lnTo>
                    <a:pt x="1234" y="77"/>
                  </a:lnTo>
                  <a:lnTo>
                    <a:pt x="1232" y="77"/>
                  </a:lnTo>
                  <a:lnTo>
                    <a:pt x="1230" y="77"/>
                  </a:lnTo>
                  <a:lnTo>
                    <a:pt x="1228" y="77"/>
                  </a:lnTo>
                  <a:lnTo>
                    <a:pt x="1227" y="77"/>
                  </a:lnTo>
                  <a:lnTo>
                    <a:pt x="1225" y="77"/>
                  </a:lnTo>
                  <a:lnTo>
                    <a:pt x="1223" y="77"/>
                  </a:lnTo>
                  <a:lnTo>
                    <a:pt x="1222" y="79"/>
                  </a:lnTo>
                  <a:lnTo>
                    <a:pt x="1223" y="79"/>
                  </a:lnTo>
                  <a:lnTo>
                    <a:pt x="1225" y="79"/>
                  </a:lnTo>
                  <a:lnTo>
                    <a:pt x="1228" y="79"/>
                  </a:lnTo>
                  <a:lnTo>
                    <a:pt x="1230" y="79"/>
                  </a:lnTo>
                  <a:lnTo>
                    <a:pt x="1232" y="79"/>
                  </a:lnTo>
                  <a:lnTo>
                    <a:pt x="1234" y="79"/>
                  </a:lnTo>
                  <a:lnTo>
                    <a:pt x="1235" y="79"/>
                  </a:lnTo>
                  <a:lnTo>
                    <a:pt x="1237" y="77"/>
                  </a:lnTo>
                  <a:moveTo>
                    <a:pt x="3223" y="76"/>
                  </a:moveTo>
                  <a:lnTo>
                    <a:pt x="3226" y="76"/>
                  </a:lnTo>
                  <a:lnTo>
                    <a:pt x="3226" y="74"/>
                  </a:lnTo>
                  <a:lnTo>
                    <a:pt x="3225" y="74"/>
                  </a:lnTo>
                  <a:lnTo>
                    <a:pt x="3225" y="72"/>
                  </a:lnTo>
                  <a:lnTo>
                    <a:pt x="3223" y="72"/>
                  </a:lnTo>
                  <a:lnTo>
                    <a:pt x="3221" y="72"/>
                  </a:lnTo>
                  <a:lnTo>
                    <a:pt x="3220" y="72"/>
                  </a:lnTo>
                  <a:lnTo>
                    <a:pt x="3221" y="74"/>
                  </a:lnTo>
                  <a:lnTo>
                    <a:pt x="3223" y="76"/>
                  </a:lnTo>
                  <a:moveTo>
                    <a:pt x="1306" y="69"/>
                  </a:moveTo>
                  <a:lnTo>
                    <a:pt x="1304" y="69"/>
                  </a:lnTo>
                  <a:lnTo>
                    <a:pt x="1306" y="67"/>
                  </a:lnTo>
                  <a:lnTo>
                    <a:pt x="1308" y="67"/>
                  </a:lnTo>
                  <a:lnTo>
                    <a:pt x="1308" y="65"/>
                  </a:lnTo>
                  <a:lnTo>
                    <a:pt x="1308" y="64"/>
                  </a:lnTo>
                  <a:lnTo>
                    <a:pt x="1311" y="64"/>
                  </a:lnTo>
                  <a:lnTo>
                    <a:pt x="1313" y="64"/>
                  </a:lnTo>
                  <a:lnTo>
                    <a:pt x="1314" y="64"/>
                  </a:lnTo>
                  <a:lnTo>
                    <a:pt x="1316" y="64"/>
                  </a:lnTo>
                  <a:lnTo>
                    <a:pt x="1316" y="65"/>
                  </a:lnTo>
                  <a:lnTo>
                    <a:pt x="1318" y="65"/>
                  </a:lnTo>
                  <a:lnTo>
                    <a:pt x="1319" y="65"/>
                  </a:lnTo>
                  <a:lnTo>
                    <a:pt x="1314" y="67"/>
                  </a:lnTo>
                  <a:lnTo>
                    <a:pt x="1316" y="67"/>
                  </a:lnTo>
                  <a:lnTo>
                    <a:pt x="1319" y="67"/>
                  </a:lnTo>
                  <a:lnTo>
                    <a:pt x="1319" y="69"/>
                  </a:lnTo>
                  <a:lnTo>
                    <a:pt x="1319" y="69"/>
                  </a:lnTo>
                  <a:lnTo>
                    <a:pt x="1318" y="71"/>
                  </a:lnTo>
                  <a:lnTo>
                    <a:pt x="1321" y="69"/>
                  </a:lnTo>
                  <a:lnTo>
                    <a:pt x="1323" y="69"/>
                  </a:lnTo>
                  <a:lnTo>
                    <a:pt x="1323" y="71"/>
                  </a:lnTo>
                  <a:lnTo>
                    <a:pt x="1324" y="71"/>
                  </a:lnTo>
                  <a:lnTo>
                    <a:pt x="1324" y="69"/>
                  </a:lnTo>
                  <a:lnTo>
                    <a:pt x="1323" y="69"/>
                  </a:lnTo>
                  <a:lnTo>
                    <a:pt x="1323" y="69"/>
                  </a:lnTo>
                  <a:lnTo>
                    <a:pt x="1324" y="69"/>
                  </a:lnTo>
                  <a:lnTo>
                    <a:pt x="1326" y="69"/>
                  </a:lnTo>
                  <a:lnTo>
                    <a:pt x="1328" y="67"/>
                  </a:lnTo>
                  <a:lnTo>
                    <a:pt x="1326" y="67"/>
                  </a:lnTo>
                  <a:lnTo>
                    <a:pt x="1326" y="65"/>
                  </a:lnTo>
                  <a:lnTo>
                    <a:pt x="1328" y="65"/>
                  </a:lnTo>
                  <a:lnTo>
                    <a:pt x="1329" y="65"/>
                  </a:lnTo>
                  <a:lnTo>
                    <a:pt x="1333" y="65"/>
                  </a:lnTo>
                  <a:lnTo>
                    <a:pt x="1333" y="67"/>
                  </a:lnTo>
                  <a:lnTo>
                    <a:pt x="1335" y="67"/>
                  </a:lnTo>
                  <a:lnTo>
                    <a:pt x="1335" y="69"/>
                  </a:lnTo>
                  <a:lnTo>
                    <a:pt x="1336" y="69"/>
                  </a:lnTo>
                  <a:lnTo>
                    <a:pt x="1336" y="69"/>
                  </a:lnTo>
                  <a:lnTo>
                    <a:pt x="1338" y="69"/>
                  </a:lnTo>
                  <a:lnTo>
                    <a:pt x="1338" y="69"/>
                  </a:lnTo>
                  <a:lnTo>
                    <a:pt x="1340" y="69"/>
                  </a:lnTo>
                  <a:lnTo>
                    <a:pt x="1338" y="67"/>
                  </a:lnTo>
                  <a:lnTo>
                    <a:pt x="1340" y="67"/>
                  </a:lnTo>
                  <a:lnTo>
                    <a:pt x="1341" y="67"/>
                  </a:lnTo>
                  <a:lnTo>
                    <a:pt x="1341" y="65"/>
                  </a:lnTo>
                  <a:lnTo>
                    <a:pt x="1338" y="65"/>
                  </a:lnTo>
                  <a:lnTo>
                    <a:pt x="1336" y="65"/>
                  </a:lnTo>
                  <a:lnTo>
                    <a:pt x="1340" y="64"/>
                  </a:lnTo>
                  <a:lnTo>
                    <a:pt x="1341" y="64"/>
                  </a:lnTo>
                  <a:lnTo>
                    <a:pt x="1343" y="64"/>
                  </a:lnTo>
                  <a:lnTo>
                    <a:pt x="1343" y="64"/>
                  </a:lnTo>
                  <a:lnTo>
                    <a:pt x="1346" y="64"/>
                  </a:lnTo>
                  <a:lnTo>
                    <a:pt x="1348" y="64"/>
                  </a:lnTo>
                  <a:lnTo>
                    <a:pt x="1348" y="65"/>
                  </a:lnTo>
                  <a:lnTo>
                    <a:pt x="1350" y="65"/>
                  </a:lnTo>
                  <a:lnTo>
                    <a:pt x="1351" y="65"/>
                  </a:lnTo>
                  <a:lnTo>
                    <a:pt x="1351" y="64"/>
                  </a:lnTo>
                  <a:lnTo>
                    <a:pt x="1353" y="64"/>
                  </a:lnTo>
                  <a:lnTo>
                    <a:pt x="1355" y="64"/>
                  </a:lnTo>
                  <a:lnTo>
                    <a:pt x="1356" y="64"/>
                  </a:lnTo>
                  <a:lnTo>
                    <a:pt x="1358" y="64"/>
                  </a:lnTo>
                  <a:lnTo>
                    <a:pt x="1360" y="64"/>
                  </a:lnTo>
                  <a:lnTo>
                    <a:pt x="1361" y="65"/>
                  </a:lnTo>
                  <a:lnTo>
                    <a:pt x="1360" y="65"/>
                  </a:lnTo>
                  <a:lnTo>
                    <a:pt x="1360" y="67"/>
                  </a:lnTo>
                  <a:lnTo>
                    <a:pt x="1360" y="69"/>
                  </a:lnTo>
                  <a:lnTo>
                    <a:pt x="1358" y="69"/>
                  </a:lnTo>
                  <a:lnTo>
                    <a:pt x="1356" y="69"/>
                  </a:lnTo>
                  <a:lnTo>
                    <a:pt x="1356" y="69"/>
                  </a:lnTo>
                  <a:lnTo>
                    <a:pt x="1355" y="69"/>
                  </a:lnTo>
                  <a:lnTo>
                    <a:pt x="1355" y="71"/>
                  </a:lnTo>
                  <a:lnTo>
                    <a:pt x="1353" y="71"/>
                  </a:lnTo>
                  <a:lnTo>
                    <a:pt x="1351" y="71"/>
                  </a:lnTo>
                  <a:lnTo>
                    <a:pt x="1351" y="72"/>
                  </a:lnTo>
                  <a:lnTo>
                    <a:pt x="1353" y="72"/>
                  </a:lnTo>
                  <a:lnTo>
                    <a:pt x="1353" y="74"/>
                  </a:lnTo>
                  <a:lnTo>
                    <a:pt x="1351" y="74"/>
                  </a:lnTo>
                  <a:lnTo>
                    <a:pt x="1350" y="74"/>
                  </a:lnTo>
                  <a:lnTo>
                    <a:pt x="1348" y="74"/>
                  </a:lnTo>
                  <a:lnTo>
                    <a:pt x="1348" y="76"/>
                  </a:lnTo>
                  <a:lnTo>
                    <a:pt x="1346" y="76"/>
                  </a:lnTo>
                  <a:lnTo>
                    <a:pt x="1346" y="77"/>
                  </a:lnTo>
                  <a:lnTo>
                    <a:pt x="1345" y="79"/>
                  </a:lnTo>
                  <a:lnTo>
                    <a:pt x="1343" y="77"/>
                  </a:lnTo>
                  <a:lnTo>
                    <a:pt x="1343" y="79"/>
                  </a:lnTo>
                  <a:lnTo>
                    <a:pt x="1343" y="79"/>
                  </a:lnTo>
                  <a:lnTo>
                    <a:pt x="1340" y="79"/>
                  </a:lnTo>
                  <a:lnTo>
                    <a:pt x="1336" y="79"/>
                  </a:lnTo>
                  <a:lnTo>
                    <a:pt x="1335" y="79"/>
                  </a:lnTo>
                  <a:lnTo>
                    <a:pt x="1333" y="79"/>
                  </a:lnTo>
                  <a:lnTo>
                    <a:pt x="1331" y="79"/>
                  </a:lnTo>
                  <a:lnTo>
                    <a:pt x="1329" y="79"/>
                  </a:lnTo>
                  <a:lnTo>
                    <a:pt x="1328" y="79"/>
                  </a:lnTo>
                  <a:lnTo>
                    <a:pt x="1326" y="79"/>
                  </a:lnTo>
                  <a:lnTo>
                    <a:pt x="1324" y="79"/>
                  </a:lnTo>
                  <a:lnTo>
                    <a:pt x="1324" y="77"/>
                  </a:lnTo>
                  <a:lnTo>
                    <a:pt x="1326" y="77"/>
                  </a:lnTo>
                  <a:lnTo>
                    <a:pt x="1326" y="76"/>
                  </a:lnTo>
                  <a:lnTo>
                    <a:pt x="1326" y="74"/>
                  </a:lnTo>
                  <a:lnTo>
                    <a:pt x="1328" y="74"/>
                  </a:lnTo>
                  <a:lnTo>
                    <a:pt x="1329" y="74"/>
                  </a:lnTo>
                  <a:lnTo>
                    <a:pt x="1333" y="74"/>
                  </a:lnTo>
                  <a:lnTo>
                    <a:pt x="1335" y="72"/>
                  </a:lnTo>
                  <a:lnTo>
                    <a:pt x="1333" y="72"/>
                  </a:lnTo>
                  <a:lnTo>
                    <a:pt x="1331" y="72"/>
                  </a:lnTo>
                  <a:lnTo>
                    <a:pt x="1329" y="72"/>
                  </a:lnTo>
                  <a:lnTo>
                    <a:pt x="1326" y="72"/>
                  </a:lnTo>
                  <a:lnTo>
                    <a:pt x="1324" y="72"/>
                  </a:lnTo>
                  <a:lnTo>
                    <a:pt x="1323" y="72"/>
                  </a:lnTo>
                  <a:lnTo>
                    <a:pt x="1321" y="74"/>
                  </a:lnTo>
                  <a:lnTo>
                    <a:pt x="1321" y="72"/>
                  </a:lnTo>
                  <a:lnTo>
                    <a:pt x="1318" y="74"/>
                  </a:lnTo>
                  <a:lnTo>
                    <a:pt x="1316" y="74"/>
                  </a:lnTo>
                  <a:lnTo>
                    <a:pt x="1314" y="74"/>
                  </a:lnTo>
                  <a:lnTo>
                    <a:pt x="1313" y="74"/>
                  </a:lnTo>
                  <a:lnTo>
                    <a:pt x="1311" y="74"/>
                  </a:lnTo>
                  <a:lnTo>
                    <a:pt x="1309" y="72"/>
                  </a:lnTo>
                  <a:lnTo>
                    <a:pt x="1311" y="72"/>
                  </a:lnTo>
                  <a:lnTo>
                    <a:pt x="1313" y="72"/>
                  </a:lnTo>
                  <a:lnTo>
                    <a:pt x="1314" y="72"/>
                  </a:lnTo>
                  <a:lnTo>
                    <a:pt x="1316" y="72"/>
                  </a:lnTo>
                  <a:lnTo>
                    <a:pt x="1316" y="71"/>
                  </a:lnTo>
                  <a:lnTo>
                    <a:pt x="1314" y="71"/>
                  </a:lnTo>
                  <a:lnTo>
                    <a:pt x="1313" y="71"/>
                  </a:lnTo>
                  <a:lnTo>
                    <a:pt x="1311" y="71"/>
                  </a:lnTo>
                  <a:lnTo>
                    <a:pt x="1311" y="69"/>
                  </a:lnTo>
                  <a:lnTo>
                    <a:pt x="1309" y="69"/>
                  </a:lnTo>
                  <a:lnTo>
                    <a:pt x="1306" y="71"/>
                  </a:lnTo>
                  <a:lnTo>
                    <a:pt x="1306" y="69"/>
                  </a:lnTo>
                  <a:lnTo>
                    <a:pt x="1308" y="69"/>
                  </a:lnTo>
                  <a:lnTo>
                    <a:pt x="1306" y="69"/>
                  </a:lnTo>
                  <a:moveTo>
                    <a:pt x="1313" y="69"/>
                  </a:moveTo>
                  <a:lnTo>
                    <a:pt x="1314" y="69"/>
                  </a:lnTo>
                  <a:lnTo>
                    <a:pt x="1316" y="69"/>
                  </a:lnTo>
                  <a:lnTo>
                    <a:pt x="1313" y="69"/>
                  </a:lnTo>
                  <a:moveTo>
                    <a:pt x="1161" y="69"/>
                  </a:moveTo>
                  <a:lnTo>
                    <a:pt x="1163" y="69"/>
                  </a:lnTo>
                  <a:lnTo>
                    <a:pt x="1165" y="69"/>
                  </a:lnTo>
                  <a:lnTo>
                    <a:pt x="1166" y="69"/>
                  </a:lnTo>
                  <a:lnTo>
                    <a:pt x="1168" y="69"/>
                  </a:lnTo>
                  <a:lnTo>
                    <a:pt x="1170" y="69"/>
                  </a:lnTo>
                  <a:lnTo>
                    <a:pt x="1171" y="69"/>
                  </a:lnTo>
                  <a:lnTo>
                    <a:pt x="1171" y="69"/>
                  </a:lnTo>
                  <a:lnTo>
                    <a:pt x="1173" y="69"/>
                  </a:lnTo>
                  <a:lnTo>
                    <a:pt x="1175" y="69"/>
                  </a:lnTo>
                  <a:lnTo>
                    <a:pt x="1173" y="69"/>
                  </a:lnTo>
                  <a:lnTo>
                    <a:pt x="1173" y="71"/>
                  </a:lnTo>
                  <a:lnTo>
                    <a:pt x="1175" y="71"/>
                  </a:lnTo>
                  <a:lnTo>
                    <a:pt x="1176" y="71"/>
                  </a:lnTo>
                  <a:lnTo>
                    <a:pt x="1178" y="71"/>
                  </a:lnTo>
                  <a:lnTo>
                    <a:pt x="1180" y="71"/>
                  </a:lnTo>
                  <a:lnTo>
                    <a:pt x="1180" y="69"/>
                  </a:lnTo>
                  <a:lnTo>
                    <a:pt x="1181" y="69"/>
                  </a:lnTo>
                  <a:lnTo>
                    <a:pt x="1181" y="69"/>
                  </a:lnTo>
                  <a:lnTo>
                    <a:pt x="1181" y="69"/>
                  </a:lnTo>
                  <a:lnTo>
                    <a:pt x="1183" y="69"/>
                  </a:lnTo>
                  <a:lnTo>
                    <a:pt x="1183" y="67"/>
                  </a:lnTo>
                  <a:lnTo>
                    <a:pt x="1185" y="67"/>
                  </a:lnTo>
                  <a:lnTo>
                    <a:pt x="1186" y="67"/>
                  </a:lnTo>
                  <a:lnTo>
                    <a:pt x="1186" y="69"/>
                  </a:lnTo>
                  <a:lnTo>
                    <a:pt x="1188" y="69"/>
                  </a:lnTo>
                  <a:lnTo>
                    <a:pt x="1190" y="69"/>
                  </a:lnTo>
                  <a:lnTo>
                    <a:pt x="1190" y="67"/>
                  </a:lnTo>
                  <a:lnTo>
                    <a:pt x="1191" y="67"/>
                  </a:lnTo>
                  <a:lnTo>
                    <a:pt x="1193" y="67"/>
                  </a:lnTo>
                  <a:lnTo>
                    <a:pt x="1195" y="67"/>
                  </a:lnTo>
                  <a:lnTo>
                    <a:pt x="1195" y="65"/>
                  </a:lnTo>
                  <a:lnTo>
                    <a:pt x="1193" y="65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7" y="65"/>
                  </a:lnTo>
                  <a:lnTo>
                    <a:pt x="1198" y="65"/>
                  </a:lnTo>
                  <a:lnTo>
                    <a:pt x="1198" y="64"/>
                  </a:lnTo>
                  <a:lnTo>
                    <a:pt x="1200" y="64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3" y="62"/>
                  </a:lnTo>
                  <a:lnTo>
                    <a:pt x="1205" y="62"/>
                  </a:lnTo>
                  <a:lnTo>
                    <a:pt x="1205" y="64"/>
                  </a:lnTo>
                  <a:lnTo>
                    <a:pt x="1203" y="64"/>
                  </a:lnTo>
                  <a:lnTo>
                    <a:pt x="1202" y="65"/>
                  </a:lnTo>
                  <a:lnTo>
                    <a:pt x="1200" y="65"/>
                  </a:lnTo>
                  <a:lnTo>
                    <a:pt x="1200" y="67"/>
                  </a:lnTo>
                  <a:lnTo>
                    <a:pt x="1202" y="67"/>
                  </a:lnTo>
                  <a:lnTo>
                    <a:pt x="1203" y="67"/>
                  </a:lnTo>
                  <a:lnTo>
                    <a:pt x="1205" y="67"/>
                  </a:lnTo>
                  <a:lnTo>
                    <a:pt x="1207" y="67"/>
                  </a:lnTo>
                  <a:lnTo>
                    <a:pt x="1208" y="67"/>
                  </a:lnTo>
                  <a:lnTo>
                    <a:pt x="1208" y="65"/>
                  </a:lnTo>
                  <a:lnTo>
                    <a:pt x="1210" y="65"/>
                  </a:lnTo>
                  <a:lnTo>
                    <a:pt x="1210" y="64"/>
                  </a:lnTo>
                  <a:lnTo>
                    <a:pt x="1212" y="64"/>
                  </a:lnTo>
                  <a:lnTo>
                    <a:pt x="1213" y="64"/>
                  </a:lnTo>
                  <a:lnTo>
                    <a:pt x="1215" y="64"/>
                  </a:lnTo>
                  <a:lnTo>
                    <a:pt x="1217" y="64"/>
                  </a:lnTo>
                  <a:lnTo>
                    <a:pt x="1218" y="64"/>
                  </a:lnTo>
                  <a:lnTo>
                    <a:pt x="1220" y="64"/>
                  </a:lnTo>
                  <a:lnTo>
                    <a:pt x="1220" y="62"/>
                  </a:lnTo>
                  <a:lnTo>
                    <a:pt x="1222" y="62"/>
                  </a:lnTo>
                  <a:lnTo>
                    <a:pt x="1222" y="60"/>
                  </a:lnTo>
                  <a:lnTo>
                    <a:pt x="1222" y="60"/>
                  </a:lnTo>
                  <a:lnTo>
                    <a:pt x="1223" y="60"/>
                  </a:lnTo>
                  <a:lnTo>
                    <a:pt x="1225" y="60"/>
                  </a:lnTo>
                  <a:lnTo>
                    <a:pt x="1222" y="59"/>
                  </a:lnTo>
                  <a:lnTo>
                    <a:pt x="1223" y="59"/>
                  </a:lnTo>
                  <a:lnTo>
                    <a:pt x="1223" y="57"/>
                  </a:lnTo>
                  <a:lnTo>
                    <a:pt x="1225" y="57"/>
                  </a:lnTo>
                  <a:lnTo>
                    <a:pt x="1227" y="57"/>
                  </a:lnTo>
                  <a:lnTo>
                    <a:pt x="1228" y="57"/>
                  </a:lnTo>
                  <a:lnTo>
                    <a:pt x="1230" y="57"/>
                  </a:lnTo>
                  <a:lnTo>
                    <a:pt x="1232" y="57"/>
                  </a:lnTo>
                  <a:lnTo>
                    <a:pt x="1234" y="57"/>
                  </a:lnTo>
                  <a:lnTo>
                    <a:pt x="1234" y="55"/>
                  </a:lnTo>
                  <a:lnTo>
                    <a:pt x="1232" y="55"/>
                  </a:lnTo>
                  <a:lnTo>
                    <a:pt x="1230" y="55"/>
                  </a:lnTo>
                  <a:lnTo>
                    <a:pt x="1230" y="54"/>
                  </a:lnTo>
                  <a:lnTo>
                    <a:pt x="1228" y="54"/>
                  </a:lnTo>
                  <a:lnTo>
                    <a:pt x="1225" y="54"/>
                  </a:lnTo>
                  <a:lnTo>
                    <a:pt x="1223" y="55"/>
                  </a:lnTo>
                  <a:lnTo>
                    <a:pt x="1222" y="55"/>
                  </a:lnTo>
                  <a:lnTo>
                    <a:pt x="1222" y="57"/>
                  </a:lnTo>
                  <a:lnTo>
                    <a:pt x="1222" y="55"/>
                  </a:lnTo>
                  <a:lnTo>
                    <a:pt x="1222" y="57"/>
                  </a:lnTo>
                  <a:lnTo>
                    <a:pt x="1220" y="57"/>
                  </a:lnTo>
                  <a:lnTo>
                    <a:pt x="1218" y="57"/>
                  </a:lnTo>
                  <a:lnTo>
                    <a:pt x="1218" y="55"/>
                  </a:lnTo>
                  <a:lnTo>
                    <a:pt x="1217" y="55"/>
                  </a:lnTo>
                  <a:lnTo>
                    <a:pt x="1215" y="55"/>
                  </a:lnTo>
                  <a:lnTo>
                    <a:pt x="1213" y="55"/>
                  </a:lnTo>
                  <a:lnTo>
                    <a:pt x="1212" y="55"/>
                  </a:lnTo>
                  <a:lnTo>
                    <a:pt x="1208" y="55"/>
                  </a:lnTo>
                  <a:lnTo>
                    <a:pt x="1207" y="55"/>
                  </a:lnTo>
                  <a:lnTo>
                    <a:pt x="1207" y="57"/>
                  </a:lnTo>
                  <a:lnTo>
                    <a:pt x="1205" y="55"/>
                  </a:lnTo>
                  <a:lnTo>
                    <a:pt x="1203" y="57"/>
                  </a:lnTo>
                  <a:lnTo>
                    <a:pt x="1202" y="57"/>
                  </a:lnTo>
                  <a:lnTo>
                    <a:pt x="1200" y="57"/>
                  </a:lnTo>
                  <a:lnTo>
                    <a:pt x="1198" y="59"/>
                  </a:lnTo>
                  <a:lnTo>
                    <a:pt x="1197" y="59"/>
                  </a:lnTo>
                  <a:lnTo>
                    <a:pt x="1195" y="59"/>
                  </a:lnTo>
                  <a:lnTo>
                    <a:pt x="1193" y="59"/>
                  </a:lnTo>
                  <a:lnTo>
                    <a:pt x="1191" y="59"/>
                  </a:lnTo>
                  <a:lnTo>
                    <a:pt x="1191" y="60"/>
                  </a:lnTo>
                  <a:lnTo>
                    <a:pt x="1190" y="60"/>
                  </a:lnTo>
                  <a:lnTo>
                    <a:pt x="1188" y="60"/>
                  </a:lnTo>
                  <a:lnTo>
                    <a:pt x="1186" y="60"/>
                  </a:lnTo>
                  <a:lnTo>
                    <a:pt x="1186" y="62"/>
                  </a:lnTo>
                  <a:lnTo>
                    <a:pt x="1185" y="62"/>
                  </a:lnTo>
                  <a:lnTo>
                    <a:pt x="1181" y="62"/>
                  </a:lnTo>
                  <a:lnTo>
                    <a:pt x="1181" y="62"/>
                  </a:lnTo>
                  <a:lnTo>
                    <a:pt x="1180" y="64"/>
                  </a:lnTo>
                  <a:lnTo>
                    <a:pt x="1178" y="64"/>
                  </a:lnTo>
                  <a:lnTo>
                    <a:pt x="1176" y="64"/>
                  </a:lnTo>
                  <a:lnTo>
                    <a:pt x="1175" y="65"/>
                  </a:lnTo>
                  <a:lnTo>
                    <a:pt x="1173" y="65"/>
                  </a:lnTo>
                  <a:lnTo>
                    <a:pt x="1171" y="65"/>
                  </a:lnTo>
                  <a:lnTo>
                    <a:pt x="1170" y="65"/>
                  </a:lnTo>
                  <a:lnTo>
                    <a:pt x="1166" y="65"/>
                  </a:lnTo>
                  <a:lnTo>
                    <a:pt x="1165" y="65"/>
                  </a:lnTo>
                  <a:lnTo>
                    <a:pt x="1163" y="67"/>
                  </a:lnTo>
                  <a:lnTo>
                    <a:pt x="1161" y="67"/>
                  </a:lnTo>
                  <a:lnTo>
                    <a:pt x="1159" y="67"/>
                  </a:lnTo>
                  <a:lnTo>
                    <a:pt x="1158" y="69"/>
                  </a:lnTo>
                  <a:lnTo>
                    <a:pt x="1159" y="69"/>
                  </a:lnTo>
                  <a:lnTo>
                    <a:pt x="1158" y="69"/>
                  </a:lnTo>
                  <a:lnTo>
                    <a:pt x="1161" y="69"/>
                  </a:lnTo>
                  <a:moveTo>
                    <a:pt x="1486" y="82"/>
                  </a:moveTo>
                  <a:lnTo>
                    <a:pt x="1488" y="81"/>
                  </a:lnTo>
                  <a:lnTo>
                    <a:pt x="1486" y="81"/>
                  </a:lnTo>
                  <a:lnTo>
                    <a:pt x="1486" y="82"/>
                  </a:lnTo>
                  <a:moveTo>
                    <a:pt x="1377" y="64"/>
                  </a:moveTo>
                  <a:lnTo>
                    <a:pt x="1375" y="64"/>
                  </a:lnTo>
                  <a:lnTo>
                    <a:pt x="1375" y="62"/>
                  </a:lnTo>
                  <a:lnTo>
                    <a:pt x="1375" y="60"/>
                  </a:lnTo>
                  <a:lnTo>
                    <a:pt x="1377" y="60"/>
                  </a:lnTo>
                  <a:lnTo>
                    <a:pt x="1378" y="60"/>
                  </a:lnTo>
                  <a:lnTo>
                    <a:pt x="1380" y="60"/>
                  </a:lnTo>
                  <a:lnTo>
                    <a:pt x="1380" y="59"/>
                  </a:lnTo>
                  <a:lnTo>
                    <a:pt x="1383" y="59"/>
                  </a:lnTo>
                  <a:lnTo>
                    <a:pt x="1383" y="59"/>
                  </a:lnTo>
                  <a:lnTo>
                    <a:pt x="1385" y="59"/>
                  </a:lnTo>
                  <a:lnTo>
                    <a:pt x="1387" y="59"/>
                  </a:lnTo>
                  <a:lnTo>
                    <a:pt x="1388" y="60"/>
                  </a:lnTo>
                  <a:lnTo>
                    <a:pt x="1392" y="60"/>
                  </a:lnTo>
                  <a:lnTo>
                    <a:pt x="1393" y="60"/>
                  </a:lnTo>
                  <a:lnTo>
                    <a:pt x="1395" y="60"/>
                  </a:lnTo>
                  <a:lnTo>
                    <a:pt x="1397" y="60"/>
                  </a:lnTo>
                  <a:lnTo>
                    <a:pt x="1398" y="60"/>
                  </a:lnTo>
                  <a:lnTo>
                    <a:pt x="1398" y="62"/>
                  </a:lnTo>
                  <a:lnTo>
                    <a:pt x="1400" y="62"/>
                  </a:lnTo>
                  <a:lnTo>
                    <a:pt x="1400" y="64"/>
                  </a:lnTo>
                  <a:lnTo>
                    <a:pt x="1402" y="64"/>
                  </a:lnTo>
                  <a:lnTo>
                    <a:pt x="1404" y="64"/>
                  </a:lnTo>
                  <a:lnTo>
                    <a:pt x="1405" y="64"/>
                  </a:lnTo>
                  <a:lnTo>
                    <a:pt x="1407" y="64"/>
                  </a:lnTo>
                  <a:lnTo>
                    <a:pt x="1409" y="64"/>
                  </a:lnTo>
                  <a:lnTo>
                    <a:pt x="1412" y="64"/>
                  </a:lnTo>
                  <a:lnTo>
                    <a:pt x="1414" y="62"/>
                  </a:lnTo>
                  <a:lnTo>
                    <a:pt x="1415" y="64"/>
                  </a:lnTo>
                  <a:lnTo>
                    <a:pt x="1417" y="64"/>
                  </a:lnTo>
                  <a:lnTo>
                    <a:pt x="1419" y="64"/>
                  </a:lnTo>
                  <a:lnTo>
                    <a:pt x="1420" y="64"/>
                  </a:lnTo>
                  <a:lnTo>
                    <a:pt x="1420" y="65"/>
                  </a:lnTo>
                  <a:lnTo>
                    <a:pt x="1422" y="65"/>
                  </a:lnTo>
                  <a:lnTo>
                    <a:pt x="1424" y="67"/>
                  </a:lnTo>
                  <a:lnTo>
                    <a:pt x="1424" y="67"/>
                  </a:lnTo>
                  <a:lnTo>
                    <a:pt x="1424" y="69"/>
                  </a:lnTo>
                  <a:lnTo>
                    <a:pt x="1422" y="69"/>
                  </a:lnTo>
                  <a:lnTo>
                    <a:pt x="1419" y="69"/>
                  </a:lnTo>
                  <a:lnTo>
                    <a:pt x="1417" y="69"/>
                  </a:lnTo>
                  <a:lnTo>
                    <a:pt x="1417" y="69"/>
                  </a:lnTo>
                  <a:lnTo>
                    <a:pt x="1419" y="69"/>
                  </a:lnTo>
                  <a:lnTo>
                    <a:pt x="1419" y="71"/>
                  </a:lnTo>
                  <a:lnTo>
                    <a:pt x="1420" y="71"/>
                  </a:lnTo>
                  <a:lnTo>
                    <a:pt x="1422" y="71"/>
                  </a:lnTo>
                  <a:lnTo>
                    <a:pt x="1422" y="72"/>
                  </a:lnTo>
                  <a:lnTo>
                    <a:pt x="1420" y="72"/>
                  </a:lnTo>
                  <a:lnTo>
                    <a:pt x="1420" y="74"/>
                  </a:lnTo>
                  <a:lnTo>
                    <a:pt x="1422" y="74"/>
                  </a:lnTo>
                  <a:lnTo>
                    <a:pt x="1422" y="72"/>
                  </a:lnTo>
                  <a:lnTo>
                    <a:pt x="1424" y="72"/>
                  </a:lnTo>
                  <a:lnTo>
                    <a:pt x="1424" y="72"/>
                  </a:lnTo>
                  <a:lnTo>
                    <a:pt x="1425" y="74"/>
                  </a:lnTo>
                  <a:lnTo>
                    <a:pt x="1427" y="74"/>
                  </a:lnTo>
                  <a:lnTo>
                    <a:pt x="1429" y="74"/>
                  </a:lnTo>
                  <a:lnTo>
                    <a:pt x="1430" y="74"/>
                  </a:lnTo>
                  <a:lnTo>
                    <a:pt x="1432" y="74"/>
                  </a:lnTo>
                  <a:lnTo>
                    <a:pt x="1434" y="72"/>
                  </a:lnTo>
                  <a:lnTo>
                    <a:pt x="1436" y="72"/>
                  </a:lnTo>
                  <a:lnTo>
                    <a:pt x="1436" y="74"/>
                  </a:lnTo>
                  <a:lnTo>
                    <a:pt x="1437" y="74"/>
                  </a:lnTo>
                  <a:lnTo>
                    <a:pt x="1439" y="74"/>
                  </a:lnTo>
                  <a:lnTo>
                    <a:pt x="1441" y="74"/>
                  </a:lnTo>
                  <a:lnTo>
                    <a:pt x="1441" y="76"/>
                  </a:lnTo>
                  <a:lnTo>
                    <a:pt x="1442" y="76"/>
                  </a:lnTo>
                  <a:lnTo>
                    <a:pt x="1444" y="76"/>
                  </a:lnTo>
                  <a:lnTo>
                    <a:pt x="1447" y="76"/>
                  </a:lnTo>
                  <a:lnTo>
                    <a:pt x="1446" y="74"/>
                  </a:lnTo>
                  <a:lnTo>
                    <a:pt x="1447" y="74"/>
                  </a:lnTo>
                  <a:lnTo>
                    <a:pt x="1449" y="72"/>
                  </a:lnTo>
                  <a:lnTo>
                    <a:pt x="1449" y="74"/>
                  </a:lnTo>
                  <a:lnTo>
                    <a:pt x="1451" y="74"/>
                  </a:lnTo>
                  <a:lnTo>
                    <a:pt x="1451" y="72"/>
                  </a:lnTo>
                  <a:lnTo>
                    <a:pt x="1452" y="72"/>
                  </a:lnTo>
                  <a:lnTo>
                    <a:pt x="1454" y="72"/>
                  </a:lnTo>
                  <a:lnTo>
                    <a:pt x="1456" y="72"/>
                  </a:lnTo>
                  <a:lnTo>
                    <a:pt x="1457" y="72"/>
                  </a:lnTo>
                  <a:lnTo>
                    <a:pt x="1461" y="72"/>
                  </a:lnTo>
                  <a:lnTo>
                    <a:pt x="1461" y="71"/>
                  </a:lnTo>
                  <a:lnTo>
                    <a:pt x="1462" y="71"/>
                  </a:lnTo>
                  <a:lnTo>
                    <a:pt x="1464" y="71"/>
                  </a:lnTo>
                  <a:lnTo>
                    <a:pt x="1464" y="71"/>
                  </a:lnTo>
                  <a:lnTo>
                    <a:pt x="1466" y="71"/>
                  </a:lnTo>
                  <a:lnTo>
                    <a:pt x="1467" y="71"/>
                  </a:lnTo>
                  <a:lnTo>
                    <a:pt x="1469" y="71"/>
                  </a:lnTo>
                  <a:lnTo>
                    <a:pt x="1474" y="71"/>
                  </a:lnTo>
                  <a:lnTo>
                    <a:pt x="1476" y="71"/>
                  </a:lnTo>
                  <a:lnTo>
                    <a:pt x="1479" y="71"/>
                  </a:lnTo>
                  <a:lnTo>
                    <a:pt x="1483" y="71"/>
                  </a:lnTo>
                  <a:lnTo>
                    <a:pt x="1486" y="71"/>
                  </a:lnTo>
                  <a:lnTo>
                    <a:pt x="1486" y="72"/>
                  </a:lnTo>
                  <a:lnTo>
                    <a:pt x="1488" y="72"/>
                  </a:lnTo>
                  <a:lnTo>
                    <a:pt x="1489" y="72"/>
                  </a:lnTo>
                  <a:lnTo>
                    <a:pt x="1491" y="72"/>
                  </a:lnTo>
                  <a:lnTo>
                    <a:pt x="1493" y="72"/>
                  </a:lnTo>
                  <a:lnTo>
                    <a:pt x="1493" y="74"/>
                  </a:lnTo>
                  <a:lnTo>
                    <a:pt x="1494" y="74"/>
                  </a:lnTo>
                  <a:lnTo>
                    <a:pt x="1494" y="76"/>
                  </a:lnTo>
                  <a:lnTo>
                    <a:pt x="1494" y="77"/>
                  </a:lnTo>
                  <a:lnTo>
                    <a:pt x="1493" y="77"/>
                  </a:lnTo>
                  <a:lnTo>
                    <a:pt x="1491" y="77"/>
                  </a:lnTo>
                  <a:lnTo>
                    <a:pt x="1489" y="77"/>
                  </a:lnTo>
                  <a:lnTo>
                    <a:pt x="1489" y="79"/>
                  </a:lnTo>
                  <a:lnTo>
                    <a:pt x="1491" y="79"/>
                  </a:lnTo>
                  <a:lnTo>
                    <a:pt x="1491" y="81"/>
                  </a:lnTo>
                  <a:lnTo>
                    <a:pt x="1488" y="81"/>
                  </a:lnTo>
                  <a:lnTo>
                    <a:pt x="1488" y="79"/>
                  </a:lnTo>
                  <a:lnTo>
                    <a:pt x="1486" y="79"/>
                  </a:lnTo>
                  <a:lnTo>
                    <a:pt x="1484" y="79"/>
                  </a:lnTo>
                  <a:lnTo>
                    <a:pt x="1484" y="81"/>
                  </a:lnTo>
                  <a:lnTo>
                    <a:pt x="1484" y="82"/>
                  </a:lnTo>
                  <a:lnTo>
                    <a:pt x="1483" y="82"/>
                  </a:lnTo>
                  <a:lnTo>
                    <a:pt x="1483" y="84"/>
                  </a:lnTo>
                  <a:lnTo>
                    <a:pt x="1481" y="84"/>
                  </a:lnTo>
                  <a:lnTo>
                    <a:pt x="1479" y="84"/>
                  </a:lnTo>
                  <a:lnTo>
                    <a:pt x="1476" y="84"/>
                  </a:lnTo>
                  <a:lnTo>
                    <a:pt x="1474" y="84"/>
                  </a:lnTo>
                  <a:lnTo>
                    <a:pt x="1473" y="84"/>
                  </a:lnTo>
                  <a:lnTo>
                    <a:pt x="1471" y="84"/>
                  </a:lnTo>
                  <a:lnTo>
                    <a:pt x="1469" y="86"/>
                  </a:lnTo>
                  <a:lnTo>
                    <a:pt x="1467" y="86"/>
                  </a:lnTo>
                  <a:lnTo>
                    <a:pt x="1466" y="86"/>
                  </a:lnTo>
                  <a:lnTo>
                    <a:pt x="1464" y="86"/>
                  </a:lnTo>
                  <a:lnTo>
                    <a:pt x="1464" y="84"/>
                  </a:lnTo>
                  <a:lnTo>
                    <a:pt x="1462" y="84"/>
                  </a:lnTo>
                  <a:lnTo>
                    <a:pt x="1461" y="84"/>
                  </a:lnTo>
                  <a:lnTo>
                    <a:pt x="1459" y="84"/>
                  </a:lnTo>
                  <a:lnTo>
                    <a:pt x="1459" y="82"/>
                  </a:lnTo>
                  <a:lnTo>
                    <a:pt x="1461" y="82"/>
                  </a:lnTo>
                  <a:lnTo>
                    <a:pt x="1461" y="81"/>
                  </a:lnTo>
                  <a:lnTo>
                    <a:pt x="1459" y="81"/>
                  </a:lnTo>
                  <a:lnTo>
                    <a:pt x="1457" y="81"/>
                  </a:lnTo>
                  <a:lnTo>
                    <a:pt x="1459" y="82"/>
                  </a:lnTo>
                  <a:lnTo>
                    <a:pt x="1457" y="82"/>
                  </a:lnTo>
                  <a:lnTo>
                    <a:pt x="1457" y="84"/>
                  </a:lnTo>
                  <a:lnTo>
                    <a:pt x="1456" y="84"/>
                  </a:lnTo>
                  <a:lnTo>
                    <a:pt x="1454" y="84"/>
                  </a:lnTo>
                  <a:lnTo>
                    <a:pt x="1451" y="84"/>
                  </a:lnTo>
                  <a:lnTo>
                    <a:pt x="1449" y="84"/>
                  </a:lnTo>
                  <a:lnTo>
                    <a:pt x="1449" y="86"/>
                  </a:lnTo>
                  <a:lnTo>
                    <a:pt x="1447" y="84"/>
                  </a:lnTo>
                  <a:lnTo>
                    <a:pt x="1446" y="86"/>
                  </a:lnTo>
                  <a:lnTo>
                    <a:pt x="1446" y="84"/>
                  </a:lnTo>
                  <a:lnTo>
                    <a:pt x="1444" y="84"/>
                  </a:lnTo>
                  <a:lnTo>
                    <a:pt x="1444" y="86"/>
                  </a:lnTo>
                  <a:lnTo>
                    <a:pt x="1442" y="86"/>
                  </a:lnTo>
                  <a:lnTo>
                    <a:pt x="1442" y="84"/>
                  </a:lnTo>
                  <a:lnTo>
                    <a:pt x="1441" y="86"/>
                  </a:lnTo>
                  <a:lnTo>
                    <a:pt x="1439" y="86"/>
                  </a:lnTo>
                  <a:lnTo>
                    <a:pt x="1439" y="84"/>
                  </a:lnTo>
                  <a:lnTo>
                    <a:pt x="1441" y="84"/>
                  </a:lnTo>
                  <a:lnTo>
                    <a:pt x="1441" y="82"/>
                  </a:lnTo>
                  <a:lnTo>
                    <a:pt x="1439" y="82"/>
                  </a:lnTo>
                  <a:lnTo>
                    <a:pt x="1439" y="84"/>
                  </a:lnTo>
                  <a:lnTo>
                    <a:pt x="1437" y="84"/>
                  </a:lnTo>
                  <a:lnTo>
                    <a:pt x="1437" y="86"/>
                  </a:lnTo>
                  <a:lnTo>
                    <a:pt x="1436" y="86"/>
                  </a:lnTo>
                  <a:lnTo>
                    <a:pt x="1432" y="86"/>
                  </a:lnTo>
                  <a:lnTo>
                    <a:pt x="1434" y="84"/>
                  </a:lnTo>
                  <a:lnTo>
                    <a:pt x="1432" y="84"/>
                  </a:lnTo>
                  <a:lnTo>
                    <a:pt x="1430" y="86"/>
                  </a:lnTo>
                  <a:lnTo>
                    <a:pt x="1429" y="84"/>
                  </a:lnTo>
                  <a:lnTo>
                    <a:pt x="1427" y="84"/>
                  </a:lnTo>
                  <a:lnTo>
                    <a:pt x="1429" y="86"/>
                  </a:lnTo>
                  <a:lnTo>
                    <a:pt x="1425" y="86"/>
                  </a:lnTo>
                  <a:lnTo>
                    <a:pt x="1424" y="86"/>
                  </a:lnTo>
                  <a:lnTo>
                    <a:pt x="1424" y="86"/>
                  </a:lnTo>
                  <a:lnTo>
                    <a:pt x="1422" y="86"/>
                  </a:lnTo>
                  <a:lnTo>
                    <a:pt x="1420" y="86"/>
                  </a:lnTo>
                  <a:lnTo>
                    <a:pt x="1419" y="86"/>
                  </a:lnTo>
                  <a:lnTo>
                    <a:pt x="1417" y="86"/>
                  </a:lnTo>
                  <a:lnTo>
                    <a:pt x="1415" y="86"/>
                  </a:lnTo>
                  <a:lnTo>
                    <a:pt x="1414" y="86"/>
                  </a:lnTo>
                  <a:lnTo>
                    <a:pt x="1414" y="84"/>
                  </a:lnTo>
                  <a:lnTo>
                    <a:pt x="1415" y="84"/>
                  </a:lnTo>
                  <a:lnTo>
                    <a:pt x="1415" y="82"/>
                  </a:lnTo>
                  <a:lnTo>
                    <a:pt x="1417" y="82"/>
                  </a:lnTo>
                  <a:lnTo>
                    <a:pt x="1417" y="81"/>
                  </a:lnTo>
                  <a:lnTo>
                    <a:pt x="1415" y="81"/>
                  </a:lnTo>
                  <a:lnTo>
                    <a:pt x="1415" y="82"/>
                  </a:lnTo>
                  <a:lnTo>
                    <a:pt x="1414" y="82"/>
                  </a:lnTo>
                  <a:lnTo>
                    <a:pt x="1412" y="81"/>
                  </a:lnTo>
                  <a:lnTo>
                    <a:pt x="1412" y="82"/>
                  </a:lnTo>
                  <a:lnTo>
                    <a:pt x="1410" y="82"/>
                  </a:lnTo>
                  <a:lnTo>
                    <a:pt x="1410" y="84"/>
                  </a:lnTo>
                  <a:lnTo>
                    <a:pt x="1409" y="84"/>
                  </a:lnTo>
                  <a:lnTo>
                    <a:pt x="1407" y="84"/>
                  </a:lnTo>
                  <a:lnTo>
                    <a:pt x="1405" y="84"/>
                  </a:lnTo>
                  <a:lnTo>
                    <a:pt x="1404" y="84"/>
                  </a:lnTo>
                  <a:lnTo>
                    <a:pt x="1402" y="84"/>
                  </a:lnTo>
                  <a:lnTo>
                    <a:pt x="1400" y="84"/>
                  </a:lnTo>
                  <a:lnTo>
                    <a:pt x="1398" y="84"/>
                  </a:lnTo>
                  <a:lnTo>
                    <a:pt x="1397" y="84"/>
                  </a:lnTo>
                  <a:lnTo>
                    <a:pt x="1397" y="82"/>
                  </a:lnTo>
                  <a:lnTo>
                    <a:pt x="1398" y="81"/>
                  </a:lnTo>
                  <a:lnTo>
                    <a:pt x="1397" y="81"/>
                  </a:lnTo>
                  <a:lnTo>
                    <a:pt x="1395" y="82"/>
                  </a:lnTo>
                  <a:lnTo>
                    <a:pt x="1393" y="82"/>
                  </a:lnTo>
                  <a:lnTo>
                    <a:pt x="1393" y="84"/>
                  </a:lnTo>
                  <a:lnTo>
                    <a:pt x="1392" y="84"/>
                  </a:lnTo>
                  <a:lnTo>
                    <a:pt x="1390" y="84"/>
                  </a:lnTo>
                  <a:lnTo>
                    <a:pt x="1390" y="82"/>
                  </a:lnTo>
                  <a:lnTo>
                    <a:pt x="1388" y="82"/>
                  </a:lnTo>
                  <a:lnTo>
                    <a:pt x="1387" y="82"/>
                  </a:lnTo>
                  <a:lnTo>
                    <a:pt x="1387" y="81"/>
                  </a:lnTo>
                  <a:lnTo>
                    <a:pt x="1388" y="81"/>
                  </a:lnTo>
                  <a:lnTo>
                    <a:pt x="1388" y="79"/>
                  </a:lnTo>
                  <a:lnTo>
                    <a:pt x="1390" y="79"/>
                  </a:lnTo>
                  <a:lnTo>
                    <a:pt x="1392" y="79"/>
                  </a:lnTo>
                  <a:lnTo>
                    <a:pt x="1390" y="77"/>
                  </a:lnTo>
                  <a:lnTo>
                    <a:pt x="1388" y="77"/>
                  </a:lnTo>
                  <a:lnTo>
                    <a:pt x="1388" y="76"/>
                  </a:lnTo>
                  <a:lnTo>
                    <a:pt x="1390" y="76"/>
                  </a:lnTo>
                  <a:lnTo>
                    <a:pt x="1392" y="74"/>
                  </a:lnTo>
                  <a:lnTo>
                    <a:pt x="1393" y="74"/>
                  </a:lnTo>
                  <a:lnTo>
                    <a:pt x="1395" y="74"/>
                  </a:lnTo>
                  <a:lnTo>
                    <a:pt x="1397" y="74"/>
                  </a:lnTo>
                  <a:lnTo>
                    <a:pt x="1397" y="72"/>
                  </a:lnTo>
                  <a:lnTo>
                    <a:pt x="1397" y="71"/>
                  </a:lnTo>
                  <a:lnTo>
                    <a:pt x="1398" y="71"/>
                  </a:lnTo>
                  <a:lnTo>
                    <a:pt x="1398" y="69"/>
                  </a:lnTo>
                  <a:lnTo>
                    <a:pt x="1397" y="69"/>
                  </a:lnTo>
                  <a:lnTo>
                    <a:pt x="1397" y="69"/>
                  </a:lnTo>
                  <a:lnTo>
                    <a:pt x="1397" y="67"/>
                  </a:lnTo>
                  <a:lnTo>
                    <a:pt x="1397" y="65"/>
                  </a:lnTo>
                  <a:lnTo>
                    <a:pt x="1397" y="64"/>
                  </a:lnTo>
                  <a:lnTo>
                    <a:pt x="1395" y="65"/>
                  </a:lnTo>
                  <a:lnTo>
                    <a:pt x="1392" y="67"/>
                  </a:lnTo>
                  <a:lnTo>
                    <a:pt x="1390" y="67"/>
                  </a:lnTo>
                  <a:lnTo>
                    <a:pt x="1388" y="67"/>
                  </a:lnTo>
                  <a:lnTo>
                    <a:pt x="1387" y="67"/>
                  </a:lnTo>
                  <a:lnTo>
                    <a:pt x="1383" y="67"/>
                  </a:lnTo>
                  <a:lnTo>
                    <a:pt x="1383" y="67"/>
                  </a:lnTo>
                  <a:lnTo>
                    <a:pt x="1382" y="65"/>
                  </a:lnTo>
                  <a:lnTo>
                    <a:pt x="1382" y="67"/>
                  </a:lnTo>
                  <a:lnTo>
                    <a:pt x="1380" y="67"/>
                  </a:lnTo>
                  <a:lnTo>
                    <a:pt x="1378" y="67"/>
                  </a:lnTo>
                  <a:lnTo>
                    <a:pt x="1378" y="65"/>
                  </a:lnTo>
                  <a:lnTo>
                    <a:pt x="1378" y="64"/>
                  </a:lnTo>
                  <a:lnTo>
                    <a:pt x="1377" y="64"/>
                  </a:lnTo>
                  <a:moveTo>
                    <a:pt x="1415" y="74"/>
                  </a:moveTo>
                  <a:lnTo>
                    <a:pt x="1417" y="72"/>
                  </a:lnTo>
                  <a:lnTo>
                    <a:pt x="1417" y="74"/>
                  </a:lnTo>
                  <a:lnTo>
                    <a:pt x="1419" y="72"/>
                  </a:lnTo>
                  <a:lnTo>
                    <a:pt x="1417" y="72"/>
                  </a:lnTo>
                  <a:lnTo>
                    <a:pt x="1415" y="72"/>
                  </a:lnTo>
                  <a:lnTo>
                    <a:pt x="1415" y="74"/>
                  </a:lnTo>
                  <a:moveTo>
                    <a:pt x="1407" y="71"/>
                  </a:moveTo>
                  <a:lnTo>
                    <a:pt x="1409" y="71"/>
                  </a:lnTo>
                  <a:lnTo>
                    <a:pt x="1409" y="69"/>
                  </a:lnTo>
                  <a:lnTo>
                    <a:pt x="1407" y="69"/>
                  </a:lnTo>
                  <a:lnTo>
                    <a:pt x="1407" y="71"/>
                  </a:lnTo>
                  <a:moveTo>
                    <a:pt x="1412" y="84"/>
                  </a:moveTo>
                  <a:lnTo>
                    <a:pt x="1414" y="82"/>
                  </a:lnTo>
                  <a:lnTo>
                    <a:pt x="1412" y="82"/>
                  </a:lnTo>
                  <a:lnTo>
                    <a:pt x="1412" y="84"/>
                  </a:lnTo>
                  <a:moveTo>
                    <a:pt x="1424" y="65"/>
                  </a:moveTo>
                  <a:lnTo>
                    <a:pt x="1424" y="64"/>
                  </a:lnTo>
                  <a:lnTo>
                    <a:pt x="1425" y="64"/>
                  </a:lnTo>
                  <a:lnTo>
                    <a:pt x="1427" y="62"/>
                  </a:lnTo>
                  <a:lnTo>
                    <a:pt x="1425" y="62"/>
                  </a:lnTo>
                  <a:lnTo>
                    <a:pt x="1425" y="60"/>
                  </a:lnTo>
                  <a:lnTo>
                    <a:pt x="1424" y="62"/>
                  </a:lnTo>
                  <a:lnTo>
                    <a:pt x="1424" y="62"/>
                  </a:lnTo>
                  <a:lnTo>
                    <a:pt x="1422" y="62"/>
                  </a:lnTo>
                  <a:lnTo>
                    <a:pt x="1422" y="64"/>
                  </a:lnTo>
                  <a:lnTo>
                    <a:pt x="1422" y="65"/>
                  </a:lnTo>
                  <a:lnTo>
                    <a:pt x="1424" y="65"/>
                  </a:lnTo>
                  <a:lnTo>
                    <a:pt x="1424" y="65"/>
                  </a:lnTo>
                  <a:moveTo>
                    <a:pt x="1313" y="57"/>
                  </a:moveTo>
                  <a:lnTo>
                    <a:pt x="1313" y="59"/>
                  </a:lnTo>
                  <a:lnTo>
                    <a:pt x="1314" y="59"/>
                  </a:lnTo>
                  <a:lnTo>
                    <a:pt x="1316" y="59"/>
                  </a:lnTo>
                  <a:lnTo>
                    <a:pt x="1318" y="57"/>
                  </a:lnTo>
                  <a:lnTo>
                    <a:pt x="1319" y="57"/>
                  </a:lnTo>
                  <a:lnTo>
                    <a:pt x="1319" y="55"/>
                  </a:lnTo>
                  <a:lnTo>
                    <a:pt x="1318" y="55"/>
                  </a:lnTo>
                  <a:lnTo>
                    <a:pt x="1316" y="55"/>
                  </a:lnTo>
                  <a:lnTo>
                    <a:pt x="1318" y="54"/>
                  </a:lnTo>
                  <a:lnTo>
                    <a:pt x="1316" y="54"/>
                  </a:lnTo>
                  <a:lnTo>
                    <a:pt x="1316" y="52"/>
                  </a:lnTo>
                  <a:lnTo>
                    <a:pt x="1314" y="52"/>
                  </a:lnTo>
                  <a:lnTo>
                    <a:pt x="1313" y="52"/>
                  </a:lnTo>
                  <a:lnTo>
                    <a:pt x="1311" y="52"/>
                  </a:lnTo>
                  <a:lnTo>
                    <a:pt x="1311" y="54"/>
                  </a:lnTo>
                  <a:lnTo>
                    <a:pt x="1311" y="55"/>
                  </a:lnTo>
                  <a:lnTo>
                    <a:pt x="1309" y="55"/>
                  </a:lnTo>
                  <a:lnTo>
                    <a:pt x="1309" y="57"/>
                  </a:lnTo>
                  <a:lnTo>
                    <a:pt x="1311" y="57"/>
                  </a:lnTo>
                  <a:lnTo>
                    <a:pt x="1313" y="57"/>
                  </a:lnTo>
                  <a:moveTo>
                    <a:pt x="1432" y="57"/>
                  </a:moveTo>
                  <a:lnTo>
                    <a:pt x="1434" y="55"/>
                  </a:lnTo>
                  <a:lnTo>
                    <a:pt x="1436" y="55"/>
                  </a:lnTo>
                  <a:lnTo>
                    <a:pt x="1436" y="54"/>
                  </a:lnTo>
                  <a:lnTo>
                    <a:pt x="1434" y="54"/>
                  </a:lnTo>
                  <a:lnTo>
                    <a:pt x="1432" y="54"/>
                  </a:lnTo>
                  <a:lnTo>
                    <a:pt x="1430" y="52"/>
                  </a:lnTo>
                  <a:lnTo>
                    <a:pt x="1429" y="52"/>
                  </a:lnTo>
                  <a:lnTo>
                    <a:pt x="1427" y="52"/>
                  </a:lnTo>
                  <a:lnTo>
                    <a:pt x="1425" y="54"/>
                  </a:lnTo>
                  <a:lnTo>
                    <a:pt x="1424" y="54"/>
                  </a:lnTo>
                  <a:lnTo>
                    <a:pt x="1424" y="55"/>
                  </a:lnTo>
                  <a:lnTo>
                    <a:pt x="1424" y="57"/>
                  </a:lnTo>
                  <a:lnTo>
                    <a:pt x="1425" y="57"/>
                  </a:lnTo>
                  <a:lnTo>
                    <a:pt x="1427" y="57"/>
                  </a:lnTo>
                  <a:lnTo>
                    <a:pt x="1429" y="57"/>
                  </a:lnTo>
                  <a:lnTo>
                    <a:pt x="1432" y="57"/>
                  </a:lnTo>
                  <a:moveTo>
                    <a:pt x="2218" y="35"/>
                  </a:moveTo>
                  <a:lnTo>
                    <a:pt x="2216" y="35"/>
                  </a:lnTo>
                  <a:lnTo>
                    <a:pt x="2216" y="33"/>
                  </a:lnTo>
                  <a:lnTo>
                    <a:pt x="2216" y="32"/>
                  </a:lnTo>
                  <a:lnTo>
                    <a:pt x="2218" y="32"/>
                  </a:lnTo>
                  <a:lnTo>
                    <a:pt x="2218" y="30"/>
                  </a:lnTo>
                  <a:lnTo>
                    <a:pt x="2220" y="32"/>
                  </a:lnTo>
                  <a:lnTo>
                    <a:pt x="2222" y="32"/>
                  </a:lnTo>
                  <a:lnTo>
                    <a:pt x="2222" y="30"/>
                  </a:lnTo>
                  <a:lnTo>
                    <a:pt x="2223" y="30"/>
                  </a:lnTo>
                  <a:lnTo>
                    <a:pt x="2223" y="32"/>
                  </a:lnTo>
                  <a:lnTo>
                    <a:pt x="2225" y="32"/>
                  </a:lnTo>
                  <a:lnTo>
                    <a:pt x="2227" y="32"/>
                  </a:lnTo>
                  <a:lnTo>
                    <a:pt x="2227" y="30"/>
                  </a:lnTo>
                  <a:lnTo>
                    <a:pt x="2228" y="30"/>
                  </a:lnTo>
                  <a:lnTo>
                    <a:pt x="2228" y="32"/>
                  </a:lnTo>
                  <a:lnTo>
                    <a:pt x="2230" y="32"/>
                  </a:lnTo>
                  <a:lnTo>
                    <a:pt x="2232" y="30"/>
                  </a:lnTo>
                  <a:lnTo>
                    <a:pt x="2233" y="30"/>
                  </a:lnTo>
                  <a:lnTo>
                    <a:pt x="2233" y="30"/>
                  </a:lnTo>
                  <a:lnTo>
                    <a:pt x="2235" y="30"/>
                  </a:lnTo>
                  <a:lnTo>
                    <a:pt x="2237" y="30"/>
                  </a:lnTo>
                  <a:lnTo>
                    <a:pt x="2238" y="30"/>
                  </a:lnTo>
                  <a:lnTo>
                    <a:pt x="2238" y="32"/>
                  </a:lnTo>
                  <a:lnTo>
                    <a:pt x="2237" y="32"/>
                  </a:lnTo>
                  <a:lnTo>
                    <a:pt x="2233" y="32"/>
                  </a:lnTo>
                  <a:lnTo>
                    <a:pt x="2233" y="32"/>
                  </a:lnTo>
                  <a:lnTo>
                    <a:pt x="2230" y="33"/>
                  </a:lnTo>
                  <a:lnTo>
                    <a:pt x="2232" y="33"/>
                  </a:lnTo>
                  <a:lnTo>
                    <a:pt x="2233" y="33"/>
                  </a:lnTo>
                  <a:lnTo>
                    <a:pt x="2233" y="33"/>
                  </a:lnTo>
                  <a:lnTo>
                    <a:pt x="2235" y="35"/>
                  </a:lnTo>
                  <a:lnTo>
                    <a:pt x="2235" y="33"/>
                  </a:lnTo>
                  <a:lnTo>
                    <a:pt x="2237" y="33"/>
                  </a:lnTo>
                  <a:lnTo>
                    <a:pt x="2237" y="35"/>
                  </a:lnTo>
                  <a:lnTo>
                    <a:pt x="2238" y="35"/>
                  </a:lnTo>
                  <a:lnTo>
                    <a:pt x="2240" y="35"/>
                  </a:lnTo>
                  <a:lnTo>
                    <a:pt x="2238" y="33"/>
                  </a:lnTo>
                  <a:lnTo>
                    <a:pt x="2240" y="33"/>
                  </a:lnTo>
                  <a:lnTo>
                    <a:pt x="2242" y="32"/>
                  </a:lnTo>
                  <a:lnTo>
                    <a:pt x="2242" y="30"/>
                  </a:lnTo>
                  <a:lnTo>
                    <a:pt x="2243" y="30"/>
                  </a:lnTo>
                  <a:lnTo>
                    <a:pt x="2245" y="32"/>
                  </a:lnTo>
                  <a:lnTo>
                    <a:pt x="2247" y="32"/>
                  </a:lnTo>
                  <a:lnTo>
                    <a:pt x="2248" y="32"/>
                  </a:lnTo>
                  <a:lnTo>
                    <a:pt x="2248" y="33"/>
                  </a:lnTo>
                  <a:lnTo>
                    <a:pt x="2250" y="33"/>
                  </a:lnTo>
                  <a:lnTo>
                    <a:pt x="2250" y="35"/>
                  </a:lnTo>
                  <a:lnTo>
                    <a:pt x="2252" y="35"/>
                  </a:lnTo>
                  <a:lnTo>
                    <a:pt x="2252" y="37"/>
                  </a:lnTo>
                  <a:lnTo>
                    <a:pt x="2254" y="37"/>
                  </a:lnTo>
                  <a:lnTo>
                    <a:pt x="2255" y="37"/>
                  </a:lnTo>
                  <a:lnTo>
                    <a:pt x="2255" y="39"/>
                  </a:lnTo>
                  <a:lnTo>
                    <a:pt x="2257" y="39"/>
                  </a:lnTo>
                  <a:lnTo>
                    <a:pt x="2257" y="37"/>
                  </a:lnTo>
                  <a:lnTo>
                    <a:pt x="2255" y="35"/>
                  </a:lnTo>
                  <a:lnTo>
                    <a:pt x="2254" y="35"/>
                  </a:lnTo>
                  <a:lnTo>
                    <a:pt x="2254" y="33"/>
                  </a:lnTo>
                  <a:lnTo>
                    <a:pt x="2254" y="32"/>
                  </a:lnTo>
                  <a:lnTo>
                    <a:pt x="2252" y="32"/>
                  </a:lnTo>
                  <a:lnTo>
                    <a:pt x="2252" y="30"/>
                  </a:lnTo>
                  <a:lnTo>
                    <a:pt x="2254" y="30"/>
                  </a:lnTo>
                  <a:lnTo>
                    <a:pt x="2254" y="28"/>
                  </a:lnTo>
                  <a:lnTo>
                    <a:pt x="2255" y="28"/>
                  </a:lnTo>
                  <a:lnTo>
                    <a:pt x="2257" y="28"/>
                  </a:lnTo>
                  <a:lnTo>
                    <a:pt x="2259" y="28"/>
                  </a:lnTo>
                  <a:lnTo>
                    <a:pt x="2259" y="30"/>
                  </a:lnTo>
                  <a:lnTo>
                    <a:pt x="2260" y="30"/>
                  </a:lnTo>
                  <a:lnTo>
                    <a:pt x="2260" y="28"/>
                  </a:lnTo>
                  <a:lnTo>
                    <a:pt x="2264" y="30"/>
                  </a:lnTo>
                  <a:lnTo>
                    <a:pt x="2265" y="30"/>
                  </a:lnTo>
                  <a:lnTo>
                    <a:pt x="2267" y="30"/>
                  </a:lnTo>
                  <a:lnTo>
                    <a:pt x="2269" y="30"/>
                  </a:lnTo>
                  <a:lnTo>
                    <a:pt x="2269" y="32"/>
                  </a:lnTo>
                  <a:lnTo>
                    <a:pt x="2269" y="33"/>
                  </a:lnTo>
                  <a:lnTo>
                    <a:pt x="2269" y="35"/>
                  </a:lnTo>
                  <a:lnTo>
                    <a:pt x="2270" y="35"/>
                  </a:lnTo>
                  <a:lnTo>
                    <a:pt x="2270" y="33"/>
                  </a:lnTo>
                  <a:lnTo>
                    <a:pt x="2272" y="32"/>
                  </a:lnTo>
                  <a:lnTo>
                    <a:pt x="2274" y="33"/>
                  </a:lnTo>
                  <a:lnTo>
                    <a:pt x="2274" y="33"/>
                  </a:lnTo>
                  <a:lnTo>
                    <a:pt x="2275" y="33"/>
                  </a:lnTo>
                  <a:lnTo>
                    <a:pt x="2275" y="35"/>
                  </a:lnTo>
                  <a:lnTo>
                    <a:pt x="2275" y="37"/>
                  </a:lnTo>
                  <a:lnTo>
                    <a:pt x="2277" y="37"/>
                  </a:lnTo>
                  <a:lnTo>
                    <a:pt x="2279" y="37"/>
                  </a:lnTo>
                  <a:lnTo>
                    <a:pt x="2280" y="37"/>
                  </a:lnTo>
                  <a:lnTo>
                    <a:pt x="2282" y="37"/>
                  </a:lnTo>
                  <a:lnTo>
                    <a:pt x="2284" y="37"/>
                  </a:lnTo>
                  <a:lnTo>
                    <a:pt x="2284" y="39"/>
                  </a:lnTo>
                  <a:lnTo>
                    <a:pt x="2285" y="39"/>
                  </a:lnTo>
                  <a:lnTo>
                    <a:pt x="2287" y="39"/>
                  </a:lnTo>
                  <a:lnTo>
                    <a:pt x="2289" y="40"/>
                  </a:lnTo>
                  <a:lnTo>
                    <a:pt x="2294" y="40"/>
                  </a:lnTo>
                  <a:lnTo>
                    <a:pt x="2297" y="40"/>
                  </a:lnTo>
                  <a:lnTo>
                    <a:pt x="2299" y="40"/>
                  </a:lnTo>
                  <a:lnTo>
                    <a:pt x="2299" y="42"/>
                  </a:lnTo>
                  <a:lnTo>
                    <a:pt x="2297" y="42"/>
                  </a:lnTo>
                  <a:lnTo>
                    <a:pt x="2297" y="44"/>
                  </a:lnTo>
                  <a:lnTo>
                    <a:pt x="2299" y="44"/>
                  </a:lnTo>
                  <a:lnTo>
                    <a:pt x="2301" y="44"/>
                  </a:lnTo>
                  <a:lnTo>
                    <a:pt x="2302" y="44"/>
                  </a:lnTo>
                  <a:lnTo>
                    <a:pt x="2304" y="44"/>
                  </a:lnTo>
                  <a:lnTo>
                    <a:pt x="2306" y="44"/>
                  </a:lnTo>
                  <a:lnTo>
                    <a:pt x="2304" y="45"/>
                  </a:lnTo>
                  <a:lnTo>
                    <a:pt x="2306" y="45"/>
                  </a:lnTo>
                  <a:lnTo>
                    <a:pt x="2306" y="47"/>
                  </a:lnTo>
                  <a:lnTo>
                    <a:pt x="2307" y="47"/>
                  </a:lnTo>
                  <a:lnTo>
                    <a:pt x="2311" y="47"/>
                  </a:lnTo>
                  <a:lnTo>
                    <a:pt x="2312" y="47"/>
                  </a:lnTo>
                  <a:lnTo>
                    <a:pt x="2314" y="47"/>
                  </a:lnTo>
                  <a:lnTo>
                    <a:pt x="2314" y="47"/>
                  </a:lnTo>
                  <a:lnTo>
                    <a:pt x="2314" y="49"/>
                  </a:lnTo>
                  <a:lnTo>
                    <a:pt x="2314" y="49"/>
                  </a:lnTo>
                  <a:lnTo>
                    <a:pt x="2314" y="50"/>
                  </a:lnTo>
                  <a:lnTo>
                    <a:pt x="2316" y="50"/>
                  </a:lnTo>
                  <a:lnTo>
                    <a:pt x="2319" y="50"/>
                  </a:lnTo>
                  <a:lnTo>
                    <a:pt x="2321" y="50"/>
                  </a:lnTo>
                  <a:lnTo>
                    <a:pt x="2323" y="50"/>
                  </a:lnTo>
                  <a:lnTo>
                    <a:pt x="2323" y="52"/>
                  </a:lnTo>
                  <a:lnTo>
                    <a:pt x="2321" y="52"/>
                  </a:lnTo>
                  <a:lnTo>
                    <a:pt x="2321" y="54"/>
                  </a:lnTo>
                  <a:lnTo>
                    <a:pt x="2319" y="54"/>
                  </a:lnTo>
                  <a:lnTo>
                    <a:pt x="2319" y="55"/>
                  </a:lnTo>
                  <a:lnTo>
                    <a:pt x="2317" y="55"/>
                  </a:lnTo>
                  <a:lnTo>
                    <a:pt x="2316" y="55"/>
                  </a:lnTo>
                  <a:lnTo>
                    <a:pt x="2314" y="55"/>
                  </a:lnTo>
                  <a:lnTo>
                    <a:pt x="2316" y="57"/>
                  </a:lnTo>
                  <a:lnTo>
                    <a:pt x="2314" y="57"/>
                  </a:lnTo>
                  <a:lnTo>
                    <a:pt x="2314" y="57"/>
                  </a:lnTo>
                  <a:lnTo>
                    <a:pt x="2312" y="57"/>
                  </a:lnTo>
                  <a:lnTo>
                    <a:pt x="2311" y="57"/>
                  </a:lnTo>
                  <a:lnTo>
                    <a:pt x="2309" y="57"/>
                  </a:lnTo>
                  <a:lnTo>
                    <a:pt x="2311" y="55"/>
                  </a:lnTo>
                  <a:lnTo>
                    <a:pt x="2311" y="54"/>
                  </a:lnTo>
                  <a:lnTo>
                    <a:pt x="2309" y="54"/>
                  </a:lnTo>
                  <a:lnTo>
                    <a:pt x="2307" y="54"/>
                  </a:lnTo>
                  <a:lnTo>
                    <a:pt x="2304" y="54"/>
                  </a:lnTo>
                  <a:lnTo>
                    <a:pt x="2301" y="55"/>
                  </a:lnTo>
                  <a:lnTo>
                    <a:pt x="2299" y="55"/>
                  </a:lnTo>
                  <a:lnTo>
                    <a:pt x="2297" y="55"/>
                  </a:lnTo>
                  <a:lnTo>
                    <a:pt x="2297" y="54"/>
                  </a:lnTo>
                  <a:lnTo>
                    <a:pt x="2299" y="54"/>
                  </a:lnTo>
                  <a:lnTo>
                    <a:pt x="2299" y="52"/>
                  </a:lnTo>
                  <a:lnTo>
                    <a:pt x="2301" y="52"/>
                  </a:lnTo>
                  <a:lnTo>
                    <a:pt x="2301" y="50"/>
                  </a:lnTo>
                  <a:lnTo>
                    <a:pt x="2299" y="50"/>
                  </a:lnTo>
                  <a:lnTo>
                    <a:pt x="2299" y="49"/>
                  </a:lnTo>
                  <a:lnTo>
                    <a:pt x="2296" y="49"/>
                  </a:lnTo>
                  <a:lnTo>
                    <a:pt x="2296" y="47"/>
                  </a:lnTo>
                  <a:lnTo>
                    <a:pt x="2294" y="47"/>
                  </a:lnTo>
                  <a:lnTo>
                    <a:pt x="2294" y="45"/>
                  </a:lnTo>
                  <a:lnTo>
                    <a:pt x="2292" y="45"/>
                  </a:lnTo>
                  <a:lnTo>
                    <a:pt x="2291" y="45"/>
                  </a:lnTo>
                  <a:lnTo>
                    <a:pt x="2289" y="44"/>
                  </a:lnTo>
                  <a:lnTo>
                    <a:pt x="2291" y="44"/>
                  </a:lnTo>
                  <a:lnTo>
                    <a:pt x="2294" y="44"/>
                  </a:lnTo>
                  <a:lnTo>
                    <a:pt x="2296" y="44"/>
                  </a:lnTo>
                  <a:lnTo>
                    <a:pt x="2296" y="42"/>
                  </a:lnTo>
                  <a:lnTo>
                    <a:pt x="2294" y="42"/>
                  </a:lnTo>
                  <a:lnTo>
                    <a:pt x="2292" y="42"/>
                  </a:lnTo>
                  <a:lnTo>
                    <a:pt x="2291" y="42"/>
                  </a:lnTo>
                  <a:lnTo>
                    <a:pt x="2289" y="42"/>
                  </a:lnTo>
                  <a:lnTo>
                    <a:pt x="2287" y="42"/>
                  </a:lnTo>
                  <a:lnTo>
                    <a:pt x="2287" y="44"/>
                  </a:lnTo>
                  <a:lnTo>
                    <a:pt x="2285" y="42"/>
                  </a:lnTo>
                  <a:lnTo>
                    <a:pt x="2284" y="44"/>
                  </a:lnTo>
                  <a:lnTo>
                    <a:pt x="2282" y="44"/>
                  </a:lnTo>
                  <a:lnTo>
                    <a:pt x="2279" y="44"/>
                  </a:lnTo>
                  <a:lnTo>
                    <a:pt x="2279" y="45"/>
                  </a:lnTo>
                  <a:lnTo>
                    <a:pt x="2279" y="47"/>
                  </a:lnTo>
                  <a:lnTo>
                    <a:pt x="2280" y="47"/>
                  </a:lnTo>
                  <a:lnTo>
                    <a:pt x="2280" y="49"/>
                  </a:lnTo>
                  <a:lnTo>
                    <a:pt x="2279" y="49"/>
                  </a:lnTo>
                  <a:lnTo>
                    <a:pt x="2277" y="49"/>
                  </a:lnTo>
                  <a:lnTo>
                    <a:pt x="2275" y="50"/>
                  </a:lnTo>
                  <a:lnTo>
                    <a:pt x="2277" y="52"/>
                  </a:lnTo>
                  <a:lnTo>
                    <a:pt x="2275" y="52"/>
                  </a:lnTo>
                  <a:lnTo>
                    <a:pt x="2275" y="54"/>
                  </a:lnTo>
                  <a:lnTo>
                    <a:pt x="2274" y="54"/>
                  </a:lnTo>
                  <a:lnTo>
                    <a:pt x="2274" y="54"/>
                  </a:lnTo>
                  <a:lnTo>
                    <a:pt x="2274" y="55"/>
                  </a:lnTo>
                  <a:lnTo>
                    <a:pt x="2272" y="55"/>
                  </a:lnTo>
                  <a:lnTo>
                    <a:pt x="2272" y="57"/>
                  </a:lnTo>
                  <a:lnTo>
                    <a:pt x="2270" y="57"/>
                  </a:lnTo>
                  <a:lnTo>
                    <a:pt x="2272" y="59"/>
                  </a:lnTo>
                  <a:lnTo>
                    <a:pt x="2270" y="59"/>
                  </a:lnTo>
                  <a:lnTo>
                    <a:pt x="2270" y="60"/>
                  </a:lnTo>
                  <a:lnTo>
                    <a:pt x="2269" y="60"/>
                  </a:lnTo>
                  <a:lnTo>
                    <a:pt x="2269" y="62"/>
                  </a:lnTo>
                  <a:lnTo>
                    <a:pt x="2270" y="62"/>
                  </a:lnTo>
                  <a:lnTo>
                    <a:pt x="2270" y="64"/>
                  </a:lnTo>
                  <a:lnTo>
                    <a:pt x="2269" y="64"/>
                  </a:lnTo>
                  <a:lnTo>
                    <a:pt x="2267" y="64"/>
                  </a:lnTo>
                  <a:lnTo>
                    <a:pt x="2265" y="64"/>
                  </a:lnTo>
                  <a:lnTo>
                    <a:pt x="2264" y="64"/>
                  </a:lnTo>
                  <a:lnTo>
                    <a:pt x="2264" y="62"/>
                  </a:lnTo>
                  <a:lnTo>
                    <a:pt x="2262" y="62"/>
                  </a:lnTo>
                  <a:lnTo>
                    <a:pt x="2260" y="62"/>
                  </a:lnTo>
                  <a:lnTo>
                    <a:pt x="2259" y="62"/>
                  </a:lnTo>
                  <a:lnTo>
                    <a:pt x="2257" y="60"/>
                  </a:lnTo>
                  <a:lnTo>
                    <a:pt x="2259" y="60"/>
                  </a:lnTo>
                  <a:lnTo>
                    <a:pt x="2260" y="60"/>
                  </a:lnTo>
                  <a:lnTo>
                    <a:pt x="2262" y="60"/>
                  </a:lnTo>
                  <a:lnTo>
                    <a:pt x="2264" y="60"/>
                  </a:lnTo>
                  <a:lnTo>
                    <a:pt x="2264" y="59"/>
                  </a:lnTo>
                  <a:lnTo>
                    <a:pt x="2262" y="59"/>
                  </a:lnTo>
                  <a:lnTo>
                    <a:pt x="2260" y="59"/>
                  </a:lnTo>
                  <a:lnTo>
                    <a:pt x="2259" y="59"/>
                  </a:lnTo>
                  <a:lnTo>
                    <a:pt x="2257" y="59"/>
                  </a:lnTo>
                  <a:lnTo>
                    <a:pt x="2255" y="59"/>
                  </a:lnTo>
                  <a:lnTo>
                    <a:pt x="2254" y="59"/>
                  </a:lnTo>
                  <a:lnTo>
                    <a:pt x="2252" y="59"/>
                  </a:lnTo>
                  <a:lnTo>
                    <a:pt x="2248" y="57"/>
                  </a:lnTo>
                  <a:lnTo>
                    <a:pt x="2247" y="57"/>
                  </a:lnTo>
                  <a:lnTo>
                    <a:pt x="2245" y="57"/>
                  </a:lnTo>
                  <a:lnTo>
                    <a:pt x="2243" y="57"/>
                  </a:lnTo>
                  <a:lnTo>
                    <a:pt x="2243" y="55"/>
                  </a:lnTo>
                  <a:lnTo>
                    <a:pt x="2242" y="54"/>
                  </a:lnTo>
                  <a:lnTo>
                    <a:pt x="2243" y="54"/>
                  </a:lnTo>
                  <a:lnTo>
                    <a:pt x="2247" y="54"/>
                  </a:lnTo>
                  <a:lnTo>
                    <a:pt x="2248" y="54"/>
                  </a:lnTo>
                  <a:lnTo>
                    <a:pt x="2248" y="52"/>
                  </a:lnTo>
                  <a:lnTo>
                    <a:pt x="2247" y="52"/>
                  </a:lnTo>
                  <a:lnTo>
                    <a:pt x="2245" y="52"/>
                  </a:lnTo>
                  <a:lnTo>
                    <a:pt x="2243" y="52"/>
                  </a:lnTo>
                  <a:lnTo>
                    <a:pt x="2242" y="52"/>
                  </a:lnTo>
                  <a:lnTo>
                    <a:pt x="2240" y="52"/>
                  </a:lnTo>
                  <a:lnTo>
                    <a:pt x="2240" y="50"/>
                  </a:lnTo>
                  <a:lnTo>
                    <a:pt x="2238" y="50"/>
                  </a:lnTo>
                  <a:lnTo>
                    <a:pt x="2238" y="49"/>
                  </a:lnTo>
                  <a:lnTo>
                    <a:pt x="2240" y="49"/>
                  </a:lnTo>
                  <a:lnTo>
                    <a:pt x="2242" y="49"/>
                  </a:lnTo>
                  <a:lnTo>
                    <a:pt x="2243" y="49"/>
                  </a:lnTo>
                  <a:lnTo>
                    <a:pt x="2245" y="50"/>
                  </a:lnTo>
                  <a:lnTo>
                    <a:pt x="2245" y="49"/>
                  </a:lnTo>
                  <a:lnTo>
                    <a:pt x="2247" y="49"/>
                  </a:lnTo>
                  <a:lnTo>
                    <a:pt x="2250" y="49"/>
                  </a:lnTo>
                  <a:lnTo>
                    <a:pt x="2250" y="47"/>
                  </a:lnTo>
                  <a:lnTo>
                    <a:pt x="2252" y="47"/>
                  </a:lnTo>
                  <a:lnTo>
                    <a:pt x="2254" y="47"/>
                  </a:lnTo>
                  <a:lnTo>
                    <a:pt x="2254" y="45"/>
                  </a:lnTo>
                  <a:lnTo>
                    <a:pt x="2255" y="45"/>
                  </a:lnTo>
                  <a:lnTo>
                    <a:pt x="2257" y="45"/>
                  </a:lnTo>
                  <a:lnTo>
                    <a:pt x="2259" y="45"/>
                  </a:lnTo>
                  <a:lnTo>
                    <a:pt x="2260" y="45"/>
                  </a:lnTo>
                  <a:lnTo>
                    <a:pt x="2260" y="44"/>
                  </a:lnTo>
                  <a:lnTo>
                    <a:pt x="2262" y="44"/>
                  </a:lnTo>
                  <a:lnTo>
                    <a:pt x="2262" y="42"/>
                  </a:lnTo>
                  <a:lnTo>
                    <a:pt x="2260" y="42"/>
                  </a:lnTo>
                  <a:lnTo>
                    <a:pt x="2259" y="44"/>
                  </a:lnTo>
                  <a:lnTo>
                    <a:pt x="2257" y="44"/>
                  </a:lnTo>
                  <a:lnTo>
                    <a:pt x="2255" y="44"/>
                  </a:lnTo>
                  <a:lnTo>
                    <a:pt x="2252" y="44"/>
                  </a:lnTo>
                  <a:lnTo>
                    <a:pt x="2252" y="42"/>
                  </a:lnTo>
                  <a:lnTo>
                    <a:pt x="2252" y="40"/>
                  </a:lnTo>
                  <a:lnTo>
                    <a:pt x="2250" y="40"/>
                  </a:lnTo>
                  <a:lnTo>
                    <a:pt x="2250" y="42"/>
                  </a:lnTo>
                  <a:lnTo>
                    <a:pt x="2248" y="42"/>
                  </a:lnTo>
                  <a:lnTo>
                    <a:pt x="2248" y="44"/>
                  </a:lnTo>
                  <a:lnTo>
                    <a:pt x="2247" y="42"/>
                  </a:lnTo>
                  <a:lnTo>
                    <a:pt x="2245" y="42"/>
                  </a:lnTo>
                  <a:lnTo>
                    <a:pt x="2245" y="44"/>
                  </a:lnTo>
                  <a:lnTo>
                    <a:pt x="2247" y="45"/>
                  </a:lnTo>
                  <a:lnTo>
                    <a:pt x="2245" y="45"/>
                  </a:lnTo>
                  <a:lnTo>
                    <a:pt x="2243" y="45"/>
                  </a:lnTo>
                  <a:lnTo>
                    <a:pt x="2242" y="47"/>
                  </a:lnTo>
                  <a:lnTo>
                    <a:pt x="2240" y="47"/>
                  </a:lnTo>
                  <a:lnTo>
                    <a:pt x="2237" y="47"/>
                  </a:lnTo>
                  <a:lnTo>
                    <a:pt x="2235" y="47"/>
                  </a:lnTo>
                  <a:lnTo>
                    <a:pt x="2233" y="47"/>
                  </a:lnTo>
                  <a:lnTo>
                    <a:pt x="2233" y="45"/>
                  </a:lnTo>
                  <a:lnTo>
                    <a:pt x="2233" y="45"/>
                  </a:lnTo>
                  <a:lnTo>
                    <a:pt x="2232" y="45"/>
                  </a:lnTo>
                  <a:lnTo>
                    <a:pt x="2230" y="45"/>
                  </a:lnTo>
                  <a:lnTo>
                    <a:pt x="2230" y="44"/>
                  </a:lnTo>
                  <a:lnTo>
                    <a:pt x="2227" y="44"/>
                  </a:lnTo>
                  <a:lnTo>
                    <a:pt x="2227" y="42"/>
                  </a:lnTo>
                  <a:lnTo>
                    <a:pt x="2225" y="42"/>
                  </a:lnTo>
                  <a:lnTo>
                    <a:pt x="2223" y="42"/>
                  </a:lnTo>
                  <a:lnTo>
                    <a:pt x="2223" y="40"/>
                  </a:lnTo>
                  <a:lnTo>
                    <a:pt x="2222" y="40"/>
                  </a:lnTo>
                  <a:lnTo>
                    <a:pt x="2220" y="39"/>
                  </a:lnTo>
                  <a:lnTo>
                    <a:pt x="2222" y="39"/>
                  </a:lnTo>
                  <a:lnTo>
                    <a:pt x="2225" y="40"/>
                  </a:lnTo>
                  <a:lnTo>
                    <a:pt x="2228" y="40"/>
                  </a:lnTo>
                  <a:lnTo>
                    <a:pt x="2230" y="40"/>
                  </a:lnTo>
                  <a:lnTo>
                    <a:pt x="2230" y="39"/>
                  </a:lnTo>
                  <a:lnTo>
                    <a:pt x="2228" y="39"/>
                  </a:lnTo>
                  <a:lnTo>
                    <a:pt x="2227" y="39"/>
                  </a:lnTo>
                  <a:lnTo>
                    <a:pt x="2225" y="39"/>
                  </a:lnTo>
                  <a:lnTo>
                    <a:pt x="2223" y="39"/>
                  </a:lnTo>
                  <a:lnTo>
                    <a:pt x="2223" y="37"/>
                  </a:lnTo>
                  <a:lnTo>
                    <a:pt x="2223" y="35"/>
                  </a:lnTo>
                  <a:lnTo>
                    <a:pt x="2225" y="37"/>
                  </a:lnTo>
                  <a:lnTo>
                    <a:pt x="2227" y="37"/>
                  </a:lnTo>
                  <a:lnTo>
                    <a:pt x="2227" y="35"/>
                  </a:lnTo>
                  <a:lnTo>
                    <a:pt x="2225" y="35"/>
                  </a:lnTo>
                  <a:lnTo>
                    <a:pt x="2223" y="35"/>
                  </a:lnTo>
                  <a:lnTo>
                    <a:pt x="2222" y="35"/>
                  </a:lnTo>
                  <a:lnTo>
                    <a:pt x="2222" y="37"/>
                  </a:lnTo>
                  <a:lnTo>
                    <a:pt x="2223" y="37"/>
                  </a:lnTo>
                  <a:lnTo>
                    <a:pt x="2220" y="39"/>
                  </a:lnTo>
                  <a:lnTo>
                    <a:pt x="2220" y="37"/>
                  </a:lnTo>
                  <a:lnTo>
                    <a:pt x="2218" y="37"/>
                  </a:lnTo>
                  <a:lnTo>
                    <a:pt x="2218" y="35"/>
                  </a:lnTo>
                  <a:moveTo>
                    <a:pt x="2265" y="52"/>
                  </a:moveTo>
                  <a:lnTo>
                    <a:pt x="2267" y="52"/>
                  </a:lnTo>
                  <a:lnTo>
                    <a:pt x="2267" y="50"/>
                  </a:lnTo>
                  <a:lnTo>
                    <a:pt x="2265" y="50"/>
                  </a:lnTo>
                  <a:lnTo>
                    <a:pt x="2265" y="52"/>
                  </a:lnTo>
                  <a:moveTo>
                    <a:pt x="2262" y="55"/>
                  </a:moveTo>
                  <a:lnTo>
                    <a:pt x="2260" y="54"/>
                  </a:lnTo>
                  <a:lnTo>
                    <a:pt x="2259" y="54"/>
                  </a:lnTo>
                  <a:lnTo>
                    <a:pt x="2260" y="55"/>
                  </a:lnTo>
                  <a:lnTo>
                    <a:pt x="2262" y="55"/>
                  </a:lnTo>
                  <a:moveTo>
                    <a:pt x="2264" y="50"/>
                  </a:moveTo>
                  <a:lnTo>
                    <a:pt x="2260" y="50"/>
                  </a:lnTo>
                  <a:lnTo>
                    <a:pt x="2257" y="50"/>
                  </a:lnTo>
                  <a:lnTo>
                    <a:pt x="2255" y="50"/>
                  </a:lnTo>
                  <a:lnTo>
                    <a:pt x="2252" y="50"/>
                  </a:lnTo>
                  <a:lnTo>
                    <a:pt x="2250" y="52"/>
                  </a:lnTo>
                  <a:lnTo>
                    <a:pt x="2252" y="52"/>
                  </a:lnTo>
                  <a:lnTo>
                    <a:pt x="2254" y="52"/>
                  </a:lnTo>
                  <a:lnTo>
                    <a:pt x="2257" y="52"/>
                  </a:lnTo>
                  <a:lnTo>
                    <a:pt x="2260" y="52"/>
                  </a:lnTo>
                  <a:lnTo>
                    <a:pt x="2264" y="50"/>
                  </a:lnTo>
                  <a:moveTo>
                    <a:pt x="2259" y="40"/>
                  </a:moveTo>
                  <a:lnTo>
                    <a:pt x="2260" y="40"/>
                  </a:lnTo>
                  <a:lnTo>
                    <a:pt x="2259" y="39"/>
                  </a:lnTo>
                  <a:lnTo>
                    <a:pt x="2259" y="40"/>
                  </a:lnTo>
                  <a:moveTo>
                    <a:pt x="1257" y="54"/>
                  </a:moveTo>
                  <a:lnTo>
                    <a:pt x="1255" y="54"/>
                  </a:lnTo>
                  <a:lnTo>
                    <a:pt x="1255" y="55"/>
                  </a:lnTo>
                  <a:lnTo>
                    <a:pt x="1257" y="55"/>
                  </a:lnTo>
                  <a:lnTo>
                    <a:pt x="1260" y="55"/>
                  </a:lnTo>
                  <a:lnTo>
                    <a:pt x="1262" y="55"/>
                  </a:lnTo>
                  <a:lnTo>
                    <a:pt x="1266" y="55"/>
                  </a:lnTo>
                  <a:lnTo>
                    <a:pt x="1267" y="55"/>
                  </a:lnTo>
                  <a:lnTo>
                    <a:pt x="1269" y="55"/>
                  </a:lnTo>
                  <a:lnTo>
                    <a:pt x="1271" y="55"/>
                  </a:lnTo>
                  <a:lnTo>
                    <a:pt x="1272" y="55"/>
                  </a:lnTo>
                  <a:lnTo>
                    <a:pt x="1276" y="54"/>
                  </a:lnTo>
                  <a:lnTo>
                    <a:pt x="1277" y="54"/>
                  </a:lnTo>
                  <a:lnTo>
                    <a:pt x="1279" y="54"/>
                  </a:lnTo>
                  <a:lnTo>
                    <a:pt x="1279" y="52"/>
                  </a:lnTo>
                  <a:lnTo>
                    <a:pt x="1276" y="52"/>
                  </a:lnTo>
                  <a:lnTo>
                    <a:pt x="1276" y="50"/>
                  </a:lnTo>
                  <a:lnTo>
                    <a:pt x="1277" y="50"/>
                  </a:lnTo>
                  <a:lnTo>
                    <a:pt x="1279" y="50"/>
                  </a:lnTo>
                  <a:lnTo>
                    <a:pt x="1282" y="50"/>
                  </a:lnTo>
                  <a:lnTo>
                    <a:pt x="1284" y="50"/>
                  </a:lnTo>
                  <a:lnTo>
                    <a:pt x="1286" y="50"/>
                  </a:lnTo>
                  <a:lnTo>
                    <a:pt x="1287" y="49"/>
                  </a:lnTo>
                  <a:lnTo>
                    <a:pt x="1284" y="49"/>
                  </a:lnTo>
                  <a:lnTo>
                    <a:pt x="1281" y="49"/>
                  </a:lnTo>
                  <a:lnTo>
                    <a:pt x="1279" y="49"/>
                  </a:lnTo>
                  <a:lnTo>
                    <a:pt x="1277" y="49"/>
                  </a:lnTo>
                  <a:lnTo>
                    <a:pt x="1276" y="49"/>
                  </a:lnTo>
                  <a:lnTo>
                    <a:pt x="1274" y="49"/>
                  </a:lnTo>
                  <a:lnTo>
                    <a:pt x="1272" y="49"/>
                  </a:lnTo>
                  <a:lnTo>
                    <a:pt x="1271" y="49"/>
                  </a:lnTo>
                  <a:lnTo>
                    <a:pt x="1269" y="49"/>
                  </a:lnTo>
                  <a:lnTo>
                    <a:pt x="1267" y="49"/>
                  </a:lnTo>
                  <a:lnTo>
                    <a:pt x="1264" y="49"/>
                  </a:lnTo>
                  <a:lnTo>
                    <a:pt x="1262" y="50"/>
                  </a:lnTo>
                  <a:lnTo>
                    <a:pt x="1260" y="50"/>
                  </a:lnTo>
                  <a:lnTo>
                    <a:pt x="1259" y="50"/>
                  </a:lnTo>
                  <a:lnTo>
                    <a:pt x="1257" y="50"/>
                  </a:lnTo>
                  <a:lnTo>
                    <a:pt x="1257" y="52"/>
                  </a:lnTo>
                  <a:lnTo>
                    <a:pt x="1255" y="52"/>
                  </a:lnTo>
                  <a:lnTo>
                    <a:pt x="1257" y="54"/>
                  </a:lnTo>
                  <a:moveTo>
                    <a:pt x="1392" y="52"/>
                  </a:moveTo>
                  <a:lnTo>
                    <a:pt x="1390" y="52"/>
                  </a:lnTo>
                  <a:lnTo>
                    <a:pt x="1388" y="52"/>
                  </a:lnTo>
                  <a:lnTo>
                    <a:pt x="1387" y="52"/>
                  </a:lnTo>
                  <a:lnTo>
                    <a:pt x="1385" y="54"/>
                  </a:lnTo>
                  <a:lnTo>
                    <a:pt x="1387" y="55"/>
                  </a:lnTo>
                  <a:lnTo>
                    <a:pt x="1390" y="55"/>
                  </a:lnTo>
                  <a:lnTo>
                    <a:pt x="1393" y="55"/>
                  </a:lnTo>
                  <a:lnTo>
                    <a:pt x="1397" y="55"/>
                  </a:lnTo>
                  <a:lnTo>
                    <a:pt x="1400" y="55"/>
                  </a:lnTo>
                  <a:lnTo>
                    <a:pt x="1402" y="55"/>
                  </a:lnTo>
                  <a:lnTo>
                    <a:pt x="1404" y="55"/>
                  </a:lnTo>
                  <a:lnTo>
                    <a:pt x="1405" y="55"/>
                  </a:lnTo>
                  <a:lnTo>
                    <a:pt x="1407" y="55"/>
                  </a:lnTo>
                  <a:lnTo>
                    <a:pt x="1407" y="54"/>
                  </a:lnTo>
                  <a:lnTo>
                    <a:pt x="1409" y="54"/>
                  </a:lnTo>
                  <a:lnTo>
                    <a:pt x="1410" y="52"/>
                  </a:lnTo>
                  <a:lnTo>
                    <a:pt x="1409" y="52"/>
                  </a:lnTo>
                  <a:lnTo>
                    <a:pt x="1407" y="52"/>
                  </a:lnTo>
                  <a:lnTo>
                    <a:pt x="1405" y="52"/>
                  </a:lnTo>
                  <a:lnTo>
                    <a:pt x="1404" y="52"/>
                  </a:lnTo>
                  <a:lnTo>
                    <a:pt x="1400" y="52"/>
                  </a:lnTo>
                  <a:lnTo>
                    <a:pt x="1398" y="52"/>
                  </a:lnTo>
                  <a:lnTo>
                    <a:pt x="1397" y="52"/>
                  </a:lnTo>
                  <a:lnTo>
                    <a:pt x="1395" y="52"/>
                  </a:lnTo>
                  <a:lnTo>
                    <a:pt x="1395" y="50"/>
                  </a:lnTo>
                  <a:lnTo>
                    <a:pt x="1393" y="52"/>
                  </a:lnTo>
                  <a:lnTo>
                    <a:pt x="1392" y="52"/>
                  </a:lnTo>
                  <a:moveTo>
                    <a:pt x="1254" y="52"/>
                  </a:moveTo>
                  <a:lnTo>
                    <a:pt x="1255" y="50"/>
                  </a:lnTo>
                  <a:lnTo>
                    <a:pt x="1254" y="50"/>
                  </a:lnTo>
                  <a:lnTo>
                    <a:pt x="1254" y="49"/>
                  </a:lnTo>
                  <a:lnTo>
                    <a:pt x="1252" y="49"/>
                  </a:lnTo>
                  <a:lnTo>
                    <a:pt x="1250" y="49"/>
                  </a:lnTo>
                  <a:lnTo>
                    <a:pt x="1249" y="49"/>
                  </a:lnTo>
                  <a:lnTo>
                    <a:pt x="1247" y="49"/>
                  </a:lnTo>
                  <a:lnTo>
                    <a:pt x="1247" y="50"/>
                  </a:lnTo>
                  <a:lnTo>
                    <a:pt x="1247" y="52"/>
                  </a:lnTo>
                  <a:lnTo>
                    <a:pt x="1249" y="52"/>
                  </a:lnTo>
                  <a:lnTo>
                    <a:pt x="1254" y="52"/>
                  </a:lnTo>
                  <a:moveTo>
                    <a:pt x="1383" y="47"/>
                  </a:moveTo>
                  <a:lnTo>
                    <a:pt x="1383" y="47"/>
                  </a:lnTo>
                  <a:lnTo>
                    <a:pt x="1385" y="47"/>
                  </a:lnTo>
                  <a:lnTo>
                    <a:pt x="1387" y="47"/>
                  </a:lnTo>
                  <a:lnTo>
                    <a:pt x="1387" y="49"/>
                  </a:lnTo>
                  <a:lnTo>
                    <a:pt x="1383" y="49"/>
                  </a:lnTo>
                  <a:lnTo>
                    <a:pt x="1383" y="49"/>
                  </a:lnTo>
                  <a:lnTo>
                    <a:pt x="1383" y="50"/>
                  </a:lnTo>
                  <a:lnTo>
                    <a:pt x="1383" y="52"/>
                  </a:lnTo>
                  <a:lnTo>
                    <a:pt x="1383" y="50"/>
                  </a:lnTo>
                  <a:lnTo>
                    <a:pt x="1385" y="50"/>
                  </a:lnTo>
                  <a:lnTo>
                    <a:pt x="1387" y="50"/>
                  </a:lnTo>
                  <a:lnTo>
                    <a:pt x="1388" y="50"/>
                  </a:lnTo>
                  <a:lnTo>
                    <a:pt x="1390" y="50"/>
                  </a:lnTo>
                  <a:lnTo>
                    <a:pt x="1393" y="50"/>
                  </a:lnTo>
                  <a:lnTo>
                    <a:pt x="1395" y="50"/>
                  </a:lnTo>
                  <a:lnTo>
                    <a:pt x="1397" y="50"/>
                  </a:lnTo>
                  <a:lnTo>
                    <a:pt x="1397" y="49"/>
                  </a:lnTo>
                  <a:lnTo>
                    <a:pt x="1398" y="49"/>
                  </a:lnTo>
                  <a:lnTo>
                    <a:pt x="1398" y="50"/>
                  </a:lnTo>
                  <a:lnTo>
                    <a:pt x="1400" y="49"/>
                  </a:lnTo>
                  <a:lnTo>
                    <a:pt x="1402" y="49"/>
                  </a:lnTo>
                  <a:lnTo>
                    <a:pt x="1404" y="49"/>
                  </a:lnTo>
                  <a:lnTo>
                    <a:pt x="1402" y="47"/>
                  </a:lnTo>
                  <a:lnTo>
                    <a:pt x="1400" y="47"/>
                  </a:lnTo>
                  <a:lnTo>
                    <a:pt x="1405" y="45"/>
                  </a:lnTo>
                  <a:lnTo>
                    <a:pt x="1405" y="44"/>
                  </a:lnTo>
                  <a:lnTo>
                    <a:pt x="1404" y="44"/>
                  </a:lnTo>
                  <a:lnTo>
                    <a:pt x="1402" y="44"/>
                  </a:lnTo>
                  <a:lnTo>
                    <a:pt x="1400" y="44"/>
                  </a:lnTo>
                  <a:lnTo>
                    <a:pt x="1398" y="44"/>
                  </a:lnTo>
                  <a:lnTo>
                    <a:pt x="1398" y="42"/>
                  </a:lnTo>
                  <a:lnTo>
                    <a:pt x="1397" y="42"/>
                  </a:lnTo>
                  <a:lnTo>
                    <a:pt x="1395" y="42"/>
                  </a:lnTo>
                  <a:lnTo>
                    <a:pt x="1392" y="42"/>
                  </a:lnTo>
                  <a:lnTo>
                    <a:pt x="1392" y="40"/>
                  </a:lnTo>
                  <a:lnTo>
                    <a:pt x="1388" y="40"/>
                  </a:lnTo>
                  <a:lnTo>
                    <a:pt x="1387" y="40"/>
                  </a:lnTo>
                  <a:lnTo>
                    <a:pt x="1383" y="42"/>
                  </a:lnTo>
                  <a:lnTo>
                    <a:pt x="1383" y="44"/>
                  </a:lnTo>
                  <a:lnTo>
                    <a:pt x="1383" y="44"/>
                  </a:lnTo>
                  <a:lnTo>
                    <a:pt x="1382" y="44"/>
                  </a:lnTo>
                  <a:lnTo>
                    <a:pt x="1382" y="45"/>
                  </a:lnTo>
                  <a:lnTo>
                    <a:pt x="1383" y="45"/>
                  </a:lnTo>
                  <a:lnTo>
                    <a:pt x="1383" y="47"/>
                  </a:lnTo>
                  <a:moveTo>
                    <a:pt x="2902" y="45"/>
                  </a:moveTo>
                  <a:lnTo>
                    <a:pt x="2902" y="44"/>
                  </a:lnTo>
                  <a:lnTo>
                    <a:pt x="2900" y="44"/>
                  </a:lnTo>
                  <a:lnTo>
                    <a:pt x="2900" y="42"/>
                  </a:lnTo>
                  <a:lnTo>
                    <a:pt x="2900" y="40"/>
                  </a:lnTo>
                  <a:lnTo>
                    <a:pt x="2900" y="39"/>
                  </a:lnTo>
                  <a:lnTo>
                    <a:pt x="2900" y="37"/>
                  </a:lnTo>
                  <a:lnTo>
                    <a:pt x="2902" y="37"/>
                  </a:lnTo>
                  <a:lnTo>
                    <a:pt x="2902" y="35"/>
                  </a:lnTo>
                  <a:lnTo>
                    <a:pt x="2903" y="35"/>
                  </a:lnTo>
                  <a:lnTo>
                    <a:pt x="2905" y="35"/>
                  </a:lnTo>
                  <a:lnTo>
                    <a:pt x="2905" y="37"/>
                  </a:lnTo>
                  <a:lnTo>
                    <a:pt x="2907" y="37"/>
                  </a:lnTo>
                  <a:lnTo>
                    <a:pt x="2907" y="35"/>
                  </a:lnTo>
                  <a:lnTo>
                    <a:pt x="2908" y="35"/>
                  </a:lnTo>
                  <a:lnTo>
                    <a:pt x="2910" y="35"/>
                  </a:lnTo>
                  <a:lnTo>
                    <a:pt x="2912" y="35"/>
                  </a:lnTo>
                  <a:lnTo>
                    <a:pt x="2913" y="35"/>
                  </a:lnTo>
                  <a:lnTo>
                    <a:pt x="2912" y="37"/>
                  </a:lnTo>
                  <a:lnTo>
                    <a:pt x="2913" y="37"/>
                  </a:lnTo>
                  <a:lnTo>
                    <a:pt x="2913" y="39"/>
                  </a:lnTo>
                  <a:lnTo>
                    <a:pt x="2913" y="40"/>
                  </a:lnTo>
                  <a:lnTo>
                    <a:pt x="2915" y="40"/>
                  </a:lnTo>
                  <a:lnTo>
                    <a:pt x="2915" y="39"/>
                  </a:lnTo>
                  <a:lnTo>
                    <a:pt x="2917" y="39"/>
                  </a:lnTo>
                  <a:lnTo>
                    <a:pt x="2918" y="39"/>
                  </a:lnTo>
                  <a:lnTo>
                    <a:pt x="2918" y="37"/>
                  </a:lnTo>
                  <a:lnTo>
                    <a:pt x="2920" y="37"/>
                  </a:lnTo>
                  <a:lnTo>
                    <a:pt x="2920" y="37"/>
                  </a:lnTo>
                  <a:lnTo>
                    <a:pt x="2922" y="37"/>
                  </a:lnTo>
                  <a:lnTo>
                    <a:pt x="2922" y="39"/>
                  </a:lnTo>
                  <a:lnTo>
                    <a:pt x="2923" y="39"/>
                  </a:lnTo>
                  <a:lnTo>
                    <a:pt x="2927" y="39"/>
                  </a:lnTo>
                  <a:lnTo>
                    <a:pt x="2928" y="40"/>
                  </a:lnTo>
                  <a:lnTo>
                    <a:pt x="2930" y="40"/>
                  </a:lnTo>
                  <a:lnTo>
                    <a:pt x="2930" y="42"/>
                  </a:lnTo>
                  <a:lnTo>
                    <a:pt x="2932" y="40"/>
                  </a:lnTo>
                  <a:lnTo>
                    <a:pt x="2933" y="40"/>
                  </a:lnTo>
                  <a:lnTo>
                    <a:pt x="2935" y="40"/>
                  </a:lnTo>
                  <a:lnTo>
                    <a:pt x="2937" y="42"/>
                  </a:lnTo>
                  <a:lnTo>
                    <a:pt x="2939" y="42"/>
                  </a:lnTo>
                  <a:lnTo>
                    <a:pt x="2939" y="44"/>
                  </a:lnTo>
                  <a:lnTo>
                    <a:pt x="2940" y="44"/>
                  </a:lnTo>
                  <a:lnTo>
                    <a:pt x="2939" y="45"/>
                  </a:lnTo>
                  <a:lnTo>
                    <a:pt x="2937" y="45"/>
                  </a:lnTo>
                  <a:lnTo>
                    <a:pt x="2935" y="45"/>
                  </a:lnTo>
                  <a:lnTo>
                    <a:pt x="2933" y="45"/>
                  </a:lnTo>
                  <a:lnTo>
                    <a:pt x="2933" y="47"/>
                  </a:lnTo>
                  <a:lnTo>
                    <a:pt x="2930" y="47"/>
                  </a:lnTo>
                  <a:lnTo>
                    <a:pt x="2928" y="47"/>
                  </a:lnTo>
                  <a:lnTo>
                    <a:pt x="2927" y="47"/>
                  </a:lnTo>
                  <a:lnTo>
                    <a:pt x="2925" y="47"/>
                  </a:lnTo>
                  <a:lnTo>
                    <a:pt x="2923" y="47"/>
                  </a:lnTo>
                  <a:lnTo>
                    <a:pt x="2922" y="47"/>
                  </a:lnTo>
                  <a:lnTo>
                    <a:pt x="2920" y="47"/>
                  </a:lnTo>
                  <a:lnTo>
                    <a:pt x="2920" y="47"/>
                  </a:lnTo>
                  <a:lnTo>
                    <a:pt x="2917" y="47"/>
                  </a:lnTo>
                  <a:lnTo>
                    <a:pt x="2913" y="47"/>
                  </a:lnTo>
                  <a:lnTo>
                    <a:pt x="2910" y="49"/>
                  </a:lnTo>
                  <a:lnTo>
                    <a:pt x="2908" y="49"/>
                  </a:lnTo>
                  <a:lnTo>
                    <a:pt x="2907" y="50"/>
                  </a:lnTo>
                  <a:lnTo>
                    <a:pt x="2903" y="49"/>
                  </a:lnTo>
                  <a:lnTo>
                    <a:pt x="2903" y="50"/>
                  </a:lnTo>
                  <a:lnTo>
                    <a:pt x="2902" y="50"/>
                  </a:lnTo>
                  <a:lnTo>
                    <a:pt x="2902" y="49"/>
                  </a:lnTo>
                  <a:lnTo>
                    <a:pt x="2900" y="47"/>
                  </a:lnTo>
                  <a:lnTo>
                    <a:pt x="2902" y="47"/>
                  </a:lnTo>
                  <a:lnTo>
                    <a:pt x="2902" y="45"/>
                  </a:lnTo>
                  <a:moveTo>
                    <a:pt x="2902" y="42"/>
                  </a:moveTo>
                  <a:lnTo>
                    <a:pt x="2903" y="42"/>
                  </a:lnTo>
                  <a:lnTo>
                    <a:pt x="2905" y="42"/>
                  </a:lnTo>
                  <a:lnTo>
                    <a:pt x="2905" y="40"/>
                  </a:lnTo>
                  <a:lnTo>
                    <a:pt x="2903" y="40"/>
                  </a:lnTo>
                  <a:lnTo>
                    <a:pt x="2902" y="40"/>
                  </a:lnTo>
                  <a:lnTo>
                    <a:pt x="2902" y="42"/>
                  </a:lnTo>
                  <a:moveTo>
                    <a:pt x="2957" y="49"/>
                  </a:moveTo>
                  <a:lnTo>
                    <a:pt x="2960" y="49"/>
                  </a:lnTo>
                  <a:lnTo>
                    <a:pt x="2962" y="49"/>
                  </a:lnTo>
                  <a:lnTo>
                    <a:pt x="2964" y="49"/>
                  </a:lnTo>
                  <a:lnTo>
                    <a:pt x="2962" y="47"/>
                  </a:lnTo>
                  <a:lnTo>
                    <a:pt x="2960" y="47"/>
                  </a:lnTo>
                  <a:lnTo>
                    <a:pt x="2960" y="47"/>
                  </a:lnTo>
                  <a:lnTo>
                    <a:pt x="2959" y="47"/>
                  </a:lnTo>
                  <a:lnTo>
                    <a:pt x="2957" y="47"/>
                  </a:lnTo>
                  <a:lnTo>
                    <a:pt x="2955" y="47"/>
                  </a:lnTo>
                  <a:lnTo>
                    <a:pt x="2955" y="45"/>
                  </a:lnTo>
                  <a:lnTo>
                    <a:pt x="2954" y="45"/>
                  </a:lnTo>
                  <a:lnTo>
                    <a:pt x="2952" y="45"/>
                  </a:lnTo>
                  <a:lnTo>
                    <a:pt x="2952" y="47"/>
                  </a:lnTo>
                  <a:lnTo>
                    <a:pt x="2954" y="47"/>
                  </a:lnTo>
                  <a:lnTo>
                    <a:pt x="2957" y="49"/>
                  </a:lnTo>
                  <a:moveTo>
                    <a:pt x="1266" y="45"/>
                  </a:moveTo>
                  <a:lnTo>
                    <a:pt x="1264" y="45"/>
                  </a:lnTo>
                  <a:lnTo>
                    <a:pt x="1264" y="47"/>
                  </a:lnTo>
                  <a:lnTo>
                    <a:pt x="1267" y="45"/>
                  </a:lnTo>
                  <a:lnTo>
                    <a:pt x="1266" y="45"/>
                  </a:lnTo>
                  <a:moveTo>
                    <a:pt x="1274" y="45"/>
                  </a:moveTo>
                  <a:lnTo>
                    <a:pt x="1274" y="47"/>
                  </a:lnTo>
                  <a:lnTo>
                    <a:pt x="1276" y="47"/>
                  </a:lnTo>
                  <a:lnTo>
                    <a:pt x="1277" y="47"/>
                  </a:lnTo>
                  <a:lnTo>
                    <a:pt x="1279" y="45"/>
                  </a:lnTo>
                  <a:lnTo>
                    <a:pt x="1281" y="45"/>
                  </a:lnTo>
                  <a:lnTo>
                    <a:pt x="1282" y="45"/>
                  </a:lnTo>
                  <a:lnTo>
                    <a:pt x="1284" y="45"/>
                  </a:lnTo>
                  <a:lnTo>
                    <a:pt x="1287" y="47"/>
                  </a:lnTo>
                  <a:lnTo>
                    <a:pt x="1289" y="45"/>
                  </a:lnTo>
                  <a:lnTo>
                    <a:pt x="1291" y="45"/>
                  </a:lnTo>
                  <a:lnTo>
                    <a:pt x="1294" y="45"/>
                  </a:lnTo>
                  <a:lnTo>
                    <a:pt x="1296" y="45"/>
                  </a:lnTo>
                  <a:lnTo>
                    <a:pt x="1298" y="45"/>
                  </a:lnTo>
                  <a:lnTo>
                    <a:pt x="1298" y="44"/>
                  </a:lnTo>
                  <a:lnTo>
                    <a:pt x="1296" y="44"/>
                  </a:lnTo>
                  <a:lnTo>
                    <a:pt x="1296" y="42"/>
                  </a:lnTo>
                  <a:lnTo>
                    <a:pt x="1294" y="42"/>
                  </a:lnTo>
                  <a:lnTo>
                    <a:pt x="1292" y="42"/>
                  </a:lnTo>
                  <a:lnTo>
                    <a:pt x="1291" y="42"/>
                  </a:lnTo>
                  <a:lnTo>
                    <a:pt x="1289" y="42"/>
                  </a:lnTo>
                  <a:lnTo>
                    <a:pt x="1287" y="42"/>
                  </a:lnTo>
                  <a:lnTo>
                    <a:pt x="1286" y="42"/>
                  </a:lnTo>
                  <a:lnTo>
                    <a:pt x="1284" y="42"/>
                  </a:lnTo>
                  <a:lnTo>
                    <a:pt x="1282" y="44"/>
                  </a:lnTo>
                  <a:lnTo>
                    <a:pt x="1279" y="44"/>
                  </a:lnTo>
                  <a:lnTo>
                    <a:pt x="1277" y="44"/>
                  </a:lnTo>
                  <a:lnTo>
                    <a:pt x="1276" y="44"/>
                  </a:lnTo>
                  <a:lnTo>
                    <a:pt x="1274" y="44"/>
                  </a:lnTo>
                  <a:lnTo>
                    <a:pt x="1272" y="44"/>
                  </a:lnTo>
                  <a:lnTo>
                    <a:pt x="1271" y="44"/>
                  </a:lnTo>
                  <a:lnTo>
                    <a:pt x="1267" y="45"/>
                  </a:lnTo>
                  <a:lnTo>
                    <a:pt x="1271" y="45"/>
                  </a:lnTo>
                  <a:lnTo>
                    <a:pt x="1274" y="45"/>
                  </a:lnTo>
                  <a:moveTo>
                    <a:pt x="1331" y="45"/>
                  </a:moveTo>
                  <a:lnTo>
                    <a:pt x="1329" y="45"/>
                  </a:lnTo>
                  <a:lnTo>
                    <a:pt x="1329" y="44"/>
                  </a:lnTo>
                  <a:lnTo>
                    <a:pt x="1331" y="44"/>
                  </a:lnTo>
                  <a:lnTo>
                    <a:pt x="1333" y="44"/>
                  </a:lnTo>
                  <a:lnTo>
                    <a:pt x="1335" y="44"/>
                  </a:lnTo>
                  <a:lnTo>
                    <a:pt x="1336" y="44"/>
                  </a:lnTo>
                  <a:lnTo>
                    <a:pt x="1338" y="44"/>
                  </a:lnTo>
                  <a:lnTo>
                    <a:pt x="1341" y="44"/>
                  </a:lnTo>
                  <a:lnTo>
                    <a:pt x="1343" y="44"/>
                  </a:lnTo>
                  <a:lnTo>
                    <a:pt x="1343" y="44"/>
                  </a:lnTo>
                  <a:lnTo>
                    <a:pt x="1343" y="42"/>
                  </a:lnTo>
                  <a:lnTo>
                    <a:pt x="1343" y="40"/>
                  </a:lnTo>
                  <a:lnTo>
                    <a:pt x="1343" y="39"/>
                  </a:lnTo>
                  <a:lnTo>
                    <a:pt x="1343" y="39"/>
                  </a:lnTo>
                  <a:lnTo>
                    <a:pt x="1341" y="39"/>
                  </a:lnTo>
                  <a:lnTo>
                    <a:pt x="1341" y="40"/>
                  </a:lnTo>
                  <a:lnTo>
                    <a:pt x="1340" y="40"/>
                  </a:lnTo>
                  <a:lnTo>
                    <a:pt x="1338" y="40"/>
                  </a:lnTo>
                  <a:lnTo>
                    <a:pt x="1340" y="39"/>
                  </a:lnTo>
                  <a:lnTo>
                    <a:pt x="1335" y="39"/>
                  </a:lnTo>
                  <a:lnTo>
                    <a:pt x="1335" y="37"/>
                  </a:lnTo>
                  <a:lnTo>
                    <a:pt x="1336" y="37"/>
                  </a:lnTo>
                  <a:lnTo>
                    <a:pt x="1338" y="37"/>
                  </a:lnTo>
                  <a:lnTo>
                    <a:pt x="1338" y="35"/>
                  </a:lnTo>
                  <a:lnTo>
                    <a:pt x="1340" y="35"/>
                  </a:lnTo>
                  <a:lnTo>
                    <a:pt x="1341" y="35"/>
                  </a:lnTo>
                  <a:lnTo>
                    <a:pt x="1343" y="35"/>
                  </a:lnTo>
                  <a:lnTo>
                    <a:pt x="1346" y="35"/>
                  </a:lnTo>
                  <a:lnTo>
                    <a:pt x="1351" y="35"/>
                  </a:lnTo>
                  <a:lnTo>
                    <a:pt x="1353" y="35"/>
                  </a:lnTo>
                  <a:lnTo>
                    <a:pt x="1355" y="35"/>
                  </a:lnTo>
                  <a:lnTo>
                    <a:pt x="1355" y="37"/>
                  </a:lnTo>
                  <a:lnTo>
                    <a:pt x="1356" y="37"/>
                  </a:lnTo>
                  <a:lnTo>
                    <a:pt x="1356" y="39"/>
                  </a:lnTo>
                  <a:lnTo>
                    <a:pt x="1355" y="39"/>
                  </a:lnTo>
                  <a:lnTo>
                    <a:pt x="1355" y="40"/>
                  </a:lnTo>
                  <a:lnTo>
                    <a:pt x="1356" y="40"/>
                  </a:lnTo>
                  <a:lnTo>
                    <a:pt x="1356" y="39"/>
                  </a:lnTo>
                  <a:lnTo>
                    <a:pt x="1358" y="39"/>
                  </a:lnTo>
                  <a:lnTo>
                    <a:pt x="1360" y="39"/>
                  </a:lnTo>
                  <a:lnTo>
                    <a:pt x="1361" y="39"/>
                  </a:lnTo>
                  <a:lnTo>
                    <a:pt x="1363" y="39"/>
                  </a:lnTo>
                  <a:lnTo>
                    <a:pt x="1365" y="39"/>
                  </a:lnTo>
                  <a:lnTo>
                    <a:pt x="1367" y="39"/>
                  </a:lnTo>
                  <a:lnTo>
                    <a:pt x="1367" y="40"/>
                  </a:lnTo>
                  <a:lnTo>
                    <a:pt x="1365" y="40"/>
                  </a:lnTo>
                  <a:lnTo>
                    <a:pt x="1365" y="42"/>
                  </a:lnTo>
                  <a:lnTo>
                    <a:pt x="1367" y="40"/>
                  </a:lnTo>
                  <a:lnTo>
                    <a:pt x="1368" y="40"/>
                  </a:lnTo>
                  <a:lnTo>
                    <a:pt x="1370" y="40"/>
                  </a:lnTo>
                  <a:lnTo>
                    <a:pt x="1370" y="42"/>
                  </a:lnTo>
                  <a:lnTo>
                    <a:pt x="1372" y="42"/>
                  </a:lnTo>
                  <a:lnTo>
                    <a:pt x="1372" y="44"/>
                  </a:lnTo>
                  <a:lnTo>
                    <a:pt x="1370" y="44"/>
                  </a:lnTo>
                  <a:lnTo>
                    <a:pt x="1368" y="45"/>
                  </a:lnTo>
                  <a:lnTo>
                    <a:pt x="1370" y="45"/>
                  </a:lnTo>
                  <a:lnTo>
                    <a:pt x="1370" y="47"/>
                  </a:lnTo>
                  <a:lnTo>
                    <a:pt x="1372" y="49"/>
                  </a:lnTo>
                  <a:lnTo>
                    <a:pt x="1370" y="49"/>
                  </a:lnTo>
                  <a:lnTo>
                    <a:pt x="1368" y="49"/>
                  </a:lnTo>
                  <a:lnTo>
                    <a:pt x="1368" y="50"/>
                  </a:lnTo>
                  <a:lnTo>
                    <a:pt x="1367" y="50"/>
                  </a:lnTo>
                  <a:lnTo>
                    <a:pt x="1365" y="50"/>
                  </a:lnTo>
                  <a:lnTo>
                    <a:pt x="1361" y="50"/>
                  </a:lnTo>
                  <a:lnTo>
                    <a:pt x="1360" y="52"/>
                  </a:lnTo>
                  <a:lnTo>
                    <a:pt x="1358" y="50"/>
                  </a:lnTo>
                  <a:lnTo>
                    <a:pt x="1356" y="50"/>
                  </a:lnTo>
                  <a:lnTo>
                    <a:pt x="1355" y="49"/>
                  </a:lnTo>
                  <a:lnTo>
                    <a:pt x="1356" y="49"/>
                  </a:lnTo>
                  <a:lnTo>
                    <a:pt x="1356" y="47"/>
                  </a:lnTo>
                  <a:lnTo>
                    <a:pt x="1355" y="47"/>
                  </a:lnTo>
                  <a:lnTo>
                    <a:pt x="1353" y="47"/>
                  </a:lnTo>
                  <a:lnTo>
                    <a:pt x="1351" y="47"/>
                  </a:lnTo>
                  <a:lnTo>
                    <a:pt x="1348" y="47"/>
                  </a:lnTo>
                  <a:lnTo>
                    <a:pt x="1345" y="47"/>
                  </a:lnTo>
                  <a:lnTo>
                    <a:pt x="1343" y="47"/>
                  </a:lnTo>
                  <a:lnTo>
                    <a:pt x="1343" y="45"/>
                  </a:lnTo>
                  <a:lnTo>
                    <a:pt x="1341" y="45"/>
                  </a:lnTo>
                  <a:lnTo>
                    <a:pt x="1340" y="45"/>
                  </a:lnTo>
                  <a:lnTo>
                    <a:pt x="1338" y="45"/>
                  </a:lnTo>
                  <a:lnTo>
                    <a:pt x="1336" y="47"/>
                  </a:lnTo>
                  <a:lnTo>
                    <a:pt x="1333" y="47"/>
                  </a:lnTo>
                  <a:lnTo>
                    <a:pt x="1331" y="47"/>
                  </a:lnTo>
                  <a:lnTo>
                    <a:pt x="1331" y="45"/>
                  </a:lnTo>
                  <a:moveTo>
                    <a:pt x="1345" y="42"/>
                  </a:moveTo>
                  <a:lnTo>
                    <a:pt x="1346" y="42"/>
                  </a:lnTo>
                  <a:lnTo>
                    <a:pt x="1345" y="40"/>
                  </a:lnTo>
                  <a:lnTo>
                    <a:pt x="1345" y="42"/>
                  </a:lnTo>
                  <a:moveTo>
                    <a:pt x="2220" y="45"/>
                  </a:moveTo>
                  <a:lnTo>
                    <a:pt x="2222" y="45"/>
                  </a:lnTo>
                  <a:lnTo>
                    <a:pt x="2223" y="45"/>
                  </a:lnTo>
                  <a:lnTo>
                    <a:pt x="2225" y="45"/>
                  </a:lnTo>
                  <a:lnTo>
                    <a:pt x="2223" y="44"/>
                  </a:lnTo>
                  <a:lnTo>
                    <a:pt x="2222" y="44"/>
                  </a:lnTo>
                  <a:lnTo>
                    <a:pt x="2220" y="44"/>
                  </a:lnTo>
                  <a:lnTo>
                    <a:pt x="2220" y="42"/>
                  </a:lnTo>
                  <a:lnTo>
                    <a:pt x="2218" y="42"/>
                  </a:lnTo>
                  <a:lnTo>
                    <a:pt x="2218" y="44"/>
                  </a:lnTo>
                  <a:lnTo>
                    <a:pt x="2220" y="45"/>
                  </a:lnTo>
                  <a:moveTo>
                    <a:pt x="2272" y="28"/>
                  </a:moveTo>
                  <a:lnTo>
                    <a:pt x="2274" y="28"/>
                  </a:lnTo>
                  <a:lnTo>
                    <a:pt x="2272" y="30"/>
                  </a:lnTo>
                  <a:lnTo>
                    <a:pt x="2274" y="30"/>
                  </a:lnTo>
                  <a:lnTo>
                    <a:pt x="2274" y="30"/>
                  </a:lnTo>
                  <a:lnTo>
                    <a:pt x="2274" y="32"/>
                  </a:lnTo>
                  <a:lnTo>
                    <a:pt x="2275" y="32"/>
                  </a:lnTo>
                  <a:lnTo>
                    <a:pt x="2277" y="32"/>
                  </a:lnTo>
                  <a:lnTo>
                    <a:pt x="2279" y="32"/>
                  </a:lnTo>
                  <a:lnTo>
                    <a:pt x="2280" y="32"/>
                  </a:lnTo>
                  <a:lnTo>
                    <a:pt x="2282" y="32"/>
                  </a:lnTo>
                  <a:lnTo>
                    <a:pt x="2280" y="33"/>
                  </a:lnTo>
                  <a:lnTo>
                    <a:pt x="2282" y="33"/>
                  </a:lnTo>
                  <a:lnTo>
                    <a:pt x="2284" y="33"/>
                  </a:lnTo>
                  <a:lnTo>
                    <a:pt x="2285" y="33"/>
                  </a:lnTo>
                  <a:lnTo>
                    <a:pt x="2287" y="33"/>
                  </a:lnTo>
                  <a:lnTo>
                    <a:pt x="2285" y="32"/>
                  </a:lnTo>
                  <a:lnTo>
                    <a:pt x="2284" y="32"/>
                  </a:lnTo>
                  <a:lnTo>
                    <a:pt x="2285" y="30"/>
                  </a:lnTo>
                  <a:lnTo>
                    <a:pt x="2289" y="30"/>
                  </a:lnTo>
                  <a:lnTo>
                    <a:pt x="2292" y="30"/>
                  </a:lnTo>
                  <a:lnTo>
                    <a:pt x="2296" y="30"/>
                  </a:lnTo>
                  <a:lnTo>
                    <a:pt x="2297" y="30"/>
                  </a:lnTo>
                  <a:lnTo>
                    <a:pt x="2297" y="32"/>
                  </a:lnTo>
                  <a:lnTo>
                    <a:pt x="2301" y="30"/>
                  </a:lnTo>
                  <a:lnTo>
                    <a:pt x="2302" y="30"/>
                  </a:lnTo>
                  <a:lnTo>
                    <a:pt x="2301" y="32"/>
                  </a:lnTo>
                  <a:lnTo>
                    <a:pt x="2299" y="32"/>
                  </a:lnTo>
                  <a:lnTo>
                    <a:pt x="2297" y="32"/>
                  </a:lnTo>
                  <a:lnTo>
                    <a:pt x="2294" y="32"/>
                  </a:lnTo>
                  <a:lnTo>
                    <a:pt x="2291" y="32"/>
                  </a:lnTo>
                  <a:lnTo>
                    <a:pt x="2289" y="32"/>
                  </a:lnTo>
                  <a:lnTo>
                    <a:pt x="2292" y="33"/>
                  </a:lnTo>
                  <a:lnTo>
                    <a:pt x="2291" y="33"/>
                  </a:lnTo>
                  <a:lnTo>
                    <a:pt x="2291" y="35"/>
                  </a:lnTo>
                  <a:lnTo>
                    <a:pt x="2294" y="35"/>
                  </a:lnTo>
                  <a:lnTo>
                    <a:pt x="2296" y="35"/>
                  </a:lnTo>
                  <a:lnTo>
                    <a:pt x="2297" y="35"/>
                  </a:lnTo>
                  <a:lnTo>
                    <a:pt x="2301" y="35"/>
                  </a:lnTo>
                  <a:lnTo>
                    <a:pt x="2304" y="35"/>
                  </a:lnTo>
                  <a:lnTo>
                    <a:pt x="2306" y="35"/>
                  </a:lnTo>
                  <a:lnTo>
                    <a:pt x="2306" y="37"/>
                  </a:lnTo>
                  <a:lnTo>
                    <a:pt x="2307" y="37"/>
                  </a:lnTo>
                  <a:lnTo>
                    <a:pt x="2311" y="37"/>
                  </a:lnTo>
                  <a:lnTo>
                    <a:pt x="2314" y="37"/>
                  </a:lnTo>
                  <a:lnTo>
                    <a:pt x="2316" y="37"/>
                  </a:lnTo>
                  <a:lnTo>
                    <a:pt x="2317" y="37"/>
                  </a:lnTo>
                  <a:lnTo>
                    <a:pt x="2317" y="35"/>
                  </a:lnTo>
                  <a:lnTo>
                    <a:pt x="2319" y="35"/>
                  </a:lnTo>
                  <a:lnTo>
                    <a:pt x="2321" y="35"/>
                  </a:lnTo>
                  <a:lnTo>
                    <a:pt x="2323" y="35"/>
                  </a:lnTo>
                  <a:lnTo>
                    <a:pt x="2324" y="35"/>
                  </a:lnTo>
                  <a:lnTo>
                    <a:pt x="2326" y="35"/>
                  </a:lnTo>
                  <a:lnTo>
                    <a:pt x="2328" y="35"/>
                  </a:lnTo>
                  <a:lnTo>
                    <a:pt x="2329" y="35"/>
                  </a:lnTo>
                  <a:lnTo>
                    <a:pt x="2329" y="33"/>
                  </a:lnTo>
                  <a:lnTo>
                    <a:pt x="2328" y="33"/>
                  </a:lnTo>
                  <a:lnTo>
                    <a:pt x="2328" y="32"/>
                  </a:lnTo>
                  <a:lnTo>
                    <a:pt x="2331" y="32"/>
                  </a:lnTo>
                  <a:lnTo>
                    <a:pt x="2333" y="32"/>
                  </a:lnTo>
                  <a:lnTo>
                    <a:pt x="2334" y="32"/>
                  </a:lnTo>
                  <a:lnTo>
                    <a:pt x="2334" y="30"/>
                  </a:lnTo>
                  <a:lnTo>
                    <a:pt x="2336" y="30"/>
                  </a:lnTo>
                  <a:lnTo>
                    <a:pt x="2338" y="30"/>
                  </a:lnTo>
                  <a:lnTo>
                    <a:pt x="2336" y="28"/>
                  </a:lnTo>
                  <a:lnTo>
                    <a:pt x="2334" y="28"/>
                  </a:lnTo>
                  <a:lnTo>
                    <a:pt x="2331" y="28"/>
                  </a:lnTo>
                  <a:lnTo>
                    <a:pt x="2328" y="28"/>
                  </a:lnTo>
                  <a:lnTo>
                    <a:pt x="2326" y="28"/>
                  </a:lnTo>
                  <a:lnTo>
                    <a:pt x="2324" y="28"/>
                  </a:lnTo>
                  <a:lnTo>
                    <a:pt x="2323" y="28"/>
                  </a:lnTo>
                  <a:lnTo>
                    <a:pt x="2321" y="28"/>
                  </a:lnTo>
                  <a:lnTo>
                    <a:pt x="2319" y="28"/>
                  </a:lnTo>
                  <a:lnTo>
                    <a:pt x="2317" y="28"/>
                  </a:lnTo>
                  <a:lnTo>
                    <a:pt x="2316" y="28"/>
                  </a:lnTo>
                  <a:lnTo>
                    <a:pt x="2316" y="27"/>
                  </a:lnTo>
                  <a:lnTo>
                    <a:pt x="2314" y="27"/>
                  </a:lnTo>
                  <a:lnTo>
                    <a:pt x="2314" y="28"/>
                  </a:lnTo>
                  <a:lnTo>
                    <a:pt x="2314" y="28"/>
                  </a:lnTo>
                  <a:lnTo>
                    <a:pt x="2312" y="27"/>
                  </a:lnTo>
                  <a:lnTo>
                    <a:pt x="2312" y="28"/>
                  </a:lnTo>
                  <a:lnTo>
                    <a:pt x="2311" y="28"/>
                  </a:lnTo>
                  <a:lnTo>
                    <a:pt x="2309" y="28"/>
                  </a:lnTo>
                  <a:lnTo>
                    <a:pt x="2307" y="28"/>
                  </a:lnTo>
                  <a:lnTo>
                    <a:pt x="2307" y="28"/>
                  </a:lnTo>
                  <a:lnTo>
                    <a:pt x="2306" y="28"/>
                  </a:lnTo>
                  <a:lnTo>
                    <a:pt x="2307" y="28"/>
                  </a:lnTo>
                  <a:lnTo>
                    <a:pt x="2307" y="27"/>
                  </a:lnTo>
                  <a:lnTo>
                    <a:pt x="2304" y="27"/>
                  </a:lnTo>
                  <a:lnTo>
                    <a:pt x="2304" y="25"/>
                  </a:lnTo>
                  <a:lnTo>
                    <a:pt x="2302" y="25"/>
                  </a:lnTo>
                  <a:lnTo>
                    <a:pt x="2302" y="27"/>
                  </a:lnTo>
                  <a:lnTo>
                    <a:pt x="2302" y="28"/>
                  </a:lnTo>
                  <a:lnTo>
                    <a:pt x="2301" y="28"/>
                  </a:lnTo>
                  <a:lnTo>
                    <a:pt x="2301" y="28"/>
                  </a:lnTo>
                  <a:lnTo>
                    <a:pt x="2299" y="28"/>
                  </a:lnTo>
                  <a:lnTo>
                    <a:pt x="2297" y="28"/>
                  </a:lnTo>
                  <a:lnTo>
                    <a:pt x="2296" y="28"/>
                  </a:lnTo>
                  <a:lnTo>
                    <a:pt x="2294" y="28"/>
                  </a:lnTo>
                  <a:lnTo>
                    <a:pt x="2292" y="28"/>
                  </a:lnTo>
                  <a:lnTo>
                    <a:pt x="2289" y="28"/>
                  </a:lnTo>
                  <a:lnTo>
                    <a:pt x="2289" y="27"/>
                  </a:lnTo>
                  <a:lnTo>
                    <a:pt x="2287" y="28"/>
                  </a:lnTo>
                  <a:lnTo>
                    <a:pt x="2287" y="27"/>
                  </a:lnTo>
                  <a:lnTo>
                    <a:pt x="2285" y="27"/>
                  </a:lnTo>
                  <a:lnTo>
                    <a:pt x="2284" y="27"/>
                  </a:lnTo>
                  <a:lnTo>
                    <a:pt x="2282" y="27"/>
                  </a:lnTo>
                  <a:lnTo>
                    <a:pt x="2282" y="25"/>
                  </a:lnTo>
                  <a:lnTo>
                    <a:pt x="2280" y="25"/>
                  </a:lnTo>
                  <a:lnTo>
                    <a:pt x="2279" y="25"/>
                  </a:lnTo>
                  <a:lnTo>
                    <a:pt x="2279" y="27"/>
                  </a:lnTo>
                  <a:lnTo>
                    <a:pt x="2280" y="27"/>
                  </a:lnTo>
                  <a:lnTo>
                    <a:pt x="2280" y="28"/>
                  </a:lnTo>
                  <a:lnTo>
                    <a:pt x="2279" y="28"/>
                  </a:lnTo>
                  <a:lnTo>
                    <a:pt x="2277" y="27"/>
                  </a:lnTo>
                  <a:lnTo>
                    <a:pt x="2275" y="27"/>
                  </a:lnTo>
                  <a:lnTo>
                    <a:pt x="2275" y="28"/>
                  </a:lnTo>
                  <a:lnTo>
                    <a:pt x="2277" y="28"/>
                  </a:lnTo>
                  <a:lnTo>
                    <a:pt x="2279" y="28"/>
                  </a:lnTo>
                  <a:lnTo>
                    <a:pt x="2277" y="28"/>
                  </a:lnTo>
                  <a:lnTo>
                    <a:pt x="2274" y="28"/>
                  </a:lnTo>
                  <a:lnTo>
                    <a:pt x="2274" y="28"/>
                  </a:lnTo>
                  <a:lnTo>
                    <a:pt x="2274" y="27"/>
                  </a:lnTo>
                  <a:lnTo>
                    <a:pt x="2272" y="27"/>
                  </a:lnTo>
                  <a:lnTo>
                    <a:pt x="2270" y="27"/>
                  </a:lnTo>
                  <a:lnTo>
                    <a:pt x="2269" y="27"/>
                  </a:lnTo>
                  <a:lnTo>
                    <a:pt x="2269" y="28"/>
                  </a:lnTo>
                  <a:lnTo>
                    <a:pt x="2270" y="28"/>
                  </a:lnTo>
                  <a:lnTo>
                    <a:pt x="2272" y="28"/>
                  </a:lnTo>
                  <a:moveTo>
                    <a:pt x="1390" y="30"/>
                  </a:moveTo>
                  <a:lnTo>
                    <a:pt x="1390" y="32"/>
                  </a:lnTo>
                  <a:lnTo>
                    <a:pt x="1392" y="32"/>
                  </a:lnTo>
                  <a:lnTo>
                    <a:pt x="1393" y="32"/>
                  </a:lnTo>
                  <a:lnTo>
                    <a:pt x="1395" y="32"/>
                  </a:lnTo>
                  <a:lnTo>
                    <a:pt x="1395" y="30"/>
                  </a:lnTo>
                  <a:lnTo>
                    <a:pt x="1397" y="30"/>
                  </a:lnTo>
                  <a:lnTo>
                    <a:pt x="1397" y="28"/>
                  </a:lnTo>
                  <a:lnTo>
                    <a:pt x="1397" y="28"/>
                  </a:lnTo>
                  <a:lnTo>
                    <a:pt x="1393" y="28"/>
                  </a:lnTo>
                  <a:lnTo>
                    <a:pt x="1392" y="28"/>
                  </a:lnTo>
                  <a:lnTo>
                    <a:pt x="1388" y="28"/>
                  </a:lnTo>
                  <a:lnTo>
                    <a:pt x="1387" y="28"/>
                  </a:lnTo>
                  <a:lnTo>
                    <a:pt x="1385" y="28"/>
                  </a:lnTo>
                  <a:lnTo>
                    <a:pt x="1385" y="30"/>
                  </a:lnTo>
                  <a:lnTo>
                    <a:pt x="1388" y="30"/>
                  </a:lnTo>
                  <a:lnTo>
                    <a:pt x="1390" y="30"/>
                  </a:lnTo>
                  <a:moveTo>
                    <a:pt x="2814" y="28"/>
                  </a:moveTo>
                  <a:lnTo>
                    <a:pt x="2814" y="27"/>
                  </a:lnTo>
                  <a:lnTo>
                    <a:pt x="2817" y="25"/>
                  </a:lnTo>
                  <a:lnTo>
                    <a:pt x="2819" y="25"/>
                  </a:lnTo>
                  <a:lnTo>
                    <a:pt x="2819" y="23"/>
                  </a:lnTo>
                  <a:lnTo>
                    <a:pt x="2817" y="23"/>
                  </a:lnTo>
                  <a:lnTo>
                    <a:pt x="2816" y="23"/>
                  </a:lnTo>
                  <a:lnTo>
                    <a:pt x="2816" y="22"/>
                  </a:lnTo>
                  <a:lnTo>
                    <a:pt x="2817" y="22"/>
                  </a:lnTo>
                  <a:lnTo>
                    <a:pt x="2819" y="22"/>
                  </a:lnTo>
                  <a:lnTo>
                    <a:pt x="2821" y="22"/>
                  </a:lnTo>
                  <a:lnTo>
                    <a:pt x="2821" y="20"/>
                  </a:lnTo>
                  <a:lnTo>
                    <a:pt x="2824" y="20"/>
                  </a:lnTo>
                  <a:lnTo>
                    <a:pt x="2826" y="20"/>
                  </a:lnTo>
                  <a:lnTo>
                    <a:pt x="2827" y="20"/>
                  </a:lnTo>
                  <a:lnTo>
                    <a:pt x="2829" y="20"/>
                  </a:lnTo>
                  <a:lnTo>
                    <a:pt x="2831" y="20"/>
                  </a:lnTo>
                  <a:lnTo>
                    <a:pt x="2832" y="20"/>
                  </a:lnTo>
                  <a:lnTo>
                    <a:pt x="2829" y="18"/>
                  </a:lnTo>
                  <a:lnTo>
                    <a:pt x="2832" y="18"/>
                  </a:lnTo>
                  <a:lnTo>
                    <a:pt x="2834" y="18"/>
                  </a:lnTo>
                  <a:lnTo>
                    <a:pt x="2836" y="18"/>
                  </a:lnTo>
                  <a:lnTo>
                    <a:pt x="2838" y="18"/>
                  </a:lnTo>
                  <a:lnTo>
                    <a:pt x="2836" y="20"/>
                  </a:lnTo>
                  <a:lnTo>
                    <a:pt x="2838" y="20"/>
                  </a:lnTo>
                  <a:lnTo>
                    <a:pt x="2839" y="20"/>
                  </a:lnTo>
                  <a:lnTo>
                    <a:pt x="2839" y="20"/>
                  </a:lnTo>
                  <a:lnTo>
                    <a:pt x="2841" y="20"/>
                  </a:lnTo>
                  <a:lnTo>
                    <a:pt x="2841" y="22"/>
                  </a:lnTo>
                  <a:lnTo>
                    <a:pt x="2843" y="22"/>
                  </a:lnTo>
                  <a:lnTo>
                    <a:pt x="2844" y="22"/>
                  </a:lnTo>
                  <a:lnTo>
                    <a:pt x="2846" y="22"/>
                  </a:lnTo>
                  <a:lnTo>
                    <a:pt x="2851" y="23"/>
                  </a:lnTo>
                  <a:lnTo>
                    <a:pt x="2853" y="23"/>
                  </a:lnTo>
                  <a:lnTo>
                    <a:pt x="2854" y="23"/>
                  </a:lnTo>
                  <a:lnTo>
                    <a:pt x="2853" y="25"/>
                  </a:lnTo>
                  <a:lnTo>
                    <a:pt x="2853" y="27"/>
                  </a:lnTo>
                  <a:lnTo>
                    <a:pt x="2854" y="27"/>
                  </a:lnTo>
                  <a:lnTo>
                    <a:pt x="2856" y="27"/>
                  </a:lnTo>
                  <a:lnTo>
                    <a:pt x="2858" y="27"/>
                  </a:lnTo>
                  <a:lnTo>
                    <a:pt x="2858" y="28"/>
                  </a:lnTo>
                  <a:lnTo>
                    <a:pt x="2859" y="28"/>
                  </a:lnTo>
                  <a:lnTo>
                    <a:pt x="2861" y="28"/>
                  </a:lnTo>
                  <a:lnTo>
                    <a:pt x="2863" y="28"/>
                  </a:lnTo>
                  <a:lnTo>
                    <a:pt x="2863" y="28"/>
                  </a:lnTo>
                  <a:lnTo>
                    <a:pt x="2864" y="28"/>
                  </a:lnTo>
                  <a:lnTo>
                    <a:pt x="2864" y="30"/>
                  </a:lnTo>
                  <a:lnTo>
                    <a:pt x="2866" y="30"/>
                  </a:lnTo>
                  <a:lnTo>
                    <a:pt x="2868" y="30"/>
                  </a:lnTo>
                  <a:lnTo>
                    <a:pt x="2870" y="30"/>
                  </a:lnTo>
                  <a:lnTo>
                    <a:pt x="2870" y="28"/>
                  </a:lnTo>
                  <a:lnTo>
                    <a:pt x="2871" y="28"/>
                  </a:lnTo>
                  <a:lnTo>
                    <a:pt x="2875" y="28"/>
                  </a:lnTo>
                  <a:lnTo>
                    <a:pt x="2876" y="28"/>
                  </a:lnTo>
                  <a:lnTo>
                    <a:pt x="2878" y="28"/>
                  </a:lnTo>
                  <a:lnTo>
                    <a:pt x="2878" y="30"/>
                  </a:lnTo>
                  <a:lnTo>
                    <a:pt x="2880" y="30"/>
                  </a:lnTo>
                  <a:lnTo>
                    <a:pt x="2880" y="30"/>
                  </a:lnTo>
                  <a:lnTo>
                    <a:pt x="2881" y="30"/>
                  </a:lnTo>
                  <a:lnTo>
                    <a:pt x="2883" y="30"/>
                  </a:lnTo>
                  <a:lnTo>
                    <a:pt x="2883" y="32"/>
                  </a:lnTo>
                  <a:lnTo>
                    <a:pt x="2883" y="33"/>
                  </a:lnTo>
                  <a:lnTo>
                    <a:pt x="2885" y="33"/>
                  </a:lnTo>
                  <a:lnTo>
                    <a:pt x="2885" y="35"/>
                  </a:lnTo>
                  <a:lnTo>
                    <a:pt x="2886" y="35"/>
                  </a:lnTo>
                  <a:lnTo>
                    <a:pt x="2886" y="37"/>
                  </a:lnTo>
                  <a:lnTo>
                    <a:pt x="2888" y="37"/>
                  </a:lnTo>
                  <a:lnTo>
                    <a:pt x="2890" y="39"/>
                  </a:lnTo>
                  <a:lnTo>
                    <a:pt x="2891" y="39"/>
                  </a:lnTo>
                  <a:lnTo>
                    <a:pt x="2893" y="39"/>
                  </a:lnTo>
                  <a:lnTo>
                    <a:pt x="2893" y="40"/>
                  </a:lnTo>
                  <a:lnTo>
                    <a:pt x="2891" y="40"/>
                  </a:lnTo>
                  <a:lnTo>
                    <a:pt x="2888" y="40"/>
                  </a:lnTo>
                  <a:lnTo>
                    <a:pt x="2886" y="40"/>
                  </a:lnTo>
                  <a:lnTo>
                    <a:pt x="2885" y="40"/>
                  </a:lnTo>
                  <a:lnTo>
                    <a:pt x="2885" y="42"/>
                  </a:lnTo>
                  <a:lnTo>
                    <a:pt x="2883" y="40"/>
                  </a:lnTo>
                  <a:lnTo>
                    <a:pt x="2881" y="40"/>
                  </a:lnTo>
                  <a:lnTo>
                    <a:pt x="2880" y="40"/>
                  </a:lnTo>
                  <a:lnTo>
                    <a:pt x="2880" y="40"/>
                  </a:lnTo>
                  <a:lnTo>
                    <a:pt x="2878" y="40"/>
                  </a:lnTo>
                  <a:lnTo>
                    <a:pt x="2875" y="40"/>
                  </a:lnTo>
                  <a:lnTo>
                    <a:pt x="2873" y="40"/>
                  </a:lnTo>
                  <a:lnTo>
                    <a:pt x="2871" y="40"/>
                  </a:lnTo>
                  <a:lnTo>
                    <a:pt x="2870" y="40"/>
                  </a:lnTo>
                  <a:lnTo>
                    <a:pt x="2870" y="39"/>
                  </a:lnTo>
                  <a:lnTo>
                    <a:pt x="2868" y="39"/>
                  </a:lnTo>
                  <a:lnTo>
                    <a:pt x="2866" y="39"/>
                  </a:lnTo>
                  <a:lnTo>
                    <a:pt x="2863" y="39"/>
                  </a:lnTo>
                  <a:lnTo>
                    <a:pt x="2861" y="39"/>
                  </a:lnTo>
                  <a:lnTo>
                    <a:pt x="2859" y="39"/>
                  </a:lnTo>
                  <a:lnTo>
                    <a:pt x="2858" y="39"/>
                  </a:lnTo>
                  <a:lnTo>
                    <a:pt x="2856" y="39"/>
                  </a:lnTo>
                  <a:lnTo>
                    <a:pt x="2854" y="39"/>
                  </a:lnTo>
                  <a:lnTo>
                    <a:pt x="2853" y="39"/>
                  </a:lnTo>
                  <a:lnTo>
                    <a:pt x="2851" y="37"/>
                  </a:lnTo>
                  <a:lnTo>
                    <a:pt x="2849" y="37"/>
                  </a:lnTo>
                  <a:lnTo>
                    <a:pt x="2848" y="37"/>
                  </a:lnTo>
                  <a:lnTo>
                    <a:pt x="2846" y="37"/>
                  </a:lnTo>
                  <a:lnTo>
                    <a:pt x="2846" y="35"/>
                  </a:lnTo>
                  <a:lnTo>
                    <a:pt x="2844" y="35"/>
                  </a:lnTo>
                  <a:lnTo>
                    <a:pt x="2844" y="33"/>
                  </a:lnTo>
                  <a:lnTo>
                    <a:pt x="2843" y="33"/>
                  </a:lnTo>
                  <a:lnTo>
                    <a:pt x="2843" y="35"/>
                  </a:lnTo>
                  <a:lnTo>
                    <a:pt x="2841" y="35"/>
                  </a:lnTo>
                  <a:lnTo>
                    <a:pt x="2839" y="33"/>
                  </a:lnTo>
                  <a:lnTo>
                    <a:pt x="2839" y="33"/>
                  </a:lnTo>
                  <a:lnTo>
                    <a:pt x="2838" y="33"/>
                  </a:lnTo>
                  <a:lnTo>
                    <a:pt x="2838" y="32"/>
                  </a:lnTo>
                  <a:lnTo>
                    <a:pt x="2839" y="32"/>
                  </a:lnTo>
                  <a:lnTo>
                    <a:pt x="2839" y="32"/>
                  </a:lnTo>
                  <a:lnTo>
                    <a:pt x="2841" y="30"/>
                  </a:lnTo>
                  <a:lnTo>
                    <a:pt x="2839" y="30"/>
                  </a:lnTo>
                  <a:lnTo>
                    <a:pt x="2839" y="30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41" y="28"/>
                  </a:lnTo>
                  <a:lnTo>
                    <a:pt x="2843" y="28"/>
                  </a:lnTo>
                  <a:lnTo>
                    <a:pt x="2844" y="28"/>
                  </a:lnTo>
                  <a:lnTo>
                    <a:pt x="2848" y="28"/>
                  </a:lnTo>
                  <a:lnTo>
                    <a:pt x="2849" y="28"/>
                  </a:lnTo>
                  <a:lnTo>
                    <a:pt x="2851" y="28"/>
                  </a:lnTo>
                  <a:lnTo>
                    <a:pt x="2853" y="28"/>
                  </a:lnTo>
                  <a:lnTo>
                    <a:pt x="2853" y="28"/>
                  </a:lnTo>
                  <a:lnTo>
                    <a:pt x="2854" y="28"/>
                  </a:lnTo>
                  <a:lnTo>
                    <a:pt x="2856" y="28"/>
                  </a:lnTo>
                  <a:lnTo>
                    <a:pt x="2853" y="28"/>
                  </a:lnTo>
                  <a:lnTo>
                    <a:pt x="2849" y="28"/>
                  </a:lnTo>
                  <a:lnTo>
                    <a:pt x="2848" y="28"/>
                  </a:lnTo>
                  <a:lnTo>
                    <a:pt x="2844" y="28"/>
                  </a:lnTo>
                  <a:lnTo>
                    <a:pt x="2841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9" y="28"/>
                  </a:lnTo>
                  <a:lnTo>
                    <a:pt x="2838" y="28"/>
                  </a:lnTo>
                  <a:lnTo>
                    <a:pt x="2834" y="28"/>
                  </a:lnTo>
                  <a:lnTo>
                    <a:pt x="2831" y="28"/>
                  </a:lnTo>
                  <a:lnTo>
                    <a:pt x="2829" y="28"/>
                  </a:lnTo>
                  <a:lnTo>
                    <a:pt x="2834" y="30"/>
                  </a:lnTo>
                  <a:lnTo>
                    <a:pt x="2834" y="32"/>
                  </a:lnTo>
                  <a:lnTo>
                    <a:pt x="2832" y="32"/>
                  </a:lnTo>
                  <a:lnTo>
                    <a:pt x="2829" y="32"/>
                  </a:lnTo>
                  <a:lnTo>
                    <a:pt x="2827" y="32"/>
                  </a:lnTo>
                  <a:lnTo>
                    <a:pt x="2826" y="32"/>
                  </a:lnTo>
                  <a:lnTo>
                    <a:pt x="2824" y="30"/>
                  </a:lnTo>
                  <a:lnTo>
                    <a:pt x="2821" y="30"/>
                  </a:lnTo>
                  <a:lnTo>
                    <a:pt x="2817" y="30"/>
                  </a:lnTo>
                  <a:lnTo>
                    <a:pt x="2816" y="30"/>
                  </a:lnTo>
                  <a:lnTo>
                    <a:pt x="2814" y="28"/>
                  </a:lnTo>
                  <a:lnTo>
                    <a:pt x="2817" y="28"/>
                  </a:lnTo>
                  <a:lnTo>
                    <a:pt x="2821" y="28"/>
                  </a:lnTo>
                  <a:lnTo>
                    <a:pt x="2824" y="28"/>
                  </a:lnTo>
                  <a:lnTo>
                    <a:pt x="2826" y="28"/>
                  </a:lnTo>
                  <a:lnTo>
                    <a:pt x="2827" y="28"/>
                  </a:lnTo>
                  <a:lnTo>
                    <a:pt x="2822" y="28"/>
                  </a:lnTo>
                  <a:lnTo>
                    <a:pt x="2824" y="28"/>
                  </a:lnTo>
                  <a:lnTo>
                    <a:pt x="2827" y="28"/>
                  </a:lnTo>
                  <a:lnTo>
                    <a:pt x="2826" y="27"/>
                  </a:lnTo>
                  <a:lnTo>
                    <a:pt x="2822" y="27"/>
                  </a:lnTo>
                  <a:lnTo>
                    <a:pt x="2819" y="28"/>
                  </a:lnTo>
                  <a:lnTo>
                    <a:pt x="2817" y="28"/>
                  </a:lnTo>
                  <a:lnTo>
                    <a:pt x="2814" y="28"/>
                  </a:lnTo>
                  <a:moveTo>
                    <a:pt x="2881" y="37"/>
                  </a:moveTo>
                  <a:lnTo>
                    <a:pt x="2885" y="37"/>
                  </a:lnTo>
                  <a:lnTo>
                    <a:pt x="2881" y="35"/>
                  </a:lnTo>
                  <a:lnTo>
                    <a:pt x="2881" y="37"/>
                  </a:lnTo>
                  <a:moveTo>
                    <a:pt x="2836" y="35"/>
                  </a:moveTo>
                  <a:lnTo>
                    <a:pt x="2838" y="35"/>
                  </a:lnTo>
                  <a:lnTo>
                    <a:pt x="2838" y="33"/>
                  </a:lnTo>
                  <a:lnTo>
                    <a:pt x="2836" y="33"/>
                  </a:lnTo>
                  <a:lnTo>
                    <a:pt x="2836" y="35"/>
                  </a:lnTo>
                  <a:moveTo>
                    <a:pt x="1666" y="229"/>
                  </a:moveTo>
                  <a:lnTo>
                    <a:pt x="1668" y="231"/>
                  </a:lnTo>
                  <a:lnTo>
                    <a:pt x="1668" y="229"/>
                  </a:lnTo>
                  <a:lnTo>
                    <a:pt x="1666" y="229"/>
                  </a:lnTo>
                  <a:moveTo>
                    <a:pt x="1663" y="160"/>
                  </a:moveTo>
                  <a:lnTo>
                    <a:pt x="1661" y="160"/>
                  </a:lnTo>
                  <a:lnTo>
                    <a:pt x="1661" y="162"/>
                  </a:lnTo>
                  <a:lnTo>
                    <a:pt x="1664" y="160"/>
                  </a:lnTo>
                  <a:lnTo>
                    <a:pt x="1663" y="160"/>
                  </a:lnTo>
                  <a:moveTo>
                    <a:pt x="1700" y="251"/>
                  </a:moveTo>
                  <a:lnTo>
                    <a:pt x="1700" y="252"/>
                  </a:lnTo>
                  <a:lnTo>
                    <a:pt x="1701" y="252"/>
                  </a:lnTo>
                  <a:lnTo>
                    <a:pt x="1701" y="251"/>
                  </a:lnTo>
                  <a:lnTo>
                    <a:pt x="1700" y="251"/>
                  </a:lnTo>
                  <a:moveTo>
                    <a:pt x="1912" y="148"/>
                  </a:moveTo>
                  <a:lnTo>
                    <a:pt x="1910" y="148"/>
                  </a:lnTo>
                  <a:lnTo>
                    <a:pt x="1910" y="148"/>
                  </a:lnTo>
                  <a:lnTo>
                    <a:pt x="1908" y="148"/>
                  </a:lnTo>
                  <a:lnTo>
                    <a:pt x="1908" y="150"/>
                  </a:lnTo>
                  <a:lnTo>
                    <a:pt x="1907" y="150"/>
                  </a:lnTo>
                  <a:lnTo>
                    <a:pt x="1905" y="150"/>
                  </a:lnTo>
                  <a:lnTo>
                    <a:pt x="1905" y="150"/>
                  </a:lnTo>
                  <a:lnTo>
                    <a:pt x="1903" y="150"/>
                  </a:lnTo>
                  <a:lnTo>
                    <a:pt x="1902" y="150"/>
                  </a:lnTo>
                  <a:lnTo>
                    <a:pt x="1900" y="150"/>
                  </a:lnTo>
                  <a:lnTo>
                    <a:pt x="1898" y="150"/>
                  </a:lnTo>
                  <a:lnTo>
                    <a:pt x="1897" y="150"/>
                  </a:lnTo>
                  <a:lnTo>
                    <a:pt x="1895" y="150"/>
                  </a:lnTo>
                  <a:lnTo>
                    <a:pt x="1895" y="151"/>
                  </a:lnTo>
                  <a:lnTo>
                    <a:pt x="1893" y="151"/>
                  </a:lnTo>
                  <a:lnTo>
                    <a:pt x="1893" y="150"/>
                  </a:lnTo>
                  <a:lnTo>
                    <a:pt x="1892" y="150"/>
                  </a:lnTo>
                  <a:lnTo>
                    <a:pt x="1892" y="151"/>
                  </a:lnTo>
                  <a:lnTo>
                    <a:pt x="1890" y="151"/>
                  </a:lnTo>
                  <a:lnTo>
                    <a:pt x="1888" y="151"/>
                  </a:lnTo>
                  <a:lnTo>
                    <a:pt x="1887" y="151"/>
                  </a:lnTo>
                  <a:lnTo>
                    <a:pt x="1885" y="151"/>
                  </a:lnTo>
                  <a:lnTo>
                    <a:pt x="1883" y="151"/>
                  </a:lnTo>
                  <a:lnTo>
                    <a:pt x="1883" y="153"/>
                  </a:lnTo>
                  <a:lnTo>
                    <a:pt x="1882" y="153"/>
                  </a:lnTo>
                  <a:lnTo>
                    <a:pt x="1880" y="153"/>
                  </a:lnTo>
                  <a:lnTo>
                    <a:pt x="1878" y="153"/>
                  </a:lnTo>
                  <a:lnTo>
                    <a:pt x="1876" y="153"/>
                  </a:lnTo>
                  <a:lnTo>
                    <a:pt x="1875" y="153"/>
                  </a:lnTo>
                  <a:lnTo>
                    <a:pt x="1875" y="155"/>
                  </a:lnTo>
                  <a:lnTo>
                    <a:pt x="1873" y="155"/>
                  </a:lnTo>
                  <a:lnTo>
                    <a:pt x="1873" y="153"/>
                  </a:lnTo>
                  <a:lnTo>
                    <a:pt x="1871" y="153"/>
                  </a:lnTo>
                  <a:lnTo>
                    <a:pt x="1870" y="153"/>
                  </a:lnTo>
                  <a:lnTo>
                    <a:pt x="1870" y="153"/>
                  </a:lnTo>
                  <a:lnTo>
                    <a:pt x="1870" y="155"/>
                  </a:lnTo>
                  <a:lnTo>
                    <a:pt x="1870" y="155"/>
                  </a:lnTo>
                  <a:lnTo>
                    <a:pt x="1870" y="156"/>
                  </a:lnTo>
                  <a:lnTo>
                    <a:pt x="1868" y="156"/>
                  </a:lnTo>
                  <a:lnTo>
                    <a:pt x="1866" y="156"/>
                  </a:lnTo>
                  <a:lnTo>
                    <a:pt x="1865" y="156"/>
                  </a:lnTo>
                  <a:lnTo>
                    <a:pt x="1863" y="156"/>
                  </a:lnTo>
                  <a:lnTo>
                    <a:pt x="1861" y="156"/>
                  </a:lnTo>
                  <a:lnTo>
                    <a:pt x="1860" y="156"/>
                  </a:lnTo>
                  <a:lnTo>
                    <a:pt x="1858" y="156"/>
                  </a:lnTo>
                  <a:lnTo>
                    <a:pt x="1858" y="155"/>
                  </a:lnTo>
                  <a:lnTo>
                    <a:pt x="1856" y="155"/>
                  </a:lnTo>
                  <a:lnTo>
                    <a:pt x="1856" y="156"/>
                  </a:lnTo>
                  <a:lnTo>
                    <a:pt x="1855" y="156"/>
                  </a:lnTo>
                  <a:lnTo>
                    <a:pt x="1855" y="155"/>
                  </a:lnTo>
                  <a:lnTo>
                    <a:pt x="1853" y="155"/>
                  </a:lnTo>
                  <a:lnTo>
                    <a:pt x="1853" y="153"/>
                  </a:lnTo>
                  <a:lnTo>
                    <a:pt x="1851" y="153"/>
                  </a:lnTo>
                  <a:lnTo>
                    <a:pt x="1851" y="151"/>
                  </a:lnTo>
                  <a:lnTo>
                    <a:pt x="1850" y="151"/>
                  </a:lnTo>
                  <a:lnTo>
                    <a:pt x="1848" y="151"/>
                  </a:lnTo>
                  <a:lnTo>
                    <a:pt x="1850" y="153"/>
                  </a:lnTo>
                  <a:lnTo>
                    <a:pt x="1851" y="153"/>
                  </a:lnTo>
                  <a:lnTo>
                    <a:pt x="1851" y="155"/>
                  </a:lnTo>
                  <a:lnTo>
                    <a:pt x="1851" y="156"/>
                  </a:lnTo>
                  <a:lnTo>
                    <a:pt x="1851" y="158"/>
                  </a:lnTo>
                  <a:lnTo>
                    <a:pt x="1850" y="158"/>
                  </a:lnTo>
                  <a:lnTo>
                    <a:pt x="1848" y="158"/>
                  </a:lnTo>
                  <a:lnTo>
                    <a:pt x="1846" y="158"/>
                  </a:lnTo>
                  <a:lnTo>
                    <a:pt x="1846" y="160"/>
                  </a:lnTo>
                  <a:lnTo>
                    <a:pt x="1845" y="160"/>
                  </a:lnTo>
                  <a:lnTo>
                    <a:pt x="1843" y="160"/>
                  </a:lnTo>
                  <a:lnTo>
                    <a:pt x="1843" y="162"/>
                  </a:lnTo>
                  <a:lnTo>
                    <a:pt x="1841" y="162"/>
                  </a:lnTo>
                  <a:lnTo>
                    <a:pt x="1839" y="162"/>
                  </a:lnTo>
                  <a:lnTo>
                    <a:pt x="1839" y="163"/>
                  </a:lnTo>
                  <a:lnTo>
                    <a:pt x="1838" y="163"/>
                  </a:lnTo>
                  <a:lnTo>
                    <a:pt x="1838" y="165"/>
                  </a:lnTo>
                  <a:lnTo>
                    <a:pt x="1836" y="165"/>
                  </a:lnTo>
                  <a:lnTo>
                    <a:pt x="1836" y="167"/>
                  </a:lnTo>
                  <a:lnTo>
                    <a:pt x="1834" y="167"/>
                  </a:lnTo>
                  <a:lnTo>
                    <a:pt x="1834" y="168"/>
                  </a:lnTo>
                  <a:lnTo>
                    <a:pt x="1833" y="168"/>
                  </a:lnTo>
                  <a:lnTo>
                    <a:pt x="1831" y="168"/>
                  </a:lnTo>
                  <a:lnTo>
                    <a:pt x="1831" y="170"/>
                  </a:lnTo>
                  <a:lnTo>
                    <a:pt x="1829" y="170"/>
                  </a:lnTo>
                  <a:lnTo>
                    <a:pt x="1829" y="172"/>
                  </a:lnTo>
                  <a:lnTo>
                    <a:pt x="1829" y="172"/>
                  </a:lnTo>
                  <a:lnTo>
                    <a:pt x="1829" y="173"/>
                  </a:lnTo>
                  <a:lnTo>
                    <a:pt x="1829" y="173"/>
                  </a:lnTo>
                  <a:lnTo>
                    <a:pt x="1828" y="173"/>
                  </a:lnTo>
                  <a:lnTo>
                    <a:pt x="1826" y="175"/>
                  </a:lnTo>
                  <a:lnTo>
                    <a:pt x="1824" y="175"/>
                  </a:lnTo>
                  <a:lnTo>
                    <a:pt x="1824" y="177"/>
                  </a:lnTo>
                  <a:lnTo>
                    <a:pt x="1823" y="177"/>
                  </a:lnTo>
                  <a:lnTo>
                    <a:pt x="1823" y="178"/>
                  </a:lnTo>
                  <a:lnTo>
                    <a:pt x="1821" y="178"/>
                  </a:lnTo>
                  <a:lnTo>
                    <a:pt x="1819" y="178"/>
                  </a:lnTo>
                  <a:lnTo>
                    <a:pt x="1819" y="177"/>
                  </a:lnTo>
                  <a:lnTo>
                    <a:pt x="1818" y="177"/>
                  </a:lnTo>
                  <a:lnTo>
                    <a:pt x="1818" y="178"/>
                  </a:lnTo>
                  <a:lnTo>
                    <a:pt x="1816" y="178"/>
                  </a:lnTo>
                  <a:lnTo>
                    <a:pt x="1816" y="180"/>
                  </a:lnTo>
                  <a:lnTo>
                    <a:pt x="1814" y="180"/>
                  </a:lnTo>
                  <a:lnTo>
                    <a:pt x="1813" y="180"/>
                  </a:lnTo>
                  <a:lnTo>
                    <a:pt x="1811" y="180"/>
                  </a:lnTo>
                  <a:lnTo>
                    <a:pt x="1811" y="182"/>
                  </a:lnTo>
                  <a:lnTo>
                    <a:pt x="1809" y="182"/>
                  </a:lnTo>
                  <a:lnTo>
                    <a:pt x="1807" y="182"/>
                  </a:lnTo>
                  <a:lnTo>
                    <a:pt x="1806" y="182"/>
                  </a:lnTo>
                  <a:lnTo>
                    <a:pt x="1806" y="180"/>
                  </a:lnTo>
                  <a:lnTo>
                    <a:pt x="1804" y="180"/>
                  </a:lnTo>
                  <a:lnTo>
                    <a:pt x="1804" y="182"/>
                  </a:lnTo>
                  <a:lnTo>
                    <a:pt x="1804" y="183"/>
                  </a:lnTo>
                  <a:lnTo>
                    <a:pt x="1802" y="183"/>
                  </a:lnTo>
                  <a:lnTo>
                    <a:pt x="1802" y="182"/>
                  </a:lnTo>
                  <a:lnTo>
                    <a:pt x="1801" y="182"/>
                  </a:lnTo>
                  <a:lnTo>
                    <a:pt x="1801" y="183"/>
                  </a:lnTo>
                  <a:lnTo>
                    <a:pt x="1801" y="185"/>
                  </a:lnTo>
                  <a:lnTo>
                    <a:pt x="1799" y="185"/>
                  </a:lnTo>
                  <a:lnTo>
                    <a:pt x="1799" y="183"/>
                  </a:lnTo>
                  <a:lnTo>
                    <a:pt x="1799" y="182"/>
                  </a:lnTo>
                  <a:lnTo>
                    <a:pt x="1797" y="182"/>
                  </a:lnTo>
                  <a:lnTo>
                    <a:pt x="1799" y="183"/>
                  </a:lnTo>
                  <a:lnTo>
                    <a:pt x="1797" y="183"/>
                  </a:lnTo>
                  <a:lnTo>
                    <a:pt x="1797" y="185"/>
                  </a:lnTo>
                  <a:lnTo>
                    <a:pt x="1796" y="183"/>
                  </a:lnTo>
                  <a:lnTo>
                    <a:pt x="1796" y="185"/>
                  </a:lnTo>
                  <a:lnTo>
                    <a:pt x="1796" y="187"/>
                  </a:lnTo>
                  <a:lnTo>
                    <a:pt x="1794" y="187"/>
                  </a:lnTo>
                  <a:lnTo>
                    <a:pt x="1792" y="187"/>
                  </a:lnTo>
                  <a:lnTo>
                    <a:pt x="1791" y="187"/>
                  </a:lnTo>
                  <a:lnTo>
                    <a:pt x="1789" y="187"/>
                  </a:lnTo>
                  <a:lnTo>
                    <a:pt x="1789" y="185"/>
                  </a:lnTo>
                  <a:lnTo>
                    <a:pt x="1791" y="185"/>
                  </a:lnTo>
                  <a:lnTo>
                    <a:pt x="1791" y="183"/>
                  </a:lnTo>
                  <a:lnTo>
                    <a:pt x="1792" y="183"/>
                  </a:lnTo>
                  <a:lnTo>
                    <a:pt x="1794" y="183"/>
                  </a:lnTo>
                  <a:lnTo>
                    <a:pt x="1794" y="182"/>
                  </a:lnTo>
                  <a:lnTo>
                    <a:pt x="1792" y="182"/>
                  </a:lnTo>
                  <a:lnTo>
                    <a:pt x="1794" y="180"/>
                  </a:lnTo>
                  <a:lnTo>
                    <a:pt x="1796" y="180"/>
                  </a:lnTo>
                  <a:lnTo>
                    <a:pt x="1796" y="178"/>
                  </a:lnTo>
                  <a:lnTo>
                    <a:pt x="1797" y="178"/>
                  </a:lnTo>
                  <a:lnTo>
                    <a:pt x="1799" y="178"/>
                  </a:lnTo>
                  <a:lnTo>
                    <a:pt x="1799" y="177"/>
                  </a:lnTo>
                  <a:lnTo>
                    <a:pt x="1797" y="178"/>
                  </a:lnTo>
                  <a:lnTo>
                    <a:pt x="1797" y="177"/>
                  </a:lnTo>
                  <a:lnTo>
                    <a:pt x="1796" y="177"/>
                  </a:lnTo>
                  <a:lnTo>
                    <a:pt x="1796" y="178"/>
                  </a:lnTo>
                  <a:lnTo>
                    <a:pt x="1794" y="177"/>
                  </a:lnTo>
                  <a:lnTo>
                    <a:pt x="1792" y="177"/>
                  </a:lnTo>
                  <a:lnTo>
                    <a:pt x="1791" y="177"/>
                  </a:lnTo>
                  <a:lnTo>
                    <a:pt x="1791" y="178"/>
                  </a:lnTo>
                  <a:lnTo>
                    <a:pt x="1792" y="178"/>
                  </a:lnTo>
                  <a:lnTo>
                    <a:pt x="1792" y="180"/>
                  </a:lnTo>
                  <a:lnTo>
                    <a:pt x="1791" y="180"/>
                  </a:lnTo>
                  <a:lnTo>
                    <a:pt x="1791" y="182"/>
                  </a:lnTo>
                  <a:lnTo>
                    <a:pt x="1791" y="183"/>
                  </a:lnTo>
                  <a:lnTo>
                    <a:pt x="1789" y="183"/>
                  </a:lnTo>
                  <a:lnTo>
                    <a:pt x="1789" y="185"/>
                  </a:lnTo>
                  <a:lnTo>
                    <a:pt x="1787" y="185"/>
                  </a:lnTo>
                  <a:lnTo>
                    <a:pt x="1787" y="187"/>
                  </a:lnTo>
                  <a:lnTo>
                    <a:pt x="1787" y="187"/>
                  </a:lnTo>
                  <a:lnTo>
                    <a:pt x="1786" y="187"/>
                  </a:lnTo>
                  <a:lnTo>
                    <a:pt x="1786" y="185"/>
                  </a:lnTo>
                  <a:lnTo>
                    <a:pt x="1784" y="185"/>
                  </a:lnTo>
                  <a:lnTo>
                    <a:pt x="1784" y="187"/>
                  </a:lnTo>
                  <a:lnTo>
                    <a:pt x="1782" y="187"/>
                  </a:lnTo>
                  <a:lnTo>
                    <a:pt x="1781" y="187"/>
                  </a:lnTo>
                  <a:lnTo>
                    <a:pt x="1781" y="185"/>
                  </a:lnTo>
                  <a:lnTo>
                    <a:pt x="1779" y="185"/>
                  </a:lnTo>
                  <a:lnTo>
                    <a:pt x="1779" y="187"/>
                  </a:lnTo>
                  <a:lnTo>
                    <a:pt x="1777" y="187"/>
                  </a:lnTo>
                  <a:lnTo>
                    <a:pt x="1777" y="185"/>
                  </a:lnTo>
                  <a:lnTo>
                    <a:pt x="1776" y="187"/>
                  </a:lnTo>
                  <a:lnTo>
                    <a:pt x="1774" y="187"/>
                  </a:lnTo>
                  <a:lnTo>
                    <a:pt x="1774" y="188"/>
                  </a:lnTo>
                  <a:lnTo>
                    <a:pt x="1772" y="188"/>
                  </a:lnTo>
                  <a:lnTo>
                    <a:pt x="1772" y="187"/>
                  </a:lnTo>
                  <a:lnTo>
                    <a:pt x="1770" y="187"/>
                  </a:lnTo>
                  <a:lnTo>
                    <a:pt x="1770" y="188"/>
                  </a:lnTo>
                  <a:lnTo>
                    <a:pt x="1772" y="188"/>
                  </a:lnTo>
                  <a:lnTo>
                    <a:pt x="1772" y="190"/>
                  </a:lnTo>
                  <a:lnTo>
                    <a:pt x="1772" y="190"/>
                  </a:lnTo>
                  <a:lnTo>
                    <a:pt x="1770" y="190"/>
                  </a:lnTo>
                  <a:lnTo>
                    <a:pt x="1770" y="190"/>
                  </a:lnTo>
                  <a:lnTo>
                    <a:pt x="1769" y="190"/>
                  </a:lnTo>
                  <a:lnTo>
                    <a:pt x="1769" y="192"/>
                  </a:lnTo>
                  <a:lnTo>
                    <a:pt x="1767" y="192"/>
                  </a:lnTo>
                  <a:lnTo>
                    <a:pt x="1765" y="192"/>
                  </a:lnTo>
                  <a:lnTo>
                    <a:pt x="1764" y="192"/>
                  </a:lnTo>
                  <a:lnTo>
                    <a:pt x="1762" y="192"/>
                  </a:lnTo>
                  <a:lnTo>
                    <a:pt x="1760" y="192"/>
                  </a:lnTo>
                  <a:lnTo>
                    <a:pt x="1760" y="190"/>
                  </a:lnTo>
                  <a:lnTo>
                    <a:pt x="1759" y="190"/>
                  </a:lnTo>
                  <a:lnTo>
                    <a:pt x="1759" y="192"/>
                  </a:lnTo>
                  <a:lnTo>
                    <a:pt x="1760" y="192"/>
                  </a:lnTo>
                  <a:lnTo>
                    <a:pt x="1760" y="194"/>
                  </a:lnTo>
                  <a:lnTo>
                    <a:pt x="1762" y="194"/>
                  </a:lnTo>
                  <a:lnTo>
                    <a:pt x="1764" y="194"/>
                  </a:lnTo>
                  <a:lnTo>
                    <a:pt x="1764" y="195"/>
                  </a:lnTo>
                  <a:lnTo>
                    <a:pt x="1764" y="197"/>
                  </a:lnTo>
                  <a:lnTo>
                    <a:pt x="1764" y="199"/>
                  </a:lnTo>
                  <a:lnTo>
                    <a:pt x="1762" y="199"/>
                  </a:lnTo>
                  <a:lnTo>
                    <a:pt x="1764" y="200"/>
                  </a:lnTo>
                  <a:lnTo>
                    <a:pt x="1762" y="200"/>
                  </a:lnTo>
                  <a:lnTo>
                    <a:pt x="1760" y="200"/>
                  </a:lnTo>
                  <a:lnTo>
                    <a:pt x="1759" y="200"/>
                  </a:lnTo>
                  <a:lnTo>
                    <a:pt x="1757" y="200"/>
                  </a:lnTo>
                  <a:lnTo>
                    <a:pt x="1754" y="200"/>
                  </a:lnTo>
                  <a:lnTo>
                    <a:pt x="1752" y="200"/>
                  </a:lnTo>
                  <a:lnTo>
                    <a:pt x="1752" y="202"/>
                  </a:lnTo>
                  <a:lnTo>
                    <a:pt x="1755" y="204"/>
                  </a:lnTo>
                  <a:lnTo>
                    <a:pt x="1757" y="204"/>
                  </a:lnTo>
                  <a:lnTo>
                    <a:pt x="1759" y="204"/>
                  </a:lnTo>
                  <a:lnTo>
                    <a:pt x="1760" y="204"/>
                  </a:lnTo>
                  <a:lnTo>
                    <a:pt x="1760" y="205"/>
                  </a:lnTo>
                  <a:lnTo>
                    <a:pt x="1759" y="205"/>
                  </a:lnTo>
                  <a:lnTo>
                    <a:pt x="1759" y="207"/>
                  </a:lnTo>
                  <a:lnTo>
                    <a:pt x="1759" y="209"/>
                  </a:lnTo>
                  <a:lnTo>
                    <a:pt x="1757" y="209"/>
                  </a:lnTo>
                  <a:lnTo>
                    <a:pt x="1757" y="210"/>
                  </a:lnTo>
                  <a:lnTo>
                    <a:pt x="1755" y="212"/>
                  </a:lnTo>
                  <a:lnTo>
                    <a:pt x="1755" y="210"/>
                  </a:lnTo>
                  <a:lnTo>
                    <a:pt x="1754" y="210"/>
                  </a:lnTo>
                  <a:lnTo>
                    <a:pt x="1754" y="212"/>
                  </a:lnTo>
                  <a:lnTo>
                    <a:pt x="1752" y="212"/>
                  </a:lnTo>
                  <a:lnTo>
                    <a:pt x="1750" y="212"/>
                  </a:lnTo>
                  <a:lnTo>
                    <a:pt x="1749" y="212"/>
                  </a:lnTo>
                  <a:lnTo>
                    <a:pt x="1747" y="210"/>
                  </a:lnTo>
                  <a:lnTo>
                    <a:pt x="1747" y="212"/>
                  </a:lnTo>
                  <a:lnTo>
                    <a:pt x="1747" y="214"/>
                  </a:lnTo>
                  <a:lnTo>
                    <a:pt x="1749" y="215"/>
                  </a:lnTo>
                  <a:lnTo>
                    <a:pt x="1749" y="217"/>
                  </a:lnTo>
                  <a:lnTo>
                    <a:pt x="1747" y="217"/>
                  </a:lnTo>
                  <a:lnTo>
                    <a:pt x="1747" y="215"/>
                  </a:lnTo>
                  <a:lnTo>
                    <a:pt x="1747" y="215"/>
                  </a:lnTo>
                  <a:lnTo>
                    <a:pt x="1747" y="217"/>
                  </a:lnTo>
                  <a:lnTo>
                    <a:pt x="1747" y="217"/>
                  </a:lnTo>
                  <a:lnTo>
                    <a:pt x="1747" y="219"/>
                  </a:lnTo>
                  <a:lnTo>
                    <a:pt x="1747" y="219"/>
                  </a:lnTo>
                  <a:lnTo>
                    <a:pt x="1745" y="219"/>
                  </a:lnTo>
                  <a:lnTo>
                    <a:pt x="1745" y="220"/>
                  </a:lnTo>
                  <a:lnTo>
                    <a:pt x="1744" y="219"/>
                  </a:lnTo>
                  <a:lnTo>
                    <a:pt x="1744" y="220"/>
                  </a:lnTo>
                  <a:lnTo>
                    <a:pt x="1742" y="220"/>
                  </a:lnTo>
                  <a:lnTo>
                    <a:pt x="1742" y="222"/>
                  </a:lnTo>
                  <a:lnTo>
                    <a:pt x="1740" y="222"/>
                  </a:lnTo>
                  <a:lnTo>
                    <a:pt x="1740" y="224"/>
                  </a:lnTo>
                  <a:lnTo>
                    <a:pt x="1738" y="224"/>
                  </a:lnTo>
                  <a:lnTo>
                    <a:pt x="1737" y="224"/>
                  </a:lnTo>
                  <a:lnTo>
                    <a:pt x="1737" y="226"/>
                  </a:lnTo>
                  <a:lnTo>
                    <a:pt x="1738" y="226"/>
                  </a:lnTo>
                  <a:lnTo>
                    <a:pt x="1738" y="227"/>
                  </a:lnTo>
                  <a:lnTo>
                    <a:pt x="1737" y="227"/>
                  </a:lnTo>
                  <a:lnTo>
                    <a:pt x="1737" y="229"/>
                  </a:lnTo>
                  <a:lnTo>
                    <a:pt x="1735" y="229"/>
                  </a:lnTo>
                  <a:lnTo>
                    <a:pt x="1735" y="231"/>
                  </a:lnTo>
                  <a:lnTo>
                    <a:pt x="1735" y="231"/>
                  </a:lnTo>
                  <a:lnTo>
                    <a:pt x="1737" y="231"/>
                  </a:lnTo>
                  <a:lnTo>
                    <a:pt x="1735" y="232"/>
                  </a:lnTo>
                  <a:lnTo>
                    <a:pt x="1735" y="234"/>
                  </a:lnTo>
                  <a:lnTo>
                    <a:pt x="1733" y="234"/>
                  </a:lnTo>
                  <a:lnTo>
                    <a:pt x="1732" y="234"/>
                  </a:lnTo>
                  <a:lnTo>
                    <a:pt x="1732" y="236"/>
                  </a:lnTo>
                  <a:lnTo>
                    <a:pt x="1732" y="237"/>
                  </a:lnTo>
                  <a:lnTo>
                    <a:pt x="1730" y="237"/>
                  </a:lnTo>
                  <a:lnTo>
                    <a:pt x="1728" y="237"/>
                  </a:lnTo>
                  <a:lnTo>
                    <a:pt x="1728" y="239"/>
                  </a:lnTo>
                  <a:lnTo>
                    <a:pt x="1730" y="241"/>
                  </a:lnTo>
                  <a:lnTo>
                    <a:pt x="1728" y="241"/>
                  </a:lnTo>
                  <a:lnTo>
                    <a:pt x="1728" y="242"/>
                  </a:lnTo>
                  <a:lnTo>
                    <a:pt x="1727" y="244"/>
                  </a:lnTo>
                  <a:lnTo>
                    <a:pt x="1727" y="242"/>
                  </a:lnTo>
                  <a:lnTo>
                    <a:pt x="1725" y="242"/>
                  </a:lnTo>
                  <a:lnTo>
                    <a:pt x="1723" y="242"/>
                  </a:lnTo>
                  <a:lnTo>
                    <a:pt x="1723" y="244"/>
                  </a:lnTo>
                  <a:lnTo>
                    <a:pt x="1725" y="244"/>
                  </a:lnTo>
                  <a:lnTo>
                    <a:pt x="1727" y="244"/>
                  </a:lnTo>
                  <a:lnTo>
                    <a:pt x="1727" y="246"/>
                  </a:lnTo>
                  <a:lnTo>
                    <a:pt x="1725" y="246"/>
                  </a:lnTo>
                  <a:lnTo>
                    <a:pt x="1725" y="247"/>
                  </a:lnTo>
                  <a:lnTo>
                    <a:pt x="1723" y="246"/>
                  </a:lnTo>
                  <a:lnTo>
                    <a:pt x="1723" y="247"/>
                  </a:lnTo>
                  <a:lnTo>
                    <a:pt x="1722" y="247"/>
                  </a:lnTo>
                  <a:lnTo>
                    <a:pt x="1722" y="249"/>
                  </a:lnTo>
                  <a:lnTo>
                    <a:pt x="1720" y="249"/>
                  </a:lnTo>
                  <a:lnTo>
                    <a:pt x="1720" y="247"/>
                  </a:lnTo>
                  <a:lnTo>
                    <a:pt x="1718" y="247"/>
                  </a:lnTo>
                  <a:lnTo>
                    <a:pt x="1718" y="246"/>
                  </a:lnTo>
                  <a:lnTo>
                    <a:pt x="1717" y="246"/>
                  </a:lnTo>
                  <a:lnTo>
                    <a:pt x="1718" y="247"/>
                  </a:lnTo>
                  <a:lnTo>
                    <a:pt x="1720" y="249"/>
                  </a:lnTo>
                  <a:lnTo>
                    <a:pt x="1718" y="249"/>
                  </a:lnTo>
                  <a:lnTo>
                    <a:pt x="1717" y="251"/>
                  </a:lnTo>
                  <a:lnTo>
                    <a:pt x="1718" y="251"/>
                  </a:lnTo>
                  <a:lnTo>
                    <a:pt x="1718" y="249"/>
                  </a:lnTo>
                  <a:lnTo>
                    <a:pt x="1720" y="251"/>
                  </a:lnTo>
                  <a:lnTo>
                    <a:pt x="1720" y="252"/>
                  </a:lnTo>
                  <a:lnTo>
                    <a:pt x="1718" y="252"/>
                  </a:lnTo>
                  <a:lnTo>
                    <a:pt x="1717" y="252"/>
                  </a:lnTo>
                  <a:lnTo>
                    <a:pt x="1720" y="254"/>
                  </a:lnTo>
                  <a:lnTo>
                    <a:pt x="1718" y="254"/>
                  </a:lnTo>
                  <a:lnTo>
                    <a:pt x="1717" y="256"/>
                  </a:lnTo>
                  <a:lnTo>
                    <a:pt x="1715" y="256"/>
                  </a:lnTo>
                  <a:lnTo>
                    <a:pt x="1713" y="254"/>
                  </a:lnTo>
                  <a:lnTo>
                    <a:pt x="1712" y="254"/>
                  </a:lnTo>
                  <a:lnTo>
                    <a:pt x="1712" y="252"/>
                  </a:lnTo>
                  <a:lnTo>
                    <a:pt x="1712" y="251"/>
                  </a:lnTo>
                  <a:lnTo>
                    <a:pt x="1713" y="249"/>
                  </a:lnTo>
                  <a:lnTo>
                    <a:pt x="1712" y="249"/>
                  </a:lnTo>
                  <a:lnTo>
                    <a:pt x="1712" y="251"/>
                  </a:lnTo>
                  <a:lnTo>
                    <a:pt x="1710" y="251"/>
                  </a:lnTo>
                  <a:lnTo>
                    <a:pt x="1710" y="252"/>
                  </a:lnTo>
                  <a:lnTo>
                    <a:pt x="1712" y="254"/>
                  </a:lnTo>
                  <a:lnTo>
                    <a:pt x="1710" y="256"/>
                  </a:lnTo>
                  <a:lnTo>
                    <a:pt x="1708" y="256"/>
                  </a:lnTo>
                  <a:lnTo>
                    <a:pt x="1706" y="254"/>
                  </a:lnTo>
                  <a:lnTo>
                    <a:pt x="1708" y="252"/>
                  </a:lnTo>
                  <a:lnTo>
                    <a:pt x="1706" y="252"/>
                  </a:lnTo>
                  <a:lnTo>
                    <a:pt x="1706" y="254"/>
                  </a:lnTo>
                  <a:lnTo>
                    <a:pt x="1706" y="256"/>
                  </a:lnTo>
                  <a:lnTo>
                    <a:pt x="1706" y="256"/>
                  </a:lnTo>
                  <a:lnTo>
                    <a:pt x="1706" y="254"/>
                  </a:lnTo>
                  <a:lnTo>
                    <a:pt x="1705" y="254"/>
                  </a:lnTo>
                  <a:lnTo>
                    <a:pt x="1703" y="252"/>
                  </a:lnTo>
                  <a:lnTo>
                    <a:pt x="1703" y="251"/>
                  </a:lnTo>
                  <a:lnTo>
                    <a:pt x="1701" y="251"/>
                  </a:lnTo>
                  <a:lnTo>
                    <a:pt x="1701" y="249"/>
                  </a:lnTo>
                  <a:lnTo>
                    <a:pt x="1703" y="249"/>
                  </a:lnTo>
                  <a:lnTo>
                    <a:pt x="1703" y="247"/>
                  </a:lnTo>
                  <a:lnTo>
                    <a:pt x="1705" y="247"/>
                  </a:lnTo>
                  <a:lnTo>
                    <a:pt x="1705" y="249"/>
                  </a:lnTo>
                  <a:lnTo>
                    <a:pt x="1706" y="249"/>
                  </a:lnTo>
                  <a:lnTo>
                    <a:pt x="1706" y="251"/>
                  </a:lnTo>
                  <a:lnTo>
                    <a:pt x="1705" y="251"/>
                  </a:lnTo>
                  <a:lnTo>
                    <a:pt x="1705" y="252"/>
                  </a:lnTo>
                  <a:lnTo>
                    <a:pt x="1706" y="252"/>
                  </a:lnTo>
                  <a:lnTo>
                    <a:pt x="1706" y="251"/>
                  </a:lnTo>
                  <a:lnTo>
                    <a:pt x="1706" y="251"/>
                  </a:lnTo>
                  <a:lnTo>
                    <a:pt x="1706" y="249"/>
                  </a:lnTo>
                  <a:lnTo>
                    <a:pt x="1708" y="249"/>
                  </a:lnTo>
                  <a:lnTo>
                    <a:pt x="1708" y="247"/>
                  </a:lnTo>
                  <a:lnTo>
                    <a:pt x="1706" y="249"/>
                  </a:lnTo>
                  <a:lnTo>
                    <a:pt x="1706" y="249"/>
                  </a:lnTo>
                  <a:lnTo>
                    <a:pt x="1706" y="247"/>
                  </a:lnTo>
                  <a:lnTo>
                    <a:pt x="1705" y="247"/>
                  </a:lnTo>
                  <a:lnTo>
                    <a:pt x="1705" y="246"/>
                  </a:lnTo>
                  <a:lnTo>
                    <a:pt x="1703" y="246"/>
                  </a:lnTo>
                  <a:lnTo>
                    <a:pt x="1703" y="247"/>
                  </a:lnTo>
                  <a:lnTo>
                    <a:pt x="1701" y="247"/>
                  </a:lnTo>
                  <a:lnTo>
                    <a:pt x="1700" y="247"/>
                  </a:lnTo>
                  <a:lnTo>
                    <a:pt x="1698" y="247"/>
                  </a:lnTo>
                  <a:lnTo>
                    <a:pt x="1700" y="246"/>
                  </a:lnTo>
                  <a:lnTo>
                    <a:pt x="1700" y="244"/>
                  </a:lnTo>
                  <a:lnTo>
                    <a:pt x="1701" y="244"/>
                  </a:lnTo>
                  <a:lnTo>
                    <a:pt x="1703" y="244"/>
                  </a:lnTo>
                  <a:lnTo>
                    <a:pt x="1703" y="242"/>
                  </a:lnTo>
                  <a:lnTo>
                    <a:pt x="1705" y="242"/>
                  </a:lnTo>
                  <a:lnTo>
                    <a:pt x="1703" y="241"/>
                  </a:lnTo>
                  <a:lnTo>
                    <a:pt x="1705" y="241"/>
                  </a:lnTo>
                  <a:lnTo>
                    <a:pt x="1703" y="239"/>
                  </a:lnTo>
                  <a:lnTo>
                    <a:pt x="1703" y="241"/>
                  </a:lnTo>
                  <a:lnTo>
                    <a:pt x="1701" y="241"/>
                  </a:lnTo>
                  <a:lnTo>
                    <a:pt x="1701" y="239"/>
                  </a:lnTo>
                  <a:lnTo>
                    <a:pt x="1700" y="239"/>
                  </a:lnTo>
                  <a:lnTo>
                    <a:pt x="1701" y="237"/>
                  </a:lnTo>
                  <a:lnTo>
                    <a:pt x="1700" y="237"/>
                  </a:lnTo>
                  <a:lnTo>
                    <a:pt x="1700" y="239"/>
                  </a:lnTo>
                  <a:lnTo>
                    <a:pt x="1698" y="239"/>
                  </a:lnTo>
                  <a:lnTo>
                    <a:pt x="1698" y="241"/>
                  </a:lnTo>
                  <a:lnTo>
                    <a:pt x="1696" y="241"/>
                  </a:lnTo>
                  <a:lnTo>
                    <a:pt x="1696" y="242"/>
                  </a:lnTo>
                  <a:lnTo>
                    <a:pt x="1695" y="242"/>
                  </a:lnTo>
                  <a:lnTo>
                    <a:pt x="1695" y="241"/>
                  </a:lnTo>
                  <a:lnTo>
                    <a:pt x="1693" y="241"/>
                  </a:lnTo>
                  <a:lnTo>
                    <a:pt x="1691" y="241"/>
                  </a:lnTo>
                  <a:lnTo>
                    <a:pt x="1691" y="242"/>
                  </a:lnTo>
                  <a:lnTo>
                    <a:pt x="1690" y="242"/>
                  </a:lnTo>
                  <a:lnTo>
                    <a:pt x="1690" y="244"/>
                  </a:lnTo>
                  <a:lnTo>
                    <a:pt x="1688" y="244"/>
                  </a:lnTo>
                  <a:lnTo>
                    <a:pt x="1686" y="244"/>
                  </a:lnTo>
                  <a:lnTo>
                    <a:pt x="1685" y="244"/>
                  </a:lnTo>
                  <a:lnTo>
                    <a:pt x="1686" y="242"/>
                  </a:lnTo>
                  <a:lnTo>
                    <a:pt x="1685" y="242"/>
                  </a:lnTo>
                  <a:lnTo>
                    <a:pt x="1685" y="244"/>
                  </a:lnTo>
                  <a:lnTo>
                    <a:pt x="1683" y="244"/>
                  </a:lnTo>
                  <a:lnTo>
                    <a:pt x="1681" y="244"/>
                  </a:lnTo>
                  <a:lnTo>
                    <a:pt x="1680" y="244"/>
                  </a:lnTo>
                  <a:lnTo>
                    <a:pt x="1681" y="242"/>
                  </a:lnTo>
                  <a:lnTo>
                    <a:pt x="1681" y="241"/>
                  </a:lnTo>
                  <a:lnTo>
                    <a:pt x="1680" y="241"/>
                  </a:lnTo>
                  <a:lnTo>
                    <a:pt x="1678" y="241"/>
                  </a:lnTo>
                  <a:lnTo>
                    <a:pt x="1678" y="239"/>
                  </a:lnTo>
                  <a:lnTo>
                    <a:pt x="1678" y="237"/>
                  </a:lnTo>
                  <a:lnTo>
                    <a:pt x="1676" y="239"/>
                  </a:lnTo>
                  <a:lnTo>
                    <a:pt x="1675" y="239"/>
                  </a:lnTo>
                  <a:lnTo>
                    <a:pt x="1675" y="237"/>
                  </a:lnTo>
                  <a:lnTo>
                    <a:pt x="1675" y="236"/>
                  </a:lnTo>
                  <a:lnTo>
                    <a:pt x="1676" y="236"/>
                  </a:lnTo>
                  <a:lnTo>
                    <a:pt x="1678" y="234"/>
                  </a:lnTo>
                  <a:lnTo>
                    <a:pt x="1676" y="234"/>
                  </a:lnTo>
                  <a:lnTo>
                    <a:pt x="1675" y="234"/>
                  </a:lnTo>
                  <a:lnTo>
                    <a:pt x="1673" y="234"/>
                  </a:lnTo>
                  <a:lnTo>
                    <a:pt x="1673" y="236"/>
                  </a:lnTo>
                  <a:lnTo>
                    <a:pt x="1671" y="237"/>
                  </a:lnTo>
                  <a:lnTo>
                    <a:pt x="1669" y="239"/>
                  </a:lnTo>
                  <a:lnTo>
                    <a:pt x="1669" y="237"/>
                  </a:lnTo>
                  <a:lnTo>
                    <a:pt x="1671" y="236"/>
                  </a:lnTo>
                  <a:lnTo>
                    <a:pt x="1669" y="236"/>
                  </a:lnTo>
                  <a:lnTo>
                    <a:pt x="1669" y="234"/>
                  </a:lnTo>
                  <a:lnTo>
                    <a:pt x="1671" y="234"/>
                  </a:lnTo>
                  <a:lnTo>
                    <a:pt x="1671" y="232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3" y="231"/>
                  </a:lnTo>
                  <a:lnTo>
                    <a:pt x="1675" y="231"/>
                  </a:lnTo>
                  <a:lnTo>
                    <a:pt x="1675" y="229"/>
                  </a:lnTo>
                  <a:lnTo>
                    <a:pt x="1673" y="229"/>
                  </a:lnTo>
                  <a:lnTo>
                    <a:pt x="1671" y="229"/>
                  </a:lnTo>
                  <a:lnTo>
                    <a:pt x="1671" y="231"/>
                  </a:lnTo>
                  <a:lnTo>
                    <a:pt x="1673" y="231"/>
                  </a:lnTo>
                  <a:lnTo>
                    <a:pt x="1671" y="231"/>
                  </a:lnTo>
                  <a:lnTo>
                    <a:pt x="1669" y="231"/>
                  </a:lnTo>
                  <a:lnTo>
                    <a:pt x="1668" y="231"/>
                  </a:lnTo>
                  <a:lnTo>
                    <a:pt x="1668" y="231"/>
                  </a:lnTo>
                  <a:lnTo>
                    <a:pt x="1669" y="231"/>
                  </a:lnTo>
                  <a:lnTo>
                    <a:pt x="1669" y="229"/>
                  </a:lnTo>
                  <a:lnTo>
                    <a:pt x="1668" y="229"/>
                  </a:lnTo>
                  <a:lnTo>
                    <a:pt x="1668" y="227"/>
                  </a:lnTo>
                  <a:lnTo>
                    <a:pt x="1666" y="227"/>
                  </a:lnTo>
                  <a:lnTo>
                    <a:pt x="1666" y="226"/>
                  </a:lnTo>
                  <a:lnTo>
                    <a:pt x="1666" y="226"/>
                  </a:lnTo>
                  <a:lnTo>
                    <a:pt x="1664" y="226"/>
                  </a:lnTo>
                  <a:lnTo>
                    <a:pt x="1664" y="224"/>
                  </a:lnTo>
                  <a:lnTo>
                    <a:pt x="1664" y="222"/>
                  </a:lnTo>
                  <a:lnTo>
                    <a:pt x="1666" y="222"/>
                  </a:lnTo>
                  <a:lnTo>
                    <a:pt x="1666" y="220"/>
                  </a:lnTo>
                  <a:lnTo>
                    <a:pt x="1664" y="220"/>
                  </a:lnTo>
                  <a:lnTo>
                    <a:pt x="1664" y="219"/>
                  </a:lnTo>
                  <a:lnTo>
                    <a:pt x="1664" y="217"/>
                  </a:lnTo>
                  <a:lnTo>
                    <a:pt x="1664" y="215"/>
                  </a:lnTo>
                  <a:lnTo>
                    <a:pt x="1663" y="215"/>
                  </a:lnTo>
                  <a:lnTo>
                    <a:pt x="1663" y="217"/>
                  </a:lnTo>
                  <a:lnTo>
                    <a:pt x="1661" y="217"/>
                  </a:lnTo>
                  <a:lnTo>
                    <a:pt x="1661" y="215"/>
                  </a:lnTo>
                  <a:lnTo>
                    <a:pt x="1661" y="214"/>
                  </a:lnTo>
                  <a:lnTo>
                    <a:pt x="1663" y="214"/>
                  </a:lnTo>
                  <a:lnTo>
                    <a:pt x="1666" y="214"/>
                  </a:lnTo>
                  <a:lnTo>
                    <a:pt x="1666" y="212"/>
                  </a:lnTo>
                  <a:lnTo>
                    <a:pt x="1664" y="212"/>
                  </a:lnTo>
                  <a:lnTo>
                    <a:pt x="1663" y="212"/>
                  </a:lnTo>
                  <a:lnTo>
                    <a:pt x="1661" y="212"/>
                  </a:lnTo>
                  <a:lnTo>
                    <a:pt x="1664" y="210"/>
                  </a:lnTo>
                  <a:lnTo>
                    <a:pt x="1663" y="210"/>
                  </a:lnTo>
                  <a:lnTo>
                    <a:pt x="1663" y="209"/>
                  </a:lnTo>
                  <a:lnTo>
                    <a:pt x="1661" y="209"/>
                  </a:lnTo>
                  <a:lnTo>
                    <a:pt x="1661" y="210"/>
                  </a:lnTo>
                  <a:lnTo>
                    <a:pt x="1661" y="212"/>
                  </a:lnTo>
                  <a:lnTo>
                    <a:pt x="1659" y="212"/>
                  </a:lnTo>
                  <a:lnTo>
                    <a:pt x="1659" y="210"/>
                  </a:lnTo>
                  <a:lnTo>
                    <a:pt x="1659" y="209"/>
                  </a:lnTo>
                  <a:lnTo>
                    <a:pt x="1658" y="209"/>
                  </a:lnTo>
                  <a:lnTo>
                    <a:pt x="1659" y="207"/>
                  </a:lnTo>
                  <a:lnTo>
                    <a:pt x="1661" y="207"/>
                  </a:lnTo>
                  <a:lnTo>
                    <a:pt x="1661" y="205"/>
                  </a:lnTo>
                  <a:lnTo>
                    <a:pt x="1663" y="205"/>
                  </a:lnTo>
                  <a:lnTo>
                    <a:pt x="1661" y="204"/>
                  </a:lnTo>
                  <a:lnTo>
                    <a:pt x="1663" y="204"/>
                  </a:lnTo>
                  <a:lnTo>
                    <a:pt x="1661" y="202"/>
                  </a:lnTo>
                  <a:lnTo>
                    <a:pt x="1663" y="202"/>
                  </a:lnTo>
                  <a:lnTo>
                    <a:pt x="1664" y="202"/>
                  </a:lnTo>
                  <a:lnTo>
                    <a:pt x="1666" y="202"/>
                  </a:lnTo>
                  <a:lnTo>
                    <a:pt x="1666" y="200"/>
                  </a:lnTo>
                  <a:lnTo>
                    <a:pt x="1666" y="199"/>
                  </a:lnTo>
                  <a:lnTo>
                    <a:pt x="1666" y="199"/>
                  </a:lnTo>
                  <a:lnTo>
                    <a:pt x="1666" y="200"/>
                  </a:lnTo>
                  <a:lnTo>
                    <a:pt x="1668" y="200"/>
                  </a:lnTo>
                  <a:lnTo>
                    <a:pt x="1669" y="200"/>
                  </a:lnTo>
                  <a:lnTo>
                    <a:pt x="1671" y="200"/>
                  </a:lnTo>
                  <a:lnTo>
                    <a:pt x="1673" y="200"/>
                  </a:lnTo>
                  <a:lnTo>
                    <a:pt x="1673" y="199"/>
                  </a:lnTo>
                  <a:lnTo>
                    <a:pt x="1675" y="199"/>
                  </a:lnTo>
                  <a:lnTo>
                    <a:pt x="1675" y="200"/>
                  </a:lnTo>
                  <a:lnTo>
                    <a:pt x="1676" y="200"/>
                  </a:lnTo>
                  <a:lnTo>
                    <a:pt x="1676" y="199"/>
                  </a:lnTo>
                  <a:lnTo>
                    <a:pt x="1675" y="199"/>
                  </a:lnTo>
                  <a:lnTo>
                    <a:pt x="1675" y="197"/>
                  </a:lnTo>
                  <a:lnTo>
                    <a:pt x="1676" y="197"/>
                  </a:lnTo>
                  <a:lnTo>
                    <a:pt x="1676" y="195"/>
                  </a:lnTo>
                  <a:lnTo>
                    <a:pt x="1675" y="197"/>
                  </a:lnTo>
                  <a:lnTo>
                    <a:pt x="1675" y="195"/>
                  </a:lnTo>
                  <a:lnTo>
                    <a:pt x="1673" y="195"/>
                  </a:lnTo>
                  <a:lnTo>
                    <a:pt x="1671" y="195"/>
                  </a:lnTo>
                  <a:lnTo>
                    <a:pt x="1669" y="195"/>
                  </a:lnTo>
                  <a:lnTo>
                    <a:pt x="1668" y="197"/>
                  </a:lnTo>
                  <a:lnTo>
                    <a:pt x="1666" y="197"/>
                  </a:lnTo>
                  <a:lnTo>
                    <a:pt x="1666" y="197"/>
                  </a:lnTo>
                  <a:lnTo>
                    <a:pt x="1666" y="195"/>
                  </a:lnTo>
                  <a:lnTo>
                    <a:pt x="1666" y="195"/>
                  </a:lnTo>
                  <a:lnTo>
                    <a:pt x="1666" y="197"/>
                  </a:lnTo>
                  <a:lnTo>
                    <a:pt x="1664" y="197"/>
                  </a:lnTo>
                  <a:lnTo>
                    <a:pt x="1663" y="199"/>
                  </a:lnTo>
                  <a:lnTo>
                    <a:pt x="1661" y="200"/>
                  </a:lnTo>
                  <a:lnTo>
                    <a:pt x="1659" y="200"/>
                  </a:lnTo>
                  <a:lnTo>
                    <a:pt x="1659" y="202"/>
                  </a:lnTo>
                  <a:lnTo>
                    <a:pt x="1658" y="202"/>
                  </a:lnTo>
                  <a:lnTo>
                    <a:pt x="1658" y="204"/>
                  </a:lnTo>
                  <a:lnTo>
                    <a:pt x="1656" y="204"/>
                  </a:lnTo>
                  <a:lnTo>
                    <a:pt x="1656" y="202"/>
                  </a:lnTo>
                  <a:lnTo>
                    <a:pt x="1656" y="200"/>
                  </a:lnTo>
                  <a:lnTo>
                    <a:pt x="1656" y="199"/>
                  </a:lnTo>
                  <a:lnTo>
                    <a:pt x="1658" y="199"/>
                  </a:lnTo>
                  <a:lnTo>
                    <a:pt x="1656" y="197"/>
                  </a:lnTo>
                  <a:lnTo>
                    <a:pt x="1658" y="197"/>
                  </a:lnTo>
                  <a:lnTo>
                    <a:pt x="1658" y="195"/>
                  </a:lnTo>
                  <a:lnTo>
                    <a:pt x="1659" y="195"/>
                  </a:lnTo>
                  <a:lnTo>
                    <a:pt x="1659" y="194"/>
                  </a:lnTo>
                  <a:lnTo>
                    <a:pt x="1659" y="192"/>
                  </a:lnTo>
                  <a:lnTo>
                    <a:pt x="1659" y="190"/>
                  </a:lnTo>
                  <a:lnTo>
                    <a:pt x="1659" y="190"/>
                  </a:lnTo>
                  <a:lnTo>
                    <a:pt x="1658" y="190"/>
                  </a:lnTo>
                  <a:lnTo>
                    <a:pt x="1659" y="188"/>
                  </a:lnTo>
                  <a:lnTo>
                    <a:pt x="1659" y="187"/>
                  </a:lnTo>
                  <a:lnTo>
                    <a:pt x="1658" y="188"/>
                  </a:lnTo>
                  <a:lnTo>
                    <a:pt x="1658" y="187"/>
                  </a:lnTo>
                  <a:lnTo>
                    <a:pt x="1656" y="187"/>
                  </a:lnTo>
                  <a:lnTo>
                    <a:pt x="1654" y="187"/>
                  </a:lnTo>
                  <a:lnTo>
                    <a:pt x="1656" y="185"/>
                  </a:lnTo>
                  <a:lnTo>
                    <a:pt x="1656" y="183"/>
                  </a:lnTo>
                  <a:lnTo>
                    <a:pt x="1654" y="185"/>
                  </a:lnTo>
                  <a:lnTo>
                    <a:pt x="1654" y="183"/>
                  </a:lnTo>
                  <a:lnTo>
                    <a:pt x="1653" y="183"/>
                  </a:lnTo>
                  <a:lnTo>
                    <a:pt x="1654" y="182"/>
                  </a:lnTo>
                  <a:lnTo>
                    <a:pt x="1653" y="182"/>
                  </a:lnTo>
                  <a:lnTo>
                    <a:pt x="1653" y="180"/>
                  </a:lnTo>
                  <a:lnTo>
                    <a:pt x="1651" y="180"/>
                  </a:lnTo>
                  <a:lnTo>
                    <a:pt x="1653" y="178"/>
                  </a:lnTo>
                  <a:lnTo>
                    <a:pt x="1651" y="178"/>
                  </a:lnTo>
                  <a:lnTo>
                    <a:pt x="1651" y="177"/>
                  </a:lnTo>
                  <a:lnTo>
                    <a:pt x="1653" y="177"/>
                  </a:lnTo>
                  <a:lnTo>
                    <a:pt x="1654" y="177"/>
                  </a:lnTo>
                  <a:lnTo>
                    <a:pt x="1654" y="175"/>
                  </a:lnTo>
                  <a:lnTo>
                    <a:pt x="1656" y="173"/>
                  </a:lnTo>
                  <a:lnTo>
                    <a:pt x="1658" y="173"/>
                  </a:lnTo>
                  <a:lnTo>
                    <a:pt x="1659" y="173"/>
                  </a:lnTo>
                  <a:lnTo>
                    <a:pt x="1661" y="172"/>
                  </a:lnTo>
                  <a:lnTo>
                    <a:pt x="1663" y="172"/>
                  </a:lnTo>
                  <a:lnTo>
                    <a:pt x="1666" y="172"/>
                  </a:lnTo>
                  <a:lnTo>
                    <a:pt x="1666" y="170"/>
                  </a:lnTo>
                  <a:lnTo>
                    <a:pt x="1666" y="170"/>
                  </a:lnTo>
                  <a:lnTo>
                    <a:pt x="1664" y="170"/>
                  </a:lnTo>
                  <a:lnTo>
                    <a:pt x="1663" y="172"/>
                  </a:lnTo>
                  <a:lnTo>
                    <a:pt x="1663" y="170"/>
                  </a:lnTo>
                  <a:lnTo>
                    <a:pt x="1661" y="170"/>
                  </a:lnTo>
                  <a:lnTo>
                    <a:pt x="1659" y="170"/>
                  </a:lnTo>
                  <a:lnTo>
                    <a:pt x="1656" y="170"/>
                  </a:lnTo>
                  <a:lnTo>
                    <a:pt x="1654" y="170"/>
                  </a:lnTo>
                  <a:lnTo>
                    <a:pt x="1654" y="168"/>
                  </a:lnTo>
                  <a:lnTo>
                    <a:pt x="1654" y="167"/>
                  </a:lnTo>
                  <a:lnTo>
                    <a:pt x="1656" y="167"/>
                  </a:lnTo>
                  <a:lnTo>
                    <a:pt x="1656" y="165"/>
                  </a:lnTo>
                  <a:lnTo>
                    <a:pt x="1658" y="165"/>
                  </a:lnTo>
                  <a:lnTo>
                    <a:pt x="1658" y="163"/>
                  </a:lnTo>
                  <a:lnTo>
                    <a:pt x="1658" y="162"/>
                  </a:lnTo>
                  <a:lnTo>
                    <a:pt x="1659" y="162"/>
                  </a:lnTo>
                  <a:lnTo>
                    <a:pt x="1661" y="162"/>
                  </a:lnTo>
                  <a:lnTo>
                    <a:pt x="1659" y="163"/>
                  </a:lnTo>
                  <a:lnTo>
                    <a:pt x="1661" y="163"/>
                  </a:lnTo>
                  <a:lnTo>
                    <a:pt x="1664" y="162"/>
                  </a:lnTo>
                  <a:lnTo>
                    <a:pt x="1666" y="162"/>
                  </a:lnTo>
                  <a:lnTo>
                    <a:pt x="1666" y="160"/>
                  </a:lnTo>
                  <a:lnTo>
                    <a:pt x="1664" y="160"/>
                  </a:lnTo>
                  <a:lnTo>
                    <a:pt x="1664" y="158"/>
                  </a:lnTo>
                  <a:lnTo>
                    <a:pt x="1664" y="156"/>
                  </a:lnTo>
                  <a:lnTo>
                    <a:pt x="1664" y="155"/>
                  </a:lnTo>
                  <a:lnTo>
                    <a:pt x="1666" y="155"/>
                  </a:lnTo>
                  <a:lnTo>
                    <a:pt x="1666" y="155"/>
                  </a:lnTo>
                  <a:lnTo>
                    <a:pt x="1668" y="155"/>
                  </a:lnTo>
                  <a:lnTo>
                    <a:pt x="1668" y="156"/>
                  </a:lnTo>
                  <a:lnTo>
                    <a:pt x="1666" y="156"/>
                  </a:lnTo>
                  <a:lnTo>
                    <a:pt x="1666" y="158"/>
                  </a:lnTo>
                  <a:lnTo>
                    <a:pt x="1666" y="158"/>
                  </a:lnTo>
                  <a:lnTo>
                    <a:pt x="1666" y="156"/>
                  </a:lnTo>
                  <a:lnTo>
                    <a:pt x="1668" y="158"/>
                  </a:lnTo>
                  <a:lnTo>
                    <a:pt x="1668" y="156"/>
                  </a:lnTo>
                  <a:lnTo>
                    <a:pt x="1669" y="156"/>
                  </a:lnTo>
                  <a:lnTo>
                    <a:pt x="1669" y="155"/>
                  </a:lnTo>
                  <a:lnTo>
                    <a:pt x="1671" y="155"/>
                  </a:lnTo>
                  <a:lnTo>
                    <a:pt x="1673" y="156"/>
                  </a:lnTo>
                  <a:lnTo>
                    <a:pt x="1675" y="156"/>
                  </a:lnTo>
                  <a:lnTo>
                    <a:pt x="1676" y="156"/>
                  </a:lnTo>
                  <a:lnTo>
                    <a:pt x="1680" y="156"/>
                  </a:lnTo>
                  <a:lnTo>
                    <a:pt x="1683" y="156"/>
                  </a:lnTo>
                  <a:lnTo>
                    <a:pt x="1683" y="155"/>
                  </a:lnTo>
                  <a:lnTo>
                    <a:pt x="1683" y="153"/>
                  </a:lnTo>
                  <a:lnTo>
                    <a:pt x="1685" y="153"/>
                  </a:lnTo>
                  <a:lnTo>
                    <a:pt x="1688" y="151"/>
                  </a:lnTo>
                  <a:lnTo>
                    <a:pt x="1686" y="151"/>
                  </a:lnTo>
                  <a:lnTo>
                    <a:pt x="1685" y="153"/>
                  </a:lnTo>
                  <a:lnTo>
                    <a:pt x="1683" y="151"/>
                  </a:lnTo>
                  <a:lnTo>
                    <a:pt x="1681" y="153"/>
                  </a:lnTo>
                  <a:lnTo>
                    <a:pt x="1681" y="151"/>
                  </a:lnTo>
                  <a:lnTo>
                    <a:pt x="1681" y="150"/>
                  </a:lnTo>
                  <a:lnTo>
                    <a:pt x="1683" y="150"/>
                  </a:lnTo>
                  <a:lnTo>
                    <a:pt x="1685" y="150"/>
                  </a:lnTo>
                  <a:lnTo>
                    <a:pt x="1686" y="150"/>
                  </a:lnTo>
                  <a:lnTo>
                    <a:pt x="1686" y="150"/>
                  </a:lnTo>
                  <a:lnTo>
                    <a:pt x="1688" y="150"/>
                  </a:lnTo>
                  <a:lnTo>
                    <a:pt x="1688" y="150"/>
                  </a:lnTo>
                  <a:lnTo>
                    <a:pt x="1686" y="150"/>
                  </a:lnTo>
                  <a:lnTo>
                    <a:pt x="1686" y="148"/>
                  </a:lnTo>
                  <a:lnTo>
                    <a:pt x="1688" y="148"/>
                  </a:lnTo>
                  <a:lnTo>
                    <a:pt x="1688" y="146"/>
                  </a:lnTo>
                  <a:lnTo>
                    <a:pt x="1690" y="146"/>
                  </a:lnTo>
                  <a:lnTo>
                    <a:pt x="1690" y="145"/>
                  </a:lnTo>
                  <a:lnTo>
                    <a:pt x="1690" y="143"/>
                  </a:lnTo>
                  <a:lnTo>
                    <a:pt x="1691" y="143"/>
                  </a:lnTo>
                  <a:lnTo>
                    <a:pt x="1693" y="141"/>
                  </a:lnTo>
                  <a:lnTo>
                    <a:pt x="1693" y="140"/>
                  </a:lnTo>
                  <a:lnTo>
                    <a:pt x="1695" y="140"/>
                  </a:lnTo>
                  <a:lnTo>
                    <a:pt x="1695" y="138"/>
                  </a:lnTo>
                  <a:lnTo>
                    <a:pt x="1696" y="138"/>
                  </a:lnTo>
                  <a:lnTo>
                    <a:pt x="1698" y="138"/>
                  </a:lnTo>
                  <a:lnTo>
                    <a:pt x="1700" y="138"/>
                  </a:lnTo>
                  <a:lnTo>
                    <a:pt x="1700" y="136"/>
                  </a:lnTo>
                  <a:lnTo>
                    <a:pt x="1698" y="136"/>
                  </a:lnTo>
                  <a:lnTo>
                    <a:pt x="1698" y="135"/>
                  </a:lnTo>
                  <a:lnTo>
                    <a:pt x="1696" y="135"/>
                  </a:lnTo>
                  <a:lnTo>
                    <a:pt x="1695" y="136"/>
                  </a:lnTo>
                  <a:lnTo>
                    <a:pt x="1696" y="136"/>
                  </a:lnTo>
                  <a:lnTo>
                    <a:pt x="1695" y="138"/>
                  </a:lnTo>
                  <a:lnTo>
                    <a:pt x="1693" y="138"/>
                  </a:lnTo>
                  <a:lnTo>
                    <a:pt x="1693" y="140"/>
                  </a:lnTo>
                  <a:lnTo>
                    <a:pt x="1691" y="140"/>
                  </a:lnTo>
                  <a:lnTo>
                    <a:pt x="1691" y="141"/>
                  </a:lnTo>
                  <a:lnTo>
                    <a:pt x="1690" y="141"/>
                  </a:lnTo>
                  <a:lnTo>
                    <a:pt x="1690" y="140"/>
                  </a:lnTo>
                  <a:lnTo>
                    <a:pt x="1690" y="138"/>
                  </a:lnTo>
                  <a:lnTo>
                    <a:pt x="1691" y="138"/>
                  </a:lnTo>
                  <a:lnTo>
                    <a:pt x="1693" y="136"/>
                  </a:lnTo>
                  <a:lnTo>
                    <a:pt x="1691" y="136"/>
                  </a:lnTo>
                  <a:lnTo>
                    <a:pt x="1691" y="135"/>
                  </a:lnTo>
                  <a:lnTo>
                    <a:pt x="1690" y="136"/>
                  </a:lnTo>
                  <a:lnTo>
                    <a:pt x="1690" y="135"/>
                  </a:lnTo>
                  <a:lnTo>
                    <a:pt x="1686" y="135"/>
                  </a:lnTo>
                  <a:lnTo>
                    <a:pt x="1685" y="135"/>
                  </a:lnTo>
                  <a:lnTo>
                    <a:pt x="1683" y="135"/>
                  </a:lnTo>
                  <a:lnTo>
                    <a:pt x="1681" y="133"/>
                  </a:lnTo>
                  <a:lnTo>
                    <a:pt x="1680" y="131"/>
                  </a:lnTo>
                  <a:lnTo>
                    <a:pt x="1676" y="131"/>
                  </a:lnTo>
                  <a:lnTo>
                    <a:pt x="1675" y="131"/>
                  </a:lnTo>
                  <a:lnTo>
                    <a:pt x="1671" y="131"/>
                  </a:lnTo>
                  <a:lnTo>
                    <a:pt x="1669" y="130"/>
                  </a:lnTo>
                  <a:lnTo>
                    <a:pt x="1668" y="130"/>
                  </a:lnTo>
                  <a:lnTo>
                    <a:pt x="1668" y="128"/>
                  </a:lnTo>
                  <a:lnTo>
                    <a:pt x="1666" y="128"/>
                  </a:lnTo>
                  <a:lnTo>
                    <a:pt x="1666" y="126"/>
                  </a:lnTo>
                  <a:lnTo>
                    <a:pt x="1668" y="126"/>
                  </a:lnTo>
                  <a:lnTo>
                    <a:pt x="1669" y="126"/>
                  </a:lnTo>
                  <a:lnTo>
                    <a:pt x="1671" y="124"/>
                  </a:lnTo>
                  <a:lnTo>
                    <a:pt x="1673" y="124"/>
                  </a:lnTo>
                  <a:lnTo>
                    <a:pt x="1673" y="126"/>
                  </a:lnTo>
                  <a:lnTo>
                    <a:pt x="1675" y="126"/>
                  </a:lnTo>
                  <a:lnTo>
                    <a:pt x="1676" y="126"/>
                  </a:lnTo>
                  <a:lnTo>
                    <a:pt x="1680" y="126"/>
                  </a:lnTo>
                  <a:lnTo>
                    <a:pt x="1683" y="126"/>
                  </a:lnTo>
                  <a:lnTo>
                    <a:pt x="1685" y="126"/>
                  </a:lnTo>
                  <a:lnTo>
                    <a:pt x="1686" y="128"/>
                  </a:lnTo>
                  <a:lnTo>
                    <a:pt x="1688" y="128"/>
                  </a:lnTo>
                  <a:lnTo>
                    <a:pt x="1690" y="130"/>
                  </a:lnTo>
                  <a:lnTo>
                    <a:pt x="1691" y="130"/>
                  </a:lnTo>
                  <a:lnTo>
                    <a:pt x="1693" y="130"/>
                  </a:lnTo>
                  <a:lnTo>
                    <a:pt x="1695" y="130"/>
                  </a:lnTo>
                  <a:lnTo>
                    <a:pt x="1696" y="131"/>
                  </a:lnTo>
                  <a:lnTo>
                    <a:pt x="1698" y="131"/>
                  </a:lnTo>
                  <a:lnTo>
                    <a:pt x="1700" y="131"/>
                  </a:lnTo>
                  <a:lnTo>
                    <a:pt x="1700" y="130"/>
                  </a:lnTo>
                  <a:lnTo>
                    <a:pt x="1698" y="130"/>
                  </a:lnTo>
                  <a:lnTo>
                    <a:pt x="1698" y="128"/>
                  </a:lnTo>
                  <a:lnTo>
                    <a:pt x="1700" y="128"/>
                  </a:lnTo>
                  <a:lnTo>
                    <a:pt x="1701" y="128"/>
                  </a:lnTo>
                  <a:lnTo>
                    <a:pt x="1700" y="126"/>
                  </a:lnTo>
                  <a:lnTo>
                    <a:pt x="1700" y="124"/>
                  </a:lnTo>
                  <a:lnTo>
                    <a:pt x="1700" y="123"/>
                  </a:lnTo>
                  <a:lnTo>
                    <a:pt x="1698" y="123"/>
                  </a:lnTo>
                  <a:lnTo>
                    <a:pt x="1696" y="123"/>
                  </a:lnTo>
                  <a:lnTo>
                    <a:pt x="1695" y="123"/>
                  </a:lnTo>
                  <a:lnTo>
                    <a:pt x="1695" y="121"/>
                  </a:lnTo>
                  <a:lnTo>
                    <a:pt x="1696" y="121"/>
                  </a:lnTo>
                  <a:lnTo>
                    <a:pt x="1696" y="119"/>
                  </a:lnTo>
                  <a:lnTo>
                    <a:pt x="1695" y="119"/>
                  </a:lnTo>
                  <a:lnTo>
                    <a:pt x="1691" y="121"/>
                  </a:lnTo>
                  <a:lnTo>
                    <a:pt x="1691" y="123"/>
                  </a:lnTo>
                  <a:lnTo>
                    <a:pt x="1691" y="124"/>
                  </a:lnTo>
                  <a:lnTo>
                    <a:pt x="1690" y="124"/>
                  </a:lnTo>
                  <a:lnTo>
                    <a:pt x="1690" y="123"/>
                  </a:lnTo>
                  <a:lnTo>
                    <a:pt x="1690" y="121"/>
                  </a:lnTo>
                  <a:lnTo>
                    <a:pt x="1690" y="119"/>
                  </a:lnTo>
                  <a:lnTo>
                    <a:pt x="1688" y="119"/>
                  </a:lnTo>
                  <a:lnTo>
                    <a:pt x="1688" y="121"/>
                  </a:lnTo>
                  <a:lnTo>
                    <a:pt x="1686" y="121"/>
                  </a:lnTo>
                  <a:lnTo>
                    <a:pt x="1683" y="121"/>
                  </a:lnTo>
                  <a:lnTo>
                    <a:pt x="1683" y="119"/>
                  </a:lnTo>
                  <a:lnTo>
                    <a:pt x="1685" y="119"/>
                  </a:lnTo>
                  <a:lnTo>
                    <a:pt x="1686" y="119"/>
                  </a:lnTo>
                  <a:lnTo>
                    <a:pt x="1685" y="118"/>
                  </a:lnTo>
                  <a:lnTo>
                    <a:pt x="1686" y="118"/>
                  </a:lnTo>
                  <a:lnTo>
                    <a:pt x="1688" y="118"/>
                  </a:lnTo>
                  <a:lnTo>
                    <a:pt x="1691" y="116"/>
                  </a:lnTo>
                  <a:lnTo>
                    <a:pt x="1690" y="116"/>
                  </a:lnTo>
                  <a:lnTo>
                    <a:pt x="1686" y="116"/>
                  </a:lnTo>
                  <a:lnTo>
                    <a:pt x="1685" y="114"/>
                  </a:lnTo>
                  <a:lnTo>
                    <a:pt x="1686" y="114"/>
                  </a:lnTo>
                  <a:lnTo>
                    <a:pt x="1688" y="114"/>
                  </a:lnTo>
                  <a:lnTo>
                    <a:pt x="1688" y="113"/>
                  </a:lnTo>
                  <a:lnTo>
                    <a:pt x="1685" y="114"/>
                  </a:lnTo>
                  <a:lnTo>
                    <a:pt x="1685" y="113"/>
                  </a:lnTo>
                  <a:lnTo>
                    <a:pt x="1685" y="111"/>
                  </a:lnTo>
                  <a:lnTo>
                    <a:pt x="1683" y="111"/>
                  </a:lnTo>
                  <a:lnTo>
                    <a:pt x="1683" y="109"/>
                  </a:lnTo>
                  <a:lnTo>
                    <a:pt x="1683" y="109"/>
                  </a:lnTo>
                  <a:lnTo>
                    <a:pt x="1681" y="109"/>
                  </a:lnTo>
                  <a:lnTo>
                    <a:pt x="1683" y="109"/>
                  </a:lnTo>
                  <a:lnTo>
                    <a:pt x="1681" y="109"/>
                  </a:lnTo>
                  <a:lnTo>
                    <a:pt x="1681" y="111"/>
                  </a:lnTo>
                  <a:lnTo>
                    <a:pt x="1683" y="111"/>
                  </a:lnTo>
                  <a:lnTo>
                    <a:pt x="1683" y="113"/>
                  </a:lnTo>
                  <a:lnTo>
                    <a:pt x="1683" y="114"/>
                  </a:lnTo>
                  <a:lnTo>
                    <a:pt x="1681" y="114"/>
                  </a:lnTo>
                  <a:lnTo>
                    <a:pt x="1680" y="114"/>
                  </a:lnTo>
                  <a:lnTo>
                    <a:pt x="1680" y="116"/>
                  </a:lnTo>
                  <a:lnTo>
                    <a:pt x="1678" y="116"/>
                  </a:lnTo>
                  <a:lnTo>
                    <a:pt x="1678" y="114"/>
                  </a:lnTo>
                  <a:lnTo>
                    <a:pt x="1676" y="114"/>
                  </a:lnTo>
                  <a:lnTo>
                    <a:pt x="1676" y="116"/>
                  </a:lnTo>
                  <a:lnTo>
                    <a:pt x="1678" y="116"/>
                  </a:lnTo>
                  <a:lnTo>
                    <a:pt x="1678" y="118"/>
                  </a:lnTo>
                  <a:lnTo>
                    <a:pt x="1676" y="118"/>
                  </a:lnTo>
                  <a:lnTo>
                    <a:pt x="1675" y="118"/>
                  </a:lnTo>
                  <a:lnTo>
                    <a:pt x="1675" y="119"/>
                  </a:lnTo>
                  <a:lnTo>
                    <a:pt x="1673" y="119"/>
                  </a:lnTo>
                  <a:lnTo>
                    <a:pt x="1671" y="119"/>
                  </a:lnTo>
                  <a:lnTo>
                    <a:pt x="1669" y="119"/>
                  </a:lnTo>
                  <a:lnTo>
                    <a:pt x="1668" y="119"/>
                  </a:lnTo>
                  <a:lnTo>
                    <a:pt x="1668" y="118"/>
                  </a:lnTo>
                  <a:lnTo>
                    <a:pt x="1666" y="118"/>
                  </a:lnTo>
                  <a:lnTo>
                    <a:pt x="1666" y="119"/>
                  </a:lnTo>
                  <a:lnTo>
                    <a:pt x="1666" y="119"/>
                  </a:lnTo>
                  <a:lnTo>
                    <a:pt x="1664" y="118"/>
                  </a:lnTo>
                  <a:lnTo>
                    <a:pt x="1664" y="116"/>
                  </a:lnTo>
                  <a:lnTo>
                    <a:pt x="1663" y="116"/>
                  </a:lnTo>
                  <a:lnTo>
                    <a:pt x="1663" y="114"/>
                  </a:lnTo>
                  <a:lnTo>
                    <a:pt x="1664" y="114"/>
                  </a:lnTo>
                  <a:lnTo>
                    <a:pt x="1664" y="113"/>
                  </a:lnTo>
                  <a:lnTo>
                    <a:pt x="1666" y="113"/>
                  </a:lnTo>
                  <a:lnTo>
                    <a:pt x="1666" y="113"/>
                  </a:lnTo>
                  <a:lnTo>
                    <a:pt x="1666" y="114"/>
                  </a:lnTo>
                  <a:lnTo>
                    <a:pt x="1666" y="114"/>
                  </a:lnTo>
                  <a:lnTo>
                    <a:pt x="1666" y="113"/>
                  </a:lnTo>
                  <a:lnTo>
                    <a:pt x="1666" y="111"/>
                  </a:lnTo>
                  <a:lnTo>
                    <a:pt x="1666" y="111"/>
                  </a:lnTo>
                  <a:lnTo>
                    <a:pt x="1668" y="111"/>
                  </a:lnTo>
                  <a:lnTo>
                    <a:pt x="1669" y="109"/>
                  </a:lnTo>
                  <a:lnTo>
                    <a:pt x="1668" y="109"/>
                  </a:lnTo>
                  <a:lnTo>
                    <a:pt x="1666" y="109"/>
                  </a:lnTo>
                  <a:lnTo>
                    <a:pt x="1668" y="109"/>
                  </a:lnTo>
                  <a:lnTo>
                    <a:pt x="1668" y="108"/>
                  </a:lnTo>
                  <a:lnTo>
                    <a:pt x="1669" y="108"/>
                  </a:lnTo>
                  <a:lnTo>
                    <a:pt x="1669" y="109"/>
                  </a:lnTo>
                  <a:lnTo>
                    <a:pt x="1671" y="109"/>
                  </a:lnTo>
                  <a:lnTo>
                    <a:pt x="1671" y="109"/>
                  </a:lnTo>
                  <a:lnTo>
                    <a:pt x="1673" y="109"/>
                  </a:lnTo>
                  <a:lnTo>
                    <a:pt x="1673" y="109"/>
                  </a:lnTo>
                  <a:lnTo>
                    <a:pt x="1675" y="109"/>
                  </a:lnTo>
                  <a:lnTo>
                    <a:pt x="1675" y="108"/>
                  </a:lnTo>
                  <a:lnTo>
                    <a:pt x="1675" y="106"/>
                  </a:lnTo>
                  <a:lnTo>
                    <a:pt x="1676" y="106"/>
                  </a:lnTo>
                  <a:lnTo>
                    <a:pt x="1678" y="106"/>
                  </a:lnTo>
                  <a:lnTo>
                    <a:pt x="1678" y="104"/>
                  </a:lnTo>
                  <a:lnTo>
                    <a:pt x="1680" y="104"/>
                  </a:lnTo>
                  <a:lnTo>
                    <a:pt x="1680" y="103"/>
                  </a:lnTo>
                  <a:lnTo>
                    <a:pt x="1678" y="103"/>
                  </a:lnTo>
                  <a:lnTo>
                    <a:pt x="1676" y="103"/>
                  </a:lnTo>
                  <a:lnTo>
                    <a:pt x="1675" y="101"/>
                  </a:lnTo>
                  <a:lnTo>
                    <a:pt x="1675" y="99"/>
                  </a:lnTo>
                  <a:lnTo>
                    <a:pt x="1676" y="99"/>
                  </a:lnTo>
                  <a:lnTo>
                    <a:pt x="1676" y="98"/>
                  </a:lnTo>
                  <a:lnTo>
                    <a:pt x="1678" y="98"/>
                  </a:lnTo>
                  <a:lnTo>
                    <a:pt x="1676" y="96"/>
                  </a:lnTo>
                  <a:lnTo>
                    <a:pt x="1675" y="96"/>
                  </a:lnTo>
                  <a:lnTo>
                    <a:pt x="1675" y="94"/>
                  </a:lnTo>
                  <a:lnTo>
                    <a:pt x="1675" y="92"/>
                  </a:lnTo>
                  <a:lnTo>
                    <a:pt x="1676" y="92"/>
                  </a:lnTo>
                  <a:lnTo>
                    <a:pt x="1676" y="91"/>
                  </a:lnTo>
                  <a:lnTo>
                    <a:pt x="1675" y="91"/>
                  </a:lnTo>
                  <a:lnTo>
                    <a:pt x="1673" y="91"/>
                  </a:lnTo>
                  <a:lnTo>
                    <a:pt x="1671" y="91"/>
                  </a:lnTo>
                  <a:lnTo>
                    <a:pt x="1671" y="89"/>
                  </a:lnTo>
                  <a:lnTo>
                    <a:pt x="1673" y="89"/>
                  </a:lnTo>
                  <a:lnTo>
                    <a:pt x="1675" y="89"/>
                  </a:lnTo>
                  <a:lnTo>
                    <a:pt x="1675" y="87"/>
                  </a:lnTo>
                  <a:lnTo>
                    <a:pt x="1671" y="89"/>
                  </a:lnTo>
                  <a:lnTo>
                    <a:pt x="1669" y="89"/>
                  </a:lnTo>
                  <a:lnTo>
                    <a:pt x="1671" y="87"/>
                  </a:lnTo>
                  <a:lnTo>
                    <a:pt x="1673" y="86"/>
                  </a:lnTo>
                  <a:lnTo>
                    <a:pt x="1671" y="86"/>
                  </a:lnTo>
                  <a:lnTo>
                    <a:pt x="1668" y="86"/>
                  </a:lnTo>
                  <a:lnTo>
                    <a:pt x="1666" y="86"/>
                  </a:lnTo>
                  <a:lnTo>
                    <a:pt x="1668" y="84"/>
                  </a:lnTo>
                  <a:lnTo>
                    <a:pt x="1671" y="84"/>
                  </a:lnTo>
                  <a:lnTo>
                    <a:pt x="1673" y="84"/>
                  </a:lnTo>
                  <a:lnTo>
                    <a:pt x="1675" y="86"/>
                  </a:lnTo>
                  <a:lnTo>
                    <a:pt x="1676" y="86"/>
                  </a:lnTo>
                  <a:lnTo>
                    <a:pt x="1676" y="84"/>
                  </a:lnTo>
                  <a:lnTo>
                    <a:pt x="1675" y="84"/>
                  </a:lnTo>
                  <a:lnTo>
                    <a:pt x="1673" y="84"/>
                  </a:lnTo>
                  <a:lnTo>
                    <a:pt x="1673" y="82"/>
                  </a:lnTo>
                  <a:lnTo>
                    <a:pt x="1673" y="81"/>
                  </a:lnTo>
                  <a:lnTo>
                    <a:pt x="1671" y="81"/>
                  </a:lnTo>
                  <a:lnTo>
                    <a:pt x="1669" y="81"/>
                  </a:lnTo>
                  <a:lnTo>
                    <a:pt x="1668" y="79"/>
                  </a:lnTo>
                  <a:lnTo>
                    <a:pt x="1666" y="79"/>
                  </a:lnTo>
                  <a:lnTo>
                    <a:pt x="1666" y="79"/>
                  </a:lnTo>
                  <a:lnTo>
                    <a:pt x="1666" y="77"/>
                  </a:lnTo>
                  <a:lnTo>
                    <a:pt x="1666" y="77"/>
                  </a:lnTo>
                  <a:lnTo>
                    <a:pt x="1664" y="77"/>
                  </a:lnTo>
                  <a:lnTo>
                    <a:pt x="1664" y="76"/>
                  </a:lnTo>
                  <a:lnTo>
                    <a:pt x="1666" y="76"/>
                  </a:lnTo>
                  <a:lnTo>
                    <a:pt x="1666" y="74"/>
                  </a:lnTo>
                  <a:lnTo>
                    <a:pt x="1666" y="72"/>
                  </a:lnTo>
                  <a:lnTo>
                    <a:pt x="1664" y="72"/>
                  </a:lnTo>
                  <a:lnTo>
                    <a:pt x="1663" y="72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59" y="71"/>
                  </a:lnTo>
                  <a:lnTo>
                    <a:pt x="1658" y="71"/>
                  </a:lnTo>
                  <a:lnTo>
                    <a:pt x="1659" y="69"/>
                  </a:lnTo>
                  <a:lnTo>
                    <a:pt x="1658" y="69"/>
                  </a:lnTo>
                  <a:lnTo>
                    <a:pt x="1656" y="69"/>
                  </a:lnTo>
                  <a:lnTo>
                    <a:pt x="1653" y="69"/>
                  </a:lnTo>
                  <a:lnTo>
                    <a:pt x="1651" y="69"/>
                  </a:lnTo>
                  <a:lnTo>
                    <a:pt x="1649" y="69"/>
                  </a:lnTo>
                  <a:lnTo>
                    <a:pt x="1651" y="69"/>
                  </a:lnTo>
                  <a:lnTo>
                    <a:pt x="1649" y="69"/>
                  </a:lnTo>
                  <a:lnTo>
                    <a:pt x="1648" y="69"/>
                  </a:lnTo>
                  <a:lnTo>
                    <a:pt x="1646" y="69"/>
                  </a:lnTo>
                  <a:lnTo>
                    <a:pt x="1644" y="69"/>
                  </a:lnTo>
                  <a:lnTo>
                    <a:pt x="1643" y="69"/>
                  </a:lnTo>
                  <a:lnTo>
                    <a:pt x="1643" y="67"/>
                  </a:lnTo>
                  <a:lnTo>
                    <a:pt x="1641" y="67"/>
                  </a:lnTo>
                  <a:lnTo>
                    <a:pt x="1639" y="67"/>
                  </a:lnTo>
                  <a:lnTo>
                    <a:pt x="1637" y="67"/>
                  </a:lnTo>
                  <a:lnTo>
                    <a:pt x="1636" y="67"/>
                  </a:lnTo>
                  <a:lnTo>
                    <a:pt x="1634" y="67"/>
                  </a:lnTo>
                  <a:lnTo>
                    <a:pt x="1632" y="67"/>
                  </a:lnTo>
                  <a:lnTo>
                    <a:pt x="1632" y="65"/>
                  </a:lnTo>
                  <a:lnTo>
                    <a:pt x="1631" y="65"/>
                  </a:lnTo>
                  <a:lnTo>
                    <a:pt x="1631" y="67"/>
                  </a:lnTo>
                  <a:lnTo>
                    <a:pt x="1629" y="67"/>
                  </a:lnTo>
                  <a:lnTo>
                    <a:pt x="1627" y="67"/>
                  </a:lnTo>
                  <a:lnTo>
                    <a:pt x="1627" y="69"/>
                  </a:lnTo>
                  <a:lnTo>
                    <a:pt x="1626" y="69"/>
                  </a:lnTo>
                  <a:lnTo>
                    <a:pt x="1626" y="69"/>
                  </a:lnTo>
                  <a:lnTo>
                    <a:pt x="1626" y="67"/>
                  </a:lnTo>
                  <a:lnTo>
                    <a:pt x="1624" y="67"/>
                  </a:lnTo>
                  <a:lnTo>
                    <a:pt x="1622" y="67"/>
                  </a:lnTo>
                  <a:lnTo>
                    <a:pt x="1621" y="67"/>
                  </a:lnTo>
                  <a:lnTo>
                    <a:pt x="1621" y="69"/>
                  </a:lnTo>
                  <a:lnTo>
                    <a:pt x="1619" y="69"/>
                  </a:lnTo>
                  <a:lnTo>
                    <a:pt x="1617" y="69"/>
                  </a:lnTo>
                  <a:lnTo>
                    <a:pt x="1616" y="69"/>
                  </a:lnTo>
                  <a:lnTo>
                    <a:pt x="1614" y="69"/>
                  </a:lnTo>
                  <a:lnTo>
                    <a:pt x="1614" y="69"/>
                  </a:lnTo>
                  <a:lnTo>
                    <a:pt x="1612" y="69"/>
                  </a:lnTo>
                  <a:lnTo>
                    <a:pt x="1612" y="69"/>
                  </a:lnTo>
                  <a:lnTo>
                    <a:pt x="1612" y="67"/>
                  </a:lnTo>
                  <a:lnTo>
                    <a:pt x="1611" y="67"/>
                  </a:lnTo>
                  <a:lnTo>
                    <a:pt x="1609" y="67"/>
                  </a:lnTo>
                  <a:lnTo>
                    <a:pt x="1607" y="69"/>
                  </a:lnTo>
                  <a:lnTo>
                    <a:pt x="1606" y="69"/>
                  </a:lnTo>
                  <a:lnTo>
                    <a:pt x="1604" y="69"/>
                  </a:lnTo>
                  <a:lnTo>
                    <a:pt x="1606" y="67"/>
                  </a:lnTo>
                  <a:lnTo>
                    <a:pt x="1604" y="67"/>
                  </a:lnTo>
                  <a:lnTo>
                    <a:pt x="1602" y="67"/>
                  </a:lnTo>
                  <a:lnTo>
                    <a:pt x="1600" y="67"/>
                  </a:lnTo>
                  <a:lnTo>
                    <a:pt x="1600" y="69"/>
                  </a:lnTo>
                  <a:lnTo>
                    <a:pt x="1602" y="69"/>
                  </a:lnTo>
                  <a:lnTo>
                    <a:pt x="1600" y="69"/>
                  </a:lnTo>
                  <a:lnTo>
                    <a:pt x="1599" y="69"/>
                  </a:lnTo>
                  <a:lnTo>
                    <a:pt x="1597" y="69"/>
                  </a:lnTo>
                  <a:lnTo>
                    <a:pt x="1594" y="69"/>
                  </a:lnTo>
                  <a:lnTo>
                    <a:pt x="1592" y="69"/>
                  </a:lnTo>
                  <a:lnTo>
                    <a:pt x="1590" y="69"/>
                  </a:lnTo>
                  <a:lnTo>
                    <a:pt x="1589" y="69"/>
                  </a:lnTo>
                  <a:lnTo>
                    <a:pt x="1587" y="69"/>
                  </a:lnTo>
                  <a:lnTo>
                    <a:pt x="1587" y="67"/>
                  </a:lnTo>
                  <a:lnTo>
                    <a:pt x="1585" y="67"/>
                  </a:lnTo>
                  <a:lnTo>
                    <a:pt x="1585" y="67"/>
                  </a:lnTo>
                  <a:lnTo>
                    <a:pt x="1584" y="67"/>
                  </a:lnTo>
                  <a:lnTo>
                    <a:pt x="1584" y="65"/>
                  </a:lnTo>
                  <a:lnTo>
                    <a:pt x="1585" y="65"/>
                  </a:lnTo>
                  <a:lnTo>
                    <a:pt x="1587" y="65"/>
                  </a:lnTo>
                  <a:lnTo>
                    <a:pt x="1589" y="65"/>
                  </a:lnTo>
                  <a:lnTo>
                    <a:pt x="1590" y="64"/>
                  </a:lnTo>
                  <a:lnTo>
                    <a:pt x="1589" y="62"/>
                  </a:lnTo>
                  <a:lnTo>
                    <a:pt x="1587" y="64"/>
                  </a:lnTo>
                  <a:lnTo>
                    <a:pt x="1587" y="62"/>
                  </a:lnTo>
                  <a:lnTo>
                    <a:pt x="1585" y="62"/>
                  </a:lnTo>
                  <a:lnTo>
                    <a:pt x="1584" y="62"/>
                  </a:lnTo>
                  <a:lnTo>
                    <a:pt x="1585" y="60"/>
                  </a:lnTo>
                  <a:lnTo>
                    <a:pt x="1580" y="62"/>
                  </a:lnTo>
                  <a:lnTo>
                    <a:pt x="1579" y="62"/>
                  </a:lnTo>
                  <a:lnTo>
                    <a:pt x="1577" y="60"/>
                  </a:lnTo>
                  <a:lnTo>
                    <a:pt x="1575" y="60"/>
                  </a:lnTo>
                  <a:lnTo>
                    <a:pt x="1575" y="59"/>
                  </a:lnTo>
                  <a:lnTo>
                    <a:pt x="1577" y="59"/>
                  </a:lnTo>
                  <a:lnTo>
                    <a:pt x="1579" y="59"/>
                  </a:lnTo>
                  <a:lnTo>
                    <a:pt x="1580" y="59"/>
                  </a:lnTo>
                  <a:lnTo>
                    <a:pt x="1582" y="59"/>
                  </a:lnTo>
                  <a:lnTo>
                    <a:pt x="1582" y="57"/>
                  </a:lnTo>
                  <a:lnTo>
                    <a:pt x="1584" y="57"/>
                  </a:lnTo>
                  <a:lnTo>
                    <a:pt x="1585" y="57"/>
                  </a:lnTo>
                  <a:lnTo>
                    <a:pt x="1589" y="57"/>
                  </a:lnTo>
                  <a:lnTo>
                    <a:pt x="1590" y="57"/>
                  </a:lnTo>
                  <a:lnTo>
                    <a:pt x="1594" y="57"/>
                  </a:lnTo>
                  <a:lnTo>
                    <a:pt x="1597" y="55"/>
                  </a:lnTo>
                  <a:lnTo>
                    <a:pt x="1600" y="55"/>
                  </a:lnTo>
                  <a:lnTo>
                    <a:pt x="1606" y="55"/>
                  </a:lnTo>
                  <a:lnTo>
                    <a:pt x="1609" y="55"/>
                  </a:lnTo>
                  <a:lnTo>
                    <a:pt x="1611" y="55"/>
                  </a:lnTo>
                  <a:lnTo>
                    <a:pt x="1614" y="55"/>
                  </a:lnTo>
                  <a:lnTo>
                    <a:pt x="1616" y="57"/>
                  </a:lnTo>
                  <a:lnTo>
                    <a:pt x="1616" y="59"/>
                  </a:lnTo>
                  <a:lnTo>
                    <a:pt x="1617" y="57"/>
                  </a:lnTo>
                  <a:lnTo>
                    <a:pt x="1616" y="57"/>
                  </a:lnTo>
                  <a:lnTo>
                    <a:pt x="1616" y="55"/>
                  </a:lnTo>
                  <a:lnTo>
                    <a:pt x="1619" y="55"/>
                  </a:lnTo>
                  <a:lnTo>
                    <a:pt x="1621" y="55"/>
                  </a:lnTo>
                  <a:lnTo>
                    <a:pt x="1621" y="54"/>
                  </a:lnTo>
                  <a:lnTo>
                    <a:pt x="1619" y="54"/>
                  </a:lnTo>
                  <a:lnTo>
                    <a:pt x="1617" y="52"/>
                  </a:lnTo>
                  <a:lnTo>
                    <a:pt x="1616" y="52"/>
                  </a:lnTo>
                  <a:lnTo>
                    <a:pt x="1614" y="52"/>
                  </a:lnTo>
                  <a:lnTo>
                    <a:pt x="1612" y="54"/>
                  </a:lnTo>
                  <a:lnTo>
                    <a:pt x="1609" y="54"/>
                  </a:lnTo>
                  <a:lnTo>
                    <a:pt x="1606" y="54"/>
                  </a:lnTo>
                  <a:lnTo>
                    <a:pt x="1602" y="54"/>
                  </a:lnTo>
                  <a:lnTo>
                    <a:pt x="1600" y="52"/>
                  </a:lnTo>
                  <a:lnTo>
                    <a:pt x="1600" y="54"/>
                  </a:lnTo>
                  <a:lnTo>
                    <a:pt x="1597" y="54"/>
                  </a:lnTo>
                  <a:lnTo>
                    <a:pt x="1595" y="55"/>
                  </a:lnTo>
                  <a:lnTo>
                    <a:pt x="1592" y="54"/>
                  </a:lnTo>
                  <a:lnTo>
                    <a:pt x="1590" y="54"/>
                  </a:lnTo>
                  <a:lnTo>
                    <a:pt x="1592" y="52"/>
                  </a:lnTo>
                  <a:lnTo>
                    <a:pt x="1590" y="52"/>
                  </a:lnTo>
                  <a:lnTo>
                    <a:pt x="1589" y="52"/>
                  </a:lnTo>
                  <a:lnTo>
                    <a:pt x="1589" y="50"/>
                  </a:lnTo>
                  <a:lnTo>
                    <a:pt x="1587" y="50"/>
                  </a:lnTo>
                  <a:lnTo>
                    <a:pt x="1587" y="52"/>
                  </a:lnTo>
                  <a:lnTo>
                    <a:pt x="1585" y="52"/>
                  </a:lnTo>
                  <a:lnTo>
                    <a:pt x="1585" y="52"/>
                  </a:lnTo>
                  <a:lnTo>
                    <a:pt x="1582" y="52"/>
                  </a:lnTo>
                  <a:lnTo>
                    <a:pt x="1582" y="50"/>
                  </a:lnTo>
                  <a:lnTo>
                    <a:pt x="1580" y="50"/>
                  </a:lnTo>
                  <a:lnTo>
                    <a:pt x="1579" y="50"/>
                  </a:lnTo>
                  <a:lnTo>
                    <a:pt x="1577" y="50"/>
                  </a:lnTo>
                  <a:lnTo>
                    <a:pt x="1577" y="49"/>
                  </a:lnTo>
                  <a:lnTo>
                    <a:pt x="1575" y="49"/>
                  </a:lnTo>
                  <a:lnTo>
                    <a:pt x="1574" y="49"/>
                  </a:lnTo>
                  <a:lnTo>
                    <a:pt x="1574" y="47"/>
                  </a:lnTo>
                  <a:lnTo>
                    <a:pt x="1575" y="47"/>
                  </a:lnTo>
                  <a:lnTo>
                    <a:pt x="1577" y="47"/>
                  </a:lnTo>
                  <a:lnTo>
                    <a:pt x="1577" y="45"/>
                  </a:lnTo>
                  <a:lnTo>
                    <a:pt x="1579" y="47"/>
                  </a:lnTo>
                  <a:lnTo>
                    <a:pt x="1579" y="45"/>
                  </a:lnTo>
                  <a:lnTo>
                    <a:pt x="1577" y="45"/>
                  </a:lnTo>
                  <a:lnTo>
                    <a:pt x="1579" y="44"/>
                  </a:lnTo>
                  <a:lnTo>
                    <a:pt x="1582" y="44"/>
                  </a:lnTo>
                  <a:lnTo>
                    <a:pt x="1585" y="44"/>
                  </a:lnTo>
                  <a:lnTo>
                    <a:pt x="1587" y="42"/>
                  </a:lnTo>
                  <a:lnTo>
                    <a:pt x="1590" y="42"/>
                  </a:lnTo>
                  <a:lnTo>
                    <a:pt x="1592" y="44"/>
                  </a:lnTo>
                  <a:lnTo>
                    <a:pt x="1594" y="42"/>
                  </a:lnTo>
                  <a:lnTo>
                    <a:pt x="1595" y="42"/>
                  </a:lnTo>
                  <a:lnTo>
                    <a:pt x="1597" y="42"/>
                  </a:lnTo>
                  <a:lnTo>
                    <a:pt x="1600" y="42"/>
                  </a:lnTo>
                  <a:lnTo>
                    <a:pt x="1600" y="40"/>
                  </a:lnTo>
                  <a:lnTo>
                    <a:pt x="1602" y="40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09" y="40"/>
                  </a:lnTo>
                  <a:lnTo>
                    <a:pt x="1609" y="39"/>
                  </a:lnTo>
                  <a:lnTo>
                    <a:pt x="1611" y="39"/>
                  </a:lnTo>
                  <a:lnTo>
                    <a:pt x="1614" y="39"/>
                  </a:lnTo>
                  <a:lnTo>
                    <a:pt x="1619" y="39"/>
                  </a:lnTo>
                  <a:lnTo>
                    <a:pt x="1621" y="39"/>
                  </a:lnTo>
                  <a:lnTo>
                    <a:pt x="1622" y="39"/>
                  </a:lnTo>
                  <a:lnTo>
                    <a:pt x="1624" y="39"/>
                  </a:lnTo>
                  <a:lnTo>
                    <a:pt x="1624" y="37"/>
                  </a:lnTo>
                  <a:lnTo>
                    <a:pt x="1626" y="37"/>
                  </a:lnTo>
                  <a:lnTo>
                    <a:pt x="1626" y="37"/>
                  </a:lnTo>
                  <a:lnTo>
                    <a:pt x="1626" y="39"/>
                  </a:lnTo>
                  <a:lnTo>
                    <a:pt x="1627" y="39"/>
                  </a:lnTo>
                  <a:lnTo>
                    <a:pt x="1627" y="37"/>
                  </a:lnTo>
                  <a:lnTo>
                    <a:pt x="1629" y="37"/>
                  </a:lnTo>
                  <a:lnTo>
                    <a:pt x="1631" y="37"/>
                  </a:lnTo>
                  <a:lnTo>
                    <a:pt x="1631" y="39"/>
                  </a:lnTo>
                  <a:lnTo>
                    <a:pt x="1632" y="37"/>
                  </a:lnTo>
                  <a:lnTo>
                    <a:pt x="1632" y="39"/>
                  </a:lnTo>
                  <a:lnTo>
                    <a:pt x="1634" y="39"/>
                  </a:lnTo>
                  <a:lnTo>
                    <a:pt x="1634" y="37"/>
                  </a:lnTo>
                  <a:lnTo>
                    <a:pt x="1636" y="37"/>
                  </a:lnTo>
                  <a:lnTo>
                    <a:pt x="1637" y="37"/>
                  </a:lnTo>
                  <a:lnTo>
                    <a:pt x="1639" y="37"/>
                  </a:lnTo>
                  <a:lnTo>
                    <a:pt x="1639" y="35"/>
                  </a:lnTo>
                  <a:lnTo>
                    <a:pt x="1641" y="35"/>
                  </a:lnTo>
                  <a:lnTo>
                    <a:pt x="1643" y="35"/>
                  </a:lnTo>
                  <a:lnTo>
                    <a:pt x="1644" y="35"/>
                  </a:lnTo>
                  <a:lnTo>
                    <a:pt x="1644" y="33"/>
                  </a:lnTo>
                  <a:lnTo>
                    <a:pt x="1646" y="33"/>
                  </a:lnTo>
                  <a:lnTo>
                    <a:pt x="1648" y="33"/>
                  </a:lnTo>
                  <a:lnTo>
                    <a:pt x="1648" y="32"/>
                  </a:lnTo>
                  <a:lnTo>
                    <a:pt x="1648" y="30"/>
                  </a:lnTo>
                  <a:lnTo>
                    <a:pt x="1649" y="30"/>
                  </a:lnTo>
                  <a:lnTo>
                    <a:pt x="1649" y="28"/>
                  </a:lnTo>
                  <a:lnTo>
                    <a:pt x="1648" y="28"/>
                  </a:lnTo>
                  <a:lnTo>
                    <a:pt x="1646" y="28"/>
                  </a:lnTo>
                  <a:lnTo>
                    <a:pt x="1643" y="28"/>
                  </a:lnTo>
                  <a:lnTo>
                    <a:pt x="1641" y="28"/>
                  </a:lnTo>
                  <a:lnTo>
                    <a:pt x="1639" y="28"/>
                  </a:lnTo>
                  <a:lnTo>
                    <a:pt x="1637" y="28"/>
                  </a:lnTo>
                  <a:lnTo>
                    <a:pt x="1634" y="28"/>
                  </a:lnTo>
                  <a:lnTo>
                    <a:pt x="1634" y="28"/>
                  </a:lnTo>
                  <a:lnTo>
                    <a:pt x="1632" y="28"/>
                  </a:lnTo>
                  <a:lnTo>
                    <a:pt x="1632" y="27"/>
                  </a:lnTo>
                  <a:lnTo>
                    <a:pt x="1634" y="27"/>
                  </a:lnTo>
                  <a:lnTo>
                    <a:pt x="1636" y="27"/>
                  </a:lnTo>
                  <a:lnTo>
                    <a:pt x="1637" y="27"/>
                  </a:lnTo>
                  <a:lnTo>
                    <a:pt x="1639" y="27"/>
                  </a:lnTo>
                  <a:lnTo>
                    <a:pt x="1641" y="27"/>
                  </a:lnTo>
                  <a:lnTo>
                    <a:pt x="1641" y="25"/>
                  </a:lnTo>
                  <a:lnTo>
                    <a:pt x="1643" y="25"/>
                  </a:lnTo>
                  <a:lnTo>
                    <a:pt x="1646" y="25"/>
                  </a:lnTo>
                  <a:lnTo>
                    <a:pt x="1649" y="25"/>
                  </a:lnTo>
                  <a:lnTo>
                    <a:pt x="1651" y="25"/>
                  </a:lnTo>
                  <a:lnTo>
                    <a:pt x="1649" y="23"/>
                  </a:lnTo>
                  <a:lnTo>
                    <a:pt x="1651" y="23"/>
                  </a:lnTo>
                  <a:lnTo>
                    <a:pt x="1653" y="23"/>
                  </a:lnTo>
                  <a:lnTo>
                    <a:pt x="1654" y="23"/>
                  </a:lnTo>
                  <a:lnTo>
                    <a:pt x="1656" y="23"/>
                  </a:lnTo>
                  <a:lnTo>
                    <a:pt x="1656" y="22"/>
                  </a:lnTo>
                  <a:lnTo>
                    <a:pt x="1658" y="22"/>
                  </a:lnTo>
                  <a:lnTo>
                    <a:pt x="1659" y="22"/>
                  </a:lnTo>
                  <a:lnTo>
                    <a:pt x="1661" y="22"/>
                  </a:lnTo>
                  <a:lnTo>
                    <a:pt x="1663" y="22"/>
                  </a:lnTo>
                  <a:lnTo>
                    <a:pt x="1664" y="20"/>
                  </a:lnTo>
                  <a:lnTo>
                    <a:pt x="1666" y="20"/>
                  </a:lnTo>
                  <a:lnTo>
                    <a:pt x="1666" y="20"/>
                  </a:lnTo>
                  <a:lnTo>
                    <a:pt x="1668" y="20"/>
                  </a:lnTo>
                  <a:lnTo>
                    <a:pt x="1668" y="22"/>
                  </a:lnTo>
                  <a:lnTo>
                    <a:pt x="1669" y="22"/>
                  </a:lnTo>
                  <a:lnTo>
                    <a:pt x="1669" y="23"/>
                  </a:lnTo>
                  <a:lnTo>
                    <a:pt x="1671" y="23"/>
                  </a:lnTo>
                  <a:lnTo>
                    <a:pt x="1669" y="22"/>
                  </a:lnTo>
                  <a:lnTo>
                    <a:pt x="1669" y="20"/>
                  </a:lnTo>
                  <a:lnTo>
                    <a:pt x="1671" y="20"/>
                  </a:lnTo>
                  <a:lnTo>
                    <a:pt x="1673" y="20"/>
                  </a:lnTo>
                  <a:lnTo>
                    <a:pt x="1675" y="20"/>
                  </a:lnTo>
                  <a:lnTo>
                    <a:pt x="1676" y="20"/>
                  </a:lnTo>
                  <a:lnTo>
                    <a:pt x="1680" y="20"/>
                  </a:lnTo>
                  <a:lnTo>
                    <a:pt x="1681" y="20"/>
                  </a:lnTo>
                  <a:lnTo>
                    <a:pt x="1683" y="20"/>
                  </a:lnTo>
                  <a:lnTo>
                    <a:pt x="1685" y="20"/>
                  </a:lnTo>
                  <a:lnTo>
                    <a:pt x="1686" y="20"/>
                  </a:lnTo>
                  <a:lnTo>
                    <a:pt x="1688" y="20"/>
                  </a:lnTo>
                  <a:lnTo>
                    <a:pt x="1688" y="18"/>
                  </a:lnTo>
                  <a:lnTo>
                    <a:pt x="1686" y="18"/>
                  </a:lnTo>
                  <a:lnTo>
                    <a:pt x="1691" y="17"/>
                  </a:lnTo>
                  <a:lnTo>
                    <a:pt x="1690" y="17"/>
                  </a:lnTo>
                  <a:lnTo>
                    <a:pt x="1690" y="15"/>
                  </a:lnTo>
                  <a:lnTo>
                    <a:pt x="1690" y="13"/>
                  </a:lnTo>
                  <a:lnTo>
                    <a:pt x="1693" y="13"/>
                  </a:lnTo>
                  <a:lnTo>
                    <a:pt x="1696" y="13"/>
                  </a:lnTo>
                  <a:lnTo>
                    <a:pt x="1698" y="13"/>
                  </a:lnTo>
                  <a:lnTo>
                    <a:pt x="1700" y="13"/>
                  </a:lnTo>
                  <a:lnTo>
                    <a:pt x="1703" y="13"/>
                  </a:lnTo>
                  <a:lnTo>
                    <a:pt x="1705" y="13"/>
                  </a:lnTo>
                  <a:lnTo>
                    <a:pt x="1705" y="12"/>
                  </a:lnTo>
                  <a:lnTo>
                    <a:pt x="1708" y="12"/>
                  </a:lnTo>
                  <a:lnTo>
                    <a:pt x="1712" y="12"/>
                  </a:lnTo>
                  <a:lnTo>
                    <a:pt x="1713" y="12"/>
                  </a:lnTo>
                  <a:lnTo>
                    <a:pt x="1717" y="12"/>
                  </a:lnTo>
                  <a:lnTo>
                    <a:pt x="1718" y="12"/>
                  </a:lnTo>
                  <a:lnTo>
                    <a:pt x="1722" y="12"/>
                  </a:lnTo>
                  <a:lnTo>
                    <a:pt x="1723" y="12"/>
                  </a:lnTo>
                  <a:lnTo>
                    <a:pt x="1725" y="10"/>
                  </a:lnTo>
                  <a:lnTo>
                    <a:pt x="1727" y="10"/>
                  </a:lnTo>
                  <a:lnTo>
                    <a:pt x="1728" y="10"/>
                  </a:lnTo>
                  <a:lnTo>
                    <a:pt x="1728" y="12"/>
                  </a:lnTo>
                  <a:lnTo>
                    <a:pt x="1730" y="12"/>
                  </a:lnTo>
                  <a:lnTo>
                    <a:pt x="1730" y="10"/>
                  </a:lnTo>
                  <a:lnTo>
                    <a:pt x="1732" y="10"/>
                  </a:lnTo>
                  <a:lnTo>
                    <a:pt x="1735" y="10"/>
                  </a:lnTo>
                  <a:lnTo>
                    <a:pt x="1737" y="10"/>
                  </a:lnTo>
                  <a:lnTo>
                    <a:pt x="1737" y="12"/>
                  </a:lnTo>
                  <a:lnTo>
                    <a:pt x="1738" y="12"/>
                  </a:lnTo>
                  <a:lnTo>
                    <a:pt x="1737" y="10"/>
                  </a:lnTo>
                  <a:lnTo>
                    <a:pt x="1738" y="10"/>
                  </a:lnTo>
                  <a:lnTo>
                    <a:pt x="1740" y="10"/>
                  </a:lnTo>
                  <a:lnTo>
                    <a:pt x="1744" y="10"/>
                  </a:lnTo>
                  <a:lnTo>
                    <a:pt x="1747" y="10"/>
                  </a:lnTo>
                  <a:lnTo>
                    <a:pt x="1747" y="10"/>
                  </a:lnTo>
                  <a:lnTo>
                    <a:pt x="1747" y="12"/>
                  </a:lnTo>
                  <a:lnTo>
                    <a:pt x="1747" y="13"/>
                  </a:lnTo>
                  <a:lnTo>
                    <a:pt x="1747" y="13"/>
                  </a:lnTo>
                  <a:lnTo>
                    <a:pt x="1747" y="15"/>
                  </a:lnTo>
                  <a:lnTo>
                    <a:pt x="1747" y="15"/>
                  </a:lnTo>
                  <a:lnTo>
                    <a:pt x="1749" y="15"/>
                  </a:lnTo>
                  <a:lnTo>
                    <a:pt x="1749" y="13"/>
                  </a:lnTo>
                  <a:lnTo>
                    <a:pt x="1750" y="13"/>
                  </a:lnTo>
                  <a:lnTo>
                    <a:pt x="1750" y="12"/>
                  </a:lnTo>
                  <a:lnTo>
                    <a:pt x="1750" y="10"/>
                  </a:lnTo>
                  <a:lnTo>
                    <a:pt x="1752" y="10"/>
                  </a:lnTo>
                  <a:lnTo>
                    <a:pt x="1754" y="10"/>
                  </a:lnTo>
                  <a:lnTo>
                    <a:pt x="1755" y="10"/>
                  </a:lnTo>
                  <a:lnTo>
                    <a:pt x="1759" y="12"/>
                  </a:lnTo>
                  <a:lnTo>
                    <a:pt x="1762" y="12"/>
                  </a:lnTo>
                  <a:lnTo>
                    <a:pt x="1764" y="12"/>
                  </a:lnTo>
                  <a:lnTo>
                    <a:pt x="1764" y="13"/>
                  </a:lnTo>
                  <a:lnTo>
                    <a:pt x="1765" y="15"/>
                  </a:lnTo>
                  <a:lnTo>
                    <a:pt x="1767" y="15"/>
                  </a:lnTo>
                  <a:lnTo>
                    <a:pt x="1769" y="15"/>
                  </a:lnTo>
                  <a:lnTo>
                    <a:pt x="1767" y="13"/>
                  </a:lnTo>
                  <a:lnTo>
                    <a:pt x="1769" y="13"/>
                  </a:lnTo>
                  <a:lnTo>
                    <a:pt x="1770" y="13"/>
                  </a:lnTo>
                  <a:lnTo>
                    <a:pt x="1774" y="13"/>
                  </a:lnTo>
                  <a:lnTo>
                    <a:pt x="1776" y="13"/>
                  </a:lnTo>
                  <a:lnTo>
                    <a:pt x="1777" y="13"/>
                  </a:lnTo>
                  <a:lnTo>
                    <a:pt x="1774" y="12"/>
                  </a:lnTo>
                  <a:lnTo>
                    <a:pt x="1772" y="12"/>
                  </a:lnTo>
                  <a:lnTo>
                    <a:pt x="1770" y="12"/>
                  </a:lnTo>
                  <a:lnTo>
                    <a:pt x="1769" y="10"/>
                  </a:lnTo>
                  <a:lnTo>
                    <a:pt x="1769" y="8"/>
                  </a:lnTo>
                  <a:lnTo>
                    <a:pt x="1770" y="8"/>
                  </a:lnTo>
                  <a:lnTo>
                    <a:pt x="1774" y="8"/>
                  </a:lnTo>
                  <a:lnTo>
                    <a:pt x="1777" y="8"/>
                  </a:lnTo>
                  <a:lnTo>
                    <a:pt x="1781" y="8"/>
                  </a:lnTo>
                  <a:lnTo>
                    <a:pt x="1784" y="8"/>
                  </a:lnTo>
                  <a:lnTo>
                    <a:pt x="1784" y="10"/>
                  </a:lnTo>
                  <a:lnTo>
                    <a:pt x="1786" y="10"/>
                  </a:lnTo>
                  <a:lnTo>
                    <a:pt x="1787" y="10"/>
                  </a:lnTo>
                  <a:lnTo>
                    <a:pt x="1789" y="10"/>
                  </a:lnTo>
                  <a:lnTo>
                    <a:pt x="1791" y="10"/>
                  </a:lnTo>
                  <a:lnTo>
                    <a:pt x="1791" y="12"/>
                  </a:lnTo>
                  <a:lnTo>
                    <a:pt x="1794" y="12"/>
                  </a:lnTo>
                  <a:lnTo>
                    <a:pt x="1796" y="12"/>
                  </a:lnTo>
                  <a:lnTo>
                    <a:pt x="1799" y="12"/>
                  </a:lnTo>
                  <a:lnTo>
                    <a:pt x="1802" y="12"/>
                  </a:lnTo>
                  <a:lnTo>
                    <a:pt x="1802" y="13"/>
                  </a:lnTo>
                  <a:lnTo>
                    <a:pt x="1804" y="13"/>
                  </a:lnTo>
                  <a:lnTo>
                    <a:pt x="1806" y="13"/>
                  </a:lnTo>
                  <a:lnTo>
                    <a:pt x="1807" y="15"/>
                  </a:lnTo>
                  <a:lnTo>
                    <a:pt x="1809" y="15"/>
                  </a:lnTo>
                  <a:lnTo>
                    <a:pt x="1811" y="15"/>
                  </a:lnTo>
                  <a:lnTo>
                    <a:pt x="1814" y="13"/>
                  </a:lnTo>
                  <a:lnTo>
                    <a:pt x="1813" y="13"/>
                  </a:lnTo>
                  <a:lnTo>
                    <a:pt x="1809" y="13"/>
                  </a:lnTo>
                  <a:lnTo>
                    <a:pt x="1809" y="12"/>
                  </a:lnTo>
                  <a:lnTo>
                    <a:pt x="1807" y="12"/>
                  </a:lnTo>
                  <a:lnTo>
                    <a:pt x="1804" y="10"/>
                  </a:lnTo>
                  <a:lnTo>
                    <a:pt x="1801" y="10"/>
                  </a:lnTo>
                  <a:lnTo>
                    <a:pt x="1797" y="10"/>
                  </a:lnTo>
                  <a:lnTo>
                    <a:pt x="1796" y="10"/>
                  </a:lnTo>
                  <a:lnTo>
                    <a:pt x="1796" y="8"/>
                  </a:lnTo>
                  <a:lnTo>
                    <a:pt x="1794" y="8"/>
                  </a:lnTo>
                  <a:lnTo>
                    <a:pt x="1794" y="7"/>
                  </a:lnTo>
                  <a:lnTo>
                    <a:pt x="1792" y="7"/>
                  </a:lnTo>
                  <a:lnTo>
                    <a:pt x="1789" y="7"/>
                  </a:lnTo>
                  <a:lnTo>
                    <a:pt x="1789" y="5"/>
                  </a:lnTo>
                  <a:lnTo>
                    <a:pt x="1791" y="5"/>
                  </a:lnTo>
                  <a:lnTo>
                    <a:pt x="1792" y="5"/>
                  </a:lnTo>
                  <a:lnTo>
                    <a:pt x="1796" y="5"/>
                  </a:lnTo>
                  <a:lnTo>
                    <a:pt x="1796" y="7"/>
                  </a:lnTo>
                  <a:lnTo>
                    <a:pt x="1799" y="7"/>
                  </a:lnTo>
                  <a:lnTo>
                    <a:pt x="1801" y="7"/>
                  </a:lnTo>
                  <a:lnTo>
                    <a:pt x="1802" y="7"/>
                  </a:lnTo>
                  <a:lnTo>
                    <a:pt x="1806" y="7"/>
                  </a:lnTo>
                  <a:lnTo>
                    <a:pt x="1807" y="7"/>
                  </a:lnTo>
                  <a:lnTo>
                    <a:pt x="1811" y="8"/>
                  </a:lnTo>
                  <a:lnTo>
                    <a:pt x="1813" y="8"/>
                  </a:lnTo>
                  <a:lnTo>
                    <a:pt x="1814" y="8"/>
                  </a:lnTo>
                  <a:lnTo>
                    <a:pt x="1814" y="7"/>
                  </a:lnTo>
                  <a:lnTo>
                    <a:pt x="1818" y="7"/>
                  </a:lnTo>
                  <a:lnTo>
                    <a:pt x="1821" y="7"/>
                  </a:lnTo>
                  <a:lnTo>
                    <a:pt x="1824" y="7"/>
                  </a:lnTo>
                  <a:lnTo>
                    <a:pt x="1828" y="7"/>
                  </a:lnTo>
                  <a:lnTo>
                    <a:pt x="1829" y="7"/>
                  </a:lnTo>
                  <a:lnTo>
                    <a:pt x="1833" y="7"/>
                  </a:lnTo>
                  <a:lnTo>
                    <a:pt x="1834" y="7"/>
                  </a:lnTo>
                  <a:lnTo>
                    <a:pt x="1834" y="8"/>
                  </a:lnTo>
                  <a:lnTo>
                    <a:pt x="1836" y="8"/>
                  </a:lnTo>
                  <a:lnTo>
                    <a:pt x="1836" y="7"/>
                  </a:lnTo>
                  <a:lnTo>
                    <a:pt x="1834" y="7"/>
                  </a:lnTo>
                  <a:lnTo>
                    <a:pt x="1831" y="5"/>
                  </a:lnTo>
                  <a:lnTo>
                    <a:pt x="1829" y="5"/>
                  </a:lnTo>
                  <a:lnTo>
                    <a:pt x="1826" y="5"/>
                  </a:lnTo>
                  <a:lnTo>
                    <a:pt x="1823" y="5"/>
                  </a:lnTo>
                  <a:lnTo>
                    <a:pt x="1821" y="5"/>
                  </a:lnTo>
                  <a:lnTo>
                    <a:pt x="1818" y="3"/>
                  </a:lnTo>
                  <a:lnTo>
                    <a:pt x="1821" y="3"/>
                  </a:lnTo>
                  <a:lnTo>
                    <a:pt x="1823" y="3"/>
                  </a:lnTo>
                  <a:lnTo>
                    <a:pt x="1826" y="3"/>
                  </a:lnTo>
                  <a:lnTo>
                    <a:pt x="1829" y="3"/>
                  </a:lnTo>
                  <a:lnTo>
                    <a:pt x="1829" y="3"/>
                  </a:lnTo>
                  <a:lnTo>
                    <a:pt x="1829" y="1"/>
                  </a:lnTo>
                  <a:lnTo>
                    <a:pt x="1829" y="1"/>
                  </a:lnTo>
                  <a:lnTo>
                    <a:pt x="1831" y="1"/>
                  </a:lnTo>
                  <a:lnTo>
                    <a:pt x="1833" y="1"/>
                  </a:lnTo>
                  <a:lnTo>
                    <a:pt x="1836" y="1"/>
                  </a:lnTo>
                  <a:lnTo>
                    <a:pt x="1838" y="1"/>
                  </a:lnTo>
                  <a:lnTo>
                    <a:pt x="1838" y="3"/>
                  </a:lnTo>
                  <a:lnTo>
                    <a:pt x="1841" y="3"/>
                  </a:lnTo>
                  <a:lnTo>
                    <a:pt x="1843" y="3"/>
                  </a:lnTo>
                  <a:lnTo>
                    <a:pt x="1845" y="5"/>
                  </a:lnTo>
                  <a:lnTo>
                    <a:pt x="1848" y="5"/>
                  </a:lnTo>
                  <a:lnTo>
                    <a:pt x="1845" y="3"/>
                  </a:lnTo>
                  <a:lnTo>
                    <a:pt x="1846" y="3"/>
                  </a:lnTo>
                  <a:lnTo>
                    <a:pt x="1848" y="3"/>
                  </a:lnTo>
                  <a:lnTo>
                    <a:pt x="1850" y="3"/>
                  </a:lnTo>
                  <a:lnTo>
                    <a:pt x="1851" y="3"/>
                  </a:lnTo>
                  <a:lnTo>
                    <a:pt x="1851" y="1"/>
                  </a:lnTo>
                  <a:lnTo>
                    <a:pt x="1853" y="1"/>
                  </a:lnTo>
                  <a:lnTo>
                    <a:pt x="1855" y="1"/>
                  </a:lnTo>
                  <a:lnTo>
                    <a:pt x="1858" y="3"/>
                  </a:lnTo>
                  <a:lnTo>
                    <a:pt x="1855" y="3"/>
                  </a:lnTo>
                  <a:lnTo>
                    <a:pt x="1853" y="3"/>
                  </a:lnTo>
                  <a:lnTo>
                    <a:pt x="1853" y="5"/>
                  </a:lnTo>
                  <a:lnTo>
                    <a:pt x="1855" y="5"/>
                  </a:lnTo>
                  <a:lnTo>
                    <a:pt x="1856" y="5"/>
                  </a:lnTo>
                  <a:lnTo>
                    <a:pt x="1858" y="5"/>
                  </a:lnTo>
                  <a:lnTo>
                    <a:pt x="1860" y="7"/>
                  </a:lnTo>
                  <a:lnTo>
                    <a:pt x="1860" y="5"/>
                  </a:lnTo>
                  <a:lnTo>
                    <a:pt x="1863" y="3"/>
                  </a:lnTo>
                  <a:lnTo>
                    <a:pt x="1861" y="3"/>
                  </a:lnTo>
                  <a:lnTo>
                    <a:pt x="1861" y="1"/>
                  </a:lnTo>
                  <a:lnTo>
                    <a:pt x="1860" y="0"/>
                  </a:lnTo>
                  <a:lnTo>
                    <a:pt x="1861" y="0"/>
                  </a:lnTo>
                  <a:lnTo>
                    <a:pt x="1865" y="1"/>
                  </a:lnTo>
                  <a:lnTo>
                    <a:pt x="1866" y="1"/>
                  </a:lnTo>
                  <a:lnTo>
                    <a:pt x="1866" y="0"/>
                  </a:lnTo>
                  <a:lnTo>
                    <a:pt x="1868" y="0"/>
                  </a:lnTo>
                  <a:lnTo>
                    <a:pt x="1870" y="0"/>
                  </a:lnTo>
                  <a:lnTo>
                    <a:pt x="1871" y="0"/>
                  </a:lnTo>
                  <a:lnTo>
                    <a:pt x="1873" y="0"/>
                  </a:lnTo>
                  <a:lnTo>
                    <a:pt x="1875" y="1"/>
                  </a:lnTo>
                  <a:lnTo>
                    <a:pt x="1875" y="0"/>
                  </a:lnTo>
                  <a:lnTo>
                    <a:pt x="1878" y="0"/>
                  </a:lnTo>
                  <a:lnTo>
                    <a:pt x="1882" y="0"/>
                  </a:lnTo>
                  <a:lnTo>
                    <a:pt x="1887" y="0"/>
                  </a:lnTo>
                  <a:lnTo>
                    <a:pt x="1888" y="0"/>
                  </a:lnTo>
                  <a:lnTo>
                    <a:pt x="1890" y="0"/>
                  </a:lnTo>
                  <a:lnTo>
                    <a:pt x="1892" y="0"/>
                  </a:lnTo>
                  <a:lnTo>
                    <a:pt x="1893" y="0"/>
                  </a:lnTo>
                  <a:lnTo>
                    <a:pt x="1895" y="0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3" y="0"/>
                  </a:lnTo>
                  <a:lnTo>
                    <a:pt x="1907" y="0"/>
                  </a:lnTo>
                  <a:lnTo>
                    <a:pt x="1910" y="0"/>
                  </a:lnTo>
                  <a:lnTo>
                    <a:pt x="1910" y="0"/>
                  </a:lnTo>
                  <a:lnTo>
                    <a:pt x="1914" y="0"/>
                  </a:lnTo>
                  <a:lnTo>
                    <a:pt x="1917" y="0"/>
                  </a:lnTo>
                  <a:lnTo>
                    <a:pt x="1919" y="0"/>
                  </a:lnTo>
                  <a:lnTo>
                    <a:pt x="1922" y="0"/>
                  </a:lnTo>
                  <a:lnTo>
                    <a:pt x="1925" y="0"/>
                  </a:lnTo>
                  <a:lnTo>
                    <a:pt x="1929" y="0"/>
                  </a:lnTo>
                  <a:lnTo>
                    <a:pt x="1930" y="0"/>
                  </a:lnTo>
                  <a:lnTo>
                    <a:pt x="1932" y="1"/>
                  </a:lnTo>
                  <a:lnTo>
                    <a:pt x="1935" y="0"/>
                  </a:lnTo>
                  <a:lnTo>
                    <a:pt x="1937" y="0"/>
                  </a:lnTo>
                  <a:lnTo>
                    <a:pt x="1940" y="1"/>
                  </a:lnTo>
                  <a:lnTo>
                    <a:pt x="1944" y="1"/>
                  </a:lnTo>
                  <a:lnTo>
                    <a:pt x="1947" y="1"/>
                  </a:lnTo>
                  <a:lnTo>
                    <a:pt x="1951" y="1"/>
                  </a:lnTo>
                  <a:lnTo>
                    <a:pt x="1951" y="3"/>
                  </a:lnTo>
                  <a:lnTo>
                    <a:pt x="1952" y="3"/>
                  </a:lnTo>
                  <a:lnTo>
                    <a:pt x="1956" y="3"/>
                  </a:lnTo>
                  <a:lnTo>
                    <a:pt x="1957" y="3"/>
                  </a:lnTo>
                  <a:lnTo>
                    <a:pt x="1957" y="5"/>
                  </a:lnTo>
                  <a:lnTo>
                    <a:pt x="1959" y="5"/>
                  </a:lnTo>
                  <a:lnTo>
                    <a:pt x="1961" y="5"/>
                  </a:lnTo>
                  <a:lnTo>
                    <a:pt x="1962" y="5"/>
                  </a:lnTo>
                  <a:lnTo>
                    <a:pt x="1964" y="5"/>
                  </a:lnTo>
                  <a:lnTo>
                    <a:pt x="1966" y="5"/>
                  </a:lnTo>
                  <a:lnTo>
                    <a:pt x="1967" y="5"/>
                  </a:lnTo>
                  <a:lnTo>
                    <a:pt x="1969" y="5"/>
                  </a:lnTo>
                  <a:lnTo>
                    <a:pt x="1969" y="7"/>
                  </a:lnTo>
                  <a:lnTo>
                    <a:pt x="1971" y="7"/>
                  </a:lnTo>
                  <a:lnTo>
                    <a:pt x="1972" y="7"/>
                  </a:lnTo>
                  <a:lnTo>
                    <a:pt x="1972" y="5"/>
                  </a:lnTo>
                  <a:lnTo>
                    <a:pt x="1974" y="7"/>
                  </a:lnTo>
                  <a:lnTo>
                    <a:pt x="1976" y="7"/>
                  </a:lnTo>
                  <a:lnTo>
                    <a:pt x="1977" y="7"/>
                  </a:lnTo>
                  <a:lnTo>
                    <a:pt x="1979" y="7"/>
                  </a:lnTo>
                  <a:lnTo>
                    <a:pt x="1981" y="7"/>
                  </a:lnTo>
                  <a:lnTo>
                    <a:pt x="1983" y="7"/>
                  </a:lnTo>
                  <a:lnTo>
                    <a:pt x="1983" y="8"/>
                  </a:lnTo>
                  <a:lnTo>
                    <a:pt x="1981" y="8"/>
                  </a:lnTo>
                  <a:lnTo>
                    <a:pt x="1977" y="8"/>
                  </a:lnTo>
                  <a:lnTo>
                    <a:pt x="1976" y="8"/>
                  </a:lnTo>
                  <a:lnTo>
                    <a:pt x="1976" y="10"/>
                  </a:lnTo>
                  <a:lnTo>
                    <a:pt x="1974" y="10"/>
                  </a:lnTo>
                  <a:lnTo>
                    <a:pt x="1972" y="10"/>
                  </a:lnTo>
                  <a:lnTo>
                    <a:pt x="1969" y="10"/>
                  </a:lnTo>
                  <a:lnTo>
                    <a:pt x="1966" y="10"/>
                  </a:lnTo>
                  <a:lnTo>
                    <a:pt x="1962" y="10"/>
                  </a:lnTo>
                  <a:lnTo>
                    <a:pt x="1959" y="10"/>
                  </a:lnTo>
                  <a:lnTo>
                    <a:pt x="1954" y="10"/>
                  </a:lnTo>
                  <a:lnTo>
                    <a:pt x="1951" y="10"/>
                  </a:lnTo>
                  <a:lnTo>
                    <a:pt x="1949" y="10"/>
                  </a:lnTo>
                  <a:lnTo>
                    <a:pt x="1946" y="10"/>
                  </a:lnTo>
                  <a:lnTo>
                    <a:pt x="1940" y="10"/>
                  </a:lnTo>
                  <a:lnTo>
                    <a:pt x="1937" y="12"/>
                  </a:lnTo>
                  <a:lnTo>
                    <a:pt x="1940" y="12"/>
                  </a:lnTo>
                  <a:lnTo>
                    <a:pt x="1944" y="12"/>
                  </a:lnTo>
                  <a:lnTo>
                    <a:pt x="1947" y="12"/>
                  </a:lnTo>
                  <a:lnTo>
                    <a:pt x="1951" y="12"/>
                  </a:lnTo>
                  <a:lnTo>
                    <a:pt x="1952" y="13"/>
                  </a:lnTo>
                  <a:lnTo>
                    <a:pt x="1956" y="13"/>
                  </a:lnTo>
                  <a:lnTo>
                    <a:pt x="1956" y="15"/>
                  </a:lnTo>
                  <a:lnTo>
                    <a:pt x="1954" y="15"/>
                  </a:lnTo>
                  <a:lnTo>
                    <a:pt x="1951" y="15"/>
                  </a:lnTo>
                  <a:lnTo>
                    <a:pt x="1951" y="15"/>
                  </a:lnTo>
                  <a:lnTo>
                    <a:pt x="1947" y="15"/>
                  </a:lnTo>
                  <a:lnTo>
                    <a:pt x="1944" y="15"/>
                  </a:lnTo>
                  <a:lnTo>
                    <a:pt x="1942" y="17"/>
                  </a:lnTo>
                  <a:lnTo>
                    <a:pt x="1946" y="17"/>
                  </a:lnTo>
                  <a:lnTo>
                    <a:pt x="1949" y="17"/>
                  </a:lnTo>
                  <a:lnTo>
                    <a:pt x="1952" y="17"/>
                  </a:lnTo>
                  <a:lnTo>
                    <a:pt x="1956" y="15"/>
                  </a:lnTo>
                  <a:lnTo>
                    <a:pt x="1957" y="15"/>
                  </a:lnTo>
                  <a:lnTo>
                    <a:pt x="1959" y="15"/>
                  </a:lnTo>
                  <a:lnTo>
                    <a:pt x="1961" y="15"/>
                  </a:lnTo>
                  <a:lnTo>
                    <a:pt x="1964" y="15"/>
                  </a:lnTo>
                  <a:lnTo>
                    <a:pt x="1966" y="15"/>
                  </a:lnTo>
                  <a:lnTo>
                    <a:pt x="1966" y="13"/>
                  </a:lnTo>
                  <a:lnTo>
                    <a:pt x="1966" y="12"/>
                  </a:lnTo>
                  <a:lnTo>
                    <a:pt x="1967" y="12"/>
                  </a:lnTo>
                  <a:lnTo>
                    <a:pt x="1969" y="12"/>
                  </a:lnTo>
                  <a:lnTo>
                    <a:pt x="1971" y="12"/>
                  </a:lnTo>
                  <a:lnTo>
                    <a:pt x="1974" y="12"/>
                  </a:lnTo>
                  <a:lnTo>
                    <a:pt x="1977" y="12"/>
                  </a:lnTo>
                  <a:lnTo>
                    <a:pt x="1981" y="12"/>
                  </a:lnTo>
                  <a:lnTo>
                    <a:pt x="1983" y="13"/>
                  </a:lnTo>
                  <a:lnTo>
                    <a:pt x="1983" y="15"/>
                  </a:lnTo>
                  <a:lnTo>
                    <a:pt x="1981" y="15"/>
                  </a:lnTo>
                  <a:lnTo>
                    <a:pt x="1981" y="17"/>
                  </a:lnTo>
                  <a:lnTo>
                    <a:pt x="1979" y="17"/>
                  </a:lnTo>
                  <a:lnTo>
                    <a:pt x="1977" y="18"/>
                  </a:lnTo>
                  <a:lnTo>
                    <a:pt x="1976" y="18"/>
                  </a:lnTo>
                  <a:lnTo>
                    <a:pt x="1972" y="18"/>
                  </a:lnTo>
                  <a:lnTo>
                    <a:pt x="1972" y="20"/>
                  </a:lnTo>
                  <a:lnTo>
                    <a:pt x="1971" y="20"/>
                  </a:lnTo>
                  <a:lnTo>
                    <a:pt x="1969" y="20"/>
                  </a:lnTo>
                  <a:lnTo>
                    <a:pt x="1967" y="20"/>
                  </a:lnTo>
                  <a:lnTo>
                    <a:pt x="1964" y="22"/>
                  </a:lnTo>
                  <a:lnTo>
                    <a:pt x="1962" y="22"/>
                  </a:lnTo>
                  <a:lnTo>
                    <a:pt x="1962" y="23"/>
                  </a:lnTo>
                  <a:lnTo>
                    <a:pt x="1961" y="23"/>
                  </a:lnTo>
                  <a:lnTo>
                    <a:pt x="1959" y="23"/>
                  </a:lnTo>
                  <a:lnTo>
                    <a:pt x="1957" y="25"/>
                  </a:lnTo>
                  <a:lnTo>
                    <a:pt x="1961" y="25"/>
                  </a:lnTo>
                  <a:lnTo>
                    <a:pt x="1962" y="23"/>
                  </a:lnTo>
                  <a:lnTo>
                    <a:pt x="1964" y="23"/>
                  </a:lnTo>
                  <a:lnTo>
                    <a:pt x="1966" y="23"/>
                  </a:lnTo>
                  <a:lnTo>
                    <a:pt x="1966" y="22"/>
                  </a:lnTo>
                  <a:lnTo>
                    <a:pt x="1967" y="22"/>
                  </a:lnTo>
                  <a:lnTo>
                    <a:pt x="1971" y="22"/>
                  </a:lnTo>
                  <a:lnTo>
                    <a:pt x="1972" y="22"/>
                  </a:lnTo>
                  <a:lnTo>
                    <a:pt x="1974" y="22"/>
                  </a:lnTo>
                  <a:lnTo>
                    <a:pt x="1974" y="20"/>
                  </a:lnTo>
                  <a:lnTo>
                    <a:pt x="1977" y="20"/>
                  </a:lnTo>
                  <a:lnTo>
                    <a:pt x="1981" y="18"/>
                  </a:lnTo>
                  <a:lnTo>
                    <a:pt x="1983" y="18"/>
                  </a:lnTo>
                  <a:lnTo>
                    <a:pt x="1984" y="18"/>
                  </a:lnTo>
                  <a:lnTo>
                    <a:pt x="1988" y="17"/>
                  </a:lnTo>
                  <a:lnTo>
                    <a:pt x="1989" y="17"/>
                  </a:lnTo>
                  <a:lnTo>
                    <a:pt x="1991" y="15"/>
                  </a:lnTo>
                  <a:lnTo>
                    <a:pt x="1991" y="15"/>
                  </a:lnTo>
                  <a:lnTo>
                    <a:pt x="1993" y="15"/>
                  </a:lnTo>
                  <a:lnTo>
                    <a:pt x="1993" y="17"/>
                  </a:lnTo>
                  <a:lnTo>
                    <a:pt x="1991" y="18"/>
                  </a:lnTo>
                  <a:lnTo>
                    <a:pt x="1994" y="17"/>
                  </a:lnTo>
                  <a:lnTo>
                    <a:pt x="1994" y="15"/>
                  </a:lnTo>
                  <a:lnTo>
                    <a:pt x="1996" y="15"/>
                  </a:lnTo>
                  <a:lnTo>
                    <a:pt x="1996" y="17"/>
                  </a:lnTo>
                  <a:lnTo>
                    <a:pt x="1998" y="17"/>
                  </a:lnTo>
                  <a:lnTo>
                    <a:pt x="1999" y="17"/>
                  </a:lnTo>
                  <a:lnTo>
                    <a:pt x="2001" y="17"/>
                  </a:lnTo>
                  <a:lnTo>
                    <a:pt x="2003" y="17"/>
                  </a:lnTo>
                  <a:lnTo>
                    <a:pt x="2003" y="18"/>
                  </a:lnTo>
                  <a:lnTo>
                    <a:pt x="2004" y="18"/>
                  </a:lnTo>
                  <a:lnTo>
                    <a:pt x="2004" y="17"/>
                  </a:lnTo>
                  <a:lnTo>
                    <a:pt x="2004" y="15"/>
                  </a:lnTo>
                  <a:lnTo>
                    <a:pt x="2006" y="15"/>
                  </a:lnTo>
                  <a:lnTo>
                    <a:pt x="2008" y="15"/>
                  </a:lnTo>
                  <a:lnTo>
                    <a:pt x="2008" y="17"/>
                  </a:lnTo>
                  <a:lnTo>
                    <a:pt x="2006" y="17"/>
                  </a:lnTo>
                  <a:lnTo>
                    <a:pt x="2006" y="18"/>
                  </a:lnTo>
                  <a:lnTo>
                    <a:pt x="2008" y="18"/>
                  </a:lnTo>
                  <a:lnTo>
                    <a:pt x="2009" y="18"/>
                  </a:lnTo>
                  <a:lnTo>
                    <a:pt x="2009" y="17"/>
                  </a:lnTo>
                  <a:lnTo>
                    <a:pt x="2011" y="17"/>
                  </a:lnTo>
                  <a:lnTo>
                    <a:pt x="2011" y="15"/>
                  </a:lnTo>
                  <a:lnTo>
                    <a:pt x="2013" y="15"/>
                  </a:lnTo>
                  <a:lnTo>
                    <a:pt x="2015" y="15"/>
                  </a:lnTo>
                  <a:lnTo>
                    <a:pt x="2018" y="15"/>
                  </a:lnTo>
                  <a:lnTo>
                    <a:pt x="2020" y="15"/>
                  </a:lnTo>
                  <a:lnTo>
                    <a:pt x="2020" y="13"/>
                  </a:lnTo>
                  <a:lnTo>
                    <a:pt x="2021" y="13"/>
                  </a:lnTo>
                  <a:lnTo>
                    <a:pt x="2025" y="13"/>
                  </a:lnTo>
                  <a:lnTo>
                    <a:pt x="2028" y="13"/>
                  </a:lnTo>
                  <a:lnTo>
                    <a:pt x="2031" y="13"/>
                  </a:lnTo>
                  <a:lnTo>
                    <a:pt x="2033" y="13"/>
                  </a:lnTo>
                  <a:lnTo>
                    <a:pt x="2036" y="15"/>
                  </a:lnTo>
                  <a:lnTo>
                    <a:pt x="2040" y="15"/>
                  </a:lnTo>
                  <a:lnTo>
                    <a:pt x="2041" y="15"/>
                  </a:lnTo>
                  <a:lnTo>
                    <a:pt x="2043" y="15"/>
                  </a:lnTo>
                  <a:lnTo>
                    <a:pt x="2045" y="15"/>
                  </a:lnTo>
                  <a:lnTo>
                    <a:pt x="2046" y="15"/>
                  </a:lnTo>
                  <a:lnTo>
                    <a:pt x="2048" y="17"/>
                  </a:lnTo>
                  <a:lnTo>
                    <a:pt x="2050" y="17"/>
                  </a:lnTo>
                  <a:lnTo>
                    <a:pt x="2052" y="17"/>
                  </a:lnTo>
                  <a:lnTo>
                    <a:pt x="2050" y="18"/>
                  </a:lnTo>
                  <a:lnTo>
                    <a:pt x="2046" y="18"/>
                  </a:lnTo>
                  <a:lnTo>
                    <a:pt x="2045" y="18"/>
                  </a:lnTo>
                  <a:lnTo>
                    <a:pt x="2043" y="18"/>
                  </a:lnTo>
                  <a:lnTo>
                    <a:pt x="2041" y="20"/>
                  </a:lnTo>
                  <a:lnTo>
                    <a:pt x="2040" y="20"/>
                  </a:lnTo>
                  <a:lnTo>
                    <a:pt x="2038" y="20"/>
                  </a:lnTo>
                  <a:lnTo>
                    <a:pt x="2036" y="20"/>
                  </a:lnTo>
                  <a:lnTo>
                    <a:pt x="2036" y="22"/>
                  </a:lnTo>
                  <a:lnTo>
                    <a:pt x="2035" y="22"/>
                  </a:lnTo>
                  <a:lnTo>
                    <a:pt x="2033" y="22"/>
                  </a:lnTo>
                  <a:lnTo>
                    <a:pt x="2031" y="22"/>
                  </a:lnTo>
                  <a:lnTo>
                    <a:pt x="2031" y="23"/>
                  </a:lnTo>
                  <a:lnTo>
                    <a:pt x="2030" y="23"/>
                  </a:lnTo>
                  <a:lnTo>
                    <a:pt x="2026" y="23"/>
                  </a:lnTo>
                  <a:lnTo>
                    <a:pt x="2025" y="23"/>
                  </a:lnTo>
                  <a:lnTo>
                    <a:pt x="2021" y="23"/>
                  </a:lnTo>
                  <a:lnTo>
                    <a:pt x="2021" y="25"/>
                  </a:lnTo>
                  <a:lnTo>
                    <a:pt x="2018" y="25"/>
                  </a:lnTo>
                  <a:lnTo>
                    <a:pt x="2015" y="25"/>
                  </a:lnTo>
                  <a:lnTo>
                    <a:pt x="2013" y="25"/>
                  </a:lnTo>
                  <a:lnTo>
                    <a:pt x="2011" y="25"/>
                  </a:lnTo>
                  <a:lnTo>
                    <a:pt x="2013" y="27"/>
                  </a:lnTo>
                  <a:lnTo>
                    <a:pt x="2015" y="27"/>
                  </a:lnTo>
                  <a:lnTo>
                    <a:pt x="2018" y="27"/>
                  </a:lnTo>
                  <a:lnTo>
                    <a:pt x="2013" y="28"/>
                  </a:lnTo>
                  <a:lnTo>
                    <a:pt x="2011" y="28"/>
                  </a:lnTo>
                  <a:lnTo>
                    <a:pt x="2009" y="28"/>
                  </a:lnTo>
                  <a:lnTo>
                    <a:pt x="2008" y="28"/>
                  </a:lnTo>
                  <a:lnTo>
                    <a:pt x="2006" y="28"/>
                  </a:lnTo>
                  <a:lnTo>
                    <a:pt x="2003" y="28"/>
                  </a:lnTo>
                  <a:lnTo>
                    <a:pt x="2001" y="28"/>
                  </a:lnTo>
                  <a:lnTo>
                    <a:pt x="1998" y="28"/>
                  </a:lnTo>
                  <a:lnTo>
                    <a:pt x="1994" y="28"/>
                  </a:lnTo>
                  <a:lnTo>
                    <a:pt x="1994" y="28"/>
                  </a:lnTo>
                  <a:lnTo>
                    <a:pt x="1998" y="28"/>
                  </a:lnTo>
                  <a:lnTo>
                    <a:pt x="2001" y="28"/>
                  </a:lnTo>
                  <a:lnTo>
                    <a:pt x="2003" y="28"/>
                  </a:lnTo>
                  <a:lnTo>
                    <a:pt x="2004" y="28"/>
                  </a:lnTo>
                  <a:lnTo>
                    <a:pt x="2004" y="30"/>
                  </a:lnTo>
                  <a:lnTo>
                    <a:pt x="2003" y="30"/>
                  </a:lnTo>
                  <a:lnTo>
                    <a:pt x="1999" y="32"/>
                  </a:lnTo>
                  <a:lnTo>
                    <a:pt x="1998" y="32"/>
                  </a:lnTo>
                  <a:lnTo>
                    <a:pt x="1994" y="32"/>
                  </a:lnTo>
                  <a:lnTo>
                    <a:pt x="1993" y="32"/>
                  </a:lnTo>
                  <a:lnTo>
                    <a:pt x="1991" y="32"/>
                  </a:lnTo>
                  <a:lnTo>
                    <a:pt x="1991" y="30"/>
                  </a:lnTo>
                  <a:lnTo>
                    <a:pt x="1991" y="30"/>
                  </a:lnTo>
                  <a:lnTo>
                    <a:pt x="1993" y="30"/>
                  </a:lnTo>
                  <a:lnTo>
                    <a:pt x="1993" y="28"/>
                  </a:lnTo>
                  <a:lnTo>
                    <a:pt x="1991" y="28"/>
                  </a:lnTo>
                  <a:lnTo>
                    <a:pt x="1989" y="28"/>
                  </a:lnTo>
                  <a:lnTo>
                    <a:pt x="1989" y="28"/>
                  </a:lnTo>
                  <a:lnTo>
                    <a:pt x="1988" y="28"/>
                  </a:lnTo>
                  <a:lnTo>
                    <a:pt x="1984" y="28"/>
                  </a:lnTo>
                  <a:lnTo>
                    <a:pt x="1983" y="30"/>
                  </a:lnTo>
                  <a:lnTo>
                    <a:pt x="1984" y="30"/>
                  </a:lnTo>
                  <a:lnTo>
                    <a:pt x="1984" y="32"/>
                  </a:lnTo>
                  <a:lnTo>
                    <a:pt x="1986" y="32"/>
                  </a:lnTo>
                  <a:lnTo>
                    <a:pt x="1989" y="32"/>
                  </a:lnTo>
                  <a:lnTo>
                    <a:pt x="1989" y="33"/>
                  </a:lnTo>
                  <a:lnTo>
                    <a:pt x="1988" y="33"/>
                  </a:lnTo>
                  <a:lnTo>
                    <a:pt x="1988" y="35"/>
                  </a:lnTo>
                  <a:lnTo>
                    <a:pt x="1989" y="35"/>
                  </a:lnTo>
                  <a:lnTo>
                    <a:pt x="1991" y="35"/>
                  </a:lnTo>
                  <a:lnTo>
                    <a:pt x="1991" y="37"/>
                  </a:lnTo>
                  <a:lnTo>
                    <a:pt x="1989" y="37"/>
                  </a:lnTo>
                  <a:lnTo>
                    <a:pt x="1989" y="39"/>
                  </a:lnTo>
                  <a:lnTo>
                    <a:pt x="1988" y="37"/>
                  </a:lnTo>
                  <a:lnTo>
                    <a:pt x="1988" y="39"/>
                  </a:lnTo>
                  <a:lnTo>
                    <a:pt x="1986" y="39"/>
                  </a:lnTo>
                  <a:lnTo>
                    <a:pt x="1984" y="39"/>
                  </a:lnTo>
                  <a:lnTo>
                    <a:pt x="1984" y="40"/>
                  </a:lnTo>
                  <a:lnTo>
                    <a:pt x="1983" y="40"/>
                  </a:lnTo>
                  <a:lnTo>
                    <a:pt x="1981" y="40"/>
                  </a:lnTo>
                  <a:lnTo>
                    <a:pt x="1979" y="40"/>
                  </a:lnTo>
                  <a:lnTo>
                    <a:pt x="1977" y="40"/>
                  </a:lnTo>
                  <a:lnTo>
                    <a:pt x="1977" y="42"/>
                  </a:lnTo>
                  <a:lnTo>
                    <a:pt x="1976" y="42"/>
                  </a:lnTo>
                  <a:lnTo>
                    <a:pt x="1974" y="42"/>
                  </a:lnTo>
                  <a:lnTo>
                    <a:pt x="1976" y="44"/>
                  </a:lnTo>
                  <a:lnTo>
                    <a:pt x="1974" y="44"/>
                  </a:lnTo>
                  <a:lnTo>
                    <a:pt x="1972" y="44"/>
                  </a:lnTo>
                  <a:lnTo>
                    <a:pt x="1972" y="45"/>
                  </a:lnTo>
                  <a:lnTo>
                    <a:pt x="1971" y="45"/>
                  </a:lnTo>
                  <a:lnTo>
                    <a:pt x="1971" y="47"/>
                  </a:lnTo>
                  <a:lnTo>
                    <a:pt x="1969" y="47"/>
                  </a:lnTo>
                  <a:lnTo>
                    <a:pt x="1969" y="49"/>
                  </a:lnTo>
                  <a:lnTo>
                    <a:pt x="1967" y="49"/>
                  </a:lnTo>
                  <a:lnTo>
                    <a:pt x="1967" y="50"/>
                  </a:lnTo>
                  <a:lnTo>
                    <a:pt x="1966" y="50"/>
                  </a:lnTo>
                  <a:lnTo>
                    <a:pt x="1964" y="52"/>
                  </a:lnTo>
                  <a:lnTo>
                    <a:pt x="1966" y="52"/>
                  </a:lnTo>
                  <a:lnTo>
                    <a:pt x="1967" y="52"/>
                  </a:lnTo>
                  <a:lnTo>
                    <a:pt x="1966" y="54"/>
                  </a:lnTo>
                  <a:lnTo>
                    <a:pt x="1967" y="54"/>
                  </a:lnTo>
                  <a:lnTo>
                    <a:pt x="1969" y="52"/>
                  </a:lnTo>
                  <a:lnTo>
                    <a:pt x="1971" y="50"/>
                  </a:lnTo>
                  <a:lnTo>
                    <a:pt x="1972" y="49"/>
                  </a:lnTo>
                  <a:lnTo>
                    <a:pt x="1974" y="49"/>
                  </a:lnTo>
                  <a:lnTo>
                    <a:pt x="1976" y="50"/>
                  </a:lnTo>
                  <a:lnTo>
                    <a:pt x="1976" y="49"/>
                  </a:lnTo>
                  <a:lnTo>
                    <a:pt x="1977" y="49"/>
                  </a:lnTo>
                  <a:lnTo>
                    <a:pt x="1979" y="49"/>
                  </a:lnTo>
                  <a:lnTo>
                    <a:pt x="1981" y="49"/>
                  </a:lnTo>
                  <a:lnTo>
                    <a:pt x="1981" y="50"/>
                  </a:lnTo>
                  <a:lnTo>
                    <a:pt x="1979" y="50"/>
                  </a:lnTo>
                  <a:lnTo>
                    <a:pt x="1979" y="52"/>
                  </a:lnTo>
                  <a:lnTo>
                    <a:pt x="1977" y="52"/>
                  </a:lnTo>
                  <a:lnTo>
                    <a:pt x="1976" y="52"/>
                  </a:lnTo>
                  <a:lnTo>
                    <a:pt x="1972" y="52"/>
                  </a:lnTo>
                  <a:lnTo>
                    <a:pt x="1972" y="54"/>
                  </a:lnTo>
                  <a:lnTo>
                    <a:pt x="1976" y="54"/>
                  </a:lnTo>
                  <a:lnTo>
                    <a:pt x="1976" y="55"/>
                  </a:lnTo>
                  <a:lnTo>
                    <a:pt x="1977" y="55"/>
                  </a:lnTo>
                  <a:lnTo>
                    <a:pt x="1979" y="55"/>
                  </a:lnTo>
                  <a:lnTo>
                    <a:pt x="1981" y="55"/>
                  </a:lnTo>
                  <a:lnTo>
                    <a:pt x="1981" y="57"/>
                  </a:lnTo>
                  <a:lnTo>
                    <a:pt x="1983" y="57"/>
                  </a:lnTo>
                  <a:lnTo>
                    <a:pt x="1984" y="57"/>
                  </a:lnTo>
                  <a:lnTo>
                    <a:pt x="1986" y="57"/>
                  </a:lnTo>
                  <a:lnTo>
                    <a:pt x="1986" y="55"/>
                  </a:lnTo>
                  <a:lnTo>
                    <a:pt x="1988" y="57"/>
                  </a:lnTo>
                  <a:lnTo>
                    <a:pt x="1989" y="57"/>
                  </a:lnTo>
                  <a:lnTo>
                    <a:pt x="1991" y="57"/>
                  </a:lnTo>
                  <a:lnTo>
                    <a:pt x="1991" y="57"/>
                  </a:lnTo>
                  <a:lnTo>
                    <a:pt x="1991" y="59"/>
                  </a:lnTo>
                  <a:lnTo>
                    <a:pt x="1991" y="59"/>
                  </a:lnTo>
                  <a:lnTo>
                    <a:pt x="1991" y="60"/>
                  </a:lnTo>
                  <a:lnTo>
                    <a:pt x="1991" y="62"/>
                  </a:lnTo>
                  <a:lnTo>
                    <a:pt x="1989" y="62"/>
                  </a:lnTo>
                  <a:lnTo>
                    <a:pt x="1988" y="62"/>
                  </a:lnTo>
                  <a:lnTo>
                    <a:pt x="1988" y="64"/>
                  </a:lnTo>
                  <a:lnTo>
                    <a:pt x="1988" y="65"/>
                  </a:lnTo>
                  <a:lnTo>
                    <a:pt x="1986" y="65"/>
                  </a:lnTo>
                  <a:lnTo>
                    <a:pt x="1986" y="67"/>
                  </a:lnTo>
                  <a:lnTo>
                    <a:pt x="1988" y="67"/>
                  </a:lnTo>
                  <a:lnTo>
                    <a:pt x="1988" y="69"/>
                  </a:lnTo>
                  <a:lnTo>
                    <a:pt x="1988" y="69"/>
                  </a:lnTo>
                  <a:lnTo>
                    <a:pt x="1986" y="69"/>
                  </a:lnTo>
                  <a:lnTo>
                    <a:pt x="1984" y="69"/>
                  </a:lnTo>
                  <a:lnTo>
                    <a:pt x="1984" y="67"/>
                  </a:lnTo>
                  <a:lnTo>
                    <a:pt x="1984" y="65"/>
                  </a:lnTo>
                  <a:lnTo>
                    <a:pt x="1984" y="64"/>
                  </a:lnTo>
                  <a:lnTo>
                    <a:pt x="1984" y="62"/>
                  </a:lnTo>
                  <a:lnTo>
                    <a:pt x="1983" y="62"/>
                  </a:lnTo>
                  <a:lnTo>
                    <a:pt x="1981" y="60"/>
                  </a:lnTo>
                  <a:lnTo>
                    <a:pt x="1977" y="60"/>
                  </a:lnTo>
                  <a:lnTo>
                    <a:pt x="1976" y="60"/>
                  </a:lnTo>
                  <a:lnTo>
                    <a:pt x="1974" y="60"/>
                  </a:lnTo>
                  <a:lnTo>
                    <a:pt x="1972" y="60"/>
                  </a:lnTo>
                  <a:lnTo>
                    <a:pt x="1971" y="60"/>
                  </a:lnTo>
                  <a:lnTo>
                    <a:pt x="1969" y="62"/>
                  </a:lnTo>
                  <a:lnTo>
                    <a:pt x="1967" y="62"/>
                  </a:lnTo>
                  <a:lnTo>
                    <a:pt x="1966" y="62"/>
                  </a:lnTo>
                  <a:lnTo>
                    <a:pt x="1964" y="62"/>
                  </a:lnTo>
                  <a:lnTo>
                    <a:pt x="1962" y="62"/>
                  </a:lnTo>
                  <a:lnTo>
                    <a:pt x="1961" y="62"/>
                  </a:lnTo>
                  <a:lnTo>
                    <a:pt x="1959" y="60"/>
                  </a:lnTo>
                  <a:lnTo>
                    <a:pt x="1957" y="62"/>
                  </a:lnTo>
                  <a:lnTo>
                    <a:pt x="1956" y="62"/>
                  </a:lnTo>
                  <a:lnTo>
                    <a:pt x="1954" y="62"/>
                  </a:lnTo>
                  <a:lnTo>
                    <a:pt x="1954" y="64"/>
                  </a:lnTo>
                  <a:lnTo>
                    <a:pt x="1956" y="64"/>
                  </a:lnTo>
                  <a:lnTo>
                    <a:pt x="1957" y="64"/>
                  </a:lnTo>
                  <a:lnTo>
                    <a:pt x="1959" y="64"/>
                  </a:lnTo>
                  <a:lnTo>
                    <a:pt x="1961" y="64"/>
                  </a:lnTo>
                  <a:lnTo>
                    <a:pt x="1962" y="64"/>
                  </a:lnTo>
                  <a:lnTo>
                    <a:pt x="1959" y="65"/>
                  </a:lnTo>
                  <a:lnTo>
                    <a:pt x="1961" y="65"/>
                  </a:lnTo>
                  <a:lnTo>
                    <a:pt x="1962" y="65"/>
                  </a:lnTo>
                  <a:lnTo>
                    <a:pt x="1962" y="67"/>
                  </a:lnTo>
                  <a:lnTo>
                    <a:pt x="1964" y="67"/>
                  </a:lnTo>
                  <a:lnTo>
                    <a:pt x="1966" y="67"/>
                  </a:lnTo>
                  <a:lnTo>
                    <a:pt x="1967" y="67"/>
                  </a:lnTo>
                  <a:lnTo>
                    <a:pt x="1969" y="67"/>
                  </a:lnTo>
                  <a:lnTo>
                    <a:pt x="1969" y="69"/>
                  </a:lnTo>
                  <a:lnTo>
                    <a:pt x="1971" y="69"/>
                  </a:lnTo>
                  <a:lnTo>
                    <a:pt x="1969" y="67"/>
                  </a:lnTo>
                  <a:lnTo>
                    <a:pt x="1971" y="67"/>
                  </a:lnTo>
                  <a:lnTo>
                    <a:pt x="1972" y="67"/>
                  </a:lnTo>
                  <a:lnTo>
                    <a:pt x="1974" y="67"/>
                  </a:lnTo>
                  <a:lnTo>
                    <a:pt x="1976" y="67"/>
                  </a:lnTo>
                  <a:lnTo>
                    <a:pt x="1977" y="67"/>
                  </a:lnTo>
                  <a:lnTo>
                    <a:pt x="1977" y="69"/>
                  </a:lnTo>
                  <a:lnTo>
                    <a:pt x="1976" y="69"/>
                  </a:lnTo>
                  <a:lnTo>
                    <a:pt x="1972" y="69"/>
                  </a:lnTo>
                  <a:lnTo>
                    <a:pt x="1976" y="69"/>
                  </a:lnTo>
                  <a:lnTo>
                    <a:pt x="1977" y="71"/>
                  </a:lnTo>
                  <a:lnTo>
                    <a:pt x="1979" y="71"/>
                  </a:lnTo>
                  <a:lnTo>
                    <a:pt x="1979" y="72"/>
                  </a:lnTo>
                  <a:lnTo>
                    <a:pt x="1979" y="74"/>
                  </a:lnTo>
                  <a:lnTo>
                    <a:pt x="1979" y="76"/>
                  </a:lnTo>
                  <a:lnTo>
                    <a:pt x="1977" y="77"/>
                  </a:lnTo>
                  <a:lnTo>
                    <a:pt x="1976" y="77"/>
                  </a:lnTo>
                  <a:lnTo>
                    <a:pt x="1974" y="77"/>
                  </a:lnTo>
                  <a:lnTo>
                    <a:pt x="1974" y="76"/>
                  </a:lnTo>
                  <a:lnTo>
                    <a:pt x="1972" y="76"/>
                  </a:lnTo>
                  <a:lnTo>
                    <a:pt x="1971" y="76"/>
                  </a:lnTo>
                  <a:lnTo>
                    <a:pt x="1967" y="76"/>
                  </a:lnTo>
                  <a:lnTo>
                    <a:pt x="1966" y="76"/>
                  </a:lnTo>
                  <a:lnTo>
                    <a:pt x="1966" y="77"/>
                  </a:lnTo>
                  <a:lnTo>
                    <a:pt x="1964" y="77"/>
                  </a:lnTo>
                  <a:lnTo>
                    <a:pt x="1962" y="77"/>
                  </a:lnTo>
                  <a:lnTo>
                    <a:pt x="1959" y="79"/>
                  </a:lnTo>
                  <a:lnTo>
                    <a:pt x="1957" y="79"/>
                  </a:lnTo>
                  <a:lnTo>
                    <a:pt x="1954" y="77"/>
                  </a:lnTo>
                  <a:lnTo>
                    <a:pt x="1956" y="79"/>
                  </a:lnTo>
                  <a:lnTo>
                    <a:pt x="1957" y="79"/>
                  </a:lnTo>
                  <a:lnTo>
                    <a:pt x="1957" y="81"/>
                  </a:lnTo>
                  <a:lnTo>
                    <a:pt x="1959" y="81"/>
                  </a:lnTo>
                  <a:lnTo>
                    <a:pt x="1959" y="79"/>
                  </a:lnTo>
                  <a:lnTo>
                    <a:pt x="1964" y="79"/>
                  </a:lnTo>
                  <a:lnTo>
                    <a:pt x="1966" y="79"/>
                  </a:lnTo>
                  <a:lnTo>
                    <a:pt x="1966" y="81"/>
                  </a:lnTo>
                  <a:lnTo>
                    <a:pt x="1967" y="81"/>
                  </a:lnTo>
                  <a:lnTo>
                    <a:pt x="1967" y="79"/>
                  </a:lnTo>
                  <a:lnTo>
                    <a:pt x="1969" y="79"/>
                  </a:lnTo>
                  <a:lnTo>
                    <a:pt x="1971" y="79"/>
                  </a:lnTo>
                  <a:lnTo>
                    <a:pt x="1972" y="79"/>
                  </a:lnTo>
                  <a:lnTo>
                    <a:pt x="1971" y="81"/>
                  </a:lnTo>
                  <a:lnTo>
                    <a:pt x="1972" y="81"/>
                  </a:lnTo>
                  <a:lnTo>
                    <a:pt x="1974" y="81"/>
                  </a:lnTo>
                  <a:lnTo>
                    <a:pt x="1972" y="82"/>
                  </a:lnTo>
                  <a:lnTo>
                    <a:pt x="1971" y="82"/>
                  </a:lnTo>
                  <a:lnTo>
                    <a:pt x="1971" y="84"/>
                  </a:lnTo>
                  <a:lnTo>
                    <a:pt x="1972" y="84"/>
                  </a:lnTo>
                  <a:lnTo>
                    <a:pt x="1974" y="84"/>
                  </a:lnTo>
                  <a:lnTo>
                    <a:pt x="1976" y="84"/>
                  </a:lnTo>
                  <a:lnTo>
                    <a:pt x="1976" y="82"/>
                  </a:lnTo>
                  <a:lnTo>
                    <a:pt x="1977" y="82"/>
                  </a:lnTo>
                  <a:lnTo>
                    <a:pt x="1977" y="84"/>
                  </a:lnTo>
                  <a:lnTo>
                    <a:pt x="1979" y="86"/>
                  </a:lnTo>
                  <a:lnTo>
                    <a:pt x="1977" y="86"/>
                  </a:lnTo>
                  <a:lnTo>
                    <a:pt x="1977" y="87"/>
                  </a:lnTo>
                  <a:lnTo>
                    <a:pt x="1976" y="87"/>
                  </a:lnTo>
                  <a:lnTo>
                    <a:pt x="1974" y="87"/>
                  </a:lnTo>
                  <a:lnTo>
                    <a:pt x="1971" y="87"/>
                  </a:lnTo>
                  <a:lnTo>
                    <a:pt x="1969" y="87"/>
                  </a:lnTo>
                  <a:lnTo>
                    <a:pt x="1969" y="86"/>
                  </a:lnTo>
                  <a:lnTo>
                    <a:pt x="1967" y="86"/>
                  </a:lnTo>
                  <a:lnTo>
                    <a:pt x="1967" y="87"/>
                  </a:lnTo>
                  <a:lnTo>
                    <a:pt x="1969" y="87"/>
                  </a:lnTo>
                  <a:lnTo>
                    <a:pt x="1969" y="89"/>
                  </a:lnTo>
                  <a:lnTo>
                    <a:pt x="1967" y="89"/>
                  </a:lnTo>
                  <a:lnTo>
                    <a:pt x="1964" y="89"/>
                  </a:lnTo>
                  <a:lnTo>
                    <a:pt x="1962" y="89"/>
                  </a:lnTo>
                  <a:lnTo>
                    <a:pt x="1959" y="89"/>
                  </a:lnTo>
                  <a:lnTo>
                    <a:pt x="1956" y="89"/>
                  </a:lnTo>
                  <a:lnTo>
                    <a:pt x="1954" y="89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7" y="86"/>
                  </a:lnTo>
                  <a:lnTo>
                    <a:pt x="1956" y="86"/>
                  </a:lnTo>
                  <a:lnTo>
                    <a:pt x="1954" y="87"/>
                  </a:lnTo>
                  <a:lnTo>
                    <a:pt x="1952" y="87"/>
                  </a:lnTo>
                  <a:lnTo>
                    <a:pt x="1952" y="89"/>
                  </a:lnTo>
                  <a:lnTo>
                    <a:pt x="1951" y="89"/>
                  </a:lnTo>
                  <a:lnTo>
                    <a:pt x="1951" y="89"/>
                  </a:lnTo>
                  <a:lnTo>
                    <a:pt x="1951" y="91"/>
                  </a:lnTo>
                  <a:lnTo>
                    <a:pt x="1952" y="91"/>
                  </a:lnTo>
                  <a:lnTo>
                    <a:pt x="1954" y="91"/>
                  </a:lnTo>
                  <a:lnTo>
                    <a:pt x="1956" y="91"/>
                  </a:lnTo>
                  <a:lnTo>
                    <a:pt x="1957" y="91"/>
                  </a:lnTo>
                  <a:lnTo>
                    <a:pt x="1961" y="91"/>
                  </a:lnTo>
                  <a:lnTo>
                    <a:pt x="1964" y="92"/>
                  </a:lnTo>
                  <a:lnTo>
                    <a:pt x="1966" y="92"/>
                  </a:lnTo>
                  <a:lnTo>
                    <a:pt x="1966" y="94"/>
                  </a:lnTo>
                  <a:lnTo>
                    <a:pt x="1966" y="96"/>
                  </a:lnTo>
                  <a:lnTo>
                    <a:pt x="1964" y="98"/>
                  </a:lnTo>
                  <a:lnTo>
                    <a:pt x="1961" y="98"/>
                  </a:lnTo>
                  <a:lnTo>
                    <a:pt x="1957" y="98"/>
                  </a:lnTo>
                  <a:lnTo>
                    <a:pt x="1957" y="96"/>
                  </a:lnTo>
                  <a:lnTo>
                    <a:pt x="1956" y="96"/>
                  </a:lnTo>
                  <a:lnTo>
                    <a:pt x="1956" y="98"/>
                  </a:lnTo>
                  <a:lnTo>
                    <a:pt x="1954" y="98"/>
                  </a:lnTo>
                  <a:lnTo>
                    <a:pt x="1952" y="98"/>
                  </a:lnTo>
                  <a:lnTo>
                    <a:pt x="1951" y="99"/>
                  </a:lnTo>
                  <a:lnTo>
                    <a:pt x="1951" y="99"/>
                  </a:lnTo>
                  <a:lnTo>
                    <a:pt x="1947" y="99"/>
                  </a:lnTo>
                  <a:lnTo>
                    <a:pt x="1946" y="98"/>
                  </a:lnTo>
                  <a:lnTo>
                    <a:pt x="1944" y="98"/>
                  </a:lnTo>
                  <a:lnTo>
                    <a:pt x="1942" y="98"/>
                  </a:lnTo>
                  <a:lnTo>
                    <a:pt x="1940" y="98"/>
                  </a:lnTo>
                  <a:lnTo>
                    <a:pt x="1940" y="96"/>
                  </a:lnTo>
                  <a:lnTo>
                    <a:pt x="1939" y="96"/>
                  </a:lnTo>
                  <a:lnTo>
                    <a:pt x="1937" y="96"/>
                  </a:lnTo>
                  <a:lnTo>
                    <a:pt x="1937" y="94"/>
                  </a:lnTo>
                  <a:lnTo>
                    <a:pt x="1939" y="94"/>
                  </a:lnTo>
                  <a:lnTo>
                    <a:pt x="1937" y="92"/>
                  </a:lnTo>
                  <a:lnTo>
                    <a:pt x="1935" y="92"/>
                  </a:lnTo>
                  <a:lnTo>
                    <a:pt x="1934" y="92"/>
                  </a:lnTo>
                  <a:lnTo>
                    <a:pt x="1934" y="94"/>
                  </a:lnTo>
                  <a:lnTo>
                    <a:pt x="1932" y="94"/>
                  </a:lnTo>
                  <a:lnTo>
                    <a:pt x="1934" y="96"/>
                  </a:lnTo>
                  <a:lnTo>
                    <a:pt x="1932" y="96"/>
                  </a:lnTo>
                  <a:lnTo>
                    <a:pt x="1929" y="96"/>
                  </a:lnTo>
                  <a:lnTo>
                    <a:pt x="1929" y="94"/>
                  </a:lnTo>
                  <a:lnTo>
                    <a:pt x="1927" y="94"/>
                  </a:lnTo>
                  <a:lnTo>
                    <a:pt x="1925" y="92"/>
                  </a:lnTo>
                  <a:lnTo>
                    <a:pt x="1925" y="91"/>
                  </a:lnTo>
                  <a:lnTo>
                    <a:pt x="1924" y="91"/>
                  </a:lnTo>
                  <a:lnTo>
                    <a:pt x="1922" y="91"/>
                  </a:lnTo>
                  <a:lnTo>
                    <a:pt x="1924" y="92"/>
                  </a:lnTo>
                  <a:lnTo>
                    <a:pt x="1925" y="92"/>
                  </a:lnTo>
                  <a:lnTo>
                    <a:pt x="1925" y="94"/>
                  </a:lnTo>
                  <a:lnTo>
                    <a:pt x="1927" y="94"/>
                  </a:lnTo>
                  <a:lnTo>
                    <a:pt x="1927" y="96"/>
                  </a:lnTo>
                  <a:lnTo>
                    <a:pt x="1925" y="96"/>
                  </a:lnTo>
                  <a:lnTo>
                    <a:pt x="1924" y="98"/>
                  </a:lnTo>
                  <a:lnTo>
                    <a:pt x="1922" y="98"/>
                  </a:lnTo>
                  <a:lnTo>
                    <a:pt x="1920" y="99"/>
                  </a:lnTo>
                  <a:lnTo>
                    <a:pt x="1919" y="99"/>
                  </a:lnTo>
                  <a:lnTo>
                    <a:pt x="1920" y="101"/>
                  </a:lnTo>
                  <a:lnTo>
                    <a:pt x="1922" y="101"/>
                  </a:lnTo>
                  <a:lnTo>
                    <a:pt x="1922" y="99"/>
                  </a:lnTo>
                  <a:lnTo>
                    <a:pt x="1924" y="99"/>
                  </a:lnTo>
                  <a:lnTo>
                    <a:pt x="1925" y="98"/>
                  </a:lnTo>
                  <a:lnTo>
                    <a:pt x="1927" y="98"/>
                  </a:lnTo>
                  <a:lnTo>
                    <a:pt x="1929" y="99"/>
                  </a:lnTo>
                  <a:lnTo>
                    <a:pt x="1929" y="98"/>
                  </a:lnTo>
                  <a:lnTo>
                    <a:pt x="1932" y="98"/>
                  </a:lnTo>
                  <a:lnTo>
                    <a:pt x="1935" y="98"/>
                  </a:lnTo>
                  <a:lnTo>
                    <a:pt x="1939" y="99"/>
                  </a:lnTo>
                  <a:lnTo>
                    <a:pt x="1940" y="99"/>
                  </a:lnTo>
                  <a:lnTo>
                    <a:pt x="1944" y="99"/>
                  </a:lnTo>
                  <a:lnTo>
                    <a:pt x="1944" y="101"/>
                  </a:lnTo>
                  <a:lnTo>
                    <a:pt x="1946" y="101"/>
                  </a:lnTo>
                  <a:lnTo>
                    <a:pt x="1951" y="103"/>
                  </a:lnTo>
                  <a:lnTo>
                    <a:pt x="1951" y="103"/>
                  </a:lnTo>
                  <a:lnTo>
                    <a:pt x="1951" y="104"/>
                  </a:lnTo>
                  <a:lnTo>
                    <a:pt x="1951" y="106"/>
                  </a:lnTo>
                  <a:lnTo>
                    <a:pt x="1951" y="106"/>
                  </a:lnTo>
                  <a:lnTo>
                    <a:pt x="1949" y="106"/>
                  </a:lnTo>
                  <a:lnTo>
                    <a:pt x="1947" y="106"/>
                  </a:lnTo>
                  <a:lnTo>
                    <a:pt x="1949" y="108"/>
                  </a:lnTo>
                  <a:lnTo>
                    <a:pt x="1947" y="108"/>
                  </a:lnTo>
                  <a:lnTo>
                    <a:pt x="1946" y="108"/>
                  </a:lnTo>
                  <a:lnTo>
                    <a:pt x="1944" y="108"/>
                  </a:lnTo>
                  <a:lnTo>
                    <a:pt x="1944" y="109"/>
                  </a:lnTo>
                  <a:lnTo>
                    <a:pt x="1946" y="109"/>
                  </a:lnTo>
                  <a:lnTo>
                    <a:pt x="1947" y="109"/>
                  </a:lnTo>
                  <a:lnTo>
                    <a:pt x="1947" y="109"/>
                  </a:lnTo>
                  <a:lnTo>
                    <a:pt x="1949" y="109"/>
                  </a:lnTo>
                  <a:lnTo>
                    <a:pt x="1949" y="111"/>
                  </a:lnTo>
                  <a:lnTo>
                    <a:pt x="1947" y="111"/>
                  </a:lnTo>
                  <a:lnTo>
                    <a:pt x="1946" y="109"/>
                  </a:lnTo>
                  <a:lnTo>
                    <a:pt x="1944" y="109"/>
                  </a:lnTo>
                  <a:lnTo>
                    <a:pt x="1942" y="109"/>
                  </a:lnTo>
                  <a:lnTo>
                    <a:pt x="1942" y="109"/>
                  </a:lnTo>
                  <a:lnTo>
                    <a:pt x="1940" y="109"/>
                  </a:lnTo>
                  <a:lnTo>
                    <a:pt x="1939" y="109"/>
                  </a:lnTo>
                  <a:lnTo>
                    <a:pt x="1937" y="109"/>
                  </a:lnTo>
                  <a:lnTo>
                    <a:pt x="1935" y="108"/>
                  </a:lnTo>
                  <a:lnTo>
                    <a:pt x="1934" y="108"/>
                  </a:lnTo>
                  <a:lnTo>
                    <a:pt x="1932" y="108"/>
                  </a:lnTo>
                  <a:lnTo>
                    <a:pt x="1932" y="106"/>
                  </a:lnTo>
                  <a:lnTo>
                    <a:pt x="1930" y="106"/>
                  </a:lnTo>
                  <a:lnTo>
                    <a:pt x="1930" y="104"/>
                  </a:lnTo>
                  <a:lnTo>
                    <a:pt x="1935" y="103"/>
                  </a:lnTo>
                  <a:lnTo>
                    <a:pt x="1937" y="104"/>
                  </a:lnTo>
                  <a:lnTo>
                    <a:pt x="1942" y="104"/>
                  </a:lnTo>
                  <a:lnTo>
                    <a:pt x="1944" y="104"/>
                  </a:lnTo>
                  <a:lnTo>
                    <a:pt x="1944" y="106"/>
                  </a:lnTo>
                  <a:lnTo>
                    <a:pt x="1946" y="106"/>
                  </a:lnTo>
                  <a:lnTo>
                    <a:pt x="1946" y="104"/>
                  </a:lnTo>
                  <a:lnTo>
                    <a:pt x="1942" y="103"/>
                  </a:lnTo>
                  <a:lnTo>
                    <a:pt x="1940" y="103"/>
                  </a:lnTo>
                  <a:lnTo>
                    <a:pt x="1939" y="103"/>
                  </a:lnTo>
                  <a:lnTo>
                    <a:pt x="1937" y="103"/>
                  </a:lnTo>
                  <a:lnTo>
                    <a:pt x="1937" y="101"/>
                  </a:lnTo>
                  <a:lnTo>
                    <a:pt x="1935" y="101"/>
                  </a:lnTo>
                  <a:lnTo>
                    <a:pt x="1930" y="101"/>
                  </a:lnTo>
                  <a:lnTo>
                    <a:pt x="1929" y="101"/>
                  </a:lnTo>
                  <a:lnTo>
                    <a:pt x="1927" y="101"/>
                  </a:lnTo>
                  <a:lnTo>
                    <a:pt x="1927" y="103"/>
                  </a:lnTo>
                  <a:lnTo>
                    <a:pt x="1927" y="104"/>
                  </a:lnTo>
                  <a:lnTo>
                    <a:pt x="1927" y="106"/>
                  </a:lnTo>
                  <a:lnTo>
                    <a:pt x="1929" y="106"/>
                  </a:lnTo>
                  <a:lnTo>
                    <a:pt x="1929" y="108"/>
                  </a:lnTo>
                  <a:lnTo>
                    <a:pt x="1927" y="108"/>
                  </a:lnTo>
                  <a:lnTo>
                    <a:pt x="1927" y="109"/>
                  </a:lnTo>
                  <a:lnTo>
                    <a:pt x="1929" y="109"/>
                  </a:lnTo>
                  <a:lnTo>
                    <a:pt x="1930" y="109"/>
                  </a:lnTo>
                  <a:lnTo>
                    <a:pt x="1932" y="109"/>
                  </a:lnTo>
                  <a:lnTo>
                    <a:pt x="1934" y="109"/>
                  </a:lnTo>
                  <a:lnTo>
                    <a:pt x="1934" y="111"/>
                  </a:lnTo>
                  <a:lnTo>
                    <a:pt x="1935" y="111"/>
                  </a:lnTo>
                  <a:lnTo>
                    <a:pt x="1935" y="109"/>
                  </a:lnTo>
                  <a:lnTo>
                    <a:pt x="1937" y="109"/>
                  </a:lnTo>
                  <a:lnTo>
                    <a:pt x="1940" y="111"/>
                  </a:lnTo>
                  <a:lnTo>
                    <a:pt x="1942" y="111"/>
                  </a:lnTo>
                  <a:lnTo>
                    <a:pt x="1944" y="113"/>
                  </a:lnTo>
                  <a:lnTo>
                    <a:pt x="1942" y="114"/>
                  </a:lnTo>
                  <a:lnTo>
                    <a:pt x="1940" y="114"/>
                  </a:lnTo>
                  <a:lnTo>
                    <a:pt x="1939" y="116"/>
                  </a:lnTo>
                  <a:lnTo>
                    <a:pt x="1940" y="116"/>
                  </a:lnTo>
                  <a:lnTo>
                    <a:pt x="1942" y="116"/>
                  </a:lnTo>
                  <a:lnTo>
                    <a:pt x="1942" y="114"/>
                  </a:lnTo>
                  <a:lnTo>
                    <a:pt x="1944" y="114"/>
                  </a:lnTo>
                  <a:lnTo>
                    <a:pt x="1944" y="116"/>
                  </a:lnTo>
                  <a:lnTo>
                    <a:pt x="1944" y="118"/>
                  </a:lnTo>
                  <a:lnTo>
                    <a:pt x="1944" y="119"/>
                  </a:lnTo>
                  <a:lnTo>
                    <a:pt x="1944" y="121"/>
                  </a:lnTo>
                  <a:lnTo>
                    <a:pt x="1946" y="119"/>
                  </a:lnTo>
                  <a:lnTo>
                    <a:pt x="1946" y="118"/>
                  </a:lnTo>
                  <a:lnTo>
                    <a:pt x="1947" y="118"/>
                  </a:lnTo>
                  <a:lnTo>
                    <a:pt x="1949" y="118"/>
                  </a:lnTo>
                  <a:lnTo>
                    <a:pt x="1951" y="118"/>
                  </a:lnTo>
                  <a:lnTo>
                    <a:pt x="1951" y="119"/>
                  </a:lnTo>
                  <a:lnTo>
                    <a:pt x="1951" y="121"/>
                  </a:lnTo>
                  <a:lnTo>
                    <a:pt x="1951" y="123"/>
                  </a:lnTo>
                  <a:lnTo>
                    <a:pt x="1949" y="123"/>
                  </a:lnTo>
                  <a:lnTo>
                    <a:pt x="1947" y="123"/>
                  </a:lnTo>
                  <a:lnTo>
                    <a:pt x="1947" y="124"/>
                  </a:lnTo>
                  <a:lnTo>
                    <a:pt x="1951" y="123"/>
                  </a:lnTo>
                  <a:lnTo>
                    <a:pt x="1949" y="124"/>
                  </a:lnTo>
                  <a:lnTo>
                    <a:pt x="1949" y="126"/>
                  </a:lnTo>
                  <a:lnTo>
                    <a:pt x="1951" y="126"/>
                  </a:lnTo>
                  <a:lnTo>
                    <a:pt x="1951" y="128"/>
                  </a:lnTo>
                  <a:lnTo>
                    <a:pt x="1951" y="130"/>
                  </a:lnTo>
                  <a:lnTo>
                    <a:pt x="1949" y="130"/>
                  </a:lnTo>
                  <a:lnTo>
                    <a:pt x="1947" y="130"/>
                  </a:lnTo>
                  <a:lnTo>
                    <a:pt x="1947" y="131"/>
                  </a:lnTo>
                  <a:lnTo>
                    <a:pt x="1946" y="130"/>
                  </a:lnTo>
                  <a:lnTo>
                    <a:pt x="1944" y="130"/>
                  </a:lnTo>
                  <a:lnTo>
                    <a:pt x="1942" y="130"/>
                  </a:lnTo>
                  <a:lnTo>
                    <a:pt x="1942" y="128"/>
                  </a:lnTo>
                  <a:lnTo>
                    <a:pt x="1942" y="126"/>
                  </a:lnTo>
                  <a:lnTo>
                    <a:pt x="1944" y="126"/>
                  </a:lnTo>
                  <a:lnTo>
                    <a:pt x="1944" y="124"/>
                  </a:lnTo>
                  <a:lnTo>
                    <a:pt x="1942" y="124"/>
                  </a:lnTo>
                  <a:lnTo>
                    <a:pt x="1942" y="126"/>
                  </a:lnTo>
                  <a:lnTo>
                    <a:pt x="1940" y="126"/>
                  </a:lnTo>
                  <a:lnTo>
                    <a:pt x="1940" y="128"/>
                  </a:lnTo>
                  <a:lnTo>
                    <a:pt x="1940" y="130"/>
                  </a:lnTo>
                  <a:lnTo>
                    <a:pt x="1937" y="130"/>
                  </a:lnTo>
                  <a:lnTo>
                    <a:pt x="1935" y="130"/>
                  </a:lnTo>
                  <a:lnTo>
                    <a:pt x="1934" y="130"/>
                  </a:lnTo>
                  <a:lnTo>
                    <a:pt x="1930" y="128"/>
                  </a:lnTo>
                  <a:lnTo>
                    <a:pt x="1929" y="128"/>
                  </a:lnTo>
                  <a:lnTo>
                    <a:pt x="1929" y="126"/>
                  </a:lnTo>
                  <a:lnTo>
                    <a:pt x="1927" y="126"/>
                  </a:lnTo>
                  <a:lnTo>
                    <a:pt x="1927" y="124"/>
                  </a:lnTo>
                  <a:lnTo>
                    <a:pt x="1927" y="123"/>
                  </a:lnTo>
                  <a:lnTo>
                    <a:pt x="1927" y="121"/>
                  </a:lnTo>
                  <a:lnTo>
                    <a:pt x="1925" y="121"/>
                  </a:lnTo>
                  <a:lnTo>
                    <a:pt x="1925" y="119"/>
                  </a:lnTo>
                  <a:lnTo>
                    <a:pt x="1924" y="119"/>
                  </a:lnTo>
                  <a:lnTo>
                    <a:pt x="1922" y="119"/>
                  </a:lnTo>
                  <a:lnTo>
                    <a:pt x="1920" y="119"/>
                  </a:lnTo>
                  <a:lnTo>
                    <a:pt x="1919" y="119"/>
                  </a:lnTo>
                  <a:lnTo>
                    <a:pt x="1919" y="118"/>
                  </a:lnTo>
                  <a:lnTo>
                    <a:pt x="1917" y="118"/>
                  </a:lnTo>
                  <a:lnTo>
                    <a:pt x="1917" y="119"/>
                  </a:lnTo>
                  <a:lnTo>
                    <a:pt x="1917" y="121"/>
                  </a:lnTo>
                  <a:lnTo>
                    <a:pt x="1915" y="119"/>
                  </a:lnTo>
                  <a:lnTo>
                    <a:pt x="1915" y="121"/>
                  </a:lnTo>
                  <a:lnTo>
                    <a:pt x="1914" y="121"/>
                  </a:lnTo>
                  <a:lnTo>
                    <a:pt x="1914" y="123"/>
                  </a:lnTo>
                  <a:lnTo>
                    <a:pt x="1915" y="123"/>
                  </a:lnTo>
                  <a:lnTo>
                    <a:pt x="1917" y="124"/>
                  </a:lnTo>
                  <a:lnTo>
                    <a:pt x="1917" y="126"/>
                  </a:lnTo>
                  <a:lnTo>
                    <a:pt x="1917" y="128"/>
                  </a:lnTo>
                  <a:lnTo>
                    <a:pt x="1915" y="128"/>
                  </a:lnTo>
                  <a:lnTo>
                    <a:pt x="1914" y="128"/>
                  </a:lnTo>
                  <a:lnTo>
                    <a:pt x="1912" y="128"/>
                  </a:lnTo>
                  <a:lnTo>
                    <a:pt x="1910" y="128"/>
                  </a:lnTo>
                  <a:lnTo>
                    <a:pt x="1910" y="128"/>
                  </a:lnTo>
                  <a:lnTo>
                    <a:pt x="1910" y="130"/>
                  </a:lnTo>
                  <a:lnTo>
                    <a:pt x="1908" y="130"/>
                  </a:lnTo>
                  <a:lnTo>
                    <a:pt x="1908" y="128"/>
                  </a:lnTo>
                  <a:lnTo>
                    <a:pt x="1907" y="130"/>
                  </a:lnTo>
                  <a:lnTo>
                    <a:pt x="1908" y="131"/>
                  </a:lnTo>
                  <a:lnTo>
                    <a:pt x="1907" y="131"/>
                  </a:lnTo>
                  <a:lnTo>
                    <a:pt x="1905" y="131"/>
                  </a:lnTo>
                  <a:lnTo>
                    <a:pt x="1903" y="131"/>
                  </a:lnTo>
                  <a:lnTo>
                    <a:pt x="1902" y="131"/>
                  </a:lnTo>
                  <a:lnTo>
                    <a:pt x="1900" y="131"/>
                  </a:lnTo>
                  <a:lnTo>
                    <a:pt x="1900" y="133"/>
                  </a:lnTo>
                  <a:lnTo>
                    <a:pt x="1898" y="133"/>
                  </a:lnTo>
                  <a:lnTo>
                    <a:pt x="1895" y="133"/>
                  </a:lnTo>
                  <a:lnTo>
                    <a:pt x="1895" y="135"/>
                  </a:lnTo>
                  <a:lnTo>
                    <a:pt x="1897" y="135"/>
                  </a:lnTo>
                  <a:lnTo>
                    <a:pt x="1897" y="136"/>
                  </a:lnTo>
                  <a:lnTo>
                    <a:pt x="1898" y="135"/>
                  </a:lnTo>
                  <a:lnTo>
                    <a:pt x="1900" y="135"/>
                  </a:lnTo>
                  <a:lnTo>
                    <a:pt x="1900" y="133"/>
                  </a:lnTo>
                  <a:lnTo>
                    <a:pt x="1902" y="133"/>
                  </a:lnTo>
                  <a:lnTo>
                    <a:pt x="1903" y="133"/>
                  </a:lnTo>
                  <a:lnTo>
                    <a:pt x="1903" y="131"/>
                  </a:lnTo>
                  <a:lnTo>
                    <a:pt x="1905" y="133"/>
                  </a:lnTo>
                  <a:lnTo>
                    <a:pt x="1907" y="133"/>
                  </a:lnTo>
                  <a:lnTo>
                    <a:pt x="1908" y="133"/>
                  </a:lnTo>
                  <a:lnTo>
                    <a:pt x="1910" y="131"/>
                  </a:lnTo>
                  <a:lnTo>
                    <a:pt x="1915" y="131"/>
                  </a:lnTo>
                  <a:lnTo>
                    <a:pt x="1915" y="130"/>
                  </a:lnTo>
                  <a:lnTo>
                    <a:pt x="1917" y="130"/>
                  </a:lnTo>
                  <a:lnTo>
                    <a:pt x="1917" y="131"/>
                  </a:lnTo>
                  <a:lnTo>
                    <a:pt x="1919" y="131"/>
                  </a:lnTo>
                  <a:lnTo>
                    <a:pt x="1920" y="131"/>
                  </a:lnTo>
                  <a:lnTo>
                    <a:pt x="1922" y="131"/>
                  </a:lnTo>
                  <a:lnTo>
                    <a:pt x="1924" y="133"/>
                  </a:lnTo>
                  <a:lnTo>
                    <a:pt x="1925" y="133"/>
                  </a:lnTo>
                  <a:lnTo>
                    <a:pt x="1927" y="133"/>
                  </a:lnTo>
                  <a:lnTo>
                    <a:pt x="1929" y="133"/>
                  </a:lnTo>
                  <a:lnTo>
                    <a:pt x="1930" y="133"/>
                  </a:lnTo>
                  <a:lnTo>
                    <a:pt x="1935" y="133"/>
                  </a:lnTo>
                  <a:lnTo>
                    <a:pt x="1939" y="133"/>
                  </a:lnTo>
                  <a:lnTo>
                    <a:pt x="1942" y="133"/>
                  </a:lnTo>
                  <a:lnTo>
                    <a:pt x="1944" y="133"/>
                  </a:lnTo>
                  <a:lnTo>
                    <a:pt x="1944" y="135"/>
                  </a:lnTo>
                  <a:lnTo>
                    <a:pt x="1942" y="135"/>
                  </a:lnTo>
                  <a:lnTo>
                    <a:pt x="1940" y="135"/>
                  </a:lnTo>
                  <a:lnTo>
                    <a:pt x="1940" y="136"/>
                  </a:lnTo>
                  <a:lnTo>
                    <a:pt x="1939" y="136"/>
                  </a:lnTo>
                  <a:lnTo>
                    <a:pt x="1937" y="136"/>
                  </a:lnTo>
                  <a:lnTo>
                    <a:pt x="1935" y="136"/>
                  </a:lnTo>
                  <a:lnTo>
                    <a:pt x="1935" y="138"/>
                  </a:lnTo>
                  <a:lnTo>
                    <a:pt x="1934" y="138"/>
                  </a:lnTo>
                  <a:lnTo>
                    <a:pt x="1934" y="136"/>
                  </a:lnTo>
                  <a:lnTo>
                    <a:pt x="1932" y="136"/>
                  </a:lnTo>
                  <a:lnTo>
                    <a:pt x="1932" y="138"/>
                  </a:lnTo>
                  <a:lnTo>
                    <a:pt x="1934" y="138"/>
                  </a:lnTo>
                  <a:lnTo>
                    <a:pt x="1934" y="140"/>
                  </a:lnTo>
                  <a:lnTo>
                    <a:pt x="1932" y="140"/>
                  </a:lnTo>
                  <a:lnTo>
                    <a:pt x="1930" y="140"/>
                  </a:lnTo>
                  <a:lnTo>
                    <a:pt x="1930" y="138"/>
                  </a:lnTo>
                  <a:lnTo>
                    <a:pt x="1929" y="138"/>
                  </a:lnTo>
                  <a:lnTo>
                    <a:pt x="1929" y="140"/>
                  </a:lnTo>
                  <a:lnTo>
                    <a:pt x="1927" y="141"/>
                  </a:lnTo>
                  <a:lnTo>
                    <a:pt x="1927" y="140"/>
                  </a:lnTo>
                  <a:lnTo>
                    <a:pt x="1925" y="140"/>
                  </a:lnTo>
                  <a:lnTo>
                    <a:pt x="1925" y="141"/>
                  </a:lnTo>
                  <a:lnTo>
                    <a:pt x="1924" y="141"/>
                  </a:lnTo>
                  <a:lnTo>
                    <a:pt x="1922" y="141"/>
                  </a:lnTo>
                  <a:lnTo>
                    <a:pt x="1922" y="143"/>
                  </a:lnTo>
                  <a:lnTo>
                    <a:pt x="1920" y="143"/>
                  </a:lnTo>
                  <a:lnTo>
                    <a:pt x="1919" y="141"/>
                  </a:lnTo>
                  <a:lnTo>
                    <a:pt x="1919" y="143"/>
                  </a:lnTo>
                  <a:lnTo>
                    <a:pt x="1917" y="143"/>
                  </a:lnTo>
                  <a:lnTo>
                    <a:pt x="1915" y="143"/>
                  </a:lnTo>
                  <a:lnTo>
                    <a:pt x="1914" y="143"/>
                  </a:lnTo>
                  <a:lnTo>
                    <a:pt x="1914" y="145"/>
                  </a:lnTo>
                  <a:lnTo>
                    <a:pt x="1915" y="145"/>
                  </a:lnTo>
                  <a:lnTo>
                    <a:pt x="1915" y="146"/>
                  </a:lnTo>
                  <a:lnTo>
                    <a:pt x="1914" y="146"/>
                  </a:lnTo>
                  <a:lnTo>
                    <a:pt x="1912" y="146"/>
                  </a:lnTo>
                  <a:lnTo>
                    <a:pt x="1912" y="148"/>
                  </a:lnTo>
                  <a:moveTo>
                    <a:pt x="1962" y="84"/>
                  </a:moveTo>
                  <a:lnTo>
                    <a:pt x="1966" y="84"/>
                  </a:lnTo>
                  <a:lnTo>
                    <a:pt x="1966" y="82"/>
                  </a:lnTo>
                  <a:lnTo>
                    <a:pt x="1962" y="82"/>
                  </a:lnTo>
                  <a:lnTo>
                    <a:pt x="1962" y="84"/>
                  </a:lnTo>
                  <a:moveTo>
                    <a:pt x="1956" y="72"/>
                  </a:moveTo>
                  <a:lnTo>
                    <a:pt x="1957" y="74"/>
                  </a:lnTo>
                  <a:lnTo>
                    <a:pt x="1959" y="74"/>
                  </a:lnTo>
                  <a:lnTo>
                    <a:pt x="1962" y="74"/>
                  </a:lnTo>
                  <a:lnTo>
                    <a:pt x="1962" y="76"/>
                  </a:lnTo>
                  <a:lnTo>
                    <a:pt x="1964" y="76"/>
                  </a:lnTo>
                  <a:lnTo>
                    <a:pt x="1964" y="74"/>
                  </a:lnTo>
                  <a:lnTo>
                    <a:pt x="1962" y="74"/>
                  </a:lnTo>
                  <a:lnTo>
                    <a:pt x="1961" y="72"/>
                  </a:lnTo>
                  <a:lnTo>
                    <a:pt x="1957" y="72"/>
                  </a:lnTo>
                  <a:lnTo>
                    <a:pt x="1956" y="72"/>
                  </a:lnTo>
                  <a:moveTo>
                    <a:pt x="2004" y="25"/>
                  </a:moveTo>
                  <a:lnTo>
                    <a:pt x="2006" y="25"/>
                  </a:lnTo>
                  <a:lnTo>
                    <a:pt x="2008" y="25"/>
                  </a:lnTo>
                  <a:lnTo>
                    <a:pt x="2008" y="23"/>
                  </a:lnTo>
                  <a:lnTo>
                    <a:pt x="2006" y="23"/>
                  </a:lnTo>
                  <a:lnTo>
                    <a:pt x="2004" y="23"/>
                  </a:lnTo>
                  <a:lnTo>
                    <a:pt x="2004" y="25"/>
                  </a:lnTo>
                  <a:moveTo>
                    <a:pt x="1984" y="27"/>
                  </a:moveTo>
                  <a:lnTo>
                    <a:pt x="1986" y="25"/>
                  </a:lnTo>
                  <a:lnTo>
                    <a:pt x="1984" y="25"/>
                  </a:lnTo>
                  <a:lnTo>
                    <a:pt x="1984" y="27"/>
                  </a:lnTo>
                  <a:moveTo>
                    <a:pt x="1949" y="96"/>
                  </a:moveTo>
                  <a:lnTo>
                    <a:pt x="1951" y="96"/>
                  </a:lnTo>
                  <a:lnTo>
                    <a:pt x="1951" y="94"/>
                  </a:lnTo>
                  <a:lnTo>
                    <a:pt x="1951" y="94"/>
                  </a:lnTo>
                  <a:lnTo>
                    <a:pt x="1949" y="96"/>
                  </a:lnTo>
                  <a:moveTo>
                    <a:pt x="1944" y="94"/>
                  </a:moveTo>
                  <a:lnTo>
                    <a:pt x="1946" y="96"/>
                  </a:lnTo>
                  <a:lnTo>
                    <a:pt x="1946" y="94"/>
                  </a:lnTo>
                  <a:lnTo>
                    <a:pt x="1944" y="94"/>
                  </a:lnTo>
                  <a:moveTo>
                    <a:pt x="1951" y="7"/>
                  </a:moveTo>
                  <a:lnTo>
                    <a:pt x="1952" y="7"/>
                  </a:lnTo>
                  <a:lnTo>
                    <a:pt x="1954" y="5"/>
                  </a:lnTo>
                  <a:lnTo>
                    <a:pt x="1951" y="7"/>
                  </a:lnTo>
                  <a:moveTo>
                    <a:pt x="1813" y="10"/>
                  </a:moveTo>
                  <a:lnTo>
                    <a:pt x="1809" y="10"/>
                  </a:lnTo>
                  <a:lnTo>
                    <a:pt x="1811" y="12"/>
                  </a:lnTo>
                  <a:lnTo>
                    <a:pt x="1813" y="12"/>
                  </a:lnTo>
                  <a:lnTo>
                    <a:pt x="1813" y="10"/>
                  </a:lnTo>
                  <a:moveTo>
                    <a:pt x="1589" y="59"/>
                  </a:moveTo>
                  <a:lnTo>
                    <a:pt x="1587" y="59"/>
                  </a:lnTo>
                  <a:lnTo>
                    <a:pt x="1585" y="60"/>
                  </a:lnTo>
                  <a:lnTo>
                    <a:pt x="1587" y="60"/>
                  </a:lnTo>
                  <a:lnTo>
                    <a:pt x="1589" y="59"/>
                  </a:lnTo>
                  <a:moveTo>
                    <a:pt x="1597" y="62"/>
                  </a:moveTo>
                  <a:lnTo>
                    <a:pt x="1595" y="64"/>
                  </a:lnTo>
                  <a:lnTo>
                    <a:pt x="1597" y="64"/>
                  </a:lnTo>
                  <a:lnTo>
                    <a:pt x="1597" y="62"/>
                  </a:lnTo>
                  <a:moveTo>
                    <a:pt x="1612" y="59"/>
                  </a:moveTo>
                  <a:lnTo>
                    <a:pt x="1609" y="57"/>
                  </a:lnTo>
                  <a:lnTo>
                    <a:pt x="1606" y="57"/>
                  </a:lnTo>
                  <a:lnTo>
                    <a:pt x="1609" y="59"/>
                  </a:lnTo>
                  <a:lnTo>
                    <a:pt x="1611" y="59"/>
                  </a:lnTo>
                  <a:lnTo>
                    <a:pt x="1612" y="59"/>
                  </a:lnTo>
                  <a:moveTo>
                    <a:pt x="1658" y="28"/>
                  </a:moveTo>
                  <a:lnTo>
                    <a:pt x="1656" y="28"/>
                  </a:lnTo>
                  <a:lnTo>
                    <a:pt x="1654" y="28"/>
                  </a:lnTo>
                  <a:lnTo>
                    <a:pt x="1658" y="28"/>
                  </a:lnTo>
                  <a:moveTo>
                    <a:pt x="1675" y="111"/>
                  </a:moveTo>
                  <a:lnTo>
                    <a:pt x="1673" y="111"/>
                  </a:lnTo>
                  <a:lnTo>
                    <a:pt x="1673" y="113"/>
                  </a:lnTo>
                  <a:lnTo>
                    <a:pt x="1675" y="111"/>
                  </a:lnTo>
                  <a:moveTo>
                    <a:pt x="1693" y="118"/>
                  </a:moveTo>
                  <a:lnTo>
                    <a:pt x="1691" y="119"/>
                  </a:lnTo>
                  <a:lnTo>
                    <a:pt x="1693" y="119"/>
                  </a:lnTo>
                  <a:lnTo>
                    <a:pt x="1693" y="118"/>
                  </a:lnTo>
                  <a:moveTo>
                    <a:pt x="1698" y="114"/>
                  </a:moveTo>
                  <a:lnTo>
                    <a:pt x="1696" y="114"/>
                  </a:lnTo>
                  <a:lnTo>
                    <a:pt x="1696" y="116"/>
                  </a:lnTo>
                  <a:lnTo>
                    <a:pt x="1698" y="116"/>
                  </a:lnTo>
                  <a:lnTo>
                    <a:pt x="1698" y="114"/>
                  </a:lnTo>
                  <a:moveTo>
                    <a:pt x="1661" y="165"/>
                  </a:moveTo>
                  <a:lnTo>
                    <a:pt x="1659" y="167"/>
                  </a:lnTo>
                  <a:lnTo>
                    <a:pt x="1661" y="167"/>
                  </a:lnTo>
                  <a:lnTo>
                    <a:pt x="1661" y="165"/>
                  </a:lnTo>
                  <a:moveTo>
                    <a:pt x="1666" y="165"/>
                  </a:moveTo>
                  <a:lnTo>
                    <a:pt x="1664" y="165"/>
                  </a:lnTo>
                  <a:lnTo>
                    <a:pt x="1663" y="167"/>
                  </a:lnTo>
                  <a:lnTo>
                    <a:pt x="1664" y="167"/>
                  </a:lnTo>
                  <a:lnTo>
                    <a:pt x="1666" y="165"/>
                  </a:lnTo>
                  <a:moveTo>
                    <a:pt x="1659" y="182"/>
                  </a:moveTo>
                  <a:lnTo>
                    <a:pt x="1658" y="182"/>
                  </a:lnTo>
                  <a:lnTo>
                    <a:pt x="1658" y="183"/>
                  </a:lnTo>
                  <a:lnTo>
                    <a:pt x="1659" y="182"/>
                  </a:lnTo>
                  <a:moveTo>
                    <a:pt x="1664" y="192"/>
                  </a:moveTo>
                  <a:lnTo>
                    <a:pt x="1663" y="192"/>
                  </a:lnTo>
                  <a:lnTo>
                    <a:pt x="1663" y="194"/>
                  </a:lnTo>
                  <a:lnTo>
                    <a:pt x="1661" y="194"/>
                  </a:lnTo>
                  <a:lnTo>
                    <a:pt x="1661" y="195"/>
                  </a:lnTo>
                  <a:lnTo>
                    <a:pt x="1663" y="194"/>
                  </a:lnTo>
                  <a:lnTo>
                    <a:pt x="1664" y="194"/>
                  </a:lnTo>
                  <a:lnTo>
                    <a:pt x="1664" y="192"/>
                  </a:lnTo>
                  <a:moveTo>
                    <a:pt x="1666" y="185"/>
                  </a:moveTo>
                  <a:lnTo>
                    <a:pt x="1664" y="185"/>
                  </a:lnTo>
                  <a:lnTo>
                    <a:pt x="1664" y="187"/>
                  </a:lnTo>
                  <a:lnTo>
                    <a:pt x="1666" y="185"/>
                  </a:lnTo>
                  <a:moveTo>
                    <a:pt x="1666" y="180"/>
                  </a:moveTo>
                  <a:lnTo>
                    <a:pt x="1664" y="182"/>
                  </a:lnTo>
                  <a:lnTo>
                    <a:pt x="1666" y="182"/>
                  </a:lnTo>
                  <a:lnTo>
                    <a:pt x="1666" y="182"/>
                  </a:lnTo>
                  <a:lnTo>
                    <a:pt x="1666" y="180"/>
                  </a:lnTo>
                  <a:moveTo>
                    <a:pt x="1668" y="173"/>
                  </a:moveTo>
                  <a:lnTo>
                    <a:pt x="1666" y="175"/>
                  </a:lnTo>
                  <a:lnTo>
                    <a:pt x="1666" y="175"/>
                  </a:lnTo>
                  <a:lnTo>
                    <a:pt x="1661" y="177"/>
                  </a:lnTo>
                  <a:lnTo>
                    <a:pt x="1659" y="178"/>
                  </a:lnTo>
                  <a:lnTo>
                    <a:pt x="1661" y="178"/>
                  </a:lnTo>
                  <a:lnTo>
                    <a:pt x="1663" y="177"/>
                  </a:lnTo>
                  <a:lnTo>
                    <a:pt x="1664" y="177"/>
                  </a:lnTo>
                  <a:lnTo>
                    <a:pt x="1666" y="177"/>
                  </a:lnTo>
                  <a:lnTo>
                    <a:pt x="1666" y="175"/>
                  </a:lnTo>
                  <a:lnTo>
                    <a:pt x="1668" y="175"/>
                  </a:lnTo>
                  <a:lnTo>
                    <a:pt x="1668" y="173"/>
                  </a:lnTo>
                  <a:moveTo>
                    <a:pt x="1668" y="160"/>
                  </a:moveTo>
                  <a:lnTo>
                    <a:pt x="1666" y="160"/>
                  </a:lnTo>
                  <a:lnTo>
                    <a:pt x="1666" y="162"/>
                  </a:lnTo>
                  <a:lnTo>
                    <a:pt x="1668" y="162"/>
                  </a:lnTo>
                  <a:lnTo>
                    <a:pt x="1668" y="160"/>
                  </a:lnTo>
                  <a:moveTo>
                    <a:pt x="1666" y="217"/>
                  </a:moveTo>
                  <a:lnTo>
                    <a:pt x="1666" y="217"/>
                  </a:lnTo>
                  <a:lnTo>
                    <a:pt x="1666" y="219"/>
                  </a:lnTo>
                  <a:lnTo>
                    <a:pt x="1666" y="217"/>
                  </a:lnTo>
                  <a:moveTo>
                    <a:pt x="1668" y="219"/>
                  </a:moveTo>
                  <a:lnTo>
                    <a:pt x="1666" y="220"/>
                  </a:lnTo>
                  <a:lnTo>
                    <a:pt x="1668" y="220"/>
                  </a:lnTo>
                  <a:lnTo>
                    <a:pt x="1668" y="219"/>
                  </a:lnTo>
                  <a:moveTo>
                    <a:pt x="1669" y="217"/>
                  </a:moveTo>
                  <a:lnTo>
                    <a:pt x="1668" y="217"/>
                  </a:lnTo>
                  <a:lnTo>
                    <a:pt x="1666" y="219"/>
                  </a:lnTo>
                  <a:lnTo>
                    <a:pt x="1669" y="217"/>
                  </a:lnTo>
                  <a:moveTo>
                    <a:pt x="1671" y="202"/>
                  </a:moveTo>
                  <a:lnTo>
                    <a:pt x="1669" y="202"/>
                  </a:lnTo>
                  <a:lnTo>
                    <a:pt x="1668" y="202"/>
                  </a:lnTo>
                  <a:lnTo>
                    <a:pt x="1666" y="202"/>
                  </a:lnTo>
                  <a:lnTo>
                    <a:pt x="1664" y="204"/>
                  </a:lnTo>
                  <a:lnTo>
                    <a:pt x="1666" y="204"/>
                  </a:lnTo>
                  <a:lnTo>
                    <a:pt x="1666" y="204"/>
                  </a:lnTo>
                  <a:lnTo>
                    <a:pt x="1668" y="204"/>
                  </a:lnTo>
                  <a:lnTo>
                    <a:pt x="1669" y="204"/>
                  </a:lnTo>
                  <a:lnTo>
                    <a:pt x="1671" y="204"/>
                  </a:lnTo>
                  <a:lnTo>
                    <a:pt x="1671" y="202"/>
                  </a:lnTo>
                  <a:moveTo>
                    <a:pt x="1671" y="190"/>
                  </a:moveTo>
                  <a:lnTo>
                    <a:pt x="1669" y="190"/>
                  </a:lnTo>
                  <a:lnTo>
                    <a:pt x="1669" y="192"/>
                  </a:lnTo>
                  <a:lnTo>
                    <a:pt x="1671" y="192"/>
                  </a:lnTo>
                  <a:lnTo>
                    <a:pt x="1671" y="190"/>
                  </a:lnTo>
                  <a:moveTo>
                    <a:pt x="1673" y="172"/>
                  </a:moveTo>
                  <a:lnTo>
                    <a:pt x="1671" y="173"/>
                  </a:lnTo>
                  <a:lnTo>
                    <a:pt x="1673" y="173"/>
                  </a:lnTo>
                  <a:lnTo>
                    <a:pt x="1673" y="172"/>
                  </a:lnTo>
                  <a:moveTo>
                    <a:pt x="1675" y="162"/>
                  </a:moveTo>
                  <a:lnTo>
                    <a:pt x="1675" y="160"/>
                  </a:lnTo>
                  <a:lnTo>
                    <a:pt x="1671" y="160"/>
                  </a:lnTo>
                  <a:lnTo>
                    <a:pt x="1671" y="158"/>
                  </a:lnTo>
                  <a:lnTo>
                    <a:pt x="1669" y="158"/>
                  </a:lnTo>
                  <a:lnTo>
                    <a:pt x="1669" y="160"/>
                  </a:lnTo>
                  <a:lnTo>
                    <a:pt x="1671" y="160"/>
                  </a:lnTo>
                  <a:lnTo>
                    <a:pt x="1671" y="162"/>
                  </a:lnTo>
                  <a:lnTo>
                    <a:pt x="1673" y="162"/>
                  </a:lnTo>
                  <a:lnTo>
                    <a:pt x="1675" y="162"/>
                  </a:lnTo>
                  <a:moveTo>
                    <a:pt x="1680" y="172"/>
                  </a:moveTo>
                  <a:lnTo>
                    <a:pt x="1678" y="170"/>
                  </a:lnTo>
                  <a:lnTo>
                    <a:pt x="1676" y="170"/>
                  </a:lnTo>
                  <a:lnTo>
                    <a:pt x="1675" y="172"/>
                  </a:lnTo>
                  <a:lnTo>
                    <a:pt x="1676" y="172"/>
                  </a:lnTo>
                  <a:lnTo>
                    <a:pt x="1678" y="172"/>
                  </a:lnTo>
                  <a:lnTo>
                    <a:pt x="1680" y="172"/>
                  </a:lnTo>
                  <a:moveTo>
                    <a:pt x="1681" y="167"/>
                  </a:moveTo>
                  <a:lnTo>
                    <a:pt x="1678" y="168"/>
                  </a:lnTo>
                  <a:lnTo>
                    <a:pt x="1678" y="167"/>
                  </a:lnTo>
                  <a:lnTo>
                    <a:pt x="1676" y="167"/>
                  </a:lnTo>
                  <a:lnTo>
                    <a:pt x="1676" y="168"/>
                  </a:lnTo>
                  <a:lnTo>
                    <a:pt x="1678" y="168"/>
                  </a:lnTo>
                  <a:lnTo>
                    <a:pt x="1680" y="168"/>
                  </a:lnTo>
                  <a:lnTo>
                    <a:pt x="1681" y="167"/>
                  </a:lnTo>
                  <a:moveTo>
                    <a:pt x="1683" y="168"/>
                  </a:moveTo>
                  <a:lnTo>
                    <a:pt x="1681" y="170"/>
                  </a:lnTo>
                  <a:lnTo>
                    <a:pt x="1683" y="170"/>
                  </a:lnTo>
                  <a:lnTo>
                    <a:pt x="1683" y="168"/>
                  </a:lnTo>
                  <a:moveTo>
                    <a:pt x="1683" y="160"/>
                  </a:moveTo>
                  <a:lnTo>
                    <a:pt x="1681" y="160"/>
                  </a:lnTo>
                  <a:lnTo>
                    <a:pt x="1681" y="158"/>
                  </a:lnTo>
                  <a:lnTo>
                    <a:pt x="1680" y="158"/>
                  </a:lnTo>
                  <a:lnTo>
                    <a:pt x="1678" y="158"/>
                  </a:lnTo>
                  <a:lnTo>
                    <a:pt x="1680" y="160"/>
                  </a:lnTo>
                  <a:lnTo>
                    <a:pt x="1678" y="160"/>
                  </a:lnTo>
                  <a:lnTo>
                    <a:pt x="1676" y="160"/>
                  </a:lnTo>
                  <a:lnTo>
                    <a:pt x="1676" y="162"/>
                  </a:lnTo>
                  <a:lnTo>
                    <a:pt x="1678" y="162"/>
                  </a:lnTo>
                  <a:lnTo>
                    <a:pt x="1680" y="162"/>
                  </a:lnTo>
                  <a:lnTo>
                    <a:pt x="1681" y="160"/>
                  </a:lnTo>
                  <a:lnTo>
                    <a:pt x="1681" y="162"/>
                  </a:lnTo>
                  <a:lnTo>
                    <a:pt x="1683" y="163"/>
                  </a:lnTo>
                  <a:lnTo>
                    <a:pt x="1683" y="162"/>
                  </a:lnTo>
                  <a:lnTo>
                    <a:pt x="1683" y="160"/>
                  </a:lnTo>
                  <a:moveTo>
                    <a:pt x="1688" y="156"/>
                  </a:moveTo>
                  <a:lnTo>
                    <a:pt x="1686" y="158"/>
                  </a:lnTo>
                  <a:lnTo>
                    <a:pt x="1686" y="156"/>
                  </a:lnTo>
                  <a:lnTo>
                    <a:pt x="1685" y="156"/>
                  </a:lnTo>
                  <a:lnTo>
                    <a:pt x="1685" y="158"/>
                  </a:lnTo>
                  <a:lnTo>
                    <a:pt x="1686" y="158"/>
                  </a:lnTo>
                  <a:lnTo>
                    <a:pt x="1686" y="160"/>
                  </a:lnTo>
                  <a:lnTo>
                    <a:pt x="1688" y="160"/>
                  </a:lnTo>
                  <a:lnTo>
                    <a:pt x="1688" y="158"/>
                  </a:lnTo>
                  <a:lnTo>
                    <a:pt x="1688" y="156"/>
                  </a:lnTo>
                  <a:moveTo>
                    <a:pt x="1691" y="148"/>
                  </a:moveTo>
                  <a:lnTo>
                    <a:pt x="1690" y="148"/>
                  </a:lnTo>
                  <a:lnTo>
                    <a:pt x="1690" y="150"/>
                  </a:lnTo>
                  <a:lnTo>
                    <a:pt x="1691" y="150"/>
                  </a:lnTo>
                  <a:lnTo>
                    <a:pt x="1691" y="148"/>
                  </a:lnTo>
                  <a:moveTo>
                    <a:pt x="1693" y="145"/>
                  </a:moveTo>
                  <a:lnTo>
                    <a:pt x="1691" y="145"/>
                  </a:lnTo>
                  <a:lnTo>
                    <a:pt x="1691" y="146"/>
                  </a:lnTo>
                  <a:lnTo>
                    <a:pt x="1693" y="146"/>
                  </a:lnTo>
                  <a:lnTo>
                    <a:pt x="1693" y="145"/>
                  </a:lnTo>
                  <a:moveTo>
                    <a:pt x="1696" y="146"/>
                  </a:moveTo>
                  <a:lnTo>
                    <a:pt x="1695" y="146"/>
                  </a:lnTo>
                  <a:lnTo>
                    <a:pt x="1696" y="148"/>
                  </a:lnTo>
                  <a:lnTo>
                    <a:pt x="1696" y="146"/>
                  </a:lnTo>
                  <a:moveTo>
                    <a:pt x="1698" y="140"/>
                  </a:moveTo>
                  <a:lnTo>
                    <a:pt x="1696" y="140"/>
                  </a:lnTo>
                  <a:lnTo>
                    <a:pt x="1696" y="141"/>
                  </a:lnTo>
                  <a:lnTo>
                    <a:pt x="1698" y="141"/>
                  </a:lnTo>
                  <a:lnTo>
                    <a:pt x="1698" y="140"/>
                  </a:lnTo>
                  <a:moveTo>
                    <a:pt x="1713" y="246"/>
                  </a:moveTo>
                  <a:lnTo>
                    <a:pt x="1712" y="247"/>
                  </a:lnTo>
                  <a:lnTo>
                    <a:pt x="1713" y="247"/>
                  </a:lnTo>
                  <a:lnTo>
                    <a:pt x="1713" y="246"/>
                  </a:lnTo>
                  <a:moveTo>
                    <a:pt x="1715" y="15"/>
                  </a:moveTo>
                  <a:lnTo>
                    <a:pt x="1712" y="15"/>
                  </a:lnTo>
                  <a:lnTo>
                    <a:pt x="1710" y="15"/>
                  </a:lnTo>
                  <a:lnTo>
                    <a:pt x="1710" y="13"/>
                  </a:lnTo>
                  <a:lnTo>
                    <a:pt x="1708" y="13"/>
                  </a:lnTo>
                  <a:lnTo>
                    <a:pt x="1708" y="15"/>
                  </a:lnTo>
                  <a:lnTo>
                    <a:pt x="1710" y="15"/>
                  </a:lnTo>
                  <a:lnTo>
                    <a:pt x="1712" y="17"/>
                  </a:lnTo>
                  <a:lnTo>
                    <a:pt x="1715" y="17"/>
                  </a:lnTo>
                  <a:lnTo>
                    <a:pt x="1715" y="15"/>
                  </a:lnTo>
                  <a:moveTo>
                    <a:pt x="1720" y="18"/>
                  </a:moveTo>
                  <a:lnTo>
                    <a:pt x="1722" y="18"/>
                  </a:lnTo>
                  <a:lnTo>
                    <a:pt x="1718" y="17"/>
                  </a:lnTo>
                  <a:lnTo>
                    <a:pt x="1717" y="17"/>
                  </a:lnTo>
                  <a:lnTo>
                    <a:pt x="1718" y="18"/>
                  </a:lnTo>
                  <a:lnTo>
                    <a:pt x="1720" y="18"/>
                  </a:lnTo>
                  <a:moveTo>
                    <a:pt x="1727" y="241"/>
                  </a:moveTo>
                  <a:lnTo>
                    <a:pt x="1725" y="239"/>
                  </a:lnTo>
                  <a:lnTo>
                    <a:pt x="1723" y="241"/>
                  </a:lnTo>
                  <a:lnTo>
                    <a:pt x="1722" y="239"/>
                  </a:lnTo>
                  <a:lnTo>
                    <a:pt x="1720" y="239"/>
                  </a:lnTo>
                  <a:lnTo>
                    <a:pt x="1720" y="241"/>
                  </a:lnTo>
                  <a:lnTo>
                    <a:pt x="1722" y="241"/>
                  </a:lnTo>
                  <a:lnTo>
                    <a:pt x="1723" y="241"/>
                  </a:lnTo>
                  <a:lnTo>
                    <a:pt x="1725" y="241"/>
                  </a:lnTo>
                  <a:lnTo>
                    <a:pt x="1727" y="241"/>
                  </a:lnTo>
                  <a:moveTo>
                    <a:pt x="1732" y="231"/>
                  </a:moveTo>
                  <a:lnTo>
                    <a:pt x="1730" y="231"/>
                  </a:lnTo>
                  <a:lnTo>
                    <a:pt x="1730" y="232"/>
                  </a:lnTo>
                  <a:lnTo>
                    <a:pt x="1732" y="231"/>
                  </a:lnTo>
                  <a:moveTo>
                    <a:pt x="1733" y="222"/>
                  </a:moveTo>
                  <a:lnTo>
                    <a:pt x="1732" y="220"/>
                  </a:lnTo>
                  <a:lnTo>
                    <a:pt x="1732" y="222"/>
                  </a:lnTo>
                  <a:lnTo>
                    <a:pt x="1733" y="222"/>
                  </a:lnTo>
                  <a:moveTo>
                    <a:pt x="1735" y="224"/>
                  </a:moveTo>
                  <a:lnTo>
                    <a:pt x="1733" y="224"/>
                  </a:lnTo>
                  <a:lnTo>
                    <a:pt x="1733" y="226"/>
                  </a:lnTo>
                  <a:lnTo>
                    <a:pt x="1735" y="226"/>
                  </a:lnTo>
                  <a:lnTo>
                    <a:pt x="1735" y="224"/>
                  </a:lnTo>
                  <a:moveTo>
                    <a:pt x="1740" y="219"/>
                  </a:moveTo>
                  <a:lnTo>
                    <a:pt x="1738" y="219"/>
                  </a:lnTo>
                  <a:lnTo>
                    <a:pt x="1737" y="219"/>
                  </a:lnTo>
                  <a:lnTo>
                    <a:pt x="1737" y="220"/>
                  </a:lnTo>
                  <a:lnTo>
                    <a:pt x="1735" y="220"/>
                  </a:lnTo>
                  <a:lnTo>
                    <a:pt x="1735" y="222"/>
                  </a:lnTo>
                  <a:lnTo>
                    <a:pt x="1737" y="222"/>
                  </a:lnTo>
                  <a:lnTo>
                    <a:pt x="1737" y="220"/>
                  </a:lnTo>
                  <a:lnTo>
                    <a:pt x="1738" y="220"/>
                  </a:lnTo>
                  <a:lnTo>
                    <a:pt x="1740" y="220"/>
                  </a:lnTo>
                  <a:lnTo>
                    <a:pt x="1740" y="219"/>
                  </a:lnTo>
                  <a:moveTo>
                    <a:pt x="1744" y="215"/>
                  </a:moveTo>
                  <a:lnTo>
                    <a:pt x="1742" y="215"/>
                  </a:lnTo>
                  <a:lnTo>
                    <a:pt x="1742" y="217"/>
                  </a:lnTo>
                  <a:lnTo>
                    <a:pt x="1744" y="217"/>
                  </a:lnTo>
                  <a:lnTo>
                    <a:pt x="1744" y="215"/>
                  </a:lnTo>
                  <a:moveTo>
                    <a:pt x="1745" y="15"/>
                  </a:moveTo>
                  <a:lnTo>
                    <a:pt x="1744" y="15"/>
                  </a:lnTo>
                  <a:lnTo>
                    <a:pt x="1744" y="17"/>
                  </a:lnTo>
                  <a:lnTo>
                    <a:pt x="1745" y="17"/>
                  </a:lnTo>
                  <a:lnTo>
                    <a:pt x="1745" y="15"/>
                  </a:lnTo>
                  <a:moveTo>
                    <a:pt x="1752" y="207"/>
                  </a:moveTo>
                  <a:lnTo>
                    <a:pt x="1750" y="207"/>
                  </a:lnTo>
                  <a:lnTo>
                    <a:pt x="1749" y="207"/>
                  </a:lnTo>
                  <a:lnTo>
                    <a:pt x="1749" y="209"/>
                  </a:lnTo>
                  <a:lnTo>
                    <a:pt x="1750" y="209"/>
                  </a:lnTo>
                  <a:lnTo>
                    <a:pt x="1752" y="209"/>
                  </a:lnTo>
                  <a:lnTo>
                    <a:pt x="1752" y="207"/>
                  </a:lnTo>
                  <a:moveTo>
                    <a:pt x="1757" y="12"/>
                  </a:moveTo>
                  <a:lnTo>
                    <a:pt x="1755" y="12"/>
                  </a:lnTo>
                  <a:lnTo>
                    <a:pt x="1754" y="12"/>
                  </a:lnTo>
                  <a:lnTo>
                    <a:pt x="1755" y="13"/>
                  </a:lnTo>
                  <a:lnTo>
                    <a:pt x="1757" y="13"/>
                  </a:lnTo>
                  <a:lnTo>
                    <a:pt x="1757" y="12"/>
                  </a:lnTo>
                  <a:moveTo>
                    <a:pt x="1774" y="15"/>
                  </a:moveTo>
                  <a:lnTo>
                    <a:pt x="1772" y="15"/>
                  </a:lnTo>
                  <a:lnTo>
                    <a:pt x="1770" y="15"/>
                  </a:lnTo>
                  <a:lnTo>
                    <a:pt x="1772" y="17"/>
                  </a:lnTo>
                  <a:lnTo>
                    <a:pt x="1774" y="15"/>
                  </a:lnTo>
                  <a:moveTo>
                    <a:pt x="1787" y="182"/>
                  </a:moveTo>
                  <a:lnTo>
                    <a:pt x="1787" y="182"/>
                  </a:lnTo>
                  <a:lnTo>
                    <a:pt x="1787" y="183"/>
                  </a:lnTo>
                  <a:lnTo>
                    <a:pt x="1787" y="183"/>
                  </a:lnTo>
                  <a:lnTo>
                    <a:pt x="1787" y="182"/>
                  </a:lnTo>
                  <a:moveTo>
                    <a:pt x="1814" y="177"/>
                  </a:moveTo>
                  <a:lnTo>
                    <a:pt x="1813" y="177"/>
                  </a:lnTo>
                  <a:lnTo>
                    <a:pt x="1814" y="178"/>
                  </a:lnTo>
                  <a:lnTo>
                    <a:pt x="1814" y="177"/>
                  </a:lnTo>
                  <a:moveTo>
                    <a:pt x="1821" y="8"/>
                  </a:moveTo>
                  <a:lnTo>
                    <a:pt x="1819" y="8"/>
                  </a:lnTo>
                  <a:lnTo>
                    <a:pt x="1818" y="8"/>
                  </a:lnTo>
                  <a:lnTo>
                    <a:pt x="1816" y="8"/>
                  </a:lnTo>
                  <a:lnTo>
                    <a:pt x="1816" y="10"/>
                  </a:lnTo>
                  <a:lnTo>
                    <a:pt x="1818" y="10"/>
                  </a:lnTo>
                  <a:lnTo>
                    <a:pt x="1819" y="10"/>
                  </a:lnTo>
                  <a:lnTo>
                    <a:pt x="1821" y="10"/>
                  </a:lnTo>
                  <a:lnTo>
                    <a:pt x="1821" y="8"/>
                  </a:lnTo>
                  <a:moveTo>
                    <a:pt x="1848" y="8"/>
                  </a:moveTo>
                  <a:lnTo>
                    <a:pt x="1850" y="7"/>
                  </a:lnTo>
                  <a:lnTo>
                    <a:pt x="1846" y="7"/>
                  </a:lnTo>
                  <a:lnTo>
                    <a:pt x="1845" y="7"/>
                  </a:lnTo>
                  <a:lnTo>
                    <a:pt x="1843" y="7"/>
                  </a:lnTo>
                  <a:lnTo>
                    <a:pt x="1843" y="8"/>
                  </a:lnTo>
                  <a:lnTo>
                    <a:pt x="1845" y="8"/>
                  </a:lnTo>
                  <a:lnTo>
                    <a:pt x="1846" y="8"/>
                  </a:lnTo>
                  <a:lnTo>
                    <a:pt x="1848" y="10"/>
                  </a:lnTo>
                  <a:lnTo>
                    <a:pt x="1850" y="10"/>
                  </a:lnTo>
                  <a:lnTo>
                    <a:pt x="1850" y="8"/>
                  </a:lnTo>
                  <a:lnTo>
                    <a:pt x="1848" y="8"/>
                  </a:lnTo>
                  <a:moveTo>
                    <a:pt x="1883" y="5"/>
                  </a:moveTo>
                  <a:lnTo>
                    <a:pt x="1882" y="5"/>
                  </a:lnTo>
                  <a:lnTo>
                    <a:pt x="1880" y="7"/>
                  </a:lnTo>
                  <a:lnTo>
                    <a:pt x="1882" y="7"/>
                  </a:lnTo>
                  <a:lnTo>
                    <a:pt x="1883" y="5"/>
                  </a:lnTo>
                  <a:moveTo>
                    <a:pt x="1885" y="130"/>
                  </a:moveTo>
                  <a:lnTo>
                    <a:pt x="1883" y="130"/>
                  </a:lnTo>
                  <a:lnTo>
                    <a:pt x="1883" y="131"/>
                  </a:lnTo>
                  <a:lnTo>
                    <a:pt x="1885" y="130"/>
                  </a:lnTo>
                  <a:moveTo>
                    <a:pt x="1910" y="123"/>
                  </a:moveTo>
                  <a:lnTo>
                    <a:pt x="1910" y="123"/>
                  </a:lnTo>
                  <a:lnTo>
                    <a:pt x="1905" y="124"/>
                  </a:lnTo>
                  <a:lnTo>
                    <a:pt x="1907" y="124"/>
                  </a:lnTo>
                  <a:lnTo>
                    <a:pt x="1910" y="124"/>
                  </a:lnTo>
                  <a:lnTo>
                    <a:pt x="1910" y="124"/>
                  </a:lnTo>
                  <a:lnTo>
                    <a:pt x="1910" y="123"/>
                  </a:lnTo>
                  <a:moveTo>
                    <a:pt x="1915" y="116"/>
                  </a:moveTo>
                  <a:lnTo>
                    <a:pt x="1914" y="116"/>
                  </a:lnTo>
                  <a:lnTo>
                    <a:pt x="1912" y="116"/>
                  </a:lnTo>
                  <a:lnTo>
                    <a:pt x="1910" y="116"/>
                  </a:lnTo>
                  <a:lnTo>
                    <a:pt x="1910" y="116"/>
                  </a:lnTo>
                  <a:lnTo>
                    <a:pt x="1910" y="118"/>
                  </a:lnTo>
                  <a:lnTo>
                    <a:pt x="1910" y="118"/>
                  </a:lnTo>
                  <a:lnTo>
                    <a:pt x="1912" y="118"/>
                  </a:lnTo>
                  <a:lnTo>
                    <a:pt x="1914" y="118"/>
                  </a:lnTo>
                  <a:lnTo>
                    <a:pt x="1915" y="118"/>
                  </a:lnTo>
                  <a:lnTo>
                    <a:pt x="1915" y="116"/>
                  </a:lnTo>
                  <a:moveTo>
                    <a:pt x="1920" y="109"/>
                  </a:moveTo>
                  <a:lnTo>
                    <a:pt x="1919" y="109"/>
                  </a:lnTo>
                  <a:lnTo>
                    <a:pt x="1919" y="111"/>
                  </a:lnTo>
                  <a:lnTo>
                    <a:pt x="1920" y="111"/>
                  </a:lnTo>
                  <a:lnTo>
                    <a:pt x="1920" y="109"/>
                  </a:lnTo>
                  <a:moveTo>
                    <a:pt x="1925" y="108"/>
                  </a:moveTo>
                  <a:lnTo>
                    <a:pt x="1924" y="108"/>
                  </a:lnTo>
                  <a:lnTo>
                    <a:pt x="1920" y="108"/>
                  </a:lnTo>
                  <a:lnTo>
                    <a:pt x="1917" y="109"/>
                  </a:lnTo>
                  <a:lnTo>
                    <a:pt x="1919" y="109"/>
                  </a:lnTo>
                  <a:lnTo>
                    <a:pt x="1920" y="109"/>
                  </a:lnTo>
                  <a:lnTo>
                    <a:pt x="1922" y="109"/>
                  </a:lnTo>
                  <a:lnTo>
                    <a:pt x="1924" y="109"/>
                  </a:lnTo>
                  <a:lnTo>
                    <a:pt x="1925" y="109"/>
                  </a:lnTo>
                  <a:lnTo>
                    <a:pt x="1925" y="108"/>
                  </a:lnTo>
                  <a:moveTo>
                    <a:pt x="1919" y="103"/>
                  </a:moveTo>
                  <a:lnTo>
                    <a:pt x="1919" y="104"/>
                  </a:lnTo>
                  <a:lnTo>
                    <a:pt x="1917" y="104"/>
                  </a:lnTo>
                  <a:lnTo>
                    <a:pt x="1915" y="104"/>
                  </a:lnTo>
                  <a:lnTo>
                    <a:pt x="1914" y="104"/>
                  </a:lnTo>
                  <a:lnTo>
                    <a:pt x="1912" y="104"/>
                  </a:lnTo>
                  <a:lnTo>
                    <a:pt x="1910" y="103"/>
                  </a:lnTo>
                  <a:lnTo>
                    <a:pt x="1908" y="104"/>
                  </a:lnTo>
                  <a:lnTo>
                    <a:pt x="1910" y="104"/>
                  </a:lnTo>
                  <a:lnTo>
                    <a:pt x="1910" y="104"/>
                  </a:lnTo>
                  <a:lnTo>
                    <a:pt x="1910" y="106"/>
                  </a:lnTo>
                  <a:lnTo>
                    <a:pt x="1914" y="104"/>
                  </a:lnTo>
                  <a:lnTo>
                    <a:pt x="1914" y="106"/>
                  </a:lnTo>
                  <a:lnTo>
                    <a:pt x="1915" y="106"/>
                  </a:lnTo>
                  <a:lnTo>
                    <a:pt x="1919" y="104"/>
                  </a:lnTo>
                  <a:lnTo>
                    <a:pt x="1920" y="104"/>
                  </a:lnTo>
                  <a:lnTo>
                    <a:pt x="1922" y="104"/>
                  </a:lnTo>
                  <a:lnTo>
                    <a:pt x="1924" y="104"/>
                  </a:lnTo>
                  <a:lnTo>
                    <a:pt x="1925" y="103"/>
                  </a:lnTo>
                  <a:lnTo>
                    <a:pt x="1924" y="103"/>
                  </a:lnTo>
                  <a:lnTo>
                    <a:pt x="1920" y="103"/>
                  </a:lnTo>
                  <a:lnTo>
                    <a:pt x="1919" y="103"/>
                  </a:lnTo>
                  <a:moveTo>
                    <a:pt x="1907" y="101"/>
                  </a:moveTo>
                  <a:lnTo>
                    <a:pt x="1907" y="103"/>
                  </a:lnTo>
                  <a:lnTo>
                    <a:pt x="1908" y="103"/>
                  </a:lnTo>
                  <a:lnTo>
                    <a:pt x="1908" y="101"/>
                  </a:lnTo>
                  <a:lnTo>
                    <a:pt x="1910" y="101"/>
                  </a:lnTo>
                  <a:lnTo>
                    <a:pt x="1910" y="101"/>
                  </a:lnTo>
                  <a:lnTo>
                    <a:pt x="1910" y="99"/>
                  </a:lnTo>
                  <a:lnTo>
                    <a:pt x="1910" y="99"/>
                  </a:lnTo>
                  <a:lnTo>
                    <a:pt x="1908" y="99"/>
                  </a:lnTo>
                  <a:lnTo>
                    <a:pt x="1908" y="101"/>
                  </a:lnTo>
                  <a:lnTo>
                    <a:pt x="1907" y="99"/>
                  </a:lnTo>
                  <a:lnTo>
                    <a:pt x="1905" y="101"/>
                  </a:lnTo>
                  <a:lnTo>
                    <a:pt x="1907" y="101"/>
                  </a:lnTo>
                  <a:moveTo>
                    <a:pt x="1910" y="98"/>
                  </a:moveTo>
                  <a:lnTo>
                    <a:pt x="1910" y="96"/>
                  </a:lnTo>
                  <a:lnTo>
                    <a:pt x="1908" y="96"/>
                  </a:lnTo>
                  <a:lnTo>
                    <a:pt x="1908" y="98"/>
                  </a:lnTo>
                  <a:lnTo>
                    <a:pt x="1910" y="98"/>
                  </a:lnTo>
                  <a:moveTo>
                    <a:pt x="1914" y="99"/>
                  </a:moveTo>
                  <a:lnTo>
                    <a:pt x="1912" y="101"/>
                  </a:lnTo>
                  <a:lnTo>
                    <a:pt x="1914" y="101"/>
                  </a:lnTo>
                  <a:lnTo>
                    <a:pt x="1914" y="99"/>
                  </a:lnTo>
                  <a:lnTo>
                    <a:pt x="1915" y="99"/>
                  </a:lnTo>
                  <a:lnTo>
                    <a:pt x="1917" y="99"/>
                  </a:lnTo>
                  <a:lnTo>
                    <a:pt x="1915" y="98"/>
                  </a:lnTo>
                  <a:lnTo>
                    <a:pt x="1914" y="98"/>
                  </a:lnTo>
                  <a:lnTo>
                    <a:pt x="1912" y="98"/>
                  </a:lnTo>
                  <a:lnTo>
                    <a:pt x="1910" y="98"/>
                  </a:lnTo>
                  <a:lnTo>
                    <a:pt x="1912" y="99"/>
                  </a:lnTo>
                  <a:lnTo>
                    <a:pt x="1914" y="99"/>
                  </a:lnTo>
                  <a:moveTo>
                    <a:pt x="1910" y="10"/>
                  </a:moveTo>
                  <a:lnTo>
                    <a:pt x="1908" y="10"/>
                  </a:lnTo>
                  <a:lnTo>
                    <a:pt x="1907" y="10"/>
                  </a:lnTo>
                  <a:lnTo>
                    <a:pt x="1910" y="12"/>
                  </a:lnTo>
                  <a:lnTo>
                    <a:pt x="1910" y="13"/>
                  </a:lnTo>
                  <a:lnTo>
                    <a:pt x="1910" y="13"/>
                  </a:lnTo>
                  <a:lnTo>
                    <a:pt x="1912" y="13"/>
                  </a:lnTo>
                  <a:lnTo>
                    <a:pt x="1914" y="13"/>
                  </a:lnTo>
                  <a:lnTo>
                    <a:pt x="1915" y="13"/>
                  </a:lnTo>
                  <a:lnTo>
                    <a:pt x="1917" y="13"/>
                  </a:lnTo>
                  <a:lnTo>
                    <a:pt x="1919" y="13"/>
                  </a:lnTo>
                  <a:lnTo>
                    <a:pt x="1920" y="13"/>
                  </a:lnTo>
                  <a:lnTo>
                    <a:pt x="1922" y="13"/>
                  </a:lnTo>
                  <a:lnTo>
                    <a:pt x="1924" y="13"/>
                  </a:lnTo>
                  <a:lnTo>
                    <a:pt x="1927" y="13"/>
                  </a:lnTo>
                  <a:lnTo>
                    <a:pt x="1927" y="12"/>
                  </a:lnTo>
                  <a:lnTo>
                    <a:pt x="1922" y="12"/>
                  </a:lnTo>
                  <a:lnTo>
                    <a:pt x="1919" y="12"/>
                  </a:lnTo>
                  <a:lnTo>
                    <a:pt x="1915" y="12"/>
                  </a:lnTo>
                  <a:lnTo>
                    <a:pt x="1912" y="10"/>
                  </a:lnTo>
                  <a:lnTo>
                    <a:pt x="1910" y="10"/>
                  </a:lnTo>
                  <a:moveTo>
                    <a:pt x="1900" y="5"/>
                  </a:moveTo>
                  <a:lnTo>
                    <a:pt x="1903" y="5"/>
                  </a:lnTo>
                  <a:lnTo>
                    <a:pt x="1907" y="5"/>
                  </a:lnTo>
                  <a:lnTo>
                    <a:pt x="1908" y="5"/>
                  </a:lnTo>
                  <a:lnTo>
                    <a:pt x="1910" y="5"/>
                  </a:lnTo>
                  <a:lnTo>
                    <a:pt x="1910" y="5"/>
                  </a:lnTo>
                  <a:lnTo>
                    <a:pt x="1910" y="3"/>
                  </a:lnTo>
                  <a:lnTo>
                    <a:pt x="1910" y="3"/>
                  </a:lnTo>
                  <a:lnTo>
                    <a:pt x="1907" y="3"/>
                  </a:lnTo>
                  <a:lnTo>
                    <a:pt x="1905" y="3"/>
                  </a:lnTo>
                  <a:lnTo>
                    <a:pt x="1903" y="3"/>
                  </a:lnTo>
                  <a:lnTo>
                    <a:pt x="1900" y="3"/>
                  </a:lnTo>
                  <a:lnTo>
                    <a:pt x="1900" y="5"/>
                  </a:lnTo>
                  <a:moveTo>
                    <a:pt x="1897" y="15"/>
                  </a:moveTo>
                  <a:lnTo>
                    <a:pt x="1898" y="15"/>
                  </a:lnTo>
                  <a:lnTo>
                    <a:pt x="1902" y="15"/>
                  </a:lnTo>
                  <a:lnTo>
                    <a:pt x="1903" y="15"/>
                  </a:lnTo>
                  <a:lnTo>
                    <a:pt x="1905" y="13"/>
                  </a:lnTo>
                  <a:lnTo>
                    <a:pt x="1903" y="13"/>
                  </a:lnTo>
                  <a:lnTo>
                    <a:pt x="1898" y="13"/>
                  </a:lnTo>
                  <a:lnTo>
                    <a:pt x="1897" y="13"/>
                  </a:lnTo>
                  <a:lnTo>
                    <a:pt x="1897" y="15"/>
                  </a:lnTo>
                  <a:moveTo>
                    <a:pt x="1895" y="113"/>
                  </a:moveTo>
                  <a:lnTo>
                    <a:pt x="1897" y="113"/>
                  </a:lnTo>
                  <a:lnTo>
                    <a:pt x="1898" y="113"/>
                  </a:lnTo>
                  <a:lnTo>
                    <a:pt x="1902" y="114"/>
                  </a:lnTo>
                  <a:lnTo>
                    <a:pt x="1903" y="114"/>
                  </a:lnTo>
                  <a:lnTo>
                    <a:pt x="1903" y="116"/>
                  </a:lnTo>
                  <a:lnTo>
                    <a:pt x="1905" y="116"/>
                  </a:lnTo>
                  <a:lnTo>
                    <a:pt x="1905" y="118"/>
                  </a:lnTo>
                  <a:lnTo>
                    <a:pt x="1907" y="118"/>
                  </a:lnTo>
                  <a:lnTo>
                    <a:pt x="1908" y="118"/>
                  </a:lnTo>
                  <a:lnTo>
                    <a:pt x="1908" y="116"/>
                  </a:lnTo>
                  <a:lnTo>
                    <a:pt x="1907" y="116"/>
                  </a:lnTo>
                  <a:lnTo>
                    <a:pt x="1905" y="116"/>
                  </a:lnTo>
                  <a:lnTo>
                    <a:pt x="1905" y="114"/>
                  </a:lnTo>
                  <a:lnTo>
                    <a:pt x="1903" y="114"/>
                  </a:lnTo>
                  <a:lnTo>
                    <a:pt x="1902" y="113"/>
                  </a:lnTo>
                  <a:lnTo>
                    <a:pt x="1900" y="113"/>
                  </a:lnTo>
                  <a:lnTo>
                    <a:pt x="1900" y="111"/>
                  </a:lnTo>
                  <a:lnTo>
                    <a:pt x="1898" y="113"/>
                  </a:lnTo>
                  <a:lnTo>
                    <a:pt x="1898" y="111"/>
                  </a:lnTo>
                  <a:lnTo>
                    <a:pt x="1897" y="111"/>
                  </a:lnTo>
                  <a:lnTo>
                    <a:pt x="1895" y="111"/>
                  </a:lnTo>
                  <a:lnTo>
                    <a:pt x="1895" y="113"/>
                  </a:lnTo>
                  <a:moveTo>
                    <a:pt x="1893" y="116"/>
                  </a:moveTo>
                  <a:lnTo>
                    <a:pt x="1893" y="118"/>
                  </a:lnTo>
                  <a:lnTo>
                    <a:pt x="1897" y="116"/>
                  </a:lnTo>
                  <a:lnTo>
                    <a:pt x="1893" y="116"/>
                  </a:lnTo>
                  <a:moveTo>
                    <a:pt x="1892" y="7"/>
                  </a:moveTo>
                  <a:lnTo>
                    <a:pt x="1893" y="7"/>
                  </a:lnTo>
                  <a:lnTo>
                    <a:pt x="1893" y="5"/>
                  </a:lnTo>
                  <a:lnTo>
                    <a:pt x="1892" y="7"/>
                  </a:lnTo>
                  <a:moveTo>
                    <a:pt x="1893" y="135"/>
                  </a:moveTo>
                  <a:lnTo>
                    <a:pt x="1892" y="133"/>
                  </a:lnTo>
                  <a:lnTo>
                    <a:pt x="1890" y="133"/>
                  </a:lnTo>
                  <a:lnTo>
                    <a:pt x="1890" y="135"/>
                  </a:lnTo>
                  <a:lnTo>
                    <a:pt x="1892" y="135"/>
                  </a:lnTo>
                  <a:lnTo>
                    <a:pt x="1893" y="135"/>
                  </a:lnTo>
                  <a:moveTo>
                    <a:pt x="1897" y="130"/>
                  </a:moveTo>
                  <a:lnTo>
                    <a:pt x="1895" y="130"/>
                  </a:lnTo>
                  <a:lnTo>
                    <a:pt x="1895" y="128"/>
                  </a:lnTo>
                  <a:lnTo>
                    <a:pt x="1898" y="128"/>
                  </a:lnTo>
                  <a:lnTo>
                    <a:pt x="1898" y="126"/>
                  </a:lnTo>
                  <a:lnTo>
                    <a:pt x="1897" y="126"/>
                  </a:lnTo>
                  <a:lnTo>
                    <a:pt x="1897" y="124"/>
                  </a:lnTo>
                  <a:lnTo>
                    <a:pt x="1898" y="124"/>
                  </a:lnTo>
                  <a:lnTo>
                    <a:pt x="1900" y="124"/>
                  </a:lnTo>
                  <a:lnTo>
                    <a:pt x="1900" y="123"/>
                  </a:lnTo>
                  <a:lnTo>
                    <a:pt x="1898" y="123"/>
                  </a:lnTo>
                  <a:lnTo>
                    <a:pt x="1898" y="121"/>
                  </a:lnTo>
                  <a:lnTo>
                    <a:pt x="1897" y="121"/>
                  </a:lnTo>
                  <a:lnTo>
                    <a:pt x="1897" y="123"/>
                  </a:lnTo>
                  <a:lnTo>
                    <a:pt x="1895" y="123"/>
                  </a:lnTo>
                  <a:lnTo>
                    <a:pt x="1893" y="123"/>
                  </a:lnTo>
                  <a:lnTo>
                    <a:pt x="1892" y="123"/>
                  </a:lnTo>
                  <a:lnTo>
                    <a:pt x="1892" y="124"/>
                  </a:lnTo>
                  <a:lnTo>
                    <a:pt x="1895" y="124"/>
                  </a:lnTo>
                  <a:lnTo>
                    <a:pt x="1895" y="126"/>
                  </a:lnTo>
                  <a:lnTo>
                    <a:pt x="1893" y="128"/>
                  </a:lnTo>
                  <a:lnTo>
                    <a:pt x="1892" y="128"/>
                  </a:lnTo>
                  <a:lnTo>
                    <a:pt x="1890" y="128"/>
                  </a:lnTo>
                  <a:lnTo>
                    <a:pt x="1890" y="130"/>
                  </a:lnTo>
                  <a:lnTo>
                    <a:pt x="1892" y="130"/>
                  </a:lnTo>
                  <a:lnTo>
                    <a:pt x="1892" y="131"/>
                  </a:lnTo>
                  <a:lnTo>
                    <a:pt x="1893" y="131"/>
                  </a:lnTo>
                  <a:lnTo>
                    <a:pt x="1897" y="130"/>
                  </a:lnTo>
                  <a:moveTo>
                    <a:pt x="1698" y="244"/>
                  </a:moveTo>
                  <a:lnTo>
                    <a:pt x="1700" y="244"/>
                  </a:lnTo>
                  <a:lnTo>
                    <a:pt x="1701" y="242"/>
                  </a:lnTo>
                  <a:lnTo>
                    <a:pt x="1700" y="242"/>
                  </a:lnTo>
                  <a:lnTo>
                    <a:pt x="1701" y="241"/>
                  </a:lnTo>
                  <a:lnTo>
                    <a:pt x="1700" y="241"/>
                  </a:lnTo>
                  <a:lnTo>
                    <a:pt x="1698" y="241"/>
                  </a:lnTo>
                  <a:lnTo>
                    <a:pt x="1696" y="242"/>
                  </a:lnTo>
                  <a:lnTo>
                    <a:pt x="1696" y="244"/>
                  </a:lnTo>
                  <a:lnTo>
                    <a:pt x="1698" y="244"/>
                  </a:lnTo>
                  <a:moveTo>
                    <a:pt x="1678" y="241"/>
                  </a:moveTo>
                  <a:lnTo>
                    <a:pt x="1676" y="241"/>
                  </a:lnTo>
                  <a:lnTo>
                    <a:pt x="1675" y="241"/>
                  </a:lnTo>
                  <a:lnTo>
                    <a:pt x="1676" y="242"/>
                  </a:lnTo>
                  <a:lnTo>
                    <a:pt x="1675" y="244"/>
                  </a:lnTo>
                  <a:lnTo>
                    <a:pt x="1676" y="244"/>
                  </a:lnTo>
                  <a:lnTo>
                    <a:pt x="1676" y="246"/>
                  </a:lnTo>
                  <a:lnTo>
                    <a:pt x="1678" y="246"/>
                  </a:lnTo>
                  <a:lnTo>
                    <a:pt x="1680" y="246"/>
                  </a:lnTo>
                  <a:lnTo>
                    <a:pt x="1680" y="244"/>
                  </a:lnTo>
                  <a:lnTo>
                    <a:pt x="1678" y="242"/>
                  </a:lnTo>
                  <a:lnTo>
                    <a:pt x="1678" y="241"/>
                  </a:lnTo>
                  <a:moveTo>
                    <a:pt x="1415" y="35"/>
                  </a:moveTo>
                  <a:lnTo>
                    <a:pt x="1414" y="35"/>
                  </a:lnTo>
                  <a:lnTo>
                    <a:pt x="1414" y="33"/>
                  </a:lnTo>
                  <a:lnTo>
                    <a:pt x="1415" y="33"/>
                  </a:lnTo>
                  <a:lnTo>
                    <a:pt x="1420" y="33"/>
                  </a:lnTo>
                  <a:lnTo>
                    <a:pt x="1424" y="33"/>
                  </a:lnTo>
                  <a:lnTo>
                    <a:pt x="1424" y="32"/>
                  </a:lnTo>
                  <a:lnTo>
                    <a:pt x="1420" y="32"/>
                  </a:lnTo>
                  <a:lnTo>
                    <a:pt x="1417" y="32"/>
                  </a:lnTo>
                  <a:lnTo>
                    <a:pt x="1415" y="32"/>
                  </a:lnTo>
                  <a:lnTo>
                    <a:pt x="1414" y="32"/>
                  </a:lnTo>
                  <a:lnTo>
                    <a:pt x="1414" y="30"/>
                  </a:lnTo>
                  <a:lnTo>
                    <a:pt x="1414" y="28"/>
                  </a:lnTo>
                  <a:lnTo>
                    <a:pt x="1414" y="28"/>
                  </a:lnTo>
                  <a:lnTo>
                    <a:pt x="1415" y="28"/>
                  </a:lnTo>
                  <a:lnTo>
                    <a:pt x="1417" y="28"/>
                  </a:lnTo>
                  <a:lnTo>
                    <a:pt x="1419" y="28"/>
                  </a:lnTo>
                  <a:lnTo>
                    <a:pt x="1422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5" y="28"/>
                  </a:lnTo>
                  <a:lnTo>
                    <a:pt x="1427" y="28"/>
                  </a:lnTo>
                  <a:lnTo>
                    <a:pt x="1430" y="28"/>
                  </a:lnTo>
                  <a:lnTo>
                    <a:pt x="1429" y="28"/>
                  </a:lnTo>
                  <a:lnTo>
                    <a:pt x="1427" y="28"/>
                  </a:lnTo>
                  <a:lnTo>
                    <a:pt x="1424" y="28"/>
                  </a:lnTo>
                  <a:lnTo>
                    <a:pt x="1424" y="28"/>
                  </a:lnTo>
                  <a:lnTo>
                    <a:pt x="1422" y="28"/>
                  </a:lnTo>
                  <a:lnTo>
                    <a:pt x="1419" y="28"/>
                  </a:lnTo>
                  <a:lnTo>
                    <a:pt x="1417" y="28"/>
                  </a:lnTo>
                  <a:lnTo>
                    <a:pt x="1419" y="27"/>
                  </a:lnTo>
                  <a:lnTo>
                    <a:pt x="1420" y="27"/>
                  </a:lnTo>
                  <a:lnTo>
                    <a:pt x="1422" y="27"/>
                  </a:lnTo>
                  <a:lnTo>
                    <a:pt x="1424" y="27"/>
                  </a:lnTo>
                  <a:lnTo>
                    <a:pt x="1424" y="25"/>
                  </a:lnTo>
                  <a:lnTo>
                    <a:pt x="1424" y="25"/>
                  </a:lnTo>
                  <a:lnTo>
                    <a:pt x="1424" y="23"/>
                  </a:lnTo>
                  <a:lnTo>
                    <a:pt x="1425" y="23"/>
                  </a:lnTo>
                  <a:lnTo>
                    <a:pt x="1427" y="23"/>
                  </a:lnTo>
                  <a:lnTo>
                    <a:pt x="1429" y="23"/>
                  </a:lnTo>
                  <a:lnTo>
                    <a:pt x="1430" y="23"/>
                  </a:lnTo>
                  <a:lnTo>
                    <a:pt x="1434" y="22"/>
                  </a:lnTo>
                  <a:lnTo>
                    <a:pt x="1436" y="22"/>
                  </a:lnTo>
                  <a:lnTo>
                    <a:pt x="1437" y="22"/>
                  </a:lnTo>
                  <a:lnTo>
                    <a:pt x="1439" y="20"/>
                  </a:lnTo>
                  <a:lnTo>
                    <a:pt x="1441" y="22"/>
                  </a:lnTo>
                  <a:lnTo>
                    <a:pt x="1442" y="22"/>
                  </a:lnTo>
                  <a:lnTo>
                    <a:pt x="1444" y="22"/>
                  </a:lnTo>
                  <a:lnTo>
                    <a:pt x="1444" y="20"/>
                  </a:lnTo>
                  <a:lnTo>
                    <a:pt x="1446" y="22"/>
                  </a:lnTo>
                  <a:lnTo>
                    <a:pt x="1446" y="20"/>
                  </a:lnTo>
                  <a:lnTo>
                    <a:pt x="1444" y="18"/>
                  </a:lnTo>
                  <a:lnTo>
                    <a:pt x="1446" y="18"/>
                  </a:lnTo>
                  <a:lnTo>
                    <a:pt x="1447" y="18"/>
                  </a:lnTo>
                  <a:lnTo>
                    <a:pt x="1449" y="18"/>
                  </a:lnTo>
                  <a:lnTo>
                    <a:pt x="1451" y="18"/>
                  </a:lnTo>
                  <a:lnTo>
                    <a:pt x="1452" y="18"/>
                  </a:lnTo>
                  <a:lnTo>
                    <a:pt x="1454" y="18"/>
                  </a:lnTo>
                  <a:lnTo>
                    <a:pt x="1456" y="18"/>
                  </a:lnTo>
                  <a:lnTo>
                    <a:pt x="1457" y="18"/>
                  </a:lnTo>
                  <a:lnTo>
                    <a:pt x="1459" y="18"/>
                  </a:lnTo>
                  <a:lnTo>
                    <a:pt x="1461" y="18"/>
                  </a:lnTo>
                  <a:lnTo>
                    <a:pt x="1462" y="20"/>
                  </a:lnTo>
                  <a:lnTo>
                    <a:pt x="1461" y="20"/>
                  </a:lnTo>
                  <a:lnTo>
                    <a:pt x="1462" y="22"/>
                  </a:lnTo>
                  <a:lnTo>
                    <a:pt x="1464" y="22"/>
                  </a:lnTo>
                  <a:lnTo>
                    <a:pt x="1464" y="23"/>
                  </a:lnTo>
                  <a:lnTo>
                    <a:pt x="1464" y="23"/>
                  </a:lnTo>
                  <a:lnTo>
                    <a:pt x="1464" y="25"/>
                  </a:lnTo>
                  <a:lnTo>
                    <a:pt x="1467" y="25"/>
                  </a:lnTo>
                  <a:lnTo>
                    <a:pt x="1469" y="27"/>
                  </a:lnTo>
                  <a:lnTo>
                    <a:pt x="1469" y="25"/>
                  </a:lnTo>
                  <a:lnTo>
                    <a:pt x="1471" y="25"/>
                  </a:lnTo>
                  <a:lnTo>
                    <a:pt x="1473" y="25"/>
                  </a:lnTo>
                  <a:lnTo>
                    <a:pt x="1474" y="27"/>
                  </a:lnTo>
                  <a:lnTo>
                    <a:pt x="1473" y="27"/>
                  </a:lnTo>
                  <a:lnTo>
                    <a:pt x="1471" y="28"/>
                  </a:lnTo>
                  <a:lnTo>
                    <a:pt x="1474" y="28"/>
                  </a:lnTo>
                  <a:lnTo>
                    <a:pt x="1476" y="28"/>
                  </a:lnTo>
                  <a:lnTo>
                    <a:pt x="1478" y="28"/>
                  </a:lnTo>
                  <a:lnTo>
                    <a:pt x="1479" y="28"/>
                  </a:lnTo>
                  <a:lnTo>
                    <a:pt x="1481" y="28"/>
                  </a:lnTo>
                  <a:lnTo>
                    <a:pt x="1484" y="28"/>
                  </a:lnTo>
                  <a:lnTo>
                    <a:pt x="1484" y="30"/>
                  </a:lnTo>
                  <a:lnTo>
                    <a:pt x="1483" y="30"/>
                  </a:lnTo>
                  <a:lnTo>
                    <a:pt x="1483" y="32"/>
                  </a:lnTo>
                  <a:lnTo>
                    <a:pt x="1481" y="32"/>
                  </a:lnTo>
                  <a:lnTo>
                    <a:pt x="1479" y="32"/>
                  </a:lnTo>
                  <a:lnTo>
                    <a:pt x="1478" y="33"/>
                  </a:lnTo>
                  <a:lnTo>
                    <a:pt x="1479" y="33"/>
                  </a:lnTo>
                  <a:lnTo>
                    <a:pt x="1481" y="33"/>
                  </a:lnTo>
                  <a:lnTo>
                    <a:pt x="1483" y="33"/>
                  </a:lnTo>
                  <a:lnTo>
                    <a:pt x="1483" y="32"/>
                  </a:lnTo>
                  <a:lnTo>
                    <a:pt x="1484" y="32"/>
                  </a:lnTo>
                  <a:lnTo>
                    <a:pt x="1486" y="32"/>
                  </a:lnTo>
                  <a:lnTo>
                    <a:pt x="1488" y="33"/>
                  </a:lnTo>
                  <a:lnTo>
                    <a:pt x="1489" y="33"/>
                  </a:lnTo>
                  <a:lnTo>
                    <a:pt x="1489" y="32"/>
                  </a:lnTo>
                  <a:lnTo>
                    <a:pt x="1488" y="32"/>
                  </a:lnTo>
                  <a:lnTo>
                    <a:pt x="1486" y="32"/>
                  </a:lnTo>
                  <a:lnTo>
                    <a:pt x="1486" y="30"/>
                  </a:lnTo>
                  <a:lnTo>
                    <a:pt x="1488" y="30"/>
                  </a:lnTo>
                  <a:lnTo>
                    <a:pt x="1489" y="30"/>
                  </a:lnTo>
                  <a:lnTo>
                    <a:pt x="1489" y="28"/>
                  </a:lnTo>
                  <a:lnTo>
                    <a:pt x="1489" y="28"/>
                  </a:lnTo>
                  <a:lnTo>
                    <a:pt x="1491" y="28"/>
                  </a:lnTo>
                  <a:lnTo>
                    <a:pt x="1493" y="28"/>
                  </a:lnTo>
                  <a:lnTo>
                    <a:pt x="1493" y="27"/>
                  </a:lnTo>
                  <a:lnTo>
                    <a:pt x="1494" y="27"/>
                  </a:lnTo>
                  <a:lnTo>
                    <a:pt x="1498" y="27"/>
                  </a:lnTo>
                  <a:lnTo>
                    <a:pt x="1501" y="28"/>
                  </a:lnTo>
                  <a:lnTo>
                    <a:pt x="1505" y="28"/>
                  </a:lnTo>
                  <a:lnTo>
                    <a:pt x="1505" y="28"/>
                  </a:lnTo>
                  <a:lnTo>
                    <a:pt x="1508" y="28"/>
                  </a:lnTo>
                  <a:lnTo>
                    <a:pt x="1510" y="28"/>
                  </a:lnTo>
                  <a:lnTo>
                    <a:pt x="1511" y="28"/>
                  </a:lnTo>
                  <a:lnTo>
                    <a:pt x="1513" y="28"/>
                  </a:lnTo>
                  <a:lnTo>
                    <a:pt x="1515" y="28"/>
                  </a:lnTo>
                  <a:lnTo>
                    <a:pt x="1516" y="28"/>
                  </a:lnTo>
                  <a:lnTo>
                    <a:pt x="1518" y="30"/>
                  </a:lnTo>
                  <a:lnTo>
                    <a:pt x="1520" y="30"/>
                  </a:lnTo>
                  <a:lnTo>
                    <a:pt x="1520" y="32"/>
                  </a:lnTo>
                  <a:lnTo>
                    <a:pt x="1521" y="32"/>
                  </a:lnTo>
                  <a:lnTo>
                    <a:pt x="1521" y="33"/>
                  </a:lnTo>
                  <a:lnTo>
                    <a:pt x="1523" y="32"/>
                  </a:lnTo>
                  <a:lnTo>
                    <a:pt x="1526" y="33"/>
                  </a:lnTo>
                  <a:lnTo>
                    <a:pt x="1528" y="33"/>
                  </a:lnTo>
                  <a:lnTo>
                    <a:pt x="1531" y="32"/>
                  </a:lnTo>
                  <a:lnTo>
                    <a:pt x="1526" y="32"/>
                  </a:lnTo>
                  <a:lnTo>
                    <a:pt x="1525" y="32"/>
                  </a:lnTo>
                  <a:lnTo>
                    <a:pt x="1523" y="32"/>
                  </a:lnTo>
                  <a:lnTo>
                    <a:pt x="1523" y="30"/>
                  </a:lnTo>
                  <a:lnTo>
                    <a:pt x="1525" y="30"/>
                  </a:lnTo>
                  <a:lnTo>
                    <a:pt x="1526" y="30"/>
                  </a:lnTo>
                  <a:lnTo>
                    <a:pt x="1526" y="28"/>
                  </a:lnTo>
                  <a:lnTo>
                    <a:pt x="1525" y="28"/>
                  </a:lnTo>
                  <a:lnTo>
                    <a:pt x="1521" y="28"/>
                  </a:lnTo>
                  <a:lnTo>
                    <a:pt x="1520" y="28"/>
                  </a:lnTo>
                  <a:lnTo>
                    <a:pt x="1518" y="28"/>
                  </a:lnTo>
                  <a:lnTo>
                    <a:pt x="1516" y="27"/>
                  </a:lnTo>
                  <a:lnTo>
                    <a:pt x="1520" y="27"/>
                  </a:lnTo>
                  <a:lnTo>
                    <a:pt x="1521" y="27"/>
                  </a:lnTo>
                  <a:lnTo>
                    <a:pt x="1525" y="27"/>
                  </a:lnTo>
                  <a:lnTo>
                    <a:pt x="1526" y="27"/>
                  </a:lnTo>
                  <a:lnTo>
                    <a:pt x="1530" y="27"/>
                  </a:lnTo>
                  <a:lnTo>
                    <a:pt x="1533" y="27"/>
                  </a:lnTo>
                  <a:lnTo>
                    <a:pt x="1537" y="27"/>
                  </a:lnTo>
                  <a:lnTo>
                    <a:pt x="1540" y="27"/>
                  </a:lnTo>
                  <a:lnTo>
                    <a:pt x="1540" y="25"/>
                  </a:lnTo>
                  <a:lnTo>
                    <a:pt x="1543" y="25"/>
                  </a:lnTo>
                  <a:lnTo>
                    <a:pt x="1545" y="25"/>
                  </a:lnTo>
                  <a:lnTo>
                    <a:pt x="1547" y="25"/>
                  </a:lnTo>
                  <a:lnTo>
                    <a:pt x="1548" y="23"/>
                  </a:lnTo>
                  <a:lnTo>
                    <a:pt x="1550" y="23"/>
                  </a:lnTo>
                  <a:lnTo>
                    <a:pt x="1552" y="23"/>
                  </a:lnTo>
                  <a:lnTo>
                    <a:pt x="1553" y="23"/>
                  </a:lnTo>
                  <a:lnTo>
                    <a:pt x="1555" y="23"/>
                  </a:lnTo>
                  <a:lnTo>
                    <a:pt x="1557" y="23"/>
                  </a:lnTo>
                  <a:lnTo>
                    <a:pt x="1558" y="23"/>
                  </a:lnTo>
                  <a:lnTo>
                    <a:pt x="1562" y="23"/>
                  </a:lnTo>
                  <a:lnTo>
                    <a:pt x="1563" y="23"/>
                  </a:lnTo>
                  <a:lnTo>
                    <a:pt x="1567" y="23"/>
                  </a:lnTo>
                  <a:lnTo>
                    <a:pt x="1568" y="23"/>
                  </a:lnTo>
                  <a:lnTo>
                    <a:pt x="1570" y="23"/>
                  </a:lnTo>
                  <a:lnTo>
                    <a:pt x="1572" y="23"/>
                  </a:lnTo>
                  <a:lnTo>
                    <a:pt x="1572" y="22"/>
                  </a:lnTo>
                  <a:lnTo>
                    <a:pt x="1570" y="22"/>
                  </a:lnTo>
                  <a:lnTo>
                    <a:pt x="1568" y="22"/>
                  </a:lnTo>
                  <a:lnTo>
                    <a:pt x="1565" y="22"/>
                  </a:lnTo>
                  <a:lnTo>
                    <a:pt x="1563" y="22"/>
                  </a:lnTo>
                  <a:lnTo>
                    <a:pt x="1560" y="22"/>
                  </a:lnTo>
                  <a:lnTo>
                    <a:pt x="1557" y="22"/>
                  </a:lnTo>
                  <a:lnTo>
                    <a:pt x="1553" y="23"/>
                  </a:lnTo>
                  <a:lnTo>
                    <a:pt x="1553" y="22"/>
                  </a:lnTo>
                  <a:lnTo>
                    <a:pt x="1555" y="22"/>
                  </a:lnTo>
                  <a:lnTo>
                    <a:pt x="1558" y="20"/>
                  </a:lnTo>
                  <a:lnTo>
                    <a:pt x="1557" y="20"/>
                  </a:lnTo>
                  <a:lnTo>
                    <a:pt x="1555" y="20"/>
                  </a:lnTo>
                  <a:lnTo>
                    <a:pt x="1553" y="20"/>
                  </a:lnTo>
                  <a:lnTo>
                    <a:pt x="1552" y="20"/>
                  </a:lnTo>
                  <a:lnTo>
                    <a:pt x="1552" y="22"/>
                  </a:lnTo>
                  <a:lnTo>
                    <a:pt x="1550" y="22"/>
                  </a:lnTo>
                  <a:lnTo>
                    <a:pt x="1548" y="22"/>
                  </a:lnTo>
                  <a:lnTo>
                    <a:pt x="1547" y="23"/>
                  </a:lnTo>
                  <a:lnTo>
                    <a:pt x="1545" y="23"/>
                  </a:lnTo>
                  <a:lnTo>
                    <a:pt x="1545" y="23"/>
                  </a:lnTo>
                  <a:lnTo>
                    <a:pt x="1543" y="23"/>
                  </a:lnTo>
                  <a:lnTo>
                    <a:pt x="1540" y="23"/>
                  </a:lnTo>
                  <a:lnTo>
                    <a:pt x="1538" y="25"/>
                  </a:lnTo>
                  <a:lnTo>
                    <a:pt x="1535" y="25"/>
                  </a:lnTo>
                  <a:lnTo>
                    <a:pt x="1531" y="25"/>
                  </a:lnTo>
                  <a:lnTo>
                    <a:pt x="1530" y="25"/>
                  </a:lnTo>
                  <a:lnTo>
                    <a:pt x="1528" y="25"/>
                  </a:lnTo>
                  <a:lnTo>
                    <a:pt x="1525" y="25"/>
                  </a:lnTo>
                  <a:lnTo>
                    <a:pt x="1523" y="25"/>
                  </a:lnTo>
                  <a:lnTo>
                    <a:pt x="1523" y="23"/>
                  </a:lnTo>
                  <a:lnTo>
                    <a:pt x="1521" y="23"/>
                  </a:lnTo>
                  <a:lnTo>
                    <a:pt x="1520" y="23"/>
                  </a:lnTo>
                  <a:lnTo>
                    <a:pt x="1518" y="23"/>
                  </a:lnTo>
                  <a:lnTo>
                    <a:pt x="1516" y="23"/>
                  </a:lnTo>
                  <a:lnTo>
                    <a:pt x="1516" y="25"/>
                  </a:lnTo>
                  <a:lnTo>
                    <a:pt x="1515" y="25"/>
                  </a:lnTo>
                  <a:lnTo>
                    <a:pt x="1513" y="25"/>
                  </a:lnTo>
                  <a:lnTo>
                    <a:pt x="1511" y="25"/>
                  </a:lnTo>
                  <a:lnTo>
                    <a:pt x="1510" y="25"/>
                  </a:lnTo>
                  <a:lnTo>
                    <a:pt x="1506" y="25"/>
                  </a:lnTo>
                  <a:lnTo>
                    <a:pt x="1505" y="25"/>
                  </a:lnTo>
                  <a:lnTo>
                    <a:pt x="1505" y="25"/>
                  </a:lnTo>
                  <a:lnTo>
                    <a:pt x="1503" y="25"/>
                  </a:lnTo>
                  <a:lnTo>
                    <a:pt x="1501" y="25"/>
                  </a:lnTo>
                  <a:lnTo>
                    <a:pt x="1498" y="25"/>
                  </a:lnTo>
                  <a:lnTo>
                    <a:pt x="1496" y="25"/>
                  </a:lnTo>
                  <a:lnTo>
                    <a:pt x="1494" y="25"/>
                  </a:lnTo>
                  <a:lnTo>
                    <a:pt x="1496" y="23"/>
                  </a:lnTo>
                  <a:lnTo>
                    <a:pt x="1493" y="23"/>
                  </a:lnTo>
                  <a:lnTo>
                    <a:pt x="1491" y="25"/>
                  </a:lnTo>
                  <a:lnTo>
                    <a:pt x="1489" y="25"/>
                  </a:lnTo>
                  <a:lnTo>
                    <a:pt x="1488" y="25"/>
                  </a:lnTo>
                  <a:lnTo>
                    <a:pt x="1486" y="25"/>
                  </a:lnTo>
                  <a:lnTo>
                    <a:pt x="1486" y="23"/>
                  </a:lnTo>
                  <a:lnTo>
                    <a:pt x="1484" y="23"/>
                  </a:lnTo>
                  <a:lnTo>
                    <a:pt x="1483" y="23"/>
                  </a:lnTo>
                  <a:lnTo>
                    <a:pt x="1481" y="23"/>
                  </a:lnTo>
                  <a:lnTo>
                    <a:pt x="1479" y="23"/>
                  </a:lnTo>
                  <a:lnTo>
                    <a:pt x="1478" y="23"/>
                  </a:lnTo>
                  <a:lnTo>
                    <a:pt x="1476" y="22"/>
                  </a:lnTo>
                  <a:lnTo>
                    <a:pt x="1474" y="22"/>
                  </a:lnTo>
                  <a:lnTo>
                    <a:pt x="1473" y="20"/>
                  </a:lnTo>
                  <a:lnTo>
                    <a:pt x="1476" y="18"/>
                  </a:lnTo>
                  <a:lnTo>
                    <a:pt x="1478" y="18"/>
                  </a:lnTo>
                  <a:lnTo>
                    <a:pt x="1479" y="20"/>
                  </a:lnTo>
                  <a:lnTo>
                    <a:pt x="1481" y="20"/>
                  </a:lnTo>
                  <a:lnTo>
                    <a:pt x="1484" y="18"/>
                  </a:lnTo>
                  <a:lnTo>
                    <a:pt x="1483" y="18"/>
                  </a:lnTo>
                  <a:lnTo>
                    <a:pt x="1486" y="17"/>
                  </a:lnTo>
                  <a:lnTo>
                    <a:pt x="1484" y="17"/>
                  </a:lnTo>
                  <a:lnTo>
                    <a:pt x="1483" y="17"/>
                  </a:lnTo>
                  <a:lnTo>
                    <a:pt x="1483" y="15"/>
                  </a:lnTo>
                  <a:lnTo>
                    <a:pt x="1481" y="15"/>
                  </a:lnTo>
                  <a:lnTo>
                    <a:pt x="1479" y="15"/>
                  </a:lnTo>
                  <a:lnTo>
                    <a:pt x="1478" y="15"/>
                  </a:lnTo>
                  <a:lnTo>
                    <a:pt x="1476" y="15"/>
                  </a:lnTo>
                  <a:lnTo>
                    <a:pt x="1474" y="15"/>
                  </a:lnTo>
                  <a:lnTo>
                    <a:pt x="1474" y="13"/>
                  </a:lnTo>
                  <a:lnTo>
                    <a:pt x="1478" y="13"/>
                  </a:lnTo>
                  <a:lnTo>
                    <a:pt x="1481" y="13"/>
                  </a:lnTo>
                  <a:lnTo>
                    <a:pt x="1483" y="13"/>
                  </a:lnTo>
                  <a:lnTo>
                    <a:pt x="1484" y="13"/>
                  </a:lnTo>
                  <a:lnTo>
                    <a:pt x="1486" y="13"/>
                  </a:lnTo>
                  <a:lnTo>
                    <a:pt x="1488" y="13"/>
                  </a:lnTo>
                  <a:lnTo>
                    <a:pt x="1489" y="13"/>
                  </a:lnTo>
                  <a:lnTo>
                    <a:pt x="1491" y="13"/>
                  </a:lnTo>
                  <a:lnTo>
                    <a:pt x="1491" y="12"/>
                  </a:lnTo>
                  <a:lnTo>
                    <a:pt x="1494" y="12"/>
                  </a:lnTo>
                  <a:lnTo>
                    <a:pt x="1498" y="12"/>
                  </a:lnTo>
                  <a:lnTo>
                    <a:pt x="1499" y="12"/>
                  </a:lnTo>
                  <a:lnTo>
                    <a:pt x="1501" y="12"/>
                  </a:lnTo>
                  <a:lnTo>
                    <a:pt x="1503" y="12"/>
                  </a:lnTo>
                  <a:lnTo>
                    <a:pt x="1505" y="12"/>
                  </a:lnTo>
                  <a:lnTo>
                    <a:pt x="1505" y="12"/>
                  </a:lnTo>
                  <a:lnTo>
                    <a:pt x="1505" y="13"/>
                  </a:lnTo>
                  <a:lnTo>
                    <a:pt x="1505" y="13"/>
                  </a:lnTo>
                  <a:lnTo>
                    <a:pt x="1506" y="13"/>
                  </a:lnTo>
                  <a:lnTo>
                    <a:pt x="1506" y="12"/>
                  </a:lnTo>
                  <a:lnTo>
                    <a:pt x="1508" y="12"/>
                  </a:lnTo>
                  <a:lnTo>
                    <a:pt x="1508" y="10"/>
                  </a:lnTo>
                  <a:lnTo>
                    <a:pt x="1511" y="10"/>
                  </a:lnTo>
                  <a:lnTo>
                    <a:pt x="1513" y="10"/>
                  </a:lnTo>
                  <a:lnTo>
                    <a:pt x="1515" y="10"/>
                  </a:lnTo>
                  <a:lnTo>
                    <a:pt x="1518" y="10"/>
                  </a:lnTo>
                  <a:lnTo>
                    <a:pt x="1520" y="10"/>
                  </a:lnTo>
                  <a:lnTo>
                    <a:pt x="1521" y="8"/>
                  </a:lnTo>
                  <a:lnTo>
                    <a:pt x="1525" y="8"/>
                  </a:lnTo>
                  <a:lnTo>
                    <a:pt x="1528" y="8"/>
                  </a:lnTo>
                  <a:lnTo>
                    <a:pt x="1528" y="10"/>
                  </a:lnTo>
                  <a:lnTo>
                    <a:pt x="1530" y="10"/>
                  </a:lnTo>
                  <a:lnTo>
                    <a:pt x="1531" y="10"/>
                  </a:lnTo>
                  <a:lnTo>
                    <a:pt x="1533" y="10"/>
                  </a:lnTo>
                  <a:lnTo>
                    <a:pt x="1535" y="10"/>
                  </a:lnTo>
                  <a:lnTo>
                    <a:pt x="1537" y="12"/>
                  </a:lnTo>
                  <a:lnTo>
                    <a:pt x="1538" y="12"/>
                  </a:lnTo>
                  <a:lnTo>
                    <a:pt x="1538" y="10"/>
                  </a:lnTo>
                  <a:lnTo>
                    <a:pt x="1542" y="10"/>
                  </a:lnTo>
                  <a:lnTo>
                    <a:pt x="1543" y="12"/>
                  </a:lnTo>
                  <a:lnTo>
                    <a:pt x="1545" y="12"/>
                  </a:lnTo>
                  <a:lnTo>
                    <a:pt x="1545" y="12"/>
                  </a:lnTo>
                  <a:lnTo>
                    <a:pt x="1548" y="12"/>
                  </a:lnTo>
                  <a:lnTo>
                    <a:pt x="1545" y="10"/>
                  </a:lnTo>
                  <a:lnTo>
                    <a:pt x="1545" y="10"/>
                  </a:lnTo>
                  <a:lnTo>
                    <a:pt x="1542" y="10"/>
                  </a:lnTo>
                  <a:lnTo>
                    <a:pt x="1542" y="8"/>
                  </a:lnTo>
                  <a:lnTo>
                    <a:pt x="1545" y="8"/>
                  </a:lnTo>
                  <a:lnTo>
                    <a:pt x="1545" y="8"/>
                  </a:lnTo>
                  <a:lnTo>
                    <a:pt x="1545" y="7"/>
                  </a:lnTo>
                  <a:lnTo>
                    <a:pt x="1547" y="7"/>
                  </a:lnTo>
                  <a:lnTo>
                    <a:pt x="1550" y="7"/>
                  </a:lnTo>
                  <a:lnTo>
                    <a:pt x="1552" y="7"/>
                  </a:lnTo>
                  <a:lnTo>
                    <a:pt x="1553" y="8"/>
                  </a:lnTo>
                  <a:lnTo>
                    <a:pt x="1555" y="8"/>
                  </a:lnTo>
                  <a:lnTo>
                    <a:pt x="1557" y="8"/>
                  </a:lnTo>
                  <a:lnTo>
                    <a:pt x="1557" y="7"/>
                  </a:lnTo>
                  <a:lnTo>
                    <a:pt x="1555" y="7"/>
                  </a:lnTo>
                  <a:lnTo>
                    <a:pt x="1553" y="7"/>
                  </a:lnTo>
                  <a:lnTo>
                    <a:pt x="1552" y="7"/>
                  </a:lnTo>
                  <a:lnTo>
                    <a:pt x="1553" y="5"/>
                  </a:lnTo>
                  <a:lnTo>
                    <a:pt x="1557" y="5"/>
                  </a:lnTo>
                  <a:lnTo>
                    <a:pt x="1558" y="7"/>
                  </a:lnTo>
                  <a:lnTo>
                    <a:pt x="1562" y="7"/>
                  </a:lnTo>
                  <a:lnTo>
                    <a:pt x="1563" y="7"/>
                  </a:lnTo>
                  <a:lnTo>
                    <a:pt x="1565" y="7"/>
                  </a:lnTo>
                  <a:lnTo>
                    <a:pt x="1563" y="5"/>
                  </a:lnTo>
                  <a:lnTo>
                    <a:pt x="1567" y="5"/>
                  </a:lnTo>
                  <a:lnTo>
                    <a:pt x="1570" y="5"/>
                  </a:lnTo>
                  <a:lnTo>
                    <a:pt x="1572" y="5"/>
                  </a:lnTo>
                  <a:lnTo>
                    <a:pt x="1574" y="5"/>
                  </a:lnTo>
                  <a:lnTo>
                    <a:pt x="1575" y="5"/>
                  </a:lnTo>
                  <a:lnTo>
                    <a:pt x="1577" y="5"/>
                  </a:lnTo>
                  <a:lnTo>
                    <a:pt x="1579" y="5"/>
                  </a:lnTo>
                  <a:lnTo>
                    <a:pt x="1582" y="5"/>
                  </a:lnTo>
                  <a:lnTo>
                    <a:pt x="1584" y="5"/>
                  </a:lnTo>
                  <a:lnTo>
                    <a:pt x="1585" y="5"/>
                  </a:lnTo>
                  <a:lnTo>
                    <a:pt x="1585" y="3"/>
                  </a:lnTo>
                  <a:lnTo>
                    <a:pt x="1585" y="3"/>
                  </a:lnTo>
                  <a:lnTo>
                    <a:pt x="1589" y="3"/>
                  </a:lnTo>
                  <a:lnTo>
                    <a:pt x="1592" y="3"/>
                  </a:lnTo>
                  <a:lnTo>
                    <a:pt x="1594" y="3"/>
                  </a:lnTo>
                  <a:lnTo>
                    <a:pt x="1595" y="3"/>
                  </a:lnTo>
                  <a:lnTo>
                    <a:pt x="1599" y="3"/>
                  </a:lnTo>
                  <a:lnTo>
                    <a:pt x="1600" y="3"/>
                  </a:lnTo>
                  <a:lnTo>
                    <a:pt x="1604" y="3"/>
                  </a:lnTo>
                  <a:lnTo>
                    <a:pt x="1607" y="5"/>
                  </a:lnTo>
                  <a:lnTo>
                    <a:pt x="1609" y="5"/>
                  </a:lnTo>
                  <a:lnTo>
                    <a:pt x="1611" y="5"/>
                  </a:lnTo>
                  <a:lnTo>
                    <a:pt x="1614" y="7"/>
                  </a:lnTo>
                  <a:lnTo>
                    <a:pt x="1612" y="5"/>
                  </a:lnTo>
                  <a:lnTo>
                    <a:pt x="1614" y="3"/>
                  </a:lnTo>
                  <a:lnTo>
                    <a:pt x="1617" y="3"/>
                  </a:lnTo>
                  <a:lnTo>
                    <a:pt x="1619" y="3"/>
                  </a:lnTo>
                  <a:lnTo>
                    <a:pt x="1621" y="3"/>
                  </a:lnTo>
                  <a:lnTo>
                    <a:pt x="1622" y="3"/>
                  </a:lnTo>
                  <a:lnTo>
                    <a:pt x="1624" y="3"/>
                  </a:lnTo>
                  <a:lnTo>
                    <a:pt x="1626" y="3"/>
                  </a:lnTo>
                  <a:lnTo>
                    <a:pt x="1626" y="5"/>
                  </a:lnTo>
                  <a:lnTo>
                    <a:pt x="1626" y="5"/>
                  </a:lnTo>
                  <a:lnTo>
                    <a:pt x="1626" y="3"/>
                  </a:lnTo>
                  <a:lnTo>
                    <a:pt x="1627" y="3"/>
                  </a:lnTo>
                  <a:lnTo>
                    <a:pt x="1629" y="3"/>
                  </a:lnTo>
                  <a:lnTo>
                    <a:pt x="1631" y="3"/>
                  </a:lnTo>
                  <a:lnTo>
                    <a:pt x="1634" y="3"/>
                  </a:lnTo>
                  <a:lnTo>
                    <a:pt x="1637" y="3"/>
                  </a:lnTo>
                  <a:lnTo>
                    <a:pt x="1639" y="3"/>
                  </a:lnTo>
                  <a:lnTo>
                    <a:pt x="1641" y="3"/>
                  </a:lnTo>
                  <a:lnTo>
                    <a:pt x="1639" y="5"/>
                  </a:lnTo>
                  <a:lnTo>
                    <a:pt x="1643" y="3"/>
                  </a:lnTo>
                  <a:lnTo>
                    <a:pt x="1644" y="3"/>
                  </a:lnTo>
                  <a:lnTo>
                    <a:pt x="1644" y="5"/>
                  </a:lnTo>
                  <a:lnTo>
                    <a:pt x="1646" y="5"/>
                  </a:lnTo>
                  <a:lnTo>
                    <a:pt x="1648" y="3"/>
                  </a:lnTo>
                  <a:lnTo>
                    <a:pt x="1649" y="5"/>
                  </a:lnTo>
                  <a:lnTo>
                    <a:pt x="1651" y="5"/>
                  </a:lnTo>
                  <a:lnTo>
                    <a:pt x="1654" y="5"/>
                  </a:lnTo>
                  <a:lnTo>
                    <a:pt x="1658" y="5"/>
                  </a:lnTo>
                  <a:lnTo>
                    <a:pt x="1656" y="7"/>
                  </a:lnTo>
                  <a:lnTo>
                    <a:pt x="1658" y="7"/>
                  </a:lnTo>
                  <a:lnTo>
                    <a:pt x="1659" y="7"/>
                  </a:lnTo>
                  <a:lnTo>
                    <a:pt x="1663" y="7"/>
                  </a:lnTo>
                  <a:lnTo>
                    <a:pt x="1666" y="5"/>
                  </a:lnTo>
                  <a:lnTo>
                    <a:pt x="1666" y="5"/>
                  </a:lnTo>
                  <a:lnTo>
                    <a:pt x="1666" y="7"/>
                  </a:lnTo>
                  <a:lnTo>
                    <a:pt x="1668" y="7"/>
                  </a:lnTo>
                  <a:lnTo>
                    <a:pt x="1668" y="5"/>
                  </a:lnTo>
                  <a:lnTo>
                    <a:pt x="1669" y="5"/>
                  </a:lnTo>
                  <a:lnTo>
                    <a:pt x="1671" y="5"/>
                  </a:lnTo>
                  <a:lnTo>
                    <a:pt x="1673" y="5"/>
                  </a:lnTo>
                  <a:lnTo>
                    <a:pt x="1673" y="7"/>
                  </a:lnTo>
                  <a:lnTo>
                    <a:pt x="1675" y="7"/>
                  </a:lnTo>
                  <a:lnTo>
                    <a:pt x="1676" y="5"/>
                  </a:lnTo>
                  <a:lnTo>
                    <a:pt x="1680" y="5"/>
                  </a:lnTo>
                  <a:lnTo>
                    <a:pt x="1681" y="5"/>
                  </a:lnTo>
                  <a:lnTo>
                    <a:pt x="1683" y="5"/>
                  </a:lnTo>
                  <a:lnTo>
                    <a:pt x="1683" y="7"/>
                  </a:lnTo>
                  <a:lnTo>
                    <a:pt x="1681" y="7"/>
                  </a:lnTo>
                  <a:lnTo>
                    <a:pt x="1685" y="8"/>
                  </a:lnTo>
                  <a:lnTo>
                    <a:pt x="1686" y="8"/>
                  </a:lnTo>
                  <a:lnTo>
                    <a:pt x="1688" y="8"/>
                  </a:lnTo>
                  <a:lnTo>
                    <a:pt x="1690" y="8"/>
                  </a:lnTo>
                  <a:lnTo>
                    <a:pt x="1691" y="8"/>
                  </a:lnTo>
                  <a:lnTo>
                    <a:pt x="1693" y="8"/>
                  </a:lnTo>
                  <a:lnTo>
                    <a:pt x="1695" y="8"/>
                  </a:lnTo>
                  <a:lnTo>
                    <a:pt x="1696" y="10"/>
                  </a:lnTo>
                  <a:lnTo>
                    <a:pt x="1695" y="10"/>
                  </a:lnTo>
                  <a:lnTo>
                    <a:pt x="1693" y="12"/>
                  </a:lnTo>
                  <a:lnTo>
                    <a:pt x="1690" y="12"/>
                  </a:lnTo>
                  <a:lnTo>
                    <a:pt x="1688" y="12"/>
                  </a:lnTo>
                  <a:lnTo>
                    <a:pt x="1686" y="12"/>
                  </a:lnTo>
                  <a:lnTo>
                    <a:pt x="1685" y="12"/>
                  </a:lnTo>
                  <a:lnTo>
                    <a:pt x="1683" y="12"/>
                  </a:lnTo>
                  <a:lnTo>
                    <a:pt x="1683" y="13"/>
                  </a:lnTo>
                  <a:lnTo>
                    <a:pt x="1680" y="13"/>
                  </a:lnTo>
                  <a:lnTo>
                    <a:pt x="1678" y="13"/>
                  </a:lnTo>
                  <a:lnTo>
                    <a:pt x="1675" y="13"/>
                  </a:lnTo>
                  <a:lnTo>
                    <a:pt x="1671" y="15"/>
                  </a:lnTo>
                  <a:lnTo>
                    <a:pt x="1669" y="15"/>
                  </a:lnTo>
                  <a:lnTo>
                    <a:pt x="1668" y="15"/>
                  </a:lnTo>
                  <a:lnTo>
                    <a:pt x="1666" y="15"/>
                  </a:lnTo>
                  <a:lnTo>
                    <a:pt x="1664" y="15"/>
                  </a:lnTo>
                  <a:lnTo>
                    <a:pt x="1663" y="15"/>
                  </a:lnTo>
                  <a:lnTo>
                    <a:pt x="1661" y="15"/>
                  </a:lnTo>
                  <a:lnTo>
                    <a:pt x="1659" y="15"/>
                  </a:lnTo>
                  <a:lnTo>
                    <a:pt x="1656" y="15"/>
                  </a:lnTo>
                  <a:lnTo>
                    <a:pt x="1654" y="15"/>
                  </a:lnTo>
                  <a:lnTo>
                    <a:pt x="1653" y="15"/>
                  </a:lnTo>
                  <a:lnTo>
                    <a:pt x="1651" y="15"/>
                  </a:lnTo>
                  <a:lnTo>
                    <a:pt x="1648" y="17"/>
                  </a:lnTo>
                  <a:lnTo>
                    <a:pt x="1644" y="17"/>
                  </a:lnTo>
                  <a:lnTo>
                    <a:pt x="1641" y="18"/>
                  </a:lnTo>
                  <a:lnTo>
                    <a:pt x="1644" y="18"/>
                  </a:lnTo>
                  <a:lnTo>
                    <a:pt x="1648" y="18"/>
                  </a:lnTo>
                  <a:lnTo>
                    <a:pt x="1649" y="18"/>
                  </a:lnTo>
                  <a:lnTo>
                    <a:pt x="1653" y="17"/>
                  </a:lnTo>
                  <a:lnTo>
                    <a:pt x="1654" y="17"/>
                  </a:lnTo>
                  <a:lnTo>
                    <a:pt x="1656" y="17"/>
                  </a:lnTo>
                  <a:lnTo>
                    <a:pt x="1659" y="17"/>
                  </a:lnTo>
                  <a:lnTo>
                    <a:pt x="1663" y="17"/>
                  </a:lnTo>
                  <a:lnTo>
                    <a:pt x="1666" y="17"/>
                  </a:lnTo>
                  <a:lnTo>
                    <a:pt x="1663" y="18"/>
                  </a:lnTo>
                  <a:lnTo>
                    <a:pt x="1659" y="18"/>
                  </a:lnTo>
                  <a:lnTo>
                    <a:pt x="1656" y="18"/>
                  </a:lnTo>
                  <a:lnTo>
                    <a:pt x="1654" y="18"/>
                  </a:lnTo>
                  <a:lnTo>
                    <a:pt x="1653" y="20"/>
                  </a:lnTo>
                  <a:lnTo>
                    <a:pt x="1651" y="20"/>
                  </a:lnTo>
                  <a:lnTo>
                    <a:pt x="1649" y="20"/>
                  </a:lnTo>
                  <a:lnTo>
                    <a:pt x="1648" y="20"/>
                  </a:lnTo>
                  <a:lnTo>
                    <a:pt x="1646" y="20"/>
                  </a:lnTo>
                  <a:lnTo>
                    <a:pt x="1644" y="22"/>
                  </a:lnTo>
                  <a:lnTo>
                    <a:pt x="1643" y="22"/>
                  </a:lnTo>
                  <a:lnTo>
                    <a:pt x="1639" y="22"/>
                  </a:lnTo>
                  <a:lnTo>
                    <a:pt x="1637" y="22"/>
                  </a:lnTo>
                  <a:lnTo>
                    <a:pt x="1636" y="22"/>
                  </a:lnTo>
                  <a:lnTo>
                    <a:pt x="1634" y="23"/>
                  </a:lnTo>
                  <a:lnTo>
                    <a:pt x="1632" y="23"/>
                  </a:lnTo>
                  <a:lnTo>
                    <a:pt x="1631" y="23"/>
                  </a:lnTo>
                  <a:lnTo>
                    <a:pt x="1629" y="23"/>
                  </a:lnTo>
                  <a:lnTo>
                    <a:pt x="1627" y="23"/>
                  </a:lnTo>
                  <a:lnTo>
                    <a:pt x="1626" y="25"/>
                  </a:lnTo>
                  <a:lnTo>
                    <a:pt x="1626" y="25"/>
                  </a:lnTo>
                  <a:lnTo>
                    <a:pt x="1624" y="25"/>
                  </a:lnTo>
                  <a:lnTo>
                    <a:pt x="1622" y="25"/>
                  </a:lnTo>
                  <a:lnTo>
                    <a:pt x="1622" y="27"/>
                  </a:lnTo>
                  <a:lnTo>
                    <a:pt x="1621" y="27"/>
                  </a:lnTo>
                  <a:lnTo>
                    <a:pt x="1617" y="27"/>
                  </a:lnTo>
                  <a:lnTo>
                    <a:pt x="1616" y="27"/>
                  </a:lnTo>
                  <a:lnTo>
                    <a:pt x="1614" y="27"/>
                  </a:lnTo>
                  <a:lnTo>
                    <a:pt x="1612" y="27"/>
                  </a:lnTo>
                  <a:lnTo>
                    <a:pt x="1612" y="25"/>
                  </a:lnTo>
                  <a:lnTo>
                    <a:pt x="1611" y="25"/>
                  </a:lnTo>
                  <a:lnTo>
                    <a:pt x="1612" y="27"/>
                  </a:lnTo>
                  <a:lnTo>
                    <a:pt x="1614" y="28"/>
                  </a:lnTo>
                  <a:lnTo>
                    <a:pt x="1612" y="28"/>
                  </a:lnTo>
                  <a:lnTo>
                    <a:pt x="1611" y="28"/>
                  </a:lnTo>
                  <a:lnTo>
                    <a:pt x="1609" y="28"/>
                  </a:lnTo>
                  <a:lnTo>
                    <a:pt x="1606" y="28"/>
                  </a:lnTo>
                  <a:lnTo>
                    <a:pt x="1604" y="28"/>
                  </a:lnTo>
                  <a:lnTo>
                    <a:pt x="1602" y="28"/>
                  </a:lnTo>
                  <a:lnTo>
                    <a:pt x="1604" y="28"/>
                  </a:lnTo>
                  <a:lnTo>
                    <a:pt x="1600" y="30"/>
                  </a:lnTo>
                  <a:lnTo>
                    <a:pt x="1599" y="32"/>
                  </a:lnTo>
                  <a:lnTo>
                    <a:pt x="1594" y="32"/>
                  </a:lnTo>
                  <a:lnTo>
                    <a:pt x="1592" y="32"/>
                  </a:lnTo>
                  <a:lnTo>
                    <a:pt x="1590" y="32"/>
                  </a:lnTo>
                  <a:lnTo>
                    <a:pt x="1589" y="32"/>
                  </a:lnTo>
                  <a:lnTo>
                    <a:pt x="1587" y="32"/>
                  </a:lnTo>
                  <a:lnTo>
                    <a:pt x="1587" y="30"/>
                  </a:lnTo>
                  <a:lnTo>
                    <a:pt x="1585" y="30"/>
                  </a:lnTo>
                  <a:lnTo>
                    <a:pt x="1585" y="30"/>
                  </a:lnTo>
                  <a:lnTo>
                    <a:pt x="1584" y="30"/>
                  </a:lnTo>
                  <a:lnTo>
                    <a:pt x="1580" y="30"/>
                  </a:lnTo>
                  <a:lnTo>
                    <a:pt x="1584" y="32"/>
                  </a:lnTo>
                  <a:lnTo>
                    <a:pt x="1585" y="32"/>
                  </a:lnTo>
                  <a:lnTo>
                    <a:pt x="1585" y="33"/>
                  </a:lnTo>
                  <a:lnTo>
                    <a:pt x="1584" y="33"/>
                  </a:lnTo>
                  <a:lnTo>
                    <a:pt x="1582" y="33"/>
                  </a:lnTo>
                  <a:lnTo>
                    <a:pt x="1580" y="33"/>
                  </a:lnTo>
                  <a:lnTo>
                    <a:pt x="1579" y="33"/>
                  </a:lnTo>
                  <a:lnTo>
                    <a:pt x="1577" y="33"/>
                  </a:lnTo>
                  <a:lnTo>
                    <a:pt x="1575" y="35"/>
                  </a:lnTo>
                  <a:lnTo>
                    <a:pt x="1574" y="33"/>
                  </a:lnTo>
                  <a:lnTo>
                    <a:pt x="1572" y="33"/>
                  </a:lnTo>
                  <a:lnTo>
                    <a:pt x="1570" y="33"/>
                  </a:lnTo>
                  <a:lnTo>
                    <a:pt x="1570" y="35"/>
                  </a:lnTo>
                  <a:lnTo>
                    <a:pt x="1568" y="35"/>
                  </a:lnTo>
                  <a:lnTo>
                    <a:pt x="1565" y="35"/>
                  </a:lnTo>
                  <a:lnTo>
                    <a:pt x="1563" y="35"/>
                  </a:lnTo>
                  <a:lnTo>
                    <a:pt x="1563" y="33"/>
                  </a:lnTo>
                  <a:lnTo>
                    <a:pt x="1562" y="35"/>
                  </a:lnTo>
                  <a:lnTo>
                    <a:pt x="1560" y="33"/>
                  </a:lnTo>
                  <a:lnTo>
                    <a:pt x="1560" y="35"/>
                  </a:lnTo>
                  <a:lnTo>
                    <a:pt x="1558" y="35"/>
                  </a:lnTo>
                  <a:lnTo>
                    <a:pt x="1557" y="35"/>
                  </a:lnTo>
                  <a:lnTo>
                    <a:pt x="1553" y="35"/>
                  </a:lnTo>
                  <a:lnTo>
                    <a:pt x="1553" y="33"/>
                  </a:lnTo>
                  <a:lnTo>
                    <a:pt x="1552" y="33"/>
                  </a:lnTo>
                  <a:lnTo>
                    <a:pt x="1550" y="33"/>
                  </a:lnTo>
                  <a:lnTo>
                    <a:pt x="1550" y="35"/>
                  </a:lnTo>
                  <a:lnTo>
                    <a:pt x="1548" y="35"/>
                  </a:lnTo>
                  <a:lnTo>
                    <a:pt x="1550" y="37"/>
                  </a:lnTo>
                  <a:lnTo>
                    <a:pt x="1552" y="37"/>
                  </a:lnTo>
                  <a:lnTo>
                    <a:pt x="1553" y="37"/>
                  </a:lnTo>
                  <a:lnTo>
                    <a:pt x="1555" y="37"/>
                  </a:lnTo>
                  <a:lnTo>
                    <a:pt x="1557" y="37"/>
                  </a:lnTo>
                  <a:lnTo>
                    <a:pt x="1557" y="39"/>
                  </a:lnTo>
                  <a:lnTo>
                    <a:pt x="1558" y="39"/>
                  </a:lnTo>
                  <a:lnTo>
                    <a:pt x="1558" y="40"/>
                  </a:lnTo>
                  <a:lnTo>
                    <a:pt x="1560" y="40"/>
                  </a:lnTo>
                  <a:lnTo>
                    <a:pt x="1562" y="40"/>
                  </a:lnTo>
                  <a:lnTo>
                    <a:pt x="1563" y="40"/>
                  </a:lnTo>
                  <a:lnTo>
                    <a:pt x="1563" y="42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60" y="44"/>
                  </a:lnTo>
                  <a:lnTo>
                    <a:pt x="1558" y="44"/>
                  </a:lnTo>
                  <a:lnTo>
                    <a:pt x="1557" y="44"/>
                  </a:lnTo>
                  <a:lnTo>
                    <a:pt x="1553" y="44"/>
                  </a:lnTo>
                  <a:lnTo>
                    <a:pt x="1552" y="44"/>
                  </a:lnTo>
                  <a:lnTo>
                    <a:pt x="1550" y="44"/>
                  </a:lnTo>
                  <a:lnTo>
                    <a:pt x="1555" y="45"/>
                  </a:lnTo>
                  <a:lnTo>
                    <a:pt x="1553" y="47"/>
                  </a:lnTo>
                  <a:lnTo>
                    <a:pt x="1552" y="47"/>
                  </a:lnTo>
                  <a:lnTo>
                    <a:pt x="1552" y="49"/>
                  </a:lnTo>
                  <a:lnTo>
                    <a:pt x="1550" y="49"/>
                  </a:lnTo>
                  <a:lnTo>
                    <a:pt x="1548" y="49"/>
                  </a:lnTo>
                  <a:lnTo>
                    <a:pt x="1547" y="49"/>
                  </a:lnTo>
                  <a:lnTo>
                    <a:pt x="1545" y="49"/>
                  </a:lnTo>
                  <a:lnTo>
                    <a:pt x="1545" y="49"/>
                  </a:lnTo>
                  <a:lnTo>
                    <a:pt x="1543" y="50"/>
                  </a:lnTo>
                  <a:lnTo>
                    <a:pt x="1542" y="50"/>
                  </a:lnTo>
                  <a:lnTo>
                    <a:pt x="1540" y="50"/>
                  </a:lnTo>
                  <a:lnTo>
                    <a:pt x="1538" y="50"/>
                  </a:lnTo>
                  <a:lnTo>
                    <a:pt x="1537" y="50"/>
                  </a:lnTo>
                  <a:lnTo>
                    <a:pt x="1533" y="50"/>
                  </a:lnTo>
                  <a:lnTo>
                    <a:pt x="1531" y="49"/>
                  </a:lnTo>
                  <a:lnTo>
                    <a:pt x="1530" y="49"/>
                  </a:lnTo>
                  <a:lnTo>
                    <a:pt x="1528" y="50"/>
                  </a:lnTo>
                  <a:lnTo>
                    <a:pt x="1530" y="50"/>
                  </a:lnTo>
                  <a:lnTo>
                    <a:pt x="1531" y="50"/>
                  </a:lnTo>
                  <a:lnTo>
                    <a:pt x="1533" y="50"/>
                  </a:lnTo>
                  <a:lnTo>
                    <a:pt x="1533" y="52"/>
                  </a:lnTo>
                  <a:lnTo>
                    <a:pt x="1531" y="52"/>
                  </a:lnTo>
                  <a:lnTo>
                    <a:pt x="1530" y="52"/>
                  </a:lnTo>
                  <a:lnTo>
                    <a:pt x="1530" y="54"/>
                  </a:lnTo>
                  <a:lnTo>
                    <a:pt x="1528" y="54"/>
                  </a:lnTo>
                  <a:lnTo>
                    <a:pt x="1526" y="55"/>
                  </a:lnTo>
                  <a:lnTo>
                    <a:pt x="1525" y="55"/>
                  </a:lnTo>
                  <a:lnTo>
                    <a:pt x="1523" y="55"/>
                  </a:lnTo>
                  <a:lnTo>
                    <a:pt x="1521" y="55"/>
                  </a:lnTo>
                  <a:lnTo>
                    <a:pt x="1520" y="57"/>
                  </a:lnTo>
                  <a:lnTo>
                    <a:pt x="1518" y="57"/>
                  </a:lnTo>
                  <a:lnTo>
                    <a:pt x="1520" y="55"/>
                  </a:lnTo>
                  <a:lnTo>
                    <a:pt x="1518" y="55"/>
                  </a:lnTo>
                  <a:lnTo>
                    <a:pt x="1518" y="57"/>
                  </a:lnTo>
                  <a:lnTo>
                    <a:pt x="1516" y="57"/>
                  </a:lnTo>
                  <a:lnTo>
                    <a:pt x="1515" y="57"/>
                  </a:lnTo>
                  <a:lnTo>
                    <a:pt x="1511" y="55"/>
                  </a:lnTo>
                  <a:lnTo>
                    <a:pt x="1510" y="57"/>
                  </a:lnTo>
                  <a:lnTo>
                    <a:pt x="1511" y="57"/>
                  </a:lnTo>
                  <a:lnTo>
                    <a:pt x="1513" y="57"/>
                  </a:lnTo>
                  <a:lnTo>
                    <a:pt x="1515" y="57"/>
                  </a:lnTo>
                  <a:lnTo>
                    <a:pt x="1515" y="59"/>
                  </a:lnTo>
                  <a:lnTo>
                    <a:pt x="1511" y="60"/>
                  </a:lnTo>
                  <a:lnTo>
                    <a:pt x="1513" y="60"/>
                  </a:lnTo>
                  <a:lnTo>
                    <a:pt x="1515" y="62"/>
                  </a:lnTo>
                  <a:lnTo>
                    <a:pt x="1515" y="60"/>
                  </a:lnTo>
                  <a:lnTo>
                    <a:pt x="1516" y="60"/>
                  </a:lnTo>
                  <a:lnTo>
                    <a:pt x="1518" y="60"/>
                  </a:lnTo>
                  <a:lnTo>
                    <a:pt x="1520" y="60"/>
                  </a:lnTo>
                  <a:lnTo>
                    <a:pt x="1520" y="59"/>
                  </a:lnTo>
                  <a:lnTo>
                    <a:pt x="1521" y="59"/>
                  </a:lnTo>
                  <a:lnTo>
                    <a:pt x="1523" y="60"/>
                  </a:lnTo>
                  <a:lnTo>
                    <a:pt x="1523" y="62"/>
                  </a:lnTo>
                  <a:lnTo>
                    <a:pt x="1521" y="62"/>
                  </a:lnTo>
                  <a:lnTo>
                    <a:pt x="1521" y="64"/>
                  </a:lnTo>
                  <a:lnTo>
                    <a:pt x="1520" y="64"/>
                  </a:lnTo>
                  <a:lnTo>
                    <a:pt x="1518" y="64"/>
                  </a:lnTo>
                  <a:lnTo>
                    <a:pt x="1516" y="64"/>
                  </a:lnTo>
                  <a:lnTo>
                    <a:pt x="1515" y="65"/>
                  </a:lnTo>
                  <a:lnTo>
                    <a:pt x="1513" y="65"/>
                  </a:lnTo>
                  <a:lnTo>
                    <a:pt x="1513" y="64"/>
                  </a:lnTo>
                  <a:lnTo>
                    <a:pt x="1511" y="64"/>
                  </a:lnTo>
                  <a:lnTo>
                    <a:pt x="1510" y="65"/>
                  </a:lnTo>
                  <a:lnTo>
                    <a:pt x="1508" y="65"/>
                  </a:lnTo>
                  <a:lnTo>
                    <a:pt x="1506" y="65"/>
                  </a:lnTo>
                  <a:lnTo>
                    <a:pt x="1506" y="67"/>
                  </a:lnTo>
                  <a:lnTo>
                    <a:pt x="1505" y="67"/>
                  </a:lnTo>
                  <a:lnTo>
                    <a:pt x="1505" y="67"/>
                  </a:lnTo>
                  <a:lnTo>
                    <a:pt x="1501" y="67"/>
                  </a:lnTo>
                  <a:lnTo>
                    <a:pt x="1499" y="67"/>
                  </a:lnTo>
                  <a:lnTo>
                    <a:pt x="1498" y="67"/>
                  </a:lnTo>
                  <a:lnTo>
                    <a:pt x="1496" y="67"/>
                  </a:lnTo>
                  <a:lnTo>
                    <a:pt x="1496" y="69"/>
                  </a:lnTo>
                  <a:lnTo>
                    <a:pt x="1494" y="69"/>
                  </a:lnTo>
                  <a:lnTo>
                    <a:pt x="1493" y="69"/>
                  </a:lnTo>
                  <a:lnTo>
                    <a:pt x="1491" y="69"/>
                  </a:lnTo>
                  <a:lnTo>
                    <a:pt x="1491" y="67"/>
                  </a:lnTo>
                  <a:lnTo>
                    <a:pt x="1493" y="67"/>
                  </a:lnTo>
                  <a:lnTo>
                    <a:pt x="1494" y="67"/>
                  </a:lnTo>
                  <a:lnTo>
                    <a:pt x="1494" y="65"/>
                  </a:lnTo>
                  <a:lnTo>
                    <a:pt x="1493" y="65"/>
                  </a:lnTo>
                  <a:lnTo>
                    <a:pt x="1491" y="65"/>
                  </a:lnTo>
                  <a:lnTo>
                    <a:pt x="1489" y="65"/>
                  </a:lnTo>
                  <a:lnTo>
                    <a:pt x="1486" y="65"/>
                  </a:lnTo>
                  <a:lnTo>
                    <a:pt x="1486" y="64"/>
                  </a:lnTo>
                  <a:lnTo>
                    <a:pt x="1484" y="64"/>
                  </a:lnTo>
                  <a:lnTo>
                    <a:pt x="1484" y="62"/>
                  </a:lnTo>
                  <a:lnTo>
                    <a:pt x="1483" y="62"/>
                  </a:lnTo>
                  <a:lnTo>
                    <a:pt x="1484" y="64"/>
                  </a:lnTo>
                  <a:lnTo>
                    <a:pt x="1484" y="65"/>
                  </a:lnTo>
                  <a:lnTo>
                    <a:pt x="1483" y="65"/>
                  </a:lnTo>
                  <a:lnTo>
                    <a:pt x="1481" y="65"/>
                  </a:lnTo>
                  <a:lnTo>
                    <a:pt x="1478" y="65"/>
                  </a:lnTo>
                  <a:lnTo>
                    <a:pt x="1478" y="64"/>
                  </a:lnTo>
                  <a:lnTo>
                    <a:pt x="1476" y="64"/>
                  </a:lnTo>
                  <a:lnTo>
                    <a:pt x="1476" y="65"/>
                  </a:lnTo>
                  <a:lnTo>
                    <a:pt x="1474" y="65"/>
                  </a:lnTo>
                  <a:lnTo>
                    <a:pt x="1471" y="65"/>
                  </a:lnTo>
                  <a:lnTo>
                    <a:pt x="1469" y="64"/>
                  </a:lnTo>
                  <a:lnTo>
                    <a:pt x="1467" y="64"/>
                  </a:lnTo>
                  <a:lnTo>
                    <a:pt x="1467" y="65"/>
                  </a:lnTo>
                  <a:lnTo>
                    <a:pt x="1464" y="65"/>
                  </a:lnTo>
                  <a:lnTo>
                    <a:pt x="1464" y="65"/>
                  </a:lnTo>
                  <a:lnTo>
                    <a:pt x="1464" y="64"/>
                  </a:lnTo>
                  <a:lnTo>
                    <a:pt x="1462" y="64"/>
                  </a:lnTo>
                  <a:lnTo>
                    <a:pt x="1462" y="65"/>
                  </a:lnTo>
                  <a:lnTo>
                    <a:pt x="1464" y="65"/>
                  </a:lnTo>
                  <a:lnTo>
                    <a:pt x="1464" y="67"/>
                  </a:lnTo>
                  <a:lnTo>
                    <a:pt x="1462" y="67"/>
                  </a:lnTo>
                  <a:lnTo>
                    <a:pt x="1459" y="67"/>
                  </a:lnTo>
                  <a:lnTo>
                    <a:pt x="1457" y="67"/>
                  </a:lnTo>
                  <a:lnTo>
                    <a:pt x="1456" y="67"/>
                  </a:lnTo>
                  <a:lnTo>
                    <a:pt x="1454" y="67"/>
                  </a:lnTo>
                  <a:lnTo>
                    <a:pt x="1454" y="65"/>
                  </a:lnTo>
                  <a:lnTo>
                    <a:pt x="1452" y="65"/>
                  </a:lnTo>
                  <a:lnTo>
                    <a:pt x="1454" y="64"/>
                  </a:lnTo>
                  <a:lnTo>
                    <a:pt x="1452" y="64"/>
                  </a:lnTo>
                  <a:lnTo>
                    <a:pt x="1452" y="65"/>
                  </a:lnTo>
                  <a:lnTo>
                    <a:pt x="1449" y="65"/>
                  </a:lnTo>
                  <a:lnTo>
                    <a:pt x="1447" y="65"/>
                  </a:lnTo>
                  <a:lnTo>
                    <a:pt x="1447" y="67"/>
                  </a:lnTo>
                  <a:lnTo>
                    <a:pt x="1446" y="65"/>
                  </a:lnTo>
                  <a:lnTo>
                    <a:pt x="1444" y="65"/>
                  </a:lnTo>
                  <a:lnTo>
                    <a:pt x="1442" y="64"/>
                  </a:lnTo>
                  <a:lnTo>
                    <a:pt x="1442" y="65"/>
                  </a:lnTo>
                  <a:lnTo>
                    <a:pt x="1441" y="65"/>
                  </a:lnTo>
                  <a:lnTo>
                    <a:pt x="1442" y="67"/>
                  </a:lnTo>
                  <a:lnTo>
                    <a:pt x="1441" y="67"/>
                  </a:lnTo>
                  <a:lnTo>
                    <a:pt x="1439" y="67"/>
                  </a:lnTo>
                  <a:lnTo>
                    <a:pt x="1439" y="65"/>
                  </a:lnTo>
                  <a:lnTo>
                    <a:pt x="1437" y="65"/>
                  </a:lnTo>
                  <a:lnTo>
                    <a:pt x="1437" y="67"/>
                  </a:lnTo>
                  <a:lnTo>
                    <a:pt x="1434" y="65"/>
                  </a:lnTo>
                  <a:lnTo>
                    <a:pt x="1436" y="65"/>
                  </a:lnTo>
                  <a:lnTo>
                    <a:pt x="1436" y="64"/>
                  </a:lnTo>
                  <a:lnTo>
                    <a:pt x="1434" y="64"/>
                  </a:lnTo>
                  <a:lnTo>
                    <a:pt x="1432" y="64"/>
                  </a:lnTo>
                  <a:lnTo>
                    <a:pt x="1432" y="65"/>
                  </a:lnTo>
                  <a:lnTo>
                    <a:pt x="1430" y="65"/>
                  </a:lnTo>
                  <a:lnTo>
                    <a:pt x="1429" y="65"/>
                  </a:lnTo>
                  <a:lnTo>
                    <a:pt x="1427" y="65"/>
                  </a:lnTo>
                  <a:lnTo>
                    <a:pt x="1427" y="64"/>
                  </a:lnTo>
                  <a:lnTo>
                    <a:pt x="1429" y="64"/>
                  </a:lnTo>
                  <a:lnTo>
                    <a:pt x="1429" y="62"/>
                  </a:lnTo>
                  <a:lnTo>
                    <a:pt x="1430" y="62"/>
                  </a:lnTo>
                  <a:lnTo>
                    <a:pt x="1430" y="60"/>
                  </a:lnTo>
                  <a:lnTo>
                    <a:pt x="1436" y="60"/>
                  </a:lnTo>
                  <a:lnTo>
                    <a:pt x="1439" y="59"/>
                  </a:lnTo>
                  <a:lnTo>
                    <a:pt x="1441" y="59"/>
                  </a:lnTo>
                  <a:lnTo>
                    <a:pt x="1442" y="59"/>
                  </a:lnTo>
                  <a:lnTo>
                    <a:pt x="1444" y="59"/>
                  </a:lnTo>
                  <a:lnTo>
                    <a:pt x="1447" y="59"/>
                  </a:lnTo>
                  <a:lnTo>
                    <a:pt x="1449" y="59"/>
                  </a:lnTo>
                  <a:lnTo>
                    <a:pt x="1451" y="59"/>
                  </a:lnTo>
                  <a:lnTo>
                    <a:pt x="1451" y="57"/>
                  </a:lnTo>
                  <a:lnTo>
                    <a:pt x="1454" y="57"/>
                  </a:lnTo>
                  <a:lnTo>
                    <a:pt x="1454" y="59"/>
                  </a:lnTo>
                  <a:lnTo>
                    <a:pt x="1456" y="59"/>
                  </a:lnTo>
                  <a:lnTo>
                    <a:pt x="1456" y="57"/>
                  </a:lnTo>
                  <a:lnTo>
                    <a:pt x="1454" y="57"/>
                  </a:lnTo>
                  <a:lnTo>
                    <a:pt x="1456" y="55"/>
                  </a:lnTo>
                  <a:lnTo>
                    <a:pt x="1452" y="55"/>
                  </a:lnTo>
                  <a:lnTo>
                    <a:pt x="1452" y="54"/>
                  </a:lnTo>
                  <a:lnTo>
                    <a:pt x="1451" y="54"/>
                  </a:lnTo>
                  <a:lnTo>
                    <a:pt x="1449" y="54"/>
                  </a:lnTo>
                  <a:lnTo>
                    <a:pt x="1449" y="52"/>
                  </a:lnTo>
                  <a:lnTo>
                    <a:pt x="1451" y="52"/>
                  </a:lnTo>
                  <a:lnTo>
                    <a:pt x="1452" y="52"/>
                  </a:lnTo>
                  <a:lnTo>
                    <a:pt x="1452" y="50"/>
                  </a:lnTo>
                  <a:lnTo>
                    <a:pt x="1457" y="50"/>
                  </a:lnTo>
                  <a:lnTo>
                    <a:pt x="1461" y="50"/>
                  </a:lnTo>
                  <a:lnTo>
                    <a:pt x="1464" y="50"/>
                  </a:lnTo>
                  <a:lnTo>
                    <a:pt x="1464" y="50"/>
                  </a:lnTo>
                  <a:lnTo>
                    <a:pt x="1466" y="52"/>
                  </a:lnTo>
                  <a:lnTo>
                    <a:pt x="1466" y="54"/>
                  </a:lnTo>
                  <a:lnTo>
                    <a:pt x="1466" y="55"/>
                  </a:lnTo>
                  <a:lnTo>
                    <a:pt x="1467" y="55"/>
                  </a:lnTo>
                  <a:lnTo>
                    <a:pt x="1471" y="55"/>
                  </a:lnTo>
                  <a:lnTo>
                    <a:pt x="1473" y="55"/>
                  </a:lnTo>
                  <a:lnTo>
                    <a:pt x="1474" y="57"/>
                  </a:lnTo>
                  <a:lnTo>
                    <a:pt x="1474" y="55"/>
                  </a:lnTo>
                  <a:lnTo>
                    <a:pt x="1476" y="55"/>
                  </a:lnTo>
                  <a:lnTo>
                    <a:pt x="1479" y="55"/>
                  </a:lnTo>
                  <a:lnTo>
                    <a:pt x="1481" y="55"/>
                  </a:lnTo>
                  <a:lnTo>
                    <a:pt x="1483" y="55"/>
                  </a:lnTo>
                  <a:lnTo>
                    <a:pt x="1484" y="54"/>
                  </a:lnTo>
                  <a:lnTo>
                    <a:pt x="1483" y="54"/>
                  </a:lnTo>
                  <a:lnTo>
                    <a:pt x="1481" y="54"/>
                  </a:lnTo>
                  <a:lnTo>
                    <a:pt x="1479" y="54"/>
                  </a:lnTo>
                  <a:lnTo>
                    <a:pt x="1478" y="54"/>
                  </a:lnTo>
                  <a:lnTo>
                    <a:pt x="1476" y="54"/>
                  </a:lnTo>
                  <a:lnTo>
                    <a:pt x="1474" y="54"/>
                  </a:lnTo>
                  <a:lnTo>
                    <a:pt x="1471" y="52"/>
                  </a:lnTo>
                  <a:lnTo>
                    <a:pt x="1473" y="52"/>
                  </a:lnTo>
                  <a:lnTo>
                    <a:pt x="1474" y="52"/>
                  </a:lnTo>
                  <a:lnTo>
                    <a:pt x="1474" y="50"/>
                  </a:lnTo>
                  <a:lnTo>
                    <a:pt x="1476" y="52"/>
                  </a:lnTo>
                  <a:lnTo>
                    <a:pt x="1476" y="50"/>
                  </a:lnTo>
                  <a:lnTo>
                    <a:pt x="1474" y="50"/>
                  </a:lnTo>
                  <a:lnTo>
                    <a:pt x="1473" y="50"/>
                  </a:lnTo>
                  <a:lnTo>
                    <a:pt x="1474" y="49"/>
                  </a:lnTo>
                  <a:lnTo>
                    <a:pt x="1478" y="49"/>
                  </a:lnTo>
                  <a:lnTo>
                    <a:pt x="1479" y="49"/>
                  </a:lnTo>
                  <a:lnTo>
                    <a:pt x="1479" y="47"/>
                  </a:lnTo>
                  <a:lnTo>
                    <a:pt x="1478" y="47"/>
                  </a:lnTo>
                  <a:lnTo>
                    <a:pt x="1476" y="47"/>
                  </a:lnTo>
                  <a:lnTo>
                    <a:pt x="1474" y="49"/>
                  </a:lnTo>
                  <a:lnTo>
                    <a:pt x="1473" y="49"/>
                  </a:lnTo>
                  <a:lnTo>
                    <a:pt x="1469" y="49"/>
                  </a:lnTo>
                  <a:lnTo>
                    <a:pt x="1469" y="47"/>
                  </a:lnTo>
                  <a:lnTo>
                    <a:pt x="1467" y="47"/>
                  </a:lnTo>
                  <a:lnTo>
                    <a:pt x="1466" y="47"/>
                  </a:lnTo>
                  <a:lnTo>
                    <a:pt x="1464" y="49"/>
                  </a:lnTo>
                  <a:lnTo>
                    <a:pt x="1464" y="49"/>
                  </a:lnTo>
                  <a:lnTo>
                    <a:pt x="1461" y="49"/>
                  </a:lnTo>
                  <a:lnTo>
                    <a:pt x="1461" y="47"/>
                  </a:lnTo>
                  <a:lnTo>
                    <a:pt x="1462" y="47"/>
                  </a:lnTo>
                  <a:lnTo>
                    <a:pt x="1462" y="45"/>
                  </a:lnTo>
                  <a:lnTo>
                    <a:pt x="1464" y="45"/>
                  </a:lnTo>
                  <a:lnTo>
                    <a:pt x="1467" y="44"/>
                  </a:lnTo>
                  <a:lnTo>
                    <a:pt x="1469" y="42"/>
                  </a:lnTo>
                  <a:lnTo>
                    <a:pt x="1471" y="42"/>
                  </a:lnTo>
                  <a:lnTo>
                    <a:pt x="1474" y="40"/>
                  </a:lnTo>
                  <a:lnTo>
                    <a:pt x="1479" y="40"/>
                  </a:lnTo>
                  <a:lnTo>
                    <a:pt x="1481" y="40"/>
                  </a:lnTo>
                  <a:lnTo>
                    <a:pt x="1484" y="40"/>
                  </a:lnTo>
                  <a:lnTo>
                    <a:pt x="1486" y="40"/>
                  </a:lnTo>
                  <a:lnTo>
                    <a:pt x="1488" y="40"/>
                  </a:lnTo>
                  <a:lnTo>
                    <a:pt x="1489" y="40"/>
                  </a:lnTo>
                  <a:lnTo>
                    <a:pt x="1493" y="40"/>
                  </a:lnTo>
                  <a:lnTo>
                    <a:pt x="1498" y="40"/>
                  </a:lnTo>
                  <a:lnTo>
                    <a:pt x="1499" y="42"/>
                  </a:lnTo>
                  <a:lnTo>
                    <a:pt x="1501" y="42"/>
                  </a:lnTo>
                  <a:lnTo>
                    <a:pt x="1503" y="42"/>
                  </a:lnTo>
                  <a:lnTo>
                    <a:pt x="1503" y="40"/>
                  </a:lnTo>
                  <a:lnTo>
                    <a:pt x="1501" y="40"/>
                  </a:lnTo>
                  <a:lnTo>
                    <a:pt x="1499" y="40"/>
                  </a:lnTo>
                  <a:lnTo>
                    <a:pt x="1496" y="39"/>
                  </a:lnTo>
                  <a:lnTo>
                    <a:pt x="1494" y="39"/>
                  </a:lnTo>
                  <a:lnTo>
                    <a:pt x="1493" y="39"/>
                  </a:lnTo>
                  <a:lnTo>
                    <a:pt x="1494" y="37"/>
                  </a:lnTo>
                  <a:lnTo>
                    <a:pt x="1496" y="37"/>
                  </a:lnTo>
                  <a:lnTo>
                    <a:pt x="1498" y="37"/>
                  </a:lnTo>
                  <a:lnTo>
                    <a:pt x="1498" y="39"/>
                  </a:lnTo>
                  <a:lnTo>
                    <a:pt x="1499" y="39"/>
                  </a:lnTo>
                  <a:lnTo>
                    <a:pt x="1499" y="37"/>
                  </a:lnTo>
                  <a:lnTo>
                    <a:pt x="1498" y="37"/>
                  </a:lnTo>
                  <a:lnTo>
                    <a:pt x="1498" y="35"/>
                  </a:lnTo>
                  <a:lnTo>
                    <a:pt x="1496" y="33"/>
                  </a:lnTo>
                  <a:lnTo>
                    <a:pt x="1496" y="32"/>
                  </a:lnTo>
                  <a:lnTo>
                    <a:pt x="1494" y="32"/>
                  </a:lnTo>
                  <a:lnTo>
                    <a:pt x="1493" y="32"/>
                  </a:lnTo>
                  <a:lnTo>
                    <a:pt x="1491" y="32"/>
                  </a:lnTo>
                  <a:lnTo>
                    <a:pt x="1491" y="33"/>
                  </a:lnTo>
                  <a:lnTo>
                    <a:pt x="1491" y="35"/>
                  </a:lnTo>
                  <a:lnTo>
                    <a:pt x="1493" y="35"/>
                  </a:lnTo>
                  <a:lnTo>
                    <a:pt x="1493" y="37"/>
                  </a:lnTo>
                  <a:lnTo>
                    <a:pt x="1489" y="37"/>
                  </a:lnTo>
                  <a:lnTo>
                    <a:pt x="1488" y="37"/>
                  </a:lnTo>
                  <a:lnTo>
                    <a:pt x="1486" y="37"/>
                  </a:lnTo>
                  <a:lnTo>
                    <a:pt x="1481" y="39"/>
                  </a:lnTo>
                  <a:lnTo>
                    <a:pt x="1478" y="39"/>
                  </a:lnTo>
                  <a:lnTo>
                    <a:pt x="1476" y="39"/>
                  </a:lnTo>
                  <a:lnTo>
                    <a:pt x="1474" y="39"/>
                  </a:lnTo>
                  <a:lnTo>
                    <a:pt x="1473" y="39"/>
                  </a:lnTo>
                  <a:lnTo>
                    <a:pt x="1473" y="40"/>
                  </a:lnTo>
                  <a:lnTo>
                    <a:pt x="1471" y="40"/>
                  </a:lnTo>
                  <a:lnTo>
                    <a:pt x="1469" y="40"/>
                  </a:lnTo>
                  <a:lnTo>
                    <a:pt x="1467" y="40"/>
                  </a:lnTo>
                  <a:lnTo>
                    <a:pt x="1467" y="42"/>
                  </a:lnTo>
                  <a:lnTo>
                    <a:pt x="1466" y="42"/>
                  </a:lnTo>
                  <a:lnTo>
                    <a:pt x="1464" y="42"/>
                  </a:lnTo>
                  <a:lnTo>
                    <a:pt x="1464" y="42"/>
                  </a:lnTo>
                  <a:lnTo>
                    <a:pt x="1464" y="40"/>
                  </a:lnTo>
                  <a:lnTo>
                    <a:pt x="1464" y="40"/>
                  </a:lnTo>
                  <a:lnTo>
                    <a:pt x="1464" y="39"/>
                  </a:lnTo>
                  <a:lnTo>
                    <a:pt x="1464" y="39"/>
                  </a:lnTo>
                  <a:lnTo>
                    <a:pt x="1464" y="40"/>
                  </a:lnTo>
                  <a:lnTo>
                    <a:pt x="1462" y="40"/>
                  </a:lnTo>
                  <a:lnTo>
                    <a:pt x="1462" y="42"/>
                  </a:lnTo>
                  <a:lnTo>
                    <a:pt x="1462" y="44"/>
                  </a:lnTo>
                  <a:lnTo>
                    <a:pt x="1461" y="44"/>
                  </a:lnTo>
                  <a:lnTo>
                    <a:pt x="1459" y="44"/>
                  </a:lnTo>
                  <a:lnTo>
                    <a:pt x="1457" y="44"/>
                  </a:lnTo>
                  <a:lnTo>
                    <a:pt x="1456" y="44"/>
                  </a:lnTo>
                  <a:lnTo>
                    <a:pt x="1456" y="45"/>
                  </a:lnTo>
                  <a:lnTo>
                    <a:pt x="1454" y="45"/>
                  </a:lnTo>
                  <a:lnTo>
                    <a:pt x="1452" y="47"/>
                  </a:lnTo>
                  <a:lnTo>
                    <a:pt x="1451" y="47"/>
                  </a:lnTo>
                  <a:lnTo>
                    <a:pt x="1449" y="47"/>
                  </a:lnTo>
                  <a:lnTo>
                    <a:pt x="1449" y="45"/>
                  </a:lnTo>
                  <a:lnTo>
                    <a:pt x="1447" y="45"/>
                  </a:lnTo>
                  <a:lnTo>
                    <a:pt x="1447" y="44"/>
                  </a:lnTo>
                  <a:lnTo>
                    <a:pt x="1446" y="44"/>
                  </a:lnTo>
                  <a:lnTo>
                    <a:pt x="1444" y="45"/>
                  </a:lnTo>
                  <a:lnTo>
                    <a:pt x="1446" y="45"/>
                  </a:lnTo>
                  <a:lnTo>
                    <a:pt x="1446" y="47"/>
                  </a:lnTo>
                  <a:lnTo>
                    <a:pt x="1444" y="47"/>
                  </a:lnTo>
                  <a:lnTo>
                    <a:pt x="1442" y="47"/>
                  </a:lnTo>
                  <a:lnTo>
                    <a:pt x="1442" y="45"/>
                  </a:lnTo>
                  <a:lnTo>
                    <a:pt x="1441" y="45"/>
                  </a:lnTo>
                  <a:lnTo>
                    <a:pt x="1439" y="45"/>
                  </a:lnTo>
                  <a:lnTo>
                    <a:pt x="1437" y="45"/>
                  </a:lnTo>
                  <a:lnTo>
                    <a:pt x="1437" y="47"/>
                  </a:lnTo>
                  <a:lnTo>
                    <a:pt x="1436" y="47"/>
                  </a:lnTo>
                  <a:lnTo>
                    <a:pt x="1434" y="47"/>
                  </a:lnTo>
                  <a:lnTo>
                    <a:pt x="1432" y="47"/>
                  </a:lnTo>
                  <a:lnTo>
                    <a:pt x="1429" y="47"/>
                  </a:lnTo>
                  <a:lnTo>
                    <a:pt x="1427" y="47"/>
                  </a:lnTo>
                  <a:lnTo>
                    <a:pt x="1425" y="47"/>
                  </a:lnTo>
                  <a:lnTo>
                    <a:pt x="1424" y="47"/>
                  </a:lnTo>
                  <a:lnTo>
                    <a:pt x="1424" y="45"/>
                  </a:lnTo>
                  <a:lnTo>
                    <a:pt x="1424" y="45"/>
                  </a:lnTo>
                  <a:lnTo>
                    <a:pt x="1422" y="45"/>
                  </a:lnTo>
                  <a:lnTo>
                    <a:pt x="1422" y="44"/>
                  </a:lnTo>
                  <a:lnTo>
                    <a:pt x="1420" y="42"/>
                  </a:lnTo>
                  <a:lnTo>
                    <a:pt x="1422" y="40"/>
                  </a:lnTo>
                  <a:lnTo>
                    <a:pt x="1424" y="42"/>
                  </a:lnTo>
                  <a:lnTo>
                    <a:pt x="1424" y="44"/>
                  </a:lnTo>
                  <a:lnTo>
                    <a:pt x="1425" y="44"/>
                  </a:lnTo>
                  <a:lnTo>
                    <a:pt x="1425" y="42"/>
                  </a:lnTo>
                  <a:lnTo>
                    <a:pt x="1424" y="42"/>
                  </a:lnTo>
                  <a:lnTo>
                    <a:pt x="1424" y="40"/>
                  </a:lnTo>
                  <a:lnTo>
                    <a:pt x="1422" y="40"/>
                  </a:lnTo>
                  <a:lnTo>
                    <a:pt x="1420" y="40"/>
                  </a:lnTo>
                  <a:lnTo>
                    <a:pt x="1419" y="39"/>
                  </a:lnTo>
                  <a:lnTo>
                    <a:pt x="1420" y="39"/>
                  </a:lnTo>
                  <a:lnTo>
                    <a:pt x="1422" y="39"/>
                  </a:lnTo>
                  <a:lnTo>
                    <a:pt x="1424" y="39"/>
                  </a:lnTo>
                  <a:lnTo>
                    <a:pt x="1424" y="39"/>
                  </a:lnTo>
                  <a:lnTo>
                    <a:pt x="1425" y="37"/>
                  </a:lnTo>
                  <a:lnTo>
                    <a:pt x="1427" y="37"/>
                  </a:lnTo>
                  <a:lnTo>
                    <a:pt x="1429" y="37"/>
                  </a:lnTo>
                  <a:lnTo>
                    <a:pt x="1430" y="37"/>
                  </a:lnTo>
                  <a:lnTo>
                    <a:pt x="1432" y="37"/>
                  </a:lnTo>
                  <a:lnTo>
                    <a:pt x="1434" y="37"/>
                  </a:lnTo>
                  <a:lnTo>
                    <a:pt x="1434" y="35"/>
                  </a:lnTo>
                  <a:lnTo>
                    <a:pt x="1436" y="35"/>
                  </a:lnTo>
                  <a:lnTo>
                    <a:pt x="1437" y="35"/>
                  </a:lnTo>
                  <a:lnTo>
                    <a:pt x="1439" y="35"/>
                  </a:lnTo>
                  <a:lnTo>
                    <a:pt x="1439" y="33"/>
                  </a:lnTo>
                  <a:lnTo>
                    <a:pt x="1436" y="33"/>
                  </a:lnTo>
                  <a:lnTo>
                    <a:pt x="1434" y="35"/>
                  </a:lnTo>
                  <a:lnTo>
                    <a:pt x="1434" y="33"/>
                  </a:lnTo>
                  <a:lnTo>
                    <a:pt x="1432" y="33"/>
                  </a:lnTo>
                  <a:lnTo>
                    <a:pt x="1432" y="35"/>
                  </a:lnTo>
                  <a:lnTo>
                    <a:pt x="1430" y="35"/>
                  </a:lnTo>
                  <a:lnTo>
                    <a:pt x="1429" y="35"/>
                  </a:lnTo>
                  <a:lnTo>
                    <a:pt x="1427" y="35"/>
                  </a:lnTo>
                  <a:lnTo>
                    <a:pt x="1425" y="35"/>
                  </a:lnTo>
                  <a:lnTo>
                    <a:pt x="1425" y="37"/>
                  </a:lnTo>
                  <a:lnTo>
                    <a:pt x="1424" y="37"/>
                  </a:lnTo>
                  <a:lnTo>
                    <a:pt x="1424" y="37"/>
                  </a:lnTo>
                  <a:lnTo>
                    <a:pt x="1424" y="35"/>
                  </a:lnTo>
                  <a:lnTo>
                    <a:pt x="1422" y="35"/>
                  </a:lnTo>
                  <a:lnTo>
                    <a:pt x="1417" y="35"/>
                  </a:lnTo>
                  <a:lnTo>
                    <a:pt x="1417" y="37"/>
                  </a:lnTo>
                  <a:lnTo>
                    <a:pt x="1415" y="35"/>
                  </a:lnTo>
                  <a:moveTo>
                    <a:pt x="1474" y="45"/>
                  </a:moveTo>
                  <a:lnTo>
                    <a:pt x="1473" y="45"/>
                  </a:lnTo>
                  <a:lnTo>
                    <a:pt x="1473" y="47"/>
                  </a:lnTo>
                  <a:lnTo>
                    <a:pt x="1474" y="47"/>
                  </a:lnTo>
                  <a:lnTo>
                    <a:pt x="1474" y="45"/>
                  </a:lnTo>
                  <a:moveTo>
                    <a:pt x="1484" y="44"/>
                  </a:moveTo>
                  <a:lnTo>
                    <a:pt x="1483" y="45"/>
                  </a:lnTo>
                  <a:lnTo>
                    <a:pt x="1481" y="45"/>
                  </a:lnTo>
                  <a:lnTo>
                    <a:pt x="1481" y="47"/>
                  </a:lnTo>
                  <a:lnTo>
                    <a:pt x="1483" y="47"/>
                  </a:lnTo>
                  <a:lnTo>
                    <a:pt x="1483" y="45"/>
                  </a:lnTo>
                  <a:lnTo>
                    <a:pt x="1484" y="45"/>
                  </a:lnTo>
                  <a:lnTo>
                    <a:pt x="1484" y="44"/>
                  </a:lnTo>
                  <a:moveTo>
                    <a:pt x="1489" y="52"/>
                  </a:moveTo>
                  <a:lnTo>
                    <a:pt x="1488" y="52"/>
                  </a:lnTo>
                  <a:lnTo>
                    <a:pt x="1486" y="54"/>
                  </a:lnTo>
                  <a:lnTo>
                    <a:pt x="1488" y="54"/>
                  </a:lnTo>
                  <a:lnTo>
                    <a:pt x="1489" y="52"/>
                  </a:lnTo>
                  <a:moveTo>
                    <a:pt x="1494" y="50"/>
                  </a:moveTo>
                  <a:lnTo>
                    <a:pt x="1493" y="50"/>
                  </a:lnTo>
                  <a:lnTo>
                    <a:pt x="1491" y="50"/>
                  </a:lnTo>
                  <a:lnTo>
                    <a:pt x="1491" y="52"/>
                  </a:lnTo>
                  <a:lnTo>
                    <a:pt x="1493" y="52"/>
                  </a:lnTo>
                  <a:lnTo>
                    <a:pt x="1494" y="50"/>
                  </a:lnTo>
                  <a:moveTo>
                    <a:pt x="1634" y="15"/>
                  </a:moveTo>
                  <a:lnTo>
                    <a:pt x="1636" y="17"/>
                  </a:lnTo>
                  <a:lnTo>
                    <a:pt x="1637" y="17"/>
                  </a:lnTo>
                  <a:lnTo>
                    <a:pt x="1636" y="15"/>
                  </a:lnTo>
                  <a:lnTo>
                    <a:pt x="1634" y="15"/>
                  </a:lnTo>
                  <a:moveTo>
                    <a:pt x="1626" y="20"/>
                  </a:moveTo>
                  <a:lnTo>
                    <a:pt x="1629" y="20"/>
                  </a:lnTo>
                  <a:lnTo>
                    <a:pt x="1632" y="18"/>
                  </a:lnTo>
                  <a:lnTo>
                    <a:pt x="1631" y="18"/>
                  </a:lnTo>
                  <a:lnTo>
                    <a:pt x="1629" y="18"/>
                  </a:lnTo>
                  <a:lnTo>
                    <a:pt x="1627" y="18"/>
                  </a:lnTo>
                  <a:lnTo>
                    <a:pt x="1626" y="18"/>
                  </a:lnTo>
                  <a:lnTo>
                    <a:pt x="1626" y="20"/>
                  </a:lnTo>
                  <a:moveTo>
                    <a:pt x="1597" y="28"/>
                  </a:moveTo>
                  <a:lnTo>
                    <a:pt x="1599" y="28"/>
                  </a:lnTo>
                  <a:lnTo>
                    <a:pt x="1600" y="28"/>
                  </a:lnTo>
                  <a:lnTo>
                    <a:pt x="1599" y="28"/>
                  </a:lnTo>
                  <a:lnTo>
                    <a:pt x="1597" y="28"/>
                  </a:lnTo>
                  <a:moveTo>
                    <a:pt x="1590" y="8"/>
                  </a:moveTo>
                  <a:lnTo>
                    <a:pt x="1592" y="8"/>
                  </a:lnTo>
                  <a:lnTo>
                    <a:pt x="1594" y="7"/>
                  </a:lnTo>
                  <a:lnTo>
                    <a:pt x="1592" y="7"/>
                  </a:lnTo>
                  <a:lnTo>
                    <a:pt x="1590" y="7"/>
                  </a:lnTo>
                  <a:lnTo>
                    <a:pt x="1590" y="8"/>
                  </a:lnTo>
                  <a:moveTo>
                    <a:pt x="1585" y="7"/>
                  </a:moveTo>
                  <a:lnTo>
                    <a:pt x="1587" y="7"/>
                  </a:lnTo>
                  <a:lnTo>
                    <a:pt x="1589" y="7"/>
                  </a:lnTo>
                  <a:lnTo>
                    <a:pt x="1589" y="5"/>
                  </a:lnTo>
                  <a:lnTo>
                    <a:pt x="1587" y="5"/>
                  </a:lnTo>
                  <a:lnTo>
                    <a:pt x="1585" y="5"/>
                  </a:lnTo>
                  <a:lnTo>
                    <a:pt x="1585" y="7"/>
                  </a:lnTo>
                  <a:moveTo>
                    <a:pt x="1513" y="12"/>
                  </a:moveTo>
                  <a:lnTo>
                    <a:pt x="1515" y="13"/>
                  </a:lnTo>
                  <a:lnTo>
                    <a:pt x="1515" y="12"/>
                  </a:lnTo>
                  <a:lnTo>
                    <a:pt x="1513" y="12"/>
                  </a:lnTo>
                  <a:moveTo>
                    <a:pt x="1505" y="22"/>
                  </a:moveTo>
                  <a:lnTo>
                    <a:pt x="1503" y="22"/>
                  </a:lnTo>
                  <a:lnTo>
                    <a:pt x="1501" y="22"/>
                  </a:lnTo>
                  <a:lnTo>
                    <a:pt x="1503" y="20"/>
                  </a:lnTo>
                  <a:lnTo>
                    <a:pt x="1501" y="20"/>
                  </a:lnTo>
                  <a:lnTo>
                    <a:pt x="1498" y="20"/>
                  </a:lnTo>
                  <a:lnTo>
                    <a:pt x="1494" y="20"/>
                  </a:lnTo>
                  <a:lnTo>
                    <a:pt x="1491" y="20"/>
                  </a:lnTo>
                  <a:lnTo>
                    <a:pt x="1486" y="20"/>
                  </a:lnTo>
                  <a:lnTo>
                    <a:pt x="1483" y="20"/>
                  </a:lnTo>
                  <a:lnTo>
                    <a:pt x="1479" y="22"/>
                  </a:lnTo>
                  <a:lnTo>
                    <a:pt x="1481" y="22"/>
                  </a:lnTo>
                  <a:lnTo>
                    <a:pt x="1486" y="22"/>
                  </a:lnTo>
                  <a:lnTo>
                    <a:pt x="1488" y="22"/>
                  </a:lnTo>
                  <a:lnTo>
                    <a:pt x="1489" y="22"/>
                  </a:lnTo>
                  <a:lnTo>
                    <a:pt x="1491" y="22"/>
                  </a:lnTo>
                  <a:lnTo>
                    <a:pt x="1494" y="22"/>
                  </a:lnTo>
                  <a:lnTo>
                    <a:pt x="1496" y="22"/>
                  </a:lnTo>
                  <a:lnTo>
                    <a:pt x="1498" y="22"/>
                  </a:lnTo>
                  <a:lnTo>
                    <a:pt x="1498" y="23"/>
                  </a:lnTo>
                  <a:lnTo>
                    <a:pt x="1501" y="23"/>
                  </a:lnTo>
                  <a:lnTo>
                    <a:pt x="1505" y="22"/>
                  </a:lnTo>
                  <a:moveTo>
                    <a:pt x="1508" y="20"/>
                  </a:moveTo>
                  <a:lnTo>
                    <a:pt x="1511" y="18"/>
                  </a:lnTo>
                  <a:lnTo>
                    <a:pt x="1508" y="18"/>
                  </a:lnTo>
                  <a:lnTo>
                    <a:pt x="1506" y="18"/>
                  </a:lnTo>
                  <a:lnTo>
                    <a:pt x="1505" y="20"/>
                  </a:lnTo>
                  <a:lnTo>
                    <a:pt x="1505" y="20"/>
                  </a:lnTo>
                  <a:lnTo>
                    <a:pt x="1506" y="20"/>
                  </a:lnTo>
                  <a:lnTo>
                    <a:pt x="1505" y="22"/>
                  </a:lnTo>
                  <a:lnTo>
                    <a:pt x="1506" y="22"/>
                  </a:lnTo>
                  <a:lnTo>
                    <a:pt x="1508" y="22"/>
                  </a:lnTo>
                  <a:lnTo>
                    <a:pt x="1510" y="22"/>
                  </a:lnTo>
                  <a:lnTo>
                    <a:pt x="1510" y="20"/>
                  </a:lnTo>
                  <a:lnTo>
                    <a:pt x="1508" y="20"/>
                  </a:lnTo>
                  <a:moveTo>
                    <a:pt x="1516" y="20"/>
                  </a:moveTo>
                  <a:lnTo>
                    <a:pt x="1513" y="20"/>
                  </a:lnTo>
                  <a:lnTo>
                    <a:pt x="1511" y="20"/>
                  </a:lnTo>
                  <a:lnTo>
                    <a:pt x="1511" y="22"/>
                  </a:lnTo>
                  <a:lnTo>
                    <a:pt x="1513" y="22"/>
                  </a:lnTo>
                  <a:lnTo>
                    <a:pt x="1516" y="20"/>
                  </a:lnTo>
                  <a:moveTo>
                    <a:pt x="1521" y="13"/>
                  </a:moveTo>
                  <a:lnTo>
                    <a:pt x="1518" y="12"/>
                  </a:lnTo>
                  <a:lnTo>
                    <a:pt x="1518" y="13"/>
                  </a:lnTo>
                  <a:lnTo>
                    <a:pt x="1520" y="13"/>
                  </a:lnTo>
                  <a:lnTo>
                    <a:pt x="1521" y="13"/>
                  </a:lnTo>
                  <a:moveTo>
                    <a:pt x="1557" y="12"/>
                  </a:moveTo>
                  <a:lnTo>
                    <a:pt x="1555" y="12"/>
                  </a:lnTo>
                  <a:lnTo>
                    <a:pt x="1553" y="12"/>
                  </a:lnTo>
                  <a:lnTo>
                    <a:pt x="1552" y="12"/>
                  </a:lnTo>
                  <a:lnTo>
                    <a:pt x="1552" y="13"/>
                  </a:lnTo>
                  <a:lnTo>
                    <a:pt x="1553" y="12"/>
                  </a:lnTo>
                  <a:lnTo>
                    <a:pt x="1555" y="13"/>
                  </a:lnTo>
                  <a:lnTo>
                    <a:pt x="1557" y="13"/>
                  </a:lnTo>
                  <a:lnTo>
                    <a:pt x="1557" y="12"/>
                  </a:lnTo>
                  <a:moveTo>
                    <a:pt x="1563" y="18"/>
                  </a:moveTo>
                  <a:lnTo>
                    <a:pt x="1560" y="20"/>
                  </a:lnTo>
                  <a:lnTo>
                    <a:pt x="1562" y="20"/>
                  </a:lnTo>
                  <a:lnTo>
                    <a:pt x="1563" y="20"/>
                  </a:lnTo>
                  <a:lnTo>
                    <a:pt x="1563" y="18"/>
                  </a:lnTo>
                  <a:moveTo>
                    <a:pt x="1572" y="18"/>
                  </a:moveTo>
                  <a:lnTo>
                    <a:pt x="1574" y="18"/>
                  </a:lnTo>
                  <a:lnTo>
                    <a:pt x="1575" y="17"/>
                  </a:lnTo>
                  <a:lnTo>
                    <a:pt x="1570" y="18"/>
                  </a:lnTo>
                  <a:lnTo>
                    <a:pt x="1572" y="18"/>
                  </a:lnTo>
                  <a:moveTo>
                    <a:pt x="1542" y="40"/>
                  </a:moveTo>
                  <a:lnTo>
                    <a:pt x="1543" y="40"/>
                  </a:lnTo>
                  <a:lnTo>
                    <a:pt x="1545" y="39"/>
                  </a:lnTo>
                  <a:lnTo>
                    <a:pt x="1543" y="39"/>
                  </a:lnTo>
                  <a:lnTo>
                    <a:pt x="1542" y="40"/>
                  </a:lnTo>
                  <a:moveTo>
                    <a:pt x="1538" y="42"/>
                  </a:moveTo>
                  <a:lnTo>
                    <a:pt x="1540" y="40"/>
                  </a:lnTo>
                  <a:lnTo>
                    <a:pt x="1538" y="40"/>
                  </a:lnTo>
                  <a:lnTo>
                    <a:pt x="1538" y="42"/>
                  </a:lnTo>
                  <a:moveTo>
                    <a:pt x="1510" y="40"/>
                  </a:moveTo>
                  <a:lnTo>
                    <a:pt x="1511" y="40"/>
                  </a:lnTo>
                  <a:lnTo>
                    <a:pt x="1513" y="40"/>
                  </a:lnTo>
                  <a:lnTo>
                    <a:pt x="1513" y="39"/>
                  </a:lnTo>
                  <a:lnTo>
                    <a:pt x="1511" y="39"/>
                  </a:lnTo>
                  <a:lnTo>
                    <a:pt x="1510" y="39"/>
                  </a:lnTo>
                  <a:lnTo>
                    <a:pt x="1510" y="40"/>
                  </a:lnTo>
                  <a:moveTo>
                    <a:pt x="1498" y="50"/>
                  </a:moveTo>
                  <a:lnTo>
                    <a:pt x="1498" y="49"/>
                  </a:lnTo>
                  <a:lnTo>
                    <a:pt x="1496" y="49"/>
                  </a:lnTo>
                  <a:lnTo>
                    <a:pt x="1496" y="50"/>
                  </a:lnTo>
                  <a:lnTo>
                    <a:pt x="1498" y="50"/>
                  </a:lnTo>
                  <a:moveTo>
                    <a:pt x="1505" y="59"/>
                  </a:moveTo>
                  <a:lnTo>
                    <a:pt x="1508" y="57"/>
                  </a:lnTo>
                  <a:lnTo>
                    <a:pt x="1506" y="57"/>
                  </a:lnTo>
                  <a:lnTo>
                    <a:pt x="1505" y="59"/>
                  </a:lnTo>
                  <a:moveTo>
                    <a:pt x="1505" y="44"/>
                  </a:moveTo>
                  <a:lnTo>
                    <a:pt x="1505" y="44"/>
                  </a:lnTo>
                  <a:lnTo>
                    <a:pt x="1505" y="42"/>
                  </a:lnTo>
                  <a:lnTo>
                    <a:pt x="1505" y="44"/>
                  </a:lnTo>
                  <a:moveTo>
                    <a:pt x="1505" y="55"/>
                  </a:moveTo>
                  <a:lnTo>
                    <a:pt x="1503" y="55"/>
                  </a:lnTo>
                  <a:lnTo>
                    <a:pt x="1501" y="55"/>
                  </a:lnTo>
                  <a:lnTo>
                    <a:pt x="1501" y="54"/>
                  </a:lnTo>
                  <a:lnTo>
                    <a:pt x="1499" y="54"/>
                  </a:lnTo>
                  <a:lnTo>
                    <a:pt x="1499" y="52"/>
                  </a:lnTo>
                  <a:lnTo>
                    <a:pt x="1498" y="52"/>
                  </a:lnTo>
                  <a:lnTo>
                    <a:pt x="1498" y="54"/>
                  </a:lnTo>
                  <a:lnTo>
                    <a:pt x="1499" y="54"/>
                  </a:lnTo>
                  <a:lnTo>
                    <a:pt x="1498" y="55"/>
                  </a:lnTo>
                  <a:lnTo>
                    <a:pt x="1499" y="55"/>
                  </a:lnTo>
                  <a:lnTo>
                    <a:pt x="1501" y="55"/>
                  </a:lnTo>
                  <a:lnTo>
                    <a:pt x="1498" y="57"/>
                  </a:lnTo>
                  <a:lnTo>
                    <a:pt x="1501" y="57"/>
                  </a:lnTo>
                  <a:lnTo>
                    <a:pt x="1505" y="57"/>
                  </a:lnTo>
                  <a:lnTo>
                    <a:pt x="1505" y="57"/>
                  </a:lnTo>
                  <a:lnTo>
                    <a:pt x="1505" y="55"/>
                  </a:lnTo>
                  <a:lnTo>
                    <a:pt x="1505" y="55"/>
                  </a:lnTo>
                  <a:moveTo>
                    <a:pt x="1493" y="30"/>
                  </a:moveTo>
                  <a:lnTo>
                    <a:pt x="1496" y="30"/>
                  </a:lnTo>
                  <a:lnTo>
                    <a:pt x="1496" y="28"/>
                  </a:lnTo>
                  <a:lnTo>
                    <a:pt x="1494" y="28"/>
                  </a:lnTo>
                  <a:lnTo>
                    <a:pt x="1493" y="28"/>
                  </a:lnTo>
                  <a:lnTo>
                    <a:pt x="1493" y="30"/>
                  </a:lnTo>
                  <a:moveTo>
                    <a:pt x="1432" y="25"/>
                  </a:moveTo>
                  <a:lnTo>
                    <a:pt x="1434" y="25"/>
                  </a:lnTo>
                  <a:lnTo>
                    <a:pt x="1436" y="25"/>
                  </a:lnTo>
                  <a:lnTo>
                    <a:pt x="1436" y="23"/>
                  </a:lnTo>
                  <a:lnTo>
                    <a:pt x="1434" y="23"/>
                  </a:lnTo>
                  <a:lnTo>
                    <a:pt x="1432" y="23"/>
                  </a:lnTo>
                  <a:lnTo>
                    <a:pt x="1432" y="25"/>
                  </a:lnTo>
                  <a:moveTo>
                    <a:pt x="2479" y="27"/>
                  </a:moveTo>
                  <a:lnTo>
                    <a:pt x="2479" y="28"/>
                  </a:lnTo>
                  <a:lnTo>
                    <a:pt x="2481" y="28"/>
                  </a:lnTo>
                  <a:lnTo>
                    <a:pt x="2482" y="28"/>
                  </a:lnTo>
                  <a:lnTo>
                    <a:pt x="2484" y="28"/>
                  </a:lnTo>
                  <a:lnTo>
                    <a:pt x="2486" y="28"/>
                  </a:lnTo>
                  <a:lnTo>
                    <a:pt x="2487" y="28"/>
                  </a:lnTo>
                  <a:lnTo>
                    <a:pt x="2486" y="27"/>
                  </a:lnTo>
                  <a:lnTo>
                    <a:pt x="2487" y="27"/>
                  </a:lnTo>
                  <a:lnTo>
                    <a:pt x="2487" y="28"/>
                  </a:lnTo>
                  <a:lnTo>
                    <a:pt x="2489" y="28"/>
                  </a:lnTo>
                  <a:lnTo>
                    <a:pt x="2489" y="28"/>
                  </a:lnTo>
                  <a:lnTo>
                    <a:pt x="2491" y="28"/>
                  </a:lnTo>
                  <a:lnTo>
                    <a:pt x="2493" y="28"/>
                  </a:lnTo>
                  <a:lnTo>
                    <a:pt x="2493" y="28"/>
                  </a:lnTo>
                  <a:lnTo>
                    <a:pt x="2494" y="28"/>
                  </a:lnTo>
                  <a:lnTo>
                    <a:pt x="2496" y="28"/>
                  </a:lnTo>
                  <a:lnTo>
                    <a:pt x="2496" y="28"/>
                  </a:lnTo>
                  <a:lnTo>
                    <a:pt x="2496" y="27"/>
                  </a:lnTo>
                  <a:lnTo>
                    <a:pt x="2499" y="27"/>
                  </a:lnTo>
                  <a:lnTo>
                    <a:pt x="2501" y="27"/>
                  </a:lnTo>
                  <a:lnTo>
                    <a:pt x="2503" y="27"/>
                  </a:lnTo>
                  <a:lnTo>
                    <a:pt x="2503" y="25"/>
                  </a:lnTo>
                  <a:lnTo>
                    <a:pt x="2504" y="25"/>
                  </a:lnTo>
                  <a:lnTo>
                    <a:pt x="2506" y="25"/>
                  </a:lnTo>
                  <a:lnTo>
                    <a:pt x="2508" y="25"/>
                  </a:lnTo>
                  <a:lnTo>
                    <a:pt x="2511" y="25"/>
                  </a:lnTo>
                  <a:lnTo>
                    <a:pt x="2513" y="25"/>
                  </a:lnTo>
                  <a:lnTo>
                    <a:pt x="2514" y="25"/>
                  </a:lnTo>
                  <a:lnTo>
                    <a:pt x="2516" y="23"/>
                  </a:lnTo>
                  <a:lnTo>
                    <a:pt x="2514" y="23"/>
                  </a:lnTo>
                  <a:lnTo>
                    <a:pt x="2513" y="23"/>
                  </a:lnTo>
                  <a:lnTo>
                    <a:pt x="2511" y="23"/>
                  </a:lnTo>
                  <a:lnTo>
                    <a:pt x="2509" y="22"/>
                  </a:lnTo>
                  <a:lnTo>
                    <a:pt x="2508" y="22"/>
                  </a:lnTo>
                  <a:lnTo>
                    <a:pt x="2508" y="20"/>
                  </a:lnTo>
                  <a:lnTo>
                    <a:pt x="2506" y="20"/>
                  </a:lnTo>
                  <a:lnTo>
                    <a:pt x="2506" y="22"/>
                  </a:lnTo>
                  <a:lnTo>
                    <a:pt x="2504" y="22"/>
                  </a:lnTo>
                  <a:lnTo>
                    <a:pt x="2501" y="22"/>
                  </a:lnTo>
                  <a:lnTo>
                    <a:pt x="2499" y="23"/>
                  </a:lnTo>
                  <a:lnTo>
                    <a:pt x="2501" y="23"/>
                  </a:lnTo>
                  <a:lnTo>
                    <a:pt x="2501" y="25"/>
                  </a:lnTo>
                  <a:lnTo>
                    <a:pt x="2499" y="25"/>
                  </a:lnTo>
                  <a:lnTo>
                    <a:pt x="2498" y="25"/>
                  </a:lnTo>
                  <a:lnTo>
                    <a:pt x="2496" y="25"/>
                  </a:lnTo>
                  <a:lnTo>
                    <a:pt x="2494" y="25"/>
                  </a:lnTo>
                  <a:lnTo>
                    <a:pt x="2493" y="23"/>
                  </a:lnTo>
                  <a:lnTo>
                    <a:pt x="2491" y="23"/>
                  </a:lnTo>
                  <a:lnTo>
                    <a:pt x="2489" y="23"/>
                  </a:lnTo>
                  <a:lnTo>
                    <a:pt x="2487" y="23"/>
                  </a:lnTo>
                  <a:lnTo>
                    <a:pt x="2489" y="25"/>
                  </a:lnTo>
                  <a:lnTo>
                    <a:pt x="2487" y="25"/>
                  </a:lnTo>
                  <a:lnTo>
                    <a:pt x="2484" y="27"/>
                  </a:lnTo>
                  <a:lnTo>
                    <a:pt x="2482" y="27"/>
                  </a:lnTo>
                  <a:lnTo>
                    <a:pt x="2479" y="27"/>
                  </a:lnTo>
                  <a:moveTo>
                    <a:pt x="2551" y="28"/>
                  </a:moveTo>
                  <a:lnTo>
                    <a:pt x="2555" y="28"/>
                  </a:lnTo>
                  <a:lnTo>
                    <a:pt x="2556" y="28"/>
                  </a:lnTo>
                  <a:lnTo>
                    <a:pt x="2558" y="28"/>
                  </a:lnTo>
                  <a:lnTo>
                    <a:pt x="2558" y="28"/>
                  </a:lnTo>
                  <a:lnTo>
                    <a:pt x="2556" y="27"/>
                  </a:lnTo>
                  <a:lnTo>
                    <a:pt x="2555" y="27"/>
                  </a:lnTo>
                  <a:lnTo>
                    <a:pt x="2553" y="27"/>
                  </a:lnTo>
                  <a:lnTo>
                    <a:pt x="2551" y="27"/>
                  </a:lnTo>
                  <a:lnTo>
                    <a:pt x="2550" y="27"/>
                  </a:lnTo>
                  <a:lnTo>
                    <a:pt x="2550" y="28"/>
                  </a:lnTo>
                  <a:lnTo>
                    <a:pt x="2551" y="28"/>
                  </a:lnTo>
                  <a:lnTo>
                    <a:pt x="2550" y="28"/>
                  </a:lnTo>
                  <a:lnTo>
                    <a:pt x="2551" y="28"/>
                  </a:lnTo>
                  <a:moveTo>
                    <a:pt x="2562" y="28"/>
                  </a:moveTo>
                  <a:lnTo>
                    <a:pt x="2563" y="28"/>
                  </a:lnTo>
                  <a:lnTo>
                    <a:pt x="2565" y="28"/>
                  </a:lnTo>
                  <a:lnTo>
                    <a:pt x="2565" y="28"/>
                  </a:lnTo>
                  <a:lnTo>
                    <a:pt x="2567" y="28"/>
                  </a:lnTo>
                  <a:lnTo>
                    <a:pt x="2567" y="27"/>
                  </a:lnTo>
                  <a:lnTo>
                    <a:pt x="2563" y="27"/>
                  </a:lnTo>
                  <a:lnTo>
                    <a:pt x="2560" y="27"/>
                  </a:lnTo>
                  <a:lnTo>
                    <a:pt x="2558" y="27"/>
                  </a:lnTo>
                  <a:lnTo>
                    <a:pt x="2558" y="28"/>
                  </a:lnTo>
                  <a:lnTo>
                    <a:pt x="2560" y="28"/>
                  </a:lnTo>
                  <a:lnTo>
                    <a:pt x="2562" y="28"/>
                  </a:lnTo>
                  <a:moveTo>
                    <a:pt x="2471" y="25"/>
                  </a:moveTo>
                  <a:lnTo>
                    <a:pt x="2472" y="25"/>
                  </a:lnTo>
                  <a:lnTo>
                    <a:pt x="2474" y="25"/>
                  </a:lnTo>
                  <a:lnTo>
                    <a:pt x="2476" y="25"/>
                  </a:lnTo>
                  <a:lnTo>
                    <a:pt x="2476" y="27"/>
                  </a:lnTo>
                  <a:lnTo>
                    <a:pt x="2477" y="27"/>
                  </a:lnTo>
                  <a:lnTo>
                    <a:pt x="2477" y="25"/>
                  </a:lnTo>
                  <a:lnTo>
                    <a:pt x="2479" y="25"/>
                  </a:lnTo>
                  <a:lnTo>
                    <a:pt x="2481" y="25"/>
                  </a:lnTo>
                  <a:lnTo>
                    <a:pt x="2482" y="25"/>
                  </a:lnTo>
                  <a:lnTo>
                    <a:pt x="2482" y="23"/>
                  </a:lnTo>
                  <a:lnTo>
                    <a:pt x="2481" y="23"/>
                  </a:lnTo>
                  <a:lnTo>
                    <a:pt x="2479" y="23"/>
                  </a:lnTo>
                  <a:lnTo>
                    <a:pt x="2476" y="23"/>
                  </a:lnTo>
                  <a:lnTo>
                    <a:pt x="2474" y="23"/>
                  </a:lnTo>
                  <a:lnTo>
                    <a:pt x="2471" y="23"/>
                  </a:lnTo>
                  <a:lnTo>
                    <a:pt x="2467" y="25"/>
                  </a:lnTo>
                  <a:lnTo>
                    <a:pt x="2469" y="25"/>
                  </a:lnTo>
                  <a:lnTo>
                    <a:pt x="2471" y="25"/>
                  </a:lnTo>
                  <a:moveTo>
                    <a:pt x="2577" y="27"/>
                  </a:moveTo>
                  <a:lnTo>
                    <a:pt x="2578" y="27"/>
                  </a:lnTo>
                  <a:lnTo>
                    <a:pt x="2580" y="27"/>
                  </a:lnTo>
                  <a:lnTo>
                    <a:pt x="2580" y="25"/>
                  </a:lnTo>
                  <a:lnTo>
                    <a:pt x="2583" y="27"/>
                  </a:lnTo>
                  <a:lnTo>
                    <a:pt x="2587" y="27"/>
                  </a:lnTo>
                  <a:lnTo>
                    <a:pt x="2588" y="27"/>
                  </a:lnTo>
                  <a:lnTo>
                    <a:pt x="2588" y="25"/>
                  </a:lnTo>
                  <a:lnTo>
                    <a:pt x="2590" y="25"/>
                  </a:lnTo>
                  <a:lnTo>
                    <a:pt x="2592" y="25"/>
                  </a:lnTo>
                  <a:lnTo>
                    <a:pt x="2593" y="23"/>
                  </a:lnTo>
                  <a:lnTo>
                    <a:pt x="2592" y="22"/>
                  </a:lnTo>
                  <a:lnTo>
                    <a:pt x="2587" y="22"/>
                  </a:lnTo>
                  <a:lnTo>
                    <a:pt x="2583" y="23"/>
                  </a:lnTo>
                  <a:lnTo>
                    <a:pt x="2580" y="23"/>
                  </a:lnTo>
                  <a:lnTo>
                    <a:pt x="2578" y="23"/>
                  </a:lnTo>
                  <a:lnTo>
                    <a:pt x="2575" y="23"/>
                  </a:lnTo>
                  <a:lnTo>
                    <a:pt x="2573" y="23"/>
                  </a:lnTo>
                  <a:lnTo>
                    <a:pt x="2572" y="23"/>
                  </a:lnTo>
                  <a:lnTo>
                    <a:pt x="2572" y="25"/>
                  </a:lnTo>
                  <a:lnTo>
                    <a:pt x="2575" y="27"/>
                  </a:lnTo>
                  <a:lnTo>
                    <a:pt x="2577" y="27"/>
                  </a:lnTo>
                  <a:moveTo>
                    <a:pt x="2533" y="22"/>
                  </a:moveTo>
                  <a:lnTo>
                    <a:pt x="2531" y="23"/>
                  </a:lnTo>
                  <a:lnTo>
                    <a:pt x="2535" y="23"/>
                  </a:lnTo>
                  <a:lnTo>
                    <a:pt x="2533" y="22"/>
                  </a:lnTo>
                  <a:moveTo>
                    <a:pt x="2536" y="23"/>
                  </a:moveTo>
                  <a:lnTo>
                    <a:pt x="2536" y="22"/>
                  </a:lnTo>
                  <a:lnTo>
                    <a:pt x="2535" y="23"/>
                  </a:lnTo>
                  <a:lnTo>
                    <a:pt x="2536" y="23"/>
                  </a:lnTo>
                  <a:moveTo>
                    <a:pt x="2536" y="22"/>
                  </a:moveTo>
                  <a:lnTo>
                    <a:pt x="2538" y="22"/>
                  </a:lnTo>
                  <a:lnTo>
                    <a:pt x="2538" y="23"/>
                  </a:lnTo>
                  <a:lnTo>
                    <a:pt x="2540" y="23"/>
                  </a:lnTo>
                  <a:lnTo>
                    <a:pt x="2541" y="23"/>
                  </a:lnTo>
                  <a:lnTo>
                    <a:pt x="2545" y="23"/>
                  </a:lnTo>
                  <a:lnTo>
                    <a:pt x="2541" y="22"/>
                  </a:lnTo>
                  <a:lnTo>
                    <a:pt x="2540" y="20"/>
                  </a:lnTo>
                  <a:lnTo>
                    <a:pt x="2536" y="20"/>
                  </a:lnTo>
                  <a:lnTo>
                    <a:pt x="2535" y="20"/>
                  </a:lnTo>
                  <a:lnTo>
                    <a:pt x="2533" y="20"/>
                  </a:lnTo>
                  <a:lnTo>
                    <a:pt x="2533" y="22"/>
                  </a:lnTo>
                  <a:lnTo>
                    <a:pt x="2535" y="22"/>
                  </a:lnTo>
                  <a:lnTo>
                    <a:pt x="2536" y="22"/>
                  </a:lnTo>
                  <a:moveTo>
                    <a:pt x="2560" y="22"/>
                  </a:moveTo>
                  <a:lnTo>
                    <a:pt x="2562" y="22"/>
                  </a:lnTo>
                  <a:lnTo>
                    <a:pt x="2560" y="23"/>
                  </a:lnTo>
                  <a:lnTo>
                    <a:pt x="2562" y="23"/>
                  </a:lnTo>
                  <a:lnTo>
                    <a:pt x="2565" y="23"/>
                  </a:lnTo>
                  <a:lnTo>
                    <a:pt x="2567" y="23"/>
                  </a:lnTo>
                  <a:lnTo>
                    <a:pt x="2568" y="23"/>
                  </a:lnTo>
                  <a:lnTo>
                    <a:pt x="2568" y="22"/>
                  </a:lnTo>
                  <a:lnTo>
                    <a:pt x="2567" y="22"/>
                  </a:lnTo>
                  <a:lnTo>
                    <a:pt x="2565" y="22"/>
                  </a:lnTo>
                  <a:lnTo>
                    <a:pt x="2563" y="22"/>
                  </a:lnTo>
                  <a:lnTo>
                    <a:pt x="2562" y="20"/>
                  </a:lnTo>
                  <a:lnTo>
                    <a:pt x="2558" y="20"/>
                  </a:lnTo>
                  <a:lnTo>
                    <a:pt x="2558" y="22"/>
                  </a:lnTo>
                  <a:lnTo>
                    <a:pt x="2556" y="22"/>
                  </a:lnTo>
                  <a:lnTo>
                    <a:pt x="2558" y="23"/>
                  </a:lnTo>
                  <a:lnTo>
                    <a:pt x="2560" y="22"/>
                  </a:lnTo>
                  <a:moveTo>
                    <a:pt x="2597" y="22"/>
                  </a:moveTo>
                  <a:lnTo>
                    <a:pt x="2595" y="23"/>
                  </a:lnTo>
                  <a:lnTo>
                    <a:pt x="2597" y="23"/>
                  </a:lnTo>
                  <a:lnTo>
                    <a:pt x="2599" y="23"/>
                  </a:lnTo>
                  <a:lnTo>
                    <a:pt x="2602" y="23"/>
                  </a:lnTo>
                  <a:lnTo>
                    <a:pt x="2604" y="23"/>
                  </a:lnTo>
                  <a:lnTo>
                    <a:pt x="2607" y="23"/>
                  </a:lnTo>
                  <a:lnTo>
                    <a:pt x="2609" y="23"/>
                  </a:lnTo>
                  <a:lnTo>
                    <a:pt x="2610" y="23"/>
                  </a:lnTo>
                  <a:lnTo>
                    <a:pt x="2612" y="23"/>
                  </a:lnTo>
                  <a:lnTo>
                    <a:pt x="2614" y="23"/>
                  </a:lnTo>
                  <a:lnTo>
                    <a:pt x="2615" y="22"/>
                  </a:lnTo>
                  <a:lnTo>
                    <a:pt x="2614" y="22"/>
                  </a:lnTo>
                  <a:lnTo>
                    <a:pt x="2614" y="20"/>
                  </a:lnTo>
                  <a:lnTo>
                    <a:pt x="2612" y="20"/>
                  </a:lnTo>
                  <a:lnTo>
                    <a:pt x="2609" y="20"/>
                  </a:lnTo>
                  <a:lnTo>
                    <a:pt x="2607" y="20"/>
                  </a:lnTo>
                  <a:lnTo>
                    <a:pt x="2605" y="20"/>
                  </a:lnTo>
                  <a:lnTo>
                    <a:pt x="2604" y="20"/>
                  </a:lnTo>
                  <a:lnTo>
                    <a:pt x="2605" y="22"/>
                  </a:lnTo>
                  <a:lnTo>
                    <a:pt x="2604" y="22"/>
                  </a:lnTo>
                  <a:lnTo>
                    <a:pt x="2600" y="22"/>
                  </a:lnTo>
                  <a:lnTo>
                    <a:pt x="2597" y="22"/>
                  </a:lnTo>
                  <a:lnTo>
                    <a:pt x="2597" y="22"/>
                  </a:lnTo>
                  <a:moveTo>
                    <a:pt x="2546" y="25"/>
                  </a:moveTo>
                  <a:lnTo>
                    <a:pt x="2550" y="25"/>
                  </a:lnTo>
                  <a:lnTo>
                    <a:pt x="2551" y="25"/>
                  </a:lnTo>
                  <a:lnTo>
                    <a:pt x="2553" y="25"/>
                  </a:lnTo>
                  <a:lnTo>
                    <a:pt x="2555" y="25"/>
                  </a:lnTo>
                  <a:lnTo>
                    <a:pt x="2555" y="23"/>
                  </a:lnTo>
                  <a:lnTo>
                    <a:pt x="2556" y="23"/>
                  </a:lnTo>
                  <a:lnTo>
                    <a:pt x="2556" y="23"/>
                  </a:lnTo>
                  <a:lnTo>
                    <a:pt x="2558" y="23"/>
                  </a:lnTo>
                  <a:lnTo>
                    <a:pt x="2556" y="22"/>
                  </a:lnTo>
                  <a:lnTo>
                    <a:pt x="2556" y="22"/>
                  </a:lnTo>
                  <a:lnTo>
                    <a:pt x="2555" y="20"/>
                  </a:lnTo>
                  <a:lnTo>
                    <a:pt x="2551" y="20"/>
                  </a:lnTo>
                  <a:lnTo>
                    <a:pt x="2550" y="20"/>
                  </a:lnTo>
                  <a:lnTo>
                    <a:pt x="2551" y="18"/>
                  </a:lnTo>
                  <a:lnTo>
                    <a:pt x="2550" y="18"/>
                  </a:lnTo>
                  <a:lnTo>
                    <a:pt x="2548" y="18"/>
                  </a:lnTo>
                  <a:lnTo>
                    <a:pt x="2545" y="18"/>
                  </a:lnTo>
                  <a:lnTo>
                    <a:pt x="2543" y="18"/>
                  </a:lnTo>
                  <a:lnTo>
                    <a:pt x="2541" y="18"/>
                  </a:lnTo>
                  <a:lnTo>
                    <a:pt x="2541" y="20"/>
                  </a:lnTo>
                  <a:lnTo>
                    <a:pt x="2543" y="20"/>
                  </a:lnTo>
                  <a:lnTo>
                    <a:pt x="2546" y="20"/>
                  </a:lnTo>
                  <a:lnTo>
                    <a:pt x="2548" y="20"/>
                  </a:lnTo>
                  <a:lnTo>
                    <a:pt x="2551" y="22"/>
                  </a:lnTo>
                  <a:lnTo>
                    <a:pt x="2550" y="22"/>
                  </a:lnTo>
                  <a:lnTo>
                    <a:pt x="2548" y="22"/>
                  </a:lnTo>
                  <a:lnTo>
                    <a:pt x="2545" y="22"/>
                  </a:lnTo>
                  <a:lnTo>
                    <a:pt x="2545" y="23"/>
                  </a:lnTo>
                  <a:lnTo>
                    <a:pt x="2545" y="25"/>
                  </a:lnTo>
                  <a:lnTo>
                    <a:pt x="2546" y="25"/>
                  </a:lnTo>
                  <a:moveTo>
                    <a:pt x="2560" y="18"/>
                  </a:moveTo>
                  <a:lnTo>
                    <a:pt x="2560" y="17"/>
                  </a:lnTo>
                  <a:lnTo>
                    <a:pt x="2560" y="15"/>
                  </a:lnTo>
                  <a:lnTo>
                    <a:pt x="2562" y="15"/>
                  </a:lnTo>
                  <a:lnTo>
                    <a:pt x="2563" y="15"/>
                  </a:lnTo>
                  <a:lnTo>
                    <a:pt x="2563" y="13"/>
                  </a:lnTo>
                  <a:lnTo>
                    <a:pt x="2562" y="13"/>
                  </a:lnTo>
                  <a:lnTo>
                    <a:pt x="2560" y="13"/>
                  </a:lnTo>
                  <a:lnTo>
                    <a:pt x="2556" y="13"/>
                  </a:lnTo>
                  <a:lnTo>
                    <a:pt x="2556" y="13"/>
                  </a:lnTo>
                  <a:lnTo>
                    <a:pt x="2555" y="13"/>
                  </a:lnTo>
                  <a:lnTo>
                    <a:pt x="2555" y="15"/>
                  </a:lnTo>
                  <a:lnTo>
                    <a:pt x="2556" y="15"/>
                  </a:lnTo>
                  <a:lnTo>
                    <a:pt x="2556" y="15"/>
                  </a:lnTo>
                  <a:lnTo>
                    <a:pt x="2558" y="15"/>
                  </a:lnTo>
                  <a:lnTo>
                    <a:pt x="2558" y="17"/>
                  </a:lnTo>
                  <a:lnTo>
                    <a:pt x="2556" y="17"/>
                  </a:lnTo>
                  <a:lnTo>
                    <a:pt x="2556" y="17"/>
                  </a:lnTo>
                  <a:lnTo>
                    <a:pt x="2555" y="17"/>
                  </a:lnTo>
                  <a:lnTo>
                    <a:pt x="2555" y="18"/>
                  </a:lnTo>
                  <a:lnTo>
                    <a:pt x="2556" y="18"/>
                  </a:lnTo>
                  <a:lnTo>
                    <a:pt x="2556" y="18"/>
                  </a:lnTo>
                  <a:lnTo>
                    <a:pt x="2556" y="20"/>
                  </a:lnTo>
                  <a:lnTo>
                    <a:pt x="2556" y="20"/>
                  </a:lnTo>
                  <a:lnTo>
                    <a:pt x="2558" y="20"/>
                  </a:lnTo>
                  <a:lnTo>
                    <a:pt x="2558" y="18"/>
                  </a:lnTo>
                  <a:lnTo>
                    <a:pt x="2560" y="18"/>
                  </a:lnTo>
                  <a:moveTo>
                    <a:pt x="1476" y="17"/>
                  </a:moveTo>
                  <a:lnTo>
                    <a:pt x="1473" y="17"/>
                  </a:lnTo>
                  <a:lnTo>
                    <a:pt x="1473" y="15"/>
                  </a:lnTo>
                  <a:lnTo>
                    <a:pt x="1471" y="15"/>
                  </a:lnTo>
                  <a:lnTo>
                    <a:pt x="1469" y="15"/>
                  </a:lnTo>
                  <a:lnTo>
                    <a:pt x="1467" y="15"/>
                  </a:lnTo>
                  <a:lnTo>
                    <a:pt x="1466" y="15"/>
                  </a:lnTo>
                  <a:lnTo>
                    <a:pt x="1466" y="17"/>
                  </a:lnTo>
                  <a:lnTo>
                    <a:pt x="1469" y="17"/>
                  </a:lnTo>
                  <a:lnTo>
                    <a:pt x="1471" y="17"/>
                  </a:lnTo>
                  <a:lnTo>
                    <a:pt x="1474" y="18"/>
                  </a:lnTo>
                  <a:lnTo>
                    <a:pt x="1476" y="18"/>
                  </a:lnTo>
                  <a:lnTo>
                    <a:pt x="1479" y="17"/>
                  </a:lnTo>
                  <a:lnTo>
                    <a:pt x="1476" y="17"/>
                  </a:lnTo>
                  <a:moveTo>
                    <a:pt x="1621" y="1883"/>
                  </a:moveTo>
                  <a:lnTo>
                    <a:pt x="1622" y="1883"/>
                  </a:lnTo>
                  <a:lnTo>
                    <a:pt x="1622" y="1881"/>
                  </a:lnTo>
                  <a:lnTo>
                    <a:pt x="1621" y="1881"/>
                  </a:lnTo>
                  <a:lnTo>
                    <a:pt x="1621" y="1883"/>
                  </a:lnTo>
                  <a:moveTo>
                    <a:pt x="1706" y="1875"/>
                  </a:moveTo>
                  <a:lnTo>
                    <a:pt x="1706" y="1876"/>
                  </a:lnTo>
                  <a:lnTo>
                    <a:pt x="1708" y="1876"/>
                  </a:lnTo>
                  <a:lnTo>
                    <a:pt x="1710" y="1876"/>
                  </a:lnTo>
                  <a:lnTo>
                    <a:pt x="1710" y="1875"/>
                  </a:lnTo>
                  <a:lnTo>
                    <a:pt x="1708" y="1875"/>
                  </a:lnTo>
                  <a:lnTo>
                    <a:pt x="1706" y="1875"/>
                  </a:lnTo>
                  <a:moveTo>
                    <a:pt x="1696" y="1875"/>
                  </a:moveTo>
                  <a:lnTo>
                    <a:pt x="1698" y="1873"/>
                  </a:lnTo>
                  <a:lnTo>
                    <a:pt x="1696" y="1873"/>
                  </a:lnTo>
                  <a:lnTo>
                    <a:pt x="1696" y="1875"/>
                  </a:lnTo>
                  <a:moveTo>
                    <a:pt x="1698" y="1873"/>
                  </a:moveTo>
                  <a:lnTo>
                    <a:pt x="1698" y="1875"/>
                  </a:lnTo>
                  <a:lnTo>
                    <a:pt x="1700" y="1875"/>
                  </a:lnTo>
                  <a:lnTo>
                    <a:pt x="1701" y="1875"/>
                  </a:lnTo>
                  <a:lnTo>
                    <a:pt x="1701" y="1873"/>
                  </a:lnTo>
                  <a:lnTo>
                    <a:pt x="1700" y="1873"/>
                  </a:lnTo>
                  <a:lnTo>
                    <a:pt x="1698" y="1873"/>
                  </a:lnTo>
                  <a:moveTo>
                    <a:pt x="1876" y="1848"/>
                  </a:moveTo>
                  <a:lnTo>
                    <a:pt x="1878" y="1848"/>
                  </a:lnTo>
                  <a:lnTo>
                    <a:pt x="1878" y="1846"/>
                  </a:lnTo>
                  <a:lnTo>
                    <a:pt x="1876" y="1846"/>
                  </a:lnTo>
                  <a:lnTo>
                    <a:pt x="1876" y="1848"/>
                  </a:lnTo>
                  <a:moveTo>
                    <a:pt x="1459" y="1812"/>
                  </a:moveTo>
                  <a:lnTo>
                    <a:pt x="1459" y="1814"/>
                  </a:lnTo>
                  <a:lnTo>
                    <a:pt x="1461" y="1814"/>
                  </a:lnTo>
                  <a:lnTo>
                    <a:pt x="1462" y="1814"/>
                  </a:lnTo>
                  <a:lnTo>
                    <a:pt x="1462" y="1812"/>
                  </a:lnTo>
                  <a:lnTo>
                    <a:pt x="1461" y="1812"/>
                  </a:lnTo>
                  <a:lnTo>
                    <a:pt x="1459" y="1812"/>
                  </a:lnTo>
                  <a:moveTo>
                    <a:pt x="1464" y="1812"/>
                  </a:moveTo>
                  <a:lnTo>
                    <a:pt x="1464" y="1814"/>
                  </a:lnTo>
                  <a:lnTo>
                    <a:pt x="1464" y="1814"/>
                  </a:lnTo>
                  <a:lnTo>
                    <a:pt x="1466" y="1814"/>
                  </a:lnTo>
                  <a:lnTo>
                    <a:pt x="1466" y="1812"/>
                  </a:lnTo>
                  <a:lnTo>
                    <a:pt x="1464" y="1812"/>
                  </a:lnTo>
                  <a:lnTo>
                    <a:pt x="1464" y="1812"/>
                  </a:lnTo>
                  <a:moveTo>
                    <a:pt x="1462" y="1812"/>
                  </a:moveTo>
                  <a:lnTo>
                    <a:pt x="1461" y="1812"/>
                  </a:lnTo>
                  <a:lnTo>
                    <a:pt x="1462" y="1812"/>
                  </a:lnTo>
                  <a:lnTo>
                    <a:pt x="1464" y="1812"/>
                  </a:lnTo>
                  <a:lnTo>
                    <a:pt x="1464" y="1812"/>
                  </a:lnTo>
                  <a:lnTo>
                    <a:pt x="1462" y="1812"/>
                  </a:lnTo>
                  <a:moveTo>
                    <a:pt x="1459" y="1811"/>
                  </a:moveTo>
                  <a:lnTo>
                    <a:pt x="1459" y="1812"/>
                  </a:lnTo>
                  <a:lnTo>
                    <a:pt x="1461" y="1811"/>
                  </a:lnTo>
                  <a:lnTo>
                    <a:pt x="1459" y="1811"/>
                  </a:lnTo>
                  <a:moveTo>
                    <a:pt x="1444" y="1811"/>
                  </a:moveTo>
                  <a:lnTo>
                    <a:pt x="1444" y="1809"/>
                  </a:lnTo>
                  <a:lnTo>
                    <a:pt x="1442" y="1809"/>
                  </a:lnTo>
                  <a:lnTo>
                    <a:pt x="1444" y="1811"/>
                  </a:lnTo>
                  <a:moveTo>
                    <a:pt x="1466" y="1807"/>
                  </a:moveTo>
                  <a:lnTo>
                    <a:pt x="1467" y="1807"/>
                  </a:lnTo>
                  <a:lnTo>
                    <a:pt x="1467" y="1806"/>
                  </a:lnTo>
                  <a:lnTo>
                    <a:pt x="1466" y="1806"/>
                  </a:lnTo>
                  <a:lnTo>
                    <a:pt x="1466" y="1807"/>
                  </a:lnTo>
                  <a:moveTo>
                    <a:pt x="1429" y="1806"/>
                  </a:moveTo>
                  <a:lnTo>
                    <a:pt x="1427" y="1804"/>
                  </a:lnTo>
                  <a:lnTo>
                    <a:pt x="1427" y="1806"/>
                  </a:lnTo>
                  <a:lnTo>
                    <a:pt x="1429" y="1806"/>
                  </a:lnTo>
                  <a:moveTo>
                    <a:pt x="1464" y="1806"/>
                  </a:moveTo>
                  <a:lnTo>
                    <a:pt x="1464" y="1804"/>
                  </a:lnTo>
                  <a:lnTo>
                    <a:pt x="1464" y="1804"/>
                  </a:lnTo>
                  <a:lnTo>
                    <a:pt x="1464" y="1806"/>
                  </a:lnTo>
                  <a:moveTo>
                    <a:pt x="1417" y="1801"/>
                  </a:moveTo>
                  <a:lnTo>
                    <a:pt x="1419" y="1802"/>
                  </a:lnTo>
                  <a:lnTo>
                    <a:pt x="1420" y="1802"/>
                  </a:lnTo>
                  <a:lnTo>
                    <a:pt x="1420" y="1801"/>
                  </a:lnTo>
                  <a:lnTo>
                    <a:pt x="1419" y="1801"/>
                  </a:lnTo>
                  <a:lnTo>
                    <a:pt x="1417" y="1801"/>
                  </a:lnTo>
                  <a:moveTo>
                    <a:pt x="1484" y="1802"/>
                  </a:moveTo>
                  <a:lnTo>
                    <a:pt x="1486" y="1802"/>
                  </a:lnTo>
                  <a:lnTo>
                    <a:pt x="1486" y="1801"/>
                  </a:lnTo>
                  <a:lnTo>
                    <a:pt x="1484" y="1801"/>
                  </a:lnTo>
                  <a:lnTo>
                    <a:pt x="1484" y="1802"/>
                  </a:lnTo>
                  <a:moveTo>
                    <a:pt x="1410" y="1796"/>
                  </a:moveTo>
                  <a:lnTo>
                    <a:pt x="1412" y="1797"/>
                  </a:lnTo>
                  <a:lnTo>
                    <a:pt x="1410" y="1797"/>
                  </a:lnTo>
                  <a:lnTo>
                    <a:pt x="1410" y="1799"/>
                  </a:lnTo>
                  <a:lnTo>
                    <a:pt x="1410" y="1801"/>
                  </a:lnTo>
                  <a:lnTo>
                    <a:pt x="1412" y="1801"/>
                  </a:lnTo>
                  <a:lnTo>
                    <a:pt x="1412" y="1799"/>
                  </a:lnTo>
                  <a:lnTo>
                    <a:pt x="1414" y="1799"/>
                  </a:lnTo>
                  <a:lnTo>
                    <a:pt x="1414" y="1797"/>
                  </a:lnTo>
                  <a:lnTo>
                    <a:pt x="1412" y="1796"/>
                  </a:lnTo>
                  <a:lnTo>
                    <a:pt x="1410" y="1796"/>
                  </a:lnTo>
                  <a:moveTo>
                    <a:pt x="3731" y="1799"/>
                  </a:moveTo>
                  <a:lnTo>
                    <a:pt x="3733" y="1797"/>
                  </a:lnTo>
                  <a:lnTo>
                    <a:pt x="3731" y="1797"/>
                  </a:lnTo>
                  <a:lnTo>
                    <a:pt x="3731" y="1799"/>
                  </a:lnTo>
                  <a:moveTo>
                    <a:pt x="1409" y="1796"/>
                  </a:moveTo>
                  <a:lnTo>
                    <a:pt x="1409" y="1797"/>
                  </a:lnTo>
                  <a:lnTo>
                    <a:pt x="1410" y="1797"/>
                  </a:lnTo>
                  <a:lnTo>
                    <a:pt x="1410" y="1796"/>
                  </a:lnTo>
                  <a:lnTo>
                    <a:pt x="1409" y="1796"/>
                  </a:lnTo>
                  <a:moveTo>
                    <a:pt x="1409" y="1792"/>
                  </a:moveTo>
                  <a:lnTo>
                    <a:pt x="1409" y="1794"/>
                  </a:lnTo>
                  <a:lnTo>
                    <a:pt x="1410" y="1794"/>
                  </a:lnTo>
                  <a:lnTo>
                    <a:pt x="1410" y="1792"/>
                  </a:lnTo>
                  <a:lnTo>
                    <a:pt x="1410" y="1790"/>
                  </a:lnTo>
                  <a:lnTo>
                    <a:pt x="1409" y="1790"/>
                  </a:lnTo>
                  <a:lnTo>
                    <a:pt x="1409" y="1792"/>
                  </a:lnTo>
                  <a:moveTo>
                    <a:pt x="1752" y="1792"/>
                  </a:moveTo>
                  <a:lnTo>
                    <a:pt x="1754" y="1790"/>
                  </a:lnTo>
                  <a:lnTo>
                    <a:pt x="1752" y="1790"/>
                  </a:lnTo>
                  <a:lnTo>
                    <a:pt x="1752" y="1792"/>
                  </a:lnTo>
                  <a:moveTo>
                    <a:pt x="1410" y="1790"/>
                  </a:moveTo>
                  <a:lnTo>
                    <a:pt x="1412" y="1790"/>
                  </a:lnTo>
                  <a:lnTo>
                    <a:pt x="1410" y="1789"/>
                  </a:lnTo>
                  <a:lnTo>
                    <a:pt x="1410" y="1790"/>
                  </a:lnTo>
                  <a:moveTo>
                    <a:pt x="1385" y="1784"/>
                  </a:moveTo>
                  <a:lnTo>
                    <a:pt x="1387" y="1784"/>
                  </a:lnTo>
                  <a:lnTo>
                    <a:pt x="1385" y="1782"/>
                  </a:lnTo>
                  <a:lnTo>
                    <a:pt x="1385" y="1784"/>
                  </a:lnTo>
                  <a:moveTo>
                    <a:pt x="1387" y="1780"/>
                  </a:moveTo>
                  <a:lnTo>
                    <a:pt x="1388" y="1780"/>
                  </a:lnTo>
                  <a:lnTo>
                    <a:pt x="1387" y="1779"/>
                  </a:lnTo>
                  <a:lnTo>
                    <a:pt x="1387" y="1780"/>
                  </a:lnTo>
                  <a:moveTo>
                    <a:pt x="1383" y="1779"/>
                  </a:moveTo>
                  <a:lnTo>
                    <a:pt x="1383" y="1779"/>
                  </a:lnTo>
                  <a:lnTo>
                    <a:pt x="1383" y="1777"/>
                  </a:lnTo>
                  <a:lnTo>
                    <a:pt x="1383" y="1779"/>
                  </a:lnTo>
                  <a:moveTo>
                    <a:pt x="2881" y="1777"/>
                  </a:moveTo>
                  <a:lnTo>
                    <a:pt x="2881" y="1779"/>
                  </a:lnTo>
                  <a:lnTo>
                    <a:pt x="2883" y="1779"/>
                  </a:lnTo>
                  <a:lnTo>
                    <a:pt x="2885" y="1779"/>
                  </a:lnTo>
                  <a:lnTo>
                    <a:pt x="2885" y="1777"/>
                  </a:lnTo>
                  <a:lnTo>
                    <a:pt x="2883" y="1777"/>
                  </a:lnTo>
                  <a:lnTo>
                    <a:pt x="2881" y="1777"/>
                  </a:lnTo>
                  <a:moveTo>
                    <a:pt x="1375" y="1775"/>
                  </a:moveTo>
                  <a:lnTo>
                    <a:pt x="1377" y="1777"/>
                  </a:lnTo>
                  <a:lnTo>
                    <a:pt x="1378" y="1777"/>
                  </a:lnTo>
                  <a:lnTo>
                    <a:pt x="1378" y="1775"/>
                  </a:lnTo>
                  <a:lnTo>
                    <a:pt x="1377" y="1775"/>
                  </a:lnTo>
                  <a:lnTo>
                    <a:pt x="1375" y="1775"/>
                  </a:lnTo>
                  <a:moveTo>
                    <a:pt x="1380" y="1777"/>
                  </a:moveTo>
                  <a:lnTo>
                    <a:pt x="1382" y="1777"/>
                  </a:lnTo>
                  <a:lnTo>
                    <a:pt x="1380" y="1775"/>
                  </a:lnTo>
                  <a:lnTo>
                    <a:pt x="1380" y="1777"/>
                  </a:lnTo>
                  <a:moveTo>
                    <a:pt x="2880" y="1777"/>
                  </a:moveTo>
                  <a:lnTo>
                    <a:pt x="2881" y="1777"/>
                  </a:lnTo>
                  <a:lnTo>
                    <a:pt x="2881" y="1775"/>
                  </a:lnTo>
                  <a:lnTo>
                    <a:pt x="2880" y="1777"/>
                  </a:lnTo>
                  <a:moveTo>
                    <a:pt x="1373" y="1774"/>
                  </a:moveTo>
                  <a:lnTo>
                    <a:pt x="1373" y="1775"/>
                  </a:lnTo>
                  <a:lnTo>
                    <a:pt x="1375" y="1775"/>
                  </a:lnTo>
                  <a:lnTo>
                    <a:pt x="1375" y="1774"/>
                  </a:lnTo>
                  <a:lnTo>
                    <a:pt x="1373" y="1774"/>
                  </a:lnTo>
                  <a:moveTo>
                    <a:pt x="1383" y="1775"/>
                  </a:moveTo>
                  <a:lnTo>
                    <a:pt x="1383" y="1774"/>
                  </a:lnTo>
                  <a:lnTo>
                    <a:pt x="1383" y="1775"/>
                  </a:lnTo>
                  <a:lnTo>
                    <a:pt x="1383" y="1775"/>
                  </a:lnTo>
                  <a:moveTo>
                    <a:pt x="1420" y="1774"/>
                  </a:moveTo>
                  <a:lnTo>
                    <a:pt x="1419" y="1774"/>
                  </a:lnTo>
                  <a:lnTo>
                    <a:pt x="1417" y="1774"/>
                  </a:lnTo>
                  <a:lnTo>
                    <a:pt x="1419" y="1775"/>
                  </a:lnTo>
                  <a:lnTo>
                    <a:pt x="1420" y="1775"/>
                  </a:lnTo>
                  <a:lnTo>
                    <a:pt x="1420" y="1774"/>
                  </a:lnTo>
                  <a:moveTo>
                    <a:pt x="1375" y="1772"/>
                  </a:moveTo>
                  <a:lnTo>
                    <a:pt x="1373" y="1772"/>
                  </a:lnTo>
                  <a:lnTo>
                    <a:pt x="1373" y="1772"/>
                  </a:lnTo>
                  <a:lnTo>
                    <a:pt x="1375" y="1772"/>
                  </a:lnTo>
                  <a:lnTo>
                    <a:pt x="1375" y="1772"/>
                  </a:lnTo>
                  <a:moveTo>
                    <a:pt x="3866" y="1772"/>
                  </a:moveTo>
                  <a:lnTo>
                    <a:pt x="3866" y="1770"/>
                  </a:lnTo>
                  <a:lnTo>
                    <a:pt x="3864" y="1772"/>
                  </a:lnTo>
                  <a:lnTo>
                    <a:pt x="3866" y="1772"/>
                  </a:lnTo>
                  <a:moveTo>
                    <a:pt x="3864" y="1772"/>
                  </a:moveTo>
                  <a:lnTo>
                    <a:pt x="3864" y="1772"/>
                  </a:lnTo>
                  <a:lnTo>
                    <a:pt x="3863" y="1772"/>
                  </a:lnTo>
                  <a:lnTo>
                    <a:pt x="3864" y="1772"/>
                  </a:lnTo>
                  <a:moveTo>
                    <a:pt x="1377" y="1770"/>
                  </a:moveTo>
                  <a:lnTo>
                    <a:pt x="1377" y="1772"/>
                  </a:lnTo>
                  <a:lnTo>
                    <a:pt x="1378" y="1770"/>
                  </a:lnTo>
                  <a:lnTo>
                    <a:pt x="1377" y="1770"/>
                  </a:lnTo>
                  <a:moveTo>
                    <a:pt x="1375" y="1769"/>
                  </a:moveTo>
                  <a:lnTo>
                    <a:pt x="1375" y="1770"/>
                  </a:lnTo>
                  <a:lnTo>
                    <a:pt x="1377" y="1770"/>
                  </a:lnTo>
                  <a:lnTo>
                    <a:pt x="1377" y="1769"/>
                  </a:lnTo>
                  <a:lnTo>
                    <a:pt x="1375" y="1769"/>
                  </a:lnTo>
                  <a:moveTo>
                    <a:pt x="1434" y="1770"/>
                  </a:moveTo>
                  <a:lnTo>
                    <a:pt x="1434" y="1769"/>
                  </a:lnTo>
                  <a:lnTo>
                    <a:pt x="1432" y="1769"/>
                  </a:lnTo>
                  <a:lnTo>
                    <a:pt x="1432" y="1770"/>
                  </a:lnTo>
                  <a:lnTo>
                    <a:pt x="1434" y="1770"/>
                  </a:lnTo>
                  <a:moveTo>
                    <a:pt x="1521" y="1770"/>
                  </a:moveTo>
                  <a:lnTo>
                    <a:pt x="1523" y="1769"/>
                  </a:lnTo>
                  <a:lnTo>
                    <a:pt x="1521" y="1769"/>
                  </a:lnTo>
                  <a:lnTo>
                    <a:pt x="1521" y="1770"/>
                  </a:lnTo>
                  <a:moveTo>
                    <a:pt x="1370" y="1769"/>
                  </a:moveTo>
                  <a:lnTo>
                    <a:pt x="1370" y="1767"/>
                  </a:lnTo>
                  <a:lnTo>
                    <a:pt x="1368" y="1767"/>
                  </a:lnTo>
                  <a:lnTo>
                    <a:pt x="1368" y="1769"/>
                  </a:lnTo>
                  <a:lnTo>
                    <a:pt x="1370" y="1769"/>
                  </a:lnTo>
                  <a:moveTo>
                    <a:pt x="1373" y="1767"/>
                  </a:moveTo>
                  <a:lnTo>
                    <a:pt x="1373" y="1769"/>
                  </a:lnTo>
                  <a:lnTo>
                    <a:pt x="1375" y="1769"/>
                  </a:lnTo>
                  <a:lnTo>
                    <a:pt x="1375" y="1767"/>
                  </a:lnTo>
                  <a:lnTo>
                    <a:pt x="1373" y="1767"/>
                  </a:lnTo>
                  <a:moveTo>
                    <a:pt x="1375" y="1767"/>
                  </a:moveTo>
                  <a:lnTo>
                    <a:pt x="1377" y="1769"/>
                  </a:lnTo>
                  <a:lnTo>
                    <a:pt x="1378" y="1769"/>
                  </a:lnTo>
                  <a:lnTo>
                    <a:pt x="1377" y="1767"/>
                  </a:lnTo>
                  <a:lnTo>
                    <a:pt x="1375" y="1767"/>
                  </a:lnTo>
                  <a:moveTo>
                    <a:pt x="1368" y="1767"/>
                  </a:moveTo>
                  <a:lnTo>
                    <a:pt x="1368" y="1765"/>
                  </a:lnTo>
                  <a:lnTo>
                    <a:pt x="1367" y="1767"/>
                  </a:lnTo>
                  <a:lnTo>
                    <a:pt x="1368" y="1767"/>
                  </a:lnTo>
                  <a:moveTo>
                    <a:pt x="1372" y="1765"/>
                  </a:moveTo>
                  <a:lnTo>
                    <a:pt x="1372" y="1767"/>
                  </a:lnTo>
                  <a:lnTo>
                    <a:pt x="1373" y="1767"/>
                  </a:lnTo>
                  <a:lnTo>
                    <a:pt x="1373" y="1765"/>
                  </a:lnTo>
                  <a:lnTo>
                    <a:pt x="1372" y="1765"/>
                  </a:lnTo>
                  <a:moveTo>
                    <a:pt x="1533" y="1765"/>
                  </a:moveTo>
                  <a:lnTo>
                    <a:pt x="1531" y="1765"/>
                  </a:lnTo>
                  <a:lnTo>
                    <a:pt x="1533" y="1767"/>
                  </a:lnTo>
                  <a:lnTo>
                    <a:pt x="1533" y="1765"/>
                  </a:lnTo>
                  <a:moveTo>
                    <a:pt x="1367" y="1764"/>
                  </a:moveTo>
                  <a:lnTo>
                    <a:pt x="1367" y="1762"/>
                  </a:lnTo>
                  <a:lnTo>
                    <a:pt x="1365" y="1762"/>
                  </a:lnTo>
                  <a:lnTo>
                    <a:pt x="1365" y="1764"/>
                  </a:lnTo>
                  <a:lnTo>
                    <a:pt x="1363" y="1764"/>
                  </a:lnTo>
                  <a:lnTo>
                    <a:pt x="1363" y="1765"/>
                  </a:lnTo>
                  <a:lnTo>
                    <a:pt x="1365" y="1765"/>
                  </a:lnTo>
                  <a:lnTo>
                    <a:pt x="1367" y="1765"/>
                  </a:lnTo>
                  <a:lnTo>
                    <a:pt x="1367" y="1764"/>
                  </a:lnTo>
                  <a:moveTo>
                    <a:pt x="1368" y="1765"/>
                  </a:moveTo>
                  <a:lnTo>
                    <a:pt x="1370" y="1765"/>
                  </a:lnTo>
                  <a:lnTo>
                    <a:pt x="1370" y="1764"/>
                  </a:lnTo>
                  <a:lnTo>
                    <a:pt x="1368" y="1764"/>
                  </a:lnTo>
                  <a:lnTo>
                    <a:pt x="1368" y="1765"/>
                  </a:lnTo>
                  <a:moveTo>
                    <a:pt x="1377" y="1765"/>
                  </a:moveTo>
                  <a:lnTo>
                    <a:pt x="1375" y="1764"/>
                  </a:lnTo>
                  <a:lnTo>
                    <a:pt x="1373" y="1764"/>
                  </a:lnTo>
                  <a:lnTo>
                    <a:pt x="1373" y="1765"/>
                  </a:lnTo>
                  <a:lnTo>
                    <a:pt x="1375" y="1765"/>
                  </a:lnTo>
                  <a:lnTo>
                    <a:pt x="1377" y="1765"/>
                  </a:lnTo>
                  <a:moveTo>
                    <a:pt x="1365" y="1762"/>
                  </a:moveTo>
                  <a:lnTo>
                    <a:pt x="1365" y="1760"/>
                  </a:lnTo>
                  <a:lnTo>
                    <a:pt x="1363" y="1760"/>
                  </a:lnTo>
                  <a:lnTo>
                    <a:pt x="1361" y="1760"/>
                  </a:lnTo>
                  <a:lnTo>
                    <a:pt x="1361" y="1762"/>
                  </a:lnTo>
                  <a:lnTo>
                    <a:pt x="1361" y="1764"/>
                  </a:lnTo>
                  <a:lnTo>
                    <a:pt x="1363" y="1764"/>
                  </a:lnTo>
                  <a:lnTo>
                    <a:pt x="1363" y="1762"/>
                  </a:lnTo>
                  <a:lnTo>
                    <a:pt x="1365" y="1762"/>
                  </a:lnTo>
                  <a:moveTo>
                    <a:pt x="1372" y="1762"/>
                  </a:moveTo>
                  <a:lnTo>
                    <a:pt x="1370" y="1762"/>
                  </a:lnTo>
                  <a:lnTo>
                    <a:pt x="1370" y="1764"/>
                  </a:lnTo>
                  <a:lnTo>
                    <a:pt x="1372" y="1764"/>
                  </a:lnTo>
                  <a:lnTo>
                    <a:pt x="1372" y="1762"/>
                  </a:lnTo>
                  <a:moveTo>
                    <a:pt x="1375" y="1762"/>
                  </a:moveTo>
                  <a:lnTo>
                    <a:pt x="1373" y="1762"/>
                  </a:lnTo>
                  <a:lnTo>
                    <a:pt x="1375" y="1764"/>
                  </a:lnTo>
                  <a:lnTo>
                    <a:pt x="1377" y="1764"/>
                  </a:lnTo>
                  <a:lnTo>
                    <a:pt x="1375" y="1762"/>
                  </a:lnTo>
                  <a:moveTo>
                    <a:pt x="1506" y="1762"/>
                  </a:moveTo>
                  <a:lnTo>
                    <a:pt x="1505" y="1762"/>
                  </a:lnTo>
                  <a:lnTo>
                    <a:pt x="1505" y="1762"/>
                  </a:lnTo>
                  <a:lnTo>
                    <a:pt x="1505" y="1764"/>
                  </a:lnTo>
                  <a:lnTo>
                    <a:pt x="1505" y="1764"/>
                  </a:lnTo>
                  <a:lnTo>
                    <a:pt x="1506" y="1764"/>
                  </a:lnTo>
                  <a:lnTo>
                    <a:pt x="1508" y="1764"/>
                  </a:lnTo>
                  <a:lnTo>
                    <a:pt x="1508" y="1762"/>
                  </a:lnTo>
                  <a:lnTo>
                    <a:pt x="1506" y="1762"/>
                  </a:lnTo>
                  <a:moveTo>
                    <a:pt x="1368" y="1762"/>
                  </a:moveTo>
                  <a:lnTo>
                    <a:pt x="1370" y="1762"/>
                  </a:lnTo>
                  <a:lnTo>
                    <a:pt x="1368" y="1760"/>
                  </a:lnTo>
                  <a:lnTo>
                    <a:pt x="1368" y="1762"/>
                  </a:lnTo>
                  <a:moveTo>
                    <a:pt x="1361" y="1755"/>
                  </a:moveTo>
                  <a:lnTo>
                    <a:pt x="1360" y="1755"/>
                  </a:lnTo>
                  <a:lnTo>
                    <a:pt x="1358" y="1755"/>
                  </a:lnTo>
                  <a:lnTo>
                    <a:pt x="1358" y="1757"/>
                  </a:lnTo>
                  <a:lnTo>
                    <a:pt x="1360" y="1757"/>
                  </a:lnTo>
                  <a:lnTo>
                    <a:pt x="1361" y="1757"/>
                  </a:lnTo>
                  <a:lnTo>
                    <a:pt x="1363" y="1757"/>
                  </a:lnTo>
                  <a:lnTo>
                    <a:pt x="1365" y="1757"/>
                  </a:lnTo>
                  <a:lnTo>
                    <a:pt x="1365" y="1755"/>
                  </a:lnTo>
                  <a:lnTo>
                    <a:pt x="1363" y="1753"/>
                  </a:lnTo>
                  <a:lnTo>
                    <a:pt x="1361" y="1753"/>
                  </a:lnTo>
                  <a:lnTo>
                    <a:pt x="1361" y="1755"/>
                  </a:lnTo>
                  <a:moveTo>
                    <a:pt x="1358" y="1760"/>
                  </a:moveTo>
                  <a:lnTo>
                    <a:pt x="1360" y="1758"/>
                  </a:lnTo>
                  <a:lnTo>
                    <a:pt x="1358" y="1757"/>
                  </a:lnTo>
                  <a:lnTo>
                    <a:pt x="1358" y="1758"/>
                  </a:lnTo>
                  <a:lnTo>
                    <a:pt x="1358" y="1760"/>
                  </a:lnTo>
                  <a:moveTo>
                    <a:pt x="1510" y="1758"/>
                  </a:moveTo>
                  <a:lnTo>
                    <a:pt x="1511" y="1758"/>
                  </a:lnTo>
                  <a:lnTo>
                    <a:pt x="1510" y="1757"/>
                  </a:lnTo>
                  <a:lnTo>
                    <a:pt x="1510" y="1758"/>
                  </a:lnTo>
                  <a:moveTo>
                    <a:pt x="1515" y="1755"/>
                  </a:moveTo>
                  <a:lnTo>
                    <a:pt x="1513" y="1755"/>
                  </a:lnTo>
                  <a:lnTo>
                    <a:pt x="1511" y="1755"/>
                  </a:lnTo>
                  <a:lnTo>
                    <a:pt x="1511" y="1757"/>
                  </a:lnTo>
                  <a:lnTo>
                    <a:pt x="1511" y="1758"/>
                  </a:lnTo>
                  <a:lnTo>
                    <a:pt x="1513" y="1758"/>
                  </a:lnTo>
                  <a:lnTo>
                    <a:pt x="1513" y="1757"/>
                  </a:lnTo>
                  <a:lnTo>
                    <a:pt x="1515" y="1755"/>
                  </a:lnTo>
                  <a:moveTo>
                    <a:pt x="1368" y="1757"/>
                  </a:moveTo>
                  <a:lnTo>
                    <a:pt x="1367" y="1755"/>
                  </a:lnTo>
                  <a:lnTo>
                    <a:pt x="1367" y="1757"/>
                  </a:lnTo>
                  <a:lnTo>
                    <a:pt x="1368" y="1757"/>
                  </a:lnTo>
                  <a:moveTo>
                    <a:pt x="1370" y="1755"/>
                  </a:moveTo>
                  <a:lnTo>
                    <a:pt x="1368" y="1755"/>
                  </a:lnTo>
                  <a:lnTo>
                    <a:pt x="1368" y="1757"/>
                  </a:lnTo>
                  <a:lnTo>
                    <a:pt x="1370" y="1757"/>
                  </a:lnTo>
                  <a:lnTo>
                    <a:pt x="1370" y="1755"/>
                  </a:lnTo>
                  <a:moveTo>
                    <a:pt x="1372" y="1755"/>
                  </a:moveTo>
                  <a:lnTo>
                    <a:pt x="1372" y="1757"/>
                  </a:lnTo>
                  <a:lnTo>
                    <a:pt x="1373" y="1757"/>
                  </a:lnTo>
                  <a:lnTo>
                    <a:pt x="1373" y="1755"/>
                  </a:lnTo>
                  <a:lnTo>
                    <a:pt x="1372" y="1755"/>
                  </a:lnTo>
                  <a:moveTo>
                    <a:pt x="1508" y="1757"/>
                  </a:moveTo>
                  <a:lnTo>
                    <a:pt x="1510" y="1757"/>
                  </a:lnTo>
                  <a:lnTo>
                    <a:pt x="1508" y="1755"/>
                  </a:lnTo>
                  <a:lnTo>
                    <a:pt x="1508" y="1757"/>
                  </a:lnTo>
                  <a:moveTo>
                    <a:pt x="1520" y="1755"/>
                  </a:moveTo>
                  <a:lnTo>
                    <a:pt x="1521" y="1757"/>
                  </a:lnTo>
                  <a:lnTo>
                    <a:pt x="1521" y="1755"/>
                  </a:lnTo>
                  <a:lnTo>
                    <a:pt x="1520" y="1755"/>
                  </a:lnTo>
                  <a:moveTo>
                    <a:pt x="1367" y="1755"/>
                  </a:moveTo>
                  <a:lnTo>
                    <a:pt x="1368" y="1753"/>
                  </a:lnTo>
                  <a:lnTo>
                    <a:pt x="1367" y="1753"/>
                  </a:lnTo>
                  <a:lnTo>
                    <a:pt x="1367" y="1755"/>
                  </a:lnTo>
                  <a:moveTo>
                    <a:pt x="1358" y="1753"/>
                  </a:moveTo>
                  <a:lnTo>
                    <a:pt x="1360" y="1753"/>
                  </a:lnTo>
                  <a:lnTo>
                    <a:pt x="1360" y="1752"/>
                  </a:lnTo>
                  <a:lnTo>
                    <a:pt x="1358" y="1752"/>
                  </a:lnTo>
                  <a:lnTo>
                    <a:pt x="1358" y="1753"/>
                  </a:lnTo>
                  <a:moveTo>
                    <a:pt x="1367" y="1752"/>
                  </a:moveTo>
                  <a:lnTo>
                    <a:pt x="1368" y="1750"/>
                  </a:lnTo>
                  <a:lnTo>
                    <a:pt x="1367" y="1750"/>
                  </a:lnTo>
                  <a:lnTo>
                    <a:pt x="1367" y="1752"/>
                  </a:lnTo>
                  <a:moveTo>
                    <a:pt x="3854" y="1750"/>
                  </a:moveTo>
                  <a:lnTo>
                    <a:pt x="3854" y="1748"/>
                  </a:lnTo>
                  <a:lnTo>
                    <a:pt x="3852" y="1750"/>
                  </a:lnTo>
                  <a:lnTo>
                    <a:pt x="3854" y="1750"/>
                  </a:lnTo>
                  <a:moveTo>
                    <a:pt x="1351" y="1748"/>
                  </a:moveTo>
                  <a:lnTo>
                    <a:pt x="1353" y="1748"/>
                  </a:lnTo>
                  <a:lnTo>
                    <a:pt x="1353" y="1747"/>
                  </a:lnTo>
                  <a:lnTo>
                    <a:pt x="1351" y="1745"/>
                  </a:lnTo>
                  <a:lnTo>
                    <a:pt x="1351" y="1747"/>
                  </a:lnTo>
                  <a:lnTo>
                    <a:pt x="1351" y="1748"/>
                  </a:lnTo>
                  <a:moveTo>
                    <a:pt x="1355" y="1747"/>
                  </a:moveTo>
                  <a:lnTo>
                    <a:pt x="1355" y="1748"/>
                  </a:lnTo>
                  <a:lnTo>
                    <a:pt x="1356" y="1748"/>
                  </a:lnTo>
                  <a:lnTo>
                    <a:pt x="1358" y="1748"/>
                  </a:lnTo>
                  <a:lnTo>
                    <a:pt x="1356" y="1747"/>
                  </a:lnTo>
                  <a:lnTo>
                    <a:pt x="1355" y="1747"/>
                  </a:lnTo>
                  <a:moveTo>
                    <a:pt x="3854" y="1748"/>
                  </a:moveTo>
                  <a:lnTo>
                    <a:pt x="3856" y="1748"/>
                  </a:lnTo>
                  <a:lnTo>
                    <a:pt x="3856" y="1747"/>
                  </a:lnTo>
                  <a:lnTo>
                    <a:pt x="3852" y="1748"/>
                  </a:lnTo>
                  <a:lnTo>
                    <a:pt x="3854" y="1748"/>
                  </a:lnTo>
                  <a:moveTo>
                    <a:pt x="1360" y="1743"/>
                  </a:moveTo>
                  <a:lnTo>
                    <a:pt x="1360" y="1745"/>
                  </a:lnTo>
                  <a:lnTo>
                    <a:pt x="1361" y="1745"/>
                  </a:lnTo>
                  <a:lnTo>
                    <a:pt x="1361" y="1743"/>
                  </a:lnTo>
                  <a:lnTo>
                    <a:pt x="1360" y="1743"/>
                  </a:lnTo>
                  <a:moveTo>
                    <a:pt x="1358" y="1743"/>
                  </a:moveTo>
                  <a:lnTo>
                    <a:pt x="1358" y="1742"/>
                  </a:lnTo>
                  <a:lnTo>
                    <a:pt x="1356" y="1743"/>
                  </a:lnTo>
                  <a:lnTo>
                    <a:pt x="1358" y="1743"/>
                  </a:lnTo>
                  <a:moveTo>
                    <a:pt x="1350" y="1742"/>
                  </a:moveTo>
                  <a:lnTo>
                    <a:pt x="1351" y="1742"/>
                  </a:lnTo>
                  <a:lnTo>
                    <a:pt x="1350" y="1740"/>
                  </a:lnTo>
                  <a:lnTo>
                    <a:pt x="1350" y="1742"/>
                  </a:lnTo>
                  <a:moveTo>
                    <a:pt x="1348" y="1738"/>
                  </a:moveTo>
                  <a:lnTo>
                    <a:pt x="1350" y="1738"/>
                  </a:lnTo>
                  <a:lnTo>
                    <a:pt x="1348" y="1737"/>
                  </a:lnTo>
                  <a:lnTo>
                    <a:pt x="1348" y="1738"/>
                  </a:lnTo>
                  <a:moveTo>
                    <a:pt x="1360" y="1737"/>
                  </a:moveTo>
                  <a:lnTo>
                    <a:pt x="1360" y="1738"/>
                  </a:lnTo>
                  <a:lnTo>
                    <a:pt x="1361" y="1738"/>
                  </a:lnTo>
                  <a:lnTo>
                    <a:pt x="1360" y="1737"/>
                  </a:lnTo>
                  <a:moveTo>
                    <a:pt x="1358" y="1737"/>
                  </a:moveTo>
                  <a:lnTo>
                    <a:pt x="1358" y="1735"/>
                  </a:lnTo>
                  <a:lnTo>
                    <a:pt x="1356" y="1735"/>
                  </a:lnTo>
                  <a:lnTo>
                    <a:pt x="1358" y="1737"/>
                  </a:lnTo>
                  <a:moveTo>
                    <a:pt x="4002" y="1733"/>
                  </a:moveTo>
                  <a:lnTo>
                    <a:pt x="4002" y="1732"/>
                  </a:lnTo>
                  <a:lnTo>
                    <a:pt x="4001" y="1733"/>
                  </a:lnTo>
                  <a:lnTo>
                    <a:pt x="4002" y="1733"/>
                  </a:lnTo>
                  <a:moveTo>
                    <a:pt x="2871" y="1732"/>
                  </a:moveTo>
                  <a:lnTo>
                    <a:pt x="2870" y="1730"/>
                  </a:lnTo>
                  <a:lnTo>
                    <a:pt x="2870" y="1732"/>
                  </a:lnTo>
                  <a:lnTo>
                    <a:pt x="2871" y="1732"/>
                  </a:lnTo>
                  <a:moveTo>
                    <a:pt x="2864" y="1725"/>
                  </a:moveTo>
                  <a:lnTo>
                    <a:pt x="2863" y="1726"/>
                  </a:lnTo>
                  <a:lnTo>
                    <a:pt x="2864" y="1726"/>
                  </a:lnTo>
                  <a:lnTo>
                    <a:pt x="2864" y="1725"/>
                  </a:lnTo>
                  <a:moveTo>
                    <a:pt x="1340" y="1718"/>
                  </a:moveTo>
                  <a:lnTo>
                    <a:pt x="1338" y="1718"/>
                  </a:lnTo>
                  <a:lnTo>
                    <a:pt x="1338" y="1720"/>
                  </a:lnTo>
                  <a:lnTo>
                    <a:pt x="1340" y="1720"/>
                  </a:lnTo>
                  <a:lnTo>
                    <a:pt x="1341" y="1720"/>
                  </a:lnTo>
                  <a:lnTo>
                    <a:pt x="1341" y="1718"/>
                  </a:lnTo>
                  <a:lnTo>
                    <a:pt x="1340" y="1718"/>
                  </a:lnTo>
                  <a:moveTo>
                    <a:pt x="1346" y="1713"/>
                  </a:moveTo>
                  <a:lnTo>
                    <a:pt x="1346" y="1711"/>
                  </a:lnTo>
                  <a:lnTo>
                    <a:pt x="1345" y="1711"/>
                  </a:lnTo>
                  <a:lnTo>
                    <a:pt x="1346" y="1713"/>
                  </a:lnTo>
                  <a:moveTo>
                    <a:pt x="1345" y="1708"/>
                  </a:moveTo>
                  <a:lnTo>
                    <a:pt x="1343" y="1710"/>
                  </a:lnTo>
                  <a:lnTo>
                    <a:pt x="1345" y="1710"/>
                  </a:lnTo>
                  <a:lnTo>
                    <a:pt x="1345" y="1708"/>
                  </a:lnTo>
                  <a:moveTo>
                    <a:pt x="1341" y="1706"/>
                  </a:moveTo>
                  <a:lnTo>
                    <a:pt x="1341" y="1708"/>
                  </a:lnTo>
                  <a:lnTo>
                    <a:pt x="1343" y="1708"/>
                  </a:lnTo>
                  <a:lnTo>
                    <a:pt x="1341" y="1706"/>
                  </a:lnTo>
                  <a:moveTo>
                    <a:pt x="3921" y="1694"/>
                  </a:moveTo>
                  <a:lnTo>
                    <a:pt x="3920" y="1694"/>
                  </a:lnTo>
                  <a:lnTo>
                    <a:pt x="3920" y="1696"/>
                  </a:lnTo>
                  <a:lnTo>
                    <a:pt x="3918" y="1696"/>
                  </a:lnTo>
                  <a:lnTo>
                    <a:pt x="3918" y="1698"/>
                  </a:lnTo>
                  <a:lnTo>
                    <a:pt x="3916" y="1698"/>
                  </a:lnTo>
                  <a:lnTo>
                    <a:pt x="3915" y="1698"/>
                  </a:lnTo>
                  <a:lnTo>
                    <a:pt x="3915" y="1700"/>
                  </a:lnTo>
                  <a:lnTo>
                    <a:pt x="3916" y="1700"/>
                  </a:lnTo>
                  <a:lnTo>
                    <a:pt x="3918" y="1700"/>
                  </a:lnTo>
                  <a:lnTo>
                    <a:pt x="3920" y="1700"/>
                  </a:lnTo>
                  <a:lnTo>
                    <a:pt x="3921" y="1700"/>
                  </a:lnTo>
                  <a:lnTo>
                    <a:pt x="3921" y="1698"/>
                  </a:lnTo>
                  <a:lnTo>
                    <a:pt x="3921" y="1696"/>
                  </a:lnTo>
                  <a:lnTo>
                    <a:pt x="3923" y="1696"/>
                  </a:lnTo>
                  <a:lnTo>
                    <a:pt x="3923" y="1694"/>
                  </a:lnTo>
                  <a:lnTo>
                    <a:pt x="3923" y="1693"/>
                  </a:lnTo>
                  <a:lnTo>
                    <a:pt x="3921" y="1693"/>
                  </a:lnTo>
                  <a:lnTo>
                    <a:pt x="3921" y="1694"/>
                  </a:lnTo>
                  <a:moveTo>
                    <a:pt x="3913" y="1701"/>
                  </a:moveTo>
                  <a:lnTo>
                    <a:pt x="3915" y="1700"/>
                  </a:lnTo>
                  <a:lnTo>
                    <a:pt x="3913" y="1700"/>
                  </a:lnTo>
                  <a:lnTo>
                    <a:pt x="3913" y="1701"/>
                  </a:lnTo>
                  <a:moveTo>
                    <a:pt x="1343" y="1700"/>
                  </a:moveTo>
                  <a:lnTo>
                    <a:pt x="1345" y="1700"/>
                  </a:lnTo>
                  <a:lnTo>
                    <a:pt x="1343" y="1698"/>
                  </a:lnTo>
                  <a:lnTo>
                    <a:pt x="1343" y="1700"/>
                  </a:lnTo>
                  <a:moveTo>
                    <a:pt x="2535" y="1696"/>
                  </a:moveTo>
                  <a:lnTo>
                    <a:pt x="2535" y="1698"/>
                  </a:lnTo>
                  <a:lnTo>
                    <a:pt x="2536" y="1698"/>
                  </a:lnTo>
                  <a:lnTo>
                    <a:pt x="2536" y="1696"/>
                  </a:lnTo>
                  <a:lnTo>
                    <a:pt x="2536" y="1694"/>
                  </a:lnTo>
                  <a:lnTo>
                    <a:pt x="2535" y="1694"/>
                  </a:lnTo>
                  <a:lnTo>
                    <a:pt x="2535" y="1696"/>
                  </a:lnTo>
                  <a:moveTo>
                    <a:pt x="2686" y="1691"/>
                  </a:moveTo>
                  <a:lnTo>
                    <a:pt x="2686" y="1689"/>
                  </a:lnTo>
                  <a:lnTo>
                    <a:pt x="2684" y="1691"/>
                  </a:lnTo>
                  <a:lnTo>
                    <a:pt x="2686" y="1691"/>
                  </a:lnTo>
                  <a:moveTo>
                    <a:pt x="2671" y="1688"/>
                  </a:moveTo>
                  <a:lnTo>
                    <a:pt x="2673" y="1688"/>
                  </a:lnTo>
                  <a:lnTo>
                    <a:pt x="2673" y="1686"/>
                  </a:lnTo>
                  <a:lnTo>
                    <a:pt x="2671" y="1686"/>
                  </a:lnTo>
                  <a:lnTo>
                    <a:pt x="2671" y="1688"/>
                  </a:lnTo>
                  <a:moveTo>
                    <a:pt x="3920" y="1681"/>
                  </a:moveTo>
                  <a:lnTo>
                    <a:pt x="3920" y="1683"/>
                  </a:lnTo>
                  <a:lnTo>
                    <a:pt x="3921" y="1681"/>
                  </a:lnTo>
                  <a:lnTo>
                    <a:pt x="3920" y="1681"/>
                  </a:lnTo>
                  <a:moveTo>
                    <a:pt x="1333" y="1679"/>
                  </a:moveTo>
                  <a:lnTo>
                    <a:pt x="1331" y="1679"/>
                  </a:lnTo>
                  <a:lnTo>
                    <a:pt x="1331" y="1681"/>
                  </a:lnTo>
                  <a:lnTo>
                    <a:pt x="1333" y="1681"/>
                  </a:lnTo>
                  <a:lnTo>
                    <a:pt x="1333" y="1679"/>
                  </a:lnTo>
                  <a:moveTo>
                    <a:pt x="1336" y="1674"/>
                  </a:moveTo>
                  <a:lnTo>
                    <a:pt x="1335" y="1674"/>
                  </a:lnTo>
                  <a:lnTo>
                    <a:pt x="1335" y="1676"/>
                  </a:lnTo>
                  <a:lnTo>
                    <a:pt x="1336" y="1678"/>
                  </a:lnTo>
                  <a:lnTo>
                    <a:pt x="1336" y="1676"/>
                  </a:lnTo>
                  <a:lnTo>
                    <a:pt x="1336" y="1674"/>
                  </a:lnTo>
                  <a:moveTo>
                    <a:pt x="3928" y="1674"/>
                  </a:moveTo>
                  <a:lnTo>
                    <a:pt x="3928" y="1676"/>
                  </a:lnTo>
                  <a:lnTo>
                    <a:pt x="3930" y="1674"/>
                  </a:lnTo>
                  <a:lnTo>
                    <a:pt x="3928" y="1674"/>
                  </a:lnTo>
                  <a:moveTo>
                    <a:pt x="1338" y="1671"/>
                  </a:moveTo>
                  <a:lnTo>
                    <a:pt x="1336" y="1669"/>
                  </a:lnTo>
                  <a:lnTo>
                    <a:pt x="1335" y="1671"/>
                  </a:lnTo>
                  <a:lnTo>
                    <a:pt x="1335" y="1673"/>
                  </a:lnTo>
                  <a:lnTo>
                    <a:pt x="1336" y="1673"/>
                  </a:lnTo>
                  <a:lnTo>
                    <a:pt x="1336" y="1671"/>
                  </a:lnTo>
                  <a:lnTo>
                    <a:pt x="1338" y="1671"/>
                  </a:lnTo>
                  <a:moveTo>
                    <a:pt x="1324" y="1671"/>
                  </a:moveTo>
                  <a:lnTo>
                    <a:pt x="1326" y="1671"/>
                  </a:lnTo>
                  <a:lnTo>
                    <a:pt x="1326" y="1669"/>
                  </a:lnTo>
                  <a:lnTo>
                    <a:pt x="1324" y="1669"/>
                  </a:lnTo>
                  <a:lnTo>
                    <a:pt x="1324" y="1671"/>
                  </a:lnTo>
                  <a:moveTo>
                    <a:pt x="1340" y="1669"/>
                  </a:moveTo>
                  <a:lnTo>
                    <a:pt x="1338" y="1668"/>
                  </a:lnTo>
                  <a:lnTo>
                    <a:pt x="1338" y="1669"/>
                  </a:lnTo>
                  <a:lnTo>
                    <a:pt x="1340" y="1671"/>
                  </a:lnTo>
                  <a:lnTo>
                    <a:pt x="1341" y="1671"/>
                  </a:lnTo>
                  <a:lnTo>
                    <a:pt x="1340" y="1669"/>
                  </a:lnTo>
                  <a:moveTo>
                    <a:pt x="1331" y="1664"/>
                  </a:moveTo>
                  <a:lnTo>
                    <a:pt x="1329" y="1664"/>
                  </a:lnTo>
                  <a:lnTo>
                    <a:pt x="1329" y="1666"/>
                  </a:lnTo>
                  <a:lnTo>
                    <a:pt x="1329" y="1668"/>
                  </a:lnTo>
                  <a:lnTo>
                    <a:pt x="1331" y="1668"/>
                  </a:lnTo>
                  <a:lnTo>
                    <a:pt x="1331" y="1666"/>
                  </a:lnTo>
                  <a:lnTo>
                    <a:pt x="1331" y="1664"/>
                  </a:lnTo>
                  <a:moveTo>
                    <a:pt x="1333" y="1662"/>
                  </a:moveTo>
                  <a:lnTo>
                    <a:pt x="1331" y="1662"/>
                  </a:lnTo>
                  <a:lnTo>
                    <a:pt x="1331" y="1664"/>
                  </a:lnTo>
                  <a:lnTo>
                    <a:pt x="1333" y="1664"/>
                  </a:lnTo>
                  <a:lnTo>
                    <a:pt x="1333" y="1662"/>
                  </a:lnTo>
                  <a:moveTo>
                    <a:pt x="1340" y="1664"/>
                  </a:moveTo>
                  <a:lnTo>
                    <a:pt x="1340" y="1662"/>
                  </a:lnTo>
                  <a:lnTo>
                    <a:pt x="1338" y="1662"/>
                  </a:lnTo>
                  <a:lnTo>
                    <a:pt x="1338" y="1664"/>
                  </a:lnTo>
                  <a:lnTo>
                    <a:pt x="1340" y="1664"/>
                  </a:lnTo>
                  <a:moveTo>
                    <a:pt x="230" y="1662"/>
                  </a:moveTo>
                  <a:lnTo>
                    <a:pt x="230" y="1661"/>
                  </a:lnTo>
                  <a:lnTo>
                    <a:pt x="229" y="1661"/>
                  </a:lnTo>
                  <a:lnTo>
                    <a:pt x="230" y="1662"/>
                  </a:lnTo>
                  <a:moveTo>
                    <a:pt x="1329" y="1661"/>
                  </a:moveTo>
                  <a:lnTo>
                    <a:pt x="1329" y="1662"/>
                  </a:lnTo>
                  <a:lnTo>
                    <a:pt x="1331" y="1662"/>
                  </a:lnTo>
                  <a:lnTo>
                    <a:pt x="1331" y="1661"/>
                  </a:lnTo>
                  <a:lnTo>
                    <a:pt x="1329" y="1661"/>
                  </a:lnTo>
                  <a:moveTo>
                    <a:pt x="1336" y="1661"/>
                  </a:moveTo>
                  <a:lnTo>
                    <a:pt x="1336" y="1662"/>
                  </a:lnTo>
                  <a:lnTo>
                    <a:pt x="1338" y="1662"/>
                  </a:lnTo>
                  <a:lnTo>
                    <a:pt x="1336" y="1661"/>
                  </a:lnTo>
                  <a:moveTo>
                    <a:pt x="1329" y="1659"/>
                  </a:moveTo>
                  <a:lnTo>
                    <a:pt x="1331" y="1661"/>
                  </a:lnTo>
                  <a:lnTo>
                    <a:pt x="1331" y="1659"/>
                  </a:lnTo>
                  <a:lnTo>
                    <a:pt x="1329" y="1659"/>
                  </a:lnTo>
                  <a:moveTo>
                    <a:pt x="1335" y="1659"/>
                  </a:moveTo>
                  <a:lnTo>
                    <a:pt x="1333" y="1659"/>
                  </a:lnTo>
                  <a:lnTo>
                    <a:pt x="1333" y="1661"/>
                  </a:lnTo>
                  <a:lnTo>
                    <a:pt x="1335" y="1661"/>
                  </a:lnTo>
                  <a:lnTo>
                    <a:pt x="1336" y="1661"/>
                  </a:lnTo>
                  <a:lnTo>
                    <a:pt x="1336" y="1659"/>
                  </a:lnTo>
                  <a:lnTo>
                    <a:pt x="1335" y="1659"/>
                  </a:lnTo>
                  <a:moveTo>
                    <a:pt x="222" y="1657"/>
                  </a:moveTo>
                  <a:lnTo>
                    <a:pt x="222" y="1659"/>
                  </a:lnTo>
                  <a:lnTo>
                    <a:pt x="224" y="1659"/>
                  </a:lnTo>
                  <a:lnTo>
                    <a:pt x="225" y="1659"/>
                  </a:lnTo>
                  <a:lnTo>
                    <a:pt x="225" y="1657"/>
                  </a:lnTo>
                  <a:lnTo>
                    <a:pt x="224" y="1657"/>
                  </a:lnTo>
                  <a:lnTo>
                    <a:pt x="222" y="1657"/>
                  </a:lnTo>
                  <a:moveTo>
                    <a:pt x="1338" y="1657"/>
                  </a:moveTo>
                  <a:lnTo>
                    <a:pt x="1336" y="1657"/>
                  </a:lnTo>
                  <a:lnTo>
                    <a:pt x="1336" y="1659"/>
                  </a:lnTo>
                  <a:lnTo>
                    <a:pt x="1338" y="1659"/>
                  </a:lnTo>
                  <a:lnTo>
                    <a:pt x="1338" y="1657"/>
                  </a:lnTo>
                  <a:moveTo>
                    <a:pt x="1335" y="1656"/>
                  </a:moveTo>
                  <a:lnTo>
                    <a:pt x="1335" y="1654"/>
                  </a:lnTo>
                  <a:lnTo>
                    <a:pt x="1333" y="1654"/>
                  </a:lnTo>
                  <a:lnTo>
                    <a:pt x="1333" y="1656"/>
                  </a:lnTo>
                  <a:lnTo>
                    <a:pt x="1333" y="1657"/>
                  </a:lnTo>
                  <a:lnTo>
                    <a:pt x="1335" y="1656"/>
                  </a:lnTo>
                  <a:moveTo>
                    <a:pt x="217" y="1656"/>
                  </a:moveTo>
                  <a:lnTo>
                    <a:pt x="219" y="1656"/>
                  </a:lnTo>
                  <a:lnTo>
                    <a:pt x="219" y="1654"/>
                  </a:lnTo>
                  <a:lnTo>
                    <a:pt x="217" y="1654"/>
                  </a:lnTo>
                  <a:lnTo>
                    <a:pt x="217" y="1656"/>
                  </a:lnTo>
                  <a:moveTo>
                    <a:pt x="220" y="1654"/>
                  </a:moveTo>
                  <a:lnTo>
                    <a:pt x="219" y="1654"/>
                  </a:lnTo>
                  <a:lnTo>
                    <a:pt x="220" y="1656"/>
                  </a:lnTo>
                  <a:lnTo>
                    <a:pt x="222" y="1656"/>
                  </a:lnTo>
                  <a:lnTo>
                    <a:pt x="220" y="1654"/>
                  </a:lnTo>
                  <a:moveTo>
                    <a:pt x="1331" y="1656"/>
                  </a:moveTo>
                  <a:lnTo>
                    <a:pt x="1333" y="1656"/>
                  </a:lnTo>
                  <a:lnTo>
                    <a:pt x="1331" y="1654"/>
                  </a:lnTo>
                  <a:lnTo>
                    <a:pt x="1331" y="1656"/>
                  </a:lnTo>
                  <a:moveTo>
                    <a:pt x="1324" y="1651"/>
                  </a:moveTo>
                  <a:lnTo>
                    <a:pt x="1323" y="1651"/>
                  </a:lnTo>
                  <a:lnTo>
                    <a:pt x="1323" y="1652"/>
                  </a:lnTo>
                  <a:lnTo>
                    <a:pt x="1324" y="1652"/>
                  </a:lnTo>
                  <a:lnTo>
                    <a:pt x="1324" y="1651"/>
                  </a:lnTo>
                  <a:moveTo>
                    <a:pt x="3731" y="1651"/>
                  </a:moveTo>
                  <a:lnTo>
                    <a:pt x="3733" y="1651"/>
                  </a:lnTo>
                  <a:lnTo>
                    <a:pt x="3731" y="1651"/>
                  </a:lnTo>
                  <a:lnTo>
                    <a:pt x="3731" y="1651"/>
                  </a:lnTo>
                  <a:moveTo>
                    <a:pt x="3733" y="1651"/>
                  </a:moveTo>
                  <a:lnTo>
                    <a:pt x="3735" y="1651"/>
                  </a:lnTo>
                  <a:lnTo>
                    <a:pt x="3735" y="1649"/>
                  </a:lnTo>
                  <a:lnTo>
                    <a:pt x="3733" y="1651"/>
                  </a:lnTo>
                  <a:lnTo>
                    <a:pt x="3733" y="1651"/>
                  </a:lnTo>
                  <a:moveTo>
                    <a:pt x="3746" y="1646"/>
                  </a:moveTo>
                  <a:lnTo>
                    <a:pt x="3746" y="1644"/>
                  </a:lnTo>
                  <a:lnTo>
                    <a:pt x="3745" y="1644"/>
                  </a:lnTo>
                  <a:lnTo>
                    <a:pt x="3745" y="1646"/>
                  </a:lnTo>
                  <a:lnTo>
                    <a:pt x="3746" y="1646"/>
                  </a:lnTo>
                  <a:moveTo>
                    <a:pt x="3741" y="1646"/>
                  </a:moveTo>
                  <a:lnTo>
                    <a:pt x="3741" y="1647"/>
                  </a:lnTo>
                  <a:lnTo>
                    <a:pt x="3743" y="1647"/>
                  </a:lnTo>
                  <a:lnTo>
                    <a:pt x="3745" y="1647"/>
                  </a:lnTo>
                  <a:lnTo>
                    <a:pt x="3745" y="1646"/>
                  </a:lnTo>
                  <a:lnTo>
                    <a:pt x="3743" y="1646"/>
                  </a:lnTo>
                  <a:lnTo>
                    <a:pt x="3741" y="1646"/>
                  </a:lnTo>
                  <a:moveTo>
                    <a:pt x="1336" y="1646"/>
                  </a:moveTo>
                  <a:lnTo>
                    <a:pt x="1335" y="1644"/>
                  </a:lnTo>
                  <a:lnTo>
                    <a:pt x="1333" y="1644"/>
                  </a:lnTo>
                  <a:lnTo>
                    <a:pt x="1335" y="1646"/>
                  </a:lnTo>
                  <a:lnTo>
                    <a:pt x="1336" y="1646"/>
                  </a:lnTo>
                  <a:moveTo>
                    <a:pt x="1434" y="1646"/>
                  </a:moveTo>
                  <a:lnTo>
                    <a:pt x="1434" y="1644"/>
                  </a:lnTo>
                  <a:lnTo>
                    <a:pt x="1432" y="1646"/>
                  </a:lnTo>
                  <a:lnTo>
                    <a:pt x="1434" y="1646"/>
                  </a:lnTo>
                  <a:moveTo>
                    <a:pt x="1338" y="1642"/>
                  </a:moveTo>
                  <a:lnTo>
                    <a:pt x="1340" y="1642"/>
                  </a:lnTo>
                  <a:lnTo>
                    <a:pt x="1338" y="1641"/>
                  </a:lnTo>
                  <a:lnTo>
                    <a:pt x="1338" y="1642"/>
                  </a:lnTo>
                  <a:moveTo>
                    <a:pt x="1331" y="1637"/>
                  </a:moveTo>
                  <a:lnTo>
                    <a:pt x="1331" y="1639"/>
                  </a:lnTo>
                  <a:lnTo>
                    <a:pt x="1333" y="1639"/>
                  </a:lnTo>
                  <a:lnTo>
                    <a:pt x="1331" y="1637"/>
                  </a:lnTo>
                  <a:moveTo>
                    <a:pt x="3757" y="1636"/>
                  </a:moveTo>
                  <a:lnTo>
                    <a:pt x="3757" y="1634"/>
                  </a:lnTo>
                  <a:lnTo>
                    <a:pt x="3755" y="1636"/>
                  </a:lnTo>
                  <a:lnTo>
                    <a:pt x="3757" y="1636"/>
                  </a:lnTo>
                  <a:moveTo>
                    <a:pt x="3758" y="1634"/>
                  </a:moveTo>
                  <a:lnTo>
                    <a:pt x="3758" y="1632"/>
                  </a:lnTo>
                  <a:lnTo>
                    <a:pt x="3757" y="1632"/>
                  </a:lnTo>
                  <a:lnTo>
                    <a:pt x="3757" y="1634"/>
                  </a:lnTo>
                  <a:lnTo>
                    <a:pt x="3758" y="1634"/>
                  </a:lnTo>
                  <a:moveTo>
                    <a:pt x="1335" y="1629"/>
                  </a:moveTo>
                  <a:lnTo>
                    <a:pt x="1333" y="1627"/>
                  </a:lnTo>
                  <a:lnTo>
                    <a:pt x="1333" y="1629"/>
                  </a:lnTo>
                  <a:lnTo>
                    <a:pt x="1335" y="1629"/>
                  </a:lnTo>
                  <a:moveTo>
                    <a:pt x="4054" y="1622"/>
                  </a:moveTo>
                  <a:lnTo>
                    <a:pt x="4054" y="1624"/>
                  </a:lnTo>
                  <a:lnTo>
                    <a:pt x="4056" y="1624"/>
                  </a:lnTo>
                  <a:lnTo>
                    <a:pt x="4056" y="1622"/>
                  </a:lnTo>
                  <a:lnTo>
                    <a:pt x="4054" y="1622"/>
                  </a:lnTo>
                  <a:moveTo>
                    <a:pt x="4053" y="1620"/>
                  </a:moveTo>
                  <a:lnTo>
                    <a:pt x="4053" y="1622"/>
                  </a:lnTo>
                  <a:lnTo>
                    <a:pt x="4054" y="1622"/>
                  </a:lnTo>
                  <a:lnTo>
                    <a:pt x="4054" y="1620"/>
                  </a:lnTo>
                  <a:lnTo>
                    <a:pt x="4053" y="1620"/>
                  </a:lnTo>
                  <a:moveTo>
                    <a:pt x="4046" y="1617"/>
                  </a:moveTo>
                  <a:lnTo>
                    <a:pt x="4046" y="1619"/>
                  </a:lnTo>
                  <a:lnTo>
                    <a:pt x="4048" y="1617"/>
                  </a:lnTo>
                  <a:lnTo>
                    <a:pt x="4046" y="1617"/>
                  </a:lnTo>
                  <a:moveTo>
                    <a:pt x="4053" y="1614"/>
                  </a:moveTo>
                  <a:lnTo>
                    <a:pt x="4051" y="1614"/>
                  </a:lnTo>
                  <a:lnTo>
                    <a:pt x="4051" y="1615"/>
                  </a:lnTo>
                  <a:lnTo>
                    <a:pt x="4053" y="1615"/>
                  </a:lnTo>
                  <a:lnTo>
                    <a:pt x="4053" y="1614"/>
                  </a:lnTo>
                  <a:moveTo>
                    <a:pt x="3730" y="1612"/>
                  </a:moveTo>
                  <a:lnTo>
                    <a:pt x="3731" y="1612"/>
                  </a:lnTo>
                  <a:lnTo>
                    <a:pt x="3731" y="1610"/>
                  </a:lnTo>
                  <a:lnTo>
                    <a:pt x="3730" y="1612"/>
                  </a:lnTo>
                  <a:moveTo>
                    <a:pt x="1449" y="1610"/>
                  </a:moveTo>
                  <a:lnTo>
                    <a:pt x="1447" y="1610"/>
                  </a:lnTo>
                  <a:lnTo>
                    <a:pt x="1447" y="1610"/>
                  </a:lnTo>
                  <a:lnTo>
                    <a:pt x="1449" y="1610"/>
                  </a:lnTo>
                  <a:lnTo>
                    <a:pt x="1449" y="1610"/>
                  </a:lnTo>
                  <a:moveTo>
                    <a:pt x="3735" y="1610"/>
                  </a:moveTo>
                  <a:lnTo>
                    <a:pt x="3733" y="1610"/>
                  </a:lnTo>
                  <a:lnTo>
                    <a:pt x="3733" y="1610"/>
                  </a:lnTo>
                  <a:lnTo>
                    <a:pt x="3735" y="1610"/>
                  </a:lnTo>
                  <a:lnTo>
                    <a:pt x="3735" y="1610"/>
                  </a:lnTo>
                  <a:moveTo>
                    <a:pt x="3770" y="1610"/>
                  </a:moveTo>
                  <a:lnTo>
                    <a:pt x="3770" y="1610"/>
                  </a:lnTo>
                  <a:lnTo>
                    <a:pt x="3770" y="1610"/>
                  </a:lnTo>
                  <a:lnTo>
                    <a:pt x="3770" y="1610"/>
                  </a:lnTo>
                  <a:lnTo>
                    <a:pt x="3770" y="1610"/>
                  </a:lnTo>
                  <a:moveTo>
                    <a:pt x="3772" y="1610"/>
                  </a:moveTo>
                  <a:lnTo>
                    <a:pt x="3773" y="1610"/>
                  </a:lnTo>
                  <a:lnTo>
                    <a:pt x="3772" y="1609"/>
                  </a:lnTo>
                  <a:lnTo>
                    <a:pt x="3772" y="1610"/>
                  </a:lnTo>
                  <a:lnTo>
                    <a:pt x="3772" y="1610"/>
                  </a:lnTo>
                  <a:moveTo>
                    <a:pt x="2025" y="1610"/>
                  </a:moveTo>
                  <a:lnTo>
                    <a:pt x="2025" y="1609"/>
                  </a:lnTo>
                  <a:lnTo>
                    <a:pt x="2023" y="1610"/>
                  </a:lnTo>
                  <a:lnTo>
                    <a:pt x="2025" y="1610"/>
                  </a:lnTo>
                  <a:moveTo>
                    <a:pt x="1447" y="1609"/>
                  </a:moveTo>
                  <a:lnTo>
                    <a:pt x="1449" y="1609"/>
                  </a:lnTo>
                  <a:lnTo>
                    <a:pt x="1449" y="1607"/>
                  </a:lnTo>
                  <a:lnTo>
                    <a:pt x="1447" y="1607"/>
                  </a:lnTo>
                  <a:lnTo>
                    <a:pt x="1447" y="1609"/>
                  </a:lnTo>
                  <a:moveTo>
                    <a:pt x="3773" y="1600"/>
                  </a:moveTo>
                  <a:lnTo>
                    <a:pt x="3772" y="1602"/>
                  </a:lnTo>
                  <a:lnTo>
                    <a:pt x="3770" y="1602"/>
                  </a:lnTo>
                  <a:lnTo>
                    <a:pt x="3770" y="1604"/>
                  </a:lnTo>
                  <a:lnTo>
                    <a:pt x="3770" y="1605"/>
                  </a:lnTo>
                  <a:lnTo>
                    <a:pt x="3770" y="1607"/>
                  </a:lnTo>
                  <a:lnTo>
                    <a:pt x="3770" y="1609"/>
                  </a:lnTo>
                  <a:lnTo>
                    <a:pt x="3772" y="1609"/>
                  </a:lnTo>
                  <a:lnTo>
                    <a:pt x="3773" y="1609"/>
                  </a:lnTo>
                  <a:lnTo>
                    <a:pt x="3773" y="1607"/>
                  </a:lnTo>
                  <a:lnTo>
                    <a:pt x="3773" y="1605"/>
                  </a:lnTo>
                  <a:lnTo>
                    <a:pt x="3775" y="1605"/>
                  </a:lnTo>
                  <a:lnTo>
                    <a:pt x="3773" y="1604"/>
                  </a:lnTo>
                  <a:lnTo>
                    <a:pt x="3773" y="1600"/>
                  </a:lnTo>
                  <a:moveTo>
                    <a:pt x="3730" y="1604"/>
                  </a:moveTo>
                  <a:lnTo>
                    <a:pt x="3730" y="1602"/>
                  </a:lnTo>
                  <a:lnTo>
                    <a:pt x="3731" y="1600"/>
                  </a:lnTo>
                  <a:lnTo>
                    <a:pt x="3730" y="1598"/>
                  </a:lnTo>
                  <a:lnTo>
                    <a:pt x="3730" y="1600"/>
                  </a:lnTo>
                  <a:lnTo>
                    <a:pt x="3730" y="1600"/>
                  </a:lnTo>
                  <a:lnTo>
                    <a:pt x="3730" y="1602"/>
                  </a:lnTo>
                  <a:lnTo>
                    <a:pt x="3728" y="1602"/>
                  </a:lnTo>
                  <a:lnTo>
                    <a:pt x="3728" y="1604"/>
                  </a:lnTo>
                  <a:lnTo>
                    <a:pt x="3728" y="1605"/>
                  </a:lnTo>
                  <a:lnTo>
                    <a:pt x="3730" y="1605"/>
                  </a:lnTo>
                  <a:lnTo>
                    <a:pt x="3730" y="1604"/>
                  </a:lnTo>
                  <a:moveTo>
                    <a:pt x="3728" y="1605"/>
                  </a:moveTo>
                  <a:lnTo>
                    <a:pt x="3726" y="1605"/>
                  </a:lnTo>
                  <a:lnTo>
                    <a:pt x="3726" y="1607"/>
                  </a:lnTo>
                  <a:lnTo>
                    <a:pt x="3728" y="1607"/>
                  </a:lnTo>
                  <a:lnTo>
                    <a:pt x="3728" y="1605"/>
                  </a:lnTo>
                  <a:moveTo>
                    <a:pt x="1446" y="1595"/>
                  </a:moveTo>
                  <a:lnTo>
                    <a:pt x="1444" y="1595"/>
                  </a:lnTo>
                  <a:lnTo>
                    <a:pt x="1446" y="1597"/>
                  </a:lnTo>
                  <a:lnTo>
                    <a:pt x="1446" y="1595"/>
                  </a:lnTo>
                  <a:moveTo>
                    <a:pt x="1444" y="1593"/>
                  </a:moveTo>
                  <a:lnTo>
                    <a:pt x="1446" y="1593"/>
                  </a:lnTo>
                  <a:lnTo>
                    <a:pt x="1446" y="1592"/>
                  </a:lnTo>
                  <a:lnTo>
                    <a:pt x="1444" y="1592"/>
                  </a:lnTo>
                  <a:lnTo>
                    <a:pt x="1444" y="1593"/>
                  </a:lnTo>
                  <a:moveTo>
                    <a:pt x="3763" y="1590"/>
                  </a:moveTo>
                  <a:lnTo>
                    <a:pt x="3765" y="1590"/>
                  </a:lnTo>
                  <a:lnTo>
                    <a:pt x="3765" y="1588"/>
                  </a:lnTo>
                  <a:lnTo>
                    <a:pt x="3763" y="1588"/>
                  </a:lnTo>
                  <a:lnTo>
                    <a:pt x="3763" y="1590"/>
                  </a:lnTo>
                  <a:moveTo>
                    <a:pt x="3762" y="1592"/>
                  </a:moveTo>
                  <a:lnTo>
                    <a:pt x="3763" y="1592"/>
                  </a:lnTo>
                  <a:lnTo>
                    <a:pt x="3763" y="1590"/>
                  </a:lnTo>
                  <a:lnTo>
                    <a:pt x="3762" y="1590"/>
                  </a:lnTo>
                  <a:lnTo>
                    <a:pt x="3762" y="1592"/>
                  </a:lnTo>
                  <a:moveTo>
                    <a:pt x="3755" y="1582"/>
                  </a:moveTo>
                  <a:lnTo>
                    <a:pt x="3755" y="1583"/>
                  </a:lnTo>
                  <a:lnTo>
                    <a:pt x="3757" y="1582"/>
                  </a:lnTo>
                  <a:lnTo>
                    <a:pt x="3755" y="1582"/>
                  </a:lnTo>
                  <a:moveTo>
                    <a:pt x="3750" y="1578"/>
                  </a:moveTo>
                  <a:lnTo>
                    <a:pt x="3748" y="1578"/>
                  </a:lnTo>
                  <a:lnTo>
                    <a:pt x="3748" y="1580"/>
                  </a:lnTo>
                  <a:lnTo>
                    <a:pt x="3750" y="1580"/>
                  </a:lnTo>
                  <a:lnTo>
                    <a:pt x="3750" y="1578"/>
                  </a:lnTo>
                  <a:moveTo>
                    <a:pt x="4102" y="1566"/>
                  </a:moveTo>
                  <a:lnTo>
                    <a:pt x="4102" y="1568"/>
                  </a:lnTo>
                  <a:lnTo>
                    <a:pt x="4103" y="1566"/>
                  </a:lnTo>
                  <a:lnTo>
                    <a:pt x="4102" y="1566"/>
                  </a:lnTo>
                  <a:moveTo>
                    <a:pt x="4110" y="1561"/>
                  </a:moveTo>
                  <a:lnTo>
                    <a:pt x="4110" y="1560"/>
                  </a:lnTo>
                  <a:lnTo>
                    <a:pt x="4108" y="1560"/>
                  </a:lnTo>
                  <a:lnTo>
                    <a:pt x="4108" y="1561"/>
                  </a:lnTo>
                  <a:lnTo>
                    <a:pt x="4110" y="1561"/>
                  </a:lnTo>
                  <a:moveTo>
                    <a:pt x="1311" y="1560"/>
                  </a:moveTo>
                  <a:lnTo>
                    <a:pt x="1313" y="1560"/>
                  </a:lnTo>
                  <a:lnTo>
                    <a:pt x="1311" y="1558"/>
                  </a:lnTo>
                  <a:lnTo>
                    <a:pt x="1311" y="1560"/>
                  </a:lnTo>
                  <a:moveTo>
                    <a:pt x="4112" y="1558"/>
                  </a:moveTo>
                  <a:lnTo>
                    <a:pt x="4110" y="1558"/>
                  </a:lnTo>
                  <a:lnTo>
                    <a:pt x="4110" y="1560"/>
                  </a:lnTo>
                  <a:lnTo>
                    <a:pt x="4112" y="1560"/>
                  </a:lnTo>
                  <a:lnTo>
                    <a:pt x="4112" y="1558"/>
                  </a:lnTo>
                  <a:moveTo>
                    <a:pt x="4093" y="1555"/>
                  </a:moveTo>
                  <a:lnTo>
                    <a:pt x="4093" y="1555"/>
                  </a:lnTo>
                  <a:lnTo>
                    <a:pt x="4093" y="1556"/>
                  </a:lnTo>
                  <a:lnTo>
                    <a:pt x="4093" y="1556"/>
                  </a:lnTo>
                  <a:lnTo>
                    <a:pt x="4093" y="1555"/>
                  </a:lnTo>
                  <a:moveTo>
                    <a:pt x="4095" y="1553"/>
                  </a:moveTo>
                  <a:lnTo>
                    <a:pt x="4095" y="1555"/>
                  </a:lnTo>
                  <a:lnTo>
                    <a:pt x="4097" y="1553"/>
                  </a:lnTo>
                  <a:lnTo>
                    <a:pt x="4095" y="1553"/>
                  </a:lnTo>
                  <a:moveTo>
                    <a:pt x="4110" y="1553"/>
                  </a:moveTo>
                  <a:lnTo>
                    <a:pt x="4108" y="1553"/>
                  </a:lnTo>
                  <a:lnTo>
                    <a:pt x="4108" y="1555"/>
                  </a:lnTo>
                  <a:lnTo>
                    <a:pt x="4110" y="1555"/>
                  </a:lnTo>
                  <a:lnTo>
                    <a:pt x="4110" y="1553"/>
                  </a:lnTo>
                  <a:moveTo>
                    <a:pt x="3689" y="1548"/>
                  </a:moveTo>
                  <a:lnTo>
                    <a:pt x="3689" y="1550"/>
                  </a:lnTo>
                  <a:lnTo>
                    <a:pt x="3691" y="1550"/>
                  </a:lnTo>
                  <a:lnTo>
                    <a:pt x="3691" y="1548"/>
                  </a:lnTo>
                  <a:lnTo>
                    <a:pt x="3691" y="1546"/>
                  </a:lnTo>
                  <a:lnTo>
                    <a:pt x="3689" y="1546"/>
                  </a:lnTo>
                  <a:lnTo>
                    <a:pt x="3689" y="1548"/>
                  </a:lnTo>
                  <a:moveTo>
                    <a:pt x="3666" y="1531"/>
                  </a:moveTo>
                  <a:lnTo>
                    <a:pt x="3667" y="1529"/>
                  </a:lnTo>
                  <a:lnTo>
                    <a:pt x="3666" y="1529"/>
                  </a:lnTo>
                  <a:lnTo>
                    <a:pt x="3666" y="1531"/>
                  </a:lnTo>
                  <a:moveTo>
                    <a:pt x="4097" y="1529"/>
                  </a:moveTo>
                  <a:lnTo>
                    <a:pt x="4095" y="1529"/>
                  </a:lnTo>
                  <a:lnTo>
                    <a:pt x="4097" y="1529"/>
                  </a:lnTo>
                  <a:lnTo>
                    <a:pt x="4097" y="1529"/>
                  </a:lnTo>
                  <a:moveTo>
                    <a:pt x="1217" y="1521"/>
                  </a:moveTo>
                  <a:lnTo>
                    <a:pt x="1217" y="1519"/>
                  </a:lnTo>
                  <a:lnTo>
                    <a:pt x="1215" y="1519"/>
                  </a:lnTo>
                  <a:lnTo>
                    <a:pt x="1217" y="1521"/>
                  </a:lnTo>
                  <a:moveTo>
                    <a:pt x="1235" y="1519"/>
                  </a:moveTo>
                  <a:lnTo>
                    <a:pt x="1237" y="1518"/>
                  </a:lnTo>
                  <a:lnTo>
                    <a:pt x="1235" y="1518"/>
                  </a:lnTo>
                  <a:lnTo>
                    <a:pt x="1235" y="1519"/>
                  </a:lnTo>
                  <a:moveTo>
                    <a:pt x="1547" y="1474"/>
                  </a:moveTo>
                  <a:lnTo>
                    <a:pt x="1547" y="1472"/>
                  </a:lnTo>
                  <a:lnTo>
                    <a:pt x="1545" y="1474"/>
                  </a:lnTo>
                  <a:lnTo>
                    <a:pt x="1547" y="1474"/>
                  </a:lnTo>
                  <a:moveTo>
                    <a:pt x="3916" y="1433"/>
                  </a:moveTo>
                  <a:lnTo>
                    <a:pt x="3915" y="1435"/>
                  </a:lnTo>
                  <a:lnTo>
                    <a:pt x="3915" y="1437"/>
                  </a:lnTo>
                  <a:lnTo>
                    <a:pt x="3915" y="1438"/>
                  </a:lnTo>
                  <a:lnTo>
                    <a:pt x="3916" y="1435"/>
                  </a:lnTo>
                  <a:lnTo>
                    <a:pt x="3916" y="1433"/>
                  </a:lnTo>
                  <a:moveTo>
                    <a:pt x="458" y="1437"/>
                  </a:moveTo>
                  <a:lnTo>
                    <a:pt x="459" y="1437"/>
                  </a:lnTo>
                  <a:lnTo>
                    <a:pt x="459" y="1435"/>
                  </a:lnTo>
                  <a:lnTo>
                    <a:pt x="458" y="1435"/>
                  </a:lnTo>
                  <a:lnTo>
                    <a:pt x="458" y="1437"/>
                  </a:lnTo>
                  <a:moveTo>
                    <a:pt x="862" y="1428"/>
                  </a:moveTo>
                  <a:lnTo>
                    <a:pt x="862" y="1430"/>
                  </a:lnTo>
                  <a:lnTo>
                    <a:pt x="863" y="1430"/>
                  </a:lnTo>
                  <a:lnTo>
                    <a:pt x="865" y="1430"/>
                  </a:lnTo>
                  <a:lnTo>
                    <a:pt x="863" y="1428"/>
                  </a:lnTo>
                  <a:lnTo>
                    <a:pt x="862" y="1428"/>
                  </a:lnTo>
                  <a:moveTo>
                    <a:pt x="3916" y="1430"/>
                  </a:moveTo>
                  <a:lnTo>
                    <a:pt x="3918" y="1428"/>
                  </a:lnTo>
                  <a:lnTo>
                    <a:pt x="3916" y="1428"/>
                  </a:lnTo>
                  <a:lnTo>
                    <a:pt x="3916" y="1430"/>
                  </a:lnTo>
                  <a:moveTo>
                    <a:pt x="3455" y="1418"/>
                  </a:moveTo>
                  <a:lnTo>
                    <a:pt x="3457" y="1418"/>
                  </a:lnTo>
                  <a:lnTo>
                    <a:pt x="3455" y="1417"/>
                  </a:lnTo>
                  <a:lnTo>
                    <a:pt x="3454" y="1417"/>
                  </a:lnTo>
                  <a:lnTo>
                    <a:pt x="3452" y="1417"/>
                  </a:lnTo>
                  <a:lnTo>
                    <a:pt x="3454" y="1418"/>
                  </a:lnTo>
                  <a:lnTo>
                    <a:pt x="3454" y="1420"/>
                  </a:lnTo>
                  <a:lnTo>
                    <a:pt x="3454" y="1422"/>
                  </a:lnTo>
                  <a:lnTo>
                    <a:pt x="3455" y="1422"/>
                  </a:lnTo>
                  <a:lnTo>
                    <a:pt x="3455" y="1420"/>
                  </a:lnTo>
                  <a:lnTo>
                    <a:pt x="3455" y="1418"/>
                  </a:lnTo>
                  <a:moveTo>
                    <a:pt x="3454" y="1413"/>
                  </a:moveTo>
                  <a:lnTo>
                    <a:pt x="3452" y="1413"/>
                  </a:lnTo>
                  <a:lnTo>
                    <a:pt x="3452" y="1415"/>
                  </a:lnTo>
                  <a:lnTo>
                    <a:pt x="3454" y="1415"/>
                  </a:lnTo>
                  <a:lnTo>
                    <a:pt x="3454" y="1413"/>
                  </a:lnTo>
                  <a:moveTo>
                    <a:pt x="3452" y="1410"/>
                  </a:moveTo>
                  <a:lnTo>
                    <a:pt x="3452" y="1408"/>
                  </a:lnTo>
                  <a:lnTo>
                    <a:pt x="3450" y="1408"/>
                  </a:lnTo>
                  <a:lnTo>
                    <a:pt x="3450" y="1410"/>
                  </a:lnTo>
                  <a:lnTo>
                    <a:pt x="3452" y="1411"/>
                  </a:lnTo>
                  <a:lnTo>
                    <a:pt x="3452" y="1410"/>
                  </a:lnTo>
                  <a:moveTo>
                    <a:pt x="1570" y="1406"/>
                  </a:moveTo>
                  <a:lnTo>
                    <a:pt x="1570" y="1408"/>
                  </a:lnTo>
                  <a:lnTo>
                    <a:pt x="1572" y="1408"/>
                  </a:lnTo>
                  <a:lnTo>
                    <a:pt x="1570" y="1406"/>
                  </a:lnTo>
                  <a:moveTo>
                    <a:pt x="3455" y="1403"/>
                  </a:moveTo>
                  <a:lnTo>
                    <a:pt x="3455" y="1401"/>
                  </a:lnTo>
                  <a:lnTo>
                    <a:pt x="3454" y="1403"/>
                  </a:lnTo>
                  <a:lnTo>
                    <a:pt x="3455" y="1403"/>
                  </a:lnTo>
                  <a:moveTo>
                    <a:pt x="1577" y="1400"/>
                  </a:moveTo>
                  <a:lnTo>
                    <a:pt x="1579" y="1398"/>
                  </a:lnTo>
                  <a:lnTo>
                    <a:pt x="1575" y="1400"/>
                  </a:lnTo>
                  <a:lnTo>
                    <a:pt x="1577" y="1400"/>
                  </a:lnTo>
                  <a:moveTo>
                    <a:pt x="3455" y="1400"/>
                  </a:moveTo>
                  <a:lnTo>
                    <a:pt x="3457" y="1398"/>
                  </a:lnTo>
                  <a:lnTo>
                    <a:pt x="3455" y="1398"/>
                  </a:lnTo>
                  <a:lnTo>
                    <a:pt x="3455" y="1400"/>
                  </a:lnTo>
                  <a:moveTo>
                    <a:pt x="1604" y="1386"/>
                  </a:moveTo>
                  <a:lnTo>
                    <a:pt x="1604" y="1385"/>
                  </a:lnTo>
                  <a:lnTo>
                    <a:pt x="1604" y="1383"/>
                  </a:lnTo>
                  <a:lnTo>
                    <a:pt x="1602" y="1385"/>
                  </a:lnTo>
                  <a:lnTo>
                    <a:pt x="1602" y="1386"/>
                  </a:lnTo>
                  <a:lnTo>
                    <a:pt x="1604" y="1386"/>
                  </a:lnTo>
                  <a:moveTo>
                    <a:pt x="1614" y="1374"/>
                  </a:moveTo>
                  <a:lnTo>
                    <a:pt x="1614" y="1376"/>
                  </a:lnTo>
                  <a:lnTo>
                    <a:pt x="1616" y="1376"/>
                  </a:lnTo>
                  <a:lnTo>
                    <a:pt x="1617" y="1376"/>
                  </a:lnTo>
                  <a:lnTo>
                    <a:pt x="1617" y="1374"/>
                  </a:lnTo>
                  <a:lnTo>
                    <a:pt x="1616" y="1374"/>
                  </a:lnTo>
                  <a:lnTo>
                    <a:pt x="1614" y="1374"/>
                  </a:lnTo>
                  <a:moveTo>
                    <a:pt x="4098" y="1368"/>
                  </a:moveTo>
                  <a:lnTo>
                    <a:pt x="4100" y="1368"/>
                  </a:lnTo>
                  <a:lnTo>
                    <a:pt x="4100" y="1366"/>
                  </a:lnTo>
                  <a:lnTo>
                    <a:pt x="4098" y="1366"/>
                  </a:lnTo>
                  <a:lnTo>
                    <a:pt x="4098" y="1368"/>
                  </a:lnTo>
                  <a:moveTo>
                    <a:pt x="76" y="1353"/>
                  </a:moveTo>
                  <a:lnTo>
                    <a:pt x="77" y="1353"/>
                  </a:lnTo>
                  <a:lnTo>
                    <a:pt x="77" y="1351"/>
                  </a:lnTo>
                  <a:lnTo>
                    <a:pt x="76" y="1351"/>
                  </a:lnTo>
                  <a:lnTo>
                    <a:pt x="76" y="1353"/>
                  </a:lnTo>
                  <a:moveTo>
                    <a:pt x="3492" y="1344"/>
                  </a:moveTo>
                  <a:lnTo>
                    <a:pt x="3492" y="1342"/>
                  </a:lnTo>
                  <a:lnTo>
                    <a:pt x="3491" y="1344"/>
                  </a:lnTo>
                  <a:lnTo>
                    <a:pt x="3492" y="1344"/>
                  </a:lnTo>
                  <a:moveTo>
                    <a:pt x="3494" y="1342"/>
                  </a:moveTo>
                  <a:lnTo>
                    <a:pt x="3494" y="1341"/>
                  </a:lnTo>
                  <a:lnTo>
                    <a:pt x="3492" y="1342"/>
                  </a:lnTo>
                  <a:lnTo>
                    <a:pt x="3494" y="1342"/>
                  </a:lnTo>
                  <a:moveTo>
                    <a:pt x="4097" y="1339"/>
                  </a:moveTo>
                  <a:lnTo>
                    <a:pt x="4095" y="1341"/>
                  </a:lnTo>
                  <a:lnTo>
                    <a:pt x="4095" y="1342"/>
                  </a:lnTo>
                  <a:lnTo>
                    <a:pt x="4097" y="1341"/>
                  </a:lnTo>
                  <a:lnTo>
                    <a:pt x="4097" y="1339"/>
                  </a:lnTo>
                  <a:moveTo>
                    <a:pt x="4098" y="1337"/>
                  </a:moveTo>
                  <a:lnTo>
                    <a:pt x="4097" y="1337"/>
                  </a:lnTo>
                  <a:lnTo>
                    <a:pt x="4097" y="1339"/>
                  </a:lnTo>
                  <a:lnTo>
                    <a:pt x="4098" y="1339"/>
                  </a:lnTo>
                  <a:lnTo>
                    <a:pt x="4098" y="1337"/>
                  </a:lnTo>
                  <a:moveTo>
                    <a:pt x="4103" y="1341"/>
                  </a:moveTo>
                  <a:lnTo>
                    <a:pt x="4103" y="1342"/>
                  </a:lnTo>
                  <a:lnTo>
                    <a:pt x="4105" y="1342"/>
                  </a:lnTo>
                  <a:lnTo>
                    <a:pt x="4103" y="1341"/>
                  </a:lnTo>
                  <a:moveTo>
                    <a:pt x="4068" y="1334"/>
                  </a:moveTo>
                  <a:lnTo>
                    <a:pt x="4068" y="1336"/>
                  </a:lnTo>
                  <a:lnTo>
                    <a:pt x="4070" y="1336"/>
                  </a:lnTo>
                  <a:lnTo>
                    <a:pt x="4070" y="1334"/>
                  </a:lnTo>
                  <a:lnTo>
                    <a:pt x="4068" y="1334"/>
                  </a:lnTo>
                  <a:moveTo>
                    <a:pt x="4135" y="1336"/>
                  </a:moveTo>
                  <a:lnTo>
                    <a:pt x="4137" y="1336"/>
                  </a:lnTo>
                  <a:lnTo>
                    <a:pt x="4137" y="1334"/>
                  </a:lnTo>
                  <a:lnTo>
                    <a:pt x="4135" y="1334"/>
                  </a:lnTo>
                  <a:lnTo>
                    <a:pt x="4135" y="1336"/>
                  </a:lnTo>
                  <a:moveTo>
                    <a:pt x="77" y="1329"/>
                  </a:moveTo>
                  <a:lnTo>
                    <a:pt x="79" y="1329"/>
                  </a:lnTo>
                  <a:lnTo>
                    <a:pt x="79" y="1327"/>
                  </a:lnTo>
                  <a:lnTo>
                    <a:pt x="77" y="1327"/>
                  </a:lnTo>
                  <a:lnTo>
                    <a:pt x="77" y="1329"/>
                  </a:lnTo>
                  <a:moveTo>
                    <a:pt x="4134" y="1324"/>
                  </a:moveTo>
                  <a:lnTo>
                    <a:pt x="4134" y="1326"/>
                  </a:lnTo>
                  <a:lnTo>
                    <a:pt x="4134" y="1324"/>
                  </a:lnTo>
                  <a:lnTo>
                    <a:pt x="4134" y="1324"/>
                  </a:lnTo>
                  <a:moveTo>
                    <a:pt x="257" y="1324"/>
                  </a:moveTo>
                  <a:lnTo>
                    <a:pt x="257" y="1322"/>
                  </a:lnTo>
                  <a:lnTo>
                    <a:pt x="256" y="1322"/>
                  </a:lnTo>
                  <a:lnTo>
                    <a:pt x="257" y="1324"/>
                  </a:lnTo>
                  <a:moveTo>
                    <a:pt x="3869" y="1321"/>
                  </a:moveTo>
                  <a:lnTo>
                    <a:pt x="3868" y="1321"/>
                  </a:lnTo>
                  <a:lnTo>
                    <a:pt x="3868" y="1322"/>
                  </a:lnTo>
                  <a:lnTo>
                    <a:pt x="3869" y="1322"/>
                  </a:lnTo>
                  <a:lnTo>
                    <a:pt x="3869" y="1321"/>
                  </a:lnTo>
                  <a:moveTo>
                    <a:pt x="4236" y="1321"/>
                  </a:moveTo>
                  <a:lnTo>
                    <a:pt x="4236" y="1322"/>
                  </a:lnTo>
                  <a:lnTo>
                    <a:pt x="4238" y="1322"/>
                  </a:lnTo>
                  <a:lnTo>
                    <a:pt x="4238" y="1321"/>
                  </a:lnTo>
                  <a:lnTo>
                    <a:pt x="4236" y="1321"/>
                  </a:lnTo>
                  <a:moveTo>
                    <a:pt x="4240" y="1322"/>
                  </a:moveTo>
                  <a:lnTo>
                    <a:pt x="4240" y="1321"/>
                  </a:lnTo>
                  <a:lnTo>
                    <a:pt x="4238" y="1322"/>
                  </a:lnTo>
                  <a:lnTo>
                    <a:pt x="4240" y="1322"/>
                  </a:lnTo>
                  <a:moveTo>
                    <a:pt x="4240" y="1321"/>
                  </a:moveTo>
                  <a:lnTo>
                    <a:pt x="4241" y="1319"/>
                  </a:lnTo>
                  <a:lnTo>
                    <a:pt x="4240" y="1319"/>
                  </a:lnTo>
                  <a:lnTo>
                    <a:pt x="4240" y="1321"/>
                  </a:lnTo>
                  <a:moveTo>
                    <a:pt x="128" y="1321"/>
                  </a:moveTo>
                  <a:lnTo>
                    <a:pt x="129" y="1321"/>
                  </a:lnTo>
                  <a:lnTo>
                    <a:pt x="128" y="1319"/>
                  </a:lnTo>
                  <a:lnTo>
                    <a:pt x="128" y="1321"/>
                  </a:lnTo>
                  <a:moveTo>
                    <a:pt x="4241" y="1321"/>
                  </a:moveTo>
                  <a:lnTo>
                    <a:pt x="4243" y="1321"/>
                  </a:lnTo>
                  <a:lnTo>
                    <a:pt x="4243" y="1319"/>
                  </a:lnTo>
                  <a:lnTo>
                    <a:pt x="4241" y="1319"/>
                  </a:lnTo>
                  <a:lnTo>
                    <a:pt x="4241" y="1321"/>
                  </a:lnTo>
                  <a:moveTo>
                    <a:pt x="4132" y="1315"/>
                  </a:moveTo>
                  <a:lnTo>
                    <a:pt x="4132" y="1317"/>
                  </a:lnTo>
                  <a:lnTo>
                    <a:pt x="4132" y="1319"/>
                  </a:lnTo>
                  <a:lnTo>
                    <a:pt x="4134" y="1319"/>
                  </a:lnTo>
                  <a:lnTo>
                    <a:pt x="4134" y="1319"/>
                  </a:lnTo>
                  <a:lnTo>
                    <a:pt x="4134" y="1317"/>
                  </a:lnTo>
                  <a:lnTo>
                    <a:pt x="4134" y="1315"/>
                  </a:lnTo>
                  <a:lnTo>
                    <a:pt x="4134" y="1314"/>
                  </a:lnTo>
                  <a:lnTo>
                    <a:pt x="4134" y="1314"/>
                  </a:lnTo>
                  <a:lnTo>
                    <a:pt x="4132" y="1315"/>
                  </a:lnTo>
                  <a:moveTo>
                    <a:pt x="4243" y="1319"/>
                  </a:moveTo>
                  <a:lnTo>
                    <a:pt x="4245" y="1319"/>
                  </a:lnTo>
                  <a:lnTo>
                    <a:pt x="4245" y="1317"/>
                  </a:lnTo>
                  <a:lnTo>
                    <a:pt x="4243" y="1317"/>
                  </a:lnTo>
                  <a:lnTo>
                    <a:pt x="4243" y="1319"/>
                  </a:lnTo>
                  <a:moveTo>
                    <a:pt x="513" y="1310"/>
                  </a:moveTo>
                  <a:lnTo>
                    <a:pt x="515" y="1310"/>
                  </a:lnTo>
                  <a:lnTo>
                    <a:pt x="513" y="1309"/>
                  </a:lnTo>
                  <a:lnTo>
                    <a:pt x="513" y="1310"/>
                  </a:lnTo>
                  <a:moveTo>
                    <a:pt x="4255" y="1305"/>
                  </a:moveTo>
                  <a:lnTo>
                    <a:pt x="4255" y="1307"/>
                  </a:lnTo>
                  <a:lnTo>
                    <a:pt x="4256" y="1307"/>
                  </a:lnTo>
                  <a:lnTo>
                    <a:pt x="4256" y="1305"/>
                  </a:lnTo>
                  <a:lnTo>
                    <a:pt x="4255" y="1304"/>
                  </a:lnTo>
                  <a:lnTo>
                    <a:pt x="4255" y="1305"/>
                  </a:lnTo>
                  <a:moveTo>
                    <a:pt x="23" y="1305"/>
                  </a:moveTo>
                  <a:lnTo>
                    <a:pt x="25" y="1305"/>
                  </a:lnTo>
                  <a:lnTo>
                    <a:pt x="25" y="1304"/>
                  </a:lnTo>
                  <a:lnTo>
                    <a:pt x="23" y="1304"/>
                  </a:lnTo>
                  <a:lnTo>
                    <a:pt x="23" y="1305"/>
                  </a:lnTo>
                  <a:moveTo>
                    <a:pt x="368" y="1304"/>
                  </a:moveTo>
                  <a:lnTo>
                    <a:pt x="368" y="1302"/>
                  </a:lnTo>
                  <a:lnTo>
                    <a:pt x="367" y="1302"/>
                  </a:lnTo>
                  <a:lnTo>
                    <a:pt x="368" y="1304"/>
                  </a:lnTo>
                  <a:moveTo>
                    <a:pt x="466" y="1304"/>
                  </a:moveTo>
                  <a:lnTo>
                    <a:pt x="468" y="1304"/>
                  </a:lnTo>
                  <a:lnTo>
                    <a:pt x="468" y="1302"/>
                  </a:lnTo>
                  <a:lnTo>
                    <a:pt x="466" y="1302"/>
                  </a:lnTo>
                  <a:lnTo>
                    <a:pt x="466" y="1304"/>
                  </a:lnTo>
                  <a:moveTo>
                    <a:pt x="468" y="1302"/>
                  </a:moveTo>
                  <a:lnTo>
                    <a:pt x="469" y="1302"/>
                  </a:lnTo>
                  <a:lnTo>
                    <a:pt x="469" y="1300"/>
                  </a:lnTo>
                  <a:lnTo>
                    <a:pt x="468" y="1300"/>
                  </a:lnTo>
                  <a:lnTo>
                    <a:pt x="468" y="1302"/>
                  </a:lnTo>
                  <a:moveTo>
                    <a:pt x="4256" y="1304"/>
                  </a:moveTo>
                  <a:lnTo>
                    <a:pt x="4258" y="1304"/>
                  </a:lnTo>
                  <a:lnTo>
                    <a:pt x="4258" y="1302"/>
                  </a:lnTo>
                  <a:lnTo>
                    <a:pt x="4256" y="1302"/>
                  </a:lnTo>
                  <a:lnTo>
                    <a:pt x="4256" y="1304"/>
                  </a:lnTo>
                  <a:moveTo>
                    <a:pt x="4125" y="1302"/>
                  </a:moveTo>
                  <a:lnTo>
                    <a:pt x="4127" y="1300"/>
                  </a:lnTo>
                  <a:lnTo>
                    <a:pt x="4125" y="1300"/>
                  </a:lnTo>
                  <a:lnTo>
                    <a:pt x="4125" y="1302"/>
                  </a:lnTo>
                  <a:moveTo>
                    <a:pt x="4128" y="1302"/>
                  </a:moveTo>
                  <a:lnTo>
                    <a:pt x="4130" y="1302"/>
                  </a:lnTo>
                  <a:lnTo>
                    <a:pt x="4130" y="1300"/>
                  </a:lnTo>
                  <a:lnTo>
                    <a:pt x="4130" y="1299"/>
                  </a:lnTo>
                  <a:lnTo>
                    <a:pt x="4128" y="1299"/>
                  </a:lnTo>
                  <a:lnTo>
                    <a:pt x="4127" y="1299"/>
                  </a:lnTo>
                  <a:lnTo>
                    <a:pt x="4127" y="1300"/>
                  </a:lnTo>
                  <a:lnTo>
                    <a:pt x="4127" y="1302"/>
                  </a:lnTo>
                  <a:lnTo>
                    <a:pt x="4128" y="1302"/>
                  </a:lnTo>
                  <a:moveTo>
                    <a:pt x="4258" y="1297"/>
                  </a:moveTo>
                  <a:lnTo>
                    <a:pt x="4260" y="1297"/>
                  </a:lnTo>
                  <a:lnTo>
                    <a:pt x="4260" y="1295"/>
                  </a:lnTo>
                  <a:lnTo>
                    <a:pt x="4258" y="1295"/>
                  </a:lnTo>
                  <a:lnTo>
                    <a:pt x="4258" y="1297"/>
                  </a:lnTo>
                  <a:moveTo>
                    <a:pt x="439" y="1292"/>
                  </a:moveTo>
                  <a:lnTo>
                    <a:pt x="439" y="1290"/>
                  </a:lnTo>
                  <a:lnTo>
                    <a:pt x="437" y="1290"/>
                  </a:lnTo>
                  <a:lnTo>
                    <a:pt x="439" y="1292"/>
                  </a:lnTo>
                  <a:moveTo>
                    <a:pt x="3787" y="1292"/>
                  </a:moveTo>
                  <a:lnTo>
                    <a:pt x="3789" y="1292"/>
                  </a:lnTo>
                  <a:lnTo>
                    <a:pt x="3787" y="1290"/>
                  </a:lnTo>
                  <a:lnTo>
                    <a:pt x="3787" y="1292"/>
                  </a:lnTo>
                  <a:moveTo>
                    <a:pt x="0" y="1288"/>
                  </a:moveTo>
                  <a:lnTo>
                    <a:pt x="2" y="1290"/>
                  </a:lnTo>
                  <a:lnTo>
                    <a:pt x="2" y="1288"/>
                  </a:lnTo>
                  <a:lnTo>
                    <a:pt x="3" y="1288"/>
                  </a:lnTo>
                  <a:lnTo>
                    <a:pt x="3" y="1287"/>
                  </a:lnTo>
                  <a:lnTo>
                    <a:pt x="2" y="1287"/>
                  </a:lnTo>
                  <a:lnTo>
                    <a:pt x="0" y="1288"/>
                  </a:lnTo>
                  <a:moveTo>
                    <a:pt x="338" y="1290"/>
                  </a:moveTo>
                  <a:lnTo>
                    <a:pt x="340" y="1288"/>
                  </a:lnTo>
                  <a:lnTo>
                    <a:pt x="338" y="1288"/>
                  </a:lnTo>
                  <a:lnTo>
                    <a:pt x="338" y="1290"/>
                  </a:lnTo>
                  <a:moveTo>
                    <a:pt x="4268" y="1290"/>
                  </a:moveTo>
                  <a:lnTo>
                    <a:pt x="4268" y="1288"/>
                  </a:lnTo>
                  <a:lnTo>
                    <a:pt x="4267" y="1290"/>
                  </a:lnTo>
                  <a:lnTo>
                    <a:pt x="4268" y="1290"/>
                  </a:lnTo>
                  <a:moveTo>
                    <a:pt x="336" y="1285"/>
                  </a:moveTo>
                  <a:lnTo>
                    <a:pt x="336" y="1287"/>
                  </a:lnTo>
                  <a:lnTo>
                    <a:pt x="336" y="1288"/>
                  </a:lnTo>
                  <a:lnTo>
                    <a:pt x="338" y="1288"/>
                  </a:lnTo>
                  <a:lnTo>
                    <a:pt x="338" y="1287"/>
                  </a:lnTo>
                  <a:lnTo>
                    <a:pt x="336" y="1285"/>
                  </a:lnTo>
                  <a:moveTo>
                    <a:pt x="4240" y="1287"/>
                  </a:moveTo>
                  <a:lnTo>
                    <a:pt x="4238" y="1288"/>
                  </a:lnTo>
                  <a:lnTo>
                    <a:pt x="4240" y="1288"/>
                  </a:lnTo>
                  <a:lnTo>
                    <a:pt x="4240" y="1287"/>
                  </a:lnTo>
                  <a:moveTo>
                    <a:pt x="3789" y="1285"/>
                  </a:moveTo>
                  <a:lnTo>
                    <a:pt x="3789" y="1285"/>
                  </a:lnTo>
                  <a:lnTo>
                    <a:pt x="3787" y="1285"/>
                  </a:lnTo>
                  <a:lnTo>
                    <a:pt x="3785" y="1285"/>
                  </a:lnTo>
                  <a:lnTo>
                    <a:pt x="3785" y="1285"/>
                  </a:lnTo>
                  <a:lnTo>
                    <a:pt x="3783" y="1285"/>
                  </a:lnTo>
                  <a:lnTo>
                    <a:pt x="3783" y="1287"/>
                  </a:lnTo>
                  <a:lnTo>
                    <a:pt x="3785" y="1287"/>
                  </a:lnTo>
                  <a:lnTo>
                    <a:pt x="3787" y="1287"/>
                  </a:lnTo>
                  <a:lnTo>
                    <a:pt x="3789" y="1287"/>
                  </a:lnTo>
                  <a:lnTo>
                    <a:pt x="3789" y="1285"/>
                  </a:lnTo>
                  <a:moveTo>
                    <a:pt x="3790" y="1283"/>
                  </a:moveTo>
                  <a:lnTo>
                    <a:pt x="3789" y="1285"/>
                  </a:lnTo>
                  <a:lnTo>
                    <a:pt x="3790" y="1285"/>
                  </a:lnTo>
                  <a:lnTo>
                    <a:pt x="3790" y="1283"/>
                  </a:lnTo>
                  <a:moveTo>
                    <a:pt x="4251" y="1285"/>
                  </a:moveTo>
                  <a:lnTo>
                    <a:pt x="4253" y="1287"/>
                  </a:lnTo>
                  <a:lnTo>
                    <a:pt x="4253" y="1285"/>
                  </a:lnTo>
                  <a:lnTo>
                    <a:pt x="4251" y="1285"/>
                  </a:lnTo>
                  <a:moveTo>
                    <a:pt x="4268" y="1285"/>
                  </a:moveTo>
                  <a:lnTo>
                    <a:pt x="4270" y="1285"/>
                  </a:lnTo>
                  <a:lnTo>
                    <a:pt x="4268" y="1285"/>
                  </a:lnTo>
                  <a:lnTo>
                    <a:pt x="4267" y="1285"/>
                  </a:lnTo>
                  <a:lnTo>
                    <a:pt x="4267" y="1285"/>
                  </a:lnTo>
                  <a:lnTo>
                    <a:pt x="4268" y="1285"/>
                  </a:lnTo>
                  <a:moveTo>
                    <a:pt x="4265" y="1287"/>
                  </a:moveTo>
                  <a:lnTo>
                    <a:pt x="4267" y="1287"/>
                  </a:lnTo>
                  <a:lnTo>
                    <a:pt x="4267" y="1285"/>
                  </a:lnTo>
                  <a:lnTo>
                    <a:pt x="4265" y="1285"/>
                  </a:lnTo>
                  <a:lnTo>
                    <a:pt x="4265" y="1287"/>
                  </a:lnTo>
                  <a:moveTo>
                    <a:pt x="3792" y="1285"/>
                  </a:moveTo>
                  <a:lnTo>
                    <a:pt x="3790" y="1285"/>
                  </a:lnTo>
                  <a:lnTo>
                    <a:pt x="3792" y="1285"/>
                  </a:lnTo>
                  <a:lnTo>
                    <a:pt x="3792" y="1285"/>
                  </a:lnTo>
                  <a:moveTo>
                    <a:pt x="3600" y="1283"/>
                  </a:moveTo>
                  <a:lnTo>
                    <a:pt x="3600" y="1285"/>
                  </a:lnTo>
                  <a:lnTo>
                    <a:pt x="3602" y="1285"/>
                  </a:lnTo>
                  <a:lnTo>
                    <a:pt x="3600" y="1283"/>
                  </a:lnTo>
                  <a:moveTo>
                    <a:pt x="409" y="1283"/>
                  </a:moveTo>
                  <a:lnTo>
                    <a:pt x="409" y="1282"/>
                  </a:lnTo>
                  <a:lnTo>
                    <a:pt x="407" y="1282"/>
                  </a:lnTo>
                  <a:lnTo>
                    <a:pt x="409" y="1283"/>
                  </a:lnTo>
                  <a:moveTo>
                    <a:pt x="4132" y="1282"/>
                  </a:moveTo>
                  <a:lnTo>
                    <a:pt x="4132" y="1280"/>
                  </a:lnTo>
                  <a:lnTo>
                    <a:pt x="4130" y="1280"/>
                  </a:lnTo>
                  <a:lnTo>
                    <a:pt x="4128" y="1282"/>
                  </a:lnTo>
                  <a:lnTo>
                    <a:pt x="4128" y="1283"/>
                  </a:lnTo>
                  <a:lnTo>
                    <a:pt x="4130" y="1283"/>
                  </a:lnTo>
                  <a:lnTo>
                    <a:pt x="4132" y="1283"/>
                  </a:lnTo>
                  <a:lnTo>
                    <a:pt x="4132" y="1282"/>
                  </a:lnTo>
                  <a:moveTo>
                    <a:pt x="2067" y="1278"/>
                  </a:moveTo>
                  <a:lnTo>
                    <a:pt x="2068" y="1278"/>
                  </a:lnTo>
                  <a:lnTo>
                    <a:pt x="2068" y="1277"/>
                  </a:lnTo>
                  <a:lnTo>
                    <a:pt x="2067" y="1277"/>
                  </a:lnTo>
                  <a:lnTo>
                    <a:pt x="2067" y="1278"/>
                  </a:lnTo>
                  <a:moveTo>
                    <a:pt x="3763" y="1273"/>
                  </a:moveTo>
                  <a:lnTo>
                    <a:pt x="3762" y="1273"/>
                  </a:lnTo>
                  <a:lnTo>
                    <a:pt x="3762" y="1275"/>
                  </a:lnTo>
                  <a:lnTo>
                    <a:pt x="3762" y="1277"/>
                  </a:lnTo>
                  <a:lnTo>
                    <a:pt x="3763" y="1275"/>
                  </a:lnTo>
                  <a:lnTo>
                    <a:pt x="3763" y="1273"/>
                  </a:lnTo>
                  <a:moveTo>
                    <a:pt x="3758" y="1273"/>
                  </a:moveTo>
                  <a:lnTo>
                    <a:pt x="3757" y="1273"/>
                  </a:lnTo>
                  <a:lnTo>
                    <a:pt x="3757" y="1275"/>
                  </a:lnTo>
                  <a:lnTo>
                    <a:pt x="3758" y="1275"/>
                  </a:lnTo>
                  <a:lnTo>
                    <a:pt x="3758" y="1273"/>
                  </a:lnTo>
                  <a:moveTo>
                    <a:pt x="4132" y="1273"/>
                  </a:moveTo>
                  <a:lnTo>
                    <a:pt x="4134" y="1272"/>
                  </a:lnTo>
                  <a:lnTo>
                    <a:pt x="4132" y="1272"/>
                  </a:lnTo>
                  <a:lnTo>
                    <a:pt x="4132" y="1273"/>
                  </a:lnTo>
                  <a:moveTo>
                    <a:pt x="405" y="1270"/>
                  </a:moveTo>
                  <a:lnTo>
                    <a:pt x="405" y="1272"/>
                  </a:lnTo>
                  <a:lnTo>
                    <a:pt x="407" y="1272"/>
                  </a:lnTo>
                  <a:lnTo>
                    <a:pt x="405" y="1270"/>
                  </a:lnTo>
                  <a:moveTo>
                    <a:pt x="3613" y="1270"/>
                  </a:moveTo>
                  <a:lnTo>
                    <a:pt x="3613" y="1272"/>
                  </a:lnTo>
                  <a:lnTo>
                    <a:pt x="3615" y="1270"/>
                  </a:lnTo>
                  <a:lnTo>
                    <a:pt x="3613" y="1270"/>
                  </a:lnTo>
                  <a:moveTo>
                    <a:pt x="4127" y="1272"/>
                  </a:moveTo>
                  <a:lnTo>
                    <a:pt x="4128" y="1272"/>
                  </a:lnTo>
                  <a:lnTo>
                    <a:pt x="4130" y="1270"/>
                  </a:lnTo>
                  <a:lnTo>
                    <a:pt x="4130" y="1268"/>
                  </a:lnTo>
                  <a:lnTo>
                    <a:pt x="4128" y="1268"/>
                  </a:lnTo>
                  <a:lnTo>
                    <a:pt x="4127" y="1270"/>
                  </a:lnTo>
                  <a:lnTo>
                    <a:pt x="4127" y="1272"/>
                  </a:lnTo>
                  <a:moveTo>
                    <a:pt x="3612" y="1268"/>
                  </a:moveTo>
                  <a:lnTo>
                    <a:pt x="3612" y="1270"/>
                  </a:lnTo>
                  <a:lnTo>
                    <a:pt x="3613" y="1270"/>
                  </a:lnTo>
                  <a:lnTo>
                    <a:pt x="3613" y="1268"/>
                  </a:lnTo>
                  <a:lnTo>
                    <a:pt x="3612" y="1268"/>
                  </a:lnTo>
                  <a:moveTo>
                    <a:pt x="4134" y="1268"/>
                  </a:moveTo>
                  <a:lnTo>
                    <a:pt x="4132" y="1268"/>
                  </a:lnTo>
                  <a:lnTo>
                    <a:pt x="4132" y="1270"/>
                  </a:lnTo>
                  <a:lnTo>
                    <a:pt x="4134" y="1270"/>
                  </a:lnTo>
                  <a:lnTo>
                    <a:pt x="4134" y="1268"/>
                  </a:lnTo>
                  <a:moveTo>
                    <a:pt x="3619" y="1267"/>
                  </a:moveTo>
                  <a:lnTo>
                    <a:pt x="3617" y="1267"/>
                  </a:lnTo>
                  <a:lnTo>
                    <a:pt x="3617" y="1268"/>
                  </a:lnTo>
                  <a:lnTo>
                    <a:pt x="3619" y="1268"/>
                  </a:lnTo>
                  <a:lnTo>
                    <a:pt x="3619" y="1267"/>
                  </a:lnTo>
                  <a:moveTo>
                    <a:pt x="3674" y="1262"/>
                  </a:moveTo>
                  <a:lnTo>
                    <a:pt x="3674" y="1263"/>
                  </a:lnTo>
                  <a:lnTo>
                    <a:pt x="3676" y="1263"/>
                  </a:lnTo>
                  <a:lnTo>
                    <a:pt x="3674" y="1262"/>
                  </a:lnTo>
                  <a:moveTo>
                    <a:pt x="3622" y="1256"/>
                  </a:moveTo>
                  <a:lnTo>
                    <a:pt x="3622" y="1258"/>
                  </a:lnTo>
                  <a:lnTo>
                    <a:pt x="3624" y="1258"/>
                  </a:lnTo>
                  <a:lnTo>
                    <a:pt x="3624" y="1256"/>
                  </a:lnTo>
                  <a:lnTo>
                    <a:pt x="3622" y="1256"/>
                  </a:lnTo>
                  <a:moveTo>
                    <a:pt x="13" y="1255"/>
                  </a:moveTo>
                  <a:lnTo>
                    <a:pt x="15" y="1255"/>
                  </a:lnTo>
                  <a:lnTo>
                    <a:pt x="13" y="1253"/>
                  </a:lnTo>
                  <a:lnTo>
                    <a:pt x="13" y="1255"/>
                  </a:lnTo>
                  <a:moveTo>
                    <a:pt x="102" y="1255"/>
                  </a:moveTo>
                  <a:lnTo>
                    <a:pt x="104" y="1255"/>
                  </a:lnTo>
                  <a:lnTo>
                    <a:pt x="104" y="1253"/>
                  </a:lnTo>
                  <a:lnTo>
                    <a:pt x="102" y="1253"/>
                  </a:lnTo>
                  <a:lnTo>
                    <a:pt x="102" y="1255"/>
                  </a:lnTo>
                  <a:moveTo>
                    <a:pt x="3629" y="1255"/>
                  </a:moveTo>
                  <a:lnTo>
                    <a:pt x="3630" y="1255"/>
                  </a:lnTo>
                  <a:lnTo>
                    <a:pt x="3629" y="1253"/>
                  </a:lnTo>
                  <a:lnTo>
                    <a:pt x="3629" y="1255"/>
                  </a:lnTo>
                  <a:moveTo>
                    <a:pt x="4128" y="1253"/>
                  </a:moveTo>
                  <a:lnTo>
                    <a:pt x="4127" y="1253"/>
                  </a:lnTo>
                  <a:lnTo>
                    <a:pt x="4127" y="1255"/>
                  </a:lnTo>
                  <a:lnTo>
                    <a:pt x="4128" y="1255"/>
                  </a:lnTo>
                  <a:lnTo>
                    <a:pt x="4128" y="1253"/>
                  </a:lnTo>
                  <a:moveTo>
                    <a:pt x="3642" y="1250"/>
                  </a:moveTo>
                  <a:lnTo>
                    <a:pt x="3642" y="1251"/>
                  </a:lnTo>
                  <a:lnTo>
                    <a:pt x="3644" y="1250"/>
                  </a:lnTo>
                  <a:lnTo>
                    <a:pt x="3642" y="1250"/>
                  </a:lnTo>
                  <a:moveTo>
                    <a:pt x="4127" y="1246"/>
                  </a:moveTo>
                  <a:lnTo>
                    <a:pt x="4127" y="1248"/>
                  </a:lnTo>
                  <a:lnTo>
                    <a:pt x="4128" y="1248"/>
                  </a:lnTo>
                  <a:lnTo>
                    <a:pt x="4130" y="1248"/>
                  </a:lnTo>
                  <a:lnTo>
                    <a:pt x="4130" y="1246"/>
                  </a:lnTo>
                  <a:lnTo>
                    <a:pt x="4128" y="1246"/>
                  </a:lnTo>
                  <a:lnTo>
                    <a:pt x="4127" y="1246"/>
                  </a:lnTo>
                  <a:moveTo>
                    <a:pt x="4132" y="1245"/>
                  </a:moveTo>
                  <a:lnTo>
                    <a:pt x="4130" y="1246"/>
                  </a:lnTo>
                  <a:lnTo>
                    <a:pt x="4132" y="1246"/>
                  </a:lnTo>
                  <a:lnTo>
                    <a:pt x="4132" y="1245"/>
                  </a:lnTo>
                  <a:moveTo>
                    <a:pt x="3755" y="1245"/>
                  </a:moveTo>
                  <a:lnTo>
                    <a:pt x="3757" y="1245"/>
                  </a:lnTo>
                  <a:lnTo>
                    <a:pt x="3755" y="1245"/>
                  </a:lnTo>
                  <a:lnTo>
                    <a:pt x="3755" y="1245"/>
                  </a:lnTo>
                  <a:moveTo>
                    <a:pt x="4127" y="1245"/>
                  </a:moveTo>
                  <a:lnTo>
                    <a:pt x="4128" y="1245"/>
                  </a:lnTo>
                  <a:lnTo>
                    <a:pt x="4128" y="1245"/>
                  </a:lnTo>
                  <a:lnTo>
                    <a:pt x="4127" y="1245"/>
                  </a:lnTo>
                  <a:lnTo>
                    <a:pt x="4127" y="1245"/>
                  </a:lnTo>
                  <a:moveTo>
                    <a:pt x="35" y="1243"/>
                  </a:moveTo>
                  <a:lnTo>
                    <a:pt x="37" y="1243"/>
                  </a:lnTo>
                  <a:lnTo>
                    <a:pt x="37" y="1241"/>
                  </a:lnTo>
                  <a:lnTo>
                    <a:pt x="35" y="1241"/>
                  </a:lnTo>
                  <a:lnTo>
                    <a:pt x="35" y="1243"/>
                  </a:lnTo>
                  <a:moveTo>
                    <a:pt x="2711" y="1243"/>
                  </a:moveTo>
                  <a:lnTo>
                    <a:pt x="2711" y="1241"/>
                  </a:lnTo>
                  <a:lnTo>
                    <a:pt x="2710" y="1241"/>
                  </a:lnTo>
                  <a:lnTo>
                    <a:pt x="2708" y="1241"/>
                  </a:lnTo>
                  <a:lnTo>
                    <a:pt x="2708" y="1243"/>
                  </a:lnTo>
                  <a:lnTo>
                    <a:pt x="2710" y="1243"/>
                  </a:lnTo>
                  <a:lnTo>
                    <a:pt x="2711" y="1243"/>
                  </a:lnTo>
                  <a:moveTo>
                    <a:pt x="1673" y="1238"/>
                  </a:moveTo>
                  <a:lnTo>
                    <a:pt x="1675" y="1238"/>
                  </a:lnTo>
                  <a:lnTo>
                    <a:pt x="1673" y="1236"/>
                  </a:lnTo>
                  <a:lnTo>
                    <a:pt x="1673" y="1238"/>
                  </a:lnTo>
                  <a:moveTo>
                    <a:pt x="1671" y="1240"/>
                  </a:moveTo>
                  <a:lnTo>
                    <a:pt x="1673" y="1238"/>
                  </a:lnTo>
                  <a:lnTo>
                    <a:pt x="1671" y="1238"/>
                  </a:lnTo>
                  <a:lnTo>
                    <a:pt x="1671" y="1240"/>
                  </a:lnTo>
                  <a:moveTo>
                    <a:pt x="2674" y="1235"/>
                  </a:moveTo>
                  <a:lnTo>
                    <a:pt x="2673" y="1233"/>
                  </a:lnTo>
                  <a:lnTo>
                    <a:pt x="2671" y="1233"/>
                  </a:lnTo>
                  <a:lnTo>
                    <a:pt x="2671" y="1235"/>
                  </a:lnTo>
                  <a:lnTo>
                    <a:pt x="2673" y="1235"/>
                  </a:lnTo>
                  <a:lnTo>
                    <a:pt x="2674" y="1235"/>
                  </a:lnTo>
                  <a:moveTo>
                    <a:pt x="3767" y="1231"/>
                  </a:moveTo>
                  <a:lnTo>
                    <a:pt x="3767" y="1230"/>
                  </a:lnTo>
                  <a:lnTo>
                    <a:pt x="3765" y="1231"/>
                  </a:lnTo>
                  <a:lnTo>
                    <a:pt x="3767" y="1231"/>
                  </a:lnTo>
                  <a:moveTo>
                    <a:pt x="3822" y="1231"/>
                  </a:moveTo>
                  <a:lnTo>
                    <a:pt x="3824" y="1230"/>
                  </a:lnTo>
                  <a:lnTo>
                    <a:pt x="3822" y="1230"/>
                  </a:lnTo>
                  <a:lnTo>
                    <a:pt x="3822" y="1231"/>
                  </a:lnTo>
                  <a:moveTo>
                    <a:pt x="4246" y="1230"/>
                  </a:moveTo>
                  <a:lnTo>
                    <a:pt x="4245" y="1231"/>
                  </a:lnTo>
                  <a:lnTo>
                    <a:pt x="4246" y="1231"/>
                  </a:lnTo>
                  <a:lnTo>
                    <a:pt x="4246" y="1230"/>
                  </a:lnTo>
                  <a:moveTo>
                    <a:pt x="2657" y="1228"/>
                  </a:moveTo>
                  <a:lnTo>
                    <a:pt x="2656" y="1228"/>
                  </a:lnTo>
                  <a:lnTo>
                    <a:pt x="2656" y="1230"/>
                  </a:lnTo>
                  <a:lnTo>
                    <a:pt x="2657" y="1230"/>
                  </a:lnTo>
                  <a:lnTo>
                    <a:pt x="2657" y="1228"/>
                  </a:lnTo>
                  <a:moveTo>
                    <a:pt x="2666" y="1230"/>
                  </a:moveTo>
                  <a:lnTo>
                    <a:pt x="2666" y="1228"/>
                  </a:lnTo>
                  <a:lnTo>
                    <a:pt x="2666" y="1226"/>
                  </a:lnTo>
                  <a:lnTo>
                    <a:pt x="2666" y="1224"/>
                  </a:lnTo>
                  <a:lnTo>
                    <a:pt x="2664" y="1224"/>
                  </a:lnTo>
                  <a:lnTo>
                    <a:pt x="2664" y="1226"/>
                  </a:lnTo>
                  <a:lnTo>
                    <a:pt x="2663" y="1226"/>
                  </a:lnTo>
                  <a:lnTo>
                    <a:pt x="2664" y="1228"/>
                  </a:lnTo>
                  <a:lnTo>
                    <a:pt x="2664" y="1230"/>
                  </a:lnTo>
                  <a:lnTo>
                    <a:pt x="2666" y="1230"/>
                  </a:lnTo>
                  <a:moveTo>
                    <a:pt x="3713" y="1224"/>
                  </a:moveTo>
                  <a:lnTo>
                    <a:pt x="3713" y="1226"/>
                  </a:lnTo>
                  <a:lnTo>
                    <a:pt x="3714" y="1224"/>
                  </a:lnTo>
                  <a:lnTo>
                    <a:pt x="3713" y="1224"/>
                  </a:lnTo>
                  <a:moveTo>
                    <a:pt x="3758" y="1224"/>
                  </a:moveTo>
                  <a:lnTo>
                    <a:pt x="3760" y="1224"/>
                  </a:lnTo>
                  <a:lnTo>
                    <a:pt x="3760" y="1223"/>
                  </a:lnTo>
                  <a:lnTo>
                    <a:pt x="3758" y="1224"/>
                  </a:lnTo>
                  <a:moveTo>
                    <a:pt x="4049" y="1219"/>
                  </a:moveTo>
                  <a:lnTo>
                    <a:pt x="4048" y="1218"/>
                  </a:lnTo>
                  <a:lnTo>
                    <a:pt x="4048" y="1219"/>
                  </a:lnTo>
                  <a:lnTo>
                    <a:pt x="4048" y="1221"/>
                  </a:lnTo>
                  <a:lnTo>
                    <a:pt x="4049" y="1221"/>
                  </a:lnTo>
                  <a:lnTo>
                    <a:pt x="4051" y="1221"/>
                  </a:lnTo>
                  <a:lnTo>
                    <a:pt x="4049" y="1219"/>
                  </a:lnTo>
                  <a:moveTo>
                    <a:pt x="3758" y="1218"/>
                  </a:moveTo>
                  <a:lnTo>
                    <a:pt x="3757" y="1219"/>
                  </a:lnTo>
                  <a:lnTo>
                    <a:pt x="3758" y="1219"/>
                  </a:lnTo>
                  <a:lnTo>
                    <a:pt x="3758" y="1218"/>
                  </a:lnTo>
                  <a:moveTo>
                    <a:pt x="3763" y="1218"/>
                  </a:moveTo>
                  <a:lnTo>
                    <a:pt x="3763" y="1216"/>
                  </a:lnTo>
                  <a:lnTo>
                    <a:pt x="3762" y="1218"/>
                  </a:lnTo>
                  <a:lnTo>
                    <a:pt x="3763" y="1218"/>
                  </a:lnTo>
                  <a:moveTo>
                    <a:pt x="3760" y="1219"/>
                  </a:moveTo>
                  <a:lnTo>
                    <a:pt x="3762" y="1218"/>
                  </a:lnTo>
                  <a:lnTo>
                    <a:pt x="3760" y="1218"/>
                  </a:lnTo>
                  <a:lnTo>
                    <a:pt x="3760" y="1219"/>
                  </a:lnTo>
                  <a:moveTo>
                    <a:pt x="4127" y="1218"/>
                  </a:moveTo>
                  <a:lnTo>
                    <a:pt x="4125" y="1218"/>
                  </a:lnTo>
                  <a:lnTo>
                    <a:pt x="4125" y="1219"/>
                  </a:lnTo>
                  <a:lnTo>
                    <a:pt x="4127" y="1219"/>
                  </a:lnTo>
                  <a:lnTo>
                    <a:pt x="4127" y="1218"/>
                  </a:lnTo>
                  <a:moveTo>
                    <a:pt x="3726" y="1216"/>
                  </a:moveTo>
                  <a:lnTo>
                    <a:pt x="3726" y="1218"/>
                  </a:lnTo>
                  <a:lnTo>
                    <a:pt x="3728" y="1216"/>
                  </a:lnTo>
                  <a:lnTo>
                    <a:pt x="3726" y="1216"/>
                  </a:lnTo>
                  <a:moveTo>
                    <a:pt x="4044" y="1218"/>
                  </a:moveTo>
                  <a:lnTo>
                    <a:pt x="4046" y="1218"/>
                  </a:lnTo>
                  <a:lnTo>
                    <a:pt x="4046" y="1216"/>
                  </a:lnTo>
                  <a:lnTo>
                    <a:pt x="4044" y="1216"/>
                  </a:lnTo>
                  <a:lnTo>
                    <a:pt x="4044" y="1218"/>
                  </a:lnTo>
                  <a:moveTo>
                    <a:pt x="3765" y="1214"/>
                  </a:moveTo>
                  <a:lnTo>
                    <a:pt x="3767" y="1213"/>
                  </a:lnTo>
                  <a:lnTo>
                    <a:pt x="3765" y="1213"/>
                  </a:lnTo>
                  <a:lnTo>
                    <a:pt x="3765" y="1214"/>
                  </a:lnTo>
                  <a:moveTo>
                    <a:pt x="3763" y="1216"/>
                  </a:moveTo>
                  <a:lnTo>
                    <a:pt x="3765" y="1216"/>
                  </a:lnTo>
                  <a:lnTo>
                    <a:pt x="3765" y="1214"/>
                  </a:lnTo>
                  <a:lnTo>
                    <a:pt x="3763" y="1214"/>
                  </a:lnTo>
                  <a:lnTo>
                    <a:pt x="3763" y="1216"/>
                  </a:lnTo>
                  <a:moveTo>
                    <a:pt x="3974" y="1214"/>
                  </a:moveTo>
                  <a:lnTo>
                    <a:pt x="3972" y="1214"/>
                  </a:lnTo>
                  <a:lnTo>
                    <a:pt x="3972" y="1216"/>
                  </a:lnTo>
                  <a:lnTo>
                    <a:pt x="3974" y="1216"/>
                  </a:lnTo>
                  <a:lnTo>
                    <a:pt x="3974" y="1214"/>
                  </a:lnTo>
                  <a:moveTo>
                    <a:pt x="1690" y="1214"/>
                  </a:moveTo>
                  <a:lnTo>
                    <a:pt x="1690" y="1213"/>
                  </a:lnTo>
                  <a:lnTo>
                    <a:pt x="1688" y="1214"/>
                  </a:lnTo>
                  <a:lnTo>
                    <a:pt x="1690" y="1214"/>
                  </a:lnTo>
                  <a:moveTo>
                    <a:pt x="4122" y="1214"/>
                  </a:moveTo>
                  <a:lnTo>
                    <a:pt x="4123" y="1213"/>
                  </a:lnTo>
                  <a:lnTo>
                    <a:pt x="4122" y="1213"/>
                  </a:lnTo>
                  <a:lnTo>
                    <a:pt x="4122" y="1214"/>
                  </a:lnTo>
                  <a:moveTo>
                    <a:pt x="3768" y="1211"/>
                  </a:moveTo>
                  <a:lnTo>
                    <a:pt x="3768" y="1209"/>
                  </a:lnTo>
                  <a:lnTo>
                    <a:pt x="3767" y="1209"/>
                  </a:lnTo>
                  <a:lnTo>
                    <a:pt x="3768" y="1211"/>
                  </a:lnTo>
                  <a:moveTo>
                    <a:pt x="3607" y="1204"/>
                  </a:moveTo>
                  <a:lnTo>
                    <a:pt x="3605" y="1204"/>
                  </a:lnTo>
                  <a:lnTo>
                    <a:pt x="3605" y="1206"/>
                  </a:lnTo>
                  <a:lnTo>
                    <a:pt x="3603" y="1206"/>
                  </a:lnTo>
                  <a:lnTo>
                    <a:pt x="3602" y="1206"/>
                  </a:lnTo>
                  <a:lnTo>
                    <a:pt x="3602" y="1208"/>
                  </a:lnTo>
                  <a:lnTo>
                    <a:pt x="3603" y="1208"/>
                  </a:lnTo>
                  <a:lnTo>
                    <a:pt x="3605" y="1208"/>
                  </a:lnTo>
                  <a:lnTo>
                    <a:pt x="3607" y="1208"/>
                  </a:lnTo>
                  <a:lnTo>
                    <a:pt x="3607" y="1206"/>
                  </a:lnTo>
                  <a:lnTo>
                    <a:pt x="3607" y="1204"/>
                  </a:lnTo>
                  <a:lnTo>
                    <a:pt x="3607" y="1204"/>
                  </a:lnTo>
                  <a:lnTo>
                    <a:pt x="3607" y="1204"/>
                  </a:lnTo>
                  <a:lnTo>
                    <a:pt x="3607" y="1204"/>
                  </a:lnTo>
                  <a:moveTo>
                    <a:pt x="4117" y="1206"/>
                  </a:moveTo>
                  <a:lnTo>
                    <a:pt x="4118" y="1206"/>
                  </a:lnTo>
                  <a:lnTo>
                    <a:pt x="4118" y="1204"/>
                  </a:lnTo>
                  <a:lnTo>
                    <a:pt x="4117" y="1204"/>
                  </a:lnTo>
                  <a:lnTo>
                    <a:pt x="4115" y="1204"/>
                  </a:lnTo>
                  <a:lnTo>
                    <a:pt x="4115" y="1206"/>
                  </a:lnTo>
                  <a:lnTo>
                    <a:pt x="4113" y="1206"/>
                  </a:lnTo>
                  <a:lnTo>
                    <a:pt x="4113" y="1208"/>
                  </a:lnTo>
                  <a:lnTo>
                    <a:pt x="4115" y="1208"/>
                  </a:lnTo>
                  <a:lnTo>
                    <a:pt x="4117" y="1206"/>
                  </a:lnTo>
                  <a:moveTo>
                    <a:pt x="3832" y="1206"/>
                  </a:moveTo>
                  <a:lnTo>
                    <a:pt x="3834" y="1206"/>
                  </a:lnTo>
                  <a:lnTo>
                    <a:pt x="3834" y="1204"/>
                  </a:lnTo>
                  <a:lnTo>
                    <a:pt x="3832" y="1204"/>
                  </a:lnTo>
                  <a:lnTo>
                    <a:pt x="3832" y="1206"/>
                  </a:lnTo>
                  <a:moveTo>
                    <a:pt x="3958" y="1206"/>
                  </a:moveTo>
                  <a:lnTo>
                    <a:pt x="3958" y="1204"/>
                  </a:lnTo>
                  <a:lnTo>
                    <a:pt x="3957" y="1204"/>
                  </a:lnTo>
                  <a:lnTo>
                    <a:pt x="3958" y="1206"/>
                  </a:lnTo>
                  <a:moveTo>
                    <a:pt x="3588" y="1204"/>
                  </a:moveTo>
                  <a:lnTo>
                    <a:pt x="3590" y="1204"/>
                  </a:lnTo>
                  <a:lnTo>
                    <a:pt x="3590" y="1204"/>
                  </a:lnTo>
                  <a:lnTo>
                    <a:pt x="3588" y="1204"/>
                  </a:lnTo>
                  <a:lnTo>
                    <a:pt x="3588" y="1204"/>
                  </a:lnTo>
                  <a:moveTo>
                    <a:pt x="3590" y="1204"/>
                  </a:moveTo>
                  <a:lnTo>
                    <a:pt x="3592" y="1204"/>
                  </a:lnTo>
                  <a:lnTo>
                    <a:pt x="3592" y="1203"/>
                  </a:lnTo>
                  <a:lnTo>
                    <a:pt x="3590" y="1203"/>
                  </a:lnTo>
                  <a:lnTo>
                    <a:pt x="3590" y="1204"/>
                  </a:lnTo>
                  <a:moveTo>
                    <a:pt x="3935" y="1204"/>
                  </a:moveTo>
                  <a:lnTo>
                    <a:pt x="3937" y="1204"/>
                  </a:lnTo>
                  <a:lnTo>
                    <a:pt x="3937" y="1204"/>
                  </a:lnTo>
                  <a:lnTo>
                    <a:pt x="3935" y="1204"/>
                  </a:lnTo>
                  <a:lnTo>
                    <a:pt x="3935" y="1204"/>
                  </a:lnTo>
                  <a:moveTo>
                    <a:pt x="3396" y="1204"/>
                  </a:moveTo>
                  <a:lnTo>
                    <a:pt x="3398" y="1204"/>
                  </a:lnTo>
                  <a:lnTo>
                    <a:pt x="3398" y="1203"/>
                  </a:lnTo>
                  <a:lnTo>
                    <a:pt x="3396" y="1203"/>
                  </a:lnTo>
                  <a:lnTo>
                    <a:pt x="3396" y="1204"/>
                  </a:lnTo>
                  <a:moveTo>
                    <a:pt x="3607" y="1199"/>
                  </a:moveTo>
                  <a:lnTo>
                    <a:pt x="3607" y="1201"/>
                  </a:lnTo>
                  <a:lnTo>
                    <a:pt x="3608" y="1201"/>
                  </a:lnTo>
                  <a:lnTo>
                    <a:pt x="3608" y="1199"/>
                  </a:lnTo>
                  <a:lnTo>
                    <a:pt x="3607" y="1199"/>
                  </a:lnTo>
                  <a:moveTo>
                    <a:pt x="3836" y="1199"/>
                  </a:moveTo>
                  <a:lnTo>
                    <a:pt x="3834" y="1199"/>
                  </a:lnTo>
                  <a:lnTo>
                    <a:pt x="3834" y="1201"/>
                  </a:lnTo>
                  <a:lnTo>
                    <a:pt x="3836" y="1199"/>
                  </a:lnTo>
                  <a:moveTo>
                    <a:pt x="4061" y="1199"/>
                  </a:moveTo>
                  <a:lnTo>
                    <a:pt x="4061" y="1201"/>
                  </a:lnTo>
                  <a:lnTo>
                    <a:pt x="4063" y="1201"/>
                  </a:lnTo>
                  <a:lnTo>
                    <a:pt x="4063" y="1199"/>
                  </a:lnTo>
                  <a:lnTo>
                    <a:pt x="4061" y="1199"/>
                  </a:lnTo>
                  <a:moveTo>
                    <a:pt x="4120" y="1199"/>
                  </a:moveTo>
                  <a:lnTo>
                    <a:pt x="4120" y="1201"/>
                  </a:lnTo>
                  <a:lnTo>
                    <a:pt x="4122" y="1199"/>
                  </a:lnTo>
                  <a:lnTo>
                    <a:pt x="4120" y="1199"/>
                  </a:lnTo>
                  <a:moveTo>
                    <a:pt x="3832" y="1198"/>
                  </a:moveTo>
                  <a:lnTo>
                    <a:pt x="3832" y="1199"/>
                  </a:lnTo>
                  <a:lnTo>
                    <a:pt x="3834" y="1199"/>
                  </a:lnTo>
                  <a:lnTo>
                    <a:pt x="3834" y="1198"/>
                  </a:lnTo>
                  <a:lnTo>
                    <a:pt x="3832" y="1198"/>
                  </a:lnTo>
                  <a:moveTo>
                    <a:pt x="3942" y="1199"/>
                  </a:moveTo>
                  <a:lnTo>
                    <a:pt x="3942" y="1198"/>
                  </a:lnTo>
                  <a:lnTo>
                    <a:pt x="3942" y="1196"/>
                  </a:lnTo>
                  <a:lnTo>
                    <a:pt x="3940" y="1196"/>
                  </a:lnTo>
                  <a:lnTo>
                    <a:pt x="3940" y="1198"/>
                  </a:lnTo>
                  <a:lnTo>
                    <a:pt x="3938" y="1198"/>
                  </a:lnTo>
                  <a:lnTo>
                    <a:pt x="3938" y="1199"/>
                  </a:lnTo>
                  <a:lnTo>
                    <a:pt x="3940" y="1199"/>
                  </a:lnTo>
                  <a:lnTo>
                    <a:pt x="3942" y="1199"/>
                  </a:lnTo>
                  <a:moveTo>
                    <a:pt x="3937" y="1198"/>
                  </a:moveTo>
                  <a:lnTo>
                    <a:pt x="3938" y="1196"/>
                  </a:lnTo>
                  <a:lnTo>
                    <a:pt x="3938" y="1194"/>
                  </a:lnTo>
                  <a:lnTo>
                    <a:pt x="3937" y="1194"/>
                  </a:lnTo>
                  <a:lnTo>
                    <a:pt x="3937" y="1196"/>
                  </a:lnTo>
                  <a:lnTo>
                    <a:pt x="3937" y="1198"/>
                  </a:lnTo>
                  <a:moveTo>
                    <a:pt x="471" y="1192"/>
                  </a:moveTo>
                  <a:lnTo>
                    <a:pt x="471" y="1194"/>
                  </a:lnTo>
                  <a:lnTo>
                    <a:pt x="473" y="1194"/>
                  </a:lnTo>
                  <a:lnTo>
                    <a:pt x="474" y="1194"/>
                  </a:lnTo>
                  <a:lnTo>
                    <a:pt x="473" y="1192"/>
                  </a:lnTo>
                  <a:lnTo>
                    <a:pt x="471" y="1192"/>
                  </a:lnTo>
                  <a:moveTo>
                    <a:pt x="3932" y="1192"/>
                  </a:moveTo>
                  <a:lnTo>
                    <a:pt x="3933" y="1191"/>
                  </a:lnTo>
                  <a:lnTo>
                    <a:pt x="3932" y="1191"/>
                  </a:lnTo>
                  <a:lnTo>
                    <a:pt x="3932" y="1192"/>
                  </a:lnTo>
                  <a:moveTo>
                    <a:pt x="458" y="1189"/>
                  </a:moveTo>
                  <a:lnTo>
                    <a:pt x="459" y="1189"/>
                  </a:lnTo>
                  <a:lnTo>
                    <a:pt x="459" y="1187"/>
                  </a:lnTo>
                  <a:lnTo>
                    <a:pt x="458" y="1187"/>
                  </a:lnTo>
                  <a:lnTo>
                    <a:pt x="458" y="1189"/>
                  </a:lnTo>
                  <a:moveTo>
                    <a:pt x="2689" y="1187"/>
                  </a:moveTo>
                  <a:lnTo>
                    <a:pt x="2688" y="1189"/>
                  </a:lnTo>
                  <a:lnTo>
                    <a:pt x="2689" y="1189"/>
                  </a:lnTo>
                  <a:lnTo>
                    <a:pt x="2689" y="1187"/>
                  </a:lnTo>
                  <a:moveTo>
                    <a:pt x="4038" y="1184"/>
                  </a:moveTo>
                  <a:lnTo>
                    <a:pt x="4039" y="1182"/>
                  </a:lnTo>
                  <a:lnTo>
                    <a:pt x="4038" y="1182"/>
                  </a:lnTo>
                  <a:lnTo>
                    <a:pt x="4038" y="1184"/>
                  </a:lnTo>
                  <a:moveTo>
                    <a:pt x="458" y="1181"/>
                  </a:moveTo>
                  <a:lnTo>
                    <a:pt x="456" y="1179"/>
                  </a:lnTo>
                  <a:lnTo>
                    <a:pt x="456" y="1181"/>
                  </a:lnTo>
                  <a:lnTo>
                    <a:pt x="456" y="1182"/>
                  </a:lnTo>
                  <a:lnTo>
                    <a:pt x="458" y="1182"/>
                  </a:lnTo>
                  <a:lnTo>
                    <a:pt x="458" y="1181"/>
                  </a:lnTo>
                  <a:moveTo>
                    <a:pt x="464" y="1182"/>
                  </a:moveTo>
                  <a:lnTo>
                    <a:pt x="464" y="1181"/>
                  </a:lnTo>
                  <a:lnTo>
                    <a:pt x="463" y="1181"/>
                  </a:lnTo>
                  <a:lnTo>
                    <a:pt x="464" y="1182"/>
                  </a:lnTo>
                  <a:moveTo>
                    <a:pt x="3516" y="1179"/>
                  </a:moveTo>
                  <a:lnTo>
                    <a:pt x="3518" y="1181"/>
                  </a:lnTo>
                  <a:lnTo>
                    <a:pt x="3518" y="1179"/>
                  </a:lnTo>
                  <a:lnTo>
                    <a:pt x="3518" y="1177"/>
                  </a:lnTo>
                  <a:lnTo>
                    <a:pt x="3516" y="1177"/>
                  </a:lnTo>
                  <a:lnTo>
                    <a:pt x="3516" y="1179"/>
                  </a:lnTo>
                  <a:moveTo>
                    <a:pt x="4028" y="1181"/>
                  </a:moveTo>
                  <a:lnTo>
                    <a:pt x="4028" y="1179"/>
                  </a:lnTo>
                  <a:lnTo>
                    <a:pt x="4026" y="1179"/>
                  </a:lnTo>
                  <a:lnTo>
                    <a:pt x="4026" y="1181"/>
                  </a:lnTo>
                  <a:lnTo>
                    <a:pt x="4028" y="1181"/>
                  </a:lnTo>
                  <a:moveTo>
                    <a:pt x="3504" y="1179"/>
                  </a:moveTo>
                  <a:lnTo>
                    <a:pt x="3506" y="1179"/>
                  </a:lnTo>
                  <a:lnTo>
                    <a:pt x="3506" y="1177"/>
                  </a:lnTo>
                  <a:lnTo>
                    <a:pt x="3504" y="1177"/>
                  </a:lnTo>
                  <a:lnTo>
                    <a:pt x="3502" y="1177"/>
                  </a:lnTo>
                  <a:lnTo>
                    <a:pt x="3502" y="1179"/>
                  </a:lnTo>
                  <a:lnTo>
                    <a:pt x="3504" y="1179"/>
                  </a:lnTo>
                  <a:moveTo>
                    <a:pt x="3942" y="1177"/>
                  </a:moveTo>
                  <a:lnTo>
                    <a:pt x="3940" y="1179"/>
                  </a:lnTo>
                  <a:lnTo>
                    <a:pt x="3942" y="1179"/>
                  </a:lnTo>
                  <a:lnTo>
                    <a:pt x="3942" y="1177"/>
                  </a:lnTo>
                  <a:moveTo>
                    <a:pt x="4024" y="1179"/>
                  </a:moveTo>
                  <a:lnTo>
                    <a:pt x="4026" y="1179"/>
                  </a:lnTo>
                  <a:lnTo>
                    <a:pt x="4026" y="1177"/>
                  </a:lnTo>
                  <a:lnTo>
                    <a:pt x="4026" y="1176"/>
                  </a:lnTo>
                  <a:lnTo>
                    <a:pt x="4024" y="1176"/>
                  </a:lnTo>
                  <a:lnTo>
                    <a:pt x="4024" y="1177"/>
                  </a:lnTo>
                  <a:lnTo>
                    <a:pt x="4022" y="1177"/>
                  </a:lnTo>
                  <a:lnTo>
                    <a:pt x="4022" y="1179"/>
                  </a:lnTo>
                  <a:lnTo>
                    <a:pt x="4024" y="1179"/>
                  </a:lnTo>
                  <a:moveTo>
                    <a:pt x="3615" y="1172"/>
                  </a:moveTo>
                  <a:lnTo>
                    <a:pt x="3613" y="1172"/>
                  </a:lnTo>
                  <a:lnTo>
                    <a:pt x="3612" y="1172"/>
                  </a:lnTo>
                  <a:lnTo>
                    <a:pt x="3613" y="1174"/>
                  </a:lnTo>
                  <a:lnTo>
                    <a:pt x="3615" y="1174"/>
                  </a:lnTo>
                  <a:lnTo>
                    <a:pt x="3615" y="1172"/>
                  </a:lnTo>
                  <a:moveTo>
                    <a:pt x="3610" y="1174"/>
                  </a:moveTo>
                  <a:lnTo>
                    <a:pt x="3608" y="1176"/>
                  </a:lnTo>
                  <a:lnTo>
                    <a:pt x="3610" y="1177"/>
                  </a:lnTo>
                  <a:lnTo>
                    <a:pt x="3612" y="1176"/>
                  </a:lnTo>
                  <a:lnTo>
                    <a:pt x="3613" y="1176"/>
                  </a:lnTo>
                  <a:lnTo>
                    <a:pt x="3613" y="1174"/>
                  </a:lnTo>
                  <a:lnTo>
                    <a:pt x="3612" y="1174"/>
                  </a:lnTo>
                  <a:lnTo>
                    <a:pt x="3610" y="1174"/>
                  </a:lnTo>
                  <a:moveTo>
                    <a:pt x="4017" y="1177"/>
                  </a:moveTo>
                  <a:lnTo>
                    <a:pt x="4017" y="1176"/>
                  </a:lnTo>
                  <a:lnTo>
                    <a:pt x="4017" y="1174"/>
                  </a:lnTo>
                  <a:lnTo>
                    <a:pt x="4016" y="1174"/>
                  </a:lnTo>
                  <a:lnTo>
                    <a:pt x="4016" y="1176"/>
                  </a:lnTo>
                  <a:lnTo>
                    <a:pt x="4014" y="1176"/>
                  </a:lnTo>
                  <a:lnTo>
                    <a:pt x="4014" y="1177"/>
                  </a:lnTo>
                  <a:lnTo>
                    <a:pt x="4016" y="1177"/>
                  </a:lnTo>
                  <a:lnTo>
                    <a:pt x="4017" y="1177"/>
                  </a:lnTo>
                  <a:moveTo>
                    <a:pt x="3598" y="1176"/>
                  </a:moveTo>
                  <a:lnTo>
                    <a:pt x="3600" y="1176"/>
                  </a:lnTo>
                  <a:lnTo>
                    <a:pt x="3598" y="1174"/>
                  </a:lnTo>
                  <a:lnTo>
                    <a:pt x="3598" y="1176"/>
                  </a:lnTo>
                  <a:moveTo>
                    <a:pt x="3851" y="1174"/>
                  </a:moveTo>
                  <a:lnTo>
                    <a:pt x="3851" y="1174"/>
                  </a:lnTo>
                  <a:lnTo>
                    <a:pt x="3851" y="1176"/>
                  </a:lnTo>
                  <a:lnTo>
                    <a:pt x="3852" y="1176"/>
                  </a:lnTo>
                  <a:lnTo>
                    <a:pt x="3851" y="1174"/>
                  </a:lnTo>
                  <a:moveTo>
                    <a:pt x="3590" y="1174"/>
                  </a:moveTo>
                  <a:lnTo>
                    <a:pt x="3592" y="1174"/>
                  </a:lnTo>
                  <a:lnTo>
                    <a:pt x="3592" y="1172"/>
                  </a:lnTo>
                  <a:lnTo>
                    <a:pt x="3590" y="1172"/>
                  </a:lnTo>
                  <a:lnTo>
                    <a:pt x="3590" y="1174"/>
                  </a:lnTo>
                  <a:moveTo>
                    <a:pt x="3608" y="1174"/>
                  </a:moveTo>
                  <a:lnTo>
                    <a:pt x="3610" y="1172"/>
                  </a:lnTo>
                  <a:lnTo>
                    <a:pt x="3608" y="1172"/>
                  </a:lnTo>
                  <a:lnTo>
                    <a:pt x="3607" y="1172"/>
                  </a:lnTo>
                  <a:lnTo>
                    <a:pt x="3607" y="1174"/>
                  </a:lnTo>
                  <a:lnTo>
                    <a:pt x="3607" y="1174"/>
                  </a:lnTo>
                  <a:lnTo>
                    <a:pt x="3608" y="1174"/>
                  </a:lnTo>
                  <a:moveTo>
                    <a:pt x="3617" y="1174"/>
                  </a:moveTo>
                  <a:lnTo>
                    <a:pt x="3619" y="1174"/>
                  </a:lnTo>
                  <a:lnTo>
                    <a:pt x="3619" y="1172"/>
                  </a:lnTo>
                  <a:lnTo>
                    <a:pt x="3617" y="1174"/>
                  </a:lnTo>
                  <a:moveTo>
                    <a:pt x="3560" y="1172"/>
                  </a:moveTo>
                  <a:lnTo>
                    <a:pt x="3561" y="1171"/>
                  </a:lnTo>
                  <a:lnTo>
                    <a:pt x="3560" y="1171"/>
                  </a:lnTo>
                  <a:lnTo>
                    <a:pt x="3560" y="1172"/>
                  </a:lnTo>
                  <a:moveTo>
                    <a:pt x="3603" y="1172"/>
                  </a:moveTo>
                  <a:lnTo>
                    <a:pt x="3605" y="1172"/>
                  </a:lnTo>
                  <a:lnTo>
                    <a:pt x="3605" y="1171"/>
                  </a:lnTo>
                  <a:lnTo>
                    <a:pt x="3603" y="1172"/>
                  </a:lnTo>
                  <a:moveTo>
                    <a:pt x="3637" y="1172"/>
                  </a:moveTo>
                  <a:lnTo>
                    <a:pt x="3639" y="1171"/>
                  </a:lnTo>
                  <a:lnTo>
                    <a:pt x="3637" y="1171"/>
                  </a:lnTo>
                  <a:lnTo>
                    <a:pt x="3637" y="1172"/>
                  </a:lnTo>
                  <a:moveTo>
                    <a:pt x="3662" y="1171"/>
                  </a:moveTo>
                  <a:lnTo>
                    <a:pt x="3661" y="1172"/>
                  </a:lnTo>
                  <a:lnTo>
                    <a:pt x="3662" y="1172"/>
                  </a:lnTo>
                  <a:lnTo>
                    <a:pt x="3662" y="1171"/>
                  </a:lnTo>
                  <a:moveTo>
                    <a:pt x="3667" y="1172"/>
                  </a:moveTo>
                  <a:lnTo>
                    <a:pt x="3667" y="1171"/>
                  </a:lnTo>
                  <a:lnTo>
                    <a:pt x="3666" y="1171"/>
                  </a:lnTo>
                  <a:lnTo>
                    <a:pt x="3664" y="1171"/>
                  </a:lnTo>
                  <a:lnTo>
                    <a:pt x="3664" y="1172"/>
                  </a:lnTo>
                  <a:lnTo>
                    <a:pt x="3666" y="1172"/>
                  </a:lnTo>
                  <a:lnTo>
                    <a:pt x="3667" y="1172"/>
                  </a:lnTo>
                  <a:moveTo>
                    <a:pt x="3669" y="1171"/>
                  </a:moveTo>
                  <a:lnTo>
                    <a:pt x="3667" y="1172"/>
                  </a:lnTo>
                  <a:lnTo>
                    <a:pt x="3669" y="1172"/>
                  </a:lnTo>
                  <a:lnTo>
                    <a:pt x="3669" y="1171"/>
                  </a:lnTo>
                  <a:moveTo>
                    <a:pt x="3679" y="1172"/>
                  </a:moveTo>
                  <a:lnTo>
                    <a:pt x="3679" y="1171"/>
                  </a:lnTo>
                  <a:lnTo>
                    <a:pt x="3677" y="1171"/>
                  </a:lnTo>
                  <a:lnTo>
                    <a:pt x="3676" y="1171"/>
                  </a:lnTo>
                  <a:lnTo>
                    <a:pt x="3676" y="1172"/>
                  </a:lnTo>
                  <a:lnTo>
                    <a:pt x="3677" y="1172"/>
                  </a:lnTo>
                  <a:lnTo>
                    <a:pt x="3679" y="1172"/>
                  </a:lnTo>
                  <a:moveTo>
                    <a:pt x="3701" y="1172"/>
                  </a:moveTo>
                  <a:lnTo>
                    <a:pt x="3703" y="1172"/>
                  </a:lnTo>
                  <a:lnTo>
                    <a:pt x="3703" y="1171"/>
                  </a:lnTo>
                  <a:lnTo>
                    <a:pt x="3701" y="1171"/>
                  </a:lnTo>
                  <a:lnTo>
                    <a:pt x="3701" y="1172"/>
                  </a:lnTo>
                  <a:moveTo>
                    <a:pt x="4014" y="1171"/>
                  </a:moveTo>
                  <a:lnTo>
                    <a:pt x="4016" y="1169"/>
                  </a:lnTo>
                  <a:lnTo>
                    <a:pt x="4016" y="1167"/>
                  </a:lnTo>
                  <a:lnTo>
                    <a:pt x="4014" y="1167"/>
                  </a:lnTo>
                  <a:lnTo>
                    <a:pt x="4012" y="1167"/>
                  </a:lnTo>
                  <a:lnTo>
                    <a:pt x="4012" y="1169"/>
                  </a:lnTo>
                  <a:lnTo>
                    <a:pt x="4012" y="1171"/>
                  </a:lnTo>
                  <a:lnTo>
                    <a:pt x="4012" y="1172"/>
                  </a:lnTo>
                  <a:lnTo>
                    <a:pt x="4014" y="1172"/>
                  </a:lnTo>
                  <a:lnTo>
                    <a:pt x="4014" y="1171"/>
                  </a:lnTo>
                  <a:moveTo>
                    <a:pt x="2609" y="1169"/>
                  </a:moveTo>
                  <a:lnTo>
                    <a:pt x="2609" y="1171"/>
                  </a:lnTo>
                  <a:lnTo>
                    <a:pt x="2610" y="1169"/>
                  </a:lnTo>
                  <a:lnTo>
                    <a:pt x="2609" y="1169"/>
                  </a:lnTo>
                  <a:moveTo>
                    <a:pt x="3657" y="1169"/>
                  </a:moveTo>
                  <a:lnTo>
                    <a:pt x="3656" y="1169"/>
                  </a:lnTo>
                  <a:lnTo>
                    <a:pt x="3656" y="1171"/>
                  </a:lnTo>
                  <a:lnTo>
                    <a:pt x="3657" y="1171"/>
                  </a:lnTo>
                  <a:lnTo>
                    <a:pt x="3657" y="1169"/>
                  </a:lnTo>
                  <a:moveTo>
                    <a:pt x="4012" y="1171"/>
                  </a:moveTo>
                  <a:lnTo>
                    <a:pt x="4012" y="1169"/>
                  </a:lnTo>
                  <a:lnTo>
                    <a:pt x="4011" y="1171"/>
                  </a:lnTo>
                  <a:lnTo>
                    <a:pt x="4012" y="1171"/>
                  </a:lnTo>
                  <a:moveTo>
                    <a:pt x="1961" y="1169"/>
                  </a:moveTo>
                  <a:lnTo>
                    <a:pt x="1962" y="1169"/>
                  </a:lnTo>
                  <a:lnTo>
                    <a:pt x="1962" y="1167"/>
                  </a:lnTo>
                  <a:lnTo>
                    <a:pt x="1961" y="1167"/>
                  </a:lnTo>
                  <a:lnTo>
                    <a:pt x="1961" y="1169"/>
                  </a:lnTo>
                  <a:moveTo>
                    <a:pt x="3686" y="1166"/>
                  </a:moveTo>
                  <a:lnTo>
                    <a:pt x="3686" y="1167"/>
                  </a:lnTo>
                  <a:lnTo>
                    <a:pt x="3688" y="1169"/>
                  </a:lnTo>
                  <a:lnTo>
                    <a:pt x="3689" y="1169"/>
                  </a:lnTo>
                  <a:lnTo>
                    <a:pt x="3689" y="1167"/>
                  </a:lnTo>
                  <a:lnTo>
                    <a:pt x="3689" y="1166"/>
                  </a:lnTo>
                  <a:lnTo>
                    <a:pt x="3688" y="1166"/>
                  </a:lnTo>
                  <a:lnTo>
                    <a:pt x="3686" y="1166"/>
                  </a:lnTo>
                  <a:moveTo>
                    <a:pt x="2610" y="1166"/>
                  </a:moveTo>
                  <a:lnTo>
                    <a:pt x="2609" y="1166"/>
                  </a:lnTo>
                  <a:lnTo>
                    <a:pt x="2609" y="1167"/>
                  </a:lnTo>
                  <a:lnTo>
                    <a:pt x="2610" y="1167"/>
                  </a:lnTo>
                  <a:lnTo>
                    <a:pt x="2610" y="1166"/>
                  </a:lnTo>
                  <a:moveTo>
                    <a:pt x="2612" y="1164"/>
                  </a:moveTo>
                  <a:lnTo>
                    <a:pt x="2610" y="1164"/>
                  </a:lnTo>
                  <a:lnTo>
                    <a:pt x="2610" y="1166"/>
                  </a:lnTo>
                  <a:lnTo>
                    <a:pt x="2612" y="1166"/>
                  </a:lnTo>
                  <a:lnTo>
                    <a:pt x="2612" y="1164"/>
                  </a:lnTo>
                  <a:moveTo>
                    <a:pt x="3659" y="1164"/>
                  </a:moveTo>
                  <a:lnTo>
                    <a:pt x="3659" y="1164"/>
                  </a:lnTo>
                  <a:lnTo>
                    <a:pt x="3661" y="1164"/>
                  </a:lnTo>
                  <a:lnTo>
                    <a:pt x="3659" y="1164"/>
                  </a:lnTo>
                  <a:moveTo>
                    <a:pt x="4031" y="1164"/>
                  </a:moveTo>
                  <a:lnTo>
                    <a:pt x="4031" y="1164"/>
                  </a:lnTo>
                  <a:lnTo>
                    <a:pt x="4029" y="1164"/>
                  </a:lnTo>
                  <a:lnTo>
                    <a:pt x="4031" y="1164"/>
                  </a:lnTo>
                  <a:moveTo>
                    <a:pt x="3703" y="1162"/>
                  </a:moveTo>
                  <a:lnTo>
                    <a:pt x="3703" y="1164"/>
                  </a:lnTo>
                  <a:lnTo>
                    <a:pt x="3704" y="1164"/>
                  </a:lnTo>
                  <a:lnTo>
                    <a:pt x="3704" y="1162"/>
                  </a:lnTo>
                  <a:lnTo>
                    <a:pt x="3703" y="1162"/>
                  </a:lnTo>
                  <a:moveTo>
                    <a:pt x="3592" y="1162"/>
                  </a:moveTo>
                  <a:lnTo>
                    <a:pt x="3593" y="1162"/>
                  </a:lnTo>
                  <a:lnTo>
                    <a:pt x="3593" y="1160"/>
                  </a:lnTo>
                  <a:lnTo>
                    <a:pt x="3592" y="1160"/>
                  </a:lnTo>
                  <a:lnTo>
                    <a:pt x="3592" y="1162"/>
                  </a:lnTo>
                  <a:moveTo>
                    <a:pt x="4019" y="1162"/>
                  </a:moveTo>
                  <a:lnTo>
                    <a:pt x="4021" y="1162"/>
                  </a:lnTo>
                  <a:lnTo>
                    <a:pt x="4021" y="1160"/>
                  </a:lnTo>
                  <a:lnTo>
                    <a:pt x="4019" y="1160"/>
                  </a:lnTo>
                  <a:lnTo>
                    <a:pt x="4017" y="1160"/>
                  </a:lnTo>
                  <a:lnTo>
                    <a:pt x="4017" y="1162"/>
                  </a:lnTo>
                  <a:lnTo>
                    <a:pt x="4019" y="1162"/>
                  </a:lnTo>
                  <a:moveTo>
                    <a:pt x="3502" y="1159"/>
                  </a:moveTo>
                  <a:lnTo>
                    <a:pt x="3504" y="1159"/>
                  </a:lnTo>
                  <a:lnTo>
                    <a:pt x="3504" y="1157"/>
                  </a:lnTo>
                  <a:lnTo>
                    <a:pt x="3502" y="1157"/>
                  </a:lnTo>
                  <a:lnTo>
                    <a:pt x="3502" y="1159"/>
                  </a:lnTo>
                  <a:moveTo>
                    <a:pt x="3506" y="1159"/>
                  </a:moveTo>
                  <a:lnTo>
                    <a:pt x="3507" y="1159"/>
                  </a:lnTo>
                  <a:lnTo>
                    <a:pt x="3507" y="1157"/>
                  </a:lnTo>
                  <a:lnTo>
                    <a:pt x="3506" y="1157"/>
                  </a:lnTo>
                  <a:lnTo>
                    <a:pt x="3506" y="1159"/>
                  </a:lnTo>
                  <a:moveTo>
                    <a:pt x="3580" y="1157"/>
                  </a:moveTo>
                  <a:lnTo>
                    <a:pt x="3578" y="1155"/>
                  </a:lnTo>
                  <a:lnTo>
                    <a:pt x="3578" y="1157"/>
                  </a:lnTo>
                  <a:lnTo>
                    <a:pt x="3580" y="1159"/>
                  </a:lnTo>
                  <a:lnTo>
                    <a:pt x="3580" y="1157"/>
                  </a:lnTo>
                  <a:moveTo>
                    <a:pt x="3676" y="1157"/>
                  </a:moveTo>
                  <a:lnTo>
                    <a:pt x="3674" y="1157"/>
                  </a:lnTo>
                  <a:lnTo>
                    <a:pt x="3674" y="1159"/>
                  </a:lnTo>
                  <a:lnTo>
                    <a:pt x="3676" y="1159"/>
                  </a:lnTo>
                  <a:lnTo>
                    <a:pt x="3676" y="1157"/>
                  </a:lnTo>
                  <a:moveTo>
                    <a:pt x="3713" y="1159"/>
                  </a:moveTo>
                  <a:lnTo>
                    <a:pt x="3714" y="1159"/>
                  </a:lnTo>
                  <a:lnTo>
                    <a:pt x="3714" y="1157"/>
                  </a:lnTo>
                  <a:lnTo>
                    <a:pt x="3713" y="1157"/>
                  </a:lnTo>
                  <a:lnTo>
                    <a:pt x="3713" y="1159"/>
                  </a:lnTo>
                  <a:moveTo>
                    <a:pt x="3999" y="1157"/>
                  </a:moveTo>
                  <a:lnTo>
                    <a:pt x="4001" y="1157"/>
                  </a:lnTo>
                  <a:lnTo>
                    <a:pt x="4001" y="1155"/>
                  </a:lnTo>
                  <a:lnTo>
                    <a:pt x="3999" y="1155"/>
                  </a:lnTo>
                  <a:lnTo>
                    <a:pt x="3999" y="1157"/>
                  </a:lnTo>
                  <a:moveTo>
                    <a:pt x="3516" y="1154"/>
                  </a:moveTo>
                  <a:lnTo>
                    <a:pt x="3514" y="1154"/>
                  </a:lnTo>
                  <a:lnTo>
                    <a:pt x="3514" y="1155"/>
                  </a:lnTo>
                  <a:lnTo>
                    <a:pt x="3516" y="1155"/>
                  </a:lnTo>
                  <a:lnTo>
                    <a:pt x="3518" y="1155"/>
                  </a:lnTo>
                  <a:lnTo>
                    <a:pt x="3519" y="1155"/>
                  </a:lnTo>
                  <a:lnTo>
                    <a:pt x="3519" y="1154"/>
                  </a:lnTo>
                  <a:lnTo>
                    <a:pt x="3518" y="1154"/>
                  </a:lnTo>
                  <a:lnTo>
                    <a:pt x="3516" y="1154"/>
                  </a:lnTo>
                  <a:moveTo>
                    <a:pt x="3794" y="1154"/>
                  </a:moveTo>
                  <a:lnTo>
                    <a:pt x="3794" y="1155"/>
                  </a:lnTo>
                  <a:lnTo>
                    <a:pt x="3795" y="1155"/>
                  </a:lnTo>
                  <a:lnTo>
                    <a:pt x="3795" y="1154"/>
                  </a:lnTo>
                  <a:lnTo>
                    <a:pt x="3794" y="1154"/>
                  </a:lnTo>
                  <a:moveTo>
                    <a:pt x="3711" y="1152"/>
                  </a:moveTo>
                  <a:lnTo>
                    <a:pt x="3709" y="1152"/>
                  </a:lnTo>
                  <a:lnTo>
                    <a:pt x="3709" y="1154"/>
                  </a:lnTo>
                  <a:lnTo>
                    <a:pt x="3711" y="1154"/>
                  </a:lnTo>
                  <a:lnTo>
                    <a:pt x="3711" y="1152"/>
                  </a:lnTo>
                  <a:moveTo>
                    <a:pt x="3748" y="1152"/>
                  </a:moveTo>
                  <a:lnTo>
                    <a:pt x="3748" y="1150"/>
                  </a:lnTo>
                  <a:lnTo>
                    <a:pt x="3746" y="1152"/>
                  </a:lnTo>
                  <a:lnTo>
                    <a:pt x="3748" y="1152"/>
                  </a:lnTo>
                  <a:moveTo>
                    <a:pt x="3395" y="1150"/>
                  </a:moveTo>
                  <a:lnTo>
                    <a:pt x="3396" y="1150"/>
                  </a:lnTo>
                  <a:lnTo>
                    <a:pt x="3396" y="1149"/>
                  </a:lnTo>
                  <a:lnTo>
                    <a:pt x="3395" y="1149"/>
                  </a:lnTo>
                  <a:lnTo>
                    <a:pt x="3395" y="1150"/>
                  </a:lnTo>
                  <a:moveTo>
                    <a:pt x="3748" y="1150"/>
                  </a:moveTo>
                  <a:lnTo>
                    <a:pt x="3748" y="1149"/>
                  </a:lnTo>
                  <a:lnTo>
                    <a:pt x="3746" y="1149"/>
                  </a:lnTo>
                  <a:lnTo>
                    <a:pt x="3746" y="1150"/>
                  </a:lnTo>
                  <a:lnTo>
                    <a:pt x="3748" y="1150"/>
                  </a:lnTo>
                  <a:moveTo>
                    <a:pt x="1166" y="1149"/>
                  </a:moveTo>
                  <a:lnTo>
                    <a:pt x="1166" y="1147"/>
                  </a:lnTo>
                  <a:lnTo>
                    <a:pt x="1165" y="1149"/>
                  </a:lnTo>
                  <a:lnTo>
                    <a:pt x="1166" y="1149"/>
                  </a:lnTo>
                  <a:moveTo>
                    <a:pt x="2609" y="1149"/>
                  </a:moveTo>
                  <a:lnTo>
                    <a:pt x="2609" y="1147"/>
                  </a:lnTo>
                  <a:lnTo>
                    <a:pt x="2607" y="1147"/>
                  </a:lnTo>
                  <a:lnTo>
                    <a:pt x="2607" y="1149"/>
                  </a:lnTo>
                  <a:lnTo>
                    <a:pt x="2609" y="1149"/>
                  </a:lnTo>
                  <a:moveTo>
                    <a:pt x="3578" y="1147"/>
                  </a:moveTo>
                  <a:lnTo>
                    <a:pt x="3578" y="1145"/>
                  </a:lnTo>
                  <a:lnTo>
                    <a:pt x="3578" y="1144"/>
                  </a:lnTo>
                  <a:lnTo>
                    <a:pt x="3578" y="1142"/>
                  </a:lnTo>
                  <a:lnTo>
                    <a:pt x="3578" y="1140"/>
                  </a:lnTo>
                  <a:lnTo>
                    <a:pt x="3576" y="1142"/>
                  </a:lnTo>
                  <a:lnTo>
                    <a:pt x="3576" y="1144"/>
                  </a:lnTo>
                  <a:lnTo>
                    <a:pt x="3576" y="1145"/>
                  </a:lnTo>
                  <a:lnTo>
                    <a:pt x="3576" y="1147"/>
                  </a:lnTo>
                  <a:lnTo>
                    <a:pt x="3576" y="1149"/>
                  </a:lnTo>
                  <a:lnTo>
                    <a:pt x="3578" y="1149"/>
                  </a:lnTo>
                  <a:lnTo>
                    <a:pt x="3578" y="1147"/>
                  </a:lnTo>
                  <a:moveTo>
                    <a:pt x="2605" y="1145"/>
                  </a:moveTo>
                  <a:lnTo>
                    <a:pt x="2605" y="1147"/>
                  </a:lnTo>
                  <a:lnTo>
                    <a:pt x="2607" y="1147"/>
                  </a:lnTo>
                  <a:lnTo>
                    <a:pt x="2607" y="1145"/>
                  </a:lnTo>
                  <a:lnTo>
                    <a:pt x="2605" y="1145"/>
                  </a:lnTo>
                  <a:moveTo>
                    <a:pt x="3728" y="1139"/>
                  </a:moveTo>
                  <a:lnTo>
                    <a:pt x="3726" y="1142"/>
                  </a:lnTo>
                  <a:lnTo>
                    <a:pt x="3728" y="1140"/>
                  </a:lnTo>
                  <a:lnTo>
                    <a:pt x="3728" y="1139"/>
                  </a:lnTo>
                  <a:moveTo>
                    <a:pt x="3730" y="1137"/>
                  </a:moveTo>
                  <a:lnTo>
                    <a:pt x="3728" y="1137"/>
                  </a:lnTo>
                  <a:lnTo>
                    <a:pt x="3728" y="1139"/>
                  </a:lnTo>
                  <a:lnTo>
                    <a:pt x="3730" y="1139"/>
                  </a:lnTo>
                  <a:lnTo>
                    <a:pt x="3730" y="1137"/>
                  </a:lnTo>
                  <a:moveTo>
                    <a:pt x="3730" y="1135"/>
                  </a:moveTo>
                  <a:lnTo>
                    <a:pt x="3730" y="1134"/>
                  </a:lnTo>
                  <a:lnTo>
                    <a:pt x="3730" y="1134"/>
                  </a:lnTo>
                  <a:lnTo>
                    <a:pt x="3730" y="1135"/>
                  </a:lnTo>
                  <a:lnTo>
                    <a:pt x="3730" y="1137"/>
                  </a:lnTo>
                  <a:lnTo>
                    <a:pt x="3730" y="1137"/>
                  </a:lnTo>
                  <a:lnTo>
                    <a:pt x="3730" y="1135"/>
                  </a:lnTo>
                  <a:moveTo>
                    <a:pt x="3484" y="1140"/>
                  </a:moveTo>
                  <a:lnTo>
                    <a:pt x="3486" y="1140"/>
                  </a:lnTo>
                  <a:lnTo>
                    <a:pt x="3486" y="1139"/>
                  </a:lnTo>
                  <a:lnTo>
                    <a:pt x="3484" y="1139"/>
                  </a:lnTo>
                  <a:lnTo>
                    <a:pt x="3484" y="1140"/>
                  </a:lnTo>
                  <a:moveTo>
                    <a:pt x="3726" y="1139"/>
                  </a:moveTo>
                  <a:lnTo>
                    <a:pt x="3726" y="1137"/>
                  </a:lnTo>
                  <a:lnTo>
                    <a:pt x="3725" y="1137"/>
                  </a:lnTo>
                  <a:lnTo>
                    <a:pt x="3725" y="1139"/>
                  </a:lnTo>
                  <a:lnTo>
                    <a:pt x="3725" y="1140"/>
                  </a:lnTo>
                  <a:lnTo>
                    <a:pt x="3726" y="1140"/>
                  </a:lnTo>
                  <a:lnTo>
                    <a:pt x="3726" y="1139"/>
                  </a:lnTo>
                  <a:moveTo>
                    <a:pt x="3741" y="1139"/>
                  </a:moveTo>
                  <a:lnTo>
                    <a:pt x="3741" y="1140"/>
                  </a:lnTo>
                  <a:lnTo>
                    <a:pt x="3743" y="1140"/>
                  </a:lnTo>
                  <a:lnTo>
                    <a:pt x="3743" y="1139"/>
                  </a:lnTo>
                  <a:lnTo>
                    <a:pt x="3741" y="1139"/>
                  </a:lnTo>
                  <a:moveTo>
                    <a:pt x="3617" y="1137"/>
                  </a:moveTo>
                  <a:lnTo>
                    <a:pt x="3619" y="1137"/>
                  </a:lnTo>
                  <a:lnTo>
                    <a:pt x="3619" y="1135"/>
                  </a:lnTo>
                  <a:lnTo>
                    <a:pt x="3617" y="1135"/>
                  </a:lnTo>
                  <a:lnTo>
                    <a:pt x="3617" y="1137"/>
                  </a:lnTo>
                  <a:moveTo>
                    <a:pt x="2612" y="1132"/>
                  </a:moveTo>
                  <a:lnTo>
                    <a:pt x="2612" y="1130"/>
                  </a:lnTo>
                  <a:lnTo>
                    <a:pt x="2612" y="1128"/>
                  </a:lnTo>
                  <a:lnTo>
                    <a:pt x="2612" y="1127"/>
                  </a:lnTo>
                  <a:lnTo>
                    <a:pt x="2610" y="1127"/>
                  </a:lnTo>
                  <a:lnTo>
                    <a:pt x="2610" y="1128"/>
                  </a:lnTo>
                  <a:lnTo>
                    <a:pt x="2610" y="1130"/>
                  </a:lnTo>
                  <a:lnTo>
                    <a:pt x="2610" y="1132"/>
                  </a:lnTo>
                  <a:lnTo>
                    <a:pt x="2609" y="1132"/>
                  </a:lnTo>
                  <a:lnTo>
                    <a:pt x="2609" y="1134"/>
                  </a:lnTo>
                  <a:lnTo>
                    <a:pt x="2610" y="1134"/>
                  </a:lnTo>
                  <a:lnTo>
                    <a:pt x="2612" y="1134"/>
                  </a:lnTo>
                  <a:lnTo>
                    <a:pt x="2612" y="1132"/>
                  </a:lnTo>
                  <a:moveTo>
                    <a:pt x="3716" y="1134"/>
                  </a:moveTo>
                  <a:lnTo>
                    <a:pt x="3718" y="1132"/>
                  </a:lnTo>
                  <a:lnTo>
                    <a:pt x="3716" y="1132"/>
                  </a:lnTo>
                  <a:lnTo>
                    <a:pt x="3716" y="1134"/>
                  </a:lnTo>
                  <a:moveTo>
                    <a:pt x="3989" y="1132"/>
                  </a:moveTo>
                  <a:lnTo>
                    <a:pt x="3989" y="1130"/>
                  </a:lnTo>
                  <a:lnTo>
                    <a:pt x="3989" y="1128"/>
                  </a:lnTo>
                  <a:lnTo>
                    <a:pt x="3987" y="1128"/>
                  </a:lnTo>
                  <a:lnTo>
                    <a:pt x="3987" y="1130"/>
                  </a:lnTo>
                  <a:lnTo>
                    <a:pt x="3987" y="1132"/>
                  </a:lnTo>
                  <a:lnTo>
                    <a:pt x="3987" y="1134"/>
                  </a:lnTo>
                  <a:lnTo>
                    <a:pt x="3989" y="1134"/>
                  </a:lnTo>
                  <a:lnTo>
                    <a:pt x="3989" y="1132"/>
                  </a:lnTo>
                  <a:moveTo>
                    <a:pt x="3524" y="1123"/>
                  </a:moveTo>
                  <a:lnTo>
                    <a:pt x="3523" y="1125"/>
                  </a:lnTo>
                  <a:lnTo>
                    <a:pt x="3524" y="1125"/>
                  </a:lnTo>
                  <a:lnTo>
                    <a:pt x="3524" y="1123"/>
                  </a:lnTo>
                  <a:moveTo>
                    <a:pt x="3612" y="1125"/>
                  </a:moveTo>
                  <a:lnTo>
                    <a:pt x="3612" y="1123"/>
                  </a:lnTo>
                  <a:lnTo>
                    <a:pt x="3610" y="1123"/>
                  </a:lnTo>
                  <a:lnTo>
                    <a:pt x="3610" y="1125"/>
                  </a:lnTo>
                  <a:lnTo>
                    <a:pt x="3612" y="1125"/>
                  </a:lnTo>
                  <a:moveTo>
                    <a:pt x="2799" y="1123"/>
                  </a:moveTo>
                  <a:lnTo>
                    <a:pt x="2799" y="1123"/>
                  </a:lnTo>
                  <a:lnTo>
                    <a:pt x="2799" y="1123"/>
                  </a:lnTo>
                  <a:lnTo>
                    <a:pt x="2799" y="1123"/>
                  </a:lnTo>
                  <a:lnTo>
                    <a:pt x="2799" y="1123"/>
                  </a:lnTo>
                  <a:moveTo>
                    <a:pt x="3886" y="1123"/>
                  </a:moveTo>
                  <a:lnTo>
                    <a:pt x="3884" y="1123"/>
                  </a:lnTo>
                  <a:lnTo>
                    <a:pt x="3884" y="1123"/>
                  </a:lnTo>
                  <a:lnTo>
                    <a:pt x="3886" y="1123"/>
                  </a:lnTo>
                  <a:lnTo>
                    <a:pt x="3886" y="1123"/>
                  </a:lnTo>
                  <a:moveTo>
                    <a:pt x="3693" y="1122"/>
                  </a:moveTo>
                  <a:lnTo>
                    <a:pt x="3691" y="1123"/>
                  </a:lnTo>
                  <a:lnTo>
                    <a:pt x="3693" y="1123"/>
                  </a:lnTo>
                  <a:lnTo>
                    <a:pt x="3693" y="1122"/>
                  </a:lnTo>
                  <a:moveTo>
                    <a:pt x="3612" y="1118"/>
                  </a:moveTo>
                  <a:lnTo>
                    <a:pt x="3612" y="1117"/>
                  </a:lnTo>
                  <a:lnTo>
                    <a:pt x="3612" y="1115"/>
                  </a:lnTo>
                  <a:lnTo>
                    <a:pt x="3610" y="1115"/>
                  </a:lnTo>
                  <a:lnTo>
                    <a:pt x="3608" y="1115"/>
                  </a:lnTo>
                  <a:lnTo>
                    <a:pt x="3608" y="1117"/>
                  </a:lnTo>
                  <a:lnTo>
                    <a:pt x="3608" y="1118"/>
                  </a:lnTo>
                  <a:lnTo>
                    <a:pt x="3610" y="1118"/>
                  </a:lnTo>
                  <a:lnTo>
                    <a:pt x="3612" y="1118"/>
                  </a:lnTo>
                  <a:moveTo>
                    <a:pt x="3735" y="1118"/>
                  </a:moveTo>
                  <a:lnTo>
                    <a:pt x="3733" y="1117"/>
                  </a:lnTo>
                  <a:lnTo>
                    <a:pt x="3733" y="1118"/>
                  </a:lnTo>
                  <a:lnTo>
                    <a:pt x="3735" y="1118"/>
                  </a:lnTo>
                  <a:moveTo>
                    <a:pt x="276" y="1117"/>
                  </a:moveTo>
                  <a:lnTo>
                    <a:pt x="276" y="1115"/>
                  </a:lnTo>
                  <a:lnTo>
                    <a:pt x="274" y="1117"/>
                  </a:lnTo>
                  <a:lnTo>
                    <a:pt x="276" y="1117"/>
                  </a:lnTo>
                  <a:moveTo>
                    <a:pt x="3709" y="1115"/>
                  </a:moveTo>
                  <a:lnTo>
                    <a:pt x="3708" y="1115"/>
                  </a:lnTo>
                  <a:lnTo>
                    <a:pt x="3708" y="1117"/>
                  </a:lnTo>
                  <a:lnTo>
                    <a:pt x="3709" y="1117"/>
                  </a:lnTo>
                  <a:lnTo>
                    <a:pt x="3709" y="1115"/>
                  </a:lnTo>
                  <a:moveTo>
                    <a:pt x="3863" y="1112"/>
                  </a:moveTo>
                  <a:lnTo>
                    <a:pt x="3863" y="1113"/>
                  </a:lnTo>
                  <a:lnTo>
                    <a:pt x="3864" y="1112"/>
                  </a:lnTo>
                  <a:lnTo>
                    <a:pt x="3863" y="1112"/>
                  </a:lnTo>
                  <a:moveTo>
                    <a:pt x="3669" y="1110"/>
                  </a:moveTo>
                  <a:lnTo>
                    <a:pt x="3669" y="1112"/>
                  </a:lnTo>
                  <a:lnTo>
                    <a:pt x="3671" y="1112"/>
                  </a:lnTo>
                  <a:lnTo>
                    <a:pt x="3672" y="1110"/>
                  </a:lnTo>
                  <a:lnTo>
                    <a:pt x="3671" y="1110"/>
                  </a:lnTo>
                  <a:lnTo>
                    <a:pt x="3669" y="1110"/>
                  </a:lnTo>
                  <a:moveTo>
                    <a:pt x="3674" y="1110"/>
                  </a:moveTo>
                  <a:lnTo>
                    <a:pt x="3674" y="1108"/>
                  </a:lnTo>
                  <a:lnTo>
                    <a:pt x="3672" y="1108"/>
                  </a:lnTo>
                  <a:lnTo>
                    <a:pt x="3672" y="1110"/>
                  </a:lnTo>
                  <a:lnTo>
                    <a:pt x="3672" y="1112"/>
                  </a:lnTo>
                  <a:lnTo>
                    <a:pt x="3674" y="1110"/>
                  </a:lnTo>
                  <a:moveTo>
                    <a:pt x="3681" y="1110"/>
                  </a:moveTo>
                  <a:lnTo>
                    <a:pt x="3679" y="1110"/>
                  </a:lnTo>
                  <a:lnTo>
                    <a:pt x="3679" y="1112"/>
                  </a:lnTo>
                  <a:lnTo>
                    <a:pt x="3681" y="1110"/>
                  </a:lnTo>
                  <a:moveTo>
                    <a:pt x="3610" y="1110"/>
                  </a:moveTo>
                  <a:lnTo>
                    <a:pt x="3612" y="1110"/>
                  </a:lnTo>
                  <a:lnTo>
                    <a:pt x="3612" y="1108"/>
                  </a:lnTo>
                  <a:lnTo>
                    <a:pt x="3610" y="1108"/>
                  </a:lnTo>
                  <a:lnTo>
                    <a:pt x="3610" y="1110"/>
                  </a:lnTo>
                  <a:moveTo>
                    <a:pt x="3677" y="1110"/>
                  </a:moveTo>
                  <a:lnTo>
                    <a:pt x="3679" y="1110"/>
                  </a:lnTo>
                  <a:lnTo>
                    <a:pt x="3679" y="1108"/>
                  </a:lnTo>
                  <a:lnTo>
                    <a:pt x="3677" y="1108"/>
                  </a:lnTo>
                  <a:lnTo>
                    <a:pt x="3676" y="1108"/>
                  </a:lnTo>
                  <a:lnTo>
                    <a:pt x="3676" y="1110"/>
                  </a:lnTo>
                  <a:lnTo>
                    <a:pt x="3677" y="1110"/>
                  </a:lnTo>
                  <a:moveTo>
                    <a:pt x="3603" y="1108"/>
                  </a:moveTo>
                  <a:lnTo>
                    <a:pt x="3605" y="1108"/>
                  </a:lnTo>
                  <a:lnTo>
                    <a:pt x="3605" y="1107"/>
                  </a:lnTo>
                  <a:lnTo>
                    <a:pt x="3603" y="1107"/>
                  </a:lnTo>
                  <a:lnTo>
                    <a:pt x="3603" y="1108"/>
                  </a:lnTo>
                  <a:moveTo>
                    <a:pt x="3728" y="1108"/>
                  </a:moveTo>
                  <a:lnTo>
                    <a:pt x="3726" y="1107"/>
                  </a:lnTo>
                  <a:lnTo>
                    <a:pt x="3726" y="1108"/>
                  </a:lnTo>
                  <a:lnTo>
                    <a:pt x="3728" y="1108"/>
                  </a:lnTo>
                  <a:moveTo>
                    <a:pt x="3666" y="1105"/>
                  </a:moveTo>
                  <a:lnTo>
                    <a:pt x="3664" y="1105"/>
                  </a:lnTo>
                  <a:lnTo>
                    <a:pt x="3664" y="1107"/>
                  </a:lnTo>
                  <a:lnTo>
                    <a:pt x="3666" y="1107"/>
                  </a:lnTo>
                  <a:lnTo>
                    <a:pt x="3666" y="1105"/>
                  </a:lnTo>
                  <a:moveTo>
                    <a:pt x="3667" y="1103"/>
                  </a:moveTo>
                  <a:lnTo>
                    <a:pt x="3666" y="1103"/>
                  </a:lnTo>
                  <a:lnTo>
                    <a:pt x="3666" y="1105"/>
                  </a:lnTo>
                  <a:lnTo>
                    <a:pt x="3667" y="1105"/>
                  </a:lnTo>
                  <a:lnTo>
                    <a:pt x="3667" y="1103"/>
                  </a:lnTo>
                  <a:moveTo>
                    <a:pt x="3967" y="1103"/>
                  </a:moveTo>
                  <a:lnTo>
                    <a:pt x="3967" y="1102"/>
                  </a:lnTo>
                  <a:lnTo>
                    <a:pt x="3965" y="1102"/>
                  </a:lnTo>
                  <a:lnTo>
                    <a:pt x="3965" y="1103"/>
                  </a:lnTo>
                  <a:lnTo>
                    <a:pt x="3967" y="1105"/>
                  </a:lnTo>
                  <a:lnTo>
                    <a:pt x="3967" y="1103"/>
                  </a:lnTo>
                  <a:moveTo>
                    <a:pt x="3417" y="1100"/>
                  </a:moveTo>
                  <a:lnTo>
                    <a:pt x="3415" y="1100"/>
                  </a:lnTo>
                  <a:lnTo>
                    <a:pt x="3415" y="1102"/>
                  </a:lnTo>
                  <a:lnTo>
                    <a:pt x="3417" y="1102"/>
                  </a:lnTo>
                  <a:lnTo>
                    <a:pt x="3417" y="1100"/>
                  </a:lnTo>
                  <a:moveTo>
                    <a:pt x="3753" y="1100"/>
                  </a:moveTo>
                  <a:lnTo>
                    <a:pt x="3751" y="1102"/>
                  </a:lnTo>
                  <a:lnTo>
                    <a:pt x="3753" y="1102"/>
                  </a:lnTo>
                  <a:lnTo>
                    <a:pt x="3753" y="1100"/>
                  </a:lnTo>
                  <a:moveTo>
                    <a:pt x="3952" y="1100"/>
                  </a:moveTo>
                  <a:lnTo>
                    <a:pt x="3950" y="1100"/>
                  </a:lnTo>
                  <a:lnTo>
                    <a:pt x="3950" y="1102"/>
                  </a:lnTo>
                  <a:lnTo>
                    <a:pt x="3952" y="1102"/>
                  </a:lnTo>
                  <a:lnTo>
                    <a:pt x="3952" y="1100"/>
                  </a:lnTo>
                  <a:moveTo>
                    <a:pt x="3958" y="1102"/>
                  </a:moveTo>
                  <a:lnTo>
                    <a:pt x="3960" y="1102"/>
                  </a:lnTo>
                  <a:lnTo>
                    <a:pt x="3960" y="1100"/>
                  </a:lnTo>
                  <a:lnTo>
                    <a:pt x="3958" y="1100"/>
                  </a:lnTo>
                  <a:lnTo>
                    <a:pt x="3958" y="1102"/>
                  </a:lnTo>
                  <a:moveTo>
                    <a:pt x="3418" y="1100"/>
                  </a:moveTo>
                  <a:lnTo>
                    <a:pt x="3420" y="1100"/>
                  </a:lnTo>
                  <a:lnTo>
                    <a:pt x="3420" y="1098"/>
                  </a:lnTo>
                  <a:lnTo>
                    <a:pt x="3418" y="1098"/>
                  </a:lnTo>
                  <a:lnTo>
                    <a:pt x="3418" y="1100"/>
                  </a:lnTo>
                  <a:moveTo>
                    <a:pt x="3958" y="1096"/>
                  </a:moveTo>
                  <a:lnTo>
                    <a:pt x="3957" y="1096"/>
                  </a:lnTo>
                  <a:lnTo>
                    <a:pt x="3957" y="1098"/>
                  </a:lnTo>
                  <a:lnTo>
                    <a:pt x="3958" y="1098"/>
                  </a:lnTo>
                  <a:lnTo>
                    <a:pt x="3958" y="1096"/>
                  </a:lnTo>
                  <a:moveTo>
                    <a:pt x="2252" y="1095"/>
                  </a:moveTo>
                  <a:lnTo>
                    <a:pt x="2254" y="1096"/>
                  </a:lnTo>
                  <a:lnTo>
                    <a:pt x="2254" y="1095"/>
                  </a:lnTo>
                  <a:lnTo>
                    <a:pt x="2252" y="1095"/>
                  </a:lnTo>
                  <a:moveTo>
                    <a:pt x="3736" y="1093"/>
                  </a:moveTo>
                  <a:lnTo>
                    <a:pt x="3736" y="1095"/>
                  </a:lnTo>
                  <a:lnTo>
                    <a:pt x="3738" y="1093"/>
                  </a:lnTo>
                  <a:lnTo>
                    <a:pt x="3736" y="1093"/>
                  </a:lnTo>
                  <a:moveTo>
                    <a:pt x="3748" y="1093"/>
                  </a:moveTo>
                  <a:lnTo>
                    <a:pt x="3750" y="1093"/>
                  </a:lnTo>
                  <a:lnTo>
                    <a:pt x="3750" y="1091"/>
                  </a:lnTo>
                  <a:lnTo>
                    <a:pt x="3748" y="1093"/>
                  </a:lnTo>
                  <a:moveTo>
                    <a:pt x="3329" y="1090"/>
                  </a:moveTo>
                  <a:lnTo>
                    <a:pt x="3329" y="1091"/>
                  </a:lnTo>
                  <a:lnTo>
                    <a:pt x="3331" y="1091"/>
                  </a:lnTo>
                  <a:lnTo>
                    <a:pt x="3331" y="1090"/>
                  </a:lnTo>
                  <a:lnTo>
                    <a:pt x="3331" y="1088"/>
                  </a:lnTo>
                  <a:lnTo>
                    <a:pt x="3329" y="1088"/>
                  </a:lnTo>
                  <a:lnTo>
                    <a:pt x="3329" y="1090"/>
                  </a:lnTo>
                  <a:moveTo>
                    <a:pt x="3748" y="1086"/>
                  </a:moveTo>
                  <a:lnTo>
                    <a:pt x="3746" y="1086"/>
                  </a:lnTo>
                  <a:lnTo>
                    <a:pt x="3746" y="1088"/>
                  </a:lnTo>
                  <a:lnTo>
                    <a:pt x="3748" y="1088"/>
                  </a:lnTo>
                  <a:lnTo>
                    <a:pt x="3748" y="1086"/>
                  </a:lnTo>
                  <a:moveTo>
                    <a:pt x="2245" y="1086"/>
                  </a:moveTo>
                  <a:lnTo>
                    <a:pt x="2247" y="1086"/>
                  </a:lnTo>
                  <a:lnTo>
                    <a:pt x="2247" y="1085"/>
                  </a:lnTo>
                  <a:lnTo>
                    <a:pt x="2245" y="1086"/>
                  </a:lnTo>
                  <a:moveTo>
                    <a:pt x="1599" y="1083"/>
                  </a:moveTo>
                  <a:lnTo>
                    <a:pt x="1597" y="1083"/>
                  </a:lnTo>
                  <a:lnTo>
                    <a:pt x="1597" y="1085"/>
                  </a:lnTo>
                  <a:lnTo>
                    <a:pt x="1599" y="1083"/>
                  </a:lnTo>
                  <a:moveTo>
                    <a:pt x="3612" y="1083"/>
                  </a:moveTo>
                  <a:lnTo>
                    <a:pt x="3610" y="1085"/>
                  </a:lnTo>
                  <a:lnTo>
                    <a:pt x="3612" y="1085"/>
                  </a:lnTo>
                  <a:lnTo>
                    <a:pt x="3612" y="1083"/>
                  </a:lnTo>
                  <a:moveTo>
                    <a:pt x="3745" y="1083"/>
                  </a:moveTo>
                  <a:lnTo>
                    <a:pt x="3745" y="1085"/>
                  </a:lnTo>
                  <a:lnTo>
                    <a:pt x="3746" y="1083"/>
                  </a:lnTo>
                  <a:lnTo>
                    <a:pt x="3745" y="1083"/>
                  </a:lnTo>
                  <a:moveTo>
                    <a:pt x="3617" y="1083"/>
                  </a:moveTo>
                  <a:lnTo>
                    <a:pt x="3617" y="1083"/>
                  </a:lnTo>
                  <a:lnTo>
                    <a:pt x="3619" y="1083"/>
                  </a:lnTo>
                  <a:lnTo>
                    <a:pt x="3617" y="1083"/>
                  </a:lnTo>
                  <a:moveTo>
                    <a:pt x="3442" y="1081"/>
                  </a:moveTo>
                  <a:lnTo>
                    <a:pt x="3442" y="1083"/>
                  </a:lnTo>
                  <a:lnTo>
                    <a:pt x="3443" y="1083"/>
                  </a:lnTo>
                  <a:lnTo>
                    <a:pt x="3442" y="1081"/>
                  </a:lnTo>
                  <a:moveTo>
                    <a:pt x="4236" y="1081"/>
                  </a:moveTo>
                  <a:lnTo>
                    <a:pt x="4235" y="1081"/>
                  </a:lnTo>
                  <a:lnTo>
                    <a:pt x="4235" y="1083"/>
                  </a:lnTo>
                  <a:lnTo>
                    <a:pt x="4236" y="1083"/>
                  </a:lnTo>
                  <a:lnTo>
                    <a:pt x="4236" y="1081"/>
                  </a:lnTo>
                  <a:moveTo>
                    <a:pt x="1595" y="1078"/>
                  </a:moveTo>
                  <a:lnTo>
                    <a:pt x="1594" y="1078"/>
                  </a:lnTo>
                  <a:lnTo>
                    <a:pt x="1594" y="1080"/>
                  </a:lnTo>
                  <a:lnTo>
                    <a:pt x="1595" y="1080"/>
                  </a:lnTo>
                  <a:lnTo>
                    <a:pt x="1595" y="1078"/>
                  </a:lnTo>
                  <a:moveTo>
                    <a:pt x="1585" y="1076"/>
                  </a:moveTo>
                  <a:lnTo>
                    <a:pt x="1585" y="1078"/>
                  </a:lnTo>
                  <a:lnTo>
                    <a:pt x="1585" y="1076"/>
                  </a:lnTo>
                  <a:lnTo>
                    <a:pt x="1585" y="1076"/>
                  </a:lnTo>
                  <a:moveTo>
                    <a:pt x="3666" y="1078"/>
                  </a:moveTo>
                  <a:lnTo>
                    <a:pt x="3666" y="1076"/>
                  </a:lnTo>
                  <a:lnTo>
                    <a:pt x="3664" y="1078"/>
                  </a:lnTo>
                  <a:lnTo>
                    <a:pt x="3666" y="1078"/>
                  </a:lnTo>
                  <a:moveTo>
                    <a:pt x="3694" y="1078"/>
                  </a:moveTo>
                  <a:lnTo>
                    <a:pt x="3694" y="1076"/>
                  </a:lnTo>
                  <a:lnTo>
                    <a:pt x="3693" y="1076"/>
                  </a:lnTo>
                  <a:lnTo>
                    <a:pt x="3691" y="1076"/>
                  </a:lnTo>
                  <a:lnTo>
                    <a:pt x="3691" y="1078"/>
                  </a:lnTo>
                  <a:lnTo>
                    <a:pt x="3693" y="1078"/>
                  </a:lnTo>
                  <a:lnTo>
                    <a:pt x="3694" y="1078"/>
                  </a:lnTo>
                  <a:moveTo>
                    <a:pt x="3755" y="1075"/>
                  </a:moveTo>
                  <a:lnTo>
                    <a:pt x="3755" y="1073"/>
                  </a:lnTo>
                  <a:lnTo>
                    <a:pt x="3753" y="1073"/>
                  </a:lnTo>
                  <a:lnTo>
                    <a:pt x="3753" y="1075"/>
                  </a:lnTo>
                  <a:lnTo>
                    <a:pt x="3753" y="1076"/>
                  </a:lnTo>
                  <a:lnTo>
                    <a:pt x="3755" y="1076"/>
                  </a:lnTo>
                  <a:lnTo>
                    <a:pt x="3755" y="1075"/>
                  </a:lnTo>
                  <a:moveTo>
                    <a:pt x="3674" y="1075"/>
                  </a:moveTo>
                  <a:lnTo>
                    <a:pt x="3676" y="1075"/>
                  </a:lnTo>
                  <a:lnTo>
                    <a:pt x="3676" y="1073"/>
                  </a:lnTo>
                  <a:lnTo>
                    <a:pt x="3676" y="1071"/>
                  </a:lnTo>
                  <a:lnTo>
                    <a:pt x="3674" y="1071"/>
                  </a:lnTo>
                  <a:lnTo>
                    <a:pt x="3674" y="1073"/>
                  </a:lnTo>
                  <a:lnTo>
                    <a:pt x="3674" y="1075"/>
                  </a:lnTo>
                  <a:moveTo>
                    <a:pt x="1060" y="1071"/>
                  </a:moveTo>
                  <a:lnTo>
                    <a:pt x="1062" y="1071"/>
                  </a:lnTo>
                  <a:lnTo>
                    <a:pt x="1062" y="1070"/>
                  </a:lnTo>
                  <a:lnTo>
                    <a:pt x="1060" y="1070"/>
                  </a:lnTo>
                  <a:lnTo>
                    <a:pt x="1060" y="1071"/>
                  </a:lnTo>
                  <a:moveTo>
                    <a:pt x="1060" y="1073"/>
                  </a:moveTo>
                  <a:lnTo>
                    <a:pt x="1060" y="1073"/>
                  </a:lnTo>
                  <a:lnTo>
                    <a:pt x="1060" y="1071"/>
                  </a:lnTo>
                  <a:lnTo>
                    <a:pt x="1060" y="1071"/>
                  </a:lnTo>
                  <a:lnTo>
                    <a:pt x="1060" y="1073"/>
                  </a:lnTo>
                  <a:moveTo>
                    <a:pt x="1574" y="1071"/>
                  </a:moveTo>
                  <a:lnTo>
                    <a:pt x="1575" y="1073"/>
                  </a:lnTo>
                  <a:lnTo>
                    <a:pt x="1575" y="1071"/>
                  </a:lnTo>
                  <a:lnTo>
                    <a:pt x="1574" y="1071"/>
                  </a:lnTo>
                  <a:moveTo>
                    <a:pt x="1521" y="1070"/>
                  </a:moveTo>
                  <a:lnTo>
                    <a:pt x="1520" y="1071"/>
                  </a:lnTo>
                  <a:lnTo>
                    <a:pt x="1521" y="1071"/>
                  </a:lnTo>
                  <a:lnTo>
                    <a:pt x="1523" y="1071"/>
                  </a:lnTo>
                  <a:lnTo>
                    <a:pt x="1523" y="1070"/>
                  </a:lnTo>
                  <a:lnTo>
                    <a:pt x="1525" y="1070"/>
                  </a:lnTo>
                  <a:lnTo>
                    <a:pt x="1523" y="1068"/>
                  </a:lnTo>
                  <a:lnTo>
                    <a:pt x="1521" y="1070"/>
                  </a:lnTo>
                  <a:moveTo>
                    <a:pt x="3662" y="1070"/>
                  </a:moveTo>
                  <a:lnTo>
                    <a:pt x="3661" y="1070"/>
                  </a:lnTo>
                  <a:lnTo>
                    <a:pt x="3661" y="1071"/>
                  </a:lnTo>
                  <a:lnTo>
                    <a:pt x="3662" y="1071"/>
                  </a:lnTo>
                  <a:lnTo>
                    <a:pt x="3662" y="1070"/>
                  </a:lnTo>
                  <a:moveTo>
                    <a:pt x="4229" y="1071"/>
                  </a:moveTo>
                  <a:lnTo>
                    <a:pt x="4229" y="1070"/>
                  </a:lnTo>
                  <a:lnTo>
                    <a:pt x="4228" y="1070"/>
                  </a:lnTo>
                  <a:lnTo>
                    <a:pt x="4229" y="1071"/>
                  </a:lnTo>
                  <a:moveTo>
                    <a:pt x="1563" y="1068"/>
                  </a:moveTo>
                  <a:lnTo>
                    <a:pt x="1565" y="1070"/>
                  </a:lnTo>
                  <a:lnTo>
                    <a:pt x="1565" y="1068"/>
                  </a:lnTo>
                  <a:lnTo>
                    <a:pt x="1563" y="1068"/>
                  </a:lnTo>
                  <a:moveTo>
                    <a:pt x="3388" y="1066"/>
                  </a:moveTo>
                  <a:lnTo>
                    <a:pt x="3386" y="1066"/>
                  </a:lnTo>
                  <a:lnTo>
                    <a:pt x="3386" y="1068"/>
                  </a:lnTo>
                  <a:lnTo>
                    <a:pt x="3388" y="1070"/>
                  </a:lnTo>
                  <a:lnTo>
                    <a:pt x="3390" y="1070"/>
                  </a:lnTo>
                  <a:lnTo>
                    <a:pt x="3390" y="1068"/>
                  </a:lnTo>
                  <a:lnTo>
                    <a:pt x="3390" y="1066"/>
                  </a:lnTo>
                  <a:lnTo>
                    <a:pt x="3390" y="1064"/>
                  </a:lnTo>
                  <a:lnTo>
                    <a:pt x="3388" y="1064"/>
                  </a:lnTo>
                  <a:lnTo>
                    <a:pt x="3388" y="1066"/>
                  </a:lnTo>
                  <a:moveTo>
                    <a:pt x="3316" y="1066"/>
                  </a:moveTo>
                  <a:lnTo>
                    <a:pt x="3316" y="1068"/>
                  </a:lnTo>
                  <a:lnTo>
                    <a:pt x="3317" y="1068"/>
                  </a:lnTo>
                  <a:lnTo>
                    <a:pt x="3317" y="1066"/>
                  </a:lnTo>
                  <a:lnTo>
                    <a:pt x="3317" y="1064"/>
                  </a:lnTo>
                  <a:lnTo>
                    <a:pt x="3316" y="1064"/>
                  </a:lnTo>
                  <a:lnTo>
                    <a:pt x="3316" y="1066"/>
                  </a:lnTo>
                  <a:moveTo>
                    <a:pt x="3595" y="1066"/>
                  </a:moveTo>
                  <a:lnTo>
                    <a:pt x="3595" y="1068"/>
                  </a:lnTo>
                  <a:lnTo>
                    <a:pt x="3597" y="1068"/>
                  </a:lnTo>
                  <a:lnTo>
                    <a:pt x="3598" y="1068"/>
                  </a:lnTo>
                  <a:lnTo>
                    <a:pt x="3598" y="1066"/>
                  </a:lnTo>
                  <a:lnTo>
                    <a:pt x="3597" y="1066"/>
                  </a:lnTo>
                  <a:lnTo>
                    <a:pt x="3595" y="1066"/>
                  </a:lnTo>
                  <a:moveTo>
                    <a:pt x="3699" y="1066"/>
                  </a:moveTo>
                  <a:lnTo>
                    <a:pt x="3701" y="1068"/>
                  </a:lnTo>
                  <a:lnTo>
                    <a:pt x="3703" y="1066"/>
                  </a:lnTo>
                  <a:lnTo>
                    <a:pt x="3701" y="1066"/>
                  </a:lnTo>
                  <a:lnTo>
                    <a:pt x="3699" y="1066"/>
                  </a:lnTo>
                  <a:moveTo>
                    <a:pt x="3598" y="1064"/>
                  </a:moveTo>
                  <a:lnTo>
                    <a:pt x="3598" y="1066"/>
                  </a:lnTo>
                  <a:lnTo>
                    <a:pt x="3600" y="1066"/>
                  </a:lnTo>
                  <a:lnTo>
                    <a:pt x="3602" y="1066"/>
                  </a:lnTo>
                  <a:lnTo>
                    <a:pt x="3602" y="1064"/>
                  </a:lnTo>
                  <a:lnTo>
                    <a:pt x="3600" y="1064"/>
                  </a:lnTo>
                  <a:lnTo>
                    <a:pt x="3598" y="1064"/>
                  </a:lnTo>
                  <a:moveTo>
                    <a:pt x="3316" y="1063"/>
                  </a:moveTo>
                  <a:lnTo>
                    <a:pt x="3317" y="1064"/>
                  </a:lnTo>
                  <a:lnTo>
                    <a:pt x="3317" y="1063"/>
                  </a:lnTo>
                  <a:lnTo>
                    <a:pt x="3317" y="1061"/>
                  </a:lnTo>
                  <a:lnTo>
                    <a:pt x="3316" y="1061"/>
                  </a:lnTo>
                  <a:lnTo>
                    <a:pt x="3316" y="1063"/>
                  </a:lnTo>
                  <a:moveTo>
                    <a:pt x="3390" y="1063"/>
                  </a:moveTo>
                  <a:lnTo>
                    <a:pt x="3390" y="1064"/>
                  </a:lnTo>
                  <a:lnTo>
                    <a:pt x="3391" y="1064"/>
                  </a:lnTo>
                  <a:lnTo>
                    <a:pt x="3391" y="1063"/>
                  </a:lnTo>
                  <a:lnTo>
                    <a:pt x="3391" y="1061"/>
                  </a:lnTo>
                  <a:lnTo>
                    <a:pt x="3390" y="1059"/>
                  </a:lnTo>
                  <a:lnTo>
                    <a:pt x="3390" y="1061"/>
                  </a:lnTo>
                  <a:lnTo>
                    <a:pt x="3390" y="1063"/>
                  </a:lnTo>
                  <a:moveTo>
                    <a:pt x="3393" y="1064"/>
                  </a:moveTo>
                  <a:lnTo>
                    <a:pt x="3395" y="1064"/>
                  </a:lnTo>
                  <a:lnTo>
                    <a:pt x="3395" y="1063"/>
                  </a:lnTo>
                  <a:lnTo>
                    <a:pt x="3393" y="1063"/>
                  </a:lnTo>
                  <a:lnTo>
                    <a:pt x="3393" y="1064"/>
                  </a:lnTo>
                  <a:moveTo>
                    <a:pt x="3689" y="1063"/>
                  </a:moveTo>
                  <a:lnTo>
                    <a:pt x="3689" y="1061"/>
                  </a:lnTo>
                  <a:lnTo>
                    <a:pt x="3689" y="1061"/>
                  </a:lnTo>
                  <a:lnTo>
                    <a:pt x="3689" y="1063"/>
                  </a:lnTo>
                  <a:lnTo>
                    <a:pt x="3689" y="1063"/>
                  </a:lnTo>
                  <a:moveTo>
                    <a:pt x="1528" y="1059"/>
                  </a:moveTo>
                  <a:lnTo>
                    <a:pt x="1528" y="1058"/>
                  </a:lnTo>
                  <a:lnTo>
                    <a:pt x="1526" y="1058"/>
                  </a:lnTo>
                  <a:lnTo>
                    <a:pt x="1526" y="1059"/>
                  </a:lnTo>
                  <a:lnTo>
                    <a:pt x="1526" y="1061"/>
                  </a:lnTo>
                  <a:lnTo>
                    <a:pt x="1528" y="1061"/>
                  </a:lnTo>
                  <a:lnTo>
                    <a:pt x="1528" y="1059"/>
                  </a:lnTo>
                  <a:moveTo>
                    <a:pt x="3570" y="1059"/>
                  </a:moveTo>
                  <a:lnTo>
                    <a:pt x="3570" y="1061"/>
                  </a:lnTo>
                  <a:lnTo>
                    <a:pt x="3571" y="1061"/>
                  </a:lnTo>
                  <a:lnTo>
                    <a:pt x="3571" y="1059"/>
                  </a:lnTo>
                  <a:lnTo>
                    <a:pt x="3570" y="1059"/>
                  </a:lnTo>
                  <a:moveTo>
                    <a:pt x="3688" y="1061"/>
                  </a:moveTo>
                  <a:lnTo>
                    <a:pt x="3689" y="1061"/>
                  </a:lnTo>
                  <a:lnTo>
                    <a:pt x="3688" y="1059"/>
                  </a:lnTo>
                  <a:lnTo>
                    <a:pt x="3688" y="1061"/>
                  </a:lnTo>
                  <a:moveTo>
                    <a:pt x="2213" y="1056"/>
                  </a:moveTo>
                  <a:lnTo>
                    <a:pt x="2211" y="1056"/>
                  </a:lnTo>
                  <a:lnTo>
                    <a:pt x="2211" y="1058"/>
                  </a:lnTo>
                  <a:lnTo>
                    <a:pt x="2211" y="1059"/>
                  </a:lnTo>
                  <a:lnTo>
                    <a:pt x="2213" y="1059"/>
                  </a:lnTo>
                  <a:lnTo>
                    <a:pt x="2215" y="1059"/>
                  </a:lnTo>
                  <a:lnTo>
                    <a:pt x="2215" y="1058"/>
                  </a:lnTo>
                  <a:lnTo>
                    <a:pt x="2215" y="1056"/>
                  </a:lnTo>
                  <a:lnTo>
                    <a:pt x="2215" y="1054"/>
                  </a:lnTo>
                  <a:lnTo>
                    <a:pt x="2213" y="1054"/>
                  </a:lnTo>
                  <a:lnTo>
                    <a:pt x="2213" y="1056"/>
                  </a:lnTo>
                  <a:moveTo>
                    <a:pt x="3321" y="1059"/>
                  </a:moveTo>
                  <a:lnTo>
                    <a:pt x="3322" y="1059"/>
                  </a:lnTo>
                  <a:lnTo>
                    <a:pt x="3322" y="1058"/>
                  </a:lnTo>
                  <a:lnTo>
                    <a:pt x="3321" y="1058"/>
                  </a:lnTo>
                  <a:lnTo>
                    <a:pt x="3319" y="1058"/>
                  </a:lnTo>
                  <a:lnTo>
                    <a:pt x="3317" y="1058"/>
                  </a:lnTo>
                  <a:lnTo>
                    <a:pt x="3317" y="1059"/>
                  </a:lnTo>
                  <a:lnTo>
                    <a:pt x="3319" y="1059"/>
                  </a:lnTo>
                  <a:lnTo>
                    <a:pt x="3321" y="1059"/>
                  </a:lnTo>
                  <a:moveTo>
                    <a:pt x="3388" y="1059"/>
                  </a:moveTo>
                  <a:lnTo>
                    <a:pt x="3390" y="1059"/>
                  </a:lnTo>
                  <a:lnTo>
                    <a:pt x="3388" y="1058"/>
                  </a:lnTo>
                  <a:lnTo>
                    <a:pt x="3388" y="1059"/>
                  </a:lnTo>
                  <a:moveTo>
                    <a:pt x="3390" y="1058"/>
                  </a:moveTo>
                  <a:lnTo>
                    <a:pt x="3390" y="1059"/>
                  </a:lnTo>
                  <a:lnTo>
                    <a:pt x="3391" y="1059"/>
                  </a:lnTo>
                  <a:lnTo>
                    <a:pt x="3390" y="1058"/>
                  </a:lnTo>
                  <a:moveTo>
                    <a:pt x="1048" y="1054"/>
                  </a:moveTo>
                  <a:lnTo>
                    <a:pt x="1047" y="1056"/>
                  </a:lnTo>
                  <a:lnTo>
                    <a:pt x="1048" y="1056"/>
                  </a:lnTo>
                  <a:lnTo>
                    <a:pt x="1048" y="1054"/>
                  </a:lnTo>
                  <a:moveTo>
                    <a:pt x="3388" y="1056"/>
                  </a:moveTo>
                  <a:lnTo>
                    <a:pt x="3388" y="1054"/>
                  </a:lnTo>
                  <a:lnTo>
                    <a:pt x="3386" y="1054"/>
                  </a:lnTo>
                  <a:lnTo>
                    <a:pt x="3388" y="1056"/>
                  </a:lnTo>
                  <a:moveTo>
                    <a:pt x="3662" y="1056"/>
                  </a:moveTo>
                  <a:lnTo>
                    <a:pt x="3664" y="1056"/>
                  </a:lnTo>
                  <a:lnTo>
                    <a:pt x="3664" y="1054"/>
                  </a:lnTo>
                  <a:lnTo>
                    <a:pt x="3662" y="1054"/>
                  </a:lnTo>
                  <a:lnTo>
                    <a:pt x="3662" y="1056"/>
                  </a:lnTo>
                  <a:moveTo>
                    <a:pt x="1045" y="1051"/>
                  </a:moveTo>
                  <a:lnTo>
                    <a:pt x="1043" y="1051"/>
                  </a:lnTo>
                  <a:lnTo>
                    <a:pt x="1043" y="1053"/>
                  </a:lnTo>
                  <a:lnTo>
                    <a:pt x="1045" y="1053"/>
                  </a:lnTo>
                  <a:lnTo>
                    <a:pt x="1045" y="1051"/>
                  </a:lnTo>
                  <a:moveTo>
                    <a:pt x="3376" y="1049"/>
                  </a:moveTo>
                  <a:lnTo>
                    <a:pt x="3376" y="1048"/>
                  </a:lnTo>
                  <a:lnTo>
                    <a:pt x="3374" y="1048"/>
                  </a:lnTo>
                  <a:lnTo>
                    <a:pt x="3374" y="1049"/>
                  </a:lnTo>
                  <a:lnTo>
                    <a:pt x="3374" y="1051"/>
                  </a:lnTo>
                  <a:lnTo>
                    <a:pt x="3376" y="1051"/>
                  </a:lnTo>
                  <a:lnTo>
                    <a:pt x="3376" y="1049"/>
                  </a:lnTo>
                  <a:moveTo>
                    <a:pt x="3378" y="1049"/>
                  </a:moveTo>
                  <a:lnTo>
                    <a:pt x="3380" y="1049"/>
                  </a:lnTo>
                  <a:lnTo>
                    <a:pt x="3378" y="1048"/>
                  </a:lnTo>
                  <a:lnTo>
                    <a:pt x="3378" y="1049"/>
                  </a:lnTo>
                  <a:moveTo>
                    <a:pt x="3380" y="1049"/>
                  </a:moveTo>
                  <a:lnTo>
                    <a:pt x="3381" y="1049"/>
                  </a:lnTo>
                  <a:lnTo>
                    <a:pt x="3381" y="1048"/>
                  </a:lnTo>
                  <a:lnTo>
                    <a:pt x="3380" y="1048"/>
                  </a:lnTo>
                  <a:lnTo>
                    <a:pt x="3380" y="1049"/>
                  </a:lnTo>
                  <a:moveTo>
                    <a:pt x="3386" y="1048"/>
                  </a:moveTo>
                  <a:lnTo>
                    <a:pt x="3385" y="1048"/>
                  </a:lnTo>
                  <a:lnTo>
                    <a:pt x="3385" y="1049"/>
                  </a:lnTo>
                  <a:lnTo>
                    <a:pt x="3386" y="1049"/>
                  </a:lnTo>
                  <a:lnTo>
                    <a:pt x="3386" y="1048"/>
                  </a:lnTo>
                  <a:moveTo>
                    <a:pt x="3662" y="1048"/>
                  </a:moveTo>
                  <a:lnTo>
                    <a:pt x="3662" y="1049"/>
                  </a:lnTo>
                  <a:lnTo>
                    <a:pt x="3664" y="1049"/>
                  </a:lnTo>
                  <a:lnTo>
                    <a:pt x="3662" y="1048"/>
                  </a:lnTo>
                  <a:moveTo>
                    <a:pt x="4213" y="1049"/>
                  </a:moveTo>
                  <a:lnTo>
                    <a:pt x="4213" y="1048"/>
                  </a:lnTo>
                  <a:lnTo>
                    <a:pt x="4211" y="1049"/>
                  </a:lnTo>
                  <a:lnTo>
                    <a:pt x="4213" y="1049"/>
                  </a:lnTo>
                  <a:moveTo>
                    <a:pt x="3385" y="1044"/>
                  </a:moveTo>
                  <a:lnTo>
                    <a:pt x="3383" y="1044"/>
                  </a:lnTo>
                  <a:lnTo>
                    <a:pt x="3381" y="1044"/>
                  </a:lnTo>
                  <a:lnTo>
                    <a:pt x="3381" y="1046"/>
                  </a:lnTo>
                  <a:lnTo>
                    <a:pt x="3381" y="1048"/>
                  </a:lnTo>
                  <a:lnTo>
                    <a:pt x="3383" y="1048"/>
                  </a:lnTo>
                  <a:lnTo>
                    <a:pt x="3383" y="1046"/>
                  </a:lnTo>
                  <a:lnTo>
                    <a:pt x="3385" y="1046"/>
                  </a:lnTo>
                  <a:lnTo>
                    <a:pt x="3385" y="1044"/>
                  </a:lnTo>
                  <a:moveTo>
                    <a:pt x="3581" y="1044"/>
                  </a:moveTo>
                  <a:lnTo>
                    <a:pt x="3581" y="1046"/>
                  </a:lnTo>
                  <a:lnTo>
                    <a:pt x="3583" y="1046"/>
                  </a:lnTo>
                  <a:lnTo>
                    <a:pt x="3583" y="1044"/>
                  </a:lnTo>
                  <a:lnTo>
                    <a:pt x="3581" y="1044"/>
                  </a:lnTo>
                  <a:moveTo>
                    <a:pt x="3711" y="1044"/>
                  </a:moveTo>
                  <a:lnTo>
                    <a:pt x="3709" y="1044"/>
                  </a:lnTo>
                  <a:lnTo>
                    <a:pt x="3709" y="1046"/>
                  </a:lnTo>
                  <a:lnTo>
                    <a:pt x="3711" y="1046"/>
                  </a:lnTo>
                  <a:lnTo>
                    <a:pt x="3711" y="1044"/>
                  </a:lnTo>
                  <a:moveTo>
                    <a:pt x="3299" y="1041"/>
                  </a:moveTo>
                  <a:lnTo>
                    <a:pt x="3299" y="1043"/>
                  </a:lnTo>
                  <a:lnTo>
                    <a:pt x="3300" y="1043"/>
                  </a:lnTo>
                  <a:lnTo>
                    <a:pt x="3300" y="1041"/>
                  </a:lnTo>
                  <a:lnTo>
                    <a:pt x="3299" y="1041"/>
                  </a:lnTo>
                  <a:moveTo>
                    <a:pt x="3319" y="1039"/>
                  </a:moveTo>
                  <a:lnTo>
                    <a:pt x="3317" y="1037"/>
                  </a:lnTo>
                  <a:lnTo>
                    <a:pt x="3316" y="1037"/>
                  </a:lnTo>
                  <a:lnTo>
                    <a:pt x="3316" y="1039"/>
                  </a:lnTo>
                  <a:lnTo>
                    <a:pt x="3317" y="1039"/>
                  </a:lnTo>
                  <a:lnTo>
                    <a:pt x="3319" y="1039"/>
                  </a:lnTo>
                  <a:moveTo>
                    <a:pt x="244" y="1036"/>
                  </a:moveTo>
                  <a:lnTo>
                    <a:pt x="246" y="1037"/>
                  </a:lnTo>
                  <a:lnTo>
                    <a:pt x="247" y="1037"/>
                  </a:lnTo>
                  <a:lnTo>
                    <a:pt x="247" y="1036"/>
                  </a:lnTo>
                  <a:lnTo>
                    <a:pt x="246" y="1036"/>
                  </a:lnTo>
                  <a:lnTo>
                    <a:pt x="244" y="1036"/>
                  </a:lnTo>
                  <a:moveTo>
                    <a:pt x="3353" y="1037"/>
                  </a:moveTo>
                  <a:lnTo>
                    <a:pt x="3354" y="1037"/>
                  </a:lnTo>
                  <a:lnTo>
                    <a:pt x="3356" y="1037"/>
                  </a:lnTo>
                  <a:lnTo>
                    <a:pt x="3356" y="1036"/>
                  </a:lnTo>
                  <a:lnTo>
                    <a:pt x="3356" y="1034"/>
                  </a:lnTo>
                  <a:lnTo>
                    <a:pt x="3356" y="1032"/>
                  </a:lnTo>
                  <a:lnTo>
                    <a:pt x="3354" y="1032"/>
                  </a:lnTo>
                  <a:lnTo>
                    <a:pt x="3353" y="1032"/>
                  </a:lnTo>
                  <a:lnTo>
                    <a:pt x="3351" y="1034"/>
                  </a:lnTo>
                  <a:lnTo>
                    <a:pt x="3353" y="1036"/>
                  </a:lnTo>
                  <a:lnTo>
                    <a:pt x="3353" y="1037"/>
                  </a:lnTo>
                  <a:moveTo>
                    <a:pt x="242" y="1034"/>
                  </a:moveTo>
                  <a:lnTo>
                    <a:pt x="242" y="1036"/>
                  </a:lnTo>
                  <a:lnTo>
                    <a:pt x="244" y="1036"/>
                  </a:lnTo>
                  <a:lnTo>
                    <a:pt x="244" y="1034"/>
                  </a:lnTo>
                  <a:lnTo>
                    <a:pt x="242" y="1034"/>
                  </a:lnTo>
                  <a:moveTo>
                    <a:pt x="3018" y="1036"/>
                  </a:moveTo>
                  <a:lnTo>
                    <a:pt x="3018" y="1034"/>
                  </a:lnTo>
                  <a:lnTo>
                    <a:pt x="3016" y="1036"/>
                  </a:lnTo>
                  <a:lnTo>
                    <a:pt x="3018" y="1036"/>
                  </a:lnTo>
                  <a:moveTo>
                    <a:pt x="244" y="1032"/>
                  </a:moveTo>
                  <a:lnTo>
                    <a:pt x="244" y="1034"/>
                  </a:lnTo>
                  <a:lnTo>
                    <a:pt x="246" y="1034"/>
                  </a:lnTo>
                  <a:lnTo>
                    <a:pt x="244" y="1032"/>
                  </a:lnTo>
                  <a:moveTo>
                    <a:pt x="3300" y="1032"/>
                  </a:moveTo>
                  <a:lnTo>
                    <a:pt x="3299" y="1032"/>
                  </a:lnTo>
                  <a:lnTo>
                    <a:pt x="3300" y="1034"/>
                  </a:lnTo>
                  <a:lnTo>
                    <a:pt x="3300" y="1032"/>
                  </a:lnTo>
                  <a:moveTo>
                    <a:pt x="3674" y="1034"/>
                  </a:moveTo>
                  <a:lnTo>
                    <a:pt x="3676" y="1032"/>
                  </a:lnTo>
                  <a:lnTo>
                    <a:pt x="3677" y="1032"/>
                  </a:lnTo>
                  <a:lnTo>
                    <a:pt x="3677" y="1031"/>
                  </a:lnTo>
                  <a:lnTo>
                    <a:pt x="3679" y="1029"/>
                  </a:lnTo>
                  <a:lnTo>
                    <a:pt x="3679" y="1027"/>
                  </a:lnTo>
                  <a:lnTo>
                    <a:pt x="3679" y="1026"/>
                  </a:lnTo>
                  <a:lnTo>
                    <a:pt x="3677" y="1026"/>
                  </a:lnTo>
                  <a:lnTo>
                    <a:pt x="3676" y="1026"/>
                  </a:lnTo>
                  <a:lnTo>
                    <a:pt x="3674" y="1027"/>
                  </a:lnTo>
                  <a:lnTo>
                    <a:pt x="3674" y="1029"/>
                  </a:lnTo>
                  <a:lnTo>
                    <a:pt x="3672" y="1029"/>
                  </a:lnTo>
                  <a:lnTo>
                    <a:pt x="3674" y="1031"/>
                  </a:lnTo>
                  <a:lnTo>
                    <a:pt x="3674" y="1032"/>
                  </a:lnTo>
                  <a:lnTo>
                    <a:pt x="3674" y="1034"/>
                  </a:lnTo>
                  <a:moveTo>
                    <a:pt x="3302" y="1031"/>
                  </a:moveTo>
                  <a:lnTo>
                    <a:pt x="3300" y="1031"/>
                  </a:lnTo>
                  <a:lnTo>
                    <a:pt x="3302" y="1032"/>
                  </a:lnTo>
                  <a:lnTo>
                    <a:pt x="3302" y="1031"/>
                  </a:lnTo>
                  <a:moveTo>
                    <a:pt x="3667" y="1029"/>
                  </a:moveTo>
                  <a:lnTo>
                    <a:pt x="3667" y="1031"/>
                  </a:lnTo>
                  <a:lnTo>
                    <a:pt x="3669" y="1031"/>
                  </a:lnTo>
                  <a:lnTo>
                    <a:pt x="3669" y="1029"/>
                  </a:lnTo>
                  <a:lnTo>
                    <a:pt x="3667" y="1029"/>
                  </a:lnTo>
                  <a:moveTo>
                    <a:pt x="3640" y="1029"/>
                  </a:moveTo>
                  <a:lnTo>
                    <a:pt x="3640" y="1027"/>
                  </a:lnTo>
                  <a:lnTo>
                    <a:pt x="3639" y="1029"/>
                  </a:lnTo>
                  <a:lnTo>
                    <a:pt x="3640" y="1029"/>
                  </a:lnTo>
                  <a:moveTo>
                    <a:pt x="3443" y="1027"/>
                  </a:moveTo>
                  <a:lnTo>
                    <a:pt x="3445" y="1026"/>
                  </a:lnTo>
                  <a:lnTo>
                    <a:pt x="3443" y="1026"/>
                  </a:lnTo>
                  <a:lnTo>
                    <a:pt x="3443" y="1027"/>
                  </a:lnTo>
                  <a:moveTo>
                    <a:pt x="3639" y="1024"/>
                  </a:moveTo>
                  <a:lnTo>
                    <a:pt x="3640" y="1024"/>
                  </a:lnTo>
                  <a:lnTo>
                    <a:pt x="3640" y="1022"/>
                  </a:lnTo>
                  <a:lnTo>
                    <a:pt x="3639" y="1022"/>
                  </a:lnTo>
                  <a:lnTo>
                    <a:pt x="3639" y="1024"/>
                  </a:lnTo>
                  <a:moveTo>
                    <a:pt x="3405" y="1021"/>
                  </a:moveTo>
                  <a:lnTo>
                    <a:pt x="3405" y="1019"/>
                  </a:lnTo>
                  <a:lnTo>
                    <a:pt x="3403" y="1019"/>
                  </a:lnTo>
                  <a:lnTo>
                    <a:pt x="3403" y="1021"/>
                  </a:lnTo>
                  <a:lnTo>
                    <a:pt x="3403" y="1022"/>
                  </a:lnTo>
                  <a:lnTo>
                    <a:pt x="3405" y="1022"/>
                  </a:lnTo>
                  <a:lnTo>
                    <a:pt x="3405" y="1021"/>
                  </a:lnTo>
                  <a:moveTo>
                    <a:pt x="3442" y="1021"/>
                  </a:moveTo>
                  <a:lnTo>
                    <a:pt x="3440" y="1021"/>
                  </a:lnTo>
                  <a:lnTo>
                    <a:pt x="3440" y="1022"/>
                  </a:lnTo>
                  <a:lnTo>
                    <a:pt x="3442" y="1022"/>
                  </a:lnTo>
                  <a:lnTo>
                    <a:pt x="3442" y="1021"/>
                  </a:lnTo>
                  <a:moveTo>
                    <a:pt x="1197" y="1019"/>
                  </a:moveTo>
                  <a:lnTo>
                    <a:pt x="1195" y="1019"/>
                  </a:lnTo>
                  <a:lnTo>
                    <a:pt x="1195" y="1021"/>
                  </a:lnTo>
                  <a:lnTo>
                    <a:pt x="1197" y="1021"/>
                  </a:lnTo>
                  <a:lnTo>
                    <a:pt x="1197" y="1019"/>
                  </a:lnTo>
                  <a:moveTo>
                    <a:pt x="3642" y="1014"/>
                  </a:moveTo>
                  <a:lnTo>
                    <a:pt x="3642" y="1012"/>
                  </a:lnTo>
                  <a:lnTo>
                    <a:pt x="3642" y="1011"/>
                  </a:lnTo>
                  <a:lnTo>
                    <a:pt x="3640" y="1011"/>
                  </a:lnTo>
                  <a:lnTo>
                    <a:pt x="3640" y="1012"/>
                  </a:lnTo>
                  <a:lnTo>
                    <a:pt x="3642" y="1014"/>
                  </a:lnTo>
                  <a:moveTo>
                    <a:pt x="3639" y="1009"/>
                  </a:moveTo>
                  <a:lnTo>
                    <a:pt x="3639" y="1011"/>
                  </a:lnTo>
                  <a:lnTo>
                    <a:pt x="3640" y="1011"/>
                  </a:lnTo>
                  <a:lnTo>
                    <a:pt x="3640" y="1009"/>
                  </a:lnTo>
                  <a:lnTo>
                    <a:pt x="3639" y="1009"/>
                  </a:lnTo>
                  <a:moveTo>
                    <a:pt x="224" y="1007"/>
                  </a:moveTo>
                  <a:lnTo>
                    <a:pt x="222" y="1007"/>
                  </a:lnTo>
                  <a:lnTo>
                    <a:pt x="222" y="1009"/>
                  </a:lnTo>
                  <a:lnTo>
                    <a:pt x="224" y="1009"/>
                  </a:lnTo>
                  <a:lnTo>
                    <a:pt x="224" y="1007"/>
                  </a:lnTo>
                  <a:moveTo>
                    <a:pt x="3654" y="1009"/>
                  </a:moveTo>
                  <a:lnTo>
                    <a:pt x="3656" y="1009"/>
                  </a:lnTo>
                  <a:lnTo>
                    <a:pt x="3656" y="1007"/>
                  </a:lnTo>
                  <a:lnTo>
                    <a:pt x="3654" y="1007"/>
                  </a:lnTo>
                  <a:lnTo>
                    <a:pt x="3654" y="1009"/>
                  </a:lnTo>
                  <a:moveTo>
                    <a:pt x="3550" y="1004"/>
                  </a:moveTo>
                  <a:lnTo>
                    <a:pt x="3548" y="1004"/>
                  </a:lnTo>
                  <a:lnTo>
                    <a:pt x="3548" y="1005"/>
                  </a:lnTo>
                  <a:lnTo>
                    <a:pt x="3550" y="1004"/>
                  </a:lnTo>
                  <a:moveTo>
                    <a:pt x="3656" y="1004"/>
                  </a:moveTo>
                  <a:lnTo>
                    <a:pt x="3656" y="1002"/>
                  </a:lnTo>
                  <a:lnTo>
                    <a:pt x="3656" y="1002"/>
                  </a:lnTo>
                  <a:lnTo>
                    <a:pt x="3656" y="1000"/>
                  </a:lnTo>
                  <a:lnTo>
                    <a:pt x="3656" y="999"/>
                  </a:lnTo>
                  <a:lnTo>
                    <a:pt x="3654" y="999"/>
                  </a:lnTo>
                  <a:lnTo>
                    <a:pt x="3654" y="1000"/>
                  </a:lnTo>
                  <a:lnTo>
                    <a:pt x="3654" y="1002"/>
                  </a:lnTo>
                  <a:lnTo>
                    <a:pt x="3654" y="1002"/>
                  </a:lnTo>
                  <a:lnTo>
                    <a:pt x="3654" y="1004"/>
                  </a:lnTo>
                  <a:lnTo>
                    <a:pt x="3652" y="1005"/>
                  </a:lnTo>
                  <a:lnTo>
                    <a:pt x="3654" y="1005"/>
                  </a:lnTo>
                  <a:lnTo>
                    <a:pt x="3656" y="1005"/>
                  </a:lnTo>
                  <a:lnTo>
                    <a:pt x="3656" y="1004"/>
                  </a:lnTo>
                  <a:moveTo>
                    <a:pt x="3546" y="1004"/>
                  </a:moveTo>
                  <a:lnTo>
                    <a:pt x="3548" y="1004"/>
                  </a:lnTo>
                  <a:lnTo>
                    <a:pt x="3548" y="1002"/>
                  </a:lnTo>
                  <a:lnTo>
                    <a:pt x="3546" y="1002"/>
                  </a:lnTo>
                  <a:lnTo>
                    <a:pt x="3546" y="1004"/>
                  </a:lnTo>
                  <a:moveTo>
                    <a:pt x="2220" y="1002"/>
                  </a:moveTo>
                  <a:lnTo>
                    <a:pt x="2222" y="1000"/>
                  </a:lnTo>
                  <a:lnTo>
                    <a:pt x="2220" y="1000"/>
                  </a:lnTo>
                  <a:lnTo>
                    <a:pt x="2220" y="1002"/>
                  </a:lnTo>
                  <a:moveTo>
                    <a:pt x="3570" y="995"/>
                  </a:moveTo>
                  <a:lnTo>
                    <a:pt x="3571" y="995"/>
                  </a:lnTo>
                  <a:lnTo>
                    <a:pt x="3571" y="994"/>
                  </a:lnTo>
                  <a:lnTo>
                    <a:pt x="3570" y="994"/>
                  </a:lnTo>
                  <a:lnTo>
                    <a:pt x="3570" y="995"/>
                  </a:lnTo>
                  <a:moveTo>
                    <a:pt x="3575" y="990"/>
                  </a:moveTo>
                  <a:lnTo>
                    <a:pt x="3575" y="989"/>
                  </a:lnTo>
                  <a:lnTo>
                    <a:pt x="3573" y="989"/>
                  </a:lnTo>
                  <a:lnTo>
                    <a:pt x="3571" y="990"/>
                  </a:lnTo>
                  <a:lnTo>
                    <a:pt x="3573" y="990"/>
                  </a:lnTo>
                  <a:lnTo>
                    <a:pt x="3575" y="990"/>
                  </a:lnTo>
                  <a:moveTo>
                    <a:pt x="3571" y="990"/>
                  </a:moveTo>
                  <a:lnTo>
                    <a:pt x="3570" y="990"/>
                  </a:lnTo>
                  <a:lnTo>
                    <a:pt x="3570" y="992"/>
                  </a:lnTo>
                  <a:lnTo>
                    <a:pt x="3571" y="992"/>
                  </a:lnTo>
                  <a:lnTo>
                    <a:pt x="3571" y="990"/>
                  </a:lnTo>
                  <a:moveTo>
                    <a:pt x="3336" y="989"/>
                  </a:moveTo>
                  <a:lnTo>
                    <a:pt x="3336" y="987"/>
                  </a:lnTo>
                  <a:lnTo>
                    <a:pt x="3334" y="987"/>
                  </a:lnTo>
                  <a:lnTo>
                    <a:pt x="3336" y="989"/>
                  </a:lnTo>
                  <a:moveTo>
                    <a:pt x="4090" y="987"/>
                  </a:moveTo>
                  <a:lnTo>
                    <a:pt x="4088" y="987"/>
                  </a:lnTo>
                  <a:lnTo>
                    <a:pt x="4088" y="989"/>
                  </a:lnTo>
                  <a:lnTo>
                    <a:pt x="4090" y="989"/>
                  </a:lnTo>
                  <a:lnTo>
                    <a:pt x="4090" y="987"/>
                  </a:lnTo>
                  <a:moveTo>
                    <a:pt x="3273" y="984"/>
                  </a:moveTo>
                  <a:lnTo>
                    <a:pt x="3275" y="984"/>
                  </a:lnTo>
                  <a:lnTo>
                    <a:pt x="3275" y="982"/>
                  </a:lnTo>
                  <a:lnTo>
                    <a:pt x="3273" y="982"/>
                  </a:lnTo>
                  <a:lnTo>
                    <a:pt x="3273" y="984"/>
                  </a:lnTo>
                  <a:moveTo>
                    <a:pt x="3583" y="982"/>
                  </a:moveTo>
                  <a:lnTo>
                    <a:pt x="3581" y="982"/>
                  </a:lnTo>
                  <a:lnTo>
                    <a:pt x="3581" y="984"/>
                  </a:lnTo>
                  <a:lnTo>
                    <a:pt x="3583" y="984"/>
                  </a:lnTo>
                  <a:lnTo>
                    <a:pt x="3583" y="982"/>
                  </a:lnTo>
                  <a:moveTo>
                    <a:pt x="3279" y="982"/>
                  </a:moveTo>
                  <a:lnTo>
                    <a:pt x="3279" y="980"/>
                  </a:lnTo>
                  <a:lnTo>
                    <a:pt x="3277" y="980"/>
                  </a:lnTo>
                  <a:lnTo>
                    <a:pt x="3279" y="982"/>
                  </a:lnTo>
                  <a:moveTo>
                    <a:pt x="4169" y="980"/>
                  </a:moveTo>
                  <a:lnTo>
                    <a:pt x="4169" y="979"/>
                  </a:lnTo>
                  <a:lnTo>
                    <a:pt x="4167" y="980"/>
                  </a:lnTo>
                  <a:lnTo>
                    <a:pt x="4169" y="980"/>
                  </a:lnTo>
                  <a:moveTo>
                    <a:pt x="3593" y="979"/>
                  </a:moveTo>
                  <a:lnTo>
                    <a:pt x="3595" y="979"/>
                  </a:lnTo>
                  <a:lnTo>
                    <a:pt x="3593" y="977"/>
                  </a:lnTo>
                  <a:lnTo>
                    <a:pt x="3593" y="979"/>
                  </a:lnTo>
                  <a:moveTo>
                    <a:pt x="4194" y="979"/>
                  </a:moveTo>
                  <a:lnTo>
                    <a:pt x="4196" y="979"/>
                  </a:lnTo>
                  <a:lnTo>
                    <a:pt x="4194" y="977"/>
                  </a:lnTo>
                  <a:lnTo>
                    <a:pt x="4194" y="979"/>
                  </a:lnTo>
                  <a:moveTo>
                    <a:pt x="3327" y="972"/>
                  </a:moveTo>
                  <a:lnTo>
                    <a:pt x="3327" y="973"/>
                  </a:lnTo>
                  <a:lnTo>
                    <a:pt x="3329" y="973"/>
                  </a:lnTo>
                  <a:lnTo>
                    <a:pt x="3331" y="973"/>
                  </a:lnTo>
                  <a:lnTo>
                    <a:pt x="3331" y="972"/>
                  </a:lnTo>
                  <a:lnTo>
                    <a:pt x="3329" y="972"/>
                  </a:lnTo>
                  <a:lnTo>
                    <a:pt x="3327" y="972"/>
                  </a:lnTo>
                  <a:moveTo>
                    <a:pt x="3645" y="968"/>
                  </a:moveTo>
                  <a:lnTo>
                    <a:pt x="3645" y="970"/>
                  </a:lnTo>
                  <a:lnTo>
                    <a:pt x="3645" y="972"/>
                  </a:lnTo>
                  <a:lnTo>
                    <a:pt x="3645" y="973"/>
                  </a:lnTo>
                  <a:lnTo>
                    <a:pt x="3647" y="973"/>
                  </a:lnTo>
                  <a:lnTo>
                    <a:pt x="3647" y="972"/>
                  </a:lnTo>
                  <a:lnTo>
                    <a:pt x="3647" y="970"/>
                  </a:lnTo>
                  <a:lnTo>
                    <a:pt x="3647" y="968"/>
                  </a:lnTo>
                  <a:lnTo>
                    <a:pt x="3647" y="967"/>
                  </a:lnTo>
                  <a:lnTo>
                    <a:pt x="3645" y="967"/>
                  </a:lnTo>
                  <a:lnTo>
                    <a:pt x="3645" y="968"/>
                  </a:lnTo>
                  <a:moveTo>
                    <a:pt x="3324" y="972"/>
                  </a:moveTo>
                  <a:lnTo>
                    <a:pt x="3324" y="970"/>
                  </a:lnTo>
                  <a:lnTo>
                    <a:pt x="3322" y="970"/>
                  </a:lnTo>
                  <a:lnTo>
                    <a:pt x="3324" y="972"/>
                  </a:lnTo>
                  <a:moveTo>
                    <a:pt x="3009" y="968"/>
                  </a:moveTo>
                  <a:lnTo>
                    <a:pt x="3011" y="967"/>
                  </a:lnTo>
                  <a:lnTo>
                    <a:pt x="3009" y="967"/>
                  </a:lnTo>
                  <a:lnTo>
                    <a:pt x="3009" y="968"/>
                  </a:lnTo>
                  <a:moveTo>
                    <a:pt x="3642" y="965"/>
                  </a:moveTo>
                  <a:lnTo>
                    <a:pt x="3640" y="965"/>
                  </a:lnTo>
                  <a:lnTo>
                    <a:pt x="3642" y="967"/>
                  </a:lnTo>
                  <a:lnTo>
                    <a:pt x="3642" y="965"/>
                  </a:lnTo>
                  <a:moveTo>
                    <a:pt x="4031" y="967"/>
                  </a:moveTo>
                  <a:lnTo>
                    <a:pt x="4031" y="965"/>
                  </a:lnTo>
                  <a:lnTo>
                    <a:pt x="4029" y="965"/>
                  </a:lnTo>
                  <a:lnTo>
                    <a:pt x="4028" y="965"/>
                  </a:lnTo>
                  <a:lnTo>
                    <a:pt x="4028" y="967"/>
                  </a:lnTo>
                  <a:lnTo>
                    <a:pt x="4029" y="967"/>
                  </a:lnTo>
                  <a:lnTo>
                    <a:pt x="4031" y="967"/>
                  </a:lnTo>
                  <a:moveTo>
                    <a:pt x="3553" y="965"/>
                  </a:moveTo>
                  <a:lnTo>
                    <a:pt x="3555" y="965"/>
                  </a:lnTo>
                  <a:lnTo>
                    <a:pt x="3555" y="963"/>
                  </a:lnTo>
                  <a:lnTo>
                    <a:pt x="3553" y="963"/>
                  </a:lnTo>
                  <a:lnTo>
                    <a:pt x="3553" y="965"/>
                  </a:lnTo>
                  <a:moveTo>
                    <a:pt x="4189" y="965"/>
                  </a:moveTo>
                  <a:lnTo>
                    <a:pt x="4191" y="965"/>
                  </a:lnTo>
                  <a:lnTo>
                    <a:pt x="4191" y="963"/>
                  </a:lnTo>
                  <a:lnTo>
                    <a:pt x="4189" y="963"/>
                  </a:lnTo>
                  <a:lnTo>
                    <a:pt x="4189" y="965"/>
                  </a:lnTo>
                  <a:moveTo>
                    <a:pt x="3533" y="962"/>
                  </a:moveTo>
                  <a:lnTo>
                    <a:pt x="3534" y="962"/>
                  </a:lnTo>
                  <a:lnTo>
                    <a:pt x="3533" y="962"/>
                  </a:lnTo>
                  <a:lnTo>
                    <a:pt x="3533" y="962"/>
                  </a:lnTo>
                  <a:moveTo>
                    <a:pt x="3536" y="962"/>
                  </a:moveTo>
                  <a:lnTo>
                    <a:pt x="3538" y="962"/>
                  </a:lnTo>
                  <a:lnTo>
                    <a:pt x="3538" y="962"/>
                  </a:lnTo>
                  <a:lnTo>
                    <a:pt x="3536" y="962"/>
                  </a:lnTo>
                  <a:lnTo>
                    <a:pt x="3536" y="962"/>
                  </a:lnTo>
                  <a:moveTo>
                    <a:pt x="3257" y="960"/>
                  </a:moveTo>
                  <a:lnTo>
                    <a:pt x="3255" y="960"/>
                  </a:lnTo>
                  <a:lnTo>
                    <a:pt x="3255" y="962"/>
                  </a:lnTo>
                  <a:lnTo>
                    <a:pt x="3257" y="962"/>
                  </a:lnTo>
                  <a:lnTo>
                    <a:pt x="3257" y="960"/>
                  </a:lnTo>
                  <a:moveTo>
                    <a:pt x="3336" y="960"/>
                  </a:moveTo>
                  <a:lnTo>
                    <a:pt x="3336" y="962"/>
                  </a:lnTo>
                  <a:lnTo>
                    <a:pt x="3337" y="962"/>
                  </a:lnTo>
                  <a:lnTo>
                    <a:pt x="3336" y="960"/>
                  </a:lnTo>
                  <a:moveTo>
                    <a:pt x="3745" y="958"/>
                  </a:moveTo>
                  <a:lnTo>
                    <a:pt x="3745" y="960"/>
                  </a:lnTo>
                  <a:lnTo>
                    <a:pt x="3745" y="962"/>
                  </a:lnTo>
                  <a:lnTo>
                    <a:pt x="3746" y="962"/>
                  </a:lnTo>
                  <a:lnTo>
                    <a:pt x="3746" y="960"/>
                  </a:lnTo>
                  <a:lnTo>
                    <a:pt x="3746" y="958"/>
                  </a:lnTo>
                  <a:lnTo>
                    <a:pt x="3746" y="957"/>
                  </a:lnTo>
                  <a:lnTo>
                    <a:pt x="3745" y="957"/>
                  </a:lnTo>
                  <a:lnTo>
                    <a:pt x="3745" y="958"/>
                  </a:lnTo>
                  <a:moveTo>
                    <a:pt x="3322" y="960"/>
                  </a:moveTo>
                  <a:lnTo>
                    <a:pt x="3321" y="958"/>
                  </a:lnTo>
                  <a:lnTo>
                    <a:pt x="3321" y="960"/>
                  </a:lnTo>
                  <a:lnTo>
                    <a:pt x="3322" y="960"/>
                  </a:lnTo>
                  <a:moveTo>
                    <a:pt x="3612" y="960"/>
                  </a:moveTo>
                  <a:lnTo>
                    <a:pt x="3612" y="958"/>
                  </a:lnTo>
                  <a:lnTo>
                    <a:pt x="3610" y="958"/>
                  </a:lnTo>
                  <a:lnTo>
                    <a:pt x="3610" y="960"/>
                  </a:lnTo>
                  <a:lnTo>
                    <a:pt x="3612" y="960"/>
                  </a:lnTo>
                  <a:moveTo>
                    <a:pt x="3321" y="958"/>
                  </a:moveTo>
                  <a:lnTo>
                    <a:pt x="3322" y="958"/>
                  </a:lnTo>
                  <a:lnTo>
                    <a:pt x="3322" y="957"/>
                  </a:lnTo>
                  <a:lnTo>
                    <a:pt x="3321" y="957"/>
                  </a:lnTo>
                  <a:lnTo>
                    <a:pt x="3321" y="958"/>
                  </a:lnTo>
                  <a:moveTo>
                    <a:pt x="3250" y="953"/>
                  </a:moveTo>
                  <a:lnTo>
                    <a:pt x="3252" y="953"/>
                  </a:lnTo>
                  <a:lnTo>
                    <a:pt x="3252" y="952"/>
                  </a:lnTo>
                  <a:lnTo>
                    <a:pt x="3250" y="952"/>
                  </a:lnTo>
                  <a:lnTo>
                    <a:pt x="3250" y="953"/>
                  </a:lnTo>
                  <a:moveTo>
                    <a:pt x="3314" y="953"/>
                  </a:moveTo>
                  <a:lnTo>
                    <a:pt x="3316" y="953"/>
                  </a:lnTo>
                  <a:lnTo>
                    <a:pt x="3316" y="952"/>
                  </a:lnTo>
                  <a:lnTo>
                    <a:pt x="3314" y="952"/>
                  </a:lnTo>
                  <a:lnTo>
                    <a:pt x="3314" y="953"/>
                  </a:lnTo>
                  <a:moveTo>
                    <a:pt x="3252" y="950"/>
                  </a:moveTo>
                  <a:lnTo>
                    <a:pt x="3252" y="952"/>
                  </a:lnTo>
                  <a:lnTo>
                    <a:pt x="3253" y="952"/>
                  </a:lnTo>
                  <a:lnTo>
                    <a:pt x="3253" y="950"/>
                  </a:lnTo>
                  <a:lnTo>
                    <a:pt x="3253" y="948"/>
                  </a:lnTo>
                  <a:lnTo>
                    <a:pt x="3252" y="948"/>
                  </a:lnTo>
                  <a:lnTo>
                    <a:pt x="3252" y="950"/>
                  </a:lnTo>
                  <a:moveTo>
                    <a:pt x="1190" y="947"/>
                  </a:moveTo>
                  <a:lnTo>
                    <a:pt x="1190" y="945"/>
                  </a:lnTo>
                  <a:lnTo>
                    <a:pt x="1188" y="945"/>
                  </a:lnTo>
                  <a:lnTo>
                    <a:pt x="1188" y="947"/>
                  </a:lnTo>
                  <a:lnTo>
                    <a:pt x="1188" y="948"/>
                  </a:lnTo>
                  <a:lnTo>
                    <a:pt x="1190" y="948"/>
                  </a:lnTo>
                  <a:lnTo>
                    <a:pt x="1190" y="947"/>
                  </a:lnTo>
                  <a:moveTo>
                    <a:pt x="1422" y="947"/>
                  </a:moveTo>
                  <a:lnTo>
                    <a:pt x="1420" y="947"/>
                  </a:lnTo>
                  <a:lnTo>
                    <a:pt x="1422" y="948"/>
                  </a:lnTo>
                  <a:lnTo>
                    <a:pt x="1422" y="947"/>
                  </a:lnTo>
                  <a:moveTo>
                    <a:pt x="3247" y="948"/>
                  </a:moveTo>
                  <a:lnTo>
                    <a:pt x="3248" y="948"/>
                  </a:lnTo>
                  <a:lnTo>
                    <a:pt x="3248" y="947"/>
                  </a:lnTo>
                  <a:lnTo>
                    <a:pt x="3247" y="947"/>
                  </a:lnTo>
                  <a:lnTo>
                    <a:pt x="3247" y="948"/>
                  </a:lnTo>
                  <a:moveTo>
                    <a:pt x="3538" y="948"/>
                  </a:moveTo>
                  <a:lnTo>
                    <a:pt x="3538" y="947"/>
                  </a:lnTo>
                  <a:lnTo>
                    <a:pt x="3536" y="948"/>
                  </a:lnTo>
                  <a:lnTo>
                    <a:pt x="3538" y="948"/>
                  </a:lnTo>
                  <a:moveTo>
                    <a:pt x="3102" y="935"/>
                  </a:moveTo>
                  <a:lnTo>
                    <a:pt x="3100" y="935"/>
                  </a:lnTo>
                  <a:lnTo>
                    <a:pt x="3102" y="936"/>
                  </a:lnTo>
                  <a:lnTo>
                    <a:pt x="3102" y="935"/>
                  </a:lnTo>
                  <a:moveTo>
                    <a:pt x="3243" y="936"/>
                  </a:moveTo>
                  <a:lnTo>
                    <a:pt x="3243" y="936"/>
                  </a:lnTo>
                  <a:lnTo>
                    <a:pt x="3243" y="935"/>
                  </a:lnTo>
                  <a:lnTo>
                    <a:pt x="3243" y="935"/>
                  </a:lnTo>
                  <a:lnTo>
                    <a:pt x="3243" y="936"/>
                  </a:lnTo>
                  <a:moveTo>
                    <a:pt x="3610" y="935"/>
                  </a:moveTo>
                  <a:lnTo>
                    <a:pt x="3612" y="936"/>
                  </a:lnTo>
                  <a:lnTo>
                    <a:pt x="3613" y="936"/>
                  </a:lnTo>
                  <a:lnTo>
                    <a:pt x="3613" y="935"/>
                  </a:lnTo>
                  <a:lnTo>
                    <a:pt x="3612" y="935"/>
                  </a:lnTo>
                  <a:lnTo>
                    <a:pt x="3610" y="935"/>
                  </a:lnTo>
                  <a:moveTo>
                    <a:pt x="3625" y="936"/>
                  </a:moveTo>
                  <a:lnTo>
                    <a:pt x="3627" y="936"/>
                  </a:lnTo>
                  <a:lnTo>
                    <a:pt x="3627" y="935"/>
                  </a:lnTo>
                  <a:lnTo>
                    <a:pt x="3625" y="935"/>
                  </a:lnTo>
                  <a:lnTo>
                    <a:pt x="3625" y="936"/>
                  </a:lnTo>
                  <a:moveTo>
                    <a:pt x="3080" y="933"/>
                  </a:moveTo>
                  <a:lnTo>
                    <a:pt x="3080" y="935"/>
                  </a:lnTo>
                  <a:lnTo>
                    <a:pt x="3082" y="935"/>
                  </a:lnTo>
                  <a:lnTo>
                    <a:pt x="3082" y="935"/>
                  </a:lnTo>
                  <a:lnTo>
                    <a:pt x="3082" y="933"/>
                  </a:lnTo>
                  <a:lnTo>
                    <a:pt x="3082" y="933"/>
                  </a:lnTo>
                  <a:lnTo>
                    <a:pt x="3080" y="933"/>
                  </a:lnTo>
                  <a:moveTo>
                    <a:pt x="3329" y="931"/>
                  </a:moveTo>
                  <a:lnTo>
                    <a:pt x="3331" y="931"/>
                  </a:lnTo>
                  <a:lnTo>
                    <a:pt x="3331" y="930"/>
                  </a:lnTo>
                  <a:lnTo>
                    <a:pt x="3329" y="930"/>
                  </a:lnTo>
                  <a:lnTo>
                    <a:pt x="3329" y="931"/>
                  </a:lnTo>
                  <a:moveTo>
                    <a:pt x="3613" y="909"/>
                  </a:moveTo>
                  <a:lnTo>
                    <a:pt x="3613" y="911"/>
                  </a:lnTo>
                  <a:lnTo>
                    <a:pt x="3613" y="915"/>
                  </a:lnTo>
                  <a:lnTo>
                    <a:pt x="3612" y="915"/>
                  </a:lnTo>
                  <a:lnTo>
                    <a:pt x="3612" y="916"/>
                  </a:lnTo>
                  <a:lnTo>
                    <a:pt x="3612" y="918"/>
                  </a:lnTo>
                  <a:lnTo>
                    <a:pt x="3610" y="920"/>
                  </a:lnTo>
                  <a:lnTo>
                    <a:pt x="3610" y="921"/>
                  </a:lnTo>
                  <a:lnTo>
                    <a:pt x="3610" y="921"/>
                  </a:lnTo>
                  <a:lnTo>
                    <a:pt x="3608" y="923"/>
                  </a:lnTo>
                  <a:lnTo>
                    <a:pt x="3608" y="925"/>
                  </a:lnTo>
                  <a:lnTo>
                    <a:pt x="3608" y="926"/>
                  </a:lnTo>
                  <a:lnTo>
                    <a:pt x="3608" y="931"/>
                  </a:lnTo>
                  <a:lnTo>
                    <a:pt x="3610" y="930"/>
                  </a:lnTo>
                  <a:lnTo>
                    <a:pt x="3610" y="928"/>
                  </a:lnTo>
                  <a:lnTo>
                    <a:pt x="3610" y="925"/>
                  </a:lnTo>
                  <a:lnTo>
                    <a:pt x="3612" y="925"/>
                  </a:lnTo>
                  <a:lnTo>
                    <a:pt x="3612" y="923"/>
                  </a:lnTo>
                  <a:lnTo>
                    <a:pt x="3612" y="921"/>
                  </a:lnTo>
                  <a:lnTo>
                    <a:pt x="3613" y="921"/>
                  </a:lnTo>
                  <a:lnTo>
                    <a:pt x="3615" y="921"/>
                  </a:lnTo>
                  <a:lnTo>
                    <a:pt x="3615" y="920"/>
                  </a:lnTo>
                  <a:lnTo>
                    <a:pt x="3615" y="918"/>
                  </a:lnTo>
                  <a:lnTo>
                    <a:pt x="3615" y="916"/>
                  </a:lnTo>
                  <a:lnTo>
                    <a:pt x="3615" y="915"/>
                  </a:lnTo>
                  <a:lnTo>
                    <a:pt x="3615" y="913"/>
                  </a:lnTo>
                  <a:lnTo>
                    <a:pt x="3615" y="911"/>
                  </a:lnTo>
                  <a:lnTo>
                    <a:pt x="3615" y="909"/>
                  </a:lnTo>
                  <a:lnTo>
                    <a:pt x="3615" y="908"/>
                  </a:lnTo>
                  <a:lnTo>
                    <a:pt x="3613" y="908"/>
                  </a:lnTo>
                  <a:lnTo>
                    <a:pt x="3613" y="909"/>
                  </a:lnTo>
                  <a:moveTo>
                    <a:pt x="3785" y="930"/>
                  </a:moveTo>
                  <a:lnTo>
                    <a:pt x="3785" y="931"/>
                  </a:lnTo>
                  <a:lnTo>
                    <a:pt x="3787" y="931"/>
                  </a:lnTo>
                  <a:lnTo>
                    <a:pt x="3787" y="930"/>
                  </a:lnTo>
                  <a:lnTo>
                    <a:pt x="3785" y="930"/>
                  </a:lnTo>
                  <a:moveTo>
                    <a:pt x="3093" y="930"/>
                  </a:moveTo>
                  <a:lnTo>
                    <a:pt x="3095" y="930"/>
                  </a:lnTo>
                  <a:lnTo>
                    <a:pt x="3093" y="928"/>
                  </a:lnTo>
                  <a:lnTo>
                    <a:pt x="3093" y="930"/>
                  </a:lnTo>
                  <a:moveTo>
                    <a:pt x="3095" y="928"/>
                  </a:moveTo>
                  <a:lnTo>
                    <a:pt x="3095" y="930"/>
                  </a:lnTo>
                  <a:moveTo>
                    <a:pt x="3329" y="926"/>
                  </a:moveTo>
                  <a:lnTo>
                    <a:pt x="3329" y="928"/>
                  </a:lnTo>
                  <a:lnTo>
                    <a:pt x="3331" y="928"/>
                  </a:lnTo>
                  <a:lnTo>
                    <a:pt x="3329" y="926"/>
                  </a:lnTo>
                  <a:moveTo>
                    <a:pt x="3406" y="926"/>
                  </a:moveTo>
                  <a:lnTo>
                    <a:pt x="3408" y="926"/>
                  </a:lnTo>
                  <a:lnTo>
                    <a:pt x="3408" y="925"/>
                  </a:lnTo>
                  <a:lnTo>
                    <a:pt x="3406" y="925"/>
                  </a:lnTo>
                  <a:lnTo>
                    <a:pt x="3406" y="926"/>
                  </a:lnTo>
                  <a:moveTo>
                    <a:pt x="3640" y="925"/>
                  </a:moveTo>
                  <a:lnTo>
                    <a:pt x="3640" y="926"/>
                  </a:lnTo>
                  <a:lnTo>
                    <a:pt x="3642" y="926"/>
                  </a:lnTo>
                  <a:lnTo>
                    <a:pt x="3642" y="925"/>
                  </a:lnTo>
                  <a:lnTo>
                    <a:pt x="3642" y="923"/>
                  </a:lnTo>
                  <a:lnTo>
                    <a:pt x="3640" y="923"/>
                  </a:lnTo>
                  <a:lnTo>
                    <a:pt x="3640" y="925"/>
                  </a:lnTo>
                  <a:moveTo>
                    <a:pt x="3309" y="923"/>
                  </a:moveTo>
                  <a:lnTo>
                    <a:pt x="3307" y="923"/>
                  </a:lnTo>
                  <a:lnTo>
                    <a:pt x="3307" y="925"/>
                  </a:lnTo>
                  <a:lnTo>
                    <a:pt x="3309" y="925"/>
                  </a:lnTo>
                  <a:lnTo>
                    <a:pt x="3309" y="923"/>
                  </a:lnTo>
                  <a:moveTo>
                    <a:pt x="3630" y="925"/>
                  </a:moveTo>
                  <a:lnTo>
                    <a:pt x="3632" y="925"/>
                  </a:lnTo>
                  <a:lnTo>
                    <a:pt x="3632" y="923"/>
                  </a:lnTo>
                  <a:lnTo>
                    <a:pt x="3630" y="923"/>
                  </a:lnTo>
                  <a:lnTo>
                    <a:pt x="3630" y="925"/>
                  </a:lnTo>
                  <a:moveTo>
                    <a:pt x="3634" y="921"/>
                  </a:moveTo>
                  <a:lnTo>
                    <a:pt x="3635" y="921"/>
                  </a:lnTo>
                  <a:lnTo>
                    <a:pt x="3635" y="921"/>
                  </a:lnTo>
                  <a:lnTo>
                    <a:pt x="3634" y="921"/>
                  </a:lnTo>
                  <a:moveTo>
                    <a:pt x="2747" y="920"/>
                  </a:moveTo>
                  <a:lnTo>
                    <a:pt x="2748" y="920"/>
                  </a:lnTo>
                  <a:lnTo>
                    <a:pt x="2748" y="918"/>
                  </a:lnTo>
                  <a:lnTo>
                    <a:pt x="2747" y="918"/>
                  </a:lnTo>
                  <a:lnTo>
                    <a:pt x="2747" y="920"/>
                  </a:lnTo>
                  <a:moveTo>
                    <a:pt x="3598" y="920"/>
                  </a:moveTo>
                  <a:lnTo>
                    <a:pt x="3600" y="920"/>
                  </a:lnTo>
                  <a:lnTo>
                    <a:pt x="3600" y="918"/>
                  </a:lnTo>
                  <a:lnTo>
                    <a:pt x="3600" y="916"/>
                  </a:lnTo>
                  <a:lnTo>
                    <a:pt x="3598" y="916"/>
                  </a:lnTo>
                  <a:lnTo>
                    <a:pt x="3598" y="918"/>
                  </a:lnTo>
                  <a:lnTo>
                    <a:pt x="3598" y="920"/>
                  </a:lnTo>
                  <a:moveTo>
                    <a:pt x="3566" y="918"/>
                  </a:moveTo>
                  <a:lnTo>
                    <a:pt x="3566" y="918"/>
                  </a:lnTo>
                  <a:lnTo>
                    <a:pt x="3566" y="916"/>
                  </a:lnTo>
                  <a:lnTo>
                    <a:pt x="3566" y="916"/>
                  </a:lnTo>
                  <a:lnTo>
                    <a:pt x="3566" y="918"/>
                  </a:lnTo>
                  <a:moveTo>
                    <a:pt x="1395" y="916"/>
                  </a:moveTo>
                  <a:lnTo>
                    <a:pt x="1395" y="915"/>
                  </a:lnTo>
                  <a:lnTo>
                    <a:pt x="1393" y="915"/>
                  </a:lnTo>
                  <a:lnTo>
                    <a:pt x="1392" y="915"/>
                  </a:lnTo>
                  <a:lnTo>
                    <a:pt x="1392" y="916"/>
                  </a:lnTo>
                  <a:lnTo>
                    <a:pt x="1393" y="916"/>
                  </a:lnTo>
                  <a:lnTo>
                    <a:pt x="1395" y="916"/>
                  </a:lnTo>
                  <a:moveTo>
                    <a:pt x="3307" y="916"/>
                  </a:moveTo>
                  <a:lnTo>
                    <a:pt x="3309" y="916"/>
                  </a:lnTo>
                  <a:lnTo>
                    <a:pt x="3309" y="915"/>
                  </a:lnTo>
                  <a:lnTo>
                    <a:pt x="3307" y="915"/>
                  </a:lnTo>
                  <a:lnTo>
                    <a:pt x="3307" y="916"/>
                  </a:lnTo>
                  <a:moveTo>
                    <a:pt x="3366" y="916"/>
                  </a:moveTo>
                  <a:lnTo>
                    <a:pt x="3368" y="916"/>
                  </a:lnTo>
                  <a:lnTo>
                    <a:pt x="3368" y="915"/>
                  </a:lnTo>
                  <a:lnTo>
                    <a:pt x="3366" y="915"/>
                  </a:lnTo>
                  <a:lnTo>
                    <a:pt x="3366" y="916"/>
                  </a:lnTo>
                  <a:moveTo>
                    <a:pt x="3619" y="915"/>
                  </a:moveTo>
                  <a:lnTo>
                    <a:pt x="3619" y="916"/>
                  </a:lnTo>
                  <a:lnTo>
                    <a:pt x="3620" y="916"/>
                  </a:lnTo>
                  <a:lnTo>
                    <a:pt x="3619" y="915"/>
                  </a:lnTo>
                  <a:moveTo>
                    <a:pt x="1367" y="915"/>
                  </a:moveTo>
                  <a:lnTo>
                    <a:pt x="1368" y="915"/>
                  </a:lnTo>
                  <a:lnTo>
                    <a:pt x="1368" y="913"/>
                  </a:lnTo>
                  <a:lnTo>
                    <a:pt x="1367" y="913"/>
                  </a:lnTo>
                  <a:lnTo>
                    <a:pt x="1367" y="915"/>
                  </a:lnTo>
                  <a:moveTo>
                    <a:pt x="3311" y="915"/>
                  </a:moveTo>
                  <a:lnTo>
                    <a:pt x="3312" y="913"/>
                  </a:lnTo>
                  <a:lnTo>
                    <a:pt x="3311" y="913"/>
                  </a:lnTo>
                  <a:lnTo>
                    <a:pt x="3311" y="915"/>
                  </a:lnTo>
                  <a:moveTo>
                    <a:pt x="1353" y="913"/>
                  </a:moveTo>
                  <a:lnTo>
                    <a:pt x="1355" y="913"/>
                  </a:lnTo>
                  <a:lnTo>
                    <a:pt x="1355" y="911"/>
                  </a:lnTo>
                  <a:lnTo>
                    <a:pt x="1353" y="911"/>
                  </a:lnTo>
                  <a:lnTo>
                    <a:pt x="1353" y="913"/>
                  </a:lnTo>
                  <a:moveTo>
                    <a:pt x="1370" y="913"/>
                  </a:moveTo>
                  <a:lnTo>
                    <a:pt x="1372" y="913"/>
                  </a:lnTo>
                  <a:lnTo>
                    <a:pt x="1372" y="911"/>
                  </a:lnTo>
                  <a:lnTo>
                    <a:pt x="1373" y="911"/>
                  </a:lnTo>
                  <a:lnTo>
                    <a:pt x="1372" y="909"/>
                  </a:lnTo>
                  <a:lnTo>
                    <a:pt x="1370" y="909"/>
                  </a:lnTo>
                  <a:lnTo>
                    <a:pt x="1370" y="911"/>
                  </a:lnTo>
                  <a:lnTo>
                    <a:pt x="1368" y="911"/>
                  </a:lnTo>
                  <a:lnTo>
                    <a:pt x="1368" y="913"/>
                  </a:lnTo>
                  <a:lnTo>
                    <a:pt x="1370" y="913"/>
                  </a:lnTo>
                  <a:moveTo>
                    <a:pt x="3307" y="911"/>
                  </a:moveTo>
                  <a:lnTo>
                    <a:pt x="3305" y="911"/>
                  </a:lnTo>
                  <a:lnTo>
                    <a:pt x="3305" y="913"/>
                  </a:lnTo>
                  <a:lnTo>
                    <a:pt x="3307" y="913"/>
                  </a:lnTo>
                  <a:lnTo>
                    <a:pt x="3307" y="911"/>
                  </a:lnTo>
                  <a:moveTo>
                    <a:pt x="3563" y="911"/>
                  </a:moveTo>
                  <a:lnTo>
                    <a:pt x="3563" y="909"/>
                  </a:lnTo>
                  <a:lnTo>
                    <a:pt x="3561" y="909"/>
                  </a:lnTo>
                  <a:lnTo>
                    <a:pt x="3560" y="911"/>
                  </a:lnTo>
                  <a:lnTo>
                    <a:pt x="3558" y="913"/>
                  </a:lnTo>
                  <a:lnTo>
                    <a:pt x="3560" y="913"/>
                  </a:lnTo>
                  <a:lnTo>
                    <a:pt x="3561" y="913"/>
                  </a:lnTo>
                  <a:lnTo>
                    <a:pt x="3561" y="911"/>
                  </a:lnTo>
                  <a:lnTo>
                    <a:pt x="3563" y="911"/>
                  </a:lnTo>
                  <a:moveTo>
                    <a:pt x="1367" y="909"/>
                  </a:moveTo>
                  <a:lnTo>
                    <a:pt x="1365" y="909"/>
                  </a:lnTo>
                  <a:lnTo>
                    <a:pt x="1365" y="911"/>
                  </a:lnTo>
                  <a:lnTo>
                    <a:pt x="1367" y="911"/>
                  </a:lnTo>
                  <a:lnTo>
                    <a:pt x="1368" y="911"/>
                  </a:lnTo>
                  <a:lnTo>
                    <a:pt x="1368" y="909"/>
                  </a:lnTo>
                  <a:lnTo>
                    <a:pt x="1367" y="909"/>
                  </a:lnTo>
                  <a:moveTo>
                    <a:pt x="1940" y="911"/>
                  </a:moveTo>
                  <a:lnTo>
                    <a:pt x="1942" y="911"/>
                  </a:lnTo>
                  <a:lnTo>
                    <a:pt x="1942" y="909"/>
                  </a:lnTo>
                  <a:lnTo>
                    <a:pt x="1940" y="909"/>
                  </a:lnTo>
                  <a:lnTo>
                    <a:pt x="1940" y="911"/>
                  </a:lnTo>
                  <a:moveTo>
                    <a:pt x="1951" y="911"/>
                  </a:moveTo>
                  <a:lnTo>
                    <a:pt x="1952" y="911"/>
                  </a:lnTo>
                  <a:lnTo>
                    <a:pt x="1952" y="909"/>
                  </a:lnTo>
                  <a:lnTo>
                    <a:pt x="1951" y="911"/>
                  </a:lnTo>
                  <a:moveTo>
                    <a:pt x="3637" y="911"/>
                  </a:moveTo>
                  <a:lnTo>
                    <a:pt x="3635" y="909"/>
                  </a:lnTo>
                  <a:lnTo>
                    <a:pt x="3635" y="911"/>
                  </a:lnTo>
                  <a:lnTo>
                    <a:pt x="3637" y="911"/>
                  </a:lnTo>
                  <a:moveTo>
                    <a:pt x="3563" y="908"/>
                  </a:moveTo>
                  <a:lnTo>
                    <a:pt x="3561" y="906"/>
                  </a:lnTo>
                  <a:lnTo>
                    <a:pt x="3560" y="906"/>
                  </a:lnTo>
                  <a:lnTo>
                    <a:pt x="3560" y="908"/>
                  </a:lnTo>
                  <a:lnTo>
                    <a:pt x="3560" y="909"/>
                  </a:lnTo>
                  <a:lnTo>
                    <a:pt x="3561" y="909"/>
                  </a:lnTo>
                  <a:lnTo>
                    <a:pt x="3561" y="908"/>
                  </a:lnTo>
                  <a:lnTo>
                    <a:pt x="3563" y="908"/>
                  </a:lnTo>
                  <a:moveTo>
                    <a:pt x="3612" y="908"/>
                  </a:moveTo>
                  <a:lnTo>
                    <a:pt x="3610" y="908"/>
                  </a:lnTo>
                  <a:lnTo>
                    <a:pt x="3610" y="909"/>
                  </a:lnTo>
                  <a:lnTo>
                    <a:pt x="3612" y="909"/>
                  </a:lnTo>
                  <a:lnTo>
                    <a:pt x="3612" y="908"/>
                  </a:lnTo>
                  <a:moveTo>
                    <a:pt x="1412" y="906"/>
                  </a:moveTo>
                  <a:lnTo>
                    <a:pt x="1410" y="906"/>
                  </a:lnTo>
                  <a:lnTo>
                    <a:pt x="1410" y="908"/>
                  </a:lnTo>
                  <a:lnTo>
                    <a:pt x="1412" y="908"/>
                  </a:lnTo>
                  <a:lnTo>
                    <a:pt x="1412" y="906"/>
                  </a:lnTo>
                  <a:moveTo>
                    <a:pt x="1940" y="908"/>
                  </a:moveTo>
                  <a:lnTo>
                    <a:pt x="1942" y="908"/>
                  </a:lnTo>
                  <a:lnTo>
                    <a:pt x="1942" y="906"/>
                  </a:lnTo>
                  <a:lnTo>
                    <a:pt x="1940" y="906"/>
                  </a:lnTo>
                  <a:lnTo>
                    <a:pt x="1940" y="908"/>
                  </a:lnTo>
                  <a:moveTo>
                    <a:pt x="1951" y="904"/>
                  </a:moveTo>
                  <a:lnTo>
                    <a:pt x="1951" y="906"/>
                  </a:lnTo>
                  <a:lnTo>
                    <a:pt x="1951" y="904"/>
                  </a:lnTo>
                  <a:lnTo>
                    <a:pt x="1951" y="904"/>
                  </a:lnTo>
                  <a:moveTo>
                    <a:pt x="3240" y="906"/>
                  </a:moveTo>
                  <a:lnTo>
                    <a:pt x="3241" y="906"/>
                  </a:lnTo>
                  <a:lnTo>
                    <a:pt x="3241" y="904"/>
                  </a:lnTo>
                  <a:lnTo>
                    <a:pt x="3240" y="904"/>
                  </a:lnTo>
                  <a:lnTo>
                    <a:pt x="3240" y="906"/>
                  </a:lnTo>
                  <a:moveTo>
                    <a:pt x="3565" y="906"/>
                  </a:moveTo>
                  <a:lnTo>
                    <a:pt x="3566" y="904"/>
                  </a:lnTo>
                  <a:lnTo>
                    <a:pt x="3565" y="904"/>
                  </a:lnTo>
                  <a:lnTo>
                    <a:pt x="3565" y="906"/>
                  </a:lnTo>
                  <a:moveTo>
                    <a:pt x="1939" y="904"/>
                  </a:moveTo>
                  <a:lnTo>
                    <a:pt x="1940" y="904"/>
                  </a:lnTo>
                  <a:lnTo>
                    <a:pt x="1940" y="903"/>
                  </a:lnTo>
                  <a:lnTo>
                    <a:pt x="1939" y="903"/>
                  </a:lnTo>
                  <a:lnTo>
                    <a:pt x="1939" y="904"/>
                  </a:lnTo>
                  <a:moveTo>
                    <a:pt x="1944" y="904"/>
                  </a:moveTo>
                  <a:lnTo>
                    <a:pt x="1946" y="904"/>
                  </a:lnTo>
                  <a:lnTo>
                    <a:pt x="1946" y="903"/>
                  </a:lnTo>
                  <a:lnTo>
                    <a:pt x="1944" y="903"/>
                  </a:lnTo>
                  <a:lnTo>
                    <a:pt x="1944" y="904"/>
                  </a:lnTo>
                  <a:moveTo>
                    <a:pt x="3236" y="904"/>
                  </a:moveTo>
                  <a:lnTo>
                    <a:pt x="3236" y="903"/>
                  </a:lnTo>
                  <a:lnTo>
                    <a:pt x="3235" y="903"/>
                  </a:lnTo>
                  <a:lnTo>
                    <a:pt x="3236" y="904"/>
                  </a:lnTo>
                  <a:moveTo>
                    <a:pt x="3307" y="904"/>
                  </a:moveTo>
                  <a:lnTo>
                    <a:pt x="3307" y="903"/>
                  </a:lnTo>
                  <a:lnTo>
                    <a:pt x="3305" y="903"/>
                  </a:lnTo>
                  <a:lnTo>
                    <a:pt x="3305" y="904"/>
                  </a:lnTo>
                  <a:lnTo>
                    <a:pt x="3307" y="904"/>
                  </a:lnTo>
                  <a:moveTo>
                    <a:pt x="3617" y="904"/>
                  </a:moveTo>
                  <a:lnTo>
                    <a:pt x="3619" y="904"/>
                  </a:lnTo>
                  <a:lnTo>
                    <a:pt x="3617" y="903"/>
                  </a:lnTo>
                  <a:lnTo>
                    <a:pt x="3617" y="904"/>
                  </a:lnTo>
                  <a:moveTo>
                    <a:pt x="3304" y="903"/>
                  </a:moveTo>
                  <a:lnTo>
                    <a:pt x="3305" y="903"/>
                  </a:lnTo>
                  <a:lnTo>
                    <a:pt x="3304" y="901"/>
                  </a:lnTo>
                  <a:lnTo>
                    <a:pt x="3304" y="903"/>
                  </a:lnTo>
                  <a:moveTo>
                    <a:pt x="3358" y="903"/>
                  </a:moveTo>
                  <a:lnTo>
                    <a:pt x="3359" y="903"/>
                  </a:lnTo>
                  <a:lnTo>
                    <a:pt x="3359" y="901"/>
                  </a:lnTo>
                  <a:lnTo>
                    <a:pt x="3358" y="901"/>
                  </a:lnTo>
                  <a:lnTo>
                    <a:pt x="3358" y="903"/>
                  </a:lnTo>
                  <a:moveTo>
                    <a:pt x="3624" y="901"/>
                  </a:moveTo>
                  <a:lnTo>
                    <a:pt x="3622" y="901"/>
                  </a:lnTo>
                  <a:lnTo>
                    <a:pt x="3622" y="903"/>
                  </a:lnTo>
                  <a:lnTo>
                    <a:pt x="3624" y="903"/>
                  </a:lnTo>
                  <a:lnTo>
                    <a:pt x="3624" y="901"/>
                  </a:lnTo>
                  <a:moveTo>
                    <a:pt x="3311" y="898"/>
                  </a:moveTo>
                  <a:lnTo>
                    <a:pt x="3311" y="899"/>
                  </a:lnTo>
                  <a:lnTo>
                    <a:pt x="3312" y="898"/>
                  </a:lnTo>
                  <a:lnTo>
                    <a:pt x="3311" y="898"/>
                  </a:lnTo>
                  <a:moveTo>
                    <a:pt x="3243" y="898"/>
                  </a:moveTo>
                  <a:lnTo>
                    <a:pt x="3243" y="898"/>
                  </a:lnTo>
                  <a:lnTo>
                    <a:pt x="3243" y="896"/>
                  </a:lnTo>
                  <a:lnTo>
                    <a:pt x="3243" y="896"/>
                  </a:lnTo>
                  <a:lnTo>
                    <a:pt x="3243" y="898"/>
                  </a:lnTo>
                  <a:moveTo>
                    <a:pt x="3309" y="898"/>
                  </a:moveTo>
                  <a:lnTo>
                    <a:pt x="3311" y="898"/>
                  </a:lnTo>
                  <a:lnTo>
                    <a:pt x="3309" y="896"/>
                  </a:lnTo>
                  <a:lnTo>
                    <a:pt x="3309" y="898"/>
                  </a:lnTo>
                  <a:moveTo>
                    <a:pt x="3354" y="898"/>
                  </a:moveTo>
                  <a:lnTo>
                    <a:pt x="3356" y="898"/>
                  </a:lnTo>
                  <a:lnTo>
                    <a:pt x="3356" y="896"/>
                  </a:lnTo>
                  <a:lnTo>
                    <a:pt x="3354" y="894"/>
                  </a:lnTo>
                  <a:lnTo>
                    <a:pt x="3354" y="896"/>
                  </a:lnTo>
                  <a:lnTo>
                    <a:pt x="3354" y="898"/>
                  </a:lnTo>
                  <a:moveTo>
                    <a:pt x="3570" y="898"/>
                  </a:moveTo>
                  <a:lnTo>
                    <a:pt x="3570" y="896"/>
                  </a:lnTo>
                  <a:lnTo>
                    <a:pt x="3568" y="896"/>
                  </a:lnTo>
                  <a:lnTo>
                    <a:pt x="3568" y="898"/>
                  </a:lnTo>
                  <a:lnTo>
                    <a:pt x="3570" y="898"/>
                  </a:lnTo>
                  <a:moveTo>
                    <a:pt x="1313" y="896"/>
                  </a:moveTo>
                  <a:lnTo>
                    <a:pt x="1313" y="894"/>
                  </a:lnTo>
                  <a:lnTo>
                    <a:pt x="1311" y="894"/>
                  </a:lnTo>
                  <a:lnTo>
                    <a:pt x="1311" y="896"/>
                  </a:lnTo>
                  <a:lnTo>
                    <a:pt x="1313" y="896"/>
                  </a:lnTo>
                  <a:moveTo>
                    <a:pt x="1321" y="896"/>
                  </a:moveTo>
                  <a:lnTo>
                    <a:pt x="1321" y="894"/>
                  </a:lnTo>
                  <a:lnTo>
                    <a:pt x="1319" y="894"/>
                  </a:lnTo>
                  <a:lnTo>
                    <a:pt x="1319" y="896"/>
                  </a:lnTo>
                  <a:lnTo>
                    <a:pt x="1321" y="896"/>
                  </a:lnTo>
                  <a:moveTo>
                    <a:pt x="1397" y="896"/>
                  </a:moveTo>
                  <a:lnTo>
                    <a:pt x="1398" y="896"/>
                  </a:lnTo>
                  <a:lnTo>
                    <a:pt x="1398" y="894"/>
                  </a:lnTo>
                  <a:lnTo>
                    <a:pt x="1397" y="894"/>
                  </a:lnTo>
                  <a:lnTo>
                    <a:pt x="1397" y="896"/>
                  </a:lnTo>
                  <a:moveTo>
                    <a:pt x="2769" y="896"/>
                  </a:moveTo>
                  <a:lnTo>
                    <a:pt x="2770" y="896"/>
                  </a:lnTo>
                  <a:lnTo>
                    <a:pt x="2769" y="894"/>
                  </a:lnTo>
                  <a:lnTo>
                    <a:pt x="2769" y="896"/>
                  </a:lnTo>
                  <a:moveTo>
                    <a:pt x="1309" y="893"/>
                  </a:moveTo>
                  <a:lnTo>
                    <a:pt x="1309" y="894"/>
                  </a:lnTo>
                  <a:lnTo>
                    <a:pt x="1311" y="894"/>
                  </a:lnTo>
                  <a:lnTo>
                    <a:pt x="1311" y="893"/>
                  </a:lnTo>
                  <a:lnTo>
                    <a:pt x="1309" y="893"/>
                  </a:lnTo>
                  <a:moveTo>
                    <a:pt x="1318" y="893"/>
                  </a:moveTo>
                  <a:lnTo>
                    <a:pt x="1318" y="894"/>
                  </a:lnTo>
                  <a:lnTo>
                    <a:pt x="1319" y="894"/>
                  </a:lnTo>
                  <a:lnTo>
                    <a:pt x="1319" y="893"/>
                  </a:lnTo>
                  <a:lnTo>
                    <a:pt x="1318" y="893"/>
                  </a:lnTo>
                  <a:moveTo>
                    <a:pt x="3588" y="889"/>
                  </a:moveTo>
                  <a:lnTo>
                    <a:pt x="3588" y="891"/>
                  </a:lnTo>
                  <a:lnTo>
                    <a:pt x="3588" y="893"/>
                  </a:lnTo>
                  <a:lnTo>
                    <a:pt x="3590" y="893"/>
                  </a:lnTo>
                  <a:lnTo>
                    <a:pt x="3590" y="891"/>
                  </a:lnTo>
                  <a:lnTo>
                    <a:pt x="3590" y="889"/>
                  </a:lnTo>
                  <a:lnTo>
                    <a:pt x="3590" y="888"/>
                  </a:lnTo>
                  <a:lnTo>
                    <a:pt x="3588" y="888"/>
                  </a:lnTo>
                  <a:lnTo>
                    <a:pt x="3588" y="889"/>
                  </a:lnTo>
                  <a:moveTo>
                    <a:pt x="3610" y="891"/>
                  </a:moveTo>
                  <a:lnTo>
                    <a:pt x="3608" y="891"/>
                  </a:lnTo>
                  <a:lnTo>
                    <a:pt x="3610" y="893"/>
                  </a:lnTo>
                  <a:lnTo>
                    <a:pt x="3610" y="891"/>
                  </a:lnTo>
                  <a:moveTo>
                    <a:pt x="1139" y="891"/>
                  </a:moveTo>
                  <a:lnTo>
                    <a:pt x="1139" y="889"/>
                  </a:lnTo>
                  <a:lnTo>
                    <a:pt x="1138" y="889"/>
                  </a:lnTo>
                  <a:lnTo>
                    <a:pt x="1138" y="891"/>
                  </a:lnTo>
                  <a:lnTo>
                    <a:pt x="1139" y="891"/>
                  </a:lnTo>
                  <a:moveTo>
                    <a:pt x="1299" y="889"/>
                  </a:moveTo>
                  <a:lnTo>
                    <a:pt x="1301" y="891"/>
                  </a:lnTo>
                  <a:lnTo>
                    <a:pt x="1301" y="889"/>
                  </a:lnTo>
                  <a:lnTo>
                    <a:pt x="1299" y="888"/>
                  </a:lnTo>
                  <a:lnTo>
                    <a:pt x="1299" y="889"/>
                  </a:lnTo>
                  <a:moveTo>
                    <a:pt x="1400" y="891"/>
                  </a:moveTo>
                  <a:lnTo>
                    <a:pt x="1402" y="891"/>
                  </a:lnTo>
                  <a:lnTo>
                    <a:pt x="1400" y="889"/>
                  </a:lnTo>
                  <a:lnTo>
                    <a:pt x="1400" y="891"/>
                  </a:lnTo>
                  <a:moveTo>
                    <a:pt x="3592" y="891"/>
                  </a:moveTo>
                  <a:lnTo>
                    <a:pt x="3593" y="889"/>
                  </a:lnTo>
                  <a:lnTo>
                    <a:pt x="3592" y="889"/>
                  </a:lnTo>
                  <a:lnTo>
                    <a:pt x="3592" y="891"/>
                  </a:lnTo>
                  <a:moveTo>
                    <a:pt x="3608" y="888"/>
                  </a:moveTo>
                  <a:lnTo>
                    <a:pt x="3607" y="888"/>
                  </a:lnTo>
                  <a:lnTo>
                    <a:pt x="3608" y="891"/>
                  </a:lnTo>
                  <a:lnTo>
                    <a:pt x="3608" y="889"/>
                  </a:lnTo>
                  <a:lnTo>
                    <a:pt x="3608" y="888"/>
                  </a:lnTo>
                  <a:moveTo>
                    <a:pt x="3438" y="889"/>
                  </a:moveTo>
                  <a:lnTo>
                    <a:pt x="3440" y="889"/>
                  </a:lnTo>
                  <a:lnTo>
                    <a:pt x="3440" y="888"/>
                  </a:lnTo>
                  <a:lnTo>
                    <a:pt x="3438" y="888"/>
                  </a:lnTo>
                  <a:lnTo>
                    <a:pt x="3438" y="889"/>
                  </a:lnTo>
                  <a:moveTo>
                    <a:pt x="3605" y="886"/>
                  </a:moveTo>
                  <a:lnTo>
                    <a:pt x="3603" y="886"/>
                  </a:lnTo>
                  <a:lnTo>
                    <a:pt x="3605" y="888"/>
                  </a:lnTo>
                  <a:lnTo>
                    <a:pt x="3605" y="886"/>
                  </a:lnTo>
                  <a:moveTo>
                    <a:pt x="3243" y="881"/>
                  </a:moveTo>
                  <a:lnTo>
                    <a:pt x="3243" y="879"/>
                  </a:lnTo>
                  <a:lnTo>
                    <a:pt x="3243" y="879"/>
                  </a:lnTo>
                  <a:lnTo>
                    <a:pt x="3243" y="877"/>
                  </a:lnTo>
                  <a:lnTo>
                    <a:pt x="3241" y="877"/>
                  </a:lnTo>
                  <a:lnTo>
                    <a:pt x="3241" y="879"/>
                  </a:lnTo>
                  <a:lnTo>
                    <a:pt x="3241" y="879"/>
                  </a:lnTo>
                  <a:lnTo>
                    <a:pt x="3241" y="881"/>
                  </a:lnTo>
                  <a:lnTo>
                    <a:pt x="3241" y="883"/>
                  </a:lnTo>
                  <a:lnTo>
                    <a:pt x="3243" y="884"/>
                  </a:lnTo>
                  <a:lnTo>
                    <a:pt x="3243" y="883"/>
                  </a:lnTo>
                  <a:lnTo>
                    <a:pt x="3243" y="881"/>
                  </a:lnTo>
                  <a:moveTo>
                    <a:pt x="3602" y="881"/>
                  </a:moveTo>
                  <a:lnTo>
                    <a:pt x="3600" y="881"/>
                  </a:lnTo>
                  <a:lnTo>
                    <a:pt x="3600" y="883"/>
                  </a:lnTo>
                  <a:lnTo>
                    <a:pt x="3602" y="883"/>
                  </a:lnTo>
                  <a:lnTo>
                    <a:pt x="3602" y="881"/>
                  </a:lnTo>
                  <a:moveTo>
                    <a:pt x="1090" y="881"/>
                  </a:moveTo>
                  <a:lnTo>
                    <a:pt x="1089" y="879"/>
                  </a:lnTo>
                  <a:lnTo>
                    <a:pt x="1089" y="881"/>
                  </a:lnTo>
                  <a:lnTo>
                    <a:pt x="1090" y="881"/>
                  </a:lnTo>
                  <a:moveTo>
                    <a:pt x="1405" y="879"/>
                  </a:moveTo>
                  <a:lnTo>
                    <a:pt x="1405" y="879"/>
                  </a:lnTo>
                  <a:lnTo>
                    <a:pt x="1407" y="879"/>
                  </a:lnTo>
                  <a:lnTo>
                    <a:pt x="1405" y="879"/>
                  </a:lnTo>
                  <a:moveTo>
                    <a:pt x="1404" y="881"/>
                  </a:moveTo>
                  <a:lnTo>
                    <a:pt x="1405" y="881"/>
                  </a:lnTo>
                  <a:lnTo>
                    <a:pt x="1405" y="879"/>
                  </a:lnTo>
                  <a:lnTo>
                    <a:pt x="1404" y="879"/>
                  </a:lnTo>
                  <a:lnTo>
                    <a:pt x="1404" y="881"/>
                  </a:lnTo>
                  <a:moveTo>
                    <a:pt x="3304" y="881"/>
                  </a:moveTo>
                  <a:lnTo>
                    <a:pt x="3305" y="881"/>
                  </a:lnTo>
                  <a:lnTo>
                    <a:pt x="3305" y="879"/>
                  </a:lnTo>
                  <a:lnTo>
                    <a:pt x="3304" y="879"/>
                  </a:lnTo>
                  <a:lnTo>
                    <a:pt x="3304" y="881"/>
                  </a:lnTo>
                  <a:moveTo>
                    <a:pt x="3613" y="879"/>
                  </a:moveTo>
                  <a:lnTo>
                    <a:pt x="3612" y="879"/>
                  </a:lnTo>
                  <a:lnTo>
                    <a:pt x="3612" y="881"/>
                  </a:lnTo>
                  <a:lnTo>
                    <a:pt x="3613" y="881"/>
                  </a:lnTo>
                  <a:lnTo>
                    <a:pt x="3613" y="879"/>
                  </a:lnTo>
                  <a:moveTo>
                    <a:pt x="3856" y="879"/>
                  </a:moveTo>
                  <a:lnTo>
                    <a:pt x="3858" y="879"/>
                  </a:lnTo>
                  <a:lnTo>
                    <a:pt x="3858" y="879"/>
                  </a:lnTo>
                  <a:lnTo>
                    <a:pt x="3858" y="877"/>
                  </a:lnTo>
                  <a:lnTo>
                    <a:pt x="3856" y="877"/>
                  </a:lnTo>
                  <a:lnTo>
                    <a:pt x="3856" y="879"/>
                  </a:lnTo>
                  <a:moveTo>
                    <a:pt x="3859" y="876"/>
                  </a:moveTo>
                  <a:lnTo>
                    <a:pt x="3858" y="876"/>
                  </a:lnTo>
                  <a:lnTo>
                    <a:pt x="3858" y="877"/>
                  </a:lnTo>
                  <a:lnTo>
                    <a:pt x="3859" y="877"/>
                  </a:lnTo>
                  <a:lnTo>
                    <a:pt x="3859" y="876"/>
                  </a:lnTo>
                  <a:moveTo>
                    <a:pt x="3090" y="876"/>
                  </a:moveTo>
                  <a:lnTo>
                    <a:pt x="3088" y="876"/>
                  </a:lnTo>
                  <a:lnTo>
                    <a:pt x="3090" y="877"/>
                  </a:lnTo>
                  <a:lnTo>
                    <a:pt x="3090" y="876"/>
                  </a:lnTo>
                  <a:moveTo>
                    <a:pt x="3437" y="876"/>
                  </a:moveTo>
                  <a:lnTo>
                    <a:pt x="3435" y="876"/>
                  </a:lnTo>
                  <a:lnTo>
                    <a:pt x="3437" y="877"/>
                  </a:lnTo>
                  <a:lnTo>
                    <a:pt x="3437" y="876"/>
                  </a:lnTo>
                  <a:moveTo>
                    <a:pt x="3595" y="876"/>
                  </a:moveTo>
                  <a:lnTo>
                    <a:pt x="3593" y="876"/>
                  </a:lnTo>
                  <a:lnTo>
                    <a:pt x="3595" y="877"/>
                  </a:lnTo>
                  <a:lnTo>
                    <a:pt x="3595" y="876"/>
                  </a:lnTo>
                  <a:moveTo>
                    <a:pt x="3243" y="876"/>
                  </a:moveTo>
                  <a:lnTo>
                    <a:pt x="3243" y="874"/>
                  </a:lnTo>
                  <a:lnTo>
                    <a:pt x="3241" y="876"/>
                  </a:lnTo>
                  <a:lnTo>
                    <a:pt x="3243" y="876"/>
                  </a:lnTo>
                  <a:moveTo>
                    <a:pt x="1410" y="872"/>
                  </a:moveTo>
                  <a:lnTo>
                    <a:pt x="1410" y="871"/>
                  </a:lnTo>
                  <a:lnTo>
                    <a:pt x="1410" y="869"/>
                  </a:lnTo>
                  <a:lnTo>
                    <a:pt x="1409" y="869"/>
                  </a:lnTo>
                  <a:lnTo>
                    <a:pt x="1409" y="871"/>
                  </a:lnTo>
                  <a:lnTo>
                    <a:pt x="1407" y="871"/>
                  </a:lnTo>
                  <a:lnTo>
                    <a:pt x="1407" y="872"/>
                  </a:lnTo>
                  <a:lnTo>
                    <a:pt x="1407" y="874"/>
                  </a:lnTo>
                  <a:lnTo>
                    <a:pt x="1409" y="874"/>
                  </a:lnTo>
                  <a:lnTo>
                    <a:pt x="1410" y="872"/>
                  </a:lnTo>
                  <a:moveTo>
                    <a:pt x="3566" y="872"/>
                  </a:moveTo>
                  <a:lnTo>
                    <a:pt x="3565" y="872"/>
                  </a:lnTo>
                  <a:lnTo>
                    <a:pt x="3565" y="874"/>
                  </a:lnTo>
                  <a:lnTo>
                    <a:pt x="3566" y="874"/>
                  </a:lnTo>
                  <a:lnTo>
                    <a:pt x="3566" y="872"/>
                  </a:lnTo>
                  <a:moveTo>
                    <a:pt x="3300" y="869"/>
                  </a:moveTo>
                  <a:lnTo>
                    <a:pt x="3300" y="871"/>
                  </a:lnTo>
                  <a:lnTo>
                    <a:pt x="3302" y="871"/>
                  </a:lnTo>
                  <a:lnTo>
                    <a:pt x="3302" y="869"/>
                  </a:lnTo>
                  <a:lnTo>
                    <a:pt x="3300" y="869"/>
                  </a:lnTo>
                  <a:moveTo>
                    <a:pt x="3588" y="869"/>
                  </a:moveTo>
                  <a:lnTo>
                    <a:pt x="3587" y="869"/>
                  </a:lnTo>
                  <a:lnTo>
                    <a:pt x="3588" y="871"/>
                  </a:lnTo>
                  <a:lnTo>
                    <a:pt x="3588" y="869"/>
                  </a:lnTo>
                  <a:moveTo>
                    <a:pt x="3602" y="869"/>
                  </a:moveTo>
                  <a:lnTo>
                    <a:pt x="3602" y="871"/>
                  </a:lnTo>
                  <a:lnTo>
                    <a:pt x="3603" y="871"/>
                  </a:lnTo>
                  <a:lnTo>
                    <a:pt x="3603" y="869"/>
                  </a:lnTo>
                  <a:lnTo>
                    <a:pt x="3602" y="869"/>
                  </a:lnTo>
                  <a:moveTo>
                    <a:pt x="3610" y="869"/>
                  </a:moveTo>
                  <a:lnTo>
                    <a:pt x="3610" y="871"/>
                  </a:lnTo>
                  <a:lnTo>
                    <a:pt x="3612" y="871"/>
                  </a:lnTo>
                  <a:lnTo>
                    <a:pt x="3612" y="869"/>
                  </a:lnTo>
                  <a:lnTo>
                    <a:pt x="3610" y="869"/>
                  </a:lnTo>
                  <a:moveTo>
                    <a:pt x="3585" y="867"/>
                  </a:moveTo>
                  <a:lnTo>
                    <a:pt x="3585" y="869"/>
                  </a:lnTo>
                  <a:lnTo>
                    <a:pt x="3587" y="869"/>
                  </a:lnTo>
                  <a:lnTo>
                    <a:pt x="3585" y="867"/>
                  </a:lnTo>
                  <a:moveTo>
                    <a:pt x="3863" y="867"/>
                  </a:moveTo>
                  <a:lnTo>
                    <a:pt x="3861" y="867"/>
                  </a:lnTo>
                  <a:lnTo>
                    <a:pt x="3861" y="869"/>
                  </a:lnTo>
                  <a:lnTo>
                    <a:pt x="3863" y="869"/>
                  </a:lnTo>
                  <a:lnTo>
                    <a:pt x="3863" y="867"/>
                  </a:lnTo>
                  <a:moveTo>
                    <a:pt x="1839" y="859"/>
                  </a:moveTo>
                  <a:lnTo>
                    <a:pt x="1841" y="859"/>
                  </a:lnTo>
                  <a:lnTo>
                    <a:pt x="1841" y="857"/>
                  </a:lnTo>
                  <a:lnTo>
                    <a:pt x="1839" y="857"/>
                  </a:lnTo>
                  <a:lnTo>
                    <a:pt x="1839" y="859"/>
                  </a:lnTo>
                  <a:moveTo>
                    <a:pt x="1843" y="857"/>
                  </a:moveTo>
                  <a:lnTo>
                    <a:pt x="1843" y="859"/>
                  </a:lnTo>
                  <a:lnTo>
                    <a:pt x="1845" y="859"/>
                  </a:lnTo>
                  <a:lnTo>
                    <a:pt x="1845" y="857"/>
                  </a:lnTo>
                  <a:lnTo>
                    <a:pt x="1845" y="856"/>
                  </a:lnTo>
                  <a:lnTo>
                    <a:pt x="1843" y="856"/>
                  </a:lnTo>
                  <a:lnTo>
                    <a:pt x="1843" y="857"/>
                  </a:lnTo>
                  <a:moveTo>
                    <a:pt x="3247" y="859"/>
                  </a:moveTo>
                  <a:lnTo>
                    <a:pt x="3248" y="857"/>
                  </a:lnTo>
                  <a:lnTo>
                    <a:pt x="3247" y="857"/>
                  </a:lnTo>
                  <a:lnTo>
                    <a:pt x="3247" y="859"/>
                  </a:lnTo>
                  <a:moveTo>
                    <a:pt x="2614" y="856"/>
                  </a:moveTo>
                  <a:lnTo>
                    <a:pt x="2615" y="857"/>
                  </a:lnTo>
                  <a:lnTo>
                    <a:pt x="2615" y="856"/>
                  </a:lnTo>
                  <a:lnTo>
                    <a:pt x="2614" y="856"/>
                  </a:lnTo>
                  <a:moveTo>
                    <a:pt x="3866" y="856"/>
                  </a:moveTo>
                  <a:lnTo>
                    <a:pt x="3864" y="856"/>
                  </a:lnTo>
                  <a:lnTo>
                    <a:pt x="3864" y="857"/>
                  </a:lnTo>
                  <a:lnTo>
                    <a:pt x="3866" y="857"/>
                  </a:lnTo>
                  <a:lnTo>
                    <a:pt x="3866" y="856"/>
                  </a:lnTo>
                  <a:moveTo>
                    <a:pt x="1858" y="854"/>
                  </a:moveTo>
                  <a:lnTo>
                    <a:pt x="1860" y="854"/>
                  </a:lnTo>
                  <a:lnTo>
                    <a:pt x="1860" y="852"/>
                  </a:lnTo>
                  <a:lnTo>
                    <a:pt x="1858" y="852"/>
                  </a:lnTo>
                  <a:lnTo>
                    <a:pt x="1858" y="854"/>
                  </a:lnTo>
                  <a:moveTo>
                    <a:pt x="1141" y="851"/>
                  </a:moveTo>
                  <a:lnTo>
                    <a:pt x="1141" y="852"/>
                  </a:lnTo>
                  <a:lnTo>
                    <a:pt x="1141" y="852"/>
                  </a:lnTo>
                  <a:lnTo>
                    <a:pt x="1141" y="851"/>
                  </a:lnTo>
                  <a:moveTo>
                    <a:pt x="2639" y="851"/>
                  </a:moveTo>
                  <a:lnTo>
                    <a:pt x="2641" y="851"/>
                  </a:lnTo>
                  <a:lnTo>
                    <a:pt x="2641" y="849"/>
                  </a:lnTo>
                  <a:lnTo>
                    <a:pt x="2639" y="849"/>
                  </a:lnTo>
                  <a:lnTo>
                    <a:pt x="2639" y="851"/>
                  </a:lnTo>
                  <a:moveTo>
                    <a:pt x="2609" y="845"/>
                  </a:moveTo>
                  <a:lnTo>
                    <a:pt x="2610" y="845"/>
                  </a:lnTo>
                  <a:lnTo>
                    <a:pt x="2610" y="844"/>
                  </a:lnTo>
                  <a:lnTo>
                    <a:pt x="2609" y="844"/>
                  </a:lnTo>
                  <a:lnTo>
                    <a:pt x="2609" y="845"/>
                  </a:lnTo>
                  <a:moveTo>
                    <a:pt x="3095" y="845"/>
                  </a:moveTo>
                  <a:lnTo>
                    <a:pt x="3095" y="844"/>
                  </a:lnTo>
                  <a:lnTo>
                    <a:pt x="3093" y="844"/>
                  </a:lnTo>
                  <a:lnTo>
                    <a:pt x="3095" y="845"/>
                  </a:lnTo>
                  <a:moveTo>
                    <a:pt x="1409" y="842"/>
                  </a:moveTo>
                  <a:lnTo>
                    <a:pt x="1407" y="842"/>
                  </a:lnTo>
                  <a:lnTo>
                    <a:pt x="1407" y="844"/>
                  </a:lnTo>
                  <a:lnTo>
                    <a:pt x="1409" y="844"/>
                  </a:lnTo>
                  <a:lnTo>
                    <a:pt x="1409" y="842"/>
                  </a:lnTo>
                  <a:moveTo>
                    <a:pt x="1020" y="842"/>
                  </a:moveTo>
                  <a:lnTo>
                    <a:pt x="1018" y="842"/>
                  </a:lnTo>
                  <a:moveTo>
                    <a:pt x="1863" y="839"/>
                  </a:moveTo>
                  <a:lnTo>
                    <a:pt x="1863" y="840"/>
                  </a:lnTo>
                  <a:lnTo>
                    <a:pt x="1861" y="840"/>
                  </a:lnTo>
                  <a:lnTo>
                    <a:pt x="1861" y="842"/>
                  </a:lnTo>
                  <a:lnTo>
                    <a:pt x="1863" y="842"/>
                  </a:lnTo>
                  <a:lnTo>
                    <a:pt x="1865" y="842"/>
                  </a:lnTo>
                  <a:lnTo>
                    <a:pt x="1865" y="840"/>
                  </a:lnTo>
                  <a:lnTo>
                    <a:pt x="1866" y="840"/>
                  </a:lnTo>
                  <a:lnTo>
                    <a:pt x="1866" y="839"/>
                  </a:lnTo>
                  <a:lnTo>
                    <a:pt x="1865" y="839"/>
                  </a:lnTo>
                  <a:lnTo>
                    <a:pt x="1863" y="839"/>
                  </a:lnTo>
                  <a:moveTo>
                    <a:pt x="2610" y="840"/>
                  </a:moveTo>
                  <a:lnTo>
                    <a:pt x="2609" y="840"/>
                  </a:lnTo>
                  <a:lnTo>
                    <a:pt x="2609" y="842"/>
                  </a:lnTo>
                  <a:lnTo>
                    <a:pt x="2610" y="842"/>
                  </a:lnTo>
                  <a:lnTo>
                    <a:pt x="2610" y="840"/>
                  </a:lnTo>
                  <a:moveTo>
                    <a:pt x="1016" y="840"/>
                  </a:moveTo>
                  <a:lnTo>
                    <a:pt x="1015" y="840"/>
                  </a:lnTo>
                  <a:lnTo>
                    <a:pt x="1018" y="842"/>
                  </a:lnTo>
                  <a:lnTo>
                    <a:pt x="1018" y="840"/>
                  </a:lnTo>
                  <a:lnTo>
                    <a:pt x="1016" y="840"/>
                  </a:lnTo>
                  <a:moveTo>
                    <a:pt x="1109" y="839"/>
                  </a:moveTo>
                  <a:lnTo>
                    <a:pt x="1109" y="837"/>
                  </a:lnTo>
                  <a:lnTo>
                    <a:pt x="1107" y="839"/>
                  </a:lnTo>
                  <a:lnTo>
                    <a:pt x="1109" y="839"/>
                  </a:lnTo>
                  <a:moveTo>
                    <a:pt x="1114" y="839"/>
                  </a:moveTo>
                  <a:lnTo>
                    <a:pt x="1116" y="837"/>
                  </a:lnTo>
                  <a:lnTo>
                    <a:pt x="1114" y="837"/>
                  </a:lnTo>
                  <a:lnTo>
                    <a:pt x="1114" y="839"/>
                  </a:lnTo>
                  <a:moveTo>
                    <a:pt x="1087" y="837"/>
                  </a:moveTo>
                  <a:lnTo>
                    <a:pt x="1087" y="835"/>
                  </a:lnTo>
                  <a:lnTo>
                    <a:pt x="1085" y="837"/>
                  </a:lnTo>
                  <a:lnTo>
                    <a:pt x="1087" y="837"/>
                  </a:lnTo>
                  <a:moveTo>
                    <a:pt x="1845" y="834"/>
                  </a:moveTo>
                  <a:lnTo>
                    <a:pt x="1845" y="835"/>
                  </a:lnTo>
                  <a:lnTo>
                    <a:pt x="1845" y="837"/>
                  </a:lnTo>
                  <a:lnTo>
                    <a:pt x="1846" y="837"/>
                  </a:lnTo>
                  <a:lnTo>
                    <a:pt x="1846" y="835"/>
                  </a:lnTo>
                  <a:lnTo>
                    <a:pt x="1848" y="835"/>
                  </a:lnTo>
                  <a:lnTo>
                    <a:pt x="1846" y="834"/>
                  </a:lnTo>
                  <a:lnTo>
                    <a:pt x="1845" y="834"/>
                  </a:lnTo>
                  <a:moveTo>
                    <a:pt x="3002" y="837"/>
                  </a:moveTo>
                  <a:lnTo>
                    <a:pt x="3004" y="837"/>
                  </a:lnTo>
                  <a:lnTo>
                    <a:pt x="3002" y="835"/>
                  </a:lnTo>
                  <a:lnTo>
                    <a:pt x="3002" y="837"/>
                  </a:lnTo>
                  <a:moveTo>
                    <a:pt x="2636" y="835"/>
                  </a:moveTo>
                  <a:lnTo>
                    <a:pt x="2636" y="834"/>
                  </a:lnTo>
                  <a:lnTo>
                    <a:pt x="2634" y="834"/>
                  </a:lnTo>
                  <a:lnTo>
                    <a:pt x="2634" y="835"/>
                  </a:lnTo>
                  <a:lnTo>
                    <a:pt x="2636" y="835"/>
                  </a:lnTo>
                  <a:moveTo>
                    <a:pt x="1397" y="834"/>
                  </a:moveTo>
                  <a:lnTo>
                    <a:pt x="1397" y="832"/>
                  </a:lnTo>
                  <a:lnTo>
                    <a:pt x="1395" y="834"/>
                  </a:lnTo>
                  <a:lnTo>
                    <a:pt x="1397" y="834"/>
                  </a:lnTo>
                  <a:moveTo>
                    <a:pt x="1839" y="834"/>
                  </a:moveTo>
                  <a:lnTo>
                    <a:pt x="1841" y="834"/>
                  </a:lnTo>
                  <a:lnTo>
                    <a:pt x="1841" y="832"/>
                  </a:lnTo>
                  <a:lnTo>
                    <a:pt x="1839" y="832"/>
                  </a:lnTo>
                  <a:lnTo>
                    <a:pt x="1839" y="834"/>
                  </a:lnTo>
                  <a:moveTo>
                    <a:pt x="1863" y="832"/>
                  </a:moveTo>
                  <a:lnTo>
                    <a:pt x="1861" y="832"/>
                  </a:lnTo>
                  <a:lnTo>
                    <a:pt x="1861" y="834"/>
                  </a:lnTo>
                  <a:lnTo>
                    <a:pt x="1863" y="834"/>
                  </a:lnTo>
                  <a:lnTo>
                    <a:pt x="1863" y="832"/>
                  </a:lnTo>
                  <a:moveTo>
                    <a:pt x="2631" y="834"/>
                  </a:moveTo>
                  <a:lnTo>
                    <a:pt x="2632" y="834"/>
                  </a:lnTo>
                  <a:lnTo>
                    <a:pt x="2631" y="832"/>
                  </a:lnTo>
                  <a:lnTo>
                    <a:pt x="2631" y="834"/>
                  </a:lnTo>
                  <a:moveTo>
                    <a:pt x="2632" y="834"/>
                  </a:moveTo>
                  <a:lnTo>
                    <a:pt x="2634" y="834"/>
                  </a:lnTo>
                  <a:lnTo>
                    <a:pt x="2634" y="832"/>
                  </a:lnTo>
                  <a:lnTo>
                    <a:pt x="2632" y="834"/>
                  </a:lnTo>
                  <a:moveTo>
                    <a:pt x="1838" y="832"/>
                  </a:moveTo>
                  <a:lnTo>
                    <a:pt x="1838" y="830"/>
                  </a:lnTo>
                  <a:lnTo>
                    <a:pt x="1836" y="830"/>
                  </a:lnTo>
                  <a:lnTo>
                    <a:pt x="1836" y="832"/>
                  </a:lnTo>
                  <a:lnTo>
                    <a:pt x="1838" y="832"/>
                  </a:lnTo>
                  <a:moveTo>
                    <a:pt x="2632" y="830"/>
                  </a:moveTo>
                  <a:lnTo>
                    <a:pt x="2631" y="829"/>
                  </a:lnTo>
                  <a:lnTo>
                    <a:pt x="2631" y="830"/>
                  </a:lnTo>
                  <a:lnTo>
                    <a:pt x="2629" y="830"/>
                  </a:lnTo>
                  <a:lnTo>
                    <a:pt x="2629" y="832"/>
                  </a:lnTo>
                  <a:lnTo>
                    <a:pt x="2631" y="832"/>
                  </a:lnTo>
                  <a:lnTo>
                    <a:pt x="2632" y="832"/>
                  </a:lnTo>
                  <a:lnTo>
                    <a:pt x="2632" y="830"/>
                  </a:lnTo>
                  <a:moveTo>
                    <a:pt x="1834" y="827"/>
                  </a:moveTo>
                  <a:lnTo>
                    <a:pt x="1834" y="829"/>
                  </a:lnTo>
                  <a:lnTo>
                    <a:pt x="1833" y="829"/>
                  </a:lnTo>
                  <a:lnTo>
                    <a:pt x="1833" y="830"/>
                  </a:lnTo>
                  <a:lnTo>
                    <a:pt x="1834" y="830"/>
                  </a:lnTo>
                  <a:lnTo>
                    <a:pt x="1836" y="830"/>
                  </a:lnTo>
                  <a:lnTo>
                    <a:pt x="1836" y="829"/>
                  </a:lnTo>
                  <a:lnTo>
                    <a:pt x="1838" y="829"/>
                  </a:lnTo>
                  <a:lnTo>
                    <a:pt x="1838" y="827"/>
                  </a:lnTo>
                  <a:lnTo>
                    <a:pt x="1836" y="827"/>
                  </a:lnTo>
                  <a:lnTo>
                    <a:pt x="1834" y="827"/>
                  </a:lnTo>
                  <a:moveTo>
                    <a:pt x="1402" y="827"/>
                  </a:moveTo>
                  <a:lnTo>
                    <a:pt x="1400" y="829"/>
                  </a:lnTo>
                  <a:lnTo>
                    <a:pt x="1402" y="829"/>
                  </a:lnTo>
                  <a:lnTo>
                    <a:pt x="1402" y="827"/>
                  </a:lnTo>
                  <a:moveTo>
                    <a:pt x="1094" y="824"/>
                  </a:moveTo>
                  <a:lnTo>
                    <a:pt x="1092" y="825"/>
                  </a:lnTo>
                  <a:lnTo>
                    <a:pt x="1094" y="825"/>
                  </a:lnTo>
                  <a:lnTo>
                    <a:pt x="1094" y="824"/>
                  </a:lnTo>
                  <a:moveTo>
                    <a:pt x="1390" y="825"/>
                  </a:moveTo>
                  <a:lnTo>
                    <a:pt x="1390" y="824"/>
                  </a:lnTo>
                  <a:lnTo>
                    <a:pt x="1388" y="824"/>
                  </a:lnTo>
                  <a:lnTo>
                    <a:pt x="1388" y="825"/>
                  </a:lnTo>
                  <a:lnTo>
                    <a:pt x="1390" y="825"/>
                  </a:lnTo>
                  <a:moveTo>
                    <a:pt x="1090" y="822"/>
                  </a:moveTo>
                  <a:lnTo>
                    <a:pt x="1090" y="824"/>
                  </a:lnTo>
                  <a:lnTo>
                    <a:pt x="1092" y="824"/>
                  </a:lnTo>
                  <a:lnTo>
                    <a:pt x="1092" y="822"/>
                  </a:lnTo>
                  <a:lnTo>
                    <a:pt x="1090" y="822"/>
                  </a:lnTo>
                  <a:moveTo>
                    <a:pt x="1387" y="822"/>
                  </a:moveTo>
                  <a:lnTo>
                    <a:pt x="1387" y="824"/>
                  </a:lnTo>
                  <a:lnTo>
                    <a:pt x="1388" y="824"/>
                  </a:lnTo>
                  <a:lnTo>
                    <a:pt x="1388" y="822"/>
                  </a:lnTo>
                  <a:lnTo>
                    <a:pt x="1387" y="822"/>
                  </a:lnTo>
                  <a:moveTo>
                    <a:pt x="1404" y="820"/>
                  </a:moveTo>
                  <a:lnTo>
                    <a:pt x="1402" y="820"/>
                  </a:lnTo>
                  <a:lnTo>
                    <a:pt x="1402" y="822"/>
                  </a:lnTo>
                  <a:lnTo>
                    <a:pt x="1404" y="822"/>
                  </a:lnTo>
                  <a:lnTo>
                    <a:pt x="1404" y="820"/>
                  </a:lnTo>
                  <a:moveTo>
                    <a:pt x="1092" y="818"/>
                  </a:moveTo>
                  <a:lnTo>
                    <a:pt x="1090" y="820"/>
                  </a:lnTo>
                  <a:lnTo>
                    <a:pt x="1092" y="820"/>
                  </a:lnTo>
                  <a:lnTo>
                    <a:pt x="1092" y="818"/>
                  </a:lnTo>
                  <a:moveTo>
                    <a:pt x="1367" y="820"/>
                  </a:moveTo>
                  <a:lnTo>
                    <a:pt x="1368" y="818"/>
                  </a:lnTo>
                  <a:lnTo>
                    <a:pt x="1367" y="818"/>
                  </a:lnTo>
                  <a:lnTo>
                    <a:pt x="1367" y="820"/>
                  </a:lnTo>
                  <a:moveTo>
                    <a:pt x="1094" y="815"/>
                  </a:moveTo>
                  <a:lnTo>
                    <a:pt x="1096" y="813"/>
                  </a:lnTo>
                  <a:lnTo>
                    <a:pt x="1094" y="813"/>
                  </a:lnTo>
                  <a:lnTo>
                    <a:pt x="1094" y="815"/>
                  </a:lnTo>
                  <a:moveTo>
                    <a:pt x="1388" y="815"/>
                  </a:moveTo>
                  <a:lnTo>
                    <a:pt x="1388" y="813"/>
                  </a:lnTo>
                  <a:lnTo>
                    <a:pt x="1387" y="813"/>
                  </a:lnTo>
                  <a:lnTo>
                    <a:pt x="1387" y="815"/>
                  </a:lnTo>
                  <a:lnTo>
                    <a:pt x="1388" y="815"/>
                  </a:lnTo>
                  <a:moveTo>
                    <a:pt x="3859" y="813"/>
                  </a:moveTo>
                  <a:lnTo>
                    <a:pt x="3858" y="813"/>
                  </a:lnTo>
                  <a:lnTo>
                    <a:pt x="3858" y="815"/>
                  </a:lnTo>
                  <a:lnTo>
                    <a:pt x="3859" y="815"/>
                  </a:lnTo>
                  <a:lnTo>
                    <a:pt x="3859" y="813"/>
                  </a:lnTo>
                  <a:moveTo>
                    <a:pt x="1387" y="812"/>
                  </a:moveTo>
                  <a:lnTo>
                    <a:pt x="1387" y="813"/>
                  </a:lnTo>
                  <a:lnTo>
                    <a:pt x="1388" y="812"/>
                  </a:lnTo>
                  <a:lnTo>
                    <a:pt x="1387" y="812"/>
                  </a:lnTo>
                  <a:moveTo>
                    <a:pt x="1361" y="812"/>
                  </a:moveTo>
                  <a:lnTo>
                    <a:pt x="1363" y="812"/>
                  </a:lnTo>
                  <a:lnTo>
                    <a:pt x="1361" y="810"/>
                  </a:lnTo>
                  <a:lnTo>
                    <a:pt x="1361" y="812"/>
                  </a:lnTo>
                  <a:moveTo>
                    <a:pt x="1368" y="812"/>
                  </a:moveTo>
                  <a:lnTo>
                    <a:pt x="1370" y="810"/>
                  </a:lnTo>
                  <a:lnTo>
                    <a:pt x="1368" y="810"/>
                  </a:lnTo>
                  <a:lnTo>
                    <a:pt x="1368" y="812"/>
                  </a:lnTo>
                  <a:moveTo>
                    <a:pt x="1372" y="808"/>
                  </a:moveTo>
                  <a:lnTo>
                    <a:pt x="1370" y="808"/>
                  </a:lnTo>
                  <a:lnTo>
                    <a:pt x="1370" y="810"/>
                  </a:lnTo>
                  <a:lnTo>
                    <a:pt x="1372" y="810"/>
                  </a:lnTo>
                  <a:lnTo>
                    <a:pt x="1372" y="808"/>
                  </a:lnTo>
                  <a:moveTo>
                    <a:pt x="1050" y="805"/>
                  </a:moveTo>
                  <a:lnTo>
                    <a:pt x="1048" y="805"/>
                  </a:lnTo>
                  <a:lnTo>
                    <a:pt x="1048" y="807"/>
                  </a:lnTo>
                  <a:lnTo>
                    <a:pt x="1050" y="807"/>
                  </a:lnTo>
                  <a:lnTo>
                    <a:pt x="1050" y="805"/>
                  </a:lnTo>
                  <a:moveTo>
                    <a:pt x="821" y="805"/>
                  </a:moveTo>
                  <a:lnTo>
                    <a:pt x="823" y="805"/>
                  </a:lnTo>
                  <a:lnTo>
                    <a:pt x="823" y="803"/>
                  </a:lnTo>
                  <a:lnTo>
                    <a:pt x="821" y="803"/>
                  </a:lnTo>
                  <a:lnTo>
                    <a:pt x="821" y="805"/>
                  </a:lnTo>
                  <a:moveTo>
                    <a:pt x="1003" y="803"/>
                  </a:moveTo>
                  <a:lnTo>
                    <a:pt x="1001" y="803"/>
                  </a:lnTo>
                  <a:lnTo>
                    <a:pt x="1003" y="805"/>
                  </a:lnTo>
                  <a:lnTo>
                    <a:pt x="1003" y="803"/>
                  </a:lnTo>
                  <a:moveTo>
                    <a:pt x="1052" y="805"/>
                  </a:moveTo>
                  <a:lnTo>
                    <a:pt x="1053" y="805"/>
                  </a:lnTo>
                  <a:lnTo>
                    <a:pt x="1053" y="803"/>
                  </a:lnTo>
                  <a:lnTo>
                    <a:pt x="1052" y="803"/>
                  </a:lnTo>
                  <a:lnTo>
                    <a:pt x="1052" y="805"/>
                  </a:lnTo>
                  <a:moveTo>
                    <a:pt x="3243" y="803"/>
                  </a:moveTo>
                  <a:lnTo>
                    <a:pt x="3241" y="803"/>
                  </a:lnTo>
                  <a:lnTo>
                    <a:pt x="3240" y="803"/>
                  </a:lnTo>
                  <a:lnTo>
                    <a:pt x="3241" y="805"/>
                  </a:lnTo>
                  <a:lnTo>
                    <a:pt x="3243" y="805"/>
                  </a:lnTo>
                  <a:lnTo>
                    <a:pt x="3243" y="803"/>
                  </a:lnTo>
                  <a:moveTo>
                    <a:pt x="3856" y="803"/>
                  </a:moveTo>
                  <a:lnTo>
                    <a:pt x="3854" y="803"/>
                  </a:lnTo>
                  <a:lnTo>
                    <a:pt x="3854" y="805"/>
                  </a:lnTo>
                  <a:lnTo>
                    <a:pt x="3856" y="805"/>
                  </a:lnTo>
                  <a:lnTo>
                    <a:pt x="3856" y="803"/>
                  </a:lnTo>
                  <a:moveTo>
                    <a:pt x="1053" y="803"/>
                  </a:moveTo>
                  <a:lnTo>
                    <a:pt x="1055" y="803"/>
                  </a:lnTo>
                  <a:lnTo>
                    <a:pt x="1055" y="802"/>
                  </a:lnTo>
                  <a:lnTo>
                    <a:pt x="1053" y="803"/>
                  </a:lnTo>
                  <a:moveTo>
                    <a:pt x="3573" y="803"/>
                  </a:moveTo>
                  <a:lnTo>
                    <a:pt x="3575" y="803"/>
                  </a:lnTo>
                  <a:lnTo>
                    <a:pt x="3575" y="802"/>
                  </a:lnTo>
                  <a:lnTo>
                    <a:pt x="3573" y="802"/>
                  </a:lnTo>
                  <a:lnTo>
                    <a:pt x="3573" y="803"/>
                  </a:lnTo>
                  <a:moveTo>
                    <a:pt x="3566" y="800"/>
                  </a:moveTo>
                  <a:lnTo>
                    <a:pt x="3566" y="800"/>
                  </a:lnTo>
                  <a:lnTo>
                    <a:pt x="3566" y="802"/>
                  </a:lnTo>
                  <a:lnTo>
                    <a:pt x="3566" y="800"/>
                  </a:lnTo>
                  <a:moveTo>
                    <a:pt x="1173" y="798"/>
                  </a:moveTo>
                  <a:lnTo>
                    <a:pt x="1175" y="798"/>
                  </a:lnTo>
                  <a:lnTo>
                    <a:pt x="1175" y="797"/>
                  </a:lnTo>
                  <a:lnTo>
                    <a:pt x="1173" y="797"/>
                  </a:lnTo>
                  <a:lnTo>
                    <a:pt x="1173" y="798"/>
                  </a:lnTo>
                  <a:moveTo>
                    <a:pt x="3568" y="797"/>
                  </a:moveTo>
                  <a:lnTo>
                    <a:pt x="3566" y="797"/>
                  </a:lnTo>
                  <a:lnTo>
                    <a:pt x="3566" y="798"/>
                  </a:lnTo>
                  <a:lnTo>
                    <a:pt x="3568" y="798"/>
                  </a:lnTo>
                  <a:lnTo>
                    <a:pt x="3568" y="797"/>
                  </a:lnTo>
                  <a:moveTo>
                    <a:pt x="3241" y="795"/>
                  </a:moveTo>
                  <a:lnTo>
                    <a:pt x="3240" y="795"/>
                  </a:lnTo>
                  <a:lnTo>
                    <a:pt x="3240" y="797"/>
                  </a:lnTo>
                  <a:lnTo>
                    <a:pt x="3241" y="797"/>
                  </a:lnTo>
                  <a:lnTo>
                    <a:pt x="3241" y="795"/>
                  </a:lnTo>
                  <a:moveTo>
                    <a:pt x="1193" y="793"/>
                  </a:moveTo>
                  <a:lnTo>
                    <a:pt x="1193" y="792"/>
                  </a:lnTo>
                  <a:lnTo>
                    <a:pt x="1191" y="793"/>
                  </a:lnTo>
                  <a:lnTo>
                    <a:pt x="1193" y="793"/>
                  </a:lnTo>
                  <a:moveTo>
                    <a:pt x="3235" y="790"/>
                  </a:moveTo>
                  <a:lnTo>
                    <a:pt x="3233" y="790"/>
                  </a:lnTo>
                  <a:lnTo>
                    <a:pt x="3235" y="792"/>
                  </a:lnTo>
                  <a:lnTo>
                    <a:pt x="3235" y="790"/>
                  </a:lnTo>
                  <a:moveTo>
                    <a:pt x="3440" y="786"/>
                  </a:moveTo>
                  <a:lnTo>
                    <a:pt x="3438" y="786"/>
                  </a:lnTo>
                  <a:lnTo>
                    <a:pt x="3438" y="788"/>
                  </a:lnTo>
                  <a:lnTo>
                    <a:pt x="3440" y="788"/>
                  </a:lnTo>
                  <a:lnTo>
                    <a:pt x="3440" y="786"/>
                  </a:lnTo>
                  <a:moveTo>
                    <a:pt x="1107" y="785"/>
                  </a:moveTo>
                  <a:lnTo>
                    <a:pt x="1109" y="785"/>
                  </a:lnTo>
                  <a:lnTo>
                    <a:pt x="1109" y="783"/>
                  </a:lnTo>
                  <a:lnTo>
                    <a:pt x="1107" y="783"/>
                  </a:lnTo>
                  <a:lnTo>
                    <a:pt x="1107" y="785"/>
                  </a:lnTo>
                  <a:moveTo>
                    <a:pt x="1109" y="783"/>
                  </a:moveTo>
                  <a:lnTo>
                    <a:pt x="1111" y="783"/>
                  </a:lnTo>
                  <a:lnTo>
                    <a:pt x="1111" y="781"/>
                  </a:lnTo>
                  <a:lnTo>
                    <a:pt x="1112" y="780"/>
                  </a:lnTo>
                  <a:lnTo>
                    <a:pt x="1111" y="780"/>
                  </a:lnTo>
                  <a:lnTo>
                    <a:pt x="1109" y="780"/>
                  </a:lnTo>
                  <a:lnTo>
                    <a:pt x="1109" y="781"/>
                  </a:lnTo>
                  <a:lnTo>
                    <a:pt x="1109" y="783"/>
                  </a:lnTo>
                  <a:moveTo>
                    <a:pt x="2826" y="785"/>
                  </a:moveTo>
                  <a:lnTo>
                    <a:pt x="2827" y="785"/>
                  </a:lnTo>
                  <a:lnTo>
                    <a:pt x="2827" y="783"/>
                  </a:lnTo>
                  <a:lnTo>
                    <a:pt x="2826" y="783"/>
                  </a:lnTo>
                  <a:lnTo>
                    <a:pt x="2826" y="785"/>
                  </a:lnTo>
                  <a:moveTo>
                    <a:pt x="3226" y="785"/>
                  </a:moveTo>
                  <a:lnTo>
                    <a:pt x="3228" y="785"/>
                  </a:lnTo>
                  <a:lnTo>
                    <a:pt x="3226" y="783"/>
                  </a:lnTo>
                  <a:lnTo>
                    <a:pt x="3226" y="785"/>
                  </a:lnTo>
                  <a:moveTo>
                    <a:pt x="3571" y="781"/>
                  </a:moveTo>
                  <a:lnTo>
                    <a:pt x="3570" y="783"/>
                  </a:lnTo>
                  <a:lnTo>
                    <a:pt x="3571" y="783"/>
                  </a:lnTo>
                  <a:lnTo>
                    <a:pt x="3571" y="781"/>
                  </a:lnTo>
                  <a:moveTo>
                    <a:pt x="289" y="781"/>
                  </a:moveTo>
                  <a:lnTo>
                    <a:pt x="291" y="781"/>
                  </a:lnTo>
                  <a:lnTo>
                    <a:pt x="291" y="780"/>
                  </a:lnTo>
                  <a:lnTo>
                    <a:pt x="289" y="780"/>
                  </a:lnTo>
                  <a:lnTo>
                    <a:pt x="289" y="781"/>
                  </a:lnTo>
                  <a:moveTo>
                    <a:pt x="1212" y="780"/>
                  </a:moveTo>
                  <a:lnTo>
                    <a:pt x="1210" y="780"/>
                  </a:lnTo>
                  <a:lnTo>
                    <a:pt x="1210" y="781"/>
                  </a:lnTo>
                  <a:lnTo>
                    <a:pt x="1212" y="781"/>
                  </a:lnTo>
                  <a:lnTo>
                    <a:pt x="1212" y="780"/>
                  </a:lnTo>
                  <a:moveTo>
                    <a:pt x="2827" y="780"/>
                  </a:moveTo>
                  <a:lnTo>
                    <a:pt x="2827" y="781"/>
                  </a:lnTo>
                  <a:lnTo>
                    <a:pt x="2829" y="781"/>
                  </a:lnTo>
                  <a:lnTo>
                    <a:pt x="2829" y="780"/>
                  </a:lnTo>
                  <a:lnTo>
                    <a:pt x="2829" y="778"/>
                  </a:lnTo>
                  <a:lnTo>
                    <a:pt x="2827" y="778"/>
                  </a:lnTo>
                  <a:lnTo>
                    <a:pt x="2827" y="780"/>
                  </a:lnTo>
                  <a:moveTo>
                    <a:pt x="286" y="776"/>
                  </a:moveTo>
                  <a:lnTo>
                    <a:pt x="286" y="778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6" y="775"/>
                  </a:lnTo>
                  <a:lnTo>
                    <a:pt x="286" y="776"/>
                  </a:lnTo>
                  <a:moveTo>
                    <a:pt x="1244" y="776"/>
                  </a:moveTo>
                  <a:lnTo>
                    <a:pt x="1244" y="778"/>
                  </a:lnTo>
                  <a:lnTo>
                    <a:pt x="1245" y="776"/>
                  </a:lnTo>
                  <a:lnTo>
                    <a:pt x="1244" y="776"/>
                  </a:lnTo>
                  <a:moveTo>
                    <a:pt x="2597" y="778"/>
                  </a:moveTo>
                  <a:lnTo>
                    <a:pt x="2599" y="778"/>
                  </a:lnTo>
                  <a:lnTo>
                    <a:pt x="2597" y="776"/>
                  </a:lnTo>
                  <a:lnTo>
                    <a:pt x="2597" y="778"/>
                  </a:lnTo>
                  <a:moveTo>
                    <a:pt x="3395" y="776"/>
                  </a:moveTo>
                  <a:lnTo>
                    <a:pt x="3393" y="776"/>
                  </a:lnTo>
                  <a:lnTo>
                    <a:pt x="3395" y="778"/>
                  </a:lnTo>
                  <a:lnTo>
                    <a:pt x="3395" y="776"/>
                  </a:lnTo>
                  <a:moveTo>
                    <a:pt x="3396" y="776"/>
                  </a:moveTo>
                  <a:lnTo>
                    <a:pt x="3395" y="776"/>
                  </a:lnTo>
                  <a:lnTo>
                    <a:pt x="3396" y="778"/>
                  </a:lnTo>
                  <a:lnTo>
                    <a:pt x="3396" y="776"/>
                  </a:lnTo>
                  <a:moveTo>
                    <a:pt x="3400" y="776"/>
                  </a:moveTo>
                  <a:lnTo>
                    <a:pt x="3401" y="775"/>
                  </a:lnTo>
                  <a:lnTo>
                    <a:pt x="3400" y="775"/>
                  </a:lnTo>
                  <a:lnTo>
                    <a:pt x="3400" y="776"/>
                  </a:lnTo>
                  <a:moveTo>
                    <a:pt x="2573" y="773"/>
                  </a:moveTo>
                  <a:lnTo>
                    <a:pt x="2572" y="771"/>
                  </a:lnTo>
                  <a:lnTo>
                    <a:pt x="2572" y="773"/>
                  </a:lnTo>
                  <a:lnTo>
                    <a:pt x="2572" y="775"/>
                  </a:lnTo>
                  <a:lnTo>
                    <a:pt x="2573" y="775"/>
                  </a:lnTo>
                  <a:lnTo>
                    <a:pt x="2573" y="773"/>
                  </a:lnTo>
                  <a:moveTo>
                    <a:pt x="3435" y="775"/>
                  </a:moveTo>
                  <a:lnTo>
                    <a:pt x="3433" y="773"/>
                  </a:lnTo>
                  <a:lnTo>
                    <a:pt x="3433" y="775"/>
                  </a:lnTo>
                  <a:lnTo>
                    <a:pt x="3435" y="775"/>
                  </a:lnTo>
                  <a:moveTo>
                    <a:pt x="291" y="773"/>
                  </a:moveTo>
                  <a:lnTo>
                    <a:pt x="291" y="771"/>
                  </a:lnTo>
                  <a:lnTo>
                    <a:pt x="289" y="771"/>
                  </a:lnTo>
                  <a:lnTo>
                    <a:pt x="288" y="771"/>
                  </a:lnTo>
                  <a:lnTo>
                    <a:pt x="286" y="771"/>
                  </a:lnTo>
                  <a:lnTo>
                    <a:pt x="284" y="771"/>
                  </a:lnTo>
                  <a:lnTo>
                    <a:pt x="284" y="773"/>
                  </a:lnTo>
                  <a:lnTo>
                    <a:pt x="286" y="773"/>
                  </a:lnTo>
                  <a:lnTo>
                    <a:pt x="288" y="773"/>
                  </a:lnTo>
                  <a:lnTo>
                    <a:pt x="289" y="773"/>
                  </a:lnTo>
                  <a:lnTo>
                    <a:pt x="291" y="773"/>
                  </a:lnTo>
                  <a:moveTo>
                    <a:pt x="3405" y="770"/>
                  </a:moveTo>
                  <a:lnTo>
                    <a:pt x="3405" y="768"/>
                  </a:lnTo>
                  <a:lnTo>
                    <a:pt x="3403" y="770"/>
                  </a:lnTo>
                  <a:lnTo>
                    <a:pt x="3405" y="770"/>
                  </a:lnTo>
                  <a:moveTo>
                    <a:pt x="988" y="768"/>
                  </a:moveTo>
                  <a:lnTo>
                    <a:pt x="989" y="768"/>
                  </a:lnTo>
                  <a:lnTo>
                    <a:pt x="989" y="766"/>
                  </a:lnTo>
                  <a:lnTo>
                    <a:pt x="988" y="765"/>
                  </a:lnTo>
                  <a:lnTo>
                    <a:pt x="988" y="766"/>
                  </a:lnTo>
                  <a:lnTo>
                    <a:pt x="988" y="768"/>
                  </a:lnTo>
                  <a:moveTo>
                    <a:pt x="1159" y="761"/>
                  </a:moveTo>
                  <a:lnTo>
                    <a:pt x="1158" y="761"/>
                  </a:lnTo>
                  <a:lnTo>
                    <a:pt x="1158" y="763"/>
                  </a:lnTo>
                  <a:lnTo>
                    <a:pt x="1158" y="766"/>
                  </a:lnTo>
                  <a:lnTo>
                    <a:pt x="1156" y="766"/>
                  </a:lnTo>
                  <a:lnTo>
                    <a:pt x="1156" y="768"/>
                  </a:lnTo>
                  <a:lnTo>
                    <a:pt x="1158" y="768"/>
                  </a:lnTo>
                  <a:lnTo>
                    <a:pt x="1159" y="768"/>
                  </a:lnTo>
                  <a:lnTo>
                    <a:pt x="1161" y="768"/>
                  </a:lnTo>
                  <a:lnTo>
                    <a:pt x="1163" y="766"/>
                  </a:lnTo>
                  <a:lnTo>
                    <a:pt x="1163" y="765"/>
                  </a:lnTo>
                  <a:lnTo>
                    <a:pt x="1163" y="763"/>
                  </a:lnTo>
                  <a:lnTo>
                    <a:pt x="1163" y="761"/>
                  </a:lnTo>
                  <a:lnTo>
                    <a:pt x="1161" y="761"/>
                  </a:lnTo>
                  <a:lnTo>
                    <a:pt x="1159" y="761"/>
                  </a:lnTo>
                  <a:moveTo>
                    <a:pt x="1276" y="768"/>
                  </a:moveTo>
                  <a:lnTo>
                    <a:pt x="1276" y="766"/>
                  </a:lnTo>
                  <a:lnTo>
                    <a:pt x="1274" y="766"/>
                  </a:lnTo>
                  <a:lnTo>
                    <a:pt x="1274" y="768"/>
                  </a:lnTo>
                  <a:lnTo>
                    <a:pt x="1276" y="768"/>
                  </a:lnTo>
                  <a:moveTo>
                    <a:pt x="1292" y="768"/>
                  </a:moveTo>
                  <a:lnTo>
                    <a:pt x="1294" y="768"/>
                  </a:lnTo>
                  <a:lnTo>
                    <a:pt x="1294" y="766"/>
                  </a:lnTo>
                  <a:lnTo>
                    <a:pt x="1292" y="766"/>
                  </a:lnTo>
                  <a:lnTo>
                    <a:pt x="1292" y="768"/>
                  </a:lnTo>
                  <a:moveTo>
                    <a:pt x="880" y="766"/>
                  </a:moveTo>
                  <a:lnTo>
                    <a:pt x="882" y="766"/>
                  </a:lnTo>
                  <a:lnTo>
                    <a:pt x="882" y="765"/>
                  </a:lnTo>
                  <a:lnTo>
                    <a:pt x="880" y="765"/>
                  </a:lnTo>
                  <a:lnTo>
                    <a:pt x="880" y="766"/>
                  </a:lnTo>
                  <a:moveTo>
                    <a:pt x="1171" y="766"/>
                  </a:moveTo>
                  <a:lnTo>
                    <a:pt x="1171" y="765"/>
                  </a:lnTo>
                  <a:lnTo>
                    <a:pt x="1170" y="766"/>
                  </a:lnTo>
                  <a:lnTo>
                    <a:pt x="1171" y="766"/>
                  </a:lnTo>
                  <a:moveTo>
                    <a:pt x="1176" y="766"/>
                  </a:moveTo>
                  <a:lnTo>
                    <a:pt x="1178" y="765"/>
                  </a:lnTo>
                  <a:lnTo>
                    <a:pt x="1176" y="765"/>
                  </a:lnTo>
                  <a:lnTo>
                    <a:pt x="1176" y="766"/>
                  </a:lnTo>
                  <a:moveTo>
                    <a:pt x="3410" y="766"/>
                  </a:moveTo>
                  <a:lnTo>
                    <a:pt x="3410" y="765"/>
                  </a:lnTo>
                  <a:lnTo>
                    <a:pt x="3408" y="765"/>
                  </a:lnTo>
                  <a:lnTo>
                    <a:pt x="3408" y="766"/>
                  </a:lnTo>
                  <a:lnTo>
                    <a:pt x="3410" y="766"/>
                  </a:lnTo>
                  <a:moveTo>
                    <a:pt x="3450" y="766"/>
                  </a:moveTo>
                  <a:lnTo>
                    <a:pt x="3450" y="765"/>
                  </a:lnTo>
                  <a:lnTo>
                    <a:pt x="3449" y="765"/>
                  </a:lnTo>
                  <a:lnTo>
                    <a:pt x="3449" y="766"/>
                  </a:lnTo>
                  <a:lnTo>
                    <a:pt x="3450" y="766"/>
                  </a:lnTo>
                  <a:moveTo>
                    <a:pt x="3459" y="765"/>
                  </a:moveTo>
                  <a:lnTo>
                    <a:pt x="3457" y="765"/>
                  </a:lnTo>
                  <a:lnTo>
                    <a:pt x="3457" y="766"/>
                  </a:lnTo>
                  <a:lnTo>
                    <a:pt x="3459" y="766"/>
                  </a:lnTo>
                  <a:lnTo>
                    <a:pt x="3459" y="765"/>
                  </a:lnTo>
                  <a:moveTo>
                    <a:pt x="988" y="765"/>
                  </a:moveTo>
                  <a:lnTo>
                    <a:pt x="986" y="763"/>
                  </a:lnTo>
                  <a:lnTo>
                    <a:pt x="986" y="765"/>
                  </a:lnTo>
                  <a:lnTo>
                    <a:pt x="988" y="765"/>
                  </a:lnTo>
                  <a:moveTo>
                    <a:pt x="1284" y="763"/>
                  </a:moveTo>
                  <a:lnTo>
                    <a:pt x="1284" y="765"/>
                  </a:lnTo>
                  <a:lnTo>
                    <a:pt x="1286" y="763"/>
                  </a:lnTo>
                  <a:lnTo>
                    <a:pt x="1284" y="763"/>
                  </a:lnTo>
                  <a:moveTo>
                    <a:pt x="1292" y="763"/>
                  </a:moveTo>
                  <a:lnTo>
                    <a:pt x="1292" y="765"/>
                  </a:lnTo>
                  <a:lnTo>
                    <a:pt x="1294" y="765"/>
                  </a:lnTo>
                  <a:lnTo>
                    <a:pt x="1292" y="763"/>
                  </a:lnTo>
                  <a:moveTo>
                    <a:pt x="252" y="763"/>
                  </a:moveTo>
                  <a:lnTo>
                    <a:pt x="252" y="761"/>
                  </a:lnTo>
                  <a:lnTo>
                    <a:pt x="251" y="763"/>
                  </a:lnTo>
                  <a:lnTo>
                    <a:pt x="252" y="763"/>
                  </a:lnTo>
                  <a:moveTo>
                    <a:pt x="986" y="761"/>
                  </a:moveTo>
                  <a:lnTo>
                    <a:pt x="984" y="760"/>
                  </a:lnTo>
                  <a:lnTo>
                    <a:pt x="986" y="763"/>
                  </a:lnTo>
                  <a:lnTo>
                    <a:pt x="986" y="761"/>
                  </a:lnTo>
                  <a:moveTo>
                    <a:pt x="259" y="758"/>
                  </a:moveTo>
                  <a:lnTo>
                    <a:pt x="257" y="758"/>
                  </a:lnTo>
                  <a:lnTo>
                    <a:pt x="257" y="760"/>
                  </a:lnTo>
                  <a:lnTo>
                    <a:pt x="256" y="760"/>
                  </a:lnTo>
                  <a:lnTo>
                    <a:pt x="256" y="761"/>
                  </a:lnTo>
                  <a:lnTo>
                    <a:pt x="257" y="761"/>
                  </a:lnTo>
                  <a:lnTo>
                    <a:pt x="259" y="761"/>
                  </a:lnTo>
                  <a:lnTo>
                    <a:pt x="261" y="761"/>
                  </a:lnTo>
                  <a:lnTo>
                    <a:pt x="261" y="760"/>
                  </a:lnTo>
                  <a:lnTo>
                    <a:pt x="262" y="760"/>
                  </a:lnTo>
                  <a:lnTo>
                    <a:pt x="262" y="758"/>
                  </a:lnTo>
                  <a:lnTo>
                    <a:pt x="261" y="758"/>
                  </a:lnTo>
                  <a:lnTo>
                    <a:pt x="259" y="758"/>
                  </a:lnTo>
                  <a:moveTo>
                    <a:pt x="1222" y="760"/>
                  </a:moveTo>
                  <a:lnTo>
                    <a:pt x="1222" y="760"/>
                  </a:lnTo>
                  <a:lnTo>
                    <a:pt x="1220" y="760"/>
                  </a:lnTo>
                  <a:lnTo>
                    <a:pt x="1220" y="761"/>
                  </a:lnTo>
                  <a:lnTo>
                    <a:pt x="1222" y="761"/>
                  </a:lnTo>
                  <a:lnTo>
                    <a:pt x="1222" y="760"/>
                  </a:lnTo>
                  <a:moveTo>
                    <a:pt x="3472" y="760"/>
                  </a:moveTo>
                  <a:lnTo>
                    <a:pt x="3470" y="760"/>
                  </a:lnTo>
                  <a:lnTo>
                    <a:pt x="3470" y="761"/>
                  </a:lnTo>
                  <a:lnTo>
                    <a:pt x="3472" y="761"/>
                  </a:lnTo>
                  <a:lnTo>
                    <a:pt x="3472" y="760"/>
                  </a:lnTo>
                  <a:moveTo>
                    <a:pt x="1220" y="758"/>
                  </a:moveTo>
                  <a:lnTo>
                    <a:pt x="1222" y="758"/>
                  </a:lnTo>
                  <a:lnTo>
                    <a:pt x="1220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20" y="758"/>
                  </a:lnTo>
                  <a:moveTo>
                    <a:pt x="3203" y="756"/>
                  </a:moveTo>
                  <a:lnTo>
                    <a:pt x="3203" y="758"/>
                  </a:lnTo>
                  <a:lnTo>
                    <a:pt x="3203" y="758"/>
                  </a:lnTo>
                  <a:lnTo>
                    <a:pt x="3203" y="758"/>
                  </a:lnTo>
                  <a:lnTo>
                    <a:pt x="3204" y="758"/>
                  </a:lnTo>
                  <a:lnTo>
                    <a:pt x="3204" y="758"/>
                  </a:lnTo>
                  <a:lnTo>
                    <a:pt x="3204" y="756"/>
                  </a:lnTo>
                  <a:lnTo>
                    <a:pt x="3204" y="754"/>
                  </a:lnTo>
                  <a:lnTo>
                    <a:pt x="3204" y="753"/>
                  </a:lnTo>
                  <a:lnTo>
                    <a:pt x="3203" y="753"/>
                  </a:lnTo>
                  <a:lnTo>
                    <a:pt x="3203" y="754"/>
                  </a:lnTo>
                  <a:lnTo>
                    <a:pt x="3203" y="756"/>
                  </a:lnTo>
                  <a:moveTo>
                    <a:pt x="1217" y="758"/>
                  </a:moveTo>
                  <a:lnTo>
                    <a:pt x="1218" y="758"/>
                  </a:lnTo>
                  <a:lnTo>
                    <a:pt x="1218" y="756"/>
                  </a:lnTo>
                  <a:lnTo>
                    <a:pt x="1217" y="756"/>
                  </a:lnTo>
                  <a:lnTo>
                    <a:pt x="1215" y="756"/>
                  </a:lnTo>
                  <a:lnTo>
                    <a:pt x="1215" y="758"/>
                  </a:lnTo>
                  <a:lnTo>
                    <a:pt x="1217" y="758"/>
                  </a:lnTo>
                  <a:moveTo>
                    <a:pt x="1264" y="756"/>
                  </a:moveTo>
                  <a:lnTo>
                    <a:pt x="1264" y="758"/>
                  </a:lnTo>
                  <a:lnTo>
                    <a:pt x="1266" y="756"/>
                  </a:lnTo>
                  <a:lnTo>
                    <a:pt x="1264" y="756"/>
                  </a:lnTo>
                  <a:moveTo>
                    <a:pt x="1276" y="756"/>
                  </a:moveTo>
                  <a:lnTo>
                    <a:pt x="1276" y="758"/>
                  </a:lnTo>
                  <a:lnTo>
                    <a:pt x="1277" y="756"/>
                  </a:lnTo>
                  <a:lnTo>
                    <a:pt x="1276" y="756"/>
                  </a:lnTo>
                  <a:moveTo>
                    <a:pt x="1213" y="754"/>
                  </a:moveTo>
                  <a:lnTo>
                    <a:pt x="1212" y="754"/>
                  </a:lnTo>
                  <a:lnTo>
                    <a:pt x="1212" y="756"/>
                  </a:lnTo>
                  <a:lnTo>
                    <a:pt x="1213" y="756"/>
                  </a:lnTo>
                  <a:lnTo>
                    <a:pt x="1215" y="756"/>
                  </a:lnTo>
                  <a:lnTo>
                    <a:pt x="1215" y="754"/>
                  </a:lnTo>
                  <a:lnTo>
                    <a:pt x="1213" y="754"/>
                  </a:lnTo>
                  <a:moveTo>
                    <a:pt x="3208" y="756"/>
                  </a:moveTo>
                  <a:lnTo>
                    <a:pt x="3208" y="754"/>
                  </a:lnTo>
                  <a:lnTo>
                    <a:pt x="3208" y="753"/>
                  </a:lnTo>
                  <a:lnTo>
                    <a:pt x="3206" y="754"/>
                  </a:lnTo>
                  <a:lnTo>
                    <a:pt x="3208" y="756"/>
                  </a:lnTo>
                  <a:moveTo>
                    <a:pt x="1266" y="754"/>
                  </a:moveTo>
                  <a:lnTo>
                    <a:pt x="1267" y="754"/>
                  </a:lnTo>
                  <a:lnTo>
                    <a:pt x="1267" y="753"/>
                  </a:lnTo>
                  <a:lnTo>
                    <a:pt x="1267" y="751"/>
                  </a:lnTo>
                  <a:lnTo>
                    <a:pt x="1266" y="751"/>
                  </a:lnTo>
                  <a:lnTo>
                    <a:pt x="1266" y="753"/>
                  </a:lnTo>
                  <a:lnTo>
                    <a:pt x="1266" y="754"/>
                  </a:lnTo>
                  <a:moveTo>
                    <a:pt x="1269" y="753"/>
                  </a:moveTo>
                  <a:lnTo>
                    <a:pt x="1269" y="754"/>
                  </a:lnTo>
                  <a:lnTo>
                    <a:pt x="1271" y="753"/>
                  </a:lnTo>
                  <a:lnTo>
                    <a:pt x="1269" y="753"/>
                  </a:lnTo>
                  <a:moveTo>
                    <a:pt x="1264" y="753"/>
                  </a:moveTo>
                  <a:lnTo>
                    <a:pt x="1266" y="751"/>
                  </a:lnTo>
                  <a:lnTo>
                    <a:pt x="1264" y="751"/>
                  </a:lnTo>
                  <a:lnTo>
                    <a:pt x="1262" y="751"/>
                  </a:lnTo>
                  <a:lnTo>
                    <a:pt x="1262" y="753"/>
                  </a:lnTo>
                  <a:lnTo>
                    <a:pt x="1264" y="753"/>
                  </a:lnTo>
                  <a:moveTo>
                    <a:pt x="1262" y="751"/>
                  </a:moveTo>
                  <a:lnTo>
                    <a:pt x="1262" y="751"/>
                  </a:lnTo>
                  <a:lnTo>
                    <a:pt x="1262" y="749"/>
                  </a:lnTo>
                  <a:lnTo>
                    <a:pt x="1262" y="749"/>
                  </a:lnTo>
                  <a:lnTo>
                    <a:pt x="1262" y="751"/>
                  </a:lnTo>
                  <a:moveTo>
                    <a:pt x="1198" y="748"/>
                  </a:moveTo>
                  <a:lnTo>
                    <a:pt x="1197" y="748"/>
                  </a:lnTo>
                  <a:lnTo>
                    <a:pt x="1197" y="749"/>
                  </a:lnTo>
                  <a:lnTo>
                    <a:pt x="1198" y="749"/>
                  </a:lnTo>
                  <a:lnTo>
                    <a:pt x="1198" y="748"/>
                  </a:lnTo>
                  <a:moveTo>
                    <a:pt x="1257" y="748"/>
                  </a:moveTo>
                  <a:lnTo>
                    <a:pt x="1255" y="746"/>
                  </a:lnTo>
                  <a:lnTo>
                    <a:pt x="1255" y="748"/>
                  </a:lnTo>
                  <a:lnTo>
                    <a:pt x="1255" y="749"/>
                  </a:lnTo>
                  <a:lnTo>
                    <a:pt x="1257" y="749"/>
                  </a:lnTo>
                  <a:lnTo>
                    <a:pt x="1257" y="748"/>
                  </a:lnTo>
                  <a:moveTo>
                    <a:pt x="1188" y="744"/>
                  </a:moveTo>
                  <a:lnTo>
                    <a:pt x="1188" y="746"/>
                  </a:lnTo>
                  <a:lnTo>
                    <a:pt x="1190" y="744"/>
                  </a:lnTo>
                  <a:lnTo>
                    <a:pt x="1188" y="744"/>
                  </a:lnTo>
                  <a:moveTo>
                    <a:pt x="1252" y="746"/>
                  </a:moveTo>
                  <a:lnTo>
                    <a:pt x="1254" y="746"/>
                  </a:lnTo>
                  <a:lnTo>
                    <a:pt x="1254" y="744"/>
                  </a:lnTo>
                  <a:lnTo>
                    <a:pt x="1252" y="744"/>
                  </a:lnTo>
                  <a:lnTo>
                    <a:pt x="1252" y="746"/>
                  </a:lnTo>
                  <a:moveTo>
                    <a:pt x="3507" y="741"/>
                  </a:moveTo>
                  <a:lnTo>
                    <a:pt x="3506" y="741"/>
                  </a:lnTo>
                  <a:lnTo>
                    <a:pt x="3506" y="743"/>
                  </a:lnTo>
                  <a:lnTo>
                    <a:pt x="3507" y="743"/>
                  </a:lnTo>
                  <a:lnTo>
                    <a:pt x="3507" y="741"/>
                  </a:lnTo>
                  <a:moveTo>
                    <a:pt x="1247" y="741"/>
                  </a:moveTo>
                  <a:lnTo>
                    <a:pt x="1245" y="739"/>
                  </a:lnTo>
                  <a:lnTo>
                    <a:pt x="1245" y="741"/>
                  </a:lnTo>
                  <a:lnTo>
                    <a:pt x="1247" y="741"/>
                  </a:lnTo>
                  <a:moveTo>
                    <a:pt x="1254" y="739"/>
                  </a:moveTo>
                  <a:lnTo>
                    <a:pt x="1252" y="739"/>
                  </a:lnTo>
                  <a:lnTo>
                    <a:pt x="1252" y="741"/>
                  </a:lnTo>
                  <a:lnTo>
                    <a:pt x="1254" y="741"/>
                  </a:lnTo>
                  <a:lnTo>
                    <a:pt x="1254" y="739"/>
                  </a:lnTo>
                  <a:moveTo>
                    <a:pt x="1259" y="738"/>
                  </a:moveTo>
                  <a:lnTo>
                    <a:pt x="1257" y="738"/>
                  </a:lnTo>
                  <a:lnTo>
                    <a:pt x="1259" y="739"/>
                  </a:lnTo>
                  <a:lnTo>
                    <a:pt x="1259" y="738"/>
                  </a:lnTo>
                  <a:moveTo>
                    <a:pt x="1947" y="739"/>
                  </a:moveTo>
                  <a:lnTo>
                    <a:pt x="1949" y="738"/>
                  </a:lnTo>
                  <a:lnTo>
                    <a:pt x="1947" y="738"/>
                  </a:lnTo>
                  <a:lnTo>
                    <a:pt x="1947" y="739"/>
                  </a:lnTo>
                  <a:moveTo>
                    <a:pt x="1262" y="733"/>
                  </a:moveTo>
                  <a:lnTo>
                    <a:pt x="1262" y="733"/>
                  </a:lnTo>
                  <a:lnTo>
                    <a:pt x="1262" y="734"/>
                  </a:lnTo>
                  <a:lnTo>
                    <a:pt x="1262" y="734"/>
                  </a:lnTo>
                  <a:lnTo>
                    <a:pt x="1262" y="733"/>
                  </a:lnTo>
                  <a:moveTo>
                    <a:pt x="1250" y="728"/>
                  </a:moveTo>
                  <a:lnTo>
                    <a:pt x="1252" y="729"/>
                  </a:lnTo>
                  <a:lnTo>
                    <a:pt x="1252" y="728"/>
                  </a:lnTo>
                  <a:lnTo>
                    <a:pt x="1250" y="728"/>
                  </a:lnTo>
                  <a:moveTo>
                    <a:pt x="1254" y="731"/>
                  </a:moveTo>
                  <a:lnTo>
                    <a:pt x="1252" y="729"/>
                  </a:lnTo>
                  <a:lnTo>
                    <a:pt x="1252" y="731"/>
                  </a:lnTo>
                  <a:lnTo>
                    <a:pt x="1254" y="731"/>
                  </a:lnTo>
                  <a:moveTo>
                    <a:pt x="1250" y="733"/>
                  </a:moveTo>
                  <a:lnTo>
                    <a:pt x="1252" y="733"/>
                  </a:lnTo>
                  <a:lnTo>
                    <a:pt x="1252" y="731"/>
                  </a:lnTo>
                  <a:lnTo>
                    <a:pt x="1250" y="731"/>
                  </a:lnTo>
                  <a:lnTo>
                    <a:pt x="1250" y="733"/>
                  </a:lnTo>
                  <a:moveTo>
                    <a:pt x="2762" y="731"/>
                  </a:moveTo>
                  <a:lnTo>
                    <a:pt x="2763" y="733"/>
                  </a:lnTo>
                  <a:lnTo>
                    <a:pt x="2763" y="731"/>
                  </a:lnTo>
                  <a:lnTo>
                    <a:pt x="2762" y="731"/>
                  </a:lnTo>
                  <a:moveTo>
                    <a:pt x="848" y="731"/>
                  </a:moveTo>
                  <a:lnTo>
                    <a:pt x="850" y="731"/>
                  </a:lnTo>
                  <a:lnTo>
                    <a:pt x="850" y="729"/>
                  </a:lnTo>
                  <a:lnTo>
                    <a:pt x="848" y="729"/>
                  </a:lnTo>
                  <a:lnTo>
                    <a:pt x="848" y="731"/>
                  </a:lnTo>
                  <a:moveTo>
                    <a:pt x="826" y="729"/>
                  </a:moveTo>
                  <a:lnTo>
                    <a:pt x="828" y="728"/>
                  </a:lnTo>
                  <a:lnTo>
                    <a:pt x="826" y="728"/>
                  </a:lnTo>
                  <a:lnTo>
                    <a:pt x="826" y="729"/>
                  </a:lnTo>
                  <a:moveTo>
                    <a:pt x="873" y="726"/>
                  </a:moveTo>
                  <a:lnTo>
                    <a:pt x="873" y="728"/>
                  </a:lnTo>
                  <a:lnTo>
                    <a:pt x="877" y="729"/>
                  </a:lnTo>
                  <a:lnTo>
                    <a:pt x="875" y="728"/>
                  </a:lnTo>
                  <a:lnTo>
                    <a:pt x="873" y="726"/>
                  </a:lnTo>
                  <a:moveTo>
                    <a:pt x="2758" y="729"/>
                  </a:moveTo>
                  <a:lnTo>
                    <a:pt x="2758" y="728"/>
                  </a:lnTo>
                  <a:lnTo>
                    <a:pt x="2758" y="729"/>
                  </a:lnTo>
                  <a:lnTo>
                    <a:pt x="2758" y="729"/>
                  </a:lnTo>
                  <a:moveTo>
                    <a:pt x="3581" y="729"/>
                  </a:moveTo>
                  <a:lnTo>
                    <a:pt x="3583" y="729"/>
                  </a:lnTo>
                  <a:lnTo>
                    <a:pt x="3583" y="728"/>
                  </a:lnTo>
                  <a:lnTo>
                    <a:pt x="3581" y="728"/>
                  </a:lnTo>
                  <a:lnTo>
                    <a:pt x="3581" y="729"/>
                  </a:lnTo>
                  <a:moveTo>
                    <a:pt x="3588" y="728"/>
                  </a:moveTo>
                  <a:lnTo>
                    <a:pt x="3588" y="726"/>
                  </a:lnTo>
                  <a:lnTo>
                    <a:pt x="3587" y="726"/>
                  </a:lnTo>
                  <a:lnTo>
                    <a:pt x="3587" y="728"/>
                  </a:lnTo>
                  <a:lnTo>
                    <a:pt x="3587" y="729"/>
                  </a:lnTo>
                  <a:lnTo>
                    <a:pt x="3588" y="729"/>
                  </a:lnTo>
                  <a:lnTo>
                    <a:pt x="3588" y="728"/>
                  </a:lnTo>
                  <a:moveTo>
                    <a:pt x="825" y="726"/>
                  </a:moveTo>
                  <a:lnTo>
                    <a:pt x="825" y="728"/>
                  </a:lnTo>
                  <a:lnTo>
                    <a:pt x="826" y="728"/>
                  </a:lnTo>
                  <a:lnTo>
                    <a:pt x="826" y="726"/>
                  </a:lnTo>
                  <a:lnTo>
                    <a:pt x="825" y="726"/>
                  </a:lnTo>
                  <a:moveTo>
                    <a:pt x="843" y="728"/>
                  </a:moveTo>
                  <a:lnTo>
                    <a:pt x="845" y="728"/>
                  </a:lnTo>
                  <a:lnTo>
                    <a:pt x="845" y="726"/>
                  </a:lnTo>
                  <a:lnTo>
                    <a:pt x="843" y="726"/>
                  </a:lnTo>
                  <a:lnTo>
                    <a:pt x="843" y="728"/>
                  </a:lnTo>
                  <a:moveTo>
                    <a:pt x="2770" y="728"/>
                  </a:moveTo>
                  <a:lnTo>
                    <a:pt x="2770" y="726"/>
                  </a:lnTo>
                  <a:lnTo>
                    <a:pt x="2769" y="728"/>
                  </a:lnTo>
                  <a:lnTo>
                    <a:pt x="2770" y="728"/>
                  </a:lnTo>
                  <a:moveTo>
                    <a:pt x="3516" y="728"/>
                  </a:moveTo>
                  <a:lnTo>
                    <a:pt x="3518" y="726"/>
                  </a:lnTo>
                  <a:lnTo>
                    <a:pt x="3516" y="726"/>
                  </a:lnTo>
                  <a:lnTo>
                    <a:pt x="3516" y="728"/>
                  </a:lnTo>
                  <a:moveTo>
                    <a:pt x="3518" y="728"/>
                  </a:moveTo>
                  <a:lnTo>
                    <a:pt x="3519" y="728"/>
                  </a:lnTo>
                  <a:lnTo>
                    <a:pt x="3518" y="726"/>
                  </a:lnTo>
                  <a:lnTo>
                    <a:pt x="3518" y="728"/>
                  </a:lnTo>
                  <a:moveTo>
                    <a:pt x="3521" y="728"/>
                  </a:moveTo>
                  <a:lnTo>
                    <a:pt x="3519" y="726"/>
                  </a:lnTo>
                  <a:lnTo>
                    <a:pt x="3519" y="728"/>
                  </a:lnTo>
                  <a:lnTo>
                    <a:pt x="3521" y="728"/>
                  </a:lnTo>
                  <a:moveTo>
                    <a:pt x="1250" y="726"/>
                  </a:moveTo>
                  <a:lnTo>
                    <a:pt x="1250" y="724"/>
                  </a:lnTo>
                  <a:lnTo>
                    <a:pt x="1249" y="724"/>
                  </a:lnTo>
                  <a:lnTo>
                    <a:pt x="1250" y="726"/>
                  </a:lnTo>
                  <a:moveTo>
                    <a:pt x="1181" y="722"/>
                  </a:moveTo>
                  <a:lnTo>
                    <a:pt x="1181" y="724"/>
                  </a:lnTo>
                  <a:lnTo>
                    <a:pt x="1183" y="724"/>
                  </a:lnTo>
                  <a:lnTo>
                    <a:pt x="1181" y="722"/>
                  </a:lnTo>
                  <a:moveTo>
                    <a:pt x="1188" y="722"/>
                  </a:moveTo>
                  <a:lnTo>
                    <a:pt x="1186" y="722"/>
                  </a:lnTo>
                  <a:lnTo>
                    <a:pt x="1185" y="724"/>
                  </a:lnTo>
                  <a:lnTo>
                    <a:pt x="1186" y="724"/>
                  </a:lnTo>
                  <a:lnTo>
                    <a:pt x="1188" y="722"/>
                  </a:lnTo>
                  <a:moveTo>
                    <a:pt x="3600" y="722"/>
                  </a:moveTo>
                  <a:lnTo>
                    <a:pt x="3598" y="722"/>
                  </a:lnTo>
                  <a:lnTo>
                    <a:pt x="3600" y="724"/>
                  </a:lnTo>
                  <a:lnTo>
                    <a:pt x="3600" y="722"/>
                  </a:lnTo>
                  <a:moveTo>
                    <a:pt x="3597" y="721"/>
                  </a:moveTo>
                  <a:lnTo>
                    <a:pt x="3597" y="722"/>
                  </a:lnTo>
                  <a:lnTo>
                    <a:pt x="3598" y="722"/>
                  </a:lnTo>
                  <a:lnTo>
                    <a:pt x="3598" y="721"/>
                  </a:lnTo>
                  <a:lnTo>
                    <a:pt x="3597" y="721"/>
                  </a:lnTo>
                  <a:moveTo>
                    <a:pt x="843" y="719"/>
                  </a:moveTo>
                  <a:lnTo>
                    <a:pt x="841" y="719"/>
                  </a:lnTo>
                  <a:lnTo>
                    <a:pt x="841" y="721"/>
                  </a:lnTo>
                  <a:lnTo>
                    <a:pt x="843" y="721"/>
                  </a:lnTo>
                  <a:lnTo>
                    <a:pt x="843" y="719"/>
                  </a:lnTo>
                  <a:moveTo>
                    <a:pt x="1191" y="719"/>
                  </a:moveTo>
                  <a:lnTo>
                    <a:pt x="1191" y="721"/>
                  </a:lnTo>
                  <a:lnTo>
                    <a:pt x="1193" y="719"/>
                  </a:lnTo>
                  <a:lnTo>
                    <a:pt x="1191" y="719"/>
                  </a:lnTo>
                  <a:moveTo>
                    <a:pt x="1195" y="717"/>
                  </a:moveTo>
                  <a:lnTo>
                    <a:pt x="1193" y="717"/>
                  </a:lnTo>
                  <a:lnTo>
                    <a:pt x="1195" y="719"/>
                  </a:lnTo>
                  <a:lnTo>
                    <a:pt x="1195" y="717"/>
                  </a:lnTo>
                  <a:moveTo>
                    <a:pt x="1242" y="716"/>
                  </a:moveTo>
                  <a:lnTo>
                    <a:pt x="1244" y="717"/>
                  </a:lnTo>
                  <a:lnTo>
                    <a:pt x="1244" y="716"/>
                  </a:lnTo>
                  <a:lnTo>
                    <a:pt x="1242" y="716"/>
                  </a:lnTo>
                  <a:moveTo>
                    <a:pt x="1245" y="717"/>
                  </a:moveTo>
                  <a:lnTo>
                    <a:pt x="1244" y="717"/>
                  </a:lnTo>
                  <a:lnTo>
                    <a:pt x="1244" y="717"/>
                  </a:lnTo>
                  <a:lnTo>
                    <a:pt x="1245" y="717"/>
                  </a:lnTo>
                  <a:moveTo>
                    <a:pt x="2890" y="717"/>
                  </a:moveTo>
                  <a:lnTo>
                    <a:pt x="2888" y="717"/>
                  </a:lnTo>
                  <a:lnTo>
                    <a:pt x="2888" y="717"/>
                  </a:lnTo>
                  <a:lnTo>
                    <a:pt x="2890" y="717"/>
                  </a:lnTo>
                  <a:moveTo>
                    <a:pt x="3526" y="717"/>
                  </a:moveTo>
                  <a:lnTo>
                    <a:pt x="3526" y="717"/>
                  </a:lnTo>
                  <a:lnTo>
                    <a:pt x="3526" y="717"/>
                  </a:lnTo>
                  <a:lnTo>
                    <a:pt x="3526" y="717"/>
                  </a:lnTo>
                  <a:lnTo>
                    <a:pt x="3526" y="717"/>
                  </a:lnTo>
                  <a:moveTo>
                    <a:pt x="3529" y="717"/>
                  </a:moveTo>
                  <a:lnTo>
                    <a:pt x="3528" y="717"/>
                  </a:lnTo>
                  <a:lnTo>
                    <a:pt x="3529" y="717"/>
                  </a:lnTo>
                  <a:lnTo>
                    <a:pt x="3529" y="717"/>
                  </a:lnTo>
                  <a:moveTo>
                    <a:pt x="1239" y="714"/>
                  </a:moveTo>
                  <a:lnTo>
                    <a:pt x="1239" y="716"/>
                  </a:lnTo>
                  <a:lnTo>
                    <a:pt x="1240" y="716"/>
                  </a:lnTo>
                  <a:lnTo>
                    <a:pt x="1242" y="716"/>
                  </a:lnTo>
                  <a:lnTo>
                    <a:pt x="1240" y="714"/>
                  </a:lnTo>
                  <a:lnTo>
                    <a:pt x="1239" y="714"/>
                  </a:lnTo>
                  <a:moveTo>
                    <a:pt x="2910" y="716"/>
                  </a:moveTo>
                  <a:lnTo>
                    <a:pt x="2910" y="714"/>
                  </a:lnTo>
                  <a:lnTo>
                    <a:pt x="2908" y="714"/>
                  </a:lnTo>
                  <a:lnTo>
                    <a:pt x="2910" y="716"/>
                  </a:lnTo>
                  <a:moveTo>
                    <a:pt x="3529" y="716"/>
                  </a:moveTo>
                  <a:lnTo>
                    <a:pt x="3528" y="714"/>
                  </a:lnTo>
                  <a:lnTo>
                    <a:pt x="3528" y="716"/>
                  </a:lnTo>
                  <a:lnTo>
                    <a:pt x="3529" y="716"/>
                  </a:lnTo>
                  <a:moveTo>
                    <a:pt x="3783" y="714"/>
                  </a:moveTo>
                  <a:lnTo>
                    <a:pt x="3782" y="714"/>
                  </a:lnTo>
                  <a:lnTo>
                    <a:pt x="3783" y="716"/>
                  </a:lnTo>
                  <a:lnTo>
                    <a:pt x="3783" y="714"/>
                  </a:lnTo>
                  <a:moveTo>
                    <a:pt x="2562" y="714"/>
                  </a:moveTo>
                  <a:lnTo>
                    <a:pt x="2563" y="714"/>
                  </a:lnTo>
                  <a:lnTo>
                    <a:pt x="2562" y="712"/>
                  </a:lnTo>
                  <a:lnTo>
                    <a:pt x="2562" y="714"/>
                  </a:lnTo>
                  <a:moveTo>
                    <a:pt x="3528" y="714"/>
                  </a:moveTo>
                  <a:lnTo>
                    <a:pt x="3529" y="714"/>
                  </a:lnTo>
                  <a:lnTo>
                    <a:pt x="3529" y="712"/>
                  </a:lnTo>
                  <a:lnTo>
                    <a:pt x="3528" y="712"/>
                  </a:lnTo>
                  <a:lnTo>
                    <a:pt x="3526" y="712"/>
                  </a:lnTo>
                  <a:lnTo>
                    <a:pt x="3526" y="714"/>
                  </a:lnTo>
                  <a:lnTo>
                    <a:pt x="3528" y="714"/>
                  </a:lnTo>
                  <a:moveTo>
                    <a:pt x="3531" y="714"/>
                  </a:moveTo>
                  <a:lnTo>
                    <a:pt x="3533" y="714"/>
                  </a:lnTo>
                  <a:lnTo>
                    <a:pt x="3533" y="712"/>
                  </a:lnTo>
                  <a:lnTo>
                    <a:pt x="3531" y="712"/>
                  </a:lnTo>
                  <a:lnTo>
                    <a:pt x="3531" y="714"/>
                  </a:lnTo>
                  <a:moveTo>
                    <a:pt x="840" y="711"/>
                  </a:moveTo>
                  <a:lnTo>
                    <a:pt x="838" y="712"/>
                  </a:lnTo>
                  <a:lnTo>
                    <a:pt x="840" y="712"/>
                  </a:lnTo>
                  <a:lnTo>
                    <a:pt x="840" y="711"/>
                  </a:lnTo>
                  <a:moveTo>
                    <a:pt x="841" y="712"/>
                  </a:moveTo>
                  <a:lnTo>
                    <a:pt x="843" y="712"/>
                  </a:lnTo>
                  <a:lnTo>
                    <a:pt x="843" y="711"/>
                  </a:lnTo>
                  <a:lnTo>
                    <a:pt x="841" y="711"/>
                  </a:lnTo>
                  <a:lnTo>
                    <a:pt x="841" y="712"/>
                  </a:lnTo>
                  <a:moveTo>
                    <a:pt x="2769" y="709"/>
                  </a:moveTo>
                  <a:lnTo>
                    <a:pt x="2770" y="709"/>
                  </a:lnTo>
                  <a:lnTo>
                    <a:pt x="2770" y="707"/>
                  </a:lnTo>
                  <a:lnTo>
                    <a:pt x="2769" y="707"/>
                  </a:lnTo>
                  <a:lnTo>
                    <a:pt x="2769" y="709"/>
                  </a:lnTo>
                  <a:moveTo>
                    <a:pt x="838" y="707"/>
                  </a:moveTo>
                  <a:lnTo>
                    <a:pt x="840" y="707"/>
                  </a:lnTo>
                  <a:lnTo>
                    <a:pt x="840" y="706"/>
                  </a:lnTo>
                  <a:lnTo>
                    <a:pt x="838" y="706"/>
                  </a:lnTo>
                  <a:lnTo>
                    <a:pt x="838" y="707"/>
                  </a:lnTo>
                  <a:moveTo>
                    <a:pt x="1235" y="702"/>
                  </a:moveTo>
                  <a:lnTo>
                    <a:pt x="1237" y="702"/>
                  </a:lnTo>
                  <a:lnTo>
                    <a:pt x="1237" y="701"/>
                  </a:lnTo>
                  <a:lnTo>
                    <a:pt x="1237" y="699"/>
                  </a:lnTo>
                  <a:lnTo>
                    <a:pt x="1235" y="699"/>
                  </a:lnTo>
                  <a:lnTo>
                    <a:pt x="1235" y="701"/>
                  </a:lnTo>
                  <a:lnTo>
                    <a:pt x="1235" y="702"/>
                  </a:lnTo>
                  <a:moveTo>
                    <a:pt x="1234" y="704"/>
                  </a:moveTo>
                  <a:lnTo>
                    <a:pt x="1234" y="706"/>
                  </a:lnTo>
                  <a:lnTo>
                    <a:pt x="1235" y="706"/>
                  </a:lnTo>
                  <a:lnTo>
                    <a:pt x="1235" y="704"/>
                  </a:lnTo>
                  <a:lnTo>
                    <a:pt x="1235" y="702"/>
                  </a:lnTo>
                  <a:lnTo>
                    <a:pt x="1234" y="702"/>
                  </a:lnTo>
                  <a:lnTo>
                    <a:pt x="1234" y="704"/>
                  </a:lnTo>
                  <a:moveTo>
                    <a:pt x="1232" y="707"/>
                  </a:moveTo>
                  <a:lnTo>
                    <a:pt x="1234" y="707"/>
                  </a:lnTo>
                  <a:lnTo>
                    <a:pt x="1234" y="706"/>
                  </a:lnTo>
                  <a:lnTo>
                    <a:pt x="1232" y="706"/>
                  </a:lnTo>
                  <a:lnTo>
                    <a:pt x="1232" y="707"/>
                  </a:lnTo>
                  <a:moveTo>
                    <a:pt x="3622" y="706"/>
                  </a:moveTo>
                  <a:lnTo>
                    <a:pt x="3624" y="706"/>
                  </a:lnTo>
                  <a:lnTo>
                    <a:pt x="3624" y="704"/>
                  </a:lnTo>
                  <a:lnTo>
                    <a:pt x="3622" y="704"/>
                  </a:lnTo>
                  <a:lnTo>
                    <a:pt x="3620" y="704"/>
                  </a:lnTo>
                  <a:lnTo>
                    <a:pt x="3622" y="706"/>
                  </a:lnTo>
                  <a:moveTo>
                    <a:pt x="3610" y="702"/>
                  </a:moveTo>
                  <a:lnTo>
                    <a:pt x="3610" y="701"/>
                  </a:lnTo>
                  <a:lnTo>
                    <a:pt x="3608" y="702"/>
                  </a:lnTo>
                  <a:lnTo>
                    <a:pt x="3610" y="702"/>
                  </a:lnTo>
                  <a:moveTo>
                    <a:pt x="3622" y="702"/>
                  </a:moveTo>
                  <a:lnTo>
                    <a:pt x="3624" y="702"/>
                  </a:lnTo>
                  <a:lnTo>
                    <a:pt x="3624" y="701"/>
                  </a:lnTo>
                  <a:lnTo>
                    <a:pt x="3624" y="699"/>
                  </a:lnTo>
                  <a:lnTo>
                    <a:pt x="3622" y="701"/>
                  </a:lnTo>
                  <a:lnTo>
                    <a:pt x="3620" y="701"/>
                  </a:lnTo>
                  <a:lnTo>
                    <a:pt x="3622" y="702"/>
                  </a:lnTo>
                  <a:moveTo>
                    <a:pt x="1180" y="701"/>
                  </a:moveTo>
                  <a:lnTo>
                    <a:pt x="1181" y="701"/>
                  </a:lnTo>
                  <a:lnTo>
                    <a:pt x="1180" y="699"/>
                  </a:lnTo>
                  <a:lnTo>
                    <a:pt x="1180" y="701"/>
                  </a:lnTo>
                  <a:moveTo>
                    <a:pt x="2760" y="699"/>
                  </a:moveTo>
                  <a:lnTo>
                    <a:pt x="2762" y="701"/>
                  </a:lnTo>
                  <a:lnTo>
                    <a:pt x="2763" y="701"/>
                  </a:lnTo>
                  <a:lnTo>
                    <a:pt x="2763" y="699"/>
                  </a:lnTo>
                  <a:lnTo>
                    <a:pt x="2762" y="699"/>
                  </a:lnTo>
                  <a:lnTo>
                    <a:pt x="2760" y="699"/>
                  </a:lnTo>
                  <a:moveTo>
                    <a:pt x="1235" y="699"/>
                  </a:moveTo>
                  <a:lnTo>
                    <a:pt x="1235" y="697"/>
                  </a:lnTo>
                  <a:lnTo>
                    <a:pt x="1234" y="697"/>
                  </a:lnTo>
                  <a:lnTo>
                    <a:pt x="1234" y="699"/>
                  </a:lnTo>
                  <a:lnTo>
                    <a:pt x="1235" y="699"/>
                  </a:lnTo>
                  <a:moveTo>
                    <a:pt x="3531" y="699"/>
                  </a:moveTo>
                  <a:lnTo>
                    <a:pt x="3531" y="697"/>
                  </a:lnTo>
                  <a:lnTo>
                    <a:pt x="3531" y="696"/>
                  </a:lnTo>
                  <a:lnTo>
                    <a:pt x="3529" y="697"/>
                  </a:lnTo>
                  <a:lnTo>
                    <a:pt x="3529" y="699"/>
                  </a:lnTo>
                  <a:lnTo>
                    <a:pt x="3531" y="699"/>
                  </a:lnTo>
                  <a:moveTo>
                    <a:pt x="3627" y="699"/>
                  </a:moveTo>
                  <a:lnTo>
                    <a:pt x="3627" y="697"/>
                  </a:lnTo>
                  <a:lnTo>
                    <a:pt x="3627" y="696"/>
                  </a:lnTo>
                  <a:lnTo>
                    <a:pt x="3625" y="694"/>
                  </a:lnTo>
                  <a:lnTo>
                    <a:pt x="3625" y="696"/>
                  </a:lnTo>
                  <a:lnTo>
                    <a:pt x="3625" y="697"/>
                  </a:lnTo>
                  <a:lnTo>
                    <a:pt x="3624" y="697"/>
                  </a:lnTo>
                  <a:lnTo>
                    <a:pt x="3622" y="697"/>
                  </a:lnTo>
                  <a:lnTo>
                    <a:pt x="3622" y="699"/>
                  </a:lnTo>
                  <a:lnTo>
                    <a:pt x="3624" y="699"/>
                  </a:lnTo>
                  <a:lnTo>
                    <a:pt x="3625" y="699"/>
                  </a:lnTo>
                  <a:lnTo>
                    <a:pt x="3627" y="699"/>
                  </a:lnTo>
                  <a:moveTo>
                    <a:pt x="1234" y="697"/>
                  </a:moveTo>
                  <a:lnTo>
                    <a:pt x="1234" y="696"/>
                  </a:lnTo>
                  <a:moveTo>
                    <a:pt x="1230" y="694"/>
                  </a:moveTo>
                  <a:lnTo>
                    <a:pt x="1230" y="696"/>
                  </a:lnTo>
                  <a:lnTo>
                    <a:pt x="1232" y="696"/>
                  </a:lnTo>
                  <a:lnTo>
                    <a:pt x="1234" y="696"/>
                  </a:lnTo>
                  <a:lnTo>
                    <a:pt x="1232" y="694"/>
                  </a:lnTo>
                  <a:lnTo>
                    <a:pt x="1230" y="694"/>
                  </a:lnTo>
                  <a:moveTo>
                    <a:pt x="1003" y="692"/>
                  </a:moveTo>
                  <a:lnTo>
                    <a:pt x="1001" y="692"/>
                  </a:lnTo>
                  <a:lnTo>
                    <a:pt x="1001" y="694"/>
                  </a:lnTo>
                  <a:lnTo>
                    <a:pt x="1003" y="692"/>
                  </a:lnTo>
                  <a:moveTo>
                    <a:pt x="1003" y="692"/>
                  </a:moveTo>
                  <a:lnTo>
                    <a:pt x="1003" y="690"/>
                  </a:lnTo>
                  <a:moveTo>
                    <a:pt x="1003" y="689"/>
                  </a:moveTo>
                  <a:lnTo>
                    <a:pt x="1005" y="687"/>
                  </a:lnTo>
                  <a:lnTo>
                    <a:pt x="1003" y="687"/>
                  </a:lnTo>
                  <a:lnTo>
                    <a:pt x="1001" y="689"/>
                  </a:lnTo>
                  <a:lnTo>
                    <a:pt x="1003" y="689"/>
                  </a:lnTo>
                  <a:moveTo>
                    <a:pt x="2710" y="689"/>
                  </a:moveTo>
                  <a:lnTo>
                    <a:pt x="2711" y="689"/>
                  </a:lnTo>
                  <a:lnTo>
                    <a:pt x="2711" y="687"/>
                  </a:lnTo>
                  <a:lnTo>
                    <a:pt x="2710" y="687"/>
                  </a:lnTo>
                  <a:lnTo>
                    <a:pt x="2710" y="689"/>
                  </a:lnTo>
                  <a:moveTo>
                    <a:pt x="1008" y="680"/>
                  </a:moveTo>
                  <a:lnTo>
                    <a:pt x="1006" y="684"/>
                  </a:lnTo>
                  <a:lnTo>
                    <a:pt x="1008" y="682"/>
                  </a:lnTo>
                  <a:lnTo>
                    <a:pt x="1008" y="680"/>
                  </a:lnTo>
                  <a:moveTo>
                    <a:pt x="1925" y="682"/>
                  </a:moveTo>
                  <a:lnTo>
                    <a:pt x="1924" y="682"/>
                  </a:lnTo>
                  <a:lnTo>
                    <a:pt x="1924" y="684"/>
                  </a:lnTo>
                  <a:lnTo>
                    <a:pt x="1925" y="684"/>
                  </a:lnTo>
                  <a:lnTo>
                    <a:pt x="1925" y="682"/>
                  </a:lnTo>
                  <a:moveTo>
                    <a:pt x="1927" y="680"/>
                  </a:moveTo>
                  <a:lnTo>
                    <a:pt x="1925" y="680"/>
                  </a:lnTo>
                  <a:lnTo>
                    <a:pt x="1925" y="682"/>
                  </a:lnTo>
                  <a:lnTo>
                    <a:pt x="1927" y="682"/>
                  </a:lnTo>
                  <a:lnTo>
                    <a:pt x="1927" y="680"/>
                  </a:lnTo>
                  <a:moveTo>
                    <a:pt x="808" y="680"/>
                  </a:moveTo>
                  <a:lnTo>
                    <a:pt x="808" y="682"/>
                  </a:lnTo>
                  <a:lnTo>
                    <a:pt x="809" y="680"/>
                  </a:lnTo>
                  <a:lnTo>
                    <a:pt x="808" y="680"/>
                  </a:lnTo>
                  <a:moveTo>
                    <a:pt x="1954" y="677"/>
                  </a:moveTo>
                  <a:lnTo>
                    <a:pt x="1952" y="677"/>
                  </a:lnTo>
                  <a:lnTo>
                    <a:pt x="1951" y="677"/>
                  </a:lnTo>
                  <a:lnTo>
                    <a:pt x="1951" y="679"/>
                  </a:lnTo>
                  <a:lnTo>
                    <a:pt x="1951" y="680"/>
                  </a:lnTo>
                  <a:lnTo>
                    <a:pt x="1951" y="682"/>
                  </a:lnTo>
                  <a:lnTo>
                    <a:pt x="1952" y="682"/>
                  </a:lnTo>
                  <a:lnTo>
                    <a:pt x="1954" y="682"/>
                  </a:lnTo>
                  <a:lnTo>
                    <a:pt x="1956" y="680"/>
                  </a:lnTo>
                  <a:lnTo>
                    <a:pt x="1956" y="679"/>
                  </a:lnTo>
                  <a:lnTo>
                    <a:pt x="1956" y="677"/>
                  </a:lnTo>
                  <a:lnTo>
                    <a:pt x="1956" y="677"/>
                  </a:lnTo>
                  <a:lnTo>
                    <a:pt x="1954" y="677"/>
                  </a:lnTo>
                  <a:lnTo>
                    <a:pt x="1954" y="677"/>
                  </a:lnTo>
                  <a:moveTo>
                    <a:pt x="3630" y="680"/>
                  </a:moveTo>
                  <a:lnTo>
                    <a:pt x="3629" y="680"/>
                  </a:lnTo>
                  <a:lnTo>
                    <a:pt x="3630" y="682"/>
                  </a:lnTo>
                  <a:lnTo>
                    <a:pt x="3630" y="680"/>
                  </a:lnTo>
                  <a:moveTo>
                    <a:pt x="1010" y="680"/>
                  </a:moveTo>
                  <a:lnTo>
                    <a:pt x="1011" y="679"/>
                  </a:lnTo>
                  <a:lnTo>
                    <a:pt x="1011" y="677"/>
                  </a:lnTo>
                  <a:lnTo>
                    <a:pt x="1010" y="679"/>
                  </a:lnTo>
                  <a:lnTo>
                    <a:pt x="1010" y="680"/>
                  </a:lnTo>
                  <a:moveTo>
                    <a:pt x="2536" y="680"/>
                  </a:moveTo>
                  <a:lnTo>
                    <a:pt x="2535" y="679"/>
                  </a:lnTo>
                  <a:lnTo>
                    <a:pt x="2535" y="680"/>
                  </a:lnTo>
                  <a:lnTo>
                    <a:pt x="2536" y="680"/>
                  </a:lnTo>
                  <a:moveTo>
                    <a:pt x="799" y="677"/>
                  </a:moveTo>
                  <a:lnTo>
                    <a:pt x="799" y="677"/>
                  </a:lnTo>
                  <a:lnTo>
                    <a:pt x="798" y="677"/>
                  </a:lnTo>
                  <a:lnTo>
                    <a:pt x="798" y="677"/>
                  </a:lnTo>
                  <a:lnTo>
                    <a:pt x="798" y="679"/>
                  </a:lnTo>
                  <a:lnTo>
                    <a:pt x="799" y="679"/>
                  </a:lnTo>
                  <a:lnTo>
                    <a:pt x="799" y="677"/>
                  </a:lnTo>
                  <a:moveTo>
                    <a:pt x="1934" y="677"/>
                  </a:moveTo>
                  <a:lnTo>
                    <a:pt x="1934" y="679"/>
                  </a:lnTo>
                  <a:lnTo>
                    <a:pt x="1935" y="679"/>
                  </a:lnTo>
                  <a:lnTo>
                    <a:pt x="1935" y="677"/>
                  </a:lnTo>
                  <a:lnTo>
                    <a:pt x="1935" y="677"/>
                  </a:lnTo>
                  <a:lnTo>
                    <a:pt x="1934" y="677"/>
                  </a:lnTo>
                  <a:lnTo>
                    <a:pt x="1934" y="677"/>
                  </a:lnTo>
                  <a:moveTo>
                    <a:pt x="1972" y="672"/>
                  </a:moveTo>
                  <a:lnTo>
                    <a:pt x="1971" y="672"/>
                  </a:lnTo>
                  <a:lnTo>
                    <a:pt x="1971" y="674"/>
                  </a:lnTo>
                  <a:lnTo>
                    <a:pt x="1971" y="675"/>
                  </a:lnTo>
                  <a:lnTo>
                    <a:pt x="1969" y="675"/>
                  </a:lnTo>
                  <a:lnTo>
                    <a:pt x="1969" y="677"/>
                  </a:lnTo>
                  <a:lnTo>
                    <a:pt x="1967" y="677"/>
                  </a:lnTo>
                  <a:lnTo>
                    <a:pt x="1967" y="679"/>
                  </a:lnTo>
                  <a:lnTo>
                    <a:pt x="1969" y="677"/>
                  </a:lnTo>
                  <a:lnTo>
                    <a:pt x="1971" y="677"/>
                  </a:lnTo>
                  <a:lnTo>
                    <a:pt x="1972" y="677"/>
                  </a:lnTo>
                  <a:lnTo>
                    <a:pt x="1972" y="675"/>
                  </a:lnTo>
                  <a:lnTo>
                    <a:pt x="1974" y="675"/>
                  </a:lnTo>
                  <a:lnTo>
                    <a:pt x="1974" y="674"/>
                  </a:lnTo>
                  <a:lnTo>
                    <a:pt x="1974" y="672"/>
                  </a:lnTo>
                  <a:lnTo>
                    <a:pt x="1974" y="670"/>
                  </a:lnTo>
                  <a:lnTo>
                    <a:pt x="1972" y="670"/>
                  </a:lnTo>
                  <a:lnTo>
                    <a:pt x="1972" y="672"/>
                  </a:lnTo>
                  <a:moveTo>
                    <a:pt x="1015" y="677"/>
                  </a:moveTo>
                  <a:lnTo>
                    <a:pt x="1013" y="677"/>
                  </a:lnTo>
                  <a:lnTo>
                    <a:pt x="1013" y="677"/>
                  </a:lnTo>
                  <a:lnTo>
                    <a:pt x="1015" y="677"/>
                  </a:lnTo>
                  <a:moveTo>
                    <a:pt x="3634" y="674"/>
                  </a:moveTo>
                  <a:lnTo>
                    <a:pt x="3634" y="675"/>
                  </a:lnTo>
                  <a:lnTo>
                    <a:pt x="3632" y="675"/>
                  </a:lnTo>
                  <a:lnTo>
                    <a:pt x="3632" y="677"/>
                  </a:lnTo>
                  <a:lnTo>
                    <a:pt x="3634" y="677"/>
                  </a:lnTo>
                  <a:lnTo>
                    <a:pt x="3634" y="677"/>
                  </a:lnTo>
                  <a:lnTo>
                    <a:pt x="3635" y="677"/>
                  </a:lnTo>
                  <a:lnTo>
                    <a:pt x="3635" y="675"/>
                  </a:lnTo>
                  <a:lnTo>
                    <a:pt x="3637" y="674"/>
                  </a:lnTo>
                  <a:lnTo>
                    <a:pt x="3635" y="674"/>
                  </a:lnTo>
                  <a:lnTo>
                    <a:pt x="3634" y="674"/>
                  </a:lnTo>
                  <a:moveTo>
                    <a:pt x="1202" y="674"/>
                  </a:moveTo>
                  <a:lnTo>
                    <a:pt x="1200" y="675"/>
                  </a:lnTo>
                  <a:lnTo>
                    <a:pt x="1202" y="675"/>
                  </a:lnTo>
                  <a:lnTo>
                    <a:pt x="1202" y="674"/>
                  </a:lnTo>
                  <a:moveTo>
                    <a:pt x="1200" y="674"/>
                  </a:moveTo>
                  <a:lnTo>
                    <a:pt x="1202" y="672"/>
                  </a:lnTo>
                  <a:lnTo>
                    <a:pt x="1202" y="670"/>
                  </a:lnTo>
                  <a:lnTo>
                    <a:pt x="1200" y="670"/>
                  </a:lnTo>
                  <a:lnTo>
                    <a:pt x="1200" y="672"/>
                  </a:lnTo>
                  <a:lnTo>
                    <a:pt x="1200" y="674"/>
                  </a:lnTo>
                  <a:moveTo>
                    <a:pt x="1929" y="674"/>
                  </a:moveTo>
                  <a:lnTo>
                    <a:pt x="1929" y="672"/>
                  </a:lnTo>
                  <a:lnTo>
                    <a:pt x="1929" y="670"/>
                  </a:lnTo>
                  <a:lnTo>
                    <a:pt x="1929" y="669"/>
                  </a:lnTo>
                  <a:lnTo>
                    <a:pt x="1927" y="669"/>
                  </a:lnTo>
                  <a:lnTo>
                    <a:pt x="1925" y="669"/>
                  </a:lnTo>
                  <a:lnTo>
                    <a:pt x="1925" y="670"/>
                  </a:lnTo>
                  <a:lnTo>
                    <a:pt x="1927" y="672"/>
                  </a:lnTo>
                  <a:lnTo>
                    <a:pt x="1927" y="674"/>
                  </a:lnTo>
                  <a:lnTo>
                    <a:pt x="1929" y="674"/>
                  </a:lnTo>
                  <a:moveTo>
                    <a:pt x="766" y="669"/>
                  </a:moveTo>
                  <a:lnTo>
                    <a:pt x="767" y="669"/>
                  </a:lnTo>
                  <a:lnTo>
                    <a:pt x="767" y="667"/>
                  </a:lnTo>
                  <a:lnTo>
                    <a:pt x="766" y="667"/>
                  </a:lnTo>
                  <a:lnTo>
                    <a:pt x="766" y="669"/>
                  </a:lnTo>
                  <a:moveTo>
                    <a:pt x="835" y="665"/>
                  </a:moveTo>
                  <a:lnTo>
                    <a:pt x="833" y="665"/>
                  </a:lnTo>
                  <a:lnTo>
                    <a:pt x="833" y="667"/>
                  </a:lnTo>
                  <a:lnTo>
                    <a:pt x="831" y="669"/>
                  </a:lnTo>
                  <a:lnTo>
                    <a:pt x="833" y="669"/>
                  </a:lnTo>
                  <a:lnTo>
                    <a:pt x="835" y="669"/>
                  </a:lnTo>
                  <a:lnTo>
                    <a:pt x="836" y="669"/>
                  </a:lnTo>
                  <a:lnTo>
                    <a:pt x="836" y="667"/>
                  </a:lnTo>
                  <a:lnTo>
                    <a:pt x="836" y="665"/>
                  </a:lnTo>
                  <a:lnTo>
                    <a:pt x="836" y="664"/>
                  </a:lnTo>
                  <a:lnTo>
                    <a:pt x="835" y="664"/>
                  </a:lnTo>
                  <a:lnTo>
                    <a:pt x="835" y="665"/>
                  </a:lnTo>
                  <a:moveTo>
                    <a:pt x="1977" y="664"/>
                  </a:moveTo>
                  <a:lnTo>
                    <a:pt x="1976" y="665"/>
                  </a:lnTo>
                  <a:lnTo>
                    <a:pt x="1974" y="665"/>
                  </a:lnTo>
                  <a:lnTo>
                    <a:pt x="1974" y="667"/>
                  </a:lnTo>
                  <a:lnTo>
                    <a:pt x="1974" y="669"/>
                  </a:lnTo>
                  <a:lnTo>
                    <a:pt x="1976" y="669"/>
                  </a:lnTo>
                  <a:lnTo>
                    <a:pt x="1976" y="667"/>
                  </a:lnTo>
                  <a:lnTo>
                    <a:pt x="1977" y="667"/>
                  </a:lnTo>
                  <a:lnTo>
                    <a:pt x="1979" y="667"/>
                  </a:lnTo>
                  <a:lnTo>
                    <a:pt x="1979" y="665"/>
                  </a:lnTo>
                  <a:lnTo>
                    <a:pt x="1979" y="664"/>
                  </a:lnTo>
                  <a:lnTo>
                    <a:pt x="1979" y="662"/>
                  </a:lnTo>
                  <a:lnTo>
                    <a:pt x="1977" y="662"/>
                  </a:lnTo>
                  <a:lnTo>
                    <a:pt x="1977" y="664"/>
                  </a:lnTo>
                  <a:moveTo>
                    <a:pt x="767" y="665"/>
                  </a:moveTo>
                  <a:lnTo>
                    <a:pt x="767" y="664"/>
                  </a:lnTo>
                  <a:lnTo>
                    <a:pt x="766" y="665"/>
                  </a:lnTo>
                  <a:lnTo>
                    <a:pt x="767" y="665"/>
                  </a:lnTo>
                  <a:moveTo>
                    <a:pt x="1096" y="664"/>
                  </a:moveTo>
                  <a:lnTo>
                    <a:pt x="1096" y="662"/>
                  </a:lnTo>
                  <a:lnTo>
                    <a:pt x="1094" y="664"/>
                  </a:lnTo>
                  <a:lnTo>
                    <a:pt x="1096" y="664"/>
                  </a:lnTo>
                  <a:moveTo>
                    <a:pt x="1107" y="657"/>
                  </a:moveTo>
                  <a:lnTo>
                    <a:pt x="1109" y="655"/>
                  </a:lnTo>
                  <a:lnTo>
                    <a:pt x="1107" y="655"/>
                  </a:lnTo>
                  <a:lnTo>
                    <a:pt x="1107" y="657"/>
                  </a:lnTo>
                  <a:moveTo>
                    <a:pt x="3543" y="657"/>
                  </a:moveTo>
                  <a:lnTo>
                    <a:pt x="3543" y="655"/>
                  </a:lnTo>
                  <a:lnTo>
                    <a:pt x="3541" y="655"/>
                  </a:lnTo>
                  <a:lnTo>
                    <a:pt x="3541" y="657"/>
                  </a:lnTo>
                  <a:lnTo>
                    <a:pt x="3543" y="657"/>
                  </a:lnTo>
                  <a:moveTo>
                    <a:pt x="1109" y="653"/>
                  </a:moveTo>
                  <a:lnTo>
                    <a:pt x="1111" y="652"/>
                  </a:lnTo>
                  <a:lnTo>
                    <a:pt x="1109" y="652"/>
                  </a:lnTo>
                  <a:lnTo>
                    <a:pt x="1109" y="653"/>
                  </a:lnTo>
                  <a:moveTo>
                    <a:pt x="3544" y="652"/>
                  </a:moveTo>
                  <a:lnTo>
                    <a:pt x="3543" y="652"/>
                  </a:lnTo>
                  <a:lnTo>
                    <a:pt x="3544" y="653"/>
                  </a:lnTo>
                  <a:lnTo>
                    <a:pt x="3544" y="652"/>
                  </a:lnTo>
                  <a:moveTo>
                    <a:pt x="1104" y="652"/>
                  </a:moveTo>
                  <a:lnTo>
                    <a:pt x="1106" y="652"/>
                  </a:lnTo>
                  <a:lnTo>
                    <a:pt x="1106" y="650"/>
                  </a:lnTo>
                  <a:lnTo>
                    <a:pt x="1104" y="650"/>
                  </a:lnTo>
                  <a:lnTo>
                    <a:pt x="1104" y="652"/>
                  </a:lnTo>
                  <a:moveTo>
                    <a:pt x="3539" y="652"/>
                  </a:moveTo>
                  <a:lnTo>
                    <a:pt x="3541" y="652"/>
                  </a:lnTo>
                  <a:lnTo>
                    <a:pt x="3543" y="652"/>
                  </a:lnTo>
                  <a:lnTo>
                    <a:pt x="3543" y="650"/>
                  </a:lnTo>
                  <a:lnTo>
                    <a:pt x="3541" y="650"/>
                  </a:lnTo>
                  <a:lnTo>
                    <a:pt x="3539" y="650"/>
                  </a:lnTo>
                  <a:lnTo>
                    <a:pt x="3539" y="652"/>
                  </a:lnTo>
                  <a:moveTo>
                    <a:pt x="3541" y="647"/>
                  </a:moveTo>
                  <a:lnTo>
                    <a:pt x="3539" y="647"/>
                  </a:lnTo>
                  <a:lnTo>
                    <a:pt x="3539" y="648"/>
                  </a:lnTo>
                  <a:lnTo>
                    <a:pt x="3541" y="648"/>
                  </a:lnTo>
                  <a:lnTo>
                    <a:pt x="3541" y="647"/>
                  </a:lnTo>
                  <a:moveTo>
                    <a:pt x="3639" y="648"/>
                  </a:moveTo>
                  <a:lnTo>
                    <a:pt x="3639" y="647"/>
                  </a:lnTo>
                  <a:lnTo>
                    <a:pt x="3637" y="645"/>
                  </a:lnTo>
                  <a:lnTo>
                    <a:pt x="3635" y="645"/>
                  </a:lnTo>
                  <a:lnTo>
                    <a:pt x="3635" y="647"/>
                  </a:lnTo>
                  <a:lnTo>
                    <a:pt x="3637" y="648"/>
                  </a:lnTo>
                  <a:lnTo>
                    <a:pt x="3639" y="648"/>
                  </a:lnTo>
                  <a:moveTo>
                    <a:pt x="3541" y="645"/>
                  </a:moveTo>
                  <a:lnTo>
                    <a:pt x="3541" y="647"/>
                  </a:lnTo>
                  <a:lnTo>
                    <a:pt x="3543" y="645"/>
                  </a:lnTo>
                  <a:lnTo>
                    <a:pt x="3541" y="645"/>
                  </a:lnTo>
                  <a:moveTo>
                    <a:pt x="3640" y="647"/>
                  </a:moveTo>
                  <a:lnTo>
                    <a:pt x="3642" y="647"/>
                  </a:lnTo>
                  <a:lnTo>
                    <a:pt x="3642" y="645"/>
                  </a:lnTo>
                  <a:lnTo>
                    <a:pt x="3640" y="645"/>
                  </a:lnTo>
                  <a:lnTo>
                    <a:pt x="3640" y="647"/>
                  </a:lnTo>
                  <a:moveTo>
                    <a:pt x="3642" y="642"/>
                  </a:moveTo>
                  <a:lnTo>
                    <a:pt x="3642" y="640"/>
                  </a:lnTo>
                  <a:lnTo>
                    <a:pt x="3640" y="640"/>
                  </a:lnTo>
                  <a:lnTo>
                    <a:pt x="3640" y="642"/>
                  </a:lnTo>
                  <a:lnTo>
                    <a:pt x="3640" y="643"/>
                  </a:lnTo>
                  <a:lnTo>
                    <a:pt x="3642" y="643"/>
                  </a:lnTo>
                  <a:lnTo>
                    <a:pt x="3642" y="642"/>
                  </a:lnTo>
                  <a:moveTo>
                    <a:pt x="2504" y="635"/>
                  </a:moveTo>
                  <a:lnTo>
                    <a:pt x="2504" y="637"/>
                  </a:lnTo>
                  <a:lnTo>
                    <a:pt x="2506" y="637"/>
                  </a:lnTo>
                  <a:lnTo>
                    <a:pt x="2506" y="635"/>
                  </a:lnTo>
                  <a:lnTo>
                    <a:pt x="2504" y="635"/>
                  </a:lnTo>
                  <a:moveTo>
                    <a:pt x="2503" y="635"/>
                  </a:moveTo>
                  <a:lnTo>
                    <a:pt x="2503" y="633"/>
                  </a:lnTo>
                  <a:lnTo>
                    <a:pt x="2501" y="633"/>
                  </a:lnTo>
                  <a:lnTo>
                    <a:pt x="2503" y="635"/>
                  </a:lnTo>
                  <a:moveTo>
                    <a:pt x="2487" y="632"/>
                  </a:moveTo>
                  <a:lnTo>
                    <a:pt x="2486" y="633"/>
                  </a:lnTo>
                  <a:lnTo>
                    <a:pt x="2489" y="632"/>
                  </a:lnTo>
                  <a:lnTo>
                    <a:pt x="2487" y="632"/>
                  </a:lnTo>
                  <a:moveTo>
                    <a:pt x="3620" y="630"/>
                  </a:moveTo>
                  <a:lnTo>
                    <a:pt x="3622" y="630"/>
                  </a:lnTo>
                  <a:lnTo>
                    <a:pt x="3622" y="628"/>
                  </a:lnTo>
                  <a:lnTo>
                    <a:pt x="3620" y="628"/>
                  </a:lnTo>
                  <a:lnTo>
                    <a:pt x="3620" y="630"/>
                  </a:lnTo>
                  <a:moveTo>
                    <a:pt x="3620" y="626"/>
                  </a:moveTo>
                  <a:lnTo>
                    <a:pt x="3622" y="628"/>
                  </a:lnTo>
                  <a:lnTo>
                    <a:pt x="3622" y="626"/>
                  </a:lnTo>
                  <a:lnTo>
                    <a:pt x="3620" y="626"/>
                  </a:lnTo>
                  <a:moveTo>
                    <a:pt x="1212" y="621"/>
                  </a:moveTo>
                  <a:lnTo>
                    <a:pt x="1213" y="621"/>
                  </a:lnTo>
                  <a:lnTo>
                    <a:pt x="1215" y="621"/>
                  </a:lnTo>
                  <a:lnTo>
                    <a:pt x="1215" y="620"/>
                  </a:lnTo>
                  <a:lnTo>
                    <a:pt x="1213" y="618"/>
                  </a:lnTo>
                  <a:lnTo>
                    <a:pt x="1213" y="620"/>
                  </a:lnTo>
                  <a:lnTo>
                    <a:pt x="1212" y="621"/>
                  </a:lnTo>
                  <a:moveTo>
                    <a:pt x="3625" y="616"/>
                  </a:moveTo>
                  <a:lnTo>
                    <a:pt x="3624" y="616"/>
                  </a:lnTo>
                  <a:lnTo>
                    <a:pt x="3624" y="618"/>
                  </a:lnTo>
                  <a:lnTo>
                    <a:pt x="3622" y="618"/>
                  </a:lnTo>
                  <a:lnTo>
                    <a:pt x="3620" y="618"/>
                  </a:lnTo>
                  <a:lnTo>
                    <a:pt x="3620" y="620"/>
                  </a:lnTo>
                  <a:lnTo>
                    <a:pt x="3620" y="621"/>
                  </a:lnTo>
                  <a:lnTo>
                    <a:pt x="3622" y="621"/>
                  </a:lnTo>
                  <a:lnTo>
                    <a:pt x="3624" y="621"/>
                  </a:lnTo>
                  <a:lnTo>
                    <a:pt x="3624" y="620"/>
                  </a:lnTo>
                  <a:lnTo>
                    <a:pt x="3625" y="620"/>
                  </a:lnTo>
                  <a:lnTo>
                    <a:pt x="3625" y="618"/>
                  </a:lnTo>
                  <a:lnTo>
                    <a:pt x="3625" y="616"/>
                  </a:lnTo>
                  <a:moveTo>
                    <a:pt x="3617" y="616"/>
                  </a:moveTo>
                  <a:lnTo>
                    <a:pt x="3615" y="616"/>
                  </a:lnTo>
                  <a:lnTo>
                    <a:pt x="3617" y="618"/>
                  </a:lnTo>
                  <a:lnTo>
                    <a:pt x="3617" y="616"/>
                  </a:lnTo>
                  <a:moveTo>
                    <a:pt x="3607" y="616"/>
                  </a:moveTo>
                  <a:lnTo>
                    <a:pt x="3607" y="615"/>
                  </a:lnTo>
                  <a:lnTo>
                    <a:pt x="3607" y="613"/>
                  </a:lnTo>
                  <a:lnTo>
                    <a:pt x="3605" y="613"/>
                  </a:lnTo>
                  <a:lnTo>
                    <a:pt x="3605" y="615"/>
                  </a:lnTo>
                  <a:lnTo>
                    <a:pt x="3603" y="615"/>
                  </a:lnTo>
                  <a:lnTo>
                    <a:pt x="3605" y="616"/>
                  </a:lnTo>
                  <a:lnTo>
                    <a:pt x="3607" y="616"/>
                  </a:lnTo>
                  <a:moveTo>
                    <a:pt x="781" y="615"/>
                  </a:moveTo>
                  <a:lnTo>
                    <a:pt x="782" y="613"/>
                  </a:lnTo>
                  <a:lnTo>
                    <a:pt x="781" y="613"/>
                  </a:lnTo>
                  <a:lnTo>
                    <a:pt x="781" y="615"/>
                  </a:lnTo>
                  <a:moveTo>
                    <a:pt x="3607" y="611"/>
                  </a:moveTo>
                  <a:lnTo>
                    <a:pt x="3607" y="611"/>
                  </a:lnTo>
                  <a:lnTo>
                    <a:pt x="3607" y="613"/>
                  </a:lnTo>
                  <a:lnTo>
                    <a:pt x="3607" y="611"/>
                  </a:lnTo>
                  <a:moveTo>
                    <a:pt x="3613" y="611"/>
                  </a:moveTo>
                  <a:lnTo>
                    <a:pt x="3613" y="613"/>
                  </a:lnTo>
                  <a:lnTo>
                    <a:pt x="3615" y="613"/>
                  </a:lnTo>
                  <a:lnTo>
                    <a:pt x="3615" y="611"/>
                  </a:lnTo>
                  <a:lnTo>
                    <a:pt x="3613" y="611"/>
                  </a:lnTo>
                  <a:moveTo>
                    <a:pt x="1949" y="610"/>
                  </a:moveTo>
                  <a:lnTo>
                    <a:pt x="1947" y="610"/>
                  </a:lnTo>
                  <a:lnTo>
                    <a:pt x="1947" y="611"/>
                  </a:lnTo>
                  <a:lnTo>
                    <a:pt x="1949" y="611"/>
                  </a:lnTo>
                  <a:lnTo>
                    <a:pt x="1949" y="610"/>
                  </a:lnTo>
                  <a:moveTo>
                    <a:pt x="2264" y="606"/>
                  </a:moveTo>
                  <a:lnTo>
                    <a:pt x="2262" y="606"/>
                  </a:lnTo>
                  <a:lnTo>
                    <a:pt x="2264" y="608"/>
                  </a:lnTo>
                  <a:lnTo>
                    <a:pt x="2264" y="606"/>
                  </a:lnTo>
                  <a:moveTo>
                    <a:pt x="3608" y="606"/>
                  </a:moveTo>
                  <a:lnTo>
                    <a:pt x="3608" y="608"/>
                  </a:lnTo>
                  <a:lnTo>
                    <a:pt x="3610" y="606"/>
                  </a:lnTo>
                  <a:lnTo>
                    <a:pt x="3608" y="605"/>
                  </a:lnTo>
                  <a:lnTo>
                    <a:pt x="3608" y="606"/>
                  </a:lnTo>
                  <a:moveTo>
                    <a:pt x="3664" y="606"/>
                  </a:moveTo>
                  <a:lnTo>
                    <a:pt x="3662" y="606"/>
                  </a:lnTo>
                  <a:lnTo>
                    <a:pt x="3662" y="608"/>
                  </a:lnTo>
                  <a:lnTo>
                    <a:pt x="3664" y="608"/>
                  </a:lnTo>
                  <a:lnTo>
                    <a:pt x="3664" y="606"/>
                  </a:lnTo>
                  <a:moveTo>
                    <a:pt x="784" y="606"/>
                  </a:moveTo>
                  <a:lnTo>
                    <a:pt x="786" y="606"/>
                  </a:lnTo>
                  <a:lnTo>
                    <a:pt x="786" y="605"/>
                  </a:lnTo>
                  <a:lnTo>
                    <a:pt x="784" y="605"/>
                  </a:lnTo>
                  <a:lnTo>
                    <a:pt x="784" y="606"/>
                  </a:lnTo>
                  <a:moveTo>
                    <a:pt x="3608" y="601"/>
                  </a:moveTo>
                  <a:lnTo>
                    <a:pt x="3610" y="601"/>
                  </a:lnTo>
                  <a:lnTo>
                    <a:pt x="3610" y="600"/>
                  </a:lnTo>
                  <a:lnTo>
                    <a:pt x="3608" y="600"/>
                  </a:lnTo>
                  <a:lnTo>
                    <a:pt x="3608" y="601"/>
                  </a:lnTo>
                  <a:moveTo>
                    <a:pt x="3721" y="600"/>
                  </a:moveTo>
                  <a:lnTo>
                    <a:pt x="3723" y="600"/>
                  </a:lnTo>
                  <a:lnTo>
                    <a:pt x="3723" y="598"/>
                  </a:lnTo>
                  <a:lnTo>
                    <a:pt x="3721" y="598"/>
                  </a:lnTo>
                  <a:lnTo>
                    <a:pt x="3721" y="600"/>
                  </a:lnTo>
                  <a:moveTo>
                    <a:pt x="767" y="596"/>
                  </a:moveTo>
                  <a:lnTo>
                    <a:pt x="767" y="598"/>
                  </a:lnTo>
                  <a:lnTo>
                    <a:pt x="769" y="598"/>
                  </a:lnTo>
                  <a:lnTo>
                    <a:pt x="771" y="598"/>
                  </a:lnTo>
                  <a:lnTo>
                    <a:pt x="771" y="596"/>
                  </a:lnTo>
                  <a:lnTo>
                    <a:pt x="769" y="596"/>
                  </a:lnTo>
                  <a:lnTo>
                    <a:pt x="767" y="596"/>
                  </a:lnTo>
                  <a:moveTo>
                    <a:pt x="772" y="596"/>
                  </a:moveTo>
                  <a:lnTo>
                    <a:pt x="772" y="598"/>
                  </a:lnTo>
                  <a:lnTo>
                    <a:pt x="774" y="598"/>
                  </a:lnTo>
                  <a:lnTo>
                    <a:pt x="776" y="598"/>
                  </a:lnTo>
                  <a:lnTo>
                    <a:pt x="776" y="596"/>
                  </a:lnTo>
                  <a:lnTo>
                    <a:pt x="774" y="596"/>
                  </a:lnTo>
                  <a:lnTo>
                    <a:pt x="772" y="596"/>
                  </a:lnTo>
                  <a:moveTo>
                    <a:pt x="3573" y="596"/>
                  </a:moveTo>
                  <a:lnTo>
                    <a:pt x="3571" y="596"/>
                  </a:lnTo>
                  <a:lnTo>
                    <a:pt x="3573" y="596"/>
                  </a:lnTo>
                  <a:lnTo>
                    <a:pt x="3573" y="596"/>
                  </a:lnTo>
                  <a:moveTo>
                    <a:pt x="3603" y="594"/>
                  </a:moveTo>
                  <a:lnTo>
                    <a:pt x="3602" y="594"/>
                  </a:lnTo>
                  <a:lnTo>
                    <a:pt x="3602" y="596"/>
                  </a:lnTo>
                  <a:lnTo>
                    <a:pt x="3602" y="596"/>
                  </a:lnTo>
                  <a:lnTo>
                    <a:pt x="3603" y="596"/>
                  </a:lnTo>
                  <a:lnTo>
                    <a:pt x="3603" y="596"/>
                  </a:lnTo>
                  <a:lnTo>
                    <a:pt x="3603" y="594"/>
                  </a:lnTo>
                  <a:moveTo>
                    <a:pt x="3576" y="593"/>
                  </a:moveTo>
                  <a:lnTo>
                    <a:pt x="3575" y="594"/>
                  </a:lnTo>
                  <a:lnTo>
                    <a:pt x="3576" y="594"/>
                  </a:lnTo>
                  <a:lnTo>
                    <a:pt x="3576" y="593"/>
                  </a:lnTo>
                  <a:moveTo>
                    <a:pt x="3619" y="594"/>
                  </a:moveTo>
                  <a:lnTo>
                    <a:pt x="3620" y="594"/>
                  </a:lnTo>
                  <a:lnTo>
                    <a:pt x="3619" y="593"/>
                  </a:lnTo>
                  <a:lnTo>
                    <a:pt x="3619" y="594"/>
                  </a:lnTo>
                  <a:moveTo>
                    <a:pt x="3566" y="591"/>
                  </a:moveTo>
                  <a:lnTo>
                    <a:pt x="3566" y="593"/>
                  </a:lnTo>
                  <a:lnTo>
                    <a:pt x="3566" y="593"/>
                  </a:lnTo>
                  <a:lnTo>
                    <a:pt x="3566" y="591"/>
                  </a:lnTo>
                  <a:lnTo>
                    <a:pt x="3566" y="589"/>
                  </a:lnTo>
                  <a:lnTo>
                    <a:pt x="3566" y="588"/>
                  </a:lnTo>
                  <a:lnTo>
                    <a:pt x="3566" y="589"/>
                  </a:lnTo>
                  <a:lnTo>
                    <a:pt x="3566" y="591"/>
                  </a:lnTo>
                  <a:moveTo>
                    <a:pt x="3656" y="591"/>
                  </a:moveTo>
                  <a:lnTo>
                    <a:pt x="3654" y="591"/>
                  </a:lnTo>
                  <a:lnTo>
                    <a:pt x="3654" y="593"/>
                  </a:lnTo>
                  <a:lnTo>
                    <a:pt x="3656" y="591"/>
                  </a:lnTo>
                  <a:moveTo>
                    <a:pt x="3657" y="593"/>
                  </a:moveTo>
                  <a:lnTo>
                    <a:pt x="3657" y="591"/>
                  </a:lnTo>
                  <a:lnTo>
                    <a:pt x="3656" y="591"/>
                  </a:lnTo>
                  <a:lnTo>
                    <a:pt x="3656" y="593"/>
                  </a:lnTo>
                  <a:lnTo>
                    <a:pt x="3657" y="593"/>
                  </a:lnTo>
                  <a:moveTo>
                    <a:pt x="3565" y="591"/>
                  </a:moveTo>
                  <a:lnTo>
                    <a:pt x="3565" y="589"/>
                  </a:lnTo>
                  <a:lnTo>
                    <a:pt x="3563" y="589"/>
                  </a:lnTo>
                  <a:lnTo>
                    <a:pt x="3563" y="591"/>
                  </a:lnTo>
                  <a:lnTo>
                    <a:pt x="3565" y="591"/>
                  </a:lnTo>
                  <a:moveTo>
                    <a:pt x="3583" y="589"/>
                  </a:moveTo>
                  <a:lnTo>
                    <a:pt x="3581" y="589"/>
                  </a:lnTo>
                  <a:lnTo>
                    <a:pt x="3583" y="591"/>
                  </a:lnTo>
                  <a:lnTo>
                    <a:pt x="3583" y="589"/>
                  </a:lnTo>
                  <a:moveTo>
                    <a:pt x="3666" y="591"/>
                  </a:moveTo>
                  <a:lnTo>
                    <a:pt x="3664" y="589"/>
                  </a:lnTo>
                  <a:lnTo>
                    <a:pt x="3664" y="591"/>
                  </a:lnTo>
                  <a:lnTo>
                    <a:pt x="3666" y="591"/>
                  </a:lnTo>
                  <a:moveTo>
                    <a:pt x="1264" y="589"/>
                  </a:moveTo>
                  <a:lnTo>
                    <a:pt x="1264" y="588"/>
                  </a:lnTo>
                  <a:lnTo>
                    <a:pt x="1262" y="589"/>
                  </a:lnTo>
                  <a:lnTo>
                    <a:pt x="1264" y="589"/>
                  </a:lnTo>
                  <a:moveTo>
                    <a:pt x="1269" y="588"/>
                  </a:moveTo>
                  <a:lnTo>
                    <a:pt x="1269" y="586"/>
                  </a:lnTo>
                  <a:lnTo>
                    <a:pt x="1267" y="588"/>
                  </a:lnTo>
                  <a:lnTo>
                    <a:pt x="1266" y="589"/>
                  </a:lnTo>
                  <a:lnTo>
                    <a:pt x="1269" y="588"/>
                  </a:lnTo>
                  <a:moveTo>
                    <a:pt x="2260" y="589"/>
                  </a:moveTo>
                  <a:lnTo>
                    <a:pt x="2262" y="589"/>
                  </a:lnTo>
                  <a:lnTo>
                    <a:pt x="2262" y="588"/>
                  </a:lnTo>
                  <a:lnTo>
                    <a:pt x="2260" y="588"/>
                  </a:lnTo>
                  <a:lnTo>
                    <a:pt x="2260" y="589"/>
                  </a:lnTo>
                  <a:moveTo>
                    <a:pt x="3561" y="589"/>
                  </a:moveTo>
                  <a:lnTo>
                    <a:pt x="3563" y="589"/>
                  </a:lnTo>
                  <a:lnTo>
                    <a:pt x="3563" y="588"/>
                  </a:lnTo>
                  <a:lnTo>
                    <a:pt x="3561" y="589"/>
                  </a:lnTo>
                  <a:moveTo>
                    <a:pt x="3592" y="589"/>
                  </a:moveTo>
                  <a:lnTo>
                    <a:pt x="3593" y="588"/>
                  </a:lnTo>
                  <a:lnTo>
                    <a:pt x="3592" y="588"/>
                  </a:lnTo>
                  <a:lnTo>
                    <a:pt x="3592" y="589"/>
                  </a:lnTo>
                  <a:moveTo>
                    <a:pt x="3714" y="589"/>
                  </a:moveTo>
                  <a:lnTo>
                    <a:pt x="3714" y="588"/>
                  </a:lnTo>
                  <a:lnTo>
                    <a:pt x="3713" y="588"/>
                  </a:lnTo>
                  <a:lnTo>
                    <a:pt x="3714" y="589"/>
                  </a:lnTo>
                  <a:moveTo>
                    <a:pt x="3583" y="588"/>
                  </a:moveTo>
                  <a:lnTo>
                    <a:pt x="3583" y="586"/>
                  </a:lnTo>
                  <a:lnTo>
                    <a:pt x="3581" y="586"/>
                  </a:lnTo>
                  <a:lnTo>
                    <a:pt x="3583" y="588"/>
                  </a:lnTo>
                  <a:moveTo>
                    <a:pt x="1271" y="584"/>
                  </a:moveTo>
                  <a:lnTo>
                    <a:pt x="1269" y="584"/>
                  </a:lnTo>
                  <a:lnTo>
                    <a:pt x="1269" y="586"/>
                  </a:lnTo>
                  <a:lnTo>
                    <a:pt x="1271" y="586"/>
                  </a:lnTo>
                  <a:lnTo>
                    <a:pt x="1271" y="584"/>
                  </a:lnTo>
                  <a:moveTo>
                    <a:pt x="3590" y="586"/>
                  </a:moveTo>
                  <a:lnTo>
                    <a:pt x="3592" y="586"/>
                  </a:lnTo>
                  <a:lnTo>
                    <a:pt x="3592" y="584"/>
                  </a:lnTo>
                  <a:lnTo>
                    <a:pt x="3590" y="584"/>
                  </a:lnTo>
                  <a:lnTo>
                    <a:pt x="3590" y="586"/>
                  </a:lnTo>
                  <a:moveTo>
                    <a:pt x="1272" y="584"/>
                  </a:moveTo>
                  <a:lnTo>
                    <a:pt x="1274" y="584"/>
                  </a:lnTo>
                  <a:lnTo>
                    <a:pt x="1272" y="583"/>
                  </a:lnTo>
                  <a:lnTo>
                    <a:pt x="1272" y="584"/>
                  </a:lnTo>
                  <a:moveTo>
                    <a:pt x="2499" y="584"/>
                  </a:moveTo>
                  <a:lnTo>
                    <a:pt x="2501" y="584"/>
                  </a:lnTo>
                  <a:lnTo>
                    <a:pt x="2499" y="583"/>
                  </a:lnTo>
                  <a:lnTo>
                    <a:pt x="2499" y="584"/>
                  </a:lnTo>
                  <a:moveTo>
                    <a:pt x="3563" y="583"/>
                  </a:moveTo>
                  <a:lnTo>
                    <a:pt x="3563" y="584"/>
                  </a:lnTo>
                  <a:lnTo>
                    <a:pt x="3565" y="584"/>
                  </a:lnTo>
                  <a:lnTo>
                    <a:pt x="3565" y="583"/>
                  </a:lnTo>
                  <a:lnTo>
                    <a:pt x="3563" y="583"/>
                  </a:lnTo>
                  <a:moveTo>
                    <a:pt x="3713" y="583"/>
                  </a:moveTo>
                  <a:lnTo>
                    <a:pt x="3714" y="583"/>
                  </a:lnTo>
                  <a:lnTo>
                    <a:pt x="3714" y="581"/>
                  </a:lnTo>
                  <a:lnTo>
                    <a:pt x="3713" y="581"/>
                  </a:lnTo>
                  <a:lnTo>
                    <a:pt x="3713" y="583"/>
                  </a:lnTo>
                  <a:moveTo>
                    <a:pt x="1281" y="578"/>
                  </a:moveTo>
                  <a:lnTo>
                    <a:pt x="1281" y="579"/>
                  </a:lnTo>
                  <a:lnTo>
                    <a:pt x="1282" y="578"/>
                  </a:lnTo>
                  <a:lnTo>
                    <a:pt x="1281" y="578"/>
                  </a:lnTo>
                  <a:moveTo>
                    <a:pt x="2439" y="578"/>
                  </a:moveTo>
                  <a:lnTo>
                    <a:pt x="2437" y="579"/>
                  </a:lnTo>
                  <a:lnTo>
                    <a:pt x="2439" y="579"/>
                  </a:lnTo>
                  <a:lnTo>
                    <a:pt x="2439" y="578"/>
                  </a:lnTo>
                  <a:moveTo>
                    <a:pt x="1282" y="571"/>
                  </a:moveTo>
                  <a:lnTo>
                    <a:pt x="1282" y="573"/>
                  </a:lnTo>
                  <a:moveTo>
                    <a:pt x="2297" y="573"/>
                  </a:moveTo>
                  <a:lnTo>
                    <a:pt x="2297" y="571"/>
                  </a:lnTo>
                  <a:lnTo>
                    <a:pt x="2296" y="571"/>
                  </a:lnTo>
                  <a:lnTo>
                    <a:pt x="2296" y="573"/>
                  </a:lnTo>
                  <a:lnTo>
                    <a:pt x="2297" y="573"/>
                  </a:lnTo>
                  <a:moveTo>
                    <a:pt x="1282" y="571"/>
                  </a:moveTo>
                  <a:lnTo>
                    <a:pt x="1281" y="569"/>
                  </a:lnTo>
                  <a:lnTo>
                    <a:pt x="1281" y="571"/>
                  </a:lnTo>
                  <a:lnTo>
                    <a:pt x="1282" y="571"/>
                  </a:lnTo>
                  <a:moveTo>
                    <a:pt x="2294" y="569"/>
                  </a:moveTo>
                  <a:lnTo>
                    <a:pt x="2294" y="571"/>
                  </a:lnTo>
                  <a:lnTo>
                    <a:pt x="2296" y="571"/>
                  </a:lnTo>
                  <a:lnTo>
                    <a:pt x="2296" y="569"/>
                  </a:lnTo>
                  <a:lnTo>
                    <a:pt x="2294" y="569"/>
                  </a:lnTo>
                  <a:moveTo>
                    <a:pt x="2395" y="566"/>
                  </a:moveTo>
                  <a:lnTo>
                    <a:pt x="2393" y="566"/>
                  </a:lnTo>
                  <a:lnTo>
                    <a:pt x="2393" y="567"/>
                  </a:lnTo>
                  <a:lnTo>
                    <a:pt x="2395" y="567"/>
                  </a:lnTo>
                  <a:lnTo>
                    <a:pt x="2395" y="566"/>
                  </a:lnTo>
                  <a:moveTo>
                    <a:pt x="3634" y="566"/>
                  </a:moveTo>
                  <a:lnTo>
                    <a:pt x="3634" y="567"/>
                  </a:lnTo>
                  <a:lnTo>
                    <a:pt x="3635" y="567"/>
                  </a:lnTo>
                  <a:lnTo>
                    <a:pt x="3637" y="567"/>
                  </a:lnTo>
                  <a:lnTo>
                    <a:pt x="3635" y="566"/>
                  </a:lnTo>
                  <a:lnTo>
                    <a:pt x="3634" y="566"/>
                  </a:lnTo>
                  <a:moveTo>
                    <a:pt x="2422" y="564"/>
                  </a:moveTo>
                  <a:lnTo>
                    <a:pt x="2420" y="564"/>
                  </a:lnTo>
                  <a:lnTo>
                    <a:pt x="2420" y="566"/>
                  </a:lnTo>
                  <a:lnTo>
                    <a:pt x="2422" y="566"/>
                  </a:lnTo>
                  <a:lnTo>
                    <a:pt x="2422" y="564"/>
                  </a:lnTo>
                  <a:moveTo>
                    <a:pt x="2425" y="564"/>
                  </a:moveTo>
                  <a:lnTo>
                    <a:pt x="2424" y="564"/>
                  </a:lnTo>
                  <a:lnTo>
                    <a:pt x="2424" y="566"/>
                  </a:lnTo>
                  <a:lnTo>
                    <a:pt x="2425" y="566"/>
                  </a:lnTo>
                  <a:lnTo>
                    <a:pt x="2425" y="564"/>
                  </a:lnTo>
                  <a:moveTo>
                    <a:pt x="3556" y="564"/>
                  </a:moveTo>
                  <a:lnTo>
                    <a:pt x="3556" y="562"/>
                  </a:lnTo>
                  <a:lnTo>
                    <a:pt x="3555" y="562"/>
                  </a:lnTo>
                  <a:lnTo>
                    <a:pt x="3556" y="564"/>
                  </a:lnTo>
                  <a:moveTo>
                    <a:pt x="2415" y="562"/>
                  </a:moveTo>
                  <a:lnTo>
                    <a:pt x="2415" y="561"/>
                  </a:lnTo>
                  <a:lnTo>
                    <a:pt x="2413" y="561"/>
                  </a:lnTo>
                  <a:lnTo>
                    <a:pt x="2415" y="562"/>
                  </a:lnTo>
                  <a:moveTo>
                    <a:pt x="2447" y="562"/>
                  </a:moveTo>
                  <a:lnTo>
                    <a:pt x="2447" y="561"/>
                  </a:lnTo>
                  <a:lnTo>
                    <a:pt x="2445" y="561"/>
                  </a:lnTo>
                  <a:lnTo>
                    <a:pt x="2445" y="562"/>
                  </a:lnTo>
                  <a:lnTo>
                    <a:pt x="2447" y="562"/>
                  </a:lnTo>
                  <a:moveTo>
                    <a:pt x="2395" y="559"/>
                  </a:moveTo>
                  <a:lnTo>
                    <a:pt x="2393" y="559"/>
                  </a:lnTo>
                  <a:lnTo>
                    <a:pt x="2395" y="561"/>
                  </a:lnTo>
                  <a:lnTo>
                    <a:pt x="2395" y="559"/>
                  </a:lnTo>
                  <a:moveTo>
                    <a:pt x="2407" y="559"/>
                  </a:moveTo>
                  <a:lnTo>
                    <a:pt x="2407" y="561"/>
                  </a:lnTo>
                  <a:lnTo>
                    <a:pt x="2408" y="561"/>
                  </a:lnTo>
                  <a:lnTo>
                    <a:pt x="2410" y="561"/>
                  </a:lnTo>
                  <a:lnTo>
                    <a:pt x="2410" y="559"/>
                  </a:lnTo>
                  <a:lnTo>
                    <a:pt x="2408" y="559"/>
                  </a:lnTo>
                  <a:lnTo>
                    <a:pt x="2407" y="559"/>
                  </a:lnTo>
                  <a:moveTo>
                    <a:pt x="2420" y="559"/>
                  </a:moveTo>
                  <a:lnTo>
                    <a:pt x="2418" y="559"/>
                  </a:lnTo>
                  <a:lnTo>
                    <a:pt x="2418" y="561"/>
                  </a:lnTo>
                  <a:lnTo>
                    <a:pt x="2420" y="561"/>
                  </a:lnTo>
                  <a:lnTo>
                    <a:pt x="2420" y="559"/>
                  </a:lnTo>
                  <a:moveTo>
                    <a:pt x="2435" y="561"/>
                  </a:moveTo>
                  <a:lnTo>
                    <a:pt x="2437" y="561"/>
                  </a:lnTo>
                  <a:lnTo>
                    <a:pt x="2437" y="559"/>
                  </a:lnTo>
                  <a:lnTo>
                    <a:pt x="2435" y="559"/>
                  </a:lnTo>
                  <a:lnTo>
                    <a:pt x="2435" y="561"/>
                  </a:lnTo>
                  <a:moveTo>
                    <a:pt x="2437" y="559"/>
                  </a:moveTo>
                  <a:lnTo>
                    <a:pt x="2439" y="559"/>
                  </a:lnTo>
                  <a:lnTo>
                    <a:pt x="2440" y="559"/>
                  </a:lnTo>
                  <a:lnTo>
                    <a:pt x="2440" y="557"/>
                  </a:lnTo>
                  <a:lnTo>
                    <a:pt x="2439" y="557"/>
                  </a:lnTo>
                  <a:lnTo>
                    <a:pt x="2437" y="559"/>
                  </a:lnTo>
                  <a:moveTo>
                    <a:pt x="2444" y="559"/>
                  </a:moveTo>
                  <a:lnTo>
                    <a:pt x="2442" y="559"/>
                  </a:lnTo>
                  <a:lnTo>
                    <a:pt x="2442" y="561"/>
                  </a:lnTo>
                  <a:lnTo>
                    <a:pt x="2444" y="561"/>
                  </a:lnTo>
                  <a:lnTo>
                    <a:pt x="2445" y="561"/>
                  </a:lnTo>
                  <a:lnTo>
                    <a:pt x="2445" y="559"/>
                  </a:lnTo>
                  <a:lnTo>
                    <a:pt x="2444" y="559"/>
                  </a:lnTo>
                  <a:moveTo>
                    <a:pt x="3551" y="557"/>
                  </a:moveTo>
                  <a:lnTo>
                    <a:pt x="3551" y="559"/>
                  </a:lnTo>
                  <a:lnTo>
                    <a:pt x="3553" y="559"/>
                  </a:lnTo>
                  <a:lnTo>
                    <a:pt x="3553" y="557"/>
                  </a:lnTo>
                  <a:lnTo>
                    <a:pt x="3551" y="557"/>
                  </a:lnTo>
                  <a:moveTo>
                    <a:pt x="1851" y="557"/>
                  </a:moveTo>
                  <a:lnTo>
                    <a:pt x="1853" y="557"/>
                  </a:lnTo>
                  <a:lnTo>
                    <a:pt x="1853" y="556"/>
                  </a:lnTo>
                  <a:lnTo>
                    <a:pt x="1851" y="556"/>
                  </a:lnTo>
                  <a:lnTo>
                    <a:pt x="1851" y="557"/>
                  </a:lnTo>
                  <a:moveTo>
                    <a:pt x="2412" y="557"/>
                  </a:moveTo>
                  <a:lnTo>
                    <a:pt x="2412" y="556"/>
                  </a:lnTo>
                  <a:lnTo>
                    <a:pt x="2410" y="556"/>
                  </a:lnTo>
                  <a:lnTo>
                    <a:pt x="2412" y="557"/>
                  </a:lnTo>
                  <a:moveTo>
                    <a:pt x="2422" y="556"/>
                  </a:moveTo>
                  <a:lnTo>
                    <a:pt x="2422" y="556"/>
                  </a:lnTo>
                  <a:lnTo>
                    <a:pt x="2420" y="556"/>
                  </a:lnTo>
                  <a:lnTo>
                    <a:pt x="2418" y="556"/>
                  </a:lnTo>
                  <a:lnTo>
                    <a:pt x="2420" y="557"/>
                  </a:lnTo>
                  <a:lnTo>
                    <a:pt x="2422" y="557"/>
                  </a:lnTo>
                  <a:lnTo>
                    <a:pt x="2422" y="556"/>
                  </a:lnTo>
                  <a:moveTo>
                    <a:pt x="2437" y="557"/>
                  </a:moveTo>
                  <a:lnTo>
                    <a:pt x="2437" y="556"/>
                  </a:lnTo>
                  <a:lnTo>
                    <a:pt x="2435" y="556"/>
                  </a:lnTo>
                  <a:lnTo>
                    <a:pt x="2435" y="557"/>
                  </a:lnTo>
                  <a:lnTo>
                    <a:pt x="2437" y="557"/>
                  </a:lnTo>
                  <a:moveTo>
                    <a:pt x="2417" y="556"/>
                  </a:moveTo>
                  <a:lnTo>
                    <a:pt x="2417" y="556"/>
                  </a:lnTo>
                  <a:lnTo>
                    <a:pt x="2418" y="556"/>
                  </a:lnTo>
                  <a:lnTo>
                    <a:pt x="2418" y="556"/>
                  </a:lnTo>
                  <a:lnTo>
                    <a:pt x="2417" y="556"/>
                  </a:lnTo>
                  <a:moveTo>
                    <a:pt x="3553" y="556"/>
                  </a:moveTo>
                  <a:lnTo>
                    <a:pt x="3555" y="554"/>
                  </a:lnTo>
                  <a:lnTo>
                    <a:pt x="3553" y="554"/>
                  </a:lnTo>
                  <a:lnTo>
                    <a:pt x="3553" y="556"/>
                  </a:lnTo>
                  <a:moveTo>
                    <a:pt x="2395" y="554"/>
                  </a:moveTo>
                  <a:lnTo>
                    <a:pt x="2393" y="552"/>
                  </a:lnTo>
                  <a:lnTo>
                    <a:pt x="2393" y="554"/>
                  </a:lnTo>
                  <a:lnTo>
                    <a:pt x="2395" y="554"/>
                  </a:lnTo>
                  <a:moveTo>
                    <a:pt x="2397" y="554"/>
                  </a:moveTo>
                  <a:lnTo>
                    <a:pt x="2397" y="552"/>
                  </a:lnTo>
                  <a:lnTo>
                    <a:pt x="2395" y="554"/>
                  </a:lnTo>
                  <a:lnTo>
                    <a:pt x="2397" y="554"/>
                  </a:lnTo>
                  <a:moveTo>
                    <a:pt x="2408" y="552"/>
                  </a:moveTo>
                  <a:lnTo>
                    <a:pt x="2407" y="552"/>
                  </a:lnTo>
                  <a:lnTo>
                    <a:pt x="2407" y="554"/>
                  </a:lnTo>
                  <a:lnTo>
                    <a:pt x="2408" y="552"/>
                  </a:lnTo>
                  <a:moveTo>
                    <a:pt x="1287" y="552"/>
                  </a:moveTo>
                  <a:lnTo>
                    <a:pt x="1287" y="551"/>
                  </a:lnTo>
                  <a:lnTo>
                    <a:pt x="1286" y="552"/>
                  </a:lnTo>
                  <a:lnTo>
                    <a:pt x="1287" y="552"/>
                  </a:lnTo>
                  <a:moveTo>
                    <a:pt x="2408" y="551"/>
                  </a:moveTo>
                  <a:lnTo>
                    <a:pt x="2407" y="551"/>
                  </a:lnTo>
                  <a:lnTo>
                    <a:pt x="2407" y="552"/>
                  </a:lnTo>
                  <a:lnTo>
                    <a:pt x="2408" y="551"/>
                  </a:lnTo>
                  <a:moveTo>
                    <a:pt x="2420" y="551"/>
                  </a:moveTo>
                  <a:lnTo>
                    <a:pt x="2418" y="551"/>
                  </a:lnTo>
                  <a:lnTo>
                    <a:pt x="2418" y="552"/>
                  </a:lnTo>
                  <a:lnTo>
                    <a:pt x="2420" y="552"/>
                  </a:lnTo>
                  <a:lnTo>
                    <a:pt x="2420" y="551"/>
                  </a:lnTo>
                  <a:moveTo>
                    <a:pt x="3550" y="552"/>
                  </a:moveTo>
                  <a:lnTo>
                    <a:pt x="3551" y="552"/>
                  </a:lnTo>
                  <a:lnTo>
                    <a:pt x="3551" y="551"/>
                  </a:lnTo>
                  <a:lnTo>
                    <a:pt x="3550" y="551"/>
                  </a:lnTo>
                  <a:lnTo>
                    <a:pt x="3550" y="552"/>
                  </a:lnTo>
                  <a:moveTo>
                    <a:pt x="2405" y="549"/>
                  </a:moveTo>
                  <a:lnTo>
                    <a:pt x="2405" y="551"/>
                  </a:lnTo>
                  <a:lnTo>
                    <a:pt x="2407" y="551"/>
                  </a:lnTo>
                  <a:lnTo>
                    <a:pt x="2407" y="549"/>
                  </a:lnTo>
                  <a:lnTo>
                    <a:pt x="2405" y="549"/>
                  </a:lnTo>
                  <a:moveTo>
                    <a:pt x="2415" y="551"/>
                  </a:moveTo>
                  <a:lnTo>
                    <a:pt x="2417" y="551"/>
                  </a:lnTo>
                  <a:lnTo>
                    <a:pt x="2417" y="549"/>
                  </a:lnTo>
                  <a:lnTo>
                    <a:pt x="2415" y="549"/>
                  </a:lnTo>
                  <a:lnTo>
                    <a:pt x="2415" y="551"/>
                  </a:lnTo>
                  <a:moveTo>
                    <a:pt x="2429" y="551"/>
                  </a:moveTo>
                  <a:lnTo>
                    <a:pt x="2429" y="549"/>
                  </a:lnTo>
                  <a:lnTo>
                    <a:pt x="2427" y="549"/>
                  </a:lnTo>
                  <a:lnTo>
                    <a:pt x="2425" y="549"/>
                  </a:lnTo>
                  <a:lnTo>
                    <a:pt x="2425" y="551"/>
                  </a:lnTo>
                  <a:lnTo>
                    <a:pt x="2427" y="551"/>
                  </a:lnTo>
                  <a:lnTo>
                    <a:pt x="2429" y="551"/>
                  </a:lnTo>
                  <a:moveTo>
                    <a:pt x="2432" y="549"/>
                  </a:moveTo>
                  <a:lnTo>
                    <a:pt x="2434" y="547"/>
                  </a:lnTo>
                  <a:lnTo>
                    <a:pt x="2432" y="547"/>
                  </a:lnTo>
                  <a:lnTo>
                    <a:pt x="2432" y="549"/>
                  </a:lnTo>
                  <a:moveTo>
                    <a:pt x="3469" y="547"/>
                  </a:moveTo>
                  <a:lnTo>
                    <a:pt x="3467" y="547"/>
                  </a:lnTo>
                  <a:lnTo>
                    <a:pt x="3469" y="549"/>
                  </a:lnTo>
                  <a:lnTo>
                    <a:pt x="3469" y="547"/>
                  </a:lnTo>
                  <a:moveTo>
                    <a:pt x="1853" y="547"/>
                  </a:moveTo>
                  <a:lnTo>
                    <a:pt x="1853" y="546"/>
                  </a:lnTo>
                  <a:lnTo>
                    <a:pt x="1851" y="546"/>
                  </a:lnTo>
                  <a:lnTo>
                    <a:pt x="1850" y="546"/>
                  </a:lnTo>
                  <a:lnTo>
                    <a:pt x="1848" y="546"/>
                  </a:lnTo>
                  <a:lnTo>
                    <a:pt x="1846" y="546"/>
                  </a:lnTo>
                  <a:lnTo>
                    <a:pt x="1845" y="546"/>
                  </a:lnTo>
                  <a:lnTo>
                    <a:pt x="1846" y="547"/>
                  </a:lnTo>
                  <a:lnTo>
                    <a:pt x="1848" y="547"/>
                  </a:lnTo>
                  <a:lnTo>
                    <a:pt x="1850" y="547"/>
                  </a:lnTo>
                  <a:lnTo>
                    <a:pt x="1851" y="547"/>
                  </a:lnTo>
                  <a:lnTo>
                    <a:pt x="1853" y="547"/>
                  </a:lnTo>
                  <a:moveTo>
                    <a:pt x="2365" y="546"/>
                  </a:moveTo>
                  <a:lnTo>
                    <a:pt x="2365" y="547"/>
                  </a:lnTo>
                  <a:lnTo>
                    <a:pt x="2366" y="547"/>
                  </a:lnTo>
                  <a:lnTo>
                    <a:pt x="2368" y="547"/>
                  </a:lnTo>
                  <a:lnTo>
                    <a:pt x="2368" y="546"/>
                  </a:lnTo>
                  <a:lnTo>
                    <a:pt x="2366" y="546"/>
                  </a:lnTo>
                  <a:lnTo>
                    <a:pt x="2365" y="546"/>
                  </a:lnTo>
                  <a:moveTo>
                    <a:pt x="2413" y="547"/>
                  </a:moveTo>
                  <a:lnTo>
                    <a:pt x="2413" y="546"/>
                  </a:lnTo>
                  <a:lnTo>
                    <a:pt x="2412" y="546"/>
                  </a:lnTo>
                  <a:lnTo>
                    <a:pt x="2412" y="547"/>
                  </a:lnTo>
                  <a:lnTo>
                    <a:pt x="2413" y="547"/>
                  </a:lnTo>
                  <a:moveTo>
                    <a:pt x="3533" y="547"/>
                  </a:moveTo>
                  <a:lnTo>
                    <a:pt x="3534" y="546"/>
                  </a:lnTo>
                  <a:lnTo>
                    <a:pt x="3533" y="546"/>
                  </a:lnTo>
                  <a:lnTo>
                    <a:pt x="3533" y="547"/>
                  </a:lnTo>
                  <a:moveTo>
                    <a:pt x="1294" y="544"/>
                  </a:moveTo>
                  <a:lnTo>
                    <a:pt x="1292" y="544"/>
                  </a:lnTo>
                  <a:lnTo>
                    <a:pt x="1292" y="546"/>
                  </a:lnTo>
                  <a:lnTo>
                    <a:pt x="1294" y="544"/>
                  </a:lnTo>
                  <a:moveTo>
                    <a:pt x="2272" y="546"/>
                  </a:moveTo>
                  <a:lnTo>
                    <a:pt x="2274" y="546"/>
                  </a:lnTo>
                  <a:lnTo>
                    <a:pt x="2272" y="544"/>
                  </a:lnTo>
                  <a:lnTo>
                    <a:pt x="2272" y="546"/>
                  </a:lnTo>
                  <a:moveTo>
                    <a:pt x="2410" y="544"/>
                  </a:moveTo>
                  <a:lnTo>
                    <a:pt x="2410" y="546"/>
                  </a:lnTo>
                  <a:lnTo>
                    <a:pt x="2412" y="546"/>
                  </a:lnTo>
                  <a:lnTo>
                    <a:pt x="2412" y="544"/>
                  </a:lnTo>
                  <a:lnTo>
                    <a:pt x="2410" y="544"/>
                  </a:lnTo>
                  <a:moveTo>
                    <a:pt x="3526" y="546"/>
                  </a:moveTo>
                  <a:lnTo>
                    <a:pt x="3528" y="546"/>
                  </a:lnTo>
                  <a:lnTo>
                    <a:pt x="3528" y="544"/>
                  </a:lnTo>
                  <a:lnTo>
                    <a:pt x="3526" y="544"/>
                  </a:lnTo>
                  <a:lnTo>
                    <a:pt x="3526" y="546"/>
                  </a:lnTo>
                  <a:moveTo>
                    <a:pt x="2407" y="544"/>
                  </a:moveTo>
                  <a:lnTo>
                    <a:pt x="2408" y="544"/>
                  </a:lnTo>
                  <a:lnTo>
                    <a:pt x="2408" y="542"/>
                  </a:lnTo>
                  <a:lnTo>
                    <a:pt x="2407" y="542"/>
                  </a:lnTo>
                  <a:lnTo>
                    <a:pt x="2405" y="542"/>
                  </a:lnTo>
                  <a:lnTo>
                    <a:pt x="2405" y="544"/>
                  </a:lnTo>
                  <a:lnTo>
                    <a:pt x="2407" y="544"/>
                  </a:lnTo>
                  <a:moveTo>
                    <a:pt x="1284" y="542"/>
                  </a:moveTo>
                  <a:lnTo>
                    <a:pt x="1286" y="542"/>
                  </a:lnTo>
                  <a:lnTo>
                    <a:pt x="1286" y="541"/>
                  </a:lnTo>
                  <a:lnTo>
                    <a:pt x="1284" y="542"/>
                  </a:lnTo>
                  <a:moveTo>
                    <a:pt x="2403" y="542"/>
                  </a:moveTo>
                  <a:lnTo>
                    <a:pt x="2405" y="542"/>
                  </a:lnTo>
                  <a:lnTo>
                    <a:pt x="2405" y="541"/>
                  </a:lnTo>
                  <a:lnTo>
                    <a:pt x="2405" y="539"/>
                  </a:lnTo>
                  <a:lnTo>
                    <a:pt x="2403" y="539"/>
                  </a:lnTo>
                  <a:lnTo>
                    <a:pt x="2403" y="541"/>
                  </a:lnTo>
                  <a:lnTo>
                    <a:pt x="2403" y="542"/>
                  </a:lnTo>
                  <a:moveTo>
                    <a:pt x="3482" y="542"/>
                  </a:moveTo>
                  <a:lnTo>
                    <a:pt x="3484" y="542"/>
                  </a:lnTo>
                  <a:lnTo>
                    <a:pt x="3482" y="541"/>
                  </a:lnTo>
                  <a:lnTo>
                    <a:pt x="3482" y="542"/>
                  </a:lnTo>
                  <a:moveTo>
                    <a:pt x="1819" y="539"/>
                  </a:moveTo>
                  <a:lnTo>
                    <a:pt x="1821" y="537"/>
                  </a:lnTo>
                  <a:lnTo>
                    <a:pt x="1819" y="537"/>
                  </a:lnTo>
                  <a:lnTo>
                    <a:pt x="1819" y="539"/>
                  </a:lnTo>
                  <a:moveTo>
                    <a:pt x="1821" y="539"/>
                  </a:moveTo>
                  <a:lnTo>
                    <a:pt x="1823" y="539"/>
                  </a:lnTo>
                  <a:lnTo>
                    <a:pt x="1823" y="537"/>
                  </a:lnTo>
                  <a:lnTo>
                    <a:pt x="1821" y="537"/>
                  </a:lnTo>
                  <a:lnTo>
                    <a:pt x="1821" y="539"/>
                  </a:lnTo>
                  <a:moveTo>
                    <a:pt x="2302" y="537"/>
                  </a:moveTo>
                  <a:lnTo>
                    <a:pt x="2301" y="537"/>
                  </a:lnTo>
                  <a:lnTo>
                    <a:pt x="2301" y="539"/>
                  </a:lnTo>
                  <a:lnTo>
                    <a:pt x="2302" y="539"/>
                  </a:lnTo>
                  <a:lnTo>
                    <a:pt x="2302" y="537"/>
                  </a:lnTo>
                  <a:moveTo>
                    <a:pt x="3526" y="537"/>
                  </a:moveTo>
                  <a:lnTo>
                    <a:pt x="3526" y="537"/>
                  </a:lnTo>
                  <a:lnTo>
                    <a:pt x="3526" y="535"/>
                  </a:lnTo>
                  <a:lnTo>
                    <a:pt x="3526" y="537"/>
                  </a:lnTo>
                  <a:moveTo>
                    <a:pt x="1821" y="534"/>
                  </a:moveTo>
                  <a:lnTo>
                    <a:pt x="1823" y="535"/>
                  </a:lnTo>
                  <a:lnTo>
                    <a:pt x="1824" y="535"/>
                  </a:lnTo>
                  <a:lnTo>
                    <a:pt x="1823" y="534"/>
                  </a:lnTo>
                  <a:lnTo>
                    <a:pt x="1821" y="534"/>
                  </a:lnTo>
                  <a:moveTo>
                    <a:pt x="2363" y="534"/>
                  </a:moveTo>
                  <a:lnTo>
                    <a:pt x="2363" y="535"/>
                  </a:lnTo>
                  <a:lnTo>
                    <a:pt x="2365" y="535"/>
                  </a:lnTo>
                  <a:lnTo>
                    <a:pt x="2365" y="534"/>
                  </a:lnTo>
                  <a:lnTo>
                    <a:pt x="2365" y="532"/>
                  </a:lnTo>
                  <a:lnTo>
                    <a:pt x="2363" y="532"/>
                  </a:lnTo>
                  <a:lnTo>
                    <a:pt x="2363" y="534"/>
                  </a:lnTo>
                  <a:moveTo>
                    <a:pt x="2151" y="530"/>
                  </a:moveTo>
                  <a:lnTo>
                    <a:pt x="2153" y="530"/>
                  </a:lnTo>
                  <a:lnTo>
                    <a:pt x="2153" y="529"/>
                  </a:lnTo>
                  <a:lnTo>
                    <a:pt x="2151" y="529"/>
                  </a:lnTo>
                  <a:lnTo>
                    <a:pt x="2149" y="529"/>
                  </a:lnTo>
                  <a:lnTo>
                    <a:pt x="2149" y="530"/>
                  </a:lnTo>
                  <a:lnTo>
                    <a:pt x="2149" y="532"/>
                  </a:lnTo>
                  <a:lnTo>
                    <a:pt x="2151" y="532"/>
                  </a:lnTo>
                  <a:lnTo>
                    <a:pt x="2151" y="530"/>
                  </a:lnTo>
                  <a:moveTo>
                    <a:pt x="3452" y="529"/>
                  </a:moveTo>
                  <a:lnTo>
                    <a:pt x="3450" y="529"/>
                  </a:lnTo>
                  <a:lnTo>
                    <a:pt x="3452" y="530"/>
                  </a:lnTo>
                  <a:lnTo>
                    <a:pt x="3452" y="529"/>
                  </a:lnTo>
                  <a:moveTo>
                    <a:pt x="2166" y="529"/>
                  </a:moveTo>
                  <a:lnTo>
                    <a:pt x="2168" y="527"/>
                  </a:lnTo>
                  <a:lnTo>
                    <a:pt x="2166" y="527"/>
                  </a:lnTo>
                  <a:lnTo>
                    <a:pt x="2166" y="529"/>
                  </a:lnTo>
                  <a:moveTo>
                    <a:pt x="2397" y="529"/>
                  </a:moveTo>
                  <a:lnTo>
                    <a:pt x="2398" y="529"/>
                  </a:lnTo>
                  <a:lnTo>
                    <a:pt x="2398" y="527"/>
                  </a:lnTo>
                  <a:lnTo>
                    <a:pt x="2397" y="527"/>
                  </a:lnTo>
                  <a:lnTo>
                    <a:pt x="2397" y="529"/>
                  </a:lnTo>
                  <a:moveTo>
                    <a:pt x="2358" y="525"/>
                  </a:moveTo>
                  <a:lnTo>
                    <a:pt x="2356" y="527"/>
                  </a:lnTo>
                  <a:lnTo>
                    <a:pt x="2358" y="527"/>
                  </a:lnTo>
                  <a:lnTo>
                    <a:pt x="2358" y="525"/>
                  </a:lnTo>
                  <a:moveTo>
                    <a:pt x="2400" y="527"/>
                  </a:moveTo>
                  <a:lnTo>
                    <a:pt x="2400" y="525"/>
                  </a:lnTo>
                  <a:lnTo>
                    <a:pt x="2398" y="527"/>
                  </a:lnTo>
                  <a:lnTo>
                    <a:pt x="2400" y="527"/>
                  </a:lnTo>
                  <a:moveTo>
                    <a:pt x="2725" y="525"/>
                  </a:moveTo>
                  <a:lnTo>
                    <a:pt x="2723" y="525"/>
                  </a:lnTo>
                  <a:lnTo>
                    <a:pt x="2725" y="527"/>
                  </a:lnTo>
                  <a:lnTo>
                    <a:pt x="2725" y="525"/>
                  </a:lnTo>
                  <a:moveTo>
                    <a:pt x="3497" y="527"/>
                  </a:moveTo>
                  <a:lnTo>
                    <a:pt x="3497" y="525"/>
                  </a:lnTo>
                  <a:lnTo>
                    <a:pt x="3496" y="527"/>
                  </a:lnTo>
                  <a:lnTo>
                    <a:pt x="3497" y="527"/>
                  </a:lnTo>
                  <a:moveTo>
                    <a:pt x="1787" y="524"/>
                  </a:moveTo>
                  <a:lnTo>
                    <a:pt x="1787" y="525"/>
                  </a:lnTo>
                  <a:lnTo>
                    <a:pt x="1787" y="525"/>
                  </a:lnTo>
                  <a:lnTo>
                    <a:pt x="1787" y="524"/>
                  </a:lnTo>
                  <a:lnTo>
                    <a:pt x="1787" y="522"/>
                  </a:lnTo>
                  <a:lnTo>
                    <a:pt x="1787" y="522"/>
                  </a:lnTo>
                  <a:lnTo>
                    <a:pt x="1787" y="524"/>
                  </a:lnTo>
                  <a:moveTo>
                    <a:pt x="3551" y="525"/>
                  </a:moveTo>
                  <a:lnTo>
                    <a:pt x="3550" y="524"/>
                  </a:lnTo>
                  <a:lnTo>
                    <a:pt x="3550" y="525"/>
                  </a:lnTo>
                  <a:lnTo>
                    <a:pt x="3551" y="525"/>
                  </a:lnTo>
                  <a:moveTo>
                    <a:pt x="2354" y="522"/>
                  </a:moveTo>
                  <a:lnTo>
                    <a:pt x="2354" y="524"/>
                  </a:lnTo>
                  <a:lnTo>
                    <a:pt x="2354" y="522"/>
                  </a:lnTo>
                  <a:lnTo>
                    <a:pt x="2354" y="520"/>
                  </a:lnTo>
                  <a:lnTo>
                    <a:pt x="2354" y="520"/>
                  </a:lnTo>
                  <a:lnTo>
                    <a:pt x="2354" y="522"/>
                  </a:lnTo>
                  <a:moveTo>
                    <a:pt x="3480" y="524"/>
                  </a:moveTo>
                  <a:lnTo>
                    <a:pt x="3482" y="524"/>
                  </a:lnTo>
                  <a:lnTo>
                    <a:pt x="3480" y="522"/>
                  </a:lnTo>
                  <a:lnTo>
                    <a:pt x="3480" y="524"/>
                  </a:lnTo>
                  <a:moveTo>
                    <a:pt x="1789" y="520"/>
                  </a:moveTo>
                  <a:lnTo>
                    <a:pt x="1789" y="519"/>
                  </a:lnTo>
                  <a:lnTo>
                    <a:pt x="1787" y="520"/>
                  </a:lnTo>
                  <a:lnTo>
                    <a:pt x="1789" y="520"/>
                  </a:lnTo>
                  <a:moveTo>
                    <a:pt x="2354" y="519"/>
                  </a:moveTo>
                  <a:lnTo>
                    <a:pt x="2353" y="519"/>
                  </a:lnTo>
                  <a:lnTo>
                    <a:pt x="2353" y="520"/>
                  </a:lnTo>
                  <a:lnTo>
                    <a:pt x="2354" y="520"/>
                  </a:lnTo>
                  <a:lnTo>
                    <a:pt x="2354" y="519"/>
                  </a:lnTo>
                  <a:lnTo>
                    <a:pt x="2354" y="519"/>
                  </a:lnTo>
                  <a:moveTo>
                    <a:pt x="2183" y="519"/>
                  </a:moveTo>
                  <a:lnTo>
                    <a:pt x="2183" y="517"/>
                  </a:lnTo>
                  <a:lnTo>
                    <a:pt x="2181" y="517"/>
                  </a:lnTo>
                  <a:lnTo>
                    <a:pt x="2181" y="519"/>
                  </a:lnTo>
                  <a:lnTo>
                    <a:pt x="2183" y="519"/>
                  </a:lnTo>
                  <a:moveTo>
                    <a:pt x="2721" y="519"/>
                  </a:moveTo>
                  <a:lnTo>
                    <a:pt x="2720" y="517"/>
                  </a:lnTo>
                  <a:lnTo>
                    <a:pt x="2720" y="519"/>
                  </a:lnTo>
                  <a:lnTo>
                    <a:pt x="2721" y="519"/>
                  </a:lnTo>
                  <a:moveTo>
                    <a:pt x="2179" y="515"/>
                  </a:moveTo>
                  <a:lnTo>
                    <a:pt x="2178" y="515"/>
                  </a:lnTo>
                  <a:lnTo>
                    <a:pt x="2176" y="515"/>
                  </a:lnTo>
                  <a:lnTo>
                    <a:pt x="2176" y="517"/>
                  </a:lnTo>
                  <a:lnTo>
                    <a:pt x="2178" y="517"/>
                  </a:lnTo>
                  <a:lnTo>
                    <a:pt x="2179" y="517"/>
                  </a:lnTo>
                  <a:lnTo>
                    <a:pt x="2181" y="517"/>
                  </a:lnTo>
                  <a:lnTo>
                    <a:pt x="2181" y="515"/>
                  </a:lnTo>
                  <a:lnTo>
                    <a:pt x="2179" y="515"/>
                  </a:lnTo>
                  <a:moveTo>
                    <a:pt x="2395" y="517"/>
                  </a:moveTo>
                  <a:lnTo>
                    <a:pt x="2395" y="515"/>
                  </a:lnTo>
                  <a:lnTo>
                    <a:pt x="2395" y="515"/>
                  </a:lnTo>
                  <a:lnTo>
                    <a:pt x="2395" y="517"/>
                  </a:lnTo>
                  <a:moveTo>
                    <a:pt x="2393" y="515"/>
                  </a:moveTo>
                  <a:lnTo>
                    <a:pt x="2395" y="515"/>
                  </a:lnTo>
                  <a:lnTo>
                    <a:pt x="2393" y="515"/>
                  </a:lnTo>
                  <a:lnTo>
                    <a:pt x="2393" y="515"/>
                  </a:lnTo>
                  <a:moveTo>
                    <a:pt x="2398" y="515"/>
                  </a:moveTo>
                  <a:lnTo>
                    <a:pt x="2398" y="515"/>
                  </a:lnTo>
                  <a:lnTo>
                    <a:pt x="2397" y="515"/>
                  </a:lnTo>
                  <a:lnTo>
                    <a:pt x="2397" y="515"/>
                  </a:lnTo>
                  <a:lnTo>
                    <a:pt x="2398" y="515"/>
                  </a:lnTo>
                  <a:moveTo>
                    <a:pt x="2397" y="514"/>
                  </a:moveTo>
                  <a:lnTo>
                    <a:pt x="2395" y="514"/>
                  </a:lnTo>
                  <a:lnTo>
                    <a:pt x="2397" y="515"/>
                  </a:lnTo>
                  <a:lnTo>
                    <a:pt x="2397" y="514"/>
                  </a:lnTo>
                  <a:moveTo>
                    <a:pt x="2403" y="515"/>
                  </a:moveTo>
                  <a:lnTo>
                    <a:pt x="2402" y="514"/>
                  </a:lnTo>
                  <a:lnTo>
                    <a:pt x="2402" y="515"/>
                  </a:lnTo>
                  <a:lnTo>
                    <a:pt x="2403" y="515"/>
                  </a:lnTo>
                  <a:moveTo>
                    <a:pt x="2422" y="514"/>
                  </a:moveTo>
                  <a:lnTo>
                    <a:pt x="2420" y="514"/>
                  </a:lnTo>
                  <a:lnTo>
                    <a:pt x="2418" y="514"/>
                  </a:lnTo>
                  <a:lnTo>
                    <a:pt x="2418" y="515"/>
                  </a:lnTo>
                  <a:lnTo>
                    <a:pt x="2420" y="515"/>
                  </a:lnTo>
                  <a:lnTo>
                    <a:pt x="2422" y="515"/>
                  </a:lnTo>
                  <a:lnTo>
                    <a:pt x="2422" y="514"/>
                  </a:lnTo>
                  <a:moveTo>
                    <a:pt x="2400" y="512"/>
                  </a:moveTo>
                  <a:lnTo>
                    <a:pt x="2398" y="512"/>
                  </a:lnTo>
                  <a:lnTo>
                    <a:pt x="2398" y="514"/>
                  </a:lnTo>
                  <a:lnTo>
                    <a:pt x="2400" y="514"/>
                  </a:lnTo>
                  <a:lnTo>
                    <a:pt x="2402" y="514"/>
                  </a:lnTo>
                  <a:lnTo>
                    <a:pt x="2402" y="512"/>
                  </a:lnTo>
                  <a:lnTo>
                    <a:pt x="2400" y="512"/>
                  </a:lnTo>
                  <a:moveTo>
                    <a:pt x="2691" y="514"/>
                  </a:moveTo>
                  <a:lnTo>
                    <a:pt x="2689" y="512"/>
                  </a:lnTo>
                  <a:lnTo>
                    <a:pt x="2689" y="514"/>
                  </a:lnTo>
                  <a:lnTo>
                    <a:pt x="2691" y="514"/>
                  </a:lnTo>
                  <a:moveTo>
                    <a:pt x="1318" y="510"/>
                  </a:moveTo>
                  <a:lnTo>
                    <a:pt x="1316" y="512"/>
                  </a:lnTo>
                  <a:lnTo>
                    <a:pt x="1318" y="512"/>
                  </a:lnTo>
                  <a:lnTo>
                    <a:pt x="1318" y="510"/>
                  </a:lnTo>
                  <a:moveTo>
                    <a:pt x="2415" y="510"/>
                  </a:moveTo>
                  <a:lnTo>
                    <a:pt x="2417" y="512"/>
                  </a:lnTo>
                  <a:lnTo>
                    <a:pt x="2418" y="512"/>
                  </a:lnTo>
                  <a:lnTo>
                    <a:pt x="2418" y="510"/>
                  </a:lnTo>
                  <a:lnTo>
                    <a:pt x="2417" y="510"/>
                  </a:lnTo>
                  <a:lnTo>
                    <a:pt x="2415" y="510"/>
                  </a:lnTo>
                  <a:moveTo>
                    <a:pt x="1329" y="509"/>
                  </a:moveTo>
                  <a:lnTo>
                    <a:pt x="1329" y="507"/>
                  </a:lnTo>
                  <a:lnTo>
                    <a:pt x="1328" y="509"/>
                  </a:lnTo>
                  <a:lnTo>
                    <a:pt x="1329" y="509"/>
                  </a:lnTo>
                  <a:moveTo>
                    <a:pt x="2403" y="507"/>
                  </a:moveTo>
                  <a:lnTo>
                    <a:pt x="2403" y="509"/>
                  </a:lnTo>
                  <a:lnTo>
                    <a:pt x="2405" y="509"/>
                  </a:lnTo>
                  <a:lnTo>
                    <a:pt x="2407" y="509"/>
                  </a:lnTo>
                  <a:lnTo>
                    <a:pt x="2407" y="507"/>
                  </a:lnTo>
                  <a:lnTo>
                    <a:pt x="2405" y="507"/>
                  </a:lnTo>
                  <a:lnTo>
                    <a:pt x="2403" y="507"/>
                  </a:lnTo>
                  <a:moveTo>
                    <a:pt x="3684" y="500"/>
                  </a:moveTo>
                  <a:lnTo>
                    <a:pt x="3686" y="500"/>
                  </a:lnTo>
                  <a:lnTo>
                    <a:pt x="3686" y="498"/>
                  </a:lnTo>
                  <a:lnTo>
                    <a:pt x="3686" y="497"/>
                  </a:lnTo>
                  <a:lnTo>
                    <a:pt x="3684" y="497"/>
                  </a:lnTo>
                  <a:lnTo>
                    <a:pt x="3682" y="497"/>
                  </a:lnTo>
                  <a:lnTo>
                    <a:pt x="3682" y="498"/>
                  </a:lnTo>
                  <a:lnTo>
                    <a:pt x="3682" y="500"/>
                  </a:lnTo>
                  <a:lnTo>
                    <a:pt x="3682" y="502"/>
                  </a:lnTo>
                  <a:lnTo>
                    <a:pt x="3684" y="502"/>
                  </a:lnTo>
                  <a:lnTo>
                    <a:pt x="3684" y="500"/>
                  </a:lnTo>
                  <a:moveTo>
                    <a:pt x="1365" y="500"/>
                  </a:moveTo>
                  <a:lnTo>
                    <a:pt x="1365" y="498"/>
                  </a:lnTo>
                  <a:lnTo>
                    <a:pt x="1363" y="498"/>
                  </a:lnTo>
                  <a:lnTo>
                    <a:pt x="1361" y="498"/>
                  </a:lnTo>
                  <a:lnTo>
                    <a:pt x="1363" y="500"/>
                  </a:lnTo>
                  <a:lnTo>
                    <a:pt x="1365" y="500"/>
                  </a:lnTo>
                  <a:moveTo>
                    <a:pt x="2716" y="498"/>
                  </a:moveTo>
                  <a:lnTo>
                    <a:pt x="2715" y="498"/>
                  </a:lnTo>
                  <a:lnTo>
                    <a:pt x="2715" y="500"/>
                  </a:lnTo>
                  <a:lnTo>
                    <a:pt x="2716" y="500"/>
                  </a:lnTo>
                  <a:lnTo>
                    <a:pt x="2716" y="498"/>
                  </a:lnTo>
                  <a:moveTo>
                    <a:pt x="3688" y="498"/>
                  </a:moveTo>
                  <a:lnTo>
                    <a:pt x="3688" y="500"/>
                  </a:lnTo>
                  <a:lnTo>
                    <a:pt x="3689" y="500"/>
                  </a:lnTo>
                  <a:lnTo>
                    <a:pt x="3689" y="498"/>
                  </a:lnTo>
                  <a:lnTo>
                    <a:pt x="3688" y="498"/>
                  </a:lnTo>
                  <a:moveTo>
                    <a:pt x="1360" y="498"/>
                  </a:moveTo>
                  <a:lnTo>
                    <a:pt x="1360" y="497"/>
                  </a:lnTo>
                  <a:lnTo>
                    <a:pt x="1358" y="497"/>
                  </a:lnTo>
                  <a:lnTo>
                    <a:pt x="1356" y="497"/>
                  </a:lnTo>
                  <a:lnTo>
                    <a:pt x="1356" y="498"/>
                  </a:lnTo>
                  <a:lnTo>
                    <a:pt x="1358" y="498"/>
                  </a:lnTo>
                  <a:lnTo>
                    <a:pt x="1360" y="498"/>
                  </a:lnTo>
                  <a:moveTo>
                    <a:pt x="3681" y="495"/>
                  </a:moveTo>
                  <a:lnTo>
                    <a:pt x="3682" y="497"/>
                  </a:lnTo>
                  <a:lnTo>
                    <a:pt x="3682" y="495"/>
                  </a:lnTo>
                  <a:lnTo>
                    <a:pt x="3681" y="495"/>
                  </a:lnTo>
                  <a:moveTo>
                    <a:pt x="1367" y="490"/>
                  </a:moveTo>
                  <a:lnTo>
                    <a:pt x="1367" y="492"/>
                  </a:lnTo>
                  <a:lnTo>
                    <a:pt x="1365" y="492"/>
                  </a:lnTo>
                  <a:lnTo>
                    <a:pt x="1365" y="493"/>
                  </a:lnTo>
                  <a:lnTo>
                    <a:pt x="1367" y="493"/>
                  </a:lnTo>
                  <a:lnTo>
                    <a:pt x="1368" y="493"/>
                  </a:lnTo>
                  <a:lnTo>
                    <a:pt x="1368" y="492"/>
                  </a:lnTo>
                  <a:lnTo>
                    <a:pt x="1368" y="490"/>
                  </a:lnTo>
                  <a:lnTo>
                    <a:pt x="1368" y="488"/>
                  </a:lnTo>
                  <a:lnTo>
                    <a:pt x="1367" y="488"/>
                  </a:lnTo>
                  <a:lnTo>
                    <a:pt x="1367" y="490"/>
                  </a:lnTo>
                  <a:moveTo>
                    <a:pt x="3659" y="487"/>
                  </a:moveTo>
                  <a:lnTo>
                    <a:pt x="3659" y="488"/>
                  </a:lnTo>
                  <a:lnTo>
                    <a:pt x="3661" y="488"/>
                  </a:lnTo>
                  <a:lnTo>
                    <a:pt x="3661" y="487"/>
                  </a:lnTo>
                  <a:lnTo>
                    <a:pt x="3661" y="485"/>
                  </a:lnTo>
                  <a:lnTo>
                    <a:pt x="3659" y="485"/>
                  </a:lnTo>
                  <a:lnTo>
                    <a:pt x="3659" y="487"/>
                  </a:lnTo>
                  <a:moveTo>
                    <a:pt x="2248" y="477"/>
                  </a:moveTo>
                  <a:lnTo>
                    <a:pt x="2247" y="477"/>
                  </a:lnTo>
                  <a:lnTo>
                    <a:pt x="2247" y="478"/>
                  </a:lnTo>
                  <a:lnTo>
                    <a:pt x="2247" y="480"/>
                  </a:lnTo>
                  <a:lnTo>
                    <a:pt x="2248" y="478"/>
                  </a:lnTo>
                  <a:lnTo>
                    <a:pt x="2248" y="477"/>
                  </a:lnTo>
                  <a:moveTo>
                    <a:pt x="2323" y="478"/>
                  </a:moveTo>
                  <a:lnTo>
                    <a:pt x="2328" y="480"/>
                  </a:lnTo>
                  <a:lnTo>
                    <a:pt x="2326" y="478"/>
                  </a:lnTo>
                  <a:lnTo>
                    <a:pt x="2324" y="478"/>
                  </a:lnTo>
                  <a:lnTo>
                    <a:pt x="2323" y="478"/>
                  </a:lnTo>
                  <a:moveTo>
                    <a:pt x="3578" y="478"/>
                  </a:moveTo>
                  <a:lnTo>
                    <a:pt x="3576" y="477"/>
                  </a:lnTo>
                  <a:lnTo>
                    <a:pt x="3576" y="478"/>
                  </a:lnTo>
                  <a:lnTo>
                    <a:pt x="3578" y="478"/>
                  </a:lnTo>
                  <a:moveTo>
                    <a:pt x="2317" y="475"/>
                  </a:moveTo>
                  <a:lnTo>
                    <a:pt x="2316" y="475"/>
                  </a:lnTo>
                  <a:lnTo>
                    <a:pt x="2314" y="477"/>
                  </a:lnTo>
                  <a:lnTo>
                    <a:pt x="2316" y="477"/>
                  </a:lnTo>
                  <a:lnTo>
                    <a:pt x="2317" y="477"/>
                  </a:lnTo>
                  <a:lnTo>
                    <a:pt x="2319" y="477"/>
                  </a:lnTo>
                  <a:lnTo>
                    <a:pt x="2321" y="477"/>
                  </a:lnTo>
                  <a:lnTo>
                    <a:pt x="2321" y="475"/>
                  </a:lnTo>
                  <a:lnTo>
                    <a:pt x="2319" y="475"/>
                  </a:lnTo>
                  <a:lnTo>
                    <a:pt x="2317" y="475"/>
                  </a:lnTo>
                  <a:moveTo>
                    <a:pt x="2311" y="475"/>
                  </a:moveTo>
                  <a:lnTo>
                    <a:pt x="2311" y="475"/>
                  </a:lnTo>
                  <a:lnTo>
                    <a:pt x="2309" y="475"/>
                  </a:lnTo>
                  <a:lnTo>
                    <a:pt x="2311" y="475"/>
                  </a:lnTo>
                  <a:moveTo>
                    <a:pt x="2312" y="475"/>
                  </a:moveTo>
                  <a:lnTo>
                    <a:pt x="2314" y="475"/>
                  </a:lnTo>
                  <a:lnTo>
                    <a:pt x="2312" y="473"/>
                  </a:lnTo>
                  <a:lnTo>
                    <a:pt x="2312" y="475"/>
                  </a:lnTo>
                  <a:moveTo>
                    <a:pt x="2314" y="475"/>
                  </a:moveTo>
                  <a:lnTo>
                    <a:pt x="2314" y="473"/>
                  </a:lnTo>
                  <a:lnTo>
                    <a:pt x="2314" y="475"/>
                  </a:lnTo>
                  <a:lnTo>
                    <a:pt x="2314" y="475"/>
                  </a:lnTo>
                  <a:moveTo>
                    <a:pt x="3714" y="471"/>
                  </a:moveTo>
                  <a:lnTo>
                    <a:pt x="3713" y="471"/>
                  </a:lnTo>
                  <a:lnTo>
                    <a:pt x="3714" y="473"/>
                  </a:lnTo>
                  <a:lnTo>
                    <a:pt x="3714" y="471"/>
                  </a:lnTo>
                  <a:moveTo>
                    <a:pt x="1420" y="470"/>
                  </a:moveTo>
                  <a:lnTo>
                    <a:pt x="1422" y="470"/>
                  </a:lnTo>
                  <a:lnTo>
                    <a:pt x="1420" y="468"/>
                  </a:lnTo>
                  <a:lnTo>
                    <a:pt x="1420" y="470"/>
                  </a:lnTo>
                  <a:moveTo>
                    <a:pt x="3713" y="463"/>
                  </a:moveTo>
                  <a:lnTo>
                    <a:pt x="3713" y="461"/>
                  </a:lnTo>
                  <a:lnTo>
                    <a:pt x="3713" y="460"/>
                  </a:lnTo>
                  <a:lnTo>
                    <a:pt x="3714" y="460"/>
                  </a:lnTo>
                  <a:lnTo>
                    <a:pt x="3716" y="460"/>
                  </a:lnTo>
                  <a:lnTo>
                    <a:pt x="3716" y="458"/>
                  </a:lnTo>
                  <a:lnTo>
                    <a:pt x="3718" y="458"/>
                  </a:lnTo>
                  <a:lnTo>
                    <a:pt x="3718" y="456"/>
                  </a:lnTo>
                  <a:lnTo>
                    <a:pt x="3716" y="456"/>
                  </a:lnTo>
                  <a:lnTo>
                    <a:pt x="3714" y="456"/>
                  </a:lnTo>
                  <a:lnTo>
                    <a:pt x="3713" y="456"/>
                  </a:lnTo>
                  <a:lnTo>
                    <a:pt x="3711" y="456"/>
                  </a:lnTo>
                  <a:lnTo>
                    <a:pt x="3711" y="458"/>
                  </a:lnTo>
                  <a:lnTo>
                    <a:pt x="3711" y="460"/>
                  </a:lnTo>
                  <a:lnTo>
                    <a:pt x="3711" y="461"/>
                  </a:lnTo>
                  <a:lnTo>
                    <a:pt x="3711" y="463"/>
                  </a:lnTo>
                  <a:lnTo>
                    <a:pt x="3711" y="465"/>
                  </a:lnTo>
                  <a:lnTo>
                    <a:pt x="3713" y="465"/>
                  </a:lnTo>
                  <a:lnTo>
                    <a:pt x="3713" y="463"/>
                  </a:lnTo>
                  <a:moveTo>
                    <a:pt x="3713" y="466"/>
                  </a:moveTo>
                  <a:lnTo>
                    <a:pt x="3711" y="465"/>
                  </a:lnTo>
                  <a:lnTo>
                    <a:pt x="3711" y="466"/>
                  </a:lnTo>
                  <a:lnTo>
                    <a:pt x="3713" y="466"/>
                  </a:lnTo>
                  <a:moveTo>
                    <a:pt x="3725" y="465"/>
                  </a:moveTo>
                  <a:lnTo>
                    <a:pt x="3723" y="465"/>
                  </a:lnTo>
                  <a:lnTo>
                    <a:pt x="3723" y="466"/>
                  </a:lnTo>
                  <a:lnTo>
                    <a:pt x="3725" y="466"/>
                  </a:lnTo>
                  <a:lnTo>
                    <a:pt x="3726" y="466"/>
                  </a:lnTo>
                  <a:lnTo>
                    <a:pt x="3728" y="465"/>
                  </a:lnTo>
                  <a:lnTo>
                    <a:pt x="3726" y="465"/>
                  </a:lnTo>
                  <a:lnTo>
                    <a:pt x="3725" y="465"/>
                  </a:lnTo>
                  <a:moveTo>
                    <a:pt x="1483" y="463"/>
                  </a:moveTo>
                  <a:lnTo>
                    <a:pt x="1484" y="465"/>
                  </a:lnTo>
                  <a:lnTo>
                    <a:pt x="1486" y="465"/>
                  </a:lnTo>
                  <a:lnTo>
                    <a:pt x="1486" y="463"/>
                  </a:lnTo>
                  <a:lnTo>
                    <a:pt x="1484" y="463"/>
                  </a:lnTo>
                  <a:lnTo>
                    <a:pt x="1483" y="463"/>
                  </a:lnTo>
                  <a:moveTo>
                    <a:pt x="2297" y="465"/>
                  </a:moveTo>
                  <a:lnTo>
                    <a:pt x="2299" y="465"/>
                  </a:lnTo>
                  <a:lnTo>
                    <a:pt x="2299" y="463"/>
                  </a:lnTo>
                  <a:lnTo>
                    <a:pt x="2297" y="463"/>
                  </a:lnTo>
                  <a:lnTo>
                    <a:pt x="2297" y="465"/>
                  </a:lnTo>
                  <a:moveTo>
                    <a:pt x="1417" y="460"/>
                  </a:moveTo>
                  <a:lnTo>
                    <a:pt x="1419" y="460"/>
                  </a:lnTo>
                  <a:lnTo>
                    <a:pt x="1419" y="458"/>
                  </a:lnTo>
                  <a:lnTo>
                    <a:pt x="1417" y="460"/>
                  </a:lnTo>
                  <a:moveTo>
                    <a:pt x="1424" y="455"/>
                  </a:moveTo>
                  <a:lnTo>
                    <a:pt x="1422" y="455"/>
                  </a:lnTo>
                  <a:lnTo>
                    <a:pt x="1420" y="456"/>
                  </a:lnTo>
                  <a:lnTo>
                    <a:pt x="1420" y="458"/>
                  </a:lnTo>
                  <a:lnTo>
                    <a:pt x="1422" y="456"/>
                  </a:lnTo>
                  <a:lnTo>
                    <a:pt x="1424" y="455"/>
                  </a:lnTo>
                  <a:moveTo>
                    <a:pt x="2289" y="453"/>
                  </a:moveTo>
                  <a:lnTo>
                    <a:pt x="2291" y="455"/>
                  </a:lnTo>
                  <a:lnTo>
                    <a:pt x="2291" y="453"/>
                  </a:lnTo>
                  <a:lnTo>
                    <a:pt x="2291" y="451"/>
                  </a:lnTo>
                  <a:lnTo>
                    <a:pt x="2289" y="451"/>
                  </a:lnTo>
                  <a:lnTo>
                    <a:pt x="2289" y="453"/>
                  </a:lnTo>
                  <a:moveTo>
                    <a:pt x="2445" y="453"/>
                  </a:moveTo>
                  <a:lnTo>
                    <a:pt x="2444" y="455"/>
                  </a:lnTo>
                  <a:lnTo>
                    <a:pt x="2445" y="455"/>
                  </a:lnTo>
                  <a:lnTo>
                    <a:pt x="2447" y="453"/>
                  </a:lnTo>
                  <a:lnTo>
                    <a:pt x="2445" y="453"/>
                  </a:lnTo>
                  <a:moveTo>
                    <a:pt x="1415" y="453"/>
                  </a:moveTo>
                  <a:lnTo>
                    <a:pt x="1415" y="451"/>
                  </a:lnTo>
                  <a:lnTo>
                    <a:pt x="1414" y="453"/>
                  </a:lnTo>
                  <a:lnTo>
                    <a:pt x="1415" y="453"/>
                  </a:lnTo>
                  <a:moveTo>
                    <a:pt x="2292" y="450"/>
                  </a:moveTo>
                  <a:lnTo>
                    <a:pt x="2294" y="450"/>
                  </a:lnTo>
                  <a:lnTo>
                    <a:pt x="2292" y="448"/>
                  </a:lnTo>
                  <a:lnTo>
                    <a:pt x="2292" y="450"/>
                  </a:lnTo>
                  <a:moveTo>
                    <a:pt x="3652" y="448"/>
                  </a:moveTo>
                  <a:lnTo>
                    <a:pt x="3652" y="446"/>
                  </a:lnTo>
                  <a:lnTo>
                    <a:pt x="3650" y="446"/>
                  </a:lnTo>
                  <a:lnTo>
                    <a:pt x="3652" y="448"/>
                  </a:lnTo>
                  <a:moveTo>
                    <a:pt x="2531" y="445"/>
                  </a:moveTo>
                  <a:lnTo>
                    <a:pt x="2530" y="443"/>
                  </a:lnTo>
                  <a:lnTo>
                    <a:pt x="2528" y="443"/>
                  </a:lnTo>
                  <a:lnTo>
                    <a:pt x="2530" y="445"/>
                  </a:lnTo>
                  <a:lnTo>
                    <a:pt x="2531" y="445"/>
                  </a:lnTo>
                  <a:moveTo>
                    <a:pt x="3647" y="445"/>
                  </a:moveTo>
                  <a:lnTo>
                    <a:pt x="3649" y="445"/>
                  </a:lnTo>
                  <a:lnTo>
                    <a:pt x="3647" y="443"/>
                  </a:lnTo>
                  <a:lnTo>
                    <a:pt x="3647" y="445"/>
                  </a:lnTo>
                  <a:moveTo>
                    <a:pt x="2649" y="443"/>
                  </a:moveTo>
                  <a:lnTo>
                    <a:pt x="2649" y="441"/>
                  </a:lnTo>
                  <a:lnTo>
                    <a:pt x="2647" y="441"/>
                  </a:lnTo>
                  <a:lnTo>
                    <a:pt x="2649" y="443"/>
                  </a:lnTo>
                  <a:moveTo>
                    <a:pt x="2698" y="443"/>
                  </a:moveTo>
                  <a:lnTo>
                    <a:pt x="2700" y="443"/>
                  </a:lnTo>
                  <a:lnTo>
                    <a:pt x="2700" y="441"/>
                  </a:lnTo>
                  <a:lnTo>
                    <a:pt x="2698" y="441"/>
                  </a:lnTo>
                  <a:lnTo>
                    <a:pt x="2698" y="443"/>
                  </a:lnTo>
                  <a:moveTo>
                    <a:pt x="2454" y="439"/>
                  </a:moveTo>
                  <a:lnTo>
                    <a:pt x="2455" y="439"/>
                  </a:lnTo>
                  <a:moveTo>
                    <a:pt x="2454" y="439"/>
                  </a:moveTo>
                  <a:lnTo>
                    <a:pt x="2452" y="441"/>
                  </a:lnTo>
                  <a:lnTo>
                    <a:pt x="2454" y="441"/>
                  </a:lnTo>
                  <a:lnTo>
                    <a:pt x="2454" y="439"/>
                  </a:lnTo>
                  <a:moveTo>
                    <a:pt x="3738" y="439"/>
                  </a:moveTo>
                  <a:lnTo>
                    <a:pt x="3738" y="438"/>
                  </a:lnTo>
                  <a:lnTo>
                    <a:pt x="3740" y="438"/>
                  </a:lnTo>
                  <a:lnTo>
                    <a:pt x="3740" y="436"/>
                  </a:lnTo>
                  <a:lnTo>
                    <a:pt x="3740" y="434"/>
                  </a:lnTo>
                  <a:lnTo>
                    <a:pt x="3741" y="434"/>
                  </a:lnTo>
                  <a:lnTo>
                    <a:pt x="3741" y="434"/>
                  </a:lnTo>
                  <a:lnTo>
                    <a:pt x="3740" y="433"/>
                  </a:lnTo>
                  <a:lnTo>
                    <a:pt x="3740" y="434"/>
                  </a:lnTo>
                  <a:lnTo>
                    <a:pt x="3738" y="434"/>
                  </a:lnTo>
                  <a:lnTo>
                    <a:pt x="3736" y="436"/>
                  </a:lnTo>
                  <a:lnTo>
                    <a:pt x="3736" y="438"/>
                  </a:lnTo>
                  <a:lnTo>
                    <a:pt x="3736" y="439"/>
                  </a:lnTo>
                  <a:lnTo>
                    <a:pt x="3736" y="441"/>
                  </a:lnTo>
                  <a:lnTo>
                    <a:pt x="3738" y="441"/>
                  </a:lnTo>
                  <a:lnTo>
                    <a:pt x="3738" y="439"/>
                  </a:lnTo>
                  <a:moveTo>
                    <a:pt x="2121" y="434"/>
                  </a:moveTo>
                  <a:lnTo>
                    <a:pt x="2119" y="434"/>
                  </a:lnTo>
                  <a:lnTo>
                    <a:pt x="2119" y="436"/>
                  </a:lnTo>
                  <a:lnTo>
                    <a:pt x="2121" y="436"/>
                  </a:lnTo>
                  <a:lnTo>
                    <a:pt x="2121" y="434"/>
                  </a:lnTo>
                  <a:moveTo>
                    <a:pt x="2117" y="434"/>
                  </a:moveTo>
                  <a:lnTo>
                    <a:pt x="2119" y="434"/>
                  </a:lnTo>
                  <a:lnTo>
                    <a:pt x="2119" y="433"/>
                  </a:lnTo>
                  <a:lnTo>
                    <a:pt x="2117" y="433"/>
                  </a:lnTo>
                  <a:lnTo>
                    <a:pt x="2117" y="434"/>
                  </a:lnTo>
                  <a:moveTo>
                    <a:pt x="2472" y="433"/>
                  </a:moveTo>
                  <a:lnTo>
                    <a:pt x="2476" y="434"/>
                  </a:lnTo>
                  <a:lnTo>
                    <a:pt x="2476" y="434"/>
                  </a:lnTo>
                  <a:lnTo>
                    <a:pt x="2474" y="433"/>
                  </a:lnTo>
                  <a:lnTo>
                    <a:pt x="2472" y="433"/>
                  </a:lnTo>
                  <a:moveTo>
                    <a:pt x="2513" y="433"/>
                  </a:moveTo>
                  <a:lnTo>
                    <a:pt x="2513" y="431"/>
                  </a:lnTo>
                  <a:lnTo>
                    <a:pt x="2511" y="433"/>
                  </a:lnTo>
                  <a:lnTo>
                    <a:pt x="2513" y="433"/>
                  </a:lnTo>
                  <a:moveTo>
                    <a:pt x="813" y="428"/>
                  </a:moveTo>
                  <a:lnTo>
                    <a:pt x="811" y="431"/>
                  </a:lnTo>
                  <a:lnTo>
                    <a:pt x="813" y="429"/>
                  </a:lnTo>
                  <a:lnTo>
                    <a:pt x="813" y="428"/>
                  </a:lnTo>
                  <a:moveTo>
                    <a:pt x="3743" y="429"/>
                  </a:moveTo>
                  <a:lnTo>
                    <a:pt x="3741" y="429"/>
                  </a:lnTo>
                  <a:lnTo>
                    <a:pt x="3741" y="431"/>
                  </a:lnTo>
                  <a:lnTo>
                    <a:pt x="3743" y="431"/>
                  </a:lnTo>
                  <a:lnTo>
                    <a:pt x="3743" y="429"/>
                  </a:lnTo>
                  <a:moveTo>
                    <a:pt x="2110" y="426"/>
                  </a:moveTo>
                  <a:lnTo>
                    <a:pt x="2109" y="426"/>
                  </a:lnTo>
                  <a:lnTo>
                    <a:pt x="2109" y="428"/>
                  </a:lnTo>
                  <a:lnTo>
                    <a:pt x="2110" y="428"/>
                  </a:lnTo>
                  <a:lnTo>
                    <a:pt x="2110" y="426"/>
                  </a:lnTo>
                  <a:moveTo>
                    <a:pt x="1537" y="424"/>
                  </a:moveTo>
                  <a:lnTo>
                    <a:pt x="1535" y="424"/>
                  </a:lnTo>
                  <a:lnTo>
                    <a:pt x="1535" y="426"/>
                  </a:lnTo>
                  <a:lnTo>
                    <a:pt x="1537" y="424"/>
                  </a:lnTo>
                  <a:moveTo>
                    <a:pt x="3748" y="426"/>
                  </a:moveTo>
                  <a:lnTo>
                    <a:pt x="3750" y="426"/>
                  </a:lnTo>
                  <a:lnTo>
                    <a:pt x="3750" y="424"/>
                  </a:lnTo>
                  <a:lnTo>
                    <a:pt x="3748" y="424"/>
                  </a:lnTo>
                  <a:lnTo>
                    <a:pt x="3748" y="426"/>
                  </a:lnTo>
                  <a:moveTo>
                    <a:pt x="3751" y="423"/>
                  </a:moveTo>
                  <a:lnTo>
                    <a:pt x="3751" y="421"/>
                  </a:lnTo>
                  <a:lnTo>
                    <a:pt x="3750" y="421"/>
                  </a:lnTo>
                  <a:lnTo>
                    <a:pt x="3750" y="423"/>
                  </a:lnTo>
                  <a:lnTo>
                    <a:pt x="3750" y="424"/>
                  </a:lnTo>
                  <a:lnTo>
                    <a:pt x="3751" y="424"/>
                  </a:lnTo>
                  <a:lnTo>
                    <a:pt x="3751" y="423"/>
                  </a:lnTo>
                  <a:moveTo>
                    <a:pt x="1537" y="421"/>
                  </a:moveTo>
                  <a:lnTo>
                    <a:pt x="1535" y="421"/>
                  </a:lnTo>
                  <a:lnTo>
                    <a:pt x="1535" y="423"/>
                  </a:lnTo>
                  <a:lnTo>
                    <a:pt x="1535" y="424"/>
                  </a:lnTo>
                  <a:lnTo>
                    <a:pt x="1537" y="423"/>
                  </a:lnTo>
                  <a:lnTo>
                    <a:pt x="1537" y="421"/>
                  </a:lnTo>
                  <a:moveTo>
                    <a:pt x="1478" y="418"/>
                  </a:moveTo>
                  <a:lnTo>
                    <a:pt x="1479" y="416"/>
                  </a:lnTo>
                  <a:lnTo>
                    <a:pt x="1478" y="416"/>
                  </a:lnTo>
                  <a:lnTo>
                    <a:pt x="1478" y="418"/>
                  </a:lnTo>
                  <a:moveTo>
                    <a:pt x="1476" y="419"/>
                  </a:moveTo>
                  <a:lnTo>
                    <a:pt x="1478" y="418"/>
                  </a:lnTo>
                  <a:lnTo>
                    <a:pt x="1476" y="418"/>
                  </a:lnTo>
                  <a:lnTo>
                    <a:pt x="1476" y="419"/>
                  </a:lnTo>
                  <a:moveTo>
                    <a:pt x="2102" y="418"/>
                  </a:moveTo>
                  <a:lnTo>
                    <a:pt x="2100" y="418"/>
                  </a:lnTo>
                  <a:lnTo>
                    <a:pt x="2100" y="419"/>
                  </a:lnTo>
                  <a:lnTo>
                    <a:pt x="2102" y="419"/>
                  </a:lnTo>
                  <a:lnTo>
                    <a:pt x="2102" y="418"/>
                  </a:lnTo>
                  <a:moveTo>
                    <a:pt x="3751" y="419"/>
                  </a:moveTo>
                  <a:lnTo>
                    <a:pt x="3753" y="419"/>
                  </a:lnTo>
                  <a:lnTo>
                    <a:pt x="3751" y="418"/>
                  </a:lnTo>
                  <a:lnTo>
                    <a:pt x="3751" y="419"/>
                  </a:lnTo>
                  <a:moveTo>
                    <a:pt x="1481" y="414"/>
                  </a:moveTo>
                  <a:lnTo>
                    <a:pt x="1481" y="416"/>
                  </a:lnTo>
                  <a:lnTo>
                    <a:pt x="1483" y="414"/>
                  </a:lnTo>
                  <a:lnTo>
                    <a:pt x="1481" y="414"/>
                  </a:lnTo>
                  <a:moveTo>
                    <a:pt x="1481" y="416"/>
                  </a:moveTo>
                  <a:lnTo>
                    <a:pt x="1479" y="416"/>
                  </a:lnTo>
                  <a:lnTo>
                    <a:pt x="1479" y="418"/>
                  </a:lnTo>
                  <a:lnTo>
                    <a:pt x="1481" y="416"/>
                  </a:lnTo>
                  <a:moveTo>
                    <a:pt x="1557" y="418"/>
                  </a:moveTo>
                  <a:lnTo>
                    <a:pt x="1557" y="416"/>
                  </a:lnTo>
                  <a:lnTo>
                    <a:pt x="1555" y="418"/>
                  </a:lnTo>
                  <a:lnTo>
                    <a:pt x="1557" y="418"/>
                  </a:lnTo>
                  <a:moveTo>
                    <a:pt x="1558" y="418"/>
                  </a:moveTo>
                  <a:lnTo>
                    <a:pt x="1560" y="416"/>
                  </a:lnTo>
                  <a:lnTo>
                    <a:pt x="1558" y="416"/>
                  </a:lnTo>
                  <a:lnTo>
                    <a:pt x="1558" y="418"/>
                  </a:lnTo>
                  <a:moveTo>
                    <a:pt x="1560" y="416"/>
                  </a:moveTo>
                  <a:lnTo>
                    <a:pt x="1562" y="416"/>
                  </a:lnTo>
                  <a:lnTo>
                    <a:pt x="1562" y="414"/>
                  </a:lnTo>
                  <a:lnTo>
                    <a:pt x="1560" y="416"/>
                  </a:lnTo>
                  <a:moveTo>
                    <a:pt x="1451" y="411"/>
                  </a:moveTo>
                  <a:lnTo>
                    <a:pt x="1451" y="413"/>
                  </a:lnTo>
                  <a:lnTo>
                    <a:pt x="1452" y="411"/>
                  </a:lnTo>
                  <a:lnTo>
                    <a:pt x="1451" y="411"/>
                  </a:lnTo>
                  <a:moveTo>
                    <a:pt x="838" y="407"/>
                  </a:moveTo>
                  <a:lnTo>
                    <a:pt x="838" y="409"/>
                  </a:lnTo>
                  <a:lnTo>
                    <a:pt x="840" y="407"/>
                  </a:lnTo>
                  <a:lnTo>
                    <a:pt x="838" y="407"/>
                  </a:lnTo>
                  <a:moveTo>
                    <a:pt x="3751" y="409"/>
                  </a:moveTo>
                  <a:lnTo>
                    <a:pt x="3753" y="409"/>
                  </a:lnTo>
                  <a:lnTo>
                    <a:pt x="3753" y="407"/>
                  </a:lnTo>
                  <a:lnTo>
                    <a:pt x="3751" y="407"/>
                  </a:lnTo>
                  <a:lnTo>
                    <a:pt x="3751" y="409"/>
                  </a:lnTo>
                  <a:moveTo>
                    <a:pt x="838" y="402"/>
                  </a:moveTo>
                  <a:lnTo>
                    <a:pt x="840" y="402"/>
                  </a:lnTo>
                  <a:lnTo>
                    <a:pt x="840" y="401"/>
                  </a:lnTo>
                  <a:lnTo>
                    <a:pt x="838" y="401"/>
                  </a:lnTo>
                  <a:lnTo>
                    <a:pt x="838" y="402"/>
                  </a:lnTo>
                  <a:moveTo>
                    <a:pt x="841" y="401"/>
                  </a:moveTo>
                  <a:lnTo>
                    <a:pt x="841" y="399"/>
                  </a:lnTo>
                  <a:lnTo>
                    <a:pt x="840" y="401"/>
                  </a:lnTo>
                  <a:lnTo>
                    <a:pt x="841" y="401"/>
                  </a:lnTo>
                  <a:moveTo>
                    <a:pt x="3753" y="397"/>
                  </a:moveTo>
                  <a:lnTo>
                    <a:pt x="3753" y="396"/>
                  </a:lnTo>
                  <a:lnTo>
                    <a:pt x="3751" y="397"/>
                  </a:lnTo>
                  <a:lnTo>
                    <a:pt x="3751" y="399"/>
                  </a:lnTo>
                  <a:lnTo>
                    <a:pt x="3753" y="399"/>
                  </a:lnTo>
                  <a:lnTo>
                    <a:pt x="3753" y="397"/>
                  </a:lnTo>
                  <a:moveTo>
                    <a:pt x="3650" y="396"/>
                  </a:moveTo>
                  <a:lnTo>
                    <a:pt x="3649" y="396"/>
                  </a:lnTo>
                  <a:lnTo>
                    <a:pt x="3652" y="397"/>
                  </a:lnTo>
                  <a:lnTo>
                    <a:pt x="3650" y="396"/>
                  </a:lnTo>
                  <a:moveTo>
                    <a:pt x="3649" y="396"/>
                  </a:moveTo>
                  <a:lnTo>
                    <a:pt x="3649" y="394"/>
                  </a:lnTo>
                  <a:lnTo>
                    <a:pt x="3647" y="394"/>
                  </a:lnTo>
                  <a:lnTo>
                    <a:pt x="3647" y="396"/>
                  </a:lnTo>
                  <a:lnTo>
                    <a:pt x="3649" y="396"/>
                  </a:lnTo>
                  <a:moveTo>
                    <a:pt x="838" y="392"/>
                  </a:moveTo>
                  <a:lnTo>
                    <a:pt x="836" y="392"/>
                  </a:lnTo>
                  <a:lnTo>
                    <a:pt x="836" y="394"/>
                  </a:lnTo>
                  <a:lnTo>
                    <a:pt x="838" y="394"/>
                  </a:lnTo>
                  <a:lnTo>
                    <a:pt x="838" y="392"/>
                  </a:lnTo>
                  <a:moveTo>
                    <a:pt x="3755" y="392"/>
                  </a:moveTo>
                  <a:lnTo>
                    <a:pt x="3753" y="392"/>
                  </a:lnTo>
                  <a:lnTo>
                    <a:pt x="3753" y="394"/>
                  </a:lnTo>
                  <a:lnTo>
                    <a:pt x="3755" y="394"/>
                  </a:lnTo>
                  <a:lnTo>
                    <a:pt x="3755" y="392"/>
                  </a:lnTo>
                  <a:moveTo>
                    <a:pt x="814" y="392"/>
                  </a:moveTo>
                  <a:lnTo>
                    <a:pt x="813" y="392"/>
                  </a:lnTo>
                  <a:lnTo>
                    <a:pt x="814" y="392"/>
                  </a:lnTo>
                  <a:lnTo>
                    <a:pt x="816" y="392"/>
                  </a:lnTo>
                  <a:lnTo>
                    <a:pt x="818" y="392"/>
                  </a:lnTo>
                  <a:lnTo>
                    <a:pt x="816" y="392"/>
                  </a:lnTo>
                  <a:lnTo>
                    <a:pt x="814" y="392"/>
                  </a:lnTo>
                  <a:moveTo>
                    <a:pt x="831" y="389"/>
                  </a:moveTo>
                  <a:lnTo>
                    <a:pt x="830" y="389"/>
                  </a:lnTo>
                  <a:lnTo>
                    <a:pt x="830" y="391"/>
                  </a:lnTo>
                  <a:lnTo>
                    <a:pt x="831" y="391"/>
                  </a:lnTo>
                  <a:lnTo>
                    <a:pt x="831" y="389"/>
                  </a:lnTo>
                  <a:moveTo>
                    <a:pt x="833" y="391"/>
                  </a:moveTo>
                  <a:lnTo>
                    <a:pt x="835" y="391"/>
                  </a:lnTo>
                  <a:lnTo>
                    <a:pt x="835" y="389"/>
                  </a:lnTo>
                  <a:lnTo>
                    <a:pt x="833" y="389"/>
                  </a:lnTo>
                  <a:lnTo>
                    <a:pt x="833" y="391"/>
                  </a:lnTo>
                  <a:moveTo>
                    <a:pt x="1552" y="389"/>
                  </a:moveTo>
                  <a:lnTo>
                    <a:pt x="1550" y="389"/>
                  </a:lnTo>
                  <a:lnTo>
                    <a:pt x="1552" y="391"/>
                  </a:lnTo>
                  <a:lnTo>
                    <a:pt x="1552" y="389"/>
                  </a:lnTo>
                  <a:moveTo>
                    <a:pt x="1560" y="389"/>
                  </a:moveTo>
                  <a:lnTo>
                    <a:pt x="1560" y="391"/>
                  </a:lnTo>
                  <a:lnTo>
                    <a:pt x="1562" y="391"/>
                  </a:lnTo>
                  <a:lnTo>
                    <a:pt x="1562" y="389"/>
                  </a:lnTo>
                  <a:lnTo>
                    <a:pt x="1560" y="389"/>
                  </a:lnTo>
                  <a:moveTo>
                    <a:pt x="835" y="389"/>
                  </a:moveTo>
                  <a:lnTo>
                    <a:pt x="836" y="389"/>
                  </a:lnTo>
                  <a:lnTo>
                    <a:pt x="836" y="387"/>
                  </a:lnTo>
                  <a:lnTo>
                    <a:pt x="835" y="387"/>
                  </a:lnTo>
                  <a:lnTo>
                    <a:pt x="835" y="389"/>
                  </a:lnTo>
                  <a:moveTo>
                    <a:pt x="1567" y="389"/>
                  </a:moveTo>
                  <a:lnTo>
                    <a:pt x="1568" y="389"/>
                  </a:lnTo>
                  <a:lnTo>
                    <a:pt x="1568" y="387"/>
                  </a:lnTo>
                  <a:lnTo>
                    <a:pt x="1567" y="387"/>
                  </a:lnTo>
                  <a:lnTo>
                    <a:pt x="1567" y="389"/>
                  </a:lnTo>
                  <a:moveTo>
                    <a:pt x="3746" y="386"/>
                  </a:moveTo>
                  <a:lnTo>
                    <a:pt x="3745" y="386"/>
                  </a:lnTo>
                  <a:lnTo>
                    <a:pt x="3746" y="387"/>
                  </a:lnTo>
                  <a:lnTo>
                    <a:pt x="3746" y="386"/>
                  </a:lnTo>
                  <a:moveTo>
                    <a:pt x="804" y="381"/>
                  </a:moveTo>
                  <a:lnTo>
                    <a:pt x="803" y="381"/>
                  </a:lnTo>
                  <a:lnTo>
                    <a:pt x="803" y="382"/>
                  </a:lnTo>
                  <a:lnTo>
                    <a:pt x="804" y="382"/>
                  </a:lnTo>
                  <a:lnTo>
                    <a:pt x="804" y="381"/>
                  </a:lnTo>
                  <a:moveTo>
                    <a:pt x="2121" y="375"/>
                  </a:moveTo>
                  <a:lnTo>
                    <a:pt x="2122" y="375"/>
                  </a:lnTo>
                  <a:lnTo>
                    <a:pt x="2122" y="374"/>
                  </a:lnTo>
                  <a:lnTo>
                    <a:pt x="2121" y="372"/>
                  </a:lnTo>
                  <a:lnTo>
                    <a:pt x="2119" y="374"/>
                  </a:lnTo>
                  <a:lnTo>
                    <a:pt x="2121" y="375"/>
                  </a:lnTo>
                  <a:moveTo>
                    <a:pt x="1557" y="374"/>
                  </a:moveTo>
                  <a:lnTo>
                    <a:pt x="1558" y="374"/>
                  </a:lnTo>
                  <a:lnTo>
                    <a:pt x="1558" y="372"/>
                  </a:lnTo>
                  <a:lnTo>
                    <a:pt x="1557" y="372"/>
                  </a:lnTo>
                  <a:lnTo>
                    <a:pt x="1557" y="374"/>
                  </a:lnTo>
                  <a:moveTo>
                    <a:pt x="3743" y="370"/>
                  </a:moveTo>
                  <a:lnTo>
                    <a:pt x="3745" y="372"/>
                  </a:lnTo>
                  <a:lnTo>
                    <a:pt x="3746" y="372"/>
                  </a:lnTo>
                  <a:lnTo>
                    <a:pt x="3746" y="370"/>
                  </a:lnTo>
                  <a:lnTo>
                    <a:pt x="3745" y="370"/>
                  </a:lnTo>
                  <a:lnTo>
                    <a:pt x="3743" y="370"/>
                  </a:lnTo>
                  <a:moveTo>
                    <a:pt x="3758" y="370"/>
                  </a:moveTo>
                  <a:lnTo>
                    <a:pt x="3757" y="369"/>
                  </a:lnTo>
                  <a:lnTo>
                    <a:pt x="3757" y="370"/>
                  </a:lnTo>
                  <a:lnTo>
                    <a:pt x="3758" y="370"/>
                  </a:lnTo>
                  <a:moveTo>
                    <a:pt x="1528" y="369"/>
                  </a:moveTo>
                  <a:lnTo>
                    <a:pt x="1530" y="367"/>
                  </a:lnTo>
                  <a:lnTo>
                    <a:pt x="1528" y="367"/>
                  </a:lnTo>
                  <a:lnTo>
                    <a:pt x="1528" y="369"/>
                  </a:lnTo>
                  <a:moveTo>
                    <a:pt x="289" y="364"/>
                  </a:moveTo>
                  <a:lnTo>
                    <a:pt x="288" y="364"/>
                  </a:lnTo>
                  <a:lnTo>
                    <a:pt x="288" y="365"/>
                  </a:lnTo>
                  <a:lnTo>
                    <a:pt x="289" y="365"/>
                  </a:lnTo>
                  <a:lnTo>
                    <a:pt x="289" y="364"/>
                  </a:lnTo>
                  <a:moveTo>
                    <a:pt x="2031" y="364"/>
                  </a:moveTo>
                  <a:lnTo>
                    <a:pt x="2033" y="364"/>
                  </a:lnTo>
                  <a:lnTo>
                    <a:pt x="2033" y="362"/>
                  </a:lnTo>
                  <a:lnTo>
                    <a:pt x="2031" y="362"/>
                  </a:lnTo>
                  <a:lnTo>
                    <a:pt x="2031" y="364"/>
                  </a:lnTo>
                  <a:moveTo>
                    <a:pt x="3979" y="364"/>
                  </a:moveTo>
                  <a:lnTo>
                    <a:pt x="3980" y="364"/>
                  </a:lnTo>
                  <a:lnTo>
                    <a:pt x="3979" y="362"/>
                  </a:lnTo>
                  <a:lnTo>
                    <a:pt x="3979" y="364"/>
                  </a:lnTo>
                  <a:moveTo>
                    <a:pt x="3977" y="362"/>
                  </a:moveTo>
                  <a:lnTo>
                    <a:pt x="3977" y="360"/>
                  </a:lnTo>
                  <a:lnTo>
                    <a:pt x="3975" y="360"/>
                  </a:lnTo>
                  <a:lnTo>
                    <a:pt x="3974" y="360"/>
                  </a:lnTo>
                  <a:lnTo>
                    <a:pt x="3974" y="362"/>
                  </a:lnTo>
                  <a:lnTo>
                    <a:pt x="3975" y="362"/>
                  </a:lnTo>
                  <a:lnTo>
                    <a:pt x="3977" y="362"/>
                  </a:lnTo>
                  <a:moveTo>
                    <a:pt x="303" y="357"/>
                  </a:moveTo>
                  <a:lnTo>
                    <a:pt x="301" y="357"/>
                  </a:lnTo>
                  <a:lnTo>
                    <a:pt x="303" y="359"/>
                  </a:lnTo>
                  <a:lnTo>
                    <a:pt x="303" y="360"/>
                  </a:lnTo>
                  <a:lnTo>
                    <a:pt x="304" y="360"/>
                  </a:lnTo>
                  <a:lnTo>
                    <a:pt x="304" y="359"/>
                  </a:lnTo>
                  <a:lnTo>
                    <a:pt x="306" y="359"/>
                  </a:lnTo>
                  <a:lnTo>
                    <a:pt x="304" y="357"/>
                  </a:lnTo>
                  <a:lnTo>
                    <a:pt x="303" y="357"/>
                  </a:lnTo>
                  <a:moveTo>
                    <a:pt x="313" y="357"/>
                  </a:moveTo>
                  <a:lnTo>
                    <a:pt x="311" y="359"/>
                  </a:lnTo>
                  <a:lnTo>
                    <a:pt x="313" y="359"/>
                  </a:lnTo>
                  <a:lnTo>
                    <a:pt x="315" y="357"/>
                  </a:lnTo>
                  <a:lnTo>
                    <a:pt x="313" y="357"/>
                  </a:lnTo>
                  <a:moveTo>
                    <a:pt x="308" y="359"/>
                  </a:moveTo>
                  <a:lnTo>
                    <a:pt x="308" y="360"/>
                  </a:lnTo>
                  <a:lnTo>
                    <a:pt x="310" y="360"/>
                  </a:lnTo>
                  <a:lnTo>
                    <a:pt x="311" y="360"/>
                  </a:lnTo>
                  <a:lnTo>
                    <a:pt x="311" y="359"/>
                  </a:lnTo>
                  <a:lnTo>
                    <a:pt x="310" y="359"/>
                  </a:lnTo>
                  <a:lnTo>
                    <a:pt x="308" y="359"/>
                  </a:lnTo>
                  <a:moveTo>
                    <a:pt x="320" y="355"/>
                  </a:moveTo>
                  <a:lnTo>
                    <a:pt x="320" y="357"/>
                  </a:lnTo>
                  <a:lnTo>
                    <a:pt x="321" y="357"/>
                  </a:lnTo>
                  <a:lnTo>
                    <a:pt x="321" y="355"/>
                  </a:lnTo>
                  <a:lnTo>
                    <a:pt x="320" y="355"/>
                  </a:lnTo>
                  <a:moveTo>
                    <a:pt x="316" y="359"/>
                  </a:moveTo>
                  <a:lnTo>
                    <a:pt x="315" y="359"/>
                  </a:lnTo>
                  <a:lnTo>
                    <a:pt x="315" y="360"/>
                  </a:lnTo>
                  <a:lnTo>
                    <a:pt x="316" y="360"/>
                  </a:lnTo>
                  <a:lnTo>
                    <a:pt x="318" y="359"/>
                  </a:lnTo>
                  <a:lnTo>
                    <a:pt x="320" y="357"/>
                  </a:lnTo>
                  <a:lnTo>
                    <a:pt x="318" y="357"/>
                  </a:lnTo>
                  <a:lnTo>
                    <a:pt x="316" y="359"/>
                  </a:lnTo>
                  <a:moveTo>
                    <a:pt x="320" y="359"/>
                  </a:moveTo>
                  <a:lnTo>
                    <a:pt x="318" y="359"/>
                  </a:lnTo>
                  <a:lnTo>
                    <a:pt x="318" y="360"/>
                  </a:lnTo>
                  <a:lnTo>
                    <a:pt x="320" y="359"/>
                  </a:lnTo>
                  <a:moveTo>
                    <a:pt x="2173" y="359"/>
                  </a:moveTo>
                  <a:lnTo>
                    <a:pt x="2173" y="360"/>
                  </a:lnTo>
                  <a:lnTo>
                    <a:pt x="2174" y="360"/>
                  </a:lnTo>
                  <a:lnTo>
                    <a:pt x="2174" y="359"/>
                  </a:lnTo>
                  <a:lnTo>
                    <a:pt x="2173" y="359"/>
                  </a:lnTo>
                  <a:moveTo>
                    <a:pt x="321" y="359"/>
                  </a:moveTo>
                  <a:lnTo>
                    <a:pt x="323" y="357"/>
                  </a:lnTo>
                  <a:lnTo>
                    <a:pt x="321" y="357"/>
                  </a:lnTo>
                  <a:lnTo>
                    <a:pt x="321" y="359"/>
                  </a:lnTo>
                  <a:moveTo>
                    <a:pt x="323" y="359"/>
                  </a:moveTo>
                  <a:lnTo>
                    <a:pt x="325" y="357"/>
                  </a:lnTo>
                  <a:lnTo>
                    <a:pt x="323" y="357"/>
                  </a:lnTo>
                  <a:lnTo>
                    <a:pt x="323" y="359"/>
                  </a:lnTo>
                  <a:moveTo>
                    <a:pt x="325" y="359"/>
                  </a:moveTo>
                  <a:lnTo>
                    <a:pt x="326" y="359"/>
                  </a:lnTo>
                  <a:lnTo>
                    <a:pt x="326" y="357"/>
                  </a:lnTo>
                  <a:lnTo>
                    <a:pt x="325" y="357"/>
                  </a:lnTo>
                  <a:lnTo>
                    <a:pt x="325" y="359"/>
                  </a:lnTo>
                  <a:moveTo>
                    <a:pt x="816" y="359"/>
                  </a:moveTo>
                  <a:lnTo>
                    <a:pt x="818" y="357"/>
                  </a:lnTo>
                  <a:lnTo>
                    <a:pt x="816" y="357"/>
                  </a:lnTo>
                  <a:lnTo>
                    <a:pt x="816" y="359"/>
                  </a:lnTo>
                  <a:moveTo>
                    <a:pt x="3957" y="357"/>
                  </a:moveTo>
                  <a:lnTo>
                    <a:pt x="3957" y="359"/>
                  </a:lnTo>
                  <a:lnTo>
                    <a:pt x="3958" y="359"/>
                  </a:lnTo>
                  <a:lnTo>
                    <a:pt x="3957" y="357"/>
                  </a:lnTo>
                  <a:moveTo>
                    <a:pt x="3958" y="355"/>
                  </a:moveTo>
                  <a:lnTo>
                    <a:pt x="3957" y="354"/>
                  </a:lnTo>
                  <a:lnTo>
                    <a:pt x="3957" y="355"/>
                  </a:lnTo>
                  <a:lnTo>
                    <a:pt x="3957" y="357"/>
                  </a:lnTo>
                  <a:lnTo>
                    <a:pt x="3958" y="357"/>
                  </a:lnTo>
                  <a:lnTo>
                    <a:pt x="3958" y="355"/>
                  </a:lnTo>
                  <a:moveTo>
                    <a:pt x="328" y="357"/>
                  </a:moveTo>
                  <a:lnTo>
                    <a:pt x="330" y="355"/>
                  </a:lnTo>
                  <a:lnTo>
                    <a:pt x="328" y="355"/>
                  </a:lnTo>
                  <a:lnTo>
                    <a:pt x="328" y="357"/>
                  </a:lnTo>
                  <a:moveTo>
                    <a:pt x="814" y="357"/>
                  </a:moveTo>
                  <a:lnTo>
                    <a:pt x="816" y="357"/>
                  </a:lnTo>
                  <a:lnTo>
                    <a:pt x="816" y="355"/>
                  </a:lnTo>
                  <a:lnTo>
                    <a:pt x="814" y="357"/>
                  </a:lnTo>
                  <a:moveTo>
                    <a:pt x="1316" y="355"/>
                  </a:moveTo>
                  <a:lnTo>
                    <a:pt x="1316" y="357"/>
                  </a:lnTo>
                  <a:lnTo>
                    <a:pt x="1318" y="357"/>
                  </a:lnTo>
                  <a:lnTo>
                    <a:pt x="1319" y="357"/>
                  </a:lnTo>
                  <a:lnTo>
                    <a:pt x="1319" y="355"/>
                  </a:lnTo>
                  <a:lnTo>
                    <a:pt x="1318" y="355"/>
                  </a:lnTo>
                  <a:lnTo>
                    <a:pt x="1316" y="355"/>
                  </a:lnTo>
                  <a:moveTo>
                    <a:pt x="1319" y="355"/>
                  </a:moveTo>
                  <a:lnTo>
                    <a:pt x="1321" y="355"/>
                  </a:lnTo>
                  <a:lnTo>
                    <a:pt x="1319" y="354"/>
                  </a:lnTo>
                  <a:lnTo>
                    <a:pt x="1319" y="355"/>
                  </a:lnTo>
                  <a:moveTo>
                    <a:pt x="1567" y="357"/>
                  </a:moveTo>
                  <a:lnTo>
                    <a:pt x="1567" y="355"/>
                  </a:lnTo>
                  <a:lnTo>
                    <a:pt x="1565" y="357"/>
                  </a:lnTo>
                  <a:lnTo>
                    <a:pt x="1567" y="357"/>
                  </a:lnTo>
                  <a:moveTo>
                    <a:pt x="3980" y="357"/>
                  </a:moveTo>
                  <a:lnTo>
                    <a:pt x="3979" y="355"/>
                  </a:lnTo>
                  <a:lnTo>
                    <a:pt x="3977" y="355"/>
                  </a:lnTo>
                  <a:lnTo>
                    <a:pt x="3977" y="357"/>
                  </a:lnTo>
                  <a:lnTo>
                    <a:pt x="3979" y="357"/>
                  </a:lnTo>
                  <a:lnTo>
                    <a:pt x="3980" y="357"/>
                  </a:lnTo>
                  <a:moveTo>
                    <a:pt x="326" y="355"/>
                  </a:moveTo>
                  <a:lnTo>
                    <a:pt x="328" y="355"/>
                  </a:lnTo>
                  <a:lnTo>
                    <a:pt x="328" y="354"/>
                  </a:lnTo>
                  <a:lnTo>
                    <a:pt x="326" y="355"/>
                  </a:lnTo>
                  <a:moveTo>
                    <a:pt x="341" y="354"/>
                  </a:moveTo>
                  <a:lnTo>
                    <a:pt x="340" y="354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1" y="355"/>
                  </a:lnTo>
                  <a:lnTo>
                    <a:pt x="343" y="355"/>
                  </a:lnTo>
                  <a:lnTo>
                    <a:pt x="343" y="354"/>
                  </a:lnTo>
                  <a:lnTo>
                    <a:pt x="341" y="354"/>
                  </a:lnTo>
                  <a:moveTo>
                    <a:pt x="347" y="352"/>
                  </a:moveTo>
                  <a:lnTo>
                    <a:pt x="347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7" y="352"/>
                  </a:lnTo>
                  <a:moveTo>
                    <a:pt x="352" y="352"/>
                  </a:moveTo>
                  <a:lnTo>
                    <a:pt x="352" y="352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2" y="352"/>
                  </a:lnTo>
                  <a:moveTo>
                    <a:pt x="343" y="355"/>
                  </a:moveTo>
                  <a:lnTo>
                    <a:pt x="345" y="355"/>
                  </a:lnTo>
                  <a:lnTo>
                    <a:pt x="347" y="355"/>
                  </a:lnTo>
                  <a:lnTo>
                    <a:pt x="347" y="354"/>
                  </a:lnTo>
                  <a:lnTo>
                    <a:pt x="345" y="354"/>
                  </a:lnTo>
                  <a:lnTo>
                    <a:pt x="343" y="355"/>
                  </a:lnTo>
                  <a:moveTo>
                    <a:pt x="821" y="354"/>
                  </a:moveTo>
                  <a:lnTo>
                    <a:pt x="823" y="352"/>
                  </a:lnTo>
                  <a:lnTo>
                    <a:pt x="821" y="352"/>
                  </a:lnTo>
                  <a:lnTo>
                    <a:pt x="821" y="354"/>
                  </a:lnTo>
                  <a:moveTo>
                    <a:pt x="367" y="352"/>
                  </a:moveTo>
                  <a:lnTo>
                    <a:pt x="368" y="352"/>
                  </a:lnTo>
                  <a:lnTo>
                    <a:pt x="370" y="352"/>
                  </a:lnTo>
                  <a:lnTo>
                    <a:pt x="370" y="352"/>
                  </a:lnTo>
                  <a:lnTo>
                    <a:pt x="368" y="352"/>
                  </a:lnTo>
                  <a:lnTo>
                    <a:pt x="367" y="352"/>
                  </a:lnTo>
                  <a:moveTo>
                    <a:pt x="816" y="352"/>
                  </a:moveTo>
                  <a:lnTo>
                    <a:pt x="816" y="352"/>
                  </a:lnTo>
                  <a:lnTo>
                    <a:pt x="818" y="352"/>
                  </a:lnTo>
                  <a:lnTo>
                    <a:pt x="818" y="352"/>
                  </a:lnTo>
                  <a:lnTo>
                    <a:pt x="816" y="352"/>
                  </a:lnTo>
                  <a:moveTo>
                    <a:pt x="818" y="352"/>
                  </a:moveTo>
                  <a:lnTo>
                    <a:pt x="818" y="352"/>
                  </a:lnTo>
                  <a:lnTo>
                    <a:pt x="818" y="350"/>
                  </a:lnTo>
                  <a:lnTo>
                    <a:pt x="818" y="352"/>
                  </a:lnTo>
                  <a:moveTo>
                    <a:pt x="3937" y="352"/>
                  </a:moveTo>
                  <a:lnTo>
                    <a:pt x="3935" y="352"/>
                  </a:lnTo>
                  <a:lnTo>
                    <a:pt x="3935" y="352"/>
                  </a:lnTo>
                  <a:lnTo>
                    <a:pt x="3937" y="352"/>
                  </a:lnTo>
                  <a:lnTo>
                    <a:pt x="3937" y="352"/>
                  </a:lnTo>
                  <a:moveTo>
                    <a:pt x="380" y="352"/>
                  </a:moveTo>
                  <a:lnTo>
                    <a:pt x="382" y="352"/>
                  </a:lnTo>
                  <a:lnTo>
                    <a:pt x="382" y="350"/>
                  </a:lnTo>
                  <a:lnTo>
                    <a:pt x="380" y="350"/>
                  </a:lnTo>
                  <a:lnTo>
                    <a:pt x="380" y="352"/>
                  </a:lnTo>
                  <a:moveTo>
                    <a:pt x="818" y="352"/>
                  </a:moveTo>
                  <a:lnTo>
                    <a:pt x="820" y="350"/>
                  </a:lnTo>
                  <a:lnTo>
                    <a:pt x="820" y="349"/>
                  </a:lnTo>
                  <a:lnTo>
                    <a:pt x="818" y="350"/>
                  </a:lnTo>
                  <a:lnTo>
                    <a:pt x="818" y="352"/>
                  </a:lnTo>
                  <a:moveTo>
                    <a:pt x="3911" y="350"/>
                  </a:moveTo>
                  <a:lnTo>
                    <a:pt x="3910" y="350"/>
                  </a:lnTo>
                  <a:lnTo>
                    <a:pt x="3910" y="352"/>
                  </a:lnTo>
                  <a:lnTo>
                    <a:pt x="3911" y="352"/>
                  </a:lnTo>
                  <a:lnTo>
                    <a:pt x="3911" y="350"/>
                  </a:lnTo>
                  <a:moveTo>
                    <a:pt x="387" y="350"/>
                  </a:moveTo>
                  <a:lnTo>
                    <a:pt x="389" y="350"/>
                  </a:lnTo>
                  <a:lnTo>
                    <a:pt x="390" y="350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7" y="350"/>
                  </a:lnTo>
                  <a:moveTo>
                    <a:pt x="789" y="347"/>
                  </a:moveTo>
                  <a:lnTo>
                    <a:pt x="789" y="349"/>
                  </a:lnTo>
                  <a:lnTo>
                    <a:pt x="791" y="347"/>
                  </a:lnTo>
                  <a:lnTo>
                    <a:pt x="789" y="347"/>
                  </a:lnTo>
                  <a:moveTo>
                    <a:pt x="789" y="349"/>
                  </a:moveTo>
                  <a:lnTo>
                    <a:pt x="788" y="349"/>
                  </a:lnTo>
                  <a:lnTo>
                    <a:pt x="789" y="350"/>
                  </a:lnTo>
                  <a:lnTo>
                    <a:pt x="789" y="349"/>
                  </a:lnTo>
                  <a:moveTo>
                    <a:pt x="3911" y="347"/>
                  </a:moveTo>
                  <a:lnTo>
                    <a:pt x="3911" y="349"/>
                  </a:lnTo>
                  <a:lnTo>
                    <a:pt x="3913" y="349"/>
                  </a:lnTo>
                  <a:lnTo>
                    <a:pt x="3911" y="347"/>
                  </a:lnTo>
                  <a:moveTo>
                    <a:pt x="400" y="345"/>
                  </a:moveTo>
                  <a:lnTo>
                    <a:pt x="400" y="347"/>
                  </a:lnTo>
                  <a:lnTo>
                    <a:pt x="402" y="347"/>
                  </a:lnTo>
                  <a:lnTo>
                    <a:pt x="404" y="347"/>
                  </a:lnTo>
                  <a:lnTo>
                    <a:pt x="404" y="345"/>
                  </a:lnTo>
                  <a:lnTo>
                    <a:pt x="402" y="345"/>
                  </a:lnTo>
                  <a:lnTo>
                    <a:pt x="400" y="345"/>
                  </a:lnTo>
                  <a:moveTo>
                    <a:pt x="405" y="343"/>
                  </a:moveTo>
                  <a:lnTo>
                    <a:pt x="404" y="343"/>
                  </a:lnTo>
                  <a:lnTo>
                    <a:pt x="404" y="345"/>
                  </a:lnTo>
                  <a:lnTo>
                    <a:pt x="405" y="345"/>
                  </a:lnTo>
                  <a:lnTo>
                    <a:pt x="405" y="343"/>
                  </a:lnTo>
                  <a:moveTo>
                    <a:pt x="419" y="340"/>
                  </a:moveTo>
                  <a:lnTo>
                    <a:pt x="417" y="340"/>
                  </a:lnTo>
                  <a:lnTo>
                    <a:pt x="417" y="342"/>
                  </a:lnTo>
                  <a:lnTo>
                    <a:pt x="416" y="342"/>
                  </a:lnTo>
                  <a:lnTo>
                    <a:pt x="414" y="343"/>
                  </a:lnTo>
                  <a:lnTo>
                    <a:pt x="416" y="343"/>
                  </a:lnTo>
                  <a:lnTo>
                    <a:pt x="417" y="343"/>
                  </a:lnTo>
                  <a:lnTo>
                    <a:pt x="419" y="343"/>
                  </a:lnTo>
                  <a:lnTo>
                    <a:pt x="419" y="342"/>
                  </a:lnTo>
                  <a:lnTo>
                    <a:pt x="421" y="342"/>
                  </a:lnTo>
                  <a:lnTo>
                    <a:pt x="422" y="340"/>
                  </a:lnTo>
                  <a:lnTo>
                    <a:pt x="421" y="340"/>
                  </a:lnTo>
                  <a:lnTo>
                    <a:pt x="419" y="340"/>
                  </a:lnTo>
                  <a:moveTo>
                    <a:pt x="429" y="338"/>
                  </a:moveTo>
                  <a:lnTo>
                    <a:pt x="431" y="337"/>
                  </a:lnTo>
                  <a:lnTo>
                    <a:pt x="429" y="337"/>
                  </a:lnTo>
                  <a:lnTo>
                    <a:pt x="427" y="337"/>
                  </a:lnTo>
                  <a:lnTo>
                    <a:pt x="426" y="337"/>
                  </a:lnTo>
                  <a:lnTo>
                    <a:pt x="424" y="337"/>
                  </a:lnTo>
                  <a:lnTo>
                    <a:pt x="424" y="338"/>
                  </a:lnTo>
                  <a:lnTo>
                    <a:pt x="422" y="338"/>
                  </a:lnTo>
                  <a:lnTo>
                    <a:pt x="422" y="340"/>
                  </a:lnTo>
                  <a:lnTo>
                    <a:pt x="424" y="340"/>
                  </a:lnTo>
                  <a:lnTo>
                    <a:pt x="427" y="340"/>
                  </a:lnTo>
                  <a:lnTo>
                    <a:pt x="427" y="338"/>
                  </a:lnTo>
                  <a:lnTo>
                    <a:pt x="429" y="338"/>
                  </a:lnTo>
                  <a:moveTo>
                    <a:pt x="414" y="345"/>
                  </a:moveTo>
                  <a:lnTo>
                    <a:pt x="414" y="345"/>
                  </a:lnTo>
                  <a:lnTo>
                    <a:pt x="414" y="343"/>
                  </a:lnTo>
                  <a:lnTo>
                    <a:pt x="414" y="343"/>
                  </a:lnTo>
                  <a:lnTo>
                    <a:pt x="414" y="345"/>
                  </a:lnTo>
                  <a:moveTo>
                    <a:pt x="1321" y="342"/>
                  </a:moveTo>
                  <a:lnTo>
                    <a:pt x="1319" y="342"/>
                  </a:lnTo>
                  <a:lnTo>
                    <a:pt x="1319" y="343"/>
                  </a:lnTo>
                  <a:lnTo>
                    <a:pt x="1321" y="343"/>
                  </a:lnTo>
                  <a:lnTo>
                    <a:pt x="1321" y="342"/>
                  </a:lnTo>
                  <a:moveTo>
                    <a:pt x="2183" y="343"/>
                  </a:moveTo>
                  <a:lnTo>
                    <a:pt x="2185" y="343"/>
                  </a:lnTo>
                  <a:lnTo>
                    <a:pt x="2185" y="342"/>
                  </a:lnTo>
                  <a:lnTo>
                    <a:pt x="2183" y="342"/>
                  </a:lnTo>
                  <a:lnTo>
                    <a:pt x="2183" y="343"/>
                  </a:lnTo>
                  <a:moveTo>
                    <a:pt x="3765" y="342"/>
                  </a:moveTo>
                  <a:lnTo>
                    <a:pt x="3763" y="342"/>
                  </a:lnTo>
                  <a:lnTo>
                    <a:pt x="3765" y="343"/>
                  </a:lnTo>
                  <a:lnTo>
                    <a:pt x="3765" y="342"/>
                  </a:lnTo>
                  <a:moveTo>
                    <a:pt x="3763" y="342"/>
                  </a:moveTo>
                  <a:lnTo>
                    <a:pt x="3762" y="340"/>
                  </a:lnTo>
                  <a:lnTo>
                    <a:pt x="3760" y="340"/>
                  </a:lnTo>
                  <a:lnTo>
                    <a:pt x="3760" y="342"/>
                  </a:lnTo>
                  <a:lnTo>
                    <a:pt x="3763" y="342"/>
                  </a:lnTo>
                  <a:moveTo>
                    <a:pt x="431" y="338"/>
                  </a:moveTo>
                  <a:lnTo>
                    <a:pt x="427" y="340"/>
                  </a:lnTo>
                  <a:lnTo>
                    <a:pt x="429" y="340"/>
                  </a:lnTo>
                  <a:lnTo>
                    <a:pt x="431" y="340"/>
                  </a:lnTo>
                  <a:lnTo>
                    <a:pt x="432" y="340"/>
                  </a:lnTo>
                  <a:lnTo>
                    <a:pt x="434" y="340"/>
                  </a:lnTo>
                  <a:lnTo>
                    <a:pt x="434" y="338"/>
                  </a:lnTo>
                  <a:lnTo>
                    <a:pt x="432" y="338"/>
                  </a:lnTo>
                  <a:lnTo>
                    <a:pt x="431" y="338"/>
                  </a:lnTo>
                  <a:moveTo>
                    <a:pt x="1321" y="338"/>
                  </a:moveTo>
                  <a:lnTo>
                    <a:pt x="1319" y="340"/>
                  </a:lnTo>
                  <a:lnTo>
                    <a:pt x="1321" y="340"/>
                  </a:lnTo>
                  <a:lnTo>
                    <a:pt x="1321" y="338"/>
                  </a:lnTo>
                  <a:moveTo>
                    <a:pt x="809" y="337"/>
                  </a:moveTo>
                  <a:lnTo>
                    <a:pt x="808" y="337"/>
                  </a:lnTo>
                  <a:lnTo>
                    <a:pt x="809" y="338"/>
                  </a:lnTo>
                  <a:lnTo>
                    <a:pt x="809" y="337"/>
                  </a:lnTo>
                  <a:moveTo>
                    <a:pt x="2196" y="337"/>
                  </a:moveTo>
                  <a:lnTo>
                    <a:pt x="2196" y="338"/>
                  </a:lnTo>
                  <a:lnTo>
                    <a:pt x="2198" y="337"/>
                  </a:lnTo>
                  <a:lnTo>
                    <a:pt x="2196" y="337"/>
                  </a:lnTo>
                  <a:moveTo>
                    <a:pt x="2201" y="335"/>
                  </a:moveTo>
                  <a:lnTo>
                    <a:pt x="2201" y="337"/>
                  </a:lnTo>
                  <a:lnTo>
                    <a:pt x="2203" y="335"/>
                  </a:lnTo>
                  <a:lnTo>
                    <a:pt x="2201" y="335"/>
                  </a:lnTo>
                  <a:moveTo>
                    <a:pt x="2210" y="333"/>
                  </a:moveTo>
                  <a:lnTo>
                    <a:pt x="2208" y="333"/>
                  </a:lnTo>
                  <a:lnTo>
                    <a:pt x="2210" y="335"/>
                  </a:lnTo>
                  <a:lnTo>
                    <a:pt x="2210" y="333"/>
                  </a:lnTo>
                  <a:moveTo>
                    <a:pt x="2279" y="332"/>
                  </a:moveTo>
                  <a:lnTo>
                    <a:pt x="2277" y="332"/>
                  </a:lnTo>
                  <a:lnTo>
                    <a:pt x="2279" y="333"/>
                  </a:lnTo>
                  <a:lnTo>
                    <a:pt x="2279" y="332"/>
                  </a:lnTo>
                  <a:moveTo>
                    <a:pt x="453" y="332"/>
                  </a:moveTo>
                  <a:lnTo>
                    <a:pt x="454" y="332"/>
                  </a:lnTo>
                  <a:lnTo>
                    <a:pt x="454" y="332"/>
                  </a:lnTo>
                  <a:lnTo>
                    <a:pt x="454" y="330"/>
                  </a:lnTo>
                  <a:lnTo>
                    <a:pt x="454" y="330"/>
                  </a:lnTo>
                  <a:lnTo>
                    <a:pt x="453" y="332"/>
                  </a:lnTo>
                  <a:moveTo>
                    <a:pt x="2031" y="330"/>
                  </a:moveTo>
                  <a:lnTo>
                    <a:pt x="2031" y="332"/>
                  </a:lnTo>
                  <a:lnTo>
                    <a:pt x="2031" y="332"/>
                  </a:lnTo>
                  <a:lnTo>
                    <a:pt x="2033" y="332"/>
                  </a:lnTo>
                  <a:lnTo>
                    <a:pt x="2033" y="330"/>
                  </a:lnTo>
                  <a:lnTo>
                    <a:pt x="2031" y="330"/>
                  </a:lnTo>
                  <a:lnTo>
                    <a:pt x="2031" y="330"/>
                  </a:lnTo>
                  <a:moveTo>
                    <a:pt x="456" y="328"/>
                  </a:moveTo>
                  <a:lnTo>
                    <a:pt x="456" y="330"/>
                  </a:lnTo>
                  <a:lnTo>
                    <a:pt x="458" y="330"/>
                  </a:lnTo>
                  <a:lnTo>
                    <a:pt x="459" y="330"/>
                  </a:lnTo>
                  <a:lnTo>
                    <a:pt x="459" y="328"/>
                  </a:lnTo>
                  <a:lnTo>
                    <a:pt x="458" y="328"/>
                  </a:lnTo>
                  <a:lnTo>
                    <a:pt x="456" y="328"/>
                  </a:lnTo>
                  <a:moveTo>
                    <a:pt x="466" y="330"/>
                  </a:moveTo>
                  <a:lnTo>
                    <a:pt x="468" y="330"/>
                  </a:lnTo>
                  <a:lnTo>
                    <a:pt x="468" y="328"/>
                  </a:lnTo>
                  <a:lnTo>
                    <a:pt x="466" y="328"/>
                  </a:lnTo>
                  <a:lnTo>
                    <a:pt x="464" y="328"/>
                  </a:lnTo>
                  <a:lnTo>
                    <a:pt x="464" y="330"/>
                  </a:lnTo>
                  <a:lnTo>
                    <a:pt x="466" y="330"/>
                  </a:lnTo>
                  <a:moveTo>
                    <a:pt x="1547" y="328"/>
                  </a:moveTo>
                  <a:lnTo>
                    <a:pt x="1548" y="328"/>
                  </a:lnTo>
                  <a:lnTo>
                    <a:pt x="1548" y="327"/>
                  </a:lnTo>
                  <a:lnTo>
                    <a:pt x="1547" y="327"/>
                  </a:lnTo>
                  <a:lnTo>
                    <a:pt x="1545" y="328"/>
                  </a:lnTo>
                  <a:lnTo>
                    <a:pt x="1547" y="328"/>
                  </a:lnTo>
                  <a:moveTo>
                    <a:pt x="1545" y="328"/>
                  </a:moveTo>
                  <a:lnTo>
                    <a:pt x="1545" y="330"/>
                  </a:lnTo>
                  <a:lnTo>
                    <a:pt x="1545" y="328"/>
                  </a:lnTo>
                  <a:lnTo>
                    <a:pt x="1545" y="328"/>
                  </a:lnTo>
                  <a:moveTo>
                    <a:pt x="2089" y="328"/>
                  </a:moveTo>
                  <a:lnTo>
                    <a:pt x="2090" y="328"/>
                  </a:lnTo>
                  <a:lnTo>
                    <a:pt x="2090" y="327"/>
                  </a:lnTo>
                  <a:lnTo>
                    <a:pt x="2090" y="325"/>
                  </a:lnTo>
                  <a:lnTo>
                    <a:pt x="2089" y="325"/>
                  </a:lnTo>
                  <a:lnTo>
                    <a:pt x="2089" y="327"/>
                  </a:lnTo>
                  <a:lnTo>
                    <a:pt x="2087" y="327"/>
                  </a:lnTo>
                  <a:lnTo>
                    <a:pt x="2087" y="328"/>
                  </a:lnTo>
                  <a:lnTo>
                    <a:pt x="2085" y="328"/>
                  </a:lnTo>
                  <a:lnTo>
                    <a:pt x="2085" y="330"/>
                  </a:lnTo>
                  <a:lnTo>
                    <a:pt x="2087" y="330"/>
                  </a:lnTo>
                  <a:lnTo>
                    <a:pt x="2089" y="328"/>
                  </a:lnTo>
                  <a:moveTo>
                    <a:pt x="3523" y="328"/>
                  </a:moveTo>
                  <a:lnTo>
                    <a:pt x="3524" y="327"/>
                  </a:lnTo>
                  <a:lnTo>
                    <a:pt x="3523" y="327"/>
                  </a:lnTo>
                  <a:lnTo>
                    <a:pt x="3521" y="327"/>
                  </a:lnTo>
                  <a:lnTo>
                    <a:pt x="3519" y="327"/>
                  </a:lnTo>
                  <a:lnTo>
                    <a:pt x="3519" y="328"/>
                  </a:lnTo>
                  <a:lnTo>
                    <a:pt x="3521" y="330"/>
                  </a:lnTo>
                  <a:lnTo>
                    <a:pt x="3523" y="330"/>
                  </a:lnTo>
                  <a:lnTo>
                    <a:pt x="3521" y="328"/>
                  </a:lnTo>
                  <a:lnTo>
                    <a:pt x="3523" y="328"/>
                  </a:lnTo>
                  <a:moveTo>
                    <a:pt x="463" y="328"/>
                  </a:moveTo>
                  <a:lnTo>
                    <a:pt x="464" y="328"/>
                  </a:lnTo>
                  <a:lnTo>
                    <a:pt x="463" y="327"/>
                  </a:lnTo>
                  <a:lnTo>
                    <a:pt x="463" y="328"/>
                  </a:lnTo>
                  <a:moveTo>
                    <a:pt x="818" y="325"/>
                  </a:moveTo>
                  <a:lnTo>
                    <a:pt x="818" y="327"/>
                  </a:lnTo>
                  <a:lnTo>
                    <a:pt x="820" y="327"/>
                  </a:lnTo>
                  <a:lnTo>
                    <a:pt x="820" y="325"/>
                  </a:lnTo>
                  <a:lnTo>
                    <a:pt x="818" y="325"/>
                  </a:lnTo>
                  <a:moveTo>
                    <a:pt x="2259" y="325"/>
                  </a:moveTo>
                  <a:lnTo>
                    <a:pt x="2259" y="327"/>
                  </a:lnTo>
                  <a:lnTo>
                    <a:pt x="2260" y="325"/>
                  </a:lnTo>
                  <a:lnTo>
                    <a:pt x="2259" y="325"/>
                  </a:lnTo>
                  <a:moveTo>
                    <a:pt x="495" y="325"/>
                  </a:moveTo>
                  <a:lnTo>
                    <a:pt x="495" y="325"/>
                  </a:lnTo>
                  <a:lnTo>
                    <a:pt x="495" y="323"/>
                  </a:lnTo>
                  <a:lnTo>
                    <a:pt x="495" y="323"/>
                  </a:lnTo>
                  <a:lnTo>
                    <a:pt x="495" y="325"/>
                  </a:lnTo>
                  <a:moveTo>
                    <a:pt x="818" y="322"/>
                  </a:moveTo>
                  <a:lnTo>
                    <a:pt x="818" y="322"/>
                  </a:lnTo>
                  <a:lnTo>
                    <a:pt x="818" y="323"/>
                  </a:lnTo>
                  <a:lnTo>
                    <a:pt x="818" y="323"/>
                  </a:lnTo>
                  <a:lnTo>
                    <a:pt x="818" y="322"/>
                  </a:lnTo>
                  <a:moveTo>
                    <a:pt x="818" y="323"/>
                  </a:moveTo>
                  <a:lnTo>
                    <a:pt x="816" y="323"/>
                  </a:lnTo>
                  <a:lnTo>
                    <a:pt x="816" y="325"/>
                  </a:lnTo>
                  <a:lnTo>
                    <a:pt x="818" y="325"/>
                  </a:lnTo>
                  <a:lnTo>
                    <a:pt x="818" y="323"/>
                  </a:lnTo>
                  <a:moveTo>
                    <a:pt x="1558" y="325"/>
                  </a:moveTo>
                  <a:lnTo>
                    <a:pt x="1558" y="323"/>
                  </a:lnTo>
                  <a:lnTo>
                    <a:pt x="1557" y="323"/>
                  </a:lnTo>
                  <a:lnTo>
                    <a:pt x="1557" y="325"/>
                  </a:lnTo>
                  <a:lnTo>
                    <a:pt x="1558" y="325"/>
                  </a:lnTo>
                  <a:moveTo>
                    <a:pt x="2248" y="325"/>
                  </a:moveTo>
                  <a:lnTo>
                    <a:pt x="2247" y="323"/>
                  </a:lnTo>
                  <a:lnTo>
                    <a:pt x="2245" y="323"/>
                  </a:lnTo>
                  <a:lnTo>
                    <a:pt x="2245" y="325"/>
                  </a:lnTo>
                  <a:lnTo>
                    <a:pt x="2247" y="325"/>
                  </a:lnTo>
                  <a:lnTo>
                    <a:pt x="2248" y="325"/>
                  </a:lnTo>
                  <a:moveTo>
                    <a:pt x="3521" y="325"/>
                  </a:moveTo>
                  <a:lnTo>
                    <a:pt x="3521" y="323"/>
                  </a:lnTo>
                  <a:lnTo>
                    <a:pt x="3519" y="323"/>
                  </a:lnTo>
                  <a:lnTo>
                    <a:pt x="3521" y="325"/>
                  </a:lnTo>
                  <a:moveTo>
                    <a:pt x="3523" y="325"/>
                  </a:moveTo>
                  <a:lnTo>
                    <a:pt x="3524" y="325"/>
                  </a:lnTo>
                  <a:lnTo>
                    <a:pt x="3524" y="323"/>
                  </a:lnTo>
                  <a:lnTo>
                    <a:pt x="3523" y="323"/>
                  </a:lnTo>
                  <a:lnTo>
                    <a:pt x="3523" y="325"/>
                  </a:lnTo>
                  <a:moveTo>
                    <a:pt x="3826" y="323"/>
                  </a:moveTo>
                  <a:lnTo>
                    <a:pt x="3824" y="322"/>
                  </a:lnTo>
                  <a:lnTo>
                    <a:pt x="3822" y="322"/>
                  </a:lnTo>
                  <a:lnTo>
                    <a:pt x="3820" y="322"/>
                  </a:lnTo>
                  <a:lnTo>
                    <a:pt x="3824" y="323"/>
                  </a:lnTo>
                  <a:lnTo>
                    <a:pt x="3826" y="323"/>
                  </a:lnTo>
                  <a:moveTo>
                    <a:pt x="804" y="322"/>
                  </a:moveTo>
                  <a:lnTo>
                    <a:pt x="806" y="320"/>
                  </a:lnTo>
                  <a:lnTo>
                    <a:pt x="804" y="320"/>
                  </a:lnTo>
                  <a:lnTo>
                    <a:pt x="804" y="322"/>
                  </a:lnTo>
                  <a:moveTo>
                    <a:pt x="2218" y="320"/>
                  </a:moveTo>
                  <a:lnTo>
                    <a:pt x="2218" y="322"/>
                  </a:lnTo>
                  <a:lnTo>
                    <a:pt x="2220" y="322"/>
                  </a:lnTo>
                  <a:lnTo>
                    <a:pt x="2222" y="322"/>
                  </a:lnTo>
                  <a:lnTo>
                    <a:pt x="2222" y="320"/>
                  </a:lnTo>
                  <a:lnTo>
                    <a:pt x="2220" y="320"/>
                  </a:lnTo>
                  <a:lnTo>
                    <a:pt x="2218" y="320"/>
                  </a:lnTo>
                  <a:moveTo>
                    <a:pt x="2323" y="322"/>
                  </a:moveTo>
                  <a:lnTo>
                    <a:pt x="2321" y="322"/>
                  </a:lnTo>
                  <a:moveTo>
                    <a:pt x="3810" y="320"/>
                  </a:moveTo>
                  <a:lnTo>
                    <a:pt x="3809" y="320"/>
                  </a:lnTo>
                  <a:lnTo>
                    <a:pt x="3809" y="322"/>
                  </a:lnTo>
                  <a:lnTo>
                    <a:pt x="3810" y="322"/>
                  </a:lnTo>
                  <a:lnTo>
                    <a:pt x="3810" y="320"/>
                  </a:lnTo>
                  <a:moveTo>
                    <a:pt x="3820" y="322"/>
                  </a:moveTo>
                  <a:lnTo>
                    <a:pt x="3819" y="320"/>
                  </a:lnTo>
                  <a:lnTo>
                    <a:pt x="3817" y="320"/>
                  </a:lnTo>
                  <a:lnTo>
                    <a:pt x="3815" y="320"/>
                  </a:lnTo>
                  <a:lnTo>
                    <a:pt x="3819" y="322"/>
                  </a:lnTo>
                  <a:lnTo>
                    <a:pt x="3820" y="322"/>
                  </a:lnTo>
                  <a:moveTo>
                    <a:pt x="2321" y="320"/>
                  </a:moveTo>
                  <a:lnTo>
                    <a:pt x="2319" y="320"/>
                  </a:lnTo>
                  <a:lnTo>
                    <a:pt x="2321" y="322"/>
                  </a:lnTo>
                  <a:lnTo>
                    <a:pt x="2321" y="320"/>
                  </a:lnTo>
                  <a:moveTo>
                    <a:pt x="505" y="320"/>
                  </a:moveTo>
                  <a:lnTo>
                    <a:pt x="505" y="318"/>
                  </a:lnTo>
                  <a:lnTo>
                    <a:pt x="503" y="318"/>
                  </a:lnTo>
                  <a:lnTo>
                    <a:pt x="503" y="320"/>
                  </a:lnTo>
                  <a:lnTo>
                    <a:pt x="505" y="320"/>
                  </a:lnTo>
                  <a:moveTo>
                    <a:pt x="1335" y="318"/>
                  </a:moveTo>
                  <a:lnTo>
                    <a:pt x="1335" y="320"/>
                  </a:lnTo>
                  <a:lnTo>
                    <a:pt x="1338" y="318"/>
                  </a:lnTo>
                  <a:lnTo>
                    <a:pt x="1335" y="318"/>
                  </a:lnTo>
                  <a:moveTo>
                    <a:pt x="2238" y="320"/>
                  </a:moveTo>
                  <a:lnTo>
                    <a:pt x="2238" y="318"/>
                  </a:lnTo>
                  <a:lnTo>
                    <a:pt x="2237" y="318"/>
                  </a:lnTo>
                  <a:lnTo>
                    <a:pt x="2238" y="320"/>
                  </a:lnTo>
                  <a:moveTo>
                    <a:pt x="2243" y="316"/>
                  </a:moveTo>
                  <a:lnTo>
                    <a:pt x="2243" y="315"/>
                  </a:lnTo>
                  <a:lnTo>
                    <a:pt x="2242" y="316"/>
                  </a:lnTo>
                  <a:lnTo>
                    <a:pt x="2242" y="318"/>
                  </a:lnTo>
                  <a:lnTo>
                    <a:pt x="2243" y="316"/>
                  </a:lnTo>
                  <a:moveTo>
                    <a:pt x="2240" y="320"/>
                  </a:moveTo>
                  <a:lnTo>
                    <a:pt x="2242" y="320"/>
                  </a:lnTo>
                  <a:lnTo>
                    <a:pt x="2242" y="318"/>
                  </a:lnTo>
                  <a:lnTo>
                    <a:pt x="2240" y="318"/>
                  </a:lnTo>
                  <a:lnTo>
                    <a:pt x="2240" y="320"/>
                  </a:lnTo>
                  <a:moveTo>
                    <a:pt x="3807" y="320"/>
                  </a:moveTo>
                  <a:lnTo>
                    <a:pt x="3807" y="318"/>
                  </a:lnTo>
                  <a:lnTo>
                    <a:pt x="3805" y="318"/>
                  </a:lnTo>
                  <a:lnTo>
                    <a:pt x="3804" y="318"/>
                  </a:lnTo>
                  <a:lnTo>
                    <a:pt x="3805" y="320"/>
                  </a:lnTo>
                  <a:lnTo>
                    <a:pt x="3807" y="320"/>
                  </a:lnTo>
                  <a:moveTo>
                    <a:pt x="3814" y="318"/>
                  </a:moveTo>
                  <a:lnTo>
                    <a:pt x="3815" y="320"/>
                  </a:lnTo>
                  <a:lnTo>
                    <a:pt x="3815" y="318"/>
                  </a:lnTo>
                  <a:lnTo>
                    <a:pt x="3814" y="318"/>
                  </a:lnTo>
                  <a:moveTo>
                    <a:pt x="496" y="318"/>
                  </a:moveTo>
                  <a:lnTo>
                    <a:pt x="498" y="318"/>
                  </a:lnTo>
                  <a:lnTo>
                    <a:pt x="498" y="316"/>
                  </a:lnTo>
                  <a:lnTo>
                    <a:pt x="496" y="316"/>
                  </a:lnTo>
                  <a:lnTo>
                    <a:pt x="496" y="318"/>
                  </a:lnTo>
                  <a:moveTo>
                    <a:pt x="535" y="318"/>
                  </a:moveTo>
                  <a:lnTo>
                    <a:pt x="535" y="316"/>
                  </a:lnTo>
                  <a:lnTo>
                    <a:pt x="535" y="318"/>
                  </a:lnTo>
                  <a:lnTo>
                    <a:pt x="535" y="318"/>
                  </a:lnTo>
                  <a:moveTo>
                    <a:pt x="818" y="318"/>
                  </a:moveTo>
                  <a:lnTo>
                    <a:pt x="818" y="316"/>
                  </a:lnTo>
                  <a:lnTo>
                    <a:pt x="818" y="318"/>
                  </a:lnTo>
                  <a:lnTo>
                    <a:pt x="818" y="318"/>
                  </a:lnTo>
                  <a:moveTo>
                    <a:pt x="2259" y="318"/>
                  </a:moveTo>
                  <a:lnTo>
                    <a:pt x="2260" y="318"/>
                  </a:lnTo>
                  <a:lnTo>
                    <a:pt x="2260" y="316"/>
                  </a:lnTo>
                  <a:lnTo>
                    <a:pt x="2259" y="316"/>
                  </a:lnTo>
                  <a:lnTo>
                    <a:pt x="2257" y="316"/>
                  </a:lnTo>
                  <a:lnTo>
                    <a:pt x="2257" y="318"/>
                  </a:lnTo>
                  <a:lnTo>
                    <a:pt x="2259" y="318"/>
                  </a:lnTo>
                  <a:moveTo>
                    <a:pt x="3506" y="316"/>
                  </a:moveTo>
                  <a:lnTo>
                    <a:pt x="3506" y="318"/>
                  </a:lnTo>
                  <a:lnTo>
                    <a:pt x="3507" y="318"/>
                  </a:lnTo>
                  <a:lnTo>
                    <a:pt x="3509" y="318"/>
                  </a:lnTo>
                  <a:lnTo>
                    <a:pt x="3509" y="316"/>
                  </a:lnTo>
                  <a:lnTo>
                    <a:pt x="3509" y="315"/>
                  </a:lnTo>
                  <a:lnTo>
                    <a:pt x="3507" y="315"/>
                  </a:lnTo>
                  <a:lnTo>
                    <a:pt x="3506" y="316"/>
                  </a:lnTo>
                  <a:moveTo>
                    <a:pt x="3802" y="318"/>
                  </a:moveTo>
                  <a:lnTo>
                    <a:pt x="3804" y="318"/>
                  </a:lnTo>
                  <a:lnTo>
                    <a:pt x="3804" y="316"/>
                  </a:lnTo>
                  <a:lnTo>
                    <a:pt x="3802" y="316"/>
                  </a:lnTo>
                  <a:lnTo>
                    <a:pt x="3800" y="316"/>
                  </a:lnTo>
                  <a:lnTo>
                    <a:pt x="3800" y="318"/>
                  </a:lnTo>
                  <a:lnTo>
                    <a:pt x="3802" y="318"/>
                  </a:lnTo>
                  <a:moveTo>
                    <a:pt x="515" y="316"/>
                  </a:moveTo>
                  <a:lnTo>
                    <a:pt x="515" y="315"/>
                  </a:lnTo>
                  <a:lnTo>
                    <a:pt x="513" y="315"/>
                  </a:lnTo>
                  <a:lnTo>
                    <a:pt x="513" y="316"/>
                  </a:lnTo>
                  <a:lnTo>
                    <a:pt x="515" y="316"/>
                  </a:lnTo>
                  <a:moveTo>
                    <a:pt x="530" y="316"/>
                  </a:moveTo>
                  <a:lnTo>
                    <a:pt x="532" y="316"/>
                  </a:lnTo>
                  <a:lnTo>
                    <a:pt x="532" y="315"/>
                  </a:lnTo>
                  <a:lnTo>
                    <a:pt x="530" y="315"/>
                  </a:lnTo>
                  <a:lnTo>
                    <a:pt x="530" y="316"/>
                  </a:lnTo>
                  <a:moveTo>
                    <a:pt x="818" y="313"/>
                  </a:moveTo>
                  <a:lnTo>
                    <a:pt x="818" y="313"/>
                  </a:lnTo>
                  <a:lnTo>
                    <a:pt x="818" y="315"/>
                  </a:lnTo>
                  <a:lnTo>
                    <a:pt x="816" y="316"/>
                  </a:lnTo>
                  <a:lnTo>
                    <a:pt x="818" y="316"/>
                  </a:lnTo>
                  <a:lnTo>
                    <a:pt x="818" y="316"/>
                  </a:lnTo>
                  <a:lnTo>
                    <a:pt x="818" y="315"/>
                  </a:lnTo>
                  <a:lnTo>
                    <a:pt x="818" y="313"/>
                  </a:lnTo>
                  <a:moveTo>
                    <a:pt x="818" y="316"/>
                  </a:moveTo>
                  <a:lnTo>
                    <a:pt x="820" y="316"/>
                  </a:lnTo>
                  <a:lnTo>
                    <a:pt x="820" y="315"/>
                  </a:lnTo>
                  <a:lnTo>
                    <a:pt x="818" y="316"/>
                  </a:lnTo>
                  <a:moveTo>
                    <a:pt x="3799" y="315"/>
                  </a:moveTo>
                  <a:lnTo>
                    <a:pt x="3799" y="316"/>
                  </a:lnTo>
                  <a:lnTo>
                    <a:pt x="3800" y="316"/>
                  </a:lnTo>
                  <a:lnTo>
                    <a:pt x="3800" y="315"/>
                  </a:lnTo>
                  <a:lnTo>
                    <a:pt x="3799" y="315"/>
                  </a:lnTo>
                  <a:moveTo>
                    <a:pt x="518" y="315"/>
                  </a:moveTo>
                  <a:lnTo>
                    <a:pt x="518" y="313"/>
                  </a:lnTo>
                  <a:lnTo>
                    <a:pt x="517" y="313"/>
                  </a:lnTo>
                  <a:lnTo>
                    <a:pt x="517" y="315"/>
                  </a:lnTo>
                  <a:lnTo>
                    <a:pt x="518" y="315"/>
                  </a:lnTo>
                  <a:moveTo>
                    <a:pt x="814" y="315"/>
                  </a:moveTo>
                  <a:lnTo>
                    <a:pt x="814" y="313"/>
                  </a:lnTo>
                  <a:lnTo>
                    <a:pt x="813" y="315"/>
                  </a:lnTo>
                  <a:lnTo>
                    <a:pt x="814" y="315"/>
                  </a:lnTo>
                  <a:moveTo>
                    <a:pt x="2344" y="313"/>
                  </a:moveTo>
                  <a:lnTo>
                    <a:pt x="2343" y="315"/>
                  </a:lnTo>
                  <a:lnTo>
                    <a:pt x="2344" y="315"/>
                  </a:lnTo>
                  <a:lnTo>
                    <a:pt x="2344" y="313"/>
                  </a:lnTo>
                  <a:moveTo>
                    <a:pt x="3795" y="313"/>
                  </a:moveTo>
                  <a:lnTo>
                    <a:pt x="3795" y="315"/>
                  </a:lnTo>
                  <a:lnTo>
                    <a:pt x="3797" y="315"/>
                  </a:lnTo>
                  <a:lnTo>
                    <a:pt x="3799" y="315"/>
                  </a:lnTo>
                  <a:lnTo>
                    <a:pt x="3797" y="313"/>
                  </a:lnTo>
                  <a:lnTo>
                    <a:pt x="3795" y="313"/>
                  </a:lnTo>
                  <a:moveTo>
                    <a:pt x="501" y="313"/>
                  </a:moveTo>
                  <a:lnTo>
                    <a:pt x="501" y="315"/>
                  </a:lnTo>
                  <a:lnTo>
                    <a:pt x="503" y="313"/>
                  </a:lnTo>
                  <a:lnTo>
                    <a:pt x="501" y="313"/>
                  </a:lnTo>
                  <a:moveTo>
                    <a:pt x="799" y="311"/>
                  </a:moveTo>
                  <a:lnTo>
                    <a:pt x="798" y="311"/>
                  </a:lnTo>
                  <a:lnTo>
                    <a:pt x="798" y="313"/>
                  </a:lnTo>
                  <a:lnTo>
                    <a:pt x="799" y="313"/>
                  </a:lnTo>
                  <a:lnTo>
                    <a:pt x="799" y="311"/>
                  </a:lnTo>
                  <a:lnTo>
                    <a:pt x="799" y="311"/>
                  </a:lnTo>
                  <a:moveTo>
                    <a:pt x="816" y="311"/>
                  </a:moveTo>
                  <a:lnTo>
                    <a:pt x="816" y="313"/>
                  </a:lnTo>
                  <a:lnTo>
                    <a:pt x="818" y="313"/>
                  </a:lnTo>
                  <a:lnTo>
                    <a:pt x="818" y="311"/>
                  </a:lnTo>
                  <a:lnTo>
                    <a:pt x="816" y="311"/>
                  </a:lnTo>
                  <a:moveTo>
                    <a:pt x="3794" y="313"/>
                  </a:moveTo>
                  <a:lnTo>
                    <a:pt x="3795" y="313"/>
                  </a:lnTo>
                  <a:lnTo>
                    <a:pt x="3794" y="311"/>
                  </a:lnTo>
                  <a:lnTo>
                    <a:pt x="3794" y="313"/>
                  </a:lnTo>
                  <a:moveTo>
                    <a:pt x="801" y="311"/>
                  </a:moveTo>
                  <a:lnTo>
                    <a:pt x="801" y="311"/>
                  </a:lnTo>
                  <a:lnTo>
                    <a:pt x="803" y="311"/>
                  </a:lnTo>
                  <a:lnTo>
                    <a:pt x="803" y="311"/>
                  </a:lnTo>
                  <a:lnTo>
                    <a:pt x="801" y="311"/>
                  </a:lnTo>
                  <a:moveTo>
                    <a:pt x="814" y="311"/>
                  </a:moveTo>
                  <a:lnTo>
                    <a:pt x="816" y="311"/>
                  </a:lnTo>
                  <a:lnTo>
                    <a:pt x="814" y="311"/>
                  </a:lnTo>
                  <a:lnTo>
                    <a:pt x="814" y="311"/>
                  </a:lnTo>
                  <a:moveTo>
                    <a:pt x="1533" y="311"/>
                  </a:moveTo>
                  <a:lnTo>
                    <a:pt x="1531" y="311"/>
                  </a:lnTo>
                  <a:lnTo>
                    <a:pt x="1533" y="311"/>
                  </a:lnTo>
                  <a:lnTo>
                    <a:pt x="1533" y="311"/>
                  </a:lnTo>
                  <a:moveTo>
                    <a:pt x="540" y="311"/>
                  </a:moveTo>
                  <a:lnTo>
                    <a:pt x="542" y="311"/>
                  </a:lnTo>
                  <a:lnTo>
                    <a:pt x="542" y="310"/>
                  </a:lnTo>
                  <a:lnTo>
                    <a:pt x="540" y="310"/>
                  </a:lnTo>
                  <a:lnTo>
                    <a:pt x="540" y="311"/>
                  </a:lnTo>
                  <a:moveTo>
                    <a:pt x="543" y="310"/>
                  </a:moveTo>
                  <a:lnTo>
                    <a:pt x="543" y="308"/>
                  </a:lnTo>
                  <a:lnTo>
                    <a:pt x="542" y="310"/>
                  </a:lnTo>
                  <a:lnTo>
                    <a:pt x="543" y="310"/>
                  </a:lnTo>
                  <a:moveTo>
                    <a:pt x="803" y="308"/>
                  </a:moveTo>
                  <a:lnTo>
                    <a:pt x="803" y="310"/>
                  </a:lnTo>
                  <a:lnTo>
                    <a:pt x="804" y="310"/>
                  </a:lnTo>
                  <a:lnTo>
                    <a:pt x="804" y="308"/>
                  </a:lnTo>
                  <a:lnTo>
                    <a:pt x="803" y="308"/>
                  </a:lnTo>
                  <a:moveTo>
                    <a:pt x="2243" y="308"/>
                  </a:moveTo>
                  <a:lnTo>
                    <a:pt x="2243" y="310"/>
                  </a:lnTo>
                  <a:lnTo>
                    <a:pt x="2245" y="310"/>
                  </a:lnTo>
                  <a:lnTo>
                    <a:pt x="2245" y="308"/>
                  </a:lnTo>
                  <a:lnTo>
                    <a:pt x="2243" y="308"/>
                  </a:lnTo>
                  <a:moveTo>
                    <a:pt x="586" y="308"/>
                  </a:moveTo>
                  <a:lnTo>
                    <a:pt x="586" y="306"/>
                  </a:lnTo>
                  <a:lnTo>
                    <a:pt x="584" y="308"/>
                  </a:lnTo>
                  <a:lnTo>
                    <a:pt x="586" y="308"/>
                  </a:lnTo>
                  <a:moveTo>
                    <a:pt x="798" y="306"/>
                  </a:moveTo>
                  <a:lnTo>
                    <a:pt x="798" y="308"/>
                  </a:lnTo>
                  <a:lnTo>
                    <a:pt x="799" y="306"/>
                  </a:lnTo>
                  <a:lnTo>
                    <a:pt x="798" y="306"/>
                  </a:lnTo>
                  <a:moveTo>
                    <a:pt x="801" y="306"/>
                  </a:moveTo>
                  <a:lnTo>
                    <a:pt x="801" y="308"/>
                  </a:lnTo>
                  <a:lnTo>
                    <a:pt x="803" y="306"/>
                  </a:lnTo>
                  <a:lnTo>
                    <a:pt x="801" y="306"/>
                  </a:lnTo>
                  <a:moveTo>
                    <a:pt x="808" y="306"/>
                  </a:moveTo>
                  <a:lnTo>
                    <a:pt x="808" y="308"/>
                  </a:lnTo>
                  <a:lnTo>
                    <a:pt x="809" y="306"/>
                  </a:lnTo>
                  <a:lnTo>
                    <a:pt x="808" y="306"/>
                  </a:lnTo>
                  <a:moveTo>
                    <a:pt x="2075" y="305"/>
                  </a:moveTo>
                  <a:lnTo>
                    <a:pt x="2073" y="305"/>
                  </a:lnTo>
                  <a:lnTo>
                    <a:pt x="2073" y="306"/>
                  </a:lnTo>
                  <a:lnTo>
                    <a:pt x="2073" y="308"/>
                  </a:lnTo>
                  <a:lnTo>
                    <a:pt x="2075" y="306"/>
                  </a:lnTo>
                  <a:lnTo>
                    <a:pt x="2077" y="305"/>
                  </a:lnTo>
                  <a:lnTo>
                    <a:pt x="2077" y="303"/>
                  </a:lnTo>
                  <a:lnTo>
                    <a:pt x="2075" y="303"/>
                  </a:lnTo>
                  <a:lnTo>
                    <a:pt x="2075" y="305"/>
                  </a:lnTo>
                  <a:moveTo>
                    <a:pt x="2215" y="306"/>
                  </a:moveTo>
                  <a:lnTo>
                    <a:pt x="2216" y="308"/>
                  </a:lnTo>
                  <a:lnTo>
                    <a:pt x="2216" y="306"/>
                  </a:lnTo>
                  <a:lnTo>
                    <a:pt x="2215" y="306"/>
                  </a:lnTo>
                  <a:moveTo>
                    <a:pt x="2238" y="308"/>
                  </a:moveTo>
                  <a:lnTo>
                    <a:pt x="2240" y="308"/>
                  </a:lnTo>
                  <a:lnTo>
                    <a:pt x="2240" y="306"/>
                  </a:lnTo>
                  <a:lnTo>
                    <a:pt x="2238" y="306"/>
                  </a:lnTo>
                  <a:lnTo>
                    <a:pt x="2238" y="308"/>
                  </a:lnTo>
                  <a:moveTo>
                    <a:pt x="1350" y="301"/>
                  </a:moveTo>
                  <a:lnTo>
                    <a:pt x="1350" y="303"/>
                  </a:lnTo>
                  <a:moveTo>
                    <a:pt x="1346" y="305"/>
                  </a:moveTo>
                  <a:lnTo>
                    <a:pt x="1345" y="306"/>
                  </a:lnTo>
                  <a:lnTo>
                    <a:pt x="1346" y="306"/>
                  </a:lnTo>
                  <a:lnTo>
                    <a:pt x="1348" y="305"/>
                  </a:lnTo>
                  <a:lnTo>
                    <a:pt x="1350" y="303"/>
                  </a:lnTo>
                  <a:lnTo>
                    <a:pt x="1348" y="303"/>
                  </a:lnTo>
                  <a:lnTo>
                    <a:pt x="1346" y="305"/>
                  </a:lnTo>
                  <a:moveTo>
                    <a:pt x="532" y="305"/>
                  </a:moveTo>
                  <a:lnTo>
                    <a:pt x="532" y="306"/>
                  </a:lnTo>
                  <a:lnTo>
                    <a:pt x="533" y="305"/>
                  </a:lnTo>
                  <a:lnTo>
                    <a:pt x="532" y="305"/>
                  </a:lnTo>
                  <a:moveTo>
                    <a:pt x="1526" y="305"/>
                  </a:moveTo>
                  <a:lnTo>
                    <a:pt x="1528" y="305"/>
                  </a:lnTo>
                  <a:lnTo>
                    <a:pt x="1528" y="303"/>
                  </a:lnTo>
                  <a:lnTo>
                    <a:pt x="1526" y="303"/>
                  </a:lnTo>
                  <a:lnTo>
                    <a:pt x="1526" y="305"/>
                  </a:lnTo>
                  <a:moveTo>
                    <a:pt x="818" y="301"/>
                  </a:moveTo>
                  <a:lnTo>
                    <a:pt x="818" y="300"/>
                  </a:lnTo>
                  <a:lnTo>
                    <a:pt x="818" y="300"/>
                  </a:lnTo>
                  <a:lnTo>
                    <a:pt x="816" y="301"/>
                  </a:lnTo>
                  <a:lnTo>
                    <a:pt x="818" y="303"/>
                  </a:lnTo>
                  <a:lnTo>
                    <a:pt x="818" y="301"/>
                  </a:lnTo>
                  <a:lnTo>
                    <a:pt x="818" y="301"/>
                  </a:lnTo>
                  <a:moveTo>
                    <a:pt x="1346" y="298"/>
                  </a:moveTo>
                  <a:lnTo>
                    <a:pt x="1345" y="300"/>
                  </a:lnTo>
                  <a:lnTo>
                    <a:pt x="1346" y="300"/>
                  </a:lnTo>
                  <a:lnTo>
                    <a:pt x="1348" y="298"/>
                  </a:lnTo>
                  <a:lnTo>
                    <a:pt x="1346" y="298"/>
                  </a:lnTo>
                  <a:moveTo>
                    <a:pt x="1343" y="300"/>
                  </a:moveTo>
                  <a:lnTo>
                    <a:pt x="1343" y="301"/>
                  </a:lnTo>
                  <a:lnTo>
                    <a:pt x="1341" y="301"/>
                  </a:lnTo>
                  <a:lnTo>
                    <a:pt x="1340" y="301"/>
                  </a:lnTo>
                  <a:lnTo>
                    <a:pt x="1340" y="303"/>
                  </a:lnTo>
                  <a:lnTo>
                    <a:pt x="1341" y="303"/>
                  </a:lnTo>
                  <a:lnTo>
                    <a:pt x="1343" y="301"/>
                  </a:lnTo>
                  <a:lnTo>
                    <a:pt x="1345" y="300"/>
                  </a:lnTo>
                  <a:lnTo>
                    <a:pt x="1343" y="300"/>
                  </a:lnTo>
                  <a:lnTo>
                    <a:pt x="1343" y="300"/>
                  </a:lnTo>
                  <a:moveTo>
                    <a:pt x="1353" y="303"/>
                  </a:moveTo>
                  <a:lnTo>
                    <a:pt x="1353" y="301"/>
                  </a:lnTo>
                  <a:lnTo>
                    <a:pt x="1351" y="301"/>
                  </a:lnTo>
                  <a:lnTo>
                    <a:pt x="1350" y="303"/>
                  </a:lnTo>
                  <a:lnTo>
                    <a:pt x="1351" y="303"/>
                  </a:lnTo>
                  <a:lnTo>
                    <a:pt x="1353" y="303"/>
                  </a:lnTo>
                  <a:moveTo>
                    <a:pt x="1355" y="300"/>
                  </a:moveTo>
                  <a:lnTo>
                    <a:pt x="1353" y="300"/>
                  </a:lnTo>
                  <a:lnTo>
                    <a:pt x="1353" y="301"/>
                  </a:lnTo>
                  <a:lnTo>
                    <a:pt x="1355" y="301"/>
                  </a:lnTo>
                  <a:lnTo>
                    <a:pt x="1355" y="300"/>
                  </a:lnTo>
                  <a:moveTo>
                    <a:pt x="2259" y="301"/>
                  </a:moveTo>
                  <a:lnTo>
                    <a:pt x="2259" y="303"/>
                  </a:lnTo>
                  <a:lnTo>
                    <a:pt x="2260" y="303"/>
                  </a:lnTo>
                  <a:lnTo>
                    <a:pt x="2260" y="301"/>
                  </a:lnTo>
                  <a:lnTo>
                    <a:pt x="2259" y="301"/>
                  </a:lnTo>
                  <a:moveTo>
                    <a:pt x="1523" y="301"/>
                  </a:moveTo>
                  <a:lnTo>
                    <a:pt x="1525" y="301"/>
                  </a:lnTo>
                  <a:lnTo>
                    <a:pt x="1525" y="300"/>
                  </a:lnTo>
                  <a:lnTo>
                    <a:pt x="1523" y="300"/>
                  </a:lnTo>
                  <a:lnTo>
                    <a:pt x="1523" y="301"/>
                  </a:lnTo>
                  <a:moveTo>
                    <a:pt x="2072" y="301"/>
                  </a:moveTo>
                  <a:lnTo>
                    <a:pt x="2073" y="300"/>
                  </a:lnTo>
                  <a:lnTo>
                    <a:pt x="2072" y="300"/>
                  </a:lnTo>
                  <a:lnTo>
                    <a:pt x="2072" y="301"/>
                  </a:lnTo>
                  <a:moveTo>
                    <a:pt x="2078" y="301"/>
                  </a:moveTo>
                  <a:lnTo>
                    <a:pt x="2080" y="300"/>
                  </a:lnTo>
                  <a:lnTo>
                    <a:pt x="2078" y="300"/>
                  </a:lnTo>
                  <a:lnTo>
                    <a:pt x="2078" y="301"/>
                  </a:lnTo>
                  <a:moveTo>
                    <a:pt x="2299" y="300"/>
                  </a:moveTo>
                  <a:lnTo>
                    <a:pt x="2299" y="298"/>
                  </a:lnTo>
                  <a:lnTo>
                    <a:pt x="2299" y="296"/>
                  </a:lnTo>
                  <a:lnTo>
                    <a:pt x="2301" y="295"/>
                  </a:lnTo>
                  <a:lnTo>
                    <a:pt x="2301" y="293"/>
                  </a:lnTo>
                  <a:lnTo>
                    <a:pt x="2301" y="291"/>
                  </a:lnTo>
                  <a:lnTo>
                    <a:pt x="2299" y="293"/>
                  </a:lnTo>
                  <a:lnTo>
                    <a:pt x="2299" y="295"/>
                  </a:lnTo>
                  <a:lnTo>
                    <a:pt x="2297" y="296"/>
                  </a:lnTo>
                  <a:lnTo>
                    <a:pt x="2297" y="298"/>
                  </a:lnTo>
                  <a:lnTo>
                    <a:pt x="2297" y="300"/>
                  </a:lnTo>
                  <a:lnTo>
                    <a:pt x="2297" y="301"/>
                  </a:lnTo>
                  <a:lnTo>
                    <a:pt x="2299" y="301"/>
                  </a:lnTo>
                  <a:lnTo>
                    <a:pt x="2299" y="300"/>
                  </a:lnTo>
                  <a:moveTo>
                    <a:pt x="2302" y="290"/>
                  </a:moveTo>
                  <a:lnTo>
                    <a:pt x="2302" y="288"/>
                  </a:lnTo>
                  <a:lnTo>
                    <a:pt x="2301" y="288"/>
                  </a:lnTo>
                  <a:lnTo>
                    <a:pt x="2301" y="290"/>
                  </a:lnTo>
                  <a:lnTo>
                    <a:pt x="2301" y="291"/>
                  </a:lnTo>
                  <a:lnTo>
                    <a:pt x="2302" y="291"/>
                  </a:lnTo>
                  <a:lnTo>
                    <a:pt x="2302" y="290"/>
                  </a:lnTo>
                  <a:moveTo>
                    <a:pt x="602" y="300"/>
                  </a:moveTo>
                  <a:lnTo>
                    <a:pt x="604" y="300"/>
                  </a:lnTo>
                  <a:lnTo>
                    <a:pt x="604" y="298"/>
                  </a:lnTo>
                  <a:lnTo>
                    <a:pt x="602" y="298"/>
                  </a:lnTo>
                  <a:lnTo>
                    <a:pt x="602" y="300"/>
                  </a:lnTo>
                  <a:moveTo>
                    <a:pt x="1521" y="298"/>
                  </a:moveTo>
                  <a:lnTo>
                    <a:pt x="1520" y="298"/>
                  </a:lnTo>
                  <a:lnTo>
                    <a:pt x="1523" y="300"/>
                  </a:lnTo>
                  <a:lnTo>
                    <a:pt x="1523" y="298"/>
                  </a:lnTo>
                  <a:lnTo>
                    <a:pt x="1521" y="298"/>
                  </a:lnTo>
                  <a:moveTo>
                    <a:pt x="2065" y="300"/>
                  </a:moveTo>
                  <a:lnTo>
                    <a:pt x="2067" y="300"/>
                  </a:lnTo>
                  <a:lnTo>
                    <a:pt x="2067" y="298"/>
                  </a:lnTo>
                  <a:lnTo>
                    <a:pt x="2065" y="298"/>
                  </a:lnTo>
                  <a:lnTo>
                    <a:pt x="2065" y="300"/>
                  </a:lnTo>
                  <a:moveTo>
                    <a:pt x="3750" y="298"/>
                  </a:moveTo>
                  <a:lnTo>
                    <a:pt x="3748" y="298"/>
                  </a:lnTo>
                  <a:lnTo>
                    <a:pt x="3750" y="300"/>
                  </a:lnTo>
                  <a:lnTo>
                    <a:pt x="3750" y="298"/>
                  </a:lnTo>
                  <a:moveTo>
                    <a:pt x="454" y="296"/>
                  </a:moveTo>
                  <a:lnTo>
                    <a:pt x="454" y="298"/>
                  </a:lnTo>
                  <a:lnTo>
                    <a:pt x="456" y="298"/>
                  </a:lnTo>
                  <a:lnTo>
                    <a:pt x="454" y="296"/>
                  </a:lnTo>
                  <a:moveTo>
                    <a:pt x="1530" y="298"/>
                  </a:moveTo>
                  <a:lnTo>
                    <a:pt x="1530" y="296"/>
                  </a:lnTo>
                  <a:lnTo>
                    <a:pt x="1528" y="296"/>
                  </a:lnTo>
                  <a:lnTo>
                    <a:pt x="1528" y="298"/>
                  </a:lnTo>
                  <a:lnTo>
                    <a:pt x="1530" y="298"/>
                  </a:lnTo>
                  <a:moveTo>
                    <a:pt x="2070" y="296"/>
                  </a:moveTo>
                  <a:lnTo>
                    <a:pt x="2068" y="298"/>
                  </a:lnTo>
                  <a:lnTo>
                    <a:pt x="2070" y="298"/>
                  </a:lnTo>
                  <a:lnTo>
                    <a:pt x="2070" y="296"/>
                  </a:lnTo>
                  <a:moveTo>
                    <a:pt x="814" y="295"/>
                  </a:moveTo>
                  <a:lnTo>
                    <a:pt x="813" y="295"/>
                  </a:lnTo>
                  <a:lnTo>
                    <a:pt x="813" y="296"/>
                  </a:lnTo>
                  <a:lnTo>
                    <a:pt x="814" y="295"/>
                  </a:lnTo>
                  <a:moveTo>
                    <a:pt x="796" y="291"/>
                  </a:moveTo>
                  <a:lnTo>
                    <a:pt x="794" y="293"/>
                  </a:lnTo>
                  <a:lnTo>
                    <a:pt x="796" y="293"/>
                  </a:lnTo>
                  <a:lnTo>
                    <a:pt x="796" y="291"/>
                  </a:lnTo>
                  <a:moveTo>
                    <a:pt x="2062" y="291"/>
                  </a:moveTo>
                  <a:lnTo>
                    <a:pt x="2060" y="291"/>
                  </a:lnTo>
                  <a:lnTo>
                    <a:pt x="2060" y="293"/>
                  </a:lnTo>
                  <a:lnTo>
                    <a:pt x="2062" y="293"/>
                  </a:lnTo>
                  <a:lnTo>
                    <a:pt x="2062" y="291"/>
                  </a:lnTo>
                  <a:moveTo>
                    <a:pt x="2072" y="291"/>
                  </a:moveTo>
                  <a:lnTo>
                    <a:pt x="2072" y="291"/>
                  </a:lnTo>
                  <a:lnTo>
                    <a:pt x="2072" y="293"/>
                  </a:lnTo>
                  <a:lnTo>
                    <a:pt x="2072" y="293"/>
                  </a:lnTo>
                  <a:lnTo>
                    <a:pt x="2072" y="291"/>
                  </a:lnTo>
                  <a:moveTo>
                    <a:pt x="2063" y="290"/>
                  </a:moveTo>
                  <a:lnTo>
                    <a:pt x="2063" y="288"/>
                  </a:lnTo>
                  <a:lnTo>
                    <a:pt x="2062" y="286"/>
                  </a:lnTo>
                  <a:lnTo>
                    <a:pt x="2062" y="288"/>
                  </a:lnTo>
                  <a:lnTo>
                    <a:pt x="2062" y="290"/>
                  </a:lnTo>
                  <a:lnTo>
                    <a:pt x="2062" y="291"/>
                  </a:lnTo>
                  <a:lnTo>
                    <a:pt x="2063" y="291"/>
                  </a:lnTo>
                  <a:lnTo>
                    <a:pt x="2063" y="290"/>
                  </a:lnTo>
                  <a:moveTo>
                    <a:pt x="2240" y="288"/>
                  </a:moveTo>
                  <a:lnTo>
                    <a:pt x="2240" y="290"/>
                  </a:lnTo>
                  <a:lnTo>
                    <a:pt x="2242" y="290"/>
                  </a:lnTo>
                  <a:lnTo>
                    <a:pt x="2243" y="290"/>
                  </a:lnTo>
                  <a:lnTo>
                    <a:pt x="2243" y="288"/>
                  </a:lnTo>
                  <a:lnTo>
                    <a:pt x="2242" y="288"/>
                  </a:lnTo>
                  <a:lnTo>
                    <a:pt x="2240" y="288"/>
                  </a:lnTo>
                  <a:moveTo>
                    <a:pt x="813" y="286"/>
                  </a:moveTo>
                  <a:lnTo>
                    <a:pt x="813" y="288"/>
                  </a:lnTo>
                  <a:lnTo>
                    <a:pt x="814" y="286"/>
                  </a:lnTo>
                  <a:lnTo>
                    <a:pt x="813" y="286"/>
                  </a:lnTo>
                  <a:moveTo>
                    <a:pt x="1351" y="284"/>
                  </a:moveTo>
                  <a:lnTo>
                    <a:pt x="1350" y="286"/>
                  </a:lnTo>
                  <a:lnTo>
                    <a:pt x="1351" y="286"/>
                  </a:lnTo>
                  <a:lnTo>
                    <a:pt x="1351" y="284"/>
                  </a:lnTo>
                  <a:moveTo>
                    <a:pt x="2062" y="284"/>
                  </a:moveTo>
                  <a:lnTo>
                    <a:pt x="2063" y="284"/>
                  </a:lnTo>
                  <a:lnTo>
                    <a:pt x="2063" y="283"/>
                  </a:lnTo>
                  <a:lnTo>
                    <a:pt x="2062" y="283"/>
                  </a:lnTo>
                  <a:lnTo>
                    <a:pt x="2062" y="284"/>
                  </a:lnTo>
                  <a:moveTo>
                    <a:pt x="823" y="283"/>
                  </a:moveTo>
                  <a:lnTo>
                    <a:pt x="823" y="281"/>
                  </a:lnTo>
                  <a:lnTo>
                    <a:pt x="821" y="283"/>
                  </a:lnTo>
                  <a:lnTo>
                    <a:pt x="823" y="283"/>
                  </a:lnTo>
                  <a:moveTo>
                    <a:pt x="1530" y="283"/>
                  </a:moveTo>
                  <a:lnTo>
                    <a:pt x="1531" y="283"/>
                  </a:lnTo>
                  <a:lnTo>
                    <a:pt x="1531" y="281"/>
                  </a:lnTo>
                  <a:lnTo>
                    <a:pt x="1530" y="281"/>
                  </a:lnTo>
                  <a:lnTo>
                    <a:pt x="1530" y="283"/>
                  </a:lnTo>
                  <a:moveTo>
                    <a:pt x="799" y="281"/>
                  </a:moveTo>
                  <a:lnTo>
                    <a:pt x="801" y="279"/>
                  </a:lnTo>
                  <a:lnTo>
                    <a:pt x="799" y="279"/>
                  </a:lnTo>
                  <a:lnTo>
                    <a:pt x="799" y="281"/>
                  </a:lnTo>
                  <a:moveTo>
                    <a:pt x="821" y="281"/>
                  </a:moveTo>
                  <a:lnTo>
                    <a:pt x="823" y="281"/>
                  </a:lnTo>
                  <a:lnTo>
                    <a:pt x="825" y="279"/>
                  </a:lnTo>
                  <a:lnTo>
                    <a:pt x="823" y="279"/>
                  </a:lnTo>
                  <a:lnTo>
                    <a:pt x="821" y="281"/>
                  </a:lnTo>
                  <a:moveTo>
                    <a:pt x="2299" y="281"/>
                  </a:moveTo>
                  <a:lnTo>
                    <a:pt x="2299" y="279"/>
                  </a:lnTo>
                  <a:lnTo>
                    <a:pt x="2297" y="279"/>
                  </a:lnTo>
                  <a:lnTo>
                    <a:pt x="2297" y="281"/>
                  </a:lnTo>
                  <a:lnTo>
                    <a:pt x="2299" y="281"/>
                  </a:lnTo>
                  <a:moveTo>
                    <a:pt x="2321" y="279"/>
                  </a:moveTo>
                  <a:lnTo>
                    <a:pt x="2319" y="279"/>
                  </a:lnTo>
                  <a:lnTo>
                    <a:pt x="2321" y="281"/>
                  </a:lnTo>
                  <a:lnTo>
                    <a:pt x="2321" y="279"/>
                  </a:lnTo>
                  <a:moveTo>
                    <a:pt x="655" y="271"/>
                  </a:moveTo>
                  <a:lnTo>
                    <a:pt x="653" y="271"/>
                  </a:lnTo>
                  <a:lnTo>
                    <a:pt x="651" y="271"/>
                  </a:lnTo>
                  <a:lnTo>
                    <a:pt x="651" y="273"/>
                  </a:lnTo>
                  <a:lnTo>
                    <a:pt x="650" y="273"/>
                  </a:lnTo>
                  <a:lnTo>
                    <a:pt x="648" y="273"/>
                  </a:lnTo>
                  <a:lnTo>
                    <a:pt x="646" y="273"/>
                  </a:lnTo>
                  <a:lnTo>
                    <a:pt x="646" y="274"/>
                  </a:lnTo>
                  <a:lnTo>
                    <a:pt x="644" y="274"/>
                  </a:lnTo>
                  <a:lnTo>
                    <a:pt x="643" y="274"/>
                  </a:lnTo>
                  <a:lnTo>
                    <a:pt x="643" y="276"/>
                  </a:lnTo>
                  <a:lnTo>
                    <a:pt x="641" y="276"/>
                  </a:lnTo>
                  <a:lnTo>
                    <a:pt x="639" y="276"/>
                  </a:lnTo>
                  <a:lnTo>
                    <a:pt x="639" y="278"/>
                  </a:lnTo>
                  <a:lnTo>
                    <a:pt x="638" y="278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3" y="279"/>
                  </a:lnTo>
                  <a:lnTo>
                    <a:pt x="643" y="278"/>
                  </a:lnTo>
                  <a:lnTo>
                    <a:pt x="644" y="278"/>
                  </a:lnTo>
                  <a:lnTo>
                    <a:pt x="646" y="278"/>
                  </a:lnTo>
                  <a:lnTo>
                    <a:pt x="648" y="278"/>
                  </a:lnTo>
                  <a:lnTo>
                    <a:pt x="650" y="278"/>
                  </a:lnTo>
                  <a:lnTo>
                    <a:pt x="650" y="276"/>
                  </a:lnTo>
                  <a:lnTo>
                    <a:pt x="651" y="276"/>
                  </a:lnTo>
                  <a:lnTo>
                    <a:pt x="653" y="274"/>
                  </a:lnTo>
                  <a:lnTo>
                    <a:pt x="653" y="273"/>
                  </a:lnTo>
                  <a:lnTo>
                    <a:pt x="655" y="271"/>
                  </a:lnTo>
                  <a:moveTo>
                    <a:pt x="825" y="276"/>
                  </a:moveTo>
                  <a:lnTo>
                    <a:pt x="823" y="278"/>
                  </a:lnTo>
                  <a:lnTo>
                    <a:pt x="823" y="279"/>
                  </a:lnTo>
                  <a:lnTo>
                    <a:pt x="825" y="278"/>
                  </a:lnTo>
                  <a:lnTo>
                    <a:pt x="825" y="276"/>
                  </a:lnTo>
                  <a:moveTo>
                    <a:pt x="3674" y="279"/>
                  </a:moveTo>
                  <a:lnTo>
                    <a:pt x="3676" y="279"/>
                  </a:lnTo>
                  <a:lnTo>
                    <a:pt x="3674" y="278"/>
                  </a:lnTo>
                  <a:lnTo>
                    <a:pt x="3674" y="279"/>
                  </a:lnTo>
                  <a:moveTo>
                    <a:pt x="818" y="278"/>
                  </a:moveTo>
                  <a:lnTo>
                    <a:pt x="820" y="276"/>
                  </a:lnTo>
                  <a:lnTo>
                    <a:pt x="820" y="274"/>
                  </a:lnTo>
                  <a:lnTo>
                    <a:pt x="818" y="274"/>
                  </a:lnTo>
                  <a:lnTo>
                    <a:pt x="818" y="276"/>
                  </a:lnTo>
                  <a:lnTo>
                    <a:pt x="818" y="278"/>
                  </a:lnTo>
                  <a:moveTo>
                    <a:pt x="655" y="274"/>
                  </a:moveTo>
                  <a:lnTo>
                    <a:pt x="653" y="274"/>
                  </a:lnTo>
                  <a:lnTo>
                    <a:pt x="653" y="276"/>
                  </a:lnTo>
                  <a:lnTo>
                    <a:pt x="655" y="274"/>
                  </a:lnTo>
                  <a:moveTo>
                    <a:pt x="560" y="271"/>
                  </a:moveTo>
                  <a:lnTo>
                    <a:pt x="560" y="271"/>
                  </a:lnTo>
                  <a:lnTo>
                    <a:pt x="562" y="271"/>
                  </a:lnTo>
                  <a:lnTo>
                    <a:pt x="562" y="271"/>
                  </a:lnTo>
                  <a:lnTo>
                    <a:pt x="560" y="271"/>
                  </a:lnTo>
                  <a:moveTo>
                    <a:pt x="2360" y="271"/>
                  </a:moveTo>
                  <a:lnTo>
                    <a:pt x="2358" y="271"/>
                  </a:lnTo>
                  <a:lnTo>
                    <a:pt x="2358" y="271"/>
                  </a:lnTo>
                  <a:lnTo>
                    <a:pt x="2360" y="271"/>
                  </a:lnTo>
                  <a:lnTo>
                    <a:pt x="2360" y="271"/>
                  </a:lnTo>
                  <a:moveTo>
                    <a:pt x="565" y="269"/>
                  </a:moveTo>
                  <a:lnTo>
                    <a:pt x="565" y="271"/>
                  </a:lnTo>
                  <a:lnTo>
                    <a:pt x="567" y="269"/>
                  </a:lnTo>
                  <a:lnTo>
                    <a:pt x="565" y="269"/>
                  </a:lnTo>
                  <a:moveTo>
                    <a:pt x="2104" y="269"/>
                  </a:moveTo>
                  <a:lnTo>
                    <a:pt x="2102" y="269"/>
                  </a:lnTo>
                  <a:lnTo>
                    <a:pt x="2102" y="271"/>
                  </a:lnTo>
                  <a:lnTo>
                    <a:pt x="2104" y="271"/>
                  </a:lnTo>
                  <a:lnTo>
                    <a:pt x="2104" y="269"/>
                  </a:lnTo>
                  <a:moveTo>
                    <a:pt x="2105" y="271"/>
                  </a:moveTo>
                  <a:lnTo>
                    <a:pt x="2107" y="271"/>
                  </a:lnTo>
                  <a:lnTo>
                    <a:pt x="2107" y="269"/>
                  </a:lnTo>
                  <a:lnTo>
                    <a:pt x="2105" y="269"/>
                  </a:lnTo>
                  <a:lnTo>
                    <a:pt x="2105" y="271"/>
                  </a:lnTo>
                  <a:moveTo>
                    <a:pt x="596" y="269"/>
                  </a:moveTo>
                  <a:lnTo>
                    <a:pt x="597" y="269"/>
                  </a:lnTo>
                  <a:lnTo>
                    <a:pt x="597" y="268"/>
                  </a:lnTo>
                  <a:lnTo>
                    <a:pt x="596" y="269"/>
                  </a:lnTo>
                  <a:moveTo>
                    <a:pt x="661" y="269"/>
                  </a:moveTo>
                  <a:lnTo>
                    <a:pt x="661" y="268"/>
                  </a:lnTo>
                  <a:lnTo>
                    <a:pt x="660" y="269"/>
                  </a:lnTo>
                  <a:lnTo>
                    <a:pt x="661" y="269"/>
                  </a:lnTo>
                  <a:moveTo>
                    <a:pt x="2109" y="269"/>
                  </a:moveTo>
                  <a:lnTo>
                    <a:pt x="2109" y="268"/>
                  </a:lnTo>
                  <a:lnTo>
                    <a:pt x="2107" y="268"/>
                  </a:lnTo>
                  <a:lnTo>
                    <a:pt x="2105" y="268"/>
                  </a:lnTo>
                  <a:lnTo>
                    <a:pt x="2107" y="269"/>
                  </a:lnTo>
                  <a:lnTo>
                    <a:pt x="2109" y="269"/>
                  </a:lnTo>
                  <a:moveTo>
                    <a:pt x="2311" y="269"/>
                  </a:moveTo>
                  <a:lnTo>
                    <a:pt x="2312" y="269"/>
                  </a:lnTo>
                  <a:lnTo>
                    <a:pt x="2312" y="268"/>
                  </a:lnTo>
                  <a:lnTo>
                    <a:pt x="2311" y="268"/>
                  </a:lnTo>
                  <a:lnTo>
                    <a:pt x="2311" y="269"/>
                  </a:lnTo>
                  <a:moveTo>
                    <a:pt x="3615" y="268"/>
                  </a:moveTo>
                  <a:lnTo>
                    <a:pt x="3613" y="268"/>
                  </a:lnTo>
                  <a:lnTo>
                    <a:pt x="3615" y="269"/>
                  </a:lnTo>
                  <a:lnTo>
                    <a:pt x="3615" y="268"/>
                  </a:lnTo>
                  <a:moveTo>
                    <a:pt x="1464" y="268"/>
                  </a:moveTo>
                  <a:lnTo>
                    <a:pt x="1466" y="266"/>
                  </a:lnTo>
                  <a:lnTo>
                    <a:pt x="1464" y="266"/>
                  </a:lnTo>
                  <a:lnTo>
                    <a:pt x="1464" y="266"/>
                  </a:lnTo>
                  <a:lnTo>
                    <a:pt x="1464" y="268"/>
                  </a:lnTo>
                  <a:lnTo>
                    <a:pt x="1464" y="268"/>
                  </a:lnTo>
                  <a:moveTo>
                    <a:pt x="2105" y="268"/>
                  </a:moveTo>
                  <a:lnTo>
                    <a:pt x="2105" y="266"/>
                  </a:lnTo>
                  <a:lnTo>
                    <a:pt x="2105" y="264"/>
                  </a:lnTo>
                  <a:lnTo>
                    <a:pt x="2104" y="266"/>
                  </a:lnTo>
                  <a:lnTo>
                    <a:pt x="2102" y="266"/>
                  </a:lnTo>
                  <a:lnTo>
                    <a:pt x="2102" y="268"/>
                  </a:lnTo>
                  <a:lnTo>
                    <a:pt x="2104" y="268"/>
                  </a:lnTo>
                  <a:lnTo>
                    <a:pt x="2105" y="268"/>
                  </a:lnTo>
                  <a:moveTo>
                    <a:pt x="2314" y="268"/>
                  </a:moveTo>
                  <a:lnTo>
                    <a:pt x="2314" y="266"/>
                  </a:lnTo>
                  <a:lnTo>
                    <a:pt x="2312" y="266"/>
                  </a:lnTo>
                  <a:lnTo>
                    <a:pt x="2312" y="268"/>
                  </a:lnTo>
                  <a:lnTo>
                    <a:pt x="2314" y="268"/>
                  </a:lnTo>
                  <a:moveTo>
                    <a:pt x="3592" y="266"/>
                  </a:moveTo>
                  <a:lnTo>
                    <a:pt x="3590" y="266"/>
                  </a:lnTo>
                  <a:lnTo>
                    <a:pt x="3590" y="268"/>
                  </a:lnTo>
                  <a:lnTo>
                    <a:pt x="3592" y="268"/>
                  </a:lnTo>
                  <a:lnTo>
                    <a:pt x="3592" y="266"/>
                  </a:lnTo>
                  <a:moveTo>
                    <a:pt x="2109" y="266"/>
                  </a:moveTo>
                  <a:lnTo>
                    <a:pt x="2109" y="264"/>
                  </a:lnTo>
                  <a:lnTo>
                    <a:pt x="2107" y="264"/>
                  </a:lnTo>
                  <a:lnTo>
                    <a:pt x="2107" y="266"/>
                  </a:lnTo>
                  <a:lnTo>
                    <a:pt x="2109" y="266"/>
                  </a:lnTo>
                  <a:moveTo>
                    <a:pt x="2188" y="264"/>
                  </a:moveTo>
                  <a:lnTo>
                    <a:pt x="2186" y="264"/>
                  </a:lnTo>
                  <a:lnTo>
                    <a:pt x="2188" y="266"/>
                  </a:lnTo>
                  <a:lnTo>
                    <a:pt x="2188" y="264"/>
                  </a:lnTo>
                  <a:moveTo>
                    <a:pt x="3575" y="264"/>
                  </a:moveTo>
                  <a:lnTo>
                    <a:pt x="3573" y="264"/>
                  </a:lnTo>
                  <a:lnTo>
                    <a:pt x="3573" y="266"/>
                  </a:lnTo>
                  <a:lnTo>
                    <a:pt x="3575" y="266"/>
                  </a:lnTo>
                  <a:lnTo>
                    <a:pt x="3575" y="264"/>
                  </a:lnTo>
                  <a:moveTo>
                    <a:pt x="2105" y="263"/>
                  </a:moveTo>
                  <a:lnTo>
                    <a:pt x="2105" y="264"/>
                  </a:lnTo>
                  <a:lnTo>
                    <a:pt x="2107" y="264"/>
                  </a:lnTo>
                  <a:lnTo>
                    <a:pt x="2105" y="263"/>
                  </a:lnTo>
                  <a:moveTo>
                    <a:pt x="2314" y="264"/>
                  </a:moveTo>
                  <a:lnTo>
                    <a:pt x="2314" y="263"/>
                  </a:lnTo>
                  <a:lnTo>
                    <a:pt x="2312" y="263"/>
                  </a:lnTo>
                  <a:lnTo>
                    <a:pt x="2314" y="264"/>
                  </a:lnTo>
                  <a:moveTo>
                    <a:pt x="3568" y="264"/>
                  </a:moveTo>
                  <a:lnTo>
                    <a:pt x="3570" y="264"/>
                  </a:lnTo>
                  <a:lnTo>
                    <a:pt x="3571" y="264"/>
                  </a:lnTo>
                  <a:lnTo>
                    <a:pt x="3571" y="263"/>
                  </a:lnTo>
                  <a:lnTo>
                    <a:pt x="3570" y="263"/>
                  </a:lnTo>
                  <a:lnTo>
                    <a:pt x="3568" y="263"/>
                  </a:lnTo>
                  <a:lnTo>
                    <a:pt x="3566" y="263"/>
                  </a:lnTo>
                  <a:lnTo>
                    <a:pt x="3566" y="264"/>
                  </a:lnTo>
                  <a:lnTo>
                    <a:pt x="3568" y="264"/>
                  </a:lnTo>
                  <a:moveTo>
                    <a:pt x="685" y="263"/>
                  </a:moveTo>
                  <a:lnTo>
                    <a:pt x="687" y="261"/>
                  </a:lnTo>
                  <a:lnTo>
                    <a:pt x="685" y="261"/>
                  </a:lnTo>
                  <a:lnTo>
                    <a:pt x="685" y="263"/>
                  </a:lnTo>
                  <a:moveTo>
                    <a:pt x="688" y="261"/>
                  </a:moveTo>
                  <a:lnTo>
                    <a:pt x="688" y="259"/>
                  </a:lnTo>
                  <a:lnTo>
                    <a:pt x="687" y="261"/>
                  </a:lnTo>
                  <a:lnTo>
                    <a:pt x="688" y="261"/>
                  </a:lnTo>
                  <a:moveTo>
                    <a:pt x="788" y="261"/>
                  </a:moveTo>
                  <a:lnTo>
                    <a:pt x="789" y="261"/>
                  </a:lnTo>
                  <a:lnTo>
                    <a:pt x="788" y="259"/>
                  </a:lnTo>
                  <a:lnTo>
                    <a:pt x="788" y="261"/>
                  </a:lnTo>
                  <a:moveTo>
                    <a:pt x="695" y="259"/>
                  </a:moveTo>
                  <a:lnTo>
                    <a:pt x="695" y="258"/>
                  </a:lnTo>
                  <a:lnTo>
                    <a:pt x="693" y="259"/>
                  </a:lnTo>
                  <a:lnTo>
                    <a:pt x="695" y="259"/>
                  </a:lnTo>
                  <a:moveTo>
                    <a:pt x="1360" y="259"/>
                  </a:moveTo>
                  <a:lnTo>
                    <a:pt x="1361" y="259"/>
                  </a:lnTo>
                  <a:lnTo>
                    <a:pt x="1363" y="259"/>
                  </a:lnTo>
                  <a:lnTo>
                    <a:pt x="1363" y="258"/>
                  </a:lnTo>
                  <a:lnTo>
                    <a:pt x="1361" y="258"/>
                  </a:lnTo>
                  <a:lnTo>
                    <a:pt x="1360" y="259"/>
                  </a:lnTo>
                  <a:moveTo>
                    <a:pt x="538" y="258"/>
                  </a:moveTo>
                  <a:lnTo>
                    <a:pt x="537" y="256"/>
                  </a:lnTo>
                  <a:lnTo>
                    <a:pt x="537" y="258"/>
                  </a:lnTo>
                  <a:lnTo>
                    <a:pt x="538" y="258"/>
                  </a:lnTo>
                  <a:moveTo>
                    <a:pt x="697" y="258"/>
                  </a:moveTo>
                  <a:lnTo>
                    <a:pt x="697" y="256"/>
                  </a:lnTo>
                  <a:lnTo>
                    <a:pt x="697" y="258"/>
                  </a:lnTo>
                  <a:lnTo>
                    <a:pt x="697" y="258"/>
                  </a:lnTo>
                  <a:moveTo>
                    <a:pt x="719" y="256"/>
                  </a:moveTo>
                  <a:lnTo>
                    <a:pt x="720" y="254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7" y="256"/>
                  </a:lnTo>
                  <a:lnTo>
                    <a:pt x="719" y="256"/>
                  </a:lnTo>
                  <a:moveTo>
                    <a:pt x="725" y="252"/>
                  </a:moveTo>
                  <a:lnTo>
                    <a:pt x="729" y="251"/>
                  </a:lnTo>
                  <a:lnTo>
                    <a:pt x="730" y="249"/>
                  </a:lnTo>
                  <a:lnTo>
                    <a:pt x="729" y="249"/>
                  </a:lnTo>
                  <a:lnTo>
                    <a:pt x="727" y="251"/>
                  </a:lnTo>
                  <a:lnTo>
                    <a:pt x="725" y="251"/>
                  </a:lnTo>
                  <a:lnTo>
                    <a:pt x="724" y="252"/>
                  </a:lnTo>
                  <a:lnTo>
                    <a:pt x="722" y="252"/>
                  </a:lnTo>
                  <a:lnTo>
                    <a:pt x="720" y="254"/>
                  </a:lnTo>
                  <a:lnTo>
                    <a:pt x="722" y="254"/>
                  </a:lnTo>
                  <a:lnTo>
                    <a:pt x="725" y="252"/>
                  </a:lnTo>
                  <a:moveTo>
                    <a:pt x="713" y="256"/>
                  </a:moveTo>
                  <a:lnTo>
                    <a:pt x="713" y="258"/>
                  </a:lnTo>
                  <a:lnTo>
                    <a:pt x="715" y="258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3" y="256"/>
                  </a:lnTo>
                  <a:moveTo>
                    <a:pt x="745" y="258"/>
                  </a:moveTo>
                  <a:lnTo>
                    <a:pt x="745" y="256"/>
                  </a:lnTo>
                  <a:lnTo>
                    <a:pt x="744" y="258"/>
                  </a:lnTo>
                  <a:lnTo>
                    <a:pt x="745" y="258"/>
                  </a:lnTo>
                  <a:moveTo>
                    <a:pt x="1363" y="258"/>
                  </a:moveTo>
                  <a:lnTo>
                    <a:pt x="1365" y="258"/>
                  </a:lnTo>
                  <a:lnTo>
                    <a:pt x="1367" y="258"/>
                  </a:lnTo>
                  <a:lnTo>
                    <a:pt x="1367" y="256"/>
                  </a:lnTo>
                  <a:lnTo>
                    <a:pt x="1365" y="256"/>
                  </a:lnTo>
                  <a:lnTo>
                    <a:pt x="1363" y="258"/>
                  </a:lnTo>
                  <a:moveTo>
                    <a:pt x="1710" y="256"/>
                  </a:moveTo>
                  <a:lnTo>
                    <a:pt x="1710" y="258"/>
                  </a:lnTo>
                  <a:lnTo>
                    <a:pt x="1712" y="258"/>
                  </a:lnTo>
                  <a:lnTo>
                    <a:pt x="1713" y="256"/>
                  </a:lnTo>
                  <a:lnTo>
                    <a:pt x="1712" y="254"/>
                  </a:lnTo>
                  <a:lnTo>
                    <a:pt x="1712" y="256"/>
                  </a:lnTo>
                  <a:lnTo>
                    <a:pt x="1710" y="256"/>
                  </a:lnTo>
                  <a:moveTo>
                    <a:pt x="2183" y="256"/>
                  </a:moveTo>
                  <a:lnTo>
                    <a:pt x="2183" y="258"/>
                  </a:lnTo>
                  <a:lnTo>
                    <a:pt x="2185" y="258"/>
                  </a:lnTo>
                  <a:lnTo>
                    <a:pt x="2183" y="256"/>
                  </a:lnTo>
                  <a:moveTo>
                    <a:pt x="708" y="256"/>
                  </a:moveTo>
                  <a:lnTo>
                    <a:pt x="708" y="254"/>
                  </a:lnTo>
                  <a:lnTo>
                    <a:pt x="707" y="256"/>
                  </a:lnTo>
                  <a:lnTo>
                    <a:pt x="708" y="256"/>
                  </a:lnTo>
                  <a:moveTo>
                    <a:pt x="712" y="254"/>
                  </a:moveTo>
                  <a:lnTo>
                    <a:pt x="712" y="256"/>
                  </a:lnTo>
                  <a:lnTo>
                    <a:pt x="713" y="256"/>
                  </a:lnTo>
                  <a:lnTo>
                    <a:pt x="715" y="254"/>
                  </a:lnTo>
                  <a:lnTo>
                    <a:pt x="717" y="254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3" y="252"/>
                  </a:lnTo>
                  <a:lnTo>
                    <a:pt x="713" y="254"/>
                  </a:lnTo>
                  <a:lnTo>
                    <a:pt x="712" y="254"/>
                  </a:lnTo>
                  <a:moveTo>
                    <a:pt x="747" y="256"/>
                  </a:moveTo>
                  <a:lnTo>
                    <a:pt x="749" y="256"/>
                  </a:lnTo>
                  <a:lnTo>
                    <a:pt x="750" y="254"/>
                  </a:lnTo>
                  <a:lnTo>
                    <a:pt x="749" y="254"/>
                  </a:lnTo>
                  <a:lnTo>
                    <a:pt x="747" y="256"/>
                  </a:lnTo>
                  <a:moveTo>
                    <a:pt x="1720" y="256"/>
                  </a:moveTo>
                  <a:lnTo>
                    <a:pt x="1718" y="254"/>
                  </a:lnTo>
                  <a:lnTo>
                    <a:pt x="1718" y="256"/>
                  </a:lnTo>
                  <a:lnTo>
                    <a:pt x="1720" y="256"/>
                  </a:lnTo>
                  <a:moveTo>
                    <a:pt x="2121" y="256"/>
                  </a:moveTo>
                  <a:lnTo>
                    <a:pt x="2122" y="256"/>
                  </a:lnTo>
                  <a:lnTo>
                    <a:pt x="2122" y="254"/>
                  </a:lnTo>
                  <a:lnTo>
                    <a:pt x="2122" y="252"/>
                  </a:lnTo>
                  <a:lnTo>
                    <a:pt x="2121" y="254"/>
                  </a:lnTo>
                  <a:lnTo>
                    <a:pt x="2121" y="256"/>
                  </a:lnTo>
                  <a:moveTo>
                    <a:pt x="2334" y="254"/>
                  </a:moveTo>
                  <a:lnTo>
                    <a:pt x="2334" y="256"/>
                  </a:lnTo>
                  <a:lnTo>
                    <a:pt x="2336" y="256"/>
                  </a:lnTo>
                  <a:lnTo>
                    <a:pt x="2334" y="254"/>
                  </a:lnTo>
                  <a:moveTo>
                    <a:pt x="1701" y="254"/>
                  </a:moveTo>
                  <a:lnTo>
                    <a:pt x="1703" y="254"/>
                  </a:lnTo>
                  <a:lnTo>
                    <a:pt x="1703" y="252"/>
                  </a:lnTo>
                  <a:lnTo>
                    <a:pt x="1701" y="252"/>
                  </a:lnTo>
                  <a:lnTo>
                    <a:pt x="1701" y="254"/>
                  </a:lnTo>
                  <a:moveTo>
                    <a:pt x="1720" y="254"/>
                  </a:moveTo>
                  <a:lnTo>
                    <a:pt x="1722" y="252"/>
                  </a:lnTo>
                  <a:lnTo>
                    <a:pt x="1722" y="251"/>
                  </a:lnTo>
                  <a:lnTo>
                    <a:pt x="1720" y="252"/>
                  </a:lnTo>
                  <a:lnTo>
                    <a:pt x="1720" y="254"/>
                  </a:lnTo>
                  <a:moveTo>
                    <a:pt x="725" y="247"/>
                  </a:moveTo>
                  <a:lnTo>
                    <a:pt x="724" y="249"/>
                  </a:lnTo>
                  <a:lnTo>
                    <a:pt x="725" y="249"/>
                  </a:lnTo>
                  <a:lnTo>
                    <a:pt x="725" y="247"/>
                  </a:lnTo>
                  <a:moveTo>
                    <a:pt x="722" y="251"/>
                  </a:moveTo>
                  <a:lnTo>
                    <a:pt x="724" y="249"/>
                  </a:lnTo>
                  <a:lnTo>
                    <a:pt x="722" y="249"/>
                  </a:lnTo>
                  <a:lnTo>
                    <a:pt x="720" y="251"/>
                  </a:lnTo>
                  <a:lnTo>
                    <a:pt x="722" y="251"/>
                  </a:lnTo>
                  <a:moveTo>
                    <a:pt x="720" y="252"/>
                  </a:moveTo>
                  <a:lnTo>
                    <a:pt x="720" y="251"/>
                  </a:lnTo>
                  <a:lnTo>
                    <a:pt x="719" y="252"/>
                  </a:lnTo>
                  <a:lnTo>
                    <a:pt x="720" y="252"/>
                  </a:lnTo>
                  <a:moveTo>
                    <a:pt x="1483" y="247"/>
                  </a:moveTo>
                  <a:lnTo>
                    <a:pt x="1483" y="249"/>
                  </a:lnTo>
                  <a:lnTo>
                    <a:pt x="1481" y="249"/>
                  </a:lnTo>
                  <a:lnTo>
                    <a:pt x="1479" y="251"/>
                  </a:lnTo>
                  <a:lnTo>
                    <a:pt x="1479" y="252"/>
                  </a:lnTo>
                  <a:lnTo>
                    <a:pt x="1481" y="251"/>
                  </a:lnTo>
                  <a:lnTo>
                    <a:pt x="1483" y="251"/>
                  </a:lnTo>
                  <a:lnTo>
                    <a:pt x="1484" y="251"/>
                  </a:lnTo>
                  <a:lnTo>
                    <a:pt x="1484" y="249"/>
                  </a:lnTo>
                  <a:lnTo>
                    <a:pt x="1486" y="249"/>
                  </a:lnTo>
                  <a:lnTo>
                    <a:pt x="1486" y="247"/>
                  </a:lnTo>
                  <a:lnTo>
                    <a:pt x="1484" y="247"/>
                  </a:lnTo>
                  <a:lnTo>
                    <a:pt x="1483" y="247"/>
                  </a:lnTo>
                  <a:moveTo>
                    <a:pt x="2122" y="252"/>
                  </a:moveTo>
                  <a:lnTo>
                    <a:pt x="2122" y="251"/>
                  </a:lnTo>
                  <a:lnTo>
                    <a:pt x="2122" y="249"/>
                  </a:lnTo>
                  <a:lnTo>
                    <a:pt x="2122" y="247"/>
                  </a:lnTo>
                  <a:lnTo>
                    <a:pt x="2121" y="249"/>
                  </a:lnTo>
                  <a:lnTo>
                    <a:pt x="2121" y="251"/>
                  </a:lnTo>
                  <a:lnTo>
                    <a:pt x="2119" y="251"/>
                  </a:lnTo>
                  <a:lnTo>
                    <a:pt x="2119" y="252"/>
                  </a:lnTo>
                  <a:lnTo>
                    <a:pt x="2121" y="252"/>
                  </a:lnTo>
                  <a:lnTo>
                    <a:pt x="2122" y="252"/>
                  </a:lnTo>
                  <a:moveTo>
                    <a:pt x="2333" y="251"/>
                  </a:moveTo>
                  <a:lnTo>
                    <a:pt x="2331" y="251"/>
                  </a:lnTo>
                  <a:lnTo>
                    <a:pt x="2333" y="252"/>
                  </a:lnTo>
                  <a:lnTo>
                    <a:pt x="2333" y="251"/>
                  </a:lnTo>
                  <a:moveTo>
                    <a:pt x="719" y="251"/>
                  </a:moveTo>
                  <a:lnTo>
                    <a:pt x="720" y="251"/>
                  </a:lnTo>
                  <a:lnTo>
                    <a:pt x="720" y="249"/>
                  </a:lnTo>
                  <a:lnTo>
                    <a:pt x="722" y="249"/>
                  </a:lnTo>
                  <a:lnTo>
                    <a:pt x="722" y="247"/>
                  </a:lnTo>
                  <a:lnTo>
                    <a:pt x="720" y="247"/>
                  </a:lnTo>
                  <a:lnTo>
                    <a:pt x="719" y="249"/>
                  </a:lnTo>
                  <a:lnTo>
                    <a:pt x="719" y="251"/>
                  </a:lnTo>
                  <a:moveTo>
                    <a:pt x="734" y="251"/>
                  </a:moveTo>
                  <a:lnTo>
                    <a:pt x="732" y="251"/>
                  </a:lnTo>
                  <a:moveTo>
                    <a:pt x="732" y="249"/>
                  </a:moveTo>
                  <a:lnTo>
                    <a:pt x="734" y="251"/>
                  </a:lnTo>
                  <a:lnTo>
                    <a:pt x="734" y="249"/>
                  </a:lnTo>
                  <a:lnTo>
                    <a:pt x="732" y="249"/>
                  </a:lnTo>
                  <a:moveTo>
                    <a:pt x="734" y="251"/>
                  </a:moveTo>
                  <a:lnTo>
                    <a:pt x="737" y="249"/>
                  </a:lnTo>
                  <a:lnTo>
                    <a:pt x="735" y="249"/>
                  </a:lnTo>
                  <a:lnTo>
                    <a:pt x="734" y="251"/>
                  </a:lnTo>
                  <a:moveTo>
                    <a:pt x="737" y="249"/>
                  </a:moveTo>
                  <a:lnTo>
                    <a:pt x="737" y="249"/>
                  </a:lnTo>
                  <a:lnTo>
                    <a:pt x="737" y="247"/>
                  </a:lnTo>
                  <a:lnTo>
                    <a:pt x="737" y="249"/>
                  </a:lnTo>
                  <a:moveTo>
                    <a:pt x="747" y="251"/>
                  </a:moveTo>
                  <a:lnTo>
                    <a:pt x="747" y="249"/>
                  </a:lnTo>
                  <a:lnTo>
                    <a:pt x="745" y="251"/>
                  </a:lnTo>
                  <a:lnTo>
                    <a:pt x="747" y="251"/>
                  </a:lnTo>
                  <a:moveTo>
                    <a:pt x="1518" y="249"/>
                  </a:moveTo>
                  <a:lnTo>
                    <a:pt x="1516" y="249"/>
                  </a:lnTo>
                  <a:lnTo>
                    <a:pt x="1516" y="251"/>
                  </a:lnTo>
                  <a:lnTo>
                    <a:pt x="1518" y="251"/>
                  </a:lnTo>
                  <a:lnTo>
                    <a:pt x="1518" y="249"/>
                  </a:lnTo>
                  <a:moveTo>
                    <a:pt x="1722" y="251"/>
                  </a:moveTo>
                  <a:lnTo>
                    <a:pt x="1720" y="249"/>
                  </a:lnTo>
                  <a:lnTo>
                    <a:pt x="1720" y="251"/>
                  </a:lnTo>
                  <a:lnTo>
                    <a:pt x="1722" y="251"/>
                  </a:lnTo>
                  <a:moveTo>
                    <a:pt x="2124" y="251"/>
                  </a:moveTo>
                  <a:lnTo>
                    <a:pt x="2126" y="249"/>
                  </a:lnTo>
                  <a:lnTo>
                    <a:pt x="2124" y="249"/>
                  </a:lnTo>
                  <a:lnTo>
                    <a:pt x="2124" y="251"/>
                  </a:lnTo>
                  <a:moveTo>
                    <a:pt x="2183" y="251"/>
                  </a:moveTo>
                  <a:lnTo>
                    <a:pt x="2183" y="249"/>
                  </a:lnTo>
                  <a:lnTo>
                    <a:pt x="2181" y="249"/>
                  </a:lnTo>
                  <a:lnTo>
                    <a:pt x="2183" y="251"/>
                  </a:lnTo>
                  <a:moveTo>
                    <a:pt x="2312" y="249"/>
                  </a:moveTo>
                  <a:lnTo>
                    <a:pt x="2311" y="249"/>
                  </a:lnTo>
                  <a:lnTo>
                    <a:pt x="2312" y="251"/>
                  </a:lnTo>
                  <a:lnTo>
                    <a:pt x="2312" y="249"/>
                  </a:lnTo>
                  <a:moveTo>
                    <a:pt x="2407" y="249"/>
                  </a:moveTo>
                  <a:lnTo>
                    <a:pt x="2405" y="249"/>
                  </a:lnTo>
                  <a:lnTo>
                    <a:pt x="2405" y="251"/>
                  </a:lnTo>
                  <a:lnTo>
                    <a:pt x="2407" y="251"/>
                  </a:lnTo>
                  <a:lnTo>
                    <a:pt x="2407" y="249"/>
                  </a:lnTo>
                  <a:moveTo>
                    <a:pt x="737" y="249"/>
                  </a:moveTo>
                  <a:lnTo>
                    <a:pt x="739" y="247"/>
                  </a:lnTo>
                  <a:lnTo>
                    <a:pt x="737" y="247"/>
                  </a:lnTo>
                  <a:lnTo>
                    <a:pt x="737" y="249"/>
                  </a:lnTo>
                  <a:moveTo>
                    <a:pt x="1515" y="247"/>
                  </a:moveTo>
                  <a:lnTo>
                    <a:pt x="1515" y="249"/>
                  </a:lnTo>
                  <a:lnTo>
                    <a:pt x="1516" y="249"/>
                  </a:lnTo>
                  <a:lnTo>
                    <a:pt x="1516" y="247"/>
                  </a:lnTo>
                  <a:lnTo>
                    <a:pt x="1515" y="247"/>
                  </a:lnTo>
                  <a:moveTo>
                    <a:pt x="2121" y="246"/>
                  </a:moveTo>
                  <a:lnTo>
                    <a:pt x="2121" y="247"/>
                  </a:lnTo>
                  <a:lnTo>
                    <a:pt x="2122" y="247"/>
                  </a:lnTo>
                  <a:lnTo>
                    <a:pt x="2121" y="246"/>
                  </a:lnTo>
                  <a:moveTo>
                    <a:pt x="2119" y="247"/>
                  </a:moveTo>
                  <a:lnTo>
                    <a:pt x="2119" y="249"/>
                  </a:lnTo>
                  <a:lnTo>
                    <a:pt x="2121" y="249"/>
                  </a:lnTo>
                  <a:lnTo>
                    <a:pt x="2121" y="247"/>
                  </a:lnTo>
                  <a:lnTo>
                    <a:pt x="2119" y="247"/>
                  </a:lnTo>
                  <a:moveTo>
                    <a:pt x="2392" y="249"/>
                  </a:moveTo>
                  <a:lnTo>
                    <a:pt x="2392" y="247"/>
                  </a:lnTo>
                  <a:lnTo>
                    <a:pt x="2390" y="249"/>
                  </a:lnTo>
                  <a:lnTo>
                    <a:pt x="2392" y="249"/>
                  </a:lnTo>
                  <a:moveTo>
                    <a:pt x="1518" y="246"/>
                  </a:moveTo>
                  <a:lnTo>
                    <a:pt x="1516" y="246"/>
                  </a:lnTo>
                  <a:lnTo>
                    <a:pt x="1516" y="247"/>
                  </a:lnTo>
                  <a:lnTo>
                    <a:pt x="1518" y="247"/>
                  </a:lnTo>
                  <a:lnTo>
                    <a:pt x="1518" y="246"/>
                  </a:lnTo>
                  <a:moveTo>
                    <a:pt x="1696" y="246"/>
                  </a:moveTo>
                  <a:lnTo>
                    <a:pt x="1696" y="247"/>
                  </a:lnTo>
                  <a:lnTo>
                    <a:pt x="1698" y="247"/>
                  </a:lnTo>
                  <a:lnTo>
                    <a:pt x="1698" y="246"/>
                  </a:lnTo>
                  <a:lnTo>
                    <a:pt x="1696" y="246"/>
                  </a:lnTo>
                  <a:moveTo>
                    <a:pt x="2124" y="246"/>
                  </a:moveTo>
                  <a:lnTo>
                    <a:pt x="2122" y="246"/>
                  </a:lnTo>
                  <a:lnTo>
                    <a:pt x="2122" y="247"/>
                  </a:lnTo>
                  <a:lnTo>
                    <a:pt x="2124" y="247"/>
                  </a:lnTo>
                  <a:lnTo>
                    <a:pt x="2124" y="246"/>
                  </a:lnTo>
                  <a:moveTo>
                    <a:pt x="2127" y="246"/>
                  </a:moveTo>
                  <a:lnTo>
                    <a:pt x="2126" y="246"/>
                  </a:lnTo>
                  <a:lnTo>
                    <a:pt x="2126" y="247"/>
                  </a:lnTo>
                  <a:lnTo>
                    <a:pt x="2127" y="247"/>
                  </a:lnTo>
                  <a:lnTo>
                    <a:pt x="2127" y="246"/>
                  </a:lnTo>
                  <a:moveTo>
                    <a:pt x="2181" y="246"/>
                  </a:moveTo>
                  <a:lnTo>
                    <a:pt x="2179" y="246"/>
                  </a:lnTo>
                  <a:lnTo>
                    <a:pt x="2179" y="247"/>
                  </a:lnTo>
                  <a:lnTo>
                    <a:pt x="2181" y="247"/>
                  </a:lnTo>
                  <a:lnTo>
                    <a:pt x="2181" y="246"/>
                  </a:lnTo>
                  <a:moveTo>
                    <a:pt x="2338" y="246"/>
                  </a:moveTo>
                  <a:lnTo>
                    <a:pt x="2336" y="246"/>
                  </a:lnTo>
                  <a:lnTo>
                    <a:pt x="2336" y="247"/>
                  </a:lnTo>
                  <a:lnTo>
                    <a:pt x="2338" y="247"/>
                  </a:lnTo>
                  <a:lnTo>
                    <a:pt x="2338" y="246"/>
                  </a:lnTo>
                  <a:moveTo>
                    <a:pt x="3662" y="247"/>
                  </a:moveTo>
                  <a:lnTo>
                    <a:pt x="3662" y="246"/>
                  </a:lnTo>
                  <a:lnTo>
                    <a:pt x="3661" y="246"/>
                  </a:lnTo>
                  <a:lnTo>
                    <a:pt x="3661" y="247"/>
                  </a:lnTo>
                  <a:lnTo>
                    <a:pt x="3662" y="247"/>
                  </a:lnTo>
                  <a:moveTo>
                    <a:pt x="727" y="246"/>
                  </a:moveTo>
                  <a:lnTo>
                    <a:pt x="727" y="244"/>
                  </a:lnTo>
                  <a:lnTo>
                    <a:pt x="725" y="246"/>
                  </a:lnTo>
                  <a:lnTo>
                    <a:pt x="727" y="246"/>
                  </a:lnTo>
                  <a:moveTo>
                    <a:pt x="1383" y="246"/>
                  </a:moveTo>
                  <a:lnTo>
                    <a:pt x="1385" y="246"/>
                  </a:lnTo>
                  <a:lnTo>
                    <a:pt x="1387" y="244"/>
                  </a:lnTo>
                  <a:lnTo>
                    <a:pt x="1385" y="244"/>
                  </a:lnTo>
                  <a:lnTo>
                    <a:pt x="1383" y="246"/>
                  </a:lnTo>
                  <a:moveTo>
                    <a:pt x="1690" y="246"/>
                  </a:moveTo>
                  <a:lnTo>
                    <a:pt x="1691" y="244"/>
                  </a:lnTo>
                  <a:lnTo>
                    <a:pt x="1690" y="244"/>
                  </a:lnTo>
                  <a:lnTo>
                    <a:pt x="1690" y="246"/>
                  </a:lnTo>
                  <a:moveTo>
                    <a:pt x="1693" y="246"/>
                  </a:moveTo>
                  <a:lnTo>
                    <a:pt x="1693" y="244"/>
                  </a:lnTo>
                  <a:lnTo>
                    <a:pt x="1691" y="246"/>
                  </a:lnTo>
                  <a:lnTo>
                    <a:pt x="1693" y="246"/>
                  </a:lnTo>
                  <a:moveTo>
                    <a:pt x="1695" y="244"/>
                  </a:moveTo>
                  <a:lnTo>
                    <a:pt x="1695" y="246"/>
                  </a:lnTo>
                  <a:lnTo>
                    <a:pt x="1696" y="246"/>
                  </a:lnTo>
                  <a:lnTo>
                    <a:pt x="1696" y="244"/>
                  </a:lnTo>
                  <a:lnTo>
                    <a:pt x="1695" y="244"/>
                  </a:lnTo>
                  <a:moveTo>
                    <a:pt x="725" y="244"/>
                  </a:moveTo>
                  <a:lnTo>
                    <a:pt x="727" y="244"/>
                  </a:lnTo>
                  <a:lnTo>
                    <a:pt x="729" y="242"/>
                  </a:lnTo>
                  <a:lnTo>
                    <a:pt x="727" y="242"/>
                  </a:lnTo>
                  <a:lnTo>
                    <a:pt x="725" y="244"/>
                  </a:lnTo>
                  <a:moveTo>
                    <a:pt x="1693" y="242"/>
                  </a:moveTo>
                  <a:lnTo>
                    <a:pt x="1691" y="244"/>
                  </a:lnTo>
                  <a:lnTo>
                    <a:pt x="1693" y="244"/>
                  </a:lnTo>
                  <a:lnTo>
                    <a:pt x="1695" y="244"/>
                  </a:lnTo>
                  <a:lnTo>
                    <a:pt x="1695" y="242"/>
                  </a:lnTo>
                  <a:lnTo>
                    <a:pt x="1693" y="242"/>
                  </a:lnTo>
                  <a:moveTo>
                    <a:pt x="3770" y="242"/>
                  </a:moveTo>
                  <a:lnTo>
                    <a:pt x="3770" y="242"/>
                  </a:lnTo>
                  <a:lnTo>
                    <a:pt x="3770" y="244"/>
                  </a:lnTo>
                  <a:lnTo>
                    <a:pt x="3770" y="242"/>
                  </a:lnTo>
                  <a:moveTo>
                    <a:pt x="2179" y="241"/>
                  </a:moveTo>
                  <a:lnTo>
                    <a:pt x="2181" y="241"/>
                  </a:lnTo>
                  <a:lnTo>
                    <a:pt x="2181" y="239"/>
                  </a:lnTo>
                  <a:lnTo>
                    <a:pt x="2179" y="239"/>
                  </a:lnTo>
                  <a:lnTo>
                    <a:pt x="2179" y="241"/>
                  </a:lnTo>
                  <a:moveTo>
                    <a:pt x="1730" y="239"/>
                  </a:moveTo>
                  <a:lnTo>
                    <a:pt x="1730" y="237"/>
                  </a:lnTo>
                  <a:lnTo>
                    <a:pt x="1728" y="239"/>
                  </a:lnTo>
                  <a:lnTo>
                    <a:pt x="1730" y="239"/>
                  </a:lnTo>
                  <a:moveTo>
                    <a:pt x="2072" y="234"/>
                  </a:moveTo>
                  <a:lnTo>
                    <a:pt x="2070" y="234"/>
                  </a:lnTo>
                  <a:lnTo>
                    <a:pt x="2070" y="236"/>
                  </a:lnTo>
                  <a:lnTo>
                    <a:pt x="2072" y="236"/>
                  </a:lnTo>
                  <a:lnTo>
                    <a:pt x="2072" y="234"/>
                  </a:lnTo>
                  <a:moveTo>
                    <a:pt x="1515" y="231"/>
                  </a:moveTo>
                  <a:lnTo>
                    <a:pt x="1513" y="231"/>
                  </a:lnTo>
                  <a:lnTo>
                    <a:pt x="1515" y="232"/>
                  </a:lnTo>
                  <a:lnTo>
                    <a:pt x="1515" y="231"/>
                  </a:lnTo>
                  <a:moveTo>
                    <a:pt x="1669" y="232"/>
                  </a:moveTo>
                  <a:lnTo>
                    <a:pt x="1669" y="231"/>
                  </a:lnTo>
                  <a:lnTo>
                    <a:pt x="1668" y="232"/>
                  </a:lnTo>
                  <a:lnTo>
                    <a:pt x="1669" y="232"/>
                  </a:lnTo>
                  <a:moveTo>
                    <a:pt x="1737" y="231"/>
                  </a:moveTo>
                  <a:lnTo>
                    <a:pt x="1735" y="231"/>
                  </a:lnTo>
                  <a:lnTo>
                    <a:pt x="1737" y="231"/>
                  </a:lnTo>
                  <a:lnTo>
                    <a:pt x="1737" y="231"/>
                  </a:lnTo>
                  <a:moveTo>
                    <a:pt x="574" y="231"/>
                  </a:moveTo>
                  <a:lnTo>
                    <a:pt x="575" y="229"/>
                  </a:lnTo>
                  <a:lnTo>
                    <a:pt x="574" y="229"/>
                  </a:lnTo>
                  <a:lnTo>
                    <a:pt x="574" y="231"/>
                  </a:lnTo>
                  <a:moveTo>
                    <a:pt x="2067" y="229"/>
                  </a:moveTo>
                  <a:lnTo>
                    <a:pt x="2067" y="231"/>
                  </a:lnTo>
                  <a:lnTo>
                    <a:pt x="2068" y="229"/>
                  </a:lnTo>
                  <a:lnTo>
                    <a:pt x="2070" y="229"/>
                  </a:lnTo>
                  <a:lnTo>
                    <a:pt x="2068" y="227"/>
                  </a:lnTo>
                  <a:lnTo>
                    <a:pt x="2067" y="227"/>
                  </a:lnTo>
                  <a:lnTo>
                    <a:pt x="2067" y="229"/>
                  </a:lnTo>
                  <a:moveTo>
                    <a:pt x="2072" y="231"/>
                  </a:moveTo>
                  <a:lnTo>
                    <a:pt x="2070" y="229"/>
                  </a:lnTo>
                  <a:lnTo>
                    <a:pt x="2070" y="231"/>
                  </a:lnTo>
                  <a:lnTo>
                    <a:pt x="2072" y="231"/>
                  </a:lnTo>
                  <a:moveTo>
                    <a:pt x="1266" y="229"/>
                  </a:moveTo>
                  <a:lnTo>
                    <a:pt x="1264" y="227"/>
                  </a:lnTo>
                  <a:lnTo>
                    <a:pt x="1264" y="229"/>
                  </a:lnTo>
                  <a:lnTo>
                    <a:pt x="1266" y="229"/>
                  </a:lnTo>
                  <a:moveTo>
                    <a:pt x="2072" y="229"/>
                  </a:moveTo>
                  <a:lnTo>
                    <a:pt x="2072" y="229"/>
                  </a:lnTo>
                  <a:lnTo>
                    <a:pt x="2072" y="227"/>
                  </a:lnTo>
                  <a:lnTo>
                    <a:pt x="2070" y="227"/>
                  </a:lnTo>
                  <a:lnTo>
                    <a:pt x="2070" y="229"/>
                  </a:lnTo>
                  <a:lnTo>
                    <a:pt x="2072" y="229"/>
                  </a:lnTo>
                  <a:moveTo>
                    <a:pt x="2183" y="227"/>
                  </a:moveTo>
                  <a:lnTo>
                    <a:pt x="2183" y="229"/>
                  </a:lnTo>
                  <a:lnTo>
                    <a:pt x="2185" y="229"/>
                  </a:lnTo>
                  <a:lnTo>
                    <a:pt x="2185" y="227"/>
                  </a:lnTo>
                  <a:lnTo>
                    <a:pt x="2183" y="227"/>
                  </a:lnTo>
                  <a:moveTo>
                    <a:pt x="2070" y="226"/>
                  </a:moveTo>
                  <a:lnTo>
                    <a:pt x="2068" y="226"/>
                  </a:lnTo>
                  <a:lnTo>
                    <a:pt x="2068" y="227"/>
                  </a:lnTo>
                  <a:lnTo>
                    <a:pt x="2070" y="227"/>
                  </a:lnTo>
                  <a:lnTo>
                    <a:pt x="2070" y="226"/>
                  </a:lnTo>
                  <a:moveTo>
                    <a:pt x="2072" y="226"/>
                  </a:moveTo>
                  <a:lnTo>
                    <a:pt x="2072" y="226"/>
                  </a:lnTo>
                  <a:lnTo>
                    <a:pt x="2072" y="227"/>
                  </a:lnTo>
                  <a:lnTo>
                    <a:pt x="2072" y="226"/>
                  </a:lnTo>
                  <a:moveTo>
                    <a:pt x="2073" y="226"/>
                  </a:moveTo>
                  <a:lnTo>
                    <a:pt x="2072" y="226"/>
                  </a:lnTo>
                  <a:lnTo>
                    <a:pt x="2073" y="227"/>
                  </a:lnTo>
                  <a:lnTo>
                    <a:pt x="2073" y="226"/>
                  </a:lnTo>
                  <a:moveTo>
                    <a:pt x="2190" y="226"/>
                  </a:moveTo>
                  <a:lnTo>
                    <a:pt x="2190" y="227"/>
                  </a:lnTo>
                  <a:lnTo>
                    <a:pt x="2191" y="226"/>
                  </a:lnTo>
                  <a:lnTo>
                    <a:pt x="2190" y="226"/>
                  </a:lnTo>
                  <a:moveTo>
                    <a:pt x="3814" y="227"/>
                  </a:moveTo>
                  <a:lnTo>
                    <a:pt x="3814" y="226"/>
                  </a:lnTo>
                  <a:lnTo>
                    <a:pt x="3812" y="226"/>
                  </a:lnTo>
                  <a:lnTo>
                    <a:pt x="3812" y="227"/>
                  </a:lnTo>
                  <a:lnTo>
                    <a:pt x="3814" y="227"/>
                  </a:lnTo>
                  <a:moveTo>
                    <a:pt x="1274" y="224"/>
                  </a:moveTo>
                  <a:lnTo>
                    <a:pt x="1274" y="222"/>
                  </a:lnTo>
                  <a:lnTo>
                    <a:pt x="1272" y="222"/>
                  </a:lnTo>
                  <a:lnTo>
                    <a:pt x="1272" y="224"/>
                  </a:lnTo>
                  <a:lnTo>
                    <a:pt x="1274" y="224"/>
                  </a:lnTo>
                  <a:moveTo>
                    <a:pt x="1437" y="222"/>
                  </a:moveTo>
                  <a:lnTo>
                    <a:pt x="1439" y="222"/>
                  </a:lnTo>
                  <a:lnTo>
                    <a:pt x="1439" y="220"/>
                  </a:lnTo>
                  <a:lnTo>
                    <a:pt x="1437" y="220"/>
                  </a:lnTo>
                  <a:lnTo>
                    <a:pt x="1437" y="222"/>
                  </a:lnTo>
                  <a:moveTo>
                    <a:pt x="2306" y="220"/>
                  </a:moveTo>
                  <a:lnTo>
                    <a:pt x="2306" y="219"/>
                  </a:lnTo>
                  <a:lnTo>
                    <a:pt x="2304" y="220"/>
                  </a:lnTo>
                  <a:lnTo>
                    <a:pt x="2306" y="220"/>
                  </a:lnTo>
                  <a:moveTo>
                    <a:pt x="554" y="219"/>
                  </a:moveTo>
                  <a:lnTo>
                    <a:pt x="554" y="217"/>
                  </a:lnTo>
                  <a:lnTo>
                    <a:pt x="552" y="219"/>
                  </a:lnTo>
                  <a:lnTo>
                    <a:pt x="554" y="219"/>
                  </a:lnTo>
                  <a:moveTo>
                    <a:pt x="1663" y="219"/>
                  </a:moveTo>
                  <a:lnTo>
                    <a:pt x="1664" y="217"/>
                  </a:lnTo>
                  <a:lnTo>
                    <a:pt x="1663" y="217"/>
                  </a:lnTo>
                  <a:lnTo>
                    <a:pt x="1663" y="219"/>
                  </a:lnTo>
                  <a:moveTo>
                    <a:pt x="1752" y="214"/>
                  </a:moveTo>
                  <a:lnTo>
                    <a:pt x="1750" y="214"/>
                  </a:lnTo>
                  <a:lnTo>
                    <a:pt x="1750" y="215"/>
                  </a:lnTo>
                  <a:lnTo>
                    <a:pt x="1752" y="215"/>
                  </a:lnTo>
                  <a:lnTo>
                    <a:pt x="1752" y="214"/>
                  </a:lnTo>
                  <a:moveTo>
                    <a:pt x="2208" y="215"/>
                  </a:moveTo>
                  <a:lnTo>
                    <a:pt x="2210" y="215"/>
                  </a:lnTo>
                  <a:lnTo>
                    <a:pt x="2210" y="214"/>
                  </a:lnTo>
                  <a:lnTo>
                    <a:pt x="2208" y="215"/>
                  </a:lnTo>
                  <a:moveTo>
                    <a:pt x="2331" y="214"/>
                  </a:moveTo>
                  <a:lnTo>
                    <a:pt x="2329" y="214"/>
                  </a:lnTo>
                  <a:lnTo>
                    <a:pt x="2329" y="215"/>
                  </a:lnTo>
                  <a:lnTo>
                    <a:pt x="2331" y="215"/>
                  </a:lnTo>
                  <a:lnTo>
                    <a:pt x="2331" y="214"/>
                  </a:lnTo>
                  <a:moveTo>
                    <a:pt x="1747" y="214"/>
                  </a:moveTo>
                  <a:lnTo>
                    <a:pt x="1749" y="214"/>
                  </a:lnTo>
                  <a:lnTo>
                    <a:pt x="1749" y="212"/>
                  </a:lnTo>
                  <a:lnTo>
                    <a:pt x="1747" y="212"/>
                  </a:lnTo>
                  <a:lnTo>
                    <a:pt x="1747" y="214"/>
                  </a:lnTo>
                  <a:moveTo>
                    <a:pt x="2208" y="212"/>
                  </a:moveTo>
                  <a:lnTo>
                    <a:pt x="2206" y="212"/>
                  </a:lnTo>
                  <a:lnTo>
                    <a:pt x="2206" y="214"/>
                  </a:lnTo>
                  <a:lnTo>
                    <a:pt x="2208" y="214"/>
                  </a:lnTo>
                  <a:lnTo>
                    <a:pt x="2210" y="214"/>
                  </a:lnTo>
                  <a:lnTo>
                    <a:pt x="2210" y="212"/>
                  </a:lnTo>
                  <a:lnTo>
                    <a:pt x="2208" y="212"/>
                  </a:lnTo>
                  <a:moveTo>
                    <a:pt x="2339" y="212"/>
                  </a:moveTo>
                  <a:lnTo>
                    <a:pt x="2338" y="212"/>
                  </a:lnTo>
                  <a:lnTo>
                    <a:pt x="2338" y="214"/>
                  </a:lnTo>
                  <a:lnTo>
                    <a:pt x="2339" y="214"/>
                  </a:lnTo>
                  <a:lnTo>
                    <a:pt x="2339" y="212"/>
                  </a:lnTo>
                  <a:moveTo>
                    <a:pt x="1542" y="210"/>
                  </a:moveTo>
                  <a:lnTo>
                    <a:pt x="1540" y="210"/>
                  </a:lnTo>
                  <a:lnTo>
                    <a:pt x="1542" y="212"/>
                  </a:lnTo>
                  <a:lnTo>
                    <a:pt x="1542" y="210"/>
                  </a:lnTo>
                  <a:moveTo>
                    <a:pt x="2220" y="209"/>
                  </a:moveTo>
                  <a:lnTo>
                    <a:pt x="2218" y="209"/>
                  </a:lnTo>
                  <a:lnTo>
                    <a:pt x="2218" y="210"/>
                  </a:lnTo>
                  <a:lnTo>
                    <a:pt x="2220" y="210"/>
                  </a:lnTo>
                  <a:lnTo>
                    <a:pt x="2220" y="209"/>
                  </a:lnTo>
                  <a:moveTo>
                    <a:pt x="3789" y="209"/>
                  </a:moveTo>
                  <a:lnTo>
                    <a:pt x="3787" y="209"/>
                  </a:lnTo>
                  <a:lnTo>
                    <a:pt x="3789" y="210"/>
                  </a:lnTo>
                  <a:lnTo>
                    <a:pt x="3789" y="209"/>
                  </a:lnTo>
                  <a:moveTo>
                    <a:pt x="2216" y="209"/>
                  </a:moveTo>
                  <a:lnTo>
                    <a:pt x="2215" y="207"/>
                  </a:lnTo>
                  <a:lnTo>
                    <a:pt x="2213" y="209"/>
                  </a:lnTo>
                  <a:lnTo>
                    <a:pt x="2215" y="209"/>
                  </a:lnTo>
                  <a:lnTo>
                    <a:pt x="2216" y="209"/>
                  </a:lnTo>
                  <a:moveTo>
                    <a:pt x="2223" y="209"/>
                  </a:moveTo>
                  <a:lnTo>
                    <a:pt x="2225" y="207"/>
                  </a:lnTo>
                  <a:lnTo>
                    <a:pt x="2223" y="207"/>
                  </a:lnTo>
                  <a:lnTo>
                    <a:pt x="2223" y="209"/>
                  </a:lnTo>
                  <a:moveTo>
                    <a:pt x="2328" y="209"/>
                  </a:moveTo>
                  <a:lnTo>
                    <a:pt x="2328" y="207"/>
                  </a:lnTo>
                  <a:lnTo>
                    <a:pt x="2326" y="207"/>
                  </a:lnTo>
                  <a:lnTo>
                    <a:pt x="2326" y="209"/>
                  </a:lnTo>
                  <a:lnTo>
                    <a:pt x="2328" y="209"/>
                  </a:lnTo>
                  <a:moveTo>
                    <a:pt x="2346" y="207"/>
                  </a:moveTo>
                  <a:lnTo>
                    <a:pt x="2344" y="207"/>
                  </a:lnTo>
                  <a:lnTo>
                    <a:pt x="2344" y="209"/>
                  </a:lnTo>
                  <a:lnTo>
                    <a:pt x="2346" y="209"/>
                  </a:lnTo>
                  <a:lnTo>
                    <a:pt x="2346" y="207"/>
                  </a:lnTo>
                  <a:moveTo>
                    <a:pt x="1659" y="205"/>
                  </a:moveTo>
                  <a:lnTo>
                    <a:pt x="1661" y="205"/>
                  </a:lnTo>
                  <a:lnTo>
                    <a:pt x="1659" y="204"/>
                  </a:lnTo>
                  <a:lnTo>
                    <a:pt x="1659" y="205"/>
                  </a:lnTo>
                  <a:moveTo>
                    <a:pt x="2349" y="204"/>
                  </a:moveTo>
                  <a:lnTo>
                    <a:pt x="2349" y="205"/>
                  </a:lnTo>
                  <a:lnTo>
                    <a:pt x="2351" y="205"/>
                  </a:lnTo>
                  <a:lnTo>
                    <a:pt x="2351" y="204"/>
                  </a:lnTo>
                  <a:lnTo>
                    <a:pt x="2349" y="204"/>
                  </a:lnTo>
                  <a:moveTo>
                    <a:pt x="1459" y="204"/>
                  </a:moveTo>
                  <a:lnTo>
                    <a:pt x="1461" y="204"/>
                  </a:lnTo>
                  <a:lnTo>
                    <a:pt x="1461" y="202"/>
                  </a:lnTo>
                  <a:lnTo>
                    <a:pt x="1459" y="202"/>
                  </a:lnTo>
                  <a:lnTo>
                    <a:pt x="1459" y="204"/>
                  </a:lnTo>
                  <a:moveTo>
                    <a:pt x="1659" y="202"/>
                  </a:moveTo>
                  <a:lnTo>
                    <a:pt x="1659" y="204"/>
                  </a:lnTo>
                  <a:lnTo>
                    <a:pt x="1661" y="202"/>
                  </a:lnTo>
                  <a:lnTo>
                    <a:pt x="1659" y="202"/>
                  </a:lnTo>
                  <a:moveTo>
                    <a:pt x="1430" y="202"/>
                  </a:moveTo>
                  <a:lnTo>
                    <a:pt x="1432" y="202"/>
                  </a:lnTo>
                  <a:lnTo>
                    <a:pt x="1430" y="200"/>
                  </a:lnTo>
                  <a:lnTo>
                    <a:pt x="1430" y="202"/>
                  </a:lnTo>
                  <a:moveTo>
                    <a:pt x="1664" y="202"/>
                  </a:moveTo>
                  <a:lnTo>
                    <a:pt x="1666" y="200"/>
                  </a:lnTo>
                  <a:lnTo>
                    <a:pt x="1664" y="200"/>
                  </a:lnTo>
                  <a:lnTo>
                    <a:pt x="1664" y="202"/>
                  </a:lnTo>
                  <a:moveTo>
                    <a:pt x="1759" y="202"/>
                  </a:moveTo>
                  <a:lnTo>
                    <a:pt x="1760" y="202"/>
                  </a:lnTo>
                  <a:lnTo>
                    <a:pt x="1759" y="200"/>
                  </a:lnTo>
                  <a:lnTo>
                    <a:pt x="1757" y="202"/>
                  </a:lnTo>
                  <a:lnTo>
                    <a:pt x="1759" y="202"/>
                  </a:lnTo>
                  <a:moveTo>
                    <a:pt x="3770" y="200"/>
                  </a:moveTo>
                  <a:lnTo>
                    <a:pt x="3770" y="200"/>
                  </a:lnTo>
                  <a:lnTo>
                    <a:pt x="3772" y="202"/>
                  </a:lnTo>
                  <a:lnTo>
                    <a:pt x="3772" y="200"/>
                  </a:lnTo>
                  <a:lnTo>
                    <a:pt x="3770" y="200"/>
                  </a:lnTo>
                  <a:moveTo>
                    <a:pt x="1454" y="200"/>
                  </a:moveTo>
                  <a:lnTo>
                    <a:pt x="1456" y="200"/>
                  </a:lnTo>
                  <a:lnTo>
                    <a:pt x="1454" y="199"/>
                  </a:lnTo>
                  <a:lnTo>
                    <a:pt x="1454" y="200"/>
                  </a:lnTo>
                  <a:moveTo>
                    <a:pt x="1663" y="200"/>
                  </a:moveTo>
                  <a:lnTo>
                    <a:pt x="1664" y="200"/>
                  </a:lnTo>
                  <a:lnTo>
                    <a:pt x="1664" y="199"/>
                  </a:lnTo>
                  <a:lnTo>
                    <a:pt x="1663" y="200"/>
                  </a:lnTo>
                  <a:moveTo>
                    <a:pt x="555" y="197"/>
                  </a:moveTo>
                  <a:lnTo>
                    <a:pt x="557" y="197"/>
                  </a:lnTo>
                  <a:lnTo>
                    <a:pt x="559" y="195"/>
                  </a:lnTo>
                  <a:lnTo>
                    <a:pt x="557" y="195"/>
                  </a:lnTo>
                  <a:lnTo>
                    <a:pt x="555" y="195"/>
                  </a:lnTo>
                  <a:lnTo>
                    <a:pt x="554" y="197"/>
                  </a:lnTo>
                  <a:lnTo>
                    <a:pt x="555" y="197"/>
                  </a:lnTo>
                  <a:moveTo>
                    <a:pt x="1658" y="194"/>
                  </a:moveTo>
                  <a:lnTo>
                    <a:pt x="1658" y="195"/>
                  </a:lnTo>
                  <a:lnTo>
                    <a:pt x="1659" y="194"/>
                  </a:lnTo>
                  <a:lnTo>
                    <a:pt x="1658" y="194"/>
                  </a:lnTo>
                  <a:moveTo>
                    <a:pt x="2233" y="194"/>
                  </a:moveTo>
                  <a:lnTo>
                    <a:pt x="2235" y="194"/>
                  </a:lnTo>
                  <a:lnTo>
                    <a:pt x="2235" y="192"/>
                  </a:lnTo>
                  <a:lnTo>
                    <a:pt x="2233" y="192"/>
                  </a:lnTo>
                  <a:lnTo>
                    <a:pt x="2233" y="194"/>
                  </a:lnTo>
                  <a:moveTo>
                    <a:pt x="2240" y="190"/>
                  </a:moveTo>
                  <a:lnTo>
                    <a:pt x="2238" y="192"/>
                  </a:lnTo>
                  <a:lnTo>
                    <a:pt x="2240" y="192"/>
                  </a:lnTo>
                  <a:lnTo>
                    <a:pt x="2242" y="192"/>
                  </a:lnTo>
                  <a:lnTo>
                    <a:pt x="2242" y="190"/>
                  </a:lnTo>
                  <a:lnTo>
                    <a:pt x="2240" y="190"/>
                  </a:lnTo>
                  <a:moveTo>
                    <a:pt x="2457" y="190"/>
                  </a:moveTo>
                  <a:lnTo>
                    <a:pt x="2457" y="192"/>
                  </a:lnTo>
                  <a:lnTo>
                    <a:pt x="2459" y="192"/>
                  </a:lnTo>
                  <a:lnTo>
                    <a:pt x="2461" y="192"/>
                  </a:lnTo>
                  <a:lnTo>
                    <a:pt x="2461" y="190"/>
                  </a:lnTo>
                  <a:lnTo>
                    <a:pt x="2459" y="190"/>
                  </a:lnTo>
                  <a:lnTo>
                    <a:pt x="2457" y="190"/>
                  </a:lnTo>
                  <a:moveTo>
                    <a:pt x="1368" y="187"/>
                  </a:moveTo>
                  <a:lnTo>
                    <a:pt x="1368" y="185"/>
                  </a:lnTo>
                  <a:lnTo>
                    <a:pt x="1368" y="183"/>
                  </a:lnTo>
                  <a:lnTo>
                    <a:pt x="1368" y="182"/>
                  </a:lnTo>
                  <a:lnTo>
                    <a:pt x="1368" y="180"/>
                  </a:lnTo>
                  <a:lnTo>
                    <a:pt x="1367" y="180"/>
                  </a:lnTo>
                  <a:lnTo>
                    <a:pt x="1367" y="182"/>
                  </a:lnTo>
                  <a:lnTo>
                    <a:pt x="1365" y="182"/>
                  </a:lnTo>
                  <a:lnTo>
                    <a:pt x="1365" y="183"/>
                  </a:lnTo>
                  <a:lnTo>
                    <a:pt x="1365" y="185"/>
                  </a:lnTo>
                  <a:lnTo>
                    <a:pt x="1365" y="187"/>
                  </a:lnTo>
                  <a:lnTo>
                    <a:pt x="1367" y="187"/>
                  </a:lnTo>
                  <a:lnTo>
                    <a:pt x="1368" y="187"/>
                  </a:lnTo>
                  <a:moveTo>
                    <a:pt x="1378" y="187"/>
                  </a:moveTo>
                  <a:lnTo>
                    <a:pt x="1380" y="187"/>
                  </a:lnTo>
                  <a:lnTo>
                    <a:pt x="1380" y="185"/>
                  </a:lnTo>
                  <a:lnTo>
                    <a:pt x="1378" y="185"/>
                  </a:lnTo>
                  <a:lnTo>
                    <a:pt x="1377" y="185"/>
                  </a:lnTo>
                  <a:lnTo>
                    <a:pt x="1377" y="187"/>
                  </a:lnTo>
                  <a:lnTo>
                    <a:pt x="1378" y="187"/>
                  </a:lnTo>
                  <a:moveTo>
                    <a:pt x="1525" y="185"/>
                  </a:moveTo>
                  <a:lnTo>
                    <a:pt x="1523" y="185"/>
                  </a:lnTo>
                  <a:lnTo>
                    <a:pt x="1523" y="187"/>
                  </a:lnTo>
                  <a:lnTo>
                    <a:pt x="1525" y="187"/>
                  </a:lnTo>
                  <a:lnTo>
                    <a:pt x="1525" y="185"/>
                  </a:lnTo>
                  <a:moveTo>
                    <a:pt x="1570" y="187"/>
                  </a:moveTo>
                  <a:lnTo>
                    <a:pt x="1572" y="187"/>
                  </a:lnTo>
                  <a:lnTo>
                    <a:pt x="1572" y="185"/>
                  </a:lnTo>
                  <a:lnTo>
                    <a:pt x="1570" y="185"/>
                  </a:lnTo>
                  <a:lnTo>
                    <a:pt x="1568" y="185"/>
                  </a:lnTo>
                  <a:lnTo>
                    <a:pt x="1568" y="187"/>
                  </a:lnTo>
                  <a:lnTo>
                    <a:pt x="1570" y="187"/>
                  </a:lnTo>
                  <a:moveTo>
                    <a:pt x="1797" y="187"/>
                  </a:moveTo>
                  <a:lnTo>
                    <a:pt x="1799" y="187"/>
                  </a:lnTo>
                  <a:lnTo>
                    <a:pt x="1799" y="185"/>
                  </a:lnTo>
                  <a:lnTo>
                    <a:pt x="1797" y="185"/>
                  </a:lnTo>
                  <a:lnTo>
                    <a:pt x="1797" y="187"/>
                  </a:lnTo>
                  <a:moveTo>
                    <a:pt x="2240" y="187"/>
                  </a:moveTo>
                  <a:lnTo>
                    <a:pt x="2242" y="187"/>
                  </a:lnTo>
                  <a:lnTo>
                    <a:pt x="2242" y="185"/>
                  </a:lnTo>
                  <a:lnTo>
                    <a:pt x="2240" y="185"/>
                  </a:lnTo>
                  <a:lnTo>
                    <a:pt x="2240" y="187"/>
                  </a:lnTo>
                  <a:moveTo>
                    <a:pt x="606" y="185"/>
                  </a:moveTo>
                  <a:lnTo>
                    <a:pt x="606" y="183"/>
                  </a:lnTo>
                  <a:lnTo>
                    <a:pt x="604" y="185"/>
                  </a:lnTo>
                  <a:lnTo>
                    <a:pt x="606" y="185"/>
                  </a:lnTo>
                  <a:moveTo>
                    <a:pt x="2449" y="183"/>
                  </a:moveTo>
                  <a:lnTo>
                    <a:pt x="2447" y="183"/>
                  </a:lnTo>
                  <a:lnTo>
                    <a:pt x="2449" y="185"/>
                  </a:lnTo>
                  <a:lnTo>
                    <a:pt x="2449" y="183"/>
                  </a:lnTo>
                  <a:moveTo>
                    <a:pt x="2245" y="183"/>
                  </a:moveTo>
                  <a:lnTo>
                    <a:pt x="2247" y="183"/>
                  </a:lnTo>
                  <a:lnTo>
                    <a:pt x="2248" y="182"/>
                  </a:lnTo>
                  <a:lnTo>
                    <a:pt x="2247" y="182"/>
                  </a:lnTo>
                  <a:lnTo>
                    <a:pt x="2245" y="183"/>
                  </a:lnTo>
                  <a:moveTo>
                    <a:pt x="626" y="182"/>
                  </a:moveTo>
                  <a:lnTo>
                    <a:pt x="624" y="182"/>
                  </a:lnTo>
                  <a:lnTo>
                    <a:pt x="624" y="183"/>
                  </a:lnTo>
                  <a:lnTo>
                    <a:pt x="628" y="182"/>
                  </a:lnTo>
                  <a:lnTo>
                    <a:pt x="626" y="182"/>
                  </a:lnTo>
                  <a:moveTo>
                    <a:pt x="2245" y="180"/>
                  </a:moveTo>
                  <a:lnTo>
                    <a:pt x="2245" y="182"/>
                  </a:lnTo>
                  <a:lnTo>
                    <a:pt x="2247" y="182"/>
                  </a:lnTo>
                  <a:lnTo>
                    <a:pt x="2247" y="180"/>
                  </a:lnTo>
                  <a:lnTo>
                    <a:pt x="2245" y="180"/>
                  </a:lnTo>
                  <a:moveTo>
                    <a:pt x="2250" y="180"/>
                  </a:moveTo>
                  <a:lnTo>
                    <a:pt x="2248" y="180"/>
                  </a:lnTo>
                  <a:lnTo>
                    <a:pt x="2248" y="182"/>
                  </a:lnTo>
                  <a:lnTo>
                    <a:pt x="2250" y="182"/>
                  </a:lnTo>
                  <a:lnTo>
                    <a:pt x="2252" y="180"/>
                  </a:lnTo>
                  <a:lnTo>
                    <a:pt x="2250" y="180"/>
                  </a:lnTo>
                  <a:moveTo>
                    <a:pt x="1382" y="180"/>
                  </a:moveTo>
                  <a:lnTo>
                    <a:pt x="1382" y="178"/>
                  </a:lnTo>
                  <a:lnTo>
                    <a:pt x="1380" y="178"/>
                  </a:lnTo>
                  <a:lnTo>
                    <a:pt x="1380" y="180"/>
                  </a:lnTo>
                  <a:lnTo>
                    <a:pt x="1382" y="180"/>
                  </a:lnTo>
                  <a:moveTo>
                    <a:pt x="1385" y="178"/>
                  </a:moveTo>
                  <a:lnTo>
                    <a:pt x="1385" y="180"/>
                  </a:lnTo>
                  <a:lnTo>
                    <a:pt x="1387" y="178"/>
                  </a:lnTo>
                  <a:lnTo>
                    <a:pt x="1385" y="178"/>
                  </a:lnTo>
                  <a:moveTo>
                    <a:pt x="681" y="175"/>
                  </a:moveTo>
                  <a:lnTo>
                    <a:pt x="681" y="177"/>
                  </a:lnTo>
                  <a:lnTo>
                    <a:pt x="683" y="177"/>
                  </a:lnTo>
                  <a:lnTo>
                    <a:pt x="681" y="175"/>
                  </a:lnTo>
                  <a:moveTo>
                    <a:pt x="1653" y="175"/>
                  </a:moveTo>
                  <a:lnTo>
                    <a:pt x="1653" y="177"/>
                  </a:lnTo>
                  <a:lnTo>
                    <a:pt x="1654" y="175"/>
                  </a:lnTo>
                  <a:lnTo>
                    <a:pt x="1653" y="175"/>
                  </a:lnTo>
                  <a:moveTo>
                    <a:pt x="2435" y="175"/>
                  </a:moveTo>
                  <a:lnTo>
                    <a:pt x="2435" y="177"/>
                  </a:lnTo>
                  <a:lnTo>
                    <a:pt x="2435" y="177"/>
                  </a:lnTo>
                  <a:lnTo>
                    <a:pt x="2435" y="175"/>
                  </a:lnTo>
                  <a:moveTo>
                    <a:pt x="683" y="170"/>
                  </a:moveTo>
                  <a:lnTo>
                    <a:pt x="681" y="170"/>
                  </a:lnTo>
                  <a:lnTo>
                    <a:pt x="680" y="172"/>
                  </a:lnTo>
                  <a:lnTo>
                    <a:pt x="680" y="173"/>
                  </a:lnTo>
                  <a:lnTo>
                    <a:pt x="681" y="173"/>
                  </a:lnTo>
                  <a:lnTo>
                    <a:pt x="683" y="173"/>
                  </a:lnTo>
                  <a:lnTo>
                    <a:pt x="685" y="172"/>
                  </a:lnTo>
                  <a:lnTo>
                    <a:pt x="685" y="170"/>
                  </a:lnTo>
                  <a:lnTo>
                    <a:pt x="683" y="170"/>
                  </a:lnTo>
                  <a:moveTo>
                    <a:pt x="2516" y="172"/>
                  </a:moveTo>
                  <a:lnTo>
                    <a:pt x="2514" y="172"/>
                  </a:lnTo>
                  <a:lnTo>
                    <a:pt x="2514" y="173"/>
                  </a:lnTo>
                  <a:lnTo>
                    <a:pt x="2516" y="173"/>
                  </a:lnTo>
                  <a:lnTo>
                    <a:pt x="2516" y="172"/>
                  </a:lnTo>
                  <a:moveTo>
                    <a:pt x="575" y="170"/>
                  </a:moveTo>
                  <a:lnTo>
                    <a:pt x="577" y="170"/>
                  </a:lnTo>
                  <a:lnTo>
                    <a:pt x="579" y="168"/>
                  </a:lnTo>
                  <a:lnTo>
                    <a:pt x="577" y="168"/>
                  </a:lnTo>
                  <a:lnTo>
                    <a:pt x="575" y="170"/>
                  </a:lnTo>
                  <a:moveTo>
                    <a:pt x="592" y="170"/>
                  </a:moveTo>
                  <a:lnTo>
                    <a:pt x="592" y="168"/>
                  </a:lnTo>
                  <a:lnTo>
                    <a:pt x="591" y="168"/>
                  </a:lnTo>
                  <a:lnTo>
                    <a:pt x="589" y="170"/>
                  </a:lnTo>
                  <a:lnTo>
                    <a:pt x="591" y="170"/>
                  </a:lnTo>
                  <a:lnTo>
                    <a:pt x="592" y="170"/>
                  </a:lnTo>
                  <a:moveTo>
                    <a:pt x="1577" y="167"/>
                  </a:moveTo>
                  <a:lnTo>
                    <a:pt x="1577" y="168"/>
                  </a:lnTo>
                  <a:lnTo>
                    <a:pt x="1579" y="168"/>
                  </a:lnTo>
                  <a:lnTo>
                    <a:pt x="1579" y="167"/>
                  </a:lnTo>
                  <a:lnTo>
                    <a:pt x="1577" y="167"/>
                  </a:lnTo>
                  <a:moveTo>
                    <a:pt x="1456" y="156"/>
                  </a:moveTo>
                  <a:lnTo>
                    <a:pt x="1452" y="158"/>
                  </a:lnTo>
                  <a:lnTo>
                    <a:pt x="1451" y="160"/>
                  </a:lnTo>
                  <a:lnTo>
                    <a:pt x="1449" y="160"/>
                  </a:lnTo>
                  <a:lnTo>
                    <a:pt x="1449" y="162"/>
                  </a:lnTo>
                  <a:lnTo>
                    <a:pt x="1449" y="163"/>
                  </a:lnTo>
                  <a:lnTo>
                    <a:pt x="1447" y="163"/>
                  </a:lnTo>
                  <a:lnTo>
                    <a:pt x="1449" y="165"/>
                  </a:lnTo>
                  <a:lnTo>
                    <a:pt x="1449" y="167"/>
                  </a:lnTo>
                  <a:lnTo>
                    <a:pt x="1452" y="167"/>
                  </a:lnTo>
                  <a:lnTo>
                    <a:pt x="1454" y="167"/>
                  </a:lnTo>
                  <a:lnTo>
                    <a:pt x="1456" y="167"/>
                  </a:lnTo>
                  <a:lnTo>
                    <a:pt x="1457" y="167"/>
                  </a:lnTo>
                  <a:lnTo>
                    <a:pt x="1459" y="167"/>
                  </a:lnTo>
                  <a:lnTo>
                    <a:pt x="1461" y="165"/>
                  </a:lnTo>
                  <a:lnTo>
                    <a:pt x="1462" y="165"/>
                  </a:lnTo>
                  <a:lnTo>
                    <a:pt x="1464" y="165"/>
                  </a:lnTo>
                  <a:lnTo>
                    <a:pt x="1464" y="165"/>
                  </a:lnTo>
                  <a:lnTo>
                    <a:pt x="1466" y="165"/>
                  </a:lnTo>
                  <a:lnTo>
                    <a:pt x="1466" y="163"/>
                  </a:lnTo>
                  <a:lnTo>
                    <a:pt x="1467" y="163"/>
                  </a:lnTo>
                  <a:lnTo>
                    <a:pt x="1467" y="162"/>
                  </a:lnTo>
                  <a:lnTo>
                    <a:pt x="1469" y="162"/>
                  </a:lnTo>
                  <a:lnTo>
                    <a:pt x="1469" y="160"/>
                  </a:lnTo>
                  <a:lnTo>
                    <a:pt x="1469" y="158"/>
                  </a:lnTo>
                  <a:lnTo>
                    <a:pt x="1471" y="156"/>
                  </a:lnTo>
                  <a:lnTo>
                    <a:pt x="1473" y="156"/>
                  </a:lnTo>
                  <a:lnTo>
                    <a:pt x="1473" y="155"/>
                  </a:lnTo>
                  <a:lnTo>
                    <a:pt x="1469" y="153"/>
                  </a:lnTo>
                  <a:lnTo>
                    <a:pt x="1466" y="153"/>
                  </a:lnTo>
                  <a:lnTo>
                    <a:pt x="1464" y="153"/>
                  </a:lnTo>
                  <a:lnTo>
                    <a:pt x="1464" y="153"/>
                  </a:lnTo>
                  <a:lnTo>
                    <a:pt x="1459" y="155"/>
                  </a:lnTo>
                  <a:lnTo>
                    <a:pt x="1457" y="155"/>
                  </a:lnTo>
                  <a:lnTo>
                    <a:pt x="1456" y="156"/>
                  </a:lnTo>
                  <a:moveTo>
                    <a:pt x="1175" y="165"/>
                  </a:moveTo>
                  <a:lnTo>
                    <a:pt x="1176" y="165"/>
                  </a:lnTo>
                  <a:lnTo>
                    <a:pt x="1176" y="163"/>
                  </a:lnTo>
                  <a:lnTo>
                    <a:pt x="1175" y="163"/>
                  </a:lnTo>
                  <a:lnTo>
                    <a:pt x="1175" y="165"/>
                  </a:lnTo>
                  <a:moveTo>
                    <a:pt x="1281" y="165"/>
                  </a:moveTo>
                  <a:lnTo>
                    <a:pt x="1281" y="163"/>
                  </a:lnTo>
                  <a:lnTo>
                    <a:pt x="1279" y="165"/>
                  </a:lnTo>
                  <a:lnTo>
                    <a:pt x="1281" y="165"/>
                  </a:lnTo>
                  <a:moveTo>
                    <a:pt x="2267" y="163"/>
                  </a:moveTo>
                  <a:lnTo>
                    <a:pt x="2267" y="165"/>
                  </a:lnTo>
                  <a:lnTo>
                    <a:pt x="2269" y="163"/>
                  </a:lnTo>
                  <a:lnTo>
                    <a:pt x="2267" y="163"/>
                  </a:lnTo>
                  <a:moveTo>
                    <a:pt x="1176" y="162"/>
                  </a:moveTo>
                  <a:lnTo>
                    <a:pt x="1176" y="163"/>
                  </a:lnTo>
                  <a:lnTo>
                    <a:pt x="1178" y="163"/>
                  </a:lnTo>
                  <a:lnTo>
                    <a:pt x="1178" y="162"/>
                  </a:lnTo>
                  <a:lnTo>
                    <a:pt x="1176" y="162"/>
                  </a:lnTo>
                  <a:moveTo>
                    <a:pt x="1567" y="162"/>
                  </a:moveTo>
                  <a:lnTo>
                    <a:pt x="1567" y="163"/>
                  </a:lnTo>
                  <a:lnTo>
                    <a:pt x="1568" y="163"/>
                  </a:lnTo>
                  <a:lnTo>
                    <a:pt x="1567" y="162"/>
                  </a:lnTo>
                  <a:moveTo>
                    <a:pt x="1271" y="162"/>
                  </a:moveTo>
                  <a:lnTo>
                    <a:pt x="1272" y="160"/>
                  </a:lnTo>
                  <a:lnTo>
                    <a:pt x="1271" y="160"/>
                  </a:lnTo>
                  <a:lnTo>
                    <a:pt x="1271" y="162"/>
                  </a:lnTo>
                  <a:moveTo>
                    <a:pt x="1151" y="158"/>
                  </a:moveTo>
                  <a:lnTo>
                    <a:pt x="1151" y="160"/>
                  </a:lnTo>
                  <a:lnTo>
                    <a:pt x="1153" y="158"/>
                  </a:lnTo>
                  <a:lnTo>
                    <a:pt x="1151" y="158"/>
                  </a:lnTo>
                  <a:moveTo>
                    <a:pt x="1372" y="156"/>
                  </a:moveTo>
                  <a:lnTo>
                    <a:pt x="1373" y="155"/>
                  </a:lnTo>
                  <a:lnTo>
                    <a:pt x="1373" y="153"/>
                  </a:lnTo>
                  <a:lnTo>
                    <a:pt x="1372" y="153"/>
                  </a:lnTo>
                  <a:lnTo>
                    <a:pt x="1370" y="155"/>
                  </a:lnTo>
                  <a:lnTo>
                    <a:pt x="1368" y="155"/>
                  </a:lnTo>
                  <a:lnTo>
                    <a:pt x="1368" y="156"/>
                  </a:lnTo>
                  <a:lnTo>
                    <a:pt x="1368" y="158"/>
                  </a:lnTo>
                  <a:lnTo>
                    <a:pt x="1367" y="158"/>
                  </a:lnTo>
                  <a:lnTo>
                    <a:pt x="1365" y="158"/>
                  </a:lnTo>
                  <a:lnTo>
                    <a:pt x="1365" y="160"/>
                  </a:lnTo>
                  <a:lnTo>
                    <a:pt x="1367" y="160"/>
                  </a:lnTo>
                  <a:lnTo>
                    <a:pt x="1368" y="160"/>
                  </a:lnTo>
                  <a:lnTo>
                    <a:pt x="1370" y="160"/>
                  </a:lnTo>
                  <a:lnTo>
                    <a:pt x="1372" y="158"/>
                  </a:lnTo>
                  <a:lnTo>
                    <a:pt x="1372" y="156"/>
                  </a:lnTo>
                  <a:moveTo>
                    <a:pt x="2247" y="160"/>
                  </a:moveTo>
                  <a:lnTo>
                    <a:pt x="2248" y="160"/>
                  </a:lnTo>
                  <a:lnTo>
                    <a:pt x="2248" y="158"/>
                  </a:lnTo>
                  <a:lnTo>
                    <a:pt x="2247" y="158"/>
                  </a:lnTo>
                  <a:lnTo>
                    <a:pt x="2247" y="160"/>
                  </a:lnTo>
                  <a:moveTo>
                    <a:pt x="2248" y="158"/>
                  </a:moveTo>
                  <a:lnTo>
                    <a:pt x="2250" y="158"/>
                  </a:lnTo>
                  <a:lnTo>
                    <a:pt x="2252" y="158"/>
                  </a:lnTo>
                  <a:lnTo>
                    <a:pt x="2252" y="156"/>
                  </a:lnTo>
                  <a:lnTo>
                    <a:pt x="2250" y="156"/>
                  </a:lnTo>
                  <a:lnTo>
                    <a:pt x="2248" y="156"/>
                  </a:lnTo>
                  <a:lnTo>
                    <a:pt x="2248" y="158"/>
                  </a:lnTo>
                  <a:moveTo>
                    <a:pt x="2563" y="158"/>
                  </a:moveTo>
                  <a:lnTo>
                    <a:pt x="2565" y="160"/>
                  </a:lnTo>
                  <a:lnTo>
                    <a:pt x="2567" y="160"/>
                  </a:lnTo>
                  <a:lnTo>
                    <a:pt x="2565" y="158"/>
                  </a:lnTo>
                  <a:lnTo>
                    <a:pt x="2563" y="158"/>
                  </a:lnTo>
                  <a:moveTo>
                    <a:pt x="2267" y="158"/>
                  </a:moveTo>
                  <a:lnTo>
                    <a:pt x="2267" y="160"/>
                  </a:lnTo>
                  <a:lnTo>
                    <a:pt x="2269" y="158"/>
                  </a:lnTo>
                  <a:lnTo>
                    <a:pt x="2267" y="158"/>
                  </a:lnTo>
                  <a:moveTo>
                    <a:pt x="1168" y="158"/>
                  </a:moveTo>
                  <a:lnTo>
                    <a:pt x="1170" y="158"/>
                  </a:lnTo>
                  <a:lnTo>
                    <a:pt x="1170" y="156"/>
                  </a:lnTo>
                  <a:lnTo>
                    <a:pt x="1168" y="156"/>
                  </a:lnTo>
                  <a:lnTo>
                    <a:pt x="1168" y="158"/>
                  </a:lnTo>
                  <a:moveTo>
                    <a:pt x="1260" y="158"/>
                  </a:moveTo>
                  <a:lnTo>
                    <a:pt x="1262" y="156"/>
                  </a:lnTo>
                  <a:lnTo>
                    <a:pt x="1260" y="156"/>
                  </a:lnTo>
                  <a:lnTo>
                    <a:pt x="1260" y="158"/>
                  </a:lnTo>
                  <a:moveTo>
                    <a:pt x="2269" y="156"/>
                  </a:moveTo>
                  <a:lnTo>
                    <a:pt x="2269" y="158"/>
                  </a:lnTo>
                  <a:lnTo>
                    <a:pt x="2270" y="158"/>
                  </a:lnTo>
                  <a:lnTo>
                    <a:pt x="2269" y="156"/>
                  </a:lnTo>
                  <a:moveTo>
                    <a:pt x="574" y="155"/>
                  </a:moveTo>
                  <a:lnTo>
                    <a:pt x="574" y="156"/>
                  </a:lnTo>
                  <a:lnTo>
                    <a:pt x="575" y="156"/>
                  </a:lnTo>
                  <a:lnTo>
                    <a:pt x="574" y="155"/>
                  </a:lnTo>
                  <a:moveTo>
                    <a:pt x="1165" y="156"/>
                  </a:moveTo>
                  <a:lnTo>
                    <a:pt x="1166" y="156"/>
                  </a:lnTo>
                  <a:lnTo>
                    <a:pt x="1165" y="155"/>
                  </a:lnTo>
                  <a:lnTo>
                    <a:pt x="1165" y="156"/>
                  </a:lnTo>
                  <a:moveTo>
                    <a:pt x="1266" y="155"/>
                  </a:moveTo>
                  <a:lnTo>
                    <a:pt x="1264" y="155"/>
                  </a:lnTo>
                  <a:lnTo>
                    <a:pt x="1264" y="156"/>
                  </a:lnTo>
                  <a:lnTo>
                    <a:pt x="1266" y="156"/>
                  </a:lnTo>
                  <a:lnTo>
                    <a:pt x="1266" y="155"/>
                  </a:lnTo>
                  <a:moveTo>
                    <a:pt x="1412" y="156"/>
                  </a:moveTo>
                  <a:lnTo>
                    <a:pt x="1412" y="155"/>
                  </a:lnTo>
                  <a:lnTo>
                    <a:pt x="1410" y="155"/>
                  </a:lnTo>
                  <a:lnTo>
                    <a:pt x="1410" y="156"/>
                  </a:lnTo>
                  <a:lnTo>
                    <a:pt x="1412" y="156"/>
                  </a:lnTo>
                  <a:moveTo>
                    <a:pt x="2254" y="153"/>
                  </a:moveTo>
                  <a:lnTo>
                    <a:pt x="2254" y="155"/>
                  </a:lnTo>
                  <a:lnTo>
                    <a:pt x="2254" y="156"/>
                  </a:lnTo>
                  <a:lnTo>
                    <a:pt x="2255" y="156"/>
                  </a:lnTo>
                  <a:lnTo>
                    <a:pt x="2257" y="156"/>
                  </a:lnTo>
                  <a:lnTo>
                    <a:pt x="2257" y="155"/>
                  </a:lnTo>
                  <a:lnTo>
                    <a:pt x="2257" y="153"/>
                  </a:lnTo>
                  <a:lnTo>
                    <a:pt x="2255" y="153"/>
                  </a:lnTo>
                  <a:lnTo>
                    <a:pt x="2254" y="153"/>
                  </a:lnTo>
                  <a:moveTo>
                    <a:pt x="1151" y="153"/>
                  </a:moveTo>
                  <a:lnTo>
                    <a:pt x="1149" y="155"/>
                  </a:lnTo>
                  <a:lnTo>
                    <a:pt x="1151" y="155"/>
                  </a:lnTo>
                  <a:lnTo>
                    <a:pt x="1151" y="153"/>
                  </a:lnTo>
                  <a:moveTo>
                    <a:pt x="1210" y="153"/>
                  </a:moveTo>
                  <a:lnTo>
                    <a:pt x="1210" y="155"/>
                  </a:lnTo>
                  <a:lnTo>
                    <a:pt x="1212" y="153"/>
                  </a:lnTo>
                  <a:lnTo>
                    <a:pt x="1210" y="153"/>
                  </a:lnTo>
                  <a:moveTo>
                    <a:pt x="1291" y="155"/>
                  </a:moveTo>
                  <a:lnTo>
                    <a:pt x="1291" y="153"/>
                  </a:lnTo>
                  <a:lnTo>
                    <a:pt x="1289" y="155"/>
                  </a:lnTo>
                  <a:lnTo>
                    <a:pt x="1291" y="155"/>
                  </a:lnTo>
                  <a:moveTo>
                    <a:pt x="1410" y="153"/>
                  </a:moveTo>
                  <a:lnTo>
                    <a:pt x="1409" y="155"/>
                  </a:lnTo>
                  <a:lnTo>
                    <a:pt x="1410" y="155"/>
                  </a:lnTo>
                  <a:lnTo>
                    <a:pt x="1410" y="153"/>
                  </a:lnTo>
                  <a:moveTo>
                    <a:pt x="1441" y="155"/>
                  </a:moveTo>
                  <a:lnTo>
                    <a:pt x="1441" y="153"/>
                  </a:lnTo>
                  <a:lnTo>
                    <a:pt x="1437" y="153"/>
                  </a:lnTo>
                  <a:lnTo>
                    <a:pt x="1437" y="155"/>
                  </a:lnTo>
                  <a:lnTo>
                    <a:pt x="1439" y="155"/>
                  </a:lnTo>
                  <a:lnTo>
                    <a:pt x="1441" y="155"/>
                  </a:lnTo>
                  <a:moveTo>
                    <a:pt x="1664" y="153"/>
                  </a:moveTo>
                  <a:lnTo>
                    <a:pt x="1666" y="155"/>
                  </a:lnTo>
                  <a:lnTo>
                    <a:pt x="1666" y="153"/>
                  </a:lnTo>
                  <a:lnTo>
                    <a:pt x="1664" y="153"/>
                  </a:lnTo>
                  <a:moveTo>
                    <a:pt x="2277" y="153"/>
                  </a:moveTo>
                  <a:lnTo>
                    <a:pt x="2277" y="151"/>
                  </a:lnTo>
                  <a:lnTo>
                    <a:pt x="2275" y="151"/>
                  </a:lnTo>
                  <a:lnTo>
                    <a:pt x="2275" y="153"/>
                  </a:lnTo>
                  <a:lnTo>
                    <a:pt x="2275" y="155"/>
                  </a:lnTo>
                  <a:lnTo>
                    <a:pt x="2277" y="155"/>
                  </a:lnTo>
                  <a:lnTo>
                    <a:pt x="2277" y="153"/>
                  </a:lnTo>
                  <a:moveTo>
                    <a:pt x="670" y="153"/>
                  </a:moveTo>
                  <a:lnTo>
                    <a:pt x="671" y="153"/>
                  </a:lnTo>
                  <a:lnTo>
                    <a:pt x="671" y="151"/>
                  </a:lnTo>
                  <a:lnTo>
                    <a:pt x="670" y="153"/>
                  </a:lnTo>
                  <a:moveTo>
                    <a:pt x="1213" y="150"/>
                  </a:moveTo>
                  <a:lnTo>
                    <a:pt x="1213" y="151"/>
                  </a:lnTo>
                  <a:lnTo>
                    <a:pt x="1215" y="153"/>
                  </a:lnTo>
                  <a:lnTo>
                    <a:pt x="1217" y="153"/>
                  </a:lnTo>
                  <a:lnTo>
                    <a:pt x="1217" y="151"/>
                  </a:lnTo>
                  <a:lnTo>
                    <a:pt x="1217" y="150"/>
                  </a:lnTo>
                  <a:lnTo>
                    <a:pt x="1215" y="150"/>
                  </a:lnTo>
                  <a:lnTo>
                    <a:pt x="1213" y="150"/>
                  </a:lnTo>
                  <a:moveTo>
                    <a:pt x="1476" y="153"/>
                  </a:moveTo>
                  <a:lnTo>
                    <a:pt x="1476" y="151"/>
                  </a:lnTo>
                  <a:lnTo>
                    <a:pt x="1476" y="150"/>
                  </a:lnTo>
                  <a:lnTo>
                    <a:pt x="1474" y="150"/>
                  </a:lnTo>
                  <a:lnTo>
                    <a:pt x="1474" y="150"/>
                  </a:lnTo>
                  <a:lnTo>
                    <a:pt x="1473" y="150"/>
                  </a:lnTo>
                  <a:lnTo>
                    <a:pt x="1473" y="151"/>
                  </a:lnTo>
                  <a:lnTo>
                    <a:pt x="1474" y="153"/>
                  </a:lnTo>
                  <a:lnTo>
                    <a:pt x="1476" y="153"/>
                  </a:lnTo>
                  <a:moveTo>
                    <a:pt x="1483" y="153"/>
                  </a:moveTo>
                  <a:lnTo>
                    <a:pt x="1481" y="151"/>
                  </a:lnTo>
                  <a:lnTo>
                    <a:pt x="1481" y="153"/>
                  </a:lnTo>
                  <a:lnTo>
                    <a:pt x="1483" y="153"/>
                  </a:lnTo>
                  <a:moveTo>
                    <a:pt x="1547" y="151"/>
                  </a:moveTo>
                  <a:lnTo>
                    <a:pt x="1545" y="151"/>
                  </a:lnTo>
                  <a:lnTo>
                    <a:pt x="1547" y="153"/>
                  </a:lnTo>
                  <a:lnTo>
                    <a:pt x="1547" y="151"/>
                  </a:lnTo>
                  <a:moveTo>
                    <a:pt x="1446" y="151"/>
                  </a:moveTo>
                  <a:lnTo>
                    <a:pt x="1446" y="150"/>
                  </a:lnTo>
                  <a:lnTo>
                    <a:pt x="1444" y="150"/>
                  </a:lnTo>
                  <a:lnTo>
                    <a:pt x="1446" y="151"/>
                  </a:lnTo>
                  <a:moveTo>
                    <a:pt x="1478" y="150"/>
                  </a:moveTo>
                  <a:lnTo>
                    <a:pt x="1479" y="151"/>
                  </a:lnTo>
                  <a:lnTo>
                    <a:pt x="1481" y="150"/>
                  </a:lnTo>
                  <a:lnTo>
                    <a:pt x="1479" y="150"/>
                  </a:lnTo>
                  <a:lnTo>
                    <a:pt x="1478" y="150"/>
                  </a:lnTo>
                  <a:moveTo>
                    <a:pt x="2592" y="150"/>
                  </a:moveTo>
                  <a:lnTo>
                    <a:pt x="2592" y="151"/>
                  </a:lnTo>
                  <a:lnTo>
                    <a:pt x="2593" y="150"/>
                  </a:lnTo>
                  <a:lnTo>
                    <a:pt x="2592" y="150"/>
                  </a:lnTo>
                  <a:moveTo>
                    <a:pt x="1240" y="150"/>
                  </a:moveTo>
                  <a:lnTo>
                    <a:pt x="1239" y="150"/>
                  </a:lnTo>
                  <a:lnTo>
                    <a:pt x="1237" y="150"/>
                  </a:lnTo>
                  <a:lnTo>
                    <a:pt x="1239" y="150"/>
                  </a:lnTo>
                  <a:lnTo>
                    <a:pt x="1240" y="150"/>
                  </a:lnTo>
                  <a:lnTo>
                    <a:pt x="1242" y="150"/>
                  </a:lnTo>
                  <a:lnTo>
                    <a:pt x="1244" y="150"/>
                  </a:lnTo>
                  <a:lnTo>
                    <a:pt x="1244" y="150"/>
                  </a:lnTo>
                  <a:lnTo>
                    <a:pt x="1242" y="150"/>
                  </a:lnTo>
                  <a:lnTo>
                    <a:pt x="1240" y="150"/>
                  </a:lnTo>
                  <a:moveTo>
                    <a:pt x="1303" y="150"/>
                  </a:moveTo>
                  <a:lnTo>
                    <a:pt x="1303" y="148"/>
                  </a:lnTo>
                  <a:lnTo>
                    <a:pt x="1301" y="148"/>
                  </a:lnTo>
                  <a:lnTo>
                    <a:pt x="1299" y="150"/>
                  </a:lnTo>
                  <a:lnTo>
                    <a:pt x="1301" y="150"/>
                  </a:lnTo>
                  <a:lnTo>
                    <a:pt x="1303" y="150"/>
                  </a:lnTo>
                  <a:moveTo>
                    <a:pt x="1299" y="150"/>
                  </a:moveTo>
                  <a:lnTo>
                    <a:pt x="1298" y="150"/>
                  </a:lnTo>
                  <a:lnTo>
                    <a:pt x="1298" y="150"/>
                  </a:lnTo>
                  <a:lnTo>
                    <a:pt x="1299" y="150"/>
                  </a:lnTo>
                  <a:moveTo>
                    <a:pt x="1346" y="150"/>
                  </a:moveTo>
                  <a:lnTo>
                    <a:pt x="1346" y="150"/>
                  </a:lnTo>
                  <a:lnTo>
                    <a:pt x="1348" y="150"/>
                  </a:lnTo>
                  <a:lnTo>
                    <a:pt x="1346" y="150"/>
                  </a:lnTo>
                  <a:moveTo>
                    <a:pt x="1673" y="150"/>
                  </a:moveTo>
                  <a:lnTo>
                    <a:pt x="1671" y="150"/>
                  </a:lnTo>
                  <a:lnTo>
                    <a:pt x="1673" y="150"/>
                  </a:lnTo>
                  <a:lnTo>
                    <a:pt x="1675" y="150"/>
                  </a:lnTo>
                  <a:lnTo>
                    <a:pt x="1676" y="150"/>
                  </a:lnTo>
                  <a:lnTo>
                    <a:pt x="1676" y="150"/>
                  </a:lnTo>
                  <a:lnTo>
                    <a:pt x="1673" y="150"/>
                  </a:lnTo>
                  <a:moveTo>
                    <a:pt x="1254" y="150"/>
                  </a:moveTo>
                  <a:lnTo>
                    <a:pt x="1255" y="150"/>
                  </a:lnTo>
                  <a:lnTo>
                    <a:pt x="1257" y="150"/>
                  </a:lnTo>
                  <a:lnTo>
                    <a:pt x="1259" y="150"/>
                  </a:lnTo>
                  <a:lnTo>
                    <a:pt x="1259" y="148"/>
                  </a:lnTo>
                  <a:lnTo>
                    <a:pt x="1259" y="146"/>
                  </a:lnTo>
                  <a:lnTo>
                    <a:pt x="1257" y="146"/>
                  </a:lnTo>
                  <a:lnTo>
                    <a:pt x="1255" y="146"/>
                  </a:lnTo>
                  <a:lnTo>
                    <a:pt x="1257" y="148"/>
                  </a:lnTo>
                  <a:lnTo>
                    <a:pt x="1255" y="148"/>
                  </a:lnTo>
                  <a:lnTo>
                    <a:pt x="1254" y="150"/>
                  </a:lnTo>
                  <a:moveTo>
                    <a:pt x="1446" y="145"/>
                  </a:moveTo>
                  <a:lnTo>
                    <a:pt x="1446" y="146"/>
                  </a:lnTo>
                  <a:lnTo>
                    <a:pt x="1444" y="146"/>
                  </a:lnTo>
                  <a:lnTo>
                    <a:pt x="1442" y="146"/>
                  </a:lnTo>
                  <a:lnTo>
                    <a:pt x="1441" y="148"/>
                  </a:lnTo>
                  <a:lnTo>
                    <a:pt x="1441" y="150"/>
                  </a:lnTo>
                  <a:lnTo>
                    <a:pt x="1442" y="148"/>
                  </a:lnTo>
                  <a:lnTo>
                    <a:pt x="1444" y="148"/>
                  </a:lnTo>
                  <a:lnTo>
                    <a:pt x="1446" y="148"/>
                  </a:lnTo>
                  <a:lnTo>
                    <a:pt x="1447" y="148"/>
                  </a:lnTo>
                  <a:lnTo>
                    <a:pt x="1447" y="146"/>
                  </a:lnTo>
                  <a:lnTo>
                    <a:pt x="1449" y="146"/>
                  </a:lnTo>
                  <a:lnTo>
                    <a:pt x="1449" y="145"/>
                  </a:lnTo>
                  <a:lnTo>
                    <a:pt x="1447" y="145"/>
                  </a:lnTo>
                  <a:lnTo>
                    <a:pt x="1446" y="145"/>
                  </a:lnTo>
                  <a:moveTo>
                    <a:pt x="1449" y="145"/>
                  </a:moveTo>
                  <a:lnTo>
                    <a:pt x="1451" y="145"/>
                  </a:lnTo>
                  <a:lnTo>
                    <a:pt x="1452" y="145"/>
                  </a:lnTo>
                  <a:lnTo>
                    <a:pt x="1452" y="143"/>
                  </a:lnTo>
                  <a:lnTo>
                    <a:pt x="1451" y="143"/>
                  </a:lnTo>
                  <a:lnTo>
                    <a:pt x="1449" y="145"/>
                  </a:lnTo>
                  <a:moveTo>
                    <a:pt x="1538" y="150"/>
                  </a:moveTo>
                  <a:lnTo>
                    <a:pt x="1538" y="148"/>
                  </a:lnTo>
                  <a:lnTo>
                    <a:pt x="1538" y="146"/>
                  </a:lnTo>
                  <a:lnTo>
                    <a:pt x="1537" y="148"/>
                  </a:lnTo>
                  <a:lnTo>
                    <a:pt x="1538" y="150"/>
                  </a:lnTo>
                  <a:moveTo>
                    <a:pt x="1262" y="146"/>
                  </a:moveTo>
                  <a:lnTo>
                    <a:pt x="1260" y="146"/>
                  </a:lnTo>
                  <a:lnTo>
                    <a:pt x="1260" y="148"/>
                  </a:lnTo>
                  <a:lnTo>
                    <a:pt x="1262" y="148"/>
                  </a:lnTo>
                  <a:lnTo>
                    <a:pt x="1262" y="146"/>
                  </a:lnTo>
                  <a:moveTo>
                    <a:pt x="2265" y="146"/>
                  </a:moveTo>
                  <a:lnTo>
                    <a:pt x="2265" y="148"/>
                  </a:lnTo>
                  <a:lnTo>
                    <a:pt x="2267" y="148"/>
                  </a:lnTo>
                  <a:lnTo>
                    <a:pt x="2267" y="146"/>
                  </a:lnTo>
                  <a:lnTo>
                    <a:pt x="2265" y="146"/>
                  </a:lnTo>
                  <a:moveTo>
                    <a:pt x="2612" y="148"/>
                  </a:moveTo>
                  <a:lnTo>
                    <a:pt x="2612" y="146"/>
                  </a:lnTo>
                  <a:lnTo>
                    <a:pt x="2610" y="146"/>
                  </a:lnTo>
                  <a:lnTo>
                    <a:pt x="2610" y="148"/>
                  </a:lnTo>
                  <a:lnTo>
                    <a:pt x="2612" y="148"/>
                  </a:lnTo>
                  <a:moveTo>
                    <a:pt x="946" y="146"/>
                  </a:moveTo>
                  <a:lnTo>
                    <a:pt x="947" y="146"/>
                  </a:lnTo>
                  <a:lnTo>
                    <a:pt x="947" y="145"/>
                  </a:lnTo>
                  <a:lnTo>
                    <a:pt x="946" y="146"/>
                  </a:lnTo>
                  <a:moveTo>
                    <a:pt x="1249" y="146"/>
                  </a:moveTo>
                  <a:lnTo>
                    <a:pt x="1250" y="145"/>
                  </a:lnTo>
                  <a:lnTo>
                    <a:pt x="1249" y="145"/>
                  </a:lnTo>
                  <a:lnTo>
                    <a:pt x="1249" y="146"/>
                  </a:lnTo>
                  <a:moveTo>
                    <a:pt x="1464" y="145"/>
                  </a:moveTo>
                  <a:lnTo>
                    <a:pt x="1464" y="145"/>
                  </a:lnTo>
                  <a:lnTo>
                    <a:pt x="1464" y="143"/>
                  </a:lnTo>
                  <a:lnTo>
                    <a:pt x="1466" y="143"/>
                  </a:lnTo>
                  <a:lnTo>
                    <a:pt x="1467" y="143"/>
                  </a:lnTo>
                  <a:lnTo>
                    <a:pt x="1467" y="141"/>
                  </a:lnTo>
                  <a:lnTo>
                    <a:pt x="1466" y="141"/>
                  </a:lnTo>
                  <a:lnTo>
                    <a:pt x="1464" y="141"/>
                  </a:lnTo>
                  <a:lnTo>
                    <a:pt x="1464" y="141"/>
                  </a:lnTo>
                  <a:lnTo>
                    <a:pt x="1462" y="141"/>
                  </a:lnTo>
                  <a:lnTo>
                    <a:pt x="1462" y="143"/>
                  </a:lnTo>
                  <a:lnTo>
                    <a:pt x="1461" y="143"/>
                  </a:lnTo>
                  <a:lnTo>
                    <a:pt x="1461" y="145"/>
                  </a:lnTo>
                  <a:lnTo>
                    <a:pt x="1462" y="146"/>
                  </a:lnTo>
                  <a:lnTo>
                    <a:pt x="1462" y="145"/>
                  </a:lnTo>
                  <a:lnTo>
                    <a:pt x="1464" y="145"/>
                  </a:lnTo>
                  <a:moveTo>
                    <a:pt x="2274" y="145"/>
                  </a:moveTo>
                  <a:lnTo>
                    <a:pt x="2272" y="145"/>
                  </a:lnTo>
                  <a:lnTo>
                    <a:pt x="2270" y="145"/>
                  </a:lnTo>
                  <a:lnTo>
                    <a:pt x="2270" y="146"/>
                  </a:lnTo>
                  <a:lnTo>
                    <a:pt x="2272" y="146"/>
                  </a:lnTo>
                  <a:lnTo>
                    <a:pt x="2274" y="146"/>
                  </a:lnTo>
                  <a:lnTo>
                    <a:pt x="2274" y="145"/>
                  </a:lnTo>
                  <a:lnTo>
                    <a:pt x="2274" y="143"/>
                  </a:lnTo>
                  <a:lnTo>
                    <a:pt x="2274" y="143"/>
                  </a:lnTo>
                  <a:lnTo>
                    <a:pt x="2274" y="145"/>
                  </a:lnTo>
                  <a:moveTo>
                    <a:pt x="2573" y="146"/>
                  </a:moveTo>
                  <a:lnTo>
                    <a:pt x="2573" y="145"/>
                  </a:lnTo>
                  <a:lnTo>
                    <a:pt x="2572" y="145"/>
                  </a:lnTo>
                  <a:lnTo>
                    <a:pt x="2572" y="146"/>
                  </a:lnTo>
                  <a:lnTo>
                    <a:pt x="2573" y="146"/>
                  </a:lnTo>
                  <a:moveTo>
                    <a:pt x="1343" y="145"/>
                  </a:moveTo>
                  <a:lnTo>
                    <a:pt x="1343" y="143"/>
                  </a:lnTo>
                  <a:lnTo>
                    <a:pt x="1343" y="145"/>
                  </a:lnTo>
                  <a:lnTo>
                    <a:pt x="1343" y="145"/>
                  </a:lnTo>
                  <a:moveTo>
                    <a:pt x="1919" y="145"/>
                  </a:moveTo>
                  <a:lnTo>
                    <a:pt x="1920" y="143"/>
                  </a:lnTo>
                  <a:lnTo>
                    <a:pt x="1919" y="143"/>
                  </a:lnTo>
                  <a:lnTo>
                    <a:pt x="1919" y="145"/>
                  </a:lnTo>
                  <a:moveTo>
                    <a:pt x="2644" y="143"/>
                  </a:moveTo>
                  <a:lnTo>
                    <a:pt x="2647" y="145"/>
                  </a:lnTo>
                  <a:lnTo>
                    <a:pt x="2649" y="145"/>
                  </a:lnTo>
                  <a:lnTo>
                    <a:pt x="2646" y="143"/>
                  </a:lnTo>
                  <a:lnTo>
                    <a:pt x="2644" y="143"/>
                  </a:lnTo>
                  <a:moveTo>
                    <a:pt x="1420" y="141"/>
                  </a:moveTo>
                  <a:lnTo>
                    <a:pt x="1419" y="141"/>
                  </a:lnTo>
                  <a:lnTo>
                    <a:pt x="1420" y="143"/>
                  </a:lnTo>
                  <a:lnTo>
                    <a:pt x="1420" y="141"/>
                  </a:lnTo>
                  <a:moveTo>
                    <a:pt x="1425" y="143"/>
                  </a:moveTo>
                  <a:lnTo>
                    <a:pt x="1425" y="141"/>
                  </a:lnTo>
                  <a:lnTo>
                    <a:pt x="1424" y="141"/>
                  </a:lnTo>
                  <a:lnTo>
                    <a:pt x="1424" y="141"/>
                  </a:lnTo>
                  <a:lnTo>
                    <a:pt x="1424" y="143"/>
                  </a:lnTo>
                  <a:lnTo>
                    <a:pt x="1424" y="143"/>
                  </a:lnTo>
                  <a:lnTo>
                    <a:pt x="1425" y="143"/>
                  </a:lnTo>
                  <a:moveTo>
                    <a:pt x="974" y="140"/>
                  </a:moveTo>
                  <a:lnTo>
                    <a:pt x="973" y="141"/>
                  </a:lnTo>
                  <a:lnTo>
                    <a:pt x="974" y="141"/>
                  </a:lnTo>
                  <a:lnTo>
                    <a:pt x="974" y="140"/>
                  </a:lnTo>
                  <a:moveTo>
                    <a:pt x="1255" y="141"/>
                  </a:moveTo>
                  <a:lnTo>
                    <a:pt x="1257" y="141"/>
                  </a:lnTo>
                  <a:lnTo>
                    <a:pt x="1257" y="140"/>
                  </a:lnTo>
                  <a:lnTo>
                    <a:pt x="1255" y="140"/>
                  </a:lnTo>
                  <a:lnTo>
                    <a:pt x="1255" y="141"/>
                  </a:lnTo>
                  <a:moveTo>
                    <a:pt x="1452" y="140"/>
                  </a:moveTo>
                  <a:lnTo>
                    <a:pt x="1451" y="141"/>
                  </a:lnTo>
                  <a:lnTo>
                    <a:pt x="1452" y="141"/>
                  </a:lnTo>
                  <a:lnTo>
                    <a:pt x="1454" y="141"/>
                  </a:lnTo>
                  <a:lnTo>
                    <a:pt x="1456" y="140"/>
                  </a:lnTo>
                  <a:lnTo>
                    <a:pt x="1454" y="140"/>
                  </a:lnTo>
                  <a:lnTo>
                    <a:pt x="1452" y="140"/>
                  </a:lnTo>
                  <a:moveTo>
                    <a:pt x="2715" y="141"/>
                  </a:moveTo>
                  <a:lnTo>
                    <a:pt x="2716" y="141"/>
                  </a:lnTo>
                  <a:lnTo>
                    <a:pt x="2715" y="140"/>
                  </a:lnTo>
                  <a:lnTo>
                    <a:pt x="2715" y="141"/>
                  </a:lnTo>
                  <a:moveTo>
                    <a:pt x="3536" y="140"/>
                  </a:moveTo>
                  <a:lnTo>
                    <a:pt x="3534" y="140"/>
                  </a:lnTo>
                  <a:lnTo>
                    <a:pt x="3534" y="141"/>
                  </a:lnTo>
                  <a:lnTo>
                    <a:pt x="3536" y="141"/>
                  </a:lnTo>
                  <a:lnTo>
                    <a:pt x="3536" y="140"/>
                  </a:lnTo>
                  <a:moveTo>
                    <a:pt x="1459" y="138"/>
                  </a:moveTo>
                  <a:lnTo>
                    <a:pt x="1457" y="138"/>
                  </a:lnTo>
                  <a:lnTo>
                    <a:pt x="1457" y="140"/>
                  </a:lnTo>
                  <a:lnTo>
                    <a:pt x="1459" y="140"/>
                  </a:lnTo>
                  <a:lnTo>
                    <a:pt x="1459" y="138"/>
                  </a:lnTo>
                  <a:moveTo>
                    <a:pt x="1343" y="138"/>
                  </a:moveTo>
                  <a:lnTo>
                    <a:pt x="1343" y="138"/>
                  </a:lnTo>
                  <a:lnTo>
                    <a:pt x="1343" y="136"/>
                  </a:lnTo>
                  <a:lnTo>
                    <a:pt x="1343" y="136"/>
                  </a:lnTo>
                  <a:lnTo>
                    <a:pt x="1343" y="138"/>
                  </a:lnTo>
                  <a:moveTo>
                    <a:pt x="3656" y="136"/>
                  </a:moveTo>
                  <a:lnTo>
                    <a:pt x="3657" y="138"/>
                  </a:lnTo>
                  <a:lnTo>
                    <a:pt x="3657" y="136"/>
                  </a:lnTo>
                  <a:lnTo>
                    <a:pt x="3656" y="136"/>
                  </a:lnTo>
                  <a:moveTo>
                    <a:pt x="734" y="133"/>
                  </a:moveTo>
                  <a:lnTo>
                    <a:pt x="734" y="135"/>
                  </a:lnTo>
                  <a:lnTo>
                    <a:pt x="735" y="133"/>
                  </a:lnTo>
                  <a:lnTo>
                    <a:pt x="734" y="133"/>
                  </a:lnTo>
                  <a:moveTo>
                    <a:pt x="1020" y="135"/>
                  </a:moveTo>
                  <a:lnTo>
                    <a:pt x="1020" y="133"/>
                  </a:lnTo>
                  <a:lnTo>
                    <a:pt x="1020" y="131"/>
                  </a:lnTo>
                  <a:lnTo>
                    <a:pt x="1018" y="133"/>
                  </a:lnTo>
                  <a:lnTo>
                    <a:pt x="1016" y="133"/>
                  </a:lnTo>
                  <a:lnTo>
                    <a:pt x="1016" y="135"/>
                  </a:lnTo>
                  <a:lnTo>
                    <a:pt x="1018" y="135"/>
                  </a:lnTo>
                  <a:lnTo>
                    <a:pt x="1020" y="135"/>
                  </a:lnTo>
                  <a:moveTo>
                    <a:pt x="1060" y="133"/>
                  </a:moveTo>
                  <a:lnTo>
                    <a:pt x="1060" y="135"/>
                  </a:lnTo>
                  <a:lnTo>
                    <a:pt x="1060" y="133"/>
                  </a:lnTo>
                  <a:lnTo>
                    <a:pt x="1060" y="133"/>
                  </a:lnTo>
                  <a:moveTo>
                    <a:pt x="1062" y="135"/>
                  </a:move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2" y="135"/>
                  </a:lnTo>
                  <a:moveTo>
                    <a:pt x="1383" y="135"/>
                  </a:moveTo>
                  <a:lnTo>
                    <a:pt x="1385" y="135"/>
                  </a:lnTo>
                  <a:lnTo>
                    <a:pt x="1383" y="133"/>
                  </a:lnTo>
                  <a:lnTo>
                    <a:pt x="1383" y="133"/>
                  </a:lnTo>
                  <a:lnTo>
                    <a:pt x="1382" y="133"/>
                  </a:lnTo>
                  <a:lnTo>
                    <a:pt x="1382" y="135"/>
                  </a:lnTo>
                  <a:lnTo>
                    <a:pt x="1383" y="135"/>
                  </a:lnTo>
                  <a:lnTo>
                    <a:pt x="1383" y="135"/>
                  </a:lnTo>
                  <a:moveTo>
                    <a:pt x="1387" y="133"/>
                  </a:moveTo>
                  <a:lnTo>
                    <a:pt x="1385" y="135"/>
                  </a:lnTo>
                  <a:lnTo>
                    <a:pt x="1387" y="135"/>
                  </a:lnTo>
                  <a:lnTo>
                    <a:pt x="1387" y="133"/>
                  </a:lnTo>
                  <a:moveTo>
                    <a:pt x="2304" y="131"/>
                  </a:moveTo>
                  <a:lnTo>
                    <a:pt x="2302" y="131"/>
                  </a:lnTo>
                  <a:lnTo>
                    <a:pt x="2302" y="133"/>
                  </a:lnTo>
                  <a:lnTo>
                    <a:pt x="2301" y="133"/>
                  </a:lnTo>
                  <a:lnTo>
                    <a:pt x="2302" y="135"/>
                  </a:lnTo>
                  <a:lnTo>
                    <a:pt x="2304" y="133"/>
                  </a:lnTo>
                  <a:lnTo>
                    <a:pt x="2304" y="131"/>
                  </a:lnTo>
                  <a:moveTo>
                    <a:pt x="2351" y="133"/>
                  </a:moveTo>
                  <a:lnTo>
                    <a:pt x="2349" y="133"/>
                  </a:lnTo>
                  <a:lnTo>
                    <a:pt x="2351" y="135"/>
                  </a:lnTo>
                  <a:lnTo>
                    <a:pt x="2351" y="133"/>
                  </a:lnTo>
                  <a:moveTo>
                    <a:pt x="2637" y="133"/>
                  </a:moveTo>
                  <a:lnTo>
                    <a:pt x="2637" y="133"/>
                  </a:lnTo>
                  <a:lnTo>
                    <a:pt x="2639" y="133"/>
                  </a:lnTo>
                  <a:lnTo>
                    <a:pt x="2637" y="131"/>
                  </a:lnTo>
                  <a:lnTo>
                    <a:pt x="2637" y="133"/>
                  </a:lnTo>
                  <a:moveTo>
                    <a:pt x="1033" y="131"/>
                  </a:moveTo>
                  <a:lnTo>
                    <a:pt x="1035" y="130"/>
                  </a:lnTo>
                  <a:lnTo>
                    <a:pt x="1033" y="130"/>
                  </a:lnTo>
                  <a:lnTo>
                    <a:pt x="1033" y="131"/>
                  </a:lnTo>
                  <a:moveTo>
                    <a:pt x="855" y="128"/>
                  </a:moveTo>
                  <a:lnTo>
                    <a:pt x="857" y="130"/>
                  </a:lnTo>
                  <a:lnTo>
                    <a:pt x="857" y="128"/>
                  </a:lnTo>
                  <a:lnTo>
                    <a:pt x="855" y="128"/>
                  </a:lnTo>
                  <a:moveTo>
                    <a:pt x="1254" y="128"/>
                  </a:moveTo>
                  <a:lnTo>
                    <a:pt x="1252" y="128"/>
                  </a:lnTo>
                  <a:lnTo>
                    <a:pt x="1250" y="128"/>
                  </a:lnTo>
                  <a:lnTo>
                    <a:pt x="1252" y="130"/>
                  </a:lnTo>
                  <a:lnTo>
                    <a:pt x="1254" y="128"/>
                  </a:lnTo>
                  <a:moveTo>
                    <a:pt x="1274" y="130"/>
                  </a:moveTo>
                  <a:lnTo>
                    <a:pt x="1274" y="128"/>
                  </a:lnTo>
                  <a:lnTo>
                    <a:pt x="1272" y="128"/>
                  </a:lnTo>
                  <a:lnTo>
                    <a:pt x="1271" y="128"/>
                  </a:lnTo>
                  <a:lnTo>
                    <a:pt x="1272" y="130"/>
                  </a:lnTo>
                  <a:lnTo>
                    <a:pt x="1274" y="130"/>
                  </a:lnTo>
                  <a:moveTo>
                    <a:pt x="1698" y="130"/>
                  </a:moveTo>
                  <a:lnTo>
                    <a:pt x="1696" y="128"/>
                  </a:lnTo>
                  <a:lnTo>
                    <a:pt x="1695" y="128"/>
                  </a:lnTo>
                  <a:lnTo>
                    <a:pt x="1695" y="130"/>
                  </a:lnTo>
                  <a:lnTo>
                    <a:pt x="1696" y="130"/>
                  </a:lnTo>
                  <a:lnTo>
                    <a:pt x="1698" y="130"/>
                  </a:lnTo>
                  <a:moveTo>
                    <a:pt x="2326" y="128"/>
                  </a:moveTo>
                  <a:lnTo>
                    <a:pt x="2324" y="128"/>
                  </a:lnTo>
                  <a:lnTo>
                    <a:pt x="2326" y="130"/>
                  </a:lnTo>
                  <a:lnTo>
                    <a:pt x="2328" y="130"/>
                  </a:lnTo>
                  <a:lnTo>
                    <a:pt x="2328" y="128"/>
                  </a:lnTo>
                  <a:lnTo>
                    <a:pt x="2328" y="126"/>
                  </a:lnTo>
                  <a:lnTo>
                    <a:pt x="2326" y="126"/>
                  </a:lnTo>
                  <a:lnTo>
                    <a:pt x="2326" y="128"/>
                  </a:lnTo>
                  <a:moveTo>
                    <a:pt x="2705" y="128"/>
                  </a:moveTo>
                  <a:lnTo>
                    <a:pt x="2703" y="128"/>
                  </a:lnTo>
                  <a:lnTo>
                    <a:pt x="2705" y="130"/>
                  </a:lnTo>
                  <a:lnTo>
                    <a:pt x="2705" y="128"/>
                  </a:lnTo>
                  <a:moveTo>
                    <a:pt x="2848" y="128"/>
                  </a:moveTo>
                  <a:lnTo>
                    <a:pt x="2848" y="126"/>
                  </a:lnTo>
                  <a:lnTo>
                    <a:pt x="2846" y="126"/>
                  </a:lnTo>
                  <a:lnTo>
                    <a:pt x="2846" y="128"/>
                  </a:lnTo>
                  <a:lnTo>
                    <a:pt x="2846" y="130"/>
                  </a:lnTo>
                  <a:lnTo>
                    <a:pt x="2848" y="130"/>
                  </a:lnTo>
                  <a:lnTo>
                    <a:pt x="2848" y="128"/>
                  </a:lnTo>
                  <a:moveTo>
                    <a:pt x="1693" y="126"/>
                  </a:moveTo>
                  <a:lnTo>
                    <a:pt x="1691" y="126"/>
                  </a:lnTo>
                  <a:lnTo>
                    <a:pt x="1693" y="128"/>
                  </a:lnTo>
                  <a:lnTo>
                    <a:pt x="1693" y="126"/>
                  </a:lnTo>
                  <a:moveTo>
                    <a:pt x="1696" y="128"/>
                  </a:moveTo>
                  <a:lnTo>
                    <a:pt x="1698" y="128"/>
                  </a:lnTo>
                  <a:moveTo>
                    <a:pt x="2600" y="128"/>
                  </a:moveTo>
                  <a:lnTo>
                    <a:pt x="2602" y="128"/>
                  </a:lnTo>
                  <a:lnTo>
                    <a:pt x="2600" y="126"/>
                  </a:lnTo>
                  <a:lnTo>
                    <a:pt x="2600" y="128"/>
                  </a:lnTo>
                  <a:moveTo>
                    <a:pt x="1698" y="126"/>
                  </a:moveTo>
                  <a:lnTo>
                    <a:pt x="1698" y="128"/>
                  </a:lnTo>
                  <a:lnTo>
                    <a:pt x="1700" y="126"/>
                  </a:lnTo>
                  <a:lnTo>
                    <a:pt x="1698" y="126"/>
                  </a:lnTo>
                  <a:moveTo>
                    <a:pt x="2058" y="124"/>
                  </a:moveTo>
                  <a:lnTo>
                    <a:pt x="2057" y="124"/>
                  </a:lnTo>
                  <a:lnTo>
                    <a:pt x="2057" y="126"/>
                  </a:lnTo>
                  <a:lnTo>
                    <a:pt x="2058" y="126"/>
                  </a:lnTo>
                  <a:lnTo>
                    <a:pt x="2058" y="124"/>
                  </a:lnTo>
                  <a:moveTo>
                    <a:pt x="2343" y="124"/>
                  </a:moveTo>
                  <a:lnTo>
                    <a:pt x="2341" y="124"/>
                  </a:lnTo>
                  <a:lnTo>
                    <a:pt x="2341" y="126"/>
                  </a:lnTo>
                  <a:lnTo>
                    <a:pt x="2343" y="126"/>
                  </a:lnTo>
                  <a:lnTo>
                    <a:pt x="2343" y="124"/>
                  </a:lnTo>
                  <a:moveTo>
                    <a:pt x="2592" y="126"/>
                  </a:moveTo>
                  <a:lnTo>
                    <a:pt x="2592" y="124"/>
                  </a:lnTo>
                  <a:lnTo>
                    <a:pt x="2590" y="124"/>
                  </a:lnTo>
                  <a:lnTo>
                    <a:pt x="2592" y="126"/>
                  </a:lnTo>
                  <a:moveTo>
                    <a:pt x="3507" y="124"/>
                  </a:moveTo>
                  <a:lnTo>
                    <a:pt x="3506" y="124"/>
                  </a:lnTo>
                  <a:lnTo>
                    <a:pt x="3506" y="126"/>
                  </a:lnTo>
                  <a:lnTo>
                    <a:pt x="3507" y="126"/>
                  </a:lnTo>
                  <a:lnTo>
                    <a:pt x="3507" y="124"/>
                  </a:lnTo>
                  <a:moveTo>
                    <a:pt x="1691" y="123"/>
                  </a:moveTo>
                  <a:lnTo>
                    <a:pt x="1693" y="124"/>
                  </a:lnTo>
                  <a:lnTo>
                    <a:pt x="1695" y="124"/>
                  </a:lnTo>
                  <a:lnTo>
                    <a:pt x="1698" y="124"/>
                  </a:lnTo>
                  <a:lnTo>
                    <a:pt x="1695" y="123"/>
                  </a:lnTo>
                  <a:lnTo>
                    <a:pt x="1693" y="123"/>
                  </a:lnTo>
                  <a:lnTo>
                    <a:pt x="1691" y="123"/>
                  </a:lnTo>
                  <a:moveTo>
                    <a:pt x="1898" y="123"/>
                  </a:moveTo>
                  <a:lnTo>
                    <a:pt x="1897" y="123"/>
                  </a:lnTo>
                  <a:lnTo>
                    <a:pt x="1898" y="124"/>
                  </a:lnTo>
                  <a:lnTo>
                    <a:pt x="1898" y="123"/>
                  </a:lnTo>
                  <a:moveTo>
                    <a:pt x="2062" y="123"/>
                  </a:moveTo>
                  <a:lnTo>
                    <a:pt x="2060" y="123"/>
                  </a:lnTo>
                  <a:lnTo>
                    <a:pt x="2060" y="124"/>
                  </a:lnTo>
                  <a:lnTo>
                    <a:pt x="2062" y="124"/>
                  </a:lnTo>
                  <a:lnTo>
                    <a:pt x="2062" y="123"/>
                  </a:lnTo>
                  <a:moveTo>
                    <a:pt x="2067" y="123"/>
                  </a:moveTo>
                  <a:lnTo>
                    <a:pt x="2067" y="121"/>
                  </a:lnTo>
                  <a:lnTo>
                    <a:pt x="2065" y="121"/>
                  </a:lnTo>
                  <a:lnTo>
                    <a:pt x="2063" y="121"/>
                  </a:lnTo>
                  <a:lnTo>
                    <a:pt x="2063" y="123"/>
                  </a:lnTo>
                  <a:lnTo>
                    <a:pt x="2062" y="123"/>
                  </a:lnTo>
                  <a:lnTo>
                    <a:pt x="2063" y="124"/>
                  </a:lnTo>
                  <a:lnTo>
                    <a:pt x="2067" y="123"/>
                  </a:lnTo>
                  <a:moveTo>
                    <a:pt x="2366" y="123"/>
                  </a:moveTo>
                  <a:lnTo>
                    <a:pt x="2366" y="124"/>
                  </a:lnTo>
                  <a:lnTo>
                    <a:pt x="2368" y="124"/>
                  </a:lnTo>
                  <a:lnTo>
                    <a:pt x="2368" y="123"/>
                  </a:lnTo>
                  <a:lnTo>
                    <a:pt x="2366" y="123"/>
                  </a:lnTo>
                  <a:moveTo>
                    <a:pt x="2839" y="123"/>
                  </a:moveTo>
                  <a:lnTo>
                    <a:pt x="2841" y="124"/>
                  </a:lnTo>
                  <a:lnTo>
                    <a:pt x="2841" y="123"/>
                  </a:lnTo>
                  <a:lnTo>
                    <a:pt x="2839" y="123"/>
                  </a:lnTo>
                  <a:moveTo>
                    <a:pt x="1678" y="123"/>
                  </a:moveTo>
                  <a:lnTo>
                    <a:pt x="1680" y="123"/>
                  </a:lnTo>
                  <a:lnTo>
                    <a:pt x="1680" y="121"/>
                  </a:lnTo>
                  <a:lnTo>
                    <a:pt x="1680" y="119"/>
                  </a:lnTo>
                  <a:lnTo>
                    <a:pt x="1678" y="119"/>
                  </a:lnTo>
                  <a:lnTo>
                    <a:pt x="1678" y="121"/>
                  </a:lnTo>
                  <a:lnTo>
                    <a:pt x="1676" y="121"/>
                  </a:lnTo>
                  <a:lnTo>
                    <a:pt x="1675" y="121"/>
                  </a:lnTo>
                  <a:lnTo>
                    <a:pt x="1675" y="123"/>
                  </a:lnTo>
                  <a:lnTo>
                    <a:pt x="1676" y="123"/>
                  </a:lnTo>
                  <a:lnTo>
                    <a:pt x="1678" y="123"/>
                  </a:lnTo>
                  <a:moveTo>
                    <a:pt x="1518" y="116"/>
                  </a:moveTo>
                  <a:lnTo>
                    <a:pt x="1516" y="116"/>
                  </a:lnTo>
                  <a:lnTo>
                    <a:pt x="1518" y="118"/>
                  </a:lnTo>
                  <a:lnTo>
                    <a:pt x="1520" y="116"/>
                  </a:lnTo>
                  <a:lnTo>
                    <a:pt x="1518" y="116"/>
                  </a:lnTo>
                  <a:moveTo>
                    <a:pt x="1683" y="116"/>
                  </a:moveTo>
                  <a:lnTo>
                    <a:pt x="1681" y="116"/>
                  </a:lnTo>
                  <a:lnTo>
                    <a:pt x="1681" y="118"/>
                  </a:lnTo>
                  <a:lnTo>
                    <a:pt x="1683" y="118"/>
                  </a:lnTo>
                  <a:lnTo>
                    <a:pt x="1685" y="118"/>
                  </a:lnTo>
                  <a:lnTo>
                    <a:pt x="1685" y="116"/>
                  </a:lnTo>
                  <a:lnTo>
                    <a:pt x="1683" y="116"/>
                  </a:lnTo>
                  <a:moveTo>
                    <a:pt x="1946" y="114"/>
                  </a:moveTo>
                  <a:lnTo>
                    <a:pt x="1946" y="116"/>
                  </a:lnTo>
                  <a:lnTo>
                    <a:pt x="1947" y="116"/>
                  </a:lnTo>
                  <a:lnTo>
                    <a:pt x="1949" y="116"/>
                  </a:lnTo>
                  <a:lnTo>
                    <a:pt x="1949" y="114"/>
                  </a:lnTo>
                  <a:lnTo>
                    <a:pt x="1947" y="114"/>
                  </a:lnTo>
                  <a:lnTo>
                    <a:pt x="1946" y="114"/>
                  </a:lnTo>
                  <a:moveTo>
                    <a:pt x="3223" y="113"/>
                  </a:moveTo>
                  <a:lnTo>
                    <a:pt x="3220" y="111"/>
                  </a:lnTo>
                  <a:lnTo>
                    <a:pt x="3221" y="113"/>
                  </a:lnTo>
                  <a:lnTo>
                    <a:pt x="3223" y="113"/>
                  </a:lnTo>
                  <a:moveTo>
                    <a:pt x="3361" y="109"/>
                  </a:moveTo>
                  <a:lnTo>
                    <a:pt x="3361" y="111"/>
                  </a:lnTo>
                  <a:lnTo>
                    <a:pt x="3363" y="111"/>
                  </a:lnTo>
                  <a:lnTo>
                    <a:pt x="3361" y="109"/>
                  </a:lnTo>
                  <a:moveTo>
                    <a:pt x="1464" y="108"/>
                  </a:moveTo>
                  <a:lnTo>
                    <a:pt x="1464" y="109"/>
                  </a:lnTo>
                  <a:lnTo>
                    <a:pt x="1464" y="109"/>
                  </a:lnTo>
                  <a:lnTo>
                    <a:pt x="1462" y="109"/>
                  </a:lnTo>
                  <a:lnTo>
                    <a:pt x="1464" y="109"/>
                  </a:lnTo>
                  <a:lnTo>
                    <a:pt x="1464" y="109"/>
                  </a:lnTo>
                  <a:lnTo>
                    <a:pt x="1466" y="109"/>
                  </a:lnTo>
                  <a:lnTo>
                    <a:pt x="1466" y="108"/>
                  </a:lnTo>
                  <a:lnTo>
                    <a:pt x="1464" y="108"/>
                  </a:lnTo>
                  <a:moveTo>
                    <a:pt x="1675" y="108"/>
                  </a:moveTo>
                  <a:lnTo>
                    <a:pt x="1673" y="108"/>
                  </a:lnTo>
                  <a:lnTo>
                    <a:pt x="1671" y="108"/>
                  </a:lnTo>
                  <a:lnTo>
                    <a:pt x="1671" y="109"/>
                  </a:lnTo>
                  <a:lnTo>
                    <a:pt x="1673" y="109"/>
                  </a:lnTo>
                  <a:lnTo>
                    <a:pt x="1675" y="108"/>
                  </a:lnTo>
                  <a:moveTo>
                    <a:pt x="1951" y="109"/>
                  </a:moveTo>
                  <a:lnTo>
                    <a:pt x="1951" y="108"/>
                  </a:lnTo>
                  <a:lnTo>
                    <a:pt x="1949" y="108"/>
                  </a:lnTo>
                  <a:lnTo>
                    <a:pt x="1949" y="109"/>
                  </a:lnTo>
                  <a:lnTo>
                    <a:pt x="1951" y="109"/>
                  </a:lnTo>
                  <a:moveTo>
                    <a:pt x="1210" y="106"/>
                  </a:moveTo>
                  <a:lnTo>
                    <a:pt x="1212" y="108"/>
                  </a:lnTo>
                  <a:lnTo>
                    <a:pt x="1212" y="106"/>
                  </a:lnTo>
                  <a:lnTo>
                    <a:pt x="1210" y="106"/>
                  </a:lnTo>
                  <a:moveTo>
                    <a:pt x="1215" y="106"/>
                  </a:moveTo>
                  <a:lnTo>
                    <a:pt x="1217" y="106"/>
                  </a:lnTo>
                  <a:lnTo>
                    <a:pt x="1217" y="104"/>
                  </a:lnTo>
                  <a:lnTo>
                    <a:pt x="1215" y="106"/>
                  </a:lnTo>
                  <a:moveTo>
                    <a:pt x="1673" y="104"/>
                  </a:moveTo>
                  <a:lnTo>
                    <a:pt x="1671" y="104"/>
                  </a:lnTo>
                  <a:lnTo>
                    <a:pt x="1669" y="104"/>
                  </a:lnTo>
                  <a:lnTo>
                    <a:pt x="1668" y="104"/>
                  </a:lnTo>
                  <a:lnTo>
                    <a:pt x="1666" y="104"/>
                  </a:lnTo>
                  <a:lnTo>
                    <a:pt x="1666" y="106"/>
                  </a:lnTo>
                  <a:lnTo>
                    <a:pt x="1668" y="106"/>
                  </a:lnTo>
                  <a:lnTo>
                    <a:pt x="1669" y="106"/>
                  </a:lnTo>
                  <a:lnTo>
                    <a:pt x="1671" y="106"/>
                  </a:lnTo>
                  <a:lnTo>
                    <a:pt x="1673" y="106"/>
                  </a:lnTo>
                  <a:lnTo>
                    <a:pt x="1675" y="106"/>
                  </a:lnTo>
                  <a:lnTo>
                    <a:pt x="1675" y="104"/>
                  </a:lnTo>
                  <a:lnTo>
                    <a:pt x="1673" y="104"/>
                  </a:lnTo>
                  <a:moveTo>
                    <a:pt x="1328" y="104"/>
                  </a:moveTo>
                  <a:lnTo>
                    <a:pt x="1329" y="104"/>
                  </a:lnTo>
                  <a:lnTo>
                    <a:pt x="1329" y="103"/>
                  </a:lnTo>
                  <a:lnTo>
                    <a:pt x="1328" y="104"/>
                  </a:lnTo>
                  <a:moveTo>
                    <a:pt x="1336" y="104"/>
                  </a:moveTo>
                  <a:lnTo>
                    <a:pt x="1338" y="104"/>
                  </a:lnTo>
                  <a:lnTo>
                    <a:pt x="1338" y="103"/>
                  </a:lnTo>
                  <a:lnTo>
                    <a:pt x="1336" y="104"/>
                  </a:lnTo>
                  <a:moveTo>
                    <a:pt x="2755" y="103"/>
                  </a:moveTo>
                  <a:lnTo>
                    <a:pt x="2757" y="104"/>
                  </a:lnTo>
                  <a:lnTo>
                    <a:pt x="2757" y="103"/>
                  </a:lnTo>
                  <a:lnTo>
                    <a:pt x="2755" y="103"/>
                  </a:lnTo>
                  <a:moveTo>
                    <a:pt x="3305" y="103"/>
                  </a:moveTo>
                  <a:lnTo>
                    <a:pt x="3304" y="103"/>
                  </a:lnTo>
                  <a:lnTo>
                    <a:pt x="3304" y="104"/>
                  </a:lnTo>
                  <a:lnTo>
                    <a:pt x="3305" y="104"/>
                  </a:lnTo>
                  <a:lnTo>
                    <a:pt x="3309" y="104"/>
                  </a:lnTo>
                  <a:lnTo>
                    <a:pt x="3307" y="103"/>
                  </a:lnTo>
                  <a:lnTo>
                    <a:pt x="3305" y="103"/>
                  </a:lnTo>
                  <a:moveTo>
                    <a:pt x="1333" y="103"/>
                  </a:moveTo>
                  <a:lnTo>
                    <a:pt x="1333" y="101"/>
                  </a:lnTo>
                  <a:lnTo>
                    <a:pt x="1333" y="99"/>
                  </a:lnTo>
                  <a:lnTo>
                    <a:pt x="1331" y="99"/>
                  </a:lnTo>
                  <a:lnTo>
                    <a:pt x="1329" y="101"/>
                  </a:lnTo>
                  <a:lnTo>
                    <a:pt x="1328" y="101"/>
                  </a:lnTo>
                  <a:lnTo>
                    <a:pt x="1328" y="103"/>
                  </a:lnTo>
                  <a:lnTo>
                    <a:pt x="1329" y="103"/>
                  </a:lnTo>
                  <a:lnTo>
                    <a:pt x="1331" y="103"/>
                  </a:lnTo>
                  <a:lnTo>
                    <a:pt x="1333" y="103"/>
                  </a:lnTo>
                  <a:moveTo>
                    <a:pt x="1424" y="101"/>
                  </a:moveTo>
                  <a:lnTo>
                    <a:pt x="1425" y="103"/>
                  </a:lnTo>
                  <a:lnTo>
                    <a:pt x="1425" y="101"/>
                  </a:lnTo>
                  <a:lnTo>
                    <a:pt x="1424" y="101"/>
                  </a:lnTo>
                  <a:moveTo>
                    <a:pt x="1671" y="101"/>
                  </a:moveTo>
                  <a:lnTo>
                    <a:pt x="1671" y="103"/>
                  </a:lnTo>
                  <a:lnTo>
                    <a:pt x="1673" y="103"/>
                  </a:lnTo>
                  <a:lnTo>
                    <a:pt x="1675" y="103"/>
                  </a:lnTo>
                  <a:lnTo>
                    <a:pt x="1676" y="103"/>
                  </a:lnTo>
                  <a:lnTo>
                    <a:pt x="1673" y="101"/>
                  </a:lnTo>
                  <a:lnTo>
                    <a:pt x="1671" y="101"/>
                  </a:lnTo>
                  <a:moveTo>
                    <a:pt x="2752" y="101"/>
                  </a:moveTo>
                  <a:lnTo>
                    <a:pt x="2750" y="101"/>
                  </a:lnTo>
                  <a:lnTo>
                    <a:pt x="2750" y="103"/>
                  </a:lnTo>
                  <a:lnTo>
                    <a:pt x="2752" y="103"/>
                  </a:lnTo>
                  <a:lnTo>
                    <a:pt x="2753" y="103"/>
                  </a:lnTo>
                  <a:lnTo>
                    <a:pt x="2755" y="103"/>
                  </a:lnTo>
                  <a:lnTo>
                    <a:pt x="2755" y="101"/>
                  </a:lnTo>
                  <a:lnTo>
                    <a:pt x="2752" y="101"/>
                  </a:lnTo>
                  <a:moveTo>
                    <a:pt x="2769" y="101"/>
                  </a:moveTo>
                  <a:lnTo>
                    <a:pt x="2770" y="101"/>
                  </a:lnTo>
                  <a:lnTo>
                    <a:pt x="2770" y="99"/>
                  </a:lnTo>
                  <a:lnTo>
                    <a:pt x="2769" y="99"/>
                  </a:lnTo>
                  <a:lnTo>
                    <a:pt x="2765" y="99"/>
                  </a:lnTo>
                  <a:lnTo>
                    <a:pt x="2767" y="101"/>
                  </a:lnTo>
                  <a:lnTo>
                    <a:pt x="2769" y="101"/>
                  </a:lnTo>
                  <a:moveTo>
                    <a:pt x="3130" y="101"/>
                  </a:moveTo>
                  <a:lnTo>
                    <a:pt x="3129" y="99"/>
                  </a:lnTo>
                  <a:lnTo>
                    <a:pt x="3127" y="101"/>
                  </a:lnTo>
                  <a:lnTo>
                    <a:pt x="3129" y="101"/>
                  </a:lnTo>
                  <a:lnTo>
                    <a:pt x="3130" y="101"/>
                  </a:lnTo>
                  <a:moveTo>
                    <a:pt x="2757" y="96"/>
                  </a:moveTo>
                  <a:lnTo>
                    <a:pt x="2757" y="98"/>
                  </a:lnTo>
                  <a:lnTo>
                    <a:pt x="2758" y="96"/>
                  </a:lnTo>
                  <a:lnTo>
                    <a:pt x="2757" y="96"/>
                  </a:lnTo>
                  <a:moveTo>
                    <a:pt x="2758" y="98"/>
                  </a:moveTo>
                  <a:lnTo>
                    <a:pt x="2760" y="96"/>
                  </a:lnTo>
                  <a:lnTo>
                    <a:pt x="2758" y="96"/>
                  </a:lnTo>
                  <a:lnTo>
                    <a:pt x="2758" y="98"/>
                  </a:lnTo>
                  <a:lnTo>
                    <a:pt x="2758" y="98"/>
                  </a:lnTo>
                  <a:moveTo>
                    <a:pt x="3117" y="98"/>
                  </a:moveTo>
                  <a:lnTo>
                    <a:pt x="3117" y="96"/>
                  </a:lnTo>
                  <a:lnTo>
                    <a:pt x="3115" y="96"/>
                  </a:lnTo>
                  <a:lnTo>
                    <a:pt x="3114" y="96"/>
                  </a:lnTo>
                  <a:lnTo>
                    <a:pt x="3114" y="98"/>
                  </a:lnTo>
                  <a:lnTo>
                    <a:pt x="3115" y="98"/>
                  </a:lnTo>
                  <a:lnTo>
                    <a:pt x="3117" y="98"/>
                  </a:lnTo>
                  <a:moveTo>
                    <a:pt x="3289" y="96"/>
                  </a:moveTo>
                  <a:lnTo>
                    <a:pt x="3289" y="98"/>
                  </a:lnTo>
                  <a:lnTo>
                    <a:pt x="3290" y="98"/>
                  </a:lnTo>
                  <a:lnTo>
                    <a:pt x="3289" y="96"/>
                  </a:lnTo>
                  <a:moveTo>
                    <a:pt x="1247" y="96"/>
                  </a:moveTo>
                  <a:lnTo>
                    <a:pt x="1247" y="94"/>
                  </a:lnTo>
                  <a:lnTo>
                    <a:pt x="1245" y="94"/>
                  </a:lnTo>
                  <a:lnTo>
                    <a:pt x="1244" y="94"/>
                  </a:lnTo>
                  <a:lnTo>
                    <a:pt x="1244" y="96"/>
                  </a:lnTo>
                  <a:lnTo>
                    <a:pt x="1245" y="96"/>
                  </a:lnTo>
                  <a:lnTo>
                    <a:pt x="1247" y="96"/>
                  </a:lnTo>
                  <a:moveTo>
                    <a:pt x="3151" y="94"/>
                  </a:moveTo>
                  <a:lnTo>
                    <a:pt x="3151" y="96"/>
                  </a:lnTo>
                  <a:lnTo>
                    <a:pt x="3152" y="96"/>
                  </a:lnTo>
                  <a:lnTo>
                    <a:pt x="3154" y="96"/>
                  </a:lnTo>
                  <a:lnTo>
                    <a:pt x="3152" y="94"/>
                  </a:lnTo>
                  <a:lnTo>
                    <a:pt x="3151" y="94"/>
                  </a:lnTo>
                  <a:moveTo>
                    <a:pt x="1673" y="94"/>
                  </a:moveTo>
                  <a:lnTo>
                    <a:pt x="1675" y="94"/>
                  </a:lnTo>
                  <a:lnTo>
                    <a:pt x="1673" y="92"/>
                  </a:lnTo>
                  <a:lnTo>
                    <a:pt x="1673" y="94"/>
                  </a:lnTo>
                  <a:moveTo>
                    <a:pt x="1669" y="91"/>
                  </a:moveTo>
                  <a:lnTo>
                    <a:pt x="1668" y="92"/>
                  </a:lnTo>
                  <a:lnTo>
                    <a:pt x="1671" y="92"/>
                  </a:lnTo>
                  <a:lnTo>
                    <a:pt x="1669" y="91"/>
                  </a:lnTo>
                  <a:moveTo>
                    <a:pt x="3060" y="91"/>
                  </a:moveTo>
                  <a:lnTo>
                    <a:pt x="3061" y="92"/>
                  </a:lnTo>
                  <a:lnTo>
                    <a:pt x="3063" y="92"/>
                  </a:lnTo>
                  <a:lnTo>
                    <a:pt x="3061" y="91"/>
                  </a:lnTo>
                  <a:lnTo>
                    <a:pt x="3060" y="91"/>
                  </a:lnTo>
                  <a:moveTo>
                    <a:pt x="3156" y="91"/>
                  </a:moveTo>
                  <a:lnTo>
                    <a:pt x="3156" y="92"/>
                  </a:lnTo>
                  <a:lnTo>
                    <a:pt x="3157" y="92"/>
                  </a:lnTo>
                  <a:lnTo>
                    <a:pt x="3157" y="91"/>
                  </a:lnTo>
                  <a:lnTo>
                    <a:pt x="3156" y="91"/>
                  </a:lnTo>
                  <a:moveTo>
                    <a:pt x="3250" y="92"/>
                  </a:moveTo>
                  <a:lnTo>
                    <a:pt x="3252" y="92"/>
                  </a:lnTo>
                  <a:lnTo>
                    <a:pt x="3252" y="91"/>
                  </a:lnTo>
                  <a:lnTo>
                    <a:pt x="3250" y="91"/>
                  </a:lnTo>
                  <a:lnTo>
                    <a:pt x="3250" y="92"/>
                  </a:lnTo>
                  <a:moveTo>
                    <a:pt x="2811" y="89"/>
                  </a:moveTo>
                  <a:lnTo>
                    <a:pt x="2809" y="89"/>
                  </a:lnTo>
                  <a:lnTo>
                    <a:pt x="2811" y="91"/>
                  </a:lnTo>
                  <a:lnTo>
                    <a:pt x="2811" y="89"/>
                  </a:lnTo>
                  <a:moveTo>
                    <a:pt x="2817" y="91"/>
                  </a:moveTo>
                  <a:lnTo>
                    <a:pt x="2817" y="89"/>
                  </a:lnTo>
                  <a:lnTo>
                    <a:pt x="2814" y="89"/>
                  </a:lnTo>
                  <a:lnTo>
                    <a:pt x="2817" y="91"/>
                  </a:lnTo>
                  <a:moveTo>
                    <a:pt x="3245" y="91"/>
                  </a:moveTo>
                  <a:lnTo>
                    <a:pt x="3248" y="91"/>
                  </a:lnTo>
                  <a:lnTo>
                    <a:pt x="3247" y="89"/>
                  </a:lnTo>
                  <a:lnTo>
                    <a:pt x="3245" y="89"/>
                  </a:lnTo>
                  <a:lnTo>
                    <a:pt x="3245" y="91"/>
                  </a:lnTo>
                  <a:moveTo>
                    <a:pt x="3241" y="89"/>
                  </a:moveTo>
                  <a:lnTo>
                    <a:pt x="3243" y="89"/>
                  </a:lnTo>
                  <a:lnTo>
                    <a:pt x="3243" y="89"/>
                  </a:lnTo>
                  <a:lnTo>
                    <a:pt x="3243" y="87"/>
                  </a:lnTo>
                  <a:lnTo>
                    <a:pt x="3241" y="87"/>
                  </a:lnTo>
                  <a:lnTo>
                    <a:pt x="3241" y="89"/>
                  </a:lnTo>
                  <a:moveTo>
                    <a:pt x="2838" y="87"/>
                  </a:moveTo>
                  <a:lnTo>
                    <a:pt x="2836" y="86"/>
                  </a:lnTo>
                  <a:lnTo>
                    <a:pt x="2836" y="87"/>
                  </a:lnTo>
                  <a:lnTo>
                    <a:pt x="2838" y="87"/>
                  </a:lnTo>
                  <a:moveTo>
                    <a:pt x="3043" y="86"/>
                  </a:moveTo>
                  <a:lnTo>
                    <a:pt x="3043" y="87"/>
                  </a:lnTo>
                  <a:lnTo>
                    <a:pt x="3045" y="87"/>
                  </a:lnTo>
                  <a:lnTo>
                    <a:pt x="3046" y="87"/>
                  </a:lnTo>
                  <a:lnTo>
                    <a:pt x="3045" y="86"/>
                  </a:lnTo>
                  <a:lnTo>
                    <a:pt x="3043" y="86"/>
                  </a:lnTo>
                  <a:moveTo>
                    <a:pt x="3082" y="86"/>
                  </a:moveTo>
                  <a:lnTo>
                    <a:pt x="3080" y="86"/>
                  </a:lnTo>
                  <a:lnTo>
                    <a:pt x="3080" y="87"/>
                  </a:lnTo>
                  <a:lnTo>
                    <a:pt x="3082" y="87"/>
                  </a:lnTo>
                  <a:lnTo>
                    <a:pt x="3082" y="86"/>
                  </a:lnTo>
                  <a:moveTo>
                    <a:pt x="1338" y="86"/>
                  </a:moveTo>
                  <a:lnTo>
                    <a:pt x="1340" y="86"/>
                  </a:lnTo>
                  <a:lnTo>
                    <a:pt x="1341" y="86"/>
                  </a:lnTo>
                  <a:lnTo>
                    <a:pt x="1343" y="86"/>
                  </a:lnTo>
                  <a:lnTo>
                    <a:pt x="1343" y="84"/>
                  </a:lnTo>
                  <a:lnTo>
                    <a:pt x="1341" y="84"/>
                  </a:lnTo>
                  <a:lnTo>
                    <a:pt x="1340" y="84"/>
                  </a:lnTo>
                  <a:lnTo>
                    <a:pt x="1338" y="86"/>
                  </a:lnTo>
                  <a:moveTo>
                    <a:pt x="1355" y="84"/>
                  </a:moveTo>
                  <a:lnTo>
                    <a:pt x="1358" y="86"/>
                  </a:lnTo>
                  <a:lnTo>
                    <a:pt x="1358" y="84"/>
                  </a:lnTo>
                  <a:lnTo>
                    <a:pt x="1356" y="84"/>
                  </a:lnTo>
                  <a:lnTo>
                    <a:pt x="1355" y="84"/>
                  </a:lnTo>
                  <a:moveTo>
                    <a:pt x="2827" y="86"/>
                  </a:moveTo>
                  <a:lnTo>
                    <a:pt x="2829" y="86"/>
                  </a:lnTo>
                  <a:lnTo>
                    <a:pt x="2831" y="86"/>
                  </a:lnTo>
                  <a:lnTo>
                    <a:pt x="2831" y="84"/>
                  </a:lnTo>
                  <a:lnTo>
                    <a:pt x="2827" y="84"/>
                  </a:lnTo>
                  <a:lnTo>
                    <a:pt x="2827" y="86"/>
                  </a:lnTo>
                  <a:moveTo>
                    <a:pt x="1979" y="84"/>
                  </a:moveTo>
                  <a:lnTo>
                    <a:pt x="1981" y="84"/>
                  </a:lnTo>
                  <a:lnTo>
                    <a:pt x="1983" y="84"/>
                  </a:lnTo>
                  <a:lnTo>
                    <a:pt x="1983" y="82"/>
                  </a:lnTo>
                  <a:lnTo>
                    <a:pt x="1981" y="82"/>
                  </a:lnTo>
                  <a:lnTo>
                    <a:pt x="1979" y="84"/>
                  </a:lnTo>
                  <a:moveTo>
                    <a:pt x="1986" y="84"/>
                  </a:moveTo>
                  <a:lnTo>
                    <a:pt x="1986" y="82"/>
                  </a:lnTo>
                  <a:lnTo>
                    <a:pt x="1984" y="82"/>
                  </a:lnTo>
                  <a:lnTo>
                    <a:pt x="1984" y="84"/>
                  </a:lnTo>
                  <a:lnTo>
                    <a:pt x="1986" y="84"/>
                  </a:lnTo>
                  <a:moveTo>
                    <a:pt x="1991" y="77"/>
                  </a:moveTo>
                  <a:lnTo>
                    <a:pt x="1991" y="79"/>
                  </a:lnTo>
                  <a:lnTo>
                    <a:pt x="1991" y="81"/>
                  </a:lnTo>
                  <a:lnTo>
                    <a:pt x="1993" y="79"/>
                  </a:lnTo>
                  <a:lnTo>
                    <a:pt x="1994" y="77"/>
                  </a:lnTo>
                  <a:lnTo>
                    <a:pt x="1993" y="77"/>
                  </a:lnTo>
                  <a:lnTo>
                    <a:pt x="1991" y="77"/>
                  </a:lnTo>
                  <a:moveTo>
                    <a:pt x="1296" y="76"/>
                  </a:moveTo>
                  <a:lnTo>
                    <a:pt x="1292" y="76"/>
                  </a:lnTo>
                  <a:lnTo>
                    <a:pt x="1291" y="76"/>
                  </a:lnTo>
                  <a:lnTo>
                    <a:pt x="1291" y="77"/>
                  </a:lnTo>
                  <a:lnTo>
                    <a:pt x="1289" y="77"/>
                  </a:lnTo>
                  <a:lnTo>
                    <a:pt x="1287" y="77"/>
                  </a:lnTo>
                  <a:lnTo>
                    <a:pt x="1289" y="79"/>
                  </a:lnTo>
                  <a:lnTo>
                    <a:pt x="1291" y="79"/>
                  </a:lnTo>
                  <a:lnTo>
                    <a:pt x="1292" y="79"/>
                  </a:lnTo>
                  <a:lnTo>
                    <a:pt x="1296" y="79"/>
                  </a:lnTo>
                  <a:lnTo>
                    <a:pt x="1298" y="79"/>
                  </a:lnTo>
                  <a:lnTo>
                    <a:pt x="1299" y="77"/>
                  </a:lnTo>
                  <a:lnTo>
                    <a:pt x="1299" y="76"/>
                  </a:lnTo>
                  <a:lnTo>
                    <a:pt x="1299" y="74"/>
                  </a:lnTo>
                  <a:lnTo>
                    <a:pt x="1296" y="74"/>
                  </a:lnTo>
                  <a:lnTo>
                    <a:pt x="1296" y="76"/>
                  </a:lnTo>
                  <a:moveTo>
                    <a:pt x="1988" y="79"/>
                  </a:moveTo>
                  <a:lnTo>
                    <a:pt x="1989" y="79"/>
                  </a:lnTo>
                  <a:lnTo>
                    <a:pt x="1991" y="79"/>
                  </a:lnTo>
                  <a:lnTo>
                    <a:pt x="1991" y="77"/>
                  </a:lnTo>
                  <a:lnTo>
                    <a:pt x="1991" y="76"/>
                  </a:lnTo>
                  <a:lnTo>
                    <a:pt x="1989" y="76"/>
                  </a:lnTo>
                  <a:lnTo>
                    <a:pt x="1988" y="76"/>
                  </a:lnTo>
                  <a:lnTo>
                    <a:pt x="1986" y="76"/>
                  </a:lnTo>
                  <a:lnTo>
                    <a:pt x="1984" y="76"/>
                  </a:lnTo>
                  <a:lnTo>
                    <a:pt x="1983" y="76"/>
                  </a:lnTo>
                  <a:lnTo>
                    <a:pt x="1983" y="77"/>
                  </a:lnTo>
                  <a:lnTo>
                    <a:pt x="1983" y="79"/>
                  </a:lnTo>
                  <a:lnTo>
                    <a:pt x="1986" y="79"/>
                  </a:lnTo>
                  <a:lnTo>
                    <a:pt x="1988" y="79"/>
                  </a:lnTo>
                  <a:moveTo>
                    <a:pt x="2587" y="77"/>
                  </a:moveTo>
                  <a:lnTo>
                    <a:pt x="2585" y="77"/>
                  </a:lnTo>
                  <a:lnTo>
                    <a:pt x="2585" y="79"/>
                  </a:lnTo>
                  <a:lnTo>
                    <a:pt x="2587" y="79"/>
                  </a:lnTo>
                  <a:lnTo>
                    <a:pt x="2588" y="79"/>
                  </a:lnTo>
                  <a:lnTo>
                    <a:pt x="2590" y="79"/>
                  </a:lnTo>
                  <a:lnTo>
                    <a:pt x="2588" y="77"/>
                  </a:lnTo>
                  <a:lnTo>
                    <a:pt x="2587" y="77"/>
                  </a:lnTo>
                  <a:moveTo>
                    <a:pt x="2795" y="77"/>
                  </a:moveTo>
                  <a:lnTo>
                    <a:pt x="2795" y="76"/>
                  </a:lnTo>
                  <a:lnTo>
                    <a:pt x="2794" y="76"/>
                  </a:lnTo>
                  <a:lnTo>
                    <a:pt x="2794" y="77"/>
                  </a:lnTo>
                  <a:lnTo>
                    <a:pt x="2795" y="77"/>
                  </a:lnTo>
                  <a:moveTo>
                    <a:pt x="1358" y="74"/>
                  </a:moveTo>
                  <a:lnTo>
                    <a:pt x="1355" y="74"/>
                  </a:lnTo>
                  <a:lnTo>
                    <a:pt x="1355" y="76"/>
                  </a:lnTo>
                  <a:lnTo>
                    <a:pt x="1356" y="76"/>
                  </a:lnTo>
                  <a:lnTo>
                    <a:pt x="1358" y="74"/>
                  </a:lnTo>
                  <a:moveTo>
                    <a:pt x="2790" y="76"/>
                  </a:moveTo>
                  <a:lnTo>
                    <a:pt x="2792" y="76"/>
                  </a:lnTo>
                  <a:lnTo>
                    <a:pt x="2792" y="74"/>
                  </a:lnTo>
                  <a:lnTo>
                    <a:pt x="2790" y="74"/>
                  </a:lnTo>
                  <a:lnTo>
                    <a:pt x="2790" y="76"/>
                  </a:lnTo>
                  <a:moveTo>
                    <a:pt x="2795" y="74"/>
                  </a:moveTo>
                  <a:lnTo>
                    <a:pt x="2794" y="74"/>
                  </a:lnTo>
                  <a:lnTo>
                    <a:pt x="2792" y="74"/>
                  </a:lnTo>
                  <a:lnTo>
                    <a:pt x="2794" y="76"/>
                  </a:lnTo>
                  <a:lnTo>
                    <a:pt x="2795" y="74"/>
                  </a:lnTo>
                  <a:moveTo>
                    <a:pt x="2848" y="74"/>
                  </a:moveTo>
                  <a:lnTo>
                    <a:pt x="2846" y="76"/>
                  </a:lnTo>
                  <a:lnTo>
                    <a:pt x="2849" y="74"/>
                  </a:lnTo>
                  <a:lnTo>
                    <a:pt x="2848" y="74"/>
                  </a:lnTo>
                  <a:moveTo>
                    <a:pt x="1198" y="69"/>
                  </a:moveTo>
                  <a:lnTo>
                    <a:pt x="1200" y="69"/>
                  </a:lnTo>
                  <a:lnTo>
                    <a:pt x="1198" y="69"/>
                  </a:lnTo>
                  <a:lnTo>
                    <a:pt x="1197" y="69"/>
                  </a:lnTo>
                  <a:lnTo>
                    <a:pt x="1195" y="69"/>
                  </a:lnTo>
                  <a:lnTo>
                    <a:pt x="1197" y="69"/>
                  </a:lnTo>
                  <a:lnTo>
                    <a:pt x="1198" y="69"/>
                  </a:lnTo>
                  <a:moveTo>
                    <a:pt x="1190" y="72"/>
                  </a:moveTo>
                  <a:lnTo>
                    <a:pt x="1191" y="71"/>
                  </a:lnTo>
                  <a:lnTo>
                    <a:pt x="1193" y="71"/>
                  </a:lnTo>
                  <a:lnTo>
                    <a:pt x="1195" y="69"/>
                  </a:lnTo>
                  <a:lnTo>
                    <a:pt x="1193" y="69"/>
                  </a:lnTo>
                  <a:lnTo>
                    <a:pt x="1191" y="69"/>
                  </a:lnTo>
                  <a:lnTo>
                    <a:pt x="1188" y="69"/>
                  </a:lnTo>
                  <a:lnTo>
                    <a:pt x="1186" y="69"/>
                  </a:lnTo>
                  <a:lnTo>
                    <a:pt x="1186" y="71"/>
                  </a:lnTo>
                  <a:lnTo>
                    <a:pt x="1185" y="71"/>
                  </a:lnTo>
                  <a:lnTo>
                    <a:pt x="1183" y="71"/>
                  </a:lnTo>
                  <a:lnTo>
                    <a:pt x="1181" y="71"/>
                  </a:lnTo>
                  <a:lnTo>
                    <a:pt x="1180" y="72"/>
                  </a:lnTo>
                  <a:lnTo>
                    <a:pt x="1178" y="72"/>
                  </a:lnTo>
                  <a:lnTo>
                    <a:pt x="1180" y="74"/>
                  </a:lnTo>
                  <a:lnTo>
                    <a:pt x="1181" y="74"/>
                  </a:lnTo>
                  <a:lnTo>
                    <a:pt x="1181" y="74"/>
                  </a:lnTo>
                  <a:lnTo>
                    <a:pt x="1186" y="72"/>
                  </a:lnTo>
                  <a:lnTo>
                    <a:pt x="1190" y="72"/>
                  </a:lnTo>
                  <a:moveTo>
                    <a:pt x="1363" y="72"/>
                  </a:moveTo>
                  <a:lnTo>
                    <a:pt x="1361" y="72"/>
                  </a:lnTo>
                  <a:lnTo>
                    <a:pt x="1360" y="74"/>
                  </a:lnTo>
                  <a:lnTo>
                    <a:pt x="1361" y="74"/>
                  </a:lnTo>
                  <a:lnTo>
                    <a:pt x="1363" y="74"/>
                  </a:lnTo>
                  <a:lnTo>
                    <a:pt x="1365" y="74"/>
                  </a:lnTo>
                  <a:lnTo>
                    <a:pt x="1365" y="72"/>
                  </a:lnTo>
                  <a:lnTo>
                    <a:pt x="1363" y="72"/>
                  </a:lnTo>
                  <a:moveTo>
                    <a:pt x="1165" y="71"/>
                  </a:moveTo>
                  <a:lnTo>
                    <a:pt x="1165" y="72"/>
                  </a:lnTo>
                  <a:lnTo>
                    <a:pt x="1166" y="72"/>
                  </a:lnTo>
                  <a:lnTo>
                    <a:pt x="1168" y="71"/>
                  </a:lnTo>
                  <a:lnTo>
                    <a:pt x="1166" y="71"/>
                  </a:lnTo>
                  <a:lnTo>
                    <a:pt x="1165" y="71"/>
                  </a:lnTo>
                  <a:moveTo>
                    <a:pt x="3220" y="71"/>
                  </a:moveTo>
                  <a:lnTo>
                    <a:pt x="3218" y="71"/>
                  </a:lnTo>
                  <a:lnTo>
                    <a:pt x="3218" y="72"/>
                  </a:lnTo>
                  <a:lnTo>
                    <a:pt x="3220" y="72"/>
                  </a:lnTo>
                  <a:lnTo>
                    <a:pt x="3220" y="71"/>
                  </a:lnTo>
                  <a:moveTo>
                    <a:pt x="1378" y="69"/>
                  </a:moveTo>
                  <a:lnTo>
                    <a:pt x="1378" y="71"/>
                  </a:lnTo>
                  <a:lnTo>
                    <a:pt x="1382" y="71"/>
                  </a:lnTo>
                  <a:lnTo>
                    <a:pt x="1382" y="69"/>
                  </a:lnTo>
                  <a:lnTo>
                    <a:pt x="1380" y="69"/>
                  </a:lnTo>
                  <a:lnTo>
                    <a:pt x="1378" y="69"/>
                  </a:lnTo>
                  <a:moveTo>
                    <a:pt x="1501" y="69"/>
                  </a:moveTo>
                  <a:lnTo>
                    <a:pt x="1499" y="69"/>
                  </a:lnTo>
                  <a:lnTo>
                    <a:pt x="1499" y="71"/>
                  </a:lnTo>
                  <a:lnTo>
                    <a:pt x="1501" y="71"/>
                  </a:lnTo>
                  <a:lnTo>
                    <a:pt x="1503" y="71"/>
                  </a:lnTo>
                  <a:lnTo>
                    <a:pt x="1505" y="71"/>
                  </a:lnTo>
                  <a:lnTo>
                    <a:pt x="1505" y="69"/>
                  </a:lnTo>
                  <a:lnTo>
                    <a:pt x="1503" y="69"/>
                  </a:lnTo>
                  <a:lnTo>
                    <a:pt x="1501" y="69"/>
                  </a:lnTo>
                  <a:moveTo>
                    <a:pt x="1505" y="69"/>
                  </a:moveTo>
                  <a:lnTo>
                    <a:pt x="1505" y="69"/>
                  </a:lnTo>
                  <a:lnTo>
                    <a:pt x="1506" y="69"/>
                  </a:lnTo>
                  <a:lnTo>
                    <a:pt x="1506" y="69"/>
                  </a:lnTo>
                  <a:lnTo>
                    <a:pt x="1505" y="69"/>
                  </a:lnTo>
                  <a:lnTo>
                    <a:pt x="1505" y="69"/>
                  </a:lnTo>
                  <a:moveTo>
                    <a:pt x="2790" y="71"/>
                  </a:moveTo>
                  <a:lnTo>
                    <a:pt x="2785" y="69"/>
                  </a:lnTo>
                  <a:lnTo>
                    <a:pt x="2787" y="71"/>
                  </a:lnTo>
                  <a:lnTo>
                    <a:pt x="2790" y="71"/>
                  </a:lnTo>
                  <a:moveTo>
                    <a:pt x="1274" y="69"/>
                  </a:moveTo>
                  <a:lnTo>
                    <a:pt x="1276" y="69"/>
                  </a:lnTo>
                  <a:lnTo>
                    <a:pt x="1276" y="69"/>
                  </a:lnTo>
                  <a:lnTo>
                    <a:pt x="1274" y="69"/>
                  </a:lnTo>
                  <a:lnTo>
                    <a:pt x="1272" y="69"/>
                  </a:lnTo>
                  <a:lnTo>
                    <a:pt x="1274" y="69"/>
                  </a:lnTo>
                  <a:moveTo>
                    <a:pt x="2875" y="69"/>
                  </a:moveTo>
                  <a:lnTo>
                    <a:pt x="2876" y="69"/>
                  </a:lnTo>
                  <a:lnTo>
                    <a:pt x="2875" y="69"/>
                  </a:lnTo>
                  <a:lnTo>
                    <a:pt x="2875" y="69"/>
                  </a:lnTo>
                  <a:moveTo>
                    <a:pt x="2908" y="69"/>
                  </a:moveTo>
                  <a:lnTo>
                    <a:pt x="2907" y="69"/>
                  </a:lnTo>
                  <a:lnTo>
                    <a:pt x="2905" y="69"/>
                  </a:lnTo>
                  <a:lnTo>
                    <a:pt x="2907" y="69"/>
                  </a:lnTo>
                  <a:lnTo>
                    <a:pt x="2908" y="69"/>
                  </a:lnTo>
                  <a:moveTo>
                    <a:pt x="2902" y="69"/>
                  </a:moveTo>
                  <a:lnTo>
                    <a:pt x="2903" y="69"/>
                  </a:lnTo>
                  <a:lnTo>
                    <a:pt x="2903" y="67"/>
                  </a:lnTo>
                  <a:lnTo>
                    <a:pt x="2902" y="67"/>
                  </a:lnTo>
                  <a:lnTo>
                    <a:pt x="2900" y="67"/>
                  </a:lnTo>
                  <a:lnTo>
                    <a:pt x="2898" y="67"/>
                  </a:lnTo>
                  <a:lnTo>
                    <a:pt x="2900" y="69"/>
                  </a:lnTo>
                  <a:lnTo>
                    <a:pt x="2902" y="69"/>
                  </a:lnTo>
                  <a:moveTo>
                    <a:pt x="1432" y="65"/>
                  </a:moveTo>
                  <a:lnTo>
                    <a:pt x="1434" y="65"/>
                  </a:lnTo>
                  <a:lnTo>
                    <a:pt x="1434" y="64"/>
                  </a:lnTo>
                  <a:lnTo>
                    <a:pt x="1432" y="65"/>
                  </a:lnTo>
                  <a:moveTo>
                    <a:pt x="3024" y="64"/>
                  </a:moveTo>
                  <a:lnTo>
                    <a:pt x="3023" y="64"/>
                  </a:lnTo>
                  <a:lnTo>
                    <a:pt x="3021" y="64"/>
                  </a:lnTo>
                  <a:lnTo>
                    <a:pt x="3023" y="65"/>
                  </a:lnTo>
                  <a:lnTo>
                    <a:pt x="3024" y="65"/>
                  </a:lnTo>
                  <a:lnTo>
                    <a:pt x="3024" y="64"/>
                  </a:lnTo>
                  <a:moveTo>
                    <a:pt x="1343" y="62"/>
                  </a:moveTo>
                  <a:lnTo>
                    <a:pt x="1340" y="62"/>
                  </a:lnTo>
                  <a:lnTo>
                    <a:pt x="1338" y="62"/>
                  </a:lnTo>
                  <a:lnTo>
                    <a:pt x="1336" y="64"/>
                  </a:lnTo>
                  <a:lnTo>
                    <a:pt x="1340" y="64"/>
                  </a:lnTo>
                  <a:lnTo>
                    <a:pt x="1343" y="62"/>
                  </a:lnTo>
                  <a:lnTo>
                    <a:pt x="1343" y="62"/>
                  </a:lnTo>
                  <a:moveTo>
                    <a:pt x="1964" y="64"/>
                  </a:moveTo>
                  <a:lnTo>
                    <a:pt x="1962" y="62"/>
                  </a:lnTo>
                  <a:lnTo>
                    <a:pt x="1962" y="64"/>
                  </a:lnTo>
                  <a:lnTo>
                    <a:pt x="1964" y="64"/>
                  </a:lnTo>
                  <a:moveTo>
                    <a:pt x="2334" y="64"/>
                  </a:moveTo>
                  <a:lnTo>
                    <a:pt x="2336" y="62"/>
                  </a:lnTo>
                  <a:lnTo>
                    <a:pt x="2334" y="62"/>
                  </a:lnTo>
                  <a:lnTo>
                    <a:pt x="2334" y="64"/>
                  </a:lnTo>
                  <a:moveTo>
                    <a:pt x="2885" y="64"/>
                  </a:moveTo>
                  <a:lnTo>
                    <a:pt x="2883" y="62"/>
                  </a:lnTo>
                  <a:lnTo>
                    <a:pt x="2881" y="64"/>
                  </a:lnTo>
                  <a:lnTo>
                    <a:pt x="2883" y="64"/>
                  </a:lnTo>
                  <a:lnTo>
                    <a:pt x="2885" y="64"/>
                  </a:lnTo>
                  <a:moveTo>
                    <a:pt x="2888" y="64"/>
                  </a:moveTo>
                  <a:lnTo>
                    <a:pt x="2890" y="64"/>
                  </a:lnTo>
                  <a:lnTo>
                    <a:pt x="2890" y="62"/>
                  </a:lnTo>
                  <a:lnTo>
                    <a:pt x="2888" y="62"/>
                  </a:lnTo>
                  <a:lnTo>
                    <a:pt x="2888" y="64"/>
                  </a:lnTo>
                  <a:moveTo>
                    <a:pt x="2891" y="62"/>
                  </a:moveTo>
                  <a:lnTo>
                    <a:pt x="2891" y="64"/>
                  </a:lnTo>
                  <a:lnTo>
                    <a:pt x="2893" y="64"/>
                  </a:lnTo>
                  <a:lnTo>
                    <a:pt x="2895" y="62"/>
                  </a:lnTo>
                  <a:lnTo>
                    <a:pt x="2893" y="62"/>
                  </a:lnTo>
                  <a:lnTo>
                    <a:pt x="2891" y="62"/>
                  </a:lnTo>
                  <a:moveTo>
                    <a:pt x="2902" y="64"/>
                  </a:moveTo>
                  <a:lnTo>
                    <a:pt x="2903" y="64"/>
                  </a:lnTo>
                  <a:lnTo>
                    <a:pt x="2902" y="62"/>
                  </a:lnTo>
                  <a:lnTo>
                    <a:pt x="2902" y="64"/>
                  </a:lnTo>
                  <a:moveTo>
                    <a:pt x="3309" y="64"/>
                  </a:moveTo>
                  <a:lnTo>
                    <a:pt x="3311" y="64"/>
                  </a:lnTo>
                  <a:lnTo>
                    <a:pt x="3311" y="62"/>
                  </a:lnTo>
                  <a:lnTo>
                    <a:pt x="3307" y="62"/>
                  </a:lnTo>
                  <a:lnTo>
                    <a:pt x="3305" y="62"/>
                  </a:lnTo>
                  <a:lnTo>
                    <a:pt x="3305" y="64"/>
                  </a:lnTo>
                  <a:lnTo>
                    <a:pt x="3307" y="64"/>
                  </a:lnTo>
                  <a:lnTo>
                    <a:pt x="3309" y="64"/>
                  </a:lnTo>
                  <a:moveTo>
                    <a:pt x="1230" y="62"/>
                  </a:moveTo>
                  <a:lnTo>
                    <a:pt x="1232" y="62"/>
                  </a:lnTo>
                  <a:lnTo>
                    <a:pt x="1235" y="62"/>
                  </a:lnTo>
                  <a:lnTo>
                    <a:pt x="1237" y="62"/>
                  </a:lnTo>
                  <a:lnTo>
                    <a:pt x="1239" y="62"/>
                  </a:lnTo>
                  <a:lnTo>
                    <a:pt x="1240" y="62"/>
                  </a:lnTo>
                  <a:lnTo>
                    <a:pt x="1242" y="62"/>
                  </a:lnTo>
                  <a:lnTo>
                    <a:pt x="1242" y="60"/>
                  </a:lnTo>
                  <a:lnTo>
                    <a:pt x="1240" y="60"/>
                  </a:lnTo>
                  <a:lnTo>
                    <a:pt x="1237" y="60"/>
                  </a:lnTo>
                  <a:lnTo>
                    <a:pt x="1235" y="60"/>
                  </a:lnTo>
                  <a:lnTo>
                    <a:pt x="1234" y="60"/>
                  </a:lnTo>
                  <a:lnTo>
                    <a:pt x="1230" y="62"/>
                  </a:lnTo>
                  <a:moveTo>
                    <a:pt x="2831" y="60"/>
                  </a:moveTo>
                  <a:lnTo>
                    <a:pt x="2832" y="60"/>
                  </a:lnTo>
                  <a:lnTo>
                    <a:pt x="2832" y="59"/>
                  </a:lnTo>
                  <a:lnTo>
                    <a:pt x="2831" y="59"/>
                  </a:lnTo>
                  <a:lnTo>
                    <a:pt x="2829" y="59"/>
                  </a:lnTo>
                  <a:lnTo>
                    <a:pt x="2831" y="60"/>
                  </a:lnTo>
                  <a:moveTo>
                    <a:pt x="2881" y="59"/>
                  </a:moveTo>
                  <a:lnTo>
                    <a:pt x="2880" y="59"/>
                  </a:lnTo>
                  <a:lnTo>
                    <a:pt x="2881" y="60"/>
                  </a:lnTo>
                  <a:lnTo>
                    <a:pt x="2883" y="59"/>
                  </a:lnTo>
                  <a:lnTo>
                    <a:pt x="2881" y="59"/>
                  </a:lnTo>
                  <a:moveTo>
                    <a:pt x="2886" y="60"/>
                  </a:moveTo>
                  <a:lnTo>
                    <a:pt x="2886" y="59"/>
                  </a:lnTo>
                  <a:lnTo>
                    <a:pt x="2885" y="60"/>
                  </a:lnTo>
                  <a:lnTo>
                    <a:pt x="2886" y="60"/>
                  </a:lnTo>
                  <a:moveTo>
                    <a:pt x="2836" y="59"/>
                  </a:moveTo>
                  <a:lnTo>
                    <a:pt x="2838" y="57"/>
                  </a:lnTo>
                  <a:lnTo>
                    <a:pt x="2836" y="57"/>
                  </a:lnTo>
                  <a:lnTo>
                    <a:pt x="2834" y="57"/>
                  </a:lnTo>
                  <a:lnTo>
                    <a:pt x="2832" y="57"/>
                  </a:lnTo>
                  <a:lnTo>
                    <a:pt x="2834" y="59"/>
                  </a:lnTo>
                  <a:lnTo>
                    <a:pt x="2836" y="59"/>
                  </a:lnTo>
                  <a:moveTo>
                    <a:pt x="2888" y="57"/>
                  </a:moveTo>
                  <a:lnTo>
                    <a:pt x="2886" y="57"/>
                  </a:lnTo>
                  <a:lnTo>
                    <a:pt x="2885" y="59"/>
                  </a:lnTo>
                  <a:lnTo>
                    <a:pt x="2886" y="59"/>
                  </a:lnTo>
                  <a:lnTo>
                    <a:pt x="2888" y="59"/>
                  </a:lnTo>
                  <a:lnTo>
                    <a:pt x="2890" y="59"/>
                  </a:lnTo>
                  <a:lnTo>
                    <a:pt x="2888" y="57"/>
                  </a:lnTo>
                  <a:moveTo>
                    <a:pt x="1575" y="57"/>
                  </a:moveTo>
                  <a:lnTo>
                    <a:pt x="1575" y="55"/>
                  </a:lnTo>
                  <a:lnTo>
                    <a:pt x="1574" y="55"/>
                  </a:lnTo>
                  <a:lnTo>
                    <a:pt x="1572" y="55"/>
                  </a:lnTo>
                  <a:lnTo>
                    <a:pt x="1575" y="57"/>
                  </a:lnTo>
                  <a:moveTo>
                    <a:pt x="2974" y="57"/>
                  </a:moveTo>
                  <a:lnTo>
                    <a:pt x="2976" y="57"/>
                  </a:lnTo>
                  <a:lnTo>
                    <a:pt x="2974" y="55"/>
                  </a:lnTo>
                  <a:lnTo>
                    <a:pt x="2972" y="55"/>
                  </a:lnTo>
                  <a:lnTo>
                    <a:pt x="2971" y="55"/>
                  </a:lnTo>
                  <a:lnTo>
                    <a:pt x="2971" y="57"/>
                  </a:lnTo>
                  <a:lnTo>
                    <a:pt x="2972" y="57"/>
                  </a:lnTo>
                  <a:lnTo>
                    <a:pt x="2974" y="57"/>
                  </a:lnTo>
                  <a:moveTo>
                    <a:pt x="1471" y="54"/>
                  </a:moveTo>
                  <a:lnTo>
                    <a:pt x="1471" y="55"/>
                  </a:lnTo>
                  <a:lnTo>
                    <a:pt x="1473" y="54"/>
                  </a:lnTo>
                  <a:lnTo>
                    <a:pt x="1471" y="54"/>
                  </a:lnTo>
                  <a:moveTo>
                    <a:pt x="1984" y="54"/>
                  </a:moveTo>
                  <a:lnTo>
                    <a:pt x="1986" y="54"/>
                  </a:lnTo>
                  <a:lnTo>
                    <a:pt x="1988" y="54"/>
                  </a:lnTo>
                  <a:lnTo>
                    <a:pt x="1988" y="52"/>
                  </a:lnTo>
                  <a:lnTo>
                    <a:pt x="1986" y="52"/>
                  </a:lnTo>
                  <a:lnTo>
                    <a:pt x="1984" y="52"/>
                  </a:lnTo>
                  <a:lnTo>
                    <a:pt x="1983" y="52"/>
                  </a:lnTo>
                  <a:lnTo>
                    <a:pt x="1979" y="52"/>
                  </a:lnTo>
                  <a:lnTo>
                    <a:pt x="1981" y="54"/>
                  </a:lnTo>
                  <a:lnTo>
                    <a:pt x="1984" y="54"/>
                  </a:lnTo>
                  <a:moveTo>
                    <a:pt x="1998" y="52"/>
                  </a:moveTo>
                  <a:lnTo>
                    <a:pt x="1998" y="50"/>
                  </a:lnTo>
                  <a:lnTo>
                    <a:pt x="1996" y="50"/>
                  </a:lnTo>
                  <a:lnTo>
                    <a:pt x="1994" y="50"/>
                  </a:lnTo>
                  <a:lnTo>
                    <a:pt x="1994" y="52"/>
                  </a:lnTo>
                  <a:lnTo>
                    <a:pt x="1996" y="52"/>
                  </a:lnTo>
                  <a:lnTo>
                    <a:pt x="1998" y="52"/>
                  </a:lnTo>
                  <a:moveTo>
                    <a:pt x="1994" y="52"/>
                  </a:moveTo>
                  <a:lnTo>
                    <a:pt x="1993" y="52"/>
                  </a:lnTo>
                  <a:lnTo>
                    <a:pt x="1991" y="52"/>
                  </a:lnTo>
                  <a:lnTo>
                    <a:pt x="1993" y="54"/>
                  </a:lnTo>
                  <a:lnTo>
                    <a:pt x="1994" y="54"/>
                  </a:lnTo>
                  <a:lnTo>
                    <a:pt x="1994" y="52"/>
                  </a:lnTo>
                  <a:moveTo>
                    <a:pt x="2848" y="54"/>
                  </a:moveTo>
                  <a:lnTo>
                    <a:pt x="2849" y="54"/>
                  </a:lnTo>
                  <a:lnTo>
                    <a:pt x="2848" y="52"/>
                  </a:lnTo>
                  <a:lnTo>
                    <a:pt x="2848" y="54"/>
                  </a:lnTo>
                  <a:moveTo>
                    <a:pt x="1343" y="52"/>
                  </a:moveTo>
                  <a:lnTo>
                    <a:pt x="1345" y="52"/>
                  </a:lnTo>
                  <a:lnTo>
                    <a:pt x="1346" y="52"/>
                  </a:lnTo>
                  <a:lnTo>
                    <a:pt x="1348" y="52"/>
                  </a:lnTo>
                  <a:lnTo>
                    <a:pt x="1350" y="52"/>
                  </a:lnTo>
                  <a:lnTo>
                    <a:pt x="1351" y="52"/>
                  </a:lnTo>
                  <a:lnTo>
                    <a:pt x="1350" y="50"/>
                  </a:lnTo>
                  <a:lnTo>
                    <a:pt x="1348" y="50"/>
                  </a:lnTo>
                  <a:lnTo>
                    <a:pt x="1346" y="50"/>
                  </a:lnTo>
                  <a:lnTo>
                    <a:pt x="1345" y="50"/>
                  </a:lnTo>
                  <a:lnTo>
                    <a:pt x="1343" y="50"/>
                  </a:lnTo>
                  <a:lnTo>
                    <a:pt x="1341" y="50"/>
                  </a:lnTo>
                  <a:lnTo>
                    <a:pt x="1341" y="52"/>
                  </a:lnTo>
                  <a:lnTo>
                    <a:pt x="1343" y="52"/>
                  </a:lnTo>
                  <a:lnTo>
                    <a:pt x="1343" y="52"/>
                  </a:lnTo>
                  <a:moveTo>
                    <a:pt x="1969" y="50"/>
                  </a:moveTo>
                  <a:lnTo>
                    <a:pt x="1971" y="50"/>
                  </a:lnTo>
                  <a:lnTo>
                    <a:pt x="1971" y="49"/>
                  </a:lnTo>
                  <a:lnTo>
                    <a:pt x="1969" y="50"/>
                  </a:lnTo>
                  <a:moveTo>
                    <a:pt x="1989" y="49"/>
                  </a:moveTo>
                  <a:lnTo>
                    <a:pt x="1988" y="49"/>
                  </a:lnTo>
                  <a:lnTo>
                    <a:pt x="1986" y="49"/>
                  </a:lnTo>
                  <a:lnTo>
                    <a:pt x="1986" y="50"/>
                  </a:lnTo>
                  <a:lnTo>
                    <a:pt x="1988" y="50"/>
                  </a:lnTo>
                  <a:lnTo>
                    <a:pt x="1989" y="49"/>
                  </a:lnTo>
                  <a:moveTo>
                    <a:pt x="1343" y="47"/>
                  </a:moveTo>
                  <a:lnTo>
                    <a:pt x="1341" y="47"/>
                  </a:lnTo>
                  <a:lnTo>
                    <a:pt x="1340" y="47"/>
                  </a:lnTo>
                  <a:lnTo>
                    <a:pt x="1340" y="49"/>
                  </a:lnTo>
                  <a:lnTo>
                    <a:pt x="1341" y="49"/>
                  </a:lnTo>
                  <a:lnTo>
                    <a:pt x="1343" y="47"/>
                  </a:lnTo>
                  <a:moveTo>
                    <a:pt x="1976" y="47"/>
                  </a:moveTo>
                  <a:lnTo>
                    <a:pt x="1977" y="49"/>
                  </a:lnTo>
                  <a:lnTo>
                    <a:pt x="1977" y="47"/>
                  </a:lnTo>
                  <a:lnTo>
                    <a:pt x="1976" y="47"/>
                  </a:lnTo>
                  <a:moveTo>
                    <a:pt x="1457" y="47"/>
                  </a:moveTo>
                  <a:lnTo>
                    <a:pt x="1457" y="45"/>
                  </a:lnTo>
                  <a:lnTo>
                    <a:pt x="1456" y="45"/>
                  </a:lnTo>
                  <a:lnTo>
                    <a:pt x="1456" y="47"/>
                  </a:lnTo>
                  <a:lnTo>
                    <a:pt x="1457" y="47"/>
                  </a:lnTo>
                  <a:moveTo>
                    <a:pt x="1986" y="45"/>
                  </a:moveTo>
                  <a:lnTo>
                    <a:pt x="1984" y="45"/>
                  </a:lnTo>
                  <a:lnTo>
                    <a:pt x="1984" y="47"/>
                  </a:lnTo>
                  <a:lnTo>
                    <a:pt x="1986" y="47"/>
                  </a:lnTo>
                  <a:lnTo>
                    <a:pt x="1986" y="45"/>
                  </a:lnTo>
                  <a:moveTo>
                    <a:pt x="1989" y="45"/>
                  </a:moveTo>
                  <a:lnTo>
                    <a:pt x="1989" y="44"/>
                  </a:lnTo>
                  <a:lnTo>
                    <a:pt x="1988" y="45"/>
                  </a:lnTo>
                  <a:lnTo>
                    <a:pt x="1988" y="47"/>
                  </a:lnTo>
                  <a:lnTo>
                    <a:pt x="1989" y="47"/>
                  </a:lnTo>
                  <a:lnTo>
                    <a:pt x="1989" y="45"/>
                  </a:lnTo>
                  <a:moveTo>
                    <a:pt x="2227" y="47"/>
                  </a:moveTo>
                  <a:lnTo>
                    <a:pt x="2228" y="47"/>
                  </a:lnTo>
                  <a:lnTo>
                    <a:pt x="2228" y="45"/>
                  </a:lnTo>
                  <a:lnTo>
                    <a:pt x="2227" y="45"/>
                  </a:lnTo>
                  <a:lnTo>
                    <a:pt x="2225" y="45"/>
                  </a:lnTo>
                  <a:lnTo>
                    <a:pt x="2225" y="47"/>
                  </a:lnTo>
                  <a:lnTo>
                    <a:pt x="2227" y="47"/>
                  </a:lnTo>
                  <a:moveTo>
                    <a:pt x="1461" y="45"/>
                  </a:moveTo>
                  <a:lnTo>
                    <a:pt x="1461" y="44"/>
                  </a:lnTo>
                  <a:lnTo>
                    <a:pt x="1459" y="45"/>
                  </a:lnTo>
                  <a:lnTo>
                    <a:pt x="1461" y="45"/>
                  </a:lnTo>
                  <a:moveTo>
                    <a:pt x="1994" y="42"/>
                  </a:moveTo>
                  <a:lnTo>
                    <a:pt x="1993" y="42"/>
                  </a:lnTo>
                  <a:lnTo>
                    <a:pt x="1993" y="44"/>
                  </a:lnTo>
                  <a:lnTo>
                    <a:pt x="1994" y="44"/>
                  </a:lnTo>
                  <a:lnTo>
                    <a:pt x="1994" y="42"/>
                  </a:lnTo>
                  <a:moveTo>
                    <a:pt x="1343" y="42"/>
                  </a:moveTo>
                  <a:lnTo>
                    <a:pt x="1343" y="40"/>
                  </a:lnTo>
                  <a:lnTo>
                    <a:pt x="1341" y="40"/>
                  </a:lnTo>
                  <a:lnTo>
                    <a:pt x="1341" y="42"/>
                  </a:lnTo>
                  <a:lnTo>
                    <a:pt x="1343" y="42"/>
                  </a:lnTo>
                  <a:moveTo>
                    <a:pt x="1565" y="40"/>
                  </a:moveTo>
                  <a:lnTo>
                    <a:pt x="1565" y="42"/>
                  </a:lnTo>
                  <a:lnTo>
                    <a:pt x="1567" y="42"/>
                  </a:lnTo>
                  <a:lnTo>
                    <a:pt x="1565" y="40"/>
                  </a:lnTo>
                  <a:moveTo>
                    <a:pt x="1989" y="40"/>
                  </a:moveTo>
                  <a:lnTo>
                    <a:pt x="1986" y="40"/>
                  </a:lnTo>
                  <a:lnTo>
                    <a:pt x="1986" y="42"/>
                  </a:lnTo>
                  <a:lnTo>
                    <a:pt x="1988" y="42"/>
                  </a:lnTo>
                  <a:lnTo>
                    <a:pt x="1989" y="42"/>
                  </a:lnTo>
                  <a:lnTo>
                    <a:pt x="1989" y="40"/>
                  </a:lnTo>
                  <a:moveTo>
                    <a:pt x="1996" y="40"/>
                  </a:moveTo>
                  <a:lnTo>
                    <a:pt x="1994" y="40"/>
                  </a:lnTo>
                  <a:lnTo>
                    <a:pt x="1994" y="42"/>
                  </a:lnTo>
                  <a:lnTo>
                    <a:pt x="1996" y="42"/>
                  </a:lnTo>
                  <a:lnTo>
                    <a:pt x="1996" y="40"/>
                  </a:lnTo>
                  <a:moveTo>
                    <a:pt x="2218" y="42"/>
                  </a:moveTo>
                  <a:lnTo>
                    <a:pt x="2218" y="40"/>
                  </a:lnTo>
                  <a:lnTo>
                    <a:pt x="2216" y="40"/>
                  </a:lnTo>
                  <a:lnTo>
                    <a:pt x="2215" y="40"/>
                  </a:lnTo>
                  <a:lnTo>
                    <a:pt x="2215" y="42"/>
                  </a:lnTo>
                  <a:lnTo>
                    <a:pt x="2216" y="42"/>
                  </a:lnTo>
                  <a:lnTo>
                    <a:pt x="2218" y="42"/>
                  </a:lnTo>
                  <a:moveTo>
                    <a:pt x="2336" y="42"/>
                  </a:moveTo>
                  <a:lnTo>
                    <a:pt x="2338" y="42"/>
                  </a:lnTo>
                  <a:lnTo>
                    <a:pt x="2338" y="40"/>
                  </a:lnTo>
                  <a:lnTo>
                    <a:pt x="2336" y="40"/>
                  </a:lnTo>
                  <a:lnTo>
                    <a:pt x="2336" y="42"/>
                  </a:lnTo>
                  <a:moveTo>
                    <a:pt x="2354" y="40"/>
                  </a:moveTo>
                  <a:lnTo>
                    <a:pt x="2353" y="39"/>
                  </a:lnTo>
                  <a:lnTo>
                    <a:pt x="2351" y="39"/>
                  </a:lnTo>
                  <a:lnTo>
                    <a:pt x="2351" y="40"/>
                  </a:lnTo>
                  <a:lnTo>
                    <a:pt x="2353" y="40"/>
                  </a:lnTo>
                  <a:lnTo>
                    <a:pt x="2354" y="40"/>
                  </a:lnTo>
                  <a:moveTo>
                    <a:pt x="1562" y="39"/>
                  </a:moveTo>
                  <a:lnTo>
                    <a:pt x="1565" y="39"/>
                  </a:lnTo>
                  <a:lnTo>
                    <a:pt x="1567" y="39"/>
                  </a:lnTo>
                  <a:lnTo>
                    <a:pt x="1568" y="39"/>
                  </a:lnTo>
                  <a:lnTo>
                    <a:pt x="1570" y="39"/>
                  </a:lnTo>
                  <a:lnTo>
                    <a:pt x="1570" y="37"/>
                  </a:lnTo>
                  <a:lnTo>
                    <a:pt x="1568" y="37"/>
                  </a:lnTo>
                  <a:lnTo>
                    <a:pt x="1567" y="37"/>
                  </a:lnTo>
                  <a:lnTo>
                    <a:pt x="1565" y="37"/>
                  </a:lnTo>
                  <a:lnTo>
                    <a:pt x="1562" y="37"/>
                  </a:lnTo>
                  <a:lnTo>
                    <a:pt x="1560" y="37"/>
                  </a:lnTo>
                  <a:lnTo>
                    <a:pt x="1558" y="37"/>
                  </a:lnTo>
                  <a:lnTo>
                    <a:pt x="1558" y="39"/>
                  </a:lnTo>
                  <a:lnTo>
                    <a:pt x="1560" y="39"/>
                  </a:lnTo>
                  <a:lnTo>
                    <a:pt x="1562" y="39"/>
                  </a:lnTo>
                  <a:moveTo>
                    <a:pt x="1999" y="39"/>
                  </a:moveTo>
                  <a:lnTo>
                    <a:pt x="2001" y="39"/>
                  </a:lnTo>
                  <a:lnTo>
                    <a:pt x="2003" y="37"/>
                  </a:lnTo>
                  <a:lnTo>
                    <a:pt x="2001" y="37"/>
                  </a:lnTo>
                  <a:lnTo>
                    <a:pt x="1999" y="37"/>
                  </a:lnTo>
                  <a:lnTo>
                    <a:pt x="1999" y="39"/>
                  </a:lnTo>
                  <a:moveTo>
                    <a:pt x="2291" y="39"/>
                  </a:moveTo>
                  <a:lnTo>
                    <a:pt x="2289" y="37"/>
                  </a:lnTo>
                  <a:lnTo>
                    <a:pt x="2287" y="37"/>
                  </a:lnTo>
                  <a:lnTo>
                    <a:pt x="2287" y="39"/>
                  </a:lnTo>
                  <a:lnTo>
                    <a:pt x="2289" y="39"/>
                  </a:lnTo>
                  <a:lnTo>
                    <a:pt x="2291" y="39"/>
                  </a:lnTo>
                  <a:moveTo>
                    <a:pt x="2834" y="37"/>
                  </a:moveTo>
                  <a:lnTo>
                    <a:pt x="2832" y="37"/>
                  </a:lnTo>
                  <a:lnTo>
                    <a:pt x="2836" y="39"/>
                  </a:lnTo>
                  <a:lnTo>
                    <a:pt x="2834" y="37"/>
                  </a:lnTo>
                  <a:moveTo>
                    <a:pt x="2829" y="33"/>
                  </a:moveTo>
                  <a:lnTo>
                    <a:pt x="2829" y="35"/>
                  </a:lnTo>
                  <a:lnTo>
                    <a:pt x="2831" y="35"/>
                  </a:lnTo>
                  <a:lnTo>
                    <a:pt x="2829" y="33"/>
                  </a:lnTo>
                  <a:moveTo>
                    <a:pt x="2711" y="33"/>
                  </a:moveTo>
                  <a:lnTo>
                    <a:pt x="2708" y="32"/>
                  </a:lnTo>
                  <a:lnTo>
                    <a:pt x="2708" y="33"/>
                  </a:lnTo>
                  <a:lnTo>
                    <a:pt x="2710" y="33"/>
                  </a:lnTo>
                  <a:lnTo>
                    <a:pt x="2711" y="33"/>
                  </a:lnTo>
                  <a:moveTo>
                    <a:pt x="2514" y="28"/>
                  </a:moveTo>
                  <a:lnTo>
                    <a:pt x="2513" y="28"/>
                  </a:lnTo>
                  <a:lnTo>
                    <a:pt x="2511" y="28"/>
                  </a:lnTo>
                  <a:lnTo>
                    <a:pt x="2516" y="30"/>
                  </a:lnTo>
                  <a:lnTo>
                    <a:pt x="2518" y="30"/>
                  </a:lnTo>
                  <a:lnTo>
                    <a:pt x="2518" y="28"/>
                  </a:lnTo>
                  <a:lnTo>
                    <a:pt x="2516" y="28"/>
                  </a:lnTo>
                  <a:lnTo>
                    <a:pt x="2516" y="28"/>
                  </a:lnTo>
                  <a:lnTo>
                    <a:pt x="2514" y="28"/>
                  </a:lnTo>
                  <a:moveTo>
                    <a:pt x="2572" y="30"/>
                  </a:moveTo>
                  <a:lnTo>
                    <a:pt x="2573" y="30"/>
                  </a:lnTo>
                  <a:lnTo>
                    <a:pt x="2572" y="28"/>
                  </a:lnTo>
                  <a:lnTo>
                    <a:pt x="2568" y="30"/>
                  </a:lnTo>
                  <a:lnTo>
                    <a:pt x="2572" y="30"/>
                  </a:lnTo>
                  <a:moveTo>
                    <a:pt x="2580" y="28"/>
                  </a:moveTo>
                  <a:lnTo>
                    <a:pt x="2578" y="28"/>
                  </a:lnTo>
                  <a:lnTo>
                    <a:pt x="2577" y="28"/>
                  </a:lnTo>
                  <a:lnTo>
                    <a:pt x="2577" y="30"/>
                  </a:lnTo>
                  <a:lnTo>
                    <a:pt x="2578" y="30"/>
                  </a:lnTo>
                  <a:lnTo>
                    <a:pt x="2580" y="28"/>
                  </a:lnTo>
                  <a:moveTo>
                    <a:pt x="1481" y="28"/>
                  </a:moveTo>
                  <a:lnTo>
                    <a:pt x="1483" y="28"/>
                  </a:lnTo>
                  <a:lnTo>
                    <a:pt x="1484" y="28"/>
                  </a:lnTo>
                  <a:lnTo>
                    <a:pt x="1484" y="27"/>
                  </a:lnTo>
                  <a:lnTo>
                    <a:pt x="1481" y="27"/>
                  </a:lnTo>
                  <a:lnTo>
                    <a:pt x="1479" y="27"/>
                  </a:lnTo>
                  <a:lnTo>
                    <a:pt x="1478" y="27"/>
                  </a:lnTo>
                  <a:lnTo>
                    <a:pt x="1476" y="27"/>
                  </a:lnTo>
                  <a:lnTo>
                    <a:pt x="1476" y="28"/>
                  </a:lnTo>
                  <a:lnTo>
                    <a:pt x="1478" y="28"/>
                  </a:lnTo>
                  <a:lnTo>
                    <a:pt x="1479" y="28"/>
                  </a:lnTo>
                  <a:lnTo>
                    <a:pt x="1481" y="28"/>
                  </a:lnTo>
                  <a:moveTo>
                    <a:pt x="1607" y="28"/>
                  </a:moveTo>
                  <a:lnTo>
                    <a:pt x="1609" y="28"/>
                  </a:lnTo>
                  <a:lnTo>
                    <a:pt x="1609" y="28"/>
                  </a:lnTo>
                  <a:lnTo>
                    <a:pt x="1606" y="28"/>
                  </a:lnTo>
                  <a:lnTo>
                    <a:pt x="1607" y="28"/>
                  </a:lnTo>
                  <a:moveTo>
                    <a:pt x="2373" y="28"/>
                  </a:moveTo>
                  <a:lnTo>
                    <a:pt x="2376" y="28"/>
                  </a:lnTo>
                  <a:lnTo>
                    <a:pt x="2378" y="28"/>
                  </a:lnTo>
                  <a:lnTo>
                    <a:pt x="2376" y="28"/>
                  </a:lnTo>
                  <a:lnTo>
                    <a:pt x="2371" y="28"/>
                  </a:lnTo>
                  <a:lnTo>
                    <a:pt x="2368" y="28"/>
                  </a:lnTo>
                  <a:lnTo>
                    <a:pt x="2370" y="28"/>
                  </a:lnTo>
                  <a:lnTo>
                    <a:pt x="2373" y="28"/>
                  </a:lnTo>
                  <a:moveTo>
                    <a:pt x="2504" y="28"/>
                  </a:moveTo>
                  <a:lnTo>
                    <a:pt x="2504" y="28"/>
                  </a:lnTo>
                  <a:lnTo>
                    <a:pt x="2506" y="28"/>
                  </a:lnTo>
                  <a:lnTo>
                    <a:pt x="2508" y="28"/>
                  </a:lnTo>
                  <a:lnTo>
                    <a:pt x="2508" y="28"/>
                  </a:lnTo>
                  <a:lnTo>
                    <a:pt x="2506" y="28"/>
                  </a:lnTo>
                  <a:lnTo>
                    <a:pt x="2504" y="28"/>
                  </a:lnTo>
                  <a:moveTo>
                    <a:pt x="2531" y="28"/>
                  </a:moveTo>
                  <a:lnTo>
                    <a:pt x="2533" y="28"/>
                  </a:lnTo>
                  <a:lnTo>
                    <a:pt x="2535" y="28"/>
                  </a:lnTo>
                  <a:lnTo>
                    <a:pt x="2531" y="27"/>
                  </a:lnTo>
                  <a:lnTo>
                    <a:pt x="2530" y="27"/>
                  </a:lnTo>
                  <a:lnTo>
                    <a:pt x="2528" y="27"/>
                  </a:lnTo>
                  <a:lnTo>
                    <a:pt x="2526" y="27"/>
                  </a:lnTo>
                  <a:lnTo>
                    <a:pt x="2524" y="27"/>
                  </a:lnTo>
                  <a:lnTo>
                    <a:pt x="2524" y="28"/>
                  </a:lnTo>
                  <a:lnTo>
                    <a:pt x="2528" y="28"/>
                  </a:lnTo>
                  <a:lnTo>
                    <a:pt x="2531" y="28"/>
                  </a:lnTo>
                  <a:moveTo>
                    <a:pt x="2538" y="28"/>
                  </a:moveTo>
                  <a:lnTo>
                    <a:pt x="2536" y="27"/>
                  </a:lnTo>
                  <a:lnTo>
                    <a:pt x="2536" y="28"/>
                  </a:lnTo>
                  <a:lnTo>
                    <a:pt x="2538" y="28"/>
                  </a:lnTo>
                  <a:moveTo>
                    <a:pt x="2543" y="28"/>
                  </a:moveTo>
                  <a:lnTo>
                    <a:pt x="2545" y="28"/>
                  </a:lnTo>
                  <a:lnTo>
                    <a:pt x="2546" y="28"/>
                  </a:lnTo>
                  <a:lnTo>
                    <a:pt x="2546" y="27"/>
                  </a:lnTo>
                  <a:lnTo>
                    <a:pt x="2545" y="27"/>
                  </a:lnTo>
                  <a:lnTo>
                    <a:pt x="2543" y="28"/>
                  </a:lnTo>
                  <a:moveTo>
                    <a:pt x="2812" y="27"/>
                  </a:moveTo>
                  <a:lnTo>
                    <a:pt x="2812" y="28"/>
                  </a:lnTo>
                  <a:lnTo>
                    <a:pt x="2814" y="27"/>
                  </a:lnTo>
                  <a:lnTo>
                    <a:pt x="2812" y="27"/>
                  </a:lnTo>
                  <a:moveTo>
                    <a:pt x="2314" y="25"/>
                  </a:moveTo>
                  <a:lnTo>
                    <a:pt x="2312" y="25"/>
                  </a:lnTo>
                  <a:lnTo>
                    <a:pt x="2312" y="27"/>
                  </a:lnTo>
                  <a:lnTo>
                    <a:pt x="2314" y="27"/>
                  </a:lnTo>
                  <a:lnTo>
                    <a:pt x="2314" y="25"/>
                  </a:lnTo>
                  <a:moveTo>
                    <a:pt x="2538" y="25"/>
                  </a:moveTo>
                  <a:lnTo>
                    <a:pt x="2536" y="25"/>
                  </a:lnTo>
                  <a:lnTo>
                    <a:pt x="2535" y="25"/>
                  </a:lnTo>
                  <a:lnTo>
                    <a:pt x="2533" y="25"/>
                  </a:lnTo>
                  <a:lnTo>
                    <a:pt x="2533" y="27"/>
                  </a:lnTo>
                  <a:lnTo>
                    <a:pt x="2536" y="27"/>
                  </a:lnTo>
                  <a:lnTo>
                    <a:pt x="2538" y="27"/>
                  </a:lnTo>
                  <a:lnTo>
                    <a:pt x="2538" y="25"/>
                  </a:lnTo>
                  <a:moveTo>
                    <a:pt x="2541" y="27"/>
                  </a:moveTo>
                  <a:lnTo>
                    <a:pt x="2541" y="25"/>
                  </a:lnTo>
                  <a:lnTo>
                    <a:pt x="2540" y="25"/>
                  </a:lnTo>
                  <a:lnTo>
                    <a:pt x="2538" y="25"/>
                  </a:lnTo>
                  <a:lnTo>
                    <a:pt x="2540" y="27"/>
                  </a:lnTo>
                  <a:lnTo>
                    <a:pt x="2541" y="27"/>
                  </a:lnTo>
                  <a:moveTo>
                    <a:pt x="1639" y="23"/>
                  </a:moveTo>
                  <a:lnTo>
                    <a:pt x="1639" y="25"/>
                  </a:lnTo>
                  <a:lnTo>
                    <a:pt x="1641" y="25"/>
                  </a:lnTo>
                  <a:lnTo>
                    <a:pt x="1641" y="23"/>
                  </a:lnTo>
                  <a:lnTo>
                    <a:pt x="1639" y="23"/>
                  </a:lnTo>
                  <a:moveTo>
                    <a:pt x="2292" y="23"/>
                  </a:moveTo>
                  <a:lnTo>
                    <a:pt x="2291" y="23"/>
                  </a:lnTo>
                  <a:lnTo>
                    <a:pt x="2289" y="23"/>
                  </a:lnTo>
                  <a:lnTo>
                    <a:pt x="2289" y="25"/>
                  </a:lnTo>
                  <a:lnTo>
                    <a:pt x="2291" y="25"/>
                  </a:lnTo>
                  <a:lnTo>
                    <a:pt x="2292" y="23"/>
                  </a:lnTo>
                  <a:moveTo>
                    <a:pt x="2718" y="23"/>
                  </a:moveTo>
                  <a:lnTo>
                    <a:pt x="2721" y="23"/>
                  </a:lnTo>
                  <a:lnTo>
                    <a:pt x="2725" y="22"/>
                  </a:lnTo>
                  <a:lnTo>
                    <a:pt x="2721" y="22"/>
                  </a:lnTo>
                  <a:lnTo>
                    <a:pt x="2720" y="22"/>
                  </a:lnTo>
                  <a:lnTo>
                    <a:pt x="2718" y="22"/>
                  </a:lnTo>
                  <a:lnTo>
                    <a:pt x="2716" y="22"/>
                  </a:lnTo>
                  <a:lnTo>
                    <a:pt x="2716" y="23"/>
                  </a:lnTo>
                  <a:lnTo>
                    <a:pt x="2718" y="23"/>
                  </a:lnTo>
                  <a:lnTo>
                    <a:pt x="2718" y="23"/>
                  </a:lnTo>
                  <a:moveTo>
                    <a:pt x="2504" y="20"/>
                  </a:moveTo>
                  <a:lnTo>
                    <a:pt x="2504" y="22"/>
                  </a:lnTo>
                  <a:lnTo>
                    <a:pt x="2506" y="20"/>
                  </a:lnTo>
                  <a:lnTo>
                    <a:pt x="2504" y="20"/>
                  </a:lnTo>
                  <a:moveTo>
                    <a:pt x="2583" y="20"/>
                  </a:moveTo>
                  <a:lnTo>
                    <a:pt x="2582" y="20"/>
                  </a:lnTo>
                  <a:lnTo>
                    <a:pt x="2578" y="20"/>
                  </a:lnTo>
                  <a:lnTo>
                    <a:pt x="2577" y="20"/>
                  </a:lnTo>
                  <a:lnTo>
                    <a:pt x="2577" y="22"/>
                  </a:lnTo>
                  <a:lnTo>
                    <a:pt x="2580" y="22"/>
                  </a:lnTo>
                  <a:lnTo>
                    <a:pt x="2582" y="22"/>
                  </a:lnTo>
                  <a:lnTo>
                    <a:pt x="2585" y="22"/>
                  </a:lnTo>
                  <a:lnTo>
                    <a:pt x="2587" y="22"/>
                  </a:lnTo>
                  <a:lnTo>
                    <a:pt x="2587" y="20"/>
                  </a:lnTo>
                  <a:lnTo>
                    <a:pt x="2583" y="20"/>
                  </a:lnTo>
                  <a:moveTo>
                    <a:pt x="2593" y="17"/>
                  </a:moveTo>
                  <a:lnTo>
                    <a:pt x="2595" y="17"/>
                  </a:lnTo>
                  <a:lnTo>
                    <a:pt x="2597" y="17"/>
                  </a:lnTo>
                  <a:lnTo>
                    <a:pt x="2597" y="15"/>
                  </a:lnTo>
                  <a:lnTo>
                    <a:pt x="2597" y="15"/>
                  </a:lnTo>
                  <a:lnTo>
                    <a:pt x="2593" y="15"/>
                  </a:lnTo>
                  <a:lnTo>
                    <a:pt x="2590" y="15"/>
                  </a:lnTo>
                  <a:lnTo>
                    <a:pt x="2592" y="17"/>
                  </a:lnTo>
                  <a:lnTo>
                    <a:pt x="2593" y="17"/>
                  </a:lnTo>
                  <a:moveTo>
                    <a:pt x="1996" y="13"/>
                  </a:moveTo>
                  <a:lnTo>
                    <a:pt x="1996" y="12"/>
                  </a:lnTo>
                  <a:lnTo>
                    <a:pt x="1994" y="12"/>
                  </a:lnTo>
                  <a:lnTo>
                    <a:pt x="1993" y="12"/>
                  </a:lnTo>
                  <a:lnTo>
                    <a:pt x="1991" y="12"/>
                  </a:lnTo>
                  <a:lnTo>
                    <a:pt x="1993" y="13"/>
                  </a:lnTo>
                  <a:lnTo>
                    <a:pt x="1996" y="13"/>
                  </a:lnTo>
                  <a:moveTo>
                    <a:pt x="1807" y="5"/>
                  </a:moveTo>
                  <a:lnTo>
                    <a:pt x="1809" y="5"/>
                  </a:lnTo>
                  <a:lnTo>
                    <a:pt x="1813" y="5"/>
                  </a:lnTo>
                  <a:lnTo>
                    <a:pt x="1814" y="5"/>
                  </a:lnTo>
                  <a:lnTo>
                    <a:pt x="1811" y="3"/>
                  </a:lnTo>
                  <a:lnTo>
                    <a:pt x="1809" y="3"/>
                  </a:lnTo>
                  <a:lnTo>
                    <a:pt x="1807" y="3"/>
                  </a:lnTo>
                  <a:lnTo>
                    <a:pt x="1804" y="3"/>
                  </a:lnTo>
                  <a:lnTo>
                    <a:pt x="1802" y="3"/>
                  </a:lnTo>
                  <a:lnTo>
                    <a:pt x="1802" y="5"/>
                  </a:lnTo>
                  <a:lnTo>
                    <a:pt x="1806" y="5"/>
                  </a:lnTo>
                  <a:lnTo>
                    <a:pt x="1807" y="5"/>
                  </a:lnTo>
                </a:path>
              </a:pathLst>
            </a:custGeom>
            <a:solidFill>
              <a:srgbClr val="4BACC6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25454180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8551EE2A-3A1A-DC30-3098-E992204FB4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Goode's Homolosine Projection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2593A31-5FCF-F4B3-2E83-68A5A91092A0}"/>
              </a:ext>
            </a:extLst>
          </p:cNvPr>
          <p:cNvGrpSpPr/>
          <p:nvPr/>
        </p:nvGrpSpPr>
        <p:grpSpPr>
          <a:xfrm>
            <a:off x="943905" y="1284288"/>
            <a:ext cx="7392988" cy="3178175"/>
            <a:chOff x="981075" y="1284288"/>
            <a:chExt cx="7392988" cy="3178175"/>
          </a:xfrm>
        </p:grpSpPr>
        <p:sp>
          <p:nvSpPr>
            <p:cNvPr id="6" name="Freeform 219">
              <a:extLst>
                <a:ext uri="{FF2B5EF4-FFF2-40B4-BE49-F238E27FC236}">
                  <a16:creationId xmlns:a16="http://schemas.microsoft.com/office/drawing/2014/main" id="{7AE72EBD-E6FC-C16C-0CB5-D714488009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075" y="1284288"/>
              <a:ext cx="7392988" cy="2801938"/>
            </a:xfrm>
            <a:custGeom>
              <a:avLst/>
              <a:gdLst>
                <a:gd name="T0" fmla="*/ 1674 w 4657"/>
                <a:gd name="T1" fmla="*/ 1000 h 1765"/>
                <a:gd name="T2" fmla="*/ 1450 w 4657"/>
                <a:gd name="T3" fmla="*/ 1672 h 1765"/>
                <a:gd name="T4" fmla="*/ 1458 w 4657"/>
                <a:gd name="T5" fmla="*/ 1682 h 1765"/>
                <a:gd name="T6" fmla="*/ 3039 w 4657"/>
                <a:gd name="T7" fmla="*/ 1628 h 1765"/>
                <a:gd name="T8" fmla="*/ 1167 w 4657"/>
                <a:gd name="T9" fmla="*/ 99 h 1765"/>
                <a:gd name="T10" fmla="*/ 1102 w 4657"/>
                <a:gd name="T11" fmla="*/ 21 h 1765"/>
                <a:gd name="T12" fmla="*/ 3243 w 4657"/>
                <a:gd name="T13" fmla="*/ 703 h 1765"/>
                <a:gd name="T14" fmla="*/ 2831 w 4657"/>
                <a:gd name="T15" fmla="*/ 447 h 1765"/>
                <a:gd name="T16" fmla="*/ 2933 w 4657"/>
                <a:gd name="T17" fmla="*/ 500 h 1765"/>
                <a:gd name="T18" fmla="*/ 1419 w 4657"/>
                <a:gd name="T19" fmla="*/ 1640 h 1765"/>
                <a:gd name="T20" fmla="*/ 4313 w 4657"/>
                <a:gd name="T21" fmla="*/ 1307 h 1765"/>
                <a:gd name="T22" fmla="*/ 3993 w 4657"/>
                <a:gd name="T23" fmla="*/ 1166 h 1765"/>
                <a:gd name="T24" fmla="*/ 4499 w 4657"/>
                <a:gd name="T25" fmla="*/ 1195 h 1765"/>
                <a:gd name="T26" fmla="*/ 3903 w 4657"/>
                <a:gd name="T27" fmla="*/ 1101 h 1765"/>
                <a:gd name="T28" fmla="*/ 3647 w 4657"/>
                <a:gd name="T29" fmla="*/ 955 h 1765"/>
                <a:gd name="T30" fmla="*/ 3639 w 4657"/>
                <a:gd name="T31" fmla="*/ 1022 h 1765"/>
                <a:gd name="T32" fmla="*/ 4043 w 4657"/>
                <a:gd name="T33" fmla="*/ 999 h 1765"/>
                <a:gd name="T34" fmla="*/ 3913 w 4657"/>
                <a:gd name="T35" fmla="*/ 889 h 1765"/>
                <a:gd name="T36" fmla="*/ 3885 w 4657"/>
                <a:gd name="T37" fmla="*/ 804 h 1765"/>
                <a:gd name="T38" fmla="*/ 1241 w 4657"/>
                <a:gd name="T39" fmla="*/ 684 h 1765"/>
                <a:gd name="T40" fmla="*/ 3851 w 4657"/>
                <a:gd name="T41" fmla="*/ 539 h 1765"/>
                <a:gd name="T42" fmla="*/ 3472 w 4657"/>
                <a:gd name="T43" fmla="*/ 701 h 1765"/>
                <a:gd name="T44" fmla="*/ 2978 w 4657"/>
                <a:gd name="T45" fmla="*/ 663 h 1765"/>
                <a:gd name="T46" fmla="*/ 2974 w 4657"/>
                <a:gd name="T47" fmla="*/ 893 h 1765"/>
                <a:gd name="T48" fmla="*/ 2460 w 4657"/>
                <a:gd name="T49" fmla="*/ 983 h 1765"/>
                <a:gd name="T50" fmla="*/ 2547 w 4657"/>
                <a:gd name="T51" fmla="*/ 559 h 1765"/>
                <a:gd name="T52" fmla="*/ 2550 w 4657"/>
                <a:gd name="T53" fmla="*/ 440 h 1765"/>
                <a:gd name="T54" fmla="*/ 2701 w 4657"/>
                <a:gd name="T55" fmla="*/ 226 h 1765"/>
                <a:gd name="T56" fmla="*/ 2763 w 4657"/>
                <a:gd name="T57" fmla="*/ 124 h 1765"/>
                <a:gd name="T58" fmla="*/ 3082 w 4657"/>
                <a:gd name="T59" fmla="*/ 54 h 1765"/>
                <a:gd name="T60" fmla="*/ 3826 w 4657"/>
                <a:gd name="T61" fmla="*/ 319 h 1765"/>
                <a:gd name="T62" fmla="*/ 3770 w 4657"/>
                <a:gd name="T63" fmla="*/ 531 h 1765"/>
                <a:gd name="T64" fmla="*/ 3721 w 4657"/>
                <a:gd name="T65" fmla="*/ 847 h 1765"/>
                <a:gd name="T66" fmla="*/ 3589 w 4657"/>
                <a:gd name="T67" fmla="*/ 125 h 1765"/>
                <a:gd name="T68" fmla="*/ 2902 w 4657"/>
                <a:gd name="T69" fmla="*/ 438 h 1765"/>
                <a:gd name="T70" fmla="*/ 2428 w 4657"/>
                <a:gd name="T71" fmla="*/ 310 h 1765"/>
                <a:gd name="T72" fmla="*/ 3800 w 4657"/>
                <a:gd name="T73" fmla="*/ 263 h 1765"/>
                <a:gd name="T74" fmla="*/ 512 w 4657"/>
                <a:gd name="T75" fmla="*/ 153 h 1765"/>
                <a:gd name="T76" fmla="*/ 1563 w 4657"/>
                <a:gd name="T77" fmla="*/ 1490 h 1765"/>
                <a:gd name="T78" fmla="*/ 1428 w 4657"/>
                <a:gd name="T79" fmla="*/ 1253 h 1765"/>
                <a:gd name="T80" fmla="*/ 891 w 4657"/>
                <a:gd name="T81" fmla="*/ 610 h 1765"/>
                <a:gd name="T82" fmla="*/ 764 w 4657"/>
                <a:gd name="T83" fmla="*/ 243 h 1765"/>
                <a:gd name="T84" fmla="*/ 845 w 4657"/>
                <a:gd name="T85" fmla="*/ 116 h 1765"/>
                <a:gd name="T86" fmla="*/ 1148 w 4657"/>
                <a:gd name="T87" fmla="*/ 271 h 1765"/>
                <a:gd name="T88" fmla="*/ 1357 w 4657"/>
                <a:gd name="T89" fmla="*/ 404 h 1765"/>
                <a:gd name="T90" fmla="*/ 1075 w 4657"/>
                <a:gd name="T91" fmla="*/ 728 h 1765"/>
                <a:gd name="T92" fmla="*/ 1677 w 4657"/>
                <a:gd name="T93" fmla="*/ 986 h 1765"/>
                <a:gd name="T94" fmla="*/ 1391 w 4657"/>
                <a:gd name="T95" fmla="*/ 856 h 1765"/>
                <a:gd name="T96" fmla="*/ 922 w 4657"/>
                <a:gd name="T97" fmla="*/ 73 h 1765"/>
                <a:gd name="T98" fmla="*/ 1278 w 4657"/>
                <a:gd name="T99" fmla="*/ 152 h 1765"/>
                <a:gd name="T100" fmla="*/ 1061 w 4657"/>
                <a:gd name="T101" fmla="*/ 57 h 1765"/>
                <a:gd name="T102" fmla="*/ 2462 w 4657"/>
                <a:gd name="T103" fmla="*/ 79 h 1765"/>
                <a:gd name="T104" fmla="*/ 2661 w 4657"/>
                <a:gd name="T105" fmla="*/ 40 h 1765"/>
                <a:gd name="T106" fmla="*/ 1113 w 4657"/>
                <a:gd name="T107" fmla="*/ 46 h 1765"/>
                <a:gd name="T108" fmla="*/ 1307 w 4657"/>
                <a:gd name="T109" fmla="*/ 108 h 1765"/>
                <a:gd name="T110" fmla="*/ 4230 w 4657"/>
                <a:gd name="T111" fmla="*/ 1549 h 1765"/>
                <a:gd name="T112" fmla="*/ 3920 w 4657"/>
                <a:gd name="T113" fmla="*/ 1093 h 1765"/>
                <a:gd name="T114" fmla="*/ 3866 w 4657"/>
                <a:gd name="T115" fmla="*/ 940 h 1765"/>
                <a:gd name="T116" fmla="*/ 2066 w 4657"/>
                <a:gd name="T117" fmla="*/ 770 h 1765"/>
                <a:gd name="T118" fmla="*/ 2178 w 4657"/>
                <a:gd name="T119" fmla="*/ 613 h 1765"/>
                <a:gd name="T120" fmla="*/ 2432 w 4657"/>
                <a:gd name="T121" fmla="*/ 387 h 1765"/>
                <a:gd name="T122" fmla="*/ 2633 w 4657"/>
                <a:gd name="T123" fmla="*/ 252 h 1765"/>
                <a:gd name="T124" fmla="*/ 1058 w 4657"/>
                <a:gd name="T125" fmla="*/ 121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57" h="1765">
                  <a:moveTo>
                    <a:pt x="760" y="258"/>
                  </a:moveTo>
                  <a:lnTo>
                    <a:pt x="758" y="258"/>
                  </a:lnTo>
                  <a:lnTo>
                    <a:pt x="758" y="257"/>
                  </a:lnTo>
                  <a:lnTo>
                    <a:pt x="760" y="257"/>
                  </a:lnTo>
                  <a:lnTo>
                    <a:pt x="760" y="258"/>
                  </a:lnTo>
                  <a:moveTo>
                    <a:pt x="764" y="272"/>
                  </a:moveTo>
                  <a:lnTo>
                    <a:pt x="764" y="271"/>
                  </a:lnTo>
                  <a:lnTo>
                    <a:pt x="763" y="272"/>
                  </a:lnTo>
                  <a:lnTo>
                    <a:pt x="764" y="272"/>
                  </a:lnTo>
                  <a:moveTo>
                    <a:pt x="766" y="257"/>
                  </a:moveTo>
                  <a:lnTo>
                    <a:pt x="768" y="257"/>
                  </a:lnTo>
                  <a:lnTo>
                    <a:pt x="768" y="255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6" y="255"/>
                  </a:lnTo>
                  <a:lnTo>
                    <a:pt x="766" y="257"/>
                  </a:lnTo>
                  <a:moveTo>
                    <a:pt x="769" y="272"/>
                  </a:moveTo>
                  <a:lnTo>
                    <a:pt x="769" y="271"/>
                  </a:lnTo>
                  <a:lnTo>
                    <a:pt x="768" y="271"/>
                  </a:lnTo>
                  <a:lnTo>
                    <a:pt x="768" y="269"/>
                  </a:lnTo>
                  <a:lnTo>
                    <a:pt x="768" y="268"/>
                  </a:lnTo>
                  <a:lnTo>
                    <a:pt x="769" y="268"/>
                  </a:lnTo>
                  <a:lnTo>
                    <a:pt x="769" y="266"/>
                  </a:lnTo>
                  <a:lnTo>
                    <a:pt x="768" y="266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6" y="266"/>
                  </a:lnTo>
                  <a:lnTo>
                    <a:pt x="766" y="268"/>
                  </a:lnTo>
                  <a:lnTo>
                    <a:pt x="766" y="269"/>
                  </a:lnTo>
                  <a:lnTo>
                    <a:pt x="766" y="269"/>
                  </a:lnTo>
                  <a:lnTo>
                    <a:pt x="766" y="271"/>
                  </a:lnTo>
                  <a:lnTo>
                    <a:pt x="766" y="272"/>
                  </a:lnTo>
                  <a:lnTo>
                    <a:pt x="766" y="274"/>
                  </a:lnTo>
                  <a:lnTo>
                    <a:pt x="768" y="274"/>
                  </a:lnTo>
                  <a:lnTo>
                    <a:pt x="768" y="275"/>
                  </a:lnTo>
                  <a:lnTo>
                    <a:pt x="769" y="274"/>
                  </a:lnTo>
                  <a:lnTo>
                    <a:pt x="769" y="272"/>
                  </a:lnTo>
                  <a:moveTo>
                    <a:pt x="761" y="269"/>
                  </a:moveTo>
                  <a:lnTo>
                    <a:pt x="760" y="271"/>
                  </a:lnTo>
                  <a:lnTo>
                    <a:pt x="761" y="271"/>
                  </a:lnTo>
                  <a:lnTo>
                    <a:pt x="761" y="269"/>
                  </a:lnTo>
                  <a:moveTo>
                    <a:pt x="766" y="260"/>
                  </a:moveTo>
                  <a:lnTo>
                    <a:pt x="766" y="261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9" y="263"/>
                  </a:lnTo>
                  <a:lnTo>
                    <a:pt x="769" y="261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69" y="258"/>
                  </a:lnTo>
                  <a:lnTo>
                    <a:pt x="769" y="257"/>
                  </a:lnTo>
                  <a:lnTo>
                    <a:pt x="768" y="257"/>
                  </a:lnTo>
                  <a:lnTo>
                    <a:pt x="768" y="258"/>
                  </a:lnTo>
                  <a:lnTo>
                    <a:pt x="768" y="260"/>
                  </a:lnTo>
                  <a:lnTo>
                    <a:pt x="766" y="260"/>
                  </a:lnTo>
                  <a:lnTo>
                    <a:pt x="766" y="260"/>
                  </a:lnTo>
                  <a:lnTo>
                    <a:pt x="764" y="260"/>
                  </a:lnTo>
                  <a:lnTo>
                    <a:pt x="764" y="260"/>
                  </a:lnTo>
                  <a:lnTo>
                    <a:pt x="766" y="260"/>
                  </a:lnTo>
                  <a:lnTo>
                    <a:pt x="766" y="260"/>
                  </a:lnTo>
                  <a:moveTo>
                    <a:pt x="763" y="263"/>
                  </a:moveTo>
                  <a:lnTo>
                    <a:pt x="763" y="265"/>
                  </a:lnTo>
                  <a:lnTo>
                    <a:pt x="764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6" y="261"/>
                  </a:lnTo>
                  <a:lnTo>
                    <a:pt x="764" y="261"/>
                  </a:lnTo>
                  <a:lnTo>
                    <a:pt x="764" y="263"/>
                  </a:lnTo>
                  <a:lnTo>
                    <a:pt x="763" y="263"/>
                  </a:lnTo>
                  <a:moveTo>
                    <a:pt x="761" y="257"/>
                  </a:moveTo>
                  <a:lnTo>
                    <a:pt x="760" y="258"/>
                  </a:lnTo>
                  <a:lnTo>
                    <a:pt x="760" y="260"/>
                  </a:lnTo>
                  <a:lnTo>
                    <a:pt x="761" y="260"/>
                  </a:lnTo>
                  <a:lnTo>
                    <a:pt x="761" y="258"/>
                  </a:lnTo>
                  <a:lnTo>
                    <a:pt x="761" y="257"/>
                  </a:lnTo>
                  <a:moveTo>
                    <a:pt x="768" y="246"/>
                  </a:moveTo>
                  <a:lnTo>
                    <a:pt x="766" y="246"/>
                  </a:lnTo>
                  <a:lnTo>
                    <a:pt x="768" y="248"/>
                  </a:lnTo>
                  <a:lnTo>
                    <a:pt x="768" y="246"/>
                  </a:lnTo>
                  <a:moveTo>
                    <a:pt x="777" y="271"/>
                  </a:moveTo>
                  <a:lnTo>
                    <a:pt x="777" y="272"/>
                  </a:lnTo>
                  <a:lnTo>
                    <a:pt x="778" y="271"/>
                  </a:lnTo>
                  <a:lnTo>
                    <a:pt x="778" y="269"/>
                  </a:lnTo>
                  <a:lnTo>
                    <a:pt x="777" y="269"/>
                  </a:lnTo>
                  <a:lnTo>
                    <a:pt x="777" y="271"/>
                  </a:lnTo>
                  <a:moveTo>
                    <a:pt x="771" y="265"/>
                  </a:moveTo>
                  <a:lnTo>
                    <a:pt x="771" y="263"/>
                  </a:lnTo>
                  <a:lnTo>
                    <a:pt x="769" y="265"/>
                  </a:lnTo>
                  <a:lnTo>
                    <a:pt x="769" y="266"/>
                  </a:lnTo>
                  <a:lnTo>
                    <a:pt x="771" y="266"/>
                  </a:lnTo>
                  <a:lnTo>
                    <a:pt x="771" y="265"/>
                  </a:lnTo>
                  <a:moveTo>
                    <a:pt x="1423" y="1609"/>
                  </a:moveTo>
                  <a:lnTo>
                    <a:pt x="1425" y="1609"/>
                  </a:lnTo>
                  <a:lnTo>
                    <a:pt x="1427" y="1609"/>
                  </a:lnTo>
                  <a:lnTo>
                    <a:pt x="1427" y="1610"/>
                  </a:lnTo>
                  <a:lnTo>
                    <a:pt x="1428" y="1610"/>
                  </a:lnTo>
                  <a:lnTo>
                    <a:pt x="1430" y="1610"/>
                  </a:lnTo>
                  <a:lnTo>
                    <a:pt x="1428" y="1609"/>
                  </a:lnTo>
                  <a:lnTo>
                    <a:pt x="1428" y="1607"/>
                  </a:lnTo>
                  <a:lnTo>
                    <a:pt x="1428" y="1606"/>
                  </a:lnTo>
                  <a:lnTo>
                    <a:pt x="1427" y="1606"/>
                  </a:lnTo>
                  <a:lnTo>
                    <a:pt x="1425" y="1606"/>
                  </a:lnTo>
                  <a:lnTo>
                    <a:pt x="1423" y="1606"/>
                  </a:lnTo>
                  <a:lnTo>
                    <a:pt x="1422" y="1606"/>
                  </a:lnTo>
                  <a:lnTo>
                    <a:pt x="1423" y="1607"/>
                  </a:lnTo>
                  <a:lnTo>
                    <a:pt x="1423" y="1609"/>
                  </a:lnTo>
                  <a:moveTo>
                    <a:pt x="766" y="271"/>
                  </a:moveTo>
                  <a:lnTo>
                    <a:pt x="766" y="269"/>
                  </a:lnTo>
                  <a:lnTo>
                    <a:pt x="764" y="271"/>
                  </a:lnTo>
                  <a:lnTo>
                    <a:pt x="766" y="271"/>
                  </a:lnTo>
                  <a:moveTo>
                    <a:pt x="597" y="170"/>
                  </a:moveTo>
                  <a:lnTo>
                    <a:pt x="597" y="172"/>
                  </a:lnTo>
                  <a:lnTo>
                    <a:pt x="599" y="172"/>
                  </a:lnTo>
                  <a:lnTo>
                    <a:pt x="599" y="170"/>
                  </a:lnTo>
                  <a:lnTo>
                    <a:pt x="597" y="170"/>
                  </a:lnTo>
                  <a:moveTo>
                    <a:pt x="777" y="266"/>
                  </a:moveTo>
                  <a:lnTo>
                    <a:pt x="777" y="265"/>
                  </a:lnTo>
                  <a:lnTo>
                    <a:pt x="775" y="265"/>
                  </a:lnTo>
                  <a:lnTo>
                    <a:pt x="774" y="265"/>
                  </a:lnTo>
                  <a:lnTo>
                    <a:pt x="774" y="266"/>
                  </a:lnTo>
                  <a:lnTo>
                    <a:pt x="775" y="266"/>
                  </a:lnTo>
                  <a:lnTo>
                    <a:pt x="777" y="266"/>
                  </a:lnTo>
                  <a:moveTo>
                    <a:pt x="778" y="269"/>
                  </a:moveTo>
                  <a:lnTo>
                    <a:pt x="778" y="268"/>
                  </a:lnTo>
                  <a:lnTo>
                    <a:pt x="778" y="266"/>
                  </a:lnTo>
                  <a:lnTo>
                    <a:pt x="777" y="266"/>
                  </a:lnTo>
                  <a:lnTo>
                    <a:pt x="777" y="268"/>
                  </a:lnTo>
                  <a:lnTo>
                    <a:pt x="778" y="269"/>
                  </a:lnTo>
                  <a:moveTo>
                    <a:pt x="771" y="260"/>
                  </a:moveTo>
                  <a:lnTo>
                    <a:pt x="771" y="258"/>
                  </a:lnTo>
                  <a:lnTo>
                    <a:pt x="769" y="260"/>
                  </a:lnTo>
                  <a:lnTo>
                    <a:pt x="771" y="260"/>
                  </a:lnTo>
                  <a:lnTo>
                    <a:pt x="771" y="260"/>
                  </a:lnTo>
                  <a:moveTo>
                    <a:pt x="781" y="280"/>
                  </a:moveTo>
                  <a:lnTo>
                    <a:pt x="781" y="279"/>
                  </a:lnTo>
                  <a:lnTo>
                    <a:pt x="780" y="279"/>
                  </a:lnTo>
                  <a:lnTo>
                    <a:pt x="780" y="280"/>
                  </a:lnTo>
                  <a:lnTo>
                    <a:pt x="781" y="282"/>
                  </a:lnTo>
                  <a:lnTo>
                    <a:pt x="781" y="280"/>
                  </a:lnTo>
                  <a:moveTo>
                    <a:pt x="780" y="283"/>
                  </a:moveTo>
                  <a:lnTo>
                    <a:pt x="778" y="283"/>
                  </a:lnTo>
                  <a:lnTo>
                    <a:pt x="780" y="285"/>
                  </a:lnTo>
                  <a:lnTo>
                    <a:pt x="780" y="283"/>
                  </a:lnTo>
                  <a:moveTo>
                    <a:pt x="778" y="294"/>
                  </a:moveTo>
                  <a:lnTo>
                    <a:pt x="777" y="294"/>
                  </a:lnTo>
                  <a:lnTo>
                    <a:pt x="777" y="296"/>
                  </a:lnTo>
                  <a:lnTo>
                    <a:pt x="777" y="297"/>
                  </a:lnTo>
                  <a:lnTo>
                    <a:pt x="778" y="297"/>
                  </a:lnTo>
                  <a:lnTo>
                    <a:pt x="778" y="296"/>
                  </a:lnTo>
                  <a:lnTo>
                    <a:pt x="778" y="294"/>
                  </a:lnTo>
                  <a:moveTo>
                    <a:pt x="775" y="296"/>
                  </a:moveTo>
                  <a:lnTo>
                    <a:pt x="777" y="296"/>
                  </a:lnTo>
                  <a:lnTo>
                    <a:pt x="775" y="294"/>
                  </a:lnTo>
                  <a:lnTo>
                    <a:pt x="775" y="296"/>
                  </a:lnTo>
                  <a:moveTo>
                    <a:pt x="789" y="291"/>
                  </a:moveTo>
                  <a:lnTo>
                    <a:pt x="788" y="291"/>
                  </a:lnTo>
                  <a:lnTo>
                    <a:pt x="788" y="292"/>
                  </a:lnTo>
                  <a:lnTo>
                    <a:pt x="788" y="294"/>
                  </a:lnTo>
                  <a:lnTo>
                    <a:pt x="789" y="292"/>
                  </a:lnTo>
                  <a:lnTo>
                    <a:pt x="789" y="291"/>
                  </a:lnTo>
                  <a:moveTo>
                    <a:pt x="791" y="289"/>
                  </a:moveTo>
                  <a:lnTo>
                    <a:pt x="789" y="291"/>
                  </a:lnTo>
                  <a:lnTo>
                    <a:pt x="791" y="291"/>
                  </a:lnTo>
                  <a:lnTo>
                    <a:pt x="791" y="289"/>
                  </a:lnTo>
                  <a:moveTo>
                    <a:pt x="780" y="294"/>
                  </a:moveTo>
                  <a:lnTo>
                    <a:pt x="781" y="296"/>
                  </a:lnTo>
                  <a:lnTo>
                    <a:pt x="781" y="294"/>
                  </a:lnTo>
                  <a:lnTo>
                    <a:pt x="780" y="294"/>
                  </a:lnTo>
                  <a:moveTo>
                    <a:pt x="771" y="274"/>
                  </a:moveTo>
                  <a:lnTo>
                    <a:pt x="772" y="274"/>
                  </a:lnTo>
                  <a:lnTo>
                    <a:pt x="772" y="272"/>
                  </a:lnTo>
                  <a:lnTo>
                    <a:pt x="771" y="274"/>
                  </a:lnTo>
                  <a:moveTo>
                    <a:pt x="783" y="277"/>
                  </a:moveTo>
                  <a:lnTo>
                    <a:pt x="781" y="277"/>
                  </a:lnTo>
                  <a:lnTo>
                    <a:pt x="781" y="279"/>
                  </a:lnTo>
                  <a:lnTo>
                    <a:pt x="783" y="277"/>
                  </a:lnTo>
                  <a:moveTo>
                    <a:pt x="777" y="272"/>
                  </a:moveTo>
                  <a:lnTo>
                    <a:pt x="775" y="272"/>
                  </a:lnTo>
                  <a:lnTo>
                    <a:pt x="775" y="274"/>
                  </a:lnTo>
                  <a:lnTo>
                    <a:pt x="777" y="274"/>
                  </a:lnTo>
                  <a:lnTo>
                    <a:pt x="777" y="272"/>
                  </a:lnTo>
                  <a:moveTo>
                    <a:pt x="771" y="274"/>
                  </a:moveTo>
                  <a:lnTo>
                    <a:pt x="769" y="274"/>
                  </a:lnTo>
                  <a:lnTo>
                    <a:pt x="769" y="275"/>
                  </a:lnTo>
                  <a:lnTo>
                    <a:pt x="771" y="275"/>
                  </a:lnTo>
                  <a:lnTo>
                    <a:pt x="771" y="274"/>
                  </a:lnTo>
                  <a:moveTo>
                    <a:pt x="780" y="277"/>
                  </a:moveTo>
                  <a:lnTo>
                    <a:pt x="780" y="279"/>
                  </a:lnTo>
                  <a:lnTo>
                    <a:pt x="781" y="277"/>
                  </a:lnTo>
                  <a:lnTo>
                    <a:pt x="780" y="277"/>
                  </a:lnTo>
                  <a:moveTo>
                    <a:pt x="785" y="277"/>
                  </a:moveTo>
                  <a:lnTo>
                    <a:pt x="783" y="277"/>
                  </a:lnTo>
                  <a:lnTo>
                    <a:pt x="783" y="279"/>
                  </a:lnTo>
                  <a:lnTo>
                    <a:pt x="785" y="277"/>
                  </a:lnTo>
                  <a:moveTo>
                    <a:pt x="783" y="275"/>
                  </a:moveTo>
                  <a:lnTo>
                    <a:pt x="783" y="277"/>
                  </a:lnTo>
                  <a:lnTo>
                    <a:pt x="785" y="275"/>
                  </a:lnTo>
                  <a:lnTo>
                    <a:pt x="783" y="275"/>
                  </a:lnTo>
                  <a:moveTo>
                    <a:pt x="783" y="274"/>
                  </a:moveTo>
                  <a:lnTo>
                    <a:pt x="783" y="275"/>
                  </a:lnTo>
                  <a:lnTo>
                    <a:pt x="785" y="274"/>
                  </a:lnTo>
                  <a:lnTo>
                    <a:pt x="783" y="274"/>
                  </a:lnTo>
                  <a:moveTo>
                    <a:pt x="695" y="213"/>
                  </a:moveTo>
                  <a:lnTo>
                    <a:pt x="693" y="213"/>
                  </a:lnTo>
                  <a:lnTo>
                    <a:pt x="693" y="215"/>
                  </a:lnTo>
                  <a:lnTo>
                    <a:pt x="695" y="215"/>
                  </a:lnTo>
                  <a:lnTo>
                    <a:pt x="695" y="213"/>
                  </a:lnTo>
                  <a:moveTo>
                    <a:pt x="763" y="241"/>
                  </a:moveTo>
                  <a:lnTo>
                    <a:pt x="764" y="243"/>
                  </a:lnTo>
                  <a:lnTo>
                    <a:pt x="764" y="241"/>
                  </a:lnTo>
                  <a:lnTo>
                    <a:pt x="763" y="241"/>
                  </a:lnTo>
                  <a:moveTo>
                    <a:pt x="662" y="210"/>
                  </a:moveTo>
                  <a:lnTo>
                    <a:pt x="665" y="210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2" y="209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2" y="210"/>
                  </a:lnTo>
                  <a:moveTo>
                    <a:pt x="614" y="231"/>
                  </a:moveTo>
                  <a:lnTo>
                    <a:pt x="616" y="229"/>
                  </a:lnTo>
                  <a:lnTo>
                    <a:pt x="614" y="229"/>
                  </a:lnTo>
                  <a:lnTo>
                    <a:pt x="614" y="231"/>
                  </a:lnTo>
                  <a:moveTo>
                    <a:pt x="668" y="212"/>
                  </a:moveTo>
                  <a:lnTo>
                    <a:pt x="668" y="213"/>
                  </a:lnTo>
                  <a:lnTo>
                    <a:pt x="670" y="212"/>
                  </a:lnTo>
                  <a:lnTo>
                    <a:pt x="668" y="212"/>
                  </a:lnTo>
                  <a:moveTo>
                    <a:pt x="539" y="266"/>
                  </a:moveTo>
                  <a:lnTo>
                    <a:pt x="539" y="268"/>
                  </a:lnTo>
                  <a:lnTo>
                    <a:pt x="540" y="268"/>
                  </a:lnTo>
                  <a:lnTo>
                    <a:pt x="540" y="266"/>
                  </a:lnTo>
                  <a:lnTo>
                    <a:pt x="539" y="266"/>
                  </a:lnTo>
                  <a:moveTo>
                    <a:pt x="668" y="210"/>
                  </a:moveTo>
                  <a:lnTo>
                    <a:pt x="667" y="212"/>
                  </a:lnTo>
                  <a:lnTo>
                    <a:pt x="668" y="212"/>
                  </a:lnTo>
                  <a:lnTo>
                    <a:pt x="670" y="210"/>
                  </a:lnTo>
                  <a:lnTo>
                    <a:pt x="668" y="210"/>
                  </a:lnTo>
                  <a:moveTo>
                    <a:pt x="670" y="217"/>
                  </a:moveTo>
                  <a:lnTo>
                    <a:pt x="672" y="217"/>
                  </a:lnTo>
                  <a:lnTo>
                    <a:pt x="672" y="215"/>
                  </a:lnTo>
                  <a:lnTo>
                    <a:pt x="670" y="215"/>
                  </a:lnTo>
                  <a:lnTo>
                    <a:pt x="670" y="217"/>
                  </a:lnTo>
                  <a:moveTo>
                    <a:pt x="658" y="220"/>
                  </a:moveTo>
                  <a:lnTo>
                    <a:pt x="658" y="221"/>
                  </a:lnTo>
                  <a:lnTo>
                    <a:pt x="659" y="220"/>
                  </a:lnTo>
                  <a:lnTo>
                    <a:pt x="658" y="220"/>
                  </a:lnTo>
                  <a:moveTo>
                    <a:pt x="1759" y="1020"/>
                  </a:moveTo>
                  <a:lnTo>
                    <a:pt x="1761" y="1020"/>
                  </a:lnTo>
                  <a:lnTo>
                    <a:pt x="1761" y="1019"/>
                  </a:lnTo>
                  <a:lnTo>
                    <a:pt x="1759" y="1019"/>
                  </a:lnTo>
                  <a:lnTo>
                    <a:pt x="1759" y="1020"/>
                  </a:lnTo>
                  <a:moveTo>
                    <a:pt x="548" y="209"/>
                  </a:moveTo>
                  <a:lnTo>
                    <a:pt x="546" y="210"/>
                  </a:lnTo>
                  <a:lnTo>
                    <a:pt x="548" y="210"/>
                  </a:lnTo>
                  <a:lnTo>
                    <a:pt x="548" y="209"/>
                  </a:lnTo>
                  <a:moveTo>
                    <a:pt x="543" y="215"/>
                  </a:moveTo>
                  <a:lnTo>
                    <a:pt x="543" y="213"/>
                  </a:lnTo>
                  <a:lnTo>
                    <a:pt x="543" y="215"/>
                  </a:lnTo>
                  <a:lnTo>
                    <a:pt x="543" y="215"/>
                  </a:lnTo>
                  <a:moveTo>
                    <a:pt x="569" y="189"/>
                  </a:moveTo>
                  <a:lnTo>
                    <a:pt x="568" y="189"/>
                  </a:lnTo>
                  <a:lnTo>
                    <a:pt x="568" y="190"/>
                  </a:lnTo>
                  <a:lnTo>
                    <a:pt x="569" y="189"/>
                  </a:lnTo>
                  <a:moveTo>
                    <a:pt x="534" y="269"/>
                  </a:moveTo>
                  <a:lnTo>
                    <a:pt x="535" y="268"/>
                  </a:lnTo>
                  <a:lnTo>
                    <a:pt x="535" y="266"/>
                  </a:lnTo>
                  <a:lnTo>
                    <a:pt x="534" y="266"/>
                  </a:lnTo>
                  <a:lnTo>
                    <a:pt x="534" y="268"/>
                  </a:lnTo>
                  <a:lnTo>
                    <a:pt x="534" y="269"/>
                  </a:lnTo>
                  <a:moveTo>
                    <a:pt x="529" y="271"/>
                  </a:moveTo>
                  <a:lnTo>
                    <a:pt x="529" y="269"/>
                  </a:lnTo>
                  <a:lnTo>
                    <a:pt x="528" y="269"/>
                  </a:lnTo>
                  <a:lnTo>
                    <a:pt x="526" y="269"/>
                  </a:lnTo>
                  <a:lnTo>
                    <a:pt x="526" y="271"/>
                  </a:lnTo>
                  <a:lnTo>
                    <a:pt x="528" y="271"/>
                  </a:lnTo>
                  <a:lnTo>
                    <a:pt x="529" y="271"/>
                  </a:lnTo>
                  <a:moveTo>
                    <a:pt x="554" y="229"/>
                  </a:moveTo>
                  <a:lnTo>
                    <a:pt x="554" y="231"/>
                  </a:lnTo>
                  <a:lnTo>
                    <a:pt x="556" y="229"/>
                  </a:lnTo>
                  <a:lnTo>
                    <a:pt x="554" y="229"/>
                  </a:lnTo>
                  <a:moveTo>
                    <a:pt x="531" y="271"/>
                  </a:moveTo>
                  <a:lnTo>
                    <a:pt x="531" y="272"/>
                  </a:lnTo>
                  <a:lnTo>
                    <a:pt x="532" y="272"/>
                  </a:lnTo>
                  <a:lnTo>
                    <a:pt x="532" y="271"/>
                  </a:lnTo>
                  <a:lnTo>
                    <a:pt x="531" y="271"/>
                  </a:lnTo>
                  <a:moveTo>
                    <a:pt x="647" y="224"/>
                  </a:moveTo>
                  <a:lnTo>
                    <a:pt x="648" y="223"/>
                  </a:lnTo>
                  <a:lnTo>
                    <a:pt x="647" y="223"/>
                  </a:lnTo>
                  <a:lnTo>
                    <a:pt x="647" y="224"/>
                  </a:lnTo>
                  <a:moveTo>
                    <a:pt x="752" y="235"/>
                  </a:moveTo>
                  <a:lnTo>
                    <a:pt x="752" y="234"/>
                  </a:lnTo>
                  <a:lnTo>
                    <a:pt x="750" y="234"/>
                  </a:lnTo>
                  <a:lnTo>
                    <a:pt x="750" y="232"/>
                  </a:lnTo>
                  <a:lnTo>
                    <a:pt x="749" y="232"/>
                  </a:lnTo>
                  <a:lnTo>
                    <a:pt x="747" y="231"/>
                  </a:lnTo>
                  <a:lnTo>
                    <a:pt x="746" y="231"/>
                  </a:lnTo>
                  <a:lnTo>
                    <a:pt x="746" y="232"/>
                  </a:lnTo>
                  <a:lnTo>
                    <a:pt x="747" y="232"/>
                  </a:lnTo>
                  <a:lnTo>
                    <a:pt x="749" y="234"/>
                  </a:lnTo>
                  <a:lnTo>
                    <a:pt x="749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50" y="238"/>
                  </a:lnTo>
                  <a:lnTo>
                    <a:pt x="752" y="237"/>
                  </a:lnTo>
                  <a:lnTo>
                    <a:pt x="752" y="235"/>
                  </a:lnTo>
                  <a:moveTo>
                    <a:pt x="732" y="223"/>
                  </a:moveTo>
                  <a:lnTo>
                    <a:pt x="730" y="223"/>
                  </a:lnTo>
                  <a:lnTo>
                    <a:pt x="730" y="223"/>
                  </a:lnTo>
                  <a:lnTo>
                    <a:pt x="732" y="223"/>
                  </a:lnTo>
                  <a:lnTo>
                    <a:pt x="732" y="223"/>
                  </a:lnTo>
                  <a:moveTo>
                    <a:pt x="720" y="220"/>
                  </a:moveTo>
                  <a:lnTo>
                    <a:pt x="718" y="220"/>
                  </a:lnTo>
                  <a:lnTo>
                    <a:pt x="716" y="220"/>
                  </a:lnTo>
                  <a:lnTo>
                    <a:pt x="716" y="221"/>
                  </a:lnTo>
                  <a:lnTo>
                    <a:pt x="718" y="221"/>
                  </a:lnTo>
                  <a:lnTo>
                    <a:pt x="720" y="220"/>
                  </a:lnTo>
                  <a:moveTo>
                    <a:pt x="760" y="237"/>
                  </a:moveTo>
                  <a:lnTo>
                    <a:pt x="760" y="235"/>
                  </a:lnTo>
                  <a:lnTo>
                    <a:pt x="760" y="234"/>
                  </a:lnTo>
                  <a:lnTo>
                    <a:pt x="761" y="234"/>
                  </a:lnTo>
                  <a:lnTo>
                    <a:pt x="760" y="232"/>
                  </a:lnTo>
                  <a:lnTo>
                    <a:pt x="760" y="231"/>
                  </a:lnTo>
                  <a:lnTo>
                    <a:pt x="760" y="229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58" y="231"/>
                  </a:lnTo>
                  <a:lnTo>
                    <a:pt x="758" y="232"/>
                  </a:lnTo>
                  <a:lnTo>
                    <a:pt x="758" y="234"/>
                  </a:lnTo>
                  <a:lnTo>
                    <a:pt x="758" y="235"/>
                  </a:lnTo>
                  <a:lnTo>
                    <a:pt x="758" y="237"/>
                  </a:lnTo>
                  <a:lnTo>
                    <a:pt x="758" y="238"/>
                  </a:lnTo>
                  <a:lnTo>
                    <a:pt x="760" y="238"/>
                  </a:lnTo>
                  <a:lnTo>
                    <a:pt x="760" y="237"/>
                  </a:lnTo>
                  <a:moveTo>
                    <a:pt x="668" y="213"/>
                  </a:moveTo>
                  <a:lnTo>
                    <a:pt x="667" y="213"/>
                  </a:lnTo>
                  <a:lnTo>
                    <a:pt x="667" y="215"/>
                  </a:lnTo>
                  <a:lnTo>
                    <a:pt x="668" y="215"/>
                  </a:lnTo>
                  <a:lnTo>
                    <a:pt x="670" y="215"/>
                  </a:lnTo>
                  <a:lnTo>
                    <a:pt x="670" y="213"/>
                  </a:lnTo>
                  <a:lnTo>
                    <a:pt x="668" y="213"/>
                  </a:lnTo>
                  <a:moveTo>
                    <a:pt x="763" y="243"/>
                  </a:moveTo>
                  <a:lnTo>
                    <a:pt x="763" y="241"/>
                  </a:lnTo>
                  <a:lnTo>
                    <a:pt x="764" y="240"/>
                  </a:lnTo>
                  <a:lnTo>
                    <a:pt x="763" y="240"/>
                  </a:lnTo>
                  <a:lnTo>
                    <a:pt x="761" y="240"/>
                  </a:lnTo>
                  <a:lnTo>
                    <a:pt x="761" y="241"/>
                  </a:lnTo>
                  <a:lnTo>
                    <a:pt x="761" y="243"/>
                  </a:lnTo>
                  <a:lnTo>
                    <a:pt x="761" y="244"/>
                  </a:lnTo>
                  <a:lnTo>
                    <a:pt x="763" y="246"/>
                  </a:lnTo>
                  <a:lnTo>
                    <a:pt x="763" y="244"/>
                  </a:lnTo>
                  <a:lnTo>
                    <a:pt x="763" y="243"/>
                  </a:lnTo>
                  <a:moveTo>
                    <a:pt x="766" y="238"/>
                  </a:moveTo>
                  <a:lnTo>
                    <a:pt x="764" y="238"/>
                  </a:lnTo>
                  <a:lnTo>
                    <a:pt x="764" y="240"/>
                  </a:lnTo>
                  <a:lnTo>
                    <a:pt x="766" y="240"/>
                  </a:lnTo>
                  <a:lnTo>
                    <a:pt x="766" y="238"/>
                  </a:lnTo>
                  <a:moveTo>
                    <a:pt x="766" y="237"/>
                  </a:moveTo>
                  <a:lnTo>
                    <a:pt x="766" y="237"/>
                  </a:lnTo>
                  <a:lnTo>
                    <a:pt x="766" y="238"/>
                  </a:lnTo>
                  <a:lnTo>
                    <a:pt x="766" y="238"/>
                  </a:lnTo>
                  <a:lnTo>
                    <a:pt x="766" y="237"/>
                  </a:lnTo>
                  <a:moveTo>
                    <a:pt x="684" y="209"/>
                  </a:moveTo>
                  <a:lnTo>
                    <a:pt x="686" y="210"/>
                  </a:lnTo>
                  <a:lnTo>
                    <a:pt x="686" y="209"/>
                  </a:lnTo>
                  <a:lnTo>
                    <a:pt x="684" y="209"/>
                  </a:lnTo>
                  <a:moveTo>
                    <a:pt x="676" y="207"/>
                  </a:moveTo>
                  <a:lnTo>
                    <a:pt x="675" y="209"/>
                  </a:lnTo>
                  <a:lnTo>
                    <a:pt x="676" y="209"/>
                  </a:lnTo>
                  <a:lnTo>
                    <a:pt x="676" y="207"/>
                  </a:lnTo>
                  <a:moveTo>
                    <a:pt x="670" y="212"/>
                  </a:moveTo>
                  <a:lnTo>
                    <a:pt x="672" y="212"/>
                  </a:lnTo>
                  <a:lnTo>
                    <a:pt x="672" y="210"/>
                  </a:lnTo>
                  <a:lnTo>
                    <a:pt x="670" y="210"/>
                  </a:lnTo>
                  <a:lnTo>
                    <a:pt x="670" y="212"/>
                  </a:lnTo>
                  <a:moveTo>
                    <a:pt x="786" y="297"/>
                  </a:moveTo>
                  <a:lnTo>
                    <a:pt x="788" y="296"/>
                  </a:lnTo>
                  <a:lnTo>
                    <a:pt x="788" y="294"/>
                  </a:lnTo>
                  <a:lnTo>
                    <a:pt x="786" y="294"/>
                  </a:lnTo>
                  <a:lnTo>
                    <a:pt x="785" y="296"/>
                  </a:lnTo>
                  <a:lnTo>
                    <a:pt x="786" y="296"/>
                  </a:lnTo>
                  <a:lnTo>
                    <a:pt x="786" y="297"/>
                  </a:lnTo>
                  <a:moveTo>
                    <a:pt x="686" y="207"/>
                  </a:moveTo>
                  <a:lnTo>
                    <a:pt x="686" y="209"/>
                  </a:lnTo>
                  <a:lnTo>
                    <a:pt x="687" y="207"/>
                  </a:lnTo>
                  <a:lnTo>
                    <a:pt x="686" y="207"/>
                  </a:lnTo>
                  <a:moveTo>
                    <a:pt x="692" y="217"/>
                  </a:moveTo>
                  <a:lnTo>
                    <a:pt x="692" y="215"/>
                  </a:lnTo>
                  <a:lnTo>
                    <a:pt x="692" y="215"/>
                  </a:lnTo>
                  <a:lnTo>
                    <a:pt x="692" y="217"/>
                  </a:lnTo>
                  <a:moveTo>
                    <a:pt x="689" y="212"/>
                  </a:moveTo>
                  <a:lnTo>
                    <a:pt x="687" y="212"/>
                  </a:lnTo>
                  <a:lnTo>
                    <a:pt x="686" y="213"/>
                  </a:lnTo>
                  <a:lnTo>
                    <a:pt x="687" y="213"/>
                  </a:lnTo>
                  <a:lnTo>
                    <a:pt x="687" y="215"/>
                  </a:lnTo>
                  <a:lnTo>
                    <a:pt x="689" y="213"/>
                  </a:lnTo>
                  <a:lnTo>
                    <a:pt x="689" y="212"/>
                  </a:lnTo>
                  <a:moveTo>
                    <a:pt x="771" y="269"/>
                  </a:moveTo>
                  <a:lnTo>
                    <a:pt x="769" y="269"/>
                  </a:lnTo>
                  <a:lnTo>
                    <a:pt x="769" y="271"/>
                  </a:lnTo>
                  <a:lnTo>
                    <a:pt x="771" y="271"/>
                  </a:lnTo>
                  <a:lnTo>
                    <a:pt x="772" y="269"/>
                  </a:lnTo>
                  <a:lnTo>
                    <a:pt x="774" y="268"/>
                  </a:lnTo>
                  <a:lnTo>
                    <a:pt x="774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1" y="268"/>
                  </a:lnTo>
                  <a:lnTo>
                    <a:pt x="771" y="269"/>
                  </a:lnTo>
                  <a:moveTo>
                    <a:pt x="1246" y="872"/>
                  </a:moveTo>
                  <a:lnTo>
                    <a:pt x="1244" y="872"/>
                  </a:lnTo>
                  <a:lnTo>
                    <a:pt x="1246" y="873"/>
                  </a:lnTo>
                  <a:lnTo>
                    <a:pt x="1247" y="873"/>
                  </a:lnTo>
                  <a:lnTo>
                    <a:pt x="1247" y="872"/>
                  </a:lnTo>
                  <a:lnTo>
                    <a:pt x="1246" y="872"/>
                  </a:lnTo>
                  <a:moveTo>
                    <a:pt x="1215" y="847"/>
                  </a:moveTo>
                  <a:lnTo>
                    <a:pt x="1213" y="848"/>
                  </a:lnTo>
                  <a:lnTo>
                    <a:pt x="1215" y="848"/>
                  </a:lnTo>
                  <a:lnTo>
                    <a:pt x="1215" y="847"/>
                  </a:lnTo>
                  <a:moveTo>
                    <a:pt x="1273" y="884"/>
                  </a:moveTo>
                  <a:lnTo>
                    <a:pt x="1275" y="884"/>
                  </a:lnTo>
                  <a:lnTo>
                    <a:pt x="1273" y="883"/>
                  </a:lnTo>
                  <a:lnTo>
                    <a:pt x="1273" y="884"/>
                  </a:lnTo>
                  <a:moveTo>
                    <a:pt x="1187" y="811"/>
                  </a:moveTo>
                  <a:lnTo>
                    <a:pt x="1188" y="811"/>
                  </a:lnTo>
                  <a:lnTo>
                    <a:pt x="1188" y="810"/>
                  </a:lnTo>
                  <a:lnTo>
                    <a:pt x="1187" y="811"/>
                  </a:lnTo>
                  <a:moveTo>
                    <a:pt x="1301" y="866"/>
                  </a:moveTo>
                  <a:lnTo>
                    <a:pt x="1300" y="867"/>
                  </a:lnTo>
                  <a:lnTo>
                    <a:pt x="1301" y="867"/>
                  </a:lnTo>
                  <a:lnTo>
                    <a:pt x="1301" y="866"/>
                  </a:lnTo>
                  <a:moveTo>
                    <a:pt x="896" y="639"/>
                  </a:moveTo>
                  <a:lnTo>
                    <a:pt x="896" y="638"/>
                  </a:lnTo>
                  <a:lnTo>
                    <a:pt x="894" y="638"/>
                  </a:lnTo>
                  <a:lnTo>
                    <a:pt x="894" y="639"/>
                  </a:lnTo>
                  <a:lnTo>
                    <a:pt x="896" y="639"/>
                  </a:lnTo>
                  <a:moveTo>
                    <a:pt x="1185" y="811"/>
                  </a:moveTo>
                  <a:lnTo>
                    <a:pt x="1185" y="813"/>
                  </a:lnTo>
                  <a:lnTo>
                    <a:pt x="1187" y="813"/>
                  </a:lnTo>
                  <a:lnTo>
                    <a:pt x="1187" y="811"/>
                  </a:lnTo>
                  <a:lnTo>
                    <a:pt x="1185" y="811"/>
                  </a:lnTo>
                  <a:moveTo>
                    <a:pt x="1315" y="876"/>
                  </a:moveTo>
                  <a:lnTo>
                    <a:pt x="1314" y="876"/>
                  </a:lnTo>
                  <a:lnTo>
                    <a:pt x="1315" y="878"/>
                  </a:lnTo>
                  <a:lnTo>
                    <a:pt x="1315" y="876"/>
                  </a:lnTo>
                  <a:moveTo>
                    <a:pt x="1100" y="773"/>
                  </a:moveTo>
                  <a:lnTo>
                    <a:pt x="1099" y="773"/>
                  </a:lnTo>
                  <a:lnTo>
                    <a:pt x="1099" y="774"/>
                  </a:lnTo>
                  <a:lnTo>
                    <a:pt x="1100" y="774"/>
                  </a:lnTo>
                  <a:lnTo>
                    <a:pt x="1100" y="773"/>
                  </a:lnTo>
                  <a:moveTo>
                    <a:pt x="938" y="661"/>
                  </a:moveTo>
                  <a:lnTo>
                    <a:pt x="936" y="660"/>
                  </a:lnTo>
                  <a:lnTo>
                    <a:pt x="938" y="660"/>
                  </a:lnTo>
                  <a:lnTo>
                    <a:pt x="936" y="658"/>
                  </a:lnTo>
                  <a:lnTo>
                    <a:pt x="935" y="658"/>
                  </a:lnTo>
                  <a:lnTo>
                    <a:pt x="933" y="658"/>
                  </a:lnTo>
                  <a:lnTo>
                    <a:pt x="935" y="660"/>
                  </a:lnTo>
                  <a:lnTo>
                    <a:pt x="936" y="661"/>
                  </a:lnTo>
                  <a:lnTo>
                    <a:pt x="936" y="663"/>
                  </a:lnTo>
                  <a:lnTo>
                    <a:pt x="938" y="663"/>
                  </a:lnTo>
                  <a:lnTo>
                    <a:pt x="938" y="661"/>
                  </a:lnTo>
                  <a:moveTo>
                    <a:pt x="944" y="667"/>
                  </a:moveTo>
                  <a:lnTo>
                    <a:pt x="942" y="667"/>
                  </a:lnTo>
                  <a:lnTo>
                    <a:pt x="941" y="667"/>
                  </a:lnTo>
                  <a:lnTo>
                    <a:pt x="942" y="669"/>
                  </a:lnTo>
                  <a:lnTo>
                    <a:pt x="944" y="669"/>
                  </a:lnTo>
                  <a:lnTo>
                    <a:pt x="944" y="667"/>
                  </a:lnTo>
                  <a:moveTo>
                    <a:pt x="925" y="642"/>
                  </a:moveTo>
                  <a:lnTo>
                    <a:pt x="924" y="642"/>
                  </a:lnTo>
                  <a:lnTo>
                    <a:pt x="925" y="644"/>
                  </a:lnTo>
                  <a:lnTo>
                    <a:pt x="925" y="642"/>
                  </a:lnTo>
                  <a:moveTo>
                    <a:pt x="1329" y="934"/>
                  </a:moveTo>
                  <a:lnTo>
                    <a:pt x="1328" y="934"/>
                  </a:lnTo>
                  <a:lnTo>
                    <a:pt x="1328" y="935"/>
                  </a:lnTo>
                  <a:lnTo>
                    <a:pt x="1329" y="935"/>
                  </a:lnTo>
                  <a:lnTo>
                    <a:pt x="1329" y="934"/>
                  </a:lnTo>
                  <a:moveTo>
                    <a:pt x="972" y="734"/>
                  </a:moveTo>
                  <a:lnTo>
                    <a:pt x="972" y="735"/>
                  </a:lnTo>
                  <a:lnTo>
                    <a:pt x="973" y="734"/>
                  </a:lnTo>
                  <a:lnTo>
                    <a:pt x="972" y="734"/>
                  </a:lnTo>
                  <a:moveTo>
                    <a:pt x="1105" y="776"/>
                  </a:moveTo>
                  <a:lnTo>
                    <a:pt x="1105" y="774"/>
                  </a:lnTo>
                  <a:lnTo>
                    <a:pt x="1103" y="774"/>
                  </a:lnTo>
                  <a:lnTo>
                    <a:pt x="1102" y="774"/>
                  </a:lnTo>
                  <a:lnTo>
                    <a:pt x="1100" y="774"/>
                  </a:lnTo>
                  <a:lnTo>
                    <a:pt x="1102" y="776"/>
                  </a:lnTo>
                  <a:lnTo>
                    <a:pt x="1103" y="776"/>
                  </a:lnTo>
                  <a:lnTo>
                    <a:pt x="1105" y="776"/>
                  </a:lnTo>
                  <a:moveTo>
                    <a:pt x="1108" y="776"/>
                  </a:moveTo>
                  <a:lnTo>
                    <a:pt x="1106" y="776"/>
                  </a:lnTo>
                  <a:lnTo>
                    <a:pt x="1105" y="776"/>
                  </a:lnTo>
                  <a:lnTo>
                    <a:pt x="1105" y="777"/>
                  </a:lnTo>
                  <a:lnTo>
                    <a:pt x="1106" y="777"/>
                  </a:lnTo>
                  <a:lnTo>
                    <a:pt x="1108" y="777"/>
                  </a:lnTo>
                  <a:lnTo>
                    <a:pt x="1108" y="776"/>
                  </a:lnTo>
                  <a:moveTo>
                    <a:pt x="1326" y="932"/>
                  </a:moveTo>
                  <a:lnTo>
                    <a:pt x="1326" y="931"/>
                  </a:lnTo>
                  <a:lnTo>
                    <a:pt x="1324" y="931"/>
                  </a:lnTo>
                  <a:lnTo>
                    <a:pt x="1323" y="931"/>
                  </a:lnTo>
                  <a:lnTo>
                    <a:pt x="1323" y="932"/>
                  </a:lnTo>
                  <a:lnTo>
                    <a:pt x="1324" y="932"/>
                  </a:lnTo>
                  <a:lnTo>
                    <a:pt x="1326" y="932"/>
                  </a:lnTo>
                  <a:moveTo>
                    <a:pt x="1414" y="1584"/>
                  </a:moveTo>
                  <a:lnTo>
                    <a:pt x="1413" y="1584"/>
                  </a:lnTo>
                  <a:lnTo>
                    <a:pt x="1413" y="1586"/>
                  </a:lnTo>
                  <a:lnTo>
                    <a:pt x="1414" y="1586"/>
                  </a:lnTo>
                  <a:lnTo>
                    <a:pt x="1414" y="1584"/>
                  </a:lnTo>
                  <a:moveTo>
                    <a:pt x="1422" y="1604"/>
                  </a:moveTo>
                  <a:lnTo>
                    <a:pt x="1423" y="1604"/>
                  </a:lnTo>
                  <a:lnTo>
                    <a:pt x="1423" y="1603"/>
                  </a:lnTo>
                  <a:lnTo>
                    <a:pt x="1422" y="1603"/>
                  </a:lnTo>
                  <a:lnTo>
                    <a:pt x="1420" y="1603"/>
                  </a:lnTo>
                  <a:lnTo>
                    <a:pt x="1420" y="1604"/>
                  </a:lnTo>
                  <a:lnTo>
                    <a:pt x="1422" y="1604"/>
                  </a:lnTo>
                  <a:moveTo>
                    <a:pt x="1417" y="1578"/>
                  </a:moveTo>
                  <a:lnTo>
                    <a:pt x="1416" y="1578"/>
                  </a:lnTo>
                  <a:lnTo>
                    <a:pt x="1416" y="1580"/>
                  </a:lnTo>
                  <a:lnTo>
                    <a:pt x="1417" y="1578"/>
                  </a:lnTo>
                  <a:moveTo>
                    <a:pt x="1430" y="1612"/>
                  </a:moveTo>
                  <a:lnTo>
                    <a:pt x="1430" y="1610"/>
                  </a:lnTo>
                  <a:lnTo>
                    <a:pt x="1428" y="1612"/>
                  </a:lnTo>
                  <a:lnTo>
                    <a:pt x="1430" y="1612"/>
                  </a:lnTo>
                  <a:moveTo>
                    <a:pt x="1416" y="1581"/>
                  </a:moveTo>
                  <a:lnTo>
                    <a:pt x="1417" y="1580"/>
                  </a:lnTo>
                  <a:lnTo>
                    <a:pt x="1416" y="1580"/>
                  </a:lnTo>
                  <a:lnTo>
                    <a:pt x="1416" y="1581"/>
                  </a:lnTo>
                  <a:moveTo>
                    <a:pt x="1431" y="1610"/>
                  </a:moveTo>
                  <a:lnTo>
                    <a:pt x="1430" y="1610"/>
                  </a:lnTo>
                  <a:lnTo>
                    <a:pt x="1431" y="1612"/>
                  </a:lnTo>
                  <a:lnTo>
                    <a:pt x="1431" y="1610"/>
                  </a:lnTo>
                  <a:moveTo>
                    <a:pt x="1416" y="1607"/>
                  </a:moveTo>
                  <a:lnTo>
                    <a:pt x="1416" y="1606"/>
                  </a:lnTo>
                  <a:lnTo>
                    <a:pt x="1414" y="1606"/>
                  </a:lnTo>
                  <a:lnTo>
                    <a:pt x="1413" y="1607"/>
                  </a:lnTo>
                  <a:lnTo>
                    <a:pt x="1414" y="1607"/>
                  </a:lnTo>
                  <a:lnTo>
                    <a:pt x="1416" y="1607"/>
                  </a:lnTo>
                  <a:moveTo>
                    <a:pt x="1420" y="1584"/>
                  </a:moveTo>
                  <a:lnTo>
                    <a:pt x="1422" y="1584"/>
                  </a:lnTo>
                  <a:lnTo>
                    <a:pt x="1422" y="1583"/>
                  </a:lnTo>
                  <a:lnTo>
                    <a:pt x="1420" y="1583"/>
                  </a:lnTo>
                  <a:lnTo>
                    <a:pt x="1420" y="1584"/>
                  </a:lnTo>
                  <a:moveTo>
                    <a:pt x="1431" y="1532"/>
                  </a:moveTo>
                  <a:lnTo>
                    <a:pt x="1430" y="1533"/>
                  </a:lnTo>
                  <a:lnTo>
                    <a:pt x="1431" y="1533"/>
                  </a:lnTo>
                  <a:lnTo>
                    <a:pt x="1431" y="1532"/>
                  </a:lnTo>
                  <a:moveTo>
                    <a:pt x="1431" y="1566"/>
                  </a:moveTo>
                  <a:lnTo>
                    <a:pt x="1431" y="1564"/>
                  </a:lnTo>
                  <a:lnTo>
                    <a:pt x="1430" y="1564"/>
                  </a:lnTo>
                  <a:lnTo>
                    <a:pt x="1430" y="1566"/>
                  </a:lnTo>
                  <a:lnTo>
                    <a:pt x="1431" y="1566"/>
                  </a:lnTo>
                  <a:moveTo>
                    <a:pt x="1290" y="1016"/>
                  </a:moveTo>
                  <a:lnTo>
                    <a:pt x="1290" y="1017"/>
                  </a:lnTo>
                  <a:lnTo>
                    <a:pt x="1292" y="1016"/>
                  </a:lnTo>
                  <a:lnTo>
                    <a:pt x="1290" y="1016"/>
                  </a:lnTo>
                  <a:moveTo>
                    <a:pt x="1427" y="1567"/>
                  </a:moveTo>
                  <a:lnTo>
                    <a:pt x="1427" y="1569"/>
                  </a:lnTo>
                  <a:lnTo>
                    <a:pt x="1428" y="1569"/>
                  </a:lnTo>
                  <a:lnTo>
                    <a:pt x="1427" y="1567"/>
                  </a:lnTo>
                  <a:moveTo>
                    <a:pt x="1306" y="969"/>
                  </a:moveTo>
                  <a:lnTo>
                    <a:pt x="1304" y="969"/>
                  </a:lnTo>
                  <a:lnTo>
                    <a:pt x="1304" y="971"/>
                  </a:lnTo>
                  <a:lnTo>
                    <a:pt x="1306" y="969"/>
                  </a:lnTo>
                  <a:moveTo>
                    <a:pt x="1416" y="1583"/>
                  </a:moveTo>
                  <a:lnTo>
                    <a:pt x="1417" y="1583"/>
                  </a:lnTo>
                  <a:lnTo>
                    <a:pt x="1417" y="1581"/>
                  </a:lnTo>
                  <a:lnTo>
                    <a:pt x="1416" y="1581"/>
                  </a:lnTo>
                  <a:lnTo>
                    <a:pt x="1416" y="1583"/>
                  </a:lnTo>
                  <a:moveTo>
                    <a:pt x="1428" y="1566"/>
                  </a:moveTo>
                  <a:lnTo>
                    <a:pt x="1427" y="1566"/>
                  </a:lnTo>
                  <a:lnTo>
                    <a:pt x="1428" y="1566"/>
                  </a:lnTo>
                  <a:lnTo>
                    <a:pt x="1428" y="1566"/>
                  </a:lnTo>
                  <a:moveTo>
                    <a:pt x="788" y="331"/>
                  </a:moveTo>
                  <a:lnTo>
                    <a:pt x="786" y="333"/>
                  </a:lnTo>
                  <a:lnTo>
                    <a:pt x="788" y="333"/>
                  </a:lnTo>
                  <a:lnTo>
                    <a:pt x="788" y="331"/>
                  </a:lnTo>
                  <a:moveTo>
                    <a:pt x="879" y="633"/>
                  </a:moveTo>
                  <a:lnTo>
                    <a:pt x="877" y="633"/>
                  </a:lnTo>
                  <a:lnTo>
                    <a:pt x="877" y="635"/>
                  </a:lnTo>
                  <a:lnTo>
                    <a:pt x="879" y="635"/>
                  </a:lnTo>
                  <a:lnTo>
                    <a:pt x="879" y="633"/>
                  </a:lnTo>
                  <a:moveTo>
                    <a:pt x="786" y="331"/>
                  </a:moveTo>
                  <a:lnTo>
                    <a:pt x="785" y="331"/>
                  </a:lnTo>
                  <a:lnTo>
                    <a:pt x="785" y="333"/>
                  </a:lnTo>
                  <a:lnTo>
                    <a:pt x="786" y="333"/>
                  </a:lnTo>
                  <a:lnTo>
                    <a:pt x="786" y="331"/>
                  </a:lnTo>
                  <a:moveTo>
                    <a:pt x="800" y="333"/>
                  </a:moveTo>
                  <a:lnTo>
                    <a:pt x="802" y="333"/>
                  </a:lnTo>
                  <a:lnTo>
                    <a:pt x="800" y="331"/>
                  </a:lnTo>
                  <a:lnTo>
                    <a:pt x="798" y="331"/>
                  </a:lnTo>
                  <a:lnTo>
                    <a:pt x="797" y="331"/>
                  </a:lnTo>
                  <a:lnTo>
                    <a:pt x="798" y="333"/>
                  </a:lnTo>
                  <a:lnTo>
                    <a:pt x="800" y="333"/>
                  </a:lnTo>
                  <a:moveTo>
                    <a:pt x="792" y="314"/>
                  </a:moveTo>
                  <a:lnTo>
                    <a:pt x="792" y="313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13"/>
                  </a:lnTo>
                  <a:lnTo>
                    <a:pt x="789" y="314"/>
                  </a:lnTo>
                  <a:lnTo>
                    <a:pt x="791" y="314"/>
                  </a:lnTo>
                  <a:lnTo>
                    <a:pt x="792" y="314"/>
                  </a:lnTo>
                  <a:moveTo>
                    <a:pt x="800" y="325"/>
                  </a:moveTo>
                  <a:lnTo>
                    <a:pt x="798" y="325"/>
                  </a:lnTo>
                  <a:lnTo>
                    <a:pt x="798" y="327"/>
                  </a:lnTo>
                  <a:lnTo>
                    <a:pt x="800" y="327"/>
                  </a:lnTo>
                  <a:lnTo>
                    <a:pt x="800" y="325"/>
                  </a:lnTo>
                  <a:moveTo>
                    <a:pt x="795" y="339"/>
                  </a:moveTo>
                  <a:lnTo>
                    <a:pt x="795" y="340"/>
                  </a:lnTo>
                  <a:lnTo>
                    <a:pt x="797" y="339"/>
                  </a:lnTo>
                  <a:lnTo>
                    <a:pt x="795" y="339"/>
                  </a:lnTo>
                  <a:moveTo>
                    <a:pt x="797" y="342"/>
                  </a:moveTo>
                  <a:lnTo>
                    <a:pt x="797" y="340"/>
                  </a:lnTo>
                  <a:lnTo>
                    <a:pt x="795" y="340"/>
                  </a:lnTo>
                  <a:lnTo>
                    <a:pt x="794" y="340"/>
                  </a:lnTo>
                  <a:lnTo>
                    <a:pt x="794" y="342"/>
                  </a:lnTo>
                  <a:lnTo>
                    <a:pt x="795" y="342"/>
                  </a:lnTo>
                  <a:lnTo>
                    <a:pt x="797" y="342"/>
                  </a:lnTo>
                  <a:moveTo>
                    <a:pt x="794" y="337"/>
                  </a:moveTo>
                  <a:lnTo>
                    <a:pt x="792" y="337"/>
                  </a:lnTo>
                  <a:lnTo>
                    <a:pt x="792" y="339"/>
                  </a:lnTo>
                  <a:lnTo>
                    <a:pt x="794" y="339"/>
                  </a:lnTo>
                  <a:lnTo>
                    <a:pt x="794" y="337"/>
                  </a:lnTo>
                  <a:moveTo>
                    <a:pt x="783" y="299"/>
                  </a:moveTo>
                  <a:lnTo>
                    <a:pt x="785" y="299"/>
                  </a:lnTo>
                  <a:lnTo>
                    <a:pt x="785" y="297"/>
                  </a:lnTo>
                  <a:lnTo>
                    <a:pt x="786" y="297"/>
                  </a:lnTo>
                  <a:lnTo>
                    <a:pt x="786" y="297"/>
                  </a:lnTo>
                  <a:lnTo>
                    <a:pt x="785" y="297"/>
                  </a:lnTo>
                  <a:lnTo>
                    <a:pt x="785" y="296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1" y="296"/>
                  </a:lnTo>
                  <a:lnTo>
                    <a:pt x="781" y="297"/>
                  </a:lnTo>
                  <a:lnTo>
                    <a:pt x="781" y="297"/>
                  </a:lnTo>
                  <a:lnTo>
                    <a:pt x="783" y="297"/>
                  </a:lnTo>
                  <a:lnTo>
                    <a:pt x="783" y="299"/>
                  </a:lnTo>
                  <a:moveTo>
                    <a:pt x="794" y="308"/>
                  </a:moveTo>
                  <a:lnTo>
                    <a:pt x="792" y="308"/>
                  </a:lnTo>
                  <a:lnTo>
                    <a:pt x="792" y="310"/>
                  </a:lnTo>
                  <a:lnTo>
                    <a:pt x="794" y="308"/>
                  </a:lnTo>
                  <a:moveTo>
                    <a:pt x="783" y="299"/>
                  </a:moveTo>
                  <a:lnTo>
                    <a:pt x="781" y="299"/>
                  </a:lnTo>
                  <a:lnTo>
                    <a:pt x="781" y="300"/>
                  </a:lnTo>
                  <a:lnTo>
                    <a:pt x="783" y="300"/>
                  </a:lnTo>
                  <a:lnTo>
                    <a:pt x="783" y="299"/>
                  </a:lnTo>
                  <a:moveTo>
                    <a:pt x="792" y="306"/>
                  </a:moveTo>
                  <a:lnTo>
                    <a:pt x="791" y="308"/>
                  </a:lnTo>
                  <a:lnTo>
                    <a:pt x="792" y="308"/>
                  </a:lnTo>
                  <a:lnTo>
                    <a:pt x="792" y="306"/>
                  </a:lnTo>
                  <a:moveTo>
                    <a:pt x="785" y="300"/>
                  </a:moveTo>
                  <a:lnTo>
                    <a:pt x="783" y="302"/>
                  </a:lnTo>
                  <a:lnTo>
                    <a:pt x="785" y="302"/>
                  </a:lnTo>
                  <a:lnTo>
                    <a:pt x="785" y="300"/>
                  </a:lnTo>
                  <a:moveTo>
                    <a:pt x="797" y="310"/>
                  </a:moveTo>
                  <a:lnTo>
                    <a:pt x="798" y="310"/>
                  </a:lnTo>
                  <a:lnTo>
                    <a:pt x="800" y="310"/>
                  </a:lnTo>
                  <a:lnTo>
                    <a:pt x="800" y="308"/>
                  </a:lnTo>
                  <a:lnTo>
                    <a:pt x="798" y="308"/>
                  </a:lnTo>
                  <a:lnTo>
                    <a:pt x="798" y="306"/>
                  </a:lnTo>
                  <a:lnTo>
                    <a:pt x="797" y="306"/>
                  </a:lnTo>
                  <a:lnTo>
                    <a:pt x="795" y="308"/>
                  </a:lnTo>
                  <a:lnTo>
                    <a:pt x="797" y="308"/>
                  </a:lnTo>
                  <a:lnTo>
                    <a:pt x="797" y="310"/>
                  </a:lnTo>
                  <a:moveTo>
                    <a:pt x="795" y="310"/>
                  </a:moveTo>
                  <a:lnTo>
                    <a:pt x="795" y="308"/>
                  </a:lnTo>
                  <a:lnTo>
                    <a:pt x="794" y="308"/>
                  </a:lnTo>
                  <a:lnTo>
                    <a:pt x="794" y="310"/>
                  </a:lnTo>
                  <a:lnTo>
                    <a:pt x="795" y="310"/>
                  </a:lnTo>
                  <a:moveTo>
                    <a:pt x="792" y="313"/>
                  </a:moveTo>
                  <a:lnTo>
                    <a:pt x="794" y="313"/>
                  </a:lnTo>
                  <a:lnTo>
                    <a:pt x="795" y="311"/>
                  </a:lnTo>
                  <a:lnTo>
                    <a:pt x="795" y="310"/>
                  </a:lnTo>
                  <a:lnTo>
                    <a:pt x="794" y="311"/>
                  </a:lnTo>
                  <a:lnTo>
                    <a:pt x="792" y="313"/>
                  </a:lnTo>
                  <a:moveTo>
                    <a:pt x="792" y="311"/>
                  </a:moveTo>
                  <a:lnTo>
                    <a:pt x="792" y="310"/>
                  </a:lnTo>
                  <a:lnTo>
                    <a:pt x="791" y="310"/>
                  </a:lnTo>
                  <a:lnTo>
                    <a:pt x="791" y="311"/>
                  </a:lnTo>
                  <a:lnTo>
                    <a:pt x="792" y="311"/>
                  </a:lnTo>
                  <a:moveTo>
                    <a:pt x="825" y="367"/>
                  </a:moveTo>
                  <a:lnTo>
                    <a:pt x="825" y="368"/>
                  </a:lnTo>
                  <a:lnTo>
                    <a:pt x="825" y="370"/>
                  </a:lnTo>
                  <a:lnTo>
                    <a:pt x="825" y="371"/>
                  </a:lnTo>
                  <a:lnTo>
                    <a:pt x="826" y="371"/>
                  </a:lnTo>
                  <a:lnTo>
                    <a:pt x="826" y="370"/>
                  </a:lnTo>
                  <a:lnTo>
                    <a:pt x="826" y="368"/>
                  </a:lnTo>
                  <a:lnTo>
                    <a:pt x="826" y="367"/>
                  </a:lnTo>
                  <a:lnTo>
                    <a:pt x="826" y="365"/>
                  </a:lnTo>
                  <a:lnTo>
                    <a:pt x="825" y="365"/>
                  </a:lnTo>
                  <a:lnTo>
                    <a:pt x="825" y="367"/>
                  </a:lnTo>
                  <a:moveTo>
                    <a:pt x="822" y="371"/>
                  </a:moveTo>
                  <a:lnTo>
                    <a:pt x="820" y="371"/>
                  </a:lnTo>
                  <a:lnTo>
                    <a:pt x="820" y="371"/>
                  </a:lnTo>
                  <a:lnTo>
                    <a:pt x="822" y="371"/>
                  </a:lnTo>
                  <a:lnTo>
                    <a:pt x="822" y="373"/>
                  </a:lnTo>
                  <a:lnTo>
                    <a:pt x="823" y="371"/>
                  </a:lnTo>
                  <a:lnTo>
                    <a:pt x="825" y="371"/>
                  </a:lnTo>
                  <a:lnTo>
                    <a:pt x="823" y="371"/>
                  </a:lnTo>
                  <a:lnTo>
                    <a:pt x="822" y="371"/>
                  </a:lnTo>
                  <a:moveTo>
                    <a:pt x="826" y="364"/>
                  </a:moveTo>
                  <a:lnTo>
                    <a:pt x="826" y="362"/>
                  </a:lnTo>
                  <a:lnTo>
                    <a:pt x="825" y="362"/>
                  </a:lnTo>
                  <a:lnTo>
                    <a:pt x="825" y="364"/>
                  </a:lnTo>
                  <a:lnTo>
                    <a:pt x="826" y="364"/>
                  </a:lnTo>
                  <a:moveTo>
                    <a:pt x="811" y="382"/>
                  </a:moveTo>
                  <a:lnTo>
                    <a:pt x="809" y="384"/>
                  </a:lnTo>
                  <a:lnTo>
                    <a:pt x="809" y="385"/>
                  </a:lnTo>
                  <a:lnTo>
                    <a:pt x="811" y="384"/>
                  </a:lnTo>
                  <a:lnTo>
                    <a:pt x="811" y="382"/>
                  </a:lnTo>
                  <a:moveTo>
                    <a:pt x="877" y="635"/>
                  </a:moveTo>
                  <a:lnTo>
                    <a:pt x="877" y="636"/>
                  </a:lnTo>
                  <a:lnTo>
                    <a:pt x="877" y="636"/>
                  </a:lnTo>
                  <a:lnTo>
                    <a:pt x="877" y="635"/>
                  </a:lnTo>
                  <a:lnTo>
                    <a:pt x="877" y="635"/>
                  </a:lnTo>
                  <a:moveTo>
                    <a:pt x="870" y="625"/>
                  </a:moveTo>
                  <a:lnTo>
                    <a:pt x="871" y="625"/>
                  </a:lnTo>
                  <a:lnTo>
                    <a:pt x="871" y="624"/>
                  </a:lnTo>
                  <a:lnTo>
                    <a:pt x="870" y="624"/>
                  </a:lnTo>
                  <a:lnTo>
                    <a:pt x="868" y="624"/>
                  </a:lnTo>
                  <a:lnTo>
                    <a:pt x="868" y="625"/>
                  </a:lnTo>
                  <a:lnTo>
                    <a:pt x="870" y="625"/>
                  </a:lnTo>
                  <a:moveTo>
                    <a:pt x="819" y="373"/>
                  </a:moveTo>
                  <a:lnTo>
                    <a:pt x="820" y="371"/>
                  </a:lnTo>
                  <a:lnTo>
                    <a:pt x="819" y="371"/>
                  </a:lnTo>
                  <a:lnTo>
                    <a:pt x="819" y="373"/>
                  </a:lnTo>
                  <a:moveTo>
                    <a:pt x="825" y="340"/>
                  </a:moveTo>
                  <a:lnTo>
                    <a:pt x="823" y="340"/>
                  </a:lnTo>
                  <a:lnTo>
                    <a:pt x="823" y="342"/>
                  </a:lnTo>
                  <a:lnTo>
                    <a:pt x="825" y="342"/>
                  </a:lnTo>
                  <a:lnTo>
                    <a:pt x="825" y="340"/>
                  </a:lnTo>
                  <a:moveTo>
                    <a:pt x="822" y="342"/>
                  </a:moveTo>
                  <a:lnTo>
                    <a:pt x="823" y="344"/>
                  </a:lnTo>
                  <a:lnTo>
                    <a:pt x="823" y="342"/>
                  </a:lnTo>
                  <a:lnTo>
                    <a:pt x="822" y="342"/>
                  </a:lnTo>
                  <a:moveTo>
                    <a:pt x="806" y="334"/>
                  </a:moveTo>
                  <a:lnTo>
                    <a:pt x="806" y="336"/>
                  </a:lnTo>
                  <a:lnTo>
                    <a:pt x="808" y="336"/>
                  </a:lnTo>
                  <a:lnTo>
                    <a:pt x="808" y="334"/>
                  </a:lnTo>
                  <a:lnTo>
                    <a:pt x="806" y="334"/>
                  </a:lnTo>
                  <a:moveTo>
                    <a:pt x="802" y="347"/>
                  </a:moveTo>
                  <a:lnTo>
                    <a:pt x="800" y="347"/>
                  </a:lnTo>
                  <a:lnTo>
                    <a:pt x="800" y="348"/>
                  </a:lnTo>
                  <a:lnTo>
                    <a:pt x="802" y="348"/>
                  </a:lnTo>
                  <a:lnTo>
                    <a:pt x="802" y="347"/>
                  </a:lnTo>
                  <a:moveTo>
                    <a:pt x="828" y="362"/>
                  </a:moveTo>
                  <a:lnTo>
                    <a:pt x="828" y="361"/>
                  </a:lnTo>
                  <a:lnTo>
                    <a:pt x="826" y="361"/>
                  </a:lnTo>
                  <a:lnTo>
                    <a:pt x="826" y="362"/>
                  </a:lnTo>
                  <a:lnTo>
                    <a:pt x="828" y="362"/>
                  </a:lnTo>
                  <a:moveTo>
                    <a:pt x="828" y="364"/>
                  </a:moveTo>
                  <a:lnTo>
                    <a:pt x="826" y="364"/>
                  </a:lnTo>
                  <a:lnTo>
                    <a:pt x="826" y="365"/>
                  </a:lnTo>
                  <a:lnTo>
                    <a:pt x="828" y="364"/>
                  </a:lnTo>
                  <a:moveTo>
                    <a:pt x="798" y="344"/>
                  </a:moveTo>
                  <a:lnTo>
                    <a:pt x="797" y="344"/>
                  </a:lnTo>
                  <a:lnTo>
                    <a:pt x="797" y="345"/>
                  </a:lnTo>
                  <a:lnTo>
                    <a:pt x="798" y="345"/>
                  </a:lnTo>
                  <a:lnTo>
                    <a:pt x="798" y="344"/>
                  </a:lnTo>
                  <a:moveTo>
                    <a:pt x="828" y="359"/>
                  </a:moveTo>
                  <a:lnTo>
                    <a:pt x="828" y="358"/>
                  </a:lnTo>
                  <a:lnTo>
                    <a:pt x="826" y="358"/>
                  </a:lnTo>
                  <a:lnTo>
                    <a:pt x="826" y="359"/>
                  </a:lnTo>
                  <a:lnTo>
                    <a:pt x="828" y="359"/>
                  </a:lnTo>
                  <a:moveTo>
                    <a:pt x="769" y="249"/>
                  </a:moveTo>
                  <a:lnTo>
                    <a:pt x="769" y="248"/>
                  </a:lnTo>
                  <a:lnTo>
                    <a:pt x="768" y="248"/>
                  </a:lnTo>
                  <a:lnTo>
                    <a:pt x="768" y="249"/>
                  </a:lnTo>
                  <a:lnTo>
                    <a:pt x="769" y="249"/>
                  </a:lnTo>
                  <a:moveTo>
                    <a:pt x="1069" y="612"/>
                  </a:moveTo>
                  <a:lnTo>
                    <a:pt x="1069" y="613"/>
                  </a:lnTo>
                  <a:lnTo>
                    <a:pt x="1071" y="613"/>
                  </a:lnTo>
                  <a:lnTo>
                    <a:pt x="1071" y="612"/>
                  </a:lnTo>
                  <a:lnTo>
                    <a:pt x="1069" y="612"/>
                  </a:lnTo>
                  <a:moveTo>
                    <a:pt x="1088" y="605"/>
                  </a:move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moveTo>
                    <a:pt x="1068" y="619"/>
                  </a:moveTo>
                  <a:lnTo>
                    <a:pt x="1068" y="618"/>
                  </a:lnTo>
                  <a:lnTo>
                    <a:pt x="1066" y="619"/>
                  </a:lnTo>
                  <a:lnTo>
                    <a:pt x="1068" y="619"/>
                  </a:lnTo>
                  <a:moveTo>
                    <a:pt x="1065" y="619"/>
                  </a:moveTo>
                  <a:lnTo>
                    <a:pt x="1063" y="619"/>
                  </a:lnTo>
                  <a:lnTo>
                    <a:pt x="1063" y="621"/>
                  </a:lnTo>
                  <a:lnTo>
                    <a:pt x="1065" y="621"/>
                  </a:lnTo>
                  <a:lnTo>
                    <a:pt x="1065" y="622"/>
                  </a:lnTo>
                  <a:lnTo>
                    <a:pt x="1066" y="621"/>
                  </a:lnTo>
                  <a:lnTo>
                    <a:pt x="1066" y="619"/>
                  </a:lnTo>
                  <a:lnTo>
                    <a:pt x="1065" y="619"/>
                  </a:lnTo>
                  <a:moveTo>
                    <a:pt x="1091" y="599"/>
                  </a:moveTo>
                  <a:lnTo>
                    <a:pt x="1092" y="599"/>
                  </a:lnTo>
                  <a:lnTo>
                    <a:pt x="1092" y="598"/>
                  </a:lnTo>
                  <a:lnTo>
                    <a:pt x="1091" y="598"/>
                  </a:lnTo>
                  <a:lnTo>
                    <a:pt x="1089" y="598"/>
                  </a:lnTo>
                  <a:lnTo>
                    <a:pt x="1088" y="598"/>
                  </a:lnTo>
                  <a:lnTo>
                    <a:pt x="1088" y="599"/>
                  </a:lnTo>
                  <a:lnTo>
                    <a:pt x="1088" y="601"/>
                  </a:lnTo>
                  <a:lnTo>
                    <a:pt x="1089" y="601"/>
                  </a:lnTo>
                  <a:lnTo>
                    <a:pt x="1089" y="602"/>
                  </a:lnTo>
                  <a:lnTo>
                    <a:pt x="1089" y="604"/>
                  </a:lnTo>
                  <a:lnTo>
                    <a:pt x="1091" y="604"/>
                  </a:lnTo>
                  <a:lnTo>
                    <a:pt x="1091" y="602"/>
                  </a:lnTo>
                  <a:lnTo>
                    <a:pt x="1092" y="601"/>
                  </a:lnTo>
                  <a:lnTo>
                    <a:pt x="1091" y="601"/>
                  </a:lnTo>
                  <a:lnTo>
                    <a:pt x="1091" y="599"/>
                  </a:lnTo>
                  <a:moveTo>
                    <a:pt x="1092" y="599"/>
                  </a:moveTo>
                  <a:lnTo>
                    <a:pt x="1092" y="601"/>
                  </a:lnTo>
                  <a:lnTo>
                    <a:pt x="1094" y="601"/>
                  </a:lnTo>
                  <a:lnTo>
                    <a:pt x="1094" y="599"/>
                  </a:lnTo>
                  <a:lnTo>
                    <a:pt x="1092" y="599"/>
                  </a:lnTo>
                  <a:moveTo>
                    <a:pt x="1230" y="621"/>
                  </a:moveTo>
                  <a:lnTo>
                    <a:pt x="1230" y="622"/>
                  </a:lnTo>
                  <a:lnTo>
                    <a:pt x="1232" y="622"/>
                  </a:lnTo>
                  <a:lnTo>
                    <a:pt x="1232" y="621"/>
                  </a:lnTo>
                  <a:lnTo>
                    <a:pt x="1230" y="621"/>
                  </a:lnTo>
                  <a:moveTo>
                    <a:pt x="1173" y="588"/>
                  </a:moveTo>
                  <a:lnTo>
                    <a:pt x="1173" y="590"/>
                  </a:lnTo>
                  <a:lnTo>
                    <a:pt x="1174" y="590"/>
                  </a:lnTo>
                  <a:lnTo>
                    <a:pt x="1174" y="588"/>
                  </a:lnTo>
                  <a:lnTo>
                    <a:pt x="1173" y="588"/>
                  </a:lnTo>
                  <a:moveTo>
                    <a:pt x="1232" y="629"/>
                  </a:moveTo>
                  <a:lnTo>
                    <a:pt x="1233" y="630"/>
                  </a:lnTo>
                  <a:lnTo>
                    <a:pt x="1233" y="629"/>
                  </a:lnTo>
                  <a:lnTo>
                    <a:pt x="1232" y="629"/>
                  </a:lnTo>
                  <a:moveTo>
                    <a:pt x="1185" y="708"/>
                  </a:moveTo>
                  <a:lnTo>
                    <a:pt x="1187" y="706"/>
                  </a:lnTo>
                  <a:lnTo>
                    <a:pt x="1187" y="704"/>
                  </a:lnTo>
                  <a:lnTo>
                    <a:pt x="1185" y="706"/>
                  </a:lnTo>
                  <a:lnTo>
                    <a:pt x="1185" y="708"/>
                  </a:lnTo>
                  <a:moveTo>
                    <a:pt x="1139" y="739"/>
                  </a:moveTo>
                  <a:lnTo>
                    <a:pt x="1137" y="740"/>
                  </a:lnTo>
                  <a:lnTo>
                    <a:pt x="1139" y="740"/>
                  </a:lnTo>
                  <a:lnTo>
                    <a:pt x="1139" y="739"/>
                  </a:lnTo>
                  <a:moveTo>
                    <a:pt x="1058" y="630"/>
                  </a:moveTo>
                  <a:lnTo>
                    <a:pt x="1060" y="630"/>
                  </a:lnTo>
                  <a:lnTo>
                    <a:pt x="1058" y="629"/>
                  </a:lnTo>
                  <a:lnTo>
                    <a:pt x="1058" y="630"/>
                  </a:lnTo>
                  <a:moveTo>
                    <a:pt x="1230" y="783"/>
                  </a:moveTo>
                  <a:lnTo>
                    <a:pt x="1232" y="785"/>
                  </a:lnTo>
                  <a:lnTo>
                    <a:pt x="1232" y="783"/>
                  </a:lnTo>
                  <a:lnTo>
                    <a:pt x="1230" y="782"/>
                  </a:lnTo>
                  <a:lnTo>
                    <a:pt x="1230" y="783"/>
                  </a:lnTo>
                  <a:moveTo>
                    <a:pt x="1083" y="742"/>
                  </a:moveTo>
                  <a:lnTo>
                    <a:pt x="1082" y="740"/>
                  </a:lnTo>
                  <a:lnTo>
                    <a:pt x="1082" y="742"/>
                  </a:lnTo>
                  <a:lnTo>
                    <a:pt x="1083" y="742"/>
                  </a:lnTo>
                  <a:moveTo>
                    <a:pt x="1057" y="692"/>
                  </a:moveTo>
                  <a:lnTo>
                    <a:pt x="1058" y="691"/>
                  </a:lnTo>
                  <a:lnTo>
                    <a:pt x="1057" y="691"/>
                  </a:lnTo>
                  <a:lnTo>
                    <a:pt x="1057" y="692"/>
                  </a:lnTo>
                  <a:moveTo>
                    <a:pt x="1060" y="703"/>
                  </a:moveTo>
                  <a:lnTo>
                    <a:pt x="1060" y="704"/>
                  </a:lnTo>
                  <a:lnTo>
                    <a:pt x="1061" y="706"/>
                  </a:lnTo>
                  <a:lnTo>
                    <a:pt x="1063" y="706"/>
                  </a:lnTo>
                  <a:lnTo>
                    <a:pt x="1063" y="706"/>
                  </a:lnTo>
                  <a:lnTo>
                    <a:pt x="1063" y="704"/>
                  </a:lnTo>
                  <a:lnTo>
                    <a:pt x="1061" y="703"/>
                  </a:lnTo>
                  <a:lnTo>
                    <a:pt x="1061" y="701"/>
                  </a:lnTo>
                  <a:lnTo>
                    <a:pt x="1060" y="701"/>
                  </a:lnTo>
                  <a:lnTo>
                    <a:pt x="1060" y="703"/>
                  </a:lnTo>
                  <a:moveTo>
                    <a:pt x="1255" y="656"/>
                  </a:moveTo>
                  <a:lnTo>
                    <a:pt x="1253" y="655"/>
                  </a:lnTo>
                  <a:lnTo>
                    <a:pt x="1253" y="656"/>
                  </a:lnTo>
                  <a:lnTo>
                    <a:pt x="1255" y="656"/>
                  </a:lnTo>
                  <a:moveTo>
                    <a:pt x="1284" y="512"/>
                  </a:moveTo>
                  <a:lnTo>
                    <a:pt x="1286" y="512"/>
                  </a:lnTo>
                  <a:lnTo>
                    <a:pt x="1286" y="511"/>
                  </a:lnTo>
                  <a:lnTo>
                    <a:pt x="1284" y="511"/>
                  </a:lnTo>
                  <a:lnTo>
                    <a:pt x="1284" y="512"/>
                  </a:lnTo>
                  <a:moveTo>
                    <a:pt x="1281" y="531"/>
                  </a:moveTo>
                  <a:lnTo>
                    <a:pt x="1283" y="533"/>
                  </a:lnTo>
                  <a:lnTo>
                    <a:pt x="1283" y="531"/>
                  </a:lnTo>
                  <a:lnTo>
                    <a:pt x="1281" y="531"/>
                  </a:lnTo>
                  <a:moveTo>
                    <a:pt x="1283" y="511"/>
                  </a:moveTo>
                  <a:lnTo>
                    <a:pt x="1284" y="511"/>
                  </a:lnTo>
                  <a:lnTo>
                    <a:pt x="1283" y="509"/>
                  </a:lnTo>
                  <a:lnTo>
                    <a:pt x="1283" y="511"/>
                  </a:lnTo>
                  <a:moveTo>
                    <a:pt x="1283" y="509"/>
                  </a:moveTo>
                  <a:lnTo>
                    <a:pt x="1284" y="509"/>
                  </a:lnTo>
                  <a:lnTo>
                    <a:pt x="1284" y="508"/>
                  </a:lnTo>
                  <a:lnTo>
                    <a:pt x="1283" y="508"/>
                  </a:lnTo>
                  <a:lnTo>
                    <a:pt x="1283" y="509"/>
                  </a:lnTo>
                  <a:moveTo>
                    <a:pt x="1270" y="498"/>
                  </a:moveTo>
                  <a:lnTo>
                    <a:pt x="1269" y="498"/>
                  </a:lnTo>
                  <a:lnTo>
                    <a:pt x="1267" y="498"/>
                  </a:lnTo>
                  <a:lnTo>
                    <a:pt x="1267" y="500"/>
                  </a:lnTo>
                  <a:lnTo>
                    <a:pt x="1269" y="500"/>
                  </a:lnTo>
                  <a:lnTo>
                    <a:pt x="1270" y="500"/>
                  </a:lnTo>
                  <a:lnTo>
                    <a:pt x="1272" y="500"/>
                  </a:lnTo>
                  <a:lnTo>
                    <a:pt x="1272" y="498"/>
                  </a:lnTo>
                  <a:lnTo>
                    <a:pt x="1270" y="498"/>
                  </a:lnTo>
                  <a:moveTo>
                    <a:pt x="1277" y="533"/>
                  </a:moveTo>
                  <a:lnTo>
                    <a:pt x="1277" y="534"/>
                  </a:lnTo>
                  <a:lnTo>
                    <a:pt x="1280" y="533"/>
                  </a:lnTo>
                  <a:lnTo>
                    <a:pt x="1278" y="533"/>
                  </a:lnTo>
                  <a:lnTo>
                    <a:pt x="1277" y="533"/>
                  </a:lnTo>
                  <a:moveTo>
                    <a:pt x="1273" y="502"/>
                  </a:moveTo>
                  <a:lnTo>
                    <a:pt x="1273" y="503"/>
                  </a:lnTo>
                  <a:lnTo>
                    <a:pt x="1275" y="503"/>
                  </a:lnTo>
                  <a:lnTo>
                    <a:pt x="1275" y="502"/>
                  </a:lnTo>
                  <a:lnTo>
                    <a:pt x="1273" y="500"/>
                  </a:lnTo>
                  <a:lnTo>
                    <a:pt x="1272" y="500"/>
                  </a:lnTo>
                  <a:lnTo>
                    <a:pt x="1273" y="502"/>
                  </a:lnTo>
                  <a:moveTo>
                    <a:pt x="1242" y="564"/>
                  </a:moveTo>
                  <a:lnTo>
                    <a:pt x="1244" y="564"/>
                  </a:lnTo>
                  <a:lnTo>
                    <a:pt x="1242" y="562"/>
                  </a:lnTo>
                  <a:lnTo>
                    <a:pt x="1242" y="564"/>
                  </a:lnTo>
                  <a:moveTo>
                    <a:pt x="1256" y="622"/>
                  </a:moveTo>
                  <a:lnTo>
                    <a:pt x="1255" y="621"/>
                  </a:lnTo>
                  <a:lnTo>
                    <a:pt x="1255" y="622"/>
                  </a:lnTo>
                  <a:lnTo>
                    <a:pt x="1256" y="622"/>
                  </a:lnTo>
                  <a:moveTo>
                    <a:pt x="1256" y="625"/>
                  </a:moveTo>
                  <a:lnTo>
                    <a:pt x="1258" y="625"/>
                  </a:lnTo>
                  <a:lnTo>
                    <a:pt x="1256" y="624"/>
                  </a:lnTo>
                  <a:lnTo>
                    <a:pt x="1256" y="625"/>
                  </a:lnTo>
                  <a:moveTo>
                    <a:pt x="1238" y="822"/>
                  </a:moveTo>
                  <a:lnTo>
                    <a:pt x="1239" y="822"/>
                  </a:lnTo>
                  <a:lnTo>
                    <a:pt x="1239" y="821"/>
                  </a:lnTo>
                  <a:lnTo>
                    <a:pt x="1238" y="821"/>
                  </a:lnTo>
                  <a:lnTo>
                    <a:pt x="1238" y="822"/>
                  </a:lnTo>
                  <a:moveTo>
                    <a:pt x="664" y="113"/>
                  </a:moveTo>
                  <a:lnTo>
                    <a:pt x="664" y="111"/>
                  </a:lnTo>
                  <a:lnTo>
                    <a:pt x="662" y="113"/>
                  </a:lnTo>
                  <a:lnTo>
                    <a:pt x="664" y="113"/>
                  </a:lnTo>
                  <a:moveTo>
                    <a:pt x="1238" y="584"/>
                  </a:moveTo>
                  <a:lnTo>
                    <a:pt x="1239" y="582"/>
                  </a:lnTo>
                  <a:lnTo>
                    <a:pt x="1238" y="582"/>
                  </a:lnTo>
                  <a:lnTo>
                    <a:pt x="1238" y="584"/>
                  </a:lnTo>
                  <a:moveTo>
                    <a:pt x="1239" y="633"/>
                  </a:moveTo>
                  <a:lnTo>
                    <a:pt x="1238" y="633"/>
                  </a:lnTo>
                  <a:lnTo>
                    <a:pt x="1238" y="635"/>
                  </a:lnTo>
                  <a:lnTo>
                    <a:pt x="1239" y="635"/>
                  </a:lnTo>
                  <a:lnTo>
                    <a:pt x="1241" y="633"/>
                  </a:lnTo>
                  <a:lnTo>
                    <a:pt x="1239" y="633"/>
                  </a:lnTo>
                  <a:moveTo>
                    <a:pt x="1253" y="618"/>
                  </a:moveTo>
                  <a:lnTo>
                    <a:pt x="1252" y="616"/>
                  </a:lnTo>
                  <a:lnTo>
                    <a:pt x="1252" y="618"/>
                  </a:lnTo>
                  <a:lnTo>
                    <a:pt x="1253" y="618"/>
                  </a:lnTo>
                  <a:moveTo>
                    <a:pt x="1663" y="991"/>
                  </a:moveTo>
                  <a:lnTo>
                    <a:pt x="1665" y="991"/>
                  </a:lnTo>
                  <a:lnTo>
                    <a:pt x="1665" y="989"/>
                  </a:lnTo>
                  <a:lnTo>
                    <a:pt x="1663" y="991"/>
                  </a:lnTo>
                  <a:moveTo>
                    <a:pt x="1682" y="988"/>
                  </a:moveTo>
                  <a:lnTo>
                    <a:pt x="1685" y="988"/>
                  </a:lnTo>
                  <a:lnTo>
                    <a:pt x="1688" y="989"/>
                  </a:lnTo>
                  <a:lnTo>
                    <a:pt x="1690" y="989"/>
                  </a:lnTo>
                  <a:lnTo>
                    <a:pt x="1690" y="988"/>
                  </a:lnTo>
                  <a:lnTo>
                    <a:pt x="1686" y="988"/>
                  </a:lnTo>
                  <a:lnTo>
                    <a:pt x="1685" y="986"/>
                  </a:lnTo>
                  <a:lnTo>
                    <a:pt x="1683" y="986"/>
                  </a:lnTo>
                  <a:lnTo>
                    <a:pt x="1682" y="986"/>
                  </a:lnTo>
                  <a:lnTo>
                    <a:pt x="1682" y="985"/>
                  </a:lnTo>
                  <a:lnTo>
                    <a:pt x="1680" y="985"/>
                  </a:lnTo>
                  <a:lnTo>
                    <a:pt x="1679" y="985"/>
                  </a:lnTo>
                  <a:lnTo>
                    <a:pt x="1677" y="985"/>
                  </a:lnTo>
                  <a:lnTo>
                    <a:pt x="1677" y="986"/>
                  </a:lnTo>
                  <a:lnTo>
                    <a:pt x="1679" y="986"/>
                  </a:lnTo>
                  <a:lnTo>
                    <a:pt x="1682" y="988"/>
                  </a:lnTo>
                  <a:moveTo>
                    <a:pt x="1679" y="1008"/>
                  </a:moveTo>
                  <a:lnTo>
                    <a:pt x="1677" y="1010"/>
                  </a:lnTo>
                  <a:lnTo>
                    <a:pt x="1679" y="1010"/>
                  </a:lnTo>
                  <a:lnTo>
                    <a:pt x="1680" y="1010"/>
                  </a:lnTo>
                  <a:lnTo>
                    <a:pt x="1682" y="1010"/>
                  </a:lnTo>
                  <a:lnTo>
                    <a:pt x="1682" y="1008"/>
                  </a:lnTo>
                  <a:lnTo>
                    <a:pt x="1680" y="1008"/>
                  </a:lnTo>
                  <a:lnTo>
                    <a:pt x="1679" y="1008"/>
                  </a:lnTo>
                  <a:moveTo>
                    <a:pt x="1674" y="1008"/>
                  </a:moveTo>
                  <a:lnTo>
                    <a:pt x="1673" y="1008"/>
                  </a:lnTo>
                  <a:lnTo>
                    <a:pt x="1673" y="1010"/>
                  </a:lnTo>
                  <a:lnTo>
                    <a:pt x="1674" y="1010"/>
                  </a:lnTo>
                  <a:lnTo>
                    <a:pt x="1676" y="1010"/>
                  </a:lnTo>
                  <a:lnTo>
                    <a:pt x="1676" y="1011"/>
                  </a:lnTo>
                  <a:lnTo>
                    <a:pt x="1677" y="1010"/>
                  </a:lnTo>
                  <a:lnTo>
                    <a:pt x="1676" y="1008"/>
                  </a:lnTo>
                  <a:lnTo>
                    <a:pt x="1674" y="1008"/>
                  </a:lnTo>
                  <a:moveTo>
                    <a:pt x="1674" y="1000"/>
                  </a:moveTo>
                  <a:lnTo>
                    <a:pt x="1673" y="1000"/>
                  </a:lnTo>
                  <a:lnTo>
                    <a:pt x="1674" y="1002"/>
                  </a:lnTo>
                  <a:lnTo>
                    <a:pt x="1674" y="1000"/>
                  </a:lnTo>
                  <a:moveTo>
                    <a:pt x="1673" y="1000"/>
                  </a:moveTo>
                  <a:lnTo>
                    <a:pt x="1673" y="999"/>
                  </a:lnTo>
                  <a:lnTo>
                    <a:pt x="1671" y="999"/>
                  </a:lnTo>
                  <a:lnTo>
                    <a:pt x="1671" y="1000"/>
                  </a:lnTo>
                  <a:lnTo>
                    <a:pt x="1673" y="1000"/>
                  </a:lnTo>
                  <a:moveTo>
                    <a:pt x="1663" y="1003"/>
                  </a:moveTo>
                  <a:lnTo>
                    <a:pt x="1663" y="1002"/>
                  </a:lnTo>
                  <a:lnTo>
                    <a:pt x="1662" y="1003"/>
                  </a:lnTo>
                  <a:lnTo>
                    <a:pt x="1663" y="1003"/>
                  </a:lnTo>
                  <a:moveTo>
                    <a:pt x="1671" y="1002"/>
                  </a:moveTo>
                  <a:lnTo>
                    <a:pt x="1671" y="1003"/>
                  </a:lnTo>
                  <a:lnTo>
                    <a:pt x="1673" y="1002"/>
                  </a:lnTo>
                  <a:lnTo>
                    <a:pt x="1671" y="1000"/>
                  </a:lnTo>
                  <a:lnTo>
                    <a:pt x="1669" y="1000"/>
                  </a:lnTo>
                  <a:lnTo>
                    <a:pt x="1671" y="1002"/>
                  </a:lnTo>
                  <a:moveTo>
                    <a:pt x="1685" y="1011"/>
                  </a:moveTo>
                  <a:lnTo>
                    <a:pt x="1685" y="1010"/>
                  </a:lnTo>
                  <a:lnTo>
                    <a:pt x="1683" y="1011"/>
                  </a:lnTo>
                  <a:lnTo>
                    <a:pt x="1685" y="1011"/>
                  </a:lnTo>
                  <a:moveTo>
                    <a:pt x="1751" y="1022"/>
                  </a:moveTo>
                  <a:lnTo>
                    <a:pt x="1751" y="1024"/>
                  </a:lnTo>
                  <a:lnTo>
                    <a:pt x="1751" y="1025"/>
                  </a:lnTo>
                  <a:lnTo>
                    <a:pt x="1751" y="1027"/>
                  </a:lnTo>
                  <a:lnTo>
                    <a:pt x="1753" y="1027"/>
                  </a:lnTo>
                  <a:lnTo>
                    <a:pt x="1753" y="1025"/>
                  </a:lnTo>
                  <a:lnTo>
                    <a:pt x="1755" y="1025"/>
                  </a:lnTo>
                  <a:lnTo>
                    <a:pt x="1755" y="1024"/>
                  </a:lnTo>
                  <a:lnTo>
                    <a:pt x="1753" y="1024"/>
                  </a:lnTo>
                  <a:lnTo>
                    <a:pt x="1753" y="1022"/>
                  </a:lnTo>
                  <a:lnTo>
                    <a:pt x="1753" y="1020"/>
                  </a:lnTo>
                  <a:lnTo>
                    <a:pt x="1751" y="1020"/>
                  </a:lnTo>
                  <a:lnTo>
                    <a:pt x="1751" y="1022"/>
                  </a:lnTo>
                  <a:moveTo>
                    <a:pt x="1657" y="1003"/>
                  </a:moveTo>
                  <a:lnTo>
                    <a:pt x="1657" y="1005"/>
                  </a:lnTo>
                  <a:lnTo>
                    <a:pt x="1657" y="1003"/>
                  </a:lnTo>
                  <a:lnTo>
                    <a:pt x="1657" y="1003"/>
                  </a:lnTo>
                  <a:moveTo>
                    <a:pt x="1750" y="1028"/>
                  </a:moveTo>
                  <a:lnTo>
                    <a:pt x="1751" y="1028"/>
                  </a:lnTo>
                  <a:lnTo>
                    <a:pt x="1751" y="1027"/>
                  </a:lnTo>
                  <a:lnTo>
                    <a:pt x="1750" y="1027"/>
                  </a:lnTo>
                  <a:lnTo>
                    <a:pt x="1750" y="1028"/>
                  </a:lnTo>
                  <a:moveTo>
                    <a:pt x="1753" y="1014"/>
                  </a:moveTo>
                  <a:lnTo>
                    <a:pt x="1755" y="1013"/>
                  </a:lnTo>
                  <a:lnTo>
                    <a:pt x="1753" y="1013"/>
                  </a:lnTo>
                  <a:lnTo>
                    <a:pt x="1753" y="1014"/>
                  </a:lnTo>
                  <a:moveTo>
                    <a:pt x="1734" y="1003"/>
                  </a:moveTo>
                  <a:lnTo>
                    <a:pt x="1736" y="1002"/>
                  </a:lnTo>
                  <a:lnTo>
                    <a:pt x="1734" y="1002"/>
                  </a:lnTo>
                  <a:lnTo>
                    <a:pt x="1734" y="1003"/>
                  </a:lnTo>
                  <a:moveTo>
                    <a:pt x="1748" y="1006"/>
                  </a:moveTo>
                  <a:lnTo>
                    <a:pt x="1748" y="1005"/>
                  </a:lnTo>
                  <a:lnTo>
                    <a:pt x="1747" y="1005"/>
                  </a:lnTo>
                  <a:lnTo>
                    <a:pt x="1745" y="1006"/>
                  </a:lnTo>
                  <a:lnTo>
                    <a:pt x="1747" y="1006"/>
                  </a:lnTo>
                  <a:lnTo>
                    <a:pt x="1748" y="1006"/>
                  </a:lnTo>
                  <a:moveTo>
                    <a:pt x="1731" y="1002"/>
                  </a:moveTo>
                  <a:lnTo>
                    <a:pt x="1731" y="1000"/>
                  </a:lnTo>
                  <a:lnTo>
                    <a:pt x="1731" y="1002"/>
                  </a:lnTo>
                  <a:lnTo>
                    <a:pt x="1731" y="1002"/>
                  </a:lnTo>
                  <a:moveTo>
                    <a:pt x="1688" y="1019"/>
                  </a:moveTo>
                  <a:lnTo>
                    <a:pt x="1686" y="1020"/>
                  </a:lnTo>
                  <a:lnTo>
                    <a:pt x="1688" y="1020"/>
                  </a:lnTo>
                  <a:lnTo>
                    <a:pt x="1690" y="1020"/>
                  </a:lnTo>
                  <a:lnTo>
                    <a:pt x="1690" y="1019"/>
                  </a:lnTo>
                  <a:lnTo>
                    <a:pt x="1690" y="1017"/>
                  </a:lnTo>
                  <a:lnTo>
                    <a:pt x="1690" y="1016"/>
                  </a:lnTo>
                  <a:lnTo>
                    <a:pt x="1688" y="1017"/>
                  </a:lnTo>
                  <a:lnTo>
                    <a:pt x="1688" y="1019"/>
                  </a:lnTo>
                  <a:moveTo>
                    <a:pt x="1553" y="879"/>
                  </a:moveTo>
                  <a:lnTo>
                    <a:pt x="1552" y="878"/>
                  </a:lnTo>
                  <a:lnTo>
                    <a:pt x="1552" y="879"/>
                  </a:lnTo>
                  <a:lnTo>
                    <a:pt x="1553" y="879"/>
                  </a:lnTo>
                  <a:moveTo>
                    <a:pt x="1603" y="910"/>
                  </a:moveTo>
                  <a:lnTo>
                    <a:pt x="1603" y="909"/>
                  </a:lnTo>
                  <a:lnTo>
                    <a:pt x="1601" y="909"/>
                  </a:lnTo>
                  <a:lnTo>
                    <a:pt x="1601" y="910"/>
                  </a:lnTo>
                  <a:lnTo>
                    <a:pt x="1603" y="910"/>
                  </a:lnTo>
                  <a:moveTo>
                    <a:pt x="1676" y="962"/>
                  </a:moveTo>
                  <a:lnTo>
                    <a:pt x="1676" y="960"/>
                  </a:lnTo>
                  <a:lnTo>
                    <a:pt x="1676" y="958"/>
                  </a:lnTo>
                  <a:lnTo>
                    <a:pt x="1674" y="958"/>
                  </a:lnTo>
                  <a:lnTo>
                    <a:pt x="1674" y="960"/>
                  </a:lnTo>
                  <a:lnTo>
                    <a:pt x="1676" y="962"/>
                  </a:lnTo>
                  <a:moveTo>
                    <a:pt x="1671" y="960"/>
                  </a:moveTo>
                  <a:lnTo>
                    <a:pt x="1673" y="960"/>
                  </a:lnTo>
                  <a:lnTo>
                    <a:pt x="1673" y="958"/>
                  </a:lnTo>
                  <a:lnTo>
                    <a:pt x="1671" y="958"/>
                  </a:lnTo>
                  <a:lnTo>
                    <a:pt x="1671" y="960"/>
                  </a:lnTo>
                  <a:moveTo>
                    <a:pt x="1239" y="824"/>
                  </a:moveTo>
                  <a:lnTo>
                    <a:pt x="1241" y="824"/>
                  </a:lnTo>
                  <a:lnTo>
                    <a:pt x="1241" y="822"/>
                  </a:lnTo>
                  <a:lnTo>
                    <a:pt x="1239" y="822"/>
                  </a:lnTo>
                  <a:lnTo>
                    <a:pt x="1239" y="824"/>
                  </a:lnTo>
                  <a:moveTo>
                    <a:pt x="1471" y="853"/>
                  </a:moveTo>
                  <a:lnTo>
                    <a:pt x="1470" y="852"/>
                  </a:lnTo>
                  <a:lnTo>
                    <a:pt x="1470" y="853"/>
                  </a:lnTo>
                  <a:lnTo>
                    <a:pt x="1471" y="853"/>
                  </a:lnTo>
                  <a:moveTo>
                    <a:pt x="1505" y="850"/>
                  </a:moveTo>
                  <a:lnTo>
                    <a:pt x="1505" y="852"/>
                  </a:lnTo>
                  <a:lnTo>
                    <a:pt x="1507" y="852"/>
                  </a:lnTo>
                  <a:lnTo>
                    <a:pt x="1509" y="852"/>
                  </a:lnTo>
                  <a:lnTo>
                    <a:pt x="1509" y="850"/>
                  </a:lnTo>
                  <a:lnTo>
                    <a:pt x="1507" y="850"/>
                  </a:lnTo>
                  <a:lnTo>
                    <a:pt x="1505" y="850"/>
                  </a:lnTo>
                  <a:moveTo>
                    <a:pt x="1532" y="867"/>
                  </a:moveTo>
                  <a:lnTo>
                    <a:pt x="1533" y="866"/>
                  </a:lnTo>
                  <a:lnTo>
                    <a:pt x="1532" y="866"/>
                  </a:lnTo>
                  <a:lnTo>
                    <a:pt x="1532" y="867"/>
                  </a:lnTo>
                  <a:moveTo>
                    <a:pt x="1659" y="997"/>
                  </a:moveTo>
                  <a:lnTo>
                    <a:pt x="1659" y="999"/>
                  </a:lnTo>
                  <a:lnTo>
                    <a:pt x="1659" y="1000"/>
                  </a:lnTo>
                  <a:lnTo>
                    <a:pt x="1660" y="1000"/>
                  </a:lnTo>
                  <a:lnTo>
                    <a:pt x="1660" y="999"/>
                  </a:lnTo>
                  <a:lnTo>
                    <a:pt x="1660" y="997"/>
                  </a:lnTo>
                  <a:lnTo>
                    <a:pt x="1660" y="996"/>
                  </a:lnTo>
                  <a:lnTo>
                    <a:pt x="1659" y="996"/>
                  </a:lnTo>
                  <a:lnTo>
                    <a:pt x="1659" y="997"/>
                  </a:lnTo>
                  <a:moveTo>
                    <a:pt x="1657" y="1005"/>
                  </a:moveTo>
                  <a:lnTo>
                    <a:pt x="1657" y="1005"/>
                  </a:lnTo>
                  <a:lnTo>
                    <a:pt x="1656" y="1005"/>
                  </a:lnTo>
                  <a:lnTo>
                    <a:pt x="1654" y="1005"/>
                  </a:lnTo>
                  <a:lnTo>
                    <a:pt x="1652" y="1005"/>
                  </a:lnTo>
                  <a:lnTo>
                    <a:pt x="1651" y="1005"/>
                  </a:lnTo>
                  <a:lnTo>
                    <a:pt x="1651" y="1006"/>
                  </a:lnTo>
                  <a:lnTo>
                    <a:pt x="1652" y="1006"/>
                  </a:lnTo>
                  <a:lnTo>
                    <a:pt x="1654" y="1006"/>
                  </a:lnTo>
                  <a:lnTo>
                    <a:pt x="1654" y="1006"/>
                  </a:lnTo>
                  <a:lnTo>
                    <a:pt x="1656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60" y="1005"/>
                  </a:lnTo>
                  <a:lnTo>
                    <a:pt x="1659" y="1005"/>
                  </a:lnTo>
                  <a:lnTo>
                    <a:pt x="1657" y="1005"/>
                  </a:lnTo>
                  <a:moveTo>
                    <a:pt x="1657" y="1002"/>
                  </a:moveTo>
                  <a:lnTo>
                    <a:pt x="1659" y="1002"/>
                  </a:lnTo>
                  <a:lnTo>
                    <a:pt x="1659" y="1000"/>
                  </a:lnTo>
                  <a:lnTo>
                    <a:pt x="1657" y="1000"/>
                  </a:lnTo>
                  <a:lnTo>
                    <a:pt x="1657" y="1002"/>
                  </a:lnTo>
                  <a:moveTo>
                    <a:pt x="1680" y="972"/>
                  </a:moveTo>
                  <a:lnTo>
                    <a:pt x="1679" y="974"/>
                  </a:lnTo>
                  <a:lnTo>
                    <a:pt x="1680" y="974"/>
                  </a:lnTo>
                  <a:lnTo>
                    <a:pt x="1680" y="972"/>
                  </a:lnTo>
                  <a:moveTo>
                    <a:pt x="1660" y="1005"/>
                  </a:moveTo>
                  <a:lnTo>
                    <a:pt x="1662" y="1005"/>
                  </a:lnTo>
                  <a:lnTo>
                    <a:pt x="1662" y="1003"/>
                  </a:lnTo>
                  <a:lnTo>
                    <a:pt x="1660" y="1003"/>
                  </a:lnTo>
                  <a:lnTo>
                    <a:pt x="1660" y="1005"/>
                  </a:lnTo>
                  <a:moveTo>
                    <a:pt x="1273" y="500"/>
                  </a:moveTo>
                  <a:lnTo>
                    <a:pt x="1275" y="500"/>
                  </a:lnTo>
                  <a:lnTo>
                    <a:pt x="1275" y="498"/>
                  </a:lnTo>
                  <a:lnTo>
                    <a:pt x="1273" y="498"/>
                  </a:lnTo>
                  <a:lnTo>
                    <a:pt x="1273" y="500"/>
                  </a:lnTo>
                  <a:moveTo>
                    <a:pt x="1660" y="996"/>
                  </a:moveTo>
                  <a:lnTo>
                    <a:pt x="1662" y="996"/>
                  </a:lnTo>
                  <a:lnTo>
                    <a:pt x="1662" y="994"/>
                  </a:lnTo>
                  <a:lnTo>
                    <a:pt x="1660" y="994"/>
                  </a:lnTo>
                  <a:lnTo>
                    <a:pt x="1660" y="996"/>
                  </a:lnTo>
                  <a:moveTo>
                    <a:pt x="1662" y="994"/>
                  </a:moveTo>
                  <a:lnTo>
                    <a:pt x="1663" y="994"/>
                  </a:lnTo>
                  <a:lnTo>
                    <a:pt x="1663" y="993"/>
                  </a:lnTo>
                  <a:lnTo>
                    <a:pt x="1662" y="993"/>
                  </a:lnTo>
                  <a:lnTo>
                    <a:pt x="1662" y="994"/>
                  </a:lnTo>
                  <a:moveTo>
                    <a:pt x="1250" y="612"/>
                  </a:moveTo>
                  <a:lnTo>
                    <a:pt x="1250" y="610"/>
                  </a:lnTo>
                  <a:lnTo>
                    <a:pt x="1249" y="610"/>
                  </a:lnTo>
                  <a:lnTo>
                    <a:pt x="1250" y="612"/>
                  </a:lnTo>
                  <a:moveTo>
                    <a:pt x="1130" y="117"/>
                  </a:moveTo>
                  <a:lnTo>
                    <a:pt x="1128" y="116"/>
                  </a:lnTo>
                  <a:lnTo>
                    <a:pt x="1128" y="117"/>
                  </a:lnTo>
                  <a:lnTo>
                    <a:pt x="1130" y="117"/>
                  </a:lnTo>
                  <a:moveTo>
                    <a:pt x="1137" y="148"/>
                  </a:moveTo>
                  <a:lnTo>
                    <a:pt x="1137" y="150"/>
                  </a:lnTo>
                  <a:lnTo>
                    <a:pt x="1137" y="150"/>
                  </a:lnTo>
                  <a:lnTo>
                    <a:pt x="1137" y="148"/>
                  </a:lnTo>
                  <a:lnTo>
                    <a:pt x="1137" y="148"/>
                  </a:lnTo>
                  <a:moveTo>
                    <a:pt x="1137" y="147"/>
                  </a:moveTo>
                  <a:lnTo>
                    <a:pt x="1136" y="147"/>
                  </a:lnTo>
                  <a:lnTo>
                    <a:pt x="1136" y="148"/>
                  </a:lnTo>
                  <a:lnTo>
                    <a:pt x="1136" y="148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7"/>
                  </a:lnTo>
                  <a:moveTo>
                    <a:pt x="1137" y="155"/>
                  </a:moveTo>
                  <a:lnTo>
                    <a:pt x="1139" y="155"/>
                  </a:lnTo>
                  <a:lnTo>
                    <a:pt x="1139" y="153"/>
                  </a:lnTo>
                  <a:lnTo>
                    <a:pt x="1137" y="153"/>
                  </a:lnTo>
                  <a:lnTo>
                    <a:pt x="1137" y="155"/>
                  </a:lnTo>
                  <a:moveTo>
                    <a:pt x="1103" y="131"/>
                  </a:moveTo>
                  <a:lnTo>
                    <a:pt x="1103" y="133"/>
                  </a:lnTo>
                  <a:lnTo>
                    <a:pt x="1105" y="133"/>
                  </a:lnTo>
                  <a:lnTo>
                    <a:pt x="1105" y="131"/>
                  </a:lnTo>
                  <a:lnTo>
                    <a:pt x="1103" y="131"/>
                  </a:lnTo>
                  <a:moveTo>
                    <a:pt x="1060" y="80"/>
                  </a:moveTo>
                  <a:lnTo>
                    <a:pt x="1060" y="79"/>
                  </a:lnTo>
                  <a:lnTo>
                    <a:pt x="1058" y="79"/>
                  </a:lnTo>
                  <a:lnTo>
                    <a:pt x="1058" y="80"/>
                  </a:lnTo>
                  <a:lnTo>
                    <a:pt x="1060" y="80"/>
                  </a:lnTo>
                  <a:moveTo>
                    <a:pt x="1085" y="122"/>
                  </a:moveTo>
                  <a:lnTo>
                    <a:pt x="1086" y="122"/>
                  </a:lnTo>
                  <a:lnTo>
                    <a:pt x="1086" y="121"/>
                  </a:lnTo>
                  <a:lnTo>
                    <a:pt x="1085" y="122"/>
                  </a:lnTo>
                  <a:moveTo>
                    <a:pt x="1083" y="121"/>
                  </a:moveTo>
                  <a:lnTo>
                    <a:pt x="1085" y="122"/>
                  </a:lnTo>
                  <a:lnTo>
                    <a:pt x="1085" y="121"/>
                  </a:lnTo>
                  <a:lnTo>
                    <a:pt x="1083" y="121"/>
                  </a:lnTo>
                  <a:moveTo>
                    <a:pt x="1100" y="175"/>
                  </a:moveTo>
                  <a:lnTo>
                    <a:pt x="1100" y="176"/>
                  </a:lnTo>
                  <a:lnTo>
                    <a:pt x="1102" y="176"/>
                  </a:lnTo>
                  <a:lnTo>
                    <a:pt x="1102" y="175"/>
                  </a:lnTo>
                  <a:lnTo>
                    <a:pt x="1100" y="175"/>
                  </a:lnTo>
                  <a:moveTo>
                    <a:pt x="1080" y="198"/>
                  </a:moveTo>
                  <a:lnTo>
                    <a:pt x="1082" y="198"/>
                  </a:lnTo>
                  <a:lnTo>
                    <a:pt x="1080" y="196"/>
                  </a:lnTo>
                  <a:lnTo>
                    <a:pt x="1080" y="198"/>
                  </a:lnTo>
                  <a:moveTo>
                    <a:pt x="1230" y="200"/>
                  </a:moveTo>
                  <a:lnTo>
                    <a:pt x="1232" y="200"/>
                  </a:lnTo>
                  <a:lnTo>
                    <a:pt x="1232" y="198"/>
                  </a:lnTo>
                  <a:lnTo>
                    <a:pt x="1230" y="198"/>
                  </a:lnTo>
                  <a:lnTo>
                    <a:pt x="1230" y="200"/>
                  </a:lnTo>
                  <a:moveTo>
                    <a:pt x="1097" y="184"/>
                  </a:moveTo>
                  <a:lnTo>
                    <a:pt x="1095" y="183"/>
                  </a:lnTo>
                  <a:lnTo>
                    <a:pt x="1095" y="184"/>
                  </a:lnTo>
                  <a:lnTo>
                    <a:pt x="1097" y="184"/>
                  </a:lnTo>
                  <a:moveTo>
                    <a:pt x="1100" y="178"/>
                  </a:moveTo>
                  <a:lnTo>
                    <a:pt x="1100" y="176"/>
                  </a:lnTo>
                  <a:lnTo>
                    <a:pt x="1100" y="176"/>
                  </a:lnTo>
                  <a:lnTo>
                    <a:pt x="1100" y="178"/>
                  </a:lnTo>
                  <a:moveTo>
                    <a:pt x="1055" y="108"/>
                  </a:moveTo>
                  <a:lnTo>
                    <a:pt x="1054" y="110"/>
                  </a:lnTo>
                  <a:lnTo>
                    <a:pt x="1055" y="110"/>
                  </a:lnTo>
                  <a:lnTo>
                    <a:pt x="1055" y="108"/>
                  </a:lnTo>
                  <a:moveTo>
                    <a:pt x="1091" y="179"/>
                  </a:moveTo>
                  <a:lnTo>
                    <a:pt x="1091" y="181"/>
                  </a:lnTo>
                  <a:lnTo>
                    <a:pt x="1092" y="181"/>
                  </a:lnTo>
                  <a:lnTo>
                    <a:pt x="1092" y="179"/>
                  </a:lnTo>
                  <a:lnTo>
                    <a:pt x="1091" y="179"/>
                  </a:lnTo>
                  <a:moveTo>
                    <a:pt x="1137" y="153"/>
                  </a:moveTo>
                  <a:lnTo>
                    <a:pt x="1137" y="152"/>
                  </a:lnTo>
                  <a:lnTo>
                    <a:pt x="1136" y="152"/>
                  </a:lnTo>
                  <a:lnTo>
                    <a:pt x="1136" y="153"/>
                  </a:lnTo>
                  <a:lnTo>
                    <a:pt x="1137" y="153"/>
                  </a:lnTo>
                  <a:lnTo>
                    <a:pt x="1137" y="153"/>
                  </a:lnTo>
                  <a:moveTo>
                    <a:pt x="1044" y="138"/>
                  </a:moveTo>
                  <a:lnTo>
                    <a:pt x="1046" y="138"/>
                  </a:lnTo>
                  <a:lnTo>
                    <a:pt x="1046" y="139"/>
                  </a:lnTo>
                  <a:lnTo>
                    <a:pt x="1048" y="139"/>
                  </a:lnTo>
                  <a:lnTo>
                    <a:pt x="1049" y="139"/>
                  </a:lnTo>
                  <a:lnTo>
                    <a:pt x="1049" y="138"/>
                  </a:lnTo>
                  <a:lnTo>
                    <a:pt x="1051" y="138"/>
                  </a:lnTo>
                  <a:lnTo>
                    <a:pt x="1049" y="136"/>
                  </a:lnTo>
                  <a:lnTo>
                    <a:pt x="1048" y="136"/>
                  </a:lnTo>
                  <a:lnTo>
                    <a:pt x="1048" y="134"/>
                  </a:lnTo>
                  <a:lnTo>
                    <a:pt x="1046" y="134"/>
                  </a:lnTo>
                  <a:lnTo>
                    <a:pt x="1044" y="134"/>
                  </a:lnTo>
                  <a:lnTo>
                    <a:pt x="1044" y="136"/>
                  </a:lnTo>
                  <a:lnTo>
                    <a:pt x="1043" y="136"/>
                  </a:lnTo>
                  <a:lnTo>
                    <a:pt x="1043" y="138"/>
                  </a:lnTo>
                  <a:lnTo>
                    <a:pt x="1044" y="138"/>
                  </a:lnTo>
                  <a:moveTo>
                    <a:pt x="845" y="117"/>
                  </a:moveTo>
                  <a:lnTo>
                    <a:pt x="843" y="117"/>
                  </a:lnTo>
                  <a:lnTo>
                    <a:pt x="842" y="117"/>
                  </a:lnTo>
                  <a:lnTo>
                    <a:pt x="842" y="119"/>
                  </a:lnTo>
                  <a:lnTo>
                    <a:pt x="843" y="119"/>
                  </a:lnTo>
                  <a:lnTo>
                    <a:pt x="843" y="121"/>
                  </a:lnTo>
                  <a:lnTo>
                    <a:pt x="845" y="121"/>
                  </a:lnTo>
                  <a:lnTo>
                    <a:pt x="846" y="119"/>
                  </a:lnTo>
                  <a:lnTo>
                    <a:pt x="848" y="119"/>
                  </a:lnTo>
                  <a:lnTo>
                    <a:pt x="848" y="117"/>
                  </a:lnTo>
                  <a:lnTo>
                    <a:pt x="846" y="117"/>
                  </a:lnTo>
                  <a:lnTo>
                    <a:pt x="845" y="117"/>
                  </a:lnTo>
                  <a:moveTo>
                    <a:pt x="848" y="116"/>
                  </a:moveTo>
                  <a:lnTo>
                    <a:pt x="848" y="117"/>
                  </a:lnTo>
                  <a:lnTo>
                    <a:pt x="850" y="117"/>
                  </a:lnTo>
                  <a:lnTo>
                    <a:pt x="851" y="116"/>
                  </a:lnTo>
                  <a:lnTo>
                    <a:pt x="850" y="116"/>
                  </a:lnTo>
                  <a:lnTo>
                    <a:pt x="848" y="116"/>
                  </a:lnTo>
                  <a:moveTo>
                    <a:pt x="840" y="121"/>
                  </a:moveTo>
                  <a:lnTo>
                    <a:pt x="842" y="119"/>
                  </a:lnTo>
                  <a:lnTo>
                    <a:pt x="840" y="119"/>
                  </a:lnTo>
                  <a:lnTo>
                    <a:pt x="840" y="121"/>
                  </a:lnTo>
                  <a:moveTo>
                    <a:pt x="843" y="122"/>
                  </a:moveTo>
                  <a:lnTo>
                    <a:pt x="843" y="121"/>
                  </a:lnTo>
                  <a:lnTo>
                    <a:pt x="842" y="122"/>
                  </a:lnTo>
                  <a:lnTo>
                    <a:pt x="843" y="122"/>
                  </a:lnTo>
                  <a:moveTo>
                    <a:pt x="812" y="127"/>
                  </a:moveTo>
                  <a:lnTo>
                    <a:pt x="812" y="128"/>
                  </a:lnTo>
                  <a:lnTo>
                    <a:pt x="814" y="128"/>
                  </a:lnTo>
                  <a:lnTo>
                    <a:pt x="814" y="127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1" y="125"/>
                  </a:lnTo>
                  <a:lnTo>
                    <a:pt x="811" y="127"/>
                  </a:lnTo>
                  <a:lnTo>
                    <a:pt x="812" y="127"/>
                  </a:lnTo>
                  <a:moveTo>
                    <a:pt x="812" y="124"/>
                  </a:moveTo>
                  <a:lnTo>
                    <a:pt x="811" y="124"/>
                  </a:lnTo>
                  <a:lnTo>
                    <a:pt x="812" y="125"/>
                  </a:lnTo>
                  <a:lnTo>
                    <a:pt x="812" y="124"/>
                  </a:lnTo>
                  <a:moveTo>
                    <a:pt x="815" y="121"/>
                  </a:moveTo>
                  <a:lnTo>
                    <a:pt x="814" y="122"/>
                  </a:lnTo>
                  <a:lnTo>
                    <a:pt x="815" y="122"/>
                  </a:lnTo>
                  <a:lnTo>
                    <a:pt x="815" y="121"/>
                  </a:lnTo>
                  <a:moveTo>
                    <a:pt x="1066" y="124"/>
                  </a:moveTo>
                  <a:lnTo>
                    <a:pt x="1068" y="124"/>
                  </a:lnTo>
                  <a:lnTo>
                    <a:pt x="1068" y="122"/>
                  </a:lnTo>
                  <a:lnTo>
                    <a:pt x="1066" y="124"/>
                  </a:lnTo>
                  <a:moveTo>
                    <a:pt x="1069" y="121"/>
                  </a:moveTo>
                  <a:lnTo>
                    <a:pt x="1068" y="122"/>
                  </a:lnTo>
                  <a:lnTo>
                    <a:pt x="1069" y="122"/>
                  </a:lnTo>
                  <a:lnTo>
                    <a:pt x="1069" y="121"/>
                  </a:lnTo>
                  <a:moveTo>
                    <a:pt x="1071" y="119"/>
                  </a:moveTo>
                  <a:lnTo>
                    <a:pt x="1069" y="119"/>
                  </a:lnTo>
                  <a:lnTo>
                    <a:pt x="1068" y="119"/>
                  </a:lnTo>
                  <a:lnTo>
                    <a:pt x="1068" y="121"/>
                  </a:lnTo>
                  <a:lnTo>
                    <a:pt x="1069" y="121"/>
                  </a:lnTo>
                  <a:lnTo>
                    <a:pt x="1071" y="121"/>
                  </a:lnTo>
                  <a:lnTo>
                    <a:pt x="1071" y="119"/>
                  </a:lnTo>
                  <a:moveTo>
                    <a:pt x="1054" y="134"/>
                  </a:moveTo>
                  <a:lnTo>
                    <a:pt x="1054" y="133"/>
                  </a:lnTo>
                  <a:lnTo>
                    <a:pt x="1052" y="133"/>
                  </a:lnTo>
                  <a:lnTo>
                    <a:pt x="1052" y="134"/>
                  </a:lnTo>
                  <a:lnTo>
                    <a:pt x="1054" y="134"/>
                  </a:lnTo>
                  <a:moveTo>
                    <a:pt x="978" y="141"/>
                  </a:moveTo>
                  <a:lnTo>
                    <a:pt x="976" y="141"/>
                  </a:lnTo>
                  <a:lnTo>
                    <a:pt x="978" y="142"/>
                  </a:lnTo>
                  <a:lnTo>
                    <a:pt x="978" y="141"/>
                  </a:lnTo>
                  <a:moveTo>
                    <a:pt x="993" y="131"/>
                  </a:moveTo>
                  <a:lnTo>
                    <a:pt x="993" y="130"/>
                  </a:lnTo>
                  <a:lnTo>
                    <a:pt x="995" y="130"/>
                  </a:lnTo>
                  <a:lnTo>
                    <a:pt x="995" y="128"/>
                  </a:lnTo>
                  <a:lnTo>
                    <a:pt x="993" y="128"/>
                  </a:lnTo>
                  <a:lnTo>
                    <a:pt x="990" y="130"/>
                  </a:lnTo>
                  <a:lnTo>
                    <a:pt x="990" y="131"/>
                  </a:lnTo>
                  <a:lnTo>
                    <a:pt x="992" y="131"/>
                  </a:lnTo>
                  <a:lnTo>
                    <a:pt x="993" y="131"/>
                  </a:lnTo>
                  <a:moveTo>
                    <a:pt x="1266" y="231"/>
                  </a:moveTo>
                  <a:lnTo>
                    <a:pt x="1264" y="231"/>
                  </a:lnTo>
                  <a:lnTo>
                    <a:pt x="1264" y="232"/>
                  </a:lnTo>
                  <a:lnTo>
                    <a:pt x="1264" y="234"/>
                  </a:lnTo>
                  <a:lnTo>
                    <a:pt x="1266" y="234"/>
                  </a:lnTo>
                  <a:lnTo>
                    <a:pt x="1266" y="235"/>
                  </a:lnTo>
                  <a:lnTo>
                    <a:pt x="1267" y="235"/>
                  </a:lnTo>
                  <a:lnTo>
                    <a:pt x="1267" y="234"/>
                  </a:lnTo>
                  <a:lnTo>
                    <a:pt x="1266" y="232"/>
                  </a:lnTo>
                  <a:lnTo>
                    <a:pt x="1266" y="231"/>
                  </a:lnTo>
                  <a:moveTo>
                    <a:pt x="1041" y="134"/>
                  </a:moveTo>
                  <a:lnTo>
                    <a:pt x="1041" y="136"/>
                  </a:lnTo>
                  <a:lnTo>
                    <a:pt x="1043" y="136"/>
                  </a:lnTo>
                  <a:lnTo>
                    <a:pt x="1041" y="134"/>
                  </a:lnTo>
                  <a:moveTo>
                    <a:pt x="1273" y="495"/>
                  </a:moveTo>
                  <a:lnTo>
                    <a:pt x="1275" y="495"/>
                  </a:lnTo>
                  <a:lnTo>
                    <a:pt x="1275" y="494"/>
                  </a:lnTo>
                  <a:lnTo>
                    <a:pt x="1273" y="494"/>
                  </a:lnTo>
                  <a:lnTo>
                    <a:pt x="1273" y="495"/>
                  </a:lnTo>
                  <a:moveTo>
                    <a:pt x="1332" y="407"/>
                  </a:moveTo>
                  <a:lnTo>
                    <a:pt x="1334" y="409"/>
                  </a:lnTo>
                  <a:lnTo>
                    <a:pt x="1334" y="407"/>
                  </a:lnTo>
                  <a:lnTo>
                    <a:pt x="1332" y="407"/>
                  </a:lnTo>
                  <a:moveTo>
                    <a:pt x="1278" y="474"/>
                  </a:moveTo>
                  <a:lnTo>
                    <a:pt x="1280" y="474"/>
                  </a:lnTo>
                  <a:lnTo>
                    <a:pt x="1278" y="472"/>
                  </a:lnTo>
                  <a:lnTo>
                    <a:pt x="1278" y="474"/>
                  </a:lnTo>
                  <a:moveTo>
                    <a:pt x="1278" y="467"/>
                  </a:moveTo>
                  <a:lnTo>
                    <a:pt x="1277" y="467"/>
                  </a:lnTo>
                  <a:lnTo>
                    <a:pt x="1277" y="469"/>
                  </a:lnTo>
                  <a:lnTo>
                    <a:pt x="1278" y="469"/>
                  </a:lnTo>
                  <a:lnTo>
                    <a:pt x="1278" y="467"/>
                  </a:lnTo>
                  <a:moveTo>
                    <a:pt x="1277" y="469"/>
                  </a:moveTo>
                  <a:lnTo>
                    <a:pt x="1277" y="471"/>
                  </a:lnTo>
                  <a:lnTo>
                    <a:pt x="1277" y="472"/>
                  </a:lnTo>
                  <a:lnTo>
                    <a:pt x="1278" y="472"/>
                  </a:lnTo>
                  <a:lnTo>
                    <a:pt x="1278" y="471"/>
                  </a:lnTo>
                  <a:lnTo>
                    <a:pt x="1277" y="469"/>
                  </a:lnTo>
                  <a:moveTo>
                    <a:pt x="1371" y="401"/>
                  </a:moveTo>
                  <a:lnTo>
                    <a:pt x="1369" y="399"/>
                  </a:lnTo>
                  <a:lnTo>
                    <a:pt x="1369" y="401"/>
                  </a:lnTo>
                  <a:lnTo>
                    <a:pt x="1371" y="401"/>
                  </a:lnTo>
                  <a:moveTo>
                    <a:pt x="1396" y="393"/>
                  </a:moveTo>
                  <a:lnTo>
                    <a:pt x="1394" y="392"/>
                  </a:lnTo>
                  <a:lnTo>
                    <a:pt x="1394" y="393"/>
                  </a:lnTo>
                  <a:lnTo>
                    <a:pt x="1396" y="393"/>
                  </a:lnTo>
                  <a:moveTo>
                    <a:pt x="1358" y="404"/>
                  </a:moveTo>
                  <a:lnTo>
                    <a:pt x="1357" y="404"/>
                  </a:lnTo>
                  <a:lnTo>
                    <a:pt x="1357" y="406"/>
                  </a:lnTo>
                  <a:lnTo>
                    <a:pt x="1358" y="404"/>
                  </a:lnTo>
                  <a:moveTo>
                    <a:pt x="1269" y="478"/>
                  </a:moveTo>
                  <a:lnTo>
                    <a:pt x="1270" y="480"/>
                  </a:lnTo>
                  <a:lnTo>
                    <a:pt x="1270" y="478"/>
                  </a:lnTo>
                  <a:lnTo>
                    <a:pt x="1269" y="478"/>
                  </a:lnTo>
                  <a:moveTo>
                    <a:pt x="1272" y="494"/>
                  </a:moveTo>
                  <a:lnTo>
                    <a:pt x="1273" y="494"/>
                  </a:lnTo>
                  <a:lnTo>
                    <a:pt x="1272" y="492"/>
                  </a:lnTo>
                  <a:lnTo>
                    <a:pt x="1272" y="494"/>
                  </a:lnTo>
                  <a:moveTo>
                    <a:pt x="1272" y="497"/>
                  </a:moveTo>
                  <a:lnTo>
                    <a:pt x="1273" y="498"/>
                  </a:lnTo>
                  <a:lnTo>
                    <a:pt x="1273" y="497"/>
                  </a:lnTo>
                  <a:lnTo>
                    <a:pt x="1272" y="497"/>
                  </a:lnTo>
                  <a:moveTo>
                    <a:pt x="1280" y="240"/>
                  </a:moveTo>
                  <a:lnTo>
                    <a:pt x="1280" y="241"/>
                  </a:lnTo>
                  <a:lnTo>
                    <a:pt x="1281" y="241"/>
                  </a:lnTo>
                  <a:lnTo>
                    <a:pt x="1281" y="240"/>
                  </a:lnTo>
                  <a:lnTo>
                    <a:pt x="1281" y="238"/>
                  </a:lnTo>
                  <a:lnTo>
                    <a:pt x="1280" y="237"/>
                  </a:lnTo>
                  <a:lnTo>
                    <a:pt x="1280" y="238"/>
                  </a:lnTo>
                  <a:lnTo>
                    <a:pt x="1280" y="240"/>
                  </a:lnTo>
                  <a:moveTo>
                    <a:pt x="1273" y="471"/>
                  </a:moveTo>
                  <a:lnTo>
                    <a:pt x="1272" y="471"/>
                  </a:lnTo>
                  <a:lnTo>
                    <a:pt x="1272" y="472"/>
                  </a:lnTo>
                  <a:lnTo>
                    <a:pt x="1273" y="472"/>
                  </a:lnTo>
                  <a:lnTo>
                    <a:pt x="1273" y="471"/>
                  </a:lnTo>
                  <a:moveTo>
                    <a:pt x="1272" y="474"/>
                  </a:moveTo>
                  <a:lnTo>
                    <a:pt x="1272" y="472"/>
                  </a:lnTo>
                  <a:lnTo>
                    <a:pt x="1270" y="472"/>
                  </a:lnTo>
                  <a:lnTo>
                    <a:pt x="1270" y="474"/>
                  </a:lnTo>
                  <a:lnTo>
                    <a:pt x="1269" y="474"/>
                  </a:lnTo>
                  <a:lnTo>
                    <a:pt x="1267" y="474"/>
                  </a:lnTo>
                  <a:lnTo>
                    <a:pt x="1267" y="475"/>
                  </a:lnTo>
                  <a:lnTo>
                    <a:pt x="1269" y="475"/>
                  </a:lnTo>
                  <a:lnTo>
                    <a:pt x="1269" y="477"/>
                  </a:lnTo>
                  <a:lnTo>
                    <a:pt x="1270" y="477"/>
                  </a:lnTo>
                  <a:lnTo>
                    <a:pt x="1272" y="477"/>
                  </a:lnTo>
                  <a:lnTo>
                    <a:pt x="1272" y="475"/>
                  </a:lnTo>
                  <a:lnTo>
                    <a:pt x="1272" y="474"/>
                  </a:lnTo>
                  <a:moveTo>
                    <a:pt x="1374" y="390"/>
                  </a:moveTo>
                  <a:lnTo>
                    <a:pt x="1372" y="388"/>
                  </a:lnTo>
                  <a:lnTo>
                    <a:pt x="1372" y="390"/>
                  </a:lnTo>
                  <a:lnTo>
                    <a:pt x="1374" y="390"/>
                  </a:lnTo>
                  <a:moveTo>
                    <a:pt x="1273" y="478"/>
                  </a:moveTo>
                  <a:lnTo>
                    <a:pt x="1273" y="477"/>
                  </a:lnTo>
                  <a:lnTo>
                    <a:pt x="1272" y="477"/>
                  </a:lnTo>
                  <a:lnTo>
                    <a:pt x="1272" y="478"/>
                  </a:lnTo>
                  <a:lnTo>
                    <a:pt x="1272" y="480"/>
                  </a:lnTo>
                  <a:lnTo>
                    <a:pt x="1273" y="480"/>
                  </a:lnTo>
                  <a:lnTo>
                    <a:pt x="1273" y="478"/>
                  </a:lnTo>
                  <a:moveTo>
                    <a:pt x="1270" y="485"/>
                  </a:moveTo>
                  <a:lnTo>
                    <a:pt x="1270" y="485"/>
                  </a:lnTo>
                  <a:lnTo>
                    <a:pt x="1269" y="485"/>
                  </a:lnTo>
                  <a:lnTo>
                    <a:pt x="1270" y="485"/>
                  </a:lnTo>
                  <a:moveTo>
                    <a:pt x="1346" y="265"/>
                  </a:moveTo>
                  <a:lnTo>
                    <a:pt x="1346" y="266"/>
                  </a:lnTo>
                  <a:lnTo>
                    <a:pt x="1348" y="266"/>
                  </a:lnTo>
                  <a:lnTo>
                    <a:pt x="1348" y="265"/>
                  </a:lnTo>
                  <a:lnTo>
                    <a:pt x="1346" y="263"/>
                  </a:lnTo>
                  <a:lnTo>
                    <a:pt x="1345" y="265"/>
                  </a:lnTo>
                  <a:lnTo>
                    <a:pt x="1346" y="265"/>
                  </a:lnTo>
                  <a:moveTo>
                    <a:pt x="1334" y="258"/>
                  </a:moveTo>
                  <a:lnTo>
                    <a:pt x="1335" y="258"/>
                  </a:lnTo>
                  <a:lnTo>
                    <a:pt x="1334" y="257"/>
                  </a:lnTo>
                  <a:lnTo>
                    <a:pt x="1334" y="258"/>
                  </a:lnTo>
                  <a:moveTo>
                    <a:pt x="1357" y="277"/>
                  </a:moveTo>
                  <a:lnTo>
                    <a:pt x="1358" y="277"/>
                  </a:lnTo>
                  <a:lnTo>
                    <a:pt x="1358" y="275"/>
                  </a:lnTo>
                  <a:lnTo>
                    <a:pt x="1357" y="275"/>
                  </a:lnTo>
                  <a:lnTo>
                    <a:pt x="1357" y="277"/>
                  </a:lnTo>
                  <a:moveTo>
                    <a:pt x="1357" y="275"/>
                  </a:moveTo>
                  <a:lnTo>
                    <a:pt x="1358" y="274"/>
                  </a:lnTo>
                  <a:lnTo>
                    <a:pt x="1357" y="274"/>
                  </a:lnTo>
                  <a:lnTo>
                    <a:pt x="1357" y="275"/>
                  </a:lnTo>
                  <a:moveTo>
                    <a:pt x="1298" y="221"/>
                  </a:moveTo>
                  <a:lnTo>
                    <a:pt x="1300" y="220"/>
                  </a:lnTo>
                  <a:lnTo>
                    <a:pt x="1298" y="220"/>
                  </a:lnTo>
                  <a:lnTo>
                    <a:pt x="1298" y="221"/>
                  </a:lnTo>
                  <a:moveTo>
                    <a:pt x="1331" y="249"/>
                  </a:moveTo>
                  <a:lnTo>
                    <a:pt x="1332" y="249"/>
                  </a:lnTo>
                  <a:lnTo>
                    <a:pt x="1332" y="248"/>
                  </a:lnTo>
                  <a:lnTo>
                    <a:pt x="1331" y="248"/>
                  </a:lnTo>
                  <a:lnTo>
                    <a:pt x="1331" y="249"/>
                  </a:lnTo>
                  <a:moveTo>
                    <a:pt x="1314" y="231"/>
                  </a:moveTo>
                  <a:lnTo>
                    <a:pt x="1314" y="229"/>
                  </a:lnTo>
                  <a:lnTo>
                    <a:pt x="1312" y="231"/>
                  </a:lnTo>
                  <a:lnTo>
                    <a:pt x="1314" y="231"/>
                  </a:lnTo>
                  <a:moveTo>
                    <a:pt x="1368" y="387"/>
                  </a:moveTo>
                  <a:lnTo>
                    <a:pt x="1366" y="385"/>
                  </a:lnTo>
                  <a:lnTo>
                    <a:pt x="1366" y="387"/>
                  </a:lnTo>
                  <a:lnTo>
                    <a:pt x="1368" y="387"/>
                  </a:lnTo>
                  <a:moveTo>
                    <a:pt x="1376" y="289"/>
                  </a:moveTo>
                  <a:lnTo>
                    <a:pt x="1376" y="291"/>
                  </a:lnTo>
                  <a:lnTo>
                    <a:pt x="1374" y="291"/>
                  </a:lnTo>
                  <a:lnTo>
                    <a:pt x="1372" y="291"/>
                  </a:lnTo>
                  <a:lnTo>
                    <a:pt x="1372" y="292"/>
                  </a:lnTo>
                  <a:lnTo>
                    <a:pt x="1371" y="291"/>
                  </a:lnTo>
                  <a:lnTo>
                    <a:pt x="1369" y="291"/>
                  </a:lnTo>
                  <a:lnTo>
                    <a:pt x="1369" y="292"/>
                  </a:lnTo>
                  <a:lnTo>
                    <a:pt x="1368" y="292"/>
                  </a:lnTo>
                  <a:lnTo>
                    <a:pt x="1368" y="294"/>
                  </a:lnTo>
                  <a:lnTo>
                    <a:pt x="1369" y="294"/>
                  </a:lnTo>
                  <a:lnTo>
                    <a:pt x="1369" y="296"/>
                  </a:lnTo>
                  <a:lnTo>
                    <a:pt x="1368" y="297"/>
                  </a:lnTo>
                  <a:lnTo>
                    <a:pt x="1369" y="297"/>
                  </a:lnTo>
                  <a:lnTo>
                    <a:pt x="1371" y="297"/>
                  </a:lnTo>
                  <a:lnTo>
                    <a:pt x="1371" y="296"/>
                  </a:lnTo>
                  <a:lnTo>
                    <a:pt x="1372" y="296"/>
                  </a:lnTo>
                  <a:lnTo>
                    <a:pt x="1374" y="296"/>
                  </a:lnTo>
                  <a:lnTo>
                    <a:pt x="1374" y="294"/>
                  </a:lnTo>
                  <a:lnTo>
                    <a:pt x="1376" y="294"/>
                  </a:lnTo>
                  <a:lnTo>
                    <a:pt x="1377" y="294"/>
                  </a:lnTo>
                  <a:lnTo>
                    <a:pt x="1377" y="292"/>
                  </a:lnTo>
                  <a:lnTo>
                    <a:pt x="1377" y="291"/>
                  </a:lnTo>
                  <a:lnTo>
                    <a:pt x="1379" y="289"/>
                  </a:lnTo>
                  <a:lnTo>
                    <a:pt x="1377" y="289"/>
                  </a:lnTo>
                  <a:lnTo>
                    <a:pt x="1376" y="289"/>
                  </a:lnTo>
                  <a:moveTo>
                    <a:pt x="1368" y="296"/>
                  </a:moveTo>
                  <a:lnTo>
                    <a:pt x="1368" y="294"/>
                  </a:lnTo>
                  <a:lnTo>
                    <a:pt x="1366" y="294"/>
                  </a:lnTo>
                  <a:lnTo>
                    <a:pt x="1368" y="296"/>
                  </a:lnTo>
                  <a:moveTo>
                    <a:pt x="1394" y="323"/>
                  </a:moveTo>
                  <a:lnTo>
                    <a:pt x="1394" y="325"/>
                  </a:lnTo>
                  <a:lnTo>
                    <a:pt x="1396" y="323"/>
                  </a:lnTo>
                  <a:lnTo>
                    <a:pt x="1394" y="322"/>
                  </a:lnTo>
                  <a:lnTo>
                    <a:pt x="1394" y="323"/>
                  </a:lnTo>
                  <a:moveTo>
                    <a:pt x="1360" y="275"/>
                  </a:moveTo>
                  <a:lnTo>
                    <a:pt x="1360" y="275"/>
                  </a:lnTo>
                  <a:lnTo>
                    <a:pt x="1360" y="277"/>
                  </a:lnTo>
                  <a:lnTo>
                    <a:pt x="1360" y="275"/>
                  </a:lnTo>
                  <a:moveTo>
                    <a:pt x="1383" y="288"/>
                  </a:moveTo>
                  <a:lnTo>
                    <a:pt x="1386" y="289"/>
                  </a:lnTo>
                  <a:lnTo>
                    <a:pt x="1386" y="288"/>
                  </a:lnTo>
                  <a:lnTo>
                    <a:pt x="1385" y="288"/>
                  </a:lnTo>
                  <a:lnTo>
                    <a:pt x="1383" y="288"/>
                  </a:lnTo>
                  <a:moveTo>
                    <a:pt x="1369" y="277"/>
                  </a:moveTo>
                  <a:lnTo>
                    <a:pt x="1368" y="275"/>
                  </a:lnTo>
                  <a:lnTo>
                    <a:pt x="1368" y="277"/>
                  </a:lnTo>
                  <a:lnTo>
                    <a:pt x="1369" y="277"/>
                  </a:lnTo>
                  <a:moveTo>
                    <a:pt x="1379" y="288"/>
                  </a:moveTo>
                  <a:lnTo>
                    <a:pt x="1379" y="289"/>
                  </a:lnTo>
                  <a:lnTo>
                    <a:pt x="1380" y="289"/>
                  </a:lnTo>
                  <a:lnTo>
                    <a:pt x="1382" y="289"/>
                  </a:lnTo>
                  <a:lnTo>
                    <a:pt x="1383" y="288"/>
                  </a:lnTo>
                  <a:lnTo>
                    <a:pt x="1382" y="288"/>
                  </a:lnTo>
                  <a:lnTo>
                    <a:pt x="1380" y="288"/>
                  </a:lnTo>
                  <a:lnTo>
                    <a:pt x="1380" y="286"/>
                  </a:lnTo>
                  <a:lnTo>
                    <a:pt x="1379" y="286"/>
                  </a:lnTo>
                  <a:lnTo>
                    <a:pt x="1379" y="288"/>
                  </a:lnTo>
                  <a:moveTo>
                    <a:pt x="604" y="241"/>
                  </a:moveTo>
                  <a:lnTo>
                    <a:pt x="605" y="240"/>
                  </a:lnTo>
                  <a:lnTo>
                    <a:pt x="604" y="240"/>
                  </a:lnTo>
                  <a:lnTo>
                    <a:pt x="604" y="241"/>
                  </a:lnTo>
                  <a:moveTo>
                    <a:pt x="665" y="203"/>
                  </a:moveTo>
                  <a:lnTo>
                    <a:pt x="664" y="204"/>
                  </a:lnTo>
                  <a:lnTo>
                    <a:pt x="665" y="204"/>
                  </a:lnTo>
                  <a:lnTo>
                    <a:pt x="668" y="204"/>
                  </a:lnTo>
                  <a:lnTo>
                    <a:pt x="668" y="203"/>
                  </a:lnTo>
                  <a:lnTo>
                    <a:pt x="667" y="203"/>
                  </a:lnTo>
                  <a:lnTo>
                    <a:pt x="665" y="203"/>
                  </a:lnTo>
                  <a:moveTo>
                    <a:pt x="634" y="148"/>
                  </a:moveTo>
                  <a:lnTo>
                    <a:pt x="633" y="148"/>
                  </a:lnTo>
                  <a:lnTo>
                    <a:pt x="631" y="148"/>
                  </a:lnTo>
                  <a:lnTo>
                    <a:pt x="631" y="148"/>
                  </a:lnTo>
                  <a:lnTo>
                    <a:pt x="630" y="148"/>
                  </a:lnTo>
                  <a:lnTo>
                    <a:pt x="630" y="150"/>
                  </a:lnTo>
                  <a:lnTo>
                    <a:pt x="631" y="150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6" y="150"/>
                  </a:lnTo>
                  <a:lnTo>
                    <a:pt x="636" y="148"/>
                  </a:lnTo>
                  <a:lnTo>
                    <a:pt x="634" y="148"/>
                  </a:lnTo>
                  <a:lnTo>
                    <a:pt x="634" y="148"/>
                  </a:lnTo>
                  <a:moveTo>
                    <a:pt x="662" y="206"/>
                  </a:moveTo>
                  <a:lnTo>
                    <a:pt x="664" y="206"/>
                  </a:lnTo>
                  <a:lnTo>
                    <a:pt x="664" y="204"/>
                  </a:lnTo>
                  <a:lnTo>
                    <a:pt x="662" y="204"/>
                  </a:lnTo>
                  <a:lnTo>
                    <a:pt x="662" y="206"/>
                  </a:lnTo>
                  <a:moveTo>
                    <a:pt x="638" y="148"/>
                  </a:moveTo>
                  <a:lnTo>
                    <a:pt x="638" y="148"/>
                  </a:lnTo>
                  <a:lnTo>
                    <a:pt x="636" y="148"/>
                  </a:lnTo>
                  <a:lnTo>
                    <a:pt x="638" y="148"/>
                  </a:lnTo>
                  <a:moveTo>
                    <a:pt x="730" y="221"/>
                  </a:moveTo>
                  <a:lnTo>
                    <a:pt x="732" y="221"/>
                  </a:lnTo>
                  <a:lnTo>
                    <a:pt x="732" y="220"/>
                  </a:lnTo>
                  <a:lnTo>
                    <a:pt x="730" y="220"/>
                  </a:lnTo>
                  <a:lnTo>
                    <a:pt x="730" y="221"/>
                  </a:lnTo>
                  <a:moveTo>
                    <a:pt x="766" y="243"/>
                  </a:moveTo>
                  <a:lnTo>
                    <a:pt x="768" y="244"/>
                  </a:lnTo>
                  <a:lnTo>
                    <a:pt x="768" y="243"/>
                  </a:lnTo>
                  <a:lnTo>
                    <a:pt x="766" y="243"/>
                  </a:lnTo>
                  <a:moveTo>
                    <a:pt x="760" y="227"/>
                  </a:moveTo>
                  <a:lnTo>
                    <a:pt x="761" y="226"/>
                  </a:lnTo>
                  <a:lnTo>
                    <a:pt x="760" y="226"/>
                  </a:lnTo>
                  <a:lnTo>
                    <a:pt x="760" y="227"/>
                  </a:lnTo>
                  <a:moveTo>
                    <a:pt x="868" y="571"/>
                  </a:moveTo>
                  <a:lnTo>
                    <a:pt x="868" y="570"/>
                  </a:lnTo>
                  <a:lnTo>
                    <a:pt x="867" y="570"/>
                  </a:lnTo>
                  <a:lnTo>
                    <a:pt x="868" y="571"/>
                  </a:lnTo>
                  <a:moveTo>
                    <a:pt x="786" y="266"/>
                  </a:moveTo>
                  <a:lnTo>
                    <a:pt x="785" y="268"/>
                  </a:lnTo>
                  <a:lnTo>
                    <a:pt x="786" y="268"/>
                  </a:lnTo>
                  <a:lnTo>
                    <a:pt x="786" y="266"/>
                  </a:lnTo>
                  <a:moveTo>
                    <a:pt x="828" y="127"/>
                  </a:moveTo>
                  <a:lnTo>
                    <a:pt x="826" y="127"/>
                  </a:lnTo>
                  <a:lnTo>
                    <a:pt x="828" y="128"/>
                  </a:lnTo>
                  <a:lnTo>
                    <a:pt x="828" y="127"/>
                  </a:lnTo>
                  <a:moveTo>
                    <a:pt x="829" y="125"/>
                  </a:moveTo>
                  <a:lnTo>
                    <a:pt x="829" y="124"/>
                  </a:lnTo>
                  <a:lnTo>
                    <a:pt x="828" y="124"/>
                  </a:lnTo>
                  <a:lnTo>
                    <a:pt x="828" y="125"/>
                  </a:lnTo>
                  <a:lnTo>
                    <a:pt x="828" y="127"/>
                  </a:lnTo>
                  <a:lnTo>
                    <a:pt x="829" y="127"/>
                  </a:lnTo>
                  <a:lnTo>
                    <a:pt x="829" y="125"/>
                  </a:lnTo>
                  <a:moveTo>
                    <a:pt x="826" y="125"/>
                  </a:moveTo>
                  <a:lnTo>
                    <a:pt x="825" y="127"/>
                  </a:lnTo>
                  <a:lnTo>
                    <a:pt x="826" y="127"/>
                  </a:lnTo>
                  <a:lnTo>
                    <a:pt x="826" y="125"/>
                  </a:lnTo>
                  <a:moveTo>
                    <a:pt x="802" y="305"/>
                  </a:moveTo>
                  <a:lnTo>
                    <a:pt x="802" y="303"/>
                  </a:lnTo>
                  <a:lnTo>
                    <a:pt x="800" y="305"/>
                  </a:lnTo>
                  <a:lnTo>
                    <a:pt x="802" y="305"/>
                  </a:lnTo>
                  <a:moveTo>
                    <a:pt x="800" y="302"/>
                  </a:moveTo>
                  <a:lnTo>
                    <a:pt x="802" y="303"/>
                  </a:lnTo>
                  <a:lnTo>
                    <a:pt x="802" y="302"/>
                  </a:lnTo>
                  <a:lnTo>
                    <a:pt x="800" y="302"/>
                  </a:lnTo>
                  <a:moveTo>
                    <a:pt x="712" y="107"/>
                  </a:moveTo>
                  <a:lnTo>
                    <a:pt x="712" y="105"/>
                  </a:lnTo>
                  <a:lnTo>
                    <a:pt x="710" y="105"/>
                  </a:lnTo>
                  <a:lnTo>
                    <a:pt x="709" y="107"/>
                  </a:lnTo>
                  <a:lnTo>
                    <a:pt x="710" y="107"/>
                  </a:lnTo>
                  <a:lnTo>
                    <a:pt x="712" y="107"/>
                  </a:lnTo>
                  <a:moveTo>
                    <a:pt x="819" y="336"/>
                  </a:moveTo>
                  <a:lnTo>
                    <a:pt x="817" y="337"/>
                  </a:lnTo>
                  <a:lnTo>
                    <a:pt x="819" y="337"/>
                  </a:lnTo>
                  <a:lnTo>
                    <a:pt x="819" y="336"/>
                  </a:lnTo>
                  <a:moveTo>
                    <a:pt x="786" y="271"/>
                  </a:moveTo>
                  <a:lnTo>
                    <a:pt x="786" y="272"/>
                  </a:lnTo>
                  <a:lnTo>
                    <a:pt x="786" y="274"/>
                  </a:lnTo>
                  <a:lnTo>
                    <a:pt x="788" y="272"/>
                  </a:lnTo>
                  <a:lnTo>
                    <a:pt x="789" y="272"/>
                  </a:lnTo>
                  <a:lnTo>
                    <a:pt x="788" y="271"/>
                  </a:lnTo>
                  <a:lnTo>
                    <a:pt x="786" y="271"/>
                  </a:lnTo>
                  <a:moveTo>
                    <a:pt x="832" y="125"/>
                  </a:moveTo>
                  <a:lnTo>
                    <a:pt x="831" y="125"/>
                  </a:lnTo>
                  <a:lnTo>
                    <a:pt x="831" y="127"/>
                  </a:lnTo>
                  <a:lnTo>
                    <a:pt x="832" y="127"/>
                  </a:lnTo>
                  <a:lnTo>
                    <a:pt x="832" y="125"/>
                  </a:lnTo>
                  <a:moveTo>
                    <a:pt x="809" y="331"/>
                  </a:moveTo>
                  <a:lnTo>
                    <a:pt x="809" y="333"/>
                  </a:lnTo>
                  <a:lnTo>
                    <a:pt x="811" y="331"/>
                  </a:lnTo>
                  <a:lnTo>
                    <a:pt x="809" y="331"/>
                  </a:lnTo>
                  <a:moveTo>
                    <a:pt x="805" y="331"/>
                  </a:moveTo>
                  <a:lnTo>
                    <a:pt x="806" y="330"/>
                  </a:lnTo>
                  <a:lnTo>
                    <a:pt x="805" y="330"/>
                  </a:lnTo>
                  <a:lnTo>
                    <a:pt x="805" y="331"/>
                  </a:lnTo>
                  <a:moveTo>
                    <a:pt x="817" y="340"/>
                  </a:moveTo>
                  <a:lnTo>
                    <a:pt x="819" y="340"/>
                  </a:lnTo>
                  <a:lnTo>
                    <a:pt x="817" y="339"/>
                  </a:lnTo>
                  <a:lnTo>
                    <a:pt x="817" y="340"/>
                  </a:lnTo>
                  <a:moveTo>
                    <a:pt x="806" y="350"/>
                  </a:moveTo>
                  <a:lnTo>
                    <a:pt x="808" y="350"/>
                  </a:lnTo>
                  <a:lnTo>
                    <a:pt x="808" y="348"/>
                  </a:lnTo>
                  <a:lnTo>
                    <a:pt x="806" y="348"/>
                  </a:lnTo>
                  <a:lnTo>
                    <a:pt x="806" y="350"/>
                  </a:lnTo>
                  <a:moveTo>
                    <a:pt x="812" y="330"/>
                  </a:moveTo>
                  <a:lnTo>
                    <a:pt x="812" y="328"/>
                  </a:lnTo>
                  <a:lnTo>
                    <a:pt x="811" y="330"/>
                  </a:lnTo>
                  <a:lnTo>
                    <a:pt x="812" y="330"/>
                  </a:lnTo>
                  <a:moveTo>
                    <a:pt x="819" y="342"/>
                  </a:moveTo>
                  <a:lnTo>
                    <a:pt x="820" y="342"/>
                  </a:lnTo>
                  <a:lnTo>
                    <a:pt x="820" y="340"/>
                  </a:lnTo>
                  <a:lnTo>
                    <a:pt x="819" y="340"/>
                  </a:lnTo>
                  <a:lnTo>
                    <a:pt x="819" y="342"/>
                  </a:lnTo>
                  <a:moveTo>
                    <a:pt x="808" y="334"/>
                  </a:moveTo>
                  <a:lnTo>
                    <a:pt x="809" y="334"/>
                  </a:lnTo>
                  <a:lnTo>
                    <a:pt x="811" y="333"/>
                  </a:lnTo>
                  <a:lnTo>
                    <a:pt x="809" y="333"/>
                  </a:lnTo>
                  <a:lnTo>
                    <a:pt x="808" y="333"/>
                  </a:lnTo>
                  <a:lnTo>
                    <a:pt x="808" y="334"/>
                  </a:lnTo>
                  <a:moveTo>
                    <a:pt x="802" y="311"/>
                  </a:moveTo>
                  <a:lnTo>
                    <a:pt x="800" y="311"/>
                  </a:lnTo>
                  <a:lnTo>
                    <a:pt x="800" y="313"/>
                  </a:lnTo>
                  <a:lnTo>
                    <a:pt x="802" y="313"/>
                  </a:lnTo>
                  <a:lnTo>
                    <a:pt x="802" y="311"/>
                  </a:lnTo>
                  <a:moveTo>
                    <a:pt x="800" y="316"/>
                  </a:moveTo>
                  <a:lnTo>
                    <a:pt x="800" y="317"/>
                  </a:lnTo>
                  <a:lnTo>
                    <a:pt x="802" y="317"/>
                  </a:lnTo>
                  <a:lnTo>
                    <a:pt x="800" y="316"/>
                  </a:lnTo>
                  <a:moveTo>
                    <a:pt x="803" y="331"/>
                  </a:moveTo>
                  <a:lnTo>
                    <a:pt x="803" y="333"/>
                  </a:lnTo>
                  <a:lnTo>
                    <a:pt x="803" y="333"/>
                  </a:lnTo>
                  <a:lnTo>
                    <a:pt x="803" y="331"/>
                  </a:lnTo>
                  <a:lnTo>
                    <a:pt x="803" y="331"/>
                  </a:lnTo>
                  <a:moveTo>
                    <a:pt x="794" y="297"/>
                  </a:moveTo>
                  <a:lnTo>
                    <a:pt x="795" y="297"/>
                  </a:lnTo>
                  <a:lnTo>
                    <a:pt x="794" y="297"/>
                  </a:lnTo>
                  <a:lnTo>
                    <a:pt x="794" y="297"/>
                  </a:lnTo>
                  <a:moveTo>
                    <a:pt x="803" y="334"/>
                  </a:moveTo>
                  <a:lnTo>
                    <a:pt x="805" y="333"/>
                  </a:lnTo>
                  <a:lnTo>
                    <a:pt x="803" y="333"/>
                  </a:lnTo>
                  <a:lnTo>
                    <a:pt x="803" y="334"/>
                  </a:lnTo>
                  <a:moveTo>
                    <a:pt x="802" y="327"/>
                  </a:moveTo>
                  <a:lnTo>
                    <a:pt x="800" y="328"/>
                  </a:lnTo>
                  <a:lnTo>
                    <a:pt x="802" y="328"/>
                  </a:lnTo>
                  <a:lnTo>
                    <a:pt x="802" y="327"/>
                  </a:lnTo>
                  <a:moveTo>
                    <a:pt x="802" y="330"/>
                  </a:moveTo>
                  <a:lnTo>
                    <a:pt x="802" y="331"/>
                  </a:lnTo>
                  <a:lnTo>
                    <a:pt x="803" y="330"/>
                  </a:lnTo>
                  <a:lnTo>
                    <a:pt x="802" y="330"/>
                  </a:lnTo>
                  <a:moveTo>
                    <a:pt x="631" y="218"/>
                  </a:moveTo>
                  <a:lnTo>
                    <a:pt x="633" y="217"/>
                  </a:lnTo>
                  <a:lnTo>
                    <a:pt x="631" y="217"/>
                  </a:lnTo>
                  <a:lnTo>
                    <a:pt x="631" y="218"/>
                  </a:lnTo>
                  <a:moveTo>
                    <a:pt x="803" y="497"/>
                  </a:moveTo>
                  <a:lnTo>
                    <a:pt x="803" y="497"/>
                  </a:lnTo>
                  <a:lnTo>
                    <a:pt x="803" y="495"/>
                  </a:lnTo>
                  <a:lnTo>
                    <a:pt x="803" y="495"/>
                  </a:lnTo>
                  <a:lnTo>
                    <a:pt x="803" y="497"/>
                  </a:lnTo>
                  <a:moveTo>
                    <a:pt x="814" y="385"/>
                  </a:moveTo>
                  <a:lnTo>
                    <a:pt x="814" y="384"/>
                  </a:lnTo>
                  <a:lnTo>
                    <a:pt x="812" y="384"/>
                  </a:lnTo>
                  <a:lnTo>
                    <a:pt x="814" y="385"/>
                  </a:lnTo>
                  <a:moveTo>
                    <a:pt x="819" y="370"/>
                  </a:moveTo>
                  <a:lnTo>
                    <a:pt x="819" y="371"/>
                  </a:lnTo>
                  <a:lnTo>
                    <a:pt x="820" y="370"/>
                  </a:lnTo>
                  <a:lnTo>
                    <a:pt x="819" y="370"/>
                  </a:lnTo>
                  <a:moveTo>
                    <a:pt x="823" y="365"/>
                  </a:moveTo>
                  <a:lnTo>
                    <a:pt x="822" y="365"/>
                  </a:lnTo>
                  <a:lnTo>
                    <a:pt x="822" y="367"/>
                  </a:lnTo>
                  <a:lnTo>
                    <a:pt x="823" y="367"/>
                  </a:lnTo>
                  <a:lnTo>
                    <a:pt x="823" y="365"/>
                  </a:lnTo>
                  <a:moveTo>
                    <a:pt x="822" y="367"/>
                  </a:moveTo>
                  <a:lnTo>
                    <a:pt x="820" y="368"/>
                  </a:lnTo>
                  <a:lnTo>
                    <a:pt x="822" y="368"/>
                  </a:lnTo>
                  <a:lnTo>
                    <a:pt x="822" y="367"/>
                  </a:lnTo>
                  <a:moveTo>
                    <a:pt x="803" y="492"/>
                  </a:moveTo>
                  <a:lnTo>
                    <a:pt x="803" y="491"/>
                  </a:lnTo>
                  <a:lnTo>
                    <a:pt x="803" y="489"/>
                  </a:lnTo>
                  <a:lnTo>
                    <a:pt x="803" y="488"/>
                  </a:lnTo>
                  <a:lnTo>
                    <a:pt x="802" y="488"/>
                  </a:lnTo>
                  <a:lnTo>
                    <a:pt x="802" y="489"/>
                  </a:lnTo>
                  <a:lnTo>
                    <a:pt x="802" y="491"/>
                  </a:lnTo>
                  <a:lnTo>
                    <a:pt x="802" y="492"/>
                  </a:lnTo>
                  <a:lnTo>
                    <a:pt x="802" y="494"/>
                  </a:lnTo>
                  <a:lnTo>
                    <a:pt x="802" y="495"/>
                  </a:lnTo>
                  <a:lnTo>
                    <a:pt x="803" y="495"/>
                  </a:lnTo>
                  <a:lnTo>
                    <a:pt x="803" y="494"/>
                  </a:lnTo>
                  <a:lnTo>
                    <a:pt x="803" y="492"/>
                  </a:lnTo>
                  <a:moveTo>
                    <a:pt x="808" y="489"/>
                  </a:moveTo>
                  <a:lnTo>
                    <a:pt x="809" y="488"/>
                  </a:lnTo>
                  <a:lnTo>
                    <a:pt x="808" y="488"/>
                  </a:lnTo>
                  <a:lnTo>
                    <a:pt x="808" y="489"/>
                  </a:lnTo>
                  <a:moveTo>
                    <a:pt x="805" y="489"/>
                  </a:moveTo>
                  <a:lnTo>
                    <a:pt x="806" y="488"/>
                  </a:lnTo>
                  <a:lnTo>
                    <a:pt x="805" y="488"/>
                  </a:lnTo>
                  <a:lnTo>
                    <a:pt x="805" y="489"/>
                  </a:lnTo>
                  <a:moveTo>
                    <a:pt x="794" y="316"/>
                  </a:moveTo>
                  <a:lnTo>
                    <a:pt x="795" y="314"/>
                  </a:lnTo>
                  <a:lnTo>
                    <a:pt x="794" y="314"/>
                  </a:lnTo>
                  <a:lnTo>
                    <a:pt x="794" y="316"/>
                  </a:lnTo>
                  <a:moveTo>
                    <a:pt x="780" y="289"/>
                  </a:moveTo>
                  <a:lnTo>
                    <a:pt x="781" y="289"/>
                  </a:lnTo>
                  <a:lnTo>
                    <a:pt x="780" y="288"/>
                  </a:lnTo>
                  <a:lnTo>
                    <a:pt x="780" y="289"/>
                  </a:lnTo>
                  <a:moveTo>
                    <a:pt x="580" y="231"/>
                  </a:moveTo>
                  <a:lnTo>
                    <a:pt x="580" y="231"/>
                  </a:lnTo>
                  <a:lnTo>
                    <a:pt x="580" y="229"/>
                  </a:lnTo>
                  <a:lnTo>
                    <a:pt x="580" y="229"/>
                  </a:lnTo>
                  <a:lnTo>
                    <a:pt x="580" y="231"/>
                  </a:lnTo>
                  <a:moveTo>
                    <a:pt x="786" y="302"/>
                  </a:moveTo>
                  <a:lnTo>
                    <a:pt x="788" y="300"/>
                  </a:lnTo>
                  <a:lnTo>
                    <a:pt x="786" y="300"/>
                  </a:lnTo>
                  <a:lnTo>
                    <a:pt x="786" y="302"/>
                  </a:lnTo>
                  <a:moveTo>
                    <a:pt x="791" y="322"/>
                  </a:moveTo>
                  <a:lnTo>
                    <a:pt x="792" y="322"/>
                  </a:lnTo>
                  <a:lnTo>
                    <a:pt x="792" y="320"/>
                  </a:lnTo>
                  <a:lnTo>
                    <a:pt x="791" y="320"/>
                  </a:lnTo>
                  <a:lnTo>
                    <a:pt x="791" y="322"/>
                  </a:lnTo>
                  <a:moveTo>
                    <a:pt x="795" y="322"/>
                  </a:moveTo>
                  <a:lnTo>
                    <a:pt x="795" y="320"/>
                  </a:lnTo>
                  <a:lnTo>
                    <a:pt x="794" y="322"/>
                  </a:lnTo>
                  <a:lnTo>
                    <a:pt x="795" y="322"/>
                  </a:lnTo>
                  <a:moveTo>
                    <a:pt x="789" y="305"/>
                  </a:moveTo>
                  <a:lnTo>
                    <a:pt x="791" y="305"/>
                  </a:lnTo>
                  <a:lnTo>
                    <a:pt x="791" y="303"/>
                  </a:lnTo>
                  <a:lnTo>
                    <a:pt x="789" y="303"/>
                  </a:lnTo>
                  <a:lnTo>
                    <a:pt x="789" y="305"/>
                  </a:lnTo>
                  <a:moveTo>
                    <a:pt x="794" y="317"/>
                  </a:moveTo>
                  <a:lnTo>
                    <a:pt x="794" y="316"/>
                  </a:lnTo>
                  <a:lnTo>
                    <a:pt x="792" y="317"/>
                  </a:lnTo>
                  <a:lnTo>
                    <a:pt x="794" y="317"/>
                  </a:lnTo>
                  <a:moveTo>
                    <a:pt x="1133" y="147"/>
                  </a:moveTo>
                  <a:lnTo>
                    <a:pt x="1133" y="145"/>
                  </a:lnTo>
                  <a:lnTo>
                    <a:pt x="1131" y="145"/>
                  </a:lnTo>
                  <a:lnTo>
                    <a:pt x="1131" y="147"/>
                  </a:lnTo>
                  <a:lnTo>
                    <a:pt x="1133" y="147"/>
                  </a:lnTo>
                  <a:moveTo>
                    <a:pt x="834" y="124"/>
                  </a:moveTo>
                  <a:lnTo>
                    <a:pt x="834" y="122"/>
                  </a:lnTo>
                  <a:lnTo>
                    <a:pt x="832" y="122"/>
                  </a:lnTo>
                  <a:lnTo>
                    <a:pt x="831" y="122"/>
                  </a:lnTo>
                  <a:lnTo>
                    <a:pt x="831" y="124"/>
                  </a:lnTo>
                  <a:lnTo>
                    <a:pt x="832" y="124"/>
                  </a:lnTo>
                  <a:lnTo>
                    <a:pt x="834" y="124"/>
                  </a:lnTo>
                  <a:moveTo>
                    <a:pt x="1134" y="148"/>
                  </a:moveTo>
                  <a:lnTo>
                    <a:pt x="1134" y="147"/>
                  </a:lnTo>
                  <a:lnTo>
                    <a:pt x="1133" y="147"/>
                  </a:lnTo>
                  <a:lnTo>
                    <a:pt x="1133" y="148"/>
                  </a:lnTo>
                  <a:lnTo>
                    <a:pt x="1134" y="148"/>
                  </a:lnTo>
                  <a:moveTo>
                    <a:pt x="1058" y="148"/>
                  </a:moveTo>
                  <a:lnTo>
                    <a:pt x="1058" y="147"/>
                  </a:lnTo>
                  <a:lnTo>
                    <a:pt x="1057" y="147"/>
                  </a:lnTo>
                  <a:lnTo>
                    <a:pt x="1058" y="148"/>
                  </a:lnTo>
                  <a:moveTo>
                    <a:pt x="568" y="213"/>
                  </a:moveTo>
                  <a:lnTo>
                    <a:pt x="568" y="212"/>
                  </a:lnTo>
                  <a:lnTo>
                    <a:pt x="566" y="213"/>
                  </a:lnTo>
                  <a:lnTo>
                    <a:pt x="568" y="213"/>
                  </a:lnTo>
                  <a:moveTo>
                    <a:pt x="839" y="122"/>
                  </a:moveTo>
                  <a:lnTo>
                    <a:pt x="839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lnTo>
                    <a:pt x="837" y="122"/>
                  </a:lnTo>
                  <a:lnTo>
                    <a:pt x="839" y="122"/>
                  </a:lnTo>
                  <a:moveTo>
                    <a:pt x="840" y="119"/>
                  </a:moveTo>
                  <a:lnTo>
                    <a:pt x="839" y="119"/>
                  </a:lnTo>
                  <a:lnTo>
                    <a:pt x="839" y="121"/>
                  </a:lnTo>
                  <a:lnTo>
                    <a:pt x="840" y="121"/>
                  </a:lnTo>
                  <a:lnTo>
                    <a:pt x="840" y="119"/>
                  </a:lnTo>
                  <a:moveTo>
                    <a:pt x="1061" y="147"/>
                  </a:moveTo>
                  <a:lnTo>
                    <a:pt x="1063" y="147"/>
                  </a:lnTo>
                  <a:lnTo>
                    <a:pt x="1063" y="145"/>
                  </a:lnTo>
                  <a:lnTo>
                    <a:pt x="1061" y="145"/>
                  </a:lnTo>
                  <a:lnTo>
                    <a:pt x="1060" y="145"/>
                  </a:lnTo>
                  <a:lnTo>
                    <a:pt x="1060" y="147"/>
                  </a:lnTo>
                  <a:lnTo>
                    <a:pt x="1061" y="147"/>
                  </a:lnTo>
                  <a:moveTo>
                    <a:pt x="1109" y="161"/>
                  </a:moveTo>
                  <a:lnTo>
                    <a:pt x="1109" y="159"/>
                  </a:lnTo>
                  <a:lnTo>
                    <a:pt x="1108" y="158"/>
                  </a:lnTo>
                  <a:lnTo>
                    <a:pt x="1108" y="159"/>
                  </a:lnTo>
                  <a:lnTo>
                    <a:pt x="1106" y="159"/>
                  </a:lnTo>
                  <a:lnTo>
                    <a:pt x="1106" y="158"/>
                  </a:lnTo>
                  <a:lnTo>
                    <a:pt x="1105" y="158"/>
                  </a:lnTo>
                  <a:lnTo>
                    <a:pt x="1103" y="158"/>
                  </a:lnTo>
                  <a:lnTo>
                    <a:pt x="1103" y="156"/>
                  </a:lnTo>
                  <a:lnTo>
                    <a:pt x="1102" y="156"/>
                  </a:lnTo>
                  <a:lnTo>
                    <a:pt x="1100" y="156"/>
                  </a:lnTo>
                  <a:lnTo>
                    <a:pt x="1100" y="155"/>
                  </a:lnTo>
                  <a:lnTo>
                    <a:pt x="1100" y="155"/>
                  </a:lnTo>
                  <a:lnTo>
                    <a:pt x="1099" y="155"/>
                  </a:lnTo>
                  <a:lnTo>
                    <a:pt x="1100" y="156"/>
                  </a:lnTo>
                  <a:lnTo>
                    <a:pt x="1099" y="156"/>
                  </a:lnTo>
                  <a:lnTo>
                    <a:pt x="1100" y="158"/>
                  </a:lnTo>
                  <a:lnTo>
                    <a:pt x="1100" y="158"/>
                  </a:lnTo>
                  <a:lnTo>
                    <a:pt x="1102" y="159"/>
                  </a:lnTo>
                  <a:lnTo>
                    <a:pt x="1103" y="161"/>
                  </a:lnTo>
                  <a:lnTo>
                    <a:pt x="1105" y="161"/>
                  </a:lnTo>
                  <a:lnTo>
                    <a:pt x="1105" y="162"/>
                  </a:lnTo>
                  <a:lnTo>
                    <a:pt x="1106" y="162"/>
                  </a:lnTo>
                  <a:lnTo>
                    <a:pt x="1108" y="162"/>
                  </a:lnTo>
                  <a:lnTo>
                    <a:pt x="1111" y="162"/>
                  </a:lnTo>
                  <a:lnTo>
                    <a:pt x="1113" y="162"/>
                  </a:lnTo>
                  <a:lnTo>
                    <a:pt x="1111" y="161"/>
                  </a:lnTo>
                  <a:lnTo>
                    <a:pt x="1109" y="161"/>
                  </a:lnTo>
                  <a:moveTo>
                    <a:pt x="1078" y="178"/>
                  </a:moveTo>
                  <a:lnTo>
                    <a:pt x="1080" y="178"/>
                  </a:lnTo>
                  <a:lnTo>
                    <a:pt x="1080" y="176"/>
                  </a:lnTo>
                  <a:lnTo>
                    <a:pt x="1078" y="176"/>
                  </a:lnTo>
                  <a:lnTo>
                    <a:pt x="1078" y="178"/>
                  </a:lnTo>
                  <a:moveTo>
                    <a:pt x="1083" y="179"/>
                  </a:moveTo>
                  <a:lnTo>
                    <a:pt x="1083" y="178"/>
                  </a:lnTo>
                  <a:lnTo>
                    <a:pt x="1082" y="178"/>
                  </a:lnTo>
                  <a:lnTo>
                    <a:pt x="1083" y="179"/>
                  </a:lnTo>
                  <a:moveTo>
                    <a:pt x="1097" y="156"/>
                  </a:moveTo>
                  <a:lnTo>
                    <a:pt x="1097" y="155"/>
                  </a:lnTo>
                  <a:lnTo>
                    <a:pt x="1095" y="156"/>
                  </a:lnTo>
                  <a:lnTo>
                    <a:pt x="1097" y="156"/>
                  </a:lnTo>
                  <a:moveTo>
                    <a:pt x="1075" y="178"/>
                  </a:moveTo>
                  <a:lnTo>
                    <a:pt x="1077" y="178"/>
                  </a:lnTo>
                  <a:lnTo>
                    <a:pt x="1077" y="176"/>
                  </a:lnTo>
                  <a:lnTo>
                    <a:pt x="1075" y="176"/>
                  </a:lnTo>
                  <a:lnTo>
                    <a:pt x="1075" y="178"/>
                  </a:lnTo>
                  <a:moveTo>
                    <a:pt x="1088" y="155"/>
                  </a:moveTo>
                  <a:lnTo>
                    <a:pt x="1091" y="156"/>
                  </a:lnTo>
                  <a:lnTo>
                    <a:pt x="1091" y="155"/>
                  </a:lnTo>
                  <a:lnTo>
                    <a:pt x="1089" y="155"/>
                  </a:lnTo>
                  <a:lnTo>
                    <a:pt x="1088" y="155"/>
                  </a:lnTo>
                  <a:moveTo>
                    <a:pt x="1086" y="181"/>
                  </a:moveTo>
                  <a:lnTo>
                    <a:pt x="1088" y="181"/>
                  </a:lnTo>
                  <a:lnTo>
                    <a:pt x="1088" y="179"/>
                  </a:lnTo>
                  <a:lnTo>
                    <a:pt x="1086" y="179"/>
                  </a:lnTo>
                  <a:lnTo>
                    <a:pt x="1086" y="181"/>
                  </a:lnTo>
                  <a:moveTo>
                    <a:pt x="1092" y="156"/>
                  </a:moveTo>
                  <a:lnTo>
                    <a:pt x="1094" y="156"/>
                  </a:lnTo>
                  <a:lnTo>
                    <a:pt x="1091" y="155"/>
                  </a:lnTo>
                  <a:lnTo>
                    <a:pt x="1092" y="156"/>
                  </a:lnTo>
                  <a:moveTo>
                    <a:pt x="1130" y="147"/>
                  </a:moveTo>
                  <a:lnTo>
                    <a:pt x="1130" y="145"/>
                  </a:lnTo>
                  <a:lnTo>
                    <a:pt x="1128" y="147"/>
                  </a:lnTo>
                  <a:lnTo>
                    <a:pt x="1130" y="147"/>
                  </a:lnTo>
                  <a:moveTo>
                    <a:pt x="1447" y="1668"/>
                  </a:moveTo>
                  <a:lnTo>
                    <a:pt x="1447" y="1666"/>
                  </a:lnTo>
                  <a:lnTo>
                    <a:pt x="1448" y="1666"/>
                  </a:lnTo>
                  <a:lnTo>
                    <a:pt x="1450" y="1666"/>
                  </a:lnTo>
                  <a:lnTo>
                    <a:pt x="1453" y="1666"/>
                  </a:lnTo>
                  <a:lnTo>
                    <a:pt x="1453" y="1665"/>
                  </a:lnTo>
                  <a:lnTo>
                    <a:pt x="1451" y="1665"/>
                  </a:lnTo>
                  <a:lnTo>
                    <a:pt x="1450" y="1665"/>
                  </a:lnTo>
                  <a:lnTo>
                    <a:pt x="1448" y="1665"/>
                  </a:lnTo>
                  <a:lnTo>
                    <a:pt x="1447" y="1665"/>
                  </a:lnTo>
                  <a:lnTo>
                    <a:pt x="1445" y="1665"/>
                  </a:lnTo>
                  <a:lnTo>
                    <a:pt x="1445" y="1666"/>
                  </a:lnTo>
                  <a:lnTo>
                    <a:pt x="1444" y="1666"/>
                  </a:lnTo>
                  <a:lnTo>
                    <a:pt x="1444" y="1665"/>
                  </a:lnTo>
                  <a:lnTo>
                    <a:pt x="1442" y="1665"/>
                  </a:lnTo>
                  <a:lnTo>
                    <a:pt x="1440" y="1665"/>
                  </a:lnTo>
                  <a:lnTo>
                    <a:pt x="1440" y="1666"/>
                  </a:lnTo>
                  <a:lnTo>
                    <a:pt x="1442" y="1666"/>
                  </a:lnTo>
                  <a:lnTo>
                    <a:pt x="1442" y="1668"/>
                  </a:lnTo>
                  <a:lnTo>
                    <a:pt x="1444" y="1668"/>
                  </a:lnTo>
                  <a:lnTo>
                    <a:pt x="1444" y="1669"/>
                  </a:lnTo>
                  <a:lnTo>
                    <a:pt x="1445" y="1668"/>
                  </a:lnTo>
                  <a:lnTo>
                    <a:pt x="1447" y="1668"/>
                  </a:lnTo>
                  <a:moveTo>
                    <a:pt x="1529" y="876"/>
                  </a:moveTo>
                  <a:lnTo>
                    <a:pt x="1530" y="876"/>
                  </a:lnTo>
                  <a:lnTo>
                    <a:pt x="1530" y="875"/>
                  </a:lnTo>
                  <a:lnTo>
                    <a:pt x="1529" y="875"/>
                  </a:lnTo>
                  <a:lnTo>
                    <a:pt x="1529" y="876"/>
                  </a:lnTo>
                  <a:moveTo>
                    <a:pt x="1526" y="875"/>
                  </a:moveTo>
                  <a:lnTo>
                    <a:pt x="1527" y="875"/>
                  </a:lnTo>
                  <a:lnTo>
                    <a:pt x="1527" y="873"/>
                  </a:lnTo>
                  <a:lnTo>
                    <a:pt x="1526" y="873"/>
                  </a:lnTo>
                  <a:lnTo>
                    <a:pt x="1526" y="875"/>
                  </a:lnTo>
                  <a:moveTo>
                    <a:pt x="1509" y="856"/>
                  </a:moveTo>
                  <a:lnTo>
                    <a:pt x="1509" y="856"/>
                  </a:lnTo>
                  <a:lnTo>
                    <a:pt x="1509" y="855"/>
                  </a:lnTo>
                  <a:lnTo>
                    <a:pt x="1509" y="856"/>
                  </a:lnTo>
                  <a:moveTo>
                    <a:pt x="1533" y="869"/>
                  </a:moveTo>
                  <a:lnTo>
                    <a:pt x="1533" y="867"/>
                  </a:lnTo>
                  <a:lnTo>
                    <a:pt x="1532" y="869"/>
                  </a:lnTo>
                  <a:lnTo>
                    <a:pt x="1533" y="869"/>
                  </a:lnTo>
                  <a:moveTo>
                    <a:pt x="1566" y="901"/>
                  </a:moveTo>
                  <a:lnTo>
                    <a:pt x="1566" y="903"/>
                  </a:lnTo>
                  <a:lnTo>
                    <a:pt x="1567" y="901"/>
                  </a:lnTo>
                  <a:lnTo>
                    <a:pt x="1566" y="901"/>
                  </a:lnTo>
                  <a:moveTo>
                    <a:pt x="1496" y="1606"/>
                  </a:moveTo>
                  <a:lnTo>
                    <a:pt x="1495" y="1607"/>
                  </a:lnTo>
                  <a:lnTo>
                    <a:pt x="1496" y="1607"/>
                  </a:lnTo>
                  <a:lnTo>
                    <a:pt x="1496" y="1606"/>
                  </a:lnTo>
                  <a:moveTo>
                    <a:pt x="1532" y="872"/>
                  </a:moveTo>
                  <a:lnTo>
                    <a:pt x="1533" y="870"/>
                  </a:lnTo>
                  <a:lnTo>
                    <a:pt x="1533" y="869"/>
                  </a:lnTo>
                  <a:lnTo>
                    <a:pt x="1532" y="870"/>
                  </a:lnTo>
                  <a:lnTo>
                    <a:pt x="1532" y="872"/>
                  </a:lnTo>
                  <a:moveTo>
                    <a:pt x="1475" y="1634"/>
                  </a:moveTo>
                  <a:lnTo>
                    <a:pt x="1476" y="1634"/>
                  </a:lnTo>
                  <a:lnTo>
                    <a:pt x="1475" y="1632"/>
                  </a:lnTo>
                  <a:lnTo>
                    <a:pt x="1475" y="1634"/>
                  </a:lnTo>
                  <a:moveTo>
                    <a:pt x="1445" y="1676"/>
                  </a:moveTo>
                  <a:lnTo>
                    <a:pt x="1447" y="1676"/>
                  </a:lnTo>
                  <a:lnTo>
                    <a:pt x="1447" y="1674"/>
                  </a:lnTo>
                  <a:lnTo>
                    <a:pt x="1445" y="1674"/>
                  </a:lnTo>
                  <a:lnTo>
                    <a:pt x="1445" y="1676"/>
                  </a:lnTo>
                  <a:moveTo>
                    <a:pt x="1447" y="1674"/>
                  </a:moveTo>
                  <a:lnTo>
                    <a:pt x="1448" y="1674"/>
                  </a:lnTo>
                  <a:lnTo>
                    <a:pt x="1447" y="1672"/>
                  </a:lnTo>
                  <a:lnTo>
                    <a:pt x="1447" y="1674"/>
                  </a:lnTo>
                  <a:moveTo>
                    <a:pt x="1567" y="1425"/>
                  </a:moveTo>
                  <a:lnTo>
                    <a:pt x="1569" y="1426"/>
                  </a:lnTo>
                  <a:lnTo>
                    <a:pt x="1569" y="1425"/>
                  </a:lnTo>
                  <a:lnTo>
                    <a:pt x="1569" y="1423"/>
                  </a:lnTo>
                  <a:lnTo>
                    <a:pt x="1567" y="1423"/>
                  </a:lnTo>
                  <a:lnTo>
                    <a:pt x="1567" y="1425"/>
                  </a:lnTo>
                  <a:moveTo>
                    <a:pt x="1453" y="1677"/>
                  </a:moveTo>
                  <a:lnTo>
                    <a:pt x="1453" y="1676"/>
                  </a:lnTo>
                  <a:lnTo>
                    <a:pt x="1451" y="1677"/>
                  </a:lnTo>
                  <a:lnTo>
                    <a:pt x="1453" y="1677"/>
                  </a:lnTo>
                  <a:moveTo>
                    <a:pt x="1471" y="1635"/>
                  </a:moveTo>
                  <a:lnTo>
                    <a:pt x="1473" y="1634"/>
                  </a:lnTo>
                  <a:lnTo>
                    <a:pt x="1471" y="1634"/>
                  </a:lnTo>
                  <a:lnTo>
                    <a:pt x="1471" y="1635"/>
                  </a:lnTo>
                  <a:moveTo>
                    <a:pt x="1448" y="1671"/>
                  </a:moveTo>
                  <a:lnTo>
                    <a:pt x="1447" y="1671"/>
                  </a:lnTo>
                  <a:lnTo>
                    <a:pt x="1445" y="1671"/>
                  </a:lnTo>
                  <a:lnTo>
                    <a:pt x="1445" y="1672"/>
                  </a:lnTo>
                  <a:lnTo>
                    <a:pt x="1447" y="1672"/>
                  </a:lnTo>
                  <a:lnTo>
                    <a:pt x="1448" y="1672"/>
                  </a:lnTo>
                  <a:lnTo>
                    <a:pt x="1448" y="1671"/>
                  </a:lnTo>
                  <a:moveTo>
                    <a:pt x="1454" y="1668"/>
                  </a:moveTo>
                  <a:lnTo>
                    <a:pt x="1454" y="1669"/>
                  </a:lnTo>
                  <a:lnTo>
                    <a:pt x="1453" y="1669"/>
                  </a:lnTo>
                  <a:lnTo>
                    <a:pt x="1451" y="1669"/>
                  </a:lnTo>
                  <a:lnTo>
                    <a:pt x="1451" y="1671"/>
                  </a:lnTo>
                  <a:lnTo>
                    <a:pt x="1450" y="1671"/>
                  </a:lnTo>
                  <a:lnTo>
                    <a:pt x="1450" y="1672"/>
                  </a:lnTo>
                  <a:lnTo>
                    <a:pt x="1448" y="1672"/>
                  </a:lnTo>
                  <a:lnTo>
                    <a:pt x="1448" y="1674"/>
                  </a:lnTo>
                  <a:lnTo>
                    <a:pt x="1450" y="1674"/>
                  </a:lnTo>
                  <a:lnTo>
                    <a:pt x="1451" y="1674"/>
                  </a:lnTo>
                  <a:lnTo>
                    <a:pt x="1451" y="1676"/>
                  </a:lnTo>
                  <a:lnTo>
                    <a:pt x="1453" y="1676"/>
                  </a:lnTo>
                  <a:lnTo>
                    <a:pt x="1453" y="1674"/>
                  </a:lnTo>
                  <a:lnTo>
                    <a:pt x="1453" y="1672"/>
                  </a:lnTo>
                  <a:lnTo>
                    <a:pt x="1454" y="1672"/>
                  </a:lnTo>
                  <a:lnTo>
                    <a:pt x="1456" y="1672"/>
                  </a:lnTo>
                  <a:lnTo>
                    <a:pt x="1456" y="1671"/>
                  </a:lnTo>
                  <a:lnTo>
                    <a:pt x="1456" y="1669"/>
                  </a:lnTo>
                  <a:lnTo>
                    <a:pt x="1458" y="1669"/>
                  </a:lnTo>
                  <a:lnTo>
                    <a:pt x="1456" y="1668"/>
                  </a:lnTo>
                  <a:lnTo>
                    <a:pt x="1454" y="1668"/>
                  </a:lnTo>
                  <a:moveTo>
                    <a:pt x="1530" y="873"/>
                  </a:moveTo>
                  <a:lnTo>
                    <a:pt x="1532" y="873"/>
                  </a:lnTo>
                  <a:lnTo>
                    <a:pt x="1532" y="872"/>
                  </a:lnTo>
                  <a:lnTo>
                    <a:pt x="1530" y="872"/>
                  </a:lnTo>
                  <a:lnTo>
                    <a:pt x="1530" y="873"/>
                  </a:lnTo>
                  <a:moveTo>
                    <a:pt x="3040" y="1626"/>
                  </a:moveTo>
                  <a:lnTo>
                    <a:pt x="3040" y="1624"/>
                  </a:lnTo>
                  <a:lnTo>
                    <a:pt x="3039" y="1626"/>
                  </a:lnTo>
                  <a:lnTo>
                    <a:pt x="3040" y="1626"/>
                  </a:lnTo>
                  <a:moveTo>
                    <a:pt x="3039" y="1624"/>
                  </a:moveTo>
                  <a:lnTo>
                    <a:pt x="3040" y="1623"/>
                  </a:lnTo>
                  <a:lnTo>
                    <a:pt x="3039" y="1623"/>
                  </a:lnTo>
                  <a:lnTo>
                    <a:pt x="3037" y="1624"/>
                  </a:lnTo>
                  <a:lnTo>
                    <a:pt x="3039" y="1624"/>
                  </a:lnTo>
                  <a:moveTo>
                    <a:pt x="2947" y="1178"/>
                  </a:moveTo>
                  <a:lnTo>
                    <a:pt x="2947" y="1177"/>
                  </a:lnTo>
                  <a:lnTo>
                    <a:pt x="2946" y="1177"/>
                  </a:lnTo>
                  <a:lnTo>
                    <a:pt x="2946" y="1178"/>
                  </a:lnTo>
                  <a:lnTo>
                    <a:pt x="2947" y="1178"/>
                  </a:lnTo>
                  <a:moveTo>
                    <a:pt x="1570" y="1422"/>
                  </a:moveTo>
                  <a:lnTo>
                    <a:pt x="1569" y="1420"/>
                  </a:lnTo>
                  <a:lnTo>
                    <a:pt x="1569" y="1422"/>
                  </a:lnTo>
                  <a:lnTo>
                    <a:pt x="1570" y="1422"/>
                  </a:lnTo>
                  <a:moveTo>
                    <a:pt x="1191" y="179"/>
                  </a:moveTo>
                  <a:lnTo>
                    <a:pt x="1191" y="181"/>
                  </a:lnTo>
                  <a:lnTo>
                    <a:pt x="1193" y="181"/>
                  </a:lnTo>
                  <a:lnTo>
                    <a:pt x="1191" y="179"/>
                  </a:lnTo>
                  <a:moveTo>
                    <a:pt x="3036" y="1621"/>
                  </a:moveTo>
                  <a:lnTo>
                    <a:pt x="3037" y="1621"/>
                  </a:lnTo>
                  <a:lnTo>
                    <a:pt x="3037" y="1620"/>
                  </a:lnTo>
                  <a:lnTo>
                    <a:pt x="3036" y="1620"/>
                  </a:lnTo>
                  <a:lnTo>
                    <a:pt x="3036" y="1621"/>
                  </a:lnTo>
                  <a:moveTo>
                    <a:pt x="3037" y="1623"/>
                  </a:moveTo>
                  <a:lnTo>
                    <a:pt x="3039" y="1621"/>
                  </a:lnTo>
                  <a:lnTo>
                    <a:pt x="3037" y="1621"/>
                  </a:lnTo>
                  <a:lnTo>
                    <a:pt x="3037" y="1623"/>
                  </a:lnTo>
                  <a:moveTo>
                    <a:pt x="3036" y="1623"/>
                  </a:moveTo>
                  <a:lnTo>
                    <a:pt x="3036" y="1621"/>
                  </a:lnTo>
                  <a:lnTo>
                    <a:pt x="3034" y="1621"/>
                  </a:lnTo>
                  <a:lnTo>
                    <a:pt x="3034" y="1623"/>
                  </a:lnTo>
                  <a:lnTo>
                    <a:pt x="3036" y="1623"/>
                  </a:lnTo>
                  <a:moveTo>
                    <a:pt x="1572" y="1412"/>
                  </a:moveTo>
                  <a:lnTo>
                    <a:pt x="1572" y="1414"/>
                  </a:lnTo>
                  <a:lnTo>
                    <a:pt x="1572" y="1415"/>
                  </a:lnTo>
                  <a:lnTo>
                    <a:pt x="1572" y="1417"/>
                  </a:lnTo>
                  <a:lnTo>
                    <a:pt x="1572" y="1417"/>
                  </a:lnTo>
                  <a:lnTo>
                    <a:pt x="1574" y="1417"/>
                  </a:lnTo>
                  <a:lnTo>
                    <a:pt x="1574" y="1417"/>
                  </a:lnTo>
                  <a:lnTo>
                    <a:pt x="1574" y="1415"/>
                  </a:lnTo>
                  <a:lnTo>
                    <a:pt x="1574" y="1414"/>
                  </a:lnTo>
                  <a:lnTo>
                    <a:pt x="1574" y="1412"/>
                  </a:lnTo>
                  <a:lnTo>
                    <a:pt x="1572" y="1411"/>
                  </a:lnTo>
                  <a:lnTo>
                    <a:pt x="1572" y="1412"/>
                  </a:lnTo>
                  <a:moveTo>
                    <a:pt x="1673" y="1005"/>
                  </a:moveTo>
                  <a:lnTo>
                    <a:pt x="1671" y="1005"/>
                  </a:lnTo>
                  <a:lnTo>
                    <a:pt x="1673" y="1006"/>
                  </a:lnTo>
                  <a:lnTo>
                    <a:pt x="1673" y="1005"/>
                  </a:lnTo>
                  <a:moveTo>
                    <a:pt x="1569" y="1417"/>
                  </a:moveTo>
                  <a:lnTo>
                    <a:pt x="1569" y="1418"/>
                  </a:lnTo>
                  <a:lnTo>
                    <a:pt x="1569" y="1420"/>
                  </a:lnTo>
                  <a:lnTo>
                    <a:pt x="1570" y="1420"/>
                  </a:lnTo>
                  <a:lnTo>
                    <a:pt x="1570" y="1418"/>
                  </a:lnTo>
                  <a:lnTo>
                    <a:pt x="1570" y="1417"/>
                  </a:lnTo>
                  <a:lnTo>
                    <a:pt x="1572" y="1417"/>
                  </a:lnTo>
                  <a:lnTo>
                    <a:pt x="1570" y="1417"/>
                  </a:lnTo>
                  <a:lnTo>
                    <a:pt x="1569" y="1417"/>
                  </a:lnTo>
                  <a:moveTo>
                    <a:pt x="823" y="354"/>
                  </a:moveTo>
                  <a:lnTo>
                    <a:pt x="823" y="356"/>
                  </a:lnTo>
                  <a:lnTo>
                    <a:pt x="825" y="354"/>
                  </a:lnTo>
                  <a:lnTo>
                    <a:pt x="823" y="354"/>
                  </a:lnTo>
                  <a:moveTo>
                    <a:pt x="1755" y="1282"/>
                  </a:moveTo>
                  <a:lnTo>
                    <a:pt x="1753" y="1282"/>
                  </a:lnTo>
                  <a:lnTo>
                    <a:pt x="1753" y="1284"/>
                  </a:lnTo>
                  <a:lnTo>
                    <a:pt x="1755" y="1284"/>
                  </a:lnTo>
                  <a:lnTo>
                    <a:pt x="1756" y="1282"/>
                  </a:lnTo>
                  <a:lnTo>
                    <a:pt x="1756" y="1281"/>
                  </a:lnTo>
                  <a:lnTo>
                    <a:pt x="1755" y="1281"/>
                  </a:lnTo>
                  <a:lnTo>
                    <a:pt x="1755" y="1282"/>
                  </a:lnTo>
                  <a:moveTo>
                    <a:pt x="1685" y="1318"/>
                  </a:moveTo>
                  <a:lnTo>
                    <a:pt x="1686" y="1318"/>
                  </a:lnTo>
                  <a:lnTo>
                    <a:pt x="1685" y="1316"/>
                  </a:lnTo>
                  <a:lnTo>
                    <a:pt x="1685" y="1318"/>
                  </a:lnTo>
                  <a:moveTo>
                    <a:pt x="1674" y="1006"/>
                  </a:moveTo>
                  <a:lnTo>
                    <a:pt x="1673" y="1006"/>
                  </a:lnTo>
                  <a:lnTo>
                    <a:pt x="1673" y="1006"/>
                  </a:lnTo>
                  <a:lnTo>
                    <a:pt x="1674" y="1006"/>
                  </a:lnTo>
                  <a:moveTo>
                    <a:pt x="1422" y="1589"/>
                  </a:moveTo>
                  <a:lnTo>
                    <a:pt x="1423" y="1589"/>
                  </a:lnTo>
                  <a:lnTo>
                    <a:pt x="1422" y="1587"/>
                  </a:lnTo>
                  <a:lnTo>
                    <a:pt x="1422" y="1589"/>
                  </a:lnTo>
                  <a:moveTo>
                    <a:pt x="1425" y="1614"/>
                  </a:moveTo>
                  <a:lnTo>
                    <a:pt x="1425" y="1615"/>
                  </a:lnTo>
                  <a:lnTo>
                    <a:pt x="1427" y="1614"/>
                  </a:lnTo>
                  <a:lnTo>
                    <a:pt x="1425" y="1614"/>
                  </a:lnTo>
                  <a:moveTo>
                    <a:pt x="1317" y="879"/>
                  </a:moveTo>
                  <a:lnTo>
                    <a:pt x="1318" y="879"/>
                  </a:lnTo>
                  <a:lnTo>
                    <a:pt x="1317" y="878"/>
                  </a:lnTo>
                  <a:lnTo>
                    <a:pt x="1317" y="879"/>
                  </a:lnTo>
                  <a:moveTo>
                    <a:pt x="1427" y="1617"/>
                  </a:moveTo>
                  <a:lnTo>
                    <a:pt x="1427" y="1615"/>
                  </a:lnTo>
                  <a:lnTo>
                    <a:pt x="1425" y="1615"/>
                  </a:lnTo>
                  <a:lnTo>
                    <a:pt x="1425" y="1617"/>
                  </a:lnTo>
                  <a:lnTo>
                    <a:pt x="1427" y="1617"/>
                  </a:lnTo>
                  <a:moveTo>
                    <a:pt x="1396" y="847"/>
                  </a:moveTo>
                  <a:lnTo>
                    <a:pt x="1396" y="848"/>
                  </a:lnTo>
                  <a:lnTo>
                    <a:pt x="1397" y="847"/>
                  </a:lnTo>
                  <a:lnTo>
                    <a:pt x="1396" y="847"/>
                  </a:lnTo>
                  <a:moveTo>
                    <a:pt x="1402" y="861"/>
                  </a:moveTo>
                  <a:lnTo>
                    <a:pt x="1402" y="859"/>
                  </a:lnTo>
                  <a:lnTo>
                    <a:pt x="1402" y="858"/>
                  </a:lnTo>
                  <a:lnTo>
                    <a:pt x="1402" y="856"/>
                  </a:lnTo>
                  <a:lnTo>
                    <a:pt x="1400" y="856"/>
                  </a:lnTo>
                  <a:lnTo>
                    <a:pt x="1400" y="855"/>
                  </a:lnTo>
                  <a:lnTo>
                    <a:pt x="1399" y="855"/>
                  </a:lnTo>
                  <a:lnTo>
                    <a:pt x="1399" y="853"/>
                  </a:lnTo>
                  <a:lnTo>
                    <a:pt x="1397" y="853"/>
                  </a:lnTo>
                  <a:lnTo>
                    <a:pt x="1397" y="852"/>
                  </a:lnTo>
                  <a:lnTo>
                    <a:pt x="1397" y="850"/>
                  </a:lnTo>
                  <a:lnTo>
                    <a:pt x="1397" y="848"/>
                  </a:lnTo>
                  <a:lnTo>
                    <a:pt x="1396" y="848"/>
                  </a:lnTo>
                  <a:lnTo>
                    <a:pt x="1396" y="850"/>
                  </a:lnTo>
                  <a:lnTo>
                    <a:pt x="1394" y="850"/>
                  </a:lnTo>
                  <a:lnTo>
                    <a:pt x="1394" y="852"/>
                  </a:lnTo>
                  <a:lnTo>
                    <a:pt x="1393" y="853"/>
                  </a:lnTo>
                  <a:lnTo>
                    <a:pt x="1393" y="855"/>
                  </a:lnTo>
                  <a:lnTo>
                    <a:pt x="1391" y="855"/>
                  </a:lnTo>
                  <a:lnTo>
                    <a:pt x="1391" y="856"/>
                  </a:lnTo>
                  <a:lnTo>
                    <a:pt x="1389" y="856"/>
                  </a:lnTo>
                  <a:lnTo>
                    <a:pt x="1389" y="858"/>
                  </a:lnTo>
                  <a:lnTo>
                    <a:pt x="1391" y="859"/>
                  </a:lnTo>
                  <a:lnTo>
                    <a:pt x="1393" y="861"/>
                  </a:lnTo>
                  <a:lnTo>
                    <a:pt x="1393" y="862"/>
                  </a:lnTo>
                  <a:lnTo>
                    <a:pt x="1394" y="862"/>
                  </a:lnTo>
                  <a:lnTo>
                    <a:pt x="1396" y="862"/>
                  </a:lnTo>
                  <a:lnTo>
                    <a:pt x="1396" y="864"/>
                  </a:lnTo>
                  <a:lnTo>
                    <a:pt x="1394" y="864"/>
                  </a:lnTo>
                  <a:lnTo>
                    <a:pt x="1394" y="866"/>
                  </a:lnTo>
                  <a:lnTo>
                    <a:pt x="1396" y="866"/>
                  </a:lnTo>
                  <a:lnTo>
                    <a:pt x="1396" y="867"/>
                  </a:lnTo>
                  <a:lnTo>
                    <a:pt x="1397" y="867"/>
                  </a:lnTo>
                  <a:lnTo>
                    <a:pt x="1397" y="867"/>
                  </a:lnTo>
                  <a:lnTo>
                    <a:pt x="1399" y="867"/>
                  </a:lnTo>
                  <a:lnTo>
                    <a:pt x="1400" y="866"/>
                  </a:lnTo>
                  <a:lnTo>
                    <a:pt x="1400" y="864"/>
                  </a:lnTo>
                  <a:lnTo>
                    <a:pt x="1402" y="864"/>
                  </a:lnTo>
                  <a:lnTo>
                    <a:pt x="1403" y="864"/>
                  </a:lnTo>
                  <a:lnTo>
                    <a:pt x="1403" y="862"/>
                  </a:lnTo>
                  <a:lnTo>
                    <a:pt x="1402" y="862"/>
                  </a:lnTo>
                  <a:lnTo>
                    <a:pt x="1402" y="861"/>
                  </a:lnTo>
                  <a:moveTo>
                    <a:pt x="1431" y="1567"/>
                  </a:moveTo>
                  <a:lnTo>
                    <a:pt x="1430" y="1569"/>
                  </a:lnTo>
                  <a:lnTo>
                    <a:pt x="1431" y="1569"/>
                  </a:lnTo>
                  <a:lnTo>
                    <a:pt x="1431" y="1567"/>
                  </a:lnTo>
                  <a:moveTo>
                    <a:pt x="1433" y="1566"/>
                  </a:moveTo>
                  <a:lnTo>
                    <a:pt x="1433" y="1566"/>
                  </a:lnTo>
                  <a:lnTo>
                    <a:pt x="1431" y="1566"/>
                  </a:lnTo>
                  <a:lnTo>
                    <a:pt x="1430" y="1566"/>
                  </a:lnTo>
                  <a:lnTo>
                    <a:pt x="1430" y="1567"/>
                  </a:lnTo>
                  <a:lnTo>
                    <a:pt x="1431" y="1567"/>
                  </a:lnTo>
                  <a:lnTo>
                    <a:pt x="1433" y="1567"/>
                  </a:lnTo>
                  <a:lnTo>
                    <a:pt x="1433" y="1566"/>
                  </a:lnTo>
                  <a:moveTo>
                    <a:pt x="1433" y="1538"/>
                  </a:moveTo>
                  <a:lnTo>
                    <a:pt x="1431" y="1538"/>
                  </a:lnTo>
                  <a:lnTo>
                    <a:pt x="1433" y="1539"/>
                  </a:lnTo>
                  <a:lnTo>
                    <a:pt x="1433" y="1538"/>
                  </a:lnTo>
                  <a:moveTo>
                    <a:pt x="1422" y="1606"/>
                  </a:moveTo>
                  <a:lnTo>
                    <a:pt x="1420" y="1606"/>
                  </a:lnTo>
                  <a:lnTo>
                    <a:pt x="1422" y="1607"/>
                  </a:lnTo>
                  <a:lnTo>
                    <a:pt x="1422" y="1606"/>
                  </a:lnTo>
                  <a:moveTo>
                    <a:pt x="984" y="144"/>
                  </a:moveTo>
                  <a:lnTo>
                    <a:pt x="984" y="142"/>
                  </a:lnTo>
                  <a:lnTo>
                    <a:pt x="983" y="142"/>
                  </a:lnTo>
                  <a:lnTo>
                    <a:pt x="983" y="141"/>
                  </a:lnTo>
                  <a:lnTo>
                    <a:pt x="983" y="139"/>
                  </a:lnTo>
                  <a:lnTo>
                    <a:pt x="981" y="139"/>
                  </a:lnTo>
                  <a:lnTo>
                    <a:pt x="981" y="141"/>
                  </a:lnTo>
                  <a:lnTo>
                    <a:pt x="979" y="141"/>
                  </a:lnTo>
                  <a:lnTo>
                    <a:pt x="981" y="142"/>
                  </a:lnTo>
                  <a:lnTo>
                    <a:pt x="981" y="144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7"/>
                  </a:lnTo>
                  <a:lnTo>
                    <a:pt x="984" y="145"/>
                  </a:lnTo>
                  <a:lnTo>
                    <a:pt x="986" y="144"/>
                  </a:lnTo>
                  <a:lnTo>
                    <a:pt x="984" y="144"/>
                  </a:lnTo>
                  <a:moveTo>
                    <a:pt x="927" y="652"/>
                  </a:moveTo>
                  <a:lnTo>
                    <a:pt x="927" y="650"/>
                  </a:lnTo>
                  <a:lnTo>
                    <a:pt x="925" y="652"/>
                  </a:lnTo>
                  <a:lnTo>
                    <a:pt x="927" y="652"/>
                  </a:lnTo>
                  <a:moveTo>
                    <a:pt x="976" y="145"/>
                  </a:moveTo>
                  <a:lnTo>
                    <a:pt x="978" y="145"/>
                  </a:lnTo>
                  <a:lnTo>
                    <a:pt x="978" y="144"/>
                  </a:lnTo>
                  <a:lnTo>
                    <a:pt x="976" y="144"/>
                  </a:lnTo>
                  <a:lnTo>
                    <a:pt x="976" y="145"/>
                  </a:lnTo>
                  <a:moveTo>
                    <a:pt x="1440" y="1671"/>
                  </a:moveTo>
                  <a:lnTo>
                    <a:pt x="1440" y="1672"/>
                  </a:lnTo>
                  <a:lnTo>
                    <a:pt x="1442" y="1672"/>
                  </a:lnTo>
                  <a:lnTo>
                    <a:pt x="1442" y="1671"/>
                  </a:lnTo>
                  <a:lnTo>
                    <a:pt x="1440" y="1671"/>
                  </a:lnTo>
                  <a:moveTo>
                    <a:pt x="986" y="147"/>
                  </a:moveTo>
                  <a:lnTo>
                    <a:pt x="986" y="145"/>
                  </a:lnTo>
                  <a:lnTo>
                    <a:pt x="984" y="145"/>
                  </a:lnTo>
                  <a:lnTo>
                    <a:pt x="986" y="147"/>
                  </a:lnTo>
                  <a:moveTo>
                    <a:pt x="979" y="147"/>
                  </a:moveTo>
                  <a:lnTo>
                    <a:pt x="979" y="148"/>
                  </a:lnTo>
                  <a:lnTo>
                    <a:pt x="981" y="148"/>
                  </a:lnTo>
                  <a:lnTo>
                    <a:pt x="981" y="147"/>
                  </a:lnTo>
                  <a:lnTo>
                    <a:pt x="981" y="145"/>
                  </a:lnTo>
                  <a:lnTo>
                    <a:pt x="979" y="145"/>
                  </a:lnTo>
                  <a:lnTo>
                    <a:pt x="979" y="147"/>
                  </a:lnTo>
                  <a:moveTo>
                    <a:pt x="983" y="148"/>
                  </a:moveTo>
                  <a:lnTo>
                    <a:pt x="983" y="148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3" y="148"/>
                  </a:lnTo>
                  <a:moveTo>
                    <a:pt x="927" y="650"/>
                  </a:moveTo>
                  <a:lnTo>
                    <a:pt x="928" y="649"/>
                  </a:lnTo>
                  <a:lnTo>
                    <a:pt x="927" y="649"/>
                  </a:lnTo>
                  <a:lnTo>
                    <a:pt x="927" y="650"/>
                  </a:lnTo>
                  <a:moveTo>
                    <a:pt x="1430" y="1569"/>
                  </a:moveTo>
                  <a:lnTo>
                    <a:pt x="1428" y="1570"/>
                  </a:lnTo>
                  <a:lnTo>
                    <a:pt x="1430" y="1570"/>
                  </a:lnTo>
                  <a:lnTo>
                    <a:pt x="1430" y="1569"/>
                  </a:lnTo>
                  <a:moveTo>
                    <a:pt x="1428" y="1638"/>
                  </a:moveTo>
                  <a:lnTo>
                    <a:pt x="1430" y="1638"/>
                  </a:lnTo>
                  <a:lnTo>
                    <a:pt x="1428" y="1637"/>
                  </a:lnTo>
                  <a:lnTo>
                    <a:pt x="1428" y="1638"/>
                  </a:lnTo>
                  <a:moveTo>
                    <a:pt x="1433" y="1640"/>
                  </a:moveTo>
                  <a:lnTo>
                    <a:pt x="1433" y="1640"/>
                  </a:lnTo>
                  <a:lnTo>
                    <a:pt x="1431" y="1640"/>
                  </a:lnTo>
                  <a:lnTo>
                    <a:pt x="1431" y="1640"/>
                  </a:lnTo>
                  <a:lnTo>
                    <a:pt x="1431" y="1641"/>
                  </a:lnTo>
                  <a:lnTo>
                    <a:pt x="1433" y="1641"/>
                  </a:lnTo>
                  <a:lnTo>
                    <a:pt x="1433" y="1640"/>
                  </a:lnTo>
                  <a:moveTo>
                    <a:pt x="1433" y="1652"/>
                  </a:moveTo>
                  <a:lnTo>
                    <a:pt x="1434" y="1652"/>
                  </a:lnTo>
                  <a:lnTo>
                    <a:pt x="1434" y="1651"/>
                  </a:lnTo>
                  <a:lnTo>
                    <a:pt x="1433" y="1651"/>
                  </a:lnTo>
                  <a:lnTo>
                    <a:pt x="1433" y="1652"/>
                  </a:lnTo>
                  <a:moveTo>
                    <a:pt x="1442" y="1674"/>
                  </a:moveTo>
                  <a:lnTo>
                    <a:pt x="1444" y="1674"/>
                  </a:lnTo>
                  <a:lnTo>
                    <a:pt x="1444" y="1672"/>
                  </a:lnTo>
                  <a:lnTo>
                    <a:pt x="1442" y="1672"/>
                  </a:lnTo>
                  <a:lnTo>
                    <a:pt x="1442" y="1674"/>
                  </a:lnTo>
                  <a:moveTo>
                    <a:pt x="1436" y="1652"/>
                  </a:moveTo>
                  <a:lnTo>
                    <a:pt x="1437" y="1652"/>
                  </a:lnTo>
                  <a:lnTo>
                    <a:pt x="1437" y="1651"/>
                  </a:lnTo>
                  <a:lnTo>
                    <a:pt x="1436" y="1651"/>
                  </a:lnTo>
                  <a:lnTo>
                    <a:pt x="1436" y="1652"/>
                  </a:lnTo>
                  <a:moveTo>
                    <a:pt x="1428" y="1634"/>
                  </a:moveTo>
                  <a:lnTo>
                    <a:pt x="1427" y="1634"/>
                  </a:lnTo>
                  <a:lnTo>
                    <a:pt x="1428" y="1635"/>
                  </a:lnTo>
                  <a:lnTo>
                    <a:pt x="1428" y="1634"/>
                  </a:lnTo>
                  <a:moveTo>
                    <a:pt x="1430" y="1631"/>
                  </a:moveTo>
                  <a:lnTo>
                    <a:pt x="1430" y="1632"/>
                  </a:lnTo>
                  <a:lnTo>
                    <a:pt x="1431" y="1631"/>
                  </a:lnTo>
                  <a:lnTo>
                    <a:pt x="1430" y="1631"/>
                  </a:lnTo>
                  <a:moveTo>
                    <a:pt x="865" y="568"/>
                  </a:moveTo>
                  <a:lnTo>
                    <a:pt x="865" y="570"/>
                  </a:lnTo>
                  <a:lnTo>
                    <a:pt x="867" y="570"/>
                  </a:lnTo>
                  <a:lnTo>
                    <a:pt x="867" y="568"/>
                  </a:lnTo>
                  <a:lnTo>
                    <a:pt x="865" y="568"/>
                  </a:lnTo>
                  <a:moveTo>
                    <a:pt x="1420" y="1587"/>
                  </a:moveTo>
                  <a:lnTo>
                    <a:pt x="1422" y="1587"/>
                  </a:lnTo>
                  <a:lnTo>
                    <a:pt x="1422" y="1586"/>
                  </a:lnTo>
                  <a:lnTo>
                    <a:pt x="1420" y="1587"/>
                  </a:lnTo>
                  <a:moveTo>
                    <a:pt x="1423" y="1590"/>
                  </a:moveTo>
                  <a:lnTo>
                    <a:pt x="1422" y="1592"/>
                  </a:lnTo>
                  <a:lnTo>
                    <a:pt x="1423" y="1592"/>
                  </a:lnTo>
                  <a:lnTo>
                    <a:pt x="1425" y="1590"/>
                  </a:lnTo>
                  <a:lnTo>
                    <a:pt x="1425" y="1589"/>
                  </a:lnTo>
                  <a:lnTo>
                    <a:pt x="1423" y="1589"/>
                  </a:lnTo>
                  <a:lnTo>
                    <a:pt x="1423" y="1590"/>
                  </a:lnTo>
                  <a:moveTo>
                    <a:pt x="1425" y="1589"/>
                  </a:moveTo>
                  <a:lnTo>
                    <a:pt x="1427" y="1589"/>
                  </a:lnTo>
                  <a:lnTo>
                    <a:pt x="1427" y="1587"/>
                  </a:lnTo>
                  <a:lnTo>
                    <a:pt x="1425" y="1587"/>
                  </a:lnTo>
                  <a:lnTo>
                    <a:pt x="1425" y="1589"/>
                  </a:lnTo>
                  <a:moveTo>
                    <a:pt x="1431" y="1576"/>
                  </a:moveTo>
                  <a:lnTo>
                    <a:pt x="1430" y="1575"/>
                  </a:lnTo>
                  <a:lnTo>
                    <a:pt x="1428" y="1575"/>
                  </a:lnTo>
                  <a:lnTo>
                    <a:pt x="1428" y="1576"/>
                  </a:lnTo>
                  <a:lnTo>
                    <a:pt x="1430" y="1576"/>
                  </a:lnTo>
                  <a:lnTo>
                    <a:pt x="1431" y="1576"/>
                  </a:lnTo>
                  <a:moveTo>
                    <a:pt x="1427" y="1586"/>
                  </a:moveTo>
                  <a:lnTo>
                    <a:pt x="1428" y="1584"/>
                  </a:lnTo>
                  <a:lnTo>
                    <a:pt x="1427" y="1584"/>
                  </a:lnTo>
                  <a:lnTo>
                    <a:pt x="1427" y="1586"/>
                  </a:lnTo>
                  <a:moveTo>
                    <a:pt x="1431" y="1607"/>
                  </a:moveTo>
                  <a:lnTo>
                    <a:pt x="1430" y="1609"/>
                  </a:lnTo>
                  <a:lnTo>
                    <a:pt x="1431" y="1609"/>
                  </a:lnTo>
                  <a:lnTo>
                    <a:pt x="1431" y="1607"/>
                  </a:lnTo>
                  <a:moveTo>
                    <a:pt x="1433" y="1528"/>
                  </a:moveTo>
                  <a:lnTo>
                    <a:pt x="1433" y="1527"/>
                  </a:lnTo>
                  <a:lnTo>
                    <a:pt x="1433" y="1525"/>
                  </a:lnTo>
                  <a:lnTo>
                    <a:pt x="1431" y="1527"/>
                  </a:lnTo>
                  <a:lnTo>
                    <a:pt x="1431" y="1528"/>
                  </a:lnTo>
                  <a:lnTo>
                    <a:pt x="1431" y="1528"/>
                  </a:lnTo>
                  <a:lnTo>
                    <a:pt x="1433" y="1528"/>
                  </a:lnTo>
                  <a:lnTo>
                    <a:pt x="1433" y="1528"/>
                  </a:lnTo>
                  <a:moveTo>
                    <a:pt x="1462" y="1685"/>
                  </a:moveTo>
                  <a:lnTo>
                    <a:pt x="1461" y="1685"/>
                  </a:lnTo>
                  <a:lnTo>
                    <a:pt x="1461" y="1686"/>
                  </a:lnTo>
                  <a:lnTo>
                    <a:pt x="1462" y="1685"/>
                  </a:lnTo>
                  <a:moveTo>
                    <a:pt x="1467" y="1688"/>
                  </a:moveTo>
                  <a:lnTo>
                    <a:pt x="1465" y="1686"/>
                  </a:lnTo>
                  <a:lnTo>
                    <a:pt x="1465" y="1688"/>
                  </a:lnTo>
                  <a:lnTo>
                    <a:pt x="1467" y="1688"/>
                  </a:lnTo>
                  <a:moveTo>
                    <a:pt x="1461" y="1686"/>
                  </a:moveTo>
                  <a:lnTo>
                    <a:pt x="1459" y="1685"/>
                  </a:lnTo>
                  <a:lnTo>
                    <a:pt x="1459" y="1686"/>
                  </a:lnTo>
                  <a:lnTo>
                    <a:pt x="1461" y="1686"/>
                  </a:lnTo>
                  <a:moveTo>
                    <a:pt x="1467" y="1685"/>
                  </a:moveTo>
                  <a:lnTo>
                    <a:pt x="1465" y="1685"/>
                  </a:lnTo>
                  <a:lnTo>
                    <a:pt x="1467" y="1686"/>
                  </a:lnTo>
                  <a:lnTo>
                    <a:pt x="1467" y="1685"/>
                  </a:lnTo>
                  <a:moveTo>
                    <a:pt x="1448" y="1680"/>
                  </a:moveTo>
                  <a:lnTo>
                    <a:pt x="1450" y="1680"/>
                  </a:lnTo>
                  <a:lnTo>
                    <a:pt x="1451" y="1682"/>
                  </a:lnTo>
                  <a:lnTo>
                    <a:pt x="1451" y="1680"/>
                  </a:lnTo>
                  <a:lnTo>
                    <a:pt x="1453" y="1680"/>
                  </a:lnTo>
                  <a:lnTo>
                    <a:pt x="1454" y="1680"/>
                  </a:lnTo>
                  <a:lnTo>
                    <a:pt x="1453" y="1679"/>
                  </a:lnTo>
                  <a:lnTo>
                    <a:pt x="1451" y="1679"/>
                  </a:lnTo>
                  <a:lnTo>
                    <a:pt x="1451" y="1677"/>
                  </a:lnTo>
                  <a:lnTo>
                    <a:pt x="1450" y="1677"/>
                  </a:lnTo>
                  <a:lnTo>
                    <a:pt x="1448" y="1677"/>
                  </a:lnTo>
                  <a:lnTo>
                    <a:pt x="1448" y="1679"/>
                  </a:lnTo>
                  <a:lnTo>
                    <a:pt x="1448" y="1680"/>
                  </a:lnTo>
                  <a:moveTo>
                    <a:pt x="1442" y="1677"/>
                  </a:moveTo>
                  <a:lnTo>
                    <a:pt x="1444" y="1677"/>
                  </a:lnTo>
                  <a:lnTo>
                    <a:pt x="1444" y="1677"/>
                  </a:lnTo>
                  <a:lnTo>
                    <a:pt x="1444" y="1676"/>
                  </a:lnTo>
                  <a:lnTo>
                    <a:pt x="1442" y="1676"/>
                  </a:lnTo>
                  <a:lnTo>
                    <a:pt x="1440" y="1674"/>
                  </a:lnTo>
                  <a:lnTo>
                    <a:pt x="1439" y="1674"/>
                  </a:lnTo>
                  <a:lnTo>
                    <a:pt x="1440" y="1676"/>
                  </a:lnTo>
                  <a:lnTo>
                    <a:pt x="1442" y="1677"/>
                  </a:lnTo>
                  <a:lnTo>
                    <a:pt x="1442" y="1677"/>
                  </a:lnTo>
                  <a:moveTo>
                    <a:pt x="1440" y="1660"/>
                  </a:moveTo>
                  <a:lnTo>
                    <a:pt x="1442" y="1660"/>
                  </a:lnTo>
                  <a:lnTo>
                    <a:pt x="1444" y="1660"/>
                  </a:lnTo>
                  <a:lnTo>
                    <a:pt x="1442" y="1659"/>
                  </a:lnTo>
                  <a:lnTo>
                    <a:pt x="1440" y="1659"/>
                  </a:lnTo>
                  <a:lnTo>
                    <a:pt x="1440" y="1660"/>
                  </a:lnTo>
                  <a:moveTo>
                    <a:pt x="1470" y="1688"/>
                  </a:moveTo>
                  <a:lnTo>
                    <a:pt x="1471" y="1688"/>
                  </a:lnTo>
                  <a:lnTo>
                    <a:pt x="1471" y="1686"/>
                  </a:lnTo>
                  <a:lnTo>
                    <a:pt x="1470" y="1686"/>
                  </a:lnTo>
                  <a:lnTo>
                    <a:pt x="1470" y="1688"/>
                  </a:lnTo>
                  <a:moveTo>
                    <a:pt x="1444" y="1680"/>
                  </a:moveTo>
                  <a:lnTo>
                    <a:pt x="1442" y="1680"/>
                  </a:lnTo>
                  <a:lnTo>
                    <a:pt x="1442" y="1682"/>
                  </a:lnTo>
                  <a:lnTo>
                    <a:pt x="1444" y="1682"/>
                  </a:lnTo>
                  <a:lnTo>
                    <a:pt x="1444" y="1680"/>
                  </a:lnTo>
                  <a:moveTo>
                    <a:pt x="1436" y="1662"/>
                  </a:moveTo>
                  <a:lnTo>
                    <a:pt x="1437" y="1662"/>
                  </a:lnTo>
                  <a:lnTo>
                    <a:pt x="1437" y="1660"/>
                  </a:lnTo>
                  <a:lnTo>
                    <a:pt x="1436" y="1660"/>
                  </a:lnTo>
                  <a:lnTo>
                    <a:pt x="1436" y="1662"/>
                  </a:lnTo>
                  <a:moveTo>
                    <a:pt x="1439" y="1659"/>
                  </a:moveTo>
                  <a:lnTo>
                    <a:pt x="1440" y="1659"/>
                  </a:lnTo>
                  <a:lnTo>
                    <a:pt x="1440" y="1657"/>
                  </a:lnTo>
                  <a:lnTo>
                    <a:pt x="1442" y="1659"/>
                  </a:lnTo>
                  <a:lnTo>
                    <a:pt x="1442" y="1657"/>
                  </a:lnTo>
                  <a:lnTo>
                    <a:pt x="1440" y="1655"/>
                  </a:lnTo>
                  <a:lnTo>
                    <a:pt x="1439" y="1655"/>
                  </a:lnTo>
                  <a:lnTo>
                    <a:pt x="1437" y="1657"/>
                  </a:lnTo>
                  <a:lnTo>
                    <a:pt x="1437" y="1659"/>
                  </a:lnTo>
                  <a:lnTo>
                    <a:pt x="1436" y="1659"/>
                  </a:lnTo>
                  <a:lnTo>
                    <a:pt x="1437" y="1660"/>
                  </a:lnTo>
                  <a:lnTo>
                    <a:pt x="1439" y="1659"/>
                  </a:lnTo>
                  <a:moveTo>
                    <a:pt x="1434" y="1662"/>
                  </a:moveTo>
                  <a:lnTo>
                    <a:pt x="1434" y="1660"/>
                  </a:lnTo>
                  <a:lnTo>
                    <a:pt x="1436" y="1660"/>
                  </a:lnTo>
                  <a:lnTo>
                    <a:pt x="1434" y="1659"/>
                  </a:lnTo>
                  <a:lnTo>
                    <a:pt x="1436" y="1659"/>
                  </a:lnTo>
                  <a:lnTo>
                    <a:pt x="1434" y="1657"/>
                  </a:lnTo>
                  <a:lnTo>
                    <a:pt x="1434" y="1657"/>
                  </a:lnTo>
                  <a:lnTo>
                    <a:pt x="1434" y="1659"/>
                  </a:lnTo>
                  <a:lnTo>
                    <a:pt x="1434" y="1660"/>
                  </a:lnTo>
                  <a:lnTo>
                    <a:pt x="1433" y="1660"/>
                  </a:lnTo>
                  <a:lnTo>
                    <a:pt x="1433" y="1662"/>
                  </a:lnTo>
                  <a:lnTo>
                    <a:pt x="1433" y="1663"/>
                  </a:lnTo>
                  <a:lnTo>
                    <a:pt x="1434" y="1663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4" y="1662"/>
                  </a:lnTo>
                  <a:moveTo>
                    <a:pt x="1439" y="1669"/>
                  </a:moveTo>
                  <a:lnTo>
                    <a:pt x="1437" y="1669"/>
                  </a:lnTo>
                  <a:lnTo>
                    <a:pt x="1439" y="1671"/>
                  </a:lnTo>
                  <a:lnTo>
                    <a:pt x="1439" y="1669"/>
                  </a:lnTo>
                  <a:moveTo>
                    <a:pt x="1464" y="1682"/>
                  </a:moveTo>
                  <a:lnTo>
                    <a:pt x="1464" y="1680"/>
                  </a:lnTo>
                  <a:lnTo>
                    <a:pt x="1462" y="1682"/>
                  </a:lnTo>
                  <a:lnTo>
                    <a:pt x="1464" y="1682"/>
                  </a:lnTo>
                  <a:moveTo>
                    <a:pt x="1436" y="1668"/>
                  </a:moveTo>
                  <a:lnTo>
                    <a:pt x="1437" y="1668"/>
                  </a:lnTo>
                  <a:lnTo>
                    <a:pt x="1437" y="1666"/>
                  </a:lnTo>
                  <a:lnTo>
                    <a:pt x="1437" y="1665"/>
                  </a:lnTo>
                  <a:lnTo>
                    <a:pt x="1436" y="1665"/>
                  </a:lnTo>
                  <a:lnTo>
                    <a:pt x="1436" y="1666"/>
                  </a:lnTo>
                  <a:lnTo>
                    <a:pt x="1434" y="1668"/>
                  </a:lnTo>
                  <a:lnTo>
                    <a:pt x="1436" y="1669"/>
                  </a:lnTo>
                  <a:lnTo>
                    <a:pt x="1437" y="1669"/>
                  </a:lnTo>
                  <a:lnTo>
                    <a:pt x="1436" y="1668"/>
                  </a:lnTo>
                  <a:moveTo>
                    <a:pt x="1437" y="1663"/>
                  </a:moveTo>
                  <a:lnTo>
                    <a:pt x="1437" y="1665"/>
                  </a:lnTo>
                  <a:lnTo>
                    <a:pt x="1439" y="1665"/>
                  </a:lnTo>
                  <a:lnTo>
                    <a:pt x="1437" y="1663"/>
                  </a:lnTo>
                  <a:moveTo>
                    <a:pt x="1447" y="1677"/>
                  </a:moveTo>
                  <a:lnTo>
                    <a:pt x="1448" y="1677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5" y="1677"/>
                  </a:lnTo>
                  <a:lnTo>
                    <a:pt x="1447" y="1677"/>
                  </a:lnTo>
                  <a:moveTo>
                    <a:pt x="1479" y="1693"/>
                  </a:moveTo>
                  <a:lnTo>
                    <a:pt x="1478" y="1691"/>
                  </a:lnTo>
                  <a:lnTo>
                    <a:pt x="1478" y="1693"/>
                  </a:lnTo>
                  <a:lnTo>
                    <a:pt x="1476" y="1693"/>
                  </a:lnTo>
                  <a:lnTo>
                    <a:pt x="1476" y="1694"/>
                  </a:lnTo>
                  <a:lnTo>
                    <a:pt x="1478" y="1694"/>
                  </a:lnTo>
                  <a:lnTo>
                    <a:pt x="1479" y="1694"/>
                  </a:lnTo>
                  <a:lnTo>
                    <a:pt x="1479" y="1693"/>
                  </a:lnTo>
                  <a:moveTo>
                    <a:pt x="1478" y="1696"/>
                  </a:moveTo>
                  <a:lnTo>
                    <a:pt x="1479" y="1696"/>
                  </a:lnTo>
                  <a:lnTo>
                    <a:pt x="1478" y="1694"/>
                  </a:lnTo>
                  <a:lnTo>
                    <a:pt x="1478" y="1696"/>
                  </a:lnTo>
                  <a:moveTo>
                    <a:pt x="1479" y="1696"/>
                  </a:moveTo>
                  <a:lnTo>
                    <a:pt x="1478" y="1697"/>
                  </a:lnTo>
                  <a:lnTo>
                    <a:pt x="1479" y="1697"/>
                  </a:lnTo>
                  <a:lnTo>
                    <a:pt x="1479" y="1696"/>
                  </a:lnTo>
                  <a:moveTo>
                    <a:pt x="1495" y="1693"/>
                  </a:moveTo>
                  <a:lnTo>
                    <a:pt x="1493" y="1693"/>
                  </a:lnTo>
                  <a:lnTo>
                    <a:pt x="1493" y="1694"/>
                  </a:lnTo>
                  <a:lnTo>
                    <a:pt x="1495" y="1694"/>
                  </a:lnTo>
                  <a:lnTo>
                    <a:pt x="1496" y="1694"/>
                  </a:lnTo>
                  <a:lnTo>
                    <a:pt x="1496" y="1693"/>
                  </a:lnTo>
                  <a:lnTo>
                    <a:pt x="1495" y="1693"/>
                  </a:lnTo>
                  <a:moveTo>
                    <a:pt x="1471" y="1696"/>
                  </a:moveTo>
                  <a:lnTo>
                    <a:pt x="1471" y="1697"/>
                  </a:lnTo>
                  <a:lnTo>
                    <a:pt x="1473" y="1696"/>
                  </a:lnTo>
                  <a:lnTo>
                    <a:pt x="1471" y="1696"/>
                  </a:lnTo>
                  <a:moveTo>
                    <a:pt x="1481" y="1699"/>
                  </a:moveTo>
                  <a:lnTo>
                    <a:pt x="1482" y="1697"/>
                  </a:lnTo>
                  <a:lnTo>
                    <a:pt x="1481" y="1697"/>
                  </a:lnTo>
                  <a:lnTo>
                    <a:pt x="1481" y="1699"/>
                  </a:lnTo>
                  <a:moveTo>
                    <a:pt x="1478" y="1699"/>
                  </a:moveTo>
                  <a:lnTo>
                    <a:pt x="1479" y="1699"/>
                  </a:lnTo>
                  <a:lnTo>
                    <a:pt x="1479" y="1697"/>
                  </a:lnTo>
                  <a:lnTo>
                    <a:pt x="1478" y="1699"/>
                  </a:lnTo>
                  <a:moveTo>
                    <a:pt x="1456" y="1688"/>
                  </a:moveTo>
                  <a:lnTo>
                    <a:pt x="1456" y="1686"/>
                  </a:lnTo>
                  <a:lnTo>
                    <a:pt x="1458" y="1686"/>
                  </a:lnTo>
                  <a:lnTo>
                    <a:pt x="1459" y="1686"/>
                  </a:lnTo>
                  <a:lnTo>
                    <a:pt x="1458" y="1685"/>
                  </a:lnTo>
                  <a:lnTo>
                    <a:pt x="1456" y="1685"/>
                  </a:lnTo>
                  <a:lnTo>
                    <a:pt x="1456" y="1683"/>
                  </a:lnTo>
                  <a:lnTo>
                    <a:pt x="1454" y="1683"/>
                  </a:lnTo>
                  <a:lnTo>
                    <a:pt x="1454" y="1682"/>
                  </a:lnTo>
                  <a:lnTo>
                    <a:pt x="1453" y="1683"/>
                  </a:lnTo>
                  <a:lnTo>
                    <a:pt x="1453" y="1685"/>
                  </a:lnTo>
                  <a:lnTo>
                    <a:pt x="1453" y="1686"/>
                  </a:lnTo>
                  <a:lnTo>
                    <a:pt x="1454" y="1686"/>
                  </a:lnTo>
                  <a:lnTo>
                    <a:pt x="1456" y="1688"/>
                  </a:lnTo>
                  <a:moveTo>
                    <a:pt x="1461" y="1689"/>
                  </a:moveTo>
                  <a:lnTo>
                    <a:pt x="1462" y="1691"/>
                  </a:lnTo>
                  <a:lnTo>
                    <a:pt x="1462" y="1689"/>
                  </a:lnTo>
                  <a:lnTo>
                    <a:pt x="1461" y="1689"/>
                  </a:lnTo>
                  <a:moveTo>
                    <a:pt x="1448" y="1682"/>
                  </a:moveTo>
                  <a:lnTo>
                    <a:pt x="1447" y="1682"/>
                  </a:lnTo>
                  <a:lnTo>
                    <a:pt x="1447" y="1683"/>
                  </a:lnTo>
                  <a:lnTo>
                    <a:pt x="1448" y="1683"/>
                  </a:lnTo>
                  <a:lnTo>
                    <a:pt x="1450" y="1683"/>
                  </a:lnTo>
                  <a:lnTo>
                    <a:pt x="1450" y="1682"/>
                  </a:lnTo>
                  <a:lnTo>
                    <a:pt x="1448" y="1682"/>
                  </a:lnTo>
                  <a:moveTo>
                    <a:pt x="1451" y="1682"/>
                  </a:moveTo>
                  <a:lnTo>
                    <a:pt x="1451" y="1683"/>
                  </a:lnTo>
                  <a:lnTo>
                    <a:pt x="1453" y="1683"/>
                  </a:lnTo>
                  <a:lnTo>
                    <a:pt x="1451" y="1682"/>
                  </a:lnTo>
                  <a:moveTo>
                    <a:pt x="1471" y="1689"/>
                  </a:moveTo>
                  <a:lnTo>
                    <a:pt x="1471" y="1691"/>
                  </a:lnTo>
                  <a:lnTo>
                    <a:pt x="1471" y="1689"/>
                  </a:lnTo>
                  <a:lnTo>
                    <a:pt x="1471" y="1689"/>
                  </a:lnTo>
                  <a:moveTo>
                    <a:pt x="1471" y="1693"/>
                  </a:moveTo>
                  <a:lnTo>
                    <a:pt x="1471" y="1691"/>
                  </a:lnTo>
                  <a:lnTo>
                    <a:pt x="1471" y="1691"/>
                  </a:lnTo>
                  <a:lnTo>
                    <a:pt x="1470" y="1691"/>
                  </a:lnTo>
                  <a:lnTo>
                    <a:pt x="1470" y="1693"/>
                  </a:lnTo>
                  <a:lnTo>
                    <a:pt x="1471" y="1693"/>
                  </a:lnTo>
                  <a:lnTo>
                    <a:pt x="1471" y="1693"/>
                  </a:lnTo>
                  <a:moveTo>
                    <a:pt x="1468" y="1689"/>
                  </a:moveTo>
                  <a:lnTo>
                    <a:pt x="1467" y="1689"/>
                  </a:lnTo>
                  <a:lnTo>
                    <a:pt x="1467" y="1691"/>
                  </a:lnTo>
                  <a:lnTo>
                    <a:pt x="1468" y="1691"/>
                  </a:lnTo>
                  <a:lnTo>
                    <a:pt x="1468" y="1689"/>
                  </a:lnTo>
                  <a:moveTo>
                    <a:pt x="1464" y="1688"/>
                  </a:moveTo>
                  <a:lnTo>
                    <a:pt x="1462" y="1688"/>
                  </a:lnTo>
                  <a:lnTo>
                    <a:pt x="1462" y="1689"/>
                  </a:lnTo>
                  <a:lnTo>
                    <a:pt x="1464" y="1689"/>
                  </a:lnTo>
                  <a:lnTo>
                    <a:pt x="1464" y="1688"/>
                  </a:lnTo>
                  <a:moveTo>
                    <a:pt x="1428" y="1640"/>
                  </a:moveTo>
                  <a:lnTo>
                    <a:pt x="1428" y="1640"/>
                  </a:lnTo>
                  <a:lnTo>
                    <a:pt x="1427" y="1640"/>
                  </a:lnTo>
                  <a:lnTo>
                    <a:pt x="1427" y="1638"/>
                  </a:lnTo>
                  <a:lnTo>
                    <a:pt x="1425" y="1638"/>
                  </a:lnTo>
                  <a:lnTo>
                    <a:pt x="1423" y="1638"/>
                  </a:lnTo>
                  <a:lnTo>
                    <a:pt x="1423" y="1640"/>
                  </a:lnTo>
                  <a:lnTo>
                    <a:pt x="1425" y="1640"/>
                  </a:lnTo>
                  <a:lnTo>
                    <a:pt x="1425" y="1640"/>
                  </a:lnTo>
                  <a:lnTo>
                    <a:pt x="1427" y="1640"/>
                  </a:lnTo>
                  <a:lnTo>
                    <a:pt x="1428" y="1640"/>
                  </a:lnTo>
                  <a:moveTo>
                    <a:pt x="1420" y="1626"/>
                  </a:moveTo>
                  <a:lnTo>
                    <a:pt x="1419" y="1626"/>
                  </a:lnTo>
                  <a:lnTo>
                    <a:pt x="1420" y="1628"/>
                  </a:lnTo>
                  <a:lnTo>
                    <a:pt x="1420" y="1626"/>
                  </a:lnTo>
                  <a:moveTo>
                    <a:pt x="1417" y="1620"/>
                  </a:moveTo>
                  <a:lnTo>
                    <a:pt x="1417" y="1618"/>
                  </a:lnTo>
                  <a:lnTo>
                    <a:pt x="1419" y="1618"/>
                  </a:lnTo>
                  <a:lnTo>
                    <a:pt x="1420" y="1618"/>
                  </a:lnTo>
                  <a:lnTo>
                    <a:pt x="1420" y="1620"/>
                  </a:lnTo>
                  <a:lnTo>
                    <a:pt x="1420" y="1621"/>
                  </a:lnTo>
                  <a:lnTo>
                    <a:pt x="1422" y="1620"/>
                  </a:lnTo>
                  <a:lnTo>
                    <a:pt x="1422" y="1618"/>
                  </a:lnTo>
                  <a:lnTo>
                    <a:pt x="1422" y="1617"/>
                  </a:lnTo>
                  <a:lnTo>
                    <a:pt x="1422" y="1615"/>
                  </a:lnTo>
                  <a:lnTo>
                    <a:pt x="1420" y="1615"/>
                  </a:lnTo>
                  <a:lnTo>
                    <a:pt x="1420" y="1617"/>
                  </a:lnTo>
                  <a:lnTo>
                    <a:pt x="1419" y="1617"/>
                  </a:lnTo>
                  <a:lnTo>
                    <a:pt x="1417" y="1617"/>
                  </a:lnTo>
                  <a:lnTo>
                    <a:pt x="1416" y="1617"/>
                  </a:lnTo>
                  <a:lnTo>
                    <a:pt x="1414" y="1617"/>
                  </a:lnTo>
                  <a:lnTo>
                    <a:pt x="1414" y="1618"/>
                  </a:lnTo>
                  <a:lnTo>
                    <a:pt x="1416" y="1618"/>
                  </a:lnTo>
                  <a:lnTo>
                    <a:pt x="1417" y="1620"/>
                  </a:lnTo>
                  <a:moveTo>
                    <a:pt x="1416" y="1621"/>
                  </a:moveTo>
                  <a:lnTo>
                    <a:pt x="1417" y="1623"/>
                  </a:lnTo>
                  <a:lnTo>
                    <a:pt x="1419" y="1623"/>
                  </a:lnTo>
                  <a:lnTo>
                    <a:pt x="1417" y="1621"/>
                  </a:lnTo>
                  <a:lnTo>
                    <a:pt x="1417" y="1620"/>
                  </a:lnTo>
                  <a:lnTo>
                    <a:pt x="1416" y="1620"/>
                  </a:lnTo>
                  <a:lnTo>
                    <a:pt x="1416" y="1621"/>
                  </a:lnTo>
                  <a:moveTo>
                    <a:pt x="1419" y="1631"/>
                  </a:moveTo>
                  <a:lnTo>
                    <a:pt x="1419" y="1629"/>
                  </a:lnTo>
                  <a:lnTo>
                    <a:pt x="1417" y="1631"/>
                  </a:lnTo>
                  <a:lnTo>
                    <a:pt x="1419" y="1631"/>
                  </a:lnTo>
                  <a:moveTo>
                    <a:pt x="1417" y="1624"/>
                  </a:moveTo>
                  <a:lnTo>
                    <a:pt x="1416" y="1623"/>
                  </a:lnTo>
                  <a:lnTo>
                    <a:pt x="1414" y="1623"/>
                  </a:lnTo>
                  <a:lnTo>
                    <a:pt x="1414" y="1624"/>
                  </a:lnTo>
                  <a:lnTo>
                    <a:pt x="1416" y="1624"/>
                  </a:lnTo>
                  <a:lnTo>
                    <a:pt x="1417" y="1624"/>
                  </a:lnTo>
                  <a:moveTo>
                    <a:pt x="1422" y="1614"/>
                  </a:moveTo>
                  <a:lnTo>
                    <a:pt x="1423" y="1612"/>
                  </a:lnTo>
                  <a:lnTo>
                    <a:pt x="1422" y="1612"/>
                  </a:lnTo>
                  <a:lnTo>
                    <a:pt x="1420" y="1612"/>
                  </a:lnTo>
                  <a:lnTo>
                    <a:pt x="1419" y="1612"/>
                  </a:lnTo>
                  <a:lnTo>
                    <a:pt x="1419" y="1614"/>
                  </a:lnTo>
                  <a:lnTo>
                    <a:pt x="1420" y="1615"/>
                  </a:lnTo>
                  <a:lnTo>
                    <a:pt x="1420" y="1614"/>
                  </a:lnTo>
                  <a:lnTo>
                    <a:pt x="1422" y="1614"/>
                  </a:lnTo>
                  <a:moveTo>
                    <a:pt x="1419" y="1626"/>
                  </a:moveTo>
                  <a:lnTo>
                    <a:pt x="1417" y="1624"/>
                  </a:lnTo>
                  <a:lnTo>
                    <a:pt x="1417" y="1626"/>
                  </a:lnTo>
                  <a:lnTo>
                    <a:pt x="1419" y="1626"/>
                  </a:lnTo>
                  <a:moveTo>
                    <a:pt x="1417" y="1628"/>
                  </a:moveTo>
                  <a:lnTo>
                    <a:pt x="1417" y="1629"/>
                  </a:lnTo>
                  <a:lnTo>
                    <a:pt x="1419" y="1629"/>
                  </a:lnTo>
                  <a:lnTo>
                    <a:pt x="1420" y="1628"/>
                  </a:lnTo>
                  <a:lnTo>
                    <a:pt x="1419" y="1628"/>
                  </a:lnTo>
                  <a:lnTo>
                    <a:pt x="1417" y="1628"/>
                  </a:lnTo>
                  <a:moveTo>
                    <a:pt x="1414" y="1626"/>
                  </a:moveTo>
                  <a:lnTo>
                    <a:pt x="1416" y="1628"/>
                  </a:lnTo>
                  <a:lnTo>
                    <a:pt x="1416" y="1626"/>
                  </a:lnTo>
                  <a:lnTo>
                    <a:pt x="1414" y="1626"/>
                  </a:lnTo>
                  <a:moveTo>
                    <a:pt x="1414" y="1610"/>
                  </a:moveTo>
                  <a:lnTo>
                    <a:pt x="1413" y="1610"/>
                  </a:lnTo>
                  <a:lnTo>
                    <a:pt x="1413" y="1612"/>
                  </a:lnTo>
                  <a:lnTo>
                    <a:pt x="1414" y="1612"/>
                  </a:lnTo>
                  <a:lnTo>
                    <a:pt x="1414" y="1610"/>
                  </a:lnTo>
                  <a:moveTo>
                    <a:pt x="1413" y="1615"/>
                  </a:moveTo>
                  <a:lnTo>
                    <a:pt x="1413" y="1617"/>
                  </a:lnTo>
                  <a:lnTo>
                    <a:pt x="1414" y="1615"/>
                  </a:lnTo>
                  <a:lnTo>
                    <a:pt x="1413" y="1615"/>
                  </a:lnTo>
                  <a:moveTo>
                    <a:pt x="1439" y="1660"/>
                  </a:moveTo>
                  <a:lnTo>
                    <a:pt x="1440" y="1660"/>
                  </a:lnTo>
                  <a:lnTo>
                    <a:pt x="1439" y="1659"/>
                  </a:lnTo>
                  <a:lnTo>
                    <a:pt x="1439" y="1660"/>
                  </a:lnTo>
                  <a:moveTo>
                    <a:pt x="1416" y="1614"/>
                  </a:moveTo>
                  <a:lnTo>
                    <a:pt x="1414" y="1614"/>
                  </a:lnTo>
                  <a:lnTo>
                    <a:pt x="1414" y="1615"/>
                  </a:lnTo>
                  <a:lnTo>
                    <a:pt x="1416" y="1615"/>
                  </a:lnTo>
                  <a:lnTo>
                    <a:pt x="1416" y="1614"/>
                  </a:lnTo>
                  <a:moveTo>
                    <a:pt x="1423" y="1615"/>
                  </a:moveTo>
                  <a:lnTo>
                    <a:pt x="1422" y="1614"/>
                  </a:lnTo>
                  <a:lnTo>
                    <a:pt x="1422" y="1615"/>
                  </a:lnTo>
                  <a:lnTo>
                    <a:pt x="1423" y="1615"/>
                  </a:lnTo>
                  <a:moveTo>
                    <a:pt x="1425" y="1612"/>
                  </a:moveTo>
                  <a:lnTo>
                    <a:pt x="1423" y="1612"/>
                  </a:lnTo>
                  <a:lnTo>
                    <a:pt x="1423" y="1614"/>
                  </a:lnTo>
                  <a:lnTo>
                    <a:pt x="1425" y="1612"/>
                  </a:lnTo>
                  <a:moveTo>
                    <a:pt x="1417" y="1615"/>
                  </a:moveTo>
                  <a:lnTo>
                    <a:pt x="1419" y="1615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moveTo>
                    <a:pt x="1417" y="1610"/>
                  </a:moveTo>
                  <a:lnTo>
                    <a:pt x="1419" y="1610"/>
                  </a:lnTo>
                  <a:lnTo>
                    <a:pt x="1420" y="1610"/>
                  </a:lnTo>
                  <a:lnTo>
                    <a:pt x="1420" y="1609"/>
                  </a:lnTo>
                  <a:lnTo>
                    <a:pt x="1422" y="1609"/>
                  </a:lnTo>
                  <a:lnTo>
                    <a:pt x="1420" y="1607"/>
                  </a:lnTo>
                  <a:lnTo>
                    <a:pt x="1420" y="1606"/>
                  </a:lnTo>
                  <a:lnTo>
                    <a:pt x="1419" y="1606"/>
                  </a:lnTo>
                  <a:lnTo>
                    <a:pt x="1419" y="1607"/>
                  </a:lnTo>
                  <a:lnTo>
                    <a:pt x="1417" y="1607"/>
                  </a:lnTo>
                  <a:lnTo>
                    <a:pt x="1417" y="1609"/>
                  </a:lnTo>
                  <a:lnTo>
                    <a:pt x="1416" y="1609"/>
                  </a:lnTo>
                  <a:lnTo>
                    <a:pt x="1414" y="1609"/>
                  </a:lnTo>
                  <a:lnTo>
                    <a:pt x="1414" y="1610"/>
                  </a:lnTo>
                  <a:lnTo>
                    <a:pt x="1416" y="1610"/>
                  </a:lnTo>
                  <a:lnTo>
                    <a:pt x="1417" y="1610"/>
                  </a:lnTo>
                  <a:moveTo>
                    <a:pt x="1434" y="1654"/>
                  </a:moveTo>
                  <a:lnTo>
                    <a:pt x="1434" y="1654"/>
                  </a:lnTo>
                  <a:lnTo>
                    <a:pt x="1434" y="1655"/>
                  </a:lnTo>
                  <a:lnTo>
                    <a:pt x="1434" y="1657"/>
                  </a:lnTo>
                  <a:lnTo>
                    <a:pt x="1434" y="1655"/>
                  </a:lnTo>
                  <a:lnTo>
                    <a:pt x="1434" y="1654"/>
                  </a:lnTo>
                  <a:moveTo>
                    <a:pt x="1433" y="1648"/>
                  </a:moveTo>
                  <a:lnTo>
                    <a:pt x="1431" y="1649"/>
                  </a:lnTo>
                  <a:lnTo>
                    <a:pt x="1433" y="1649"/>
                  </a:lnTo>
                  <a:lnTo>
                    <a:pt x="1433" y="1648"/>
                  </a:lnTo>
                  <a:moveTo>
                    <a:pt x="1430" y="1646"/>
                  </a:moveTo>
                  <a:lnTo>
                    <a:pt x="1430" y="1645"/>
                  </a:lnTo>
                  <a:lnTo>
                    <a:pt x="1431" y="1645"/>
                  </a:lnTo>
                  <a:lnTo>
                    <a:pt x="1431" y="1643"/>
                  </a:lnTo>
                  <a:lnTo>
                    <a:pt x="1430" y="1643"/>
                  </a:lnTo>
                  <a:lnTo>
                    <a:pt x="1428" y="1643"/>
                  </a:lnTo>
                  <a:lnTo>
                    <a:pt x="1427" y="1643"/>
                  </a:lnTo>
                  <a:lnTo>
                    <a:pt x="1427" y="1645"/>
                  </a:lnTo>
                  <a:lnTo>
                    <a:pt x="1427" y="1646"/>
                  </a:lnTo>
                  <a:lnTo>
                    <a:pt x="1428" y="1646"/>
                  </a:lnTo>
                  <a:lnTo>
                    <a:pt x="1430" y="1646"/>
                  </a:lnTo>
                  <a:moveTo>
                    <a:pt x="1444" y="1655"/>
                  </a:moveTo>
                  <a:lnTo>
                    <a:pt x="1444" y="1654"/>
                  </a:lnTo>
                  <a:lnTo>
                    <a:pt x="1442" y="1654"/>
                  </a:lnTo>
                  <a:lnTo>
                    <a:pt x="1442" y="1655"/>
                  </a:lnTo>
                  <a:lnTo>
                    <a:pt x="1442" y="1657"/>
                  </a:lnTo>
                  <a:lnTo>
                    <a:pt x="1444" y="1657"/>
                  </a:lnTo>
                  <a:lnTo>
                    <a:pt x="1444" y="1655"/>
                  </a:lnTo>
                  <a:moveTo>
                    <a:pt x="1427" y="1641"/>
                  </a:moveTo>
                  <a:lnTo>
                    <a:pt x="1428" y="1643"/>
                  </a:lnTo>
                  <a:lnTo>
                    <a:pt x="1428" y="1641"/>
                  </a:lnTo>
                  <a:lnTo>
                    <a:pt x="1427" y="1641"/>
                  </a:lnTo>
                  <a:moveTo>
                    <a:pt x="1437" y="1654"/>
                  </a:moveTo>
                  <a:lnTo>
                    <a:pt x="1436" y="1654"/>
                  </a:lnTo>
                  <a:lnTo>
                    <a:pt x="1437" y="1655"/>
                  </a:lnTo>
                  <a:lnTo>
                    <a:pt x="1439" y="1655"/>
                  </a:lnTo>
                  <a:lnTo>
                    <a:pt x="1439" y="1654"/>
                  </a:lnTo>
                  <a:lnTo>
                    <a:pt x="1437" y="1654"/>
                  </a:lnTo>
                  <a:moveTo>
                    <a:pt x="1440" y="1652"/>
                  </a:moveTo>
                  <a:lnTo>
                    <a:pt x="1439" y="1652"/>
                  </a:lnTo>
                  <a:lnTo>
                    <a:pt x="1439" y="1654"/>
                  </a:lnTo>
                  <a:lnTo>
                    <a:pt x="1440" y="1654"/>
                  </a:lnTo>
                  <a:lnTo>
                    <a:pt x="1440" y="1652"/>
                  </a:lnTo>
                  <a:moveTo>
                    <a:pt x="1427" y="1637"/>
                  </a:moveTo>
                  <a:lnTo>
                    <a:pt x="1427" y="1635"/>
                  </a:lnTo>
                  <a:lnTo>
                    <a:pt x="1425" y="1635"/>
                  </a:lnTo>
                  <a:lnTo>
                    <a:pt x="1425" y="1637"/>
                  </a:lnTo>
                  <a:lnTo>
                    <a:pt x="1427" y="1637"/>
                  </a:lnTo>
                  <a:moveTo>
                    <a:pt x="1425" y="1641"/>
                  </a:moveTo>
                  <a:lnTo>
                    <a:pt x="1423" y="1641"/>
                  </a:lnTo>
                  <a:lnTo>
                    <a:pt x="1425" y="1643"/>
                  </a:lnTo>
                  <a:lnTo>
                    <a:pt x="1425" y="1641"/>
                  </a:lnTo>
                  <a:moveTo>
                    <a:pt x="1422" y="1626"/>
                  </a:moveTo>
                  <a:lnTo>
                    <a:pt x="1423" y="1628"/>
                  </a:lnTo>
                  <a:lnTo>
                    <a:pt x="1423" y="1626"/>
                  </a:lnTo>
                  <a:lnTo>
                    <a:pt x="1422" y="1626"/>
                  </a:lnTo>
                  <a:moveTo>
                    <a:pt x="1428" y="1629"/>
                  </a:moveTo>
                  <a:lnTo>
                    <a:pt x="1428" y="1628"/>
                  </a:lnTo>
                  <a:lnTo>
                    <a:pt x="1427" y="1628"/>
                  </a:lnTo>
                  <a:lnTo>
                    <a:pt x="1427" y="1626"/>
                  </a:lnTo>
                  <a:lnTo>
                    <a:pt x="1428" y="1626"/>
                  </a:lnTo>
                  <a:lnTo>
                    <a:pt x="1427" y="1624"/>
                  </a:lnTo>
                  <a:lnTo>
                    <a:pt x="1425" y="1624"/>
                  </a:lnTo>
                  <a:lnTo>
                    <a:pt x="1425" y="1626"/>
                  </a:lnTo>
                  <a:lnTo>
                    <a:pt x="1425" y="1628"/>
                  </a:lnTo>
                  <a:lnTo>
                    <a:pt x="1425" y="1629"/>
                  </a:lnTo>
                  <a:lnTo>
                    <a:pt x="1427" y="1629"/>
                  </a:lnTo>
                  <a:lnTo>
                    <a:pt x="1428" y="1629"/>
                  </a:lnTo>
                  <a:moveTo>
                    <a:pt x="1423" y="1623"/>
                  </a:moveTo>
                  <a:lnTo>
                    <a:pt x="1422" y="1623"/>
                  </a:lnTo>
                  <a:lnTo>
                    <a:pt x="1422" y="1624"/>
                  </a:lnTo>
                  <a:lnTo>
                    <a:pt x="1423" y="1626"/>
                  </a:lnTo>
                  <a:lnTo>
                    <a:pt x="1423" y="1624"/>
                  </a:lnTo>
                  <a:lnTo>
                    <a:pt x="1423" y="1623"/>
                  </a:lnTo>
                  <a:moveTo>
                    <a:pt x="1422" y="1628"/>
                  </a:moveTo>
                  <a:lnTo>
                    <a:pt x="1422" y="1629"/>
                  </a:lnTo>
                  <a:lnTo>
                    <a:pt x="1423" y="1629"/>
                  </a:lnTo>
                  <a:lnTo>
                    <a:pt x="1423" y="1628"/>
                  </a:lnTo>
                  <a:lnTo>
                    <a:pt x="1422" y="1628"/>
                  </a:lnTo>
                  <a:moveTo>
                    <a:pt x="1473" y="1689"/>
                  </a:moveTo>
                  <a:lnTo>
                    <a:pt x="1475" y="1689"/>
                  </a:lnTo>
                  <a:lnTo>
                    <a:pt x="1475" y="1688"/>
                  </a:lnTo>
                  <a:lnTo>
                    <a:pt x="1473" y="1688"/>
                  </a:lnTo>
                  <a:lnTo>
                    <a:pt x="1473" y="1689"/>
                  </a:lnTo>
                  <a:moveTo>
                    <a:pt x="1425" y="1635"/>
                  </a:moveTo>
                  <a:lnTo>
                    <a:pt x="1425" y="1634"/>
                  </a:lnTo>
                  <a:lnTo>
                    <a:pt x="1425" y="1632"/>
                  </a:lnTo>
                  <a:lnTo>
                    <a:pt x="1425" y="1631"/>
                  </a:lnTo>
                  <a:lnTo>
                    <a:pt x="1425" y="1629"/>
                  </a:lnTo>
                  <a:lnTo>
                    <a:pt x="1423" y="1629"/>
                  </a:lnTo>
                  <a:lnTo>
                    <a:pt x="1423" y="1631"/>
                  </a:lnTo>
                  <a:lnTo>
                    <a:pt x="1423" y="1632"/>
                  </a:lnTo>
                  <a:lnTo>
                    <a:pt x="1423" y="1634"/>
                  </a:lnTo>
                  <a:lnTo>
                    <a:pt x="1422" y="1635"/>
                  </a:lnTo>
                  <a:lnTo>
                    <a:pt x="1423" y="1635"/>
                  </a:lnTo>
                  <a:lnTo>
                    <a:pt x="1425" y="1635"/>
                  </a:lnTo>
                  <a:moveTo>
                    <a:pt x="1662" y="932"/>
                  </a:moveTo>
                  <a:lnTo>
                    <a:pt x="1660" y="932"/>
                  </a:lnTo>
                  <a:lnTo>
                    <a:pt x="1662" y="934"/>
                  </a:lnTo>
                  <a:lnTo>
                    <a:pt x="1662" y="932"/>
                  </a:lnTo>
                  <a:moveTo>
                    <a:pt x="1275" y="393"/>
                  </a:moveTo>
                  <a:lnTo>
                    <a:pt x="1273" y="393"/>
                  </a:lnTo>
                  <a:lnTo>
                    <a:pt x="1275" y="395"/>
                  </a:lnTo>
                  <a:lnTo>
                    <a:pt x="1277" y="395"/>
                  </a:lnTo>
                  <a:lnTo>
                    <a:pt x="1277" y="393"/>
                  </a:lnTo>
                  <a:lnTo>
                    <a:pt x="1275" y="393"/>
                  </a:lnTo>
                  <a:moveTo>
                    <a:pt x="1275" y="243"/>
                  </a:moveTo>
                  <a:lnTo>
                    <a:pt x="1275" y="244"/>
                  </a:lnTo>
                  <a:lnTo>
                    <a:pt x="1277" y="243"/>
                  </a:lnTo>
                  <a:lnTo>
                    <a:pt x="1275" y="243"/>
                  </a:lnTo>
                  <a:moveTo>
                    <a:pt x="1270" y="399"/>
                  </a:moveTo>
                  <a:lnTo>
                    <a:pt x="1270" y="401"/>
                  </a:lnTo>
                  <a:lnTo>
                    <a:pt x="1272" y="399"/>
                  </a:lnTo>
                  <a:lnTo>
                    <a:pt x="1270" y="399"/>
                  </a:lnTo>
                  <a:moveTo>
                    <a:pt x="1281" y="388"/>
                  </a:moveTo>
                  <a:lnTo>
                    <a:pt x="1281" y="390"/>
                  </a:lnTo>
                  <a:lnTo>
                    <a:pt x="1283" y="388"/>
                  </a:lnTo>
                  <a:lnTo>
                    <a:pt x="1281" y="388"/>
                  </a:lnTo>
                  <a:moveTo>
                    <a:pt x="1281" y="395"/>
                  </a:moveTo>
                  <a:lnTo>
                    <a:pt x="1281" y="393"/>
                  </a:lnTo>
                  <a:lnTo>
                    <a:pt x="1280" y="395"/>
                  </a:lnTo>
                  <a:lnTo>
                    <a:pt x="1281" y="395"/>
                  </a:lnTo>
                  <a:moveTo>
                    <a:pt x="1280" y="393"/>
                  </a:moveTo>
                  <a:lnTo>
                    <a:pt x="1280" y="392"/>
                  </a:lnTo>
                  <a:lnTo>
                    <a:pt x="1278" y="393"/>
                  </a:lnTo>
                  <a:lnTo>
                    <a:pt x="1280" y="393"/>
                  </a:lnTo>
                  <a:moveTo>
                    <a:pt x="1277" y="392"/>
                  </a:moveTo>
                  <a:lnTo>
                    <a:pt x="1277" y="393"/>
                  </a:lnTo>
                  <a:lnTo>
                    <a:pt x="1278" y="392"/>
                  </a:lnTo>
                  <a:lnTo>
                    <a:pt x="1277" y="392"/>
                  </a:lnTo>
                  <a:moveTo>
                    <a:pt x="1280" y="390"/>
                  </a:moveTo>
                  <a:lnTo>
                    <a:pt x="1278" y="390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80" y="390"/>
                  </a:lnTo>
                  <a:moveTo>
                    <a:pt x="1287" y="381"/>
                  </a:moveTo>
                  <a:lnTo>
                    <a:pt x="1287" y="382"/>
                  </a:lnTo>
                  <a:lnTo>
                    <a:pt x="1289" y="381"/>
                  </a:lnTo>
                  <a:lnTo>
                    <a:pt x="1287" y="381"/>
                  </a:lnTo>
                  <a:moveTo>
                    <a:pt x="1289" y="379"/>
                  </a:moveTo>
                  <a:lnTo>
                    <a:pt x="1289" y="381"/>
                  </a:lnTo>
                  <a:lnTo>
                    <a:pt x="1290" y="379"/>
                  </a:lnTo>
                  <a:lnTo>
                    <a:pt x="1289" y="379"/>
                  </a:lnTo>
                  <a:moveTo>
                    <a:pt x="1294" y="379"/>
                  </a:moveTo>
                  <a:lnTo>
                    <a:pt x="1297" y="378"/>
                  </a:lnTo>
                  <a:lnTo>
                    <a:pt x="1295" y="378"/>
                  </a:lnTo>
                  <a:lnTo>
                    <a:pt x="1294" y="378"/>
                  </a:lnTo>
                  <a:lnTo>
                    <a:pt x="1292" y="378"/>
                  </a:lnTo>
                  <a:lnTo>
                    <a:pt x="1290" y="379"/>
                  </a:lnTo>
                  <a:lnTo>
                    <a:pt x="1292" y="379"/>
                  </a:lnTo>
                  <a:lnTo>
                    <a:pt x="1294" y="379"/>
                  </a:lnTo>
                  <a:moveTo>
                    <a:pt x="1286" y="384"/>
                  </a:moveTo>
                  <a:lnTo>
                    <a:pt x="1286" y="384"/>
                  </a:lnTo>
                  <a:lnTo>
                    <a:pt x="1284" y="384"/>
                  </a:lnTo>
                  <a:lnTo>
                    <a:pt x="1284" y="385"/>
                  </a:lnTo>
                  <a:lnTo>
                    <a:pt x="1286" y="385"/>
                  </a:lnTo>
                  <a:lnTo>
                    <a:pt x="1286" y="384"/>
                  </a:lnTo>
                  <a:moveTo>
                    <a:pt x="1278" y="395"/>
                  </a:moveTo>
                  <a:lnTo>
                    <a:pt x="1277" y="395"/>
                  </a:lnTo>
                  <a:lnTo>
                    <a:pt x="1277" y="396"/>
                  </a:lnTo>
                  <a:lnTo>
                    <a:pt x="1278" y="396"/>
                  </a:lnTo>
                  <a:lnTo>
                    <a:pt x="1278" y="395"/>
                  </a:lnTo>
                  <a:moveTo>
                    <a:pt x="1283" y="385"/>
                  </a:moveTo>
                  <a:lnTo>
                    <a:pt x="1283" y="387"/>
                  </a:lnTo>
                  <a:lnTo>
                    <a:pt x="1284" y="385"/>
                  </a:lnTo>
                  <a:lnTo>
                    <a:pt x="1283" y="385"/>
                  </a:lnTo>
                  <a:moveTo>
                    <a:pt x="1286" y="241"/>
                  </a:moveTo>
                  <a:lnTo>
                    <a:pt x="1286" y="241"/>
                  </a:lnTo>
                  <a:lnTo>
                    <a:pt x="1286" y="243"/>
                  </a:lnTo>
                  <a:lnTo>
                    <a:pt x="1286" y="243"/>
                  </a:lnTo>
                  <a:lnTo>
                    <a:pt x="1286" y="241"/>
                  </a:lnTo>
                  <a:moveTo>
                    <a:pt x="1287" y="449"/>
                  </a:moveTo>
                  <a:lnTo>
                    <a:pt x="1287" y="447"/>
                  </a:lnTo>
                  <a:lnTo>
                    <a:pt x="1286" y="447"/>
                  </a:lnTo>
                  <a:lnTo>
                    <a:pt x="1287" y="449"/>
                  </a:lnTo>
                  <a:moveTo>
                    <a:pt x="1267" y="488"/>
                  </a:moveTo>
                  <a:lnTo>
                    <a:pt x="1269" y="488"/>
                  </a:lnTo>
                  <a:lnTo>
                    <a:pt x="1270" y="488"/>
                  </a:lnTo>
                  <a:lnTo>
                    <a:pt x="1270" y="486"/>
                  </a:lnTo>
                  <a:lnTo>
                    <a:pt x="1269" y="486"/>
                  </a:lnTo>
                  <a:lnTo>
                    <a:pt x="1269" y="485"/>
                  </a:lnTo>
                  <a:lnTo>
                    <a:pt x="1267" y="485"/>
                  </a:lnTo>
                  <a:lnTo>
                    <a:pt x="1266" y="485"/>
                  </a:lnTo>
                  <a:lnTo>
                    <a:pt x="1266" y="486"/>
                  </a:lnTo>
                  <a:lnTo>
                    <a:pt x="1267" y="486"/>
                  </a:lnTo>
                  <a:lnTo>
                    <a:pt x="1267" y="488"/>
                  </a:lnTo>
                  <a:moveTo>
                    <a:pt x="1077" y="237"/>
                  </a:moveTo>
                  <a:lnTo>
                    <a:pt x="1075" y="237"/>
                  </a:lnTo>
                  <a:lnTo>
                    <a:pt x="1075" y="238"/>
                  </a:lnTo>
                  <a:lnTo>
                    <a:pt x="1077" y="238"/>
                  </a:lnTo>
                  <a:lnTo>
                    <a:pt x="1077" y="237"/>
                  </a:lnTo>
                  <a:moveTo>
                    <a:pt x="1277" y="398"/>
                  </a:moveTo>
                  <a:lnTo>
                    <a:pt x="1277" y="396"/>
                  </a:lnTo>
                  <a:lnTo>
                    <a:pt x="1275" y="396"/>
                  </a:lnTo>
                  <a:lnTo>
                    <a:pt x="1273" y="398"/>
                  </a:lnTo>
                  <a:lnTo>
                    <a:pt x="1275" y="398"/>
                  </a:lnTo>
                  <a:lnTo>
                    <a:pt x="1277" y="398"/>
                  </a:lnTo>
                  <a:moveTo>
                    <a:pt x="1212" y="327"/>
                  </a:moveTo>
                  <a:lnTo>
                    <a:pt x="1212" y="327"/>
                  </a:lnTo>
                  <a:lnTo>
                    <a:pt x="1212" y="328"/>
                  </a:lnTo>
                  <a:lnTo>
                    <a:pt x="1212" y="327"/>
                  </a:lnTo>
                  <a:moveTo>
                    <a:pt x="1246" y="560"/>
                  </a:moveTo>
                  <a:lnTo>
                    <a:pt x="1244" y="560"/>
                  </a:lnTo>
                  <a:lnTo>
                    <a:pt x="1244" y="562"/>
                  </a:lnTo>
                  <a:lnTo>
                    <a:pt x="1246" y="562"/>
                  </a:lnTo>
                  <a:lnTo>
                    <a:pt x="1246" y="560"/>
                  </a:lnTo>
                  <a:moveTo>
                    <a:pt x="562" y="217"/>
                  </a:moveTo>
                  <a:lnTo>
                    <a:pt x="563" y="215"/>
                  </a:lnTo>
                  <a:lnTo>
                    <a:pt x="562" y="215"/>
                  </a:lnTo>
                  <a:lnTo>
                    <a:pt x="562" y="217"/>
                  </a:lnTo>
                  <a:moveTo>
                    <a:pt x="556" y="210"/>
                  </a:moveTo>
                  <a:lnTo>
                    <a:pt x="554" y="210"/>
                  </a:lnTo>
                  <a:lnTo>
                    <a:pt x="552" y="210"/>
                  </a:lnTo>
                  <a:lnTo>
                    <a:pt x="551" y="210"/>
                  </a:lnTo>
                  <a:lnTo>
                    <a:pt x="549" y="210"/>
                  </a:lnTo>
                  <a:lnTo>
                    <a:pt x="549" y="212"/>
                  </a:lnTo>
                  <a:lnTo>
                    <a:pt x="551" y="212"/>
                  </a:lnTo>
                  <a:lnTo>
                    <a:pt x="552" y="212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6" y="212"/>
                  </a:lnTo>
                  <a:lnTo>
                    <a:pt x="557" y="212"/>
                  </a:lnTo>
                  <a:lnTo>
                    <a:pt x="557" y="210"/>
                  </a:lnTo>
                  <a:lnTo>
                    <a:pt x="557" y="209"/>
                  </a:lnTo>
                  <a:lnTo>
                    <a:pt x="556" y="209"/>
                  </a:lnTo>
                  <a:lnTo>
                    <a:pt x="556" y="210"/>
                  </a:lnTo>
                  <a:moveTo>
                    <a:pt x="551" y="213"/>
                  </a:moveTo>
                  <a:lnTo>
                    <a:pt x="551" y="212"/>
                  </a:lnTo>
                  <a:lnTo>
                    <a:pt x="549" y="213"/>
                  </a:lnTo>
                  <a:lnTo>
                    <a:pt x="551" y="213"/>
                  </a:lnTo>
                  <a:moveTo>
                    <a:pt x="1153" y="275"/>
                  </a:moveTo>
                  <a:lnTo>
                    <a:pt x="1151" y="275"/>
                  </a:lnTo>
                  <a:lnTo>
                    <a:pt x="1153" y="277"/>
                  </a:lnTo>
                  <a:lnTo>
                    <a:pt x="1153" y="275"/>
                  </a:lnTo>
                  <a:moveTo>
                    <a:pt x="1263" y="481"/>
                  </a:moveTo>
                  <a:lnTo>
                    <a:pt x="1264" y="483"/>
                  </a:lnTo>
                  <a:lnTo>
                    <a:pt x="1264" y="481"/>
                  </a:lnTo>
                  <a:lnTo>
                    <a:pt x="1263" y="481"/>
                  </a:lnTo>
                  <a:moveTo>
                    <a:pt x="1295" y="234"/>
                  </a:moveTo>
                  <a:lnTo>
                    <a:pt x="1295" y="235"/>
                  </a:lnTo>
                  <a:lnTo>
                    <a:pt x="1297" y="235"/>
                  </a:lnTo>
                  <a:lnTo>
                    <a:pt x="1295" y="234"/>
                  </a:lnTo>
                  <a:moveTo>
                    <a:pt x="1273" y="398"/>
                  </a:moveTo>
                  <a:lnTo>
                    <a:pt x="1272" y="398"/>
                  </a:lnTo>
                  <a:lnTo>
                    <a:pt x="1272" y="399"/>
                  </a:lnTo>
                  <a:lnTo>
                    <a:pt x="1273" y="399"/>
                  </a:lnTo>
                  <a:lnTo>
                    <a:pt x="1273" y="398"/>
                  </a:lnTo>
                  <a:moveTo>
                    <a:pt x="1253" y="220"/>
                  </a:moveTo>
                  <a:lnTo>
                    <a:pt x="1253" y="221"/>
                  </a:lnTo>
                  <a:lnTo>
                    <a:pt x="1255" y="221"/>
                  </a:lnTo>
                  <a:lnTo>
                    <a:pt x="1253" y="220"/>
                  </a:lnTo>
                  <a:moveTo>
                    <a:pt x="1264" y="483"/>
                  </a:moveTo>
                  <a:lnTo>
                    <a:pt x="1263" y="483"/>
                  </a:lnTo>
                  <a:lnTo>
                    <a:pt x="1263" y="485"/>
                  </a:lnTo>
                  <a:lnTo>
                    <a:pt x="1264" y="485"/>
                  </a:lnTo>
                  <a:lnTo>
                    <a:pt x="1264" y="483"/>
                  </a:lnTo>
                  <a:moveTo>
                    <a:pt x="1258" y="221"/>
                  </a:moveTo>
                  <a:lnTo>
                    <a:pt x="1259" y="221"/>
                  </a:lnTo>
                  <a:lnTo>
                    <a:pt x="1256" y="220"/>
                  </a:lnTo>
                  <a:lnTo>
                    <a:pt x="1255" y="221"/>
                  </a:lnTo>
                  <a:lnTo>
                    <a:pt x="1256" y="221"/>
                  </a:lnTo>
                  <a:lnTo>
                    <a:pt x="1258" y="221"/>
                  </a:lnTo>
                  <a:moveTo>
                    <a:pt x="1264" y="485"/>
                  </a:moveTo>
                  <a:lnTo>
                    <a:pt x="1263" y="485"/>
                  </a:lnTo>
                  <a:lnTo>
                    <a:pt x="1264" y="486"/>
                  </a:lnTo>
                  <a:lnTo>
                    <a:pt x="1264" y="485"/>
                  </a:lnTo>
                  <a:moveTo>
                    <a:pt x="1365" y="292"/>
                  </a:moveTo>
                  <a:lnTo>
                    <a:pt x="1363" y="292"/>
                  </a:lnTo>
                  <a:lnTo>
                    <a:pt x="1365" y="294"/>
                  </a:lnTo>
                  <a:lnTo>
                    <a:pt x="1365" y="292"/>
                  </a:lnTo>
                  <a:moveTo>
                    <a:pt x="1685" y="1327"/>
                  </a:moveTo>
                  <a:lnTo>
                    <a:pt x="1683" y="1327"/>
                  </a:lnTo>
                  <a:lnTo>
                    <a:pt x="1683" y="1329"/>
                  </a:lnTo>
                  <a:lnTo>
                    <a:pt x="1685" y="1330"/>
                  </a:lnTo>
                  <a:lnTo>
                    <a:pt x="1685" y="1329"/>
                  </a:lnTo>
                  <a:lnTo>
                    <a:pt x="1685" y="1327"/>
                  </a:lnTo>
                  <a:moveTo>
                    <a:pt x="1714" y="1298"/>
                  </a:moveTo>
                  <a:lnTo>
                    <a:pt x="1716" y="1299"/>
                  </a:lnTo>
                  <a:lnTo>
                    <a:pt x="1716" y="1298"/>
                  </a:lnTo>
                  <a:lnTo>
                    <a:pt x="1714" y="1298"/>
                  </a:lnTo>
                  <a:moveTo>
                    <a:pt x="1818" y="1161"/>
                  </a:moveTo>
                  <a:lnTo>
                    <a:pt x="1816" y="1160"/>
                  </a:lnTo>
                  <a:lnTo>
                    <a:pt x="1816" y="1161"/>
                  </a:lnTo>
                  <a:lnTo>
                    <a:pt x="1818" y="1161"/>
                  </a:lnTo>
                  <a:moveTo>
                    <a:pt x="1244" y="636"/>
                  </a:moveTo>
                  <a:lnTo>
                    <a:pt x="1242" y="638"/>
                  </a:lnTo>
                  <a:lnTo>
                    <a:pt x="1244" y="638"/>
                  </a:lnTo>
                  <a:lnTo>
                    <a:pt x="1244" y="636"/>
                  </a:lnTo>
                  <a:moveTo>
                    <a:pt x="1843" y="1129"/>
                  </a:moveTo>
                  <a:lnTo>
                    <a:pt x="1843" y="1130"/>
                  </a:lnTo>
                  <a:lnTo>
                    <a:pt x="1844" y="1130"/>
                  </a:lnTo>
                  <a:lnTo>
                    <a:pt x="1844" y="1129"/>
                  </a:lnTo>
                  <a:lnTo>
                    <a:pt x="1843" y="1129"/>
                  </a:lnTo>
                  <a:moveTo>
                    <a:pt x="563" y="215"/>
                  </a:moveTo>
                  <a:lnTo>
                    <a:pt x="565" y="215"/>
                  </a:lnTo>
                  <a:lnTo>
                    <a:pt x="565" y="213"/>
                  </a:lnTo>
                  <a:lnTo>
                    <a:pt x="563" y="213"/>
                  </a:lnTo>
                  <a:lnTo>
                    <a:pt x="563" y="215"/>
                  </a:lnTo>
                  <a:moveTo>
                    <a:pt x="1877" y="1079"/>
                  </a:moveTo>
                  <a:lnTo>
                    <a:pt x="1878" y="1078"/>
                  </a:lnTo>
                  <a:lnTo>
                    <a:pt x="1877" y="1078"/>
                  </a:lnTo>
                  <a:lnTo>
                    <a:pt x="1877" y="1079"/>
                  </a:lnTo>
                  <a:moveTo>
                    <a:pt x="1694" y="1003"/>
                  </a:moveTo>
                  <a:lnTo>
                    <a:pt x="1694" y="1005"/>
                  </a:lnTo>
                  <a:lnTo>
                    <a:pt x="1696" y="1003"/>
                  </a:lnTo>
                  <a:lnTo>
                    <a:pt x="1694" y="1003"/>
                  </a:lnTo>
                  <a:moveTo>
                    <a:pt x="1690" y="1315"/>
                  </a:moveTo>
                  <a:lnTo>
                    <a:pt x="1688" y="1315"/>
                  </a:lnTo>
                  <a:lnTo>
                    <a:pt x="1688" y="1316"/>
                  </a:lnTo>
                  <a:lnTo>
                    <a:pt x="1688" y="1318"/>
                  </a:lnTo>
                  <a:lnTo>
                    <a:pt x="1690" y="1318"/>
                  </a:lnTo>
                  <a:lnTo>
                    <a:pt x="1690" y="1316"/>
                  </a:lnTo>
                  <a:lnTo>
                    <a:pt x="1690" y="1315"/>
                  </a:lnTo>
                  <a:moveTo>
                    <a:pt x="1470" y="1652"/>
                  </a:moveTo>
                  <a:lnTo>
                    <a:pt x="1470" y="1654"/>
                  </a:lnTo>
                  <a:lnTo>
                    <a:pt x="1471" y="1654"/>
                  </a:lnTo>
                  <a:lnTo>
                    <a:pt x="1471" y="1654"/>
                  </a:lnTo>
                  <a:lnTo>
                    <a:pt x="1471" y="1652"/>
                  </a:lnTo>
                  <a:lnTo>
                    <a:pt x="1470" y="1652"/>
                  </a:lnTo>
                  <a:moveTo>
                    <a:pt x="1467" y="1665"/>
                  </a:moveTo>
                  <a:lnTo>
                    <a:pt x="1465" y="1666"/>
                  </a:lnTo>
                  <a:lnTo>
                    <a:pt x="1464" y="1666"/>
                  </a:lnTo>
                  <a:lnTo>
                    <a:pt x="1462" y="1668"/>
                  </a:lnTo>
                  <a:lnTo>
                    <a:pt x="1461" y="1668"/>
                  </a:lnTo>
                  <a:lnTo>
                    <a:pt x="1461" y="1669"/>
                  </a:lnTo>
                  <a:lnTo>
                    <a:pt x="1461" y="1671"/>
                  </a:lnTo>
                  <a:lnTo>
                    <a:pt x="1459" y="1671"/>
                  </a:lnTo>
                  <a:lnTo>
                    <a:pt x="1459" y="1672"/>
                  </a:lnTo>
                  <a:lnTo>
                    <a:pt x="1459" y="1674"/>
                  </a:lnTo>
                  <a:lnTo>
                    <a:pt x="1459" y="1676"/>
                  </a:lnTo>
                  <a:lnTo>
                    <a:pt x="1459" y="1677"/>
                  </a:lnTo>
                  <a:lnTo>
                    <a:pt x="1461" y="1677"/>
                  </a:lnTo>
                  <a:lnTo>
                    <a:pt x="1459" y="1677"/>
                  </a:lnTo>
                  <a:lnTo>
                    <a:pt x="1459" y="1679"/>
                  </a:lnTo>
                  <a:lnTo>
                    <a:pt x="1458" y="1680"/>
                  </a:lnTo>
                  <a:lnTo>
                    <a:pt x="1456" y="1680"/>
                  </a:lnTo>
                  <a:lnTo>
                    <a:pt x="1454" y="1680"/>
                  </a:lnTo>
                  <a:lnTo>
                    <a:pt x="1454" y="1682"/>
                  </a:lnTo>
                  <a:lnTo>
                    <a:pt x="1456" y="1682"/>
                  </a:lnTo>
                  <a:lnTo>
                    <a:pt x="1458" y="1682"/>
                  </a:lnTo>
                  <a:lnTo>
                    <a:pt x="1458" y="1683"/>
                  </a:lnTo>
                  <a:lnTo>
                    <a:pt x="1459" y="1683"/>
                  </a:lnTo>
                  <a:lnTo>
                    <a:pt x="1459" y="1685"/>
                  </a:lnTo>
                  <a:lnTo>
                    <a:pt x="1461" y="1685"/>
                  </a:lnTo>
                  <a:lnTo>
                    <a:pt x="1461" y="1683"/>
                  </a:lnTo>
                  <a:lnTo>
                    <a:pt x="1464" y="1685"/>
                  </a:lnTo>
                  <a:lnTo>
                    <a:pt x="1462" y="1685"/>
                  </a:lnTo>
                  <a:lnTo>
                    <a:pt x="1462" y="1686"/>
                  </a:lnTo>
                  <a:lnTo>
                    <a:pt x="1464" y="1686"/>
                  </a:lnTo>
                  <a:lnTo>
                    <a:pt x="1465" y="1686"/>
                  </a:lnTo>
                  <a:lnTo>
                    <a:pt x="1465" y="1685"/>
                  </a:lnTo>
                  <a:lnTo>
                    <a:pt x="1465" y="1683"/>
                  </a:lnTo>
                  <a:lnTo>
                    <a:pt x="1464" y="1683"/>
                  </a:lnTo>
                  <a:lnTo>
                    <a:pt x="1462" y="1683"/>
                  </a:lnTo>
                  <a:lnTo>
                    <a:pt x="1461" y="1682"/>
                  </a:lnTo>
                  <a:lnTo>
                    <a:pt x="1461" y="1680"/>
                  </a:lnTo>
                  <a:lnTo>
                    <a:pt x="1462" y="1680"/>
                  </a:lnTo>
                  <a:lnTo>
                    <a:pt x="1464" y="1680"/>
                  </a:lnTo>
                  <a:lnTo>
                    <a:pt x="1462" y="1679"/>
                  </a:lnTo>
                  <a:lnTo>
                    <a:pt x="1462" y="1677"/>
                  </a:lnTo>
                  <a:lnTo>
                    <a:pt x="1464" y="1677"/>
                  </a:lnTo>
                  <a:lnTo>
                    <a:pt x="1465" y="1679"/>
                  </a:lnTo>
                  <a:lnTo>
                    <a:pt x="1465" y="1680"/>
                  </a:lnTo>
                  <a:lnTo>
                    <a:pt x="1465" y="1682"/>
                  </a:lnTo>
                  <a:lnTo>
                    <a:pt x="1467" y="1682"/>
                  </a:lnTo>
                  <a:lnTo>
                    <a:pt x="1467" y="1683"/>
                  </a:lnTo>
                  <a:lnTo>
                    <a:pt x="1467" y="1685"/>
                  </a:lnTo>
                  <a:lnTo>
                    <a:pt x="1468" y="1685"/>
                  </a:lnTo>
                  <a:lnTo>
                    <a:pt x="1470" y="1685"/>
                  </a:lnTo>
                  <a:lnTo>
                    <a:pt x="1471" y="1685"/>
                  </a:lnTo>
                  <a:lnTo>
                    <a:pt x="1471" y="1686"/>
                  </a:lnTo>
                  <a:lnTo>
                    <a:pt x="1471" y="1686"/>
                  </a:lnTo>
                  <a:lnTo>
                    <a:pt x="1475" y="1686"/>
                  </a:lnTo>
                  <a:lnTo>
                    <a:pt x="1475" y="1685"/>
                  </a:lnTo>
                  <a:lnTo>
                    <a:pt x="1471" y="1685"/>
                  </a:lnTo>
                  <a:lnTo>
                    <a:pt x="1470" y="1683"/>
                  </a:lnTo>
                  <a:lnTo>
                    <a:pt x="1468" y="1683"/>
                  </a:lnTo>
                  <a:lnTo>
                    <a:pt x="1468" y="1682"/>
                  </a:lnTo>
                  <a:lnTo>
                    <a:pt x="1467" y="1680"/>
                  </a:lnTo>
                  <a:lnTo>
                    <a:pt x="1467" y="1679"/>
                  </a:lnTo>
                  <a:lnTo>
                    <a:pt x="1468" y="1679"/>
                  </a:lnTo>
                  <a:lnTo>
                    <a:pt x="1468" y="1677"/>
                  </a:lnTo>
                  <a:lnTo>
                    <a:pt x="1470" y="1677"/>
                  </a:lnTo>
                  <a:lnTo>
                    <a:pt x="1471" y="1677"/>
                  </a:lnTo>
                  <a:lnTo>
                    <a:pt x="1471" y="1677"/>
                  </a:lnTo>
                  <a:lnTo>
                    <a:pt x="1473" y="1677"/>
                  </a:lnTo>
                  <a:lnTo>
                    <a:pt x="1473" y="1676"/>
                  </a:lnTo>
                  <a:lnTo>
                    <a:pt x="1471" y="1676"/>
                  </a:lnTo>
                  <a:lnTo>
                    <a:pt x="1471" y="1676"/>
                  </a:lnTo>
                  <a:lnTo>
                    <a:pt x="1470" y="1676"/>
                  </a:lnTo>
                  <a:lnTo>
                    <a:pt x="1468" y="1676"/>
                  </a:lnTo>
                  <a:lnTo>
                    <a:pt x="1467" y="1676"/>
                  </a:lnTo>
                  <a:lnTo>
                    <a:pt x="1467" y="1677"/>
                  </a:lnTo>
                  <a:lnTo>
                    <a:pt x="1465" y="1677"/>
                  </a:lnTo>
                  <a:lnTo>
                    <a:pt x="1465" y="1676"/>
                  </a:lnTo>
                  <a:lnTo>
                    <a:pt x="1464" y="1676"/>
                  </a:lnTo>
                  <a:lnTo>
                    <a:pt x="1464" y="1674"/>
                  </a:lnTo>
                  <a:lnTo>
                    <a:pt x="1464" y="1672"/>
                  </a:lnTo>
                  <a:lnTo>
                    <a:pt x="1464" y="1671"/>
                  </a:lnTo>
                  <a:lnTo>
                    <a:pt x="1465" y="1671"/>
                  </a:lnTo>
                  <a:lnTo>
                    <a:pt x="1467" y="1671"/>
                  </a:lnTo>
                  <a:lnTo>
                    <a:pt x="1467" y="1669"/>
                  </a:lnTo>
                  <a:lnTo>
                    <a:pt x="1465" y="1669"/>
                  </a:lnTo>
                  <a:lnTo>
                    <a:pt x="1465" y="1668"/>
                  </a:lnTo>
                  <a:lnTo>
                    <a:pt x="1467" y="1668"/>
                  </a:lnTo>
                  <a:lnTo>
                    <a:pt x="1467" y="1669"/>
                  </a:lnTo>
                  <a:lnTo>
                    <a:pt x="1468" y="1669"/>
                  </a:lnTo>
                  <a:lnTo>
                    <a:pt x="1468" y="1668"/>
                  </a:lnTo>
                  <a:lnTo>
                    <a:pt x="1470" y="1668"/>
                  </a:lnTo>
                  <a:lnTo>
                    <a:pt x="1470" y="1666"/>
                  </a:lnTo>
                  <a:lnTo>
                    <a:pt x="1470" y="1665"/>
                  </a:lnTo>
                  <a:lnTo>
                    <a:pt x="1468" y="1665"/>
                  </a:lnTo>
                  <a:lnTo>
                    <a:pt x="1467" y="1665"/>
                  </a:lnTo>
                  <a:moveTo>
                    <a:pt x="1471" y="1646"/>
                  </a:moveTo>
                  <a:lnTo>
                    <a:pt x="1471" y="1645"/>
                  </a:lnTo>
                  <a:lnTo>
                    <a:pt x="1471" y="1645"/>
                  </a:lnTo>
                  <a:lnTo>
                    <a:pt x="1471" y="1646"/>
                  </a:lnTo>
                  <a:moveTo>
                    <a:pt x="1532" y="1499"/>
                  </a:moveTo>
                  <a:lnTo>
                    <a:pt x="1530" y="1497"/>
                  </a:lnTo>
                  <a:lnTo>
                    <a:pt x="1530" y="1499"/>
                  </a:lnTo>
                  <a:lnTo>
                    <a:pt x="1532" y="1499"/>
                  </a:lnTo>
                  <a:moveTo>
                    <a:pt x="1683" y="1344"/>
                  </a:moveTo>
                  <a:lnTo>
                    <a:pt x="1685" y="1344"/>
                  </a:lnTo>
                  <a:lnTo>
                    <a:pt x="1685" y="1343"/>
                  </a:lnTo>
                  <a:lnTo>
                    <a:pt x="1683" y="1343"/>
                  </a:lnTo>
                  <a:lnTo>
                    <a:pt x="1683" y="1344"/>
                  </a:lnTo>
                  <a:moveTo>
                    <a:pt x="1651" y="1392"/>
                  </a:moveTo>
                  <a:lnTo>
                    <a:pt x="1651" y="1391"/>
                  </a:lnTo>
                  <a:lnTo>
                    <a:pt x="1652" y="1391"/>
                  </a:lnTo>
                  <a:lnTo>
                    <a:pt x="1654" y="1391"/>
                  </a:lnTo>
                  <a:lnTo>
                    <a:pt x="1654" y="1389"/>
                  </a:lnTo>
                  <a:lnTo>
                    <a:pt x="1654" y="1387"/>
                  </a:lnTo>
                  <a:lnTo>
                    <a:pt x="1656" y="1387"/>
                  </a:lnTo>
                  <a:lnTo>
                    <a:pt x="1657" y="1387"/>
                  </a:lnTo>
                  <a:lnTo>
                    <a:pt x="1657" y="1386"/>
                  </a:lnTo>
                  <a:lnTo>
                    <a:pt x="1657" y="1384"/>
                  </a:lnTo>
                  <a:lnTo>
                    <a:pt x="1657" y="1383"/>
                  </a:lnTo>
                  <a:lnTo>
                    <a:pt x="1657" y="1381"/>
                  </a:lnTo>
                  <a:lnTo>
                    <a:pt x="1657" y="1381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6" y="1380"/>
                  </a:lnTo>
                  <a:lnTo>
                    <a:pt x="1654" y="1381"/>
                  </a:lnTo>
                  <a:lnTo>
                    <a:pt x="1654" y="1380"/>
                  </a:lnTo>
                  <a:lnTo>
                    <a:pt x="1652" y="1380"/>
                  </a:lnTo>
                  <a:lnTo>
                    <a:pt x="1652" y="1380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1" y="1381"/>
                  </a:lnTo>
                  <a:lnTo>
                    <a:pt x="1651" y="1383"/>
                  </a:lnTo>
                  <a:lnTo>
                    <a:pt x="1651" y="1384"/>
                  </a:lnTo>
                  <a:lnTo>
                    <a:pt x="1651" y="1386"/>
                  </a:lnTo>
                  <a:lnTo>
                    <a:pt x="1649" y="1386"/>
                  </a:lnTo>
                  <a:lnTo>
                    <a:pt x="1649" y="1387"/>
                  </a:lnTo>
                  <a:lnTo>
                    <a:pt x="1648" y="1387"/>
                  </a:lnTo>
                  <a:lnTo>
                    <a:pt x="1648" y="1389"/>
                  </a:lnTo>
                  <a:lnTo>
                    <a:pt x="1648" y="1391"/>
                  </a:lnTo>
                  <a:lnTo>
                    <a:pt x="1646" y="1391"/>
                  </a:lnTo>
                  <a:lnTo>
                    <a:pt x="1646" y="1392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3" y="1394"/>
                  </a:lnTo>
                  <a:lnTo>
                    <a:pt x="1642" y="1394"/>
                  </a:lnTo>
                  <a:lnTo>
                    <a:pt x="1642" y="1395"/>
                  </a:lnTo>
                  <a:lnTo>
                    <a:pt x="1642" y="1397"/>
                  </a:lnTo>
                  <a:lnTo>
                    <a:pt x="1642" y="1398"/>
                  </a:lnTo>
                  <a:lnTo>
                    <a:pt x="1640" y="1398"/>
                  </a:lnTo>
                  <a:lnTo>
                    <a:pt x="1639" y="1400"/>
                  </a:lnTo>
                  <a:lnTo>
                    <a:pt x="1639" y="1401"/>
                  </a:lnTo>
                  <a:lnTo>
                    <a:pt x="1639" y="1403"/>
                  </a:lnTo>
                  <a:lnTo>
                    <a:pt x="1640" y="1403"/>
                  </a:lnTo>
                  <a:lnTo>
                    <a:pt x="1640" y="1401"/>
                  </a:lnTo>
                  <a:lnTo>
                    <a:pt x="1640" y="1400"/>
                  </a:lnTo>
                  <a:lnTo>
                    <a:pt x="1642" y="1401"/>
                  </a:lnTo>
                  <a:lnTo>
                    <a:pt x="1643" y="1401"/>
                  </a:lnTo>
                  <a:lnTo>
                    <a:pt x="1643" y="1400"/>
                  </a:lnTo>
                  <a:lnTo>
                    <a:pt x="1645" y="1400"/>
                  </a:lnTo>
                  <a:lnTo>
                    <a:pt x="1646" y="1398"/>
                  </a:lnTo>
                  <a:lnTo>
                    <a:pt x="1646" y="1397"/>
                  </a:lnTo>
                  <a:lnTo>
                    <a:pt x="1648" y="1398"/>
                  </a:lnTo>
                  <a:lnTo>
                    <a:pt x="1648" y="1397"/>
                  </a:lnTo>
                  <a:lnTo>
                    <a:pt x="1649" y="1397"/>
                  </a:lnTo>
                  <a:lnTo>
                    <a:pt x="1649" y="1395"/>
                  </a:lnTo>
                  <a:lnTo>
                    <a:pt x="1651" y="1395"/>
                  </a:lnTo>
                  <a:lnTo>
                    <a:pt x="1651" y="1394"/>
                  </a:lnTo>
                  <a:lnTo>
                    <a:pt x="1651" y="1392"/>
                  </a:lnTo>
                  <a:moveTo>
                    <a:pt x="1639" y="1405"/>
                  </a:moveTo>
                  <a:lnTo>
                    <a:pt x="1640" y="1405"/>
                  </a:lnTo>
                  <a:lnTo>
                    <a:pt x="1640" y="1403"/>
                  </a:lnTo>
                  <a:lnTo>
                    <a:pt x="1639" y="1405"/>
                  </a:lnTo>
                  <a:moveTo>
                    <a:pt x="1405" y="305"/>
                  </a:moveTo>
                  <a:lnTo>
                    <a:pt x="1405" y="306"/>
                  </a:lnTo>
                  <a:lnTo>
                    <a:pt x="1406" y="306"/>
                  </a:lnTo>
                  <a:lnTo>
                    <a:pt x="1405" y="305"/>
                  </a:lnTo>
                  <a:moveTo>
                    <a:pt x="1340" y="255"/>
                  </a:moveTo>
                  <a:lnTo>
                    <a:pt x="1338" y="255"/>
                  </a:lnTo>
                  <a:lnTo>
                    <a:pt x="1340" y="257"/>
                  </a:lnTo>
                  <a:lnTo>
                    <a:pt x="1340" y="255"/>
                  </a:lnTo>
                  <a:moveTo>
                    <a:pt x="1365" y="277"/>
                  </a:moveTo>
                  <a:lnTo>
                    <a:pt x="1365" y="279"/>
                  </a:lnTo>
                  <a:lnTo>
                    <a:pt x="1366" y="277"/>
                  </a:lnTo>
                  <a:lnTo>
                    <a:pt x="1365" y="277"/>
                  </a:lnTo>
                  <a:moveTo>
                    <a:pt x="1309" y="229"/>
                  </a:moveTo>
                  <a:lnTo>
                    <a:pt x="1309" y="231"/>
                  </a:lnTo>
                  <a:lnTo>
                    <a:pt x="1311" y="231"/>
                  </a:lnTo>
                  <a:lnTo>
                    <a:pt x="1309" y="229"/>
                  </a:lnTo>
                  <a:moveTo>
                    <a:pt x="1485" y="1693"/>
                  </a:moveTo>
                  <a:lnTo>
                    <a:pt x="1484" y="1691"/>
                  </a:lnTo>
                  <a:lnTo>
                    <a:pt x="1482" y="1691"/>
                  </a:lnTo>
                  <a:lnTo>
                    <a:pt x="1482" y="1693"/>
                  </a:lnTo>
                  <a:lnTo>
                    <a:pt x="1484" y="1693"/>
                  </a:lnTo>
                  <a:lnTo>
                    <a:pt x="1485" y="1693"/>
                  </a:lnTo>
                  <a:moveTo>
                    <a:pt x="1280" y="466"/>
                  </a:moveTo>
                  <a:lnTo>
                    <a:pt x="1281" y="466"/>
                  </a:lnTo>
                  <a:lnTo>
                    <a:pt x="1280" y="464"/>
                  </a:lnTo>
                  <a:lnTo>
                    <a:pt x="1280" y="466"/>
                  </a:lnTo>
                  <a:moveTo>
                    <a:pt x="1283" y="512"/>
                  </a:moveTo>
                  <a:lnTo>
                    <a:pt x="1281" y="512"/>
                  </a:lnTo>
                  <a:lnTo>
                    <a:pt x="1283" y="514"/>
                  </a:lnTo>
                  <a:lnTo>
                    <a:pt x="1283" y="512"/>
                  </a:lnTo>
                  <a:moveTo>
                    <a:pt x="1301" y="358"/>
                  </a:moveTo>
                  <a:lnTo>
                    <a:pt x="1301" y="359"/>
                  </a:lnTo>
                  <a:lnTo>
                    <a:pt x="1303" y="359"/>
                  </a:lnTo>
                  <a:lnTo>
                    <a:pt x="1301" y="358"/>
                  </a:lnTo>
                  <a:moveTo>
                    <a:pt x="1298" y="375"/>
                  </a:moveTo>
                  <a:lnTo>
                    <a:pt x="1298" y="376"/>
                  </a:lnTo>
                  <a:lnTo>
                    <a:pt x="1300" y="375"/>
                  </a:lnTo>
                  <a:lnTo>
                    <a:pt x="1298" y="375"/>
                  </a:lnTo>
                  <a:moveTo>
                    <a:pt x="1277" y="526"/>
                  </a:moveTo>
                  <a:lnTo>
                    <a:pt x="1275" y="526"/>
                  </a:lnTo>
                  <a:lnTo>
                    <a:pt x="1277" y="528"/>
                  </a:lnTo>
                  <a:lnTo>
                    <a:pt x="1277" y="526"/>
                  </a:lnTo>
                  <a:moveTo>
                    <a:pt x="1277" y="522"/>
                  </a:moveTo>
                  <a:lnTo>
                    <a:pt x="1275" y="522"/>
                  </a:lnTo>
                  <a:lnTo>
                    <a:pt x="1277" y="523"/>
                  </a:lnTo>
                  <a:lnTo>
                    <a:pt x="1277" y="522"/>
                  </a:lnTo>
                  <a:moveTo>
                    <a:pt x="1277" y="515"/>
                  </a:moveTo>
                  <a:lnTo>
                    <a:pt x="1277" y="517"/>
                  </a:lnTo>
                  <a:lnTo>
                    <a:pt x="1278" y="517"/>
                  </a:lnTo>
                  <a:lnTo>
                    <a:pt x="1277" y="515"/>
                  </a:lnTo>
                  <a:moveTo>
                    <a:pt x="1289" y="454"/>
                  </a:moveTo>
                  <a:lnTo>
                    <a:pt x="1290" y="454"/>
                  </a:lnTo>
                  <a:lnTo>
                    <a:pt x="1289" y="452"/>
                  </a:lnTo>
                  <a:lnTo>
                    <a:pt x="1289" y="454"/>
                  </a:lnTo>
                  <a:moveTo>
                    <a:pt x="1278" y="529"/>
                  </a:moveTo>
                  <a:lnTo>
                    <a:pt x="1278" y="528"/>
                  </a:lnTo>
                  <a:lnTo>
                    <a:pt x="1277" y="528"/>
                  </a:lnTo>
                  <a:lnTo>
                    <a:pt x="1277" y="529"/>
                  </a:lnTo>
                  <a:lnTo>
                    <a:pt x="1278" y="529"/>
                  </a:lnTo>
                  <a:moveTo>
                    <a:pt x="1374" y="288"/>
                  </a:moveTo>
                  <a:lnTo>
                    <a:pt x="1374" y="289"/>
                  </a:lnTo>
                  <a:lnTo>
                    <a:pt x="1376" y="288"/>
                  </a:lnTo>
                  <a:lnTo>
                    <a:pt x="1374" y="288"/>
                  </a:lnTo>
                  <a:moveTo>
                    <a:pt x="1314" y="443"/>
                  </a:moveTo>
                  <a:lnTo>
                    <a:pt x="1312" y="443"/>
                  </a:lnTo>
                  <a:lnTo>
                    <a:pt x="1312" y="441"/>
                  </a:lnTo>
                  <a:lnTo>
                    <a:pt x="1311" y="441"/>
                  </a:lnTo>
                  <a:lnTo>
                    <a:pt x="1311" y="443"/>
                  </a:lnTo>
                  <a:lnTo>
                    <a:pt x="1311" y="444"/>
                  </a:lnTo>
                  <a:lnTo>
                    <a:pt x="1312" y="444"/>
                  </a:lnTo>
                  <a:lnTo>
                    <a:pt x="1314" y="443"/>
                  </a:lnTo>
                  <a:moveTo>
                    <a:pt x="3815" y="556"/>
                  </a:moveTo>
                  <a:lnTo>
                    <a:pt x="3814" y="556"/>
                  </a:lnTo>
                  <a:lnTo>
                    <a:pt x="3814" y="557"/>
                  </a:lnTo>
                  <a:lnTo>
                    <a:pt x="3815" y="557"/>
                  </a:lnTo>
                  <a:lnTo>
                    <a:pt x="3815" y="556"/>
                  </a:lnTo>
                  <a:moveTo>
                    <a:pt x="2381" y="111"/>
                  </a:moveTo>
                  <a:lnTo>
                    <a:pt x="2383" y="111"/>
                  </a:lnTo>
                  <a:lnTo>
                    <a:pt x="2384" y="111"/>
                  </a:lnTo>
                  <a:lnTo>
                    <a:pt x="2384" y="110"/>
                  </a:lnTo>
                  <a:lnTo>
                    <a:pt x="2383" y="110"/>
                  </a:lnTo>
                  <a:lnTo>
                    <a:pt x="2381" y="110"/>
                  </a:lnTo>
                  <a:lnTo>
                    <a:pt x="2378" y="111"/>
                  </a:lnTo>
                  <a:lnTo>
                    <a:pt x="2380" y="111"/>
                  </a:lnTo>
                  <a:lnTo>
                    <a:pt x="2381" y="111"/>
                  </a:lnTo>
                  <a:moveTo>
                    <a:pt x="2434" y="279"/>
                  </a:moveTo>
                  <a:lnTo>
                    <a:pt x="2435" y="279"/>
                  </a:lnTo>
                  <a:lnTo>
                    <a:pt x="2434" y="277"/>
                  </a:lnTo>
                  <a:lnTo>
                    <a:pt x="2434" y="279"/>
                  </a:lnTo>
                  <a:moveTo>
                    <a:pt x="2378" y="113"/>
                  </a:moveTo>
                  <a:lnTo>
                    <a:pt x="2376" y="113"/>
                  </a:lnTo>
                  <a:lnTo>
                    <a:pt x="2376" y="114"/>
                  </a:lnTo>
                  <a:lnTo>
                    <a:pt x="2378" y="114"/>
                  </a:lnTo>
                  <a:lnTo>
                    <a:pt x="2378" y="113"/>
                  </a:lnTo>
                  <a:moveTo>
                    <a:pt x="2383" y="113"/>
                  </a:moveTo>
                  <a:lnTo>
                    <a:pt x="2383" y="114"/>
                  </a:lnTo>
                  <a:lnTo>
                    <a:pt x="2386" y="113"/>
                  </a:lnTo>
                  <a:lnTo>
                    <a:pt x="2387" y="113"/>
                  </a:lnTo>
                  <a:lnTo>
                    <a:pt x="2387" y="111"/>
                  </a:lnTo>
                  <a:lnTo>
                    <a:pt x="2386" y="111"/>
                  </a:lnTo>
                  <a:lnTo>
                    <a:pt x="2384" y="113"/>
                  </a:lnTo>
                  <a:lnTo>
                    <a:pt x="2383" y="113"/>
                  </a:lnTo>
                  <a:moveTo>
                    <a:pt x="2469" y="316"/>
                  </a:moveTo>
                  <a:lnTo>
                    <a:pt x="2469" y="317"/>
                  </a:lnTo>
                  <a:lnTo>
                    <a:pt x="2471" y="317"/>
                  </a:lnTo>
                  <a:lnTo>
                    <a:pt x="2471" y="316"/>
                  </a:lnTo>
                  <a:lnTo>
                    <a:pt x="2469" y="316"/>
                  </a:lnTo>
                  <a:moveTo>
                    <a:pt x="2435" y="269"/>
                  </a:moveTo>
                  <a:lnTo>
                    <a:pt x="2435" y="268"/>
                  </a:lnTo>
                  <a:lnTo>
                    <a:pt x="2434" y="269"/>
                  </a:lnTo>
                  <a:lnTo>
                    <a:pt x="2435" y="269"/>
                  </a:lnTo>
                  <a:moveTo>
                    <a:pt x="2440" y="251"/>
                  </a:moveTo>
                  <a:lnTo>
                    <a:pt x="2440" y="249"/>
                  </a:lnTo>
                  <a:lnTo>
                    <a:pt x="2438" y="251"/>
                  </a:lnTo>
                  <a:lnTo>
                    <a:pt x="2438" y="252"/>
                  </a:lnTo>
                  <a:lnTo>
                    <a:pt x="2440" y="251"/>
                  </a:lnTo>
                  <a:moveTo>
                    <a:pt x="2380" y="113"/>
                  </a:moveTo>
                  <a:lnTo>
                    <a:pt x="2380" y="114"/>
                  </a:lnTo>
                  <a:lnTo>
                    <a:pt x="2381" y="114"/>
                  </a:lnTo>
                  <a:lnTo>
                    <a:pt x="2383" y="113"/>
                  </a:lnTo>
                  <a:lnTo>
                    <a:pt x="2381" y="113"/>
                  </a:lnTo>
                  <a:lnTo>
                    <a:pt x="2380" y="113"/>
                  </a:lnTo>
                  <a:moveTo>
                    <a:pt x="2440" y="317"/>
                  </a:moveTo>
                  <a:lnTo>
                    <a:pt x="2441" y="316"/>
                  </a:lnTo>
                  <a:lnTo>
                    <a:pt x="2440" y="316"/>
                  </a:lnTo>
                  <a:lnTo>
                    <a:pt x="2440" y="317"/>
                  </a:lnTo>
                  <a:moveTo>
                    <a:pt x="2389" y="110"/>
                  </a:moveTo>
                  <a:lnTo>
                    <a:pt x="2389" y="108"/>
                  </a:lnTo>
                  <a:lnTo>
                    <a:pt x="2387" y="108"/>
                  </a:lnTo>
                  <a:lnTo>
                    <a:pt x="2386" y="110"/>
                  </a:lnTo>
                  <a:lnTo>
                    <a:pt x="2387" y="110"/>
                  </a:lnTo>
                  <a:lnTo>
                    <a:pt x="2389" y="110"/>
                  </a:lnTo>
                  <a:moveTo>
                    <a:pt x="2387" y="105"/>
                  </a:moveTo>
                  <a:lnTo>
                    <a:pt x="2387" y="107"/>
                  </a:lnTo>
                  <a:lnTo>
                    <a:pt x="2389" y="107"/>
                  </a:lnTo>
                  <a:lnTo>
                    <a:pt x="2389" y="105"/>
                  </a:lnTo>
                  <a:lnTo>
                    <a:pt x="2387" y="105"/>
                  </a:lnTo>
                  <a:moveTo>
                    <a:pt x="2398" y="99"/>
                  </a:moveTo>
                  <a:lnTo>
                    <a:pt x="2397" y="100"/>
                  </a:lnTo>
                  <a:lnTo>
                    <a:pt x="2398" y="100"/>
                  </a:lnTo>
                  <a:lnTo>
                    <a:pt x="2398" y="99"/>
                  </a:lnTo>
                  <a:moveTo>
                    <a:pt x="2392" y="113"/>
                  </a:moveTo>
                  <a:lnTo>
                    <a:pt x="2392" y="111"/>
                  </a:lnTo>
                  <a:lnTo>
                    <a:pt x="2390" y="111"/>
                  </a:lnTo>
                  <a:lnTo>
                    <a:pt x="2392" y="113"/>
                  </a:lnTo>
                  <a:moveTo>
                    <a:pt x="2390" y="107"/>
                  </a:moveTo>
                  <a:lnTo>
                    <a:pt x="2392" y="107"/>
                  </a:lnTo>
                  <a:lnTo>
                    <a:pt x="2390" y="105"/>
                  </a:lnTo>
                  <a:lnTo>
                    <a:pt x="2389" y="107"/>
                  </a:lnTo>
                  <a:lnTo>
                    <a:pt x="2389" y="108"/>
                  </a:lnTo>
                  <a:lnTo>
                    <a:pt x="2390" y="108"/>
                  </a:lnTo>
                  <a:lnTo>
                    <a:pt x="2390" y="107"/>
                  </a:lnTo>
                  <a:moveTo>
                    <a:pt x="2393" y="107"/>
                  </a:moveTo>
                  <a:lnTo>
                    <a:pt x="2392" y="107"/>
                  </a:lnTo>
                  <a:lnTo>
                    <a:pt x="2392" y="108"/>
                  </a:lnTo>
                  <a:lnTo>
                    <a:pt x="2393" y="107"/>
                  </a:lnTo>
                  <a:moveTo>
                    <a:pt x="2393" y="104"/>
                  </a:moveTo>
                  <a:lnTo>
                    <a:pt x="2392" y="104"/>
                  </a:lnTo>
                  <a:lnTo>
                    <a:pt x="2392" y="105"/>
                  </a:lnTo>
                  <a:lnTo>
                    <a:pt x="2392" y="107"/>
                  </a:lnTo>
                  <a:lnTo>
                    <a:pt x="2393" y="105"/>
                  </a:lnTo>
                  <a:lnTo>
                    <a:pt x="2393" y="104"/>
                  </a:lnTo>
                  <a:moveTo>
                    <a:pt x="2449" y="265"/>
                  </a:moveTo>
                  <a:lnTo>
                    <a:pt x="2449" y="263"/>
                  </a:lnTo>
                  <a:lnTo>
                    <a:pt x="2448" y="263"/>
                  </a:lnTo>
                  <a:lnTo>
                    <a:pt x="2449" y="265"/>
                  </a:lnTo>
                  <a:moveTo>
                    <a:pt x="2438" y="255"/>
                  </a:moveTo>
                  <a:lnTo>
                    <a:pt x="2438" y="254"/>
                  </a:lnTo>
                  <a:lnTo>
                    <a:pt x="2438" y="255"/>
                  </a:lnTo>
                  <a:lnTo>
                    <a:pt x="2438" y="255"/>
                  </a:lnTo>
                  <a:moveTo>
                    <a:pt x="2542" y="4"/>
                  </a:moveTo>
                  <a:lnTo>
                    <a:pt x="2544" y="3"/>
                  </a:lnTo>
                  <a:lnTo>
                    <a:pt x="2542" y="3"/>
                  </a:lnTo>
                  <a:lnTo>
                    <a:pt x="2540" y="3"/>
                  </a:lnTo>
                  <a:lnTo>
                    <a:pt x="2539" y="4"/>
                  </a:lnTo>
                  <a:lnTo>
                    <a:pt x="2540" y="4"/>
                  </a:lnTo>
                  <a:lnTo>
                    <a:pt x="2542" y="4"/>
                  </a:lnTo>
                  <a:moveTo>
                    <a:pt x="2445" y="297"/>
                  </a:moveTo>
                  <a:lnTo>
                    <a:pt x="2445" y="297"/>
                  </a:lnTo>
                  <a:lnTo>
                    <a:pt x="2443" y="297"/>
                  </a:lnTo>
                  <a:lnTo>
                    <a:pt x="2443" y="297"/>
                  </a:lnTo>
                  <a:lnTo>
                    <a:pt x="2445" y="297"/>
                  </a:lnTo>
                  <a:moveTo>
                    <a:pt x="2401" y="105"/>
                  </a:moveTo>
                  <a:lnTo>
                    <a:pt x="2400" y="105"/>
                  </a:lnTo>
                  <a:lnTo>
                    <a:pt x="2400" y="107"/>
                  </a:lnTo>
                  <a:lnTo>
                    <a:pt x="2401" y="107"/>
                  </a:lnTo>
                  <a:lnTo>
                    <a:pt x="2401" y="105"/>
                  </a:lnTo>
                  <a:moveTo>
                    <a:pt x="2454" y="260"/>
                  </a:moveTo>
                  <a:lnTo>
                    <a:pt x="2454" y="261"/>
                  </a:lnTo>
                  <a:lnTo>
                    <a:pt x="2455" y="260"/>
                  </a:lnTo>
                  <a:lnTo>
                    <a:pt x="2454" y="260"/>
                  </a:lnTo>
                  <a:moveTo>
                    <a:pt x="2438" y="319"/>
                  </a:moveTo>
                  <a:lnTo>
                    <a:pt x="2440" y="317"/>
                  </a:lnTo>
                  <a:lnTo>
                    <a:pt x="2438" y="317"/>
                  </a:lnTo>
                  <a:lnTo>
                    <a:pt x="2438" y="319"/>
                  </a:lnTo>
                  <a:moveTo>
                    <a:pt x="2451" y="277"/>
                  </a:moveTo>
                  <a:lnTo>
                    <a:pt x="2449" y="277"/>
                  </a:lnTo>
                  <a:lnTo>
                    <a:pt x="2448" y="277"/>
                  </a:lnTo>
                  <a:lnTo>
                    <a:pt x="2449" y="279"/>
                  </a:lnTo>
                  <a:lnTo>
                    <a:pt x="2451" y="277"/>
                  </a:lnTo>
                  <a:moveTo>
                    <a:pt x="2440" y="330"/>
                  </a:moveTo>
                  <a:lnTo>
                    <a:pt x="2441" y="330"/>
                  </a:lnTo>
                  <a:lnTo>
                    <a:pt x="2441" y="328"/>
                  </a:lnTo>
                  <a:lnTo>
                    <a:pt x="2440" y="330"/>
                  </a:lnTo>
                  <a:moveTo>
                    <a:pt x="2438" y="258"/>
                  </a:moveTo>
                  <a:lnTo>
                    <a:pt x="2438" y="258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58"/>
                  </a:lnTo>
                  <a:moveTo>
                    <a:pt x="2438" y="254"/>
                  </a:moveTo>
                  <a:lnTo>
                    <a:pt x="2438" y="254"/>
                  </a:lnTo>
                  <a:lnTo>
                    <a:pt x="2438" y="252"/>
                  </a:lnTo>
                  <a:lnTo>
                    <a:pt x="2438" y="252"/>
                  </a:lnTo>
                  <a:lnTo>
                    <a:pt x="2438" y="254"/>
                  </a:lnTo>
                  <a:moveTo>
                    <a:pt x="2440" y="260"/>
                  </a:moveTo>
                  <a:lnTo>
                    <a:pt x="2438" y="260"/>
                  </a:lnTo>
                  <a:lnTo>
                    <a:pt x="2438" y="260"/>
                  </a:lnTo>
                  <a:lnTo>
                    <a:pt x="2440" y="260"/>
                  </a:lnTo>
                  <a:moveTo>
                    <a:pt x="2435" y="260"/>
                  </a:moveTo>
                  <a:lnTo>
                    <a:pt x="2434" y="258"/>
                  </a:lnTo>
                  <a:lnTo>
                    <a:pt x="2434" y="260"/>
                  </a:lnTo>
                  <a:lnTo>
                    <a:pt x="2435" y="260"/>
                  </a:lnTo>
                  <a:moveTo>
                    <a:pt x="2437" y="260"/>
                  </a:moveTo>
                  <a:lnTo>
                    <a:pt x="2438" y="260"/>
                  </a:lnTo>
                  <a:lnTo>
                    <a:pt x="2438" y="260"/>
                  </a:lnTo>
                  <a:lnTo>
                    <a:pt x="2437" y="260"/>
                  </a:lnTo>
                  <a:lnTo>
                    <a:pt x="2435" y="260"/>
                  </a:lnTo>
                  <a:lnTo>
                    <a:pt x="2435" y="260"/>
                  </a:lnTo>
                  <a:lnTo>
                    <a:pt x="2435" y="261"/>
                  </a:lnTo>
                  <a:lnTo>
                    <a:pt x="2437" y="261"/>
                  </a:lnTo>
                  <a:lnTo>
                    <a:pt x="2437" y="260"/>
                  </a:lnTo>
                  <a:moveTo>
                    <a:pt x="2440" y="265"/>
                  </a:moveTo>
                  <a:lnTo>
                    <a:pt x="2438" y="265"/>
                  </a:lnTo>
                  <a:lnTo>
                    <a:pt x="2438" y="266"/>
                  </a:lnTo>
                  <a:lnTo>
                    <a:pt x="2440" y="266"/>
                  </a:lnTo>
                  <a:lnTo>
                    <a:pt x="2440" y="265"/>
                  </a:lnTo>
                  <a:moveTo>
                    <a:pt x="2434" y="260"/>
                  </a:moveTo>
                  <a:lnTo>
                    <a:pt x="2432" y="260"/>
                  </a:lnTo>
                  <a:lnTo>
                    <a:pt x="2432" y="260"/>
                  </a:lnTo>
                  <a:lnTo>
                    <a:pt x="2434" y="260"/>
                  </a:lnTo>
                  <a:lnTo>
                    <a:pt x="2434" y="260"/>
                  </a:lnTo>
                  <a:moveTo>
                    <a:pt x="2474" y="313"/>
                  </a:moveTo>
                  <a:lnTo>
                    <a:pt x="2474" y="314"/>
                  </a:lnTo>
                  <a:lnTo>
                    <a:pt x="2475" y="314"/>
                  </a:lnTo>
                  <a:lnTo>
                    <a:pt x="2475" y="313"/>
                  </a:lnTo>
                  <a:lnTo>
                    <a:pt x="2474" y="313"/>
                  </a:lnTo>
                  <a:moveTo>
                    <a:pt x="2516" y="14"/>
                  </a:moveTo>
                  <a:lnTo>
                    <a:pt x="2517" y="12"/>
                  </a:lnTo>
                  <a:lnTo>
                    <a:pt x="2514" y="12"/>
                  </a:lnTo>
                  <a:lnTo>
                    <a:pt x="2513" y="12"/>
                  </a:lnTo>
                  <a:lnTo>
                    <a:pt x="2513" y="14"/>
                  </a:lnTo>
                  <a:lnTo>
                    <a:pt x="2514" y="14"/>
                  </a:lnTo>
                  <a:lnTo>
                    <a:pt x="2516" y="14"/>
                  </a:lnTo>
                  <a:moveTo>
                    <a:pt x="2525" y="12"/>
                  </a:moveTo>
                  <a:lnTo>
                    <a:pt x="2527" y="12"/>
                  </a:lnTo>
                  <a:lnTo>
                    <a:pt x="2528" y="12"/>
                  </a:lnTo>
                  <a:lnTo>
                    <a:pt x="2530" y="12"/>
                  </a:lnTo>
                  <a:lnTo>
                    <a:pt x="2530" y="11"/>
                  </a:lnTo>
                  <a:lnTo>
                    <a:pt x="2528" y="11"/>
                  </a:lnTo>
                  <a:lnTo>
                    <a:pt x="2527" y="11"/>
                  </a:lnTo>
                  <a:lnTo>
                    <a:pt x="2525" y="11"/>
                  </a:lnTo>
                  <a:lnTo>
                    <a:pt x="2523" y="11"/>
                  </a:lnTo>
                  <a:lnTo>
                    <a:pt x="2522" y="12"/>
                  </a:lnTo>
                  <a:lnTo>
                    <a:pt x="2523" y="12"/>
                  </a:lnTo>
                  <a:lnTo>
                    <a:pt x="2525" y="12"/>
                  </a:lnTo>
                  <a:moveTo>
                    <a:pt x="2468" y="73"/>
                  </a:moveTo>
                  <a:lnTo>
                    <a:pt x="2469" y="73"/>
                  </a:lnTo>
                  <a:lnTo>
                    <a:pt x="2469" y="71"/>
                  </a:lnTo>
                  <a:lnTo>
                    <a:pt x="2468" y="71"/>
                  </a:lnTo>
                  <a:lnTo>
                    <a:pt x="2468" y="73"/>
                  </a:lnTo>
                  <a:moveTo>
                    <a:pt x="2531" y="11"/>
                  </a:moveTo>
                  <a:lnTo>
                    <a:pt x="2530" y="11"/>
                  </a:lnTo>
                  <a:lnTo>
                    <a:pt x="2531" y="12"/>
                  </a:lnTo>
                  <a:lnTo>
                    <a:pt x="2531" y="11"/>
                  </a:lnTo>
                  <a:moveTo>
                    <a:pt x="2472" y="65"/>
                  </a:moveTo>
                  <a:lnTo>
                    <a:pt x="2471" y="63"/>
                  </a:lnTo>
                  <a:lnTo>
                    <a:pt x="2469" y="63"/>
                  </a:lnTo>
                  <a:lnTo>
                    <a:pt x="2471" y="65"/>
                  </a:lnTo>
                  <a:lnTo>
                    <a:pt x="2472" y="65"/>
                  </a:lnTo>
                  <a:moveTo>
                    <a:pt x="2469" y="69"/>
                  </a:moveTo>
                  <a:lnTo>
                    <a:pt x="2472" y="68"/>
                  </a:lnTo>
                  <a:lnTo>
                    <a:pt x="2468" y="68"/>
                  </a:lnTo>
                  <a:lnTo>
                    <a:pt x="2466" y="68"/>
                  </a:lnTo>
                  <a:lnTo>
                    <a:pt x="2466" y="69"/>
                  </a:lnTo>
                  <a:lnTo>
                    <a:pt x="2468" y="69"/>
                  </a:lnTo>
                  <a:lnTo>
                    <a:pt x="2469" y="69"/>
                  </a:lnTo>
                  <a:moveTo>
                    <a:pt x="2523" y="4"/>
                  </a:moveTo>
                  <a:lnTo>
                    <a:pt x="2523" y="6"/>
                  </a:lnTo>
                  <a:lnTo>
                    <a:pt x="2525" y="4"/>
                  </a:lnTo>
                  <a:lnTo>
                    <a:pt x="2523" y="4"/>
                  </a:lnTo>
                  <a:moveTo>
                    <a:pt x="2474" y="69"/>
                  </a:moveTo>
                  <a:lnTo>
                    <a:pt x="2474" y="68"/>
                  </a:lnTo>
                  <a:lnTo>
                    <a:pt x="2472" y="69"/>
                  </a:lnTo>
                  <a:lnTo>
                    <a:pt x="2474" y="69"/>
                  </a:lnTo>
                  <a:moveTo>
                    <a:pt x="2545" y="21"/>
                  </a:moveTo>
                  <a:lnTo>
                    <a:pt x="2544" y="21"/>
                  </a:lnTo>
                  <a:lnTo>
                    <a:pt x="2545" y="23"/>
                  </a:lnTo>
                  <a:lnTo>
                    <a:pt x="2545" y="21"/>
                  </a:lnTo>
                  <a:moveTo>
                    <a:pt x="2525" y="23"/>
                  </a:moveTo>
                  <a:lnTo>
                    <a:pt x="2528" y="21"/>
                  </a:lnTo>
                  <a:lnTo>
                    <a:pt x="2527" y="21"/>
                  </a:lnTo>
                  <a:lnTo>
                    <a:pt x="2525" y="23"/>
                  </a:lnTo>
                  <a:moveTo>
                    <a:pt x="2544" y="21"/>
                  </a:moveTo>
                  <a:lnTo>
                    <a:pt x="2542" y="21"/>
                  </a:lnTo>
                  <a:lnTo>
                    <a:pt x="2539" y="23"/>
                  </a:lnTo>
                  <a:lnTo>
                    <a:pt x="2540" y="23"/>
                  </a:lnTo>
                  <a:lnTo>
                    <a:pt x="2544" y="21"/>
                  </a:lnTo>
                  <a:moveTo>
                    <a:pt x="2452" y="79"/>
                  </a:moveTo>
                  <a:lnTo>
                    <a:pt x="2452" y="80"/>
                  </a:lnTo>
                  <a:lnTo>
                    <a:pt x="2454" y="79"/>
                  </a:lnTo>
                  <a:lnTo>
                    <a:pt x="2452" y="79"/>
                  </a:lnTo>
                  <a:moveTo>
                    <a:pt x="2537" y="3"/>
                  </a:moveTo>
                  <a:lnTo>
                    <a:pt x="2536" y="3"/>
                  </a:lnTo>
                  <a:lnTo>
                    <a:pt x="2536" y="4"/>
                  </a:lnTo>
                  <a:lnTo>
                    <a:pt x="2537" y="4"/>
                  </a:lnTo>
                  <a:lnTo>
                    <a:pt x="2537" y="3"/>
                  </a:lnTo>
                  <a:moveTo>
                    <a:pt x="2534" y="15"/>
                  </a:moveTo>
                  <a:lnTo>
                    <a:pt x="2536" y="14"/>
                  </a:lnTo>
                  <a:lnTo>
                    <a:pt x="2534" y="14"/>
                  </a:lnTo>
                  <a:lnTo>
                    <a:pt x="2533" y="14"/>
                  </a:lnTo>
                  <a:lnTo>
                    <a:pt x="2531" y="15"/>
                  </a:lnTo>
                  <a:lnTo>
                    <a:pt x="2534" y="15"/>
                  </a:lnTo>
                  <a:moveTo>
                    <a:pt x="2534" y="20"/>
                  </a:moveTo>
                  <a:lnTo>
                    <a:pt x="2537" y="20"/>
                  </a:lnTo>
                  <a:lnTo>
                    <a:pt x="2537" y="18"/>
                  </a:lnTo>
                  <a:lnTo>
                    <a:pt x="2533" y="20"/>
                  </a:lnTo>
                  <a:lnTo>
                    <a:pt x="2534" y="20"/>
                  </a:lnTo>
                  <a:moveTo>
                    <a:pt x="2400" y="99"/>
                  </a:moveTo>
                  <a:lnTo>
                    <a:pt x="2401" y="100"/>
                  </a:lnTo>
                  <a:lnTo>
                    <a:pt x="2401" y="100"/>
                  </a:lnTo>
                  <a:lnTo>
                    <a:pt x="2401" y="99"/>
                  </a:lnTo>
                  <a:lnTo>
                    <a:pt x="2401" y="99"/>
                  </a:lnTo>
                  <a:lnTo>
                    <a:pt x="2400" y="99"/>
                  </a:lnTo>
                  <a:moveTo>
                    <a:pt x="2528" y="4"/>
                  </a:moveTo>
                  <a:lnTo>
                    <a:pt x="2528" y="6"/>
                  </a:lnTo>
                  <a:lnTo>
                    <a:pt x="2530" y="4"/>
                  </a:lnTo>
                  <a:lnTo>
                    <a:pt x="2528" y="4"/>
                  </a:lnTo>
                  <a:moveTo>
                    <a:pt x="2417" y="86"/>
                  </a:moveTo>
                  <a:lnTo>
                    <a:pt x="2415" y="88"/>
                  </a:lnTo>
                  <a:lnTo>
                    <a:pt x="2415" y="90"/>
                  </a:lnTo>
                  <a:lnTo>
                    <a:pt x="2418" y="88"/>
                  </a:lnTo>
                  <a:lnTo>
                    <a:pt x="2417" y="86"/>
                  </a:lnTo>
                  <a:moveTo>
                    <a:pt x="2420" y="83"/>
                  </a:moveTo>
                  <a:lnTo>
                    <a:pt x="2418" y="85"/>
                  </a:lnTo>
                  <a:lnTo>
                    <a:pt x="2420" y="85"/>
                  </a:lnTo>
                  <a:lnTo>
                    <a:pt x="2420" y="83"/>
                  </a:lnTo>
                  <a:moveTo>
                    <a:pt x="2418" y="83"/>
                  </a:moveTo>
                  <a:lnTo>
                    <a:pt x="2417" y="85"/>
                  </a:lnTo>
                  <a:lnTo>
                    <a:pt x="2418" y="85"/>
                  </a:lnTo>
                  <a:lnTo>
                    <a:pt x="2418" y="83"/>
                  </a:lnTo>
                  <a:moveTo>
                    <a:pt x="2454" y="77"/>
                  </a:moveTo>
                  <a:lnTo>
                    <a:pt x="2454" y="79"/>
                  </a:lnTo>
                  <a:lnTo>
                    <a:pt x="2455" y="77"/>
                  </a:lnTo>
                  <a:lnTo>
                    <a:pt x="2454" y="77"/>
                  </a:lnTo>
                  <a:moveTo>
                    <a:pt x="2420" y="93"/>
                  </a:moveTo>
                  <a:lnTo>
                    <a:pt x="2421" y="93"/>
                  </a:lnTo>
                  <a:lnTo>
                    <a:pt x="2423" y="91"/>
                  </a:lnTo>
                  <a:lnTo>
                    <a:pt x="2421" y="91"/>
                  </a:lnTo>
                  <a:lnTo>
                    <a:pt x="2420" y="91"/>
                  </a:lnTo>
                  <a:lnTo>
                    <a:pt x="2420" y="93"/>
                  </a:lnTo>
                  <a:moveTo>
                    <a:pt x="2406" y="99"/>
                  </a:moveTo>
                  <a:lnTo>
                    <a:pt x="2404" y="99"/>
                  </a:lnTo>
                  <a:lnTo>
                    <a:pt x="2404" y="100"/>
                  </a:lnTo>
                  <a:lnTo>
                    <a:pt x="2406" y="100"/>
                  </a:lnTo>
                  <a:lnTo>
                    <a:pt x="2406" y="99"/>
                  </a:lnTo>
                  <a:moveTo>
                    <a:pt x="2418" y="90"/>
                  </a:moveTo>
                  <a:lnTo>
                    <a:pt x="2418" y="88"/>
                  </a:lnTo>
                  <a:lnTo>
                    <a:pt x="2417" y="90"/>
                  </a:lnTo>
                  <a:lnTo>
                    <a:pt x="2418" y="90"/>
                  </a:lnTo>
                  <a:moveTo>
                    <a:pt x="2401" y="96"/>
                  </a:moveTo>
                  <a:lnTo>
                    <a:pt x="2401" y="96"/>
                  </a:lnTo>
                  <a:lnTo>
                    <a:pt x="2400" y="94"/>
                  </a:lnTo>
                  <a:lnTo>
                    <a:pt x="2400" y="96"/>
                  </a:lnTo>
                  <a:lnTo>
                    <a:pt x="2401" y="97"/>
                  </a:lnTo>
                  <a:lnTo>
                    <a:pt x="2401" y="99"/>
                  </a:lnTo>
                  <a:lnTo>
                    <a:pt x="2401" y="97"/>
                  </a:lnTo>
                  <a:lnTo>
                    <a:pt x="2401" y="96"/>
                  </a:lnTo>
                  <a:moveTo>
                    <a:pt x="2437" y="77"/>
                  </a:moveTo>
                  <a:lnTo>
                    <a:pt x="2435" y="77"/>
                  </a:lnTo>
                  <a:lnTo>
                    <a:pt x="2435" y="79"/>
                  </a:lnTo>
                  <a:lnTo>
                    <a:pt x="2437" y="79"/>
                  </a:lnTo>
                  <a:lnTo>
                    <a:pt x="2437" y="77"/>
                  </a:lnTo>
                  <a:moveTo>
                    <a:pt x="2428" y="83"/>
                  </a:moveTo>
                  <a:lnTo>
                    <a:pt x="2426" y="83"/>
                  </a:lnTo>
                  <a:lnTo>
                    <a:pt x="2426" y="85"/>
                  </a:lnTo>
                  <a:lnTo>
                    <a:pt x="2428" y="85"/>
                  </a:lnTo>
                  <a:lnTo>
                    <a:pt x="2428" y="83"/>
                  </a:lnTo>
                  <a:moveTo>
                    <a:pt x="2445" y="79"/>
                  </a:moveTo>
                  <a:lnTo>
                    <a:pt x="2443" y="79"/>
                  </a:lnTo>
                  <a:lnTo>
                    <a:pt x="2445" y="80"/>
                  </a:lnTo>
                  <a:lnTo>
                    <a:pt x="2445" y="79"/>
                  </a:lnTo>
                  <a:moveTo>
                    <a:pt x="2417" y="110"/>
                  </a:moveTo>
                  <a:lnTo>
                    <a:pt x="2418" y="110"/>
                  </a:lnTo>
                  <a:lnTo>
                    <a:pt x="2418" y="108"/>
                  </a:lnTo>
                  <a:lnTo>
                    <a:pt x="2417" y="108"/>
                  </a:lnTo>
                  <a:lnTo>
                    <a:pt x="2417" y="110"/>
                  </a:lnTo>
                  <a:moveTo>
                    <a:pt x="2421" y="83"/>
                  </a:moveTo>
                  <a:lnTo>
                    <a:pt x="2423" y="83"/>
                  </a:lnTo>
                  <a:lnTo>
                    <a:pt x="2421" y="82"/>
                  </a:lnTo>
                  <a:lnTo>
                    <a:pt x="2421" y="83"/>
                  </a:lnTo>
                  <a:moveTo>
                    <a:pt x="2417" y="94"/>
                  </a:moveTo>
                  <a:lnTo>
                    <a:pt x="2418" y="94"/>
                  </a:lnTo>
                  <a:lnTo>
                    <a:pt x="2418" y="93"/>
                  </a:lnTo>
                  <a:lnTo>
                    <a:pt x="2417" y="93"/>
                  </a:lnTo>
                  <a:lnTo>
                    <a:pt x="2417" y="94"/>
                  </a:lnTo>
                  <a:moveTo>
                    <a:pt x="2423" y="85"/>
                  </a:moveTo>
                  <a:lnTo>
                    <a:pt x="2423" y="83"/>
                  </a:lnTo>
                  <a:lnTo>
                    <a:pt x="2421" y="85"/>
                  </a:lnTo>
                  <a:lnTo>
                    <a:pt x="2423" y="85"/>
                  </a:lnTo>
                  <a:moveTo>
                    <a:pt x="2446" y="330"/>
                  </a:moveTo>
                  <a:lnTo>
                    <a:pt x="2448" y="330"/>
                  </a:lnTo>
                  <a:lnTo>
                    <a:pt x="2448" y="328"/>
                  </a:lnTo>
                  <a:lnTo>
                    <a:pt x="2446" y="328"/>
                  </a:lnTo>
                  <a:lnTo>
                    <a:pt x="2446" y="330"/>
                  </a:lnTo>
                  <a:moveTo>
                    <a:pt x="1306" y="104"/>
                  </a:moveTo>
                  <a:lnTo>
                    <a:pt x="1307" y="104"/>
                  </a:lnTo>
                  <a:lnTo>
                    <a:pt x="1307" y="102"/>
                  </a:lnTo>
                  <a:lnTo>
                    <a:pt x="1306" y="102"/>
                  </a:lnTo>
                  <a:lnTo>
                    <a:pt x="1306" y="104"/>
                  </a:lnTo>
                  <a:moveTo>
                    <a:pt x="1311" y="104"/>
                  </a:moveTo>
                  <a:lnTo>
                    <a:pt x="1309" y="105"/>
                  </a:lnTo>
                  <a:lnTo>
                    <a:pt x="1311" y="105"/>
                  </a:lnTo>
                  <a:lnTo>
                    <a:pt x="1311" y="104"/>
                  </a:lnTo>
                  <a:moveTo>
                    <a:pt x="1290" y="97"/>
                  </a:moveTo>
                  <a:lnTo>
                    <a:pt x="1292" y="97"/>
                  </a:lnTo>
                  <a:lnTo>
                    <a:pt x="1290" y="96"/>
                  </a:lnTo>
                  <a:lnTo>
                    <a:pt x="1290" y="97"/>
                  </a:lnTo>
                  <a:moveTo>
                    <a:pt x="1307" y="100"/>
                  </a:moveTo>
                  <a:lnTo>
                    <a:pt x="1306" y="100"/>
                  </a:lnTo>
                  <a:lnTo>
                    <a:pt x="1307" y="102"/>
                  </a:lnTo>
                  <a:lnTo>
                    <a:pt x="1307" y="100"/>
                  </a:lnTo>
                  <a:moveTo>
                    <a:pt x="1307" y="104"/>
                  </a:moveTo>
                  <a:lnTo>
                    <a:pt x="1307" y="105"/>
                  </a:lnTo>
                  <a:lnTo>
                    <a:pt x="1309" y="105"/>
                  </a:lnTo>
                  <a:lnTo>
                    <a:pt x="1307" y="104"/>
                  </a:lnTo>
                  <a:moveTo>
                    <a:pt x="1312" y="105"/>
                  </a:moveTo>
                  <a:lnTo>
                    <a:pt x="1311" y="105"/>
                  </a:lnTo>
                  <a:lnTo>
                    <a:pt x="1314" y="107"/>
                  </a:lnTo>
                  <a:lnTo>
                    <a:pt x="1314" y="105"/>
                  </a:lnTo>
                  <a:lnTo>
                    <a:pt x="1312" y="105"/>
                  </a:lnTo>
                  <a:moveTo>
                    <a:pt x="1326" y="114"/>
                  </a:moveTo>
                  <a:lnTo>
                    <a:pt x="1324" y="114"/>
                  </a:lnTo>
                  <a:lnTo>
                    <a:pt x="1323" y="114"/>
                  </a:lnTo>
                  <a:lnTo>
                    <a:pt x="1323" y="116"/>
                  </a:lnTo>
                  <a:lnTo>
                    <a:pt x="1324" y="116"/>
                  </a:lnTo>
                  <a:lnTo>
                    <a:pt x="1324" y="117"/>
                  </a:lnTo>
                  <a:lnTo>
                    <a:pt x="1326" y="117"/>
                  </a:lnTo>
                  <a:lnTo>
                    <a:pt x="1326" y="116"/>
                  </a:lnTo>
                  <a:lnTo>
                    <a:pt x="1326" y="114"/>
                  </a:lnTo>
                  <a:moveTo>
                    <a:pt x="1301" y="116"/>
                  </a:moveTo>
                  <a:lnTo>
                    <a:pt x="1303" y="117"/>
                  </a:lnTo>
                  <a:lnTo>
                    <a:pt x="1303" y="116"/>
                  </a:lnTo>
                  <a:lnTo>
                    <a:pt x="1301" y="116"/>
                  </a:lnTo>
                  <a:moveTo>
                    <a:pt x="1219" y="698"/>
                  </a:moveTo>
                  <a:lnTo>
                    <a:pt x="1221" y="700"/>
                  </a:lnTo>
                  <a:lnTo>
                    <a:pt x="1221" y="698"/>
                  </a:lnTo>
                  <a:lnTo>
                    <a:pt x="1219" y="698"/>
                  </a:lnTo>
                  <a:moveTo>
                    <a:pt x="1297" y="670"/>
                  </a:moveTo>
                  <a:lnTo>
                    <a:pt x="1297" y="670"/>
                  </a:lnTo>
                  <a:lnTo>
                    <a:pt x="1295" y="670"/>
                  </a:lnTo>
                  <a:lnTo>
                    <a:pt x="1297" y="670"/>
                  </a:lnTo>
                  <a:moveTo>
                    <a:pt x="1289" y="664"/>
                  </a:moveTo>
                  <a:lnTo>
                    <a:pt x="1287" y="664"/>
                  </a:lnTo>
                  <a:lnTo>
                    <a:pt x="1287" y="666"/>
                  </a:lnTo>
                  <a:lnTo>
                    <a:pt x="1289" y="666"/>
                  </a:lnTo>
                  <a:lnTo>
                    <a:pt x="1289" y="664"/>
                  </a:lnTo>
                  <a:moveTo>
                    <a:pt x="1337" y="124"/>
                  </a:moveTo>
                  <a:lnTo>
                    <a:pt x="1335" y="124"/>
                  </a:lnTo>
                  <a:lnTo>
                    <a:pt x="1335" y="125"/>
                  </a:lnTo>
                  <a:lnTo>
                    <a:pt x="1337" y="125"/>
                  </a:lnTo>
                  <a:lnTo>
                    <a:pt x="1337" y="124"/>
                  </a:lnTo>
                  <a:moveTo>
                    <a:pt x="1269" y="83"/>
                  </a:moveTo>
                  <a:lnTo>
                    <a:pt x="1270" y="85"/>
                  </a:lnTo>
                  <a:lnTo>
                    <a:pt x="1270" y="83"/>
                  </a:lnTo>
                  <a:lnTo>
                    <a:pt x="1269" y="83"/>
                  </a:lnTo>
                  <a:moveTo>
                    <a:pt x="1280" y="93"/>
                  </a:moveTo>
                  <a:lnTo>
                    <a:pt x="1280" y="94"/>
                  </a:lnTo>
                  <a:lnTo>
                    <a:pt x="1281" y="93"/>
                  </a:lnTo>
                  <a:lnTo>
                    <a:pt x="1280" y="93"/>
                  </a:lnTo>
                  <a:moveTo>
                    <a:pt x="1284" y="96"/>
                  </a:moveTo>
                  <a:lnTo>
                    <a:pt x="1281" y="96"/>
                  </a:lnTo>
                  <a:lnTo>
                    <a:pt x="1281" y="97"/>
                  </a:lnTo>
                  <a:lnTo>
                    <a:pt x="1284" y="97"/>
                  </a:lnTo>
                  <a:lnTo>
                    <a:pt x="1284" y="96"/>
                  </a:lnTo>
                  <a:moveTo>
                    <a:pt x="1187" y="57"/>
                  </a:moveTo>
                  <a:lnTo>
                    <a:pt x="1185" y="57"/>
                  </a:lnTo>
                  <a:lnTo>
                    <a:pt x="1185" y="59"/>
                  </a:lnTo>
                  <a:lnTo>
                    <a:pt x="1187" y="59"/>
                  </a:lnTo>
                  <a:lnTo>
                    <a:pt x="1188" y="59"/>
                  </a:lnTo>
                  <a:lnTo>
                    <a:pt x="1188" y="57"/>
                  </a:lnTo>
                  <a:lnTo>
                    <a:pt x="1187" y="57"/>
                  </a:lnTo>
                  <a:moveTo>
                    <a:pt x="1266" y="697"/>
                  </a:moveTo>
                  <a:lnTo>
                    <a:pt x="1267" y="698"/>
                  </a:lnTo>
                  <a:lnTo>
                    <a:pt x="1267" y="697"/>
                  </a:lnTo>
                  <a:lnTo>
                    <a:pt x="1266" y="697"/>
                  </a:lnTo>
                  <a:moveTo>
                    <a:pt x="1332" y="133"/>
                  </a:moveTo>
                  <a:lnTo>
                    <a:pt x="1331" y="133"/>
                  </a:lnTo>
                  <a:lnTo>
                    <a:pt x="1332" y="134"/>
                  </a:lnTo>
                  <a:lnTo>
                    <a:pt x="1332" y="136"/>
                  </a:lnTo>
                  <a:lnTo>
                    <a:pt x="1331" y="138"/>
                  </a:lnTo>
                  <a:lnTo>
                    <a:pt x="1332" y="138"/>
                  </a:lnTo>
                  <a:lnTo>
                    <a:pt x="1334" y="138"/>
                  </a:lnTo>
                  <a:lnTo>
                    <a:pt x="1334" y="136"/>
                  </a:lnTo>
                  <a:lnTo>
                    <a:pt x="1334" y="134"/>
                  </a:lnTo>
                  <a:lnTo>
                    <a:pt x="1335" y="134"/>
                  </a:lnTo>
                  <a:lnTo>
                    <a:pt x="1337" y="134"/>
                  </a:lnTo>
                  <a:lnTo>
                    <a:pt x="1338" y="134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7" y="133"/>
                  </a:lnTo>
                  <a:lnTo>
                    <a:pt x="1335" y="133"/>
                  </a:lnTo>
                  <a:lnTo>
                    <a:pt x="1335" y="131"/>
                  </a:lnTo>
                  <a:lnTo>
                    <a:pt x="1335" y="130"/>
                  </a:lnTo>
                  <a:lnTo>
                    <a:pt x="1334" y="130"/>
                  </a:lnTo>
                  <a:lnTo>
                    <a:pt x="1332" y="130"/>
                  </a:lnTo>
                  <a:lnTo>
                    <a:pt x="1332" y="131"/>
                  </a:lnTo>
                  <a:lnTo>
                    <a:pt x="1332" y="133"/>
                  </a:lnTo>
                  <a:moveTo>
                    <a:pt x="1328" y="136"/>
                  </a:moveTo>
                  <a:lnTo>
                    <a:pt x="1326" y="136"/>
                  </a:lnTo>
                  <a:lnTo>
                    <a:pt x="1326" y="138"/>
                  </a:lnTo>
                  <a:lnTo>
                    <a:pt x="1328" y="138"/>
                  </a:lnTo>
                  <a:lnTo>
                    <a:pt x="1328" y="136"/>
                  </a:lnTo>
                  <a:moveTo>
                    <a:pt x="1329" y="134"/>
                  </a:moveTo>
                  <a:lnTo>
                    <a:pt x="1331" y="136"/>
                  </a:lnTo>
                  <a:lnTo>
                    <a:pt x="1332" y="136"/>
                  </a:lnTo>
                  <a:lnTo>
                    <a:pt x="1331" y="134"/>
                  </a:lnTo>
                  <a:lnTo>
                    <a:pt x="1329" y="134"/>
                  </a:lnTo>
                  <a:moveTo>
                    <a:pt x="1335" y="125"/>
                  </a:moveTo>
                  <a:lnTo>
                    <a:pt x="1334" y="124"/>
                  </a:lnTo>
                  <a:lnTo>
                    <a:pt x="1334" y="125"/>
                  </a:lnTo>
                  <a:lnTo>
                    <a:pt x="1335" y="125"/>
                  </a:lnTo>
                  <a:moveTo>
                    <a:pt x="1366" y="165"/>
                  </a:moveTo>
                  <a:lnTo>
                    <a:pt x="1368" y="167"/>
                  </a:lnTo>
                  <a:lnTo>
                    <a:pt x="1368" y="165"/>
                  </a:lnTo>
                  <a:lnTo>
                    <a:pt x="1366" y="165"/>
                  </a:lnTo>
                  <a:moveTo>
                    <a:pt x="1365" y="165"/>
                  </a:moveTo>
                  <a:lnTo>
                    <a:pt x="1366" y="165"/>
                  </a:lnTo>
                  <a:lnTo>
                    <a:pt x="1365" y="164"/>
                  </a:lnTo>
                  <a:lnTo>
                    <a:pt x="1365" y="165"/>
                  </a:lnTo>
                  <a:moveTo>
                    <a:pt x="1331" y="139"/>
                  </a:moveTo>
                  <a:lnTo>
                    <a:pt x="1331" y="138"/>
                  </a:lnTo>
                  <a:lnTo>
                    <a:pt x="1329" y="138"/>
                  </a:lnTo>
                  <a:lnTo>
                    <a:pt x="1328" y="139"/>
                  </a:lnTo>
                  <a:lnTo>
                    <a:pt x="1328" y="141"/>
                  </a:lnTo>
                  <a:lnTo>
                    <a:pt x="1329" y="139"/>
                  </a:lnTo>
                  <a:lnTo>
                    <a:pt x="1331" y="139"/>
                  </a:lnTo>
                  <a:moveTo>
                    <a:pt x="1328" y="133"/>
                  </a:moveTo>
                  <a:lnTo>
                    <a:pt x="1329" y="134"/>
                  </a:lnTo>
                  <a:lnTo>
                    <a:pt x="1329" y="133"/>
                  </a:lnTo>
                  <a:lnTo>
                    <a:pt x="1328" y="133"/>
                  </a:lnTo>
                  <a:moveTo>
                    <a:pt x="1343" y="138"/>
                  </a:moveTo>
                  <a:lnTo>
                    <a:pt x="1343" y="139"/>
                  </a:lnTo>
                  <a:lnTo>
                    <a:pt x="1345" y="139"/>
                  </a:lnTo>
                  <a:lnTo>
                    <a:pt x="1343" y="138"/>
                  </a:lnTo>
                  <a:moveTo>
                    <a:pt x="1343" y="139"/>
                  </a:moveTo>
                  <a:lnTo>
                    <a:pt x="1341" y="138"/>
                  </a:lnTo>
                  <a:lnTo>
                    <a:pt x="1341" y="139"/>
                  </a:lnTo>
                  <a:lnTo>
                    <a:pt x="1343" y="139"/>
                  </a:lnTo>
                  <a:moveTo>
                    <a:pt x="1345" y="136"/>
                  </a:moveTo>
                  <a:lnTo>
                    <a:pt x="1343" y="134"/>
                  </a:lnTo>
                  <a:lnTo>
                    <a:pt x="1343" y="136"/>
                  </a:lnTo>
                  <a:lnTo>
                    <a:pt x="1343" y="138"/>
                  </a:lnTo>
                  <a:lnTo>
                    <a:pt x="1345" y="138"/>
                  </a:lnTo>
                  <a:lnTo>
                    <a:pt x="1345" y="136"/>
                  </a:lnTo>
                  <a:moveTo>
                    <a:pt x="1337" y="136"/>
                  </a:moveTo>
                  <a:lnTo>
                    <a:pt x="1337" y="134"/>
                  </a:lnTo>
                  <a:lnTo>
                    <a:pt x="1335" y="136"/>
                  </a:lnTo>
                  <a:lnTo>
                    <a:pt x="1337" y="136"/>
                  </a:lnTo>
                  <a:moveTo>
                    <a:pt x="1340" y="136"/>
                  </a:moveTo>
                  <a:lnTo>
                    <a:pt x="1340" y="134"/>
                  </a:lnTo>
                  <a:lnTo>
                    <a:pt x="1338" y="134"/>
                  </a:lnTo>
                  <a:lnTo>
                    <a:pt x="1338" y="136"/>
                  </a:lnTo>
                  <a:lnTo>
                    <a:pt x="1340" y="136"/>
                  </a:lnTo>
                  <a:moveTo>
                    <a:pt x="1341" y="138"/>
                  </a:moveTo>
                  <a:lnTo>
                    <a:pt x="1340" y="136"/>
                  </a:lnTo>
                  <a:lnTo>
                    <a:pt x="1340" y="138"/>
                  </a:lnTo>
                  <a:lnTo>
                    <a:pt x="1341" y="138"/>
                  </a:lnTo>
                  <a:moveTo>
                    <a:pt x="1337" y="138"/>
                  </a:moveTo>
                  <a:lnTo>
                    <a:pt x="1337" y="139"/>
                  </a:lnTo>
                  <a:lnTo>
                    <a:pt x="1338" y="139"/>
                  </a:lnTo>
                  <a:lnTo>
                    <a:pt x="1340" y="139"/>
                  </a:lnTo>
                  <a:lnTo>
                    <a:pt x="1340" y="138"/>
                  </a:lnTo>
                  <a:lnTo>
                    <a:pt x="1338" y="138"/>
                  </a:lnTo>
                  <a:lnTo>
                    <a:pt x="1337" y="138"/>
                  </a:lnTo>
                  <a:moveTo>
                    <a:pt x="2455" y="196"/>
                  </a:moveTo>
                  <a:lnTo>
                    <a:pt x="2457" y="196"/>
                  </a:lnTo>
                  <a:lnTo>
                    <a:pt x="2457" y="195"/>
                  </a:lnTo>
                  <a:lnTo>
                    <a:pt x="2455" y="195"/>
                  </a:lnTo>
                  <a:lnTo>
                    <a:pt x="2455" y="196"/>
                  </a:lnTo>
                  <a:moveTo>
                    <a:pt x="2390" y="305"/>
                  </a:moveTo>
                  <a:lnTo>
                    <a:pt x="2390" y="303"/>
                  </a:lnTo>
                  <a:lnTo>
                    <a:pt x="2389" y="305"/>
                  </a:lnTo>
                  <a:lnTo>
                    <a:pt x="2390" y="305"/>
                  </a:lnTo>
                  <a:moveTo>
                    <a:pt x="2378" y="164"/>
                  </a:moveTo>
                  <a:lnTo>
                    <a:pt x="2378" y="162"/>
                  </a:lnTo>
                  <a:lnTo>
                    <a:pt x="2376" y="164"/>
                  </a:lnTo>
                  <a:lnTo>
                    <a:pt x="2378" y="164"/>
                  </a:lnTo>
                  <a:moveTo>
                    <a:pt x="2364" y="158"/>
                  </a:moveTo>
                  <a:lnTo>
                    <a:pt x="2366" y="159"/>
                  </a:lnTo>
                  <a:lnTo>
                    <a:pt x="2366" y="158"/>
                  </a:lnTo>
                  <a:lnTo>
                    <a:pt x="2364" y="158"/>
                  </a:lnTo>
                  <a:moveTo>
                    <a:pt x="2395" y="179"/>
                  </a:moveTo>
                  <a:lnTo>
                    <a:pt x="2397" y="178"/>
                  </a:lnTo>
                  <a:lnTo>
                    <a:pt x="2395" y="178"/>
                  </a:lnTo>
                  <a:lnTo>
                    <a:pt x="2395" y="179"/>
                  </a:lnTo>
                  <a:moveTo>
                    <a:pt x="2373" y="159"/>
                  </a:moveTo>
                  <a:lnTo>
                    <a:pt x="2372" y="161"/>
                  </a:lnTo>
                  <a:lnTo>
                    <a:pt x="2373" y="161"/>
                  </a:lnTo>
                  <a:lnTo>
                    <a:pt x="2373" y="159"/>
                  </a:lnTo>
                  <a:moveTo>
                    <a:pt x="2364" y="169"/>
                  </a:moveTo>
                  <a:lnTo>
                    <a:pt x="2364" y="167"/>
                  </a:lnTo>
                  <a:lnTo>
                    <a:pt x="2364" y="167"/>
                  </a:lnTo>
                  <a:lnTo>
                    <a:pt x="2364" y="169"/>
                  </a:lnTo>
                  <a:lnTo>
                    <a:pt x="2364" y="170"/>
                  </a:lnTo>
                  <a:lnTo>
                    <a:pt x="2364" y="169"/>
                  </a:lnTo>
                  <a:moveTo>
                    <a:pt x="2369" y="169"/>
                  </a:moveTo>
                  <a:lnTo>
                    <a:pt x="2369" y="170"/>
                  </a:lnTo>
                  <a:lnTo>
                    <a:pt x="2370" y="169"/>
                  </a:lnTo>
                  <a:lnTo>
                    <a:pt x="2369" y="169"/>
                  </a:lnTo>
                  <a:moveTo>
                    <a:pt x="2366" y="170"/>
                  </a:moveTo>
                  <a:lnTo>
                    <a:pt x="2364" y="170"/>
                  </a:lnTo>
                  <a:lnTo>
                    <a:pt x="2364" y="172"/>
                  </a:lnTo>
                  <a:lnTo>
                    <a:pt x="2366" y="172"/>
                  </a:lnTo>
                  <a:lnTo>
                    <a:pt x="2366" y="170"/>
                  </a:lnTo>
                  <a:moveTo>
                    <a:pt x="2466" y="294"/>
                  </a:moveTo>
                  <a:lnTo>
                    <a:pt x="2468" y="292"/>
                  </a:lnTo>
                  <a:lnTo>
                    <a:pt x="2466" y="292"/>
                  </a:lnTo>
                  <a:lnTo>
                    <a:pt x="2466" y="294"/>
                  </a:lnTo>
                  <a:moveTo>
                    <a:pt x="2415" y="277"/>
                  </a:moveTo>
                  <a:lnTo>
                    <a:pt x="2417" y="277"/>
                  </a:lnTo>
                  <a:lnTo>
                    <a:pt x="2418" y="277"/>
                  </a:lnTo>
                  <a:lnTo>
                    <a:pt x="2418" y="275"/>
                  </a:lnTo>
                  <a:lnTo>
                    <a:pt x="2417" y="275"/>
                  </a:lnTo>
                  <a:lnTo>
                    <a:pt x="2415" y="277"/>
                  </a:lnTo>
                  <a:moveTo>
                    <a:pt x="2378" y="314"/>
                  </a:moveTo>
                  <a:lnTo>
                    <a:pt x="2378" y="316"/>
                  </a:lnTo>
                  <a:lnTo>
                    <a:pt x="2380" y="316"/>
                  </a:lnTo>
                  <a:lnTo>
                    <a:pt x="2380" y="314"/>
                  </a:lnTo>
                  <a:lnTo>
                    <a:pt x="2378" y="314"/>
                  </a:lnTo>
                  <a:moveTo>
                    <a:pt x="2387" y="305"/>
                  </a:moveTo>
                  <a:lnTo>
                    <a:pt x="2386" y="305"/>
                  </a:lnTo>
                  <a:lnTo>
                    <a:pt x="2387" y="306"/>
                  </a:lnTo>
                  <a:lnTo>
                    <a:pt x="2387" y="305"/>
                  </a:lnTo>
                  <a:moveTo>
                    <a:pt x="2435" y="241"/>
                  </a:moveTo>
                  <a:lnTo>
                    <a:pt x="2435" y="243"/>
                  </a:lnTo>
                  <a:lnTo>
                    <a:pt x="2437" y="241"/>
                  </a:lnTo>
                  <a:lnTo>
                    <a:pt x="2435" y="241"/>
                  </a:lnTo>
                  <a:moveTo>
                    <a:pt x="2380" y="317"/>
                  </a:moveTo>
                  <a:lnTo>
                    <a:pt x="2381" y="317"/>
                  </a:lnTo>
                  <a:lnTo>
                    <a:pt x="2381" y="316"/>
                  </a:lnTo>
                  <a:lnTo>
                    <a:pt x="2380" y="316"/>
                  </a:lnTo>
                  <a:lnTo>
                    <a:pt x="2380" y="317"/>
                  </a:lnTo>
                  <a:moveTo>
                    <a:pt x="2386" y="306"/>
                  </a:moveTo>
                  <a:lnTo>
                    <a:pt x="2386" y="305"/>
                  </a:lnTo>
                  <a:lnTo>
                    <a:pt x="2384" y="305"/>
                  </a:lnTo>
                  <a:lnTo>
                    <a:pt x="2383" y="305"/>
                  </a:lnTo>
                  <a:lnTo>
                    <a:pt x="2383" y="306"/>
                  </a:lnTo>
                  <a:lnTo>
                    <a:pt x="2384" y="306"/>
                  </a:lnTo>
                  <a:lnTo>
                    <a:pt x="2386" y="306"/>
                  </a:lnTo>
                  <a:moveTo>
                    <a:pt x="2414" y="275"/>
                  </a:moveTo>
                  <a:lnTo>
                    <a:pt x="2412" y="277"/>
                  </a:lnTo>
                  <a:lnTo>
                    <a:pt x="2414" y="277"/>
                  </a:lnTo>
                  <a:lnTo>
                    <a:pt x="2414" y="275"/>
                  </a:lnTo>
                  <a:moveTo>
                    <a:pt x="2452" y="246"/>
                  </a:moveTo>
                  <a:lnTo>
                    <a:pt x="2451" y="248"/>
                  </a:lnTo>
                  <a:lnTo>
                    <a:pt x="2452" y="248"/>
                  </a:lnTo>
                  <a:lnTo>
                    <a:pt x="2452" y="246"/>
                  </a:lnTo>
                  <a:moveTo>
                    <a:pt x="1300" y="701"/>
                  </a:moveTo>
                  <a:lnTo>
                    <a:pt x="1301" y="703"/>
                  </a:lnTo>
                  <a:lnTo>
                    <a:pt x="1303" y="703"/>
                  </a:lnTo>
                  <a:lnTo>
                    <a:pt x="1304" y="703"/>
                  </a:lnTo>
                  <a:lnTo>
                    <a:pt x="1303" y="701"/>
                  </a:lnTo>
                  <a:lnTo>
                    <a:pt x="1301" y="701"/>
                  </a:lnTo>
                  <a:lnTo>
                    <a:pt x="1301" y="700"/>
                  </a:lnTo>
                  <a:lnTo>
                    <a:pt x="1300" y="700"/>
                  </a:lnTo>
                  <a:lnTo>
                    <a:pt x="1298" y="700"/>
                  </a:lnTo>
                  <a:lnTo>
                    <a:pt x="1298" y="701"/>
                  </a:lnTo>
                  <a:lnTo>
                    <a:pt x="1300" y="701"/>
                  </a:lnTo>
                  <a:moveTo>
                    <a:pt x="1408" y="344"/>
                  </a:moveTo>
                  <a:lnTo>
                    <a:pt x="1410" y="344"/>
                  </a:lnTo>
                  <a:lnTo>
                    <a:pt x="1408" y="342"/>
                  </a:lnTo>
                  <a:lnTo>
                    <a:pt x="1408" y="344"/>
                  </a:lnTo>
                  <a:moveTo>
                    <a:pt x="1445" y="367"/>
                  </a:moveTo>
                  <a:lnTo>
                    <a:pt x="1444" y="367"/>
                  </a:lnTo>
                  <a:lnTo>
                    <a:pt x="1444" y="368"/>
                  </a:lnTo>
                  <a:lnTo>
                    <a:pt x="1445" y="368"/>
                  </a:lnTo>
                  <a:lnTo>
                    <a:pt x="1445" y="367"/>
                  </a:lnTo>
                  <a:moveTo>
                    <a:pt x="1448" y="370"/>
                  </a:moveTo>
                  <a:lnTo>
                    <a:pt x="1450" y="368"/>
                  </a:lnTo>
                  <a:lnTo>
                    <a:pt x="1448" y="368"/>
                  </a:lnTo>
                  <a:lnTo>
                    <a:pt x="1448" y="370"/>
                  </a:lnTo>
                  <a:moveTo>
                    <a:pt x="1326" y="715"/>
                  </a:moveTo>
                  <a:lnTo>
                    <a:pt x="1328" y="715"/>
                  </a:lnTo>
                  <a:lnTo>
                    <a:pt x="1328" y="714"/>
                  </a:lnTo>
                  <a:lnTo>
                    <a:pt x="1326" y="714"/>
                  </a:lnTo>
                  <a:lnTo>
                    <a:pt x="1326" y="715"/>
                  </a:lnTo>
                  <a:moveTo>
                    <a:pt x="1461" y="371"/>
                  </a:moveTo>
                  <a:lnTo>
                    <a:pt x="1459" y="371"/>
                  </a:lnTo>
                  <a:lnTo>
                    <a:pt x="1459" y="373"/>
                  </a:lnTo>
                  <a:lnTo>
                    <a:pt x="1461" y="373"/>
                  </a:lnTo>
                  <a:lnTo>
                    <a:pt x="1461" y="371"/>
                  </a:lnTo>
                  <a:moveTo>
                    <a:pt x="1448" y="358"/>
                  </a:moveTo>
                  <a:lnTo>
                    <a:pt x="1450" y="358"/>
                  </a:lnTo>
                  <a:lnTo>
                    <a:pt x="1450" y="356"/>
                  </a:lnTo>
                  <a:lnTo>
                    <a:pt x="1448" y="356"/>
                  </a:lnTo>
                  <a:lnTo>
                    <a:pt x="1448" y="358"/>
                  </a:lnTo>
                  <a:moveTo>
                    <a:pt x="1445" y="353"/>
                  </a:moveTo>
                  <a:lnTo>
                    <a:pt x="1447" y="351"/>
                  </a:lnTo>
                  <a:lnTo>
                    <a:pt x="1445" y="351"/>
                  </a:lnTo>
                  <a:lnTo>
                    <a:pt x="1445" y="353"/>
                  </a:lnTo>
                  <a:moveTo>
                    <a:pt x="1433" y="344"/>
                  </a:moveTo>
                  <a:lnTo>
                    <a:pt x="1431" y="345"/>
                  </a:lnTo>
                  <a:lnTo>
                    <a:pt x="1433" y="345"/>
                  </a:lnTo>
                  <a:lnTo>
                    <a:pt x="1433" y="344"/>
                  </a:lnTo>
                  <a:moveTo>
                    <a:pt x="1444" y="365"/>
                  </a:moveTo>
                  <a:lnTo>
                    <a:pt x="1442" y="367"/>
                  </a:lnTo>
                  <a:lnTo>
                    <a:pt x="1444" y="367"/>
                  </a:lnTo>
                  <a:lnTo>
                    <a:pt x="1444" y="365"/>
                  </a:lnTo>
                  <a:moveTo>
                    <a:pt x="1453" y="362"/>
                  </a:moveTo>
                  <a:lnTo>
                    <a:pt x="1453" y="361"/>
                  </a:lnTo>
                  <a:lnTo>
                    <a:pt x="1451" y="361"/>
                  </a:lnTo>
                  <a:lnTo>
                    <a:pt x="1453" y="362"/>
                  </a:lnTo>
                  <a:moveTo>
                    <a:pt x="1442" y="344"/>
                  </a:moveTo>
                  <a:lnTo>
                    <a:pt x="1440" y="345"/>
                  </a:lnTo>
                  <a:lnTo>
                    <a:pt x="1442" y="345"/>
                  </a:lnTo>
                  <a:lnTo>
                    <a:pt x="1442" y="344"/>
                  </a:lnTo>
                  <a:moveTo>
                    <a:pt x="1408" y="356"/>
                  </a:moveTo>
                  <a:lnTo>
                    <a:pt x="1406" y="358"/>
                  </a:lnTo>
                  <a:lnTo>
                    <a:pt x="1408" y="358"/>
                  </a:lnTo>
                  <a:lnTo>
                    <a:pt x="1408" y="356"/>
                  </a:lnTo>
                  <a:moveTo>
                    <a:pt x="1423" y="342"/>
                  </a:moveTo>
                  <a:lnTo>
                    <a:pt x="1425" y="340"/>
                  </a:lnTo>
                  <a:lnTo>
                    <a:pt x="1423" y="340"/>
                  </a:lnTo>
                  <a:lnTo>
                    <a:pt x="1423" y="342"/>
                  </a:lnTo>
                  <a:moveTo>
                    <a:pt x="1410" y="347"/>
                  </a:moveTo>
                  <a:lnTo>
                    <a:pt x="1408" y="348"/>
                  </a:lnTo>
                  <a:lnTo>
                    <a:pt x="1410" y="348"/>
                  </a:lnTo>
                  <a:lnTo>
                    <a:pt x="1410" y="347"/>
                  </a:lnTo>
                  <a:moveTo>
                    <a:pt x="4083" y="1065"/>
                  </a:moveTo>
                  <a:lnTo>
                    <a:pt x="4083" y="1064"/>
                  </a:lnTo>
                  <a:lnTo>
                    <a:pt x="4081" y="1064"/>
                  </a:lnTo>
                  <a:lnTo>
                    <a:pt x="4081" y="1065"/>
                  </a:lnTo>
                  <a:lnTo>
                    <a:pt x="4083" y="1065"/>
                  </a:lnTo>
                  <a:moveTo>
                    <a:pt x="3922" y="862"/>
                  </a:moveTo>
                  <a:lnTo>
                    <a:pt x="3924" y="862"/>
                  </a:lnTo>
                  <a:lnTo>
                    <a:pt x="3922" y="861"/>
                  </a:lnTo>
                  <a:lnTo>
                    <a:pt x="3922" y="862"/>
                  </a:lnTo>
                  <a:moveTo>
                    <a:pt x="3905" y="907"/>
                  </a:moveTo>
                  <a:lnTo>
                    <a:pt x="3903" y="909"/>
                  </a:lnTo>
                  <a:lnTo>
                    <a:pt x="3905" y="909"/>
                  </a:lnTo>
                  <a:lnTo>
                    <a:pt x="3905" y="907"/>
                  </a:lnTo>
                  <a:moveTo>
                    <a:pt x="3916" y="824"/>
                  </a:moveTo>
                  <a:lnTo>
                    <a:pt x="3914" y="822"/>
                  </a:lnTo>
                  <a:lnTo>
                    <a:pt x="3914" y="824"/>
                  </a:lnTo>
                  <a:lnTo>
                    <a:pt x="3916" y="824"/>
                  </a:lnTo>
                  <a:moveTo>
                    <a:pt x="3866" y="841"/>
                  </a:moveTo>
                  <a:lnTo>
                    <a:pt x="3865" y="841"/>
                  </a:lnTo>
                  <a:lnTo>
                    <a:pt x="3866" y="842"/>
                  </a:lnTo>
                  <a:lnTo>
                    <a:pt x="3866" y="841"/>
                  </a:lnTo>
                  <a:moveTo>
                    <a:pt x="3851" y="873"/>
                  </a:moveTo>
                  <a:lnTo>
                    <a:pt x="3851" y="873"/>
                  </a:lnTo>
                  <a:lnTo>
                    <a:pt x="3851" y="872"/>
                  </a:lnTo>
                  <a:lnTo>
                    <a:pt x="3851" y="873"/>
                  </a:lnTo>
                  <a:moveTo>
                    <a:pt x="3934" y="833"/>
                  </a:moveTo>
                  <a:lnTo>
                    <a:pt x="3933" y="833"/>
                  </a:lnTo>
                  <a:lnTo>
                    <a:pt x="3933" y="835"/>
                  </a:lnTo>
                  <a:lnTo>
                    <a:pt x="3934" y="835"/>
                  </a:lnTo>
                  <a:lnTo>
                    <a:pt x="3934" y="833"/>
                  </a:lnTo>
                  <a:moveTo>
                    <a:pt x="3967" y="897"/>
                  </a:moveTo>
                  <a:lnTo>
                    <a:pt x="3968" y="897"/>
                  </a:lnTo>
                  <a:lnTo>
                    <a:pt x="3967" y="895"/>
                  </a:lnTo>
                  <a:lnTo>
                    <a:pt x="3967" y="897"/>
                  </a:lnTo>
                  <a:moveTo>
                    <a:pt x="3908" y="847"/>
                  </a:moveTo>
                  <a:lnTo>
                    <a:pt x="3910" y="845"/>
                  </a:lnTo>
                  <a:lnTo>
                    <a:pt x="3908" y="845"/>
                  </a:lnTo>
                  <a:lnTo>
                    <a:pt x="3908" y="847"/>
                  </a:lnTo>
                  <a:moveTo>
                    <a:pt x="3809" y="410"/>
                  </a:moveTo>
                  <a:lnTo>
                    <a:pt x="3808" y="409"/>
                  </a:lnTo>
                  <a:lnTo>
                    <a:pt x="3808" y="410"/>
                  </a:lnTo>
                  <a:lnTo>
                    <a:pt x="3809" y="410"/>
                  </a:lnTo>
                  <a:moveTo>
                    <a:pt x="3778" y="966"/>
                  </a:moveTo>
                  <a:lnTo>
                    <a:pt x="3777" y="966"/>
                  </a:lnTo>
                  <a:lnTo>
                    <a:pt x="3778" y="968"/>
                  </a:lnTo>
                  <a:lnTo>
                    <a:pt x="3778" y="966"/>
                  </a:lnTo>
                  <a:moveTo>
                    <a:pt x="3941" y="852"/>
                  </a:moveTo>
                  <a:lnTo>
                    <a:pt x="3941" y="853"/>
                  </a:lnTo>
                  <a:lnTo>
                    <a:pt x="3942" y="855"/>
                  </a:lnTo>
                  <a:lnTo>
                    <a:pt x="3944" y="853"/>
                  </a:lnTo>
                  <a:lnTo>
                    <a:pt x="3942" y="852"/>
                  </a:lnTo>
                  <a:lnTo>
                    <a:pt x="3941" y="852"/>
                  </a:lnTo>
                  <a:moveTo>
                    <a:pt x="3862" y="910"/>
                  </a:moveTo>
                  <a:lnTo>
                    <a:pt x="3863" y="912"/>
                  </a:lnTo>
                  <a:lnTo>
                    <a:pt x="3865" y="910"/>
                  </a:lnTo>
                  <a:lnTo>
                    <a:pt x="3863" y="910"/>
                  </a:lnTo>
                  <a:lnTo>
                    <a:pt x="3862" y="910"/>
                  </a:lnTo>
                  <a:moveTo>
                    <a:pt x="3838" y="571"/>
                  </a:moveTo>
                  <a:lnTo>
                    <a:pt x="3838" y="573"/>
                  </a:lnTo>
                  <a:lnTo>
                    <a:pt x="3840" y="574"/>
                  </a:lnTo>
                  <a:lnTo>
                    <a:pt x="3840" y="573"/>
                  </a:lnTo>
                  <a:lnTo>
                    <a:pt x="3838" y="571"/>
                  </a:lnTo>
                  <a:moveTo>
                    <a:pt x="3790" y="427"/>
                  </a:moveTo>
                  <a:lnTo>
                    <a:pt x="3789" y="427"/>
                  </a:lnTo>
                  <a:lnTo>
                    <a:pt x="3790" y="429"/>
                  </a:lnTo>
                  <a:lnTo>
                    <a:pt x="3790" y="427"/>
                  </a:lnTo>
                  <a:moveTo>
                    <a:pt x="3763" y="999"/>
                  </a:moveTo>
                  <a:lnTo>
                    <a:pt x="3763" y="997"/>
                  </a:lnTo>
                  <a:lnTo>
                    <a:pt x="3761" y="999"/>
                  </a:lnTo>
                  <a:lnTo>
                    <a:pt x="3763" y="999"/>
                  </a:lnTo>
                  <a:moveTo>
                    <a:pt x="3781" y="958"/>
                  </a:moveTo>
                  <a:lnTo>
                    <a:pt x="3783" y="958"/>
                  </a:lnTo>
                  <a:lnTo>
                    <a:pt x="3781" y="957"/>
                  </a:lnTo>
                  <a:lnTo>
                    <a:pt x="3781" y="958"/>
                  </a:lnTo>
                  <a:moveTo>
                    <a:pt x="3888" y="804"/>
                  </a:moveTo>
                  <a:lnTo>
                    <a:pt x="3888" y="802"/>
                  </a:lnTo>
                  <a:lnTo>
                    <a:pt x="3886" y="802"/>
                  </a:lnTo>
                  <a:lnTo>
                    <a:pt x="3885" y="802"/>
                  </a:lnTo>
                  <a:lnTo>
                    <a:pt x="3885" y="804"/>
                  </a:lnTo>
                  <a:lnTo>
                    <a:pt x="3886" y="804"/>
                  </a:lnTo>
                  <a:lnTo>
                    <a:pt x="3888" y="804"/>
                  </a:lnTo>
                  <a:moveTo>
                    <a:pt x="3846" y="520"/>
                  </a:moveTo>
                  <a:lnTo>
                    <a:pt x="3845" y="520"/>
                  </a:lnTo>
                  <a:lnTo>
                    <a:pt x="3846" y="522"/>
                  </a:lnTo>
                  <a:lnTo>
                    <a:pt x="3846" y="520"/>
                  </a:lnTo>
                  <a:moveTo>
                    <a:pt x="3042" y="1626"/>
                  </a:moveTo>
                  <a:lnTo>
                    <a:pt x="3040" y="1626"/>
                  </a:lnTo>
                  <a:lnTo>
                    <a:pt x="3040" y="1628"/>
                  </a:lnTo>
                  <a:lnTo>
                    <a:pt x="3039" y="1628"/>
                  </a:lnTo>
                  <a:lnTo>
                    <a:pt x="3039" y="1629"/>
                  </a:lnTo>
                  <a:lnTo>
                    <a:pt x="3040" y="1629"/>
                  </a:lnTo>
                  <a:lnTo>
                    <a:pt x="3042" y="1629"/>
                  </a:lnTo>
                  <a:lnTo>
                    <a:pt x="3042" y="1628"/>
                  </a:lnTo>
                  <a:lnTo>
                    <a:pt x="3043" y="1628"/>
                  </a:lnTo>
                  <a:lnTo>
                    <a:pt x="3043" y="1626"/>
                  </a:lnTo>
                  <a:lnTo>
                    <a:pt x="3042" y="1626"/>
                  </a:lnTo>
                  <a:moveTo>
                    <a:pt x="3936" y="838"/>
                  </a:moveTo>
                  <a:lnTo>
                    <a:pt x="3936" y="836"/>
                  </a:lnTo>
                  <a:lnTo>
                    <a:pt x="3934" y="836"/>
                  </a:lnTo>
                  <a:lnTo>
                    <a:pt x="3936" y="838"/>
                  </a:lnTo>
                  <a:moveTo>
                    <a:pt x="3825" y="564"/>
                  </a:moveTo>
                  <a:lnTo>
                    <a:pt x="3826" y="564"/>
                  </a:lnTo>
                  <a:lnTo>
                    <a:pt x="3825" y="562"/>
                  </a:lnTo>
                  <a:lnTo>
                    <a:pt x="3825" y="564"/>
                  </a:lnTo>
                  <a:moveTo>
                    <a:pt x="3817" y="554"/>
                  </a:moveTo>
                  <a:lnTo>
                    <a:pt x="3815" y="554"/>
                  </a:lnTo>
                  <a:lnTo>
                    <a:pt x="3815" y="556"/>
                  </a:lnTo>
                  <a:lnTo>
                    <a:pt x="3817" y="556"/>
                  </a:lnTo>
                  <a:lnTo>
                    <a:pt x="3818" y="556"/>
                  </a:lnTo>
                  <a:lnTo>
                    <a:pt x="3818" y="554"/>
                  </a:lnTo>
                  <a:lnTo>
                    <a:pt x="3817" y="554"/>
                  </a:lnTo>
                  <a:moveTo>
                    <a:pt x="3825" y="559"/>
                  </a:moveTo>
                  <a:lnTo>
                    <a:pt x="3823" y="557"/>
                  </a:lnTo>
                  <a:lnTo>
                    <a:pt x="3821" y="557"/>
                  </a:lnTo>
                  <a:lnTo>
                    <a:pt x="3820" y="557"/>
                  </a:lnTo>
                  <a:lnTo>
                    <a:pt x="3821" y="559"/>
                  </a:lnTo>
                  <a:lnTo>
                    <a:pt x="3823" y="559"/>
                  </a:lnTo>
                  <a:lnTo>
                    <a:pt x="3823" y="559"/>
                  </a:lnTo>
                  <a:lnTo>
                    <a:pt x="3823" y="560"/>
                  </a:lnTo>
                  <a:lnTo>
                    <a:pt x="3825" y="562"/>
                  </a:lnTo>
                  <a:lnTo>
                    <a:pt x="3825" y="560"/>
                  </a:lnTo>
                  <a:lnTo>
                    <a:pt x="3825" y="559"/>
                  </a:lnTo>
                  <a:lnTo>
                    <a:pt x="3825" y="559"/>
                  </a:lnTo>
                  <a:moveTo>
                    <a:pt x="3815" y="454"/>
                  </a:moveTo>
                  <a:lnTo>
                    <a:pt x="3815" y="452"/>
                  </a:lnTo>
                  <a:lnTo>
                    <a:pt x="3814" y="452"/>
                  </a:lnTo>
                  <a:lnTo>
                    <a:pt x="3815" y="454"/>
                  </a:lnTo>
                  <a:moveTo>
                    <a:pt x="3814" y="450"/>
                  </a:moveTo>
                  <a:lnTo>
                    <a:pt x="3814" y="452"/>
                  </a:lnTo>
                  <a:lnTo>
                    <a:pt x="3814" y="450"/>
                  </a:lnTo>
                  <a:lnTo>
                    <a:pt x="3815" y="450"/>
                  </a:lnTo>
                  <a:lnTo>
                    <a:pt x="3815" y="452"/>
                  </a:lnTo>
                  <a:lnTo>
                    <a:pt x="3817" y="452"/>
                  </a:lnTo>
                  <a:lnTo>
                    <a:pt x="3818" y="452"/>
                  </a:lnTo>
                  <a:lnTo>
                    <a:pt x="3818" y="450"/>
                  </a:lnTo>
                  <a:lnTo>
                    <a:pt x="3817" y="449"/>
                  </a:lnTo>
                  <a:lnTo>
                    <a:pt x="3815" y="447"/>
                  </a:lnTo>
                  <a:lnTo>
                    <a:pt x="3814" y="447"/>
                  </a:lnTo>
                  <a:lnTo>
                    <a:pt x="3814" y="449"/>
                  </a:lnTo>
                  <a:lnTo>
                    <a:pt x="3814" y="449"/>
                  </a:lnTo>
                  <a:lnTo>
                    <a:pt x="3812" y="449"/>
                  </a:lnTo>
                  <a:lnTo>
                    <a:pt x="3812" y="450"/>
                  </a:lnTo>
                  <a:lnTo>
                    <a:pt x="3814" y="450"/>
                  </a:lnTo>
                  <a:moveTo>
                    <a:pt x="3913" y="816"/>
                  </a:moveTo>
                  <a:lnTo>
                    <a:pt x="3914" y="816"/>
                  </a:lnTo>
                  <a:lnTo>
                    <a:pt x="3914" y="814"/>
                  </a:lnTo>
                  <a:lnTo>
                    <a:pt x="3913" y="814"/>
                  </a:lnTo>
                  <a:lnTo>
                    <a:pt x="3913" y="816"/>
                  </a:lnTo>
                  <a:moveTo>
                    <a:pt x="3890" y="802"/>
                  </a:moveTo>
                  <a:lnTo>
                    <a:pt x="3890" y="800"/>
                  </a:lnTo>
                  <a:lnTo>
                    <a:pt x="3888" y="800"/>
                  </a:lnTo>
                  <a:lnTo>
                    <a:pt x="3888" y="802"/>
                  </a:lnTo>
                  <a:lnTo>
                    <a:pt x="3890" y="802"/>
                  </a:lnTo>
                  <a:moveTo>
                    <a:pt x="3888" y="805"/>
                  </a:moveTo>
                  <a:lnTo>
                    <a:pt x="3888" y="804"/>
                  </a:lnTo>
                  <a:lnTo>
                    <a:pt x="3888" y="804"/>
                  </a:lnTo>
                  <a:lnTo>
                    <a:pt x="3888" y="805"/>
                  </a:lnTo>
                  <a:moveTo>
                    <a:pt x="3890" y="804"/>
                  </a:moveTo>
                  <a:lnTo>
                    <a:pt x="3888" y="802"/>
                  </a:lnTo>
                  <a:lnTo>
                    <a:pt x="3888" y="802"/>
                  </a:lnTo>
                  <a:lnTo>
                    <a:pt x="3888" y="804"/>
                  </a:lnTo>
                  <a:lnTo>
                    <a:pt x="3890" y="804"/>
                  </a:lnTo>
                  <a:moveTo>
                    <a:pt x="3917" y="818"/>
                  </a:moveTo>
                  <a:lnTo>
                    <a:pt x="3916" y="818"/>
                  </a:lnTo>
                  <a:lnTo>
                    <a:pt x="3916" y="819"/>
                  </a:lnTo>
                  <a:lnTo>
                    <a:pt x="3917" y="819"/>
                  </a:lnTo>
                  <a:lnTo>
                    <a:pt x="3917" y="818"/>
                  </a:lnTo>
                  <a:moveTo>
                    <a:pt x="3862" y="929"/>
                  </a:moveTo>
                  <a:lnTo>
                    <a:pt x="3862" y="931"/>
                  </a:lnTo>
                  <a:lnTo>
                    <a:pt x="3863" y="931"/>
                  </a:lnTo>
                  <a:lnTo>
                    <a:pt x="3863" y="929"/>
                  </a:lnTo>
                  <a:lnTo>
                    <a:pt x="3862" y="929"/>
                  </a:lnTo>
                  <a:moveTo>
                    <a:pt x="3891" y="804"/>
                  </a:moveTo>
                  <a:lnTo>
                    <a:pt x="3891" y="805"/>
                  </a:lnTo>
                  <a:lnTo>
                    <a:pt x="3893" y="805"/>
                  </a:lnTo>
                  <a:lnTo>
                    <a:pt x="3893" y="804"/>
                  </a:lnTo>
                  <a:lnTo>
                    <a:pt x="3891" y="804"/>
                  </a:lnTo>
                  <a:moveTo>
                    <a:pt x="3756" y="996"/>
                  </a:moveTo>
                  <a:lnTo>
                    <a:pt x="3758" y="996"/>
                  </a:lnTo>
                  <a:lnTo>
                    <a:pt x="3758" y="994"/>
                  </a:lnTo>
                  <a:lnTo>
                    <a:pt x="3756" y="994"/>
                  </a:lnTo>
                  <a:lnTo>
                    <a:pt x="3756" y="996"/>
                  </a:lnTo>
                  <a:moveTo>
                    <a:pt x="4142" y="1076"/>
                  </a:moveTo>
                  <a:lnTo>
                    <a:pt x="4142" y="1075"/>
                  </a:lnTo>
                  <a:lnTo>
                    <a:pt x="4140" y="1075"/>
                  </a:lnTo>
                  <a:lnTo>
                    <a:pt x="4140" y="1076"/>
                  </a:lnTo>
                  <a:lnTo>
                    <a:pt x="4142" y="1076"/>
                  </a:lnTo>
                  <a:moveTo>
                    <a:pt x="4145" y="1085"/>
                  </a:moveTo>
                  <a:lnTo>
                    <a:pt x="4145" y="1084"/>
                  </a:lnTo>
                  <a:lnTo>
                    <a:pt x="4143" y="1085"/>
                  </a:lnTo>
                  <a:lnTo>
                    <a:pt x="4145" y="1085"/>
                  </a:lnTo>
                  <a:moveTo>
                    <a:pt x="4134" y="1059"/>
                  </a:moveTo>
                  <a:lnTo>
                    <a:pt x="4132" y="1059"/>
                  </a:lnTo>
                  <a:lnTo>
                    <a:pt x="4132" y="1061"/>
                  </a:lnTo>
                  <a:lnTo>
                    <a:pt x="4134" y="1061"/>
                  </a:lnTo>
                  <a:lnTo>
                    <a:pt x="4134" y="1059"/>
                  </a:lnTo>
                  <a:moveTo>
                    <a:pt x="4074" y="1030"/>
                  </a:moveTo>
                  <a:lnTo>
                    <a:pt x="4074" y="1028"/>
                  </a:lnTo>
                  <a:lnTo>
                    <a:pt x="4074" y="1027"/>
                  </a:lnTo>
                  <a:lnTo>
                    <a:pt x="4074" y="1027"/>
                  </a:lnTo>
                  <a:lnTo>
                    <a:pt x="4074" y="1030"/>
                  </a:lnTo>
                  <a:lnTo>
                    <a:pt x="4074" y="1031"/>
                  </a:lnTo>
                  <a:lnTo>
                    <a:pt x="4074" y="1031"/>
                  </a:lnTo>
                  <a:lnTo>
                    <a:pt x="4074" y="1030"/>
                  </a:lnTo>
                  <a:moveTo>
                    <a:pt x="4078" y="1034"/>
                  </a:moveTo>
                  <a:lnTo>
                    <a:pt x="4080" y="1036"/>
                  </a:lnTo>
                  <a:lnTo>
                    <a:pt x="4080" y="1034"/>
                  </a:lnTo>
                  <a:lnTo>
                    <a:pt x="4078" y="1034"/>
                  </a:lnTo>
                  <a:moveTo>
                    <a:pt x="4143" y="1089"/>
                  </a:moveTo>
                  <a:lnTo>
                    <a:pt x="4143" y="1087"/>
                  </a:lnTo>
                  <a:lnTo>
                    <a:pt x="4142" y="1089"/>
                  </a:lnTo>
                  <a:lnTo>
                    <a:pt x="4143" y="1089"/>
                  </a:lnTo>
                  <a:moveTo>
                    <a:pt x="4191" y="1093"/>
                  </a:moveTo>
                  <a:lnTo>
                    <a:pt x="4191" y="1095"/>
                  </a:lnTo>
                  <a:lnTo>
                    <a:pt x="4193" y="1095"/>
                  </a:lnTo>
                  <a:lnTo>
                    <a:pt x="4193" y="1093"/>
                  </a:lnTo>
                  <a:lnTo>
                    <a:pt x="4191" y="1093"/>
                  </a:lnTo>
                  <a:moveTo>
                    <a:pt x="3860" y="932"/>
                  </a:moveTo>
                  <a:lnTo>
                    <a:pt x="3859" y="932"/>
                  </a:lnTo>
                  <a:lnTo>
                    <a:pt x="3859" y="932"/>
                  </a:lnTo>
                  <a:lnTo>
                    <a:pt x="3860" y="932"/>
                  </a:lnTo>
                  <a:lnTo>
                    <a:pt x="3862" y="934"/>
                  </a:lnTo>
                  <a:lnTo>
                    <a:pt x="3862" y="932"/>
                  </a:lnTo>
                  <a:lnTo>
                    <a:pt x="3862" y="932"/>
                  </a:lnTo>
                  <a:lnTo>
                    <a:pt x="3862" y="931"/>
                  </a:lnTo>
                  <a:lnTo>
                    <a:pt x="3860" y="932"/>
                  </a:lnTo>
                  <a:moveTo>
                    <a:pt x="4423" y="1095"/>
                  </a:moveTo>
                  <a:lnTo>
                    <a:pt x="4422" y="1093"/>
                  </a:lnTo>
                  <a:lnTo>
                    <a:pt x="4422" y="1095"/>
                  </a:lnTo>
                  <a:lnTo>
                    <a:pt x="4423" y="1095"/>
                  </a:lnTo>
                  <a:moveTo>
                    <a:pt x="4511" y="1446"/>
                  </a:moveTo>
                  <a:lnTo>
                    <a:pt x="4511" y="1448"/>
                  </a:lnTo>
                  <a:lnTo>
                    <a:pt x="4513" y="1448"/>
                  </a:lnTo>
                  <a:lnTo>
                    <a:pt x="4511" y="1446"/>
                  </a:lnTo>
                  <a:moveTo>
                    <a:pt x="4518" y="1457"/>
                  </a:moveTo>
                  <a:lnTo>
                    <a:pt x="4518" y="1459"/>
                  </a:lnTo>
                  <a:lnTo>
                    <a:pt x="4519" y="1457"/>
                  </a:lnTo>
                  <a:lnTo>
                    <a:pt x="4518" y="1457"/>
                  </a:lnTo>
                  <a:moveTo>
                    <a:pt x="4077" y="1027"/>
                  </a:moveTo>
                  <a:lnTo>
                    <a:pt x="4077" y="1025"/>
                  </a:lnTo>
                  <a:lnTo>
                    <a:pt x="4075" y="1025"/>
                  </a:lnTo>
                  <a:lnTo>
                    <a:pt x="4074" y="1025"/>
                  </a:lnTo>
                  <a:lnTo>
                    <a:pt x="4074" y="1027"/>
                  </a:lnTo>
                  <a:lnTo>
                    <a:pt x="4075" y="1027"/>
                  </a:lnTo>
                  <a:lnTo>
                    <a:pt x="4077" y="1027"/>
                  </a:lnTo>
                  <a:moveTo>
                    <a:pt x="4516" y="1462"/>
                  </a:moveTo>
                  <a:lnTo>
                    <a:pt x="4518" y="1462"/>
                  </a:lnTo>
                  <a:lnTo>
                    <a:pt x="4518" y="1460"/>
                  </a:lnTo>
                  <a:lnTo>
                    <a:pt x="4518" y="1459"/>
                  </a:lnTo>
                  <a:lnTo>
                    <a:pt x="4516" y="1459"/>
                  </a:lnTo>
                  <a:lnTo>
                    <a:pt x="4516" y="1457"/>
                  </a:lnTo>
                  <a:lnTo>
                    <a:pt x="4515" y="1457"/>
                  </a:lnTo>
                  <a:lnTo>
                    <a:pt x="4515" y="1459"/>
                  </a:lnTo>
                  <a:lnTo>
                    <a:pt x="4515" y="1460"/>
                  </a:lnTo>
                  <a:lnTo>
                    <a:pt x="4516" y="1460"/>
                  </a:lnTo>
                  <a:lnTo>
                    <a:pt x="4516" y="1462"/>
                  </a:lnTo>
                  <a:moveTo>
                    <a:pt x="4205" y="1082"/>
                  </a:moveTo>
                  <a:lnTo>
                    <a:pt x="4204" y="1082"/>
                  </a:lnTo>
                  <a:lnTo>
                    <a:pt x="4204" y="1084"/>
                  </a:lnTo>
                  <a:lnTo>
                    <a:pt x="4205" y="1084"/>
                  </a:lnTo>
                  <a:lnTo>
                    <a:pt x="4205" y="1082"/>
                  </a:lnTo>
                  <a:moveTo>
                    <a:pt x="4519" y="1446"/>
                  </a:moveTo>
                  <a:lnTo>
                    <a:pt x="4519" y="1446"/>
                  </a:lnTo>
                  <a:lnTo>
                    <a:pt x="4519" y="1445"/>
                  </a:lnTo>
                  <a:lnTo>
                    <a:pt x="4519" y="1445"/>
                  </a:lnTo>
                  <a:lnTo>
                    <a:pt x="4519" y="1446"/>
                  </a:lnTo>
                  <a:moveTo>
                    <a:pt x="4142" y="1092"/>
                  </a:moveTo>
                  <a:lnTo>
                    <a:pt x="4142" y="1090"/>
                  </a:lnTo>
                  <a:lnTo>
                    <a:pt x="4140" y="1092"/>
                  </a:lnTo>
                  <a:lnTo>
                    <a:pt x="4142" y="1092"/>
                  </a:lnTo>
                  <a:moveTo>
                    <a:pt x="3845" y="1031"/>
                  </a:moveTo>
                  <a:lnTo>
                    <a:pt x="3846" y="1030"/>
                  </a:lnTo>
                  <a:lnTo>
                    <a:pt x="3846" y="1028"/>
                  </a:lnTo>
                  <a:lnTo>
                    <a:pt x="3845" y="1030"/>
                  </a:lnTo>
                  <a:lnTo>
                    <a:pt x="3845" y="1031"/>
                  </a:lnTo>
                  <a:moveTo>
                    <a:pt x="3868" y="1096"/>
                  </a:moveTo>
                  <a:lnTo>
                    <a:pt x="3869" y="1098"/>
                  </a:lnTo>
                  <a:lnTo>
                    <a:pt x="3869" y="1099"/>
                  </a:lnTo>
                  <a:lnTo>
                    <a:pt x="3871" y="1099"/>
                  </a:lnTo>
                  <a:lnTo>
                    <a:pt x="3872" y="1099"/>
                  </a:lnTo>
                  <a:lnTo>
                    <a:pt x="3874" y="1099"/>
                  </a:lnTo>
                  <a:lnTo>
                    <a:pt x="3874" y="1098"/>
                  </a:lnTo>
                  <a:lnTo>
                    <a:pt x="3876" y="1098"/>
                  </a:lnTo>
                  <a:lnTo>
                    <a:pt x="3876" y="1096"/>
                  </a:lnTo>
                  <a:lnTo>
                    <a:pt x="3874" y="1096"/>
                  </a:lnTo>
                  <a:lnTo>
                    <a:pt x="3872" y="1096"/>
                  </a:lnTo>
                  <a:lnTo>
                    <a:pt x="3872" y="1095"/>
                  </a:lnTo>
                  <a:lnTo>
                    <a:pt x="3871" y="1095"/>
                  </a:lnTo>
                  <a:lnTo>
                    <a:pt x="3869" y="1095"/>
                  </a:lnTo>
                  <a:lnTo>
                    <a:pt x="3869" y="1093"/>
                  </a:lnTo>
                  <a:lnTo>
                    <a:pt x="3868" y="1093"/>
                  </a:lnTo>
                  <a:lnTo>
                    <a:pt x="3866" y="1095"/>
                  </a:lnTo>
                  <a:lnTo>
                    <a:pt x="3866" y="1096"/>
                  </a:lnTo>
                  <a:lnTo>
                    <a:pt x="3868" y="1096"/>
                  </a:lnTo>
                  <a:moveTo>
                    <a:pt x="3846" y="1024"/>
                  </a:moveTo>
                  <a:lnTo>
                    <a:pt x="3846" y="1025"/>
                  </a:lnTo>
                  <a:lnTo>
                    <a:pt x="3848" y="1025"/>
                  </a:lnTo>
                  <a:lnTo>
                    <a:pt x="3848" y="1024"/>
                  </a:lnTo>
                  <a:lnTo>
                    <a:pt x="3846" y="1024"/>
                  </a:lnTo>
                  <a:moveTo>
                    <a:pt x="3848" y="1014"/>
                  </a:moveTo>
                  <a:lnTo>
                    <a:pt x="3849" y="1013"/>
                  </a:lnTo>
                  <a:lnTo>
                    <a:pt x="3848" y="1013"/>
                  </a:lnTo>
                  <a:lnTo>
                    <a:pt x="3848" y="1014"/>
                  </a:lnTo>
                  <a:moveTo>
                    <a:pt x="3863" y="932"/>
                  </a:moveTo>
                  <a:lnTo>
                    <a:pt x="3863" y="932"/>
                  </a:lnTo>
                  <a:lnTo>
                    <a:pt x="3862" y="932"/>
                  </a:lnTo>
                  <a:lnTo>
                    <a:pt x="3863" y="932"/>
                  </a:lnTo>
                  <a:moveTo>
                    <a:pt x="3936" y="1096"/>
                  </a:moveTo>
                  <a:lnTo>
                    <a:pt x="3937" y="1096"/>
                  </a:lnTo>
                  <a:lnTo>
                    <a:pt x="3937" y="1095"/>
                  </a:lnTo>
                  <a:lnTo>
                    <a:pt x="3936" y="1095"/>
                  </a:lnTo>
                  <a:lnTo>
                    <a:pt x="3936" y="1096"/>
                  </a:lnTo>
                  <a:moveTo>
                    <a:pt x="3868" y="971"/>
                  </a:moveTo>
                  <a:lnTo>
                    <a:pt x="3869" y="972"/>
                  </a:lnTo>
                  <a:lnTo>
                    <a:pt x="3869" y="971"/>
                  </a:lnTo>
                  <a:lnTo>
                    <a:pt x="3868" y="971"/>
                  </a:lnTo>
                  <a:moveTo>
                    <a:pt x="4146" y="1076"/>
                  </a:moveTo>
                  <a:lnTo>
                    <a:pt x="4145" y="1076"/>
                  </a:lnTo>
                  <a:lnTo>
                    <a:pt x="4145" y="1078"/>
                  </a:lnTo>
                  <a:lnTo>
                    <a:pt x="4146" y="1078"/>
                  </a:lnTo>
                  <a:lnTo>
                    <a:pt x="4146" y="1076"/>
                  </a:lnTo>
                  <a:moveTo>
                    <a:pt x="4001" y="1025"/>
                  </a:moveTo>
                  <a:lnTo>
                    <a:pt x="4001" y="1027"/>
                  </a:lnTo>
                  <a:lnTo>
                    <a:pt x="4002" y="1027"/>
                  </a:lnTo>
                  <a:lnTo>
                    <a:pt x="4001" y="1025"/>
                  </a:lnTo>
                  <a:moveTo>
                    <a:pt x="4148" y="1090"/>
                  </a:moveTo>
                  <a:lnTo>
                    <a:pt x="4148" y="1089"/>
                  </a:lnTo>
                  <a:lnTo>
                    <a:pt x="4146" y="1089"/>
                  </a:lnTo>
                  <a:lnTo>
                    <a:pt x="4148" y="1090"/>
                  </a:lnTo>
                  <a:moveTo>
                    <a:pt x="1371" y="170"/>
                  </a:moveTo>
                  <a:lnTo>
                    <a:pt x="1371" y="169"/>
                  </a:lnTo>
                  <a:lnTo>
                    <a:pt x="1369" y="169"/>
                  </a:lnTo>
                  <a:lnTo>
                    <a:pt x="1369" y="167"/>
                  </a:lnTo>
                  <a:lnTo>
                    <a:pt x="1368" y="167"/>
                  </a:lnTo>
                  <a:lnTo>
                    <a:pt x="1368" y="169"/>
                  </a:lnTo>
                  <a:lnTo>
                    <a:pt x="1366" y="169"/>
                  </a:lnTo>
                  <a:lnTo>
                    <a:pt x="1368" y="170"/>
                  </a:lnTo>
                  <a:lnTo>
                    <a:pt x="1369" y="170"/>
                  </a:lnTo>
                  <a:lnTo>
                    <a:pt x="1371" y="172"/>
                  </a:lnTo>
                  <a:lnTo>
                    <a:pt x="1372" y="170"/>
                  </a:lnTo>
                  <a:lnTo>
                    <a:pt x="1371" y="170"/>
                  </a:lnTo>
                  <a:moveTo>
                    <a:pt x="4187" y="1092"/>
                  </a:moveTo>
                  <a:lnTo>
                    <a:pt x="4185" y="1092"/>
                  </a:lnTo>
                  <a:lnTo>
                    <a:pt x="4185" y="1093"/>
                  </a:lnTo>
                  <a:lnTo>
                    <a:pt x="4187" y="1093"/>
                  </a:lnTo>
                  <a:lnTo>
                    <a:pt x="4187" y="1092"/>
                  </a:lnTo>
                  <a:moveTo>
                    <a:pt x="4033" y="1137"/>
                  </a:moveTo>
                  <a:lnTo>
                    <a:pt x="4035" y="1137"/>
                  </a:lnTo>
                  <a:lnTo>
                    <a:pt x="4035" y="1135"/>
                  </a:lnTo>
                  <a:lnTo>
                    <a:pt x="4033" y="1133"/>
                  </a:lnTo>
                  <a:lnTo>
                    <a:pt x="4033" y="1135"/>
                  </a:lnTo>
                  <a:lnTo>
                    <a:pt x="4033" y="1137"/>
                  </a:lnTo>
                  <a:moveTo>
                    <a:pt x="4083" y="1068"/>
                  </a:moveTo>
                  <a:lnTo>
                    <a:pt x="4084" y="1068"/>
                  </a:lnTo>
                  <a:lnTo>
                    <a:pt x="4084" y="1067"/>
                  </a:lnTo>
                  <a:lnTo>
                    <a:pt x="4083" y="1067"/>
                  </a:lnTo>
                  <a:lnTo>
                    <a:pt x="4083" y="1068"/>
                  </a:lnTo>
                  <a:moveTo>
                    <a:pt x="4081" y="1070"/>
                  </a:moveTo>
                  <a:lnTo>
                    <a:pt x="4083" y="1070"/>
                  </a:lnTo>
                  <a:lnTo>
                    <a:pt x="4083" y="1068"/>
                  </a:lnTo>
                  <a:lnTo>
                    <a:pt x="4081" y="1068"/>
                  </a:lnTo>
                  <a:lnTo>
                    <a:pt x="4081" y="1070"/>
                  </a:lnTo>
                  <a:moveTo>
                    <a:pt x="2667" y="38"/>
                  </a:moveTo>
                  <a:lnTo>
                    <a:pt x="2667" y="37"/>
                  </a:lnTo>
                  <a:lnTo>
                    <a:pt x="2666" y="37"/>
                  </a:lnTo>
                  <a:lnTo>
                    <a:pt x="2664" y="37"/>
                  </a:lnTo>
                  <a:lnTo>
                    <a:pt x="2664" y="38"/>
                  </a:lnTo>
                  <a:lnTo>
                    <a:pt x="2666" y="38"/>
                  </a:lnTo>
                  <a:lnTo>
                    <a:pt x="2667" y="38"/>
                  </a:lnTo>
                  <a:moveTo>
                    <a:pt x="2279" y="155"/>
                  </a:moveTo>
                  <a:lnTo>
                    <a:pt x="2279" y="156"/>
                  </a:lnTo>
                  <a:lnTo>
                    <a:pt x="2281" y="155"/>
                  </a:lnTo>
                  <a:lnTo>
                    <a:pt x="2279" y="155"/>
                  </a:lnTo>
                  <a:moveTo>
                    <a:pt x="2342" y="131"/>
                  </a:moveTo>
                  <a:lnTo>
                    <a:pt x="2342" y="133"/>
                  </a:lnTo>
                  <a:lnTo>
                    <a:pt x="2344" y="133"/>
                  </a:lnTo>
                  <a:lnTo>
                    <a:pt x="2346" y="133"/>
                  </a:lnTo>
                  <a:lnTo>
                    <a:pt x="2344" y="131"/>
                  </a:lnTo>
                  <a:lnTo>
                    <a:pt x="2342" y="131"/>
                  </a:lnTo>
                  <a:moveTo>
                    <a:pt x="2270" y="156"/>
                  </a:moveTo>
                  <a:lnTo>
                    <a:pt x="2268" y="156"/>
                  </a:lnTo>
                  <a:lnTo>
                    <a:pt x="2268" y="158"/>
                  </a:lnTo>
                  <a:lnTo>
                    <a:pt x="2270" y="158"/>
                  </a:lnTo>
                  <a:lnTo>
                    <a:pt x="2270" y="156"/>
                  </a:lnTo>
                  <a:moveTo>
                    <a:pt x="2273" y="156"/>
                  </a:moveTo>
                  <a:lnTo>
                    <a:pt x="2274" y="156"/>
                  </a:lnTo>
                  <a:lnTo>
                    <a:pt x="2273" y="155"/>
                  </a:lnTo>
                  <a:lnTo>
                    <a:pt x="2271" y="155"/>
                  </a:lnTo>
                  <a:lnTo>
                    <a:pt x="2271" y="156"/>
                  </a:lnTo>
                  <a:lnTo>
                    <a:pt x="2273" y="156"/>
                  </a:lnTo>
                  <a:moveTo>
                    <a:pt x="2352" y="130"/>
                  </a:moveTo>
                  <a:lnTo>
                    <a:pt x="2350" y="131"/>
                  </a:lnTo>
                  <a:lnTo>
                    <a:pt x="2352" y="131"/>
                  </a:lnTo>
                  <a:lnTo>
                    <a:pt x="2352" y="130"/>
                  </a:lnTo>
                  <a:moveTo>
                    <a:pt x="2274" y="153"/>
                  </a:moveTo>
                  <a:lnTo>
                    <a:pt x="2273" y="153"/>
                  </a:lnTo>
                  <a:lnTo>
                    <a:pt x="2273" y="155"/>
                  </a:lnTo>
                  <a:lnTo>
                    <a:pt x="2274" y="155"/>
                  </a:lnTo>
                  <a:lnTo>
                    <a:pt x="2274" y="153"/>
                  </a:lnTo>
                  <a:moveTo>
                    <a:pt x="2424" y="86"/>
                  </a:moveTo>
                  <a:lnTo>
                    <a:pt x="2423" y="86"/>
                  </a:lnTo>
                  <a:lnTo>
                    <a:pt x="2423" y="88"/>
                  </a:lnTo>
                  <a:lnTo>
                    <a:pt x="2424" y="88"/>
                  </a:lnTo>
                  <a:lnTo>
                    <a:pt x="2426" y="88"/>
                  </a:lnTo>
                  <a:lnTo>
                    <a:pt x="2426" y="86"/>
                  </a:lnTo>
                  <a:lnTo>
                    <a:pt x="2424" y="86"/>
                  </a:lnTo>
                  <a:moveTo>
                    <a:pt x="2424" y="107"/>
                  </a:moveTo>
                  <a:lnTo>
                    <a:pt x="2426" y="105"/>
                  </a:lnTo>
                  <a:lnTo>
                    <a:pt x="2424" y="105"/>
                  </a:lnTo>
                  <a:lnTo>
                    <a:pt x="2424" y="107"/>
                  </a:lnTo>
                  <a:moveTo>
                    <a:pt x="2661" y="37"/>
                  </a:move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moveTo>
                    <a:pt x="2675" y="32"/>
                  </a:moveTo>
                  <a:lnTo>
                    <a:pt x="2677" y="32"/>
                  </a:lnTo>
                  <a:lnTo>
                    <a:pt x="2677" y="31"/>
                  </a:lnTo>
                  <a:lnTo>
                    <a:pt x="2675" y="31"/>
                  </a:lnTo>
                  <a:lnTo>
                    <a:pt x="2675" y="32"/>
                  </a:lnTo>
                  <a:moveTo>
                    <a:pt x="2277" y="153"/>
                  </a:moveTo>
                  <a:lnTo>
                    <a:pt x="2277" y="152"/>
                  </a:lnTo>
                  <a:lnTo>
                    <a:pt x="2279" y="152"/>
                  </a:lnTo>
                  <a:lnTo>
                    <a:pt x="2277" y="150"/>
                  </a:lnTo>
                  <a:lnTo>
                    <a:pt x="2276" y="150"/>
                  </a:lnTo>
                  <a:lnTo>
                    <a:pt x="2274" y="152"/>
                  </a:lnTo>
                  <a:lnTo>
                    <a:pt x="2274" y="153"/>
                  </a:lnTo>
                  <a:lnTo>
                    <a:pt x="2276" y="153"/>
                  </a:lnTo>
                  <a:lnTo>
                    <a:pt x="2277" y="153"/>
                  </a:lnTo>
                  <a:moveTo>
                    <a:pt x="2658" y="31"/>
                  </a:moveTo>
                  <a:lnTo>
                    <a:pt x="2660" y="31"/>
                  </a:lnTo>
                  <a:lnTo>
                    <a:pt x="2660" y="32"/>
                  </a:lnTo>
                  <a:lnTo>
                    <a:pt x="2661" y="32"/>
                  </a:lnTo>
                  <a:lnTo>
                    <a:pt x="2661" y="31"/>
                  </a:lnTo>
                  <a:lnTo>
                    <a:pt x="2661" y="31"/>
                  </a:lnTo>
                  <a:lnTo>
                    <a:pt x="2661" y="29"/>
                  </a:lnTo>
                  <a:lnTo>
                    <a:pt x="2661" y="29"/>
                  </a:lnTo>
                  <a:lnTo>
                    <a:pt x="2660" y="29"/>
                  </a:lnTo>
                  <a:lnTo>
                    <a:pt x="2658" y="29"/>
                  </a:lnTo>
                  <a:lnTo>
                    <a:pt x="2656" y="31"/>
                  </a:lnTo>
                  <a:lnTo>
                    <a:pt x="2658" y="31"/>
                  </a:lnTo>
                  <a:moveTo>
                    <a:pt x="2460" y="74"/>
                  </a:moveTo>
                  <a:lnTo>
                    <a:pt x="2458" y="74"/>
                  </a:lnTo>
                  <a:lnTo>
                    <a:pt x="2458" y="74"/>
                  </a:lnTo>
                  <a:lnTo>
                    <a:pt x="2460" y="74"/>
                  </a:lnTo>
                  <a:lnTo>
                    <a:pt x="2460" y="74"/>
                  </a:lnTo>
                  <a:moveTo>
                    <a:pt x="2270" y="155"/>
                  </a:moveTo>
                  <a:lnTo>
                    <a:pt x="2270" y="156"/>
                  </a:lnTo>
                  <a:lnTo>
                    <a:pt x="2271" y="155"/>
                  </a:lnTo>
                  <a:lnTo>
                    <a:pt x="2270" y="155"/>
                  </a:lnTo>
                  <a:moveTo>
                    <a:pt x="2652" y="32"/>
                  </a:moveTo>
                  <a:lnTo>
                    <a:pt x="2650" y="32"/>
                  </a:lnTo>
                  <a:lnTo>
                    <a:pt x="2650" y="34"/>
                  </a:lnTo>
                  <a:lnTo>
                    <a:pt x="2652" y="34"/>
                  </a:lnTo>
                  <a:lnTo>
                    <a:pt x="2652" y="32"/>
                  </a:lnTo>
                  <a:moveTo>
                    <a:pt x="2551" y="4"/>
                  </a:moveTo>
                  <a:lnTo>
                    <a:pt x="2553" y="4"/>
                  </a:lnTo>
                  <a:lnTo>
                    <a:pt x="2553" y="3"/>
                  </a:lnTo>
                  <a:lnTo>
                    <a:pt x="2551" y="3"/>
                  </a:lnTo>
                  <a:lnTo>
                    <a:pt x="2550" y="3"/>
                  </a:lnTo>
                  <a:lnTo>
                    <a:pt x="2550" y="4"/>
                  </a:lnTo>
                  <a:lnTo>
                    <a:pt x="2551" y="4"/>
                  </a:lnTo>
                  <a:moveTo>
                    <a:pt x="2678" y="34"/>
                  </a:moveTo>
                  <a:lnTo>
                    <a:pt x="2680" y="32"/>
                  </a:lnTo>
                  <a:lnTo>
                    <a:pt x="2678" y="32"/>
                  </a:lnTo>
                  <a:lnTo>
                    <a:pt x="2678" y="34"/>
                  </a:lnTo>
                  <a:moveTo>
                    <a:pt x="2428" y="97"/>
                  </a:moveTo>
                  <a:lnTo>
                    <a:pt x="2428" y="99"/>
                  </a:lnTo>
                  <a:lnTo>
                    <a:pt x="2429" y="97"/>
                  </a:lnTo>
                  <a:lnTo>
                    <a:pt x="2428" y="97"/>
                  </a:lnTo>
                  <a:moveTo>
                    <a:pt x="2513" y="6"/>
                  </a:moveTo>
                  <a:lnTo>
                    <a:pt x="2513" y="4"/>
                  </a:lnTo>
                  <a:lnTo>
                    <a:pt x="2513" y="6"/>
                  </a:lnTo>
                  <a:lnTo>
                    <a:pt x="2513" y="6"/>
                  </a:lnTo>
                  <a:moveTo>
                    <a:pt x="2429" y="100"/>
                  </a:moveTo>
                  <a:lnTo>
                    <a:pt x="2428" y="100"/>
                  </a:lnTo>
                  <a:lnTo>
                    <a:pt x="2426" y="100"/>
                  </a:lnTo>
                  <a:lnTo>
                    <a:pt x="2426" y="102"/>
                  </a:lnTo>
                  <a:lnTo>
                    <a:pt x="2428" y="102"/>
                  </a:lnTo>
                  <a:lnTo>
                    <a:pt x="2429" y="100"/>
                  </a:lnTo>
                  <a:moveTo>
                    <a:pt x="2472" y="71"/>
                  </a:moveTo>
                  <a:lnTo>
                    <a:pt x="2472" y="73"/>
                  </a:lnTo>
                  <a:lnTo>
                    <a:pt x="2474" y="73"/>
                  </a:lnTo>
                  <a:lnTo>
                    <a:pt x="2475" y="73"/>
                  </a:lnTo>
                  <a:lnTo>
                    <a:pt x="2475" y="71"/>
                  </a:lnTo>
                  <a:lnTo>
                    <a:pt x="2474" y="71"/>
                  </a:lnTo>
                  <a:lnTo>
                    <a:pt x="2472" y="71"/>
                  </a:lnTo>
                  <a:moveTo>
                    <a:pt x="2426" y="102"/>
                  </a:moveTo>
                  <a:lnTo>
                    <a:pt x="2424" y="102"/>
                  </a:lnTo>
                  <a:lnTo>
                    <a:pt x="2424" y="104"/>
                  </a:lnTo>
                  <a:lnTo>
                    <a:pt x="2426" y="104"/>
                  </a:lnTo>
                  <a:lnTo>
                    <a:pt x="2426" y="102"/>
                  </a:lnTo>
                  <a:moveTo>
                    <a:pt x="2550" y="3"/>
                  </a:moveTo>
                  <a:lnTo>
                    <a:pt x="2550" y="4"/>
                  </a:lnTo>
                  <a:lnTo>
                    <a:pt x="2550" y="3"/>
                  </a:lnTo>
                  <a:lnTo>
                    <a:pt x="2550" y="3"/>
                  </a:lnTo>
                  <a:moveTo>
                    <a:pt x="2554" y="4"/>
                  </a:moveTo>
                  <a:lnTo>
                    <a:pt x="2554" y="6"/>
                  </a:lnTo>
                  <a:lnTo>
                    <a:pt x="2556" y="4"/>
                  </a:lnTo>
                  <a:lnTo>
                    <a:pt x="2554" y="4"/>
                  </a:lnTo>
                  <a:moveTo>
                    <a:pt x="2540" y="17"/>
                  </a:moveTo>
                  <a:lnTo>
                    <a:pt x="2540" y="18"/>
                  </a:lnTo>
                  <a:lnTo>
                    <a:pt x="2544" y="18"/>
                  </a:lnTo>
                  <a:lnTo>
                    <a:pt x="2544" y="17"/>
                  </a:lnTo>
                  <a:lnTo>
                    <a:pt x="2542" y="17"/>
                  </a:lnTo>
                  <a:lnTo>
                    <a:pt x="2540" y="17"/>
                  </a:lnTo>
                  <a:moveTo>
                    <a:pt x="2502" y="42"/>
                  </a:moveTo>
                  <a:lnTo>
                    <a:pt x="2502" y="43"/>
                  </a:lnTo>
                  <a:lnTo>
                    <a:pt x="2500" y="43"/>
                  </a:lnTo>
                  <a:lnTo>
                    <a:pt x="2499" y="43"/>
                  </a:lnTo>
                  <a:lnTo>
                    <a:pt x="2499" y="45"/>
                  </a:lnTo>
                  <a:lnTo>
                    <a:pt x="2500" y="45"/>
                  </a:lnTo>
                  <a:lnTo>
                    <a:pt x="2505" y="42"/>
                  </a:lnTo>
                  <a:lnTo>
                    <a:pt x="2503" y="42"/>
                  </a:lnTo>
                  <a:lnTo>
                    <a:pt x="2502" y="42"/>
                  </a:lnTo>
                  <a:moveTo>
                    <a:pt x="2480" y="56"/>
                  </a:moveTo>
                  <a:lnTo>
                    <a:pt x="2482" y="56"/>
                  </a:lnTo>
                  <a:lnTo>
                    <a:pt x="2482" y="54"/>
                  </a:lnTo>
                  <a:lnTo>
                    <a:pt x="2480" y="54"/>
                  </a:lnTo>
                  <a:lnTo>
                    <a:pt x="2480" y="56"/>
                  </a:lnTo>
                  <a:moveTo>
                    <a:pt x="2479" y="65"/>
                  </a:moveTo>
                  <a:lnTo>
                    <a:pt x="2477" y="66"/>
                  </a:lnTo>
                  <a:lnTo>
                    <a:pt x="2479" y="66"/>
                  </a:lnTo>
                  <a:lnTo>
                    <a:pt x="2479" y="65"/>
                  </a:lnTo>
                  <a:moveTo>
                    <a:pt x="2505" y="40"/>
                  </a:moveTo>
                  <a:lnTo>
                    <a:pt x="2505" y="42"/>
                  </a:lnTo>
                  <a:lnTo>
                    <a:pt x="2506" y="42"/>
                  </a:lnTo>
                  <a:lnTo>
                    <a:pt x="2508" y="42"/>
                  </a:lnTo>
                  <a:lnTo>
                    <a:pt x="2508" y="40"/>
                  </a:lnTo>
                  <a:lnTo>
                    <a:pt x="2506" y="40"/>
                  </a:lnTo>
                  <a:lnTo>
                    <a:pt x="2505" y="40"/>
                  </a:lnTo>
                  <a:moveTo>
                    <a:pt x="2525" y="32"/>
                  </a:moveTo>
                  <a:lnTo>
                    <a:pt x="2525" y="34"/>
                  </a:lnTo>
                  <a:lnTo>
                    <a:pt x="2527" y="32"/>
                  </a:lnTo>
                  <a:lnTo>
                    <a:pt x="2525" y="32"/>
                  </a:lnTo>
                  <a:moveTo>
                    <a:pt x="2540" y="25"/>
                  </a:moveTo>
                  <a:lnTo>
                    <a:pt x="2539" y="25"/>
                  </a:lnTo>
                  <a:lnTo>
                    <a:pt x="2539" y="26"/>
                  </a:lnTo>
                  <a:lnTo>
                    <a:pt x="2540" y="26"/>
                  </a:lnTo>
                  <a:lnTo>
                    <a:pt x="2540" y="25"/>
                  </a:lnTo>
                  <a:moveTo>
                    <a:pt x="2519" y="37"/>
                  </a:moveTo>
                  <a:lnTo>
                    <a:pt x="2522" y="35"/>
                  </a:lnTo>
                  <a:lnTo>
                    <a:pt x="2520" y="35"/>
                  </a:lnTo>
                  <a:lnTo>
                    <a:pt x="2519" y="37"/>
                  </a:lnTo>
                  <a:moveTo>
                    <a:pt x="2955" y="23"/>
                  </a:moveTo>
                  <a:lnTo>
                    <a:pt x="2958" y="25"/>
                  </a:lnTo>
                  <a:lnTo>
                    <a:pt x="2957" y="23"/>
                  </a:lnTo>
                  <a:lnTo>
                    <a:pt x="2955" y="23"/>
                  </a:lnTo>
                  <a:moveTo>
                    <a:pt x="3274" y="65"/>
                  </a:moveTo>
                  <a:lnTo>
                    <a:pt x="3272" y="65"/>
                  </a:lnTo>
                  <a:lnTo>
                    <a:pt x="3274" y="66"/>
                  </a:lnTo>
                  <a:lnTo>
                    <a:pt x="3274" y="65"/>
                  </a:lnTo>
                  <a:moveTo>
                    <a:pt x="3258" y="63"/>
                  </a:moveTo>
                  <a:lnTo>
                    <a:pt x="3258" y="62"/>
                  </a:lnTo>
                  <a:lnTo>
                    <a:pt x="3257" y="62"/>
                  </a:lnTo>
                  <a:lnTo>
                    <a:pt x="3255" y="62"/>
                  </a:lnTo>
                  <a:lnTo>
                    <a:pt x="3255" y="63"/>
                  </a:lnTo>
                  <a:lnTo>
                    <a:pt x="3257" y="63"/>
                  </a:lnTo>
                  <a:lnTo>
                    <a:pt x="3258" y="63"/>
                  </a:lnTo>
                  <a:moveTo>
                    <a:pt x="3022" y="35"/>
                  </a:moveTo>
                  <a:lnTo>
                    <a:pt x="3020" y="35"/>
                  </a:lnTo>
                  <a:lnTo>
                    <a:pt x="3022" y="37"/>
                  </a:lnTo>
                  <a:lnTo>
                    <a:pt x="3022" y="35"/>
                  </a:lnTo>
                  <a:moveTo>
                    <a:pt x="3278" y="66"/>
                  </a:moveTo>
                  <a:lnTo>
                    <a:pt x="3278" y="68"/>
                  </a:lnTo>
                  <a:lnTo>
                    <a:pt x="3280" y="68"/>
                  </a:lnTo>
                  <a:lnTo>
                    <a:pt x="3280" y="66"/>
                  </a:lnTo>
                  <a:lnTo>
                    <a:pt x="3278" y="66"/>
                  </a:lnTo>
                  <a:moveTo>
                    <a:pt x="2958" y="25"/>
                  </a:moveTo>
                  <a:lnTo>
                    <a:pt x="2958" y="26"/>
                  </a:lnTo>
                  <a:lnTo>
                    <a:pt x="2960" y="26"/>
                  </a:lnTo>
                  <a:lnTo>
                    <a:pt x="2958" y="25"/>
                  </a:lnTo>
                  <a:moveTo>
                    <a:pt x="2966" y="28"/>
                  </a:moveTo>
                  <a:lnTo>
                    <a:pt x="2967" y="28"/>
                  </a:lnTo>
                  <a:lnTo>
                    <a:pt x="2964" y="26"/>
                  </a:lnTo>
                  <a:lnTo>
                    <a:pt x="2963" y="26"/>
                  </a:lnTo>
                  <a:lnTo>
                    <a:pt x="2961" y="26"/>
                  </a:lnTo>
                  <a:lnTo>
                    <a:pt x="2963" y="28"/>
                  </a:lnTo>
                  <a:lnTo>
                    <a:pt x="2966" y="28"/>
                  </a:lnTo>
                  <a:moveTo>
                    <a:pt x="3842" y="573"/>
                  </a:moveTo>
                  <a:lnTo>
                    <a:pt x="3840" y="573"/>
                  </a:lnTo>
                  <a:lnTo>
                    <a:pt x="3842" y="574"/>
                  </a:lnTo>
                  <a:lnTo>
                    <a:pt x="3842" y="573"/>
                  </a:lnTo>
                  <a:moveTo>
                    <a:pt x="3271" y="69"/>
                  </a:moveTo>
                  <a:lnTo>
                    <a:pt x="3271" y="71"/>
                  </a:lnTo>
                  <a:lnTo>
                    <a:pt x="3272" y="71"/>
                  </a:lnTo>
                  <a:lnTo>
                    <a:pt x="3274" y="71"/>
                  </a:lnTo>
                  <a:lnTo>
                    <a:pt x="3272" y="69"/>
                  </a:lnTo>
                  <a:lnTo>
                    <a:pt x="3271" y="69"/>
                  </a:lnTo>
                  <a:moveTo>
                    <a:pt x="2943" y="83"/>
                  </a:moveTo>
                  <a:lnTo>
                    <a:pt x="2941" y="82"/>
                  </a:lnTo>
                  <a:lnTo>
                    <a:pt x="2941" y="83"/>
                  </a:lnTo>
                  <a:lnTo>
                    <a:pt x="2943" y="83"/>
                  </a:lnTo>
                  <a:moveTo>
                    <a:pt x="3814" y="542"/>
                  </a:moveTo>
                  <a:lnTo>
                    <a:pt x="3814" y="543"/>
                  </a:lnTo>
                  <a:lnTo>
                    <a:pt x="3815" y="543"/>
                  </a:lnTo>
                  <a:lnTo>
                    <a:pt x="3815" y="542"/>
                  </a:lnTo>
                  <a:lnTo>
                    <a:pt x="3814" y="542"/>
                  </a:lnTo>
                  <a:moveTo>
                    <a:pt x="3843" y="576"/>
                  </a:moveTo>
                  <a:lnTo>
                    <a:pt x="3842" y="576"/>
                  </a:lnTo>
                  <a:lnTo>
                    <a:pt x="3843" y="577"/>
                  </a:lnTo>
                  <a:lnTo>
                    <a:pt x="3845" y="577"/>
                  </a:lnTo>
                  <a:lnTo>
                    <a:pt x="3845" y="576"/>
                  </a:lnTo>
                  <a:lnTo>
                    <a:pt x="3843" y="576"/>
                  </a:lnTo>
                  <a:moveTo>
                    <a:pt x="3840" y="574"/>
                  </a:moveTo>
                  <a:lnTo>
                    <a:pt x="3840" y="576"/>
                  </a:lnTo>
                  <a:lnTo>
                    <a:pt x="3842" y="576"/>
                  </a:lnTo>
                  <a:lnTo>
                    <a:pt x="3842" y="574"/>
                  </a:lnTo>
                  <a:lnTo>
                    <a:pt x="3840" y="574"/>
                  </a:lnTo>
                  <a:moveTo>
                    <a:pt x="3890" y="525"/>
                  </a:moveTo>
                  <a:lnTo>
                    <a:pt x="3890" y="526"/>
                  </a:lnTo>
                  <a:lnTo>
                    <a:pt x="3891" y="526"/>
                  </a:lnTo>
                  <a:lnTo>
                    <a:pt x="3891" y="525"/>
                  </a:lnTo>
                  <a:lnTo>
                    <a:pt x="3890" y="525"/>
                  </a:lnTo>
                  <a:moveTo>
                    <a:pt x="3834" y="539"/>
                  </a:moveTo>
                  <a:lnTo>
                    <a:pt x="3834" y="537"/>
                  </a:lnTo>
                  <a:lnTo>
                    <a:pt x="3832" y="537"/>
                  </a:lnTo>
                  <a:lnTo>
                    <a:pt x="3834" y="539"/>
                  </a:lnTo>
                  <a:moveTo>
                    <a:pt x="3857" y="486"/>
                  </a:moveTo>
                  <a:lnTo>
                    <a:pt x="3859" y="486"/>
                  </a:lnTo>
                  <a:lnTo>
                    <a:pt x="3857" y="485"/>
                  </a:lnTo>
                  <a:lnTo>
                    <a:pt x="3857" y="486"/>
                  </a:lnTo>
                  <a:moveTo>
                    <a:pt x="3890" y="523"/>
                  </a:moveTo>
                  <a:lnTo>
                    <a:pt x="3890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6" y="522"/>
                  </a:lnTo>
                  <a:lnTo>
                    <a:pt x="3886" y="522"/>
                  </a:lnTo>
                  <a:lnTo>
                    <a:pt x="3888" y="522"/>
                  </a:lnTo>
                  <a:lnTo>
                    <a:pt x="3888" y="523"/>
                  </a:lnTo>
                  <a:lnTo>
                    <a:pt x="3888" y="525"/>
                  </a:lnTo>
                  <a:lnTo>
                    <a:pt x="3890" y="525"/>
                  </a:lnTo>
                  <a:lnTo>
                    <a:pt x="3890" y="523"/>
                  </a:lnTo>
                  <a:moveTo>
                    <a:pt x="2859" y="66"/>
                  </a:moveTo>
                  <a:lnTo>
                    <a:pt x="2859" y="65"/>
                  </a:lnTo>
                  <a:lnTo>
                    <a:pt x="2858" y="65"/>
                  </a:lnTo>
                  <a:lnTo>
                    <a:pt x="2858" y="66"/>
                  </a:lnTo>
                  <a:lnTo>
                    <a:pt x="2859" y="66"/>
                  </a:lnTo>
                  <a:moveTo>
                    <a:pt x="2858" y="83"/>
                  </a:moveTo>
                  <a:lnTo>
                    <a:pt x="2859" y="83"/>
                  </a:lnTo>
                  <a:lnTo>
                    <a:pt x="2856" y="82"/>
                  </a:lnTo>
                  <a:lnTo>
                    <a:pt x="2858" y="83"/>
                  </a:lnTo>
                  <a:moveTo>
                    <a:pt x="2862" y="82"/>
                  </a:moveTo>
                  <a:lnTo>
                    <a:pt x="2861" y="82"/>
                  </a:lnTo>
                  <a:lnTo>
                    <a:pt x="2861" y="83"/>
                  </a:lnTo>
                  <a:lnTo>
                    <a:pt x="2862" y="83"/>
                  </a:lnTo>
                  <a:lnTo>
                    <a:pt x="2862" y="82"/>
                  </a:lnTo>
                  <a:moveTo>
                    <a:pt x="2867" y="79"/>
                  </a:moveTo>
                  <a:lnTo>
                    <a:pt x="2867" y="77"/>
                  </a:lnTo>
                  <a:lnTo>
                    <a:pt x="2864" y="77"/>
                  </a:lnTo>
                  <a:lnTo>
                    <a:pt x="2865" y="79"/>
                  </a:lnTo>
                  <a:lnTo>
                    <a:pt x="2867" y="79"/>
                  </a:lnTo>
                  <a:moveTo>
                    <a:pt x="2853" y="69"/>
                  </a:moveTo>
                  <a:lnTo>
                    <a:pt x="2855" y="69"/>
                  </a:lnTo>
                  <a:lnTo>
                    <a:pt x="2855" y="68"/>
                  </a:lnTo>
                  <a:lnTo>
                    <a:pt x="2853" y="68"/>
                  </a:lnTo>
                  <a:lnTo>
                    <a:pt x="2853" y="69"/>
                  </a:lnTo>
                  <a:moveTo>
                    <a:pt x="2855" y="71"/>
                  </a:moveTo>
                  <a:lnTo>
                    <a:pt x="2853" y="71"/>
                  </a:lnTo>
                  <a:lnTo>
                    <a:pt x="2853" y="73"/>
                  </a:lnTo>
                  <a:lnTo>
                    <a:pt x="2856" y="71"/>
                  </a:lnTo>
                  <a:lnTo>
                    <a:pt x="2855" y="71"/>
                  </a:lnTo>
                  <a:moveTo>
                    <a:pt x="2816" y="17"/>
                  </a:moveTo>
                  <a:lnTo>
                    <a:pt x="2814" y="18"/>
                  </a:lnTo>
                  <a:lnTo>
                    <a:pt x="2816" y="18"/>
                  </a:lnTo>
                  <a:lnTo>
                    <a:pt x="2816" y="17"/>
                  </a:lnTo>
                  <a:moveTo>
                    <a:pt x="2853" y="68"/>
                  </a:moveTo>
                  <a:lnTo>
                    <a:pt x="2853" y="66"/>
                  </a:lnTo>
                  <a:lnTo>
                    <a:pt x="2851" y="68"/>
                  </a:lnTo>
                  <a:lnTo>
                    <a:pt x="2853" y="68"/>
                  </a:lnTo>
                  <a:moveTo>
                    <a:pt x="2865" y="74"/>
                  </a:moveTo>
                  <a:lnTo>
                    <a:pt x="2864" y="74"/>
                  </a:lnTo>
                  <a:lnTo>
                    <a:pt x="2865" y="76"/>
                  </a:lnTo>
                  <a:lnTo>
                    <a:pt x="2865" y="74"/>
                  </a:lnTo>
                  <a:moveTo>
                    <a:pt x="2855" y="80"/>
                  </a:moveTo>
                  <a:lnTo>
                    <a:pt x="2855" y="79"/>
                  </a:lnTo>
                  <a:lnTo>
                    <a:pt x="2853" y="79"/>
                  </a:lnTo>
                  <a:lnTo>
                    <a:pt x="2851" y="79"/>
                  </a:lnTo>
                  <a:lnTo>
                    <a:pt x="2851" y="80"/>
                  </a:lnTo>
                  <a:lnTo>
                    <a:pt x="2853" y="80"/>
                  </a:lnTo>
                  <a:lnTo>
                    <a:pt x="2855" y="80"/>
                  </a:lnTo>
                  <a:moveTo>
                    <a:pt x="2694" y="28"/>
                  </a:moveTo>
                  <a:lnTo>
                    <a:pt x="2691" y="29"/>
                  </a:lnTo>
                  <a:lnTo>
                    <a:pt x="2692" y="29"/>
                  </a:lnTo>
                  <a:lnTo>
                    <a:pt x="2694" y="28"/>
                  </a:lnTo>
                  <a:moveTo>
                    <a:pt x="2853" y="82"/>
                  </a:moveTo>
                  <a:lnTo>
                    <a:pt x="2851" y="83"/>
                  </a:lnTo>
                  <a:lnTo>
                    <a:pt x="2853" y="83"/>
                  </a:lnTo>
                  <a:lnTo>
                    <a:pt x="2853" y="82"/>
                  </a:lnTo>
                  <a:moveTo>
                    <a:pt x="2851" y="76"/>
                  </a:moveTo>
                  <a:lnTo>
                    <a:pt x="2850" y="77"/>
                  </a:lnTo>
                  <a:lnTo>
                    <a:pt x="2851" y="77"/>
                  </a:lnTo>
                  <a:lnTo>
                    <a:pt x="2851" y="76"/>
                  </a:lnTo>
                  <a:moveTo>
                    <a:pt x="2890" y="54"/>
                  </a:moveTo>
                  <a:lnTo>
                    <a:pt x="2889" y="54"/>
                  </a:lnTo>
                  <a:lnTo>
                    <a:pt x="2887" y="54"/>
                  </a:lnTo>
                  <a:lnTo>
                    <a:pt x="2890" y="56"/>
                  </a:lnTo>
                  <a:lnTo>
                    <a:pt x="2890" y="54"/>
                  </a:lnTo>
                  <a:moveTo>
                    <a:pt x="2870" y="73"/>
                  </a:moveTo>
                  <a:lnTo>
                    <a:pt x="2872" y="73"/>
                  </a:lnTo>
                  <a:lnTo>
                    <a:pt x="2870" y="71"/>
                  </a:lnTo>
                  <a:lnTo>
                    <a:pt x="2870" y="73"/>
                  </a:lnTo>
                  <a:moveTo>
                    <a:pt x="2868" y="73"/>
                  </a:moveTo>
                  <a:lnTo>
                    <a:pt x="2868" y="74"/>
                  </a:lnTo>
                  <a:lnTo>
                    <a:pt x="2870" y="74"/>
                  </a:lnTo>
                  <a:lnTo>
                    <a:pt x="2870" y="73"/>
                  </a:lnTo>
                  <a:lnTo>
                    <a:pt x="2868" y="73"/>
                  </a:lnTo>
                  <a:moveTo>
                    <a:pt x="1069" y="32"/>
                  </a:moveTo>
                  <a:lnTo>
                    <a:pt x="1068" y="34"/>
                  </a:lnTo>
                  <a:lnTo>
                    <a:pt x="1069" y="34"/>
                  </a:lnTo>
                  <a:lnTo>
                    <a:pt x="1069" y="32"/>
                  </a:lnTo>
                  <a:moveTo>
                    <a:pt x="1555" y="1657"/>
                  </a:moveTo>
                  <a:lnTo>
                    <a:pt x="1555" y="1659"/>
                  </a:lnTo>
                  <a:lnTo>
                    <a:pt x="1557" y="1659"/>
                  </a:lnTo>
                  <a:lnTo>
                    <a:pt x="1555" y="1657"/>
                  </a:lnTo>
                  <a:moveTo>
                    <a:pt x="757" y="292"/>
                  </a:moveTo>
                  <a:lnTo>
                    <a:pt x="757" y="294"/>
                  </a:lnTo>
                  <a:lnTo>
                    <a:pt x="758" y="294"/>
                  </a:lnTo>
                  <a:lnTo>
                    <a:pt x="760" y="294"/>
                  </a:lnTo>
                  <a:lnTo>
                    <a:pt x="760" y="292"/>
                  </a:lnTo>
                  <a:lnTo>
                    <a:pt x="758" y="292"/>
                  </a:lnTo>
                  <a:lnTo>
                    <a:pt x="757" y="292"/>
                  </a:lnTo>
                  <a:moveTo>
                    <a:pt x="761" y="292"/>
                  </a:moveTo>
                  <a:lnTo>
                    <a:pt x="761" y="291"/>
                  </a:lnTo>
                  <a:lnTo>
                    <a:pt x="760" y="292"/>
                  </a:lnTo>
                  <a:lnTo>
                    <a:pt x="761" y="292"/>
                  </a:lnTo>
                  <a:moveTo>
                    <a:pt x="1552" y="1651"/>
                  </a:moveTo>
                  <a:lnTo>
                    <a:pt x="1550" y="1651"/>
                  </a:lnTo>
                  <a:lnTo>
                    <a:pt x="1549" y="1651"/>
                  </a:lnTo>
                  <a:lnTo>
                    <a:pt x="1549" y="1652"/>
                  </a:lnTo>
                  <a:lnTo>
                    <a:pt x="1550" y="1652"/>
                  </a:lnTo>
                  <a:lnTo>
                    <a:pt x="1552" y="1651"/>
                  </a:lnTo>
                  <a:moveTo>
                    <a:pt x="1417" y="1635"/>
                  </a:moveTo>
                  <a:lnTo>
                    <a:pt x="1416" y="1637"/>
                  </a:lnTo>
                  <a:lnTo>
                    <a:pt x="1417" y="1637"/>
                  </a:lnTo>
                  <a:lnTo>
                    <a:pt x="1417" y="1635"/>
                  </a:lnTo>
                  <a:moveTo>
                    <a:pt x="1566" y="1652"/>
                  </a:moveTo>
                  <a:lnTo>
                    <a:pt x="1567" y="1652"/>
                  </a:lnTo>
                  <a:lnTo>
                    <a:pt x="1567" y="1651"/>
                  </a:lnTo>
                  <a:lnTo>
                    <a:pt x="1566" y="1651"/>
                  </a:lnTo>
                  <a:lnTo>
                    <a:pt x="1566" y="1652"/>
                  </a:lnTo>
                  <a:moveTo>
                    <a:pt x="1569" y="1654"/>
                  </a:moveTo>
                  <a:lnTo>
                    <a:pt x="1569" y="1652"/>
                  </a:lnTo>
                  <a:lnTo>
                    <a:pt x="1567" y="1652"/>
                  </a:lnTo>
                  <a:lnTo>
                    <a:pt x="1567" y="1654"/>
                  </a:lnTo>
                  <a:lnTo>
                    <a:pt x="1569" y="1654"/>
                  </a:lnTo>
                  <a:moveTo>
                    <a:pt x="1550" y="1655"/>
                  </a:moveTo>
                  <a:lnTo>
                    <a:pt x="1550" y="1654"/>
                  </a:lnTo>
                  <a:lnTo>
                    <a:pt x="1549" y="1654"/>
                  </a:lnTo>
                  <a:lnTo>
                    <a:pt x="1549" y="1655"/>
                  </a:lnTo>
                  <a:lnTo>
                    <a:pt x="1550" y="1655"/>
                  </a:lnTo>
                  <a:moveTo>
                    <a:pt x="757" y="297"/>
                  </a:moveTo>
                  <a:lnTo>
                    <a:pt x="758" y="299"/>
                  </a:lnTo>
                  <a:lnTo>
                    <a:pt x="760" y="299"/>
                  </a:lnTo>
                  <a:lnTo>
                    <a:pt x="760" y="297"/>
                  </a:lnTo>
                  <a:lnTo>
                    <a:pt x="758" y="297"/>
                  </a:lnTo>
                  <a:lnTo>
                    <a:pt x="757" y="297"/>
                  </a:lnTo>
                  <a:moveTo>
                    <a:pt x="750" y="248"/>
                  </a:moveTo>
                  <a:lnTo>
                    <a:pt x="752" y="249"/>
                  </a:lnTo>
                  <a:lnTo>
                    <a:pt x="754" y="249"/>
                  </a:lnTo>
                  <a:lnTo>
                    <a:pt x="752" y="248"/>
                  </a:lnTo>
                  <a:lnTo>
                    <a:pt x="750" y="248"/>
                  </a:lnTo>
                  <a:moveTo>
                    <a:pt x="749" y="246"/>
                  </a:moveTo>
                  <a:lnTo>
                    <a:pt x="749" y="248"/>
                  </a:lnTo>
                  <a:lnTo>
                    <a:pt x="750" y="248"/>
                  </a:lnTo>
                  <a:lnTo>
                    <a:pt x="750" y="246"/>
                  </a:lnTo>
                  <a:lnTo>
                    <a:pt x="749" y="246"/>
                  </a:lnTo>
                  <a:moveTo>
                    <a:pt x="749" y="243"/>
                  </a:moveTo>
                  <a:lnTo>
                    <a:pt x="750" y="244"/>
                  </a:lnTo>
                  <a:lnTo>
                    <a:pt x="752" y="244"/>
                  </a:lnTo>
                  <a:lnTo>
                    <a:pt x="750" y="243"/>
                  </a:lnTo>
                  <a:lnTo>
                    <a:pt x="749" y="243"/>
                  </a:lnTo>
                  <a:moveTo>
                    <a:pt x="755" y="300"/>
                  </a:moveTo>
                  <a:lnTo>
                    <a:pt x="757" y="302"/>
                  </a:lnTo>
                  <a:lnTo>
                    <a:pt x="757" y="300"/>
                  </a:lnTo>
                  <a:lnTo>
                    <a:pt x="755" y="300"/>
                  </a:lnTo>
                  <a:moveTo>
                    <a:pt x="760" y="300"/>
                  </a:moveTo>
                  <a:lnTo>
                    <a:pt x="761" y="300"/>
                  </a:lnTo>
                  <a:lnTo>
                    <a:pt x="761" y="299"/>
                  </a:lnTo>
                  <a:lnTo>
                    <a:pt x="760" y="299"/>
                  </a:lnTo>
                  <a:lnTo>
                    <a:pt x="760" y="300"/>
                  </a:lnTo>
                  <a:moveTo>
                    <a:pt x="749" y="249"/>
                  </a:moveTo>
                  <a:lnTo>
                    <a:pt x="747" y="249"/>
                  </a:lnTo>
                  <a:lnTo>
                    <a:pt x="747" y="251"/>
                  </a:lnTo>
                  <a:lnTo>
                    <a:pt x="749" y="251"/>
                  </a:lnTo>
                  <a:lnTo>
                    <a:pt x="749" y="249"/>
                  </a:lnTo>
                  <a:moveTo>
                    <a:pt x="752" y="241"/>
                  </a:moveTo>
                  <a:lnTo>
                    <a:pt x="750" y="241"/>
                  </a:lnTo>
                  <a:lnTo>
                    <a:pt x="750" y="243"/>
                  </a:lnTo>
                  <a:lnTo>
                    <a:pt x="752" y="243"/>
                  </a:lnTo>
                  <a:lnTo>
                    <a:pt x="752" y="241"/>
                  </a:lnTo>
                  <a:moveTo>
                    <a:pt x="1420" y="1572"/>
                  </a:moveTo>
                  <a:lnTo>
                    <a:pt x="1420" y="1570"/>
                  </a:lnTo>
                  <a:lnTo>
                    <a:pt x="1422" y="1570"/>
                  </a:lnTo>
                  <a:lnTo>
                    <a:pt x="1420" y="1569"/>
                  </a:lnTo>
                  <a:lnTo>
                    <a:pt x="1420" y="1567"/>
                  </a:lnTo>
                  <a:lnTo>
                    <a:pt x="1419" y="1567"/>
                  </a:lnTo>
                  <a:lnTo>
                    <a:pt x="1417" y="1569"/>
                  </a:lnTo>
                  <a:lnTo>
                    <a:pt x="1419" y="1569"/>
                  </a:lnTo>
                  <a:lnTo>
                    <a:pt x="1419" y="1570"/>
                  </a:lnTo>
                  <a:lnTo>
                    <a:pt x="1417" y="1570"/>
                  </a:lnTo>
                  <a:lnTo>
                    <a:pt x="1417" y="1572"/>
                  </a:lnTo>
                  <a:lnTo>
                    <a:pt x="1419" y="1572"/>
                  </a:lnTo>
                  <a:lnTo>
                    <a:pt x="1420" y="1572"/>
                  </a:lnTo>
                  <a:moveTo>
                    <a:pt x="1215" y="172"/>
                  </a:moveTo>
                  <a:lnTo>
                    <a:pt x="1216" y="173"/>
                  </a:lnTo>
                  <a:lnTo>
                    <a:pt x="1216" y="172"/>
                  </a:lnTo>
                  <a:lnTo>
                    <a:pt x="1215" y="172"/>
                  </a:lnTo>
                  <a:moveTo>
                    <a:pt x="1202" y="167"/>
                  </a:moveTo>
                  <a:lnTo>
                    <a:pt x="1204" y="169"/>
                  </a:lnTo>
                  <a:lnTo>
                    <a:pt x="1205" y="169"/>
                  </a:lnTo>
                  <a:lnTo>
                    <a:pt x="1204" y="167"/>
                  </a:lnTo>
                  <a:lnTo>
                    <a:pt x="1202" y="167"/>
                  </a:lnTo>
                  <a:moveTo>
                    <a:pt x="1207" y="170"/>
                  </a:moveTo>
                  <a:lnTo>
                    <a:pt x="1207" y="169"/>
                  </a:lnTo>
                  <a:lnTo>
                    <a:pt x="1205" y="169"/>
                  </a:lnTo>
                  <a:lnTo>
                    <a:pt x="1207" y="170"/>
                  </a:lnTo>
                  <a:moveTo>
                    <a:pt x="1277" y="195"/>
                  </a:moveTo>
                  <a:lnTo>
                    <a:pt x="1275" y="193"/>
                  </a:lnTo>
                  <a:lnTo>
                    <a:pt x="1275" y="195"/>
                  </a:lnTo>
                  <a:lnTo>
                    <a:pt x="1277" y="195"/>
                  </a:lnTo>
                  <a:moveTo>
                    <a:pt x="1227" y="179"/>
                  </a:moveTo>
                  <a:lnTo>
                    <a:pt x="1229" y="179"/>
                  </a:lnTo>
                  <a:lnTo>
                    <a:pt x="1229" y="178"/>
                  </a:lnTo>
                  <a:lnTo>
                    <a:pt x="1227" y="179"/>
                  </a:lnTo>
                  <a:moveTo>
                    <a:pt x="1256" y="179"/>
                  </a:moveTo>
                  <a:lnTo>
                    <a:pt x="1258" y="181"/>
                  </a:lnTo>
                  <a:lnTo>
                    <a:pt x="1258" y="179"/>
                  </a:lnTo>
                  <a:lnTo>
                    <a:pt x="1256" y="179"/>
                  </a:lnTo>
                  <a:moveTo>
                    <a:pt x="1210" y="161"/>
                  </a:moveTo>
                  <a:lnTo>
                    <a:pt x="1210" y="159"/>
                  </a:lnTo>
                  <a:lnTo>
                    <a:pt x="1208" y="159"/>
                  </a:lnTo>
                  <a:lnTo>
                    <a:pt x="1208" y="161"/>
                  </a:lnTo>
                  <a:lnTo>
                    <a:pt x="1210" y="161"/>
                  </a:lnTo>
                  <a:moveTo>
                    <a:pt x="1433" y="1666"/>
                  </a:moveTo>
                  <a:lnTo>
                    <a:pt x="1434" y="1665"/>
                  </a:lnTo>
                  <a:lnTo>
                    <a:pt x="1433" y="1665"/>
                  </a:lnTo>
                  <a:lnTo>
                    <a:pt x="1433" y="1666"/>
                  </a:lnTo>
                  <a:moveTo>
                    <a:pt x="747" y="248"/>
                  </a:moveTo>
                  <a:lnTo>
                    <a:pt x="749" y="246"/>
                  </a:lnTo>
                  <a:lnTo>
                    <a:pt x="747" y="246"/>
                  </a:lnTo>
                  <a:lnTo>
                    <a:pt x="747" y="248"/>
                  </a:lnTo>
                  <a:moveTo>
                    <a:pt x="1422" y="1567"/>
                  </a:moveTo>
                  <a:lnTo>
                    <a:pt x="1420" y="1567"/>
                  </a:lnTo>
                  <a:lnTo>
                    <a:pt x="1422" y="1569"/>
                  </a:lnTo>
                  <a:lnTo>
                    <a:pt x="1422" y="1567"/>
                  </a:lnTo>
                  <a:moveTo>
                    <a:pt x="1195" y="128"/>
                  </a:moveTo>
                  <a:lnTo>
                    <a:pt x="1193" y="128"/>
                  </a:lnTo>
                  <a:lnTo>
                    <a:pt x="1193" y="130"/>
                  </a:lnTo>
                  <a:lnTo>
                    <a:pt x="1195" y="130"/>
                  </a:lnTo>
                  <a:lnTo>
                    <a:pt x="1195" y="128"/>
                  </a:lnTo>
                  <a:moveTo>
                    <a:pt x="1557" y="1660"/>
                  </a:moveTo>
                  <a:lnTo>
                    <a:pt x="1557" y="1662"/>
                  </a:lnTo>
                  <a:lnTo>
                    <a:pt x="1558" y="1662"/>
                  </a:lnTo>
                  <a:lnTo>
                    <a:pt x="1558" y="1660"/>
                  </a:lnTo>
                  <a:lnTo>
                    <a:pt x="1557" y="1660"/>
                  </a:lnTo>
                  <a:moveTo>
                    <a:pt x="1151" y="116"/>
                  </a:moveTo>
                  <a:lnTo>
                    <a:pt x="1151" y="117"/>
                  </a:lnTo>
                  <a:lnTo>
                    <a:pt x="1153" y="116"/>
                  </a:lnTo>
                  <a:lnTo>
                    <a:pt x="1151" y="116"/>
                  </a:lnTo>
                  <a:moveTo>
                    <a:pt x="1191" y="127"/>
                  </a:moveTo>
                  <a:lnTo>
                    <a:pt x="1191" y="128"/>
                  </a:lnTo>
                  <a:lnTo>
                    <a:pt x="1193" y="128"/>
                  </a:lnTo>
                  <a:lnTo>
                    <a:pt x="1193" y="127"/>
                  </a:lnTo>
                  <a:lnTo>
                    <a:pt x="1191" y="127"/>
                  </a:lnTo>
                  <a:moveTo>
                    <a:pt x="1184" y="124"/>
                  </a:moveTo>
                  <a:lnTo>
                    <a:pt x="1184" y="125"/>
                  </a:lnTo>
                  <a:lnTo>
                    <a:pt x="1185" y="124"/>
                  </a:lnTo>
                  <a:lnTo>
                    <a:pt x="1184" y="124"/>
                  </a:lnTo>
                  <a:moveTo>
                    <a:pt x="548" y="141"/>
                  </a:moveTo>
                  <a:lnTo>
                    <a:pt x="548" y="142"/>
                  </a:lnTo>
                  <a:lnTo>
                    <a:pt x="549" y="142"/>
                  </a:lnTo>
                  <a:lnTo>
                    <a:pt x="549" y="141"/>
                  </a:lnTo>
                  <a:lnTo>
                    <a:pt x="548" y="141"/>
                  </a:lnTo>
                  <a:moveTo>
                    <a:pt x="1013" y="119"/>
                  </a:moveTo>
                  <a:lnTo>
                    <a:pt x="1012" y="117"/>
                  </a:lnTo>
                  <a:lnTo>
                    <a:pt x="1010" y="117"/>
                  </a:lnTo>
                  <a:lnTo>
                    <a:pt x="1012" y="119"/>
                  </a:lnTo>
                  <a:lnTo>
                    <a:pt x="1012" y="121"/>
                  </a:lnTo>
                  <a:lnTo>
                    <a:pt x="1013" y="121"/>
                  </a:lnTo>
                  <a:lnTo>
                    <a:pt x="1015" y="121"/>
                  </a:lnTo>
                  <a:lnTo>
                    <a:pt x="1017" y="121"/>
                  </a:lnTo>
                  <a:lnTo>
                    <a:pt x="1017" y="119"/>
                  </a:lnTo>
                  <a:lnTo>
                    <a:pt x="1015" y="119"/>
                  </a:lnTo>
                  <a:lnTo>
                    <a:pt x="1013" y="119"/>
                  </a:lnTo>
                  <a:moveTo>
                    <a:pt x="961" y="111"/>
                  </a:moveTo>
                  <a:lnTo>
                    <a:pt x="961" y="111"/>
                  </a:lnTo>
                  <a:lnTo>
                    <a:pt x="959" y="111"/>
                  </a:lnTo>
                  <a:lnTo>
                    <a:pt x="959" y="111"/>
                  </a:lnTo>
                  <a:lnTo>
                    <a:pt x="961" y="111"/>
                  </a:lnTo>
                  <a:moveTo>
                    <a:pt x="1001" y="86"/>
                  </a:moveTo>
                  <a:lnTo>
                    <a:pt x="1001" y="85"/>
                  </a:lnTo>
                  <a:lnTo>
                    <a:pt x="1000" y="85"/>
                  </a:lnTo>
                  <a:lnTo>
                    <a:pt x="1000" y="86"/>
                  </a:lnTo>
                  <a:lnTo>
                    <a:pt x="1001" y="86"/>
                  </a:lnTo>
                  <a:moveTo>
                    <a:pt x="939" y="100"/>
                  </a:moveTo>
                  <a:lnTo>
                    <a:pt x="938" y="100"/>
                  </a:lnTo>
                  <a:lnTo>
                    <a:pt x="936" y="100"/>
                  </a:lnTo>
                  <a:lnTo>
                    <a:pt x="936" y="102"/>
                  </a:lnTo>
                  <a:lnTo>
                    <a:pt x="939" y="102"/>
                  </a:lnTo>
                  <a:lnTo>
                    <a:pt x="939" y="100"/>
                  </a:lnTo>
                  <a:moveTo>
                    <a:pt x="930" y="99"/>
                  </a:moveTo>
                  <a:lnTo>
                    <a:pt x="928" y="99"/>
                  </a:lnTo>
                  <a:lnTo>
                    <a:pt x="928" y="100"/>
                  </a:lnTo>
                  <a:lnTo>
                    <a:pt x="930" y="100"/>
                  </a:lnTo>
                  <a:lnTo>
                    <a:pt x="932" y="100"/>
                  </a:lnTo>
                  <a:lnTo>
                    <a:pt x="932" y="99"/>
                  </a:lnTo>
                  <a:lnTo>
                    <a:pt x="930" y="99"/>
                  </a:lnTo>
                  <a:moveTo>
                    <a:pt x="967" y="93"/>
                  </a:moveTo>
                  <a:lnTo>
                    <a:pt x="969" y="91"/>
                  </a:lnTo>
                  <a:lnTo>
                    <a:pt x="967" y="91"/>
                  </a:lnTo>
                  <a:lnTo>
                    <a:pt x="967" y="93"/>
                  </a:lnTo>
                  <a:moveTo>
                    <a:pt x="966" y="94"/>
                  </a:moveTo>
                  <a:lnTo>
                    <a:pt x="967" y="94"/>
                  </a:lnTo>
                  <a:lnTo>
                    <a:pt x="967" y="93"/>
                  </a:lnTo>
                  <a:lnTo>
                    <a:pt x="966" y="93"/>
                  </a:lnTo>
                  <a:lnTo>
                    <a:pt x="966" y="94"/>
                  </a:lnTo>
                  <a:moveTo>
                    <a:pt x="970" y="93"/>
                  </a:moveTo>
                  <a:lnTo>
                    <a:pt x="970" y="91"/>
                  </a:lnTo>
                  <a:lnTo>
                    <a:pt x="969" y="93"/>
                  </a:lnTo>
                  <a:lnTo>
                    <a:pt x="970" y="93"/>
                  </a:lnTo>
                  <a:moveTo>
                    <a:pt x="973" y="69"/>
                  </a:moveTo>
                  <a:lnTo>
                    <a:pt x="973" y="68"/>
                  </a:lnTo>
                  <a:lnTo>
                    <a:pt x="972" y="68"/>
                  </a:lnTo>
                  <a:lnTo>
                    <a:pt x="972" y="69"/>
                  </a:lnTo>
                  <a:lnTo>
                    <a:pt x="973" y="69"/>
                  </a:lnTo>
                  <a:moveTo>
                    <a:pt x="933" y="77"/>
                  </a:moveTo>
                  <a:lnTo>
                    <a:pt x="933" y="76"/>
                  </a:lnTo>
                  <a:lnTo>
                    <a:pt x="932" y="76"/>
                  </a:lnTo>
                  <a:lnTo>
                    <a:pt x="932" y="77"/>
                  </a:lnTo>
                  <a:lnTo>
                    <a:pt x="933" y="77"/>
                  </a:lnTo>
                  <a:moveTo>
                    <a:pt x="950" y="52"/>
                  </a:moveTo>
                  <a:lnTo>
                    <a:pt x="949" y="52"/>
                  </a:lnTo>
                  <a:lnTo>
                    <a:pt x="949" y="54"/>
                  </a:lnTo>
                  <a:lnTo>
                    <a:pt x="950" y="54"/>
                  </a:lnTo>
                  <a:lnTo>
                    <a:pt x="950" y="52"/>
                  </a:lnTo>
                  <a:moveTo>
                    <a:pt x="964" y="65"/>
                  </a:moveTo>
                  <a:lnTo>
                    <a:pt x="962" y="65"/>
                  </a:lnTo>
                  <a:lnTo>
                    <a:pt x="962" y="66"/>
                  </a:lnTo>
                  <a:lnTo>
                    <a:pt x="964" y="66"/>
                  </a:lnTo>
                  <a:lnTo>
                    <a:pt x="964" y="65"/>
                  </a:lnTo>
                  <a:moveTo>
                    <a:pt x="958" y="63"/>
                  </a:moveTo>
                  <a:lnTo>
                    <a:pt x="958" y="62"/>
                  </a:lnTo>
                  <a:lnTo>
                    <a:pt x="956" y="63"/>
                  </a:lnTo>
                  <a:lnTo>
                    <a:pt x="958" y="63"/>
                  </a:lnTo>
                  <a:moveTo>
                    <a:pt x="978" y="66"/>
                  </a:moveTo>
                  <a:lnTo>
                    <a:pt x="976" y="66"/>
                  </a:lnTo>
                  <a:lnTo>
                    <a:pt x="975" y="66"/>
                  </a:lnTo>
                  <a:lnTo>
                    <a:pt x="975" y="68"/>
                  </a:lnTo>
                  <a:lnTo>
                    <a:pt x="976" y="68"/>
                  </a:lnTo>
                  <a:lnTo>
                    <a:pt x="978" y="66"/>
                  </a:lnTo>
                  <a:moveTo>
                    <a:pt x="993" y="60"/>
                  </a:moveTo>
                  <a:lnTo>
                    <a:pt x="992" y="62"/>
                  </a:lnTo>
                  <a:lnTo>
                    <a:pt x="993" y="62"/>
                  </a:lnTo>
                  <a:lnTo>
                    <a:pt x="993" y="60"/>
                  </a:lnTo>
                  <a:moveTo>
                    <a:pt x="956" y="62"/>
                  </a:moveTo>
                  <a:lnTo>
                    <a:pt x="958" y="60"/>
                  </a:lnTo>
                  <a:lnTo>
                    <a:pt x="956" y="60"/>
                  </a:lnTo>
                  <a:lnTo>
                    <a:pt x="956" y="62"/>
                  </a:lnTo>
                  <a:moveTo>
                    <a:pt x="611" y="249"/>
                  </a:moveTo>
                  <a:lnTo>
                    <a:pt x="613" y="249"/>
                  </a:lnTo>
                  <a:lnTo>
                    <a:pt x="611" y="248"/>
                  </a:lnTo>
                  <a:lnTo>
                    <a:pt x="611" y="249"/>
                  </a:lnTo>
                  <a:moveTo>
                    <a:pt x="607" y="246"/>
                  </a:moveTo>
                  <a:lnTo>
                    <a:pt x="605" y="246"/>
                  </a:lnTo>
                  <a:lnTo>
                    <a:pt x="607" y="248"/>
                  </a:lnTo>
                  <a:lnTo>
                    <a:pt x="607" y="246"/>
                  </a:lnTo>
                  <a:moveTo>
                    <a:pt x="614" y="241"/>
                  </a:moveTo>
                  <a:lnTo>
                    <a:pt x="613" y="243"/>
                  </a:lnTo>
                  <a:lnTo>
                    <a:pt x="614" y="243"/>
                  </a:lnTo>
                  <a:lnTo>
                    <a:pt x="614" y="241"/>
                  </a:lnTo>
                  <a:moveTo>
                    <a:pt x="616" y="241"/>
                  </a:moveTo>
                  <a:lnTo>
                    <a:pt x="614" y="241"/>
                  </a:lnTo>
                  <a:lnTo>
                    <a:pt x="616" y="243"/>
                  </a:lnTo>
                  <a:lnTo>
                    <a:pt x="616" y="241"/>
                  </a:lnTo>
                  <a:moveTo>
                    <a:pt x="605" y="249"/>
                  </a:moveTo>
                  <a:lnTo>
                    <a:pt x="605" y="248"/>
                  </a:lnTo>
                  <a:lnTo>
                    <a:pt x="604" y="249"/>
                  </a:lnTo>
                  <a:lnTo>
                    <a:pt x="605" y="249"/>
                  </a:lnTo>
                  <a:moveTo>
                    <a:pt x="616" y="244"/>
                  </a:moveTo>
                  <a:lnTo>
                    <a:pt x="617" y="244"/>
                  </a:lnTo>
                  <a:lnTo>
                    <a:pt x="617" y="243"/>
                  </a:lnTo>
                  <a:lnTo>
                    <a:pt x="616" y="243"/>
                  </a:lnTo>
                  <a:lnTo>
                    <a:pt x="616" y="244"/>
                  </a:lnTo>
                  <a:moveTo>
                    <a:pt x="542" y="164"/>
                  </a:moveTo>
                  <a:lnTo>
                    <a:pt x="543" y="162"/>
                  </a:lnTo>
                  <a:lnTo>
                    <a:pt x="542" y="162"/>
                  </a:lnTo>
                  <a:lnTo>
                    <a:pt x="542" y="164"/>
                  </a:lnTo>
                  <a:moveTo>
                    <a:pt x="600" y="254"/>
                  </a:moveTo>
                  <a:lnTo>
                    <a:pt x="602" y="254"/>
                  </a:lnTo>
                  <a:lnTo>
                    <a:pt x="602" y="252"/>
                  </a:lnTo>
                  <a:lnTo>
                    <a:pt x="600" y="254"/>
                  </a:lnTo>
                  <a:moveTo>
                    <a:pt x="617" y="240"/>
                  </a:moveTo>
                  <a:lnTo>
                    <a:pt x="617" y="241"/>
                  </a:lnTo>
                  <a:lnTo>
                    <a:pt x="619" y="240"/>
                  </a:lnTo>
                  <a:lnTo>
                    <a:pt x="617" y="240"/>
                  </a:lnTo>
                  <a:moveTo>
                    <a:pt x="542" y="152"/>
                  </a:moveTo>
                  <a:lnTo>
                    <a:pt x="543" y="152"/>
                  </a:lnTo>
                  <a:lnTo>
                    <a:pt x="543" y="150"/>
                  </a:lnTo>
                  <a:lnTo>
                    <a:pt x="542" y="150"/>
                  </a:lnTo>
                  <a:lnTo>
                    <a:pt x="542" y="152"/>
                  </a:lnTo>
                  <a:moveTo>
                    <a:pt x="540" y="164"/>
                  </a:moveTo>
                  <a:lnTo>
                    <a:pt x="542" y="162"/>
                  </a:lnTo>
                  <a:lnTo>
                    <a:pt x="540" y="162"/>
                  </a:lnTo>
                  <a:lnTo>
                    <a:pt x="540" y="164"/>
                  </a:lnTo>
                  <a:moveTo>
                    <a:pt x="467" y="292"/>
                  </a:moveTo>
                  <a:lnTo>
                    <a:pt x="467" y="294"/>
                  </a:lnTo>
                  <a:lnTo>
                    <a:pt x="469" y="294"/>
                  </a:lnTo>
                  <a:lnTo>
                    <a:pt x="469" y="292"/>
                  </a:lnTo>
                  <a:lnTo>
                    <a:pt x="467" y="292"/>
                  </a:lnTo>
                  <a:moveTo>
                    <a:pt x="1267" y="184"/>
                  </a:moveTo>
                  <a:lnTo>
                    <a:pt x="1267" y="186"/>
                  </a:lnTo>
                  <a:lnTo>
                    <a:pt x="1269" y="186"/>
                  </a:lnTo>
                  <a:lnTo>
                    <a:pt x="1269" y="184"/>
                  </a:lnTo>
                  <a:lnTo>
                    <a:pt x="1267" y="184"/>
                  </a:lnTo>
                  <a:moveTo>
                    <a:pt x="509" y="150"/>
                  </a:moveTo>
                  <a:lnTo>
                    <a:pt x="509" y="152"/>
                  </a:lnTo>
                  <a:lnTo>
                    <a:pt x="511" y="150"/>
                  </a:lnTo>
                  <a:lnTo>
                    <a:pt x="509" y="150"/>
                  </a:lnTo>
                  <a:moveTo>
                    <a:pt x="546" y="139"/>
                  </a:moveTo>
                  <a:lnTo>
                    <a:pt x="548" y="139"/>
                  </a:lnTo>
                  <a:lnTo>
                    <a:pt x="548" y="138"/>
                  </a:lnTo>
                  <a:lnTo>
                    <a:pt x="546" y="138"/>
                  </a:lnTo>
                  <a:lnTo>
                    <a:pt x="546" y="139"/>
                  </a:lnTo>
                  <a:moveTo>
                    <a:pt x="512" y="153"/>
                  </a:moveTo>
                  <a:lnTo>
                    <a:pt x="512" y="152"/>
                  </a:lnTo>
                  <a:lnTo>
                    <a:pt x="511" y="153"/>
                  </a:lnTo>
                  <a:lnTo>
                    <a:pt x="512" y="153"/>
                  </a:lnTo>
                  <a:moveTo>
                    <a:pt x="1277" y="179"/>
                  </a:moveTo>
                  <a:lnTo>
                    <a:pt x="1278" y="179"/>
                  </a:lnTo>
                  <a:lnTo>
                    <a:pt x="1278" y="178"/>
                  </a:lnTo>
                  <a:lnTo>
                    <a:pt x="1277" y="178"/>
                  </a:lnTo>
                  <a:lnTo>
                    <a:pt x="1277" y="179"/>
                  </a:lnTo>
                  <a:moveTo>
                    <a:pt x="1188" y="107"/>
                  </a:moveTo>
                  <a:lnTo>
                    <a:pt x="1188" y="108"/>
                  </a:lnTo>
                  <a:lnTo>
                    <a:pt x="1190" y="107"/>
                  </a:lnTo>
                  <a:lnTo>
                    <a:pt x="1188" y="107"/>
                  </a:lnTo>
                  <a:moveTo>
                    <a:pt x="1185" y="104"/>
                  </a:moveTo>
                  <a:lnTo>
                    <a:pt x="1184" y="104"/>
                  </a:lnTo>
                  <a:lnTo>
                    <a:pt x="1184" y="105"/>
                  </a:lnTo>
                  <a:lnTo>
                    <a:pt x="1185" y="105"/>
                  </a:lnTo>
                  <a:lnTo>
                    <a:pt x="1185" y="104"/>
                  </a:lnTo>
                  <a:moveTo>
                    <a:pt x="1193" y="108"/>
                  </a:moveTo>
                  <a:lnTo>
                    <a:pt x="1191" y="108"/>
                  </a:lnTo>
                  <a:lnTo>
                    <a:pt x="1191" y="110"/>
                  </a:lnTo>
                  <a:lnTo>
                    <a:pt x="1193" y="110"/>
                  </a:lnTo>
                  <a:lnTo>
                    <a:pt x="1193" y="108"/>
                  </a:lnTo>
                  <a:moveTo>
                    <a:pt x="1193" y="105"/>
                  </a:moveTo>
                  <a:lnTo>
                    <a:pt x="1191" y="105"/>
                  </a:lnTo>
                  <a:lnTo>
                    <a:pt x="1191" y="107"/>
                  </a:lnTo>
                  <a:lnTo>
                    <a:pt x="1193" y="107"/>
                  </a:lnTo>
                  <a:lnTo>
                    <a:pt x="1193" y="105"/>
                  </a:lnTo>
                  <a:moveTo>
                    <a:pt x="1215" y="114"/>
                  </a:moveTo>
                  <a:lnTo>
                    <a:pt x="1213" y="114"/>
                  </a:lnTo>
                  <a:lnTo>
                    <a:pt x="1213" y="116"/>
                  </a:lnTo>
                  <a:lnTo>
                    <a:pt x="1215" y="116"/>
                  </a:lnTo>
                  <a:lnTo>
                    <a:pt x="1215" y="114"/>
                  </a:lnTo>
                  <a:moveTo>
                    <a:pt x="1153" y="96"/>
                  </a:moveTo>
                  <a:lnTo>
                    <a:pt x="1151" y="96"/>
                  </a:lnTo>
                  <a:lnTo>
                    <a:pt x="1153" y="97"/>
                  </a:lnTo>
                  <a:lnTo>
                    <a:pt x="1153" y="96"/>
                  </a:lnTo>
                  <a:moveTo>
                    <a:pt x="1173" y="99"/>
                  </a:moveTo>
                  <a:lnTo>
                    <a:pt x="1171" y="100"/>
                  </a:lnTo>
                  <a:lnTo>
                    <a:pt x="1173" y="100"/>
                  </a:lnTo>
                  <a:lnTo>
                    <a:pt x="1173" y="99"/>
                  </a:lnTo>
                  <a:moveTo>
                    <a:pt x="1168" y="99"/>
                  </a:moveTo>
                  <a:lnTo>
                    <a:pt x="1168" y="97"/>
                  </a:lnTo>
                  <a:lnTo>
                    <a:pt x="1167" y="99"/>
                  </a:lnTo>
                  <a:lnTo>
                    <a:pt x="1168" y="99"/>
                  </a:lnTo>
                  <a:moveTo>
                    <a:pt x="1165" y="94"/>
                  </a:moveTo>
                  <a:lnTo>
                    <a:pt x="1165" y="96"/>
                  </a:lnTo>
                  <a:lnTo>
                    <a:pt x="1167" y="94"/>
                  </a:lnTo>
                  <a:lnTo>
                    <a:pt x="1165" y="94"/>
                  </a:lnTo>
                  <a:moveTo>
                    <a:pt x="1199" y="165"/>
                  </a:moveTo>
                  <a:lnTo>
                    <a:pt x="1201" y="165"/>
                  </a:lnTo>
                  <a:lnTo>
                    <a:pt x="1201" y="164"/>
                  </a:lnTo>
                  <a:lnTo>
                    <a:pt x="1199" y="164"/>
                  </a:lnTo>
                  <a:lnTo>
                    <a:pt x="1199" y="165"/>
                  </a:lnTo>
                  <a:moveTo>
                    <a:pt x="1267" y="144"/>
                  </a:moveTo>
                  <a:lnTo>
                    <a:pt x="1266" y="145"/>
                  </a:lnTo>
                  <a:lnTo>
                    <a:pt x="1267" y="145"/>
                  </a:lnTo>
                  <a:lnTo>
                    <a:pt x="1267" y="144"/>
                  </a:lnTo>
                  <a:moveTo>
                    <a:pt x="1198" y="167"/>
                  </a:moveTo>
                  <a:lnTo>
                    <a:pt x="1199" y="167"/>
                  </a:lnTo>
                  <a:lnTo>
                    <a:pt x="1199" y="165"/>
                  </a:lnTo>
                  <a:lnTo>
                    <a:pt x="1198" y="165"/>
                  </a:lnTo>
                  <a:lnTo>
                    <a:pt x="1198" y="167"/>
                  </a:lnTo>
                  <a:moveTo>
                    <a:pt x="1201" y="169"/>
                  </a:moveTo>
                  <a:lnTo>
                    <a:pt x="1201" y="167"/>
                  </a:lnTo>
                  <a:lnTo>
                    <a:pt x="1199" y="167"/>
                  </a:lnTo>
                  <a:lnTo>
                    <a:pt x="1199" y="169"/>
                  </a:lnTo>
                  <a:lnTo>
                    <a:pt x="1201" y="169"/>
                  </a:lnTo>
                  <a:moveTo>
                    <a:pt x="1242" y="153"/>
                  </a:moveTo>
                  <a:lnTo>
                    <a:pt x="1241" y="152"/>
                  </a:lnTo>
                  <a:lnTo>
                    <a:pt x="1239" y="152"/>
                  </a:lnTo>
                  <a:lnTo>
                    <a:pt x="1239" y="153"/>
                  </a:lnTo>
                  <a:lnTo>
                    <a:pt x="1241" y="153"/>
                  </a:lnTo>
                  <a:lnTo>
                    <a:pt x="1242" y="153"/>
                  </a:lnTo>
                  <a:moveTo>
                    <a:pt x="1258" y="142"/>
                  </a:moveTo>
                  <a:lnTo>
                    <a:pt x="1258" y="144"/>
                  </a:lnTo>
                  <a:lnTo>
                    <a:pt x="1259" y="142"/>
                  </a:lnTo>
                  <a:lnTo>
                    <a:pt x="1258" y="142"/>
                  </a:lnTo>
                  <a:moveTo>
                    <a:pt x="1242" y="156"/>
                  </a:moveTo>
                  <a:lnTo>
                    <a:pt x="1244" y="156"/>
                  </a:lnTo>
                  <a:lnTo>
                    <a:pt x="1246" y="156"/>
                  </a:lnTo>
                  <a:lnTo>
                    <a:pt x="1246" y="155"/>
                  </a:lnTo>
                  <a:lnTo>
                    <a:pt x="1244" y="155"/>
                  </a:lnTo>
                  <a:lnTo>
                    <a:pt x="1242" y="155"/>
                  </a:lnTo>
                  <a:lnTo>
                    <a:pt x="1242" y="156"/>
                  </a:lnTo>
                  <a:moveTo>
                    <a:pt x="1221" y="125"/>
                  </a:moveTo>
                  <a:lnTo>
                    <a:pt x="1221" y="127"/>
                  </a:lnTo>
                  <a:lnTo>
                    <a:pt x="1222" y="127"/>
                  </a:lnTo>
                  <a:lnTo>
                    <a:pt x="1221" y="125"/>
                  </a:lnTo>
                  <a:moveTo>
                    <a:pt x="1400" y="388"/>
                  </a:moveTo>
                  <a:lnTo>
                    <a:pt x="1400" y="387"/>
                  </a:lnTo>
                  <a:lnTo>
                    <a:pt x="1399" y="387"/>
                  </a:lnTo>
                  <a:lnTo>
                    <a:pt x="1399" y="388"/>
                  </a:lnTo>
                  <a:lnTo>
                    <a:pt x="1400" y="388"/>
                  </a:lnTo>
                  <a:moveTo>
                    <a:pt x="1399" y="387"/>
                  </a:moveTo>
                  <a:lnTo>
                    <a:pt x="1399" y="385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7" y="387"/>
                  </a:lnTo>
                  <a:lnTo>
                    <a:pt x="1397" y="387"/>
                  </a:lnTo>
                  <a:lnTo>
                    <a:pt x="1399" y="387"/>
                  </a:lnTo>
                  <a:moveTo>
                    <a:pt x="1396" y="387"/>
                  </a:moveTo>
                  <a:lnTo>
                    <a:pt x="1396" y="388"/>
                  </a:lnTo>
                  <a:lnTo>
                    <a:pt x="1397" y="388"/>
                  </a:lnTo>
                  <a:lnTo>
                    <a:pt x="1397" y="387"/>
                  </a:lnTo>
                  <a:lnTo>
                    <a:pt x="1396" y="387"/>
                  </a:lnTo>
                  <a:moveTo>
                    <a:pt x="1399" y="388"/>
                  </a:moveTo>
                  <a:lnTo>
                    <a:pt x="1397" y="388"/>
                  </a:lnTo>
                  <a:lnTo>
                    <a:pt x="1397" y="388"/>
                  </a:lnTo>
                  <a:lnTo>
                    <a:pt x="1397" y="390"/>
                  </a:lnTo>
                  <a:lnTo>
                    <a:pt x="1396" y="390"/>
                  </a:lnTo>
                  <a:lnTo>
                    <a:pt x="1396" y="392"/>
                  </a:lnTo>
                  <a:lnTo>
                    <a:pt x="1397" y="392"/>
                  </a:lnTo>
                  <a:lnTo>
                    <a:pt x="1397" y="390"/>
                  </a:lnTo>
                  <a:lnTo>
                    <a:pt x="1399" y="392"/>
                  </a:lnTo>
                  <a:lnTo>
                    <a:pt x="1399" y="390"/>
                  </a:lnTo>
                  <a:lnTo>
                    <a:pt x="1399" y="388"/>
                  </a:lnTo>
                  <a:moveTo>
                    <a:pt x="1767" y="1019"/>
                  </a:moveTo>
                  <a:lnTo>
                    <a:pt x="1768" y="1019"/>
                  </a:lnTo>
                  <a:lnTo>
                    <a:pt x="1768" y="1017"/>
                  </a:lnTo>
                  <a:lnTo>
                    <a:pt x="1767" y="1016"/>
                  </a:lnTo>
                  <a:lnTo>
                    <a:pt x="1767" y="1017"/>
                  </a:lnTo>
                  <a:lnTo>
                    <a:pt x="1765" y="1017"/>
                  </a:lnTo>
                  <a:lnTo>
                    <a:pt x="1764" y="1017"/>
                  </a:lnTo>
                  <a:lnTo>
                    <a:pt x="1765" y="1019"/>
                  </a:lnTo>
                  <a:lnTo>
                    <a:pt x="1767" y="1019"/>
                  </a:lnTo>
                  <a:moveTo>
                    <a:pt x="1236" y="200"/>
                  </a:moveTo>
                  <a:lnTo>
                    <a:pt x="1235" y="200"/>
                  </a:lnTo>
                  <a:lnTo>
                    <a:pt x="1235" y="201"/>
                  </a:lnTo>
                  <a:lnTo>
                    <a:pt x="1236" y="200"/>
                  </a:lnTo>
                  <a:moveTo>
                    <a:pt x="1400" y="385"/>
                  </a:moveTo>
                  <a:lnTo>
                    <a:pt x="1400" y="384"/>
                  </a:lnTo>
                  <a:lnTo>
                    <a:pt x="1399" y="385"/>
                  </a:lnTo>
                  <a:lnTo>
                    <a:pt x="1400" y="385"/>
                  </a:lnTo>
                  <a:moveTo>
                    <a:pt x="1117" y="96"/>
                  </a:moveTo>
                  <a:lnTo>
                    <a:pt x="1119" y="96"/>
                  </a:lnTo>
                  <a:lnTo>
                    <a:pt x="1119" y="94"/>
                  </a:lnTo>
                  <a:lnTo>
                    <a:pt x="1117" y="94"/>
                  </a:lnTo>
                  <a:lnTo>
                    <a:pt x="1117" y="96"/>
                  </a:lnTo>
                  <a:moveTo>
                    <a:pt x="1117" y="88"/>
                  </a:moveTo>
                  <a:lnTo>
                    <a:pt x="1114" y="86"/>
                  </a:lnTo>
                  <a:lnTo>
                    <a:pt x="1113" y="86"/>
                  </a:lnTo>
                  <a:lnTo>
                    <a:pt x="1116" y="88"/>
                  </a:lnTo>
                  <a:lnTo>
                    <a:pt x="1117" y="88"/>
                  </a:lnTo>
                  <a:moveTo>
                    <a:pt x="1111" y="105"/>
                  </a:moveTo>
                  <a:lnTo>
                    <a:pt x="1113" y="105"/>
                  </a:lnTo>
                  <a:lnTo>
                    <a:pt x="1113" y="104"/>
                  </a:lnTo>
                  <a:lnTo>
                    <a:pt x="1111" y="104"/>
                  </a:lnTo>
                  <a:lnTo>
                    <a:pt x="1111" y="105"/>
                  </a:lnTo>
                  <a:moveTo>
                    <a:pt x="1151" y="96"/>
                  </a:moveTo>
                  <a:lnTo>
                    <a:pt x="1150" y="96"/>
                  </a:lnTo>
                  <a:lnTo>
                    <a:pt x="1151" y="97"/>
                  </a:lnTo>
                  <a:lnTo>
                    <a:pt x="1151" y="96"/>
                  </a:lnTo>
                  <a:moveTo>
                    <a:pt x="1117" y="83"/>
                  </a:moveTo>
                  <a:lnTo>
                    <a:pt x="1119" y="83"/>
                  </a:lnTo>
                  <a:lnTo>
                    <a:pt x="1119" y="82"/>
                  </a:lnTo>
                  <a:lnTo>
                    <a:pt x="1117" y="82"/>
                  </a:lnTo>
                  <a:lnTo>
                    <a:pt x="1117" y="83"/>
                  </a:lnTo>
                  <a:moveTo>
                    <a:pt x="1134" y="113"/>
                  </a:moveTo>
                  <a:lnTo>
                    <a:pt x="1136" y="113"/>
                  </a:lnTo>
                  <a:lnTo>
                    <a:pt x="1134" y="111"/>
                  </a:lnTo>
                  <a:lnTo>
                    <a:pt x="1134" y="113"/>
                  </a:lnTo>
                  <a:moveTo>
                    <a:pt x="1119" y="86"/>
                  </a:moveTo>
                  <a:lnTo>
                    <a:pt x="1119" y="85"/>
                  </a:lnTo>
                  <a:lnTo>
                    <a:pt x="1117" y="85"/>
                  </a:lnTo>
                  <a:lnTo>
                    <a:pt x="1119" y="86"/>
                  </a:lnTo>
                  <a:moveTo>
                    <a:pt x="1114" y="93"/>
                  </a:moveTo>
                  <a:lnTo>
                    <a:pt x="1114" y="94"/>
                  </a:lnTo>
                  <a:lnTo>
                    <a:pt x="1116" y="94"/>
                  </a:lnTo>
                  <a:lnTo>
                    <a:pt x="1117" y="94"/>
                  </a:lnTo>
                  <a:lnTo>
                    <a:pt x="1116" y="93"/>
                  </a:lnTo>
                  <a:lnTo>
                    <a:pt x="1114" y="93"/>
                  </a:lnTo>
                  <a:moveTo>
                    <a:pt x="1264" y="153"/>
                  </a:moveTo>
                  <a:lnTo>
                    <a:pt x="1263" y="153"/>
                  </a:lnTo>
                  <a:lnTo>
                    <a:pt x="1263" y="155"/>
                  </a:lnTo>
                  <a:lnTo>
                    <a:pt x="1264" y="155"/>
                  </a:lnTo>
                  <a:lnTo>
                    <a:pt x="1264" y="153"/>
                  </a:lnTo>
                  <a:moveTo>
                    <a:pt x="1278" y="158"/>
                  </a:moveTo>
                  <a:lnTo>
                    <a:pt x="1280" y="159"/>
                  </a:lnTo>
                  <a:lnTo>
                    <a:pt x="1280" y="158"/>
                  </a:lnTo>
                  <a:lnTo>
                    <a:pt x="1278" y="158"/>
                  </a:lnTo>
                  <a:moveTo>
                    <a:pt x="1278" y="184"/>
                  </a:moveTo>
                  <a:lnTo>
                    <a:pt x="1280" y="186"/>
                  </a:lnTo>
                  <a:lnTo>
                    <a:pt x="1281" y="186"/>
                  </a:lnTo>
                  <a:lnTo>
                    <a:pt x="1280" y="184"/>
                  </a:lnTo>
                  <a:lnTo>
                    <a:pt x="1278" y="184"/>
                  </a:lnTo>
                  <a:moveTo>
                    <a:pt x="1272" y="161"/>
                  </a:moveTo>
                  <a:lnTo>
                    <a:pt x="1272" y="162"/>
                  </a:lnTo>
                  <a:lnTo>
                    <a:pt x="1273" y="161"/>
                  </a:lnTo>
                  <a:lnTo>
                    <a:pt x="1272" y="161"/>
                  </a:lnTo>
                  <a:moveTo>
                    <a:pt x="1275" y="148"/>
                  </a:moveTo>
                  <a:lnTo>
                    <a:pt x="1275" y="148"/>
                  </a:lnTo>
                  <a:lnTo>
                    <a:pt x="1273" y="147"/>
                  </a:lnTo>
                  <a:lnTo>
                    <a:pt x="1273" y="148"/>
                  </a:lnTo>
                  <a:lnTo>
                    <a:pt x="1275" y="148"/>
                  </a:lnTo>
                  <a:moveTo>
                    <a:pt x="1275" y="156"/>
                  </a:moveTo>
                  <a:lnTo>
                    <a:pt x="1277" y="158"/>
                  </a:lnTo>
                  <a:lnTo>
                    <a:pt x="1277" y="156"/>
                  </a:lnTo>
                  <a:lnTo>
                    <a:pt x="1275" y="156"/>
                  </a:lnTo>
                  <a:moveTo>
                    <a:pt x="1273" y="145"/>
                  </a:moveTo>
                  <a:lnTo>
                    <a:pt x="1272" y="145"/>
                  </a:lnTo>
                  <a:lnTo>
                    <a:pt x="1273" y="147"/>
                  </a:lnTo>
                  <a:lnTo>
                    <a:pt x="1273" y="145"/>
                  </a:lnTo>
                  <a:moveTo>
                    <a:pt x="1278" y="148"/>
                  </a:moveTo>
                  <a:lnTo>
                    <a:pt x="1277" y="147"/>
                  </a:lnTo>
                  <a:lnTo>
                    <a:pt x="1277" y="148"/>
                  </a:lnTo>
                  <a:lnTo>
                    <a:pt x="1278" y="148"/>
                  </a:lnTo>
                  <a:moveTo>
                    <a:pt x="1281" y="148"/>
                  </a:moveTo>
                  <a:lnTo>
                    <a:pt x="1283" y="148"/>
                  </a:lnTo>
                  <a:lnTo>
                    <a:pt x="1283" y="148"/>
                  </a:lnTo>
                  <a:lnTo>
                    <a:pt x="1281" y="148"/>
                  </a:lnTo>
                  <a:lnTo>
                    <a:pt x="1281" y="148"/>
                  </a:lnTo>
                  <a:moveTo>
                    <a:pt x="1278" y="153"/>
                  </a:moveTo>
                  <a:lnTo>
                    <a:pt x="1280" y="152"/>
                  </a:lnTo>
                  <a:lnTo>
                    <a:pt x="1278" y="152"/>
                  </a:lnTo>
                  <a:lnTo>
                    <a:pt x="1278" y="153"/>
                  </a:lnTo>
                  <a:moveTo>
                    <a:pt x="1281" y="183"/>
                  </a:moveTo>
                  <a:lnTo>
                    <a:pt x="1280" y="183"/>
                  </a:lnTo>
                  <a:lnTo>
                    <a:pt x="1280" y="184"/>
                  </a:lnTo>
                  <a:lnTo>
                    <a:pt x="1281" y="184"/>
                  </a:lnTo>
                  <a:lnTo>
                    <a:pt x="1281" y="183"/>
                  </a:lnTo>
                  <a:moveTo>
                    <a:pt x="1278" y="181"/>
                  </a:moveTo>
                  <a:lnTo>
                    <a:pt x="1278" y="183"/>
                  </a:lnTo>
                  <a:lnTo>
                    <a:pt x="1280" y="183"/>
                  </a:lnTo>
                  <a:lnTo>
                    <a:pt x="1280" y="181"/>
                  </a:lnTo>
                  <a:lnTo>
                    <a:pt x="1278" y="181"/>
                  </a:lnTo>
                  <a:moveTo>
                    <a:pt x="1277" y="181"/>
                  </a:moveTo>
                  <a:lnTo>
                    <a:pt x="1278" y="181"/>
                  </a:lnTo>
                  <a:lnTo>
                    <a:pt x="1277" y="179"/>
                  </a:lnTo>
                  <a:lnTo>
                    <a:pt x="1277" y="181"/>
                  </a:lnTo>
                  <a:moveTo>
                    <a:pt x="958" y="59"/>
                  </a:moveTo>
                  <a:lnTo>
                    <a:pt x="959" y="59"/>
                  </a:lnTo>
                  <a:lnTo>
                    <a:pt x="961" y="59"/>
                  </a:lnTo>
                  <a:lnTo>
                    <a:pt x="961" y="57"/>
                  </a:lnTo>
                  <a:lnTo>
                    <a:pt x="959" y="57"/>
                  </a:lnTo>
                  <a:lnTo>
                    <a:pt x="958" y="57"/>
                  </a:lnTo>
                  <a:lnTo>
                    <a:pt x="956" y="57"/>
                  </a:lnTo>
                  <a:lnTo>
                    <a:pt x="956" y="59"/>
                  </a:lnTo>
                  <a:lnTo>
                    <a:pt x="958" y="59"/>
                  </a:lnTo>
                  <a:moveTo>
                    <a:pt x="1244" y="150"/>
                  </a:moveTo>
                  <a:lnTo>
                    <a:pt x="1244" y="152"/>
                  </a:lnTo>
                  <a:lnTo>
                    <a:pt x="1246" y="152"/>
                  </a:lnTo>
                  <a:lnTo>
                    <a:pt x="1246" y="150"/>
                  </a:lnTo>
                  <a:lnTo>
                    <a:pt x="1244" y="150"/>
                  </a:lnTo>
                  <a:moveTo>
                    <a:pt x="1281" y="184"/>
                  </a:moveTo>
                  <a:lnTo>
                    <a:pt x="1281" y="186"/>
                  </a:lnTo>
                  <a:lnTo>
                    <a:pt x="1283" y="186"/>
                  </a:lnTo>
                  <a:lnTo>
                    <a:pt x="1283" y="184"/>
                  </a:lnTo>
                  <a:lnTo>
                    <a:pt x="1281" y="184"/>
                  </a:lnTo>
                  <a:moveTo>
                    <a:pt x="1281" y="183"/>
                  </a:moveTo>
                  <a:lnTo>
                    <a:pt x="1283" y="184"/>
                  </a:lnTo>
                  <a:lnTo>
                    <a:pt x="1284" y="184"/>
                  </a:lnTo>
                  <a:lnTo>
                    <a:pt x="1284" y="183"/>
                  </a:lnTo>
                  <a:lnTo>
                    <a:pt x="1283" y="183"/>
                  </a:lnTo>
                  <a:lnTo>
                    <a:pt x="1281" y="183"/>
                  </a:lnTo>
                  <a:moveTo>
                    <a:pt x="1236" y="133"/>
                  </a:moveTo>
                  <a:lnTo>
                    <a:pt x="1238" y="131"/>
                  </a:lnTo>
                  <a:lnTo>
                    <a:pt x="1236" y="131"/>
                  </a:lnTo>
                  <a:lnTo>
                    <a:pt x="1236" y="133"/>
                  </a:lnTo>
                  <a:moveTo>
                    <a:pt x="1182" y="104"/>
                  </a:moveTo>
                  <a:lnTo>
                    <a:pt x="1182" y="102"/>
                  </a:lnTo>
                  <a:lnTo>
                    <a:pt x="1181" y="104"/>
                  </a:lnTo>
                  <a:lnTo>
                    <a:pt x="1182" y="104"/>
                  </a:lnTo>
                  <a:moveTo>
                    <a:pt x="1207" y="110"/>
                  </a:moveTo>
                  <a:lnTo>
                    <a:pt x="1207" y="108"/>
                  </a:lnTo>
                  <a:lnTo>
                    <a:pt x="1205" y="110"/>
                  </a:lnTo>
                  <a:lnTo>
                    <a:pt x="1207" y="110"/>
                  </a:lnTo>
                  <a:moveTo>
                    <a:pt x="1210" y="114"/>
                  </a:moveTo>
                  <a:lnTo>
                    <a:pt x="1210" y="113"/>
                  </a:lnTo>
                  <a:lnTo>
                    <a:pt x="1208" y="114"/>
                  </a:lnTo>
                  <a:lnTo>
                    <a:pt x="1210" y="114"/>
                  </a:lnTo>
                  <a:moveTo>
                    <a:pt x="1137" y="94"/>
                  </a:moveTo>
                  <a:lnTo>
                    <a:pt x="1137" y="96"/>
                  </a:lnTo>
                  <a:lnTo>
                    <a:pt x="1137" y="96"/>
                  </a:lnTo>
                  <a:lnTo>
                    <a:pt x="1139" y="96"/>
                  </a:lnTo>
                  <a:lnTo>
                    <a:pt x="1137" y="94"/>
                  </a:lnTo>
                  <a:lnTo>
                    <a:pt x="1137" y="94"/>
                  </a:lnTo>
                  <a:moveTo>
                    <a:pt x="1210" y="116"/>
                  </a:moveTo>
                  <a:lnTo>
                    <a:pt x="1210" y="114"/>
                  </a:lnTo>
                  <a:lnTo>
                    <a:pt x="1208" y="116"/>
                  </a:lnTo>
                  <a:lnTo>
                    <a:pt x="1210" y="116"/>
                  </a:lnTo>
                  <a:moveTo>
                    <a:pt x="1117" y="104"/>
                  </a:moveTo>
                  <a:lnTo>
                    <a:pt x="1116" y="102"/>
                  </a:lnTo>
                  <a:lnTo>
                    <a:pt x="1116" y="104"/>
                  </a:lnTo>
                  <a:lnTo>
                    <a:pt x="1117" y="104"/>
                  </a:lnTo>
                  <a:moveTo>
                    <a:pt x="1136" y="93"/>
                  </a:moveTo>
                  <a:lnTo>
                    <a:pt x="1137" y="91"/>
                  </a:lnTo>
                  <a:lnTo>
                    <a:pt x="1136" y="91"/>
                  </a:lnTo>
                  <a:lnTo>
                    <a:pt x="1136" y="93"/>
                  </a:lnTo>
                  <a:moveTo>
                    <a:pt x="1136" y="86"/>
                  </a:moveTo>
                  <a:lnTo>
                    <a:pt x="1137" y="86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90"/>
                  </a:lnTo>
                  <a:lnTo>
                    <a:pt x="1137" y="91"/>
                  </a:lnTo>
                  <a:lnTo>
                    <a:pt x="1137" y="91"/>
                  </a:lnTo>
                  <a:lnTo>
                    <a:pt x="1137" y="93"/>
                  </a:lnTo>
                  <a:lnTo>
                    <a:pt x="1137" y="93"/>
                  </a:lnTo>
                  <a:lnTo>
                    <a:pt x="1137" y="94"/>
                  </a:lnTo>
                  <a:lnTo>
                    <a:pt x="1139" y="94"/>
                  </a:lnTo>
                  <a:lnTo>
                    <a:pt x="1139" y="96"/>
                  </a:lnTo>
                  <a:lnTo>
                    <a:pt x="1140" y="96"/>
                  </a:lnTo>
                  <a:lnTo>
                    <a:pt x="1140" y="94"/>
                  </a:lnTo>
                  <a:lnTo>
                    <a:pt x="1142" y="94"/>
                  </a:lnTo>
                  <a:lnTo>
                    <a:pt x="1140" y="93"/>
                  </a:lnTo>
                  <a:lnTo>
                    <a:pt x="1140" y="91"/>
                  </a:lnTo>
                  <a:lnTo>
                    <a:pt x="1142" y="91"/>
                  </a:lnTo>
                  <a:lnTo>
                    <a:pt x="1142" y="93"/>
                  </a:lnTo>
                  <a:lnTo>
                    <a:pt x="1142" y="94"/>
                  </a:lnTo>
                  <a:lnTo>
                    <a:pt x="1143" y="94"/>
                  </a:lnTo>
                  <a:lnTo>
                    <a:pt x="1145" y="94"/>
                  </a:lnTo>
                  <a:lnTo>
                    <a:pt x="1145" y="93"/>
                  </a:lnTo>
                  <a:lnTo>
                    <a:pt x="1143" y="91"/>
                  </a:lnTo>
                  <a:lnTo>
                    <a:pt x="1145" y="91"/>
                  </a:lnTo>
                  <a:lnTo>
                    <a:pt x="1145" y="93"/>
                  </a:lnTo>
                  <a:lnTo>
                    <a:pt x="1147" y="93"/>
                  </a:lnTo>
                  <a:lnTo>
                    <a:pt x="1147" y="94"/>
                  </a:lnTo>
                  <a:lnTo>
                    <a:pt x="1148" y="94"/>
                  </a:lnTo>
                  <a:lnTo>
                    <a:pt x="1148" y="93"/>
                  </a:lnTo>
                  <a:lnTo>
                    <a:pt x="1150" y="93"/>
                  </a:lnTo>
                  <a:lnTo>
                    <a:pt x="1151" y="93"/>
                  </a:lnTo>
                  <a:lnTo>
                    <a:pt x="1148" y="91"/>
                  </a:lnTo>
                  <a:lnTo>
                    <a:pt x="1148" y="90"/>
                  </a:lnTo>
                  <a:lnTo>
                    <a:pt x="1150" y="90"/>
                  </a:lnTo>
                  <a:lnTo>
                    <a:pt x="1151" y="90"/>
                  </a:lnTo>
                  <a:lnTo>
                    <a:pt x="1153" y="88"/>
                  </a:lnTo>
                  <a:lnTo>
                    <a:pt x="1154" y="88"/>
                  </a:lnTo>
                  <a:lnTo>
                    <a:pt x="1153" y="86"/>
                  </a:lnTo>
                  <a:lnTo>
                    <a:pt x="1151" y="86"/>
                  </a:lnTo>
                  <a:lnTo>
                    <a:pt x="1150" y="86"/>
                  </a:lnTo>
                  <a:lnTo>
                    <a:pt x="1148" y="86"/>
                  </a:lnTo>
                  <a:lnTo>
                    <a:pt x="1147" y="88"/>
                  </a:lnTo>
                  <a:lnTo>
                    <a:pt x="1145" y="88"/>
                  </a:lnTo>
                  <a:lnTo>
                    <a:pt x="1143" y="88"/>
                  </a:lnTo>
                  <a:lnTo>
                    <a:pt x="1142" y="88"/>
                  </a:lnTo>
                  <a:lnTo>
                    <a:pt x="1140" y="88"/>
                  </a:lnTo>
                  <a:lnTo>
                    <a:pt x="1139" y="88"/>
                  </a:lnTo>
                  <a:lnTo>
                    <a:pt x="1139" y="86"/>
                  </a:lnTo>
                  <a:lnTo>
                    <a:pt x="1137" y="86"/>
                  </a:lnTo>
                  <a:lnTo>
                    <a:pt x="1137" y="85"/>
                  </a:lnTo>
                  <a:lnTo>
                    <a:pt x="1137" y="83"/>
                  </a:lnTo>
                  <a:lnTo>
                    <a:pt x="1137" y="83"/>
                  </a:lnTo>
                  <a:lnTo>
                    <a:pt x="1136" y="83"/>
                  </a:lnTo>
                  <a:lnTo>
                    <a:pt x="1134" y="83"/>
                  </a:lnTo>
                  <a:lnTo>
                    <a:pt x="1133" y="83"/>
                  </a:lnTo>
                  <a:lnTo>
                    <a:pt x="1136" y="85"/>
                  </a:lnTo>
                  <a:lnTo>
                    <a:pt x="1136" y="86"/>
                  </a:lnTo>
                  <a:moveTo>
                    <a:pt x="1235" y="133"/>
                  </a:moveTo>
                  <a:lnTo>
                    <a:pt x="1235" y="131"/>
                  </a:lnTo>
                  <a:lnTo>
                    <a:pt x="1233" y="133"/>
                  </a:lnTo>
                  <a:lnTo>
                    <a:pt x="1235" y="133"/>
                  </a:lnTo>
                  <a:moveTo>
                    <a:pt x="1236" y="131"/>
                  </a:moveTo>
                  <a:lnTo>
                    <a:pt x="1235" y="130"/>
                  </a:lnTo>
                  <a:lnTo>
                    <a:pt x="1235" y="131"/>
                  </a:lnTo>
                  <a:lnTo>
                    <a:pt x="1236" y="131"/>
                  </a:lnTo>
                  <a:moveTo>
                    <a:pt x="1224" y="125"/>
                  </a:moveTo>
                  <a:lnTo>
                    <a:pt x="1224" y="127"/>
                  </a:lnTo>
                  <a:lnTo>
                    <a:pt x="1225" y="127"/>
                  </a:lnTo>
                  <a:lnTo>
                    <a:pt x="1225" y="125"/>
                  </a:lnTo>
                  <a:lnTo>
                    <a:pt x="1227" y="125"/>
                  </a:lnTo>
                  <a:lnTo>
                    <a:pt x="1225" y="124"/>
                  </a:lnTo>
                  <a:lnTo>
                    <a:pt x="1224" y="124"/>
                  </a:lnTo>
                  <a:lnTo>
                    <a:pt x="1224" y="125"/>
                  </a:lnTo>
                  <a:moveTo>
                    <a:pt x="1221" y="121"/>
                  </a:moveTo>
                  <a:lnTo>
                    <a:pt x="1222" y="122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5" y="122"/>
                  </a:lnTo>
                  <a:lnTo>
                    <a:pt x="1224" y="121"/>
                  </a:lnTo>
                  <a:lnTo>
                    <a:pt x="1221" y="121"/>
                  </a:lnTo>
                  <a:moveTo>
                    <a:pt x="1212" y="114"/>
                  </a:moveTo>
                  <a:lnTo>
                    <a:pt x="1212" y="113"/>
                  </a:lnTo>
                  <a:lnTo>
                    <a:pt x="1210" y="113"/>
                  </a:lnTo>
                  <a:lnTo>
                    <a:pt x="1212" y="114"/>
                  </a:lnTo>
                  <a:moveTo>
                    <a:pt x="1224" y="116"/>
                  </a:moveTo>
                  <a:lnTo>
                    <a:pt x="1222" y="116"/>
                  </a:lnTo>
                  <a:lnTo>
                    <a:pt x="1222" y="117"/>
                  </a:lnTo>
                  <a:lnTo>
                    <a:pt x="1224" y="117"/>
                  </a:lnTo>
                  <a:lnTo>
                    <a:pt x="1225" y="117"/>
                  </a:lnTo>
                  <a:lnTo>
                    <a:pt x="1225" y="116"/>
                  </a:lnTo>
                  <a:lnTo>
                    <a:pt x="1224" y="116"/>
                  </a:lnTo>
                  <a:moveTo>
                    <a:pt x="1219" y="117"/>
                  </a:moveTo>
                  <a:lnTo>
                    <a:pt x="1218" y="117"/>
                  </a:lnTo>
                  <a:lnTo>
                    <a:pt x="1218" y="119"/>
                  </a:lnTo>
                  <a:lnTo>
                    <a:pt x="1219" y="119"/>
                  </a:lnTo>
                  <a:lnTo>
                    <a:pt x="1221" y="119"/>
                  </a:lnTo>
                  <a:lnTo>
                    <a:pt x="1222" y="119"/>
                  </a:lnTo>
                  <a:lnTo>
                    <a:pt x="1222" y="117"/>
                  </a:lnTo>
                  <a:lnTo>
                    <a:pt x="1221" y="117"/>
                  </a:lnTo>
                  <a:lnTo>
                    <a:pt x="1219" y="117"/>
                  </a:lnTo>
                  <a:moveTo>
                    <a:pt x="1442" y="212"/>
                  </a:moveTo>
                  <a:lnTo>
                    <a:pt x="1440" y="212"/>
                  </a:lnTo>
                  <a:lnTo>
                    <a:pt x="1439" y="212"/>
                  </a:lnTo>
                  <a:lnTo>
                    <a:pt x="1440" y="213"/>
                  </a:lnTo>
                  <a:lnTo>
                    <a:pt x="1442" y="212"/>
                  </a:lnTo>
                  <a:moveTo>
                    <a:pt x="1340" y="142"/>
                  </a:moveTo>
                  <a:lnTo>
                    <a:pt x="1343" y="142"/>
                  </a:lnTo>
                  <a:lnTo>
                    <a:pt x="1343" y="141"/>
                  </a:lnTo>
                  <a:lnTo>
                    <a:pt x="1341" y="141"/>
                  </a:lnTo>
                  <a:lnTo>
                    <a:pt x="1340" y="142"/>
                  </a:lnTo>
                  <a:moveTo>
                    <a:pt x="1444" y="184"/>
                  </a:moveTo>
                  <a:lnTo>
                    <a:pt x="1444" y="183"/>
                  </a:lnTo>
                  <a:lnTo>
                    <a:pt x="1442" y="183"/>
                  </a:lnTo>
                  <a:lnTo>
                    <a:pt x="1444" y="184"/>
                  </a:lnTo>
                  <a:moveTo>
                    <a:pt x="1335" y="142"/>
                  </a:moveTo>
                  <a:lnTo>
                    <a:pt x="1337" y="142"/>
                  </a:lnTo>
                  <a:lnTo>
                    <a:pt x="1338" y="141"/>
                  </a:lnTo>
                  <a:lnTo>
                    <a:pt x="1337" y="141"/>
                  </a:lnTo>
                  <a:lnTo>
                    <a:pt x="1335" y="142"/>
                  </a:lnTo>
                  <a:moveTo>
                    <a:pt x="1343" y="153"/>
                  </a:moveTo>
                  <a:lnTo>
                    <a:pt x="1343" y="152"/>
                  </a:lnTo>
                  <a:lnTo>
                    <a:pt x="1341" y="153"/>
                  </a:lnTo>
                  <a:lnTo>
                    <a:pt x="1343" y="153"/>
                  </a:lnTo>
                  <a:moveTo>
                    <a:pt x="1456" y="215"/>
                  </a:moveTo>
                  <a:lnTo>
                    <a:pt x="1454" y="213"/>
                  </a:lnTo>
                  <a:lnTo>
                    <a:pt x="1453" y="213"/>
                  </a:lnTo>
                  <a:lnTo>
                    <a:pt x="1453" y="215"/>
                  </a:lnTo>
                  <a:lnTo>
                    <a:pt x="1454" y="215"/>
                  </a:lnTo>
                  <a:lnTo>
                    <a:pt x="1456" y="215"/>
                  </a:lnTo>
                  <a:moveTo>
                    <a:pt x="1451" y="200"/>
                  </a:moveTo>
                  <a:lnTo>
                    <a:pt x="1450" y="200"/>
                  </a:lnTo>
                  <a:lnTo>
                    <a:pt x="1451" y="201"/>
                  </a:lnTo>
                  <a:lnTo>
                    <a:pt x="1451" y="200"/>
                  </a:lnTo>
                  <a:moveTo>
                    <a:pt x="1442" y="186"/>
                  </a:moveTo>
                  <a:lnTo>
                    <a:pt x="1444" y="186"/>
                  </a:lnTo>
                  <a:lnTo>
                    <a:pt x="1444" y="186"/>
                  </a:lnTo>
                  <a:lnTo>
                    <a:pt x="1442" y="186"/>
                  </a:lnTo>
                  <a:lnTo>
                    <a:pt x="1442" y="186"/>
                  </a:lnTo>
                  <a:moveTo>
                    <a:pt x="1445" y="193"/>
                  </a:moveTo>
                  <a:lnTo>
                    <a:pt x="1445" y="192"/>
                  </a:lnTo>
                  <a:lnTo>
                    <a:pt x="1444" y="192"/>
                  </a:lnTo>
                  <a:lnTo>
                    <a:pt x="1445" y="193"/>
                  </a:lnTo>
                  <a:moveTo>
                    <a:pt x="1454" y="217"/>
                  </a:moveTo>
                  <a:lnTo>
                    <a:pt x="1453" y="217"/>
                  </a:lnTo>
                  <a:lnTo>
                    <a:pt x="1451" y="217"/>
                  </a:lnTo>
                  <a:lnTo>
                    <a:pt x="1453" y="218"/>
                  </a:lnTo>
                  <a:lnTo>
                    <a:pt x="1454" y="217"/>
                  </a:lnTo>
                  <a:moveTo>
                    <a:pt x="1210" y="4"/>
                  </a:moveTo>
                  <a:lnTo>
                    <a:pt x="1208" y="3"/>
                  </a:lnTo>
                  <a:lnTo>
                    <a:pt x="1207" y="3"/>
                  </a:lnTo>
                  <a:lnTo>
                    <a:pt x="1208" y="4"/>
                  </a:lnTo>
                  <a:lnTo>
                    <a:pt x="1210" y="4"/>
                  </a:lnTo>
                  <a:moveTo>
                    <a:pt x="1204" y="7"/>
                  </a:moveTo>
                  <a:lnTo>
                    <a:pt x="1204" y="6"/>
                  </a:lnTo>
                  <a:lnTo>
                    <a:pt x="1202" y="6"/>
                  </a:lnTo>
                  <a:lnTo>
                    <a:pt x="1201" y="6"/>
                  </a:lnTo>
                  <a:lnTo>
                    <a:pt x="1199" y="4"/>
                  </a:lnTo>
                  <a:lnTo>
                    <a:pt x="1198" y="4"/>
                  </a:lnTo>
                  <a:lnTo>
                    <a:pt x="1198" y="6"/>
                  </a:lnTo>
                  <a:lnTo>
                    <a:pt x="1199" y="6"/>
                  </a:lnTo>
                  <a:lnTo>
                    <a:pt x="1201" y="7"/>
                  </a:lnTo>
                  <a:lnTo>
                    <a:pt x="1202" y="7"/>
                  </a:lnTo>
                  <a:lnTo>
                    <a:pt x="1204" y="7"/>
                  </a:lnTo>
                  <a:moveTo>
                    <a:pt x="1434" y="165"/>
                  </a:moveTo>
                  <a:lnTo>
                    <a:pt x="1436" y="165"/>
                  </a:lnTo>
                  <a:lnTo>
                    <a:pt x="1434" y="164"/>
                  </a:lnTo>
                  <a:lnTo>
                    <a:pt x="1434" y="165"/>
                  </a:lnTo>
                  <a:moveTo>
                    <a:pt x="1190" y="15"/>
                  </a:moveTo>
                  <a:lnTo>
                    <a:pt x="1188" y="14"/>
                  </a:lnTo>
                  <a:lnTo>
                    <a:pt x="1188" y="15"/>
                  </a:lnTo>
                  <a:lnTo>
                    <a:pt x="1190" y="15"/>
                  </a:lnTo>
                  <a:moveTo>
                    <a:pt x="1212" y="12"/>
                  </a:moveTo>
                  <a:lnTo>
                    <a:pt x="1212" y="12"/>
                  </a:lnTo>
                  <a:lnTo>
                    <a:pt x="1213" y="12"/>
                  </a:lnTo>
                  <a:lnTo>
                    <a:pt x="1213" y="11"/>
                  </a:lnTo>
                  <a:lnTo>
                    <a:pt x="1212" y="11"/>
                  </a:lnTo>
                  <a:lnTo>
                    <a:pt x="1212" y="11"/>
                  </a:lnTo>
                  <a:lnTo>
                    <a:pt x="1212" y="9"/>
                  </a:lnTo>
                  <a:lnTo>
                    <a:pt x="1210" y="7"/>
                  </a:lnTo>
                  <a:lnTo>
                    <a:pt x="1208" y="7"/>
                  </a:lnTo>
                  <a:lnTo>
                    <a:pt x="1207" y="7"/>
                  </a:lnTo>
                  <a:lnTo>
                    <a:pt x="1208" y="9"/>
                  </a:lnTo>
                  <a:lnTo>
                    <a:pt x="1210" y="9"/>
                  </a:lnTo>
                  <a:lnTo>
                    <a:pt x="1210" y="11"/>
                  </a:lnTo>
                  <a:lnTo>
                    <a:pt x="1210" y="12"/>
                  </a:lnTo>
                  <a:lnTo>
                    <a:pt x="1212" y="12"/>
                  </a:lnTo>
                  <a:moveTo>
                    <a:pt x="1188" y="14"/>
                  </a:moveTo>
                  <a:lnTo>
                    <a:pt x="1188" y="12"/>
                  </a:lnTo>
                  <a:lnTo>
                    <a:pt x="1187" y="12"/>
                  </a:lnTo>
                  <a:lnTo>
                    <a:pt x="1187" y="14"/>
                  </a:lnTo>
                  <a:lnTo>
                    <a:pt x="1188" y="14"/>
                  </a:lnTo>
                  <a:moveTo>
                    <a:pt x="1204" y="11"/>
                  </a:moveTo>
                  <a:lnTo>
                    <a:pt x="1205" y="11"/>
                  </a:lnTo>
                  <a:lnTo>
                    <a:pt x="1208" y="11"/>
                  </a:lnTo>
                  <a:lnTo>
                    <a:pt x="1210" y="11"/>
                  </a:lnTo>
                  <a:lnTo>
                    <a:pt x="1207" y="9"/>
                  </a:lnTo>
                  <a:lnTo>
                    <a:pt x="1204" y="9"/>
                  </a:lnTo>
                  <a:lnTo>
                    <a:pt x="1202" y="9"/>
                  </a:lnTo>
                  <a:lnTo>
                    <a:pt x="1201" y="9"/>
                  </a:lnTo>
                  <a:lnTo>
                    <a:pt x="1202" y="11"/>
                  </a:lnTo>
                  <a:lnTo>
                    <a:pt x="1204" y="11"/>
                  </a:lnTo>
                  <a:moveTo>
                    <a:pt x="1440" y="178"/>
                  </a:moveTo>
                  <a:lnTo>
                    <a:pt x="1440" y="179"/>
                  </a:lnTo>
                  <a:lnTo>
                    <a:pt x="1442" y="179"/>
                  </a:lnTo>
                  <a:lnTo>
                    <a:pt x="1440" y="178"/>
                  </a:lnTo>
                  <a:moveTo>
                    <a:pt x="1346" y="148"/>
                  </a:moveTo>
                  <a:lnTo>
                    <a:pt x="1346" y="148"/>
                  </a:lnTo>
                  <a:lnTo>
                    <a:pt x="1345" y="148"/>
                  </a:lnTo>
                  <a:lnTo>
                    <a:pt x="1346" y="148"/>
                  </a:lnTo>
                  <a:moveTo>
                    <a:pt x="1433" y="164"/>
                  </a:moveTo>
                  <a:lnTo>
                    <a:pt x="1433" y="165"/>
                  </a:lnTo>
                  <a:lnTo>
                    <a:pt x="1434" y="165"/>
                  </a:lnTo>
                  <a:lnTo>
                    <a:pt x="1434" y="164"/>
                  </a:lnTo>
                  <a:lnTo>
                    <a:pt x="1433" y="164"/>
                  </a:lnTo>
                  <a:moveTo>
                    <a:pt x="1348" y="148"/>
                  </a:moveTo>
                  <a:lnTo>
                    <a:pt x="1348" y="147"/>
                  </a:lnTo>
                  <a:lnTo>
                    <a:pt x="1346" y="148"/>
                  </a:lnTo>
                  <a:lnTo>
                    <a:pt x="1348" y="148"/>
                  </a:lnTo>
                  <a:moveTo>
                    <a:pt x="1348" y="156"/>
                  </a:moveTo>
                  <a:lnTo>
                    <a:pt x="1348" y="155"/>
                  </a:lnTo>
                  <a:lnTo>
                    <a:pt x="1346" y="155"/>
                  </a:lnTo>
                  <a:lnTo>
                    <a:pt x="1348" y="156"/>
                  </a:lnTo>
                  <a:moveTo>
                    <a:pt x="1345" y="144"/>
                  </a:moveTo>
                  <a:lnTo>
                    <a:pt x="1346" y="144"/>
                  </a:lnTo>
                  <a:lnTo>
                    <a:pt x="1345" y="142"/>
                  </a:lnTo>
                  <a:lnTo>
                    <a:pt x="1345" y="144"/>
                  </a:lnTo>
                  <a:moveTo>
                    <a:pt x="1352" y="155"/>
                  </a:moveTo>
                  <a:lnTo>
                    <a:pt x="1352" y="153"/>
                  </a:lnTo>
                  <a:lnTo>
                    <a:pt x="1351" y="155"/>
                  </a:lnTo>
                  <a:lnTo>
                    <a:pt x="1352" y="155"/>
                  </a:lnTo>
                  <a:moveTo>
                    <a:pt x="1349" y="144"/>
                  </a:moveTo>
                  <a:lnTo>
                    <a:pt x="1351" y="144"/>
                  </a:lnTo>
                  <a:lnTo>
                    <a:pt x="1351" y="142"/>
                  </a:lnTo>
                  <a:lnTo>
                    <a:pt x="1348" y="144"/>
                  </a:lnTo>
                  <a:lnTo>
                    <a:pt x="1349" y="144"/>
                  </a:lnTo>
                  <a:moveTo>
                    <a:pt x="1346" y="150"/>
                  </a:moveTo>
                  <a:lnTo>
                    <a:pt x="1346" y="148"/>
                  </a:lnTo>
                  <a:lnTo>
                    <a:pt x="1345" y="150"/>
                  </a:lnTo>
                  <a:lnTo>
                    <a:pt x="1346" y="150"/>
                  </a:lnTo>
                  <a:moveTo>
                    <a:pt x="1442" y="190"/>
                  </a:moveTo>
                  <a:lnTo>
                    <a:pt x="1442" y="189"/>
                  </a:lnTo>
                  <a:lnTo>
                    <a:pt x="1440" y="189"/>
                  </a:lnTo>
                  <a:lnTo>
                    <a:pt x="1439" y="189"/>
                  </a:lnTo>
                  <a:lnTo>
                    <a:pt x="1439" y="190"/>
                  </a:lnTo>
                  <a:lnTo>
                    <a:pt x="1440" y="190"/>
                  </a:lnTo>
                  <a:lnTo>
                    <a:pt x="1442" y="190"/>
                  </a:lnTo>
                  <a:moveTo>
                    <a:pt x="1374" y="169"/>
                  </a:moveTo>
                  <a:lnTo>
                    <a:pt x="1372" y="169"/>
                  </a:lnTo>
                  <a:lnTo>
                    <a:pt x="1372" y="170"/>
                  </a:lnTo>
                  <a:lnTo>
                    <a:pt x="1374" y="170"/>
                  </a:lnTo>
                  <a:lnTo>
                    <a:pt x="1374" y="169"/>
                  </a:lnTo>
                  <a:moveTo>
                    <a:pt x="1444" y="187"/>
                  </a:moveTo>
                  <a:lnTo>
                    <a:pt x="1442" y="187"/>
                  </a:lnTo>
                  <a:lnTo>
                    <a:pt x="1442" y="189"/>
                  </a:lnTo>
                  <a:lnTo>
                    <a:pt x="1444" y="189"/>
                  </a:lnTo>
                  <a:lnTo>
                    <a:pt x="1444" y="187"/>
                  </a:lnTo>
                  <a:moveTo>
                    <a:pt x="1377" y="175"/>
                  </a:moveTo>
                  <a:lnTo>
                    <a:pt x="1377" y="173"/>
                  </a:lnTo>
                  <a:lnTo>
                    <a:pt x="1376" y="175"/>
                  </a:lnTo>
                  <a:lnTo>
                    <a:pt x="1377" y="175"/>
                  </a:lnTo>
                  <a:moveTo>
                    <a:pt x="1380" y="172"/>
                  </a:moveTo>
                  <a:lnTo>
                    <a:pt x="1379" y="172"/>
                  </a:lnTo>
                  <a:lnTo>
                    <a:pt x="1379" y="173"/>
                  </a:lnTo>
                  <a:lnTo>
                    <a:pt x="1380" y="173"/>
                  </a:lnTo>
                  <a:lnTo>
                    <a:pt x="1380" y="172"/>
                  </a:lnTo>
                  <a:moveTo>
                    <a:pt x="986" y="43"/>
                  </a:moveTo>
                  <a:lnTo>
                    <a:pt x="986" y="45"/>
                  </a:lnTo>
                  <a:lnTo>
                    <a:pt x="987" y="45"/>
                  </a:lnTo>
                  <a:lnTo>
                    <a:pt x="987" y="43"/>
                  </a:lnTo>
                  <a:lnTo>
                    <a:pt x="986" y="43"/>
                  </a:lnTo>
                  <a:moveTo>
                    <a:pt x="1355" y="159"/>
                  </a:moveTo>
                  <a:lnTo>
                    <a:pt x="1354" y="159"/>
                  </a:lnTo>
                  <a:lnTo>
                    <a:pt x="1354" y="161"/>
                  </a:lnTo>
                  <a:lnTo>
                    <a:pt x="1355" y="161"/>
                  </a:lnTo>
                  <a:lnTo>
                    <a:pt x="1355" y="159"/>
                  </a:lnTo>
                  <a:moveTo>
                    <a:pt x="1346" y="139"/>
                  </a:moveTo>
                  <a:lnTo>
                    <a:pt x="1346" y="141"/>
                  </a:lnTo>
                  <a:lnTo>
                    <a:pt x="1348" y="141"/>
                  </a:lnTo>
                  <a:lnTo>
                    <a:pt x="1346" y="139"/>
                  </a:lnTo>
                  <a:moveTo>
                    <a:pt x="1448" y="217"/>
                  </a:moveTo>
                  <a:lnTo>
                    <a:pt x="1447" y="217"/>
                  </a:lnTo>
                  <a:lnTo>
                    <a:pt x="1447" y="218"/>
                  </a:lnTo>
                  <a:lnTo>
                    <a:pt x="1448" y="218"/>
                  </a:lnTo>
                  <a:lnTo>
                    <a:pt x="1448" y="217"/>
                  </a:lnTo>
                  <a:moveTo>
                    <a:pt x="1430" y="209"/>
                  </a:moveTo>
                  <a:lnTo>
                    <a:pt x="1431" y="209"/>
                  </a:lnTo>
                  <a:lnTo>
                    <a:pt x="1430" y="207"/>
                  </a:lnTo>
                  <a:lnTo>
                    <a:pt x="1430" y="209"/>
                  </a:lnTo>
                  <a:moveTo>
                    <a:pt x="1427" y="209"/>
                  </a:moveTo>
                  <a:lnTo>
                    <a:pt x="1425" y="209"/>
                  </a:lnTo>
                  <a:lnTo>
                    <a:pt x="1425" y="210"/>
                  </a:lnTo>
                  <a:lnTo>
                    <a:pt x="1427" y="210"/>
                  </a:lnTo>
                  <a:lnTo>
                    <a:pt x="1427" y="209"/>
                  </a:lnTo>
                  <a:moveTo>
                    <a:pt x="1436" y="206"/>
                  </a:moveTo>
                  <a:lnTo>
                    <a:pt x="1436" y="207"/>
                  </a:lnTo>
                  <a:lnTo>
                    <a:pt x="1437" y="207"/>
                  </a:lnTo>
                  <a:lnTo>
                    <a:pt x="1436" y="206"/>
                  </a:lnTo>
                  <a:moveTo>
                    <a:pt x="1431" y="210"/>
                  </a:moveTo>
                  <a:lnTo>
                    <a:pt x="1433" y="209"/>
                  </a:lnTo>
                  <a:lnTo>
                    <a:pt x="1431" y="209"/>
                  </a:lnTo>
                  <a:lnTo>
                    <a:pt x="1431" y="210"/>
                  </a:lnTo>
                  <a:moveTo>
                    <a:pt x="1445" y="213"/>
                  </a:moveTo>
                  <a:lnTo>
                    <a:pt x="1444" y="215"/>
                  </a:lnTo>
                  <a:lnTo>
                    <a:pt x="1445" y="215"/>
                  </a:lnTo>
                  <a:lnTo>
                    <a:pt x="1445" y="213"/>
                  </a:lnTo>
                  <a:moveTo>
                    <a:pt x="1444" y="212"/>
                  </a:moveTo>
                  <a:lnTo>
                    <a:pt x="1444" y="213"/>
                  </a:lnTo>
                  <a:lnTo>
                    <a:pt x="1445" y="213"/>
                  </a:lnTo>
                  <a:lnTo>
                    <a:pt x="1445" y="212"/>
                  </a:lnTo>
                  <a:lnTo>
                    <a:pt x="1444" y="212"/>
                  </a:lnTo>
                  <a:moveTo>
                    <a:pt x="1434" y="210"/>
                  </a:moveTo>
                  <a:lnTo>
                    <a:pt x="1434" y="212"/>
                  </a:lnTo>
                  <a:lnTo>
                    <a:pt x="1436" y="212"/>
                  </a:lnTo>
                  <a:lnTo>
                    <a:pt x="1436" y="210"/>
                  </a:lnTo>
                  <a:lnTo>
                    <a:pt x="1434" y="210"/>
                  </a:lnTo>
                  <a:moveTo>
                    <a:pt x="1433" y="207"/>
                  </a:moveTo>
                  <a:lnTo>
                    <a:pt x="1434" y="207"/>
                  </a:lnTo>
                  <a:lnTo>
                    <a:pt x="1433" y="206"/>
                  </a:lnTo>
                  <a:lnTo>
                    <a:pt x="1433" y="207"/>
                  </a:lnTo>
                  <a:moveTo>
                    <a:pt x="1372" y="175"/>
                  </a:moveTo>
                  <a:lnTo>
                    <a:pt x="1371" y="175"/>
                  </a:lnTo>
                  <a:lnTo>
                    <a:pt x="1372" y="176"/>
                  </a:lnTo>
                  <a:lnTo>
                    <a:pt x="1372" y="175"/>
                  </a:lnTo>
                  <a:moveTo>
                    <a:pt x="1377" y="181"/>
                  </a:moveTo>
                  <a:lnTo>
                    <a:pt x="1379" y="181"/>
                  </a:lnTo>
                  <a:lnTo>
                    <a:pt x="1379" y="179"/>
                  </a:lnTo>
                  <a:lnTo>
                    <a:pt x="1377" y="181"/>
                  </a:lnTo>
                  <a:moveTo>
                    <a:pt x="1376" y="172"/>
                  </a:moveTo>
                  <a:lnTo>
                    <a:pt x="1376" y="170"/>
                  </a:lnTo>
                  <a:lnTo>
                    <a:pt x="1374" y="170"/>
                  </a:lnTo>
                  <a:lnTo>
                    <a:pt x="1374" y="172"/>
                  </a:lnTo>
                  <a:lnTo>
                    <a:pt x="1376" y="172"/>
                  </a:lnTo>
                  <a:moveTo>
                    <a:pt x="1389" y="187"/>
                  </a:moveTo>
                  <a:lnTo>
                    <a:pt x="1389" y="189"/>
                  </a:lnTo>
                  <a:lnTo>
                    <a:pt x="1391" y="187"/>
                  </a:lnTo>
                  <a:lnTo>
                    <a:pt x="1389" y="187"/>
                  </a:lnTo>
                  <a:moveTo>
                    <a:pt x="1406" y="203"/>
                  </a:moveTo>
                  <a:lnTo>
                    <a:pt x="1408" y="203"/>
                  </a:lnTo>
                  <a:lnTo>
                    <a:pt x="1408" y="201"/>
                  </a:lnTo>
                  <a:lnTo>
                    <a:pt x="1406" y="203"/>
                  </a:lnTo>
                  <a:moveTo>
                    <a:pt x="1403" y="198"/>
                  </a:moveTo>
                  <a:lnTo>
                    <a:pt x="1402" y="200"/>
                  </a:lnTo>
                  <a:lnTo>
                    <a:pt x="1403" y="200"/>
                  </a:lnTo>
                  <a:lnTo>
                    <a:pt x="1403" y="198"/>
                  </a:lnTo>
                  <a:moveTo>
                    <a:pt x="1402" y="196"/>
                  </a:moveTo>
                  <a:lnTo>
                    <a:pt x="1400" y="196"/>
                  </a:lnTo>
                  <a:lnTo>
                    <a:pt x="1400" y="198"/>
                  </a:lnTo>
                  <a:lnTo>
                    <a:pt x="1402" y="198"/>
                  </a:lnTo>
                  <a:lnTo>
                    <a:pt x="1402" y="196"/>
                  </a:lnTo>
                  <a:moveTo>
                    <a:pt x="1456" y="210"/>
                  </a:moveTo>
                  <a:lnTo>
                    <a:pt x="1454" y="210"/>
                  </a:lnTo>
                  <a:lnTo>
                    <a:pt x="1454" y="212"/>
                  </a:lnTo>
                  <a:lnTo>
                    <a:pt x="1456" y="212"/>
                  </a:lnTo>
                  <a:lnTo>
                    <a:pt x="1458" y="212"/>
                  </a:lnTo>
                  <a:lnTo>
                    <a:pt x="1456" y="210"/>
                  </a:lnTo>
                  <a:moveTo>
                    <a:pt x="1442" y="176"/>
                  </a:moveTo>
                  <a:lnTo>
                    <a:pt x="1442" y="175"/>
                  </a:lnTo>
                  <a:lnTo>
                    <a:pt x="1440" y="175"/>
                  </a:lnTo>
                  <a:lnTo>
                    <a:pt x="1442" y="176"/>
                  </a:lnTo>
                  <a:moveTo>
                    <a:pt x="1448" y="183"/>
                  </a:moveTo>
                  <a:lnTo>
                    <a:pt x="1447" y="181"/>
                  </a:lnTo>
                  <a:lnTo>
                    <a:pt x="1447" y="183"/>
                  </a:lnTo>
                  <a:lnTo>
                    <a:pt x="1448" y="183"/>
                  </a:lnTo>
                  <a:moveTo>
                    <a:pt x="1445" y="183"/>
                  </a:moveTo>
                  <a:lnTo>
                    <a:pt x="1447" y="184"/>
                  </a:lnTo>
                  <a:lnTo>
                    <a:pt x="1447" y="183"/>
                  </a:lnTo>
                  <a:lnTo>
                    <a:pt x="1445" y="183"/>
                  </a:lnTo>
                  <a:moveTo>
                    <a:pt x="1437" y="175"/>
                  </a:moveTo>
                  <a:lnTo>
                    <a:pt x="1439" y="175"/>
                  </a:lnTo>
                  <a:lnTo>
                    <a:pt x="1439" y="173"/>
                  </a:lnTo>
                  <a:lnTo>
                    <a:pt x="1437" y="173"/>
                  </a:lnTo>
                  <a:lnTo>
                    <a:pt x="1437" y="175"/>
                  </a:lnTo>
                  <a:moveTo>
                    <a:pt x="1437" y="169"/>
                  </a:moveTo>
                  <a:lnTo>
                    <a:pt x="1436" y="167"/>
                  </a:lnTo>
                  <a:lnTo>
                    <a:pt x="1436" y="169"/>
                  </a:lnTo>
                  <a:lnTo>
                    <a:pt x="1437" y="169"/>
                  </a:lnTo>
                  <a:moveTo>
                    <a:pt x="1440" y="172"/>
                  </a:moveTo>
                  <a:lnTo>
                    <a:pt x="1439" y="173"/>
                  </a:lnTo>
                  <a:lnTo>
                    <a:pt x="1440" y="173"/>
                  </a:lnTo>
                  <a:lnTo>
                    <a:pt x="1442" y="173"/>
                  </a:lnTo>
                  <a:lnTo>
                    <a:pt x="1442" y="172"/>
                  </a:lnTo>
                  <a:lnTo>
                    <a:pt x="1440" y="172"/>
                  </a:lnTo>
                  <a:moveTo>
                    <a:pt x="1445" y="184"/>
                  </a:moveTo>
                  <a:lnTo>
                    <a:pt x="1447" y="186"/>
                  </a:lnTo>
                  <a:lnTo>
                    <a:pt x="1448" y="186"/>
                  </a:lnTo>
                  <a:lnTo>
                    <a:pt x="1447" y="184"/>
                  </a:lnTo>
                  <a:lnTo>
                    <a:pt x="1445" y="184"/>
                  </a:lnTo>
                  <a:moveTo>
                    <a:pt x="1451" y="204"/>
                  </a:moveTo>
                  <a:lnTo>
                    <a:pt x="1450" y="206"/>
                  </a:lnTo>
                  <a:lnTo>
                    <a:pt x="1451" y="206"/>
                  </a:lnTo>
                  <a:lnTo>
                    <a:pt x="1454" y="207"/>
                  </a:lnTo>
                  <a:lnTo>
                    <a:pt x="1453" y="206"/>
                  </a:lnTo>
                  <a:lnTo>
                    <a:pt x="1451" y="204"/>
                  </a:lnTo>
                  <a:moveTo>
                    <a:pt x="1453" y="210"/>
                  </a:moveTo>
                  <a:lnTo>
                    <a:pt x="1454" y="210"/>
                  </a:lnTo>
                  <a:lnTo>
                    <a:pt x="1453" y="209"/>
                  </a:lnTo>
                  <a:lnTo>
                    <a:pt x="1453" y="210"/>
                  </a:lnTo>
                  <a:moveTo>
                    <a:pt x="1456" y="213"/>
                  </a:moveTo>
                  <a:lnTo>
                    <a:pt x="1458" y="213"/>
                  </a:lnTo>
                  <a:lnTo>
                    <a:pt x="1456" y="212"/>
                  </a:lnTo>
                  <a:lnTo>
                    <a:pt x="1456" y="213"/>
                  </a:lnTo>
                  <a:moveTo>
                    <a:pt x="1447" y="186"/>
                  </a:moveTo>
                  <a:lnTo>
                    <a:pt x="1447" y="186"/>
                  </a:lnTo>
                  <a:lnTo>
                    <a:pt x="1445" y="186"/>
                  </a:lnTo>
                  <a:lnTo>
                    <a:pt x="1447" y="186"/>
                  </a:lnTo>
                  <a:moveTo>
                    <a:pt x="1458" y="220"/>
                  </a:moveTo>
                  <a:lnTo>
                    <a:pt x="1456" y="220"/>
                  </a:lnTo>
                  <a:lnTo>
                    <a:pt x="1456" y="221"/>
                  </a:lnTo>
                  <a:lnTo>
                    <a:pt x="1458" y="221"/>
                  </a:lnTo>
                  <a:lnTo>
                    <a:pt x="1458" y="220"/>
                  </a:lnTo>
                  <a:moveTo>
                    <a:pt x="1445" y="187"/>
                  </a:moveTo>
                  <a:lnTo>
                    <a:pt x="1447" y="189"/>
                  </a:lnTo>
                  <a:lnTo>
                    <a:pt x="1447" y="187"/>
                  </a:lnTo>
                  <a:lnTo>
                    <a:pt x="1445" y="187"/>
                  </a:lnTo>
                  <a:moveTo>
                    <a:pt x="1434" y="167"/>
                  </a:moveTo>
                  <a:lnTo>
                    <a:pt x="1434" y="167"/>
                  </a:lnTo>
                  <a:lnTo>
                    <a:pt x="1434" y="165"/>
                  </a:lnTo>
                  <a:lnTo>
                    <a:pt x="1434" y="165"/>
                  </a:lnTo>
                  <a:lnTo>
                    <a:pt x="1434" y="167"/>
                  </a:lnTo>
                  <a:moveTo>
                    <a:pt x="1458" y="218"/>
                  </a:moveTo>
                  <a:lnTo>
                    <a:pt x="1456" y="218"/>
                  </a:lnTo>
                  <a:lnTo>
                    <a:pt x="1454" y="218"/>
                  </a:lnTo>
                  <a:lnTo>
                    <a:pt x="1458" y="220"/>
                  </a:lnTo>
                  <a:lnTo>
                    <a:pt x="1459" y="220"/>
                  </a:lnTo>
                  <a:lnTo>
                    <a:pt x="1458" y="218"/>
                  </a:lnTo>
                  <a:moveTo>
                    <a:pt x="1360" y="158"/>
                  </a:moveTo>
                  <a:lnTo>
                    <a:pt x="1357" y="156"/>
                  </a:lnTo>
                  <a:lnTo>
                    <a:pt x="1357" y="158"/>
                  </a:lnTo>
                  <a:lnTo>
                    <a:pt x="1358" y="158"/>
                  </a:lnTo>
                  <a:lnTo>
                    <a:pt x="1360" y="158"/>
                  </a:lnTo>
                  <a:moveTo>
                    <a:pt x="1095" y="21"/>
                  </a:moveTo>
                  <a:lnTo>
                    <a:pt x="1097" y="21"/>
                  </a:lnTo>
                  <a:lnTo>
                    <a:pt x="1099" y="20"/>
                  </a:lnTo>
                  <a:lnTo>
                    <a:pt x="1097" y="20"/>
                  </a:lnTo>
                  <a:lnTo>
                    <a:pt x="1095" y="21"/>
                  </a:lnTo>
                  <a:moveTo>
                    <a:pt x="1095" y="11"/>
                  </a:moveTo>
                  <a:lnTo>
                    <a:pt x="1095" y="12"/>
                  </a:lnTo>
                  <a:lnTo>
                    <a:pt x="1097" y="12"/>
                  </a:lnTo>
                  <a:lnTo>
                    <a:pt x="1099" y="12"/>
                  </a:lnTo>
                  <a:lnTo>
                    <a:pt x="1099" y="11"/>
                  </a:lnTo>
                  <a:lnTo>
                    <a:pt x="1097" y="11"/>
                  </a:lnTo>
                  <a:lnTo>
                    <a:pt x="1095" y="11"/>
                  </a:lnTo>
                  <a:moveTo>
                    <a:pt x="1105" y="6"/>
                  </a:moveTo>
                  <a:lnTo>
                    <a:pt x="1105" y="7"/>
                  </a:lnTo>
                  <a:lnTo>
                    <a:pt x="1106" y="7"/>
                  </a:lnTo>
                  <a:lnTo>
                    <a:pt x="1108" y="7"/>
                  </a:lnTo>
                  <a:lnTo>
                    <a:pt x="1106" y="6"/>
                  </a:lnTo>
                  <a:lnTo>
                    <a:pt x="1105" y="6"/>
                  </a:lnTo>
                  <a:moveTo>
                    <a:pt x="1089" y="9"/>
                  </a:moveTo>
                  <a:lnTo>
                    <a:pt x="1089" y="11"/>
                  </a:lnTo>
                  <a:lnTo>
                    <a:pt x="1091" y="11"/>
                  </a:lnTo>
                  <a:lnTo>
                    <a:pt x="1092" y="11"/>
                  </a:lnTo>
                  <a:lnTo>
                    <a:pt x="1091" y="9"/>
                  </a:lnTo>
                  <a:lnTo>
                    <a:pt x="1089" y="9"/>
                  </a:lnTo>
                  <a:moveTo>
                    <a:pt x="1102" y="28"/>
                  </a:moveTo>
                  <a:lnTo>
                    <a:pt x="1100" y="28"/>
                  </a:lnTo>
                  <a:lnTo>
                    <a:pt x="1100" y="29"/>
                  </a:lnTo>
                  <a:lnTo>
                    <a:pt x="1102" y="29"/>
                  </a:lnTo>
                  <a:lnTo>
                    <a:pt x="1102" y="28"/>
                  </a:lnTo>
                  <a:moveTo>
                    <a:pt x="1142" y="23"/>
                  </a:moveTo>
                  <a:lnTo>
                    <a:pt x="1140" y="23"/>
                  </a:lnTo>
                  <a:lnTo>
                    <a:pt x="1140" y="25"/>
                  </a:lnTo>
                  <a:lnTo>
                    <a:pt x="1142" y="25"/>
                  </a:lnTo>
                  <a:lnTo>
                    <a:pt x="1142" y="23"/>
                  </a:lnTo>
                  <a:moveTo>
                    <a:pt x="1078" y="11"/>
                  </a:moveTo>
                  <a:lnTo>
                    <a:pt x="1077" y="11"/>
                  </a:lnTo>
                  <a:lnTo>
                    <a:pt x="1078" y="12"/>
                  </a:lnTo>
                  <a:lnTo>
                    <a:pt x="1080" y="12"/>
                  </a:lnTo>
                  <a:lnTo>
                    <a:pt x="1082" y="12"/>
                  </a:lnTo>
                  <a:lnTo>
                    <a:pt x="1080" y="11"/>
                  </a:lnTo>
                  <a:lnTo>
                    <a:pt x="1078" y="11"/>
                  </a:lnTo>
                  <a:moveTo>
                    <a:pt x="1116" y="48"/>
                  </a:moveTo>
                  <a:lnTo>
                    <a:pt x="1114" y="48"/>
                  </a:lnTo>
                  <a:lnTo>
                    <a:pt x="1114" y="46"/>
                  </a:lnTo>
                  <a:lnTo>
                    <a:pt x="1113" y="46"/>
                  </a:lnTo>
                  <a:lnTo>
                    <a:pt x="1113" y="48"/>
                  </a:lnTo>
                  <a:lnTo>
                    <a:pt x="1113" y="49"/>
                  </a:lnTo>
                  <a:lnTo>
                    <a:pt x="1114" y="49"/>
                  </a:lnTo>
                  <a:lnTo>
                    <a:pt x="1116" y="48"/>
                  </a:lnTo>
                  <a:moveTo>
                    <a:pt x="1106" y="31"/>
                  </a:moveTo>
                  <a:lnTo>
                    <a:pt x="1108" y="31"/>
                  </a:lnTo>
                  <a:lnTo>
                    <a:pt x="1109" y="29"/>
                  </a:lnTo>
                  <a:lnTo>
                    <a:pt x="1108" y="29"/>
                  </a:lnTo>
                  <a:lnTo>
                    <a:pt x="1105" y="29"/>
                  </a:lnTo>
                  <a:lnTo>
                    <a:pt x="1103" y="29"/>
                  </a:lnTo>
                  <a:lnTo>
                    <a:pt x="1105" y="31"/>
                  </a:lnTo>
                  <a:lnTo>
                    <a:pt x="1106" y="31"/>
                  </a:lnTo>
                  <a:moveTo>
                    <a:pt x="1133" y="6"/>
                  </a:moveTo>
                  <a:lnTo>
                    <a:pt x="1131" y="6"/>
                  </a:lnTo>
                  <a:lnTo>
                    <a:pt x="1130" y="6"/>
                  </a:lnTo>
                  <a:lnTo>
                    <a:pt x="1130" y="7"/>
                  </a:lnTo>
                  <a:lnTo>
                    <a:pt x="1131" y="7"/>
                  </a:lnTo>
                  <a:lnTo>
                    <a:pt x="1133" y="6"/>
                  </a:lnTo>
                  <a:moveTo>
                    <a:pt x="1139" y="18"/>
                  </a:moveTo>
                  <a:lnTo>
                    <a:pt x="1139" y="17"/>
                  </a:lnTo>
                  <a:lnTo>
                    <a:pt x="1137" y="17"/>
                  </a:lnTo>
                  <a:lnTo>
                    <a:pt x="1137" y="18"/>
                  </a:lnTo>
                  <a:lnTo>
                    <a:pt x="1137" y="18"/>
                  </a:lnTo>
                  <a:lnTo>
                    <a:pt x="1139" y="18"/>
                  </a:lnTo>
                  <a:moveTo>
                    <a:pt x="1140" y="25"/>
                  </a:moveTo>
                  <a:lnTo>
                    <a:pt x="1140" y="26"/>
                  </a:lnTo>
                  <a:lnTo>
                    <a:pt x="1142" y="26"/>
                  </a:lnTo>
                  <a:lnTo>
                    <a:pt x="1140" y="25"/>
                  </a:lnTo>
                  <a:moveTo>
                    <a:pt x="1074" y="18"/>
                  </a:moveTo>
                  <a:lnTo>
                    <a:pt x="1075" y="20"/>
                  </a:lnTo>
                  <a:lnTo>
                    <a:pt x="1077" y="20"/>
                  </a:lnTo>
                  <a:lnTo>
                    <a:pt x="1077" y="18"/>
                  </a:lnTo>
                  <a:lnTo>
                    <a:pt x="1075" y="18"/>
                  </a:lnTo>
                  <a:lnTo>
                    <a:pt x="1074" y="18"/>
                  </a:lnTo>
                  <a:moveTo>
                    <a:pt x="1120" y="31"/>
                  </a:moveTo>
                  <a:lnTo>
                    <a:pt x="1122" y="32"/>
                  </a:lnTo>
                  <a:lnTo>
                    <a:pt x="1122" y="31"/>
                  </a:lnTo>
                  <a:lnTo>
                    <a:pt x="1120" y="31"/>
                  </a:lnTo>
                  <a:moveTo>
                    <a:pt x="1120" y="35"/>
                  </a:moveTo>
                  <a:lnTo>
                    <a:pt x="1120" y="37"/>
                  </a:lnTo>
                  <a:lnTo>
                    <a:pt x="1122" y="37"/>
                  </a:lnTo>
                  <a:lnTo>
                    <a:pt x="1122" y="35"/>
                  </a:lnTo>
                  <a:lnTo>
                    <a:pt x="1122" y="34"/>
                  </a:lnTo>
                  <a:lnTo>
                    <a:pt x="1120" y="34"/>
                  </a:lnTo>
                  <a:lnTo>
                    <a:pt x="1119" y="34"/>
                  </a:lnTo>
                  <a:lnTo>
                    <a:pt x="1117" y="34"/>
                  </a:lnTo>
                  <a:lnTo>
                    <a:pt x="1117" y="35"/>
                  </a:lnTo>
                  <a:lnTo>
                    <a:pt x="1119" y="35"/>
                  </a:lnTo>
                  <a:lnTo>
                    <a:pt x="1120" y="35"/>
                  </a:lnTo>
                  <a:moveTo>
                    <a:pt x="1122" y="32"/>
                  </a:moveTo>
                  <a:lnTo>
                    <a:pt x="1122" y="34"/>
                  </a:lnTo>
                  <a:lnTo>
                    <a:pt x="1123" y="32"/>
                  </a:lnTo>
                  <a:lnTo>
                    <a:pt x="1122" y="32"/>
                  </a:lnTo>
                  <a:moveTo>
                    <a:pt x="1103" y="29"/>
                  </a:moveTo>
                  <a:lnTo>
                    <a:pt x="1102" y="29"/>
                  </a:lnTo>
                  <a:lnTo>
                    <a:pt x="1103" y="31"/>
                  </a:lnTo>
                  <a:lnTo>
                    <a:pt x="1103" y="29"/>
                  </a:lnTo>
                  <a:moveTo>
                    <a:pt x="1031" y="57"/>
                  </a:moveTo>
                  <a:lnTo>
                    <a:pt x="1031" y="59"/>
                  </a:lnTo>
                  <a:lnTo>
                    <a:pt x="1032" y="59"/>
                  </a:lnTo>
                  <a:lnTo>
                    <a:pt x="1031" y="57"/>
                  </a:lnTo>
                  <a:moveTo>
                    <a:pt x="1026" y="62"/>
                  </a:moveTo>
                  <a:lnTo>
                    <a:pt x="1026" y="60"/>
                  </a:lnTo>
                  <a:lnTo>
                    <a:pt x="1024" y="60"/>
                  </a:lnTo>
                  <a:lnTo>
                    <a:pt x="1024" y="62"/>
                  </a:lnTo>
                  <a:lnTo>
                    <a:pt x="1026" y="62"/>
                  </a:lnTo>
                  <a:moveTo>
                    <a:pt x="1027" y="80"/>
                  </a:moveTo>
                  <a:lnTo>
                    <a:pt x="1026" y="80"/>
                  </a:lnTo>
                  <a:lnTo>
                    <a:pt x="1027" y="82"/>
                  </a:lnTo>
                  <a:lnTo>
                    <a:pt x="1027" y="80"/>
                  </a:lnTo>
                  <a:moveTo>
                    <a:pt x="1041" y="77"/>
                  </a:moveTo>
                  <a:lnTo>
                    <a:pt x="1040" y="77"/>
                  </a:lnTo>
                  <a:lnTo>
                    <a:pt x="1038" y="79"/>
                  </a:lnTo>
                  <a:lnTo>
                    <a:pt x="1041" y="79"/>
                  </a:lnTo>
                  <a:lnTo>
                    <a:pt x="1041" y="77"/>
                  </a:lnTo>
                  <a:moveTo>
                    <a:pt x="1041" y="63"/>
                  </a:moveTo>
                  <a:lnTo>
                    <a:pt x="1043" y="65"/>
                  </a:lnTo>
                  <a:lnTo>
                    <a:pt x="1043" y="63"/>
                  </a:lnTo>
                  <a:lnTo>
                    <a:pt x="1041" y="63"/>
                  </a:lnTo>
                  <a:moveTo>
                    <a:pt x="1021" y="60"/>
                  </a:moveTo>
                  <a:lnTo>
                    <a:pt x="1020" y="60"/>
                  </a:lnTo>
                  <a:lnTo>
                    <a:pt x="1020" y="62"/>
                  </a:lnTo>
                  <a:lnTo>
                    <a:pt x="1021" y="62"/>
                  </a:lnTo>
                  <a:lnTo>
                    <a:pt x="1021" y="60"/>
                  </a:lnTo>
                  <a:moveTo>
                    <a:pt x="1032" y="63"/>
                  </a:moveTo>
                  <a:lnTo>
                    <a:pt x="1034" y="63"/>
                  </a:lnTo>
                  <a:lnTo>
                    <a:pt x="1037" y="62"/>
                  </a:lnTo>
                  <a:lnTo>
                    <a:pt x="1034" y="62"/>
                  </a:lnTo>
                  <a:lnTo>
                    <a:pt x="1032" y="62"/>
                  </a:lnTo>
                  <a:lnTo>
                    <a:pt x="1029" y="63"/>
                  </a:lnTo>
                  <a:lnTo>
                    <a:pt x="1031" y="63"/>
                  </a:lnTo>
                  <a:lnTo>
                    <a:pt x="1032" y="63"/>
                  </a:lnTo>
                  <a:moveTo>
                    <a:pt x="1040" y="86"/>
                  </a:moveTo>
                  <a:lnTo>
                    <a:pt x="1041" y="86"/>
                  </a:lnTo>
                  <a:lnTo>
                    <a:pt x="1041" y="85"/>
                  </a:lnTo>
                  <a:lnTo>
                    <a:pt x="1040" y="85"/>
                  </a:lnTo>
                  <a:lnTo>
                    <a:pt x="1040" y="86"/>
                  </a:lnTo>
                  <a:moveTo>
                    <a:pt x="1054" y="23"/>
                  </a:moveTo>
                  <a:lnTo>
                    <a:pt x="1052" y="21"/>
                  </a:lnTo>
                  <a:lnTo>
                    <a:pt x="1051" y="21"/>
                  </a:lnTo>
                  <a:lnTo>
                    <a:pt x="1051" y="23"/>
                  </a:lnTo>
                  <a:lnTo>
                    <a:pt x="1052" y="23"/>
                  </a:lnTo>
                  <a:lnTo>
                    <a:pt x="1054" y="23"/>
                  </a:lnTo>
                  <a:moveTo>
                    <a:pt x="1756" y="1022"/>
                  </a:moveTo>
                  <a:lnTo>
                    <a:pt x="1758" y="1022"/>
                  </a:lnTo>
                  <a:lnTo>
                    <a:pt x="1759" y="1022"/>
                  </a:lnTo>
                  <a:lnTo>
                    <a:pt x="1759" y="1020"/>
                  </a:lnTo>
                  <a:lnTo>
                    <a:pt x="1758" y="1020"/>
                  </a:lnTo>
                  <a:lnTo>
                    <a:pt x="1756" y="1022"/>
                  </a:lnTo>
                  <a:moveTo>
                    <a:pt x="1066" y="32"/>
                  </a:moveTo>
                  <a:lnTo>
                    <a:pt x="1066" y="34"/>
                  </a:lnTo>
                  <a:lnTo>
                    <a:pt x="1068" y="34"/>
                  </a:lnTo>
                  <a:lnTo>
                    <a:pt x="1066" y="32"/>
                  </a:lnTo>
                  <a:moveTo>
                    <a:pt x="1031" y="79"/>
                  </a:moveTo>
                  <a:lnTo>
                    <a:pt x="1029" y="77"/>
                  </a:lnTo>
                  <a:lnTo>
                    <a:pt x="1029" y="79"/>
                  </a:lnTo>
                  <a:lnTo>
                    <a:pt x="1031" y="79"/>
                  </a:lnTo>
                  <a:moveTo>
                    <a:pt x="1082" y="34"/>
                  </a:moveTo>
                  <a:lnTo>
                    <a:pt x="1080" y="34"/>
                  </a:lnTo>
                  <a:lnTo>
                    <a:pt x="1080" y="35"/>
                  </a:lnTo>
                  <a:lnTo>
                    <a:pt x="1082" y="35"/>
                  </a:lnTo>
                  <a:lnTo>
                    <a:pt x="1082" y="34"/>
                  </a:lnTo>
                  <a:moveTo>
                    <a:pt x="1052" y="25"/>
                  </a:moveTo>
                  <a:lnTo>
                    <a:pt x="1052" y="26"/>
                  </a:lnTo>
                  <a:lnTo>
                    <a:pt x="1054" y="26"/>
                  </a:lnTo>
                  <a:lnTo>
                    <a:pt x="1052" y="25"/>
                  </a:lnTo>
                  <a:moveTo>
                    <a:pt x="1052" y="26"/>
                  </a:moveTo>
                  <a:lnTo>
                    <a:pt x="1051" y="26"/>
                  </a:lnTo>
                  <a:lnTo>
                    <a:pt x="1054" y="28"/>
                  </a:lnTo>
                  <a:lnTo>
                    <a:pt x="1052" y="26"/>
                  </a:lnTo>
                  <a:moveTo>
                    <a:pt x="1089" y="65"/>
                  </a:moveTo>
                  <a:lnTo>
                    <a:pt x="1089" y="63"/>
                  </a:lnTo>
                  <a:lnTo>
                    <a:pt x="1088" y="65"/>
                  </a:lnTo>
                  <a:lnTo>
                    <a:pt x="1089" y="65"/>
                  </a:lnTo>
                  <a:moveTo>
                    <a:pt x="1099" y="73"/>
                  </a:moveTo>
                  <a:lnTo>
                    <a:pt x="1100" y="74"/>
                  </a:lnTo>
                  <a:lnTo>
                    <a:pt x="1100" y="73"/>
                  </a:lnTo>
                  <a:lnTo>
                    <a:pt x="1099" y="73"/>
                  </a:lnTo>
                  <a:moveTo>
                    <a:pt x="1321" y="111"/>
                  </a:moveTo>
                  <a:lnTo>
                    <a:pt x="1323" y="111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0" y="111"/>
                  </a:lnTo>
                  <a:lnTo>
                    <a:pt x="1321" y="111"/>
                  </a:lnTo>
                  <a:moveTo>
                    <a:pt x="1173" y="14"/>
                  </a:moveTo>
                  <a:lnTo>
                    <a:pt x="1171" y="12"/>
                  </a:lnTo>
                  <a:lnTo>
                    <a:pt x="1170" y="12"/>
                  </a:lnTo>
                  <a:lnTo>
                    <a:pt x="1170" y="14"/>
                  </a:lnTo>
                  <a:lnTo>
                    <a:pt x="1171" y="14"/>
                  </a:lnTo>
                  <a:lnTo>
                    <a:pt x="1173" y="14"/>
                  </a:lnTo>
                  <a:moveTo>
                    <a:pt x="1106" y="42"/>
                  </a:moveTo>
                  <a:lnTo>
                    <a:pt x="1105" y="42"/>
                  </a:lnTo>
                  <a:lnTo>
                    <a:pt x="1105" y="43"/>
                  </a:lnTo>
                  <a:lnTo>
                    <a:pt x="1105" y="45"/>
                  </a:lnTo>
                  <a:lnTo>
                    <a:pt x="1106" y="43"/>
                  </a:lnTo>
                  <a:lnTo>
                    <a:pt x="1106" y="42"/>
                  </a:lnTo>
                  <a:moveTo>
                    <a:pt x="1078" y="38"/>
                  </a:moveTo>
                  <a:lnTo>
                    <a:pt x="1080" y="38"/>
                  </a:lnTo>
                  <a:lnTo>
                    <a:pt x="1078" y="37"/>
                  </a:lnTo>
                  <a:lnTo>
                    <a:pt x="1078" y="38"/>
                  </a:lnTo>
                  <a:moveTo>
                    <a:pt x="1061" y="37"/>
                  </a:moveTo>
                  <a:lnTo>
                    <a:pt x="1063" y="38"/>
                  </a:lnTo>
                  <a:lnTo>
                    <a:pt x="1063" y="37"/>
                  </a:lnTo>
                  <a:lnTo>
                    <a:pt x="1061" y="37"/>
                  </a:lnTo>
                  <a:moveTo>
                    <a:pt x="1072" y="37"/>
                  </a:moveTo>
                  <a:lnTo>
                    <a:pt x="1072" y="38"/>
                  </a:lnTo>
                  <a:lnTo>
                    <a:pt x="1074" y="38"/>
                  </a:lnTo>
                  <a:lnTo>
                    <a:pt x="1074" y="37"/>
                  </a:lnTo>
                  <a:lnTo>
                    <a:pt x="1072" y="37"/>
                  </a:lnTo>
                  <a:moveTo>
                    <a:pt x="1167" y="20"/>
                  </a:moveTo>
                  <a:lnTo>
                    <a:pt x="1165" y="20"/>
                  </a:lnTo>
                  <a:lnTo>
                    <a:pt x="1167" y="21"/>
                  </a:lnTo>
                  <a:lnTo>
                    <a:pt x="1167" y="20"/>
                  </a:lnTo>
                  <a:moveTo>
                    <a:pt x="1218" y="12"/>
                  </a:moveTo>
                  <a:lnTo>
                    <a:pt x="1216" y="12"/>
                  </a:lnTo>
                  <a:lnTo>
                    <a:pt x="1215" y="12"/>
                  </a:lnTo>
                  <a:lnTo>
                    <a:pt x="1215" y="14"/>
                  </a:lnTo>
                  <a:lnTo>
                    <a:pt x="1216" y="14"/>
                  </a:lnTo>
                  <a:lnTo>
                    <a:pt x="1218" y="12"/>
                  </a:lnTo>
                  <a:moveTo>
                    <a:pt x="1218" y="9"/>
                  </a:moveTo>
                  <a:lnTo>
                    <a:pt x="1216" y="9"/>
                  </a:lnTo>
                  <a:lnTo>
                    <a:pt x="1216" y="11"/>
                  </a:lnTo>
                  <a:lnTo>
                    <a:pt x="1218" y="11"/>
                  </a:lnTo>
                  <a:lnTo>
                    <a:pt x="1218" y="9"/>
                  </a:lnTo>
                  <a:moveTo>
                    <a:pt x="1289" y="94"/>
                  </a:moveTo>
                  <a:lnTo>
                    <a:pt x="1287" y="94"/>
                  </a:lnTo>
                  <a:lnTo>
                    <a:pt x="1289" y="96"/>
                  </a:lnTo>
                  <a:lnTo>
                    <a:pt x="1289" y="94"/>
                  </a:lnTo>
                  <a:moveTo>
                    <a:pt x="1181" y="15"/>
                  </a:moveTo>
                  <a:lnTo>
                    <a:pt x="1179" y="15"/>
                  </a:lnTo>
                  <a:lnTo>
                    <a:pt x="1181" y="17"/>
                  </a:lnTo>
                  <a:lnTo>
                    <a:pt x="1181" y="15"/>
                  </a:lnTo>
                  <a:moveTo>
                    <a:pt x="1176" y="15"/>
                  </a:moveTo>
                  <a:lnTo>
                    <a:pt x="1177" y="15"/>
                  </a:lnTo>
                  <a:lnTo>
                    <a:pt x="1176" y="14"/>
                  </a:lnTo>
                  <a:lnTo>
                    <a:pt x="1174" y="14"/>
                  </a:lnTo>
                  <a:lnTo>
                    <a:pt x="1174" y="14"/>
                  </a:lnTo>
                  <a:lnTo>
                    <a:pt x="1174" y="15"/>
                  </a:lnTo>
                  <a:lnTo>
                    <a:pt x="1176" y="15"/>
                  </a:lnTo>
                  <a:moveTo>
                    <a:pt x="1196" y="14"/>
                  </a:moveTo>
                  <a:lnTo>
                    <a:pt x="1198" y="14"/>
                  </a:lnTo>
                  <a:lnTo>
                    <a:pt x="1196" y="12"/>
                  </a:lnTo>
                  <a:lnTo>
                    <a:pt x="1198" y="12"/>
                  </a:lnTo>
                  <a:lnTo>
                    <a:pt x="1199" y="12"/>
                  </a:lnTo>
                  <a:lnTo>
                    <a:pt x="1198" y="11"/>
                  </a:lnTo>
                  <a:lnTo>
                    <a:pt x="1195" y="11"/>
                  </a:lnTo>
                  <a:lnTo>
                    <a:pt x="1193" y="11"/>
                  </a:lnTo>
                  <a:lnTo>
                    <a:pt x="1193" y="12"/>
                  </a:lnTo>
                  <a:lnTo>
                    <a:pt x="1195" y="12"/>
                  </a:lnTo>
                  <a:lnTo>
                    <a:pt x="1196" y="14"/>
                  </a:lnTo>
                  <a:moveTo>
                    <a:pt x="1213" y="6"/>
                  </a:moveTo>
                  <a:lnTo>
                    <a:pt x="1212" y="6"/>
                  </a:lnTo>
                  <a:lnTo>
                    <a:pt x="1213" y="7"/>
                  </a:lnTo>
                  <a:lnTo>
                    <a:pt x="1213" y="6"/>
                  </a:lnTo>
                  <a:moveTo>
                    <a:pt x="1094" y="54"/>
                  </a:moveTo>
                  <a:lnTo>
                    <a:pt x="1095" y="56"/>
                  </a:lnTo>
                  <a:lnTo>
                    <a:pt x="1095" y="54"/>
                  </a:lnTo>
                  <a:lnTo>
                    <a:pt x="1094" y="54"/>
                  </a:lnTo>
                  <a:moveTo>
                    <a:pt x="1083" y="21"/>
                  </a:moveTo>
                  <a:lnTo>
                    <a:pt x="1083" y="23"/>
                  </a:lnTo>
                  <a:lnTo>
                    <a:pt x="1085" y="21"/>
                  </a:lnTo>
                  <a:lnTo>
                    <a:pt x="1083" y="21"/>
                  </a:lnTo>
                  <a:moveTo>
                    <a:pt x="1103" y="18"/>
                  </a:moveTo>
                  <a:lnTo>
                    <a:pt x="1105" y="18"/>
                  </a:lnTo>
                  <a:lnTo>
                    <a:pt x="1103" y="17"/>
                  </a:lnTo>
                  <a:lnTo>
                    <a:pt x="1103" y="18"/>
                  </a:lnTo>
                  <a:moveTo>
                    <a:pt x="1083" y="18"/>
                  </a:moveTo>
                  <a:lnTo>
                    <a:pt x="1082" y="18"/>
                  </a:lnTo>
                  <a:lnTo>
                    <a:pt x="1082" y="20"/>
                  </a:lnTo>
                  <a:lnTo>
                    <a:pt x="1083" y="20"/>
                  </a:lnTo>
                  <a:lnTo>
                    <a:pt x="1083" y="18"/>
                  </a:lnTo>
                  <a:moveTo>
                    <a:pt x="1111" y="17"/>
                  </a:moveTo>
                  <a:lnTo>
                    <a:pt x="1111" y="15"/>
                  </a:lnTo>
                  <a:lnTo>
                    <a:pt x="1109" y="15"/>
                  </a:lnTo>
                  <a:lnTo>
                    <a:pt x="1108" y="17"/>
                  </a:lnTo>
                  <a:lnTo>
                    <a:pt x="1109" y="17"/>
                  </a:lnTo>
                  <a:lnTo>
                    <a:pt x="1111" y="17"/>
                  </a:lnTo>
                  <a:moveTo>
                    <a:pt x="1100" y="23"/>
                  </a:moveTo>
                  <a:lnTo>
                    <a:pt x="1102" y="23"/>
                  </a:lnTo>
                  <a:lnTo>
                    <a:pt x="1103" y="23"/>
                  </a:lnTo>
                  <a:lnTo>
                    <a:pt x="1105" y="23"/>
                  </a:lnTo>
                  <a:lnTo>
                    <a:pt x="1106" y="23"/>
                  </a:lnTo>
                  <a:lnTo>
                    <a:pt x="1108" y="23"/>
                  </a:lnTo>
                  <a:lnTo>
                    <a:pt x="1109" y="23"/>
                  </a:lnTo>
                  <a:lnTo>
                    <a:pt x="1111" y="23"/>
                  </a:lnTo>
                  <a:lnTo>
                    <a:pt x="1113" y="23"/>
                  </a:lnTo>
                  <a:lnTo>
                    <a:pt x="1113" y="21"/>
                  </a:lnTo>
                  <a:lnTo>
                    <a:pt x="1111" y="21"/>
                  </a:lnTo>
                  <a:lnTo>
                    <a:pt x="1109" y="21"/>
                  </a:lnTo>
                  <a:lnTo>
                    <a:pt x="1109" y="20"/>
                  </a:lnTo>
                  <a:lnTo>
                    <a:pt x="1108" y="20"/>
                  </a:lnTo>
                  <a:lnTo>
                    <a:pt x="1106" y="20"/>
                  </a:lnTo>
                  <a:lnTo>
                    <a:pt x="1106" y="18"/>
                  </a:lnTo>
                  <a:lnTo>
                    <a:pt x="1105" y="18"/>
                  </a:lnTo>
                  <a:lnTo>
                    <a:pt x="1105" y="20"/>
                  </a:lnTo>
                  <a:lnTo>
                    <a:pt x="1103" y="20"/>
                  </a:lnTo>
                  <a:lnTo>
                    <a:pt x="1103" y="21"/>
                  </a:lnTo>
                  <a:lnTo>
                    <a:pt x="1102" y="21"/>
                  </a:lnTo>
                  <a:lnTo>
                    <a:pt x="1100" y="21"/>
                  </a:lnTo>
                  <a:lnTo>
                    <a:pt x="1100" y="21"/>
                  </a:lnTo>
                  <a:lnTo>
                    <a:pt x="1099" y="21"/>
                  </a:lnTo>
                  <a:lnTo>
                    <a:pt x="1099" y="23"/>
                  </a:lnTo>
                  <a:lnTo>
                    <a:pt x="1100" y="23"/>
                  </a:lnTo>
                  <a:lnTo>
                    <a:pt x="1100" y="23"/>
                  </a:lnTo>
                  <a:moveTo>
                    <a:pt x="1108" y="17"/>
                  </a:moveTo>
                  <a:lnTo>
                    <a:pt x="1106" y="17"/>
                  </a:lnTo>
                  <a:lnTo>
                    <a:pt x="1106" y="18"/>
                  </a:lnTo>
                  <a:lnTo>
                    <a:pt x="1108" y="18"/>
                  </a:lnTo>
                  <a:lnTo>
                    <a:pt x="1108" y="17"/>
                  </a:lnTo>
                  <a:moveTo>
                    <a:pt x="1082" y="17"/>
                  </a:moveTo>
                  <a:lnTo>
                    <a:pt x="1080" y="18"/>
                  </a:lnTo>
                  <a:lnTo>
                    <a:pt x="1082" y="18"/>
                  </a:lnTo>
                  <a:lnTo>
                    <a:pt x="1083" y="17"/>
                  </a:lnTo>
                  <a:lnTo>
                    <a:pt x="1082" y="17"/>
                  </a:lnTo>
                  <a:moveTo>
                    <a:pt x="1074" y="12"/>
                  </a:moveTo>
                  <a:lnTo>
                    <a:pt x="1074" y="11"/>
                  </a:lnTo>
                  <a:lnTo>
                    <a:pt x="1072" y="12"/>
                  </a:lnTo>
                  <a:lnTo>
                    <a:pt x="1074" y="12"/>
                  </a:lnTo>
                  <a:moveTo>
                    <a:pt x="1119" y="48"/>
                  </a:moveTo>
                  <a:lnTo>
                    <a:pt x="1117" y="48"/>
                  </a:lnTo>
                  <a:lnTo>
                    <a:pt x="1119" y="49"/>
                  </a:lnTo>
                  <a:lnTo>
                    <a:pt x="1120" y="49"/>
                  </a:lnTo>
                  <a:lnTo>
                    <a:pt x="1122" y="49"/>
                  </a:lnTo>
                  <a:lnTo>
                    <a:pt x="1122" y="48"/>
                  </a:lnTo>
                  <a:lnTo>
                    <a:pt x="1120" y="48"/>
                  </a:lnTo>
                  <a:lnTo>
                    <a:pt x="1119" y="48"/>
                  </a:lnTo>
                  <a:moveTo>
                    <a:pt x="1105" y="45"/>
                  </a:moveTo>
                  <a:lnTo>
                    <a:pt x="1103" y="45"/>
                  </a:lnTo>
                  <a:lnTo>
                    <a:pt x="1103" y="46"/>
                  </a:lnTo>
                  <a:lnTo>
                    <a:pt x="1105" y="46"/>
                  </a:lnTo>
                  <a:lnTo>
                    <a:pt x="1105" y="45"/>
                  </a:lnTo>
                  <a:moveTo>
                    <a:pt x="1125" y="42"/>
                  </a:moveTo>
                  <a:lnTo>
                    <a:pt x="1125" y="43"/>
                  </a:lnTo>
                  <a:lnTo>
                    <a:pt x="1126" y="43"/>
                  </a:lnTo>
                  <a:lnTo>
                    <a:pt x="1125" y="42"/>
                  </a:lnTo>
                  <a:moveTo>
                    <a:pt x="1106" y="54"/>
                  </a:moveTo>
                  <a:lnTo>
                    <a:pt x="1108" y="54"/>
                  </a:lnTo>
                  <a:lnTo>
                    <a:pt x="1106" y="52"/>
                  </a:lnTo>
                  <a:lnTo>
                    <a:pt x="1106" y="54"/>
                  </a:lnTo>
                  <a:moveTo>
                    <a:pt x="1088" y="11"/>
                  </a:moveTo>
                  <a:lnTo>
                    <a:pt x="1086" y="9"/>
                  </a:lnTo>
                  <a:lnTo>
                    <a:pt x="1086" y="11"/>
                  </a:lnTo>
                  <a:lnTo>
                    <a:pt x="1088" y="11"/>
                  </a:lnTo>
                  <a:moveTo>
                    <a:pt x="1125" y="31"/>
                  </a:moveTo>
                  <a:lnTo>
                    <a:pt x="1126" y="32"/>
                  </a:lnTo>
                  <a:lnTo>
                    <a:pt x="1126" y="31"/>
                  </a:lnTo>
                  <a:lnTo>
                    <a:pt x="1125" y="31"/>
                  </a:lnTo>
                  <a:moveTo>
                    <a:pt x="1136" y="28"/>
                  </a:moveTo>
                  <a:lnTo>
                    <a:pt x="1134" y="28"/>
                  </a:lnTo>
                  <a:lnTo>
                    <a:pt x="1133" y="28"/>
                  </a:lnTo>
                  <a:lnTo>
                    <a:pt x="1131" y="28"/>
                  </a:lnTo>
                  <a:lnTo>
                    <a:pt x="1130" y="28"/>
                  </a:lnTo>
                  <a:lnTo>
                    <a:pt x="1130" y="29"/>
                  </a:lnTo>
                  <a:lnTo>
                    <a:pt x="1131" y="29"/>
                  </a:lnTo>
                  <a:lnTo>
                    <a:pt x="1133" y="29"/>
                  </a:lnTo>
                  <a:lnTo>
                    <a:pt x="1134" y="29"/>
                  </a:lnTo>
                  <a:lnTo>
                    <a:pt x="1136" y="29"/>
                  </a:lnTo>
                  <a:lnTo>
                    <a:pt x="1137" y="29"/>
                  </a:lnTo>
                  <a:lnTo>
                    <a:pt x="1137" y="28"/>
                  </a:lnTo>
                  <a:lnTo>
                    <a:pt x="1136" y="28"/>
                  </a:lnTo>
                  <a:moveTo>
                    <a:pt x="667" y="220"/>
                  </a:moveTo>
                  <a:lnTo>
                    <a:pt x="667" y="218"/>
                  </a:lnTo>
                  <a:lnTo>
                    <a:pt x="665" y="220"/>
                  </a:lnTo>
                  <a:lnTo>
                    <a:pt x="667" y="220"/>
                  </a:lnTo>
                  <a:moveTo>
                    <a:pt x="2974" y="91"/>
                  </a:moveTo>
                  <a:lnTo>
                    <a:pt x="2972" y="90"/>
                  </a:lnTo>
                  <a:lnTo>
                    <a:pt x="2972" y="91"/>
                  </a:lnTo>
                  <a:lnTo>
                    <a:pt x="2974" y="91"/>
                  </a:lnTo>
                  <a:moveTo>
                    <a:pt x="2983" y="148"/>
                  </a:moveTo>
                  <a:lnTo>
                    <a:pt x="2983" y="150"/>
                  </a:lnTo>
                  <a:lnTo>
                    <a:pt x="2984" y="150"/>
                  </a:lnTo>
                  <a:lnTo>
                    <a:pt x="2986" y="150"/>
                  </a:lnTo>
                  <a:lnTo>
                    <a:pt x="2984" y="148"/>
                  </a:lnTo>
                  <a:lnTo>
                    <a:pt x="2983" y="148"/>
                  </a:lnTo>
                  <a:moveTo>
                    <a:pt x="2896" y="114"/>
                  </a:moveTo>
                  <a:lnTo>
                    <a:pt x="2898" y="116"/>
                  </a:lnTo>
                  <a:lnTo>
                    <a:pt x="2898" y="114"/>
                  </a:lnTo>
                  <a:lnTo>
                    <a:pt x="2896" y="114"/>
                  </a:lnTo>
                  <a:moveTo>
                    <a:pt x="2998" y="105"/>
                  </a:moveTo>
                  <a:lnTo>
                    <a:pt x="3000" y="105"/>
                  </a:lnTo>
                  <a:lnTo>
                    <a:pt x="3000" y="104"/>
                  </a:lnTo>
                  <a:lnTo>
                    <a:pt x="2998" y="104"/>
                  </a:lnTo>
                  <a:lnTo>
                    <a:pt x="2997" y="104"/>
                  </a:lnTo>
                  <a:lnTo>
                    <a:pt x="2997" y="105"/>
                  </a:lnTo>
                  <a:lnTo>
                    <a:pt x="2998" y="105"/>
                  </a:lnTo>
                  <a:moveTo>
                    <a:pt x="2983" y="147"/>
                  </a:moveTo>
                  <a:lnTo>
                    <a:pt x="2981" y="147"/>
                  </a:lnTo>
                  <a:lnTo>
                    <a:pt x="2981" y="148"/>
                  </a:lnTo>
                  <a:lnTo>
                    <a:pt x="2980" y="148"/>
                  </a:lnTo>
                  <a:lnTo>
                    <a:pt x="2980" y="148"/>
                  </a:lnTo>
                  <a:lnTo>
                    <a:pt x="2981" y="148"/>
                  </a:lnTo>
                  <a:lnTo>
                    <a:pt x="2983" y="148"/>
                  </a:lnTo>
                  <a:lnTo>
                    <a:pt x="2983" y="148"/>
                  </a:lnTo>
                  <a:lnTo>
                    <a:pt x="2984" y="148"/>
                  </a:lnTo>
                  <a:lnTo>
                    <a:pt x="2986" y="148"/>
                  </a:lnTo>
                  <a:lnTo>
                    <a:pt x="2984" y="147"/>
                  </a:lnTo>
                  <a:lnTo>
                    <a:pt x="2983" y="147"/>
                  </a:lnTo>
                  <a:moveTo>
                    <a:pt x="2550" y="207"/>
                  </a:moveTo>
                  <a:lnTo>
                    <a:pt x="2550" y="207"/>
                  </a:lnTo>
                  <a:lnTo>
                    <a:pt x="2550" y="206"/>
                  </a:lnTo>
                  <a:lnTo>
                    <a:pt x="2550" y="207"/>
                  </a:lnTo>
                  <a:moveTo>
                    <a:pt x="3001" y="107"/>
                  </a:moveTo>
                  <a:lnTo>
                    <a:pt x="3003" y="107"/>
                  </a:lnTo>
                  <a:lnTo>
                    <a:pt x="3003" y="105"/>
                  </a:lnTo>
                  <a:lnTo>
                    <a:pt x="3001" y="105"/>
                  </a:lnTo>
                  <a:lnTo>
                    <a:pt x="3000" y="105"/>
                  </a:lnTo>
                  <a:lnTo>
                    <a:pt x="3000" y="107"/>
                  </a:lnTo>
                  <a:lnTo>
                    <a:pt x="3001" y="107"/>
                  </a:lnTo>
                  <a:moveTo>
                    <a:pt x="3122" y="62"/>
                  </a:moveTo>
                  <a:lnTo>
                    <a:pt x="3122" y="63"/>
                  </a:lnTo>
                  <a:lnTo>
                    <a:pt x="3124" y="63"/>
                  </a:lnTo>
                  <a:lnTo>
                    <a:pt x="3125" y="63"/>
                  </a:lnTo>
                  <a:lnTo>
                    <a:pt x="3127" y="63"/>
                  </a:lnTo>
                  <a:lnTo>
                    <a:pt x="3124" y="62"/>
                  </a:lnTo>
                  <a:lnTo>
                    <a:pt x="3122" y="62"/>
                  </a:lnTo>
                  <a:moveTo>
                    <a:pt x="3053" y="54"/>
                  </a:moveTo>
                  <a:lnTo>
                    <a:pt x="3051" y="54"/>
                  </a:lnTo>
                  <a:lnTo>
                    <a:pt x="3053" y="56"/>
                  </a:lnTo>
                  <a:lnTo>
                    <a:pt x="3053" y="54"/>
                  </a:lnTo>
                  <a:moveTo>
                    <a:pt x="3130" y="85"/>
                  </a:moveTo>
                  <a:lnTo>
                    <a:pt x="3131" y="85"/>
                  </a:lnTo>
                  <a:lnTo>
                    <a:pt x="3131" y="83"/>
                  </a:lnTo>
                  <a:lnTo>
                    <a:pt x="3130" y="83"/>
                  </a:lnTo>
                  <a:lnTo>
                    <a:pt x="3130" y="85"/>
                  </a:lnTo>
                  <a:moveTo>
                    <a:pt x="2870" y="133"/>
                  </a:moveTo>
                  <a:lnTo>
                    <a:pt x="2872" y="131"/>
                  </a:lnTo>
                  <a:lnTo>
                    <a:pt x="2870" y="131"/>
                  </a:lnTo>
                  <a:lnTo>
                    <a:pt x="2870" y="133"/>
                  </a:lnTo>
                  <a:moveTo>
                    <a:pt x="2709" y="107"/>
                  </a:moveTo>
                  <a:lnTo>
                    <a:pt x="2708" y="107"/>
                  </a:lnTo>
                  <a:lnTo>
                    <a:pt x="2709" y="108"/>
                  </a:lnTo>
                  <a:lnTo>
                    <a:pt x="2709" y="107"/>
                  </a:lnTo>
                  <a:moveTo>
                    <a:pt x="2695" y="111"/>
                  </a:moveTo>
                  <a:lnTo>
                    <a:pt x="2697" y="110"/>
                  </a:lnTo>
                  <a:lnTo>
                    <a:pt x="2695" y="110"/>
                  </a:lnTo>
                  <a:lnTo>
                    <a:pt x="2695" y="111"/>
                  </a:lnTo>
                  <a:moveTo>
                    <a:pt x="2684" y="113"/>
                  </a:moveTo>
                  <a:lnTo>
                    <a:pt x="2684" y="111"/>
                  </a:lnTo>
                  <a:lnTo>
                    <a:pt x="2683" y="111"/>
                  </a:lnTo>
                  <a:lnTo>
                    <a:pt x="2683" y="113"/>
                  </a:lnTo>
                  <a:lnTo>
                    <a:pt x="2684" y="113"/>
                  </a:lnTo>
                  <a:moveTo>
                    <a:pt x="2723" y="117"/>
                  </a:moveTo>
                  <a:lnTo>
                    <a:pt x="2725" y="116"/>
                  </a:lnTo>
                  <a:lnTo>
                    <a:pt x="2723" y="116"/>
                  </a:lnTo>
                  <a:lnTo>
                    <a:pt x="2721" y="116"/>
                  </a:lnTo>
                  <a:lnTo>
                    <a:pt x="2721" y="117"/>
                  </a:lnTo>
                  <a:lnTo>
                    <a:pt x="2723" y="117"/>
                  </a:lnTo>
                  <a:moveTo>
                    <a:pt x="2684" y="114"/>
                  </a:moveTo>
                  <a:lnTo>
                    <a:pt x="2683" y="113"/>
                  </a:lnTo>
                  <a:lnTo>
                    <a:pt x="2683" y="114"/>
                  </a:lnTo>
                  <a:lnTo>
                    <a:pt x="2684" y="114"/>
                  </a:lnTo>
                  <a:moveTo>
                    <a:pt x="2745" y="124"/>
                  </a:moveTo>
                  <a:lnTo>
                    <a:pt x="2745" y="122"/>
                  </a:lnTo>
                  <a:lnTo>
                    <a:pt x="2743" y="124"/>
                  </a:lnTo>
                  <a:lnTo>
                    <a:pt x="2745" y="124"/>
                  </a:lnTo>
                  <a:moveTo>
                    <a:pt x="2745" y="122"/>
                  </a:moveTo>
                  <a:lnTo>
                    <a:pt x="2745" y="121"/>
                  </a:lnTo>
                  <a:lnTo>
                    <a:pt x="2743" y="122"/>
                  </a:lnTo>
                  <a:lnTo>
                    <a:pt x="2745" y="122"/>
                  </a:lnTo>
                  <a:moveTo>
                    <a:pt x="2817" y="155"/>
                  </a:moveTo>
                  <a:lnTo>
                    <a:pt x="2817" y="153"/>
                  </a:lnTo>
                  <a:lnTo>
                    <a:pt x="2816" y="153"/>
                  </a:lnTo>
                  <a:lnTo>
                    <a:pt x="2816" y="155"/>
                  </a:lnTo>
                  <a:lnTo>
                    <a:pt x="2817" y="155"/>
                  </a:lnTo>
                  <a:moveTo>
                    <a:pt x="2551" y="206"/>
                  </a:moveTo>
                  <a:lnTo>
                    <a:pt x="2551" y="204"/>
                  </a:lnTo>
                  <a:lnTo>
                    <a:pt x="2550" y="206"/>
                  </a:lnTo>
                  <a:lnTo>
                    <a:pt x="2551" y="206"/>
                  </a:lnTo>
                  <a:moveTo>
                    <a:pt x="2737" y="117"/>
                  </a:moveTo>
                  <a:lnTo>
                    <a:pt x="2735" y="117"/>
                  </a:lnTo>
                  <a:lnTo>
                    <a:pt x="2735" y="119"/>
                  </a:lnTo>
                  <a:lnTo>
                    <a:pt x="2737" y="119"/>
                  </a:lnTo>
                  <a:lnTo>
                    <a:pt x="2738" y="119"/>
                  </a:lnTo>
                  <a:lnTo>
                    <a:pt x="2740" y="119"/>
                  </a:lnTo>
                  <a:lnTo>
                    <a:pt x="2738" y="117"/>
                  </a:lnTo>
                  <a:lnTo>
                    <a:pt x="2737" y="117"/>
                  </a:lnTo>
                  <a:moveTo>
                    <a:pt x="2997" y="102"/>
                  </a:moveTo>
                  <a:lnTo>
                    <a:pt x="2995" y="102"/>
                  </a:lnTo>
                  <a:lnTo>
                    <a:pt x="2995" y="104"/>
                  </a:lnTo>
                  <a:lnTo>
                    <a:pt x="2997" y="104"/>
                  </a:lnTo>
                  <a:lnTo>
                    <a:pt x="2997" y="102"/>
                  </a:lnTo>
                  <a:moveTo>
                    <a:pt x="3354" y="91"/>
                  </a:moveTo>
                  <a:lnTo>
                    <a:pt x="3354" y="93"/>
                  </a:lnTo>
                  <a:lnTo>
                    <a:pt x="3354" y="94"/>
                  </a:lnTo>
                  <a:lnTo>
                    <a:pt x="3356" y="94"/>
                  </a:lnTo>
                  <a:lnTo>
                    <a:pt x="3357" y="94"/>
                  </a:lnTo>
                  <a:lnTo>
                    <a:pt x="3357" y="93"/>
                  </a:lnTo>
                  <a:lnTo>
                    <a:pt x="3357" y="91"/>
                  </a:lnTo>
                  <a:lnTo>
                    <a:pt x="3356" y="91"/>
                  </a:lnTo>
                  <a:lnTo>
                    <a:pt x="3354" y="91"/>
                  </a:lnTo>
                  <a:moveTo>
                    <a:pt x="3370" y="96"/>
                  </a:moveTo>
                  <a:lnTo>
                    <a:pt x="3371" y="96"/>
                  </a:lnTo>
                  <a:lnTo>
                    <a:pt x="3371" y="94"/>
                  </a:lnTo>
                  <a:lnTo>
                    <a:pt x="3368" y="93"/>
                  </a:lnTo>
                  <a:lnTo>
                    <a:pt x="3368" y="94"/>
                  </a:lnTo>
                  <a:lnTo>
                    <a:pt x="3370" y="96"/>
                  </a:lnTo>
                  <a:moveTo>
                    <a:pt x="3367" y="94"/>
                  </a:moveTo>
                  <a:lnTo>
                    <a:pt x="3367" y="96"/>
                  </a:lnTo>
                  <a:lnTo>
                    <a:pt x="3367" y="96"/>
                  </a:lnTo>
                  <a:lnTo>
                    <a:pt x="3368" y="96"/>
                  </a:lnTo>
                  <a:lnTo>
                    <a:pt x="3368" y="94"/>
                  </a:lnTo>
                  <a:lnTo>
                    <a:pt x="3367" y="94"/>
                  </a:lnTo>
                  <a:lnTo>
                    <a:pt x="3367" y="94"/>
                  </a:lnTo>
                  <a:moveTo>
                    <a:pt x="3517" y="119"/>
                  </a:moveTo>
                  <a:lnTo>
                    <a:pt x="3515" y="119"/>
                  </a:lnTo>
                  <a:lnTo>
                    <a:pt x="3517" y="121"/>
                  </a:lnTo>
                  <a:lnTo>
                    <a:pt x="3517" y="119"/>
                  </a:lnTo>
                  <a:moveTo>
                    <a:pt x="3367" y="97"/>
                  </a:moveTo>
                  <a:lnTo>
                    <a:pt x="3367" y="96"/>
                  </a:lnTo>
                  <a:lnTo>
                    <a:pt x="3367" y="97"/>
                  </a:lnTo>
                  <a:lnTo>
                    <a:pt x="3367" y="97"/>
                  </a:lnTo>
                  <a:moveTo>
                    <a:pt x="3370" y="96"/>
                  </a:moveTo>
                  <a:lnTo>
                    <a:pt x="3370" y="97"/>
                  </a:lnTo>
                  <a:lnTo>
                    <a:pt x="3368" y="97"/>
                  </a:lnTo>
                  <a:lnTo>
                    <a:pt x="3368" y="99"/>
                  </a:lnTo>
                  <a:lnTo>
                    <a:pt x="3370" y="99"/>
                  </a:lnTo>
                  <a:lnTo>
                    <a:pt x="3371" y="99"/>
                  </a:lnTo>
                  <a:lnTo>
                    <a:pt x="3373" y="99"/>
                  </a:lnTo>
                  <a:lnTo>
                    <a:pt x="3374" y="99"/>
                  </a:lnTo>
                  <a:lnTo>
                    <a:pt x="3373" y="97"/>
                  </a:lnTo>
                  <a:lnTo>
                    <a:pt x="3373" y="96"/>
                  </a:lnTo>
                  <a:lnTo>
                    <a:pt x="3371" y="96"/>
                  </a:lnTo>
                  <a:lnTo>
                    <a:pt x="3371" y="97"/>
                  </a:lnTo>
                  <a:lnTo>
                    <a:pt x="3370" y="96"/>
                  </a:lnTo>
                  <a:moveTo>
                    <a:pt x="2556" y="207"/>
                  </a:moveTo>
                  <a:lnTo>
                    <a:pt x="2557" y="207"/>
                  </a:lnTo>
                  <a:lnTo>
                    <a:pt x="2559" y="206"/>
                  </a:lnTo>
                  <a:lnTo>
                    <a:pt x="2557" y="206"/>
                  </a:lnTo>
                  <a:lnTo>
                    <a:pt x="2556" y="207"/>
                  </a:lnTo>
                  <a:moveTo>
                    <a:pt x="3521" y="121"/>
                  </a:moveTo>
                  <a:lnTo>
                    <a:pt x="3520" y="121"/>
                  </a:lnTo>
                  <a:lnTo>
                    <a:pt x="3521" y="122"/>
                  </a:lnTo>
                  <a:lnTo>
                    <a:pt x="3521" y="121"/>
                  </a:lnTo>
                  <a:moveTo>
                    <a:pt x="3520" y="122"/>
                  </a:moveTo>
                  <a:lnTo>
                    <a:pt x="3520" y="121"/>
                  </a:lnTo>
                  <a:lnTo>
                    <a:pt x="3518" y="121"/>
                  </a:lnTo>
                  <a:lnTo>
                    <a:pt x="3518" y="122"/>
                  </a:lnTo>
                  <a:lnTo>
                    <a:pt x="3520" y="122"/>
                  </a:lnTo>
                  <a:moveTo>
                    <a:pt x="3518" y="121"/>
                  </a:moveTo>
                  <a:lnTo>
                    <a:pt x="3517" y="119"/>
                  </a:lnTo>
                  <a:lnTo>
                    <a:pt x="3517" y="121"/>
                  </a:lnTo>
                  <a:lnTo>
                    <a:pt x="3518" y="121"/>
                  </a:lnTo>
                  <a:moveTo>
                    <a:pt x="3131" y="88"/>
                  </a:moveTo>
                  <a:lnTo>
                    <a:pt x="3133" y="88"/>
                  </a:lnTo>
                  <a:lnTo>
                    <a:pt x="3133" y="86"/>
                  </a:lnTo>
                  <a:lnTo>
                    <a:pt x="3133" y="85"/>
                  </a:lnTo>
                  <a:lnTo>
                    <a:pt x="3131" y="85"/>
                  </a:lnTo>
                  <a:lnTo>
                    <a:pt x="3131" y="86"/>
                  </a:lnTo>
                  <a:lnTo>
                    <a:pt x="3131" y="88"/>
                  </a:lnTo>
                  <a:moveTo>
                    <a:pt x="2553" y="200"/>
                  </a:moveTo>
                  <a:lnTo>
                    <a:pt x="2553" y="198"/>
                  </a:lnTo>
                  <a:lnTo>
                    <a:pt x="2551" y="200"/>
                  </a:lnTo>
                  <a:lnTo>
                    <a:pt x="2553" y="200"/>
                  </a:lnTo>
                  <a:moveTo>
                    <a:pt x="3331" y="102"/>
                  </a:moveTo>
                  <a:lnTo>
                    <a:pt x="3333" y="102"/>
                  </a:lnTo>
                  <a:lnTo>
                    <a:pt x="3329" y="100"/>
                  </a:lnTo>
                  <a:lnTo>
                    <a:pt x="3329" y="102"/>
                  </a:lnTo>
                  <a:lnTo>
                    <a:pt x="3331" y="102"/>
                  </a:lnTo>
                  <a:moveTo>
                    <a:pt x="3221" y="86"/>
                  </a:moveTo>
                  <a:lnTo>
                    <a:pt x="3220" y="86"/>
                  </a:lnTo>
                  <a:lnTo>
                    <a:pt x="3223" y="88"/>
                  </a:lnTo>
                  <a:lnTo>
                    <a:pt x="3221" y="86"/>
                  </a:lnTo>
                  <a:moveTo>
                    <a:pt x="3334" y="102"/>
                  </a:moveTo>
                  <a:lnTo>
                    <a:pt x="3333" y="100"/>
                  </a:lnTo>
                  <a:lnTo>
                    <a:pt x="3333" y="102"/>
                  </a:lnTo>
                  <a:lnTo>
                    <a:pt x="3334" y="102"/>
                  </a:lnTo>
                  <a:moveTo>
                    <a:pt x="3221" y="83"/>
                  </a:moveTo>
                  <a:lnTo>
                    <a:pt x="3223" y="85"/>
                  </a:lnTo>
                  <a:lnTo>
                    <a:pt x="3223" y="83"/>
                  </a:lnTo>
                  <a:lnTo>
                    <a:pt x="3221" y="83"/>
                  </a:lnTo>
                  <a:moveTo>
                    <a:pt x="2556" y="204"/>
                  </a:moveTo>
                  <a:lnTo>
                    <a:pt x="2554" y="206"/>
                  </a:lnTo>
                  <a:lnTo>
                    <a:pt x="2556" y="206"/>
                  </a:lnTo>
                  <a:lnTo>
                    <a:pt x="2556" y="204"/>
                  </a:lnTo>
                  <a:moveTo>
                    <a:pt x="3337" y="104"/>
                  </a:moveTo>
                  <a:lnTo>
                    <a:pt x="3339" y="104"/>
                  </a:lnTo>
                  <a:lnTo>
                    <a:pt x="3340" y="104"/>
                  </a:lnTo>
                  <a:lnTo>
                    <a:pt x="3339" y="102"/>
                  </a:lnTo>
                  <a:lnTo>
                    <a:pt x="3337" y="102"/>
                  </a:lnTo>
                  <a:lnTo>
                    <a:pt x="3336" y="102"/>
                  </a:lnTo>
                  <a:lnTo>
                    <a:pt x="3336" y="104"/>
                  </a:lnTo>
                  <a:lnTo>
                    <a:pt x="3337" y="104"/>
                  </a:lnTo>
                  <a:moveTo>
                    <a:pt x="3343" y="105"/>
                  </a:moveTo>
                  <a:lnTo>
                    <a:pt x="3343" y="104"/>
                  </a:lnTo>
                  <a:lnTo>
                    <a:pt x="3342" y="104"/>
                  </a:lnTo>
                  <a:lnTo>
                    <a:pt x="3340" y="104"/>
                  </a:lnTo>
                  <a:lnTo>
                    <a:pt x="3342" y="105"/>
                  </a:lnTo>
                  <a:lnTo>
                    <a:pt x="3343" y="105"/>
                  </a:lnTo>
                  <a:moveTo>
                    <a:pt x="3345" y="102"/>
                  </a:moveTo>
                  <a:lnTo>
                    <a:pt x="3343" y="100"/>
                  </a:lnTo>
                  <a:lnTo>
                    <a:pt x="3343" y="102"/>
                  </a:lnTo>
                  <a:lnTo>
                    <a:pt x="3345" y="102"/>
                  </a:lnTo>
                  <a:moveTo>
                    <a:pt x="3336" y="102"/>
                  </a:moveTo>
                  <a:lnTo>
                    <a:pt x="3336" y="100"/>
                  </a:lnTo>
                  <a:lnTo>
                    <a:pt x="3334" y="100"/>
                  </a:lnTo>
                  <a:lnTo>
                    <a:pt x="3334" y="102"/>
                  </a:lnTo>
                  <a:lnTo>
                    <a:pt x="3336" y="102"/>
                  </a:lnTo>
                  <a:moveTo>
                    <a:pt x="2632" y="139"/>
                  </a:moveTo>
                  <a:lnTo>
                    <a:pt x="2632" y="141"/>
                  </a:lnTo>
                  <a:lnTo>
                    <a:pt x="2633" y="139"/>
                  </a:lnTo>
                  <a:lnTo>
                    <a:pt x="2632" y="139"/>
                  </a:lnTo>
                  <a:moveTo>
                    <a:pt x="2627" y="141"/>
                  </a:moveTo>
                  <a:lnTo>
                    <a:pt x="2629" y="141"/>
                  </a:lnTo>
                  <a:lnTo>
                    <a:pt x="2630" y="141"/>
                  </a:lnTo>
                  <a:lnTo>
                    <a:pt x="2629" y="139"/>
                  </a:lnTo>
                  <a:lnTo>
                    <a:pt x="2630" y="138"/>
                  </a:lnTo>
                  <a:lnTo>
                    <a:pt x="2629" y="138"/>
                  </a:lnTo>
                  <a:lnTo>
                    <a:pt x="2627" y="138"/>
                  </a:lnTo>
                  <a:lnTo>
                    <a:pt x="2627" y="139"/>
                  </a:lnTo>
                  <a:lnTo>
                    <a:pt x="2627" y="141"/>
                  </a:lnTo>
                  <a:moveTo>
                    <a:pt x="2711" y="108"/>
                  </a:moveTo>
                  <a:lnTo>
                    <a:pt x="2711" y="110"/>
                  </a:lnTo>
                  <a:lnTo>
                    <a:pt x="2712" y="108"/>
                  </a:lnTo>
                  <a:lnTo>
                    <a:pt x="2711" y="108"/>
                  </a:lnTo>
                  <a:moveTo>
                    <a:pt x="2604" y="164"/>
                  </a:moveTo>
                  <a:lnTo>
                    <a:pt x="2602" y="165"/>
                  </a:lnTo>
                  <a:lnTo>
                    <a:pt x="2604" y="165"/>
                  </a:lnTo>
                  <a:lnTo>
                    <a:pt x="2604" y="164"/>
                  </a:lnTo>
                  <a:moveTo>
                    <a:pt x="2607" y="162"/>
                  </a:moveTo>
                  <a:lnTo>
                    <a:pt x="2607" y="161"/>
                  </a:lnTo>
                  <a:lnTo>
                    <a:pt x="2607" y="159"/>
                  </a:lnTo>
                  <a:lnTo>
                    <a:pt x="2605" y="159"/>
                  </a:lnTo>
                  <a:lnTo>
                    <a:pt x="2605" y="161"/>
                  </a:lnTo>
                  <a:lnTo>
                    <a:pt x="2607" y="162"/>
                  </a:lnTo>
                  <a:moveTo>
                    <a:pt x="3005" y="107"/>
                  </a:moveTo>
                  <a:lnTo>
                    <a:pt x="3006" y="107"/>
                  </a:lnTo>
                  <a:lnTo>
                    <a:pt x="3006" y="105"/>
                  </a:lnTo>
                  <a:lnTo>
                    <a:pt x="3005" y="105"/>
                  </a:lnTo>
                  <a:lnTo>
                    <a:pt x="3005" y="107"/>
                  </a:lnTo>
                  <a:moveTo>
                    <a:pt x="2612" y="155"/>
                  </a:moveTo>
                  <a:lnTo>
                    <a:pt x="2612" y="153"/>
                  </a:lnTo>
                  <a:lnTo>
                    <a:pt x="2610" y="155"/>
                  </a:lnTo>
                  <a:lnTo>
                    <a:pt x="2612" y="155"/>
                  </a:lnTo>
                  <a:moveTo>
                    <a:pt x="2601" y="165"/>
                  </a:moveTo>
                  <a:lnTo>
                    <a:pt x="2599" y="167"/>
                  </a:lnTo>
                  <a:lnTo>
                    <a:pt x="2601" y="167"/>
                  </a:lnTo>
                  <a:lnTo>
                    <a:pt x="2601" y="165"/>
                  </a:lnTo>
                  <a:moveTo>
                    <a:pt x="2627" y="144"/>
                  </a:moveTo>
                  <a:lnTo>
                    <a:pt x="2629" y="144"/>
                  </a:lnTo>
                  <a:lnTo>
                    <a:pt x="2629" y="145"/>
                  </a:lnTo>
                  <a:lnTo>
                    <a:pt x="2630" y="145"/>
                  </a:lnTo>
                  <a:lnTo>
                    <a:pt x="2630" y="144"/>
                  </a:lnTo>
                  <a:lnTo>
                    <a:pt x="2629" y="142"/>
                  </a:lnTo>
                  <a:lnTo>
                    <a:pt x="2627" y="142"/>
                  </a:lnTo>
                  <a:lnTo>
                    <a:pt x="2626" y="142"/>
                  </a:lnTo>
                  <a:lnTo>
                    <a:pt x="2624" y="144"/>
                  </a:lnTo>
                  <a:lnTo>
                    <a:pt x="2626" y="144"/>
                  </a:lnTo>
                  <a:lnTo>
                    <a:pt x="2627" y="144"/>
                  </a:lnTo>
                  <a:moveTo>
                    <a:pt x="2609" y="158"/>
                  </a:moveTo>
                  <a:lnTo>
                    <a:pt x="2607" y="158"/>
                  </a:lnTo>
                  <a:lnTo>
                    <a:pt x="2607" y="159"/>
                  </a:lnTo>
                  <a:lnTo>
                    <a:pt x="2609" y="158"/>
                  </a:lnTo>
                  <a:moveTo>
                    <a:pt x="2681" y="111"/>
                  </a:moveTo>
                  <a:lnTo>
                    <a:pt x="2683" y="111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0"/>
                  </a:lnTo>
                  <a:lnTo>
                    <a:pt x="2683" y="110"/>
                  </a:lnTo>
                  <a:lnTo>
                    <a:pt x="2681" y="108"/>
                  </a:lnTo>
                  <a:lnTo>
                    <a:pt x="2681" y="110"/>
                  </a:lnTo>
                  <a:lnTo>
                    <a:pt x="2680" y="111"/>
                  </a:lnTo>
                  <a:lnTo>
                    <a:pt x="2681" y="111"/>
                  </a:lnTo>
                  <a:lnTo>
                    <a:pt x="2681" y="111"/>
                  </a:lnTo>
                  <a:moveTo>
                    <a:pt x="2605" y="164"/>
                  </a:moveTo>
                  <a:lnTo>
                    <a:pt x="2605" y="162"/>
                  </a:lnTo>
                  <a:lnTo>
                    <a:pt x="2604" y="162"/>
                  </a:lnTo>
                  <a:lnTo>
                    <a:pt x="2602" y="162"/>
                  </a:lnTo>
                  <a:lnTo>
                    <a:pt x="2604" y="164"/>
                  </a:lnTo>
                  <a:lnTo>
                    <a:pt x="2605" y="164"/>
                  </a:lnTo>
                  <a:moveTo>
                    <a:pt x="2550" y="193"/>
                  </a:moveTo>
                  <a:lnTo>
                    <a:pt x="2550" y="195"/>
                  </a:lnTo>
                  <a:lnTo>
                    <a:pt x="2550" y="195"/>
                  </a:lnTo>
                  <a:lnTo>
                    <a:pt x="2550" y="193"/>
                  </a:lnTo>
                  <a:moveTo>
                    <a:pt x="2559" y="190"/>
                  </a:moveTo>
                  <a:lnTo>
                    <a:pt x="2561" y="190"/>
                  </a:lnTo>
                  <a:lnTo>
                    <a:pt x="2562" y="189"/>
                  </a:lnTo>
                  <a:lnTo>
                    <a:pt x="2561" y="189"/>
                  </a:lnTo>
                  <a:lnTo>
                    <a:pt x="2561" y="187"/>
                  </a:lnTo>
                  <a:lnTo>
                    <a:pt x="2559" y="189"/>
                  </a:lnTo>
                  <a:lnTo>
                    <a:pt x="2557" y="189"/>
                  </a:lnTo>
                  <a:lnTo>
                    <a:pt x="2557" y="190"/>
                  </a:lnTo>
                  <a:lnTo>
                    <a:pt x="2559" y="190"/>
                  </a:lnTo>
                  <a:moveTo>
                    <a:pt x="2544" y="203"/>
                  </a:moveTo>
                  <a:lnTo>
                    <a:pt x="2542" y="204"/>
                  </a:lnTo>
                  <a:lnTo>
                    <a:pt x="2544" y="204"/>
                  </a:lnTo>
                  <a:lnTo>
                    <a:pt x="2544" y="203"/>
                  </a:lnTo>
                  <a:moveTo>
                    <a:pt x="3699" y="192"/>
                  </a:moveTo>
                  <a:lnTo>
                    <a:pt x="3698" y="192"/>
                  </a:lnTo>
                  <a:lnTo>
                    <a:pt x="3699" y="193"/>
                  </a:lnTo>
                  <a:lnTo>
                    <a:pt x="3699" y="192"/>
                  </a:lnTo>
                  <a:moveTo>
                    <a:pt x="2537" y="220"/>
                  </a:moveTo>
                  <a:lnTo>
                    <a:pt x="2539" y="220"/>
                  </a:lnTo>
                  <a:lnTo>
                    <a:pt x="2539" y="218"/>
                  </a:lnTo>
                  <a:lnTo>
                    <a:pt x="2537" y="220"/>
                  </a:lnTo>
                  <a:moveTo>
                    <a:pt x="2595" y="172"/>
                  </a:moveTo>
                  <a:lnTo>
                    <a:pt x="2595" y="170"/>
                  </a:lnTo>
                  <a:lnTo>
                    <a:pt x="2593" y="172"/>
                  </a:lnTo>
                  <a:lnTo>
                    <a:pt x="2595" y="172"/>
                  </a:lnTo>
                  <a:moveTo>
                    <a:pt x="2562" y="192"/>
                  </a:moveTo>
                  <a:lnTo>
                    <a:pt x="2561" y="190"/>
                  </a:lnTo>
                  <a:lnTo>
                    <a:pt x="2561" y="192"/>
                  </a:lnTo>
                  <a:lnTo>
                    <a:pt x="2562" y="192"/>
                  </a:lnTo>
                  <a:moveTo>
                    <a:pt x="2570" y="187"/>
                  </a:moveTo>
                  <a:lnTo>
                    <a:pt x="2571" y="187"/>
                  </a:lnTo>
                  <a:lnTo>
                    <a:pt x="2571" y="186"/>
                  </a:lnTo>
                  <a:lnTo>
                    <a:pt x="2570" y="186"/>
                  </a:lnTo>
                  <a:lnTo>
                    <a:pt x="2568" y="186"/>
                  </a:lnTo>
                  <a:lnTo>
                    <a:pt x="2568" y="187"/>
                  </a:lnTo>
                  <a:lnTo>
                    <a:pt x="2570" y="187"/>
                  </a:lnTo>
                  <a:moveTo>
                    <a:pt x="2595" y="173"/>
                  </a:moveTo>
                  <a:lnTo>
                    <a:pt x="2595" y="172"/>
                  </a:lnTo>
                  <a:lnTo>
                    <a:pt x="2593" y="173"/>
                  </a:lnTo>
                  <a:lnTo>
                    <a:pt x="2595" y="173"/>
                  </a:lnTo>
                  <a:moveTo>
                    <a:pt x="2568" y="189"/>
                  </a:moveTo>
                  <a:lnTo>
                    <a:pt x="2568" y="187"/>
                  </a:lnTo>
                  <a:lnTo>
                    <a:pt x="2567" y="187"/>
                  </a:lnTo>
                  <a:lnTo>
                    <a:pt x="2567" y="189"/>
                  </a:lnTo>
                  <a:lnTo>
                    <a:pt x="2568" y="189"/>
                  </a:lnTo>
                  <a:moveTo>
                    <a:pt x="2548" y="196"/>
                  </a:moveTo>
                  <a:lnTo>
                    <a:pt x="2548" y="198"/>
                  </a:lnTo>
                  <a:lnTo>
                    <a:pt x="2550" y="196"/>
                  </a:lnTo>
                  <a:lnTo>
                    <a:pt x="2548" y="196"/>
                  </a:lnTo>
                  <a:moveTo>
                    <a:pt x="2548" y="209"/>
                  </a:moveTo>
                  <a:lnTo>
                    <a:pt x="2550" y="209"/>
                  </a:lnTo>
                  <a:lnTo>
                    <a:pt x="2550" y="207"/>
                  </a:lnTo>
                  <a:lnTo>
                    <a:pt x="2548" y="207"/>
                  </a:lnTo>
                  <a:lnTo>
                    <a:pt x="2548" y="209"/>
                  </a:lnTo>
                  <a:moveTo>
                    <a:pt x="2655" y="119"/>
                  </a:moveTo>
                  <a:lnTo>
                    <a:pt x="2653" y="119"/>
                  </a:lnTo>
                  <a:lnTo>
                    <a:pt x="2653" y="121"/>
                  </a:lnTo>
                  <a:lnTo>
                    <a:pt x="2655" y="121"/>
                  </a:lnTo>
                  <a:lnTo>
                    <a:pt x="2655" y="119"/>
                  </a:lnTo>
                  <a:moveTo>
                    <a:pt x="2547" y="198"/>
                  </a:moveTo>
                  <a:lnTo>
                    <a:pt x="2547" y="200"/>
                  </a:lnTo>
                  <a:lnTo>
                    <a:pt x="2548" y="200"/>
                  </a:lnTo>
                  <a:lnTo>
                    <a:pt x="2547" y="198"/>
                  </a:lnTo>
                  <a:moveTo>
                    <a:pt x="2547" y="217"/>
                  </a:moveTo>
                  <a:lnTo>
                    <a:pt x="2548" y="215"/>
                  </a:lnTo>
                  <a:lnTo>
                    <a:pt x="2547" y="215"/>
                  </a:lnTo>
                  <a:lnTo>
                    <a:pt x="2547" y="217"/>
                  </a:lnTo>
                  <a:moveTo>
                    <a:pt x="2652" y="121"/>
                  </a:moveTo>
                  <a:lnTo>
                    <a:pt x="2650" y="121"/>
                  </a:lnTo>
                  <a:lnTo>
                    <a:pt x="2650" y="122"/>
                  </a:lnTo>
                  <a:lnTo>
                    <a:pt x="2652" y="122"/>
                  </a:lnTo>
                  <a:lnTo>
                    <a:pt x="2652" y="121"/>
                  </a:lnTo>
                  <a:moveTo>
                    <a:pt x="2661" y="117"/>
                  </a:moveTo>
                  <a:lnTo>
                    <a:pt x="2663" y="117"/>
                  </a:lnTo>
                  <a:lnTo>
                    <a:pt x="2663" y="116"/>
                  </a:lnTo>
                  <a:lnTo>
                    <a:pt x="2661" y="116"/>
                  </a:lnTo>
                  <a:lnTo>
                    <a:pt x="2661" y="117"/>
                  </a:lnTo>
                  <a:moveTo>
                    <a:pt x="2677" y="116"/>
                  </a:moveTo>
                  <a:lnTo>
                    <a:pt x="2675" y="116"/>
                  </a:lnTo>
                  <a:lnTo>
                    <a:pt x="2677" y="117"/>
                  </a:lnTo>
                  <a:lnTo>
                    <a:pt x="2677" y="116"/>
                  </a:lnTo>
                  <a:moveTo>
                    <a:pt x="2647" y="128"/>
                  </a:moveTo>
                  <a:lnTo>
                    <a:pt x="2647" y="127"/>
                  </a:lnTo>
                  <a:lnTo>
                    <a:pt x="2647" y="125"/>
                  </a:lnTo>
                  <a:lnTo>
                    <a:pt x="2646" y="127"/>
                  </a:lnTo>
                  <a:lnTo>
                    <a:pt x="2646" y="128"/>
                  </a:lnTo>
                  <a:lnTo>
                    <a:pt x="2647" y="128"/>
                  </a:lnTo>
                  <a:moveTo>
                    <a:pt x="2660" y="117"/>
                  </a:moveTo>
                  <a:lnTo>
                    <a:pt x="2660" y="116"/>
                  </a:lnTo>
                  <a:lnTo>
                    <a:pt x="2658" y="117"/>
                  </a:lnTo>
                  <a:lnTo>
                    <a:pt x="2660" y="117"/>
                  </a:lnTo>
                  <a:moveTo>
                    <a:pt x="2656" y="119"/>
                  </a:moveTo>
                  <a:lnTo>
                    <a:pt x="2658" y="119"/>
                  </a:lnTo>
                  <a:lnTo>
                    <a:pt x="2658" y="117"/>
                  </a:lnTo>
                  <a:lnTo>
                    <a:pt x="2656" y="117"/>
                  </a:lnTo>
                  <a:lnTo>
                    <a:pt x="2656" y="119"/>
                  </a:lnTo>
                  <a:moveTo>
                    <a:pt x="2653" y="121"/>
                  </a:moveTo>
                  <a:lnTo>
                    <a:pt x="2652" y="119"/>
                  </a:lnTo>
                  <a:lnTo>
                    <a:pt x="2652" y="121"/>
                  </a:lnTo>
                  <a:lnTo>
                    <a:pt x="2653" y="121"/>
                  </a:lnTo>
                  <a:moveTo>
                    <a:pt x="2641" y="130"/>
                  </a:moveTo>
                  <a:lnTo>
                    <a:pt x="2641" y="128"/>
                  </a:lnTo>
                  <a:lnTo>
                    <a:pt x="2639" y="128"/>
                  </a:lnTo>
                  <a:lnTo>
                    <a:pt x="2638" y="130"/>
                  </a:lnTo>
                  <a:lnTo>
                    <a:pt x="2638" y="131"/>
                  </a:lnTo>
                  <a:lnTo>
                    <a:pt x="2639" y="131"/>
                  </a:lnTo>
                  <a:lnTo>
                    <a:pt x="2641" y="130"/>
                  </a:lnTo>
                  <a:moveTo>
                    <a:pt x="2638" y="138"/>
                  </a:moveTo>
                  <a:lnTo>
                    <a:pt x="2638" y="136"/>
                  </a:lnTo>
                  <a:lnTo>
                    <a:pt x="2636" y="136"/>
                  </a:lnTo>
                  <a:lnTo>
                    <a:pt x="2638" y="138"/>
                  </a:lnTo>
                  <a:moveTo>
                    <a:pt x="3752" y="175"/>
                  </a:moveTo>
                  <a:lnTo>
                    <a:pt x="3750" y="173"/>
                  </a:lnTo>
                  <a:lnTo>
                    <a:pt x="3749" y="173"/>
                  </a:lnTo>
                  <a:lnTo>
                    <a:pt x="3750" y="175"/>
                  </a:lnTo>
                  <a:lnTo>
                    <a:pt x="3752" y="175"/>
                  </a:lnTo>
                  <a:moveTo>
                    <a:pt x="2545" y="203"/>
                  </a:moveTo>
                  <a:lnTo>
                    <a:pt x="2545" y="204"/>
                  </a:lnTo>
                  <a:lnTo>
                    <a:pt x="2547" y="204"/>
                  </a:lnTo>
                  <a:lnTo>
                    <a:pt x="2545" y="203"/>
                  </a:lnTo>
                  <a:moveTo>
                    <a:pt x="2632" y="142"/>
                  </a:moveTo>
                  <a:lnTo>
                    <a:pt x="2632" y="141"/>
                  </a:lnTo>
                  <a:lnTo>
                    <a:pt x="2630" y="141"/>
                  </a:lnTo>
                  <a:lnTo>
                    <a:pt x="2630" y="142"/>
                  </a:lnTo>
                  <a:lnTo>
                    <a:pt x="2632" y="142"/>
                  </a:lnTo>
                  <a:moveTo>
                    <a:pt x="2643" y="131"/>
                  </a:moveTo>
                  <a:lnTo>
                    <a:pt x="2644" y="131"/>
                  </a:lnTo>
                  <a:lnTo>
                    <a:pt x="2644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41" y="131"/>
                  </a:lnTo>
                  <a:lnTo>
                    <a:pt x="2643" y="131"/>
                  </a:lnTo>
                  <a:moveTo>
                    <a:pt x="2548" y="218"/>
                  </a:moveTo>
                  <a:lnTo>
                    <a:pt x="2548" y="217"/>
                  </a:lnTo>
                  <a:lnTo>
                    <a:pt x="2547" y="218"/>
                  </a:lnTo>
                  <a:lnTo>
                    <a:pt x="2548" y="218"/>
                  </a:lnTo>
                  <a:moveTo>
                    <a:pt x="2548" y="217"/>
                  </a:moveTo>
                  <a:lnTo>
                    <a:pt x="2550" y="217"/>
                  </a:lnTo>
                  <a:lnTo>
                    <a:pt x="2550" y="215"/>
                  </a:lnTo>
                  <a:lnTo>
                    <a:pt x="2548" y="215"/>
                  </a:lnTo>
                  <a:lnTo>
                    <a:pt x="2548" y="217"/>
                  </a:lnTo>
                  <a:moveTo>
                    <a:pt x="2646" y="133"/>
                  </a:moveTo>
                  <a:lnTo>
                    <a:pt x="2646" y="131"/>
                  </a:lnTo>
                  <a:lnTo>
                    <a:pt x="2644" y="131"/>
                  </a:lnTo>
                  <a:lnTo>
                    <a:pt x="2644" y="133"/>
                  </a:lnTo>
                  <a:lnTo>
                    <a:pt x="2646" y="133"/>
                  </a:lnTo>
                  <a:moveTo>
                    <a:pt x="2632" y="130"/>
                  </a:moveTo>
                  <a:lnTo>
                    <a:pt x="2632" y="131"/>
                  </a:lnTo>
                  <a:lnTo>
                    <a:pt x="2633" y="130"/>
                  </a:lnTo>
                  <a:lnTo>
                    <a:pt x="2632" y="130"/>
                  </a:lnTo>
                  <a:moveTo>
                    <a:pt x="3630" y="884"/>
                  </a:moveTo>
                  <a:lnTo>
                    <a:pt x="3628" y="884"/>
                  </a:lnTo>
                  <a:lnTo>
                    <a:pt x="3628" y="886"/>
                  </a:lnTo>
                  <a:lnTo>
                    <a:pt x="3628" y="887"/>
                  </a:lnTo>
                  <a:lnTo>
                    <a:pt x="3630" y="887"/>
                  </a:lnTo>
                  <a:lnTo>
                    <a:pt x="3631" y="887"/>
                  </a:lnTo>
                  <a:lnTo>
                    <a:pt x="3631" y="886"/>
                  </a:lnTo>
                  <a:lnTo>
                    <a:pt x="3630" y="884"/>
                  </a:lnTo>
                  <a:moveTo>
                    <a:pt x="3702" y="859"/>
                  </a:moveTo>
                  <a:lnTo>
                    <a:pt x="3702" y="859"/>
                  </a:lnTo>
                  <a:lnTo>
                    <a:pt x="3701" y="858"/>
                  </a:lnTo>
                  <a:lnTo>
                    <a:pt x="3702" y="859"/>
                  </a:lnTo>
                  <a:moveTo>
                    <a:pt x="3702" y="861"/>
                  </a:moveTo>
                  <a:lnTo>
                    <a:pt x="3702" y="859"/>
                  </a:lnTo>
                  <a:lnTo>
                    <a:pt x="3701" y="859"/>
                  </a:lnTo>
                  <a:lnTo>
                    <a:pt x="3702" y="861"/>
                  </a:lnTo>
                  <a:moveTo>
                    <a:pt x="3688" y="870"/>
                  </a:moveTo>
                  <a:lnTo>
                    <a:pt x="3687" y="872"/>
                  </a:lnTo>
                  <a:lnTo>
                    <a:pt x="3688" y="872"/>
                  </a:lnTo>
                  <a:lnTo>
                    <a:pt x="3688" y="870"/>
                  </a:lnTo>
                  <a:moveTo>
                    <a:pt x="3698" y="856"/>
                  </a:moveTo>
                  <a:lnTo>
                    <a:pt x="3696" y="856"/>
                  </a:lnTo>
                  <a:lnTo>
                    <a:pt x="3698" y="856"/>
                  </a:lnTo>
                  <a:lnTo>
                    <a:pt x="3701" y="858"/>
                  </a:lnTo>
                  <a:lnTo>
                    <a:pt x="3699" y="856"/>
                  </a:lnTo>
                  <a:lnTo>
                    <a:pt x="3698" y="856"/>
                  </a:lnTo>
                  <a:moveTo>
                    <a:pt x="3733" y="828"/>
                  </a:moveTo>
                  <a:lnTo>
                    <a:pt x="3732" y="827"/>
                  </a:lnTo>
                  <a:lnTo>
                    <a:pt x="3732" y="828"/>
                  </a:lnTo>
                  <a:lnTo>
                    <a:pt x="3733" y="828"/>
                  </a:lnTo>
                  <a:moveTo>
                    <a:pt x="2539" y="218"/>
                  </a:moveTo>
                  <a:lnTo>
                    <a:pt x="2540" y="218"/>
                  </a:lnTo>
                  <a:lnTo>
                    <a:pt x="2540" y="217"/>
                  </a:lnTo>
                  <a:lnTo>
                    <a:pt x="2539" y="218"/>
                  </a:lnTo>
                  <a:moveTo>
                    <a:pt x="3653" y="831"/>
                  </a:moveTo>
                  <a:lnTo>
                    <a:pt x="3654" y="833"/>
                  </a:lnTo>
                  <a:lnTo>
                    <a:pt x="3654" y="831"/>
                  </a:lnTo>
                  <a:lnTo>
                    <a:pt x="3653" y="831"/>
                  </a:lnTo>
                  <a:moveTo>
                    <a:pt x="3631" y="889"/>
                  </a:moveTo>
                  <a:lnTo>
                    <a:pt x="3630" y="889"/>
                  </a:lnTo>
                  <a:lnTo>
                    <a:pt x="3630" y="890"/>
                  </a:lnTo>
                  <a:lnTo>
                    <a:pt x="3631" y="890"/>
                  </a:lnTo>
                  <a:lnTo>
                    <a:pt x="3633" y="890"/>
                  </a:lnTo>
                  <a:lnTo>
                    <a:pt x="3633" y="889"/>
                  </a:lnTo>
                  <a:lnTo>
                    <a:pt x="3631" y="887"/>
                  </a:lnTo>
                  <a:lnTo>
                    <a:pt x="3631" y="889"/>
                  </a:lnTo>
                  <a:moveTo>
                    <a:pt x="2587" y="181"/>
                  </a:moveTo>
                  <a:lnTo>
                    <a:pt x="2587" y="181"/>
                  </a:lnTo>
                  <a:lnTo>
                    <a:pt x="2585" y="181"/>
                  </a:lnTo>
                  <a:lnTo>
                    <a:pt x="2584" y="183"/>
                  </a:lnTo>
                  <a:lnTo>
                    <a:pt x="2585" y="183"/>
                  </a:lnTo>
                  <a:lnTo>
                    <a:pt x="2587" y="183"/>
                  </a:lnTo>
                  <a:lnTo>
                    <a:pt x="2587" y="183"/>
                  </a:lnTo>
                  <a:lnTo>
                    <a:pt x="2588" y="181"/>
                  </a:lnTo>
                  <a:lnTo>
                    <a:pt x="2588" y="179"/>
                  </a:lnTo>
                  <a:lnTo>
                    <a:pt x="2587" y="179"/>
                  </a:lnTo>
                  <a:lnTo>
                    <a:pt x="2587" y="181"/>
                  </a:lnTo>
                  <a:moveTo>
                    <a:pt x="3727" y="807"/>
                  </a:moveTo>
                  <a:lnTo>
                    <a:pt x="3726" y="805"/>
                  </a:lnTo>
                  <a:lnTo>
                    <a:pt x="3726" y="807"/>
                  </a:lnTo>
                  <a:lnTo>
                    <a:pt x="3727" y="807"/>
                  </a:lnTo>
                  <a:moveTo>
                    <a:pt x="3746" y="687"/>
                  </a:moveTo>
                  <a:lnTo>
                    <a:pt x="3746" y="689"/>
                  </a:lnTo>
                  <a:lnTo>
                    <a:pt x="3747" y="687"/>
                  </a:lnTo>
                  <a:lnTo>
                    <a:pt x="3746" y="687"/>
                  </a:lnTo>
                  <a:moveTo>
                    <a:pt x="3605" y="881"/>
                  </a:moveTo>
                  <a:lnTo>
                    <a:pt x="3606" y="881"/>
                  </a:lnTo>
                  <a:lnTo>
                    <a:pt x="3606" y="879"/>
                  </a:lnTo>
                  <a:lnTo>
                    <a:pt x="3605" y="879"/>
                  </a:lnTo>
                  <a:lnTo>
                    <a:pt x="3605" y="881"/>
                  </a:lnTo>
                  <a:moveTo>
                    <a:pt x="3749" y="686"/>
                  </a:moveTo>
                  <a:lnTo>
                    <a:pt x="3747" y="687"/>
                  </a:lnTo>
                  <a:lnTo>
                    <a:pt x="3749" y="687"/>
                  </a:lnTo>
                  <a:lnTo>
                    <a:pt x="3749" y="686"/>
                  </a:lnTo>
                  <a:moveTo>
                    <a:pt x="3726" y="686"/>
                  </a:moveTo>
                  <a:lnTo>
                    <a:pt x="3726" y="687"/>
                  </a:lnTo>
                  <a:lnTo>
                    <a:pt x="3727" y="687"/>
                  </a:lnTo>
                  <a:lnTo>
                    <a:pt x="3727" y="686"/>
                  </a:lnTo>
                  <a:lnTo>
                    <a:pt x="3726" y="686"/>
                  </a:lnTo>
                  <a:moveTo>
                    <a:pt x="3770" y="183"/>
                  </a:moveTo>
                  <a:lnTo>
                    <a:pt x="3770" y="181"/>
                  </a:lnTo>
                  <a:lnTo>
                    <a:pt x="3769" y="181"/>
                  </a:lnTo>
                  <a:lnTo>
                    <a:pt x="3770" y="183"/>
                  </a:lnTo>
                  <a:moveTo>
                    <a:pt x="3661" y="711"/>
                  </a:moveTo>
                  <a:lnTo>
                    <a:pt x="3661" y="712"/>
                  </a:lnTo>
                  <a:lnTo>
                    <a:pt x="3662" y="711"/>
                  </a:lnTo>
                  <a:lnTo>
                    <a:pt x="3661" y="711"/>
                  </a:lnTo>
                  <a:moveTo>
                    <a:pt x="3770" y="642"/>
                  </a:moveTo>
                  <a:lnTo>
                    <a:pt x="3772" y="642"/>
                  </a:lnTo>
                  <a:lnTo>
                    <a:pt x="3772" y="641"/>
                  </a:lnTo>
                  <a:lnTo>
                    <a:pt x="3770" y="641"/>
                  </a:lnTo>
                  <a:lnTo>
                    <a:pt x="3770" y="642"/>
                  </a:lnTo>
                  <a:moveTo>
                    <a:pt x="2582" y="184"/>
                  </a:moveTo>
                  <a:lnTo>
                    <a:pt x="2584" y="184"/>
                  </a:lnTo>
                  <a:lnTo>
                    <a:pt x="2584" y="183"/>
                  </a:lnTo>
                  <a:lnTo>
                    <a:pt x="2582" y="183"/>
                  </a:lnTo>
                  <a:lnTo>
                    <a:pt x="2582" y="184"/>
                  </a:lnTo>
                  <a:moveTo>
                    <a:pt x="3676" y="701"/>
                  </a:moveTo>
                  <a:lnTo>
                    <a:pt x="3676" y="703"/>
                  </a:lnTo>
                  <a:lnTo>
                    <a:pt x="3678" y="703"/>
                  </a:lnTo>
                  <a:lnTo>
                    <a:pt x="3676" y="701"/>
                  </a:lnTo>
                  <a:moveTo>
                    <a:pt x="3726" y="689"/>
                  </a:moveTo>
                  <a:lnTo>
                    <a:pt x="3726" y="687"/>
                  </a:lnTo>
                  <a:lnTo>
                    <a:pt x="3724" y="687"/>
                  </a:lnTo>
                  <a:lnTo>
                    <a:pt x="3726" y="689"/>
                  </a:lnTo>
                  <a:moveTo>
                    <a:pt x="3685" y="703"/>
                  </a:moveTo>
                  <a:lnTo>
                    <a:pt x="3685" y="704"/>
                  </a:lnTo>
                  <a:lnTo>
                    <a:pt x="3687" y="704"/>
                  </a:lnTo>
                  <a:lnTo>
                    <a:pt x="3687" y="703"/>
                  </a:lnTo>
                  <a:lnTo>
                    <a:pt x="3685" y="703"/>
                  </a:lnTo>
                  <a:moveTo>
                    <a:pt x="2421" y="924"/>
                  </a:moveTo>
                  <a:lnTo>
                    <a:pt x="2423" y="924"/>
                  </a:lnTo>
                  <a:lnTo>
                    <a:pt x="2423" y="923"/>
                  </a:lnTo>
                  <a:lnTo>
                    <a:pt x="2421" y="923"/>
                  </a:lnTo>
                  <a:lnTo>
                    <a:pt x="2421" y="924"/>
                  </a:lnTo>
                  <a:moveTo>
                    <a:pt x="2141" y="811"/>
                  </a:moveTo>
                  <a:lnTo>
                    <a:pt x="2143" y="811"/>
                  </a:lnTo>
                  <a:lnTo>
                    <a:pt x="2144" y="811"/>
                  </a:lnTo>
                  <a:lnTo>
                    <a:pt x="2144" y="810"/>
                  </a:lnTo>
                  <a:lnTo>
                    <a:pt x="2141" y="811"/>
                  </a:lnTo>
                  <a:lnTo>
                    <a:pt x="2141" y="811"/>
                  </a:lnTo>
                  <a:moveTo>
                    <a:pt x="2148" y="810"/>
                  </a:moveTo>
                  <a:lnTo>
                    <a:pt x="2149" y="811"/>
                  </a:lnTo>
                  <a:lnTo>
                    <a:pt x="2151" y="810"/>
                  </a:lnTo>
                  <a:lnTo>
                    <a:pt x="2149" y="810"/>
                  </a:lnTo>
                  <a:lnTo>
                    <a:pt x="2148" y="810"/>
                  </a:lnTo>
                  <a:moveTo>
                    <a:pt x="2132" y="821"/>
                  </a:moveTo>
                  <a:lnTo>
                    <a:pt x="2134" y="821"/>
                  </a:lnTo>
                  <a:lnTo>
                    <a:pt x="2132" y="819"/>
                  </a:lnTo>
                  <a:lnTo>
                    <a:pt x="2132" y="821"/>
                  </a:lnTo>
                  <a:moveTo>
                    <a:pt x="2143" y="822"/>
                  </a:moveTo>
                  <a:lnTo>
                    <a:pt x="2144" y="821"/>
                  </a:lnTo>
                  <a:lnTo>
                    <a:pt x="2143" y="821"/>
                  </a:lnTo>
                  <a:lnTo>
                    <a:pt x="2143" y="822"/>
                  </a:lnTo>
                  <a:moveTo>
                    <a:pt x="2138" y="813"/>
                  </a:moveTo>
                  <a:lnTo>
                    <a:pt x="2140" y="811"/>
                  </a:lnTo>
                  <a:lnTo>
                    <a:pt x="2138" y="811"/>
                  </a:lnTo>
                  <a:lnTo>
                    <a:pt x="2138" y="813"/>
                  </a:lnTo>
                  <a:moveTo>
                    <a:pt x="2146" y="838"/>
                  </a:moveTo>
                  <a:lnTo>
                    <a:pt x="2146" y="836"/>
                  </a:lnTo>
                  <a:lnTo>
                    <a:pt x="2144" y="838"/>
                  </a:lnTo>
                  <a:lnTo>
                    <a:pt x="2146" y="838"/>
                  </a:lnTo>
                  <a:moveTo>
                    <a:pt x="2384" y="900"/>
                  </a:moveTo>
                  <a:lnTo>
                    <a:pt x="2386" y="900"/>
                  </a:lnTo>
                  <a:lnTo>
                    <a:pt x="2384" y="898"/>
                  </a:lnTo>
                  <a:lnTo>
                    <a:pt x="2384" y="900"/>
                  </a:lnTo>
                  <a:moveTo>
                    <a:pt x="2462" y="972"/>
                  </a:moveTo>
                  <a:lnTo>
                    <a:pt x="2462" y="971"/>
                  </a:lnTo>
                  <a:lnTo>
                    <a:pt x="2460" y="971"/>
                  </a:lnTo>
                  <a:lnTo>
                    <a:pt x="2462" y="972"/>
                  </a:lnTo>
                  <a:moveTo>
                    <a:pt x="2465" y="1019"/>
                  </a:moveTo>
                  <a:lnTo>
                    <a:pt x="2466" y="1019"/>
                  </a:lnTo>
                  <a:lnTo>
                    <a:pt x="2465" y="1017"/>
                  </a:lnTo>
                  <a:lnTo>
                    <a:pt x="2465" y="1019"/>
                  </a:lnTo>
                  <a:moveTo>
                    <a:pt x="3769" y="641"/>
                  </a:moveTo>
                  <a:lnTo>
                    <a:pt x="3770" y="641"/>
                  </a:lnTo>
                  <a:lnTo>
                    <a:pt x="3769" y="639"/>
                  </a:lnTo>
                  <a:lnTo>
                    <a:pt x="3769" y="641"/>
                  </a:lnTo>
                  <a:moveTo>
                    <a:pt x="2347" y="429"/>
                  </a:moveTo>
                  <a:lnTo>
                    <a:pt x="2349" y="427"/>
                  </a:lnTo>
                  <a:lnTo>
                    <a:pt x="2347" y="427"/>
                  </a:lnTo>
                  <a:lnTo>
                    <a:pt x="2347" y="429"/>
                  </a:lnTo>
                  <a:moveTo>
                    <a:pt x="2627" y="231"/>
                  </a:moveTo>
                  <a:lnTo>
                    <a:pt x="2629" y="231"/>
                  </a:lnTo>
                  <a:lnTo>
                    <a:pt x="2629" y="229"/>
                  </a:lnTo>
                  <a:lnTo>
                    <a:pt x="2627" y="229"/>
                  </a:lnTo>
                  <a:lnTo>
                    <a:pt x="2627" y="231"/>
                  </a:lnTo>
                  <a:moveTo>
                    <a:pt x="2656" y="122"/>
                  </a:moveTo>
                  <a:lnTo>
                    <a:pt x="2658" y="122"/>
                  </a:lnTo>
                  <a:lnTo>
                    <a:pt x="2658" y="121"/>
                  </a:lnTo>
                  <a:lnTo>
                    <a:pt x="2656" y="121"/>
                  </a:lnTo>
                  <a:lnTo>
                    <a:pt x="2656" y="122"/>
                  </a:lnTo>
                  <a:moveTo>
                    <a:pt x="2633" y="224"/>
                  </a:moveTo>
                  <a:lnTo>
                    <a:pt x="2633" y="226"/>
                  </a:lnTo>
                  <a:lnTo>
                    <a:pt x="2635" y="226"/>
                  </a:lnTo>
                  <a:lnTo>
                    <a:pt x="2633" y="224"/>
                  </a:lnTo>
                  <a:moveTo>
                    <a:pt x="4006" y="1183"/>
                  </a:moveTo>
                  <a:lnTo>
                    <a:pt x="4006" y="1185"/>
                  </a:lnTo>
                  <a:lnTo>
                    <a:pt x="4007" y="1185"/>
                  </a:lnTo>
                  <a:lnTo>
                    <a:pt x="4007" y="1183"/>
                  </a:lnTo>
                  <a:lnTo>
                    <a:pt x="4006" y="1183"/>
                  </a:lnTo>
                  <a:moveTo>
                    <a:pt x="2618" y="153"/>
                  </a:moveTo>
                  <a:lnTo>
                    <a:pt x="2618" y="152"/>
                  </a:lnTo>
                  <a:lnTo>
                    <a:pt x="2616" y="153"/>
                  </a:lnTo>
                  <a:lnTo>
                    <a:pt x="2618" y="153"/>
                  </a:lnTo>
                  <a:moveTo>
                    <a:pt x="2431" y="371"/>
                  </a:moveTo>
                  <a:lnTo>
                    <a:pt x="2432" y="371"/>
                  </a:lnTo>
                  <a:lnTo>
                    <a:pt x="2431" y="371"/>
                  </a:lnTo>
                  <a:lnTo>
                    <a:pt x="2431" y="371"/>
                  </a:lnTo>
                  <a:moveTo>
                    <a:pt x="2592" y="176"/>
                  </a:moveTo>
                  <a:lnTo>
                    <a:pt x="2590" y="178"/>
                  </a:lnTo>
                  <a:lnTo>
                    <a:pt x="2590" y="179"/>
                  </a:lnTo>
                  <a:lnTo>
                    <a:pt x="2592" y="179"/>
                  </a:lnTo>
                  <a:lnTo>
                    <a:pt x="2593" y="179"/>
                  </a:lnTo>
                  <a:lnTo>
                    <a:pt x="2593" y="178"/>
                  </a:lnTo>
                  <a:lnTo>
                    <a:pt x="2592" y="178"/>
                  </a:lnTo>
                  <a:lnTo>
                    <a:pt x="2593" y="176"/>
                  </a:lnTo>
                  <a:lnTo>
                    <a:pt x="2592" y="176"/>
                  </a:lnTo>
                  <a:moveTo>
                    <a:pt x="2666" y="119"/>
                  </a:moveTo>
                  <a:lnTo>
                    <a:pt x="2667" y="119"/>
                  </a:lnTo>
                  <a:lnTo>
                    <a:pt x="2666" y="117"/>
                  </a:lnTo>
                  <a:lnTo>
                    <a:pt x="2666" y="119"/>
                  </a:lnTo>
                  <a:moveTo>
                    <a:pt x="2661" y="121"/>
                  </a:moveTo>
                  <a:lnTo>
                    <a:pt x="2661" y="121"/>
                  </a:lnTo>
                  <a:lnTo>
                    <a:pt x="2661" y="119"/>
                  </a:lnTo>
                  <a:lnTo>
                    <a:pt x="2661" y="119"/>
                  </a:lnTo>
                  <a:lnTo>
                    <a:pt x="2661" y="121"/>
                  </a:lnTo>
                  <a:moveTo>
                    <a:pt x="2660" y="122"/>
                  </a:moveTo>
                  <a:lnTo>
                    <a:pt x="2661" y="122"/>
                  </a:lnTo>
                  <a:lnTo>
                    <a:pt x="2661" y="121"/>
                  </a:lnTo>
                  <a:lnTo>
                    <a:pt x="2660" y="121"/>
                  </a:lnTo>
                  <a:lnTo>
                    <a:pt x="2660" y="122"/>
                  </a:lnTo>
                  <a:moveTo>
                    <a:pt x="3764" y="677"/>
                  </a:moveTo>
                  <a:lnTo>
                    <a:pt x="3766" y="677"/>
                  </a:lnTo>
                  <a:lnTo>
                    <a:pt x="3766" y="675"/>
                  </a:lnTo>
                  <a:lnTo>
                    <a:pt x="3764" y="675"/>
                  </a:lnTo>
                  <a:lnTo>
                    <a:pt x="3764" y="677"/>
                  </a:lnTo>
                  <a:moveTo>
                    <a:pt x="3767" y="636"/>
                  </a:moveTo>
                  <a:lnTo>
                    <a:pt x="3766" y="635"/>
                  </a:lnTo>
                  <a:lnTo>
                    <a:pt x="3766" y="636"/>
                  </a:lnTo>
                  <a:lnTo>
                    <a:pt x="3766" y="638"/>
                  </a:lnTo>
                  <a:lnTo>
                    <a:pt x="3767" y="638"/>
                  </a:lnTo>
                  <a:lnTo>
                    <a:pt x="3769" y="638"/>
                  </a:lnTo>
                  <a:lnTo>
                    <a:pt x="3769" y="636"/>
                  </a:lnTo>
                  <a:lnTo>
                    <a:pt x="3767" y="636"/>
                  </a:lnTo>
                  <a:moveTo>
                    <a:pt x="3718" y="323"/>
                  </a:moveTo>
                  <a:lnTo>
                    <a:pt x="3716" y="322"/>
                  </a:lnTo>
                  <a:lnTo>
                    <a:pt x="3716" y="323"/>
                  </a:lnTo>
                  <a:lnTo>
                    <a:pt x="3718" y="323"/>
                  </a:lnTo>
                  <a:moveTo>
                    <a:pt x="3699" y="429"/>
                  </a:moveTo>
                  <a:lnTo>
                    <a:pt x="3699" y="430"/>
                  </a:lnTo>
                  <a:lnTo>
                    <a:pt x="3701" y="430"/>
                  </a:lnTo>
                  <a:lnTo>
                    <a:pt x="3701" y="429"/>
                  </a:lnTo>
                  <a:lnTo>
                    <a:pt x="3699" y="429"/>
                  </a:lnTo>
                  <a:moveTo>
                    <a:pt x="3637" y="226"/>
                  </a:moveTo>
                  <a:lnTo>
                    <a:pt x="3636" y="224"/>
                  </a:lnTo>
                  <a:lnTo>
                    <a:pt x="3636" y="226"/>
                  </a:lnTo>
                  <a:lnTo>
                    <a:pt x="3637" y="226"/>
                  </a:lnTo>
                  <a:moveTo>
                    <a:pt x="3628" y="292"/>
                  </a:moveTo>
                  <a:lnTo>
                    <a:pt x="3628" y="291"/>
                  </a:lnTo>
                  <a:lnTo>
                    <a:pt x="3627" y="291"/>
                  </a:lnTo>
                  <a:lnTo>
                    <a:pt x="3627" y="292"/>
                  </a:lnTo>
                  <a:lnTo>
                    <a:pt x="3628" y="292"/>
                  </a:lnTo>
                  <a:moveTo>
                    <a:pt x="3633" y="226"/>
                  </a:moveTo>
                  <a:lnTo>
                    <a:pt x="3634" y="226"/>
                  </a:lnTo>
                  <a:lnTo>
                    <a:pt x="3634" y="224"/>
                  </a:lnTo>
                  <a:lnTo>
                    <a:pt x="3633" y="224"/>
                  </a:lnTo>
                  <a:lnTo>
                    <a:pt x="3633" y="226"/>
                  </a:lnTo>
                  <a:moveTo>
                    <a:pt x="2556" y="192"/>
                  </a:moveTo>
                  <a:lnTo>
                    <a:pt x="2556" y="193"/>
                  </a:lnTo>
                  <a:lnTo>
                    <a:pt x="2556" y="195"/>
                  </a:lnTo>
                  <a:lnTo>
                    <a:pt x="2557" y="195"/>
                  </a:lnTo>
                  <a:lnTo>
                    <a:pt x="2557" y="193"/>
                  </a:lnTo>
                  <a:lnTo>
                    <a:pt x="2556" y="192"/>
                  </a:lnTo>
                  <a:moveTo>
                    <a:pt x="2562" y="190"/>
                  </a:moveTo>
                  <a:lnTo>
                    <a:pt x="2564" y="190"/>
                  </a:lnTo>
                  <a:lnTo>
                    <a:pt x="2565" y="189"/>
                  </a:lnTo>
                  <a:lnTo>
                    <a:pt x="2564" y="189"/>
                  </a:lnTo>
                  <a:lnTo>
                    <a:pt x="2562" y="190"/>
                  </a:lnTo>
                  <a:moveTo>
                    <a:pt x="3705" y="474"/>
                  </a:moveTo>
                  <a:lnTo>
                    <a:pt x="3704" y="472"/>
                  </a:lnTo>
                  <a:lnTo>
                    <a:pt x="3704" y="474"/>
                  </a:lnTo>
                  <a:lnTo>
                    <a:pt x="3705" y="474"/>
                  </a:lnTo>
                  <a:moveTo>
                    <a:pt x="3701" y="464"/>
                  </a:moveTo>
                  <a:lnTo>
                    <a:pt x="3702" y="464"/>
                  </a:lnTo>
                  <a:lnTo>
                    <a:pt x="3701" y="463"/>
                  </a:lnTo>
                  <a:lnTo>
                    <a:pt x="3701" y="464"/>
                  </a:lnTo>
                  <a:moveTo>
                    <a:pt x="3772" y="529"/>
                  </a:moveTo>
                  <a:lnTo>
                    <a:pt x="3770" y="529"/>
                  </a:lnTo>
                  <a:lnTo>
                    <a:pt x="3770" y="531"/>
                  </a:lnTo>
                  <a:lnTo>
                    <a:pt x="3772" y="531"/>
                  </a:lnTo>
                  <a:lnTo>
                    <a:pt x="3772" y="529"/>
                  </a:lnTo>
                  <a:moveTo>
                    <a:pt x="3777" y="201"/>
                  </a:moveTo>
                  <a:lnTo>
                    <a:pt x="3777" y="201"/>
                  </a:lnTo>
                  <a:lnTo>
                    <a:pt x="3777" y="200"/>
                  </a:lnTo>
                  <a:lnTo>
                    <a:pt x="3777" y="201"/>
                  </a:lnTo>
                  <a:moveTo>
                    <a:pt x="3811" y="306"/>
                  </a:moveTo>
                  <a:lnTo>
                    <a:pt x="3812" y="308"/>
                  </a:lnTo>
                  <a:lnTo>
                    <a:pt x="3812" y="306"/>
                  </a:lnTo>
                  <a:lnTo>
                    <a:pt x="3811" y="306"/>
                  </a:lnTo>
                  <a:moveTo>
                    <a:pt x="3777" y="184"/>
                  </a:moveTo>
                  <a:lnTo>
                    <a:pt x="3775" y="183"/>
                  </a:lnTo>
                  <a:lnTo>
                    <a:pt x="3775" y="184"/>
                  </a:lnTo>
                  <a:lnTo>
                    <a:pt x="3777" y="184"/>
                  </a:lnTo>
                  <a:moveTo>
                    <a:pt x="2559" y="195"/>
                  </a:moveTo>
                  <a:lnTo>
                    <a:pt x="2559" y="193"/>
                  </a:lnTo>
                  <a:lnTo>
                    <a:pt x="2557" y="195"/>
                  </a:lnTo>
                  <a:lnTo>
                    <a:pt x="2559" y="195"/>
                  </a:lnTo>
                  <a:moveTo>
                    <a:pt x="3773" y="183"/>
                  </a:moveTo>
                  <a:lnTo>
                    <a:pt x="3772" y="181"/>
                  </a:lnTo>
                  <a:lnTo>
                    <a:pt x="3772" y="183"/>
                  </a:lnTo>
                  <a:lnTo>
                    <a:pt x="3773" y="183"/>
                  </a:lnTo>
                  <a:moveTo>
                    <a:pt x="3778" y="196"/>
                  </a:moveTo>
                  <a:lnTo>
                    <a:pt x="3780" y="196"/>
                  </a:lnTo>
                  <a:lnTo>
                    <a:pt x="3778" y="195"/>
                  </a:lnTo>
                  <a:lnTo>
                    <a:pt x="3778" y="196"/>
                  </a:lnTo>
                  <a:moveTo>
                    <a:pt x="3777" y="207"/>
                  </a:moveTo>
                  <a:lnTo>
                    <a:pt x="3778" y="209"/>
                  </a:lnTo>
                  <a:lnTo>
                    <a:pt x="3780" y="209"/>
                  </a:lnTo>
                  <a:lnTo>
                    <a:pt x="3778" y="207"/>
                  </a:lnTo>
                  <a:lnTo>
                    <a:pt x="3777" y="207"/>
                  </a:lnTo>
                  <a:moveTo>
                    <a:pt x="3820" y="300"/>
                  </a:moveTo>
                  <a:lnTo>
                    <a:pt x="3820" y="302"/>
                  </a:lnTo>
                  <a:lnTo>
                    <a:pt x="3821" y="302"/>
                  </a:lnTo>
                  <a:lnTo>
                    <a:pt x="3823" y="302"/>
                  </a:lnTo>
                  <a:lnTo>
                    <a:pt x="3821" y="300"/>
                  </a:lnTo>
                  <a:lnTo>
                    <a:pt x="3820" y="300"/>
                  </a:lnTo>
                  <a:moveTo>
                    <a:pt x="3778" y="207"/>
                  </a:moveTo>
                  <a:lnTo>
                    <a:pt x="3780" y="207"/>
                  </a:lnTo>
                  <a:lnTo>
                    <a:pt x="3777" y="206"/>
                  </a:lnTo>
                  <a:lnTo>
                    <a:pt x="3778" y="207"/>
                  </a:lnTo>
                  <a:moveTo>
                    <a:pt x="2554" y="193"/>
                  </a:moveTo>
                  <a:lnTo>
                    <a:pt x="2556" y="192"/>
                  </a:lnTo>
                  <a:lnTo>
                    <a:pt x="2554" y="192"/>
                  </a:lnTo>
                  <a:lnTo>
                    <a:pt x="2554" y="193"/>
                  </a:lnTo>
                  <a:moveTo>
                    <a:pt x="3639" y="294"/>
                  </a:moveTo>
                  <a:lnTo>
                    <a:pt x="3639" y="296"/>
                  </a:lnTo>
                  <a:lnTo>
                    <a:pt x="3640" y="296"/>
                  </a:lnTo>
                  <a:lnTo>
                    <a:pt x="3642" y="296"/>
                  </a:lnTo>
                  <a:lnTo>
                    <a:pt x="3642" y="294"/>
                  </a:lnTo>
                  <a:lnTo>
                    <a:pt x="3640" y="292"/>
                  </a:lnTo>
                  <a:lnTo>
                    <a:pt x="3639" y="291"/>
                  </a:lnTo>
                  <a:lnTo>
                    <a:pt x="3639" y="292"/>
                  </a:lnTo>
                  <a:lnTo>
                    <a:pt x="3639" y="294"/>
                  </a:lnTo>
                  <a:moveTo>
                    <a:pt x="3695" y="486"/>
                  </a:moveTo>
                  <a:lnTo>
                    <a:pt x="3696" y="488"/>
                  </a:lnTo>
                  <a:lnTo>
                    <a:pt x="3696" y="486"/>
                  </a:lnTo>
                  <a:lnTo>
                    <a:pt x="3695" y="486"/>
                  </a:lnTo>
                  <a:moveTo>
                    <a:pt x="2581" y="240"/>
                  </a:moveTo>
                  <a:lnTo>
                    <a:pt x="2582" y="240"/>
                  </a:lnTo>
                  <a:lnTo>
                    <a:pt x="2582" y="238"/>
                  </a:lnTo>
                  <a:lnTo>
                    <a:pt x="2581" y="238"/>
                  </a:lnTo>
                  <a:lnTo>
                    <a:pt x="2581" y="240"/>
                  </a:lnTo>
                  <a:moveTo>
                    <a:pt x="3760" y="599"/>
                  </a:moveTo>
                  <a:lnTo>
                    <a:pt x="3760" y="601"/>
                  </a:lnTo>
                  <a:lnTo>
                    <a:pt x="3761" y="601"/>
                  </a:lnTo>
                  <a:lnTo>
                    <a:pt x="3761" y="602"/>
                  </a:lnTo>
                  <a:lnTo>
                    <a:pt x="3763" y="602"/>
                  </a:lnTo>
                  <a:lnTo>
                    <a:pt x="3763" y="601"/>
                  </a:lnTo>
                  <a:lnTo>
                    <a:pt x="3763" y="599"/>
                  </a:lnTo>
                  <a:lnTo>
                    <a:pt x="3761" y="599"/>
                  </a:lnTo>
                  <a:lnTo>
                    <a:pt x="3760" y="599"/>
                  </a:lnTo>
                  <a:moveTo>
                    <a:pt x="3678" y="469"/>
                  </a:moveTo>
                  <a:lnTo>
                    <a:pt x="3679" y="471"/>
                  </a:lnTo>
                  <a:lnTo>
                    <a:pt x="3679" y="469"/>
                  </a:lnTo>
                  <a:lnTo>
                    <a:pt x="3678" y="469"/>
                  </a:lnTo>
                  <a:moveTo>
                    <a:pt x="3767" y="529"/>
                  </a:moveTo>
                  <a:lnTo>
                    <a:pt x="3767" y="531"/>
                  </a:lnTo>
                  <a:lnTo>
                    <a:pt x="3769" y="531"/>
                  </a:lnTo>
                  <a:lnTo>
                    <a:pt x="3769" y="529"/>
                  </a:lnTo>
                  <a:lnTo>
                    <a:pt x="3767" y="529"/>
                  </a:lnTo>
                  <a:moveTo>
                    <a:pt x="3671" y="514"/>
                  </a:moveTo>
                  <a:lnTo>
                    <a:pt x="3670" y="514"/>
                  </a:lnTo>
                  <a:lnTo>
                    <a:pt x="3670" y="515"/>
                  </a:lnTo>
                  <a:lnTo>
                    <a:pt x="3671" y="515"/>
                  </a:lnTo>
                  <a:lnTo>
                    <a:pt x="3673" y="515"/>
                  </a:lnTo>
                  <a:lnTo>
                    <a:pt x="3673" y="514"/>
                  </a:lnTo>
                  <a:lnTo>
                    <a:pt x="3671" y="514"/>
                  </a:lnTo>
                  <a:moveTo>
                    <a:pt x="3769" y="638"/>
                  </a:moveTo>
                  <a:lnTo>
                    <a:pt x="3770" y="639"/>
                  </a:lnTo>
                  <a:lnTo>
                    <a:pt x="3770" y="638"/>
                  </a:lnTo>
                  <a:lnTo>
                    <a:pt x="3769" y="638"/>
                  </a:lnTo>
                  <a:moveTo>
                    <a:pt x="3769" y="625"/>
                  </a:moveTo>
                  <a:lnTo>
                    <a:pt x="3770" y="625"/>
                  </a:lnTo>
                  <a:lnTo>
                    <a:pt x="3769" y="624"/>
                  </a:lnTo>
                  <a:lnTo>
                    <a:pt x="3769" y="625"/>
                  </a:lnTo>
                  <a:moveTo>
                    <a:pt x="3766" y="604"/>
                  </a:moveTo>
                  <a:lnTo>
                    <a:pt x="3767" y="604"/>
                  </a:lnTo>
                  <a:lnTo>
                    <a:pt x="3766" y="602"/>
                  </a:lnTo>
                  <a:lnTo>
                    <a:pt x="3766" y="604"/>
                  </a:lnTo>
                  <a:moveTo>
                    <a:pt x="3764" y="605"/>
                  </a:moveTo>
                  <a:lnTo>
                    <a:pt x="3766" y="605"/>
                  </a:lnTo>
                  <a:lnTo>
                    <a:pt x="3764" y="604"/>
                  </a:lnTo>
                  <a:lnTo>
                    <a:pt x="3764" y="605"/>
                  </a:lnTo>
                  <a:moveTo>
                    <a:pt x="3679" y="503"/>
                  </a:moveTo>
                  <a:lnTo>
                    <a:pt x="3681" y="505"/>
                  </a:lnTo>
                  <a:lnTo>
                    <a:pt x="3681" y="503"/>
                  </a:lnTo>
                  <a:lnTo>
                    <a:pt x="3679" y="503"/>
                  </a:lnTo>
                  <a:moveTo>
                    <a:pt x="3756" y="533"/>
                  </a:moveTo>
                  <a:lnTo>
                    <a:pt x="3756" y="534"/>
                  </a:lnTo>
                  <a:lnTo>
                    <a:pt x="3758" y="534"/>
                  </a:lnTo>
                  <a:lnTo>
                    <a:pt x="3758" y="533"/>
                  </a:lnTo>
                  <a:lnTo>
                    <a:pt x="3756" y="533"/>
                  </a:lnTo>
                  <a:moveTo>
                    <a:pt x="3755" y="531"/>
                  </a:moveTo>
                  <a:lnTo>
                    <a:pt x="3756" y="533"/>
                  </a:lnTo>
                  <a:lnTo>
                    <a:pt x="3756" y="531"/>
                  </a:lnTo>
                  <a:lnTo>
                    <a:pt x="3755" y="531"/>
                  </a:lnTo>
                  <a:moveTo>
                    <a:pt x="3766" y="531"/>
                  </a:moveTo>
                  <a:lnTo>
                    <a:pt x="3766" y="533"/>
                  </a:lnTo>
                  <a:lnTo>
                    <a:pt x="3767" y="533"/>
                  </a:lnTo>
                  <a:lnTo>
                    <a:pt x="3767" y="531"/>
                  </a:lnTo>
                  <a:lnTo>
                    <a:pt x="3766" y="531"/>
                  </a:lnTo>
                  <a:moveTo>
                    <a:pt x="3747" y="522"/>
                  </a:moveTo>
                  <a:lnTo>
                    <a:pt x="3746" y="522"/>
                  </a:lnTo>
                  <a:lnTo>
                    <a:pt x="3747" y="522"/>
                  </a:lnTo>
                  <a:lnTo>
                    <a:pt x="3747" y="522"/>
                  </a:lnTo>
                  <a:moveTo>
                    <a:pt x="3713" y="491"/>
                  </a:moveTo>
                  <a:lnTo>
                    <a:pt x="3713" y="492"/>
                  </a:lnTo>
                  <a:lnTo>
                    <a:pt x="3715" y="492"/>
                  </a:lnTo>
                  <a:lnTo>
                    <a:pt x="3715" y="491"/>
                  </a:lnTo>
                  <a:lnTo>
                    <a:pt x="3713" y="491"/>
                  </a:lnTo>
                  <a:moveTo>
                    <a:pt x="2576" y="223"/>
                  </a:moveTo>
                  <a:lnTo>
                    <a:pt x="2578" y="223"/>
                  </a:lnTo>
                  <a:lnTo>
                    <a:pt x="2578" y="221"/>
                  </a:lnTo>
                  <a:lnTo>
                    <a:pt x="2576" y="221"/>
                  </a:lnTo>
                  <a:lnTo>
                    <a:pt x="2576" y="223"/>
                  </a:lnTo>
                  <a:moveTo>
                    <a:pt x="3730" y="503"/>
                  </a:moveTo>
                  <a:lnTo>
                    <a:pt x="3729" y="503"/>
                  </a:lnTo>
                  <a:lnTo>
                    <a:pt x="3729" y="505"/>
                  </a:lnTo>
                  <a:lnTo>
                    <a:pt x="3730" y="505"/>
                  </a:lnTo>
                  <a:lnTo>
                    <a:pt x="3730" y="503"/>
                  </a:lnTo>
                  <a:moveTo>
                    <a:pt x="3716" y="492"/>
                  </a:moveTo>
                  <a:lnTo>
                    <a:pt x="3718" y="494"/>
                  </a:lnTo>
                  <a:lnTo>
                    <a:pt x="3718" y="492"/>
                  </a:lnTo>
                  <a:lnTo>
                    <a:pt x="3716" y="492"/>
                  </a:lnTo>
                  <a:moveTo>
                    <a:pt x="3719" y="492"/>
                  </a:moveTo>
                  <a:lnTo>
                    <a:pt x="3718" y="492"/>
                  </a:lnTo>
                  <a:lnTo>
                    <a:pt x="3719" y="494"/>
                  </a:lnTo>
                  <a:lnTo>
                    <a:pt x="3719" y="492"/>
                  </a:lnTo>
                  <a:moveTo>
                    <a:pt x="3732" y="503"/>
                  </a:moveTo>
                  <a:lnTo>
                    <a:pt x="3730" y="503"/>
                  </a:lnTo>
                  <a:lnTo>
                    <a:pt x="3732" y="505"/>
                  </a:lnTo>
                  <a:lnTo>
                    <a:pt x="3732" y="503"/>
                  </a:lnTo>
                  <a:moveTo>
                    <a:pt x="2144" y="830"/>
                  </a:moveTo>
                  <a:lnTo>
                    <a:pt x="2143" y="830"/>
                  </a:lnTo>
                  <a:lnTo>
                    <a:pt x="2143" y="831"/>
                  </a:lnTo>
                  <a:lnTo>
                    <a:pt x="2144" y="831"/>
                  </a:lnTo>
                  <a:lnTo>
                    <a:pt x="2144" y="830"/>
                  </a:lnTo>
                  <a:moveTo>
                    <a:pt x="3438" y="703"/>
                  </a:moveTo>
                  <a:lnTo>
                    <a:pt x="3439" y="703"/>
                  </a:lnTo>
                  <a:lnTo>
                    <a:pt x="3438" y="701"/>
                  </a:lnTo>
                  <a:lnTo>
                    <a:pt x="3438" y="703"/>
                  </a:lnTo>
                  <a:moveTo>
                    <a:pt x="3446" y="698"/>
                  </a:moveTo>
                  <a:lnTo>
                    <a:pt x="3446" y="700"/>
                  </a:lnTo>
                  <a:lnTo>
                    <a:pt x="3447" y="700"/>
                  </a:lnTo>
                  <a:lnTo>
                    <a:pt x="3447" y="698"/>
                  </a:lnTo>
                  <a:lnTo>
                    <a:pt x="3446" y="698"/>
                  </a:lnTo>
                  <a:moveTo>
                    <a:pt x="3436" y="700"/>
                  </a:moveTo>
                  <a:lnTo>
                    <a:pt x="3438" y="701"/>
                  </a:lnTo>
                  <a:lnTo>
                    <a:pt x="3438" y="700"/>
                  </a:lnTo>
                  <a:lnTo>
                    <a:pt x="3436" y="700"/>
                  </a:lnTo>
                  <a:moveTo>
                    <a:pt x="3441" y="700"/>
                  </a:moveTo>
                  <a:lnTo>
                    <a:pt x="3441" y="700"/>
                  </a:lnTo>
                  <a:lnTo>
                    <a:pt x="3441" y="701"/>
                  </a:lnTo>
                  <a:lnTo>
                    <a:pt x="3441" y="703"/>
                  </a:lnTo>
                  <a:lnTo>
                    <a:pt x="3441" y="703"/>
                  </a:lnTo>
                  <a:lnTo>
                    <a:pt x="3441" y="701"/>
                  </a:lnTo>
                  <a:lnTo>
                    <a:pt x="3441" y="700"/>
                  </a:lnTo>
                  <a:moveTo>
                    <a:pt x="3428" y="703"/>
                  </a:moveTo>
                  <a:lnTo>
                    <a:pt x="3430" y="704"/>
                  </a:lnTo>
                  <a:lnTo>
                    <a:pt x="3430" y="703"/>
                  </a:lnTo>
                  <a:lnTo>
                    <a:pt x="3428" y="703"/>
                  </a:lnTo>
                  <a:moveTo>
                    <a:pt x="3244" y="703"/>
                  </a:moveTo>
                  <a:lnTo>
                    <a:pt x="3243" y="703"/>
                  </a:lnTo>
                  <a:lnTo>
                    <a:pt x="3241" y="704"/>
                  </a:lnTo>
                  <a:lnTo>
                    <a:pt x="3243" y="704"/>
                  </a:lnTo>
                  <a:lnTo>
                    <a:pt x="3244" y="703"/>
                  </a:lnTo>
                  <a:moveTo>
                    <a:pt x="3241" y="706"/>
                  </a:moveTo>
                  <a:lnTo>
                    <a:pt x="3240" y="708"/>
                  </a:lnTo>
                  <a:lnTo>
                    <a:pt x="3241" y="708"/>
                  </a:lnTo>
                  <a:lnTo>
                    <a:pt x="3241" y="706"/>
                  </a:lnTo>
                  <a:moveTo>
                    <a:pt x="3733" y="505"/>
                  </a:moveTo>
                  <a:lnTo>
                    <a:pt x="3733" y="506"/>
                  </a:lnTo>
                  <a:lnTo>
                    <a:pt x="3735" y="506"/>
                  </a:lnTo>
                  <a:lnTo>
                    <a:pt x="3733" y="505"/>
                  </a:lnTo>
                  <a:moveTo>
                    <a:pt x="3362" y="811"/>
                  </a:moveTo>
                  <a:lnTo>
                    <a:pt x="3360" y="810"/>
                  </a:lnTo>
                  <a:lnTo>
                    <a:pt x="3360" y="811"/>
                  </a:lnTo>
                  <a:lnTo>
                    <a:pt x="3362" y="811"/>
                  </a:lnTo>
                  <a:moveTo>
                    <a:pt x="3274" y="783"/>
                  </a:moveTo>
                  <a:lnTo>
                    <a:pt x="3275" y="785"/>
                  </a:lnTo>
                  <a:lnTo>
                    <a:pt x="3275" y="783"/>
                  </a:lnTo>
                  <a:lnTo>
                    <a:pt x="3274" y="783"/>
                  </a:lnTo>
                  <a:moveTo>
                    <a:pt x="3432" y="700"/>
                  </a:moveTo>
                  <a:lnTo>
                    <a:pt x="3430" y="700"/>
                  </a:lnTo>
                  <a:lnTo>
                    <a:pt x="3430" y="701"/>
                  </a:lnTo>
                  <a:lnTo>
                    <a:pt x="3432" y="701"/>
                  </a:lnTo>
                  <a:lnTo>
                    <a:pt x="3433" y="700"/>
                  </a:lnTo>
                  <a:lnTo>
                    <a:pt x="3432" y="700"/>
                  </a:lnTo>
                  <a:moveTo>
                    <a:pt x="3475" y="703"/>
                  </a:moveTo>
                  <a:lnTo>
                    <a:pt x="3473" y="703"/>
                  </a:lnTo>
                  <a:lnTo>
                    <a:pt x="3475" y="704"/>
                  </a:lnTo>
                  <a:lnTo>
                    <a:pt x="3475" y="703"/>
                  </a:lnTo>
                  <a:moveTo>
                    <a:pt x="3761" y="534"/>
                  </a:moveTo>
                  <a:lnTo>
                    <a:pt x="3761" y="536"/>
                  </a:lnTo>
                  <a:lnTo>
                    <a:pt x="3763" y="536"/>
                  </a:lnTo>
                  <a:lnTo>
                    <a:pt x="3761" y="534"/>
                  </a:lnTo>
                  <a:moveTo>
                    <a:pt x="3447" y="686"/>
                  </a:moveTo>
                  <a:lnTo>
                    <a:pt x="3449" y="686"/>
                  </a:lnTo>
                  <a:lnTo>
                    <a:pt x="3447" y="684"/>
                  </a:lnTo>
                  <a:lnTo>
                    <a:pt x="3447" y="686"/>
                  </a:lnTo>
                  <a:moveTo>
                    <a:pt x="3481" y="712"/>
                  </a:moveTo>
                  <a:lnTo>
                    <a:pt x="3481" y="714"/>
                  </a:lnTo>
                  <a:lnTo>
                    <a:pt x="3483" y="714"/>
                  </a:lnTo>
                  <a:lnTo>
                    <a:pt x="3481" y="712"/>
                  </a:lnTo>
                  <a:moveTo>
                    <a:pt x="3487" y="717"/>
                  </a:moveTo>
                  <a:lnTo>
                    <a:pt x="3489" y="718"/>
                  </a:lnTo>
                  <a:lnTo>
                    <a:pt x="3489" y="717"/>
                  </a:lnTo>
                  <a:lnTo>
                    <a:pt x="3487" y="717"/>
                  </a:lnTo>
                  <a:moveTo>
                    <a:pt x="3450" y="686"/>
                  </a:moveTo>
                  <a:lnTo>
                    <a:pt x="3450" y="684"/>
                  </a:lnTo>
                  <a:lnTo>
                    <a:pt x="3449" y="684"/>
                  </a:lnTo>
                  <a:lnTo>
                    <a:pt x="3449" y="686"/>
                  </a:lnTo>
                  <a:lnTo>
                    <a:pt x="3449" y="687"/>
                  </a:lnTo>
                  <a:lnTo>
                    <a:pt x="3450" y="687"/>
                  </a:lnTo>
                  <a:lnTo>
                    <a:pt x="3452" y="687"/>
                  </a:lnTo>
                  <a:lnTo>
                    <a:pt x="3452" y="686"/>
                  </a:lnTo>
                  <a:lnTo>
                    <a:pt x="3450" y="686"/>
                  </a:lnTo>
                  <a:moveTo>
                    <a:pt x="3452" y="698"/>
                  </a:moveTo>
                  <a:lnTo>
                    <a:pt x="3452" y="700"/>
                  </a:lnTo>
                  <a:lnTo>
                    <a:pt x="3453" y="700"/>
                  </a:lnTo>
                  <a:lnTo>
                    <a:pt x="3453" y="698"/>
                  </a:lnTo>
                  <a:lnTo>
                    <a:pt x="3452" y="698"/>
                  </a:lnTo>
                  <a:moveTo>
                    <a:pt x="3453" y="692"/>
                  </a:moveTo>
                  <a:lnTo>
                    <a:pt x="3452" y="692"/>
                  </a:lnTo>
                  <a:lnTo>
                    <a:pt x="3453" y="694"/>
                  </a:lnTo>
                  <a:lnTo>
                    <a:pt x="3453" y="692"/>
                  </a:lnTo>
                  <a:moveTo>
                    <a:pt x="3453" y="697"/>
                  </a:moveTo>
                  <a:lnTo>
                    <a:pt x="3455" y="697"/>
                  </a:lnTo>
                  <a:lnTo>
                    <a:pt x="3455" y="695"/>
                  </a:lnTo>
                  <a:lnTo>
                    <a:pt x="3455" y="694"/>
                  </a:lnTo>
                  <a:lnTo>
                    <a:pt x="3453" y="694"/>
                  </a:lnTo>
                  <a:lnTo>
                    <a:pt x="3453" y="695"/>
                  </a:lnTo>
                  <a:lnTo>
                    <a:pt x="3453" y="697"/>
                  </a:lnTo>
                  <a:moveTo>
                    <a:pt x="3450" y="692"/>
                  </a:moveTo>
                  <a:lnTo>
                    <a:pt x="3452" y="692"/>
                  </a:lnTo>
                  <a:lnTo>
                    <a:pt x="3452" y="691"/>
                  </a:lnTo>
                  <a:lnTo>
                    <a:pt x="3450" y="691"/>
                  </a:lnTo>
                  <a:lnTo>
                    <a:pt x="3450" y="692"/>
                  </a:lnTo>
                  <a:moveTo>
                    <a:pt x="2927" y="598"/>
                  </a:moveTo>
                  <a:lnTo>
                    <a:pt x="2929" y="599"/>
                  </a:lnTo>
                  <a:lnTo>
                    <a:pt x="2929" y="598"/>
                  </a:lnTo>
                  <a:lnTo>
                    <a:pt x="2927" y="598"/>
                  </a:lnTo>
                  <a:moveTo>
                    <a:pt x="2738" y="1326"/>
                  </a:moveTo>
                  <a:lnTo>
                    <a:pt x="2740" y="1324"/>
                  </a:lnTo>
                  <a:lnTo>
                    <a:pt x="2738" y="1324"/>
                  </a:lnTo>
                  <a:lnTo>
                    <a:pt x="2738" y="1326"/>
                  </a:lnTo>
                  <a:moveTo>
                    <a:pt x="2506" y="1101"/>
                  </a:moveTo>
                  <a:lnTo>
                    <a:pt x="2505" y="1102"/>
                  </a:lnTo>
                  <a:lnTo>
                    <a:pt x="2506" y="1102"/>
                  </a:lnTo>
                  <a:lnTo>
                    <a:pt x="2506" y="1101"/>
                  </a:lnTo>
                  <a:moveTo>
                    <a:pt x="3240" y="697"/>
                  </a:moveTo>
                  <a:lnTo>
                    <a:pt x="3238" y="695"/>
                  </a:lnTo>
                  <a:lnTo>
                    <a:pt x="3237" y="695"/>
                  </a:lnTo>
                  <a:lnTo>
                    <a:pt x="3237" y="697"/>
                  </a:lnTo>
                  <a:lnTo>
                    <a:pt x="3238" y="697"/>
                  </a:lnTo>
                  <a:lnTo>
                    <a:pt x="3240" y="697"/>
                  </a:lnTo>
                  <a:moveTo>
                    <a:pt x="2508" y="1099"/>
                  </a:moveTo>
                  <a:lnTo>
                    <a:pt x="2506" y="1101"/>
                  </a:lnTo>
                  <a:lnTo>
                    <a:pt x="2508" y="1101"/>
                  </a:lnTo>
                  <a:lnTo>
                    <a:pt x="2508" y="1099"/>
                  </a:lnTo>
                  <a:moveTo>
                    <a:pt x="2777" y="1278"/>
                  </a:moveTo>
                  <a:lnTo>
                    <a:pt x="2779" y="1278"/>
                  </a:lnTo>
                  <a:lnTo>
                    <a:pt x="2779" y="1276"/>
                  </a:lnTo>
                  <a:lnTo>
                    <a:pt x="2779" y="1274"/>
                  </a:lnTo>
                  <a:lnTo>
                    <a:pt x="2779" y="1273"/>
                  </a:lnTo>
                  <a:lnTo>
                    <a:pt x="2777" y="1276"/>
                  </a:lnTo>
                  <a:lnTo>
                    <a:pt x="2777" y="1278"/>
                  </a:lnTo>
                  <a:moveTo>
                    <a:pt x="2776" y="1296"/>
                  </a:moveTo>
                  <a:lnTo>
                    <a:pt x="2777" y="1298"/>
                  </a:lnTo>
                  <a:lnTo>
                    <a:pt x="2777" y="1296"/>
                  </a:lnTo>
                  <a:lnTo>
                    <a:pt x="2776" y="1295"/>
                  </a:lnTo>
                  <a:lnTo>
                    <a:pt x="2776" y="1296"/>
                  </a:lnTo>
                  <a:moveTo>
                    <a:pt x="2463" y="1017"/>
                  </a:moveTo>
                  <a:lnTo>
                    <a:pt x="2462" y="1017"/>
                  </a:lnTo>
                  <a:lnTo>
                    <a:pt x="2462" y="1019"/>
                  </a:lnTo>
                  <a:lnTo>
                    <a:pt x="2463" y="1019"/>
                  </a:lnTo>
                  <a:lnTo>
                    <a:pt x="2463" y="1017"/>
                  </a:lnTo>
                  <a:moveTo>
                    <a:pt x="2451" y="1003"/>
                  </a:moveTo>
                  <a:lnTo>
                    <a:pt x="2452" y="1005"/>
                  </a:lnTo>
                  <a:lnTo>
                    <a:pt x="2452" y="1003"/>
                  </a:lnTo>
                  <a:lnTo>
                    <a:pt x="2451" y="1003"/>
                  </a:lnTo>
                  <a:moveTo>
                    <a:pt x="2454" y="1005"/>
                  </a:moveTo>
                  <a:lnTo>
                    <a:pt x="2455" y="1005"/>
                  </a:lnTo>
                  <a:lnTo>
                    <a:pt x="2455" y="1003"/>
                  </a:lnTo>
                  <a:lnTo>
                    <a:pt x="2454" y="1005"/>
                  </a:lnTo>
                  <a:moveTo>
                    <a:pt x="2458" y="1011"/>
                  </a:moveTo>
                  <a:lnTo>
                    <a:pt x="2457" y="1011"/>
                  </a:lnTo>
                  <a:lnTo>
                    <a:pt x="2457" y="1013"/>
                  </a:lnTo>
                  <a:lnTo>
                    <a:pt x="2458" y="1013"/>
                  </a:lnTo>
                  <a:lnTo>
                    <a:pt x="2458" y="1011"/>
                  </a:lnTo>
                  <a:moveTo>
                    <a:pt x="2841" y="1197"/>
                  </a:moveTo>
                  <a:lnTo>
                    <a:pt x="2841" y="1199"/>
                  </a:lnTo>
                  <a:lnTo>
                    <a:pt x="2842" y="1199"/>
                  </a:lnTo>
                  <a:lnTo>
                    <a:pt x="2842" y="1197"/>
                  </a:lnTo>
                  <a:lnTo>
                    <a:pt x="2841" y="1197"/>
                  </a:lnTo>
                  <a:moveTo>
                    <a:pt x="3739" y="344"/>
                  </a:moveTo>
                  <a:lnTo>
                    <a:pt x="3739" y="344"/>
                  </a:lnTo>
                  <a:lnTo>
                    <a:pt x="3739" y="345"/>
                  </a:lnTo>
                  <a:lnTo>
                    <a:pt x="3739" y="345"/>
                  </a:lnTo>
                  <a:lnTo>
                    <a:pt x="3739" y="344"/>
                  </a:lnTo>
                  <a:moveTo>
                    <a:pt x="3722" y="169"/>
                  </a:moveTo>
                  <a:lnTo>
                    <a:pt x="3722" y="167"/>
                  </a:lnTo>
                  <a:lnTo>
                    <a:pt x="3721" y="167"/>
                  </a:lnTo>
                  <a:lnTo>
                    <a:pt x="3721" y="165"/>
                  </a:lnTo>
                  <a:lnTo>
                    <a:pt x="3719" y="165"/>
                  </a:lnTo>
                  <a:lnTo>
                    <a:pt x="3719" y="167"/>
                  </a:lnTo>
                  <a:lnTo>
                    <a:pt x="3719" y="169"/>
                  </a:lnTo>
                  <a:lnTo>
                    <a:pt x="3721" y="169"/>
                  </a:lnTo>
                  <a:lnTo>
                    <a:pt x="3722" y="169"/>
                  </a:lnTo>
                  <a:moveTo>
                    <a:pt x="3152" y="653"/>
                  </a:moveTo>
                  <a:lnTo>
                    <a:pt x="3153" y="655"/>
                  </a:lnTo>
                  <a:lnTo>
                    <a:pt x="3153" y="653"/>
                  </a:lnTo>
                  <a:lnTo>
                    <a:pt x="3152" y="653"/>
                  </a:lnTo>
                  <a:moveTo>
                    <a:pt x="2884" y="835"/>
                  </a:moveTo>
                  <a:lnTo>
                    <a:pt x="2884" y="836"/>
                  </a:lnTo>
                  <a:lnTo>
                    <a:pt x="2884" y="836"/>
                  </a:lnTo>
                  <a:lnTo>
                    <a:pt x="2885" y="835"/>
                  </a:lnTo>
                  <a:lnTo>
                    <a:pt x="2884" y="835"/>
                  </a:lnTo>
                  <a:lnTo>
                    <a:pt x="2884" y="835"/>
                  </a:lnTo>
                  <a:moveTo>
                    <a:pt x="2460" y="932"/>
                  </a:moveTo>
                  <a:lnTo>
                    <a:pt x="2460" y="932"/>
                  </a:lnTo>
                  <a:lnTo>
                    <a:pt x="2462" y="932"/>
                  </a:lnTo>
                  <a:lnTo>
                    <a:pt x="2460" y="932"/>
                  </a:lnTo>
                  <a:moveTo>
                    <a:pt x="3241" y="695"/>
                  </a:moveTo>
                  <a:lnTo>
                    <a:pt x="3240" y="695"/>
                  </a:lnTo>
                  <a:lnTo>
                    <a:pt x="3240" y="697"/>
                  </a:lnTo>
                  <a:lnTo>
                    <a:pt x="3241" y="697"/>
                  </a:lnTo>
                  <a:lnTo>
                    <a:pt x="3241" y="695"/>
                  </a:lnTo>
                  <a:moveTo>
                    <a:pt x="2927" y="594"/>
                  </a:moveTo>
                  <a:lnTo>
                    <a:pt x="2926" y="596"/>
                  </a:lnTo>
                  <a:lnTo>
                    <a:pt x="2926" y="596"/>
                  </a:lnTo>
                  <a:lnTo>
                    <a:pt x="2927" y="596"/>
                  </a:lnTo>
                  <a:lnTo>
                    <a:pt x="2927" y="596"/>
                  </a:lnTo>
                  <a:lnTo>
                    <a:pt x="2929" y="596"/>
                  </a:lnTo>
                  <a:lnTo>
                    <a:pt x="2929" y="596"/>
                  </a:lnTo>
                  <a:lnTo>
                    <a:pt x="2929" y="594"/>
                  </a:lnTo>
                  <a:lnTo>
                    <a:pt x="2927" y="594"/>
                  </a:lnTo>
                  <a:moveTo>
                    <a:pt x="2780" y="601"/>
                  </a:moveTo>
                  <a:lnTo>
                    <a:pt x="2780" y="599"/>
                  </a:lnTo>
                  <a:lnTo>
                    <a:pt x="2779" y="599"/>
                  </a:lnTo>
                  <a:lnTo>
                    <a:pt x="2779" y="601"/>
                  </a:lnTo>
                  <a:lnTo>
                    <a:pt x="2779" y="602"/>
                  </a:lnTo>
                  <a:lnTo>
                    <a:pt x="2780" y="602"/>
                  </a:lnTo>
                  <a:lnTo>
                    <a:pt x="2780" y="601"/>
                  </a:lnTo>
                  <a:moveTo>
                    <a:pt x="2969" y="664"/>
                  </a:moveTo>
                  <a:lnTo>
                    <a:pt x="2971" y="663"/>
                  </a:lnTo>
                  <a:lnTo>
                    <a:pt x="2969" y="661"/>
                  </a:lnTo>
                  <a:lnTo>
                    <a:pt x="2969" y="663"/>
                  </a:lnTo>
                  <a:lnTo>
                    <a:pt x="2969" y="664"/>
                  </a:lnTo>
                  <a:moveTo>
                    <a:pt x="3490" y="720"/>
                  </a:moveTo>
                  <a:lnTo>
                    <a:pt x="3490" y="718"/>
                  </a:lnTo>
                  <a:lnTo>
                    <a:pt x="3489" y="718"/>
                  </a:lnTo>
                  <a:lnTo>
                    <a:pt x="3489" y="720"/>
                  </a:lnTo>
                  <a:lnTo>
                    <a:pt x="3490" y="721"/>
                  </a:lnTo>
                  <a:lnTo>
                    <a:pt x="3492" y="721"/>
                  </a:lnTo>
                  <a:lnTo>
                    <a:pt x="3492" y="720"/>
                  </a:lnTo>
                  <a:lnTo>
                    <a:pt x="3490" y="720"/>
                  </a:lnTo>
                  <a:moveTo>
                    <a:pt x="3210" y="684"/>
                  </a:moveTo>
                  <a:lnTo>
                    <a:pt x="3209" y="684"/>
                  </a:lnTo>
                  <a:lnTo>
                    <a:pt x="3209" y="686"/>
                  </a:lnTo>
                  <a:lnTo>
                    <a:pt x="3210" y="686"/>
                  </a:lnTo>
                  <a:lnTo>
                    <a:pt x="3210" y="684"/>
                  </a:lnTo>
                  <a:moveTo>
                    <a:pt x="3727" y="694"/>
                  </a:moveTo>
                  <a:lnTo>
                    <a:pt x="3726" y="694"/>
                  </a:lnTo>
                  <a:lnTo>
                    <a:pt x="3727" y="695"/>
                  </a:lnTo>
                  <a:lnTo>
                    <a:pt x="3727" y="694"/>
                  </a:lnTo>
                  <a:moveTo>
                    <a:pt x="3735" y="573"/>
                  </a:moveTo>
                  <a:lnTo>
                    <a:pt x="3735" y="571"/>
                  </a:lnTo>
                  <a:lnTo>
                    <a:pt x="3733" y="571"/>
                  </a:lnTo>
                  <a:lnTo>
                    <a:pt x="3735" y="573"/>
                  </a:lnTo>
                  <a:moveTo>
                    <a:pt x="3726" y="694"/>
                  </a:moveTo>
                  <a:lnTo>
                    <a:pt x="3726" y="692"/>
                  </a:lnTo>
                  <a:lnTo>
                    <a:pt x="3724" y="692"/>
                  </a:lnTo>
                  <a:lnTo>
                    <a:pt x="3726" y="694"/>
                  </a:lnTo>
                  <a:moveTo>
                    <a:pt x="3738" y="574"/>
                  </a:moveTo>
                  <a:lnTo>
                    <a:pt x="3739" y="576"/>
                  </a:lnTo>
                  <a:lnTo>
                    <a:pt x="3739" y="576"/>
                  </a:lnTo>
                  <a:lnTo>
                    <a:pt x="3741" y="577"/>
                  </a:lnTo>
                  <a:lnTo>
                    <a:pt x="3743" y="577"/>
                  </a:lnTo>
                  <a:lnTo>
                    <a:pt x="3741" y="576"/>
                  </a:lnTo>
                  <a:lnTo>
                    <a:pt x="3741" y="574"/>
                  </a:lnTo>
                  <a:lnTo>
                    <a:pt x="3739" y="574"/>
                  </a:lnTo>
                  <a:lnTo>
                    <a:pt x="3739" y="574"/>
                  </a:lnTo>
                  <a:lnTo>
                    <a:pt x="3738" y="573"/>
                  </a:lnTo>
                  <a:lnTo>
                    <a:pt x="3736" y="573"/>
                  </a:lnTo>
                  <a:lnTo>
                    <a:pt x="3735" y="573"/>
                  </a:lnTo>
                  <a:lnTo>
                    <a:pt x="3736" y="574"/>
                  </a:lnTo>
                  <a:lnTo>
                    <a:pt x="3738" y="574"/>
                  </a:lnTo>
                  <a:moveTo>
                    <a:pt x="3735" y="570"/>
                  </a:moveTo>
                  <a:lnTo>
                    <a:pt x="3733" y="570"/>
                  </a:lnTo>
                  <a:lnTo>
                    <a:pt x="3735" y="571"/>
                  </a:lnTo>
                  <a:lnTo>
                    <a:pt x="3736" y="571"/>
                  </a:lnTo>
                  <a:lnTo>
                    <a:pt x="3735" y="570"/>
                  </a:lnTo>
                  <a:moveTo>
                    <a:pt x="3729" y="570"/>
                  </a:moveTo>
                  <a:lnTo>
                    <a:pt x="3727" y="568"/>
                  </a:lnTo>
                  <a:lnTo>
                    <a:pt x="3726" y="568"/>
                  </a:lnTo>
                  <a:lnTo>
                    <a:pt x="3727" y="570"/>
                  </a:lnTo>
                  <a:lnTo>
                    <a:pt x="3729" y="570"/>
                  </a:lnTo>
                  <a:moveTo>
                    <a:pt x="3739" y="573"/>
                  </a:moveTo>
                  <a:lnTo>
                    <a:pt x="3739" y="571"/>
                  </a:lnTo>
                  <a:lnTo>
                    <a:pt x="3738" y="571"/>
                  </a:lnTo>
                  <a:lnTo>
                    <a:pt x="3739" y="573"/>
                  </a:lnTo>
                  <a:lnTo>
                    <a:pt x="3739" y="573"/>
                  </a:lnTo>
                  <a:moveTo>
                    <a:pt x="3721" y="568"/>
                  </a:moveTo>
                  <a:lnTo>
                    <a:pt x="3721" y="570"/>
                  </a:lnTo>
                  <a:lnTo>
                    <a:pt x="3722" y="568"/>
                  </a:lnTo>
                  <a:lnTo>
                    <a:pt x="3721" y="568"/>
                  </a:lnTo>
                  <a:moveTo>
                    <a:pt x="3726" y="568"/>
                  </a:moveTo>
                  <a:lnTo>
                    <a:pt x="3724" y="567"/>
                  </a:lnTo>
                  <a:lnTo>
                    <a:pt x="3722" y="567"/>
                  </a:lnTo>
                  <a:lnTo>
                    <a:pt x="3722" y="568"/>
                  </a:lnTo>
                  <a:lnTo>
                    <a:pt x="3724" y="568"/>
                  </a:lnTo>
                  <a:lnTo>
                    <a:pt x="3726" y="568"/>
                  </a:lnTo>
                  <a:moveTo>
                    <a:pt x="3730" y="571"/>
                  </a:moveTo>
                  <a:lnTo>
                    <a:pt x="3730" y="570"/>
                  </a:lnTo>
                  <a:lnTo>
                    <a:pt x="3729" y="570"/>
                  </a:lnTo>
                  <a:lnTo>
                    <a:pt x="3729" y="571"/>
                  </a:lnTo>
                  <a:lnTo>
                    <a:pt x="3730" y="571"/>
                  </a:lnTo>
                  <a:moveTo>
                    <a:pt x="3767" y="616"/>
                  </a:moveTo>
                  <a:lnTo>
                    <a:pt x="3767" y="618"/>
                  </a:lnTo>
                  <a:lnTo>
                    <a:pt x="3769" y="618"/>
                  </a:lnTo>
                  <a:lnTo>
                    <a:pt x="3767" y="616"/>
                  </a:lnTo>
                  <a:moveTo>
                    <a:pt x="3770" y="616"/>
                  </a:moveTo>
                  <a:lnTo>
                    <a:pt x="3769" y="616"/>
                  </a:lnTo>
                  <a:lnTo>
                    <a:pt x="3769" y="618"/>
                  </a:lnTo>
                  <a:lnTo>
                    <a:pt x="3770" y="618"/>
                  </a:lnTo>
                  <a:lnTo>
                    <a:pt x="3770" y="616"/>
                  </a:lnTo>
                  <a:moveTo>
                    <a:pt x="3769" y="630"/>
                  </a:moveTo>
                  <a:lnTo>
                    <a:pt x="3767" y="630"/>
                  </a:lnTo>
                  <a:lnTo>
                    <a:pt x="3767" y="632"/>
                  </a:lnTo>
                  <a:lnTo>
                    <a:pt x="3769" y="632"/>
                  </a:lnTo>
                  <a:lnTo>
                    <a:pt x="3769" y="630"/>
                  </a:lnTo>
                  <a:moveTo>
                    <a:pt x="3769" y="646"/>
                  </a:moveTo>
                  <a:lnTo>
                    <a:pt x="3767" y="646"/>
                  </a:lnTo>
                  <a:lnTo>
                    <a:pt x="3769" y="647"/>
                  </a:lnTo>
                  <a:lnTo>
                    <a:pt x="3769" y="646"/>
                  </a:lnTo>
                  <a:moveTo>
                    <a:pt x="3758" y="680"/>
                  </a:moveTo>
                  <a:lnTo>
                    <a:pt x="3758" y="681"/>
                  </a:lnTo>
                  <a:lnTo>
                    <a:pt x="3760" y="681"/>
                  </a:lnTo>
                  <a:lnTo>
                    <a:pt x="3758" y="680"/>
                  </a:lnTo>
                  <a:moveTo>
                    <a:pt x="3715" y="565"/>
                  </a:moveTo>
                  <a:lnTo>
                    <a:pt x="3713" y="565"/>
                  </a:lnTo>
                  <a:lnTo>
                    <a:pt x="3715" y="567"/>
                  </a:lnTo>
                  <a:lnTo>
                    <a:pt x="3715" y="565"/>
                  </a:lnTo>
                  <a:moveTo>
                    <a:pt x="4026" y="1185"/>
                  </a:moveTo>
                  <a:lnTo>
                    <a:pt x="4027" y="1185"/>
                  </a:lnTo>
                  <a:lnTo>
                    <a:pt x="4027" y="1183"/>
                  </a:lnTo>
                  <a:lnTo>
                    <a:pt x="4026" y="1183"/>
                  </a:lnTo>
                  <a:lnTo>
                    <a:pt x="4026" y="1185"/>
                  </a:lnTo>
                  <a:moveTo>
                    <a:pt x="4040" y="1151"/>
                  </a:moveTo>
                  <a:lnTo>
                    <a:pt x="4040" y="1149"/>
                  </a:lnTo>
                  <a:lnTo>
                    <a:pt x="4038" y="1149"/>
                  </a:lnTo>
                  <a:lnTo>
                    <a:pt x="4040" y="1151"/>
                  </a:lnTo>
                  <a:moveTo>
                    <a:pt x="4315" y="1042"/>
                  </a:moveTo>
                  <a:lnTo>
                    <a:pt x="4313" y="1041"/>
                  </a:lnTo>
                  <a:lnTo>
                    <a:pt x="4313" y="1042"/>
                  </a:lnTo>
                  <a:lnTo>
                    <a:pt x="4315" y="1042"/>
                  </a:lnTo>
                  <a:moveTo>
                    <a:pt x="3743" y="591"/>
                  </a:moveTo>
                  <a:lnTo>
                    <a:pt x="3743" y="590"/>
                  </a:lnTo>
                  <a:lnTo>
                    <a:pt x="3741" y="590"/>
                  </a:lnTo>
                  <a:lnTo>
                    <a:pt x="3743" y="591"/>
                  </a:lnTo>
                  <a:moveTo>
                    <a:pt x="4213" y="1487"/>
                  </a:moveTo>
                  <a:lnTo>
                    <a:pt x="4213" y="1485"/>
                  </a:lnTo>
                  <a:lnTo>
                    <a:pt x="4211" y="1485"/>
                  </a:lnTo>
                  <a:lnTo>
                    <a:pt x="4213" y="1487"/>
                  </a:lnTo>
                  <a:moveTo>
                    <a:pt x="3551" y="770"/>
                  </a:moveTo>
                  <a:lnTo>
                    <a:pt x="3552" y="771"/>
                  </a:lnTo>
                  <a:lnTo>
                    <a:pt x="3552" y="770"/>
                  </a:lnTo>
                  <a:lnTo>
                    <a:pt x="3551" y="770"/>
                  </a:lnTo>
                  <a:moveTo>
                    <a:pt x="3509" y="735"/>
                  </a:moveTo>
                  <a:lnTo>
                    <a:pt x="3507" y="734"/>
                  </a:lnTo>
                  <a:lnTo>
                    <a:pt x="3507" y="735"/>
                  </a:lnTo>
                  <a:lnTo>
                    <a:pt x="3509" y="735"/>
                  </a:lnTo>
                  <a:moveTo>
                    <a:pt x="3507" y="734"/>
                  </a:moveTo>
                  <a:lnTo>
                    <a:pt x="3507" y="732"/>
                  </a:lnTo>
                  <a:lnTo>
                    <a:pt x="3506" y="732"/>
                  </a:lnTo>
                  <a:lnTo>
                    <a:pt x="3506" y="734"/>
                  </a:lnTo>
                  <a:lnTo>
                    <a:pt x="3507" y="734"/>
                  </a:lnTo>
                  <a:moveTo>
                    <a:pt x="3531" y="774"/>
                  </a:moveTo>
                  <a:lnTo>
                    <a:pt x="3531" y="776"/>
                  </a:lnTo>
                  <a:lnTo>
                    <a:pt x="3532" y="774"/>
                  </a:lnTo>
                  <a:lnTo>
                    <a:pt x="3531" y="774"/>
                  </a:lnTo>
                  <a:moveTo>
                    <a:pt x="3529" y="777"/>
                  </a:moveTo>
                  <a:lnTo>
                    <a:pt x="3531" y="777"/>
                  </a:lnTo>
                  <a:lnTo>
                    <a:pt x="3531" y="776"/>
                  </a:lnTo>
                  <a:lnTo>
                    <a:pt x="3529" y="777"/>
                  </a:lnTo>
                  <a:moveTo>
                    <a:pt x="3512" y="734"/>
                  </a:moveTo>
                  <a:lnTo>
                    <a:pt x="3510" y="734"/>
                  </a:lnTo>
                  <a:lnTo>
                    <a:pt x="3512" y="735"/>
                  </a:lnTo>
                  <a:lnTo>
                    <a:pt x="3512" y="734"/>
                  </a:lnTo>
                  <a:moveTo>
                    <a:pt x="3702" y="856"/>
                  </a:moveTo>
                  <a:lnTo>
                    <a:pt x="3702" y="855"/>
                  </a:lnTo>
                  <a:lnTo>
                    <a:pt x="3702" y="856"/>
                  </a:lnTo>
                  <a:lnTo>
                    <a:pt x="3702" y="856"/>
                  </a:lnTo>
                  <a:moveTo>
                    <a:pt x="3509" y="734"/>
                  </a:moveTo>
                  <a:lnTo>
                    <a:pt x="3509" y="735"/>
                  </a:lnTo>
                  <a:lnTo>
                    <a:pt x="3510" y="734"/>
                  </a:lnTo>
                  <a:lnTo>
                    <a:pt x="3509" y="734"/>
                  </a:lnTo>
                  <a:moveTo>
                    <a:pt x="3509" y="732"/>
                  </a:moveTo>
                  <a:lnTo>
                    <a:pt x="3507" y="731"/>
                  </a:lnTo>
                  <a:lnTo>
                    <a:pt x="3506" y="731"/>
                  </a:lnTo>
                  <a:lnTo>
                    <a:pt x="3507" y="732"/>
                  </a:lnTo>
                  <a:lnTo>
                    <a:pt x="3509" y="732"/>
                  </a:lnTo>
                  <a:moveTo>
                    <a:pt x="3495" y="725"/>
                  </a:moveTo>
                  <a:lnTo>
                    <a:pt x="3497" y="725"/>
                  </a:lnTo>
                  <a:lnTo>
                    <a:pt x="3495" y="723"/>
                  </a:lnTo>
                  <a:lnTo>
                    <a:pt x="3495" y="725"/>
                  </a:lnTo>
                  <a:moveTo>
                    <a:pt x="3657" y="711"/>
                  </a:moveTo>
                  <a:lnTo>
                    <a:pt x="3656" y="711"/>
                  </a:lnTo>
                  <a:lnTo>
                    <a:pt x="3656" y="712"/>
                  </a:lnTo>
                  <a:lnTo>
                    <a:pt x="3657" y="712"/>
                  </a:lnTo>
                  <a:lnTo>
                    <a:pt x="3657" y="711"/>
                  </a:lnTo>
                  <a:moveTo>
                    <a:pt x="3495" y="721"/>
                  </a:moveTo>
                  <a:lnTo>
                    <a:pt x="3493" y="723"/>
                  </a:lnTo>
                  <a:lnTo>
                    <a:pt x="3495" y="723"/>
                  </a:lnTo>
                  <a:lnTo>
                    <a:pt x="3495" y="721"/>
                  </a:lnTo>
                  <a:moveTo>
                    <a:pt x="3699" y="706"/>
                  </a:moveTo>
                  <a:lnTo>
                    <a:pt x="3698" y="708"/>
                  </a:lnTo>
                  <a:lnTo>
                    <a:pt x="3699" y="708"/>
                  </a:lnTo>
                  <a:lnTo>
                    <a:pt x="3699" y="706"/>
                  </a:lnTo>
                  <a:moveTo>
                    <a:pt x="3671" y="700"/>
                  </a:moveTo>
                  <a:lnTo>
                    <a:pt x="3671" y="701"/>
                  </a:lnTo>
                  <a:lnTo>
                    <a:pt x="3673" y="701"/>
                  </a:lnTo>
                  <a:lnTo>
                    <a:pt x="3671" y="700"/>
                  </a:lnTo>
                  <a:moveTo>
                    <a:pt x="3713" y="565"/>
                  </a:moveTo>
                  <a:lnTo>
                    <a:pt x="3712" y="564"/>
                  </a:lnTo>
                  <a:lnTo>
                    <a:pt x="3710" y="564"/>
                  </a:lnTo>
                  <a:lnTo>
                    <a:pt x="3710" y="565"/>
                  </a:lnTo>
                  <a:lnTo>
                    <a:pt x="3712" y="565"/>
                  </a:lnTo>
                  <a:lnTo>
                    <a:pt x="3713" y="565"/>
                  </a:lnTo>
                  <a:moveTo>
                    <a:pt x="3673" y="508"/>
                  </a:moveTo>
                  <a:lnTo>
                    <a:pt x="3671" y="508"/>
                  </a:lnTo>
                  <a:lnTo>
                    <a:pt x="3671" y="509"/>
                  </a:lnTo>
                  <a:lnTo>
                    <a:pt x="3673" y="509"/>
                  </a:lnTo>
                  <a:lnTo>
                    <a:pt x="3673" y="508"/>
                  </a:lnTo>
                  <a:moveTo>
                    <a:pt x="3718" y="568"/>
                  </a:moveTo>
                  <a:lnTo>
                    <a:pt x="3715" y="567"/>
                  </a:lnTo>
                  <a:lnTo>
                    <a:pt x="3716" y="568"/>
                  </a:lnTo>
                  <a:lnTo>
                    <a:pt x="3718" y="568"/>
                  </a:lnTo>
                  <a:moveTo>
                    <a:pt x="3707" y="847"/>
                  </a:moveTo>
                  <a:lnTo>
                    <a:pt x="3707" y="848"/>
                  </a:lnTo>
                  <a:lnTo>
                    <a:pt x="3709" y="848"/>
                  </a:lnTo>
                  <a:lnTo>
                    <a:pt x="3707" y="847"/>
                  </a:lnTo>
                  <a:moveTo>
                    <a:pt x="3705" y="848"/>
                  </a:moveTo>
                  <a:lnTo>
                    <a:pt x="3704" y="848"/>
                  </a:lnTo>
                  <a:lnTo>
                    <a:pt x="3704" y="850"/>
                  </a:lnTo>
                  <a:lnTo>
                    <a:pt x="3705" y="850"/>
                  </a:lnTo>
                  <a:lnTo>
                    <a:pt x="3705" y="848"/>
                  </a:lnTo>
                  <a:moveTo>
                    <a:pt x="3701" y="853"/>
                  </a:moveTo>
                  <a:lnTo>
                    <a:pt x="3701" y="855"/>
                  </a:lnTo>
                  <a:lnTo>
                    <a:pt x="3702" y="855"/>
                  </a:lnTo>
                  <a:lnTo>
                    <a:pt x="3701" y="853"/>
                  </a:lnTo>
                  <a:moveTo>
                    <a:pt x="3704" y="852"/>
                  </a:moveTo>
                  <a:lnTo>
                    <a:pt x="3702" y="852"/>
                  </a:lnTo>
                  <a:lnTo>
                    <a:pt x="3705" y="853"/>
                  </a:lnTo>
                  <a:lnTo>
                    <a:pt x="3704" y="852"/>
                  </a:lnTo>
                  <a:moveTo>
                    <a:pt x="3704" y="855"/>
                  </a:moveTo>
                  <a:lnTo>
                    <a:pt x="3702" y="853"/>
                  </a:lnTo>
                  <a:lnTo>
                    <a:pt x="3702" y="853"/>
                  </a:lnTo>
                  <a:lnTo>
                    <a:pt x="3702" y="855"/>
                  </a:lnTo>
                  <a:lnTo>
                    <a:pt x="3704" y="855"/>
                  </a:lnTo>
                  <a:moveTo>
                    <a:pt x="2935" y="590"/>
                  </a:moveTo>
                  <a:lnTo>
                    <a:pt x="2935" y="591"/>
                  </a:lnTo>
                  <a:lnTo>
                    <a:pt x="2937" y="591"/>
                  </a:lnTo>
                  <a:lnTo>
                    <a:pt x="2937" y="590"/>
                  </a:lnTo>
                  <a:lnTo>
                    <a:pt x="2935" y="590"/>
                  </a:lnTo>
                  <a:moveTo>
                    <a:pt x="2421" y="365"/>
                  </a:moveTo>
                  <a:lnTo>
                    <a:pt x="2420" y="365"/>
                  </a:lnTo>
                  <a:lnTo>
                    <a:pt x="2420" y="367"/>
                  </a:lnTo>
                  <a:lnTo>
                    <a:pt x="2421" y="367"/>
                  </a:lnTo>
                  <a:lnTo>
                    <a:pt x="2421" y="365"/>
                  </a:lnTo>
                  <a:moveTo>
                    <a:pt x="2347" y="423"/>
                  </a:moveTo>
                  <a:lnTo>
                    <a:pt x="2346" y="424"/>
                  </a:lnTo>
                  <a:lnTo>
                    <a:pt x="2347" y="424"/>
                  </a:lnTo>
                  <a:lnTo>
                    <a:pt x="2347" y="423"/>
                  </a:lnTo>
                  <a:moveTo>
                    <a:pt x="2428" y="404"/>
                  </a:moveTo>
                  <a:lnTo>
                    <a:pt x="2428" y="406"/>
                  </a:lnTo>
                  <a:lnTo>
                    <a:pt x="2429" y="404"/>
                  </a:lnTo>
                  <a:lnTo>
                    <a:pt x="2428" y="404"/>
                  </a:lnTo>
                  <a:moveTo>
                    <a:pt x="2544" y="296"/>
                  </a:moveTo>
                  <a:lnTo>
                    <a:pt x="2542" y="294"/>
                  </a:lnTo>
                  <a:lnTo>
                    <a:pt x="2542" y="296"/>
                  </a:lnTo>
                  <a:lnTo>
                    <a:pt x="2544" y="296"/>
                  </a:lnTo>
                  <a:moveTo>
                    <a:pt x="2428" y="373"/>
                  </a:moveTo>
                  <a:lnTo>
                    <a:pt x="2428" y="375"/>
                  </a:lnTo>
                  <a:lnTo>
                    <a:pt x="2429" y="373"/>
                  </a:lnTo>
                  <a:lnTo>
                    <a:pt x="2428" y="373"/>
                  </a:lnTo>
                  <a:moveTo>
                    <a:pt x="2421" y="368"/>
                  </a:moveTo>
                  <a:lnTo>
                    <a:pt x="2423" y="367"/>
                  </a:lnTo>
                  <a:lnTo>
                    <a:pt x="2421" y="367"/>
                  </a:lnTo>
                  <a:lnTo>
                    <a:pt x="2421" y="368"/>
                  </a:lnTo>
                  <a:moveTo>
                    <a:pt x="2530" y="297"/>
                  </a:moveTo>
                  <a:lnTo>
                    <a:pt x="2531" y="297"/>
                  </a:lnTo>
                  <a:lnTo>
                    <a:pt x="2531" y="297"/>
                  </a:lnTo>
                  <a:lnTo>
                    <a:pt x="2530" y="297"/>
                  </a:lnTo>
                  <a:lnTo>
                    <a:pt x="2528" y="297"/>
                  </a:lnTo>
                  <a:lnTo>
                    <a:pt x="2528" y="297"/>
                  </a:lnTo>
                  <a:lnTo>
                    <a:pt x="2530" y="297"/>
                  </a:lnTo>
                  <a:moveTo>
                    <a:pt x="2499" y="320"/>
                  </a:moveTo>
                  <a:lnTo>
                    <a:pt x="2500" y="320"/>
                  </a:lnTo>
                  <a:lnTo>
                    <a:pt x="2500" y="319"/>
                  </a:lnTo>
                  <a:lnTo>
                    <a:pt x="2499" y="319"/>
                  </a:lnTo>
                  <a:lnTo>
                    <a:pt x="2499" y="320"/>
                  </a:lnTo>
                  <a:moveTo>
                    <a:pt x="2499" y="316"/>
                  </a:moveTo>
                  <a:lnTo>
                    <a:pt x="2497" y="316"/>
                  </a:lnTo>
                  <a:lnTo>
                    <a:pt x="2499" y="317"/>
                  </a:lnTo>
                  <a:lnTo>
                    <a:pt x="2499" y="316"/>
                  </a:lnTo>
                  <a:moveTo>
                    <a:pt x="2500" y="317"/>
                  </a:moveTo>
                  <a:lnTo>
                    <a:pt x="2499" y="317"/>
                  </a:lnTo>
                  <a:lnTo>
                    <a:pt x="2500" y="319"/>
                  </a:lnTo>
                  <a:lnTo>
                    <a:pt x="2500" y="317"/>
                  </a:lnTo>
                  <a:moveTo>
                    <a:pt x="2497" y="319"/>
                  </a:moveTo>
                  <a:lnTo>
                    <a:pt x="2499" y="317"/>
                  </a:lnTo>
                  <a:lnTo>
                    <a:pt x="2497" y="317"/>
                  </a:lnTo>
                  <a:lnTo>
                    <a:pt x="2497" y="319"/>
                  </a:lnTo>
                  <a:moveTo>
                    <a:pt x="2584" y="407"/>
                  </a:moveTo>
                  <a:lnTo>
                    <a:pt x="2582" y="407"/>
                  </a:lnTo>
                  <a:lnTo>
                    <a:pt x="2584" y="409"/>
                  </a:lnTo>
                  <a:lnTo>
                    <a:pt x="2585" y="409"/>
                  </a:lnTo>
                  <a:lnTo>
                    <a:pt x="2584" y="407"/>
                  </a:lnTo>
                  <a:moveTo>
                    <a:pt x="2581" y="404"/>
                  </a:moveTo>
                  <a:lnTo>
                    <a:pt x="2581" y="406"/>
                  </a:lnTo>
                  <a:lnTo>
                    <a:pt x="2582" y="407"/>
                  </a:lnTo>
                  <a:lnTo>
                    <a:pt x="2582" y="406"/>
                  </a:lnTo>
                  <a:lnTo>
                    <a:pt x="2581" y="404"/>
                  </a:lnTo>
                  <a:moveTo>
                    <a:pt x="2595" y="418"/>
                  </a:moveTo>
                  <a:lnTo>
                    <a:pt x="2593" y="418"/>
                  </a:lnTo>
                  <a:lnTo>
                    <a:pt x="2593" y="419"/>
                  </a:lnTo>
                  <a:lnTo>
                    <a:pt x="2595" y="419"/>
                  </a:lnTo>
                  <a:lnTo>
                    <a:pt x="2595" y="418"/>
                  </a:lnTo>
                  <a:moveTo>
                    <a:pt x="2619" y="458"/>
                  </a:moveTo>
                  <a:lnTo>
                    <a:pt x="2619" y="460"/>
                  </a:lnTo>
                  <a:lnTo>
                    <a:pt x="2621" y="458"/>
                  </a:lnTo>
                  <a:lnTo>
                    <a:pt x="2619" y="458"/>
                  </a:lnTo>
                  <a:moveTo>
                    <a:pt x="2632" y="477"/>
                  </a:moveTo>
                  <a:lnTo>
                    <a:pt x="2630" y="477"/>
                  </a:lnTo>
                  <a:lnTo>
                    <a:pt x="2630" y="478"/>
                  </a:lnTo>
                  <a:lnTo>
                    <a:pt x="2632" y="478"/>
                  </a:lnTo>
                  <a:lnTo>
                    <a:pt x="2632" y="477"/>
                  </a:lnTo>
                  <a:moveTo>
                    <a:pt x="2349" y="429"/>
                  </a:moveTo>
                  <a:lnTo>
                    <a:pt x="2347" y="430"/>
                  </a:lnTo>
                  <a:lnTo>
                    <a:pt x="2349" y="430"/>
                  </a:lnTo>
                  <a:lnTo>
                    <a:pt x="2349" y="429"/>
                  </a:lnTo>
                  <a:moveTo>
                    <a:pt x="2325" y="481"/>
                  </a:moveTo>
                  <a:lnTo>
                    <a:pt x="2325" y="483"/>
                  </a:lnTo>
                  <a:lnTo>
                    <a:pt x="2327" y="481"/>
                  </a:lnTo>
                  <a:lnTo>
                    <a:pt x="2325" y="481"/>
                  </a:lnTo>
                  <a:moveTo>
                    <a:pt x="2579" y="398"/>
                  </a:moveTo>
                  <a:lnTo>
                    <a:pt x="2579" y="399"/>
                  </a:lnTo>
                  <a:lnTo>
                    <a:pt x="2581" y="399"/>
                  </a:lnTo>
                  <a:lnTo>
                    <a:pt x="2581" y="398"/>
                  </a:lnTo>
                  <a:lnTo>
                    <a:pt x="2579" y="398"/>
                  </a:lnTo>
                  <a:moveTo>
                    <a:pt x="2329" y="481"/>
                  </a:moveTo>
                  <a:lnTo>
                    <a:pt x="2329" y="480"/>
                  </a:lnTo>
                  <a:lnTo>
                    <a:pt x="2329" y="478"/>
                  </a:lnTo>
                  <a:lnTo>
                    <a:pt x="2327" y="480"/>
                  </a:lnTo>
                  <a:lnTo>
                    <a:pt x="2327" y="481"/>
                  </a:lnTo>
                  <a:lnTo>
                    <a:pt x="2327" y="481"/>
                  </a:lnTo>
                  <a:lnTo>
                    <a:pt x="2329" y="481"/>
                  </a:lnTo>
                  <a:moveTo>
                    <a:pt x="2486" y="419"/>
                  </a:moveTo>
                  <a:lnTo>
                    <a:pt x="2486" y="418"/>
                  </a:lnTo>
                  <a:lnTo>
                    <a:pt x="2485" y="418"/>
                  </a:lnTo>
                  <a:lnTo>
                    <a:pt x="2483" y="418"/>
                  </a:lnTo>
                  <a:lnTo>
                    <a:pt x="2483" y="419"/>
                  </a:lnTo>
                  <a:lnTo>
                    <a:pt x="2485" y="419"/>
                  </a:lnTo>
                  <a:lnTo>
                    <a:pt x="2486" y="419"/>
                  </a:lnTo>
                  <a:moveTo>
                    <a:pt x="2545" y="218"/>
                  </a:moveTo>
                  <a:lnTo>
                    <a:pt x="2544" y="220"/>
                  </a:lnTo>
                  <a:lnTo>
                    <a:pt x="2545" y="220"/>
                  </a:lnTo>
                  <a:lnTo>
                    <a:pt x="2545" y="218"/>
                  </a:lnTo>
                  <a:moveTo>
                    <a:pt x="2615" y="257"/>
                  </a:moveTo>
                  <a:lnTo>
                    <a:pt x="2615" y="258"/>
                  </a:lnTo>
                  <a:lnTo>
                    <a:pt x="2616" y="255"/>
                  </a:lnTo>
                  <a:lnTo>
                    <a:pt x="2615" y="255"/>
                  </a:lnTo>
                  <a:lnTo>
                    <a:pt x="2615" y="257"/>
                  </a:lnTo>
                  <a:moveTo>
                    <a:pt x="2664" y="215"/>
                  </a:moveTo>
                  <a:lnTo>
                    <a:pt x="2663" y="215"/>
                  </a:lnTo>
                  <a:lnTo>
                    <a:pt x="2663" y="217"/>
                  </a:lnTo>
                  <a:lnTo>
                    <a:pt x="2664" y="217"/>
                  </a:lnTo>
                  <a:lnTo>
                    <a:pt x="2664" y="215"/>
                  </a:lnTo>
                  <a:moveTo>
                    <a:pt x="2561" y="235"/>
                  </a:moveTo>
                  <a:lnTo>
                    <a:pt x="2562" y="234"/>
                  </a:lnTo>
                  <a:lnTo>
                    <a:pt x="2561" y="234"/>
                  </a:lnTo>
                  <a:lnTo>
                    <a:pt x="2561" y="235"/>
                  </a:lnTo>
                  <a:moveTo>
                    <a:pt x="2550" y="260"/>
                  </a:moveTo>
                  <a:lnTo>
                    <a:pt x="2550" y="258"/>
                  </a:lnTo>
                  <a:lnTo>
                    <a:pt x="2550" y="258"/>
                  </a:lnTo>
                  <a:lnTo>
                    <a:pt x="2550" y="260"/>
                  </a:lnTo>
                  <a:lnTo>
                    <a:pt x="2550" y="260"/>
                  </a:lnTo>
                  <a:moveTo>
                    <a:pt x="2457" y="932"/>
                  </a:moveTo>
                  <a:lnTo>
                    <a:pt x="2458" y="932"/>
                  </a:lnTo>
                  <a:lnTo>
                    <a:pt x="2457" y="932"/>
                  </a:lnTo>
                  <a:lnTo>
                    <a:pt x="2457" y="932"/>
                  </a:lnTo>
                  <a:moveTo>
                    <a:pt x="2632" y="227"/>
                  </a:moveTo>
                  <a:lnTo>
                    <a:pt x="2633" y="227"/>
                  </a:lnTo>
                  <a:lnTo>
                    <a:pt x="2632" y="226"/>
                  </a:lnTo>
                  <a:lnTo>
                    <a:pt x="2632" y="227"/>
                  </a:lnTo>
                  <a:moveTo>
                    <a:pt x="2544" y="218"/>
                  </a:moveTo>
                  <a:lnTo>
                    <a:pt x="2542" y="218"/>
                  </a:lnTo>
                  <a:lnTo>
                    <a:pt x="2542" y="220"/>
                  </a:lnTo>
                  <a:lnTo>
                    <a:pt x="2544" y="220"/>
                  </a:lnTo>
                  <a:lnTo>
                    <a:pt x="2544" y="218"/>
                  </a:lnTo>
                  <a:moveTo>
                    <a:pt x="2539" y="229"/>
                  </a:moveTo>
                  <a:lnTo>
                    <a:pt x="2540" y="229"/>
                  </a:lnTo>
                  <a:lnTo>
                    <a:pt x="2540" y="227"/>
                  </a:lnTo>
                  <a:lnTo>
                    <a:pt x="2540" y="226"/>
                  </a:lnTo>
                  <a:lnTo>
                    <a:pt x="2539" y="226"/>
                  </a:lnTo>
                  <a:lnTo>
                    <a:pt x="2537" y="227"/>
                  </a:lnTo>
                  <a:lnTo>
                    <a:pt x="2537" y="226"/>
                  </a:lnTo>
                  <a:lnTo>
                    <a:pt x="2536" y="226"/>
                  </a:lnTo>
                  <a:lnTo>
                    <a:pt x="2534" y="227"/>
                  </a:lnTo>
                  <a:lnTo>
                    <a:pt x="2536" y="229"/>
                  </a:lnTo>
                  <a:lnTo>
                    <a:pt x="2537" y="229"/>
                  </a:lnTo>
                  <a:lnTo>
                    <a:pt x="2539" y="229"/>
                  </a:lnTo>
                  <a:moveTo>
                    <a:pt x="2653" y="489"/>
                  </a:moveTo>
                  <a:lnTo>
                    <a:pt x="2655" y="489"/>
                  </a:lnTo>
                  <a:lnTo>
                    <a:pt x="2655" y="488"/>
                  </a:lnTo>
                  <a:lnTo>
                    <a:pt x="2653" y="488"/>
                  </a:lnTo>
                  <a:lnTo>
                    <a:pt x="2653" y="486"/>
                  </a:lnTo>
                  <a:lnTo>
                    <a:pt x="2652" y="486"/>
                  </a:lnTo>
                  <a:lnTo>
                    <a:pt x="2650" y="486"/>
                  </a:lnTo>
                  <a:lnTo>
                    <a:pt x="2649" y="486"/>
                  </a:lnTo>
                  <a:lnTo>
                    <a:pt x="2647" y="486"/>
                  </a:lnTo>
                  <a:lnTo>
                    <a:pt x="2647" y="485"/>
                  </a:lnTo>
                  <a:lnTo>
                    <a:pt x="2646" y="485"/>
                  </a:lnTo>
                  <a:lnTo>
                    <a:pt x="2644" y="485"/>
                  </a:lnTo>
                  <a:lnTo>
                    <a:pt x="2643" y="485"/>
                  </a:lnTo>
                  <a:lnTo>
                    <a:pt x="2641" y="485"/>
                  </a:lnTo>
                  <a:lnTo>
                    <a:pt x="2641" y="486"/>
                  </a:lnTo>
                  <a:lnTo>
                    <a:pt x="2643" y="486"/>
                  </a:lnTo>
                  <a:lnTo>
                    <a:pt x="2644" y="486"/>
                  </a:lnTo>
                  <a:lnTo>
                    <a:pt x="2644" y="488"/>
                  </a:lnTo>
                  <a:lnTo>
                    <a:pt x="2646" y="488"/>
                  </a:lnTo>
                  <a:lnTo>
                    <a:pt x="2647" y="488"/>
                  </a:lnTo>
                  <a:lnTo>
                    <a:pt x="2649" y="489"/>
                  </a:lnTo>
                  <a:lnTo>
                    <a:pt x="2650" y="489"/>
                  </a:lnTo>
                  <a:lnTo>
                    <a:pt x="2650" y="491"/>
                  </a:lnTo>
                  <a:lnTo>
                    <a:pt x="2652" y="491"/>
                  </a:lnTo>
                  <a:lnTo>
                    <a:pt x="2652" y="489"/>
                  </a:lnTo>
                  <a:lnTo>
                    <a:pt x="2653" y="489"/>
                  </a:lnTo>
                  <a:moveTo>
                    <a:pt x="2539" y="224"/>
                  </a:moveTo>
                  <a:lnTo>
                    <a:pt x="2539" y="226"/>
                  </a:lnTo>
                  <a:lnTo>
                    <a:pt x="2540" y="226"/>
                  </a:lnTo>
                  <a:lnTo>
                    <a:pt x="2539" y="224"/>
                  </a:lnTo>
                  <a:moveTo>
                    <a:pt x="2636" y="187"/>
                  </a:moveTo>
                  <a:lnTo>
                    <a:pt x="2636" y="189"/>
                  </a:lnTo>
                  <a:lnTo>
                    <a:pt x="2638" y="189"/>
                  </a:lnTo>
                  <a:lnTo>
                    <a:pt x="2638" y="187"/>
                  </a:lnTo>
                  <a:lnTo>
                    <a:pt x="2636" y="187"/>
                  </a:lnTo>
                  <a:moveTo>
                    <a:pt x="2557" y="269"/>
                  </a:moveTo>
                  <a:lnTo>
                    <a:pt x="2557" y="271"/>
                  </a:lnTo>
                  <a:lnTo>
                    <a:pt x="2559" y="271"/>
                  </a:lnTo>
                  <a:lnTo>
                    <a:pt x="2561" y="271"/>
                  </a:lnTo>
                  <a:lnTo>
                    <a:pt x="2561" y="269"/>
                  </a:lnTo>
                  <a:lnTo>
                    <a:pt x="2559" y="269"/>
                  </a:lnTo>
                  <a:lnTo>
                    <a:pt x="2557" y="269"/>
                  </a:lnTo>
                  <a:moveTo>
                    <a:pt x="2553" y="255"/>
                  </a:moveTo>
                  <a:lnTo>
                    <a:pt x="2553" y="257"/>
                  </a:lnTo>
                  <a:lnTo>
                    <a:pt x="2554" y="257"/>
                  </a:lnTo>
                  <a:lnTo>
                    <a:pt x="2556" y="257"/>
                  </a:lnTo>
                  <a:lnTo>
                    <a:pt x="2556" y="255"/>
                  </a:lnTo>
                  <a:lnTo>
                    <a:pt x="2557" y="255"/>
                  </a:lnTo>
                  <a:lnTo>
                    <a:pt x="2557" y="254"/>
                  </a:lnTo>
                  <a:lnTo>
                    <a:pt x="2556" y="254"/>
                  </a:lnTo>
                  <a:lnTo>
                    <a:pt x="2554" y="254"/>
                  </a:lnTo>
                  <a:lnTo>
                    <a:pt x="2554" y="255"/>
                  </a:lnTo>
                  <a:lnTo>
                    <a:pt x="2553" y="255"/>
                  </a:lnTo>
                  <a:moveTo>
                    <a:pt x="2551" y="257"/>
                  </a:moveTo>
                  <a:lnTo>
                    <a:pt x="2550" y="258"/>
                  </a:lnTo>
                  <a:lnTo>
                    <a:pt x="2551" y="258"/>
                  </a:lnTo>
                  <a:lnTo>
                    <a:pt x="2551" y="257"/>
                  </a:lnTo>
                  <a:moveTo>
                    <a:pt x="2550" y="260"/>
                  </a:moveTo>
                  <a:lnTo>
                    <a:pt x="2551" y="260"/>
                  </a:lnTo>
                  <a:lnTo>
                    <a:pt x="2551" y="260"/>
                  </a:lnTo>
                  <a:lnTo>
                    <a:pt x="2551" y="258"/>
                  </a:lnTo>
                  <a:lnTo>
                    <a:pt x="2550" y="260"/>
                  </a:lnTo>
                  <a:lnTo>
                    <a:pt x="2550" y="260"/>
                  </a:lnTo>
                  <a:moveTo>
                    <a:pt x="2692" y="218"/>
                  </a:moveTo>
                  <a:lnTo>
                    <a:pt x="2692" y="217"/>
                  </a:lnTo>
                  <a:lnTo>
                    <a:pt x="2691" y="217"/>
                  </a:lnTo>
                  <a:lnTo>
                    <a:pt x="2692" y="218"/>
                  </a:lnTo>
                  <a:moveTo>
                    <a:pt x="3722" y="164"/>
                  </a:moveTo>
                  <a:lnTo>
                    <a:pt x="3722" y="165"/>
                  </a:lnTo>
                  <a:lnTo>
                    <a:pt x="3724" y="165"/>
                  </a:lnTo>
                  <a:lnTo>
                    <a:pt x="3722" y="164"/>
                  </a:lnTo>
                  <a:moveTo>
                    <a:pt x="2701" y="213"/>
                  </a:moveTo>
                  <a:lnTo>
                    <a:pt x="2703" y="215"/>
                  </a:lnTo>
                  <a:lnTo>
                    <a:pt x="2703" y="213"/>
                  </a:lnTo>
                  <a:lnTo>
                    <a:pt x="2701" y="213"/>
                  </a:lnTo>
                  <a:moveTo>
                    <a:pt x="2570" y="288"/>
                  </a:moveTo>
                  <a:lnTo>
                    <a:pt x="2568" y="289"/>
                  </a:lnTo>
                  <a:lnTo>
                    <a:pt x="2570" y="289"/>
                  </a:lnTo>
                  <a:lnTo>
                    <a:pt x="2570" y="288"/>
                  </a:lnTo>
                  <a:moveTo>
                    <a:pt x="2564" y="272"/>
                  </a:moveTo>
                  <a:lnTo>
                    <a:pt x="2565" y="272"/>
                  </a:lnTo>
                  <a:lnTo>
                    <a:pt x="2564" y="271"/>
                  </a:lnTo>
                  <a:lnTo>
                    <a:pt x="2562" y="272"/>
                  </a:lnTo>
                  <a:lnTo>
                    <a:pt x="2564" y="272"/>
                  </a:lnTo>
                  <a:moveTo>
                    <a:pt x="2554" y="277"/>
                  </a:moveTo>
                  <a:lnTo>
                    <a:pt x="2556" y="275"/>
                  </a:lnTo>
                  <a:lnTo>
                    <a:pt x="2554" y="275"/>
                  </a:lnTo>
                  <a:lnTo>
                    <a:pt x="2554" y="277"/>
                  </a:lnTo>
                  <a:moveTo>
                    <a:pt x="2664" y="162"/>
                  </a:moveTo>
                  <a:lnTo>
                    <a:pt x="2666" y="162"/>
                  </a:lnTo>
                  <a:lnTo>
                    <a:pt x="2664" y="161"/>
                  </a:lnTo>
                  <a:lnTo>
                    <a:pt x="2664" y="162"/>
                  </a:lnTo>
                  <a:moveTo>
                    <a:pt x="2171" y="873"/>
                  </a:moveTo>
                  <a:lnTo>
                    <a:pt x="2169" y="873"/>
                  </a:lnTo>
                  <a:lnTo>
                    <a:pt x="2169" y="875"/>
                  </a:lnTo>
                  <a:lnTo>
                    <a:pt x="2171" y="875"/>
                  </a:lnTo>
                  <a:lnTo>
                    <a:pt x="2171" y="873"/>
                  </a:lnTo>
                  <a:moveTo>
                    <a:pt x="2296" y="918"/>
                  </a:moveTo>
                  <a:lnTo>
                    <a:pt x="2296" y="920"/>
                  </a:lnTo>
                  <a:lnTo>
                    <a:pt x="2298" y="918"/>
                  </a:lnTo>
                  <a:lnTo>
                    <a:pt x="2296" y="918"/>
                  </a:lnTo>
                  <a:moveTo>
                    <a:pt x="2177" y="884"/>
                  </a:moveTo>
                  <a:lnTo>
                    <a:pt x="2175" y="886"/>
                  </a:lnTo>
                  <a:lnTo>
                    <a:pt x="2177" y="886"/>
                  </a:lnTo>
                  <a:lnTo>
                    <a:pt x="2177" y="884"/>
                  </a:lnTo>
                  <a:moveTo>
                    <a:pt x="2291" y="917"/>
                  </a:moveTo>
                  <a:lnTo>
                    <a:pt x="2291" y="918"/>
                  </a:lnTo>
                  <a:lnTo>
                    <a:pt x="2293" y="918"/>
                  </a:lnTo>
                  <a:lnTo>
                    <a:pt x="2293" y="917"/>
                  </a:lnTo>
                  <a:lnTo>
                    <a:pt x="2291" y="917"/>
                  </a:lnTo>
                  <a:moveTo>
                    <a:pt x="2294" y="915"/>
                  </a:moveTo>
                  <a:lnTo>
                    <a:pt x="2293" y="915"/>
                  </a:lnTo>
                  <a:lnTo>
                    <a:pt x="2293" y="917"/>
                  </a:lnTo>
                  <a:lnTo>
                    <a:pt x="2294" y="917"/>
                  </a:lnTo>
                  <a:lnTo>
                    <a:pt x="2294" y="915"/>
                  </a:lnTo>
                  <a:moveTo>
                    <a:pt x="2282" y="917"/>
                  </a:moveTo>
                  <a:lnTo>
                    <a:pt x="2284" y="918"/>
                  </a:lnTo>
                  <a:lnTo>
                    <a:pt x="2284" y="917"/>
                  </a:lnTo>
                  <a:lnTo>
                    <a:pt x="2282" y="917"/>
                  </a:lnTo>
                  <a:moveTo>
                    <a:pt x="2154" y="844"/>
                  </a:moveTo>
                  <a:lnTo>
                    <a:pt x="2154" y="845"/>
                  </a:lnTo>
                  <a:lnTo>
                    <a:pt x="2155" y="844"/>
                  </a:lnTo>
                  <a:lnTo>
                    <a:pt x="2154" y="844"/>
                  </a:lnTo>
                  <a:moveTo>
                    <a:pt x="2149" y="839"/>
                  </a:moveTo>
                  <a:lnTo>
                    <a:pt x="2148" y="839"/>
                  </a:lnTo>
                  <a:lnTo>
                    <a:pt x="2148" y="841"/>
                  </a:lnTo>
                  <a:lnTo>
                    <a:pt x="2149" y="841"/>
                  </a:lnTo>
                  <a:lnTo>
                    <a:pt x="2149" y="839"/>
                  </a:lnTo>
                  <a:moveTo>
                    <a:pt x="2172" y="873"/>
                  </a:moveTo>
                  <a:lnTo>
                    <a:pt x="2171" y="873"/>
                  </a:lnTo>
                  <a:lnTo>
                    <a:pt x="2172" y="875"/>
                  </a:lnTo>
                  <a:lnTo>
                    <a:pt x="2172" y="873"/>
                  </a:lnTo>
                  <a:moveTo>
                    <a:pt x="2165" y="856"/>
                  </a:moveTo>
                  <a:lnTo>
                    <a:pt x="2163" y="856"/>
                  </a:lnTo>
                  <a:lnTo>
                    <a:pt x="2163" y="856"/>
                  </a:lnTo>
                  <a:lnTo>
                    <a:pt x="2165" y="856"/>
                  </a:lnTo>
                  <a:lnTo>
                    <a:pt x="2165" y="856"/>
                  </a:lnTo>
                  <a:moveTo>
                    <a:pt x="2160" y="853"/>
                  </a:moveTo>
                  <a:lnTo>
                    <a:pt x="2158" y="855"/>
                  </a:lnTo>
                  <a:lnTo>
                    <a:pt x="2160" y="855"/>
                  </a:lnTo>
                  <a:lnTo>
                    <a:pt x="2160" y="853"/>
                  </a:lnTo>
                  <a:moveTo>
                    <a:pt x="2428" y="927"/>
                  </a:moveTo>
                  <a:lnTo>
                    <a:pt x="2429" y="927"/>
                  </a:lnTo>
                  <a:lnTo>
                    <a:pt x="2428" y="926"/>
                  </a:lnTo>
                  <a:lnTo>
                    <a:pt x="2428" y="927"/>
                  </a:lnTo>
                  <a:moveTo>
                    <a:pt x="2432" y="924"/>
                  </a:moveTo>
                  <a:lnTo>
                    <a:pt x="2432" y="926"/>
                  </a:lnTo>
                  <a:lnTo>
                    <a:pt x="2434" y="924"/>
                  </a:lnTo>
                  <a:lnTo>
                    <a:pt x="2432" y="924"/>
                  </a:lnTo>
                  <a:moveTo>
                    <a:pt x="2432" y="926"/>
                  </a:moveTo>
                  <a:lnTo>
                    <a:pt x="2432" y="927"/>
                  </a:lnTo>
                  <a:lnTo>
                    <a:pt x="2434" y="926"/>
                  </a:lnTo>
                  <a:lnTo>
                    <a:pt x="2432" y="926"/>
                  </a:lnTo>
                  <a:moveTo>
                    <a:pt x="2445" y="923"/>
                  </a:moveTo>
                  <a:lnTo>
                    <a:pt x="2445" y="924"/>
                  </a:lnTo>
                  <a:lnTo>
                    <a:pt x="2446" y="924"/>
                  </a:lnTo>
                  <a:lnTo>
                    <a:pt x="2446" y="923"/>
                  </a:lnTo>
                  <a:lnTo>
                    <a:pt x="2445" y="923"/>
                  </a:lnTo>
                  <a:moveTo>
                    <a:pt x="2448" y="926"/>
                  </a:moveTo>
                  <a:lnTo>
                    <a:pt x="2449" y="927"/>
                  </a:lnTo>
                  <a:lnTo>
                    <a:pt x="2449" y="926"/>
                  </a:lnTo>
                  <a:lnTo>
                    <a:pt x="2448" y="926"/>
                  </a:lnTo>
                  <a:moveTo>
                    <a:pt x="2423" y="927"/>
                  </a:moveTo>
                  <a:lnTo>
                    <a:pt x="2423" y="929"/>
                  </a:lnTo>
                  <a:lnTo>
                    <a:pt x="2424" y="927"/>
                  </a:lnTo>
                  <a:lnTo>
                    <a:pt x="2423" y="927"/>
                  </a:lnTo>
                  <a:moveTo>
                    <a:pt x="3781" y="190"/>
                  </a:moveTo>
                  <a:lnTo>
                    <a:pt x="3780" y="189"/>
                  </a:lnTo>
                  <a:lnTo>
                    <a:pt x="3778" y="189"/>
                  </a:lnTo>
                  <a:lnTo>
                    <a:pt x="3778" y="190"/>
                  </a:lnTo>
                  <a:lnTo>
                    <a:pt x="3780" y="190"/>
                  </a:lnTo>
                  <a:lnTo>
                    <a:pt x="3781" y="190"/>
                  </a:lnTo>
                  <a:moveTo>
                    <a:pt x="2424" y="924"/>
                  </a:moveTo>
                  <a:lnTo>
                    <a:pt x="2424" y="926"/>
                  </a:lnTo>
                  <a:lnTo>
                    <a:pt x="2426" y="926"/>
                  </a:lnTo>
                  <a:lnTo>
                    <a:pt x="2426" y="924"/>
                  </a:lnTo>
                  <a:lnTo>
                    <a:pt x="2424" y="924"/>
                  </a:lnTo>
                  <a:moveTo>
                    <a:pt x="2424" y="927"/>
                  </a:moveTo>
                  <a:lnTo>
                    <a:pt x="2426" y="927"/>
                  </a:lnTo>
                  <a:lnTo>
                    <a:pt x="2426" y="926"/>
                  </a:lnTo>
                  <a:lnTo>
                    <a:pt x="2424" y="927"/>
                  </a:lnTo>
                  <a:moveTo>
                    <a:pt x="2428" y="924"/>
                  </a:moveTo>
                  <a:lnTo>
                    <a:pt x="2426" y="924"/>
                  </a:lnTo>
                  <a:lnTo>
                    <a:pt x="2428" y="926"/>
                  </a:lnTo>
                  <a:lnTo>
                    <a:pt x="2428" y="924"/>
                  </a:lnTo>
                  <a:moveTo>
                    <a:pt x="2137" y="804"/>
                  </a:moveTo>
                  <a:lnTo>
                    <a:pt x="2137" y="802"/>
                  </a:lnTo>
                  <a:lnTo>
                    <a:pt x="2135" y="802"/>
                  </a:lnTo>
                  <a:lnTo>
                    <a:pt x="2135" y="804"/>
                  </a:lnTo>
                  <a:lnTo>
                    <a:pt x="2137" y="804"/>
                  </a:lnTo>
                  <a:moveTo>
                    <a:pt x="3729" y="169"/>
                  </a:moveTo>
                  <a:lnTo>
                    <a:pt x="3729" y="170"/>
                  </a:lnTo>
                  <a:lnTo>
                    <a:pt x="3730" y="170"/>
                  </a:lnTo>
                  <a:lnTo>
                    <a:pt x="3730" y="169"/>
                  </a:lnTo>
                  <a:lnTo>
                    <a:pt x="3730" y="167"/>
                  </a:lnTo>
                  <a:lnTo>
                    <a:pt x="3730" y="165"/>
                  </a:lnTo>
                  <a:lnTo>
                    <a:pt x="3729" y="165"/>
                  </a:lnTo>
                  <a:lnTo>
                    <a:pt x="3729" y="167"/>
                  </a:lnTo>
                  <a:lnTo>
                    <a:pt x="3727" y="167"/>
                  </a:lnTo>
                  <a:lnTo>
                    <a:pt x="3726" y="167"/>
                  </a:lnTo>
                  <a:lnTo>
                    <a:pt x="3726" y="169"/>
                  </a:lnTo>
                  <a:lnTo>
                    <a:pt x="3727" y="169"/>
                  </a:lnTo>
                  <a:lnTo>
                    <a:pt x="3729" y="169"/>
                  </a:lnTo>
                  <a:moveTo>
                    <a:pt x="2694" y="458"/>
                  </a:moveTo>
                  <a:lnTo>
                    <a:pt x="2695" y="458"/>
                  </a:lnTo>
                  <a:lnTo>
                    <a:pt x="2697" y="458"/>
                  </a:lnTo>
                  <a:lnTo>
                    <a:pt x="2698" y="458"/>
                  </a:lnTo>
                  <a:lnTo>
                    <a:pt x="2698" y="460"/>
                  </a:lnTo>
                  <a:lnTo>
                    <a:pt x="2698" y="460"/>
                  </a:lnTo>
                  <a:lnTo>
                    <a:pt x="2700" y="460"/>
                  </a:lnTo>
                  <a:lnTo>
                    <a:pt x="2701" y="460"/>
                  </a:lnTo>
                  <a:lnTo>
                    <a:pt x="2703" y="460"/>
                  </a:lnTo>
                  <a:lnTo>
                    <a:pt x="2701" y="458"/>
                  </a:lnTo>
                  <a:lnTo>
                    <a:pt x="2700" y="458"/>
                  </a:lnTo>
                  <a:lnTo>
                    <a:pt x="2700" y="457"/>
                  </a:lnTo>
                  <a:lnTo>
                    <a:pt x="2698" y="457"/>
                  </a:lnTo>
                  <a:lnTo>
                    <a:pt x="2698" y="455"/>
                  </a:lnTo>
                  <a:lnTo>
                    <a:pt x="2700" y="455"/>
                  </a:lnTo>
                  <a:lnTo>
                    <a:pt x="2701" y="455"/>
                  </a:lnTo>
                  <a:lnTo>
                    <a:pt x="2700" y="457"/>
                  </a:lnTo>
                  <a:lnTo>
                    <a:pt x="2701" y="457"/>
                  </a:lnTo>
                  <a:lnTo>
                    <a:pt x="2703" y="457"/>
                  </a:lnTo>
                  <a:lnTo>
                    <a:pt x="2703" y="458"/>
                  </a:lnTo>
                  <a:lnTo>
                    <a:pt x="2703" y="460"/>
                  </a:lnTo>
                  <a:lnTo>
                    <a:pt x="2704" y="460"/>
                  </a:lnTo>
                  <a:lnTo>
                    <a:pt x="2704" y="458"/>
                  </a:lnTo>
                  <a:lnTo>
                    <a:pt x="2708" y="458"/>
                  </a:lnTo>
                  <a:lnTo>
                    <a:pt x="2708" y="460"/>
                  </a:lnTo>
                  <a:lnTo>
                    <a:pt x="2709" y="458"/>
                  </a:lnTo>
                  <a:lnTo>
                    <a:pt x="2709" y="460"/>
                  </a:lnTo>
                  <a:lnTo>
                    <a:pt x="2711" y="460"/>
                  </a:lnTo>
                  <a:lnTo>
                    <a:pt x="2711" y="458"/>
                  </a:lnTo>
                  <a:lnTo>
                    <a:pt x="2712" y="458"/>
                  </a:lnTo>
                  <a:lnTo>
                    <a:pt x="2712" y="457"/>
                  </a:lnTo>
                  <a:lnTo>
                    <a:pt x="2714" y="457"/>
                  </a:lnTo>
                  <a:lnTo>
                    <a:pt x="2714" y="455"/>
                  </a:lnTo>
                  <a:lnTo>
                    <a:pt x="2717" y="455"/>
                  </a:lnTo>
                  <a:lnTo>
                    <a:pt x="2718" y="455"/>
                  </a:lnTo>
                  <a:lnTo>
                    <a:pt x="2720" y="455"/>
                  </a:lnTo>
                  <a:lnTo>
                    <a:pt x="2721" y="455"/>
                  </a:lnTo>
                  <a:lnTo>
                    <a:pt x="2723" y="454"/>
                  </a:lnTo>
                  <a:lnTo>
                    <a:pt x="2721" y="454"/>
                  </a:lnTo>
                  <a:lnTo>
                    <a:pt x="2720" y="454"/>
                  </a:lnTo>
                  <a:lnTo>
                    <a:pt x="2718" y="454"/>
                  </a:lnTo>
                  <a:lnTo>
                    <a:pt x="2717" y="454"/>
                  </a:lnTo>
                  <a:lnTo>
                    <a:pt x="2717" y="452"/>
                  </a:lnTo>
                  <a:lnTo>
                    <a:pt x="2715" y="452"/>
                  </a:lnTo>
                  <a:lnTo>
                    <a:pt x="2715" y="450"/>
                  </a:lnTo>
                  <a:lnTo>
                    <a:pt x="2714" y="450"/>
                  </a:lnTo>
                  <a:lnTo>
                    <a:pt x="2712" y="450"/>
                  </a:lnTo>
                  <a:lnTo>
                    <a:pt x="2711" y="450"/>
                  </a:lnTo>
                  <a:lnTo>
                    <a:pt x="2709" y="450"/>
                  </a:lnTo>
                  <a:lnTo>
                    <a:pt x="2708" y="450"/>
                  </a:lnTo>
                  <a:lnTo>
                    <a:pt x="2706" y="450"/>
                  </a:lnTo>
                  <a:lnTo>
                    <a:pt x="2706" y="449"/>
                  </a:lnTo>
                  <a:lnTo>
                    <a:pt x="2704" y="450"/>
                  </a:lnTo>
                  <a:lnTo>
                    <a:pt x="2703" y="450"/>
                  </a:lnTo>
                  <a:lnTo>
                    <a:pt x="2701" y="450"/>
                  </a:lnTo>
                  <a:lnTo>
                    <a:pt x="2698" y="450"/>
                  </a:lnTo>
                  <a:lnTo>
                    <a:pt x="2698" y="452"/>
                  </a:lnTo>
                  <a:lnTo>
                    <a:pt x="2698" y="454"/>
                  </a:lnTo>
                  <a:lnTo>
                    <a:pt x="2698" y="454"/>
                  </a:lnTo>
                  <a:lnTo>
                    <a:pt x="2698" y="455"/>
                  </a:lnTo>
                  <a:lnTo>
                    <a:pt x="2697" y="455"/>
                  </a:lnTo>
                  <a:lnTo>
                    <a:pt x="2697" y="457"/>
                  </a:lnTo>
                  <a:lnTo>
                    <a:pt x="2695" y="457"/>
                  </a:lnTo>
                  <a:lnTo>
                    <a:pt x="2694" y="457"/>
                  </a:lnTo>
                  <a:lnTo>
                    <a:pt x="2692" y="458"/>
                  </a:lnTo>
                  <a:lnTo>
                    <a:pt x="2694" y="458"/>
                  </a:lnTo>
                  <a:moveTo>
                    <a:pt x="2692" y="458"/>
                  </a:moveTo>
                  <a:lnTo>
                    <a:pt x="2691" y="458"/>
                  </a:lnTo>
                  <a:lnTo>
                    <a:pt x="2691" y="460"/>
                  </a:lnTo>
                  <a:lnTo>
                    <a:pt x="2692" y="458"/>
                  </a:lnTo>
                  <a:moveTo>
                    <a:pt x="2714" y="460"/>
                  </a:moveTo>
                  <a:lnTo>
                    <a:pt x="2715" y="458"/>
                  </a:lnTo>
                  <a:lnTo>
                    <a:pt x="2714" y="458"/>
                  </a:lnTo>
                  <a:lnTo>
                    <a:pt x="2712" y="458"/>
                  </a:lnTo>
                  <a:lnTo>
                    <a:pt x="2712" y="460"/>
                  </a:lnTo>
                  <a:lnTo>
                    <a:pt x="2714" y="460"/>
                  </a:lnTo>
                  <a:moveTo>
                    <a:pt x="2689" y="461"/>
                  </a:moveTo>
                  <a:lnTo>
                    <a:pt x="2691" y="461"/>
                  </a:lnTo>
                  <a:lnTo>
                    <a:pt x="2691" y="460"/>
                  </a:lnTo>
                  <a:lnTo>
                    <a:pt x="2689" y="460"/>
                  </a:lnTo>
                  <a:lnTo>
                    <a:pt x="2689" y="461"/>
                  </a:lnTo>
                  <a:moveTo>
                    <a:pt x="2148" y="835"/>
                  </a:moveTo>
                  <a:lnTo>
                    <a:pt x="2148" y="833"/>
                  </a:lnTo>
                  <a:lnTo>
                    <a:pt x="2146" y="833"/>
                  </a:lnTo>
                  <a:lnTo>
                    <a:pt x="2144" y="833"/>
                  </a:lnTo>
                  <a:lnTo>
                    <a:pt x="2144" y="835"/>
                  </a:lnTo>
                  <a:lnTo>
                    <a:pt x="2146" y="835"/>
                  </a:lnTo>
                  <a:lnTo>
                    <a:pt x="2148" y="835"/>
                  </a:lnTo>
                  <a:moveTo>
                    <a:pt x="2652" y="480"/>
                  </a:moveTo>
                  <a:lnTo>
                    <a:pt x="2650" y="480"/>
                  </a:lnTo>
                  <a:lnTo>
                    <a:pt x="2650" y="481"/>
                  </a:lnTo>
                  <a:lnTo>
                    <a:pt x="2652" y="481"/>
                  </a:lnTo>
                  <a:lnTo>
                    <a:pt x="2653" y="481"/>
                  </a:lnTo>
                  <a:lnTo>
                    <a:pt x="2653" y="483"/>
                  </a:lnTo>
                  <a:lnTo>
                    <a:pt x="2655" y="483"/>
                  </a:lnTo>
                  <a:lnTo>
                    <a:pt x="2656" y="483"/>
                  </a:lnTo>
                  <a:lnTo>
                    <a:pt x="2656" y="485"/>
                  </a:lnTo>
                  <a:lnTo>
                    <a:pt x="2658" y="485"/>
                  </a:lnTo>
                  <a:lnTo>
                    <a:pt x="2660" y="485"/>
                  </a:lnTo>
                  <a:lnTo>
                    <a:pt x="2660" y="483"/>
                  </a:lnTo>
                  <a:lnTo>
                    <a:pt x="2658" y="483"/>
                  </a:lnTo>
                  <a:lnTo>
                    <a:pt x="2658" y="481"/>
                  </a:lnTo>
                  <a:lnTo>
                    <a:pt x="2656" y="481"/>
                  </a:lnTo>
                  <a:lnTo>
                    <a:pt x="2655" y="480"/>
                  </a:lnTo>
                  <a:lnTo>
                    <a:pt x="2653" y="480"/>
                  </a:lnTo>
                  <a:lnTo>
                    <a:pt x="2653" y="478"/>
                  </a:lnTo>
                  <a:lnTo>
                    <a:pt x="2652" y="478"/>
                  </a:lnTo>
                  <a:lnTo>
                    <a:pt x="2652" y="480"/>
                  </a:lnTo>
                  <a:moveTo>
                    <a:pt x="2649" y="480"/>
                  </a:moveTo>
                  <a:lnTo>
                    <a:pt x="2650" y="480"/>
                  </a:lnTo>
                  <a:lnTo>
                    <a:pt x="2649" y="478"/>
                  </a:lnTo>
                  <a:lnTo>
                    <a:pt x="2649" y="480"/>
                  </a:lnTo>
                  <a:moveTo>
                    <a:pt x="2689" y="461"/>
                  </a:moveTo>
                  <a:lnTo>
                    <a:pt x="2687" y="461"/>
                  </a:lnTo>
                  <a:lnTo>
                    <a:pt x="2687" y="463"/>
                  </a:lnTo>
                  <a:lnTo>
                    <a:pt x="2689" y="463"/>
                  </a:lnTo>
                  <a:lnTo>
                    <a:pt x="2689" y="461"/>
                  </a:lnTo>
                  <a:moveTo>
                    <a:pt x="2714" y="449"/>
                  </a:moveTo>
                  <a:lnTo>
                    <a:pt x="2714" y="450"/>
                  </a:lnTo>
                  <a:lnTo>
                    <a:pt x="2715" y="449"/>
                  </a:lnTo>
                  <a:lnTo>
                    <a:pt x="2714" y="449"/>
                  </a:lnTo>
                  <a:moveTo>
                    <a:pt x="2655" y="455"/>
                  </a:moveTo>
                  <a:lnTo>
                    <a:pt x="2653" y="455"/>
                  </a:lnTo>
                  <a:lnTo>
                    <a:pt x="2653" y="457"/>
                  </a:lnTo>
                  <a:lnTo>
                    <a:pt x="2655" y="457"/>
                  </a:lnTo>
                  <a:lnTo>
                    <a:pt x="2655" y="455"/>
                  </a:lnTo>
                  <a:moveTo>
                    <a:pt x="2140" y="828"/>
                  </a:moveTo>
                  <a:lnTo>
                    <a:pt x="2140" y="830"/>
                  </a:lnTo>
                  <a:lnTo>
                    <a:pt x="2141" y="828"/>
                  </a:lnTo>
                  <a:lnTo>
                    <a:pt x="2140" y="828"/>
                  </a:lnTo>
                  <a:moveTo>
                    <a:pt x="2138" y="830"/>
                  </a:moveTo>
                  <a:lnTo>
                    <a:pt x="2138" y="831"/>
                  </a:lnTo>
                  <a:lnTo>
                    <a:pt x="2140" y="831"/>
                  </a:lnTo>
                  <a:lnTo>
                    <a:pt x="2140" y="830"/>
                  </a:lnTo>
                  <a:lnTo>
                    <a:pt x="2138" y="830"/>
                  </a:lnTo>
                  <a:moveTo>
                    <a:pt x="4009" y="1186"/>
                  </a:moveTo>
                  <a:lnTo>
                    <a:pt x="4009" y="1185"/>
                  </a:lnTo>
                  <a:lnTo>
                    <a:pt x="4007" y="1185"/>
                  </a:lnTo>
                  <a:lnTo>
                    <a:pt x="4009" y="1186"/>
                  </a:lnTo>
                  <a:moveTo>
                    <a:pt x="2134" y="813"/>
                  </a:moveTo>
                  <a:lnTo>
                    <a:pt x="2135" y="813"/>
                  </a:lnTo>
                  <a:lnTo>
                    <a:pt x="2137" y="813"/>
                  </a:lnTo>
                  <a:lnTo>
                    <a:pt x="2135" y="811"/>
                  </a:lnTo>
                  <a:lnTo>
                    <a:pt x="2134" y="811"/>
                  </a:lnTo>
                  <a:lnTo>
                    <a:pt x="2134" y="813"/>
                  </a:lnTo>
                  <a:moveTo>
                    <a:pt x="2141" y="830"/>
                  </a:moveTo>
                  <a:lnTo>
                    <a:pt x="2141" y="828"/>
                  </a:lnTo>
                  <a:lnTo>
                    <a:pt x="2141" y="828"/>
                  </a:lnTo>
                  <a:lnTo>
                    <a:pt x="2141" y="830"/>
                  </a:lnTo>
                  <a:lnTo>
                    <a:pt x="2141" y="830"/>
                  </a:lnTo>
                  <a:moveTo>
                    <a:pt x="3733" y="170"/>
                  </a:moveTo>
                  <a:lnTo>
                    <a:pt x="3733" y="169"/>
                  </a:lnTo>
                  <a:lnTo>
                    <a:pt x="3735" y="169"/>
                  </a:lnTo>
                  <a:lnTo>
                    <a:pt x="3733" y="167"/>
                  </a:lnTo>
                  <a:lnTo>
                    <a:pt x="3732" y="167"/>
                  </a:lnTo>
                  <a:lnTo>
                    <a:pt x="3732" y="169"/>
                  </a:lnTo>
                  <a:lnTo>
                    <a:pt x="3730" y="169"/>
                  </a:lnTo>
                  <a:lnTo>
                    <a:pt x="3732" y="170"/>
                  </a:lnTo>
                  <a:lnTo>
                    <a:pt x="3733" y="170"/>
                  </a:lnTo>
                  <a:moveTo>
                    <a:pt x="2661" y="485"/>
                  </a:moveTo>
                  <a:lnTo>
                    <a:pt x="2661" y="485"/>
                  </a:lnTo>
                  <a:lnTo>
                    <a:pt x="2661" y="486"/>
                  </a:lnTo>
                  <a:lnTo>
                    <a:pt x="2661" y="486"/>
                  </a:lnTo>
                  <a:lnTo>
                    <a:pt x="2663" y="486"/>
                  </a:lnTo>
                  <a:lnTo>
                    <a:pt x="2663" y="485"/>
                  </a:lnTo>
                  <a:lnTo>
                    <a:pt x="2661" y="485"/>
                  </a:lnTo>
                  <a:moveTo>
                    <a:pt x="2157" y="729"/>
                  </a:moveTo>
                  <a:lnTo>
                    <a:pt x="2157" y="728"/>
                  </a:lnTo>
                  <a:lnTo>
                    <a:pt x="2158" y="728"/>
                  </a:lnTo>
                  <a:lnTo>
                    <a:pt x="2158" y="726"/>
                  </a:lnTo>
                  <a:lnTo>
                    <a:pt x="2157" y="726"/>
                  </a:lnTo>
                  <a:lnTo>
                    <a:pt x="2155" y="729"/>
                  </a:lnTo>
                  <a:lnTo>
                    <a:pt x="2154" y="731"/>
                  </a:lnTo>
                  <a:lnTo>
                    <a:pt x="2155" y="731"/>
                  </a:lnTo>
                  <a:lnTo>
                    <a:pt x="2157" y="729"/>
                  </a:lnTo>
                  <a:moveTo>
                    <a:pt x="2178" y="673"/>
                  </a:moveTo>
                  <a:lnTo>
                    <a:pt x="2178" y="675"/>
                  </a:lnTo>
                  <a:lnTo>
                    <a:pt x="2178" y="675"/>
                  </a:lnTo>
                  <a:lnTo>
                    <a:pt x="2178" y="673"/>
                  </a:lnTo>
                  <a:moveTo>
                    <a:pt x="2138" y="800"/>
                  </a:moveTo>
                  <a:lnTo>
                    <a:pt x="2137" y="800"/>
                  </a:lnTo>
                  <a:lnTo>
                    <a:pt x="2137" y="802"/>
                  </a:lnTo>
                  <a:lnTo>
                    <a:pt x="2138" y="802"/>
                  </a:lnTo>
                  <a:lnTo>
                    <a:pt x="2138" y="800"/>
                  </a:lnTo>
                  <a:moveTo>
                    <a:pt x="3719" y="570"/>
                  </a:moveTo>
                  <a:lnTo>
                    <a:pt x="3719" y="568"/>
                  </a:lnTo>
                  <a:lnTo>
                    <a:pt x="3718" y="568"/>
                  </a:lnTo>
                  <a:lnTo>
                    <a:pt x="3718" y="570"/>
                  </a:lnTo>
                  <a:lnTo>
                    <a:pt x="3719" y="570"/>
                  </a:lnTo>
                  <a:moveTo>
                    <a:pt x="3169" y="83"/>
                  </a:moveTo>
                  <a:lnTo>
                    <a:pt x="3170" y="83"/>
                  </a:lnTo>
                  <a:lnTo>
                    <a:pt x="3169" y="82"/>
                  </a:lnTo>
                  <a:lnTo>
                    <a:pt x="3167" y="82"/>
                  </a:lnTo>
                  <a:lnTo>
                    <a:pt x="3165" y="82"/>
                  </a:lnTo>
                  <a:lnTo>
                    <a:pt x="3167" y="83"/>
                  </a:lnTo>
                  <a:lnTo>
                    <a:pt x="3169" y="83"/>
                  </a:lnTo>
                  <a:moveTo>
                    <a:pt x="4406" y="1580"/>
                  </a:moveTo>
                  <a:lnTo>
                    <a:pt x="4405" y="1581"/>
                  </a:lnTo>
                  <a:lnTo>
                    <a:pt x="4406" y="1581"/>
                  </a:lnTo>
                  <a:lnTo>
                    <a:pt x="4406" y="1580"/>
                  </a:lnTo>
                  <a:moveTo>
                    <a:pt x="2675" y="466"/>
                  </a:moveTo>
                  <a:lnTo>
                    <a:pt x="2677" y="467"/>
                  </a:lnTo>
                  <a:lnTo>
                    <a:pt x="2677" y="466"/>
                  </a:lnTo>
                  <a:lnTo>
                    <a:pt x="2675" y="466"/>
                  </a:lnTo>
                  <a:moveTo>
                    <a:pt x="3696" y="1020"/>
                  </a:moveTo>
                  <a:lnTo>
                    <a:pt x="3698" y="1019"/>
                  </a:lnTo>
                  <a:lnTo>
                    <a:pt x="3696" y="1019"/>
                  </a:lnTo>
                  <a:lnTo>
                    <a:pt x="3696" y="1020"/>
                  </a:lnTo>
                  <a:moveTo>
                    <a:pt x="2799" y="390"/>
                  </a:moveTo>
                  <a:lnTo>
                    <a:pt x="2800" y="388"/>
                  </a:lnTo>
                  <a:lnTo>
                    <a:pt x="2799" y="388"/>
                  </a:lnTo>
                  <a:lnTo>
                    <a:pt x="2799" y="390"/>
                  </a:lnTo>
                  <a:moveTo>
                    <a:pt x="2838" y="438"/>
                  </a:moveTo>
                  <a:lnTo>
                    <a:pt x="2839" y="438"/>
                  </a:lnTo>
                  <a:lnTo>
                    <a:pt x="2839" y="440"/>
                  </a:lnTo>
                  <a:lnTo>
                    <a:pt x="2839" y="441"/>
                  </a:lnTo>
                  <a:lnTo>
                    <a:pt x="2839" y="443"/>
                  </a:lnTo>
                  <a:lnTo>
                    <a:pt x="2838" y="444"/>
                  </a:lnTo>
                  <a:lnTo>
                    <a:pt x="2838" y="446"/>
                  </a:lnTo>
                  <a:lnTo>
                    <a:pt x="2836" y="446"/>
                  </a:lnTo>
                  <a:lnTo>
                    <a:pt x="2836" y="446"/>
                  </a:lnTo>
                  <a:lnTo>
                    <a:pt x="2834" y="446"/>
                  </a:lnTo>
                  <a:lnTo>
                    <a:pt x="2834" y="447"/>
                  </a:lnTo>
                  <a:lnTo>
                    <a:pt x="2833" y="447"/>
                  </a:lnTo>
                  <a:lnTo>
                    <a:pt x="2831" y="447"/>
                  </a:lnTo>
                  <a:lnTo>
                    <a:pt x="2830" y="447"/>
                  </a:lnTo>
                  <a:lnTo>
                    <a:pt x="2830" y="449"/>
                  </a:lnTo>
                  <a:lnTo>
                    <a:pt x="2828" y="449"/>
                  </a:lnTo>
                  <a:lnTo>
                    <a:pt x="2828" y="450"/>
                  </a:lnTo>
                  <a:lnTo>
                    <a:pt x="2827" y="450"/>
                  </a:lnTo>
                  <a:lnTo>
                    <a:pt x="2825" y="450"/>
                  </a:lnTo>
                  <a:lnTo>
                    <a:pt x="2825" y="452"/>
                  </a:lnTo>
                  <a:lnTo>
                    <a:pt x="2824" y="452"/>
                  </a:lnTo>
                  <a:lnTo>
                    <a:pt x="2822" y="452"/>
                  </a:lnTo>
                  <a:lnTo>
                    <a:pt x="2822" y="450"/>
                  </a:lnTo>
                  <a:lnTo>
                    <a:pt x="2820" y="450"/>
                  </a:lnTo>
                  <a:lnTo>
                    <a:pt x="2819" y="450"/>
                  </a:lnTo>
                  <a:lnTo>
                    <a:pt x="2817" y="450"/>
                  </a:lnTo>
                  <a:lnTo>
                    <a:pt x="2817" y="449"/>
                  </a:lnTo>
                  <a:lnTo>
                    <a:pt x="2816" y="449"/>
                  </a:lnTo>
                  <a:lnTo>
                    <a:pt x="2816" y="450"/>
                  </a:lnTo>
                  <a:lnTo>
                    <a:pt x="2814" y="450"/>
                  </a:lnTo>
                  <a:lnTo>
                    <a:pt x="2814" y="449"/>
                  </a:lnTo>
                  <a:lnTo>
                    <a:pt x="2813" y="449"/>
                  </a:lnTo>
                  <a:lnTo>
                    <a:pt x="2813" y="450"/>
                  </a:lnTo>
                  <a:lnTo>
                    <a:pt x="2811" y="450"/>
                  </a:lnTo>
                  <a:lnTo>
                    <a:pt x="2810" y="450"/>
                  </a:lnTo>
                  <a:lnTo>
                    <a:pt x="2810" y="452"/>
                  </a:lnTo>
                  <a:lnTo>
                    <a:pt x="2810" y="450"/>
                  </a:lnTo>
                  <a:lnTo>
                    <a:pt x="2808" y="452"/>
                  </a:lnTo>
                  <a:lnTo>
                    <a:pt x="2807" y="452"/>
                  </a:lnTo>
                  <a:lnTo>
                    <a:pt x="2805" y="452"/>
                  </a:lnTo>
                  <a:lnTo>
                    <a:pt x="2803" y="450"/>
                  </a:lnTo>
                  <a:lnTo>
                    <a:pt x="2802" y="450"/>
                  </a:lnTo>
                  <a:lnTo>
                    <a:pt x="2800" y="450"/>
                  </a:lnTo>
                  <a:lnTo>
                    <a:pt x="2800" y="449"/>
                  </a:lnTo>
                  <a:lnTo>
                    <a:pt x="2799" y="449"/>
                  </a:lnTo>
                  <a:lnTo>
                    <a:pt x="2799" y="450"/>
                  </a:lnTo>
                  <a:lnTo>
                    <a:pt x="2797" y="450"/>
                  </a:lnTo>
                  <a:lnTo>
                    <a:pt x="2797" y="449"/>
                  </a:lnTo>
                  <a:lnTo>
                    <a:pt x="2796" y="449"/>
                  </a:lnTo>
                  <a:lnTo>
                    <a:pt x="2794" y="449"/>
                  </a:lnTo>
                  <a:lnTo>
                    <a:pt x="2793" y="449"/>
                  </a:lnTo>
                  <a:lnTo>
                    <a:pt x="2793" y="447"/>
                  </a:lnTo>
                  <a:lnTo>
                    <a:pt x="2791" y="446"/>
                  </a:lnTo>
                  <a:lnTo>
                    <a:pt x="2790" y="446"/>
                  </a:lnTo>
                  <a:lnTo>
                    <a:pt x="2788" y="446"/>
                  </a:lnTo>
                  <a:lnTo>
                    <a:pt x="2788" y="447"/>
                  </a:lnTo>
                  <a:lnTo>
                    <a:pt x="2786" y="447"/>
                  </a:lnTo>
                  <a:lnTo>
                    <a:pt x="2786" y="446"/>
                  </a:lnTo>
                  <a:lnTo>
                    <a:pt x="2785" y="446"/>
                  </a:lnTo>
                  <a:lnTo>
                    <a:pt x="2783" y="446"/>
                  </a:lnTo>
                  <a:lnTo>
                    <a:pt x="2783" y="444"/>
                  </a:lnTo>
                  <a:lnTo>
                    <a:pt x="2782" y="443"/>
                  </a:lnTo>
                  <a:lnTo>
                    <a:pt x="2780" y="443"/>
                  </a:lnTo>
                  <a:lnTo>
                    <a:pt x="2779" y="443"/>
                  </a:lnTo>
                  <a:lnTo>
                    <a:pt x="2779" y="444"/>
                  </a:lnTo>
                  <a:lnTo>
                    <a:pt x="2777" y="444"/>
                  </a:lnTo>
                  <a:lnTo>
                    <a:pt x="2777" y="443"/>
                  </a:lnTo>
                  <a:lnTo>
                    <a:pt x="2776" y="443"/>
                  </a:lnTo>
                  <a:lnTo>
                    <a:pt x="2774" y="443"/>
                  </a:lnTo>
                  <a:lnTo>
                    <a:pt x="2774" y="441"/>
                  </a:lnTo>
                  <a:lnTo>
                    <a:pt x="2773" y="440"/>
                  </a:lnTo>
                  <a:lnTo>
                    <a:pt x="2773" y="438"/>
                  </a:lnTo>
                  <a:lnTo>
                    <a:pt x="2773" y="438"/>
                  </a:lnTo>
                  <a:lnTo>
                    <a:pt x="2771" y="440"/>
                  </a:lnTo>
                  <a:lnTo>
                    <a:pt x="2769" y="440"/>
                  </a:lnTo>
                  <a:lnTo>
                    <a:pt x="2768" y="440"/>
                  </a:lnTo>
                  <a:lnTo>
                    <a:pt x="2766" y="440"/>
                  </a:lnTo>
                  <a:lnTo>
                    <a:pt x="2763" y="440"/>
                  </a:lnTo>
                  <a:lnTo>
                    <a:pt x="2762" y="440"/>
                  </a:lnTo>
                  <a:lnTo>
                    <a:pt x="2759" y="438"/>
                  </a:lnTo>
                  <a:lnTo>
                    <a:pt x="2757" y="438"/>
                  </a:lnTo>
                  <a:lnTo>
                    <a:pt x="2754" y="440"/>
                  </a:lnTo>
                  <a:lnTo>
                    <a:pt x="2752" y="440"/>
                  </a:lnTo>
                  <a:lnTo>
                    <a:pt x="2751" y="441"/>
                  </a:lnTo>
                  <a:lnTo>
                    <a:pt x="2749" y="441"/>
                  </a:lnTo>
                  <a:lnTo>
                    <a:pt x="2748" y="441"/>
                  </a:lnTo>
                  <a:lnTo>
                    <a:pt x="2748" y="443"/>
                  </a:lnTo>
                  <a:lnTo>
                    <a:pt x="2746" y="443"/>
                  </a:lnTo>
                  <a:lnTo>
                    <a:pt x="2745" y="443"/>
                  </a:lnTo>
                  <a:lnTo>
                    <a:pt x="2745" y="444"/>
                  </a:lnTo>
                  <a:lnTo>
                    <a:pt x="2743" y="444"/>
                  </a:lnTo>
                  <a:lnTo>
                    <a:pt x="2742" y="446"/>
                  </a:lnTo>
                  <a:lnTo>
                    <a:pt x="2740" y="446"/>
                  </a:lnTo>
                  <a:lnTo>
                    <a:pt x="2738" y="446"/>
                  </a:lnTo>
                  <a:lnTo>
                    <a:pt x="2737" y="446"/>
                  </a:lnTo>
                  <a:lnTo>
                    <a:pt x="2737" y="447"/>
                  </a:lnTo>
                  <a:lnTo>
                    <a:pt x="2737" y="449"/>
                  </a:lnTo>
                  <a:lnTo>
                    <a:pt x="2735" y="449"/>
                  </a:lnTo>
                  <a:lnTo>
                    <a:pt x="2735" y="449"/>
                  </a:lnTo>
                  <a:lnTo>
                    <a:pt x="2732" y="449"/>
                  </a:lnTo>
                  <a:lnTo>
                    <a:pt x="2731" y="449"/>
                  </a:lnTo>
                  <a:lnTo>
                    <a:pt x="2728" y="449"/>
                  </a:lnTo>
                  <a:lnTo>
                    <a:pt x="2728" y="447"/>
                  </a:lnTo>
                  <a:lnTo>
                    <a:pt x="2726" y="447"/>
                  </a:lnTo>
                  <a:lnTo>
                    <a:pt x="2726" y="449"/>
                  </a:lnTo>
                  <a:lnTo>
                    <a:pt x="2723" y="449"/>
                  </a:lnTo>
                  <a:lnTo>
                    <a:pt x="2720" y="449"/>
                  </a:lnTo>
                  <a:lnTo>
                    <a:pt x="2718" y="447"/>
                  </a:lnTo>
                  <a:lnTo>
                    <a:pt x="2717" y="447"/>
                  </a:lnTo>
                  <a:lnTo>
                    <a:pt x="2715" y="447"/>
                  </a:lnTo>
                  <a:lnTo>
                    <a:pt x="2714" y="447"/>
                  </a:lnTo>
                  <a:lnTo>
                    <a:pt x="2712" y="447"/>
                  </a:lnTo>
                  <a:lnTo>
                    <a:pt x="2709" y="446"/>
                  </a:lnTo>
                  <a:lnTo>
                    <a:pt x="2708" y="446"/>
                  </a:lnTo>
                  <a:lnTo>
                    <a:pt x="2706" y="446"/>
                  </a:lnTo>
                  <a:lnTo>
                    <a:pt x="2706" y="444"/>
                  </a:lnTo>
                  <a:lnTo>
                    <a:pt x="2704" y="444"/>
                  </a:lnTo>
                  <a:lnTo>
                    <a:pt x="2704" y="443"/>
                  </a:lnTo>
                  <a:lnTo>
                    <a:pt x="2704" y="441"/>
                  </a:lnTo>
                  <a:lnTo>
                    <a:pt x="2703" y="441"/>
                  </a:lnTo>
                  <a:lnTo>
                    <a:pt x="2703" y="440"/>
                  </a:lnTo>
                  <a:lnTo>
                    <a:pt x="2704" y="440"/>
                  </a:lnTo>
                  <a:lnTo>
                    <a:pt x="2704" y="438"/>
                  </a:lnTo>
                  <a:lnTo>
                    <a:pt x="2703" y="438"/>
                  </a:lnTo>
                  <a:lnTo>
                    <a:pt x="2703" y="437"/>
                  </a:lnTo>
                  <a:lnTo>
                    <a:pt x="2701" y="437"/>
                  </a:lnTo>
                  <a:lnTo>
                    <a:pt x="2701" y="435"/>
                  </a:lnTo>
                  <a:lnTo>
                    <a:pt x="2701" y="433"/>
                  </a:lnTo>
                  <a:lnTo>
                    <a:pt x="2700" y="433"/>
                  </a:lnTo>
                  <a:lnTo>
                    <a:pt x="2698" y="433"/>
                  </a:lnTo>
                  <a:lnTo>
                    <a:pt x="2698" y="432"/>
                  </a:lnTo>
                  <a:lnTo>
                    <a:pt x="2700" y="430"/>
                  </a:lnTo>
                  <a:lnTo>
                    <a:pt x="2701" y="430"/>
                  </a:lnTo>
                  <a:lnTo>
                    <a:pt x="2701" y="429"/>
                  </a:lnTo>
                  <a:lnTo>
                    <a:pt x="2703" y="429"/>
                  </a:lnTo>
                  <a:lnTo>
                    <a:pt x="2703" y="427"/>
                  </a:lnTo>
                  <a:lnTo>
                    <a:pt x="2703" y="426"/>
                  </a:lnTo>
                  <a:lnTo>
                    <a:pt x="2703" y="424"/>
                  </a:lnTo>
                  <a:lnTo>
                    <a:pt x="2703" y="423"/>
                  </a:lnTo>
                  <a:lnTo>
                    <a:pt x="2704" y="423"/>
                  </a:lnTo>
                  <a:lnTo>
                    <a:pt x="2704" y="421"/>
                  </a:lnTo>
                  <a:lnTo>
                    <a:pt x="2706" y="419"/>
                  </a:lnTo>
                  <a:lnTo>
                    <a:pt x="2708" y="419"/>
                  </a:lnTo>
                  <a:lnTo>
                    <a:pt x="2709" y="419"/>
                  </a:lnTo>
                  <a:lnTo>
                    <a:pt x="2711" y="419"/>
                  </a:lnTo>
                  <a:lnTo>
                    <a:pt x="2711" y="418"/>
                  </a:lnTo>
                  <a:lnTo>
                    <a:pt x="2709" y="416"/>
                  </a:lnTo>
                  <a:lnTo>
                    <a:pt x="2711" y="415"/>
                  </a:lnTo>
                  <a:lnTo>
                    <a:pt x="2711" y="413"/>
                  </a:lnTo>
                  <a:lnTo>
                    <a:pt x="2711" y="412"/>
                  </a:lnTo>
                  <a:lnTo>
                    <a:pt x="2711" y="410"/>
                  </a:lnTo>
                  <a:lnTo>
                    <a:pt x="2711" y="409"/>
                  </a:lnTo>
                  <a:lnTo>
                    <a:pt x="2711" y="409"/>
                  </a:lnTo>
                  <a:lnTo>
                    <a:pt x="2712" y="407"/>
                  </a:lnTo>
                  <a:lnTo>
                    <a:pt x="2714" y="406"/>
                  </a:lnTo>
                  <a:lnTo>
                    <a:pt x="2712" y="406"/>
                  </a:lnTo>
                  <a:lnTo>
                    <a:pt x="2714" y="404"/>
                  </a:lnTo>
                  <a:lnTo>
                    <a:pt x="2714" y="402"/>
                  </a:lnTo>
                  <a:lnTo>
                    <a:pt x="2712" y="402"/>
                  </a:lnTo>
                  <a:lnTo>
                    <a:pt x="2712" y="401"/>
                  </a:lnTo>
                  <a:lnTo>
                    <a:pt x="2714" y="401"/>
                  </a:lnTo>
                  <a:lnTo>
                    <a:pt x="2714" y="399"/>
                  </a:lnTo>
                  <a:lnTo>
                    <a:pt x="2715" y="399"/>
                  </a:lnTo>
                  <a:lnTo>
                    <a:pt x="2715" y="401"/>
                  </a:lnTo>
                  <a:lnTo>
                    <a:pt x="2715" y="402"/>
                  </a:lnTo>
                  <a:lnTo>
                    <a:pt x="2717" y="402"/>
                  </a:lnTo>
                  <a:lnTo>
                    <a:pt x="2720" y="402"/>
                  </a:lnTo>
                  <a:lnTo>
                    <a:pt x="2720" y="401"/>
                  </a:lnTo>
                  <a:lnTo>
                    <a:pt x="2720" y="399"/>
                  </a:lnTo>
                  <a:lnTo>
                    <a:pt x="2721" y="399"/>
                  </a:lnTo>
                  <a:lnTo>
                    <a:pt x="2721" y="398"/>
                  </a:lnTo>
                  <a:lnTo>
                    <a:pt x="2721" y="396"/>
                  </a:lnTo>
                  <a:lnTo>
                    <a:pt x="2721" y="395"/>
                  </a:lnTo>
                  <a:lnTo>
                    <a:pt x="2720" y="395"/>
                  </a:lnTo>
                  <a:lnTo>
                    <a:pt x="2720" y="393"/>
                  </a:lnTo>
                  <a:lnTo>
                    <a:pt x="2720" y="392"/>
                  </a:lnTo>
                  <a:lnTo>
                    <a:pt x="2720" y="390"/>
                  </a:lnTo>
                  <a:lnTo>
                    <a:pt x="2721" y="390"/>
                  </a:lnTo>
                  <a:lnTo>
                    <a:pt x="2723" y="390"/>
                  </a:lnTo>
                  <a:lnTo>
                    <a:pt x="2725" y="388"/>
                  </a:lnTo>
                  <a:lnTo>
                    <a:pt x="2726" y="388"/>
                  </a:lnTo>
                  <a:lnTo>
                    <a:pt x="2728" y="387"/>
                  </a:lnTo>
                  <a:lnTo>
                    <a:pt x="2729" y="385"/>
                  </a:lnTo>
                  <a:lnTo>
                    <a:pt x="2729" y="384"/>
                  </a:lnTo>
                  <a:lnTo>
                    <a:pt x="2731" y="384"/>
                  </a:lnTo>
                  <a:lnTo>
                    <a:pt x="2731" y="382"/>
                  </a:lnTo>
                  <a:lnTo>
                    <a:pt x="2732" y="382"/>
                  </a:lnTo>
                  <a:lnTo>
                    <a:pt x="2732" y="381"/>
                  </a:lnTo>
                  <a:lnTo>
                    <a:pt x="2731" y="381"/>
                  </a:lnTo>
                  <a:lnTo>
                    <a:pt x="2732" y="379"/>
                  </a:lnTo>
                  <a:lnTo>
                    <a:pt x="2734" y="379"/>
                  </a:lnTo>
                  <a:lnTo>
                    <a:pt x="2735" y="379"/>
                  </a:lnTo>
                  <a:lnTo>
                    <a:pt x="2735" y="379"/>
                  </a:lnTo>
                  <a:lnTo>
                    <a:pt x="2737" y="379"/>
                  </a:lnTo>
                  <a:lnTo>
                    <a:pt x="2738" y="381"/>
                  </a:lnTo>
                  <a:lnTo>
                    <a:pt x="2740" y="381"/>
                  </a:lnTo>
                  <a:lnTo>
                    <a:pt x="2740" y="379"/>
                  </a:lnTo>
                  <a:lnTo>
                    <a:pt x="2742" y="379"/>
                  </a:lnTo>
                  <a:lnTo>
                    <a:pt x="2743" y="379"/>
                  </a:lnTo>
                  <a:lnTo>
                    <a:pt x="2745" y="379"/>
                  </a:lnTo>
                  <a:lnTo>
                    <a:pt x="2746" y="379"/>
                  </a:lnTo>
                  <a:lnTo>
                    <a:pt x="2746" y="381"/>
                  </a:lnTo>
                  <a:lnTo>
                    <a:pt x="2745" y="381"/>
                  </a:lnTo>
                  <a:lnTo>
                    <a:pt x="2743" y="381"/>
                  </a:lnTo>
                  <a:lnTo>
                    <a:pt x="2742" y="381"/>
                  </a:lnTo>
                  <a:lnTo>
                    <a:pt x="2743" y="382"/>
                  </a:lnTo>
                  <a:lnTo>
                    <a:pt x="2742" y="382"/>
                  </a:lnTo>
                  <a:lnTo>
                    <a:pt x="2740" y="382"/>
                  </a:lnTo>
                  <a:lnTo>
                    <a:pt x="2740" y="384"/>
                  </a:lnTo>
                  <a:lnTo>
                    <a:pt x="2743" y="385"/>
                  </a:lnTo>
                  <a:lnTo>
                    <a:pt x="2743" y="384"/>
                  </a:lnTo>
                  <a:lnTo>
                    <a:pt x="2745" y="384"/>
                  </a:lnTo>
                  <a:lnTo>
                    <a:pt x="2745" y="385"/>
                  </a:lnTo>
                  <a:lnTo>
                    <a:pt x="2746" y="385"/>
                  </a:lnTo>
                  <a:lnTo>
                    <a:pt x="2748" y="385"/>
                  </a:lnTo>
                  <a:lnTo>
                    <a:pt x="2749" y="385"/>
                  </a:lnTo>
                  <a:lnTo>
                    <a:pt x="2751" y="385"/>
                  </a:lnTo>
                  <a:lnTo>
                    <a:pt x="2752" y="385"/>
                  </a:lnTo>
                  <a:lnTo>
                    <a:pt x="2754" y="385"/>
                  </a:lnTo>
                  <a:lnTo>
                    <a:pt x="2756" y="385"/>
                  </a:lnTo>
                  <a:lnTo>
                    <a:pt x="2756" y="387"/>
                  </a:lnTo>
                  <a:lnTo>
                    <a:pt x="2757" y="387"/>
                  </a:lnTo>
                  <a:lnTo>
                    <a:pt x="2757" y="385"/>
                  </a:lnTo>
                  <a:lnTo>
                    <a:pt x="2759" y="385"/>
                  </a:lnTo>
                  <a:lnTo>
                    <a:pt x="2759" y="387"/>
                  </a:lnTo>
                  <a:lnTo>
                    <a:pt x="2759" y="388"/>
                  </a:lnTo>
                  <a:lnTo>
                    <a:pt x="2757" y="388"/>
                  </a:lnTo>
                  <a:lnTo>
                    <a:pt x="2756" y="388"/>
                  </a:lnTo>
                  <a:lnTo>
                    <a:pt x="2756" y="390"/>
                  </a:lnTo>
                  <a:lnTo>
                    <a:pt x="2754" y="390"/>
                  </a:lnTo>
                  <a:lnTo>
                    <a:pt x="2751" y="392"/>
                  </a:lnTo>
                  <a:lnTo>
                    <a:pt x="2751" y="393"/>
                  </a:lnTo>
                  <a:lnTo>
                    <a:pt x="2749" y="393"/>
                  </a:lnTo>
                  <a:lnTo>
                    <a:pt x="2748" y="393"/>
                  </a:lnTo>
                  <a:lnTo>
                    <a:pt x="2748" y="395"/>
                  </a:lnTo>
                  <a:lnTo>
                    <a:pt x="2746" y="395"/>
                  </a:lnTo>
                  <a:lnTo>
                    <a:pt x="2748" y="396"/>
                  </a:lnTo>
                  <a:lnTo>
                    <a:pt x="2749" y="396"/>
                  </a:lnTo>
                  <a:lnTo>
                    <a:pt x="2749" y="395"/>
                  </a:lnTo>
                  <a:lnTo>
                    <a:pt x="2751" y="396"/>
                  </a:lnTo>
                  <a:lnTo>
                    <a:pt x="2752" y="396"/>
                  </a:lnTo>
                  <a:lnTo>
                    <a:pt x="2754" y="396"/>
                  </a:lnTo>
                  <a:lnTo>
                    <a:pt x="2754" y="398"/>
                  </a:lnTo>
                  <a:lnTo>
                    <a:pt x="2756" y="398"/>
                  </a:lnTo>
                  <a:lnTo>
                    <a:pt x="2757" y="398"/>
                  </a:lnTo>
                  <a:lnTo>
                    <a:pt x="2757" y="399"/>
                  </a:lnTo>
                  <a:lnTo>
                    <a:pt x="2759" y="399"/>
                  </a:lnTo>
                  <a:lnTo>
                    <a:pt x="2759" y="401"/>
                  </a:lnTo>
                  <a:lnTo>
                    <a:pt x="2759" y="402"/>
                  </a:lnTo>
                  <a:lnTo>
                    <a:pt x="2757" y="402"/>
                  </a:lnTo>
                  <a:lnTo>
                    <a:pt x="2757" y="404"/>
                  </a:lnTo>
                  <a:lnTo>
                    <a:pt x="2757" y="406"/>
                  </a:lnTo>
                  <a:lnTo>
                    <a:pt x="2756" y="406"/>
                  </a:lnTo>
                  <a:lnTo>
                    <a:pt x="2757" y="407"/>
                  </a:lnTo>
                  <a:lnTo>
                    <a:pt x="2759" y="407"/>
                  </a:lnTo>
                  <a:lnTo>
                    <a:pt x="2760" y="409"/>
                  </a:lnTo>
                  <a:lnTo>
                    <a:pt x="2762" y="409"/>
                  </a:lnTo>
                  <a:lnTo>
                    <a:pt x="2763" y="407"/>
                  </a:lnTo>
                  <a:lnTo>
                    <a:pt x="2765" y="407"/>
                  </a:lnTo>
                  <a:lnTo>
                    <a:pt x="2765" y="406"/>
                  </a:lnTo>
                  <a:lnTo>
                    <a:pt x="2766" y="406"/>
                  </a:lnTo>
                  <a:lnTo>
                    <a:pt x="2766" y="404"/>
                  </a:lnTo>
                  <a:lnTo>
                    <a:pt x="2768" y="404"/>
                  </a:lnTo>
                  <a:lnTo>
                    <a:pt x="2768" y="402"/>
                  </a:lnTo>
                  <a:lnTo>
                    <a:pt x="2769" y="402"/>
                  </a:lnTo>
                  <a:lnTo>
                    <a:pt x="2771" y="402"/>
                  </a:lnTo>
                  <a:lnTo>
                    <a:pt x="2773" y="402"/>
                  </a:lnTo>
                  <a:lnTo>
                    <a:pt x="2773" y="401"/>
                  </a:lnTo>
                  <a:lnTo>
                    <a:pt x="2774" y="401"/>
                  </a:lnTo>
                  <a:lnTo>
                    <a:pt x="2774" y="399"/>
                  </a:lnTo>
                  <a:lnTo>
                    <a:pt x="2776" y="399"/>
                  </a:lnTo>
                  <a:lnTo>
                    <a:pt x="2777" y="399"/>
                  </a:lnTo>
                  <a:lnTo>
                    <a:pt x="2779" y="399"/>
                  </a:lnTo>
                  <a:lnTo>
                    <a:pt x="2779" y="401"/>
                  </a:lnTo>
                  <a:lnTo>
                    <a:pt x="2780" y="401"/>
                  </a:lnTo>
                  <a:lnTo>
                    <a:pt x="2780" y="399"/>
                  </a:lnTo>
                  <a:lnTo>
                    <a:pt x="2782" y="399"/>
                  </a:lnTo>
                  <a:lnTo>
                    <a:pt x="2783" y="399"/>
                  </a:lnTo>
                  <a:lnTo>
                    <a:pt x="2785" y="399"/>
                  </a:lnTo>
                  <a:lnTo>
                    <a:pt x="2783" y="398"/>
                  </a:lnTo>
                  <a:lnTo>
                    <a:pt x="2783" y="396"/>
                  </a:lnTo>
                  <a:lnTo>
                    <a:pt x="2785" y="396"/>
                  </a:lnTo>
                  <a:lnTo>
                    <a:pt x="2786" y="396"/>
                  </a:lnTo>
                  <a:lnTo>
                    <a:pt x="2786" y="395"/>
                  </a:lnTo>
                  <a:lnTo>
                    <a:pt x="2785" y="395"/>
                  </a:lnTo>
                  <a:lnTo>
                    <a:pt x="2783" y="395"/>
                  </a:lnTo>
                  <a:lnTo>
                    <a:pt x="2783" y="393"/>
                  </a:lnTo>
                  <a:lnTo>
                    <a:pt x="2782" y="393"/>
                  </a:lnTo>
                  <a:lnTo>
                    <a:pt x="2782" y="395"/>
                  </a:lnTo>
                  <a:lnTo>
                    <a:pt x="2780" y="395"/>
                  </a:lnTo>
                  <a:lnTo>
                    <a:pt x="2779" y="395"/>
                  </a:lnTo>
                  <a:lnTo>
                    <a:pt x="2777" y="395"/>
                  </a:lnTo>
                  <a:lnTo>
                    <a:pt x="2777" y="396"/>
                  </a:lnTo>
                  <a:lnTo>
                    <a:pt x="2776" y="396"/>
                  </a:lnTo>
                  <a:lnTo>
                    <a:pt x="2774" y="396"/>
                  </a:lnTo>
                  <a:lnTo>
                    <a:pt x="2773" y="395"/>
                  </a:lnTo>
                  <a:lnTo>
                    <a:pt x="2773" y="392"/>
                  </a:lnTo>
                  <a:lnTo>
                    <a:pt x="2771" y="390"/>
                  </a:lnTo>
                  <a:lnTo>
                    <a:pt x="2771" y="388"/>
                  </a:lnTo>
                  <a:lnTo>
                    <a:pt x="2769" y="388"/>
                  </a:lnTo>
                  <a:lnTo>
                    <a:pt x="2769" y="387"/>
                  </a:lnTo>
                  <a:lnTo>
                    <a:pt x="2769" y="385"/>
                  </a:lnTo>
                  <a:lnTo>
                    <a:pt x="2769" y="384"/>
                  </a:lnTo>
                  <a:lnTo>
                    <a:pt x="2771" y="384"/>
                  </a:lnTo>
                  <a:lnTo>
                    <a:pt x="2773" y="384"/>
                  </a:lnTo>
                  <a:lnTo>
                    <a:pt x="2773" y="385"/>
                  </a:lnTo>
                  <a:lnTo>
                    <a:pt x="2773" y="384"/>
                  </a:lnTo>
                  <a:lnTo>
                    <a:pt x="2773" y="384"/>
                  </a:lnTo>
                  <a:lnTo>
                    <a:pt x="2773" y="382"/>
                  </a:lnTo>
                  <a:lnTo>
                    <a:pt x="2773" y="381"/>
                  </a:lnTo>
                  <a:lnTo>
                    <a:pt x="2773" y="381"/>
                  </a:lnTo>
                  <a:lnTo>
                    <a:pt x="2773" y="382"/>
                  </a:lnTo>
                  <a:lnTo>
                    <a:pt x="2774" y="382"/>
                  </a:lnTo>
                  <a:lnTo>
                    <a:pt x="2774" y="381"/>
                  </a:lnTo>
                  <a:lnTo>
                    <a:pt x="2776" y="381"/>
                  </a:lnTo>
                  <a:lnTo>
                    <a:pt x="2777" y="379"/>
                  </a:lnTo>
                  <a:lnTo>
                    <a:pt x="2779" y="378"/>
                  </a:lnTo>
                  <a:lnTo>
                    <a:pt x="2780" y="378"/>
                  </a:lnTo>
                  <a:lnTo>
                    <a:pt x="2782" y="378"/>
                  </a:lnTo>
                  <a:lnTo>
                    <a:pt x="2783" y="378"/>
                  </a:lnTo>
                  <a:lnTo>
                    <a:pt x="2785" y="378"/>
                  </a:lnTo>
                  <a:lnTo>
                    <a:pt x="2785" y="376"/>
                  </a:lnTo>
                  <a:lnTo>
                    <a:pt x="2786" y="376"/>
                  </a:lnTo>
                  <a:lnTo>
                    <a:pt x="2788" y="376"/>
                  </a:lnTo>
                  <a:lnTo>
                    <a:pt x="2790" y="376"/>
                  </a:lnTo>
                  <a:lnTo>
                    <a:pt x="2790" y="375"/>
                  </a:lnTo>
                  <a:lnTo>
                    <a:pt x="2791" y="375"/>
                  </a:lnTo>
                  <a:lnTo>
                    <a:pt x="2793" y="375"/>
                  </a:lnTo>
                  <a:lnTo>
                    <a:pt x="2793" y="373"/>
                  </a:lnTo>
                  <a:lnTo>
                    <a:pt x="2794" y="373"/>
                  </a:lnTo>
                  <a:lnTo>
                    <a:pt x="2796" y="373"/>
                  </a:lnTo>
                  <a:lnTo>
                    <a:pt x="2797" y="373"/>
                  </a:lnTo>
                  <a:lnTo>
                    <a:pt x="2799" y="373"/>
                  </a:lnTo>
                  <a:lnTo>
                    <a:pt x="2800" y="373"/>
                  </a:lnTo>
                  <a:lnTo>
                    <a:pt x="2802" y="371"/>
                  </a:lnTo>
                  <a:lnTo>
                    <a:pt x="2803" y="373"/>
                  </a:lnTo>
                  <a:lnTo>
                    <a:pt x="2803" y="371"/>
                  </a:lnTo>
                  <a:lnTo>
                    <a:pt x="2805" y="371"/>
                  </a:lnTo>
                  <a:lnTo>
                    <a:pt x="2807" y="371"/>
                  </a:lnTo>
                  <a:lnTo>
                    <a:pt x="2807" y="371"/>
                  </a:lnTo>
                  <a:lnTo>
                    <a:pt x="2808" y="371"/>
                  </a:lnTo>
                  <a:lnTo>
                    <a:pt x="2810" y="371"/>
                  </a:lnTo>
                  <a:lnTo>
                    <a:pt x="2810" y="371"/>
                  </a:lnTo>
                  <a:lnTo>
                    <a:pt x="2810" y="373"/>
                  </a:lnTo>
                  <a:lnTo>
                    <a:pt x="2808" y="373"/>
                  </a:lnTo>
                  <a:lnTo>
                    <a:pt x="2808" y="375"/>
                  </a:lnTo>
                  <a:lnTo>
                    <a:pt x="2807" y="375"/>
                  </a:lnTo>
                  <a:lnTo>
                    <a:pt x="2805" y="376"/>
                  </a:lnTo>
                  <a:lnTo>
                    <a:pt x="2803" y="376"/>
                  </a:lnTo>
                  <a:lnTo>
                    <a:pt x="2802" y="376"/>
                  </a:lnTo>
                  <a:lnTo>
                    <a:pt x="2802" y="378"/>
                  </a:lnTo>
                  <a:lnTo>
                    <a:pt x="2800" y="378"/>
                  </a:lnTo>
                  <a:lnTo>
                    <a:pt x="2799" y="378"/>
                  </a:lnTo>
                  <a:lnTo>
                    <a:pt x="2799" y="379"/>
                  </a:lnTo>
                  <a:lnTo>
                    <a:pt x="2797" y="379"/>
                  </a:lnTo>
                  <a:lnTo>
                    <a:pt x="2796" y="379"/>
                  </a:lnTo>
                  <a:lnTo>
                    <a:pt x="2797" y="381"/>
                  </a:lnTo>
                  <a:lnTo>
                    <a:pt x="2797" y="382"/>
                  </a:lnTo>
                  <a:lnTo>
                    <a:pt x="2799" y="382"/>
                  </a:lnTo>
                  <a:lnTo>
                    <a:pt x="2800" y="382"/>
                  </a:lnTo>
                  <a:lnTo>
                    <a:pt x="2800" y="384"/>
                  </a:lnTo>
                  <a:lnTo>
                    <a:pt x="2802" y="384"/>
                  </a:lnTo>
                  <a:lnTo>
                    <a:pt x="2803" y="385"/>
                  </a:lnTo>
                  <a:lnTo>
                    <a:pt x="2805" y="385"/>
                  </a:lnTo>
                  <a:lnTo>
                    <a:pt x="2805" y="387"/>
                  </a:lnTo>
                  <a:lnTo>
                    <a:pt x="2803" y="387"/>
                  </a:lnTo>
                  <a:lnTo>
                    <a:pt x="2802" y="385"/>
                  </a:lnTo>
                  <a:lnTo>
                    <a:pt x="2800" y="385"/>
                  </a:lnTo>
                  <a:lnTo>
                    <a:pt x="2800" y="387"/>
                  </a:lnTo>
                  <a:lnTo>
                    <a:pt x="2799" y="387"/>
                  </a:lnTo>
                  <a:lnTo>
                    <a:pt x="2797" y="387"/>
                  </a:lnTo>
                  <a:lnTo>
                    <a:pt x="2797" y="388"/>
                  </a:lnTo>
                  <a:lnTo>
                    <a:pt x="2797" y="390"/>
                  </a:lnTo>
                  <a:lnTo>
                    <a:pt x="2796" y="392"/>
                  </a:lnTo>
                  <a:lnTo>
                    <a:pt x="2796" y="393"/>
                  </a:lnTo>
                  <a:lnTo>
                    <a:pt x="2797" y="395"/>
                  </a:lnTo>
                  <a:lnTo>
                    <a:pt x="2797" y="396"/>
                  </a:lnTo>
                  <a:lnTo>
                    <a:pt x="2796" y="396"/>
                  </a:lnTo>
                  <a:lnTo>
                    <a:pt x="2794" y="396"/>
                  </a:lnTo>
                  <a:lnTo>
                    <a:pt x="2793" y="396"/>
                  </a:lnTo>
                  <a:lnTo>
                    <a:pt x="2791" y="396"/>
                  </a:lnTo>
                  <a:lnTo>
                    <a:pt x="2790" y="396"/>
                  </a:lnTo>
                  <a:lnTo>
                    <a:pt x="2788" y="395"/>
                  </a:lnTo>
                  <a:lnTo>
                    <a:pt x="2788" y="396"/>
                  </a:lnTo>
                  <a:lnTo>
                    <a:pt x="2788" y="398"/>
                  </a:lnTo>
                  <a:lnTo>
                    <a:pt x="2786" y="398"/>
                  </a:lnTo>
                  <a:lnTo>
                    <a:pt x="2786" y="399"/>
                  </a:lnTo>
                  <a:lnTo>
                    <a:pt x="2788" y="399"/>
                  </a:lnTo>
                  <a:lnTo>
                    <a:pt x="2790" y="399"/>
                  </a:lnTo>
                  <a:lnTo>
                    <a:pt x="2791" y="399"/>
                  </a:lnTo>
                  <a:lnTo>
                    <a:pt x="2791" y="401"/>
                  </a:lnTo>
                  <a:lnTo>
                    <a:pt x="2793" y="401"/>
                  </a:lnTo>
                  <a:lnTo>
                    <a:pt x="2793" y="402"/>
                  </a:lnTo>
                  <a:lnTo>
                    <a:pt x="2794" y="402"/>
                  </a:lnTo>
                  <a:lnTo>
                    <a:pt x="2794" y="404"/>
                  </a:lnTo>
                  <a:lnTo>
                    <a:pt x="2796" y="404"/>
                  </a:lnTo>
                  <a:lnTo>
                    <a:pt x="2797" y="404"/>
                  </a:lnTo>
                  <a:lnTo>
                    <a:pt x="2797" y="406"/>
                  </a:lnTo>
                  <a:lnTo>
                    <a:pt x="2799" y="406"/>
                  </a:lnTo>
                  <a:lnTo>
                    <a:pt x="2800" y="406"/>
                  </a:lnTo>
                  <a:lnTo>
                    <a:pt x="2800" y="407"/>
                  </a:lnTo>
                  <a:lnTo>
                    <a:pt x="2802" y="407"/>
                  </a:lnTo>
                  <a:lnTo>
                    <a:pt x="2802" y="409"/>
                  </a:lnTo>
                  <a:lnTo>
                    <a:pt x="2803" y="409"/>
                  </a:lnTo>
                  <a:lnTo>
                    <a:pt x="2807" y="409"/>
                  </a:lnTo>
                  <a:lnTo>
                    <a:pt x="2807" y="409"/>
                  </a:lnTo>
                  <a:lnTo>
                    <a:pt x="2808" y="409"/>
                  </a:lnTo>
                  <a:lnTo>
                    <a:pt x="2810" y="410"/>
                  </a:lnTo>
                  <a:lnTo>
                    <a:pt x="2810" y="410"/>
                  </a:lnTo>
                  <a:lnTo>
                    <a:pt x="2810" y="412"/>
                  </a:lnTo>
                  <a:lnTo>
                    <a:pt x="2813" y="413"/>
                  </a:lnTo>
                  <a:lnTo>
                    <a:pt x="2814" y="415"/>
                  </a:lnTo>
                  <a:lnTo>
                    <a:pt x="2814" y="416"/>
                  </a:lnTo>
                  <a:lnTo>
                    <a:pt x="2816" y="416"/>
                  </a:lnTo>
                  <a:lnTo>
                    <a:pt x="2816" y="418"/>
                  </a:lnTo>
                  <a:lnTo>
                    <a:pt x="2817" y="418"/>
                  </a:lnTo>
                  <a:lnTo>
                    <a:pt x="2819" y="419"/>
                  </a:lnTo>
                  <a:lnTo>
                    <a:pt x="2820" y="419"/>
                  </a:lnTo>
                  <a:lnTo>
                    <a:pt x="2820" y="421"/>
                  </a:lnTo>
                  <a:lnTo>
                    <a:pt x="2822" y="421"/>
                  </a:lnTo>
                  <a:lnTo>
                    <a:pt x="2822" y="423"/>
                  </a:lnTo>
                  <a:lnTo>
                    <a:pt x="2824" y="423"/>
                  </a:lnTo>
                  <a:lnTo>
                    <a:pt x="2825" y="424"/>
                  </a:lnTo>
                  <a:lnTo>
                    <a:pt x="2827" y="424"/>
                  </a:lnTo>
                  <a:lnTo>
                    <a:pt x="2828" y="424"/>
                  </a:lnTo>
                  <a:lnTo>
                    <a:pt x="2828" y="426"/>
                  </a:lnTo>
                  <a:lnTo>
                    <a:pt x="2830" y="426"/>
                  </a:lnTo>
                  <a:lnTo>
                    <a:pt x="2831" y="427"/>
                  </a:lnTo>
                  <a:lnTo>
                    <a:pt x="2831" y="429"/>
                  </a:lnTo>
                  <a:lnTo>
                    <a:pt x="2833" y="427"/>
                  </a:lnTo>
                  <a:lnTo>
                    <a:pt x="2833" y="429"/>
                  </a:lnTo>
                  <a:lnTo>
                    <a:pt x="2834" y="429"/>
                  </a:lnTo>
                  <a:lnTo>
                    <a:pt x="2836" y="429"/>
                  </a:lnTo>
                  <a:lnTo>
                    <a:pt x="2836" y="430"/>
                  </a:lnTo>
                  <a:lnTo>
                    <a:pt x="2836" y="433"/>
                  </a:lnTo>
                  <a:lnTo>
                    <a:pt x="2838" y="433"/>
                  </a:lnTo>
                  <a:lnTo>
                    <a:pt x="2838" y="437"/>
                  </a:lnTo>
                  <a:lnTo>
                    <a:pt x="2838" y="438"/>
                  </a:lnTo>
                  <a:moveTo>
                    <a:pt x="2726" y="390"/>
                  </a:moveTo>
                  <a:lnTo>
                    <a:pt x="2725" y="390"/>
                  </a:lnTo>
                  <a:lnTo>
                    <a:pt x="2723" y="392"/>
                  </a:lnTo>
                  <a:lnTo>
                    <a:pt x="2726" y="390"/>
                  </a:lnTo>
                  <a:moveTo>
                    <a:pt x="4491" y="1524"/>
                  </a:moveTo>
                  <a:lnTo>
                    <a:pt x="4493" y="1522"/>
                  </a:lnTo>
                  <a:lnTo>
                    <a:pt x="4491" y="1522"/>
                  </a:lnTo>
                  <a:lnTo>
                    <a:pt x="4491" y="1524"/>
                  </a:lnTo>
                  <a:moveTo>
                    <a:pt x="4208" y="1539"/>
                  </a:moveTo>
                  <a:lnTo>
                    <a:pt x="4210" y="1539"/>
                  </a:lnTo>
                  <a:lnTo>
                    <a:pt x="4210" y="1538"/>
                  </a:lnTo>
                  <a:lnTo>
                    <a:pt x="4210" y="1536"/>
                  </a:lnTo>
                  <a:lnTo>
                    <a:pt x="4208" y="1536"/>
                  </a:lnTo>
                  <a:lnTo>
                    <a:pt x="4208" y="1538"/>
                  </a:lnTo>
                  <a:lnTo>
                    <a:pt x="4208" y="1539"/>
                  </a:lnTo>
                  <a:moveTo>
                    <a:pt x="4225" y="1552"/>
                  </a:moveTo>
                  <a:lnTo>
                    <a:pt x="4225" y="1550"/>
                  </a:lnTo>
                  <a:lnTo>
                    <a:pt x="4224" y="1550"/>
                  </a:lnTo>
                  <a:lnTo>
                    <a:pt x="4225" y="1552"/>
                  </a:lnTo>
                  <a:moveTo>
                    <a:pt x="2937" y="588"/>
                  </a:moveTo>
                  <a:lnTo>
                    <a:pt x="2938" y="590"/>
                  </a:lnTo>
                  <a:lnTo>
                    <a:pt x="2940" y="590"/>
                  </a:lnTo>
                  <a:lnTo>
                    <a:pt x="2940" y="588"/>
                  </a:lnTo>
                  <a:lnTo>
                    <a:pt x="2938" y="588"/>
                  </a:lnTo>
                  <a:lnTo>
                    <a:pt x="2937" y="588"/>
                  </a:lnTo>
                  <a:moveTo>
                    <a:pt x="3668" y="983"/>
                  </a:moveTo>
                  <a:lnTo>
                    <a:pt x="3670" y="983"/>
                  </a:lnTo>
                  <a:lnTo>
                    <a:pt x="3670" y="982"/>
                  </a:lnTo>
                  <a:lnTo>
                    <a:pt x="3668" y="982"/>
                  </a:lnTo>
                  <a:lnTo>
                    <a:pt x="3668" y="983"/>
                  </a:lnTo>
                  <a:moveTo>
                    <a:pt x="4488" y="1524"/>
                  </a:moveTo>
                  <a:lnTo>
                    <a:pt x="4490" y="1524"/>
                  </a:lnTo>
                  <a:lnTo>
                    <a:pt x="4491" y="1522"/>
                  </a:lnTo>
                  <a:lnTo>
                    <a:pt x="4490" y="1522"/>
                  </a:lnTo>
                  <a:lnTo>
                    <a:pt x="4488" y="1524"/>
                  </a:lnTo>
                  <a:moveTo>
                    <a:pt x="3260" y="90"/>
                  </a:moveTo>
                  <a:lnTo>
                    <a:pt x="3258" y="88"/>
                  </a:lnTo>
                  <a:lnTo>
                    <a:pt x="3257" y="88"/>
                  </a:lnTo>
                  <a:lnTo>
                    <a:pt x="3258" y="90"/>
                  </a:lnTo>
                  <a:lnTo>
                    <a:pt x="3260" y="90"/>
                  </a:lnTo>
                  <a:moveTo>
                    <a:pt x="3261" y="90"/>
                  </a:moveTo>
                  <a:lnTo>
                    <a:pt x="3260" y="90"/>
                  </a:lnTo>
                  <a:lnTo>
                    <a:pt x="3261" y="91"/>
                  </a:lnTo>
                  <a:lnTo>
                    <a:pt x="3261" y="90"/>
                  </a:lnTo>
                  <a:moveTo>
                    <a:pt x="3268" y="94"/>
                  </a:moveTo>
                  <a:lnTo>
                    <a:pt x="3268" y="93"/>
                  </a:lnTo>
                  <a:lnTo>
                    <a:pt x="3264" y="93"/>
                  </a:lnTo>
                  <a:lnTo>
                    <a:pt x="3264" y="94"/>
                  </a:lnTo>
                  <a:lnTo>
                    <a:pt x="3266" y="94"/>
                  </a:lnTo>
                  <a:lnTo>
                    <a:pt x="3268" y="94"/>
                  </a:lnTo>
                  <a:moveTo>
                    <a:pt x="3255" y="86"/>
                  </a:moveTo>
                  <a:lnTo>
                    <a:pt x="3254" y="86"/>
                  </a:lnTo>
                  <a:lnTo>
                    <a:pt x="3255" y="88"/>
                  </a:lnTo>
                  <a:lnTo>
                    <a:pt x="3255" y="86"/>
                  </a:lnTo>
                  <a:moveTo>
                    <a:pt x="3670" y="975"/>
                  </a:moveTo>
                  <a:lnTo>
                    <a:pt x="3670" y="974"/>
                  </a:lnTo>
                  <a:lnTo>
                    <a:pt x="3668" y="975"/>
                  </a:lnTo>
                  <a:lnTo>
                    <a:pt x="3670" y="975"/>
                  </a:lnTo>
                  <a:moveTo>
                    <a:pt x="3176" y="88"/>
                  </a:moveTo>
                  <a:lnTo>
                    <a:pt x="3176" y="90"/>
                  </a:lnTo>
                  <a:lnTo>
                    <a:pt x="3178" y="90"/>
                  </a:lnTo>
                  <a:lnTo>
                    <a:pt x="3176" y="88"/>
                  </a:lnTo>
                  <a:moveTo>
                    <a:pt x="3235" y="82"/>
                  </a:moveTo>
                  <a:lnTo>
                    <a:pt x="3235" y="83"/>
                  </a:lnTo>
                  <a:lnTo>
                    <a:pt x="3237" y="83"/>
                  </a:lnTo>
                  <a:lnTo>
                    <a:pt x="3235" y="82"/>
                  </a:lnTo>
                  <a:moveTo>
                    <a:pt x="3695" y="1022"/>
                  </a:moveTo>
                  <a:lnTo>
                    <a:pt x="3696" y="1022"/>
                  </a:lnTo>
                  <a:lnTo>
                    <a:pt x="3696" y="1020"/>
                  </a:lnTo>
                  <a:lnTo>
                    <a:pt x="3695" y="1020"/>
                  </a:lnTo>
                  <a:lnTo>
                    <a:pt x="3695" y="1022"/>
                  </a:lnTo>
                  <a:moveTo>
                    <a:pt x="3023" y="80"/>
                  </a:moveTo>
                  <a:lnTo>
                    <a:pt x="3025" y="80"/>
                  </a:lnTo>
                  <a:lnTo>
                    <a:pt x="3025" y="79"/>
                  </a:lnTo>
                  <a:lnTo>
                    <a:pt x="3023" y="77"/>
                  </a:lnTo>
                  <a:lnTo>
                    <a:pt x="3023" y="79"/>
                  </a:lnTo>
                  <a:lnTo>
                    <a:pt x="3022" y="77"/>
                  </a:lnTo>
                  <a:lnTo>
                    <a:pt x="3022" y="79"/>
                  </a:lnTo>
                  <a:lnTo>
                    <a:pt x="3020" y="79"/>
                  </a:lnTo>
                  <a:lnTo>
                    <a:pt x="3020" y="80"/>
                  </a:lnTo>
                  <a:lnTo>
                    <a:pt x="3022" y="80"/>
                  </a:lnTo>
                  <a:lnTo>
                    <a:pt x="3023" y="80"/>
                  </a:lnTo>
                  <a:moveTo>
                    <a:pt x="4216" y="1550"/>
                  </a:moveTo>
                  <a:lnTo>
                    <a:pt x="4214" y="1550"/>
                  </a:lnTo>
                  <a:lnTo>
                    <a:pt x="4216" y="1552"/>
                  </a:lnTo>
                  <a:lnTo>
                    <a:pt x="4216" y="1550"/>
                  </a:lnTo>
                  <a:moveTo>
                    <a:pt x="2803" y="378"/>
                  </a:moveTo>
                  <a:lnTo>
                    <a:pt x="2802" y="378"/>
                  </a:lnTo>
                  <a:lnTo>
                    <a:pt x="2803" y="379"/>
                  </a:lnTo>
                  <a:lnTo>
                    <a:pt x="2803" y="378"/>
                  </a:lnTo>
                  <a:moveTo>
                    <a:pt x="2578" y="269"/>
                  </a:moveTo>
                  <a:lnTo>
                    <a:pt x="2576" y="268"/>
                  </a:lnTo>
                  <a:lnTo>
                    <a:pt x="2576" y="269"/>
                  </a:lnTo>
                  <a:lnTo>
                    <a:pt x="2578" y="269"/>
                  </a:lnTo>
                  <a:moveTo>
                    <a:pt x="2574" y="279"/>
                  </a:moveTo>
                  <a:lnTo>
                    <a:pt x="2576" y="279"/>
                  </a:lnTo>
                  <a:lnTo>
                    <a:pt x="2576" y="277"/>
                  </a:lnTo>
                  <a:lnTo>
                    <a:pt x="2574" y="277"/>
                  </a:lnTo>
                  <a:lnTo>
                    <a:pt x="2574" y="279"/>
                  </a:lnTo>
                  <a:moveTo>
                    <a:pt x="2738" y="379"/>
                  </a:moveTo>
                  <a:lnTo>
                    <a:pt x="2740" y="379"/>
                  </a:lnTo>
                  <a:lnTo>
                    <a:pt x="2738" y="378"/>
                  </a:lnTo>
                  <a:lnTo>
                    <a:pt x="2738" y="379"/>
                  </a:lnTo>
                  <a:moveTo>
                    <a:pt x="2810" y="371"/>
                  </a:moveTo>
                  <a:lnTo>
                    <a:pt x="2810" y="373"/>
                  </a:lnTo>
                  <a:lnTo>
                    <a:pt x="2810" y="373"/>
                  </a:lnTo>
                  <a:lnTo>
                    <a:pt x="2810" y="371"/>
                  </a:lnTo>
                  <a:moveTo>
                    <a:pt x="3034" y="111"/>
                  </a:moveTo>
                  <a:lnTo>
                    <a:pt x="3034" y="111"/>
                  </a:lnTo>
                  <a:lnTo>
                    <a:pt x="3034" y="113"/>
                  </a:lnTo>
                  <a:lnTo>
                    <a:pt x="3036" y="113"/>
                  </a:lnTo>
                  <a:lnTo>
                    <a:pt x="3037" y="113"/>
                  </a:lnTo>
                  <a:lnTo>
                    <a:pt x="3039" y="113"/>
                  </a:lnTo>
                  <a:lnTo>
                    <a:pt x="3037" y="111"/>
                  </a:lnTo>
                  <a:lnTo>
                    <a:pt x="3039" y="111"/>
                  </a:lnTo>
                  <a:lnTo>
                    <a:pt x="3039" y="111"/>
                  </a:lnTo>
                  <a:lnTo>
                    <a:pt x="3037" y="111"/>
                  </a:lnTo>
                  <a:lnTo>
                    <a:pt x="3037" y="110"/>
                  </a:lnTo>
                  <a:lnTo>
                    <a:pt x="3036" y="110"/>
                  </a:lnTo>
                  <a:lnTo>
                    <a:pt x="3036" y="108"/>
                  </a:lnTo>
                  <a:lnTo>
                    <a:pt x="3034" y="108"/>
                  </a:lnTo>
                  <a:lnTo>
                    <a:pt x="3034" y="110"/>
                  </a:lnTo>
                  <a:lnTo>
                    <a:pt x="3034" y="111"/>
                  </a:lnTo>
                  <a:moveTo>
                    <a:pt x="2737" y="376"/>
                  </a:moveTo>
                  <a:lnTo>
                    <a:pt x="2737" y="378"/>
                  </a:lnTo>
                  <a:lnTo>
                    <a:pt x="2738" y="378"/>
                  </a:lnTo>
                  <a:lnTo>
                    <a:pt x="2738" y="376"/>
                  </a:lnTo>
                  <a:lnTo>
                    <a:pt x="2737" y="376"/>
                  </a:lnTo>
                  <a:moveTo>
                    <a:pt x="3023" y="97"/>
                  </a:moveTo>
                  <a:lnTo>
                    <a:pt x="3022" y="97"/>
                  </a:lnTo>
                  <a:lnTo>
                    <a:pt x="3022" y="99"/>
                  </a:lnTo>
                  <a:lnTo>
                    <a:pt x="3023" y="99"/>
                  </a:lnTo>
                  <a:lnTo>
                    <a:pt x="3025" y="99"/>
                  </a:lnTo>
                  <a:lnTo>
                    <a:pt x="3025" y="97"/>
                  </a:lnTo>
                  <a:lnTo>
                    <a:pt x="3023" y="97"/>
                  </a:lnTo>
                  <a:moveTo>
                    <a:pt x="3121" y="62"/>
                  </a:moveTo>
                  <a:lnTo>
                    <a:pt x="3118" y="60"/>
                  </a:lnTo>
                  <a:lnTo>
                    <a:pt x="3118" y="62"/>
                  </a:lnTo>
                  <a:lnTo>
                    <a:pt x="3119" y="62"/>
                  </a:lnTo>
                  <a:lnTo>
                    <a:pt x="3121" y="62"/>
                  </a:lnTo>
                  <a:moveTo>
                    <a:pt x="4228" y="1544"/>
                  </a:moveTo>
                  <a:lnTo>
                    <a:pt x="4228" y="1545"/>
                  </a:lnTo>
                  <a:lnTo>
                    <a:pt x="4230" y="1545"/>
                  </a:lnTo>
                  <a:lnTo>
                    <a:pt x="4230" y="1547"/>
                  </a:lnTo>
                  <a:lnTo>
                    <a:pt x="4231" y="1547"/>
                  </a:lnTo>
                  <a:lnTo>
                    <a:pt x="4231" y="1545"/>
                  </a:lnTo>
                  <a:lnTo>
                    <a:pt x="4231" y="1544"/>
                  </a:lnTo>
                  <a:lnTo>
                    <a:pt x="4230" y="1544"/>
                  </a:lnTo>
                  <a:lnTo>
                    <a:pt x="4228" y="1544"/>
                  </a:lnTo>
                  <a:moveTo>
                    <a:pt x="3023" y="83"/>
                  </a:moveTo>
                  <a:lnTo>
                    <a:pt x="3025" y="85"/>
                  </a:lnTo>
                  <a:lnTo>
                    <a:pt x="3026" y="85"/>
                  </a:lnTo>
                  <a:lnTo>
                    <a:pt x="3025" y="83"/>
                  </a:lnTo>
                  <a:lnTo>
                    <a:pt x="3023" y="83"/>
                  </a:lnTo>
                  <a:moveTo>
                    <a:pt x="4225" y="1549"/>
                  </a:moveTo>
                  <a:lnTo>
                    <a:pt x="4227" y="1547"/>
                  </a:lnTo>
                  <a:lnTo>
                    <a:pt x="4225" y="1547"/>
                  </a:lnTo>
                  <a:lnTo>
                    <a:pt x="4225" y="1549"/>
                  </a:lnTo>
                  <a:moveTo>
                    <a:pt x="2633" y="480"/>
                  </a:moveTo>
                  <a:lnTo>
                    <a:pt x="2633" y="478"/>
                  </a:lnTo>
                  <a:lnTo>
                    <a:pt x="2632" y="480"/>
                  </a:lnTo>
                  <a:lnTo>
                    <a:pt x="2633" y="480"/>
                  </a:lnTo>
                  <a:moveTo>
                    <a:pt x="3053" y="59"/>
                  </a:moveTo>
                  <a:lnTo>
                    <a:pt x="3051" y="57"/>
                  </a:lnTo>
                  <a:lnTo>
                    <a:pt x="3049" y="57"/>
                  </a:lnTo>
                  <a:lnTo>
                    <a:pt x="3049" y="59"/>
                  </a:lnTo>
                  <a:lnTo>
                    <a:pt x="3051" y="59"/>
                  </a:lnTo>
                  <a:lnTo>
                    <a:pt x="3053" y="59"/>
                  </a:lnTo>
                  <a:moveTo>
                    <a:pt x="3056" y="59"/>
                  </a:moveTo>
                  <a:lnTo>
                    <a:pt x="3054" y="59"/>
                  </a:lnTo>
                  <a:lnTo>
                    <a:pt x="3054" y="60"/>
                  </a:lnTo>
                  <a:lnTo>
                    <a:pt x="3056" y="60"/>
                  </a:lnTo>
                  <a:lnTo>
                    <a:pt x="3056" y="59"/>
                  </a:lnTo>
                  <a:moveTo>
                    <a:pt x="4225" y="1544"/>
                  </a:moveTo>
                  <a:lnTo>
                    <a:pt x="4227" y="1544"/>
                  </a:lnTo>
                  <a:lnTo>
                    <a:pt x="4225" y="1542"/>
                  </a:lnTo>
                  <a:lnTo>
                    <a:pt x="4225" y="1544"/>
                  </a:lnTo>
                  <a:moveTo>
                    <a:pt x="3139" y="88"/>
                  </a:moveTo>
                  <a:lnTo>
                    <a:pt x="3141" y="88"/>
                  </a:lnTo>
                  <a:lnTo>
                    <a:pt x="3141" y="86"/>
                  </a:lnTo>
                  <a:lnTo>
                    <a:pt x="3139" y="86"/>
                  </a:lnTo>
                  <a:lnTo>
                    <a:pt x="3138" y="86"/>
                  </a:lnTo>
                  <a:lnTo>
                    <a:pt x="3136" y="86"/>
                  </a:lnTo>
                  <a:lnTo>
                    <a:pt x="3138" y="88"/>
                  </a:lnTo>
                  <a:lnTo>
                    <a:pt x="3139" y="88"/>
                  </a:lnTo>
                  <a:moveTo>
                    <a:pt x="3696" y="1017"/>
                  </a:moveTo>
                  <a:lnTo>
                    <a:pt x="3698" y="1016"/>
                  </a:lnTo>
                  <a:lnTo>
                    <a:pt x="3696" y="1016"/>
                  </a:lnTo>
                  <a:lnTo>
                    <a:pt x="3696" y="1017"/>
                  </a:lnTo>
                  <a:moveTo>
                    <a:pt x="2853" y="1155"/>
                  </a:moveTo>
                  <a:lnTo>
                    <a:pt x="2851" y="1155"/>
                  </a:lnTo>
                  <a:lnTo>
                    <a:pt x="2853" y="1155"/>
                  </a:lnTo>
                  <a:lnTo>
                    <a:pt x="2853" y="1155"/>
                  </a:lnTo>
                  <a:moveTo>
                    <a:pt x="2847" y="787"/>
                  </a:moveTo>
                  <a:lnTo>
                    <a:pt x="2847" y="787"/>
                  </a:lnTo>
                  <a:lnTo>
                    <a:pt x="2847" y="788"/>
                  </a:lnTo>
                  <a:lnTo>
                    <a:pt x="2847" y="788"/>
                  </a:lnTo>
                  <a:lnTo>
                    <a:pt x="2847" y="787"/>
                  </a:lnTo>
                  <a:moveTo>
                    <a:pt x="4408" y="1581"/>
                  </a:moveTo>
                  <a:lnTo>
                    <a:pt x="4408" y="1580"/>
                  </a:lnTo>
                  <a:lnTo>
                    <a:pt x="4408" y="1581"/>
                  </a:lnTo>
                  <a:lnTo>
                    <a:pt x="4408" y="1581"/>
                  </a:lnTo>
                  <a:moveTo>
                    <a:pt x="3373" y="861"/>
                  </a:moveTo>
                  <a:lnTo>
                    <a:pt x="3371" y="861"/>
                  </a:lnTo>
                  <a:lnTo>
                    <a:pt x="3373" y="862"/>
                  </a:lnTo>
                  <a:lnTo>
                    <a:pt x="3373" y="861"/>
                  </a:lnTo>
                  <a:moveTo>
                    <a:pt x="3532" y="125"/>
                  </a:moveTo>
                  <a:lnTo>
                    <a:pt x="3531" y="125"/>
                  </a:lnTo>
                  <a:lnTo>
                    <a:pt x="3532" y="127"/>
                  </a:lnTo>
                  <a:lnTo>
                    <a:pt x="3532" y="125"/>
                  </a:lnTo>
                  <a:moveTo>
                    <a:pt x="4406" y="1583"/>
                  </a:moveTo>
                  <a:lnTo>
                    <a:pt x="4406" y="1584"/>
                  </a:lnTo>
                  <a:lnTo>
                    <a:pt x="4408" y="1583"/>
                  </a:lnTo>
                  <a:lnTo>
                    <a:pt x="4406" y="1583"/>
                  </a:lnTo>
                  <a:moveTo>
                    <a:pt x="3537" y="130"/>
                  </a:moveTo>
                  <a:lnTo>
                    <a:pt x="3537" y="128"/>
                  </a:lnTo>
                  <a:lnTo>
                    <a:pt x="3535" y="128"/>
                  </a:lnTo>
                  <a:lnTo>
                    <a:pt x="3535" y="130"/>
                  </a:lnTo>
                  <a:lnTo>
                    <a:pt x="3537" y="130"/>
                  </a:lnTo>
                  <a:moveTo>
                    <a:pt x="3535" y="127"/>
                  </a:moveTo>
                  <a:lnTo>
                    <a:pt x="3534" y="127"/>
                  </a:lnTo>
                  <a:lnTo>
                    <a:pt x="3535" y="128"/>
                  </a:lnTo>
                  <a:lnTo>
                    <a:pt x="3535" y="127"/>
                  </a:lnTo>
                  <a:moveTo>
                    <a:pt x="2927" y="407"/>
                  </a:moveTo>
                  <a:lnTo>
                    <a:pt x="2929" y="407"/>
                  </a:lnTo>
                  <a:lnTo>
                    <a:pt x="2929" y="406"/>
                  </a:lnTo>
                  <a:lnTo>
                    <a:pt x="2927" y="406"/>
                  </a:lnTo>
                  <a:lnTo>
                    <a:pt x="2926" y="406"/>
                  </a:lnTo>
                  <a:lnTo>
                    <a:pt x="2926" y="407"/>
                  </a:lnTo>
                  <a:lnTo>
                    <a:pt x="2927" y="407"/>
                  </a:lnTo>
                  <a:moveTo>
                    <a:pt x="3260" y="91"/>
                  </a:moveTo>
                  <a:lnTo>
                    <a:pt x="3260" y="93"/>
                  </a:lnTo>
                  <a:lnTo>
                    <a:pt x="3261" y="93"/>
                  </a:lnTo>
                  <a:lnTo>
                    <a:pt x="3263" y="93"/>
                  </a:lnTo>
                  <a:lnTo>
                    <a:pt x="3260" y="91"/>
                  </a:lnTo>
                  <a:moveTo>
                    <a:pt x="3668" y="299"/>
                  </a:moveTo>
                  <a:lnTo>
                    <a:pt x="3667" y="299"/>
                  </a:lnTo>
                  <a:lnTo>
                    <a:pt x="3668" y="300"/>
                  </a:lnTo>
                  <a:lnTo>
                    <a:pt x="3668" y="299"/>
                  </a:lnTo>
                  <a:moveTo>
                    <a:pt x="3695" y="483"/>
                  </a:moveTo>
                  <a:lnTo>
                    <a:pt x="3696" y="483"/>
                  </a:lnTo>
                  <a:lnTo>
                    <a:pt x="3696" y="481"/>
                  </a:lnTo>
                  <a:lnTo>
                    <a:pt x="3695" y="481"/>
                  </a:lnTo>
                  <a:lnTo>
                    <a:pt x="3695" y="483"/>
                  </a:lnTo>
                  <a:moveTo>
                    <a:pt x="3667" y="983"/>
                  </a:moveTo>
                  <a:lnTo>
                    <a:pt x="3668" y="983"/>
                  </a:lnTo>
                  <a:lnTo>
                    <a:pt x="3667" y="982"/>
                  </a:lnTo>
                  <a:lnTo>
                    <a:pt x="3667" y="983"/>
                  </a:lnTo>
                  <a:moveTo>
                    <a:pt x="3433" y="704"/>
                  </a:moveTo>
                  <a:lnTo>
                    <a:pt x="3432" y="703"/>
                  </a:lnTo>
                  <a:lnTo>
                    <a:pt x="3432" y="704"/>
                  </a:lnTo>
                  <a:lnTo>
                    <a:pt x="3433" y="704"/>
                  </a:lnTo>
                  <a:moveTo>
                    <a:pt x="3552" y="117"/>
                  </a:moveTo>
                  <a:lnTo>
                    <a:pt x="3551" y="116"/>
                  </a:lnTo>
                  <a:lnTo>
                    <a:pt x="3549" y="116"/>
                  </a:lnTo>
                  <a:lnTo>
                    <a:pt x="3551" y="117"/>
                  </a:lnTo>
                  <a:lnTo>
                    <a:pt x="3552" y="117"/>
                  </a:lnTo>
                  <a:moveTo>
                    <a:pt x="4409" y="1576"/>
                  </a:moveTo>
                  <a:lnTo>
                    <a:pt x="4411" y="1576"/>
                  </a:lnTo>
                  <a:lnTo>
                    <a:pt x="4409" y="1575"/>
                  </a:lnTo>
                  <a:lnTo>
                    <a:pt x="4409" y="1576"/>
                  </a:lnTo>
                  <a:moveTo>
                    <a:pt x="2777" y="695"/>
                  </a:moveTo>
                  <a:lnTo>
                    <a:pt x="2773" y="697"/>
                  </a:lnTo>
                  <a:lnTo>
                    <a:pt x="2776" y="697"/>
                  </a:lnTo>
                  <a:lnTo>
                    <a:pt x="2777" y="695"/>
                  </a:lnTo>
                  <a:moveTo>
                    <a:pt x="3591" y="125"/>
                  </a:moveTo>
                  <a:lnTo>
                    <a:pt x="3589" y="125"/>
                  </a:lnTo>
                  <a:lnTo>
                    <a:pt x="3591" y="127"/>
                  </a:lnTo>
                  <a:lnTo>
                    <a:pt x="3591" y="125"/>
                  </a:lnTo>
                  <a:moveTo>
                    <a:pt x="3450" y="697"/>
                  </a:moveTo>
                  <a:lnTo>
                    <a:pt x="3449" y="698"/>
                  </a:lnTo>
                  <a:lnTo>
                    <a:pt x="3450" y="698"/>
                  </a:lnTo>
                  <a:lnTo>
                    <a:pt x="3450" y="697"/>
                  </a:lnTo>
                  <a:moveTo>
                    <a:pt x="3653" y="962"/>
                  </a:moveTo>
                  <a:lnTo>
                    <a:pt x="3653" y="963"/>
                  </a:lnTo>
                  <a:lnTo>
                    <a:pt x="3654" y="965"/>
                  </a:lnTo>
                  <a:lnTo>
                    <a:pt x="3656" y="965"/>
                  </a:lnTo>
                  <a:lnTo>
                    <a:pt x="3654" y="963"/>
                  </a:lnTo>
                  <a:lnTo>
                    <a:pt x="3653" y="962"/>
                  </a:lnTo>
                  <a:moveTo>
                    <a:pt x="3365" y="94"/>
                  </a:moveTo>
                  <a:lnTo>
                    <a:pt x="3364" y="93"/>
                  </a:lnTo>
                  <a:lnTo>
                    <a:pt x="3362" y="93"/>
                  </a:lnTo>
                  <a:lnTo>
                    <a:pt x="3364" y="94"/>
                  </a:lnTo>
                  <a:lnTo>
                    <a:pt x="3365" y="94"/>
                  </a:lnTo>
                  <a:moveTo>
                    <a:pt x="2902" y="379"/>
                  </a:moveTo>
                  <a:lnTo>
                    <a:pt x="2904" y="381"/>
                  </a:lnTo>
                  <a:lnTo>
                    <a:pt x="2904" y="379"/>
                  </a:lnTo>
                  <a:lnTo>
                    <a:pt x="2902" y="379"/>
                  </a:lnTo>
                  <a:moveTo>
                    <a:pt x="4518" y="1471"/>
                  </a:moveTo>
                  <a:lnTo>
                    <a:pt x="4516" y="1473"/>
                  </a:lnTo>
                  <a:lnTo>
                    <a:pt x="4518" y="1473"/>
                  </a:lnTo>
                  <a:lnTo>
                    <a:pt x="4518" y="1471"/>
                  </a:lnTo>
                  <a:moveTo>
                    <a:pt x="3541" y="881"/>
                  </a:moveTo>
                  <a:lnTo>
                    <a:pt x="3541" y="883"/>
                  </a:lnTo>
                  <a:lnTo>
                    <a:pt x="3543" y="883"/>
                  </a:lnTo>
                  <a:lnTo>
                    <a:pt x="3543" y="881"/>
                  </a:lnTo>
                  <a:lnTo>
                    <a:pt x="3541" y="881"/>
                  </a:lnTo>
                  <a:moveTo>
                    <a:pt x="3667" y="974"/>
                  </a:moveTo>
                  <a:lnTo>
                    <a:pt x="3665" y="974"/>
                  </a:lnTo>
                  <a:lnTo>
                    <a:pt x="3667" y="975"/>
                  </a:lnTo>
                  <a:lnTo>
                    <a:pt x="3667" y="974"/>
                  </a:lnTo>
                  <a:moveTo>
                    <a:pt x="3665" y="971"/>
                  </a:moveTo>
                  <a:lnTo>
                    <a:pt x="3665" y="969"/>
                  </a:lnTo>
                  <a:lnTo>
                    <a:pt x="3665" y="969"/>
                  </a:lnTo>
                  <a:lnTo>
                    <a:pt x="3664" y="968"/>
                  </a:lnTo>
                  <a:lnTo>
                    <a:pt x="3664" y="969"/>
                  </a:lnTo>
                  <a:lnTo>
                    <a:pt x="3664" y="969"/>
                  </a:lnTo>
                  <a:lnTo>
                    <a:pt x="3664" y="971"/>
                  </a:lnTo>
                  <a:lnTo>
                    <a:pt x="3665" y="972"/>
                  </a:lnTo>
                  <a:lnTo>
                    <a:pt x="3665" y="972"/>
                  </a:lnTo>
                  <a:lnTo>
                    <a:pt x="3665" y="971"/>
                  </a:lnTo>
                  <a:moveTo>
                    <a:pt x="2890" y="418"/>
                  </a:moveTo>
                  <a:lnTo>
                    <a:pt x="2892" y="418"/>
                  </a:lnTo>
                  <a:lnTo>
                    <a:pt x="2890" y="416"/>
                  </a:lnTo>
                  <a:lnTo>
                    <a:pt x="2890" y="418"/>
                  </a:lnTo>
                  <a:moveTo>
                    <a:pt x="3665" y="968"/>
                  </a:moveTo>
                  <a:lnTo>
                    <a:pt x="3665" y="968"/>
                  </a:lnTo>
                  <a:lnTo>
                    <a:pt x="3665" y="969"/>
                  </a:lnTo>
                  <a:lnTo>
                    <a:pt x="3665" y="968"/>
                  </a:lnTo>
                  <a:moveTo>
                    <a:pt x="2622" y="467"/>
                  </a:moveTo>
                  <a:lnTo>
                    <a:pt x="2622" y="469"/>
                  </a:lnTo>
                  <a:lnTo>
                    <a:pt x="2624" y="469"/>
                  </a:lnTo>
                  <a:lnTo>
                    <a:pt x="2624" y="467"/>
                  </a:lnTo>
                  <a:lnTo>
                    <a:pt x="2622" y="467"/>
                  </a:lnTo>
                  <a:moveTo>
                    <a:pt x="3671" y="972"/>
                  </a:moveTo>
                  <a:lnTo>
                    <a:pt x="3671" y="971"/>
                  </a:lnTo>
                  <a:lnTo>
                    <a:pt x="3670" y="971"/>
                  </a:lnTo>
                  <a:lnTo>
                    <a:pt x="3670" y="972"/>
                  </a:lnTo>
                  <a:lnTo>
                    <a:pt x="3671" y="972"/>
                  </a:lnTo>
                  <a:moveTo>
                    <a:pt x="4527" y="1477"/>
                  </a:moveTo>
                  <a:lnTo>
                    <a:pt x="4528" y="1477"/>
                  </a:lnTo>
                  <a:lnTo>
                    <a:pt x="4528" y="1476"/>
                  </a:lnTo>
                  <a:lnTo>
                    <a:pt x="4527" y="1476"/>
                  </a:lnTo>
                  <a:lnTo>
                    <a:pt x="4527" y="1477"/>
                  </a:lnTo>
                  <a:moveTo>
                    <a:pt x="2938" y="396"/>
                  </a:moveTo>
                  <a:lnTo>
                    <a:pt x="2940" y="396"/>
                  </a:lnTo>
                  <a:lnTo>
                    <a:pt x="2941" y="396"/>
                  </a:lnTo>
                  <a:lnTo>
                    <a:pt x="2943" y="396"/>
                  </a:lnTo>
                  <a:lnTo>
                    <a:pt x="2943" y="395"/>
                  </a:lnTo>
                  <a:lnTo>
                    <a:pt x="2941" y="395"/>
                  </a:lnTo>
                  <a:lnTo>
                    <a:pt x="2940" y="395"/>
                  </a:lnTo>
                  <a:lnTo>
                    <a:pt x="2938" y="395"/>
                  </a:lnTo>
                  <a:lnTo>
                    <a:pt x="2938" y="393"/>
                  </a:lnTo>
                  <a:lnTo>
                    <a:pt x="2937" y="393"/>
                  </a:lnTo>
                  <a:lnTo>
                    <a:pt x="2937" y="395"/>
                  </a:lnTo>
                  <a:lnTo>
                    <a:pt x="2938" y="396"/>
                  </a:lnTo>
                  <a:moveTo>
                    <a:pt x="3678" y="989"/>
                  </a:moveTo>
                  <a:lnTo>
                    <a:pt x="3679" y="989"/>
                  </a:lnTo>
                  <a:lnTo>
                    <a:pt x="3681" y="988"/>
                  </a:lnTo>
                  <a:lnTo>
                    <a:pt x="3679" y="988"/>
                  </a:lnTo>
                  <a:lnTo>
                    <a:pt x="3678" y="989"/>
                  </a:lnTo>
                  <a:moveTo>
                    <a:pt x="3681" y="991"/>
                  </a:moveTo>
                  <a:lnTo>
                    <a:pt x="3681" y="989"/>
                  </a:lnTo>
                  <a:lnTo>
                    <a:pt x="3679" y="989"/>
                  </a:lnTo>
                  <a:lnTo>
                    <a:pt x="3679" y="991"/>
                  </a:lnTo>
                  <a:lnTo>
                    <a:pt x="3681" y="991"/>
                  </a:lnTo>
                  <a:moveTo>
                    <a:pt x="3531" y="125"/>
                  </a:moveTo>
                  <a:lnTo>
                    <a:pt x="3529" y="124"/>
                  </a:lnTo>
                  <a:lnTo>
                    <a:pt x="3527" y="124"/>
                  </a:lnTo>
                  <a:lnTo>
                    <a:pt x="3529" y="125"/>
                  </a:lnTo>
                  <a:lnTo>
                    <a:pt x="3531" y="125"/>
                  </a:lnTo>
                  <a:moveTo>
                    <a:pt x="3671" y="982"/>
                  </a:moveTo>
                  <a:lnTo>
                    <a:pt x="3673" y="982"/>
                  </a:lnTo>
                  <a:lnTo>
                    <a:pt x="3674" y="982"/>
                  </a:lnTo>
                  <a:lnTo>
                    <a:pt x="3674" y="980"/>
                  </a:lnTo>
                  <a:lnTo>
                    <a:pt x="3673" y="980"/>
                  </a:lnTo>
                  <a:lnTo>
                    <a:pt x="3671" y="982"/>
                  </a:lnTo>
                  <a:moveTo>
                    <a:pt x="4408" y="1584"/>
                  </a:moveTo>
                  <a:lnTo>
                    <a:pt x="4406" y="1584"/>
                  </a:lnTo>
                  <a:lnTo>
                    <a:pt x="4406" y="1586"/>
                  </a:lnTo>
                  <a:lnTo>
                    <a:pt x="4408" y="1584"/>
                  </a:lnTo>
                  <a:moveTo>
                    <a:pt x="2551" y="294"/>
                  </a:moveTo>
                  <a:lnTo>
                    <a:pt x="2551" y="296"/>
                  </a:lnTo>
                  <a:lnTo>
                    <a:pt x="2553" y="296"/>
                  </a:lnTo>
                  <a:lnTo>
                    <a:pt x="2551" y="294"/>
                  </a:lnTo>
                  <a:moveTo>
                    <a:pt x="3181" y="677"/>
                  </a:moveTo>
                  <a:lnTo>
                    <a:pt x="3182" y="677"/>
                  </a:lnTo>
                  <a:lnTo>
                    <a:pt x="3182" y="675"/>
                  </a:lnTo>
                  <a:lnTo>
                    <a:pt x="3181" y="675"/>
                  </a:lnTo>
                  <a:lnTo>
                    <a:pt x="3181" y="677"/>
                  </a:lnTo>
                  <a:moveTo>
                    <a:pt x="3184" y="675"/>
                  </a:moveTo>
                  <a:lnTo>
                    <a:pt x="3186" y="675"/>
                  </a:lnTo>
                  <a:lnTo>
                    <a:pt x="3186" y="673"/>
                  </a:lnTo>
                  <a:lnTo>
                    <a:pt x="3184" y="673"/>
                  </a:lnTo>
                  <a:lnTo>
                    <a:pt x="3184" y="675"/>
                  </a:lnTo>
                  <a:moveTo>
                    <a:pt x="4131" y="1411"/>
                  </a:moveTo>
                  <a:lnTo>
                    <a:pt x="4131" y="1412"/>
                  </a:lnTo>
                  <a:lnTo>
                    <a:pt x="4132" y="1412"/>
                  </a:lnTo>
                  <a:lnTo>
                    <a:pt x="4132" y="1411"/>
                  </a:lnTo>
                  <a:lnTo>
                    <a:pt x="4131" y="1411"/>
                  </a:lnTo>
                  <a:moveTo>
                    <a:pt x="4132" y="1412"/>
                  </a:moveTo>
                  <a:lnTo>
                    <a:pt x="4132" y="1414"/>
                  </a:lnTo>
                  <a:lnTo>
                    <a:pt x="4134" y="1414"/>
                  </a:lnTo>
                  <a:lnTo>
                    <a:pt x="4132" y="1412"/>
                  </a:lnTo>
                  <a:moveTo>
                    <a:pt x="3252" y="735"/>
                  </a:moveTo>
                  <a:lnTo>
                    <a:pt x="3254" y="735"/>
                  </a:lnTo>
                  <a:lnTo>
                    <a:pt x="3252" y="734"/>
                  </a:lnTo>
                  <a:lnTo>
                    <a:pt x="3252" y="735"/>
                  </a:lnTo>
                  <a:moveTo>
                    <a:pt x="3032" y="108"/>
                  </a:moveTo>
                  <a:lnTo>
                    <a:pt x="3034" y="108"/>
                  </a:lnTo>
                  <a:lnTo>
                    <a:pt x="3032" y="107"/>
                  </a:lnTo>
                  <a:lnTo>
                    <a:pt x="3032" y="107"/>
                  </a:lnTo>
                  <a:lnTo>
                    <a:pt x="3032" y="108"/>
                  </a:lnTo>
                  <a:lnTo>
                    <a:pt x="3032" y="108"/>
                  </a:lnTo>
                  <a:moveTo>
                    <a:pt x="3028" y="107"/>
                  </a:moveTo>
                  <a:lnTo>
                    <a:pt x="3029" y="107"/>
                  </a:lnTo>
                  <a:lnTo>
                    <a:pt x="3031" y="107"/>
                  </a:lnTo>
                  <a:lnTo>
                    <a:pt x="3032" y="107"/>
                  </a:lnTo>
                  <a:lnTo>
                    <a:pt x="3032" y="105"/>
                  </a:lnTo>
                  <a:lnTo>
                    <a:pt x="3031" y="105"/>
                  </a:lnTo>
                  <a:lnTo>
                    <a:pt x="3029" y="105"/>
                  </a:lnTo>
                  <a:lnTo>
                    <a:pt x="3029" y="104"/>
                  </a:lnTo>
                  <a:lnTo>
                    <a:pt x="3028" y="104"/>
                  </a:lnTo>
                  <a:lnTo>
                    <a:pt x="3028" y="102"/>
                  </a:lnTo>
                  <a:lnTo>
                    <a:pt x="3028" y="100"/>
                  </a:lnTo>
                  <a:lnTo>
                    <a:pt x="3026" y="99"/>
                  </a:lnTo>
                  <a:lnTo>
                    <a:pt x="3025" y="99"/>
                  </a:lnTo>
                  <a:lnTo>
                    <a:pt x="3025" y="100"/>
                  </a:lnTo>
                  <a:lnTo>
                    <a:pt x="3025" y="102"/>
                  </a:lnTo>
                  <a:lnTo>
                    <a:pt x="3023" y="102"/>
                  </a:lnTo>
                  <a:lnTo>
                    <a:pt x="3022" y="102"/>
                  </a:lnTo>
                  <a:lnTo>
                    <a:pt x="3022" y="104"/>
                  </a:lnTo>
                  <a:lnTo>
                    <a:pt x="3023" y="104"/>
                  </a:lnTo>
                  <a:lnTo>
                    <a:pt x="3025" y="104"/>
                  </a:lnTo>
                  <a:lnTo>
                    <a:pt x="3025" y="105"/>
                  </a:lnTo>
                  <a:lnTo>
                    <a:pt x="3026" y="107"/>
                  </a:lnTo>
                  <a:lnTo>
                    <a:pt x="3028" y="107"/>
                  </a:lnTo>
                  <a:moveTo>
                    <a:pt x="4149" y="1454"/>
                  </a:moveTo>
                  <a:lnTo>
                    <a:pt x="4149" y="1454"/>
                  </a:lnTo>
                  <a:lnTo>
                    <a:pt x="4151" y="1454"/>
                  </a:lnTo>
                  <a:lnTo>
                    <a:pt x="4149" y="1454"/>
                  </a:lnTo>
                  <a:moveTo>
                    <a:pt x="4148" y="1449"/>
                  </a:moveTo>
                  <a:lnTo>
                    <a:pt x="4148" y="1448"/>
                  </a:lnTo>
                  <a:lnTo>
                    <a:pt x="4148" y="1446"/>
                  </a:lnTo>
                  <a:lnTo>
                    <a:pt x="4148" y="1446"/>
                  </a:lnTo>
                  <a:lnTo>
                    <a:pt x="4148" y="1448"/>
                  </a:lnTo>
                  <a:lnTo>
                    <a:pt x="4146" y="1448"/>
                  </a:lnTo>
                  <a:lnTo>
                    <a:pt x="4146" y="1449"/>
                  </a:lnTo>
                  <a:lnTo>
                    <a:pt x="4148" y="1449"/>
                  </a:lnTo>
                  <a:lnTo>
                    <a:pt x="4148" y="1451"/>
                  </a:lnTo>
                  <a:lnTo>
                    <a:pt x="4148" y="1451"/>
                  </a:lnTo>
                  <a:lnTo>
                    <a:pt x="4148" y="1449"/>
                  </a:lnTo>
                  <a:moveTo>
                    <a:pt x="3441" y="698"/>
                  </a:moveTo>
                  <a:lnTo>
                    <a:pt x="3441" y="697"/>
                  </a:lnTo>
                  <a:lnTo>
                    <a:pt x="3441" y="697"/>
                  </a:lnTo>
                  <a:lnTo>
                    <a:pt x="3441" y="698"/>
                  </a:lnTo>
                  <a:moveTo>
                    <a:pt x="3449" y="681"/>
                  </a:moveTo>
                  <a:lnTo>
                    <a:pt x="3447" y="681"/>
                  </a:lnTo>
                  <a:lnTo>
                    <a:pt x="3449" y="683"/>
                  </a:lnTo>
                  <a:lnTo>
                    <a:pt x="3449" y="681"/>
                  </a:lnTo>
                  <a:moveTo>
                    <a:pt x="3444" y="694"/>
                  </a:moveTo>
                  <a:lnTo>
                    <a:pt x="3444" y="695"/>
                  </a:lnTo>
                  <a:lnTo>
                    <a:pt x="3446" y="694"/>
                  </a:lnTo>
                  <a:lnTo>
                    <a:pt x="3444" y="694"/>
                  </a:lnTo>
                  <a:moveTo>
                    <a:pt x="3956" y="1209"/>
                  </a:moveTo>
                  <a:lnTo>
                    <a:pt x="3954" y="1208"/>
                  </a:lnTo>
                  <a:lnTo>
                    <a:pt x="3954" y="1209"/>
                  </a:lnTo>
                  <a:lnTo>
                    <a:pt x="3956" y="1209"/>
                  </a:lnTo>
                  <a:moveTo>
                    <a:pt x="4026" y="1181"/>
                  </a:moveTo>
                  <a:lnTo>
                    <a:pt x="4026" y="1180"/>
                  </a:lnTo>
                  <a:lnTo>
                    <a:pt x="4024" y="1180"/>
                  </a:lnTo>
                  <a:lnTo>
                    <a:pt x="4024" y="1181"/>
                  </a:lnTo>
                  <a:lnTo>
                    <a:pt x="4026" y="1181"/>
                  </a:lnTo>
                  <a:moveTo>
                    <a:pt x="3964" y="1192"/>
                  </a:moveTo>
                  <a:lnTo>
                    <a:pt x="3962" y="1192"/>
                  </a:lnTo>
                  <a:lnTo>
                    <a:pt x="3962" y="1192"/>
                  </a:lnTo>
                  <a:lnTo>
                    <a:pt x="3964" y="1192"/>
                  </a:lnTo>
                  <a:lnTo>
                    <a:pt x="3964" y="1192"/>
                  </a:lnTo>
                  <a:moveTo>
                    <a:pt x="3446" y="697"/>
                  </a:moveTo>
                  <a:lnTo>
                    <a:pt x="3444" y="695"/>
                  </a:lnTo>
                  <a:lnTo>
                    <a:pt x="3444" y="697"/>
                  </a:lnTo>
                  <a:lnTo>
                    <a:pt x="3446" y="697"/>
                  </a:lnTo>
                  <a:moveTo>
                    <a:pt x="3442" y="698"/>
                  </a:moveTo>
                  <a:lnTo>
                    <a:pt x="3442" y="697"/>
                  </a:lnTo>
                  <a:lnTo>
                    <a:pt x="3441" y="697"/>
                  </a:lnTo>
                  <a:lnTo>
                    <a:pt x="3442" y="698"/>
                  </a:lnTo>
                  <a:moveTo>
                    <a:pt x="4259" y="1248"/>
                  </a:moveTo>
                  <a:lnTo>
                    <a:pt x="4259" y="1248"/>
                  </a:lnTo>
                  <a:lnTo>
                    <a:pt x="4259" y="1250"/>
                  </a:lnTo>
                  <a:lnTo>
                    <a:pt x="4259" y="1248"/>
                  </a:lnTo>
                  <a:moveTo>
                    <a:pt x="3951" y="1199"/>
                  </a:moveTo>
                  <a:lnTo>
                    <a:pt x="3953" y="1200"/>
                  </a:lnTo>
                  <a:lnTo>
                    <a:pt x="3953" y="1199"/>
                  </a:lnTo>
                  <a:lnTo>
                    <a:pt x="3951" y="1199"/>
                  </a:lnTo>
                  <a:moveTo>
                    <a:pt x="4207" y="1487"/>
                  </a:moveTo>
                  <a:lnTo>
                    <a:pt x="4207" y="1485"/>
                  </a:lnTo>
                  <a:lnTo>
                    <a:pt x="4208" y="1485"/>
                  </a:lnTo>
                  <a:lnTo>
                    <a:pt x="4208" y="1483"/>
                  </a:lnTo>
                  <a:lnTo>
                    <a:pt x="4208" y="1482"/>
                  </a:lnTo>
                  <a:lnTo>
                    <a:pt x="4207" y="1480"/>
                  </a:lnTo>
                  <a:lnTo>
                    <a:pt x="4205" y="1480"/>
                  </a:lnTo>
                  <a:lnTo>
                    <a:pt x="4204" y="1482"/>
                  </a:lnTo>
                  <a:lnTo>
                    <a:pt x="4202" y="1482"/>
                  </a:lnTo>
                  <a:lnTo>
                    <a:pt x="4202" y="1483"/>
                  </a:lnTo>
                  <a:lnTo>
                    <a:pt x="4204" y="1483"/>
                  </a:lnTo>
                  <a:lnTo>
                    <a:pt x="4204" y="1485"/>
                  </a:lnTo>
                  <a:lnTo>
                    <a:pt x="4205" y="1487"/>
                  </a:lnTo>
                  <a:lnTo>
                    <a:pt x="4207" y="1487"/>
                  </a:lnTo>
                  <a:moveTo>
                    <a:pt x="2740" y="375"/>
                  </a:moveTo>
                  <a:lnTo>
                    <a:pt x="2742" y="375"/>
                  </a:lnTo>
                  <a:lnTo>
                    <a:pt x="2742" y="373"/>
                  </a:lnTo>
                  <a:lnTo>
                    <a:pt x="2740" y="373"/>
                  </a:lnTo>
                  <a:lnTo>
                    <a:pt x="2740" y="375"/>
                  </a:lnTo>
                  <a:moveTo>
                    <a:pt x="2742" y="378"/>
                  </a:moveTo>
                  <a:lnTo>
                    <a:pt x="2742" y="376"/>
                  </a:lnTo>
                  <a:lnTo>
                    <a:pt x="2740" y="376"/>
                  </a:lnTo>
                  <a:lnTo>
                    <a:pt x="2742" y="378"/>
                  </a:lnTo>
                  <a:moveTo>
                    <a:pt x="3967" y="1186"/>
                  </a:moveTo>
                  <a:lnTo>
                    <a:pt x="3967" y="1188"/>
                  </a:lnTo>
                  <a:lnTo>
                    <a:pt x="3968" y="1188"/>
                  </a:lnTo>
                  <a:lnTo>
                    <a:pt x="3968" y="1186"/>
                  </a:lnTo>
                  <a:lnTo>
                    <a:pt x="3967" y="1185"/>
                  </a:lnTo>
                  <a:lnTo>
                    <a:pt x="3967" y="1186"/>
                  </a:lnTo>
                  <a:moveTo>
                    <a:pt x="2811" y="153"/>
                  </a:moveTo>
                  <a:lnTo>
                    <a:pt x="2811" y="155"/>
                  </a:lnTo>
                  <a:lnTo>
                    <a:pt x="2813" y="155"/>
                  </a:lnTo>
                  <a:lnTo>
                    <a:pt x="2811" y="153"/>
                  </a:lnTo>
                  <a:moveTo>
                    <a:pt x="2740" y="371"/>
                  </a:moveTo>
                  <a:lnTo>
                    <a:pt x="2738" y="371"/>
                  </a:lnTo>
                  <a:lnTo>
                    <a:pt x="2738" y="371"/>
                  </a:lnTo>
                  <a:lnTo>
                    <a:pt x="2740" y="371"/>
                  </a:lnTo>
                  <a:lnTo>
                    <a:pt x="2740" y="371"/>
                  </a:lnTo>
                  <a:moveTo>
                    <a:pt x="2773" y="1242"/>
                  </a:moveTo>
                  <a:lnTo>
                    <a:pt x="2773" y="1243"/>
                  </a:lnTo>
                  <a:lnTo>
                    <a:pt x="2774" y="1243"/>
                  </a:lnTo>
                  <a:lnTo>
                    <a:pt x="2773" y="1242"/>
                  </a:lnTo>
                  <a:moveTo>
                    <a:pt x="2972" y="502"/>
                  </a:moveTo>
                  <a:lnTo>
                    <a:pt x="2974" y="503"/>
                  </a:lnTo>
                  <a:lnTo>
                    <a:pt x="2974" y="505"/>
                  </a:lnTo>
                  <a:lnTo>
                    <a:pt x="2974" y="506"/>
                  </a:lnTo>
                  <a:lnTo>
                    <a:pt x="2972" y="506"/>
                  </a:lnTo>
                  <a:lnTo>
                    <a:pt x="2971" y="506"/>
                  </a:lnTo>
                  <a:lnTo>
                    <a:pt x="2969" y="505"/>
                  </a:lnTo>
                  <a:lnTo>
                    <a:pt x="2967" y="505"/>
                  </a:lnTo>
                  <a:lnTo>
                    <a:pt x="2964" y="506"/>
                  </a:lnTo>
                  <a:lnTo>
                    <a:pt x="2963" y="506"/>
                  </a:lnTo>
                  <a:lnTo>
                    <a:pt x="2961" y="506"/>
                  </a:lnTo>
                  <a:lnTo>
                    <a:pt x="2960" y="508"/>
                  </a:lnTo>
                  <a:lnTo>
                    <a:pt x="2958" y="508"/>
                  </a:lnTo>
                  <a:lnTo>
                    <a:pt x="2957" y="508"/>
                  </a:lnTo>
                  <a:lnTo>
                    <a:pt x="2955" y="509"/>
                  </a:lnTo>
                  <a:lnTo>
                    <a:pt x="2954" y="509"/>
                  </a:lnTo>
                  <a:lnTo>
                    <a:pt x="2952" y="508"/>
                  </a:lnTo>
                  <a:lnTo>
                    <a:pt x="2949" y="508"/>
                  </a:lnTo>
                  <a:lnTo>
                    <a:pt x="2947" y="508"/>
                  </a:lnTo>
                  <a:lnTo>
                    <a:pt x="2944" y="506"/>
                  </a:lnTo>
                  <a:lnTo>
                    <a:pt x="2943" y="506"/>
                  </a:lnTo>
                  <a:lnTo>
                    <a:pt x="2941" y="506"/>
                  </a:lnTo>
                  <a:lnTo>
                    <a:pt x="2940" y="505"/>
                  </a:lnTo>
                  <a:lnTo>
                    <a:pt x="2938" y="505"/>
                  </a:lnTo>
                  <a:lnTo>
                    <a:pt x="2937" y="503"/>
                  </a:lnTo>
                  <a:lnTo>
                    <a:pt x="2937" y="502"/>
                  </a:lnTo>
                  <a:lnTo>
                    <a:pt x="2935" y="502"/>
                  </a:lnTo>
                  <a:lnTo>
                    <a:pt x="2933" y="500"/>
                  </a:lnTo>
                  <a:lnTo>
                    <a:pt x="2933" y="498"/>
                  </a:lnTo>
                  <a:lnTo>
                    <a:pt x="2932" y="498"/>
                  </a:lnTo>
                  <a:lnTo>
                    <a:pt x="2930" y="497"/>
                  </a:lnTo>
                  <a:lnTo>
                    <a:pt x="2929" y="497"/>
                  </a:lnTo>
                  <a:lnTo>
                    <a:pt x="2924" y="497"/>
                  </a:lnTo>
                  <a:lnTo>
                    <a:pt x="2923" y="497"/>
                  </a:lnTo>
                  <a:lnTo>
                    <a:pt x="2921" y="495"/>
                  </a:lnTo>
                  <a:lnTo>
                    <a:pt x="2921" y="494"/>
                  </a:lnTo>
                  <a:lnTo>
                    <a:pt x="2919" y="492"/>
                  </a:lnTo>
                  <a:lnTo>
                    <a:pt x="2919" y="491"/>
                  </a:lnTo>
                  <a:lnTo>
                    <a:pt x="2918" y="489"/>
                  </a:lnTo>
                  <a:lnTo>
                    <a:pt x="2918" y="488"/>
                  </a:lnTo>
                  <a:lnTo>
                    <a:pt x="2918" y="486"/>
                  </a:lnTo>
                  <a:lnTo>
                    <a:pt x="2916" y="486"/>
                  </a:lnTo>
                  <a:lnTo>
                    <a:pt x="2916" y="485"/>
                  </a:lnTo>
                  <a:lnTo>
                    <a:pt x="2916" y="483"/>
                  </a:lnTo>
                  <a:lnTo>
                    <a:pt x="2916" y="481"/>
                  </a:lnTo>
                  <a:lnTo>
                    <a:pt x="2915" y="480"/>
                  </a:lnTo>
                  <a:lnTo>
                    <a:pt x="2916" y="480"/>
                  </a:lnTo>
                  <a:lnTo>
                    <a:pt x="2916" y="478"/>
                  </a:lnTo>
                  <a:lnTo>
                    <a:pt x="2916" y="477"/>
                  </a:lnTo>
                  <a:lnTo>
                    <a:pt x="2918" y="477"/>
                  </a:lnTo>
                  <a:lnTo>
                    <a:pt x="2918" y="475"/>
                  </a:lnTo>
                  <a:lnTo>
                    <a:pt x="2918" y="474"/>
                  </a:lnTo>
                  <a:lnTo>
                    <a:pt x="2919" y="474"/>
                  </a:lnTo>
                  <a:lnTo>
                    <a:pt x="2919" y="472"/>
                  </a:lnTo>
                  <a:lnTo>
                    <a:pt x="2918" y="471"/>
                  </a:lnTo>
                  <a:lnTo>
                    <a:pt x="2918" y="469"/>
                  </a:lnTo>
                  <a:lnTo>
                    <a:pt x="2919" y="469"/>
                  </a:lnTo>
                  <a:lnTo>
                    <a:pt x="2919" y="467"/>
                  </a:lnTo>
                  <a:lnTo>
                    <a:pt x="2918" y="467"/>
                  </a:lnTo>
                  <a:lnTo>
                    <a:pt x="2918" y="466"/>
                  </a:lnTo>
                  <a:lnTo>
                    <a:pt x="2918" y="464"/>
                  </a:lnTo>
                  <a:lnTo>
                    <a:pt x="2918" y="463"/>
                  </a:lnTo>
                  <a:lnTo>
                    <a:pt x="2918" y="461"/>
                  </a:lnTo>
                  <a:lnTo>
                    <a:pt x="2919" y="461"/>
                  </a:lnTo>
                  <a:lnTo>
                    <a:pt x="2921" y="461"/>
                  </a:lnTo>
                  <a:lnTo>
                    <a:pt x="2921" y="460"/>
                  </a:lnTo>
                  <a:lnTo>
                    <a:pt x="2921" y="460"/>
                  </a:lnTo>
                  <a:lnTo>
                    <a:pt x="2923" y="460"/>
                  </a:lnTo>
                  <a:lnTo>
                    <a:pt x="2924" y="460"/>
                  </a:lnTo>
                  <a:lnTo>
                    <a:pt x="2926" y="460"/>
                  </a:lnTo>
                  <a:lnTo>
                    <a:pt x="2924" y="458"/>
                  </a:lnTo>
                  <a:lnTo>
                    <a:pt x="2923" y="457"/>
                  </a:lnTo>
                  <a:lnTo>
                    <a:pt x="2921" y="457"/>
                  </a:lnTo>
                  <a:lnTo>
                    <a:pt x="2921" y="457"/>
                  </a:lnTo>
                  <a:lnTo>
                    <a:pt x="2919" y="457"/>
                  </a:lnTo>
                  <a:lnTo>
                    <a:pt x="2918" y="455"/>
                  </a:lnTo>
                  <a:lnTo>
                    <a:pt x="2916" y="455"/>
                  </a:lnTo>
                  <a:lnTo>
                    <a:pt x="2916" y="454"/>
                  </a:lnTo>
                  <a:lnTo>
                    <a:pt x="2915" y="452"/>
                  </a:lnTo>
                  <a:lnTo>
                    <a:pt x="2913" y="450"/>
                  </a:lnTo>
                  <a:lnTo>
                    <a:pt x="2913" y="449"/>
                  </a:lnTo>
                  <a:lnTo>
                    <a:pt x="2912" y="449"/>
                  </a:lnTo>
                  <a:lnTo>
                    <a:pt x="2912" y="447"/>
                  </a:lnTo>
                  <a:lnTo>
                    <a:pt x="2912" y="446"/>
                  </a:lnTo>
                  <a:lnTo>
                    <a:pt x="2910" y="446"/>
                  </a:lnTo>
                  <a:lnTo>
                    <a:pt x="2910" y="446"/>
                  </a:lnTo>
                  <a:lnTo>
                    <a:pt x="2909" y="446"/>
                  </a:lnTo>
                  <a:lnTo>
                    <a:pt x="2909" y="444"/>
                  </a:lnTo>
                  <a:lnTo>
                    <a:pt x="2907" y="444"/>
                  </a:lnTo>
                  <a:lnTo>
                    <a:pt x="2907" y="443"/>
                  </a:lnTo>
                  <a:lnTo>
                    <a:pt x="2906" y="441"/>
                  </a:lnTo>
                  <a:lnTo>
                    <a:pt x="2906" y="440"/>
                  </a:lnTo>
                  <a:lnTo>
                    <a:pt x="2904" y="440"/>
                  </a:lnTo>
                  <a:lnTo>
                    <a:pt x="2902" y="440"/>
                  </a:lnTo>
                  <a:lnTo>
                    <a:pt x="2902" y="438"/>
                  </a:lnTo>
                  <a:lnTo>
                    <a:pt x="2902" y="437"/>
                  </a:lnTo>
                  <a:lnTo>
                    <a:pt x="2901" y="437"/>
                  </a:lnTo>
                  <a:lnTo>
                    <a:pt x="2899" y="433"/>
                  </a:lnTo>
                  <a:lnTo>
                    <a:pt x="2898" y="433"/>
                  </a:lnTo>
                  <a:lnTo>
                    <a:pt x="2898" y="432"/>
                  </a:lnTo>
                  <a:lnTo>
                    <a:pt x="2896" y="430"/>
                  </a:lnTo>
                  <a:lnTo>
                    <a:pt x="2895" y="430"/>
                  </a:lnTo>
                  <a:lnTo>
                    <a:pt x="2895" y="429"/>
                  </a:lnTo>
                  <a:lnTo>
                    <a:pt x="2895" y="427"/>
                  </a:lnTo>
                  <a:lnTo>
                    <a:pt x="2893" y="427"/>
                  </a:lnTo>
                  <a:lnTo>
                    <a:pt x="2893" y="426"/>
                  </a:lnTo>
                  <a:lnTo>
                    <a:pt x="2892" y="426"/>
                  </a:lnTo>
                  <a:lnTo>
                    <a:pt x="2892" y="424"/>
                  </a:lnTo>
                  <a:lnTo>
                    <a:pt x="2892" y="423"/>
                  </a:lnTo>
                  <a:lnTo>
                    <a:pt x="2892" y="421"/>
                  </a:lnTo>
                  <a:lnTo>
                    <a:pt x="2892" y="419"/>
                  </a:lnTo>
                  <a:lnTo>
                    <a:pt x="2892" y="418"/>
                  </a:lnTo>
                  <a:lnTo>
                    <a:pt x="2892" y="416"/>
                  </a:lnTo>
                  <a:lnTo>
                    <a:pt x="2890" y="416"/>
                  </a:lnTo>
                  <a:lnTo>
                    <a:pt x="2890" y="415"/>
                  </a:lnTo>
                  <a:lnTo>
                    <a:pt x="2890" y="413"/>
                  </a:lnTo>
                  <a:lnTo>
                    <a:pt x="2890" y="412"/>
                  </a:lnTo>
                  <a:lnTo>
                    <a:pt x="2889" y="412"/>
                  </a:lnTo>
                  <a:lnTo>
                    <a:pt x="2889" y="410"/>
                  </a:lnTo>
                  <a:lnTo>
                    <a:pt x="2887" y="409"/>
                  </a:lnTo>
                  <a:lnTo>
                    <a:pt x="2885" y="409"/>
                  </a:lnTo>
                  <a:lnTo>
                    <a:pt x="2885" y="409"/>
                  </a:lnTo>
                  <a:lnTo>
                    <a:pt x="2884" y="409"/>
                  </a:lnTo>
                  <a:lnTo>
                    <a:pt x="2884" y="409"/>
                  </a:lnTo>
                  <a:lnTo>
                    <a:pt x="2884" y="407"/>
                  </a:lnTo>
                  <a:lnTo>
                    <a:pt x="2882" y="407"/>
                  </a:lnTo>
                  <a:lnTo>
                    <a:pt x="2882" y="406"/>
                  </a:lnTo>
                  <a:lnTo>
                    <a:pt x="2882" y="404"/>
                  </a:lnTo>
                  <a:lnTo>
                    <a:pt x="2884" y="404"/>
                  </a:lnTo>
                  <a:lnTo>
                    <a:pt x="2884" y="402"/>
                  </a:lnTo>
                  <a:lnTo>
                    <a:pt x="2885" y="402"/>
                  </a:lnTo>
                  <a:lnTo>
                    <a:pt x="2885" y="401"/>
                  </a:lnTo>
                  <a:lnTo>
                    <a:pt x="2885" y="399"/>
                  </a:lnTo>
                  <a:lnTo>
                    <a:pt x="2885" y="398"/>
                  </a:lnTo>
                  <a:lnTo>
                    <a:pt x="2887" y="398"/>
                  </a:lnTo>
                  <a:lnTo>
                    <a:pt x="2887" y="396"/>
                  </a:lnTo>
                  <a:lnTo>
                    <a:pt x="2887" y="395"/>
                  </a:lnTo>
                  <a:lnTo>
                    <a:pt x="2887" y="393"/>
                  </a:lnTo>
                  <a:lnTo>
                    <a:pt x="2889" y="393"/>
                  </a:lnTo>
                  <a:lnTo>
                    <a:pt x="2889" y="392"/>
                  </a:lnTo>
                  <a:lnTo>
                    <a:pt x="2889" y="390"/>
                  </a:lnTo>
                  <a:lnTo>
                    <a:pt x="2890" y="392"/>
                  </a:lnTo>
                  <a:lnTo>
                    <a:pt x="2890" y="390"/>
                  </a:lnTo>
                  <a:lnTo>
                    <a:pt x="2892" y="390"/>
                  </a:lnTo>
                  <a:lnTo>
                    <a:pt x="2893" y="390"/>
                  </a:lnTo>
                  <a:lnTo>
                    <a:pt x="2895" y="390"/>
                  </a:lnTo>
                  <a:lnTo>
                    <a:pt x="2895" y="388"/>
                  </a:lnTo>
                  <a:lnTo>
                    <a:pt x="2896" y="388"/>
                  </a:lnTo>
                  <a:lnTo>
                    <a:pt x="2896" y="387"/>
                  </a:lnTo>
                  <a:lnTo>
                    <a:pt x="2898" y="387"/>
                  </a:lnTo>
                  <a:lnTo>
                    <a:pt x="2898" y="388"/>
                  </a:lnTo>
                  <a:lnTo>
                    <a:pt x="2899" y="388"/>
                  </a:lnTo>
                  <a:lnTo>
                    <a:pt x="2899" y="387"/>
                  </a:lnTo>
                  <a:lnTo>
                    <a:pt x="2898" y="387"/>
                  </a:lnTo>
                  <a:lnTo>
                    <a:pt x="2898" y="385"/>
                  </a:lnTo>
                  <a:lnTo>
                    <a:pt x="2899" y="385"/>
                  </a:lnTo>
                  <a:lnTo>
                    <a:pt x="2901" y="385"/>
                  </a:lnTo>
                  <a:lnTo>
                    <a:pt x="2902" y="385"/>
                  </a:lnTo>
                  <a:lnTo>
                    <a:pt x="2902" y="384"/>
                  </a:lnTo>
                  <a:lnTo>
                    <a:pt x="2901" y="384"/>
                  </a:lnTo>
                  <a:lnTo>
                    <a:pt x="2902" y="382"/>
                  </a:lnTo>
                  <a:lnTo>
                    <a:pt x="2902" y="381"/>
                  </a:lnTo>
                  <a:lnTo>
                    <a:pt x="2904" y="381"/>
                  </a:lnTo>
                  <a:lnTo>
                    <a:pt x="2906" y="381"/>
                  </a:lnTo>
                  <a:lnTo>
                    <a:pt x="2906" y="379"/>
                  </a:lnTo>
                  <a:lnTo>
                    <a:pt x="2907" y="381"/>
                  </a:lnTo>
                  <a:lnTo>
                    <a:pt x="2907" y="379"/>
                  </a:lnTo>
                  <a:lnTo>
                    <a:pt x="2909" y="379"/>
                  </a:lnTo>
                  <a:lnTo>
                    <a:pt x="2910" y="379"/>
                  </a:lnTo>
                  <a:lnTo>
                    <a:pt x="2910" y="378"/>
                  </a:lnTo>
                  <a:lnTo>
                    <a:pt x="2912" y="378"/>
                  </a:lnTo>
                  <a:lnTo>
                    <a:pt x="2912" y="376"/>
                  </a:lnTo>
                  <a:lnTo>
                    <a:pt x="2913" y="376"/>
                  </a:lnTo>
                  <a:lnTo>
                    <a:pt x="2915" y="376"/>
                  </a:lnTo>
                  <a:lnTo>
                    <a:pt x="2915" y="375"/>
                  </a:lnTo>
                  <a:lnTo>
                    <a:pt x="2916" y="375"/>
                  </a:lnTo>
                  <a:lnTo>
                    <a:pt x="2916" y="373"/>
                  </a:lnTo>
                  <a:lnTo>
                    <a:pt x="2918" y="373"/>
                  </a:lnTo>
                  <a:lnTo>
                    <a:pt x="2919" y="373"/>
                  </a:lnTo>
                  <a:lnTo>
                    <a:pt x="2921" y="373"/>
                  </a:lnTo>
                  <a:lnTo>
                    <a:pt x="2921" y="373"/>
                  </a:lnTo>
                  <a:lnTo>
                    <a:pt x="2923" y="373"/>
                  </a:lnTo>
                  <a:lnTo>
                    <a:pt x="2924" y="373"/>
                  </a:lnTo>
                  <a:lnTo>
                    <a:pt x="2923" y="375"/>
                  </a:lnTo>
                  <a:lnTo>
                    <a:pt x="2924" y="375"/>
                  </a:lnTo>
                  <a:lnTo>
                    <a:pt x="2926" y="375"/>
                  </a:lnTo>
                  <a:lnTo>
                    <a:pt x="2927" y="375"/>
                  </a:lnTo>
                  <a:lnTo>
                    <a:pt x="2927" y="376"/>
                  </a:lnTo>
                  <a:lnTo>
                    <a:pt x="2929" y="376"/>
                  </a:lnTo>
                  <a:lnTo>
                    <a:pt x="2930" y="375"/>
                  </a:lnTo>
                  <a:lnTo>
                    <a:pt x="2932" y="375"/>
                  </a:lnTo>
                  <a:lnTo>
                    <a:pt x="2933" y="375"/>
                  </a:lnTo>
                  <a:lnTo>
                    <a:pt x="2935" y="375"/>
                  </a:lnTo>
                  <a:lnTo>
                    <a:pt x="2937" y="375"/>
                  </a:lnTo>
                  <a:lnTo>
                    <a:pt x="2937" y="376"/>
                  </a:lnTo>
                  <a:lnTo>
                    <a:pt x="2938" y="376"/>
                  </a:lnTo>
                  <a:lnTo>
                    <a:pt x="2938" y="378"/>
                  </a:lnTo>
                  <a:lnTo>
                    <a:pt x="2940" y="378"/>
                  </a:lnTo>
                  <a:lnTo>
                    <a:pt x="2940" y="379"/>
                  </a:lnTo>
                  <a:lnTo>
                    <a:pt x="2938" y="379"/>
                  </a:lnTo>
                  <a:lnTo>
                    <a:pt x="2938" y="381"/>
                  </a:lnTo>
                  <a:lnTo>
                    <a:pt x="2940" y="382"/>
                  </a:lnTo>
                  <a:lnTo>
                    <a:pt x="2940" y="384"/>
                  </a:lnTo>
                  <a:lnTo>
                    <a:pt x="2940" y="385"/>
                  </a:lnTo>
                  <a:lnTo>
                    <a:pt x="2940" y="387"/>
                  </a:lnTo>
                  <a:lnTo>
                    <a:pt x="2940" y="388"/>
                  </a:lnTo>
                  <a:lnTo>
                    <a:pt x="2938" y="388"/>
                  </a:lnTo>
                  <a:lnTo>
                    <a:pt x="2938" y="390"/>
                  </a:lnTo>
                  <a:lnTo>
                    <a:pt x="2938" y="392"/>
                  </a:lnTo>
                  <a:lnTo>
                    <a:pt x="2937" y="392"/>
                  </a:lnTo>
                  <a:lnTo>
                    <a:pt x="2937" y="393"/>
                  </a:lnTo>
                  <a:lnTo>
                    <a:pt x="2935" y="393"/>
                  </a:lnTo>
                  <a:lnTo>
                    <a:pt x="2935" y="395"/>
                  </a:lnTo>
                  <a:lnTo>
                    <a:pt x="2932" y="395"/>
                  </a:lnTo>
                  <a:lnTo>
                    <a:pt x="2930" y="395"/>
                  </a:lnTo>
                  <a:lnTo>
                    <a:pt x="2929" y="395"/>
                  </a:lnTo>
                  <a:lnTo>
                    <a:pt x="2927" y="395"/>
                  </a:lnTo>
                  <a:lnTo>
                    <a:pt x="2927" y="396"/>
                  </a:lnTo>
                  <a:lnTo>
                    <a:pt x="2926" y="396"/>
                  </a:lnTo>
                  <a:lnTo>
                    <a:pt x="2924" y="395"/>
                  </a:lnTo>
                  <a:lnTo>
                    <a:pt x="2924" y="396"/>
                  </a:lnTo>
                  <a:lnTo>
                    <a:pt x="2924" y="398"/>
                  </a:lnTo>
                  <a:lnTo>
                    <a:pt x="2924" y="399"/>
                  </a:lnTo>
                  <a:lnTo>
                    <a:pt x="2923" y="399"/>
                  </a:lnTo>
                  <a:lnTo>
                    <a:pt x="2923" y="401"/>
                  </a:lnTo>
                  <a:lnTo>
                    <a:pt x="2921" y="401"/>
                  </a:lnTo>
                  <a:lnTo>
                    <a:pt x="2921" y="402"/>
                  </a:lnTo>
                  <a:lnTo>
                    <a:pt x="2923" y="402"/>
                  </a:lnTo>
                  <a:lnTo>
                    <a:pt x="2924" y="404"/>
                  </a:lnTo>
                  <a:lnTo>
                    <a:pt x="2926" y="406"/>
                  </a:lnTo>
                  <a:lnTo>
                    <a:pt x="2924" y="407"/>
                  </a:lnTo>
                  <a:lnTo>
                    <a:pt x="2923" y="407"/>
                  </a:lnTo>
                  <a:lnTo>
                    <a:pt x="2923" y="406"/>
                  </a:lnTo>
                  <a:lnTo>
                    <a:pt x="2921" y="406"/>
                  </a:lnTo>
                  <a:lnTo>
                    <a:pt x="2921" y="406"/>
                  </a:lnTo>
                  <a:lnTo>
                    <a:pt x="2919" y="406"/>
                  </a:lnTo>
                  <a:lnTo>
                    <a:pt x="2918" y="406"/>
                  </a:lnTo>
                  <a:lnTo>
                    <a:pt x="2916" y="404"/>
                  </a:lnTo>
                  <a:lnTo>
                    <a:pt x="2916" y="406"/>
                  </a:lnTo>
                  <a:lnTo>
                    <a:pt x="2916" y="407"/>
                  </a:lnTo>
                  <a:lnTo>
                    <a:pt x="2916" y="409"/>
                  </a:lnTo>
                  <a:lnTo>
                    <a:pt x="2918" y="409"/>
                  </a:lnTo>
                  <a:lnTo>
                    <a:pt x="2921" y="409"/>
                  </a:lnTo>
                  <a:lnTo>
                    <a:pt x="2921" y="409"/>
                  </a:lnTo>
                  <a:lnTo>
                    <a:pt x="2923" y="410"/>
                  </a:lnTo>
                  <a:lnTo>
                    <a:pt x="2923" y="412"/>
                  </a:lnTo>
                  <a:lnTo>
                    <a:pt x="2923" y="413"/>
                  </a:lnTo>
                  <a:lnTo>
                    <a:pt x="2924" y="413"/>
                  </a:lnTo>
                  <a:lnTo>
                    <a:pt x="2924" y="415"/>
                  </a:lnTo>
                  <a:lnTo>
                    <a:pt x="2926" y="416"/>
                  </a:lnTo>
                  <a:lnTo>
                    <a:pt x="2927" y="416"/>
                  </a:lnTo>
                  <a:lnTo>
                    <a:pt x="2927" y="418"/>
                  </a:lnTo>
                  <a:lnTo>
                    <a:pt x="2929" y="419"/>
                  </a:lnTo>
                  <a:lnTo>
                    <a:pt x="2929" y="421"/>
                  </a:lnTo>
                  <a:lnTo>
                    <a:pt x="2929" y="423"/>
                  </a:lnTo>
                  <a:lnTo>
                    <a:pt x="2930" y="423"/>
                  </a:lnTo>
                  <a:lnTo>
                    <a:pt x="2932" y="423"/>
                  </a:lnTo>
                  <a:lnTo>
                    <a:pt x="2932" y="424"/>
                  </a:lnTo>
                  <a:lnTo>
                    <a:pt x="2933" y="424"/>
                  </a:lnTo>
                  <a:lnTo>
                    <a:pt x="2933" y="426"/>
                  </a:lnTo>
                  <a:lnTo>
                    <a:pt x="2935" y="426"/>
                  </a:lnTo>
                  <a:lnTo>
                    <a:pt x="2935" y="427"/>
                  </a:lnTo>
                  <a:lnTo>
                    <a:pt x="2937" y="427"/>
                  </a:lnTo>
                  <a:lnTo>
                    <a:pt x="2938" y="427"/>
                  </a:lnTo>
                  <a:lnTo>
                    <a:pt x="2940" y="427"/>
                  </a:lnTo>
                  <a:lnTo>
                    <a:pt x="2941" y="427"/>
                  </a:lnTo>
                  <a:lnTo>
                    <a:pt x="2943" y="427"/>
                  </a:lnTo>
                  <a:lnTo>
                    <a:pt x="2943" y="429"/>
                  </a:lnTo>
                  <a:lnTo>
                    <a:pt x="2944" y="429"/>
                  </a:lnTo>
                  <a:lnTo>
                    <a:pt x="2944" y="430"/>
                  </a:lnTo>
                  <a:lnTo>
                    <a:pt x="2944" y="432"/>
                  </a:lnTo>
                  <a:lnTo>
                    <a:pt x="2944" y="433"/>
                  </a:lnTo>
                  <a:lnTo>
                    <a:pt x="2943" y="433"/>
                  </a:lnTo>
                  <a:lnTo>
                    <a:pt x="2943" y="435"/>
                  </a:lnTo>
                  <a:lnTo>
                    <a:pt x="2943" y="437"/>
                  </a:lnTo>
                  <a:lnTo>
                    <a:pt x="2943" y="438"/>
                  </a:lnTo>
                  <a:lnTo>
                    <a:pt x="2943" y="440"/>
                  </a:lnTo>
                  <a:lnTo>
                    <a:pt x="2943" y="441"/>
                  </a:lnTo>
                  <a:lnTo>
                    <a:pt x="2943" y="443"/>
                  </a:lnTo>
                  <a:lnTo>
                    <a:pt x="2944" y="443"/>
                  </a:lnTo>
                  <a:lnTo>
                    <a:pt x="2944" y="444"/>
                  </a:lnTo>
                  <a:lnTo>
                    <a:pt x="2944" y="446"/>
                  </a:lnTo>
                  <a:lnTo>
                    <a:pt x="2946" y="446"/>
                  </a:lnTo>
                  <a:lnTo>
                    <a:pt x="2947" y="446"/>
                  </a:lnTo>
                  <a:lnTo>
                    <a:pt x="2949" y="444"/>
                  </a:lnTo>
                  <a:lnTo>
                    <a:pt x="2947" y="444"/>
                  </a:lnTo>
                  <a:lnTo>
                    <a:pt x="2949" y="443"/>
                  </a:lnTo>
                  <a:lnTo>
                    <a:pt x="2947" y="443"/>
                  </a:lnTo>
                  <a:lnTo>
                    <a:pt x="2947" y="441"/>
                  </a:lnTo>
                  <a:lnTo>
                    <a:pt x="2947" y="440"/>
                  </a:lnTo>
                  <a:lnTo>
                    <a:pt x="2949" y="438"/>
                  </a:lnTo>
                  <a:lnTo>
                    <a:pt x="2950" y="437"/>
                  </a:lnTo>
                  <a:lnTo>
                    <a:pt x="2950" y="438"/>
                  </a:lnTo>
                  <a:lnTo>
                    <a:pt x="2952" y="438"/>
                  </a:lnTo>
                  <a:lnTo>
                    <a:pt x="2952" y="437"/>
                  </a:lnTo>
                  <a:lnTo>
                    <a:pt x="2955" y="437"/>
                  </a:lnTo>
                  <a:lnTo>
                    <a:pt x="2957" y="437"/>
                  </a:lnTo>
                  <a:lnTo>
                    <a:pt x="2957" y="438"/>
                  </a:lnTo>
                  <a:lnTo>
                    <a:pt x="2958" y="438"/>
                  </a:lnTo>
                  <a:lnTo>
                    <a:pt x="2958" y="440"/>
                  </a:lnTo>
                  <a:lnTo>
                    <a:pt x="2958" y="441"/>
                  </a:lnTo>
                  <a:lnTo>
                    <a:pt x="2958" y="441"/>
                  </a:lnTo>
                  <a:lnTo>
                    <a:pt x="2958" y="443"/>
                  </a:lnTo>
                  <a:lnTo>
                    <a:pt x="2958" y="444"/>
                  </a:lnTo>
                  <a:lnTo>
                    <a:pt x="2958" y="446"/>
                  </a:lnTo>
                  <a:lnTo>
                    <a:pt x="2960" y="446"/>
                  </a:lnTo>
                  <a:lnTo>
                    <a:pt x="2960" y="446"/>
                  </a:lnTo>
                  <a:lnTo>
                    <a:pt x="2961" y="446"/>
                  </a:lnTo>
                  <a:lnTo>
                    <a:pt x="2963" y="446"/>
                  </a:lnTo>
                  <a:lnTo>
                    <a:pt x="2964" y="447"/>
                  </a:lnTo>
                  <a:lnTo>
                    <a:pt x="2966" y="449"/>
                  </a:lnTo>
                  <a:lnTo>
                    <a:pt x="2966" y="450"/>
                  </a:lnTo>
                  <a:lnTo>
                    <a:pt x="2967" y="450"/>
                  </a:lnTo>
                  <a:lnTo>
                    <a:pt x="2967" y="452"/>
                  </a:lnTo>
                  <a:lnTo>
                    <a:pt x="2966" y="452"/>
                  </a:lnTo>
                  <a:lnTo>
                    <a:pt x="2966" y="454"/>
                  </a:lnTo>
                  <a:lnTo>
                    <a:pt x="2964" y="454"/>
                  </a:lnTo>
                  <a:lnTo>
                    <a:pt x="2964" y="452"/>
                  </a:lnTo>
                  <a:lnTo>
                    <a:pt x="2963" y="452"/>
                  </a:lnTo>
                  <a:lnTo>
                    <a:pt x="2963" y="454"/>
                  </a:lnTo>
                  <a:lnTo>
                    <a:pt x="2963" y="455"/>
                  </a:lnTo>
                  <a:lnTo>
                    <a:pt x="2961" y="454"/>
                  </a:lnTo>
                  <a:lnTo>
                    <a:pt x="2961" y="455"/>
                  </a:lnTo>
                  <a:lnTo>
                    <a:pt x="2960" y="455"/>
                  </a:lnTo>
                  <a:lnTo>
                    <a:pt x="2958" y="455"/>
                  </a:lnTo>
                  <a:lnTo>
                    <a:pt x="2958" y="455"/>
                  </a:lnTo>
                  <a:lnTo>
                    <a:pt x="2958" y="454"/>
                  </a:lnTo>
                  <a:lnTo>
                    <a:pt x="2958" y="452"/>
                  </a:lnTo>
                  <a:lnTo>
                    <a:pt x="2957" y="452"/>
                  </a:lnTo>
                  <a:lnTo>
                    <a:pt x="2957" y="454"/>
                  </a:lnTo>
                  <a:lnTo>
                    <a:pt x="2955" y="454"/>
                  </a:lnTo>
                  <a:lnTo>
                    <a:pt x="2954" y="454"/>
                  </a:lnTo>
                  <a:lnTo>
                    <a:pt x="2952" y="454"/>
                  </a:lnTo>
                  <a:lnTo>
                    <a:pt x="2952" y="452"/>
                  </a:lnTo>
                  <a:lnTo>
                    <a:pt x="2950" y="452"/>
                  </a:lnTo>
                  <a:lnTo>
                    <a:pt x="2949" y="454"/>
                  </a:lnTo>
                  <a:lnTo>
                    <a:pt x="2949" y="455"/>
                  </a:lnTo>
                  <a:lnTo>
                    <a:pt x="2950" y="455"/>
                  </a:lnTo>
                  <a:lnTo>
                    <a:pt x="2950" y="457"/>
                  </a:lnTo>
                  <a:lnTo>
                    <a:pt x="2949" y="457"/>
                  </a:lnTo>
                  <a:lnTo>
                    <a:pt x="2949" y="458"/>
                  </a:lnTo>
                  <a:lnTo>
                    <a:pt x="2949" y="460"/>
                  </a:lnTo>
                  <a:lnTo>
                    <a:pt x="2950" y="460"/>
                  </a:lnTo>
                  <a:lnTo>
                    <a:pt x="2950" y="461"/>
                  </a:lnTo>
                  <a:lnTo>
                    <a:pt x="2950" y="463"/>
                  </a:lnTo>
                  <a:lnTo>
                    <a:pt x="2950" y="464"/>
                  </a:lnTo>
                  <a:lnTo>
                    <a:pt x="2952" y="464"/>
                  </a:lnTo>
                  <a:lnTo>
                    <a:pt x="2954" y="464"/>
                  </a:lnTo>
                  <a:lnTo>
                    <a:pt x="2955" y="464"/>
                  </a:lnTo>
                  <a:lnTo>
                    <a:pt x="2957" y="464"/>
                  </a:lnTo>
                  <a:lnTo>
                    <a:pt x="2958" y="464"/>
                  </a:lnTo>
                  <a:lnTo>
                    <a:pt x="2958" y="464"/>
                  </a:lnTo>
                  <a:lnTo>
                    <a:pt x="2958" y="466"/>
                  </a:lnTo>
                  <a:lnTo>
                    <a:pt x="2958" y="467"/>
                  </a:lnTo>
                  <a:lnTo>
                    <a:pt x="2958" y="467"/>
                  </a:lnTo>
                  <a:lnTo>
                    <a:pt x="2958" y="469"/>
                  </a:lnTo>
                  <a:lnTo>
                    <a:pt x="2960" y="469"/>
                  </a:lnTo>
                  <a:lnTo>
                    <a:pt x="2961" y="471"/>
                  </a:lnTo>
                  <a:lnTo>
                    <a:pt x="2960" y="471"/>
                  </a:lnTo>
                  <a:lnTo>
                    <a:pt x="2958" y="471"/>
                  </a:lnTo>
                  <a:lnTo>
                    <a:pt x="2958" y="471"/>
                  </a:lnTo>
                  <a:lnTo>
                    <a:pt x="2958" y="469"/>
                  </a:lnTo>
                  <a:lnTo>
                    <a:pt x="2957" y="471"/>
                  </a:lnTo>
                  <a:lnTo>
                    <a:pt x="2957" y="472"/>
                  </a:lnTo>
                  <a:lnTo>
                    <a:pt x="2958" y="474"/>
                  </a:lnTo>
                  <a:lnTo>
                    <a:pt x="2958" y="474"/>
                  </a:lnTo>
                  <a:lnTo>
                    <a:pt x="2960" y="474"/>
                  </a:lnTo>
                  <a:lnTo>
                    <a:pt x="2961" y="474"/>
                  </a:lnTo>
                  <a:lnTo>
                    <a:pt x="2961" y="475"/>
                  </a:lnTo>
                  <a:lnTo>
                    <a:pt x="2963" y="477"/>
                  </a:lnTo>
                  <a:lnTo>
                    <a:pt x="2964" y="477"/>
                  </a:lnTo>
                  <a:lnTo>
                    <a:pt x="2964" y="478"/>
                  </a:lnTo>
                  <a:lnTo>
                    <a:pt x="2966" y="478"/>
                  </a:lnTo>
                  <a:lnTo>
                    <a:pt x="2966" y="480"/>
                  </a:lnTo>
                  <a:lnTo>
                    <a:pt x="2966" y="481"/>
                  </a:lnTo>
                  <a:lnTo>
                    <a:pt x="2966" y="483"/>
                  </a:lnTo>
                  <a:lnTo>
                    <a:pt x="2966" y="485"/>
                  </a:lnTo>
                  <a:lnTo>
                    <a:pt x="2966" y="485"/>
                  </a:lnTo>
                  <a:lnTo>
                    <a:pt x="2967" y="485"/>
                  </a:lnTo>
                  <a:lnTo>
                    <a:pt x="2967" y="486"/>
                  </a:lnTo>
                  <a:lnTo>
                    <a:pt x="2967" y="488"/>
                  </a:lnTo>
                  <a:lnTo>
                    <a:pt x="2967" y="489"/>
                  </a:lnTo>
                  <a:lnTo>
                    <a:pt x="2969" y="494"/>
                  </a:lnTo>
                  <a:lnTo>
                    <a:pt x="2969" y="495"/>
                  </a:lnTo>
                  <a:lnTo>
                    <a:pt x="2971" y="495"/>
                  </a:lnTo>
                  <a:lnTo>
                    <a:pt x="2971" y="497"/>
                  </a:lnTo>
                  <a:lnTo>
                    <a:pt x="2971" y="498"/>
                  </a:lnTo>
                  <a:lnTo>
                    <a:pt x="2972" y="500"/>
                  </a:lnTo>
                  <a:lnTo>
                    <a:pt x="2972" y="502"/>
                  </a:lnTo>
                  <a:moveTo>
                    <a:pt x="2919" y="402"/>
                  </a:moveTo>
                  <a:lnTo>
                    <a:pt x="2921" y="402"/>
                  </a:lnTo>
                  <a:lnTo>
                    <a:pt x="2921" y="401"/>
                  </a:lnTo>
                  <a:lnTo>
                    <a:pt x="2919" y="401"/>
                  </a:lnTo>
                  <a:lnTo>
                    <a:pt x="2919" y="402"/>
                  </a:lnTo>
                  <a:moveTo>
                    <a:pt x="2892" y="395"/>
                  </a:moveTo>
                  <a:lnTo>
                    <a:pt x="2893" y="395"/>
                  </a:lnTo>
                  <a:lnTo>
                    <a:pt x="2893" y="393"/>
                  </a:lnTo>
                  <a:lnTo>
                    <a:pt x="2892" y="393"/>
                  </a:lnTo>
                  <a:lnTo>
                    <a:pt x="2892" y="395"/>
                  </a:lnTo>
                  <a:moveTo>
                    <a:pt x="2895" y="412"/>
                  </a:moveTo>
                  <a:lnTo>
                    <a:pt x="2893" y="412"/>
                  </a:lnTo>
                  <a:lnTo>
                    <a:pt x="2892" y="412"/>
                  </a:lnTo>
                  <a:lnTo>
                    <a:pt x="2892" y="413"/>
                  </a:lnTo>
                  <a:lnTo>
                    <a:pt x="2892" y="415"/>
                  </a:lnTo>
                  <a:lnTo>
                    <a:pt x="2893" y="413"/>
                  </a:lnTo>
                  <a:lnTo>
                    <a:pt x="2895" y="412"/>
                  </a:lnTo>
                  <a:moveTo>
                    <a:pt x="2909" y="382"/>
                  </a:moveTo>
                  <a:lnTo>
                    <a:pt x="2907" y="382"/>
                  </a:lnTo>
                  <a:lnTo>
                    <a:pt x="2909" y="384"/>
                  </a:lnTo>
                  <a:lnTo>
                    <a:pt x="2909" y="382"/>
                  </a:lnTo>
                  <a:moveTo>
                    <a:pt x="2949" y="449"/>
                  </a:moveTo>
                  <a:lnTo>
                    <a:pt x="2949" y="450"/>
                  </a:lnTo>
                  <a:lnTo>
                    <a:pt x="2950" y="450"/>
                  </a:lnTo>
                  <a:lnTo>
                    <a:pt x="2949" y="449"/>
                  </a:lnTo>
                  <a:moveTo>
                    <a:pt x="2949" y="447"/>
                  </a:moveTo>
                  <a:lnTo>
                    <a:pt x="2949" y="446"/>
                  </a:lnTo>
                  <a:lnTo>
                    <a:pt x="2947" y="446"/>
                  </a:lnTo>
                  <a:lnTo>
                    <a:pt x="2947" y="447"/>
                  </a:lnTo>
                  <a:lnTo>
                    <a:pt x="2949" y="447"/>
                  </a:lnTo>
                  <a:moveTo>
                    <a:pt x="2958" y="477"/>
                  </a:moveTo>
                  <a:lnTo>
                    <a:pt x="2957" y="477"/>
                  </a:lnTo>
                  <a:lnTo>
                    <a:pt x="2958" y="478"/>
                  </a:lnTo>
                  <a:lnTo>
                    <a:pt x="2958" y="477"/>
                  </a:lnTo>
                  <a:moveTo>
                    <a:pt x="3970" y="1183"/>
                  </a:moveTo>
                  <a:lnTo>
                    <a:pt x="3972" y="1183"/>
                  </a:lnTo>
                  <a:lnTo>
                    <a:pt x="3972" y="1181"/>
                  </a:lnTo>
                  <a:lnTo>
                    <a:pt x="3970" y="1181"/>
                  </a:lnTo>
                  <a:lnTo>
                    <a:pt x="3970" y="1183"/>
                  </a:lnTo>
                  <a:moveTo>
                    <a:pt x="4256" y="1474"/>
                  </a:moveTo>
                  <a:lnTo>
                    <a:pt x="4258" y="1476"/>
                  </a:lnTo>
                  <a:lnTo>
                    <a:pt x="4258" y="1474"/>
                  </a:lnTo>
                  <a:lnTo>
                    <a:pt x="4256" y="1474"/>
                  </a:lnTo>
                  <a:moveTo>
                    <a:pt x="3953" y="1216"/>
                  </a:moveTo>
                  <a:lnTo>
                    <a:pt x="3953" y="1214"/>
                  </a:lnTo>
                  <a:lnTo>
                    <a:pt x="3951" y="1214"/>
                  </a:lnTo>
                  <a:lnTo>
                    <a:pt x="3953" y="1216"/>
                  </a:lnTo>
                  <a:moveTo>
                    <a:pt x="4649" y="1203"/>
                  </a:moveTo>
                  <a:lnTo>
                    <a:pt x="4651" y="1203"/>
                  </a:lnTo>
                  <a:lnTo>
                    <a:pt x="4651" y="1202"/>
                  </a:lnTo>
                  <a:lnTo>
                    <a:pt x="4649" y="1202"/>
                  </a:lnTo>
                  <a:lnTo>
                    <a:pt x="4649" y="1203"/>
                  </a:lnTo>
                  <a:moveTo>
                    <a:pt x="4221" y="1491"/>
                  </a:moveTo>
                  <a:lnTo>
                    <a:pt x="4219" y="1491"/>
                  </a:lnTo>
                  <a:lnTo>
                    <a:pt x="4219" y="1491"/>
                  </a:lnTo>
                  <a:lnTo>
                    <a:pt x="4221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1" y="1491"/>
                  </a:lnTo>
                  <a:moveTo>
                    <a:pt x="3029" y="111"/>
                  </a:moveTo>
                  <a:lnTo>
                    <a:pt x="3031" y="111"/>
                  </a:lnTo>
                  <a:lnTo>
                    <a:pt x="3029" y="110"/>
                  </a:lnTo>
                  <a:lnTo>
                    <a:pt x="3029" y="111"/>
                  </a:lnTo>
                  <a:moveTo>
                    <a:pt x="3028" y="108"/>
                  </a:moveTo>
                  <a:lnTo>
                    <a:pt x="3028" y="110"/>
                  </a:lnTo>
                  <a:lnTo>
                    <a:pt x="3029" y="110"/>
                  </a:lnTo>
                  <a:lnTo>
                    <a:pt x="3029" y="108"/>
                  </a:lnTo>
                  <a:lnTo>
                    <a:pt x="3028" y="108"/>
                  </a:lnTo>
                  <a:moveTo>
                    <a:pt x="3032" y="139"/>
                  </a:moveTo>
                  <a:lnTo>
                    <a:pt x="3032" y="138"/>
                  </a:lnTo>
                  <a:lnTo>
                    <a:pt x="3032" y="138"/>
                  </a:lnTo>
                  <a:lnTo>
                    <a:pt x="3031" y="139"/>
                  </a:lnTo>
                  <a:lnTo>
                    <a:pt x="3032" y="139"/>
                  </a:lnTo>
                  <a:lnTo>
                    <a:pt x="3032" y="139"/>
                  </a:lnTo>
                  <a:moveTo>
                    <a:pt x="3179" y="675"/>
                  </a:moveTo>
                  <a:lnTo>
                    <a:pt x="3179" y="673"/>
                  </a:lnTo>
                  <a:lnTo>
                    <a:pt x="3178" y="673"/>
                  </a:lnTo>
                  <a:lnTo>
                    <a:pt x="3179" y="675"/>
                  </a:lnTo>
                  <a:moveTo>
                    <a:pt x="3029" y="139"/>
                  </a:moveTo>
                  <a:lnTo>
                    <a:pt x="3031" y="139"/>
                  </a:lnTo>
                  <a:lnTo>
                    <a:pt x="3029" y="138"/>
                  </a:lnTo>
                  <a:lnTo>
                    <a:pt x="3028" y="138"/>
                  </a:lnTo>
                  <a:lnTo>
                    <a:pt x="3026" y="138"/>
                  </a:lnTo>
                  <a:lnTo>
                    <a:pt x="3028" y="139"/>
                  </a:lnTo>
                  <a:lnTo>
                    <a:pt x="3029" y="139"/>
                  </a:lnTo>
                  <a:moveTo>
                    <a:pt x="3032" y="111"/>
                  </a:moveTo>
                  <a:lnTo>
                    <a:pt x="3031" y="111"/>
                  </a:lnTo>
                  <a:lnTo>
                    <a:pt x="3031" y="111"/>
                  </a:lnTo>
                  <a:lnTo>
                    <a:pt x="3032" y="111"/>
                  </a:lnTo>
                  <a:moveTo>
                    <a:pt x="3532" y="773"/>
                  </a:moveTo>
                  <a:lnTo>
                    <a:pt x="3532" y="771"/>
                  </a:lnTo>
                  <a:lnTo>
                    <a:pt x="3531" y="771"/>
                  </a:lnTo>
                  <a:lnTo>
                    <a:pt x="3532" y="773"/>
                  </a:lnTo>
                  <a:moveTo>
                    <a:pt x="2550" y="291"/>
                  </a:moveTo>
                  <a:lnTo>
                    <a:pt x="2550" y="291"/>
                  </a:lnTo>
                  <a:lnTo>
                    <a:pt x="2550" y="292"/>
                  </a:lnTo>
                  <a:lnTo>
                    <a:pt x="2550" y="291"/>
                  </a:lnTo>
                  <a:moveTo>
                    <a:pt x="3549" y="768"/>
                  </a:moveTo>
                  <a:lnTo>
                    <a:pt x="3551" y="768"/>
                  </a:lnTo>
                  <a:lnTo>
                    <a:pt x="3551" y="766"/>
                  </a:lnTo>
                  <a:lnTo>
                    <a:pt x="3549" y="766"/>
                  </a:lnTo>
                  <a:lnTo>
                    <a:pt x="3549" y="768"/>
                  </a:lnTo>
                  <a:moveTo>
                    <a:pt x="3541" y="779"/>
                  </a:moveTo>
                  <a:lnTo>
                    <a:pt x="3543" y="779"/>
                  </a:lnTo>
                  <a:lnTo>
                    <a:pt x="3541" y="777"/>
                  </a:lnTo>
                  <a:lnTo>
                    <a:pt x="3541" y="779"/>
                  </a:lnTo>
                  <a:moveTo>
                    <a:pt x="3492" y="718"/>
                  </a:moveTo>
                  <a:lnTo>
                    <a:pt x="3493" y="718"/>
                  </a:lnTo>
                  <a:lnTo>
                    <a:pt x="3492" y="717"/>
                  </a:lnTo>
                  <a:lnTo>
                    <a:pt x="3492" y="718"/>
                  </a:lnTo>
                  <a:moveTo>
                    <a:pt x="3446" y="678"/>
                  </a:moveTo>
                  <a:lnTo>
                    <a:pt x="3447" y="680"/>
                  </a:lnTo>
                  <a:lnTo>
                    <a:pt x="3449" y="680"/>
                  </a:lnTo>
                  <a:lnTo>
                    <a:pt x="3449" y="678"/>
                  </a:lnTo>
                  <a:lnTo>
                    <a:pt x="3447" y="678"/>
                  </a:lnTo>
                  <a:lnTo>
                    <a:pt x="3446" y="678"/>
                  </a:lnTo>
                  <a:moveTo>
                    <a:pt x="2480" y="419"/>
                  </a:moveTo>
                  <a:lnTo>
                    <a:pt x="2482" y="418"/>
                  </a:lnTo>
                  <a:lnTo>
                    <a:pt x="2480" y="418"/>
                  </a:lnTo>
                  <a:lnTo>
                    <a:pt x="2480" y="419"/>
                  </a:lnTo>
                  <a:moveTo>
                    <a:pt x="3568" y="770"/>
                  </a:moveTo>
                  <a:lnTo>
                    <a:pt x="3568" y="771"/>
                  </a:lnTo>
                  <a:lnTo>
                    <a:pt x="3569" y="770"/>
                  </a:lnTo>
                  <a:lnTo>
                    <a:pt x="3568" y="770"/>
                  </a:lnTo>
                  <a:moveTo>
                    <a:pt x="4148" y="1453"/>
                  </a:moveTo>
                  <a:lnTo>
                    <a:pt x="4148" y="1453"/>
                  </a:lnTo>
                  <a:lnTo>
                    <a:pt x="4148" y="1451"/>
                  </a:lnTo>
                  <a:lnTo>
                    <a:pt x="4148" y="1453"/>
                  </a:lnTo>
                  <a:moveTo>
                    <a:pt x="3442" y="680"/>
                  </a:moveTo>
                  <a:lnTo>
                    <a:pt x="3446" y="681"/>
                  </a:lnTo>
                  <a:lnTo>
                    <a:pt x="3447" y="681"/>
                  </a:lnTo>
                  <a:lnTo>
                    <a:pt x="3447" y="680"/>
                  </a:lnTo>
                  <a:lnTo>
                    <a:pt x="3444" y="680"/>
                  </a:lnTo>
                  <a:lnTo>
                    <a:pt x="3442" y="680"/>
                  </a:lnTo>
                  <a:moveTo>
                    <a:pt x="2500" y="1064"/>
                  </a:moveTo>
                  <a:lnTo>
                    <a:pt x="2502" y="1064"/>
                  </a:lnTo>
                  <a:lnTo>
                    <a:pt x="2503" y="1064"/>
                  </a:lnTo>
                  <a:lnTo>
                    <a:pt x="2503" y="1062"/>
                  </a:lnTo>
                  <a:lnTo>
                    <a:pt x="2502" y="1062"/>
                  </a:lnTo>
                  <a:lnTo>
                    <a:pt x="2500" y="1064"/>
                  </a:lnTo>
                  <a:moveTo>
                    <a:pt x="2496" y="320"/>
                  </a:moveTo>
                  <a:lnTo>
                    <a:pt x="2496" y="322"/>
                  </a:lnTo>
                  <a:lnTo>
                    <a:pt x="2497" y="320"/>
                  </a:lnTo>
                  <a:lnTo>
                    <a:pt x="2496" y="320"/>
                  </a:lnTo>
                  <a:moveTo>
                    <a:pt x="4272" y="1279"/>
                  </a:moveTo>
                  <a:lnTo>
                    <a:pt x="4273" y="1278"/>
                  </a:lnTo>
                  <a:lnTo>
                    <a:pt x="4272" y="1278"/>
                  </a:lnTo>
                  <a:lnTo>
                    <a:pt x="4272" y="1279"/>
                  </a:lnTo>
                  <a:moveTo>
                    <a:pt x="4284" y="1279"/>
                  </a:moveTo>
                  <a:lnTo>
                    <a:pt x="4282" y="1279"/>
                  </a:lnTo>
                  <a:lnTo>
                    <a:pt x="4284" y="1281"/>
                  </a:lnTo>
                  <a:lnTo>
                    <a:pt x="4284" y="1279"/>
                  </a:lnTo>
                  <a:moveTo>
                    <a:pt x="4289" y="1296"/>
                  </a:moveTo>
                  <a:lnTo>
                    <a:pt x="4290" y="1296"/>
                  </a:lnTo>
                  <a:lnTo>
                    <a:pt x="4290" y="1295"/>
                  </a:lnTo>
                  <a:lnTo>
                    <a:pt x="4289" y="1295"/>
                  </a:lnTo>
                  <a:lnTo>
                    <a:pt x="4289" y="1296"/>
                  </a:lnTo>
                  <a:moveTo>
                    <a:pt x="4276" y="1278"/>
                  </a:moveTo>
                  <a:lnTo>
                    <a:pt x="4275" y="1278"/>
                  </a:lnTo>
                  <a:lnTo>
                    <a:pt x="4276" y="1279"/>
                  </a:lnTo>
                  <a:lnTo>
                    <a:pt x="4276" y="1278"/>
                  </a:lnTo>
                  <a:moveTo>
                    <a:pt x="1492" y="1702"/>
                  </a:moveTo>
                  <a:lnTo>
                    <a:pt x="1490" y="1702"/>
                  </a:lnTo>
                  <a:lnTo>
                    <a:pt x="1490" y="1703"/>
                  </a:lnTo>
                  <a:lnTo>
                    <a:pt x="1492" y="1703"/>
                  </a:lnTo>
                  <a:lnTo>
                    <a:pt x="1492" y="1705"/>
                  </a:lnTo>
                  <a:lnTo>
                    <a:pt x="1493" y="1705"/>
                  </a:lnTo>
                  <a:lnTo>
                    <a:pt x="1495" y="1705"/>
                  </a:lnTo>
                  <a:lnTo>
                    <a:pt x="1495" y="1703"/>
                  </a:lnTo>
                  <a:lnTo>
                    <a:pt x="1493" y="1703"/>
                  </a:lnTo>
                  <a:lnTo>
                    <a:pt x="1492" y="1702"/>
                  </a:lnTo>
                  <a:moveTo>
                    <a:pt x="1484" y="1700"/>
                  </a:moveTo>
                  <a:lnTo>
                    <a:pt x="1484" y="1702"/>
                  </a:lnTo>
                  <a:lnTo>
                    <a:pt x="1485" y="1702"/>
                  </a:lnTo>
                  <a:lnTo>
                    <a:pt x="1487" y="1702"/>
                  </a:lnTo>
                  <a:lnTo>
                    <a:pt x="1487" y="1700"/>
                  </a:lnTo>
                  <a:lnTo>
                    <a:pt x="1485" y="1700"/>
                  </a:lnTo>
                  <a:lnTo>
                    <a:pt x="1485" y="1699"/>
                  </a:lnTo>
                  <a:lnTo>
                    <a:pt x="1484" y="1699"/>
                  </a:lnTo>
                  <a:lnTo>
                    <a:pt x="1482" y="1699"/>
                  </a:lnTo>
                  <a:lnTo>
                    <a:pt x="1482" y="1700"/>
                  </a:lnTo>
                  <a:lnTo>
                    <a:pt x="1484" y="1700"/>
                  </a:lnTo>
                  <a:moveTo>
                    <a:pt x="1482" y="1699"/>
                  </a:moveTo>
                  <a:lnTo>
                    <a:pt x="1482" y="1697"/>
                  </a:lnTo>
                  <a:lnTo>
                    <a:pt x="1481" y="1699"/>
                  </a:lnTo>
                  <a:lnTo>
                    <a:pt x="1482" y="1699"/>
                  </a:lnTo>
                  <a:moveTo>
                    <a:pt x="1470" y="1666"/>
                  </a:moveTo>
                  <a:lnTo>
                    <a:pt x="1470" y="1665"/>
                  </a:lnTo>
                  <a:lnTo>
                    <a:pt x="1471" y="1665"/>
                  </a:lnTo>
                  <a:lnTo>
                    <a:pt x="1471" y="1665"/>
                  </a:lnTo>
                  <a:lnTo>
                    <a:pt x="1471" y="1666"/>
                  </a:lnTo>
                  <a:lnTo>
                    <a:pt x="1473" y="1666"/>
                  </a:lnTo>
                  <a:lnTo>
                    <a:pt x="1475" y="1666"/>
                  </a:lnTo>
                  <a:lnTo>
                    <a:pt x="1476" y="1666"/>
                  </a:lnTo>
                  <a:lnTo>
                    <a:pt x="1476" y="1665"/>
                  </a:lnTo>
                  <a:lnTo>
                    <a:pt x="1478" y="1666"/>
                  </a:lnTo>
                  <a:lnTo>
                    <a:pt x="1478" y="1668"/>
                  </a:lnTo>
                  <a:lnTo>
                    <a:pt x="1479" y="1668"/>
                  </a:lnTo>
                  <a:lnTo>
                    <a:pt x="1479" y="1669"/>
                  </a:lnTo>
                  <a:lnTo>
                    <a:pt x="1481" y="1669"/>
                  </a:lnTo>
                  <a:lnTo>
                    <a:pt x="1481" y="1671"/>
                  </a:lnTo>
                  <a:lnTo>
                    <a:pt x="1479" y="1672"/>
                  </a:lnTo>
                  <a:lnTo>
                    <a:pt x="1479" y="1674"/>
                  </a:lnTo>
                  <a:lnTo>
                    <a:pt x="1481" y="1674"/>
                  </a:lnTo>
                  <a:lnTo>
                    <a:pt x="1482" y="1674"/>
                  </a:lnTo>
                  <a:lnTo>
                    <a:pt x="1482" y="1676"/>
                  </a:lnTo>
                  <a:lnTo>
                    <a:pt x="1484" y="1676"/>
                  </a:lnTo>
                  <a:lnTo>
                    <a:pt x="1484" y="1677"/>
                  </a:lnTo>
                  <a:lnTo>
                    <a:pt x="1484" y="1677"/>
                  </a:lnTo>
                  <a:lnTo>
                    <a:pt x="1487" y="1679"/>
                  </a:lnTo>
                  <a:lnTo>
                    <a:pt x="1488" y="1679"/>
                  </a:lnTo>
                  <a:lnTo>
                    <a:pt x="1488" y="1680"/>
                  </a:lnTo>
                  <a:lnTo>
                    <a:pt x="1492" y="1682"/>
                  </a:lnTo>
                  <a:lnTo>
                    <a:pt x="1492" y="1683"/>
                  </a:lnTo>
                  <a:lnTo>
                    <a:pt x="1493" y="1683"/>
                  </a:lnTo>
                  <a:lnTo>
                    <a:pt x="1495" y="1683"/>
                  </a:lnTo>
                  <a:lnTo>
                    <a:pt x="1495" y="1685"/>
                  </a:lnTo>
                  <a:lnTo>
                    <a:pt x="1496" y="1685"/>
                  </a:lnTo>
                  <a:lnTo>
                    <a:pt x="1496" y="1686"/>
                  </a:lnTo>
                  <a:lnTo>
                    <a:pt x="1498" y="1686"/>
                  </a:lnTo>
                  <a:lnTo>
                    <a:pt x="1498" y="1688"/>
                  </a:lnTo>
                  <a:lnTo>
                    <a:pt x="1499" y="1688"/>
                  </a:lnTo>
                  <a:lnTo>
                    <a:pt x="1501" y="1688"/>
                  </a:lnTo>
                  <a:lnTo>
                    <a:pt x="1504" y="1689"/>
                  </a:lnTo>
                  <a:lnTo>
                    <a:pt x="1505" y="1689"/>
                  </a:lnTo>
                  <a:lnTo>
                    <a:pt x="1507" y="1689"/>
                  </a:lnTo>
                  <a:lnTo>
                    <a:pt x="1509" y="1689"/>
                  </a:lnTo>
                  <a:lnTo>
                    <a:pt x="1509" y="1689"/>
                  </a:lnTo>
                  <a:lnTo>
                    <a:pt x="1509" y="1691"/>
                  </a:lnTo>
                  <a:lnTo>
                    <a:pt x="1509" y="1693"/>
                  </a:lnTo>
                  <a:lnTo>
                    <a:pt x="1507" y="1693"/>
                  </a:lnTo>
                  <a:lnTo>
                    <a:pt x="1505" y="1693"/>
                  </a:lnTo>
                  <a:lnTo>
                    <a:pt x="1504" y="1693"/>
                  </a:lnTo>
                  <a:lnTo>
                    <a:pt x="1504" y="1694"/>
                  </a:lnTo>
                  <a:lnTo>
                    <a:pt x="1502" y="1694"/>
                  </a:lnTo>
                  <a:lnTo>
                    <a:pt x="1501" y="1694"/>
                  </a:lnTo>
                  <a:lnTo>
                    <a:pt x="1499" y="1694"/>
                  </a:lnTo>
                  <a:lnTo>
                    <a:pt x="1498" y="1694"/>
                  </a:lnTo>
                  <a:lnTo>
                    <a:pt x="1496" y="1694"/>
                  </a:lnTo>
                  <a:lnTo>
                    <a:pt x="1496" y="1693"/>
                  </a:lnTo>
                  <a:lnTo>
                    <a:pt x="1495" y="1693"/>
                  </a:lnTo>
                  <a:lnTo>
                    <a:pt x="1493" y="1693"/>
                  </a:lnTo>
                  <a:lnTo>
                    <a:pt x="1493" y="1694"/>
                  </a:lnTo>
                  <a:lnTo>
                    <a:pt x="1495" y="1694"/>
                  </a:lnTo>
                  <a:lnTo>
                    <a:pt x="1495" y="1696"/>
                  </a:lnTo>
                  <a:lnTo>
                    <a:pt x="1493" y="1696"/>
                  </a:lnTo>
                  <a:lnTo>
                    <a:pt x="1493" y="1697"/>
                  </a:lnTo>
                  <a:lnTo>
                    <a:pt x="1492" y="1697"/>
                  </a:lnTo>
                  <a:lnTo>
                    <a:pt x="1490" y="1696"/>
                  </a:lnTo>
                  <a:lnTo>
                    <a:pt x="1488" y="1696"/>
                  </a:lnTo>
                  <a:lnTo>
                    <a:pt x="1488" y="1697"/>
                  </a:lnTo>
                  <a:lnTo>
                    <a:pt x="1487" y="1697"/>
                  </a:lnTo>
                  <a:lnTo>
                    <a:pt x="1485" y="1697"/>
                  </a:lnTo>
                  <a:lnTo>
                    <a:pt x="1485" y="1696"/>
                  </a:lnTo>
                  <a:lnTo>
                    <a:pt x="1484" y="1696"/>
                  </a:lnTo>
                  <a:lnTo>
                    <a:pt x="1484" y="1694"/>
                  </a:lnTo>
                  <a:lnTo>
                    <a:pt x="1482" y="1694"/>
                  </a:lnTo>
                  <a:lnTo>
                    <a:pt x="1482" y="1696"/>
                  </a:lnTo>
                  <a:lnTo>
                    <a:pt x="1482" y="1697"/>
                  </a:lnTo>
                  <a:lnTo>
                    <a:pt x="1481" y="1697"/>
                  </a:lnTo>
                  <a:lnTo>
                    <a:pt x="1481" y="1699"/>
                  </a:lnTo>
                  <a:lnTo>
                    <a:pt x="1481" y="1700"/>
                  </a:lnTo>
                  <a:lnTo>
                    <a:pt x="1479" y="1699"/>
                  </a:lnTo>
                  <a:lnTo>
                    <a:pt x="1479" y="1697"/>
                  </a:lnTo>
                  <a:lnTo>
                    <a:pt x="1479" y="1696"/>
                  </a:lnTo>
                  <a:lnTo>
                    <a:pt x="1478" y="1694"/>
                  </a:lnTo>
                  <a:lnTo>
                    <a:pt x="1479" y="1694"/>
                  </a:lnTo>
                  <a:lnTo>
                    <a:pt x="1479" y="1693"/>
                  </a:lnTo>
                  <a:lnTo>
                    <a:pt x="1478" y="1691"/>
                  </a:lnTo>
                  <a:lnTo>
                    <a:pt x="1478" y="1693"/>
                  </a:lnTo>
                  <a:lnTo>
                    <a:pt x="1476" y="1693"/>
                  </a:lnTo>
                  <a:lnTo>
                    <a:pt x="1476" y="1694"/>
                  </a:lnTo>
                  <a:lnTo>
                    <a:pt x="1478" y="1694"/>
                  </a:lnTo>
                  <a:lnTo>
                    <a:pt x="1478" y="1696"/>
                  </a:lnTo>
                  <a:lnTo>
                    <a:pt x="1479" y="1696"/>
                  </a:lnTo>
                  <a:lnTo>
                    <a:pt x="1478" y="1697"/>
                  </a:lnTo>
                  <a:lnTo>
                    <a:pt x="1476" y="1697"/>
                  </a:lnTo>
                  <a:lnTo>
                    <a:pt x="1476" y="1696"/>
                  </a:lnTo>
                  <a:lnTo>
                    <a:pt x="1475" y="1696"/>
                  </a:lnTo>
                  <a:lnTo>
                    <a:pt x="1475" y="1697"/>
                  </a:lnTo>
                  <a:lnTo>
                    <a:pt x="1475" y="1699"/>
                  </a:lnTo>
                  <a:lnTo>
                    <a:pt x="1473" y="1699"/>
                  </a:lnTo>
                  <a:lnTo>
                    <a:pt x="1473" y="1697"/>
                  </a:lnTo>
                  <a:lnTo>
                    <a:pt x="1471" y="1697"/>
                  </a:lnTo>
                  <a:lnTo>
                    <a:pt x="1473" y="1696"/>
                  </a:lnTo>
                  <a:lnTo>
                    <a:pt x="1471" y="1696"/>
                  </a:lnTo>
                  <a:lnTo>
                    <a:pt x="1471" y="1697"/>
                  </a:lnTo>
                  <a:lnTo>
                    <a:pt x="1471" y="1697"/>
                  </a:lnTo>
                  <a:lnTo>
                    <a:pt x="1471" y="1696"/>
                  </a:lnTo>
                  <a:lnTo>
                    <a:pt x="1470" y="1696"/>
                  </a:lnTo>
                  <a:lnTo>
                    <a:pt x="1471" y="1694"/>
                  </a:lnTo>
                  <a:lnTo>
                    <a:pt x="1470" y="1694"/>
                  </a:lnTo>
                  <a:lnTo>
                    <a:pt x="1470" y="1693"/>
                  </a:lnTo>
                  <a:lnTo>
                    <a:pt x="1471" y="1693"/>
                  </a:lnTo>
                  <a:lnTo>
                    <a:pt x="1471" y="1693"/>
                  </a:lnTo>
                  <a:lnTo>
                    <a:pt x="1471" y="1691"/>
                  </a:lnTo>
                  <a:lnTo>
                    <a:pt x="1471" y="1689"/>
                  </a:lnTo>
                  <a:lnTo>
                    <a:pt x="1471" y="1689"/>
                  </a:lnTo>
                  <a:lnTo>
                    <a:pt x="1471" y="1691"/>
                  </a:lnTo>
                  <a:lnTo>
                    <a:pt x="1471" y="1691"/>
                  </a:lnTo>
                  <a:lnTo>
                    <a:pt x="1470" y="1691"/>
                  </a:lnTo>
                  <a:lnTo>
                    <a:pt x="1470" y="1693"/>
                  </a:lnTo>
                  <a:lnTo>
                    <a:pt x="1468" y="1693"/>
                  </a:lnTo>
                  <a:lnTo>
                    <a:pt x="1467" y="1693"/>
                  </a:lnTo>
                  <a:lnTo>
                    <a:pt x="1467" y="1691"/>
                  </a:lnTo>
                  <a:lnTo>
                    <a:pt x="1468" y="1691"/>
                  </a:lnTo>
                  <a:lnTo>
                    <a:pt x="1468" y="1689"/>
                  </a:lnTo>
                  <a:lnTo>
                    <a:pt x="1467" y="1689"/>
                  </a:lnTo>
                  <a:lnTo>
                    <a:pt x="1467" y="1691"/>
                  </a:lnTo>
                  <a:lnTo>
                    <a:pt x="1465" y="1691"/>
                  </a:lnTo>
                  <a:lnTo>
                    <a:pt x="1464" y="1691"/>
                  </a:lnTo>
                  <a:lnTo>
                    <a:pt x="1464" y="1693"/>
                  </a:lnTo>
                  <a:lnTo>
                    <a:pt x="1462" y="1691"/>
                  </a:lnTo>
                  <a:lnTo>
                    <a:pt x="1462" y="1689"/>
                  </a:lnTo>
                  <a:lnTo>
                    <a:pt x="1464" y="1689"/>
                  </a:lnTo>
                  <a:lnTo>
                    <a:pt x="1464" y="1688"/>
                  </a:lnTo>
                  <a:lnTo>
                    <a:pt x="1462" y="1688"/>
                  </a:lnTo>
                  <a:lnTo>
                    <a:pt x="1462" y="1689"/>
                  </a:lnTo>
                  <a:lnTo>
                    <a:pt x="1461" y="1689"/>
                  </a:lnTo>
                  <a:lnTo>
                    <a:pt x="1459" y="1689"/>
                  </a:lnTo>
                  <a:lnTo>
                    <a:pt x="1459" y="1688"/>
                  </a:lnTo>
                  <a:lnTo>
                    <a:pt x="1458" y="1688"/>
                  </a:lnTo>
                  <a:lnTo>
                    <a:pt x="1458" y="1689"/>
                  </a:lnTo>
                  <a:lnTo>
                    <a:pt x="1456" y="1689"/>
                  </a:lnTo>
                  <a:lnTo>
                    <a:pt x="1454" y="1689"/>
                  </a:lnTo>
                  <a:lnTo>
                    <a:pt x="1453" y="1689"/>
                  </a:lnTo>
                  <a:lnTo>
                    <a:pt x="1453" y="1688"/>
                  </a:lnTo>
                  <a:lnTo>
                    <a:pt x="1451" y="1688"/>
                  </a:lnTo>
                  <a:lnTo>
                    <a:pt x="1453" y="1686"/>
                  </a:lnTo>
                  <a:lnTo>
                    <a:pt x="1454" y="1686"/>
                  </a:lnTo>
                  <a:lnTo>
                    <a:pt x="1456" y="1688"/>
                  </a:lnTo>
                  <a:lnTo>
                    <a:pt x="1456" y="1686"/>
                  </a:lnTo>
                  <a:lnTo>
                    <a:pt x="1458" y="1686"/>
                  </a:lnTo>
                  <a:lnTo>
                    <a:pt x="1459" y="1686"/>
                  </a:lnTo>
                  <a:lnTo>
                    <a:pt x="1461" y="1686"/>
                  </a:lnTo>
                  <a:lnTo>
                    <a:pt x="1462" y="1685"/>
                  </a:lnTo>
                  <a:lnTo>
                    <a:pt x="1462" y="1686"/>
                  </a:lnTo>
                  <a:lnTo>
                    <a:pt x="1464" y="1686"/>
                  </a:lnTo>
                  <a:lnTo>
                    <a:pt x="1465" y="1686"/>
                  </a:lnTo>
                  <a:lnTo>
                    <a:pt x="1465" y="1688"/>
                  </a:lnTo>
                  <a:lnTo>
                    <a:pt x="1467" y="1688"/>
                  </a:lnTo>
                  <a:lnTo>
                    <a:pt x="1465" y="1686"/>
                  </a:lnTo>
                  <a:lnTo>
                    <a:pt x="1465" y="1685"/>
                  </a:lnTo>
                  <a:lnTo>
                    <a:pt x="1467" y="1686"/>
                  </a:lnTo>
                  <a:lnTo>
                    <a:pt x="1467" y="1685"/>
                  </a:lnTo>
                  <a:lnTo>
                    <a:pt x="1468" y="1685"/>
                  </a:lnTo>
                  <a:lnTo>
                    <a:pt x="1470" y="1685"/>
                  </a:lnTo>
                  <a:lnTo>
                    <a:pt x="1471" y="1685"/>
                  </a:lnTo>
                  <a:lnTo>
                    <a:pt x="1471" y="1686"/>
                  </a:lnTo>
                  <a:lnTo>
                    <a:pt x="1470" y="1686"/>
                  </a:lnTo>
                  <a:lnTo>
                    <a:pt x="1470" y="1688"/>
                  </a:lnTo>
                  <a:lnTo>
                    <a:pt x="1471" y="1688"/>
                  </a:lnTo>
                  <a:lnTo>
                    <a:pt x="1471" y="1686"/>
                  </a:lnTo>
                  <a:lnTo>
                    <a:pt x="1471" y="1686"/>
                  </a:lnTo>
                  <a:lnTo>
                    <a:pt x="1475" y="1686"/>
                  </a:lnTo>
                  <a:lnTo>
                    <a:pt x="1475" y="1685"/>
                  </a:lnTo>
                  <a:lnTo>
                    <a:pt x="1471" y="1685"/>
                  </a:lnTo>
                  <a:lnTo>
                    <a:pt x="1470" y="1683"/>
                  </a:lnTo>
                  <a:lnTo>
                    <a:pt x="1468" y="1683"/>
                  </a:lnTo>
                  <a:lnTo>
                    <a:pt x="1468" y="1682"/>
                  </a:lnTo>
                  <a:lnTo>
                    <a:pt x="1467" y="1680"/>
                  </a:lnTo>
                  <a:lnTo>
                    <a:pt x="1467" y="1679"/>
                  </a:lnTo>
                  <a:lnTo>
                    <a:pt x="1468" y="1679"/>
                  </a:lnTo>
                  <a:lnTo>
                    <a:pt x="1468" y="1677"/>
                  </a:lnTo>
                  <a:lnTo>
                    <a:pt x="1470" y="1677"/>
                  </a:lnTo>
                  <a:lnTo>
                    <a:pt x="1471" y="1677"/>
                  </a:lnTo>
                  <a:lnTo>
                    <a:pt x="1471" y="1677"/>
                  </a:lnTo>
                  <a:lnTo>
                    <a:pt x="1473" y="1677"/>
                  </a:lnTo>
                  <a:lnTo>
                    <a:pt x="1473" y="1676"/>
                  </a:lnTo>
                  <a:lnTo>
                    <a:pt x="1471" y="1676"/>
                  </a:lnTo>
                  <a:lnTo>
                    <a:pt x="1471" y="1676"/>
                  </a:lnTo>
                  <a:lnTo>
                    <a:pt x="1470" y="1676"/>
                  </a:lnTo>
                  <a:lnTo>
                    <a:pt x="1468" y="1676"/>
                  </a:lnTo>
                  <a:lnTo>
                    <a:pt x="1467" y="1676"/>
                  </a:lnTo>
                  <a:lnTo>
                    <a:pt x="1467" y="1677"/>
                  </a:lnTo>
                  <a:lnTo>
                    <a:pt x="1465" y="1677"/>
                  </a:lnTo>
                  <a:lnTo>
                    <a:pt x="1465" y="1676"/>
                  </a:lnTo>
                  <a:lnTo>
                    <a:pt x="1464" y="1676"/>
                  </a:lnTo>
                  <a:lnTo>
                    <a:pt x="1464" y="1674"/>
                  </a:lnTo>
                  <a:lnTo>
                    <a:pt x="1464" y="1672"/>
                  </a:lnTo>
                  <a:lnTo>
                    <a:pt x="1464" y="1671"/>
                  </a:lnTo>
                  <a:lnTo>
                    <a:pt x="1465" y="1671"/>
                  </a:lnTo>
                  <a:lnTo>
                    <a:pt x="1467" y="1671"/>
                  </a:lnTo>
                  <a:lnTo>
                    <a:pt x="1467" y="1669"/>
                  </a:lnTo>
                  <a:lnTo>
                    <a:pt x="1468" y="1669"/>
                  </a:lnTo>
                  <a:lnTo>
                    <a:pt x="1468" y="1668"/>
                  </a:lnTo>
                  <a:lnTo>
                    <a:pt x="1470" y="1668"/>
                  </a:lnTo>
                  <a:lnTo>
                    <a:pt x="1470" y="1666"/>
                  </a:lnTo>
                  <a:moveTo>
                    <a:pt x="1475" y="1688"/>
                  </a:moveTo>
                  <a:lnTo>
                    <a:pt x="1473" y="1688"/>
                  </a:lnTo>
                  <a:lnTo>
                    <a:pt x="1473" y="1689"/>
                  </a:lnTo>
                  <a:lnTo>
                    <a:pt x="1475" y="1689"/>
                  </a:lnTo>
                  <a:lnTo>
                    <a:pt x="1475" y="1688"/>
                  </a:lnTo>
                  <a:moveTo>
                    <a:pt x="1482" y="1693"/>
                  </a:moveTo>
                  <a:lnTo>
                    <a:pt x="1484" y="1693"/>
                  </a:lnTo>
                  <a:lnTo>
                    <a:pt x="1485" y="1693"/>
                  </a:lnTo>
                  <a:lnTo>
                    <a:pt x="1484" y="1691"/>
                  </a:lnTo>
                  <a:lnTo>
                    <a:pt x="1482" y="1691"/>
                  </a:lnTo>
                  <a:lnTo>
                    <a:pt x="1482" y="1693"/>
                  </a:lnTo>
                  <a:moveTo>
                    <a:pt x="1751" y="1686"/>
                  </a:moveTo>
                  <a:lnTo>
                    <a:pt x="1751" y="1685"/>
                  </a:lnTo>
                  <a:lnTo>
                    <a:pt x="1750" y="1685"/>
                  </a:lnTo>
                  <a:lnTo>
                    <a:pt x="1748" y="1685"/>
                  </a:lnTo>
                  <a:lnTo>
                    <a:pt x="1748" y="1683"/>
                  </a:lnTo>
                  <a:lnTo>
                    <a:pt x="1747" y="1683"/>
                  </a:lnTo>
                  <a:lnTo>
                    <a:pt x="1745" y="1682"/>
                  </a:lnTo>
                  <a:lnTo>
                    <a:pt x="1744" y="1683"/>
                  </a:lnTo>
                  <a:lnTo>
                    <a:pt x="1744" y="1682"/>
                  </a:lnTo>
                  <a:lnTo>
                    <a:pt x="1742" y="1682"/>
                  </a:lnTo>
                  <a:lnTo>
                    <a:pt x="1741" y="1682"/>
                  </a:lnTo>
                  <a:lnTo>
                    <a:pt x="1739" y="1682"/>
                  </a:lnTo>
                  <a:lnTo>
                    <a:pt x="1739" y="1683"/>
                  </a:lnTo>
                  <a:lnTo>
                    <a:pt x="1741" y="1683"/>
                  </a:lnTo>
                  <a:lnTo>
                    <a:pt x="1741" y="1685"/>
                  </a:lnTo>
                  <a:lnTo>
                    <a:pt x="1742" y="1685"/>
                  </a:lnTo>
                  <a:lnTo>
                    <a:pt x="1744" y="1685"/>
                  </a:lnTo>
                  <a:lnTo>
                    <a:pt x="1744" y="1686"/>
                  </a:lnTo>
                  <a:lnTo>
                    <a:pt x="1745" y="1686"/>
                  </a:lnTo>
                  <a:lnTo>
                    <a:pt x="1747" y="1688"/>
                  </a:lnTo>
                  <a:lnTo>
                    <a:pt x="1748" y="1688"/>
                  </a:lnTo>
                  <a:lnTo>
                    <a:pt x="1748" y="1689"/>
                  </a:lnTo>
                  <a:lnTo>
                    <a:pt x="1748" y="1691"/>
                  </a:lnTo>
                  <a:lnTo>
                    <a:pt x="1750" y="1691"/>
                  </a:lnTo>
                  <a:lnTo>
                    <a:pt x="1750" y="1693"/>
                  </a:lnTo>
                  <a:lnTo>
                    <a:pt x="1751" y="1693"/>
                  </a:lnTo>
                  <a:lnTo>
                    <a:pt x="1751" y="1691"/>
                  </a:lnTo>
                  <a:lnTo>
                    <a:pt x="1753" y="1691"/>
                  </a:lnTo>
                  <a:lnTo>
                    <a:pt x="1753" y="1689"/>
                  </a:lnTo>
                  <a:lnTo>
                    <a:pt x="1753" y="1688"/>
                  </a:lnTo>
                  <a:lnTo>
                    <a:pt x="1751" y="1688"/>
                  </a:lnTo>
                  <a:lnTo>
                    <a:pt x="1751" y="1686"/>
                  </a:lnTo>
                  <a:moveTo>
                    <a:pt x="1456" y="1683"/>
                  </a:moveTo>
                  <a:lnTo>
                    <a:pt x="1456" y="1685"/>
                  </a:lnTo>
                  <a:lnTo>
                    <a:pt x="1458" y="1685"/>
                  </a:lnTo>
                  <a:lnTo>
                    <a:pt x="1459" y="1686"/>
                  </a:lnTo>
                  <a:lnTo>
                    <a:pt x="1459" y="1685"/>
                  </a:lnTo>
                  <a:lnTo>
                    <a:pt x="1459" y="1683"/>
                  </a:lnTo>
                  <a:lnTo>
                    <a:pt x="1458" y="1683"/>
                  </a:lnTo>
                  <a:lnTo>
                    <a:pt x="1458" y="1682"/>
                  </a:lnTo>
                  <a:lnTo>
                    <a:pt x="1456" y="1682"/>
                  </a:lnTo>
                  <a:lnTo>
                    <a:pt x="1454" y="1682"/>
                  </a:lnTo>
                  <a:lnTo>
                    <a:pt x="1454" y="1683"/>
                  </a:lnTo>
                  <a:lnTo>
                    <a:pt x="1456" y="1683"/>
                  </a:lnTo>
                  <a:moveTo>
                    <a:pt x="1467" y="1683"/>
                  </a:moveTo>
                  <a:lnTo>
                    <a:pt x="1467" y="1682"/>
                  </a:lnTo>
                  <a:lnTo>
                    <a:pt x="1465" y="1682"/>
                  </a:lnTo>
                  <a:lnTo>
                    <a:pt x="1465" y="1680"/>
                  </a:lnTo>
                  <a:lnTo>
                    <a:pt x="1465" y="1679"/>
                  </a:lnTo>
                  <a:lnTo>
                    <a:pt x="1464" y="1677"/>
                  </a:lnTo>
                  <a:lnTo>
                    <a:pt x="1462" y="1677"/>
                  </a:lnTo>
                  <a:lnTo>
                    <a:pt x="1462" y="1679"/>
                  </a:lnTo>
                  <a:lnTo>
                    <a:pt x="1464" y="1680"/>
                  </a:lnTo>
                  <a:lnTo>
                    <a:pt x="1464" y="1682"/>
                  </a:lnTo>
                  <a:lnTo>
                    <a:pt x="1462" y="1682"/>
                  </a:lnTo>
                  <a:lnTo>
                    <a:pt x="1464" y="1680"/>
                  </a:lnTo>
                  <a:lnTo>
                    <a:pt x="1462" y="1680"/>
                  </a:lnTo>
                  <a:lnTo>
                    <a:pt x="1461" y="1680"/>
                  </a:lnTo>
                  <a:lnTo>
                    <a:pt x="1461" y="1682"/>
                  </a:lnTo>
                  <a:lnTo>
                    <a:pt x="1462" y="1683"/>
                  </a:lnTo>
                  <a:lnTo>
                    <a:pt x="1464" y="1683"/>
                  </a:lnTo>
                  <a:lnTo>
                    <a:pt x="1465" y="1683"/>
                  </a:lnTo>
                  <a:lnTo>
                    <a:pt x="1465" y="1685"/>
                  </a:lnTo>
                  <a:lnTo>
                    <a:pt x="1467" y="1685"/>
                  </a:lnTo>
                  <a:lnTo>
                    <a:pt x="1467" y="1683"/>
                  </a:lnTo>
                  <a:moveTo>
                    <a:pt x="1450" y="1680"/>
                  </a:moveTo>
                  <a:lnTo>
                    <a:pt x="1448" y="1680"/>
                  </a:lnTo>
                  <a:lnTo>
                    <a:pt x="1448" y="1679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4" y="1677"/>
                  </a:lnTo>
                  <a:lnTo>
                    <a:pt x="1442" y="1677"/>
                  </a:lnTo>
                  <a:lnTo>
                    <a:pt x="1442" y="1677"/>
                  </a:lnTo>
                  <a:lnTo>
                    <a:pt x="1440" y="1676"/>
                  </a:lnTo>
                  <a:lnTo>
                    <a:pt x="1440" y="1677"/>
                  </a:lnTo>
                  <a:lnTo>
                    <a:pt x="1439" y="1677"/>
                  </a:lnTo>
                  <a:lnTo>
                    <a:pt x="1439" y="1677"/>
                  </a:lnTo>
                  <a:lnTo>
                    <a:pt x="1437" y="1677"/>
                  </a:lnTo>
                  <a:lnTo>
                    <a:pt x="1437" y="1677"/>
                  </a:lnTo>
                  <a:lnTo>
                    <a:pt x="1437" y="1679"/>
                  </a:lnTo>
                  <a:lnTo>
                    <a:pt x="1439" y="1679"/>
                  </a:lnTo>
                  <a:lnTo>
                    <a:pt x="1439" y="1680"/>
                  </a:lnTo>
                  <a:lnTo>
                    <a:pt x="1440" y="1680"/>
                  </a:lnTo>
                  <a:lnTo>
                    <a:pt x="1439" y="1682"/>
                  </a:lnTo>
                  <a:lnTo>
                    <a:pt x="1439" y="1683"/>
                  </a:lnTo>
                  <a:lnTo>
                    <a:pt x="1440" y="1683"/>
                  </a:lnTo>
                  <a:lnTo>
                    <a:pt x="1440" y="1682"/>
                  </a:lnTo>
                  <a:lnTo>
                    <a:pt x="1442" y="1682"/>
                  </a:lnTo>
                  <a:lnTo>
                    <a:pt x="1442" y="1680"/>
                  </a:lnTo>
                  <a:lnTo>
                    <a:pt x="1444" y="1680"/>
                  </a:lnTo>
                  <a:lnTo>
                    <a:pt x="1444" y="1682"/>
                  </a:lnTo>
                  <a:lnTo>
                    <a:pt x="1442" y="1682"/>
                  </a:lnTo>
                  <a:lnTo>
                    <a:pt x="1442" y="1683"/>
                  </a:lnTo>
                  <a:lnTo>
                    <a:pt x="1444" y="1683"/>
                  </a:lnTo>
                  <a:lnTo>
                    <a:pt x="1445" y="1683"/>
                  </a:lnTo>
                  <a:lnTo>
                    <a:pt x="1445" y="1682"/>
                  </a:lnTo>
                  <a:lnTo>
                    <a:pt x="1447" y="1683"/>
                  </a:lnTo>
                  <a:lnTo>
                    <a:pt x="1447" y="1682"/>
                  </a:lnTo>
                  <a:lnTo>
                    <a:pt x="1448" y="1682"/>
                  </a:lnTo>
                  <a:lnTo>
                    <a:pt x="1450" y="1682"/>
                  </a:lnTo>
                  <a:lnTo>
                    <a:pt x="1450" y="1683"/>
                  </a:lnTo>
                  <a:lnTo>
                    <a:pt x="1451" y="1683"/>
                  </a:lnTo>
                  <a:lnTo>
                    <a:pt x="1451" y="1682"/>
                  </a:lnTo>
                  <a:lnTo>
                    <a:pt x="1450" y="1680"/>
                  </a:lnTo>
                  <a:moveTo>
                    <a:pt x="1555" y="1655"/>
                  </a:moveTo>
                  <a:lnTo>
                    <a:pt x="1555" y="1654"/>
                  </a:lnTo>
                  <a:lnTo>
                    <a:pt x="1557" y="1654"/>
                  </a:lnTo>
                  <a:lnTo>
                    <a:pt x="1557" y="1652"/>
                  </a:lnTo>
                  <a:lnTo>
                    <a:pt x="1558" y="1652"/>
                  </a:lnTo>
                  <a:lnTo>
                    <a:pt x="1558" y="1651"/>
                  </a:lnTo>
                  <a:lnTo>
                    <a:pt x="1558" y="1649"/>
                  </a:lnTo>
                  <a:lnTo>
                    <a:pt x="1557" y="1649"/>
                  </a:lnTo>
                  <a:lnTo>
                    <a:pt x="1557" y="1651"/>
                  </a:lnTo>
                  <a:lnTo>
                    <a:pt x="1555" y="1651"/>
                  </a:lnTo>
                  <a:lnTo>
                    <a:pt x="1553" y="1651"/>
                  </a:lnTo>
                  <a:lnTo>
                    <a:pt x="1552" y="1651"/>
                  </a:lnTo>
                  <a:lnTo>
                    <a:pt x="1550" y="1652"/>
                  </a:lnTo>
                  <a:lnTo>
                    <a:pt x="1549" y="1652"/>
                  </a:lnTo>
                  <a:lnTo>
                    <a:pt x="1549" y="1654"/>
                  </a:lnTo>
                  <a:lnTo>
                    <a:pt x="1550" y="1654"/>
                  </a:lnTo>
                  <a:lnTo>
                    <a:pt x="1550" y="1655"/>
                  </a:lnTo>
                  <a:lnTo>
                    <a:pt x="1549" y="1655"/>
                  </a:lnTo>
                  <a:lnTo>
                    <a:pt x="1549" y="1654"/>
                  </a:lnTo>
                  <a:lnTo>
                    <a:pt x="1547" y="1654"/>
                  </a:lnTo>
                  <a:lnTo>
                    <a:pt x="1546" y="1654"/>
                  </a:lnTo>
                  <a:lnTo>
                    <a:pt x="1546" y="1655"/>
                  </a:lnTo>
                  <a:lnTo>
                    <a:pt x="1547" y="1655"/>
                  </a:lnTo>
                  <a:lnTo>
                    <a:pt x="1547" y="1657"/>
                  </a:lnTo>
                  <a:lnTo>
                    <a:pt x="1547" y="1659"/>
                  </a:lnTo>
                  <a:lnTo>
                    <a:pt x="1546" y="1659"/>
                  </a:lnTo>
                  <a:lnTo>
                    <a:pt x="1546" y="1657"/>
                  </a:lnTo>
                  <a:lnTo>
                    <a:pt x="1546" y="1659"/>
                  </a:lnTo>
                  <a:lnTo>
                    <a:pt x="1544" y="1659"/>
                  </a:lnTo>
                  <a:lnTo>
                    <a:pt x="1544" y="1660"/>
                  </a:lnTo>
                  <a:lnTo>
                    <a:pt x="1546" y="1660"/>
                  </a:lnTo>
                  <a:lnTo>
                    <a:pt x="1546" y="1660"/>
                  </a:lnTo>
                  <a:lnTo>
                    <a:pt x="1546" y="1662"/>
                  </a:lnTo>
                  <a:lnTo>
                    <a:pt x="1547" y="1662"/>
                  </a:lnTo>
                  <a:lnTo>
                    <a:pt x="1547" y="1660"/>
                  </a:lnTo>
                  <a:lnTo>
                    <a:pt x="1549" y="1660"/>
                  </a:lnTo>
                  <a:lnTo>
                    <a:pt x="1549" y="1659"/>
                  </a:lnTo>
                  <a:lnTo>
                    <a:pt x="1550" y="1659"/>
                  </a:lnTo>
                  <a:lnTo>
                    <a:pt x="1550" y="1657"/>
                  </a:lnTo>
                  <a:lnTo>
                    <a:pt x="1552" y="1657"/>
                  </a:lnTo>
                  <a:lnTo>
                    <a:pt x="1553" y="1657"/>
                  </a:lnTo>
                  <a:lnTo>
                    <a:pt x="1553" y="1655"/>
                  </a:lnTo>
                  <a:lnTo>
                    <a:pt x="1555" y="1655"/>
                  </a:lnTo>
                  <a:moveTo>
                    <a:pt x="1572" y="1652"/>
                  </a:moveTo>
                  <a:lnTo>
                    <a:pt x="1570" y="1651"/>
                  </a:lnTo>
                  <a:lnTo>
                    <a:pt x="1569" y="1651"/>
                  </a:lnTo>
                  <a:lnTo>
                    <a:pt x="1567" y="1651"/>
                  </a:lnTo>
                  <a:lnTo>
                    <a:pt x="1567" y="1652"/>
                  </a:lnTo>
                  <a:lnTo>
                    <a:pt x="1569" y="1652"/>
                  </a:lnTo>
                  <a:lnTo>
                    <a:pt x="1569" y="1654"/>
                  </a:lnTo>
                  <a:lnTo>
                    <a:pt x="1567" y="1654"/>
                  </a:lnTo>
                  <a:lnTo>
                    <a:pt x="1567" y="1652"/>
                  </a:lnTo>
                  <a:lnTo>
                    <a:pt x="1566" y="1652"/>
                  </a:lnTo>
                  <a:lnTo>
                    <a:pt x="1566" y="1651"/>
                  </a:lnTo>
                  <a:lnTo>
                    <a:pt x="1567" y="1651"/>
                  </a:lnTo>
                  <a:lnTo>
                    <a:pt x="1566" y="1649"/>
                  </a:lnTo>
                  <a:lnTo>
                    <a:pt x="1564" y="1649"/>
                  </a:lnTo>
                  <a:lnTo>
                    <a:pt x="1563" y="1649"/>
                  </a:lnTo>
                  <a:lnTo>
                    <a:pt x="1561" y="1649"/>
                  </a:lnTo>
                  <a:lnTo>
                    <a:pt x="1563" y="1651"/>
                  </a:lnTo>
                  <a:lnTo>
                    <a:pt x="1561" y="1651"/>
                  </a:lnTo>
                  <a:lnTo>
                    <a:pt x="1560" y="1651"/>
                  </a:lnTo>
                  <a:lnTo>
                    <a:pt x="1561" y="1652"/>
                  </a:lnTo>
                  <a:lnTo>
                    <a:pt x="1560" y="1652"/>
                  </a:lnTo>
                  <a:lnTo>
                    <a:pt x="1560" y="1654"/>
                  </a:lnTo>
                  <a:lnTo>
                    <a:pt x="1561" y="1654"/>
                  </a:lnTo>
                  <a:lnTo>
                    <a:pt x="1561" y="1655"/>
                  </a:lnTo>
                  <a:lnTo>
                    <a:pt x="1560" y="1655"/>
                  </a:lnTo>
                  <a:lnTo>
                    <a:pt x="1558" y="1654"/>
                  </a:lnTo>
                  <a:lnTo>
                    <a:pt x="1558" y="1655"/>
                  </a:lnTo>
                  <a:lnTo>
                    <a:pt x="1557" y="1655"/>
                  </a:lnTo>
                  <a:lnTo>
                    <a:pt x="1557" y="1657"/>
                  </a:lnTo>
                  <a:lnTo>
                    <a:pt x="1555" y="1657"/>
                  </a:lnTo>
                  <a:lnTo>
                    <a:pt x="1557" y="1659"/>
                  </a:lnTo>
                  <a:lnTo>
                    <a:pt x="1555" y="1659"/>
                  </a:lnTo>
                  <a:lnTo>
                    <a:pt x="1555" y="1660"/>
                  </a:lnTo>
                  <a:lnTo>
                    <a:pt x="1553" y="1660"/>
                  </a:lnTo>
                  <a:lnTo>
                    <a:pt x="1553" y="1662"/>
                  </a:lnTo>
                  <a:lnTo>
                    <a:pt x="1553" y="1663"/>
                  </a:lnTo>
                  <a:lnTo>
                    <a:pt x="1555" y="1663"/>
                  </a:lnTo>
                  <a:lnTo>
                    <a:pt x="1555" y="1662"/>
                  </a:lnTo>
                  <a:lnTo>
                    <a:pt x="1557" y="1662"/>
                  </a:lnTo>
                  <a:lnTo>
                    <a:pt x="1557" y="1660"/>
                  </a:lnTo>
                  <a:lnTo>
                    <a:pt x="1558" y="1660"/>
                  </a:lnTo>
                  <a:lnTo>
                    <a:pt x="1558" y="1662"/>
                  </a:lnTo>
                  <a:lnTo>
                    <a:pt x="1560" y="1660"/>
                  </a:lnTo>
                  <a:lnTo>
                    <a:pt x="1560" y="1659"/>
                  </a:lnTo>
                  <a:lnTo>
                    <a:pt x="1561" y="1659"/>
                  </a:lnTo>
                  <a:lnTo>
                    <a:pt x="1563" y="1659"/>
                  </a:lnTo>
                  <a:lnTo>
                    <a:pt x="1564" y="1660"/>
                  </a:lnTo>
                  <a:lnTo>
                    <a:pt x="1564" y="1659"/>
                  </a:lnTo>
                  <a:lnTo>
                    <a:pt x="1564" y="1657"/>
                  </a:lnTo>
                  <a:lnTo>
                    <a:pt x="1566" y="1657"/>
                  </a:lnTo>
                  <a:lnTo>
                    <a:pt x="1567" y="1657"/>
                  </a:lnTo>
                  <a:lnTo>
                    <a:pt x="1567" y="1655"/>
                  </a:lnTo>
                  <a:lnTo>
                    <a:pt x="1569" y="1655"/>
                  </a:lnTo>
                  <a:lnTo>
                    <a:pt x="1570" y="1655"/>
                  </a:lnTo>
                  <a:lnTo>
                    <a:pt x="1572" y="1654"/>
                  </a:lnTo>
                  <a:lnTo>
                    <a:pt x="1570" y="1654"/>
                  </a:lnTo>
                  <a:lnTo>
                    <a:pt x="1570" y="1652"/>
                  </a:lnTo>
                  <a:lnTo>
                    <a:pt x="1572" y="1652"/>
                  </a:lnTo>
                  <a:moveTo>
                    <a:pt x="1425" y="1657"/>
                  </a:moveTo>
                  <a:lnTo>
                    <a:pt x="1423" y="1659"/>
                  </a:lnTo>
                  <a:lnTo>
                    <a:pt x="1423" y="1657"/>
                  </a:lnTo>
                  <a:lnTo>
                    <a:pt x="1422" y="1655"/>
                  </a:lnTo>
                  <a:lnTo>
                    <a:pt x="1422" y="1657"/>
                  </a:lnTo>
                  <a:lnTo>
                    <a:pt x="1422" y="1659"/>
                  </a:lnTo>
                  <a:lnTo>
                    <a:pt x="1422" y="1660"/>
                  </a:lnTo>
                  <a:lnTo>
                    <a:pt x="1423" y="1660"/>
                  </a:lnTo>
                  <a:lnTo>
                    <a:pt x="1425" y="1660"/>
                  </a:lnTo>
                  <a:lnTo>
                    <a:pt x="1425" y="1659"/>
                  </a:lnTo>
                  <a:lnTo>
                    <a:pt x="1425" y="1657"/>
                  </a:lnTo>
                  <a:moveTo>
                    <a:pt x="1419" y="1640"/>
                  </a:moveTo>
                  <a:lnTo>
                    <a:pt x="1420" y="1640"/>
                  </a:lnTo>
                  <a:lnTo>
                    <a:pt x="1420" y="1638"/>
                  </a:lnTo>
                  <a:lnTo>
                    <a:pt x="1420" y="1637"/>
                  </a:lnTo>
                  <a:lnTo>
                    <a:pt x="1419" y="1637"/>
                  </a:lnTo>
                  <a:lnTo>
                    <a:pt x="1419" y="1635"/>
                  </a:lnTo>
                  <a:lnTo>
                    <a:pt x="1417" y="1635"/>
                  </a:lnTo>
                  <a:lnTo>
                    <a:pt x="1417" y="1637"/>
                  </a:lnTo>
                  <a:lnTo>
                    <a:pt x="1416" y="1637"/>
                  </a:lnTo>
                  <a:lnTo>
                    <a:pt x="1416" y="1638"/>
                  </a:lnTo>
                  <a:lnTo>
                    <a:pt x="1417" y="1638"/>
                  </a:lnTo>
                  <a:lnTo>
                    <a:pt x="1417" y="1640"/>
                  </a:lnTo>
                  <a:lnTo>
                    <a:pt x="1419" y="1638"/>
                  </a:lnTo>
                  <a:lnTo>
                    <a:pt x="1419" y="1640"/>
                  </a:lnTo>
                  <a:moveTo>
                    <a:pt x="1413" y="1629"/>
                  </a:moveTo>
                  <a:lnTo>
                    <a:pt x="1413" y="1631"/>
                  </a:lnTo>
                  <a:lnTo>
                    <a:pt x="1413" y="1632"/>
                  </a:lnTo>
                  <a:lnTo>
                    <a:pt x="1414" y="1632"/>
                  </a:lnTo>
                  <a:lnTo>
                    <a:pt x="1414" y="1631"/>
                  </a:lnTo>
                  <a:lnTo>
                    <a:pt x="1416" y="1632"/>
                  </a:lnTo>
                  <a:lnTo>
                    <a:pt x="1416" y="1631"/>
                  </a:lnTo>
                  <a:lnTo>
                    <a:pt x="1414" y="1629"/>
                  </a:lnTo>
                  <a:lnTo>
                    <a:pt x="1413" y="1629"/>
                  </a:lnTo>
                  <a:moveTo>
                    <a:pt x="3039" y="1621"/>
                  </a:moveTo>
                  <a:lnTo>
                    <a:pt x="3039" y="1620"/>
                  </a:lnTo>
                  <a:lnTo>
                    <a:pt x="3037" y="1620"/>
                  </a:lnTo>
                  <a:lnTo>
                    <a:pt x="3037" y="1621"/>
                  </a:lnTo>
                  <a:lnTo>
                    <a:pt x="3039" y="1621"/>
                  </a:lnTo>
                  <a:moveTo>
                    <a:pt x="3036" y="1620"/>
                  </a:moveTo>
                  <a:lnTo>
                    <a:pt x="3037" y="1620"/>
                  </a:lnTo>
                  <a:lnTo>
                    <a:pt x="3037" y="1618"/>
                  </a:lnTo>
                  <a:lnTo>
                    <a:pt x="3037" y="1617"/>
                  </a:lnTo>
                  <a:lnTo>
                    <a:pt x="3036" y="1617"/>
                  </a:lnTo>
                  <a:lnTo>
                    <a:pt x="3036" y="1618"/>
                  </a:lnTo>
                  <a:lnTo>
                    <a:pt x="3034" y="1620"/>
                  </a:lnTo>
                  <a:lnTo>
                    <a:pt x="3034" y="1621"/>
                  </a:lnTo>
                  <a:lnTo>
                    <a:pt x="3036" y="1621"/>
                  </a:lnTo>
                  <a:lnTo>
                    <a:pt x="3036" y="1620"/>
                  </a:lnTo>
                  <a:moveTo>
                    <a:pt x="3040" y="1628"/>
                  </a:moveTo>
                  <a:lnTo>
                    <a:pt x="3040" y="1626"/>
                  </a:lnTo>
                  <a:lnTo>
                    <a:pt x="3039" y="1626"/>
                  </a:lnTo>
                  <a:lnTo>
                    <a:pt x="3040" y="1624"/>
                  </a:lnTo>
                  <a:lnTo>
                    <a:pt x="3040" y="1623"/>
                  </a:lnTo>
                  <a:lnTo>
                    <a:pt x="3039" y="1624"/>
                  </a:lnTo>
                  <a:lnTo>
                    <a:pt x="3037" y="1624"/>
                  </a:lnTo>
                  <a:lnTo>
                    <a:pt x="3039" y="1623"/>
                  </a:lnTo>
                  <a:lnTo>
                    <a:pt x="3039" y="1621"/>
                  </a:lnTo>
                  <a:lnTo>
                    <a:pt x="3037" y="1623"/>
                  </a:lnTo>
                  <a:lnTo>
                    <a:pt x="3037" y="1621"/>
                  </a:lnTo>
                  <a:lnTo>
                    <a:pt x="3036" y="1621"/>
                  </a:lnTo>
                  <a:lnTo>
                    <a:pt x="3036" y="1623"/>
                  </a:lnTo>
                  <a:lnTo>
                    <a:pt x="3034" y="1623"/>
                  </a:lnTo>
                  <a:lnTo>
                    <a:pt x="3034" y="1621"/>
                  </a:lnTo>
                  <a:lnTo>
                    <a:pt x="3032" y="1621"/>
                  </a:lnTo>
                  <a:lnTo>
                    <a:pt x="3032" y="1623"/>
                  </a:lnTo>
                  <a:lnTo>
                    <a:pt x="3032" y="1624"/>
                  </a:lnTo>
                  <a:lnTo>
                    <a:pt x="3032" y="1624"/>
                  </a:lnTo>
                  <a:lnTo>
                    <a:pt x="3032" y="1626"/>
                  </a:lnTo>
                  <a:lnTo>
                    <a:pt x="3032" y="1628"/>
                  </a:lnTo>
                  <a:lnTo>
                    <a:pt x="3031" y="1628"/>
                  </a:lnTo>
                  <a:lnTo>
                    <a:pt x="3031" y="1629"/>
                  </a:lnTo>
                  <a:lnTo>
                    <a:pt x="3029" y="1631"/>
                  </a:lnTo>
                  <a:lnTo>
                    <a:pt x="3031" y="1631"/>
                  </a:lnTo>
                  <a:lnTo>
                    <a:pt x="3032" y="1631"/>
                  </a:lnTo>
                  <a:lnTo>
                    <a:pt x="3032" y="1631"/>
                  </a:lnTo>
                  <a:lnTo>
                    <a:pt x="3032" y="1629"/>
                  </a:lnTo>
                  <a:lnTo>
                    <a:pt x="3034" y="1629"/>
                  </a:lnTo>
                  <a:lnTo>
                    <a:pt x="3036" y="1629"/>
                  </a:lnTo>
                  <a:lnTo>
                    <a:pt x="3036" y="1631"/>
                  </a:lnTo>
                  <a:lnTo>
                    <a:pt x="3037" y="1631"/>
                  </a:lnTo>
                  <a:lnTo>
                    <a:pt x="3037" y="1629"/>
                  </a:lnTo>
                  <a:lnTo>
                    <a:pt x="3037" y="1628"/>
                  </a:lnTo>
                  <a:lnTo>
                    <a:pt x="3039" y="1629"/>
                  </a:lnTo>
                  <a:lnTo>
                    <a:pt x="3039" y="1628"/>
                  </a:lnTo>
                  <a:lnTo>
                    <a:pt x="3040" y="1628"/>
                  </a:lnTo>
                  <a:moveTo>
                    <a:pt x="3048" y="1623"/>
                  </a:moveTo>
                  <a:lnTo>
                    <a:pt x="3046" y="1623"/>
                  </a:lnTo>
                  <a:lnTo>
                    <a:pt x="3045" y="1623"/>
                  </a:lnTo>
                  <a:lnTo>
                    <a:pt x="3043" y="1623"/>
                  </a:lnTo>
                  <a:lnTo>
                    <a:pt x="3043" y="1624"/>
                  </a:lnTo>
                  <a:lnTo>
                    <a:pt x="3042" y="1624"/>
                  </a:lnTo>
                  <a:lnTo>
                    <a:pt x="3040" y="1624"/>
                  </a:lnTo>
                  <a:lnTo>
                    <a:pt x="3040" y="1626"/>
                  </a:lnTo>
                  <a:lnTo>
                    <a:pt x="3042" y="1626"/>
                  </a:lnTo>
                  <a:lnTo>
                    <a:pt x="3043" y="1626"/>
                  </a:lnTo>
                  <a:lnTo>
                    <a:pt x="3043" y="1628"/>
                  </a:lnTo>
                  <a:lnTo>
                    <a:pt x="3045" y="1628"/>
                  </a:lnTo>
                  <a:lnTo>
                    <a:pt x="3045" y="1626"/>
                  </a:lnTo>
                  <a:lnTo>
                    <a:pt x="3046" y="1626"/>
                  </a:lnTo>
                  <a:lnTo>
                    <a:pt x="3048" y="1624"/>
                  </a:lnTo>
                  <a:lnTo>
                    <a:pt x="3048" y="1623"/>
                  </a:lnTo>
                  <a:moveTo>
                    <a:pt x="1411" y="1614"/>
                  </a:moveTo>
                  <a:lnTo>
                    <a:pt x="1411" y="1615"/>
                  </a:lnTo>
                  <a:lnTo>
                    <a:pt x="1410" y="1615"/>
                  </a:lnTo>
                  <a:lnTo>
                    <a:pt x="1410" y="1617"/>
                  </a:lnTo>
                  <a:lnTo>
                    <a:pt x="1411" y="1617"/>
                  </a:lnTo>
                  <a:lnTo>
                    <a:pt x="1411" y="1618"/>
                  </a:lnTo>
                  <a:lnTo>
                    <a:pt x="1413" y="1617"/>
                  </a:lnTo>
                  <a:lnTo>
                    <a:pt x="1413" y="1615"/>
                  </a:lnTo>
                  <a:lnTo>
                    <a:pt x="1411" y="1614"/>
                  </a:lnTo>
                  <a:moveTo>
                    <a:pt x="1416" y="1606"/>
                  </a:moveTo>
                  <a:lnTo>
                    <a:pt x="1416" y="1604"/>
                  </a:lnTo>
                  <a:lnTo>
                    <a:pt x="1414" y="1604"/>
                  </a:lnTo>
                  <a:lnTo>
                    <a:pt x="1413" y="1604"/>
                  </a:lnTo>
                  <a:lnTo>
                    <a:pt x="1411" y="1604"/>
                  </a:lnTo>
                  <a:lnTo>
                    <a:pt x="1411" y="1606"/>
                  </a:lnTo>
                  <a:lnTo>
                    <a:pt x="1413" y="1606"/>
                  </a:lnTo>
                  <a:lnTo>
                    <a:pt x="1413" y="1607"/>
                  </a:lnTo>
                  <a:lnTo>
                    <a:pt x="1414" y="1606"/>
                  </a:lnTo>
                  <a:lnTo>
                    <a:pt x="1416" y="1606"/>
                  </a:lnTo>
                  <a:moveTo>
                    <a:pt x="4416" y="1595"/>
                  </a:moveTo>
                  <a:lnTo>
                    <a:pt x="4416" y="1593"/>
                  </a:lnTo>
                  <a:lnTo>
                    <a:pt x="4414" y="1593"/>
                  </a:lnTo>
                  <a:lnTo>
                    <a:pt x="4412" y="1593"/>
                  </a:lnTo>
                  <a:lnTo>
                    <a:pt x="4411" y="1593"/>
                  </a:lnTo>
                  <a:lnTo>
                    <a:pt x="4411" y="1595"/>
                  </a:lnTo>
                  <a:lnTo>
                    <a:pt x="4412" y="1595"/>
                  </a:lnTo>
                  <a:lnTo>
                    <a:pt x="4412" y="1597"/>
                  </a:lnTo>
                  <a:lnTo>
                    <a:pt x="4411" y="1597"/>
                  </a:lnTo>
                  <a:lnTo>
                    <a:pt x="4411" y="1598"/>
                  </a:lnTo>
                  <a:lnTo>
                    <a:pt x="4409" y="1598"/>
                  </a:lnTo>
                  <a:lnTo>
                    <a:pt x="4409" y="1600"/>
                  </a:lnTo>
                  <a:lnTo>
                    <a:pt x="4408" y="1601"/>
                  </a:lnTo>
                  <a:lnTo>
                    <a:pt x="4409" y="1601"/>
                  </a:lnTo>
                  <a:lnTo>
                    <a:pt x="4411" y="1600"/>
                  </a:lnTo>
                  <a:lnTo>
                    <a:pt x="4412" y="1600"/>
                  </a:lnTo>
                  <a:lnTo>
                    <a:pt x="4414" y="1598"/>
                  </a:lnTo>
                  <a:lnTo>
                    <a:pt x="4416" y="1598"/>
                  </a:lnTo>
                  <a:lnTo>
                    <a:pt x="4417" y="1598"/>
                  </a:lnTo>
                  <a:lnTo>
                    <a:pt x="4417" y="1597"/>
                  </a:lnTo>
                  <a:lnTo>
                    <a:pt x="4416" y="1597"/>
                  </a:lnTo>
                  <a:lnTo>
                    <a:pt x="4416" y="1595"/>
                  </a:lnTo>
                  <a:moveTo>
                    <a:pt x="1408" y="1597"/>
                  </a:moveTo>
                  <a:lnTo>
                    <a:pt x="1410" y="1597"/>
                  </a:lnTo>
                  <a:lnTo>
                    <a:pt x="1410" y="1595"/>
                  </a:lnTo>
                  <a:lnTo>
                    <a:pt x="1408" y="1595"/>
                  </a:lnTo>
                  <a:lnTo>
                    <a:pt x="1408" y="1593"/>
                  </a:lnTo>
                  <a:lnTo>
                    <a:pt x="1406" y="1595"/>
                  </a:lnTo>
                  <a:lnTo>
                    <a:pt x="1408" y="1597"/>
                  </a:lnTo>
                  <a:moveTo>
                    <a:pt x="4491" y="1521"/>
                  </a:moveTo>
                  <a:lnTo>
                    <a:pt x="4493" y="1521"/>
                  </a:lnTo>
                  <a:lnTo>
                    <a:pt x="4493" y="1522"/>
                  </a:lnTo>
                  <a:lnTo>
                    <a:pt x="4491" y="1522"/>
                  </a:lnTo>
                  <a:lnTo>
                    <a:pt x="4490" y="1522"/>
                  </a:lnTo>
                  <a:lnTo>
                    <a:pt x="4488" y="1524"/>
                  </a:lnTo>
                  <a:lnTo>
                    <a:pt x="4490" y="1524"/>
                  </a:lnTo>
                  <a:lnTo>
                    <a:pt x="4491" y="1522"/>
                  </a:lnTo>
                  <a:lnTo>
                    <a:pt x="4491" y="1524"/>
                  </a:lnTo>
                  <a:lnTo>
                    <a:pt x="4491" y="1525"/>
                  </a:lnTo>
                  <a:lnTo>
                    <a:pt x="4490" y="1525"/>
                  </a:lnTo>
                  <a:lnTo>
                    <a:pt x="4490" y="1527"/>
                  </a:lnTo>
                  <a:lnTo>
                    <a:pt x="4490" y="1528"/>
                  </a:lnTo>
                  <a:lnTo>
                    <a:pt x="4490" y="1528"/>
                  </a:lnTo>
                  <a:lnTo>
                    <a:pt x="4490" y="1530"/>
                  </a:lnTo>
                  <a:lnTo>
                    <a:pt x="4490" y="1532"/>
                  </a:lnTo>
                  <a:lnTo>
                    <a:pt x="4488" y="1532"/>
                  </a:lnTo>
                  <a:lnTo>
                    <a:pt x="4487" y="1533"/>
                  </a:lnTo>
                  <a:lnTo>
                    <a:pt x="4485" y="1535"/>
                  </a:lnTo>
                  <a:lnTo>
                    <a:pt x="4485" y="1536"/>
                  </a:lnTo>
                  <a:lnTo>
                    <a:pt x="4484" y="1536"/>
                  </a:lnTo>
                  <a:lnTo>
                    <a:pt x="4484" y="1538"/>
                  </a:lnTo>
                  <a:lnTo>
                    <a:pt x="4482" y="1538"/>
                  </a:lnTo>
                  <a:lnTo>
                    <a:pt x="4482" y="1538"/>
                  </a:lnTo>
                  <a:lnTo>
                    <a:pt x="4482" y="1539"/>
                  </a:lnTo>
                  <a:lnTo>
                    <a:pt x="4482" y="1541"/>
                  </a:lnTo>
                  <a:lnTo>
                    <a:pt x="4480" y="1541"/>
                  </a:lnTo>
                  <a:lnTo>
                    <a:pt x="4479" y="1542"/>
                  </a:lnTo>
                  <a:lnTo>
                    <a:pt x="4479" y="1544"/>
                  </a:lnTo>
                  <a:lnTo>
                    <a:pt x="4479" y="1545"/>
                  </a:lnTo>
                  <a:lnTo>
                    <a:pt x="4477" y="1545"/>
                  </a:lnTo>
                  <a:lnTo>
                    <a:pt x="4476" y="1545"/>
                  </a:lnTo>
                  <a:lnTo>
                    <a:pt x="4476" y="1547"/>
                  </a:lnTo>
                  <a:lnTo>
                    <a:pt x="4474" y="1547"/>
                  </a:lnTo>
                  <a:lnTo>
                    <a:pt x="4473" y="1547"/>
                  </a:lnTo>
                  <a:lnTo>
                    <a:pt x="4473" y="1549"/>
                  </a:lnTo>
                  <a:lnTo>
                    <a:pt x="4471" y="1549"/>
                  </a:lnTo>
                  <a:lnTo>
                    <a:pt x="4471" y="1550"/>
                  </a:lnTo>
                  <a:lnTo>
                    <a:pt x="4471" y="1552"/>
                  </a:lnTo>
                  <a:lnTo>
                    <a:pt x="4471" y="1553"/>
                  </a:lnTo>
                  <a:lnTo>
                    <a:pt x="4471" y="1555"/>
                  </a:lnTo>
                  <a:lnTo>
                    <a:pt x="4473" y="1555"/>
                  </a:lnTo>
                  <a:lnTo>
                    <a:pt x="4473" y="1556"/>
                  </a:lnTo>
                  <a:lnTo>
                    <a:pt x="4473" y="1558"/>
                  </a:lnTo>
                  <a:lnTo>
                    <a:pt x="4471" y="1558"/>
                  </a:lnTo>
                  <a:lnTo>
                    <a:pt x="4470" y="1558"/>
                  </a:lnTo>
                  <a:lnTo>
                    <a:pt x="4470" y="1556"/>
                  </a:lnTo>
                  <a:lnTo>
                    <a:pt x="4468" y="1556"/>
                  </a:lnTo>
                  <a:lnTo>
                    <a:pt x="4467" y="1558"/>
                  </a:lnTo>
                  <a:lnTo>
                    <a:pt x="4467" y="1556"/>
                  </a:lnTo>
                  <a:lnTo>
                    <a:pt x="4465" y="1556"/>
                  </a:lnTo>
                  <a:lnTo>
                    <a:pt x="4465" y="1558"/>
                  </a:lnTo>
                  <a:lnTo>
                    <a:pt x="4463" y="1558"/>
                  </a:lnTo>
                  <a:lnTo>
                    <a:pt x="4462" y="1559"/>
                  </a:lnTo>
                  <a:lnTo>
                    <a:pt x="4460" y="1559"/>
                  </a:lnTo>
                  <a:lnTo>
                    <a:pt x="4459" y="1559"/>
                  </a:lnTo>
                  <a:lnTo>
                    <a:pt x="4459" y="1561"/>
                  </a:lnTo>
                  <a:lnTo>
                    <a:pt x="4457" y="1561"/>
                  </a:lnTo>
                  <a:lnTo>
                    <a:pt x="4456" y="1561"/>
                  </a:lnTo>
                  <a:lnTo>
                    <a:pt x="4456" y="1562"/>
                  </a:lnTo>
                  <a:lnTo>
                    <a:pt x="4454" y="1562"/>
                  </a:lnTo>
                  <a:lnTo>
                    <a:pt x="4453" y="1564"/>
                  </a:lnTo>
                  <a:lnTo>
                    <a:pt x="4453" y="1566"/>
                  </a:lnTo>
                  <a:lnTo>
                    <a:pt x="4451" y="1566"/>
                  </a:lnTo>
                  <a:lnTo>
                    <a:pt x="4451" y="1566"/>
                  </a:lnTo>
                  <a:lnTo>
                    <a:pt x="4451" y="1567"/>
                  </a:lnTo>
                  <a:lnTo>
                    <a:pt x="4451" y="1569"/>
                  </a:lnTo>
                  <a:lnTo>
                    <a:pt x="4451" y="1570"/>
                  </a:lnTo>
                  <a:lnTo>
                    <a:pt x="4450" y="1570"/>
                  </a:lnTo>
                  <a:lnTo>
                    <a:pt x="4448" y="1572"/>
                  </a:lnTo>
                  <a:lnTo>
                    <a:pt x="4448" y="1573"/>
                  </a:lnTo>
                  <a:lnTo>
                    <a:pt x="4446" y="1575"/>
                  </a:lnTo>
                  <a:lnTo>
                    <a:pt x="4445" y="1576"/>
                  </a:lnTo>
                  <a:lnTo>
                    <a:pt x="4445" y="1578"/>
                  </a:lnTo>
                  <a:lnTo>
                    <a:pt x="4445" y="1578"/>
                  </a:lnTo>
                  <a:lnTo>
                    <a:pt x="4445" y="1580"/>
                  </a:lnTo>
                  <a:lnTo>
                    <a:pt x="4443" y="1580"/>
                  </a:lnTo>
                  <a:lnTo>
                    <a:pt x="4443" y="1581"/>
                  </a:lnTo>
                  <a:lnTo>
                    <a:pt x="4445" y="1581"/>
                  </a:lnTo>
                  <a:lnTo>
                    <a:pt x="4445" y="1583"/>
                  </a:lnTo>
                  <a:lnTo>
                    <a:pt x="4443" y="1583"/>
                  </a:lnTo>
                  <a:lnTo>
                    <a:pt x="4442" y="1583"/>
                  </a:lnTo>
                  <a:lnTo>
                    <a:pt x="4440" y="1584"/>
                  </a:lnTo>
                  <a:lnTo>
                    <a:pt x="4439" y="1584"/>
                  </a:lnTo>
                  <a:lnTo>
                    <a:pt x="4439" y="1586"/>
                  </a:lnTo>
                  <a:lnTo>
                    <a:pt x="4437" y="1587"/>
                  </a:lnTo>
                  <a:lnTo>
                    <a:pt x="4436" y="1587"/>
                  </a:lnTo>
                  <a:lnTo>
                    <a:pt x="4434" y="1589"/>
                  </a:lnTo>
                  <a:lnTo>
                    <a:pt x="4434" y="1590"/>
                  </a:lnTo>
                  <a:lnTo>
                    <a:pt x="4433" y="1590"/>
                  </a:lnTo>
                  <a:lnTo>
                    <a:pt x="4433" y="1592"/>
                  </a:lnTo>
                  <a:lnTo>
                    <a:pt x="4431" y="1592"/>
                  </a:lnTo>
                  <a:lnTo>
                    <a:pt x="4429" y="1592"/>
                  </a:lnTo>
                  <a:lnTo>
                    <a:pt x="4428" y="1592"/>
                  </a:lnTo>
                  <a:lnTo>
                    <a:pt x="4428" y="1593"/>
                  </a:lnTo>
                  <a:lnTo>
                    <a:pt x="4426" y="1593"/>
                  </a:lnTo>
                  <a:lnTo>
                    <a:pt x="4425" y="1592"/>
                  </a:lnTo>
                  <a:lnTo>
                    <a:pt x="4425" y="1593"/>
                  </a:lnTo>
                  <a:lnTo>
                    <a:pt x="4423" y="1593"/>
                  </a:lnTo>
                  <a:lnTo>
                    <a:pt x="4423" y="1592"/>
                  </a:lnTo>
                  <a:lnTo>
                    <a:pt x="4422" y="1592"/>
                  </a:lnTo>
                  <a:lnTo>
                    <a:pt x="4420" y="1592"/>
                  </a:lnTo>
                  <a:lnTo>
                    <a:pt x="4419" y="1592"/>
                  </a:lnTo>
                  <a:lnTo>
                    <a:pt x="4419" y="1590"/>
                  </a:lnTo>
                  <a:lnTo>
                    <a:pt x="4419" y="1589"/>
                  </a:lnTo>
                  <a:lnTo>
                    <a:pt x="4417" y="1589"/>
                  </a:lnTo>
                  <a:lnTo>
                    <a:pt x="4416" y="1589"/>
                  </a:lnTo>
                  <a:lnTo>
                    <a:pt x="4414" y="1589"/>
                  </a:lnTo>
                  <a:lnTo>
                    <a:pt x="4414" y="1587"/>
                  </a:lnTo>
                  <a:lnTo>
                    <a:pt x="4412" y="1587"/>
                  </a:lnTo>
                  <a:lnTo>
                    <a:pt x="4412" y="1586"/>
                  </a:lnTo>
                  <a:lnTo>
                    <a:pt x="4411" y="1586"/>
                  </a:lnTo>
                  <a:lnTo>
                    <a:pt x="4411" y="1587"/>
                  </a:lnTo>
                  <a:lnTo>
                    <a:pt x="4409" y="1587"/>
                  </a:lnTo>
                  <a:lnTo>
                    <a:pt x="4408" y="1587"/>
                  </a:lnTo>
                  <a:lnTo>
                    <a:pt x="4408" y="1587"/>
                  </a:lnTo>
                  <a:lnTo>
                    <a:pt x="4406" y="1587"/>
                  </a:lnTo>
                  <a:lnTo>
                    <a:pt x="4405" y="1587"/>
                  </a:lnTo>
                  <a:lnTo>
                    <a:pt x="4405" y="1586"/>
                  </a:lnTo>
                  <a:lnTo>
                    <a:pt x="4405" y="1584"/>
                  </a:lnTo>
                  <a:lnTo>
                    <a:pt x="4403" y="1584"/>
                  </a:lnTo>
                  <a:lnTo>
                    <a:pt x="4403" y="1583"/>
                  </a:lnTo>
                  <a:lnTo>
                    <a:pt x="4405" y="1583"/>
                  </a:lnTo>
                  <a:lnTo>
                    <a:pt x="4405" y="1581"/>
                  </a:lnTo>
                  <a:lnTo>
                    <a:pt x="4406" y="1581"/>
                  </a:lnTo>
                  <a:lnTo>
                    <a:pt x="4406" y="1580"/>
                  </a:lnTo>
                  <a:lnTo>
                    <a:pt x="4408" y="1580"/>
                  </a:lnTo>
                  <a:lnTo>
                    <a:pt x="4408" y="1578"/>
                  </a:lnTo>
                  <a:lnTo>
                    <a:pt x="4408" y="1576"/>
                  </a:lnTo>
                  <a:lnTo>
                    <a:pt x="4408" y="1576"/>
                  </a:lnTo>
                  <a:lnTo>
                    <a:pt x="4408" y="1575"/>
                  </a:lnTo>
                  <a:lnTo>
                    <a:pt x="4408" y="1573"/>
                  </a:lnTo>
                  <a:lnTo>
                    <a:pt x="4409" y="1573"/>
                  </a:lnTo>
                  <a:lnTo>
                    <a:pt x="4411" y="1573"/>
                  </a:lnTo>
                  <a:lnTo>
                    <a:pt x="4411" y="1572"/>
                  </a:lnTo>
                  <a:lnTo>
                    <a:pt x="4412" y="1572"/>
                  </a:lnTo>
                  <a:lnTo>
                    <a:pt x="4414" y="1572"/>
                  </a:lnTo>
                  <a:lnTo>
                    <a:pt x="4412" y="1570"/>
                  </a:lnTo>
                  <a:lnTo>
                    <a:pt x="4414" y="1570"/>
                  </a:lnTo>
                  <a:lnTo>
                    <a:pt x="4414" y="1569"/>
                  </a:lnTo>
                  <a:lnTo>
                    <a:pt x="4416" y="1569"/>
                  </a:lnTo>
                  <a:lnTo>
                    <a:pt x="4416" y="1567"/>
                  </a:lnTo>
                  <a:lnTo>
                    <a:pt x="4417" y="1569"/>
                  </a:lnTo>
                  <a:lnTo>
                    <a:pt x="4417" y="1567"/>
                  </a:lnTo>
                  <a:lnTo>
                    <a:pt x="4419" y="1567"/>
                  </a:lnTo>
                  <a:lnTo>
                    <a:pt x="4419" y="1566"/>
                  </a:lnTo>
                  <a:lnTo>
                    <a:pt x="4420" y="1566"/>
                  </a:lnTo>
                  <a:lnTo>
                    <a:pt x="4420" y="1566"/>
                  </a:lnTo>
                  <a:lnTo>
                    <a:pt x="4422" y="1564"/>
                  </a:lnTo>
                  <a:lnTo>
                    <a:pt x="4423" y="1564"/>
                  </a:lnTo>
                  <a:lnTo>
                    <a:pt x="4423" y="1562"/>
                  </a:lnTo>
                  <a:lnTo>
                    <a:pt x="4425" y="1562"/>
                  </a:lnTo>
                  <a:lnTo>
                    <a:pt x="4425" y="1561"/>
                  </a:lnTo>
                  <a:lnTo>
                    <a:pt x="4426" y="1561"/>
                  </a:lnTo>
                  <a:lnTo>
                    <a:pt x="4426" y="1559"/>
                  </a:lnTo>
                  <a:lnTo>
                    <a:pt x="4428" y="1559"/>
                  </a:lnTo>
                  <a:lnTo>
                    <a:pt x="4429" y="1559"/>
                  </a:lnTo>
                  <a:lnTo>
                    <a:pt x="4431" y="1559"/>
                  </a:lnTo>
                  <a:lnTo>
                    <a:pt x="4433" y="1558"/>
                  </a:lnTo>
                  <a:lnTo>
                    <a:pt x="4434" y="1558"/>
                  </a:lnTo>
                  <a:lnTo>
                    <a:pt x="4434" y="1556"/>
                  </a:lnTo>
                  <a:lnTo>
                    <a:pt x="4436" y="1556"/>
                  </a:lnTo>
                  <a:lnTo>
                    <a:pt x="4437" y="1555"/>
                  </a:lnTo>
                  <a:lnTo>
                    <a:pt x="4439" y="1555"/>
                  </a:lnTo>
                  <a:lnTo>
                    <a:pt x="4440" y="1555"/>
                  </a:lnTo>
                  <a:lnTo>
                    <a:pt x="4442" y="1553"/>
                  </a:lnTo>
                  <a:lnTo>
                    <a:pt x="4443" y="1552"/>
                  </a:lnTo>
                  <a:lnTo>
                    <a:pt x="4445" y="1550"/>
                  </a:lnTo>
                  <a:lnTo>
                    <a:pt x="4445" y="1550"/>
                  </a:lnTo>
                  <a:lnTo>
                    <a:pt x="4445" y="1549"/>
                  </a:lnTo>
                  <a:lnTo>
                    <a:pt x="4446" y="1549"/>
                  </a:lnTo>
                  <a:lnTo>
                    <a:pt x="4446" y="1547"/>
                  </a:lnTo>
                  <a:lnTo>
                    <a:pt x="4448" y="1547"/>
                  </a:lnTo>
                  <a:lnTo>
                    <a:pt x="4450" y="1547"/>
                  </a:lnTo>
                  <a:lnTo>
                    <a:pt x="4450" y="1545"/>
                  </a:lnTo>
                  <a:lnTo>
                    <a:pt x="4451" y="1545"/>
                  </a:lnTo>
                  <a:lnTo>
                    <a:pt x="4453" y="1545"/>
                  </a:lnTo>
                  <a:lnTo>
                    <a:pt x="4453" y="1544"/>
                  </a:lnTo>
                  <a:lnTo>
                    <a:pt x="4454" y="1544"/>
                  </a:lnTo>
                  <a:lnTo>
                    <a:pt x="4454" y="1542"/>
                  </a:lnTo>
                  <a:lnTo>
                    <a:pt x="4456" y="1542"/>
                  </a:lnTo>
                  <a:lnTo>
                    <a:pt x="4456" y="1541"/>
                  </a:lnTo>
                  <a:lnTo>
                    <a:pt x="4457" y="1541"/>
                  </a:lnTo>
                  <a:lnTo>
                    <a:pt x="4459" y="1539"/>
                  </a:lnTo>
                  <a:lnTo>
                    <a:pt x="4459" y="1538"/>
                  </a:lnTo>
                  <a:lnTo>
                    <a:pt x="4460" y="1536"/>
                  </a:lnTo>
                  <a:lnTo>
                    <a:pt x="4460" y="1535"/>
                  </a:lnTo>
                  <a:lnTo>
                    <a:pt x="4460" y="1533"/>
                  </a:lnTo>
                  <a:lnTo>
                    <a:pt x="4462" y="1533"/>
                  </a:lnTo>
                  <a:lnTo>
                    <a:pt x="4462" y="1532"/>
                  </a:lnTo>
                  <a:lnTo>
                    <a:pt x="4463" y="1532"/>
                  </a:lnTo>
                  <a:lnTo>
                    <a:pt x="4463" y="1530"/>
                  </a:lnTo>
                  <a:lnTo>
                    <a:pt x="4465" y="1528"/>
                  </a:lnTo>
                  <a:lnTo>
                    <a:pt x="4467" y="1528"/>
                  </a:lnTo>
                  <a:lnTo>
                    <a:pt x="4468" y="1528"/>
                  </a:lnTo>
                  <a:lnTo>
                    <a:pt x="4468" y="1528"/>
                  </a:lnTo>
                  <a:lnTo>
                    <a:pt x="4470" y="1528"/>
                  </a:lnTo>
                  <a:lnTo>
                    <a:pt x="4470" y="1527"/>
                  </a:lnTo>
                  <a:lnTo>
                    <a:pt x="4471" y="1525"/>
                  </a:lnTo>
                  <a:lnTo>
                    <a:pt x="4471" y="1524"/>
                  </a:lnTo>
                  <a:lnTo>
                    <a:pt x="4471" y="1522"/>
                  </a:lnTo>
                  <a:lnTo>
                    <a:pt x="4473" y="1521"/>
                  </a:lnTo>
                  <a:lnTo>
                    <a:pt x="4473" y="1519"/>
                  </a:lnTo>
                  <a:lnTo>
                    <a:pt x="4473" y="1518"/>
                  </a:lnTo>
                  <a:lnTo>
                    <a:pt x="4474" y="1518"/>
                  </a:lnTo>
                  <a:lnTo>
                    <a:pt x="4476" y="1516"/>
                  </a:lnTo>
                  <a:lnTo>
                    <a:pt x="4477" y="1516"/>
                  </a:lnTo>
                  <a:lnTo>
                    <a:pt x="4477" y="1514"/>
                  </a:lnTo>
                  <a:lnTo>
                    <a:pt x="4479" y="1514"/>
                  </a:lnTo>
                  <a:lnTo>
                    <a:pt x="4480" y="1514"/>
                  </a:lnTo>
                  <a:lnTo>
                    <a:pt x="4479" y="1516"/>
                  </a:lnTo>
                  <a:lnTo>
                    <a:pt x="4479" y="1518"/>
                  </a:lnTo>
                  <a:lnTo>
                    <a:pt x="4480" y="1519"/>
                  </a:lnTo>
                  <a:lnTo>
                    <a:pt x="4480" y="1518"/>
                  </a:lnTo>
                  <a:lnTo>
                    <a:pt x="4482" y="1518"/>
                  </a:lnTo>
                  <a:lnTo>
                    <a:pt x="4482" y="1519"/>
                  </a:lnTo>
                  <a:lnTo>
                    <a:pt x="4482" y="1521"/>
                  </a:lnTo>
                  <a:lnTo>
                    <a:pt x="4482" y="1522"/>
                  </a:lnTo>
                  <a:lnTo>
                    <a:pt x="4482" y="1524"/>
                  </a:lnTo>
                  <a:lnTo>
                    <a:pt x="4480" y="1524"/>
                  </a:lnTo>
                  <a:lnTo>
                    <a:pt x="4482" y="1525"/>
                  </a:lnTo>
                  <a:lnTo>
                    <a:pt x="4482" y="1524"/>
                  </a:lnTo>
                  <a:lnTo>
                    <a:pt x="4484" y="1522"/>
                  </a:lnTo>
                  <a:lnTo>
                    <a:pt x="4485" y="1522"/>
                  </a:lnTo>
                  <a:lnTo>
                    <a:pt x="4485" y="1521"/>
                  </a:lnTo>
                  <a:lnTo>
                    <a:pt x="4487" y="1521"/>
                  </a:lnTo>
                  <a:lnTo>
                    <a:pt x="4488" y="1521"/>
                  </a:lnTo>
                  <a:lnTo>
                    <a:pt x="4490" y="1519"/>
                  </a:lnTo>
                  <a:lnTo>
                    <a:pt x="4490" y="1521"/>
                  </a:lnTo>
                  <a:lnTo>
                    <a:pt x="4491" y="1521"/>
                  </a:lnTo>
                  <a:moveTo>
                    <a:pt x="4406" y="1584"/>
                  </a:moveTo>
                  <a:lnTo>
                    <a:pt x="4408" y="1583"/>
                  </a:lnTo>
                  <a:lnTo>
                    <a:pt x="4406" y="1583"/>
                  </a:lnTo>
                  <a:lnTo>
                    <a:pt x="4406" y="1584"/>
                  </a:lnTo>
                  <a:lnTo>
                    <a:pt x="4406" y="1586"/>
                  </a:lnTo>
                  <a:lnTo>
                    <a:pt x="4408" y="1584"/>
                  </a:lnTo>
                  <a:lnTo>
                    <a:pt x="4406" y="1584"/>
                  </a:lnTo>
                  <a:moveTo>
                    <a:pt x="4408" y="1580"/>
                  </a:moveTo>
                  <a:lnTo>
                    <a:pt x="4408" y="1581"/>
                  </a:lnTo>
                  <a:lnTo>
                    <a:pt x="4408" y="1581"/>
                  </a:lnTo>
                  <a:lnTo>
                    <a:pt x="4408" y="1580"/>
                  </a:lnTo>
                  <a:moveTo>
                    <a:pt x="4411" y="1576"/>
                  </a:moveTo>
                  <a:lnTo>
                    <a:pt x="4409" y="1575"/>
                  </a:lnTo>
                  <a:lnTo>
                    <a:pt x="4409" y="1576"/>
                  </a:lnTo>
                  <a:lnTo>
                    <a:pt x="4411" y="1576"/>
                  </a:lnTo>
                  <a:moveTo>
                    <a:pt x="1419" y="1575"/>
                  </a:moveTo>
                  <a:lnTo>
                    <a:pt x="1420" y="1575"/>
                  </a:lnTo>
                  <a:lnTo>
                    <a:pt x="1422" y="1575"/>
                  </a:lnTo>
                  <a:lnTo>
                    <a:pt x="1423" y="1575"/>
                  </a:lnTo>
                  <a:lnTo>
                    <a:pt x="1423" y="1573"/>
                  </a:lnTo>
                  <a:lnTo>
                    <a:pt x="1423" y="1572"/>
                  </a:lnTo>
                  <a:lnTo>
                    <a:pt x="1422" y="1572"/>
                  </a:lnTo>
                  <a:lnTo>
                    <a:pt x="1422" y="1570"/>
                  </a:lnTo>
                  <a:lnTo>
                    <a:pt x="1420" y="1570"/>
                  </a:lnTo>
                  <a:lnTo>
                    <a:pt x="1420" y="1572"/>
                  </a:lnTo>
                  <a:lnTo>
                    <a:pt x="1419" y="1572"/>
                  </a:lnTo>
                  <a:lnTo>
                    <a:pt x="1417" y="1572"/>
                  </a:lnTo>
                  <a:lnTo>
                    <a:pt x="1417" y="1573"/>
                  </a:lnTo>
                  <a:lnTo>
                    <a:pt x="1419" y="1573"/>
                  </a:lnTo>
                  <a:lnTo>
                    <a:pt x="1419" y="1575"/>
                  </a:lnTo>
                  <a:moveTo>
                    <a:pt x="1420" y="1567"/>
                  </a:moveTo>
                  <a:lnTo>
                    <a:pt x="1420" y="1566"/>
                  </a:lnTo>
                  <a:lnTo>
                    <a:pt x="1420" y="1566"/>
                  </a:lnTo>
                  <a:lnTo>
                    <a:pt x="1422" y="1566"/>
                  </a:lnTo>
                  <a:lnTo>
                    <a:pt x="1422" y="1564"/>
                  </a:lnTo>
                  <a:lnTo>
                    <a:pt x="1420" y="1564"/>
                  </a:lnTo>
                  <a:lnTo>
                    <a:pt x="1420" y="1562"/>
                  </a:lnTo>
                  <a:lnTo>
                    <a:pt x="1420" y="1561"/>
                  </a:lnTo>
                  <a:lnTo>
                    <a:pt x="1419" y="1561"/>
                  </a:lnTo>
                  <a:lnTo>
                    <a:pt x="1419" y="1562"/>
                  </a:lnTo>
                  <a:lnTo>
                    <a:pt x="1417" y="1562"/>
                  </a:lnTo>
                  <a:lnTo>
                    <a:pt x="1419" y="1564"/>
                  </a:lnTo>
                  <a:lnTo>
                    <a:pt x="1419" y="1566"/>
                  </a:lnTo>
                  <a:lnTo>
                    <a:pt x="1419" y="1566"/>
                  </a:lnTo>
                  <a:lnTo>
                    <a:pt x="1417" y="1566"/>
                  </a:lnTo>
                  <a:lnTo>
                    <a:pt x="1417" y="1566"/>
                  </a:lnTo>
                  <a:lnTo>
                    <a:pt x="1417" y="1564"/>
                  </a:lnTo>
                  <a:lnTo>
                    <a:pt x="1416" y="1564"/>
                  </a:lnTo>
                  <a:lnTo>
                    <a:pt x="1416" y="1566"/>
                  </a:lnTo>
                  <a:lnTo>
                    <a:pt x="1414" y="1566"/>
                  </a:lnTo>
                  <a:lnTo>
                    <a:pt x="1414" y="1566"/>
                  </a:lnTo>
                  <a:lnTo>
                    <a:pt x="1413" y="1566"/>
                  </a:lnTo>
                  <a:lnTo>
                    <a:pt x="1411" y="1566"/>
                  </a:lnTo>
                  <a:lnTo>
                    <a:pt x="1411" y="1567"/>
                  </a:lnTo>
                  <a:lnTo>
                    <a:pt x="1413" y="1567"/>
                  </a:lnTo>
                  <a:lnTo>
                    <a:pt x="1414" y="1567"/>
                  </a:lnTo>
                  <a:lnTo>
                    <a:pt x="1414" y="1569"/>
                  </a:lnTo>
                  <a:lnTo>
                    <a:pt x="1416" y="1569"/>
                  </a:lnTo>
                  <a:lnTo>
                    <a:pt x="1417" y="1569"/>
                  </a:lnTo>
                  <a:lnTo>
                    <a:pt x="1419" y="1567"/>
                  </a:lnTo>
                  <a:lnTo>
                    <a:pt x="1420" y="1567"/>
                  </a:lnTo>
                  <a:moveTo>
                    <a:pt x="1422" y="1569"/>
                  </a:moveTo>
                  <a:lnTo>
                    <a:pt x="1423" y="1569"/>
                  </a:lnTo>
                  <a:lnTo>
                    <a:pt x="1423" y="1567"/>
                  </a:lnTo>
                  <a:lnTo>
                    <a:pt x="1423" y="1566"/>
                  </a:lnTo>
                  <a:lnTo>
                    <a:pt x="1422" y="1566"/>
                  </a:lnTo>
                  <a:lnTo>
                    <a:pt x="1420" y="1567"/>
                  </a:lnTo>
                  <a:lnTo>
                    <a:pt x="1422" y="1567"/>
                  </a:lnTo>
                  <a:lnTo>
                    <a:pt x="1422" y="1569"/>
                  </a:lnTo>
                  <a:moveTo>
                    <a:pt x="91" y="1559"/>
                  </a:moveTo>
                  <a:lnTo>
                    <a:pt x="93" y="1561"/>
                  </a:lnTo>
                  <a:lnTo>
                    <a:pt x="95" y="1561"/>
                  </a:lnTo>
                  <a:lnTo>
                    <a:pt x="95" y="1559"/>
                  </a:lnTo>
                  <a:lnTo>
                    <a:pt x="93" y="1558"/>
                  </a:lnTo>
                  <a:lnTo>
                    <a:pt x="93" y="1559"/>
                  </a:lnTo>
                  <a:lnTo>
                    <a:pt x="91" y="1559"/>
                  </a:lnTo>
                  <a:moveTo>
                    <a:pt x="93" y="1556"/>
                  </a:moveTo>
                  <a:lnTo>
                    <a:pt x="93" y="1555"/>
                  </a:lnTo>
                  <a:lnTo>
                    <a:pt x="91" y="1555"/>
                  </a:lnTo>
                  <a:lnTo>
                    <a:pt x="91" y="1556"/>
                  </a:lnTo>
                  <a:lnTo>
                    <a:pt x="93" y="1558"/>
                  </a:lnTo>
                  <a:lnTo>
                    <a:pt x="95" y="1556"/>
                  </a:lnTo>
                  <a:lnTo>
                    <a:pt x="93" y="1556"/>
                  </a:lnTo>
                  <a:moveTo>
                    <a:pt x="4236" y="1518"/>
                  </a:moveTo>
                  <a:lnTo>
                    <a:pt x="4238" y="1519"/>
                  </a:lnTo>
                  <a:lnTo>
                    <a:pt x="4238" y="1521"/>
                  </a:lnTo>
                  <a:lnTo>
                    <a:pt x="4238" y="1522"/>
                  </a:lnTo>
                  <a:lnTo>
                    <a:pt x="4238" y="1524"/>
                  </a:lnTo>
                  <a:lnTo>
                    <a:pt x="4236" y="1525"/>
                  </a:lnTo>
                  <a:lnTo>
                    <a:pt x="4238" y="1525"/>
                  </a:lnTo>
                  <a:lnTo>
                    <a:pt x="4238" y="1527"/>
                  </a:lnTo>
                  <a:lnTo>
                    <a:pt x="4236" y="1527"/>
                  </a:lnTo>
                  <a:lnTo>
                    <a:pt x="4236" y="1528"/>
                  </a:lnTo>
                  <a:lnTo>
                    <a:pt x="4238" y="1528"/>
                  </a:lnTo>
                  <a:lnTo>
                    <a:pt x="4238" y="1528"/>
                  </a:lnTo>
                  <a:lnTo>
                    <a:pt x="4236" y="1530"/>
                  </a:lnTo>
                  <a:lnTo>
                    <a:pt x="4236" y="1532"/>
                  </a:lnTo>
                  <a:lnTo>
                    <a:pt x="4236" y="1533"/>
                  </a:lnTo>
                  <a:lnTo>
                    <a:pt x="4235" y="1533"/>
                  </a:lnTo>
                  <a:lnTo>
                    <a:pt x="4235" y="1535"/>
                  </a:lnTo>
                  <a:lnTo>
                    <a:pt x="4235" y="1536"/>
                  </a:lnTo>
                  <a:lnTo>
                    <a:pt x="4233" y="1536"/>
                  </a:lnTo>
                  <a:lnTo>
                    <a:pt x="4233" y="1538"/>
                  </a:lnTo>
                  <a:lnTo>
                    <a:pt x="4233" y="1539"/>
                  </a:lnTo>
                  <a:lnTo>
                    <a:pt x="4231" y="1539"/>
                  </a:lnTo>
                  <a:lnTo>
                    <a:pt x="4233" y="1541"/>
                  </a:lnTo>
                  <a:lnTo>
                    <a:pt x="4235" y="1541"/>
                  </a:lnTo>
                  <a:lnTo>
                    <a:pt x="4235" y="1542"/>
                  </a:lnTo>
                  <a:lnTo>
                    <a:pt x="4233" y="1542"/>
                  </a:lnTo>
                  <a:lnTo>
                    <a:pt x="4231" y="1542"/>
                  </a:lnTo>
                  <a:lnTo>
                    <a:pt x="4231" y="1544"/>
                  </a:lnTo>
                  <a:lnTo>
                    <a:pt x="4230" y="1544"/>
                  </a:lnTo>
                  <a:lnTo>
                    <a:pt x="4228" y="1544"/>
                  </a:lnTo>
                  <a:lnTo>
                    <a:pt x="4228" y="1545"/>
                  </a:lnTo>
                  <a:lnTo>
                    <a:pt x="4227" y="1547"/>
                  </a:lnTo>
                  <a:lnTo>
                    <a:pt x="4225" y="1547"/>
                  </a:lnTo>
                  <a:lnTo>
                    <a:pt x="4225" y="1549"/>
                  </a:lnTo>
                  <a:lnTo>
                    <a:pt x="4225" y="1550"/>
                  </a:lnTo>
                  <a:lnTo>
                    <a:pt x="4224" y="1550"/>
                  </a:lnTo>
                  <a:lnTo>
                    <a:pt x="4222" y="1552"/>
                  </a:lnTo>
                  <a:lnTo>
                    <a:pt x="4222" y="1553"/>
                  </a:lnTo>
                  <a:lnTo>
                    <a:pt x="4222" y="1555"/>
                  </a:lnTo>
                  <a:lnTo>
                    <a:pt x="4222" y="1555"/>
                  </a:lnTo>
                  <a:lnTo>
                    <a:pt x="4221" y="1555"/>
                  </a:lnTo>
                  <a:lnTo>
                    <a:pt x="4221" y="1553"/>
                  </a:lnTo>
                  <a:lnTo>
                    <a:pt x="4219" y="1553"/>
                  </a:lnTo>
                  <a:lnTo>
                    <a:pt x="4217" y="1553"/>
                  </a:lnTo>
                  <a:lnTo>
                    <a:pt x="4216" y="1553"/>
                  </a:lnTo>
                  <a:lnTo>
                    <a:pt x="4214" y="1553"/>
                  </a:lnTo>
                  <a:lnTo>
                    <a:pt x="4214" y="1552"/>
                  </a:lnTo>
                  <a:lnTo>
                    <a:pt x="4214" y="1550"/>
                  </a:lnTo>
                  <a:lnTo>
                    <a:pt x="4216" y="1552"/>
                  </a:lnTo>
                  <a:lnTo>
                    <a:pt x="4216" y="1550"/>
                  </a:lnTo>
                  <a:lnTo>
                    <a:pt x="4214" y="1550"/>
                  </a:lnTo>
                  <a:lnTo>
                    <a:pt x="4214" y="1549"/>
                  </a:lnTo>
                  <a:lnTo>
                    <a:pt x="4213" y="1549"/>
                  </a:lnTo>
                  <a:lnTo>
                    <a:pt x="4211" y="1549"/>
                  </a:lnTo>
                  <a:lnTo>
                    <a:pt x="4211" y="1547"/>
                  </a:lnTo>
                  <a:lnTo>
                    <a:pt x="4210" y="1545"/>
                  </a:lnTo>
                  <a:lnTo>
                    <a:pt x="4208" y="1545"/>
                  </a:lnTo>
                  <a:lnTo>
                    <a:pt x="4208" y="1544"/>
                  </a:lnTo>
                  <a:lnTo>
                    <a:pt x="4208" y="1542"/>
                  </a:lnTo>
                  <a:lnTo>
                    <a:pt x="4208" y="1541"/>
                  </a:lnTo>
                  <a:lnTo>
                    <a:pt x="4207" y="1541"/>
                  </a:lnTo>
                  <a:lnTo>
                    <a:pt x="4207" y="1539"/>
                  </a:lnTo>
                  <a:lnTo>
                    <a:pt x="4207" y="1538"/>
                  </a:lnTo>
                  <a:lnTo>
                    <a:pt x="4207" y="1536"/>
                  </a:lnTo>
                  <a:lnTo>
                    <a:pt x="4208" y="1536"/>
                  </a:lnTo>
                  <a:lnTo>
                    <a:pt x="4208" y="1538"/>
                  </a:lnTo>
                  <a:lnTo>
                    <a:pt x="4208" y="1539"/>
                  </a:lnTo>
                  <a:lnTo>
                    <a:pt x="4210" y="1539"/>
                  </a:lnTo>
                  <a:lnTo>
                    <a:pt x="4210" y="1538"/>
                  </a:lnTo>
                  <a:lnTo>
                    <a:pt x="4210" y="1536"/>
                  </a:lnTo>
                  <a:lnTo>
                    <a:pt x="4208" y="1536"/>
                  </a:lnTo>
                  <a:lnTo>
                    <a:pt x="4208" y="1535"/>
                  </a:lnTo>
                  <a:lnTo>
                    <a:pt x="4207" y="1535"/>
                  </a:lnTo>
                  <a:lnTo>
                    <a:pt x="4207" y="1533"/>
                  </a:lnTo>
                  <a:lnTo>
                    <a:pt x="4207" y="1532"/>
                  </a:lnTo>
                  <a:lnTo>
                    <a:pt x="4205" y="1530"/>
                  </a:lnTo>
                  <a:lnTo>
                    <a:pt x="4205" y="1528"/>
                  </a:lnTo>
                  <a:lnTo>
                    <a:pt x="4204" y="1528"/>
                  </a:lnTo>
                  <a:lnTo>
                    <a:pt x="4204" y="1528"/>
                  </a:lnTo>
                  <a:lnTo>
                    <a:pt x="4204" y="1527"/>
                  </a:lnTo>
                  <a:lnTo>
                    <a:pt x="4202" y="1527"/>
                  </a:lnTo>
                  <a:lnTo>
                    <a:pt x="4202" y="1525"/>
                  </a:lnTo>
                  <a:lnTo>
                    <a:pt x="4202" y="1524"/>
                  </a:lnTo>
                  <a:lnTo>
                    <a:pt x="4202" y="1522"/>
                  </a:lnTo>
                  <a:lnTo>
                    <a:pt x="4202" y="1521"/>
                  </a:lnTo>
                  <a:lnTo>
                    <a:pt x="4202" y="1519"/>
                  </a:lnTo>
                  <a:lnTo>
                    <a:pt x="4202" y="1518"/>
                  </a:lnTo>
                  <a:lnTo>
                    <a:pt x="4202" y="1516"/>
                  </a:lnTo>
                  <a:lnTo>
                    <a:pt x="4204" y="1516"/>
                  </a:lnTo>
                  <a:lnTo>
                    <a:pt x="4204" y="1518"/>
                  </a:lnTo>
                  <a:lnTo>
                    <a:pt x="4205" y="1518"/>
                  </a:lnTo>
                  <a:lnTo>
                    <a:pt x="4207" y="1518"/>
                  </a:lnTo>
                  <a:lnTo>
                    <a:pt x="4208" y="1518"/>
                  </a:lnTo>
                  <a:lnTo>
                    <a:pt x="4208" y="1519"/>
                  </a:lnTo>
                  <a:lnTo>
                    <a:pt x="4210" y="1519"/>
                  </a:lnTo>
                  <a:lnTo>
                    <a:pt x="4211" y="1519"/>
                  </a:lnTo>
                  <a:lnTo>
                    <a:pt x="4213" y="1519"/>
                  </a:lnTo>
                  <a:lnTo>
                    <a:pt x="4213" y="1521"/>
                  </a:lnTo>
                  <a:lnTo>
                    <a:pt x="4214" y="1521"/>
                  </a:lnTo>
                  <a:lnTo>
                    <a:pt x="4216" y="1522"/>
                  </a:lnTo>
                  <a:lnTo>
                    <a:pt x="4217" y="1522"/>
                  </a:lnTo>
                  <a:lnTo>
                    <a:pt x="4219" y="1522"/>
                  </a:lnTo>
                  <a:lnTo>
                    <a:pt x="4221" y="1522"/>
                  </a:lnTo>
                  <a:lnTo>
                    <a:pt x="4222" y="1522"/>
                  </a:lnTo>
                  <a:lnTo>
                    <a:pt x="4222" y="1521"/>
                  </a:lnTo>
                  <a:lnTo>
                    <a:pt x="4222" y="1521"/>
                  </a:lnTo>
                  <a:lnTo>
                    <a:pt x="4224" y="1521"/>
                  </a:lnTo>
                  <a:lnTo>
                    <a:pt x="4225" y="1521"/>
                  </a:lnTo>
                  <a:lnTo>
                    <a:pt x="4227" y="1521"/>
                  </a:lnTo>
                  <a:lnTo>
                    <a:pt x="4228" y="1519"/>
                  </a:lnTo>
                  <a:lnTo>
                    <a:pt x="4228" y="1521"/>
                  </a:lnTo>
                  <a:lnTo>
                    <a:pt x="4230" y="1519"/>
                  </a:lnTo>
                  <a:lnTo>
                    <a:pt x="4231" y="1518"/>
                  </a:lnTo>
                  <a:lnTo>
                    <a:pt x="4231" y="1519"/>
                  </a:lnTo>
                  <a:lnTo>
                    <a:pt x="4233" y="1519"/>
                  </a:lnTo>
                  <a:lnTo>
                    <a:pt x="4235" y="1518"/>
                  </a:lnTo>
                  <a:lnTo>
                    <a:pt x="4236" y="1518"/>
                  </a:lnTo>
                  <a:moveTo>
                    <a:pt x="4227" y="1544"/>
                  </a:moveTo>
                  <a:lnTo>
                    <a:pt x="4225" y="1542"/>
                  </a:lnTo>
                  <a:lnTo>
                    <a:pt x="4225" y="1544"/>
                  </a:lnTo>
                  <a:lnTo>
                    <a:pt x="4227" y="1544"/>
                  </a:lnTo>
                  <a:moveTo>
                    <a:pt x="4227" y="1552"/>
                  </a:moveTo>
                  <a:lnTo>
                    <a:pt x="4227" y="1550"/>
                  </a:lnTo>
                  <a:lnTo>
                    <a:pt x="4225" y="1550"/>
                  </a:lnTo>
                  <a:lnTo>
                    <a:pt x="4225" y="1552"/>
                  </a:lnTo>
                  <a:lnTo>
                    <a:pt x="4227" y="1552"/>
                  </a:lnTo>
                  <a:moveTo>
                    <a:pt x="4224" y="1552"/>
                  </a:moveTo>
                  <a:lnTo>
                    <a:pt x="4225" y="1552"/>
                  </a:lnTo>
                  <a:lnTo>
                    <a:pt x="4224" y="1550"/>
                  </a:lnTo>
                  <a:lnTo>
                    <a:pt x="4224" y="1552"/>
                  </a:lnTo>
                  <a:moveTo>
                    <a:pt x="1417" y="1530"/>
                  </a:moveTo>
                  <a:lnTo>
                    <a:pt x="1417" y="1532"/>
                  </a:lnTo>
                  <a:lnTo>
                    <a:pt x="1416" y="1532"/>
                  </a:lnTo>
                  <a:lnTo>
                    <a:pt x="1416" y="1533"/>
                  </a:lnTo>
                  <a:lnTo>
                    <a:pt x="1416" y="1535"/>
                  </a:lnTo>
                  <a:lnTo>
                    <a:pt x="1414" y="1535"/>
                  </a:lnTo>
                  <a:lnTo>
                    <a:pt x="1414" y="1536"/>
                  </a:lnTo>
                  <a:lnTo>
                    <a:pt x="1414" y="1538"/>
                  </a:lnTo>
                  <a:lnTo>
                    <a:pt x="1414" y="1539"/>
                  </a:lnTo>
                  <a:lnTo>
                    <a:pt x="1416" y="1541"/>
                  </a:lnTo>
                  <a:lnTo>
                    <a:pt x="1416" y="1542"/>
                  </a:lnTo>
                  <a:lnTo>
                    <a:pt x="1416" y="1544"/>
                  </a:lnTo>
                  <a:lnTo>
                    <a:pt x="1414" y="1545"/>
                  </a:lnTo>
                  <a:lnTo>
                    <a:pt x="1414" y="1547"/>
                  </a:lnTo>
                  <a:lnTo>
                    <a:pt x="1414" y="1549"/>
                  </a:lnTo>
                  <a:lnTo>
                    <a:pt x="1413" y="1549"/>
                  </a:lnTo>
                  <a:lnTo>
                    <a:pt x="1414" y="1550"/>
                  </a:lnTo>
                  <a:lnTo>
                    <a:pt x="1414" y="1552"/>
                  </a:lnTo>
                  <a:lnTo>
                    <a:pt x="1416" y="1552"/>
                  </a:lnTo>
                  <a:lnTo>
                    <a:pt x="1416" y="1550"/>
                  </a:lnTo>
                  <a:lnTo>
                    <a:pt x="1417" y="1552"/>
                  </a:lnTo>
                  <a:lnTo>
                    <a:pt x="1417" y="1550"/>
                  </a:lnTo>
                  <a:lnTo>
                    <a:pt x="1419" y="1550"/>
                  </a:lnTo>
                  <a:lnTo>
                    <a:pt x="1419" y="1552"/>
                  </a:lnTo>
                  <a:lnTo>
                    <a:pt x="1420" y="1552"/>
                  </a:lnTo>
                  <a:lnTo>
                    <a:pt x="1420" y="1550"/>
                  </a:lnTo>
                  <a:lnTo>
                    <a:pt x="1420" y="1549"/>
                  </a:lnTo>
                  <a:lnTo>
                    <a:pt x="1420" y="1547"/>
                  </a:lnTo>
                  <a:lnTo>
                    <a:pt x="1422" y="1547"/>
                  </a:lnTo>
                  <a:lnTo>
                    <a:pt x="1422" y="1545"/>
                  </a:lnTo>
                  <a:lnTo>
                    <a:pt x="1420" y="1545"/>
                  </a:lnTo>
                  <a:lnTo>
                    <a:pt x="1420" y="1544"/>
                  </a:lnTo>
                  <a:lnTo>
                    <a:pt x="1422" y="1544"/>
                  </a:lnTo>
                  <a:lnTo>
                    <a:pt x="1422" y="1542"/>
                  </a:lnTo>
                  <a:lnTo>
                    <a:pt x="1420" y="1542"/>
                  </a:lnTo>
                  <a:lnTo>
                    <a:pt x="1420" y="1541"/>
                  </a:lnTo>
                  <a:lnTo>
                    <a:pt x="1419" y="1541"/>
                  </a:lnTo>
                  <a:lnTo>
                    <a:pt x="1419" y="1539"/>
                  </a:lnTo>
                  <a:lnTo>
                    <a:pt x="1419" y="1538"/>
                  </a:lnTo>
                  <a:lnTo>
                    <a:pt x="1420" y="1538"/>
                  </a:lnTo>
                  <a:lnTo>
                    <a:pt x="1420" y="1536"/>
                  </a:lnTo>
                  <a:lnTo>
                    <a:pt x="1422" y="1536"/>
                  </a:lnTo>
                  <a:lnTo>
                    <a:pt x="1422" y="1535"/>
                  </a:lnTo>
                  <a:lnTo>
                    <a:pt x="1420" y="1535"/>
                  </a:lnTo>
                  <a:lnTo>
                    <a:pt x="1422" y="1533"/>
                  </a:lnTo>
                  <a:lnTo>
                    <a:pt x="1420" y="1533"/>
                  </a:lnTo>
                  <a:lnTo>
                    <a:pt x="1420" y="1532"/>
                  </a:lnTo>
                  <a:lnTo>
                    <a:pt x="1420" y="1530"/>
                  </a:lnTo>
                  <a:lnTo>
                    <a:pt x="1419" y="1530"/>
                  </a:lnTo>
                  <a:lnTo>
                    <a:pt x="1417" y="1530"/>
                  </a:lnTo>
                  <a:moveTo>
                    <a:pt x="4549" y="1476"/>
                  </a:moveTo>
                  <a:lnTo>
                    <a:pt x="4547" y="1476"/>
                  </a:lnTo>
                  <a:lnTo>
                    <a:pt x="4547" y="1477"/>
                  </a:lnTo>
                  <a:lnTo>
                    <a:pt x="4545" y="1477"/>
                  </a:lnTo>
                  <a:lnTo>
                    <a:pt x="4544" y="1477"/>
                  </a:lnTo>
                  <a:lnTo>
                    <a:pt x="4544" y="1479"/>
                  </a:lnTo>
                  <a:lnTo>
                    <a:pt x="4542" y="1479"/>
                  </a:lnTo>
                  <a:lnTo>
                    <a:pt x="4542" y="1480"/>
                  </a:lnTo>
                  <a:lnTo>
                    <a:pt x="4541" y="1480"/>
                  </a:lnTo>
                  <a:lnTo>
                    <a:pt x="4539" y="1480"/>
                  </a:lnTo>
                  <a:lnTo>
                    <a:pt x="4539" y="1482"/>
                  </a:lnTo>
                  <a:lnTo>
                    <a:pt x="4538" y="1482"/>
                  </a:lnTo>
                  <a:lnTo>
                    <a:pt x="4536" y="1482"/>
                  </a:lnTo>
                  <a:lnTo>
                    <a:pt x="4536" y="1480"/>
                  </a:lnTo>
                  <a:lnTo>
                    <a:pt x="4535" y="1480"/>
                  </a:lnTo>
                  <a:lnTo>
                    <a:pt x="4533" y="1480"/>
                  </a:lnTo>
                  <a:lnTo>
                    <a:pt x="4532" y="1477"/>
                  </a:lnTo>
                  <a:lnTo>
                    <a:pt x="4530" y="1477"/>
                  </a:lnTo>
                  <a:lnTo>
                    <a:pt x="4528" y="1476"/>
                  </a:lnTo>
                  <a:lnTo>
                    <a:pt x="4528" y="1477"/>
                  </a:lnTo>
                  <a:lnTo>
                    <a:pt x="4527" y="1477"/>
                  </a:lnTo>
                  <a:lnTo>
                    <a:pt x="4527" y="1476"/>
                  </a:lnTo>
                  <a:lnTo>
                    <a:pt x="4528" y="1476"/>
                  </a:lnTo>
                  <a:lnTo>
                    <a:pt x="4528" y="1474"/>
                  </a:lnTo>
                  <a:lnTo>
                    <a:pt x="4527" y="1474"/>
                  </a:lnTo>
                  <a:lnTo>
                    <a:pt x="4527" y="1473"/>
                  </a:lnTo>
                  <a:lnTo>
                    <a:pt x="4528" y="1473"/>
                  </a:lnTo>
                  <a:lnTo>
                    <a:pt x="4528" y="1471"/>
                  </a:lnTo>
                  <a:lnTo>
                    <a:pt x="4527" y="1471"/>
                  </a:lnTo>
                  <a:lnTo>
                    <a:pt x="4528" y="1470"/>
                  </a:lnTo>
                  <a:lnTo>
                    <a:pt x="4528" y="1468"/>
                  </a:lnTo>
                  <a:lnTo>
                    <a:pt x="4528" y="1466"/>
                  </a:lnTo>
                  <a:lnTo>
                    <a:pt x="4527" y="1466"/>
                  </a:lnTo>
                  <a:lnTo>
                    <a:pt x="4527" y="1465"/>
                  </a:lnTo>
                  <a:lnTo>
                    <a:pt x="4528" y="1465"/>
                  </a:lnTo>
                  <a:lnTo>
                    <a:pt x="4530" y="1465"/>
                  </a:lnTo>
                  <a:lnTo>
                    <a:pt x="4530" y="1463"/>
                  </a:lnTo>
                  <a:lnTo>
                    <a:pt x="4528" y="1463"/>
                  </a:lnTo>
                  <a:lnTo>
                    <a:pt x="4527" y="1463"/>
                  </a:lnTo>
                  <a:lnTo>
                    <a:pt x="4527" y="1462"/>
                  </a:lnTo>
                  <a:lnTo>
                    <a:pt x="4527" y="1460"/>
                  </a:lnTo>
                  <a:lnTo>
                    <a:pt x="4525" y="1460"/>
                  </a:lnTo>
                  <a:lnTo>
                    <a:pt x="4525" y="1462"/>
                  </a:lnTo>
                  <a:lnTo>
                    <a:pt x="4525" y="1463"/>
                  </a:lnTo>
                  <a:lnTo>
                    <a:pt x="4525" y="1465"/>
                  </a:lnTo>
                  <a:lnTo>
                    <a:pt x="4525" y="1466"/>
                  </a:lnTo>
                  <a:lnTo>
                    <a:pt x="4525" y="1468"/>
                  </a:lnTo>
                  <a:lnTo>
                    <a:pt x="4524" y="1470"/>
                  </a:lnTo>
                  <a:lnTo>
                    <a:pt x="4524" y="1471"/>
                  </a:lnTo>
                  <a:lnTo>
                    <a:pt x="4522" y="1471"/>
                  </a:lnTo>
                  <a:lnTo>
                    <a:pt x="4522" y="1470"/>
                  </a:lnTo>
                  <a:lnTo>
                    <a:pt x="4522" y="1468"/>
                  </a:lnTo>
                  <a:lnTo>
                    <a:pt x="4522" y="1466"/>
                  </a:lnTo>
                  <a:lnTo>
                    <a:pt x="4521" y="1466"/>
                  </a:lnTo>
                  <a:lnTo>
                    <a:pt x="4519" y="1466"/>
                  </a:lnTo>
                  <a:lnTo>
                    <a:pt x="4519" y="1465"/>
                  </a:lnTo>
                  <a:lnTo>
                    <a:pt x="4519" y="1466"/>
                  </a:lnTo>
                  <a:lnTo>
                    <a:pt x="4519" y="1468"/>
                  </a:lnTo>
                  <a:lnTo>
                    <a:pt x="4519" y="1470"/>
                  </a:lnTo>
                  <a:lnTo>
                    <a:pt x="4518" y="1470"/>
                  </a:lnTo>
                  <a:lnTo>
                    <a:pt x="4516" y="1470"/>
                  </a:lnTo>
                  <a:lnTo>
                    <a:pt x="4516" y="1471"/>
                  </a:lnTo>
                  <a:lnTo>
                    <a:pt x="4516" y="1473"/>
                  </a:lnTo>
                  <a:lnTo>
                    <a:pt x="4518" y="1471"/>
                  </a:lnTo>
                  <a:lnTo>
                    <a:pt x="4518" y="1473"/>
                  </a:lnTo>
                  <a:lnTo>
                    <a:pt x="4516" y="1473"/>
                  </a:lnTo>
                  <a:lnTo>
                    <a:pt x="4516" y="1474"/>
                  </a:lnTo>
                  <a:lnTo>
                    <a:pt x="4516" y="1476"/>
                  </a:lnTo>
                  <a:lnTo>
                    <a:pt x="4515" y="1479"/>
                  </a:lnTo>
                  <a:lnTo>
                    <a:pt x="4513" y="1480"/>
                  </a:lnTo>
                  <a:lnTo>
                    <a:pt x="4515" y="1480"/>
                  </a:lnTo>
                  <a:lnTo>
                    <a:pt x="4515" y="1482"/>
                  </a:lnTo>
                  <a:lnTo>
                    <a:pt x="4515" y="1483"/>
                  </a:lnTo>
                  <a:lnTo>
                    <a:pt x="4513" y="1483"/>
                  </a:lnTo>
                  <a:lnTo>
                    <a:pt x="4511" y="1483"/>
                  </a:lnTo>
                  <a:lnTo>
                    <a:pt x="4511" y="1485"/>
                  </a:lnTo>
                  <a:lnTo>
                    <a:pt x="4510" y="1485"/>
                  </a:lnTo>
                  <a:lnTo>
                    <a:pt x="4510" y="1487"/>
                  </a:lnTo>
                  <a:lnTo>
                    <a:pt x="4510" y="1488"/>
                  </a:lnTo>
                  <a:lnTo>
                    <a:pt x="4508" y="1490"/>
                  </a:lnTo>
                  <a:lnTo>
                    <a:pt x="4508" y="1491"/>
                  </a:lnTo>
                  <a:lnTo>
                    <a:pt x="4507" y="1491"/>
                  </a:lnTo>
                  <a:lnTo>
                    <a:pt x="4507" y="1491"/>
                  </a:lnTo>
                  <a:lnTo>
                    <a:pt x="4505" y="1493"/>
                  </a:lnTo>
                  <a:lnTo>
                    <a:pt x="4504" y="1493"/>
                  </a:lnTo>
                  <a:lnTo>
                    <a:pt x="4502" y="1493"/>
                  </a:lnTo>
                  <a:lnTo>
                    <a:pt x="4499" y="1494"/>
                  </a:lnTo>
                  <a:lnTo>
                    <a:pt x="4498" y="1496"/>
                  </a:lnTo>
                  <a:lnTo>
                    <a:pt x="4496" y="1496"/>
                  </a:lnTo>
                  <a:lnTo>
                    <a:pt x="4496" y="1497"/>
                  </a:lnTo>
                  <a:lnTo>
                    <a:pt x="4496" y="1499"/>
                  </a:lnTo>
                  <a:lnTo>
                    <a:pt x="4498" y="1501"/>
                  </a:lnTo>
                  <a:lnTo>
                    <a:pt x="4499" y="1501"/>
                  </a:lnTo>
                  <a:lnTo>
                    <a:pt x="4499" y="1502"/>
                  </a:lnTo>
                  <a:lnTo>
                    <a:pt x="4501" y="1502"/>
                  </a:lnTo>
                  <a:lnTo>
                    <a:pt x="4501" y="1504"/>
                  </a:lnTo>
                  <a:lnTo>
                    <a:pt x="4502" y="1505"/>
                  </a:lnTo>
                  <a:lnTo>
                    <a:pt x="4504" y="1505"/>
                  </a:lnTo>
                  <a:lnTo>
                    <a:pt x="4505" y="1505"/>
                  </a:lnTo>
                  <a:lnTo>
                    <a:pt x="4505" y="1507"/>
                  </a:lnTo>
                  <a:lnTo>
                    <a:pt x="4507" y="1508"/>
                  </a:lnTo>
                  <a:lnTo>
                    <a:pt x="4507" y="1510"/>
                  </a:lnTo>
                  <a:lnTo>
                    <a:pt x="4505" y="1510"/>
                  </a:lnTo>
                  <a:lnTo>
                    <a:pt x="4505" y="1511"/>
                  </a:lnTo>
                  <a:lnTo>
                    <a:pt x="4505" y="1513"/>
                  </a:lnTo>
                  <a:lnTo>
                    <a:pt x="4504" y="1514"/>
                  </a:lnTo>
                  <a:lnTo>
                    <a:pt x="4504" y="1516"/>
                  </a:lnTo>
                  <a:lnTo>
                    <a:pt x="4502" y="1518"/>
                  </a:lnTo>
                  <a:lnTo>
                    <a:pt x="4501" y="1518"/>
                  </a:lnTo>
                  <a:lnTo>
                    <a:pt x="4501" y="1519"/>
                  </a:lnTo>
                  <a:lnTo>
                    <a:pt x="4499" y="1521"/>
                  </a:lnTo>
                  <a:lnTo>
                    <a:pt x="4499" y="1522"/>
                  </a:lnTo>
                  <a:lnTo>
                    <a:pt x="4498" y="1522"/>
                  </a:lnTo>
                  <a:lnTo>
                    <a:pt x="4496" y="1524"/>
                  </a:lnTo>
                  <a:lnTo>
                    <a:pt x="4496" y="1525"/>
                  </a:lnTo>
                  <a:lnTo>
                    <a:pt x="4498" y="1525"/>
                  </a:lnTo>
                  <a:lnTo>
                    <a:pt x="4498" y="1527"/>
                  </a:lnTo>
                  <a:lnTo>
                    <a:pt x="4499" y="1525"/>
                  </a:lnTo>
                  <a:lnTo>
                    <a:pt x="4501" y="1527"/>
                  </a:lnTo>
                  <a:lnTo>
                    <a:pt x="4501" y="1528"/>
                  </a:lnTo>
                  <a:lnTo>
                    <a:pt x="4502" y="1528"/>
                  </a:lnTo>
                  <a:lnTo>
                    <a:pt x="4504" y="1528"/>
                  </a:lnTo>
                  <a:lnTo>
                    <a:pt x="4505" y="1527"/>
                  </a:lnTo>
                  <a:lnTo>
                    <a:pt x="4507" y="1525"/>
                  </a:lnTo>
                  <a:lnTo>
                    <a:pt x="4510" y="1524"/>
                  </a:lnTo>
                  <a:lnTo>
                    <a:pt x="4511" y="1522"/>
                  </a:lnTo>
                  <a:lnTo>
                    <a:pt x="4511" y="1521"/>
                  </a:lnTo>
                  <a:lnTo>
                    <a:pt x="4513" y="1519"/>
                  </a:lnTo>
                  <a:lnTo>
                    <a:pt x="4515" y="1518"/>
                  </a:lnTo>
                  <a:lnTo>
                    <a:pt x="4515" y="1516"/>
                  </a:lnTo>
                  <a:lnTo>
                    <a:pt x="4516" y="1516"/>
                  </a:lnTo>
                  <a:lnTo>
                    <a:pt x="4516" y="1514"/>
                  </a:lnTo>
                  <a:lnTo>
                    <a:pt x="4518" y="1514"/>
                  </a:lnTo>
                  <a:lnTo>
                    <a:pt x="4519" y="1513"/>
                  </a:lnTo>
                  <a:lnTo>
                    <a:pt x="4519" y="1511"/>
                  </a:lnTo>
                  <a:lnTo>
                    <a:pt x="4519" y="1510"/>
                  </a:lnTo>
                  <a:lnTo>
                    <a:pt x="4521" y="1510"/>
                  </a:lnTo>
                  <a:lnTo>
                    <a:pt x="4522" y="1510"/>
                  </a:lnTo>
                  <a:lnTo>
                    <a:pt x="4522" y="1508"/>
                  </a:lnTo>
                  <a:lnTo>
                    <a:pt x="4522" y="1507"/>
                  </a:lnTo>
                  <a:lnTo>
                    <a:pt x="4524" y="1507"/>
                  </a:lnTo>
                  <a:lnTo>
                    <a:pt x="4525" y="1505"/>
                  </a:lnTo>
                  <a:lnTo>
                    <a:pt x="4525" y="1504"/>
                  </a:lnTo>
                  <a:lnTo>
                    <a:pt x="4527" y="1504"/>
                  </a:lnTo>
                  <a:lnTo>
                    <a:pt x="4527" y="1502"/>
                  </a:lnTo>
                  <a:lnTo>
                    <a:pt x="4525" y="1502"/>
                  </a:lnTo>
                  <a:lnTo>
                    <a:pt x="4527" y="1501"/>
                  </a:lnTo>
                  <a:lnTo>
                    <a:pt x="4527" y="1499"/>
                  </a:lnTo>
                  <a:lnTo>
                    <a:pt x="4527" y="1497"/>
                  </a:lnTo>
                  <a:lnTo>
                    <a:pt x="4528" y="1497"/>
                  </a:lnTo>
                  <a:lnTo>
                    <a:pt x="4528" y="1496"/>
                  </a:lnTo>
                  <a:lnTo>
                    <a:pt x="4530" y="1496"/>
                  </a:lnTo>
                  <a:lnTo>
                    <a:pt x="4532" y="1496"/>
                  </a:lnTo>
                  <a:lnTo>
                    <a:pt x="4533" y="1494"/>
                  </a:lnTo>
                  <a:lnTo>
                    <a:pt x="4535" y="1494"/>
                  </a:lnTo>
                  <a:lnTo>
                    <a:pt x="4536" y="1494"/>
                  </a:lnTo>
                  <a:lnTo>
                    <a:pt x="4538" y="1494"/>
                  </a:lnTo>
                  <a:lnTo>
                    <a:pt x="4538" y="1496"/>
                  </a:lnTo>
                  <a:lnTo>
                    <a:pt x="4539" y="1496"/>
                  </a:lnTo>
                  <a:lnTo>
                    <a:pt x="4539" y="1494"/>
                  </a:lnTo>
                  <a:lnTo>
                    <a:pt x="4539" y="1493"/>
                  </a:lnTo>
                  <a:lnTo>
                    <a:pt x="4541" y="1491"/>
                  </a:lnTo>
                  <a:lnTo>
                    <a:pt x="4541" y="1491"/>
                  </a:lnTo>
                  <a:lnTo>
                    <a:pt x="4542" y="1491"/>
                  </a:lnTo>
                  <a:lnTo>
                    <a:pt x="4544" y="1490"/>
                  </a:lnTo>
                  <a:lnTo>
                    <a:pt x="4545" y="1488"/>
                  </a:lnTo>
                  <a:lnTo>
                    <a:pt x="4547" y="1488"/>
                  </a:lnTo>
                  <a:lnTo>
                    <a:pt x="4547" y="1487"/>
                  </a:lnTo>
                  <a:lnTo>
                    <a:pt x="4549" y="1487"/>
                  </a:lnTo>
                  <a:lnTo>
                    <a:pt x="4549" y="1485"/>
                  </a:lnTo>
                  <a:lnTo>
                    <a:pt x="4549" y="1483"/>
                  </a:lnTo>
                  <a:lnTo>
                    <a:pt x="4550" y="1482"/>
                  </a:lnTo>
                  <a:lnTo>
                    <a:pt x="4550" y="1480"/>
                  </a:lnTo>
                  <a:lnTo>
                    <a:pt x="4552" y="1480"/>
                  </a:lnTo>
                  <a:lnTo>
                    <a:pt x="4552" y="1479"/>
                  </a:lnTo>
                  <a:lnTo>
                    <a:pt x="4553" y="1479"/>
                  </a:lnTo>
                  <a:lnTo>
                    <a:pt x="4553" y="1477"/>
                  </a:lnTo>
                  <a:lnTo>
                    <a:pt x="4553" y="1476"/>
                  </a:lnTo>
                  <a:lnTo>
                    <a:pt x="4552" y="1476"/>
                  </a:lnTo>
                  <a:lnTo>
                    <a:pt x="4549" y="1476"/>
                  </a:lnTo>
                  <a:moveTo>
                    <a:pt x="4236" y="1511"/>
                  </a:moveTo>
                  <a:lnTo>
                    <a:pt x="4235" y="1511"/>
                  </a:lnTo>
                  <a:lnTo>
                    <a:pt x="4235" y="1513"/>
                  </a:lnTo>
                  <a:lnTo>
                    <a:pt x="4236" y="1513"/>
                  </a:lnTo>
                  <a:lnTo>
                    <a:pt x="4236" y="1514"/>
                  </a:lnTo>
                  <a:lnTo>
                    <a:pt x="4238" y="1514"/>
                  </a:lnTo>
                  <a:lnTo>
                    <a:pt x="4238" y="1513"/>
                  </a:lnTo>
                  <a:lnTo>
                    <a:pt x="4239" y="1513"/>
                  </a:lnTo>
                  <a:lnTo>
                    <a:pt x="4239" y="1511"/>
                  </a:lnTo>
                  <a:lnTo>
                    <a:pt x="4238" y="1511"/>
                  </a:lnTo>
                  <a:lnTo>
                    <a:pt x="4236" y="1511"/>
                  </a:lnTo>
                  <a:moveTo>
                    <a:pt x="4238" y="1505"/>
                  </a:moveTo>
                  <a:lnTo>
                    <a:pt x="4236" y="1504"/>
                  </a:lnTo>
                  <a:lnTo>
                    <a:pt x="4235" y="1504"/>
                  </a:lnTo>
                  <a:lnTo>
                    <a:pt x="4235" y="1505"/>
                  </a:lnTo>
                  <a:lnTo>
                    <a:pt x="4235" y="1507"/>
                  </a:lnTo>
                  <a:lnTo>
                    <a:pt x="4235" y="1508"/>
                  </a:lnTo>
                  <a:lnTo>
                    <a:pt x="4236" y="1508"/>
                  </a:lnTo>
                  <a:lnTo>
                    <a:pt x="4236" y="1510"/>
                  </a:lnTo>
                  <a:lnTo>
                    <a:pt x="4238" y="1510"/>
                  </a:lnTo>
                  <a:lnTo>
                    <a:pt x="4239" y="1510"/>
                  </a:lnTo>
                  <a:lnTo>
                    <a:pt x="4239" y="1508"/>
                  </a:lnTo>
                  <a:lnTo>
                    <a:pt x="4239" y="1507"/>
                  </a:lnTo>
                  <a:lnTo>
                    <a:pt x="4238" y="1507"/>
                  </a:lnTo>
                  <a:lnTo>
                    <a:pt x="4238" y="1505"/>
                  </a:lnTo>
                  <a:moveTo>
                    <a:pt x="4196" y="1501"/>
                  </a:moveTo>
                  <a:lnTo>
                    <a:pt x="4194" y="1502"/>
                  </a:lnTo>
                  <a:lnTo>
                    <a:pt x="4194" y="1504"/>
                  </a:lnTo>
                  <a:lnTo>
                    <a:pt x="4194" y="1505"/>
                  </a:lnTo>
                  <a:lnTo>
                    <a:pt x="4194" y="1507"/>
                  </a:lnTo>
                  <a:lnTo>
                    <a:pt x="4194" y="1508"/>
                  </a:lnTo>
                  <a:lnTo>
                    <a:pt x="4196" y="1508"/>
                  </a:lnTo>
                  <a:lnTo>
                    <a:pt x="4196" y="1507"/>
                  </a:lnTo>
                  <a:lnTo>
                    <a:pt x="4197" y="1507"/>
                  </a:lnTo>
                  <a:lnTo>
                    <a:pt x="4197" y="1505"/>
                  </a:lnTo>
                  <a:lnTo>
                    <a:pt x="4197" y="1504"/>
                  </a:lnTo>
                  <a:lnTo>
                    <a:pt x="4197" y="1502"/>
                  </a:lnTo>
                  <a:lnTo>
                    <a:pt x="4196" y="1502"/>
                  </a:lnTo>
                  <a:lnTo>
                    <a:pt x="4196" y="1501"/>
                  </a:lnTo>
                  <a:moveTo>
                    <a:pt x="4516" y="1443"/>
                  </a:moveTo>
                  <a:lnTo>
                    <a:pt x="4516" y="1442"/>
                  </a:lnTo>
                  <a:lnTo>
                    <a:pt x="4515" y="1442"/>
                  </a:lnTo>
                  <a:lnTo>
                    <a:pt x="4513" y="1442"/>
                  </a:lnTo>
                  <a:lnTo>
                    <a:pt x="4511" y="1442"/>
                  </a:lnTo>
                  <a:lnTo>
                    <a:pt x="4511" y="1440"/>
                  </a:lnTo>
                  <a:lnTo>
                    <a:pt x="4510" y="1440"/>
                  </a:lnTo>
                  <a:lnTo>
                    <a:pt x="4510" y="1442"/>
                  </a:lnTo>
                  <a:lnTo>
                    <a:pt x="4510" y="1443"/>
                  </a:lnTo>
                  <a:lnTo>
                    <a:pt x="4510" y="1445"/>
                  </a:lnTo>
                  <a:lnTo>
                    <a:pt x="4508" y="1445"/>
                  </a:lnTo>
                  <a:lnTo>
                    <a:pt x="4508" y="1446"/>
                  </a:lnTo>
                  <a:lnTo>
                    <a:pt x="4510" y="1448"/>
                  </a:lnTo>
                  <a:lnTo>
                    <a:pt x="4511" y="1448"/>
                  </a:lnTo>
                  <a:lnTo>
                    <a:pt x="4511" y="1446"/>
                  </a:lnTo>
                  <a:lnTo>
                    <a:pt x="4513" y="1448"/>
                  </a:lnTo>
                  <a:lnTo>
                    <a:pt x="4511" y="1448"/>
                  </a:lnTo>
                  <a:lnTo>
                    <a:pt x="4511" y="1449"/>
                  </a:lnTo>
                  <a:lnTo>
                    <a:pt x="4510" y="1449"/>
                  </a:lnTo>
                  <a:lnTo>
                    <a:pt x="4511" y="1453"/>
                  </a:lnTo>
                  <a:lnTo>
                    <a:pt x="4513" y="1456"/>
                  </a:lnTo>
                  <a:lnTo>
                    <a:pt x="4513" y="1457"/>
                  </a:lnTo>
                  <a:lnTo>
                    <a:pt x="4513" y="1459"/>
                  </a:lnTo>
                  <a:lnTo>
                    <a:pt x="4513" y="1460"/>
                  </a:lnTo>
                  <a:lnTo>
                    <a:pt x="4515" y="1460"/>
                  </a:lnTo>
                  <a:lnTo>
                    <a:pt x="4515" y="1459"/>
                  </a:lnTo>
                  <a:lnTo>
                    <a:pt x="4515" y="1457"/>
                  </a:lnTo>
                  <a:lnTo>
                    <a:pt x="4516" y="1457"/>
                  </a:lnTo>
                  <a:lnTo>
                    <a:pt x="4516" y="1459"/>
                  </a:lnTo>
                  <a:lnTo>
                    <a:pt x="4518" y="1459"/>
                  </a:lnTo>
                  <a:lnTo>
                    <a:pt x="4518" y="1457"/>
                  </a:lnTo>
                  <a:lnTo>
                    <a:pt x="4519" y="1457"/>
                  </a:lnTo>
                  <a:lnTo>
                    <a:pt x="4518" y="1459"/>
                  </a:lnTo>
                  <a:lnTo>
                    <a:pt x="4518" y="1460"/>
                  </a:lnTo>
                  <a:lnTo>
                    <a:pt x="4518" y="1462"/>
                  </a:lnTo>
                  <a:lnTo>
                    <a:pt x="4516" y="1462"/>
                  </a:lnTo>
                  <a:lnTo>
                    <a:pt x="4516" y="1460"/>
                  </a:lnTo>
                  <a:lnTo>
                    <a:pt x="4515" y="1460"/>
                  </a:lnTo>
                  <a:lnTo>
                    <a:pt x="4515" y="1462"/>
                  </a:lnTo>
                  <a:lnTo>
                    <a:pt x="4515" y="1463"/>
                  </a:lnTo>
                  <a:lnTo>
                    <a:pt x="4516" y="1465"/>
                  </a:lnTo>
                  <a:lnTo>
                    <a:pt x="4515" y="1465"/>
                  </a:lnTo>
                  <a:lnTo>
                    <a:pt x="4515" y="1466"/>
                  </a:lnTo>
                  <a:lnTo>
                    <a:pt x="4515" y="1468"/>
                  </a:lnTo>
                  <a:lnTo>
                    <a:pt x="4516" y="1468"/>
                  </a:lnTo>
                  <a:lnTo>
                    <a:pt x="4518" y="1466"/>
                  </a:lnTo>
                  <a:lnTo>
                    <a:pt x="4518" y="1465"/>
                  </a:lnTo>
                  <a:lnTo>
                    <a:pt x="4519" y="1465"/>
                  </a:lnTo>
                  <a:lnTo>
                    <a:pt x="4519" y="1463"/>
                  </a:lnTo>
                  <a:lnTo>
                    <a:pt x="4519" y="1463"/>
                  </a:lnTo>
                  <a:lnTo>
                    <a:pt x="4519" y="1462"/>
                  </a:lnTo>
                  <a:lnTo>
                    <a:pt x="4519" y="1460"/>
                  </a:lnTo>
                  <a:lnTo>
                    <a:pt x="4519" y="1459"/>
                  </a:lnTo>
                  <a:lnTo>
                    <a:pt x="4521" y="1459"/>
                  </a:lnTo>
                  <a:lnTo>
                    <a:pt x="4521" y="1457"/>
                  </a:lnTo>
                  <a:lnTo>
                    <a:pt x="4519" y="1457"/>
                  </a:lnTo>
                  <a:lnTo>
                    <a:pt x="4519" y="1456"/>
                  </a:lnTo>
                  <a:lnTo>
                    <a:pt x="4519" y="1454"/>
                  </a:lnTo>
                  <a:lnTo>
                    <a:pt x="4519" y="1454"/>
                  </a:lnTo>
                  <a:lnTo>
                    <a:pt x="4521" y="1454"/>
                  </a:lnTo>
                  <a:lnTo>
                    <a:pt x="4521" y="1453"/>
                  </a:lnTo>
                  <a:lnTo>
                    <a:pt x="4521" y="1451"/>
                  </a:lnTo>
                  <a:lnTo>
                    <a:pt x="4521" y="1449"/>
                  </a:lnTo>
                  <a:lnTo>
                    <a:pt x="4521" y="1448"/>
                  </a:lnTo>
                  <a:lnTo>
                    <a:pt x="4519" y="1446"/>
                  </a:lnTo>
                  <a:lnTo>
                    <a:pt x="4519" y="1446"/>
                  </a:lnTo>
                  <a:lnTo>
                    <a:pt x="4519" y="1445"/>
                  </a:lnTo>
                  <a:lnTo>
                    <a:pt x="4519" y="1445"/>
                  </a:lnTo>
                  <a:lnTo>
                    <a:pt x="4519" y="1443"/>
                  </a:lnTo>
                  <a:lnTo>
                    <a:pt x="4519" y="1443"/>
                  </a:lnTo>
                  <a:lnTo>
                    <a:pt x="4518" y="1443"/>
                  </a:lnTo>
                  <a:lnTo>
                    <a:pt x="4516" y="1443"/>
                  </a:lnTo>
                  <a:moveTo>
                    <a:pt x="4521" y="1446"/>
                  </a:moveTo>
                  <a:lnTo>
                    <a:pt x="4521" y="1445"/>
                  </a:lnTo>
                  <a:lnTo>
                    <a:pt x="4519" y="1445"/>
                  </a:lnTo>
                  <a:lnTo>
                    <a:pt x="4519" y="1446"/>
                  </a:lnTo>
                  <a:lnTo>
                    <a:pt x="4521" y="1446"/>
                  </a:lnTo>
                  <a:moveTo>
                    <a:pt x="4134" y="1453"/>
                  </a:moveTo>
                  <a:lnTo>
                    <a:pt x="4132" y="1453"/>
                  </a:lnTo>
                  <a:lnTo>
                    <a:pt x="4131" y="1453"/>
                  </a:lnTo>
                  <a:lnTo>
                    <a:pt x="4131" y="1451"/>
                  </a:lnTo>
                  <a:lnTo>
                    <a:pt x="4131" y="1449"/>
                  </a:lnTo>
                  <a:lnTo>
                    <a:pt x="4129" y="1451"/>
                  </a:lnTo>
                  <a:lnTo>
                    <a:pt x="4128" y="1449"/>
                  </a:lnTo>
                  <a:lnTo>
                    <a:pt x="4128" y="1451"/>
                  </a:lnTo>
                  <a:lnTo>
                    <a:pt x="4126" y="1451"/>
                  </a:lnTo>
                  <a:lnTo>
                    <a:pt x="4125" y="1451"/>
                  </a:lnTo>
                  <a:lnTo>
                    <a:pt x="4122" y="1451"/>
                  </a:lnTo>
                  <a:lnTo>
                    <a:pt x="4122" y="1453"/>
                  </a:lnTo>
                  <a:lnTo>
                    <a:pt x="4120" y="1453"/>
                  </a:lnTo>
                  <a:lnTo>
                    <a:pt x="4118" y="1453"/>
                  </a:lnTo>
                  <a:lnTo>
                    <a:pt x="4118" y="1454"/>
                  </a:lnTo>
                  <a:lnTo>
                    <a:pt x="4120" y="1454"/>
                  </a:lnTo>
                  <a:lnTo>
                    <a:pt x="4122" y="1454"/>
                  </a:lnTo>
                  <a:lnTo>
                    <a:pt x="4123" y="1454"/>
                  </a:lnTo>
                  <a:lnTo>
                    <a:pt x="4125" y="1454"/>
                  </a:lnTo>
                  <a:lnTo>
                    <a:pt x="4126" y="1454"/>
                  </a:lnTo>
                  <a:lnTo>
                    <a:pt x="4128" y="1454"/>
                  </a:lnTo>
                  <a:lnTo>
                    <a:pt x="4129" y="1456"/>
                  </a:lnTo>
                  <a:lnTo>
                    <a:pt x="4131" y="1454"/>
                  </a:lnTo>
                  <a:lnTo>
                    <a:pt x="4131" y="1454"/>
                  </a:lnTo>
                  <a:lnTo>
                    <a:pt x="4132" y="1454"/>
                  </a:lnTo>
                  <a:lnTo>
                    <a:pt x="4134" y="1454"/>
                  </a:lnTo>
                  <a:lnTo>
                    <a:pt x="4135" y="1454"/>
                  </a:lnTo>
                  <a:lnTo>
                    <a:pt x="4137" y="1454"/>
                  </a:lnTo>
                  <a:lnTo>
                    <a:pt x="4137" y="1453"/>
                  </a:lnTo>
                  <a:lnTo>
                    <a:pt x="4135" y="1453"/>
                  </a:lnTo>
                  <a:lnTo>
                    <a:pt x="4134" y="1453"/>
                  </a:lnTo>
                  <a:moveTo>
                    <a:pt x="4149" y="1454"/>
                  </a:moveTo>
                  <a:lnTo>
                    <a:pt x="4149" y="1454"/>
                  </a:lnTo>
                  <a:moveTo>
                    <a:pt x="4230" y="1205"/>
                  </a:moveTo>
                  <a:lnTo>
                    <a:pt x="4228" y="1205"/>
                  </a:lnTo>
                  <a:lnTo>
                    <a:pt x="4228" y="1206"/>
                  </a:lnTo>
                  <a:lnTo>
                    <a:pt x="4230" y="1206"/>
                  </a:lnTo>
                  <a:lnTo>
                    <a:pt x="4230" y="1205"/>
                  </a:lnTo>
                  <a:moveTo>
                    <a:pt x="4103" y="1141"/>
                  </a:moveTo>
                  <a:lnTo>
                    <a:pt x="4103" y="1143"/>
                  </a:lnTo>
                  <a:lnTo>
                    <a:pt x="4105" y="1141"/>
                  </a:lnTo>
                  <a:lnTo>
                    <a:pt x="4103" y="1141"/>
                  </a:lnTo>
                  <a:moveTo>
                    <a:pt x="4106" y="1143"/>
                  </a:moveTo>
                  <a:lnTo>
                    <a:pt x="4105" y="1144"/>
                  </a:lnTo>
                  <a:lnTo>
                    <a:pt x="4106" y="1144"/>
                  </a:lnTo>
                  <a:lnTo>
                    <a:pt x="4106" y="1143"/>
                  </a:lnTo>
                  <a:moveTo>
                    <a:pt x="4089" y="1411"/>
                  </a:moveTo>
                  <a:lnTo>
                    <a:pt x="4089" y="1409"/>
                  </a:lnTo>
                  <a:lnTo>
                    <a:pt x="4088" y="1411"/>
                  </a:lnTo>
                  <a:lnTo>
                    <a:pt x="4089" y="1411"/>
                  </a:lnTo>
                  <a:moveTo>
                    <a:pt x="4312" y="1307"/>
                  </a:moveTo>
                  <a:lnTo>
                    <a:pt x="4313" y="1307"/>
                  </a:lnTo>
                  <a:lnTo>
                    <a:pt x="4313" y="1308"/>
                  </a:lnTo>
                  <a:lnTo>
                    <a:pt x="4313" y="1310"/>
                  </a:lnTo>
                  <a:lnTo>
                    <a:pt x="4313" y="1312"/>
                  </a:lnTo>
                  <a:lnTo>
                    <a:pt x="4312" y="1315"/>
                  </a:lnTo>
                  <a:lnTo>
                    <a:pt x="4310" y="1318"/>
                  </a:lnTo>
                  <a:lnTo>
                    <a:pt x="4309" y="1319"/>
                  </a:lnTo>
                  <a:lnTo>
                    <a:pt x="4309" y="1321"/>
                  </a:lnTo>
                  <a:lnTo>
                    <a:pt x="4307" y="1319"/>
                  </a:lnTo>
                  <a:lnTo>
                    <a:pt x="4307" y="1321"/>
                  </a:lnTo>
                  <a:lnTo>
                    <a:pt x="4309" y="1322"/>
                  </a:lnTo>
                  <a:lnTo>
                    <a:pt x="4309" y="1324"/>
                  </a:lnTo>
                  <a:lnTo>
                    <a:pt x="4310" y="1324"/>
                  </a:lnTo>
                  <a:lnTo>
                    <a:pt x="4310" y="1326"/>
                  </a:lnTo>
                  <a:lnTo>
                    <a:pt x="4309" y="1326"/>
                  </a:lnTo>
                  <a:lnTo>
                    <a:pt x="4309" y="1327"/>
                  </a:lnTo>
                  <a:lnTo>
                    <a:pt x="4309" y="1329"/>
                  </a:lnTo>
                  <a:lnTo>
                    <a:pt x="4309" y="1330"/>
                  </a:lnTo>
                  <a:lnTo>
                    <a:pt x="4309" y="1333"/>
                  </a:lnTo>
                  <a:lnTo>
                    <a:pt x="4309" y="1335"/>
                  </a:lnTo>
                  <a:lnTo>
                    <a:pt x="4309" y="1336"/>
                  </a:lnTo>
                  <a:lnTo>
                    <a:pt x="4309" y="1338"/>
                  </a:lnTo>
                  <a:lnTo>
                    <a:pt x="4309" y="1339"/>
                  </a:lnTo>
                  <a:lnTo>
                    <a:pt x="4307" y="1339"/>
                  </a:lnTo>
                  <a:lnTo>
                    <a:pt x="4307" y="1341"/>
                  </a:lnTo>
                  <a:lnTo>
                    <a:pt x="4307" y="1341"/>
                  </a:lnTo>
                  <a:lnTo>
                    <a:pt x="4307" y="1343"/>
                  </a:lnTo>
                  <a:lnTo>
                    <a:pt x="4309" y="1343"/>
                  </a:lnTo>
                  <a:lnTo>
                    <a:pt x="4309" y="1344"/>
                  </a:lnTo>
                  <a:lnTo>
                    <a:pt x="4309" y="1346"/>
                  </a:lnTo>
                  <a:lnTo>
                    <a:pt x="4310" y="1347"/>
                  </a:lnTo>
                  <a:lnTo>
                    <a:pt x="4310" y="1349"/>
                  </a:lnTo>
                  <a:lnTo>
                    <a:pt x="4310" y="1350"/>
                  </a:lnTo>
                  <a:lnTo>
                    <a:pt x="4310" y="1352"/>
                  </a:lnTo>
                  <a:lnTo>
                    <a:pt x="4312" y="1352"/>
                  </a:lnTo>
                  <a:lnTo>
                    <a:pt x="4312" y="1353"/>
                  </a:lnTo>
                  <a:lnTo>
                    <a:pt x="4312" y="1355"/>
                  </a:lnTo>
                  <a:lnTo>
                    <a:pt x="4310" y="1356"/>
                  </a:lnTo>
                  <a:lnTo>
                    <a:pt x="4310" y="1358"/>
                  </a:lnTo>
                  <a:lnTo>
                    <a:pt x="4312" y="1360"/>
                  </a:lnTo>
                  <a:lnTo>
                    <a:pt x="4310" y="1361"/>
                  </a:lnTo>
                  <a:lnTo>
                    <a:pt x="4310" y="1363"/>
                  </a:lnTo>
                  <a:lnTo>
                    <a:pt x="4309" y="1364"/>
                  </a:lnTo>
                  <a:lnTo>
                    <a:pt x="4309" y="1366"/>
                  </a:lnTo>
                  <a:lnTo>
                    <a:pt x="4307" y="1367"/>
                  </a:lnTo>
                  <a:lnTo>
                    <a:pt x="4307" y="1369"/>
                  </a:lnTo>
                  <a:lnTo>
                    <a:pt x="4307" y="1370"/>
                  </a:lnTo>
                  <a:lnTo>
                    <a:pt x="4307" y="1372"/>
                  </a:lnTo>
                  <a:lnTo>
                    <a:pt x="4306" y="1372"/>
                  </a:lnTo>
                  <a:lnTo>
                    <a:pt x="4306" y="1374"/>
                  </a:lnTo>
                  <a:lnTo>
                    <a:pt x="4306" y="1375"/>
                  </a:lnTo>
                  <a:lnTo>
                    <a:pt x="4306" y="1377"/>
                  </a:lnTo>
                  <a:lnTo>
                    <a:pt x="4304" y="1377"/>
                  </a:lnTo>
                  <a:lnTo>
                    <a:pt x="4304" y="1378"/>
                  </a:lnTo>
                  <a:lnTo>
                    <a:pt x="4304" y="1380"/>
                  </a:lnTo>
                  <a:lnTo>
                    <a:pt x="4303" y="1380"/>
                  </a:lnTo>
                  <a:lnTo>
                    <a:pt x="4303" y="1381"/>
                  </a:lnTo>
                  <a:lnTo>
                    <a:pt x="4301" y="1383"/>
                  </a:lnTo>
                  <a:lnTo>
                    <a:pt x="4301" y="1384"/>
                  </a:lnTo>
                  <a:lnTo>
                    <a:pt x="4301" y="1386"/>
                  </a:lnTo>
                  <a:lnTo>
                    <a:pt x="4301" y="1387"/>
                  </a:lnTo>
                  <a:lnTo>
                    <a:pt x="4301" y="1389"/>
                  </a:lnTo>
                  <a:lnTo>
                    <a:pt x="4301" y="1391"/>
                  </a:lnTo>
                  <a:lnTo>
                    <a:pt x="4299" y="1392"/>
                  </a:lnTo>
                  <a:lnTo>
                    <a:pt x="4299" y="1394"/>
                  </a:lnTo>
                  <a:lnTo>
                    <a:pt x="4299" y="1395"/>
                  </a:lnTo>
                  <a:lnTo>
                    <a:pt x="4298" y="1397"/>
                  </a:lnTo>
                  <a:lnTo>
                    <a:pt x="4298" y="1398"/>
                  </a:lnTo>
                  <a:lnTo>
                    <a:pt x="4296" y="1398"/>
                  </a:lnTo>
                  <a:lnTo>
                    <a:pt x="4296" y="1400"/>
                  </a:lnTo>
                  <a:lnTo>
                    <a:pt x="4296" y="1401"/>
                  </a:lnTo>
                  <a:lnTo>
                    <a:pt x="4296" y="1401"/>
                  </a:lnTo>
                  <a:lnTo>
                    <a:pt x="4296" y="1403"/>
                  </a:lnTo>
                  <a:lnTo>
                    <a:pt x="4295" y="1403"/>
                  </a:lnTo>
                  <a:lnTo>
                    <a:pt x="4295" y="1405"/>
                  </a:lnTo>
                  <a:lnTo>
                    <a:pt x="4295" y="1406"/>
                  </a:lnTo>
                  <a:lnTo>
                    <a:pt x="4295" y="1408"/>
                  </a:lnTo>
                  <a:lnTo>
                    <a:pt x="4295" y="1409"/>
                  </a:lnTo>
                  <a:lnTo>
                    <a:pt x="4293" y="1409"/>
                  </a:lnTo>
                  <a:lnTo>
                    <a:pt x="4292" y="1411"/>
                  </a:lnTo>
                  <a:lnTo>
                    <a:pt x="4290" y="1411"/>
                  </a:lnTo>
                  <a:lnTo>
                    <a:pt x="4290" y="1412"/>
                  </a:lnTo>
                  <a:lnTo>
                    <a:pt x="4290" y="1414"/>
                  </a:lnTo>
                  <a:lnTo>
                    <a:pt x="4289" y="1414"/>
                  </a:lnTo>
                  <a:lnTo>
                    <a:pt x="4287" y="1414"/>
                  </a:lnTo>
                  <a:lnTo>
                    <a:pt x="4286" y="1414"/>
                  </a:lnTo>
                  <a:lnTo>
                    <a:pt x="4286" y="1415"/>
                  </a:lnTo>
                  <a:lnTo>
                    <a:pt x="4284" y="1415"/>
                  </a:lnTo>
                  <a:lnTo>
                    <a:pt x="4284" y="1417"/>
                  </a:lnTo>
                  <a:lnTo>
                    <a:pt x="4284" y="1417"/>
                  </a:lnTo>
                  <a:lnTo>
                    <a:pt x="4282" y="1417"/>
                  </a:lnTo>
                  <a:lnTo>
                    <a:pt x="4282" y="1418"/>
                  </a:lnTo>
                  <a:lnTo>
                    <a:pt x="4281" y="1420"/>
                  </a:lnTo>
                  <a:lnTo>
                    <a:pt x="4281" y="1422"/>
                  </a:lnTo>
                  <a:lnTo>
                    <a:pt x="4279" y="1422"/>
                  </a:lnTo>
                  <a:lnTo>
                    <a:pt x="4279" y="1423"/>
                  </a:lnTo>
                  <a:lnTo>
                    <a:pt x="4278" y="1425"/>
                  </a:lnTo>
                  <a:lnTo>
                    <a:pt x="4278" y="1426"/>
                  </a:lnTo>
                  <a:lnTo>
                    <a:pt x="4278" y="1428"/>
                  </a:lnTo>
                  <a:lnTo>
                    <a:pt x="4278" y="1429"/>
                  </a:lnTo>
                  <a:lnTo>
                    <a:pt x="4276" y="1428"/>
                  </a:lnTo>
                  <a:lnTo>
                    <a:pt x="4276" y="1429"/>
                  </a:lnTo>
                  <a:lnTo>
                    <a:pt x="4276" y="1431"/>
                  </a:lnTo>
                  <a:lnTo>
                    <a:pt x="4275" y="1431"/>
                  </a:lnTo>
                  <a:lnTo>
                    <a:pt x="4273" y="1432"/>
                  </a:lnTo>
                  <a:lnTo>
                    <a:pt x="4273" y="1434"/>
                  </a:lnTo>
                  <a:lnTo>
                    <a:pt x="4273" y="1435"/>
                  </a:lnTo>
                  <a:lnTo>
                    <a:pt x="4272" y="1435"/>
                  </a:lnTo>
                  <a:lnTo>
                    <a:pt x="4272" y="1437"/>
                  </a:lnTo>
                  <a:lnTo>
                    <a:pt x="4272" y="1439"/>
                  </a:lnTo>
                  <a:lnTo>
                    <a:pt x="4270" y="1440"/>
                  </a:lnTo>
                  <a:lnTo>
                    <a:pt x="4270" y="1442"/>
                  </a:lnTo>
                  <a:lnTo>
                    <a:pt x="4272" y="1442"/>
                  </a:lnTo>
                  <a:lnTo>
                    <a:pt x="4272" y="1443"/>
                  </a:lnTo>
                  <a:lnTo>
                    <a:pt x="4270" y="1443"/>
                  </a:lnTo>
                  <a:lnTo>
                    <a:pt x="4270" y="1445"/>
                  </a:lnTo>
                  <a:lnTo>
                    <a:pt x="4269" y="1445"/>
                  </a:lnTo>
                  <a:lnTo>
                    <a:pt x="4267" y="1445"/>
                  </a:lnTo>
                  <a:lnTo>
                    <a:pt x="4267" y="1446"/>
                  </a:lnTo>
                  <a:lnTo>
                    <a:pt x="4267" y="1448"/>
                  </a:lnTo>
                  <a:lnTo>
                    <a:pt x="4265" y="1448"/>
                  </a:lnTo>
                  <a:lnTo>
                    <a:pt x="4265" y="1449"/>
                  </a:lnTo>
                  <a:lnTo>
                    <a:pt x="4264" y="1451"/>
                  </a:lnTo>
                  <a:lnTo>
                    <a:pt x="4264" y="1453"/>
                  </a:lnTo>
                  <a:lnTo>
                    <a:pt x="4264" y="1454"/>
                  </a:lnTo>
                  <a:lnTo>
                    <a:pt x="4262" y="1454"/>
                  </a:lnTo>
                  <a:lnTo>
                    <a:pt x="4262" y="1454"/>
                  </a:lnTo>
                  <a:lnTo>
                    <a:pt x="4261" y="1456"/>
                  </a:lnTo>
                  <a:lnTo>
                    <a:pt x="4262" y="1456"/>
                  </a:lnTo>
                  <a:lnTo>
                    <a:pt x="4262" y="1457"/>
                  </a:lnTo>
                  <a:lnTo>
                    <a:pt x="4261" y="1459"/>
                  </a:lnTo>
                  <a:lnTo>
                    <a:pt x="4261" y="1460"/>
                  </a:lnTo>
                  <a:lnTo>
                    <a:pt x="4261" y="1462"/>
                  </a:lnTo>
                  <a:lnTo>
                    <a:pt x="4259" y="1463"/>
                  </a:lnTo>
                  <a:lnTo>
                    <a:pt x="4259" y="1465"/>
                  </a:lnTo>
                  <a:lnTo>
                    <a:pt x="4259" y="1466"/>
                  </a:lnTo>
                  <a:lnTo>
                    <a:pt x="4259" y="1468"/>
                  </a:lnTo>
                  <a:lnTo>
                    <a:pt x="4259" y="1470"/>
                  </a:lnTo>
                  <a:lnTo>
                    <a:pt x="4259" y="1470"/>
                  </a:lnTo>
                  <a:lnTo>
                    <a:pt x="4259" y="1471"/>
                  </a:lnTo>
                  <a:lnTo>
                    <a:pt x="4259" y="1471"/>
                  </a:lnTo>
                  <a:lnTo>
                    <a:pt x="4259" y="1473"/>
                  </a:lnTo>
                  <a:lnTo>
                    <a:pt x="4259" y="1474"/>
                  </a:lnTo>
                  <a:lnTo>
                    <a:pt x="4259" y="1476"/>
                  </a:lnTo>
                  <a:lnTo>
                    <a:pt x="4258" y="1476"/>
                  </a:lnTo>
                  <a:lnTo>
                    <a:pt x="4258" y="1474"/>
                  </a:lnTo>
                  <a:lnTo>
                    <a:pt x="4256" y="1474"/>
                  </a:lnTo>
                  <a:lnTo>
                    <a:pt x="4258" y="1476"/>
                  </a:lnTo>
                  <a:lnTo>
                    <a:pt x="4256" y="1476"/>
                  </a:lnTo>
                  <a:lnTo>
                    <a:pt x="4256" y="1477"/>
                  </a:lnTo>
                  <a:lnTo>
                    <a:pt x="4255" y="1477"/>
                  </a:lnTo>
                  <a:lnTo>
                    <a:pt x="4255" y="1479"/>
                  </a:lnTo>
                  <a:lnTo>
                    <a:pt x="4253" y="1479"/>
                  </a:lnTo>
                  <a:lnTo>
                    <a:pt x="4252" y="1479"/>
                  </a:lnTo>
                  <a:lnTo>
                    <a:pt x="4250" y="1479"/>
                  </a:lnTo>
                  <a:lnTo>
                    <a:pt x="4248" y="1479"/>
                  </a:lnTo>
                  <a:lnTo>
                    <a:pt x="4247" y="1479"/>
                  </a:lnTo>
                  <a:lnTo>
                    <a:pt x="4245" y="1479"/>
                  </a:lnTo>
                  <a:lnTo>
                    <a:pt x="4244" y="1479"/>
                  </a:lnTo>
                  <a:lnTo>
                    <a:pt x="4241" y="1479"/>
                  </a:lnTo>
                  <a:lnTo>
                    <a:pt x="4239" y="1479"/>
                  </a:lnTo>
                  <a:lnTo>
                    <a:pt x="4238" y="1480"/>
                  </a:lnTo>
                  <a:lnTo>
                    <a:pt x="4235" y="1480"/>
                  </a:lnTo>
                  <a:lnTo>
                    <a:pt x="4233" y="1482"/>
                  </a:lnTo>
                  <a:lnTo>
                    <a:pt x="4231" y="1485"/>
                  </a:lnTo>
                  <a:lnTo>
                    <a:pt x="4228" y="1487"/>
                  </a:lnTo>
                  <a:lnTo>
                    <a:pt x="4227" y="1488"/>
                  </a:lnTo>
                  <a:lnTo>
                    <a:pt x="4227" y="1490"/>
                  </a:lnTo>
                  <a:lnTo>
                    <a:pt x="4225" y="1490"/>
                  </a:lnTo>
                  <a:lnTo>
                    <a:pt x="4224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2" y="1491"/>
                  </a:lnTo>
                  <a:lnTo>
                    <a:pt x="4221" y="1491"/>
                  </a:lnTo>
                  <a:lnTo>
                    <a:pt x="4219" y="1491"/>
                  </a:lnTo>
                  <a:lnTo>
                    <a:pt x="4219" y="1491"/>
                  </a:lnTo>
                  <a:lnTo>
                    <a:pt x="4217" y="1491"/>
                  </a:lnTo>
                  <a:lnTo>
                    <a:pt x="4216" y="1493"/>
                  </a:lnTo>
                  <a:lnTo>
                    <a:pt x="4216" y="1491"/>
                  </a:lnTo>
                  <a:lnTo>
                    <a:pt x="4216" y="1491"/>
                  </a:lnTo>
                  <a:lnTo>
                    <a:pt x="4216" y="1490"/>
                  </a:lnTo>
                  <a:lnTo>
                    <a:pt x="4214" y="1490"/>
                  </a:lnTo>
                  <a:lnTo>
                    <a:pt x="4213" y="1491"/>
                  </a:lnTo>
                  <a:lnTo>
                    <a:pt x="4213" y="1490"/>
                  </a:lnTo>
                  <a:lnTo>
                    <a:pt x="4211" y="1488"/>
                  </a:lnTo>
                  <a:lnTo>
                    <a:pt x="4211" y="1487"/>
                  </a:lnTo>
                  <a:lnTo>
                    <a:pt x="4210" y="1487"/>
                  </a:lnTo>
                  <a:lnTo>
                    <a:pt x="4208" y="1487"/>
                  </a:lnTo>
                  <a:lnTo>
                    <a:pt x="4208" y="1488"/>
                  </a:lnTo>
                  <a:lnTo>
                    <a:pt x="4207" y="1488"/>
                  </a:lnTo>
                  <a:lnTo>
                    <a:pt x="4205" y="1488"/>
                  </a:lnTo>
                  <a:lnTo>
                    <a:pt x="4204" y="1487"/>
                  </a:lnTo>
                  <a:lnTo>
                    <a:pt x="4204" y="1485"/>
                  </a:lnTo>
                  <a:lnTo>
                    <a:pt x="4205" y="1487"/>
                  </a:lnTo>
                  <a:lnTo>
                    <a:pt x="4207" y="1487"/>
                  </a:lnTo>
                  <a:lnTo>
                    <a:pt x="4207" y="1485"/>
                  </a:lnTo>
                  <a:lnTo>
                    <a:pt x="4208" y="1485"/>
                  </a:lnTo>
                  <a:lnTo>
                    <a:pt x="4208" y="1483"/>
                  </a:lnTo>
                  <a:lnTo>
                    <a:pt x="4208" y="1482"/>
                  </a:lnTo>
                  <a:lnTo>
                    <a:pt x="4207" y="1480"/>
                  </a:lnTo>
                  <a:lnTo>
                    <a:pt x="4205" y="1480"/>
                  </a:lnTo>
                  <a:lnTo>
                    <a:pt x="4204" y="1482"/>
                  </a:lnTo>
                  <a:lnTo>
                    <a:pt x="4202" y="1482"/>
                  </a:lnTo>
                  <a:lnTo>
                    <a:pt x="4202" y="1483"/>
                  </a:lnTo>
                  <a:lnTo>
                    <a:pt x="4204" y="1483"/>
                  </a:lnTo>
                  <a:lnTo>
                    <a:pt x="4204" y="1485"/>
                  </a:lnTo>
                  <a:lnTo>
                    <a:pt x="4202" y="1485"/>
                  </a:lnTo>
                  <a:lnTo>
                    <a:pt x="4200" y="1485"/>
                  </a:lnTo>
                  <a:lnTo>
                    <a:pt x="4200" y="1487"/>
                  </a:lnTo>
                  <a:lnTo>
                    <a:pt x="4199" y="1487"/>
                  </a:lnTo>
                  <a:lnTo>
                    <a:pt x="4197" y="1488"/>
                  </a:lnTo>
                  <a:lnTo>
                    <a:pt x="4196" y="1488"/>
                  </a:lnTo>
                  <a:lnTo>
                    <a:pt x="4196" y="1490"/>
                  </a:lnTo>
                  <a:lnTo>
                    <a:pt x="4194" y="1490"/>
                  </a:lnTo>
                  <a:lnTo>
                    <a:pt x="4194" y="1491"/>
                  </a:lnTo>
                  <a:lnTo>
                    <a:pt x="4193" y="1491"/>
                  </a:lnTo>
                  <a:lnTo>
                    <a:pt x="4193" y="1491"/>
                  </a:lnTo>
                  <a:lnTo>
                    <a:pt x="4191" y="1491"/>
                  </a:lnTo>
                  <a:lnTo>
                    <a:pt x="4190" y="1491"/>
                  </a:lnTo>
                  <a:lnTo>
                    <a:pt x="4190" y="1491"/>
                  </a:lnTo>
                  <a:lnTo>
                    <a:pt x="4188" y="1491"/>
                  </a:lnTo>
                  <a:lnTo>
                    <a:pt x="4187" y="1490"/>
                  </a:lnTo>
                  <a:lnTo>
                    <a:pt x="4185" y="1490"/>
                  </a:lnTo>
                  <a:lnTo>
                    <a:pt x="4185" y="1490"/>
                  </a:lnTo>
                  <a:lnTo>
                    <a:pt x="4185" y="1488"/>
                  </a:lnTo>
                  <a:lnTo>
                    <a:pt x="4183" y="1488"/>
                  </a:lnTo>
                  <a:lnTo>
                    <a:pt x="4183" y="1487"/>
                  </a:lnTo>
                  <a:lnTo>
                    <a:pt x="4182" y="1487"/>
                  </a:lnTo>
                  <a:lnTo>
                    <a:pt x="4180" y="1487"/>
                  </a:lnTo>
                  <a:lnTo>
                    <a:pt x="4179" y="1487"/>
                  </a:lnTo>
                  <a:lnTo>
                    <a:pt x="4177" y="1487"/>
                  </a:lnTo>
                  <a:lnTo>
                    <a:pt x="4177" y="1485"/>
                  </a:lnTo>
                  <a:lnTo>
                    <a:pt x="4176" y="1485"/>
                  </a:lnTo>
                  <a:lnTo>
                    <a:pt x="4174" y="1485"/>
                  </a:lnTo>
                  <a:lnTo>
                    <a:pt x="4173" y="1485"/>
                  </a:lnTo>
                  <a:lnTo>
                    <a:pt x="4173" y="1487"/>
                  </a:lnTo>
                  <a:lnTo>
                    <a:pt x="4171" y="1487"/>
                  </a:lnTo>
                  <a:lnTo>
                    <a:pt x="4171" y="1485"/>
                  </a:lnTo>
                  <a:lnTo>
                    <a:pt x="4170" y="1485"/>
                  </a:lnTo>
                  <a:lnTo>
                    <a:pt x="4168" y="1483"/>
                  </a:lnTo>
                  <a:lnTo>
                    <a:pt x="4166" y="1482"/>
                  </a:lnTo>
                  <a:lnTo>
                    <a:pt x="4165" y="1482"/>
                  </a:lnTo>
                  <a:lnTo>
                    <a:pt x="4163" y="1482"/>
                  </a:lnTo>
                  <a:lnTo>
                    <a:pt x="4162" y="1482"/>
                  </a:lnTo>
                  <a:lnTo>
                    <a:pt x="4160" y="1480"/>
                  </a:lnTo>
                  <a:lnTo>
                    <a:pt x="4159" y="1480"/>
                  </a:lnTo>
                  <a:lnTo>
                    <a:pt x="4159" y="1479"/>
                  </a:lnTo>
                  <a:lnTo>
                    <a:pt x="4159" y="1477"/>
                  </a:lnTo>
                  <a:lnTo>
                    <a:pt x="4157" y="1476"/>
                  </a:lnTo>
                  <a:lnTo>
                    <a:pt x="4157" y="1474"/>
                  </a:lnTo>
                  <a:lnTo>
                    <a:pt x="4156" y="1474"/>
                  </a:lnTo>
                  <a:lnTo>
                    <a:pt x="4153" y="1471"/>
                  </a:lnTo>
                  <a:lnTo>
                    <a:pt x="4153" y="1470"/>
                  </a:lnTo>
                  <a:lnTo>
                    <a:pt x="4153" y="1468"/>
                  </a:lnTo>
                  <a:lnTo>
                    <a:pt x="4153" y="1466"/>
                  </a:lnTo>
                  <a:lnTo>
                    <a:pt x="4154" y="1466"/>
                  </a:lnTo>
                  <a:lnTo>
                    <a:pt x="4154" y="1465"/>
                  </a:lnTo>
                  <a:lnTo>
                    <a:pt x="4154" y="1463"/>
                  </a:lnTo>
                  <a:lnTo>
                    <a:pt x="4153" y="1459"/>
                  </a:lnTo>
                  <a:lnTo>
                    <a:pt x="4151" y="1457"/>
                  </a:lnTo>
                  <a:lnTo>
                    <a:pt x="4151" y="1456"/>
                  </a:lnTo>
                  <a:lnTo>
                    <a:pt x="4149" y="1454"/>
                  </a:lnTo>
                  <a:lnTo>
                    <a:pt x="4151" y="1454"/>
                  </a:lnTo>
                  <a:lnTo>
                    <a:pt x="4149" y="1454"/>
                  </a:lnTo>
                  <a:lnTo>
                    <a:pt x="4148" y="1453"/>
                  </a:lnTo>
                  <a:lnTo>
                    <a:pt x="4148" y="1451"/>
                  </a:lnTo>
                  <a:lnTo>
                    <a:pt x="4148" y="1451"/>
                  </a:lnTo>
                  <a:lnTo>
                    <a:pt x="4148" y="1449"/>
                  </a:lnTo>
                  <a:lnTo>
                    <a:pt x="4148" y="1448"/>
                  </a:lnTo>
                  <a:lnTo>
                    <a:pt x="4148" y="1446"/>
                  </a:lnTo>
                  <a:lnTo>
                    <a:pt x="4148" y="1446"/>
                  </a:lnTo>
                  <a:lnTo>
                    <a:pt x="4148" y="1448"/>
                  </a:lnTo>
                  <a:lnTo>
                    <a:pt x="4146" y="1448"/>
                  </a:lnTo>
                  <a:lnTo>
                    <a:pt x="4146" y="1449"/>
                  </a:lnTo>
                  <a:lnTo>
                    <a:pt x="4146" y="1451"/>
                  </a:lnTo>
                  <a:lnTo>
                    <a:pt x="4145" y="1449"/>
                  </a:lnTo>
                  <a:lnTo>
                    <a:pt x="4145" y="1448"/>
                  </a:lnTo>
                  <a:lnTo>
                    <a:pt x="4143" y="1448"/>
                  </a:lnTo>
                  <a:lnTo>
                    <a:pt x="4143" y="1449"/>
                  </a:lnTo>
                  <a:lnTo>
                    <a:pt x="4142" y="1449"/>
                  </a:lnTo>
                  <a:lnTo>
                    <a:pt x="4142" y="1451"/>
                  </a:lnTo>
                  <a:lnTo>
                    <a:pt x="4140" y="1451"/>
                  </a:lnTo>
                  <a:lnTo>
                    <a:pt x="4139" y="1451"/>
                  </a:lnTo>
                  <a:lnTo>
                    <a:pt x="4137" y="1451"/>
                  </a:lnTo>
                  <a:lnTo>
                    <a:pt x="4135" y="1451"/>
                  </a:lnTo>
                  <a:lnTo>
                    <a:pt x="4135" y="1449"/>
                  </a:lnTo>
                  <a:lnTo>
                    <a:pt x="4137" y="1449"/>
                  </a:lnTo>
                  <a:lnTo>
                    <a:pt x="4139" y="1448"/>
                  </a:lnTo>
                  <a:lnTo>
                    <a:pt x="4140" y="1446"/>
                  </a:lnTo>
                  <a:lnTo>
                    <a:pt x="4140" y="1445"/>
                  </a:lnTo>
                  <a:lnTo>
                    <a:pt x="4140" y="1443"/>
                  </a:lnTo>
                  <a:lnTo>
                    <a:pt x="4140" y="1442"/>
                  </a:lnTo>
                  <a:lnTo>
                    <a:pt x="4140" y="1440"/>
                  </a:lnTo>
                  <a:lnTo>
                    <a:pt x="4140" y="1439"/>
                  </a:lnTo>
                  <a:lnTo>
                    <a:pt x="4140" y="1437"/>
                  </a:lnTo>
                  <a:lnTo>
                    <a:pt x="4139" y="1437"/>
                  </a:lnTo>
                  <a:lnTo>
                    <a:pt x="4139" y="1435"/>
                  </a:lnTo>
                  <a:lnTo>
                    <a:pt x="4137" y="1435"/>
                  </a:lnTo>
                  <a:lnTo>
                    <a:pt x="4137" y="1434"/>
                  </a:lnTo>
                  <a:lnTo>
                    <a:pt x="4137" y="1432"/>
                  </a:lnTo>
                  <a:lnTo>
                    <a:pt x="4137" y="1431"/>
                  </a:lnTo>
                  <a:lnTo>
                    <a:pt x="4135" y="1431"/>
                  </a:lnTo>
                  <a:lnTo>
                    <a:pt x="4135" y="1432"/>
                  </a:lnTo>
                  <a:lnTo>
                    <a:pt x="4134" y="1434"/>
                  </a:lnTo>
                  <a:lnTo>
                    <a:pt x="4134" y="1435"/>
                  </a:lnTo>
                  <a:lnTo>
                    <a:pt x="4134" y="1437"/>
                  </a:lnTo>
                  <a:lnTo>
                    <a:pt x="4134" y="1439"/>
                  </a:lnTo>
                  <a:lnTo>
                    <a:pt x="4132" y="1440"/>
                  </a:lnTo>
                  <a:lnTo>
                    <a:pt x="4132" y="1442"/>
                  </a:lnTo>
                  <a:lnTo>
                    <a:pt x="4132" y="1443"/>
                  </a:lnTo>
                  <a:lnTo>
                    <a:pt x="4132" y="1445"/>
                  </a:lnTo>
                  <a:lnTo>
                    <a:pt x="4131" y="1445"/>
                  </a:lnTo>
                  <a:lnTo>
                    <a:pt x="4129" y="1443"/>
                  </a:lnTo>
                  <a:lnTo>
                    <a:pt x="4128" y="1443"/>
                  </a:lnTo>
                  <a:lnTo>
                    <a:pt x="4128" y="1445"/>
                  </a:lnTo>
                  <a:lnTo>
                    <a:pt x="4126" y="1445"/>
                  </a:lnTo>
                  <a:lnTo>
                    <a:pt x="4125" y="1445"/>
                  </a:lnTo>
                  <a:lnTo>
                    <a:pt x="4123" y="1446"/>
                  </a:lnTo>
                  <a:lnTo>
                    <a:pt x="4122" y="1446"/>
                  </a:lnTo>
                  <a:lnTo>
                    <a:pt x="4122" y="1445"/>
                  </a:lnTo>
                  <a:lnTo>
                    <a:pt x="4123" y="1445"/>
                  </a:lnTo>
                  <a:lnTo>
                    <a:pt x="4123" y="1443"/>
                  </a:lnTo>
                  <a:lnTo>
                    <a:pt x="4123" y="1442"/>
                  </a:lnTo>
                  <a:lnTo>
                    <a:pt x="4123" y="1440"/>
                  </a:lnTo>
                  <a:lnTo>
                    <a:pt x="4125" y="1440"/>
                  </a:lnTo>
                  <a:lnTo>
                    <a:pt x="4125" y="1442"/>
                  </a:lnTo>
                  <a:lnTo>
                    <a:pt x="4126" y="1440"/>
                  </a:lnTo>
                  <a:lnTo>
                    <a:pt x="4126" y="1442"/>
                  </a:lnTo>
                  <a:lnTo>
                    <a:pt x="4128" y="1442"/>
                  </a:lnTo>
                  <a:lnTo>
                    <a:pt x="4129" y="1442"/>
                  </a:lnTo>
                  <a:lnTo>
                    <a:pt x="4129" y="1440"/>
                  </a:lnTo>
                  <a:lnTo>
                    <a:pt x="4129" y="1439"/>
                  </a:lnTo>
                  <a:lnTo>
                    <a:pt x="4129" y="1437"/>
                  </a:lnTo>
                  <a:lnTo>
                    <a:pt x="4129" y="1435"/>
                  </a:lnTo>
                  <a:lnTo>
                    <a:pt x="4129" y="1434"/>
                  </a:lnTo>
                  <a:lnTo>
                    <a:pt x="4129" y="1432"/>
                  </a:lnTo>
                  <a:lnTo>
                    <a:pt x="4129" y="1431"/>
                  </a:lnTo>
                  <a:lnTo>
                    <a:pt x="4129" y="1429"/>
                  </a:lnTo>
                  <a:lnTo>
                    <a:pt x="4129" y="1428"/>
                  </a:lnTo>
                  <a:lnTo>
                    <a:pt x="4129" y="1426"/>
                  </a:lnTo>
                  <a:lnTo>
                    <a:pt x="4131" y="1426"/>
                  </a:lnTo>
                  <a:lnTo>
                    <a:pt x="4132" y="1425"/>
                  </a:lnTo>
                  <a:lnTo>
                    <a:pt x="4132" y="1423"/>
                  </a:lnTo>
                  <a:lnTo>
                    <a:pt x="4134" y="1423"/>
                  </a:lnTo>
                  <a:lnTo>
                    <a:pt x="4134" y="1422"/>
                  </a:lnTo>
                  <a:lnTo>
                    <a:pt x="4132" y="1422"/>
                  </a:lnTo>
                  <a:lnTo>
                    <a:pt x="4132" y="1420"/>
                  </a:lnTo>
                  <a:lnTo>
                    <a:pt x="4132" y="1418"/>
                  </a:lnTo>
                  <a:lnTo>
                    <a:pt x="4132" y="1417"/>
                  </a:lnTo>
                  <a:lnTo>
                    <a:pt x="4134" y="1417"/>
                  </a:lnTo>
                  <a:lnTo>
                    <a:pt x="4135" y="1417"/>
                  </a:lnTo>
                  <a:lnTo>
                    <a:pt x="4134" y="1417"/>
                  </a:lnTo>
                  <a:lnTo>
                    <a:pt x="4132" y="1414"/>
                  </a:lnTo>
                  <a:lnTo>
                    <a:pt x="4134" y="1414"/>
                  </a:lnTo>
                  <a:lnTo>
                    <a:pt x="4132" y="1412"/>
                  </a:lnTo>
                  <a:lnTo>
                    <a:pt x="4132" y="1411"/>
                  </a:lnTo>
                  <a:lnTo>
                    <a:pt x="4131" y="1411"/>
                  </a:lnTo>
                  <a:lnTo>
                    <a:pt x="4131" y="1412"/>
                  </a:lnTo>
                  <a:lnTo>
                    <a:pt x="4132" y="1412"/>
                  </a:lnTo>
                  <a:lnTo>
                    <a:pt x="4132" y="1414"/>
                  </a:lnTo>
                  <a:lnTo>
                    <a:pt x="4132" y="1415"/>
                  </a:lnTo>
                  <a:lnTo>
                    <a:pt x="4132" y="1417"/>
                  </a:lnTo>
                  <a:lnTo>
                    <a:pt x="4131" y="1417"/>
                  </a:lnTo>
                  <a:lnTo>
                    <a:pt x="4131" y="1415"/>
                  </a:lnTo>
                  <a:lnTo>
                    <a:pt x="4129" y="1415"/>
                  </a:lnTo>
                  <a:lnTo>
                    <a:pt x="4129" y="1417"/>
                  </a:lnTo>
                  <a:lnTo>
                    <a:pt x="4129" y="1417"/>
                  </a:lnTo>
                  <a:lnTo>
                    <a:pt x="4128" y="1417"/>
                  </a:lnTo>
                  <a:lnTo>
                    <a:pt x="4128" y="1418"/>
                  </a:lnTo>
                  <a:lnTo>
                    <a:pt x="4128" y="1420"/>
                  </a:lnTo>
                  <a:lnTo>
                    <a:pt x="4128" y="1422"/>
                  </a:lnTo>
                  <a:lnTo>
                    <a:pt x="4126" y="1422"/>
                  </a:lnTo>
                  <a:lnTo>
                    <a:pt x="4126" y="1423"/>
                  </a:lnTo>
                  <a:lnTo>
                    <a:pt x="4125" y="1425"/>
                  </a:lnTo>
                  <a:lnTo>
                    <a:pt x="4123" y="1425"/>
                  </a:lnTo>
                  <a:lnTo>
                    <a:pt x="4122" y="1425"/>
                  </a:lnTo>
                  <a:lnTo>
                    <a:pt x="4122" y="1426"/>
                  </a:lnTo>
                  <a:lnTo>
                    <a:pt x="4120" y="1426"/>
                  </a:lnTo>
                  <a:lnTo>
                    <a:pt x="4118" y="1428"/>
                  </a:lnTo>
                  <a:lnTo>
                    <a:pt x="4118" y="1429"/>
                  </a:lnTo>
                  <a:lnTo>
                    <a:pt x="4117" y="1429"/>
                  </a:lnTo>
                  <a:lnTo>
                    <a:pt x="4115" y="1429"/>
                  </a:lnTo>
                  <a:lnTo>
                    <a:pt x="4115" y="1431"/>
                  </a:lnTo>
                  <a:lnTo>
                    <a:pt x="4115" y="1432"/>
                  </a:lnTo>
                  <a:lnTo>
                    <a:pt x="4114" y="1432"/>
                  </a:lnTo>
                  <a:lnTo>
                    <a:pt x="4114" y="1434"/>
                  </a:lnTo>
                  <a:lnTo>
                    <a:pt x="4114" y="1435"/>
                  </a:lnTo>
                  <a:lnTo>
                    <a:pt x="4112" y="1435"/>
                  </a:lnTo>
                  <a:lnTo>
                    <a:pt x="4111" y="1437"/>
                  </a:lnTo>
                  <a:lnTo>
                    <a:pt x="4111" y="1439"/>
                  </a:lnTo>
                  <a:lnTo>
                    <a:pt x="4111" y="1440"/>
                  </a:lnTo>
                  <a:lnTo>
                    <a:pt x="4111" y="1440"/>
                  </a:lnTo>
                  <a:lnTo>
                    <a:pt x="4111" y="1442"/>
                  </a:lnTo>
                  <a:lnTo>
                    <a:pt x="4109" y="1442"/>
                  </a:lnTo>
                  <a:lnTo>
                    <a:pt x="4109" y="1440"/>
                  </a:lnTo>
                  <a:lnTo>
                    <a:pt x="4109" y="1439"/>
                  </a:lnTo>
                  <a:lnTo>
                    <a:pt x="4108" y="1439"/>
                  </a:lnTo>
                  <a:lnTo>
                    <a:pt x="4106" y="1439"/>
                  </a:lnTo>
                  <a:lnTo>
                    <a:pt x="4106" y="1437"/>
                  </a:lnTo>
                  <a:lnTo>
                    <a:pt x="4108" y="1437"/>
                  </a:lnTo>
                  <a:lnTo>
                    <a:pt x="4108" y="1435"/>
                  </a:lnTo>
                  <a:lnTo>
                    <a:pt x="4108" y="1434"/>
                  </a:lnTo>
                  <a:lnTo>
                    <a:pt x="4106" y="1434"/>
                  </a:lnTo>
                  <a:lnTo>
                    <a:pt x="4106" y="1432"/>
                  </a:lnTo>
                  <a:lnTo>
                    <a:pt x="4106" y="1431"/>
                  </a:lnTo>
                  <a:lnTo>
                    <a:pt x="4106" y="1429"/>
                  </a:lnTo>
                  <a:lnTo>
                    <a:pt x="4105" y="1429"/>
                  </a:lnTo>
                  <a:lnTo>
                    <a:pt x="4105" y="1428"/>
                  </a:lnTo>
                  <a:lnTo>
                    <a:pt x="4105" y="1426"/>
                  </a:lnTo>
                  <a:lnTo>
                    <a:pt x="4103" y="1426"/>
                  </a:lnTo>
                  <a:lnTo>
                    <a:pt x="4101" y="1425"/>
                  </a:lnTo>
                  <a:lnTo>
                    <a:pt x="4101" y="1423"/>
                  </a:lnTo>
                  <a:lnTo>
                    <a:pt x="4100" y="1423"/>
                  </a:lnTo>
                  <a:lnTo>
                    <a:pt x="4100" y="1422"/>
                  </a:lnTo>
                  <a:lnTo>
                    <a:pt x="4100" y="1420"/>
                  </a:lnTo>
                  <a:lnTo>
                    <a:pt x="4100" y="1418"/>
                  </a:lnTo>
                  <a:lnTo>
                    <a:pt x="4098" y="1418"/>
                  </a:lnTo>
                  <a:lnTo>
                    <a:pt x="4097" y="1418"/>
                  </a:lnTo>
                  <a:lnTo>
                    <a:pt x="4097" y="1417"/>
                  </a:lnTo>
                  <a:lnTo>
                    <a:pt x="4095" y="1417"/>
                  </a:lnTo>
                  <a:lnTo>
                    <a:pt x="4094" y="1417"/>
                  </a:lnTo>
                  <a:lnTo>
                    <a:pt x="4094" y="1417"/>
                  </a:lnTo>
                  <a:lnTo>
                    <a:pt x="4092" y="1417"/>
                  </a:lnTo>
                  <a:lnTo>
                    <a:pt x="4092" y="1415"/>
                  </a:lnTo>
                  <a:lnTo>
                    <a:pt x="4092" y="1414"/>
                  </a:lnTo>
                  <a:lnTo>
                    <a:pt x="4094" y="1412"/>
                  </a:lnTo>
                  <a:lnTo>
                    <a:pt x="4094" y="1411"/>
                  </a:lnTo>
                  <a:lnTo>
                    <a:pt x="4092" y="1411"/>
                  </a:lnTo>
                  <a:lnTo>
                    <a:pt x="4092" y="1409"/>
                  </a:lnTo>
                  <a:lnTo>
                    <a:pt x="4091" y="1409"/>
                  </a:lnTo>
                  <a:lnTo>
                    <a:pt x="4089" y="1409"/>
                  </a:lnTo>
                  <a:lnTo>
                    <a:pt x="4089" y="1408"/>
                  </a:lnTo>
                  <a:lnTo>
                    <a:pt x="4088" y="1406"/>
                  </a:lnTo>
                  <a:lnTo>
                    <a:pt x="4086" y="1406"/>
                  </a:lnTo>
                  <a:lnTo>
                    <a:pt x="4086" y="1405"/>
                  </a:lnTo>
                  <a:lnTo>
                    <a:pt x="4084" y="1405"/>
                  </a:lnTo>
                  <a:lnTo>
                    <a:pt x="4083" y="1405"/>
                  </a:lnTo>
                  <a:lnTo>
                    <a:pt x="4083" y="1406"/>
                  </a:lnTo>
                  <a:lnTo>
                    <a:pt x="4081" y="1406"/>
                  </a:lnTo>
                  <a:lnTo>
                    <a:pt x="4080" y="1406"/>
                  </a:lnTo>
                  <a:lnTo>
                    <a:pt x="4078" y="1405"/>
                  </a:lnTo>
                  <a:lnTo>
                    <a:pt x="4077" y="1405"/>
                  </a:lnTo>
                  <a:lnTo>
                    <a:pt x="4077" y="1403"/>
                  </a:lnTo>
                  <a:lnTo>
                    <a:pt x="4075" y="1403"/>
                  </a:lnTo>
                  <a:lnTo>
                    <a:pt x="4074" y="1403"/>
                  </a:lnTo>
                  <a:lnTo>
                    <a:pt x="4074" y="1401"/>
                  </a:lnTo>
                  <a:lnTo>
                    <a:pt x="4074" y="1401"/>
                  </a:lnTo>
                  <a:lnTo>
                    <a:pt x="4074" y="1403"/>
                  </a:lnTo>
                  <a:lnTo>
                    <a:pt x="4072" y="1403"/>
                  </a:lnTo>
                  <a:lnTo>
                    <a:pt x="4071" y="1403"/>
                  </a:lnTo>
                  <a:lnTo>
                    <a:pt x="4069" y="1401"/>
                  </a:lnTo>
                  <a:lnTo>
                    <a:pt x="4067" y="1400"/>
                  </a:lnTo>
                  <a:lnTo>
                    <a:pt x="4066" y="1400"/>
                  </a:lnTo>
                  <a:lnTo>
                    <a:pt x="4063" y="1398"/>
                  </a:lnTo>
                  <a:lnTo>
                    <a:pt x="4060" y="1397"/>
                  </a:lnTo>
                  <a:lnTo>
                    <a:pt x="4058" y="1395"/>
                  </a:lnTo>
                  <a:lnTo>
                    <a:pt x="4057" y="1397"/>
                  </a:lnTo>
                  <a:lnTo>
                    <a:pt x="4054" y="1397"/>
                  </a:lnTo>
                  <a:lnTo>
                    <a:pt x="4054" y="1398"/>
                  </a:lnTo>
                  <a:lnTo>
                    <a:pt x="4052" y="1398"/>
                  </a:lnTo>
                  <a:lnTo>
                    <a:pt x="4050" y="1397"/>
                  </a:lnTo>
                  <a:lnTo>
                    <a:pt x="4049" y="1397"/>
                  </a:lnTo>
                  <a:lnTo>
                    <a:pt x="4047" y="1397"/>
                  </a:lnTo>
                  <a:lnTo>
                    <a:pt x="4046" y="1397"/>
                  </a:lnTo>
                  <a:lnTo>
                    <a:pt x="4044" y="1397"/>
                  </a:lnTo>
                  <a:lnTo>
                    <a:pt x="4041" y="1398"/>
                  </a:lnTo>
                  <a:lnTo>
                    <a:pt x="4040" y="1398"/>
                  </a:lnTo>
                  <a:lnTo>
                    <a:pt x="4038" y="1398"/>
                  </a:lnTo>
                  <a:lnTo>
                    <a:pt x="4036" y="1398"/>
                  </a:lnTo>
                  <a:lnTo>
                    <a:pt x="4036" y="1398"/>
                  </a:lnTo>
                  <a:lnTo>
                    <a:pt x="4035" y="1398"/>
                  </a:lnTo>
                  <a:lnTo>
                    <a:pt x="4033" y="1398"/>
                  </a:lnTo>
                  <a:lnTo>
                    <a:pt x="4032" y="1400"/>
                  </a:lnTo>
                  <a:lnTo>
                    <a:pt x="4030" y="1401"/>
                  </a:lnTo>
                  <a:lnTo>
                    <a:pt x="4026" y="1403"/>
                  </a:lnTo>
                  <a:lnTo>
                    <a:pt x="4024" y="1405"/>
                  </a:lnTo>
                  <a:lnTo>
                    <a:pt x="4021" y="1405"/>
                  </a:lnTo>
                  <a:lnTo>
                    <a:pt x="4019" y="1406"/>
                  </a:lnTo>
                  <a:lnTo>
                    <a:pt x="4018" y="1406"/>
                  </a:lnTo>
                  <a:lnTo>
                    <a:pt x="4016" y="1406"/>
                  </a:lnTo>
                  <a:lnTo>
                    <a:pt x="4013" y="1408"/>
                  </a:lnTo>
                  <a:lnTo>
                    <a:pt x="4012" y="1408"/>
                  </a:lnTo>
                  <a:lnTo>
                    <a:pt x="4010" y="1408"/>
                  </a:lnTo>
                  <a:lnTo>
                    <a:pt x="4009" y="1408"/>
                  </a:lnTo>
                  <a:lnTo>
                    <a:pt x="4006" y="1406"/>
                  </a:lnTo>
                  <a:lnTo>
                    <a:pt x="4004" y="1406"/>
                  </a:lnTo>
                  <a:lnTo>
                    <a:pt x="4002" y="1406"/>
                  </a:lnTo>
                  <a:lnTo>
                    <a:pt x="4001" y="1406"/>
                  </a:lnTo>
                  <a:lnTo>
                    <a:pt x="4001" y="1408"/>
                  </a:lnTo>
                  <a:lnTo>
                    <a:pt x="3999" y="1408"/>
                  </a:lnTo>
                  <a:lnTo>
                    <a:pt x="3999" y="1409"/>
                  </a:lnTo>
                  <a:lnTo>
                    <a:pt x="3998" y="1411"/>
                  </a:lnTo>
                  <a:lnTo>
                    <a:pt x="3996" y="1411"/>
                  </a:lnTo>
                  <a:lnTo>
                    <a:pt x="3995" y="1412"/>
                  </a:lnTo>
                  <a:lnTo>
                    <a:pt x="3993" y="1412"/>
                  </a:lnTo>
                  <a:lnTo>
                    <a:pt x="3992" y="1412"/>
                  </a:lnTo>
                  <a:lnTo>
                    <a:pt x="3992" y="1414"/>
                  </a:lnTo>
                  <a:lnTo>
                    <a:pt x="3990" y="1415"/>
                  </a:lnTo>
                  <a:lnTo>
                    <a:pt x="3989" y="1415"/>
                  </a:lnTo>
                  <a:lnTo>
                    <a:pt x="3987" y="1415"/>
                  </a:lnTo>
                  <a:lnTo>
                    <a:pt x="3985" y="1415"/>
                  </a:lnTo>
                  <a:lnTo>
                    <a:pt x="3984" y="1417"/>
                  </a:lnTo>
                  <a:lnTo>
                    <a:pt x="3982" y="1417"/>
                  </a:lnTo>
                  <a:lnTo>
                    <a:pt x="3982" y="1418"/>
                  </a:lnTo>
                  <a:lnTo>
                    <a:pt x="3982" y="1420"/>
                  </a:lnTo>
                  <a:lnTo>
                    <a:pt x="3982" y="1422"/>
                  </a:lnTo>
                  <a:lnTo>
                    <a:pt x="3982" y="1423"/>
                  </a:lnTo>
                  <a:lnTo>
                    <a:pt x="3981" y="1423"/>
                  </a:lnTo>
                  <a:lnTo>
                    <a:pt x="3981" y="1425"/>
                  </a:lnTo>
                  <a:lnTo>
                    <a:pt x="3979" y="1425"/>
                  </a:lnTo>
                  <a:lnTo>
                    <a:pt x="3979" y="1426"/>
                  </a:lnTo>
                  <a:lnTo>
                    <a:pt x="3978" y="1426"/>
                  </a:lnTo>
                  <a:lnTo>
                    <a:pt x="3978" y="1428"/>
                  </a:lnTo>
                  <a:lnTo>
                    <a:pt x="3976" y="1428"/>
                  </a:lnTo>
                  <a:lnTo>
                    <a:pt x="3975" y="1428"/>
                  </a:lnTo>
                  <a:lnTo>
                    <a:pt x="3975" y="1429"/>
                  </a:lnTo>
                  <a:lnTo>
                    <a:pt x="3973" y="1429"/>
                  </a:lnTo>
                  <a:lnTo>
                    <a:pt x="3973" y="1428"/>
                  </a:lnTo>
                  <a:lnTo>
                    <a:pt x="3973" y="1426"/>
                  </a:lnTo>
                  <a:lnTo>
                    <a:pt x="3972" y="1426"/>
                  </a:lnTo>
                  <a:lnTo>
                    <a:pt x="3970" y="1428"/>
                  </a:lnTo>
                  <a:lnTo>
                    <a:pt x="3970" y="1426"/>
                  </a:lnTo>
                  <a:lnTo>
                    <a:pt x="3968" y="1426"/>
                  </a:lnTo>
                  <a:lnTo>
                    <a:pt x="3968" y="1428"/>
                  </a:lnTo>
                  <a:lnTo>
                    <a:pt x="3967" y="1428"/>
                  </a:lnTo>
                  <a:lnTo>
                    <a:pt x="3965" y="1428"/>
                  </a:lnTo>
                  <a:lnTo>
                    <a:pt x="3964" y="1428"/>
                  </a:lnTo>
                  <a:lnTo>
                    <a:pt x="3964" y="1429"/>
                  </a:lnTo>
                  <a:lnTo>
                    <a:pt x="3962" y="1429"/>
                  </a:lnTo>
                  <a:lnTo>
                    <a:pt x="3962" y="1428"/>
                  </a:lnTo>
                  <a:lnTo>
                    <a:pt x="3962" y="1428"/>
                  </a:lnTo>
                  <a:lnTo>
                    <a:pt x="3962" y="1426"/>
                  </a:lnTo>
                  <a:lnTo>
                    <a:pt x="3961" y="1426"/>
                  </a:lnTo>
                  <a:lnTo>
                    <a:pt x="3961" y="1428"/>
                  </a:lnTo>
                  <a:lnTo>
                    <a:pt x="3959" y="1428"/>
                  </a:lnTo>
                  <a:lnTo>
                    <a:pt x="3959" y="1426"/>
                  </a:lnTo>
                  <a:lnTo>
                    <a:pt x="3958" y="1426"/>
                  </a:lnTo>
                  <a:lnTo>
                    <a:pt x="3956" y="1426"/>
                  </a:lnTo>
                  <a:lnTo>
                    <a:pt x="3954" y="1426"/>
                  </a:lnTo>
                  <a:lnTo>
                    <a:pt x="3953" y="1426"/>
                  </a:lnTo>
                  <a:lnTo>
                    <a:pt x="3951" y="1426"/>
                  </a:lnTo>
                  <a:lnTo>
                    <a:pt x="3950" y="1426"/>
                  </a:lnTo>
                  <a:lnTo>
                    <a:pt x="3948" y="1426"/>
                  </a:lnTo>
                  <a:lnTo>
                    <a:pt x="3948" y="1428"/>
                  </a:lnTo>
                  <a:lnTo>
                    <a:pt x="3947" y="1428"/>
                  </a:lnTo>
                  <a:lnTo>
                    <a:pt x="3945" y="1428"/>
                  </a:lnTo>
                  <a:lnTo>
                    <a:pt x="3944" y="1428"/>
                  </a:lnTo>
                  <a:lnTo>
                    <a:pt x="3942" y="1428"/>
                  </a:lnTo>
                  <a:lnTo>
                    <a:pt x="3941" y="1428"/>
                  </a:lnTo>
                  <a:lnTo>
                    <a:pt x="3939" y="1428"/>
                  </a:lnTo>
                  <a:lnTo>
                    <a:pt x="3937" y="1428"/>
                  </a:lnTo>
                  <a:lnTo>
                    <a:pt x="3937" y="1429"/>
                  </a:lnTo>
                  <a:lnTo>
                    <a:pt x="3936" y="1429"/>
                  </a:lnTo>
                  <a:lnTo>
                    <a:pt x="3936" y="1431"/>
                  </a:lnTo>
                  <a:lnTo>
                    <a:pt x="3934" y="1432"/>
                  </a:lnTo>
                  <a:lnTo>
                    <a:pt x="3934" y="1434"/>
                  </a:lnTo>
                  <a:lnTo>
                    <a:pt x="3933" y="1434"/>
                  </a:lnTo>
                  <a:lnTo>
                    <a:pt x="3933" y="1435"/>
                  </a:lnTo>
                  <a:lnTo>
                    <a:pt x="3931" y="1435"/>
                  </a:lnTo>
                  <a:lnTo>
                    <a:pt x="3930" y="1434"/>
                  </a:lnTo>
                  <a:lnTo>
                    <a:pt x="3928" y="1435"/>
                  </a:lnTo>
                  <a:lnTo>
                    <a:pt x="3927" y="1435"/>
                  </a:lnTo>
                  <a:lnTo>
                    <a:pt x="3927" y="1437"/>
                  </a:lnTo>
                  <a:lnTo>
                    <a:pt x="3927" y="1439"/>
                  </a:lnTo>
                  <a:lnTo>
                    <a:pt x="3925" y="1439"/>
                  </a:lnTo>
                  <a:lnTo>
                    <a:pt x="3925" y="1439"/>
                  </a:lnTo>
                  <a:lnTo>
                    <a:pt x="3925" y="1440"/>
                  </a:lnTo>
                  <a:lnTo>
                    <a:pt x="3925" y="1442"/>
                  </a:lnTo>
                  <a:lnTo>
                    <a:pt x="3924" y="1442"/>
                  </a:lnTo>
                  <a:lnTo>
                    <a:pt x="3922" y="1442"/>
                  </a:lnTo>
                  <a:lnTo>
                    <a:pt x="3920" y="1442"/>
                  </a:lnTo>
                  <a:lnTo>
                    <a:pt x="3920" y="1443"/>
                  </a:lnTo>
                  <a:lnTo>
                    <a:pt x="3919" y="1443"/>
                  </a:lnTo>
                  <a:lnTo>
                    <a:pt x="3917" y="1443"/>
                  </a:lnTo>
                  <a:lnTo>
                    <a:pt x="3916" y="1443"/>
                  </a:lnTo>
                  <a:lnTo>
                    <a:pt x="3914" y="1442"/>
                  </a:lnTo>
                  <a:lnTo>
                    <a:pt x="3913" y="1442"/>
                  </a:lnTo>
                  <a:lnTo>
                    <a:pt x="3913" y="1443"/>
                  </a:lnTo>
                  <a:lnTo>
                    <a:pt x="3911" y="1443"/>
                  </a:lnTo>
                  <a:lnTo>
                    <a:pt x="3911" y="1442"/>
                  </a:lnTo>
                  <a:lnTo>
                    <a:pt x="3910" y="1442"/>
                  </a:lnTo>
                  <a:lnTo>
                    <a:pt x="3910" y="1443"/>
                  </a:lnTo>
                  <a:lnTo>
                    <a:pt x="3908" y="1442"/>
                  </a:lnTo>
                  <a:lnTo>
                    <a:pt x="3908" y="1443"/>
                  </a:lnTo>
                  <a:lnTo>
                    <a:pt x="3907" y="1443"/>
                  </a:lnTo>
                  <a:lnTo>
                    <a:pt x="3907" y="1442"/>
                  </a:lnTo>
                  <a:lnTo>
                    <a:pt x="3905" y="1442"/>
                  </a:lnTo>
                  <a:lnTo>
                    <a:pt x="3905" y="1440"/>
                  </a:lnTo>
                  <a:lnTo>
                    <a:pt x="3903" y="1440"/>
                  </a:lnTo>
                  <a:lnTo>
                    <a:pt x="3903" y="1442"/>
                  </a:lnTo>
                  <a:lnTo>
                    <a:pt x="3902" y="1440"/>
                  </a:lnTo>
                  <a:lnTo>
                    <a:pt x="3900" y="1440"/>
                  </a:lnTo>
                  <a:lnTo>
                    <a:pt x="3899" y="1440"/>
                  </a:lnTo>
                  <a:lnTo>
                    <a:pt x="3899" y="1439"/>
                  </a:lnTo>
                  <a:lnTo>
                    <a:pt x="3897" y="1439"/>
                  </a:lnTo>
                  <a:lnTo>
                    <a:pt x="3897" y="1437"/>
                  </a:lnTo>
                  <a:lnTo>
                    <a:pt x="3896" y="1435"/>
                  </a:lnTo>
                  <a:lnTo>
                    <a:pt x="3894" y="1434"/>
                  </a:lnTo>
                  <a:lnTo>
                    <a:pt x="3893" y="1434"/>
                  </a:lnTo>
                  <a:lnTo>
                    <a:pt x="3890" y="1432"/>
                  </a:lnTo>
                  <a:lnTo>
                    <a:pt x="3888" y="1432"/>
                  </a:lnTo>
                  <a:lnTo>
                    <a:pt x="3888" y="1434"/>
                  </a:lnTo>
                  <a:lnTo>
                    <a:pt x="3888" y="1432"/>
                  </a:lnTo>
                  <a:lnTo>
                    <a:pt x="3888" y="1431"/>
                  </a:lnTo>
                  <a:lnTo>
                    <a:pt x="3886" y="1429"/>
                  </a:lnTo>
                  <a:lnTo>
                    <a:pt x="3886" y="1428"/>
                  </a:lnTo>
                  <a:lnTo>
                    <a:pt x="3886" y="1426"/>
                  </a:lnTo>
                  <a:lnTo>
                    <a:pt x="3885" y="1425"/>
                  </a:lnTo>
                  <a:lnTo>
                    <a:pt x="3885" y="1423"/>
                  </a:lnTo>
                  <a:lnTo>
                    <a:pt x="3885" y="1422"/>
                  </a:lnTo>
                  <a:lnTo>
                    <a:pt x="3886" y="1422"/>
                  </a:lnTo>
                  <a:lnTo>
                    <a:pt x="3886" y="1423"/>
                  </a:lnTo>
                  <a:lnTo>
                    <a:pt x="3888" y="1423"/>
                  </a:lnTo>
                  <a:lnTo>
                    <a:pt x="3888" y="1423"/>
                  </a:lnTo>
                  <a:lnTo>
                    <a:pt x="3890" y="1423"/>
                  </a:lnTo>
                  <a:lnTo>
                    <a:pt x="3890" y="1422"/>
                  </a:lnTo>
                  <a:lnTo>
                    <a:pt x="3890" y="1420"/>
                  </a:lnTo>
                  <a:lnTo>
                    <a:pt x="3890" y="1418"/>
                  </a:lnTo>
                  <a:lnTo>
                    <a:pt x="3891" y="1418"/>
                  </a:lnTo>
                  <a:lnTo>
                    <a:pt x="3890" y="1417"/>
                  </a:lnTo>
                  <a:lnTo>
                    <a:pt x="3890" y="1417"/>
                  </a:lnTo>
                  <a:lnTo>
                    <a:pt x="3890" y="1415"/>
                  </a:lnTo>
                  <a:lnTo>
                    <a:pt x="3888" y="1414"/>
                  </a:lnTo>
                  <a:lnTo>
                    <a:pt x="3888" y="1412"/>
                  </a:lnTo>
                  <a:lnTo>
                    <a:pt x="3890" y="1414"/>
                  </a:lnTo>
                  <a:lnTo>
                    <a:pt x="3890" y="1412"/>
                  </a:lnTo>
                  <a:lnTo>
                    <a:pt x="3890" y="1411"/>
                  </a:lnTo>
                  <a:lnTo>
                    <a:pt x="3888" y="1411"/>
                  </a:lnTo>
                  <a:lnTo>
                    <a:pt x="3888" y="1409"/>
                  </a:lnTo>
                  <a:lnTo>
                    <a:pt x="3888" y="1408"/>
                  </a:lnTo>
                  <a:lnTo>
                    <a:pt x="3888" y="1406"/>
                  </a:lnTo>
                  <a:lnTo>
                    <a:pt x="3888" y="1405"/>
                  </a:lnTo>
                  <a:lnTo>
                    <a:pt x="3888" y="1403"/>
                  </a:lnTo>
                  <a:lnTo>
                    <a:pt x="3888" y="1401"/>
                  </a:lnTo>
                  <a:lnTo>
                    <a:pt x="3888" y="1400"/>
                  </a:lnTo>
                  <a:lnTo>
                    <a:pt x="3888" y="1398"/>
                  </a:lnTo>
                  <a:lnTo>
                    <a:pt x="3886" y="1398"/>
                  </a:lnTo>
                  <a:lnTo>
                    <a:pt x="3886" y="1397"/>
                  </a:lnTo>
                  <a:lnTo>
                    <a:pt x="3885" y="1395"/>
                  </a:lnTo>
                  <a:lnTo>
                    <a:pt x="3883" y="1394"/>
                  </a:lnTo>
                  <a:lnTo>
                    <a:pt x="3882" y="1391"/>
                  </a:lnTo>
                  <a:lnTo>
                    <a:pt x="3880" y="1389"/>
                  </a:lnTo>
                  <a:lnTo>
                    <a:pt x="3880" y="1387"/>
                  </a:lnTo>
                  <a:lnTo>
                    <a:pt x="3879" y="1387"/>
                  </a:lnTo>
                  <a:lnTo>
                    <a:pt x="3879" y="1386"/>
                  </a:lnTo>
                  <a:lnTo>
                    <a:pt x="3877" y="1384"/>
                  </a:lnTo>
                  <a:lnTo>
                    <a:pt x="3877" y="1383"/>
                  </a:lnTo>
                  <a:lnTo>
                    <a:pt x="3876" y="1383"/>
                  </a:lnTo>
                  <a:lnTo>
                    <a:pt x="3876" y="1381"/>
                  </a:lnTo>
                  <a:lnTo>
                    <a:pt x="3876" y="1380"/>
                  </a:lnTo>
                  <a:lnTo>
                    <a:pt x="3874" y="1380"/>
                  </a:lnTo>
                  <a:lnTo>
                    <a:pt x="3874" y="1380"/>
                  </a:lnTo>
                  <a:lnTo>
                    <a:pt x="3874" y="1378"/>
                  </a:lnTo>
                  <a:lnTo>
                    <a:pt x="3874" y="1377"/>
                  </a:lnTo>
                  <a:lnTo>
                    <a:pt x="3874" y="1375"/>
                  </a:lnTo>
                  <a:lnTo>
                    <a:pt x="3872" y="1375"/>
                  </a:lnTo>
                  <a:lnTo>
                    <a:pt x="3872" y="1374"/>
                  </a:lnTo>
                  <a:lnTo>
                    <a:pt x="3872" y="1372"/>
                  </a:lnTo>
                  <a:lnTo>
                    <a:pt x="3872" y="1370"/>
                  </a:lnTo>
                  <a:lnTo>
                    <a:pt x="3872" y="1369"/>
                  </a:lnTo>
                  <a:lnTo>
                    <a:pt x="3871" y="1369"/>
                  </a:lnTo>
                  <a:lnTo>
                    <a:pt x="3871" y="1367"/>
                  </a:lnTo>
                  <a:lnTo>
                    <a:pt x="3869" y="1366"/>
                  </a:lnTo>
                  <a:lnTo>
                    <a:pt x="3866" y="1363"/>
                  </a:lnTo>
                  <a:lnTo>
                    <a:pt x="3866" y="1361"/>
                  </a:lnTo>
                  <a:lnTo>
                    <a:pt x="3866" y="1360"/>
                  </a:lnTo>
                  <a:lnTo>
                    <a:pt x="3865" y="1360"/>
                  </a:lnTo>
                  <a:lnTo>
                    <a:pt x="3865" y="1358"/>
                  </a:lnTo>
                  <a:lnTo>
                    <a:pt x="3865" y="1356"/>
                  </a:lnTo>
                  <a:lnTo>
                    <a:pt x="3863" y="1355"/>
                  </a:lnTo>
                  <a:lnTo>
                    <a:pt x="3862" y="1355"/>
                  </a:lnTo>
                  <a:lnTo>
                    <a:pt x="3862" y="1353"/>
                  </a:lnTo>
                  <a:lnTo>
                    <a:pt x="3860" y="1353"/>
                  </a:lnTo>
                  <a:lnTo>
                    <a:pt x="3859" y="1352"/>
                  </a:lnTo>
                  <a:lnTo>
                    <a:pt x="3859" y="1350"/>
                  </a:lnTo>
                  <a:lnTo>
                    <a:pt x="3857" y="1349"/>
                  </a:lnTo>
                  <a:lnTo>
                    <a:pt x="3857" y="1347"/>
                  </a:lnTo>
                  <a:lnTo>
                    <a:pt x="3857" y="1346"/>
                  </a:lnTo>
                  <a:lnTo>
                    <a:pt x="3855" y="1343"/>
                  </a:lnTo>
                  <a:lnTo>
                    <a:pt x="3855" y="1341"/>
                  </a:lnTo>
                  <a:lnTo>
                    <a:pt x="3854" y="1341"/>
                  </a:lnTo>
                  <a:lnTo>
                    <a:pt x="3851" y="1336"/>
                  </a:lnTo>
                  <a:lnTo>
                    <a:pt x="3851" y="1335"/>
                  </a:lnTo>
                  <a:lnTo>
                    <a:pt x="3849" y="1333"/>
                  </a:lnTo>
                  <a:lnTo>
                    <a:pt x="3851" y="1333"/>
                  </a:lnTo>
                  <a:lnTo>
                    <a:pt x="3851" y="1333"/>
                  </a:lnTo>
                  <a:lnTo>
                    <a:pt x="3851" y="1332"/>
                  </a:lnTo>
                  <a:lnTo>
                    <a:pt x="3851" y="1330"/>
                  </a:lnTo>
                  <a:lnTo>
                    <a:pt x="3851" y="1329"/>
                  </a:lnTo>
                  <a:lnTo>
                    <a:pt x="3852" y="1330"/>
                  </a:lnTo>
                  <a:lnTo>
                    <a:pt x="3854" y="1330"/>
                  </a:lnTo>
                  <a:lnTo>
                    <a:pt x="3854" y="1329"/>
                  </a:lnTo>
                  <a:lnTo>
                    <a:pt x="3854" y="1327"/>
                  </a:lnTo>
                  <a:lnTo>
                    <a:pt x="3854" y="1326"/>
                  </a:lnTo>
                  <a:lnTo>
                    <a:pt x="3854" y="1324"/>
                  </a:lnTo>
                  <a:lnTo>
                    <a:pt x="3854" y="1322"/>
                  </a:lnTo>
                  <a:lnTo>
                    <a:pt x="3852" y="1322"/>
                  </a:lnTo>
                  <a:lnTo>
                    <a:pt x="3852" y="1321"/>
                  </a:lnTo>
                  <a:lnTo>
                    <a:pt x="3851" y="1321"/>
                  </a:lnTo>
                  <a:lnTo>
                    <a:pt x="3851" y="1319"/>
                  </a:lnTo>
                  <a:lnTo>
                    <a:pt x="3851" y="1319"/>
                  </a:lnTo>
                  <a:lnTo>
                    <a:pt x="3851" y="1318"/>
                  </a:lnTo>
                  <a:lnTo>
                    <a:pt x="3849" y="1315"/>
                  </a:lnTo>
                  <a:lnTo>
                    <a:pt x="3848" y="1313"/>
                  </a:lnTo>
                  <a:lnTo>
                    <a:pt x="3846" y="1313"/>
                  </a:lnTo>
                  <a:lnTo>
                    <a:pt x="3846" y="1312"/>
                  </a:lnTo>
                  <a:lnTo>
                    <a:pt x="3845" y="1312"/>
                  </a:lnTo>
                  <a:lnTo>
                    <a:pt x="3846" y="1310"/>
                  </a:lnTo>
                  <a:lnTo>
                    <a:pt x="3845" y="1310"/>
                  </a:lnTo>
                  <a:lnTo>
                    <a:pt x="3845" y="1308"/>
                  </a:lnTo>
                  <a:lnTo>
                    <a:pt x="3845" y="1307"/>
                  </a:lnTo>
                  <a:lnTo>
                    <a:pt x="3843" y="1307"/>
                  </a:lnTo>
                  <a:lnTo>
                    <a:pt x="3842" y="1305"/>
                  </a:lnTo>
                  <a:lnTo>
                    <a:pt x="3842" y="1304"/>
                  </a:lnTo>
                  <a:lnTo>
                    <a:pt x="3842" y="1304"/>
                  </a:lnTo>
                  <a:lnTo>
                    <a:pt x="3840" y="1302"/>
                  </a:lnTo>
                  <a:lnTo>
                    <a:pt x="3840" y="1301"/>
                  </a:lnTo>
                  <a:lnTo>
                    <a:pt x="3840" y="1299"/>
                  </a:lnTo>
                  <a:lnTo>
                    <a:pt x="3840" y="1298"/>
                  </a:lnTo>
                  <a:lnTo>
                    <a:pt x="3842" y="1296"/>
                  </a:lnTo>
                  <a:lnTo>
                    <a:pt x="3842" y="1295"/>
                  </a:lnTo>
                  <a:lnTo>
                    <a:pt x="3842" y="1293"/>
                  </a:lnTo>
                  <a:lnTo>
                    <a:pt x="3843" y="1293"/>
                  </a:lnTo>
                  <a:lnTo>
                    <a:pt x="3843" y="1291"/>
                  </a:lnTo>
                  <a:lnTo>
                    <a:pt x="3843" y="1290"/>
                  </a:lnTo>
                  <a:lnTo>
                    <a:pt x="3843" y="1288"/>
                  </a:lnTo>
                  <a:lnTo>
                    <a:pt x="3842" y="1288"/>
                  </a:lnTo>
                  <a:lnTo>
                    <a:pt x="3842" y="1287"/>
                  </a:lnTo>
                  <a:lnTo>
                    <a:pt x="3843" y="1287"/>
                  </a:lnTo>
                  <a:lnTo>
                    <a:pt x="3842" y="1284"/>
                  </a:lnTo>
                  <a:lnTo>
                    <a:pt x="3842" y="1282"/>
                  </a:lnTo>
                  <a:lnTo>
                    <a:pt x="3840" y="1282"/>
                  </a:lnTo>
                  <a:lnTo>
                    <a:pt x="3840" y="1281"/>
                  </a:lnTo>
                  <a:lnTo>
                    <a:pt x="3840" y="1279"/>
                  </a:lnTo>
                  <a:lnTo>
                    <a:pt x="3840" y="1278"/>
                  </a:lnTo>
                  <a:lnTo>
                    <a:pt x="3840" y="1276"/>
                  </a:lnTo>
                  <a:lnTo>
                    <a:pt x="3842" y="1273"/>
                  </a:lnTo>
                  <a:lnTo>
                    <a:pt x="3842" y="1271"/>
                  </a:lnTo>
                  <a:lnTo>
                    <a:pt x="3842" y="1270"/>
                  </a:lnTo>
                  <a:lnTo>
                    <a:pt x="3843" y="1270"/>
                  </a:lnTo>
                  <a:lnTo>
                    <a:pt x="3845" y="1270"/>
                  </a:lnTo>
                  <a:lnTo>
                    <a:pt x="3845" y="1271"/>
                  </a:lnTo>
                  <a:lnTo>
                    <a:pt x="3845" y="1273"/>
                  </a:lnTo>
                  <a:lnTo>
                    <a:pt x="3843" y="1274"/>
                  </a:lnTo>
                  <a:lnTo>
                    <a:pt x="3845" y="1274"/>
                  </a:lnTo>
                  <a:lnTo>
                    <a:pt x="3845" y="1276"/>
                  </a:lnTo>
                  <a:lnTo>
                    <a:pt x="3845" y="1278"/>
                  </a:lnTo>
                  <a:lnTo>
                    <a:pt x="3845" y="1279"/>
                  </a:lnTo>
                  <a:lnTo>
                    <a:pt x="3846" y="1279"/>
                  </a:lnTo>
                  <a:lnTo>
                    <a:pt x="3846" y="1278"/>
                  </a:lnTo>
                  <a:lnTo>
                    <a:pt x="3848" y="1278"/>
                  </a:lnTo>
                  <a:lnTo>
                    <a:pt x="3848" y="1276"/>
                  </a:lnTo>
                  <a:lnTo>
                    <a:pt x="3849" y="1274"/>
                  </a:lnTo>
                  <a:lnTo>
                    <a:pt x="3849" y="1273"/>
                  </a:lnTo>
                  <a:lnTo>
                    <a:pt x="3849" y="1271"/>
                  </a:lnTo>
                  <a:lnTo>
                    <a:pt x="3851" y="1271"/>
                  </a:lnTo>
                  <a:lnTo>
                    <a:pt x="3851" y="1270"/>
                  </a:lnTo>
                  <a:lnTo>
                    <a:pt x="3851" y="1268"/>
                  </a:lnTo>
                  <a:lnTo>
                    <a:pt x="3852" y="1268"/>
                  </a:lnTo>
                  <a:lnTo>
                    <a:pt x="3854" y="1268"/>
                  </a:lnTo>
                  <a:lnTo>
                    <a:pt x="3854" y="1267"/>
                  </a:lnTo>
                  <a:lnTo>
                    <a:pt x="3855" y="1267"/>
                  </a:lnTo>
                  <a:lnTo>
                    <a:pt x="3859" y="1267"/>
                  </a:lnTo>
                  <a:lnTo>
                    <a:pt x="3859" y="1265"/>
                  </a:lnTo>
                  <a:lnTo>
                    <a:pt x="3860" y="1265"/>
                  </a:lnTo>
                  <a:lnTo>
                    <a:pt x="3860" y="1264"/>
                  </a:lnTo>
                  <a:lnTo>
                    <a:pt x="3862" y="1264"/>
                  </a:lnTo>
                  <a:lnTo>
                    <a:pt x="3862" y="1262"/>
                  </a:lnTo>
                  <a:lnTo>
                    <a:pt x="3863" y="1262"/>
                  </a:lnTo>
                  <a:lnTo>
                    <a:pt x="3863" y="1260"/>
                  </a:lnTo>
                  <a:lnTo>
                    <a:pt x="3865" y="1260"/>
                  </a:lnTo>
                  <a:lnTo>
                    <a:pt x="3865" y="1259"/>
                  </a:lnTo>
                  <a:lnTo>
                    <a:pt x="3866" y="1259"/>
                  </a:lnTo>
                  <a:lnTo>
                    <a:pt x="3866" y="1257"/>
                  </a:lnTo>
                  <a:lnTo>
                    <a:pt x="3868" y="1257"/>
                  </a:lnTo>
                  <a:lnTo>
                    <a:pt x="3869" y="1257"/>
                  </a:lnTo>
                  <a:lnTo>
                    <a:pt x="3869" y="1256"/>
                  </a:lnTo>
                  <a:lnTo>
                    <a:pt x="3871" y="1256"/>
                  </a:lnTo>
                  <a:lnTo>
                    <a:pt x="3872" y="1256"/>
                  </a:lnTo>
                  <a:lnTo>
                    <a:pt x="3874" y="1256"/>
                  </a:lnTo>
                  <a:lnTo>
                    <a:pt x="3876" y="1256"/>
                  </a:lnTo>
                  <a:lnTo>
                    <a:pt x="3877" y="1254"/>
                  </a:lnTo>
                  <a:lnTo>
                    <a:pt x="3879" y="1254"/>
                  </a:lnTo>
                  <a:lnTo>
                    <a:pt x="3879" y="1256"/>
                  </a:lnTo>
                  <a:lnTo>
                    <a:pt x="3880" y="1256"/>
                  </a:lnTo>
                  <a:lnTo>
                    <a:pt x="3882" y="1256"/>
                  </a:lnTo>
                  <a:lnTo>
                    <a:pt x="3883" y="1256"/>
                  </a:lnTo>
                  <a:lnTo>
                    <a:pt x="3885" y="1256"/>
                  </a:lnTo>
                  <a:lnTo>
                    <a:pt x="3886" y="1254"/>
                  </a:lnTo>
                  <a:lnTo>
                    <a:pt x="3888" y="1254"/>
                  </a:lnTo>
                  <a:lnTo>
                    <a:pt x="3888" y="1253"/>
                  </a:lnTo>
                  <a:lnTo>
                    <a:pt x="3888" y="1251"/>
                  </a:lnTo>
                  <a:lnTo>
                    <a:pt x="3890" y="1251"/>
                  </a:lnTo>
                  <a:lnTo>
                    <a:pt x="3891" y="1251"/>
                  </a:lnTo>
                  <a:lnTo>
                    <a:pt x="3894" y="1251"/>
                  </a:lnTo>
                  <a:lnTo>
                    <a:pt x="3896" y="1251"/>
                  </a:lnTo>
                  <a:lnTo>
                    <a:pt x="3896" y="1250"/>
                  </a:lnTo>
                  <a:lnTo>
                    <a:pt x="3897" y="1250"/>
                  </a:lnTo>
                  <a:lnTo>
                    <a:pt x="3897" y="1248"/>
                  </a:lnTo>
                  <a:lnTo>
                    <a:pt x="3899" y="1248"/>
                  </a:lnTo>
                  <a:lnTo>
                    <a:pt x="3899" y="1247"/>
                  </a:lnTo>
                  <a:lnTo>
                    <a:pt x="3900" y="1247"/>
                  </a:lnTo>
                  <a:lnTo>
                    <a:pt x="3900" y="1245"/>
                  </a:lnTo>
                  <a:lnTo>
                    <a:pt x="3902" y="1245"/>
                  </a:lnTo>
                  <a:lnTo>
                    <a:pt x="3902" y="1247"/>
                  </a:lnTo>
                  <a:lnTo>
                    <a:pt x="3903" y="1247"/>
                  </a:lnTo>
                  <a:lnTo>
                    <a:pt x="3905" y="1247"/>
                  </a:lnTo>
                  <a:lnTo>
                    <a:pt x="3907" y="1247"/>
                  </a:lnTo>
                  <a:lnTo>
                    <a:pt x="3908" y="1247"/>
                  </a:lnTo>
                  <a:lnTo>
                    <a:pt x="3910" y="1245"/>
                  </a:lnTo>
                  <a:lnTo>
                    <a:pt x="3913" y="1245"/>
                  </a:lnTo>
                  <a:lnTo>
                    <a:pt x="3914" y="1245"/>
                  </a:lnTo>
                  <a:lnTo>
                    <a:pt x="3916" y="1245"/>
                  </a:lnTo>
                  <a:lnTo>
                    <a:pt x="3919" y="1243"/>
                  </a:lnTo>
                  <a:lnTo>
                    <a:pt x="3920" y="1242"/>
                  </a:lnTo>
                  <a:lnTo>
                    <a:pt x="3924" y="1242"/>
                  </a:lnTo>
                  <a:lnTo>
                    <a:pt x="3925" y="1240"/>
                  </a:lnTo>
                  <a:lnTo>
                    <a:pt x="3925" y="1239"/>
                  </a:lnTo>
                  <a:lnTo>
                    <a:pt x="3925" y="1237"/>
                  </a:lnTo>
                  <a:lnTo>
                    <a:pt x="3927" y="1236"/>
                  </a:lnTo>
                  <a:lnTo>
                    <a:pt x="3928" y="1234"/>
                  </a:lnTo>
                  <a:lnTo>
                    <a:pt x="3928" y="1233"/>
                  </a:lnTo>
                  <a:lnTo>
                    <a:pt x="3928" y="1231"/>
                  </a:lnTo>
                  <a:lnTo>
                    <a:pt x="3930" y="1229"/>
                  </a:lnTo>
                  <a:lnTo>
                    <a:pt x="3930" y="1229"/>
                  </a:lnTo>
                  <a:lnTo>
                    <a:pt x="3930" y="1228"/>
                  </a:lnTo>
                  <a:lnTo>
                    <a:pt x="3931" y="1228"/>
                  </a:lnTo>
                  <a:lnTo>
                    <a:pt x="3931" y="1226"/>
                  </a:lnTo>
                  <a:lnTo>
                    <a:pt x="3933" y="1226"/>
                  </a:lnTo>
                  <a:lnTo>
                    <a:pt x="3934" y="1225"/>
                  </a:lnTo>
                  <a:lnTo>
                    <a:pt x="3936" y="1223"/>
                  </a:lnTo>
                  <a:lnTo>
                    <a:pt x="3937" y="1223"/>
                  </a:lnTo>
                  <a:lnTo>
                    <a:pt x="3937" y="1222"/>
                  </a:lnTo>
                  <a:lnTo>
                    <a:pt x="3937" y="1220"/>
                  </a:lnTo>
                  <a:lnTo>
                    <a:pt x="3936" y="1220"/>
                  </a:lnTo>
                  <a:lnTo>
                    <a:pt x="3934" y="1220"/>
                  </a:lnTo>
                  <a:lnTo>
                    <a:pt x="3934" y="1219"/>
                  </a:lnTo>
                  <a:lnTo>
                    <a:pt x="3934" y="1217"/>
                  </a:lnTo>
                  <a:lnTo>
                    <a:pt x="3934" y="1216"/>
                  </a:lnTo>
                  <a:lnTo>
                    <a:pt x="3934" y="1214"/>
                  </a:lnTo>
                  <a:lnTo>
                    <a:pt x="3934" y="1212"/>
                  </a:lnTo>
                  <a:lnTo>
                    <a:pt x="3934" y="1211"/>
                  </a:lnTo>
                  <a:lnTo>
                    <a:pt x="3934" y="1209"/>
                  </a:lnTo>
                  <a:lnTo>
                    <a:pt x="3934" y="1208"/>
                  </a:lnTo>
                  <a:lnTo>
                    <a:pt x="3936" y="1206"/>
                  </a:lnTo>
                  <a:lnTo>
                    <a:pt x="3937" y="1206"/>
                  </a:lnTo>
                  <a:lnTo>
                    <a:pt x="3939" y="1206"/>
                  </a:lnTo>
                  <a:lnTo>
                    <a:pt x="3937" y="1205"/>
                  </a:lnTo>
                  <a:lnTo>
                    <a:pt x="3939" y="1205"/>
                  </a:lnTo>
                  <a:lnTo>
                    <a:pt x="3941" y="1205"/>
                  </a:lnTo>
                  <a:lnTo>
                    <a:pt x="3941" y="1203"/>
                  </a:lnTo>
                  <a:lnTo>
                    <a:pt x="3941" y="1202"/>
                  </a:lnTo>
                  <a:lnTo>
                    <a:pt x="3942" y="1202"/>
                  </a:lnTo>
                  <a:lnTo>
                    <a:pt x="3942" y="1200"/>
                  </a:lnTo>
                  <a:lnTo>
                    <a:pt x="3942" y="1199"/>
                  </a:lnTo>
                  <a:lnTo>
                    <a:pt x="3944" y="1199"/>
                  </a:lnTo>
                  <a:lnTo>
                    <a:pt x="3944" y="1200"/>
                  </a:lnTo>
                  <a:lnTo>
                    <a:pt x="3944" y="1202"/>
                  </a:lnTo>
                  <a:lnTo>
                    <a:pt x="3944" y="1203"/>
                  </a:lnTo>
                  <a:lnTo>
                    <a:pt x="3945" y="1203"/>
                  </a:lnTo>
                  <a:lnTo>
                    <a:pt x="3945" y="1205"/>
                  </a:lnTo>
                  <a:lnTo>
                    <a:pt x="3947" y="1205"/>
                  </a:lnTo>
                  <a:lnTo>
                    <a:pt x="3947" y="1206"/>
                  </a:lnTo>
                  <a:lnTo>
                    <a:pt x="3948" y="1208"/>
                  </a:lnTo>
                  <a:lnTo>
                    <a:pt x="3948" y="1209"/>
                  </a:lnTo>
                  <a:lnTo>
                    <a:pt x="3950" y="1211"/>
                  </a:lnTo>
                  <a:lnTo>
                    <a:pt x="3950" y="1212"/>
                  </a:lnTo>
                  <a:lnTo>
                    <a:pt x="3951" y="1212"/>
                  </a:lnTo>
                  <a:lnTo>
                    <a:pt x="3953" y="1211"/>
                  </a:lnTo>
                  <a:lnTo>
                    <a:pt x="3953" y="1209"/>
                  </a:lnTo>
                  <a:lnTo>
                    <a:pt x="3951" y="1208"/>
                  </a:lnTo>
                  <a:lnTo>
                    <a:pt x="3951" y="1206"/>
                  </a:lnTo>
                  <a:lnTo>
                    <a:pt x="3953" y="1206"/>
                  </a:lnTo>
                  <a:lnTo>
                    <a:pt x="3953" y="1208"/>
                  </a:lnTo>
                  <a:lnTo>
                    <a:pt x="3954" y="1208"/>
                  </a:lnTo>
                  <a:lnTo>
                    <a:pt x="3954" y="1209"/>
                  </a:lnTo>
                  <a:lnTo>
                    <a:pt x="3956" y="1209"/>
                  </a:lnTo>
                  <a:lnTo>
                    <a:pt x="3954" y="1208"/>
                  </a:lnTo>
                  <a:lnTo>
                    <a:pt x="3954" y="1206"/>
                  </a:lnTo>
                  <a:lnTo>
                    <a:pt x="3956" y="1208"/>
                  </a:lnTo>
                  <a:lnTo>
                    <a:pt x="3956" y="1206"/>
                  </a:lnTo>
                  <a:lnTo>
                    <a:pt x="3956" y="1205"/>
                  </a:lnTo>
                  <a:lnTo>
                    <a:pt x="3954" y="1205"/>
                  </a:lnTo>
                  <a:lnTo>
                    <a:pt x="3953" y="1205"/>
                  </a:lnTo>
                  <a:lnTo>
                    <a:pt x="3953" y="1203"/>
                  </a:lnTo>
                  <a:lnTo>
                    <a:pt x="3951" y="1203"/>
                  </a:lnTo>
                  <a:lnTo>
                    <a:pt x="3950" y="1202"/>
                  </a:lnTo>
                  <a:lnTo>
                    <a:pt x="3950" y="1200"/>
                  </a:lnTo>
                  <a:lnTo>
                    <a:pt x="3951" y="1200"/>
                  </a:lnTo>
                  <a:lnTo>
                    <a:pt x="3953" y="1200"/>
                  </a:lnTo>
                  <a:lnTo>
                    <a:pt x="3953" y="1199"/>
                  </a:lnTo>
                  <a:lnTo>
                    <a:pt x="3951" y="1199"/>
                  </a:lnTo>
                  <a:lnTo>
                    <a:pt x="3951" y="1197"/>
                  </a:lnTo>
                  <a:lnTo>
                    <a:pt x="3950" y="1197"/>
                  </a:lnTo>
                  <a:lnTo>
                    <a:pt x="3951" y="1195"/>
                  </a:lnTo>
                  <a:lnTo>
                    <a:pt x="3953" y="1195"/>
                  </a:lnTo>
                  <a:lnTo>
                    <a:pt x="3954" y="1195"/>
                  </a:lnTo>
                  <a:lnTo>
                    <a:pt x="3954" y="1197"/>
                  </a:lnTo>
                  <a:lnTo>
                    <a:pt x="3954" y="1199"/>
                  </a:lnTo>
                  <a:lnTo>
                    <a:pt x="3956" y="1199"/>
                  </a:lnTo>
                  <a:lnTo>
                    <a:pt x="3956" y="1197"/>
                  </a:lnTo>
                  <a:lnTo>
                    <a:pt x="3958" y="1197"/>
                  </a:lnTo>
                  <a:lnTo>
                    <a:pt x="3959" y="1197"/>
                  </a:lnTo>
                  <a:lnTo>
                    <a:pt x="3959" y="1199"/>
                  </a:lnTo>
                  <a:lnTo>
                    <a:pt x="3961" y="1199"/>
                  </a:lnTo>
                  <a:lnTo>
                    <a:pt x="3962" y="1199"/>
                  </a:lnTo>
                  <a:lnTo>
                    <a:pt x="3962" y="1197"/>
                  </a:lnTo>
                  <a:lnTo>
                    <a:pt x="3961" y="1197"/>
                  </a:lnTo>
                  <a:lnTo>
                    <a:pt x="3962" y="1195"/>
                  </a:lnTo>
                  <a:lnTo>
                    <a:pt x="3962" y="1195"/>
                  </a:lnTo>
                  <a:lnTo>
                    <a:pt x="3962" y="1194"/>
                  </a:lnTo>
                  <a:lnTo>
                    <a:pt x="3962" y="1192"/>
                  </a:lnTo>
                  <a:lnTo>
                    <a:pt x="3964" y="1192"/>
                  </a:lnTo>
                  <a:lnTo>
                    <a:pt x="3964" y="1192"/>
                  </a:lnTo>
                  <a:lnTo>
                    <a:pt x="3962" y="1192"/>
                  </a:lnTo>
                  <a:lnTo>
                    <a:pt x="3962" y="1192"/>
                  </a:lnTo>
                  <a:lnTo>
                    <a:pt x="3962" y="1192"/>
                  </a:lnTo>
                  <a:lnTo>
                    <a:pt x="3961" y="1192"/>
                  </a:lnTo>
                  <a:lnTo>
                    <a:pt x="3961" y="1192"/>
                  </a:lnTo>
                  <a:lnTo>
                    <a:pt x="3961" y="1191"/>
                  </a:lnTo>
                  <a:lnTo>
                    <a:pt x="3961" y="1189"/>
                  </a:lnTo>
                  <a:lnTo>
                    <a:pt x="3962" y="1189"/>
                  </a:lnTo>
                  <a:lnTo>
                    <a:pt x="3962" y="1188"/>
                  </a:lnTo>
                  <a:lnTo>
                    <a:pt x="3962" y="1186"/>
                  </a:lnTo>
                  <a:lnTo>
                    <a:pt x="3962" y="1186"/>
                  </a:lnTo>
                  <a:lnTo>
                    <a:pt x="3962" y="1185"/>
                  </a:lnTo>
                  <a:lnTo>
                    <a:pt x="3964" y="1185"/>
                  </a:lnTo>
                  <a:lnTo>
                    <a:pt x="3964" y="1186"/>
                  </a:lnTo>
                  <a:lnTo>
                    <a:pt x="3965" y="1186"/>
                  </a:lnTo>
                  <a:lnTo>
                    <a:pt x="3965" y="1185"/>
                  </a:lnTo>
                  <a:lnTo>
                    <a:pt x="3965" y="1183"/>
                  </a:lnTo>
                  <a:lnTo>
                    <a:pt x="3967" y="1183"/>
                  </a:lnTo>
                  <a:lnTo>
                    <a:pt x="3967" y="1181"/>
                  </a:lnTo>
                  <a:lnTo>
                    <a:pt x="3968" y="1183"/>
                  </a:lnTo>
                  <a:lnTo>
                    <a:pt x="3968" y="1181"/>
                  </a:lnTo>
                  <a:lnTo>
                    <a:pt x="3968" y="1180"/>
                  </a:lnTo>
                  <a:lnTo>
                    <a:pt x="3968" y="1178"/>
                  </a:lnTo>
                  <a:lnTo>
                    <a:pt x="3968" y="1177"/>
                  </a:lnTo>
                  <a:lnTo>
                    <a:pt x="3970" y="1177"/>
                  </a:lnTo>
                  <a:lnTo>
                    <a:pt x="3970" y="1175"/>
                  </a:lnTo>
                  <a:lnTo>
                    <a:pt x="3972" y="1175"/>
                  </a:lnTo>
                  <a:lnTo>
                    <a:pt x="3973" y="1175"/>
                  </a:lnTo>
                  <a:lnTo>
                    <a:pt x="3975" y="1175"/>
                  </a:lnTo>
                  <a:lnTo>
                    <a:pt x="3975" y="1177"/>
                  </a:lnTo>
                  <a:lnTo>
                    <a:pt x="3976" y="1175"/>
                  </a:lnTo>
                  <a:lnTo>
                    <a:pt x="3976" y="1174"/>
                  </a:lnTo>
                  <a:lnTo>
                    <a:pt x="3978" y="1174"/>
                  </a:lnTo>
                  <a:lnTo>
                    <a:pt x="3978" y="1175"/>
                  </a:lnTo>
                  <a:lnTo>
                    <a:pt x="3978" y="1177"/>
                  </a:lnTo>
                  <a:lnTo>
                    <a:pt x="3979" y="1175"/>
                  </a:lnTo>
                  <a:lnTo>
                    <a:pt x="3979" y="1174"/>
                  </a:lnTo>
                  <a:lnTo>
                    <a:pt x="3979" y="1172"/>
                  </a:lnTo>
                  <a:lnTo>
                    <a:pt x="3979" y="1171"/>
                  </a:lnTo>
                  <a:lnTo>
                    <a:pt x="3981" y="1171"/>
                  </a:lnTo>
                  <a:lnTo>
                    <a:pt x="3981" y="1169"/>
                  </a:lnTo>
                  <a:lnTo>
                    <a:pt x="3979" y="1169"/>
                  </a:lnTo>
                  <a:lnTo>
                    <a:pt x="3979" y="1168"/>
                  </a:lnTo>
                  <a:lnTo>
                    <a:pt x="3979" y="1166"/>
                  </a:lnTo>
                  <a:lnTo>
                    <a:pt x="3981" y="1166"/>
                  </a:lnTo>
                  <a:lnTo>
                    <a:pt x="3981" y="1168"/>
                  </a:lnTo>
                  <a:lnTo>
                    <a:pt x="3982" y="1168"/>
                  </a:lnTo>
                  <a:lnTo>
                    <a:pt x="3982" y="1169"/>
                  </a:lnTo>
                  <a:lnTo>
                    <a:pt x="3982" y="1171"/>
                  </a:lnTo>
                  <a:lnTo>
                    <a:pt x="3984" y="1171"/>
                  </a:lnTo>
                  <a:lnTo>
                    <a:pt x="3984" y="1169"/>
                  </a:lnTo>
                  <a:lnTo>
                    <a:pt x="3984" y="1168"/>
                  </a:lnTo>
                  <a:lnTo>
                    <a:pt x="3985" y="1168"/>
                  </a:lnTo>
                  <a:lnTo>
                    <a:pt x="3985" y="1169"/>
                  </a:lnTo>
                  <a:lnTo>
                    <a:pt x="3987" y="1169"/>
                  </a:lnTo>
                  <a:lnTo>
                    <a:pt x="3989" y="1169"/>
                  </a:lnTo>
                  <a:lnTo>
                    <a:pt x="3989" y="1168"/>
                  </a:lnTo>
                  <a:lnTo>
                    <a:pt x="3990" y="1168"/>
                  </a:lnTo>
                  <a:lnTo>
                    <a:pt x="3990" y="1166"/>
                  </a:lnTo>
                  <a:lnTo>
                    <a:pt x="3989" y="1166"/>
                  </a:lnTo>
                  <a:lnTo>
                    <a:pt x="3989" y="1164"/>
                  </a:lnTo>
                  <a:lnTo>
                    <a:pt x="3990" y="1164"/>
                  </a:lnTo>
                  <a:lnTo>
                    <a:pt x="3992" y="1164"/>
                  </a:lnTo>
                  <a:lnTo>
                    <a:pt x="3992" y="1166"/>
                  </a:lnTo>
                  <a:lnTo>
                    <a:pt x="3993" y="1166"/>
                  </a:lnTo>
                  <a:lnTo>
                    <a:pt x="3993" y="1168"/>
                  </a:lnTo>
                  <a:lnTo>
                    <a:pt x="3995" y="1168"/>
                  </a:lnTo>
                  <a:lnTo>
                    <a:pt x="3995" y="1166"/>
                  </a:lnTo>
                  <a:lnTo>
                    <a:pt x="3996" y="1168"/>
                  </a:lnTo>
                  <a:lnTo>
                    <a:pt x="3998" y="1168"/>
                  </a:lnTo>
                  <a:lnTo>
                    <a:pt x="3998" y="1169"/>
                  </a:lnTo>
                  <a:lnTo>
                    <a:pt x="3999" y="1169"/>
                  </a:lnTo>
                  <a:lnTo>
                    <a:pt x="3999" y="1169"/>
                  </a:lnTo>
                  <a:lnTo>
                    <a:pt x="3999" y="1171"/>
                  </a:lnTo>
                  <a:lnTo>
                    <a:pt x="4001" y="1172"/>
                  </a:lnTo>
                  <a:lnTo>
                    <a:pt x="4001" y="1174"/>
                  </a:lnTo>
                  <a:lnTo>
                    <a:pt x="4002" y="1174"/>
                  </a:lnTo>
                  <a:lnTo>
                    <a:pt x="4002" y="1175"/>
                  </a:lnTo>
                  <a:lnTo>
                    <a:pt x="4004" y="1175"/>
                  </a:lnTo>
                  <a:lnTo>
                    <a:pt x="4006" y="1175"/>
                  </a:lnTo>
                  <a:lnTo>
                    <a:pt x="4006" y="1177"/>
                  </a:lnTo>
                  <a:lnTo>
                    <a:pt x="4007" y="1177"/>
                  </a:lnTo>
                  <a:lnTo>
                    <a:pt x="4007" y="1178"/>
                  </a:lnTo>
                  <a:lnTo>
                    <a:pt x="4007" y="1180"/>
                  </a:lnTo>
                  <a:lnTo>
                    <a:pt x="4006" y="1180"/>
                  </a:lnTo>
                  <a:lnTo>
                    <a:pt x="4006" y="1181"/>
                  </a:lnTo>
                  <a:lnTo>
                    <a:pt x="4007" y="1181"/>
                  </a:lnTo>
                  <a:lnTo>
                    <a:pt x="4009" y="1181"/>
                  </a:lnTo>
                  <a:lnTo>
                    <a:pt x="4009" y="1180"/>
                  </a:lnTo>
                  <a:lnTo>
                    <a:pt x="4010" y="1180"/>
                  </a:lnTo>
                  <a:lnTo>
                    <a:pt x="4010" y="1178"/>
                  </a:lnTo>
                  <a:lnTo>
                    <a:pt x="4012" y="1178"/>
                  </a:lnTo>
                  <a:lnTo>
                    <a:pt x="4013" y="1178"/>
                  </a:lnTo>
                  <a:lnTo>
                    <a:pt x="4015" y="1178"/>
                  </a:lnTo>
                  <a:lnTo>
                    <a:pt x="4015" y="1180"/>
                  </a:lnTo>
                  <a:lnTo>
                    <a:pt x="4016" y="1180"/>
                  </a:lnTo>
                  <a:lnTo>
                    <a:pt x="4018" y="1180"/>
                  </a:lnTo>
                  <a:lnTo>
                    <a:pt x="4019" y="1180"/>
                  </a:lnTo>
                  <a:lnTo>
                    <a:pt x="4019" y="1181"/>
                  </a:lnTo>
                  <a:lnTo>
                    <a:pt x="4019" y="1183"/>
                  </a:lnTo>
                  <a:lnTo>
                    <a:pt x="4019" y="1185"/>
                  </a:lnTo>
                  <a:lnTo>
                    <a:pt x="4021" y="1183"/>
                  </a:lnTo>
                  <a:lnTo>
                    <a:pt x="4021" y="1181"/>
                  </a:lnTo>
                  <a:lnTo>
                    <a:pt x="4021" y="1180"/>
                  </a:lnTo>
                  <a:lnTo>
                    <a:pt x="4023" y="1180"/>
                  </a:lnTo>
                  <a:lnTo>
                    <a:pt x="4024" y="1180"/>
                  </a:lnTo>
                  <a:lnTo>
                    <a:pt x="4024" y="1181"/>
                  </a:lnTo>
                  <a:lnTo>
                    <a:pt x="4026" y="1181"/>
                  </a:lnTo>
                  <a:lnTo>
                    <a:pt x="4026" y="1180"/>
                  </a:lnTo>
                  <a:lnTo>
                    <a:pt x="4027" y="1180"/>
                  </a:lnTo>
                  <a:lnTo>
                    <a:pt x="4029" y="1180"/>
                  </a:lnTo>
                  <a:lnTo>
                    <a:pt x="4029" y="1178"/>
                  </a:lnTo>
                  <a:lnTo>
                    <a:pt x="4027" y="1178"/>
                  </a:lnTo>
                  <a:lnTo>
                    <a:pt x="4026" y="1178"/>
                  </a:lnTo>
                  <a:lnTo>
                    <a:pt x="4026" y="1177"/>
                  </a:lnTo>
                  <a:lnTo>
                    <a:pt x="4026" y="1175"/>
                  </a:lnTo>
                  <a:lnTo>
                    <a:pt x="4024" y="1175"/>
                  </a:lnTo>
                  <a:lnTo>
                    <a:pt x="4023" y="1175"/>
                  </a:lnTo>
                  <a:lnTo>
                    <a:pt x="4023" y="1174"/>
                  </a:lnTo>
                  <a:lnTo>
                    <a:pt x="4023" y="1172"/>
                  </a:lnTo>
                  <a:lnTo>
                    <a:pt x="4023" y="1171"/>
                  </a:lnTo>
                  <a:lnTo>
                    <a:pt x="4024" y="1171"/>
                  </a:lnTo>
                  <a:lnTo>
                    <a:pt x="4024" y="1169"/>
                  </a:lnTo>
                  <a:lnTo>
                    <a:pt x="4024" y="1168"/>
                  </a:lnTo>
                  <a:lnTo>
                    <a:pt x="4026" y="1168"/>
                  </a:lnTo>
                  <a:lnTo>
                    <a:pt x="4027" y="1168"/>
                  </a:lnTo>
                  <a:lnTo>
                    <a:pt x="4027" y="1166"/>
                  </a:lnTo>
                  <a:lnTo>
                    <a:pt x="4027" y="1164"/>
                  </a:lnTo>
                  <a:lnTo>
                    <a:pt x="4027" y="1163"/>
                  </a:lnTo>
                  <a:lnTo>
                    <a:pt x="4027" y="1161"/>
                  </a:lnTo>
                  <a:lnTo>
                    <a:pt x="4029" y="1161"/>
                  </a:lnTo>
                  <a:lnTo>
                    <a:pt x="4030" y="1161"/>
                  </a:lnTo>
                  <a:lnTo>
                    <a:pt x="4032" y="1160"/>
                  </a:lnTo>
                  <a:lnTo>
                    <a:pt x="4033" y="1158"/>
                  </a:lnTo>
                  <a:lnTo>
                    <a:pt x="4032" y="1158"/>
                  </a:lnTo>
                  <a:lnTo>
                    <a:pt x="4032" y="1157"/>
                  </a:lnTo>
                  <a:lnTo>
                    <a:pt x="4032" y="1155"/>
                  </a:lnTo>
                  <a:lnTo>
                    <a:pt x="4032" y="1155"/>
                  </a:lnTo>
                  <a:lnTo>
                    <a:pt x="4033" y="1155"/>
                  </a:lnTo>
                  <a:lnTo>
                    <a:pt x="4033" y="1154"/>
                  </a:lnTo>
                  <a:lnTo>
                    <a:pt x="4033" y="1152"/>
                  </a:lnTo>
                  <a:lnTo>
                    <a:pt x="4035" y="1152"/>
                  </a:lnTo>
                  <a:lnTo>
                    <a:pt x="4035" y="1151"/>
                  </a:lnTo>
                  <a:lnTo>
                    <a:pt x="4036" y="1151"/>
                  </a:lnTo>
                  <a:lnTo>
                    <a:pt x="4036" y="1149"/>
                  </a:lnTo>
                  <a:lnTo>
                    <a:pt x="4036" y="1149"/>
                  </a:lnTo>
                  <a:lnTo>
                    <a:pt x="4036" y="1147"/>
                  </a:lnTo>
                  <a:lnTo>
                    <a:pt x="4038" y="1147"/>
                  </a:lnTo>
                  <a:lnTo>
                    <a:pt x="4040" y="1147"/>
                  </a:lnTo>
                  <a:lnTo>
                    <a:pt x="4041" y="1147"/>
                  </a:lnTo>
                  <a:lnTo>
                    <a:pt x="4041" y="1146"/>
                  </a:lnTo>
                  <a:lnTo>
                    <a:pt x="4041" y="1144"/>
                  </a:lnTo>
                  <a:lnTo>
                    <a:pt x="4043" y="1144"/>
                  </a:lnTo>
                  <a:lnTo>
                    <a:pt x="4044" y="1146"/>
                  </a:lnTo>
                  <a:lnTo>
                    <a:pt x="4044" y="1144"/>
                  </a:lnTo>
                  <a:lnTo>
                    <a:pt x="4046" y="1144"/>
                  </a:lnTo>
                  <a:lnTo>
                    <a:pt x="4046" y="1146"/>
                  </a:lnTo>
                  <a:lnTo>
                    <a:pt x="4047" y="1146"/>
                  </a:lnTo>
                  <a:lnTo>
                    <a:pt x="4049" y="1146"/>
                  </a:lnTo>
                  <a:lnTo>
                    <a:pt x="4050" y="1146"/>
                  </a:lnTo>
                  <a:lnTo>
                    <a:pt x="4052" y="1146"/>
                  </a:lnTo>
                  <a:lnTo>
                    <a:pt x="4054" y="1146"/>
                  </a:lnTo>
                  <a:lnTo>
                    <a:pt x="4055" y="1146"/>
                  </a:lnTo>
                  <a:lnTo>
                    <a:pt x="4057" y="1146"/>
                  </a:lnTo>
                  <a:lnTo>
                    <a:pt x="4057" y="1144"/>
                  </a:lnTo>
                  <a:lnTo>
                    <a:pt x="4058" y="1144"/>
                  </a:lnTo>
                  <a:lnTo>
                    <a:pt x="4058" y="1143"/>
                  </a:lnTo>
                  <a:lnTo>
                    <a:pt x="4060" y="1143"/>
                  </a:lnTo>
                  <a:lnTo>
                    <a:pt x="4060" y="1144"/>
                  </a:lnTo>
                  <a:lnTo>
                    <a:pt x="4061" y="1144"/>
                  </a:lnTo>
                  <a:lnTo>
                    <a:pt x="4063" y="1144"/>
                  </a:lnTo>
                  <a:lnTo>
                    <a:pt x="4063" y="1143"/>
                  </a:lnTo>
                  <a:lnTo>
                    <a:pt x="4063" y="1141"/>
                  </a:lnTo>
                  <a:lnTo>
                    <a:pt x="4063" y="1140"/>
                  </a:lnTo>
                  <a:lnTo>
                    <a:pt x="4061" y="1140"/>
                  </a:lnTo>
                  <a:lnTo>
                    <a:pt x="4063" y="1138"/>
                  </a:lnTo>
                  <a:lnTo>
                    <a:pt x="4063" y="1137"/>
                  </a:lnTo>
                  <a:lnTo>
                    <a:pt x="4061" y="1137"/>
                  </a:lnTo>
                  <a:lnTo>
                    <a:pt x="4061" y="1135"/>
                  </a:lnTo>
                  <a:lnTo>
                    <a:pt x="4060" y="1135"/>
                  </a:lnTo>
                  <a:lnTo>
                    <a:pt x="4058" y="1135"/>
                  </a:lnTo>
                  <a:lnTo>
                    <a:pt x="4057" y="1135"/>
                  </a:lnTo>
                  <a:lnTo>
                    <a:pt x="4055" y="1135"/>
                  </a:lnTo>
                  <a:lnTo>
                    <a:pt x="4054" y="1135"/>
                  </a:lnTo>
                  <a:lnTo>
                    <a:pt x="4054" y="1133"/>
                  </a:lnTo>
                  <a:lnTo>
                    <a:pt x="4052" y="1133"/>
                  </a:lnTo>
                  <a:lnTo>
                    <a:pt x="4050" y="1133"/>
                  </a:lnTo>
                  <a:lnTo>
                    <a:pt x="4050" y="1132"/>
                  </a:lnTo>
                  <a:lnTo>
                    <a:pt x="4052" y="1132"/>
                  </a:lnTo>
                  <a:lnTo>
                    <a:pt x="4054" y="1132"/>
                  </a:lnTo>
                  <a:lnTo>
                    <a:pt x="4054" y="1130"/>
                  </a:lnTo>
                  <a:lnTo>
                    <a:pt x="4055" y="1132"/>
                  </a:lnTo>
                  <a:lnTo>
                    <a:pt x="4055" y="1133"/>
                  </a:lnTo>
                  <a:lnTo>
                    <a:pt x="4057" y="1133"/>
                  </a:lnTo>
                  <a:lnTo>
                    <a:pt x="4057" y="1132"/>
                  </a:lnTo>
                  <a:lnTo>
                    <a:pt x="4057" y="1130"/>
                  </a:lnTo>
                  <a:lnTo>
                    <a:pt x="4058" y="1130"/>
                  </a:lnTo>
                  <a:lnTo>
                    <a:pt x="4058" y="1132"/>
                  </a:lnTo>
                  <a:lnTo>
                    <a:pt x="4060" y="1132"/>
                  </a:lnTo>
                  <a:lnTo>
                    <a:pt x="4061" y="1133"/>
                  </a:lnTo>
                  <a:lnTo>
                    <a:pt x="4063" y="1135"/>
                  </a:lnTo>
                  <a:lnTo>
                    <a:pt x="4064" y="1135"/>
                  </a:lnTo>
                  <a:lnTo>
                    <a:pt x="4064" y="1133"/>
                  </a:lnTo>
                  <a:lnTo>
                    <a:pt x="4066" y="1133"/>
                  </a:lnTo>
                  <a:lnTo>
                    <a:pt x="4067" y="1133"/>
                  </a:lnTo>
                  <a:lnTo>
                    <a:pt x="4067" y="1135"/>
                  </a:lnTo>
                  <a:lnTo>
                    <a:pt x="4067" y="1137"/>
                  </a:lnTo>
                  <a:lnTo>
                    <a:pt x="4069" y="1137"/>
                  </a:lnTo>
                  <a:lnTo>
                    <a:pt x="4069" y="1138"/>
                  </a:lnTo>
                  <a:lnTo>
                    <a:pt x="4071" y="1138"/>
                  </a:lnTo>
                  <a:lnTo>
                    <a:pt x="4072" y="1138"/>
                  </a:lnTo>
                  <a:lnTo>
                    <a:pt x="4072" y="1140"/>
                  </a:lnTo>
                  <a:lnTo>
                    <a:pt x="4074" y="1140"/>
                  </a:lnTo>
                  <a:lnTo>
                    <a:pt x="4074" y="1140"/>
                  </a:lnTo>
                  <a:lnTo>
                    <a:pt x="4075" y="1140"/>
                  </a:lnTo>
                  <a:lnTo>
                    <a:pt x="4077" y="1138"/>
                  </a:lnTo>
                  <a:lnTo>
                    <a:pt x="4078" y="1138"/>
                  </a:lnTo>
                  <a:lnTo>
                    <a:pt x="4078" y="1140"/>
                  </a:lnTo>
                  <a:lnTo>
                    <a:pt x="4077" y="1140"/>
                  </a:lnTo>
                  <a:lnTo>
                    <a:pt x="4077" y="1141"/>
                  </a:lnTo>
                  <a:lnTo>
                    <a:pt x="4078" y="1141"/>
                  </a:lnTo>
                  <a:lnTo>
                    <a:pt x="4080" y="1141"/>
                  </a:lnTo>
                  <a:lnTo>
                    <a:pt x="4081" y="1141"/>
                  </a:lnTo>
                  <a:lnTo>
                    <a:pt x="4081" y="1143"/>
                  </a:lnTo>
                  <a:lnTo>
                    <a:pt x="4083" y="1143"/>
                  </a:lnTo>
                  <a:lnTo>
                    <a:pt x="4084" y="1143"/>
                  </a:lnTo>
                  <a:lnTo>
                    <a:pt x="4086" y="1143"/>
                  </a:lnTo>
                  <a:lnTo>
                    <a:pt x="4088" y="1143"/>
                  </a:lnTo>
                  <a:lnTo>
                    <a:pt x="4088" y="1141"/>
                  </a:lnTo>
                  <a:lnTo>
                    <a:pt x="4089" y="1141"/>
                  </a:lnTo>
                  <a:lnTo>
                    <a:pt x="4089" y="1143"/>
                  </a:lnTo>
                  <a:lnTo>
                    <a:pt x="4091" y="1143"/>
                  </a:lnTo>
                  <a:lnTo>
                    <a:pt x="4091" y="1144"/>
                  </a:lnTo>
                  <a:lnTo>
                    <a:pt x="4092" y="1144"/>
                  </a:lnTo>
                  <a:lnTo>
                    <a:pt x="4092" y="1146"/>
                  </a:lnTo>
                  <a:lnTo>
                    <a:pt x="4094" y="1146"/>
                  </a:lnTo>
                  <a:lnTo>
                    <a:pt x="4095" y="1146"/>
                  </a:lnTo>
                  <a:lnTo>
                    <a:pt x="4095" y="1144"/>
                  </a:lnTo>
                  <a:lnTo>
                    <a:pt x="4097" y="1144"/>
                  </a:lnTo>
                  <a:lnTo>
                    <a:pt x="4097" y="1143"/>
                  </a:lnTo>
                  <a:lnTo>
                    <a:pt x="4098" y="1143"/>
                  </a:lnTo>
                  <a:lnTo>
                    <a:pt x="4100" y="1143"/>
                  </a:lnTo>
                  <a:lnTo>
                    <a:pt x="4100" y="1141"/>
                  </a:lnTo>
                  <a:lnTo>
                    <a:pt x="4101" y="1141"/>
                  </a:lnTo>
                  <a:lnTo>
                    <a:pt x="4101" y="1143"/>
                  </a:lnTo>
                  <a:lnTo>
                    <a:pt x="4103" y="1143"/>
                  </a:lnTo>
                  <a:lnTo>
                    <a:pt x="4101" y="1144"/>
                  </a:lnTo>
                  <a:lnTo>
                    <a:pt x="4101" y="1146"/>
                  </a:lnTo>
                  <a:lnTo>
                    <a:pt x="4103" y="1146"/>
                  </a:lnTo>
                  <a:lnTo>
                    <a:pt x="4103" y="1144"/>
                  </a:lnTo>
                  <a:lnTo>
                    <a:pt x="4105" y="1144"/>
                  </a:lnTo>
                  <a:lnTo>
                    <a:pt x="4105" y="1146"/>
                  </a:lnTo>
                  <a:lnTo>
                    <a:pt x="4106" y="1146"/>
                  </a:lnTo>
                  <a:lnTo>
                    <a:pt x="4106" y="1147"/>
                  </a:lnTo>
                  <a:lnTo>
                    <a:pt x="4106" y="1149"/>
                  </a:lnTo>
                  <a:lnTo>
                    <a:pt x="4108" y="1149"/>
                  </a:lnTo>
                  <a:lnTo>
                    <a:pt x="4109" y="1149"/>
                  </a:lnTo>
                  <a:lnTo>
                    <a:pt x="4109" y="1147"/>
                  </a:lnTo>
                  <a:lnTo>
                    <a:pt x="4109" y="1146"/>
                  </a:lnTo>
                  <a:lnTo>
                    <a:pt x="4111" y="1146"/>
                  </a:lnTo>
                  <a:lnTo>
                    <a:pt x="4109" y="1144"/>
                  </a:lnTo>
                  <a:lnTo>
                    <a:pt x="4109" y="1143"/>
                  </a:lnTo>
                  <a:lnTo>
                    <a:pt x="4111" y="1143"/>
                  </a:lnTo>
                  <a:lnTo>
                    <a:pt x="4111" y="1141"/>
                  </a:lnTo>
                  <a:lnTo>
                    <a:pt x="4111" y="1141"/>
                  </a:lnTo>
                  <a:lnTo>
                    <a:pt x="4111" y="1143"/>
                  </a:lnTo>
                  <a:lnTo>
                    <a:pt x="4112" y="1143"/>
                  </a:lnTo>
                  <a:lnTo>
                    <a:pt x="4112" y="1144"/>
                  </a:lnTo>
                  <a:lnTo>
                    <a:pt x="4112" y="1146"/>
                  </a:lnTo>
                  <a:lnTo>
                    <a:pt x="4114" y="1146"/>
                  </a:lnTo>
                  <a:lnTo>
                    <a:pt x="4114" y="1144"/>
                  </a:lnTo>
                  <a:lnTo>
                    <a:pt x="4114" y="1143"/>
                  </a:lnTo>
                  <a:lnTo>
                    <a:pt x="4115" y="1143"/>
                  </a:lnTo>
                  <a:lnTo>
                    <a:pt x="4115" y="1144"/>
                  </a:lnTo>
                  <a:lnTo>
                    <a:pt x="4115" y="1146"/>
                  </a:lnTo>
                  <a:lnTo>
                    <a:pt x="4117" y="1146"/>
                  </a:lnTo>
                  <a:lnTo>
                    <a:pt x="4117" y="1147"/>
                  </a:lnTo>
                  <a:lnTo>
                    <a:pt x="4115" y="1147"/>
                  </a:lnTo>
                  <a:lnTo>
                    <a:pt x="4114" y="1149"/>
                  </a:lnTo>
                  <a:lnTo>
                    <a:pt x="4114" y="1151"/>
                  </a:lnTo>
                  <a:lnTo>
                    <a:pt x="4112" y="1152"/>
                  </a:lnTo>
                  <a:lnTo>
                    <a:pt x="4111" y="1152"/>
                  </a:lnTo>
                  <a:lnTo>
                    <a:pt x="4111" y="1154"/>
                  </a:lnTo>
                  <a:lnTo>
                    <a:pt x="4111" y="1155"/>
                  </a:lnTo>
                  <a:lnTo>
                    <a:pt x="4111" y="1155"/>
                  </a:lnTo>
                  <a:lnTo>
                    <a:pt x="4111" y="1157"/>
                  </a:lnTo>
                  <a:lnTo>
                    <a:pt x="4111" y="1157"/>
                  </a:lnTo>
                  <a:lnTo>
                    <a:pt x="4111" y="1155"/>
                  </a:lnTo>
                  <a:lnTo>
                    <a:pt x="4109" y="1155"/>
                  </a:lnTo>
                  <a:lnTo>
                    <a:pt x="4109" y="1157"/>
                  </a:lnTo>
                  <a:lnTo>
                    <a:pt x="4108" y="1158"/>
                  </a:lnTo>
                  <a:lnTo>
                    <a:pt x="4108" y="1157"/>
                  </a:lnTo>
                  <a:lnTo>
                    <a:pt x="4106" y="1157"/>
                  </a:lnTo>
                  <a:lnTo>
                    <a:pt x="4105" y="1158"/>
                  </a:lnTo>
                  <a:lnTo>
                    <a:pt x="4105" y="1160"/>
                  </a:lnTo>
                  <a:lnTo>
                    <a:pt x="4105" y="1161"/>
                  </a:lnTo>
                  <a:lnTo>
                    <a:pt x="4105" y="1163"/>
                  </a:lnTo>
                  <a:lnTo>
                    <a:pt x="4105" y="1164"/>
                  </a:lnTo>
                  <a:lnTo>
                    <a:pt x="4106" y="1164"/>
                  </a:lnTo>
                  <a:lnTo>
                    <a:pt x="4106" y="1166"/>
                  </a:lnTo>
                  <a:lnTo>
                    <a:pt x="4106" y="1168"/>
                  </a:lnTo>
                  <a:lnTo>
                    <a:pt x="4105" y="1168"/>
                  </a:lnTo>
                  <a:lnTo>
                    <a:pt x="4105" y="1169"/>
                  </a:lnTo>
                  <a:lnTo>
                    <a:pt x="4105" y="1171"/>
                  </a:lnTo>
                  <a:lnTo>
                    <a:pt x="4103" y="1171"/>
                  </a:lnTo>
                  <a:lnTo>
                    <a:pt x="4103" y="1172"/>
                  </a:lnTo>
                  <a:lnTo>
                    <a:pt x="4101" y="1174"/>
                  </a:lnTo>
                  <a:lnTo>
                    <a:pt x="4100" y="1175"/>
                  </a:lnTo>
                  <a:lnTo>
                    <a:pt x="4100" y="1177"/>
                  </a:lnTo>
                  <a:lnTo>
                    <a:pt x="4098" y="1177"/>
                  </a:lnTo>
                  <a:lnTo>
                    <a:pt x="4098" y="1178"/>
                  </a:lnTo>
                  <a:lnTo>
                    <a:pt x="4098" y="1180"/>
                  </a:lnTo>
                  <a:lnTo>
                    <a:pt x="4100" y="1181"/>
                  </a:lnTo>
                  <a:lnTo>
                    <a:pt x="4101" y="1181"/>
                  </a:lnTo>
                  <a:lnTo>
                    <a:pt x="4101" y="1183"/>
                  </a:lnTo>
                  <a:lnTo>
                    <a:pt x="4103" y="1183"/>
                  </a:lnTo>
                  <a:lnTo>
                    <a:pt x="4105" y="1185"/>
                  </a:lnTo>
                  <a:lnTo>
                    <a:pt x="4106" y="1185"/>
                  </a:lnTo>
                  <a:lnTo>
                    <a:pt x="4106" y="1186"/>
                  </a:lnTo>
                  <a:lnTo>
                    <a:pt x="4108" y="1186"/>
                  </a:lnTo>
                  <a:lnTo>
                    <a:pt x="4109" y="1186"/>
                  </a:lnTo>
                  <a:lnTo>
                    <a:pt x="4109" y="1188"/>
                  </a:lnTo>
                  <a:lnTo>
                    <a:pt x="4109" y="1189"/>
                  </a:lnTo>
                  <a:lnTo>
                    <a:pt x="4111" y="1189"/>
                  </a:lnTo>
                  <a:lnTo>
                    <a:pt x="4111" y="1189"/>
                  </a:lnTo>
                  <a:lnTo>
                    <a:pt x="4112" y="1189"/>
                  </a:lnTo>
                  <a:lnTo>
                    <a:pt x="4112" y="1191"/>
                  </a:lnTo>
                  <a:lnTo>
                    <a:pt x="4114" y="1191"/>
                  </a:lnTo>
                  <a:lnTo>
                    <a:pt x="4115" y="1191"/>
                  </a:lnTo>
                  <a:lnTo>
                    <a:pt x="4114" y="1192"/>
                  </a:lnTo>
                  <a:lnTo>
                    <a:pt x="4114" y="1192"/>
                  </a:lnTo>
                  <a:lnTo>
                    <a:pt x="4115" y="1192"/>
                  </a:lnTo>
                  <a:lnTo>
                    <a:pt x="4117" y="1192"/>
                  </a:lnTo>
                  <a:lnTo>
                    <a:pt x="4118" y="1192"/>
                  </a:lnTo>
                  <a:lnTo>
                    <a:pt x="4120" y="1192"/>
                  </a:lnTo>
                  <a:lnTo>
                    <a:pt x="4120" y="1194"/>
                  </a:lnTo>
                  <a:lnTo>
                    <a:pt x="4122" y="1194"/>
                  </a:lnTo>
                  <a:lnTo>
                    <a:pt x="4123" y="1195"/>
                  </a:lnTo>
                  <a:lnTo>
                    <a:pt x="4125" y="1195"/>
                  </a:lnTo>
                  <a:lnTo>
                    <a:pt x="4126" y="1197"/>
                  </a:lnTo>
                  <a:lnTo>
                    <a:pt x="4128" y="1197"/>
                  </a:lnTo>
                  <a:lnTo>
                    <a:pt x="4128" y="1199"/>
                  </a:lnTo>
                  <a:lnTo>
                    <a:pt x="4129" y="1199"/>
                  </a:lnTo>
                  <a:lnTo>
                    <a:pt x="4129" y="1200"/>
                  </a:lnTo>
                  <a:lnTo>
                    <a:pt x="4131" y="1200"/>
                  </a:lnTo>
                  <a:lnTo>
                    <a:pt x="4132" y="1202"/>
                  </a:lnTo>
                  <a:lnTo>
                    <a:pt x="4132" y="1203"/>
                  </a:lnTo>
                  <a:lnTo>
                    <a:pt x="4134" y="1203"/>
                  </a:lnTo>
                  <a:lnTo>
                    <a:pt x="4135" y="1203"/>
                  </a:lnTo>
                  <a:lnTo>
                    <a:pt x="4137" y="1205"/>
                  </a:lnTo>
                  <a:lnTo>
                    <a:pt x="4139" y="1205"/>
                  </a:lnTo>
                  <a:lnTo>
                    <a:pt x="4140" y="1205"/>
                  </a:lnTo>
                  <a:lnTo>
                    <a:pt x="4142" y="1205"/>
                  </a:lnTo>
                  <a:lnTo>
                    <a:pt x="4143" y="1205"/>
                  </a:lnTo>
                  <a:lnTo>
                    <a:pt x="4145" y="1206"/>
                  </a:lnTo>
                  <a:lnTo>
                    <a:pt x="4145" y="1208"/>
                  </a:lnTo>
                  <a:lnTo>
                    <a:pt x="4146" y="1208"/>
                  </a:lnTo>
                  <a:lnTo>
                    <a:pt x="4146" y="1209"/>
                  </a:lnTo>
                  <a:lnTo>
                    <a:pt x="4146" y="1211"/>
                  </a:lnTo>
                  <a:lnTo>
                    <a:pt x="4148" y="1211"/>
                  </a:lnTo>
                  <a:lnTo>
                    <a:pt x="4148" y="1212"/>
                  </a:lnTo>
                  <a:lnTo>
                    <a:pt x="4148" y="1212"/>
                  </a:lnTo>
                  <a:lnTo>
                    <a:pt x="4149" y="1212"/>
                  </a:lnTo>
                  <a:lnTo>
                    <a:pt x="4149" y="1214"/>
                  </a:lnTo>
                  <a:lnTo>
                    <a:pt x="4151" y="1214"/>
                  </a:lnTo>
                  <a:lnTo>
                    <a:pt x="4153" y="1214"/>
                  </a:lnTo>
                  <a:lnTo>
                    <a:pt x="4153" y="1216"/>
                  </a:lnTo>
                  <a:lnTo>
                    <a:pt x="4154" y="1216"/>
                  </a:lnTo>
                  <a:lnTo>
                    <a:pt x="4156" y="1216"/>
                  </a:lnTo>
                  <a:lnTo>
                    <a:pt x="4156" y="1217"/>
                  </a:lnTo>
                  <a:lnTo>
                    <a:pt x="4157" y="1217"/>
                  </a:lnTo>
                  <a:lnTo>
                    <a:pt x="4159" y="1217"/>
                  </a:lnTo>
                  <a:lnTo>
                    <a:pt x="4160" y="1216"/>
                  </a:lnTo>
                  <a:lnTo>
                    <a:pt x="4162" y="1216"/>
                  </a:lnTo>
                  <a:lnTo>
                    <a:pt x="4163" y="1216"/>
                  </a:lnTo>
                  <a:lnTo>
                    <a:pt x="4163" y="1214"/>
                  </a:lnTo>
                  <a:lnTo>
                    <a:pt x="4165" y="1214"/>
                  </a:lnTo>
                  <a:lnTo>
                    <a:pt x="4166" y="1212"/>
                  </a:lnTo>
                  <a:lnTo>
                    <a:pt x="4166" y="1211"/>
                  </a:lnTo>
                  <a:lnTo>
                    <a:pt x="4166" y="1209"/>
                  </a:lnTo>
                  <a:lnTo>
                    <a:pt x="4168" y="1209"/>
                  </a:lnTo>
                  <a:lnTo>
                    <a:pt x="4168" y="1208"/>
                  </a:lnTo>
                  <a:lnTo>
                    <a:pt x="4170" y="1206"/>
                  </a:lnTo>
                  <a:lnTo>
                    <a:pt x="4170" y="1205"/>
                  </a:lnTo>
                  <a:lnTo>
                    <a:pt x="4171" y="1203"/>
                  </a:lnTo>
                  <a:lnTo>
                    <a:pt x="4171" y="1202"/>
                  </a:lnTo>
                  <a:lnTo>
                    <a:pt x="4173" y="1200"/>
                  </a:lnTo>
                  <a:lnTo>
                    <a:pt x="4173" y="1199"/>
                  </a:lnTo>
                  <a:lnTo>
                    <a:pt x="4173" y="1197"/>
                  </a:lnTo>
                  <a:lnTo>
                    <a:pt x="4173" y="1195"/>
                  </a:lnTo>
                  <a:lnTo>
                    <a:pt x="4174" y="1194"/>
                  </a:lnTo>
                  <a:lnTo>
                    <a:pt x="4174" y="1192"/>
                  </a:lnTo>
                  <a:lnTo>
                    <a:pt x="4174" y="1192"/>
                  </a:lnTo>
                  <a:lnTo>
                    <a:pt x="4174" y="1191"/>
                  </a:lnTo>
                  <a:lnTo>
                    <a:pt x="4174" y="1188"/>
                  </a:lnTo>
                  <a:lnTo>
                    <a:pt x="4176" y="1185"/>
                  </a:lnTo>
                  <a:lnTo>
                    <a:pt x="4177" y="1183"/>
                  </a:lnTo>
                  <a:lnTo>
                    <a:pt x="4177" y="1181"/>
                  </a:lnTo>
                  <a:lnTo>
                    <a:pt x="4177" y="1180"/>
                  </a:lnTo>
                  <a:lnTo>
                    <a:pt x="4176" y="1180"/>
                  </a:lnTo>
                  <a:lnTo>
                    <a:pt x="4176" y="1177"/>
                  </a:lnTo>
                  <a:lnTo>
                    <a:pt x="4176" y="1175"/>
                  </a:lnTo>
                  <a:lnTo>
                    <a:pt x="4176" y="1174"/>
                  </a:lnTo>
                  <a:lnTo>
                    <a:pt x="4176" y="1171"/>
                  </a:lnTo>
                  <a:lnTo>
                    <a:pt x="4177" y="1171"/>
                  </a:lnTo>
                  <a:lnTo>
                    <a:pt x="4176" y="1169"/>
                  </a:lnTo>
                  <a:lnTo>
                    <a:pt x="4176" y="1168"/>
                  </a:lnTo>
                  <a:lnTo>
                    <a:pt x="4174" y="1166"/>
                  </a:lnTo>
                  <a:lnTo>
                    <a:pt x="4174" y="1164"/>
                  </a:lnTo>
                  <a:lnTo>
                    <a:pt x="4176" y="1161"/>
                  </a:lnTo>
                  <a:lnTo>
                    <a:pt x="4176" y="1160"/>
                  </a:lnTo>
                  <a:lnTo>
                    <a:pt x="4177" y="1160"/>
                  </a:lnTo>
                  <a:lnTo>
                    <a:pt x="4177" y="1158"/>
                  </a:lnTo>
                  <a:lnTo>
                    <a:pt x="4177" y="1157"/>
                  </a:lnTo>
                  <a:lnTo>
                    <a:pt x="4177" y="1155"/>
                  </a:lnTo>
                  <a:lnTo>
                    <a:pt x="4177" y="1155"/>
                  </a:lnTo>
                  <a:lnTo>
                    <a:pt x="4177" y="1154"/>
                  </a:lnTo>
                  <a:lnTo>
                    <a:pt x="4179" y="1154"/>
                  </a:lnTo>
                  <a:lnTo>
                    <a:pt x="4179" y="1152"/>
                  </a:lnTo>
                  <a:lnTo>
                    <a:pt x="4180" y="1152"/>
                  </a:lnTo>
                  <a:lnTo>
                    <a:pt x="4180" y="1151"/>
                  </a:lnTo>
                  <a:lnTo>
                    <a:pt x="4179" y="1151"/>
                  </a:lnTo>
                  <a:lnTo>
                    <a:pt x="4179" y="1149"/>
                  </a:lnTo>
                  <a:lnTo>
                    <a:pt x="4177" y="1149"/>
                  </a:lnTo>
                  <a:lnTo>
                    <a:pt x="4177" y="1146"/>
                  </a:lnTo>
                  <a:lnTo>
                    <a:pt x="4179" y="1146"/>
                  </a:lnTo>
                  <a:lnTo>
                    <a:pt x="4179" y="1144"/>
                  </a:lnTo>
                  <a:lnTo>
                    <a:pt x="4179" y="1143"/>
                  </a:lnTo>
                  <a:lnTo>
                    <a:pt x="4180" y="1143"/>
                  </a:lnTo>
                  <a:lnTo>
                    <a:pt x="4180" y="1144"/>
                  </a:lnTo>
                  <a:lnTo>
                    <a:pt x="4182" y="1143"/>
                  </a:lnTo>
                  <a:lnTo>
                    <a:pt x="4182" y="1141"/>
                  </a:lnTo>
                  <a:lnTo>
                    <a:pt x="4182" y="1140"/>
                  </a:lnTo>
                  <a:lnTo>
                    <a:pt x="4182" y="1138"/>
                  </a:lnTo>
                  <a:lnTo>
                    <a:pt x="4183" y="1133"/>
                  </a:lnTo>
                  <a:lnTo>
                    <a:pt x="4183" y="1132"/>
                  </a:lnTo>
                  <a:lnTo>
                    <a:pt x="4183" y="1130"/>
                  </a:lnTo>
                  <a:lnTo>
                    <a:pt x="4183" y="1129"/>
                  </a:lnTo>
                  <a:lnTo>
                    <a:pt x="4183" y="1127"/>
                  </a:lnTo>
                  <a:lnTo>
                    <a:pt x="4185" y="1127"/>
                  </a:lnTo>
                  <a:lnTo>
                    <a:pt x="4185" y="1127"/>
                  </a:lnTo>
                  <a:lnTo>
                    <a:pt x="4187" y="1126"/>
                  </a:lnTo>
                  <a:lnTo>
                    <a:pt x="4187" y="1124"/>
                  </a:lnTo>
                  <a:lnTo>
                    <a:pt x="4188" y="1124"/>
                  </a:lnTo>
                  <a:lnTo>
                    <a:pt x="4188" y="1126"/>
                  </a:lnTo>
                  <a:lnTo>
                    <a:pt x="4188" y="1127"/>
                  </a:lnTo>
                  <a:lnTo>
                    <a:pt x="4190" y="1127"/>
                  </a:lnTo>
                  <a:lnTo>
                    <a:pt x="4190" y="1129"/>
                  </a:lnTo>
                  <a:lnTo>
                    <a:pt x="4191" y="1129"/>
                  </a:lnTo>
                  <a:lnTo>
                    <a:pt x="4191" y="1130"/>
                  </a:lnTo>
                  <a:lnTo>
                    <a:pt x="4191" y="1132"/>
                  </a:lnTo>
                  <a:lnTo>
                    <a:pt x="4191" y="1133"/>
                  </a:lnTo>
                  <a:lnTo>
                    <a:pt x="4191" y="1135"/>
                  </a:lnTo>
                  <a:lnTo>
                    <a:pt x="4191" y="1137"/>
                  </a:lnTo>
                  <a:lnTo>
                    <a:pt x="4191" y="1138"/>
                  </a:lnTo>
                  <a:lnTo>
                    <a:pt x="4191" y="1140"/>
                  </a:lnTo>
                  <a:lnTo>
                    <a:pt x="4193" y="1140"/>
                  </a:lnTo>
                  <a:lnTo>
                    <a:pt x="4193" y="1141"/>
                  </a:lnTo>
                  <a:lnTo>
                    <a:pt x="4194" y="1141"/>
                  </a:lnTo>
                  <a:lnTo>
                    <a:pt x="4196" y="1141"/>
                  </a:lnTo>
                  <a:lnTo>
                    <a:pt x="4197" y="1141"/>
                  </a:lnTo>
                  <a:lnTo>
                    <a:pt x="4197" y="1143"/>
                  </a:lnTo>
                  <a:lnTo>
                    <a:pt x="4196" y="1143"/>
                  </a:lnTo>
                  <a:lnTo>
                    <a:pt x="4196" y="1144"/>
                  </a:lnTo>
                  <a:lnTo>
                    <a:pt x="4194" y="1144"/>
                  </a:lnTo>
                  <a:lnTo>
                    <a:pt x="4194" y="1146"/>
                  </a:lnTo>
                  <a:lnTo>
                    <a:pt x="4194" y="1147"/>
                  </a:lnTo>
                  <a:lnTo>
                    <a:pt x="4196" y="1147"/>
                  </a:lnTo>
                  <a:lnTo>
                    <a:pt x="4197" y="1147"/>
                  </a:lnTo>
                  <a:lnTo>
                    <a:pt x="4197" y="1149"/>
                  </a:lnTo>
                  <a:lnTo>
                    <a:pt x="4197" y="1151"/>
                  </a:lnTo>
                  <a:lnTo>
                    <a:pt x="4199" y="1151"/>
                  </a:lnTo>
                  <a:lnTo>
                    <a:pt x="4199" y="1152"/>
                  </a:lnTo>
                  <a:lnTo>
                    <a:pt x="4199" y="1154"/>
                  </a:lnTo>
                  <a:lnTo>
                    <a:pt x="4200" y="1154"/>
                  </a:lnTo>
                  <a:lnTo>
                    <a:pt x="4200" y="1155"/>
                  </a:lnTo>
                  <a:lnTo>
                    <a:pt x="4200" y="1155"/>
                  </a:lnTo>
                  <a:lnTo>
                    <a:pt x="4200" y="1157"/>
                  </a:lnTo>
                  <a:lnTo>
                    <a:pt x="4200" y="1158"/>
                  </a:lnTo>
                  <a:lnTo>
                    <a:pt x="4200" y="1160"/>
                  </a:lnTo>
                  <a:lnTo>
                    <a:pt x="4202" y="1160"/>
                  </a:lnTo>
                  <a:lnTo>
                    <a:pt x="4200" y="1161"/>
                  </a:lnTo>
                  <a:lnTo>
                    <a:pt x="4200" y="1163"/>
                  </a:lnTo>
                  <a:lnTo>
                    <a:pt x="4200" y="1164"/>
                  </a:lnTo>
                  <a:lnTo>
                    <a:pt x="4200" y="1166"/>
                  </a:lnTo>
                  <a:lnTo>
                    <a:pt x="4202" y="1166"/>
                  </a:lnTo>
                  <a:lnTo>
                    <a:pt x="4202" y="1168"/>
                  </a:lnTo>
                  <a:lnTo>
                    <a:pt x="4202" y="1169"/>
                  </a:lnTo>
                  <a:lnTo>
                    <a:pt x="4202" y="1171"/>
                  </a:lnTo>
                  <a:lnTo>
                    <a:pt x="4204" y="1172"/>
                  </a:lnTo>
                  <a:lnTo>
                    <a:pt x="4204" y="1174"/>
                  </a:lnTo>
                  <a:lnTo>
                    <a:pt x="4205" y="1174"/>
                  </a:lnTo>
                  <a:lnTo>
                    <a:pt x="4205" y="1175"/>
                  </a:lnTo>
                  <a:lnTo>
                    <a:pt x="4207" y="1175"/>
                  </a:lnTo>
                  <a:lnTo>
                    <a:pt x="4207" y="1174"/>
                  </a:lnTo>
                  <a:lnTo>
                    <a:pt x="4208" y="1174"/>
                  </a:lnTo>
                  <a:lnTo>
                    <a:pt x="4208" y="1172"/>
                  </a:lnTo>
                  <a:lnTo>
                    <a:pt x="4210" y="1171"/>
                  </a:lnTo>
                  <a:lnTo>
                    <a:pt x="4210" y="1172"/>
                  </a:lnTo>
                  <a:lnTo>
                    <a:pt x="4213" y="1171"/>
                  </a:lnTo>
                  <a:lnTo>
                    <a:pt x="4214" y="1171"/>
                  </a:lnTo>
                  <a:lnTo>
                    <a:pt x="4214" y="1172"/>
                  </a:lnTo>
                  <a:lnTo>
                    <a:pt x="4214" y="1174"/>
                  </a:lnTo>
                  <a:lnTo>
                    <a:pt x="4214" y="1175"/>
                  </a:lnTo>
                  <a:lnTo>
                    <a:pt x="4216" y="1175"/>
                  </a:lnTo>
                  <a:lnTo>
                    <a:pt x="4217" y="1175"/>
                  </a:lnTo>
                  <a:lnTo>
                    <a:pt x="4217" y="1177"/>
                  </a:lnTo>
                  <a:lnTo>
                    <a:pt x="4219" y="1177"/>
                  </a:lnTo>
                  <a:lnTo>
                    <a:pt x="4219" y="1178"/>
                  </a:lnTo>
                  <a:lnTo>
                    <a:pt x="4221" y="1178"/>
                  </a:lnTo>
                  <a:lnTo>
                    <a:pt x="4222" y="1180"/>
                  </a:lnTo>
                  <a:lnTo>
                    <a:pt x="4222" y="1181"/>
                  </a:lnTo>
                  <a:lnTo>
                    <a:pt x="4222" y="1183"/>
                  </a:lnTo>
                  <a:lnTo>
                    <a:pt x="4222" y="1185"/>
                  </a:lnTo>
                  <a:lnTo>
                    <a:pt x="4222" y="1185"/>
                  </a:lnTo>
                  <a:lnTo>
                    <a:pt x="4222" y="1186"/>
                  </a:lnTo>
                  <a:lnTo>
                    <a:pt x="4222" y="1186"/>
                  </a:lnTo>
                  <a:lnTo>
                    <a:pt x="4222" y="1188"/>
                  </a:lnTo>
                  <a:lnTo>
                    <a:pt x="4222" y="1189"/>
                  </a:lnTo>
                  <a:lnTo>
                    <a:pt x="4222" y="1189"/>
                  </a:lnTo>
                  <a:lnTo>
                    <a:pt x="4222" y="1191"/>
                  </a:lnTo>
                  <a:lnTo>
                    <a:pt x="4222" y="1192"/>
                  </a:lnTo>
                  <a:lnTo>
                    <a:pt x="4222" y="1192"/>
                  </a:lnTo>
                  <a:lnTo>
                    <a:pt x="4224" y="1194"/>
                  </a:lnTo>
                  <a:lnTo>
                    <a:pt x="4224" y="1195"/>
                  </a:lnTo>
                  <a:lnTo>
                    <a:pt x="4224" y="1197"/>
                  </a:lnTo>
                  <a:lnTo>
                    <a:pt x="4222" y="1199"/>
                  </a:lnTo>
                  <a:lnTo>
                    <a:pt x="4222" y="1200"/>
                  </a:lnTo>
                  <a:lnTo>
                    <a:pt x="4224" y="1200"/>
                  </a:lnTo>
                  <a:lnTo>
                    <a:pt x="4224" y="1202"/>
                  </a:lnTo>
                  <a:lnTo>
                    <a:pt x="4225" y="1202"/>
                  </a:lnTo>
                  <a:lnTo>
                    <a:pt x="4225" y="1203"/>
                  </a:lnTo>
                  <a:lnTo>
                    <a:pt x="4227" y="1203"/>
                  </a:lnTo>
                  <a:lnTo>
                    <a:pt x="4227" y="1205"/>
                  </a:lnTo>
                  <a:lnTo>
                    <a:pt x="4227" y="1206"/>
                  </a:lnTo>
                  <a:lnTo>
                    <a:pt x="4228" y="1206"/>
                  </a:lnTo>
                  <a:lnTo>
                    <a:pt x="4228" y="1208"/>
                  </a:lnTo>
                  <a:lnTo>
                    <a:pt x="4230" y="1209"/>
                  </a:lnTo>
                  <a:lnTo>
                    <a:pt x="4230" y="1211"/>
                  </a:lnTo>
                  <a:lnTo>
                    <a:pt x="4230" y="1212"/>
                  </a:lnTo>
                  <a:lnTo>
                    <a:pt x="4231" y="1212"/>
                  </a:lnTo>
                  <a:lnTo>
                    <a:pt x="4231" y="1214"/>
                  </a:lnTo>
                  <a:lnTo>
                    <a:pt x="4231" y="1216"/>
                  </a:lnTo>
                  <a:lnTo>
                    <a:pt x="4231" y="1217"/>
                  </a:lnTo>
                  <a:lnTo>
                    <a:pt x="4231" y="1219"/>
                  </a:lnTo>
                  <a:lnTo>
                    <a:pt x="4231" y="1220"/>
                  </a:lnTo>
                  <a:lnTo>
                    <a:pt x="4230" y="1220"/>
                  </a:lnTo>
                  <a:lnTo>
                    <a:pt x="4230" y="1222"/>
                  </a:lnTo>
                  <a:lnTo>
                    <a:pt x="4230" y="1223"/>
                  </a:lnTo>
                  <a:lnTo>
                    <a:pt x="4230" y="1225"/>
                  </a:lnTo>
                  <a:lnTo>
                    <a:pt x="4231" y="1225"/>
                  </a:lnTo>
                  <a:lnTo>
                    <a:pt x="4233" y="1225"/>
                  </a:lnTo>
                  <a:lnTo>
                    <a:pt x="4235" y="1225"/>
                  </a:lnTo>
                  <a:lnTo>
                    <a:pt x="4235" y="1226"/>
                  </a:lnTo>
                  <a:lnTo>
                    <a:pt x="4233" y="1226"/>
                  </a:lnTo>
                  <a:lnTo>
                    <a:pt x="4231" y="1226"/>
                  </a:lnTo>
                  <a:lnTo>
                    <a:pt x="4233" y="1228"/>
                  </a:lnTo>
                  <a:lnTo>
                    <a:pt x="4235" y="1228"/>
                  </a:lnTo>
                  <a:lnTo>
                    <a:pt x="4233" y="1229"/>
                  </a:lnTo>
                  <a:lnTo>
                    <a:pt x="4233" y="1229"/>
                  </a:lnTo>
                  <a:lnTo>
                    <a:pt x="4233" y="1231"/>
                  </a:lnTo>
                  <a:lnTo>
                    <a:pt x="4233" y="1233"/>
                  </a:lnTo>
                  <a:lnTo>
                    <a:pt x="4235" y="1233"/>
                  </a:lnTo>
                  <a:lnTo>
                    <a:pt x="4235" y="1234"/>
                  </a:lnTo>
                  <a:lnTo>
                    <a:pt x="4236" y="1234"/>
                  </a:lnTo>
                  <a:lnTo>
                    <a:pt x="4238" y="1236"/>
                  </a:lnTo>
                  <a:lnTo>
                    <a:pt x="4239" y="1236"/>
                  </a:lnTo>
                  <a:lnTo>
                    <a:pt x="4241" y="1236"/>
                  </a:lnTo>
                  <a:lnTo>
                    <a:pt x="4241" y="1237"/>
                  </a:lnTo>
                  <a:lnTo>
                    <a:pt x="4242" y="1237"/>
                  </a:lnTo>
                  <a:lnTo>
                    <a:pt x="4244" y="1239"/>
                  </a:lnTo>
                  <a:lnTo>
                    <a:pt x="4245" y="1239"/>
                  </a:lnTo>
                  <a:lnTo>
                    <a:pt x="4247" y="1239"/>
                  </a:lnTo>
                  <a:lnTo>
                    <a:pt x="4247" y="1237"/>
                  </a:lnTo>
                  <a:lnTo>
                    <a:pt x="4248" y="1239"/>
                  </a:lnTo>
                  <a:lnTo>
                    <a:pt x="4248" y="1240"/>
                  </a:lnTo>
                  <a:lnTo>
                    <a:pt x="4250" y="1242"/>
                  </a:lnTo>
                  <a:lnTo>
                    <a:pt x="4250" y="1243"/>
                  </a:lnTo>
                  <a:lnTo>
                    <a:pt x="4252" y="1243"/>
                  </a:lnTo>
                  <a:lnTo>
                    <a:pt x="4252" y="1242"/>
                  </a:lnTo>
                  <a:lnTo>
                    <a:pt x="4253" y="1242"/>
                  </a:lnTo>
                  <a:lnTo>
                    <a:pt x="4253" y="1243"/>
                  </a:lnTo>
                  <a:lnTo>
                    <a:pt x="4253" y="1245"/>
                  </a:lnTo>
                  <a:lnTo>
                    <a:pt x="4255" y="1245"/>
                  </a:lnTo>
                  <a:lnTo>
                    <a:pt x="4256" y="1245"/>
                  </a:lnTo>
                  <a:lnTo>
                    <a:pt x="4258" y="1245"/>
                  </a:lnTo>
                  <a:lnTo>
                    <a:pt x="4258" y="1247"/>
                  </a:lnTo>
                  <a:lnTo>
                    <a:pt x="4258" y="1248"/>
                  </a:lnTo>
                  <a:lnTo>
                    <a:pt x="4259" y="1248"/>
                  </a:lnTo>
                  <a:lnTo>
                    <a:pt x="4259" y="1250"/>
                  </a:lnTo>
                  <a:lnTo>
                    <a:pt x="4259" y="1248"/>
                  </a:lnTo>
                  <a:lnTo>
                    <a:pt x="4261" y="1248"/>
                  </a:lnTo>
                  <a:lnTo>
                    <a:pt x="4261" y="1250"/>
                  </a:lnTo>
                  <a:lnTo>
                    <a:pt x="4262" y="1250"/>
                  </a:lnTo>
                  <a:lnTo>
                    <a:pt x="4262" y="1251"/>
                  </a:lnTo>
                  <a:lnTo>
                    <a:pt x="4264" y="1251"/>
                  </a:lnTo>
                  <a:lnTo>
                    <a:pt x="4264" y="1253"/>
                  </a:lnTo>
                  <a:lnTo>
                    <a:pt x="4262" y="1253"/>
                  </a:lnTo>
                  <a:lnTo>
                    <a:pt x="4261" y="1253"/>
                  </a:lnTo>
                  <a:lnTo>
                    <a:pt x="4261" y="1254"/>
                  </a:lnTo>
                  <a:lnTo>
                    <a:pt x="4261" y="1256"/>
                  </a:lnTo>
                  <a:lnTo>
                    <a:pt x="4262" y="1256"/>
                  </a:lnTo>
                  <a:lnTo>
                    <a:pt x="4262" y="1257"/>
                  </a:lnTo>
                  <a:lnTo>
                    <a:pt x="4264" y="1257"/>
                  </a:lnTo>
                  <a:lnTo>
                    <a:pt x="4264" y="1259"/>
                  </a:lnTo>
                  <a:lnTo>
                    <a:pt x="4265" y="1259"/>
                  </a:lnTo>
                  <a:lnTo>
                    <a:pt x="4265" y="1260"/>
                  </a:lnTo>
                  <a:lnTo>
                    <a:pt x="4267" y="1260"/>
                  </a:lnTo>
                  <a:lnTo>
                    <a:pt x="4267" y="1262"/>
                  </a:lnTo>
                  <a:lnTo>
                    <a:pt x="4267" y="1264"/>
                  </a:lnTo>
                  <a:lnTo>
                    <a:pt x="4269" y="1264"/>
                  </a:lnTo>
                  <a:lnTo>
                    <a:pt x="4269" y="1265"/>
                  </a:lnTo>
                  <a:lnTo>
                    <a:pt x="4269" y="1267"/>
                  </a:lnTo>
                  <a:lnTo>
                    <a:pt x="4270" y="1267"/>
                  </a:lnTo>
                  <a:lnTo>
                    <a:pt x="4270" y="1267"/>
                  </a:lnTo>
                  <a:lnTo>
                    <a:pt x="4270" y="1268"/>
                  </a:lnTo>
                  <a:lnTo>
                    <a:pt x="4270" y="1270"/>
                  </a:lnTo>
                  <a:lnTo>
                    <a:pt x="4270" y="1271"/>
                  </a:lnTo>
                  <a:lnTo>
                    <a:pt x="4270" y="1273"/>
                  </a:lnTo>
                  <a:lnTo>
                    <a:pt x="4272" y="1274"/>
                  </a:lnTo>
                  <a:lnTo>
                    <a:pt x="4272" y="1276"/>
                  </a:lnTo>
                  <a:lnTo>
                    <a:pt x="4273" y="1276"/>
                  </a:lnTo>
                  <a:lnTo>
                    <a:pt x="4273" y="1278"/>
                  </a:lnTo>
                  <a:lnTo>
                    <a:pt x="4272" y="1278"/>
                  </a:lnTo>
                  <a:lnTo>
                    <a:pt x="4272" y="1279"/>
                  </a:lnTo>
                  <a:lnTo>
                    <a:pt x="4273" y="1278"/>
                  </a:lnTo>
                  <a:lnTo>
                    <a:pt x="4275" y="1278"/>
                  </a:lnTo>
                  <a:lnTo>
                    <a:pt x="4276" y="1279"/>
                  </a:lnTo>
                  <a:lnTo>
                    <a:pt x="4276" y="1278"/>
                  </a:lnTo>
                  <a:lnTo>
                    <a:pt x="4275" y="1278"/>
                  </a:lnTo>
                  <a:lnTo>
                    <a:pt x="4275" y="1276"/>
                  </a:lnTo>
                  <a:lnTo>
                    <a:pt x="4276" y="1276"/>
                  </a:lnTo>
                  <a:lnTo>
                    <a:pt x="4276" y="1274"/>
                  </a:lnTo>
                  <a:lnTo>
                    <a:pt x="4278" y="1274"/>
                  </a:lnTo>
                  <a:lnTo>
                    <a:pt x="4278" y="1276"/>
                  </a:lnTo>
                  <a:lnTo>
                    <a:pt x="4279" y="1278"/>
                  </a:lnTo>
                  <a:lnTo>
                    <a:pt x="4281" y="1278"/>
                  </a:lnTo>
                  <a:lnTo>
                    <a:pt x="4281" y="1279"/>
                  </a:lnTo>
                  <a:lnTo>
                    <a:pt x="4282" y="1279"/>
                  </a:lnTo>
                  <a:lnTo>
                    <a:pt x="4284" y="1281"/>
                  </a:lnTo>
                  <a:lnTo>
                    <a:pt x="4284" y="1279"/>
                  </a:lnTo>
                  <a:lnTo>
                    <a:pt x="4282" y="1279"/>
                  </a:lnTo>
                  <a:lnTo>
                    <a:pt x="4282" y="1278"/>
                  </a:lnTo>
                  <a:lnTo>
                    <a:pt x="4284" y="1276"/>
                  </a:lnTo>
                  <a:lnTo>
                    <a:pt x="4284" y="1278"/>
                  </a:lnTo>
                  <a:lnTo>
                    <a:pt x="4286" y="1278"/>
                  </a:lnTo>
                  <a:lnTo>
                    <a:pt x="4286" y="1279"/>
                  </a:lnTo>
                  <a:lnTo>
                    <a:pt x="4286" y="1281"/>
                  </a:lnTo>
                  <a:lnTo>
                    <a:pt x="4286" y="1282"/>
                  </a:lnTo>
                  <a:lnTo>
                    <a:pt x="4286" y="1284"/>
                  </a:lnTo>
                  <a:lnTo>
                    <a:pt x="4286" y="1285"/>
                  </a:lnTo>
                  <a:lnTo>
                    <a:pt x="4286" y="1287"/>
                  </a:lnTo>
                  <a:lnTo>
                    <a:pt x="4286" y="1288"/>
                  </a:lnTo>
                  <a:lnTo>
                    <a:pt x="4286" y="1290"/>
                  </a:lnTo>
                  <a:lnTo>
                    <a:pt x="4286" y="1291"/>
                  </a:lnTo>
                  <a:lnTo>
                    <a:pt x="4286" y="1293"/>
                  </a:lnTo>
                  <a:lnTo>
                    <a:pt x="4287" y="1293"/>
                  </a:lnTo>
                  <a:lnTo>
                    <a:pt x="4287" y="1291"/>
                  </a:lnTo>
                  <a:lnTo>
                    <a:pt x="4289" y="1291"/>
                  </a:lnTo>
                  <a:lnTo>
                    <a:pt x="4290" y="1291"/>
                  </a:lnTo>
                  <a:lnTo>
                    <a:pt x="4290" y="1293"/>
                  </a:lnTo>
                  <a:lnTo>
                    <a:pt x="4290" y="1295"/>
                  </a:lnTo>
                  <a:lnTo>
                    <a:pt x="4289" y="1295"/>
                  </a:lnTo>
                  <a:lnTo>
                    <a:pt x="4289" y="1296"/>
                  </a:lnTo>
                  <a:lnTo>
                    <a:pt x="4290" y="1296"/>
                  </a:lnTo>
                  <a:lnTo>
                    <a:pt x="4290" y="1298"/>
                  </a:lnTo>
                  <a:lnTo>
                    <a:pt x="4292" y="1298"/>
                  </a:lnTo>
                  <a:lnTo>
                    <a:pt x="4292" y="1299"/>
                  </a:lnTo>
                  <a:lnTo>
                    <a:pt x="4293" y="1299"/>
                  </a:lnTo>
                  <a:lnTo>
                    <a:pt x="4293" y="1301"/>
                  </a:lnTo>
                  <a:lnTo>
                    <a:pt x="4295" y="1299"/>
                  </a:lnTo>
                  <a:lnTo>
                    <a:pt x="4296" y="1299"/>
                  </a:lnTo>
                  <a:lnTo>
                    <a:pt x="4296" y="1301"/>
                  </a:lnTo>
                  <a:lnTo>
                    <a:pt x="4296" y="1301"/>
                  </a:lnTo>
                  <a:lnTo>
                    <a:pt x="4296" y="1302"/>
                  </a:lnTo>
                  <a:lnTo>
                    <a:pt x="4298" y="1304"/>
                  </a:lnTo>
                  <a:lnTo>
                    <a:pt x="4298" y="1304"/>
                  </a:lnTo>
                  <a:lnTo>
                    <a:pt x="4298" y="1305"/>
                  </a:lnTo>
                  <a:lnTo>
                    <a:pt x="4299" y="1305"/>
                  </a:lnTo>
                  <a:lnTo>
                    <a:pt x="4301" y="1307"/>
                  </a:lnTo>
                  <a:lnTo>
                    <a:pt x="4303" y="1307"/>
                  </a:lnTo>
                  <a:lnTo>
                    <a:pt x="4303" y="1308"/>
                  </a:lnTo>
                  <a:lnTo>
                    <a:pt x="4303" y="1310"/>
                  </a:lnTo>
                  <a:lnTo>
                    <a:pt x="4303" y="1312"/>
                  </a:lnTo>
                  <a:lnTo>
                    <a:pt x="4304" y="1313"/>
                  </a:lnTo>
                  <a:lnTo>
                    <a:pt x="4304" y="1315"/>
                  </a:lnTo>
                  <a:lnTo>
                    <a:pt x="4306" y="1315"/>
                  </a:lnTo>
                  <a:lnTo>
                    <a:pt x="4307" y="1315"/>
                  </a:lnTo>
                  <a:lnTo>
                    <a:pt x="4307" y="1316"/>
                  </a:lnTo>
                  <a:lnTo>
                    <a:pt x="4309" y="1318"/>
                  </a:lnTo>
                  <a:lnTo>
                    <a:pt x="4309" y="1316"/>
                  </a:lnTo>
                  <a:lnTo>
                    <a:pt x="4309" y="1315"/>
                  </a:lnTo>
                  <a:lnTo>
                    <a:pt x="4309" y="1313"/>
                  </a:lnTo>
                  <a:lnTo>
                    <a:pt x="4310" y="1313"/>
                  </a:lnTo>
                  <a:lnTo>
                    <a:pt x="4312" y="1312"/>
                  </a:lnTo>
                  <a:lnTo>
                    <a:pt x="4312" y="1310"/>
                  </a:lnTo>
                  <a:lnTo>
                    <a:pt x="4312" y="1308"/>
                  </a:lnTo>
                  <a:lnTo>
                    <a:pt x="4310" y="1308"/>
                  </a:lnTo>
                  <a:lnTo>
                    <a:pt x="4312" y="1307"/>
                  </a:lnTo>
                  <a:moveTo>
                    <a:pt x="3953" y="1214"/>
                  </a:moveTo>
                  <a:lnTo>
                    <a:pt x="3951" y="1214"/>
                  </a:lnTo>
                  <a:lnTo>
                    <a:pt x="3953" y="1216"/>
                  </a:lnTo>
                  <a:lnTo>
                    <a:pt x="3953" y="1214"/>
                  </a:lnTo>
                  <a:moveTo>
                    <a:pt x="3968" y="1186"/>
                  </a:moveTo>
                  <a:lnTo>
                    <a:pt x="3967" y="1185"/>
                  </a:lnTo>
                  <a:lnTo>
                    <a:pt x="3967" y="1186"/>
                  </a:lnTo>
                  <a:lnTo>
                    <a:pt x="3967" y="1188"/>
                  </a:lnTo>
                  <a:lnTo>
                    <a:pt x="3968" y="1188"/>
                  </a:lnTo>
                  <a:lnTo>
                    <a:pt x="3968" y="1186"/>
                  </a:lnTo>
                  <a:moveTo>
                    <a:pt x="3972" y="1181"/>
                  </a:moveTo>
                  <a:lnTo>
                    <a:pt x="3970" y="1181"/>
                  </a:lnTo>
                  <a:lnTo>
                    <a:pt x="3970" y="1183"/>
                  </a:lnTo>
                  <a:lnTo>
                    <a:pt x="3972" y="1183"/>
                  </a:lnTo>
                  <a:lnTo>
                    <a:pt x="3972" y="1181"/>
                  </a:lnTo>
                  <a:moveTo>
                    <a:pt x="4009" y="1185"/>
                  </a:moveTo>
                  <a:lnTo>
                    <a:pt x="4007" y="1185"/>
                  </a:lnTo>
                  <a:lnTo>
                    <a:pt x="4007" y="1183"/>
                  </a:lnTo>
                  <a:lnTo>
                    <a:pt x="4006" y="1183"/>
                  </a:lnTo>
                  <a:lnTo>
                    <a:pt x="4006" y="1185"/>
                  </a:lnTo>
                  <a:lnTo>
                    <a:pt x="4007" y="1185"/>
                  </a:lnTo>
                  <a:lnTo>
                    <a:pt x="4009" y="1186"/>
                  </a:lnTo>
                  <a:lnTo>
                    <a:pt x="4009" y="1185"/>
                  </a:lnTo>
                  <a:moveTo>
                    <a:pt x="4027" y="1183"/>
                  </a:moveTo>
                  <a:lnTo>
                    <a:pt x="4026" y="1183"/>
                  </a:lnTo>
                  <a:lnTo>
                    <a:pt x="4026" y="1185"/>
                  </a:lnTo>
                  <a:lnTo>
                    <a:pt x="4027" y="1185"/>
                  </a:lnTo>
                  <a:lnTo>
                    <a:pt x="4027" y="1183"/>
                  </a:lnTo>
                  <a:moveTo>
                    <a:pt x="4040" y="1149"/>
                  </a:moveTo>
                  <a:lnTo>
                    <a:pt x="4038" y="1149"/>
                  </a:lnTo>
                  <a:lnTo>
                    <a:pt x="4040" y="1151"/>
                  </a:lnTo>
                  <a:lnTo>
                    <a:pt x="4040" y="1149"/>
                  </a:lnTo>
                  <a:moveTo>
                    <a:pt x="4213" y="1485"/>
                  </a:moveTo>
                  <a:lnTo>
                    <a:pt x="4211" y="1485"/>
                  </a:lnTo>
                  <a:lnTo>
                    <a:pt x="4213" y="1487"/>
                  </a:lnTo>
                  <a:lnTo>
                    <a:pt x="4213" y="1485"/>
                  </a:lnTo>
                  <a:moveTo>
                    <a:pt x="4510" y="1435"/>
                  </a:moveTo>
                  <a:lnTo>
                    <a:pt x="4511" y="1435"/>
                  </a:lnTo>
                  <a:lnTo>
                    <a:pt x="4511" y="1434"/>
                  </a:lnTo>
                  <a:lnTo>
                    <a:pt x="4510" y="1434"/>
                  </a:lnTo>
                  <a:lnTo>
                    <a:pt x="4508" y="1434"/>
                  </a:lnTo>
                  <a:lnTo>
                    <a:pt x="4507" y="1434"/>
                  </a:lnTo>
                  <a:lnTo>
                    <a:pt x="4507" y="1435"/>
                  </a:lnTo>
                  <a:lnTo>
                    <a:pt x="4508" y="1435"/>
                  </a:lnTo>
                  <a:lnTo>
                    <a:pt x="4510" y="1439"/>
                  </a:lnTo>
                  <a:lnTo>
                    <a:pt x="4510" y="1437"/>
                  </a:lnTo>
                  <a:lnTo>
                    <a:pt x="4510" y="1435"/>
                  </a:lnTo>
                  <a:moveTo>
                    <a:pt x="3848" y="1329"/>
                  </a:moveTo>
                  <a:lnTo>
                    <a:pt x="3846" y="1329"/>
                  </a:lnTo>
                  <a:lnTo>
                    <a:pt x="3846" y="1327"/>
                  </a:lnTo>
                  <a:lnTo>
                    <a:pt x="3845" y="1327"/>
                  </a:lnTo>
                  <a:lnTo>
                    <a:pt x="3843" y="1327"/>
                  </a:lnTo>
                  <a:lnTo>
                    <a:pt x="3845" y="1329"/>
                  </a:lnTo>
                  <a:lnTo>
                    <a:pt x="3845" y="1330"/>
                  </a:lnTo>
                  <a:lnTo>
                    <a:pt x="3846" y="1330"/>
                  </a:lnTo>
                  <a:lnTo>
                    <a:pt x="3848" y="1332"/>
                  </a:lnTo>
                  <a:lnTo>
                    <a:pt x="3848" y="1330"/>
                  </a:lnTo>
                  <a:lnTo>
                    <a:pt x="3848" y="1329"/>
                  </a:lnTo>
                  <a:moveTo>
                    <a:pt x="3845" y="1318"/>
                  </a:moveTo>
                  <a:lnTo>
                    <a:pt x="3845" y="1319"/>
                  </a:lnTo>
                  <a:lnTo>
                    <a:pt x="3845" y="1321"/>
                  </a:lnTo>
                  <a:lnTo>
                    <a:pt x="3846" y="1322"/>
                  </a:lnTo>
                  <a:lnTo>
                    <a:pt x="3846" y="1324"/>
                  </a:lnTo>
                  <a:lnTo>
                    <a:pt x="3848" y="1324"/>
                  </a:lnTo>
                  <a:lnTo>
                    <a:pt x="3848" y="1326"/>
                  </a:lnTo>
                  <a:lnTo>
                    <a:pt x="3849" y="1327"/>
                  </a:lnTo>
                  <a:lnTo>
                    <a:pt x="3849" y="1326"/>
                  </a:lnTo>
                  <a:lnTo>
                    <a:pt x="3849" y="1324"/>
                  </a:lnTo>
                  <a:lnTo>
                    <a:pt x="3849" y="1322"/>
                  </a:lnTo>
                  <a:lnTo>
                    <a:pt x="3848" y="1322"/>
                  </a:lnTo>
                  <a:lnTo>
                    <a:pt x="3848" y="1321"/>
                  </a:lnTo>
                  <a:lnTo>
                    <a:pt x="3846" y="1321"/>
                  </a:lnTo>
                  <a:lnTo>
                    <a:pt x="3846" y="1319"/>
                  </a:lnTo>
                  <a:lnTo>
                    <a:pt x="3845" y="1318"/>
                  </a:lnTo>
                  <a:moveTo>
                    <a:pt x="4451" y="1256"/>
                  </a:moveTo>
                  <a:lnTo>
                    <a:pt x="4453" y="1256"/>
                  </a:lnTo>
                  <a:lnTo>
                    <a:pt x="4453" y="1257"/>
                  </a:lnTo>
                  <a:lnTo>
                    <a:pt x="4454" y="1257"/>
                  </a:lnTo>
                  <a:lnTo>
                    <a:pt x="4454" y="1259"/>
                  </a:lnTo>
                  <a:lnTo>
                    <a:pt x="4456" y="1259"/>
                  </a:lnTo>
                  <a:lnTo>
                    <a:pt x="4456" y="1260"/>
                  </a:lnTo>
                  <a:lnTo>
                    <a:pt x="4457" y="1260"/>
                  </a:lnTo>
                  <a:lnTo>
                    <a:pt x="4457" y="1262"/>
                  </a:lnTo>
                  <a:lnTo>
                    <a:pt x="4457" y="1264"/>
                  </a:lnTo>
                  <a:lnTo>
                    <a:pt x="4459" y="1264"/>
                  </a:lnTo>
                  <a:lnTo>
                    <a:pt x="4457" y="1265"/>
                  </a:lnTo>
                  <a:lnTo>
                    <a:pt x="4459" y="1265"/>
                  </a:lnTo>
                  <a:lnTo>
                    <a:pt x="4460" y="1265"/>
                  </a:lnTo>
                  <a:lnTo>
                    <a:pt x="4460" y="1267"/>
                  </a:lnTo>
                  <a:lnTo>
                    <a:pt x="4462" y="1267"/>
                  </a:lnTo>
                  <a:lnTo>
                    <a:pt x="4462" y="1267"/>
                  </a:lnTo>
                  <a:lnTo>
                    <a:pt x="4463" y="1267"/>
                  </a:lnTo>
                  <a:lnTo>
                    <a:pt x="4465" y="1268"/>
                  </a:lnTo>
                  <a:lnTo>
                    <a:pt x="4467" y="1268"/>
                  </a:lnTo>
                  <a:lnTo>
                    <a:pt x="4468" y="1268"/>
                  </a:lnTo>
                  <a:lnTo>
                    <a:pt x="4468" y="1270"/>
                  </a:lnTo>
                  <a:lnTo>
                    <a:pt x="4470" y="1270"/>
                  </a:lnTo>
                  <a:lnTo>
                    <a:pt x="4470" y="1271"/>
                  </a:lnTo>
                  <a:lnTo>
                    <a:pt x="4471" y="1271"/>
                  </a:lnTo>
                  <a:lnTo>
                    <a:pt x="4471" y="1273"/>
                  </a:lnTo>
                  <a:lnTo>
                    <a:pt x="4473" y="1273"/>
                  </a:lnTo>
                  <a:lnTo>
                    <a:pt x="4473" y="1274"/>
                  </a:lnTo>
                  <a:lnTo>
                    <a:pt x="4474" y="1274"/>
                  </a:lnTo>
                  <a:lnTo>
                    <a:pt x="4474" y="1276"/>
                  </a:lnTo>
                  <a:lnTo>
                    <a:pt x="4476" y="1276"/>
                  </a:lnTo>
                  <a:lnTo>
                    <a:pt x="4477" y="1276"/>
                  </a:lnTo>
                  <a:lnTo>
                    <a:pt x="4479" y="1276"/>
                  </a:lnTo>
                  <a:lnTo>
                    <a:pt x="4480" y="1276"/>
                  </a:lnTo>
                  <a:lnTo>
                    <a:pt x="4482" y="1276"/>
                  </a:lnTo>
                  <a:lnTo>
                    <a:pt x="4482" y="1274"/>
                  </a:lnTo>
                  <a:lnTo>
                    <a:pt x="4482" y="1273"/>
                  </a:lnTo>
                  <a:lnTo>
                    <a:pt x="4480" y="1273"/>
                  </a:lnTo>
                  <a:lnTo>
                    <a:pt x="4479" y="1271"/>
                  </a:lnTo>
                  <a:lnTo>
                    <a:pt x="4477" y="1271"/>
                  </a:lnTo>
                  <a:lnTo>
                    <a:pt x="4477" y="1270"/>
                  </a:lnTo>
                  <a:lnTo>
                    <a:pt x="4476" y="1270"/>
                  </a:lnTo>
                  <a:lnTo>
                    <a:pt x="4476" y="1268"/>
                  </a:lnTo>
                  <a:lnTo>
                    <a:pt x="4474" y="1267"/>
                  </a:lnTo>
                  <a:lnTo>
                    <a:pt x="4473" y="1267"/>
                  </a:lnTo>
                  <a:lnTo>
                    <a:pt x="4473" y="1267"/>
                  </a:lnTo>
                  <a:lnTo>
                    <a:pt x="4471" y="1267"/>
                  </a:lnTo>
                  <a:lnTo>
                    <a:pt x="4471" y="1265"/>
                  </a:lnTo>
                  <a:lnTo>
                    <a:pt x="4470" y="1265"/>
                  </a:lnTo>
                  <a:lnTo>
                    <a:pt x="4468" y="1264"/>
                  </a:lnTo>
                  <a:lnTo>
                    <a:pt x="4467" y="1264"/>
                  </a:lnTo>
                  <a:lnTo>
                    <a:pt x="4467" y="1262"/>
                  </a:lnTo>
                  <a:lnTo>
                    <a:pt x="4465" y="1262"/>
                  </a:lnTo>
                  <a:lnTo>
                    <a:pt x="4465" y="1260"/>
                  </a:lnTo>
                  <a:lnTo>
                    <a:pt x="4465" y="1259"/>
                  </a:lnTo>
                  <a:lnTo>
                    <a:pt x="4463" y="1259"/>
                  </a:lnTo>
                  <a:lnTo>
                    <a:pt x="4463" y="1257"/>
                  </a:lnTo>
                  <a:lnTo>
                    <a:pt x="4462" y="1256"/>
                  </a:lnTo>
                  <a:lnTo>
                    <a:pt x="4460" y="1256"/>
                  </a:lnTo>
                  <a:lnTo>
                    <a:pt x="4459" y="1256"/>
                  </a:lnTo>
                  <a:lnTo>
                    <a:pt x="4459" y="1254"/>
                  </a:lnTo>
                  <a:lnTo>
                    <a:pt x="4457" y="1253"/>
                  </a:lnTo>
                  <a:lnTo>
                    <a:pt x="4456" y="1253"/>
                  </a:lnTo>
                  <a:lnTo>
                    <a:pt x="4456" y="1251"/>
                  </a:lnTo>
                  <a:lnTo>
                    <a:pt x="4454" y="1251"/>
                  </a:lnTo>
                  <a:lnTo>
                    <a:pt x="4454" y="1250"/>
                  </a:lnTo>
                  <a:lnTo>
                    <a:pt x="4453" y="1250"/>
                  </a:lnTo>
                  <a:lnTo>
                    <a:pt x="4451" y="1250"/>
                  </a:lnTo>
                  <a:lnTo>
                    <a:pt x="4450" y="1248"/>
                  </a:lnTo>
                  <a:lnTo>
                    <a:pt x="4450" y="1250"/>
                  </a:lnTo>
                  <a:lnTo>
                    <a:pt x="4450" y="1251"/>
                  </a:lnTo>
                  <a:lnTo>
                    <a:pt x="4450" y="1253"/>
                  </a:lnTo>
                  <a:lnTo>
                    <a:pt x="4451" y="1254"/>
                  </a:lnTo>
                  <a:lnTo>
                    <a:pt x="4451" y="1256"/>
                  </a:lnTo>
                  <a:moveTo>
                    <a:pt x="4496" y="1267"/>
                  </a:moveTo>
                  <a:lnTo>
                    <a:pt x="4494" y="1267"/>
                  </a:lnTo>
                  <a:lnTo>
                    <a:pt x="4494" y="1265"/>
                  </a:lnTo>
                  <a:lnTo>
                    <a:pt x="4493" y="1265"/>
                  </a:lnTo>
                  <a:lnTo>
                    <a:pt x="4493" y="1267"/>
                  </a:lnTo>
                  <a:lnTo>
                    <a:pt x="4493" y="1267"/>
                  </a:lnTo>
                  <a:lnTo>
                    <a:pt x="4494" y="1267"/>
                  </a:lnTo>
                  <a:lnTo>
                    <a:pt x="4496" y="1267"/>
                  </a:lnTo>
                  <a:lnTo>
                    <a:pt x="4496" y="1267"/>
                  </a:lnTo>
                  <a:moveTo>
                    <a:pt x="3029" y="1262"/>
                  </a:moveTo>
                  <a:lnTo>
                    <a:pt x="3029" y="1260"/>
                  </a:lnTo>
                  <a:lnTo>
                    <a:pt x="3028" y="1260"/>
                  </a:lnTo>
                  <a:lnTo>
                    <a:pt x="3028" y="1259"/>
                  </a:lnTo>
                  <a:lnTo>
                    <a:pt x="3026" y="1257"/>
                  </a:lnTo>
                  <a:lnTo>
                    <a:pt x="3025" y="1257"/>
                  </a:lnTo>
                  <a:lnTo>
                    <a:pt x="3025" y="1259"/>
                  </a:lnTo>
                  <a:lnTo>
                    <a:pt x="3023" y="1259"/>
                  </a:lnTo>
                  <a:lnTo>
                    <a:pt x="3022" y="1260"/>
                  </a:lnTo>
                  <a:lnTo>
                    <a:pt x="3023" y="1262"/>
                  </a:lnTo>
                  <a:lnTo>
                    <a:pt x="3023" y="1264"/>
                  </a:lnTo>
                  <a:lnTo>
                    <a:pt x="3025" y="1264"/>
                  </a:lnTo>
                  <a:lnTo>
                    <a:pt x="3025" y="1265"/>
                  </a:lnTo>
                  <a:lnTo>
                    <a:pt x="3026" y="1265"/>
                  </a:lnTo>
                  <a:lnTo>
                    <a:pt x="3028" y="1265"/>
                  </a:lnTo>
                  <a:lnTo>
                    <a:pt x="3029" y="1264"/>
                  </a:lnTo>
                  <a:lnTo>
                    <a:pt x="3029" y="1262"/>
                  </a:lnTo>
                  <a:moveTo>
                    <a:pt x="4488" y="1256"/>
                  </a:moveTo>
                  <a:lnTo>
                    <a:pt x="4487" y="1256"/>
                  </a:lnTo>
                  <a:lnTo>
                    <a:pt x="4485" y="1256"/>
                  </a:lnTo>
                  <a:lnTo>
                    <a:pt x="4487" y="1257"/>
                  </a:lnTo>
                  <a:lnTo>
                    <a:pt x="4488" y="1257"/>
                  </a:lnTo>
                  <a:lnTo>
                    <a:pt x="4488" y="1256"/>
                  </a:lnTo>
                  <a:moveTo>
                    <a:pt x="4487" y="1260"/>
                  </a:moveTo>
                  <a:lnTo>
                    <a:pt x="4487" y="1262"/>
                  </a:lnTo>
                  <a:lnTo>
                    <a:pt x="4488" y="1262"/>
                  </a:lnTo>
                  <a:lnTo>
                    <a:pt x="4488" y="1260"/>
                  </a:lnTo>
                  <a:lnTo>
                    <a:pt x="4488" y="1259"/>
                  </a:lnTo>
                  <a:lnTo>
                    <a:pt x="4487" y="1259"/>
                  </a:lnTo>
                  <a:lnTo>
                    <a:pt x="4487" y="1257"/>
                  </a:lnTo>
                  <a:lnTo>
                    <a:pt x="4485" y="1257"/>
                  </a:lnTo>
                  <a:lnTo>
                    <a:pt x="4485" y="1259"/>
                  </a:lnTo>
                  <a:lnTo>
                    <a:pt x="4484" y="1259"/>
                  </a:lnTo>
                  <a:lnTo>
                    <a:pt x="4484" y="1260"/>
                  </a:lnTo>
                  <a:lnTo>
                    <a:pt x="4485" y="1260"/>
                  </a:lnTo>
                  <a:lnTo>
                    <a:pt x="4487" y="1260"/>
                  </a:lnTo>
                  <a:moveTo>
                    <a:pt x="3054" y="1247"/>
                  </a:moveTo>
                  <a:lnTo>
                    <a:pt x="3053" y="1247"/>
                  </a:lnTo>
                  <a:lnTo>
                    <a:pt x="3053" y="1248"/>
                  </a:lnTo>
                  <a:lnTo>
                    <a:pt x="3051" y="1248"/>
                  </a:lnTo>
                  <a:lnTo>
                    <a:pt x="3051" y="1250"/>
                  </a:lnTo>
                  <a:lnTo>
                    <a:pt x="3049" y="1250"/>
                  </a:lnTo>
                  <a:lnTo>
                    <a:pt x="3049" y="1251"/>
                  </a:lnTo>
                  <a:lnTo>
                    <a:pt x="3049" y="1253"/>
                  </a:lnTo>
                  <a:lnTo>
                    <a:pt x="3051" y="1253"/>
                  </a:lnTo>
                  <a:lnTo>
                    <a:pt x="3053" y="1253"/>
                  </a:lnTo>
                  <a:lnTo>
                    <a:pt x="3054" y="1253"/>
                  </a:lnTo>
                  <a:lnTo>
                    <a:pt x="3054" y="1251"/>
                  </a:lnTo>
                  <a:lnTo>
                    <a:pt x="3056" y="1251"/>
                  </a:lnTo>
                  <a:lnTo>
                    <a:pt x="3056" y="1250"/>
                  </a:lnTo>
                  <a:lnTo>
                    <a:pt x="3056" y="1248"/>
                  </a:lnTo>
                  <a:lnTo>
                    <a:pt x="3054" y="1248"/>
                  </a:lnTo>
                  <a:lnTo>
                    <a:pt x="3054" y="1247"/>
                  </a:lnTo>
                  <a:moveTo>
                    <a:pt x="4515" y="1229"/>
                  </a:moveTo>
                  <a:lnTo>
                    <a:pt x="4513" y="1231"/>
                  </a:lnTo>
                  <a:lnTo>
                    <a:pt x="4515" y="1231"/>
                  </a:lnTo>
                  <a:lnTo>
                    <a:pt x="4515" y="1233"/>
                  </a:lnTo>
                  <a:lnTo>
                    <a:pt x="4516" y="1233"/>
                  </a:lnTo>
                  <a:lnTo>
                    <a:pt x="4518" y="1233"/>
                  </a:lnTo>
                  <a:lnTo>
                    <a:pt x="4518" y="1231"/>
                  </a:lnTo>
                  <a:lnTo>
                    <a:pt x="4516" y="1231"/>
                  </a:lnTo>
                  <a:lnTo>
                    <a:pt x="4516" y="1229"/>
                  </a:lnTo>
                  <a:lnTo>
                    <a:pt x="4516" y="1229"/>
                  </a:lnTo>
                  <a:lnTo>
                    <a:pt x="4515" y="1229"/>
                  </a:lnTo>
                  <a:lnTo>
                    <a:pt x="4513" y="1229"/>
                  </a:lnTo>
                  <a:lnTo>
                    <a:pt x="4515" y="1229"/>
                  </a:lnTo>
                  <a:moveTo>
                    <a:pt x="4632" y="1212"/>
                  </a:moveTo>
                  <a:lnTo>
                    <a:pt x="4631" y="1212"/>
                  </a:lnTo>
                  <a:lnTo>
                    <a:pt x="4631" y="1211"/>
                  </a:lnTo>
                  <a:lnTo>
                    <a:pt x="4631" y="1211"/>
                  </a:lnTo>
                  <a:lnTo>
                    <a:pt x="4631" y="1212"/>
                  </a:lnTo>
                  <a:lnTo>
                    <a:pt x="4629" y="1212"/>
                  </a:lnTo>
                  <a:lnTo>
                    <a:pt x="4627" y="1212"/>
                  </a:lnTo>
                  <a:lnTo>
                    <a:pt x="4626" y="1212"/>
                  </a:lnTo>
                  <a:lnTo>
                    <a:pt x="4624" y="1212"/>
                  </a:lnTo>
                  <a:lnTo>
                    <a:pt x="4623" y="1212"/>
                  </a:lnTo>
                  <a:lnTo>
                    <a:pt x="4623" y="1214"/>
                  </a:lnTo>
                  <a:lnTo>
                    <a:pt x="4621" y="1214"/>
                  </a:lnTo>
                  <a:lnTo>
                    <a:pt x="4621" y="1216"/>
                  </a:lnTo>
                  <a:lnTo>
                    <a:pt x="4620" y="1216"/>
                  </a:lnTo>
                  <a:lnTo>
                    <a:pt x="4620" y="1217"/>
                  </a:lnTo>
                  <a:lnTo>
                    <a:pt x="4620" y="1219"/>
                  </a:lnTo>
                  <a:lnTo>
                    <a:pt x="4618" y="1219"/>
                  </a:lnTo>
                  <a:lnTo>
                    <a:pt x="4618" y="1220"/>
                  </a:lnTo>
                  <a:lnTo>
                    <a:pt x="4618" y="1222"/>
                  </a:lnTo>
                  <a:lnTo>
                    <a:pt x="4620" y="1222"/>
                  </a:lnTo>
                  <a:lnTo>
                    <a:pt x="4620" y="1223"/>
                  </a:lnTo>
                  <a:lnTo>
                    <a:pt x="4621" y="1223"/>
                  </a:lnTo>
                  <a:lnTo>
                    <a:pt x="4623" y="1223"/>
                  </a:lnTo>
                  <a:lnTo>
                    <a:pt x="4624" y="1223"/>
                  </a:lnTo>
                  <a:lnTo>
                    <a:pt x="4624" y="1225"/>
                  </a:lnTo>
                  <a:lnTo>
                    <a:pt x="4626" y="1225"/>
                  </a:lnTo>
                  <a:lnTo>
                    <a:pt x="4627" y="1225"/>
                  </a:lnTo>
                  <a:lnTo>
                    <a:pt x="4627" y="1223"/>
                  </a:lnTo>
                  <a:lnTo>
                    <a:pt x="4629" y="1223"/>
                  </a:lnTo>
                  <a:lnTo>
                    <a:pt x="4631" y="1223"/>
                  </a:lnTo>
                  <a:lnTo>
                    <a:pt x="4631" y="1222"/>
                  </a:lnTo>
                  <a:lnTo>
                    <a:pt x="4631" y="1222"/>
                  </a:lnTo>
                  <a:lnTo>
                    <a:pt x="4631" y="1223"/>
                  </a:lnTo>
                  <a:lnTo>
                    <a:pt x="4632" y="1222"/>
                  </a:lnTo>
                  <a:lnTo>
                    <a:pt x="4634" y="1222"/>
                  </a:lnTo>
                  <a:lnTo>
                    <a:pt x="4634" y="1220"/>
                  </a:lnTo>
                  <a:lnTo>
                    <a:pt x="4634" y="1219"/>
                  </a:lnTo>
                  <a:lnTo>
                    <a:pt x="4634" y="1217"/>
                  </a:lnTo>
                  <a:lnTo>
                    <a:pt x="4634" y="1216"/>
                  </a:lnTo>
                  <a:lnTo>
                    <a:pt x="4634" y="1214"/>
                  </a:lnTo>
                  <a:lnTo>
                    <a:pt x="4632" y="1214"/>
                  </a:lnTo>
                  <a:lnTo>
                    <a:pt x="4632" y="1212"/>
                  </a:lnTo>
                  <a:moveTo>
                    <a:pt x="4505" y="1217"/>
                  </a:moveTo>
                  <a:lnTo>
                    <a:pt x="4507" y="1217"/>
                  </a:lnTo>
                  <a:lnTo>
                    <a:pt x="4507" y="1219"/>
                  </a:lnTo>
                  <a:lnTo>
                    <a:pt x="4508" y="1217"/>
                  </a:lnTo>
                  <a:lnTo>
                    <a:pt x="4508" y="1219"/>
                  </a:lnTo>
                  <a:lnTo>
                    <a:pt x="4510" y="1219"/>
                  </a:lnTo>
                  <a:lnTo>
                    <a:pt x="4510" y="1217"/>
                  </a:lnTo>
                  <a:lnTo>
                    <a:pt x="4510" y="1216"/>
                  </a:lnTo>
                  <a:lnTo>
                    <a:pt x="4510" y="1214"/>
                  </a:lnTo>
                  <a:lnTo>
                    <a:pt x="4508" y="1214"/>
                  </a:lnTo>
                  <a:lnTo>
                    <a:pt x="4507" y="1214"/>
                  </a:lnTo>
                  <a:lnTo>
                    <a:pt x="4507" y="1216"/>
                  </a:lnTo>
                  <a:lnTo>
                    <a:pt x="4505" y="1216"/>
                  </a:lnTo>
                  <a:lnTo>
                    <a:pt x="4505" y="1217"/>
                  </a:lnTo>
                  <a:moveTo>
                    <a:pt x="4652" y="1203"/>
                  </a:moveTo>
                  <a:lnTo>
                    <a:pt x="4654" y="1203"/>
                  </a:lnTo>
                  <a:lnTo>
                    <a:pt x="4654" y="1202"/>
                  </a:lnTo>
                  <a:lnTo>
                    <a:pt x="4654" y="1200"/>
                  </a:lnTo>
                  <a:lnTo>
                    <a:pt x="4652" y="1202"/>
                  </a:lnTo>
                  <a:lnTo>
                    <a:pt x="4651" y="1202"/>
                  </a:lnTo>
                  <a:lnTo>
                    <a:pt x="4651" y="1203"/>
                  </a:lnTo>
                  <a:lnTo>
                    <a:pt x="4652" y="1203"/>
                  </a:lnTo>
                  <a:moveTo>
                    <a:pt x="4652" y="1195"/>
                  </a:moveTo>
                  <a:lnTo>
                    <a:pt x="4652" y="1197"/>
                  </a:lnTo>
                  <a:lnTo>
                    <a:pt x="4651" y="1197"/>
                  </a:lnTo>
                  <a:lnTo>
                    <a:pt x="4649" y="1197"/>
                  </a:lnTo>
                  <a:lnTo>
                    <a:pt x="4649" y="1199"/>
                  </a:lnTo>
                  <a:lnTo>
                    <a:pt x="4648" y="1199"/>
                  </a:lnTo>
                  <a:lnTo>
                    <a:pt x="4646" y="1199"/>
                  </a:lnTo>
                  <a:lnTo>
                    <a:pt x="4644" y="1199"/>
                  </a:lnTo>
                  <a:lnTo>
                    <a:pt x="4644" y="1200"/>
                  </a:lnTo>
                  <a:lnTo>
                    <a:pt x="4643" y="1200"/>
                  </a:lnTo>
                  <a:lnTo>
                    <a:pt x="4641" y="1200"/>
                  </a:lnTo>
                  <a:lnTo>
                    <a:pt x="4640" y="1200"/>
                  </a:lnTo>
                  <a:lnTo>
                    <a:pt x="4640" y="1202"/>
                  </a:lnTo>
                  <a:lnTo>
                    <a:pt x="4638" y="1202"/>
                  </a:lnTo>
                  <a:lnTo>
                    <a:pt x="4638" y="1203"/>
                  </a:lnTo>
                  <a:lnTo>
                    <a:pt x="4637" y="1202"/>
                  </a:lnTo>
                  <a:lnTo>
                    <a:pt x="4637" y="1203"/>
                  </a:lnTo>
                  <a:lnTo>
                    <a:pt x="4635" y="1203"/>
                  </a:lnTo>
                  <a:lnTo>
                    <a:pt x="4635" y="1205"/>
                  </a:lnTo>
                  <a:lnTo>
                    <a:pt x="4637" y="1205"/>
                  </a:lnTo>
                  <a:lnTo>
                    <a:pt x="4637" y="1206"/>
                  </a:lnTo>
                  <a:lnTo>
                    <a:pt x="4637" y="1208"/>
                  </a:lnTo>
                  <a:lnTo>
                    <a:pt x="4638" y="1208"/>
                  </a:lnTo>
                  <a:lnTo>
                    <a:pt x="4638" y="1206"/>
                  </a:lnTo>
                  <a:lnTo>
                    <a:pt x="4640" y="1205"/>
                  </a:lnTo>
                  <a:lnTo>
                    <a:pt x="4641" y="1205"/>
                  </a:lnTo>
                  <a:lnTo>
                    <a:pt x="4641" y="1206"/>
                  </a:lnTo>
                  <a:lnTo>
                    <a:pt x="4643" y="1206"/>
                  </a:lnTo>
                  <a:lnTo>
                    <a:pt x="4643" y="1205"/>
                  </a:lnTo>
                  <a:lnTo>
                    <a:pt x="4643" y="1203"/>
                  </a:lnTo>
                  <a:lnTo>
                    <a:pt x="4644" y="1203"/>
                  </a:lnTo>
                  <a:lnTo>
                    <a:pt x="4646" y="1203"/>
                  </a:lnTo>
                  <a:lnTo>
                    <a:pt x="4646" y="1205"/>
                  </a:lnTo>
                  <a:lnTo>
                    <a:pt x="4648" y="1205"/>
                  </a:lnTo>
                  <a:lnTo>
                    <a:pt x="4649" y="1205"/>
                  </a:lnTo>
                  <a:lnTo>
                    <a:pt x="4651" y="1203"/>
                  </a:lnTo>
                  <a:lnTo>
                    <a:pt x="4649" y="1203"/>
                  </a:lnTo>
                  <a:lnTo>
                    <a:pt x="4649" y="1202"/>
                  </a:lnTo>
                  <a:lnTo>
                    <a:pt x="4651" y="1202"/>
                  </a:lnTo>
                  <a:lnTo>
                    <a:pt x="4651" y="1200"/>
                  </a:lnTo>
                  <a:lnTo>
                    <a:pt x="4652" y="1200"/>
                  </a:lnTo>
                  <a:lnTo>
                    <a:pt x="4652" y="1199"/>
                  </a:lnTo>
                  <a:lnTo>
                    <a:pt x="4654" y="1199"/>
                  </a:lnTo>
                  <a:lnTo>
                    <a:pt x="4654" y="1197"/>
                  </a:lnTo>
                  <a:lnTo>
                    <a:pt x="4654" y="1195"/>
                  </a:lnTo>
                  <a:lnTo>
                    <a:pt x="4652" y="1195"/>
                  </a:lnTo>
                  <a:moveTo>
                    <a:pt x="4508" y="1203"/>
                  </a:moveTo>
                  <a:lnTo>
                    <a:pt x="4508" y="1202"/>
                  </a:lnTo>
                  <a:lnTo>
                    <a:pt x="4507" y="1202"/>
                  </a:lnTo>
                  <a:lnTo>
                    <a:pt x="4507" y="1203"/>
                  </a:lnTo>
                  <a:lnTo>
                    <a:pt x="4507" y="1205"/>
                  </a:lnTo>
                  <a:lnTo>
                    <a:pt x="4508" y="1205"/>
                  </a:lnTo>
                  <a:lnTo>
                    <a:pt x="4510" y="1205"/>
                  </a:lnTo>
                  <a:lnTo>
                    <a:pt x="4510" y="1203"/>
                  </a:lnTo>
                  <a:lnTo>
                    <a:pt x="4508" y="1203"/>
                  </a:lnTo>
                  <a:moveTo>
                    <a:pt x="4501" y="1197"/>
                  </a:moveTo>
                  <a:lnTo>
                    <a:pt x="4501" y="1195"/>
                  </a:lnTo>
                  <a:lnTo>
                    <a:pt x="4499" y="1195"/>
                  </a:lnTo>
                  <a:lnTo>
                    <a:pt x="4499" y="1194"/>
                  </a:lnTo>
                  <a:lnTo>
                    <a:pt x="4498" y="1192"/>
                  </a:lnTo>
                  <a:lnTo>
                    <a:pt x="4496" y="1192"/>
                  </a:lnTo>
                  <a:lnTo>
                    <a:pt x="4496" y="1194"/>
                  </a:lnTo>
                  <a:lnTo>
                    <a:pt x="4496" y="1195"/>
                  </a:lnTo>
                  <a:lnTo>
                    <a:pt x="4498" y="1195"/>
                  </a:lnTo>
                  <a:lnTo>
                    <a:pt x="4498" y="1197"/>
                  </a:lnTo>
                  <a:lnTo>
                    <a:pt x="4498" y="1199"/>
                  </a:lnTo>
                  <a:lnTo>
                    <a:pt x="4498" y="1200"/>
                  </a:lnTo>
                  <a:lnTo>
                    <a:pt x="4499" y="1202"/>
                  </a:lnTo>
                  <a:lnTo>
                    <a:pt x="4501" y="1202"/>
                  </a:lnTo>
                  <a:lnTo>
                    <a:pt x="4501" y="1200"/>
                  </a:lnTo>
                  <a:lnTo>
                    <a:pt x="4502" y="1200"/>
                  </a:lnTo>
                  <a:lnTo>
                    <a:pt x="4504" y="1199"/>
                  </a:lnTo>
                  <a:lnTo>
                    <a:pt x="4502" y="1199"/>
                  </a:lnTo>
                  <a:lnTo>
                    <a:pt x="4502" y="1197"/>
                  </a:lnTo>
                  <a:lnTo>
                    <a:pt x="4501" y="1197"/>
                  </a:lnTo>
                  <a:moveTo>
                    <a:pt x="4507" y="1195"/>
                  </a:moveTo>
                  <a:lnTo>
                    <a:pt x="4505" y="1197"/>
                  </a:lnTo>
                  <a:lnTo>
                    <a:pt x="4507" y="1199"/>
                  </a:lnTo>
                  <a:lnTo>
                    <a:pt x="4508" y="1199"/>
                  </a:lnTo>
                  <a:lnTo>
                    <a:pt x="4510" y="1199"/>
                  </a:lnTo>
                  <a:lnTo>
                    <a:pt x="4510" y="1197"/>
                  </a:lnTo>
                  <a:lnTo>
                    <a:pt x="4508" y="1197"/>
                  </a:lnTo>
                  <a:lnTo>
                    <a:pt x="4508" y="1195"/>
                  </a:lnTo>
                  <a:lnTo>
                    <a:pt x="4507" y="1195"/>
                  </a:lnTo>
                  <a:moveTo>
                    <a:pt x="2975" y="1181"/>
                  </a:moveTo>
                  <a:lnTo>
                    <a:pt x="2975" y="1180"/>
                  </a:lnTo>
                  <a:lnTo>
                    <a:pt x="2975" y="1178"/>
                  </a:lnTo>
                  <a:lnTo>
                    <a:pt x="2974" y="1178"/>
                  </a:lnTo>
                  <a:lnTo>
                    <a:pt x="2974" y="1177"/>
                  </a:lnTo>
                  <a:lnTo>
                    <a:pt x="2974" y="1175"/>
                  </a:lnTo>
                  <a:lnTo>
                    <a:pt x="2974" y="1174"/>
                  </a:lnTo>
                  <a:lnTo>
                    <a:pt x="2975" y="1172"/>
                  </a:lnTo>
                  <a:lnTo>
                    <a:pt x="2975" y="1171"/>
                  </a:lnTo>
                  <a:lnTo>
                    <a:pt x="2974" y="1171"/>
                  </a:lnTo>
                  <a:lnTo>
                    <a:pt x="2975" y="1169"/>
                  </a:lnTo>
                  <a:lnTo>
                    <a:pt x="2975" y="1168"/>
                  </a:lnTo>
                  <a:lnTo>
                    <a:pt x="2975" y="1164"/>
                  </a:lnTo>
                  <a:lnTo>
                    <a:pt x="2974" y="1164"/>
                  </a:lnTo>
                  <a:lnTo>
                    <a:pt x="2974" y="1163"/>
                  </a:lnTo>
                  <a:lnTo>
                    <a:pt x="2974" y="1161"/>
                  </a:lnTo>
                  <a:lnTo>
                    <a:pt x="2974" y="1160"/>
                  </a:lnTo>
                  <a:lnTo>
                    <a:pt x="2974" y="1158"/>
                  </a:lnTo>
                  <a:lnTo>
                    <a:pt x="2974" y="1157"/>
                  </a:lnTo>
                  <a:lnTo>
                    <a:pt x="2974" y="1155"/>
                  </a:lnTo>
                  <a:lnTo>
                    <a:pt x="2974" y="1155"/>
                  </a:lnTo>
                  <a:lnTo>
                    <a:pt x="2972" y="1155"/>
                  </a:lnTo>
                  <a:lnTo>
                    <a:pt x="2972" y="1154"/>
                  </a:lnTo>
                  <a:lnTo>
                    <a:pt x="2972" y="1152"/>
                  </a:lnTo>
                  <a:lnTo>
                    <a:pt x="2971" y="1152"/>
                  </a:lnTo>
                  <a:lnTo>
                    <a:pt x="2969" y="1152"/>
                  </a:lnTo>
                  <a:lnTo>
                    <a:pt x="2969" y="1151"/>
                  </a:lnTo>
                  <a:lnTo>
                    <a:pt x="2969" y="1149"/>
                  </a:lnTo>
                  <a:lnTo>
                    <a:pt x="2969" y="1147"/>
                  </a:lnTo>
                  <a:lnTo>
                    <a:pt x="2967" y="1147"/>
                  </a:lnTo>
                  <a:lnTo>
                    <a:pt x="2967" y="1146"/>
                  </a:lnTo>
                  <a:lnTo>
                    <a:pt x="2966" y="1146"/>
                  </a:lnTo>
                  <a:lnTo>
                    <a:pt x="2964" y="1146"/>
                  </a:lnTo>
                  <a:lnTo>
                    <a:pt x="2963" y="1146"/>
                  </a:lnTo>
                  <a:lnTo>
                    <a:pt x="2963" y="1147"/>
                  </a:lnTo>
                  <a:lnTo>
                    <a:pt x="2961" y="1146"/>
                  </a:lnTo>
                  <a:lnTo>
                    <a:pt x="2961" y="1147"/>
                  </a:lnTo>
                  <a:lnTo>
                    <a:pt x="2961" y="1149"/>
                  </a:lnTo>
                  <a:lnTo>
                    <a:pt x="2960" y="1149"/>
                  </a:lnTo>
                  <a:lnTo>
                    <a:pt x="2960" y="1151"/>
                  </a:lnTo>
                  <a:lnTo>
                    <a:pt x="2960" y="1152"/>
                  </a:lnTo>
                  <a:lnTo>
                    <a:pt x="2961" y="1154"/>
                  </a:lnTo>
                  <a:lnTo>
                    <a:pt x="2960" y="1154"/>
                  </a:lnTo>
                  <a:lnTo>
                    <a:pt x="2960" y="1155"/>
                  </a:lnTo>
                  <a:lnTo>
                    <a:pt x="2960" y="1155"/>
                  </a:lnTo>
                  <a:lnTo>
                    <a:pt x="2958" y="1155"/>
                  </a:lnTo>
                  <a:lnTo>
                    <a:pt x="2958" y="1157"/>
                  </a:lnTo>
                  <a:lnTo>
                    <a:pt x="2958" y="1158"/>
                  </a:lnTo>
                  <a:lnTo>
                    <a:pt x="2958" y="1160"/>
                  </a:lnTo>
                  <a:lnTo>
                    <a:pt x="2958" y="1160"/>
                  </a:lnTo>
                  <a:lnTo>
                    <a:pt x="2957" y="1160"/>
                  </a:lnTo>
                  <a:lnTo>
                    <a:pt x="2955" y="1160"/>
                  </a:lnTo>
                  <a:lnTo>
                    <a:pt x="2955" y="1161"/>
                  </a:lnTo>
                  <a:lnTo>
                    <a:pt x="2954" y="1161"/>
                  </a:lnTo>
                  <a:lnTo>
                    <a:pt x="2954" y="1163"/>
                  </a:lnTo>
                  <a:lnTo>
                    <a:pt x="2952" y="1163"/>
                  </a:lnTo>
                  <a:lnTo>
                    <a:pt x="2952" y="1164"/>
                  </a:lnTo>
                  <a:lnTo>
                    <a:pt x="2950" y="1164"/>
                  </a:lnTo>
                  <a:lnTo>
                    <a:pt x="2950" y="1163"/>
                  </a:lnTo>
                  <a:lnTo>
                    <a:pt x="2949" y="1163"/>
                  </a:lnTo>
                  <a:lnTo>
                    <a:pt x="2949" y="1161"/>
                  </a:lnTo>
                  <a:lnTo>
                    <a:pt x="2947" y="1161"/>
                  </a:lnTo>
                  <a:lnTo>
                    <a:pt x="2947" y="1163"/>
                  </a:lnTo>
                  <a:lnTo>
                    <a:pt x="2947" y="1164"/>
                  </a:lnTo>
                  <a:lnTo>
                    <a:pt x="2946" y="1164"/>
                  </a:lnTo>
                  <a:lnTo>
                    <a:pt x="2946" y="1166"/>
                  </a:lnTo>
                  <a:lnTo>
                    <a:pt x="2947" y="1166"/>
                  </a:lnTo>
                  <a:lnTo>
                    <a:pt x="2947" y="1168"/>
                  </a:lnTo>
                  <a:lnTo>
                    <a:pt x="2947" y="1169"/>
                  </a:lnTo>
                  <a:lnTo>
                    <a:pt x="2947" y="1171"/>
                  </a:lnTo>
                  <a:lnTo>
                    <a:pt x="2946" y="1171"/>
                  </a:lnTo>
                  <a:lnTo>
                    <a:pt x="2944" y="1171"/>
                  </a:lnTo>
                  <a:lnTo>
                    <a:pt x="2944" y="1172"/>
                  </a:lnTo>
                  <a:lnTo>
                    <a:pt x="2943" y="1172"/>
                  </a:lnTo>
                  <a:lnTo>
                    <a:pt x="2943" y="1174"/>
                  </a:lnTo>
                  <a:lnTo>
                    <a:pt x="2943" y="1175"/>
                  </a:lnTo>
                  <a:lnTo>
                    <a:pt x="2944" y="1175"/>
                  </a:lnTo>
                  <a:lnTo>
                    <a:pt x="2946" y="1175"/>
                  </a:lnTo>
                  <a:lnTo>
                    <a:pt x="2946" y="1177"/>
                  </a:lnTo>
                  <a:lnTo>
                    <a:pt x="2947" y="1177"/>
                  </a:lnTo>
                  <a:lnTo>
                    <a:pt x="2947" y="1178"/>
                  </a:lnTo>
                  <a:lnTo>
                    <a:pt x="2946" y="1178"/>
                  </a:lnTo>
                  <a:lnTo>
                    <a:pt x="2946" y="1177"/>
                  </a:lnTo>
                  <a:lnTo>
                    <a:pt x="2944" y="1177"/>
                  </a:lnTo>
                  <a:lnTo>
                    <a:pt x="2943" y="1177"/>
                  </a:lnTo>
                  <a:lnTo>
                    <a:pt x="2943" y="1178"/>
                  </a:lnTo>
                  <a:lnTo>
                    <a:pt x="2941" y="1178"/>
                  </a:lnTo>
                  <a:lnTo>
                    <a:pt x="2941" y="1180"/>
                  </a:lnTo>
                  <a:lnTo>
                    <a:pt x="2940" y="1181"/>
                  </a:lnTo>
                  <a:lnTo>
                    <a:pt x="2940" y="1183"/>
                  </a:lnTo>
                  <a:lnTo>
                    <a:pt x="2938" y="1183"/>
                  </a:lnTo>
                  <a:lnTo>
                    <a:pt x="2938" y="1181"/>
                  </a:lnTo>
                  <a:lnTo>
                    <a:pt x="2938" y="1180"/>
                  </a:lnTo>
                  <a:lnTo>
                    <a:pt x="2940" y="1180"/>
                  </a:lnTo>
                  <a:lnTo>
                    <a:pt x="2940" y="1178"/>
                  </a:lnTo>
                  <a:lnTo>
                    <a:pt x="2940" y="1177"/>
                  </a:lnTo>
                  <a:lnTo>
                    <a:pt x="2938" y="1178"/>
                  </a:lnTo>
                  <a:lnTo>
                    <a:pt x="2937" y="1180"/>
                  </a:lnTo>
                  <a:lnTo>
                    <a:pt x="2937" y="1181"/>
                  </a:lnTo>
                  <a:lnTo>
                    <a:pt x="2935" y="1181"/>
                  </a:lnTo>
                  <a:lnTo>
                    <a:pt x="2935" y="1183"/>
                  </a:lnTo>
                  <a:lnTo>
                    <a:pt x="2933" y="1183"/>
                  </a:lnTo>
                  <a:lnTo>
                    <a:pt x="2933" y="1185"/>
                  </a:lnTo>
                  <a:lnTo>
                    <a:pt x="2933" y="1186"/>
                  </a:lnTo>
                  <a:lnTo>
                    <a:pt x="2935" y="1186"/>
                  </a:lnTo>
                  <a:lnTo>
                    <a:pt x="2935" y="1188"/>
                  </a:lnTo>
                  <a:lnTo>
                    <a:pt x="2933" y="1188"/>
                  </a:lnTo>
                  <a:lnTo>
                    <a:pt x="2932" y="1188"/>
                  </a:lnTo>
                  <a:lnTo>
                    <a:pt x="2932" y="1186"/>
                  </a:lnTo>
                  <a:lnTo>
                    <a:pt x="2932" y="1185"/>
                  </a:lnTo>
                  <a:lnTo>
                    <a:pt x="2930" y="1185"/>
                  </a:lnTo>
                  <a:lnTo>
                    <a:pt x="2930" y="1186"/>
                  </a:lnTo>
                  <a:lnTo>
                    <a:pt x="2929" y="1186"/>
                  </a:lnTo>
                  <a:lnTo>
                    <a:pt x="2927" y="1186"/>
                  </a:lnTo>
                  <a:lnTo>
                    <a:pt x="2927" y="1188"/>
                  </a:lnTo>
                  <a:lnTo>
                    <a:pt x="2926" y="1188"/>
                  </a:lnTo>
                  <a:lnTo>
                    <a:pt x="2924" y="1189"/>
                  </a:lnTo>
                  <a:lnTo>
                    <a:pt x="2923" y="1191"/>
                  </a:lnTo>
                  <a:lnTo>
                    <a:pt x="2923" y="1192"/>
                  </a:lnTo>
                  <a:lnTo>
                    <a:pt x="2924" y="1192"/>
                  </a:lnTo>
                  <a:lnTo>
                    <a:pt x="2924" y="1192"/>
                  </a:lnTo>
                  <a:lnTo>
                    <a:pt x="2923" y="1192"/>
                  </a:lnTo>
                  <a:lnTo>
                    <a:pt x="2921" y="1192"/>
                  </a:lnTo>
                  <a:lnTo>
                    <a:pt x="2921" y="1192"/>
                  </a:lnTo>
                  <a:lnTo>
                    <a:pt x="2921" y="1191"/>
                  </a:lnTo>
                  <a:lnTo>
                    <a:pt x="2921" y="1191"/>
                  </a:lnTo>
                  <a:lnTo>
                    <a:pt x="2921" y="1192"/>
                  </a:lnTo>
                  <a:lnTo>
                    <a:pt x="2921" y="1192"/>
                  </a:lnTo>
                  <a:lnTo>
                    <a:pt x="2919" y="1192"/>
                  </a:lnTo>
                  <a:lnTo>
                    <a:pt x="2918" y="1192"/>
                  </a:lnTo>
                  <a:lnTo>
                    <a:pt x="2916" y="1192"/>
                  </a:lnTo>
                  <a:lnTo>
                    <a:pt x="2915" y="1192"/>
                  </a:lnTo>
                  <a:lnTo>
                    <a:pt x="2915" y="1192"/>
                  </a:lnTo>
                  <a:lnTo>
                    <a:pt x="2913" y="1192"/>
                  </a:lnTo>
                  <a:lnTo>
                    <a:pt x="2912" y="1194"/>
                  </a:lnTo>
                  <a:lnTo>
                    <a:pt x="2912" y="1195"/>
                  </a:lnTo>
                  <a:lnTo>
                    <a:pt x="2910" y="1195"/>
                  </a:lnTo>
                  <a:lnTo>
                    <a:pt x="2910" y="1194"/>
                  </a:lnTo>
                  <a:lnTo>
                    <a:pt x="2910" y="1192"/>
                  </a:lnTo>
                  <a:lnTo>
                    <a:pt x="2909" y="1194"/>
                  </a:lnTo>
                  <a:lnTo>
                    <a:pt x="2907" y="1194"/>
                  </a:lnTo>
                  <a:lnTo>
                    <a:pt x="2907" y="1195"/>
                  </a:lnTo>
                  <a:lnTo>
                    <a:pt x="2906" y="1195"/>
                  </a:lnTo>
                  <a:lnTo>
                    <a:pt x="2904" y="1197"/>
                  </a:lnTo>
                  <a:lnTo>
                    <a:pt x="2904" y="1195"/>
                  </a:lnTo>
                  <a:lnTo>
                    <a:pt x="2902" y="1195"/>
                  </a:lnTo>
                  <a:lnTo>
                    <a:pt x="2901" y="1195"/>
                  </a:lnTo>
                  <a:lnTo>
                    <a:pt x="2899" y="1195"/>
                  </a:lnTo>
                  <a:lnTo>
                    <a:pt x="2899" y="1197"/>
                  </a:lnTo>
                  <a:lnTo>
                    <a:pt x="2898" y="1197"/>
                  </a:lnTo>
                  <a:lnTo>
                    <a:pt x="2898" y="1199"/>
                  </a:lnTo>
                  <a:lnTo>
                    <a:pt x="2899" y="1200"/>
                  </a:lnTo>
                  <a:lnTo>
                    <a:pt x="2898" y="1202"/>
                  </a:lnTo>
                  <a:lnTo>
                    <a:pt x="2898" y="1203"/>
                  </a:lnTo>
                  <a:lnTo>
                    <a:pt x="2898" y="1205"/>
                  </a:lnTo>
                  <a:lnTo>
                    <a:pt x="2896" y="1205"/>
                  </a:lnTo>
                  <a:lnTo>
                    <a:pt x="2896" y="1206"/>
                  </a:lnTo>
                  <a:lnTo>
                    <a:pt x="2895" y="1206"/>
                  </a:lnTo>
                  <a:lnTo>
                    <a:pt x="2895" y="1208"/>
                  </a:lnTo>
                  <a:lnTo>
                    <a:pt x="2893" y="1208"/>
                  </a:lnTo>
                  <a:lnTo>
                    <a:pt x="2893" y="1209"/>
                  </a:lnTo>
                  <a:lnTo>
                    <a:pt x="2892" y="1211"/>
                  </a:lnTo>
                  <a:lnTo>
                    <a:pt x="2892" y="1212"/>
                  </a:lnTo>
                  <a:lnTo>
                    <a:pt x="2890" y="1214"/>
                  </a:lnTo>
                  <a:lnTo>
                    <a:pt x="2890" y="1216"/>
                  </a:lnTo>
                  <a:lnTo>
                    <a:pt x="2890" y="1217"/>
                  </a:lnTo>
                  <a:lnTo>
                    <a:pt x="2892" y="1217"/>
                  </a:lnTo>
                  <a:lnTo>
                    <a:pt x="2892" y="1219"/>
                  </a:lnTo>
                  <a:lnTo>
                    <a:pt x="2890" y="1220"/>
                  </a:lnTo>
                  <a:lnTo>
                    <a:pt x="2890" y="1223"/>
                  </a:lnTo>
                  <a:lnTo>
                    <a:pt x="2890" y="1226"/>
                  </a:lnTo>
                  <a:lnTo>
                    <a:pt x="2890" y="1228"/>
                  </a:lnTo>
                  <a:lnTo>
                    <a:pt x="2892" y="1229"/>
                  </a:lnTo>
                  <a:lnTo>
                    <a:pt x="2892" y="1229"/>
                  </a:lnTo>
                  <a:lnTo>
                    <a:pt x="2892" y="1231"/>
                  </a:lnTo>
                  <a:lnTo>
                    <a:pt x="2892" y="1233"/>
                  </a:lnTo>
                  <a:lnTo>
                    <a:pt x="2892" y="1234"/>
                  </a:lnTo>
                  <a:lnTo>
                    <a:pt x="2893" y="1236"/>
                  </a:lnTo>
                  <a:lnTo>
                    <a:pt x="2893" y="1237"/>
                  </a:lnTo>
                  <a:lnTo>
                    <a:pt x="2893" y="1239"/>
                  </a:lnTo>
                  <a:lnTo>
                    <a:pt x="2893" y="1240"/>
                  </a:lnTo>
                  <a:lnTo>
                    <a:pt x="2893" y="1242"/>
                  </a:lnTo>
                  <a:lnTo>
                    <a:pt x="2892" y="1242"/>
                  </a:lnTo>
                  <a:lnTo>
                    <a:pt x="2892" y="1243"/>
                  </a:lnTo>
                  <a:lnTo>
                    <a:pt x="2893" y="1243"/>
                  </a:lnTo>
                  <a:lnTo>
                    <a:pt x="2893" y="1245"/>
                  </a:lnTo>
                  <a:lnTo>
                    <a:pt x="2893" y="1247"/>
                  </a:lnTo>
                  <a:lnTo>
                    <a:pt x="2892" y="1247"/>
                  </a:lnTo>
                  <a:lnTo>
                    <a:pt x="2892" y="1248"/>
                  </a:lnTo>
                  <a:lnTo>
                    <a:pt x="2890" y="1248"/>
                  </a:lnTo>
                  <a:lnTo>
                    <a:pt x="2889" y="1251"/>
                  </a:lnTo>
                  <a:lnTo>
                    <a:pt x="2889" y="1253"/>
                  </a:lnTo>
                  <a:lnTo>
                    <a:pt x="2887" y="1253"/>
                  </a:lnTo>
                  <a:lnTo>
                    <a:pt x="2887" y="1254"/>
                  </a:lnTo>
                  <a:lnTo>
                    <a:pt x="2885" y="1256"/>
                  </a:lnTo>
                  <a:lnTo>
                    <a:pt x="2884" y="1257"/>
                  </a:lnTo>
                  <a:lnTo>
                    <a:pt x="2884" y="1259"/>
                  </a:lnTo>
                  <a:lnTo>
                    <a:pt x="2884" y="1260"/>
                  </a:lnTo>
                  <a:lnTo>
                    <a:pt x="2884" y="1262"/>
                  </a:lnTo>
                  <a:lnTo>
                    <a:pt x="2884" y="1264"/>
                  </a:lnTo>
                  <a:lnTo>
                    <a:pt x="2882" y="1264"/>
                  </a:lnTo>
                  <a:lnTo>
                    <a:pt x="2881" y="1264"/>
                  </a:lnTo>
                  <a:lnTo>
                    <a:pt x="2879" y="1264"/>
                  </a:lnTo>
                  <a:lnTo>
                    <a:pt x="2879" y="1265"/>
                  </a:lnTo>
                  <a:lnTo>
                    <a:pt x="2878" y="1267"/>
                  </a:lnTo>
                  <a:lnTo>
                    <a:pt x="2876" y="1268"/>
                  </a:lnTo>
                  <a:lnTo>
                    <a:pt x="2876" y="1270"/>
                  </a:lnTo>
                  <a:lnTo>
                    <a:pt x="2875" y="1270"/>
                  </a:lnTo>
                  <a:lnTo>
                    <a:pt x="2875" y="1271"/>
                  </a:lnTo>
                  <a:lnTo>
                    <a:pt x="2875" y="1273"/>
                  </a:lnTo>
                  <a:lnTo>
                    <a:pt x="2875" y="1274"/>
                  </a:lnTo>
                  <a:lnTo>
                    <a:pt x="2873" y="1274"/>
                  </a:lnTo>
                  <a:lnTo>
                    <a:pt x="2873" y="1276"/>
                  </a:lnTo>
                  <a:lnTo>
                    <a:pt x="2875" y="1278"/>
                  </a:lnTo>
                  <a:lnTo>
                    <a:pt x="2875" y="1279"/>
                  </a:lnTo>
                  <a:lnTo>
                    <a:pt x="2873" y="1279"/>
                  </a:lnTo>
                  <a:lnTo>
                    <a:pt x="2875" y="1281"/>
                  </a:lnTo>
                  <a:lnTo>
                    <a:pt x="2875" y="1282"/>
                  </a:lnTo>
                  <a:lnTo>
                    <a:pt x="2875" y="1284"/>
                  </a:lnTo>
                  <a:lnTo>
                    <a:pt x="2875" y="1285"/>
                  </a:lnTo>
                  <a:lnTo>
                    <a:pt x="2876" y="1285"/>
                  </a:lnTo>
                  <a:lnTo>
                    <a:pt x="2876" y="1287"/>
                  </a:lnTo>
                  <a:lnTo>
                    <a:pt x="2876" y="1288"/>
                  </a:lnTo>
                  <a:lnTo>
                    <a:pt x="2876" y="1290"/>
                  </a:lnTo>
                  <a:lnTo>
                    <a:pt x="2878" y="1291"/>
                  </a:lnTo>
                  <a:lnTo>
                    <a:pt x="2878" y="1293"/>
                  </a:lnTo>
                  <a:lnTo>
                    <a:pt x="2876" y="1295"/>
                  </a:lnTo>
                  <a:lnTo>
                    <a:pt x="2876" y="1296"/>
                  </a:lnTo>
                  <a:lnTo>
                    <a:pt x="2876" y="1298"/>
                  </a:lnTo>
                  <a:lnTo>
                    <a:pt x="2876" y="1299"/>
                  </a:lnTo>
                  <a:lnTo>
                    <a:pt x="2875" y="1301"/>
                  </a:lnTo>
                  <a:lnTo>
                    <a:pt x="2875" y="1304"/>
                  </a:lnTo>
                  <a:lnTo>
                    <a:pt x="2875" y="1304"/>
                  </a:lnTo>
                  <a:lnTo>
                    <a:pt x="2876" y="1304"/>
                  </a:lnTo>
                  <a:lnTo>
                    <a:pt x="2876" y="1305"/>
                  </a:lnTo>
                  <a:lnTo>
                    <a:pt x="2878" y="1305"/>
                  </a:lnTo>
                  <a:lnTo>
                    <a:pt x="2878" y="1307"/>
                  </a:lnTo>
                  <a:lnTo>
                    <a:pt x="2876" y="1307"/>
                  </a:lnTo>
                  <a:lnTo>
                    <a:pt x="2876" y="1308"/>
                  </a:lnTo>
                  <a:lnTo>
                    <a:pt x="2878" y="1308"/>
                  </a:lnTo>
                  <a:lnTo>
                    <a:pt x="2878" y="1310"/>
                  </a:lnTo>
                  <a:lnTo>
                    <a:pt x="2878" y="1312"/>
                  </a:lnTo>
                  <a:lnTo>
                    <a:pt x="2879" y="1312"/>
                  </a:lnTo>
                  <a:lnTo>
                    <a:pt x="2879" y="1313"/>
                  </a:lnTo>
                  <a:lnTo>
                    <a:pt x="2881" y="1313"/>
                  </a:lnTo>
                  <a:lnTo>
                    <a:pt x="2882" y="1313"/>
                  </a:lnTo>
                  <a:lnTo>
                    <a:pt x="2882" y="1315"/>
                  </a:lnTo>
                  <a:lnTo>
                    <a:pt x="2884" y="1315"/>
                  </a:lnTo>
                  <a:lnTo>
                    <a:pt x="2884" y="1315"/>
                  </a:lnTo>
                  <a:lnTo>
                    <a:pt x="2885" y="1316"/>
                  </a:lnTo>
                  <a:lnTo>
                    <a:pt x="2887" y="1318"/>
                  </a:lnTo>
                  <a:lnTo>
                    <a:pt x="2889" y="1318"/>
                  </a:lnTo>
                  <a:lnTo>
                    <a:pt x="2889" y="1319"/>
                  </a:lnTo>
                  <a:lnTo>
                    <a:pt x="2893" y="1319"/>
                  </a:lnTo>
                  <a:lnTo>
                    <a:pt x="2895" y="1318"/>
                  </a:lnTo>
                  <a:lnTo>
                    <a:pt x="2896" y="1316"/>
                  </a:lnTo>
                  <a:lnTo>
                    <a:pt x="2898" y="1316"/>
                  </a:lnTo>
                  <a:lnTo>
                    <a:pt x="2899" y="1315"/>
                  </a:lnTo>
                  <a:lnTo>
                    <a:pt x="2902" y="1313"/>
                  </a:lnTo>
                  <a:lnTo>
                    <a:pt x="2904" y="1313"/>
                  </a:lnTo>
                  <a:lnTo>
                    <a:pt x="2906" y="1313"/>
                  </a:lnTo>
                  <a:lnTo>
                    <a:pt x="2907" y="1313"/>
                  </a:lnTo>
                  <a:lnTo>
                    <a:pt x="2909" y="1313"/>
                  </a:lnTo>
                  <a:lnTo>
                    <a:pt x="2910" y="1313"/>
                  </a:lnTo>
                  <a:lnTo>
                    <a:pt x="2910" y="1312"/>
                  </a:lnTo>
                  <a:lnTo>
                    <a:pt x="2912" y="1312"/>
                  </a:lnTo>
                  <a:lnTo>
                    <a:pt x="2913" y="1312"/>
                  </a:lnTo>
                  <a:lnTo>
                    <a:pt x="2913" y="1310"/>
                  </a:lnTo>
                  <a:lnTo>
                    <a:pt x="2915" y="1310"/>
                  </a:lnTo>
                  <a:lnTo>
                    <a:pt x="2915" y="1308"/>
                  </a:lnTo>
                  <a:lnTo>
                    <a:pt x="2916" y="1308"/>
                  </a:lnTo>
                  <a:lnTo>
                    <a:pt x="2916" y="1307"/>
                  </a:lnTo>
                  <a:lnTo>
                    <a:pt x="2918" y="1304"/>
                  </a:lnTo>
                  <a:lnTo>
                    <a:pt x="2918" y="1304"/>
                  </a:lnTo>
                  <a:lnTo>
                    <a:pt x="2918" y="1302"/>
                  </a:lnTo>
                  <a:lnTo>
                    <a:pt x="2919" y="1302"/>
                  </a:lnTo>
                  <a:lnTo>
                    <a:pt x="2919" y="1301"/>
                  </a:lnTo>
                  <a:lnTo>
                    <a:pt x="2921" y="1301"/>
                  </a:lnTo>
                  <a:lnTo>
                    <a:pt x="2921" y="1299"/>
                  </a:lnTo>
                  <a:lnTo>
                    <a:pt x="2921" y="1298"/>
                  </a:lnTo>
                  <a:lnTo>
                    <a:pt x="2923" y="1295"/>
                  </a:lnTo>
                  <a:lnTo>
                    <a:pt x="2923" y="1293"/>
                  </a:lnTo>
                  <a:lnTo>
                    <a:pt x="2924" y="1288"/>
                  </a:lnTo>
                  <a:lnTo>
                    <a:pt x="2926" y="1287"/>
                  </a:lnTo>
                  <a:lnTo>
                    <a:pt x="2926" y="1285"/>
                  </a:lnTo>
                  <a:lnTo>
                    <a:pt x="2927" y="1284"/>
                  </a:lnTo>
                  <a:lnTo>
                    <a:pt x="2927" y="1282"/>
                  </a:lnTo>
                  <a:lnTo>
                    <a:pt x="2929" y="1279"/>
                  </a:lnTo>
                  <a:lnTo>
                    <a:pt x="2929" y="1278"/>
                  </a:lnTo>
                  <a:lnTo>
                    <a:pt x="2930" y="1276"/>
                  </a:lnTo>
                  <a:lnTo>
                    <a:pt x="2932" y="1273"/>
                  </a:lnTo>
                  <a:lnTo>
                    <a:pt x="2935" y="1270"/>
                  </a:lnTo>
                  <a:lnTo>
                    <a:pt x="2937" y="1265"/>
                  </a:lnTo>
                  <a:lnTo>
                    <a:pt x="2938" y="1265"/>
                  </a:lnTo>
                  <a:lnTo>
                    <a:pt x="2938" y="1264"/>
                  </a:lnTo>
                  <a:lnTo>
                    <a:pt x="2938" y="1262"/>
                  </a:lnTo>
                  <a:lnTo>
                    <a:pt x="2940" y="1260"/>
                  </a:lnTo>
                  <a:lnTo>
                    <a:pt x="2940" y="1259"/>
                  </a:lnTo>
                  <a:lnTo>
                    <a:pt x="2941" y="1254"/>
                  </a:lnTo>
                  <a:lnTo>
                    <a:pt x="2943" y="1251"/>
                  </a:lnTo>
                  <a:lnTo>
                    <a:pt x="2944" y="1250"/>
                  </a:lnTo>
                  <a:lnTo>
                    <a:pt x="2946" y="1247"/>
                  </a:lnTo>
                  <a:lnTo>
                    <a:pt x="2947" y="1245"/>
                  </a:lnTo>
                  <a:lnTo>
                    <a:pt x="2947" y="1243"/>
                  </a:lnTo>
                  <a:lnTo>
                    <a:pt x="2947" y="1242"/>
                  </a:lnTo>
                  <a:lnTo>
                    <a:pt x="2950" y="1237"/>
                  </a:lnTo>
                  <a:lnTo>
                    <a:pt x="2952" y="1234"/>
                  </a:lnTo>
                  <a:lnTo>
                    <a:pt x="2952" y="1233"/>
                  </a:lnTo>
                  <a:lnTo>
                    <a:pt x="2954" y="1231"/>
                  </a:lnTo>
                  <a:lnTo>
                    <a:pt x="2955" y="1229"/>
                  </a:lnTo>
                  <a:lnTo>
                    <a:pt x="2957" y="1228"/>
                  </a:lnTo>
                  <a:lnTo>
                    <a:pt x="2957" y="1226"/>
                  </a:lnTo>
                  <a:lnTo>
                    <a:pt x="2958" y="1223"/>
                  </a:lnTo>
                  <a:lnTo>
                    <a:pt x="2958" y="1222"/>
                  </a:lnTo>
                  <a:lnTo>
                    <a:pt x="2958" y="1220"/>
                  </a:lnTo>
                  <a:lnTo>
                    <a:pt x="2958" y="1217"/>
                  </a:lnTo>
                  <a:lnTo>
                    <a:pt x="2958" y="1216"/>
                  </a:lnTo>
                  <a:lnTo>
                    <a:pt x="2958" y="1212"/>
                  </a:lnTo>
                  <a:lnTo>
                    <a:pt x="2958" y="1211"/>
                  </a:lnTo>
                  <a:lnTo>
                    <a:pt x="2960" y="1209"/>
                  </a:lnTo>
                  <a:lnTo>
                    <a:pt x="2961" y="1208"/>
                  </a:lnTo>
                  <a:lnTo>
                    <a:pt x="2961" y="1206"/>
                  </a:lnTo>
                  <a:lnTo>
                    <a:pt x="2963" y="1206"/>
                  </a:lnTo>
                  <a:lnTo>
                    <a:pt x="2963" y="1205"/>
                  </a:lnTo>
                  <a:lnTo>
                    <a:pt x="2964" y="1205"/>
                  </a:lnTo>
                  <a:lnTo>
                    <a:pt x="2964" y="1203"/>
                  </a:lnTo>
                  <a:lnTo>
                    <a:pt x="2964" y="1202"/>
                  </a:lnTo>
                  <a:lnTo>
                    <a:pt x="2966" y="1202"/>
                  </a:lnTo>
                  <a:lnTo>
                    <a:pt x="2966" y="1200"/>
                  </a:lnTo>
                  <a:lnTo>
                    <a:pt x="2966" y="1199"/>
                  </a:lnTo>
                  <a:lnTo>
                    <a:pt x="2966" y="1197"/>
                  </a:lnTo>
                  <a:lnTo>
                    <a:pt x="2966" y="1195"/>
                  </a:lnTo>
                  <a:lnTo>
                    <a:pt x="2964" y="1195"/>
                  </a:lnTo>
                  <a:lnTo>
                    <a:pt x="2964" y="1194"/>
                  </a:lnTo>
                  <a:lnTo>
                    <a:pt x="2966" y="1192"/>
                  </a:lnTo>
                  <a:lnTo>
                    <a:pt x="2966" y="1192"/>
                  </a:lnTo>
                  <a:lnTo>
                    <a:pt x="2964" y="1192"/>
                  </a:lnTo>
                  <a:lnTo>
                    <a:pt x="2964" y="1191"/>
                  </a:lnTo>
                  <a:lnTo>
                    <a:pt x="2964" y="1189"/>
                  </a:lnTo>
                  <a:lnTo>
                    <a:pt x="2966" y="1188"/>
                  </a:lnTo>
                  <a:lnTo>
                    <a:pt x="2967" y="1188"/>
                  </a:lnTo>
                  <a:lnTo>
                    <a:pt x="2969" y="1188"/>
                  </a:lnTo>
                  <a:lnTo>
                    <a:pt x="2969" y="1189"/>
                  </a:lnTo>
                  <a:lnTo>
                    <a:pt x="2969" y="1191"/>
                  </a:lnTo>
                  <a:lnTo>
                    <a:pt x="2969" y="1192"/>
                  </a:lnTo>
                  <a:lnTo>
                    <a:pt x="2969" y="1192"/>
                  </a:lnTo>
                  <a:lnTo>
                    <a:pt x="2971" y="1192"/>
                  </a:lnTo>
                  <a:lnTo>
                    <a:pt x="2971" y="1194"/>
                  </a:lnTo>
                  <a:lnTo>
                    <a:pt x="2972" y="1194"/>
                  </a:lnTo>
                  <a:lnTo>
                    <a:pt x="2972" y="1192"/>
                  </a:lnTo>
                  <a:lnTo>
                    <a:pt x="2974" y="1192"/>
                  </a:lnTo>
                  <a:lnTo>
                    <a:pt x="2975" y="1189"/>
                  </a:lnTo>
                  <a:lnTo>
                    <a:pt x="2975" y="1188"/>
                  </a:lnTo>
                  <a:lnTo>
                    <a:pt x="2977" y="1188"/>
                  </a:lnTo>
                  <a:lnTo>
                    <a:pt x="2977" y="1186"/>
                  </a:lnTo>
                  <a:lnTo>
                    <a:pt x="2977" y="1185"/>
                  </a:lnTo>
                  <a:lnTo>
                    <a:pt x="2977" y="1183"/>
                  </a:lnTo>
                  <a:lnTo>
                    <a:pt x="2975" y="1183"/>
                  </a:lnTo>
                  <a:lnTo>
                    <a:pt x="2975" y="1181"/>
                  </a:lnTo>
                  <a:moveTo>
                    <a:pt x="4491" y="1177"/>
                  </a:moveTo>
                  <a:lnTo>
                    <a:pt x="4490" y="1177"/>
                  </a:lnTo>
                  <a:lnTo>
                    <a:pt x="4490" y="1178"/>
                  </a:lnTo>
                  <a:lnTo>
                    <a:pt x="4490" y="1180"/>
                  </a:lnTo>
                  <a:lnTo>
                    <a:pt x="4490" y="1181"/>
                  </a:lnTo>
                  <a:lnTo>
                    <a:pt x="4490" y="1183"/>
                  </a:lnTo>
                  <a:lnTo>
                    <a:pt x="4490" y="1185"/>
                  </a:lnTo>
                  <a:lnTo>
                    <a:pt x="4490" y="1186"/>
                  </a:lnTo>
                  <a:lnTo>
                    <a:pt x="4490" y="1188"/>
                  </a:lnTo>
                  <a:lnTo>
                    <a:pt x="4490" y="1189"/>
                  </a:lnTo>
                  <a:lnTo>
                    <a:pt x="4491" y="1189"/>
                  </a:lnTo>
                  <a:lnTo>
                    <a:pt x="4491" y="1191"/>
                  </a:lnTo>
                  <a:lnTo>
                    <a:pt x="4493" y="1191"/>
                  </a:lnTo>
                  <a:lnTo>
                    <a:pt x="4493" y="1189"/>
                  </a:lnTo>
                  <a:lnTo>
                    <a:pt x="4494" y="1189"/>
                  </a:lnTo>
                  <a:lnTo>
                    <a:pt x="4496" y="1189"/>
                  </a:lnTo>
                  <a:lnTo>
                    <a:pt x="4498" y="1189"/>
                  </a:lnTo>
                  <a:lnTo>
                    <a:pt x="4498" y="1188"/>
                  </a:lnTo>
                  <a:lnTo>
                    <a:pt x="4498" y="1186"/>
                  </a:lnTo>
                  <a:lnTo>
                    <a:pt x="4498" y="1185"/>
                  </a:lnTo>
                  <a:lnTo>
                    <a:pt x="4498" y="1183"/>
                  </a:lnTo>
                  <a:lnTo>
                    <a:pt x="4496" y="1183"/>
                  </a:lnTo>
                  <a:lnTo>
                    <a:pt x="4496" y="1181"/>
                  </a:lnTo>
                  <a:lnTo>
                    <a:pt x="4496" y="1180"/>
                  </a:lnTo>
                  <a:lnTo>
                    <a:pt x="4494" y="1180"/>
                  </a:lnTo>
                  <a:lnTo>
                    <a:pt x="4494" y="1181"/>
                  </a:lnTo>
                  <a:lnTo>
                    <a:pt x="4494" y="1183"/>
                  </a:lnTo>
                  <a:lnTo>
                    <a:pt x="4493" y="1183"/>
                  </a:lnTo>
                  <a:lnTo>
                    <a:pt x="4493" y="1181"/>
                  </a:lnTo>
                  <a:lnTo>
                    <a:pt x="4493" y="1180"/>
                  </a:lnTo>
                  <a:lnTo>
                    <a:pt x="4491" y="1180"/>
                  </a:lnTo>
                  <a:lnTo>
                    <a:pt x="4491" y="1178"/>
                  </a:lnTo>
                  <a:lnTo>
                    <a:pt x="4491" y="1177"/>
                  </a:lnTo>
                  <a:moveTo>
                    <a:pt x="4117" y="1164"/>
                  </a:moveTo>
                  <a:lnTo>
                    <a:pt x="4115" y="1164"/>
                  </a:lnTo>
                  <a:lnTo>
                    <a:pt x="4115" y="1166"/>
                  </a:lnTo>
                  <a:lnTo>
                    <a:pt x="4117" y="1166"/>
                  </a:lnTo>
                  <a:lnTo>
                    <a:pt x="4117" y="1164"/>
                  </a:lnTo>
                  <a:moveTo>
                    <a:pt x="4114" y="1163"/>
                  </a:moveTo>
                  <a:lnTo>
                    <a:pt x="4112" y="1164"/>
                  </a:lnTo>
                  <a:lnTo>
                    <a:pt x="4112" y="1166"/>
                  </a:lnTo>
                  <a:lnTo>
                    <a:pt x="4111" y="1164"/>
                  </a:lnTo>
                  <a:lnTo>
                    <a:pt x="4111" y="1166"/>
                  </a:lnTo>
                  <a:lnTo>
                    <a:pt x="4111" y="1166"/>
                  </a:lnTo>
                  <a:lnTo>
                    <a:pt x="4111" y="1168"/>
                  </a:lnTo>
                  <a:lnTo>
                    <a:pt x="4111" y="1169"/>
                  </a:lnTo>
                  <a:lnTo>
                    <a:pt x="4111" y="1171"/>
                  </a:lnTo>
                  <a:lnTo>
                    <a:pt x="4111" y="1171"/>
                  </a:lnTo>
                  <a:lnTo>
                    <a:pt x="4112" y="1172"/>
                  </a:lnTo>
                  <a:lnTo>
                    <a:pt x="4114" y="1172"/>
                  </a:lnTo>
                  <a:lnTo>
                    <a:pt x="4115" y="1172"/>
                  </a:lnTo>
                  <a:lnTo>
                    <a:pt x="4117" y="1172"/>
                  </a:lnTo>
                  <a:lnTo>
                    <a:pt x="4117" y="1171"/>
                  </a:lnTo>
                  <a:lnTo>
                    <a:pt x="4115" y="1171"/>
                  </a:lnTo>
                  <a:lnTo>
                    <a:pt x="4114" y="1171"/>
                  </a:lnTo>
                  <a:lnTo>
                    <a:pt x="4114" y="1169"/>
                  </a:lnTo>
                  <a:lnTo>
                    <a:pt x="4115" y="1169"/>
                  </a:lnTo>
                  <a:lnTo>
                    <a:pt x="4115" y="1168"/>
                  </a:lnTo>
                  <a:lnTo>
                    <a:pt x="4114" y="1168"/>
                  </a:lnTo>
                  <a:lnTo>
                    <a:pt x="4115" y="1166"/>
                  </a:lnTo>
                  <a:lnTo>
                    <a:pt x="4114" y="1166"/>
                  </a:lnTo>
                  <a:lnTo>
                    <a:pt x="4114" y="1164"/>
                  </a:lnTo>
                  <a:lnTo>
                    <a:pt x="4114" y="1163"/>
                  </a:lnTo>
                  <a:moveTo>
                    <a:pt x="104" y="1166"/>
                  </a:moveTo>
                  <a:lnTo>
                    <a:pt x="102" y="1166"/>
                  </a:lnTo>
                  <a:lnTo>
                    <a:pt x="101" y="1166"/>
                  </a:lnTo>
                  <a:lnTo>
                    <a:pt x="99" y="1166"/>
                  </a:lnTo>
                  <a:lnTo>
                    <a:pt x="98" y="1166"/>
                  </a:lnTo>
                  <a:lnTo>
                    <a:pt x="98" y="1168"/>
                  </a:lnTo>
                  <a:lnTo>
                    <a:pt x="99" y="1168"/>
                  </a:lnTo>
                  <a:lnTo>
                    <a:pt x="101" y="1168"/>
                  </a:lnTo>
                  <a:lnTo>
                    <a:pt x="101" y="1169"/>
                  </a:lnTo>
                  <a:lnTo>
                    <a:pt x="102" y="1169"/>
                  </a:lnTo>
                  <a:lnTo>
                    <a:pt x="104" y="1169"/>
                  </a:lnTo>
                  <a:lnTo>
                    <a:pt x="105" y="1169"/>
                  </a:lnTo>
                  <a:lnTo>
                    <a:pt x="105" y="1168"/>
                  </a:lnTo>
                  <a:lnTo>
                    <a:pt x="104" y="1168"/>
                  </a:lnTo>
                  <a:lnTo>
                    <a:pt x="104" y="1166"/>
                  </a:lnTo>
                  <a:moveTo>
                    <a:pt x="96" y="1161"/>
                  </a:moveTo>
                  <a:lnTo>
                    <a:pt x="95" y="1161"/>
                  </a:lnTo>
                  <a:lnTo>
                    <a:pt x="93" y="1161"/>
                  </a:lnTo>
                  <a:lnTo>
                    <a:pt x="91" y="1161"/>
                  </a:lnTo>
                  <a:lnTo>
                    <a:pt x="90" y="1161"/>
                  </a:lnTo>
                  <a:lnTo>
                    <a:pt x="90" y="1163"/>
                  </a:lnTo>
                  <a:lnTo>
                    <a:pt x="91" y="1163"/>
                  </a:lnTo>
                  <a:lnTo>
                    <a:pt x="91" y="1164"/>
                  </a:lnTo>
                  <a:lnTo>
                    <a:pt x="93" y="1164"/>
                  </a:lnTo>
                  <a:lnTo>
                    <a:pt x="93" y="1166"/>
                  </a:lnTo>
                  <a:lnTo>
                    <a:pt x="95" y="1164"/>
                  </a:lnTo>
                  <a:lnTo>
                    <a:pt x="96" y="1164"/>
                  </a:lnTo>
                  <a:lnTo>
                    <a:pt x="98" y="1164"/>
                  </a:lnTo>
                  <a:lnTo>
                    <a:pt x="98" y="1163"/>
                  </a:lnTo>
                  <a:lnTo>
                    <a:pt x="96" y="1163"/>
                  </a:lnTo>
                  <a:lnTo>
                    <a:pt x="96" y="1161"/>
                  </a:lnTo>
                  <a:moveTo>
                    <a:pt x="2906" y="1147"/>
                  </a:moveTo>
                  <a:lnTo>
                    <a:pt x="2906" y="1146"/>
                  </a:lnTo>
                  <a:lnTo>
                    <a:pt x="2906" y="1143"/>
                  </a:lnTo>
                  <a:lnTo>
                    <a:pt x="2904" y="1143"/>
                  </a:lnTo>
                  <a:lnTo>
                    <a:pt x="2904" y="1144"/>
                  </a:lnTo>
                  <a:lnTo>
                    <a:pt x="2902" y="1144"/>
                  </a:lnTo>
                  <a:lnTo>
                    <a:pt x="2902" y="1146"/>
                  </a:lnTo>
                  <a:lnTo>
                    <a:pt x="2904" y="1146"/>
                  </a:lnTo>
                  <a:lnTo>
                    <a:pt x="2906" y="1147"/>
                  </a:lnTo>
                  <a:moveTo>
                    <a:pt x="4035" y="1132"/>
                  </a:moveTo>
                  <a:lnTo>
                    <a:pt x="4033" y="1130"/>
                  </a:lnTo>
                  <a:lnTo>
                    <a:pt x="4033" y="1132"/>
                  </a:lnTo>
                  <a:lnTo>
                    <a:pt x="4033" y="1133"/>
                  </a:lnTo>
                  <a:lnTo>
                    <a:pt x="4035" y="1135"/>
                  </a:lnTo>
                  <a:lnTo>
                    <a:pt x="4035" y="1137"/>
                  </a:lnTo>
                  <a:lnTo>
                    <a:pt x="4033" y="1137"/>
                  </a:lnTo>
                  <a:lnTo>
                    <a:pt x="4033" y="1135"/>
                  </a:lnTo>
                  <a:lnTo>
                    <a:pt x="4033" y="1133"/>
                  </a:lnTo>
                  <a:lnTo>
                    <a:pt x="4032" y="1133"/>
                  </a:lnTo>
                  <a:lnTo>
                    <a:pt x="4032" y="1135"/>
                  </a:lnTo>
                  <a:lnTo>
                    <a:pt x="4032" y="1137"/>
                  </a:lnTo>
                  <a:lnTo>
                    <a:pt x="4032" y="1138"/>
                  </a:lnTo>
                  <a:lnTo>
                    <a:pt x="4030" y="1138"/>
                  </a:lnTo>
                  <a:lnTo>
                    <a:pt x="4030" y="1140"/>
                  </a:lnTo>
                  <a:lnTo>
                    <a:pt x="4032" y="1140"/>
                  </a:lnTo>
                  <a:lnTo>
                    <a:pt x="4033" y="1140"/>
                  </a:lnTo>
                  <a:lnTo>
                    <a:pt x="4035" y="1140"/>
                  </a:lnTo>
                  <a:lnTo>
                    <a:pt x="4036" y="1140"/>
                  </a:lnTo>
                  <a:lnTo>
                    <a:pt x="4036" y="1138"/>
                  </a:lnTo>
                  <a:lnTo>
                    <a:pt x="4036" y="1140"/>
                  </a:lnTo>
                  <a:lnTo>
                    <a:pt x="4038" y="1140"/>
                  </a:lnTo>
                  <a:lnTo>
                    <a:pt x="4040" y="1141"/>
                  </a:lnTo>
                  <a:lnTo>
                    <a:pt x="4041" y="1141"/>
                  </a:lnTo>
                  <a:lnTo>
                    <a:pt x="4043" y="1140"/>
                  </a:lnTo>
                  <a:lnTo>
                    <a:pt x="4044" y="1140"/>
                  </a:lnTo>
                  <a:lnTo>
                    <a:pt x="4044" y="1138"/>
                  </a:lnTo>
                  <a:lnTo>
                    <a:pt x="4046" y="1137"/>
                  </a:lnTo>
                  <a:lnTo>
                    <a:pt x="4047" y="1137"/>
                  </a:lnTo>
                  <a:lnTo>
                    <a:pt x="4047" y="1135"/>
                  </a:lnTo>
                  <a:lnTo>
                    <a:pt x="4047" y="1133"/>
                  </a:lnTo>
                  <a:lnTo>
                    <a:pt x="4046" y="1133"/>
                  </a:lnTo>
                  <a:lnTo>
                    <a:pt x="4046" y="1132"/>
                  </a:lnTo>
                  <a:lnTo>
                    <a:pt x="4044" y="1132"/>
                  </a:lnTo>
                  <a:lnTo>
                    <a:pt x="4043" y="1132"/>
                  </a:lnTo>
                  <a:lnTo>
                    <a:pt x="4041" y="1132"/>
                  </a:lnTo>
                  <a:lnTo>
                    <a:pt x="4041" y="1133"/>
                  </a:lnTo>
                  <a:lnTo>
                    <a:pt x="4040" y="1133"/>
                  </a:lnTo>
                  <a:lnTo>
                    <a:pt x="4038" y="1133"/>
                  </a:lnTo>
                  <a:lnTo>
                    <a:pt x="4036" y="1133"/>
                  </a:lnTo>
                  <a:lnTo>
                    <a:pt x="4036" y="1133"/>
                  </a:lnTo>
                  <a:lnTo>
                    <a:pt x="4036" y="1132"/>
                  </a:lnTo>
                  <a:lnTo>
                    <a:pt x="4035" y="1132"/>
                  </a:lnTo>
                  <a:moveTo>
                    <a:pt x="4060" y="1130"/>
                  </a:moveTo>
                  <a:lnTo>
                    <a:pt x="4061" y="1132"/>
                  </a:lnTo>
                  <a:lnTo>
                    <a:pt x="4063" y="1130"/>
                  </a:lnTo>
                  <a:lnTo>
                    <a:pt x="4061" y="1130"/>
                  </a:lnTo>
                  <a:lnTo>
                    <a:pt x="4061" y="1129"/>
                  </a:lnTo>
                  <a:lnTo>
                    <a:pt x="4060" y="1129"/>
                  </a:lnTo>
                  <a:lnTo>
                    <a:pt x="4060" y="1130"/>
                  </a:lnTo>
                  <a:moveTo>
                    <a:pt x="4431" y="1118"/>
                  </a:moveTo>
                  <a:lnTo>
                    <a:pt x="4429" y="1118"/>
                  </a:lnTo>
                  <a:lnTo>
                    <a:pt x="4429" y="1120"/>
                  </a:lnTo>
                  <a:lnTo>
                    <a:pt x="4431" y="1120"/>
                  </a:lnTo>
                  <a:lnTo>
                    <a:pt x="4431" y="1121"/>
                  </a:lnTo>
                  <a:lnTo>
                    <a:pt x="4433" y="1123"/>
                  </a:lnTo>
                  <a:lnTo>
                    <a:pt x="4433" y="1124"/>
                  </a:lnTo>
                  <a:lnTo>
                    <a:pt x="4434" y="1124"/>
                  </a:lnTo>
                  <a:lnTo>
                    <a:pt x="4436" y="1126"/>
                  </a:lnTo>
                  <a:lnTo>
                    <a:pt x="4437" y="1126"/>
                  </a:lnTo>
                  <a:lnTo>
                    <a:pt x="4439" y="1126"/>
                  </a:lnTo>
                  <a:lnTo>
                    <a:pt x="4440" y="1126"/>
                  </a:lnTo>
                  <a:lnTo>
                    <a:pt x="4442" y="1126"/>
                  </a:lnTo>
                  <a:lnTo>
                    <a:pt x="4442" y="1124"/>
                  </a:lnTo>
                  <a:lnTo>
                    <a:pt x="4440" y="1124"/>
                  </a:lnTo>
                  <a:lnTo>
                    <a:pt x="4440" y="1123"/>
                  </a:lnTo>
                  <a:lnTo>
                    <a:pt x="4440" y="1121"/>
                  </a:lnTo>
                  <a:lnTo>
                    <a:pt x="4439" y="1121"/>
                  </a:lnTo>
                  <a:lnTo>
                    <a:pt x="4437" y="1121"/>
                  </a:lnTo>
                  <a:lnTo>
                    <a:pt x="4436" y="1121"/>
                  </a:lnTo>
                  <a:lnTo>
                    <a:pt x="4434" y="1121"/>
                  </a:lnTo>
                  <a:lnTo>
                    <a:pt x="4434" y="1120"/>
                  </a:lnTo>
                  <a:lnTo>
                    <a:pt x="4433" y="1120"/>
                  </a:lnTo>
                  <a:lnTo>
                    <a:pt x="4431" y="1118"/>
                  </a:lnTo>
                  <a:moveTo>
                    <a:pt x="3907" y="1120"/>
                  </a:moveTo>
                  <a:lnTo>
                    <a:pt x="3907" y="1118"/>
                  </a:lnTo>
                  <a:lnTo>
                    <a:pt x="3908" y="1118"/>
                  </a:lnTo>
                  <a:lnTo>
                    <a:pt x="3910" y="1118"/>
                  </a:lnTo>
                  <a:lnTo>
                    <a:pt x="3910" y="1118"/>
                  </a:lnTo>
                  <a:lnTo>
                    <a:pt x="3911" y="1118"/>
                  </a:lnTo>
                  <a:lnTo>
                    <a:pt x="3910" y="1116"/>
                  </a:lnTo>
                  <a:lnTo>
                    <a:pt x="3908" y="1115"/>
                  </a:lnTo>
                  <a:lnTo>
                    <a:pt x="3907" y="1113"/>
                  </a:lnTo>
                  <a:lnTo>
                    <a:pt x="3905" y="1112"/>
                  </a:lnTo>
                  <a:lnTo>
                    <a:pt x="3903" y="1112"/>
                  </a:lnTo>
                  <a:lnTo>
                    <a:pt x="3902" y="1112"/>
                  </a:lnTo>
                  <a:lnTo>
                    <a:pt x="3902" y="1110"/>
                  </a:lnTo>
                  <a:lnTo>
                    <a:pt x="3902" y="1109"/>
                  </a:lnTo>
                  <a:lnTo>
                    <a:pt x="3900" y="1110"/>
                  </a:lnTo>
                  <a:lnTo>
                    <a:pt x="3900" y="1109"/>
                  </a:lnTo>
                  <a:lnTo>
                    <a:pt x="3899" y="1109"/>
                  </a:lnTo>
                  <a:lnTo>
                    <a:pt x="3899" y="1107"/>
                  </a:lnTo>
                  <a:lnTo>
                    <a:pt x="3897" y="1107"/>
                  </a:lnTo>
                  <a:lnTo>
                    <a:pt x="3896" y="1109"/>
                  </a:lnTo>
                  <a:lnTo>
                    <a:pt x="3894" y="1109"/>
                  </a:lnTo>
                  <a:lnTo>
                    <a:pt x="3894" y="1107"/>
                  </a:lnTo>
                  <a:lnTo>
                    <a:pt x="3893" y="1107"/>
                  </a:lnTo>
                  <a:lnTo>
                    <a:pt x="3893" y="1109"/>
                  </a:lnTo>
                  <a:lnTo>
                    <a:pt x="3891" y="1109"/>
                  </a:lnTo>
                  <a:lnTo>
                    <a:pt x="3890" y="1109"/>
                  </a:lnTo>
                  <a:lnTo>
                    <a:pt x="3888" y="1109"/>
                  </a:lnTo>
                  <a:lnTo>
                    <a:pt x="3888" y="1109"/>
                  </a:lnTo>
                  <a:lnTo>
                    <a:pt x="3886" y="1110"/>
                  </a:lnTo>
                  <a:lnTo>
                    <a:pt x="3886" y="1112"/>
                  </a:lnTo>
                  <a:lnTo>
                    <a:pt x="3888" y="1112"/>
                  </a:lnTo>
                  <a:lnTo>
                    <a:pt x="3888" y="1113"/>
                  </a:lnTo>
                  <a:lnTo>
                    <a:pt x="3888" y="1113"/>
                  </a:lnTo>
                  <a:lnTo>
                    <a:pt x="3890" y="1113"/>
                  </a:lnTo>
                  <a:lnTo>
                    <a:pt x="3891" y="1113"/>
                  </a:lnTo>
                  <a:lnTo>
                    <a:pt x="3893" y="1113"/>
                  </a:lnTo>
                  <a:lnTo>
                    <a:pt x="3894" y="1113"/>
                  </a:lnTo>
                  <a:lnTo>
                    <a:pt x="3894" y="1115"/>
                  </a:lnTo>
                  <a:lnTo>
                    <a:pt x="3896" y="1115"/>
                  </a:lnTo>
                  <a:lnTo>
                    <a:pt x="3897" y="1115"/>
                  </a:lnTo>
                  <a:lnTo>
                    <a:pt x="3897" y="1116"/>
                  </a:lnTo>
                  <a:lnTo>
                    <a:pt x="3899" y="1116"/>
                  </a:lnTo>
                  <a:lnTo>
                    <a:pt x="3899" y="1118"/>
                  </a:lnTo>
                  <a:lnTo>
                    <a:pt x="3900" y="1118"/>
                  </a:lnTo>
                  <a:lnTo>
                    <a:pt x="3900" y="1118"/>
                  </a:lnTo>
                  <a:lnTo>
                    <a:pt x="3902" y="1118"/>
                  </a:lnTo>
                  <a:lnTo>
                    <a:pt x="3905" y="1118"/>
                  </a:lnTo>
                  <a:lnTo>
                    <a:pt x="3905" y="1120"/>
                  </a:lnTo>
                  <a:lnTo>
                    <a:pt x="3907" y="1120"/>
                  </a:lnTo>
                  <a:moveTo>
                    <a:pt x="4296" y="1115"/>
                  </a:moveTo>
                  <a:lnTo>
                    <a:pt x="4296" y="1116"/>
                  </a:lnTo>
                  <a:lnTo>
                    <a:pt x="4296" y="1118"/>
                  </a:lnTo>
                  <a:lnTo>
                    <a:pt x="4296" y="1118"/>
                  </a:lnTo>
                  <a:lnTo>
                    <a:pt x="4298" y="1118"/>
                  </a:lnTo>
                  <a:lnTo>
                    <a:pt x="4298" y="1118"/>
                  </a:lnTo>
                  <a:lnTo>
                    <a:pt x="4299" y="1118"/>
                  </a:lnTo>
                  <a:lnTo>
                    <a:pt x="4299" y="1118"/>
                  </a:lnTo>
                  <a:lnTo>
                    <a:pt x="4299" y="1116"/>
                  </a:lnTo>
                  <a:lnTo>
                    <a:pt x="4298" y="1116"/>
                  </a:lnTo>
                  <a:lnTo>
                    <a:pt x="4296" y="1116"/>
                  </a:lnTo>
                  <a:lnTo>
                    <a:pt x="4296" y="1115"/>
                  </a:lnTo>
                  <a:lnTo>
                    <a:pt x="4296" y="1115"/>
                  </a:lnTo>
                  <a:moveTo>
                    <a:pt x="3976" y="1104"/>
                  </a:moveTo>
                  <a:lnTo>
                    <a:pt x="3978" y="1102"/>
                  </a:lnTo>
                  <a:lnTo>
                    <a:pt x="3981" y="1102"/>
                  </a:lnTo>
                  <a:lnTo>
                    <a:pt x="3982" y="1102"/>
                  </a:lnTo>
                  <a:lnTo>
                    <a:pt x="3982" y="1101"/>
                  </a:lnTo>
                  <a:lnTo>
                    <a:pt x="3984" y="1101"/>
                  </a:lnTo>
                  <a:lnTo>
                    <a:pt x="3984" y="1099"/>
                  </a:lnTo>
                  <a:lnTo>
                    <a:pt x="3985" y="1099"/>
                  </a:lnTo>
                  <a:lnTo>
                    <a:pt x="3987" y="1099"/>
                  </a:lnTo>
                  <a:lnTo>
                    <a:pt x="3989" y="1099"/>
                  </a:lnTo>
                  <a:lnTo>
                    <a:pt x="3989" y="1098"/>
                  </a:lnTo>
                  <a:lnTo>
                    <a:pt x="3990" y="1098"/>
                  </a:lnTo>
                  <a:lnTo>
                    <a:pt x="3992" y="1096"/>
                  </a:lnTo>
                  <a:lnTo>
                    <a:pt x="3993" y="1095"/>
                  </a:lnTo>
                  <a:lnTo>
                    <a:pt x="3992" y="1095"/>
                  </a:lnTo>
                  <a:lnTo>
                    <a:pt x="3990" y="1095"/>
                  </a:lnTo>
                  <a:lnTo>
                    <a:pt x="3989" y="1093"/>
                  </a:lnTo>
                  <a:lnTo>
                    <a:pt x="3987" y="1095"/>
                  </a:lnTo>
                  <a:lnTo>
                    <a:pt x="3985" y="1095"/>
                  </a:lnTo>
                  <a:lnTo>
                    <a:pt x="3984" y="1095"/>
                  </a:lnTo>
                  <a:lnTo>
                    <a:pt x="3984" y="1096"/>
                  </a:lnTo>
                  <a:lnTo>
                    <a:pt x="3982" y="1096"/>
                  </a:lnTo>
                  <a:lnTo>
                    <a:pt x="3981" y="1095"/>
                  </a:lnTo>
                  <a:lnTo>
                    <a:pt x="3979" y="1096"/>
                  </a:lnTo>
                  <a:lnTo>
                    <a:pt x="3978" y="1096"/>
                  </a:lnTo>
                  <a:lnTo>
                    <a:pt x="3976" y="1096"/>
                  </a:lnTo>
                  <a:lnTo>
                    <a:pt x="3975" y="1096"/>
                  </a:lnTo>
                  <a:lnTo>
                    <a:pt x="3973" y="1096"/>
                  </a:lnTo>
                  <a:lnTo>
                    <a:pt x="3972" y="1096"/>
                  </a:lnTo>
                  <a:lnTo>
                    <a:pt x="3970" y="1096"/>
                  </a:lnTo>
                  <a:lnTo>
                    <a:pt x="3968" y="1098"/>
                  </a:lnTo>
                  <a:lnTo>
                    <a:pt x="3967" y="1098"/>
                  </a:lnTo>
                  <a:lnTo>
                    <a:pt x="3965" y="1098"/>
                  </a:lnTo>
                  <a:lnTo>
                    <a:pt x="3964" y="1098"/>
                  </a:lnTo>
                  <a:lnTo>
                    <a:pt x="3964" y="1099"/>
                  </a:lnTo>
                  <a:lnTo>
                    <a:pt x="3964" y="1101"/>
                  </a:lnTo>
                  <a:lnTo>
                    <a:pt x="3962" y="1101"/>
                  </a:lnTo>
                  <a:lnTo>
                    <a:pt x="3962" y="1102"/>
                  </a:lnTo>
                  <a:lnTo>
                    <a:pt x="3962" y="1102"/>
                  </a:lnTo>
                  <a:lnTo>
                    <a:pt x="3961" y="1104"/>
                  </a:lnTo>
                  <a:lnTo>
                    <a:pt x="3959" y="1104"/>
                  </a:lnTo>
                  <a:lnTo>
                    <a:pt x="3959" y="1106"/>
                  </a:lnTo>
                  <a:lnTo>
                    <a:pt x="3958" y="1106"/>
                  </a:lnTo>
                  <a:lnTo>
                    <a:pt x="3956" y="1106"/>
                  </a:lnTo>
                  <a:lnTo>
                    <a:pt x="3954" y="1106"/>
                  </a:lnTo>
                  <a:lnTo>
                    <a:pt x="3953" y="1107"/>
                  </a:lnTo>
                  <a:lnTo>
                    <a:pt x="3951" y="1107"/>
                  </a:lnTo>
                  <a:lnTo>
                    <a:pt x="3950" y="1107"/>
                  </a:lnTo>
                  <a:lnTo>
                    <a:pt x="3950" y="1109"/>
                  </a:lnTo>
                  <a:lnTo>
                    <a:pt x="3948" y="1110"/>
                  </a:lnTo>
                  <a:lnTo>
                    <a:pt x="3947" y="1110"/>
                  </a:lnTo>
                  <a:lnTo>
                    <a:pt x="3947" y="1112"/>
                  </a:lnTo>
                  <a:lnTo>
                    <a:pt x="3947" y="1113"/>
                  </a:lnTo>
                  <a:lnTo>
                    <a:pt x="3947" y="1115"/>
                  </a:lnTo>
                  <a:lnTo>
                    <a:pt x="3945" y="1116"/>
                  </a:lnTo>
                  <a:lnTo>
                    <a:pt x="3945" y="1118"/>
                  </a:lnTo>
                  <a:lnTo>
                    <a:pt x="3947" y="1116"/>
                  </a:lnTo>
                  <a:lnTo>
                    <a:pt x="3948" y="1118"/>
                  </a:lnTo>
                  <a:lnTo>
                    <a:pt x="3947" y="1118"/>
                  </a:lnTo>
                  <a:lnTo>
                    <a:pt x="3945" y="1118"/>
                  </a:lnTo>
                  <a:lnTo>
                    <a:pt x="3945" y="1120"/>
                  </a:lnTo>
                  <a:lnTo>
                    <a:pt x="3947" y="1120"/>
                  </a:lnTo>
                  <a:lnTo>
                    <a:pt x="3948" y="1120"/>
                  </a:lnTo>
                  <a:lnTo>
                    <a:pt x="3950" y="1120"/>
                  </a:lnTo>
                  <a:lnTo>
                    <a:pt x="3951" y="1120"/>
                  </a:lnTo>
                  <a:lnTo>
                    <a:pt x="3951" y="1118"/>
                  </a:lnTo>
                  <a:lnTo>
                    <a:pt x="3953" y="1118"/>
                  </a:lnTo>
                  <a:lnTo>
                    <a:pt x="3954" y="1118"/>
                  </a:lnTo>
                  <a:lnTo>
                    <a:pt x="3956" y="1118"/>
                  </a:lnTo>
                  <a:lnTo>
                    <a:pt x="3958" y="1118"/>
                  </a:lnTo>
                  <a:lnTo>
                    <a:pt x="3958" y="1116"/>
                  </a:lnTo>
                  <a:lnTo>
                    <a:pt x="3959" y="1116"/>
                  </a:lnTo>
                  <a:lnTo>
                    <a:pt x="3961" y="1116"/>
                  </a:lnTo>
                  <a:lnTo>
                    <a:pt x="3961" y="1115"/>
                  </a:lnTo>
                  <a:lnTo>
                    <a:pt x="3962" y="1113"/>
                  </a:lnTo>
                  <a:lnTo>
                    <a:pt x="3962" y="1112"/>
                  </a:lnTo>
                  <a:lnTo>
                    <a:pt x="3962" y="1110"/>
                  </a:lnTo>
                  <a:lnTo>
                    <a:pt x="3964" y="1110"/>
                  </a:lnTo>
                  <a:lnTo>
                    <a:pt x="3964" y="1109"/>
                  </a:lnTo>
                  <a:lnTo>
                    <a:pt x="3965" y="1109"/>
                  </a:lnTo>
                  <a:lnTo>
                    <a:pt x="3967" y="1107"/>
                  </a:lnTo>
                  <a:lnTo>
                    <a:pt x="3968" y="1106"/>
                  </a:lnTo>
                  <a:lnTo>
                    <a:pt x="3970" y="1106"/>
                  </a:lnTo>
                  <a:lnTo>
                    <a:pt x="3972" y="1106"/>
                  </a:lnTo>
                  <a:lnTo>
                    <a:pt x="3973" y="1106"/>
                  </a:lnTo>
                  <a:lnTo>
                    <a:pt x="3973" y="1104"/>
                  </a:lnTo>
                  <a:lnTo>
                    <a:pt x="3975" y="1104"/>
                  </a:lnTo>
                  <a:lnTo>
                    <a:pt x="3976" y="1104"/>
                  </a:lnTo>
                  <a:moveTo>
                    <a:pt x="4409" y="1107"/>
                  </a:moveTo>
                  <a:lnTo>
                    <a:pt x="4408" y="1107"/>
                  </a:lnTo>
                  <a:lnTo>
                    <a:pt x="4408" y="1107"/>
                  </a:lnTo>
                  <a:lnTo>
                    <a:pt x="4408" y="1109"/>
                  </a:lnTo>
                  <a:lnTo>
                    <a:pt x="4408" y="1110"/>
                  </a:lnTo>
                  <a:lnTo>
                    <a:pt x="4408" y="1112"/>
                  </a:lnTo>
                  <a:lnTo>
                    <a:pt x="4408" y="1113"/>
                  </a:lnTo>
                  <a:lnTo>
                    <a:pt x="4409" y="1113"/>
                  </a:lnTo>
                  <a:lnTo>
                    <a:pt x="4411" y="1113"/>
                  </a:lnTo>
                  <a:lnTo>
                    <a:pt x="4412" y="1115"/>
                  </a:lnTo>
                  <a:lnTo>
                    <a:pt x="4414" y="1115"/>
                  </a:lnTo>
                  <a:lnTo>
                    <a:pt x="4414" y="1113"/>
                  </a:lnTo>
                  <a:lnTo>
                    <a:pt x="4416" y="1115"/>
                  </a:lnTo>
                  <a:lnTo>
                    <a:pt x="4417" y="1115"/>
                  </a:lnTo>
                  <a:lnTo>
                    <a:pt x="4419" y="1115"/>
                  </a:lnTo>
                  <a:lnTo>
                    <a:pt x="4420" y="1115"/>
                  </a:lnTo>
                  <a:lnTo>
                    <a:pt x="4422" y="1115"/>
                  </a:lnTo>
                  <a:lnTo>
                    <a:pt x="4423" y="1115"/>
                  </a:lnTo>
                  <a:lnTo>
                    <a:pt x="4423" y="1113"/>
                  </a:lnTo>
                  <a:lnTo>
                    <a:pt x="4422" y="1113"/>
                  </a:lnTo>
                  <a:lnTo>
                    <a:pt x="4420" y="1112"/>
                  </a:lnTo>
                  <a:lnTo>
                    <a:pt x="4420" y="1110"/>
                  </a:lnTo>
                  <a:lnTo>
                    <a:pt x="4419" y="1110"/>
                  </a:lnTo>
                  <a:lnTo>
                    <a:pt x="4417" y="1109"/>
                  </a:lnTo>
                  <a:lnTo>
                    <a:pt x="4416" y="1109"/>
                  </a:lnTo>
                  <a:lnTo>
                    <a:pt x="4414" y="1109"/>
                  </a:lnTo>
                  <a:lnTo>
                    <a:pt x="4412" y="1109"/>
                  </a:lnTo>
                  <a:lnTo>
                    <a:pt x="4411" y="1109"/>
                  </a:lnTo>
                  <a:lnTo>
                    <a:pt x="4409" y="1107"/>
                  </a:lnTo>
                  <a:moveTo>
                    <a:pt x="4290" y="1107"/>
                  </a:moveTo>
                  <a:lnTo>
                    <a:pt x="4290" y="1109"/>
                  </a:lnTo>
                  <a:lnTo>
                    <a:pt x="4290" y="1110"/>
                  </a:lnTo>
                  <a:lnTo>
                    <a:pt x="4292" y="1110"/>
                  </a:lnTo>
                  <a:lnTo>
                    <a:pt x="4290" y="1112"/>
                  </a:lnTo>
                  <a:lnTo>
                    <a:pt x="4292" y="1112"/>
                  </a:lnTo>
                  <a:lnTo>
                    <a:pt x="4293" y="1112"/>
                  </a:lnTo>
                  <a:lnTo>
                    <a:pt x="4295" y="1112"/>
                  </a:lnTo>
                  <a:lnTo>
                    <a:pt x="4296" y="1112"/>
                  </a:lnTo>
                  <a:lnTo>
                    <a:pt x="4296" y="1110"/>
                  </a:lnTo>
                  <a:lnTo>
                    <a:pt x="4296" y="1109"/>
                  </a:lnTo>
                  <a:lnTo>
                    <a:pt x="4295" y="1109"/>
                  </a:lnTo>
                  <a:lnTo>
                    <a:pt x="4293" y="1109"/>
                  </a:lnTo>
                  <a:lnTo>
                    <a:pt x="4292" y="1109"/>
                  </a:lnTo>
                  <a:lnTo>
                    <a:pt x="4292" y="1107"/>
                  </a:lnTo>
                  <a:lnTo>
                    <a:pt x="4290" y="1107"/>
                  </a:lnTo>
                  <a:moveTo>
                    <a:pt x="4429" y="1112"/>
                  </a:moveTo>
                  <a:lnTo>
                    <a:pt x="4431" y="1112"/>
                  </a:lnTo>
                  <a:lnTo>
                    <a:pt x="4433" y="1112"/>
                  </a:lnTo>
                  <a:lnTo>
                    <a:pt x="4433" y="1110"/>
                  </a:lnTo>
                  <a:lnTo>
                    <a:pt x="4431" y="1109"/>
                  </a:lnTo>
                  <a:lnTo>
                    <a:pt x="4431" y="1110"/>
                  </a:lnTo>
                  <a:lnTo>
                    <a:pt x="4429" y="1109"/>
                  </a:lnTo>
                  <a:lnTo>
                    <a:pt x="4429" y="1110"/>
                  </a:lnTo>
                  <a:lnTo>
                    <a:pt x="4429" y="1112"/>
                  </a:lnTo>
                  <a:moveTo>
                    <a:pt x="4287" y="1106"/>
                  </a:moveTo>
                  <a:lnTo>
                    <a:pt x="4287" y="1107"/>
                  </a:lnTo>
                  <a:lnTo>
                    <a:pt x="4286" y="1107"/>
                  </a:lnTo>
                  <a:lnTo>
                    <a:pt x="4286" y="1109"/>
                  </a:lnTo>
                  <a:lnTo>
                    <a:pt x="4287" y="1109"/>
                  </a:lnTo>
                  <a:lnTo>
                    <a:pt x="4289" y="1110"/>
                  </a:lnTo>
                  <a:lnTo>
                    <a:pt x="4289" y="1109"/>
                  </a:lnTo>
                  <a:lnTo>
                    <a:pt x="4290" y="1109"/>
                  </a:lnTo>
                  <a:lnTo>
                    <a:pt x="4289" y="1107"/>
                  </a:lnTo>
                  <a:lnTo>
                    <a:pt x="4287" y="1106"/>
                  </a:lnTo>
                  <a:moveTo>
                    <a:pt x="4422" y="1096"/>
                  </a:moveTo>
                  <a:lnTo>
                    <a:pt x="4422" y="1098"/>
                  </a:lnTo>
                  <a:lnTo>
                    <a:pt x="4422" y="1099"/>
                  </a:lnTo>
                  <a:lnTo>
                    <a:pt x="4422" y="1101"/>
                  </a:lnTo>
                  <a:lnTo>
                    <a:pt x="4423" y="1101"/>
                  </a:lnTo>
                  <a:lnTo>
                    <a:pt x="4423" y="1102"/>
                  </a:lnTo>
                  <a:lnTo>
                    <a:pt x="4423" y="1104"/>
                  </a:lnTo>
                  <a:lnTo>
                    <a:pt x="4423" y="1106"/>
                  </a:lnTo>
                  <a:lnTo>
                    <a:pt x="4425" y="1106"/>
                  </a:lnTo>
                  <a:lnTo>
                    <a:pt x="4425" y="1107"/>
                  </a:lnTo>
                  <a:lnTo>
                    <a:pt x="4426" y="1107"/>
                  </a:lnTo>
                  <a:lnTo>
                    <a:pt x="4428" y="1109"/>
                  </a:lnTo>
                  <a:lnTo>
                    <a:pt x="4429" y="1109"/>
                  </a:lnTo>
                  <a:lnTo>
                    <a:pt x="4429" y="1107"/>
                  </a:lnTo>
                  <a:lnTo>
                    <a:pt x="4429" y="1106"/>
                  </a:lnTo>
                  <a:lnTo>
                    <a:pt x="4428" y="1106"/>
                  </a:lnTo>
                  <a:lnTo>
                    <a:pt x="4429" y="1104"/>
                  </a:lnTo>
                  <a:lnTo>
                    <a:pt x="4428" y="1104"/>
                  </a:lnTo>
                  <a:lnTo>
                    <a:pt x="4428" y="1102"/>
                  </a:lnTo>
                  <a:lnTo>
                    <a:pt x="4426" y="1102"/>
                  </a:lnTo>
                  <a:lnTo>
                    <a:pt x="4426" y="1101"/>
                  </a:lnTo>
                  <a:lnTo>
                    <a:pt x="4425" y="1101"/>
                  </a:lnTo>
                  <a:lnTo>
                    <a:pt x="4425" y="1099"/>
                  </a:lnTo>
                  <a:lnTo>
                    <a:pt x="4426" y="1099"/>
                  </a:lnTo>
                  <a:lnTo>
                    <a:pt x="4426" y="1098"/>
                  </a:lnTo>
                  <a:lnTo>
                    <a:pt x="4425" y="1096"/>
                  </a:lnTo>
                  <a:lnTo>
                    <a:pt x="4425" y="1095"/>
                  </a:lnTo>
                  <a:lnTo>
                    <a:pt x="4423" y="1095"/>
                  </a:lnTo>
                  <a:lnTo>
                    <a:pt x="4422" y="1095"/>
                  </a:lnTo>
                  <a:lnTo>
                    <a:pt x="4422" y="1096"/>
                  </a:lnTo>
                  <a:moveTo>
                    <a:pt x="4321" y="1102"/>
                  </a:moveTo>
                  <a:lnTo>
                    <a:pt x="4320" y="1102"/>
                  </a:lnTo>
                  <a:lnTo>
                    <a:pt x="4318" y="1102"/>
                  </a:lnTo>
                  <a:lnTo>
                    <a:pt x="4317" y="1102"/>
                  </a:lnTo>
                  <a:lnTo>
                    <a:pt x="4317" y="1104"/>
                  </a:lnTo>
                  <a:lnTo>
                    <a:pt x="4318" y="1104"/>
                  </a:lnTo>
                  <a:lnTo>
                    <a:pt x="4320" y="1106"/>
                  </a:lnTo>
                  <a:lnTo>
                    <a:pt x="4321" y="1106"/>
                  </a:lnTo>
                  <a:lnTo>
                    <a:pt x="4321" y="1107"/>
                  </a:lnTo>
                  <a:lnTo>
                    <a:pt x="4323" y="1106"/>
                  </a:lnTo>
                  <a:lnTo>
                    <a:pt x="4323" y="1104"/>
                  </a:lnTo>
                  <a:lnTo>
                    <a:pt x="4321" y="1104"/>
                  </a:lnTo>
                  <a:lnTo>
                    <a:pt x="4321" y="1102"/>
                  </a:lnTo>
                  <a:moveTo>
                    <a:pt x="3886" y="1099"/>
                  </a:moveTo>
                  <a:lnTo>
                    <a:pt x="3888" y="1099"/>
                  </a:lnTo>
                  <a:lnTo>
                    <a:pt x="3888" y="1098"/>
                  </a:lnTo>
                  <a:lnTo>
                    <a:pt x="3886" y="1098"/>
                  </a:lnTo>
                  <a:lnTo>
                    <a:pt x="3886" y="1096"/>
                  </a:lnTo>
                  <a:lnTo>
                    <a:pt x="3886" y="1095"/>
                  </a:lnTo>
                  <a:lnTo>
                    <a:pt x="3886" y="1093"/>
                  </a:lnTo>
                  <a:lnTo>
                    <a:pt x="3885" y="1093"/>
                  </a:lnTo>
                  <a:lnTo>
                    <a:pt x="3883" y="1093"/>
                  </a:lnTo>
                  <a:lnTo>
                    <a:pt x="3882" y="1095"/>
                  </a:lnTo>
                  <a:lnTo>
                    <a:pt x="3882" y="1093"/>
                  </a:lnTo>
                  <a:lnTo>
                    <a:pt x="3880" y="1093"/>
                  </a:lnTo>
                  <a:lnTo>
                    <a:pt x="3879" y="1093"/>
                  </a:lnTo>
                  <a:lnTo>
                    <a:pt x="3877" y="1093"/>
                  </a:lnTo>
                  <a:lnTo>
                    <a:pt x="3877" y="1095"/>
                  </a:lnTo>
                  <a:lnTo>
                    <a:pt x="3876" y="1095"/>
                  </a:lnTo>
                  <a:lnTo>
                    <a:pt x="3876" y="1093"/>
                  </a:lnTo>
                  <a:lnTo>
                    <a:pt x="3876" y="1092"/>
                  </a:lnTo>
                  <a:lnTo>
                    <a:pt x="3874" y="1092"/>
                  </a:lnTo>
                  <a:lnTo>
                    <a:pt x="3872" y="1092"/>
                  </a:lnTo>
                  <a:lnTo>
                    <a:pt x="3872" y="1090"/>
                  </a:lnTo>
                  <a:lnTo>
                    <a:pt x="3871" y="1090"/>
                  </a:lnTo>
                  <a:lnTo>
                    <a:pt x="3869" y="1092"/>
                  </a:lnTo>
                  <a:lnTo>
                    <a:pt x="3868" y="1093"/>
                  </a:lnTo>
                  <a:lnTo>
                    <a:pt x="3869" y="1093"/>
                  </a:lnTo>
                  <a:lnTo>
                    <a:pt x="3869" y="1095"/>
                  </a:lnTo>
                  <a:lnTo>
                    <a:pt x="3871" y="1095"/>
                  </a:lnTo>
                  <a:lnTo>
                    <a:pt x="3872" y="1095"/>
                  </a:lnTo>
                  <a:lnTo>
                    <a:pt x="3872" y="1096"/>
                  </a:lnTo>
                  <a:lnTo>
                    <a:pt x="3874" y="1096"/>
                  </a:lnTo>
                  <a:lnTo>
                    <a:pt x="3876" y="1096"/>
                  </a:lnTo>
                  <a:lnTo>
                    <a:pt x="3876" y="1098"/>
                  </a:lnTo>
                  <a:lnTo>
                    <a:pt x="3874" y="1098"/>
                  </a:lnTo>
                  <a:lnTo>
                    <a:pt x="3874" y="1099"/>
                  </a:lnTo>
                  <a:lnTo>
                    <a:pt x="3872" y="1099"/>
                  </a:lnTo>
                  <a:lnTo>
                    <a:pt x="3871" y="1099"/>
                  </a:lnTo>
                  <a:lnTo>
                    <a:pt x="3869" y="1099"/>
                  </a:lnTo>
                  <a:lnTo>
                    <a:pt x="3869" y="1098"/>
                  </a:lnTo>
                  <a:lnTo>
                    <a:pt x="3868" y="1096"/>
                  </a:lnTo>
                  <a:lnTo>
                    <a:pt x="3866" y="1096"/>
                  </a:lnTo>
                  <a:lnTo>
                    <a:pt x="3866" y="1095"/>
                  </a:lnTo>
                  <a:lnTo>
                    <a:pt x="3865" y="1095"/>
                  </a:lnTo>
                  <a:lnTo>
                    <a:pt x="3865" y="1096"/>
                  </a:lnTo>
                  <a:lnTo>
                    <a:pt x="3863" y="1095"/>
                  </a:lnTo>
                  <a:lnTo>
                    <a:pt x="3862" y="1095"/>
                  </a:lnTo>
                  <a:lnTo>
                    <a:pt x="3860" y="1095"/>
                  </a:lnTo>
                  <a:lnTo>
                    <a:pt x="3860" y="1096"/>
                  </a:lnTo>
                  <a:lnTo>
                    <a:pt x="3859" y="1096"/>
                  </a:lnTo>
                  <a:lnTo>
                    <a:pt x="3857" y="1096"/>
                  </a:lnTo>
                  <a:lnTo>
                    <a:pt x="3857" y="1098"/>
                  </a:lnTo>
                  <a:lnTo>
                    <a:pt x="3855" y="1098"/>
                  </a:lnTo>
                  <a:lnTo>
                    <a:pt x="3857" y="1099"/>
                  </a:lnTo>
                  <a:lnTo>
                    <a:pt x="3857" y="1101"/>
                  </a:lnTo>
                  <a:lnTo>
                    <a:pt x="3855" y="1101"/>
                  </a:lnTo>
                  <a:lnTo>
                    <a:pt x="3855" y="1102"/>
                  </a:lnTo>
                  <a:lnTo>
                    <a:pt x="3857" y="1102"/>
                  </a:lnTo>
                  <a:lnTo>
                    <a:pt x="3857" y="1104"/>
                  </a:lnTo>
                  <a:lnTo>
                    <a:pt x="3859" y="1104"/>
                  </a:lnTo>
                  <a:lnTo>
                    <a:pt x="3860" y="1104"/>
                  </a:lnTo>
                  <a:lnTo>
                    <a:pt x="3862" y="1104"/>
                  </a:lnTo>
                  <a:lnTo>
                    <a:pt x="3863" y="1104"/>
                  </a:lnTo>
                  <a:lnTo>
                    <a:pt x="3865" y="1104"/>
                  </a:lnTo>
                  <a:lnTo>
                    <a:pt x="3866" y="1104"/>
                  </a:lnTo>
                  <a:lnTo>
                    <a:pt x="3868" y="1102"/>
                  </a:lnTo>
                  <a:lnTo>
                    <a:pt x="3869" y="1102"/>
                  </a:lnTo>
                  <a:lnTo>
                    <a:pt x="3871" y="1102"/>
                  </a:lnTo>
                  <a:lnTo>
                    <a:pt x="3872" y="1101"/>
                  </a:lnTo>
                  <a:lnTo>
                    <a:pt x="3874" y="1101"/>
                  </a:lnTo>
                  <a:lnTo>
                    <a:pt x="3876" y="1101"/>
                  </a:lnTo>
                  <a:lnTo>
                    <a:pt x="3877" y="1099"/>
                  </a:lnTo>
                  <a:lnTo>
                    <a:pt x="3879" y="1099"/>
                  </a:lnTo>
                  <a:lnTo>
                    <a:pt x="3879" y="1101"/>
                  </a:lnTo>
                  <a:lnTo>
                    <a:pt x="3882" y="1101"/>
                  </a:lnTo>
                  <a:lnTo>
                    <a:pt x="3883" y="1101"/>
                  </a:lnTo>
                  <a:lnTo>
                    <a:pt x="3885" y="1101"/>
                  </a:lnTo>
                  <a:lnTo>
                    <a:pt x="3883" y="1099"/>
                  </a:lnTo>
                  <a:lnTo>
                    <a:pt x="3885" y="1099"/>
                  </a:lnTo>
                  <a:lnTo>
                    <a:pt x="3886" y="1099"/>
                  </a:lnTo>
                  <a:moveTo>
                    <a:pt x="3855" y="1095"/>
                  </a:moveTo>
                  <a:lnTo>
                    <a:pt x="3855" y="1093"/>
                  </a:lnTo>
                  <a:lnTo>
                    <a:pt x="3854" y="1093"/>
                  </a:lnTo>
                  <a:lnTo>
                    <a:pt x="3852" y="1093"/>
                  </a:lnTo>
                  <a:lnTo>
                    <a:pt x="3851" y="1093"/>
                  </a:lnTo>
                  <a:lnTo>
                    <a:pt x="3851" y="1092"/>
                  </a:lnTo>
                  <a:lnTo>
                    <a:pt x="3851" y="1093"/>
                  </a:lnTo>
                  <a:lnTo>
                    <a:pt x="3849" y="1095"/>
                  </a:lnTo>
                  <a:lnTo>
                    <a:pt x="3848" y="1095"/>
                  </a:lnTo>
                  <a:lnTo>
                    <a:pt x="3848" y="1096"/>
                  </a:lnTo>
                  <a:lnTo>
                    <a:pt x="3849" y="1098"/>
                  </a:lnTo>
                  <a:lnTo>
                    <a:pt x="3848" y="1099"/>
                  </a:lnTo>
                  <a:lnTo>
                    <a:pt x="3846" y="1099"/>
                  </a:lnTo>
                  <a:lnTo>
                    <a:pt x="3846" y="1101"/>
                  </a:lnTo>
                  <a:lnTo>
                    <a:pt x="3848" y="1101"/>
                  </a:lnTo>
                  <a:lnTo>
                    <a:pt x="3849" y="1101"/>
                  </a:lnTo>
                  <a:lnTo>
                    <a:pt x="3851" y="1101"/>
                  </a:lnTo>
                  <a:lnTo>
                    <a:pt x="3851" y="1102"/>
                  </a:lnTo>
                  <a:lnTo>
                    <a:pt x="3851" y="1102"/>
                  </a:lnTo>
                  <a:lnTo>
                    <a:pt x="3852" y="1102"/>
                  </a:lnTo>
                  <a:lnTo>
                    <a:pt x="3851" y="1101"/>
                  </a:lnTo>
                  <a:lnTo>
                    <a:pt x="3852" y="1101"/>
                  </a:lnTo>
                  <a:lnTo>
                    <a:pt x="3852" y="1099"/>
                  </a:lnTo>
                  <a:lnTo>
                    <a:pt x="3854" y="1099"/>
                  </a:lnTo>
                  <a:lnTo>
                    <a:pt x="3854" y="1098"/>
                  </a:lnTo>
                  <a:lnTo>
                    <a:pt x="3855" y="1098"/>
                  </a:lnTo>
                  <a:lnTo>
                    <a:pt x="3855" y="1096"/>
                  </a:lnTo>
                  <a:lnTo>
                    <a:pt x="3855" y="1095"/>
                  </a:lnTo>
                  <a:moveTo>
                    <a:pt x="3927" y="1099"/>
                  </a:moveTo>
                  <a:lnTo>
                    <a:pt x="3928" y="1099"/>
                  </a:lnTo>
                  <a:lnTo>
                    <a:pt x="3930" y="1099"/>
                  </a:lnTo>
                  <a:lnTo>
                    <a:pt x="3931" y="1099"/>
                  </a:lnTo>
                  <a:lnTo>
                    <a:pt x="3931" y="1098"/>
                  </a:lnTo>
                  <a:lnTo>
                    <a:pt x="3933" y="1098"/>
                  </a:lnTo>
                  <a:lnTo>
                    <a:pt x="3934" y="1098"/>
                  </a:lnTo>
                  <a:lnTo>
                    <a:pt x="3934" y="1096"/>
                  </a:lnTo>
                  <a:lnTo>
                    <a:pt x="3936" y="1096"/>
                  </a:lnTo>
                  <a:lnTo>
                    <a:pt x="3936" y="1095"/>
                  </a:lnTo>
                  <a:lnTo>
                    <a:pt x="3937" y="1095"/>
                  </a:lnTo>
                  <a:lnTo>
                    <a:pt x="3937" y="1093"/>
                  </a:lnTo>
                  <a:lnTo>
                    <a:pt x="3936" y="1093"/>
                  </a:lnTo>
                  <a:lnTo>
                    <a:pt x="3934" y="1093"/>
                  </a:lnTo>
                  <a:lnTo>
                    <a:pt x="3933" y="1095"/>
                  </a:lnTo>
                  <a:lnTo>
                    <a:pt x="3931" y="1095"/>
                  </a:lnTo>
                  <a:lnTo>
                    <a:pt x="3931" y="1096"/>
                  </a:lnTo>
                  <a:lnTo>
                    <a:pt x="3930" y="1096"/>
                  </a:lnTo>
                  <a:lnTo>
                    <a:pt x="3930" y="1098"/>
                  </a:lnTo>
                  <a:lnTo>
                    <a:pt x="3927" y="1098"/>
                  </a:lnTo>
                  <a:lnTo>
                    <a:pt x="3925" y="1096"/>
                  </a:lnTo>
                  <a:lnTo>
                    <a:pt x="3925" y="1096"/>
                  </a:lnTo>
                  <a:lnTo>
                    <a:pt x="3924" y="1096"/>
                  </a:lnTo>
                  <a:lnTo>
                    <a:pt x="3922" y="1096"/>
                  </a:lnTo>
                  <a:lnTo>
                    <a:pt x="3920" y="1096"/>
                  </a:lnTo>
                  <a:lnTo>
                    <a:pt x="3919" y="1096"/>
                  </a:lnTo>
                  <a:lnTo>
                    <a:pt x="3919" y="1098"/>
                  </a:lnTo>
                  <a:lnTo>
                    <a:pt x="3917" y="1098"/>
                  </a:lnTo>
                  <a:lnTo>
                    <a:pt x="3916" y="1096"/>
                  </a:lnTo>
                  <a:lnTo>
                    <a:pt x="3914" y="1096"/>
                  </a:lnTo>
                  <a:lnTo>
                    <a:pt x="3914" y="1095"/>
                  </a:lnTo>
                  <a:lnTo>
                    <a:pt x="3913" y="1095"/>
                  </a:lnTo>
                  <a:lnTo>
                    <a:pt x="3911" y="1095"/>
                  </a:lnTo>
                  <a:lnTo>
                    <a:pt x="3910" y="1095"/>
                  </a:lnTo>
                  <a:lnTo>
                    <a:pt x="3910" y="1093"/>
                  </a:lnTo>
                  <a:lnTo>
                    <a:pt x="3908" y="1093"/>
                  </a:lnTo>
                  <a:lnTo>
                    <a:pt x="3907" y="1093"/>
                  </a:lnTo>
                  <a:lnTo>
                    <a:pt x="3905" y="1093"/>
                  </a:lnTo>
                  <a:lnTo>
                    <a:pt x="3903" y="1093"/>
                  </a:lnTo>
                  <a:lnTo>
                    <a:pt x="3902" y="1093"/>
                  </a:lnTo>
                  <a:lnTo>
                    <a:pt x="3900" y="1093"/>
                  </a:lnTo>
                  <a:lnTo>
                    <a:pt x="3900" y="1095"/>
                  </a:lnTo>
                  <a:lnTo>
                    <a:pt x="3899" y="1095"/>
                  </a:lnTo>
                  <a:lnTo>
                    <a:pt x="3897" y="1096"/>
                  </a:lnTo>
                  <a:lnTo>
                    <a:pt x="3896" y="1095"/>
                  </a:lnTo>
                  <a:lnTo>
                    <a:pt x="3896" y="1096"/>
                  </a:lnTo>
                  <a:lnTo>
                    <a:pt x="3896" y="1098"/>
                  </a:lnTo>
                  <a:lnTo>
                    <a:pt x="3896" y="1099"/>
                  </a:lnTo>
                  <a:lnTo>
                    <a:pt x="3896" y="1101"/>
                  </a:lnTo>
                  <a:lnTo>
                    <a:pt x="3897" y="1101"/>
                  </a:lnTo>
                  <a:lnTo>
                    <a:pt x="3899" y="1101"/>
                  </a:lnTo>
                  <a:lnTo>
                    <a:pt x="3900" y="1099"/>
                  </a:lnTo>
                  <a:lnTo>
                    <a:pt x="3902" y="1101"/>
                  </a:lnTo>
                  <a:lnTo>
                    <a:pt x="3903" y="1101"/>
                  </a:lnTo>
                  <a:lnTo>
                    <a:pt x="3905" y="1101"/>
                  </a:lnTo>
                  <a:lnTo>
                    <a:pt x="3907" y="1101"/>
                  </a:lnTo>
                  <a:lnTo>
                    <a:pt x="3908" y="1101"/>
                  </a:lnTo>
                  <a:lnTo>
                    <a:pt x="3910" y="1101"/>
                  </a:lnTo>
                  <a:lnTo>
                    <a:pt x="3911" y="1102"/>
                  </a:lnTo>
                  <a:lnTo>
                    <a:pt x="3913" y="1102"/>
                  </a:lnTo>
                  <a:lnTo>
                    <a:pt x="3914" y="1101"/>
                  </a:lnTo>
                  <a:lnTo>
                    <a:pt x="3916" y="1102"/>
                  </a:lnTo>
                  <a:lnTo>
                    <a:pt x="3917" y="1101"/>
                  </a:lnTo>
                  <a:lnTo>
                    <a:pt x="3919" y="1101"/>
                  </a:lnTo>
                  <a:lnTo>
                    <a:pt x="3920" y="1101"/>
                  </a:lnTo>
                  <a:lnTo>
                    <a:pt x="3922" y="1101"/>
                  </a:lnTo>
                  <a:lnTo>
                    <a:pt x="3924" y="1101"/>
                  </a:lnTo>
                  <a:lnTo>
                    <a:pt x="3925" y="1101"/>
                  </a:lnTo>
                  <a:lnTo>
                    <a:pt x="3925" y="1099"/>
                  </a:lnTo>
                  <a:lnTo>
                    <a:pt x="3925" y="1099"/>
                  </a:lnTo>
                  <a:lnTo>
                    <a:pt x="3927" y="1099"/>
                  </a:lnTo>
                  <a:moveTo>
                    <a:pt x="4202" y="1099"/>
                  </a:moveTo>
                  <a:lnTo>
                    <a:pt x="4204" y="1099"/>
                  </a:lnTo>
                  <a:lnTo>
                    <a:pt x="4202" y="1098"/>
                  </a:lnTo>
                  <a:lnTo>
                    <a:pt x="4200" y="1096"/>
                  </a:lnTo>
                  <a:lnTo>
                    <a:pt x="4199" y="1096"/>
                  </a:lnTo>
                  <a:lnTo>
                    <a:pt x="4199" y="1098"/>
                  </a:lnTo>
                  <a:lnTo>
                    <a:pt x="4200" y="1098"/>
                  </a:lnTo>
                  <a:lnTo>
                    <a:pt x="4202" y="1099"/>
                  </a:lnTo>
                  <a:moveTo>
                    <a:pt x="3890" y="1095"/>
                  </a:moveTo>
                  <a:lnTo>
                    <a:pt x="3890" y="1096"/>
                  </a:lnTo>
                  <a:lnTo>
                    <a:pt x="3890" y="1098"/>
                  </a:lnTo>
                  <a:lnTo>
                    <a:pt x="3890" y="1099"/>
                  </a:lnTo>
                  <a:lnTo>
                    <a:pt x="3891" y="1099"/>
                  </a:lnTo>
                  <a:lnTo>
                    <a:pt x="3891" y="1098"/>
                  </a:lnTo>
                  <a:lnTo>
                    <a:pt x="3893" y="1098"/>
                  </a:lnTo>
                  <a:lnTo>
                    <a:pt x="3893" y="1096"/>
                  </a:lnTo>
                  <a:lnTo>
                    <a:pt x="3891" y="1096"/>
                  </a:lnTo>
                  <a:lnTo>
                    <a:pt x="3891" y="1095"/>
                  </a:lnTo>
                  <a:lnTo>
                    <a:pt x="3890" y="1095"/>
                  </a:lnTo>
                  <a:moveTo>
                    <a:pt x="3945" y="1098"/>
                  </a:moveTo>
                  <a:lnTo>
                    <a:pt x="3945" y="1096"/>
                  </a:lnTo>
                  <a:lnTo>
                    <a:pt x="3945" y="1095"/>
                  </a:lnTo>
                  <a:lnTo>
                    <a:pt x="3944" y="1095"/>
                  </a:lnTo>
                  <a:lnTo>
                    <a:pt x="3942" y="1095"/>
                  </a:lnTo>
                  <a:lnTo>
                    <a:pt x="3941" y="1096"/>
                  </a:lnTo>
                  <a:lnTo>
                    <a:pt x="3942" y="1096"/>
                  </a:lnTo>
                  <a:lnTo>
                    <a:pt x="3942" y="1098"/>
                  </a:lnTo>
                  <a:lnTo>
                    <a:pt x="3944" y="1096"/>
                  </a:lnTo>
                  <a:lnTo>
                    <a:pt x="3944" y="1098"/>
                  </a:lnTo>
                  <a:lnTo>
                    <a:pt x="3945" y="1098"/>
                  </a:lnTo>
                  <a:moveTo>
                    <a:pt x="3948" y="1092"/>
                  </a:moveTo>
                  <a:lnTo>
                    <a:pt x="3947" y="1092"/>
                  </a:lnTo>
                  <a:lnTo>
                    <a:pt x="3947" y="1093"/>
                  </a:lnTo>
                  <a:lnTo>
                    <a:pt x="3948" y="1093"/>
                  </a:lnTo>
                  <a:lnTo>
                    <a:pt x="3948" y="1092"/>
                  </a:lnTo>
                  <a:moveTo>
                    <a:pt x="3947" y="1093"/>
                  </a:moveTo>
                  <a:lnTo>
                    <a:pt x="3945" y="1093"/>
                  </a:lnTo>
                  <a:lnTo>
                    <a:pt x="3945" y="1095"/>
                  </a:lnTo>
                  <a:lnTo>
                    <a:pt x="3947" y="1095"/>
                  </a:lnTo>
                  <a:lnTo>
                    <a:pt x="3947" y="1093"/>
                  </a:lnTo>
                  <a:moveTo>
                    <a:pt x="4386" y="1095"/>
                  </a:moveTo>
                  <a:lnTo>
                    <a:pt x="4386" y="1093"/>
                  </a:lnTo>
                  <a:lnTo>
                    <a:pt x="4385" y="1093"/>
                  </a:lnTo>
                  <a:lnTo>
                    <a:pt x="4383" y="1093"/>
                  </a:lnTo>
                  <a:lnTo>
                    <a:pt x="4383" y="1092"/>
                  </a:lnTo>
                  <a:lnTo>
                    <a:pt x="4383" y="1090"/>
                  </a:lnTo>
                  <a:lnTo>
                    <a:pt x="4381" y="1090"/>
                  </a:lnTo>
                  <a:lnTo>
                    <a:pt x="4381" y="1089"/>
                  </a:lnTo>
                  <a:lnTo>
                    <a:pt x="4380" y="1089"/>
                  </a:lnTo>
                  <a:lnTo>
                    <a:pt x="4380" y="1090"/>
                  </a:lnTo>
                  <a:lnTo>
                    <a:pt x="4378" y="1090"/>
                  </a:lnTo>
                  <a:lnTo>
                    <a:pt x="4378" y="1092"/>
                  </a:lnTo>
                  <a:lnTo>
                    <a:pt x="4377" y="1092"/>
                  </a:lnTo>
                  <a:lnTo>
                    <a:pt x="4377" y="1093"/>
                  </a:lnTo>
                  <a:lnTo>
                    <a:pt x="4378" y="1095"/>
                  </a:lnTo>
                  <a:lnTo>
                    <a:pt x="4378" y="1093"/>
                  </a:lnTo>
                  <a:lnTo>
                    <a:pt x="4380" y="1093"/>
                  </a:lnTo>
                  <a:lnTo>
                    <a:pt x="4381" y="1093"/>
                  </a:lnTo>
                  <a:lnTo>
                    <a:pt x="4383" y="1095"/>
                  </a:lnTo>
                  <a:lnTo>
                    <a:pt x="4381" y="1095"/>
                  </a:lnTo>
                  <a:lnTo>
                    <a:pt x="4383" y="1096"/>
                  </a:lnTo>
                  <a:lnTo>
                    <a:pt x="4385" y="1096"/>
                  </a:lnTo>
                  <a:lnTo>
                    <a:pt x="4385" y="1098"/>
                  </a:lnTo>
                  <a:lnTo>
                    <a:pt x="4386" y="1098"/>
                  </a:lnTo>
                  <a:lnTo>
                    <a:pt x="4386" y="1096"/>
                  </a:lnTo>
                  <a:lnTo>
                    <a:pt x="4386" y="1095"/>
                  </a:lnTo>
                  <a:moveTo>
                    <a:pt x="3954" y="1092"/>
                  </a:moveTo>
                  <a:lnTo>
                    <a:pt x="3953" y="1092"/>
                  </a:lnTo>
                  <a:lnTo>
                    <a:pt x="3953" y="1093"/>
                  </a:lnTo>
                  <a:lnTo>
                    <a:pt x="3951" y="1095"/>
                  </a:lnTo>
                  <a:lnTo>
                    <a:pt x="3951" y="1093"/>
                  </a:lnTo>
                  <a:lnTo>
                    <a:pt x="3950" y="1093"/>
                  </a:lnTo>
                  <a:lnTo>
                    <a:pt x="3950" y="1095"/>
                  </a:lnTo>
                  <a:lnTo>
                    <a:pt x="3948" y="1095"/>
                  </a:lnTo>
                  <a:lnTo>
                    <a:pt x="3948" y="1096"/>
                  </a:lnTo>
                  <a:lnTo>
                    <a:pt x="3950" y="1096"/>
                  </a:lnTo>
                  <a:lnTo>
                    <a:pt x="3951" y="1096"/>
                  </a:lnTo>
                  <a:lnTo>
                    <a:pt x="3953" y="1096"/>
                  </a:lnTo>
                  <a:lnTo>
                    <a:pt x="3953" y="1095"/>
                  </a:lnTo>
                  <a:lnTo>
                    <a:pt x="3954" y="1095"/>
                  </a:lnTo>
                  <a:lnTo>
                    <a:pt x="3954" y="1093"/>
                  </a:lnTo>
                  <a:lnTo>
                    <a:pt x="3954" y="1092"/>
                  </a:lnTo>
                  <a:moveTo>
                    <a:pt x="4403" y="1090"/>
                  </a:moveTo>
                  <a:lnTo>
                    <a:pt x="4403" y="1092"/>
                  </a:lnTo>
                  <a:lnTo>
                    <a:pt x="4405" y="1092"/>
                  </a:lnTo>
                  <a:lnTo>
                    <a:pt x="4405" y="1093"/>
                  </a:lnTo>
                  <a:lnTo>
                    <a:pt x="4406" y="1093"/>
                  </a:lnTo>
                  <a:lnTo>
                    <a:pt x="4408" y="1093"/>
                  </a:lnTo>
                  <a:lnTo>
                    <a:pt x="4408" y="1095"/>
                  </a:lnTo>
                  <a:lnTo>
                    <a:pt x="4408" y="1096"/>
                  </a:lnTo>
                  <a:lnTo>
                    <a:pt x="4408" y="1096"/>
                  </a:lnTo>
                  <a:lnTo>
                    <a:pt x="4408" y="1095"/>
                  </a:lnTo>
                  <a:lnTo>
                    <a:pt x="4409" y="1095"/>
                  </a:lnTo>
                  <a:lnTo>
                    <a:pt x="4409" y="1096"/>
                  </a:lnTo>
                  <a:lnTo>
                    <a:pt x="4411" y="1096"/>
                  </a:lnTo>
                  <a:lnTo>
                    <a:pt x="4411" y="1095"/>
                  </a:lnTo>
                  <a:lnTo>
                    <a:pt x="4411" y="1093"/>
                  </a:lnTo>
                  <a:lnTo>
                    <a:pt x="4408" y="1092"/>
                  </a:lnTo>
                  <a:lnTo>
                    <a:pt x="4408" y="1090"/>
                  </a:lnTo>
                  <a:lnTo>
                    <a:pt x="4406" y="1090"/>
                  </a:lnTo>
                  <a:lnTo>
                    <a:pt x="4405" y="1090"/>
                  </a:lnTo>
                  <a:lnTo>
                    <a:pt x="4405" y="1089"/>
                  </a:lnTo>
                  <a:lnTo>
                    <a:pt x="4403" y="1089"/>
                  </a:lnTo>
                  <a:lnTo>
                    <a:pt x="4402" y="1087"/>
                  </a:lnTo>
                  <a:lnTo>
                    <a:pt x="4400" y="1087"/>
                  </a:lnTo>
                  <a:lnTo>
                    <a:pt x="4400" y="1085"/>
                  </a:lnTo>
                  <a:lnTo>
                    <a:pt x="4398" y="1085"/>
                  </a:lnTo>
                  <a:lnTo>
                    <a:pt x="4398" y="1084"/>
                  </a:lnTo>
                  <a:lnTo>
                    <a:pt x="4397" y="1084"/>
                  </a:lnTo>
                  <a:lnTo>
                    <a:pt x="4395" y="1084"/>
                  </a:lnTo>
                  <a:lnTo>
                    <a:pt x="4394" y="1084"/>
                  </a:lnTo>
                  <a:lnTo>
                    <a:pt x="4395" y="1085"/>
                  </a:lnTo>
                  <a:lnTo>
                    <a:pt x="4395" y="1087"/>
                  </a:lnTo>
                  <a:lnTo>
                    <a:pt x="4397" y="1087"/>
                  </a:lnTo>
                  <a:lnTo>
                    <a:pt x="4398" y="1089"/>
                  </a:lnTo>
                  <a:lnTo>
                    <a:pt x="4400" y="1090"/>
                  </a:lnTo>
                  <a:lnTo>
                    <a:pt x="4402" y="1090"/>
                  </a:lnTo>
                  <a:lnTo>
                    <a:pt x="4403" y="1090"/>
                  </a:lnTo>
                  <a:moveTo>
                    <a:pt x="4024" y="1090"/>
                  </a:moveTo>
                  <a:lnTo>
                    <a:pt x="4024" y="1089"/>
                  </a:lnTo>
                  <a:lnTo>
                    <a:pt x="4026" y="1089"/>
                  </a:lnTo>
                  <a:lnTo>
                    <a:pt x="4026" y="1087"/>
                  </a:lnTo>
                  <a:lnTo>
                    <a:pt x="4024" y="1087"/>
                  </a:lnTo>
                  <a:lnTo>
                    <a:pt x="4023" y="1087"/>
                  </a:lnTo>
                  <a:lnTo>
                    <a:pt x="4021" y="1087"/>
                  </a:lnTo>
                  <a:lnTo>
                    <a:pt x="4021" y="1089"/>
                  </a:lnTo>
                  <a:lnTo>
                    <a:pt x="4023" y="1089"/>
                  </a:lnTo>
                  <a:lnTo>
                    <a:pt x="4023" y="1090"/>
                  </a:lnTo>
                  <a:lnTo>
                    <a:pt x="4024" y="1090"/>
                  </a:lnTo>
                  <a:moveTo>
                    <a:pt x="3838" y="1098"/>
                  </a:moveTo>
                  <a:lnTo>
                    <a:pt x="3842" y="1096"/>
                  </a:lnTo>
                  <a:lnTo>
                    <a:pt x="3843" y="1096"/>
                  </a:lnTo>
                  <a:lnTo>
                    <a:pt x="3843" y="1095"/>
                  </a:lnTo>
                  <a:lnTo>
                    <a:pt x="3843" y="1093"/>
                  </a:lnTo>
                  <a:lnTo>
                    <a:pt x="3842" y="1093"/>
                  </a:lnTo>
                  <a:lnTo>
                    <a:pt x="3842" y="1092"/>
                  </a:lnTo>
                  <a:lnTo>
                    <a:pt x="3840" y="1092"/>
                  </a:lnTo>
                  <a:lnTo>
                    <a:pt x="3838" y="1092"/>
                  </a:lnTo>
                  <a:lnTo>
                    <a:pt x="3837" y="1090"/>
                  </a:lnTo>
                  <a:lnTo>
                    <a:pt x="3835" y="1090"/>
                  </a:lnTo>
                  <a:lnTo>
                    <a:pt x="3835" y="1092"/>
                  </a:lnTo>
                  <a:lnTo>
                    <a:pt x="3834" y="1092"/>
                  </a:lnTo>
                  <a:lnTo>
                    <a:pt x="3832" y="1092"/>
                  </a:lnTo>
                  <a:lnTo>
                    <a:pt x="3829" y="1092"/>
                  </a:lnTo>
                  <a:lnTo>
                    <a:pt x="3828" y="1092"/>
                  </a:lnTo>
                  <a:lnTo>
                    <a:pt x="3828" y="1090"/>
                  </a:lnTo>
                  <a:lnTo>
                    <a:pt x="3826" y="1090"/>
                  </a:lnTo>
                  <a:lnTo>
                    <a:pt x="3826" y="1089"/>
                  </a:lnTo>
                  <a:lnTo>
                    <a:pt x="3826" y="1087"/>
                  </a:lnTo>
                  <a:lnTo>
                    <a:pt x="3825" y="1087"/>
                  </a:lnTo>
                  <a:lnTo>
                    <a:pt x="3825" y="1085"/>
                  </a:lnTo>
                  <a:lnTo>
                    <a:pt x="3823" y="1085"/>
                  </a:lnTo>
                  <a:lnTo>
                    <a:pt x="3821" y="1085"/>
                  </a:lnTo>
                  <a:lnTo>
                    <a:pt x="3821" y="1084"/>
                  </a:lnTo>
                  <a:lnTo>
                    <a:pt x="3820" y="1084"/>
                  </a:lnTo>
                  <a:lnTo>
                    <a:pt x="3820" y="1085"/>
                  </a:lnTo>
                  <a:lnTo>
                    <a:pt x="3818" y="1085"/>
                  </a:lnTo>
                  <a:lnTo>
                    <a:pt x="3817" y="1085"/>
                  </a:lnTo>
                  <a:lnTo>
                    <a:pt x="3815" y="1085"/>
                  </a:lnTo>
                  <a:lnTo>
                    <a:pt x="3814" y="1085"/>
                  </a:lnTo>
                  <a:lnTo>
                    <a:pt x="3814" y="1085"/>
                  </a:lnTo>
                  <a:lnTo>
                    <a:pt x="3812" y="1087"/>
                  </a:lnTo>
                  <a:lnTo>
                    <a:pt x="3812" y="1085"/>
                  </a:lnTo>
                  <a:lnTo>
                    <a:pt x="3811" y="1085"/>
                  </a:lnTo>
                  <a:lnTo>
                    <a:pt x="3809" y="1085"/>
                  </a:lnTo>
                  <a:lnTo>
                    <a:pt x="3808" y="1085"/>
                  </a:lnTo>
                  <a:lnTo>
                    <a:pt x="3806" y="1084"/>
                  </a:lnTo>
                  <a:lnTo>
                    <a:pt x="3804" y="1084"/>
                  </a:lnTo>
                  <a:lnTo>
                    <a:pt x="3804" y="1082"/>
                  </a:lnTo>
                  <a:lnTo>
                    <a:pt x="3806" y="1081"/>
                  </a:lnTo>
                  <a:lnTo>
                    <a:pt x="3806" y="1081"/>
                  </a:lnTo>
                  <a:lnTo>
                    <a:pt x="3804" y="1081"/>
                  </a:lnTo>
                  <a:lnTo>
                    <a:pt x="3803" y="1081"/>
                  </a:lnTo>
                  <a:lnTo>
                    <a:pt x="3803" y="1079"/>
                  </a:lnTo>
                  <a:lnTo>
                    <a:pt x="3804" y="1079"/>
                  </a:lnTo>
                  <a:lnTo>
                    <a:pt x="3809" y="1081"/>
                  </a:lnTo>
                  <a:lnTo>
                    <a:pt x="3809" y="1079"/>
                  </a:lnTo>
                  <a:lnTo>
                    <a:pt x="3811" y="1081"/>
                  </a:lnTo>
                  <a:lnTo>
                    <a:pt x="3814" y="1081"/>
                  </a:lnTo>
                  <a:lnTo>
                    <a:pt x="3814" y="1081"/>
                  </a:lnTo>
                  <a:lnTo>
                    <a:pt x="3814" y="1079"/>
                  </a:lnTo>
                  <a:lnTo>
                    <a:pt x="3815" y="1079"/>
                  </a:lnTo>
                  <a:lnTo>
                    <a:pt x="3817" y="1079"/>
                  </a:lnTo>
                  <a:lnTo>
                    <a:pt x="3818" y="1079"/>
                  </a:lnTo>
                  <a:lnTo>
                    <a:pt x="3818" y="1078"/>
                  </a:lnTo>
                  <a:lnTo>
                    <a:pt x="3820" y="1078"/>
                  </a:lnTo>
                  <a:lnTo>
                    <a:pt x="3821" y="1078"/>
                  </a:lnTo>
                  <a:lnTo>
                    <a:pt x="3821" y="1076"/>
                  </a:lnTo>
                  <a:lnTo>
                    <a:pt x="3820" y="1076"/>
                  </a:lnTo>
                  <a:lnTo>
                    <a:pt x="3818" y="1076"/>
                  </a:lnTo>
                  <a:lnTo>
                    <a:pt x="3817" y="1076"/>
                  </a:lnTo>
                  <a:lnTo>
                    <a:pt x="3815" y="1076"/>
                  </a:lnTo>
                  <a:lnTo>
                    <a:pt x="3814" y="1076"/>
                  </a:lnTo>
                  <a:lnTo>
                    <a:pt x="3814" y="1076"/>
                  </a:lnTo>
                  <a:lnTo>
                    <a:pt x="3811" y="1076"/>
                  </a:lnTo>
                  <a:lnTo>
                    <a:pt x="3809" y="1076"/>
                  </a:lnTo>
                  <a:lnTo>
                    <a:pt x="3808" y="1076"/>
                  </a:lnTo>
                  <a:lnTo>
                    <a:pt x="3806" y="1076"/>
                  </a:lnTo>
                  <a:lnTo>
                    <a:pt x="3804" y="1078"/>
                  </a:lnTo>
                  <a:lnTo>
                    <a:pt x="3803" y="1078"/>
                  </a:lnTo>
                  <a:lnTo>
                    <a:pt x="3801" y="1078"/>
                  </a:lnTo>
                  <a:lnTo>
                    <a:pt x="3801" y="1076"/>
                  </a:lnTo>
                  <a:lnTo>
                    <a:pt x="3800" y="1076"/>
                  </a:lnTo>
                  <a:lnTo>
                    <a:pt x="3798" y="1076"/>
                  </a:lnTo>
                  <a:lnTo>
                    <a:pt x="3797" y="1076"/>
                  </a:lnTo>
                  <a:lnTo>
                    <a:pt x="3795" y="1076"/>
                  </a:lnTo>
                  <a:lnTo>
                    <a:pt x="3794" y="1075"/>
                  </a:lnTo>
                  <a:lnTo>
                    <a:pt x="3792" y="1075"/>
                  </a:lnTo>
                  <a:lnTo>
                    <a:pt x="3790" y="1075"/>
                  </a:lnTo>
                  <a:lnTo>
                    <a:pt x="3789" y="1075"/>
                  </a:lnTo>
                  <a:lnTo>
                    <a:pt x="3789" y="1073"/>
                  </a:lnTo>
                  <a:lnTo>
                    <a:pt x="3787" y="1073"/>
                  </a:lnTo>
                  <a:lnTo>
                    <a:pt x="3786" y="1073"/>
                  </a:lnTo>
                  <a:lnTo>
                    <a:pt x="3784" y="1073"/>
                  </a:lnTo>
                  <a:lnTo>
                    <a:pt x="3783" y="1073"/>
                  </a:lnTo>
                  <a:lnTo>
                    <a:pt x="3781" y="1073"/>
                  </a:lnTo>
                  <a:lnTo>
                    <a:pt x="3781" y="1072"/>
                  </a:lnTo>
                  <a:lnTo>
                    <a:pt x="3781" y="1070"/>
                  </a:lnTo>
                  <a:lnTo>
                    <a:pt x="3780" y="1070"/>
                  </a:lnTo>
                  <a:lnTo>
                    <a:pt x="3778" y="1070"/>
                  </a:lnTo>
                  <a:lnTo>
                    <a:pt x="3777" y="1070"/>
                  </a:lnTo>
                  <a:lnTo>
                    <a:pt x="3777" y="1070"/>
                  </a:lnTo>
                  <a:lnTo>
                    <a:pt x="3777" y="1072"/>
                  </a:lnTo>
                  <a:lnTo>
                    <a:pt x="3777" y="1072"/>
                  </a:lnTo>
                  <a:lnTo>
                    <a:pt x="3777" y="1073"/>
                  </a:lnTo>
                  <a:lnTo>
                    <a:pt x="3777" y="1075"/>
                  </a:lnTo>
                  <a:lnTo>
                    <a:pt x="3775" y="1076"/>
                  </a:lnTo>
                  <a:lnTo>
                    <a:pt x="3773" y="1076"/>
                  </a:lnTo>
                  <a:lnTo>
                    <a:pt x="3773" y="1078"/>
                  </a:lnTo>
                  <a:lnTo>
                    <a:pt x="3772" y="1076"/>
                  </a:lnTo>
                  <a:lnTo>
                    <a:pt x="3770" y="1076"/>
                  </a:lnTo>
                  <a:lnTo>
                    <a:pt x="3769" y="1076"/>
                  </a:lnTo>
                  <a:lnTo>
                    <a:pt x="3767" y="1076"/>
                  </a:lnTo>
                  <a:lnTo>
                    <a:pt x="3764" y="1076"/>
                  </a:lnTo>
                  <a:lnTo>
                    <a:pt x="3763" y="1075"/>
                  </a:lnTo>
                  <a:lnTo>
                    <a:pt x="3761" y="1075"/>
                  </a:lnTo>
                  <a:lnTo>
                    <a:pt x="3761" y="1076"/>
                  </a:lnTo>
                  <a:lnTo>
                    <a:pt x="3760" y="1076"/>
                  </a:lnTo>
                  <a:lnTo>
                    <a:pt x="3758" y="1076"/>
                  </a:lnTo>
                  <a:lnTo>
                    <a:pt x="3756" y="1076"/>
                  </a:lnTo>
                  <a:lnTo>
                    <a:pt x="3756" y="1075"/>
                  </a:lnTo>
                  <a:lnTo>
                    <a:pt x="3755" y="1075"/>
                  </a:lnTo>
                  <a:lnTo>
                    <a:pt x="3755" y="1076"/>
                  </a:lnTo>
                  <a:lnTo>
                    <a:pt x="3753" y="1075"/>
                  </a:lnTo>
                  <a:lnTo>
                    <a:pt x="3752" y="1075"/>
                  </a:lnTo>
                  <a:lnTo>
                    <a:pt x="3750" y="1075"/>
                  </a:lnTo>
                  <a:lnTo>
                    <a:pt x="3749" y="1073"/>
                  </a:lnTo>
                  <a:lnTo>
                    <a:pt x="3749" y="1070"/>
                  </a:lnTo>
                  <a:lnTo>
                    <a:pt x="3747" y="1070"/>
                  </a:lnTo>
                  <a:lnTo>
                    <a:pt x="3746" y="1068"/>
                  </a:lnTo>
                  <a:lnTo>
                    <a:pt x="3746" y="1067"/>
                  </a:lnTo>
                  <a:lnTo>
                    <a:pt x="3744" y="1067"/>
                  </a:lnTo>
                  <a:lnTo>
                    <a:pt x="3744" y="1068"/>
                  </a:lnTo>
                  <a:lnTo>
                    <a:pt x="3743" y="1068"/>
                  </a:lnTo>
                  <a:lnTo>
                    <a:pt x="3741" y="1068"/>
                  </a:lnTo>
                  <a:lnTo>
                    <a:pt x="3741" y="1067"/>
                  </a:lnTo>
                  <a:lnTo>
                    <a:pt x="3739" y="1067"/>
                  </a:lnTo>
                  <a:lnTo>
                    <a:pt x="3739" y="1067"/>
                  </a:lnTo>
                  <a:lnTo>
                    <a:pt x="3738" y="1067"/>
                  </a:lnTo>
                  <a:lnTo>
                    <a:pt x="3736" y="1067"/>
                  </a:lnTo>
                  <a:lnTo>
                    <a:pt x="3735" y="1065"/>
                  </a:lnTo>
                  <a:lnTo>
                    <a:pt x="3735" y="1064"/>
                  </a:lnTo>
                  <a:lnTo>
                    <a:pt x="3733" y="1064"/>
                  </a:lnTo>
                  <a:lnTo>
                    <a:pt x="3732" y="1064"/>
                  </a:lnTo>
                  <a:lnTo>
                    <a:pt x="3730" y="1064"/>
                  </a:lnTo>
                  <a:lnTo>
                    <a:pt x="3730" y="1062"/>
                  </a:lnTo>
                  <a:lnTo>
                    <a:pt x="3729" y="1062"/>
                  </a:lnTo>
                  <a:lnTo>
                    <a:pt x="3729" y="1064"/>
                  </a:lnTo>
                  <a:lnTo>
                    <a:pt x="3729" y="1065"/>
                  </a:lnTo>
                  <a:lnTo>
                    <a:pt x="3727" y="1065"/>
                  </a:lnTo>
                  <a:lnTo>
                    <a:pt x="3726" y="1065"/>
                  </a:lnTo>
                  <a:lnTo>
                    <a:pt x="3726" y="1064"/>
                  </a:lnTo>
                  <a:lnTo>
                    <a:pt x="3724" y="1064"/>
                  </a:lnTo>
                  <a:lnTo>
                    <a:pt x="3722" y="1064"/>
                  </a:lnTo>
                  <a:lnTo>
                    <a:pt x="3721" y="1064"/>
                  </a:lnTo>
                  <a:lnTo>
                    <a:pt x="3719" y="1064"/>
                  </a:lnTo>
                  <a:lnTo>
                    <a:pt x="3718" y="1064"/>
                  </a:lnTo>
                  <a:lnTo>
                    <a:pt x="3716" y="1064"/>
                  </a:lnTo>
                  <a:lnTo>
                    <a:pt x="3716" y="1062"/>
                  </a:lnTo>
                  <a:lnTo>
                    <a:pt x="3715" y="1062"/>
                  </a:lnTo>
                  <a:lnTo>
                    <a:pt x="3715" y="1064"/>
                  </a:lnTo>
                  <a:lnTo>
                    <a:pt x="3715" y="1065"/>
                  </a:lnTo>
                  <a:lnTo>
                    <a:pt x="3713" y="1065"/>
                  </a:lnTo>
                  <a:lnTo>
                    <a:pt x="3713" y="1067"/>
                  </a:lnTo>
                  <a:lnTo>
                    <a:pt x="3713" y="1070"/>
                  </a:lnTo>
                  <a:lnTo>
                    <a:pt x="3713" y="1072"/>
                  </a:lnTo>
                  <a:lnTo>
                    <a:pt x="3712" y="1072"/>
                  </a:lnTo>
                  <a:lnTo>
                    <a:pt x="3712" y="1073"/>
                  </a:lnTo>
                  <a:lnTo>
                    <a:pt x="3710" y="1073"/>
                  </a:lnTo>
                  <a:lnTo>
                    <a:pt x="3710" y="1075"/>
                  </a:lnTo>
                  <a:lnTo>
                    <a:pt x="3709" y="1075"/>
                  </a:lnTo>
                  <a:lnTo>
                    <a:pt x="3709" y="1076"/>
                  </a:lnTo>
                  <a:lnTo>
                    <a:pt x="3710" y="1076"/>
                  </a:lnTo>
                  <a:lnTo>
                    <a:pt x="3712" y="1075"/>
                  </a:lnTo>
                  <a:lnTo>
                    <a:pt x="3713" y="1075"/>
                  </a:lnTo>
                  <a:lnTo>
                    <a:pt x="3715" y="1075"/>
                  </a:lnTo>
                  <a:lnTo>
                    <a:pt x="3716" y="1075"/>
                  </a:lnTo>
                  <a:lnTo>
                    <a:pt x="3718" y="1076"/>
                  </a:lnTo>
                  <a:lnTo>
                    <a:pt x="3719" y="1076"/>
                  </a:lnTo>
                  <a:lnTo>
                    <a:pt x="3719" y="1078"/>
                  </a:lnTo>
                  <a:lnTo>
                    <a:pt x="3721" y="1078"/>
                  </a:lnTo>
                  <a:lnTo>
                    <a:pt x="3722" y="1078"/>
                  </a:lnTo>
                  <a:lnTo>
                    <a:pt x="3724" y="1078"/>
                  </a:lnTo>
                  <a:lnTo>
                    <a:pt x="3724" y="1079"/>
                  </a:lnTo>
                  <a:lnTo>
                    <a:pt x="3722" y="1079"/>
                  </a:lnTo>
                  <a:lnTo>
                    <a:pt x="3722" y="1081"/>
                  </a:lnTo>
                  <a:lnTo>
                    <a:pt x="3722" y="1081"/>
                  </a:lnTo>
                  <a:lnTo>
                    <a:pt x="3724" y="1081"/>
                  </a:lnTo>
                  <a:lnTo>
                    <a:pt x="3726" y="1082"/>
                  </a:lnTo>
                  <a:lnTo>
                    <a:pt x="3727" y="1082"/>
                  </a:lnTo>
                  <a:lnTo>
                    <a:pt x="3729" y="1082"/>
                  </a:lnTo>
                  <a:lnTo>
                    <a:pt x="3732" y="1082"/>
                  </a:lnTo>
                  <a:lnTo>
                    <a:pt x="3733" y="1082"/>
                  </a:lnTo>
                  <a:lnTo>
                    <a:pt x="3735" y="1082"/>
                  </a:lnTo>
                  <a:lnTo>
                    <a:pt x="3736" y="1082"/>
                  </a:lnTo>
                  <a:lnTo>
                    <a:pt x="3736" y="1084"/>
                  </a:lnTo>
                  <a:lnTo>
                    <a:pt x="3738" y="1084"/>
                  </a:lnTo>
                  <a:lnTo>
                    <a:pt x="3739" y="1084"/>
                  </a:lnTo>
                  <a:lnTo>
                    <a:pt x="3739" y="1085"/>
                  </a:lnTo>
                  <a:lnTo>
                    <a:pt x="3739" y="1085"/>
                  </a:lnTo>
                  <a:lnTo>
                    <a:pt x="3741" y="1085"/>
                  </a:lnTo>
                  <a:lnTo>
                    <a:pt x="3743" y="1085"/>
                  </a:lnTo>
                  <a:lnTo>
                    <a:pt x="3744" y="1087"/>
                  </a:lnTo>
                  <a:lnTo>
                    <a:pt x="3747" y="1087"/>
                  </a:lnTo>
                  <a:lnTo>
                    <a:pt x="3749" y="1087"/>
                  </a:lnTo>
                  <a:lnTo>
                    <a:pt x="3749" y="1085"/>
                  </a:lnTo>
                  <a:lnTo>
                    <a:pt x="3750" y="1085"/>
                  </a:lnTo>
                  <a:lnTo>
                    <a:pt x="3752" y="1085"/>
                  </a:lnTo>
                  <a:lnTo>
                    <a:pt x="3753" y="1085"/>
                  </a:lnTo>
                  <a:lnTo>
                    <a:pt x="3753" y="1084"/>
                  </a:lnTo>
                  <a:lnTo>
                    <a:pt x="3755" y="1084"/>
                  </a:lnTo>
                  <a:lnTo>
                    <a:pt x="3755" y="1085"/>
                  </a:lnTo>
                  <a:lnTo>
                    <a:pt x="3756" y="1087"/>
                  </a:lnTo>
                  <a:lnTo>
                    <a:pt x="3756" y="1085"/>
                  </a:lnTo>
                  <a:lnTo>
                    <a:pt x="3758" y="1085"/>
                  </a:lnTo>
                  <a:lnTo>
                    <a:pt x="3761" y="1085"/>
                  </a:lnTo>
                  <a:lnTo>
                    <a:pt x="3761" y="1087"/>
                  </a:lnTo>
                  <a:lnTo>
                    <a:pt x="3763" y="1087"/>
                  </a:lnTo>
                  <a:lnTo>
                    <a:pt x="3764" y="1087"/>
                  </a:lnTo>
                  <a:lnTo>
                    <a:pt x="3766" y="1087"/>
                  </a:lnTo>
                  <a:lnTo>
                    <a:pt x="3767" y="1087"/>
                  </a:lnTo>
                  <a:lnTo>
                    <a:pt x="3769" y="1087"/>
                  </a:lnTo>
                  <a:lnTo>
                    <a:pt x="3770" y="1089"/>
                  </a:lnTo>
                  <a:lnTo>
                    <a:pt x="3773" y="1090"/>
                  </a:lnTo>
                  <a:lnTo>
                    <a:pt x="3775" y="1090"/>
                  </a:lnTo>
                  <a:lnTo>
                    <a:pt x="3777" y="1092"/>
                  </a:lnTo>
                  <a:lnTo>
                    <a:pt x="3777" y="1092"/>
                  </a:lnTo>
                  <a:lnTo>
                    <a:pt x="3778" y="1092"/>
                  </a:lnTo>
                  <a:lnTo>
                    <a:pt x="3780" y="1092"/>
                  </a:lnTo>
                  <a:lnTo>
                    <a:pt x="3781" y="1093"/>
                  </a:lnTo>
                  <a:lnTo>
                    <a:pt x="3783" y="1093"/>
                  </a:lnTo>
                  <a:lnTo>
                    <a:pt x="3784" y="1093"/>
                  </a:lnTo>
                  <a:lnTo>
                    <a:pt x="3786" y="1093"/>
                  </a:lnTo>
                  <a:lnTo>
                    <a:pt x="3787" y="1093"/>
                  </a:lnTo>
                  <a:lnTo>
                    <a:pt x="3789" y="1095"/>
                  </a:lnTo>
                  <a:lnTo>
                    <a:pt x="3789" y="1093"/>
                  </a:lnTo>
                  <a:lnTo>
                    <a:pt x="3790" y="1095"/>
                  </a:lnTo>
                  <a:lnTo>
                    <a:pt x="3790" y="1093"/>
                  </a:lnTo>
                  <a:lnTo>
                    <a:pt x="3792" y="1093"/>
                  </a:lnTo>
                  <a:lnTo>
                    <a:pt x="3794" y="1093"/>
                  </a:lnTo>
                  <a:lnTo>
                    <a:pt x="3795" y="1093"/>
                  </a:lnTo>
                  <a:lnTo>
                    <a:pt x="3798" y="1093"/>
                  </a:lnTo>
                  <a:lnTo>
                    <a:pt x="3798" y="1095"/>
                  </a:lnTo>
                  <a:lnTo>
                    <a:pt x="3800" y="1095"/>
                  </a:lnTo>
                  <a:lnTo>
                    <a:pt x="3801" y="1095"/>
                  </a:lnTo>
                  <a:lnTo>
                    <a:pt x="3803" y="1095"/>
                  </a:lnTo>
                  <a:lnTo>
                    <a:pt x="3804" y="1095"/>
                  </a:lnTo>
                  <a:lnTo>
                    <a:pt x="3806" y="1095"/>
                  </a:lnTo>
                  <a:lnTo>
                    <a:pt x="3808" y="1095"/>
                  </a:lnTo>
                  <a:lnTo>
                    <a:pt x="3809" y="1093"/>
                  </a:lnTo>
                  <a:lnTo>
                    <a:pt x="3811" y="1093"/>
                  </a:lnTo>
                  <a:lnTo>
                    <a:pt x="3812" y="1093"/>
                  </a:lnTo>
                  <a:lnTo>
                    <a:pt x="3814" y="1093"/>
                  </a:lnTo>
                  <a:lnTo>
                    <a:pt x="3814" y="1095"/>
                  </a:lnTo>
                  <a:lnTo>
                    <a:pt x="3814" y="1095"/>
                  </a:lnTo>
                  <a:lnTo>
                    <a:pt x="3815" y="1095"/>
                  </a:lnTo>
                  <a:lnTo>
                    <a:pt x="3815" y="1096"/>
                  </a:lnTo>
                  <a:lnTo>
                    <a:pt x="3817" y="1096"/>
                  </a:lnTo>
                  <a:lnTo>
                    <a:pt x="3818" y="1096"/>
                  </a:lnTo>
                  <a:lnTo>
                    <a:pt x="3818" y="1098"/>
                  </a:lnTo>
                  <a:lnTo>
                    <a:pt x="3820" y="1098"/>
                  </a:lnTo>
                  <a:lnTo>
                    <a:pt x="3821" y="1098"/>
                  </a:lnTo>
                  <a:lnTo>
                    <a:pt x="3823" y="1098"/>
                  </a:lnTo>
                  <a:lnTo>
                    <a:pt x="3825" y="1098"/>
                  </a:lnTo>
                  <a:lnTo>
                    <a:pt x="3826" y="1098"/>
                  </a:lnTo>
                  <a:lnTo>
                    <a:pt x="3826" y="1096"/>
                  </a:lnTo>
                  <a:lnTo>
                    <a:pt x="3826" y="1095"/>
                  </a:lnTo>
                  <a:lnTo>
                    <a:pt x="3826" y="1093"/>
                  </a:lnTo>
                  <a:lnTo>
                    <a:pt x="3828" y="1095"/>
                  </a:lnTo>
                  <a:lnTo>
                    <a:pt x="3829" y="1095"/>
                  </a:lnTo>
                  <a:lnTo>
                    <a:pt x="3831" y="1095"/>
                  </a:lnTo>
                  <a:lnTo>
                    <a:pt x="3834" y="1096"/>
                  </a:lnTo>
                  <a:lnTo>
                    <a:pt x="3835" y="1098"/>
                  </a:lnTo>
                  <a:lnTo>
                    <a:pt x="3837" y="1098"/>
                  </a:lnTo>
                  <a:lnTo>
                    <a:pt x="3837" y="1099"/>
                  </a:lnTo>
                  <a:lnTo>
                    <a:pt x="3838" y="1099"/>
                  </a:lnTo>
                  <a:lnTo>
                    <a:pt x="3838" y="1098"/>
                  </a:lnTo>
                  <a:moveTo>
                    <a:pt x="3837" y="1101"/>
                  </a:moveTo>
                  <a:lnTo>
                    <a:pt x="3837" y="1099"/>
                  </a:lnTo>
                  <a:lnTo>
                    <a:pt x="3835" y="1101"/>
                  </a:lnTo>
                  <a:lnTo>
                    <a:pt x="3837" y="1101"/>
                  </a:lnTo>
                  <a:moveTo>
                    <a:pt x="4049" y="1081"/>
                  </a:moveTo>
                  <a:lnTo>
                    <a:pt x="4049" y="1079"/>
                  </a:lnTo>
                  <a:lnTo>
                    <a:pt x="4047" y="1079"/>
                  </a:lnTo>
                  <a:lnTo>
                    <a:pt x="4046" y="1079"/>
                  </a:lnTo>
                  <a:lnTo>
                    <a:pt x="4046" y="1081"/>
                  </a:lnTo>
                  <a:lnTo>
                    <a:pt x="4046" y="1081"/>
                  </a:lnTo>
                  <a:lnTo>
                    <a:pt x="4044" y="1081"/>
                  </a:lnTo>
                  <a:lnTo>
                    <a:pt x="4044" y="1082"/>
                  </a:lnTo>
                  <a:lnTo>
                    <a:pt x="4043" y="1082"/>
                  </a:lnTo>
                  <a:lnTo>
                    <a:pt x="4043" y="1084"/>
                  </a:lnTo>
                  <a:lnTo>
                    <a:pt x="4041" y="1084"/>
                  </a:lnTo>
                  <a:lnTo>
                    <a:pt x="4040" y="1084"/>
                  </a:lnTo>
                  <a:lnTo>
                    <a:pt x="4040" y="1085"/>
                  </a:lnTo>
                  <a:lnTo>
                    <a:pt x="4041" y="1085"/>
                  </a:lnTo>
                  <a:lnTo>
                    <a:pt x="4041" y="1087"/>
                  </a:lnTo>
                  <a:lnTo>
                    <a:pt x="4040" y="1087"/>
                  </a:lnTo>
                  <a:lnTo>
                    <a:pt x="4041" y="1089"/>
                  </a:lnTo>
                  <a:lnTo>
                    <a:pt x="4041" y="1090"/>
                  </a:lnTo>
                  <a:lnTo>
                    <a:pt x="4043" y="1090"/>
                  </a:lnTo>
                  <a:lnTo>
                    <a:pt x="4044" y="1090"/>
                  </a:lnTo>
                  <a:lnTo>
                    <a:pt x="4044" y="1089"/>
                  </a:lnTo>
                  <a:lnTo>
                    <a:pt x="4044" y="1087"/>
                  </a:lnTo>
                  <a:lnTo>
                    <a:pt x="4046" y="1087"/>
                  </a:lnTo>
                  <a:lnTo>
                    <a:pt x="4046" y="1085"/>
                  </a:lnTo>
                  <a:lnTo>
                    <a:pt x="4047" y="1085"/>
                  </a:lnTo>
                  <a:lnTo>
                    <a:pt x="4047" y="1084"/>
                  </a:lnTo>
                  <a:lnTo>
                    <a:pt x="4047" y="1082"/>
                  </a:lnTo>
                  <a:lnTo>
                    <a:pt x="4049" y="1082"/>
                  </a:lnTo>
                  <a:lnTo>
                    <a:pt x="4049" y="1081"/>
                  </a:lnTo>
                  <a:lnTo>
                    <a:pt x="4047" y="1081"/>
                  </a:lnTo>
                  <a:lnTo>
                    <a:pt x="4047" y="1081"/>
                  </a:lnTo>
                  <a:lnTo>
                    <a:pt x="4049" y="1081"/>
                  </a:lnTo>
                  <a:moveTo>
                    <a:pt x="4371" y="1084"/>
                  </a:moveTo>
                  <a:lnTo>
                    <a:pt x="4371" y="1084"/>
                  </a:lnTo>
                  <a:lnTo>
                    <a:pt x="4369" y="1084"/>
                  </a:lnTo>
                  <a:lnTo>
                    <a:pt x="4369" y="1085"/>
                  </a:lnTo>
                  <a:lnTo>
                    <a:pt x="4371" y="1085"/>
                  </a:lnTo>
                  <a:lnTo>
                    <a:pt x="4371" y="1087"/>
                  </a:lnTo>
                  <a:lnTo>
                    <a:pt x="4371" y="1089"/>
                  </a:lnTo>
                  <a:lnTo>
                    <a:pt x="4371" y="1087"/>
                  </a:lnTo>
                  <a:lnTo>
                    <a:pt x="4372" y="1087"/>
                  </a:lnTo>
                  <a:lnTo>
                    <a:pt x="4372" y="1085"/>
                  </a:lnTo>
                  <a:lnTo>
                    <a:pt x="4371" y="1085"/>
                  </a:lnTo>
                  <a:lnTo>
                    <a:pt x="4371" y="1084"/>
                  </a:lnTo>
                  <a:moveTo>
                    <a:pt x="4374" y="1081"/>
                  </a:moveTo>
                  <a:lnTo>
                    <a:pt x="4375" y="1081"/>
                  </a:lnTo>
                  <a:lnTo>
                    <a:pt x="4377" y="1081"/>
                  </a:lnTo>
                  <a:lnTo>
                    <a:pt x="4378" y="1081"/>
                  </a:lnTo>
                  <a:lnTo>
                    <a:pt x="4380" y="1081"/>
                  </a:lnTo>
                  <a:lnTo>
                    <a:pt x="4380" y="1081"/>
                  </a:lnTo>
                  <a:lnTo>
                    <a:pt x="4378" y="1081"/>
                  </a:lnTo>
                  <a:lnTo>
                    <a:pt x="4378" y="1079"/>
                  </a:lnTo>
                  <a:lnTo>
                    <a:pt x="4377" y="1079"/>
                  </a:lnTo>
                  <a:lnTo>
                    <a:pt x="4377" y="1078"/>
                  </a:lnTo>
                  <a:lnTo>
                    <a:pt x="4375" y="1076"/>
                  </a:lnTo>
                  <a:lnTo>
                    <a:pt x="4374" y="1076"/>
                  </a:lnTo>
                  <a:lnTo>
                    <a:pt x="4374" y="1075"/>
                  </a:lnTo>
                  <a:lnTo>
                    <a:pt x="4372" y="1075"/>
                  </a:lnTo>
                  <a:lnTo>
                    <a:pt x="4371" y="1075"/>
                  </a:lnTo>
                  <a:lnTo>
                    <a:pt x="4371" y="1073"/>
                  </a:lnTo>
                  <a:lnTo>
                    <a:pt x="4371" y="1073"/>
                  </a:lnTo>
                  <a:lnTo>
                    <a:pt x="4371" y="1072"/>
                  </a:lnTo>
                  <a:lnTo>
                    <a:pt x="4369" y="1072"/>
                  </a:lnTo>
                  <a:lnTo>
                    <a:pt x="4369" y="1073"/>
                  </a:lnTo>
                  <a:lnTo>
                    <a:pt x="4369" y="1075"/>
                  </a:lnTo>
                  <a:lnTo>
                    <a:pt x="4371" y="1076"/>
                  </a:lnTo>
                  <a:lnTo>
                    <a:pt x="4371" y="1076"/>
                  </a:lnTo>
                  <a:lnTo>
                    <a:pt x="4371" y="1078"/>
                  </a:lnTo>
                  <a:lnTo>
                    <a:pt x="4372" y="1078"/>
                  </a:lnTo>
                  <a:lnTo>
                    <a:pt x="4372" y="1079"/>
                  </a:lnTo>
                  <a:lnTo>
                    <a:pt x="4374" y="1081"/>
                  </a:lnTo>
                  <a:moveTo>
                    <a:pt x="3838" y="1078"/>
                  </a:moveTo>
                  <a:lnTo>
                    <a:pt x="3838" y="1076"/>
                  </a:lnTo>
                  <a:lnTo>
                    <a:pt x="3840" y="1076"/>
                  </a:lnTo>
                  <a:lnTo>
                    <a:pt x="3838" y="1075"/>
                  </a:lnTo>
                  <a:lnTo>
                    <a:pt x="3837" y="1075"/>
                  </a:lnTo>
                  <a:lnTo>
                    <a:pt x="3835" y="1076"/>
                  </a:lnTo>
                  <a:lnTo>
                    <a:pt x="3837" y="1076"/>
                  </a:lnTo>
                  <a:lnTo>
                    <a:pt x="3837" y="1078"/>
                  </a:lnTo>
                  <a:lnTo>
                    <a:pt x="3838" y="1078"/>
                  </a:lnTo>
                  <a:moveTo>
                    <a:pt x="4361" y="1068"/>
                  </a:moveTo>
                  <a:lnTo>
                    <a:pt x="4360" y="1068"/>
                  </a:lnTo>
                  <a:lnTo>
                    <a:pt x="4360" y="1067"/>
                  </a:lnTo>
                  <a:lnTo>
                    <a:pt x="4358" y="1067"/>
                  </a:lnTo>
                  <a:lnTo>
                    <a:pt x="4357" y="1067"/>
                  </a:lnTo>
                  <a:lnTo>
                    <a:pt x="4357" y="1065"/>
                  </a:lnTo>
                  <a:lnTo>
                    <a:pt x="4355" y="1065"/>
                  </a:lnTo>
                  <a:lnTo>
                    <a:pt x="4355" y="1064"/>
                  </a:lnTo>
                  <a:lnTo>
                    <a:pt x="4354" y="1062"/>
                  </a:lnTo>
                  <a:lnTo>
                    <a:pt x="4352" y="1062"/>
                  </a:lnTo>
                  <a:lnTo>
                    <a:pt x="4352" y="1061"/>
                  </a:lnTo>
                  <a:lnTo>
                    <a:pt x="4352" y="1059"/>
                  </a:lnTo>
                  <a:lnTo>
                    <a:pt x="4351" y="1059"/>
                  </a:lnTo>
                  <a:lnTo>
                    <a:pt x="4351" y="1058"/>
                  </a:lnTo>
                  <a:lnTo>
                    <a:pt x="4349" y="1058"/>
                  </a:lnTo>
                  <a:lnTo>
                    <a:pt x="4347" y="1058"/>
                  </a:lnTo>
                  <a:lnTo>
                    <a:pt x="4346" y="1058"/>
                  </a:lnTo>
                  <a:lnTo>
                    <a:pt x="4346" y="1059"/>
                  </a:lnTo>
                  <a:lnTo>
                    <a:pt x="4346" y="1061"/>
                  </a:lnTo>
                  <a:lnTo>
                    <a:pt x="4346" y="1062"/>
                  </a:lnTo>
                  <a:lnTo>
                    <a:pt x="4347" y="1064"/>
                  </a:lnTo>
                  <a:lnTo>
                    <a:pt x="4349" y="1065"/>
                  </a:lnTo>
                  <a:lnTo>
                    <a:pt x="4349" y="1067"/>
                  </a:lnTo>
                  <a:lnTo>
                    <a:pt x="4351" y="1067"/>
                  </a:lnTo>
                  <a:lnTo>
                    <a:pt x="4352" y="1068"/>
                  </a:lnTo>
                  <a:lnTo>
                    <a:pt x="4354" y="1068"/>
                  </a:lnTo>
                  <a:lnTo>
                    <a:pt x="4354" y="1070"/>
                  </a:lnTo>
                  <a:lnTo>
                    <a:pt x="4352" y="1070"/>
                  </a:lnTo>
                  <a:lnTo>
                    <a:pt x="4352" y="1072"/>
                  </a:lnTo>
                  <a:lnTo>
                    <a:pt x="4354" y="1073"/>
                  </a:lnTo>
                  <a:lnTo>
                    <a:pt x="4355" y="1075"/>
                  </a:lnTo>
                  <a:lnTo>
                    <a:pt x="4357" y="1075"/>
                  </a:lnTo>
                  <a:lnTo>
                    <a:pt x="4357" y="1076"/>
                  </a:lnTo>
                  <a:lnTo>
                    <a:pt x="4358" y="1076"/>
                  </a:lnTo>
                  <a:lnTo>
                    <a:pt x="4360" y="1076"/>
                  </a:lnTo>
                  <a:lnTo>
                    <a:pt x="4360" y="1075"/>
                  </a:lnTo>
                  <a:lnTo>
                    <a:pt x="4361" y="1075"/>
                  </a:lnTo>
                  <a:lnTo>
                    <a:pt x="4361" y="1073"/>
                  </a:lnTo>
                  <a:lnTo>
                    <a:pt x="4363" y="1075"/>
                  </a:lnTo>
                  <a:lnTo>
                    <a:pt x="4363" y="1073"/>
                  </a:lnTo>
                  <a:lnTo>
                    <a:pt x="4363" y="1072"/>
                  </a:lnTo>
                  <a:lnTo>
                    <a:pt x="4361" y="1070"/>
                  </a:lnTo>
                  <a:lnTo>
                    <a:pt x="4361" y="1068"/>
                  </a:lnTo>
                  <a:moveTo>
                    <a:pt x="4086" y="1068"/>
                  </a:moveTo>
                  <a:lnTo>
                    <a:pt x="4086" y="1070"/>
                  </a:lnTo>
                  <a:lnTo>
                    <a:pt x="4088" y="1070"/>
                  </a:lnTo>
                  <a:lnTo>
                    <a:pt x="4088" y="1072"/>
                  </a:lnTo>
                  <a:lnTo>
                    <a:pt x="4086" y="1072"/>
                  </a:lnTo>
                  <a:lnTo>
                    <a:pt x="4084" y="1072"/>
                  </a:lnTo>
                  <a:lnTo>
                    <a:pt x="4084" y="1073"/>
                  </a:lnTo>
                  <a:lnTo>
                    <a:pt x="4083" y="1073"/>
                  </a:lnTo>
                  <a:lnTo>
                    <a:pt x="4083" y="1075"/>
                  </a:lnTo>
                  <a:lnTo>
                    <a:pt x="4081" y="1076"/>
                  </a:lnTo>
                  <a:lnTo>
                    <a:pt x="4080" y="1076"/>
                  </a:lnTo>
                  <a:lnTo>
                    <a:pt x="4078" y="1075"/>
                  </a:lnTo>
                  <a:lnTo>
                    <a:pt x="4078" y="1073"/>
                  </a:lnTo>
                  <a:lnTo>
                    <a:pt x="4080" y="1070"/>
                  </a:lnTo>
                  <a:lnTo>
                    <a:pt x="4080" y="1068"/>
                  </a:lnTo>
                  <a:lnTo>
                    <a:pt x="4078" y="1067"/>
                  </a:lnTo>
                  <a:lnTo>
                    <a:pt x="4080" y="1067"/>
                  </a:lnTo>
                  <a:lnTo>
                    <a:pt x="4080" y="1065"/>
                  </a:lnTo>
                  <a:lnTo>
                    <a:pt x="4080" y="1064"/>
                  </a:lnTo>
                  <a:lnTo>
                    <a:pt x="4081" y="1064"/>
                  </a:lnTo>
                  <a:lnTo>
                    <a:pt x="4081" y="1065"/>
                  </a:lnTo>
                  <a:lnTo>
                    <a:pt x="4083" y="1065"/>
                  </a:lnTo>
                  <a:lnTo>
                    <a:pt x="4083" y="1064"/>
                  </a:lnTo>
                  <a:lnTo>
                    <a:pt x="4081" y="1064"/>
                  </a:lnTo>
                  <a:lnTo>
                    <a:pt x="4081" y="1062"/>
                  </a:lnTo>
                  <a:lnTo>
                    <a:pt x="4083" y="1062"/>
                  </a:lnTo>
                  <a:lnTo>
                    <a:pt x="4083" y="1061"/>
                  </a:lnTo>
                  <a:lnTo>
                    <a:pt x="4083" y="1059"/>
                  </a:lnTo>
                  <a:lnTo>
                    <a:pt x="4084" y="1058"/>
                  </a:lnTo>
                  <a:lnTo>
                    <a:pt x="4084" y="1056"/>
                  </a:lnTo>
                  <a:lnTo>
                    <a:pt x="4086" y="1056"/>
                  </a:lnTo>
                  <a:lnTo>
                    <a:pt x="4086" y="1058"/>
                  </a:lnTo>
                  <a:lnTo>
                    <a:pt x="4086" y="1059"/>
                  </a:lnTo>
                  <a:lnTo>
                    <a:pt x="4088" y="1059"/>
                  </a:lnTo>
                  <a:lnTo>
                    <a:pt x="4088" y="1061"/>
                  </a:lnTo>
                  <a:lnTo>
                    <a:pt x="4088" y="1062"/>
                  </a:lnTo>
                  <a:lnTo>
                    <a:pt x="4088" y="1064"/>
                  </a:lnTo>
                  <a:lnTo>
                    <a:pt x="4088" y="1065"/>
                  </a:lnTo>
                  <a:lnTo>
                    <a:pt x="4088" y="1067"/>
                  </a:lnTo>
                  <a:lnTo>
                    <a:pt x="4088" y="1068"/>
                  </a:lnTo>
                  <a:lnTo>
                    <a:pt x="4086" y="1068"/>
                  </a:lnTo>
                  <a:moveTo>
                    <a:pt x="4084" y="1067"/>
                  </a:moveTo>
                  <a:lnTo>
                    <a:pt x="4083" y="1067"/>
                  </a:lnTo>
                  <a:lnTo>
                    <a:pt x="4083" y="1068"/>
                  </a:lnTo>
                  <a:lnTo>
                    <a:pt x="4081" y="1068"/>
                  </a:lnTo>
                  <a:lnTo>
                    <a:pt x="4081" y="1070"/>
                  </a:lnTo>
                  <a:lnTo>
                    <a:pt x="4083" y="1070"/>
                  </a:lnTo>
                  <a:lnTo>
                    <a:pt x="4083" y="1068"/>
                  </a:lnTo>
                  <a:lnTo>
                    <a:pt x="4084" y="1068"/>
                  </a:lnTo>
                  <a:lnTo>
                    <a:pt x="4084" y="1067"/>
                  </a:lnTo>
                  <a:moveTo>
                    <a:pt x="2847" y="1070"/>
                  </a:moveTo>
                  <a:lnTo>
                    <a:pt x="2847" y="1070"/>
                  </a:lnTo>
                  <a:lnTo>
                    <a:pt x="2847" y="1068"/>
                  </a:lnTo>
                  <a:lnTo>
                    <a:pt x="2847" y="1068"/>
                  </a:lnTo>
                  <a:lnTo>
                    <a:pt x="2847" y="1067"/>
                  </a:lnTo>
                  <a:lnTo>
                    <a:pt x="2845" y="1067"/>
                  </a:lnTo>
                  <a:lnTo>
                    <a:pt x="2845" y="1065"/>
                  </a:lnTo>
                  <a:lnTo>
                    <a:pt x="2845" y="1064"/>
                  </a:lnTo>
                  <a:lnTo>
                    <a:pt x="2845" y="1062"/>
                  </a:lnTo>
                  <a:lnTo>
                    <a:pt x="2845" y="1061"/>
                  </a:lnTo>
                  <a:lnTo>
                    <a:pt x="2844" y="1061"/>
                  </a:lnTo>
                  <a:lnTo>
                    <a:pt x="2844" y="1062"/>
                  </a:lnTo>
                  <a:lnTo>
                    <a:pt x="2842" y="1062"/>
                  </a:lnTo>
                  <a:lnTo>
                    <a:pt x="2842" y="1064"/>
                  </a:lnTo>
                  <a:lnTo>
                    <a:pt x="2842" y="1065"/>
                  </a:lnTo>
                  <a:lnTo>
                    <a:pt x="2842" y="1067"/>
                  </a:lnTo>
                  <a:lnTo>
                    <a:pt x="2844" y="1068"/>
                  </a:lnTo>
                  <a:lnTo>
                    <a:pt x="2844" y="1067"/>
                  </a:lnTo>
                  <a:lnTo>
                    <a:pt x="2845" y="1068"/>
                  </a:lnTo>
                  <a:lnTo>
                    <a:pt x="2845" y="1070"/>
                  </a:lnTo>
                  <a:lnTo>
                    <a:pt x="2847" y="1070"/>
                  </a:lnTo>
                  <a:moveTo>
                    <a:pt x="4287" y="1050"/>
                  </a:moveTo>
                  <a:lnTo>
                    <a:pt x="4287" y="1051"/>
                  </a:lnTo>
                  <a:lnTo>
                    <a:pt x="4289" y="1051"/>
                  </a:lnTo>
                  <a:lnTo>
                    <a:pt x="4287" y="1050"/>
                  </a:lnTo>
                  <a:moveTo>
                    <a:pt x="4317" y="1047"/>
                  </a:moveTo>
                  <a:lnTo>
                    <a:pt x="4317" y="1045"/>
                  </a:lnTo>
                  <a:lnTo>
                    <a:pt x="4317" y="1044"/>
                  </a:lnTo>
                  <a:lnTo>
                    <a:pt x="4317" y="1044"/>
                  </a:lnTo>
                  <a:lnTo>
                    <a:pt x="4315" y="1042"/>
                  </a:lnTo>
                  <a:lnTo>
                    <a:pt x="4313" y="1042"/>
                  </a:lnTo>
                  <a:lnTo>
                    <a:pt x="4313" y="1041"/>
                  </a:lnTo>
                  <a:lnTo>
                    <a:pt x="4312" y="1041"/>
                  </a:lnTo>
                  <a:lnTo>
                    <a:pt x="4312" y="1042"/>
                  </a:lnTo>
                  <a:lnTo>
                    <a:pt x="4310" y="1042"/>
                  </a:lnTo>
                  <a:lnTo>
                    <a:pt x="4309" y="1041"/>
                  </a:lnTo>
                  <a:lnTo>
                    <a:pt x="4307" y="1041"/>
                  </a:lnTo>
                  <a:lnTo>
                    <a:pt x="4306" y="1041"/>
                  </a:lnTo>
                  <a:lnTo>
                    <a:pt x="4304" y="1042"/>
                  </a:lnTo>
                  <a:lnTo>
                    <a:pt x="4306" y="1042"/>
                  </a:lnTo>
                  <a:lnTo>
                    <a:pt x="4306" y="1044"/>
                  </a:lnTo>
                  <a:lnTo>
                    <a:pt x="4306" y="1044"/>
                  </a:lnTo>
                  <a:lnTo>
                    <a:pt x="4307" y="1045"/>
                  </a:lnTo>
                  <a:lnTo>
                    <a:pt x="4307" y="1047"/>
                  </a:lnTo>
                  <a:lnTo>
                    <a:pt x="4307" y="1048"/>
                  </a:lnTo>
                  <a:lnTo>
                    <a:pt x="4307" y="1050"/>
                  </a:lnTo>
                  <a:lnTo>
                    <a:pt x="4306" y="1050"/>
                  </a:lnTo>
                  <a:lnTo>
                    <a:pt x="4304" y="1050"/>
                  </a:lnTo>
                  <a:lnTo>
                    <a:pt x="4303" y="1050"/>
                  </a:lnTo>
                  <a:lnTo>
                    <a:pt x="4301" y="1050"/>
                  </a:lnTo>
                  <a:lnTo>
                    <a:pt x="4301" y="1051"/>
                  </a:lnTo>
                  <a:lnTo>
                    <a:pt x="4299" y="1051"/>
                  </a:lnTo>
                  <a:lnTo>
                    <a:pt x="4299" y="1053"/>
                  </a:lnTo>
                  <a:lnTo>
                    <a:pt x="4298" y="1053"/>
                  </a:lnTo>
                  <a:lnTo>
                    <a:pt x="4298" y="1054"/>
                  </a:lnTo>
                  <a:lnTo>
                    <a:pt x="4298" y="1056"/>
                  </a:lnTo>
                  <a:lnTo>
                    <a:pt x="4296" y="1056"/>
                  </a:lnTo>
                  <a:lnTo>
                    <a:pt x="4296" y="1056"/>
                  </a:lnTo>
                  <a:lnTo>
                    <a:pt x="4296" y="1058"/>
                  </a:lnTo>
                  <a:lnTo>
                    <a:pt x="4295" y="1058"/>
                  </a:lnTo>
                  <a:lnTo>
                    <a:pt x="4293" y="1058"/>
                  </a:lnTo>
                  <a:lnTo>
                    <a:pt x="4293" y="1056"/>
                  </a:lnTo>
                  <a:lnTo>
                    <a:pt x="4292" y="1056"/>
                  </a:lnTo>
                  <a:lnTo>
                    <a:pt x="4292" y="1058"/>
                  </a:lnTo>
                  <a:lnTo>
                    <a:pt x="4290" y="1058"/>
                  </a:lnTo>
                  <a:lnTo>
                    <a:pt x="4289" y="1058"/>
                  </a:lnTo>
                  <a:lnTo>
                    <a:pt x="4287" y="1058"/>
                  </a:lnTo>
                  <a:lnTo>
                    <a:pt x="4287" y="1056"/>
                  </a:lnTo>
                  <a:lnTo>
                    <a:pt x="4287" y="1054"/>
                  </a:lnTo>
                  <a:lnTo>
                    <a:pt x="4287" y="1053"/>
                  </a:lnTo>
                  <a:lnTo>
                    <a:pt x="4287" y="1051"/>
                  </a:lnTo>
                  <a:lnTo>
                    <a:pt x="4286" y="1051"/>
                  </a:lnTo>
                  <a:lnTo>
                    <a:pt x="4286" y="1053"/>
                  </a:lnTo>
                  <a:lnTo>
                    <a:pt x="4286" y="1054"/>
                  </a:lnTo>
                  <a:lnTo>
                    <a:pt x="4286" y="1056"/>
                  </a:lnTo>
                  <a:lnTo>
                    <a:pt x="4286" y="1058"/>
                  </a:lnTo>
                  <a:lnTo>
                    <a:pt x="4284" y="1058"/>
                  </a:lnTo>
                  <a:lnTo>
                    <a:pt x="4282" y="1058"/>
                  </a:lnTo>
                  <a:lnTo>
                    <a:pt x="4281" y="1058"/>
                  </a:lnTo>
                  <a:lnTo>
                    <a:pt x="4279" y="1058"/>
                  </a:lnTo>
                  <a:lnTo>
                    <a:pt x="4278" y="1058"/>
                  </a:lnTo>
                  <a:lnTo>
                    <a:pt x="4276" y="1058"/>
                  </a:lnTo>
                  <a:lnTo>
                    <a:pt x="4275" y="1059"/>
                  </a:lnTo>
                  <a:lnTo>
                    <a:pt x="4275" y="1058"/>
                  </a:lnTo>
                  <a:lnTo>
                    <a:pt x="4273" y="1058"/>
                  </a:lnTo>
                  <a:lnTo>
                    <a:pt x="4272" y="1056"/>
                  </a:lnTo>
                  <a:lnTo>
                    <a:pt x="4272" y="1058"/>
                  </a:lnTo>
                  <a:lnTo>
                    <a:pt x="4270" y="1058"/>
                  </a:lnTo>
                  <a:lnTo>
                    <a:pt x="4269" y="1058"/>
                  </a:lnTo>
                  <a:lnTo>
                    <a:pt x="4267" y="1058"/>
                  </a:lnTo>
                  <a:lnTo>
                    <a:pt x="4265" y="1058"/>
                  </a:lnTo>
                  <a:lnTo>
                    <a:pt x="4265" y="1056"/>
                  </a:lnTo>
                  <a:lnTo>
                    <a:pt x="4264" y="1056"/>
                  </a:lnTo>
                  <a:lnTo>
                    <a:pt x="4264" y="1058"/>
                  </a:lnTo>
                  <a:lnTo>
                    <a:pt x="4264" y="1059"/>
                  </a:lnTo>
                  <a:lnTo>
                    <a:pt x="4264" y="1061"/>
                  </a:lnTo>
                  <a:lnTo>
                    <a:pt x="4265" y="1061"/>
                  </a:lnTo>
                  <a:lnTo>
                    <a:pt x="4265" y="1062"/>
                  </a:lnTo>
                  <a:lnTo>
                    <a:pt x="4267" y="1062"/>
                  </a:lnTo>
                  <a:lnTo>
                    <a:pt x="4269" y="1062"/>
                  </a:lnTo>
                  <a:lnTo>
                    <a:pt x="4270" y="1062"/>
                  </a:lnTo>
                  <a:lnTo>
                    <a:pt x="4270" y="1064"/>
                  </a:lnTo>
                  <a:lnTo>
                    <a:pt x="4272" y="1064"/>
                  </a:lnTo>
                  <a:lnTo>
                    <a:pt x="4273" y="1064"/>
                  </a:lnTo>
                  <a:lnTo>
                    <a:pt x="4273" y="1065"/>
                  </a:lnTo>
                  <a:lnTo>
                    <a:pt x="4275" y="1065"/>
                  </a:lnTo>
                  <a:lnTo>
                    <a:pt x="4276" y="1065"/>
                  </a:lnTo>
                  <a:lnTo>
                    <a:pt x="4278" y="1065"/>
                  </a:lnTo>
                  <a:lnTo>
                    <a:pt x="4279" y="1065"/>
                  </a:lnTo>
                  <a:lnTo>
                    <a:pt x="4279" y="1067"/>
                  </a:lnTo>
                  <a:lnTo>
                    <a:pt x="4281" y="1068"/>
                  </a:lnTo>
                  <a:lnTo>
                    <a:pt x="4282" y="1068"/>
                  </a:lnTo>
                  <a:lnTo>
                    <a:pt x="4284" y="1068"/>
                  </a:lnTo>
                  <a:lnTo>
                    <a:pt x="4286" y="1068"/>
                  </a:lnTo>
                  <a:lnTo>
                    <a:pt x="4286" y="1067"/>
                  </a:lnTo>
                  <a:lnTo>
                    <a:pt x="4287" y="1067"/>
                  </a:lnTo>
                  <a:lnTo>
                    <a:pt x="4289" y="1067"/>
                  </a:lnTo>
                  <a:lnTo>
                    <a:pt x="4289" y="1068"/>
                  </a:lnTo>
                  <a:lnTo>
                    <a:pt x="4290" y="1068"/>
                  </a:lnTo>
                  <a:lnTo>
                    <a:pt x="4292" y="1068"/>
                  </a:lnTo>
                  <a:lnTo>
                    <a:pt x="4292" y="1067"/>
                  </a:lnTo>
                  <a:lnTo>
                    <a:pt x="4293" y="1067"/>
                  </a:lnTo>
                  <a:lnTo>
                    <a:pt x="4293" y="1065"/>
                  </a:lnTo>
                  <a:lnTo>
                    <a:pt x="4295" y="1065"/>
                  </a:lnTo>
                  <a:lnTo>
                    <a:pt x="4296" y="1065"/>
                  </a:lnTo>
                  <a:lnTo>
                    <a:pt x="4296" y="1064"/>
                  </a:lnTo>
                  <a:lnTo>
                    <a:pt x="4296" y="1064"/>
                  </a:lnTo>
                  <a:lnTo>
                    <a:pt x="4298" y="1064"/>
                  </a:lnTo>
                  <a:lnTo>
                    <a:pt x="4299" y="1064"/>
                  </a:lnTo>
                  <a:lnTo>
                    <a:pt x="4301" y="1064"/>
                  </a:lnTo>
                  <a:lnTo>
                    <a:pt x="4301" y="1062"/>
                  </a:lnTo>
                  <a:lnTo>
                    <a:pt x="4303" y="1062"/>
                  </a:lnTo>
                  <a:lnTo>
                    <a:pt x="4303" y="1061"/>
                  </a:lnTo>
                  <a:lnTo>
                    <a:pt x="4304" y="1061"/>
                  </a:lnTo>
                  <a:lnTo>
                    <a:pt x="4304" y="1059"/>
                  </a:lnTo>
                  <a:lnTo>
                    <a:pt x="4304" y="1058"/>
                  </a:lnTo>
                  <a:lnTo>
                    <a:pt x="4306" y="1058"/>
                  </a:lnTo>
                  <a:lnTo>
                    <a:pt x="4307" y="1058"/>
                  </a:lnTo>
                  <a:lnTo>
                    <a:pt x="4309" y="1058"/>
                  </a:lnTo>
                  <a:lnTo>
                    <a:pt x="4310" y="1058"/>
                  </a:lnTo>
                  <a:lnTo>
                    <a:pt x="4312" y="1058"/>
                  </a:lnTo>
                  <a:lnTo>
                    <a:pt x="4312" y="1056"/>
                  </a:lnTo>
                  <a:lnTo>
                    <a:pt x="4313" y="1056"/>
                  </a:lnTo>
                  <a:lnTo>
                    <a:pt x="4313" y="1054"/>
                  </a:lnTo>
                  <a:lnTo>
                    <a:pt x="4312" y="1053"/>
                  </a:lnTo>
                  <a:lnTo>
                    <a:pt x="4310" y="1053"/>
                  </a:lnTo>
                  <a:lnTo>
                    <a:pt x="4310" y="1051"/>
                  </a:lnTo>
                  <a:lnTo>
                    <a:pt x="4310" y="1050"/>
                  </a:lnTo>
                  <a:lnTo>
                    <a:pt x="4312" y="1050"/>
                  </a:lnTo>
                  <a:lnTo>
                    <a:pt x="4313" y="1050"/>
                  </a:lnTo>
                  <a:lnTo>
                    <a:pt x="4315" y="1050"/>
                  </a:lnTo>
                  <a:lnTo>
                    <a:pt x="4315" y="1048"/>
                  </a:lnTo>
                  <a:lnTo>
                    <a:pt x="4317" y="1048"/>
                  </a:lnTo>
                  <a:lnTo>
                    <a:pt x="4317" y="1047"/>
                  </a:lnTo>
                  <a:moveTo>
                    <a:pt x="3671" y="969"/>
                  </a:moveTo>
                  <a:lnTo>
                    <a:pt x="3670" y="969"/>
                  </a:lnTo>
                  <a:lnTo>
                    <a:pt x="3670" y="971"/>
                  </a:lnTo>
                  <a:lnTo>
                    <a:pt x="3671" y="971"/>
                  </a:lnTo>
                  <a:lnTo>
                    <a:pt x="3671" y="969"/>
                  </a:lnTo>
                  <a:moveTo>
                    <a:pt x="3707" y="1058"/>
                  </a:moveTo>
                  <a:lnTo>
                    <a:pt x="3705" y="1056"/>
                  </a:lnTo>
                  <a:lnTo>
                    <a:pt x="3705" y="1058"/>
                  </a:lnTo>
                  <a:lnTo>
                    <a:pt x="3704" y="1058"/>
                  </a:lnTo>
                  <a:lnTo>
                    <a:pt x="3704" y="1059"/>
                  </a:lnTo>
                  <a:lnTo>
                    <a:pt x="3705" y="1059"/>
                  </a:lnTo>
                  <a:lnTo>
                    <a:pt x="3704" y="1061"/>
                  </a:lnTo>
                  <a:lnTo>
                    <a:pt x="3702" y="1061"/>
                  </a:lnTo>
                  <a:lnTo>
                    <a:pt x="3702" y="1059"/>
                  </a:lnTo>
                  <a:lnTo>
                    <a:pt x="3701" y="1059"/>
                  </a:lnTo>
                  <a:lnTo>
                    <a:pt x="3699" y="1058"/>
                  </a:lnTo>
                  <a:lnTo>
                    <a:pt x="3698" y="1058"/>
                  </a:lnTo>
                  <a:lnTo>
                    <a:pt x="3696" y="1058"/>
                  </a:lnTo>
                  <a:lnTo>
                    <a:pt x="3699" y="1061"/>
                  </a:lnTo>
                  <a:lnTo>
                    <a:pt x="3699" y="1062"/>
                  </a:lnTo>
                  <a:lnTo>
                    <a:pt x="3698" y="1062"/>
                  </a:lnTo>
                  <a:lnTo>
                    <a:pt x="3696" y="1061"/>
                  </a:lnTo>
                  <a:lnTo>
                    <a:pt x="3695" y="1059"/>
                  </a:lnTo>
                  <a:lnTo>
                    <a:pt x="3693" y="1058"/>
                  </a:lnTo>
                  <a:lnTo>
                    <a:pt x="3691" y="1058"/>
                  </a:lnTo>
                  <a:lnTo>
                    <a:pt x="3691" y="1056"/>
                  </a:lnTo>
                  <a:lnTo>
                    <a:pt x="3690" y="1054"/>
                  </a:lnTo>
                  <a:lnTo>
                    <a:pt x="3690" y="1053"/>
                  </a:lnTo>
                  <a:lnTo>
                    <a:pt x="3688" y="1053"/>
                  </a:lnTo>
                  <a:lnTo>
                    <a:pt x="3688" y="1051"/>
                  </a:lnTo>
                  <a:lnTo>
                    <a:pt x="3687" y="1051"/>
                  </a:lnTo>
                  <a:lnTo>
                    <a:pt x="3685" y="1051"/>
                  </a:lnTo>
                  <a:lnTo>
                    <a:pt x="3685" y="1050"/>
                  </a:lnTo>
                  <a:lnTo>
                    <a:pt x="3684" y="1050"/>
                  </a:lnTo>
                  <a:lnTo>
                    <a:pt x="3684" y="1048"/>
                  </a:lnTo>
                  <a:lnTo>
                    <a:pt x="3682" y="1048"/>
                  </a:lnTo>
                  <a:lnTo>
                    <a:pt x="3681" y="1048"/>
                  </a:lnTo>
                  <a:lnTo>
                    <a:pt x="3679" y="1047"/>
                  </a:lnTo>
                  <a:lnTo>
                    <a:pt x="3678" y="1045"/>
                  </a:lnTo>
                  <a:lnTo>
                    <a:pt x="3676" y="1044"/>
                  </a:lnTo>
                  <a:lnTo>
                    <a:pt x="3674" y="1044"/>
                  </a:lnTo>
                  <a:lnTo>
                    <a:pt x="3674" y="1044"/>
                  </a:lnTo>
                  <a:lnTo>
                    <a:pt x="3673" y="1044"/>
                  </a:lnTo>
                  <a:lnTo>
                    <a:pt x="3671" y="1042"/>
                  </a:lnTo>
                  <a:lnTo>
                    <a:pt x="3668" y="1041"/>
                  </a:lnTo>
                  <a:lnTo>
                    <a:pt x="3667" y="1039"/>
                  </a:lnTo>
                  <a:lnTo>
                    <a:pt x="3665" y="1037"/>
                  </a:lnTo>
                  <a:lnTo>
                    <a:pt x="3665" y="1036"/>
                  </a:lnTo>
                  <a:lnTo>
                    <a:pt x="3665" y="1034"/>
                  </a:lnTo>
                  <a:lnTo>
                    <a:pt x="3665" y="1033"/>
                  </a:lnTo>
                  <a:lnTo>
                    <a:pt x="3664" y="1033"/>
                  </a:lnTo>
                  <a:lnTo>
                    <a:pt x="3661" y="1030"/>
                  </a:lnTo>
                  <a:lnTo>
                    <a:pt x="3657" y="1028"/>
                  </a:lnTo>
                  <a:lnTo>
                    <a:pt x="3657" y="1027"/>
                  </a:lnTo>
                  <a:lnTo>
                    <a:pt x="3654" y="1024"/>
                  </a:lnTo>
                  <a:lnTo>
                    <a:pt x="3653" y="1022"/>
                  </a:lnTo>
                  <a:lnTo>
                    <a:pt x="3653" y="1020"/>
                  </a:lnTo>
                  <a:lnTo>
                    <a:pt x="3651" y="1020"/>
                  </a:lnTo>
                  <a:lnTo>
                    <a:pt x="3651" y="1019"/>
                  </a:lnTo>
                  <a:lnTo>
                    <a:pt x="3650" y="1019"/>
                  </a:lnTo>
                  <a:lnTo>
                    <a:pt x="3650" y="1017"/>
                  </a:lnTo>
                  <a:lnTo>
                    <a:pt x="3648" y="1016"/>
                  </a:lnTo>
                  <a:lnTo>
                    <a:pt x="3647" y="1013"/>
                  </a:lnTo>
                  <a:lnTo>
                    <a:pt x="3647" y="1011"/>
                  </a:lnTo>
                  <a:lnTo>
                    <a:pt x="3647" y="1010"/>
                  </a:lnTo>
                  <a:lnTo>
                    <a:pt x="3645" y="1008"/>
                  </a:lnTo>
                  <a:lnTo>
                    <a:pt x="3645" y="1006"/>
                  </a:lnTo>
                  <a:lnTo>
                    <a:pt x="3644" y="1006"/>
                  </a:lnTo>
                  <a:lnTo>
                    <a:pt x="3644" y="1006"/>
                  </a:lnTo>
                  <a:lnTo>
                    <a:pt x="3644" y="1005"/>
                  </a:lnTo>
                  <a:lnTo>
                    <a:pt x="3642" y="1003"/>
                  </a:lnTo>
                  <a:lnTo>
                    <a:pt x="3640" y="1003"/>
                  </a:lnTo>
                  <a:lnTo>
                    <a:pt x="3640" y="1002"/>
                  </a:lnTo>
                  <a:lnTo>
                    <a:pt x="3640" y="1000"/>
                  </a:lnTo>
                  <a:lnTo>
                    <a:pt x="3639" y="999"/>
                  </a:lnTo>
                  <a:lnTo>
                    <a:pt x="3639" y="997"/>
                  </a:lnTo>
                  <a:lnTo>
                    <a:pt x="3637" y="994"/>
                  </a:lnTo>
                  <a:lnTo>
                    <a:pt x="3636" y="994"/>
                  </a:lnTo>
                  <a:lnTo>
                    <a:pt x="3636" y="993"/>
                  </a:lnTo>
                  <a:lnTo>
                    <a:pt x="3634" y="991"/>
                  </a:lnTo>
                  <a:lnTo>
                    <a:pt x="3633" y="991"/>
                  </a:lnTo>
                  <a:lnTo>
                    <a:pt x="3633" y="989"/>
                  </a:lnTo>
                  <a:lnTo>
                    <a:pt x="3633" y="988"/>
                  </a:lnTo>
                  <a:lnTo>
                    <a:pt x="3631" y="988"/>
                  </a:lnTo>
                  <a:lnTo>
                    <a:pt x="3631" y="986"/>
                  </a:lnTo>
                  <a:lnTo>
                    <a:pt x="3631" y="985"/>
                  </a:lnTo>
                  <a:lnTo>
                    <a:pt x="3630" y="985"/>
                  </a:lnTo>
                  <a:lnTo>
                    <a:pt x="3628" y="983"/>
                  </a:lnTo>
                  <a:lnTo>
                    <a:pt x="3628" y="983"/>
                  </a:lnTo>
                  <a:lnTo>
                    <a:pt x="3627" y="982"/>
                  </a:lnTo>
                  <a:lnTo>
                    <a:pt x="3627" y="983"/>
                  </a:lnTo>
                  <a:lnTo>
                    <a:pt x="3625" y="983"/>
                  </a:lnTo>
                  <a:lnTo>
                    <a:pt x="3625" y="982"/>
                  </a:lnTo>
                  <a:lnTo>
                    <a:pt x="3623" y="980"/>
                  </a:lnTo>
                  <a:lnTo>
                    <a:pt x="3625" y="980"/>
                  </a:lnTo>
                  <a:lnTo>
                    <a:pt x="3625" y="979"/>
                  </a:lnTo>
                  <a:lnTo>
                    <a:pt x="3623" y="979"/>
                  </a:lnTo>
                  <a:lnTo>
                    <a:pt x="3623" y="977"/>
                  </a:lnTo>
                  <a:lnTo>
                    <a:pt x="3623" y="975"/>
                  </a:lnTo>
                  <a:lnTo>
                    <a:pt x="3623" y="974"/>
                  </a:lnTo>
                  <a:lnTo>
                    <a:pt x="3622" y="974"/>
                  </a:lnTo>
                  <a:lnTo>
                    <a:pt x="3622" y="972"/>
                  </a:lnTo>
                  <a:lnTo>
                    <a:pt x="3622" y="971"/>
                  </a:lnTo>
                  <a:lnTo>
                    <a:pt x="3620" y="969"/>
                  </a:lnTo>
                  <a:lnTo>
                    <a:pt x="3620" y="968"/>
                  </a:lnTo>
                  <a:lnTo>
                    <a:pt x="3619" y="968"/>
                  </a:lnTo>
                  <a:lnTo>
                    <a:pt x="3619" y="966"/>
                  </a:lnTo>
                  <a:lnTo>
                    <a:pt x="3620" y="965"/>
                  </a:lnTo>
                  <a:lnTo>
                    <a:pt x="3619" y="965"/>
                  </a:lnTo>
                  <a:lnTo>
                    <a:pt x="3619" y="963"/>
                  </a:lnTo>
                  <a:lnTo>
                    <a:pt x="3617" y="963"/>
                  </a:lnTo>
                  <a:lnTo>
                    <a:pt x="3616" y="962"/>
                  </a:lnTo>
                  <a:lnTo>
                    <a:pt x="3614" y="960"/>
                  </a:lnTo>
                  <a:lnTo>
                    <a:pt x="3613" y="960"/>
                  </a:lnTo>
                  <a:lnTo>
                    <a:pt x="3613" y="958"/>
                  </a:lnTo>
                  <a:lnTo>
                    <a:pt x="3611" y="958"/>
                  </a:lnTo>
                  <a:lnTo>
                    <a:pt x="3609" y="957"/>
                  </a:lnTo>
                  <a:lnTo>
                    <a:pt x="3608" y="957"/>
                  </a:lnTo>
                  <a:lnTo>
                    <a:pt x="3606" y="957"/>
                  </a:lnTo>
                  <a:lnTo>
                    <a:pt x="3605" y="957"/>
                  </a:lnTo>
                  <a:lnTo>
                    <a:pt x="3605" y="955"/>
                  </a:lnTo>
                  <a:lnTo>
                    <a:pt x="3603" y="955"/>
                  </a:lnTo>
                  <a:lnTo>
                    <a:pt x="3603" y="954"/>
                  </a:lnTo>
                  <a:lnTo>
                    <a:pt x="3603" y="952"/>
                  </a:lnTo>
                  <a:lnTo>
                    <a:pt x="3603" y="951"/>
                  </a:lnTo>
                  <a:lnTo>
                    <a:pt x="3603" y="949"/>
                  </a:lnTo>
                  <a:lnTo>
                    <a:pt x="3603" y="948"/>
                  </a:lnTo>
                  <a:lnTo>
                    <a:pt x="3602" y="948"/>
                  </a:lnTo>
                  <a:lnTo>
                    <a:pt x="3600" y="948"/>
                  </a:lnTo>
                  <a:lnTo>
                    <a:pt x="3599" y="946"/>
                  </a:lnTo>
                  <a:lnTo>
                    <a:pt x="3599" y="945"/>
                  </a:lnTo>
                  <a:lnTo>
                    <a:pt x="3597" y="943"/>
                  </a:lnTo>
                  <a:lnTo>
                    <a:pt x="3596" y="943"/>
                  </a:lnTo>
                  <a:lnTo>
                    <a:pt x="3594" y="940"/>
                  </a:lnTo>
                  <a:lnTo>
                    <a:pt x="3594" y="938"/>
                  </a:lnTo>
                  <a:lnTo>
                    <a:pt x="3592" y="938"/>
                  </a:lnTo>
                  <a:lnTo>
                    <a:pt x="3592" y="937"/>
                  </a:lnTo>
                  <a:lnTo>
                    <a:pt x="3591" y="937"/>
                  </a:lnTo>
                  <a:lnTo>
                    <a:pt x="3589" y="937"/>
                  </a:lnTo>
                  <a:lnTo>
                    <a:pt x="3588" y="935"/>
                  </a:lnTo>
                  <a:lnTo>
                    <a:pt x="3585" y="932"/>
                  </a:lnTo>
                  <a:lnTo>
                    <a:pt x="3583" y="932"/>
                  </a:lnTo>
                  <a:lnTo>
                    <a:pt x="3582" y="932"/>
                  </a:lnTo>
                  <a:lnTo>
                    <a:pt x="3582" y="931"/>
                  </a:lnTo>
                  <a:lnTo>
                    <a:pt x="3580" y="929"/>
                  </a:lnTo>
                  <a:lnTo>
                    <a:pt x="3579" y="929"/>
                  </a:lnTo>
                  <a:lnTo>
                    <a:pt x="3577" y="927"/>
                  </a:lnTo>
                  <a:lnTo>
                    <a:pt x="3575" y="926"/>
                  </a:lnTo>
                  <a:lnTo>
                    <a:pt x="3574" y="926"/>
                  </a:lnTo>
                  <a:lnTo>
                    <a:pt x="3574" y="924"/>
                  </a:lnTo>
                  <a:lnTo>
                    <a:pt x="3572" y="923"/>
                  </a:lnTo>
                  <a:lnTo>
                    <a:pt x="3572" y="921"/>
                  </a:lnTo>
                  <a:lnTo>
                    <a:pt x="3571" y="920"/>
                  </a:lnTo>
                  <a:lnTo>
                    <a:pt x="3571" y="918"/>
                  </a:lnTo>
                  <a:lnTo>
                    <a:pt x="3569" y="918"/>
                  </a:lnTo>
                  <a:lnTo>
                    <a:pt x="3569" y="917"/>
                  </a:lnTo>
                  <a:lnTo>
                    <a:pt x="3569" y="915"/>
                  </a:lnTo>
                  <a:lnTo>
                    <a:pt x="3569" y="914"/>
                  </a:lnTo>
                  <a:lnTo>
                    <a:pt x="3569" y="912"/>
                  </a:lnTo>
                  <a:lnTo>
                    <a:pt x="3571" y="912"/>
                  </a:lnTo>
                  <a:lnTo>
                    <a:pt x="3572" y="912"/>
                  </a:lnTo>
                  <a:lnTo>
                    <a:pt x="3574" y="912"/>
                  </a:lnTo>
                  <a:lnTo>
                    <a:pt x="3575" y="914"/>
                  </a:lnTo>
                  <a:lnTo>
                    <a:pt x="3577" y="914"/>
                  </a:lnTo>
                  <a:lnTo>
                    <a:pt x="3579" y="914"/>
                  </a:lnTo>
                  <a:lnTo>
                    <a:pt x="3579" y="915"/>
                  </a:lnTo>
                  <a:lnTo>
                    <a:pt x="3580" y="917"/>
                  </a:lnTo>
                  <a:lnTo>
                    <a:pt x="3582" y="917"/>
                  </a:lnTo>
                  <a:lnTo>
                    <a:pt x="3583" y="917"/>
                  </a:lnTo>
                  <a:lnTo>
                    <a:pt x="3585" y="918"/>
                  </a:lnTo>
                  <a:lnTo>
                    <a:pt x="3586" y="918"/>
                  </a:lnTo>
                  <a:lnTo>
                    <a:pt x="3588" y="918"/>
                  </a:lnTo>
                  <a:lnTo>
                    <a:pt x="3589" y="918"/>
                  </a:lnTo>
                  <a:lnTo>
                    <a:pt x="3591" y="917"/>
                  </a:lnTo>
                  <a:lnTo>
                    <a:pt x="3591" y="917"/>
                  </a:lnTo>
                  <a:lnTo>
                    <a:pt x="3592" y="917"/>
                  </a:lnTo>
                  <a:lnTo>
                    <a:pt x="3592" y="918"/>
                  </a:lnTo>
                  <a:lnTo>
                    <a:pt x="3594" y="918"/>
                  </a:lnTo>
                  <a:lnTo>
                    <a:pt x="3596" y="918"/>
                  </a:lnTo>
                  <a:lnTo>
                    <a:pt x="3599" y="917"/>
                  </a:lnTo>
                  <a:lnTo>
                    <a:pt x="3599" y="918"/>
                  </a:lnTo>
                  <a:lnTo>
                    <a:pt x="3600" y="920"/>
                  </a:lnTo>
                  <a:lnTo>
                    <a:pt x="3603" y="921"/>
                  </a:lnTo>
                  <a:lnTo>
                    <a:pt x="3605" y="921"/>
                  </a:lnTo>
                  <a:lnTo>
                    <a:pt x="3605" y="923"/>
                  </a:lnTo>
                  <a:lnTo>
                    <a:pt x="3605" y="924"/>
                  </a:lnTo>
                  <a:lnTo>
                    <a:pt x="3606" y="924"/>
                  </a:lnTo>
                  <a:lnTo>
                    <a:pt x="3606" y="926"/>
                  </a:lnTo>
                  <a:lnTo>
                    <a:pt x="3606" y="927"/>
                  </a:lnTo>
                  <a:lnTo>
                    <a:pt x="3608" y="927"/>
                  </a:lnTo>
                  <a:lnTo>
                    <a:pt x="3609" y="927"/>
                  </a:lnTo>
                  <a:lnTo>
                    <a:pt x="3609" y="929"/>
                  </a:lnTo>
                  <a:lnTo>
                    <a:pt x="3609" y="931"/>
                  </a:lnTo>
                  <a:lnTo>
                    <a:pt x="3609" y="932"/>
                  </a:lnTo>
                  <a:lnTo>
                    <a:pt x="3611" y="932"/>
                  </a:lnTo>
                  <a:lnTo>
                    <a:pt x="3613" y="932"/>
                  </a:lnTo>
                  <a:lnTo>
                    <a:pt x="3614" y="932"/>
                  </a:lnTo>
                  <a:lnTo>
                    <a:pt x="3614" y="934"/>
                  </a:lnTo>
                  <a:lnTo>
                    <a:pt x="3616" y="934"/>
                  </a:lnTo>
                  <a:lnTo>
                    <a:pt x="3617" y="935"/>
                  </a:lnTo>
                  <a:lnTo>
                    <a:pt x="3617" y="937"/>
                  </a:lnTo>
                  <a:lnTo>
                    <a:pt x="3619" y="937"/>
                  </a:lnTo>
                  <a:lnTo>
                    <a:pt x="3620" y="937"/>
                  </a:lnTo>
                  <a:lnTo>
                    <a:pt x="3620" y="938"/>
                  </a:lnTo>
                  <a:lnTo>
                    <a:pt x="3622" y="938"/>
                  </a:lnTo>
                  <a:lnTo>
                    <a:pt x="3623" y="938"/>
                  </a:lnTo>
                  <a:lnTo>
                    <a:pt x="3625" y="940"/>
                  </a:lnTo>
                  <a:lnTo>
                    <a:pt x="3627" y="941"/>
                  </a:lnTo>
                  <a:lnTo>
                    <a:pt x="3628" y="941"/>
                  </a:lnTo>
                  <a:lnTo>
                    <a:pt x="3628" y="943"/>
                  </a:lnTo>
                  <a:lnTo>
                    <a:pt x="3628" y="943"/>
                  </a:lnTo>
                  <a:lnTo>
                    <a:pt x="3630" y="943"/>
                  </a:lnTo>
                  <a:lnTo>
                    <a:pt x="3630" y="945"/>
                  </a:lnTo>
                  <a:lnTo>
                    <a:pt x="3631" y="946"/>
                  </a:lnTo>
                  <a:lnTo>
                    <a:pt x="3633" y="946"/>
                  </a:lnTo>
                  <a:lnTo>
                    <a:pt x="3633" y="948"/>
                  </a:lnTo>
                  <a:lnTo>
                    <a:pt x="3634" y="949"/>
                  </a:lnTo>
                  <a:lnTo>
                    <a:pt x="3633" y="949"/>
                  </a:lnTo>
                  <a:lnTo>
                    <a:pt x="3633" y="951"/>
                  </a:lnTo>
                  <a:lnTo>
                    <a:pt x="3634" y="951"/>
                  </a:lnTo>
                  <a:lnTo>
                    <a:pt x="3634" y="952"/>
                  </a:lnTo>
                  <a:lnTo>
                    <a:pt x="3636" y="952"/>
                  </a:lnTo>
                  <a:lnTo>
                    <a:pt x="3636" y="951"/>
                  </a:lnTo>
                  <a:lnTo>
                    <a:pt x="3637" y="951"/>
                  </a:lnTo>
                  <a:lnTo>
                    <a:pt x="3637" y="952"/>
                  </a:lnTo>
                  <a:lnTo>
                    <a:pt x="3639" y="955"/>
                  </a:lnTo>
                  <a:lnTo>
                    <a:pt x="3640" y="957"/>
                  </a:lnTo>
                  <a:lnTo>
                    <a:pt x="3642" y="958"/>
                  </a:lnTo>
                  <a:lnTo>
                    <a:pt x="3644" y="958"/>
                  </a:lnTo>
                  <a:lnTo>
                    <a:pt x="3645" y="960"/>
                  </a:lnTo>
                  <a:lnTo>
                    <a:pt x="3647" y="960"/>
                  </a:lnTo>
                  <a:lnTo>
                    <a:pt x="3645" y="958"/>
                  </a:lnTo>
                  <a:lnTo>
                    <a:pt x="3645" y="957"/>
                  </a:lnTo>
                  <a:lnTo>
                    <a:pt x="3647" y="955"/>
                  </a:lnTo>
                  <a:lnTo>
                    <a:pt x="3648" y="955"/>
                  </a:lnTo>
                  <a:lnTo>
                    <a:pt x="3648" y="957"/>
                  </a:lnTo>
                  <a:lnTo>
                    <a:pt x="3650" y="958"/>
                  </a:lnTo>
                  <a:lnTo>
                    <a:pt x="3651" y="960"/>
                  </a:lnTo>
                  <a:lnTo>
                    <a:pt x="3653" y="960"/>
                  </a:lnTo>
                  <a:lnTo>
                    <a:pt x="3654" y="958"/>
                  </a:lnTo>
                  <a:lnTo>
                    <a:pt x="3656" y="958"/>
                  </a:lnTo>
                  <a:lnTo>
                    <a:pt x="3657" y="958"/>
                  </a:lnTo>
                  <a:lnTo>
                    <a:pt x="3657" y="960"/>
                  </a:lnTo>
                  <a:lnTo>
                    <a:pt x="3657" y="962"/>
                  </a:lnTo>
                  <a:lnTo>
                    <a:pt x="3657" y="963"/>
                  </a:lnTo>
                  <a:lnTo>
                    <a:pt x="3656" y="963"/>
                  </a:lnTo>
                  <a:lnTo>
                    <a:pt x="3656" y="965"/>
                  </a:lnTo>
                  <a:lnTo>
                    <a:pt x="3654" y="963"/>
                  </a:lnTo>
                  <a:lnTo>
                    <a:pt x="3653" y="962"/>
                  </a:lnTo>
                  <a:lnTo>
                    <a:pt x="3653" y="963"/>
                  </a:lnTo>
                  <a:lnTo>
                    <a:pt x="3654" y="965"/>
                  </a:lnTo>
                  <a:lnTo>
                    <a:pt x="3656" y="965"/>
                  </a:lnTo>
                  <a:lnTo>
                    <a:pt x="3657" y="965"/>
                  </a:lnTo>
                  <a:lnTo>
                    <a:pt x="3659" y="965"/>
                  </a:lnTo>
                  <a:lnTo>
                    <a:pt x="3662" y="968"/>
                  </a:lnTo>
                  <a:lnTo>
                    <a:pt x="3662" y="966"/>
                  </a:lnTo>
                  <a:lnTo>
                    <a:pt x="3662" y="965"/>
                  </a:lnTo>
                  <a:lnTo>
                    <a:pt x="3664" y="965"/>
                  </a:lnTo>
                  <a:lnTo>
                    <a:pt x="3664" y="966"/>
                  </a:lnTo>
                  <a:lnTo>
                    <a:pt x="3665" y="966"/>
                  </a:lnTo>
                  <a:lnTo>
                    <a:pt x="3665" y="966"/>
                  </a:lnTo>
                  <a:lnTo>
                    <a:pt x="3667" y="966"/>
                  </a:lnTo>
                  <a:lnTo>
                    <a:pt x="3667" y="968"/>
                  </a:lnTo>
                  <a:lnTo>
                    <a:pt x="3667" y="969"/>
                  </a:lnTo>
                  <a:lnTo>
                    <a:pt x="3667" y="969"/>
                  </a:lnTo>
                  <a:lnTo>
                    <a:pt x="3667" y="971"/>
                  </a:lnTo>
                  <a:lnTo>
                    <a:pt x="3668" y="971"/>
                  </a:lnTo>
                  <a:lnTo>
                    <a:pt x="3670" y="971"/>
                  </a:lnTo>
                  <a:lnTo>
                    <a:pt x="3670" y="972"/>
                  </a:lnTo>
                  <a:lnTo>
                    <a:pt x="3671" y="972"/>
                  </a:lnTo>
                  <a:lnTo>
                    <a:pt x="3671" y="971"/>
                  </a:lnTo>
                  <a:lnTo>
                    <a:pt x="3673" y="971"/>
                  </a:lnTo>
                  <a:lnTo>
                    <a:pt x="3674" y="971"/>
                  </a:lnTo>
                  <a:lnTo>
                    <a:pt x="3674" y="972"/>
                  </a:lnTo>
                  <a:lnTo>
                    <a:pt x="3676" y="972"/>
                  </a:lnTo>
                  <a:lnTo>
                    <a:pt x="3676" y="974"/>
                  </a:lnTo>
                  <a:lnTo>
                    <a:pt x="3674" y="974"/>
                  </a:lnTo>
                  <a:lnTo>
                    <a:pt x="3674" y="975"/>
                  </a:lnTo>
                  <a:lnTo>
                    <a:pt x="3673" y="975"/>
                  </a:lnTo>
                  <a:lnTo>
                    <a:pt x="3673" y="977"/>
                  </a:lnTo>
                  <a:lnTo>
                    <a:pt x="3674" y="979"/>
                  </a:lnTo>
                  <a:lnTo>
                    <a:pt x="3674" y="980"/>
                  </a:lnTo>
                  <a:lnTo>
                    <a:pt x="3673" y="980"/>
                  </a:lnTo>
                  <a:lnTo>
                    <a:pt x="3671" y="982"/>
                  </a:lnTo>
                  <a:lnTo>
                    <a:pt x="3673" y="982"/>
                  </a:lnTo>
                  <a:lnTo>
                    <a:pt x="3674" y="982"/>
                  </a:lnTo>
                  <a:lnTo>
                    <a:pt x="3674" y="980"/>
                  </a:lnTo>
                  <a:lnTo>
                    <a:pt x="3676" y="980"/>
                  </a:lnTo>
                  <a:lnTo>
                    <a:pt x="3676" y="979"/>
                  </a:lnTo>
                  <a:lnTo>
                    <a:pt x="3676" y="977"/>
                  </a:lnTo>
                  <a:lnTo>
                    <a:pt x="3676" y="975"/>
                  </a:lnTo>
                  <a:lnTo>
                    <a:pt x="3678" y="975"/>
                  </a:lnTo>
                  <a:lnTo>
                    <a:pt x="3678" y="977"/>
                  </a:lnTo>
                  <a:lnTo>
                    <a:pt x="3678" y="979"/>
                  </a:lnTo>
                  <a:lnTo>
                    <a:pt x="3679" y="979"/>
                  </a:lnTo>
                  <a:lnTo>
                    <a:pt x="3681" y="979"/>
                  </a:lnTo>
                  <a:lnTo>
                    <a:pt x="3681" y="980"/>
                  </a:lnTo>
                  <a:lnTo>
                    <a:pt x="3682" y="980"/>
                  </a:lnTo>
                  <a:lnTo>
                    <a:pt x="3682" y="982"/>
                  </a:lnTo>
                  <a:lnTo>
                    <a:pt x="3684" y="982"/>
                  </a:lnTo>
                  <a:lnTo>
                    <a:pt x="3685" y="985"/>
                  </a:lnTo>
                  <a:lnTo>
                    <a:pt x="3685" y="986"/>
                  </a:lnTo>
                  <a:lnTo>
                    <a:pt x="3684" y="986"/>
                  </a:lnTo>
                  <a:lnTo>
                    <a:pt x="3682" y="986"/>
                  </a:lnTo>
                  <a:lnTo>
                    <a:pt x="3681" y="986"/>
                  </a:lnTo>
                  <a:lnTo>
                    <a:pt x="3681" y="988"/>
                  </a:lnTo>
                  <a:lnTo>
                    <a:pt x="3679" y="988"/>
                  </a:lnTo>
                  <a:lnTo>
                    <a:pt x="3678" y="989"/>
                  </a:lnTo>
                  <a:lnTo>
                    <a:pt x="3679" y="989"/>
                  </a:lnTo>
                  <a:lnTo>
                    <a:pt x="3679" y="991"/>
                  </a:lnTo>
                  <a:lnTo>
                    <a:pt x="3681" y="991"/>
                  </a:lnTo>
                  <a:lnTo>
                    <a:pt x="3681" y="989"/>
                  </a:lnTo>
                  <a:lnTo>
                    <a:pt x="3679" y="989"/>
                  </a:lnTo>
                  <a:lnTo>
                    <a:pt x="3681" y="988"/>
                  </a:lnTo>
                  <a:lnTo>
                    <a:pt x="3682" y="988"/>
                  </a:lnTo>
                  <a:lnTo>
                    <a:pt x="3682" y="989"/>
                  </a:lnTo>
                  <a:lnTo>
                    <a:pt x="3684" y="989"/>
                  </a:lnTo>
                  <a:lnTo>
                    <a:pt x="3684" y="991"/>
                  </a:lnTo>
                  <a:lnTo>
                    <a:pt x="3682" y="991"/>
                  </a:lnTo>
                  <a:lnTo>
                    <a:pt x="3682" y="993"/>
                  </a:lnTo>
                  <a:lnTo>
                    <a:pt x="3681" y="993"/>
                  </a:lnTo>
                  <a:lnTo>
                    <a:pt x="3679" y="993"/>
                  </a:lnTo>
                  <a:lnTo>
                    <a:pt x="3679" y="994"/>
                  </a:lnTo>
                  <a:lnTo>
                    <a:pt x="3679" y="996"/>
                  </a:lnTo>
                  <a:lnTo>
                    <a:pt x="3681" y="996"/>
                  </a:lnTo>
                  <a:lnTo>
                    <a:pt x="3681" y="997"/>
                  </a:lnTo>
                  <a:lnTo>
                    <a:pt x="3682" y="997"/>
                  </a:lnTo>
                  <a:lnTo>
                    <a:pt x="3682" y="999"/>
                  </a:lnTo>
                  <a:lnTo>
                    <a:pt x="3684" y="999"/>
                  </a:lnTo>
                  <a:lnTo>
                    <a:pt x="3685" y="999"/>
                  </a:lnTo>
                  <a:lnTo>
                    <a:pt x="3687" y="999"/>
                  </a:lnTo>
                  <a:lnTo>
                    <a:pt x="3688" y="999"/>
                  </a:lnTo>
                  <a:lnTo>
                    <a:pt x="3688" y="1000"/>
                  </a:lnTo>
                  <a:lnTo>
                    <a:pt x="3690" y="1000"/>
                  </a:lnTo>
                  <a:lnTo>
                    <a:pt x="3691" y="1000"/>
                  </a:lnTo>
                  <a:lnTo>
                    <a:pt x="3693" y="1000"/>
                  </a:lnTo>
                  <a:lnTo>
                    <a:pt x="3693" y="1002"/>
                  </a:lnTo>
                  <a:lnTo>
                    <a:pt x="3693" y="1003"/>
                  </a:lnTo>
                  <a:lnTo>
                    <a:pt x="3693" y="1005"/>
                  </a:lnTo>
                  <a:lnTo>
                    <a:pt x="3693" y="1006"/>
                  </a:lnTo>
                  <a:lnTo>
                    <a:pt x="3695" y="1006"/>
                  </a:lnTo>
                  <a:lnTo>
                    <a:pt x="3695" y="1006"/>
                  </a:lnTo>
                  <a:lnTo>
                    <a:pt x="3695" y="1008"/>
                  </a:lnTo>
                  <a:lnTo>
                    <a:pt x="3695" y="1010"/>
                  </a:lnTo>
                  <a:lnTo>
                    <a:pt x="3696" y="1010"/>
                  </a:lnTo>
                  <a:lnTo>
                    <a:pt x="3696" y="1011"/>
                  </a:lnTo>
                  <a:lnTo>
                    <a:pt x="3698" y="1011"/>
                  </a:lnTo>
                  <a:lnTo>
                    <a:pt x="3699" y="1011"/>
                  </a:lnTo>
                  <a:lnTo>
                    <a:pt x="3699" y="1013"/>
                  </a:lnTo>
                  <a:lnTo>
                    <a:pt x="3699" y="1014"/>
                  </a:lnTo>
                  <a:lnTo>
                    <a:pt x="3698" y="1016"/>
                  </a:lnTo>
                  <a:lnTo>
                    <a:pt x="3696" y="1016"/>
                  </a:lnTo>
                  <a:lnTo>
                    <a:pt x="3696" y="1017"/>
                  </a:lnTo>
                  <a:lnTo>
                    <a:pt x="3698" y="1016"/>
                  </a:lnTo>
                  <a:lnTo>
                    <a:pt x="3699" y="1016"/>
                  </a:lnTo>
                  <a:lnTo>
                    <a:pt x="3701" y="1016"/>
                  </a:lnTo>
                  <a:lnTo>
                    <a:pt x="3702" y="1016"/>
                  </a:lnTo>
                  <a:lnTo>
                    <a:pt x="3702" y="1016"/>
                  </a:lnTo>
                  <a:lnTo>
                    <a:pt x="3704" y="1016"/>
                  </a:lnTo>
                  <a:lnTo>
                    <a:pt x="3705" y="1016"/>
                  </a:lnTo>
                  <a:lnTo>
                    <a:pt x="3707" y="1016"/>
                  </a:lnTo>
                  <a:lnTo>
                    <a:pt x="3707" y="1017"/>
                  </a:lnTo>
                  <a:lnTo>
                    <a:pt x="3709" y="1016"/>
                  </a:lnTo>
                  <a:lnTo>
                    <a:pt x="3709" y="1017"/>
                  </a:lnTo>
                  <a:lnTo>
                    <a:pt x="3709" y="1019"/>
                  </a:lnTo>
                  <a:lnTo>
                    <a:pt x="3709" y="1020"/>
                  </a:lnTo>
                  <a:lnTo>
                    <a:pt x="3710" y="1020"/>
                  </a:lnTo>
                  <a:lnTo>
                    <a:pt x="3710" y="1024"/>
                  </a:lnTo>
                  <a:lnTo>
                    <a:pt x="3712" y="1024"/>
                  </a:lnTo>
                  <a:lnTo>
                    <a:pt x="3713" y="1024"/>
                  </a:lnTo>
                  <a:lnTo>
                    <a:pt x="3713" y="1025"/>
                  </a:lnTo>
                  <a:lnTo>
                    <a:pt x="3715" y="1025"/>
                  </a:lnTo>
                  <a:lnTo>
                    <a:pt x="3715" y="1027"/>
                  </a:lnTo>
                  <a:lnTo>
                    <a:pt x="3715" y="1028"/>
                  </a:lnTo>
                  <a:lnTo>
                    <a:pt x="3713" y="1028"/>
                  </a:lnTo>
                  <a:lnTo>
                    <a:pt x="3713" y="1030"/>
                  </a:lnTo>
                  <a:lnTo>
                    <a:pt x="3712" y="1031"/>
                  </a:lnTo>
                  <a:lnTo>
                    <a:pt x="3712" y="1034"/>
                  </a:lnTo>
                  <a:lnTo>
                    <a:pt x="3713" y="1036"/>
                  </a:lnTo>
                  <a:lnTo>
                    <a:pt x="3713" y="1037"/>
                  </a:lnTo>
                  <a:lnTo>
                    <a:pt x="3712" y="1039"/>
                  </a:lnTo>
                  <a:lnTo>
                    <a:pt x="3712" y="1041"/>
                  </a:lnTo>
                  <a:lnTo>
                    <a:pt x="3712" y="1042"/>
                  </a:lnTo>
                  <a:lnTo>
                    <a:pt x="3712" y="1044"/>
                  </a:lnTo>
                  <a:lnTo>
                    <a:pt x="3713" y="1044"/>
                  </a:lnTo>
                  <a:lnTo>
                    <a:pt x="3713" y="1044"/>
                  </a:lnTo>
                  <a:lnTo>
                    <a:pt x="3713" y="1045"/>
                  </a:lnTo>
                  <a:lnTo>
                    <a:pt x="3713" y="1047"/>
                  </a:lnTo>
                  <a:lnTo>
                    <a:pt x="3713" y="1048"/>
                  </a:lnTo>
                  <a:lnTo>
                    <a:pt x="3713" y="1050"/>
                  </a:lnTo>
                  <a:lnTo>
                    <a:pt x="3713" y="1051"/>
                  </a:lnTo>
                  <a:lnTo>
                    <a:pt x="3713" y="1053"/>
                  </a:lnTo>
                  <a:lnTo>
                    <a:pt x="3713" y="1054"/>
                  </a:lnTo>
                  <a:lnTo>
                    <a:pt x="3713" y="1056"/>
                  </a:lnTo>
                  <a:lnTo>
                    <a:pt x="3713" y="1058"/>
                  </a:lnTo>
                  <a:lnTo>
                    <a:pt x="3713" y="1059"/>
                  </a:lnTo>
                  <a:lnTo>
                    <a:pt x="3713" y="1061"/>
                  </a:lnTo>
                  <a:lnTo>
                    <a:pt x="3713" y="1062"/>
                  </a:lnTo>
                  <a:lnTo>
                    <a:pt x="3712" y="1062"/>
                  </a:lnTo>
                  <a:lnTo>
                    <a:pt x="3710" y="1061"/>
                  </a:lnTo>
                  <a:lnTo>
                    <a:pt x="3710" y="1059"/>
                  </a:lnTo>
                  <a:lnTo>
                    <a:pt x="3709" y="1059"/>
                  </a:lnTo>
                  <a:lnTo>
                    <a:pt x="3707" y="1058"/>
                  </a:lnTo>
                  <a:moveTo>
                    <a:pt x="3665" y="968"/>
                  </a:moveTo>
                  <a:lnTo>
                    <a:pt x="3665" y="969"/>
                  </a:lnTo>
                  <a:lnTo>
                    <a:pt x="3665" y="968"/>
                  </a:lnTo>
                  <a:lnTo>
                    <a:pt x="3665" y="968"/>
                  </a:lnTo>
                  <a:moveTo>
                    <a:pt x="3665" y="972"/>
                  </a:moveTo>
                  <a:lnTo>
                    <a:pt x="3665" y="971"/>
                  </a:lnTo>
                  <a:lnTo>
                    <a:pt x="3665" y="969"/>
                  </a:lnTo>
                  <a:lnTo>
                    <a:pt x="3665" y="969"/>
                  </a:lnTo>
                  <a:lnTo>
                    <a:pt x="3664" y="968"/>
                  </a:lnTo>
                  <a:lnTo>
                    <a:pt x="3664" y="969"/>
                  </a:lnTo>
                  <a:lnTo>
                    <a:pt x="3664" y="969"/>
                  </a:lnTo>
                  <a:lnTo>
                    <a:pt x="3664" y="971"/>
                  </a:lnTo>
                  <a:lnTo>
                    <a:pt x="3665" y="972"/>
                  </a:lnTo>
                  <a:lnTo>
                    <a:pt x="3665" y="972"/>
                  </a:lnTo>
                  <a:moveTo>
                    <a:pt x="3667" y="975"/>
                  </a:moveTo>
                  <a:lnTo>
                    <a:pt x="3667" y="974"/>
                  </a:lnTo>
                  <a:lnTo>
                    <a:pt x="3665" y="974"/>
                  </a:lnTo>
                  <a:lnTo>
                    <a:pt x="3667" y="975"/>
                  </a:lnTo>
                  <a:moveTo>
                    <a:pt x="3670" y="982"/>
                  </a:moveTo>
                  <a:lnTo>
                    <a:pt x="3668" y="982"/>
                  </a:lnTo>
                  <a:lnTo>
                    <a:pt x="3668" y="983"/>
                  </a:lnTo>
                  <a:lnTo>
                    <a:pt x="3667" y="982"/>
                  </a:lnTo>
                  <a:lnTo>
                    <a:pt x="3667" y="983"/>
                  </a:lnTo>
                  <a:lnTo>
                    <a:pt x="3668" y="983"/>
                  </a:lnTo>
                  <a:lnTo>
                    <a:pt x="3670" y="983"/>
                  </a:lnTo>
                  <a:lnTo>
                    <a:pt x="3670" y="982"/>
                  </a:lnTo>
                  <a:moveTo>
                    <a:pt x="3670" y="974"/>
                  </a:moveTo>
                  <a:lnTo>
                    <a:pt x="3668" y="975"/>
                  </a:lnTo>
                  <a:lnTo>
                    <a:pt x="3670" y="975"/>
                  </a:lnTo>
                  <a:lnTo>
                    <a:pt x="3670" y="974"/>
                  </a:lnTo>
                  <a:moveTo>
                    <a:pt x="3698" y="1019"/>
                  </a:moveTo>
                  <a:lnTo>
                    <a:pt x="3696" y="1019"/>
                  </a:lnTo>
                  <a:lnTo>
                    <a:pt x="3696" y="1020"/>
                  </a:lnTo>
                  <a:lnTo>
                    <a:pt x="3695" y="1020"/>
                  </a:lnTo>
                  <a:lnTo>
                    <a:pt x="3695" y="1022"/>
                  </a:lnTo>
                  <a:lnTo>
                    <a:pt x="3696" y="1022"/>
                  </a:lnTo>
                  <a:lnTo>
                    <a:pt x="3696" y="1020"/>
                  </a:lnTo>
                  <a:lnTo>
                    <a:pt x="3698" y="1019"/>
                  </a:lnTo>
                  <a:moveTo>
                    <a:pt x="3934" y="1050"/>
                  </a:moveTo>
                  <a:lnTo>
                    <a:pt x="3936" y="1050"/>
                  </a:lnTo>
                  <a:lnTo>
                    <a:pt x="3936" y="1048"/>
                  </a:lnTo>
                  <a:lnTo>
                    <a:pt x="3936" y="1047"/>
                  </a:lnTo>
                  <a:lnTo>
                    <a:pt x="3937" y="1047"/>
                  </a:lnTo>
                  <a:lnTo>
                    <a:pt x="3937" y="1045"/>
                  </a:lnTo>
                  <a:lnTo>
                    <a:pt x="3937" y="1044"/>
                  </a:lnTo>
                  <a:lnTo>
                    <a:pt x="3936" y="1044"/>
                  </a:lnTo>
                  <a:lnTo>
                    <a:pt x="3936" y="1044"/>
                  </a:lnTo>
                  <a:lnTo>
                    <a:pt x="3934" y="1044"/>
                  </a:lnTo>
                  <a:lnTo>
                    <a:pt x="3934" y="1044"/>
                  </a:lnTo>
                  <a:lnTo>
                    <a:pt x="3933" y="1044"/>
                  </a:lnTo>
                  <a:lnTo>
                    <a:pt x="3933" y="1045"/>
                  </a:lnTo>
                  <a:lnTo>
                    <a:pt x="3933" y="1048"/>
                  </a:lnTo>
                  <a:lnTo>
                    <a:pt x="3933" y="1050"/>
                  </a:lnTo>
                  <a:lnTo>
                    <a:pt x="3931" y="1048"/>
                  </a:lnTo>
                  <a:lnTo>
                    <a:pt x="3931" y="1047"/>
                  </a:lnTo>
                  <a:lnTo>
                    <a:pt x="3931" y="1045"/>
                  </a:lnTo>
                  <a:lnTo>
                    <a:pt x="3930" y="1045"/>
                  </a:lnTo>
                  <a:lnTo>
                    <a:pt x="3928" y="1047"/>
                  </a:lnTo>
                  <a:lnTo>
                    <a:pt x="3927" y="1047"/>
                  </a:lnTo>
                  <a:lnTo>
                    <a:pt x="3927" y="1048"/>
                  </a:lnTo>
                  <a:lnTo>
                    <a:pt x="3927" y="1050"/>
                  </a:lnTo>
                  <a:lnTo>
                    <a:pt x="3927" y="1051"/>
                  </a:lnTo>
                  <a:lnTo>
                    <a:pt x="3927" y="1053"/>
                  </a:lnTo>
                  <a:lnTo>
                    <a:pt x="3925" y="1054"/>
                  </a:lnTo>
                  <a:lnTo>
                    <a:pt x="3925" y="1056"/>
                  </a:lnTo>
                  <a:lnTo>
                    <a:pt x="3927" y="1056"/>
                  </a:lnTo>
                  <a:lnTo>
                    <a:pt x="3928" y="1056"/>
                  </a:lnTo>
                  <a:lnTo>
                    <a:pt x="3928" y="1054"/>
                  </a:lnTo>
                  <a:lnTo>
                    <a:pt x="3930" y="1054"/>
                  </a:lnTo>
                  <a:lnTo>
                    <a:pt x="3930" y="1053"/>
                  </a:lnTo>
                  <a:lnTo>
                    <a:pt x="3930" y="1051"/>
                  </a:lnTo>
                  <a:lnTo>
                    <a:pt x="3931" y="1051"/>
                  </a:lnTo>
                  <a:lnTo>
                    <a:pt x="3933" y="1051"/>
                  </a:lnTo>
                  <a:lnTo>
                    <a:pt x="3933" y="1053"/>
                  </a:lnTo>
                  <a:lnTo>
                    <a:pt x="3931" y="1053"/>
                  </a:lnTo>
                  <a:lnTo>
                    <a:pt x="3931" y="1054"/>
                  </a:lnTo>
                  <a:lnTo>
                    <a:pt x="3930" y="1056"/>
                  </a:lnTo>
                  <a:lnTo>
                    <a:pt x="3930" y="1058"/>
                  </a:lnTo>
                  <a:lnTo>
                    <a:pt x="3930" y="1059"/>
                  </a:lnTo>
                  <a:lnTo>
                    <a:pt x="3931" y="1059"/>
                  </a:lnTo>
                  <a:lnTo>
                    <a:pt x="3933" y="1059"/>
                  </a:lnTo>
                  <a:lnTo>
                    <a:pt x="3934" y="1058"/>
                  </a:lnTo>
                  <a:lnTo>
                    <a:pt x="3933" y="1058"/>
                  </a:lnTo>
                  <a:lnTo>
                    <a:pt x="3933" y="1056"/>
                  </a:lnTo>
                  <a:lnTo>
                    <a:pt x="3934" y="1056"/>
                  </a:lnTo>
                  <a:lnTo>
                    <a:pt x="3936" y="1056"/>
                  </a:lnTo>
                  <a:lnTo>
                    <a:pt x="3937" y="1056"/>
                  </a:lnTo>
                  <a:lnTo>
                    <a:pt x="3937" y="1054"/>
                  </a:lnTo>
                  <a:lnTo>
                    <a:pt x="3937" y="1053"/>
                  </a:lnTo>
                  <a:lnTo>
                    <a:pt x="3936" y="1053"/>
                  </a:lnTo>
                  <a:lnTo>
                    <a:pt x="3934" y="1053"/>
                  </a:lnTo>
                  <a:lnTo>
                    <a:pt x="3934" y="1051"/>
                  </a:lnTo>
                  <a:lnTo>
                    <a:pt x="3934" y="1050"/>
                  </a:lnTo>
                  <a:moveTo>
                    <a:pt x="3665" y="1054"/>
                  </a:moveTo>
                  <a:lnTo>
                    <a:pt x="3665" y="1054"/>
                  </a:lnTo>
                  <a:lnTo>
                    <a:pt x="3665" y="1056"/>
                  </a:lnTo>
                  <a:lnTo>
                    <a:pt x="3667" y="1056"/>
                  </a:lnTo>
                  <a:lnTo>
                    <a:pt x="3668" y="1058"/>
                  </a:lnTo>
                  <a:lnTo>
                    <a:pt x="3668" y="1056"/>
                  </a:lnTo>
                  <a:lnTo>
                    <a:pt x="3667" y="1054"/>
                  </a:lnTo>
                  <a:lnTo>
                    <a:pt x="3665" y="1054"/>
                  </a:lnTo>
                  <a:moveTo>
                    <a:pt x="3924" y="1056"/>
                  </a:moveTo>
                  <a:lnTo>
                    <a:pt x="3924" y="1054"/>
                  </a:lnTo>
                  <a:lnTo>
                    <a:pt x="3924" y="1053"/>
                  </a:lnTo>
                  <a:lnTo>
                    <a:pt x="3924" y="1051"/>
                  </a:lnTo>
                  <a:lnTo>
                    <a:pt x="3922" y="1051"/>
                  </a:lnTo>
                  <a:lnTo>
                    <a:pt x="3922" y="1053"/>
                  </a:lnTo>
                  <a:lnTo>
                    <a:pt x="3920" y="1053"/>
                  </a:lnTo>
                  <a:lnTo>
                    <a:pt x="3920" y="1054"/>
                  </a:lnTo>
                  <a:lnTo>
                    <a:pt x="3922" y="1054"/>
                  </a:lnTo>
                  <a:lnTo>
                    <a:pt x="3922" y="1056"/>
                  </a:lnTo>
                  <a:lnTo>
                    <a:pt x="3924" y="1056"/>
                  </a:lnTo>
                  <a:moveTo>
                    <a:pt x="4326" y="1045"/>
                  </a:moveTo>
                  <a:lnTo>
                    <a:pt x="4326" y="1044"/>
                  </a:lnTo>
                  <a:lnTo>
                    <a:pt x="4326" y="1044"/>
                  </a:lnTo>
                  <a:lnTo>
                    <a:pt x="4327" y="1044"/>
                  </a:lnTo>
                  <a:lnTo>
                    <a:pt x="4327" y="1042"/>
                  </a:lnTo>
                  <a:lnTo>
                    <a:pt x="4326" y="1042"/>
                  </a:lnTo>
                  <a:lnTo>
                    <a:pt x="4326" y="1041"/>
                  </a:lnTo>
                  <a:lnTo>
                    <a:pt x="4326" y="1039"/>
                  </a:lnTo>
                  <a:lnTo>
                    <a:pt x="4324" y="1039"/>
                  </a:lnTo>
                  <a:lnTo>
                    <a:pt x="4323" y="1037"/>
                  </a:lnTo>
                  <a:lnTo>
                    <a:pt x="4321" y="1037"/>
                  </a:lnTo>
                  <a:lnTo>
                    <a:pt x="4321" y="1036"/>
                  </a:lnTo>
                  <a:lnTo>
                    <a:pt x="4320" y="1036"/>
                  </a:lnTo>
                  <a:lnTo>
                    <a:pt x="4320" y="1034"/>
                  </a:lnTo>
                  <a:lnTo>
                    <a:pt x="4318" y="1034"/>
                  </a:lnTo>
                  <a:lnTo>
                    <a:pt x="4318" y="1033"/>
                  </a:lnTo>
                  <a:lnTo>
                    <a:pt x="4317" y="1033"/>
                  </a:lnTo>
                  <a:lnTo>
                    <a:pt x="4317" y="1034"/>
                  </a:lnTo>
                  <a:lnTo>
                    <a:pt x="4318" y="1036"/>
                  </a:lnTo>
                  <a:lnTo>
                    <a:pt x="4318" y="1037"/>
                  </a:lnTo>
                  <a:lnTo>
                    <a:pt x="4320" y="1037"/>
                  </a:lnTo>
                  <a:lnTo>
                    <a:pt x="4320" y="1039"/>
                  </a:lnTo>
                  <a:lnTo>
                    <a:pt x="4321" y="1041"/>
                  </a:lnTo>
                  <a:lnTo>
                    <a:pt x="4321" y="1042"/>
                  </a:lnTo>
                  <a:lnTo>
                    <a:pt x="4321" y="1044"/>
                  </a:lnTo>
                  <a:lnTo>
                    <a:pt x="4321" y="1044"/>
                  </a:lnTo>
                  <a:lnTo>
                    <a:pt x="4321" y="1045"/>
                  </a:lnTo>
                  <a:lnTo>
                    <a:pt x="4323" y="1047"/>
                  </a:lnTo>
                  <a:lnTo>
                    <a:pt x="4323" y="1048"/>
                  </a:lnTo>
                  <a:lnTo>
                    <a:pt x="4324" y="1048"/>
                  </a:lnTo>
                  <a:lnTo>
                    <a:pt x="4324" y="1047"/>
                  </a:lnTo>
                  <a:lnTo>
                    <a:pt x="4326" y="1047"/>
                  </a:lnTo>
                  <a:lnTo>
                    <a:pt x="4326" y="1045"/>
                  </a:lnTo>
                  <a:moveTo>
                    <a:pt x="3937" y="1039"/>
                  </a:moveTo>
                  <a:lnTo>
                    <a:pt x="3936" y="1039"/>
                  </a:lnTo>
                  <a:lnTo>
                    <a:pt x="3936" y="1037"/>
                  </a:lnTo>
                  <a:lnTo>
                    <a:pt x="3934" y="1037"/>
                  </a:lnTo>
                  <a:lnTo>
                    <a:pt x="3934" y="1039"/>
                  </a:lnTo>
                  <a:lnTo>
                    <a:pt x="3934" y="1041"/>
                  </a:lnTo>
                  <a:lnTo>
                    <a:pt x="3936" y="1041"/>
                  </a:lnTo>
                  <a:lnTo>
                    <a:pt x="3936" y="1042"/>
                  </a:lnTo>
                  <a:lnTo>
                    <a:pt x="3937" y="1041"/>
                  </a:lnTo>
                  <a:lnTo>
                    <a:pt x="3937" y="1039"/>
                  </a:lnTo>
                  <a:moveTo>
                    <a:pt x="3978" y="1027"/>
                  </a:moveTo>
                  <a:lnTo>
                    <a:pt x="3976" y="1027"/>
                  </a:lnTo>
                  <a:lnTo>
                    <a:pt x="3975" y="1027"/>
                  </a:lnTo>
                  <a:lnTo>
                    <a:pt x="3973" y="1028"/>
                  </a:lnTo>
                  <a:lnTo>
                    <a:pt x="3973" y="1030"/>
                  </a:lnTo>
                  <a:lnTo>
                    <a:pt x="3975" y="1030"/>
                  </a:lnTo>
                  <a:lnTo>
                    <a:pt x="3975" y="1031"/>
                  </a:lnTo>
                  <a:lnTo>
                    <a:pt x="3976" y="1031"/>
                  </a:lnTo>
                  <a:lnTo>
                    <a:pt x="3976" y="1033"/>
                  </a:lnTo>
                  <a:lnTo>
                    <a:pt x="3978" y="1033"/>
                  </a:lnTo>
                  <a:lnTo>
                    <a:pt x="3978" y="1034"/>
                  </a:lnTo>
                  <a:lnTo>
                    <a:pt x="3979" y="1034"/>
                  </a:lnTo>
                  <a:lnTo>
                    <a:pt x="3981" y="1036"/>
                  </a:lnTo>
                  <a:lnTo>
                    <a:pt x="3982" y="1036"/>
                  </a:lnTo>
                  <a:lnTo>
                    <a:pt x="3984" y="1036"/>
                  </a:lnTo>
                  <a:lnTo>
                    <a:pt x="3985" y="1036"/>
                  </a:lnTo>
                  <a:lnTo>
                    <a:pt x="3987" y="1036"/>
                  </a:lnTo>
                  <a:lnTo>
                    <a:pt x="3987" y="1034"/>
                  </a:lnTo>
                  <a:lnTo>
                    <a:pt x="3989" y="1034"/>
                  </a:lnTo>
                  <a:lnTo>
                    <a:pt x="3989" y="1033"/>
                  </a:lnTo>
                  <a:lnTo>
                    <a:pt x="3990" y="1034"/>
                  </a:lnTo>
                  <a:lnTo>
                    <a:pt x="3990" y="1033"/>
                  </a:lnTo>
                  <a:lnTo>
                    <a:pt x="3990" y="1031"/>
                  </a:lnTo>
                  <a:lnTo>
                    <a:pt x="3990" y="1030"/>
                  </a:lnTo>
                  <a:lnTo>
                    <a:pt x="3989" y="1030"/>
                  </a:lnTo>
                  <a:lnTo>
                    <a:pt x="3989" y="1028"/>
                  </a:lnTo>
                  <a:lnTo>
                    <a:pt x="3989" y="1027"/>
                  </a:lnTo>
                  <a:lnTo>
                    <a:pt x="3987" y="1027"/>
                  </a:lnTo>
                  <a:lnTo>
                    <a:pt x="3985" y="1027"/>
                  </a:lnTo>
                  <a:lnTo>
                    <a:pt x="3985" y="1025"/>
                  </a:lnTo>
                  <a:lnTo>
                    <a:pt x="3984" y="1025"/>
                  </a:lnTo>
                  <a:lnTo>
                    <a:pt x="3979" y="1025"/>
                  </a:lnTo>
                  <a:lnTo>
                    <a:pt x="3978" y="1027"/>
                  </a:lnTo>
                  <a:moveTo>
                    <a:pt x="4007" y="1022"/>
                  </a:moveTo>
                  <a:lnTo>
                    <a:pt x="4006" y="1022"/>
                  </a:lnTo>
                  <a:lnTo>
                    <a:pt x="4004" y="1022"/>
                  </a:lnTo>
                  <a:lnTo>
                    <a:pt x="4004" y="1024"/>
                  </a:lnTo>
                  <a:lnTo>
                    <a:pt x="4002" y="1024"/>
                  </a:lnTo>
                  <a:lnTo>
                    <a:pt x="4001" y="1024"/>
                  </a:lnTo>
                  <a:lnTo>
                    <a:pt x="3999" y="1025"/>
                  </a:lnTo>
                  <a:lnTo>
                    <a:pt x="3999" y="1027"/>
                  </a:lnTo>
                  <a:lnTo>
                    <a:pt x="3999" y="1027"/>
                  </a:lnTo>
                  <a:lnTo>
                    <a:pt x="3999" y="1028"/>
                  </a:lnTo>
                  <a:lnTo>
                    <a:pt x="3999" y="1030"/>
                  </a:lnTo>
                  <a:lnTo>
                    <a:pt x="3999" y="1031"/>
                  </a:lnTo>
                  <a:lnTo>
                    <a:pt x="3999" y="1031"/>
                  </a:lnTo>
                  <a:lnTo>
                    <a:pt x="3999" y="1030"/>
                  </a:lnTo>
                  <a:lnTo>
                    <a:pt x="3999" y="1028"/>
                  </a:lnTo>
                  <a:lnTo>
                    <a:pt x="4001" y="1027"/>
                  </a:lnTo>
                  <a:lnTo>
                    <a:pt x="4001" y="1025"/>
                  </a:lnTo>
                  <a:lnTo>
                    <a:pt x="4002" y="1027"/>
                  </a:lnTo>
                  <a:lnTo>
                    <a:pt x="4001" y="1027"/>
                  </a:lnTo>
                  <a:lnTo>
                    <a:pt x="4002" y="1028"/>
                  </a:lnTo>
                  <a:lnTo>
                    <a:pt x="4004" y="1030"/>
                  </a:lnTo>
                  <a:lnTo>
                    <a:pt x="4006" y="1031"/>
                  </a:lnTo>
                  <a:lnTo>
                    <a:pt x="4004" y="1033"/>
                  </a:lnTo>
                  <a:lnTo>
                    <a:pt x="4006" y="1033"/>
                  </a:lnTo>
                  <a:lnTo>
                    <a:pt x="4007" y="1033"/>
                  </a:lnTo>
                  <a:lnTo>
                    <a:pt x="4009" y="1033"/>
                  </a:lnTo>
                  <a:lnTo>
                    <a:pt x="4009" y="1031"/>
                  </a:lnTo>
                  <a:lnTo>
                    <a:pt x="4009" y="1030"/>
                  </a:lnTo>
                  <a:lnTo>
                    <a:pt x="4010" y="1028"/>
                  </a:lnTo>
                  <a:lnTo>
                    <a:pt x="4012" y="1028"/>
                  </a:lnTo>
                  <a:lnTo>
                    <a:pt x="4012" y="1030"/>
                  </a:lnTo>
                  <a:lnTo>
                    <a:pt x="4013" y="1030"/>
                  </a:lnTo>
                  <a:lnTo>
                    <a:pt x="4015" y="1030"/>
                  </a:lnTo>
                  <a:lnTo>
                    <a:pt x="4016" y="1030"/>
                  </a:lnTo>
                  <a:lnTo>
                    <a:pt x="4018" y="1030"/>
                  </a:lnTo>
                  <a:lnTo>
                    <a:pt x="4018" y="1031"/>
                  </a:lnTo>
                  <a:lnTo>
                    <a:pt x="4019" y="1031"/>
                  </a:lnTo>
                  <a:lnTo>
                    <a:pt x="4021" y="1031"/>
                  </a:lnTo>
                  <a:lnTo>
                    <a:pt x="4019" y="1030"/>
                  </a:lnTo>
                  <a:lnTo>
                    <a:pt x="4019" y="1028"/>
                  </a:lnTo>
                  <a:lnTo>
                    <a:pt x="4024" y="1030"/>
                  </a:lnTo>
                  <a:lnTo>
                    <a:pt x="4026" y="1030"/>
                  </a:lnTo>
                  <a:lnTo>
                    <a:pt x="4026" y="1031"/>
                  </a:lnTo>
                  <a:lnTo>
                    <a:pt x="4027" y="1031"/>
                  </a:lnTo>
                  <a:lnTo>
                    <a:pt x="4029" y="1031"/>
                  </a:lnTo>
                  <a:lnTo>
                    <a:pt x="4030" y="1033"/>
                  </a:lnTo>
                  <a:lnTo>
                    <a:pt x="4032" y="1033"/>
                  </a:lnTo>
                  <a:lnTo>
                    <a:pt x="4032" y="1034"/>
                  </a:lnTo>
                  <a:lnTo>
                    <a:pt x="4033" y="1034"/>
                  </a:lnTo>
                  <a:lnTo>
                    <a:pt x="4035" y="1036"/>
                  </a:lnTo>
                  <a:lnTo>
                    <a:pt x="4036" y="1036"/>
                  </a:lnTo>
                  <a:lnTo>
                    <a:pt x="4036" y="1036"/>
                  </a:lnTo>
                  <a:lnTo>
                    <a:pt x="4036" y="1034"/>
                  </a:lnTo>
                  <a:lnTo>
                    <a:pt x="4036" y="1033"/>
                  </a:lnTo>
                  <a:lnTo>
                    <a:pt x="4036" y="1031"/>
                  </a:lnTo>
                  <a:lnTo>
                    <a:pt x="4036" y="1030"/>
                  </a:lnTo>
                  <a:lnTo>
                    <a:pt x="4035" y="1030"/>
                  </a:lnTo>
                  <a:lnTo>
                    <a:pt x="4035" y="1028"/>
                  </a:lnTo>
                  <a:lnTo>
                    <a:pt x="4035" y="1027"/>
                  </a:lnTo>
                  <a:lnTo>
                    <a:pt x="4033" y="1027"/>
                  </a:lnTo>
                  <a:lnTo>
                    <a:pt x="4032" y="1025"/>
                  </a:lnTo>
                  <a:lnTo>
                    <a:pt x="4030" y="1025"/>
                  </a:lnTo>
                  <a:lnTo>
                    <a:pt x="4029" y="1025"/>
                  </a:lnTo>
                  <a:lnTo>
                    <a:pt x="4027" y="1025"/>
                  </a:lnTo>
                  <a:lnTo>
                    <a:pt x="4026" y="1025"/>
                  </a:lnTo>
                  <a:lnTo>
                    <a:pt x="4026" y="1024"/>
                  </a:lnTo>
                  <a:lnTo>
                    <a:pt x="4024" y="1024"/>
                  </a:lnTo>
                  <a:lnTo>
                    <a:pt x="4023" y="1024"/>
                  </a:lnTo>
                  <a:lnTo>
                    <a:pt x="4021" y="1022"/>
                  </a:lnTo>
                  <a:lnTo>
                    <a:pt x="4019" y="1022"/>
                  </a:lnTo>
                  <a:lnTo>
                    <a:pt x="4018" y="1022"/>
                  </a:lnTo>
                  <a:lnTo>
                    <a:pt x="4018" y="1024"/>
                  </a:lnTo>
                  <a:lnTo>
                    <a:pt x="4016" y="1024"/>
                  </a:lnTo>
                  <a:lnTo>
                    <a:pt x="4015" y="1024"/>
                  </a:lnTo>
                  <a:lnTo>
                    <a:pt x="4013" y="1024"/>
                  </a:lnTo>
                  <a:lnTo>
                    <a:pt x="4013" y="1022"/>
                  </a:lnTo>
                  <a:lnTo>
                    <a:pt x="4012" y="1022"/>
                  </a:lnTo>
                  <a:lnTo>
                    <a:pt x="4012" y="1024"/>
                  </a:lnTo>
                  <a:lnTo>
                    <a:pt x="4010" y="1024"/>
                  </a:lnTo>
                  <a:lnTo>
                    <a:pt x="4007" y="1024"/>
                  </a:lnTo>
                  <a:lnTo>
                    <a:pt x="4007" y="1022"/>
                  </a:lnTo>
                  <a:moveTo>
                    <a:pt x="4313" y="1028"/>
                  </a:moveTo>
                  <a:lnTo>
                    <a:pt x="4312" y="1028"/>
                  </a:lnTo>
                  <a:lnTo>
                    <a:pt x="4310" y="1028"/>
                  </a:lnTo>
                  <a:lnTo>
                    <a:pt x="4310" y="1027"/>
                  </a:lnTo>
                  <a:lnTo>
                    <a:pt x="4309" y="1027"/>
                  </a:lnTo>
                  <a:lnTo>
                    <a:pt x="4307" y="1027"/>
                  </a:lnTo>
                  <a:lnTo>
                    <a:pt x="4309" y="1030"/>
                  </a:lnTo>
                  <a:lnTo>
                    <a:pt x="4310" y="1031"/>
                  </a:lnTo>
                  <a:lnTo>
                    <a:pt x="4312" y="1031"/>
                  </a:lnTo>
                  <a:lnTo>
                    <a:pt x="4313" y="1031"/>
                  </a:lnTo>
                  <a:lnTo>
                    <a:pt x="4315" y="1031"/>
                  </a:lnTo>
                  <a:lnTo>
                    <a:pt x="4313" y="1030"/>
                  </a:lnTo>
                  <a:lnTo>
                    <a:pt x="4313" y="1028"/>
                  </a:lnTo>
                  <a:moveTo>
                    <a:pt x="3845" y="1034"/>
                  </a:moveTo>
                  <a:lnTo>
                    <a:pt x="3845" y="1033"/>
                  </a:lnTo>
                  <a:lnTo>
                    <a:pt x="3843" y="1033"/>
                  </a:lnTo>
                  <a:lnTo>
                    <a:pt x="3842" y="1034"/>
                  </a:lnTo>
                  <a:lnTo>
                    <a:pt x="3838" y="1036"/>
                  </a:lnTo>
                  <a:lnTo>
                    <a:pt x="3835" y="1037"/>
                  </a:lnTo>
                  <a:lnTo>
                    <a:pt x="3832" y="1037"/>
                  </a:lnTo>
                  <a:lnTo>
                    <a:pt x="3829" y="1039"/>
                  </a:lnTo>
                  <a:lnTo>
                    <a:pt x="3828" y="1041"/>
                  </a:lnTo>
                  <a:lnTo>
                    <a:pt x="3826" y="1041"/>
                  </a:lnTo>
                  <a:lnTo>
                    <a:pt x="3826" y="1039"/>
                  </a:lnTo>
                  <a:lnTo>
                    <a:pt x="3826" y="1037"/>
                  </a:lnTo>
                  <a:lnTo>
                    <a:pt x="3826" y="1036"/>
                  </a:lnTo>
                  <a:lnTo>
                    <a:pt x="3826" y="1034"/>
                  </a:lnTo>
                  <a:lnTo>
                    <a:pt x="3826" y="1033"/>
                  </a:lnTo>
                  <a:lnTo>
                    <a:pt x="3825" y="1033"/>
                  </a:lnTo>
                  <a:lnTo>
                    <a:pt x="3825" y="1031"/>
                  </a:lnTo>
                  <a:lnTo>
                    <a:pt x="3823" y="1031"/>
                  </a:lnTo>
                  <a:lnTo>
                    <a:pt x="3821" y="1031"/>
                  </a:lnTo>
                  <a:lnTo>
                    <a:pt x="3821" y="1030"/>
                  </a:lnTo>
                  <a:lnTo>
                    <a:pt x="3820" y="1030"/>
                  </a:lnTo>
                  <a:lnTo>
                    <a:pt x="3818" y="1030"/>
                  </a:lnTo>
                  <a:lnTo>
                    <a:pt x="3817" y="1030"/>
                  </a:lnTo>
                  <a:lnTo>
                    <a:pt x="3815" y="1031"/>
                  </a:lnTo>
                  <a:lnTo>
                    <a:pt x="3814" y="1031"/>
                  </a:lnTo>
                  <a:lnTo>
                    <a:pt x="3814" y="1031"/>
                  </a:lnTo>
                  <a:lnTo>
                    <a:pt x="3814" y="1030"/>
                  </a:lnTo>
                  <a:lnTo>
                    <a:pt x="3814" y="1028"/>
                  </a:lnTo>
                  <a:lnTo>
                    <a:pt x="3814" y="1027"/>
                  </a:lnTo>
                  <a:lnTo>
                    <a:pt x="3812" y="1027"/>
                  </a:lnTo>
                  <a:lnTo>
                    <a:pt x="3812" y="1028"/>
                  </a:lnTo>
                  <a:lnTo>
                    <a:pt x="3811" y="1028"/>
                  </a:lnTo>
                  <a:lnTo>
                    <a:pt x="3809" y="1028"/>
                  </a:lnTo>
                  <a:lnTo>
                    <a:pt x="3809" y="1027"/>
                  </a:lnTo>
                  <a:lnTo>
                    <a:pt x="3808" y="1027"/>
                  </a:lnTo>
                  <a:lnTo>
                    <a:pt x="3808" y="1025"/>
                  </a:lnTo>
                  <a:lnTo>
                    <a:pt x="3806" y="1025"/>
                  </a:lnTo>
                  <a:lnTo>
                    <a:pt x="3804" y="1025"/>
                  </a:lnTo>
                  <a:lnTo>
                    <a:pt x="3804" y="1027"/>
                  </a:lnTo>
                  <a:lnTo>
                    <a:pt x="3806" y="1027"/>
                  </a:lnTo>
                  <a:lnTo>
                    <a:pt x="3801" y="1030"/>
                  </a:lnTo>
                  <a:lnTo>
                    <a:pt x="3800" y="1030"/>
                  </a:lnTo>
                  <a:lnTo>
                    <a:pt x="3800" y="1031"/>
                  </a:lnTo>
                  <a:lnTo>
                    <a:pt x="3798" y="1031"/>
                  </a:lnTo>
                  <a:lnTo>
                    <a:pt x="3797" y="1030"/>
                  </a:lnTo>
                  <a:lnTo>
                    <a:pt x="3795" y="1030"/>
                  </a:lnTo>
                  <a:lnTo>
                    <a:pt x="3794" y="1030"/>
                  </a:lnTo>
                  <a:lnTo>
                    <a:pt x="3792" y="1031"/>
                  </a:lnTo>
                  <a:lnTo>
                    <a:pt x="3790" y="1033"/>
                  </a:lnTo>
                  <a:lnTo>
                    <a:pt x="3789" y="1033"/>
                  </a:lnTo>
                  <a:lnTo>
                    <a:pt x="3789" y="1031"/>
                  </a:lnTo>
                  <a:lnTo>
                    <a:pt x="3790" y="1030"/>
                  </a:lnTo>
                  <a:lnTo>
                    <a:pt x="3789" y="1027"/>
                  </a:lnTo>
                  <a:lnTo>
                    <a:pt x="3789" y="1025"/>
                  </a:lnTo>
                  <a:lnTo>
                    <a:pt x="3789" y="1024"/>
                  </a:lnTo>
                  <a:lnTo>
                    <a:pt x="3789" y="1022"/>
                  </a:lnTo>
                  <a:lnTo>
                    <a:pt x="3787" y="1022"/>
                  </a:lnTo>
                  <a:lnTo>
                    <a:pt x="3787" y="1024"/>
                  </a:lnTo>
                  <a:lnTo>
                    <a:pt x="3786" y="1025"/>
                  </a:lnTo>
                  <a:lnTo>
                    <a:pt x="3786" y="1024"/>
                  </a:lnTo>
                  <a:lnTo>
                    <a:pt x="3784" y="1024"/>
                  </a:lnTo>
                  <a:lnTo>
                    <a:pt x="3783" y="1024"/>
                  </a:lnTo>
                  <a:lnTo>
                    <a:pt x="3780" y="1025"/>
                  </a:lnTo>
                  <a:lnTo>
                    <a:pt x="3778" y="1027"/>
                  </a:lnTo>
                  <a:lnTo>
                    <a:pt x="3777" y="1027"/>
                  </a:lnTo>
                  <a:lnTo>
                    <a:pt x="3777" y="1025"/>
                  </a:lnTo>
                  <a:lnTo>
                    <a:pt x="3777" y="1025"/>
                  </a:lnTo>
                  <a:lnTo>
                    <a:pt x="3777" y="1024"/>
                  </a:lnTo>
                  <a:lnTo>
                    <a:pt x="3775" y="1025"/>
                  </a:lnTo>
                  <a:lnTo>
                    <a:pt x="3775" y="1024"/>
                  </a:lnTo>
                  <a:lnTo>
                    <a:pt x="3773" y="1024"/>
                  </a:lnTo>
                  <a:lnTo>
                    <a:pt x="3772" y="1024"/>
                  </a:lnTo>
                  <a:lnTo>
                    <a:pt x="3770" y="1025"/>
                  </a:lnTo>
                  <a:lnTo>
                    <a:pt x="3769" y="1025"/>
                  </a:lnTo>
                  <a:lnTo>
                    <a:pt x="3769" y="1024"/>
                  </a:lnTo>
                  <a:lnTo>
                    <a:pt x="3769" y="1022"/>
                  </a:lnTo>
                  <a:lnTo>
                    <a:pt x="3769" y="1020"/>
                  </a:lnTo>
                  <a:lnTo>
                    <a:pt x="3769" y="1019"/>
                  </a:lnTo>
                  <a:lnTo>
                    <a:pt x="3769" y="1017"/>
                  </a:lnTo>
                  <a:lnTo>
                    <a:pt x="3769" y="1016"/>
                  </a:lnTo>
                  <a:lnTo>
                    <a:pt x="3767" y="1016"/>
                  </a:lnTo>
                  <a:lnTo>
                    <a:pt x="3767" y="1014"/>
                  </a:lnTo>
                  <a:lnTo>
                    <a:pt x="3767" y="1013"/>
                  </a:lnTo>
                  <a:lnTo>
                    <a:pt x="3767" y="1011"/>
                  </a:lnTo>
                  <a:lnTo>
                    <a:pt x="3767" y="1010"/>
                  </a:lnTo>
                  <a:lnTo>
                    <a:pt x="3766" y="1010"/>
                  </a:lnTo>
                  <a:lnTo>
                    <a:pt x="3764" y="1010"/>
                  </a:lnTo>
                  <a:lnTo>
                    <a:pt x="3764" y="1008"/>
                  </a:lnTo>
                  <a:lnTo>
                    <a:pt x="3766" y="1008"/>
                  </a:lnTo>
                  <a:lnTo>
                    <a:pt x="3766" y="1006"/>
                  </a:lnTo>
                  <a:lnTo>
                    <a:pt x="3766" y="1006"/>
                  </a:lnTo>
                  <a:lnTo>
                    <a:pt x="3767" y="1005"/>
                  </a:lnTo>
                  <a:lnTo>
                    <a:pt x="3767" y="1003"/>
                  </a:lnTo>
                  <a:lnTo>
                    <a:pt x="3766" y="1003"/>
                  </a:lnTo>
                  <a:lnTo>
                    <a:pt x="3766" y="1002"/>
                  </a:lnTo>
                  <a:lnTo>
                    <a:pt x="3764" y="1002"/>
                  </a:lnTo>
                  <a:lnTo>
                    <a:pt x="3764" y="1000"/>
                  </a:lnTo>
                  <a:lnTo>
                    <a:pt x="3763" y="1000"/>
                  </a:lnTo>
                  <a:lnTo>
                    <a:pt x="3763" y="1002"/>
                  </a:lnTo>
                  <a:lnTo>
                    <a:pt x="3761" y="1002"/>
                  </a:lnTo>
                  <a:lnTo>
                    <a:pt x="3760" y="1002"/>
                  </a:lnTo>
                  <a:lnTo>
                    <a:pt x="3760" y="1003"/>
                  </a:lnTo>
                  <a:lnTo>
                    <a:pt x="3758" y="1003"/>
                  </a:lnTo>
                  <a:lnTo>
                    <a:pt x="3758" y="1002"/>
                  </a:lnTo>
                  <a:lnTo>
                    <a:pt x="3758" y="999"/>
                  </a:lnTo>
                  <a:lnTo>
                    <a:pt x="3760" y="999"/>
                  </a:lnTo>
                  <a:lnTo>
                    <a:pt x="3760" y="997"/>
                  </a:lnTo>
                  <a:lnTo>
                    <a:pt x="3758" y="997"/>
                  </a:lnTo>
                  <a:lnTo>
                    <a:pt x="3756" y="997"/>
                  </a:lnTo>
                  <a:lnTo>
                    <a:pt x="3755" y="996"/>
                  </a:lnTo>
                  <a:lnTo>
                    <a:pt x="3755" y="994"/>
                  </a:lnTo>
                  <a:lnTo>
                    <a:pt x="3755" y="993"/>
                  </a:lnTo>
                  <a:lnTo>
                    <a:pt x="3753" y="993"/>
                  </a:lnTo>
                  <a:lnTo>
                    <a:pt x="3753" y="991"/>
                  </a:lnTo>
                  <a:lnTo>
                    <a:pt x="3753" y="989"/>
                  </a:lnTo>
                  <a:lnTo>
                    <a:pt x="3753" y="988"/>
                  </a:lnTo>
                  <a:lnTo>
                    <a:pt x="3755" y="988"/>
                  </a:lnTo>
                  <a:lnTo>
                    <a:pt x="3755" y="986"/>
                  </a:lnTo>
                  <a:lnTo>
                    <a:pt x="3755" y="985"/>
                  </a:lnTo>
                  <a:lnTo>
                    <a:pt x="3753" y="982"/>
                  </a:lnTo>
                  <a:lnTo>
                    <a:pt x="3752" y="982"/>
                  </a:lnTo>
                  <a:lnTo>
                    <a:pt x="3750" y="982"/>
                  </a:lnTo>
                  <a:lnTo>
                    <a:pt x="3752" y="980"/>
                  </a:lnTo>
                  <a:lnTo>
                    <a:pt x="3752" y="979"/>
                  </a:lnTo>
                  <a:lnTo>
                    <a:pt x="3752" y="977"/>
                  </a:lnTo>
                  <a:lnTo>
                    <a:pt x="3750" y="977"/>
                  </a:lnTo>
                  <a:lnTo>
                    <a:pt x="3750" y="975"/>
                  </a:lnTo>
                  <a:lnTo>
                    <a:pt x="3750" y="974"/>
                  </a:lnTo>
                  <a:lnTo>
                    <a:pt x="3752" y="974"/>
                  </a:lnTo>
                  <a:lnTo>
                    <a:pt x="3752" y="972"/>
                  </a:lnTo>
                  <a:lnTo>
                    <a:pt x="3750" y="971"/>
                  </a:lnTo>
                  <a:lnTo>
                    <a:pt x="3750" y="969"/>
                  </a:lnTo>
                  <a:lnTo>
                    <a:pt x="3752" y="969"/>
                  </a:lnTo>
                  <a:lnTo>
                    <a:pt x="3752" y="969"/>
                  </a:lnTo>
                  <a:lnTo>
                    <a:pt x="3752" y="968"/>
                  </a:lnTo>
                  <a:lnTo>
                    <a:pt x="3752" y="966"/>
                  </a:lnTo>
                  <a:lnTo>
                    <a:pt x="3753" y="966"/>
                  </a:lnTo>
                  <a:lnTo>
                    <a:pt x="3755" y="965"/>
                  </a:lnTo>
                  <a:lnTo>
                    <a:pt x="3756" y="963"/>
                  </a:lnTo>
                  <a:lnTo>
                    <a:pt x="3756" y="962"/>
                  </a:lnTo>
                  <a:lnTo>
                    <a:pt x="3756" y="960"/>
                  </a:lnTo>
                  <a:lnTo>
                    <a:pt x="3760" y="960"/>
                  </a:lnTo>
                  <a:lnTo>
                    <a:pt x="3761" y="960"/>
                  </a:lnTo>
                  <a:lnTo>
                    <a:pt x="3761" y="962"/>
                  </a:lnTo>
                  <a:lnTo>
                    <a:pt x="3763" y="963"/>
                  </a:lnTo>
                  <a:lnTo>
                    <a:pt x="3764" y="963"/>
                  </a:lnTo>
                  <a:lnTo>
                    <a:pt x="3764" y="965"/>
                  </a:lnTo>
                  <a:lnTo>
                    <a:pt x="3766" y="965"/>
                  </a:lnTo>
                  <a:lnTo>
                    <a:pt x="3767" y="965"/>
                  </a:lnTo>
                  <a:lnTo>
                    <a:pt x="3769" y="965"/>
                  </a:lnTo>
                  <a:lnTo>
                    <a:pt x="3769" y="963"/>
                  </a:lnTo>
                  <a:lnTo>
                    <a:pt x="3770" y="963"/>
                  </a:lnTo>
                  <a:lnTo>
                    <a:pt x="3770" y="965"/>
                  </a:lnTo>
                  <a:lnTo>
                    <a:pt x="3772" y="963"/>
                  </a:lnTo>
                  <a:lnTo>
                    <a:pt x="3772" y="965"/>
                  </a:lnTo>
                  <a:lnTo>
                    <a:pt x="3772" y="966"/>
                  </a:lnTo>
                  <a:lnTo>
                    <a:pt x="3773" y="966"/>
                  </a:lnTo>
                  <a:lnTo>
                    <a:pt x="3775" y="966"/>
                  </a:lnTo>
                  <a:lnTo>
                    <a:pt x="3777" y="966"/>
                  </a:lnTo>
                  <a:lnTo>
                    <a:pt x="3777" y="966"/>
                  </a:lnTo>
                  <a:lnTo>
                    <a:pt x="3778" y="968"/>
                  </a:lnTo>
                  <a:lnTo>
                    <a:pt x="3778" y="966"/>
                  </a:lnTo>
                  <a:lnTo>
                    <a:pt x="3777" y="966"/>
                  </a:lnTo>
                  <a:lnTo>
                    <a:pt x="3778" y="965"/>
                  </a:lnTo>
                  <a:lnTo>
                    <a:pt x="3778" y="963"/>
                  </a:lnTo>
                  <a:lnTo>
                    <a:pt x="3778" y="962"/>
                  </a:lnTo>
                  <a:lnTo>
                    <a:pt x="3780" y="962"/>
                  </a:lnTo>
                  <a:lnTo>
                    <a:pt x="3780" y="960"/>
                  </a:lnTo>
                  <a:lnTo>
                    <a:pt x="3780" y="958"/>
                  </a:lnTo>
                  <a:lnTo>
                    <a:pt x="3780" y="957"/>
                  </a:lnTo>
                  <a:lnTo>
                    <a:pt x="3780" y="955"/>
                  </a:lnTo>
                  <a:lnTo>
                    <a:pt x="3780" y="954"/>
                  </a:lnTo>
                  <a:lnTo>
                    <a:pt x="3781" y="954"/>
                  </a:lnTo>
                  <a:lnTo>
                    <a:pt x="3783" y="955"/>
                  </a:lnTo>
                  <a:lnTo>
                    <a:pt x="3783" y="954"/>
                  </a:lnTo>
                  <a:lnTo>
                    <a:pt x="3783" y="952"/>
                  </a:lnTo>
                  <a:lnTo>
                    <a:pt x="3783" y="951"/>
                  </a:lnTo>
                  <a:lnTo>
                    <a:pt x="3784" y="949"/>
                  </a:lnTo>
                  <a:lnTo>
                    <a:pt x="3786" y="949"/>
                  </a:lnTo>
                  <a:lnTo>
                    <a:pt x="3787" y="948"/>
                  </a:lnTo>
                  <a:lnTo>
                    <a:pt x="3790" y="948"/>
                  </a:lnTo>
                  <a:lnTo>
                    <a:pt x="3794" y="948"/>
                  </a:lnTo>
                  <a:lnTo>
                    <a:pt x="3797" y="946"/>
                  </a:lnTo>
                  <a:lnTo>
                    <a:pt x="3800" y="946"/>
                  </a:lnTo>
                  <a:lnTo>
                    <a:pt x="3800" y="945"/>
                  </a:lnTo>
                  <a:lnTo>
                    <a:pt x="3803" y="945"/>
                  </a:lnTo>
                  <a:lnTo>
                    <a:pt x="3804" y="943"/>
                  </a:lnTo>
                  <a:lnTo>
                    <a:pt x="3804" y="941"/>
                  </a:lnTo>
                  <a:lnTo>
                    <a:pt x="3806" y="941"/>
                  </a:lnTo>
                  <a:lnTo>
                    <a:pt x="3806" y="940"/>
                  </a:lnTo>
                  <a:lnTo>
                    <a:pt x="3806" y="938"/>
                  </a:lnTo>
                  <a:lnTo>
                    <a:pt x="3808" y="938"/>
                  </a:lnTo>
                  <a:lnTo>
                    <a:pt x="3808" y="937"/>
                  </a:lnTo>
                  <a:lnTo>
                    <a:pt x="3809" y="935"/>
                  </a:lnTo>
                  <a:lnTo>
                    <a:pt x="3812" y="932"/>
                  </a:lnTo>
                  <a:lnTo>
                    <a:pt x="3814" y="931"/>
                  </a:lnTo>
                  <a:lnTo>
                    <a:pt x="3814" y="931"/>
                  </a:lnTo>
                  <a:lnTo>
                    <a:pt x="3814" y="929"/>
                  </a:lnTo>
                  <a:lnTo>
                    <a:pt x="3814" y="927"/>
                  </a:lnTo>
                  <a:lnTo>
                    <a:pt x="3814" y="926"/>
                  </a:lnTo>
                  <a:lnTo>
                    <a:pt x="3814" y="926"/>
                  </a:lnTo>
                  <a:lnTo>
                    <a:pt x="3817" y="926"/>
                  </a:lnTo>
                  <a:lnTo>
                    <a:pt x="3818" y="926"/>
                  </a:lnTo>
                  <a:lnTo>
                    <a:pt x="3820" y="924"/>
                  </a:lnTo>
                  <a:lnTo>
                    <a:pt x="3821" y="924"/>
                  </a:lnTo>
                  <a:lnTo>
                    <a:pt x="3823" y="923"/>
                  </a:lnTo>
                  <a:lnTo>
                    <a:pt x="3825" y="921"/>
                  </a:lnTo>
                  <a:lnTo>
                    <a:pt x="3826" y="920"/>
                  </a:lnTo>
                  <a:lnTo>
                    <a:pt x="3828" y="920"/>
                  </a:lnTo>
                  <a:lnTo>
                    <a:pt x="3826" y="921"/>
                  </a:lnTo>
                  <a:lnTo>
                    <a:pt x="3826" y="923"/>
                  </a:lnTo>
                  <a:lnTo>
                    <a:pt x="3828" y="923"/>
                  </a:lnTo>
                  <a:lnTo>
                    <a:pt x="3828" y="921"/>
                  </a:lnTo>
                  <a:lnTo>
                    <a:pt x="3829" y="921"/>
                  </a:lnTo>
                  <a:lnTo>
                    <a:pt x="3831" y="921"/>
                  </a:lnTo>
                  <a:lnTo>
                    <a:pt x="3832" y="921"/>
                  </a:lnTo>
                  <a:lnTo>
                    <a:pt x="3832" y="920"/>
                  </a:lnTo>
                  <a:lnTo>
                    <a:pt x="3834" y="920"/>
                  </a:lnTo>
                  <a:lnTo>
                    <a:pt x="3834" y="918"/>
                  </a:lnTo>
                  <a:lnTo>
                    <a:pt x="3832" y="918"/>
                  </a:lnTo>
                  <a:lnTo>
                    <a:pt x="3831" y="917"/>
                  </a:lnTo>
                  <a:lnTo>
                    <a:pt x="3831" y="915"/>
                  </a:lnTo>
                  <a:lnTo>
                    <a:pt x="3832" y="914"/>
                  </a:lnTo>
                  <a:lnTo>
                    <a:pt x="3834" y="914"/>
                  </a:lnTo>
                  <a:lnTo>
                    <a:pt x="3835" y="914"/>
                  </a:lnTo>
                  <a:lnTo>
                    <a:pt x="3837" y="914"/>
                  </a:lnTo>
                  <a:lnTo>
                    <a:pt x="3837" y="912"/>
                  </a:lnTo>
                  <a:lnTo>
                    <a:pt x="3837" y="910"/>
                  </a:lnTo>
                  <a:lnTo>
                    <a:pt x="3838" y="909"/>
                  </a:lnTo>
                  <a:lnTo>
                    <a:pt x="3838" y="907"/>
                  </a:lnTo>
                  <a:lnTo>
                    <a:pt x="3840" y="906"/>
                  </a:lnTo>
                  <a:lnTo>
                    <a:pt x="3840" y="904"/>
                  </a:lnTo>
                  <a:lnTo>
                    <a:pt x="3842" y="904"/>
                  </a:lnTo>
                  <a:lnTo>
                    <a:pt x="3842" y="903"/>
                  </a:lnTo>
                  <a:lnTo>
                    <a:pt x="3843" y="901"/>
                  </a:lnTo>
                  <a:lnTo>
                    <a:pt x="3843" y="900"/>
                  </a:lnTo>
                  <a:lnTo>
                    <a:pt x="3845" y="898"/>
                  </a:lnTo>
                  <a:lnTo>
                    <a:pt x="3845" y="897"/>
                  </a:lnTo>
                  <a:lnTo>
                    <a:pt x="3845" y="895"/>
                  </a:lnTo>
                  <a:lnTo>
                    <a:pt x="3845" y="893"/>
                  </a:lnTo>
                  <a:lnTo>
                    <a:pt x="3846" y="893"/>
                  </a:lnTo>
                  <a:lnTo>
                    <a:pt x="3846" y="895"/>
                  </a:lnTo>
                  <a:lnTo>
                    <a:pt x="3848" y="897"/>
                  </a:lnTo>
                  <a:lnTo>
                    <a:pt x="3846" y="898"/>
                  </a:lnTo>
                  <a:lnTo>
                    <a:pt x="3846" y="900"/>
                  </a:lnTo>
                  <a:lnTo>
                    <a:pt x="3848" y="900"/>
                  </a:lnTo>
                  <a:lnTo>
                    <a:pt x="3848" y="898"/>
                  </a:lnTo>
                  <a:lnTo>
                    <a:pt x="3849" y="898"/>
                  </a:lnTo>
                  <a:lnTo>
                    <a:pt x="3849" y="897"/>
                  </a:lnTo>
                  <a:lnTo>
                    <a:pt x="3849" y="895"/>
                  </a:lnTo>
                  <a:lnTo>
                    <a:pt x="3849" y="893"/>
                  </a:lnTo>
                  <a:lnTo>
                    <a:pt x="3851" y="893"/>
                  </a:lnTo>
                  <a:lnTo>
                    <a:pt x="3851" y="895"/>
                  </a:lnTo>
                  <a:lnTo>
                    <a:pt x="3851" y="897"/>
                  </a:lnTo>
                  <a:lnTo>
                    <a:pt x="3852" y="898"/>
                  </a:lnTo>
                  <a:lnTo>
                    <a:pt x="3854" y="900"/>
                  </a:lnTo>
                  <a:lnTo>
                    <a:pt x="3855" y="900"/>
                  </a:lnTo>
                  <a:lnTo>
                    <a:pt x="3857" y="900"/>
                  </a:lnTo>
                  <a:lnTo>
                    <a:pt x="3857" y="901"/>
                  </a:lnTo>
                  <a:lnTo>
                    <a:pt x="3859" y="901"/>
                  </a:lnTo>
                  <a:lnTo>
                    <a:pt x="3859" y="903"/>
                  </a:lnTo>
                  <a:lnTo>
                    <a:pt x="3859" y="904"/>
                  </a:lnTo>
                  <a:lnTo>
                    <a:pt x="3857" y="904"/>
                  </a:lnTo>
                  <a:lnTo>
                    <a:pt x="3857" y="906"/>
                  </a:lnTo>
                  <a:lnTo>
                    <a:pt x="3859" y="906"/>
                  </a:lnTo>
                  <a:lnTo>
                    <a:pt x="3859" y="907"/>
                  </a:lnTo>
                  <a:lnTo>
                    <a:pt x="3857" y="909"/>
                  </a:lnTo>
                  <a:lnTo>
                    <a:pt x="3859" y="909"/>
                  </a:lnTo>
                  <a:lnTo>
                    <a:pt x="3860" y="909"/>
                  </a:lnTo>
                  <a:lnTo>
                    <a:pt x="3860" y="907"/>
                  </a:lnTo>
                  <a:lnTo>
                    <a:pt x="3862" y="907"/>
                  </a:lnTo>
                  <a:lnTo>
                    <a:pt x="3863" y="906"/>
                  </a:lnTo>
                  <a:lnTo>
                    <a:pt x="3863" y="907"/>
                  </a:lnTo>
                  <a:lnTo>
                    <a:pt x="3865" y="907"/>
                  </a:lnTo>
                  <a:lnTo>
                    <a:pt x="3865" y="909"/>
                  </a:lnTo>
                  <a:lnTo>
                    <a:pt x="3865" y="910"/>
                  </a:lnTo>
                  <a:lnTo>
                    <a:pt x="3863" y="910"/>
                  </a:lnTo>
                  <a:lnTo>
                    <a:pt x="3862" y="910"/>
                  </a:lnTo>
                  <a:lnTo>
                    <a:pt x="3863" y="912"/>
                  </a:lnTo>
                  <a:lnTo>
                    <a:pt x="3865" y="910"/>
                  </a:lnTo>
                  <a:lnTo>
                    <a:pt x="3865" y="912"/>
                  </a:lnTo>
                  <a:lnTo>
                    <a:pt x="3866" y="912"/>
                  </a:lnTo>
                  <a:lnTo>
                    <a:pt x="3866" y="910"/>
                  </a:lnTo>
                  <a:lnTo>
                    <a:pt x="3866" y="909"/>
                  </a:lnTo>
                  <a:lnTo>
                    <a:pt x="3868" y="909"/>
                  </a:lnTo>
                  <a:lnTo>
                    <a:pt x="3868" y="910"/>
                  </a:lnTo>
                  <a:lnTo>
                    <a:pt x="3869" y="910"/>
                  </a:lnTo>
                  <a:lnTo>
                    <a:pt x="3871" y="910"/>
                  </a:lnTo>
                  <a:lnTo>
                    <a:pt x="3871" y="912"/>
                  </a:lnTo>
                  <a:lnTo>
                    <a:pt x="3871" y="914"/>
                  </a:lnTo>
                  <a:lnTo>
                    <a:pt x="3872" y="914"/>
                  </a:lnTo>
                  <a:lnTo>
                    <a:pt x="3872" y="912"/>
                  </a:lnTo>
                  <a:lnTo>
                    <a:pt x="3874" y="914"/>
                  </a:lnTo>
                  <a:lnTo>
                    <a:pt x="3876" y="914"/>
                  </a:lnTo>
                  <a:lnTo>
                    <a:pt x="3876" y="915"/>
                  </a:lnTo>
                  <a:lnTo>
                    <a:pt x="3877" y="915"/>
                  </a:lnTo>
                  <a:lnTo>
                    <a:pt x="3879" y="915"/>
                  </a:lnTo>
                  <a:lnTo>
                    <a:pt x="3880" y="915"/>
                  </a:lnTo>
                  <a:lnTo>
                    <a:pt x="3882" y="915"/>
                  </a:lnTo>
                  <a:lnTo>
                    <a:pt x="3882" y="917"/>
                  </a:lnTo>
                  <a:lnTo>
                    <a:pt x="3882" y="918"/>
                  </a:lnTo>
                  <a:lnTo>
                    <a:pt x="3880" y="920"/>
                  </a:lnTo>
                  <a:lnTo>
                    <a:pt x="3879" y="920"/>
                  </a:lnTo>
                  <a:lnTo>
                    <a:pt x="3876" y="921"/>
                  </a:lnTo>
                  <a:lnTo>
                    <a:pt x="3874" y="921"/>
                  </a:lnTo>
                  <a:lnTo>
                    <a:pt x="3872" y="921"/>
                  </a:lnTo>
                  <a:lnTo>
                    <a:pt x="3871" y="921"/>
                  </a:lnTo>
                  <a:lnTo>
                    <a:pt x="3871" y="920"/>
                  </a:lnTo>
                  <a:lnTo>
                    <a:pt x="3869" y="920"/>
                  </a:lnTo>
                  <a:lnTo>
                    <a:pt x="3869" y="921"/>
                  </a:lnTo>
                  <a:lnTo>
                    <a:pt x="3868" y="921"/>
                  </a:lnTo>
                  <a:lnTo>
                    <a:pt x="3868" y="923"/>
                  </a:lnTo>
                  <a:lnTo>
                    <a:pt x="3868" y="924"/>
                  </a:lnTo>
                  <a:lnTo>
                    <a:pt x="3869" y="924"/>
                  </a:lnTo>
                  <a:lnTo>
                    <a:pt x="3869" y="926"/>
                  </a:lnTo>
                  <a:lnTo>
                    <a:pt x="3871" y="926"/>
                  </a:lnTo>
                  <a:lnTo>
                    <a:pt x="3871" y="924"/>
                  </a:lnTo>
                  <a:lnTo>
                    <a:pt x="3872" y="924"/>
                  </a:lnTo>
                  <a:lnTo>
                    <a:pt x="3872" y="926"/>
                  </a:lnTo>
                  <a:lnTo>
                    <a:pt x="3872" y="927"/>
                  </a:lnTo>
                  <a:lnTo>
                    <a:pt x="3874" y="927"/>
                  </a:lnTo>
                  <a:lnTo>
                    <a:pt x="3874" y="929"/>
                  </a:lnTo>
                  <a:lnTo>
                    <a:pt x="3872" y="929"/>
                  </a:lnTo>
                  <a:lnTo>
                    <a:pt x="3871" y="929"/>
                  </a:lnTo>
                  <a:lnTo>
                    <a:pt x="3869" y="931"/>
                  </a:lnTo>
                  <a:lnTo>
                    <a:pt x="3868" y="931"/>
                  </a:lnTo>
                  <a:lnTo>
                    <a:pt x="3866" y="931"/>
                  </a:lnTo>
                  <a:lnTo>
                    <a:pt x="3865" y="931"/>
                  </a:lnTo>
                  <a:lnTo>
                    <a:pt x="3863" y="931"/>
                  </a:lnTo>
                  <a:lnTo>
                    <a:pt x="3863" y="929"/>
                  </a:lnTo>
                  <a:lnTo>
                    <a:pt x="3862" y="929"/>
                  </a:lnTo>
                  <a:lnTo>
                    <a:pt x="3862" y="931"/>
                  </a:lnTo>
                  <a:lnTo>
                    <a:pt x="3860" y="932"/>
                  </a:lnTo>
                  <a:lnTo>
                    <a:pt x="3859" y="932"/>
                  </a:lnTo>
                  <a:lnTo>
                    <a:pt x="3859" y="932"/>
                  </a:lnTo>
                  <a:lnTo>
                    <a:pt x="3860" y="932"/>
                  </a:lnTo>
                  <a:lnTo>
                    <a:pt x="3862" y="934"/>
                  </a:lnTo>
                  <a:lnTo>
                    <a:pt x="3862" y="932"/>
                  </a:lnTo>
                  <a:lnTo>
                    <a:pt x="3862" y="932"/>
                  </a:lnTo>
                  <a:lnTo>
                    <a:pt x="3863" y="932"/>
                  </a:lnTo>
                  <a:lnTo>
                    <a:pt x="3863" y="934"/>
                  </a:lnTo>
                  <a:lnTo>
                    <a:pt x="3863" y="935"/>
                  </a:lnTo>
                  <a:lnTo>
                    <a:pt x="3863" y="937"/>
                  </a:lnTo>
                  <a:lnTo>
                    <a:pt x="3865" y="937"/>
                  </a:lnTo>
                  <a:lnTo>
                    <a:pt x="3863" y="938"/>
                  </a:lnTo>
                  <a:lnTo>
                    <a:pt x="3862" y="938"/>
                  </a:lnTo>
                  <a:lnTo>
                    <a:pt x="3862" y="937"/>
                  </a:lnTo>
                  <a:lnTo>
                    <a:pt x="3860" y="937"/>
                  </a:lnTo>
                  <a:lnTo>
                    <a:pt x="3860" y="938"/>
                  </a:lnTo>
                  <a:lnTo>
                    <a:pt x="3859" y="938"/>
                  </a:lnTo>
                  <a:lnTo>
                    <a:pt x="3860" y="940"/>
                  </a:lnTo>
                  <a:lnTo>
                    <a:pt x="3860" y="941"/>
                  </a:lnTo>
                  <a:lnTo>
                    <a:pt x="3859" y="941"/>
                  </a:lnTo>
                  <a:lnTo>
                    <a:pt x="3859" y="943"/>
                  </a:lnTo>
                  <a:lnTo>
                    <a:pt x="3859" y="945"/>
                  </a:lnTo>
                  <a:lnTo>
                    <a:pt x="3860" y="945"/>
                  </a:lnTo>
                  <a:lnTo>
                    <a:pt x="3862" y="945"/>
                  </a:lnTo>
                  <a:lnTo>
                    <a:pt x="3863" y="945"/>
                  </a:lnTo>
                  <a:lnTo>
                    <a:pt x="3863" y="946"/>
                  </a:lnTo>
                  <a:lnTo>
                    <a:pt x="3863" y="948"/>
                  </a:lnTo>
                  <a:lnTo>
                    <a:pt x="3863" y="949"/>
                  </a:lnTo>
                  <a:lnTo>
                    <a:pt x="3865" y="949"/>
                  </a:lnTo>
                  <a:lnTo>
                    <a:pt x="3865" y="951"/>
                  </a:lnTo>
                  <a:lnTo>
                    <a:pt x="3866" y="951"/>
                  </a:lnTo>
                  <a:lnTo>
                    <a:pt x="3866" y="952"/>
                  </a:lnTo>
                  <a:lnTo>
                    <a:pt x="3868" y="954"/>
                  </a:lnTo>
                  <a:lnTo>
                    <a:pt x="3869" y="955"/>
                  </a:lnTo>
                  <a:lnTo>
                    <a:pt x="3869" y="957"/>
                  </a:lnTo>
                  <a:lnTo>
                    <a:pt x="3868" y="957"/>
                  </a:lnTo>
                  <a:lnTo>
                    <a:pt x="3868" y="958"/>
                  </a:lnTo>
                  <a:lnTo>
                    <a:pt x="3868" y="960"/>
                  </a:lnTo>
                  <a:lnTo>
                    <a:pt x="3868" y="962"/>
                  </a:lnTo>
                  <a:lnTo>
                    <a:pt x="3868" y="963"/>
                  </a:lnTo>
                  <a:lnTo>
                    <a:pt x="3869" y="963"/>
                  </a:lnTo>
                  <a:lnTo>
                    <a:pt x="3871" y="965"/>
                  </a:lnTo>
                  <a:lnTo>
                    <a:pt x="3872" y="966"/>
                  </a:lnTo>
                  <a:lnTo>
                    <a:pt x="3874" y="966"/>
                  </a:lnTo>
                  <a:lnTo>
                    <a:pt x="3876" y="966"/>
                  </a:lnTo>
                  <a:lnTo>
                    <a:pt x="3874" y="968"/>
                  </a:lnTo>
                  <a:lnTo>
                    <a:pt x="3876" y="968"/>
                  </a:lnTo>
                  <a:lnTo>
                    <a:pt x="3877" y="968"/>
                  </a:lnTo>
                  <a:lnTo>
                    <a:pt x="3877" y="969"/>
                  </a:lnTo>
                  <a:lnTo>
                    <a:pt x="3879" y="969"/>
                  </a:lnTo>
                  <a:lnTo>
                    <a:pt x="3879" y="969"/>
                  </a:lnTo>
                  <a:lnTo>
                    <a:pt x="3880" y="969"/>
                  </a:lnTo>
                  <a:lnTo>
                    <a:pt x="3880" y="971"/>
                  </a:lnTo>
                  <a:lnTo>
                    <a:pt x="3882" y="971"/>
                  </a:lnTo>
                  <a:lnTo>
                    <a:pt x="3883" y="971"/>
                  </a:lnTo>
                  <a:lnTo>
                    <a:pt x="3883" y="972"/>
                  </a:lnTo>
                  <a:lnTo>
                    <a:pt x="3882" y="972"/>
                  </a:lnTo>
                  <a:lnTo>
                    <a:pt x="3882" y="974"/>
                  </a:lnTo>
                  <a:lnTo>
                    <a:pt x="3880" y="974"/>
                  </a:lnTo>
                  <a:lnTo>
                    <a:pt x="3879" y="974"/>
                  </a:lnTo>
                  <a:lnTo>
                    <a:pt x="3877" y="974"/>
                  </a:lnTo>
                  <a:lnTo>
                    <a:pt x="3876" y="974"/>
                  </a:lnTo>
                  <a:lnTo>
                    <a:pt x="3874" y="974"/>
                  </a:lnTo>
                  <a:lnTo>
                    <a:pt x="3872" y="974"/>
                  </a:lnTo>
                  <a:lnTo>
                    <a:pt x="3871" y="974"/>
                  </a:lnTo>
                  <a:lnTo>
                    <a:pt x="3871" y="972"/>
                  </a:lnTo>
                  <a:lnTo>
                    <a:pt x="3869" y="972"/>
                  </a:lnTo>
                  <a:lnTo>
                    <a:pt x="3869" y="971"/>
                  </a:lnTo>
                  <a:lnTo>
                    <a:pt x="3868" y="971"/>
                  </a:lnTo>
                  <a:lnTo>
                    <a:pt x="3869" y="972"/>
                  </a:lnTo>
                  <a:lnTo>
                    <a:pt x="3869" y="974"/>
                  </a:lnTo>
                  <a:lnTo>
                    <a:pt x="3868" y="974"/>
                  </a:lnTo>
                  <a:lnTo>
                    <a:pt x="3866" y="974"/>
                  </a:lnTo>
                  <a:lnTo>
                    <a:pt x="3866" y="975"/>
                  </a:lnTo>
                  <a:lnTo>
                    <a:pt x="3866" y="977"/>
                  </a:lnTo>
                  <a:lnTo>
                    <a:pt x="3865" y="977"/>
                  </a:lnTo>
                  <a:lnTo>
                    <a:pt x="3865" y="979"/>
                  </a:lnTo>
                  <a:lnTo>
                    <a:pt x="3865" y="980"/>
                  </a:lnTo>
                  <a:lnTo>
                    <a:pt x="3863" y="980"/>
                  </a:lnTo>
                  <a:lnTo>
                    <a:pt x="3863" y="982"/>
                  </a:lnTo>
                  <a:lnTo>
                    <a:pt x="3863" y="983"/>
                  </a:lnTo>
                  <a:lnTo>
                    <a:pt x="3862" y="983"/>
                  </a:lnTo>
                  <a:lnTo>
                    <a:pt x="3862" y="985"/>
                  </a:lnTo>
                  <a:lnTo>
                    <a:pt x="3863" y="985"/>
                  </a:lnTo>
                  <a:lnTo>
                    <a:pt x="3863" y="986"/>
                  </a:lnTo>
                  <a:lnTo>
                    <a:pt x="3862" y="988"/>
                  </a:lnTo>
                  <a:lnTo>
                    <a:pt x="3862" y="989"/>
                  </a:lnTo>
                  <a:lnTo>
                    <a:pt x="3863" y="989"/>
                  </a:lnTo>
                  <a:lnTo>
                    <a:pt x="3863" y="991"/>
                  </a:lnTo>
                  <a:lnTo>
                    <a:pt x="3862" y="991"/>
                  </a:lnTo>
                  <a:lnTo>
                    <a:pt x="3862" y="993"/>
                  </a:lnTo>
                  <a:lnTo>
                    <a:pt x="3865" y="991"/>
                  </a:lnTo>
                  <a:lnTo>
                    <a:pt x="3865" y="993"/>
                  </a:lnTo>
                  <a:lnTo>
                    <a:pt x="3865" y="994"/>
                  </a:lnTo>
                  <a:lnTo>
                    <a:pt x="3863" y="994"/>
                  </a:lnTo>
                  <a:lnTo>
                    <a:pt x="3863" y="996"/>
                  </a:lnTo>
                  <a:lnTo>
                    <a:pt x="3863" y="997"/>
                  </a:lnTo>
                  <a:lnTo>
                    <a:pt x="3862" y="997"/>
                  </a:lnTo>
                  <a:lnTo>
                    <a:pt x="3860" y="997"/>
                  </a:lnTo>
                  <a:lnTo>
                    <a:pt x="3859" y="999"/>
                  </a:lnTo>
                  <a:lnTo>
                    <a:pt x="3857" y="1000"/>
                  </a:lnTo>
                  <a:lnTo>
                    <a:pt x="3857" y="1002"/>
                  </a:lnTo>
                  <a:lnTo>
                    <a:pt x="3855" y="1002"/>
                  </a:lnTo>
                  <a:lnTo>
                    <a:pt x="3854" y="1003"/>
                  </a:lnTo>
                  <a:lnTo>
                    <a:pt x="3854" y="1002"/>
                  </a:lnTo>
                  <a:lnTo>
                    <a:pt x="3852" y="1002"/>
                  </a:lnTo>
                  <a:lnTo>
                    <a:pt x="3852" y="1003"/>
                  </a:lnTo>
                  <a:lnTo>
                    <a:pt x="3852" y="1005"/>
                  </a:lnTo>
                  <a:lnTo>
                    <a:pt x="3851" y="1005"/>
                  </a:lnTo>
                  <a:lnTo>
                    <a:pt x="3851" y="1005"/>
                  </a:lnTo>
                  <a:lnTo>
                    <a:pt x="3851" y="1006"/>
                  </a:lnTo>
                  <a:lnTo>
                    <a:pt x="3851" y="1006"/>
                  </a:lnTo>
                  <a:lnTo>
                    <a:pt x="3851" y="1006"/>
                  </a:lnTo>
                  <a:lnTo>
                    <a:pt x="3849" y="1006"/>
                  </a:lnTo>
                  <a:lnTo>
                    <a:pt x="3848" y="1006"/>
                  </a:lnTo>
                  <a:lnTo>
                    <a:pt x="3848" y="1008"/>
                  </a:lnTo>
                  <a:lnTo>
                    <a:pt x="3849" y="1008"/>
                  </a:lnTo>
                  <a:lnTo>
                    <a:pt x="3849" y="1010"/>
                  </a:lnTo>
                  <a:lnTo>
                    <a:pt x="3851" y="1010"/>
                  </a:lnTo>
                  <a:lnTo>
                    <a:pt x="3851" y="1011"/>
                  </a:lnTo>
                  <a:lnTo>
                    <a:pt x="3851" y="1013"/>
                  </a:lnTo>
                  <a:lnTo>
                    <a:pt x="3849" y="1013"/>
                  </a:lnTo>
                  <a:lnTo>
                    <a:pt x="3848" y="1013"/>
                  </a:lnTo>
                  <a:lnTo>
                    <a:pt x="3848" y="1014"/>
                  </a:lnTo>
                  <a:lnTo>
                    <a:pt x="3849" y="1013"/>
                  </a:lnTo>
                  <a:lnTo>
                    <a:pt x="3849" y="1014"/>
                  </a:lnTo>
                  <a:lnTo>
                    <a:pt x="3851" y="1014"/>
                  </a:lnTo>
                  <a:lnTo>
                    <a:pt x="3851" y="1014"/>
                  </a:lnTo>
                  <a:lnTo>
                    <a:pt x="3851" y="1016"/>
                  </a:lnTo>
                  <a:lnTo>
                    <a:pt x="3851" y="1019"/>
                  </a:lnTo>
                  <a:lnTo>
                    <a:pt x="3851" y="1017"/>
                  </a:lnTo>
                  <a:lnTo>
                    <a:pt x="3849" y="1017"/>
                  </a:lnTo>
                  <a:lnTo>
                    <a:pt x="3849" y="1019"/>
                  </a:lnTo>
                  <a:lnTo>
                    <a:pt x="3849" y="1020"/>
                  </a:lnTo>
                  <a:lnTo>
                    <a:pt x="3849" y="1022"/>
                  </a:lnTo>
                  <a:lnTo>
                    <a:pt x="3849" y="1024"/>
                  </a:lnTo>
                  <a:lnTo>
                    <a:pt x="3848" y="1025"/>
                  </a:lnTo>
                  <a:lnTo>
                    <a:pt x="3848" y="1024"/>
                  </a:lnTo>
                  <a:lnTo>
                    <a:pt x="3846" y="1024"/>
                  </a:lnTo>
                  <a:lnTo>
                    <a:pt x="3846" y="1025"/>
                  </a:lnTo>
                  <a:lnTo>
                    <a:pt x="3848" y="1025"/>
                  </a:lnTo>
                  <a:lnTo>
                    <a:pt x="3848" y="1027"/>
                  </a:lnTo>
                  <a:lnTo>
                    <a:pt x="3846" y="1027"/>
                  </a:lnTo>
                  <a:lnTo>
                    <a:pt x="3846" y="1028"/>
                  </a:lnTo>
                  <a:lnTo>
                    <a:pt x="3845" y="1030"/>
                  </a:lnTo>
                  <a:lnTo>
                    <a:pt x="3845" y="1031"/>
                  </a:lnTo>
                  <a:lnTo>
                    <a:pt x="3846" y="1030"/>
                  </a:lnTo>
                  <a:lnTo>
                    <a:pt x="3846" y="1028"/>
                  </a:lnTo>
                  <a:lnTo>
                    <a:pt x="3848" y="1028"/>
                  </a:lnTo>
                  <a:lnTo>
                    <a:pt x="3848" y="1030"/>
                  </a:lnTo>
                  <a:lnTo>
                    <a:pt x="3848" y="1031"/>
                  </a:lnTo>
                  <a:lnTo>
                    <a:pt x="3848" y="1033"/>
                  </a:lnTo>
                  <a:lnTo>
                    <a:pt x="3849" y="1033"/>
                  </a:lnTo>
                  <a:lnTo>
                    <a:pt x="3849" y="1034"/>
                  </a:lnTo>
                  <a:lnTo>
                    <a:pt x="3849" y="1036"/>
                  </a:lnTo>
                  <a:lnTo>
                    <a:pt x="3849" y="1037"/>
                  </a:lnTo>
                  <a:lnTo>
                    <a:pt x="3848" y="1037"/>
                  </a:lnTo>
                  <a:lnTo>
                    <a:pt x="3848" y="1039"/>
                  </a:lnTo>
                  <a:lnTo>
                    <a:pt x="3846" y="1039"/>
                  </a:lnTo>
                  <a:lnTo>
                    <a:pt x="3846" y="1037"/>
                  </a:lnTo>
                  <a:lnTo>
                    <a:pt x="3846" y="1036"/>
                  </a:lnTo>
                  <a:lnTo>
                    <a:pt x="3845" y="1036"/>
                  </a:lnTo>
                  <a:lnTo>
                    <a:pt x="3845" y="1034"/>
                  </a:lnTo>
                  <a:moveTo>
                    <a:pt x="3758" y="994"/>
                  </a:moveTo>
                  <a:lnTo>
                    <a:pt x="3756" y="994"/>
                  </a:lnTo>
                  <a:lnTo>
                    <a:pt x="3756" y="996"/>
                  </a:lnTo>
                  <a:lnTo>
                    <a:pt x="3758" y="996"/>
                  </a:lnTo>
                  <a:lnTo>
                    <a:pt x="3758" y="994"/>
                  </a:lnTo>
                  <a:moveTo>
                    <a:pt x="3763" y="997"/>
                  </a:moveTo>
                  <a:lnTo>
                    <a:pt x="3761" y="999"/>
                  </a:lnTo>
                  <a:lnTo>
                    <a:pt x="3763" y="999"/>
                  </a:lnTo>
                  <a:lnTo>
                    <a:pt x="3763" y="997"/>
                  </a:lnTo>
                  <a:moveTo>
                    <a:pt x="3783" y="958"/>
                  </a:moveTo>
                  <a:lnTo>
                    <a:pt x="3781" y="957"/>
                  </a:lnTo>
                  <a:lnTo>
                    <a:pt x="3781" y="958"/>
                  </a:lnTo>
                  <a:lnTo>
                    <a:pt x="3783" y="958"/>
                  </a:lnTo>
                  <a:moveTo>
                    <a:pt x="3639" y="1022"/>
                  </a:moveTo>
                  <a:lnTo>
                    <a:pt x="3639" y="1020"/>
                  </a:lnTo>
                  <a:lnTo>
                    <a:pt x="3637" y="1020"/>
                  </a:lnTo>
                  <a:lnTo>
                    <a:pt x="3637" y="1019"/>
                  </a:lnTo>
                  <a:lnTo>
                    <a:pt x="3636" y="1019"/>
                  </a:lnTo>
                  <a:lnTo>
                    <a:pt x="3636" y="1017"/>
                  </a:lnTo>
                  <a:lnTo>
                    <a:pt x="3634" y="1017"/>
                  </a:lnTo>
                  <a:lnTo>
                    <a:pt x="3634" y="1019"/>
                  </a:lnTo>
                  <a:lnTo>
                    <a:pt x="3636" y="1020"/>
                  </a:lnTo>
                  <a:lnTo>
                    <a:pt x="3636" y="1022"/>
                  </a:lnTo>
                  <a:lnTo>
                    <a:pt x="3637" y="1022"/>
                  </a:lnTo>
                  <a:lnTo>
                    <a:pt x="3637" y="1024"/>
                  </a:lnTo>
                  <a:lnTo>
                    <a:pt x="3637" y="1025"/>
                  </a:lnTo>
                  <a:lnTo>
                    <a:pt x="3639" y="1025"/>
                  </a:lnTo>
                  <a:lnTo>
                    <a:pt x="3640" y="1027"/>
                  </a:lnTo>
                  <a:lnTo>
                    <a:pt x="3642" y="1027"/>
                  </a:lnTo>
                  <a:lnTo>
                    <a:pt x="3642" y="1025"/>
                  </a:lnTo>
                  <a:lnTo>
                    <a:pt x="3640" y="1024"/>
                  </a:lnTo>
                  <a:lnTo>
                    <a:pt x="3639" y="1022"/>
                  </a:lnTo>
                  <a:moveTo>
                    <a:pt x="3739" y="1027"/>
                  </a:moveTo>
                  <a:lnTo>
                    <a:pt x="3741" y="1027"/>
                  </a:lnTo>
                  <a:lnTo>
                    <a:pt x="3743" y="1027"/>
                  </a:lnTo>
                  <a:lnTo>
                    <a:pt x="3743" y="1025"/>
                  </a:lnTo>
                  <a:lnTo>
                    <a:pt x="3743" y="1024"/>
                  </a:lnTo>
                  <a:lnTo>
                    <a:pt x="3743" y="1022"/>
                  </a:lnTo>
                  <a:lnTo>
                    <a:pt x="3741" y="1020"/>
                  </a:lnTo>
                  <a:lnTo>
                    <a:pt x="3741" y="1019"/>
                  </a:lnTo>
                  <a:lnTo>
                    <a:pt x="3739" y="1019"/>
                  </a:lnTo>
                  <a:lnTo>
                    <a:pt x="3739" y="1019"/>
                  </a:lnTo>
                  <a:lnTo>
                    <a:pt x="3738" y="1019"/>
                  </a:lnTo>
                  <a:lnTo>
                    <a:pt x="3736" y="1019"/>
                  </a:lnTo>
                  <a:lnTo>
                    <a:pt x="3736" y="1020"/>
                  </a:lnTo>
                  <a:lnTo>
                    <a:pt x="3736" y="1022"/>
                  </a:lnTo>
                  <a:lnTo>
                    <a:pt x="3735" y="1022"/>
                  </a:lnTo>
                  <a:lnTo>
                    <a:pt x="3735" y="1024"/>
                  </a:lnTo>
                  <a:lnTo>
                    <a:pt x="3735" y="1025"/>
                  </a:lnTo>
                  <a:lnTo>
                    <a:pt x="3735" y="1027"/>
                  </a:lnTo>
                  <a:lnTo>
                    <a:pt x="3735" y="1028"/>
                  </a:lnTo>
                  <a:lnTo>
                    <a:pt x="3736" y="1028"/>
                  </a:lnTo>
                  <a:lnTo>
                    <a:pt x="3738" y="1028"/>
                  </a:lnTo>
                  <a:lnTo>
                    <a:pt x="3738" y="1027"/>
                  </a:lnTo>
                  <a:lnTo>
                    <a:pt x="3738" y="1025"/>
                  </a:lnTo>
                  <a:lnTo>
                    <a:pt x="3739" y="1025"/>
                  </a:lnTo>
                  <a:lnTo>
                    <a:pt x="3739" y="1027"/>
                  </a:lnTo>
                  <a:lnTo>
                    <a:pt x="3739" y="1027"/>
                  </a:lnTo>
                  <a:moveTo>
                    <a:pt x="4306" y="1025"/>
                  </a:moveTo>
                  <a:lnTo>
                    <a:pt x="4304" y="1024"/>
                  </a:lnTo>
                  <a:lnTo>
                    <a:pt x="4303" y="1024"/>
                  </a:lnTo>
                  <a:lnTo>
                    <a:pt x="4303" y="1025"/>
                  </a:lnTo>
                  <a:lnTo>
                    <a:pt x="4304" y="1025"/>
                  </a:lnTo>
                  <a:lnTo>
                    <a:pt x="4304" y="1027"/>
                  </a:lnTo>
                  <a:lnTo>
                    <a:pt x="4306" y="1027"/>
                  </a:lnTo>
                  <a:lnTo>
                    <a:pt x="4307" y="1027"/>
                  </a:lnTo>
                  <a:lnTo>
                    <a:pt x="4307" y="1025"/>
                  </a:lnTo>
                  <a:lnTo>
                    <a:pt x="4306" y="1025"/>
                  </a:lnTo>
                  <a:moveTo>
                    <a:pt x="3722" y="1020"/>
                  </a:moveTo>
                  <a:lnTo>
                    <a:pt x="3724" y="1020"/>
                  </a:lnTo>
                  <a:lnTo>
                    <a:pt x="3724" y="1019"/>
                  </a:lnTo>
                  <a:lnTo>
                    <a:pt x="3722" y="1019"/>
                  </a:lnTo>
                  <a:lnTo>
                    <a:pt x="3721" y="1019"/>
                  </a:lnTo>
                  <a:lnTo>
                    <a:pt x="3719" y="1017"/>
                  </a:lnTo>
                  <a:lnTo>
                    <a:pt x="3718" y="1017"/>
                  </a:lnTo>
                  <a:lnTo>
                    <a:pt x="3718" y="1016"/>
                  </a:lnTo>
                  <a:lnTo>
                    <a:pt x="3716" y="1016"/>
                  </a:lnTo>
                  <a:lnTo>
                    <a:pt x="3716" y="1014"/>
                  </a:lnTo>
                  <a:lnTo>
                    <a:pt x="3715" y="1011"/>
                  </a:lnTo>
                  <a:lnTo>
                    <a:pt x="3716" y="1010"/>
                  </a:lnTo>
                  <a:lnTo>
                    <a:pt x="3715" y="1008"/>
                  </a:lnTo>
                  <a:lnTo>
                    <a:pt x="3715" y="1006"/>
                  </a:lnTo>
                  <a:lnTo>
                    <a:pt x="3713" y="1006"/>
                  </a:lnTo>
                  <a:lnTo>
                    <a:pt x="3713" y="1006"/>
                  </a:lnTo>
                  <a:lnTo>
                    <a:pt x="3712" y="1006"/>
                  </a:lnTo>
                  <a:lnTo>
                    <a:pt x="3710" y="1006"/>
                  </a:lnTo>
                  <a:lnTo>
                    <a:pt x="3710" y="1006"/>
                  </a:lnTo>
                  <a:lnTo>
                    <a:pt x="3710" y="1008"/>
                  </a:lnTo>
                  <a:lnTo>
                    <a:pt x="3709" y="1008"/>
                  </a:lnTo>
                  <a:lnTo>
                    <a:pt x="3709" y="1006"/>
                  </a:lnTo>
                  <a:lnTo>
                    <a:pt x="3709" y="1006"/>
                  </a:lnTo>
                  <a:lnTo>
                    <a:pt x="3707" y="1006"/>
                  </a:lnTo>
                  <a:lnTo>
                    <a:pt x="3705" y="1006"/>
                  </a:lnTo>
                  <a:lnTo>
                    <a:pt x="3705" y="1006"/>
                  </a:lnTo>
                  <a:lnTo>
                    <a:pt x="3704" y="1006"/>
                  </a:lnTo>
                  <a:lnTo>
                    <a:pt x="3704" y="1008"/>
                  </a:lnTo>
                  <a:lnTo>
                    <a:pt x="3705" y="1008"/>
                  </a:lnTo>
                  <a:lnTo>
                    <a:pt x="3704" y="1010"/>
                  </a:lnTo>
                  <a:lnTo>
                    <a:pt x="3702" y="1010"/>
                  </a:lnTo>
                  <a:lnTo>
                    <a:pt x="3702" y="1011"/>
                  </a:lnTo>
                  <a:lnTo>
                    <a:pt x="3702" y="1013"/>
                  </a:lnTo>
                  <a:lnTo>
                    <a:pt x="3704" y="1013"/>
                  </a:lnTo>
                  <a:lnTo>
                    <a:pt x="3705" y="1013"/>
                  </a:lnTo>
                  <a:lnTo>
                    <a:pt x="3707" y="1013"/>
                  </a:lnTo>
                  <a:lnTo>
                    <a:pt x="3709" y="1013"/>
                  </a:lnTo>
                  <a:lnTo>
                    <a:pt x="3710" y="1013"/>
                  </a:lnTo>
                  <a:lnTo>
                    <a:pt x="3710" y="1014"/>
                  </a:lnTo>
                  <a:lnTo>
                    <a:pt x="3710" y="1016"/>
                  </a:lnTo>
                  <a:lnTo>
                    <a:pt x="3712" y="1016"/>
                  </a:lnTo>
                  <a:lnTo>
                    <a:pt x="3712" y="1017"/>
                  </a:lnTo>
                  <a:lnTo>
                    <a:pt x="3713" y="1017"/>
                  </a:lnTo>
                  <a:lnTo>
                    <a:pt x="3713" y="1019"/>
                  </a:lnTo>
                  <a:lnTo>
                    <a:pt x="3712" y="1019"/>
                  </a:lnTo>
                  <a:lnTo>
                    <a:pt x="3712" y="1020"/>
                  </a:lnTo>
                  <a:lnTo>
                    <a:pt x="3713" y="1020"/>
                  </a:lnTo>
                  <a:lnTo>
                    <a:pt x="3713" y="1022"/>
                  </a:lnTo>
                  <a:lnTo>
                    <a:pt x="3715" y="1022"/>
                  </a:lnTo>
                  <a:lnTo>
                    <a:pt x="3718" y="1024"/>
                  </a:lnTo>
                  <a:lnTo>
                    <a:pt x="3718" y="1025"/>
                  </a:lnTo>
                  <a:lnTo>
                    <a:pt x="3719" y="1024"/>
                  </a:lnTo>
                  <a:lnTo>
                    <a:pt x="3719" y="1025"/>
                  </a:lnTo>
                  <a:lnTo>
                    <a:pt x="3721" y="1025"/>
                  </a:lnTo>
                  <a:lnTo>
                    <a:pt x="3722" y="1025"/>
                  </a:lnTo>
                  <a:lnTo>
                    <a:pt x="3722" y="1024"/>
                  </a:lnTo>
                  <a:lnTo>
                    <a:pt x="3722" y="1020"/>
                  </a:lnTo>
                  <a:moveTo>
                    <a:pt x="4289" y="1020"/>
                  </a:moveTo>
                  <a:lnTo>
                    <a:pt x="4290" y="1020"/>
                  </a:lnTo>
                  <a:lnTo>
                    <a:pt x="4292" y="1020"/>
                  </a:lnTo>
                  <a:lnTo>
                    <a:pt x="4292" y="1019"/>
                  </a:lnTo>
                  <a:lnTo>
                    <a:pt x="4292" y="1017"/>
                  </a:lnTo>
                  <a:lnTo>
                    <a:pt x="4290" y="1017"/>
                  </a:lnTo>
                  <a:lnTo>
                    <a:pt x="4289" y="1016"/>
                  </a:lnTo>
                  <a:lnTo>
                    <a:pt x="4289" y="1017"/>
                  </a:lnTo>
                  <a:lnTo>
                    <a:pt x="4287" y="1017"/>
                  </a:lnTo>
                  <a:lnTo>
                    <a:pt x="4286" y="1017"/>
                  </a:lnTo>
                  <a:lnTo>
                    <a:pt x="4287" y="1019"/>
                  </a:lnTo>
                  <a:lnTo>
                    <a:pt x="4289" y="1020"/>
                  </a:lnTo>
                  <a:moveTo>
                    <a:pt x="1767" y="1017"/>
                  </a:moveTo>
                  <a:lnTo>
                    <a:pt x="1767" y="1016"/>
                  </a:lnTo>
                  <a:lnTo>
                    <a:pt x="1765" y="1016"/>
                  </a:lnTo>
                  <a:lnTo>
                    <a:pt x="1765" y="1014"/>
                  </a:lnTo>
                  <a:lnTo>
                    <a:pt x="1764" y="1016"/>
                  </a:lnTo>
                  <a:lnTo>
                    <a:pt x="1764" y="1017"/>
                  </a:lnTo>
                  <a:lnTo>
                    <a:pt x="1765" y="1017"/>
                  </a:lnTo>
                  <a:lnTo>
                    <a:pt x="1767" y="1017"/>
                  </a:lnTo>
                  <a:moveTo>
                    <a:pt x="3630" y="1011"/>
                  </a:moveTo>
                  <a:lnTo>
                    <a:pt x="3630" y="1013"/>
                  </a:lnTo>
                  <a:lnTo>
                    <a:pt x="3628" y="1013"/>
                  </a:lnTo>
                  <a:lnTo>
                    <a:pt x="3630" y="1014"/>
                  </a:lnTo>
                  <a:lnTo>
                    <a:pt x="3631" y="1014"/>
                  </a:lnTo>
                  <a:lnTo>
                    <a:pt x="3631" y="1016"/>
                  </a:lnTo>
                  <a:lnTo>
                    <a:pt x="3633" y="1016"/>
                  </a:lnTo>
                  <a:lnTo>
                    <a:pt x="3633" y="1014"/>
                  </a:lnTo>
                  <a:lnTo>
                    <a:pt x="3631" y="1013"/>
                  </a:lnTo>
                  <a:lnTo>
                    <a:pt x="3630" y="1011"/>
                  </a:lnTo>
                  <a:moveTo>
                    <a:pt x="4244" y="1014"/>
                  </a:moveTo>
                  <a:lnTo>
                    <a:pt x="4245" y="1014"/>
                  </a:lnTo>
                  <a:lnTo>
                    <a:pt x="4247" y="1014"/>
                  </a:lnTo>
                  <a:lnTo>
                    <a:pt x="4248" y="1014"/>
                  </a:lnTo>
                  <a:lnTo>
                    <a:pt x="4248" y="1013"/>
                  </a:lnTo>
                  <a:lnTo>
                    <a:pt x="4250" y="1014"/>
                  </a:lnTo>
                  <a:lnTo>
                    <a:pt x="4252" y="1013"/>
                  </a:lnTo>
                  <a:lnTo>
                    <a:pt x="4253" y="1013"/>
                  </a:lnTo>
                  <a:lnTo>
                    <a:pt x="4253" y="1011"/>
                  </a:lnTo>
                  <a:lnTo>
                    <a:pt x="4252" y="1011"/>
                  </a:lnTo>
                  <a:lnTo>
                    <a:pt x="4250" y="1011"/>
                  </a:lnTo>
                  <a:lnTo>
                    <a:pt x="4248" y="1011"/>
                  </a:lnTo>
                  <a:lnTo>
                    <a:pt x="4247" y="1011"/>
                  </a:lnTo>
                  <a:lnTo>
                    <a:pt x="4245" y="1011"/>
                  </a:lnTo>
                  <a:lnTo>
                    <a:pt x="4244" y="1011"/>
                  </a:lnTo>
                  <a:lnTo>
                    <a:pt x="4242" y="1011"/>
                  </a:lnTo>
                  <a:lnTo>
                    <a:pt x="4242" y="1013"/>
                  </a:lnTo>
                  <a:lnTo>
                    <a:pt x="4241" y="1013"/>
                  </a:lnTo>
                  <a:lnTo>
                    <a:pt x="4241" y="1014"/>
                  </a:lnTo>
                  <a:lnTo>
                    <a:pt x="4242" y="1014"/>
                  </a:lnTo>
                  <a:lnTo>
                    <a:pt x="4244" y="1014"/>
                  </a:lnTo>
                  <a:moveTo>
                    <a:pt x="4024" y="1011"/>
                  </a:moveTo>
                  <a:lnTo>
                    <a:pt x="4026" y="1011"/>
                  </a:lnTo>
                  <a:lnTo>
                    <a:pt x="4027" y="1011"/>
                  </a:lnTo>
                  <a:lnTo>
                    <a:pt x="4027" y="1013"/>
                  </a:lnTo>
                  <a:lnTo>
                    <a:pt x="4029" y="1013"/>
                  </a:lnTo>
                  <a:lnTo>
                    <a:pt x="4030" y="1011"/>
                  </a:lnTo>
                  <a:lnTo>
                    <a:pt x="4032" y="1011"/>
                  </a:lnTo>
                  <a:lnTo>
                    <a:pt x="4030" y="1010"/>
                  </a:lnTo>
                  <a:lnTo>
                    <a:pt x="4032" y="1010"/>
                  </a:lnTo>
                  <a:lnTo>
                    <a:pt x="4032" y="1008"/>
                  </a:lnTo>
                  <a:lnTo>
                    <a:pt x="4030" y="1008"/>
                  </a:lnTo>
                  <a:lnTo>
                    <a:pt x="4030" y="1006"/>
                  </a:lnTo>
                  <a:lnTo>
                    <a:pt x="4029" y="1008"/>
                  </a:lnTo>
                  <a:lnTo>
                    <a:pt x="4027" y="1008"/>
                  </a:lnTo>
                  <a:lnTo>
                    <a:pt x="4026" y="1008"/>
                  </a:lnTo>
                  <a:lnTo>
                    <a:pt x="4024" y="1008"/>
                  </a:lnTo>
                  <a:lnTo>
                    <a:pt x="4023" y="1010"/>
                  </a:lnTo>
                  <a:lnTo>
                    <a:pt x="4024" y="1010"/>
                  </a:lnTo>
                  <a:lnTo>
                    <a:pt x="4024" y="1011"/>
                  </a:lnTo>
                  <a:moveTo>
                    <a:pt x="3962" y="1008"/>
                  </a:moveTo>
                  <a:lnTo>
                    <a:pt x="3962" y="1006"/>
                  </a:lnTo>
                  <a:lnTo>
                    <a:pt x="3962" y="1006"/>
                  </a:lnTo>
                  <a:lnTo>
                    <a:pt x="3962" y="1008"/>
                  </a:lnTo>
                  <a:lnTo>
                    <a:pt x="3961" y="1008"/>
                  </a:lnTo>
                  <a:lnTo>
                    <a:pt x="3961" y="1006"/>
                  </a:lnTo>
                  <a:lnTo>
                    <a:pt x="3959" y="1006"/>
                  </a:lnTo>
                  <a:lnTo>
                    <a:pt x="3958" y="1006"/>
                  </a:lnTo>
                  <a:lnTo>
                    <a:pt x="3956" y="1006"/>
                  </a:lnTo>
                  <a:lnTo>
                    <a:pt x="3954" y="1006"/>
                  </a:lnTo>
                  <a:lnTo>
                    <a:pt x="3953" y="1006"/>
                  </a:lnTo>
                  <a:lnTo>
                    <a:pt x="3953" y="1008"/>
                  </a:lnTo>
                  <a:lnTo>
                    <a:pt x="3953" y="1010"/>
                  </a:lnTo>
                  <a:lnTo>
                    <a:pt x="3953" y="1011"/>
                  </a:lnTo>
                  <a:lnTo>
                    <a:pt x="3954" y="1011"/>
                  </a:lnTo>
                  <a:lnTo>
                    <a:pt x="3956" y="1011"/>
                  </a:lnTo>
                  <a:lnTo>
                    <a:pt x="3958" y="1011"/>
                  </a:lnTo>
                  <a:lnTo>
                    <a:pt x="3959" y="1010"/>
                  </a:lnTo>
                  <a:lnTo>
                    <a:pt x="3961" y="1010"/>
                  </a:lnTo>
                  <a:lnTo>
                    <a:pt x="3961" y="1011"/>
                  </a:lnTo>
                  <a:lnTo>
                    <a:pt x="3962" y="1011"/>
                  </a:lnTo>
                  <a:lnTo>
                    <a:pt x="3962" y="1010"/>
                  </a:lnTo>
                  <a:lnTo>
                    <a:pt x="3962" y="1010"/>
                  </a:lnTo>
                  <a:lnTo>
                    <a:pt x="3964" y="1010"/>
                  </a:lnTo>
                  <a:lnTo>
                    <a:pt x="3964" y="1008"/>
                  </a:lnTo>
                  <a:lnTo>
                    <a:pt x="3962" y="1008"/>
                  </a:lnTo>
                  <a:moveTo>
                    <a:pt x="3968" y="1008"/>
                  </a:moveTo>
                  <a:lnTo>
                    <a:pt x="3967" y="1008"/>
                  </a:lnTo>
                  <a:lnTo>
                    <a:pt x="3965" y="1008"/>
                  </a:lnTo>
                  <a:lnTo>
                    <a:pt x="3964" y="1010"/>
                  </a:lnTo>
                  <a:lnTo>
                    <a:pt x="3965" y="1010"/>
                  </a:lnTo>
                  <a:lnTo>
                    <a:pt x="3965" y="1011"/>
                  </a:lnTo>
                  <a:lnTo>
                    <a:pt x="3967" y="1010"/>
                  </a:lnTo>
                  <a:lnTo>
                    <a:pt x="3968" y="1010"/>
                  </a:lnTo>
                  <a:lnTo>
                    <a:pt x="3970" y="1010"/>
                  </a:lnTo>
                  <a:lnTo>
                    <a:pt x="3972" y="1010"/>
                  </a:lnTo>
                  <a:lnTo>
                    <a:pt x="3973" y="1010"/>
                  </a:lnTo>
                  <a:lnTo>
                    <a:pt x="3975" y="1010"/>
                  </a:lnTo>
                  <a:lnTo>
                    <a:pt x="3976" y="1010"/>
                  </a:lnTo>
                  <a:lnTo>
                    <a:pt x="3978" y="1010"/>
                  </a:lnTo>
                  <a:lnTo>
                    <a:pt x="3978" y="1008"/>
                  </a:lnTo>
                  <a:lnTo>
                    <a:pt x="3975" y="1008"/>
                  </a:lnTo>
                  <a:lnTo>
                    <a:pt x="3973" y="1008"/>
                  </a:lnTo>
                  <a:lnTo>
                    <a:pt x="3972" y="1008"/>
                  </a:lnTo>
                  <a:lnTo>
                    <a:pt x="3970" y="1008"/>
                  </a:lnTo>
                  <a:lnTo>
                    <a:pt x="3968" y="1008"/>
                  </a:lnTo>
                  <a:moveTo>
                    <a:pt x="4109" y="1006"/>
                  </a:moveTo>
                  <a:lnTo>
                    <a:pt x="4108" y="1006"/>
                  </a:lnTo>
                  <a:lnTo>
                    <a:pt x="4106" y="1006"/>
                  </a:lnTo>
                  <a:lnTo>
                    <a:pt x="4105" y="1006"/>
                  </a:lnTo>
                  <a:lnTo>
                    <a:pt x="4103" y="1006"/>
                  </a:lnTo>
                  <a:lnTo>
                    <a:pt x="4101" y="1006"/>
                  </a:lnTo>
                  <a:lnTo>
                    <a:pt x="4100" y="1006"/>
                  </a:lnTo>
                  <a:lnTo>
                    <a:pt x="4101" y="1008"/>
                  </a:lnTo>
                  <a:lnTo>
                    <a:pt x="4103" y="1008"/>
                  </a:lnTo>
                  <a:lnTo>
                    <a:pt x="4105" y="1008"/>
                  </a:lnTo>
                  <a:lnTo>
                    <a:pt x="4105" y="1010"/>
                  </a:lnTo>
                  <a:lnTo>
                    <a:pt x="4106" y="1010"/>
                  </a:lnTo>
                  <a:lnTo>
                    <a:pt x="4108" y="1010"/>
                  </a:lnTo>
                  <a:lnTo>
                    <a:pt x="4109" y="1010"/>
                  </a:lnTo>
                  <a:lnTo>
                    <a:pt x="4111" y="1010"/>
                  </a:lnTo>
                  <a:lnTo>
                    <a:pt x="4111" y="1010"/>
                  </a:lnTo>
                  <a:lnTo>
                    <a:pt x="4112" y="1010"/>
                  </a:lnTo>
                  <a:lnTo>
                    <a:pt x="4114" y="1010"/>
                  </a:lnTo>
                  <a:lnTo>
                    <a:pt x="4114" y="1008"/>
                  </a:lnTo>
                  <a:lnTo>
                    <a:pt x="4112" y="1008"/>
                  </a:lnTo>
                  <a:lnTo>
                    <a:pt x="4111" y="1008"/>
                  </a:lnTo>
                  <a:lnTo>
                    <a:pt x="4111" y="1008"/>
                  </a:lnTo>
                  <a:lnTo>
                    <a:pt x="4109" y="1008"/>
                  </a:lnTo>
                  <a:lnTo>
                    <a:pt x="4109" y="1006"/>
                  </a:lnTo>
                  <a:moveTo>
                    <a:pt x="3625" y="1005"/>
                  </a:moveTo>
                  <a:lnTo>
                    <a:pt x="3625" y="1003"/>
                  </a:lnTo>
                  <a:lnTo>
                    <a:pt x="3623" y="1003"/>
                  </a:lnTo>
                  <a:lnTo>
                    <a:pt x="3623" y="1002"/>
                  </a:lnTo>
                  <a:lnTo>
                    <a:pt x="3622" y="1000"/>
                  </a:lnTo>
                  <a:lnTo>
                    <a:pt x="3622" y="999"/>
                  </a:lnTo>
                  <a:lnTo>
                    <a:pt x="3620" y="999"/>
                  </a:lnTo>
                  <a:lnTo>
                    <a:pt x="3619" y="999"/>
                  </a:lnTo>
                  <a:lnTo>
                    <a:pt x="3619" y="1000"/>
                  </a:lnTo>
                  <a:lnTo>
                    <a:pt x="3617" y="1000"/>
                  </a:lnTo>
                  <a:lnTo>
                    <a:pt x="3617" y="1002"/>
                  </a:lnTo>
                  <a:lnTo>
                    <a:pt x="3617" y="1003"/>
                  </a:lnTo>
                  <a:lnTo>
                    <a:pt x="3619" y="1003"/>
                  </a:lnTo>
                  <a:lnTo>
                    <a:pt x="3620" y="1006"/>
                  </a:lnTo>
                  <a:lnTo>
                    <a:pt x="3620" y="1006"/>
                  </a:lnTo>
                  <a:lnTo>
                    <a:pt x="3622" y="1006"/>
                  </a:lnTo>
                  <a:lnTo>
                    <a:pt x="3622" y="1008"/>
                  </a:lnTo>
                  <a:lnTo>
                    <a:pt x="3623" y="1008"/>
                  </a:lnTo>
                  <a:lnTo>
                    <a:pt x="3625" y="1008"/>
                  </a:lnTo>
                  <a:lnTo>
                    <a:pt x="3627" y="1008"/>
                  </a:lnTo>
                  <a:lnTo>
                    <a:pt x="3627" y="1006"/>
                  </a:lnTo>
                  <a:lnTo>
                    <a:pt x="3627" y="1006"/>
                  </a:lnTo>
                  <a:lnTo>
                    <a:pt x="3625" y="1006"/>
                  </a:lnTo>
                  <a:lnTo>
                    <a:pt x="3625" y="1005"/>
                  </a:lnTo>
                  <a:moveTo>
                    <a:pt x="3993" y="1008"/>
                  </a:moveTo>
                  <a:lnTo>
                    <a:pt x="3995" y="1008"/>
                  </a:lnTo>
                  <a:lnTo>
                    <a:pt x="3996" y="1008"/>
                  </a:lnTo>
                  <a:lnTo>
                    <a:pt x="3996" y="1006"/>
                  </a:lnTo>
                  <a:lnTo>
                    <a:pt x="3998" y="1006"/>
                  </a:lnTo>
                  <a:lnTo>
                    <a:pt x="3999" y="1006"/>
                  </a:lnTo>
                  <a:lnTo>
                    <a:pt x="3999" y="1008"/>
                  </a:lnTo>
                  <a:lnTo>
                    <a:pt x="4001" y="1006"/>
                  </a:lnTo>
                  <a:lnTo>
                    <a:pt x="4001" y="1006"/>
                  </a:lnTo>
                  <a:lnTo>
                    <a:pt x="3999" y="1006"/>
                  </a:lnTo>
                  <a:lnTo>
                    <a:pt x="3999" y="1005"/>
                  </a:lnTo>
                  <a:lnTo>
                    <a:pt x="3998" y="1005"/>
                  </a:lnTo>
                  <a:lnTo>
                    <a:pt x="3998" y="1003"/>
                  </a:lnTo>
                  <a:lnTo>
                    <a:pt x="3996" y="1003"/>
                  </a:lnTo>
                  <a:lnTo>
                    <a:pt x="3995" y="1003"/>
                  </a:lnTo>
                  <a:lnTo>
                    <a:pt x="3995" y="1005"/>
                  </a:lnTo>
                  <a:lnTo>
                    <a:pt x="3993" y="1005"/>
                  </a:lnTo>
                  <a:lnTo>
                    <a:pt x="3993" y="1006"/>
                  </a:lnTo>
                  <a:lnTo>
                    <a:pt x="3992" y="1006"/>
                  </a:lnTo>
                  <a:lnTo>
                    <a:pt x="3992" y="1006"/>
                  </a:lnTo>
                  <a:lnTo>
                    <a:pt x="3993" y="1006"/>
                  </a:lnTo>
                  <a:lnTo>
                    <a:pt x="3993" y="1008"/>
                  </a:lnTo>
                  <a:moveTo>
                    <a:pt x="4043" y="996"/>
                  </a:moveTo>
                  <a:lnTo>
                    <a:pt x="4044" y="996"/>
                  </a:lnTo>
                  <a:lnTo>
                    <a:pt x="4046" y="996"/>
                  </a:lnTo>
                  <a:lnTo>
                    <a:pt x="4049" y="996"/>
                  </a:lnTo>
                  <a:lnTo>
                    <a:pt x="4050" y="996"/>
                  </a:lnTo>
                  <a:lnTo>
                    <a:pt x="4050" y="994"/>
                  </a:lnTo>
                  <a:lnTo>
                    <a:pt x="4052" y="993"/>
                  </a:lnTo>
                  <a:lnTo>
                    <a:pt x="4054" y="993"/>
                  </a:lnTo>
                  <a:lnTo>
                    <a:pt x="4054" y="991"/>
                  </a:lnTo>
                  <a:lnTo>
                    <a:pt x="4055" y="991"/>
                  </a:lnTo>
                  <a:lnTo>
                    <a:pt x="4057" y="991"/>
                  </a:lnTo>
                  <a:lnTo>
                    <a:pt x="4058" y="991"/>
                  </a:lnTo>
                  <a:lnTo>
                    <a:pt x="4061" y="991"/>
                  </a:lnTo>
                  <a:lnTo>
                    <a:pt x="4064" y="991"/>
                  </a:lnTo>
                  <a:lnTo>
                    <a:pt x="4064" y="993"/>
                  </a:lnTo>
                  <a:lnTo>
                    <a:pt x="4066" y="993"/>
                  </a:lnTo>
                  <a:lnTo>
                    <a:pt x="4067" y="993"/>
                  </a:lnTo>
                  <a:lnTo>
                    <a:pt x="4069" y="994"/>
                  </a:lnTo>
                  <a:lnTo>
                    <a:pt x="4069" y="996"/>
                  </a:lnTo>
                  <a:lnTo>
                    <a:pt x="4071" y="996"/>
                  </a:lnTo>
                  <a:lnTo>
                    <a:pt x="4072" y="996"/>
                  </a:lnTo>
                  <a:lnTo>
                    <a:pt x="4074" y="996"/>
                  </a:lnTo>
                  <a:lnTo>
                    <a:pt x="4074" y="996"/>
                  </a:lnTo>
                  <a:lnTo>
                    <a:pt x="4075" y="996"/>
                  </a:lnTo>
                  <a:lnTo>
                    <a:pt x="4077" y="996"/>
                  </a:lnTo>
                  <a:lnTo>
                    <a:pt x="4078" y="996"/>
                  </a:lnTo>
                  <a:lnTo>
                    <a:pt x="4078" y="997"/>
                  </a:lnTo>
                  <a:lnTo>
                    <a:pt x="4078" y="999"/>
                  </a:lnTo>
                  <a:lnTo>
                    <a:pt x="4078" y="1000"/>
                  </a:lnTo>
                  <a:lnTo>
                    <a:pt x="4078" y="1002"/>
                  </a:lnTo>
                  <a:lnTo>
                    <a:pt x="4080" y="1002"/>
                  </a:lnTo>
                  <a:lnTo>
                    <a:pt x="4081" y="1003"/>
                  </a:lnTo>
                  <a:lnTo>
                    <a:pt x="4080" y="1005"/>
                  </a:lnTo>
                  <a:lnTo>
                    <a:pt x="4080" y="1006"/>
                  </a:lnTo>
                  <a:lnTo>
                    <a:pt x="4080" y="1006"/>
                  </a:lnTo>
                  <a:lnTo>
                    <a:pt x="4078" y="1006"/>
                  </a:lnTo>
                  <a:lnTo>
                    <a:pt x="4078" y="1008"/>
                  </a:lnTo>
                  <a:lnTo>
                    <a:pt x="4080" y="1010"/>
                  </a:lnTo>
                  <a:lnTo>
                    <a:pt x="4080" y="1011"/>
                  </a:lnTo>
                  <a:lnTo>
                    <a:pt x="4078" y="1013"/>
                  </a:lnTo>
                  <a:lnTo>
                    <a:pt x="4080" y="1013"/>
                  </a:lnTo>
                  <a:lnTo>
                    <a:pt x="4080" y="1014"/>
                  </a:lnTo>
                  <a:lnTo>
                    <a:pt x="4080" y="1016"/>
                  </a:lnTo>
                  <a:lnTo>
                    <a:pt x="4080" y="1017"/>
                  </a:lnTo>
                  <a:lnTo>
                    <a:pt x="4081" y="1017"/>
                  </a:lnTo>
                  <a:lnTo>
                    <a:pt x="4081" y="1019"/>
                  </a:lnTo>
                  <a:lnTo>
                    <a:pt x="4083" y="1019"/>
                  </a:lnTo>
                  <a:lnTo>
                    <a:pt x="4083" y="1020"/>
                  </a:lnTo>
                  <a:lnTo>
                    <a:pt x="4083" y="1022"/>
                  </a:lnTo>
                  <a:lnTo>
                    <a:pt x="4083" y="1024"/>
                  </a:lnTo>
                  <a:lnTo>
                    <a:pt x="4084" y="1024"/>
                  </a:lnTo>
                  <a:lnTo>
                    <a:pt x="4084" y="1022"/>
                  </a:lnTo>
                  <a:lnTo>
                    <a:pt x="4084" y="1020"/>
                  </a:lnTo>
                  <a:lnTo>
                    <a:pt x="4084" y="1019"/>
                  </a:lnTo>
                  <a:lnTo>
                    <a:pt x="4084" y="1017"/>
                  </a:lnTo>
                  <a:lnTo>
                    <a:pt x="4086" y="1017"/>
                  </a:lnTo>
                  <a:lnTo>
                    <a:pt x="4086" y="1019"/>
                  </a:lnTo>
                  <a:lnTo>
                    <a:pt x="4086" y="1022"/>
                  </a:lnTo>
                  <a:lnTo>
                    <a:pt x="4088" y="1024"/>
                  </a:lnTo>
                  <a:lnTo>
                    <a:pt x="4088" y="1025"/>
                  </a:lnTo>
                  <a:lnTo>
                    <a:pt x="4089" y="1024"/>
                  </a:lnTo>
                  <a:lnTo>
                    <a:pt x="4089" y="1025"/>
                  </a:lnTo>
                  <a:lnTo>
                    <a:pt x="4089" y="1027"/>
                  </a:lnTo>
                  <a:lnTo>
                    <a:pt x="4089" y="1028"/>
                  </a:lnTo>
                  <a:lnTo>
                    <a:pt x="4091" y="1028"/>
                  </a:lnTo>
                  <a:lnTo>
                    <a:pt x="4091" y="1030"/>
                  </a:lnTo>
                  <a:lnTo>
                    <a:pt x="4092" y="1030"/>
                  </a:lnTo>
                  <a:lnTo>
                    <a:pt x="4095" y="1030"/>
                  </a:lnTo>
                  <a:lnTo>
                    <a:pt x="4097" y="1030"/>
                  </a:lnTo>
                  <a:lnTo>
                    <a:pt x="4098" y="1030"/>
                  </a:lnTo>
                  <a:lnTo>
                    <a:pt x="4098" y="1028"/>
                  </a:lnTo>
                  <a:lnTo>
                    <a:pt x="4100" y="1027"/>
                  </a:lnTo>
                  <a:lnTo>
                    <a:pt x="4101" y="1027"/>
                  </a:lnTo>
                  <a:lnTo>
                    <a:pt x="4101" y="1025"/>
                  </a:lnTo>
                  <a:lnTo>
                    <a:pt x="4103" y="1025"/>
                  </a:lnTo>
                  <a:lnTo>
                    <a:pt x="4103" y="1024"/>
                  </a:lnTo>
                  <a:lnTo>
                    <a:pt x="4103" y="1022"/>
                  </a:lnTo>
                  <a:lnTo>
                    <a:pt x="4105" y="1022"/>
                  </a:lnTo>
                  <a:lnTo>
                    <a:pt x="4105" y="1020"/>
                  </a:lnTo>
                  <a:lnTo>
                    <a:pt x="4106" y="1020"/>
                  </a:lnTo>
                  <a:lnTo>
                    <a:pt x="4108" y="1020"/>
                  </a:lnTo>
                  <a:lnTo>
                    <a:pt x="4108" y="1019"/>
                  </a:lnTo>
                  <a:lnTo>
                    <a:pt x="4108" y="1017"/>
                  </a:lnTo>
                  <a:lnTo>
                    <a:pt x="4109" y="1017"/>
                  </a:lnTo>
                  <a:lnTo>
                    <a:pt x="4109" y="1016"/>
                  </a:lnTo>
                  <a:lnTo>
                    <a:pt x="4109" y="1014"/>
                  </a:lnTo>
                  <a:lnTo>
                    <a:pt x="4111" y="1014"/>
                  </a:lnTo>
                  <a:lnTo>
                    <a:pt x="4111" y="1014"/>
                  </a:lnTo>
                  <a:lnTo>
                    <a:pt x="4112" y="1014"/>
                  </a:lnTo>
                  <a:lnTo>
                    <a:pt x="4114" y="1014"/>
                  </a:lnTo>
                  <a:lnTo>
                    <a:pt x="4115" y="1014"/>
                  </a:lnTo>
                  <a:lnTo>
                    <a:pt x="4115" y="1013"/>
                  </a:lnTo>
                  <a:lnTo>
                    <a:pt x="4117" y="1013"/>
                  </a:lnTo>
                  <a:lnTo>
                    <a:pt x="4118" y="1013"/>
                  </a:lnTo>
                  <a:lnTo>
                    <a:pt x="4120" y="1013"/>
                  </a:lnTo>
                  <a:lnTo>
                    <a:pt x="4120" y="1011"/>
                  </a:lnTo>
                  <a:lnTo>
                    <a:pt x="4118" y="1011"/>
                  </a:lnTo>
                  <a:lnTo>
                    <a:pt x="4118" y="1010"/>
                  </a:lnTo>
                  <a:lnTo>
                    <a:pt x="4118" y="1008"/>
                  </a:lnTo>
                  <a:lnTo>
                    <a:pt x="4122" y="1006"/>
                  </a:lnTo>
                  <a:lnTo>
                    <a:pt x="4123" y="1006"/>
                  </a:lnTo>
                  <a:lnTo>
                    <a:pt x="4128" y="1006"/>
                  </a:lnTo>
                  <a:lnTo>
                    <a:pt x="4128" y="1005"/>
                  </a:lnTo>
                  <a:lnTo>
                    <a:pt x="4129" y="1006"/>
                  </a:lnTo>
                  <a:lnTo>
                    <a:pt x="4131" y="1006"/>
                  </a:lnTo>
                  <a:lnTo>
                    <a:pt x="4132" y="1006"/>
                  </a:lnTo>
                  <a:lnTo>
                    <a:pt x="4134" y="1006"/>
                  </a:lnTo>
                  <a:lnTo>
                    <a:pt x="4137" y="1008"/>
                  </a:lnTo>
                  <a:lnTo>
                    <a:pt x="4139" y="1008"/>
                  </a:lnTo>
                  <a:lnTo>
                    <a:pt x="4140" y="1010"/>
                  </a:lnTo>
                  <a:lnTo>
                    <a:pt x="4142" y="1011"/>
                  </a:lnTo>
                  <a:lnTo>
                    <a:pt x="4143" y="1011"/>
                  </a:lnTo>
                  <a:lnTo>
                    <a:pt x="4145" y="1011"/>
                  </a:lnTo>
                  <a:lnTo>
                    <a:pt x="4148" y="1013"/>
                  </a:lnTo>
                  <a:lnTo>
                    <a:pt x="4148" y="1014"/>
                  </a:lnTo>
                  <a:lnTo>
                    <a:pt x="4149" y="1014"/>
                  </a:lnTo>
                  <a:lnTo>
                    <a:pt x="4151" y="1016"/>
                  </a:lnTo>
                  <a:lnTo>
                    <a:pt x="4153" y="1016"/>
                  </a:lnTo>
                  <a:lnTo>
                    <a:pt x="4154" y="1016"/>
                  </a:lnTo>
                  <a:lnTo>
                    <a:pt x="4156" y="1016"/>
                  </a:lnTo>
                  <a:lnTo>
                    <a:pt x="4157" y="1016"/>
                  </a:lnTo>
                  <a:lnTo>
                    <a:pt x="4159" y="1017"/>
                  </a:lnTo>
                  <a:lnTo>
                    <a:pt x="4160" y="1017"/>
                  </a:lnTo>
                  <a:lnTo>
                    <a:pt x="4162" y="1017"/>
                  </a:lnTo>
                  <a:lnTo>
                    <a:pt x="4163" y="1017"/>
                  </a:lnTo>
                  <a:lnTo>
                    <a:pt x="4165" y="1017"/>
                  </a:lnTo>
                  <a:lnTo>
                    <a:pt x="4165" y="1019"/>
                  </a:lnTo>
                  <a:lnTo>
                    <a:pt x="4166" y="1019"/>
                  </a:lnTo>
                  <a:lnTo>
                    <a:pt x="4168" y="1019"/>
                  </a:lnTo>
                  <a:lnTo>
                    <a:pt x="4170" y="1019"/>
                  </a:lnTo>
                  <a:lnTo>
                    <a:pt x="4171" y="1019"/>
                  </a:lnTo>
                  <a:lnTo>
                    <a:pt x="4173" y="1020"/>
                  </a:lnTo>
                  <a:lnTo>
                    <a:pt x="4174" y="1020"/>
                  </a:lnTo>
                  <a:lnTo>
                    <a:pt x="4177" y="1022"/>
                  </a:lnTo>
                  <a:lnTo>
                    <a:pt x="4180" y="1024"/>
                  </a:lnTo>
                  <a:lnTo>
                    <a:pt x="4182" y="1025"/>
                  </a:lnTo>
                  <a:lnTo>
                    <a:pt x="4182" y="1024"/>
                  </a:lnTo>
                  <a:lnTo>
                    <a:pt x="4183" y="1025"/>
                  </a:lnTo>
                  <a:lnTo>
                    <a:pt x="4185" y="1025"/>
                  </a:lnTo>
                  <a:lnTo>
                    <a:pt x="4185" y="1027"/>
                  </a:lnTo>
                  <a:lnTo>
                    <a:pt x="4185" y="1027"/>
                  </a:lnTo>
                  <a:lnTo>
                    <a:pt x="4187" y="1027"/>
                  </a:lnTo>
                  <a:lnTo>
                    <a:pt x="4188" y="1028"/>
                  </a:lnTo>
                  <a:lnTo>
                    <a:pt x="4190" y="1028"/>
                  </a:lnTo>
                  <a:lnTo>
                    <a:pt x="4193" y="1028"/>
                  </a:lnTo>
                  <a:lnTo>
                    <a:pt x="4193" y="1030"/>
                  </a:lnTo>
                  <a:lnTo>
                    <a:pt x="4194" y="1030"/>
                  </a:lnTo>
                  <a:lnTo>
                    <a:pt x="4196" y="1030"/>
                  </a:lnTo>
                  <a:lnTo>
                    <a:pt x="4197" y="1030"/>
                  </a:lnTo>
                  <a:lnTo>
                    <a:pt x="4200" y="1030"/>
                  </a:lnTo>
                  <a:lnTo>
                    <a:pt x="4202" y="1031"/>
                  </a:lnTo>
                  <a:lnTo>
                    <a:pt x="4202" y="1033"/>
                  </a:lnTo>
                  <a:lnTo>
                    <a:pt x="4204" y="1033"/>
                  </a:lnTo>
                  <a:lnTo>
                    <a:pt x="4205" y="1033"/>
                  </a:lnTo>
                  <a:lnTo>
                    <a:pt x="4207" y="1034"/>
                  </a:lnTo>
                  <a:lnTo>
                    <a:pt x="4208" y="1036"/>
                  </a:lnTo>
                  <a:lnTo>
                    <a:pt x="4210" y="1036"/>
                  </a:lnTo>
                  <a:lnTo>
                    <a:pt x="4211" y="1036"/>
                  </a:lnTo>
                  <a:lnTo>
                    <a:pt x="4213" y="1036"/>
                  </a:lnTo>
                  <a:lnTo>
                    <a:pt x="4214" y="1036"/>
                  </a:lnTo>
                  <a:lnTo>
                    <a:pt x="4216" y="1036"/>
                  </a:lnTo>
                  <a:lnTo>
                    <a:pt x="4216" y="1037"/>
                  </a:lnTo>
                  <a:lnTo>
                    <a:pt x="4216" y="1039"/>
                  </a:lnTo>
                  <a:lnTo>
                    <a:pt x="4217" y="1039"/>
                  </a:lnTo>
                  <a:lnTo>
                    <a:pt x="4219" y="1039"/>
                  </a:lnTo>
                  <a:lnTo>
                    <a:pt x="4221" y="1041"/>
                  </a:lnTo>
                  <a:lnTo>
                    <a:pt x="4222" y="1042"/>
                  </a:lnTo>
                  <a:lnTo>
                    <a:pt x="4222" y="1044"/>
                  </a:lnTo>
                  <a:lnTo>
                    <a:pt x="4222" y="1044"/>
                  </a:lnTo>
                  <a:lnTo>
                    <a:pt x="4224" y="1044"/>
                  </a:lnTo>
                  <a:lnTo>
                    <a:pt x="4225" y="1044"/>
                  </a:lnTo>
                  <a:lnTo>
                    <a:pt x="4225" y="1044"/>
                  </a:lnTo>
                  <a:lnTo>
                    <a:pt x="4227" y="1044"/>
                  </a:lnTo>
                  <a:lnTo>
                    <a:pt x="4227" y="1045"/>
                  </a:lnTo>
                  <a:lnTo>
                    <a:pt x="4228" y="1045"/>
                  </a:lnTo>
                  <a:lnTo>
                    <a:pt x="4230" y="1047"/>
                  </a:lnTo>
                  <a:lnTo>
                    <a:pt x="4230" y="1048"/>
                  </a:lnTo>
                  <a:lnTo>
                    <a:pt x="4230" y="1050"/>
                  </a:lnTo>
                  <a:lnTo>
                    <a:pt x="4231" y="1051"/>
                  </a:lnTo>
                  <a:lnTo>
                    <a:pt x="4230" y="1051"/>
                  </a:lnTo>
                  <a:lnTo>
                    <a:pt x="4230" y="1053"/>
                  </a:lnTo>
                  <a:lnTo>
                    <a:pt x="4230" y="1054"/>
                  </a:lnTo>
                  <a:lnTo>
                    <a:pt x="4230" y="1056"/>
                  </a:lnTo>
                  <a:lnTo>
                    <a:pt x="4230" y="1058"/>
                  </a:lnTo>
                  <a:lnTo>
                    <a:pt x="4231" y="1056"/>
                  </a:lnTo>
                  <a:lnTo>
                    <a:pt x="4231" y="1058"/>
                  </a:lnTo>
                  <a:lnTo>
                    <a:pt x="4233" y="1058"/>
                  </a:lnTo>
                  <a:lnTo>
                    <a:pt x="4235" y="1058"/>
                  </a:lnTo>
                  <a:lnTo>
                    <a:pt x="4236" y="1058"/>
                  </a:lnTo>
                  <a:lnTo>
                    <a:pt x="4238" y="1058"/>
                  </a:lnTo>
                  <a:lnTo>
                    <a:pt x="4238" y="1059"/>
                  </a:lnTo>
                  <a:lnTo>
                    <a:pt x="4239" y="1059"/>
                  </a:lnTo>
                  <a:lnTo>
                    <a:pt x="4241" y="1059"/>
                  </a:lnTo>
                  <a:lnTo>
                    <a:pt x="4242" y="1061"/>
                  </a:lnTo>
                  <a:lnTo>
                    <a:pt x="4244" y="1061"/>
                  </a:lnTo>
                  <a:lnTo>
                    <a:pt x="4244" y="1062"/>
                  </a:lnTo>
                  <a:lnTo>
                    <a:pt x="4245" y="1062"/>
                  </a:lnTo>
                  <a:lnTo>
                    <a:pt x="4247" y="1062"/>
                  </a:lnTo>
                  <a:lnTo>
                    <a:pt x="4248" y="1062"/>
                  </a:lnTo>
                  <a:lnTo>
                    <a:pt x="4248" y="1064"/>
                  </a:lnTo>
                  <a:lnTo>
                    <a:pt x="4250" y="1064"/>
                  </a:lnTo>
                  <a:lnTo>
                    <a:pt x="4250" y="1062"/>
                  </a:lnTo>
                  <a:lnTo>
                    <a:pt x="4252" y="1064"/>
                  </a:lnTo>
                  <a:lnTo>
                    <a:pt x="4253" y="1064"/>
                  </a:lnTo>
                  <a:lnTo>
                    <a:pt x="4255" y="1064"/>
                  </a:lnTo>
                  <a:lnTo>
                    <a:pt x="4255" y="1065"/>
                  </a:lnTo>
                  <a:lnTo>
                    <a:pt x="4256" y="1065"/>
                  </a:lnTo>
                  <a:lnTo>
                    <a:pt x="4256" y="1067"/>
                  </a:lnTo>
                  <a:lnTo>
                    <a:pt x="4258" y="1068"/>
                  </a:lnTo>
                  <a:lnTo>
                    <a:pt x="4258" y="1070"/>
                  </a:lnTo>
                  <a:lnTo>
                    <a:pt x="4258" y="1072"/>
                  </a:lnTo>
                  <a:lnTo>
                    <a:pt x="4258" y="1073"/>
                  </a:lnTo>
                  <a:lnTo>
                    <a:pt x="4255" y="1073"/>
                  </a:lnTo>
                  <a:lnTo>
                    <a:pt x="4255" y="1075"/>
                  </a:lnTo>
                  <a:lnTo>
                    <a:pt x="4253" y="1075"/>
                  </a:lnTo>
                  <a:lnTo>
                    <a:pt x="4252" y="1075"/>
                  </a:lnTo>
                  <a:lnTo>
                    <a:pt x="4250" y="1075"/>
                  </a:lnTo>
                  <a:lnTo>
                    <a:pt x="4248" y="1075"/>
                  </a:lnTo>
                  <a:lnTo>
                    <a:pt x="4248" y="1073"/>
                  </a:lnTo>
                  <a:lnTo>
                    <a:pt x="4247" y="1073"/>
                  </a:lnTo>
                  <a:lnTo>
                    <a:pt x="4247" y="1075"/>
                  </a:lnTo>
                  <a:lnTo>
                    <a:pt x="4245" y="1075"/>
                  </a:lnTo>
                  <a:lnTo>
                    <a:pt x="4245" y="1076"/>
                  </a:lnTo>
                  <a:lnTo>
                    <a:pt x="4247" y="1078"/>
                  </a:lnTo>
                  <a:lnTo>
                    <a:pt x="4247" y="1079"/>
                  </a:lnTo>
                  <a:lnTo>
                    <a:pt x="4248" y="1079"/>
                  </a:lnTo>
                  <a:lnTo>
                    <a:pt x="4248" y="1081"/>
                  </a:lnTo>
                  <a:lnTo>
                    <a:pt x="4248" y="1081"/>
                  </a:lnTo>
                  <a:lnTo>
                    <a:pt x="4248" y="1082"/>
                  </a:lnTo>
                  <a:lnTo>
                    <a:pt x="4250" y="1082"/>
                  </a:lnTo>
                  <a:lnTo>
                    <a:pt x="4252" y="1082"/>
                  </a:lnTo>
                  <a:lnTo>
                    <a:pt x="4252" y="1084"/>
                  </a:lnTo>
                  <a:lnTo>
                    <a:pt x="4253" y="1084"/>
                  </a:lnTo>
                  <a:lnTo>
                    <a:pt x="4253" y="1085"/>
                  </a:lnTo>
                  <a:lnTo>
                    <a:pt x="4255" y="1085"/>
                  </a:lnTo>
                  <a:lnTo>
                    <a:pt x="4255" y="1087"/>
                  </a:lnTo>
                  <a:lnTo>
                    <a:pt x="4256" y="1087"/>
                  </a:lnTo>
                  <a:lnTo>
                    <a:pt x="4256" y="1089"/>
                  </a:lnTo>
                  <a:lnTo>
                    <a:pt x="4258" y="1089"/>
                  </a:lnTo>
                  <a:lnTo>
                    <a:pt x="4259" y="1089"/>
                  </a:lnTo>
                  <a:lnTo>
                    <a:pt x="4259" y="1090"/>
                  </a:lnTo>
                  <a:lnTo>
                    <a:pt x="4259" y="1090"/>
                  </a:lnTo>
                  <a:lnTo>
                    <a:pt x="4261" y="1090"/>
                  </a:lnTo>
                  <a:lnTo>
                    <a:pt x="4261" y="1092"/>
                  </a:lnTo>
                  <a:lnTo>
                    <a:pt x="4261" y="1093"/>
                  </a:lnTo>
                  <a:lnTo>
                    <a:pt x="4261" y="1095"/>
                  </a:lnTo>
                  <a:lnTo>
                    <a:pt x="4261" y="1096"/>
                  </a:lnTo>
                  <a:lnTo>
                    <a:pt x="4261" y="1098"/>
                  </a:lnTo>
                  <a:lnTo>
                    <a:pt x="4262" y="1098"/>
                  </a:lnTo>
                  <a:lnTo>
                    <a:pt x="4264" y="1098"/>
                  </a:lnTo>
                  <a:lnTo>
                    <a:pt x="4264" y="1099"/>
                  </a:lnTo>
                  <a:lnTo>
                    <a:pt x="4264" y="1101"/>
                  </a:lnTo>
                  <a:lnTo>
                    <a:pt x="4265" y="1101"/>
                  </a:lnTo>
                  <a:lnTo>
                    <a:pt x="4265" y="1102"/>
                  </a:lnTo>
                  <a:lnTo>
                    <a:pt x="4265" y="1104"/>
                  </a:lnTo>
                  <a:lnTo>
                    <a:pt x="4267" y="1104"/>
                  </a:lnTo>
                  <a:lnTo>
                    <a:pt x="4269" y="1104"/>
                  </a:lnTo>
                  <a:lnTo>
                    <a:pt x="4270" y="1104"/>
                  </a:lnTo>
                  <a:lnTo>
                    <a:pt x="4272" y="1104"/>
                  </a:lnTo>
                  <a:lnTo>
                    <a:pt x="4273" y="1104"/>
                  </a:lnTo>
                  <a:lnTo>
                    <a:pt x="4273" y="1102"/>
                  </a:lnTo>
                  <a:lnTo>
                    <a:pt x="4275" y="1102"/>
                  </a:lnTo>
                  <a:lnTo>
                    <a:pt x="4275" y="1104"/>
                  </a:lnTo>
                  <a:lnTo>
                    <a:pt x="4276" y="1104"/>
                  </a:lnTo>
                  <a:lnTo>
                    <a:pt x="4276" y="1106"/>
                  </a:lnTo>
                  <a:lnTo>
                    <a:pt x="4275" y="1106"/>
                  </a:lnTo>
                  <a:lnTo>
                    <a:pt x="4275" y="1107"/>
                  </a:lnTo>
                  <a:lnTo>
                    <a:pt x="4273" y="1107"/>
                  </a:lnTo>
                  <a:lnTo>
                    <a:pt x="4273" y="1109"/>
                  </a:lnTo>
                  <a:lnTo>
                    <a:pt x="4275" y="1109"/>
                  </a:lnTo>
                  <a:lnTo>
                    <a:pt x="4275" y="1110"/>
                  </a:lnTo>
                  <a:lnTo>
                    <a:pt x="4276" y="1110"/>
                  </a:lnTo>
                  <a:lnTo>
                    <a:pt x="4278" y="1110"/>
                  </a:lnTo>
                  <a:lnTo>
                    <a:pt x="4276" y="1112"/>
                  </a:lnTo>
                  <a:lnTo>
                    <a:pt x="4278" y="1112"/>
                  </a:lnTo>
                  <a:lnTo>
                    <a:pt x="4279" y="1112"/>
                  </a:lnTo>
                  <a:lnTo>
                    <a:pt x="4281" y="1112"/>
                  </a:lnTo>
                  <a:lnTo>
                    <a:pt x="4282" y="1112"/>
                  </a:lnTo>
                  <a:lnTo>
                    <a:pt x="4284" y="1112"/>
                  </a:lnTo>
                  <a:lnTo>
                    <a:pt x="4286" y="1112"/>
                  </a:lnTo>
                  <a:lnTo>
                    <a:pt x="4286" y="1113"/>
                  </a:lnTo>
                  <a:lnTo>
                    <a:pt x="4284" y="1113"/>
                  </a:lnTo>
                  <a:lnTo>
                    <a:pt x="4282" y="1113"/>
                  </a:lnTo>
                  <a:lnTo>
                    <a:pt x="4281" y="1113"/>
                  </a:lnTo>
                  <a:lnTo>
                    <a:pt x="4281" y="1115"/>
                  </a:lnTo>
                  <a:lnTo>
                    <a:pt x="4282" y="1116"/>
                  </a:lnTo>
                  <a:lnTo>
                    <a:pt x="4284" y="1118"/>
                  </a:lnTo>
                  <a:lnTo>
                    <a:pt x="4286" y="1118"/>
                  </a:lnTo>
                  <a:lnTo>
                    <a:pt x="4287" y="1118"/>
                  </a:lnTo>
                  <a:lnTo>
                    <a:pt x="4287" y="1118"/>
                  </a:lnTo>
                  <a:lnTo>
                    <a:pt x="4289" y="1118"/>
                  </a:lnTo>
                  <a:lnTo>
                    <a:pt x="4290" y="1118"/>
                  </a:lnTo>
                  <a:lnTo>
                    <a:pt x="4292" y="1118"/>
                  </a:lnTo>
                  <a:lnTo>
                    <a:pt x="4292" y="1120"/>
                  </a:lnTo>
                  <a:lnTo>
                    <a:pt x="4290" y="1120"/>
                  </a:lnTo>
                  <a:lnTo>
                    <a:pt x="4289" y="1120"/>
                  </a:lnTo>
                  <a:lnTo>
                    <a:pt x="4289" y="1121"/>
                  </a:lnTo>
                  <a:lnTo>
                    <a:pt x="4290" y="1121"/>
                  </a:lnTo>
                  <a:lnTo>
                    <a:pt x="4292" y="1121"/>
                  </a:lnTo>
                  <a:lnTo>
                    <a:pt x="4293" y="1121"/>
                  </a:lnTo>
                  <a:lnTo>
                    <a:pt x="4293" y="1123"/>
                  </a:lnTo>
                  <a:lnTo>
                    <a:pt x="4292" y="1124"/>
                  </a:lnTo>
                  <a:lnTo>
                    <a:pt x="4290" y="1124"/>
                  </a:lnTo>
                  <a:lnTo>
                    <a:pt x="4289" y="1124"/>
                  </a:lnTo>
                  <a:lnTo>
                    <a:pt x="4287" y="1124"/>
                  </a:lnTo>
                  <a:lnTo>
                    <a:pt x="4286" y="1124"/>
                  </a:lnTo>
                  <a:lnTo>
                    <a:pt x="4284" y="1124"/>
                  </a:lnTo>
                  <a:lnTo>
                    <a:pt x="4284" y="1123"/>
                  </a:lnTo>
                  <a:lnTo>
                    <a:pt x="4284" y="1121"/>
                  </a:lnTo>
                  <a:lnTo>
                    <a:pt x="4282" y="1121"/>
                  </a:lnTo>
                  <a:lnTo>
                    <a:pt x="4282" y="1120"/>
                  </a:lnTo>
                  <a:lnTo>
                    <a:pt x="4281" y="1120"/>
                  </a:lnTo>
                  <a:lnTo>
                    <a:pt x="4279" y="1120"/>
                  </a:lnTo>
                  <a:lnTo>
                    <a:pt x="4278" y="1120"/>
                  </a:lnTo>
                  <a:lnTo>
                    <a:pt x="4276" y="1120"/>
                  </a:lnTo>
                  <a:lnTo>
                    <a:pt x="4275" y="1120"/>
                  </a:lnTo>
                  <a:lnTo>
                    <a:pt x="4273" y="1118"/>
                  </a:lnTo>
                  <a:lnTo>
                    <a:pt x="4272" y="1118"/>
                  </a:lnTo>
                  <a:lnTo>
                    <a:pt x="4270" y="1118"/>
                  </a:lnTo>
                  <a:lnTo>
                    <a:pt x="4270" y="1120"/>
                  </a:lnTo>
                  <a:lnTo>
                    <a:pt x="4269" y="1118"/>
                  </a:lnTo>
                  <a:lnTo>
                    <a:pt x="4267" y="1118"/>
                  </a:lnTo>
                  <a:lnTo>
                    <a:pt x="4267" y="1118"/>
                  </a:lnTo>
                  <a:lnTo>
                    <a:pt x="4265" y="1118"/>
                  </a:lnTo>
                  <a:lnTo>
                    <a:pt x="4264" y="1118"/>
                  </a:lnTo>
                  <a:lnTo>
                    <a:pt x="4262" y="1118"/>
                  </a:lnTo>
                  <a:lnTo>
                    <a:pt x="4262" y="1118"/>
                  </a:lnTo>
                  <a:lnTo>
                    <a:pt x="4261" y="1118"/>
                  </a:lnTo>
                  <a:lnTo>
                    <a:pt x="4259" y="1118"/>
                  </a:lnTo>
                  <a:lnTo>
                    <a:pt x="4259" y="1118"/>
                  </a:lnTo>
                  <a:lnTo>
                    <a:pt x="4259" y="1118"/>
                  </a:lnTo>
                  <a:lnTo>
                    <a:pt x="4258" y="1118"/>
                  </a:lnTo>
                  <a:lnTo>
                    <a:pt x="4256" y="1118"/>
                  </a:lnTo>
                  <a:lnTo>
                    <a:pt x="4255" y="1118"/>
                  </a:lnTo>
                  <a:lnTo>
                    <a:pt x="4255" y="1116"/>
                  </a:lnTo>
                  <a:lnTo>
                    <a:pt x="4253" y="1116"/>
                  </a:lnTo>
                  <a:lnTo>
                    <a:pt x="4253" y="1115"/>
                  </a:lnTo>
                  <a:lnTo>
                    <a:pt x="4253" y="1113"/>
                  </a:lnTo>
                  <a:lnTo>
                    <a:pt x="4252" y="1112"/>
                  </a:lnTo>
                  <a:lnTo>
                    <a:pt x="4250" y="1112"/>
                  </a:lnTo>
                  <a:lnTo>
                    <a:pt x="4250" y="1110"/>
                  </a:lnTo>
                  <a:lnTo>
                    <a:pt x="4248" y="1110"/>
                  </a:lnTo>
                  <a:lnTo>
                    <a:pt x="4248" y="1109"/>
                  </a:lnTo>
                  <a:lnTo>
                    <a:pt x="4247" y="1109"/>
                  </a:lnTo>
                  <a:lnTo>
                    <a:pt x="4245" y="1109"/>
                  </a:lnTo>
                  <a:lnTo>
                    <a:pt x="4245" y="1107"/>
                  </a:lnTo>
                  <a:lnTo>
                    <a:pt x="4245" y="1106"/>
                  </a:lnTo>
                  <a:lnTo>
                    <a:pt x="4245" y="1104"/>
                  </a:lnTo>
                  <a:lnTo>
                    <a:pt x="4244" y="1104"/>
                  </a:lnTo>
                  <a:lnTo>
                    <a:pt x="4242" y="1104"/>
                  </a:lnTo>
                  <a:lnTo>
                    <a:pt x="4241" y="1104"/>
                  </a:lnTo>
                  <a:lnTo>
                    <a:pt x="4241" y="1102"/>
                  </a:lnTo>
                  <a:lnTo>
                    <a:pt x="4241" y="1101"/>
                  </a:lnTo>
                  <a:lnTo>
                    <a:pt x="4241" y="1099"/>
                  </a:lnTo>
                  <a:lnTo>
                    <a:pt x="4239" y="1099"/>
                  </a:lnTo>
                  <a:lnTo>
                    <a:pt x="4239" y="1098"/>
                  </a:lnTo>
                  <a:lnTo>
                    <a:pt x="4238" y="1098"/>
                  </a:lnTo>
                  <a:lnTo>
                    <a:pt x="4236" y="1095"/>
                  </a:lnTo>
                  <a:lnTo>
                    <a:pt x="4236" y="1093"/>
                  </a:lnTo>
                  <a:lnTo>
                    <a:pt x="4235" y="1093"/>
                  </a:lnTo>
                  <a:lnTo>
                    <a:pt x="4235" y="1092"/>
                  </a:lnTo>
                  <a:lnTo>
                    <a:pt x="4235" y="1090"/>
                  </a:lnTo>
                  <a:lnTo>
                    <a:pt x="4233" y="1090"/>
                  </a:lnTo>
                  <a:lnTo>
                    <a:pt x="4231" y="1090"/>
                  </a:lnTo>
                  <a:lnTo>
                    <a:pt x="4230" y="1090"/>
                  </a:lnTo>
                  <a:lnTo>
                    <a:pt x="4230" y="1089"/>
                  </a:lnTo>
                  <a:lnTo>
                    <a:pt x="4228" y="1089"/>
                  </a:lnTo>
                  <a:lnTo>
                    <a:pt x="4227" y="1089"/>
                  </a:lnTo>
                  <a:lnTo>
                    <a:pt x="4225" y="1089"/>
                  </a:lnTo>
                  <a:lnTo>
                    <a:pt x="4224" y="1089"/>
                  </a:lnTo>
                  <a:lnTo>
                    <a:pt x="4224" y="1087"/>
                  </a:lnTo>
                  <a:lnTo>
                    <a:pt x="4222" y="1087"/>
                  </a:lnTo>
                  <a:lnTo>
                    <a:pt x="4222" y="1087"/>
                  </a:lnTo>
                  <a:lnTo>
                    <a:pt x="4221" y="1087"/>
                  </a:lnTo>
                  <a:lnTo>
                    <a:pt x="4219" y="1087"/>
                  </a:lnTo>
                  <a:lnTo>
                    <a:pt x="4219" y="1085"/>
                  </a:lnTo>
                  <a:lnTo>
                    <a:pt x="4217" y="1085"/>
                  </a:lnTo>
                  <a:lnTo>
                    <a:pt x="4217" y="1084"/>
                  </a:lnTo>
                  <a:lnTo>
                    <a:pt x="4216" y="1084"/>
                  </a:lnTo>
                  <a:lnTo>
                    <a:pt x="4214" y="1084"/>
                  </a:lnTo>
                  <a:lnTo>
                    <a:pt x="4213" y="1084"/>
                  </a:lnTo>
                  <a:lnTo>
                    <a:pt x="4213" y="1085"/>
                  </a:lnTo>
                  <a:lnTo>
                    <a:pt x="4211" y="1084"/>
                  </a:lnTo>
                  <a:lnTo>
                    <a:pt x="4211" y="1085"/>
                  </a:lnTo>
                  <a:lnTo>
                    <a:pt x="4211" y="1087"/>
                  </a:lnTo>
                  <a:lnTo>
                    <a:pt x="4210" y="1087"/>
                  </a:lnTo>
                  <a:lnTo>
                    <a:pt x="4207" y="1085"/>
                  </a:lnTo>
                  <a:lnTo>
                    <a:pt x="4205" y="1085"/>
                  </a:lnTo>
                  <a:lnTo>
                    <a:pt x="4205" y="1087"/>
                  </a:lnTo>
                  <a:lnTo>
                    <a:pt x="4207" y="1087"/>
                  </a:lnTo>
                  <a:lnTo>
                    <a:pt x="4207" y="1089"/>
                  </a:lnTo>
                  <a:lnTo>
                    <a:pt x="4207" y="1090"/>
                  </a:lnTo>
                  <a:lnTo>
                    <a:pt x="4205" y="1090"/>
                  </a:lnTo>
                  <a:lnTo>
                    <a:pt x="4204" y="1090"/>
                  </a:lnTo>
                  <a:lnTo>
                    <a:pt x="4204" y="1089"/>
                  </a:lnTo>
                  <a:lnTo>
                    <a:pt x="4202" y="1089"/>
                  </a:lnTo>
                  <a:lnTo>
                    <a:pt x="4202" y="1090"/>
                  </a:lnTo>
                  <a:lnTo>
                    <a:pt x="4204" y="1092"/>
                  </a:lnTo>
                  <a:lnTo>
                    <a:pt x="4202" y="1092"/>
                  </a:lnTo>
                  <a:lnTo>
                    <a:pt x="4202" y="1093"/>
                  </a:lnTo>
                  <a:lnTo>
                    <a:pt x="4199" y="1093"/>
                  </a:lnTo>
                  <a:lnTo>
                    <a:pt x="4197" y="1093"/>
                  </a:lnTo>
                  <a:lnTo>
                    <a:pt x="4194" y="1095"/>
                  </a:lnTo>
                  <a:lnTo>
                    <a:pt x="4193" y="1095"/>
                  </a:lnTo>
                  <a:lnTo>
                    <a:pt x="4193" y="1093"/>
                  </a:lnTo>
                  <a:lnTo>
                    <a:pt x="4191" y="1093"/>
                  </a:lnTo>
                  <a:lnTo>
                    <a:pt x="4191" y="1095"/>
                  </a:lnTo>
                  <a:lnTo>
                    <a:pt x="4193" y="1095"/>
                  </a:lnTo>
                  <a:lnTo>
                    <a:pt x="4194" y="1096"/>
                  </a:lnTo>
                  <a:lnTo>
                    <a:pt x="4196" y="1096"/>
                  </a:lnTo>
                  <a:lnTo>
                    <a:pt x="4197" y="1098"/>
                  </a:lnTo>
                  <a:lnTo>
                    <a:pt x="4199" y="1098"/>
                  </a:lnTo>
                  <a:lnTo>
                    <a:pt x="4199" y="1099"/>
                  </a:lnTo>
                  <a:lnTo>
                    <a:pt x="4199" y="1102"/>
                  </a:lnTo>
                  <a:lnTo>
                    <a:pt x="4199" y="1104"/>
                  </a:lnTo>
                  <a:lnTo>
                    <a:pt x="4197" y="1104"/>
                  </a:lnTo>
                  <a:lnTo>
                    <a:pt x="4196" y="1104"/>
                  </a:lnTo>
                  <a:lnTo>
                    <a:pt x="4194" y="1104"/>
                  </a:lnTo>
                  <a:lnTo>
                    <a:pt x="4194" y="1106"/>
                  </a:lnTo>
                  <a:lnTo>
                    <a:pt x="4193" y="1106"/>
                  </a:lnTo>
                  <a:lnTo>
                    <a:pt x="4191" y="1106"/>
                  </a:lnTo>
                  <a:lnTo>
                    <a:pt x="4191" y="1107"/>
                  </a:lnTo>
                  <a:lnTo>
                    <a:pt x="4190" y="1107"/>
                  </a:lnTo>
                  <a:lnTo>
                    <a:pt x="4188" y="1107"/>
                  </a:lnTo>
                  <a:lnTo>
                    <a:pt x="4187" y="1106"/>
                  </a:lnTo>
                  <a:lnTo>
                    <a:pt x="4185" y="1106"/>
                  </a:lnTo>
                  <a:lnTo>
                    <a:pt x="4185" y="1106"/>
                  </a:lnTo>
                  <a:lnTo>
                    <a:pt x="4183" y="1106"/>
                  </a:lnTo>
                  <a:lnTo>
                    <a:pt x="4182" y="1106"/>
                  </a:lnTo>
                  <a:lnTo>
                    <a:pt x="4180" y="1106"/>
                  </a:lnTo>
                  <a:lnTo>
                    <a:pt x="4179" y="1106"/>
                  </a:lnTo>
                  <a:lnTo>
                    <a:pt x="4177" y="1106"/>
                  </a:lnTo>
                  <a:lnTo>
                    <a:pt x="4176" y="1106"/>
                  </a:lnTo>
                  <a:lnTo>
                    <a:pt x="4174" y="1106"/>
                  </a:lnTo>
                  <a:lnTo>
                    <a:pt x="4173" y="1106"/>
                  </a:lnTo>
                  <a:lnTo>
                    <a:pt x="4171" y="1106"/>
                  </a:lnTo>
                  <a:lnTo>
                    <a:pt x="4170" y="1104"/>
                  </a:lnTo>
                  <a:lnTo>
                    <a:pt x="4168" y="1104"/>
                  </a:lnTo>
                  <a:lnTo>
                    <a:pt x="4166" y="1104"/>
                  </a:lnTo>
                  <a:lnTo>
                    <a:pt x="4163" y="1101"/>
                  </a:lnTo>
                  <a:lnTo>
                    <a:pt x="4162" y="1098"/>
                  </a:lnTo>
                  <a:lnTo>
                    <a:pt x="4160" y="1096"/>
                  </a:lnTo>
                  <a:lnTo>
                    <a:pt x="4159" y="1095"/>
                  </a:lnTo>
                  <a:lnTo>
                    <a:pt x="4156" y="1093"/>
                  </a:lnTo>
                  <a:lnTo>
                    <a:pt x="4156" y="1092"/>
                  </a:lnTo>
                  <a:lnTo>
                    <a:pt x="4156" y="1090"/>
                  </a:lnTo>
                  <a:lnTo>
                    <a:pt x="4154" y="1092"/>
                  </a:lnTo>
                  <a:lnTo>
                    <a:pt x="4153" y="1092"/>
                  </a:lnTo>
                  <a:lnTo>
                    <a:pt x="4151" y="1092"/>
                  </a:lnTo>
                  <a:lnTo>
                    <a:pt x="4149" y="1092"/>
                  </a:lnTo>
                  <a:lnTo>
                    <a:pt x="4148" y="1092"/>
                  </a:lnTo>
                  <a:lnTo>
                    <a:pt x="4148" y="1092"/>
                  </a:lnTo>
                  <a:lnTo>
                    <a:pt x="4146" y="1092"/>
                  </a:lnTo>
                  <a:lnTo>
                    <a:pt x="4146" y="1090"/>
                  </a:lnTo>
                  <a:lnTo>
                    <a:pt x="4145" y="1092"/>
                  </a:lnTo>
                  <a:lnTo>
                    <a:pt x="4143" y="1093"/>
                  </a:lnTo>
                  <a:lnTo>
                    <a:pt x="4142" y="1093"/>
                  </a:lnTo>
                  <a:lnTo>
                    <a:pt x="4142" y="1095"/>
                  </a:lnTo>
                  <a:lnTo>
                    <a:pt x="4140" y="1095"/>
                  </a:lnTo>
                  <a:lnTo>
                    <a:pt x="4139" y="1095"/>
                  </a:lnTo>
                  <a:lnTo>
                    <a:pt x="4137" y="1095"/>
                  </a:lnTo>
                  <a:lnTo>
                    <a:pt x="4135" y="1095"/>
                  </a:lnTo>
                  <a:lnTo>
                    <a:pt x="4134" y="1095"/>
                  </a:lnTo>
                  <a:lnTo>
                    <a:pt x="4132" y="1095"/>
                  </a:lnTo>
                  <a:lnTo>
                    <a:pt x="4131" y="1095"/>
                  </a:lnTo>
                  <a:lnTo>
                    <a:pt x="4128" y="1095"/>
                  </a:lnTo>
                  <a:lnTo>
                    <a:pt x="4126" y="1095"/>
                  </a:lnTo>
                  <a:lnTo>
                    <a:pt x="4125" y="1095"/>
                  </a:lnTo>
                  <a:lnTo>
                    <a:pt x="4126" y="1092"/>
                  </a:lnTo>
                  <a:lnTo>
                    <a:pt x="4126" y="1090"/>
                  </a:lnTo>
                  <a:lnTo>
                    <a:pt x="4128" y="1090"/>
                  </a:lnTo>
                  <a:lnTo>
                    <a:pt x="4128" y="1089"/>
                  </a:lnTo>
                  <a:lnTo>
                    <a:pt x="4129" y="1087"/>
                  </a:lnTo>
                  <a:lnTo>
                    <a:pt x="4129" y="1085"/>
                  </a:lnTo>
                  <a:lnTo>
                    <a:pt x="4131" y="1084"/>
                  </a:lnTo>
                  <a:lnTo>
                    <a:pt x="4134" y="1082"/>
                  </a:lnTo>
                  <a:lnTo>
                    <a:pt x="4135" y="1081"/>
                  </a:lnTo>
                  <a:lnTo>
                    <a:pt x="4137" y="1081"/>
                  </a:lnTo>
                  <a:lnTo>
                    <a:pt x="4139" y="1081"/>
                  </a:lnTo>
                  <a:lnTo>
                    <a:pt x="4140" y="1081"/>
                  </a:lnTo>
                  <a:lnTo>
                    <a:pt x="4142" y="1082"/>
                  </a:lnTo>
                  <a:lnTo>
                    <a:pt x="4143" y="1084"/>
                  </a:lnTo>
                  <a:lnTo>
                    <a:pt x="4145" y="1084"/>
                  </a:lnTo>
                  <a:lnTo>
                    <a:pt x="4143" y="1085"/>
                  </a:lnTo>
                  <a:lnTo>
                    <a:pt x="4145" y="1085"/>
                  </a:lnTo>
                  <a:lnTo>
                    <a:pt x="4145" y="1084"/>
                  </a:lnTo>
                  <a:lnTo>
                    <a:pt x="4145" y="1082"/>
                  </a:lnTo>
                  <a:lnTo>
                    <a:pt x="4143" y="1082"/>
                  </a:lnTo>
                  <a:lnTo>
                    <a:pt x="4142" y="1081"/>
                  </a:lnTo>
                  <a:lnTo>
                    <a:pt x="4140" y="1081"/>
                  </a:lnTo>
                  <a:lnTo>
                    <a:pt x="4142" y="1081"/>
                  </a:lnTo>
                  <a:lnTo>
                    <a:pt x="4143" y="1081"/>
                  </a:lnTo>
                  <a:lnTo>
                    <a:pt x="4143" y="1079"/>
                  </a:lnTo>
                  <a:lnTo>
                    <a:pt x="4142" y="1079"/>
                  </a:lnTo>
                  <a:lnTo>
                    <a:pt x="4140" y="1079"/>
                  </a:lnTo>
                  <a:lnTo>
                    <a:pt x="4139" y="1078"/>
                  </a:lnTo>
                  <a:lnTo>
                    <a:pt x="4137" y="1076"/>
                  </a:lnTo>
                  <a:lnTo>
                    <a:pt x="4139" y="1076"/>
                  </a:lnTo>
                  <a:lnTo>
                    <a:pt x="4139" y="1075"/>
                  </a:lnTo>
                  <a:lnTo>
                    <a:pt x="4140" y="1075"/>
                  </a:lnTo>
                  <a:lnTo>
                    <a:pt x="4140" y="1076"/>
                  </a:lnTo>
                  <a:lnTo>
                    <a:pt x="4142" y="1076"/>
                  </a:lnTo>
                  <a:lnTo>
                    <a:pt x="4142" y="1075"/>
                  </a:lnTo>
                  <a:lnTo>
                    <a:pt x="4140" y="1075"/>
                  </a:lnTo>
                  <a:lnTo>
                    <a:pt x="4140" y="1073"/>
                  </a:lnTo>
                  <a:lnTo>
                    <a:pt x="4139" y="1072"/>
                  </a:lnTo>
                  <a:lnTo>
                    <a:pt x="4137" y="1070"/>
                  </a:lnTo>
                  <a:lnTo>
                    <a:pt x="4135" y="1068"/>
                  </a:lnTo>
                  <a:lnTo>
                    <a:pt x="4135" y="1067"/>
                  </a:lnTo>
                  <a:lnTo>
                    <a:pt x="4135" y="1065"/>
                  </a:lnTo>
                  <a:lnTo>
                    <a:pt x="4134" y="1065"/>
                  </a:lnTo>
                  <a:lnTo>
                    <a:pt x="4134" y="1064"/>
                  </a:lnTo>
                  <a:lnTo>
                    <a:pt x="4134" y="1062"/>
                  </a:lnTo>
                  <a:lnTo>
                    <a:pt x="4132" y="1062"/>
                  </a:lnTo>
                  <a:lnTo>
                    <a:pt x="4132" y="1061"/>
                  </a:lnTo>
                  <a:lnTo>
                    <a:pt x="4134" y="1061"/>
                  </a:lnTo>
                  <a:lnTo>
                    <a:pt x="4134" y="1059"/>
                  </a:lnTo>
                  <a:lnTo>
                    <a:pt x="4132" y="1059"/>
                  </a:lnTo>
                  <a:lnTo>
                    <a:pt x="4132" y="1061"/>
                  </a:lnTo>
                  <a:lnTo>
                    <a:pt x="4131" y="1061"/>
                  </a:lnTo>
                  <a:lnTo>
                    <a:pt x="4131" y="1059"/>
                  </a:lnTo>
                  <a:lnTo>
                    <a:pt x="4131" y="1058"/>
                  </a:lnTo>
                  <a:lnTo>
                    <a:pt x="4129" y="1058"/>
                  </a:lnTo>
                  <a:lnTo>
                    <a:pt x="4129" y="1056"/>
                  </a:lnTo>
                  <a:lnTo>
                    <a:pt x="4129" y="1054"/>
                  </a:lnTo>
                  <a:lnTo>
                    <a:pt x="4128" y="1054"/>
                  </a:lnTo>
                  <a:lnTo>
                    <a:pt x="4126" y="1054"/>
                  </a:lnTo>
                  <a:lnTo>
                    <a:pt x="4126" y="1053"/>
                  </a:lnTo>
                  <a:lnTo>
                    <a:pt x="4125" y="1053"/>
                  </a:lnTo>
                  <a:lnTo>
                    <a:pt x="4125" y="1051"/>
                  </a:lnTo>
                  <a:lnTo>
                    <a:pt x="4123" y="1053"/>
                  </a:lnTo>
                  <a:lnTo>
                    <a:pt x="4123" y="1051"/>
                  </a:lnTo>
                  <a:lnTo>
                    <a:pt x="4122" y="1051"/>
                  </a:lnTo>
                  <a:lnTo>
                    <a:pt x="4120" y="1050"/>
                  </a:lnTo>
                  <a:lnTo>
                    <a:pt x="4118" y="1050"/>
                  </a:lnTo>
                  <a:lnTo>
                    <a:pt x="4118" y="1048"/>
                  </a:lnTo>
                  <a:lnTo>
                    <a:pt x="4117" y="1050"/>
                  </a:lnTo>
                  <a:lnTo>
                    <a:pt x="4115" y="1050"/>
                  </a:lnTo>
                  <a:lnTo>
                    <a:pt x="4114" y="1050"/>
                  </a:lnTo>
                  <a:lnTo>
                    <a:pt x="4114" y="1048"/>
                  </a:lnTo>
                  <a:lnTo>
                    <a:pt x="4112" y="1048"/>
                  </a:lnTo>
                  <a:lnTo>
                    <a:pt x="4111" y="1048"/>
                  </a:lnTo>
                  <a:lnTo>
                    <a:pt x="4111" y="1047"/>
                  </a:lnTo>
                  <a:lnTo>
                    <a:pt x="4111" y="1047"/>
                  </a:lnTo>
                  <a:lnTo>
                    <a:pt x="4109" y="1047"/>
                  </a:lnTo>
                  <a:lnTo>
                    <a:pt x="4109" y="1045"/>
                  </a:lnTo>
                  <a:lnTo>
                    <a:pt x="4108" y="1045"/>
                  </a:lnTo>
                  <a:lnTo>
                    <a:pt x="4106" y="1045"/>
                  </a:lnTo>
                  <a:lnTo>
                    <a:pt x="4105" y="1045"/>
                  </a:lnTo>
                  <a:lnTo>
                    <a:pt x="4105" y="1044"/>
                  </a:lnTo>
                  <a:lnTo>
                    <a:pt x="4103" y="1044"/>
                  </a:lnTo>
                  <a:lnTo>
                    <a:pt x="4101" y="1044"/>
                  </a:lnTo>
                  <a:lnTo>
                    <a:pt x="4100" y="1044"/>
                  </a:lnTo>
                  <a:lnTo>
                    <a:pt x="4098" y="1044"/>
                  </a:lnTo>
                  <a:lnTo>
                    <a:pt x="4097" y="1044"/>
                  </a:lnTo>
                  <a:lnTo>
                    <a:pt x="4095" y="1044"/>
                  </a:lnTo>
                  <a:lnTo>
                    <a:pt x="4095" y="1044"/>
                  </a:lnTo>
                  <a:lnTo>
                    <a:pt x="4094" y="1044"/>
                  </a:lnTo>
                  <a:lnTo>
                    <a:pt x="4094" y="1044"/>
                  </a:lnTo>
                  <a:lnTo>
                    <a:pt x="4091" y="1042"/>
                  </a:lnTo>
                  <a:lnTo>
                    <a:pt x="4089" y="1042"/>
                  </a:lnTo>
                  <a:lnTo>
                    <a:pt x="4088" y="1042"/>
                  </a:lnTo>
                  <a:lnTo>
                    <a:pt x="4088" y="1041"/>
                  </a:lnTo>
                  <a:lnTo>
                    <a:pt x="4086" y="1041"/>
                  </a:lnTo>
                  <a:lnTo>
                    <a:pt x="4086" y="1039"/>
                  </a:lnTo>
                  <a:lnTo>
                    <a:pt x="4084" y="1039"/>
                  </a:lnTo>
                  <a:lnTo>
                    <a:pt x="4084" y="1037"/>
                  </a:lnTo>
                  <a:lnTo>
                    <a:pt x="4083" y="1037"/>
                  </a:lnTo>
                  <a:lnTo>
                    <a:pt x="4081" y="1036"/>
                  </a:lnTo>
                  <a:lnTo>
                    <a:pt x="4081" y="1037"/>
                  </a:lnTo>
                  <a:lnTo>
                    <a:pt x="4080" y="1037"/>
                  </a:lnTo>
                  <a:lnTo>
                    <a:pt x="4080" y="1036"/>
                  </a:lnTo>
                  <a:lnTo>
                    <a:pt x="4080" y="1034"/>
                  </a:lnTo>
                  <a:lnTo>
                    <a:pt x="4078" y="1034"/>
                  </a:lnTo>
                  <a:lnTo>
                    <a:pt x="4080" y="1036"/>
                  </a:lnTo>
                  <a:lnTo>
                    <a:pt x="4078" y="1036"/>
                  </a:lnTo>
                  <a:lnTo>
                    <a:pt x="4077" y="1036"/>
                  </a:lnTo>
                  <a:lnTo>
                    <a:pt x="4077" y="1034"/>
                  </a:lnTo>
                  <a:lnTo>
                    <a:pt x="4075" y="1034"/>
                  </a:lnTo>
                  <a:lnTo>
                    <a:pt x="4074" y="1034"/>
                  </a:lnTo>
                  <a:lnTo>
                    <a:pt x="4074" y="1033"/>
                  </a:lnTo>
                  <a:lnTo>
                    <a:pt x="4074" y="1031"/>
                  </a:lnTo>
                  <a:lnTo>
                    <a:pt x="4074" y="1031"/>
                  </a:lnTo>
                  <a:lnTo>
                    <a:pt x="4074" y="1030"/>
                  </a:lnTo>
                  <a:lnTo>
                    <a:pt x="4074" y="1028"/>
                  </a:lnTo>
                  <a:lnTo>
                    <a:pt x="4074" y="1027"/>
                  </a:lnTo>
                  <a:lnTo>
                    <a:pt x="4075" y="1027"/>
                  </a:lnTo>
                  <a:lnTo>
                    <a:pt x="4077" y="1027"/>
                  </a:lnTo>
                  <a:lnTo>
                    <a:pt x="4077" y="1025"/>
                  </a:lnTo>
                  <a:lnTo>
                    <a:pt x="4075" y="1025"/>
                  </a:lnTo>
                  <a:lnTo>
                    <a:pt x="4074" y="1025"/>
                  </a:lnTo>
                  <a:lnTo>
                    <a:pt x="4074" y="1027"/>
                  </a:lnTo>
                  <a:lnTo>
                    <a:pt x="4074" y="1027"/>
                  </a:lnTo>
                  <a:lnTo>
                    <a:pt x="4074" y="1030"/>
                  </a:lnTo>
                  <a:lnTo>
                    <a:pt x="4074" y="1031"/>
                  </a:lnTo>
                  <a:lnTo>
                    <a:pt x="4074" y="1033"/>
                  </a:lnTo>
                  <a:lnTo>
                    <a:pt x="4072" y="1033"/>
                  </a:lnTo>
                  <a:lnTo>
                    <a:pt x="4071" y="1034"/>
                  </a:lnTo>
                  <a:lnTo>
                    <a:pt x="4071" y="1036"/>
                  </a:lnTo>
                  <a:lnTo>
                    <a:pt x="4072" y="1036"/>
                  </a:lnTo>
                  <a:lnTo>
                    <a:pt x="4071" y="1037"/>
                  </a:lnTo>
                  <a:lnTo>
                    <a:pt x="4069" y="1039"/>
                  </a:lnTo>
                  <a:lnTo>
                    <a:pt x="4067" y="1039"/>
                  </a:lnTo>
                  <a:lnTo>
                    <a:pt x="4066" y="1039"/>
                  </a:lnTo>
                  <a:lnTo>
                    <a:pt x="4066" y="1041"/>
                  </a:lnTo>
                  <a:lnTo>
                    <a:pt x="4064" y="1041"/>
                  </a:lnTo>
                  <a:lnTo>
                    <a:pt x="4064" y="1039"/>
                  </a:lnTo>
                  <a:lnTo>
                    <a:pt x="4063" y="1039"/>
                  </a:lnTo>
                  <a:lnTo>
                    <a:pt x="4063" y="1037"/>
                  </a:lnTo>
                  <a:lnTo>
                    <a:pt x="4063" y="1036"/>
                  </a:lnTo>
                  <a:lnTo>
                    <a:pt x="4061" y="1034"/>
                  </a:lnTo>
                  <a:lnTo>
                    <a:pt x="4061" y="1033"/>
                  </a:lnTo>
                  <a:lnTo>
                    <a:pt x="4063" y="1033"/>
                  </a:lnTo>
                  <a:lnTo>
                    <a:pt x="4064" y="1033"/>
                  </a:lnTo>
                  <a:lnTo>
                    <a:pt x="4064" y="1031"/>
                  </a:lnTo>
                  <a:lnTo>
                    <a:pt x="4063" y="1031"/>
                  </a:lnTo>
                  <a:lnTo>
                    <a:pt x="4063" y="1030"/>
                  </a:lnTo>
                  <a:lnTo>
                    <a:pt x="4063" y="1028"/>
                  </a:lnTo>
                  <a:lnTo>
                    <a:pt x="4061" y="1028"/>
                  </a:lnTo>
                  <a:lnTo>
                    <a:pt x="4060" y="1028"/>
                  </a:lnTo>
                  <a:lnTo>
                    <a:pt x="4060" y="1027"/>
                  </a:lnTo>
                  <a:lnTo>
                    <a:pt x="4058" y="1025"/>
                  </a:lnTo>
                  <a:lnTo>
                    <a:pt x="4057" y="1025"/>
                  </a:lnTo>
                  <a:lnTo>
                    <a:pt x="4057" y="1024"/>
                  </a:lnTo>
                  <a:lnTo>
                    <a:pt x="4055" y="1024"/>
                  </a:lnTo>
                  <a:lnTo>
                    <a:pt x="4054" y="1024"/>
                  </a:lnTo>
                  <a:lnTo>
                    <a:pt x="4052" y="1024"/>
                  </a:lnTo>
                  <a:lnTo>
                    <a:pt x="4052" y="1022"/>
                  </a:lnTo>
                  <a:lnTo>
                    <a:pt x="4054" y="1022"/>
                  </a:lnTo>
                  <a:lnTo>
                    <a:pt x="4054" y="1020"/>
                  </a:lnTo>
                  <a:lnTo>
                    <a:pt x="4055" y="1020"/>
                  </a:lnTo>
                  <a:lnTo>
                    <a:pt x="4057" y="1020"/>
                  </a:lnTo>
                  <a:lnTo>
                    <a:pt x="4058" y="1020"/>
                  </a:lnTo>
                  <a:lnTo>
                    <a:pt x="4060" y="1020"/>
                  </a:lnTo>
                  <a:lnTo>
                    <a:pt x="4060" y="1022"/>
                  </a:lnTo>
                  <a:lnTo>
                    <a:pt x="4061" y="1022"/>
                  </a:lnTo>
                  <a:lnTo>
                    <a:pt x="4063" y="1022"/>
                  </a:lnTo>
                  <a:lnTo>
                    <a:pt x="4063" y="1020"/>
                  </a:lnTo>
                  <a:lnTo>
                    <a:pt x="4064" y="1020"/>
                  </a:lnTo>
                  <a:lnTo>
                    <a:pt x="4064" y="1019"/>
                  </a:lnTo>
                  <a:lnTo>
                    <a:pt x="4066" y="1019"/>
                  </a:lnTo>
                  <a:lnTo>
                    <a:pt x="4066" y="1017"/>
                  </a:lnTo>
                  <a:lnTo>
                    <a:pt x="4067" y="1017"/>
                  </a:lnTo>
                  <a:lnTo>
                    <a:pt x="4069" y="1017"/>
                  </a:lnTo>
                  <a:lnTo>
                    <a:pt x="4071" y="1017"/>
                  </a:lnTo>
                  <a:lnTo>
                    <a:pt x="4072" y="1017"/>
                  </a:lnTo>
                  <a:lnTo>
                    <a:pt x="4072" y="1019"/>
                  </a:lnTo>
                  <a:lnTo>
                    <a:pt x="4074" y="1019"/>
                  </a:lnTo>
                  <a:lnTo>
                    <a:pt x="4074" y="1019"/>
                  </a:lnTo>
                  <a:lnTo>
                    <a:pt x="4075" y="1020"/>
                  </a:lnTo>
                  <a:lnTo>
                    <a:pt x="4075" y="1019"/>
                  </a:lnTo>
                  <a:lnTo>
                    <a:pt x="4075" y="1017"/>
                  </a:lnTo>
                  <a:lnTo>
                    <a:pt x="4077" y="1017"/>
                  </a:lnTo>
                  <a:lnTo>
                    <a:pt x="4077" y="1016"/>
                  </a:lnTo>
                  <a:lnTo>
                    <a:pt x="4077" y="1014"/>
                  </a:lnTo>
                  <a:lnTo>
                    <a:pt x="4075" y="1014"/>
                  </a:lnTo>
                  <a:lnTo>
                    <a:pt x="4075" y="1013"/>
                  </a:lnTo>
                  <a:lnTo>
                    <a:pt x="4074" y="1013"/>
                  </a:lnTo>
                  <a:lnTo>
                    <a:pt x="4074" y="1014"/>
                  </a:lnTo>
                  <a:lnTo>
                    <a:pt x="4074" y="1014"/>
                  </a:lnTo>
                  <a:lnTo>
                    <a:pt x="4072" y="1014"/>
                  </a:lnTo>
                  <a:lnTo>
                    <a:pt x="4071" y="1014"/>
                  </a:lnTo>
                  <a:lnTo>
                    <a:pt x="4069" y="1014"/>
                  </a:lnTo>
                  <a:lnTo>
                    <a:pt x="4067" y="1014"/>
                  </a:lnTo>
                  <a:lnTo>
                    <a:pt x="4066" y="1014"/>
                  </a:lnTo>
                  <a:lnTo>
                    <a:pt x="4064" y="1014"/>
                  </a:lnTo>
                  <a:lnTo>
                    <a:pt x="4063" y="1014"/>
                  </a:lnTo>
                  <a:lnTo>
                    <a:pt x="4061" y="1016"/>
                  </a:lnTo>
                  <a:lnTo>
                    <a:pt x="4060" y="1014"/>
                  </a:lnTo>
                  <a:lnTo>
                    <a:pt x="4058" y="1014"/>
                  </a:lnTo>
                  <a:lnTo>
                    <a:pt x="4057" y="1014"/>
                  </a:lnTo>
                  <a:lnTo>
                    <a:pt x="4055" y="1014"/>
                  </a:lnTo>
                  <a:lnTo>
                    <a:pt x="4055" y="1013"/>
                  </a:lnTo>
                  <a:lnTo>
                    <a:pt x="4052" y="1013"/>
                  </a:lnTo>
                  <a:lnTo>
                    <a:pt x="4052" y="1011"/>
                  </a:lnTo>
                  <a:lnTo>
                    <a:pt x="4052" y="1010"/>
                  </a:lnTo>
                  <a:lnTo>
                    <a:pt x="4050" y="1010"/>
                  </a:lnTo>
                  <a:lnTo>
                    <a:pt x="4050" y="1008"/>
                  </a:lnTo>
                  <a:lnTo>
                    <a:pt x="4052" y="1008"/>
                  </a:lnTo>
                  <a:lnTo>
                    <a:pt x="4052" y="1006"/>
                  </a:lnTo>
                  <a:lnTo>
                    <a:pt x="4050" y="1006"/>
                  </a:lnTo>
                  <a:lnTo>
                    <a:pt x="4050" y="1006"/>
                  </a:lnTo>
                  <a:lnTo>
                    <a:pt x="4049" y="1006"/>
                  </a:lnTo>
                  <a:lnTo>
                    <a:pt x="4049" y="1006"/>
                  </a:lnTo>
                  <a:lnTo>
                    <a:pt x="4047" y="1006"/>
                  </a:lnTo>
                  <a:lnTo>
                    <a:pt x="4046" y="1006"/>
                  </a:lnTo>
                  <a:lnTo>
                    <a:pt x="4046" y="1005"/>
                  </a:lnTo>
                  <a:lnTo>
                    <a:pt x="4044" y="1005"/>
                  </a:lnTo>
                  <a:lnTo>
                    <a:pt x="4043" y="1005"/>
                  </a:lnTo>
                  <a:lnTo>
                    <a:pt x="4043" y="1006"/>
                  </a:lnTo>
                  <a:lnTo>
                    <a:pt x="4041" y="1006"/>
                  </a:lnTo>
                  <a:lnTo>
                    <a:pt x="4041" y="1005"/>
                  </a:lnTo>
                  <a:lnTo>
                    <a:pt x="4040" y="1005"/>
                  </a:lnTo>
                  <a:lnTo>
                    <a:pt x="4038" y="1005"/>
                  </a:lnTo>
                  <a:lnTo>
                    <a:pt x="4038" y="1003"/>
                  </a:lnTo>
                  <a:lnTo>
                    <a:pt x="4040" y="1002"/>
                  </a:lnTo>
                  <a:lnTo>
                    <a:pt x="4041" y="1002"/>
                  </a:lnTo>
                  <a:lnTo>
                    <a:pt x="4041" y="1000"/>
                  </a:lnTo>
                  <a:lnTo>
                    <a:pt x="4041" y="999"/>
                  </a:lnTo>
                  <a:lnTo>
                    <a:pt x="4043" y="999"/>
                  </a:lnTo>
                  <a:lnTo>
                    <a:pt x="4041" y="997"/>
                  </a:lnTo>
                  <a:lnTo>
                    <a:pt x="4043" y="996"/>
                  </a:lnTo>
                  <a:moveTo>
                    <a:pt x="4142" y="1090"/>
                  </a:moveTo>
                  <a:lnTo>
                    <a:pt x="4140" y="1092"/>
                  </a:lnTo>
                  <a:lnTo>
                    <a:pt x="4142" y="1092"/>
                  </a:lnTo>
                  <a:lnTo>
                    <a:pt x="4142" y="1090"/>
                  </a:lnTo>
                  <a:moveTo>
                    <a:pt x="4143" y="1087"/>
                  </a:moveTo>
                  <a:lnTo>
                    <a:pt x="4142" y="1089"/>
                  </a:lnTo>
                  <a:lnTo>
                    <a:pt x="4143" y="1089"/>
                  </a:lnTo>
                  <a:lnTo>
                    <a:pt x="4143" y="1087"/>
                  </a:lnTo>
                  <a:moveTo>
                    <a:pt x="4204" y="1084"/>
                  </a:moveTo>
                  <a:lnTo>
                    <a:pt x="4205" y="1084"/>
                  </a:lnTo>
                  <a:lnTo>
                    <a:pt x="4205" y="1082"/>
                  </a:lnTo>
                  <a:lnTo>
                    <a:pt x="4204" y="1082"/>
                  </a:lnTo>
                  <a:lnTo>
                    <a:pt x="4204" y="1084"/>
                  </a:lnTo>
                  <a:moveTo>
                    <a:pt x="4185" y="1093"/>
                  </a:moveTo>
                  <a:lnTo>
                    <a:pt x="4187" y="1093"/>
                  </a:lnTo>
                  <a:lnTo>
                    <a:pt x="4187" y="1092"/>
                  </a:lnTo>
                  <a:lnTo>
                    <a:pt x="4185" y="1092"/>
                  </a:lnTo>
                  <a:lnTo>
                    <a:pt x="4185" y="1093"/>
                  </a:lnTo>
                  <a:moveTo>
                    <a:pt x="4148" y="1089"/>
                  </a:moveTo>
                  <a:lnTo>
                    <a:pt x="4146" y="1089"/>
                  </a:lnTo>
                  <a:lnTo>
                    <a:pt x="4148" y="1090"/>
                  </a:lnTo>
                  <a:lnTo>
                    <a:pt x="4148" y="1089"/>
                  </a:lnTo>
                  <a:moveTo>
                    <a:pt x="4145" y="1078"/>
                  </a:moveTo>
                  <a:lnTo>
                    <a:pt x="4146" y="1078"/>
                  </a:lnTo>
                  <a:lnTo>
                    <a:pt x="4146" y="1076"/>
                  </a:lnTo>
                  <a:lnTo>
                    <a:pt x="4145" y="1076"/>
                  </a:lnTo>
                  <a:lnTo>
                    <a:pt x="4145" y="1078"/>
                  </a:lnTo>
                  <a:moveTo>
                    <a:pt x="4095" y="1005"/>
                  </a:moveTo>
                  <a:lnTo>
                    <a:pt x="4094" y="1006"/>
                  </a:lnTo>
                  <a:lnTo>
                    <a:pt x="4095" y="1006"/>
                  </a:lnTo>
                  <a:lnTo>
                    <a:pt x="4095" y="1005"/>
                  </a:lnTo>
                  <a:moveTo>
                    <a:pt x="4094" y="1005"/>
                  </a:moveTo>
                  <a:lnTo>
                    <a:pt x="4092" y="1005"/>
                  </a:lnTo>
                  <a:lnTo>
                    <a:pt x="4092" y="1006"/>
                  </a:lnTo>
                  <a:lnTo>
                    <a:pt x="4094" y="1006"/>
                  </a:lnTo>
                  <a:lnTo>
                    <a:pt x="4094" y="1005"/>
                  </a:lnTo>
                  <a:moveTo>
                    <a:pt x="3942" y="1005"/>
                  </a:moveTo>
                  <a:lnTo>
                    <a:pt x="3942" y="1003"/>
                  </a:lnTo>
                  <a:lnTo>
                    <a:pt x="3941" y="1003"/>
                  </a:lnTo>
                  <a:lnTo>
                    <a:pt x="3941" y="1002"/>
                  </a:lnTo>
                  <a:lnTo>
                    <a:pt x="3939" y="1002"/>
                  </a:lnTo>
                  <a:lnTo>
                    <a:pt x="3939" y="1003"/>
                  </a:lnTo>
                  <a:lnTo>
                    <a:pt x="3937" y="1003"/>
                  </a:lnTo>
                  <a:lnTo>
                    <a:pt x="3937" y="1002"/>
                  </a:lnTo>
                  <a:lnTo>
                    <a:pt x="3936" y="1002"/>
                  </a:lnTo>
                  <a:lnTo>
                    <a:pt x="3934" y="1002"/>
                  </a:lnTo>
                  <a:lnTo>
                    <a:pt x="3933" y="1002"/>
                  </a:lnTo>
                  <a:lnTo>
                    <a:pt x="3931" y="1003"/>
                  </a:lnTo>
                  <a:lnTo>
                    <a:pt x="3931" y="1005"/>
                  </a:lnTo>
                  <a:lnTo>
                    <a:pt x="3933" y="1006"/>
                  </a:lnTo>
                  <a:lnTo>
                    <a:pt x="3934" y="1006"/>
                  </a:lnTo>
                  <a:lnTo>
                    <a:pt x="3934" y="1005"/>
                  </a:lnTo>
                  <a:lnTo>
                    <a:pt x="3936" y="1005"/>
                  </a:lnTo>
                  <a:lnTo>
                    <a:pt x="3936" y="1003"/>
                  </a:lnTo>
                  <a:lnTo>
                    <a:pt x="3937" y="1006"/>
                  </a:lnTo>
                  <a:lnTo>
                    <a:pt x="3937" y="1005"/>
                  </a:lnTo>
                  <a:lnTo>
                    <a:pt x="3939" y="1005"/>
                  </a:lnTo>
                  <a:lnTo>
                    <a:pt x="3939" y="1006"/>
                  </a:lnTo>
                  <a:lnTo>
                    <a:pt x="3941" y="1006"/>
                  </a:lnTo>
                  <a:lnTo>
                    <a:pt x="3941" y="1005"/>
                  </a:lnTo>
                  <a:lnTo>
                    <a:pt x="3942" y="1005"/>
                  </a:lnTo>
                  <a:moveTo>
                    <a:pt x="3936" y="1006"/>
                  </a:moveTo>
                  <a:lnTo>
                    <a:pt x="3937" y="1006"/>
                  </a:lnTo>
                  <a:lnTo>
                    <a:pt x="3937" y="1006"/>
                  </a:lnTo>
                  <a:lnTo>
                    <a:pt x="3936" y="1006"/>
                  </a:lnTo>
                  <a:lnTo>
                    <a:pt x="3936" y="1006"/>
                  </a:lnTo>
                  <a:moveTo>
                    <a:pt x="4100" y="997"/>
                  </a:moveTo>
                  <a:lnTo>
                    <a:pt x="4101" y="997"/>
                  </a:lnTo>
                  <a:lnTo>
                    <a:pt x="4101" y="999"/>
                  </a:lnTo>
                  <a:lnTo>
                    <a:pt x="4101" y="1000"/>
                  </a:lnTo>
                  <a:lnTo>
                    <a:pt x="4101" y="1002"/>
                  </a:lnTo>
                  <a:lnTo>
                    <a:pt x="4103" y="1002"/>
                  </a:lnTo>
                  <a:lnTo>
                    <a:pt x="4105" y="1002"/>
                  </a:lnTo>
                  <a:lnTo>
                    <a:pt x="4106" y="1002"/>
                  </a:lnTo>
                  <a:lnTo>
                    <a:pt x="4108" y="1002"/>
                  </a:lnTo>
                  <a:lnTo>
                    <a:pt x="4109" y="1002"/>
                  </a:lnTo>
                  <a:lnTo>
                    <a:pt x="4109" y="1000"/>
                  </a:lnTo>
                  <a:lnTo>
                    <a:pt x="4108" y="1000"/>
                  </a:lnTo>
                  <a:lnTo>
                    <a:pt x="4106" y="1000"/>
                  </a:lnTo>
                  <a:lnTo>
                    <a:pt x="4106" y="999"/>
                  </a:lnTo>
                  <a:lnTo>
                    <a:pt x="4106" y="997"/>
                  </a:lnTo>
                  <a:lnTo>
                    <a:pt x="4105" y="997"/>
                  </a:lnTo>
                  <a:lnTo>
                    <a:pt x="4105" y="996"/>
                  </a:lnTo>
                  <a:lnTo>
                    <a:pt x="4103" y="996"/>
                  </a:lnTo>
                  <a:lnTo>
                    <a:pt x="4101" y="996"/>
                  </a:lnTo>
                  <a:lnTo>
                    <a:pt x="4100" y="996"/>
                  </a:lnTo>
                  <a:lnTo>
                    <a:pt x="4100" y="994"/>
                  </a:lnTo>
                  <a:lnTo>
                    <a:pt x="4098" y="996"/>
                  </a:lnTo>
                  <a:lnTo>
                    <a:pt x="4098" y="994"/>
                  </a:lnTo>
                  <a:lnTo>
                    <a:pt x="4097" y="994"/>
                  </a:lnTo>
                  <a:lnTo>
                    <a:pt x="4095" y="994"/>
                  </a:lnTo>
                  <a:lnTo>
                    <a:pt x="4097" y="996"/>
                  </a:lnTo>
                  <a:lnTo>
                    <a:pt x="4100" y="997"/>
                  </a:lnTo>
                  <a:moveTo>
                    <a:pt x="1150" y="994"/>
                  </a:moveTo>
                  <a:lnTo>
                    <a:pt x="1148" y="994"/>
                  </a:lnTo>
                  <a:lnTo>
                    <a:pt x="1148" y="993"/>
                  </a:lnTo>
                  <a:lnTo>
                    <a:pt x="1150" y="993"/>
                  </a:lnTo>
                  <a:lnTo>
                    <a:pt x="1148" y="991"/>
                  </a:lnTo>
                  <a:lnTo>
                    <a:pt x="1147" y="989"/>
                  </a:lnTo>
                  <a:lnTo>
                    <a:pt x="1145" y="988"/>
                  </a:lnTo>
                  <a:lnTo>
                    <a:pt x="1145" y="986"/>
                  </a:lnTo>
                  <a:lnTo>
                    <a:pt x="1145" y="985"/>
                  </a:lnTo>
                  <a:lnTo>
                    <a:pt x="1143" y="985"/>
                  </a:lnTo>
                  <a:lnTo>
                    <a:pt x="1143" y="983"/>
                  </a:lnTo>
                  <a:lnTo>
                    <a:pt x="1142" y="985"/>
                  </a:lnTo>
                  <a:lnTo>
                    <a:pt x="1140" y="985"/>
                  </a:lnTo>
                  <a:lnTo>
                    <a:pt x="1140" y="986"/>
                  </a:lnTo>
                  <a:lnTo>
                    <a:pt x="1142" y="986"/>
                  </a:lnTo>
                  <a:lnTo>
                    <a:pt x="1143" y="986"/>
                  </a:lnTo>
                  <a:lnTo>
                    <a:pt x="1143" y="988"/>
                  </a:lnTo>
                  <a:lnTo>
                    <a:pt x="1143" y="989"/>
                  </a:lnTo>
                  <a:lnTo>
                    <a:pt x="1145" y="989"/>
                  </a:lnTo>
                  <a:lnTo>
                    <a:pt x="1145" y="991"/>
                  </a:lnTo>
                  <a:lnTo>
                    <a:pt x="1145" y="993"/>
                  </a:lnTo>
                  <a:lnTo>
                    <a:pt x="1147" y="993"/>
                  </a:lnTo>
                  <a:lnTo>
                    <a:pt x="1147" y="994"/>
                  </a:lnTo>
                  <a:lnTo>
                    <a:pt x="1145" y="994"/>
                  </a:lnTo>
                  <a:lnTo>
                    <a:pt x="1143" y="994"/>
                  </a:lnTo>
                  <a:lnTo>
                    <a:pt x="1143" y="996"/>
                  </a:lnTo>
                  <a:lnTo>
                    <a:pt x="1142" y="996"/>
                  </a:lnTo>
                  <a:lnTo>
                    <a:pt x="1142" y="997"/>
                  </a:lnTo>
                  <a:lnTo>
                    <a:pt x="1142" y="999"/>
                  </a:lnTo>
                  <a:lnTo>
                    <a:pt x="1143" y="999"/>
                  </a:lnTo>
                  <a:lnTo>
                    <a:pt x="1145" y="999"/>
                  </a:lnTo>
                  <a:lnTo>
                    <a:pt x="1145" y="1000"/>
                  </a:lnTo>
                  <a:lnTo>
                    <a:pt x="1147" y="999"/>
                  </a:lnTo>
                  <a:lnTo>
                    <a:pt x="1147" y="1000"/>
                  </a:lnTo>
                  <a:lnTo>
                    <a:pt x="1148" y="999"/>
                  </a:lnTo>
                  <a:lnTo>
                    <a:pt x="1150" y="999"/>
                  </a:lnTo>
                  <a:lnTo>
                    <a:pt x="1150" y="997"/>
                  </a:lnTo>
                  <a:lnTo>
                    <a:pt x="1151" y="996"/>
                  </a:lnTo>
                  <a:lnTo>
                    <a:pt x="1150" y="996"/>
                  </a:lnTo>
                  <a:lnTo>
                    <a:pt x="1150" y="994"/>
                  </a:lnTo>
                  <a:moveTo>
                    <a:pt x="4040" y="1000"/>
                  </a:moveTo>
                  <a:lnTo>
                    <a:pt x="4040" y="999"/>
                  </a:lnTo>
                  <a:lnTo>
                    <a:pt x="4038" y="999"/>
                  </a:lnTo>
                  <a:lnTo>
                    <a:pt x="4036" y="999"/>
                  </a:lnTo>
                  <a:lnTo>
                    <a:pt x="4036" y="997"/>
                  </a:lnTo>
                  <a:lnTo>
                    <a:pt x="4036" y="999"/>
                  </a:lnTo>
                  <a:lnTo>
                    <a:pt x="4035" y="999"/>
                  </a:lnTo>
                  <a:lnTo>
                    <a:pt x="4035" y="1000"/>
                  </a:lnTo>
                  <a:lnTo>
                    <a:pt x="4036" y="1002"/>
                  </a:lnTo>
                  <a:lnTo>
                    <a:pt x="4036" y="1003"/>
                  </a:lnTo>
                  <a:lnTo>
                    <a:pt x="4036" y="1003"/>
                  </a:lnTo>
                  <a:lnTo>
                    <a:pt x="4038" y="1003"/>
                  </a:lnTo>
                  <a:lnTo>
                    <a:pt x="4038" y="1002"/>
                  </a:lnTo>
                  <a:lnTo>
                    <a:pt x="4040" y="1000"/>
                  </a:lnTo>
                  <a:moveTo>
                    <a:pt x="3992" y="993"/>
                  </a:moveTo>
                  <a:lnTo>
                    <a:pt x="3992" y="994"/>
                  </a:lnTo>
                  <a:lnTo>
                    <a:pt x="3993" y="994"/>
                  </a:lnTo>
                  <a:lnTo>
                    <a:pt x="3993" y="996"/>
                  </a:lnTo>
                  <a:lnTo>
                    <a:pt x="3993" y="997"/>
                  </a:lnTo>
                  <a:lnTo>
                    <a:pt x="3995" y="997"/>
                  </a:lnTo>
                  <a:lnTo>
                    <a:pt x="3995" y="996"/>
                  </a:lnTo>
                  <a:lnTo>
                    <a:pt x="3996" y="996"/>
                  </a:lnTo>
                  <a:lnTo>
                    <a:pt x="3996" y="994"/>
                  </a:lnTo>
                  <a:lnTo>
                    <a:pt x="3995" y="994"/>
                  </a:lnTo>
                  <a:lnTo>
                    <a:pt x="3996" y="993"/>
                  </a:lnTo>
                  <a:lnTo>
                    <a:pt x="3996" y="991"/>
                  </a:lnTo>
                  <a:lnTo>
                    <a:pt x="3995" y="991"/>
                  </a:lnTo>
                  <a:lnTo>
                    <a:pt x="3995" y="989"/>
                  </a:lnTo>
                  <a:lnTo>
                    <a:pt x="3993" y="989"/>
                  </a:lnTo>
                  <a:lnTo>
                    <a:pt x="3993" y="991"/>
                  </a:lnTo>
                  <a:lnTo>
                    <a:pt x="3992" y="991"/>
                  </a:lnTo>
                  <a:lnTo>
                    <a:pt x="3992" y="993"/>
                  </a:lnTo>
                  <a:moveTo>
                    <a:pt x="3995" y="977"/>
                  </a:moveTo>
                  <a:lnTo>
                    <a:pt x="3995" y="979"/>
                  </a:lnTo>
                  <a:lnTo>
                    <a:pt x="3995" y="980"/>
                  </a:lnTo>
                  <a:lnTo>
                    <a:pt x="3996" y="982"/>
                  </a:lnTo>
                  <a:lnTo>
                    <a:pt x="3996" y="983"/>
                  </a:lnTo>
                  <a:lnTo>
                    <a:pt x="3996" y="985"/>
                  </a:lnTo>
                  <a:lnTo>
                    <a:pt x="3996" y="986"/>
                  </a:lnTo>
                  <a:lnTo>
                    <a:pt x="3996" y="988"/>
                  </a:lnTo>
                  <a:lnTo>
                    <a:pt x="3996" y="989"/>
                  </a:lnTo>
                  <a:lnTo>
                    <a:pt x="3998" y="989"/>
                  </a:lnTo>
                  <a:lnTo>
                    <a:pt x="3998" y="991"/>
                  </a:lnTo>
                  <a:lnTo>
                    <a:pt x="3999" y="991"/>
                  </a:lnTo>
                  <a:lnTo>
                    <a:pt x="3999" y="993"/>
                  </a:lnTo>
                  <a:lnTo>
                    <a:pt x="3999" y="994"/>
                  </a:lnTo>
                  <a:lnTo>
                    <a:pt x="3999" y="996"/>
                  </a:lnTo>
                  <a:lnTo>
                    <a:pt x="4002" y="996"/>
                  </a:lnTo>
                  <a:lnTo>
                    <a:pt x="4001" y="993"/>
                  </a:lnTo>
                  <a:lnTo>
                    <a:pt x="3999" y="993"/>
                  </a:lnTo>
                  <a:lnTo>
                    <a:pt x="3999" y="991"/>
                  </a:lnTo>
                  <a:lnTo>
                    <a:pt x="3999" y="989"/>
                  </a:lnTo>
                  <a:lnTo>
                    <a:pt x="3999" y="988"/>
                  </a:lnTo>
                  <a:lnTo>
                    <a:pt x="3999" y="986"/>
                  </a:lnTo>
                  <a:lnTo>
                    <a:pt x="3999" y="985"/>
                  </a:lnTo>
                  <a:lnTo>
                    <a:pt x="3999" y="983"/>
                  </a:lnTo>
                  <a:lnTo>
                    <a:pt x="3999" y="982"/>
                  </a:lnTo>
                  <a:lnTo>
                    <a:pt x="3999" y="980"/>
                  </a:lnTo>
                  <a:lnTo>
                    <a:pt x="3999" y="979"/>
                  </a:lnTo>
                  <a:lnTo>
                    <a:pt x="3999" y="979"/>
                  </a:lnTo>
                  <a:lnTo>
                    <a:pt x="4001" y="980"/>
                  </a:lnTo>
                  <a:lnTo>
                    <a:pt x="4002" y="980"/>
                  </a:lnTo>
                  <a:lnTo>
                    <a:pt x="4004" y="980"/>
                  </a:lnTo>
                  <a:lnTo>
                    <a:pt x="4006" y="980"/>
                  </a:lnTo>
                  <a:lnTo>
                    <a:pt x="4006" y="982"/>
                  </a:lnTo>
                  <a:lnTo>
                    <a:pt x="4007" y="982"/>
                  </a:lnTo>
                  <a:lnTo>
                    <a:pt x="4009" y="982"/>
                  </a:lnTo>
                  <a:lnTo>
                    <a:pt x="4009" y="980"/>
                  </a:lnTo>
                  <a:lnTo>
                    <a:pt x="4009" y="979"/>
                  </a:lnTo>
                  <a:lnTo>
                    <a:pt x="4007" y="979"/>
                  </a:lnTo>
                  <a:lnTo>
                    <a:pt x="4006" y="977"/>
                  </a:lnTo>
                  <a:lnTo>
                    <a:pt x="4004" y="977"/>
                  </a:lnTo>
                  <a:lnTo>
                    <a:pt x="4002" y="977"/>
                  </a:lnTo>
                  <a:lnTo>
                    <a:pt x="4002" y="975"/>
                  </a:lnTo>
                  <a:lnTo>
                    <a:pt x="4002" y="974"/>
                  </a:lnTo>
                  <a:lnTo>
                    <a:pt x="4004" y="972"/>
                  </a:lnTo>
                  <a:lnTo>
                    <a:pt x="4006" y="972"/>
                  </a:lnTo>
                  <a:lnTo>
                    <a:pt x="4007" y="972"/>
                  </a:lnTo>
                  <a:lnTo>
                    <a:pt x="4007" y="971"/>
                  </a:lnTo>
                  <a:lnTo>
                    <a:pt x="4009" y="971"/>
                  </a:lnTo>
                  <a:lnTo>
                    <a:pt x="4009" y="969"/>
                  </a:lnTo>
                  <a:lnTo>
                    <a:pt x="4009" y="969"/>
                  </a:lnTo>
                  <a:lnTo>
                    <a:pt x="4009" y="968"/>
                  </a:lnTo>
                  <a:lnTo>
                    <a:pt x="4007" y="968"/>
                  </a:lnTo>
                  <a:lnTo>
                    <a:pt x="4007" y="966"/>
                  </a:lnTo>
                  <a:lnTo>
                    <a:pt x="4006" y="966"/>
                  </a:lnTo>
                  <a:lnTo>
                    <a:pt x="4004" y="966"/>
                  </a:lnTo>
                  <a:lnTo>
                    <a:pt x="4002" y="968"/>
                  </a:lnTo>
                  <a:lnTo>
                    <a:pt x="4001" y="968"/>
                  </a:lnTo>
                  <a:lnTo>
                    <a:pt x="4001" y="969"/>
                  </a:lnTo>
                  <a:lnTo>
                    <a:pt x="3999" y="969"/>
                  </a:lnTo>
                  <a:lnTo>
                    <a:pt x="3999" y="969"/>
                  </a:lnTo>
                  <a:lnTo>
                    <a:pt x="4001" y="969"/>
                  </a:lnTo>
                  <a:lnTo>
                    <a:pt x="4001" y="971"/>
                  </a:lnTo>
                  <a:lnTo>
                    <a:pt x="3999" y="971"/>
                  </a:lnTo>
                  <a:lnTo>
                    <a:pt x="3999" y="972"/>
                  </a:lnTo>
                  <a:lnTo>
                    <a:pt x="3999" y="974"/>
                  </a:lnTo>
                  <a:lnTo>
                    <a:pt x="3998" y="974"/>
                  </a:lnTo>
                  <a:lnTo>
                    <a:pt x="3996" y="974"/>
                  </a:lnTo>
                  <a:lnTo>
                    <a:pt x="3995" y="974"/>
                  </a:lnTo>
                  <a:lnTo>
                    <a:pt x="3995" y="975"/>
                  </a:lnTo>
                  <a:lnTo>
                    <a:pt x="3995" y="977"/>
                  </a:lnTo>
                  <a:moveTo>
                    <a:pt x="1140" y="989"/>
                  </a:moveTo>
                  <a:lnTo>
                    <a:pt x="1139" y="989"/>
                  </a:lnTo>
                  <a:lnTo>
                    <a:pt x="1139" y="991"/>
                  </a:lnTo>
                  <a:lnTo>
                    <a:pt x="1140" y="991"/>
                  </a:lnTo>
                  <a:lnTo>
                    <a:pt x="1140" y="993"/>
                  </a:lnTo>
                  <a:lnTo>
                    <a:pt x="1142" y="993"/>
                  </a:lnTo>
                  <a:lnTo>
                    <a:pt x="1143" y="993"/>
                  </a:lnTo>
                  <a:lnTo>
                    <a:pt x="1143" y="991"/>
                  </a:lnTo>
                  <a:lnTo>
                    <a:pt x="1143" y="989"/>
                  </a:lnTo>
                  <a:lnTo>
                    <a:pt x="1142" y="989"/>
                  </a:lnTo>
                  <a:lnTo>
                    <a:pt x="1140" y="989"/>
                  </a:lnTo>
                  <a:moveTo>
                    <a:pt x="3695" y="994"/>
                  </a:moveTo>
                  <a:lnTo>
                    <a:pt x="3695" y="993"/>
                  </a:lnTo>
                  <a:lnTo>
                    <a:pt x="3696" y="993"/>
                  </a:lnTo>
                  <a:lnTo>
                    <a:pt x="3696" y="991"/>
                  </a:lnTo>
                  <a:lnTo>
                    <a:pt x="3695" y="991"/>
                  </a:lnTo>
                  <a:lnTo>
                    <a:pt x="3693" y="989"/>
                  </a:lnTo>
                  <a:lnTo>
                    <a:pt x="3693" y="991"/>
                  </a:lnTo>
                  <a:lnTo>
                    <a:pt x="3691" y="991"/>
                  </a:lnTo>
                  <a:lnTo>
                    <a:pt x="3691" y="993"/>
                  </a:lnTo>
                  <a:lnTo>
                    <a:pt x="3691" y="994"/>
                  </a:lnTo>
                  <a:lnTo>
                    <a:pt x="3693" y="994"/>
                  </a:lnTo>
                  <a:lnTo>
                    <a:pt x="3695" y="994"/>
                  </a:lnTo>
                  <a:moveTo>
                    <a:pt x="1154" y="989"/>
                  </a:moveTo>
                  <a:lnTo>
                    <a:pt x="1153" y="988"/>
                  </a:lnTo>
                  <a:lnTo>
                    <a:pt x="1151" y="988"/>
                  </a:lnTo>
                  <a:lnTo>
                    <a:pt x="1150" y="989"/>
                  </a:lnTo>
                  <a:lnTo>
                    <a:pt x="1151" y="989"/>
                  </a:lnTo>
                  <a:lnTo>
                    <a:pt x="1151" y="991"/>
                  </a:lnTo>
                  <a:lnTo>
                    <a:pt x="1153" y="991"/>
                  </a:lnTo>
                  <a:lnTo>
                    <a:pt x="1154" y="991"/>
                  </a:lnTo>
                  <a:lnTo>
                    <a:pt x="1154" y="989"/>
                  </a:lnTo>
                  <a:moveTo>
                    <a:pt x="4033" y="989"/>
                  </a:moveTo>
                  <a:lnTo>
                    <a:pt x="4035" y="989"/>
                  </a:lnTo>
                  <a:lnTo>
                    <a:pt x="4035" y="991"/>
                  </a:lnTo>
                  <a:lnTo>
                    <a:pt x="4036" y="991"/>
                  </a:lnTo>
                  <a:lnTo>
                    <a:pt x="4036" y="991"/>
                  </a:lnTo>
                  <a:lnTo>
                    <a:pt x="4036" y="989"/>
                  </a:lnTo>
                  <a:lnTo>
                    <a:pt x="4038" y="991"/>
                  </a:lnTo>
                  <a:lnTo>
                    <a:pt x="4040" y="989"/>
                  </a:lnTo>
                  <a:lnTo>
                    <a:pt x="4041" y="991"/>
                  </a:lnTo>
                  <a:lnTo>
                    <a:pt x="4043" y="989"/>
                  </a:lnTo>
                  <a:lnTo>
                    <a:pt x="4043" y="988"/>
                  </a:lnTo>
                  <a:lnTo>
                    <a:pt x="4041" y="988"/>
                  </a:lnTo>
                  <a:lnTo>
                    <a:pt x="4041" y="986"/>
                  </a:lnTo>
                  <a:lnTo>
                    <a:pt x="4040" y="986"/>
                  </a:lnTo>
                  <a:lnTo>
                    <a:pt x="4038" y="986"/>
                  </a:lnTo>
                  <a:lnTo>
                    <a:pt x="4036" y="986"/>
                  </a:lnTo>
                  <a:lnTo>
                    <a:pt x="4036" y="988"/>
                  </a:lnTo>
                  <a:lnTo>
                    <a:pt x="4035" y="988"/>
                  </a:lnTo>
                  <a:lnTo>
                    <a:pt x="4035" y="986"/>
                  </a:lnTo>
                  <a:lnTo>
                    <a:pt x="4033" y="986"/>
                  </a:lnTo>
                  <a:lnTo>
                    <a:pt x="4032" y="986"/>
                  </a:lnTo>
                  <a:lnTo>
                    <a:pt x="4030" y="986"/>
                  </a:lnTo>
                  <a:lnTo>
                    <a:pt x="4030" y="988"/>
                  </a:lnTo>
                  <a:lnTo>
                    <a:pt x="4030" y="989"/>
                  </a:lnTo>
                  <a:lnTo>
                    <a:pt x="4032" y="989"/>
                  </a:lnTo>
                  <a:lnTo>
                    <a:pt x="4033" y="989"/>
                  </a:lnTo>
                  <a:moveTo>
                    <a:pt x="1673" y="986"/>
                  </a:moveTo>
                  <a:lnTo>
                    <a:pt x="1673" y="985"/>
                  </a:lnTo>
                  <a:lnTo>
                    <a:pt x="1671" y="985"/>
                  </a:lnTo>
                  <a:lnTo>
                    <a:pt x="1669" y="986"/>
                  </a:lnTo>
                  <a:lnTo>
                    <a:pt x="1668" y="988"/>
                  </a:lnTo>
                  <a:lnTo>
                    <a:pt x="1668" y="989"/>
                  </a:lnTo>
                  <a:lnTo>
                    <a:pt x="1669" y="989"/>
                  </a:lnTo>
                  <a:lnTo>
                    <a:pt x="1671" y="989"/>
                  </a:lnTo>
                  <a:lnTo>
                    <a:pt x="1673" y="988"/>
                  </a:lnTo>
                  <a:lnTo>
                    <a:pt x="1674" y="988"/>
                  </a:lnTo>
                  <a:lnTo>
                    <a:pt x="1674" y="986"/>
                  </a:lnTo>
                  <a:lnTo>
                    <a:pt x="1673" y="986"/>
                  </a:lnTo>
                  <a:moveTo>
                    <a:pt x="3696" y="986"/>
                  </a:moveTo>
                  <a:lnTo>
                    <a:pt x="3695" y="985"/>
                  </a:lnTo>
                  <a:lnTo>
                    <a:pt x="3695" y="986"/>
                  </a:lnTo>
                  <a:lnTo>
                    <a:pt x="3695" y="988"/>
                  </a:lnTo>
                  <a:lnTo>
                    <a:pt x="3695" y="989"/>
                  </a:lnTo>
                  <a:lnTo>
                    <a:pt x="3696" y="989"/>
                  </a:lnTo>
                  <a:lnTo>
                    <a:pt x="3696" y="988"/>
                  </a:lnTo>
                  <a:lnTo>
                    <a:pt x="3698" y="988"/>
                  </a:lnTo>
                  <a:lnTo>
                    <a:pt x="3698" y="986"/>
                  </a:lnTo>
                  <a:lnTo>
                    <a:pt x="3696" y="986"/>
                  </a:lnTo>
                  <a:moveTo>
                    <a:pt x="1679" y="985"/>
                  </a:moveTo>
                  <a:lnTo>
                    <a:pt x="1680" y="985"/>
                  </a:lnTo>
                  <a:lnTo>
                    <a:pt x="1682" y="985"/>
                  </a:lnTo>
                  <a:lnTo>
                    <a:pt x="1682" y="986"/>
                  </a:lnTo>
                  <a:lnTo>
                    <a:pt x="1683" y="986"/>
                  </a:lnTo>
                  <a:lnTo>
                    <a:pt x="1685" y="986"/>
                  </a:lnTo>
                  <a:lnTo>
                    <a:pt x="1685" y="985"/>
                  </a:lnTo>
                  <a:lnTo>
                    <a:pt x="1686" y="983"/>
                  </a:lnTo>
                  <a:lnTo>
                    <a:pt x="1688" y="982"/>
                  </a:lnTo>
                  <a:lnTo>
                    <a:pt x="1690" y="982"/>
                  </a:lnTo>
                  <a:lnTo>
                    <a:pt x="1690" y="980"/>
                  </a:lnTo>
                  <a:lnTo>
                    <a:pt x="1688" y="980"/>
                  </a:lnTo>
                  <a:lnTo>
                    <a:pt x="1686" y="980"/>
                  </a:lnTo>
                  <a:lnTo>
                    <a:pt x="1685" y="982"/>
                  </a:lnTo>
                  <a:lnTo>
                    <a:pt x="1683" y="982"/>
                  </a:lnTo>
                  <a:lnTo>
                    <a:pt x="1682" y="982"/>
                  </a:lnTo>
                  <a:lnTo>
                    <a:pt x="1682" y="983"/>
                  </a:lnTo>
                  <a:lnTo>
                    <a:pt x="1680" y="983"/>
                  </a:lnTo>
                  <a:lnTo>
                    <a:pt x="1679" y="983"/>
                  </a:lnTo>
                  <a:lnTo>
                    <a:pt x="1677" y="983"/>
                  </a:lnTo>
                  <a:lnTo>
                    <a:pt x="1677" y="982"/>
                  </a:lnTo>
                  <a:lnTo>
                    <a:pt x="1679" y="982"/>
                  </a:lnTo>
                  <a:lnTo>
                    <a:pt x="1679" y="980"/>
                  </a:lnTo>
                  <a:lnTo>
                    <a:pt x="1677" y="980"/>
                  </a:lnTo>
                  <a:lnTo>
                    <a:pt x="1676" y="982"/>
                  </a:lnTo>
                  <a:lnTo>
                    <a:pt x="1676" y="983"/>
                  </a:lnTo>
                  <a:lnTo>
                    <a:pt x="1674" y="983"/>
                  </a:lnTo>
                  <a:lnTo>
                    <a:pt x="1674" y="985"/>
                  </a:lnTo>
                  <a:lnTo>
                    <a:pt x="1676" y="986"/>
                  </a:lnTo>
                  <a:lnTo>
                    <a:pt x="1677" y="986"/>
                  </a:lnTo>
                  <a:lnTo>
                    <a:pt x="1677" y="985"/>
                  </a:lnTo>
                  <a:lnTo>
                    <a:pt x="1679" y="985"/>
                  </a:lnTo>
                  <a:moveTo>
                    <a:pt x="3893" y="982"/>
                  </a:moveTo>
                  <a:lnTo>
                    <a:pt x="3893" y="983"/>
                  </a:lnTo>
                  <a:lnTo>
                    <a:pt x="3893" y="985"/>
                  </a:lnTo>
                  <a:lnTo>
                    <a:pt x="3894" y="985"/>
                  </a:lnTo>
                  <a:lnTo>
                    <a:pt x="3893" y="986"/>
                  </a:lnTo>
                  <a:lnTo>
                    <a:pt x="3891" y="986"/>
                  </a:lnTo>
                  <a:lnTo>
                    <a:pt x="3891" y="988"/>
                  </a:lnTo>
                  <a:lnTo>
                    <a:pt x="3893" y="988"/>
                  </a:lnTo>
                  <a:lnTo>
                    <a:pt x="3893" y="989"/>
                  </a:lnTo>
                  <a:lnTo>
                    <a:pt x="3891" y="993"/>
                  </a:lnTo>
                  <a:lnTo>
                    <a:pt x="3893" y="993"/>
                  </a:lnTo>
                  <a:lnTo>
                    <a:pt x="3893" y="994"/>
                  </a:lnTo>
                  <a:lnTo>
                    <a:pt x="3893" y="996"/>
                  </a:lnTo>
                  <a:lnTo>
                    <a:pt x="3891" y="996"/>
                  </a:lnTo>
                  <a:lnTo>
                    <a:pt x="3890" y="996"/>
                  </a:lnTo>
                  <a:lnTo>
                    <a:pt x="3890" y="997"/>
                  </a:lnTo>
                  <a:lnTo>
                    <a:pt x="3888" y="997"/>
                  </a:lnTo>
                  <a:lnTo>
                    <a:pt x="3888" y="999"/>
                  </a:lnTo>
                  <a:lnTo>
                    <a:pt x="3888" y="1000"/>
                  </a:lnTo>
                  <a:lnTo>
                    <a:pt x="3888" y="1000"/>
                  </a:lnTo>
                  <a:lnTo>
                    <a:pt x="3888" y="1002"/>
                  </a:lnTo>
                  <a:lnTo>
                    <a:pt x="3888" y="1003"/>
                  </a:lnTo>
                  <a:lnTo>
                    <a:pt x="3888" y="1005"/>
                  </a:lnTo>
                  <a:lnTo>
                    <a:pt x="3886" y="1005"/>
                  </a:lnTo>
                  <a:lnTo>
                    <a:pt x="3888" y="1006"/>
                  </a:lnTo>
                  <a:lnTo>
                    <a:pt x="3888" y="1006"/>
                  </a:lnTo>
                  <a:lnTo>
                    <a:pt x="3888" y="1008"/>
                  </a:lnTo>
                  <a:lnTo>
                    <a:pt x="3888" y="1010"/>
                  </a:lnTo>
                  <a:lnTo>
                    <a:pt x="3888" y="1011"/>
                  </a:lnTo>
                  <a:lnTo>
                    <a:pt x="3886" y="1011"/>
                  </a:lnTo>
                  <a:lnTo>
                    <a:pt x="3886" y="1013"/>
                  </a:lnTo>
                  <a:lnTo>
                    <a:pt x="3885" y="1013"/>
                  </a:lnTo>
                  <a:lnTo>
                    <a:pt x="3885" y="1014"/>
                  </a:lnTo>
                  <a:lnTo>
                    <a:pt x="3885" y="1016"/>
                  </a:lnTo>
                  <a:lnTo>
                    <a:pt x="3885" y="1017"/>
                  </a:lnTo>
                  <a:lnTo>
                    <a:pt x="3883" y="1019"/>
                  </a:lnTo>
                  <a:lnTo>
                    <a:pt x="3882" y="1020"/>
                  </a:lnTo>
                  <a:lnTo>
                    <a:pt x="3880" y="1019"/>
                  </a:lnTo>
                  <a:lnTo>
                    <a:pt x="3880" y="1020"/>
                  </a:lnTo>
                  <a:lnTo>
                    <a:pt x="3880" y="1022"/>
                  </a:lnTo>
                  <a:lnTo>
                    <a:pt x="3882" y="1022"/>
                  </a:lnTo>
                  <a:lnTo>
                    <a:pt x="3882" y="1024"/>
                  </a:lnTo>
                  <a:lnTo>
                    <a:pt x="3882" y="1025"/>
                  </a:lnTo>
                  <a:lnTo>
                    <a:pt x="3880" y="1025"/>
                  </a:lnTo>
                  <a:lnTo>
                    <a:pt x="3880" y="1027"/>
                  </a:lnTo>
                  <a:lnTo>
                    <a:pt x="3882" y="1027"/>
                  </a:lnTo>
                  <a:lnTo>
                    <a:pt x="3882" y="1028"/>
                  </a:lnTo>
                  <a:lnTo>
                    <a:pt x="3882" y="1030"/>
                  </a:lnTo>
                  <a:lnTo>
                    <a:pt x="3882" y="1031"/>
                  </a:lnTo>
                  <a:lnTo>
                    <a:pt x="3882" y="1033"/>
                  </a:lnTo>
                  <a:lnTo>
                    <a:pt x="3883" y="1033"/>
                  </a:lnTo>
                  <a:lnTo>
                    <a:pt x="3883" y="1031"/>
                  </a:lnTo>
                  <a:lnTo>
                    <a:pt x="3885" y="1031"/>
                  </a:lnTo>
                  <a:lnTo>
                    <a:pt x="3886" y="1031"/>
                  </a:lnTo>
                  <a:lnTo>
                    <a:pt x="3888" y="1031"/>
                  </a:lnTo>
                  <a:lnTo>
                    <a:pt x="3888" y="1031"/>
                  </a:lnTo>
                  <a:lnTo>
                    <a:pt x="3890" y="1031"/>
                  </a:lnTo>
                  <a:lnTo>
                    <a:pt x="3890" y="1033"/>
                  </a:lnTo>
                  <a:lnTo>
                    <a:pt x="3888" y="1033"/>
                  </a:lnTo>
                  <a:lnTo>
                    <a:pt x="3888" y="1034"/>
                  </a:lnTo>
                  <a:lnTo>
                    <a:pt x="3890" y="1036"/>
                  </a:lnTo>
                  <a:lnTo>
                    <a:pt x="3890" y="1037"/>
                  </a:lnTo>
                  <a:lnTo>
                    <a:pt x="3890" y="1039"/>
                  </a:lnTo>
                  <a:lnTo>
                    <a:pt x="3891" y="1039"/>
                  </a:lnTo>
                  <a:lnTo>
                    <a:pt x="3891" y="1041"/>
                  </a:lnTo>
                  <a:lnTo>
                    <a:pt x="3891" y="1042"/>
                  </a:lnTo>
                  <a:lnTo>
                    <a:pt x="3891" y="1044"/>
                  </a:lnTo>
                  <a:lnTo>
                    <a:pt x="3891" y="1045"/>
                  </a:lnTo>
                  <a:lnTo>
                    <a:pt x="3890" y="1045"/>
                  </a:lnTo>
                  <a:lnTo>
                    <a:pt x="3890" y="1047"/>
                  </a:lnTo>
                  <a:lnTo>
                    <a:pt x="3890" y="1048"/>
                  </a:lnTo>
                  <a:lnTo>
                    <a:pt x="3890" y="1050"/>
                  </a:lnTo>
                  <a:lnTo>
                    <a:pt x="3890" y="1051"/>
                  </a:lnTo>
                  <a:lnTo>
                    <a:pt x="3888" y="1051"/>
                  </a:lnTo>
                  <a:lnTo>
                    <a:pt x="3888" y="1053"/>
                  </a:lnTo>
                  <a:lnTo>
                    <a:pt x="3888" y="1054"/>
                  </a:lnTo>
                  <a:lnTo>
                    <a:pt x="3888" y="1056"/>
                  </a:lnTo>
                  <a:lnTo>
                    <a:pt x="3888" y="1058"/>
                  </a:lnTo>
                  <a:lnTo>
                    <a:pt x="3890" y="1059"/>
                  </a:lnTo>
                  <a:lnTo>
                    <a:pt x="3891" y="1059"/>
                  </a:lnTo>
                  <a:lnTo>
                    <a:pt x="3893" y="1059"/>
                  </a:lnTo>
                  <a:lnTo>
                    <a:pt x="3894" y="1059"/>
                  </a:lnTo>
                  <a:lnTo>
                    <a:pt x="3896" y="1058"/>
                  </a:lnTo>
                  <a:lnTo>
                    <a:pt x="3897" y="1058"/>
                  </a:lnTo>
                  <a:lnTo>
                    <a:pt x="3899" y="1058"/>
                  </a:lnTo>
                  <a:lnTo>
                    <a:pt x="3900" y="1058"/>
                  </a:lnTo>
                  <a:lnTo>
                    <a:pt x="3902" y="1058"/>
                  </a:lnTo>
                  <a:lnTo>
                    <a:pt x="3902" y="1056"/>
                  </a:lnTo>
                  <a:lnTo>
                    <a:pt x="3902" y="1054"/>
                  </a:lnTo>
                  <a:lnTo>
                    <a:pt x="3900" y="1054"/>
                  </a:lnTo>
                  <a:lnTo>
                    <a:pt x="3900" y="1053"/>
                  </a:lnTo>
                  <a:lnTo>
                    <a:pt x="3900" y="1051"/>
                  </a:lnTo>
                  <a:lnTo>
                    <a:pt x="3900" y="1050"/>
                  </a:lnTo>
                  <a:lnTo>
                    <a:pt x="3900" y="1048"/>
                  </a:lnTo>
                  <a:lnTo>
                    <a:pt x="3902" y="1048"/>
                  </a:lnTo>
                  <a:lnTo>
                    <a:pt x="3902" y="1047"/>
                  </a:lnTo>
                  <a:lnTo>
                    <a:pt x="3902" y="1045"/>
                  </a:lnTo>
                  <a:lnTo>
                    <a:pt x="3902" y="1044"/>
                  </a:lnTo>
                  <a:lnTo>
                    <a:pt x="3900" y="1044"/>
                  </a:lnTo>
                  <a:lnTo>
                    <a:pt x="3900" y="1042"/>
                  </a:lnTo>
                  <a:lnTo>
                    <a:pt x="3900" y="1041"/>
                  </a:lnTo>
                  <a:lnTo>
                    <a:pt x="3900" y="1039"/>
                  </a:lnTo>
                  <a:lnTo>
                    <a:pt x="3900" y="1037"/>
                  </a:lnTo>
                  <a:lnTo>
                    <a:pt x="3900" y="1036"/>
                  </a:lnTo>
                  <a:lnTo>
                    <a:pt x="3902" y="1036"/>
                  </a:lnTo>
                  <a:lnTo>
                    <a:pt x="3902" y="1034"/>
                  </a:lnTo>
                  <a:lnTo>
                    <a:pt x="3902" y="1033"/>
                  </a:lnTo>
                  <a:lnTo>
                    <a:pt x="3900" y="1031"/>
                  </a:lnTo>
                  <a:lnTo>
                    <a:pt x="3900" y="1030"/>
                  </a:lnTo>
                  <a:lnTo>
                    <a:pt x="3900" y="1028"/>
                  </a:lnTo>
                  <a:lnTo>
                    <a:pt x="3900" y="1027"/>
                  </a:lnTo>
                  <a:lnTo>
                    <a:pt x="3899" y="1027"/>
                  </a:lnTo>
                  <a:lnTo>
                    <a:pt x="3899" y="1025"/>
                  </a:lnTo>
                  <a:lnTo>
                    <a:pt x="3899" y="1024"/>
                  </a:lnTo>
                  <a:lnTo>
                    <a:pt x="3903" y="1022"/>
                  </a:lnTo>
                  <a:lnTo>
                    <a:pt x="3903" y="1020"/>
                  </a:lnTo>
                  <a:lnTo>
                    <a:pt x="3905" y="1020"/>
                  </a:lnTo>
                  <a:lnTo>
                    <a:pt x="3905" y="1019"/>
                  </a:lnTo>
                  <a:lnTo>
                    <a:pt x="3907" y="1019"/>
                  </a:lnTo>
                  <a:lnTo>
                    <a:pt x="3907" y="1020"/>
                  </a:lnTo>
                  <a:lnTo>
                    <a:pt x="3908" y="1020"/>
                  </a:lnTo>
                  <a:lnTo>
                    <a:pt x="3910" y="1020"/>
                  </a:lnTo>
                  <a:lnTo>
                    <a:pt x="3910" y="1022"/>
                  </a:lnTo>
                  <a:lnTo>
                    <a:pt x="3910" y="1024"/>
                  </a:lnTo>
                  <a:lnTo>
                    <a:pt x="3910" y="1025"/>
                  </a:lnTo>
                  <a:lnTo>
                    <a:pt x="3910" y="1027"/>
                  </a:lnTo>
                  <a:lnTo>
                    <a:pt x="3910" y="1028"/>
                  </a:lnTo>
                  <a:lnTo>
                    <a:pt x="3908" y="1028"/>
                  </a:lnTo>
                  <a:lnTo>
                    <a:pt x="3908" y="1030"/>
                  </a:lnTo>
                  <a:lnTo>
                    <a:pt x="3908" y="1031"/>
                  </a:lnTo>
                  <a:lnTo>
                    <a:pt x="3908" y="1033"/>
                  </a:lnTo>
                  <a:lnTo>
                    <a:pt x="3911" y="1034"/>
                  </a:lnTo>
                  <a:lnTo>
                    <a:pt x="3911" y="1036"/>
                  </a:lnTo>
                  <a:lnTo>
                    <a:pt x="3913" y="1036"/>
                  </a:lnTo>
                  <a:lnTo>
                    <a:pt x="3913" y="1037"/>
                  </a:lnTo>
                  <a:lnTo>
                    <a:pt x="3914" y="1037"/>
                  </a:lnTo>
                  <a:lnTo>
                    <a:pt x="3916" y="1039"/>
                  </a:lnTo>
                  <a:lnTo>
                    <a:pt x="3917" y="1039"/>
                  </a:lnTo>
                  <a:lnTo>
                    <a:pt x="3917" y="1041"/>
                  </a:lnTo>
                  <a:lnTo>
                    <a:pt x="3917" y="1042"/>
                  </a:lnTo>
                  <a:lnTo>
                    <a:pt x="3916" y="1042"/>
                  </a:lnTo>
                  <a:lnTo>
                    <a:pt x="3916" y="1044"/>
                  </a:lnTo>
                  <a:lnTo>
                    <a:pt x="3916" y="1044"/>
                  </a:lnTo>
                  <a:lnTo>
                    <a:pt x="3916" y="1045"/>
                  </a:lnTo>
                  <a:lnTo>
                    <a:pt x="3917" y="1047"/>
                  </a:lnTo>
                  <a:lnTo>
                    <a:pt x="3919" y="1047"/>
                  </a:lnTo>
                  <a:lnTo>
                    <a:pt x="3919" y="1048"/>
                  </a:lnTo>
                  <a:lnTo>
                    <a:pt x="3920" y="1048"/>
                  </a:lnTo>
                  <a:lnTo>
                    <a:pt x="3922" y="1048"/>
                  </a:lnTo>
                  <a:lnTo>
                    <a:pt x="3924" y="1048"/>
                  </a:lnTo>
                  <a:lnTo>
                    <a:pt x="3925" y="1048"/>
                  </a:lnTo>
                  <a:lnTo>
                    <a:pt x="3924" y="1047"/>
                  </a:lnTo>
                  <a:lnTo>
                    <a:pt x="3924" y="1045"/>
                  </a:lnTo>
                  <a:lnTo>
                    <a:pt x="3924" y="1044"/>
                  </a:lnTo>
                  <a:lnTo>
                    <a:pt x="3925" y="1044"/>
                  </a:lnTo>
                  <a:lnTo>
                    <a:pt x="3925" y="1044"/>
                  </a:lnTo>
                  <a:lnTo>
                    <a:pt x="3927" y="1044"/>
                  </a:lnTo>
                  <a:lnTo>
                    <a:pt x="3927" y="1044"/>
                  </a:lnTo>
                  <a:lnTo>
                    <a:pt x="3928" y="1044"/>
                  </a:lnTo>
                  <a:lnTo>
                    <a:pt x="3930" y="1044"/>
                  </a:lnTo>
                  <a:lnTo>
                    <a:pt x="3930" y="1044"/>
                  </a:lnTo>
                  <a:lnTo>
                    <a:pt x="3931" y="1044"/>
                  </a:lnTo>
                  <a:lnTo>
                    <a:pt x="3931" y="1044"/>
                  </a:lnTo>
                  <a:lnTo>
                    <a:pt x="3933" y="1044"/>
                  </a:lnTo>
                  <a:lnTo>
                    <a:pt x="3933" y="1042"/>
                  </a:lnTo>
                  <a:lnTo>
                    <a:pt x="3933" y="1041"/>
                  </a:lnTo>
                  <a:lnTo>
                    <a:pt x="3931" y="1041"/>
                  </a:lnTo>
                  <a:lnTo>
                    <a:pt x="3930" y="1041"/>
                  </a:lnTo>
                  <a:lnTo>
                    <a:pt x="3930" y="1039"/>
                  </a:lnTo>
                  <a:lnTo>
                    <a:pt x="3930" y="1037"/>
                  </a:lnTo>
                  <a:lnTo>
                    <a:pt x="3928" y="1037"/>
                  </a:lnTo>
                  <a:lnTo>
                    <a:pt x="3928" y="1036"/>
                  </a:lnTo>
                  <a:lnTo>
                    <a:pt x="3927" y="1034"/>
                  </a:lnTo>
                  <a:lnTo>
                    <a:pt x="3925" y="1034"/>
                  </a:lnTo>
                  <a:lnTo>
                    <a:pt x="3925" y="1033"/>
                  </a:lnTo>
                  <a:lnTo>
                    <a:pt x="3925" y="1033"/>
                  </a:lnTo>
                  <a:lnTo>
                    <a:pt x="3925" y="1031"/>
                  </a:lnTo>
                  <a:lnTo>
                    <a:pt x="3925" y="1030"/>
                  </a:lnTo>
                  <a:lnTo>
                    <a:pt x="3925" y="1028"/>
                  </a:lnTo>
                  <a:lnTo>
                    <a:pt x="3927" y="1028"/>
                  </a:lnTo>
                  <a:lnTo>
                    <a:pt x="3927" y="1027"/>
                  </a:lnTo>
                  <a:lnTo>
                    <a:pt x="3925" y="1025"/>
                  </a:lnTo>
                  <a:lnTo>
                    <a:pt x="3925" y="1024"/>
                  </a:lnTo>
                  <a:lnTo>
                    <a:pt x="3925" y="1024"/>
                  </a:lnTo>
                  <a:lnTo>
                    <a:pt x="3925" y="1022"/>
                  </a:lnTo>
                  <a:lnTo>
                    <a:pt x="3924" y="1022"/>
                  </a:lnTo>
                  <a:lnTo>
                    <a:pt x="3922" y="1020"/>
                  </a:lnTo>
                  <a:lnTo>
                    <a:pt x="3922" y="1019"/>
                  </a:lnTo>
                  <a:lnTo>
                    <a:pt x="3922" y="1017"/>
                  </a:lnTo>
                  <a:lnTo>
                    <a:pt x="3920" y="1017"/>
                  </a:lnTo>
                  <a:lnTo>
                    <a:pt x="3920" y="1016"/>
                  </a:lnTo>
                  <a:lnTo>
                    <a:pt x="3919" y="1014"/>
                  </a:lnTo>
                  <a:lnTo>
                    <a:pt x="3917" y="1014"/>
                  </a:lnTo>
                  <a:lnTo>
                    <a:pt x="3917" y="1013"/>
                  </a:lnTo>
                  <a:lnTo>
                    <a:pt x="3916" y="1013"/>
                  </a:lnTo>
                  <a:lnTo>
                    <a:pt x="3916" y="1011"/>
                  </a:lnTo>
                  <a:lnTo>
                    <a:pt x="3914" y="1011"/>
                  </a:lnTo>
                  <a:lnTo>
                    <a:pt x="3913" y="1011"/>
                  </a:lnTo>
                  <a:lnTo>
                    <a:pt x="3913" y="1010"/>
                  </a:lnTo>
                  <a:lnTo>
                    <a:pt x="3913" y="1008"/>
                  </a:lnTo>
                  <a:lnTo>
                    <a:pt x="3914" y="1008"/>
                  </a:lnTo>
                  <a:lnTo>
                    <a:pt x="3914" y="1010"/>
                  </a:lnTo>
                  <a:lnTo>
                    <a:pt x="3916" y="1010"/>
                  </a:lnTo>
                  <a:lnTo>
                    <a:pt x="3917" y="1010"/>
                  </a:lnTo>
                  <a:lnTo>
                    <a:pt x="3919" y="1010"/>
                  </a:lnTo>
                  <a:lnTo>
                    <a:pt x="3919" y="1008"/>
                  </a:lnTo>
                  <a:lnTo>
                    <a:pt x="3920" y="1006"/>
                  </a:lnTo>
                  <a:lnTo>
                    <a:pt x="3922" y="1006"/>
                  </a:lnTo>
                  <a:lnTo>
                    <a:pt x="3924" y="1006"/>
                  </a:lnTo>
                  <a:lnTo>
                    <a:pt x="3924" y="1006"/>
                  </a:lnTo>
                  <a:lnTo>
                    <a:pt x="3925" y="1006"/>
                  </a:lnTo>
                  <a:lnTo>
                    <a:pt x="3925" y="1006"/>
                  </a:lnTo>
                  <a:lnTo>
                    <a:pt x="3925" y="1006"/>
                  </a:lnTo>
                  <a:lnTo>
                    <a:pt x="3927" y="1005"/>
                  </a:lnTo>
                  <a:lnTo>
                    <a:pt x="3928" y="1003"/>
                  </a:lnTo>
                  <a:lnTo>
                    <a:pt x="3928" y="1002"/>
                  </a:lnTo>
                  <a:lnTo>
                    <a:pt x="3930" y="1002"/>
                  </a:lnTo>
                  <a:lnTo>
                    <a:pt x="3930" y="1000"/>
                  </a:lnTo>
                  <a:lnTo>
                    <a:pt x="3931" y="1000"/>
                  </a:lnTo>
                  <a:lnTo>
                    <a:pt x="3931" y="999"/>
                  </a:lnTo>
                  <a:lnTo>
                    <a:pt x="3931" y="997"/>
                  </a:lnTo>
                  <a:lnTo>
                    <a:pt x="3933" y="997"/>
                  </a:lnTo>
                  <a:lnTo>
                    <a:pt x="3934" y="997"/>
                  </a:lnTo>
                  <a:lnTo>
                    <a:pt x="3936" y="997"/>
                  </a:lnTo>
                  <a:lnTo>
                    <a:pt x="3936" y="999"/>
                  </a:lnTo>
                  <a:lnTo>
                    <a:pt x="3937" y="999"/>
                  </a:lnTo>
                  <a:lnTo>
                    <a:pt x="3937" y="1000"/>
                  </a:lnTo>
                  <a:lnTo>
                    <a:pt x="3939" y="1000"/>
                  </a:lnTo>
                  <a:lnTo>
                    <a:pt x="3939" y="999"/>
                  </a:lnTo>
                  <a:lnTo>
                    <a:pt x="3939" y="997"/>
                  </a:lnTo>
                  <a:lnTo>
                    <a:pt x="3941" y="997"/>
                  </a:lnTo>
                  <a:lnTo>
                    <a:pt x="3941" y="996"/>
                  </a:lnTo>
                  <a:lnTo>
                    <a:pt x="3939" y="994"/>
                  </a:lnTo>
                  <a:lnTo>
                    <a:pt x="3937" y="994"/>
                  </a:lnTo>
                  <a:lnTo>
                    <a:pt x="3936" y="993"/>
                  </a:lnTo>
                  <a:lnTo>
                    <a:pt x="3934" y="993"/>
                  </a:lnTo>
                  <a:lnTo>
                    <a:pt x="3934" y="994"/>
                  </a:lnTo>
                  <a:lnTo>
                    <a:pt x="3933" y="994"/>
                  </a:lnTo>
                  <a:lnTo>
                    <a:pt x="3931" y="994"/>
                  </a:lnTo>
                  <a:lnTo>
                    <a:pt x="3931" y="996"/>
                  </a:lnTo>
                  <a:lnTo>
                    <a:pt x="3930" y="996"/>
                  </a:lnTo>
                  <a:lnTo>
                    <a:pt x="3928" y="996"/>
                  </a:lnTo>
                  <a:lnTo>
                    <a:pt x="3927" y="996"/>
                  </a:lnTo>
                  <a:lnTo>
                    <a:pt x="3925" y="996"/>
                  </a:lnTo>
                  <a:lnTo>
                    <a:pt x="3925" y="997"/>
                  </a:lnTo>
                  <a:lnTo>
                    <a:pt x="3924" y="997"/>
                  </a:lnTo>
                  <a:lnTo>
                    <a:pt x="3924" y="999"/>
                  </a:lnTo>
                  <a:lnTo>
                    <a:pt x="3922" y="999"/>
                  </a:lnTo>
                  <a:lnTo>
                    <a:pt x="3920" y="999"/>
                  </a:lnTo>
                  <a:lnTo>
                    <a:pt x="3919" y="999"/>
                  </a:lnTo>
                  <a:lnTo>
                    <a:pt x="3917" y="997"/>
                  </a:lnTo>
                  <a:lnTo>
                    <a:pt x="3916" y="997"/>
                  </a:lnTo>
                  <a:lnTo>
                    <a:pt x="3914" y="997"/>
                  </a:lnTo>
                  <a:lnTo>
                    <a:pt x="3914" y="999"/>
                  </a:lnTo>
                  <a:lnTo>
                    <a:pt x="3913" y="1000"/>
                  </a:lnTo>
                  <a:lnTo>
                    <a:pt x="3913" y="1002"/>
                  </a:lnTo>
                  <a:lnTo>
                    <a:pt x="3911" y="1002"/>
                  </a:lnTo>
                  <a:lnTo>
                    <a:pt x="3911" y="1003"/>
                  </a:lnTo>
                  <a:lnTo>
                    <a:pt x="3911" y="1005"/>
                  </a:lnTo>
                  <a:lnTo>
                    <a:pt x="3910" y="1005"/>
                  </a:lnTo>
                  <a:lnTo>
                    <a:pt x="3908" y="1005"/>
                  </a:lnTo>
                  <a:lnTo>
                    <a:pt x="3907" y="1005"/>
                  </a:lnTo>
                  <a:lnTo>
                    <a:pt x="3907" y="1003"/>
                  </a:lnTo>
                  <a:lnTo>
                    <a:pt x="3905" y="1003"/>
                  </a:lnTo>
                  <a:lnTo>
                    <a:pt x="3905" y="1005"/>
                  </a:lnTo>
                  <a:lnTo>
                    <a:pt x="3903" y="1005"/>
                  </a:lnTo>
                  <a:lnTo>
                    <a:pt x="3903" y="1003"/>
                  </a:lnTo>
                  <a:lnTo>
                    <a:pt x="3903" y="1002"/>
                  </a:lnTo>
                  <a:lnTo>
                    <a:pt x="3903" y="1000"/>
                  </a:lnTo>
                  <a:lnTo>
                    <a:pt x="3902" y="999"/>
                  </a:lnTo>
                  <a:lnTo>
                    <a:pt x="3900" y="999"/>
                  </a:lnTo>
                  <a:lnTo>
                    <a:pt x="3899" y="999"/>
                  </a:lnTo>
                  <a:lnTo>
                    <a:pt x="3899" y="997"/>
                  </a:lnTo>
                  <a:lnTo>
                    <a:pt x="3896" y="994"/>
                  </a:lnTo>
                  <a:lnTo>
                    <a:pt x="3896" y="993"/>
                  </a:lnTo>
                  <a:lnTo>
                    <a:pt x="3896" y="991"/>
                  </a:lnTo>
                  <a:lnTo>
                    <a:pt x="3896" y="989"/>
                  </a:lnTo>
                  <a:lnTo>
                    <a:pt x="3896" y="988"/>
                  </a:lnTo>
                  <a:lnTo>
                    <a:pt x="3896" y="986"/>
                  </a:lnTo>
                  <a:lnTo>
                    <a:pt x="3896" y="985"/>
                  </a:lnTo>
                  <a:lnTo>
                    <a:pt x="3896" y="983"/>
                  </a:lnTo>
                  <a:lnTo>
                    <a:pt x="3897" y="983"/>
                  </a:lnTo>
                  <a:lnTo>
                    <a:pt x="3897" y="982"/>
                  </a:lnTo>
                  <a:lnTo>
                    <a:pt x="3899" y="980"/>
                  </a:lnTo>
                  <a:lnTo>
                    <a:pt x="3900" y="980"/>
                  </a:lnTo>
                  <a:lnTo>
                    <a:pt x="3900" y="979"/>
                  </a:lnTo>
                  <a:lnTo>
                    <a:pt x="3902" y="979"/>
                  </a:lnTo>
                  <a:lnTo>
                    <a:pt x="3905" y="979"/>
                  </a:lnTo>
                  <a:lnTo>
                    <a:pt x="3907" y="979"/>
                  </a:lnTo>
                  <a:lnTo>
                    <a:pt x="3907" y="980"/>
                  </a:lnTo>
                  <a:lnTo>
                    <a:pt x="3908" y="980"/>
                  </a:lnTo>
                  <a:lnTo>
                    <a:pt x="3910" y="980"/>
                  </a:lnTo>
                  <a:lnTo>
                    <a:pt x="3911" y="980"/>
                  </a:lnTo>
                  <a:lnTo>
                    <a:pt x="3911" y="979"/>
                  </a:lnTo>
                  <a:lnTo>
                    <a:pt x="3913" y="979"/>
                  </a:lnTo>
                  <a:lnTo>
                    <a:pt x="3914" y="979"/>
                  </a:lnTo>
                  <a:lnTo>
                    <a:pt x="3916" y="979"/>
                  </a:lnTo>
                  <a:lnTo>
                    <a:pt x="3917" y="979"/>
                  </a:lnTo>
                  <a:lnTo>
                    <a:pt x="3919" y="979"/>
                  </a:lnTo>
                  <a:lnTo>
                    <a:pt x="3919" y="980"/>
                  </a:lnTo>
                  <a:lnTo>
                    <a:pt x="3920" y="980"/>
                  </a:lnTo>
                  <a:lnTo>
                    <a:pt x="3922" y="980"/>
                  </a:lnTo>
                  <a:lnTo>
                    <a:pt x="3922" y="979"/>
                  </a:lnTo>
                  <a:lnTo>
                    <a:pt x="3924" y="979"/>
                  </a:lnTo>
                  <a:lnTo>
                    <a:pt x="3925" y="979"/>
                  </a:lnTo>
                  <a:lnTo>
                    <a:pt x="3925" y="979"/>
                  </a:lnTo>
                  <a:lnTo>
                    <a:pt x="3928" y="979"/>
                  </a:lnTo>
                  <a:lnTo>
                    <a:pt x="3930" y="979"/>
                  </a:lnTo>
                  <a:lnTo>
                    <a:pt x="3931" y="979"/>
                  </a:lnTo>
                  <a:lnTo>
                    <a:pt x="3934" y="979"/>
                  </a:lnTo>
                  <a:lnTo>
                    <a:pt x="3936" y="979"/>
                  </a:lnTo>
                  <a:lnTo>
                    <a:pt x="3936" y="980"/>
                  </a:lnTo>
                  <a:lnTo>
                    <a:pt x="3937" y="980"/>
                  </a:lnTo>
                  <a:lnTo>
                    <a:pt x="3937" y="982"/>
                  </a:lnTo>
                  <a:lnTo>
                    <a:pt x="3939" y="982"/>
                  </a:lnTo>
                  <a:lnTo>
                    <a:pt x="3941" y="982"/>
                  </a:lnTo>
                  <a:lnTo>
                    <a:pt x="3942" y="982"/>
                  </a:lnTo>
                  <a:lnTo>
                    <a:pt x="3944" y="982"/>
                  </a:lnTo>
                  <a:lnTo>
                    <a:pt x="3945" y="982"/>
                  </a:lnTo>
                  <a:lnTo>
                    <a:pt x="3947" y="982"/>
                  </a:lnTo>
                  <a:lnTo>
                    <a:pt x="3948" y="982"/>
                  </a:lnTo>
                  <a:lnTo>
                    <a:pt x="3948" y="980"/>
                  </a:lnTo>
                  <a:lnTo>
                    <a:pt x="3950" y="980"/>
                  </a:lnTo>
                  <a:lnTo>
                    <a:pt x="3951" y="980"/>
                  </a:lnTo>
                  <a:lnTo>
                    <a:pt x="3953" y="980"/>
                  </a:lnTo>
                  <a:lnTo>
                    <a:pt x="3953" y="979"/>
                  </a:lnTo>
                  <a:lnTo>
                    <a:pt x="3954" y="980"/>
                  </a:lnTo>
                  <a:lnTo>
                    <a:pt x="3954" y="979"/>
                  </a:lnTo>
                  <a:lnTo>
                    <a:pt x="3954" y="977"/>
                  </a:lnTo>
                  <a:lnTo>
                    <a:pt x="3956" y="977"/>
                  </a:lnTo>
                  <a:lnTo>
                    <a:pt x="3956" y="975"/>
                  </a:lnTo>
                  <a:lnTo>
                    <a:pt x="3956" y="974"/>
                  </a:lnTo>
                  <a:lnTo>
                    <a:pt x="3958" y="974"/>
                  </a:lnTo>
                  <a:lnTo>
                    <a:pt x="3959" y="974"/>
                  </a:lnTo>
                  <a:lnTo>
                    <a:pt x="3959" y="972"/>
                  </a:lnTo>
                  <a:lnTo>
                    <a:pt x="3961" y="972"/>
                  </a:lnTo>
                  <a:lnTo>
                    <a:pt x="3961" y="971"/>
                  </a:lnTo>
                  <a:lnTo>
                    <a:pt x="3962" y="969"/>
                  </a:lnTo>
                  <a:lnTo>
                    <a:pt x="3962" y="969"/>
                  </a:lnTo>
                  <a:lnTo>
                    <a:pt x="3962" y="968"/>
                  </a:lnTo>
                  <a:lnTo>
                    <a:pt x="3962" y="968"/>
                  </a:lnTo>
                  <a:lnTo>
                    <a:pt x="3962" y="966"/>
                  </a:lnTo>
                  <a:lnTo>
                    <a:pt x="3962" y="965"/>
                  </a:lnTo>
                  <a:lnTo>
                    <a:pt x="3962" y="965"/>
                  </a:lnTo>
                  <a:lnTo>
                    <a:pt x="3961" y="965"/>
                  </a:lnTo>
                  <a:lnTo>
                    <a:pt x="3959" y="966"/>
                  </a:lnTo>
                  <a:lnTo>
                    <a:pt x="3959" y="968"/>
                  </a:lnTo>
                  <a:lnTo>
                    <a:pt x="3958" y="968"/>
                  </a:lnTo>
                  <a:lnTo>
                    <a:pt x="3956" y="968"/>
                  </a:lnTo>
                  <a:lnTo>
                    <a:pt x="3954" y="969"/>
                  </a:lnTo>
                  <a:lnTo>
                    <a:pt x="3956" y="969"/>
                  </a:lnTo>
                  <a:lnTo>
                    <a:pt x="3956" y="969"/>
                  </a:lnTo>
                  <a:lnTo>
                    <a:pt x="3954" y="969"/>
                  </a:lnTo>
                  <a:lnTo>
                    <a:pt x="3953" y="969"/>
                  </a:lnTo>
                  <a:lnTo>
                    <a:pt x="3953" y="971"/>
                  </a:lnTo>
                  <a:lnTo>
                    <a:pt x="3951" y="971"/>
                  </a:lnTo>
                  <a:lnTo>
                    <a:pt x="3951" y="972"/>
                  </a:lnTo>
                  <a:lnTo>
                    <a:pt x="3950" y="972"/>
                  </a:lnTo>
                  <a:lnTo>
                    <a:pt x="3948" y="974"/>
                  </a:lnTo>
                  <a:lnTo>
                    <a:pt x="3947" y="974"/>
                  </a:lnTo>
                  <a:lnTo>
                    <a:pt x="3945" y="974"/>
                  </a:lnTo>
                  <a:lnTo>
                    <a:pt x="3944" y="974"/>
                  </a:lnTo>
                  <a:lnTo>
                    <a:pt x="3942" y="974"/>
                  </a:lnTo>
                  <a:lnTo>
                    <a:pt x="3941" y="974"/>
                  </a:lnTo>
                  <a:lnTo>
                    <a:pt x="3939" y="972"/>
                  </a:lnTo>
                  <a:lnTo>
                    <a:pt x="3937" y="974"/>
                  </a:lnTo>
                  <a:lnTo>
                    <a:pt x="3937" y="972"/>
                  </a:lnTo>
                  <a:lnTo>
                    <a:pt x="3936" y="972"/>
                  </a:lnTo>
                  <a:lnTo>
                    <a:pt x="3934" y="972"/>
                  </a:lnTo>
                  <a:lnTo>
                    <a:pt x="3933" y="972"/>
                  </a:lnTo>
                  <a:lnTo>
                    <a:pt x="3933" y="974"/>
                  </a:lnTo>
                  <a:lnTo>
                    <a:pt x="3931" y="974"/>
                  </a:lnTo>
                  <a:lnTo>
                    <a:pt x="3930" y="974"/>
                  </a:lnTo>
                  <a:lnTo>
                    <a:pt x="3930" y="972"/>
                  </a:lnTo>
                  <a:lnTo>
                    <a:pt x="3928" y="972"/>
                  </a:lnTo>
                  <a:lnTo>
                    <a:pt x="3927" y="972"/>
                  </a:lnTo>
                  <a:lnTo>
                    <a:pt x="3925" y="972"/>
                  </a:lnTo>
                  <a:lnTo>
                    <a:pt x="3925" y="972"/>
                  </a:lnTo>
                  <a:lnTo>
                    <a:pt x="3925" y="971"/>
                  </a:lnTo>
                  <a:lnTo>
                    <a:pt x="3924" y="971"/>
                  </a:lnTo>
                  <a:lnTo>
                    <a:pt x="3922" y="971"/>
                  </a:lnTo>
                  <a:lnTo>
                    <a:pt x="3920" y="971"/>
                  </a:lnTo>
                  <a:lnTo>
                    <a:pt x="3917" y="971"/>
                  </a:lnTo>
                  <a:lnTo>
                    <a:pt x="3916" y="971"/>
                  </a:lnTo>
                  <a:lnTo>
                    <a:pt x="3914" y="971"/>
                  </a:lnTo>
                  <a:lnTo>
                    <a:pt x="3914" y="969"/>
                  </a:lnTo>
                  <a:lnTo>
                    <a:pt x="3914" y="969"/>
                  </a:lnTo>
                  <a:lnTo>
                    <a:pt x="3913" y="969"/>
                  </a:lnTo>
                  <a:lnTo>
                    <a:pt x="3913" y="969"/>
                  </a:lnTo>
                  <a:lnTo>
                    <a:pt x="3911" y="969"/>
                  </a:lnTo>
                  <a:lnTo>
                    <a:pt x="3911" y="969"/>
                  </a:lnTo>
                  <a:lnTo>
                    <a:pt x="3910" y="969"/>
                  </a:lnTo>
                  <a:lnTo>
                    <a:pt x="3908" y="969"/>
                  </a:lnTo>
                  <a:lnTo>
                    <a:pt x="3907" y="969"/>
                  </a:lnTo>
                  <a:lnTo>
                    <a:pt x="3907" y="969"/>
                  </a:lnTo>
                  <a:lnTo>
                    <a:pt x="3905" y="969"/>
                  </a:lnTo>
                  <a:lnTo>
                    <a:pt x="3905" y="971"/>
                  </a:lnTo>
                  <a:lnTo>
                    <a:pt x="3905" y="972"/>
                  </a:lnTo>
                  <a:lnTo>
                    <a:pt x="3903" y="972"/>
                  </a:lnTo>
                  <a:lnTo>
                    <a:pt x="3903" y="974"/>
                  </a:lnTo>
                  <a:lnTo>
                    <a:pt x="3903" y="975"/>
                  </a:lnTo>
                  <a:lnTo>
                    <a:pt x="3902" y="975"/>
                  </a:lnTo>
                  <a:lnTo>
                    <a:pt x="3900" y="974"/>
                  </a:lnTo>
                  <a:lnTo>
                    <a:pt x="3899" y="974"/>
                  </a:lnTo>
                  <a:lnTo>
                    <a:pt x="3897" y="974"/>
                  </a:lnTo>
                  <a:lnTo>
                    <a:pt x="3897" y="975"/>
                  </a:lnTo>
                  <a:lnTo>
                    <a:pt x="3896" y="975"/>
                  </a:lnTo>
                  <a:lnTo>
                    <a:pt x="3896" y="977"/>
                  </a:lnTo>
                  <a:lnTo>
                    <a:pt x="3896" y="979"/>
                  </a:lnTo>
                  <a:lnTo>
                    <a:pt x="3894" y="979"/>
                  </a:lnTo>
                  <a:lnTo>
                    <a:pt x="3894" y="980"/>
                  </a:lnTo>
                  <a:lnTo>
                    <a:pt x="3893" y="980"/>
                  </a:lnTo>
                  <a:lnTo>
                    <a:pt x="3893" y="982"/>
                  </a:lnTo>
                  <a:moveTo>
                    <a:pt x="3931" y="1039"/>
                  </a:moveTo>
                  <a:lnTo>
                    <a:pt x="3933" y="1041"/>
                  </a:lnTo>
                  <a:lnTo>
                    <a:pt x="3933" y="1039"/>
                  </a:lnTo>
                  <a:lnTo>
                    <a:pt x="3931" y="1039"/>
                  </a:lnTo>
                  <a:moveTo>
                    <a:pt x="3606" y="969"/>
                  </a:moveTo>
                  <a:lnTo>
                    <a:pt x="3605" y="969"/>
                  </a:lnTo>
                  <a:lnTo>
                    <a:pt x="3603" y="969"/>
                  </a:lnTo>
                  <a:lnTo>
                    <a:pt x="3603" y="968"/>
                  </a:lnTo>
                  <a:lnTo>
                    <a:pt x="3602" y="968"/>
                  </a:lnTo>
                  <a:lnTo>
                    <a:pt x="3602" y="966"/>
                  </a:lnTo>
                  <a:lnTo>
                    <a:pt x="3600" y="966"/>
                  </a:lnTo>
                  <a:lnTo>
                    <a:pt x="3600" y="968"/>
                  </a:lnTo>
                  <a:lnTo>
                    <a:pt x="3599" y="968"/>
                  </a:lnTo>
                  <a:lnTo>
                    <a:pt x="3597" y="968"/>
                  </a:lnTo>
                  <a:lnTo>
                    <a:pt x="3597" y="969"/>
                  </a:lnTo>
                  <a:lnTo>
                    <a:pt x="3599" y="969"/>
                  </a:lnTo>
                  <a:lnTo>
                    <a:pt x="3599" y="969"/>
                  </a:lnTo>
                  <a:lnTo>
                    <a:pt x="3600" y="969"/>
                  </a:lnTo>
                  <a:lnTo>
                    <a:pt x="3600" y="971"/>
                  </a:lnTo>
                  <a:lnTo>
                    <a:pt x="3600" y="972"/>
                  </a:lnTo>
                  <a:lnTo>
                    <a:pt x="3602" y="972"/>
                  </a:lnTo>
                  <a:lnTo>
                    <a:pt x="3603" y="974"/>
                  </a:lnTo>
                  <a:lnTo>
                    <a:pt x="3603" y="975"/>
                  </a:lnTo>
                  <a:lnTo>
                    <a:pt x="3605" y="975"/>
                  </a:lnTo>
                  <a:lnTo>
                    <a:pt x="3605" y="977"/>
                  </a:lnTo>
                  <a:lnTo>
                    <a:pt x="3606" y="979"/>
                  </a:lnTo>
                  <a:lnTo>
                    <a:pt x="3608" y="977"/>
                  </a:lnTo>
                  <a:lnTo>
                    <a:pt x="3608" y="975"/>
                  </a:lnTo>
                  <a:lnTo>
                    <a:pt x="3608" y="974"/>
                  </a:lnTo>
                  <a:lnTo>
                    <a:pt x="3608" y="972"/>
                  </a:lnTo>
                  <a:lnTo>
                    <a:pt x="3608" y="971"/>
                  </a:lnTo>
                  <a:lnTo>
                    <a:pt x="3606" y="971"/>
                  </a:lnTo>
                  <a:lnTo>
                    <a:pt x="3606" y="969"/>
                  </a:lnTo>
                  <a:moveTo>
                    <a:pt x="3691" y="972"/>
                  </a:moveTo>
                  <a:lnTo>
                    <a:pt x="3693" y="971"/>
                  </a:lnTo>
                  <a:lnTo>
                    <a:pt x="3693" y="972"/>
                  </a:lnTo>
                  <a:lnTo>
                    <a:pt x="3693" y="974"/>
                  </a:lnTo>
                  <a:lnTo>
                    <a:pt x="3695" y="974"/>
                  </a:lnTo>
                  <a:lnTo>
                    <a:pt x="3696" y="974"/>
                  </a:lnTo>
                  <a:lnTo>
                    <a:pt x="3696" y="972"/>
                  </a:lnTo>
                  <a:lnTo>
                    <a:pt x="3696" y="971"/>
                  </a:lnTo>
                  <a:lnTo>
                    <a:pt x="3695" y="971"/>
                  </a:lnTo>
                  <a:lnTo>
                    <a:pt x="3695" y="969"/>
                  </a:lnTo>
                  <a:lnTo>
                    <a:pt x="3693" y="969"/>
                  </a:lnTo>
                  <a:lnTo>
                    <a:pt x="3691" y="969"/>
                  </a:lnTo>
                  <a:lnTo>
                    <a:pt x="3691" y="971"/>
                  </a:lnTo>
                  <a:lnTo>
                    <a:pt x="3690" y="971"/>
                  </a:lnTo>
                  <a:lnTo>
                    <a:pt x="3690" y="972"/>
                  </a:lnTo>
                  <a:lnTo>
                    <a:pt x="3691" y="972"/>
                  </a:lnTo>
                  <a:moveTo>
                    <a:pt x="3993" y="971"/>
                  </a:moveTo>
                  <a:lnTo>
                    <a:pt x="3993" y="972"/>
                  </a:lnTo>
                  <a:lnTo>
                    <a:pt x="3993" y="974"/>
                  </a:lnTo>
                  <a:lnTo>
                    <a:pt x="3995" y="974"/>
                  </a:lnTo>
                  <a:lnTo>
                    <a:pt x="3995" y="972"/>
                  </a:lnTo>
                  <a:lnTo>
                    <a:pt x="3996" y="971"/>
                  </a:lnTo>
                  <a:lnTo>
                    <a:pt x="3998" y="969"/>
                  </a:lnTo>
                  <a:lnTo>
                    <a:pt x="3999" y="969"/>
                  </a:lnTo>
                  <a:lnTo>
                    <a:pt x="3999" y="969"/>
                  </a:lnTo>
                  <a:lnTo>
                    <a:pt x="3999" y="968"/>
                  </a:lnTo>
                  <a:lnTo>
                    <a:pt x="3999" y="968"/>
                  </a:lnTo>
                  <a:lnTo>
                    <a:pt x="3999" y="966"/>
                  </a:lnTo>
                  <a:lnTo>
                    <a:pt x="3999" y="965"/>
                  </a:lnTo>
                  <a:lnTo>
                    <a:pt x="3999" y="965"/>
                  </a:lnTo>
                  <a:lnTo>
                    <a:pt x="3999" y="963"/>
                  </a:lnTo>
                  <a:lnTo>
                    <a:pt x="3998" y="963"/>
                  </a:lnTo>
                  <a:lnTo>
                    <a:pt x="3998" y="962"/>
                  </a:lnTo>
                  <a:lnTo>
                    <a:pt x="3998" y="960"/>
                  </a:lnTo>
                  <a:lnTo>
                    <a:pt x="3999" y="960"/>
                  </a:lnTo>
                  <a:lnTo>
                    <a:pt x="3999" y="958"/>
                  </a:lnTo>
                  <a:lnTo>
                    <a:pt x="3999" y="958"/>
                  </a:lnTo>
                  <a:lnTo>
                    <a:pt x="3999" y="957"/>
                  </a:lnTo>
                  <a:lnTo>
                    <a:pt x="3999" y="957"/>
                  </a:lnTo>
                  <a:lnTo>
                    <a:pt x="3998" y="957"/>
                  </a:lnTo>
                  <a:lnTo>
                    <a:pt x="3998" y="958"/>
                  </a:lnTo>
                  <a:lnTo>
                    <a:pt x="3996" y="960"/>
                  </a:lnTo>
                  <a:lnTo>
                    <a:pt x="3996" y="962"/>
                  </a:lnTo>
                  <a:lnTo>
                    <a:pt x="3995" y="962"/>
                  </a:lnTo>
                  <a:lnTo>
                    <a:pt x="3995" y="963"/>
                  </a:lnTo>
                  <a:lnTo>
                    <a:pt x="3993" y="965"/>
                  </a:lnTo>
                  <a:lnTo>
                    <a:pt x="3993" y="966"/>
                  </a:lnTo>
                  <a:lnTo>
                    <a:pt x="3993" y="968"/>
                  </a:lnTo>
                  <a:lnTo>
                    <a:pt x="3993" y="969"/>
                  </a:lnTo>
                  <a:lnTo>
                    <a:pt x="3992" y="969"/>
                  </a:lnTo>
                  <a:lnTo>
                    <a:pt x="3993" y="969"/>
                  </a:lnTo>
                  <a:lnTo>
                    <a:pt x="3993" y="971"/>
                  </a:lnTo>
                  <a:moveTo>
                    <a:pt x="4001" y="958"/>
                  </a:moveTo>
                  <a:lnTo>
                    <a:pt x="4002" y="958"/>
                  </a:lnTo>
                  <a:lnTo>
                    <a:pt x="4002" y="960"/>
                  </a:lnTo>
                  <a:lnTo>
                    <a:pt x="4004" y="958"/>
                  </a:lnTo>
                  <a:lnTo>
                    <a:pt x="4006" y="958"/>
                  </a:lnTo>
                  <a:lnTo>
                    <a:pt x="4007" y="957"/>
                  </a:lnTo>
                  <a:lnTo>
                    <a:pt x="4007" y="955"/>
                  </a:lnTo>
                  <a:lnTo>
                    <a:pt x="4007" y="954"/>
                  </a:lnTo>
                  <a:lnTo>
                    <a:pt x="4006" y="952"/>
                  </a:lnTo>
                  <a:lnTo>
                    <a:pt x="4004" y="952"/>
                  </a:lnTo>
                  <a:lnTo>
                    <a:pt x="4002" y="952"/>
                  </a:lnTo>
                  <a:lnTo>
                    <a:pt x="4002" y="954"/>
                  </a:lnTo>
                  <a:lnTo>
                    <a:pt x="4001" y="955"/>
                  </a:lnTo>
                  <a:lnTo>
                    <a:pt x="4001" y="957"/>
                  </a:lnTo>
                  <a:lnTo>
                    <a:pt x="4001" y="958"/>
                  </a:lnTo>
                  <a:moveTo>
                    <a:pt x="3586" y="952"/>
                  </a:moveTo>
                  <a:lnTo>
                    <a:pt x="3585" y="951"/>
                  </a:lnTo>
                  <a:lnTo>
                    <a:pt x="3583" y="949"/>
                  </a:lnTo>
                  <a:lnTo>
                    <a:pt x="3582" y="949"/>
                  </a:lnTo>
                  <a:lnTo>
                    <a:pt x="3582" y="948"/>
                  </a:lnTo>
                  <a:lnTo>
                    <a:pt x="3580" y="949"/>
                  </a:lnTo>
                  <a:lnTo>
                    <a:pt x="3579" y="949"/>
                  </a:lnTo>
                  <a:lnTo>
                    <a:pt x="3579" y="951"/>
                  </a:lnTo>
                  <a:lnTo>
                    <a:pt x="3580" y="951"/>
                  </a:lnTo>
                  <a:lnTo>
                    <a:pt x="3582" y="951"/>
                  </a:lnTo>
                  <a:lnTo>
                    <a:pt x="3582" y="952"/>
                  </a:lnTo>
                  <a:lnTo>
                    <a:pt x="3583" y="952"/>
                  </a:lnTo>
                  <a:lnTo>
                    <a:pt x="3586" y="954"/>
                  </a:lnTo>
                  <a:lnTo>
                    <a:pt x="3588" y="955"/>
                  </a:lnTo>
                  <a:lnTo>
                    <a:pt x="3589" y="955"/>
                  </a:lnTo>
                  <a:lnTo>
                    <a:pt x="3589" y="954"/>
                  </a:lnTo>
                  <a:lnTo>
                    <a:pt x="3588" y="952"/>
                  </a:lnTo>
                  <a:lnTo>
                    <a:pt x="3586" y="952"/>
                  </a:lnTo>
                  <a:moveTo>
                    <a:pt x="2448" y="943"/>
                  </a:moveTo>
                  <a:lnTo>
                    <a:pt x="2448" y="941"/>
                  </a:lnTo>
                  <a:lnTo>
                    <a:pt x="2448" y="940"/>
                  </a:lnTo>
                  <a:lnTo>
                    <a:pt x="2449" y="940"/>
                  </a:lnTo>
                  <a:lnTo>
                    <a:pt x="2449" y="938"/>
                  </a:lnTo>
                  <a:lnTo>
                    <a:pt x="2451" y="938"/>
                  </a:lnTo>
                  <a:lnTo>
                    <a:pt x="2451" y="937"/>
                  </a:lnTo>
                  <a:lnTo>
                    <a:pt x="2449" y="937"/>
                  </a:lnTo>
                  <a:lnTo>
                    <a:pt x="2448" y="937"/>
                  </a:lnTo>
                  <a:lnTo>
                    <a:pt x="2448" y="935"/>
                  </a:lnTo>
                  <a:lnTo>
                    <a:pt x="2446" y="937"/>
                  </a:lnTo>
                  <a:lnTo>
                    <a:pt x="2446" y="938"/>
                  </a:lnTo>
                  <a:lnTo>
                    <a:pt x="2445" y="940"/>
                  </a:lnTo>
                  <a:lnTo>
                    <a:pt x="2443" y="940"/>
                  </a:lnTo>
                  <a:lnTo>
                    <a:pt x="2443" y="941"/>
                  </a:lnTo>
                  <a:lnTo>
                    <a:pt x="2443" y="943"/>
                  </a:lnTo>
                  <a:lnTo>
                    <a:pt x="2445" y="943"/>
                  </a:lnTo>
                  <a:lnTo>
                    <a:pt x="2446" y="943"/>
                  </a:lnTo>
                  <a:lnTo>
                    <a:pt x="2448" y="943"/>
                  </a:lnTo>
                  <a:moveTo>
                    <a:pt x="3739" y="931"/>
                  </a:moveTo>
                  <a:lnTo>
                    <a:pt x="3739" y="931"/>
                  </a:lnTo>
                  <a:lnTo>
                    <a:pt x="3739" y="932"/>
                  </a:lnTo>
                  <a:lnTo>
                    <a:pt x="3738" y="932"/>
                  </a:lnTo>
                  <a:lnTo>
                    <a:pt x="3738" y="934"/>
                  </a:lnTo>
                  <a:lnTo>
                    <a:pt x="3738" y="935"/>
                  </a:lnTo>
                  <a:lnTo>
                    <a:pt x="3739" y="935"/>
                  </a:lnTo>
                  <a:lnTo>
                    <a:pt x="3739" y="937"/>
                  </a:lnTo>
                  <a:lnTo>
                    <a:pt x="3739" y="937"/>
                  </a:lnTo>
                  <a:lnTo>
                    <a:pt x="3741" y="937"/>
                  </a:lnTo>
                  <a:lnTo>
                    <a:pt x="3741" y="935"/>
                  </a:lnTo>
                  <a:lnTo>
                    <a:pt x="3741" y="934"/>
                  </a:lnTo>
                  <a:lnTo>
                    <a:pt x="3741" y="932"/>
                  </a:lnTo>
                  <a:lnTo>
                    <a:pt x="3739" y="932"/>
                  </a:lnTo>
                  <a:lnTo>
                    <a:pt x="3739" y="932"/>
                  </a:lnTo>
                  <a:lnTo>
                    <a:pt x="3739" y="931"/>
                  </a:lnTo>
                  <a:moveTo>
                    <a:pt x="3951" y="859"/>
                  </a:moveTo>
                  <a:lnTo>
                    <a:pt x="3951" y="858"/>
                  </a:lnTo>
                  <a:lnTo>
                    <a:pt x="3950" y="858"/>
                  </a:lnTo>
                  <a:lnTo>
                    <a:pt x="3948" y="858"/>
                  </a:lnTo>
                  <a:lnTo>
                    <a:pt x="3948" y="859"/>
                  </a:lnTo>
                  <a:lnTo>
                    <a:pt x="3950" y="861"/>
                  </a:lnTo>
                  <a:lnTo>
                    <a:pt x="3950" y="862"/>
                  </a:lnTo>
                  <a:lnTo>
                    <a:pt x="3951" y="862"/>
                  </a:lnTo>
                  <a:lnTo>
                    <a:pt x="3951" y="864"/>
                  </a:lnTo>
                  <a:lnTo>
                    <a:pt x="3951" y="866"/>
                  </a:lnTo>
                  <a:lnTo>
                    <a:pt x="3953" y="867"/>
                  </a:lnTo>
                  <a:lnTo>
                    <a:pt x="3951" y="869"/>
                  </a:lnTo>
                  <a:lnTo>
                    <a:pt x="3950" y="869"/>
                  </a:lnTo>
                  <a:lnTo>
                    <a:pt x="3948" y="867"/>
                  </a:lnTo>
                  <a:lnTo>
                    <a:pt x="3948" y="869"/>
                  </a:lnTo>
                  <a:lnTo>
                    <a:pt x="3948" y="870"/>
                  </a:lnTo>
                  <a:lnTo>
                    <a:pt x="3947" y="870"/>
                  </a:lnTo>
                  <a:lnTo>
                    <a:pt x="3947" y="869"/>
                  </a:lnTo>
                  <a:lnTo>
                    <a:pt x="3945" y="869"/>
                  </a:lnTo>
                  <a:lnTo>
                    <a:pt x="3944" y="869"/>
                  </a:lnTo>
                  <a:lnTo>
                    <a:pt x="3944" y="870"/>
                  </a:lnTo>
                  <a:lnTo>
                    <a:pt x="3944" y="872"/>
                  </a:lnTo>
                  <a:lnTo>
                    <a:pt x="3944" y="873"/>
                  </a:lnTo>
                  <a:lnTo>
                    <a:pt x="3944" y="875"/>
                  </a:lnTo>
                  <a:lnTo>
                    <a:pt x="3942" y="875"/>
                  </a:lnTo>
                  <a:lnTo>
                    <a:pt x="3941" y="875"/>
                  </a:lnTo>
                  <a:lnTo>
                    <a:pt x="3941" y="873"/>
                  </a:lnTo>
                  <a:lnTo>
                    <a:pt x="3939" y="873"/>
                  </a:lnTo>
                  <a:lnTo>
                    <a:pt x="3937" y="875"/>
                  </a:lnTo>
                  <a:lnTo>
                    <a:pt x="3937" y="876"/>
                  </a:lnTo>
                  <a:lnTo>
                    <a:pt x="3937" y="878"/>
                  </a:lnTo>
                  <a:lnTo>
                    <a:pt x="3937" y="879"/>
                  </a:lnTo>
                  <a:lnTo>
                    <a:pt x="3936" y="879"/>
                  </a:lnTo>
                  <a:lnTo>
                    <a:pt x="3934" y="879"/>
                  </a:lnTo>
                  <a:lnTo>
                    <a:pt x="3933" y="879"/>
                  </a:lnTo>
                  <a:lnTo>
                    <a:pt x="3933" y="878"/>
                  </a:lnTo>
                  <a:lnTo>
                    <a:pt x="3933" y="876"/>
                  </a:lnTo>
                  <a:lnTo>
                    <a:pt x="3931" y="875"/>
                  </a:lnTo>
                  <a:lnTo>
                    <a:pt x="3931" y="873"/>
                  </a:lnTo>
                  <a:lnTo>
                    <a:pt x="3930" y="873"/>
                  </a:lnTo>
                  <a:lnTo>
                    <a:pt x="3928" y="873"/>
                  </a:lnTo>
                  <a:lnTo>
                    <a:pt x="3927" y="873"/>
                  </a:lnTo>
                  <a:lnTo>
                    <a:pt x="3927" y="872"/>
                  </a:lnTo>
                  <a:lnTo>
                    <a:pt x="3925" y="872"/>
                  </a:lnTo>
                  <a:lnTo>
                    <a:pt x="3925" y="873"/>
                  </a:lnTo>
                  <a:lnTo>
                    <a:pt x="3925" y="875"/>
                  </a:lnTo>
                  <a:lnTo>
                    <a:pt x="3925" y="875"/>
                  </a:lnTo>
                  <a:lnTo>
                    <a:pt x="3924" y="875"/>
                  </a:lnTo>
                  <a:lnTo>
                    <a:pt x="3922" y="875"/>
                  </a:lnTo>
                  <a:lnTo>
                    <a:pt x="3922" y="876"/>
                  </a:lnTo>
                  <a:lnTo>
                    <a:pt x="3922" y="878"/>
                  </a:lnTo>
                  <a:lnTo>
                    <a:pt x="3924" y="878"/>
                  </a:lnTo>
                  <a:lnTo>
                    <a:pt x="3924" y="879"/>
                  </a:lnTo>
                  <a:lnTo>
                    <a:pt x="3922" y="879"/>
                  </a:lnTo>
                  <a:lnTo>
                    <a:pt x="3920" y="879"/>
                  </a:lnTo>
                  <a:lnTo>
                    <a:pt x="3919" y="879"/>
                  </a:lnTo>
                  <a:lnTo>
                    <a:pt x="3917" y="881"/>
                  </a:lnTo>
                  <a:lnTo>
                    <a:pt x="3916" y="881"/>
                  </a:lnTo>
                  <a:lnTo>
                    <a:pt x="3914" y="881"/>
                  </a:lnTo>
                  <a:lnTo>
                    <a:pt x="3913" y="883"/>
                  </a:lnTo>
                  <a:lnTo>
                    <a:pt x="3913" y="884"/>
                  </a:lnTo>
                  <a:lnTo>
                    <a:pt x="3913" y="886"/>
                  </a:lnTo>
                  <a:lnTo>
                    <a:pt x="3913" y="887"/>
                  </a:lnTo>
                  <a:lnTo>
                    <a:pt x="3913" y="889"/>
                  </a:lnTo>
                  <a:lnTo>
                    <a:pt x="3913" y="890"/>
                  </a:lnTo>
                  <a:lnTo>
                    <a:pt x="3913" y="892"/>
                  </a:lnTo>
                  <a:lnTo>
                    <a:pt x="3911" y="892"/>
                  </a:lnTo>
                  <a:lnTo>
                    <a:pt x="3911" y="893"/>
                  </a:lnTo>
                  <a:lnTo>
                    <a:pt x="3911" y="893"/>
                  </a:lnTo>
                  <a:lnTo>
                    <a:pt x="3913" y="893"/>
                  </a:lnTo>
                  <a:lnTo>
                    <a:pt x="3913" y="895"/>
                  </a:lnTo>
                  <a:lnTo>
                    <a:pt x="3914" y="895"/>
                  </a:lnTo>
                  <a:lnTo>
                    <a:pt x="3916" y="895"/>
                  </a:lnTo>
                  <a:lnTo>
                    <a:pt x="3916" y="893"/>
                  </a:lnTo>
                  <a:lnTo>
                    <a:pt x="3916" y="893"/>
                  </a:lnTo>
                  <a:lnTo>
                    <a:pt x="3916" y="892"/>
                  </a:lnTo>
                  <a:lnTo>
                    <a:pt x="3916" y="890"/>
                  </a:lnTo>
                  <a:lnTo>
                    <a:pt x="3917" y="890"/>
                  </a:lnTo>
                  <a:lnTo>
                    <a:pt x="3916" y="889"/>
                  </a:lnTo>
                  <a:lnTo>
                    <a:pt x="3917" y="889"/>
                  </a:lnTo>
                  <a:lnTo>
                    <a:pt x="3917" y="887"/>
                  </a:lnTo>
                  <a:lnTo>
                    <a:pt x="3917" y="886"/>
                  </a:lnTo>
                  <a:lnTo>
                    <a:pt x="3919" y="884"/>
                  </a:lnTo>
                  <a:lnTo>
                    <a:pt x="3920" y="884"/>
                  </a:lnTo>
                  <a:lnTo>
                    <a:pt x="3920" y="886"/>
                  </a:lnTo>
                  <a:lnTo>
                    <a:pt x="3922" y="884"/>
                  </a:lnTo>
                  <a:lnTo>
                    <a:pt x="3922" y="886"/>
                  </a:lnTo>
                  <a:lnTo>
                    <a:pt x="3922" y="887"/>
                  </a:lnTo>
                  <a:lnTo>
                    <a:pt x="3922" y="889"/>
                  </a:lnTo>
                  <a:lnTo>
                    <a:pt x="3922" y="890"/>
                  </a:lnTo>
                  <a:lnTo>
                    <a:pt x="3924" y="890"/>
                  </a:lnTo>
                  <a:lnTo>
                    <a:pt x="3925" y="890"/>
                  </a:lnTo>
                  <a:lnTo>
                    <a:pt x="3925" y="889"/>
                  </a:lnTo>
                  <a:lnTo>
                    <a:pt x="3925" y="887"/>
                  </a:lnTo>
                  <a:lnTo>
                    <a:pt x="3925" y="886"/>
                  </a:lnTo>
                  <a:lnTo>
                    <a:pt x="3925" y="886"/>
                  </a:lnTo>
                  <a:lnTo>
                    <a:pt x="3925" y="887"/>
                  </a:lnTo>
                  <a:lnTo>
                    <a:pt x="3925" y="889"/>
                  </a:lnTo>
                  <a:lnTo>
                    <a:pt x="3927" y="889"/>
                  </a:lnTo>
                  <a:lnTo>
                    <a:pt x="3928" y="889"/>
                  </a:lnTo>
                  <a:lnTo>
                    <a:pt x="3928" y="887"/>
                  </a:lnTo>
                  <a:lnTo>
                    <a:pt x="3930" y="887"/>
                  </a:lnTo>
                  <a:lnTo>
                    <a:pt x="3930" y="886"/>
                  </a:lnTo>
                  <a:lnTo>
                    <a:pt x="3928" y="884"/>
                  </a:lnTo>
                  <a:lnTo>
                    <a:pt x="3930" y="884"/>
                  </a:lnTo>
                  <a:lnTo>
                    <a:pt x="3931" y="884"/>
                  </a:lnTo>
                  <a:lnTo>
                    <a:pt x="3933" y="884"/>
                  </a:lnTo>
                  <a:lnTo>
                    <a:pt x="3933" y="886"/>
                  </a:lnTo>
                  <a:lnTo>
                    <a:pt x="3934" y="886"/>
                  </a:lnTo>
                  <a:lnTo>
                    <a:pt x="3936" y="886"/>
                  </a:lnTo>
                  <a:lnTo>
                    <a:pt x="3936" y="887"/>
                  </a:lnTo>
                  <a:lnTo>
                    <a:pt x="3937" y="887"/>
                  </a:lnTo>
                  <a:lnTo>
                    <a:pt x="3939" y="889"/>
                  </a:lnTo>
                  <a:lnTo>
                    <a:pt x="3939" y="890"/>
                  </a:lnTo>
                  <a:lnTo>
                    <a:pt x="3941" y="889"/>
                  </a:lnTo>
                  <a:lnTo>
                    <a:pt x="3941" y="890"/>
                  </a:lnTo>
                  <a:lnTo>
                    <a:pt x="3941" y="892"/>
                  </a:lnTo>
                  <a:lnTo>
                    <a:pt x="3939" y="893"/>
                  </a:lnTo>
                  <a:lnTo>
                    <a:pt x="3937" y="893"/>
                  </a:lnTo>
                  <a:lnTo>
                    <a:pt x="3939" y="895"/>
                  </a:lnTo>
                  <a:lnTo>
                    <a:pt x="3937" y="897"/>
                  </a:lnTo>
                  <a:lnTo>
                    <a:pt x="3939" y="897"/>
                  </a:lnTo>
                  <a:lnTo>
                    <a:pt x="3941" y="898"/>
                  </a:lnTo>
                  <a:lnTo>
                    <a:pt x="3941" y="900"/>
                  </a:lnTo>
                  <a:lnTo>
                    <a:pt x="3941" y="901"/>
                  </a:lnTo>
                  <a:lnTo>
                    <a:pt x="3941" y="903"/>
                  </a:lnTo>
                  <a:lnTo>
                    <a:pt x="3942" y="903"/>
                  </a:lnTo>
                  <a:lnTo>
                    <a:pt x="3942" y="904"/>
                  </a:lnTo>
                  <a:lnTo>
                    <a:pt x="3944" y="904"/>
                  </a:lnTo>
                  <a:lnTo>
                    <a:pt x="3945" y="906"/>
                  </a:lnTo>
                  <a:lnTo>
                    <a:pt x="3947" y="906"/>
                  </a:lnTo>
                  <a:lnTo>
                    <a:pt x="3948" y="907"/>
                  </a:lnTo>
                  <a:lnTo>
                    <a:pt x="3950" y="907"/>
                  </a:lnTo>
                  <a:lnTo>
                    <a:pt x="3951" y="907"/>
                  </a:lnTo>
                  <a:lnTo>
                    <a:pt x="3951" y="909"/>
                  </a:lnTo>
                  <a:lnTo>
                    <a:pt x="3953" y="909"/>
                  </a:lnTo>
                  <a:lnTo>
                    <a:pt x="3954" y="909"/>
                  </a:lnTo>
                  <a:lnTo>
                    <a:pt x="3956" y="909"/>
                  </a:lnTo>
                  <a:lnTo>
                    <a:pt x="3956" y="907"/>
                  </a:lnTo>
                  <a:lnTo>
                    <a:pt x="3956" y="906"/>
                  </a:lnTo>
                  <a:lnTo>
                    <a:pt x="3958" y="906"/>
                  </a:lnTo>
                  <a:lnTo>
                    <a:pt x="3958" y="907"/>
                  </a:lnTo>
                  <a:lnTo>
                    <a:pt x="3958" y="909"/>
                  </a:lnTo>
                  <a:lnTo>
                    <a:pt x="3958" y="910"/>
                  </a:lnTo>
                  <a:lnTo>
                    <a:pt x="3959" y="910"/>
                  </a:lnTo>
                  <a:lnTo>
                    <a:pt x="3959" y="912"/>
                  </a:lnTo>
                  <a:lnTo>
                    <a:pt x="3959" y="914"/>
                  </a:lnTo>
                  <a:lnTo>
                    <a:pt x="3961" y="914"/>
                  </a:lnTo>
                  <a:lnTo>
                    <a:pt x="3961" y="912"/>
                  </a:lnTo>
                  <a:lnTo>
                    <a:pt x="3962" y="910"/>
                  </a:lnTo>
                  <a:lnTo>
                    <a:pt x="3962" y="909"/>
                  </a:lnTo>
                  <a:lnTo>
                    <a:pt x="3962" y="907"/>
                  </a:lnTo>
                  <a:lnTo>
                    <a:pt x="3962" y="906"/>
                  </a:lnTo>
                  <a:lnTo>
                    <a:pt x="3962" y="903"/>
                  </a:lnTo>
                  <a:lnTo>
                    <a:pt x="3961" y="901"/>
                  </a:lnTo>
                  <a:lnTo>
                    <a:pt x="3961" y="900"/>
                  </a:lnTo>
                  <a:lnTo>
                    <a:pt x="3959" y="900"/>
                  </a:lnTo>
                  <a:lnTo>
                    <a:pt x="3958" y="900"/>
                  </a:lnTo>
                  <a:lnTo>
                    <a:pt x="3958" y="898"/>
                  </a:lnTo>
                  <a:lnTo>
                    <a:pt x="3958" y="897"/>
                  </a:lnTo>
                  <a:lnTo>
                    <a:pt x="3958" y="895"/>
                  </a:lnTo>
                  <a:lnTo>
                    <a:pt x="3959" y="895"/>
                  </a:lnTo>
                  <a:lnTo>
                    <a:pt x="3958" y="893"/>
                  </a:lnTo>
                  <a:lnTo>
                    <a:pt x="3959" y="893"/>
                  </a:lnTo>
                  <a:lnTo>
                    <a:pt x="3961" y="893"/>
                  </a:lnTo>
                  <a:lnTo>
                    <a:pt x="3961" y="892"/>
                  </a:lnTo>
                  <a:lnTo>
                    <a:pt x="3961" y="890"/>
                  </a:lnTo>
                  <a:lnTo>
                    <a:pt x="3962" y="890"/>
                  </a:lnTo>
                  <a:lnTo>
                    <a:pt x="3962" y="892"/>
                  </a:lnTo>
                  <a:lnTo>
                    <a:pt x="3962" y="893"/>
                  </a:lnTo>
                  <a:lnTo>
                    <a:pt x="3964" y="893"/>
                  </a:lnTo>
                  <a:lnTo>
                    <a:pt x="3964" y="895"/>
                  </a:lnTo>
                  <a:lnTo>
                    <a:pt x="3965" y="895"/>
                  </a:lnTo>
                  <a:lnTo>
                    <a:pt x="3965" y="897"/>
                  </a:lnTo>
                  <a:lnTo>
                    <a:pt x="3965" y="898"/>
                  </a:lnTo>
                  <a:lnTo>
                    <a:pt x="3967" y="900"/>
                  </a:lnTo>
                  <a:lnTo>
                    <a:pt x="3967" y="901"/>
                  </a:lnTo>
                  <a:lnTo>
                    <a:pt x="3967" y="903"/>
                  </a:lnTo>
                  <a:lnTo>
                    <a:pt x="3968" y="903"/>
                  </a:lnTo>
                  <a:lnTo>
                    <a:pt x="3968" y="901"/>
                  </a:lnTo>
                  <a:lnTo>
                    <a:pt x="3968" y="900"/>
                  </a:lnTo>
                  <a:lnTo>
                    <a:pt x="3968" y="898"/>
                  </a:lnTo>
                  <a:lnTo>
                    <a:pt x="3968" y="897"/>
                  </a:lnTo>
                  <a:lnTo>
                    <a:pt x="3967" y="897"/>
                  </a:lnTo>
                  <a:lnTo>
                    <a:pt x="3967" y="895"/>
                  </a:lnTo>
                  <a:lnTo>
                    <a:pt x="3968" y="897"/>
                  </a:lnTo>
                  <a:lnTo>
                    <a:pt x="3968" y="895"/>
                  </a:lnTo>
                  <a:lnTo>
                    <a:pt x="3968" y="893"/>
                  </a:lnTo>
                  <a:lnTo>
                    <a:pt x="3970" y="893"/>
                  </a:lnTo>
                  <a:lnTo>
                    <a:pt x="3970" y="893"/>
                  </a:lnTo>
                  <a:lnTo>
                    <a:pt x="3970" y="892"/>
                  </a:lnTo>
                  <a:lnTo>
                    <a:pt x="3970" y="890"/>
                  </a:lnTo>
                  <a:lnTo>
                    <a:pt x="3970" y="889"/>
                  </a:lnTo>
                  <a:lnTo>
                    <a:pt x="3970" y="887"/>
                  </a:lnTo>
                  <a:lnTo>
                    <a:pt x="3970" y="886"/>
                  </a:lnTo>
                  <a:lnTo>
                    <a:pt x="3968" y="886"/>
                  </a:lnTo>
                  <a:lnTo>
                    <a:pt x="3967" y="884"/>
                  </a:lnTo>
                  <a:lnTo>
                    <a:pt x="3967" y="883"/>
                  </a:lnTo>
                  <a:lnTo>
                    <a:pt x="3967" y="881"/>
                  </a:lnTo>
                  <a:lnTo>
                    <a:pt x="3967" y="879"/>
                  </a:lnTo>
                  <a:lnTo>
                    <a:pt x="3967" y="878"/>
                  </a:lnTo>
                  <a:lnTo>
                    <a:pt x="3965" y="878"/>
                  </a:lnTo>
                  <a:lnTo>
                    <a:pt x="3965" y="879"/>
                  </a:lnTo>
                  <a:lnTo>
                    <a:pt x="3964" y="878"/>
                  </a:lnTo>
                  <a:lnTo>
                    <a:pt x="3964" y="876"/>
                  </a:lnTo>
                  <a:lnTo>
                    <a:pt x="3964" y="875"/>
                  </a:lnTo>
                  <a:lnTo>
                    <a:pt x="3962" y="875"/>
                  </a:lnTo>
                  <a:lnTo>
                    <a:pt x="3962" y="875"/>
                  </a:lnTo>
                  <a:lnTo>
                    <a:pt x="3962" y="873"/>
                  </a:lnTo>
                  <a:lnTo>
                    <a:pt x="3962" y="872"/>
                  </a:lnTo>
                  <a:lnTo>
                    <a:pt x="3962" y="872"/>
                  </a:lnTo>
                  <a:lnTo>
                    <a:pt x="3962" y="870"/>
                  </a:lnTo>
                  <a:lnTo>
                    <a:pt x="3962" y="869"/>
                  </a:lnTo>
                  <a:lnTo>
                    <a:pt x="3962" y="867"/>
                  </a:lnTo>
                  <a:lnTo>
                    <a:pt x="3961" y="867"/>
                  </a:lnTo>
                  <a:lnTo>
                    <a:pt x="3961" y="866"/>
                  </a:lnTo>
                  <a:lnTo>
                    <a:pt x="3961" y="864"/>
                  </a:lnTo>
                  <a:lnTo>
                    <a:pt x="3959" y="864"/>
                  </a:lnTo>
                  <a:lnTo>
                    <a:pt x="3958" y="864"/>
                  </a:lnTo>
                  <a:lnTo>
                    <a:pt x="3958" y="862"/>
                  </a:lnTo>
                  <a:lnTo>
                    <a:pt x="3956" y="862"/>
                  </a:lnTo>
                  <a:lnTo>
                    <a:pt x="3956" y="861"/>
                  </a:lnTo>
                  <a:lnTo>
                    <a:pt x="3954" y="861"/>
                  </a:lnTo>
                  <a:lnTo>
                    <a:pt x="3953" y="861"/>
                  </a:lnTo>
                  <a:lnTo>
                    <a:pt x="3953" y="859"/>
                  </a:lnTo>
                  <a:lnTo>
                    <a:pt x="3951" y="859"/>
                  </a:lnTo>
                  <a:moveTo>
                    <a:pt x="3393" y="889"/>
                  </a:moveTo>
                  <a:lnTo>
                    <a:pt x="3393" y="887"/>
                  </a:lnTo>
                  <a:lnTo>
                    <a:pt x="3391" y="887"/>
                  </a:lnTo>
                  <a:lnTo>
                    <a:pt x="3391" y="886"/>
                  </a:lnTo>
                  <a:lnTo>
                    <a:pt x="3390" y="884"/>
                  </a:lnTo>
                  <a:lnTo>
                    <a:pt x="3390" y="883"/>
                  </a:lnTo>
                  <a:lnTo>
                    <a:pt x="3388" y="883"/>
                  </a:lnTo>
                  <a:lnTo>
                    <a:pt x="3388" y="881"/>
                  </a:lnTo>
                  <a:lnTo>
                    <a:pt x="3387" y="881"/>
                  </a:lnTo>
                  <a:lnTo>
                    <a:pt x="3387" y="879"/>
                  </a:lnTo>
                  <a:lnTo>
                    <a:pt x="3387" y="878"/>
                  </a:lnTo>
                  <a:lnTo>
                    <a:pt x="3385" y="876"/>
                  </a:lnTo>
                  <a:lnTo>
                    <a:pt x="3385" y="875"/>
                  </a:lnTo>
                  <a:lnTo>
                    <a:pt x="3384" y="875"/>
                  </a:lnTo>
                  <a:lnTo>
                    <a:pt x="3384" y="873"/>
                  </a:lnTo>
                  <a:lnTo>
                    <a:pt x="3382" y="872"/>
                  </a:lnTo>
                  <a:lnTo>
                    <a:pt x="3382" y="870"/>
                  </a:lnTo>
                  <a:lnTo>
                    <a:pt x="3381" y="870"/>
                  </a:lnTo>
                  <a:lnTo>
                    <a:pt x="3379" y="869"/>
                  </a:lnTo>
                  <a:lnTo>
                    <a:pt x="3377" y="867"/>
                  </a:lnTo>
                  <a:lnTo>
                    <a:pt x="3377" y="866"/>
                  </a:lnTo>
                  <a:lnTo>
                    <a:pt x="3376" y="864"/>
                  </a:lnTo>
                  <a:lnTo>
                    <a:pt x="3376" y="862"/>
                  </a:lnTo>
                  <a:lnTo>
                    <a:pt x="3373" y="861"/>
                  </a:lnTo>
                  <a:lnTo>
                    <a:pt x="3373" y="862"/>
                  </a:lnTo>
                  <a:lnTo>
                    <a:pt x="3371" y="861"/>
                  </a:lnTo>
                  <a:lnTo>
                    <a:pt x="3370" y="862"/>
                  </a:lnTo>
                  <a:lnTo>
                    <a:pt x="3368" y="862"/>
                  </a:lnTo>
                  <a:lnTo>
                    <a:pt x="3367" y="862"/>
                  </a:lnTo>
                  <a:lnTo>
                    <a:pt x="3367" y="864"/>
                  </a:lnTo>
                  <a:lnTo>
                    <a:pt x="3367" y="866"/>
                  </a:lnTo>
                  <a:lnTo>
                    <a:pt x="3367" y="867"/>
                  </a:lnTo>
                  <a:lnTo>
                    <a:pt x="3367" y="869"/>
                  </a:lnTo>
                  <a:lnTo>
                    <a:pt x="3367" y="869"/>
                  </a:lnTo>
                  <a:lnTo>
                    <a:pt x="3367" y="870"/>
                  </a:lnTo>
                  <a:lnTo>
                    <a:pt x="3367" y="872"/>
                  </a:lnTo>
                  <a:lnTo>
                    <a:pt x="3367" y="873"/>
                  </a:lnTo>
                  <a:lnTo>
                    <a:pt x="3367" y="875"/>
                  </a:lnTo>
                  <a:lnTo>
                    <a:pt x="3367" y="876"/>
                  </a:lnTo>
                  <a:lnTo>
                    <a:pt x="3367" y="878"/>
                  </a:lnTo>
                  <a:lnTo>
                    <a:pt x="3367" y="879"/>
                  </a:lnTo>
                  <a:lnTo>
                    <a:pt x="3367" y="881"/>
                  </a:lnTo>
                  <a:lnTo>
                    <a:pt x="3365" y="881"/>
                  </a:lnTo>
                  <a:lnTo>
                    <a:pt x="3365" y="883"/>
                  </a:lnTo>
                  <a:lnTo>
                    <a:pt x="3367" y="883"/>
                  </a:lnTo>
                  <a:lnTo>
                    <a:pt x="3367" y="884"/>
                  </a:lnTo>
                  <a:lnTo>
                    <a:pt x="3367" y="886"/>
                  </a:lnTo>
                  <a:lnTo>
                    <a:pt x="3367" y="887"/>
                  </a:lnTo>
                  <a:lnTo>
                    <a:pt x="3367" y="892"/>
                  </a:lnTo>
                  <a:lnTo>
                    <a:pt x="3367" y="893"/>
                  </a:lnTo>
                  <a:lnTo>
                    <a:pt x="3367" y="893"/>
                  </a:lnTo>
                  <a:lnTo>
                    <a:pt x="3367" y="895"/>
                  </a:lnTo>
                  <a:lnTo>
                    <a:pt x="3368" y="895"/>
                  </a:lnTo>
                  <a:lnTo>
                    <a:pt x="3368" y="897"/>
                  </a:lnTo>
                  <a:lnTo>
                    <a:pt x="3370" y="900"/>
                  </a:lnTo>
                  <a:lnTo>
                    <a:pt x="3370" y="901"/>
                  </a:lnTo>
                  <a:lnTo>
                    <a:pt x="3370" y="903"/>
                  </a:lnTo>
                  <a:lnTo>
                    <a:pt x="3371" y="903"/>
                  </a:lnTo>
                  <a:lnTo>
                    <a:pt x="3371" y="904"/>
                  </a:lnTo>
                  <a:lnTo>
                    <a:pt x="3371" y="906"/>
                  </a:lnTo>
                  <a:lnTo>
                    <a:pt x="3373" y="907"/>
                  </a:lnTo>
                  <a:lnTo>
                    <a:pt x="3374" y="907"/>
                  </a:lnTo>
                  <a:lnTo>
                    <a:pt x="3376" y="907"/>
                  </a:lnTo>
                  <a:lnTo>
                    <a:pt x="3377" y="907"/>
                  </a:lnTo>
                  <a:lnTo>
                    <a:pt x="3379" y="909"/>
                  </a:lnTo>
                  <a:lnTo>
                    <a:pt x="3379" y="907"/>
                  </a:lnTo>
                  <a:lnTo>
                    <a:pt x="3381" y="907"/>
                  </a:lnTo>
                  <a:lnTo>
                    <a:pt x="3382" y="907"/>
                  </a:lnTo>
                  <a:lnTo>
                    <a:pt x="3382" y="906"/>
                  </a:lnTo>
                  <a:lnTo>
                    <a:pt x="3384" y="906"/>
                  </a:lnTo>
                  <a:lnTo>
                    <a:pt x="3385" y="906"/>
                  </a:lnTo>
                  <a:lnTo>
                    <a:pt x="3387" y="906"/>
                  </a:lnTo>
                  <a:lnTo>
                    <a:pt x="3387" y="904"/>
                  </a:lnTo>
                  <a:lnTo>
                    <a:pt x="3388" y="904"/>
                  </a:lnTo>
                  <a:lnTo>
                    <a:pt x="3391" y="903"/>
                  </a:lnTo>
                  <a:lnTo>
                    <a:pt x="3391" y="901"/>
                  </a:lnTo>
                  <a:lnTo>
                    <a:pt x="3393" y="901"/>
                  </a:lnTo>
                  <a:lnTo>
                    <a:pt x="3394" y="900"/>
                  </a:lnTo>
                  <a:lnTo>
                    <a:pt x="3394" y="898"/>
                  </a:lnTo>
                  <a:lnTo>
                    <a:pt x="3394" y="897"/>
                  </a:lnTo>
                  <a:lnTo>
                    <a:pt x="3394" y="893"/>
                  </a:lnTo>
                  <a:lnTo>
                    <a:pt x="3394" y="893"/>
                  </a:lnTo>
                  <a:lnTo>
                    <a:pt x="3394" y="890"/>
                  </a:lnTo>
                  <a:lnTo>
                    <a:pt x="3393" y="890"/>
                  </a:lnTo>
                  <a:lnTo>
                    <a:pt x="3393" y="889"/>
                  </a:lnTo>
                  <a:moveTo>
                    <a:pt x="3628" y="903"/>
                  </a:moveTo>
                  <a:lnTo>
                    <a:pt x="3628" y="903"/>
                  </a:lnTo>
                  <a:lnTo>
                    <a:pt x="3628" y="901"/>
                  </a:lnTo>
                  <a:lnTo>
                    <a:pt x="3628" y="901"/>
                  </a:lnTo>
                  <a:lnTo>
                    <a:pt x="3627" y="901"/>
                  </a:lnTo>
                  <a:lnTo>
                    <a:pt x="3625" y="901"/>
                  </a:lnTo>
                  <a:lnTo>
                    <a:pt x="3625" y="903"/>
                  </a:lnTo>
                  <a:lnTo>
                    <a:pt x="3627" y="903"/>
                  </a:lnTo>
                  <a:lnTo>
                    <a:pt x="3627" y="904"/>
                  </a:lnTo>
                  <a:lnTo>
                    <a:pt x="3628" y="903"/>
                  </a:lnTo>
                  <a:moveTo>
                    <a:pt x="3914" y="901"/>
                  </a:moveTo>
                  <a:lnTo>
                    <a:pt x="3916" y="901"/>
                  </a:lnTo>
                  <a:lnTo>
                    <a:pt x="3917" y="901"/>
                  </a:lnTo>
                  <a:lnTo>
                    <a:pt x="3917" y="900"/>
                  </a:lnTo>
                  <a:lnTo>
                    <a:pt x="3919" y="900"/>
                  </a:lnTo>
                  <a:lnTo>
                    <a:pt x="3917" y="898"/>
                  </a:lnTo>
                  <a:lnTo>
                    <a:pt x="3916" y="898"/>
                  </a:lnTo>
                  <a:lnTo>
                    <a:pt x="3914" y="898"/>
                  </a:lnTo>
                  <a:lnTo>
                    <a:pt x="3913" y="898"/>
                  </a:lnTo>
                  <a:lnTo>
                    <a:pt x="3911" y="898"/>
                  </a:lnTo>
                  <a:lnTo>
                    <a:pt x="3911" y="900"/>
                  </a:lnTo>
                  <a:lnTo>
                    <a:pt x="3913" y="900"/>
                  </a:lnTo>
                  <a:lnTo>
                    <a:pt x="3914" y="901"/>
                  </a:lnTo>
                  <a:moveTo>
                    <a:pt x="3549" y="892"/>
                  </a:moveTo>
                  <a:lnTo>
                    <a:pt x="3548" y="892"/>
                  </a:lnTo>
                  <a:lnTo>
                    <a:pt x="3548" y="893"/>
                  </a:lnTo>
                  <a:lnTo>
                    <a:pt x="3546" y="893"/>
                  </a:lnTo>
                  <a:lnTo>
                    <a:pt x="3546" y="893"/>
                  </a:lnTo>
                  <a:lnTo>
                    <a:pt x="3548" y="893"/>
                  </a:lnTo>
                  <a:lnTo>
                    <a:pt x="3548" y="895"/>
                  </a:lnTo>
                  <a:lnTo>
                    <a:pt x="3549" y="895"/>
                  </a:lnTo>
                  <a:lnTo>
                    <a:pt x="3549" y="897"/>
                  </a:lnTo>
                  <a:lnTo>
                    <a:pt x="3551" y="897"/>
                  </a:lnTo>
                  <a:lnTo>
                    <a:pt x="3551" y="895"/>
                  </a:lnTo>
                  <a:lnTo>
                    <a:pt x="3551" y="893"/>
                  </a:lnTo>
                  <a:lnTo>
                    <a:pt x="3549" y="893"/>
                  </a:lnTo>
                  <a:lnTo>
                    <a:pt x="3549" y="892"/>
                  </a:lnTo>
                  <a:moveTo>
                    <a:pt x="3862" y="855"/>
                  </a:moveTo>
                  <a:lnTo>
                    <a:pt x="3860" y="856"/>
                  </a:lnTo>
                  <a:lnTo>
                    <a:pt x="3860" y="856"/>
                  </a:lnTo>
                  <a:lnTo>
                    <a:pt x="3859" y="858"/>
                  </a:lnTo>
                  <a:lnTo>
                    <a:pt x="3859" y="859"/>
                  </a:lnTo>
                  <a:lnTo>
                    <a:pt x="3857" y="859"/>
                  </a:lnTo>
                  <a:lnTo>
                    <a:pt x="3857" y="861"/>
                  </a:lnTo>
                  <a:lnTo>
                    <a:pt x="3855" y="861"/>
                  </a:lnTo>
                  <a:lnTo>
                    <a:pt x="3855" y="862"/>
                  </a:lnTo>
                  <a:lnTo>
                    <a:pt x="3855" y="864"/>
                  </a:lnTo>
                  <a:lnTo>
                    <a:pt x="3854" y="864"/>
                  </a:lnTo>
                  <a:lnTo>
                    <a:pt x="3852" y="864"/>
                  </a:lnTo>
                  <a:lnTo>
                    <a:pt x="3852" y="866"/>
                  </a:lnTo>
                  <a:lnTo>
                    <a:pt x="3851" y="866"/>
                  </a:lnTo>
                  <a:lnTo>
                    <a:pt x="3851" y="867"/>
                  </a:lnTo>
                  <a:lnTo>
                    <a:pt x="3851" y="867"/>
                  </a:lnTo>
                  <a:lnTo>
                    <a:pt x="3851" y="869"/>
                  </a:lnTo>
                  <a:lnTo>
                    <a:pt x="3849" y="870"/>
                  </a:lnTo>
                  <a:lnTo>
                    <a:pt x="3849" y="872"/>
                  </a:lnTo>
                  <a:lnTo>
                    <a:pt x="3848" y="873"/>
                  </a:lnTo>
                  <a:lnTo>
                    <a:pt x="3848" y="875"/>
                  </a:lnTo>
                  <a:lnTo>
                    <a:pt x="3848" y="876"/>
                  </a:lnTo>
                  <a:lnTo>
                    <a:pt x="3849" y="876"/>
                  </a:lnTo>
                  <a:lnTo>
                    <a:pt x="3849" y="875"/>
                  </a:lnTo>
                  <a:lnTo>
                    <a:pt x="3851" y="875"/>
                  </a:lnTo>
                  <a:lnTo>
                    <a:pt x="3851" y="873"/>
                  </a:lnTo>
                  <a:lnTo>
                    <a:pt x="3851" y="873"/>
                  </a:lnTo>
                  <a:lnTo>
                    <a:pt x="3851" y="872"/>
                  </a:lnTo>
                  <a:lnTo>
                    <a:pt x="3851" y="873"/>
                  </a:lnTo>
                  <a:lnTo>
                    <a:pt x="3852" y="872"/>
                  </a:lnTo>
                  <a:lnTo>
                    <a:pt x="3854" y="872"/>
                  </a:lnTo>
                  <a:lnTo>
                    <a:pt x="3854" y="870"/>
                  </a:lnTo>
                  <a:lnTo>
                    <a:pt x="3855" y="870"/>
                  </a:lnTo>
                  <a:lnTo>
                    <a:pt x="3855" y="869"/>
                  </a:lnTo>
                  <a:lnTo>
                    <a:pt x="3855" y="867"/>
                  </a:lnTo>
                  <a:lnTo>
                    <a:pt x="3855" y="866"/>
                  </a:lnTo>
                  <a:lnTo>
                    <a:pt x="3857" y="866"/>
                  </a:lnTo>
                  <a:lnTo>
                    <a:pt x="3859" y="866"/>
                  </a:lnTo>
                  <a:lnTo>
                    <a:pt x="3860" y="864"/>
                  </a:lnTo>
                  <a:lnTo>
                    <a:pt x="3860" y="862"/>
                  </a:lnTo>
                  <a:lnTo>
                    <a:pt x="3862" y="862"/>
                  </a:lnTo>
                  <a:lnTo>
                    <a:pt x="3862" y="861"/>
                  </a:lnTo>
                  <a:lnTo>
                    <a:pt x="3862" y="859"/>
                  </a:lnTo>
                  <a:lnTo>
                    <a:pt x="3862" y="858"/>
                  </a:lnTo>
                  <a:lnTo>
                    <a:pt x="3863" y="858"/>
                  </a:lnTo>
                  <a:lnTo>
                    <a:pt x="3862" y="856"/>
                  </a:lnTo>
                  <a:lnTo>
                    <a:pt x="3862" y="856"/>
                  </a:lnTo>
                  <a:lnTo>
                    <a:pt x="3863" y="856"/>
                  </a:lnTo>
                  <a:lnTo>
                    <a:pt x="3865" y="856"/>
                  </a:lnTo>
                  <a:lnTo>
                    <a:pt x="3866" y="856"/>
                  </a:lnTo>
                  <a:lnTo>
                    <a:pt x="3866" y="855"/>
                  </a:lnTo>
                  <a:lnTo>
                    <a:pt x="3868" y="855"/>
                  </a:lnTo>
                  <a:lnTo>
                    <a:pt x="3868" y="853"/>
                  </a:lnTo>
                  <a:lnTo>
                    <a:pt x="3868" y="852"/>
                  </a:lnTo>
                  <a:lnTo>
                    <a:pt x="3869" y="852"/>
                  </a:lnTo>
                  <a:lnTo>
                    <a:pt x="3871" y="852"/>
                  </a:lnTo>
                  <a:lnTo>
                    <a:pt x="3871" y="850"/>
                  </a:lnTo>
                  <a:lnTo>
                    <a:pt x="3872" y="850"/>
                  </a:lnTo>
                  <a:lnTo>
                    <a:pt x="3874" y="850"/>
                  </a:lnTo>
                  <a:lnTo>
                    <a:pt x="3876" y="850"/>
                  </a:lnTo>
                  <a:lnTo>
                    <a:pt x="3876" y="848"/>
                  </a:lnTo>
                  <a:lnTo>
                    <a:pt x="3874" y="847"/>
                  </a:lnTo>
                  <a:lnTo>
                    <a:pt x="3872" y="848"/>
                  </a:lnTo>
                  <a:lnTo>
                    <a:pt x="3871" y="848"/>
                  </a:lnTo>
                  <a:lnTo>
                    <a:pt x="3871" y="847"/>
                  </a:lnTo>
                  <a:lnTo>
                    <a:pt x="3869" y="847"/>
                  </a:lnTo>
                  <a:lnTo>
                    <a:pt x="3869" y="845"/>
                  </a:lnTo>
                  <a:lnTo>
                    <a:pt x="3868" y="845"/>
                  </a:lnTo>
                  <a:lnTo>
                    <a:pt x="3866" y="845"/>
                  </a:lnTo>
                  <a:lnTo>
                    <a:pt x="3866" y="847"/>
                  </a:lnTo>
                  <a:lnTo>
                    <a:pt x="3866" y="848"/>
                  </a:lnTo>
                  <a:lnTo>
                    <a:pt x="3866" y="850"/>
                  </a:lnTo>
                  <a:lnTo>
                    <a:pt x="3865" y="850"/>
                  </a:lnTo>
                  <a:lnTo>
                    <a:pt x="3863" y="850"/>
                  </a:lnTo>
                  <a:lnTo>
                    <a:pt x="3863" y="852"/>
                  </a:lnTo>
                  <a:lnTo>
                    <a:pt x="3863" y="853"/>
                  </a:lnTo>
                  <a:lnTo>
                    <a:pt x="3862" y="853"/>
                  </a:lnTo>
                  <a:lnTo>
                    <a:pt x="3862" y="855"/>
                  </a:lnTo>
                  <a:moveTo>
                    <a:pt x="3925" y="864"/>
                  </a:moveTo>
                  <a:lnTo>
                    <a:pt x="3925" y="866"/>
                  </a:lnTo>
                  <a:lnTo>
                    <a:pt x="3925" y="867"/>
                  </a:lnTo>
                  <a:lnTo>
                    <a:pt x="3927" y="867"/>
                  </a:lnTo>
                  <a:lnTo>
                    <a:pt x="3928" y="867"/>
                  </a:lnTo>
                  <a:lnTo>
                    <a:pt x="3928" y="866"/>
                  </a:lnTo>
                  <a:lnTo>
                    <a:pt x="3927" y="866"/>
                  </a:lnTo>
                  <a:lnTo>
                    <a:pt x="3927" y="864"/>
                  </a:lnTo>
                  <a:lnTo>
                    <a:pt x="3925" y="864"/>
                  </a:lnTo>
                  <a:moveTo>
                    <a:pt x="3922" y="861"/>
                  </a:moveTo>
                  <a:lnTo>
                    <a:pt x="3920" y="861"/>
                  </a:lnTo>
                  <a:lnTo>
                    <a:pt x="3920" y="859"/>
                  </a:lnTo>
                  <a:lnTo>
                    <a:pt x="3919" y="856"/>
                  </a:lnTo>
                  <a:lnTo>
                    <a:pt x="3919" y="856"/>
                  </a:lnTo>
                  <a:lnTo>
                    <a:pt x="3920" y="856"/>
                  </a:lnTo>
                  <a:lnTo>
                    <a:pt x="3920" y="855"/>
                  </a:lnTo>
                  <a:lnTo>
                    <a:pt x="3920" y="853"/>
                  </a:lnTo>
                  <a:lnTo>
                    <a:pt x="3920" y="852"/>
                  </a:lnTo>
                  <a:lnTo>
                    <a:pt x="3920" y="850"/>
                  </a:lnTo>
                  <a:lnTo>
                    <a:pt x="3920" y="848"/>
                  </a:lnTo>
                  <a:lnTo>
                    <a:pt x="3920" y="847"/>
                  </a:lnTo>
                  <a:lnTo>
                    <a:pt x="3920" y="845"/>
                  </a:lnTo>
                  <a:lnTo>
                    <a:pt x="3920" y="844"/>
                  </a:lnTo>
                  <a:lnTo>
                    <a:pt x="3919" y="844"/>
                  </a:lnTo>
                  <a:lnTo>
                    <a:pt x="3919" y="842"/>
                  </a:lnTo>
                  <a:lnTo>
                    <a:pt x="3917" y="842"/>
                  </a:lnTo>
                  <a:lnTo>
                    <a:pt x="3916" y="842"/>
                  </a:lnTo>
                  <a:lnTo>
                    <a:pt x="3914" y="842"/>
                  </a:lnTo>
                  <a:lnTo>
                    <a:pt x="3914" y="844"/>
                  </a:lnTo>
                  <a:lnTo>
                    <a:pt x="3913" y="844"/>
                  </a:lnTo>
                  <a:lnTo>
                    <a:pt x="3913" y="845"/>
                  </a:lnTo>
                  <a:lnTo>
                    <a:pt x="3913" y="847"/>
                  </a:lnTo>
                  <a:lnTo>
                    <a:pt x="3913" y="848"/>
                  </a:lnTo>
                  <a:lnTo>
                    <a:pt x="3913" y="850"/>
                  </a:lnTo>
                  <a:lnTo>
                    <a:pt x="3913" y="852"/>
                  </a:lnTo>
                  <a:lnTo>
                    <a:pt x="3914" y="853"/>
                  </a:lnTo>
                  <a:lnTo>
                    <a:pt x="3914" y="855"/>
                  </a:lnTo>
                  <a:lnTo>
                    <a:pt x="3913" y="855"/>
                  </a:lnTo>
                  <a:lnTo>
                    <a:pt x="3913" y="856"/>
                  </a:lnTo>
                  <a:lnTo>
                    <a:pt x="3911" y="856"/>
                  </a:lnTo>
                  <a:lnTo>
                    <a:pt x="3910" y="856"/>
                  </a:lnTo>
                  <a:lnTo>
                    <a:pt x="3910" y="856"/>
                  </a:lnTo>
                  <a:lnTo>
                    <a:pt x="3910" y="858"/>
                  </a:lnTo>
                  <a:lnTo>
                    <a:pt x="3910" y="859"/>
                  </a:lnTo>
                  <a:lnTo>
                    <a:pt x="3911" y="859"/>
                  </a:lnTo>
                  <a:lnTo>
                    <a:pt x="3911" y="861"/>
                  </a:lnTo>
                  <a:lnTo>
                    <a:pt x="3913" y="861"/>
                  </a:lnTo>
                  <a:lnTo>
                    <a:pt x="3913" y="862"/>
                  </a:lnTo>
                  <a:lnTo>
                    <a:pt x="3914" y="862"/>
                  </a:lnTo>
                  <a:lnTo>
                    <a:pt x="3916" y="862"/>
                  </a:lnTo>
                  <a:lnTo>
                    <a:pt x="3917" y="862"/>
                  </a:lnTo>
                  <a:lnTo>
                    <a:pt x="3917" y="864"/>
                  </a:lnTo>
                  <a:lnTo>
                    <a:pt x="3917" y="866"/>
                  </a:lnTo>
                  <a:lnTo>
                    <a:pt x="3919" y="867"/>
                  </a:lnTo>
                  <a:lnTo>
                    <a:pt x="3920" y="867"/>
                  </a:lnTo>
                  <a:lnTo>
                    <a:pt x="3922" y="867"/>
                  </a:lnTo>
                  <a:lnTo>
                    <a:pt x="3924" y="867"/>
                  </a:lnTo>
                  <a:lnTo>
                    <a:pt x="3924" y="866"/>
                  </a:lnTo>
                  <a:lnTo>
                    <a:pt x="3924" y="864"/>
                  </a:lnTo>
                  <a:lnTo>
                    <a:pt x="3924" y="862"/>
                  </a:lnTo>
                  <a:lnTo>
                    <a:pt x="3922" y="862"/>
                  </a:lnTo>
                  <a:lnTo>
                    <a:pt x="3922" y="861"/>
                  </a:lnTo>
                  <a:moveTo>
                    <a:pt x="3368" y="858"/>
                  </a:moveTo>
                  <a:lnTo>
                    <a:pt x="3368" y="856"/>
                  </a:lnTo>
                  <a:lnTo>
                    <a:pt x="3367" y="856"/>
                  </a:lnTo>
                  <a:lnTo>
                    <a:pt x="3367" y="856"/>
                  </a:lnTo>
                  <a:lnTo>
                    <a:pt x="3365" y="856"/>
                  </a:lnTo>
                  <a:lnTo>
                    <a:pt x="3365" y="858"/>
                  </a:lnTo>
                  <a:lnTo>
                    <a:pt x="3364" y="858"/>
                  </a:lnTo>
                  <a:lnTo>
                    <a:pt x="3365" y="859"/>
                  </a:lnTo>
                  <a:lnTo>
                    <a:pt x="3367" y="859"/>
                  </a:lnTo>
                  <a:lnTo>
                    <a:pt x="3367" y="861"/>
                  </a:lnTo>
                  <a:lnTo>
                    <a:pt x="3367" y="861"/>
                  </a:lnTo>
                  <a:lnTo>
                    <a:pt x="3367" y="859"/>
                  </a:lnTo>
                  <a:lnTo>
                    <a:pt x="3368" y="859"/>
                  </a:lnTo>
                  <a:lnTo>
                    <a:pt x="3370" y="861"/>
                  </a:lnTo>
                  <a:lnTo>
                    <a:pt x="3371" y="861"/>
                  </a:lnTo>
                  <a:lnTo>
                    <a:pt x="3370" y="859"/>
                  </a:lnTo>
                  <a:lnTo>
                    <a:pt x="3368" y="858"/>
                  </a:lnTo>
                  <a:moveTo>
                    <a:pt x="3930" y="856"/>
                  </a:moveTo>
                  <a:lnTo>
                    <a:pt x="3928" y="856"/>
                  </a:lnTo>
                  <a:lnTo>
                    <a:pt x="3928" y="856"/>
                  </a:lnTo>
                  <a:lnTo>
                    <a:pt x="3927" y="856"/>
                  </a:lnTo>
                  <a:lnTo>
                    <a:pt x="3927" y="858"/>
                  </a:lnTo>
                  <a:lnTo>
                    <a:pt x="3928" y="858"/>
                  </a:lnTo>
                  <a:lnTo>
                    <a:pt x="3928" y="859"/>
                  </a:lnTo>
                  <a:lnTo>
                    <a:pt x="3930" y="859"/>
                  </a:lnTo>
                  <a:lnTo>
                    <a:pt x="3931" y="859"/>
                  </a:lnTo>
                  <a:lnTo>
                    <a:pt x="3933" y="859"/>
                  </a:lnTo>
                  <a:lnTo>
                    <a:pt x="3934" y="859"/>
                  </a:lnTo>
                  <a:lnTo>
                    <a:pt x="3936" y="859"/>
                  </a:lnTo>
                  <a:lnTo>
                    <a:pt x="3936" y="858"/>
                  </a:lnTo>
                  <a:lnTo>
                    <a:pt x="3937" y="858"/>
                  </a:lnTo>
                  <a:lnTo>
                    <a:pt x="3936" y="856"/>
                  </a:lnTo>
                  <a:lnTo>
                    <a:pt x="3936" y="856"/>
                  </a:lnTo>
                  <a:lnTo>
                    <a:pt x="3936" y="855"/>
                  </a:lnTo>
                  <a:lnTo>
                    <a:pt x="3934" y="855"/>
                  </a:lnTo>
                  <a:lnTo>
                    <a:pt x="3933" y="855"/>
                  </a:lnTo>
                  <a:lnTo>
                    <a:pt x="3933" y="853"/>
                  </a:lnTo>
                  <a:lnTo>
                    <a:pt x="3931" y="855"/>
                  </a:lnTo>
                  <a:lnTo>
                    <a:pt x="3930" y="855"/>
                  </a:lnTo>
                  <a:lnTo>
                    <a:pt x="3930" y="856"/>
                  </a:lnTo>
                  <a:moveTo>
                    <a:pt x="3956" y="858"/>
                  </a:moveTo>
                  <a:lnTo>
                    <a:pt x="3958" y="858"/>
                  </a:lnTo>
                  <a:lnTo>
                    <a:pt x="3958" y="856"/>
                  </a:lnTo>
                  <a:lnTo>
                    <a:pt x="3958" y="856"/>
                  </a:lnTo>
                  <a:lnTo>
                    <a:pt x="3956" y="855"/>
                  </a:lnTo>
                  <a:lnTo>
                    <a:pt x="3956" y="856"/>
                  </a:lnTo>
                  <a:lnTo>
                    <a:pt x="3954" y="856"/>
                  </a:lnTo>
                  <a:lnTo>
                    <a:pt x="3956" y="856"/>
                  </a:lnTo>
                  <a:lnTo>
                    <a:pt x="3956" y="858"/>
                  </a:lnTo>
                  <a:moveTo>
                    <a:pt x="3924" y="824"/>
                  </a:moveTo>
                  <a:lnTo>
                    <a:pt x="3922" y="822"/>
                  </a:lnTo>
                  <a:lnTo>
                    <a:pt x="3922" y="821"/>
                  </a:lnTo>
                  <a:lnTo>
                    <a:pt x="3924" y="821"/>
                  </a:lnTo>
                  <a:lnTo>
                    <a:pt x="3925" y="822"/>
                  </a:lnTo>
                  <a:lnTo>
                    <a:pt x="3925" y="822"/>
                  </a:lnTo>
                  <a:lnTo>
                    <a:pt x="3927" y="822"/>
                  </a:lnTo>
                  <a:lnTo>
                    <a:pt x="3928" y="822"/>
                  </a:lnTo>
                  <a:lnTo>
                    <a:pt x="3930" y="822"/>
                  </a:lnTo>
                  <a:lnTo>
                    <a:pt x="3930" y="821"/>
                  </a:lnTo>
                  <a:lnTo>
                    <a:pt x="3931" y="821"/>
                  </a:lnTo>
                  <a:lnTo>
                    <a:pt x="3933" y="821"/>
                  </a:lnTo>
                  <a:lnTo>
                    <a:pt x="3934" y="822"/>
                  </a:lnTo>
                  <a:lnTo>
                    <a:pt x="3936" y="822"/>
                  </a:lnTo>
                  <a:lnTo>
                    <a:pt x="3936" y="824"/>
                  </a:lnTo>
                  <a:lnTo>
                    <a:pt x="3936" y="825"/>
                  </a:lnTo>
                  <a:lnTo>
                    <a:pt x="3937" y="825"/>
                  </a:lnTo>
                  <a:lnTo>
                    <a:pt x="3939" y="825"/>
                  </a:lnTo>
                  <a:lnTo>
                    <a:pt x="3939" y="827"/>
                  </a:lnTo>
                  <a:lnTo>
                    <a:pt x="3939" y="828"/>
                  </a:lnTo>
                  <a:lnTo>
                    <a:pt x="3939" y="830"/>
                  </a:lnTo>
                  <a:lnTo>
                    <a:pt x="3941" y="830"/>
                  </a:lnTo>
                  <a:lnTo>
                    <a:pt x="3941" y="831"/>
                  </a:lnTo>
                  <a:lnTo>
                    <a:pt x="3941" y="833"/>
                  </a:lnTo>
                  <a:lnTo>
                    <a:pt x="3941" y="835"/>
                  </a:lnTo>
                  <a:lnTo>
                    <a:pt x="3942" y="835"/>
                  </a:lnTo>
                  <a:lnTo>
                    <a:pt x="3942" y="836"/>
                  </a:lnTo>
                  <a:lnTo>
                    <a:pt x="3944" y="836"/>
                  </a:lnTo>
                  <a:lnTo>
                    <a:pt x="3944" y="838"/>
                  </a:lnTo>
                  <a:lnTo>
                    <a:pt x="3945" y="838"/>
                  </a:lnTo>
                  <a:lnTo>
                    <a:pt x="3944" y="839"/>
                  </a:lnTo>
                  <a:lnTo>
                    <a:pt x="3945" y="839"/>
                  </a:lnTo>
                  <a:lnTo>
                    <a:pt x="3947" y="839"/>
                  </a:lnTo>
                  <a:lnTo>
                    <a:pt x="3947" y="841"/>
                  </a:lnTo>
                  <a:lnTo>
                    <a:pt x="3945" y="841"/>
                  </a:lnTo>
                  <a:lnTo>
                    <a:pt x="3944" y="841"/>
                  </a:lnTo>
                  <a:lnTo>
                    <a:pt x="3942" y="841"/>
                  </a:lnTo>
                  <a:lnTo>
                    <a:pt x="3941" y="841"/>
                  </a:lnTo>
                  <a:lnTo>
                    <a:pt x="3939" y="839"/>
                  </a:lnTo>
                  <a:lnTo>
                    <a:pt x="3937" y="839"/>
                  </a:lnTo>
                  <a:lnTo>
                    <a:pt x="3937" y="841"/>
                  </a:lnTo>
                  <a:lnTo>
                    <a:pt x="3939" y="842"/>
                  </a:lnTo>
                  <a:lnTo>
                    <a:pt x="3939" y="844"/>
                  </a:lnTo>
                  <a:lnTo>
                    <a:pt x="3939" y="845"/>
                  </a:lnTo>
                  <a:lnTo>
                    <a:pt x="3941" y="847"/>
                  </a:lnTo>
                  <a:lnTo>
                    <a:pt x="3942" y="847"/>
                  </a:lnTo>
                  <a:lnTo>
                    <a:pt x="3942" y="848"/>
                  </a:lnTo>
                  <a:lnTo>
                    <a:pt x="3942" y="850"/>
                  </a:lnTo>
                  <a:lnTo>
                    <a:pt x="3944" y="850"/>
                  </a:lnTo>
                  <a:lnTo>
                    <a:pt x="3944" y="852"/>
                  </a:lnTo>
                  <a:lnTo>
                    <a:pt x="3944" y="853"/>
                  </a:lnTo>
                  <a:lnTo>
                    <a:pt x="3942" y="852"/>
                  </a:lnTo>
                  <a:lnTo>
                    <a:pt x="3941" y="852"/>
                  </a:lnTo>
                  <a:lnTo>
                    <a:pt x="3941" y="853"/>
                  </a:lnTo>
                  <a:lnTo>
                    <a:pt x="3942" y="855"/>
                  </a:lnTo>
                  <a:lnTo>
                    <a:pt x="3942" y="856"/>
                  </a:lnTo>
                  <a:lnTo>
                    <a:pt x="3941" y="855"/>
                  </a:lnTo>
                  <a:lnTo>
                    <a:pt x="3939" y="855"/>
                  </a:lnTo>
                  <a:lnTo>
                    <a:pt x="3937" y="855"/>
                  </a:lnTo>
                  <a:lnTo>
                    <a:pt x="3937" y="853"/>
                  </a:lnTo>
                  <a:lnTo>
                    <a:pt x="3937" y="852"/>
                  </a:lnTo>
                  <a:lnTo>
                    <a:pt x="3937" y="850"/>
                  </a:lnTo>
                  <a:lnTo>
                    <a:pt x="3936" y="850"/>
                  </a:lnTo>
                  <a:lnTo>
                    <a:pt x="3936" y="848"/>
                  </a:lnTo>
                  <a:lnTo>
                    <a:pt x="3936" y="847"/>
                  </a:lnTo>
                  <a:lnTo>
                    <a:pt x="3936" y="845"/>
                  </a:lnTo>
                  <a:lnTo>
                    <a:pt x="3934" y="844"/>
                  </a:lnTo>
                  <a:lnTo>
                    <a:pt x="3933" y="842"/>
                  </a:lnTo>
                  <a:lnTo>
                    <a:pt x="3931" y="842"/>
                  </a:lnTo>
                  <a:lnTo>
                    <a:pt x="3931" y="844"/>
                  </a:lnTo>
                  <a:lnTo>
                    <a:pt x="3930" y="844"/>
                  </a:lnTo>
                  <a:lnTo>
                    <a:pt x="3930" y="842"/>
                  </a:lnTo>
                  <a:lnTo>
                    <a:pt x="3930" y="841"/>
                  </a:lnTo>
                  <a:lnTo>
                    <a:pt x="3928" y="839"/>
                  </a:lnTo>
                  <a:lnTo>
                    <a:pt x="3928" y="838"/>
                  </a:lnTo>
                  <a:lnTo>
                    <a:pt x="3927" y="838"/>
                  </a:lnTo>
                  <a:lnTo>
                    <a:pt x="3927" y="836"/>
                  </a:lnTo>
                  <a:lnTo>
                    <a:pt x="3928" y="836"/>
                  </a:lnTo>
                  <a:lnTo>
                    <a:pt x="3928" y="835"/>
                  </a:lnTo>
                  <a:lnTo>
                    <a:pt x="3927" y="835"/>
                  </a:lnTo>
                  <a:lnTo>
                    <a:pt x="3927" y="833"/>
                  </a:lnTo>
                  <a:lnTo>
                    <a:pt x="3928" y="833"/>
                  </a:lnTo>
                  <a:lnTo>
                    <a:pt x="3930" y="835"/>
                  </a:lnTo>
                  <a:lnTo>
                    <a:pt x="3930" y="836"/>
                  </a:lnTo>
                  <a:lnTo>
                    <a:pt x="3930" y="838"/>
                  </a:lnTo>
                  <a:lnTo>
                    <a:pt x="3931" y="838"/>
                  </a:lnTo>
                  <a:lnTo>
                    <a:pt x="3933" y="838"/>
                  </a:lnTo>
                  <a:lnTo>
                    <a:pt x="3933" y="836"/>
                  </a:lnTo>
                  <a:lnTo>
                    <a:pt x="3933" y="835"/>
                  </a:lnTo>
                  <a:lnTo>
                    <a:pt x="3934" y="835"/>
                  </a:lnTo>
                  <a:lnTo>
                    <a:pt x="3934" y="833"/>
                  </a:lnTo>
                  <a:lnTo>
                    <a:pt x="3933" y="833"/>
                  </a:lnTo>
                  <a:lnTo>
                    <a:pt x="3933" y="831"/>
                  </a:lnTo>
                  <a:lnTo>
                    <a:pt x="3931" y="831"/>
                  </a:lnTo>
                  <a:lnTo>
                    <a:pt x="3931" y="830"/>
                  </a:lnTo>
                  <a:lnTo>
                    <a:pt x="3930" y="830"/>
                  </a:lnTo>
                  <a:lnTo>
                    <a:pt x="3928" y="828"/>
                  </a:lnTo>
                  <a:lnTo>
                    <a:pt x="3927" y="828"/>
                  </a:lnTo>
                  <a:lnTo>
                    <a:pt x="3927" y="827"/>
                  </a:lnTo>
                  <a:lnTo>
                    <a:pt x="3925" y="827"/>
                  </a:lnTo>
                  <a:lnTo>
                    <a:pt x="3925" y="825"/>
                  </a:lnTo>
                  <a:lnTo>
                    <a:pt x="3924" y="824"/>
                  </a:lnTo>
                  <a:moveTo>
                    <a:pt x="3934" y="836"/>
                  </a:moveTo>
                  <a:lnTo>
                    <a:pt x="3936" y="838"/>
                  </a:lnTo>
                  <a:lnTo>
                    <a:pt x="3936" y="836"/>
                  </a:lnTo>
                  <a:lnTo>
                    <a:pt x="3934" y="836"/>
                  </a:lnTo>
                  <a:moveTo>
                    <a:pt x="3673" y="856"/>
                  </a:moveTo>
                  <a:lnTo>
                    <a:pt x="3673" y="855"/>
                  </a:lnTo>
                  <a:lnTo>
                    <a:pt x="3673" y="853"/>
                  </a:lnTo>
                  <a:lnTo>
                    <a:pt x="3673" y="852"/>
                  </a:lnTo>
                  <a:lnTo>
                    <a:pt x="3671" y="852"/>
                  </a:lnTo>
                  <a:lnTo>
                    <a:pt x="3671" y="850"/>
                  </a:lnTo>
                  <a:lnTo>
                    <a:pt x="3670" y="850"/>
                  </a:lnTo>
                  <a:lnTo>
                    <a:pt x="3670" y="852"/>
                  </a:lnTo>
                  <a:lnTo>
                    <a:pt x="3670" y="853"/>
                  </a:lnTo>
                  <a:lnTo>
                    <a:pt x="3671" y="853"/>
                  </a:lnTo>
                  <a:lnTo>
                    <a:pt x="3671" y="855"/>
                  </a:lnTo>
                  <a:lnTo>
                    <a:pt x="3673" y="856"/>
                  </a:lnTo>
                  <a:moveTo>
                    <a:pt x="1524" y="845"/>
                  </a:moveTo>
                  <a:lnTo>
                    <a:pt x="1522" y="845"/>
                  </a:lnTo>
                  <a:lnTo>
                    <a:pt x="1521" y="847"/>
                  </a:lnTo>
                  <a:lnTo>
                    <a:pt x="1522" y="847"/>
                  </a:lnTo>
                  <a:lnTo>
                    <a:pt x="1524" y="847"/>
                  </a:lnTo>
                  <a:lnTo>
                    <a:pt x="1524" y="848"/>
                  </a:lnTo>
                  <a:lnTo>
                    <a:pt x="1524" y="850"/>
                  </a:lnTo>
                  <a:lnTo>
                    <a:pt x="1524" y="852"/>
                  </a:lnTo>
                  <a:lnTo>
                    <a:pt x="1526" y="852"/>
                  </a:lnTo>
                  <a:lnTo>
                    <a:pt x="1524" y="853"/>
                  </a:lnTo>
                  <a:lnTo>
                    <a:pt x="1522" y="853"/>
                  </a:lnTo>
                  <a:lnTo>
                    <a:pt x="1521" y="855"/>
                  </a:lnTo>
                  <a:lnTo>
                    <a:pt x="1522" y="855"/>
                  </a:lnTo>
                  <a:lnTo>
                    <a:pt x="1524" y="855"/>
                  </a:lnTo>
                  <a:lnTo>
                    <a:pt x="1526" y="855"/>
                  </a:lnTo>
                  <a:lnTo>
                    <a:pt x="1527" y="855"/>
                  </a:lnTo>
                  <a:lnTo>
                    <a:pt x="1529" y="855"/>
                  </a:lnTo>
                  <a:lnTo>
                    <a:pt x="1530" y="855"/>
                  </a:lnTo>
                  <a:lnTo>
                    <a:pt x="1532" y="855"/>
                  </a:lnTo>
                  <a:lnTo>
                    <a:pt x="1532" y="853"/>
                  </a:lnTo>
                  <a:lnTo>
                    <a:pt x="1532" y="852"/>
                  </a:lnTo>
                  <a:lnTo>
                    <a:pt x="1530" y="850"/>
                  </a:lnTo>
                  <a:lnTo>
                    <a:pt x="1530" y="848"/>
                  </a:lnTo>
                  <a:lnTo>
                    <a:pt x="1530" y="847"/>
                  </a:lnTo>
                  <a:lnTo>
                    <a:pt x="1530" y="845"/>
                  </a:lnTo>
                  <a:lnTo>
                    <a:pt x="1532" y="845"/>
                  </a:lnTo>
                  <a:lnTo>
                    <a:pt x="1530" y="844"/>
                  </a:lnTo>
                  <a:lnTo>
                    <a:pt x="1529" y="845"/>
                  </a:lnTo>
                  <a:lnTo>
                    <a:pt x="1527" y="845"/>
                  </a:lnTo>
                  <a:lnTo>
                    <a:pt x="1526" y="845"/>
                  </a:lnTo>
                  <a:lnTo>
                    <a:pt x="1524" y="845"/>
                  </a:lnTo>
                  <a:moveTo>
                    <a:pt x="3908" y="848"/>
                  </a:moveTo>
                  <a:lnTo>
                    <a:pt x="3908" y="850"/>
                  </a:lnTo>
                  <a:lnTo>
                    <a:pt x="3910" y="850"/>
                  </a:lnTo>
                  <a:lnTo>
                    <a:pt x="3911" y="848"/>
                  </a:lnTo>
                  <a:lnTo>
                    <a:pt x="3911" y="847"/>
                  </a:lnTo>
                  <a:lnTo>
                    <a:pt x="3910" y="847"/>
                  </a:lnTo>
                  <a:lnTo>
                    <a:pt x="3910" y="845"/>
                  </a:lnTo>
                  <a:lnTo>
                    <a:pt x="3908" y="847"/>
                  </a:lnTo>
                  <a:lnTo>
                    <a:pt x="3908" y="848"/>
                  </a:lnTo>
                  <a:moveTo>
                    <a:pt x="3523" y="844"/>
                  </a:moveTo>
                  <a:lnTo>
                    <a:pt x="3521" y="844"/>
                  </a:lnTo>
                  <a:lnTo>
                    <a:pt x="3521" y="845"/>
                  </a:lnTo>
                  <a:lnTo>
                    <a:pt x="3521" y="847"/>
                  </a:lnTo>
                  <a:lnTo>
                    <a:pt x="3521" y="848"/>
                  </a:lnTo>
                  <a:lnTo>
                    <a:pt x="3523" y="848"/>
                  </a:lnTo>
                  <a:lnTo>
                    <a:pt x="3524" y="848"/>
                  </a:lnTo>
                  <a:lnTo>
                    <a:pt x="3523" y="847"/>
                  </a:lnTo>
                  <a:lnTo>
                    <a:pt x="3524" y="847"/>
                  </a:lnTo>
                  <a:lnTo>
                    <a:pt x="3524" y="845"/>
                  </a:lnTo>
                  <a:lnTo>
                    <a:pt x="3523" y="845"/>
                  </a:lnTo>
                  <a:lnTo>
                    <a:pt x="3523" y="844"/>
                  </a:lnTo>
                  <a:moveTo>
                    <a:pt x="3894" y="830"/>
                  </a:moveTo>
                  <a:lnTo>
                    <a:pt x="3894" y="831"/>
                  </a:lnTo>
                  <a:lnTo>
                    <a:pt x="3896" y="831"/>
                  </a:lnTo>
                  <a:lnTo>
                    <a:pt x="3896" y="833"/>
                  </a:lnTo>
                  <a:lnTo>
                    <a:pt x="3897" y="833"/>
                  </a:lnTo>
                  <a:lnTo>
                    <a:pt x="3899" y="836"/>
                  </a:lnTo>
                  <a:lnTo>
                    <a:pt x="3899" y="838"/>
                  </a:lnTo>
                  <a:lnTo>
                    <a:pt x="3899" y="839"/>
                  </a:lnTo>
                  <a:lnTo>
                    <a:pt x="3900" y="842"/>
                  </a:lnTo>
                  <a:lnTo>
                    <a:pt x="3899" y="844"/>
                  </a:lnTo>
                  <a:lnTo>
                    <a:pt x="3899" y="845"/>
                  </a:lnTo>
                  <a:lnTo>
                    <a:pt x="3900" y="845"/>
                  </a:lnTo>
                  <a:lnTo>
                    <a:pt x="3900" y="847"/>
                  </a:lnTo>
                  <a:lnTo>
                    <a:pt x="3900" y="848"/>
                  </a:lnTo>
                  <a:lnTo>
                    <a:pt x="3900" y="850"/>
                  </a:lnTo>
                  <a:lnTo>
                    <a:pt x="3902" y="850"/>
                  </a:lnTo>
                  <a:lnTo>
                    <a:pt x="3902" y="848"/>
                  </a:lnTo>
                  <a:lnTo>
                    <a:pt x="3903" y="848"/>
                  </a:lnTo>
                  <a:lnTo>
                    <a:pt x="3903" y="847"/>
                  </a:lnTo>
                  <a:lnTo>
                    <a:pt x="3905" y="847"/>
                  </a:lnTo>
                  <a:lnTo>
                    <a:pt x="3907" y="847"/>
                  </a:lnTo>
                  <a:lnTo>
                    <a:pt x="3908" y="847"/>
                  </a:lnTo>
                  <a:lnTo>
                    <a:pt x="3908" y="845"/>
                  </a:lnTo>
                  <a:lnTo>
                    <a:pt x="3910" y="845"/>
                  </a:lnTo>
                  <a:lnTo>
                    <a:pt x="3910" y="844"/>
                  </a:lnTo>
                  <a:lnTo>
                    <a:pt x="3910" y="842"/>
                  </a:lnTo>
                  <a:lnTo>
                    <a:pt x="3911" y="842"/>
                  </a:lnTo>
                  <a:lnTo>
                    <a:pt x="3913" y="842"/>
                  </a:lnTo>
                  <a:lnTo>
                    <a:pt x="3911" y="841"/>
                  </a:lnTo>
                  <a:lnTo>
                    <a:pt x="3913" y="841"/>
                  </a:lnTo>
                  <a:lnTo>
                    <a:pt x="3914" y="839"/>
                  </a:lnTo>
                  <a:lnTo>
                    <a:pt x="3913" y="839"/>
                  </a:lnTo>
                  <a:lnTo>
                    <a:pt x="3913" y="838"/>
                  </a:lnTo>
                  <a:lnTo>
                    <a:pt x="3913" y="836"/>
                  </a:lnTo>
                  <a:lnTo>
                    <a:pt x="3913" y="835"/>
                  </a:lnTo>
                  <a:lnTo>
                    <a:pt x="3911" y="835"/>
                  </a:lnTo>
                  <a:lnTo>
                    <a:pt x="3911" y="836"/>
                  </a:lnTo>
                  <a:lnTo>
                    <a:pt x="3910" y="836"/>
                  </a:lnTo>
                  <a:lnTo>
                    <a:pt x="3910" y="835"/>
                  </a:lnTo>
                  <a:lnTo>
                    <a:pt x="3908" y="835"/>
                  </a:lnTo>
                  <a:lnTo>
                    <a:pt x="3907" y="835"/>
                  </a:lnTo>
                  <a:lnTo>
                    <a:pt x="3905" y="835"/>
                  </a:lnTo>
                  <a:lnTo>
                    <a:pt x="3903" y="835"/>
                  </a:lnTo>
                  <a:lnTo>
                    <a:pt x="3903" y="833"/>
                  </a:lnTo>
                  <a:lnTo>
                    <a:pt x="3902" y="833"/>
                  </a:lnTo>
                  <a:lnTo>
                    <a:pt x="3900" y="833"/>
                  </a:lnTo>
                  <a:lnTo>
                    <a:pt x="3900" y="831"/>
                  </a:lnTo>
                  <a:lnTo>
                    <a:pt x="3899" y="831"/>
                  </a:lnTo>
                  <a:lnTo>
                    <a:pt x="3897" y="831"/>
                  </a:lnTo>
                  <a:lnTo>
                    <a:pt x="3896" y="830"/>
                  </a:lnTo>
                  <a:lnTo>
                    <a:pt x="3894" y="830"/>
                  </a:lnTo>
                  <a:moveTo>
                    <a:pt x="3868" y="844"/>
                  </a:moveTo>
                  <a:lnTo>
                    <a:pt x="3868" y="842"/>
                  </a:lnTo>
                  <a:lnTo>
                    <a:pt x="3869" y="842"/>
                  </a:lnTo>
                  <a:lnTo>
                    <a:pt x="3869" y="841"/>
                  </a:lnTo>
                  <a:lnTo>
                    <a:pt x="3868" y="841"/>
                  </a:lnTo>
                  <a:lnTo>
                    <a:pt x="3868" y="839"/>
                  </a:lnTo>
                  <a:lnTo>
                    <a:pt x="3868" y="838"/>
                  </a:lnTo>
                  <a:lnTo>
                    <a:pt x="3866" y="838"/>
                  </a:lnTo>
                  <a:lnTo>
                    <a:pt x="3865" y="838"/>
                  </a:lnTo>
                  <a:lnTo>
                    <a:pt x="3866" y="839"/>
                  </a:lnTo>
                  <a:lnTo>
                    <a:pt x="3865" y="839"/>
                  </a:lnTo>
                  <a:lnTo>
                    <a:pt x="3865" y="841"/>
                  </a:lnTo>
                  <a:lnTo>
                    <a:pt x="3866" y="841"/>
                  </a:lnTo>
                  <a:lnTo>
                    <a:pt x="3866" y="842"/>
                  </a:lnTo>
                  <a:lnTo>
                    <a:pt x="3865" y="841"/>
                  </a:lnTo>
                  <a:lnTo>
                    <a:pt x="3865" y="842"/>
                  </a:lnTo>
                  <a:lnTo>
                    <a:pt x="3865" y="844"/>
                  </a:lnTo>
                  <a:lnTo>
                    <a:pt x="3865" y="845"/>
                  </a:lnTo>
                  <a:lnTo>
                    <a:pt x="3866" y="845"/>
                  </a:lnTo>
                  <a:lnTo>
                    <a:pt x="3866" y="844"/>
                  </a:lnTo>
                  <a:lnTo>
                    <a:pt x="3868" y="844"/>
                  </a:lnTo>
                  <a:moveTo>
                    <a:pt x="1416" y="830"/>
                  </a:moveTo>
                  <a:lnTo>
                    <a:pt x="1416" y="828"/>
                  </a:lnTo>
                  <a:lnTo>
                    <a:pt x="1414" y="827"/>
                  </a:lnTo>
                  <a:lnTo>
                    <a:pt x="1413" y="827"/>
                  </a:lnTo>
                  <a:lnTo>
                    <a:pt x="1411" y="827"/>
                  </a:lnTo>
                  <a:lnTo>
                    <a:pt x="1411" y="828"/>
                  </a:lnTo>
                  <a:lnTo>
                    <a:pt x="1410" y="828"/>
                  </a:lnTo>
                  <a:lnTo>
                    <a:pt x="1410" y="830"/>
                  </a:lnTo>
                  <a:lnTo>
                    <a:pt x="1410" y="831"/>
                  </a:lnTo>
                  <a:lnTo>
                    <a:pt x="1411" y="831"/>
                  </a:lnTo>
                  <a:lnTo>
                    <a:pt x="1411" y="833"/>
                  </a:lnTo>
                  <a:lnTo>
                    <a:pt x="1411" y="835"/>
                  </a:lnTo>
                  <a:lnTo>
                    <a:pt x="1413" y="835"/>
                  </a:lnTo>
                  <a:lnTo>
                    <a:pt x="1413" y="833"/>
                  </a:lnTo>
                  <a:lnTo>
                    <a:pt x="1414" y="833"/>
                  </a:lnTo>
                  <a:lnTo>
                    <a:pt x="1416" y="833"/>
                  </a:lnTo>
                  <a:lnTo>
                    <a:pt x="1417" y="833"/>
                  </a:lnTo>
                  <a:lnTo>
                    <a:pt x="1416" y="831"/>
                  </a:lnTo>
                  <a:lnTo>
                    <a:pt x="1416" y="830"/>
                  </a:lnTo>
                  <a:moveTo>
                    <a:pt x="3523" y="828"/>
                  </a:moveTo>
                  <a:lnTo>
                    <a:pt x="3523" y="827"/>
                  </a:lnTo>
                  <a:lnTo>
                    <a:pt x="3521" y="827"/>
                  </a:lnTo>
                  <a:lnTo>
                    <a:pt x="3520" y="827"/>
                  </a:lnTo>
                  <a:lnTo>
                    <a:pt x="3521" y="828"/>
                  </a:lnTo>
                  <a:lnTo>
                    <a:pt x="3521" y="830"/>
                  </a:lnTo>
                  <a:lnTo>
                    <a:pt x="3520" y="830"/>
                  </a:lnTo>
                  <a:lnTo>
                    <a:pt x="3520" y="831"/>
                  </a:lnTo>
                  <a:lnTo>
                    <a:pt x="3521" y="831"/>
                  </a:lnTo>
                  <a:lnTo>
                    <a:pt x="3521" y="833"/>
                  </a:lnTo>
                  <a:lnTo>
                    <a:pt x="3523" y="833"/>
                  </a:lnTo>
                  <a:lnTo>
                    <a:pt x="3523" y="830"/>
                  </a:lnTo>
                  <a:lnTo>
                    <a:pt x="3523" y="828"/>
                  </a:lnTo>
                  <a:moveTo>
                    <a:pt x="3524" y="825"/>
                  </a:moveTo>
                  <a:lnTo>
                    <a:pt x="3523" y="825"/>
                  </a:lnTo>
                  <a:lnTo>
                    <a:pt x="3523" y="827"/>
                  </a:lnTo>
                  <a:lnTo>
                    <a:pt x="3524" y="827"/>
                  </a:lnTo>
                  <a:lnTo>
                    <a:pt x="3524" y="825"/>
                  </a:lnTo>
                  <a:moveTo>
                    <a:pt x="3910" y="825"/>
                  </a:moveTo>
                  <a:lnTo>
                    <a:pt x="3911" y="825"/>
                  </a:lnTo>
                  <a:lnTo>
                    <a:pt x="3911" y="827"/>
                  </a:lnTo>
                  <a:lnTo>
                    <a:pt x="3911" y="828"/>
                  </a:lnTo>
                  <a:lnTo>
                    <a:pt x="3913" y="828"/>
                  </a:lnTo>
                  <a:lnTo>
                    <a:pt x="3913" y="827"/>
                  </a:lnTo>
                  <a:lnTo>
                    <a:pt x="3913" y="825"/>
                  </a:lnTo>
                  <a:lnTo>
                    <a:pt x="3914" y="825"/>
                  </a:lnTo>
                  <a:lnTo>
                    <a:pt x="3914" y="827"/>
                  </a:lnTo>
                  <a:lnTo>
                    <a:pt x="3916" y="827"/>
                  </a:lnTo>
                  <a:lnTo>
                    <a:pt x="3916" y="828"/>
                  </a:lnTo>
                  <a:lnTo>
                    <a:pt x="3917" y="828"/>
                  </a:lnTo>
                  <a:lnTo>
                    <a:pt x="3917" y="830"/>
                  </a:lnTo>
                  <a:lnTo>
                    <a:pt x="3919" y="830"/>
                  </a:lnTo>
                  <a:lnTo>
                    <a:pt x="3920" y="830"/>
                  </a:lnTo>
                  <a:lnTo>
                    <a:pt x="3920" y="831"/>
                  </a:lnTo>
                  <a:lnTo>
                    <a:pt x="3922" y="831"/>
                  </a:lnTo>
                  <a:lnTo>
                    <a:pt x="3924" y="833"/>
                  </a:lnTo>
                  <a:lnTo>
                    <a:pt x="3924" y="831"/>
                  </a:lnTo>
                  <a:lnTo>
                    <a:pt x="3924" y="830"/>
                  </a:lnTo>
                  <a:lnTo>
                    <a:pt x="3922" y="830"/>
                  </a:lnTo>
                  <a:lnTo>
                    <a:pt x="3922" y="828"/>
                  </a:lnTo>
                  <a:lnTo>
                    <a:pt x="3920" y="828"/>
                  </a:lnTo>
                  <a:lnTo>
                    <a:pt x="3920" y="827"/>
                  </a:lnTo>
                  <a:lnTo>
                    <a:pt x="3919" y="827"/>
                  </a:lnTo>
                  <a:lnTo>
                    <a:pt x="3917" y="825"/>
                  </a:lnTo>
                  <a:lnTo>
                    <a:pt x="3916" y="825"/>
                  </a:lnTo>
                  <a:lnTo>
                    <a:pt x="3916" y="824"/>
                  </a:lnTo>
                  <a:lnTo>
                    <a:pt x="3914" y="824"/>
                  </a:lnTo>
                  <a:lnTo>
                    <a:pt x="3914" y="822"/>
                  </a:lnTo>
                  <a:lnTo>
                    <a:pt x="3913" y="822"/>
                  </a:lnTo>
                  <a:lnTo>
                    <a:pt x="3911" y="822"/>
                  </a:lnTo>
                  <a:lnTo>
                    <a:pt x="3910" y="822"/>
                  </a:lnTo>
                  <a:lnTo>
                    <a:pt x="3910" y="824"/>
                  </a:lnTo>
                  <a:lnTo>
                    <a:pt x="3910" y="825"/>
                  </a:lnTo>
                  <a:moveTo>
                    <a:pt x="3910" y="830"/>
                  </a:moveTo>
                  <a:lnTo>
                    <a:pt x="3911" y="830"/>
                  </a:lnTo>
                  <a:lnTo>
                    <a:pt x="3911" y="828"/>
                  </a:lnTo>
                  <a:lnTo>
                    <a:pt x="3910" y="828"/>
                  </a:lnTo>
                  <a:lnTo>
                    <a:pt x="3910" y="830"/>
                  </a:lnTo>
                  <a:moveTo>
                    <a:pt x="3869" y="828"/>
                  </a:moveTo>
                  <a:lnTo>
                    <a:pt x="3871" y="828"/>
                  </a:lnTo>
                  <a:lnTo>
                    <a:pt x="3872" y="830"/>
                  </a:lnTo>
                  <a:lnTo>
                    <a:pt x="3872" y="828"/>
                  </a:lnTo>
                  <a:lnTo>
                    <a:pt x="3874" y="828"/>
                  </a:lnTo>
                  <a:lnTo>
                    <a:pt x="3874" y="827"/>
                  </a:lnTo>
                  <a:lnTo>
                    <a:pt x="3872" y="827"/>
                  </a:lnTo>
                  <a:lnTo>
                    <a:pt x="3871" y="827"/>
                  </a:lnTo>
                  <a:lnTo>
                    <a:pt x="3869" y="827"/>
                  </a:lnTo>
                  <a:lnTo>
                    <a:pt x="3869" y="825"/>
                  </a:lnTo>
                  <a:lnTo>
                    <a:pt x="3868" y="825"/>
                  </a:lnTo>
                  <a:lnTo>
                    <a:pt x="3868" y="827"/>
                  </a:lnTo>
                  <a:lnTo>
                    <a:pt x="3869" y="828"/>
                  </a:lnTo>
                  <a:moveTo>
                    <a:pt x="3031" y="819"/>
                  </a:moveTo>
                  <a:lnTo>
                    <a:pt x="3029" y="819"/>
                  </a:lnTo>
                  <a:lnTo>
                    <a:pt x="3029" y="821"/>
                  </a:lnTo>
                  <a:lnTo>
                    <a:pt x="3028" y="821"/>
                  </a:lnTo>
                  <a:lnTo>
                    <a:pt x="3026" y="821"/>
                  </a:lnTo>
                  <a:lnTo>
                    <a:pt x="3025" y="819"/>
                  </a:lnTo>
                  <a:lnTo>
                    <a:pt x="3023" y="819"/>
                  </a:lnTo>
                  <a:lnTo>
                    <a:pt x="3022" y="819"/>
                  </a:lnTo>
                  <a:lnTo>
                    <a:pt x="3022" y="821"/>
                  </a:lnTo>
                  <a:lnTo>
                    <a:pt x="3022" y="822"/>
                  </a:lnTo>
                  <a:lnTo>
                    <a:pt x="3023" y="824"/>
                  </a:lnTo>
                  <a:lnTo>
                    <a:pt x="3025" y="824"/>
                  </a:lnTo>
                  <a:lnTo>
                    <a:pt x="3025" y="825"/>
                  </a:lnTo>
                  <a:lnTo>
                    <a:pt x="3026" y="825"/>
                  </a:lnTo>
                  <a:lnTo>
                    <a:pt x="3028" y="824"/>
                  </a:lnTo>
                  <a:lnTo>
                    <a:pt x="3029" y="824"/>
                  </a:lnTo>
                  <a:lnTo>
                    <a:pt x="3031" y="824"/>
                  </a:lnTo>
                  <a:lnTo>
                    <a:pt x="3032" y="824"/>
                  </a:lnTo>
                  <a:lnTo>
                    <a:pt x="3032" y="822"/>
                  </a:lnTo>
                  <a:lnTo>
                    <a:pt x="3034" y="822"/>
                  </a:lnTo>
                  <a:lnTo>
                    <a:pt x="3036" y="822"/>
                  </a:lnTo>
                  <a:lnTo>
                    <a:pt x="3036" y="821"/>
                  </a:lnTo>
                  <a:lnTo>
                    <a:pt x="3034" y="821"/>
                  </a:lnTo>
                  <a:lnTo>
                    <a:pt x="3032" y="821"/>
                  </a:lnTo>
                  <a:lnTo>
                    <a:pt x="3032" y="821"/>
                  </a:lnTo>
                  <a:lnTo>
                    <a:pt x="3032" y="819"/>
                  </a:lnTo>
                  <a:lnTo>
                    <a:pt x="3031" y="819"/>
                  </a:lnTo>
                  <a:moveTo>
                    <a:pt x="3868" y="810"/>
                  </a:moveTo>
                  <a:lnTo>
                    <a:pt x="3868" y="811"/>
                  </a:lnTo>
                  <a:lnTo>
                    <a:pt x="3869" y="811"/>
                  </a:lnTo>
                  <a:lnTo>
                    <a:pt x="3869" y="813"/>
                  </a:lnTo>
                  <a:lnTo>
                    <a:pt x="3871" y="813"/>
                  </a:lnTo>
                  <a:lnTo>
                    <a:pt x="3871" y="814"/>
                  </a:lnTo>
                  <a:lnTo>
                    <a:pt x="3872" y="814"/>
                  </a:lnTo>
                  <a:lnTo>
                    <a:pt x="3874" y="814"/>
                  </a:lnTo>
                  <a:lnTo>
                    <a:pt x="3874" y="816"/>
                  </a:lnTo>
                  <a:lnTo>
                    <a:pt x="3876" y="816"/>
                  </a:lnTo>
                  <a:lnTo>
                    <a:pt x="3876" y="818"/>
                  </a:lnTo>
                  <a:lnTo>
                    <a:pt x="3876" y="819"/>
                  </a:lnTo>
                  <a:lnTo>
                    <a:pt x="3877" y="819"/>
                  </a:lnTo>
                  <a:lnTo>
                    <a:pt x="3877" y="819"/>
                  </a:lnTo>
                  <a:lnTo>
                    <a:pt x="3879" y="819"/>
                  </a:lnTo>
                  <a:lnTo>
                    <a:pt x="3879" y="821"/>
                  </a:lnTo>
                  <a:lnTo>
                    <a:pt x="3880" y="821"/>
                  </a:lnTo>
                  <a:lnTo>
                    <a:pt x="3880" y="822"/>
                  </a:lnTo>
                  <a:lnTo>
                    <a:pt x="3882" y="824"/>
                  </a:lnTo>
                  <a:lnTo>
                    <a:pt x="3883" y="824"/>
                  </a:lnTo>
                  <a:lnTo>
                    <a:pt x="3883" y="825"/>
                  </a:lnTo>
                  <a:lnTo>
                    <a:pt x="3885" y="825"/>
                  </a:lnTo>
                  <a:lnTo>
                    <a:pt x="3886" y="825"/>
                  </a:lnTo>
                  <a:lnTo>
                    <a:pt x="3886" y="824"/>
                  </a:lnTo>
                  <a:lnTo>
                    <a:pt x="3886" y="822"/>
                  </a:lnTo>
                  <a:lnTo>
                    <a:pt x="3888" y="822"/>
                  </a:lnTo>
                  <a:lnTo>
                    <a:pt x="3888" y="821"/>
                  </a:lnTo>
                  <a:lnTo>
                    <a:pt x="3886" y="819"/>
                  </a:lnTo>
                  <a:lnTo>
                    <a:pt x="3886" y="819"/>
                  </a:lnTo>
                  <a:lnTo>
                    <a:pt x="3885" y="819"/>
                  </a:lnTo>
                  <a:lnTo>
                    <a:pt x="3885" y="818"/>
                  </a:lnTo>
                  <a:lnTo>
                    <a:pt x="3885" y="816"/>
                  </a:lnTo>
                  <a:lnTo>
                    <a:pt x="3885" y="814"/>
                  </a:lnTo>
                  <a:lnTo>
                    <a:pt x="3883" y="814"/>
                  </a:lnTo>
                  <a:lnTo>
                    <a:pt x="3883" y="813"/>
                  </a:lnTo>
                  <a:lnTo>
                    <a:pt x="3882" y="813"/>
                  </a:lnTo>
                  <a:lnTo>
                    <a:pt x="3879" y="811"/>
                  </a:lnTo>
                  <a:lnTo>
                    <a:pt x="3877" y="811"/>
                  </a:lnTo>
                  <a:lnTo>
                    <a:pt x="3876" y="811"/>
                  </a:lnTo>
                  <a:lnTo>
                    <a:pt x="3876" y="810"/>
                  </a:lnTo>
                  <a:lnTo>
                    <a:pt x="3874" y="810"/>
                  </a:lnTo>
                  <a:lnTo>
                    <a:pt x="3872" y="810"/>
                  </a:lnTo>
                  <a:lnTo>
                    <a:pt x="3871" y="810"/>
                  </a:lnTo>
                  <a:lnTo>
                    <a:pt x="3869" y="810"/>
                  </a:lnTo>
                  <a:lnTo>
                    <a:pt x="3868" y="810"/>
                  </a:lnTo>
                  <a:moveTo>
                    <a:pt x="3902" y="825"/>
                  </a:moveTo>
                  <a:lnTo>
                    <a:pt x="3902" y="824"/>
                  </a:lnTo>
                  <a:lnTo>
                    <a:pt x="3902" y="822"/>
                  </a:lnTo>
                  <a:lnTo>
                    <a:pt x="3900" y="822"/>
                  </a:lnTo>
                  <a:lnTo>
                    <a:pt x="3899" y="822"/>
                  </a:lnTo>
                  <a:lnTo>
                    <a:pt x="3899" y="824"/>
                  </a:lnTo>
                  <a:lnTo>
                    <a:pt x="3900" y="824"/>
                  </a:lnTo>
                  <a:lnTo>
                    <a:pt x="3900" y="825"/>
                  </a:lnTo>
                  <a:lnTo>
                    <a:pt x="3902" y="825"/>
                  </a:lnTo>
                  <a:moveTo>
                    <a:pt x="3592" y="822"/>
                  </a:moveTo>
                  <a:lnTo>
                    <a:pt x="3592" y="824"/>
                  </a:lnTo>
                  <a:lnTo>
                    <a:pt x="3594" y="822"/>
                  </a:lnTo>
                  <a:lnTo>
                    <a:pt x="3594" y="821"/>
                  </a:lnTo>
                  <a:lnTo>
                    <a:pt x="3592" y="821"/>
                  </a:lnTo>
                  <a:lnTo>
                    <a:pt x="3591" y="819"/>
                  </a:lnTo>
                  <a:lnTo>
                    <a:pt x="3591" y="821"/>
                  </a:lnTo>
                  <a:lnTo>
                    <a:pt x="3591" y="821"/>
                  </a:lnTo>
                  <a:lnTo>
                    <a:pt x="3591" y="822"/>
                  </a:lnTo>
                  <a:lnTo>
                    <a:pt x="3592" y="822"/>
                  </a:lnTo>
                  <a:moveTo>
                    <a:pt x="3523" y="822"/>
                  </a:moveTo>
                  <a:lnTo>
                    <a:pt x="3524" y="822"/>
                  </a:lnTo>
                  <a:lnTo>
                    <a:pt x="3524" y="821"/>
                  </a:lnTo>
                  <a:lnTo>
                    <a:pt x="3523" y="821"/>
                  </a:lnTo>
                  <a:lnTo>
                    <a:pt x="3523" y="819"/>
                  </a:lnTo>
                  <a:lnTo>
                    <a:pt x="3523" y="819"/>
                  </a:lnTo>
                  <a:lnTo>
                    <a:pt x="3521" y="818"/>
                  </a:lnTo>
                  <a:lnTo>
                    <a:pt x="3521" y="816"/>
                  </a:lnTo>
                  <a:lnTo>
                    <a:pt x="3523" y="816"/>
                  </a:lnTo>
                  <a:lnTo>
                    <a:pt x="3523" y="814"/>
                  </a:lnTo>
                  <a:lnTo>
                    <a:pt x="3523" y="813"/>
                  </a:lnTo>
                  <a:lnTo>
                    <a:pt x="3521" y="813"/>
                  </a:lnTo>
                  <a:lnTo>
                    <a:pt x="3521" y="811"/>
                  </a:lnTo>
                  <a:lnTo>
                    <a:pt x="3521" y="810"/>
                  </a:lnTo>
                  <a:lnTo>
                    <a:pt x="3520" y="810"/>
                  </a:lnTo>
                  <a:lnTo>
                    <a:pt x="3520" y="811"/>
                  </a:lnTo>
                  <a:lnTo>
                    <a:pt x="3520" y="813"/>
                  </a:lnTo>
                  <a:lnTo>
                    <a:pt x="3520" y="814"/>
                  </a:lnTo>
                  <a:lnTo>
                    <a:pt x="3520" y="816"/>
                  </a:lnTo>
                  <a:lnTo>
                    <a:pt x="3520" y="818"/>
                  </a:lnTo>
                  <a:lnTo>
                    <a:pt x="3518" y="818"/>
                  </a:lnTo>
                  <a:lnTo>
                    <a:pt x="3518" y="819"/>
                  </a:lnTo>
                  <a:lnTo>
                    <a:pt x="3520" y="819"/>
                  </a:lnTo>
                  <a:lnTo>
                    <a:pt x="3520" y="819"/>
                  </a:lnTo>
                  <a:lnTo>
                    <a:pt x="3521" y="819"/>
                  </a:lnTo>
                  <a:lnTo>
                    <a:pt x="3521" y="821"/>
                  </a:lnTo>
                  <a:lnTo>
                    <a:pt x="3520" y="821"/>
                  </a:lnTo>
                  <a:lnTo>
                    <a:pt x="3521" y="824"/>
                  </a:lnTo>
                  <a:lnTo>
                    <a:pt x="3521" y="825"/>
                  </a:lnTo>
                  <a:lnTo>
                    <a:pt x="3523" y="825"/>
                  </a:lnTo>
                  <a:lnTo>
                    <a:pt x="3523" y="824"/>
                  </a:lnTo>
                  <a:lnTo>
                    <a:pt x="3523" y="822"/>
                  </a:lnTo>
                  <a:moveTo>
                    <a:pt x="3916" y="822"/>
                  </a:moveTo>
                  <a:lnTo>
                    <a:pt x="3916" y="821"/>
                  </a:lnTo>
                  <a:lnTo>
                    <a:pt x="3914" y="821"/>
                  </a:lnTo>
                  <a:lnTo>
                    <a:pt x="3913" y="819"/>
                  </a:lnTo>
                  <a:lnTo>
                    <a:pt x="3913" y="821"/>
                  </a:lnTo>
                  <a:lnTo>
                    <a:pt x="3914" y="822"/>
                  </a:lnTo>
                  <a:lnTo>
                    <a:pt x="3916" y="824"/>
                  </a:lnTo>
                  <a:lnTo>
                    <a:pt x="3916" y="822"/>
                  </a:lnTo>
                  <a:moveTo>
                    <a:pt x="3888" y="810"/>
                  </a:moveTo>
                  <a:lnTo>
                    <a:pt x="3886" y="810"/>
                  </a:lnTo>
                  <a:lnTo>
                    <a:pt x="3886" y="811"/>
                  </a:lnTo>
                  <a:lnTo>
                    <a:pt x="3888" y="811"/>
                  </a:lnTo>
                  <a:lnTo>
                    <a:pt x="3888" y="813"/>
                  </a:lnTo>
                  <a:lnTo>
                    <a:pt x="3888" y="813"/>
                  </a:lnTo>
                  <a:lnTo>
                    <a:pt x="3888" y="814"/>
                  </a:lnTo>
                  <a:lnTo>
                    <a:pt x="3890" y="814"/>
                  </a:lnTo>
                  <a:lnTo>
                    <a:pt x="3890" y="813"/>
                  </a:lnTo>
                  <a:lnTo>
                    <a:pt x="3890" y="811"/>
                  </a:lnTo>
                  <a:lnTo>
                    <a:pt x="3890" y="810"/>
                  </a:lnTo>
                  <a:lnTo>
                    <a:pt x="3888" y="810"/>
                  </a:lnTo>
                  <a:lnTo>
                    <a:pt x="3888" y="810"/>
                  </a:lnTo>
                  <a:moveTo>
                    <a:pt x="3897" y="814"/>
                  </a:moveTo>
                  <a:lnTo>
                    <a:pt x="3899" y="814"/>
                  </a:lnTo>
                  <a:lnTo>
                    <a:pt x="3899" y="813"/>
                  </a:lnTo>
                  <a:lnTo>
                    <a:pt x="3897" y="813"/>
                  </a:lnTo>
                  <a:lnTo>
                    <a:pt x="3897" y="811"/>
                  </a:lnTo>
                  <a:lnTo>
                    <a:pt x="3896" y="811"/>
                  </a:lnTo>
                  <a:lnTo>
                    <a:pt x="3896" y="813"/>
                  </a:lnTo>
                  <a:lnTo>
                    <a:pt x="3897" y="814"/>
                  </a:lnTo>
                  <a:moveTo>
                    <a:pt x="3900" y="804"/>
                  </a:moveTo>
                  <a:lnTo>
                    <a:pt x="3899" y="804"/>
                  </a:lnTo>
                  <a:lnTo>
                    <a:pt x="3899" y="802"/>
                  </a:lnTo>
                  <a:lnTo>
                    <a:pt x="3897" y="802"/>
                  </a:lnTo>
                  <a:lnTo>
                    <a:pt x="3897" y="800"/>
                  </a:lnTo>
                  <a:lnTo>
                    <a:pt x="3896" y="800"/>
                  </a:lnTo>
                  <a:lnTo>
                    <a:pt x="3896" y="799"/>
                  </a:lnTo>
                  <a:lnTo>
                    <a:pt x="3894" y="799"/>
                  </a:lnTo>
                  <a:lnTo>
                    <a:pt x="3893" y="799"/>
                  </a:lnTo>
                  <a:lnTo>
                    <a:pt x="3891" y="799"/>
                  </a:lnTo>
                  <a:lnTo>
                    <a:pt x="3890" y="799"/>
                  </a:lnTo>
                  <a:lnTo>
                    <a:pt x="3888" y="799"/>
                  </a:lnTo>
                  <a:lnTo>
                    <a:pt x="3888" y="800"/>
                  </a:lnTo>
                  <a:lnTo>
                    <a:pt x="3890" y="800"/>
                  </a:lnTo>
                  <a:lnTo>
                    <a:pt x="3890" y="802"/>
                  </a:lnTo>
                  <a:lnTo>
                    <a:pt x="3888" y="802"/>
                  </a:lnTo>
                  <a:lnTo>
                    <a:pt x="3890" y="804"/>
                  </a:lnTo>
                  <a:lnTo>
                    <a:pt x="3888" y="804"/>
                  </a:lnTo>
                  <a:lnTo>
                    <a:pt x="3888" y="805"/>
                  </a:lnTo>
                  <a:lnTo>
                    <a:pt x="3888" y="804"/>
                  </a:lnTo>
                  <a:lnTo>
                    <a:pt x="3886" y="804"/>
                  </a:lnTo>
                  <a:lnTo>
                    <a:pt x="3885" y="804"/>
                  </a:lnTo>
                  <a:lnTo>
                    <a:pt x="3885" y="805"/>
                  </a:lnTo>
                  <a:lnTo>
                    <a:pt x="3886" y="805"/>
                  </a:lnTo>
                  <a:lnTo>
                    <a:pt x="3888" y="805"/>
                  </a:lnTo>
                  <a:lnTo>
                    <a:pt x="3888" y="807"/>
                  </a:lnTo>
                  <a:lnTo>
                    <a:pt x="3890" y="808"/>
                  </a:lnTo>
                  <a:lnTo>
                    <a:pt x="3891" y="808"/>
                  </a:lnTo>
                  <a:lnTo>
                    <a:pt x="3891" y="810"/>
                  </a:lnTo>
                  <a:lnTo>
                    <a:pt x="3893" y="810"/>
                  </a:lnTo>
                  <a:lnTo>
                    <a:pt x="3896" y="811"/>
                  </a:lnTo>
                  <a:lnTo>
                    <a:pt x="3896" y="810"/>
                  </a:lnTo>
                  <a:lnTo>
                    <a:pt x="3894" y="808"/>
                  </a:lnTo>
                  <a:lnTo>
                    <a:pt x="3893" y="808"/>
                  </a:lnTo>
                  <a:lnTo>
                    <a:pt x="3893" y="807"/>
                  </a:lnTo>
                  <a:lnTo>
                    <a:pt x="3893" y="805"/>
                  </a:lnTo>
                  <a:lnTo>
                    <a:pt x="3891" y="805"/>
                  </a:lnTo>
                  <a:lnTo>
                    <a:pt x="3891" y="804"/>
                  </a:lnTo>
                  <a:lnTo>
                    <a:pt x="3893" y="804"/>
                  </a:lnTo>
                  <a:lnTo>
                    <a:pt x="3893" y="805"/>
                  </a:lnTo>
                  <a:lnTo>
                    <a:pt x="3894" y="805"/>
                  </a:lnTo>
                  <a:lnTo>
                    <a:pt x="3896" y="805"/>
                  </a:lnTo>
                  <a:lnTo>
                    <a:pt x="3896" y="807"/>
                  </a:lnTo>
                  <a:lnTo>
                    <a:pt x="3897" y="807"/>
                  </a:lnTo>
                  <a:lnTo>
                    <a:pt x="3899" y="807"/>
                  </a:lnTo>
                  <a:lnTo>
                    <a:pt x="3897" y="808"/>
                  </a:lnTo>
                  <a:lnTo>
                    <a:pt x="3899" y="808"/>
                  </a:lnTo>
                  <a:lnTo>
                    <a:pt x="3900" y="810"/>
                  </a:lnTo>
                  <a:lnTo>
                    <a:pt x="3902" y="810"/>
                  </a:lnTo>
                  <a:lnTo>
                    <a:pt x="3903" y="811"/>
                  </a:lnTo>
                  <a:lnTo>
                    <a:pt x="3905" y="813"/>
                  </a:lnTo>
                  <a:lnTo>
                    <a:pt x="3907" y="813"/>
                  </a:lnTo>
                  <a:lnTo>
                    <a:pt x="3907" y="814"/>
                  </a:lnTo>
                  <a:lnTo>
                    <a:pt x="3907" y="816"/>
                  </a:lnTo>
                  <a:lnTo>
                    <a:pt x="3908" y="816"/>
                  </a:lnTo>
                  <a:lnTo>
                    <a:pt x="3910" y="816"/>
                  </a:lnTo>
                  <a:lnTo>
                    <a:pt x="3910" y="818"/>
                  </a:lnTo>
                  <a:lnTo>
                    <a:pt x="3911" y="818"/>
                  </a:lnTo>
                  <a:lnTo>
                    <a:pt x="3913" y="818"/>
                  </a:lnTo>
                  <a:lnTo>
                    <a:pt x="3913" y="819"/>
                  </a:lnTo>
                  <a:lnTo>
                    <a:pt x="3914" y="818"/>
                  </a:lnTo>
                  <a:lnTo>
                    <a:pt x="3914" y="819"/>
                  </a:lnTo>
                  <a:lnTo>
                    <a:pt x="3916" y="819"/>
                  </a:lnTo>
                  <a:lnTo>
                    <a:pt x="3916" y="818"/>
                  </a:lnTo>
                  <a:lnTo>
                    <a:pt x="3917" y="818"/>
                  </a:lnTo>
                  <a:lnTo>
                    <a:pt x="3917" y="819"/>
                  </a:lnTo>
                  <a:lnTo>
                    <a:pt x="3916" y="819"/>
                  </a:lnTo>
                  <a:lnTo>
                    <a:pt x="3916" y="819"/>
                  </a:lnTo>
                  <a:lnTo>
                    <a:pt x="3917" y="821"/>
                  </a:lnTo>
                  <a:lnTo>
                    <a:pt x="3919" y="821"/>
                  </a:lnTo>
                  <a:lnTo>
                    <a:pt x="3919" y="822"/>
                  </a:lnTo>
                  <a:lnTo>
                    <a:pt x="3920" y="822"/>
                  </a:lnTo>
                  <a:lnTo>
                    <a:pt x="3920" y="821"/>
                  </a:lnTo>
                  <a:lnTo>
                    <a:pt x="3920" y="819"/>
                  </a:lnTo>
                  <a:lnTo>
                    <a:pt x="3919" y="819"/>
                  </a:lnTo>
                  <a:lnTo>
                    <a:pt x="3919" y="818"/>
                  </a:lnTo>
                  <a:lnTo>
                    <a:pt x="3919" y="816"/>
                  </a:lnTo>
                  <a:lnTo>
                    <a:pt x="3917" y="816"/>
                  </a:lnTo>
                  <a:lnTo>
                    <a:pt x="3916" y="816"/>
                  </a:lnTo>
                  <a:lnTo>
                    <a:pt x="3916" y="814"/>
                  </a:lnTo>
                  <a:lnTo>
                    <a:pt x="3914" y="814"/>
                  </a:lnTo>
                  <a:lnTo>
                    <a:pt x="3914" y="816"/>
                  </a:lnTo>
                  <a:lnTo>
                    <a:pt x="3913" y="816"/>
                  </a:lnTo>
                  <a:lnTo>
                    <a:pt x="3913" y="814"/>
                  </a:lnTo>
                  <a:lnTo>
                    <a:pt x="3914" y="814"/>
                  </a:lnTo>
                  <a:lnTo>
                    <a:pt x="3913" y="813"/>
                  </a:lnTo>
                  <a:lnTo>
                    <a:pt x="3911" y="813"/>
                  </a:lnTo>
                  <a:lnTo>
                    <a:pt x="3911" y="811"/>
                  </a:lnTo>
                  <a:lnTo>
                    <a:pt x="3910" y="810"/>
                  </a:lnTo>
                  <a:lnTo>
                    <a:pt x="3908" y="810"/>
                  </a:lnTo>
                  <a:lnTo>
                    <a:pt x="3908" y="808"/>
                  </a:lnTo>
                  <a:lnTo>
                    <a:pt x="3907" y="808"/>
                  </a:lnTo>
                  <a:lnTo>
                    <a:pt x="3907" y="807"/>
                  </a:lnTo>
                  <a:lnTo>
                    <a:pt x="3908" y="807"/>
                  </a:lnTo>
                  <a:lnTo>
                    <a:pt x="3910" y="807"/>
                  </a:lnTo>
                  <a:lnTo>
                    <a:pt x="3911" y="808"/>
                  </a:lnTo>
                  <a:lnTo>
                    <a:pt x="3911" y="807"/>
                  </a:lnTo>
                  <a:lnTo>
                    <a:pt x="3911" y="805"/>
                  </a:lnTo>
                  <a:lnTo>
                    <a:pt x="3910" y="805"/>
                  </a:lnTo>
                  <a:lnTo>
                    <a:pt x="3908" y="805"/>
                  </a:lnTo>
                  <a:lnTo>
                    <a:pt x="3907" y="805"/>
                  </a:lnTo>
                  <a:lnTo>
                    <a:pt x="3907" y="804"/>
                  </a:lnTo>
                  <a:lnTo>
                    <a:pt x="3905" y="804"/>
                  </a:lnTo>
                  <a:lnTo>
                    <a:pt x="3905" y="805"/>
                  </a:lnTo>
                  <a:lnTo>
                    <a:pt x="3903" y="805"/>
                  </a:lnTo>
                  <a:lnTo>
                    <a:pt x="3903" y="807"/>
                  </a:lnTo>
                  <a:lnTo>
                    <a:pt x="3902" y="807"/>
                  </a:lnTo>
                  <a:lnTo>
                    <a:pt x="3900" y="807"/>
                  </a:lnTo>
                  <a:lnTo>
                    <a:pt x="3900" y="805"/>
                  </a:lnTo>
                  <a:lnTo>
                    <a:pt x="3900" y="804"/>
                  </a:lnTo>
                  <a:moveTo>
                    <a:pt x="3914" y="807"/>
                  </a:moveTo>
                  <a:lnTo>
                    <a:pt x="3914" y="808"/>
                  </a:lnTo>
                  <a:lnTo>
                    <a:pt x="3916" y="808"/>
                  </a:lnTo>
                  <a:lnTo>
                    <a:pt x="3916" y="810"/>
                  </a:lnTo>
                  <a:lnTo>
                    <a:pt x="3917" y="808"/>
                  </a:lnTo>
                  <a:lnTo>
                    <a:pt x="3919" y="808"/>
                  </a:lnTo>
                  <a:lnTo>
                    <a:pt x="3917" y="807"/>
                  </a:lnTo>
                  <a:lnTo>
                    <a:pt x="3917" y="805"/>
                  </a:lnTo>
                  <a:lnTo>
                    <a:pt x="3916" y="804"/>
                  </a:lnTo>
                  <a:lnTo>
                    <a:pt x="3914" y="804"/>
                  </a:lnTo>
                  <a:lnTo>
                    <a:pt x="3914" y="805"/>
                  </a:lnTo>
                  <a:lnTo>
                    <a:pt x="3914" y="807"/>
                  </a:lnTo>
                  <a:moveTo>
                    <a:pt x="1526" y="807"/>
                  </a:moveTo>
                  <a:lnTo>
                    <a:pt x="1526" y="805"/>
                  </a:lnTo>
                  <a:lnTo>
                    <a:pt x="1526" y="804"/>
                  </a:lnTo>
                  <a:lnTo>
                    <a:pt x="1526" y="802"/>
                  </a:lnTo>
                  <a:lnTo>
                    <a:pt x="1524" y="802"/>
                  </a:lnTo>
                  <a:lnTo>
                    <a:pt x="1524" y="804"/>
                  </a:lnTo>
                  <a:lnTo>
                    <a:pt x="1522" y="805"/>
                  </a:lnTo>
                  <a:lnTo>
                    <a:pt x="1524" y="805"/>
                  </a:lnTo>
                  <a:lnTo>
                    <a:pt x="1524" y="807"/>
                  </a:lnTo>
                  <a:lnTo>
                    <a:pt x="1526" y="807"/>
                  </a:lnTo>
                  <a:moveTo>
                    <a:pt x="1521" y="796"/>
                  </a:moveTo>
                  <a:lnTo>
                    <a:pt x="1522" y="797"/>
                  </a:lnTo>
                  <a:lnTo>
                    <a:pt x="1524" y="797"/>
                  </a:lnTo>
                  <a:lnTo>
                    <a:pt x="1526" y="797"/>
                  </a:lnTo>
                  <a:lnTo>
                    <a:pt x="1526" y="796"/>
                  </a:lnTo>
                  <a:lnTo>
                    <a:pt x="1524" y="796"/>
                  </a:lnTo>
                  <a:lnTo>
                    <a:pt x="1524" y="794"/>
                  </a:lnTo>
                  <a:lnTo>
                    <a:pt x="1522" y="794"/>
                  </a:lnTo>
                  <a:lnTo>
                    <a:pt x="1522" y="796"/>
                  </a:lnTo>
                  <a:lnTo>
                    <a:pt x="1521" y="796"/>
                  </a:lnTo>
                  <a:moveTo>
                    <a:pt x="3883" y="802"/>
                  </a:moveTo>
                  <a:lnTo>
                    <a:pt x="3882" y="800"/>
                  </a:lnTo>
                  <a:lnTo>
                    <a:pt x="3882" y="799"/>
                  </a:lnTo>
                  <a:lnTo>
                    <a:pt x="3880" y="797"/>
                  </a:lnTo>
                  <a:lnTo>
                    <a:pt x="3879" y="796"/>
                  </a:lnTo>
                  <a:lnTo>
                    <a:pt x="3879" y="794"/>
                  </a:lnTo>
                  <a:lnTo>
                    <a:pt x="3879" y="793"/>
                  </a:lnTo>
                  <a:lnTo>
                    <a:pt x="3877" y="793"/>
                  </a:lnTo>
                  <a:lnTo>
                    <a:pt x="3877" y="791"/>
                  </a:lnTo>
                  <a:lnTo>
                    <a:pt x="3876" y="791"/>
                  </a:lnTo>
                  <a:lnTo>
                    <a:pt x="3876" y="790"/>
                  </a:lnTo>
                  <a:lnTo>
                    <a:pt x="3874" y="790"/>
                  </a:lnTo>
                  <a:lnTo>
                    <a:pt x="3874" y="788"/>
                  </a:lnTo>
                  <a:lnTo>
                    <a:pt x="3874" y="787"/>
                  </a:lnTo>
                  <a:lnTo>
                    <a:pt x="3872" y="787"/>
                  </a:lnTo>
                  <a:lnTo>
                    <a:pt x="3871" y="785"/>
                  </a:lnTo>
                  <a:lnTo>
                    <a:pt x="3872" y="783"/>
                  </a:lnTo>
                  <a:lnTo>
                    <a:pt x="3871" y="782"/>
                  </a:lnTo>
                  <a:lnTo>
                    <a:pt x="3872" y="782"/>
                  </a:lnTo>
                  <a:lnTo>
                    <a:pt x="3872" y="782"/>
                  </a:lnTo>
                  <a:lnTo>
                    <a:pt x="3872" y="780"/>
                  </a:lnTo>
                  <a:lnTo>
                    <a:pt x="3871" y="780"/>
                  </a:lnTo>
                  <a:lnTo>
                    <a:pt x="3871" y="779"/>
                  </a:lnTo>
                  <a:lnTo>
                    <a:pt x="3871" y="777"/>
                  </a:lnTo>
                  <a:lnTo>
                    <a:pt x="3872" y="777"/>
                  </a:lnTo>
                  <a:lnTo>
                    <a:pt x="3872" y="776"/>
                  </a:lnTo>
                  <a:lnTo>
                    <a:pt x="3874" y="776"/>
                  </a:lnTo>
                  <a:lnTo>
                    <a:pt x="3876" y="776"/>
                  </a:lnTo>
                  <a:lnTo>
                    <a:pt x="3876" y="774"/>
                  </a:lnTo>
                  <a:lnTo>
                    <a:pt x="3876" y="773"/>
                  </a:lnTo>
                  <a:lnTo>
                    <a:pt x="3876" y="771"/>
                  </a:lnTo>
                  <a:lnTo>
                    <a:pt x="3876" y="770"/>
                  </a:lnTo>
                  <a:lnTo>
                    <a:pt x="3876" y="768"/>
                  </a:lnTo>
                  <a:lnTo>
                    <a:pt x="3876" y="766"/>
                  </a:lnTo>
                  <a:lnTo>
                    <a:pt x="3876" y="765"/>
                  </a:lnTo>
                  <a:lnTo>
                    <a:pt x="3876" y="763"/>
                  </a:lnTo>
                  <a:lnTo>
                    <a:pt x="3876" y="762"/>
                  </a:lnTo>
                  <a:lnTo>
                    <a:pt x="3874" y="762"/>
                  </a:lnTo>
                  <a:lnTo>
                    <a:pt x="3872" y="760"/>
                  </a:lnTo>
                  <a:lnTo>
                    <a:pt x="3872" y="759"/>
                  </a:lnTo>
                  <a:lnTo>
                    <a:pt x="3871" y="759"/>
                  </a:lnTo>
                  <a:lnTo>
                    <a:pt x="3869" y="759"/>
                  </a:lnTo>
                  <a:lnTo>
                    <a:pt x="3869" y="757"/>
                  </a:lnTo>
                  <a:lnTo>
                    <a:pt x="3868" y="757"/>
                  </a:lnTo>
                  <a:lnTo>
                    <a:pt x="3868" y="756"/>
                  </a:lnTo>
                  <a:lnTo>
                    <a:pt x="3866" y="754"/>
                  </a:lnTo>
                  <a:lnTo>
                    <a:pt x="3866" y="752"/>
                  </a:lnTo>
                  <a:lnTo>
                    <a:pt x="3865" y="751"/>
                  </a:lnTo>
                  <a:lnTo>
                    <a:pt x="3865" y="749"/>
                  </a:lnTo>
                  <a:lnTo>
                    <a:pt x="3865" y="748"/>
                  </a:lnTo>
                  <a:lnTo>
                    <a:pt x="3865" y="746"/>
                  </a:lnTo>
                  <a:lnTo>
                    <a:pt x="3865" y="745"/>
                  </a:lnTo>
                  <a:lnTo>
                    <a:pt x="3863" y="745"/>
                  </a:lnTo>
                  <a:lnTo>
                    <a:pt x="3862" y="745"/>
                  </a:lnTo>
                  <a:lnTo>
                    <a:pt x="3862" y="745"/>
                  </a:lnTo>
                  <a:lnTo>
                    <a:pt x="3862" y="746"/>
                  </a:lnTo>
                  <a:lnTo>
                    <a:pt x="3860" y="746"/>
                  </a:lnTo>
                  <a:lnTo>
                    <a:pt x="3859" y="746"/>
                  </a:lnTo>
                  <a:lnTo>
                    <a:pt x="3855" y="746"/>
                  </a:lnTo>
                  <a:lnTo>
                    <a:pt x="3855" y="745"/>
                  </a:lnTo>
                  <a:lnTo>
                    <a:pt x="3854" y="745"/>
                  </a:lnTo>
                  <a:lnTo>
                    <a:pt x="3852" y="745"/>
                  </a:lnTo>
                  <a:lnTo>
                    <a:pt x="3851" y="745"/>
                  </a:lnTo>
                  <a:lnTo>
                    <a:pt x="3851" y="745"/>
                  </a:lnTo>
                  <a:lnTo>
                    <a:pt x="3849" y="743"/>
                  </a:lnTo>
                  <a:lnTo>
                    <a:pt x="3848" y="743"/>
                  </a:lnTo>
                  <a:lnTo>
                    <a:pt x="3846" y="745"/>
                  </a:lnTo>
                  <a:lnTo>
                    <a:pt x="3845" y="743"/>
                  </a:lnTo>
                  <a:lnTo>
                    <a:pt x="3845" y="745"/>
                  </a:lnTo>
                  <a:lnTo>
                    <a:pt x="3843" y="745"/>
                  </a:lnTo>
                  <a:lnTo>
                    <a:pt x="3843" y="745"/>
                  </a:lnTo>
                  <a:lnTo>
                    <a:pt x="3843" y="746"/>
                  </a:lnTo>
                  <a:lnTo>
                    <a:pt x="3843" y="748"/>
                  </a:lnTo>
                  <a:lnTo>
                    <a:pt x="3845" y="749"/>
                  </a:lnTo>
                  <a:lnTo>
                    <a:pt x="3845" y="751"/>
                  </a:lnTo>
                  <a:lnTo>
                    <a:pt x="3845" y="752"/>
                  </a:lnTo>
                  <a:lnTo>
                    <a:pt x="3845" y="754"/>
                  </a:lnTo>
                  <a:lnTo>
                    <a:pt x="3845" y="756"/>
                  </a:lnTo>
                  <a:lnTo>
                    <a:pt x="3846" y="757"/>
                  </a:lnTo>
                  <a:lnTo>
                    <a:pt x="3848" y="759"/>
                  </a:lnTo>
                  <a:lnTo>
                    <a:pt x="3848" y="760"/>
                  </a:lnTo>
                  <a:lnTo>
                    <a:pt x="3849" y="762"/>
                  </a:lnTo>
                  <a:lnTo>
                    <a:pt x="3851" y="763"/>
                  </a:lnTo>
                  <a:lnTo>
                    <a:pt x="3851" y="765"/>
                  </a:lnTo>
                  <a:lnTo>
                    <a:pt x="3851" y="766"/>
                  </a:lnTo>
                  <a:lnTo>
                    <a:pt x="3851" y="768"/>
                  </a:lnTo>
                  <a:lnTo>
                    <a:pt x="3851" y="770"/>
                  </a:lnTo>
                  <a:lnTo>
                    <a:pt x="3851" y="771"/>
                  </a:lnTo>
                  <a:lnTo>
                    <a:pt x="3852" y="774"/>
                  </a:lnTo>
                  <a:lnTo>
                    <a:pt x="3854" y="774"/>
                  </a:lnTo>
                  <a:lnTo>
                    <a:pt x="3854" y="776"/>
                  </a:lnTo>
                  <a:lnTo>
                    <a:pt x="3852" y="777"/>
                  </a:lnTo>
                  <a:lnTo>
                    <a:pt x="3851" y="777"/>
                  </a:lnTo>
                  <a:lnTo>
                    <a:pt x="3851" y="776"/>
                  </a:lnTo>
                  <a:lnTo>
                    <a:pt x="3851" y="776"/>
                  </a:lnTo>
                  <a:lnTo>
                    <a:pt x="3849" y="776"/>
                  </a:lnTo>
                  <a:lnTo>
                    <a:pt x="3849" y="774"/>
                  </a:lnTo>
                  <a:lnTo>
                    <a:pt x="3849" y="773"/>
                  </a:lnTo>
                  <a:lnTo>
                    <a:pt x="3848" y="773"/>
                  </a:lnTo>
                  <a:lnTo>
                    <a:pt x="3846" y="773"/>
                  </a:lnTo>
                  <a:lnTo>
                    <a:pt x="3846" y="774"/>
                  </a:lnTo>
                  <a:lnTo>
                    <a:pt x="3846" y="776"/>
                  </a:lnTo>
                  <a:lnTo>
                    <a:pt x="3848" y="776"/>
                  </a:lnTo>
                  <a:lnTo>
                    <a:pt x="3848" y="777"/>
                  </a:lnTo>
                  <a:lnTo>
                    <a:pt x="3848" y="779"/>
                  </a:lnTo>
                  <a:lnTo>
                    <a:pt x="3849" y="779"/>
                  </a:lnTo>
                  <a:lnTo>
                    <a:pt x="3851" y="779"/>
                  </a:lnTo>
                  <a:lnTo>
                    <a:pt x="3851" y="780"/>
                  </a:lnTo>
                  <a:lnTo>
                    <a:pt x="3851" y="782"/>
                  </a:lnTo>
                  <a:lnTo>
                    <a:pt x="3851" y="782"/>
                  </a:lnTo>
                  <a:lnTo>
                    <a:pt x="3851" y="782"/>
                  </a:lnTo>
                  <a:lnTo>
                    <a:pt x="3852" y="783"/>
                  </a:lnTo>
                  <a:lnTo>
                    <a:pt x="3851" y="783"/>
                  </a:lnTo>
                  <a:lnTo>
                    <a:pt x="3852" y="785"/>
                  </a:lnTo>
                  <a:lnTo>
                    <a:pt x="3854" y="787"/>
                  </a:lnTo>
                  <a:lnTo>
                    <a:pt x="3855" y="788"/>
                  </a:lnTo>
                  <a:lnTo>
                    <a:pt x="3855" y="790"/>
                  </a:lnTo>
                  <a:lnTo>
                    <a:pt x="3855" y="791"/>
                  </a:lnTo>
                  <a:lnTo>
                    <a:pt x="3857" y="791"/>
                  </a:lnTo>
                  <a:lnTo>
                    <a:pt x="3857" y="793"/>
                  </a:lnTo>
                  <a:lnTo>
                    <a:pt x="3859" y="793"/>
                  </a:lnTo>
                  <a:lnTo>
                    <a:pt x="3859" y="791"/>
                  </a:lnTo>
                  <a:lnTo>
                    <a:pt x="3860" y="791"/>
                  </a:lnTo>
                  <a:lnTo>
                    <a:pt x="3860" y="793"/>
                  </a:lnTo>
                  <a:lnTo>
                    <a:pt x="3860" y="794"/>
                  </a:lnTo>
                  <a:lnTo>
                    <a:pt x="3862" y="794"/>
                  </a:lnTo>
                  <a:lnTo>
                    <a:pt x="3862" y="796"/>
                  </a:lnTo>
                  <a:lnTo>
                    <a:pt x="3863" y="796"/>
                  </a:lnTo>
                  <a:lnTo>
                    <a:pt x="3863" y="797"/>
                  </a:lnTo>
                  <a:lnTo>
                    <a:pt x="3865" y="797"/>
                  </a:lnTo>
                  <a:lnTo>
                    <a:pt x="3866" y="797"/>
                  </a:lnTo>
                  <a:lnTo>
                    <a:pt x="3866" y="796"/>
                  </a:lnTo>
                  <a:lnTo>
                    <a:pt x="3865" y="796"/>
                  </a:lnTo>
                  <a:lnTo>
                    <a:pt x="3865" y="794"/>
                  </a:lnTo>
                  <a:lnTo>
                    <a:pt x="3863" y="794"/>
                  </a:lnTo>
                  <a:lnTo>
                    <a:pt x="3863" y="793"/>
                  </a:lnTo>
                  <a:lnTo>
                    <a:pt x="3865" y="793"/>
                  </a:lnTo>
                  <a:lnTo>
                    <a:pt x="3866" y="793"/>
                  </a:lnTo>
                  <a:lnTo>
                    <a:pt x="3868" y="793"/>
                  </a:lnTo>
                  <a:lnTo>
                    <a:pt x="3868" y="794"/>
                  </a:lnTo>
                  <a:lnTo>
                    <a:pt x="3869" y="794"/>
                  </a:lnTo>
                  <a:lnTo>
                    <a:pt x="3869" y="796"/>
                  </a:lnTo>
                  <a:lnTo>
                    <a:pt x="3871" y="796"/>
                  </a:lnTo>
                  <a:lnTo>
                    <a:pt x="3871" y="797"/>
                  </a:lnTo>
                  <a:lnTo>
                    <a:pt x="3869" y="797"/>
                  </a:lnTo>
                  <a:lnTo>
                    <a:pt x="3869" y="799"/>
                  </a:lnTo>
                  <a:lnTo>
                    <a:pt x="3868" y="799"/>
                  </a:lnTo>
                  <a:lnTo>
                    <a:pt x="3868" y="800"/>
                  </a:lnTo>
                  <a:lnTo>
                    <a:pt x="3868" y="802"/>
                  </a:lnTo>
                  <a:lnTo>
                    <a:pt x="3868" y="804"/>
                  </a:lnTo>
                  <a:lnTo>
                    <a:pt x="3869" y="804"/>
                  </a:lnTo>
                  <a:lnTo>
                    <a:pt x="3871" y="804"/>
                  </a:lnTo>
                  <a:lnTo>
                    <a:pt x="3872" y="805"/>
                  </a:lnTo>
                  <a:lnTo>
                    <a:pt x="3874" y="805"/>
                  </a:lnTo>
                  <a:lnTo>
                    <a:pt x="3874" y="807"/>
                  </a:lnTo>
                  <a:lnTo>
                    <a:pt x="3876" y="807"/>
                  </a:lnTo>
                  <a:lnTo>
                    <a:pt x="3876" y="808"/>
                  </a:lnTo>
                  <a:lnTo>
                    <a:pt x="3877" y="808"/>
                  </a:lnTo>
                  <a:lnTo>
                    <a:pt x="3879" y="808"/>
                  </a:lnTo>
                  <a:lnTo>
                    <a:pt x="3880" y="808"/>
                  </a:lnTo>
                  <a:lnTo>
                    <a:pt x="3882" y="807"/>
                  </a:lnTo>
                  <a:lnTo>
                    <a:pt x="3880" y="807"/>
                  </a:lnTo>
                  <a:lnTo>
                    <a:pt x="3880" y="805"/>
                  </a:lnTo>
                  <a:lnTo>
                    <a:pt x="3882" y="805"/>
                  </a:lnTo>
                  <a:lnTo>
                    <a:pt x="3883" y="804"/>
                  </a:lnTo>
                  <a:lnTo>
                    <a:pt x="3885" y="804"/>
                  </a:lnTo>
                  <a:lnTo>
                    <a:pt x="3885" y="802"/>
                  </a:lnTo>
                  <a:lnTo>
                    <a:pt x="3883" y="802"/>
                  </a:lnTo>
                  <a:moveTo>
                    <a:pt x="3882" y="790"/>
                  </a:moveTo>
                  <a:lnTo>
                    <a:pt x="3880" y="790"/>
                  </a:lnTo>
                  <a:lnTo>
                    <a:pt x="3879" y="790"/>
                  </a:lnTo>
                  <a:lnTo>
                    <a:pt x="3879" y="791"/>
                  </a:lnTo>
                  <a:lnTo>
                    <a:pt x="3880" y="791"/>
                  </a:lnTo>
                  <a:lnTo>
                    <a:pt x="3882" y="793"/>
                  </a:lnTo>
                  <a:lnTo>
                    <a:pt x="3882" y="791"/>
                  </a:lnTo>
                  <a:lnTo>
                    <a:pt x="3882" y="790"/>
                  </a:lnTo>
                  <a:moveTo>
                    <a:pt x="2050" y="787"/>
                  </a:moveTo>
                  <a:lnTo>
                    <a:pt x="2050" y="785"/>
                  </a:lnTo>
                  <a:lnTo>
                    <a:pt x="2048" y="785"/>
                  </a:lnTo>
                  <a:lnTo>
                    <a:pt x="2048" y="787"/>
                  </a:lnTo>
                  <a:lnTo>
                    <a:pt x="2048" y="788"/>
                  </a:lnTo>
                  <a:lnTo>
                    <a:pt x="2048" y="790"/>
                  </a:lnTo>
                  <a:lnTo>
                    <a:pt x="2048" y="791"/>
                  </a:lnTo>
                  <a:lnTo>
                    <a:pt x="2050" y="791"/>
                  </a:lnTo>
                  <a:lnTo>
                    <a:pt x="2052" y="791"/>
                  </a:lnTo>
                  <a:lnTo>
                    <a:pt x="2052" y="790"/>
                  </a:lnTo>
                  <a:lnTo>
                    <a:pt x="2052" y="788"/>
                  </a:lnTo>
                  <a:lnTo>
                    <a:pt x="2050" y="788"/>
                  </a:lnTo>
                  <a:lnTo>
                    <a:pt x="2050" y="787"/>
                  </a:lnTo>
                  <a:moveTo>
                    <a:pt x="1516" y="782"/>
                  </a:moveTo>
                  <a:lnTo>
                    <a:pt x="1515" y="782"/>
                  </a:lnTo>
                  <a:lnTo>
                    <a:pt x="1515" y="783"/>
                  </a:lnTo>
                  <a:lnTo>
                    <a:pt x="1515" y="785"/>
                  </a:lnTo>
                  <a:lnTo>
                    <a:pt x="1516" y="785"/>
                  </a:lnTo>
                  <a:lnTo>
                    <a:pt x="1516" y="787"/>
                  </a:lnTo>
                  <a:lnTo>
                    <a:pt x="1518" y="787"/>
                  </a:lnTo>
                  <a:lnTo>
                    <a:pt x="1518" y="785"/>
                  </a:lnTo>
                  <a:lnTo>
                    <a:pt x="1518" y="783"/>
                  </a:lnTo>
                  <a:lnTo>
                    <a:pt x="1516" y="783"/>
                  </a:lnTo>
                  <a:lnTo>
                    <a:pt x="1516" y="782"/>
                  </a:lnTo>
                  <a:moveTo>
                    <a:pt x="2850" y="782"/>
                  </a:moveTo>
                  <a:lnTo>
                    <a:pt x="2851" y="782"/>
                  </a:lnTo>
                  <a:lnTo>
                    <a:pt x="2853" y="782"/>
                  </a:lnTo>
                  <a:lnTo>
                    <a:pt x="2855" y="782"/>
                  </a:lnTo>
                  <a:lnTo>
                    <a:pt x="2855" y="782"/>
                  </a:lnTo>
                  <a:lnTo>
                    <a:pt x="2853" y="782"/>
                  </a:lnTo>
                  <a:lnTo>
                    <a:pt x="2851" y="782"/>
                  </a:lnTo>
                  <a:lnTo>
                    <a:pt x="2850" y="782"/>
                  </a:lnTo>
                  <a:lnTo>
                    <a:pt x="2850" y="780"/>
                  </a:lnTo>
                  <a:lnTo>
                    <a:pt x="2850" y="779"/>
                  </a:lnTo>
                  <a:lnTo>
                    <a:pt x="2848" y="779"/>
                  </a:lnTo>
                  <a:lnTo>
                    <a:pt x="2848" y="780"/>
                  </a:lnTo>
                  <a:lnTo>
                    <a:pt x="2847" y="780"/>
                  </a:lnTo>
                  <a:lnTo>
                    <a:pt x="2847" y="782"/>
                  </a:lnTo>
                  <a:lnTo>
                    <a:pt x="2848" y="782"/>
                  </a:lnTo>
                  <a:lnTo>
                    <a:pt x="2848" y="782"/>
                  </a:lnTo>
                  <a:lnTo>
                    <a:pt x="2850" y="782"/>
                  </a:lnTo>
                  <a:moveTo>
                    <a:pt x="1510" y="779"/>
                  </a:moveTo>
                  <a:lnTo>
                    <a:pt x="1512" y="777"/>
                  </a:lnTo>
                  <a:lnTo>
                    <a:pt x="1512" y="776"/>
                  </a:lnTo>
                  <a:lnTo>
                    <a:pt x="1512" y="774"/>
                  </a:lnTo>
                  <a:lnTo>
                    <a:pt x="1510" y="774"/>
                  </a:lnTo>
                  <a:lnTo>
                    <a:pt x="1510" y="773"/>
                  </a:lnTo>
                  <a:lnTo>
                    <a:pt x="1509" y="773"/>
                  </a:lnTo>
                  <a:lnTo>
                    <a:pt x="1509" y="774"/>
                  </a:lnTo>
                  <a:lnTo>
                    <a:pt x="1509" y="776"/>
                  </a:lnTo>
                  <a:lnTo>
                    <a:pt x="1509" y="777"/>
                  </a:lnTo>
                  <a:lnTo>
                    <a:pt x="1510" y="777"/>
                  </a:lnTo>
                  <a:lnTo>
                    <a:pt x="1510" y="779"/>
                  </a:lnTo>
                  <a:moveTo>
                    <a:pt x="1515" y="774"/>
                  </a:moveTo>
                  <a:lnTo>
                    <a:pt x="1515" y="773"/>
                  </a:lnTo>
                  <a:lnTo>
                    <a:pt x="1513" y="773"/>
                  </a:lnTo>
                  <a:lnTo>
                    <a:pt x="1513" y="771"/>
                  </a:lnTo>
                  <a:lnTo>
                    <a:pt x="1512" y="771"/>
                  </a:lnTo>
                  <a:lnTo>
                    <a:pt x="1512" y="773"/>
                  </a:lnTo>
                  <a:lnTo>
                    <a:pt x="1512" y="774"/>
                  </a:lnTo>
                  <a:lnTo>
                    <a:pt x="1513" y="774"/>
                  </a:lnTo>
                  <a:lnTo>
                    <a:pt x="1515" y="774"/>
                  </a:lnTo>
                  <a:moveTo>
                    <a:pt x="1323" y="752"/>
                  </a:moveTo>
                  <a:lnTo>
                    <a:pt x="1323" y="752"/>
                  </a:lnTo>
                  <a:lnTo>
                    <a:pt x="1324" y="752"/>
                  </a:lnTo>
                  <a:lnTo>
                    <a:pt x="1326" y="752"/>
                  </a:lnTo>
                  <a:lnTo>
                    <a:pt x="1326" y="751"/>
                  </a:lnTo>
                  <a:lnTo>
                    <a:pt x="1324" y="751"/>
                  </a:lnTo>
                  <a:lnTo>
                    <a:pt x="1324" y="749"/>
                  </a:lnTo>
                  <a:lnTo>
                    <a:pt x="1323" y="749"/>
                  </a:lnTo>
                  <a:lnTo>
                    <a:pt x="1323" y="748"/>
                  </a:lnTo>
                  <a:lnTo>
                    <a:pt x="1323" y="748"/>
                  </a:lnTo>
                  <a:lnTo>
                    <a:pt x="1321" y="748"/>
                  </a:lnTo>
                  <a:lnTo>
                    <a:pt x="1320" y="746"/>
                  </a:lnTo>
                  <a:lnTo>
                    <a:pt x="1318" y="746"/>
                  </a:lnTo>
                  <a:lnTo>
                    <a:pt x="1317" y="745"/>
                  </a:lnTo>
                  <a:lnTo>
                    <a:pt x="1315" y="745"/>
                  </a:lnTo>
                  <a:lnTo>
                    <a:pt x="1314" y="745"/>
                  </a:lnTo>
                  <a:lnTo>
                    <a:pt x="1312" y="745"/>
                  </a:lnTo>
                  <a:lnTo>
                    <a:pt x="1311" y="745"/>
                  </a:lnTo>
                  <a:lnTo>
                    <a:pt x="1309" y="745"/>
                  </a:lnTo>
                  <a:lnTo>
                    <a:pt x="1309" y="745"/>
                  </a:lnTo>
                  <a:lnTo>
                    <a:pt x="1307" y="745"/>
                  </a:lnTo>
                  <a:lnTo>
                    <a:pt x="1306" y="745"/>
                  </a:lnTo>
                  <a:lnTo>
                    <a:pt x="1304" y="745"/>
                  </a:lnTo>
                  <a:lnTo>
                    <a:pt x="1304" y="745"/>
                  </a:lnTo>
                  <a:lnTo>
                    <a:pt x="1303" y="745"/>
                  </a:lnTo>
                  <a:lnTo>
                    <a:pt x="1301" y="745"/>
                  </a:lnTo>
                  <a:lnTo>
                    <a:pt x="1300" y="745"/>
                  </a:lnTo>
                  <a:lnTo>
                    <a:pt x="1298" y="746"/>
                  </a:lnTo>
                  <a:lnTo>
                    <a:pt x="1298" y="748"/>
                  </a:lnTo>
                  <a:lnTo>
                    <a:pt x="1300" y="748"/>
                  </a:lnTo>
                  <a:lnTo>
                    <a:pt x="1301" y="748"/>
                  </a:lnTo>
                  <a:lnTo>
                    <a:pt x="1303" y="748"/>
                  </a:lnTo>
                  <a:lnTo>
                    <a:pt x="1303" y="749"/>
                  </a:lnTo>
                  <a:lnTo>
                    <a:pt x="1304" y="749"/>
                  </a:lnTo>
                  <a:lnTo>
                    <a:pt x="1306" y="749"/>
                  </a:lnTo>
                  <a:lnTo>
                    <a:pt x="1306" y="751"/>
                  </a:lnTo>
                  <a:lnTo>
                    <a:pt x="1306" y="752"/>
                  </a:lnTo>
                  <a:lnTo>
                    <a:pt x="1307" y="752"/>
                  </a:lnTo>
                  <a:lnTo>
                    <a:pt x="1309" y="752"/>
                  </a:lnTo>
                  <a:lnTo>
                    <a:pt x="1311" y="752"/>
                  </a:lnTo>
                  <a:lnTo>
                    <a:pt x="1312" y="752"/>
                  </a:lnTo>
                  <a:lnTo>
                    <a:pt x="1314" y="754"/>
                  </a:lnTo>
                  <a:lnTo>
                    <a:pt x="1315" y="754"/>
                  </a:lnTo>
                  <a:lnTo>
                    <a:pt x="1315" y="752"/>
                  </a:lnTo>
                  <a:lnTo>
                    <a:pt x="1317" y="752"/>
                  </a:lnTo>
                  <a:lnTo>
                    <a:pt x="1318" y="752"/>
                  </a:lnTo>
                  <a:lnTo>
                    <a:pt x="1318" y="751"/>
                  </a:lnTo>
                  <a:lnTo>
                    <a:pt x="1320" y="751"/>
                  </a:lnTo>
                  <a:lnTo>
                    <a:pt x="1321" y="751"/>
                  </a:lnTo>
                  <a:lnTo>
                    <a:pt x="1321" y="752"/>
                  </a:lnTo>
                  <a:lnTo>
                    <a:pt x="1323" y="752"/>
                  </a:lnTo>
                  <a:moveTo>
                    <a:pt x="1422" y="746"/>
                  </a:moveTo>
                  <a:lnTo>
                    <a:pt x="1422" y="745"/>
                  </a:lnTo>
                  <a:lnTo>
                    <a:pt x="1422" y="745"/>
                  </a:lnTo>
                  <a:lnTo>
                    <a:pt x="1422" y="743"/>
                  </a:lnTo>
                  <a:lnTo>
                    <a:pt x="1420" y="743"/>
                  </a:lnTo>
                  <a:lnTo>
                    <a:pt x="1420" y="742"/>
                  </a:lnTo>
                  <a:lnTo>
                    <a:pt x="1419" y="742"/>
                  </a:lnTo>
                  <a:lnTo>
                    <a:pt x="1417" y="740"/>
                  </a:lnTo>
                  <a:lnTo>
                    <a:pt x="1416" y="739"/>
                  </a:lnTo>
                  <a:lnTo>
                    <a:pt x="1414" y="739"/>
                  </a:lnTo>
                  <a:lnTo>
                    <a:pt x="1413" y="739"/>
                  </a:lnTo>
                  <a:lnTo>
                    <a:pt x="1411" y="739"/>
                  </a:lnTo>
                  <a:lnTo>
                    <a:pt x="1410" y="739"/>
                  </a:lnTo>
                  <a:lnTo>
                    <a:pt x="1408" y="739"/>
                  </a:lnTo>
                  <a:lnTo>
                    <a:pt x="1408" y="737"/>
                  </a:lnTo>
                  <a:lnTo>
                    <a:pt x="1406" y="737"/>
                  </a:lnTo>
                  <a:lnTo>
                    <a:pt x="1405" y="737"/>
                  </a:lnTo>
                  <a:lnTo>
                    <a:pt x="1405" y="735"/>
                  </a:lnTo>
                  <a:lnTo>
                    <a:pt x="1406" y="735"/>
                  </a:lnTo>
                  <a:lnTo>
                    <a:pt x="1408" y="735"/>
                  </a:lnTo>
                  <a:lnTo>
                    <a:pt x="1410" y="735"/>
                  </a:lnTo>
                  <a:lnTo>
                    <a:pt x="1410" y="734"/>
                  </a:lnTo>
                  <a:lnTo>
                    <a:pt x="1408" y="734"/>
                  </a:lnTo>
                  <a:lnTo>
                    <a:pt x="1406" y="734"/>
                  </a:lnTo>
                  <a:lnTo>
                    <a:pt x="1405" y="734"/>
                  </a:lnTo>
                  <a:lnTo>
                    <a:pt x="1403" y="734"/>
                  </a:lnTo>
                  <a:lnTo>
                    <a:pt x="1402" y="734"/>
                  </a:lnTo>
                  <a:lnTo>
                    <a:pt x="1400" y="732"/>
                  </a:lnTo>
                  <a:lnTo>
                    <a:pt x="1400" y="731"/>
                  </a:lnTo>
                  <a:lnTo>
                    <a:pt x="1400" y="729"/>
                  </a:lnTo>
                  <a:lnTo>
                    <a:pt x="1399" y="729"/>
                  </a:lnTo>
                  <a:lnTo>
                    <a:pt x="1397" y="729"/>
                  </a:lnTo>
                  <a:lnTo>
                    <a:pt x="1397" y="731"/>
                  </a:lnTo>
                  <a:lnTo>
                    <a:pt x="1397" y="729"/>
                  </a:lnTo>
                  <a:lnTo>
                    <a:pt x="1396" y="729"/>
                  </a:lnTo>
                  <a:lnTo>
                    <a:pt x="1394" y="728"/>
                  </a:lnTo>
                  <a:lnTo>
                    <a:pt x="1393" y="728"/>
                  </a:lnTo>
                  <a:lnTo>
                    <a:pt x="1391" y="728"/>
                  </a:lnTo>
                  <a:lnTo>
                    <a:pt x="1389" y="728"/>
                  </a:lnTo>
                  <a:lnTo>
                    <a:pt x="1389" y="726"/>
                  </a:lnTo>
                  <a:lnTo>
                    <a:pt x="1388" y="726"/>
                  </a:lnTo>
                  <a:lnTo>
                    <a:pt x="1386" y="726"/>
                  </a:lnTo>
                  <a:lnTo>
                    <a:pt x="1385" y="726"/>
                  </a:lnTo>
                  <a:lnTo>
                    <a:pt x="1385" y="728"/>
                  </a:lnTo>
                  <a:lnTo>
                    <a:pt x="1383" y="728"/>
                  </a:lnTo>
                  <a:lnTo>
                    <a:pt x="1382" y="726"/>
                  </a:lnTo>
                  <a:lnTo>
                    <a:pt x="1380" y="726"/>
                  </a:lnTo>
                  <a:lnTo>
                    <a:pt x="1379" y="726"/>
                  </a:lnTo>
                  <a:lnTo>
                    <a:pt x="1379" y="728"/>
                  </a:lnTo>
                  <a:lnTo>
                    <a:pt x="1377" y="728"/>
                  </a:lnTo>
                  <a:lnTo>
                    <a:pt x="1379" y="729"/>
                  </a:lnTo>
                  <a:lnTo>
                    <a:pt x="1377" y="729"/>
                  </a:lnTo>
                  <a:lnTo>
                    <a:pt x="1376" y="729"/>
                  </a:lnTo>
                  <a:lnTo>
                    <a:pt x="1374" y="729"/>
                  </a:lnTo>
                  <a:lnTo>
                    <a:pt x="1372" y="729"/>
                  </a:lnTo>
                  <a:lnTo>
                    <a:pt x="1372" y="728"/>
                  </a:lnTo>
                  <a:lnTo>
                    <a:pt x="1371" y="728"/>
                  </a:lnTo>
                  <a:lnTo>
                    <a:pt x="1371" y="729"/>
                  </a:lnTo>
                  <a:lnTo>
                    <a:pt x="1369" y="729"/>
                  </a:lnTo>
                  <a:lnTo>
                    <a:pt x="1369" y="728"/>
                  </a:lnTo>
                  <a:lnTo>
                    <a:pt x="1368" y="728"/>
                  </a:lnTo>
                  <a:lnTo>
                    <a:pt x="1368" y="726"/>
                  </a:lnTo>
                  <a:lnTo>
                    <a:pt x="1366" y="726"/>
                  </a:lnTo>
                  <a:lnTo>
                    <a:pt x="1365" y="726"/>
                  </a:lnTo>
                  <a:lnTo>
                    <a:pt x="1363" y="726"/>
                  </a:lnTo>
                  <a:lnTo>
                    <a:pt x="1362" y="726"/>
                  </a:lnTo>
                  <a:lnTo>
                    <a:pt x="1360" y="726"/>
                  </a:lnTo>
                  <a:lnTo>
                    <a:pt x="1360" y="726"/>
                  </a:lnTo>
                  <a:lnTo>
                    <a:pt x="1358" y="728"/>
                  </a:lnTo>
                  <a:lnTo>
                    <a:pt x="1357" y="728"/>
                  </a:lnTo>
                  <a:lnTo>
                    <a:pt x="1357" y="729"/>
                  </a:lnTo>
                  <a:lnTo>
                    <a:pt x="1358" y="729"/>
                  </a:lnTo>
                  <a:lnTo>
                    <a:pt x="1360" y="729"/>
                  </a:lnTo>
                  <a:lnTo>
                    <a:pt x="1360" y="729"/>
                  </a:lnTo>
                  <a:lnTo>
                    <a:pt x="1360" y="731"/>
                  </a:lnTo>
                  <a:lnTo>
                    <a:pt x="1362" y="731"/>
                  </a:lnTo>
                  <a:lnTo>
                    <a:pt x="1363" y="731"/>
                  </a:lnTo>
                  <a:lnTo>
                    <a:pt x="1365" y="732"/>
                  </a:lnTo>
                  <a:lnTo>
                    <a:pt x="1366" y="732"/>
                  </a:lnTo>
                  <a:lnTo>
                    <a:pt x="1366" y="734"/>
                  </a:lnTo>
                  <a:lnTo>
                    <a:pt x="1365" y="735"/>
                  </a:lnTo>
                  <a:lnTo>
                    <a:pt x="1366" y="735"/>
                  </a:lnTo>
                  <a:lnTo>
                    <a:pt x="1366" y="737"/>
                  </a:lnTo>
                  <a:lnTo>
                    <a:pt x="1365" y="737"/>
                  </a:lnTo>
                  <a:lnTo>
                    <a:pt x="1366" y="739"/>
                  </a:lnTo>
                  <a:lnTo>
                    <a:pt x="1368" y="740"/>
                  </a:lnTo>
                  <a:lnTo>
                    <a:pt x="1369" y="742"/>
                  </a:lnTo>
                  <a:lnTo>
                    <a:pt x="1371" y="742"/>
                  </a:lnTo>
                  <a:lnTo>
                    <a:pt x="1372" y="743"/>
                  </a:lnTo>
                  <a:lnTo>
                    <a:pt x="1372" y="745"/>
                  </a:lnTo>
                  <a:lnTo>
                    <a:pt x="1371" y="745"/>
                  </a:lnTo>
                  <a:lnTo>
                    <a:pt x="1369" y="745"/>
                  </a:lnTo>
                  <a:lnTo>
                    <a:pt x="1368" y="745"/>
                  </a:lnTo>
                  <a:lnTo>
                    <a:pt x="1368" y="745"/>
                  </a:lnTo>
                  <a:lnTo>
                    <a:pt x="1366" y="745"/>
                  </a:lnTo>
                  <a:lnTo>
                    <a:pt x="1365" y="745"/>
                  </a:lnTo>
                  <a:lnTo>
                    <a:pt x="1363" y="745"/>
                  </a:lnTo>
                  <a:lnTo>
                    <a:pt x="1362" y="745"/>
                  </a:lnTo>
                  <a:lnTo>
                    <a:pt x="1360" y="745"/>
                  </a:lnTo>
                  <a:lnTo>
                    <a:pt x="1358" y="745"/>
                  </a:lnTo>
                  <a:lnTo>
                    <a:pt x="1357" y="745"/>
                  </a:lnTo>
                  <a:lnTo>
                    <a:pt x="1355" y="745"/>
                  </a:lnTo>
                  <a:lnTo>
                    <a:pt x="1354" y="745"/>
                  </a:lnTo>
                  <a:lnTo>
                    <a:pt x="1352" y="743"/>
                  </a:lnTo>
                  <a:lnTo>
                    <a:pt x="1351" y="743"/>
                  </a:lnTo>
                  <a:lnTo>
                    <a:pt x="1349" y="743"/>
                  </a:lnTo>
                  <a:lnTo>
                    <a:pt x="1348" y="743"/>
                  </a:lnTo>
                  <a:lnTo>
                    <a:pt x="1348" y="745"/>
                  </a:lnTo>
                  <a:lnTo>
                    <a:pt x="1348" y="745"/>
                  </a:lnTo>
                  <a:lnTo>
                    <a:pt x="1348" y="746"/>
                  </a:lnTo>
                  <a:lnTo>
                    <a:pt x="1349" y="746"/>
                  </a:lnTo>
                  <a:lnTo>
                    <a:pt x="1351" y="746"/>
                  </a:lnTo>
                  <a:lnTo>
                    <a:pt x="1352" y="746"/>
                  </a:lnTo>
                  <a:lnTo>
                    <a:pt x="1352" y="748"/>
                  </a:lnTo>
                  <a:lnTo>
                    <a:pt x="1354" y="748"/>
                  </a:lnTo>
                  <a:lnTo>
                    <a:pt x="1355" y="749"/>
                  </a:lnTo>
                  <a:lnTo>
                    <a:pt x="1355" y="748"/>
                  </a:lnTo>
                  <a:lnTo>
                    <a:pt x="1357" y="748"/>
                  </a:lnTo>
                  <a:lnTo>
                    <a:pt x="1358" y="748"/>
                  </a:lnTo>
                  <a:lnTo>
                    <a:pt x="1360" y="748"/>
                  </a:lnTo>
                  <a:lnTo>
                    <a:pt x="1360" y="746"/>
                  </a:lnTo>
                  <a:lnTo>
                    <a:pt x="1360" y="746"/>
                  </a:lnTo>
                  <a:lnTo>
                    <a:pt x="1360" y="748"/>
                  </a:lnTo>
                  <a:lnTo>
                    <a:pt x="1362" y="748"/>
                  </a:lnTo>
                  <a:lnTo>
                    <a:pt x="1363" y="748"/>
                  </a:lnTo>
                  <a:lnTo>
                    <a:pt x="1365" y="748"/>
                  </a:lnTo>
                  <a:lnTo>
                    <a:pt x="1366" y="748"/>
                  </a:lnTo>
                  <a:lnTo>
                    <a:pt x="1368" y="748"/>
                  </a:lnTo>
                  <a:lnTo>
                    <a:pt x="1369" y="748"/>
                  </a:lnTo>
                  <a:lnTo>
                    <a:pt x="1371" y="748"/>
                  </a:lnTo>
                  <a:lnTo>
                    <a:pt x="1372" y="748"/>
                  </a:lnTo>
                  <a:lnTo>
                    <a:pt x="1374" y="748"/>
                  </a:lnTo>
                  <a:lnTo>
                    <a:pt x="1376" y="748"/>
                  </a:lnTo>
                  <a:lnTo>
                    <a:pt x="1377" y="748"/>
                  </a:lnTo>
                  <a:lnTo>
                    <a:pt x="1379" y="748"/>
                  </a:lnTo>
                  <a:lnTo>
                    <a:pt x="1380" y="749"/>
                  </a:lnTo>
                  <a:lnTo>
                    <a:pt x="1382" y="751"/>
                  </a:lnTo>
                  <a:lnTo>
                    <a:pt x="1383" y="751"/>
                  </a:lnTo>
                  <a:lnTo>
                    <a:pt x="1383" y="752"/>
                  </a:lnTo>
                  <a:lnTo>
                    <a:pt x="1383" y="754"/>
                  </a:lnTo>
                  <a:lnTo>
                    <a:pt x="1385" y="754"/>
                  </a:lnTo>
                  <a:lnTo>
                    <a:pt x="1386" y="756"/>
                  </a:lnTo>
                  <a:lnTo>
                    <a:pt x="1388" y="754"/>
                  </a:lnTo>
                  <a:lnTo>
                    <a:pt x="1388" y="752"/>
                  </a:lnTo>
                  <a:lnTo>
                    <a:pt x="1388" y="751"/>
                  </a:lnTo>
                  <a:lnTo>
                    <a:pt x="1389" y="749"/>
                  </a:lnTo>
                  <a:lnTo>
                    <a:pt x="1389" y="748"/>
                  </a:lnTo>
                  <a:lnTo>
                    <a:pt x="1389" y="746"/>
                  </a:lnTo>
                  <a:lnTo>
                    <a:pt x="1391" y="746"/>
                  </a:lnTo>
                  <a:lnTo>
                    <a:pt x="1393" y="746"/>
                  </a:lnTo>
                  <a:lnTo>
                    <a:pt x="1394" y="746"/>
                  </a:lnTo>
                  <a:lnTo>
                    <a:pt x="1394" y="745"/>
                  </a:lnTo>
                  <a:lnTo>
                    <a:pt x="1396" y="745"/>
                  </a:lnTo>
                  <a:lnTo>
                    <a:pt x="1396" y="746"/>
                  </a:lnTo>
                  <a:lnTo>
                    <a:pt x="1396" y="748"/>
                  </a:lnTo>
                  <a:lnTo>
                    <a:pt x="1397" y="748"/>
                  </a:lnTo>
                  <a:lnTo>
                    <a:pt x="1397" y="748"/>
                  </a:lnTo>
                  <a:lnTo>
                    <a:pt x="1399" y="748"/>
                  </a:lnTo>
                  <a:lnTo>
                    <a:pt x="1400" y="748"/>
                  </a:lnTo>
                  <a:lnTo>
                    <a:pt x="1400" y="746"/>
                  </a:lnTo>
                  <a:lnTo>
                    <a:pt x="1400" y="745"/>
                  </a:lnTo>
                  <a:lnTo>
                    <a:pt x="1402" y="745"/>
                  </a:lnTo>
                  <a:lnTo>
                    <a:pt x="1403" y="745"/>
                  </a:lnTo>
                  <a:lnTo>
                    <a:pt x="1405" y="745"/>
                  </a:lnTo>
                  <a:lnTo>
                    <a:pt x="1406" y="745"/>
                  </a:lnTo>
                  <a:lnTo>
                    <a:pt x="1408" y="745"/>
                  </a:lnTo>
                  <a:lnTo>
                    <a:pt x="1410" y="745"/>
                  </a:lnTo>
                  <a:lnTo>
                    <a:pt x="1411" y="745"/>
                  </a:lnTo>
                  <a:lnTo>
                    <a:pt x="1413" y="745"/>
                  </a:lnTo>
                  <a:lnTo>
                    <a:pt x="1414" y="745"/>
                  </a:lnTo>
                  <a:lnTo>
                    <a:pt x="1416" y="745"/>
                  </a:lnTo>
                  <a:lnTo>
                    <a:pt x="1417" y="746"/>
                  </a:lnTo>
                  <a:lnTo>
                    <a:pt x="1417" y="748"/>
                  </a:lnTo>
                  <a:lnTo>
                    <a:pt x="1419" y="749"/>
                  </a:lnTo>
                  <a:lnTo>
                    <a:pt x="1420" y="749"/>
                  </a:lnTo>
                  <a:lnTo>
                    <a:pt x="1420" y="748"/>
                  </a:lnTo>
                  <a:lnTo>
                    <a:pt x="1419" y="748"/>
                  </a:lnTo>
                  <a:lnTo>
                    <a:pt x="1419" y="746"/>
                  </a:lnTo>
                  <a:lnTo>
                    <a:pt x="1419" y="745"/>
                  </a:lnTo>
                  <a:lnTo>
                    <a:pt x="1420" y="745"/>
                  </a:lnTo>
                  <a:lnTo>
                    <a:pt x="1420" y="746"/>
                  </a:lnTo>
                  <a:lnTo>
                    <a:pt x="1422" y="746"/>
                  </a:lnTo>
                  <a:moveTo>
                    <a:pt x="1458" y="748"/>
                  </a:moveTo>
                  <a:lnTo>
                    <a:pt x="1458" y="746"/>
                  </a:lnTo>
                  <a:lnTo>
                    <a:pt x="1456" y="746"/>
                  </a:lnTo>
                  <a:lnTo>
                    <a:pt x="1456" y="745"/>
                  </a:lnTo>
                  <a:lnTo>
                    <a:pt x="1454" y="745"/>
                  </a:lnTo>
                  <a:lnTo>
                    <a:pt x="1453" y="745"/>
                  </a:lnTo>
                  <a:lnTo>
                    <a:pt x="1451" y="745"/>
                  </a:lnTo>
                  <a:lnTo>
                    <a:pt x="1450" y="745"/>
                  </a:lnTo>
                  <a:lnTo>
                    <a:pt x="1448" y="745"/>
                  </a:lnTo>
                  <a:lnTo>
                    <a:pt x="1447" y="745"/>
                  </a:lnTo>
                  <a:lnTo>
                    <a:pt x="1447" y="745"/>
                  </a:lnTo>
                  <a:lnTo>
                    <a:pt x="1445" y="745"/>
                  </a:lnTo>
                  <a:lnTo>
                    <a:pt x="1445" y="745"/>
                  </a:lnTo>
                  <a:lnTo>
                    <a:pt x="1444" y="745"/>
                  </a:lnTo>
                  <a:lnTo>
                    <a:pt x="1442" y="745"/>
                  </a:lnTo>
                  <a:lnTo>
                    <a:pt x="1440" y="745"/>
                  </a:lnTo>
                  <a:lnTo>
                    <a:pt x="1439" y="745"/>
                  </a:lnTo>
                  <a:lnTo>
                    <a:pt x="1437" y="745"/>
                  </a:lnTo>
                  <a:lnTo>
                    <a:pt x="1436" y="745"/>
                  </a:lnTo>
                  <a:lnTo>
                    <a:pt x="1436" y="745"/>
                  </a:lnTo>
                  <a:lnTo>
                    <a:pt x="1434" y="746"/>
                  </a:lnTo>
                  <a:lnTo>
                    <a:pt x="1436" y="746"/>
                  </a:lnTo>
                  <a:lnTo>
                    <a:pt x="1437" y="748"/>
                  </a:lnTo>
                  <a:lnTo>
                    <a:pt x="1437" y="749"/>
                  </a:lnTo>
                  <a:lnTo>
                    <a:pt x="1437" y="751"/>
                  </a:lnTo>
                  <a:lnTo>
                    <a:pt x="1439" y="751"/>
                  </a:lnTo>
                  <a:lnTo>
                    <a:pt x="1440" y="751"/>
                  </a:lnTo>
                  <a:lnTo>
                    <a:pt x="1442" y="751"/>
                  </a:lnTo>
                  <a:lnTo>
                    <a:pt x="1444" y="751"/>
                  </a:lnTo>
                  <a:lnTo>
                    <a:pt x="1445" y="751"/>
                  </a:lnTo>
                  <a:lnTo>
                    <a:pt x="1447" y="751"/>
                  </a:lnTo>
                  <a:lnTo>
                    <a:pt x="1448" y="751"/>
                  </a:lnTo>
                  <a:lnTo>
                    <a:pt x="1450" y="751"/>
                  </a:lnTo>
                  <a:lnTo>
                    <a:pt x="1451" y="751"/>
                  </a:lnTo>
                  <a:lnTo>
                    <a:pt x="1453" y="751"/>
                  </a:lnTo>
                  <a:lnTo>
                    <a:pt x="1454" y="751"/>
                  </a:lnTo>
                  <a:lnTo>
                    <a:pt x="1454" y="749"/>
                  </a:lnTo>
                  <a:lnTo>
                    <a:pt x="1454" y="748"/>
                  </a:lnTo>
                  <a:lnTo>
                    <a:pt x="1456" y="748"/>
                  </a:lnTo>
                  <a:lnTo>
                    <a:pt x="1458" y="748"/>
                  </a:lnTo>
                  <a:moveTo>
                    <a:pt x="3715" y="737"/>
                  </a:moveTo>
                  <a:lnTo>
                    <a:pt x="3715" y="735"/>
                  </a:lnTo>
                  <a:lnTo>
                    <a:pt x="3715" y="734"/>
                  </a:lnTo>
                  <a:lnTo>
                    <a:pt x="3715" y="732"/>
                  </a:lnTo>
                  <a:lnTo>
                    <a:pt x="3715" y="731"/>
                  </a:lnTo>
                  <a:lnTo>
                    <a:pt x="3716" y="731"/>
                  </a:lnTo>
                  <a:lnTo>
                    <a:pt x="3716" y="729"/>
                  </a:lnTo>
                  <a:lnTo>
                    <a:pt x="3716" y="728"/>
                  </a:lnTo>
                  <a:lnTo>
                    <a:pt x="3715" y="726"/>
                  </a:lnTo>
                  <a:lnTo>
                    <a:pt x="3713" y="725"/>
                  </a:lnTo>
                  <a:lnTo>
                    <a:pt x="3712" y="725"/>
                  </a:lnTo>
                  <a:lnTo>
                    <a:pt x="3710" y="725"/>
                  </a:lnTo>
                  <a:lnTo>
                    <a:pt x="3710" y="723"/>
                  </a:lnTo>
                  <a:lnTo>
                    <a:pt x="3709" y="723"/>
                  </a:lnTo>
                  <a:lnTo>
                    <a:pt x="3709" y="725"/>
                  </a:lnTo>
                  <a:lnTo>
                    <a:pt x="3707" y="725"/>
                  </a:lnTo>
                  <a:lnTo>
                    <a:pt x="3705" y="723"/>
                  </a:lnTo>
                  <a:lnTo>
                    <a:pt x="3705" y="725"/>
                  </a:lnTo>
                  <a:lnTo>
                    <a:pt x="3704" y="725"/>
                  </a:lnTo>
                  <a:lnTo>
                    <a:pt x="3702" y="725"/>
                  </a:lnTo>
                  <a:lnTo>
                    <a:pt x="3702" y="726"/>
                  </a:lnTo>
                  <a:lnTo>
                    <a:pt x="3702" y="725"/>
                  </a:lnTo>
                  <a:lnTo>
                    <a:pt x="3702" y="726"/>
                  </a:lnTo>
                  <a:lnTo>
                    <a:pt x="3701" y="726"/>
                  </a:lnTo>
                  <a:lnTo>
                    <a:pt x="3699" y="726"/>
                  </a:lnTo>
                  <a:lnTo>
                    <a:pt x="3699" y="725"/>
                  </a:lnTo>
                  <a:lnTo>
                    <a:pt x="3698" y="725"/>
                  </a:lnTo>
                  <a:lnTo>
                    <a:pt x="3698" y="726"/>
                  </a:lnTo>
                  <a:lnTo>
                    <a:pt x="3696" y="726"/>
                  </a:lnTo>
                  <a:lnTo>
                    <a:pt x="3695" y="726"/>
                  </a:lnTo>
                  <a:lnTo>
                    <a:pt x="3695" y="728"/>
                  </a:lnTo>
                  <a:lnTo>
                    <a:pt x="3696" y="728"/>
                  </a:lnTo>
                  <a:lnTo>
                    <a:pt x="3696" y="729"/>
                  </a:lnTo>
                  <a:lnTo>
                    <a:pt x="3695" y="729"/>
                  </a:lnTo>
                  <a:lnTo>
                    <a:pt x="3695" y="731"/>
                  </a:lnTo>
                  <a:lnTo>
                    <a:pt x="3693" y="731"/>
                  </a:lnTo>
                  <a:lnTo>
                    <a:pt x="3693" y="732"/>
                  </a:lnTo>
                  <a:lnTo>
                    <a:pt x="3691" y="732"/>
                  </a:lnTo>
                  <a:lnTo>
                    <a:pt x="3691" y="734"/>
                  </a:lnTo>
                  <a:lnTo>
                    <a:pt x="3690" y="734"/>
                  </a:lnTo>
                  <a:lnTo>
                    <a:pt x="3690" y="735"/>
                  </a:lnTo>
                  <a:lnTo>
                    <a:pt x="3691" y="735"/>
                  </a:lnTo>
                  <a:lnTo>
                    <a:pt x="3691" y="737"/>
                  </a:lnTo>
                  <a:lnTo>
                    <a:pt x="3691" y="739"/>
                  </a:lnTo>
                  <a:lnTo>
                    <a:pt x="3693" y="739"/>
                  </a:lnTo>
                  <a:lnTo>
                    <a:pt x="3693" y="740"/>
                  </a:lnTo>
                  <a:lnTo>
                    <a:pt x="3693" y="742"/>
                  </a:lnTo>
                  <a:lnTo>
                    <a:pt x="3695" y="742"/>
                  </a:lnTo>
                  <a:lnTo>
                    <a:pt x="3695" y="743"/>
                  </a:lnTo>
                  <a:lnTo>
                    <a:pt x="3695" y="745"/>
                  </a:lnTo>
                  <a:lnTo>
                    <a:pt x="3696" y="745"/>
                  </a:lnTo>
                  <a:lnTo>
                    <a:pt x="3698" y="745"/>
                  </a:lnTo>
                  <a:lnTo>
                    <a:pt x="3698" y="745"/>
                  </a:lnTo>
                  <a:lnTo>
                    <a:pt x="3699" y="745"/>
                  </a:lnTo>
                  <a:lnTo>
                    <a:pt x="3701" y="745"/>
                  </a:lnTo>
                  <a:lnTo>
                    <a:pt x="3701" y="746"/>
                  </a:lnTo>
                  <a:lnTo>
                    <a:pt x="3702" y="745"/>
                  </a:lnTo>
                  <a:lnTo>
                    <a:pt x="3702" y="746"/>
                  </a:lnTo>
                  <a:lnTo>
                    <a:pt x="3702" y="746"/>
                  </a:lnTo>
                  <a:lnTo>
                    <a:pt x="3704" y="746"/>
                  </a:lnTo>
                  <a:lnTo>
                    <a:pt x="3705" y="746"/>
                  </a:lnTo>
                  <a:lnTo>
                    <a:pt x="3707" y="748"/>
                  </a:lnTo>
                  <a:lnTo>
                    <a:pt x="3709" y="748"/>
                  </a:lnTo>
                  <a:lnTo>
                    <a:pt x="3710" y="748"/>
                  </a:lnTo>
                  <a:lnTo>
                    <a:pt x="3709" y="746"/>
                  </a:lnTo>
                  <a:lnTo>
                    <a:pt x="3709" y="745"/>
                  </a:lnTo>
                  <a:lnTo>
                    <a:pt x="3710" y="745"/>
                  </a:lnTo>
                  <a:lnTo>
                    <a:pt x="3712" y="745"/>
                  </a:lnTo>
                  <a:lnTo>
                    <a:pt x="3712" y="745"/>
                  </a:lnTo>
                  <a:lnTo>
                    <a:pt x="3713" y="745"/>
                  </a:lnTo>
                  <a:lnTo>
                    <a:pt x="3713" y="743"/>
                  </a:lnTo>
                  <a:lnTo>
                    <a:pt x="3715" y="743"/>
                  </a:lnTo>
                  <a:lnTo>
                    <a:pt x="3715" y="742"/>
                  </a:lnTo>
                  <a:lnTo>
                    <a:pt x="3715" y="740"/>
                  </a:lnTo>
                  <a:lnTo>
                    <a:pt x="3715" y="739"/>
                  </a:lnTo>
                  <a:lnTo>
                    <a:pt x="3715" y="737"/>
                  </a:lnTo>
                  <a:moveTo>
                    <a:pt x="1363" y="742"/>
                  </a:moveTo>
                  <a:lnTo>
                    <a:pt x="1365" y="742"/>
                  </a:lnTo>
                  <a:lnTo>
                    <a:pt x="1366" y="742"/>
                  </a:lnTo>
                  <a:lnTo>
                    <a:pt x="1365" y="740"/>
                  </a:lnTo>
                  <a:lnTo>
                    <a:pt x="1363" y="740"/>
                  </a:lnTo>
                  <a:lnTo>
                    <a:pt x="1360" y="739"/>
                  </a:lnTo>
                  <a:lnTo>
                    <a:pt x="1360" y="740"/>
                  </a:lnTo>
                  <a:lnTo>
                    <a:pt x="1362" y="742"/>
                  </a:lnTo>
                  <a:lnTo>
                    <a:pt x="1363" y="742"/>
                  </a:lnTo>
                  <a:moveTo>
                    <a:pt x="358" y="728"/>
                  </a:moveTo>
                  <a:lnTo>
                    <a:pt x="358" y="726"/>
                  </a:lnTo>
                  <a:lnTo>
                    <a:pt x="356" y="725"/>
                  </a:lnTo>
                  <a:lnTo>
                    <a:pt x="354" y="723"/>
                  </a:lnTo>
                  <a:lnTo>
                    <a:pt x="353" y="723"/>
                  </a:lnTo>
                  <a:lnTo>
                    <a:pt x="351" y="723"/>
                  </a:lnTo>
                  <a:lnTo>
                    <a:pt x="351" y="721"/>
                  </a:lnTo>
                  <a:lnTo>
                    <a:pt x="350" y="721"/>
                  </a:lnTo>
                  <a:lnTo>
                    <a:pt x="348" y="721"/>
                  </a:lnTo>
                  <a:lnTo>
                    <a:pt x="348" y="723"/>
                  </a:lnTo>
                  <a:lnTo>
                    <a:pt x="348" y="725"/>
                  </a:lnTo>
                  <a:lnTo>
                    <a:pt x="348" y="726"/>
                  </a:lnTo>
                  <a:lnTo>
                    <a:pt x="347" y="726"/>
                  </a:lnTo>
                  <a:lnTo>
                    <a:pt x="347" y="728"/>
                  </a:lnTo>
                  <a:lnTo>
                    <a:pt x="345" y="728"/>
                  </a:lnTo>
                  <a:lnTo>
                    <a:pt x="345" y="729"/>
                  </a:lnTo>
                  <a:lnTo>
                    <a:pt x="345" y="731"/>
                  </a:lnTo>
                  <a:lnTo>
                    <a:pt x="345" y="732"/>
                  </a:lnTo>
                  <a:lnTo>
                    <a:pt x="345" y="734"/>
                  </a:lnTo>
                  <a:lnTo>
                    <a:pt x="344" y="735"/>
                  </a:lnTo>
                  <a:lnTo>
                    <a:pt x="344" y="737"/>
                  </a:lnTo>
                  <a:lnTo>
                    <a:pt x="344" y="739"/>
                  </a:lnTo>
                  <a:lnTo>
                    <a:pt x="345" y="739"/>
                  </a:lnTo>
                  <a:lnTo>
                    <a:pt x="347" y="740"/>
                  </a:lnTo>
                  <a:lnTo>
                    <a:pt x="347" y="739"/>
                  </a:lnTo>
                  <a:lnTo>
                    <a:pt x="348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5"/>
                  </a:lnTo>
                  <a:lnTo>
                    <a:pt x="351" y="735"/>
                  </a:lnTo>
                  <a:lnTo>
                    <a:pt x="353" y="735"/>
                  </a:lnTo>
                  <a:lnTo>
                    <a:pt x="354" y="735"/>
                  </a:lnTo>
                  <a:lnTo>
                    <a:pt x="354" y="734"/>
                  </a:lnTo>
                  <a:lnTo>
                    <a:pt x="356" y="734"/>
                  </a:lnTo>
                  <a:lnTo>
                    <a:pt x="358" y="732"/>
                  </a:lnTo>
                  <a:lnTo>
                    <a:pt x="358" y="732"/>
                  </a:lnTo>
                  <a:lnTo>
                    <a:pt x="358" y="731"/>
                  </a:lnTo>
                  <a:lnTo>
                    <a:pt x="358" y="729"/>
                  </a:lnTo>
                  <a:lnTo>
                    <a:pt x="358" y="729"/>
                  </a:lnTo>
                  <a:lnTo>
                    <a:pt x="358" y="728"/>
                  </a:lnTo>
                  <a:moveTo>
                    <a:pt x="344" y="715"/>
                  </a:moveTo>
                  <a:lnTo>
                    <a:pt x="344" y="717"/>
                  </a:lnTo>
                  <a:lnTo>
                    <a:pt x="345" y="717"/>
                  </a:lnTo>
                  <a:lnTo>
                    <a:pt x="347" y="717"/>
                  </a:lnTo>
                  <a:lnTo>
                    <a:pt x="348" y="717"/>
                  </a:lnTo>
                  <a:lnTo>
                    <a:pt x="348" y="715"/>
                  </a:lnTo>
                  <a:lnTo>
                    <a:pt x="350" y="715"/>
                  </a:lnTo>
                  <a:lnTo>
                    <a:pt x="350" y="714"/>
                  </a:lnTo>
                  <a:lnTo>
                    <a:pt x="348" y="714"/>
                  </a:lnTo>
                  <a:lnTo>
                    <a:pt x="348" y="712"/>
                  </a:lnTo>
                  <a:lnTo>
                    <a:pt x="347" y="712"/>
                  </a:lnTo>
                  <a:lnTo>
                    <a:pt x="345" y="712"/>
                  </a:lnTo>
                  <a:lnTo>
                    <a:pt x="345" y="711"/>
                  </a:lnTo>
                  <a:lnTo>
                    <a:pt x="344" y="711"/>
                  </a:lnTo>
                  <a:lnTo>
                    <a:pt x="342" y="712"/>
                  </a:lnTo>
                  <a:lnTo>
                    <a:pt x="342" y="714"/>
                  </a:lnTo>
                  <a:lnTo>
                    <a:pt x="344" y="714"/>
                  </a:lnTo>
                  <a:lnTo>
                    <a:pt x="344" y="715"/>
                  </a:lnTo>
                  <a:moveTo>
                    <a:pt x="339" y="711"/>
                  </a:moveTo>
                  <a:lnTo>
                    <a:pt x="341" y="711"/>
                  </a:lnTo>
                  <a:lnTo>
                    <a:pt x="342" y="711"/>
                  </a:lnTo>
                  <a:lnTo>
                    <a:pt x="342" y="709"/>
                  </a:lnTo>
                  <a:lnTo>
                    <a:pt x="341" y="709"/>
                  </a:lnTo>
                  <a:lnTo>
                    <a:pt x="339" y="709"/>
                  </a:lnTo>
                  <a:lnTo>
                    <a:pt x="337" y="709"/>
                  </a:lnTo>
                  <a:lnTo>
                    <a:pt x="336" y="708"/>
                  </a:lnTo>
                  <a:lnTo>
                    <a:pt x="336" y="709"/>
                  </a:lnTo>
                  <a:lnTo>
                    <a:pt x="336" y="711"/>
                  </a:lnTo>
                  <a:lnTo>
                    <a:pt x="337" y="711"/>
                  </a:lnTo>
                  <a:lnTo>
                    <a:pt x="339" y="711"/>
                  </a:lnTo>
                  <a:moveTo>
                    <a:pt x="1354" y="709"/>
                  </a:moveTo>
                  <a:lnTo>
                    <a:pt x="1352" y="709"/>
                  </a:lnTo>
                  <a:lnTo>
                    <a:pt x="1352" y="711"/>
                  </a:lnTo>
                  <a:lnTo>
                    <a:pt x="1351" y="711"/>
                  </a:lnTo>
                  <a:lnTo>
                    <a:pt x="1352" y="712"/>
                  </a:lnTo>
                  <a:lnTo>
                    <a:pt x="1354" y="712"/>
                  </a:lnTo>
                  <a:lnTo>
                    <a:pt x="1355" y="712"/>
                  </a:lnTo>
                  <a:lnTo>
                    <a:pt x="1357" y="712"/>
                  </a:lnTo>
                  <a:lnTo>
                    <a:pt x="1358" y="712"/>
                  </a:lnTo>
                  <a:lnTo>
                    <a:pt x="1358" y="711"/>
                  </a:lnTo>
                  <a:lnTo>
                    <a:pt x="1360" y="709"/>
                  </a:lnTo>
                  <a:lnTo>
                    <a:pt x="1360" y="708"/>
                  </a:lnTo>
                  <a:lnTo>
                    <a:pt x="1358" y="708"/>
                  </a:lnTo>
                  <a:lnTo>
                    <a:pt x="1358" y="708"/>
                  </a:lnTo>
                  <a:lnTo>
                    <a:pt x="1358" y="709"/>
                  </a:lnTo>
                  <a:lnTo>
                    <a:pt x="1357" y="709"/>
                  </a:lnTo>
                  <a:lnTo>
                    <a:pt x="1355" y="709"/>
                  </a:lnTo>
                  <a:lnTo>
                    <a:pt x="1355" y="708"/>
                  </a:lnTo>
                  <a:lnTo>
                    <a:pt x="1354" y="709"/>
                  </a:lnTo>
                  <a:moveTo>
                    <a:pt x="330" y="704"/>
                  </a:moveTo>
                  <a:lnTo>
                    <a:pt x="330" y="703"/>
                  </a:lnTo>
                  <a:lnTo>
                    <a:pt x="328" y="704"/>
                  </a:lnTo>
                  <a:lnTo>
                    <a:pt x="327" y="704"/>
                  </a:lnTo>
                  <a:lnTo>
                    <a:pt x="325" y="704"/>
                  </a:lnTo>
                  <a:lnTo>
                    <a:pt x="325" y="706"/>
                  </a:lnTo>
                  <a:lnTo>
                    <a:pt x="327" y="708"/>
                  </a:lnTo>
                  <a:lnTo>
                    <a:pt x="327" y="708"/>
                  </a:lnTo>
                  <a:lnTo>
                    <a:pt x="328" y="708"/>
                  </a:lnTo>
                  <a:lnTo>
                    <a:pt x="330" y="708"/>
                  </a:lnTo>
                  <a:lnTo>
                    <a:pt x="331" y="708"/>
                  </a:lnTo>
                  <a:lnTo>
                    <a:pt x="331" y="708"/>
                  </a:lnTo>
                  <a:lnTo>
                    <a:pt x="331" y="706"/>
                  </a:lnTo>
                  <a:lnTo>
                    <a:pt x="330" y="706"/>
                  </a:lnTo>
                  <a:lnTo>
                    <a:pt x="330" y="704"/>
                  </a:lnTo>
                  <a:moveTo>
                    <a:pt x="1241" y="706"/>
                  </a:moveTo>
                  <a:lnTo>
                    <a:pt x="1242" y="706"/>
                  </a:lnTo>
                  <a:lnTo>
                    <a:pt x="1242" y="704"/>
                  </a:lnTo>
                  <a:lnTo>
                    <a:pt x="1242" y="703"/>
                  </a:lnTo>
                  <a:lnTo>
                    <a:pt x="1241" y="701"/>
                  </a:lnTo>
                  <a:lnTo>
                    <a:pt x="1239" y="700"/>
                  </a:lnTo>
                  <a:lnTo>
                    <a:pt x="1238" y="700"/>
                  </a:lnTo>
                  <a:lnTo>
                    <a:pt x="1236" y="700"/>
                  </a:lnTo>
                  <a:lnTo>
                    <a:pt x="1236" y="701"/>
                  </a:lnTo>
                  <a:lnTo>
                    <a:pt x="1236" y="703"/>
                  </a:lnTo>
                  <a:lnTo>
                    <a:pt x="1238" y="704"/>
                  </a:lnTo>
                  <a:lnTo>
                    <a:pt x="1238" y="706"/>
                  </a:lnTo>
                  <a:lnTo>
                    <a:pt x="1239" y="706"/>
                  </a:lnTo>
                  <a:lnTo>
                    <a:pt x="1239" y="708"/>
                  </a:lnTo>
                  <a:lnTo>
                    <a:pt x="1241" y="706"/>
                  </a:lnTo>
                  <a:moveTo>
                    <a:pt x="314" y="697"/>
                  </a:moveTo>
                  <a:lnTo>
                    <a:pt x="313" y="697"/>
                  </a:lnTo>
                  <a:lnTo>
                    <a:pt x="311" y="697"/>
                  </a:lnTo>
                  <a:lnTo>
                    <a:pt x="311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11" y="700"/>
                  </a:lnTo>
                  <a:lnTo>
                    <a:pt x="311" y="701"/>
                  </a:lnTo>
                  <a:lnTo>
                    <a:pt x="313" y="701"/>
                  </a:lnTo>
                  <a:lnTo>
                    <a:pt x="314" y="701"/>
                  </a:lnTo>
                  <a:lnTo>
                    <a:pt x="314" y="700"/>
                  </a:lnTo>
                  <a:lnTo>
                    <a:pt x="316" y="700"/>
                  </a:lnTo>
                  <a:lnTo>
                    <a:pt x="316" y="698"/>
                  </a:lnTo>
                  <a:lnTo>
                    <a:pt x="317" y="698"/>
                  </a:lnTo>
                  <a:lnTo>
                    <a:pt x="317" y="697"/>
                  </a:lnTo>
                  <a:lnTo>
                    <a:pt x="316" y="697"/>
                  </a:lnTo>
                  <a:lnTo>
                    <a:pt x="314" y="697"/>
                  </a:lnTo>
                  <a:moveTo>
                    <a:pt x="1328" y="726"/>
                  </a:moveTo>
                  <a:lnTo>
                    <a:pt x="1329" y="726"/>
                  </a:lnTo>
                  <a:lnTo>
                    <a:pt x="1331" y="726"/>
                  </a:lnTo>
                  <a:lnTo>
                    <a:pt x="1332" y="726"/>
                  </a:lnTo>
                  <a:lnTo>
                    <a:pt x="1334" y="726"/>
                  </a:lnTo>
                  <a:lnTo>
                    <a:pt x="1335" y="726"/>
                  </a:lnTo>
                  <a:lnTo>
                    <a:pt x="1337" y="726"/>
                  </a:lnTo>
                  <a:lnTo>
                    <a:pt x="1338" y="726"/>
                  </a:lnTo>
                  <a:lnTo>
                    <a:pt x="1338" y="725"/>
                  </a:lnTo>
                  <a:lnTo>
                    <a:pt x="1340" y="725"/>
                  </a:lnTo>
                  <a:lnTo>
                    <a:pt x="1341" y="725"/>
                  </a:lnTo>
                  <a:lnTo>
                    <a:pt x="1343" y="725"/>
                  </a:lnTo>
                  <a:lnTo>
                    <a:pt x="1345" y="725"/>
                  </a:lnTo>
                  <a:lnTo>
                    <a:pt x="1345" y="723"/>
                  </a:lnTo>
                  <a:lnTo>
                    <a:pt x="1346" y="725"/>
                  </a:lnTo>
                  <a:lnTo>
                    <a:pt x="1346" y="723"/>
                  </a:lnTo>
                  <a:lnTo>
                    <a:pt x="1348" y="723"/>
                  </a:lnTo>
                  <a:lnTo>
                    <a:pt x="1348" y="721"/>
                  </a:lnTo>
                  <a:lnTo>
                    <a:pt x="1346" y="721"/>
                  </a:lnTo>
                  <a:lnTo>
                    <a:pt x="1345" y="721"/>
                  </a:lnTo>
                  <a:lnTo>
                    <a:pt x="1343" y="720"/>
                  </a:lnTo>
                  <a:lnTo>
                    <a:pt x="1341" y="720"/>
                  </a:lnTo>
                  <a:lnTo>
                    <a:pt x="1341" y="718"/>
                  </a:lnTo>
                  <a:lnTo>
                    <a:pt x="1340" y="718"/>
                  </a:lnTo>
                  <a:lnTo>
                    <a:pt x="1340" y="717"/>
                  </a:lnTo>
                  <a:lnTo>
                    <a:pt x="1338" y="717"/>
                  </a:lnTo>
                  <a:lnTo>
                    <a:pt x="1337" y="717"/>
                  </a:lnTo>
                  <a:lnTo>
                    <a:pt x="1337" y="715"/>
                  </a:lnTo>
                  <a:lnTo>
                    <a:pt x="1335" y="715"/>
                  </a:lnTo>
                  <a:lnTo>
                    <a:pt x="1334" y="715"/>
                  </a:lnTo>
                  <a:lnTo>
                    <a:pt x="1332" y="715"/>
                  </a:lnTo>
                  <a:lnTo>
                    <a:pt x="1331" y="715"/>
                  </a:lnTo>
                  <a:lnTo>
                    <a:pt x="1329" y="715"/>
                  </a:lnTo>
                  <a:lnTo>
                    <a:pt x="1329" y="714"/>
                  </a:lnTo>
                  <a:lnTo>
                    <a:pt x="1328" y="714"/>
                  </a:lnTo>
                  <a:lnTo>
                    <a:pt x="1328" y="715"/>
                  </a:lnTo>
                  <a:lnTo>
                    <a:pt x="1326" y="715"/>
                  </a:lnTo>
                  <a:lnTo>
                    <a:pt x="1326" y="714"/>
                  </a:lnTo>
                  <a:lnTo>
                    <a:pt x="1328" y="714"/>
                  </a:lnTo>
                  <a:lnTo>
                    <a:pt x="1328" y="712"/>
                  </a:lnTo>
                  <a:lnTo>
                    <a:pt x="1328" y="711"/>
                  </a:lnTo>
                  <a:lnTo>
                    <a:pt x="1326" y="711"/>
                  </a:lnTo>
                  <a:lnTo>
                    <a:pt x="1326" y="709"/>
                  </a:lnTo>
                  <a:lnTo>
                    <a:pt x="1324" y="709"/>
                  </a:lnTo>
                  <a:lnTo>
                    <a:pt x="1324" y="711"/>
                  </a:lnTo>
                  <a:lnTo>
                    <a:pt x="1323" y="711"/>
                  </a:lnTo>
                  <a:lnTo>
                    <a:pt x="1323" y="711"/>
                  </a:lnTo>
                  <a:lnTo>
                    <a:pt x="1321" y="711"/>
                  </a:lnTo>
                  <a:lnTo>
                    <a:pt x="1321" y="709"/>
                  </a:lnTo>
                  <a:lnTo>
                    <a:pt x="1320" y="708"/>
                  </a:lnTo>
                  <a:lnTo>
                    <a:pt x="1318" y="708"/>
                  </a:lnTo>
                  <a:lnTo>
                    <a:pt x="1317" y="709"/>
                  </a:lnTo>
                  <a:lnTo>
                    <a:pt x="1315" y="709"/>
                  </a:lnTo>
                  <a:lnTo>
                    <a:pt x="1315" y="708"/>
                  </a:lnTo>
                  <a:lnTo>
                    <a:pt x="1315" y="708"/>
                  </a:lnTo>
                  <a:lnTo>
                    <a:pt x="1314" y="708"/>
                  </a:lnTo>
                  <a:lnTo>
                    <a:pt x="1312" y="708"/>
                  </a:lnTo>
                  <a:lnTo>
                    <a:pt x="1311" y="708"/>
                  </a:lnTo>
                  <a:lnTo>
                    <a:pt x="1311" y="706"/>
                  </a:lnTo>
                  <a:lnTo>
                    <a:pt x="1309" y="704"/>
                  </a:lnTo>
                  <a:lnTo>
                    <a:pt x="1309" y="706"/>
                  </a:lnTo>
                  <a:lnTo>
                    <a:pt x="1307" y="706"/>
                  </a:lnTo>
                  <a:lnTo>
                    <a:pt x="1307" y="704"/>
                  </a:lnTo>
                  <a:lnTo>
                    <a:pt x="1306" y="703"/>
                  </a:lnTo>
                  <a:lnTo>
                    <a:pt x="1306" y="704"/>
                  </a:lnTo>
                  <a:lnTo>
                    <a:pt x="1304" y="704"/>
                  </a:lnTo>
                  <a:lnTo>
                    <a:pt x="1304" y="703"/>
                  </a:lnTo>
                  <a:lnTo>
                    <a:pt x="1303" y="703"/>
                  </a:lnTo>
                  <a:lnTo>
                    <a:pt x="1301" y="703"/>
                  </a:lnTo>
                  <a:lnTo>
                    <a:pt x="1300" y="701"/>
                  </a:lnTo>
                  <a:lnTo>
                    <a:pt x="1298" y="701"/>
                  </a:lnTo>
                  <a:lnTo>
                    <a:pt x="1298" y="700"/>
                  </a:lnTo>
                  <a:lnTo>
                    <a:pt x="1297" y="700"/>
                  </a:lnTo>
                  <a:lnTo>
                    <a:pt x="1297" y="698"/>
                  </a:lnTo>
                  <a:lnTo>
                    <a:pt x="1295" y="698"/>
                  </a:lnTo>
                  <a:lnTo>
                    <a:pt x="1295" y="697"/>
                  </a:lnTo>
                  <a:lnTo>
                    <a:pt x="1294" y="697"/>
                  </a:lnTo>
                  <a:lnTo>
                    <a:pt x="1292" y="697"/>
                  </a:lnTo>
                  <a:lnTo>
                    <a:pt x="1290" y="697"/>
                  </a:lnTo>
                  <a:lnTo>
                    <a:pt x="1290" y="695"/>
                  </a:lnTo>
                  <a:lnTo>
                    <a:pt x="1289" y="695"/>
                  </a:lnTo>
                  <a:lnTo>
                    <a:pt x="1287" y="695"/>
                  </a:lnTo>
                  <a:lnTo>
                    <a:pt x="1286" y="695"/>
                  </a:lnTo>
                  <a:lnTo>
                    <a:pt x="1286" y="694"/>
                  </a:lnTo>
                  <a:lnTo>
                    <a:pt x="1286" y="694"/>
                  </a:lnTo>
                  <a:lnTo>
                    <a:pt x="1284" y="694"/>
                  </a:lnTo>
                  <a:lnTo>
                    <a:pt x="1283" y="694"/>
                  </a:lnTo>
                  <a:lnTo>
                    <a:pt x="1281" y="694"/>
                  </a:lnTo>
                  <a:lnTo>
                    <a:pt x="1280" y="694"/>
                  </a:lnTo>
                  <a:lnTo>
                    <a:pt x="1280" y="692"/>
                  </a:lnTo>
                  <a:lnTo>
                    <a:pt x="1278" y="692"/>
                  </a:lnTo>
                  <a:lnTo>
                    <a:pt x="1278" y="691"/>
                  </a:lnTo>
                  <a:lnTo>
                    <a:pt x="1277" y="691"/>
                  </a:lnTo>
                  <a:lnTo>
                    <a:pt x="1277" y="689"/>
                  </a:lnTo>
                  <a:lnTo>
                    <a:pt x="1275" y="689"/>
                  </a:lnTo>
                  <a:lnTo>
                    <a:pt x="1273" y="689"/>
                  </a:lnTo>
                  <a:lnTo>
                    <a:pt x="1273" y="687"/>
                  </a:lnTo>
                  <a:lnTo>
                    <a:pt x="1272" y="687"/>
                  </a:lnTo>
                  <a:lnTo>
                    <a:pt x="1272" y="686"/>
                  </a:lnTo>
                  <a:lnTo>
                    <a:pt x="1270" y="686"/>
                  </a:lnTo>
                  <a:lnTo>
                    <a:pt x="1269" y="686"/>
                  </a:lnTo>
                  <a:lnTo>
                    <a:pt x="1269" y="687"/>
                  </a:lnTo>
                  <a:lnTo>
                    <a:pt x="1267" y="687"/>
                  </a:lnTo>
                  <a:lnTo>
                    <a:pt x="1267" y="686"/>
                  </a:lnTo>
                  <a:lnTo>
                    <a:pt x="1266" y="686"/>
                  </a:lnTo>
                  <a:lnTo>
                    <a:pt x="1264" y="686"/>
                  </a:lnTo>
                  <a:lnTo>
                    <a:pt x="1264" y="684"/>
                  </a:lnTo>
                  <a:lnTo>
                    <a:pt x="1263" y="684"/>
                  </a:lnTo>
                  <a:lnTo>
                    <a:pt x="1261" y="684"/>
                  </a:lnTo>
                  <a:lnTo>
                    <a:pt x="1259" y="683"/>
                  </a:lnTo>
                  <a:lnTo>
                    <a:pt x="1259" y="684"/>
                  </a:lnTo>
                  <a:lnTo>
                    <a:pt x="1258" y="684"/>
                  </a:lnTo>
                  <a:lnTo>
                    <a:pt x="1258" y="686"/>
                  </a:lnTo>
                  <a:lnTo>
                    <a:pt x="1256" y="686"/>
                  </a:lnTo>
                  <a:lnTo>
                    <a:pt x="1256" y="684"/>
                  </a:lnTo>
                  <a:lnTo>
                    <a:pt x="1255" y="684"/>
                  </a:lnTo>
                  <a:lnTo>
                    <a:pt x="1253" y="684"/>
                  </a:lnTo>
                  <a:lnTo>
                    <a:pt x="1252" y="684"/>
                  </a:lnTo>
                  <a:lnTo>
                    <a:pt x="1250" y="684"/>
                  </a:lnTo>
                  <a:lnTo>
                    <a:pt x="1249" y="684"/>
                  </a:lnTo>
                  <a:lnTo>
                    <a:pt x="1249" y="684"/>
                  </a:lnTo>
                  <a:lnTo>
                    <a:pt x="1249" y="683"/>
                  </a:lnTo>
                  <a:lnTo>
                    <a:pt x="1247" y="683"/>
                  </a:lnTo>
                  <a:lnTo>
                    <a:pt x="1246" y="683"/>
                  </a:lnTo>
                  <a:lnTo>
                    <a:pt x="1244" y="683"/>
                  </a:lnTo>
                  <a:lnTo>
                    <a:pt x="1242" y="684"/>
                  </a:lnTo>
                  <a:lnTo>
                    <a:pt x="1241" y="684"/>
                  </a:lnTo>
                  <a:lnTo>
                    <a:pt x="1239" y="684"/>
                  </a:lnTo>
                  <a:lnTo>
                    <a:pt x="1239" y="686"/>
                  </a:lnTo>
                  <a:lnTo>
                    <a:pt x="1238" y="686"/>
                  </a:lnTo>
                  <a:lnTo>
                    <a:pt x="1236" y="686"/>
                  </a:lnTo>
                  <a:lnTo>
                    <a:pt x="1235" y="686"/>
                  </a:lnTo>
                  <a:lnTo>
                    <a:pt x="1233" y="686"/>
                  </a:lnTo>
                  <a:lnTo>
                    <a:pt x="1232" y="686"/>
                  </a:lnTo>
                  <a:lnTo>
                    <a:pt x="1232" y="687"/>
                  </a:lnTo>
                  <a:lnTo>
                    <a:pt x="1230" y="687"/>
                  </a:lnTo>
                  <a:lnTo>
                    <a:pt x="1229" y="687"/>
                  </a:lnTo>
                  <a:lnTo>
                    <a:pt x="1227" y="687"/>
                  </a:lnTo>
                  <a:lnTo>
                    <a:pt x="1227" y="689"/>
                  </a:lnTo>
                  <a:lnTo>
                    <a:pt x="1225" y="689"/>
                  </a:lnTo>
                  <a:lnTo>
                    <a:pt x="1224" y="689"/>
                  </a:lnTo>
                  <a:lnTo>
                    <a:pt x="1224" y="691"/>
                  </a:lnTo>
                  <a:lnTo>
                    <a:pt x="1222" y="691"/>
                  </a:lnTo>
                  <a:lnTo>
                    <a:pt x="1222" y="692"/>
                  </a:lnTo>
                  <a:lnTo>
                    <a:pt x="1221" y="692"/>
                  </a:lnTo>
                  <a:lnTo>
                    <a:pt x="1219" y="692"/>
                  </a:lnTo>
                  <a:lnTo>
                    <a:pt x="1219" y="694"/>
                  </a:lnTo>
                  <a:lnTo>
                    <a:pt x="1219" y="695"/>
                  </a:lnTo>
                  <a:lnTo>
                    <a:pt x="1219" y="697"/>
                  </a:lnTo>
                  <a:lnTo>
                    <a:pt x="1219" y="698"/>
                  </a:lnTo>
                  <a:lnTo>
                    <a:pt x="1221" y="698"/>
                  </a:lnTo>
                  <a:lnTo>
                    <a:pt x="1221" y="700"/>
                  </a:lnTo>
                  <a:lnTo>
                    <a:pt x="1222" y="700"/>
                  </a:lnTo>
                  <a:lnTo>
                    <a:pt x="1224" y="700"/>
                  </a:lnTo>
                  <a:lnTo>
                    <a:pt x="1225" y="700"/>
                  </a:lnTo>
                  <a:lnTo>
                    <a:pt x="1225" y="698"/>
                  </a:lnTo>
                  <a:lnTo>
                    <a:pt x="1224" y="698"/>
                  </a:lnTo>
                  <a:lnTo>
                    <a:pt x="1224" y="697"/>
                  </a:lnTo>
                  <a:lnTo>
                    <a:pt x="1225" y="697"/>
                  </a:lnTo>
                  <a:lnTo>
                    <a:pt x="1227" y="697"/>
                  </a:lnTo>
                  <a:lnTo>
                    <a:pt x="1229" y="697"/>
                  </a:lnTo>
                  <a:lnTo>
                    <a:pt x="1230" y="697"/>
                  </a:lnTo>
                  <a:lnTo>
                    <a:pt x="1232" y="697"/>
                  </a:lnTo>
                  <a:lnTo>
                    <a:pt x="1232" y="695"/>
                  </a:lnTo>
                  <a:lnTo>
                    <a:pt x="1233" y="695"/>
                  </a:lnTo>
                  <a:lnTo>
                    <a:pt x="1235" y="695"/>
                  </a:lnTo>
                  <a:lnTo>
                    <a:pt x="1235" y="694"/>
                  </a:lnTo>
                  <a:lnTo>
                    <a:pt x="1235" y="692"/>
                  </a:lnTo>
                  <a:lnTo>
                    <a:pt x="1236" y="692"/>
                  </a:lnTo>
                  <a:lnTo>
                    <a:pt x="1238" y="692"/>
                  </a:lnTo>
                  <a:lnTo>
                    <a:pt x="1238" y="691"/>
                  </a:lnTo>
                  <a:lnTo>
                    <a:pt x="1239" y="689"/>
                  </a:lnTo>
                  <a:lnTo>
                    <a:pt x="1241" y="691"/>
                  </a:lnTo>
                  <a:lnTo>
                    <a:pt x="1242" y="691"/>
                  </a:lnTo>
                  <a:lnTo>
                    <a:pt x="1244" y="691"/>
                  </a:lnTo>
                  <a:lnTo>
                    <a:pt x="1246" y="691"/>
                  </a:lnTo>
                  <a:lnTo>
                    <a:pt x="1247" y="691"/>
                  </a:lnTo>
                  <a:lnTo>
                    <a:pt x="1249" y="691"/>
                  </a:lnTo>
                  <a:lnTo>
                    <a:pt x="1249" y="691"/>
                  </a:lnTo>
                  <a:lnTo>
                    <a:pt x="1250" y="691"/>
                  </a:lnTo>
                  <a:lnTo>
                    <a:pt x="1252" y="692"/>
                  </a:lnTo>
                  <a:lnTo>
                    <a:pt x="1252" y="694"/>
                  </a:lnTo>
                  <a:lnTo>
                    <a:pt x="1250" y="694"/>
                  </a:lnTo>
                  <a:lnTo>
                    <a:pt x="1249" y="694"/>
                  </a:lnTo>
                  <a:lnTo>
                    <a:pt x="1249" y="694"/>
                  </a:lnTo>
                  <a:lnTo>
                    <a:pt x="1247" y="694"/>
                  </a:lnTo>
                  <a:lnTo>
                    <a:pt x="1247" y="695"/>
                  </a:lnTo>
                  <a:lnTo>
                    <a:pt x="1249" y="695"/>
                  </a:lnTo>
                  <a:lnTo>
                    <a:pt x="1249" y="695"/>
                  </a:lnTo>
                  <a:lnTo>
                    <a:pt x="1249" y="697"/>
                  </a:lnTo>
                  <a:lnTo>
                    <a:pt x="1250" y="697"/>
                  </a:lnTo>
                  <a:lnTo>
                    <a:pt x="1252" y="697"/>
                  </a:lnTo>
                  <a:lnTo>
                    <a:pt x="1253" y="697"/>
                  </a:lnTo>
                  <a:lnTo>
                    <a:pt x="1255" y="697"/>
                  </a:lnTo>
                  <a:lnTo>
                    <a:pt x="1255" y="698"/>
                  </a:lnTo>
                  <a:lnTo>
                    <a:pt x="1256" y="698"/>
                  </a:lnTo>
                  <a:lnTo>
                    <a:pt x="1256" y="697"/>
                  </a:lnTo>
                  <a:lnTo>
                    <a:pt x="1258" y="697"/>
                  </a:lnTo>
                  <a:lnTo>
                    <a:pt x="1259" y="698"/>
                  </a:lnTo>
                  <a:lnTo>
                    <a:pt x="1261" y="698"/>
                  </a:lnTo>
                  <a:lnTo>
                    <a:pt x="1264" y="698"/>
                  </a:lnTo>
                  <a:lnTo>
                    <a:pt x="1266" y="698"/>
                  </a:lnTo>
                  <a:lnTo>
                    <a:pt x="1267" y="698"/>
                  </a:lnTo>
                  <a:lnTo>
                    <a:pt x="1266" y="697"/>
                  </a:lnTo>
                  <a:lnTo>
                    <a:pt x="1267" y="697"/>
                  </a:lnTo>
                  <a:lnTo>
                    <a:pt x="1267" y="698"/>
                  </a:lnTo>
                  <a:lnTo>
                    <a:pt x="1269" y="700"/>
                  </a:lnTo>
                  <a:lnTo>
                    <a:pt x="1270" y="701"/>
                  </a:lnTo>
                  <a:lnTo>
                    <a:pt x="1272" y="701"/>
                  </a:lnTo>
                  <a:lnTo>
                    <a:pt x="1273" y="701"/>
                  </a:lnTo>
                  <a:lnTo>
                    <a:pt x="1273" y="703"/>
                  </a:lnTo>
                  <a:lnTo>
                    <a:pt x="1275" y="703"/>
                  </a:lnTo>
                  <a:lnTo>
                    <a:pt x="1277" y="703"/>
                  </a:lnTo>
                  <a:lnTo>
                    <a:pt x="1278" y="703"/>
                  </a:lnTo>
                  <a:lnTo>
                    <a:pt x="1278" y="704"/>
                  </a:lnTo>
                  <a:lnTo>
                    <a:pt x="1280" y="704"/>
                  </a:lnTo>
                  <a:lnTo>
                    <a:pt x="1281" y="704"/>
                  </a:lnTo>
                  <a:lnTo>
                    <a:pt x="1283" y="704"/>
                  </a:lnTo>
                  <a:lnTo>
                    <a:pt x="1283" y="706"/>
                  </a:lnTo>
                  <a:lnTo>
                    <a:pt x="1284" y="706"/>
                  </a:lnTo>
                  <a:lnTo>
                    <a:pt x="1286" y="704"/>
                  </a:lnTo>
                  <a:lnTo>
                    <a:pt x="1286" y="704"/>
                  </a:lnTo>
                  <a:lnTo>
                    <a:pt x="1287" y="704"/>
                  </a:lnTo>
                  <a:lnTo>
                    <a:pt x="1289" y="704"/>
                  </a:lnTo>
                  <a:lnTo>
                    <a:pt x="1289" y="706"/>
                  </a:lnTo>
                  <a:lnTo>
                    <a:pt x="1290" y="706"/>
                  </a:lnTo>
                  <a:lnTo>
                    <a:pt x="1290" y="708"/>
                  </a:lnTo>
                  <a:lnTo>
                    <a:pt x="1290" y="708"/>
                  </a:lnTo>
                  <a:lnTo>
                    <a:pt x="1292" y="708"/>
                  </a:lnTo>
                  <a:lnTo>
                    <a:pt x="1292" y="709"/>
                  </a:lnTo>
                  <a:lnTo>
                    <a:pt x="1292" y="711"/>
                  </a:lnTo>
                  <a:lnTo>
                    <a:pt x="1294" y="711"/>
                  </a:lnTo>
                  <a:lnTo>
                    <a:pt x="1294" y="712"/>
                  </a:lnTo>
                  <a:lnTo>
                    <a:pt x="1295" y="712"/>
                  </a:lnTo>
                  <a:lnTo>
                    <a:pt x="1295" y="714"/>
                  </a:lnTo>
                  <a:lnTo>
                    <a:pt x="1297" y="714"/>
                  </a:lnTo>
                  <a:lnTo>
                    <a:pt x="1297" y="715"/>
                  </a:lnTo>
                  <a:lnTo>
                    <a:pt x="1298" y="715"/>
                  </a:lnTo>
                  <a:lnTo>
                    <a:pt x="1300" y="715"/>
                  </a:lnTo>
                  <a:lnTo>
                    <a:pt x="1301" y="715"/>
                  </a:lnTo>
                  <a:lnTo>
                    <a:pt x="1303" y="715"/>
                  </a:lnTo>
                  <a:lnTo>
                    <a:pt x="1304" y="715"/>
                  </a:lnTo>
                  <a:lnTo>
                    <a:pt x="1306" y="715"/>
                  </a:lnTo>
                  <a:lnTo>
                    <a:pt x="1307" y="715"/>
                  </a:lnTo>
                  <a:lnTo>
                    <a:pt x="1309" y="715"/>
                  </a:lnTo>
                  <a:lnTo>
                    <a:pt x="1309" y="717"/>
                  </a:lnTo>
                  <a:lnTo>
                    <a:pt x="1311" y="717"/>
                  </a:lnTo>
                  <a:lnTo>
                    <a:pt x="1311" y="718"/>
                  </a:lnTo>
                  <a:lnTo>
                    <a:pt x="1311" y="720"/>
                  </a:lnTo>
                  <a:lnTo>
                    <a:pt x="1311" y="721"/>
                  </a:lnTo>
                  <a:lnTo>
                    <a:pt x="1309" y="721"/>
                  </a:lnTo>
                  <a:lnTo>
                    <a:pt x="1307" y="721"/>
                  </a:lnTo>
                  <a:lnTo>
                    <a:pt x="1307" y="723"/>
                  </a:lnTo>
                  <a:lnTo>
                    <a:pt x="1306" y="723"/>
                  </a:lnTo>
                  <a:lnTo>
                    <a:pt x="1306" y="725"/>
                  </a:lnTo>
                  <a:lnTo>
                    <a:pt x="1304" y="725"/>
                  </a:lnTo>
                  <a:lnTo>
                    <a:pt x="1304" y="726"/>
                  </a:lnTo>
                  <a:lnTo>
                    <a:pt x="1304" y="728"/>
                  </a:lnTo>
                  <a:lnTo>
                    <a:pt x="1306" y="728"/>
                  </a:lnTo>
                  <a:lnTo>
                    <a:pt x="1307" y="726"/>
                  </a:lnTo>
                  <a:lnTo>
                    <a:pt x="1309" y="726"/>
                  </a:lnTo>
                  <a:lnTo>
                    <a:pt x="1311" y="726"/>
                  </a:lnTo>
                  <a:lnTo>
                    <a:pt x="1312" y="726"/>
                  </a:lnTo>
                  <a:lnTo>
                    <a:pt x="1314" y="726"/>
                  </a:lnTo>
                  <a:lnTo>
                    <a:pt x="1315" y="726"/>
                  </a:lnTo>
                  <a:lnTo>
                    <a:pt x="1317" y="726"/>
                  </a:lnTo>
                  <a:lnTo>
                    <a:pt x="1318" y="726"/>
                  </a:lnTo>
                  <a:lnTo>
                    <a:pt x="1320" y="726"/>
                  </a:lnTo>
                  <a:lnTo>
                    <a:pt x="1321" y="726"/>
                  </a:lnTo>
                  <a:lnTo>
                    <a:pt x="1321" y="725"/>
                  </a:lnTo>
                  <a:lnTo>
                    <a:pt x="1323" y="725"/>
                  </a:lnTo>
                  <a:lnTo>
                    <a:pt x="1323" y="725"/>
                  </a:lnTo>
                  <a:lnTo>
                    <a:pt x="1324" y="726"/>
                  </a:lnTo>
                  <a:lnTo>
                    <a:pt x="1326" y="725"/>
                  </a:lnTo>
                  <a:lnTo>
                    <a:pt x="1326" y="726"/>
                  </a:lnTo>
                  <a:lnTo>
                    <a:pt x="1328" y="726"/>
                  </a:lnTo>
                  <a:moveTo>
                    <a:pt x="3809" y="661"/>
                  </a:moveTo>
                  <a:lnTo>
                    <a:pt x="3811" y="660"/>
                  </a:lnTo>
                  <a:lnTo>
                    <a:pt x="3809" y="660"/>
                  </a:lnTo>
                  <a:lnTo>
                    <a:pt x="3808" y="660"/>
                  </a:lnTo>
                  <a:lnTo>
                    <a:pt x="3808" y="658"/>
                  </a:lnTo>
                  <a:lnTo>
                    <a:pt x="3804" y="658"/>
                  </a:lnTo>
                  <a:lnTo>
                    <a:pt x="3803" y="656"/>
                  </a:lnTo>
                  <a:lnTo>
                    <a:pt x="3801" y="656"/>
                  </a:lnTo>
                  <a:lnTo>
                    <a:pt x="3801" y="658"/>
                  </a:lnTo>
                  <a:lnTo>
                    <a:pt x="3800" y="658"/>
                  </a:lnTo>
                  <a:lnTo>
                    <a:pt x="3798" y="658"/>
                  </a:lnTo>
                  <a:lnTo>
                    <a:pt x="3798" y="660"/>
                  </a:lnTo>
                  <a:lnTo>
                    <a:pt x="3798" y="661"/>
                  </a:lnTo>
                  <a:lnTo>
                    <a:pt x="3798" y="663"/>
                  </a:lnTo>
                  <a:lnTo>
                    <a:pt x="3798" y="664"/>
                  </a:lnTo>
                  <a:lnTo>
                    <a:pt x="3798" y="666"/>
                  </a:lnTo>
                  <a:lnTo>
                    <a:pt x="3798" y="667"/>
                  </a:lnTo>
                  <a:lnTo>
                    <a:pt x="3798" y="669"/>
                  </a:lnTo>
                  <a:lnTo>
                    <a:pt x="3798" y="670"/>
                  </a:lnTo>
                  <a:lnTo>
                    <a:pt x="3798" y="670"/>
                  </a:lnTo>
                  <a:lnTo>
                    <a:pt x="3798" y="672"/>
                  </a:lnTo>
                  <a:lnTo>
                    <a:pt x="3798" y="673"/>
                  </a:lnTo>
                  <a:lnTo>
                    <a:pt x="3798" y="675"/>
                  </a:lnTo>
                  <a:lnTo>
                    <a:pt x="3798" y="677"/>
                  </a:lnTo>
                  <a:lnTo>
                    <a:pt x="3800" y="677"/>
                  </a:lnTo>
                  <a:lnTo>
                    <a:pt x="3800" y="678"/>
                  </a:lnTo>
                  <a:lnTo>
                    <a:pt x="3800" y="680"/>
                  </a:lnTo>
                  <a:lnTo>
                    <a:pt x="3801" y="680"/>
                  </a:lnTo>
                  <a:lnTo>
                    <a:pt x="3801" y="681"/>
                  </a:lnTo>
                  <a:lnTo>
                    <a:pt x="3801" y="683"/>
                  </a:lnTo>
                  <a:lnTo>
                    <a:pt x="3803" y="684"/>
                  </a:lnTo>
                  <a:lnTo>
                    <a:pt x="3804" y="686"/>
                  </a:lnTo>
                  <a:lnTo>
                    <a:pt x="3806" y="686"/>
                  </a:lnTo>
                  <a:lnTo>
                    <a:pt x="3806" y="687"/>
                  </a:lnTo>
                  <a:lnTo>
                    <a:pt x="3806" y="689"/>
                  </a:lnTo>
                  <a:lnTo>
                    <a:pt x="3808" y="689"/>
                  </a:lnTo>
                  <a:lnTo>
                    <a:pt x="3809" y="691"/>
                  </a:lnTo>
                  <a:lnTo>
                    <a:pt x="3811" y="692"/>
                  </a:lnTo>
                  <a:lnTo>
                    <a:pt x="3812" y="692"/>
                  </a:lnTo>
                  <a:lnTo>
                    <a:pt x="3812" y="694"/>
                  </a:lnTo>
                  <a:lnTo>
                    <a:pt x="3814" y="694"/>
                  </a:lnTo>
                  <a:lnTo>
                    <a:pt x="3814" y="694"/>
                  </a:lnTo>
                  <a:lnTo>
                    <a:pt x="3814" y="695"/>
                  </a:lnTo>
                  <a:lnTo>
                    <a:pt x="3815" y="695"/>
                  </a:lnTo>
                  <a:lnTo>
                    <a:pt x="3817" y="698"/>
                  </a:lnTo>
                  <a:lnTo>
                    <a:pt x="3818" y="698"/>
                  </a:lnTo>
                  <a:lnTo>
                    <a:pt x="3818" y="700"/>
                  </a:lnTo>
                  <a:lnTo>
                    <a:pt x="3820" y="700"/>
                  </a:lnTo>
                  <a:lnTo>
                    <a:pt x="3820" y="698"/>
                  </a:lnTo>
                  <a:lnTo>
                    <a:pt x="3818" y="697"/>
                  </a:lnTo>
                  <a:lnTo>
                    <a:pt x="3818" y="695"/>
                  </a:lnTo>
                  <a:lnTo>
                    <a:pt x="3817" y="695"/>
                  </a:lnTo>
                  <a:lnTo>
                    <a:pt x="3817" y="694"/>
                  </a:lnTo>
                  <a:lnTo>
                    <a:pt x="3817" y="692"/>
                  </a:lnTo>
                  <a:lnTo>
                    <a:pt x="3817" y="691"/>
                  </a:lnTo>
                  <a:lnTo>
                    <a:pt x="3817" y="689"/>
                  </a:lnTo>
                  <a:lnTo>
                    <a:pt x="3818" y="689"/>
                  </a:lnTo>
                  <a:lnTo>
                    <a:pt x="3817" y="687"/>
                  </a:lnTo>
                  <a:lnTo>
                    <a:pt x="3818" y="687"/>
                  </a:lnTo>
                  <a:lnTo>
                    <a:pt x="3818" y="686"/>
                  </a:lnTo>
                  <a:lnTo>
                    <a:pt x="3817" y="686"/>
                  </a:lnTo>
                  <a:lnTo>
                    <a:pt x="3817" y="684"/>
                  </a:lnTo>
                  <a:lnTo>
                    <a:pt x="3817" y="683"/>
                  </a:lnTo>
                  <a:lnTo>
                    <a:pt x="3817" y="681"/>
                  </a:lnTo>
                  <a:lnTo>
                    <a:pt x="3815" y="680"/>
                  </a:lnTo>
                  <a:lnTo>
                    <a:pt x="3814" y="677"/>
                  </a:lnTo>
                  <a:lnTo>
                    <a:pt x="3814" y="675"/>
                  </a:lnTo>
                  <a:lnTo>
                    <a:pt x="3814" y="673"/>
                  </a:lnTo>
                  <a:lnTo>
                    <a:pt x="3814" y="672"/>
                  </a:lnTo>
                  <a:lnTo>
                    <a:pt x="3814" y="670"/>
                  </a:lnTo>
                  <a:lnTo>
                    <a:pt x="3814" y="670"/>
                  </a:lnTo>
                  <a:lnTo>
                    <a:pt x="3814" y="669"/>
                  </a:lnTo>
                  <a:lnTo>
                    <a:pt x="3812" y="669"/>
                  </a:lnTo>
                  <a:lnTo>
                    <a:pt x="3812" y="667"/>
                  </a:lnTo>
                  <a:lnTo>
                    <a:pt x="3812" y="666"/>
                  </a:lnTo>
                  <a:lnTo>
                    <a:pt x="3811" y="666"/>
                  </a:lnTo>
                  <a:lnTo>
                    <a:pt x="3811" y="664"/>
                  </a:lnTo>
                  <a:lnTo>
                    <a:pt x="3809" y="664"/>
                  </a:lnTo>
                  <a:lnTo>
                    <a:pt x="3809" y="663"/>
                  </a:lnTo>
                  <a:lnTo>
                    <a:pt x="3809" y="661"/>
                  </a:lnTo>
                  <a:moveTo>
                    <a:pt x="1294" y="670"/>
                  </a:moveTo>
                  <a:lnTo>
                    <a:pt x="1294" y="672"/>
                  </a:lnTo>
                  <a:lnTo>
                    <a:pt x="1295" y="672"/>
                  </a:lnTo>
                  <a:lnTo>
                    <a:pt x="1295" y="673"/>
                  </a:lnTo>
                  <a:lnTo>
                    <a:pt x="1297" y="673"/>
                  </a:lnTo>
                  <a:lnTo>
                    <a:pt x="1297" y="675"/>
                  </a:lnTo>
                  <a:lnTo>
                    <a:pt x="1297" y="677"/>
                  </a:lnTo>
                  <a:lnTo>
                    <a:pt x="1298" y="675"/>
                  </a:lnTo>
                  <a:lnTo>
                    <a:pt x="1298" y="673"/>
                  </a:lnTo>
                  <a:lnTo>
                    <a:pt x="1298" y="672"/>
                  </a:lnTo>
                  <a:lnTo>
                    <a:pt x="1298" y="670"/>
                  </a:lnTo>
                  <a:lnTo>
                    <a:pt x="1297" y="670"/>
                  </a:lnTo>
                  <a:lnTo>
                    <a:pt x="1297" y="670"/>
                  </a:lnTo>
                  <a:lnTo>
                    <a:pt x="1295" y="670"/>
                  </a:lnTo>
                  <a:lnTo>
                    <a:pt x="1297" y="670"/>
                  </a:lnTo>
                  <a:lnTo>
                    <a:pt x="1297" y="669"/>
                  </a:lnTo>
                  <a:lnTo>
                    <a:pt x="1295" y="670"/>
                  </a:lnTo>
                  <a:lnTo>
                    <a:pt x="1294" y="670"/>
                  </a:lnTo>
                  <a:lnTo>
                    <a:pt x="1292" y="670"/>
                  </a:lnTo>
                  <a:lnTo>
                    <a:pt x="1292" y="670"/>
                  </a:lnTo>
                  <a:lnTo>
                    <a:pt x="1294" y="670"/>
                  </a:lnTo>
                  <a:moveTo>
                    <a:pt x="1289" y="660"/>
                  </a:moveTo>
                  <a:lnTo>
                    <a:pt x="1289" y="661"/>
                  </a:lnTo>
                  <a:lnTo>
                    <a:pt x="1289" y="663"/>
                  </a:lnTo>
                  <a:lnTo>
                    <a:pt x="1287" y="663"/>
                  </a:lnTo>
                  <a:lnTo>
                    <a:pt x="1287" y="664"/>
                  </a:lnTo>
                  <a:lnTo>
                    <a:pt x="1289" y="664"/>
                  </a:lnTo>
                  <a:lnTo>
                    <a:pt x="1289" y="666"/>
                  </a:lnTo>
                  <a:lnTo>
                    <a:pt x="1287" y="666"/>
                  </a:lnTo>
                  <a:lnTo>
                    <a:pt x="1289" y="667"/>
                  </a:lnTo>
                  <a:lnTo>
                    <a:pt x="1290" y="667"/>
                  </a:lnTo>
                  <a:lnTo>
                    <a:pt x="1290" y="669"/>
                  </a:lnTo>
                  <a:lnTo>
                    <a:pt x="1292" y="670"/>
                  </a:lnTo>
                  <a:lnTo>
                    <a:pt x="1292" y="669"/>
                  </a:lnTo>
                  <a:lnTo>
                    <a:pt x="1294" y="669"/>
                  </a:lnTo>
                  <a:lnTo>
                    <a:pt x="1294" y="667"/>
                  </a:lnTo>
                  <a:lnTo>
                    <a:pt x="1295" y="667"/>
                  </a:lnTo>
                  <a:lnTo>
                    <a:pt x="1295" y="666"/>
                  </a:lnTo>
                  <a:lnTo>
                    <a:pt x="1295" y="664"/>
                  </a:lnTo>
                  <a:lnTo>
                    <a:pt x="1294" y="664"/>
                  </a:lnTo>
                  <a:lnTo>
                    <a:pt x="1294" y="663"/>
                  </a:lnTo>
                  <a:lnTo>
                    <a:pt x="1292" y="663"/>
                  </a:lnTo>
                  <a:lnTo>
                    <a:pt x="1292" y="661"/>
                  </a:lnTo>
                  <a:lnTo>
                    <a:pt x="1290" y="660"/>
                  </a:lnTo>
                  <a:lnTo>
                    <a:pt x="1290" y="658"/>
                  </a:lnTo>
                  <a:lnTo>
                    <a:pt x="1289" y="658"/>
                  </a:lnTo>
                  <a:lnTo>
                    <a:pt x="1287" y="658"/>
                  </a:lnTo>
                  <a:lnTo>
                    <a:pt x="1289" y="660"/>
                  </a:lnTo>
                  <a:moveTo>
                    <a:pt x="1297" y="638"/>
                  </a:moveTo>
                  <a:lnTo>
                    <a:pt x="1297" y="639"/>
                  </a:lnTo>
                  <a:lnTo>
                    <a:pt x="1297" y="641"/>
                  </a:lnTo>
                  <a:lnTo>
                    <a:pt x="1297" y="642"/>
                  </a:lnTo>
                  <a:lnTo>
                    <a:pt x="1297" y="644"/>
                  </a:lnTo>
                  <a:lnTo>
                    <a:pt x="1297" y="646"/>
                  </a:lnTo>
                  <a:lnTo>
                    <a:pt x="1295" y="646"/>
                  </a:lnTo>
                  <a:lnTo>
                    <a:pt x="1295" y="647"/>
                  </a:lnTo>
                  <a:lnTo>
                    <a:pt x="1297" y="647"/>
                  </a:lnTo>
                  <a:lnTo>
                    <a:pt x="1298" y="647"/>
                  </a:lnTo>
                  <a:lnTo>
                    <a:pt x="1298" y="646"/>
                  </a:lnTo>
                  <a:lnTo>
                    <a:pt x="1298" y="644"/>
                  </a:lnTo>
                  <a:lnTo>
                    <a:pt x="1298" y="642"/>
                  </a:lnTo>
                  <a:lnTo>
                    <a:pt x="1300" y="642"/>
                  </a:lnTo>
                  <a:lnTo>
                    <a:pt x="1300" y="641"/>
                  </a:lnTo>
                  <a:lnTo>
                    <a:pt x="1298" y="641"/>
                  </a:lnTo>
                  <a:lnTo>
                    <a:pt x="1298" y="639"/>
                  </a:lnTo>
                  <a:lnTo>
                    <a:pt x="1297" y="638"/>
                  </a:lnTo>
                  <a:moveTo>
                    <a:pt x="3023" y="636"/>
                  </a:moveTo>
                  <a:lnTo>
                    <a:pt x="3022" y="636"/>
                  </a:lnTo>
                  <a:lnTo>
                    <a:pt x="3020" y="638"/>
                  </a:lnTo>
                  <a:lnTo>
                    <a:pt x="3022" y="638"/>
                  </a:lnTo>
                  <a:lnTo>
                    <a:pt x="3023" y="638"/>
                  </a:lnTo>
                  <a:lnTo>
                    <a:pt x="3025" y="638"/>
                  </a:lnTo>
                  <a:lnTo>
                    <a:pt x="3025" y="636"/>
                  </a:lnTo>
                  <a:lnTo>
                    <a:pt x="3026" y="636"/>
                  </a:lnTo>
                  <a:lnTo>
                    <a:pt x="3028" y="636"/>
                  </a:lnTo>
                  <a:lnTo>
                    <a:pt x="3028" y="635"/>
                  </a:lnTo>
                  <a:lnTo>
                    <a:pt x="3028" y="633"/>
                  </a:lnTo>
                  <a:lnTo>
                    <a:pt x="3026" y="633"/>
                  </a:lnTo>
                  <a:lnTo>
                    <a:pt x="3025" y="635"/>
                  </a:lnTo>
                  <a:lnTo>
                    <a:pt x="3023" y="633"/>
                  </a:lnTo>
                  <a:lnTo>
                    <a:pt x="3023" y="635"/>
                  </a:lnTo>
                  <a:lnTo>
                    <a:pt x="3023" y="636"/>
                  </a:lnTo>
                  <a:moveTo>
                    <a:pt x="3019" y="639"/>
                  </a:moveTo>
                  <a:lnTo>
                    <a:pt x="3020" y="639"/>
                  </a:lnTo>
                  <a:lnTo>
                    <a:pt x="3020" y="638"/>
                  </a:lnTo>
                  <a:lnTo>
                    <a:pt x="3019" y="638"/>
                  </a:lnTo>
                  <a:lnTo>
                    <a:pt x="3019" y="639"/>
                  </a:lnTo>
                  <a:moveTo>
                    <a:pt x="3863" y="616"/>
                  </a:moveTo>
                  <a:lnTo>
                    <a:pt x="3862" y="616"/>
                  </a:lnTo>
                  <a:lnTo>
                    <a:pt x="3860" y="616"/>
                  </a:lnTo>
                  <a:lnTo>
                    <a:pt x="3862" y="618"/>
                  </a:lnTo>
                  <a:lnTo>
                    <a:pt x="3863" y="618"/>
                  </a:lnTo>
                  <a:lnTo>
                    <a:pt x="3863" y="619"/>
                  </a:lnTo>
                  <a:lnTo>
                    <a:pt x="3865" y="619"/>
                  </a:lnTo>
                  <a:lnTo>
                    <a:pt x="3865" y="618"/>
                  </a:lnTo>
                  <a:lnTo>
                    <a:pt x="3865" y="616"/>
                  </a:lnTo>
                  <a:lnTo>
                    <a:pt x="3865" y="615"/>
                  </a:lnTo>
                  <a:lnTo>
                    <a:pt x="3863" y="615"/>
                  </a:lnTo>
                  <a:lnTo>
                    <a:pt x="3863" y="616"/>
                  </a:lnTo>
                  <a:moveTo>
                    <a:pt x="1153" y="608"/>
                  </a:moveTo>
                  <a:lnTo>
                    <a:pt x="1153" y="607"/>
                  </a:lnTo>
                  <a:lnTo>
                    <a:pt x="1151" y="608"/>
                  </a:lnTo>
                  <a:lnTo>
                    <a:pt x="1153" y="608"/>
                  </a:lnTo>
                  <a:moveTo>
                    <a:pt x="879" y="601"/>
                  </a:moveTo>
                  <a:lnTo>
                    <a:pt x="877" y="601"/>
                  </a:lnTo>
                  <a:lnTo>
                    <a:pt x="877" y="602"/>
                  </a:lnTo>
                  <a:lnTo>
                    <a:pt x="877" y="602"/>
                  </a:lnTo>
                  <a:lnTo>
                    <a:pt x="877" y="604"/>
                  </a:lnTo>
                  <a:lnTo>
                    <a:pt x="879" y="604"/>
                  </a:lnTo>
                  <a:lnTo>
                    <a:pt x="879" y="602"/>
                  </a:lnTo>
                  <a:lnTo>
                    <a:pt x="879" y="601"/>
                  </a:lnTo>
                  <a:moveTo>
                    <a:pt x="3851" y="590"/>
                  </a:moveTo>
                  <a:lnTo>
                    <a:pt x="3851" y="591"/>
                  </a:lnTo>
                  <a:lnTo>
                    <a:pt x="3852" y="591"/>
                  </a:lnTo>
                  <a:lnTo>
                    <a:pt x="3854" y="593"/>
                  </a:lnTo>
                  <a:lnTo>
                    <a:pt x="3854" y="591"/>
                  </a:lnTo>
                  <a:lnTo>
                    <a:pt x="3854" y="590"/>
                  </a:lnTo>
                  <a:lnTo>
                    <a:pt x="3852" y="590"/>
                  </a:lnTo>
                  <a:lnTo>
                    <a:pt x="3851" y="590"/>
                  </a:lnTo>
                  <a:moveTo>
                    <a:pt x="3825" y="565"/>
                  </a:moveTo>
                  <a:lnTo>
                    <a:pt x="3826" y="565"/>
                  </a:lnTo>
                  <a:lnTo>
                    <a:pt x="3828" y="567"/>
                  </a:lnTo>
                  <a:lnTo>
                    <a:pt x="3828" y="565"/>
                  </a:lnTo>
                  <a:lnTo>
                    <a:pt x="3828" y="564"/>
                  </a:lnTo>
                  <a:lnTo>
                    <a:pt x="3826" y="564"/>
                  </a:lnTo>
                  <a:lnTo>
                    <a:pt x="3825" y="564"/>
                  </a:lnTo>
                  <a:lnTo>
                    <a:pt x="3825" y="565"/>
                  </a:lnTo>
                  <a:moveTo>
                    <a:pt x="3823" y="560"/>
                  </a:moveTo>
                  <a:lnTo>
                    <a:pt x="3823" y="559"/>
                  </a:lnTo>
                  <a:lnTo>
                    <a:pt x="3823" y="559"/>
                  </a:lnTo>
                  <a:lnTo>
                    <a:pt x="3821" y="559"/>
                  </a:lnTo>
                  <a:lnTo>
                    <a:pt x="3820" y="557"/>
                  </a:lnTo>
                  <a:lnTo>
                    <a:pt x="3820" y="559"/>
                  </a:lnTo>
                  <a:lnTo>
                    <a:pt x="3821" y="559"/>
                  </a:lnTo>
                  <a:lnTo>
                    <a:pt x="3821" y="560"/>
                  </a:lnTo>
                  <a:lnTo>
                    <a:pt x="3821" y="562"/>
                  </a:lnTo>
                  <a:lnTo>
                    <a:pt x="3823" y="562"/>
                  </a:lnTo>
                  <a:lnTo>
                    <a:pt x="3823" y="564"/>
                  </a:lnTo>
                  <a:lnTo>
                    <a:pt x="3825" y="564"/>
                  </a:lnTo>
                  <a:lnTo>
                    <a:pt x="3825" y="562"/>
                  </a:lnTo>
                  <a:lnTo>
                    <a:pt x="3823" y="560"/>
                  </a:lnTo>
                  <a:moveTo>
                    <a:pt x="2211" y="559"/>
                  </a:moveTo>
                  <a:lnTo>
                    <a:pt x="2212" y="559"/>
                  </a:lnTo>
                  <a:lnTo>
                    <a:pt x="2214" y="559"/>
                  </a:lnTo>
                  <a:lnTo>
                    <a:pt x="2212" y="559"/>
                  </a:lnTo>
                  <a:lnTo>
                    <a:pt x="2211" y="559"/>
                  </a:lnTo>
                  <a:lnTo>
                    <a:pt x="2209" y="559"/>
                  </a:lnTo>
                  <a:lnTo>
                    <a:pt x="2209" y="557"/>
                  </a:lnTo>
                  <a:lnTo>
                    <a:pt x="2208" y="557"/>
                  </a:lnTo>
                  <a:lnTo>
                    <a:pt x="2208" y="559"/>
                  </a:lnTo>
                  <a:lnTo>
                    <a:pt x="2208" y="559"/>
                  </a:lnTo>
                  <a:lnTo>
                    <a:pt x="2209" y="559"/>
                  </a:lnTo>
                  <a:lnTo>
                    <a:pt x="2211" y="559"/>
                  </a:lnTo>
                  <a:moveTo>
                    <a:pt x="3815" y="556"/>
                  </a:moveTo>
                  <a:lnTo>
                    <a:pt x="3815" y="557"/>
                  </a:lnTo>
                  <a:lnTo>
                    <a:pt x="3814" y="557"/>
                  </a:lnTo>
                  <a:lnTo>
                    <a:pt x="3814" y="559"/>
                  </a:lnTo>
                  <a:lnTo>
                    <a:pt x="3815" y="559"/>
                  </a:lnTo>
                  <a:lnTo>
                    <a:pt x="3817" y="559"/>
                  </a:lnTo>
                  <a:lnTo>
                    <a:pt x="3817" y="560"/>
                  </a:lnTo>
                  <a:lnTo>
                    <a:pt x="3818" y="560"/>
                  </a:lnTo>
                  <a:lnTo>
                    <a:pt x="3818" y="559"/>
                  </a:lnTo>
                  <a:lnTo>
                    <a:pt x="3818" y="559"/>
                  </a:lnTo>
                  <a:lnTo>
                    <a:pt x="3818" y="557"/>
                  </a:lnTo>
                  <a:lnTo>
                    <a:pt x="3818" y="556"/>
                  </a:lnTo>
                  <a:lnTo>
                    <a:pt x="3817" y="556"/>
                  </a:lnTo>
                  <a:lnTo>
                    <a:pt x="3815" y="556"/>
                  </a:lnTo>
                  <a:moveTo>
                    <a:pt x="3834" y="551"/>
                  </a:moveTo>
                  <a:lnTo>
                    <a:pt x="3835" y="550"/>
                  </a:lnTo>
                  <a:lnTo>
                    <a:pt x="3834" y="550"/>
                  </a:lnTo>
                  <a:lnTo>
                    <a:pt x="3834" y="551"/>
                  </a:lnTo>
                  <a:moveTo>
                    <a:pt x="3849" y="540"/>
                  </a:moveTo>
                  <a:lnTo>
                    <a:pt x="3848" y="540"/>
                  </a:lnTo>
                  <a:lnTo>
                    <a:pt x="3848" y="539"/>
                  </a:lnTo>
                  <a:lnTo>
                    <a:pt x="3846" y="539"/>
                  </a:lnTo>
                  <a:lnTo>
                    <a:pt x="3845" y="539"/>
                  </a:lnTo>
                  <a:lnTo>
                    <a:pt x="3843" y="537"/>
                  </a:lnTo>
                  <a:lnTo>
                    <a:pt x="3842" y="537"/>
                  </a:lnTo>
                  <a:lnTo>
                    <a:pt x="3842" y="539"/>
                  </a:lnTo>
                  <a:lnTo>
                    <a:pt x="3840" y="539"/>
                  </a:lnTo>
                  <a:lnTo>
                    <a:pt x="3838" y="539"/>
                  </a:lnTo>
                  <a:lnTo>
                    <a:pt x="3840" y="540"/>
                  </a:lnTo>
                  <a:lnTo>
                    <a:pt x="3842" y="540"/>
                  </a:lnTo>
                  <a:lnTo>
                    <a:pt x="3842" y="542"/>
                  </a:lnTo>
                  <a:lnTo>
                    <a:pt x="3842" y="543"/>
                  </a:lnTo>
                  <a:lnTo>
                    <a:pt x="3840" y="543"/>
                  </a:lnTo>
                  <a:lnTo>
                    <a:pt x="3838" y="543"/>
                  </a:lnTo>
                  <a:lnTo>
                    <a:pt x="3837" y="543"/>
                  </a:lnTo>
                  <a:lnTo>
                    <a:pt x="3835" y="542"/>
                  </a:lnTo>
                  <a:lnTo>
                    <a:pt x="3834" y="542"/>
                  </a:lnTo>
                  <a:lnTo>
                    <a:pt x="3834" y="543"/>
                  </a:lnTo>
                  <a:lnTo>
                    <a:pt x="3834" y="545"/>
                  </a:lnTo>
                  <a:lnTo>
                    <a:pt x="3835" y="545"/>
                  </a:lnTo>
                  <a:lnTo>
                    <a:pt x="3835" y="546"/>
                  </a:lnTo>
                  <a:lnTo>
                    <a:pt x="3835" y="548"/>
                  </a:lnTo>
                  <a:lnTo>
                    <a:pt x="3835" y="550"/>
                  </a:lnTo>
                  <a:lnTo>
                    <a:pt x="3837" y="550"/>
                  </a:lnTo>
                  <a:lnTo>
                    <a:pt x="3837" y="551"/>
                  </a:lnTo>
                  <a:lnTo>
                    <a:pt x="3838" y="551"/>
                  </a:lnTo>
                  <a:lnTo>
                    <a:pt x="3840" y="551"/>
                  </a:lnTo>
                  <a:lnTo>
                    <a:pt x="3840" y="553"/>
                  </a:lnTo>
                  <a:lnTo>
                    <a:pt x="3842" y="554"/>
                  </a:lnTo>
                  <a:lnTo>
                    <a:pt x="3842" y="556"/>
                  </a:lnTo>
                  <a:lnTo>
                    <a:pt x="3843" y="556"/>
                  </a:lnTo>
                  <a:lnTo>
                    <a:pt x="3843" y="557"/>
                  </a:lnTo>
                  <a:lnTo>
                    <a:pt x="3845" y="557"/>
                  </a:lnTo>
                  <a:lnTo>
                    <a:pt x="3846" y="557"/>
                  </a:lnTo>
                  <a:lnTo>
                    <a:pt x="3848" y="557"/>
                  </a:lnTo>
                  <a:lnTo>
                    <a:pt x="3848" y="559"/>
                  </a:lnTo>
                  <a:lnTo>
                    <a:pt x="3849" y="559"/>
                  </a:lnTo>
                  <a:lnTo>
                    <a:pt x="3851" y="559"/>
                  </a:lnTo>
                  <a:lnTo>
                    <a:pt x="3851" y="559"/>
                  </a:lnTo>
                  <a:lnTo>
                    <a:pt x="3851" y="557"/>
                  </a:lnTo>
                  <a:lnTo>
                    <a:pt x="3849" y="557"/>
                  </a:lnTo>
                  <a:lnTo>
                    <a:pt x="3849" y="556"/>
                  </a:lnTo>
                  <a:lnTo>
                    <a:pt x="3849" y="554"/>
                  </a:lnTo>
                  <a:lnTo>
                    <a:pt x="3849" y="553"/>
                  </a:lnTo>
                  <a:lnTo>
                    <a:pt x="3848" y="553"/>
                  </a:lnTo>
                  <a:lnTo>
                    <a:pt x="3848" y="551"/>
                  </a:lnTo>
                  <a:lnTo>
                    <a:pt x="3849" y="551"/>
                  </a:lnTo>
                  <a:lnTo>
                    <a:pt x="3848" y="550"/>
                  </a:lnTo>
                  <a:lnTo>
                    <a:pt x="3849" y="550"/>
                  </a:lnTo>
                  <a:lnTo>
                    <a:pt x="3851" y="550"/>
                  </a:lnTo>
                  <a:lnTo>
                    <a:pt x="3851" y="550"/>
                  </a:lnTo>
                  <a:lnTo>
                    <a:pt x="3852" y="550"/>
                  </a:lnTo>
                  <a:lnTo>
                    <a:pt x="3854" y="551"/>
                  </a:lnTo>
                  <a:lnTo>
                    <a:pt x="3855" y="551"/>
                  </a:lnTo>
                  <a:lnTo>
                    <a:pt x="3855" y="553"/>
                  </a:lnTo>
                  <a:lnTo>
                    <a:pt x="3857" y="553"/>
                  </a:lnTo>
                  <a:lnTo>
                    <a:pt x="3857" y="551"/>
                  </a:lnTo>
                  <a:lnTo>
                    <a:pt x="3855" y="550"/>
                  </a:lnTo>
                  <a:lnTo>
                    <a:pt x="3855" y="548"/>
                  </a:lnTo>
                  <a:lnTo>
                    <a:pt x="3854" y="548"/>
                  </a:lnTo>
                  <a:lnTo>
                    <a:pt x="3855" y="546"/>
                  </a:lnTo>
                  <a:lnTo>
                    <a:pt x="3855" y="545"/>
                  </a:lnTo>
                  <a:lnTo>
                    <a:pt x="3854" y="545"/>
                  </a:lnTo>
                  <a:lnTo>
                    <a:pt x="3854" y="543"/>
                  </a:lnTo>
                  <a:lnTo>
                    <a:pt x="3852" y="543"/>
                  </a:lnTo>
                  <a:lnTo>
                    <a:pt x="3852" y="542"/>
                  </a:lnTo>
                  <a:lnTo>
                    <a:pt x="3851" y="542"/>
                  </a:lnTo>
                  <a:lnTo>
                    <a:pt x="3851" y="540"/>
                  </a:lnTo>
                  <a:lnTo>
                    <a:pt x="3851" y="540"/>
                  </a:lnTo>
                  <a:lnTo>
                    <a:pt x="3849" y="540"/>
                  </a:lnTo>
                  <a:moveTo>
                    <a:pt x="3770" y="551"/>
                  </a:moveTo>
                  <a:lnTo>
                    <a:pt x="3770" y="553"/>
                  </a:lnTo>
                  <a:lnTo>
                    <a:pt x="3772" y="553"/>
                  </a:lnTo>
                  <a:lnTo>
                    <a:pt x="3773" y="553"/>
                  </a:lnTo>
                  <a:lnTo>
                    <a:pt x="3775" y="553"/>
                  </a:lnTo>
                  <a:lnTo>
                    <a:pt x="3777" y="553"/>
                  </a:lnTo>
                  <a:lnTo>
                    <a:pt x="3777" y="553"/>
                  </a:lnTo>
                  <a:lnTo>
                    <a:pt x="3777" y="551"/>
                  </a:lnTo>
                  <a:lnTo>
                    <a:pt x="3777" y="550"/>
                  </a:lnTo>
                  <a:lnTo>
                    <a:pt x="3777" y="550"/>
                  </a:lnTo>
                  <a:lnTo>
                    <a:pt x="3775" y="550"/>
                  </a:lnTo>
                  <a:lnTo>
                    <a:pt x="3775" y="548"/>
                  </a:lnTo>
                  <a:lnTo>
                    <a:pt x="3773" y="548"/>
                  </a:lnTo>
                  <a:lnTo>
                    <a:pt x="3772" y="550"/>
                  </a:lnTo>
                  <a:lnTo>
                    <a:pt x="3770" y="550"/>
                  </a:lnTo>
                  <a:lnTo>
                    <a:pt x="3770" y="551"/>
                  </a:lnTo>
                  <a:moveTo>
                    <a:pt x="2517" y="546"/>
                  </a:moveTo>
                  <a:lnTo>
                    <a:pt x="2519" y="545"/>
                  </a:lnTo>
                  <a:lnTo>
                    <a:pt x="2517" y="545"/>
                  </a:lnTo>
                  <a:lnTo>
                    <a:pt x="2516" y="545"/>
                  </a:lnTo>
                  <a:lnTo>
                    <a:pt x="2516" y="543"/>
                  </a:lnTo>
                  <a:lnTo>
                    <a:pt x="2514" y="545"/>
                  </a:lnTo>
                  <a:lnTo>
                    <a:pt x="2514" y="546"/>
                  </a:lnTo>
                  <a:lnTo>
                    <a:pt x="2516" y="546"/>
                  </a:lnTo>
                  <a:lnTo>
                    <a:pt x="2517" y="546"/>
                  </a:lnTo>
                  <a:moveTo>
                    <a:pt x="3766" y="534"/>
                  </a:moveTo>
                  <a:lnTo>
                    <a:pt x="3766" y="536"/>
                  </a:lnTo>
                  <a:lnTo>
                    <a:pt x="3767" y="536"/>
                  </a:lnTo>
                  <a:lnTo>
                    <a:pt x="3767" y="537"/>
                  </a:lnTo>
                  <a:lnTo>
                    <a:pt x="3769" y="537"/>
                  </a:lnTo>
                  <a:lnTo>
                    <a:pt x="3769" y="536"/>
                  </a:lnTo>
                  <a:lnTo>
                    <a:pt x="3767" y="534"/>
                  </a:lnTo>
                  <a:lnTo>
                    <a:pt x="3767" y="533"/>
                  </a:lnTo>
                  <a:lnTo>
                    <a:pt x="3766" y="533"/>
                  </a:lnTo>
                  <a:lnTo>
                    <a:pt x="3766" y="534"/>
                  </a:lnTo>
                  <a:moveTo>
                    <a:pt x="3790" y="537"/>
                  </a:moveTo>
                  <a:lnTo>
                    <a:pt x="3790" y="536"/>
                  </a:lnTo>
                  <a:lnTo>
                    <a:pt x="3790" y="534"/>
                  </a:lnTo>
                  <a:lnTo>
                    <a:pt x="3789" y="534"/>
                  </a:lnTo>
                  <a:lnTo>
                    <a:pt x="3789" y="533"/>
                  </a:lnTo>
                  <a:lnTo>
                    <a:pt x="3787" y="533"/>
                  </a:lnTo>
                  <a:lnTo>
                    <a:pt x="3787" y="534"/>
                  </a:lnTo>
                  <a:lnTo>
                    <a:pt x="3787" y="536"/>
                  </a:lnTo>
                  <a:lnTo>
                    <a:pt x="3789" y="536"/>
                  </a:lnTo>
                  <a:lnTo>
                    <a:pt x="3789" y="537"/>
                  </a:lnTo>
                  <a:lnTo>
                    <a:pt x="3790" y="537"/>
                  </a:lnTo>
                  <a:moveTo>
                    <a:pt x="2771" y="522"/>
                  </a:moveTo>
                  <a:lnTo>
                    <a:pt x="2771" y="522"/>
                  </a:lnTo>
                  <a:lnTo>
                    <a:pt x="2773" y="522"/>
                  </a:lnTo>
                  <a:lnTo>
                    <a:pt x="2771" y="522"/>
                  </a:lnTo>
                  <a:moveTo>
                    <a:pt x="2766" y="525"/>
                  </a:moveTo>
                  <a:lnTo>
                    <a:pt x="2768" y="525"/>
                  </a:lnTo>
                  <a:lnTo>
                    <a:pt x="2768" y="523"/>
                  </a:lnTo>
                  <a:lnTo>
                    <a:pt x="2765" y="523"/>
                  </a:lnTo>
                  <a:lnTo>
                    <a:pt x="2763" y="523"/>
                  </a:lnTo>
                  <a:lnTo>
                    <a:pt x="2763" y="525"/>
                  </a:lnTo>
                  <a:lnTo>
                    <a:pt x="2760" y="525"/>
                  </a:lnTo>
                  <a:lnTo>
                    <a:pt x="2759" y="525"/>
                  </a:lnTo>
                  <a:lnTo>
                    <a:pt x="2757" y="525"/>
                  </a:lnTo>
                  <a:lnTo>
                    <a:pt x="2756" y="523"/>
                  </a:lnTo>
                  <a:lnTo>
                    <a:pt x="2756" y="525"/>
                  </a:lnTo>
                  <a:lnTo>
                    <a:pt x="2756" y="526"/>
                  </a:lnTo>
                  <a:lnTo>
                    <a:pt x="2754" y="526"/>
                  </a:lnTo>
                  <a:lnTo>
                    <a:pt x="2752" y="526"/>
                  </a:lnTo>
                  <a:lnTo>
                    <a:pt x="2751" y="526"/>
                  </a:lnTo>
                  <a:lnTo>
                    <a:pt x="2751" y="528"/>
                  </a:lnTo>
                  <a:lnTo>
                    <a:pt x="2749" y="528"/>
                  </a:lnTo>
                  <a:lnTo>
                    <a:pt x="2748" y="528"/>
                  </a:lnTo>
                  <a:lnTo>
                    <a:pt x="2748" y="529"/>
                  </a:lnTo>
                  <a:lnTo>
                    <a:pt x="2748" y="531"/>
                  </a:lnTo>
                  <a:lnTo>
                    <a:pt x="2749" y="531"/>
                  </a:lnTo>
                  <a:lnTo>
                    <a:pt x="2749" y="533"/>
                  </a:lnTo>
                  <a:lnTo>
                    <a:pt x="2751" y="533"/>
                  </a:lnTo>
                  <a:lnTo>
                    <a:pt x="2752" y="534"/>
                  </a:lnTo>
                  <a:lnTo>
                    <a:pt x="2754" y="534"/>
                  </a:lnTo>
                  <a:lnTo>
                    <a:pt x="2756" y="534"/>
                  </a:lnTo>
                  <a:lnTo>
                    <a:pt x="2757" y="534"/>
                  </a:lnTo>
                  <a:lnTo>
                    <a:pt x="2757" y="533"/>
                  </a:lnTo>
                  <a:lnTo>
                    <a:pt x="2759" y="533"/>
                  </a:lnTo>
                  <a:lnTo>
                    <a:pt x="2760" y="533"/>
                  </a:lnTo>
                  <a:lnTo>
                    <a:pt x="2762" y="533"/>
                  </a:lnTo>
                  <a:lnTo>
                    <a:pt x="2762" y="531"/>
                  </a:lnTo>
                  <a:lnTo>
                    <a:pt x="2763" y="531"/>
                  </a:lnTo>
                  <a:lnTo>
                    <a:pt x="2763" y="529"/>
                  </a:lnTo>
                  <a:lnTo>
                    <a:pt x="2765" y="529"/>
                  </a:lnTo>
                  <a:lnTo>
                    <a:pt x="2766" y="529"/>
                  </a:lnTo>
                  <a:lnTo>
                    <a:pt x="2768" y="529"/>
                  </a:lnTo>
                  <a:lnTo>
                    <a:pt x="2768" y="528"/>
                  </a:lnTo>
                  <a:lnTo>
                    <a:pt x="2766" y="528"/>
                  </a:lnTo>
                  <a:lnTo>
                    <a:pt x="2766" y="526"/>
                  </a:lnTo>
                  <a:lnTo>
                    <a:pt x="2766" y="525"/>
                  </a:lnTo>
                  <a:moveTo>
                    <a:pt x="2769" y="522"/>
                  </a:moveTo>
                  <a:lnTo>
                    <a:pt x="2768" y="522"/>
                  </a:lnTo>
                  <a:lnTo>
                    <a:pt x="2768" y="523"/>
                  </a:lnTo>
                  <a:lnTo>
                    <a:pt x="2771" y="522"/>
                  </a:lnTo>
                  <a:lnTo>
                    <a:pt x="2769" y="522"/>
                  </a:lnTo>
                  <a:moveTo>
                    <a:pt x="2656" y="522"/>
                  </a:moveTo>
                  <a:lnTo>
                    <a:pt x="2656" y="523"/>
                  </a:lnTo>
                  <a:lnTo>
                    <a:pt x="2656" y="525"/>
                  </a:lnTo>
                  <a:lnTo>
                    <a:pt x="2656" y="526"/>
                  </a:lnTo>
                  <a:lnTo>
                    <a:pt x="2658" y="526"/>
                  </a:lnTo>
                  <a:lnTo>
                    <a:pt x="2660" y="526"/>
                  </a:lnTo>
                  <a:lnTo>
                    <a:pt x="2661" y="526"/>
                  </a:lnTo>
                  <a:lnTo>
                    <a:pt x="2661" y="526"/>
                  </a:lnTo>
                  <a:lnTo>
                    <a:pt x="2663" y="526"/>
                  </a:lnTo>
                  <a:lnTo>
                    <a:pt x="2664" y="526"/>
                  </a:lnTo>
                  <a:lnTo>
                    <a:pt x="2666" y="528"/>
                  </a:lnTo>
                  <a:lnTo>
                    <a:pt x="2667" y="528"/>
                  </a:lnTo>
                  <a:lnTo>
                    <a:pt x="2667" y="529"/>
                  </a:lnTo>
                  <a:lnTo>
                    <a:pt x="2670" y="529"/>
                  </a:lnTo>
                  <a:lnTo>
                    <a:pt x="2672" y="529"/>
                  </a:lnTo>
                  <a:lnTo>
                    <a:pt x="2674" y="529"/>
                  </a:lnTo>
                  <a:lnTo>
                    <a:pt x="2675" y="529"/>
                  </a:lnTo>
                  <a:lnTo>
                    <a:pt x="2677" y="529"/>
                  </a:lnTo>
                  <a:lnTo>
                    <a:pt x="2680" y="529"/>
                  </a:lnTo>
                  <a:lnTo>
                    <a:pt x="2680" y="528"/>
                  </a:lnTo>
                  <a:lnTo>
                    <a:pt x="2678" y="528"/>
                  </a:lnTo>
                  <a:lnTo>
                    <a:pt x="2678" y="526"/>
                  </a:lnTo>
                  <a:lnTo>
                    <a:pt x="2678" y="525"/>
                  </a:lnTo>
                  <a:lnTo>
                    <a:pt x="2675" y="525"/>
                  </a:lnTo>
                  <a:lnTo>
                    <a:pt x="2674" y="525"/>
                  </a:lnTo>
                  <a:lnTo>
                    <a:pt x="2672" y="525"/>
                  </a:lnTo>
                  <a:lnTo>
                    <a:pt x="2670" y="525"/>
                  </a:lnTo>
                  <a:lnTo>
                    <a:pt x="2670" y="523"/>
                  </a:lnTo>
                  <a:lnTo>
                    <a:pt x="2669" y="523"/>
                  </a:lnTo>
                  <a:lnTo>
                    <a:pt x="2667" y="523"/>
                  </a:lnTo>
                  <a:lnTo>
                    <a:pt x="2666" y="523"/>
                  </a:lnTo>
                  <a:lnTo>
                    <a:pt x="2664" y="523"/>
                  </a:lnTo>
                  <a:lnTo>
                    <a:pt x="2663" y="525"/>
                  </a:lnTo>
                  <a:lnTo>
                    <a:pt x="2663" y="523"/>
                  </a:lnTo>
                  <a:lnTo>
                    <a:pt x="2661" y="523"/>
                  </a:lnTo>
                  <a:lnTo>
                    <a:pt x="2661" y="522"/>
                  </a:lnTo>
                  <a:lnTo>
                    <a:pt x="2661" y="522"/>
                  </a:lnTo>
                  <a:lnTo>
                    <a:pt x="2660" y="522"/>
                  </a:lnTo>
                  <a:lnTo>
                    <a:pt x="2658" y="522"/>
                  </a:lnTo>
                  <a:lnTo>
                    <a:pt x="2656" y="522"/>
                  </a:lnTo>
                  <a:moveTo>
                    <a:pt x="2681" y="529"/>
                  </a:moveTo>
                  <a:lnTo>
                    <a:pt x="2683" y="529"/>
                  </a:lnTo>
                  <a:lnTo>
                    <a:pt x="2684" y="528"/>
                  </a:lnTo>
                  <a:lnTo>
                    <a:pt x="2684" y="526"/>
                  </a:lnTo>
                  <a:lnTo>
                    <a:pt x="2683" y="526"/>
                  </a:lnTo>
                  <a:lnTo>
                    <a:pt x="2681" y="526"/>
                  </a:lnTo>
                  <a:lnTo>
                    <a:pt x="2680" y="526"/>
                  </a:lnTo>
                  <a:lnTo>
                    <a:pt x="2680" y="528"/>
                  </a:lnTo>
                  <a:lnTo>
                    <a:pt x="2681" y="528"/>
                  </a:lnTo>
                  <a:lnTo>
                    <a:pt x="2681" y="529"/>
                  </a:lnTo>
                  <a:moveTo>
                    <a:pt x="3854" y="478"/>
                  </a:moveTo>
                  <a:lnTo>
                    <a:pt x="3854" y="477"/>
                  </a:lnTo>
                  <a:lnTo>
                    <a:pt x="3852" y="475"/>
                  </a:lnTo>
                  <a:lnTo>
                    <a:pt x="3852" y="474"/>
                  </a:lnTo>
                  <a:lnTo>
                    <a:pt x="3851" y="474"/>
                  </a:lnTo>
                  <a:lnTo>
                    <a:pt x="3851" y="474"/>
                  </a:lnTo>
                  <a:lnTo>
                    <a:pt x="3851" y="472"/>
                  </a:lnTo>
                  <a:lnTo>
                    <a:pt x="3849" y="472"/>
                  </a:lnTo>
                  <a:lnTo>
                    <a:pt x="3849" y="471"/>
                  </a:lnTo>
                  <a:lnTo>
                    <a:pt x="3848" y="469"/>
                  </a:lnTo>
                  <a:lnTo>
                    <a:pt x="3846" y="469"/>
                  </a:lnTo>
                  <a:lnTo>
                    <a:pt x="3846" y="467"/>
                  </a:lnTo>
                  <a:lnTo>
                    <a:pt x="3845" y="467"/>
                  </a:lnTo>
                  <a:lnTo>
                    <a:pt x="3843" y="466"/>
                  </a:lnTo>
                  <a:lnTo>
                    <a:pt x="3842" y="466"/>
                  </a:lnTo>
                  <a:lnTo>
                    <a:pt x="3842" y="464"/>
                  </a:lnTo>
                  <a:lnTo>
                    <a:pt x="3840" y="464"/>
                  </a:lnTo>
                  <a:lnTo>
                    <a:pt x="3838" y="463"/>
                  </a:lnTo>
                  <a:lnTo>
                    <a:pt x="3837" y="463"/>
                  </a:lnTo>
                  <a:lnTo>
                    <a:pt x="3837" y="461"/>
                  </a:lnTo>
                  <a:lnTo>
                    <a:pt x="3835" y="461"/>
                  </a:lnTo>
                  <a:lnTo>
                    <a:pt x="3834" y="460"/>
                  </a:lnTo>
                  <a:lnTo>
                    <a:pt x="3832" y="460"/>
                  </a:lnTo>
                  <a:lnTo>
                    <a:pt x="3832" y="458"/>
                  </a:lnTo>
                  <a:lnTo>
                    <a:pt x="3831" y="458"/>
                  </a:lnTo>
                  <a:lnTo>
                    <a:pt x="3829" y="457"/>
                  </a:lnTo>
                  <a:lnTo>
                    <a:pt x="3828" y="457"/>
                  </a:lnTo>
                  <a:lnTo>
                    <a:pt x="3826" y="457"/>
                  </a:lnTo>
                  <a:lnTo>
                    <a:pt x="3825" y="455"/>
                  </a:lnTo>
                  <a:lnTo>
                    <a:pt x="3823" y="455"/>
                  </a:lnTo>
                  <a:lnTo>
                    <a:pt x="3821" y="454"/>
                  </a:lnTo>
                  <a:lnTo>
                    <a:pt x="3820" y="452"/>
                  </a:lnTo>
                  <a:lnTo>
                    <a:pt x="3820" y="450"/>
                  </a:lnTo>
                  <a:lnTo>
                    <a:pt x="3818" y="450"/>
                  </a:lnTo>
                  <a:lnTo>
                    <a:pt x="3818" y="452"/>
                  </a:lnTo>
                  <a:lnTo>
                    <a:pt x="3817" y="452"/>
                  </a:lnTo>
                  <a:lnTo>
                    <a:pt x="3815" y="452"/>
                  </a:lnTo>
                  <a:lnTo>
                    <a:pt x="3815" y="454"/>
                  </a:lnTo>
                  <a:lnTo>
                    <a:pt x="3814" y="452"/>
                  </a:lnTo>
                  <a:lnTo>
                    <a:pt x="3814" y="450"/>
                  </a:lnTo>
                  <a:lnTo>
                    <a:pt x="3812" y="450"/>
                  </a:lnTo>
                  <a:lnTo>
                    <a:pt x="3812" y="449"/>
                  </a:lnTo>
                  <a:lnTo>
                    <a:pt x="3811" y="447"/>
                  </a:lnTo>
                  <a:lnTo>
                    <a:pt x="3809" y="447"/>
                  </a:lnTo>
                  <a:lnTo>
                    <a:pt x="3808" y="447"/>
                  </a:lnTo>
                  <a:lnTo>
                    <a:pt x="3808" y="449"/>
                  </a:lnTo>
                  <a:lnTo>
                    <a:pt x="3809" y="449"/>
                  </a:lnTo>
                  <a:lnTo>
                    <a:pt x="3809" y="450"/>
                  </a:lnTo>
                  <a:lnTo>
                    <a:pt x="3811" y="450"/>
                  </a:lnTo>
                  <a:lnTo>
                    <a:pt x="3811" y="452"/>
                  </a:lnTo>
                  <a:lnTo>
                    <a:pt x="3812" y="454"/>
                  </a:lnTo>
                  <a:lnTo>
                    <a:pt x="3811" y="454"/>
                  </a:lnTo>
                  <a:lnTo>
                    <a:pt x="3809" y="454"/>
                  </a:lnTo>
                  <a:lnTo>
                    <a:pt x="3809" y="455"/>
                  </a:lnTo>
                  <a:lnTo>
                    <a:pt x="3811" y="455"/>
                  </a:lnTo>
                  <a:lnTo>
                    <a:pt x="3811" y="457"/>
                  </a:lnTo>
                  <a:lnTo>
                    <a:pt x="3812" y="457"/>
                  </a:lnTo>
                  <a:lnTo>
                    <a:pt x="3814" y="458"/>
                  </a:lnTo>
                  <a:lnTo>
                    <a:pt x="3814" y="458"/>
                  </a:lnTo>
                  <a:lnTo>
                    <a:pt x="3814" y="460"/>
                  </a:lnTo>
                  <a:lnTo>
                    <a:pt x="3815" y="460"/>
                  </a:lnTo>
                  <a:lnTo>
                    <a:pt x="3817" y="461"/>
                  </a:lnTo>
                  <a:lnTo>
                    <a:pt x="3818" y="463"/>
                  </a:lnTo>
                  <a:lnTo>
                    <a:pt x="3818" y="464"/>
                  </a:lnTo>
                  <a:lnTo>
                    <a:pt x="3818" y="466"/>
                  </a:lnTo>
                  <a:lnTo>
                    <a:pt x="3820" y="466"/>
                  </a:lnTo>
                  <a:lnTo>
                    <a:pt x="3821" y="466"/>
                  </a:lnTo>
                  <a:lnTo>
                    <a:pt x="3823" y="466"/>
                  </a:lnTo>
                  <a:lnTo>
                    <a:pt x="3825" y="467"/>
                  </a:lnTo>
                  <a:lnTo>
                    <a:pt x="3826" y="467"/>
                  </a:lnTo>
                  <a:lnTo>
                    <a:pt x="3826" y="469"/>
                  </a:lnTo>
                  <a:lnTo>
                    <a:pt x="3829" y="471"/>
                  </a:lnTo>
                  <a:lnTo>
                    <a:pt x="3831" y="472"/>
                  </a:lnTo>
                  <a:lnTo>
                    <a:pt x="3832" y="474"/>
                  </a:lnTo>
                  <a:lnTo>
                    <a:pt x="3832" y="475"/>
                  </a:lnTo>
                  <a:lnTo>
                    <a:pt x="3834" y="475"/>
                  </a:lnTo>
                  <a:lnTo>
                    <a:pt x="3834" y="477"/>
                  </a:lnTo>
                  <a:lnTo>
                    <a:pt x="3835" y="477"/>
                  </a:lnTo>
                  <a:lnTo>
                    <a:pt x="3835" y="478"/>
                  </a:lnTo>
                  <a:lnTo>
                    <a:pt x="3837" y="480"/>
                  </a:lnTo>
                  <a:lnTo>
                    <a:pt x="3838" y="481"/>
                  </a:lnTo>
                  <a:lnTo>
                    <a:pt x="3838" y="483"/>
                  </a:lnTo>
                  <a:lnTo>
                    <a:pt x="3840" y="485"/>
                  </a:lnTo>
                  <a:lnTo>
                    <a:pt x="3842" y="485"/>
                  </a:lnTo>
                  <a:lnTo>
                    <a:pt x="3845" y="488"/>
                  </a:lnTo>
                  <a:lnTo>
                    <a:pt x="3845" y="489"/>
                  </a:lnTo>
                  <a:lnTo>
                    <a:pt x="3845" y="491"/>
                  </a:lnTo>
                  <a:lnTo>
                    <a:pt x="3843" y="492"/>
                  </a:lnTo>
                  <a:lnTo>
                    <a:pt x="3845" y="494"/>
                  </a:lnTo>
                  <a:lnTo>
                    <a:pt x="3846" y="495"/>
                  </a:lnTo>
                  <a:lnTo>
                    <a:pt x="3846" y="497"/>
                  </a:lnTo>
                  <a:lnTo>
                    <a:pt x="3848" y="497"/>
                  </a:lnTo>
                  <a:lnTo>
                    <a:pt x="3848" y="498"/>
                  </a:lnTo>
                  <a:lnTo>
                    <a:pt x="3848" y="500"/>
                  </a:lnTo>
                  <a:lnTo>
                    <a:pt x="3848" y="502"/>
                  </a:lnTo>
                  <a:lnTo>
                    <a:pt x="3846" y="502"/>
                  </a:lnTo>
                  <a:lnTo>
                    <a:pt x="3845" y="503"/>
                  </a:lnTo>
                  <a:lnTo>
                    <a:pt x="3843" y="503"/>
                  </a:lnTo>
                  <a:lnTo>
                    <a:pt x="3843" y="505"/>
                  </a:lnTo>
                  <a:lnTo>
                    <a:pt x="3843" y="506"/>
                  </a:lnTo>
                  <a:lnTo>
                    <a:pt x="3842" y="506"/>
                  </a:lnTo>
                  <a:lnTo>
                    <a:pt x="3840" y="506"/>
                  </a:lnTo>
                  <a:lnTo>
                    <a:pt x="3838" y="506"/>
                  </a:lnTo>
                  <a:lnTo>
                    <a:pt x="3838" y="505"/>
                  </a:lnTo>
                  <a:lnTo>
                    <a:pt x="3837" y="503"/>
                  </a:lnTo>
                  <a:lnTo>
                    <a:pt x="3835" y="502"/>
                  </a:lnTo>
                  <a:lnTo>
                    <a:pt x="3835" y="503"/>
                  </a:lnTo>
                  <a:lnTo>
                    <a:pt x="3834" y="502"/>
                  </a:lnTo>
                  <a:lnTo>
                    <a:pt x="3832" y="502"/>
                  </a:lnTo>
                  <a:lnTo>
                    <a:pt x="3832" y="503"/>
                  </a:lnTo>
                  <a:lnTo>
                    <a:pt x="3834" y="503"/>
                  </a:lnTo>
                  <a:lnTo>
                    <a:pt x="3835" y="505"/>
                  </a:lnTo>
                  <a:lnTo>
                    <a:pt x="3837" y="508"/>
                  </a:lnTo>
                  <a:lnTo>
                    <a:pt x="3838" y="508"/>
                  </a:lnTo>
                  <a:lnTo>
                    <a:pt x="3838" y="511"/>
                  </a:lnTo>
                  <a:lnTo>
                    <a:pt x="3838" y="512"/>
                  </a:lnTo>
                  <a:lnTo>
                    <a:pt x="3838" y="514"/>
                  </a:lnTo>
                  <a:lnTo>
                    <a:pt x="3838" y="515"/>
                  </a:lnTo>
                  <a:lnTo>
                    <a:pt x="3840" y="515"/>
                  </a:lnTo>
                  <a:lnTo>
                    <a:pt x="3840" y="517"/>
                  </a:lnTo>
                  <a:lnTo>
                    <a:pt x="3842" y="517"/>
                  </a:lnTo>
                  <a:lnTo>
                    <a:pt x="3842" y="519"/>
                  </a:lnTo>
                  <a:lnTo>
                    <a:pt x="3843" y="519"/>
                  </a:lnTo>
                  <a:lnTo>
                    <a:pt x="3845" y="519"/>
                  </a:lnTo>
                  <a:lnTo>
                    <a:pt x="3845" y="520"/>
                  </a:lnTo>
                  <a:lnTo>
                    <a:pt x="3846" y="520"/>
                  </a:lnTo>
                  <a:lnTo>
                    <a:pt x="3846" y="522"/>
                  </a:lnTo>
                  <a:lnTo>
                    <a:pt x="3845" y="520"/>
                  </a:lnTo>
                  <a:lnTo>
                    <a:pt x="3845" y="522"/>
                  </a:lnTo>
                  <a:lnTo>
                    <a:pt x="3845" y="522"/>
                  </a:lnTo>
                  <a:lnTo>
                    <a:pt x="3843" y="522"/>
                  </a:lnTo>
                  <a:lnTo>
                    <a:pt x="3842" y="522"/>
                  </a:lnTo>
                  <a:lnTo>
                    <a:pt x="3842" y="523"/>
                  </a:lnTo>
                  <a:lnTo>
                    <a:pt x="3840" y="522"/>
                  </a:lnTo>
                  <a:lnTo>
                    <a:pt x="3838" y="522"/>
                  </a:lnTo>
                  <a:lnTo>
                    <a:pt x="3838" y="522"/>
                  </a:lnTo>
                  <a:lnTo>
                    <a:pt x="3837" y="522"/>
                  </a:lnTo>
                  <a:lnTo>
                    <a:pt x="3837" y="520"/>
                  </a:lnTo>
                  <a:lnTo>
                    <a:pt x="3835" y="520"/>
                  </a:lnTo>
                  <a:lnTo>
                    <a:pt x="3834" y="520"/>
                  </a:lnTo>
                  <a:lnTo>
                    <a:pt x="3834" y="522"/>
                  </a:lnTo>
                  <a:lnTo>
                    <a:pt x="3832" y="522"/>
                  </a:lnTo>
                  <a:lnTo>
                    <a:pt x="3831" y="522"/>
                  </a:lnTo>
                  <a:lnTo>
                    <a:pt x="3829" y="522"/>
                  </a:lnTo>
                  <a:lnTo>
                    <a:pt x="3828" y="522"/>
                  </a:lnTo>
                  <a:lnTo>
                    <a:pt x="3826" y="522"/>
                  </a:lnTo>
                  <a:lnTo>
                    <a:pt x="3825" y="522"/>
                  </a:lnTo>
                  <a:lnTo>
                    <a:pt x="3823" y="522"/>
                  </a:lnTo>
                  <a:lnTo>
                    <a:pt x="3821" y="522"/>
                  </a:lnTo>
                  <a:lnTo>
                    <a:pt x="3820" y="522"/>
                  </a:lnTo>
                  <a:lnTo>
                    <a:pt x="3820" y="523"/>
                  </a:lnTo>
                  <a:lnTo>
                    <a:pt x="3818" y="523"/>
                  </a:lnTo>
                  <a:lnTo>
                    <a:pt x="3818" y="522"/>
                  </a:lnTo>
                  <a:lnTo>
                    <a:pt x="3817" y="522"/>
                  </a:lnTo>
                  <a:lnTo>
                    <a:pt x="3815" y="522"/>
                  </a:lnTo>
                  <a:lnTo>
                    <a:pt x="3814" y="522"/>
                  </a:lnTo>
                  <a:lnTo>
                    <a:pt x="3814" y="522"/>
                  </a:lnTo>
                  <a:lnTo>
                    <a:pt x="3814" y="523"/>
                  </a:lnTo>
                  <a:lnTo>
                    <a:pt x="3814" y="523"/>
                  </a:lnTo>
                  <a:lnTo>
                    <a:pt x="3814" y="525"/>
                  </a:lnTo>
                  <a:lnTo>
                    <a:pt x="3814" y="526"/>
                  </a:lnTo>
                  <a:lnTo>
                    <a:pt x="3814" y="528"/>
                  </a:lnTo>
                  <a:lnTo>
                    <a:pt x="3814" y="528"/>
                  </a:lnTo>
                  <a:lnTo>
                    <a:pt x="3814" y="529"/>
                  </a:lnTo>
                  <a:lnTo>
                    <a:pt x="3814" y="529"/>
                  </a:lnTo>
                  <a:lnTo>
                    <a:pt x="3814" y="531"/>
                  </a:lnTo>
                  <a:lnTo>
                    <a:pt x="3814" y="533"/>
                  </a:lnTo>
                  <a:lnTo>
                    <a:pt x="3814" y="534"/>
                  </a:lnTo>
                  <a:lnTo>
                    <a:pt x="3814" y="536"/>
                  </a:lnTo>
                  <a:lnTo>
                    <a:pt x="3814" y="537"/>
                  </a:lnTo>
                  <a:lnTo>
                    <a:pt x="3812" y="537"/>
                  </a:lnTo>
                  <a:lnTo>
                    <a:pt x="3811" y="537"/>
                  </a:lnTo>
                  <a:lnTo>
                    <a:pt x="3809" y="537"/>
                  </a:lnTo>
                  <a:lnTo>
                    <a:pt x="3809" y="539"/>
                  </a:lnTo>
                  <a:lnTo>
                    <a:pt x="3811" y="539"/>
                  </a:lnTo>
                  <a:lnTo>
                    <a:pt x="3811" y="540"/>
                  </a:lnTo>
                  <a:lnTo>
                    <a:pt x="3812" y="540"/>
                  </a:lnTo>
                  <a:lnTo>
                    <a:pt x="3812" y="542"/>
                  </a:lnTo>
                  <a:lnTo>
                    <a:pt x="3814" y="542"/>
                  </a:lnTo>
                  <a:lnTo>
                    <a:pt x="3814" y="543"/>
                  </a:lnTo>
                  <a:lnTo>
                    <a:pt x="3812" y="543"/>
                  </a:lnTo>
                  <a:lnTo>
                    <a:pt x="3812" y="545"/>
                  </a:lnTo>
                  <a:lnTo>
                    <a:pt x="3812" y="546"/>
                  </a:lnTo>
                  <a:lnTo>
                    <a:pt x="3811" y="546"/>
                  </a:lnTo>
                  <a:lnTo>
                    <a:pt x="3812" y="548"/>
                  </a:lnTo>
                  <a:lnTo>
                    <a:pt x="3812" y="550"/>
                  </a:lnTo>
                  <a:lnTo>
                    <a:pt x="3811" y="550"/>
                  </a:lnTo>
                  <a:lnTo>
                    <a:pt x="3809" y="550"/>
                  </a:lnTo>
                  <a:lnTo>
                    <a:pt x="3809" y="551"/>
                  </a:lnTo>
                  <a:lnTo>
                    <a:pt x="3808" y="551"/>
                  </a:lnTo>
                  <a:lnTo>
                    <a:pt x="3806" y="551"/>
                  </a:lnTo>
                  <a:lnTo>
                    <a:pt x="3806" y="553"/>
                  </a:lnTo>
                  <a:lnTo>
                    <a:pt x="3808" y="553"/>
                  </a:lnTo>
                  <a:lnTo>
                    <a:pt x="3809" y="553"/>
                  </a:lnTo>
                  <a:lnTo>
                    <a:pt x="3809" y="554"/>
                  </a:lnTo>
                  <a:lnTo>
                    <a:pt x="3811" y="554"/>
                  </a:lnTo>
                  <a:lnTo>
                    <a:pt x="3812" y="554"/>
                  </a:lnTo>
                  <a:lnTo>
                    <a:pt x="3812" y="556"/>
                  </a:lnTo>
                  <a:lnTo>
                    <a:pt x="3812" y="557"/>
                  </a:lnTo>
                  <a:lnTo>
                    <a:pt x="3814" y="557"/>
                  </a:lnTo>
                  <a:lnTo>
                    <a:pt x="3814" y="557"/>
                  </a:lnTo>
                  <a:lnTo>
                    <a:pt x="3814" y="556"/>
                  </a:lnTo>
                  <a:lnTo>
                    <a:pt x="3815" y="556"/>
                  </a:lnTo>
                  <a:lnTo>
                    <a:pt x="3815" y="554"/>
                  </a:lnTo>
                  <a:lnTo>
                    <a:pt x="3817" y="554"/>
                  </a:lnTo>
                  <a:lnTo>
                    <a:pt x="3818" y="554"/>
                  </a:lnTo>
                  <a:lnTo>
                    <a:pt x="3818" y="556"/>
                  </a:lnTo>
                  <a:lnTo>
                    <a:pt x="3820" y="556"/>
                  </a:lnTo>
                  <a:lnTo>
                    <a:pt x="3820" y="557"/>
                  </a:lnTo>
                  <a:lnTo>
                    <a:pt x="3821" y="557"/>
                  </a:lnTo>
                  <a:lnTo>
                    <a:pt x="3823" y="557"/>
                  </a:lnTo>
                  <a:lnTo>
                    <a:pt x="3825" y="559"/>
                  </a:lnTo>
                  <a:lnTo>
                    <a:pt x="3825" y="559"/>
                  </a:lnTo>
                  <a:lnTo>
                    <a:pt x="3825" y="560"/>
                  </a:lnTo>
                  <a:lnTo>
                    <a:pt x="3826" y="559"/>
                  </a:lnTo>
                  <a:lnTo>
                    <a:pt x="3828" y="559"/>
                  </a:lnTo>
                  <a:lnTo>
                    <a:pt x="3828" y="560"/>
                  </a:lnTo>
                  <a:lnTo>
                    <a:pt x="3828" y="562"/>
                  </a:lnTo>
                  <a:lnTo>
                    <a:pt x="3829" y="562"/>
                  </a:lnTo>
                  <a:lnTo>
                    <a:pt x="3829" y="564"/>
                  </a:lnTo>
                  <a:lnTo>
                    <a:pt x="3829" y="565"/>
                  </a:lnTo>
                  <a:lnTo>
                    <a:pt x="3829" y="567"/>
                  </a:lnTo>
                  <a:lnTo>
                    <a:pt x="3829" y="568"/>
                  </a:lnTo>
                  <a:lnTo>
                    <a:pt x="3831" y="568"/>
                  </a:lnTo>
                  <a:lnTo>
                    <a:pt x="3831" y="570"/>
                  </a:lnTo>
                  <a:lnTo>
                    <a:pt x="3832" y="570"/>
                  </a:lnTo>
                  <a:lnTo>
                    <a:pt x="3832" y="571"/>
                  </a:lnTo>
                  <a:lnTo>
                    <a:pt x="3834" y="571"/>
                  </a:lnTo>
                  <a:lnTo>
                    <a:pt x="3835" y="573"/>
                  </a:lnTo>
                  <a:lnTo>
                    <a:pt x="3837" y="573"/>
                  </a:lnTo>
                  <a:lnTo>
                    <a:pt x="3837" y="574"/>
                  </a:lnTo>
                  <a:lnTo>
                    <a:pt x="3838" y="576"/>
                  </a:lnTo>
                  <a:lnTo>
                    <a:pt x="3837" y="576"/>
                  </a:lnTo>
                  <a:lnTo>
                    <a:pt x="3838" y="577"/>
                  </a:lnTo>
                  <a:lnTo>
                    <a:pt x="3840" y="577"/>
                  </a:lnTo>
                  <a:lnTo>
                    <a:pt x="3840" y="579"/>
                  </a:lnTo>
                  <a:lnTo>
                    <a:pt x="3842" y="579"/>
                  </a:lnTo>
                  <a:lnTo>
                    <a:pt x="3843" y="579"/>
                  </a:lnTo>
                  <a:lnTo>
                    <a:pt x="3845" y="579"/>
                  </a:lnTo>
                  <a:lnTo>
                    <a:pt x="3845" y="577"/>
                  </a:lnTo>
                  <a:lnTo>
                    <a:pt x="3843" y="577"/>
                  </a:lnTo>
                  <a:lnTo>
                    <a:pt x="3842" y="576"/>
                  </a:lnTo>
                  <a:lnTo>
                    <a:pt x="3840" y="576"/>
                  </a:lnTo>
                  <a:lnTo>
                    <a:pt x="3840" y="574"/>
                  </a:lnTo>
                  <a:lnTo>
                    <a:pt x="3838" y="573"/>
                  </a:lnTo>
                  <a:lnTo>
                    <a:pt x="3838" y="571"/>
                  </a:lnTo>
                  <a:lnTo>
                    <a:pt x="3840" y="573"/>
                  </a:lnTo>
                  <a:lnTo>
                    <a:pt x="3842" y="573"/>
                  </a:lnTo>
                  <a:lnTo>
                    <a:pt x="3842" y="574"/>
                  </a:lnTo>
                  <a:lnTo>
                    <a:pt x="3842" y="576"/>
                  </a:lnTo>
                  <a:lnTo>
                    <a:pt x="3843" y="576"/>
                  </a:lnTo>
                  <a:lnTo>
                    <a:pt x="3845" y="576"/>
                  </a:lnTo>
                  <a:lnTo>
                    <a:pt x="3845" y="577"/>
                  </a:lnTo>
                  <a:lnTo>
                    <a:pt x="3846" y="577"/>
                  </a:lnTo>
                  <a:lnTo>
                    <a:pt x="3846" y="579"/>
                  </a:lnTo>
                  <a:lnTo>
                    <a:pt x="3848" y="581"/>
                  </a:lnTo>
                  <a:lnTo>
                    <a:pt x="3849" y="581"/>
                  </a:lnTo>
                  <a:lnTo>
                    <a:pt x="3849" y="579"/>
                  </a:lnTo>
                  <a:lnTo>
                    <a:pt x="3849" y="577"/>
                  </a:lnTo>
                  <a:lnTo>
                    <a:pt x="3848" y="577"/>
                  </a:lnTo>
                  <a:lnTo>
                    <a:pt x="3848" y="576"/>
                  </a:lnTo>
                  <a:lnTo>
                    <a:pt x="3849" y="576"/>
                  </a:lnTo>
                  <a:lnTo>
                    <a:pt x="3851" y="576"/>
                  </a:lnTo>
                  <a:lnTo>
                    <a:pt x="3851" y="574"/>
                  </a:lnTo>
                  <a:lnTo>
                    <a:pt x="3849" y="574"/>
                  </a:lnTo>
                  <a:lnTo>
                    <a:pt x="3849" y="573"/>
                  </a:lnTo>
                  <a:lnTo>
                    <a:pt x="3848" y="571"/>
                  </a:lnTo>
                  <a:lnTo>
                    <a:pt x="3846" y="571"/>
                  </a:lnTo>
                  <a:lnTo>
                    <a:pt x="3846" y="570"/>
                  </a:lnTo>
                  <a:lnTo>
                    <a:pt x="3845" y="568"/>
                  </a:lnTo>
                  <a:lnTo>
                    <a:pt x="3845" y="567"/>
                  </a:lnTo>
                  <a:lnTo>
                    <a:pt x="3843" y="567"/>
                  </a:lnTo>
                  <a:lnTo>
                    <a:pt x="3843" y="565"/>
                  </a:lnTo>
                  <a:lnTo>
                    <a:pt x="3842" y="564"/>
                  </a:lnTo>
                  <a:lnTo>
                    <a:pt x="3842" y="562"/>
                  </a:lnTo>
                  <a:lnTo>
                    <a:pt x="3840" y="562"/>
                  </a:lnTo>
                  <a:lnTo>
                    <a:pt x="3840" y="560"/>
                  </a:lnTo>
                  <a:lnTo>
                    <a:pt x="3840" y="559"/>
                  </a:lnTo>
                  <a:lnTo>
                    <a:pt x="3840" y="559"/>
                  </a:lnTo>
                  <a:lnTo>
                    <a:pt x="3840" y="557"/>
                  </a:lnTo>
                  <a:lnTo>
                    <a:pt x="3838" y="557"/>
                  </a:lnTo>
                  <a:lnTo>
                    <a:pt x="3837" y="557"/>
                  </a:lnTo>
                  <a:lnTo>
                    <a:pt x="3837" y="556"/>
                  </a:lnTo>
                  <a:lnTo>
                    <a:pt x="3835" y="554"/>
                  </a:lnTo>
                  <a:lnTo>
                    <a:pt x="3834" y="554"/>
                  </a:lnTo>
                  <a:lnTo>
                    <a:pt x="3834" y="553"/>
                  </a:lnTo>
                  <a:lnTo>
                    <a:pt x="3832" y="553"/>
                  </a:lnTo>
                  <a:lnTo>
                    <a:pt x="3831" y="553"/>
                  </a:lnTo>
                  <a:lnTo>
                    <a:pt x="3829" y="553"/>
                  </a:lnTo>
                  <a:lnTo>
                    <a:pt x="3828" y="551"/>
                  </a:lnTo>
                  <a:lnTo>
                    <a:pt x="3829" y="551"/>
                  </a:lnTo>
                  <a:lnTo>
                    <a:pt x="3829" y="550"/>
                  </a:lnTo>
                  <a:lnTo>
                    <a:pt x="3828" y="550"/>
                  </a:lnTo>
                  <a:lnTo>
                    <a:pt x="3828" y="548"/>
                  </a:lnTo>
                  <a:lnTo>
                    <a:pt x="3826" y="548"/>
                  </a:lnTo>
                  <a:lnTo>
                    <a:pt x="3825" y="546"/>
                  </a:lnTo>
                  <a:lnTo>
                    <a:pt x="3823" y="546"/>
                  </a:lnTo>
                  <a:lnTo>
                    <a:pt x="3823" y="548"/>
                  </a:lnTo>
                  <a:lnTo>
                    <a:pt x="3821" y="548"/>
                  </a:lnTo>
                  <a:lnTo>
                    <a:pt x="3820" y="548"/>
                  </a:lnTo>
                  <a:lnTo>
                    <a:pt x="3818" y="548"/>
                  </a:lnTo>
                  <a:lnTo>
                    <a:pt x="3818" y="546"/>
                  </a:lnTo>
                  <a:lnTo>
                    <a:pt x="3817" y="546"/>
                  </a:lnTo>
                  <a:lnTo>
                    <a:pt x="3817" y="545"/>
                  </a:lnTo>
                  <a:lnTo>
                    <a:pt x="3815" y="545"/>
                  </a:lnTo>
                  <a:lnTo>
                    <a:pt x="3815" y="543"/>
                  </a:lnTo>
                  <a:lnTo>
                    <a:pt x="3814" y="543"/>
                  </a:lnTo>
                  <a:lnTo>
                    <a:pt x="3814" y="542"/>
                  </a:lnTo>
                  <a:lnTo>
                    <a:pt x="3815" y="542"/>
                  </a:lnTo>
                  <a:lnTo>
                    <a:pt x="3815" y="543"/>
                  </a:lnTo>
                  <a:lnTo>
                    <a:pt x="3817" y="543"/>
                  </a:lnTo>
                  <a:lnTo>
                    <a:pt x="3817" y="542"/>
                  </a:lnTo>
                  <a:lnTo>
                    <a:pt x="3818" y="542"/>
                  </a:lnTo>
                  <a:lnTo>
                    <a:pt x="3820" y="542"/>
                  </a:lnTo>
                  <a:lnTo>
                    <a:pt x="3821" y="542"/>
                  </a:lnTo>
                  <a:lnTo>
                    <a:pt x="3821" y="543"/>
                  </a:lnTo>
                  <a:lnTo>
                    <a:pt x="3823" y="543"/>
                  </a:lnTo>
                  <a:lnTo>
                    <a:pt x="3825" y="543"/>
                  </a:lnTo>
                  <a:lnTo>
                    <a:pt x="3826" y="543"/>
                  </a:lnTo>
                  <a:lnTo>
                    <a:pt x="3828" y="545"/>
                  </a:lnTo>
                  <a:lnTo>
                    <a:pt x="3828" y="543"/>
                  </a:lnTo>
                  <a:lnTo>
                    <a:pt x="3826" y="542"/>
                  </a:lnTo>
                  <a:lnTo>
                    <a:pt x="3825" y="542"/>
                  </a:lnTo>
                  <a:lnTo>
                    <a:pt x="3825" y="540"/>
                  </a:lnTo>
                  <a:lnTo>
                    <a:pt x="3823" y="539"/>
                  </a:lnTo>
                  <a:lnTo>
                    <a:pt x="3823" y="537"/>
                  </a:lnTo>
                  <a:lnTo>
                    <a:pt x="3825" y="537"/>
                  </a:lnTo>
                  <a:lnTo>
                    <a:pt x="3826" y="537"/>
                  </a:lnTo>
                  <a:lnTo>
                    <a:pt x="3826" y="539"/>
                  </a:lnTo>
                  <a:lnTo>
                    <a:pt x="3828" y="539"/>
                  </a:lnTo>
                  <a:lnTo>
                    <a:pt x="3828" y="540"/>
                  </a:lnTo>
                  <a:lnTo>
                    <a:pt x="3829" y="540"/>
                  </a:lnTo>
                  <a:lnTo>
                    <a:pt x="3829" y="539"/>
                  </a:lnTo>
                  <a:lnTo>
                    <a:pt x="3831" y="539"/>
                  </a:lnTo>
                  <a:lnTo>
                    <a:pt x="3831" y="540"/>
                  </a:lnTo>
                  <a:lnTo>
                    <a:pt x="3832" y="540"/>
                  </a:lnTo>
                  <a:lnTo>
                    <a:pt x="3834" y="540"/>
                  </a:lnTo>
                  <a:lnTo>
                    <a:pt x="3832" y="539"/>
                  </a:lnTo>
                  <a:lnTo>
                    <a:pt x="3834" y="539"/>
                  </a:lnTo>
                  <a:lnTo>
                    <a:pt x="3832" y="537"/>
                  </a:lnTo>
                  <a:lnTo>
                    <a:pt x="3834" y="537"/>
                  </a:lnTo>
                  <a:lnTo>
                    <a:pt x="3834" y="536"/>
                  </a:lnTo>
                  <a:lnTo>
                    <a:pt x="3835" y="536"/>
                  </a:lnTo>
                  <a:lnTo>
                    <a:pt x="3837" y="536"/>
                  </a:lnTo>
                  <a:lnTo>
                    <a:pt x="3838" y="536"/>
                  </a:lnTo>
                  <a:lnTo>
                    <a:pt x="3840" y="537"/>
                  </a:lnTo>
                  <a:lnTo>
                    <a:pt x="3840" y="536"/>
                  </a:lnTo>
                  <a:lnTo>
                    <a:pt x="3840" y="534"/>
                  </a:lnTo>
                  <a:lnTo>
                    <a:pt x="3840" y="533"/>
                  </a:lnTo>
                  <a:lnTo>
                    <a:pt x="3842" y="533"/>
                  </a:lnTo>
                  <a:lnTo>
                    <a:pt x="3843" y="533"/>
                  </a:lnTo>
                  <a:lnTo>
                    <a:pt x="3845" y="533"/>
                  </a:lnTo>
                  <a:lnTo>
                    <a:pt x="3846" y="533"/>
                  </a:lnTo>
                  <a:lnTo>
                    <a:pt x="3848" y="533"/>
                  </a:lnTo>
                  <a:lnTo>
                    <a:pt x="3848" y="534"/>
                  </a:lnTo>
                  <a:lnTo>
                    <a:pt x="3849" y="534"/>
                  </a:lnTo>
                  <a:lnTo>
                    <a:pt x="3849" y="536"/>
                  </a:lnTo>
                  <a:lnTo>
                    <a:pt x="3849" y="537"/>
                  </a:lnTo>
                  <a:lnTo>
                    <a:pt x="3851" y="539"/>
                  </a:lnTo>
                  <a:lnTo>
                    <a:pt x="3851" y="540"/>
                  </a:lnTo>
                  <a:lnTo>
                    <a:pt x="3851" y="539"/>
                  </a:lnTo>
                  <a:lnTo>
                    <a:pt x="3851" y="537"/>
                  </a:lnTo>
                  <a:lnTo>
                    <a:pt x="3851" y="537"/>
                  </a:lnTo>
                  <a:lnTo>
                    <a:pt x="3851" y="536"/>
                  </a:lnTo>
                  <a:lnTo>
                    <a:pt x="3851" y="534"/>
                  </a:lnTo>
                  <a:lnTo>
                    <a:pt x="3851" y="533"/>
                  </a:lnTo>
                  <a:lnTo>
                    <a:pt x="3851" y="533"/>
                  </a:lnTo>
                  <a:lnTo>
                    <a:pt x="3852" y="534"/>
                  </a:lnTo>
                  <a:lnTo>
                    <a:pt x="3854" y="536"/>
                  </a:lnTo>
                  <a:lnTo>
                    <a:pt x="3854" y="537"/>
                  </a:lnTo>
                  <a:lnTo>
                    <a:pt x="3854" y="539"/>
                  </a:lnTo>
                  <a:lnTo>
                    <a:pt x="3855" y="539"/>
                  </a:lnTo>
                  <a:lnTo>
                    <a:pt x="3855" y="540"/>
                  </a:lnTo>
                  <a:lnTo>
                    <a:pt x="3857" y="540"/>
                  </a:lnTo>
                  <a:lnTo>
                    <a:pt x="3857" y="542"/>
                  </a:lnTo>
                  <a:lnTo>
                    <a:pt x="3859" y="542"/>
                  </a:lnTo>
                  <a:lnTo>
                    <a:pt x="3859" y="543"/>
                  </a:lnTo>
                  <a:lnTo>
                    <a:pt x="3860" y="543"/>
                  </a:lnTo>
                  <a:lnTo>
                    <a:pt x="3860" y="545"/>
                  </a:lnTo>
                  <a:lnTo>
                    <a:pt x="3862" y="545"/>
                  </a:lnTo>
                  <a:lnTo>
                    <a:pt x="3863" y="545"/>
                  </a:lnTo>
                  <a:lnTo>
                    <a:pt x="3863" y="546"/>
                  </a:lnTo>
                  <a:lnTo>
                    <a:pt x="3865" y="546"/>
                  </a:lnTo>
                  <a:lnTo>
                    <a:pt x="3865" y="548"/>
                  </a:lnTo>
                  <a:lnTo>
                    <a:pt x="3866" y="548"/>
                  </a:lnTo>
                  <a:lnTo>
                    <a:pt x="3868" y="548"/>
                  </a:lnTo>
                  <a:lnTo>
                    <a:pt x="3868" y="550"/>
                  </a:lnTo>
                  <a:lnTo>
                    <a:pt x="3871" y="550"/>
                  </a:lnTo>
                  <a:lnTo>
                    <a:pt x="3872" y="550"/>
                  </a:lnTo>
                  <a:lnTo>
                    <a:pt x="3872" y="548"/>
                  </a:lnTo>
                  <a:lnTo>
                    <a:pt x="3872" y="546"/>
                  </a:lnTo>
                  <a:lnTo>
                    <a:pt x="3871" y="545"/>
                  </a:lnTo>
                  <a:lnTo>
                    <a:pt x="3871" y="543"/>
                  </a:lnTo>
                  <a:lnTo>
                    <a:pt x="3871" y="542"/>
                  </a:lnTo>
                  <a:lnTo>
                    <a:pt x="3869" y="542"/>
                  </a:lnTo>
                  <a:lnTo>
                    <a:pt x="3869" y="540"/>
                  </a:lnTo>
                  <a:lnTo>
                    <a:pt x="3869" y="539"/>
                  </a:lnTo>
                  <a:lnTo>
                    <a:pt x="3871" y="539"/>
                  </a:lnTo>
                  <a:lnTo>
                    <a:pt x="3872" y="539"/>
                  </a:lnTo>
                  <a:lnTo>
                    <a:pt x="3872" y="537"/>
                  </a:lnTo>
                  <a:lnTo>
                    <a:pt x="3871" y="537"/>
                  </a:lnTo>
                  <a:lnTo>
                    <a:pt x="3871" y="536"/>
                  </a:lnTo>
                  <a:lnTo>
                    <a:pt x="3869" y="536"/>
                  </a:lnTo>
                  <a:lnTo>
                    <a:pt x="3868" y="536"/>
                  </a:lnTo>
                  <a:lnTo>
                    <a:pt x="3866" y="534"/>
                  </a:lnTo>
                  <a:lnTo>
                    <a:pt x="3865" y="534"/>
                  </a:lnTo>
                  <a:lnTo>
                    <a:pt x="3863" y="533"/>
                  </a:lnTo>
                  <a:lnTo>
                    <a:pt x="3863" y="531"/>
                  </a:lnTo>
                  <a:lnTo>
                    <a:pt x="3862" y="531"/>
                  </a:lnTo>
                  <a:lnTo>
                    <a:pt x="3862" y="529"/>
                  </a:lnTo>
                  <a:lnTo>
                    <a:pt x="3862" y="528"/>
                  </a:lnTo>
                  <a:lnTo>
                    <a:pt x="3863" y="528"/>
                  </a:lnTo>
                  <a:lnTo>
                    <a:pt x="3863" y="529"/>
                  </a:lnTo>
                  <a:lnTo>
                    <a:pt x="3865" y="531"/>
                  </a:lnTo>
                  <a:lnTo>
                    <a:pt x="3866" y="531"/>
                  </a:lnTo>
                  <a:lnTo>
                    <a:pt x="3868" y="531"/>
                  </a:lnTo>
                  <a:lnTo>
                    <a:pt x="3868" y="533"/>
                  </a:lnTo>
                  <a:lnTo>
                    <a:pt x="3869" y="533"/>
                  </a:lnTo>
                  <a:lnTo>
                    <a:pt x="3869" y="531"/>
                  </a:lnTo>
                  <a:lnTo>
                    <a:pt x="3871" y="531"/>
                  </a:lnTo>
                  <a:lnTo>
                    <a:pt x="3871" y="533"/>
                  </a:lnTo>
                  <a:lnTo>
                    <a:pt x="3872" y="533"/>
                  </a:lnTo>
                  <a:lnTo>
                    <a:pt x="3871" y="534"/>
                  </a:lnTo>
                  <a:lnTo>
                    <a:pt x="3872" y="534"/>
                  </a:lnTo>
                  <a:lnTo>
                    <a:pt x="3874" y="534"/>
                  </a:lnTo>
                  <a:lnTo>
                    <a:pt x="3876" y="534"/>
                  </a:lnTo>
                  <a:lnTo>
                    <a:pt x="3877" y="534"/>
                  </a:lnTo>
                  <a:lnTo>
                    <a:pt x="3879" y="534"/>
                  </a:lnTo>
                  <a:lnTo>
                    <a:pt x="3880" y="534"/>
                  </a:lnTo>
                  <a:lnTo>
                    <a:pt x="3882" y="534"/>
                  </a:lnTo>
                  <a:lnTo>
                    <a:pt x="3883" y="534"/>
                  </a:lnTo>
                  <a:lnTo>
                    <a:pt x="3882" y="533"/>
                  </a:lnTo>
                  <a:lnTo>
                    <a:pt x="3882" y="531"/>
                  </a:lnTo>
                  <a:lnTo>
                    <a:pt x="3882" y="529"/>
                  </a:lnTo>
                  <a:lnTo>
                    <a:pt x="3880" y="528"/>
                  </a:lnTo>
                  <a:lnTo>
                    <a:pt x="3882" y="528"/>
                  </a:lnTo>
                  <a:lnTo>
                    <a:pt x="3883" y="528"/>
                  </a:lnTo>
                  <a:lnTo>
                    <a:pt x="3885" y="528"/>
                  </a:lnTo>
                  <a:lnTo>
                    <a:pt x="3885" y="529"/>
                  </a:lnTo>
                  <a:lnTo>
                    <a:pt x="3886" y="531"/>
                  </a:lnTo>
                  <a:lnTo>
                    <a:pt x="3888" y="533"/>
                  </a:lnTo>
                  <a:lnTo>
                    <a:pt x="3888" y="534"/>
                  </a:lnTo>
                  <a:lnTo>
                    <a:pt x="3890" y="534"/>
                  </a:lnTo>
                  <a:lnTo>
                    <a:pt x="3890" y="533"/>
                  </a:lnTo>
                  <a:lnTo>
                    <a:pt x="3890" y="531"/>
                  </a:lnTo>
                  <a:lnTo>
                    <a:pt x="3888" y="531"/>
                  </a:lnTo>
                  <a:lnTo>
                    <a:pt x="3888" y="529"/>
                  </a:lnTo>
                  <a:lnTo>
                    <a:pt x="3888" y="529"/>
                  </a:lnTo>
                  <a:lnTo>
                    <a:pt x="3888" y="528"/>
                  </a:lnTo>
                  <a:lnTo>
                    <a:pt x="3886" y="528"/>
                  </a:lnTo>
                  <a:lnTo>
                    <a:pt x="3886" y="526"/>
                  </a:lnTo>
                  <a:lnTo>
                    <a:pt x="3885" y="526"/>
                  </a:lnTo>
                  <a:lnTo>
                    <a:pt x="3885" y="525"/>
                  </a:lnTo>
                  <a:lnTo>
                    <a:pt x="3886" y="525"/>
                  </a:lnTo>
                  <a:lnTo>
                    <a:pt x="3888" y="525"/>
                  </a:lnTo>
                  <a:lnTo>
                    <a:pt x="3888" y="525"/>
                  </a:lnTo>
                  <a:lnTo>
                    <a:pt x="3888" y="523"/>
                  </a:lnTo>
                  <a:lnTo>
                    <a:pt x="3888" y="522"/>
                  </a:lnTo>
                  <a:lnTo>
                    <a:pt x="3886" y="522"/>
                  </a:lnTo>
                  <a:lnTo>
                    <a:pt x="3886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88" y="522"/>
                  </a:lnTo>
                  <a:lnTo>
                    <a:pt x="3890" y="522"/>
                  </a:lnTo>
                  <a:lnTo>
                    <a:pt x="3890" y="523"/>
                  </a:lnTo>
                  <a:lnTo>
                    <a:pt x="3890" y="525"/>
                  </a:lnTo>
                  <a:lnTo>
                    <a:pt x="3891" y="525"/>
                  </a:lnTo>
                  <a:lnTo>
                    <a:pt x="3891" y="526"/>
                  </a:lnTo>
                  <a:lnTo>
                    <a:pt x="3893" y="526"/>
                  </a:lnTo>
                  <a:lnTo>
                    <a:pt x="3893" y="528"/>
                  </a:lnTo>
                  <a:lnTo>
                    <a:pt x="3894" y="528"/>
                  </a:lnTo>
                  <a:lnTo>
                    <a:pt x="3894" y="529"/>
                  </a:lnTo>
                  <a:lnTo>
                    <a:pt x="3896" y="529"/>
                  </a:lnTo>
                  <a:lnTo>
                    <a:pt x="3896" y="528"/>
                  </a:lnTo>
                  <a:lnTo>
                    <a:pt x="3897" y="528"/>
                  </a:lnTo>
                  <a:lnTo>
                    <a:pt x="3899" y="528"/>
                  </a:lnTo>
                  <a:lnTo>
                    <a:pt x="3899" y="526"/>
                  </a:lnTo>
                  <a:lnTo>
                    <a:pt x="3897" y="526"/>
                  </a:lnTo>
                  <a:lnTo>
                    <a:pt x="3897" y="525"/>
                  </a:lnTo>
                  <a:lnTo>
                    <a:pt x="3896" y="525"/>
                  </a:lnTo>
                  <a:lnTo>
                    <a:pt x="3896" y="523"/>
                  </a:lnTo>
                  <a:lnTo>
                    <a:pt x="3894" y="522"/>
                  </a:lnTo>
                  <a:lnTo>
                    <a:pt x="3893" y="522"/>
                  </a:lnTo>
                  <a:lnTo>
                    <a:pt x="3893" y="522"/>
                  </a:lnTo>
                  <a:lnTo>
                    <a:pt x="3894" y="522"/>
                  </a:lnTo>
                  <a:lnTo>
                    <a:pt x="3894" y="520"/>
                  </a:lnTo>
                  <a:lnTo>
                    <a:pt x="3893" y="520"/>
                  </a:lnTo>
                  <a:lnTo>
                    <a:pt x="3888" y="517"/>
                  </a:lnTo>
                  <a:lnTo>
                    <a:pt x="3888" y="515"/>
                  </a:lnTo>
                  <a:lnTo>
                    <a:pt x="3886" y="515"/>
                  </a:lnTo>
                  <a:lnTo>
                    <a:pt x="3885" y="514"/>
                  </a:lnTo>
                  <a:lnTo>
                    <a:pt x="3885" y="512"/>
                  </a:lnTo>
                  <a:lnTo>
                    <a:pt x="3883" y="512"/>
                  </a:lnTo>
                  <a:lnTo>
                    <a:pt x="3883" y="511"/>
                  </a:lnTo>
                  <a:lnTo>
                    <a:pt x="3882" y="511"/>
                  </a:lnTo>
                  <a:lnTo>
                    <a:pt x="3882" y="509"/>
                  </a:lnTo>
                  <a:lnTo>
                    <a:pt x="3880" y="509"/>
                  </a:lnTo>
                  <a:lnTo>
                    <a:pt x="3879" y="506"/>
                  </a:lnTo>
                  <a:lnTo>
                    <a:pt x="3879" y="505"/>
                  </a:lnTo>
                  <a:lnTo>
                    <a:pt x="3879" y="503"/>
                  </a:lnTo>
                  <a:lnTo>
                    <a:pt x="3877" y="502"/>
                  </a:lnTo>
                  <a:lnTo>
                    <a:pt x="3876" y="502"/>
                  </a:lnTo>
                  <a:lnTo>
                    <a:pt x="3874" y="500"/>
                  </a:lnTo>
                  <a:lnTo>
                    <a:pt x="3872" y="498"/>
                  </a:lnTo>
                  <a:lnTo>
                    <a:pt x="3868" y="495"/>
                  </a:lnTo>
                  <a:lnTo>
                    <a:pt x="3868" y="494"/>
                  </a:lnTo>
                  <a:lnTo>
                    <a:pt x="3866" y="494"/>
                  </a:lnTo>
                  <a:lnTo>
                    <a:pt x="3866" y="492"/>
                  </a:lnTo>
                  <a:lnTo>
                    <a:pt x="3865" y="492"/>
                  </a:lnTo>
                  <a:lnTo>
                    <a:pt x="3863" y="491"/>
                  </a:lnTo>
                  <a:lnTo>
                    <a:pt x="3862" y="491"/>
                  </a:lnTo>
                  <a:lnTo>
                    <a:pt x="3862" y="489"/>
                  </a:lnTo>
                  <a:lnTo>
                    <a:pt x="3860" y="489"/>
                  </a:lnTo>
                  <a:lnTo>
                    <a:pt x="3859" y="488"/>
                  </a:lnTo>
                  <a:lnTo>
                    <a:pt x="3859" y="486"/>
                  </a:lnTo>
                  <a:lnTo>
                    <a:pt x="3857" y="486"/>
                  </a:lnTo>
                  <a:lnTo>
                    <a:pt x="3857" y="485"/>
                  </a:lnTo>
                  <a:lnTo>
                    <a:pt x="3859" y="486"/>
                  </a:lnTo>
                  <a:lnTo>
                    <a:pt x="3859" y="485"/>
                  </a:lnTo>
                  <a:lnTo>
                    <a:pt x="3860" y="485"/>
                  </a:lnTo>
                  <a:lnTo>
                    <a:pt x="3860" y="485"/>
                  </a:lnTo>
                  <a:lnTo>
                    <a:pt x="3859" y="485"/>
                  </a:lnTo>
                  <a:lnTo>
                    <a:pt x="3859" y="483"/>
                  </a:lnTo>
                  <a:lnTo>
                    <a:pt x="3857" y="483"/>
                  </a:lnTo>
                  <a:lnTo>
                    <a:pt x="3857" y="481"/>
                  </a:lnTo>
                  <a:lnTo>
                    <a:pt x="3855" y="481"/>
                  </a:lnTo>
                  <a:lnTo>
                    <a:pt x="3855" y="480"/>
                  </a:lnTo>
                  <a:lnTo>
                    <a:pt x="3854" y="478"/>
                  </a:lnTo>
                  <a:moveTo>
                    <a:pt x="3848" y="582"/>
                  </a:moveTo>
                  <a:lnTo>
                    <a:pt x="3848" y="581"/>
                  </a:lnTo>
                  <a:lnTo>
                    <a:pt x="3846" y="581"/>
                  </a:lnTo>
                  <a:lnTo>
                    <a:pt x="3848" y="582"/>
                  </a:lnTo>
                  <a:moveTo>
                    <a:pt x="2698" y="517"/>
                  </a:moveTo>
                  <a:lnTo>
                    <a:pt x="2700" y="519"/>
                  </a:lnTo>
                  <a:lnTo>
                    <a:pt x="2701" y="517"/>
                  </a:lnTo>
                  <a:lnTo>
                    <a:pt x="2701" y="515"/>
                  </a:lnTo>
                  <a:lnTo>
                    <a:pt x="2703" y="515"/>
                  </a:lnTo>
                  <a:lnTo>
                    <a:pt x="2703" y="514"/>
                  </a:lnTo>
                  <a:lnTo>
                    <a:pt x="2704" y="514"/>
                  </a:lnTo>
                  <a:lnTo>
                    <a:pt x="2704" y="512"/>
                  </a:lnTo>
                  <a:lnTo>
                    <a:pt x="2704" y="511"/>
                  </a:lnTo>
                  <a:lnTo>
                    <a:pt x="2703" y="511"/>
                  </a:lnTo>
                  <a:lnTo>
                    <a:pt x="2701" y="512"/>
                  </a:lnTo>
                  <a:lnTo>
                    <a:pt x="2700" y="512"/>
                  </a:lnTo>
                  <a:lnTo>
                    <a:pt x="2700" y="514"/>
                  </a:lnTo>
                  <a:lnTo>
                    <a:pt x="2698" y="515"/>
                  </a:lnTo>
                  <a:lnTo>
                    <a:pt x="2700" y="515"/>
                  </a:lnTo>
                  <a:lnTo>
                    <a:pt x="2700" y="517"/>
                  </a:lnTo>
                  <a:lnTo>
                    <a:pt x="2698" y="517"/>
                  </a:lnTo>
                  <a:moveTo>
                    <a:pt x="2547" y="488"/>
                  </a:moveTo>
                  <a:lnTo>
                    <a:pt x="2547" y="489"/>
                  </a:lnTo>
                  <a:lnTo>
                    <a:pt x="2545" y="489"/>
                  </a:lnTo>
                  <a:lnTo>
                    <a:pt x="2545" y="491"/>
                  </a:lnTo>
                  <a:lnTo>
                    <a:pt x="2544" y="491"/>
                  </a:lnTo>
                  <a:lnTo>
                    <a:pt x="2544" y="492"/>
                  </a:lnTo>
                  <a:lnTo>
                    <a:pt x="2544" y="494"/>
                  </a:lnTo>
                  <a:lnTo>
                    <a:pt x="2545" y="494"/>
                  </a:lnTo>
                  <a:lnTo>
                    <a:pt x="2545" y="495"/>
                  </a:lnTo>
                  <a:lnTo>
                    <a:pt x="2547" y="495"/>
                  </a:lnTo>
                  <a:lnTo>
                    <a:pt x="2548" y="495"/>
                  </a:lnTo>
                  <a:lnTo>
                    <a:pt x="2550" y="495"/>
                  </a:lnTo>
                  <a:lnTo>
                    <a:pt x="2550" y="497"/>
                  </a:lnTo>
                  <a:lnTo>
                    <a:pt x="2550" y="497"/>
                  </a:lnTo>
                  <a:lnTo>
                    <a:pt x="2550" y="498"/>
                  </a:lnTo>
                  <a:lnTo>
                    <a:pt x="2551" y="498"/>
                  </a:lnTo>
                  <a:lnTo>
                    <a:pt x="2551" y="500"/>
                  </a:lnTo>
                  <a:lnTo>
                    <a:pt x="2553" y="500"/>
                  </a:lnTo>
                  <a:lnTo>
                    <a:pt x="2554" y="502"/>
                  </a:lnTo>
                  <a:lnTo>
                    <a:pt x="2556" y="502"/>
                  </a:lnTo>
                  <a:lnTo>
                    <a:pt x="2557" y="502"/>
                  </a:lnTo>
                  <a:lnTo>
                    <a:pt x="2559" y="502"/>
                  </a:lnTo>
                  <a:lnTo>
                    <a:pt x="2561" y="503"/>
                  </a:lnTo>
                  <a:lnTo>
                    <a:pt x="2561" y="505"/>
                  </a:lnTo>
                  <a:lnTo>
                    <a:pt x="2562" y="506"/>
                  </a:lnTo>
                  <a:lnTo>
                    <a:pt x="2564" y="506"/>
                  </a:lnTo>
                  <a:lnTo>
                    <a:pt x="2564" y="508"/>
                  </a:lnTo>
                  <a:lnTo>
                    <a:pt x="2565" y="508"/>
                  </a:lnTo>
                  <a:lnTo>
                    <a:pt x="2567" y="508"/>
                  </a:lnTo>
                  <a:lnTo>
                    <a:pt x="2568" y="508"/>
                  </a:lnTo>
                  <a:lnTo>
                    <a:pt x="2568" y="506"/>
                  </a:lnTo>
                  <a:lnTo>
                    <a:pt x="2570" y="505"/>
                  </a:lnTo>
                  <a:lnTo>
                    <a:pt x="2570" y="503"/>
                  </a:lnTo>
                  <a:lnTo>
                    <a:pt x="2571" y="503"/>
                  </a:lnTo>
                  <a:lnTo>
                    <a:pt x="2571" y="502"/>
                  </a:lnTo>
                  <a:lnTo>
                    <a:pt x="2570" y="502"/>
                  </a:lnTo>
                  <a:lnTo>
                    <a:pt x="2570" y="500"/>
                  </a:lnTo>
                  <a:lnTo>
                    <a:pt x="2570" y="498"/>
                  </a:lnTo>
                  <a:lnTo>
                    <a:pt x="2570" y="497"/>
                  </a:lnTo>
                  <a:lnTo>
                    <a:pt x="2571" y="495"/>
                  </a:lnTo>
                  <a:lnTo>
                    <a:pt x="2571" y="494"/>
                  </a:lnTo>
                  <a:lnTo>
                    <a:pt x="2571" y="492"/>
                  </a:lnTo>
                  <a:lnTo>
                    <a:pt x="2573" y="492"/>
                  </a:lnTo>
                  <a:lnTo>
                    <a:pt x="2574" y="491"/>
                  </a:lnTo>
                  <a:lnTo>
                    <a:pt x="2576" y="489"/>
                  </a:lnTo>
                  <a:lnTo>
                    <a:pt x="2576" y="488"/>
                  </a:lnTo>
                  <a:lnTo>
                    <a:pt x="2576" y="486"/>
                  </a:lnTo>
                  <a:lnTo>
                    <a:pt x="2574" y="486"/>
                  </a:lnTo>
                  <a:lnTo>
                    <a:pt x="2574" y="488"/>
                  </a:lnTo>
                  <a:lnTo>
                    <a:pt x="2573" y="488"/>
                  </a:lnTo>
                  <a:lnTo>
                    <a:pt x="2571" y="488"/>
                  </a:lnTo>
                  <a:lnTo>
                    <a:pt x="2570" y="488"/>
                  </a:lnTo>
                  <a:lnTo>
                    <a:pt x="2568" y="488"/>
                  </a:lnTo>
                  <a:lnTo>
                    <a:pt x="2567" y="488"/>
                  </a:lnTo>
                  <a:lnTo>
                    <a:pt x="2567" y="489"/>
                  </a:lnTo>
                  <a:lnTo>
                    <a:pt x="2565" y="489"/>
                  </a:lnTo>
                  <a:lnTo>
                    <a:pt x="2564" y="489"/>
                  </a:lnTo>
                  <a:lnTo>
                    <a:pt x="2562" y="489"/>
                  </a:lnTo>
                  <a:lnTo>
                    <a:pt x="2561" y="489"/>
                  </a:lnTo>
                  <a:lnTo>
                    <a:pt x="2559" y="489"/>
                  </a:lnTo>
                  <a:lnTo>
                    <a:pt x="2557" y="489"/>
                  </a:lnTo>
                  <a:lnTo>
                    <a:pt x="2557" y="491"/>
                  </a:lnTo>
                  <a:lnTo>
                    <a:pt x="2556" y="491"/>
                  </a:lnTo>
                  <a:lnTo>
                    <a:pt x="2556" y="489"/>
                  </a:lnTo>
                  <a:lnTo>
                    <a:pt x="2554" y="489"/>
                  </a:lnTo>
                  <a:lnTo>
                    <a:pt x="2554" y="488"/>
                  </a:lnTo>
                  <a:lnTo>
                    <a:pt x="2553" y="489"/>
                  </a:lnTo>
                  <a:lnTo>
                    <a:pt x="2553" y="488"/>
                  </a:lnTo>
                  <a:lnTo>
                    <a:pt x="2551" y="488"/>
                  </a:lnTo>
                  <a:lnTo>
                    <a:pt x="2550" y="488"/>
                  </a:lnTo>
                  <a:lnTo>
                    <a:pt x="2550" y="489"/>
                  </a:lnTo>
                  <a:lnTo>
                    <a:pt x="2550" y="489"/>
                  </a:lnTo>
                  <a:lnTo>
                    <a:pt x="2548" y="489"/>
                  </a:lnTo>
                  <a:lnTo>
                    <a:pt x="2548" y="488"/>
                  </a:lnTo>
                  <a:lnTo>
                    <a:pt x="2547" y="488"/>
                  </a:lnTo>
                  <a:moveTo>
                    <a:pt x="3834" y="500"/>
                  </a:moveTo>
                  <a:lnTo>
                    <a:pt x="3834" y="498"/>
                  </a:lnTo>
                  <a:lnTo>
                    <a:pt x="3832" y="498"/>
                  </a:lnTo>
                  <a:lnTo>
                    <a:pt x="3832" y="497"/>
                  </a:lnTo>
                  <a:lnTo>
                    <a:pt x="3831" y="497"/>
                  </a:lnTo>
                  <a:lnTo>
                    <a:pt x="3829" y="498"/>
                  </a:lnTo>
                  <a:lnTo>
                    <a:pt x="3829" y="500"/>
                  </a:lnTo>
                  <a:lnTo>
                    <a:pt x="3831" y="500"/>
                  </a:lnTo>
                  <a:lnTo>
                    <a:pt x="3831" y="502"/>
                  </a:lnTo>
                  <a:lnTo>
                    <a:pt x="3832" y="502"/>
                  </a:lnTo>
                  <a:lnTo>
                    <a:pt x="3832" y="500"/>
                  </a:lnTo>
                  <a:lnTo>
                    <a:pt x="3834" y="500"/>
                  </a:lnTo>
                  <a:moveTo>
                    <a:pt x="2691" y="492"/>
                  </a:moveTo>
                  <a:lnTo>
                    <a:pt x="2689" y="492"/>
                  </a:lnTo>
                  <a:lnTo>
                    <a:pt x="2689" y="494"/>
                  </a:lnTo>
                  <a:lnTo>
                    <a:pt x="2691" y="494"/>
                  </a:lnTo>
                  <a:lnTo>
                    <a:pt x="2691" y="495"/>
                  </a:lnTo>
                  <a:lnTo>
                    <a:pt x="2692" y="495"/>
                  </a:lnTo>
                  <a:lnTo>
                    <a:pt x="2692" y="494"/>
                  </a:lnTo>
                  <a:lnTo>
                    <a:pt x="2694" y="494"/>
                  </a:lnTo>
                  <a:lnTo>
                    <a:pt x="2692" y="492"/>
                  </a:lnTo>
                  <a:lnTo>
                    <a:pt x="2691" y="492"/>
                  </a:lnTo>
                  <a:moveTo>
                    <a:pt x="2152" y="494"/>
                  </a:moveTo>
                  <a:lnTo>
                    <a:pt x="2154" y="494"/>
                  </a:lnTo>
                  <a:lnTo>
                    <a:pt x="2155" y="494"/>
                  </a:lnTo>
                  <a:lnTo>
                    <a:pt x="2157" y="492"/>
                  </a:lnTo>
                  <a:lnTo>
                    <a:pt x="2155" y="492"/>
                  </a:lnTo>
                  <a:lnTo>
                    <a:pt x="2154" y="492"/>
                  </a:lnTo>
                  <a:lnTo>
                    <a:pt x="2152" y="492"/>
                  </a:lnTo>
                  <a:lnTo>
                    <a:pt x="2151" y="492"/>
                  </a:lnTo>
                  <a:lnTo>
                    <a:pt x="2151" y="491"/>
                  </a:lnTo>
                  <a:lnTo>
                    <a:pt x="2149" y="492"/>
                  </a:lnTo>
                  <a:lnTo>
                    <a:pt x="2151" y="494"/>
                  </a:lnTo>
                  <a:lnTo>
                    <a:pt x="2152" y="494"/>
                  </a:lnTo>
                  <a:moveTo>
                    <a:pt x="2627" y="491"/>
                  </a:moveTo>
                  <a:lnTo>
                    <a:pt x="2627" y="492"/>
                  </a:lnTo>
                  <a:lnTo>
                    <a:pt x="2627" y="494"/>
                  </a:lnTo>
                  <a:lnTo>
                    <a:pt x="2629" y="494"/>
                  </a:lnTo>
                  <a:lnTo>
                    <a:pt x="2630" y="494"/>
                  </a:lnTo>
                  <a:lnTo>
                    <a:pt x="2630" y="492"/>
                  </a:lnTo>
                  <a:lnTo>
                    <a:pt x="2629" y="492"/>
                  </a:lnTo>
                  <a:lnTo>
                    <a:pt x="2629" y="491"/>
                  </a:lnTo>
                  <a:lnTo>
                    <a:pt x="2627" y="491"/>
                  </a:lnTo>
                  <a:moveTo>
                    <a:pt x="2669" y="491"/>
                  </a:moveTo>
                  <a:lnTo>
                    <a:pt x="2669" y="492"/>
                  </a:lnTo>
                  <a:lnTo>
                    <a:pt x="2670" y="492"/>
                  </a:lnTo>
                  <a:lnTo>
                    <a:pt x="2670" y="494"/>
                  </a:lnTo>
                  <a:lnTo>
                    <a:pt x="2672" y="494"/>
                  </a:lnTo>
                  <a:lnTo>
                    <a:pt x="2672" y="492"/>
                  </a:lnTo>
                  <a:lnTo>
                    <a:pt x="2672" y="491"/>
                  </a:lnTo>
                  <a:lnTo>
                    <a:pt x="2670" y="491"/>
                  </a:lnTo>
                  <a:lnTo>
                    <a:pt x="2670" y="489"/>
                  </a:lnTo>
                  <a:lnTo>
                    <a:pt x="2669" y="489"/>
                  </a:lnTo>
                  <a:lnTo>
                    <a:pt x="2669" y="491"/>
                  </a:lnTo>
                  <a:moveTo>
                    <a:pt x="3832" y="486"/>
                  </a:moveTo>
                  <a:lnTo>
                    <a:pt x="3832" y="488"/>
                  </a:lnTo>
                  <a:lnTo>
                    <a:pt x="3834" y="489"/>
                  </a:lnTo>
                  <a:lnTo>
                    <a:pt x="3835" y="491"/>
                  </a:lnTo>
                  <a:lnTo>
                    <a:pt x="3837" y="491"/>
                  </a:lnTo>
                  <a:lnTo>
                    <a:pt x="3837" y="492"/>
                  </a:lnTo>
                  <a:lnTo>
                    <a:pt x="3838" y="492"/>
                  </a:lnTo>
                  <a:lnTo>
                    <a:pt x="3838" y="491"/>
                  </a:lnTo>
                  <a:lnTo>
                    <a:pt x="3837" y="489"/>
                  </a:lnTo>
                  <a:lnTo>
                    <a:pt x="3835" y="489"/>
                  </a:lnTo>
                  <a:lnTo>
                    <a:pt x="3834" y="488"/>
                  </a:lnTo>
                  <a:lnTo>
                    <a:pt x="3834" y="486"/>
                  </a:lnTo>
                  <a:lnTo>
                    <a:pt x="3832" y="486"/>
                  </a:lnTo>
                  <a:moveTo>
                    <a:pt x="2664" y="489"/>
                  </a:moveTo>
                  <a:lnTo>
                    <a:pt x="2666" y="489"/>
                  </a:lnTo>
                  <a:lnTo>
                    <a:pt x="2667" y="491"/>
                  </a:lnTo>
                  <a:lnTo>
                    <a:pt x="2667" y="489"/>
                  </a:lnTo>
                  <a:lnTo>
                    <a:pt x="2667" y="488"/>
                  </a:lnTo>
                  <a:lnTo>
                    <a:pt x="2666" y="488"/>
                  </a:lnTo>
                  <a:lnTo>
                    <a:pt x="2664" y="488"/>
                  </a:lnTo>
                  <a:lnTo>
                    <a:pt x="2664" y="489"/>
                  </a:lnTo>
                  <a:moveTo>
                    <a:pt x="2624" y="486"/>
                  </a:moveTo>
                  <a:lnTo>
                    <a:pt x="2624" y="488"/>
                  </a:lnTo>
                  <a:lnTo>
                    <a:pt x="2626" y="488"/>
                  </a:lnTo>
                  <a:lnTo>
                    <a:pt x="2627" y="489"/>
                  </a:lnTo>
                  <a:lnTo>
                    <a:pt x="2629" y="489"/>
                  </a:lnTo>
                  <a:lnTo>
                    <a:pt x="2629" y="488"/>
                  </a:lnTo>
                  <a:lnTo>
                    <a:pt x="2629" y="486"/>
                  </a:lnTo>
                  <a:lnTo>
                    <a:pt x="2627" y="486"/>
                  </a:lnTo>
                  <a:lnTo>
                    <a:pt x="2627" y="485"/>
                  </a:lnTo>
                  <a:lnTo>
                    <a:pt x="2626" y="486"/>
                  </a:lnTo>
                  <a:lnTo>
                    <a:pt x="2624" y="486"/>
                  </a:lnTo>
                  <a:moveTo>
                    <a:pt x="2684" y="486"/>
                  </a:moveTo>
                  <a:lnTo>
                    <a:pt x="2684" y="485"/>
                  </a:lnTo>
                  <a:lnTo>
                    <a:pt x="2684" y="485"/>
                  </a:lnTo>
                  <a:lnTo>
                    <a:pt x="2684" y="483"/>
                  </a:lnTo>
                  <a:lnTo>
                    <a:pt x="2683" y="483"/>
                  </a:lnTo>
                  <a:lnTo>
                    <a:pt x="2681" y="483"/>
                  </a:lnTo>
                  <a:lnTo>
                    <a:pt x="2681" y="485"/>
                  </a:lnTo>
                  <a:lnTo>
                    <a:pt x="2683" y="485"/>
                  </a:lnTo>
                  <a:lnTo>
                    <a:pt x="2683" y="485"/>
                  </a:lnTo>
                  <a:lnTo>
                    <a:pt x="2683" y="486"/>
                  </a:lnTo>
                  <a:lnTo>
                    <a:pt x="2683" y="488"/>
                  </a:lnTo>
                  <a:lnTo>
                    <a:pt x="2684" y="488"/>
                  </a:lnTo>
                  <a:lnTo>
                    <a:pt x="2684" y="486"/>
                  </a:lnTo>
                  <a:moveTo>
                    <a:pt x="2508" y="467"/>
                  </a:moveTo>
                  <a:lnTo>
                    <a:pt x="2508" y="469"/>
                  </a:lnTo>
                  <a:lnTo>
                    <a:pt x="2508" y="471"/>
                  </a:lnTo>
                  <a:lnTo>
                    <a:pt x="2506" y="472"/>
                  </a:lnTo>
                  <a:lnTo>
                    <a:pt x="2506" y="474"/>
                  </a:lnTo>
                  <a:lnTo>
                    <a:pt x="2506" y="475"/>
                  </a:lnTo>
                  <a:lnTo>
                    <a:pt x="2506" y="477"/>
                  </a:lnTo>
                  <a:lnTo>
                    <a:pt x="2508" y="477"/>
                  </a:lnTo>
                  <a:lnTo>
                    <a:pt x="2508" y="478"/>
                  </a:lnTo>
                  <a:lnTo>
                    <a:pt x="2510" y="478"/>
                  </a:lnTo>
                  <a:lnTo>
                    <a:pt x="2510" y="480"/>
                  </a:lnTo>
                  <a:lnTo>
                    <a:pt x="2511" y="480"/>
                  </a:lnTo>
                  <a:lnTo>
                    <a:pt x="2513" y="478"/>
                  </a:lnTo>
                  <a:lnTo>
                    <a:pt x="2513" y="477"/>
                  </a:lnTo>
                  <a:lnTo>
                    <a:pt x="2513" y="475"/>
                  </a:lnTo>
                  <a:lnTo>
                    <a:pt x="2513" y="474"/>
                  </a:lnTo>
                  <a:lnTo>
                    <a:pt x="2513" y="474"/>
                  </a:lnTo>
                  <a:lnTo>
                    <a:pt x="2513" y="475"/>
                  </a:lnTo>
                  <a:lnTo>
                    <a:pt x="2514" y="475"/>
                  </a:lnTo>
                  <a:lnTo>
                    <a:pt x="2516" y="475"/>
                  </a:lnTo>
                  <a:lnTo>
                    <a:pt x="2516" y="477"/>
                  </a:lnTo>
                  <a:lnTo>
                    <a:pt x="2517" y="475"/>
                  </a:lnTo>
                  <a:lnTo>
                    <a:pt x="2517" y="474"/>
                  </a:lnTo>
                  <a:lnTo>
                    <a:pt x="2519" y="472"/>
                  </a:lnTo>
                  <a:lnTo>
                    <a:pt x="2519" y="471"/>
                  </a:lnTo>
                  <a:lnTo>
                    <a:pt x="2519" y="469"/>
                  </a:lnTo>
                  <a:lnTo>
                    <a:pt x="2520" y="469"/>
                  </a:lnTo>
                  <a:lnTo>
                    <a:pt x="2520" y="467"/>
                  </a:lnTo>
                  <a:lnTo>
                    <a:pt x="2520" y="466"/>
                  </a:lnTo>
                  <a:lnTo>
                    <a:pt x="2520" y="464"/>
                  </a:lnTo>
                  <a:lnTo>
                    <a:pt x="2522" y="463"/>
                  </a:lnTo>
                  <a:lnTo>
                    <a:pt x="2520" y="463"/>
                  </a:lnTo>
                  <a:lnTo>
                    <a:pt x="2520" y="461"/>
                  </a:lnTo>
                  <a:lnTo>
                    <a:pt x="2522" y="460"/>
                  </a:lnTo>
                  <a:lnTo>
                    <a:pt x="2523" y="458"/>
                  </a:lnTo>
                  <a:lnTo>
                    <a:pt x="2523" y="457"/>
                  </a:lnTo>
                  <a:lnTo>
                    <a:pt x="2523" y="455"/>
                  </a:lnTo>
                  <a:lnTo>
                    <a:pt x="2523" y="454"/>
                  </a:lnTo>
                  <a:lnTo>
                    <a:pt x="2523" y="452"/>
                  </a:lnTo>
                  <a:lnTo>
                    <a:pt x="2522" y="452"/>
                  </a:lnTo>
                  <a:lnTo>
                    <a:pt x="2522" y="450"/>
                  </a:lnTo>
                  <a:lnTo>
                    <a:pt x="2522" y="449"/>
                  </a:lnTo>
                  <a:lnTo>
                    <a:pt x="2520" y="449"/>
                  </a:lnTo>
                  <a:lnTo>
                    <a:pt x="2520" y="447"/>
                  </a:lnTo>
                  <a:lnTo>
                    <a:pt x="2519" y="447"/>
                  </a:lnTo>
                  <a:lnTo>
                    <a:pt x="2519" y="449"/>
                  </a:lnTo>
                  <a:lnTo>
                    <a:pt x="2517" y="449"/>
                  </a:lnTo>
                  <a:lnTo>
                    <a:pt x="2516" y="450"/>
                  </a:lnTo>
                  <a:lnTo>
                    <a:pt x="2514" y="450"/>
                  </a:lnTo>
                  <a:lnTo>
                    <a:pt x="2514" y="452"/>
                  </a:lnTo>
                  <a:lnTo>
                    <a:pt x="2513" y="452"/>
                  </a:lnTo>
                  <a:lnTo>
                    <a:pt x="2513" y="454"/>
                  </a:lnTo>
                  <a:lnTo>
                    <a:pt x="2511" y="452"/>
                  </a:lnTo>
                  <a:lnTo>
                    <a:pt x="2510" y="452"/>
                  </a:lnTo>
                  <a:lnTo>
                    <a:pt x="2508" y="454"/>
                  </a:lnTo>
                  <a:lnTo>
                    <a:pt x="2510" y="455"/>
                  </a:lnTo>
                  <a:lnTo>
                    <a:pt x="2510" y="457"/>
                  </a:lnTo>
                  <a:lnTo>
                    <a:pt x="2510" y="458"/>
                  </a:lnTo>
                  <a:lnTo>
                    <a:pt x="2511" y="458"/>
                  </a:lnTo>
                  <a:lnTo>
                    <a:pt x="2510" y="460"/>
                  </a:lnTo>
                  <a:lnTo>
                    <a:pt x="2511" y="460"/>
                  </a:lnTo>
                  <a:lnTo>
                    <a:pt x="2511" y="461"/>
                  </a:lnTo>
                  <a:lnTo>
                    <a:pt x="2510" y="461"/>
                  </a:lnTo>
                  <a:lnTo>
                    <a:pt x="2510" y="463"/>
                  </a:lnTo>
                  <a:lnTo>
                    <a:pt x="2510" y="464"/>
                  </a:lnTo>
                  <a:lnTo>
                    <a:pt x="2508" y="466"/>
                  </a:lnTo>
                  <a:lnTo>
                    <a:pt x="2510" y="466"/>
                  </a:lnTo>
                  <a:lnTo>
                    <a:pt x="2510" y="467"/>
                  </a:lnTo>
                  <a:lnTo>
                    <a:pt x="2508" y="467"/>
                  </a:lnTo>
                  <a:moveTo>
                    <a:pt x="2684" y="474"/>
                  </a:moveTo>
                  <a:lnTo>
                    <a:pt x="2683" y="474"/>
                  </a:lnTo>
                  <a:lnTo>
                    <a:pt x="2683" y="475"/>
                  </a:lnTo>
                  <a:lnTo>
                    <a:pt x="2683" y="477"/>
                  </a:lnTo>
                  <a:lnTo>
                    <a:pt x="2684" y="477"/>
                  </a:lnTo>
                  <a:lnTo>
                    <a:pt x="2684" y="475"/>
                  </a:lnTo>
                  <a:lnTo>
                    <a:pt x="2686" y="475"/>
                  </a:lnTo>
                  <a:lnTo>
                    <a:pt x="2686" y="477"/>
                  </a:lnTo>
                  <a:lnTo>
                    <a:pt x="2686" y="478"/>
                  </a:lnTo>
                  <a:lnTo>
                    <a:pt x="2687" y="478"/>
                  </a:lnTo>
                  <a:lnTo>
                    <a:pt x="2689" y="478"/>
                  </a:lnTo>
                  <a:lnTo>
                    <a:pt x="2689" y="477"/>
                  </a:lnTo>
                  <a:lnTo>
                    <a:pt x="2689" y="475"/>
                  </a:lnTo>
                  <a:lnTo>
                    <a:pt x="2687" y="475"/>
                  </a:lnTo>
                  <a:lnTo>
                    <a:pt x="2687" y="474"/>
                  </a:lnTo>
                  <a:lnTo>
                    <a:pt x="2687" y="472"/>
                  </a:lnTo>
                  <a:lnTo>
                    <a:pt x="2686" y="472"/>
                  </a:lnTo>
                  <a:lnTo>
                    <a:pt x="2686" y="474"/>
                  </a:lnTo>
                  <a:lnTo>
                    <a:pt x="2684" y="474"/>
                  </a:lnTo>
                  <a:moveTo>
                    <a:pt x="2455" y="464"/>
                  </a:moveTo>
                  <a:lnTo>
                    <a:pt x="2454" y="466"/>
                  </a:lnTo>
                  <a:lnTo>
                    <a:pt x="2452" y="466"/>
                  </a:lnTo>
                  <a:lnTo>
                    <a:pt x="2451" y="466"/>
                  </a:lnTo>
                  <a:lnTo>
                    <a:pt x="2451" y="467"/>
                  </a:lnTo>
                  <a:lnTo>
                    <a:pt x="2449" y="467"/>
                  </a:lnTo>
                  <a:lnTo>
                    <a:pt x="2448" y="467"/>
                  </a:lnTo>
                  <a:lnTo>
                    <a:pt x="2448" y="469"/>
                  </a:lnTo>
                  <a:lnTo>
                    <a:pt x="2446" y="469"/>
                  </a:lnTo>
                  <a:lnTo>
                    <a:pt x="2446" y="471"/>
                  </a:lnTo>
                  <a:lnTo>
                    <a:pt x="2448" y="471"/>
                  </a:lnTo>
                  <a:lnTo>
                    <a:pt x="2449" y="471"/>
                  </a:lnTo>
                  <a:lnTo>
                    <a:pt x="2449" y="472"/>
                  </a:lnTo>
                  <a:lnTo>
                    <a:pt x="2451" y="472"/>
                  </a:lnTo>
                  <a:lnTo>
                    <a:pt x="2452" y="474"/>
                  </a:lnTo>
                  <a:lnTo>
                    <a:pt x="2454" y="472"/>
                  </a:lnTo>
                  <a:lnTo>
                    <a:pt x="2455" y="472"/>
                  </a:lnTo>
                  <a:lnTo>
                    <a:pt x="2455" y="471"/>
                  </a:lnTo>
                  <a:lnTo>
                    <a:pt x="2457" y="471"/>
                  </a:lnTo>
                  <a:lnTo>
                    <a:pt x="2457" y="469"/>
                  </a:lnTo>
                  <a:lnTo>
                    <a:pt x="2458" y="469"/>
                  </a:lnTo>
                  <a:lnTo>
                    <a:pt x="2458" y="467"/>
                  </a:lnTo>
                  <a:lnTo>
                    <a:pt x="2457" y="467"/>
                  </a:lnTo>
                  <a:lnTo>
                    <a:pt x="2455" y="467"/>
                  </a:lnTo>
                  <a:lnTo>
                    <a:pt x="2455" y="466"/>
                  </a:lnTo>
                  <a:lnTo>
                    <a:pt x="2455" y="464"/>
                  </a:lnTo>
                  <a:moveTo>
                    <a:pt x="2675" y="464"/>
                  </a:moveTo>
                  <a:lnTo>
                    <a:pt x="2674" y="464"/>
                  </a:lnTo>
                  <a:lnTo>
                    <a:pt x="2675" y="466"/>
                  </a:lnTo>
                  <a:lnTo>
                    <a:pt x="2677" y="466"/>
                  </a:lnTo>
                  <a:lnTo>
                    <a:pt x="2677" y="467"/>
                  </a:lnTo>
                  <a:lnTo>
                    <a:pt x="2678" y="466"/>
                  </a:lnTo>
                  <a:lnTo>
                    <a:pt x="2678" y="464"/>
                  </a:lnTo>
                  <a:lnTo>
                    <a:pt x="2677" y="464"/>
                  </a:lnTo>
                  <a:lnTo>
                    <a:pt x="2675" y="464"/>
                  </a:lnTo>
                  <a:moveTo>
                    <a:pt x="2675" y="467"/>
                  </a:moveTo>
                  <a:lnTo>
                    <a:pt x="2677" y="467"/>
                  </a:lnTo>
                  <a:lnTo>
                    <a:pt x="2675" y="466"/>
                  </a:lnTo>
                  <a:lnTo>
                    <a:pt x="2675" y="467"/>
                  </a:lnTo>
                  <a:moveTo>
                    <a:pt x="2465" y="463"/>
                  </a:moveTo>
                  <a:lnTo>
                    <a:pt x="2463" y="463"/>
                  </a:lnTo>
                  <a:lnTo>
                    <a:pt x="2463" y="464"/>
                  </a:lnTo>
                  <a:lnTo>
                    <a:pt x="2463" y="466"/>
                  </a:lnTo>
                  <a:lnTo>
                    <a:pt x="2465" y="464"/>
                  </a:lnTo>
                  <a:lnTo>
                    <a:pt x="2465" y="466"/>
                  </a:lnTo>
                  <a:lnTo>
                    <a:pt x="2466" y="466"/>
                  </a:lnTo>
                  <a:lnTo>
                    <a:pt x="2468" y="466"/>
                  </a:lnTo>
                  <a:lnTo>
                    <a:pt x="2468" y="464"/>
                  </a:lnTo>
                  <a:lnTo>
                    <a:pt x="2466" y="464"/>
                  </a:lnTo>
                  <a:lnTo>
                    <a:pt x="2466" y="463"/>
                  </a:lnTo>
                  <a:lnTo>
                    <a:pt x="2465" y="463"/>
                  </a:lnTo>
                  <a:moveTo>
                    <a:pt x="2703" y="457"/>
                  </a:moveTo>
                  <a:lnTo>
                    <a:pt x="2701" y="457"/>
                  </a:lnTo>
                  <a:lnTo>
                    <a:pt x="2700" y="457"/>
                  </a:lnTo>
                  <a:lnTo>
                    <a:pt x="2700" y="458"/>
                  </a:lnTo>
                  <a:lnTo>
                    <a:pt x="2701" y="458"/>
                  </a:lnTo>
                  <a:lnTo>
                    <a:pt x="2703" y="460"/>
                  </a:lnTo>
                  <a:lnTo>
                    <a:pt x="2703" y="458"/>
                  </a:lnTo>
                  <a:lnTo>
                    <a:pt x="2703" y="457"/>
                  </a:lnTo>
                  <a:moveTo>
                    <a:pt x="2672" y="457"/>
                  </a:moveTo>
                  <a:lnTo>
                    <a:pt x="2672" y="455"/>
                  </a:lnTo>
                  <a:lnTo>
                    <a:pt x="2672" y="454"/>
                  </a:lnTo>
                  <a:lnTo>
                    <a:pt x="2670" y="454"/>
                  </a:lnTo>
                  <a:lnTo>
                    <a:pt x="2669" y="455"/>
                  </a:lnTo>
                  <a:lnTo>
                    <a:pt x="2670" y="455"/>
                  </a:lnTo>
                  <a:lnTo>
                    <a:pt x="2670" y="457"/>
                  </a:lnTo>
                  <a:lnTo>
                    <a:pt x="2672" y="457"/>
                  </a:lnTo>
                  <a:moveTo>
                    <a:pt x="3814" y="449"/>
                  </a:moveTo>
                  <a:lnTo>
                    <a:pt x="3814" y="447"/>
                  </a:lnTo>
                  <a:lnTo>
                    <a:pt x="3815" y="447"/>
                  </a:lnTo>
                  <a:lnTo>
                    <a:pt x="3817" y="449"/>
                  </a:lnTo>
                  <a:lnTo>
                    <a:pt x="3818" y="450"/>
                  </a:lnTo>
                  <a:lnTo>
                    <a:pt x="3818" y="449"/>
                  </a:lnTo>
                  <a:lnTo>
                    <a:pt x="3817" y="447"/>
                  </a:lnTo>
                  <a:lnTo>
                    <a:pt x="3817" y="446"/>
                  </a:lnTo>
                  <a:lnTo>
                    <a:pt x="3815" y="446"/>
                  </a:lnTo>
                  <a:lnTo>
                    <a:pt x="3814" y="446"/>
                  </a:lnTo>
                  <a:lnTo>
                    <a:pt x="3814" y="446"/>
                  </a:lnTo>
                  <a:lnTo>
                    <a:pt x="3814" y="446"/>
                  </a:lnTo>
                  <a:lnTo>
                    <a:pt x="3812" y="446"/>
                  </a:lnTo>
                  <a:lnTo>
                    <a:pt x="3811" y="446"/>
                  </a:lnTo>
                  <a:lnTo>
                    <a:pt x="3811" y="446"/>
                  </a:lnTo>
                  <a:lnTo>
                    <a:pt x="3812" y="446"/>
                  </a:lnTo>
                  <a:lnTo>
                    <a:pt x="3812" y="447"/>
                  </a:lnTo>
                  <a:lnTo>
                    <a:pt x="3812" y="449"/>
                  </a:lnTo>
                  <a:lnTo>
                    <a:pt x="3814" y="449"/>
                  </a:lnTo>
                  <a:lnTo>
                    <a:pt x="3814" y="449"/>
                  </a:lnTo>
                  <a:moveTo>
                    <a:pt x="2520" y="446"/>
                  </a:moveTo>
                  <a:lnTo>
                    <a:pt x="2520" y="446"/>
                  </a:lnTo>
                  <a:lnTo>
                    <a:pt x="2520" y="444"/>
                  </a:lnTo>
                  <a:lnTo>
                    <a:pt x="2522" y="444"/>
                  </a:lnTo>
                  <a:lnTo>
                    <a:pt x="2522" y="443"/>
                  </a:lnTo>
                  <a:lnTo>
                    <a:pt x="2522" y="441"/>
                  </a:lnTo>
                  <a:lnTo>
                    <a:pt x="2522" y="440"/>
                  </a:lnTo>
                  <a:lnTo>
                    <a:pt x="2523" y="440"/>
                  </a:lnTo>
                  <a:lnTo>
                    <a:pt x="2523" y="438"/>
                  </a:lnTo>
                  <a:lnTo>
                    <a:pt x="2525" y="437"/>
                  </a:lnTo>
                  <a:lnTo>
                    <a:pt x="2525" y="435"/>
                  </a:lnTo>
                  <a:lnTo>
                    <a:pt x="2525" y="433"/>
                  </a:lnTo>
                  <a:lnTo>
                    <a:pt x="2525" y="432"/>
                  </a:lnTo>
                  <a:lnTo>
                    <a:pt x="2525" y="430"/>
                  </a:lnTo>
                  <a:lnTo>
                    <a:pt x="2525" y="429"/>
                  </a:lnTo>
                  <a:lnTo>
                    <a:pt x="2525" y="427"/>
                  </a:lnTo>
                  <a:lnTo>
                    <a:pt x="2525" y="426"/>
                  </a:lnTo>
                  <a:lnTo>
                    <a:pt x="2523" y="426"/>
                  </a:lnTo>
                  <a:lnTo>
                    <a:pt x="2523" y="427"/>
                  </a:lnTo>
                  <a:lnTo>
                    <a:pt x="2523" y="429"/>
                  </a:lnTo>
                  <a:lnTo>
                    <a:pt x="2522" y="429"/>
                  </a:lnTo>
                  <a:lnTo>
                    <a:pt x="2520" y="429"/>
                  </a:lnTo>
                  <a:lnTo>
                    <a:pt x="2520" y="430"/>
                  </a:lnTo>
                  <a:lnTo>
                    <a:pt x="2519" y="430"/>
                  </a:lnTo>
                  <a:lnTo>
                    <a:pt x="2517" y="430"/>
                  </a:lnTo>
                  <a:lnTo>
                    <a:pt x="2517" y="432"/>
                  </a:lnTo>
                  <a:lnTo>
                    <a:pt x="2516" y="432"/>
                  </a:lnTo>
                  <a:lnTo>
                    <a:pt x="2516" y="433"/>
                  </a:lnTo>
                  <a:lnTo>
                    <a:pt x="2516" y="435"/>
                  </a:lnTo>
                  <a:lnTo>
                    <a:pt x="2514" y="435"/>
                  </a:lnTo>
                  <a:lnTo>
                    <a:pt x="2514" y="437"/>
                  </a:lnTo>
                  <a:lnTo>
                    <a:pt x="2516" y="437"/>
                  </a:lnTo>
                  <a:lnTo>
                    <a:pt x="2516" y="438"/>
                  </a:lnTo>
                  <a:lnTo>
                    <a:pt x="2516" y="440"/>
                  </a:lnTo>
                  <a:lnTo>
                    <a:pt x="2516" y="441"/>
                  </a:lnTo>
                  <a:lnTo>
                    <a:pt x="2516" y="443"/>
                  </a:lnTo>
                  <a:lnTo>
                    <a:pt x="2517" y="443"/>
                  </a:lnTo>
                  <a:lnTo>
                    <a:pt x="2516" y="444"/>
                  </a:lnTo>
                  <a:lnTo>
                    <a:pt x="2516" y="446"/>
                  </a:lnTo>
                  <a:lnTo>
                    <a:pt x="2517" y="446"/>
                  </a:lnTo>
                  <a:lnTo>
                    <a:pt x="2519" y="446"/>
                  </a:lnTo>
                  <a:lnTo>
                    <a:pt x="2519" y="446"/>
                  </a:lnTo>
                  <a:lnTo>
                    <a:pt x="2520" y="446"/>
                  </a:lnTo>
                  <a:moveTo>
                    <a:pt x="3777" y="395"/>
                  </a:moveTo>
                  <a:lnTo>
                    <a:pt x="3775" y="395"/>
                  </a:lnTo>
                  <a:lnTo>
                    <a:pt x="3775" y="396"/>
                  </a:lnTo>
                  <a:lnTo>
                    <a:pt x="3777" y="398"/>
                  </a:lnTo>
                  <a:lnTo>
                    <a:pt x="3780" y="401"/>
                  </a:lnTo>
                  <a:lnTo>
                    <a:pt x="3780" y="402"/>
                  </a:lnTo>
                  <a:lnTo>
                    <a:pt x="3781" y="404"/>
                  </a:lnTo>
                  <a:lnTo>
                    <a:pt x="3783" y="406"/>
                  </a:lnTo>
                  <a:lnTo>
                    <a:pt x="3784" y="406"/>
                  </a:lnTo>
                  <a:lnTo>
                    <a:pt x="3786" y="407"/>
                  </a:lnTo>
                  <a:lnTo>
                    <a:pt x="3786" y="409"/>
                  </a:lnTo>
                  <a:lnTo>
                    <a:pt x="3786" y="409"/>
                  </a:lnTo>
                  <a:lnTo>
                    <a:pt x="3789" y="412"/>
                  </a:lnTo>
                  <a:lnTo>
                    <a:pt x="3790" y="412"/>
                  </a:lnTo>
                  <a:lnTo>
                    <a:pt x="3790" y="413"/>
                  </a:lnTo>
                  <a:lnTo>
                    <a:pt x="3790" y="415"/>
                  </a:lnTo>
                  <a:lnTo>
                    <a:pt x="3790" y="416"/>
                  </a:lnTo>
                  <a:lnTo>
                    <a:pt x="3792" y="416"/>
                  </a:lnTo>
                  <a:lnTo>
                    <a:pt x="3792" y="418"/>
                  </a:lnTo>
                  <a:lnTo>
                    <a:pt x="3794" y="419"/>
                  </a:lnTo>
                  <a:lnTo>
                    <a:pt x="3795" y="419"/>
                  </a:lnTo>
                  <a:lnTo>
                    <a:pt x="3795" y="421"/>
                  </a:lnTo>
                  <a:lnTo>
                    <a:pt x="3795" y="423"/>
                  </a:lnTo>
                  <a:lnTo>
                    <a:pt x="3794" y="423"/>
                  </a:lnTo>
                  <a:lnTo>
                    <a:pt x="3792" y="423"/>
                  </a:lnTo>
                  <a:lnTo>
                    <a:pt x="3790" y="423"/>
                  </a:lnTo>
                  <a:lnTo>
                    <a:pt x="3789" y="423"/>
                  </a:lnTo>
                  <a:lnTo>
                    <a:pt x="3789" y="421"/>
                  </a:lnTo>
                  <a:lnTo>
                    <a:pt x="3787" y="421"/>
                  </a:lnTo>
                  <a:lnTo>
                    <a:pt x="3786" y="421"/>
                  </a:lnTo>
                  <a:lnTo>
                    <a:pt x="3784" y="421"/>
                  </a:lnTo>
                  <a:lnTo>
                    <a:pt x="3786" y="423"/>
                  </a:lnTo>
                  <a:lnTo>
                    <a:pt x="3787" y="423"/>
                  </a:lnTo>
                  <a:lnTo>
                    <a:pt x="3787" y="424"/>
                  </a:lnTo>
                  <a:lnTo>
                    <a:pt x="3789" y="424"/>
                  </a:lnTo>
                  <a:lnTo>
                    <a:pt x="3790" y="426"/>
                  </a:lnTo>
                  <a:lnTo>
                    <a:pt x="3789" y="427"/>
                  </a:lnTo>
                  <a:lnTo>
                    <a:pt x="3790" y="427"/>
                  </a:lnTo>
                  <a:lnTo>
                    <a:pt x="3790" y="429"/>
                  </a:lnTo>
                  <a:lnTo>
                    <a:pt x="3789" y="427"/>
                  </a:lnTo>
                  <a:lnTo>
                    <a:pt x="3789" y="429"/>
                  </a:lnTo>
                  <a:lnTo>
                    <a:pt x="3787" y="430"/>
                  </a:lnTo>
                  <a:lnTo>
                    <a:pt x="3789" y="432"/>
                  </a:lnTo>
                  <a:lnTo>
                    <a:pt x="3789" y="433"/>
                  </a:lnTo>
                  <a:lnTo>
                    <a:pt x="3790" y="433"/>
                  </a:lnTo>
                  <a:lnTo>
                    <a:pt x="3790" y="435"/>
                  </a:lnTo>
                  <a:lnTo>
                    <a:pt x="3792" y="437"/>
                  </a:lnTo>
                  <a:lnTo>
                    <a:pt x="3794" y="437"/>
                  </a:lnTo>
                  <a:lnTo>
                    <a:pt x="3795" y="437"/>
                  </a:lnTo>
                  <a:lnTo>
                    <a:pt x="3795" y="438"/>
                  </a:lnTo>
                  <a:lnTo>
                    <a:pt x="3797" y="438"/>
                  </a:lnTo>
                  <a:lnTo>
                    <a:pt x="3798" y="440"/>
                  </a:lnTo>
                  <a:lnTo>
                    <a:pt x="3798" y="441"/>
                  </a:lnTo>
                  <a:lnTo>
                    <a:pt x="3800" y="441"/>
                  </a:lnTo>
                  <a:lnTo>
                    <a:pt x="3800" y="443"/>
                  </a:lnTo>
                  <a:lnTo>
                    <a:pt x="3800" y="444"/>
                  </a:lnTo>
                  <a:lnTo>
                    <a:pt x="3801" y="446"/>
                  </a:lnTo>
                  <a:lnTo>
                    <a:pt x="3803" y="446"/>
                  </a:lnTo>
                  <a:lnTo>
                    <a:pt x="3804" y="446"/>
                  </a:lnTo>
                  <a:lnTo>
                    <a:pt x="3804" y="446"/>
                  </a:lnTo>
                  <a:lnTo>
                    <a:pt x="3806" y="446"/>
                  </a:lnTo>
                  <a:lnTo>
                    <a:pt x="3806" y="444"/>
                  </a:lnTo>
                  <a:lnTo>
                    <a:pt x="3804" y="444"/>
                  </a:lnTo>
                  <a:lnTo>
                    <a:pt x="3804" y="443"/>
                  </a:lnTo>
                  <a:lnTo>
                    <a:pt x="3804" y="441"/>
                  </a:lnTo>
                  <a:lnTo>
                    <a:pt x="3806" y="441"/>
                  </a:lnTo>
                  <a:lnTo>
                    <a:pt x="3808" y="443"/>
                  </a:lnTo>
                  <a:lnTo>
                    <a:pt x="3809" y="443"/>
                  </a:lnTo>
                  <a:lnTo>
                    <a:pt x="3809" y="441"/>
                  </a:lnTo>
                  <a:lnTo>
                    <a:pt x="3808" y="440"/>
                  </a:lnTo>
                  <a:lnTo>
                    <a:pt x="3806" y="440"/>
                  </a:lnTo>
                  <a:lnTo>
                    <a:pt x="3804" y="438"/>
                  </a:lnTo>
                  <a:lnTo>
                    <a:pt x="3803" y="438"/>
                  </a:lnTo>
                  <a:lnTo>
                    <a:pt x="3801" y="437"/>
                  </a:lnTo>
                  <a:lnTo>
                    <a:pt x="3800" y="437"/>
                  </a:lnTo>
                  <a:lnTo>
                    <a:pt x="3798" y="437"/>
                  </a:lnTo>
                  <a:lnTo>
                    <a:pt x="3797" y="435"/>
                  </a:lnTo>
                  <a:lnTo>
                    <a:pt x="3795" y="435"/>
                  </a:lnTo>
                  <a:lnTo>
                    <a:pt x="3795" y="433"/>
                  </a:lnTo>
                  <a:lnTo>
                    <a:pt x="3794" y="433"/>
                  </a:lnTo>
                  <a:lnTo>
                    <a:pt x="3794" y="432"/>
                  </a:lnTo>
                  <a:lnTo>
                    <a:pt x="3794" y="430"/>
                  </a:lnTo>
                  <a:lnTo>
                    <a:pt x="3795" y="430"/>
                  </a:lnTo>
                  <a:lnTo>
                    <a:pt x="3797" y="430"/>
                  </a:lnTo>
                  <a:lnTo>
                    <a:pt x="3800" y="433"/>
                  </a:lnTo>
                  <a:lnTo>
                    <a:pt x="3801" y="433"/>
                  </a:lnTo>
                  <a:lnTo>
                    <a:pt x="3803" y="435"/>
                  </a:lnTo>
                  <a:lnTo>
                    <a:pt x="3803" y="433"/>
                  </a:lnTo>
                  <a:lnTo>
                    <a:pt x="3803" y="432"/>
                  </a:lnTo>
                  <a:lnTo>
                    <a:pt x="3804" y="430"/>
                  </a:lnTo>
                  <a:lnTo>
                    <a:pt x="3806" y="430"/>
                  </a:lnTo>
                  <a:lnTo>
                    <a:pt x="3808" y="430"/>
                  </a:lnTo>
                  <a:lnTo>
                    <a:pt x="3809" y="430"/>
                  </a:lnTo>
                  <a:lnTo>
                    <a:pt x="3809" y="432"/>
                  </a:lnTo>
                  <a:lnTo>
                    <a:pt x="3811" y="432"/>
                  </a:lnTo>
                  <a:lnTo>
                    <a:pt x="3812" y="432"/>
                  </a:lnTo>
                  <a:lnTo>
                    <a:pt x="3814" y="433"/>
                  </a:lnTo>
                  <a:lnTo>
                    <a:pt x="3814" y="433"/>
                  </a:lnTo>
                  <a:lnTo>
                    <a:pt x="3817" y="435"/>
                  </a:lnTo>
                  <a:lnTo>
                    <a:pt x="3820" y="437"/>
                  </a:lnTo>
                  <a:lnTo>
                    <a:pt x="3823" y="437"/>
                  </a:lnTo>
                  <a:lnTo>
                    <a:pt x="3826" y="438"/>
                  </a:lnTo>
                  <a:lnTo>
                    <a:pt x="3826" y="440"/>
                  </a:lnTo>
                  <a:lnTo>
                    <a:pt x="3828" y="440"/>
                  </a:lnTo>
                  <a:lnTo>
                    <a:pt x="3828" y="438"/>
                  </a:lnTo>
                  <a:lnTo>
                    <a:pt x="3828" y="437"/>
                  </a:lnTo>
                  <a:lnTo>
                    <a:pt x="3826" y="437"/>
                  </a:lnTo>
                  <a:lnTo>
                    <a:pt x="3826" y="435"/>
                  </a:lnTo>
                  <a:lnTo>
                    <a:pt x="3825" y="435"/>
                  </a:lnTo>
                  <a:lnTo>
                    <a:pt x="3825" y="432"/>
                  </a:lnTo>
                  <a:lnTo>
                    <a:pt x="3823" y="430"/>
                  </a:lnTo>
                  <a:lnTo>
                    <a:pt x="3825" y="429"/>
                  </a:lnTo>
                  <a:lnTo>
                    <a:pt x="3825" y="427"/>
                  </a:lnTo>
                  <a:lnTo>
                    <a:pt x="3825" y="426"/>
                  </a:lnTo>
                  <a:lnTo>
                    <a:pt x="3826" y="426"/>
                  </a:lnTo>
                  <a:lnTo>
                    <a:pt x="3828" y="426"/>
                  </a:lnTo>
                  <a:lnTo>
                    <a:pt x="3829" y="426"/>
                  </a:lnTo>
                  <a:lnTo>
                    <a:pt x="3831" y="426"/>
                  </a:lnTo>
                  <a:lnTo>
                    <a:pt x="3831" y="424"/>
                  </a:lnTo>
                  <a:lnTo>
                    <a:pt x="3832" y="426"/>
                  </a:lnTo>
                  <a:lnTo>
                    <a:pt x="3834" y="426"/>
                  </a:lnTo>
                  <a:lnTo>
                    <a:pt x="3832" y="424"/>
                  </a:lnTo>
                  <a:lnTo>
                    <a:pt x="3834" y="424"/>
                  </a:lnTo>
                  <a:lnTo>
                    <a:pt x="3834" y="423"/>
                  </a:lnTo>
                  <a:lnTo>
                    <a:pt x="3835" y="423"/>
                  </a:lnTo>
                  <a:lnTo>
                    <a:pt x="3834" y="421"/>
                  </a:lnTo>
                  <a:lnTo>
                    <a:pt x="3832" y="421"/>
                  </a:lnTo>
                  <a:lnTo>
                    <a:pt x="3832" y="419"/>
                  </a:lnTo>
                  <a:lnTo>
                    <a:pt x="3831" y="418"/>
                  </a:lnTo>
                  <a:lnTo>
                    <a:pt x="3828" y="416"/>
                  </a:lnTo>
                  <a:lnTo>
                    <a:pt x="3826" y="416"/>
                  </a:lnTo>
                  <a:lnTo>
                    <a:pt x="3825" y="415"/>
                  </a:lnTo>
                  <a:lnTo>
                    <a:pt x="3825" y="413"/>
                  </a:lnTo>
                  <a:lnTo>
                    <a:pt x="3823" y="413"/>
                  </a:lnTo>
                  <a:lnTo>
                    <a:pt x="3823" y="412"/>
                  </a:lnTo>
                  <a:lnTo>
                    <a:pt x="3823" y="410"/>
                  </a:lnTo>
                  <a:lnTo>
                    <a:pt x="3823" y="409"/>
                  </a:lnTo>
                  <a:lnTo>
                    <a:pt x="3821" y="409"/>
                  </a:lnTo>
                  <a:lnTo>
                    <a:pt x="3821" y="410"/>
                  </a:lnTo>
                  <a:lnTo>
                    <a:pt x="3820" y="410"/>
                  </a:lnTo>
                  <a:lnTo>
                    <a:pt x="3820" y="412"/>
                  </a:lnTo>
                  <a:lnTo>
                    <a:pt x="3820" y="413"/>
                  </a:lnTo>
                  <a:lnTo>
                    <a:pt x="3818" y="413"/>
                  </a:lnTo>
                  <a:lnTo>
                    <a:pt x="3817" y="413"/>
                  </a:lnTo>
                  <a:lnTo>
                    <a:pt x="3815" y="412"/>
                  </a:lnTo>
                  <a:lnTo>
                    <a:pt x="3814" y="412"/>
                  </a:lnTo>
                  <a:lnTo>
                    <a:pt x="3814" y="410"/>
                  </a:lnTo>
                  <a:lnTo>
                    <a:pt x="3814" y="410"/>
                  </a:lnTo>
                  <a:lnTo>
                    <a:pt x="3812" y="410"/>
                  </a:lnTo>
                  <a:lnTo>
                    <a:pt x="3811" y="410"/>
                  </a:lnTo>
                  <a:lnTo>
                    <a:pt x="3809" y="410"/>
                  </a:lnTo>
                  <a:lnTo>
                    <a:pt x="3808" y="410"/>
                  </a:lnTo>
                  <a:lnTo>
                    <a:pt x="3808" y="409"/>
                  </a:lnTo>
                  <a:lnTo>
                    <a:pt x="3806" y="409"/>
                  </a:lnTo>
                  <a:lnTo>
                    <a:pt x="3803" y="409"/>
                  </a:lnTo>
                  <a:lnTo>
                    <a:pt x="3801" y="409"/>
                  </a:lnTo>
                  <a:lnTo>
                    <a:pt x="3800" y="407"/>
                  </a:lnTo>
                  <a:lnTo>
                    <a:pt x="3798" y="407"/>
                  </a:lnTo>
                  <a:lnTo>
                    <a:pt x="3797" y="406"/>
                  </a:lnTo>
                  <a:lnTo>
                    <a:pt x="3795" y="406"/>
                  </a:lnTo>
                  <a:lnTo>
                    <a:pt x="3790" y="402"/>
                  </a:lnTo>
                  <a:lnTo>
                    <a:pt x="3789" y="402"/>
                  </a:lnTo>
                  <a:lnTo>
                    <a:pt x="3789" y="401"/>
                  </a:lnTo>
                  <a:lnTo>
                    <a:pt x="3786" y="399"/>
                  </a:lnTo>
                  <a:lnTo>
                    <a:pt x="3780" y="396"/>
                  </a:lnTo>
                  <a:lnTo>
                    <a:pt x="3778" y="395"/>
                  </a:lnTo>
                  <a:lnTo>
                    <a:pt x="3777" y="395"/>
                  </a:lnTo>
                  <a:lnTo>
                    <a:pt x="3777" y="395"/>
                  </a:lnTo>
                  <a:moveTo>
                    <a:pt x="3837" y="419"/>
                  </a:moveTo>
                  <a:lnTo>
                    <a:pt x="3835" y="419"/>
                  </a:lnTo>
                  <a:lnTo>
                    <a:pt x="3835" y="421"/>
                  </a:lnTo>
                  <a:lnTo>
                    <a:pt x="3837" y="421"/>
                  </a:lnTo>
                  <a:lnTo>
                    <a:pt x="3837" y="419"/>
                  </a:lnTo>
                  <a:moveTo>
                    <a:pt x="3835" y="421"/>
                  </a:moveTo>
                  <a:lnTo>
                    <a:pt x="3835" y="423"/>
                  </a:lnTo>
                  <a:lnTo>
                    <a:pt x="3837" y="423"/>
                  </a:lnTo>
                  <a:lnTo>
                    <a:pt x="3835" y="421"/>
                  </a:lnTo>
                  <a:moveTo>
                    <a:pt x="2599" y="426"/>
                  </a:moveTo>
                  <a:lnTo>
                    <a:pt x="2601" y="426"/>
                  </a:lnTo>
                  <a:lnTo>
                    <a:pt x="2599" y="424"/>
                  </a:lnTo>
                  <a:lnTo>
                    <a:pt x="2598" y="423"/>
                  </a:lnTo>
                  <a:lnTo>
                    <a:pt x="2596" y="423"/>
                  </a:lnTo>
                  <a:lnTo>
                    <a:pt x="2595" y="423"/>
                  </a:lnTo>
                  <a:lnTo>
                    <a:pt x="2595" y="424"/>
                  </a:lnTo>
                  <a:lnTo>
                    <a:pt x="2598" y="424"/>
                  </a:lnTo>
                  <a:lnTo>
                    <a:pt x="2598" y="426"/>
                  </a:lnTo>
                  <a:lnTo>
                    <a:pt x="2599" y="426"/>
                  </a:lnTo>
                  <a:moveTo>
                    <a:pt x="3826" y="409"/>
                  </a:moveTo>
                  <a:lnTo>
                    <a:pt x="3828" y="409"/>
                  </a:lnTo>
                  <a:lnTo>
                    <a:pt x="3828" y="409"/>
                  </a:lnTo>
                  <a:lnTo>
                    <a:pt x="3828" y="410"/>
                  </a:lnTo>
                  <a:lnTo>
                    <a:pt x="3828" y="412"/>
                  </a:lnTo>
                  <a:lnTo>
                    <a:pt x="3828" y="413"/>
                  </a:lnTo>
                  <a:lnTo>
                    <a:pt x="3828" y="415"/>
                  </a:lnTo>
                  <a:lnTo>
                    <a:pt x="3829" y="415"/>
                  </a:lnTo>
                  <a:lnTo>
                    <a:pt x="3829" y="413"/>
                  </a:lnTo>
                  <a:lnTo>
                    <a:pt x="3831" y="413"/>
                  </a:lnTo>
                  <a:lnTo>
                    <a:pt x="3829" y="412"/>
                  </a:lnTo>
                  <a:lnTo>
                    <a:pt x="3829" y="410"/>
                  </a:lnTo>
                  <a:lnTo>
                    <a:pt x="3829" y="409"/>
                  </a:lnTo>
                  <a:lnTo>
                    <a:pt x="3831" y="409"/>
                  </a:lnTo>
                  <a:lnTo>
                    <a:pt x="3831" y="409"/>
                  </a:lnTo>
                  <a:lnTo>
                    <a:pt x="3832" y="409"/>
                  </a:lnTo>
                  <a:lnTo>
                    <a:pt x="3832" y="407"/>
                  </a:lnTo>
                  <a:lnTo>
                    <a:pt x="3831" y="407"/>
                  </a:lnTo>
                  <a:lnTo>
                    <a:pt x="3829" y="407"/>
                  </a:lnTo>
                  <a:lnTo>
                    <a:pt x="3828" y="407"/>
                  </a:lnTo>
                  <a:lnTo>
                    <a:pt x="3826" y="407"/>
                  </a:lnTo>
                  <a:lnTo>
                    <a:pt x="3826" y="409"/>
                  </a:lnTo>
                  <a:moveTo>
                    <a:pt x="2686" y="463"/>
                  </a:moveTo>
                  <a:lnTo>
                    <a:pt x="2687" y="463"/>
                  </a:lnTo>
                  <a:lnTo>
                    <a:pt x="2687" y="461"/>
                  </a:lnTo>
                  <a:lnTo>
                    <a:pt x="2686" y="463"/>
                  </a:lnTo>
                  <a:moveTo>
                    <a:pt x="3241" y="711"/>
                  </a:moveTo>
                  <a:lnTo>
                    <a:pt x="3243" y="711"/>
                  </a:lnTo>
                  <a:lnTo>
                    <a:pt x="3243" y="709"/>
                  </a:lnTo>
                  <a:lnTo>
                    <a:pt x="3241" y="709"/>
                  </a:lnTo>
                  <a:lnTo>
                    <a:pt x="3241" y="711"/>
                  </a:lnTo>
                  <a:moveTo>
                    <a:pt x="3569" y="774"/>
                  </a:moveTo>
                  <a:lnTo>
                    <a:pt x="3568" y="773"/>
                  </a:lnTo>
                  <a:lnTo>
                    <a:pt x="3568" y="774"/>
                  </a:lnTo>
                  <a:lnTo>
                    <a:pt x="3566" y="774"/>
                  </a:lnTo>
                  <a:lnTo>
                    <a:pt x="3566" y="773"/>
                  </a:lnTo>
                  <a:lnTo>
                    <a:pt x="3566" y="771"/>
                  </a:lnTo>
                  <a:lnTo>
                    <a:pt x="3565" y="771"/>
                  </a:lnTo>
                  <a:lnTo>
                    <a:pt x="3563" y="770"/>
                  </a:lnTo>
                  <a:lnTo>
                    <a:pt x="3563" y="768"/>
                  </a:lnTo>
                  <a:lnTo>
                    <a:pt x="3562" y="768"/>
                  </a:lnTo>
                  <a:lnTo>
                    <a:pt x="3562" y="766"/>
                  </a:lnTo>
                  <a:lnTo>
                    <a:pt x="3560" y="766"/>
                  </a:lnTo>
                  <a:lnTo>
                    <a:pt x="3560" y="765"/>
                  </a:lnTo>
                  <a:lnTo>
                    <a:pt x="3560" y="763"/>
                  </a:lnTo>
                  <a:lnTo>
                    <a:pt x="3560" y="762"/>
                  </a:lnTo>
                  <a:lnTo>
                    <a:pt x="3558" y="762"/>
                  </a:lnTo>
                  <a:lnTo>
                    <a:pt x="3557" y="762"/>
                  </a:lnTo>
                  <a:lnTo>
                    <a:pt x="3557" y="760"/>
                  </a:lnTo>
                  <a:lnTo>
                    <a:pt x="3554" y="759"/>
                  </a:lnTo>
                  <a:lnTo>
                    <a:pt x="3554" y="760"/>
                  </a:lnTo>
                  <a:lnTo>
                    <a:pt x="3554" y="762"/>
                  </a:lnTo>
                  <a:lnTo>
                    <a:pt x="3555" y="762"/>
                  </a:lnTo>
                  <a:lnTo>
                    <a:pt x="3555" y="763"/>
                  </a:lnTo>
                  <a:lnTo>
                    <a:pt x="3555" y="765"/>
                  </a:lnTo>
                  <a:lnTo>
                    <a:pt x="3555" y="766"/>
                  </a:lnTo>
                  <a:lnTo>
                    <a:pt x="3555" y="768"/>
                  </a:lnTo>
                  <a:lnTo>
                    <a:pt x="3555" y="770"/>
                  </a:lnTo>
                  <a:lnTo>
                    <a:pt x="3555" y="771"/>
                  </a:lnTo>
                  <a:lnTo>
                    <a:pt x="3554" y="771"/>
                  </a:lnTo>
                  <a:lnTo>
                    <a:pt x="3554" y="771"/>
                  </a:lnTo>
                  <a:lnTo>
                    <a:pt x="3552" y="771"/>
                  </a:lnTo>
                  <a:lnTo>
                    <a:pt x="3552" y="770"/>
                  </a:lnTo>
                  <a:lnTo>
                    <a:pt x="3551" y="770"/>
                  </a:lnTo>
                  <a:lnTo>
                    <a:pt x="3552" y="771"/>
                  </a:lnTo>
                  <a:lnTo>
                    <a:pt x="3552" y="773"/>
                  </a:lnTo>
                  <a:lnTo>
                    <a:pt x="3551" y="773"/>
                  </a:lnTo>
                  <a:lnTo>
                    <a:pt x="3549" y="773"/>
                  </a:lnTo>
                  <a:lnTo>
                    <a:pt x="3551" y="774"/>
                  </a:lnTo>
                  <a:lnTo>
                    <a:pt x="3549" y="774"/>
                  </a:lnTo>
                  <a:lnTo>
                    <a:pt x="3548" y="774"/>
                  </a:lnTo>
                  <a:lnTo>
                    <a:pt x="3548" y="776"/>
                  </a:lnTo>
                  <a:lnTo>
                    <a:pt x="3546" y="776"/>
                  </a:lnTo>
                  <a:lnTo>
                    <a:pt x="3546" y="777"/>
                  </a:lnTo>
                  <a:lnTo>
                    <a:pt x="3546" y="779"/>
                  </a:lnTo>
                  <a:lnTo>
                    <a:pt x="3545" y="780"/>
                  </a:lnTo>
                  <a:lnTo>
                    <a:pt x="3545" y="782"/>
                  </a:lnTo>
                  <a:lnTo>
                    <a:pt x="3543" y="782"/>
                  </a:lnTo>
                  <a:lnTo>
                    <a:pt x="3541" y="780"/>
                  </a:lnTo>
                  <a:lnTo>
                    <a:pt x="3540" y="780"/>
                  </a:lnTo>
                  <a:lnTo>
                    <a:pt x="3540" y="779"/>
                  </a:lnTo>
                  <a:lnTo>
                    <a:pt x="3540" y="777"/>
                  </a:lnTo>
                  <a:lnTo>
                    <a:pt x="3538" y="777"/>
                  </a:lnTo>
                  <a:lnTo>
                    <a:pt x="3538" y="779"/>
                  </a:lnTo>
                  <a:lnTo>
                    <a:pt x="3538" y="780"/>
                  </a:lnTo>
                  <a:lnTo>
                    <a:pt x="3537" y="780"/>
                  </a:lnTo>
                  <a:lnTo>
                    <a:pt x="3535" y="779"/>
                  </a:lnTo>
                  <a:lnTo>
                    <a:pt x="3534" y="780"/>
                  </a:lnTo>
                  <a:lnTo>
                    <a:pt x="3534" y="779"/>
                  </a:lnTo>
                  <a:lnTo>
                    <a:pt x="3534" y="777"/>
                  </a:lnTo>
                  <a:lnTo>
                    <a:pt x="3532" y="779"/>
                  </a:lnTo>
                  <a:lnTo>
                    <a:pt x="3532" y="777"/>
                  </a:lnTo>
                  <a:lnTo>
                    <a:pt x="3531" y="777"/>
                  </a:lnTo>
                  <a:lnTo>
                    <a:pt x="3531" y="776"/>
                  </a:lnTo>
                  <a:lnTo>
                    <a:pt x="3532" y="774"/>
                  </a:lnTo>
                  <a:lnTo>
                    <a:pt x="3531" y="774"/>
                  </a:lnTo>
                  <a:lnTo>
                    <a:pt x="3531" y="776"/>
                  </a:lnTo>
                  <a:lnTo>
                    <a:pt x="3529" y="777"/>
                  </a:lnTo>
                  <a:lnTo>
                    <a:pt x="3527" y="777"/>
                  </a:lnTo>
                  <a:lnTo>
                    <a:pt x="3526" y="776"/>
                  </a:lnTo>
                  <a:lnTo>
                    <a:pt x="3526" y="774"/>
                  </a:lnTo>
                  <a:lnTo>
                    <a:pt x="3526" y="773"/>
                  </a:lnTo>
                  <a:lnTo>
                    <a:pt x="3526" y="771"/>
                  </a:lnTo>
                  <a:lnTo>
                    <a:pt x="3526" y="770"/>
                  </a:lnTo>
                  <a:lnTo>
                    <a:pt x="3526" y="768"/>
                  </a:lnTo>
                  <a:lnTo>
                    <a:pt x="3526" y="766"/>
                  </a:lnTo>
                  <a:lnTo>
                    <a:pt x="3526" y="765"/>
                  </a:lnTo>
                  <a:lnTo>
                    <a:pt x="3526" y="763"/>
                  </a:lnTo>
                  <a:lnTo>
                    <a:pt x="3526" y="762"/>
                  </a:lnTo>
                  <a:lnTo>
                    <a:pt x="3526" y="760"/>
                  </a:lnTo>
                  <a:lnTo>
                    <a:pt x="3526" y="759"/>
                  </a:lnTo>
                  <a:lnTo>
                    <a:pt x="3526" y="757"/>
                  </a:lnTo>
                  <a:lnTo>
                    <a:pt x="3524" y="757"/>
                  </a:lnTo>
                  <a:lnTo>
                    <a:pt x="3524" y="756"/>
                  </a:lnTo>
                  <a:lnTo>
                    <a:pt x="3524" y="754"/>
                  </a:lnTo>
                  <a:lnTo>
                    <a:pt x="3523" y="754"/>
                  </a:lnTo>
                  <a:lnTo>
                    <a:pt x="3523" y="752"/>
                  </a:lnTo>
                  <a:lnTo>
                    <a:pt x="3521" y="751"/>
                  </a:lnTo>
                  <a:lnTo>
                    <a:pt x="3521" y="749"/>
                  </a:lnTo>
                  <a:lnTo>
                    <a:pt x="3521" y="748"/>
                  </a:lnTo>
                  <a:lnTo>
                    <a:pt x="3520" y="748"/>
                  </a:lnTo>
                  <a:lnTo>
                    <a:pt x="3518" y="748"/>
                  </a:lnTo>
                  <a:lnTo>
                    <a:pt x="3518" y="746"/>
                  </a:lnTo>
                  <a:lnTo>
                    <a:pt x="3518" y="745"/>
                  </a:lnTo>
                  <a:lnTo>
                    <a:pt x="3517" y="745"/>
                  </a:lnTo>
                  <a:lnTo>
                    <a:pt x="3517" y="745"/>
                  </a:lnTo>
                  <a:lnTo>
                    <a:pt x="3517" y="743"/>
                  </a:lnTo>
                  <a:lnTo>
                    <a:pt x="3515" y="742"/>
                  </a:lnTo>
                  <a:lnTo>
                    <a:pt x="3514" y="740"/>
                  </a:lnTo>
                  <a:lnTo>
                    <a:pt x="3514" y="739"/>
                  </a:lnTo>
                  <a:lnTo>
                    <a:pt x="3512" y="737"/>
                  </a:lnTo>
                  <a:lnTo>
                    <a:pt x="3510" y="737"/>
                  </a:lnTo>
                  <a:lnTo>
                    <a:pt x="3512" y="739"/>
                  </a:lnTo>
                  <a:lnTo>
                    <a:pt x="3512" y="740"/>
                  </a:lnTo>
                  <a:lnTo>
                    <a:pt x="3510" y="740"/>
                  </a:lnTo>
                  <a:lnTo>
                    <a:pt x="3510" y="739"/>
                  </a:lnTo>
                  <a:lnTo>
                    <a:pt x="3509" y="739"/>
                  </a:lnTo>
                  <a:lnTo>
                    <a:pt x="3507" y="739"/>
                  </a:lnTo>
                  <a:lnTo>
                    <a:pt x="3507" y="737"/>
                  </a:lnTo>
                  <a:lnTo>
                    <a:pt x="3506" y="737"/>
                  </a:lnTo>
                  <a:lnTo>
                    <a:pt x="3506" y="735"/>
                  </a:lnTo>
                  <a:lnTo>
                    <a:pt x="3504" y="734"/>
                  </a:lnTo>
                  <a:lnTo>
                    <a:pt x="3504" y="732"/>
                  </a:lnTo>
                  <a:lnTo>
                    <a:pt x="3506" y="732"/>
                  </a:lnTo>
                  <a:lnTo>
                    <a:pt x="3506" y="734"/>
                  </a:lnTo>
                  <a:lnTo>
                    <a:pt x="3507" y="734"/>
                  </a:lnTo>
                  <a:lnTo>
                    <a:pt x="3507" y="735"/>
                  </a:lnTo>
                  <a:lnTo>
                    <a:pt x="3509" y="735"/>
                  </a:lnTo>
                  <a:lnTo>
                    <a:pt x="3510" y="734"/>
                  </a:lnTo>
                  <a:lnTo>
                    <a:pt x="3512" y="735"/>
                  </a:lnTo>
                  <a:lnTo>
                    <a:pt x="3512" y="734"/>
                  </a:lnTo>
                  <a:lnTo>
                    <a:pt x="3510" y="734"/>
                  </a:lnTo>
                  <a:lnTo>
                    <a:pt x="3509" y="734"/>
                  </a:lnTo>
                  <a:lnTo>
                    <a:pt x="3509" y="735"/>
                  </a:lnTo>
                  <a:lnTo>
                    <a:pt x="3507" y="734"/>
                  </a:lnTo>
                  <a:lnTo>
                    <a:pt x="3507" y="732"/>
                  </a:lnTo>
                  <a:lnTo>
                    <a:pt x="3509" y="732"/>
                  </a:lnTo>
                  <a:lnTo>
                    <a:pt x="3507" y="731"/>
                  </a:lnTo>
                  <a:lnTo>
                    <a:pt x="3506" y="731"/>
                  </a:lnTo>
                  <a:lnTo>
                    <a:pt x="3506" y="729"/>
                  </a:lnTo>
                  <a:lnTo>
                    <a:pt x="3504" y="729"/>
                  </a:lnTo>
                  <a:lnTo>
                    <a:pt x="3503" y="728"/>
                  </a:lnTo>
                  <a:lnTo>
                    <a:pt x="3503" y="726"/>
                  </a:lnTo>
                  <a:lnTo>
                    <a:pt x="3501" y="726"/>
                  </a:lnTo>
                  <a:lnTo>
                    <a:pt x="3501" y="728"/>
                  </a:lnTo>
                  <a:lnTo>
                    <a:pt x="3500" y="726"/>
                  </a:lnTo>
                  <a:lnTo>
                    <a:pt x="3500" y="725"/>
                  </a:lnTo>
                  <a:lnTo>
                    <a:pt x="3498" y="725"/>
                  </a:lnTo>
                  <a:lnTo>
                    <a:pt x="3497" y="725"/>
                  </a:lnTo>
                  <a:lnTo>
                    <a:pt x="3495" y="723"/>
                  </a:lnTo>
                  <a:lnTo>
                    <a:pt x="3495" y="721"/>
                  </a:lnTo>
                  <a:lnTo>
                    <a:pt x="3493" y="723"/>
                  </a:lnTo>
                  <a:lnTo>
                    <a:pt x="3493" y="721"/>
                  </a:lnTo>
                  <a:lnTo>
                    <a:pt x="3492" y="721"/>
                  </a:lnTo>
                  <a:lnTo>
                    <a:pt x="3492" y="720"/>
                  </a:lnTo>
                  <a:lnTo>
                    <a:pt x="3490" y="720"/>
                  </a:lnTo>
                  <a:lnTo>
                    <a:pt x="3490" y="718"/>
                  </a:lnTo>
                  <a:lnTo>
                    <a:pt x="3489" y="718"/>
                  </a:lnTo>
                  <a:lnTo>
                    <a:pt x="3489" y="717"/>
                  </a:lnTo>
                  <a:lnTo>
                    <a:pt x="3487" y="717"/>
                  </a:lnTo>
                  <a:lnTo>
                    <a:pt x="3489" y="718"/>
                  </a:lnTo>
                  <a:lnTo>
                    <a:pt x="3489" y="720"/>
                  </a:lnTo>
                  <a:lnTo>
                    <a:pt x="3487" y="720"/>
                  </a:lnTo>
                  <a:lnTo>
                    <a:pt x="3487" y="718"/>
                  </a:lnTo>
                  <a:lnTo>
                    <a:pt x="3486" y="718"/>
                  </a:lnTo>
                  <a:lnTo>
                    <a:pt x="3486" y="717"/>
                  </a:lnTo>
                  <a:lnTo>
                    <a:pt x="3484" y="717"/>
                  </a:lnTo>
                  <a:lnTo>
                    <a:pt x="3484" y="715"/>
                  </a:lnTo>
                  <a:lnTo>
                    <a:pt x="3483" y="715"/>
                  </a:lnTo>
                  <a:lnTo>
                    <a:pt x="3481" y="715"/>
                  </a:lnTo>
                  <a:lnTo>
                    <a:pt x="3481" y="714"/>
                  </a:lnTo>
                  <a:lnTo>
                    <a:pt x="3483" y="714"/>
                  </a:lnTo>
                  <a:lnTo>
                    <a:pt x="3481" y="712"/>
                  </a:lnTo>
                  <a:lnTo>
                    <a:pt x="3481" y="714"/>
                  </a:lnTo>
                  <a:lnTo>
                    <a:pt x="3480" y="712"/>
                  </a:lnTo>
                  <a:lnTo>
                    <a:pt x="3480" y="711"/>
                  </a:lnTo>
                  <a:lnTo>
                    <a:pt x="3480" y="711"/>
                  </a:lnTo>
                  <a:lnTo>
                    <a:pt x="3478" y="711"/>
                  </a:lnTo>
                  <a:lnTo>
                    <a:pt x="3478" y="709"/>
                  </a:lnTo>
                  <a:lnTo>
                    <a:pt x="3478" y="708"/>
                  </a:lnTo>
                  <a:lnTo>
                    <a:pt x="3476" y="708"/>
                  </a:lnTo>
                  <a:lnTo>
                    <a:pt x="3476" y="708"/>
                  </a:lnTo>
                  <a:lnTo>
                    <a:pt x="3475" y="708"/>
                  </a:lnTo>
                  <a:lnTo>
                    <a:pt x="3475" y="706"/>
                  </a:lnTo>
                  <a:lnTo>
                    <a:pt x="3473" y="706"/>
                  </a:lnTo>
                  <a:lnTo>
                    <a:pt x="3473" y="704"/>
                  </a:lnTo>
                  <a:lnTo>
                    <a:pt x="3472" y="703"/>
                  </a:lnTo>
                  <a:lnTo>
                    <a:pt x="3473" y="703"/>
                  </a:lnTo>
                  <a:lnTo>
                    <a:pt x="3475" y="704"/>
                  </a:lnTo>
                  <a:lnTo>
                    <a:pt x="3475" y="703"/>
                  </a:lnTo>
                  <a:lnTo>
                    <a:pt x="3473" y="703"/>
                  </a:lnTo>
                  <a:lnTo>
                    <a:pt x="3472" y="701"/>
                  </a:lnTo>
                  <a:lnTo>
                    <a:pt x="3472" y="700"/>
                  </a:lnTo>
                  <a:lnTo>
                    <a:pt x="3470" y="698"/>
                  </a:lnTo>
                  <a:lnTo>
                    <a:pt x="3470" y="697"/>
                  </a:lnTo>
                  <a:lnTo>
                    <a:pt x="3469" y="697"/>
                  </a:lnTo>
                  <a:lnTo>
                    <a:pt x="3469" y="695"/>
                  </a:lnTo>
                  <a:lnTo>
                    <a:pt x="3467" y="694"/>
                  </a:lnTo>
                  <a:lnTo>
                    <a:pt x="3466" y="692"/>
                  </a:lnTo>
                  <a:lnTo>
                    <a:pt x="3463" y="691"/>
                  </a:lnTo>
                  <a:lnTo>
                    <a:pt x="3463" y="689"/>
                  </a:lnTo>
                  <a:lnTo>
                    <a:pt x="3461" y="689"/>
                  </a:lnTo>
                  <a:lnTo>
                    <a:pt x="3461" y="691"/>
                  </a:lnTo>
                  <a:lnTo>
                    <a:pt x="3459" y="691"/>
                  </a:lnTo>
                  <a:lnTo>
                    <a:pt x="3459" y="692"/>
                  </a:lnTo>
                  <a:lnTo>
                    <a:pt x="3458" y="692"/>
                  </a:lnTo>
                  <a:lnTo>
                    <a:pt x="3456" y="692"/>
                  </a:lnTo>
                  <a:lnTo>
                    <a:pt x="3456" y="691"/>
                  </a:lnTo>
                  <a:lnTo>
                    <a:pt x="3455" y="691"/>
                  </a:lnTo>
                  <a:lnTo>
                    <a:pt x="3453" y="689"/>
                  </a:lnTo>
                  <a:lnTo>
                    <a:pt x="3453" y="687"/>
                  </a:lnTo>
                  <a:lnTo>
                    <a:pt x="3452" y="687"/>
                  </a:lnTo>
                  <a:lnTo>
                    <a:pt x="3452" y="686"/>
                  </a:lnTo>
                  <a:lnTo>
                    <a:pt x="3450" y="686"/>
                  </a:lnTo>
                  <a:lnTo>
                    <a:pt x="3450" y="684"/>
                  </a:lnTo>
                  <a:lnTo>
                    <a:pt x="3449" y="684"/>
                  </a:lnTo>
                  <a:lnTo>
                    <a:pt x="3449" y="686"/>
                  </a:lnTo>
                  <a:lnTo>
                    <a:pt x="3447" y="684"/>
                  </a:lnTo>
                  <a:lnTo>
                    <a:pt x="3447" y="686"/>
                  </a:lnTo>
                  <a:lnTo>
                    <a:pt x="3449" y="686"/>
                  </a:lnTo>
                  <a:lnTo>
                    <a:pt x="3449" y="687"/>
                  </a:lnTo>
                  <a:lnTo>
                    <a:pt x="3450" y="687"/>
                  </a:lnTo>
                  <a:lnTo>
                    <a:pt x="3452" y="687"/>
                  </a:lnTo>
                  <a:lnTo>
                    <a:pt x="3452" y="689"/>
                  </a:lnTo>
                  <a:lnTo>
                    <a:pt x="3452" y="691"/>
                  </a:lnTo>
                  <a:lnTo>
                    <a:pt x="3450" y="691"/>
                  </a:lnTo>
                  <a:lnTo>
                    <a:pt x="3450" y="692"/>
                  </a:lnTo>
                  <a:lnTo>
                    <a:pt x="3452" y="692"/>
                  </a:lnTo>
                  <a:lnTo>
                    <a:pt x="3453" y="694"/>
                  </a:lnTo>
                  <a:lnTo>
                    <a:pt x="3453" y="695"/>
                  </a:lnTo>
                  <a:lnTo>
                    <a:pt x="3453" y="697"/>
                  </a:lnTo>
                  <a:lnTo>
                    <a:pt x="3455" y="697"/>
                  </a:lnTo>
                  <a:lnTo>
                    <a:pt x="3455" y="695"/>
                  </a:lnTo>
                  <a:lnTo>
                    <a:pt x="3455" y="694"/>
                  </a:lnTo>
                  <a:lnTo>
                    <a:pt x="3453" y="694"/>
                  </a:lnTo>
                  <a:lnTo>
                    <a:pt x="3453" y="692"/>
                  </a:lnTo>
                  <a:lnTo>
                    <a:pt x="3452" y="692"/>
                  </a:lnTo>
                  <a:lnTo>
                    <a:pt x="3452" y="691"/>
                  </a:lnTo>
                  <a:lnTo>
                    <a:pt x="3453" y="691"/>
                  </a:lnTo>
                  <a:lnTo>
                    <a:pt x="3455" y="692"/>
                  </a:lnTo>
                  <a:lnTo>
                    <a:pt x="3456" y="694"/>
                  </a:lnTo>
                  <a:lnTo>
                    <a:pt x="3456" y="695"/>
                  </a:lnTo>
                  <a:lnTo>
                    <a:pt x="3458" y="697"/>
                  </a:lnTo>
                  <a:lnTo>
                    <a:pt x="3456" y="698"/>
                  </a:lnTo>
                  <a:lnTo>
                    <a:pt x="3456" y="700"/>
                  </a:lnTo>
                  <a:lnTo>
                    <a:pt x="3455" y="700"/>
                  </a:lnTo>
                  <a:lnTo>
                    <a:pt x="3453" y="700"/>
                  </a:lnTo>
                  <a:lnTo>
                    <a:pt x="3453" y="698"/>
                  </a:lnTo>
                  <a:lnTo>
                    <a:pt x="3452" y="698"/>
                  </a:lnTo>
                  <a:lnTo>
                    <a:pt x="3452" y="700"/>
                  </a:lnTo>
                  <a:lnTo>
                    <a:pt x="3453" y="700"/>
                  </a:lnTo>
                  <a:lnTo>
                    <a:pt x="3453" y="701"/>
                  </a:lnTo>
                  <a:lnTo>
                    <a:pt x="3452" y="701"/>
                  </a:lnTo>
                  <a:lnTo>
                    <a:pt x="3450" y="701"/>
                  </a:lnTo>
                  <a:lnTo>
                    <a:pt x="3449" y="701"/>
                  </a:lnTo>
                  <a:lnTo>
                    <a:pt x="3449" y="700"/>
                  </a:lnTo>
                  <a:lnTo>
                    <a:pt x="3447" y="700"/>
                  </a:lnTo>
                  <a:lnTo>
                    <a:pt x="3447" y="698"/>
                  </a:lnTo>
                  <a:lnTo>
                    <a:pt x="3446" y="698"/>
                  </a:lnTo>
                  <a:lnTo>
                    <a:pt x="3446" y="700"/>
                  </a:lnTo>
                  <a:lnTo>
                    <a:pt x="3447" y="700"/>
                  </a:lnTo>
                  <a:lnTo>
                    <a:pt x="3447" y="701"/>
                  </a:lnTo>
                  <a:lnTo>
                    <a:pt x="3446" y="701"/>
                  </a:lnTo>
                  <a:lnTo>
                    <a:pt x="3446" y="703"/>
                  </a:lnTo>
                  <a:lnTo>
                    <a:pt x="3444" y="703"/>
                  </a:lnTo>
                  <a:lnTo>
                    <a:pt x="3442" y="703"/>
                  </a:lnTo>
                  <a:lnTo>
                    <a:pt x="3441" y="703"/>
                  </a:lnTo>
                  <a:lnTo>
                    <a:pt x="3441" y="701"/>
                  </a:lnTo>
                  <a:lnTo>
                    <a:pt x="3441" y="700"/>
                  </a:lnTo>
                  <a:lnTo>
                    <a:pt x="3441" y="700"/>
                  </a:lnTo>
                  <a:lnTo>
                    <a:pt x="3441" y="701"/>
                  </a:lnTo>
                  <a:lnTo>
                    <a:pt x="3441" y="703"/>
                  </a:lnTo>
                  <a:lnTo>
                    <a:pt x="3439" y="701"/>
                  </a:lnTo>
                  <a:lnTo>
                    <a:pt x="3439" y="703"/>
                  </a:lnTo>
                  <a:lnTo>
                    <a:pt x="3438" y="701"/>
                  </a:lnTo>
                  <a:lnTo>
                    <a:pt x="3438" y="700"/>
                  </a:lnTo>
                  <a:lnTo>
                    <a:pt x="3436" y="700"/>
                  </a:lnTo>
                  <a:lnTo>
                    <a:pt x="3438" y="701"/>
                  </a:lnTo>
                  <a:lnTo>
                    <a:pt x="3438" y="703"/>
                  </a:lnTo>
                  <a:lnTo>
                    <a:pt x="3439" y="703"/>
                  </a:lnTo>
                  <a:lnTo>
                    <a:pt x="3439" y="704"/>
                  </a:lnTo>
                  <a:lnTo>
                    <a:pt x="3438" y="704"/>
                  </a:lnTo>
                  <a:lnTo>
                    <a:pt x="3438" y="706"/>
                  </a:lnTo>
                  <a:lnTo>
                    <a:pt x="3436" y="706"/>
                  </a:lnTo>
                  <a:lnTo>
                    <a:pt x="3435" y="706"/>
                  </a:lnTo>
                  <a:lnTo>
                    <a:pt x="3435" y="704"/>
                  </a:lnTo>
                  <a:lnTo>
                    <a:pt x="3435" y="703"/>
                  </a:lnTo>
                  <a:lnTo>
                    <a:pt x="3433" y="701"/>
                  </a:lnTo>
                  <a:lnTo>
                    <a:pt x="3432" y="701"/>
                  </a:lnTo>
                  <a:lnTo>
                    <a:pt x="3433" y="700"/>
                  </a:lnTo>
                  <a:lnTo>
                    <a:pt x="3432" y="700"/>
                  </a:lnTo>
                  <a:lnTo>
                    <a:pt x="3430" y="700"/>
                  </a:lnTo>
                  <a:lnTo>
                    <a:pt x="3430" y="701"/>
                  </a:lnTo>
                  <a:lnTo>
                    <a:pt x="3432" y="701"/>
                  </a:lnTo>
                  <a:lnTo>
                    <a:pt x="3432" y="703"/>
                  </a:lnTo>
                  <a:lnTo>
                    <a:pt x="3432" y="704"/>
                  </a:lnTo>
                  <a:lnTo>
                    <a:pt x="3430" y="704"/>
                  </a:lnTo>
                  <a:lnTo>
                    <a:pt x="3430" y="703"/>
                  </a:lnTo>
                  <a:lnTo>
                    <a:pt x="3428" y="703"/>
                  </a:lnTo>
                  <a:lnTo>
                    <a:pt x="3427" y="703"/>
                  </a:lnTo>
                  <a:lnTo>
                    <a:pt x="3427" y="704"/>
                  </a:lnTo>
                  <a:lnTo>
                    <a:pt x="3425" y="703"/>
                  </a:lnTo>
                  <a:lnTo>
                    <a:pt x="3425" y="701"/>
                  </a:lnTo>
                  <a:lnTo>
                    <a:pt x="3427" y="701"/>
                  </a:lnTo>
                  <a:lnTo>
                    <a:pt x="3427" y="700"/>
                  </a:lnTo>
                  <a:lnTo>
                    <a:pt x="3425" y="700"/>
                  </a:lnTo>
                  <a:lnTo>
                    <a:pt x="3427" y="698"/>
                  </a:lnTo>
                  <a:lnTo>
                    <a:pt x="3425" y="698"/>
                  </a:lnTo>
                  <a:lnTo>
                    <a:pt x="3424" y="698"/>
                  </a:lnTo>
                  <a:lnTo>
                    <a:pt x="3424" y="700"/>
                  </a:lnTo>
                  <a:lnTo>
                    <a:pt x="3424" y="701"/>
                  </a:lnTo>
                  <a:lnTo>
                    <a:pt x="3424" y="703"/>
                  </a:lnTo>
                  <a:lnTo>
                    <a:pt x="3422" y="703"/>
                  </a:lnTo>
                  <a:lnTo>
                    <a:pt x="3422" y="704"/>
                  </a:lnTo>
                  <a:lnTo>
                    <a:pt x="3421" y="704"/>
                  </a:lnTo>
                  <a:lnTo>
                    <a:pt x="3419" y="704"/>
                  </a:lnTo>
                  <a:lnTo>
                    <a:pt x="3418" y="704"/>
                  </a:lnTo>
                  <a:lnTo>
                    <a:pt x="3418" y="706"/>
                  </a:lnTo>
                  <a:lnTo>
                    <a:pt x="3416" y="706"/>
                  </a:lnTo>
                  <a:lnTo>
                    <a:pt x="3415" y="706"/>
                  </a:lnTo>
                  <a:lnTo>
                    <a:pt x="3413" y="708"/>
                  </a:lnTo>
                  <a:lnTo>
                    <a:pt x="3413" y="709"/>
                  </a:lnTo>
                  <a:lnTo>
                    <a:pt x="3415" y="711"/>
                  </a:lnTo>
                  <a:lnTo>
                    <a:pt x="3416" y="714"/>
                  </a:lnTo>
                  <a:lnTo>
                    <a:pt x="3416" y="715"/>
                  </a:lnTo>
                  <a:lnTo>
                    <a:pt x="3418" y="715"/>
                  </a:lnTo>
                  <a:lnTo>
                    <a:pt x="3418" y="717"/>
                  </a:lnTo>
                  <a:lnTo>
                    <a:pt x="3416" y="718"/>
                  </a:lnTo>
                  <a:lnTo>
                    <a:pt x="3416" y="720"/>
                  </a:lnTo>
                  <a:lnTo>
                    <a:pt x="3416" y="721"/>
                  </a:lnTo>
                  <a:lnTo>
                    <a:pt x="3415" y="721"/>
                  </a:lnTo>
                  <a:lnTo>
                    <a:pt x="3413" y="723"/>
                  </a:lnTo>
                  <a:lnTo>
                    <a:pt x="3415" y="723"/>
                  </a:lnTo>
                  <a:lnTo>
                    <a:pt x="3413" y="725"/>
                  </a:lnTo>
                  <a:lnTo>
                    <a:pt x="3413" y="726"/>
                  </a:lnTo>
                  <a:lnTo>
                    <a:pt x="3411" y="726"/>
                  </a:lnTo>
                  <a:lnTo>
                    <a:pt x="3410" y="726"/>
                  </a:lnTo>
                  <a:lnTo>
                    <a:pt x="3410" y="728"/>
                  </a:lnTo>
                  <a:lnTo>
                    <a:pt x="3408" y="728"/>
                  </a:lnTo>
                  <a:lnTo>
                    <a:pt x="3407" y="728"/>
                  </a:lnTo>
                  <a:lnTo>
                    <a:pt x="3405" y="728"/>
                  </a:lnTo>
                  <a:lnTo>
                    <a:pt x="3405" y="729"/>
                  </a:lnTo>
                  <a:lnTo>
                    <a:pt x="3404" y="729"/>
                  </a:lnTo>
                  <a:lnTo>
                    <a:pt x="3404" y="729"/>
                  </a:lnTo>
                  <a:lnTo>
                    <a:pt x="3404" y="728"/>
                  </a:lnTo>
                  <a:lnTo>
                    <a:pt x="3404" y="726"/>
                  </a:lnTo>
                  <a:lnTo>
                    <a:pt x="3404" y="726"/>
                  </a:lnTo>
                  <a:lnTo>
                    <a:pt x="3402" y="728"/>
                  </a:lnTo>
                  <a:lnTo>
                    <a:pt x="3401" y="728"/>
                  </a:lnTo>
                  <a:lnTo>
                    <a:pt x="3401" y="729"/>
                  </a:lnTo>
                  <a:lnTo>
                    <a:pt x="3401" y="731"/>
                  </a:lnTo>
                  <a:lnTo>
                    <a:pt x="3401" y="732"/>
                  </a:lnTo>
                  <a:lnTo>
                    <a:pt x="3402" y="732"/>
                  </a:lnTo>
                  <a:lnTo>
                    <a:pt x="3401" y="734"/>
                  </a:lnTo>
                  <a:lnTo>
                    <a:pt x="3399" y="735"/>
                  </a:lnTo>
                  <a:lnTo>
                    <a:pt x="3398" y="737"/>
                  </a:lnTo>
                  <a:lnTo>
                    <a:pt x="3398" y="739"/>
                  </a:lnTo>
                  <a:lnTo>
                    <a:pt x="3398" y="740"/>
                  </a:lnTo>
                  <a:lnTo>
                    <a:pt x="3396" y="742"/>
                  </a:lnTo>
                  <a:lnTo>
                    <a:pt x="3396" y="743"/>
                  </a:lnTo>
                  <a:lnTo>
                    <a:pt x="3394" y="743"/>
                  </a:lnTo>
                  <a:lnTo>
                    <a:pt x="3394" y="745"/>
                  </a:lnTo>
                  <a:lnTo>
                    <a:pt x="3394" y="745"/>
                  </a:lnTo>
                  <a:lnTo>
                    <a:pt x="3393" y="745"/>
                  </a:lnTo>
                  <a:lnTo>
                    <a:pt x="3393" y="746"/>
                  </a:lnTo>
                  <a:lnTo>
                    <a:pt x="3390" y="749"/>
                  </a:lnTo>
                  <a:lnTo>
                    <a:pt x="3388" y="749"/>
                  </a:lnTo>
                  <a:lnTo>
                    <a:pt x="3387" y="751"/>
                  </a:lnTo>
                  <a:lnTo>
                    <a:pt x="3387" y="752"/>
                  </a:lnTo>
                  <a:lnTo>
                    <a:pt x="3385" y="754"/>
                  </a:lnTo>
                  <a:lnTo>
                    <a:pt x="3385" y="756"/>
                  </a:lnTo>
                  <a:lnTo>
                    <a:pt x="3384" y="756"/>
                  </a:lnTo>
                  <a:lnTo>
                    <a:pt x="3384" y="757"/>
                  </a:lnTo>
                  <a:lnTo>
                    <a:pt x="3382" y="757"/>
                  </a:lnTo>
                  <a:lnTo>
                    <a:pt x="3382" y="759"/>
                  </a:lnTo>
                  <a:lnTo>
                    <a:pt x="3381" y="759"/>
                  </a:lnTo>
                  <a:lnTo>
                    <a:pt x="3379" y="759"/>
                  </a:lnTo>
                  <a:lnTo>
                    <a:pt x="3376" y="762"/>
                  </a:lnTo>
                  <a:lnTo>
                    <a:pt x="3374" y="763"/>
                  </a:lnTo>
                  <a:lnTo>
                    <a:pt x="3374" y="765"/>
                  </a:lnTo>
                  <a:lnTo>
                    <a:pt x="3374" y="766"/>
                  </a:lnTo>
                  <a:lnTo>
                    <a:pt x="3376" y="766"/>
                  </a:lnTo>
                  <a:lnTo>
                    <a:pt x="3376" y="768"/>
                  </a:lnTo>
                  <a:lnTo>
                    <a:pt x="3376" y="770"/>
                  </a:lnTo>
                  <a:lnTo>
                    <a:pt x="3374" y="771"/>
                  </a:lnTo>
                  <a:lnTo>
                    <a:pt x="3373" y="771"/>
                  </a:lnTo>
                  <a:lnTo>
                    <a:pt x="3373" y="773"/>
                  </a:lnTo>
                  <a:lnTo>
                    <a:pt x="3371" y="773"/>
                  </a:lnTo>
                  <a:lnTo>
                    <a:pt x="3370" y="773"/>
                  </a:lnTo>
                  <a:lnTo>
                    <a:pt x="3368" y="773"/>
                  </a:lnTo>
                  <a:lnTo>
                    <a:pt x="3367" y="773"/>
                  </a:lnTo>
                  <a:lnTo>
                    <a:pt x="3367" y="773"/>
                  </a:lnTo>
                  <a:lnTo>
                    <a:pt x="3365" y="773"/>
                  </a:lnTo>
                  <a:lnTo>
                    <a:pt x="3365" y="774"/>
                  </a:lnTo>
                  <a:lnTo>
                    <a:pt x="3365" y="776"/>
                  </a:lnTo>
                  <a:lnTo>
                    <a:pt x="3365" y="777"/>
                  </a:lnTo>
                  <a:lnTo>
                    <a:pt x="3365" y="779"/>
                  </a:lnTo>
                  <a:lnTo>
                    <a:pt x="3364" y="779"/>
                  </a:lnTo>
                  <a:lnTo>
                    <a:pt x="3364" y="780"/>
                  </a:lnTo>
                  <a:lnTo>
                    <a:pt x="3362" y="782"/>
                  </a:lnTo>
                  <a:lnTo>
                    <a:pt x="3362" y="780"/>
                  </a:lnTo>
                  <a:lnTo>
                    <a:pt x="3360" y="782"/>
                  </a:lnTo>
                  <a:lnTo>
                    <a:pt x="3360" y="780"/>
                  </a:lnTo>
                  <a:lnTo>
                    <a:pt x="3360" y="779"/>
                  </a:lnTo>
                  <a:lnTo>
                    <a:pt x="3359" y="779"/>
                  </a:lnTo>
                  <a:lnTo>
                    <a:pt x="3357" y="779"/>
                  </a:lnTo>
                  <a:lnTo>
                    <a:pt x="3357" y="780"/>
                  </a:lnTo>
                  <a:lnTo>
                    <a:pt x="3356" y="780"/>
                  </a:lnTo>
                  <a:lnTo>
                    <a:pt x="3354" y="780"/>
                  </a:lnTo>
                  <a:lnTo>
                    <a:pt x="3354" y="782"/>
                  </a:lnTo>
                  <a:lnTo>
                    <a:pt x="3354" y="782"/>
                  </a:lnTo>
                  <a:lnTo>
                    <a:pt x="3354" y="783"/>
                  </a:lnTo>
                  <a:lnTo>
                    <a:pt x="3353" y="783"/>
                  </a:lnTo>
                  <a:lnTo>
                    <a:pt x="3353" y="785"/>
                  </a:lnTo>
                  <a:lnTo>
                    <a:pt x="3353" y="787"/>
                  </a:lnTo>
                  <a:lnTo>
                    <a:pt x="3353" y="788"/>
                  </a:lnTo>
                  <a:lnTo>
                    <a:pt x="3353" y="790"/>
                  </a:lnTo>
                  <a:lnTo>
                    <a:pt x="3354" y="790"/>
                  </a:lnTo>
                  <a:lnTo>
                    <a:pt x="3354" y="791"/>
                  </a:lnTo>
                  <a:lnTo>
                    <a:pt x="3354" y="793"/>
                  </a:lnTo>
                  <a:lnTo>
                    <a:pt x="3356" y="794"/>
                  </a:lnTo>
                  <a:lnTo>
                    <a:pt x="3356" y="796"/>
                  </a:lnTo>
                  <a:lnTo>
                    <a:pt x="3357" y="796"/>
                  </a:lnTo>
                  <a:lnTo>
                    <a:pt x="3357" y="797"/>
                  </a:lnTo>
                  <a:lnTo>
                    <a:pt x="3357" y="799"/>
                  </a:lnTo>
                  <a:lnTo>
                    <a:pt x="3357" y="800"/>
                  </a:lnTo>
                  <a:lnTo>
                    <a:pt x="3357" y="804"/>
                  </a:lnTo>
                  <a:lnTo>
                    <a:pt x="3359" y="805"/>
                  </a:lnTo>
                  <a:lnTo>
                    <a:pt x="3359" y="807"/>
                  </a:lnTo>
                  <a:lnTo>
                    <a:pt x="3359" y="808"/>
                  </a:lnTo>
                  <a:lnTo>
                    <a:pt x="3357" y="808"/>
                  </a:lnTo>
                  <a:lnTo>
                    <a:pt x="3357" y="810"/>
                  </a:lnTo>
                  <a:lnTo>
                    <a:pt x="3359" y="810"/>
                  </a:lnTo>
                  <a:lnTo>
                    <a:pt x="3360" y="810"/>
                  </a:lnTo>
                  <a:lnTo>
                    <a:pt x="3360" y="811"/>
                  </a:lnTo>
                  <a:lnTo>
                    <a:pt x="3362" y="811"/>
                  </a:lnTo>
                  <a:lnTo>
                    <a:pt x="3362" y="813"/>
                  </a:lnTo>
                  <a:lnTo>
                    <a:pt x="3362" y="814"/>
                  </a:lnTo>
                  <a:lnTo>
                    <a:pt x="3362" y="816"/>
                  </a:lnTo>
                  <a:lnTo>
                    <a:pt x="3362" y="818"/>
                  </a:lnTo>
                  <a:lnTo>
                    <a:pt x="3362" y="819"/>
                  </a:lnTo>
                  <a:lnTo>
                    <a:pt x="3362" y="819"/>
                  </a:lnTo>
                  <a:lnTo>
                    <a:pt x="3362" y="821"/>
                  </a:lnTo>
                  <a:lnTo>
                    <a:pt x="3362" y="822"/>
                  </a:lnTo>
                  <a:lnTo>
                    <a:pt x="3362" y="824"/>
                  </a:lnTo>
                  <a:lnTo>
                    <a:pt x="3360" y="824"/>
                  </a:lnTo>
                  <a:lnTo>
                    <a:pt x="3360" y="825"/>
                  </a:lnTo>
                  <a:lnTo>
                    <a:pt x="3360" y="827"/>
                  </a:lnTo>
                  <a:lnTo>
                    <a:pt x="3359" y="828"/>
                  </a:lnTo>
                  <a:lnTo>
                    <a:pt x="3359" y="830"/>
                  </a:lnTo>
                  <a:lnTo>
                    <a:pt x="3359" y="831"/>
                  </a:lnTo>
                  <a:lnTo>
                    <a:pt x="3359" y="833"/>
                  </a:lnTo>
                  <a:lnTo>
                    <a:pt x="3359" y="835"/>
                  </a:lnTo>
                  <a:lnTo>
                    <a:pt x="3359" y="836"/>
                  </a:lnTo>
                  <a:lnTo>
                    <a:pt x="3360" y="836"/>
                  </a:lnTo>
                  <a:lnTo>
                    <a:pt x="3360" y="838"/>
                  </a:lnTo>
                  <a:lnTo>
                    <a:pt x="3360" y="839"/>
                  </a:lnTo>
                  <a:lnTo>
                    <a:pt x="3360" y="841"/>
                  </a:lnTo>
                  <a:lnTo>
                    <a:pt x="3362" y="842"/>
                  </a:lnTo>
                  <a:lnTo>
                    <a:pt x="3362" y="844"/>
                  </a:lnTo>
                  <a:lnTo>
                    <a:pt x="3362" y="845"/>
                  </a:lnTo>
                  <a:lnTo>
                    <a:pt x="3362" y="848"/>
                  </a:lnTo>
                  <a:lnTo>
                    <a:pt x="3364" y="852"/>
                  </a:lnTo>
                  <a:lnTo>
                    <a:pt x="3362" y="852"/>
                  </a:lnTo>
                  <a:lnTo>
                    <a:pt x="3362" y="853"/>
                  </a:lnTo>
                  <a:lnTo>
                    <a:pt x="3359" y="852"/>
                  </a:lnTo>
                  <a:lnTo>
                    <a:pt x="3357" y="852"/>
                  </a:lnTo>
                  <a:lnTo>
                    <a:pt x="3356" y="852"/>
                  </a:lnTo>
                  <a:lnTo>
                    <a:pt x="3356" y="853"/>
                  </a:lnTo>
                  <a:lnTo>
                    <a:pt x="3356" y="855"/>
                  </a:lnTo>
                  <a:lnTo>
                    <a:pt x="3356" y="856"/>
                  </a:lnTo>
                  <a:lnTo>
                    <a:pt x="3354" y="856"/>
                  </a:lnTo>
                  <a:lnTo>
                    <a:pt x="3354" y="856"/>
                  </a:lnTo>
                  <a:lnTo>
                    <a:pt x="3354" y="858"/>
                  </a:lnTo>
                  <a:lnTo>
                    <a:pt x="3353" y="858"/>
                  </a:lnTo>
                  <a:lnTo>
                    <a:pt x="3353" y="859"/>
                  </a:lnTo>
                  <a:lnTo>
                    <a:pt x="3353" y="861"/>
                  </a:lnTo>
                  <a:lnTo>
                    <a:pt x="3353" y="862"/>
                  </a:lnTo>
                  <a:lnTo>
                    <a:pt x="3354" y="864"/>
                  </a:lnTo>
                  <a:lnTo>
                    <a:pt x="3353" y="864"/>
                  </a:lnTo>
                  <a:lnTo>
                    <a:pt x="3351" y="864"/>
                  </a:lnTo>
                  <a:lnTo>
                    <a:pt x="3351" y="866"/>
                  </a:lnTo>
                  <a:lnTo>
                    <a:pt x="3350" y="866"/>
                  </a:lnTo>
                  <a:lnTo>
                    <a:pt x="3348" y="866"/>
                  </a:lnTo>
                  <a:lnTo>
                    <a:pt x="3346" y="867"/>
                  </a:lnTo>
                  <a:lnTo>
                    <a:pt x="3345" y="867"/>
                  </a:lnTo>
                  <a:lnTo>
                    <a:pt x="3343" y="869"/>
                  </a:lnTo>
                  <a:lnTo>
                    <a:pt x="3343" y="870"/>
                  </a:lnTo>
                  <a:lnTo>
                    <a:pt x="3343" y="872"/>
                  </a:lnTo>
                  <a:lnTo>
                    <a:pt x="3343" y="873"/>
                  </a:lnTo>
                  <a:lnTo>
                    <a:pt x="3343" y="875"/>
                  </a:lnTo>
                  <a:lnTo>
                    <a:pt x="3343" y="876"/>
                  </a:lnTo>
                  <a:lnTo>
                    <a:pt x="3342" y="876"/>
                  </a:lnTo>
                  <a:lnTo>
                    <a:pt x="3339" y="878"/>
                  </a:lnTo>
                  <a:lnTo>
                    <a:pt x="3339" y="879"/>
                  </a:lnTo>
                  <a:lnTo>
                    <a:pt x="3337" y="879"/>
                  </a:lnTo>
                  <a:lnTo>
                    <a:pt x="3336" y="879"/>
                  </a:lnTo>
                  <a:lnTo>
                    <a:pt x="3336" y="881"/>
                  </a:lnTo>
                  <a:lnTo>
                    <a:pt x="3334" y="881"/>
                  </a:lnTo>
                  <a:lnTo>
                    <a:pt x="3333" y="879"/>
                  </a:lnTo>
                  <a:lnTo>
                    <a:pt x="3331" y="879"/>
                  </a:lnTo>
                  <a:lnTo>
                    <a:pt x="3331" y="878"/>
                  </a:lnTo>
                  <a:lnTo>
                    <a:pt x="3329" y="878"/>
                  </a:lnTo>
                  <a:lnTo>
                    <a:pt x="3329" y="876"/>
                  </a:lnTo>
                  <a:lnTo>
                    <a:pt x="3328" y="875"/>
                  </a:lnTo>
                  <a:lnTo>
                    <a:pt x="3328" y="873"/>
                  </a:lnTo>
                  <a:lnTo>
                    <a:pt x="3326" y="873"/>
                  </a:lnTo>
                  <a:lnTo>
                    <a:pt x="3326" y="872"/>
                  </a:lnTo>
                  <a:lnTo>
                    <a:pt x="3325" y="872"/>
                  </a:lnTo>
                  <a:lnTo>
                    <a:pt x="3325" y="870"/>
                  </a:lnTo>
                  <a:lnTo>
                    <a:pt x="3323" y="870"/>
                  </a:lnTo>
                  <a:lnTo>
                    <a:pt x="3323" y="869"/>
                  </a:lnTo>
                  <a:lnTo>
                    <a:pt x="3322" y="869"/>
                  </a:lnTo>
                  <a:lnTo>
                    <a:pt x="3322" y="867"/>
                  </a:lnTo>
                  <a:lnTo>
                    <a:pt x="3322" y="866"/>
                  </a:lnTo>
                  <a:lnTo>
                    <a:pt x="3320" y="866"/>
                  </a:lnTo>
                  <a:lnTo>
                    <a:pt x="3320" y="864"/>
                  </a:lnTo>
                  <a:lnTo>
                    <a:pt x="3319" y="861"/>
                  </a:lnTo>
                  <a:lnTo>
                    <a:pt x="3320" y="861"/>
                  </a:lnTo>
                  <a:lnTo>
                    <a:pt x="3320" y="859"/>
                  </a:lnTo>
                  <a:lnTo>
                    <a:pt x="3320" y="858"/>
                  </a:lnTo>
                  <a:lnTo>
                    <a:pt x="3319" y="858"/>
                  </a:lnTo>
                  <a:lnTo>
                    <a:pt x="3319" y="859"/>
                  </a:lnTo>
                  <a:lnTo>
                    <a:pt x="3317" y="858"/>
                  </a:lnTo>
                  <a:lnTo>
                    <a:pt x="3317" y="856"/>
                  </a:lnTo>
                  <a:lnTo>
                    <a:pt x="3319" y="856"/>
                  </a:lnTo>
                  <a:lnTo>
                    <a:pt x="3319" y="856"/>
                  </a:lnTo>
                  <a:lnTo>
                    <a:pt x="3317" y="856"/>
                  </a:lnTo>
                  <a:lnTo>
                    <a:pt x="3316" y="855"/>
                  </a:lnTo>
                  <a:lnTo>
                    <a:pt x="3316" y="853"/>
                  </a:lnTo>
                  <a:lnTo>
                    <a:pt x="3314" y="852"/>
                  </a:lnTo>
                  <a:lnTo>
                    <a:pt x="3314" y="850"/>
                  </a:lnTo>
                  <a:lnTo>
                    <a:pt x="3314" y="848"/>
                  </a:lnTo>
                  <a:lnTo>
                    <a:pt x="3312" y="848"/>
                  </a:lnTo>
                  <a:lnTo>
                    <a:pt x="3311" y="845"/>
                  </a:lnTo>
                  <a:lnTo>
                    <a:pt x="3311" y="844"/>
                  </a:lnTo>
                  <a:lnTo>
                    <a:pt x="3309" y="841"/>
                  </a:lnTo>
                  <a:lnTo>
                    <a:pt x="3308" y="838"/>
                  </a:lnTo>
                  <a:lnTo>
                    <a:pt x="3306" y="836"/>
                  </a:lnTo>
                  <a:lnTo>
                    <a:pt x="3305" y="836"/>
                  </a:lnTo>
                  <a:lnTo>
                    <a:pt x="3305" y="835"/>
                  </a:lnTo>
                  <a:lnTo>
                    <a:pt x="3305" y="833"/>
                  </a:lnTo>
                  <a:lnTo>
                    <a:pt x="3303" y="833"/>
                  </a:lnTo>
                  <a:lnTo>
                    <a:pt x="3302" y="830"/>
                  </a:lnTo>
                  <a:lnTo>
                    <a:pt x="3300" y="830"/>
                  </a:lnTo>
                  <a:lnTo>
                    <a:pt x="3300" y="828"/>
                  </a:lnTo>
                  <a:lnTo>
                    <a:pt x="3299" y="828"/>
                  </a:lnTo>
                  <a:lnTo>
                    <a:pt x="3299" y="827"/>
                  </a:lnTo>
                  <a:lnTo>
                    <a:pt x="3297" y="825"/>
                  </a:lnTo>
                  <a:lnTo>
                    <a:pt x="3295" y="824"/>
                  </a:lnTo>
                  <a:lnTo>
                    <a:pt x="3295" y="822"/>
                  </a:lnTo>
                  <a:lnTo>
                    <a:pt x="3294" y="822"/>
                  </a:lnTo>
                  <a:lnTo>
                    <a:pt x="3292" y="819"/>
                  </a:lnTo>
                  <a:lnTo>
                    <a:pt x="3292" y="819"/>
                  </a:lnTo>
                  <a:lnTo>
                    <a:pt x="3292" y="816"/>
                  </a:lnTo>
                  <a:lnTo>
                    <a:pt x="3292" y="814"/>
                  </a:lnTo>
                  <a:lnTo>
                    <a:pt x="3291" y="814"/>
                  </a:lnTo>
                  <a:lnTo>
                    <a:pt x="3291" y="813"/>
                  </a:lnTo>
                  <a:lnTo>
                    <a:pt x="3291" y="811"/>
                  </a:lnTo>
                  <a:lnTo>
                    <a:pt x="3289" y="810"/>
                  </a:lnTo>
                  <a:lnTo>
                    <a:pt x="3289" y="808"/>
                  </a:lnTo>
                  <a:lnTo>
                    <a:pt x="3289" y="807"/>
                  </a:lnTo>
                  <a:lnTo>
                    <a:pt x="3288" y="805"/>
                  </a:lnTo>
                  <a:lnTo>
                    <a:pt x="3288" y="804"/>
                  </a:lnTo>
                  <a:lnTo>
                    <a:pt x="3286" y="804"/>
                  </a:lnTo>
                  <a:lnTo>
                    <a:pt x="3286" y="802"/>
                  </a:lnTo>
                  <a:lnTo>
                    <a:pt x="3286" y="800"/>
                  </a:lnTo>
                  <a:lnTo>
                    <a:pt x="3285" y="799"/>
                  </a:lnTo>
                  <a:lnTo>
                    <a:pt x="3285" y="797"/>
                  </a:lnTo>
                  <a:lnTo>
                    <a:pt x="3283" y="796"/>
                  </a:lnTo>
                  <a:lnTo>
                    <a:pt x="3283" y="794"/>
                  </a:lnTo>
                  <a:lnTo>
                    <a:pt x="3282" y="794"/>
                  </a:lnTo>
                  <a:lnTo>
                    <a:pt x="3282" y="793"/>
                  </a:lnTo>
                  <a:lnTo>
                    <a:pt x="3280" y="793"/>
                  </a:lnTo>
                  <a:lnTo>
                    <a:pt x="3280" y="791"/>
                  </a:lnTo>
                  <a:lnTo>
                    <a:pt x="3278" y="791"/>
                  </a:lnTo>
                  <a:lnTo>
                    <a:pt x="3278" y="790"/>
                  </a:lnTo>
                  <a:lnTo>
                    <a:pt x="3277" y="790"/>
                  </a:lnTo>
                  <a:lnTo>
                    <a:pt x="3277" y="788"/>
                  </a:lnTo>
                  <a:lnTo>
                    <a:pt x="3275" y="785"/>
                  </a:lnTo>
                  <a:lnTo>
                    <a:pt x="3275" y="783"/>
                  </a:lnTo>
                  <a:lnTo>
                    <a:pt x="3274" y="783"/>
                  </a:lnTo>
                  <a:lnTo>
                    <a:pt x="3272" y="783"/>
                  </a:lnTo>
                  <a:lnTo>
                    <a:pt x="3272" y="782"/>
                  </a:lnTo>
                  <a:lnTo>
                    <a:pt x="3272" y="782"/>
                  </a:lnTo>
                  <a:lnTo>
                    <a:pt x="3271" y="782"/>
                  </a:lnTo>
                  <a:lnTo>
                    <a:pt x="3271" y="780"/>
                  </a:lnTo>
                  <a:lnTo>
                    <a:pt x="3269" y="779"/>
                  </a:lnTo>
                  <a:lnTo>
                    <a:pt x="3268" y="779"/>
                  </a:lnTo>
                  <a:lnTo>
                    <a:pt x="3268" y="777"/>
                  </a:lnTo>
                  <a:lnTo>
                    <a:pt x="3268" y="776"/>
                  </a:lnTo>
                  <a:lnTo>
                    <a:pt x="3266" y="776"/>
                  </a:lnTo>
                  <a:lnTo>
                    <a:pt x="3266" y="774"/>
                  </a:lnTo>
                  <a:lnTo>
                    <a:pt x="3266" y="773"/>
                  </a:lnTo>
                  <a:lnTo>
                    <a:pt x="3264" y="773"/>
                  </a:lnTo>
                  <a:lnTo>
                    <a:pt x="3264" y="771"/>
                  </a:lnTo>
                  <a:lnTo>
                    <a:pt x="3264" y="770"/>
                  </a:lnTo>
                  <a:lnTo>
                    <a:pt x="3263" y="770"/>
                  </a:lnTo>
                  <a:lnTo>
                    <a:pt x="3263" y="768"/>
                  </a:lnTo>
                  <a:lnTo>
                    <a:pt x="3263" y="766"/>
                  </a:lnTo>
                  <a:lnTo>
                    <a:pt x="3263" y="765"/>
                  </a:lnTo>
                  <a:lnTo>
                    <a:pt x="3261" y="765"/>
                  </a:lnTo>
                  <a:lnTo>
                    <a:pt x="3261" y="763"/>
                  </a:lnTo>
                  <a:lnTo>
                    <a:pt x="3261" y="762"/>
                  </a:lnTo>
                  <a:lnTo>
                    <a:pt x="3260" y="760"/>
                  </a:lnTo>
                  <a:lnTo>
                    <a:pt x="3261" y="760"/>
                  </a:lnTo>
                  <a:lnTo>
                    <a:pt x="3260" y="759"/>
                  </a:lnTo>
                  <a:lnTo>
                    <a:pt x="3260" y="757"/>
                  </a:lnTo>
                  <a:lnTo>
                    <a:pt x="3258" y="757"/>
                  </a:lnTo>
                  <a:lnTo>
                    <a:pt x="3258" y="756"/>
                  </a:lnTo>
                  <a:lnTo>
                    <a:pt x="3258" y="754"/>
                  </a:lnTo>
                  <a:lnTo>
                    <a:pt x="3257" y="754"/>
                  </a:lnTo>
                  <a:lnTo>
                    <a:pt x="3257" y="752"/>
                  </a:lnTo>
                  <a:lnTo>
                    <a:pt x="3255" y="751"/>
                  </a:lnTo>
                  <a:lnTo>
                    <a:pt x="3255" y="749"/>
                  </a:lnTo>
                  <a:lnTo>
                    <a:pt x="3255" y="748"/>
                  </a:lnTo>
                  <a:lnTo>
                    <a:pt x="3255" y="748"/>
                  </a:lnTo>
                  <a:lnTo>
                    <a:pt x="3255" y="746"/>
                  </a:lnTo>
                  <a:lnTo>
                    <a:pt x="3255" y="746"/>
                  </a:lnTo>
                  <a:lnTo>
                    <a:pt x="3255" y="745"/>
                  </a:lnTo>
                  <a:lnTo>
                    <a:pt x="3254" y="745"/>
                  </a:lnTo>
                  <a:lnTo>
                    <a:pt x="3254" y="745"/>
                  </a:lnTo>
                  <a:lnTo>
                    <a:pt x="3254" y="743"/>
                  </a:lnTo>
                  <a:lnTo>
                    <a:pt x="3252" y="742"/>
                  </a:lnTo>
                  <a:lnTo>
                    <a:pt x="3254" y="742"/>
                  </a:lnTo>
                  <a:lnTo>
                    <a:pt x="3255" y="742"/>
                  </a:lnTo>
                  <a:lnTo>
                    <a:pt x="3254" y="740"/>
                  </a:lnTo>
                  <a:lnTo>
                    <a:pt x="3254" y="739"/>
                  </a:lnTo>
                  <a:lnTo>
                    <a:pt x="3254" y="737"/>
                  </a:lnTo>
                  <a:lnTo>
                    <a:pt x="3252" y="737"/>
                  </a:lnTo>
                  <a:lnTo>
                    <a:pt x="3251" y="737"/>
                  </a:lnTo>
                  <a:lnTo>
                    <a:pt x="3251" y="735"/>
                  </a:lnTo>
                  <a:lnTo>
                    <a:pt x="3251" y="734"/>
                  </a:lnTo>
                  <a:lnTo>
                    <a:pt x="3249" y="734"/>
                  </a:lnTo>
                  <a:lnTo>
                    <a:pt x="3249" y="732"/>
                  </a:lnTo>
                  <a:lnTo>
                    <a:pt x="3251" y="731"/>
                  </a:lnTo>
                  <a:lnTo>
                    <a:pt x="3249" y="731"/>
                  </a:lnTo>
                  <a:lnTo>
                    <a:pt x="3247" y="731"/>
                  </a:lnTo>
                  <a:lnTo>
                    <a:pt x="3247" y="729"/>
                  </a:lnTo>
                  <a:lnTo>
                    <a:pt x="3247" y="728"/>
                  </a:lnTo>
                  <a:lnTo>
                    <a:pt x="3246" y="728"/>
                  </a:lnTo>
                  <a:lnTo>
                    <a:pt x="3246" y="726"/>
                  </a:lnTo>
                  <a:lnTo>
                    <a:pt x="3246" y="725"/>
                  </a:lnTo>
                  <a:lnTo>
                    <a:pt x="3246" y="723"/>
                  </a:lnTo>
                  <a:lnTo>
                    <a:pt x="3246" y="721"/>
                  </a:lnTo>
                  <a:lnTo>
                    <a:pt x="3246" y="720"/>
                  </a:lnTo>
                  <a:lnTo>
                    <a:pt x="3246" y="718"/>
                  </a:lnTo>
                  <a:lnTo>
                    <a:pt x="3247" y="718"/>
                  </a:lnTo>
                  <a:lnTo>
                    <a:pt x="3247" y="717"/>
                  </a:lnTo>
                  <a:lnTo>
                    <a:pt x="3247" y="715"/>
                  </a:lnTo>
                  <a:lnTo>
                    <a:pt x="3247" y="714"/>
                  </a:lnTo>
                  <a:lnTo>
                    <a:pt x="3246" y="714"/>
                  </a:lnTo>
                  <a:lnTo>
                    <a:pt x="3246" y="712"/>
                  </a:lnTo>
                  <a:lnTo>
                    <a:pt x="3244" y="712"/>
                  </a:lnTo>
                  <a:lnTo>
                    <a:pt x="3244" y="711"/>
                  </a:lnTo>
                  <a:lnTo>
                    <a:pt x="3244" y="709"/>
                  </a:lnTo>
                  <a:lnTo>
                    <a:pt x="3243" y="709"/>
                  </a:lnTo>
                  <a:lnTo>
                    <a:pt x="3243" y="708"/>
                  </a:lnTo>
                  <a:lnTo>
                    <a:pt x="3241" y="708"/>
                  </a:lnTo>
                  <a:lnTo>
                    <a:pt x="3240" y="708"/>
                  </a:lnTo>
                  <a:lnTo>
                    <a:pt x="3240" y="708"/>
                  </a:lnTo>
                  <a:lnTo>
                    <a:pt x="3241" y="708"/>
                  </a:lnTo>
                  <a:lnTo>
                    <a:pt x="3241" y="706"/>
                  </a:lnTo>
                  <a:lnTo>
                    <a:pt x="3241" y="704"/>
                  </a:lnTo>
                  <a:lnTo>
                    <a:pt x="3243" y="704"/>
                  </a:lnTo>
                  <a:lnTo>
                    <a:pt x="3244" y="703"/>
                  </a:lnTo>
                  <a:lnTo>
                    <a:pt x="3243" y="703"/>
                  </a:lnTo>
                  <a:lnTo>
                    <a:pt x="3241" y="704"/>
                  </a:lnTo>
                  <a:lnTo>
                    <a:pt x="3241" y="703"/>
                  </a:lnTo>
                  <a:lnTo>
                    <a:pt x="3240" y="703"/>
                  </a:lnTo>
                  <a:lnTo>
                    <a:pt x="3238" y="704"/>
                  </a:lnTo>
                  <a:lnTo>
                    <a:pt x="3238" y="703"/>
                  </a:lnTo>
                  <a:lnTo>
                    <a:pt x="3238" y="701"/>
                  </a:lnTo>
                  <a:lnTo>
                    <a:pt x="3238" y="700"/>
                  </a:lnTo>
                  <a:lnTo>
                    <a:pt x="3237" y="700"/>
                  </a:lnTo>
                  <a:lnTo>
                    <a:pt x="3237" y="698"/>
                  </a:lnTo>
                  <a:lnTo>
                    <a:pt x="3237" y="697"/>
                  </a:lnTo>
                  <a:lnTo>
                    <a:pt x="3238" y="697"/>
                  </a:lnTo>
                  <a:lnTo>
                    <a:pt x="3240" y="697"/>
                  </a:lnTo>
                  <a:lnTo>
                    <a:pt x="3241" y="697"/>
                  </a:lnTo>
                  <a:lnTo>
                    <a:pt x="3241" y="695"/>
                  </a:lnTo>
                  <a:lnTo>
                    <a:pt x="3240" y="695"/>
                  </a:lnTo>
                  <a:lnTo>
                    <a:pt x="3240" y="697"/>
                  </a:lnTo>
                  <a:lnTo>
                    <a:pt x="3238" y="695"/>
                  </a:lnTo>
                  <a:lnTo>
                    <a:pt x="3237" y="695"/>
                  </a:lnTo>
                  <a:lnTo>
                    <a:pt x="3237" y="697"/>
                  </a:lnTo>
                  <a:lnTo>
                    <a:pt x="3235" y="697"/>
                  </a:lnTo>
                  <a:lnTo>
                    <a:pt x="3235" y="695"/>
                  </a:lnTo>
                  <a:lnTo>
                    <a:pt x="3234" y="695"/>
                  </a:lnTo>
                  <a:lnTo>
                    <a:pt x="3232" y="695"/>
                  </a:lnTo>
                  <a:lnTo>
                    <a:pt x="3232" y="697"/>
                  </a:lnTo>
                  <a:lnTo>
                    <a:pt x="3234" y="697"/>
                  </a:lnTo>
                  <a:lnTo>
                    <a:pt x="3234" y="698"/>
                  </a:lnTo>
                  <a:lnTo>
                    <a:pt x="3234" y="700"/>
                  </a:lnTo>
                  <a:lnTo>
                    <a:pt x="3234" y="701"/>
                  </a:lnTo>
                  <a:lnTo>
                    <a:pt x="3232" y="701"/>
                  </a:lnTo>
                  <a:lnTo>
                    <a:pt x="3230" y="701"/>
                  </a:lnTo>
                  <a:lnTo>
                    <a:pt x="3232" y="703"/>
                  </a:lnTo>
                  <a:lnTo>
                    <a:pt x="3234" y="703"/>
                  </a:lnTo>
                  <a:lnTo>
                    <a:pt x="3235" y="703"/>
                  </a:lnTo>
                  <a:lnTo>
                    <a:pt x="3235" y="704"/>
                  </a:lnTo>
                  <a:lnTo>
                    <a:pt x="3235" y="706"/>
                  </a:lnTo>
                  <a:lnTo>
                    <a:pt x="3235" y="708"/>
                  </a:lnTo>
                  <a:lnTo>
                    <a:pt x="3235" y="708"/>
                  </a:lnTo>
                  <a:lnTo>
                    <a:pt x="3235" y="709"/>
                  </a:lnTo>
                  <a:lnTo>
                    <a:pt x="3234" y="709"/>
                  </a:lnTo>
                  <a:lnTo>
                    <a:pt x="3232" y="709"/>
                  </a:lnTo>
                  <a:lnTo>
                    <a:pt x="3232" y="711"/>
                  </a:lnTo>
                  <a:lnTo>
                    <a:pt x="3230" y="711"/>
                  </a:lnTo>
                  <a:lnTo>
                    <a:pt x="3229" y="711"/>
                  </a:lnTo>
                  <a:lnTo>
                    <a:pt x="3229" y="712"/>
                  </a:lnTo>
                  <a:lnTo>
                    <a:pt x="3227" y="712"/>
                  </a:lnTo>
                  <a:lnTo>
                    <a:pt x="3227" y="714"/>
                  </a:lnTo>
                  <a:lnTo>
                    <a:pt x="3226" y="714"/>
                  </a:lnTo>
                  <a:lnTo>
                    <a:pt x="3224" y="714"/>
                  </a:lnTo>
                  <a:lnTo>
                    <a:pt x="3223" y="715"/>
                  </a:lnTo>
                  <a:lnTo>
                    <a:pt x="3221" y="715"/>
                  </a:lnTo>
                  <a:lnTo>
                    <a:pt x="3220" y="715"/>
                  </a:lnTo>
                  <a:lnTo>
                    <a:pt x="3218" y="715"/>
                  </a:lnTo>
                  <a:lnTo>
                    <a:pt x="3218" y="714"/>
                  </a:lnTo>
                  <a:lnTo>
                    <a:pt x="3217" y="714"/>
                  </a:lnTo>
                  <a:lnTo>
                    <a:pt x="3217" y="712"/>
                  </a:lnTo>
                  <a:lnTo>
                    <a:pt x="3215" y="712"/>
                  </a:lnTo>
                  <a:lnTo>
                    <a:pt x="3213" y="712"/>
                  </a:lnTo>
                  <a:lnTo>
                    <a:pt x="3212" y="711"/>
                  </a:lnTo>
                  <a:lnTo>
                    <a:pt x="3210" y="709"/>
                  </a:lnTo>
                  <a:lnTo>
                    <a:pt x="3209" y="708"/>
                  </a:lnTo>
                  <a:lnTo>
                    <a:pt x="3207" y="708"/>
                  </a:lnTo>
                  <a:lnTo>
                    <a:pt x="3206" y="706"/>
                  </a:lnTo>
                  <a:lnTo>
                    <a:pt x="3204" y="704"/>
                  </a:lnTo>
                  <a:lnTo>
                    <a:pt x="3203" y="704"/>
                  </a:lnTo>
                  <a:lnTo>
                    <a:pt x="3203" y="703"/>
                  </a:lnTo>
                  <a:lnTo>
                    <a:pt x="3201" y="703"/>
                  </a:lnTo>
                  <a:lnTo>
                    <a:pt x="3200" y="701"/>
                  </a:lnTo>
                  <a:lnTo>
                    <a:pt x="3198" y="700"/>
                  </a:lnTo>
                  <a:lnTo>
                    <a:pt x="3196" y="700"/>
                  </a:lnTo>
                  <a:lnTo>
                    <a:pt x="3196" y="698"/>
                  </a:lnTo>
                  <a:lnTo>
                    <a:pt x="3195" y="698"/>
                  </a:lnTo>
                  <a:lnTo>
                    <a:pt x="3195" y="697"/>
                  </a:lnTo>
                  <a:lnTo>
                    <a:pt x="3193" y="697"/>
                  </a:lnTo>
                  <a:lnTo>
                    <a:pt x="3193" y="695"/>
                  </a:lnTo>
                  <a:lnTo>
                    <a:pt x="3193" y="694"/>
                  </a:lnTo>
                  <a:lnTo>
                    <a:pt x="3195" y="694"/>
                  </a:lnTo>
                  <a:lnTo>
                    <a:pt x="3195" y="695"/>
                  </a:lnTo>
                  <a:lnTo>
                    <a:pt x="3196" y="695"/>
                  </a:lnTo>
                  <a:lnTo>
                    <a:pt x="3198" y="695"/>
                  </a:lnTo>
                  <a:lnTo>
                    <a:pt x="3200" y="695"/>
                  </a:lnTo>
                  <a:lnTo>
                    <a:pt x="3200" y="694"/>
                  </a:lnTo>
                  <a:lnTo>
                    <a:pt x="3201" y="694"/>
                  </a:lnTo>
                  <a:lnTo>
                    <a:pt x="3203" y="692"/>
                  </a:lnTo>
                  <a:lnTo>
                    <a:pt x="3203" y="694"/>
                  </a:lnTo>
                  <a:lnTo>
                    <a:pt x="3204" y="694"/>
                  </a:lnTo>
                  <a:lnTo>
                    <a:pt x="3204" y="692"/>
                  </a:lnTo>
                  <a:lnTo>
                    <a:pt x="3206" y="692"/>
                  </a:lnTo>
                  <a:lnTo>
                    <a:pt x="3207" y="692"/>
                  </a:lnTo>
                  <a:lnTo>
                    <a:pt x="3207" y="691"/>
                  </a:lnTo>
                  <a:lnTo>
                    <a:pt x="3207" y="689"/>
                  </a:lnTo>
                  <a:lnTo>
                    <a:pt x="3207" y="687"/>
                  </a:lnTo>
                  <a:lnTo>
                    <a:pt x="3209" y="687"/>
                  </a:lnTo>
                  <a:lnTo>
                    <a:pt x="3209" y="686"/>
                  </a:lnTo>
                  <a:lnTo>
                    <a:pt x="3210" y="686"/>
                  </a:lnTo>
                  <a:lnTo>
                    <a:pt x="3210" y="684"/>
                  </a:lnTo>
                  <a:lnTo>
                    <a:pt x="3209" y="684"/>
                  </a:lnTo>
                  <a:lnTo>
                    <a:pt x="3209" y="686"/>
                  </a:lnTo>
                  <a:lnTo>
                    <a:pt x="3207" y="686"/>
                  </a:lnTo>
                  <a:lnTo>
                    <a:pt x="3206" y="686"/>
                  </a:lnTo>
                  <a:lnTo>
                    <a:pt x="3206" y="687"/>
                  </a:lnTo>
                  <a:lnTo>
                    <a:pt x="3204" y="687"/>
                  </a:lnTo>
                  <a:lnTo>
                    <a:pt x="3203" y="687"/>
                  </a:lnTo>
                  <a:lnTo>
                    <a:pt x="3201" y="687"/>
                  </a:lnTo>
                  <a:lnTo>
                    <a:pt x="3201" y="689"/>
                  </a:lnTo>
                  <a:lnTo>
                    <a:pt x="3200" y="689"/>
                  </a:lnTo>
                  <a:lnTo>
                    <a:pt x="3198" y="689"/>
                  </a:lnTo>
                  <a:lnTo>
                    <a:pt x="3196" y="689"/>
                  </a:lnTo>
                  <a:lnTo>
                    <a:pt x="3196" y="687"/>
                  </a:lnTo>
                  <a:lnTo>
                    <a:pt x="3195" y="687"/>
                  </a:lnTo>
                  <a:lnTo>
                    <a:pt x="3193" y="687"/>
                  </a:lnTo>
                  <a:lnTo>
                    <a:pt x="3192" y="686"/>
                  </a:lnTo>
                  <a:lnTo>
                    <a:pt x="3189" y="686"/>
                  </a:lnTo>
                  <a:lnTo>
                    <a:pt x="3187" y="684"/>
                  </a:lnTo>
                  <a:lnTo>
                    <a:pt x="3186" y="684"/>
                  </a:lnTo>
                  <a:lnTo>
                    <a:pt x="3186" y="683"/>
                  </a:lnTo>
                  <a:lnTo>
                    <a:pt x="3184" y="683"/>
                  </a:lnTo>
                  <a:lnTo>
                    <a:pt x="3184" y="681"/>
                  </a:lnTo>
                  <a:lnTo>
                    <a:pt x="3184" y="680"/>
                  </a:lnTo>
                  <a:lnTo>
                    <a:pt x="3182" y="680"/>
                  </a:lnTo>
                  <a:lnTo>
                    <a:pt x="3181" y="680"/>
                  </a:lnTo>
                  <a:lnTo>
                    <a:pt x="3181" y="678"/>
                  </a:lnTo>
                  <a:lnTo>
                    <a:pt x="3181" y="678"/>
                  </a:lnTo>
                  <a:lnTo>
                    <a:pt x="3179" y="678"/>
                  </a:lnTo>
                  <a:lnTo>
                    <a:pt x="3179" y="677"/>
                  </a:lnTo>
                  <a:lnTo>
                    <a:pt x="3178" y="675"/>
                  </a:lnTo>
                  <a:lnTo>
                    <a:pt x="3176" y="675"/>
                  </a:lnTo>
                  <a:lnTo>
                    <a:pt x="3176" y="673"/>
                  </a:lnTo>
                  <a:lnTo>
                    <a:pt x="3175" y="673"/>
                  </a:lnTo>
                  <a:lnTo>
                    <a:pt x="3175" y="675"/>
                  </a:lnTo>
                  <a:lnTo>
                    <a:pt x="3173" y="675"/>
                  </a:lnTo>
                  <a:lnTo>
                    <a:pt x="3172" y="675"/>
                  </a:lnTo>
                  <a:lnTo>
                    <a:pt x="3172" y="673"/>
                  </a:lnTo>
                  <a:lnTo>
                    <a:pt x="3170" y="673"/>
                  </a:lnTo>
                  <a:lnTo>
                    <a:pt x="3170" y="672"/>
                  </a:lnTo>
                  <a:lnTo>
                    <a:pt x="3169" y="672"/>
                  </a:lnTo>
                  <a:lnTo>
                    <a:pt x="3169" y="670"/>
                  </a:lnTo>
                  <a:lnTo>
                    <a:pt x="3167" y="670"/>
                  </a:lnTo>
                  <a:lnTo>
                    <a:pt x="3167" y="670"/>
                  </a:lnTo>
                  <a:lnTo>
                    <a:pt x="3167" y="669"/>
                  </a:lnTo>
                  <a:lnTo>
                    <a:pt x="3165" y="669"/>
                  </a:lnTo>
                  <a:lnTo>
                    <a:pt x="3165" y="667"/>
                  </a:lnTo>
                  <a:lnTo>
                    <a:pt x="3165" y="666"/>
                  </a:lnTo>
                  <a:lnTo>
                    <a:pt x="3164" y="666"/>
                  </a:lnTo>
                  <a:lnTo>
                    <a:pt x="3164" y="664"/>
                  </a:lnTo>
                  <a:lnTo>
                    <a:pt x="3164" y="663"/>
                  </a:lnTo>
                  <a:lnTo>
                    <a:pt x="3162" y="663"/>
                  </a:lnTo>
                  <a:lnTo>
                    <a:pt x="3161" y="663"/>
                  </a:lnTo>
                  <a:lnTo>
                    <a:pt x="3159" y="663"/>
                  </a:lnTo>
                  <a:lnTo>
                    <a:pt x="3158" y="663"/>
                  </a:lnTo>
                  <a:lnTo>
                    <a:pt x="3156" y="663"/>
                  </a:lnTo>
                  <a:lnTo>
                    <a:pt x="3156" y="661"/>
                  </a:lnTo>
                  <a:lnTo>
                    <a:pt x="3156" y="660"/>
                  </a:lnTo>
                  <a:lnTo>
                    <a:pt x="3156" y="658"/>
                  </a:lnTo>
                  <a:lnTo>
                    <a:pt x="3156" y="656"/>
                  </a:lnTo>
                  <a:lnTo>
                    <a:pt x="3155" y="656"/>
                  </a:lnTo>
                  <a:lnTo>
                    <a:pt x="3155" y="655"/>
                  </a:lnTo>
                  <a:lnTo>
                    <a:pt x="3153" y="655"/>
                  </a:lnTo>
                  <a:lnTo>
                    <a:pt x="3153" y="653"/>
                  </a:lnTo>
                  <a:lnTo>
                    <a:pt x="3152" y="653"/>
                  </a:lnTo>
                  <a:lnTo>
                    <a:pt x="3152" y="652"/>
                  </a:lnTo>
                  <a:lnTo>
                    <a:pt x="3150" y="652"/>
                  </a:lnTo>
                  <a:lnTo>
                    <a:pt x="3148" y="652"/>
                  </a:lnTo>
                  <a:lnTo>
                    <a:pt x="3148" y="653"/>
                  </a:lnTo>
                  <a:lnTo>
                    <a:pt x="3147" y="653"/>
                  </a:lnTo>
                  <a:lnTo>
                    <a:pt x="3147" y="655"/>
                  </a:lnTo>
                  <a:lnTo>
                    <a:pt x="3145" y="655"/>
                  </a:lnTo>
                  <a:lnTo>
                    <a:pt x="3144" y="655"/>
                  </a:lnTo>
                  <a:lnTo>
                    <a:pt x="3144" y="655"/>
                  </a:lnTo>
                  <a:lnTo>
                    <a:pt x="3142" y="655"/>
                  </a:lnTo>
                  <a:lnTo>
                    <a:pt x="3141" y="655"/>
                  </a:lnTo>
                  <a:lnTo>
                    <a:pt x="3139" y="655"/>
                  </a:lnTo>
                  <a:lnTo>
                    <a:pt x="3139" y="656"/>
                  </a:lnTo>
                  <a:lnTo>
                    <a:pt x="3138" y="656"/>
                  </a:lnTo>
                  <a:lnTo>
                    <a:pt x="3136" y="656"/>
                  </a:lnTo>
                  <a:lnTo>
                    <a:pt x="3135" y="656"/>
                  </a:lnTo>
                  <a:lnTo>
                    <a:pt x="3133" y="655"/>
                  </a:lnTo>
                  <a:lnTo>
                    <a:pt x="3133" y="656"/>
                  </a:lnTo>
                  <a:lnTo>
                    <a:pt x="3133" y="658"/>
                  </a:lnTo>
                  <a:lnTo>
                    <a:pt x="3131" y="658"/>
                  </a:lnTo>
                  <a:lnTo>
                    <a:pt x="3131" y="656"/>
                  </a:lnTo>
                  <a:lnTo>
                    <a:pt x="3130" y="656"/>
                  </a:lnTo>
                  <a:lnTo>
                    <a:pt x="3128" y="656"/>
                  </a:lnTo>
                  <a:lnTo>
                    <a:pt x="3127" y="656"/>
                  </a:lnTo>
                  <a:lnTo>
                    <a:pt x="3125" y="655"/>
                  </a:lnTo>
                  <a:lnTo>
                    <a:pt x="3125" y="653"/>
                  </a:lnTo>
                  <a:lnTo>
                    <a:pt x="3124" y="653"/>
                  </a:lnTo>
                  <a:lnTo>
                    <a:pt x="3124" y="655"/>
                  </a:lnTo>
                  <a:lnTo>
                    <a:pt x="3122" y="655"/>
                  </a:lnTo>
                  <a:lnTo>
                    <a:pt x="3121" y="655"/>
                  </a:lnTo>
                  <a:lnTo>
                    <a:pt x="3119" y="655"/>
                  </a:lnTo>
                  <a:lnTo>
                    <a:pt x="3118" y="655"/>
                  </a:lnTo>
                  <a:lnTo>
                    <a:pt x="3118" y="656"/>
                  </a:lnTo>
                  <a:lnTo>
                    <a:pt x="3116" y="656"/>
                  </a:lnTo>
                  <a:lnTo>
                    <a:pt x="3114" y="656"/>
                  </a:lnTo>
                  <a:lnTo>
                    <a:pt x="3113" y="656"/>
                  </a:lnTo>
                  <a:lnTo>
                    <a:pt x="3111" y="656"/>
                  </a:lnTo>
                  <a:lnTo>
                    <a:pt x="3108" y="656"/>
                  </a:lnTo>
                  <a:lnTo>
                    <a:pt x="3107" y="656"/>
                  </a:lnTo>
                  <a:lnTo>
                    <a:pt x="3107" y="656"/>
                  </a:lnTo>
                  <a:lnTo>
                    <a:pt x="3107" y="658"/>
                  </a:lnTo>
                  <a:lnTo>
                    <a:pt x="3107" y="660"/>
                  </a:lnTo>
                  <a:lnTo>
                    <a:pt x="3105" y="660"/>
                  </a:lnTo>
                  <a:lnTo>
                    <a:pt x="3105" y="658"/>
                  </a:lnTo>
                  <a:lnTo>
                    <a:pt x="3104" y="658"/>
                  </a:lnTo>
                  <a:lnTo>
                    <a:pt x="3104" y="656"/>
                  </a:lnTo>
                  <a:lnTo>
                    <a:pt x="3102" y="658"/>
                  </a:lnTo>
                  <a:lnTo>
                    <a:pt x="3101" y="658"/>
                  </a:lnTo>
                  <a:lnTo>
                    <a:pt x="3101" y="660"/>
                  </a:lnTo>
                  <a:lnTo>
                    <a:pt x="3099" y="660"/>
                  </a:lnTo>
                  <a:lnTo>
                    <a:pt x="3099" y="658"/>
                  </a:lnTo>
                  <a:lnTo>
                    <a:pt x="3097" y="658"/>
                  </a:lnTo>
                  <a:lnTo>
                    <a:pt x="3096" y="658"/>
                  </a:lnTo>
                  <a:lnTo>
                    <a:pt x="3094" y="660"/>
                  </a:lnTo>
                  <a:lnTo>
                    <a:pt x="3093" y="658"/>
                  </a:lnTo>
                  <a:lnTo>
                    <a:pt x="3091" y="658"/>
                  </a:lnTo>
                  <a:lnTo>
                    <a:pt x="3090" y="658"/>
                  </a:lnTo>
                  <a:lnTo>
                    <a:pt x="3087" y="656"/>
                  </a:lnTo>
                  <a:lnTo>
                    <a:pt x="3085" y="656"/>
                  </a:lnTo>
                  <a:lnTo>
                    <a:pt x="3083" y="656"/>
                  </a:lnTo>
                  <a:lnTo>
                    <a:pt x="3083" y="655"/>
                  </a:lnTo>
                  <a:lnTo>
                    <a:pt x="3083" y="653"/>
                  </a:lnTo>
                  <a:lnTo>
                    <a:pt x="3082" y="653"/>
                  </a:lnTo>
                  <a:lnTo>
                    <a:pt x="3082" y="655"/>
                  </a:lnTo>
                  <a:lnTo>
                    <a:pt x="3082" y="656"/>
                  </a:lnTo>
                  <a:lnTo>
                    <a:pt x="3080" y="656"/>
                  </a:lnTo>
                  <a:lnTo>
                    <a:pt x="3080" y="655"/>
                  </a:lnTo>
                  <a:lnTo>
                    <a:pt x="3079" y="655"/>
                  </a:lnTo>
                  <a:lnTo>
                    <a:pt x="3077" y="655"/>
                  </a:lnTo>
                  <a:lnTo>
                    <a:pt x="3076" y="655"/>
                  </a:lnTo>
                  <a:lnTo>
                    <a:pt x="3074" y="655"/>
                  </a:lnTo>
                  <a:lnTo>
                    <a:pt x="3073" y="655"/>
                  </a:lnTo>
                  <a:lnTo>
                    <a:pt x="3071" y="655"/>
                  </a:lnTo>
                  <a:lnTo>
                    <a:pt x="3070" y="653"/>
                  </a:lnTo>
                  <a:lnTo>
                    <a:pt x="3070" y="653"/>
                  </a:lnTo>
                  <a:lnTo>
                    <a:pt x="3068" y="655"/>
                  </a:lnTo>
                  <a:lnTo>
                    <a:pt x="3066" y="655"/>
                  </a:lnTo>
                  <a:lnTo>
                    <a:pt x="3065" y="655"/>
                  </a:lnTo>
                  <a:lnTo>
                    <a:pt x="3065" y="653"/>
                  </a:lnTo>
                  <a:lnTo>
                    <a:pt x="3063" y="653"/>
                  </a:lnTo>
                  <a:lnTo>
                    <a:pt x="3063" y="652"/>
                  </a:lnTo>
                  <a:lnTo>
                    <a:pt x="3062" y="652"/>
                  </a:lnTo>
                  <a:lnTo>
                    <a:pt x="3059" y="652"/>
                  </a:lnTo>
                  <a:lnTo>
                    <a:pt x="3057" y="652"/>
                  </a:lnTo>
                  <a:lnTo>
                    <a:pt x="3056" y="652"/>
                  </a:lnTo>
                  <a:lnTo>
                    <a:pt x="3056" y="653"/>
                  </a:lnTo>
                  <a:lnTo>
                    <a:pt x="3054" y="653"/>
                  </a:lnTo>
                  <a:lnTo>
                    <a:pt x="3054" y="652"/>
                  </a:lnTo>
                  <a:lnTo>
                    <a:pt x="3053" y="652"/>
                  </a:lnTo>
                  <a:lnTo>
                    <a:pt x="3053" y="650"/>
                  </a:lnTo>
                  <a:lnTo>
                    <a:pt x="3051" y="650"/>
                  </a:lnTo>
                  <a:lnTo>
                    <a:pt x="3049" y="652"/>
                  </a:lnTo>
                  <a:lnTo>
                    <a:pt x="3049" y="650"/>
                  </a:lnTo>
                  <a:lnTo>
                    <a:pt x="3048" y="650"/>
                  </a:lnTo>
                  <a:lnTo>
                    <a:pt x="3046" y="650"/>
                  </a:lnTo>
                  <a:lnTo>
                    <a:pt x="3045" y="650"/>
                  </a:lnTo>
                  <a:lnTo>
                    <a:pt x="3043" y="650"/>
                  </a:lnTo>
                  <a:lnTo>
                    <a:pt x="3043" y="649"/>
                  </a:lnTo>
                  <a:lnTo>
                    <a:pt x="3043" y="647"/>
                  </a:lnTo>
                  <a:lnTo>
                    <a:pt x="3042" y="647"/>
                  </a:lnTo>
                  <a:lnTo>
                    <a:pt x="3042" y="646"/>
                  </a:lnTo>
                  <a:lnTo>
                    <a:pt x="3042" y="644"/>
                  </a:lnTo>
                  <a:lnTo>
                    <a:pt x="3040" y="642"/>
                  </a:lnTo>
                  <a:lnTo>
                    <a:pt x="3040" y="641"/>
                  </a:lnTo>
                  <a:lnTo>
                    <a:pt x="3039" y="641"/>
                  </a:lnTo>
                  <a:lnTo>
                    <a:pt x="3039" y="639"/>
                  </a:lnTo>
                  <a:lnTo>
                    <a:pt x="3039" y="638"/>
                  </a:lnTo>
                  <a:lnTo>
                    <a:pt x="3037" y="635"/>
                  </a:lnTo>
                  <a:lnTo>
                    <a:pt x="3036" y="635"/>
                  </a:lnTo>
                  <a:lnTo>
                    <a:pt x="3036" y="633"/>
                  </a:lnTo>
                  <a:lnTo>
                    <a:pt x="3034" y="633"/>
                  </a:lnTo>
                  <a:lnTo>
                    <a:pt x="3034" y="633"/>
                  </a:lnTo>
                  <a:lnTo>
                    <a:pt x="3032" y="633"/>
                  </a:lnTo>
                  <a:lnTo>
                    <a:pt x="3032" y="632"/>
                  </a:lnTo>
                  <a:lnTo>
                    <a:pt x="3032" y="632"/>
                  </a:lnTo>
                  <a:lnTo>
                    <a:pt x="3031" y="632"/>
                  </a:lnTo>
                  <a:lnTo>
                    <a:pt x="3029" y="632"/>
                  </a:lnTo>
                  <a:lnTo>
                    <a:pt x="3028" y="632"/>
                  </a:lnTo>
                  <a:lnTo>
                    <a:pt x="3026" y="632"/>
                  </a:lnTo>
                  <a:lnTo>
                    <a:pt x="3026" y="633"/>
                  </a:lnTo>
                  <a:lnTo>
                    <a:pt x="3025" y="633"/>
                  </a:lnTo>
                  <a:lnTo>
                    <a:pt x="3025" y="633"/>
                  </a:lnTo>
                  <a:lnTo>
                    <a:pt x="3023" y="633"/>
                  </a:lnTo>
                  <a:lnTo>
                    <a:pt x="3022" y="633"/>
                  </a:lnTo>
                  <a:lnTo>
                    <a:pt x="3020" y="635"/>
                  </a:lnTo>
                  <a:lnTo>
                    <a:pt x="3022" y="635"/>
                  </a:lnTo>
                  <a:lnTo>
                    <a:pt x="3020" y="636"/>
                  </a:lnTo>
                  <a:lnTo>
                    <a:pt x="3019" y="636"/>
                  </a:lnTo>
                  <a:lnTo>
                    <a:pt x="3017" y="636"/>
                  </a:lnTo>
                  <a:lnTo>
                    <a:pt x="3015" y="636"/>
                  </a:lnTo>
                  <a:lnTo>
                    <a:pt x="3015" y="638"/>
                  </a:lnTo>
                  <a:lnTo>
                    <a:pt x="3014" y="639"/>
                  </a:lnTo>
                  <a:lnTo>
                    <a:pt x="3012" y="639"/>
                  </a:lnTo>
                  <a:lnTo>
                    <a:pt x="3011" y="639"/>
                  </a:lnTo>
                  <a:lnTo>
                    <a:pt x="3009" y="638"/>
                  </a:lnTo>
                  <a:lnTo>
                    <a:pt x="3008" y="638"/>
                  </a:lnTo>
                  <a:lnTo>
                    <a:pt x="3006" y="638"/>
                  </a:lnTo>
                  <a:lnTo>
                    <a:pt x="3006" y="636"/>
                  </a:lnTo>
                  <a:lnTo>
                    <a:pt x="3005" y="636"/>
                  </a:lnTo>
                  <a:lnTo>
                    <a:pt x="3003" y="636"/>
                  </a:lnTo>
                  <a:lnTo>
                    <a:pt x="3001" y="636"/>
                  </a:lnTo>
                  <a:lnTo>
                    <a:pt x="3000" y="636"/>
                  </a:lnTo>
                  <a:lnTo>
                    <a:pt x="2998" y="636"/>
                  </a:lnTo>
                  <a:lnTo>
                    <a:pt x="2997" y="636"/>
                  </a:lnTo>
                  <a:lnTo>
                    <a:pt x="2995" y="635"/>
                  </a:lnTo>
                  <a:lnTo>
                    <a:pt x="2995" y="633"/>
                  </a:lnTo>
                  <a:lnTo>
                    <a:pt x="2992" y="633"/>
                  </a:lnTo>
                  <a:lnTo>
                    <a:pt x="2991" y="633"/>
                  </a:lnTo>
                  <a:lnTo>
                    <a:pt x="2991" y="632"/>
                  </a:lnTo>
                  <a:lnTo>
                    <a:pt x="2989" y="632"/>
                  </a:lnTo>
                  <a:lnTo>
                    <a:pt x="2988" y="630"/>
                  </a:lnTo>
                  <a:lnTo>
                    <a:pt x="2986" y="630"/>
                  </a:lnTo>
                  <a:lnTo>
                    <a:pt x="2984" y="630"/>
                  </a:lnTo>
                  <a:lnTo>
                    <a:pt x="2984" y="629"/>
                  </a:lnTo>
                  <a:lnTo>
                    <a:pt x="2984" y="627"/>
                  </a:lnTo>
                  <a:lnTo>
                    <a:pt x="2983" y="625"/>
                  </a:lnTo>
                  <a:lnTo>
                    <a:pt x="2980" y="625"/>
                  </a:lnTo>
                  <a:lnTo>
                    <a:pt x="2978" y="624"/>
                  </a:lnTo>
                  <a:lnTo>
                    <a:pt x="2977" y="624"/>
                  </a:lnTo>
                  <a:lnTo>
                    <a:pt x="2977" y="622"/>
                  </a:lnTo>
                  <a:lnTo>
                    <a:pt x="2975" y="624"/>
                  </a:lnTo>
                  <a:lnTo>
                    <a:pt x="2974" y="624"/>
                  </a:lnTo>
                  <a:lnTo>
                    <a:pt x="2972" y="622"/>
                  </a:lnTo>
                  <a:lnTo>
                    <a:pt x="2971" y="622"/>
                  </a:lnTo>
                  <a:lnTo>
                    <a:pt x="2969" y="622"/>
                  </a:lnTo>
                  <a:lnTo>
                    <a:pt x="2969" y="621"/>
                  </a:lnTo>
                  <a:lnTo>
                    <a:pt x="2967" y="619"/>
                  </a:lnTo>
                  <a:lnTo>
                    <a:pt x="2967" y="618"/>
                  </a:lnTo>
                  <a:lnTo>
                    <a:pt x="2967" y="616"/>
                  </a:lnTo>
                  <a:lnTo>
                    <a:pt x="2966" y="616"/>
                  </a:lnTo>
                  <a:lnTo>
                    <a:pt x="2964" y="613"/>
                  </a:lnTo>
                  <a:lnTo>
                    <a:pt x="2964" y="612"/>
                  </a:lnTo>
                  <a:lnTo>
                    <a:pt x="2963" y="610"/>
                  </a:lnTo>
                  <a:lnTo>
                    <a:pt x="2961" y="610"/>
                  </a:lnTo>
                  <a:lnTo>
                    <a:pt x="2960" y="608"/>
                  </a:lnTo>
                  <a:lnTo>
                    <a:pt x="2960" y="607"/>
                  </a:lnTo>
                  <a:lnTo>
                    <a:pt x="2961" y="607"/>
                  </a:lnTo>
                  <a:lnTo>
                    <a:pt x="2961" y="605"/>
                  </a:lnTo>
                  <a:lnTo>
                    <a:pt x="2960" y="605"/>
                  </a:lnTo>
                  <a:lnTo>
                    <a:pt x="2958" y="605"/>
                  </a:lnTo>
                  <a:lnTo>
                    <a:pt x="2958" y="604"/>
                  </a:lnTo>
                  <a:lnTo>
                    <a:pt x="2958" y="602"/>
                  </a:lnTo>
                  <a:lnTo>
                    <a:pt x="2958" y="602"/>
                  </a:lnTo>
                  <a:lnTo>
                    <a:pt x="2958" y="601"/>
                  </a:lnTo>
                  <a:lnTo>
                    <a:pt x="2957" y="599"/>
                  </a:lnTo>
                  <a:lnTo>
                    <a:pt x="2955" y="599"/>
                  </a:lnTo>
                  <a:lnTo>
                    <a:pt x="2955" y="598"/>
                  </a:lnTo>
                  <a:lnTo>
                    <a:pt x="2954" y="598"/>
                  </a:lnTo>
                  <a:lnTo>
                    <a:pt x="2954" y="596"/>
                  </a:lnTo>
                  <a:lnTo>
                    <a:pt x="2952" y="596"/>
                  </a:lnTo>
                  <a:lnTo>
                    <a:pt x="2952" y="596"/>
                  </a:lnTo>
                  <a:lnTo>
                    <a:pt x="2952" y="594"/>
                  </a:lnTo>
                  <a:lnTo>
                    <a:pt x="2950" y="594"/>
                  </a:lnTo>
                  <a:lnTo>
                    <a:pt x="2950" y="593"/>
                  </a:lnTo>
                  <a:lnTo>
                    <a:pt x="2949" y="593"/>
                  </a:lnTo>
                  <a:lnTo>
                    <a:pt x="2944" y="594"/>
                  </a:lnTo>
                  <a:lnTo>
                    <a:pt x="2944" y="593"/>
                  </a:lnTo>
                  <a:lnTo>
                    <a:pt x="2943" y="593"/>
                  </a:lnTo>
                  <a:lnTo>
                    <a:pt x="2941" y="593"/>
                  </a:lnTo>
                  <a:lnTo>
                    <a:pt x="2940" y="593"/>
                  </a:lnTo>
                  <a:lnTo>
                    <a:pt x="2940" y="591"/>
                  </a:lnTo>
                  <a:lnTo>
                    <a:pt x="2938" y="591"/>
                  </a:lnTo>
                  <a:lnTo>
                    <a:pt x="2937" y="591"/>
                  </a:lnTo>
                  <a:lnTo>
                    <a:pt x="2937" y="590"/>
                  </a:lnTo>
                  <a:lnTo>
                    <a:pt x="2935" y="590"/>
                  </a:lnTo>
                  <a:lnTo>
                    <a:pt x="2935" y="591"/>
                  </a:lnTo>
                  <a:lnTo>
                    <a:pt x="2937" y="591"/>
                  </a:lnTo>
                  <a:lnTo>
                    <a:pt x="2937" y="593"/>
                  </a:lnTo>
                  <a:lnTo>
                    <a:pt x="2937" y="594"/>
                  </a:lnTo>
                  <a:lnTo>
                    <a:pt x="2935" y="594"/>
                  </a:lnTo>
                  <a:lnTo>
                    <a:pt x="2933" y="594"/>
                  </a:lnTo>
                  <a:lnTo>
                    <a:pt x="2933" y="596"/>
                  </a:lnTo>
                  <a:lnTo>
                    <a:pt x="2932" y="596"/>
                  </a:lnTo>
                  <a:lnTo>
                    <a:pt x="2930" y="596"/>
                  </a:lnTo>
                  <a:lnTo>
                    <a:pt x="2929" y="596"/>
                  </a:lnTo>
                  <a:lnTo>
                    <a:pt x="2929" y="594"/>
                  </a:lnTo>
                  <a:lnTo>
                    <a:pt x="2927" y="594"/>
                  </a:lnTo>
                  <a:lnTo>
                    <a:pt x="2926" y="596"/>
                  </a:lnTo>
                  <a:lnTo>
                    <a:pt x="2926" y="596"/>
                  </a:lnTo>
                  <a:lnTo>
                    <a:pt x="2927" y="596"/>
                  </a:lnTo>
                  <a:lnTo>
                    <a:pt x="2927" y="596"/>
                  </a:lnTo>
                  <a:lnTo>
                    <a:pt x="2929" y="596"/>
                  </a:lnTo>
                  <a:lnTo>
                    <a:pt x="2929" y="596"/>
                  </a:lnTo>
                  <a:lnTo>
                    <a:pt x="2930" y="596"/>
                  </a:lnTo>
                  <a:lnTo>
                    <a:pt x="2930" y="598"/>
                  </a:lnTo>
                  <a:lnTo>
                    <a:pt x="2930" y="599"/>
                  </a:lnTo>
                  <a:lnTo>
                    <a:pt x="2929" y="599"/>
                  </a:lnTo>
                  <a:lnTo>
                    <a:pt x="2929" y="598"/>
                  </a:lnTo>
                  <a:lnTo>
                    <a:pt x="2927" y="598"/>
                  </a:lnTo>
                  <a:lnTo>
                    <a:pt x="2929" y="599"/>
                  </a:lnTo>
                  <a:lnTo>
                    <a:pt x="2927" y="599"/>
                  </a:lnTo>
                  <a:lnTo>
                    <a:pt x="2926" y="599"/>
                  </a:lnTo>
                  <a:lnTo>
                    <a:pt x="2926" y="601"/>
                  </a:lnTo>
                  <a:lnTo>
                    <a:pt x="2924" y="601"/>
                  </a:lnTo>
                  <a:lnTo>
                    <a:pt x="2924" y="602"/>
                  </a:lnTo>
                  <a:lnTo>
                    <a:pt x="2926" y="602"/>
                  </a:lnTo>
                  <a:lnTo>
                    <a:pt x="2927" y="602"/>
                  </a:lnTo>
                  <a:lnTo>
                    <a:pt x="2929" y="602"/>
                  </a:lnTo>
                  <a:lnTo>
                    <a:pt x="2929" y="604"/>
                  </a:lnTo>
                  <a:lnTo>
                    <a:pt x="2929" y="605"/>
                  </a:lnTo>
                  <a:lnTo>
                    <a:pt x="2930" y="605"/>
                  </a:lnTo>
                  <a:lnTo>
                    <a:pt x="2930" y="607"/>
                  </a:lnTo>
                  <a:lnTo>
                    <a:pt x="2932" y="608"/>
                  </a:lnTo>
                  <a:lnTo>
                    <a:pt x="2932" y="610"/>
                  </a:lnTo>
                  <a:lnTo>
                    <a:pt x="2933" y="610"/>
                  </a:lnTo>
                  <a:lnTo>
                    <a:pt x="2933" y="612"/>
                  </a:lnTo>
                  <a:lnTo>
                    <a:pt x="2933" y="613"/>
                  </a:lnTo>
                  <a:lnTo>
                    <a:pt x="2935" y="613"/>
                  </a:lnTo>
                  <a:lnTo>
                    <a:pt x="2935" y="615"/>
                  </a:lnTo>
                  <a:lnTo>
                    <a:pt x="2935" y="616"/>
                  </a:lnTo>
                  <a:lnTo>
                    <a:pt x="2937" y="615"/>
                  </a:lnTo>
                  <a:lnTo>
                    <a:pt x="2937" y="616"/>
                  </a:lnTo>
                  <a:lnTo>
                    <a:pt x="2938" y="618"/>
                  </a:lnTo>
                  <a:lnTo>
                    <a:pt x="2937" y="618"/>
                  </a:lnTo>
                  <a:lnTo>
                    <a:pt x="2937" y="619"/>
                  </a:lnTo>
                  <a:lnTo>
                    <a:pt x="2938" y="619"/>
                  </a:lnTo>
                  <a:lnTo>
                    <a:pt x="2938" y="621"/>
                  </a:lnTo>
                  <a:lnTo>
                    <a:pt x="2940" y="621"/>
                  </a:lnTo>
                  <a:lnTo>
                    <a:pt x="2940" y="622"/>
                  </a:lnTo>
                  <a:lnTo>
                    <a:pt x="2941" y="622"/>
                  </a:lnTo>
                  <a:lnTo>
                    <a:pt x="2941" y="624"/>
                  </a:lnTo>
                  <a:lnTo>
                    <a:pt x="2940" y="624"/>
                  </a:lnTo>
                  <a:lnTo>
                    <a:pt x="2940" y="625"/>
                  </a:lnTo>
                  <a:lnTo>
                    <a:pt x="2941" y="625"/>
                  </a:lnTo>
                  <a:lnTo>
                    <a:pt x="2943" y="625"/>
                  </a:lnTo>
                  <a:lnTo>
                    <a:pt x="2941" y="627"/>
                  </a:lnTo>
                  <a:lnTo>
                    <a:pt x="2943" y="627"/>
                  </a:lnTo>
                  <a:lnTo>
                    <a:pt x="2944" y="627"/>
                  </a:lnTo>
                  <a:lnTo>
                    <a:pt x="2946" y="627"/>
                  </a:lnTo>
                  <a:lnTo>
                    <a:pt x="2947" y="627"/>
                  </a:lnTo>
                  <a:lnTo>
                    <a:pt x="2947" y="629"/>
                  </a:lnTo>
                  <a:lnTo>
                    <a:pt x="2946" y="629"/>
                  </a:lnTo>
                  <a:lnTo>
                    <a:pt x="2946" y="630"/>
                  </a:lnTo>
                  <a:lnTo>
                    <a:pt x="2947" y="630"/>
                  </a:lnTo>
                  <a:lnTo>
                    <a:pt x="2947" y="632"/>
                  </a:lnTo>
                  <a:lnTo>
                    <a:pt x="2949" y="632"/>
                  </a:lnTo>
                  <a:lnTo>
                    <a:pt x="2949" y="633"/>
                  </a:lnTo>
                  <a:lnTo>
                    <a:pt x="2950" y="633"/>
                  </a:lnTo>
                  <a:lnTo>
                    <a:pt x="2952" y="633"/>
                  </a:lnTo>
                  <a:lnTo>
                    <a:pt x="2952" y="633"/>
                  </a:lnTo>
                  <a:lnTo>
                    <a:pt x="2954" y="633"/>
                  </a:lnTo>
                  <a:lnTo>
                    <a:pt x="2954" y="635"/>
                  </a:lnTo>
                  <a:lnTo>
                    <a:pt x="2955" y="635"/>
                  </a:lnTo>
                  <a:lnTo>
                    <a:pt x="2957" y="635"/>
                  </a:lnTo>
                  <a:lnTo>
                    <a:pt x="2958" y="636"/>
                  </a:lnTo>
                  <a:lnTo>
                    <a:pt x="2957" y="636"/>
                  </a:lnTo>
                  <a:lnTo>
                    <a:pt x="2957" y="638"/>
                  </a:lnTo>
                  <a:lnTo>
                    <a:pt x="2958" y="639"/>
                  </a:lnTo>
                  <a:lnTo>
                    <a:pt x="2958" y="641"/>
                  </a:lnTo>
                  <a:lnTo>
                    <a:pt x="2958" y="641"/>
                  </a:lnTo>
                  <a:lnTo>
                    <a:pt x="2960" y="642"/>
                  </a:lnTo>
                  <a:lnTo>
                    <a:pt x="2960" y="644"/>
                  </a:lnTo>
                  <a:lnTo>
                    <a:pt x="2958" y="644"/>
                  </a:lnTo>
                  <a:lnTo>
                    <a:pt x="2958" y="644"/>
                  </a:lnTo>
                  <a:lnTo>
                    <a:pt x="2958" y="646"/>
                  </a:lnTo>
                  <a:lnTo>
                    <a:pt x="2958" y="646"/>
                  </a:lnTo>
                  <a:lnTo>
                    <a:pt x="2958" y="647"/>
                  </a:lnTo>
                  <a:lnTo>
                    <a:pt x="2958" y="649"/>
                  </a:lnTo>
                  <a:lnTo>
                    <a:pt x="2960" y="649"/>
                  </a:lnTo>
                  <a:lnTo>
                    <a:pt x="2960" y="650"/>
                  </a:lnTo>
                  <a:lnTo>
                    <a:pt x="2961" y="652"/>
                  </a:lnTo>
                  <a:lnTo>
                    <a:pt x="2963" y="653"/>
                  </a:lnTo>
                  <a:lnTo>
                    <a:pt x="2964" y="653"/>
                  </a:lnTo>
                  <a:lnTo>
                    <a:pt x="2964" y="655"/>
                  </a:lnTo>
                  <a:lnTo>
                    <a:pt x="2964" y="656"/>
                  </a:lnTo>
                  <a:lnTo>
                    <a:pt x="2966" y="656"/>
                  </a:lnTo>
                  <a:lnTo>
                    <a:pt x="2966" y="658"/>
                  </a:lnTo>
                  <a:lnTo>
                    <a:pt x="2966" y="660"/>
                  </a:lnTo>
                  <a:lnTo>
                    <a:pt x="2967" y="660"/>
                  </a:lnTo>
                  <a:lnTo>
                    <a:pt x="2967" y="661"/>
                  </a:lnTo>
                  <a:lnTo>
                    <a:pt x="2969" y="661"/>
                  </a:lnTo>
                  <a:lnTo>
                    <a:pt x="2969" y="663"/>
                  </a:lnTo>
                  <a:lnTo>
                    <a:pt x="2969" y="664"/>
                  </a:lnTo>
                  <a:lnTo>
                    <a:pt x="2971" y="663"/>
                  </a:lnTo>
                  <a:lnTo>
                    <a:pt x="2969" y="661"/>
                  </a:lnTo>
                  <a:lnTo>
                    <a:pt x="2969" y="660"/>
                  </a:lnTo>
                  <a:lnTo>
                    <a:pt x="2969" y="658"/>
                  </a:lnTo>
                  <a:lnTo>
                    <a:pt x="2967" y="658"/>
                  </a:lnTo>
                  <a:lnTo>
                    <a:pt x="2967" y="656"/>
                  </a:lnTo>
                  <a:lnTo>
                    <a:pt x="2967" y="655"/>
                  </a:lnTo>
                  <a:lnTo>
                    <a:pt x="2967" y="653"/>
                  </a:lnTo>
                  <a:lnTo>
                    <a:pt x="2967" y="652"/>
                  </a:lnTo>
                  <a:lnTo>
                    <a:pt x="2969" y="652"/>
                  </a:lnTo>
                  <a:lnTo>
                    <a:pt x="2969" y="650"/>
                  </a:lnTo>
                  <a:lnTo>
                    <a:pt x="2969" y="649"/>
                  </a:lnTo>
                  <a:lnTo>
                    <a:pt x="2969" y="647"/>
                  </a:lnTo>
                  <a:lnTo>
                    <a:pt x="2969" y="646"/>
                  </a:lnTo>
                  <a:lnTo>
                    <a:pt x="2971" y="646"/>
                  </a:lnTo>
                  <a:lnTo>
                    <a:pt x="2971" y="644"/>
                  </a:lnTo>
                  <a:lnTo>
                    <a:pt x="2972" y="644"/>
                  </a:lnTo>
                  <a:lnTo>
                    <a:pt x="2974" y="646"/>
                  </a:lnTo>
                  <a:lnTo>
                    <a:pt x="2974" y="647"/>
                  </a:lnTo>
                  <a:lnTo>
                    <a:pt x="2975" y="647"/>
                  </a:lnTo>
                  <a:lnTo>
                    <a:pt x="2977" y="647"/>
                  </a:lnTo>
                  <a:lnTo>
                    <a:pt x="2977" y="649"/>
                  </a:lnTo>
                  <a:lnTo>
                    <a:pt x="2977" y="650"/>
                  </a:lnTo>
                  <a:lnTo>
                    <a:pt x="2977" y="652"/>
                  </a:lnTo>
                  <a:lnTo>
                    <a:pt x="2977" y="653"/>
                  </a:lnTo>
                  <a:lnTo>
                    <a:pt x="2977" y="655"/>
                  </a:lnTo>
                  <a:lnTo>
                    <a:pt x="2977" y="656"/>
                  </a:lnTo>
                  <a:lnTo>
                    <a:pt x="2978" y="656"/>
                  </a:lnTo>
                  <a:lnTo>
                    <a:pt x="2978" y="658"/>
                  </a:lnTo>
                  <a:lnTo>
                    <a:pt x="2978" y="660"/>
                  </a:lnTo>
                  <a:lnTo>
                    <a:pt x="2978" y="661"/>
                  </a:lnTo>
                  <a:lnTo>
                    <a:pt x="2978" y="663"/>
                  </a:lnTo>
                  <a:lnTo>
                    <a:pt x="2978" y="664"/>
                  </a:lnTo>
                  <a:lnTo>
                    <a:pt x="2977" y="664"/>
                  </a:lnTo>
                  <a:lnTo>
                    <a:pt x="2975" y="664"/>
                  </a:lnTo>
                  <a:lnTo>
                    <a:pt x="2975" y="666"/>
                  </a:lnTo>
                  <a:lnTo>
                    <a:pt x="2977" y="666"/>
                  </a:lnTo>
                  <a:lnTo>
                    <a:pt x="2978" y="666"/>
                  </a:lnTo>
                  <a:lnTo>
                    <a:pt x="2977" y="667"/>
                  </a:lnTo>
                  <a:lnTo>
                    <a:pt x="2977" y="669"/>
                  </a:lnTo>
                  <a:lnTo>
                    <a:pt x="2978" y="669"/>
                  </a:lnTo>
                  <a:lnTo>
                    <a:pt x="2978" y="670"/>
                  </a:lnTo>
                  <a:lnTo>
                    <a:pt x="2980" y="670"/>
                  </a:lnTo>
                  <a:lnTo>
                    <a:pt x="2980" y="669"/>
                  </a:lnTo>
                  <a:lnTo>
                    <a:pt x="2981" y="670"/>
                  </a:lnTo>
                  <a:lnTo>
                    <a:pt x="2983" y="670"/>
                  </a:lnTo>
                  <a:lnTo>
                    <a:pt x="2983" y="670"/>
                  </a:lnTo>
                  <a:lnTo>
                    <a:pt x="2983" y="672"/>
                  </a:lnTo>
                  <a:lnTo>
                    <a:pt x="2984" y="672"/>
                  </a:lnTo>
                  <a:lnTo>
                    <a:pt x="2986" y="672"/>
                  </a:lnTo>
                  <a:lnTo>
                    <a:pt x="2988" y="672"/>
                  </a:lnTo>
                  <a:lnTo>
                    <a:pt x="2989" y="672"/>
                  </a:lnTo>
                  <a:lnTo>
                    <a:pt x="2991" y="672"/>
                  </a:lnTo>
                  <a:lnTo>
                    <a:pt x="2991" y="670"/>
                  </a:lnTo>
                  <a:lnTo>
                    <a:pt x="2992" y="670"/>
                  </a:lnTo>
                  <a:lnTo>
                    <a:pt x="2992" y="670"/>
                  </a:lnTo>
                  <a:lnTo>
                    <a:pt x="2994" y="670"/>
                  </a:lnTo>
                  <a:lnTo>
                    <a:pt x="2994" y="670"/>
                  </a:lnTo>
                  <a:lnTo>
                    <a:pt x="2995" y="670"/>
                  </a:lnTo>
                  <a:lnTo>
                    <a:pt x="2995" y="670"/>
                  </a:lnTo>
                  <a:lnTo>
                    <a:pt x="2997" y="670"/>
                  </a:lnTo>
                  <a:lnTo>
                    <a:pt x="2998" y="670"/>
                  </a:lnTo>
                  <a:lnTo>
                    <a:pt x="3000" y="670"/>
                  </a:lnTo>
                  <a:lnTo>
                    <a:pt x="3001" y="670"/>
                  </a:lnTo>
                  <a:lnTo>
                    <a:pt x="3003" y="670"/>
                  </a:lnTo>
                  <a:lnTo>
                    <a:pt x="3003" y="672"/>
                  </a:lnTo>
                  <a:lnTo>
                    <a:pt x="3005" y="672"/>
                  </a:lnTo>
                  <a:lnTo>
                    <a:pt x="3006" y="672"/>
                  </a:lnTo>
                  <a:lnTo>
                    <a:pt x="3008" y="672"/>
                  </a:lnTo>
                  <a:lnTo>
                    <a:pt x="3008" y="670"/>
                  </a:lnTo>
                  <a:lnTo>
                    <a:pt x="3009" y="670"/>
                  </a:lnTo>
                  <a:lnTo>
                    <a:pt x="3011" y="670"/>
                  </a:lnTo>
                  <a:lnTo>
                    <a:pt x="3011" y="670"/>
                  </a:lnTo>
                  <a:lnTo>
                    <a:pt x="3009" y="670"/>
                  </a:lnTo>
                  <a:lnTo>
                    <a:pt x="3009" y="669"/>
                  </a:lnTo>
                  <a:lnTo>
                    <a:pt x="3011" y="669"/>
                  </a:lnTo>
                  <a:lnTo>
                    <a:pt x="3012" y="669"/>
                  </a:lnTo>
                  <a:lnTo>
                    <a:pt x="3012" y="670"/>
                  </a:lnTo>
                  <a:lnTo>
                    <a:pt x="3014" y="670"/>
                  </a:lnTo>
                  <a:lnTo>
                    <a:pt x="3014" y="669"/>
                  </a:lnTo>
                  <a:lnTo>
                    <a:pt x="3014" y="667"/>
                  </a:lnTo>
                  <a:lnTo>
                    <a:pt x="3015" y="667"/>
                  </a:lnTo>
                  <a:lnTo>
                    <a:pt x="3015" y="666"/>
                  </a:lnTo>
                  <a:lnTo>
                    <a:pt x="3015" y="664"/>
                  </a:lnTo>
                  <a:lnTo>
                    <a:pt x="3015" y="663"/>
                  </a:lnTo>
                  <a:lnTo>
                    <a:pt x="3017" y="663"/>
                  </a:lnTo>
                  <a:lnTo>
                    <a:pt x="3017" y="661"/>
                  </a:lnTo>
                  <a:lnTo>
                    <a:pt x="3019" y="661"/>
                  </a:lnTo>
                  <a:lnTo>
                    <a:pt x="3020" y="661"/>
                  </a:lnTo>
                  <a:lnTo>
                    <a:pt x="3020" y="660"/>
                  </a:lnTo>
                  <a:lnTo>
                    <a:pt x="3022" y="656"/>
                  </a:lnTo>
                  <a:lnTo>
                    <a:pt x="3022" y="658"/>
                  </a:lnTo>
                  <a:lnTo>
                    <a:pt x="3023" y="658"/>
                  </a:lnTo>
                  <a:lnTo>
                    <a:pt x="3023" y="656"/>
                  </a:lnTo>
                  <a:lnTo>
                    <a:pt x="3023" y="655"/>
                  </a:lnTo>
                  <a:lnTo>
                    <a:pt x="3023" y="653"/>
                  </a:lnTo>
                  <a:lnTo>
                    <a:pt x="3025" y="653"/>
                  </a:lnTo>
                  <a:lnTo>
                    <a:pt x="3025" y="652"/>
                  </a:lnTo>
                  <a:lnTo>
                    <a:pt x="3026" y="652"/>
                  </a:lnTo>
                  <a:lnTo>
                    <a:pt x="3026" y="650"/>
                  </a:lnTo>
                  <a:lnTo>
                    <a:pt x="3028" y="650"/>
                  </a:lnTo>
                  <a:lnTo>
                    <a:pt x="3029" y="650"/>
                  </a:lnTo>
                  <a:lnTo>
                    <a:pt x="3029" y="649"/>
                  </a:lnTo>
                  <a:lnTo>
                    <a:pt x="3029" y="647"/>
                  </a:lnTo>
                  <a:lnTo>
                    <a:pt x="3029" y="646"/>
                  </a:lnTo>
                  <a:lnTo>
                    <a:pt x="3029" y="644"/>
                  </a:lnTo>
                  <a:lnTo>
                    <a:pt x="3031" y="642"/>
                  </a:lnTo>
                  <a:lnTo>
                    <a:pt x="3031" y="644"/>
                  </a:lnTo>
                  <a:lnTo>
                    <a:pt x="3032" y="644"/>
                  </a:lnTo>
                  <a:lnTo>
                    <a:pt x="3032" y="646"/>
                  </a:lnTo>
                  <a:lnTo>
                    <a:pt x="3032" y="646"/>
                  </a:lnTo>
                  <a:lnTo>
                    <a:pt x="3032" y="647"/>
                  </a:lnTo>
                  <a:lnTo>
                    <a:pt x="3032" y="649"/>
                  </a:lnTo>
                  <a:lnTo>
                    <a:pt x="3032" y="650"/>
                  </a:lnTo>
                  <a:lnTo>
                    <a:pt x="3032" y="650"/>
                  </a:lnTo>
                  <a:lnTo>
                    <a:pt x="3032" y="652"/>
                  </a:lnTo>
                  <a:lnTo>
                    <a:pt x="3032" y="652"/>
                  </a:lnTo>
                  <a:lnTo>
                    <a:pt x="3032" y="653"/>
                  </a:lnTo>
                  <a:lnTo>
                    <a:pt x="3032" y="655"/>
                  </a:lnTo>
                  <a:lnTo>
                    <a:pt x="3034" y="655"/>
                  </a:lnTo>
                  <a:lnTo>
                    <a:pt x="3034" y="656"/>
                  </a:lnTo>
                  <a:lnTo>
                    <a:pt x="3034" y="658"/>
                  </a:lnTo>
                  <a:lnTo>
                    <a:pt x="3034" y="660"/>
                  </a:lnTo>
                  <a:lnTo>
                    <a:pt x="3034" y="661"/>
                  </a:lnTo>
                  <a:lnTo>
                    <a:pt x="3036" y="661"/>
                  </a:lnTo>
                  <a:lnTo>
                    <a:pt x="3036" y="663"/>
                  </a:lnTo>
                  <a:lnTo>
                    <a:pt x="3037" y="664"/>
                  </a:lnTo>
                  <a:lnTo>
                    <a:pt x="3039" y="667"/>
                  </a:lnTo>
                  <a:lnTo>
                    <a:pt x="3040" y="667"/>
                  </a:lnTo>
                  <a:lnTo>
                    <a:pt x="3042" y="669"/>
                  </a:lnTo>
                  <a:lnTo>
                    <a:pt x="3042" y="670"/>
                  </a:lnTo>
                  <a:lnTo>
                    <a:pt x="3043" y="670"/>
                  </a:lnTo>
                  <a:lnTo>
                    <a:pt x="3045" y="672"/>
                  </a:lnTo>
                  <a:lnTo>
                    <a:pt x="3046" y="673"/>
                  </a:lnTo>
                  <a:lnTo>
                    <a:pt x="3049" y="673"/>
                  </a:lnTo>
                  <a:lnTo>
                    <a:pt x="3051" y="675"/>
                  </a:lnTo>
                  <a:lnTo>
                    <a:pt x="3053" y="675"/>
                  </a:lnTo>
                  <a:lnTo>
                    <a:pt x="3054" y="675"/>
                  </a:lnTo>
                  <a:lnTo>
                    <a:pt x="3056" y="675"/>
                  </a:lnTo>
                  <a:lnTo>
                    <a:pt x="3057" y="677"/>
                  </a:lnTo>
                  <a:lnTo>
                    <a:pt x="3059" y="677"/>
                  </a:lnTo>
                  <a:lnTo>
                    <a:pt x="3060" y="677"/>
                  </a:lnTo>
                  <a:lnTo>
                    <a:pt x="3062" y="677"/>
                  </a:lnTo>
                  <a:lnTo>
                    <a:pt x="3063" y="678"/>
                  </a:lnTo>
                  <a:lnTo>
                    <a:pt x="3063" y="677"/>
                  </a:lnTo>
                  <a:lnTo>
                    <a:pt x="3065" y="677"/>
                  </a:lnTo>
                  <a:lnTo>
                    <a:pt x="3066" y="678"/>
                  </a:lnTo>
                  <a:lnTo>
                    <a:pt x="3068" y="678"/>
                  </a:lnTo>
                  <a:lnTo>
                    <a:pt x="3068" y="680"/>
                  </a:lnTo>
                  <a:lnTo>
                    <a:pt x="3070" y="680"/>
                  </a:lnTo>
                  <a:lnTo>
                    <a:pt x="3070" y="681"/>
                  </a:lnTo>
                  <a:lnTo>
                    <a:pt x="3070" y="681"/>
                  </a:lnTo>
                  <a:lnTo>
                    <a:pt x="3070" y="683"/>
                  </a:lnTo>
                  <a:lnTo>
                    <a:pt x="3071" y="684"/>
                  </a:lnTo>
                  <a:lnTo>
                    <a:pt x="3071" y="686"/>
                  </a:lnTo>
                  <a:lnTo>
                    <a:pt x="3073" y="686"/>
                  </a:lnTo>
                  <a:lnTo>
                    <a:pt x="3074" y="686"/>
                  </a:lnTo>
                  <a:lnTo>
                    <a:pt x="3074" y="687"/>
                  </a:lnTo>
                  <a:lnTo>
                    <a:pt x="3074" y="689"/>
                  </a:lnTo>
                  <a:lnTo>
                    <a:pt x="3076" y="689"/>
                  </a:lnTo>
                  <a:lnTo>
                    <a:pt x="3076" y="691"/>
                  </a:lnTo>
                  <a:lnTo>
                    <a:pt x="3077" y="691"/>
                  </a:lnTo>
                  <a:lnTo>
                    <a:pt x="3079" y="692"/>
                  </a:lnTo>
                  <a:lnTo>
                    <a:pt x="3080" y="692"/>
                  </a:lnTo>
                  <a:lnTo>
                    <a:pt x="3082" y="692"/>
                  </a:lnTo>
                  <a:lnTo>
                    <a:pt x="3082" y="694"/>
                  </a:lnTo>
                  <a:lnTo>
                    <a:pt x="3083" y="695"/>
                  </a:lnTo>
                  <a:lnTo>
                    <a:pt x="3083" y="697"/>
                  </a:lnTo>
                  <a:lnTo>
                    <a:pt x="3082" y="697"/>
                  </a:lnTo>
                  <a:lnTo>
                    <a:pt x="3082" y="698"/>
                  </a:lnTo>
                  <a:lnTo>
                    <a:pt x="3082" y="700"/>
                  </a:lnTo>
                  <a:lnTo>
                    <a:pt x="3080" y="700"/>
                  </a:lnTo>
                  <a:lnTo>
                    <a:pt x="3080" y="701"/>
                  </a:lnTo>
                  <a:lnTo>
                    <a:pt x="3080" y="703"/>
                  </a:lnTo>
                  <a:lnTo>
                    <a:pt x="3080" y="704"/>
                  </a:lnTo>
                  <a:lnTo>
                    <a:pt x="3079" y="706"/>
                  </a:lnTo>
                  <a:lnTo>
                    <a:pt x="3079" y="708"/>
                  </a:lnTo>
                  <a:lnTo>
                    <a:pt x="3077" y="708"/>
                  </a:lnTo>
                  <a:lnTo>
                    <a:pt x="3076" y="708"/>
                  </a:lnTo>
                  <a:lnTo>
                    <a:pt x="3074" y="709"/>
                  </a:lnTo>
                  <a:lnTo>
                    <a:pt x="3074" y="711"/>
                  </a:lnTo>
                  <a:lnTo>
                    <a:pt x="3073" y="712"/>
                  </a:lnTo>
                  <a:lnTo>
                    <a:pt x="3073" y="714"/>
                  </a:lnTo>
                  <a:lnTo>
                    <a:pt x="3073" y="715"/>
                  </a:lnTo>
                  <a:lnTo>
                    <a:pt x="3071" y="715"/>
                  </a:lnTo>
                  <a:lnTo>
                    <a:pt x="3071" y="717"/>
                  </a:lnTo>
                  <a:lnTo>
                    <a:pt x="3071" y="718"/>
                  </a:lnTo>
                  <a:lnTo>
                    <a:pt x="3071" y="720"/>
                  </a:lnTo>
                  <a:lnTo>
                    <a:pt x="3070" y="720"/>
                  </a:lnTo>
                  <a:lnTo>
                    <a:pt x="3070" y="720"/>
                  </a:lnTo>
                  <a:lnTo>
                    <a:pt x="3068" y="720"/>
                  </a:lnTo>
                  <a:lnTo>
                    <a:pt x="3068" y="718"/>
                  </a:lnTo>
                  <a:lnTo>
                    <a:pt x="3070" y="718"/>
                  </a:lnTo>
                  <a:lnTo>
                    <a:pt x="3070" y="717"/>
                  </a:lnTo>
                  <a:lnTo>
                    <a:pt x="3068" y="717"/>
                  </a:lnTo>
                  <a:lnTo>
                    <a:pt x="3066" y="717"/>
                  </a:lnTo>
                  <a:lnTo>
                    <a:pt x="3066" y="718"/>
                  </a:lnTo>
                  <a:lnTo>
                    <a:pt x="3065" y="720"/>
                  </a:lnTo>
                  <a:lnTo>
                    <a:pt x="3065" y="721"/>
                  </a:lnTo>
                  <a:lnTo>
                    <a:pt x="3065" y="723"/>
                  </a:lnTo>
                  <a:lnTo>
                    <a:pt x="3065" y="725"/>
                  </a:lnTo>
                  <a:lnTo>
                    <a:pt x="3065" y="726"/>
                  </a:lnTo>
                  <a:lnTo>
                    <a:pt x="3065" y="728"/>
                  </a:lnTo>
                  <a:lnTo>
                    <a:pt x="3063" y="728"/>
                  </a:lnTo>
                  <a:lnTo>
                    <a:pt x="3063" y="729"/>
                  </a:lnTo>
                  <a:lnTo>
                    <a:pt x="3065" y="729"/>
                  </a:lnTo>
                  <a:lnTo>
                    <a:pt x="3065" y="731"/>
                  </a:lnTo>
                  <a:lnTo>
                    <a:pt x="3065" y="732"/>
                  </a:lnTo>
                  <a:lnTo>
                    <a:pt x="3065" y="734"/>
                  </a:lnTo>
                  <a:lnTo>
                    <a:pt x="3065" y="735"/>
                  </a:lnTo>
                  <a:lnTo>
                    <a:pt x="3066" y="735"/>
                  </a:lnTo>
                  <a:lnTo>
                    <a:pt x="3066" y="737"/>
                  </a:lnTo>
                  <a:lnTo>
                    <a:pt x="3066" y="739"/>
                  </a:lnTo>
                  <a:lnTo>
                    <a:pt x="3065" y="739"/>
                  </a:lnTo>
                  <a:lnTo>
                    <a:pt x="3063" y="739"/>
                  </a:lnTo>
                  <a:lnTo>
                    <a:pt x="3062" y="739"/>
                  </a:lnTo>
                  <a:lnTo>
                    <a:pt x="3059" y="740"/>
                  </a:lnTo>
                  <a:lnTo>
                    <a:pt x="3057" y="740"/>
                  </a:lnTo>
                  <a:lnTo>
                    <a:pt x="3056" y="742"/>
                  </a:lnTo>
                  <a:lnTo>
                    <a:pt x="3054" y="742"/>
                  </a:lnTo>
                  <a:lnTo>
                    <a:pt x="3054" y="743"/>
                  </a:lnTo>
                  <a:lnTo>
                    <a:pt x="3053" y="745"/>
                  </a:lnTo>
                  <a:lnTo>
                    <a:pt x="3053" y="745"/>
                  </a:lnTo>
                  <a:lnTo>
                    <a:pt x="3053" y="746"/>
                  </a:lnTo>
                  <a:lnTo>
                    <a:pt x="3053" y="748"/>
                  </a:lnTo>
                  <a:lnTo>
                    <a:pt x="3053" y="749"/>
                  </a:lnTo>
                  <a:lnTo>
                    <a:pt x="3051" y="749"/>
                  </a:lnTo>
                  <a:lnTo>
                    <a:pt x="3051" y="751"/>
                  </a:lnTo>
                  <a:lnTo>
                    <a:pt x="3049" y="751"/>
                  </a:lnTo>
                  <a:lnTo>
                    <a:pt x="3048" y="751"/>
                  </a:lnTo>
                  <a:lnTo>
                    <a:pt x="3046" y="751"/>
                  </a:lnTo>
                  <a:lnTo>
                    <a:pt x="3045" y="751"/>
                  </a:lnTo>
                  <a:lnTo>
                    <a:pt x="3045" y="752"/>
                  </a:lnTo>
                  <a:lnTo>
                    <a:pt x="3042" y="752"/>
                  </a:lnTo>
                  <a:lnTo>
                    <a:pt x="3040" y="752"/>
                  </a:lnTo>
                  <a:lnTo>
                    <a:pt x="3039" y="752"/>
                  </a:lnTo>
                  <a:lnTo>
                    <a:pt x="3039" y="754"/>
                  </a:lnTo>
                  <a:lnTo>
                    <a:pt x="3037" y="756"/>
                  </a:lnTo>
                  <a:lnTo>
                    <a:pt x="3037" y="757"/>
                  </a:lnTo>
                  <a:lnTo>
                    <a:pt x="3037" y="759"/>
                  </a:lnTo>
                  <a:lnTo>
                    <a:pt x="3037" y="760"/>
                  </a:lnTo>
                  <a:lnTo>
                    <a:pt x="3037" y="762"/>
                  </a:lnTo>
                  <a:lnTo>
                    <a:pt x="3036" y="762"/>
                  </a:lnTo>
                  <a:lnTo>
                    <a:pt x="3036" y="763"/>
                  </a:lnTo>
                  <a:lnTo>
                    <a:pt x="3034" y="763"/>
                  </a:lnTo>
                  <a:lnTo>
                    <a:pt x="3034" y="765"/>
                  </a:lnTo>
                  <a:lnTo>
                    <a:pt x="3032" y="765"/>
                  </a:lnTo>
                  <a:lnTo>
                    <a:pt x="3032" y="765"/>
                  </a:lnTo>
                  <a:lnTo>
                    <a:pt x="3032" y="763"/>
                  </a:lnTo>
                  <a:lnTo>
                    <a:pt x="3031" y="763"/>
                  </a:lnTo>
                  <a:lnTo>
                    <a:pt x="3029" y="763"/>
                  </a:lnTo>
                  <a:lnTo>
                    <a:pt x="3028" y="763"/>
                  </a:lnTo>
                  <a:lnTo>
                    <a:pt x="3025" y="763"/>
                  </a:lnTo>
                  <a:lnTo>
                    <a:pt x="3023" y="763"/>
                  </a:lnTo>
                  <a:lnTo>
                    <a:pt x="3023" y="765"/>
                  </a:lnTo>
                  <a:lnTo>
                    <a:pt x="3022" y="765"/>
                  </a:lnTo>
                  <a:lnTo>
                    <a:pt x="3020" y="766"/>
                  </a:lnTo>
                  <a:lnTo>
                    <a:pt x="3019" y="766"/>
                  </a:lnTo>
                  <a:lnTo>
                    <a:pt x="3019" y="768"/>
                  </a:lnTo>
                  <a:lnTo>
                    <a:pt x="3015" y="768"/>
                  </a:lnTo>
                  <a:lnTo>
                    <a:pt x="3012" y="768"/>
                  </a:lnTo>
                  <a:lnTo>
                    <a:pt x="3012" y="770"/>
                  </a:lnTo>
                  <a:lnTo>
                    <a:pt x="3011" y="770"/>
                  </a:lnTo>
                  <a:lnTo>
                    <a:pt x="3009" y="770"/>
                  </a:lnTo>
                  <a:lnTo>
                    <a:pt x="3008" y="770"/>
                  </a:lnTo>
                  <a:lnTo>
                    <a:pt x="3008" y="771"/>
                  </a:lnTo>
                  <a:lnTo>
                    <a:pt x="3006" y="771"/>
                  </a:lnTo>
                  <a:lnTo>
                    <a:pt x="3005" y="771"/>
                  </a:lnTo>
                  <a:lnTo>
                    <a:pt x="3003" y="773"/>
                  </a:lnTo>
                  <a:lnTo>
                    <a:pt x="3001" y="774"/>
                  </a:lnTo>
                  <a:lnTo>
                    <a:pt x="3001" y="776"/>
                  </a:lnTo>
                  <a:lnTo>
                    <a:pt x="3001" y="777"/>
                  </a:lnTo>
                  <a:lnTo>
                    <a:pt x="3000" y="777"/>
                  </a:lnTo>
                  <a:lnTo>
                    <a:pt x="3000" y="779"/>
                  </a:lnTo>
                  <a:lnTo>
                    <a:pt x="3001" y="779"/>
                  </a:lnTo>
                  <a:lnTo>
                    <a:pt x="3001" y="780"/>
                  </a:lnTo>
                  <a:lnTo>
                    <a:pt x="3001" y="782"/>
                  </a:lnTo>
                  <a:lnTo>
                    <a:pt x="3001" y="782"/>
                  </a:lnTo>
                  <a:lnTo>
                    <a:pt x="3000" y="782"/>
                  </a:lnTo>
                  <a:lnTo>
                    <a:pt x="2998" y="782"/>
                  </a:lnTo>
                  <a:lnTo>
                    <a:pt x="2998" y="783"/>
                  </a:lnTo>
                  <a:lnTo>
                    <a:pt x="2997" y="783"/>
                  </a:lnTo>
                  <a:lnTo>
                    <a:pt x="2995" y="783"/>
                  </a:lnTo>
                  <a:lnTo>
                    <a:pt x="2995" y="785"/>
                  </a:lnTo>
                  <a:lnTo>
                    <a:pt x="2995" y="785"/>
                  </a:lnTo>
                  <a:lnTo>
                    <a:pt x="2994" y="785"/>
                  </a:lnTo>
                  <a:lnTo>
                    <a:pt x="2994" y="787"/>
                  </a:lnTo>
                  <a:lnTo>
                    <a:pt x="2992" y="787"/>
                  </a:lnTo>
                  <a:lnTo>
                    <a:pt x="2989" y="788"/>
                  </a:lnTo>
                  <a:lnTo>
                    <a:pt x="2986" y="788"/>
                  </a:lnTo>
                  <a:lnTo>
                    <a:pt x="2984" y="790"/>
                  </a:lnTo>
                  <a:lnTo>
                    <a:pt x="2983" y="790"/>
                  </a:lnTo>
                  <a:lnTo>
                    <a:pt x="2981" y="790"/>
                  </a:lnTo>
                  <a:lnTo>
                    <a:pt x="2980" y="791"/>
                  </a:lnTo>
                  <a:lnTo>
                    <a:pt x="2978" y="791"/>
                  </a:lnTo>
                  <a:lnTo>
                    <a:pt x="2977" y="791"/>
                  </a:lnTo>
                  <a:lnTo>
                    <a:pt x="2977" y="793"/>
                  </a:lnTo>
                  <a:lnTo>
                    <a:pt x="2975" y="791"/>
                  </a:lnTo>
                  <a:lnTo>
                    <a:pt x="2972" y="793"/>
                  </a:lnTo>
                  <a:lnTo>
                    <a:pt x="2971" y="793"/>
                  </a:lnTo>
                  <a:lnTo>
                    <a:pt x="2969" y="794"/>
                  </a:lnTo>
                  <a:lnTo>
                    <a:pt x="2967" y="794"/>
                  </a:lnTo>
                  <a:lnTo>
                    <a:pt x="2966" y="796"/>
                  </a:lnTo>
                  <a:lnTo>
                    <a:pt x="2964" y="796"/>
                  </a:lnTo>
                  <a:lnTo>
                    <a:pt x="2963" y="797"/>
                  </a:lnTo>
                  <a:lnTo>
                    <a:pt x="2963" y="799"/>
                  </a:lnTo>
                  <a:lnTo>
                    <a:pt x="2961" y="799"/>
                  </a:lnTo>
                  <a:lnTo>
                    <a:pt x="2961" y="800"/>
                  </a:lnTo>
                  <a:lnTo>
                    <a:pt x="2960" y="802"/>
                  </a:lnTo>
                  <a:lnTo>
                    <a:pt x="2958" y="802"/>
                  </a:lnTo>
                  <a:lnTo>
                    <a:pt x="2958" y="802"/>
                  </a:lnTo>
                  <a:lnTo>
                    <a:pt x="2958" y="804"/>
                  </a:lnTo>
                  <a:lnTo>
                    <a:pt x="2957" y="804"/>
                  </a:lnTo>
                  <a:lnTo>
                    <a:pt x="2955" y="804"/>
                  </a:lnTo>
                  <a:lnTo>
                    <a:pt x="2954" y="804"/>
                  </a:lnTo>
                  <a:lnTo>
                    <a:pt x="2954" y="802"/>
                  </a:lnTo>
                  <a:lnTo>
                    <a:pt x="2952" y="802"/>
                  </a:lnTo>
                  <a:lnTo>
                    <a:pt x="2950" y="802"/>
                  </a:lnTo>
                  <a:lnTo>
                    <a:pt x="2950" y="804"/>
                  </a:lnTo>
                  <a:lnTo>
                    <a:pt x="2949" y="804"/>
                  </a:lnTo>
                  <a:lnTo>
                    <a:pt x="2947" y="805"/>
                  </a:lnTo>
                  <a:lnTo>
                    <a:pt x="2946" y="807"/>
                  </a:lnTo>
                  <a:lnTo>
                    <a:pt x="2944" y="808"/>
                  </a:lnTo>
                  <a:lnTo>
                    <a:pt x="2941" y="808"/>
                  </a:lnTo>
                  <a:lnTo>
                    <a:pt x="2938" y="810"/>
                  </a:lnTo>
                  <a:lnTo>
                    <a:pt x="2937" y="810"/>
                  </a:lnTo>
                  <a:lnTo>
                    <a:pt x="2935" y="811"/>
                  </a:lnTo>
                  <a:lnTo>
                    <a:pt x="2933" y="811"/>
                  </a:lnTo>
                  <a:lnTo>
                    <a:pt x="2930" y="811"/>
                  </a:lnTo>
                  <a:lnTo>
                    <a:pt x="2929" y="811"/>
                  </a:lnTo>
                  <a:lnTo>
                    <a:pt x="2927" y="811"/>
                  </a:lnTo>
                  <a:lnTo>
                    <a:pt x="2926" y="811"/>
                  </a:lnTo>
                  <a:lnTo>
                    <a:pt x="2924" y="811"/>
                  </a:lnTo>
                  <a:lnTo>
                    <a:pt x="2923" y="811"/>
                  </a:lnTo>
                  <a:lnTo>
                    <a:pt x="2921" y="813"/>
                  </a:lnTo>
                  <a:lnTo>
                    <a:pt x="2921" y="814"/>
                  </a:lnTo>
                  <a:lnTo>
                    <a:pt x="2919" y="816"/>
                  </a:lnTo>
                  <a:lnTo>
                    <a:pt x="2916" y="816"/>
                  </a:lnTo>
                  <a:lnTo>
                    <a:pt x="2916" y="818"/>
                  </a:lnTo>
                  <a:lnTo>
                    <a:pt x="2916" y="819"/>
                  </a:lnTo>
                  <a:lnTo>
                    <a:pt x="2915" y="819"/>
                  </a:lnTo>
                  <a:lnTo>
                    <a:pt x="2913" y="819"/>
                  </a:lnTo>
                  <a:lnTo>
                    <a:pt x="2913" y="819"/>
                  </a:lnTo>
                  <a:lnTo>
                    <a:pt x="2912" y="819"/>
                  </a:lnTo>
                  <a:lnTo>
                    <a:pt x="2912" y="819"/>
                  </a:lnTo>
                  <a:lnTo>
                    <a:pt x="2910" y="819"/>
                  </a:lnTo>
                  <a:lnTo>
                    <a:pt x="2909" y="819"/>
                  </a:lnTo>
                  <a:lnTo>
                    <a:pt x="2909" y="819"/>
                  </a:lnTo>
                  <a:lnTo>
                    <a:pt x="2907" y="819"/>
                  </a:lnTo>
                  <a:lnTo>
                    <a:pt x="2906" y="819"/>
                  </a:lnTo>
                  <a:lnTo>
                    <a:pt x="2906" y="821"/>
                  </a:lnTo>
                  <a:lnTo>
                    <a:pt x="2904" y="821"/>
                  </a:lnTo>
                  <a:lnTo>
                    <a:pt x="2902" y="821"/>
                  </a:lnTo>
                  <a:lnTo>
                    <a:pt x="2901" y="821"/>
                  </a:lnTo>
                  <a:lnTo>
                    <a:pt x="2899" y="821"/>
                  </a:lnTo>
                  <a:lnTo>
                    <a:pt x="2899" y="819"/>
                  </a:lnTo>
                  <a:lnTo>
                    <a:pt x="2898" y="819"/>
                  </a:lnTo>
                  <a:lnTo>
                    <a:pt x="2896" y="819"/>
                  </a:lnTo>
                  <a:lnTo>
                    <a:pt x="2895" y="819"/>
                  </a:lnTo>
                  <a:lnTo>
                    <a:pt x="2895" y="819"/>
                  </a:lnTo>
                  <a:lnTo>
                    <a:pt x="2893" y="818"/>
                  </a:lnTo>
                  <a:lnTo>
                    <a:pt x="2893" y="816"/>
                  </a:lnTo>
                  <a:lnTo>
                    <a:pt x="2892" y="816"/>
                  </a:lnTo>
                  <a:lnTo>
                    <a:pt x="2892" y="814"/>
                  </a:lnTo>
                  <a:lnTo>
                    <a:pt x="2892" y="813"/>
                  </a:lnTo>
                  <a:lnTo>
                    <a:pt x="2892" y="811"/>
                  </a:lnTo>
                  <a:lnTo>
                    <a:pt x="2892" y="810"/>
                  </a:lnTo>
                  <a:lnTo>
                    <a:pt x="2892" y="808"/>
                  </a:lnTo>
                  <a:lnTo>
                    <a:pt x="2892" y="807"/>
                  </a:lnTo>
                  <a:lnTo>
                    <a:pt x="2890" y="807"/>
                  </a:lnTo>
                  <a:lnTo>
                    <a:pt x="2890" y="805"/>
                  </a:lnTo>
                  <a:lnTo>
                    <a:pt x="2890" y="804"/>
                  </a:lnTo>
                  <a:lnTo>
                    <a:pt x="2889" y="804"/>
                  </a:lnTo>
                  <a:lnTo>
                    <a:pt x="2889" y="802"/>
                  </a:lnTo>
                  <a:lnTo>
                    <a:pt x="2889" y="800"/>
                  </a:lnTo>
                  <a:lnTo>
                    <a:pt x="2889" y="799"/>
                  </a:lnTo>
                  <a:lnTo>
                    <a:pt x="2887" y="799"/>
                  </a:lnTo>
                  <a:lnTo>
                    <a:pt x="2887" y="797"/>
                  </a:lnTo>
                  <a:lnTo>
                    <a:pt x="2887" y="796"/>
                  </a:lnTo>
                  <a:lnTo>
                    <a:pt x="2887" y="794"/>
                  </a:lnTo>
                  <a:lnTo>
                    <a:pt x="2887" y="793"/>
                  </a:lnTo>
                  <a:lnTo>
                    <a:pt x="2885" y="793"/>
                  </a:lnTo>
                  <a:lnTo>
                    <a:pt x="2885" y="791"/>
                  </a:lnTo>
                  <a:lnTo>
                    <a:pt x="2885" y="790"/>
                  </a:lnTo>
                  <a:lnTo>
                    <a:pt x="2885" y="788"/>
                  </a:lnTo>
                  <a:lnTo>
                    <a:pt x="2884" y="788"/>
                  </a:lnTo>
                  <a:lnTo>
                    <a:pt x="2884" y="787"/>
                  </a:lnTo>
                  <a:lnTo>
                    <a:pt x="2884" y="785"/>
                  </a:lnTo>
                  <a:lnTo>
                    <a:pt x="2884" y="783"/>
                  </a:lnTo>
                  <a:lnTo>
                    <a:pt x="2884" y="782"/>
                  </a:lnTo>
                  <a:lnTo>
                    <a:pt x="2884" y="782"/>
                  </a:lnTo>
                  <a:lnTo>
                    <a:pt x="2884" y="780"/>
                  </a:lnTo>
                  <a:lnTo>
                    <a:pt x="2884" y="779"/>
                  </a:lnTo>
                  <a:lnTo>
                    <a:pt x="2884" y="777"/>
                  </a:lnTo>
                  <a:lnTo>
                    <a:pt x="2884" y="776"/>
                  </a:lnTo>
                  <a:lnTo>
                    <a:pt x="2884" y="774"/>
                  </a:lnTo>
                  <a:lnTo>
                    <a:pt x="2884" y="774"/>
                  </a:lnTo>
                  <a:lnTo>
                    <a:pt x="2884" y="773"/>
                  </a:lnTo>
                  <a:lnTo>
                    <a:pt x="2884" y="771"/>
                  </a:lnTo>
                  <a:lnTo>
                    <a:pt x="2884" y="770"/>
                  </a:lnTo>
                  <a:lnTo>
                    <a:pt x="2884" y="768"/>
                  </a:lnTo>
                  <a:lnTo>
                    <a:pt x="2882" y="768"/>
                  </a:lnTo>
                  <a:lnTo>
                    <a:pt x="2882" y="766"/>
                  </a:lnTo>
                  <a:lnTo>
                    <a:pt x="2881" y="766"/>
                  </a:lnTo>
                  <a:lnTo>
                    <a:pt x="2881" y="765"/>
                  </a:lnTo>
                  <a:lnTo>
                    <a:pt x="2881" y="763"/>
                  </a:lnTo>
                  <a:lnTo>
                    <a:pt x="2879" y="763"/>
                  </a:lnTo>
                  <a:lnTo>
                    <a:pt x="2879" y="762"/>
                  </a:lnTo>
                  <a:lnTo>
                    <a:pt x="2878" y="762"/>
                  </a:lnTo>
                  <a:lnTo>
                    <a:pt x="2878" y="760"/>
                  </a:lnTo>
                  <a:lnTo>
                    <a:pt x="2878" y="759"/>
                  </a:lnTo>
                  <a:lnTo>
                    <a:pt x="2876" y="757"/>
                  </a:lnTo>
                  <a:lnTo>
                    <a:pt x="2875" y="756"/>
                  </a:lnTo>
                  <a:lnTo>
                    <a:pt x="2873" y="756"/>
                  </a:lnTo>
                  <a:lnTo>
                    <a:pt x="2873" y="754"/>
                  </a:lnTo>
                  <a:lnTo>
                    <a:pt x="2872" y="754"/>
                  </a:lnTo>
                  <a:lnTo>
                    <a:pt x="2872" y="752"/>
                  </a:lnTo>
                  <a:lnTo>
                    <a:pt x="2870" y="752"/>
                  </a:lnTo>
                  <a:lnTo>
                    <a:pt x="2868" y="752"/>
                  </a:lnTo>
                  <a:lnTo>
                    <a:pt x="2868" y="751"/>
                  </a:lnTo>
                  <a:lnTo>
                    <a:pt x="2868" y="749"/>
                  </a:lnTo>
                  <a:lnTo>
                    <a:pt x="2867" y="749"/>
                  </a:lnTo>
                  <a:lnTo>
                    <a:pt x="2867" y="748"/>
                  </a:lnTo>
                  <a:lnTo>
                    <a:pt x="2865" y="748"/>
                  </a:lnTo>
                  <a:lnTo>
                    <a:pt x="2865" y="746"/>
                  </a:lnTo>
                  <a:lnTo>
                    <a:pt x="2865" y="745"/>
                  </a:lnTo>
                  <a:lnTo>
                    <a:pt x="2865" y="745"/>
                  </a:lnTo>
                  <a:lnTo>
                    <a:pt x="2864" y="745"/>
                  </a:lnTo>
                  <a:lnTo>
                    <a:pt x="2862" y="745"/>
                  </a:lnTo>
                  <a:lnTo>
                    <a:pt x="2862" y="743"/>
                  </a:lnTo>
                  <a:lnTo>
                    <a:pt x="2862" y="742"/>
                  </a:lnTo>
                  <a:lnTo>
                    <a:pt x="2862" y="740"/>
                  </a:lnTo>
                  <a:lnTo>
                    <a:pt x="2861" y="740"/>
                  </a:lnTo>
                  <a:lnTo>
                    <a:pt x="2861" y="739"/>
                  </a:lnTo>
                  <a:lnTo>
                    <a:pt x="2861" y="737"/>
                  </a:lnTo>
                  <a:lnTo>
                    <a:pt x="2859" y="737"/>
                  </a:lnTo>
                  <a:lnTo>
                    <a:pt x="2859" y="735"/>
                  </a:lnTo>
                  <a:lnTo>
                    <a:pt x="2859" y="734"/>
                  </a:lnTo>
                  <a:lnTo>
                    <a:pt x="2858" y="734"/>
                  </a:lnTo>
                  <a:lnTo>
                    <a:pt x="2858" y="732"/>
                  </a:lnTo>
                  <a:lnTo>
                    <a:pt x="2856" y="731"/>
                  </a:lnTo>
                  <a:lnTo>
                    <a:pt x="2856" y="729"/>
                  </a:lnTo>
                  <a:lnTo>
                    <a:pt x="2855" y="728"/>
                  </a:lnTo>
                  <a:lnTo>
                    <a:pt x="2853" y="728"/>
                  </a:lnTo>
                  <a:lnTo>
                    <a:pt x="2853" y="726"/>
                  </a:lnTo>
                  <a:lnTo>
                    <a:pt x="2851" y="726"/>
                  </a:lnTo>
                  <a:lnTo>
                    <a:pt x="2851" y="725"/>
                  </a:lnTo>
                  <a:lnTo>
                    <a:pt x="2850" y="725"/>
                  </a:lnTo>
                  <a:lnTo>
                    <a:pt x="2850" y="723"/>
                  </a:lnTo>
                  <a:lnTo>
                    <a:pt x="2848" y="723"/>
                  </a:lnTo>
                  <a:lnTo>
                    <a:pt x="2848" y="721"/>
                  </a:lnTo>
                  <a:lnTo>
                    <a:pt x="2847" y="721"/>
                  </a:lnTo>
                  <a:lnTo>
                    <a:pt x="2847" y="721"/>
                  </a:lnTo>
                  <a:lnTo>
                    <a:pt x="2845" y="721"/>
                  </a:lnTo>
                  <a:lnTo>
                    <a:pt x="2844" y="720"/>
                  </a:lnTo>
                  <a:lnTo>
                    <a:pt x="2842" y="718"/>
                  </a:lnTo>
                  <a:lnTo>
                    <a:pt x="2841" y="717"/>
                  </a:lnTo>
                  <a:lnTo>
                    <a:pt x="2841" y="715"/>
                  </a:lnTo>
                  <a:lnTo>
                    <a:pt x="2839" y="715"/>
                  </a:lnTo>
                  <a:lnTo>
                    <a:pt x="2839" y="714"/>
                  </a:lnTo>
                  <a:lnTo>
                    <a:pt x="2838" y="714"/>
                  </a:lnTo>
                  <a:lnTo>
                    <a:pt x="2838" y="712"/>
                  </a:lnTo>
                  <a:lnTo>
                    <a:pt x="2836" y="711"/>
                  </a:lnTo>
                  <a:lnTo>
                    <a:pt x="2836" y="709"/>
                  </a:lnTo>
                  <a:lnTo>
                    <a:pt x="2834" y="708"/>
                  </a:lnTo>
                  <a:lnTo>
                    <a:pt x="2834" y="708"/>
                  </a:lnTo>
                  <a:lnTo>
                    <a:pt x="2836" y="708"/>
                  </a:lnTo>
                  <a:lnTo>
                    <a:pt x="2834" y="706"/>
                  </a:lnTo>
                  <a:lnTo>
                    <a:pt x="2834" y="704"/>
                  </a:lnTo>
                  <a:lnTo>
                    <a:pt x="2834" y="703"/>
                  </a:lnTo>
                  <a:lnTo>
                    <a:pt x="2833" y="703"/>
                  </a:lnTo>
                  <a:lnTo>
                    <a:pt x="2833" y="701"/>
                  </a:lnTo>
                  <a:lnTo>
                    <a:pt x="2831" y="700"/>
                  </a:lnTo>
                  <a:lnTo>
                    <a:pt x="2831" y="698"/>
                  </a:lnTo>
                  <a:lnTo>
                    <a:pt x="2833" y="698"/>
                  </a:lnTo>
                  <a:lnTo>
                    <a:pt x="2833" y="697"/>
                  </a:lnTo>
                  <a:lnTo>
                    <a:pt x="2833" y="695"/>
                  </a:lnTo>
                  <a:lnTo>
                    <a:pt x="2834" y="695"/>
                  </a:lnTo>
                  <a:lnTo>
                    <a:pt x="2834" y="694"/>
                  </a:lnTo>
                  <a:lnTo>
                    <a:pt x="2833" y="694"/>
                  </a:lnTo>
                  <a:lnTo>
                    <a:pt x="2833" y="692"/>
                  </a:lnTo>
                  <a:lnTo>
                    <a:pt x="2833" y="691"/>
                  </a:lnTo>
                  <a:lnTo>
                    <a:pt x="2831" y="689"/>
                  </a:lnTo>
                  <a:lnTo>
                    <a:pt x="2831" y="687"/>
                  </a:lnTo>
                  <a:lnTo>
                    <a:pt x="2831" y="686"/>
                  </a:lnTo>
                  <a:lnTo>
                    <a:pt x="2830" y="686"/>
                  </a:lnTo>
                  <a:lnTo>
                    <a:pt x="2830" y="684"/>
                  </a:lnTo>
                  <a:lnTo>
                    <a:pt x="2828" y="684"/>
                  </a:lnTo>
                  <a:lnTo>
                    <a:pt x="2828" y="683"/>
                  </a:lnTo>
                  <a:lnTo>
                    <a:pt x="2828" y="681"/>
                  </a:lnTo>
                  <a:lnTo>
                    <a:pt x="2827" y="681"/>
                  </a:lnTo>
                  <a:lnTo>
                    <a:pt x="2827" y="680"/>
                  </a:lnTo>
                  <a:lnTo>
                    <a:pt x="2827" y="678"/>
                  </a:lnTo>
                  <a:lnTo>
                    <a:pt x="2825" y="678"/>
                  </a:lnTo>
                  <a:lnTo>
                    <a:pt x="2825" y="677"/>
                  </a:lnTo>
                  <a:lnTo>
                    <a:pt x="2825" y="675"/>
                  </a:lnTo>
                  <a:lnTo>
                    <a:pt x="2824" y="675"/>
                  </a:lnTo>
                  <a:lnTo>
                    <a:pt x="2824" y="673"/>
                  </a:lnTo>
                  <a:lnTo>
                    <a:pt x="2822" y="673"/>
                  </a:lnTo>
                  <a:lnTo>
                    <a:pt x="2820" y="672"/>
                  </a:lnTo>
                  <a:lnTo>
                    <a:pt x="2819" y="672"/>
                  </a:lnTo>
                  <a:lnTo>
                    <a:pt x="2819" y="670"/>
                  </a:lnTo>
                  <a:lnTo>
                    <a:pt x="2817" y="670"/>
                  </a:lnTo>
                  <a:lnTo>
                    <a:pt x="2816" y="670"/>
                  </a:lnTo>
                  <a:lnTo>
                    <a:pt x="2816" y="670"/>
                  </a:lnTo>
                  <a:lnTo>
                    <a:pt x="2814" y="670"/>
                  </a:lnTo>
                  <a:lnTo>
                    <a:pt x="2813" y="670"/>
                  </a:lnTo>
                  <a:lnTo>
                    <a:pt x="2813" y="669"/>
                  </a:lnTo>
                  <a:lnTo>
                    <a:pt x="2811" y="669"/>
                  </a:lnTo>
                  <a:lnTo>
                    <a:pt x="2811" y="667"/>
                  </a:lnTo>
                  <a:lnTo>
                    <a:pt x="2810" y="666"/>
                  </a:lnTo>
                  <a:lnTo>
                    <a:pt x="2810" y="664"/>
                  </a:lnTo>
                  <a:lnTo>
                    <a:pt x="2810" y="664"/>
                  </a:lnTo>
                  <a:lnTo>
                    <a:pt x="2810" y="663"/>
                  </a:lnTo>
                  <a:lnTo>
                    <a:pt x="2810" y="661"/>
                  </a:lnTo>
                  <a:lnTo>
                    <a:pt x="2810" y="661"/>
                  </a:lnTo>
                  <a:lnTo>
                    <a:pt x="2810" y="660"/>
                  </a:lnTo>
                  <a:lnTo>
                    <a:pt x="2810" y="660"/>
                  </a:lnTo>
                  <a:lnTo>
                    <a:pt x="2810" y="658"/>
                  </a:lnTo>
                  <a:lnTo>
                    <a:pt x="2810" y="656"/>
                  </a:lnTo>
                  <a:lnTo>
                    <a:pt x="2808" y="656"/>
                  </a:lnTo>
                  <a:lnTo>
                    <a:pt x="2808" y="655"/>
                  </a:lnTo>
                  <a:lnTo>
                    <a:pt x="2808" y="653"/>
                  </a:lnTo>
                  <a:lnTo>
                    <a:pt x="2807" y="653"/>
                  </a:lnTo>
                  <a:lnTo>
                    <a:pt x="2807" y="652"/>
                  </a:lnTo>
                  <a:lnTo>
                    <a:pt x="2805" y="652"/>
                  </a:lnTo>
                  <a:lnTo>
                    <a:pt x="2805" y="650"/>
                  </a:lnTo>
                  <a:lnTo>
                    <a:pt x="2803" y="650"/>
                  </a:lnTo>
                  <a:lnTo>
                    <a:pt x="2803" y="649"/>
                  </a:lnTo>
                  <a:lnTo>
                    <a:pt x="2802" y="649"/>
                  </a:lnTo>
                  <a:lnTo>
                    <a:pt x="2802" y="647"/>
                  </a:lnTo>
                  <a:lnTo>
                    <a:pt x="2803" y="647"/>
                  </a:lnTo>
                  <a:lnTo>
                    <a:pt x="2802" y="646"/>
                  </a:lnTo>
                  <a:lnTo>
                    <a:pt x="2800" y="646"/>
                  </a:lnTo>
                  <a:lnTo>
                    <a:pt x="2799" y="642"/>
                  </a:lnTo>
                  <a:lnTo>
                    <a:pt x="2797" y="639"/>
                  </a:lnTo>
                  <a:lnTo>
                    <a:pt x="2797" y="638"/>
                  </a:lnTo>
                  <a:lnTo>
                    <a:pt x="2796" y="638"/>
                  </a:lnTo>
                  <a:lnTo>
                    <a:pt x="2796" y="636"/>
                  </a:lnTo>
                  <a:lnTo>
                    <a:pt x="2794" y="636"/>
                  </a:lnTo>
                  <a:lnTo>
                    <a:pt x="2794" y="635"/>
                  </a:lnTo>
                  <a:lnTo>
                    <a:pt x="2793" y="633"/>
                  </a:lnTo>
                  <a:lnTo>
                    <a:pt x="2791" y="633"/>
                  </a:lnTo>
                  <a:lnTo>
                    <a:pt x="2791" y="632"/>
                  </a:lnTo>
                  <a:lnTo>
                    <a:pt x="2790" y="630"/>
                  </a:lnTo>
                  <a:lnTo>
                    <a:pt x="2788" y="629"/>
                  </a:lnTo>
                  <a:lnTo>
                    <a:pt x="2788" y="627"/>
                  </a:lnTo>
                  <a:lnTo>
                    <a:pt x="2786" y="627"/>
                  </a:lnTo>
                  <a:lnTo>
                    <a:pt x="2786" y="625"/>
                  </a:lnTo>
                  <a:lnTo>
                    <a:pt x="2786" y="624"/>
                  </a:lnTo>
                  <a:lnTo>
                    <a:pt x="2785" y="624"/>
                  </a:lnTo>
                  <a:lnTo>
                    <a:pt x="2785" y="622"/>
                  </a:lnTo>
                  <a:lnTo>
                    <a:pt x="2783" y="621"/>
                  </a:lnTo>
                  <a:lnTo>
                    <a:pt x="2783" y="619"/>
                  </a:lnTo>
                  <a:lnTo>
                    <a:pt x="2782" y="619"/>
                  </a:lnTo>
                  <a:lnTo>
                    <a:pt x="2780" y="619"/>
                  </a:lnTo>
                  <a:lnTo>
                    <a:pt x="2779" y="619"/>
                  </a:lnTo>
                  <a:lnTo>
                    <a:pt x="2777" y="619"/>
                  </a:lnTo>
                  <a:lnTo>
                    <a:pt x="2777" y="621"/>
                  </a:lnTo>
                  <a:lnTo>
                    <a:pt x="2776" y="621"/>
                  </a:lnTo>
                  <a:lnTo>
                    <a:pt x="2776" y="619"/>
                  </a:lnTo>
                  <a:lnTo>
                    <a:pt x="2777" y="618"/>
                  </a:lnTo>
                  <a:lnTo>
                    <a:pt x="2777" y="616"/>
                  </a:lnTo>
                  <a:lnTo>
                    <a:pt x="2777" y="615"/>
                  </a:lnTo>
                  <a:lnTo>
                    <a:pt x="2779" y="613"/>
                  </a:lnTo>
                  <a:lnTo>
                    <a:pt x="2777" y="612"/>
                  </a:lnTo>
                  <a:lnTo>
                    <a:pt x="2779" y="612"/>
                  </a:lnTo>
                  <a:lnTo>
                    <a:pt x="2779" y="610"/>
                  </a:lnTo>
                  <a:lnTo>
                    <a:pt x="2779" y="608"/>
                  </a:lnTo>
                  <a:lnTo>
                    <a:pt x="2779" y="607"/>
                  </a:lnTo>
                  <a:lnTo>
                    <a:pt x="2779" y="605"/>
                  </a:lnTo>
                  <a:lnTo>
                    <a:pt x="2779" y="604"/>
                  </a:lnTo>
                  <a:lnTo>
                    <a:pt x="2780" y="604"/>
                  </a:lnTo>
                  <a:lnTo>
                    <a:pt x="2779" y="602"/>
                  </a:lnTo>
                  <a:lnTo>
                    <a:pt x="2780" y="602"/>
                  </a:lnTo>
                  <a:lnTo>
                    <a:pt x="2780" y="601"/>
                  </a:lnTo>
                  <a:lnTo>
                    <a:pt x="2780" y="599"/>
                  </a:lnTo>
                  <a:lnTo>
                    <a:pt x="2779" y="599"/>
                  </a:lnTo>
                  <a:lnTo>
                    <a:pt x="2779" y="601"/>
                  </a:lnTo>
                  <a:lnTo>
                    <a:pt x="2779" y="602"/>
                  </a:lnTo>
                  <a:lnTo>
                    <a:pt x="2777" y="602"/>
                  </a:lnTo>
                  <a:lnTo>
                    <a:pt x="2777" y="604"/>
                  </a:lnTo>
                  <a:lnTo>
                    <a:pt x="2777" y="605"/>
                  </a:lnTo>
                  <a:lnTo>
                    <a:pt x="2777" y="607"/>
                  </a:lnTo>
                  <a:lnTo>
                    <a:pt x="2776" y="608"/>
                  </a:lnTo>
                  <a:lnTo>
                    <a:pt x="2776" y="610"/>
                  </a:lnTo>
                  <a:lnTo>
                    <a:pt x="2776" y="612"/>
                  </a:lnTo>
                  <a:lnTo>
                    <a:pt x="2776" y="613"/>
                  </a:lnTo>
                  <a:lnTo>
                    <a:pt x="2774" y="613"/>
                  </a:lnTo>
                  <a:lnTo>
                    <a:pt x="2776" y="615"/>
                  </a:lnTo>
                  <a:lnTo>
                    <a:pt x="2774" y="615"/>
                  </a:lnTo>
                  <a:lnTo>
                    <a:pt x="2774" y="616"/>
                  </a:lnTo>
                  <a:lnTo>
                    <a:pt x="2774" y="618"/>
                  </a:lnTo>
                  <a:lnTo>
                    <a:pt x="2774" y="619"/>
                  </a:lnTo>
                  <a:lnTo>
                    <a:pt x="2774" y="621"/>
                  </a:lnTo>
                  <a:lnTo>
                    <a:pt x="2774" y="622"/>
                  </a:lnTo>
                  <a:lnTo>
                    <a:pt x="2773" y="622"/>
                  </a:lnTo>
                  <a:lnTo>
                    <a:pt x="2773" y="624"/>
                  </a:lnTo>
                  <a:lnTo>
                    <a:pt x="2773" y="624"/>
                  </a:lnTo>
                  <a:lnTo>
                    <a:pt x="2771" y="624"/>
                  </a:lnTo>
                  <a:lnTo>
                    <a:pt x="2771" y="622"/>
                  </a:lnTo>
                  <a:lnTo>
                    <a:pt x="2769" y="622"/>
                  </a:lnTo>
                  <a:lnTo>
                    <a:pt x="2769" y="621"/>
                  </a:lnTo>
                  <a:lnTo>
                    <a:pt x="2768" y="621"/>
                  </a:lnTo>
                  <a:lnTo>
                    <a:pt x="2766" y="619"/>
                  </a:lnTo>
                  <a:lnTo>
                    <a:pt x="2766" y="618"/>
                  </a:lnTo>
                  <a:lnTo>
                    <a:pt x="2765" y="618"/>
                  </a:lnTo>
                  <a:lnTo>
                    <a:pt x="2765" y="616"/>
                  </a:lnTo>
                  <a:lnTo>
                    <a:pt x="2763" y="616"/>
                  </a:lnTo>
                  <a:lnTo>
                    <a:pt x="2763" y="615"/>
                  </a:lnTo>
                  <a:lnTo>
                    <a:pt x="2762" y="615"/>
                  </a:lnTo>
                  <a:lnTo>
                    <a:pt x="2762" y="613"/>
                  </a:lnTo>
                  <a:lnTo>
                    <a:pt x="2760" y="613"/>
                  </a:lnTo>
                  <a:lnTo>
                    <a:pt x="2760" y="612"/>
                  </a:lnTo>
                  <a:lnTo>
                    <a:pt x="2762" y="610"/>
                  </a:lnTo>
                  <a:lnTo>
                    <a:pt x="2760" y="610"/>
                  </a:lnTo>
                  <a:lnTo>
                    <a:pt x="2760" y="608"/>
                  </a:lnTo>
                  <a:lnTo>
                    <a:pt x="2760" y="607"/>
                  </a:lnTo>
                  <a:lnTo>
                    <a:pt x="2759" y="607"/>
                  </a:lnTo>
                  <a:lnTo>
                    <a:pt x="2759" y="605"/>
                  </a:lnTo>
                  <a:lnTo>
                    <a:pt x="2757" y="605"/>
                  </a:lnTo>
                  <a:lnTo>
                    <a:pt x="2757" y="604"/>
                  </a:lnTo>
                  <a:lnTo>
                    <a:pt x="2756" y="604"/>
                  </a:lnTo>
                  <a:lnTo>
                    <a:pt x="2756" y="602"/>
                  </a:lnTo>
                  <a:lnTo>
                    <a:pt x="2756" y="601"/>
                  </a:lnTo>
                  <a:lnTo>
                    <a:pt x="2754" y="601"/>
                  </a:lnTo>
                  <a:lnTo>
                    <a:pt x="2754" y="599"/>
                  </a:lnTo>
                  <a:lnTo>
                    <a:pt x="2754" y="598"/>
                  </a:lnTo>
                  <a:lnTo>
                    <a:pt x="2754" y="596"/>
                  </a:lnTo>
                  <a:lnTo>
                    <a:pt x="2754" y="596"/>
                  </a:lnTo>
                  <a:lnTo>
                    <a:pt x="2752" y="596"/>
                  </a:lnTo>
                  <a:lnTo>
                    <a:pt x="2751" y="596"/>
                  </a:lnTo>
                  <a:lnTo>
                    <a:pt x="2752" y="596"/>
                  </a:lnTo>
                  <a:lnTo>
                    <a:pt x="2751" y="598"/>
                  </a:lnTo>
                  <a:lnTo>
                    <a:pt x="2751" y="599"/>
                  </a:lnTo>
                  <a:lnTo>
                    <a:pt x="2751" y="601"/>
                  </a:lnTo>
                  <a:lnTo>
                    <a:pt x="2752" y="601"/>
                  </a:lnTo>
                  <a:lnTo>
                    <a:pt x="2752" y="602"/>
                  </a:lnTo>
                  <a:lnTo>
                    <a:pt x="2754" y="602"/>
                  </a:lnTo>
                  <a:lnTo>
                    <a:pt x="2754" y="604"/>
                  </a:lnTo>
                  <a:lnTo>
                    <a:pt x="2754" y="605"/>
                  </a:lnTo>
                  <a:lnTo>
                    <a:pt x="2754" y="607"/>
                  </a:lnTo>
                  <a:lnTo>
                    <a:pt x="2754" y="608"/>
                  </a:lnTo>
                  <a:lnTo>
                    <a:pt x="2754" y="610"/>
                  </a:lnTo>
                  <a:lnTo>
                    <a:pt x="2756" y="610"/>
                  </a:lnTo>
                  <a:lnTo>
                    <a:pt x="2756" y="612"/>
                  </a:lnTo>
                  <a:lnTo>
                    <a:pt x="2757" y="613"/>
                  </a:lnTo>
                  <a:lnTo>
                    <a:pt x="2759" y="615"/>
                  </a:lnTo>
                  <a:lnTo>
                    <a:pt x="2759" y="616"/>
                  </a:lnTo>
                  <a:lnTo>
                    <a:pt x="2760" y="616"/>
                  </a:lnTo>
                  <a:lnTo>
                    <a:pt x="2760" y="618"/>
                  </a:lnTo>
                  <a:lnTo>
                    <a:pt x="2762" y="618"/>
                  </a:lnTo>
                  <a:lnTo>
                    <a:pt x="2762" y="619"/>
                  </a:lnTo>
                  <a:lnTo>
                    <a:pt x="2763" y="619"/>
                  </a:lnTo>
                  <a:lnTo>
                    <a:pt x="2763" y="621"/>
                  </a:lnTo>
                  <a:lnTo>
                    <a:pt x="2765" y="621"/>
                  </a:lnTo>
                  <a:lnTo>
                    <a:pt x="2765" y="622"/>
                  </a:lnTo>
                  <a:lnTo>
                    <a:pt x="2765" y="624"/>
                  </a:lnTo>
                  <a:lnTo>
                    <a:pt x="2765" y="625"/>
                  </a:lnTo>
                  <a:lnTo>
                    <a:pt x="2765" y="627"/>
                  </a:lnTo>
                  <a:lnTo>
                    <a:pt x="2766" y="627"/>
                  </a:lnTo>
                  <a:lnTo>
                    <a:pt x="2766" y="629"/>
                  </a:lnTo>
                  <a:lnTo>
                    <a:pt x="2766" y="630"/>
                  </a:lnTo>
                  <a:lnTo>
                    <a:pt x="2768" y="630"/>
                  </a:lnTo>
                  <a:lnTo>
                    <a:pt x="2769" y="632"/>
                  </a:lnTo>
                  <a:lnTo>
                    <a:pt x="2769" y="633"/>
                  </a:lnTo>
                  <a:lnTo>
                    <a:pt x="2769" y="633"/>
                  </a:lnTo>
                  <a:lnTo>
                    <a:pt x="2771" y="633"/>
                  </a:lnTo>
                  <a:lnTo>
                    <a:pt x="2771" y="635"/>
                  </a:lnTo>
                  <a:lnTo>
                    <a:pt x="2771" y="636"/>
                  </a:lnTo>
                  <a:lnTo>
                    <a:pt x="2771" y="638"/>
                  </a:lnTo>
                  <a:lnTo>
                    <a:pt x="2771" y="639"/>
                  </a:lnTo>
                  <a:lnTo>
                    <a:pt x="2773" y="639"/>
                  </a:lnTo>
                  <a:lnTo>
                    <a:pt x="2773" y="641"/>
                  </a:lnTo>
                  <a:lnTo>
                    <a:pt x="2773" y="642"/>
                  </a:lnTo>
                  <a:lnTo>
                    <a:pt x="2773" y="642"/>
                  </a:lnTo>
                  <a:lnTo>
                    <a:pt x="2773" y="644"/>
                  </a:lnTo>
                  <a:lnTo>
                    <a:pt x="2774" y="646"/>
                  </a:lnTo>
                  <a:lnTo>
                    <a:pt x="2774" y="647"/>
                  </a:lnTo>
                  <a:lnTo>
                    <a:pt x="2776" y="647"/>
                  </a:lnTo>
                  <a:lnTo>
                    <a:pt x="2776" y="649"/>
                  </a:lnTo>
                  <a:lnTo>
                    <a:pt x="2776" y="650"/>
                  </a:lnTo>
                  <a:lnTo>
                    <a:pt x="2777" y="650"/>
                  </a:lnTo>
                  <a:lnTo>
                    <a:pt x="2777" y="652"/>
                  </a:lnTo>
                  <a:lnTo>
                    <a:pt x="2777" y="653"/>
                  </a:lnTo>
                  <a:lnTo>
                    <a:pt x="2779" y="653"/>
                  </a:lnTo>
                  <a:lnTo>
                    <a:pt x="2779" y="655"/>
                  </a:lnTo>
                  <a:lnTo>
                    <a:pt x="2779" y="656"/>
                  </a:lnTo>
                  <a:lnTo>
                    <a:pt x="2780" y="656"/>
                  </a:lnTo>
                  <a:lnTo>
                    <a:pt x="2780" y="658"/>
                  </a:lnTo>
                  <a:lnTo>
                    <a:pt x="2782" y="660"/>
                  </a:lnTo>
                  <a:lnTo>
                    <a:pt x="2782" y="661"/>
                  </a:lnTo>
                  <a:lnTo>
                    <a:pt x="2782" y="663"/>
                  </a:lnTo>
                  <a:lnTo>
                    <a:pt x="2783" y="663"/>
                  </a:lnTo>
                  <a:lnTo>
                    <a:pt x="2783" y="664"/>
                  </a:lnTo>
                  <a:lnTo>
                    <a:pt x="2785" y="666"/>
                  </a:lnTo>
                  <a:lnTo>
                    <a:pt x="2785" y="667"/>
                  </a:lnTo>
                  <a:lnTo>
                    <a:pt x="2786" y="669"/>
                  </a:lnTo>
                  <a:lnTo>
                    <a:pt x="2788" y="669"/>
                  </a:lnTo>
                  <a:lnTo>
                    <a:pt x="2788" y="670"/>
                  </a:lnTo>
                  <a:lnTo>
                    <a:pt x="2788" y="670"/>
                  </a:lnTo>
                  <a:lnTo>
                    <a:pt x="2790" y="670"/>
                  </a:lnTo>
                  <a:lnTo>
                    <a:pt x="2791" y="672"/>
                  </a:lnTo>
                  <a:lnTo>
                    <a:pt x="2793" y="672"/>
                  </a:lnTo>
                  <a:lnTo>
                    <a:pt x="2793" y="673"/>
                  </a:lnTo>
                  <a:lnTo>
                    <a:pt x="2791" y="673"/>
                  </a:lnTo>
                  <a:lnTo>
                    <a:pt x="2790" y="673"/>
                  </a:lnTo>
                  <a:lnTo>
                    <a:pt x="2790" y="675"/>
                  </a:lnTo>
                  <a:lnTo>
                    <a:pt x="2790" y="677"/>
                  </a:lnTo>
                  <a:lnTo>
                    <a:pt x="2790" y="678"/>
                  </a:lnTo>
                  <a:lnTo>
                    <a:pt x="2790" y="680"/>
                  </a:lnTo>
                  <a:lnTo>
                    <a:pt x="2790" y="681"/>
                  </a:lnTo>
                  <a:lnTo>
                    <a:pt x="2791" y="683"/>
                  </a:lnTo>
                  <a:lnTo>
                    <a:pt x="2791" y="684"/>
                  </a:lnTo>
                  <a:lnTo>
                    <a:pt x="2791" y="686"/>
                  </a:lnTo>
                  <a:lnTo>
                    <a:pt x="2793" y="686"/>
                  </a:lnTo>
                  <a:lnTo>
                    <a:pt x="2793" y="687"/>
                  </a:lnTo>
                  <a:lnTo>
                    <a:pt x="2794" y="687"/>
                  </a:lnTo>
                  <a:lnTo>
                    <a:pt x="2794" y="689"/>
                  </a:lnTo>
                  <a:lnTo>
                    <a:pt x="2796" y="689"/>
                  </a:lnTo>
                  <a:lnTo>
                    <a:pt x="2796" y="691"/>
                  </a:lnTo>
                  <a:lnTo>
                    <a:pt x="2797" y="691"/>
                  </a:lnTo>
                  <a:lnTo>
                    <a:pt x="2799" y="691"/>
                  </a:lnTo>
                  <a:lnTo>
                    <a:pt x="2800" y="692"/>
                  </a:lnTo>
                  <a:lnTo>
                    <a:pt x="2800" y="694"/>
                  </a:lnTo>
                  <a:lnTo>
                    <a:pt x="2802" y="694"/>
                  </a:lnTo>
                  <a:lnTo>
                    <a:pt x="2802" y="695"/>
                  </a:lnTo>
                  <a:lnTo>
                    <a:pt x="2803" y="695"/>
                  </a:lnTo>
                  <a:lnTo>
                    <a:pt x="2805" y="697"/>
                  </a:lnTo>
                  <a:lnTo>
                    <a:pt x="2807" y="697"/>
                  </a:lnTo>
                  <a:lnTo>
                    <a:pt x="2807" y="698"/>
                  </a:lnTo>
                  <a:lnTo>
                    <a:pt x="2808" y="698"/>
                  </a:lnTo>
                  <a:lnTo>
                    <a:pt x="2808" y="700"/>
                  </a:lnTo>
                  <a:lnTo>
                    <a:pt x="2808" y="701"/>
                  </a:lnTo>
                  <a:lnTo>
                    <a:pt x="2808" y="703"/>
                  </a:lnTo>
                  <a:lnTo>
                    <a:pt x="2808" y="704"/>
                  </a:lnTo>
                  <a:lnTo>
                    <a:pt x="2810" y="706"/>
                  </a:lnTo>
                  <a:lnTo>
                    <a:pt x="2810" y="708"/>
                  </a:lnTo>
                  <a:lnTo>
                    <a:pt x="2811" y="709"/>
                  </a:lnTo>
                  <a:lnTo>
                    <a:pt x="2810" y="709"/>
                  </a:lnTo>
                  <a:lnTo>
                    <a:pt x="2810" y="711"/>
                  </a:lnTo>
                  <a:lnTo>
                    <a:pt x="2810" y="712"/>
                  </a:lnTo>
                  <a:lnTo>
                    <a:pt x="2810" y="715"/>
                  </a:lnTo>
                  <a:lnTo>
                    <a:pt x="2811" y="715"/>
                  </a:lnTo>
                  <a:lnTo>
                    <a:pt x="2811" y="717"/>
                  </a:lnTo>
                  <a:lnTo>
                    <a:pt x="2811" y="718"/>
                  </a:lnTo>
                  <a:lnTo>
                    <a:pt x="2811" y="720"/>
                  </a:lnTo>
                  <a:lnTo>
                    <a:pt x="2811" y="721"/>
                  </a:lnTo>
                  <a:lnTo>
                    <a:pt x="2811" y="723"/>
                  </a:lnTo>
                  <a:lnTo>
                    <a:pt x="2811" y="725"/>
                  </a:lnTo>
                  <a:lnTo>
                    <a:pt x="2813" y="728"/>
                  </a:lnTo>
                  <a:lnTo>
                    <a:pt x="2813" y="729"/>
                  </a:lnTo>
                  <a:lnTo>
                    <a:pt x="2811" y="729"/>
                  </a:lnTo>
                  <a:lnTo>
                    <a:pt x="2813" y="731"/>
                  </a:lnTo>
                  <a:lnTo>
                    <a:pt x="2813" y="732"/>
                  </a:lnTo>
                  <a:lnTo>
                    <a:pt x="2813" y="735"/>
                  </a:lnTo>
                  <a:lnTo>
                    <a:pt x="2813" y="737"/>
                  </a:lnTo>
                  <a:lnTo>
                    <a:pt x="2814" y="737"/>
                  </a:lnTo>
                  <a:lnTo>
                    <a:pt x="2814" y="739"/>
                  </a:lnTo>
                  <a:lnTo>
                    <a:pt x="2814" y="740"/>
                  </a:lnTo>
                  <a:lnTo>
                    <a:pt x="2816" y="742"/>
                  </a:lnTo>
                  <a:lnTo>
                    <a:pt x="2817" y="742"/>
                  </a:lnTo>
                  <a:lnTo>
                    <a:pt x="2819" y="742"/>
                  </a:lnTo>
                  <a:lnTo>
                    <a:pt x="2819" y="743"/>
                  </a:lnTo>
                  <a:lnTo>
                    <a:pt x="2820" y="743"/>
                  </a:lnTo>
                  <a:lnTo>
                    <a:pt x="2822" y="745"/>
                  </a:lnTo>
                  <a:lnTo>
                    <a:pt x="2824" y="745"/>
                  </a:lnTo>
                  <a:lnTo>
                    <a:pt x="2824" y="746"/>
                  </a:lnTo>
                  <a:lnTo>
                    <a:pt x="2825" y="748"/>
                  </a:lnTo>
                  <a:lnTo>
                    <a:pt x="2825" y="746"/>
                  </a:lnTo>
                  <a:lnTo>
                    <a:pt x="2827" y="746"/>
                  </a:lnTo>
                  <a:lnTo>
                    <a:pt x="2827" y="748"/>
                  </a:lnTo>
                  <a:lnTo>
                    <a:pt x="2828" y="748"/>
                  </a:lnTo>
                  <a:lnTo>
                    <a:pt x="2830" y="749"/>
                  </a:lnTo>
                  <a:lnTo>
                    <a:pt x="2830" y="751"/>
                  </a:lnTo>
                  <a:lnTo>
                    <a:pt x="2831" y="751"/>
                  </a:lnTo>
                  <a:lnTo>
                    <a:pt x="2831" y="752"/>
                  </a:lnTo>
                  <a:lnTo>
                    <a:pt x="2833" y="756"/>
                  </a:lnTo>
                  <a:lnTo>
                    <a:pt x="2834" y="757"/>
                  </a:lnTo>
                  <a:lnTo>
                    <a:pt x="2834" y="759"/>
                  </a:lnTo>
                  <a:lnTo>
                    <a:pt x="2836" y="760"/>
                  </a:lnTo>
                  <a:lnTo>
                    <a:pt x="2836" y="762"/>
                  </a:lnTo>
                  <a:lnTo>
                    <a:pt x="2836" y="763"/>
                  </a:lnTo>
                  <a:lnTo>
                    <a:pt x="2838" y="763"/>
                  </a:lnTo>
                  <a:lnTo>
                    <a:pt x="2838" y="765"/>
                  </a:lnTo>
                  <a:lnTo>
                    <a:pt x="2838" y="766"/>
                  </a:lnTo>
                  <a:lnTo>
                    <a:pt x="2839" y="768"/>
                  </a:lnTo>
                  <a:lnTo>
                    <a:pt x="2839" y="770"/>
                  </a:lnTo>
                  <a:lnTo>
                    <a:pt x="2839" y="771"/>
                  </a:lnTo>
                  <a:lnTo>
                    <a:pt x="2839" y="773"/>
                  </a:lnTo>
                  <a:lnTo>
                    <a:pt x="2839" y="774"/>
                  </a:lnTo>
                  <a:lnTo>
                    <a:pt x="2839" y="776"/>
                  </a:lnTo>
                  <a:lnTo>
                    <a:pt x="2841" y="777"/>
                  </a:lnTo>
                  <a:lnTo>
                    <a:pt x="2841" y="779"/>
                  </a:lnTo>
                  <a:lnTo>
                    <a:pt x="2842" y="779"/>
                  </a:lnTo>
                  <a:lnTo>
                    <a:pt x="2842" y="780"/>
                  </a:lnTo>
                  <a:lnTo>
                    <a:pt x="2842" y="782"/>
                  </a:lnTo>
                  <a:lnTo>
                    <a:pt x="2842" y="782"/>
                  </a:lnTo>
                  <a:lnTo>
                    <a:pt x="2844" y="782"/>
                  </a:lnTo>
                  <a:lnTo>
                    <a:pt x="2845" y="782"/>
                  </a:lnTo>
                  <a:lnTo>
                    <a:pt x="2845" y="783"/>
                  </a:lnTo>
                  <a:lnTo>
                    <a:pt x="2845" y="785"/>
                  </a:lnTo>
                  <a:lnTo>
                    <a:pt x="2847" y="785"/>
                  </a:lnTo>
                  <a:lnTo>
                    <a:pt x="2847" y="783"/>
                  </a:lnTo>
                  <a:lnTo>
                    <a:pt x="2847" y="783"/>
                  </a:lnTo>
                  <a:lnTo>
                    <a:pt x="2848" y="785"/>
                  </a:lnTo>
                  <a:lnTo>
                    <a:pt x="2850" y="785"/>
                  </a:lnTo>
                  <a:lnTo>
                    <a:pt x="2850" y="787"/>
                  </a:lnTo>
                  <a:lnTo>
                    <a:pt x="2850" y="788"/>
                  </a:lnTo>
                  <a:lnTo>
                    <a:pt x="2851" y="790"/>
                  </a:lnTo>
                  <a:lnTo>
                    <a:pt x="2853" y="791"/>
                  </a:lnTo>
                  <a:lnTo>
                    <a:pt x="2853" y="790"/>
                  </a:lnTo>
                  <a:lnTo>
                    <a:pt x="2855" y="790"/>
                  </a:lnTo>
                  <a:lnTo>
                    <a:pt x="2856" y="790"/>
                  </a:lnTo>
                  <a:lnTo>
                    <a:pt x="2858" y="790"/>
                  </a:lnTo>
                  <a:lnTo>
                    <a:pt x="2858" y="791"/>
                  </a:lnTo>
                  <a:lnTo>
                    <a:pt x="2859" y="791"/>
                  </a:lnTo>
                  <a:lnTo>
                    <a:pt x="2859" y="793"/>
                  </a:lnTo>
                  <a:lnTo>
                    <a:pt x="2861" y="794"/>
                  </a:lnTo>
                  <a:lnTo>
                    <a:pt x="2862" y="794"/>
                  </a:lnTo>
                  <a:lnTo>
                    <a:pt x="2864" y="794"/>
                  </a:lnTo>
                  <a:lnTo>
                    <a:pt x="2865" y="794"/>
                  </a:lnTo>
                  <a:lnTo>
                    <a:pt x="2865" y="796"/>
                  </a:lnTo>
                  <a:lnTo>
                    <a:pt x="2867" y="797"/>
                  </a:lnTo>
                  <a:lnTo>
                    <a:pt x="2867" y="799"/>
                  </a:lnTo>
                  <a:lnTo>
                    <a:pt x="2868" y="799"/>
                  </a:lnTo>
                  <a:lnTo>
                    <a:pt x="2868" y="800"/>
                  </a:lnTo>
                  <a:lnTo>
                    <a:pt x="2870" y="800"/>
                  </a:lnTo>
                  <a:lnTo>
                    <a:pt x="2870" y="802"/>
                  </a:lnTo>
                  <a:lnTo>
                    <a:pt x="2872" y="802"/>
                  </a:lnTo>
                  <a:lnTo>
                    <a:pt x="2872" y="804"/>
                  </a:lnTo>
                  <a:lnTo>
                    <a:pt x="2873" y="804"/>
                  </a:lnTo>
                  <a:lnTo>
                    <a:pt x="2873" y="805"/>
                  </a:lnTo>
                  <a:lnTo>
                    <a:pt x="2875" y="805"/>
                  </a:lnTo>
                  <a:lnTo>
                    <a:pt x="2876" y="805"/>
                  </a:lnTo>
                  <a:lnTo>
                    <a:pt x="2876" y="807"/>
                  </a:lnTo>
                  <a:lnTo>
                    <a:pt x="2878" y="807"/>
                  </a:lnTo>
                  <a:lnTo>
                    <a:pt x="2878" y="808"/>
                  </a:lnTo>
                  <a:lnTo>
                    <a:pt x="2879" y="808"/>
                  </a:lnTo>
                  <a:lnTo>
                    <a:pt x="2879" y="810"/>
                  </a:lnTo>
                  <a:lnTo>
                    <a:pt x="2881" y="810"/>
                  </a:lnTo>
                  <a:lnTo>
                    <a:pt x="2881" y="811"/>
                  </a:lnTo>
                  <a:lnTo>
                    <a:pt x="2881" y="813"/>
                  </a:lnTo>
                  <a:lnTo>
                    <a:pt x="2881" y="814"/>
                  </a:lnTo>
                  <a:lnTo>
                    <a:pt x="2882" y="814"/>
                  </a:lnTo>
                  <a:lnTo>
                    <a:pt x="2884" y="813"/>
                  </a:lnTo>
                  <a:lnTo>
                    <a:pt x="2884" y="814"/>
                  </a:lnTo>
                  <a:lnTo>
                    <a:pt x="2884" y="816"/>
                  </a:lnTo>
                  <a:lnTo>
                    <a:pt x="2885" y="818"/>
                  </a:lnTo>
                  <a:lnTo>
                    <a:pt x="2885" y="819"/>
                  </a:lnTo>
                  <a:lnTo>
                    <a:pt x="2887" y="819"/>
                  </a:lnTo>
                  <a:lnTo>
                    <a:pt x="2889" y="819"/>
                  </a:lnTo>
                  <a:lnTo>
                    <a:pt x="2890" y="819"/>
                  </a:lnTo>
                  <a:lnTo>
                    <a:pt x="2890" y="819"/>
                  </a:lnTo>
                  <a:lnTo>
                    <a:pt x="2890" y="821"/>
                  </a:lnTo>
                  <a:lnTo>
                    <a:pt x="2892" y="822"/>
                  </a:lnTo>
                  <a:lnTo>
                    <a:pt x="2893" y="822"/>
                  </a:lnTo>
                  <a:lnTo>
                    <a:pt x="2893" y="824"/>
                  </a:lnTo>
                  <a:lnTo>
                    <a:pt x="2893" y="825"/>
                  </a:lnTo>
                  <a:lnTo>
                    <a:pt x="2895" y="825"/>
                  </a:lnTo>
                  <a:lnTo>
                    <a:pt x="2895" y="827"/>
                  </a:lnTo>
                  <a:lnTo>
                    <a:pt x="2895" y="828"/>
                  </a:lnTo>
                  <a:lnTo>
                    <a:pt x="2893" y="828"/>
                  </a:lnTo>
                  <a:lnTo>
                    <a:pt x="2893" y="830"/>
                  </a:lnTo>
                  <a:lnTo>
                    <a:pt x="2892" y="830"/>
                  </a:lnTo>
                  <a:lnTo>
                    <a:pt x="2890" y="831"/>
                  </a:lnTo>
                  <a:lnTo>
                    <a:pt x="2889" y="831"/>
                  </a:lnTo>
                  <a:lnTo>
                    <a:pt x="2887" y="831"/>
                  </a:lnTo>
                  <a:lnTo>
                    <a:pt x="2887" y="833"/>
                  </a:lnTo>
                  <a:lnTo>
                    <a:pt x="2885" y="833"/>
                  </a:lnTo>
                  <a:lnTo>
                    <a:pt x="2885" y="835"/>
                  </a:lnTo>
                  <a:lnTo>
                    <a:pt x="2884" y="835"/>
                  </a:lnTo>
                  <a:lnTo>
                    <a:pt x="2884" y="835"/>
                  </a:lnTo>
                  <a:lnTo>
                    <a:pt x="2884" y="836"/>
                  </a:lnTo>
                  <a:lnTo>
                    <a:pt x="2884" y="836"/>
                  </a:lnTo>
                  <a:lnTo>
                    <a:pt x="2885" y="835"/>
                  </a:lnTo>
                  <a:lnTo>
                    <a:pt x="2887" y="835"/>
                  </a:lnTo>
                  <a:lnTo>
                    <a:pt x="2890" y="835"/>
                  </a:lnTo>
                  <a:lnTo>
                    <a:pt x="2892" y="835"/>
                  </a:lnTo>
                  <a:lnTo>
                    <a:pt x="2892" y="836"/>
                  </a:lnTo>
                  <a:lnTo>
                    <a:pt x="2893" y="836"/>
                  </a:lnTo>
                  <a:lnTo>
                    <a:pt x="2895" y="838"/>
                  </a:lnTo>
                  <a:lnTo>
                    <a:pt x="2896" y="838"/>
                  </a:lnTo>
                  <a:lnTo>
                    <a:pt x="2896" y="839"/>
                  </a:lnTo>
                  <a:lnTo>
                    <a:pt x="2896" y="841"/>
                  </a:lnTo>
                  <a:lnTo>
                    <a:pt x="2898" y="841"/>
                  </a:lnTo>
                  <a:lnTo>
                    <a:pt x="2898" y="842"/>
                  </a:lnTo>
                  <a:lnTo>
                    <a:pt x="2899" y="844"/>
                  </a:lnTo>
                  <a:lnTo>
                    <a:pt x="2901" y="845"/>
                  </a:lnTo>
                  <a:lnTo>
                    <a:pt x="2902" y="845"/>
                  </a:lnTo>
                  <a:lnTo>
                    <a:pt x="2904" y="847"/>
                  </a:lnTo>
                  <a:lnTo>
                    <a:pt x="2904" y="848"/>
                  </a:lnTo>
                  <a:lnTo>
                    <a:pt x="2906" y="848"/>
                  </a:lnTo>
                  <a:lnTo>
                    <a:pt x="2907" y="850"/>
                  </a:lnTo>
                  <a:lnTo>
                    <a:pt x="2909" y="850"/>
                  </a:lnTo>
                  <a:lnTo>
                    <a:pt x="2910" y="850"/>
                  </a:lnTo>
                  <a:lnTo>
                    <a:pt x="2912" y="850"/>
                  </a:lnTo>
                  <a:lnTo>
                    <a:pt x="2913" y="850"/>
                  </a:lnTo>
                  <a:lnTo>
                    <a:pt x="2915" y="850"/>
                  </a:lnTo>
                  <a:lnTo>
                    <a:pt x="2916" y="850"/>
                  </a:lnTo>
                  <a:lnTo>
                    <a:pt x="2918" y="848"/>
                  </a:lnTo>
                  <a:lnTo>
                    <a:pt x="2919" y="848"/>
                  </a:lnTo>
                  <a:lnTo>
                    <a:pt x="2921" y="847"/>
                  </a:lnTo>
                  <a:lnTo>
                    <a:pt x="2921" y="847"/>
                  </a:lnTo>
                  <a:lnTo>
                    <a:pt x="2923" y="847"/>
                  </a:lnTo>
                  <a:lnTo>
                    <a:pt x="2923" y="845"/>
                  </a:lnTo>
                  <a:lnTo>
                    <a:pt x="2924" y="845"/>
                  </a:lnTo>
                  <a:lnTo>
                    <a:pt x="2924" y="844"/>
                  </a:lnTo>
                  <a:lnTo>
                    <a:pt x="2926" y="844"/>
                  </a:lnTo>
                  <a:lnTo>
                    <a:pt x="2927" y="845"/>
                  </a:lnTo>
                  <a:lnTo>
                    <a:pt x="2929" y="845"/>
                  </a:lnTo>
                  <a:lnTo>
                    <a:pt x="2930" y="845"/>
                  </a:lnTo>
                  <a:lnTo>
                    <a:pt x="2932" y="845"/>
                  </a:lnTo>
                  <a:lnTo>
                    <a:pt x="2932" y="847"/>
                  </a:lnTo>
                  <a:lnTo>
                    <a:pt x="2933" y="847"/>
                  </a:lnTo>
                  <a:lnTo>
                    <a:pt x="2935" y="847"/>
                  </a:lnTo>
                  <a:lnTo>
                    <a:pt x="2935" y="845"/>
                  </a:lnTo>
                  <a:lnTo>
                    <a:pt x="2937" y="845"/>
                  </a:lnTo>
                  <a:lnTo>
                    <a:pt x="2938" y="845"/>
                  </a:lnTo>
                  <a:lnTo>
                    <a:pt x="2940" y="844"/>
                  </a:lnTo>
                  <a:lnTo>
                    <a:pt x="2941" y="844"/>
                  </a:lnTo>
                  <a:lnTo>
                    <a:pt x="2943" y="842"/>
                  </a:lnTo>
                  <a:lnTo>
                    <a:pt x="2943" y="841"/>
                  </a:lnTo>
                  <a:lnTo>
                    <a:pt x="2944" y="841"/>
                  </a:lnTo>
                  <a:lnTo>
                    <a:pt x="2946" y="841"/>
                  </a:lnTo>
                  <a:lnTo>
                    <a:pt x="2946" y="839"/>
                  </a:lnTo>
                  <a:lnTo>
                    <a:pt x="2947" y="841"/>
                  </a:lnTo>
                  <a:lnTo>
                    <a:pt x="2947" y="839"/>
                  </a:lnTo>
                  <a:lnTo>
                    <a:pt x="2950" y="841"/>
                  </a:lnTo>
                  <a:lnTo>
                    <a:pt x="2952" y="841"/>
                  </a:lnTo>
                  <a:lnTo>
                    <a:pt x="2954" y="841"/>
                  </a:lnTo>
                  <a:lnTo>
                    <a:pt x="2957" y="841"/>
                  </a:lnTo>
                  <a:lnTo>
                    <a:pt x="2957" y="839"/>
                  </a:lnTo>
                  <a:lnTo>
                    <a:pt x="2958" y="839"/>
                  </a:lnTo>
                  <a:lnTo>
                    <a:pt x="2958" y="839"/>
                  </a:lnTo>
                  <a:lnTo>
                    <a:pt x="2960" y="838"/>
                  </a:lnTo>
                  <a:lnTo>
                    <a:pt x="2961" y="838"/>
                  </a:lnTo>
                  <a:lnTo>
                    <a:pt x="2963" y="838"/>
                  </a:lnTo>
                  <a:lnTo>
                    <a:pt x="2963" y="839"/>
                  </a:lnTo>
                  <a:lnTo>
                    <a:pt x="2964" y="839"/>
                  </a:lnTo>
                  <a:lnTo>
                    <a:pt x="2966" y="839"/>
                  </a:lnTo>
                  <a:lnTo>
                    <a:pt x="2967" y="839"/>
                  </a:lnTo>
                  <a:lnTo>
                    <a:pt x="2969" y="838"/>
                  </a:lnTo>
                  <a:lnTo>
                    <a:pt x="2971" y="838"/>
                  </a:lnTo>
                  <a:lnTo>
                    <a:pt x="2972" y="838"/>
                  </a:lnTo>
                  <a:lnTo>
                    <a:pt x="2974" y="836"/>
                  </a:lnTo>
                  <a:lnTo>
                    <a:pt x="2975" y="836"/>
                  </a:lnTo>
                  <a:lnTo>
                    <a:pt x="2977" y="836"/>
                  </a:lnTo>
                  <a:lnTo>
                    <a:pt x="2978" y="836"/>
                  </a:lnTo>
                  <a:lnTo>
                    <a:pt x="2980" y="836"/>
                  </a:lnTo>
                  <a:lnTo>
                    <a:pt x="2981" y="835"/>
                  </a:lnTo>
                  <a:lnTo>
                    <a:pt x="2983" y="835"/>
                  </a:lnTo>
                  <a:lnTo>
                    <a:pt x="2984" y="833"/>
                  </a:lnTo>
                  <a:lnTo>
                    <a:pt x="2986" y="831"/>
                  </a:lnTo>
                  <a:lnTo>
                    <a:pt x="2986" y="830"/>
                  </a:lnTo>
                  <a:lnTo>
                    <a:pt x="2988" y="830"/>
                  </a:lnTo>
                  <a:lnTo>
                    <a:pt x="2989" y="830"/>
                  </a:lnTo>
                  <a:lnTo>
                    <a:pt x="2989" y="828"/>
                  </a:lnTo>
                  <a:lnTo>
                    <a:pt x="2991" y="830"/>
                  </a:lnTo>
                  <a:lnTo>
                    <a:pt x="2992" y="830"/>
                  </a:lnTo>
                  <a:lnTo>
                    <a:pt x="2994" y="830"/>
                  </a:lnTo>
                  <a:lnTo>
                    <a:pt x="2994" y="831"/>
                  </a:lnTo>
                  <a:lnTo>
                    <a:pt x="2995" y="831"/>
                  </a:lnTo>
                  <a:lnTo>
                    <a:pt x="2995" y="833"/>
                  </a:lnTo>
                  <a:lnTo>
                    <a:pt x="2995" y="835"/>
                  </a:lnTo>
                  <a:lnTo>
                    <a:pt x="2994" y="835"/>
                  </a:lnTo>
                  <a:lnTo>
                    <a:pt x="2994" y="836"/>
                  </a:lnTo>
                  <a:lnTo>
                    <a:pt x="2994" y="838"/>
                  </a:lnTo>
                  <a:lnTo>
                    <a:pt x="2994" y="839"/>
                  </a:lnTo>
                  <a:lnTo>
                    <a:pt x="2994" y="841"/>
                  </a:lnTo>
                  <a:lnTo>
                    <a:pt x="2995" y="841"/>
                  </a:lnTo>
                  <a:lnTo>
                    <a:pt x="2994" y="842"/>
                  </a:lnTo>
                  <a:lnTo>
                    <a:pt x="2995" y="844"/>
                  </a:lnTo>
                  <a:lnTo>
                    <a:pt x="2995" y="847"/>
                  </a:lnTo>
                  <a:lnTo>
                    <a:pt x="2995" y="848"/>
                  </a:lnTo>
                  <a:lnTo>
                    <a:pt x="2995" y="848"/>
                  </a:lnTo>
                  <a:lnTo>
                    <a:pt x="2995" y="850"/>
                  </a:lnTo>
                  <a:lnTo>
                    <a:pt x="2995" y="850"/>
                  </a:lnTo>
                  <a:lnTo>
                    <a:pt x="2994" y="850"/>
                  </a:lnTo>
                  <a:lnTo>
                    <a:pt x="2992" y="852"/>
                  </a:lnTo>
                  <a:lnTo>
                    <a:pt x="2992" y="853"/>
                  </a:lnTo>
                  <a:lnTo>
                    <a:pt x="2992" y="855"/>
                  </a:lnTo>
                  <a:lnTo>
                    <a:pt x="2992" y="856"/>
                  </a:lnTo>
                  <a:lnTo>
                    <a:pt x="2992" y="856"/>
                  </a:lnTo>
                  <a:lnTo>
                    <a:pt x="2992" y="858"/>
                  </a:lnTo>
                  <a:lnTo>
                    <a:pt x="2992" y="859"/>
                  </a:lnTo>
                  <a:lnTo>
                    <a:pt x="2992" y="861"/>
                  </a:lnTo>
                  <a:lnTo>
                    <a:pt x="2992" y="862"/>
                  </a:lnTo>
                  <a:lnTo>
                    <a:pt x="2991" y="864"/>
                  </a:lnTo>
                  <a:lnTo>
                    <a:pt x="2989" y="866"/>
                  </a:lnTo>
                  <a:lnTo>
                    <a:pt x="2989" y="867"/>
                  </a:lnTo>
                  <a:lnTo>
                    <a:pt x="2988" y="869"/>
                  </a:lnTo>
                  <a:lnTo>
                    <a:pt x="2988" y="870"/>
                  </a:lnTo>
                  <a:lnTo>
                    <a:pt x="2986" y="870"/>
                  </a:lnTo>
                  <a:lnTo>
                    <a:pt x="2986" y="872"/>
                  </a:lnTo>
                  <a:lnTo>
                    <a:pt x="2986" y="873"/>
                  </a:lnTo>
                  <a:lnTo>
                    <a:pt x="2986" y="875"/>
                  </a:lnTo>
                  <a:lnTo>
                    <a:pt x="2984" y="875"/>
                  </a:lnTo>
                  <a:lnTo>
                    <a:pt x="2984" y="876"/>
                  </a:lnTo>
                  <a:lnTo>
                    <a:pt x="2984" y="878"/>
                  </a:lnTo>
                  <a:lnTo>
                    <a:pt x="2983" y="878"/>
                  </a:lnTo>
                  <a:lnTo>
                    <a:pt x="2983" y="879"/>
                  </a:lnTo>
                  <a:lnTo>
                    <a:pt x="2981" y="881"/>
                  </a:lnTo>
                  <a:lnTo>
                    <a:pt x="2980" y="883"/>
                  </a:lnTo>
                  <a:lnTo>
                    <a:pt x="2980" y="884"/>
                  </a:lnTo>
                  <a:lnTo>
                    <a:pt x="2980" y="886"/>
                  </a:lnTo>
                  <a:lnTo>
                    <a:pt x="2978" y="886"/>
                  </a:lnTo>
                  <a:lnTo>
                    <a:pt x="2978" y="887"/>
                  </a:lnTo>
                  <a:lnTo>
                    <a:pt x="2977" y="890"/>
                  </a:lnTo>
                  <a:lnTo>
                    <a:pt x="2975" y="892"/>
                  </a:lnTo>
                  <a:lnTo>
                    <a:pt x="2974" y="893"/>
                  </a:lnTo>
                  <a:lnTo>
                    <a:pt x="2974" y="895"/>
                  </a:lnTo>
                  <a:lnTo>
                    <a:pt x="2972" y="897"/>
                  </a:lnTo>
                  <a:lnTo>
                    <a:pt x="2972" y="898"/>
                  </a:lnTo>
                  <a:lnTo>
                    <a:pt x="2971" y="901"/>
                  </a:lnTo>
                  <a:lnTo>
                    <a:pt x="2971" y="903"/>
                  </a:lnTo>
                  <a:lnTo>
                    <a:pt x="2971" y="904"/>
                  </a:lnTo>
                  <a:lnTo>
                    <a:pt x="2971" y="906"/>
                  </a:lnTo>
                  <a:lnTo>
                    <a:pt x="2969" y="907"/>
                  </a:lnTo>
                  <a:lnTo>
                    <a:pt x="2967" y="909"/>
                  </a:lnTo>
                  <a:lnTo>
                    <a:pt x="2966" y="914"/>
                  </a:lnTo>
                  <a:lnTo>
                    <a:pt x="2964" y="914"/>
                  </a:lnTo>
                  <a:lnTo>
                    <a:pt x="2964" y="915"/>
                  </a:lnTo>
                  <a:lnTo>
                    <a:pt x="2963" y="918"/>
                  </a:lnTo>
                  <a:lnTo>
                    <a:pt x="2961" y="920"/>
                  </a:lnTo>
                  <a:lnTo>
                    <a:pt x="2960" y="921"/>
                  </a:lnTo>
                  <a:lnTo>
                    <a:pt x="2958" y="926"/>
                  </a:lnTo>
                  <a:lnTo>
                    <a:pt x="2958" y="927"/>
                  </a:lnTo>
                  <a:lnTo>
                    <a:pt x="2957" y="929"/>
                  </a:lnTo>
                  <a:lnTo>
                    <a:pt x="2952" y="932"/>
                  </a:lnTo>
                  <a:lnTo>
                    <a:pt x="2952" y="934"/>
                  </a:lnTo>
                  <a:lnTo>
                    <a:pt x="2949" y="935"/>
                  </a:lnTo>
                  <a:lnTo>
                    <a:pt x="2947" y="938"/>
                  </a:lnTo>
                  <a:lnTo>
                    <a:pt x="2946" y="940"/>
                  </a:lnTo>
                  <a:lnTo>
                    <a:pt x="2943" y="943"/>
                  </a:lnTo>
                  <a:lnTo>
                    <a:pt x="2941" y="945"/>
                  </a:lnTo>
                  <a:lnTo>
                    <a:pt x="2940" y="946"/>
                  </a:lnTo>
                  <a:lnTo>
                    <a:pt x="2938" y="948"/>
                  </a:lnTo>
                  <a:lnTo>
                    <a:pt x="2937" y="949"/>
                  </a:lnTo>
                  <a:lnTo>
                    <a:pt x="2935" y="951"/>
                  </a:lnTo>
                  <a:lnTo>
                    <a:pt x="2933" y="952"/>
                  </a:lnTo>
                  <a:lnTo>
                    <a:pt x="2932" y="954"/>
                  </a:lnTo>
                  <a:lnTo>
                    <a:pt x="2929" y="955"/>
                  </a:lnTo>
                  <a:lnTo>
                    <a:pt x="2927" y="957"/>
                  </a:lnTo>
                  <a:lnTo>
                    <a:pt x="2926" y="957"/>
                  </a:lnTo>
                  <a:lnTo>
                    <a:pt x="2921" y="960"/>
                  </a:lnTo>
                  <a:lnTo>
                    <a:pt x="2919" y="962"/>
                  </a:lnTo>
                  <a:lnTo>
                    <a:pt x="2918" y="963"/>
                  </a:lnTo>
                  <a:lnTo>
                    <a:pt x="2916" y="963"/>
                  </a:lnTo>
                  <a:lnTo>
                    <a:pt x="2915" y="965"/>
                  </a:lnTo>
                  <a:lnTo>
                    <a:pt x="2913" y="966"/>
                  </a:lnTo>
                  <a:lnTo>
                    <a:pt x="2910" y="968"/>
                  </a:lnTo>
                  <a:lnTo>
                    <a:pt x="2909" y="969"/>
                  </a:lnTo>
                  <a:lnTo>
                    <a:pt x="2909" y="969"/>
                  </a:lnTo>
                  <a:lnTo>
                    <a:pt x="2907" y="969"/>
                  </a:lnTo>
                  <a:lnTo>
                    <a:pt x="2907" y="971"/>
                  </a:lnTo>
                  <a:lnTo>
                    <a:pt x="2906" y="971"/>
                  </a:lnTo>
                  <a:lnTo>
                    <a:pt x="2906" y="972"/>
                  </a:lnTo>
                  <a:lnTo>
                    <a:pt x="2904" y="972"/>
                  </a:lnTo>
                  <a:lnTo>
                    <a:pt x="2902" y="972"/>
                  </a:lnTo>
                  <a:lnTo>
                    <a:pt x="2902" y="974"/>
                  </a:lnTo>
                  <a:lnTo>
                    <a:pt x="2901" y="974"/>
                  </a:lnTo>
                  <a:lnTo>
                    <a:pt x="2899" y="977"/>
                  </a:lnTo>
                  <a:lnTo>
                    <a:pt x="2896" y="980"/>
                  </a:lnTo>
                  <a:lnTo>
                    <a:pt x="2895" y="982"/>
                  </a:lnTo>
                  <a:lnTo>
                    <a:pt x="2893" y="983"/>
                  </a:lnTo>
                  <a:lnTo>
                    <a:pt x="2892" y="985"/>
                  </a:lnTo>
                  <a:lnTo>
                    <a:pt x="2890" y="988"/>
                  </a:lnTo>
                  <a:lnTo>
                    <a:pt x="2889" y="988"/>
                  </a:lnTo>
                  <a:lnTo>
                    <a:pt x="2889" y="989"/>
                  </a:lnTo>
                  <a:lnTo>
                    <a:pt x="2887" y="989"/>
                  </a:lnTo>
                  <a:lnTo>
                    <a:pt x="2887" y="991"/>
                  </a:lnTo>
                  <a:lnTo>
                    <a:pt x="2885" y="991"/>
                  </a:lnTo>
                  <a:lnTo>
                    <a:pt x="2885" y="993"/>
                  </a:lnTo>
                  <a:lnTo>
                    <a:pt x="2884" y="993"/>
                  </a:lnTo>
                  <a:lnTo>
                    <a:pt x="2884" y="996"/>
                  </a:lnTo>
                  <a:lnTo>
                    <a:pt x="2882" y="997"/>
                  </a:lnTo>
                  <a:lnTo>
                    <a:pt x="2881" y="997"/>
                  </a:lnTo>
                  <a:lnTo>
                    <a:pt x="2879" y="997"/>
                  </a:lnTo>
                  <a:lnTo>
                    <a:pt x="2879" y="999"/>
                  </a:lnTo>
                  <a:lnTo>
                    <a:pt x="2881" y="999"/>
                  </a:lnTo>
                  <a:lnTo>
                    <a:pt x="2881" y="1000"/>
                  </a:lnTo>
                  <a:lnTo>
                    <a:pt x="2879" y="1000"/>
                  </a:lnTo>
                  <a:lnTo>
                    <a:pt x="2879" y="1002"/>
                  </a:lnTo>
                  <a:lnTo>
                    <a:pt x="2878" y="1002"/>
                  </a:lnTo>
                  <a:lnTo>
                    <a:pt x="2878" y="1003"/>
                  </a:lnTo>
                  <a:lnTo>
                    <a:pt x="2876" y="1005"/>
                  </a:lnTo>
                  <a:lnTo>
                    <a:pt x="2876" y="1006"/>
                  </a:lnTo>
                  <a:lnTo>
                    <a:pt x="2875" y="1006"/>
                  </a:lnTo>
                  <a:lnTo>
                    <a:pt x="2875" y="1006"/>
                  </a:lnTo>
                  <a:lnTo>
                    <a:pt x="2873" y="1008"/>
                  </a:lnTo>
                  <a:lnTo>
                    <a:pt x="2873" y="1010"/>
                  </a:lnTo>
                  <a:lnTo>
                    <a:pt x="2872" y="1010"/>
                  </a:lnTo>
                  <a:lnTo>
                    <a:pt x="2872" y="1011"/>
                  </a:lnTo>
                  <a:lnTo>
                    <a:pt x="2870" y="1011"/>
                  </a:lnTo>
                  <a:lnTo>
                    <a:pt x="2868" y="1011"/>
                  </a:lnTo>
                  <a:lnTo>
                    <a:pt x="2868" y="1013"/>
                  </a:lnTo>
                  <a:lnTo>
                    <a:pt x="2867" y="1013"/>
                  </a:lnTo>
                  <a:lnTo>
                    <a:pt x="2865" y="1013"/>
                  </a:lnTo>
                  <a:lnTo>
                    <a:pt x="2865" y="1014"/>
                  </a:lnTo>
                  <a:lnTo>
                    <a:pt x="2864" y="1014"/>
                  </a:lnTo>
                  <a:lnTo>
                    <a:pt x="2864" y="1016"/>
                  </a:lnTo>
                  <a:lnTo>
                    <a:pt x="2864" y="1017"/>
                  </a:lnTo>
                  <a:lnTo>
                    <a:pt x="2862" y="1017"/>
                  </a:lnTo>
                  <a:lnTo>
                    <a:pt x="2862" y="1019"/>
                  </a:lnTo>
                  <a:lnTo>
                    <a:pt x="2861" y="1019"/>
                  </a:lnTo>
                  <a:lnTo>
                    <a:pt x="2859" y="1019"/>
                  </a:lnTo>
                  <a:lnTo>
                    <a:pt x="2858" y="1019"/>
                  </a:lnTo>
                  <a:lnTo>
                    <a:pt x="2856" y="1020"/>
                  </a:lnTo>
                  <a:lnTo>
                    <a:pt x="2856" y="1022"/>
                  </a:lnTo>
                  <a:lnTo>
                    <a:pt x="2856" y="1024"/>
                  </a:lnTo>
                  <a:lnTo>
                    <a:pt x="2856" y="1025"/>
                  </a:lnTo>
                  <a:lnTo>
                    <a:pt x="2855" y="1027"/>
                  </a:lnTo>
                  <a:lnTo>
                    <a:pt x="2855" y="1028"/>
                  </a:lnTo>
                  <a:lnTo>
                    <a:pt x="2853" y="1030"/>
                  </a:lnTo>
                  <a:lnTo>
                    <a:pt x="2853" y="1031"/>
                  </a:lnTo>
                  <a:lnTo>
                    <a:pt x="2851" y="1031"/>
                  </a:lnTo>
                  <a:lnTo>
                    <a:pt x="2851" y="1033"/>
                  </a:lnTo>
                  <a:lnTo>
                    <a:pt x="2851" y="1034"/>
                  </a:lnTo>
                  <a:lnTo>
                    <a:pt x="2850" y="1037"/>
                  </a:lnTo>
                  <a:lnTo>
                    <a:pt x="2848" y="1039"/>
                  </a:lnTo>
                  <a:lnTo>
                    <a:pt x="2848" y="1041"/>
                  </a:lnTo>
                  <a:lnTo>
                    <a:pt x="2847" y="1042"/>
                  </a:lnTo>
                  <a:lnTo>
                    <a:pt x="2847" y="1044"/>
                  </a:lnTo>
                  <a:lnTo>
                    <a:pt x="2847" y="1044"/>
                  </a:lnTo>
                  <a:lnTo>
                    <a:pt x="2847" y="1044"/>
                  </a:lnTo>
                  <a:lnTo>
                    <a:pt x="2847" y="1045"/>
                  </a:lnTo>
                  <a:lnTo>
                    <a:pt x="2845" y="1045"/>
                  </a:lnTo>
                  <a:lnTo>
                    <a:pt x="2844" y="1045"/>
                  </a:lnTo>
                  <a:lnTo>
                    <a:pt x="2844" y="1047"/>
                  </a:lnTo>
                  <a:lnTo>
                    <a:pt x="2844" y="1048"/>
                  </a:lnTo>
                  <a:lnTo>
                    <a:pt x="2844" y="1050"/>
                  </a:lnTo>
                  <a:lnTo>
                    <a:pt x="2842" y="1050"/>
                  </a:lnTo>
                  <a:lnTo>
                    <a:pt x="2842" y="1051"/>
                  </a:lnTo>
                  <a:lnTo>
                    <a:pt x="2842" y="1053"/>
                  </a:lnTo>
                  <a:lnTo>
                    <a:pt x="2841" y="1054"/>
                  </a:lnTo>
                  <a:lnTo>
                    <a:pt x="2841" y="1056"/>
                  </a:lnTo>
                  <a:lnTo>
                    <a:pt x="2841" y="1058"/>
                  </a:lnTo>
                  <a:lnTo>
                    <a:pt x="2839" y="1058"/>
                  </a:lnTo>
                  <a:lnTo>
                    <a:pt x="2839" y="1059"/>
                  </a:lnTo>
                  <a:lnTo>
                    <a:pt x="2839" y="1061"/>
                  </a:lnTo>
                  <a:lnTo>
                    <a:pt x="2838" y="1061"/>
                  </a:lnTo>
                  <a:lnTo>
                    <a:pt x="2838" y="1062"/>
                  </a:lnTo>
                  <a:lnTo>
                    <a:pt x="2838" y="1064"/>
                  </a:lnTo>
                  <a:lnTo>
                    <a:pt x="2838" y="1065"/>
                  </a:lnTo>
                  <a:lnTo>
                    <a:pt x="2838" y="1067"/>
                  </a:lnTo>
                  <a:lnTo>
                    <a:pt x="2838" y="1068"/>
                  </a:lnTo>
                  <a:lnTo>
                    <a:pt x="2839" y="1068"/>
                  </a:lnTo>
                  <a:lnTo>
                    <a:pt x="2839" y="1070"/>
                  </a:lnTo>
                  <a:lnTo>
                    <a:pt x="2841" y="1070"/>
                  </a:lnTo>
                  <a:lnTo>
                    <a:pt x="2841" y="1072"/>
                  </a:lnTo>
                  <a:lnTo>
                    <a:pt x="2842" y="1072"/>
                  </a:lnTo>
                  <a:lnTo>
                    <a:pt x="2842" y="1073"/>
                  </a:lnTo>
                  <a:lnTo>
                    <a:pt x="2844" y="1073"/>
                  </a:lnTo>
                  <a:lnTo>
                    <a:pt x="2844" y="1075"/>
                  </a:lnTo>
                  <a:lnTo>
                    <a:pt x="2845" y="1075"/>
                  </a:lnTo>
                  <a:lnTo>
                    <a:pt x="2845" y="1076"/>
                  </a:lnTo>
                  <a:lnTo>
                    <a:pt x="2847" y="1076"/>
                  </a:lnTo>
                  <a:lnTo>
                    <a:pt x="2847" y="1078"/>
                  </a:lnTo>
                  <a:lnTo>
                    <a:pt x="2847" y="1079"/>
                  </a:lnTo>
                  <a:lnTo>
                    <a:pt x="2845" y="1079"/>
                  </a:lnTo>
                  <a:lnTo>
                    <a:pt x="2845" y="1081"/>
                  </a:lnTo>
                  <a:lnTo>
                    <a:pt x="2844" y="1081"/>
                  </a:lnTo>
                  <a:lnTo>
                    <a:pt x="2844" y="1082"/>
                  </a:lnTo>
                  <a:lnTo>
                    <a:pt x="2844" y="1084"/>
                  </a:lnTo>
                  <a:lnTo>
                    <a:pt x="2844" y="1085"/>
                  </a:lnTo>
                  <a:lnTo>
                    <a:pt x="2844" y="1087"/>
                  </a:lnTo>
                  <a:lnTo>
                    <a:pt x="2845" y="1087"/>
                  </a:lnTo>
                  <a:lnTo>
                    <a:pt x="2845" y="1089"/>
                  </a:lnTo>
                  <a:lnTo>
                    <a:pt x="2845" y="1090"/>
                  </a:lnTo>
                  <a:lnTo>
                    <a:pt x="2844" y="1090"/>
                  </a:lnTo>
                  <a:lnTo>
                    <a:pt x="2844" y="1092"/>
                  </a:lnTo>
                  <a:lnTo>
                    <a:pt x="2844" y="1093"/>
                  </a:lnTo>
                  <a:lnTo>
                    <a:pt x="2842" y="1093"/>
                  </a:lnTo>
                  <a:lnTo>
                    <a:pt x="2842" y="1095"/>
                  </a:lnTo>
                  <a:lnTo>
                    <a:pt x="2842" y="1096"/>
                  </a:lnTo>
                  <a:lnTo>
                    <a:pt x="2844" y="1096"/>
                  </a:lnTo>
                  <a:lnTo>
                    <a:pt x="2844" y="1098"/>
                  </a:lnTo>
                  <a:lnTo>
                    <a:pt x="2844" y="1099"/>
                  </a:lnTo>
                  <a:lnTo>
                    <a:pt x="2844" y="1101"/>
                  </a:lnTo>
                  <a:lnTo>
                    <a:pt x="2844" y="1102"/>
                  </a:lnTo>
                  <a:lnTo>
                    <a:pt x="2845" y="1102"/>
                  </a:lnTo>
                  <a:lnTo>
                    <a:pt x="2845" y="1104"/>
                  </a:lnTo>
                  <a:lnTo>
                    <a:pt x="2847" y="1104"/>
                  </a:lnTo>
                  <a:lnTo>
                    <a:pt x="2847" y="1106"/>
                  </a:lnTo>
                  <a:lnTo>
                    <a:pt x="2847" y="1107"/>
                  </a:lnTo>
                  <a:lnTo>
                    <a:pt x="2847" y="1109"/>
                  </a:lnTo>
                  <a:lnTo>
                    <a:pt x="2847" y="1110"/>
                  </a:lnTo>
                  <a:lnTo>
                    <a:pt x="2847" y="1112"/>
                  </a:lnTo>
                  <a:lnTo>
                    <a:pt x="2847" y="1112"/>
                  </a:lnTo>
                  <a:lnTo>
                    <a:pt x="2847" y="1113"/>
                  </a:lnTo>
                  <a:lnTo>
                    <a:pt x="2847" y="1115"/>
                  </a:lnTo>
                  <a:lnTo>
                    <a:pt x="2847" y="1116"/>
                  </a:lnTo>
                  <a:lnTo>
                    <a:pt x="2848" y="1116"/>
                  </a:lnTo>
                  <a:lnTo>
                    <a:pt x="2848" y="1118"/>
                  </a:lnTo>
                  <a:lnTo>
                    <a:pt x="2848" y="1118"/>
                  </a:lnTo>
                  <a:lnTo>
                    <a:pt x="2850" y="1118"/>
                  </a:lnTo>
                  <a:lnTo>
                    <a:pt x="2851" y="1118"/>
                  </a:lnTo>
                  <a:lnTo>
                    <a:pt x="2851" y="1120"/>
                  </a:lnTo>
                  <a:lnTo>
                    <a:pt x="2853" y="1120"/>
                  </a:lnTo>
                  <a:lnTo>
                    <a:pt x="2855" y="1120"/>
                  </a:lnTo>
                  <a:lnTo>
                    <a:pt x="2855" y="1121"/>
                  </a:lnTo>
                  <a:lnTo>
                    <a:pt x="2856" y="1123"/>
                  </a:lnTo>
                  <a:lnTo>
                    <a:pt x="2856" y="1124"/>
                  </a:lnTo>
                  <a:lnTo>
                    <a:pt x="2855" y="1126"/>
                  </a:lnTo>
                  <a:lnTo>
                    <a:pt x="2856" y="1126"/>
                  </a:lnTo>
                  <a:lnTo>
                    <a:pt x="2858" y="1127"/>
                  </a:lnTo>
                  <a:lnTo>
                    <a:pt x="2856" y="1127"/>
                  </a:lnTo>
                  <a:lnTo>
                    <a:pt x="2855" y="1129"/>
                  </a:lnTo>
                  <a:lnTo>
                    <a:pt x="2856" y="1129"/>
                  </a:lnTo>
                  <a:lnTo>
                    <a:pt x="2856" y="1130"/>
                  </a:lnTo>
                  <a:lnTo>
                    <a:pt x="2855" y="1130"/>
                  </a:lnTo>
                  <a:lnTo>
                    <a:pt x="2855" y="1132"/>
                  </a:lnTo>
                  <a:lnTo>
                    <a:pt x="2853" y="1133"/>
                  </a:lnTo>
                  <a:lnTo>
                    <a:pt x="2855" y="1133"/>
                  </a:lnTo>
                  <a:lnTo>
                    <a:pt x="2855" y="1135"/>
                  </a:lnTo>
                  <a:lnTo>
                    <a:pt x="2855" y="1137"/>
                  </a:lnTo>
                  <a:lnTo>
                    <a:pt x="2853" y="1138"/>
                  </a:lnTo>
                  <a:lnTo>
                    <a:pt x="2855" y="1138"/>
                  </a:lnTo>
                  <a:lnTo>
                    <a:pt x="2855" y="1140"/>
                  </a:lnTo>
                  <a:lnTo>
                    <a:pt x="2855" y="1141"/>
                  </a:lnTo>
                  <a:lnTo>
                    <a:pt x="2855" y="1143"/>
                  </a:lnTo>
                  <a:lnTo>
                    <a:pt x="2855" y="1144"/>
                  </a:lnTo>
                  <a:lnTo>
                    <a:pt x="2855" y="1146"/>
                  </a:lnTo>
                  <a:lnTo>
                    <a:pt x="2855" y="1147"/>
                  </a:lnTo>
                  <a:lnTo>
                    <a:pt x="2855" y="1149"/>
                  </a:lnTo>
                  <a:lnTo>
                    <a:pt x="2855" y="1151"/>
                  </a:lnTo>
                  <a:lnTo>
                    <a:pt x="2855" y="1152"/>
                  </a:lnTo>
                  <a:lnTo>
                    <a:pt x="2856" y="1152"/>
                  </a:lnTo>
                  <a:lnTo>
                    <a:pt x="2855" y="1154"/>
                  </a:lnTo>
                  <a:lnTo>
                    <a:pt x="2855" y="1155"/>
                  </a:lnTo>
                  <a:lnTo>
                    <a:pt x="2855" y="1155"/>
                  </a:lnTo>
                  <a:lnTo>
                    <a:pt x="2855" y="1157"/>
                  </a:lnTo>
                  <a:lnTo>
                    <a:pt x="2855" y="1158"/>
                  </a:lnTo>
                  <a:lnTo>
                    <a:pt x="2853" y="1160"/>
                  </a:lnTo>
                  <a:lnTo>
                    <a:pt x="2853" y="1161"/>
                  </a:lnTo>
                  <a:lnTo>
                    <a:pt x="2855" y="1161"/>
                  </a:lnTo>
                  <a:lnTo>
                    <a:pt x="2853" y="1163"/>
                  </a:lnTo>
                  <a:lnTo>
                    <a:pt x="2853" y="1164"/>
                  </a:lnTo>
                  <a:lnTo>
                    <a:pt x="2853" y="1166"/>
                  </a:lnTo>
                  <a:lnTo>
                    <a:pt x="2855" y="1166"/>
                  </a:lnTo>
                  <a:lnTo>
                    <a:pt x="2855" y="1168"/>
                  </a:lnTo>
                  <a:lnTo>
                    <a:pt x="2855" y="1169"/>
                  </a:lnTo>
                  <a:lnTo>
                    <a:pt x="2853" y="1169"/>
                  </a:lnTo>
                  <a:lnTo>
                    <a:pt x="2853" y="1171"/>
                  </a:lnTo>
                  <a:lnTo>
                    <a:pt x="2855" y="1171"/>
                  </a:lnTo>
                  <a:lnTo>
                    <a:pt x="2855" y="1172"/>
                  </a:lnTo>
                  <a:lnTo>
                    <a:pt x="2853" y="1172"/>
                  </a:lnTo>
                  <a:lnTo>
                    <a:pt x="2853" y="1174"/>
                  </a:lnTo>
                  <a:lnTo>
                    <a:pt x="2853" y="1175"/>
                  </a:lnTo>
                  <a:lnTo>
                    <a:pt x="2855" y="1174"/>
                  </a:lnTo>
                  <a:lnTo>
                    <a:pt x="2856" y="1174"/>
                  </a:lnTo>
                  <a:lnTo>
                    <a:pt x="2856" y="1175"/>
                  </a:lnTo>
                  <a:lnTo>
                    <a:pt x="2856" y="1177"/>
                  </a:lnTo>
                  <a:lnTo>
                    <a:pt x="2856" y="1178"/>
                  </a:lnTo>
                  <a:lnTo>
                    <a:pt x="2855" y="1178"/>
                  </a:lnTo>
                  <a:lnTo>
                    <a:pt x="2855" y="1180"/>
                  </a:lnTo>
                  <a:lnTo>
                    <a:pt x="2855" y="1181"/>
                  </a:lnTo>
                  <a:lnTo>
                    <a:pt x="2853" y="1181"/>
                  </a:lnTo>
                  <a:lnTo>
                    <a:pt x="2853" y="1183"/>
                  </a:lnTo>
                  <a:lnTo>
                    <a:pt x="2853" y="1185"/>
                  </a:lnTo>
                  <a:lnTo>
                    <a:pt x="2853" y="1186"/>
                  </a:lnTo>
                  <a:lnTo>
                    <a:pt x="2851" y="1186"/>
                  </a:lnTo>
                  <a:lnTo>
                    <a:pt x="2851" y="1188"/>
                  </a:lnTo>
                  <a:lnTo>
                    <a:pt x="2851" y="1189"/>
                  </a:lnTo>
                  <a:lnTo>
                    <a:pt x="2850" y="1189"/>
                  </a:lnTo>
                  <a:lnTo>
                    <a:pt x="2848" y="1189"/>
                  </a:lnTo>
                  <a:lnTo>
                    <a:pt x="2848" y="1191"/>
                  </a:lnTo>
                  <a:lnTo>
                    <a:pt x="2847" y="1192"/>
                  </a:lnTo>
                  <a:lnTo>
                    <a:pt x="2845" y="1194"/>
                  </a:lnTo>
                  <a:lnTo>
                    <a:pt x="2845" y="1195"/>
                  </a:lnTo>
                  <a:lnTo>
                    <a:pt x="2844" y="1197"/>
                  </a:lnTo>
                  <a:lnTo>
                    <a:pt x="2844" y="1199"/>
                  </a:lnTo>
                  <a:lnTo>
                    <a:pt x="2842" y="1199"/>
                  </a:lnTo>
                  <a:lnTo>
                    <a:pt x="2842" y="1197"/>
                  </a:lnTo>
                  <a:lnTo>
                    <a:pt x="2841" y="1197"/>
                  </a:lnTo>
                  <a:lnTo>
                    <a:pt x="2841" y="1199"/>
                  </a:lnTo>
                  <a:lnTo>
                    <a:pt x="2842" y="1199"/>
                  </a:lnTo>
                  <a:lnTo>
                    <a:pt x="2842" y="1200"/>
                  </a:lnTo>
                  <a:lnTo>
                    <a:pt x="2841" y="1200"/>
                  </a:lnTo>
                  <a:lnTo>
                    <a:pt x="2839" y="1202"/>
                  </a:lnTo>
                  <a:lnTo>
                    <a:pt x="2838" y="1202"/>
                  </a:lnTo>
                  <a:lnTo>
                    <a:pt x="2836" y="1203"/>
                  </a:lnTo>
                  <a:lnTo>
                    <a:pt x="2833" y="1205"/>
                  </a:lnTo>
                  <a:lnTo>
                    <a:pt x="2831" y="1206"/>
                  </a:lnTo>
                  <a:lnTo>
                    <a:pt x="2830" y="1206"/>
                  </a:lnTo>
                  <a:lnTo>
                    <a:pt x="2830" y="1208"/>
                  </a:lnTo>
                  <a:lnTo>
                    <a:pt x="2828" y="1208"/>
                  </a:lnTo>
                  <a:lnTo>
                    <a:pt x="2827" y="1208"/>
                  </a:lnTo>
                  <a:lnTo>
                    <a:pt x="2825" y="1208"/>
                  </a:lnTo>
                  <a:lnTo>
                    <a:pt x="2824" y="1209"/>
                  </a:lnTo>
                  <a:lnTo>
                    <a:pt x="2820" y="1211"/>
                  </a:lnTo>
                  <a:lnTo>
                    <a:pt x="2819" y="1211"/>
                  </a:lnTo>
                  <a:lnTo>
                    <a:pt x="2817" y="1211"/>
                  </a:lnTo>
                  <a:lnTo>
                    <a:pt x="2816" y="1212"/>
                  </a:lnTo>
                  <a:lnTo>
                    <a:pt x="2814" y="1212"/>
                  </a:lnTo>
                  <a:lnTo>
                    <a:pt x="2813" y="1214"/>
                  </a:lnTo>
                  <a:lnTo>
                    <a:pt x="2811" y="1214"/>
                  </a:lnTo>
                  <a:lnTo>
                    <a:pt x="2810" y="1216"/>
                  </a:lnTo>
                  <a:lnTo>
                    <a:pt x="2810" y="1216"/>
                  </a:lnTo>
                  <a:lnTo>
                    <a:pt x="2810" y="1217"/>
                  </a:lnTo>
                  <a:lnTo>
                    <a:pt x="2808" y="1217"/>
                  </a:lnTo>
                  <a:lnTo>
                    <a:pt x="2807" y="1217"/>
                  </a:lnTo>
                  <a:lnTo>
                    <a:pt x="2807" y="1219"/>
                  </a:lnTo>
                  <a:lnTo>
                    <a:pt x="2805" y="1220"/>
                  </a:lnTo>
                  <a:lnTo>
                    <a:pt x="2803" y="1220"/>
                  </a:lnTo>
                  <a:lnTo>
                    <a:pt x="2803" y="1222"/>
                  </a:lnTo>
                  <a:lnTo>
                    <a:pt x="2803" y="1223"/>
                  </a:lnTo>
                  <a:lnTo>
                    <a:pt x="2802" y="1223"/>
                  </a:lnTo>
                  <a:lnTo>
                    <a:pt x="2802" y="1225"/>
                  </a:lnTo>
                  <a:lnTo>
                    <a:pt x="2800" y="1225"/>
                  </a:lnTo>
                  <a:lnTo>
                    <a:pt x="2799" y="1226"/>
                  </a:lnTo>
                  <a:lnTo>
                    <a:pt x="2799" y="1228"/>
                  </a:lnTo>
                  <a:lnTo>
                    <a:pt x="2797" y="1228"/>
                  </a:lnTo>
                  <a:lnTo>
                    <a:pt x="2797" y="1229"/>
                  </a:lnTo>
                  <a:lnTo>
                    <a:pt x="2796" y="1229"/>
                  </a:lnTo>
                  <a:lnTo>
                    <a:pt x="2796" y="1229"/>
                  </a:lnTo>
                  <a:lnTo>
                    <a:pt x="2794" y="1229"/>
                  </a:lnTo>
                  <a:lnTo>
                    <a:pt x="2794" y="1231"/>
                  </a:lnTo>
                  <a:lnTo>
                    <a:pt x="2793" y="1231"/>
                  </a:lnTo>
                  <a:lnTo>
                    <a:pt x="2793" y="1229"/>
                  </a:lnTo>
                  <a:lnTo>
                    <a:pt x="2791" y="1231"/>
                  </a:lnTo>
                  <a:lnTo>
                    <a:pt x="2790" y="1231"/>
                  </a:lnTo>
                  <a:lnTo>
                    <a:pt x="2790" y="1233"/>
                  </a:lnTo>
                  <a:lnTo>
                    <a:pt x="2786" y="1234"/>
                  </a:lnTo>
                  <a:lnTo>
                    <a:pt x="2786" y="1236"/>
                  </a:lnTo>
                  <a:lnTo>
                    <a:pt x="2785" y="1236"/>
                  </a:lnTo>
                  <a:lnTo>
                    <a:pt x="2785" y="1237"/>
                  </a:lnTo>
                  <a:lnTo>
                    <a:pt x="2783" y="1237"/>
                  </a:lnTo>
                  <a:lnTo>
                    <a:pt x="2783" y="1239"/>
                  </a:lnTo>
                  <a:lnTo>
                    <a:pt x="2782" y="1240"/>
                  </a:lnTo>
                  <a:lnTo>
                    <a:pt x="2780" y="1240"/>
                  </a:lnTo>
                  <a:lnTo>
                    <a:pt x="2779" y="1242"/>
                  </a:lnTo>
                  <a:lnTo>
                    <a:pt x="2777" y="1242"/>
                  </a:lnTo>
                  <a:lnTo>
                    <a:pt x="2777" y="1243"/>
                  </a:lnTo>
                  <a:lnTo>
                    <a:pt x="2776" y="1243"/>
                  </a:lnTo>
                  <a:lnTo>
                    <a:pt x="2776" y="1245"/>
                  </a:lnTo>
                  <a:lnTo>
                    <a:pt x="2774" y="1245"/>
                  </a:lnTo>
                  <a:lnTo>
                    <a:pt x="2774" y="1247"/>
                  </a:lnTo>
                  <a:lnTo>
                    <a:pt x="2774" y="1248"/>
                  </a:lnTo>
                  <a:lnTo>
                    <a:pt x="2773" y="1248"/>
                  </a:lnTo>
                  <a:lnTo>
                    <a:pt x="2773" y="1250"/>
                  </a:lnTo>
                  <a:lnTo>
                    <a:pt x="2773" y="1251"/>
                  </a:lnTo>
                  <a:lnTo>
                    <a:pt x="2773" y="1251"/>
                  </a:lnTo>
                  <a:lnTo>
                    <a:pt x="2773" y="1253"/>
                  </a:lnTo>
                  <a:lnTo>
                    <a:pt x="2773" y="1254"/>
                  </a:lnTo>
                  <a:lnTo>
                    <a:pt x="2774" y="1254"/>
                  </a:lnTo>
                  <a:lnTo>
                    <a:pt x="2774" y="1256"/>
                  </a:lnTo>
                  <a:lnTo>
                    <a:pt x="2776" y="1256"/>
                  </a:lnTo>
                  <a:lnTo>
                    <a:pt x="2776" y="1257"/>
                  </a:lnTo>
                  <a:lnTo>
                    <a:pt x="2776" y="1259"/>
                  </a:lnTo>
                  <a:lnTo>
                    <a:pt x="2777" y="1259"/>
                  </a:lnTo>
                  <a:lnTo>
                    <a:pt x="2777" y="1260"/>
                  </a:lnTo>
                  <a:lnTo>
                    <a:pt x="2776" y="1260"/>
                  </a:lnTo>
                  <a:lnTo>
                    <a:pt x="2776" y="1262"/>
                  </a:lnTo>
                  <a:lnTo>
                    <a:pt x="2776" y="1264"/>
                  </a:lnTo>
                  <a:lnTo>
                    <a:pt x="2776" y="1265"/>
                  </a:lnTo>
                  <a:lnTo>
                    <a:pt x="2777" y="1267"/>
                  </a:lnTo>
                  <a:lnTo>
                    <a:pt x="2777" y="1267"/>
                  </a:lnTo>
                  <a:lnTo>
                    <a:pt x="2777" y="1268"/>
                  </a:lnTo>
                  <a:lnTo>
                    <a:pt x="2777" y="1270"/>
                  </a:lnTo>
                  <a:lnTo>
                    <a:pt x="2779" y="1270"/>
                  </a:lnTo>
                  <a:lnTo>
                    <a:pt x="2779" y="1271"/>
                  </a:lnTo>
                  <a:lnTo>
                    <a:pt x="2779" y="1273"/>
                  </a:lnTo>
                  <a:lnTo>
                    <a:pt x="2777" y="1276"/>
                  </a:lnTo>
                  <a:lnTo>
                    <a:pt x="2777" y="1278"/>
                  </a:lnTo>
                  <a:lnTo>
                    <a:pt x="2779" y="1278"/>
                  </a:lnTo>
                  <a:lnTo>
                    <a:pt x="2779" y="1276"/>
                  </a:lnTo>
                  <a:lnTo>
                    <a:pt x="2779" y="1274"/>
                  </a:lnTo>
                  <a:lnTo>
                    <a:pt x="2779" y="1273"/>
                  </a:lnTo>
                  <a:lnTo>
                    <a:pt x="2780" y="1273"/>
                  </a:lnTo>
                  <a:lnTo>
                    <a:pt x="2780" y="1274"/>
                  </a:lnTo>
                  <a:lnTo>
                    <a:pt x="2780" y="1276"/>
                  </a:lnTo>
                  <a:lnTo>
                    <a:pt x="2780" y="1278"/>
                  </a:lnTo>
                  <a:lnTo>
                    <a:pt x="2779" y="1279"/>
                  </a:lnTo>
                  <a:lnTo>
                    <a:pt x="2779" y="1281"/>
                  </a:lnTo>
                  <a:lnTo>
                    <a:pt x="2779" y="1284"/>
                  </a:lnTo>
                  <a:lnTo>
                    <a:pt x="2779" y="1285"/>
                  </a:lnTo>
                  <a:lnTo>
                    <a:pt x="2779" y="1287"/>
                  </a:lnTo>
                  <a:lnTo>
                    <a:pt x="2779" y="1288"/>
                  </a:lnTo>
                  <a:lnTo>
                    <a:pt x="2779" y="1290"/>
                  </a:lnTo>
                  <a:lnTo>
                    <a:pt x="2777" y="1291"/>
                  </a:lnTo>
                  <a:lnTo>
                    <a:pt x="2777" y="1293"/>
                  </a:lnTo>
                  <a:lnTo>
                    <a:pt x="2777" y="1295"/>
                  </a:lnTo>
                  <a:lnTo>
                    <a:pt x="2777" y="1296"/>
                  </a:lnTo>
                  <a:lnTo>
                    <a:pt x="2776" y="1295"/>
                  </a:lnTo>
                  <a:lnTo>
                    <a:pt x="2776" y="1296"/>
                  </a:lnTo>
                  <a:lnTo>
                    <a:pt x="2777" y="1298"/>
                  </a:lnTo>
                  <a:lnTo>
                    <a:pt x="2777" y="1296"/>
                  </a:lnTo>
                  <a:lnTo>
                    <a:pt x="2779" y="1296"/>
                  </a:lnTo>
                  <a:lnTo>
                    <a:pt x="2779" y="1298"/>
                  </a:lnTo>
                  <a:lnTo>
                    <a:pt x="2777" y="1299"/>
                  </a:lnTo>
                  <a:lnTo>
                    <a:pt x="2777" y="1301"/>
                  </a:lnTo>
                  <a:lnTo>
                    <a:pt x="2774" y="1304"/>
                  </a:lnTo>
                  <a:lnTo>
                    <a:pt x="2773" y="1304"/>
                  </a:lnTo>
                  <a:lnTo>
                    <a:pt x="2773" y="1305"/>
                  </a:lnTo>
                  <a:lnTo>
                    <a:pt x="2773" y="1305"/>
                  </a:lnTo>
                  <a:lnTo>
                    <a:pt x="2769" y="1307"/>
                  </a:lnTo>
                  <a:lnTo>
                    <a:pt x="2768" y="1308"/>
                  </a:lnTo>
                  <a:lnTo>
                    <a:pt x="2765" y="1308"/>
                  </a:lnTo>
                  <a:lnTo>
                    <a:pt x="2763" y="1310"/>
                  </a:lnTo>
                  <a:lnTo>
                    <a:pt x="2762" y="1310"/>
                  </a:lnTo>
                  <a:lnTo>
                    <a:pt x="2759" y="1312"/>
                  </a:lnTo>
                  <a:lnTo>
                    <a:pt x="2756" y="1313"/>
                  </a:lnTo>
                  <a:lnTo>
                    <a:pt x="2754" y="1313"/>
                  </a:lnTo>
                  <a:lnTo>
                    <a:pt x="2752" y="1315"/>
                  </a:lnTo>
                  <a:lnTo>
                    <a:pt x="2751" y="1315"/>
                  </a:lnTo>
                  <a:lnTo>
                    <a:pt x="2749" y="1315"/>
                  </a:lnTo>
                  <a:lnTo>
                    <a:pt x="2749" y="1316"/>
                  </a:lnTo>
                  <a:lnTo>
                    <a:pt x="2748" y="1316"/>
                  </a:lnTo>
                  <a:lnTo>
                    <a:pt x="2745" y="1318"/>
                  </a:lnTo>
                  <a:lnTo>
                    <a:pt x="2745" y="1319"/>
                  </a:lnTo>
                  <a:lnTo>
                    <a:pt x="2743" y="1319"/>
                  </a:lnTo>
                  <a:lnTo>
                    <a:pt x="2743" y="1321"/>
                  </a:lnTo>
                  <a:lnTo>
                    <a:pt x="2743" y="1322"/>
                  </a:lnTo>
                  <a:lnTo>
                    <a:pt x="2742" y="1322"/>
                  </a:lnTo>
                  <a:lnTo>
                    <a:pt x="2742" y="1324"/>
                  </a:lnTo>
                  <a:lnTo>
                    <a:pt x="2740" y="1324"/>
                  </a:lnTo>
                  <a:lnTo>
                    <a:pt x="2738" y="1324"/>
                  </a:lnTo>
                  <a:lnTo>
                    <a:pt x="2738" y="1326"/>
                  </a:lnTo>
                  <a:lnTo>
                    <a:pt x="2740" y="1324"/>
                  </a:lnTo>
                  <a:lnTo>
                    <a:pt x="2740" y="1326"/>
                  </a:lnTo>
                  <a:lnTo>
                    <a:pt x="2742" y="1326"/>
                  </a:lnTo>
                  <a:lnTo>
                    <a:pt x="2742" y="1327"/>
                  </a:lnTo>
                  <a:lnTo>
                    <a:pt x="2743" y="1327"/>
                  </a:lnTo>
                  <a:lnTo>
                    <a:pt x="2745" y="1326"/>
                  </a:lnTo>
                  <a:lnTo>
                    <a:pt x="2745" y="1329"/>
                  </a:lnTo>
                  <a:lnTo>
                    <a:pt x="2743" y="1332"/>
                  </a:lnTo>
                  <a:lnTo>
                    <a:pt x="2743" y="1333"/>
                  </a:lnTo>
                  <a:lnTo>
                    <a:pt x="2743" y="1335"/>
                  </a:lnTo>
                  <a:lnTo>
                    <a:pt x="2743" y="1336"/>
                  </a:lnTo>
                  <a:lnTo>
                    <a:pt x="2743" y="1338"/>
                  </a:lnTo>
                  <a:lnTo>
                    <a:pt x="2742" y="1339"/>
                  </a:lnTo>
                  <a:lnTo>
                    <a:pt x="2742" y="1341"/>
                  </a:lnTo>
                  <a:lnTo>
                    <a:pt x="2740" y="1344"/>
                  </a:lnTo>
                  <a:lnTo>
                    <a:pt x="2738" y="1347"/>
                  </a:lnTo>
                  <a:lnTo>
                    <a:pt x="2738" y="1349"/>
                  </a:lnTo>
                  <a:lnTo>
                    <a:pt x="2737" y="1352"/>
                  </a:lnTo>
                  <a:lnTo>
                    <a:pt x="2737" y="1353"/>
                  </a:lnTo>
                  <a:lnTo>
                    <a:pt x="2735" y="1355"/>
                  </a:lnTo>
                  <a:lnTo>
                    <a:pt x="2735" y="1356"/>
                  </a:lnTo>
                  <a:lnTo>
                    <a:pt x="2735" y="1358"/>
                  </a:lnTo>
                  <a:lnTo>
                    <a:pt x="2735" y="1360"/>
                  </a:lnTo>
                  <a:lnTo>
                    <a:pt x="2734" y="1360"/>
                  </a:lnTo>
                  <a:lnTo>
                    <a:pt x="2732" y="1361"/>
                  </a:lnTo>
                  <a:lnTo>
                    <a:pt x="2731" y="1363"/>
                  </a:lnTo>
                  <a:lnTo>
                    <a:pt x="2729" y="1363"/>
                  </a:lnTo>
                  <a:lnTo>
                    <a:pt x="2728" y="1363"/>
                  </a:lnTo>
                  <a:lnTo>
                    <a:pt x="2726" y="1366"/>
                  </a:lnTo>
                  <a:lnTo>
                    <a:pt x="2725" y="1366"/>
                  </a:lnTo>
                  <a:lnTo>
                    <a:pt x="2725" y="1367"/>
                  </a:lnTo>
                  <a:lnTo>
                    <a:pt x="2723" y="1367"/>
                  </a:lnTo>
                  <a:lnTo>
                    <a:pt x="2723" y="1369"/>
                  </a:lnTo>
                  <a:lnTo>
                    <a:pt x="2721" y="1369"/>
                  </a:lnTo>
                  <a:lnTo>
                    <a:pt x="2720" y="1372"/>
                  </a:lnTo>
                  <a:lnTo>
                    <a:pt x="2718" y="1375"/>
                  </a:lnTo>
                  <a:lnTo>
                    <a:pt x="2718" y="1377"/>
                  </a:lnTo>
                  <a:lnTo>
                    <a:pt x="2717" y="1378"/>
                  </a:lnTo>
                  <a:lnTo>
                    <a:pt x="2715" y="1380"/>
                  </a:lnTo>
                  <a:lnTo>
                    <a:pt x="2715" y="1380"/>
                  </a:lnTo>
                  <a:lnTo>
                    <a:pt x="2712" y="1381"/>
                  </a:lnTo>
                  <a:lnTo>
                    <a:pt x="2712" y="1383"/>
                  </a:lnTo>
                  <a:lnTo>
                    <a:pt x="2709" y="1387"/>
                  </a:lnTo>
                  <a:lnTo>
                    <a:pt x="2708" y="1389"/>
                  </a:lnTo>
                  <a:lnTo>
                    <a:pt x="2708" y="1391"/>
                  </a:lnTo>
                  <a:lnTo>
                    <a:pt x="2706" y="1392"/>
                  </a:lnTo>
                  <a:lnTo>
                    <a:pt x="2704" y="1392"/>
                  </a:lnTo>
                  <a:lnTo>
                    <a:pt x="2704" y="1394"/>
                  </a:lnTo>
                  <a:lnTo>
                    <a:pt x="2703" y="1395"/>
                  </a:lnTo>
                  <a:lnTo>
                    <a:pt x="2701" y="1395"/>
                  </a:lnTo>
                  <a:lnTo>
                    <a:pt x="2700" y="1397"/>
                  </a:lnTo>
                  <a:lnTo>
                    <a:pt x="2700" y="1398"/>
                  </a:lnTo>
                  <a:lnTo>
                    <a:pt x="2698" y="1398"/>
                  </a:lnTo>
                  <a:lnTo>
                    <a:pt x="2698" y="1398"/>
                  </a:lnTo>
                  <a:lnTo>
                    <a:pt x="2698" y="1400"/>
                  </a:lnTo>
                  <a:lnTo>
                    <a:pt x="2697" y="1400"/>
                  </a:lnTo>
                  <a:lnTo>
                    <a:pt x="2697" y="1401"/>
                  </a:lnTo>
                  <a:lnTo>
                    <a:pt x="2695" y="1403"/>
                  </a:lnTo>
                  <a:lnTo>
                    <a:pt x="2694" y="1405"/>
                  </a:lnTo>
                  <a:lnTo>
                    <a:pt x="2692" y="1408"/>
                  </a:lnTo>
                  <a:lnTo>
                    <a:pt x="2691" y="1408"/>
                  </a:lnTo>
                  <a:lnTo>
                    <a:pt x="2689" y="1409"/>
                  </a:lnTo>
                  <a:lnTo>
                    <a:pt x="2687" y="1409"/>
                  </a:lnTo>
                  <a:lnTo>
                    <a:pt x="2687" y="1411"/>
                  </a:lnTo>
                  <a:lnTo>
                    <a:pt x="2686" y="1412"/>
                  </a:lnTo>
                  <a:lnTo>
                    <a:pt x="2684" y="1412"/>
                  </a:lnTo>
                  <a:lnTo>
                    <a:pt x="2684" y="1414"/>
                  </a:lnTo>
                  <a:lnTo>
                    <a:pt x="2683" y="1414"/>
                  </a:lnTo>
                  <a:lnTo>
                    <a:pt x="2683" y="1415"/>
                  </a:lnTo>
                  <a:lnTo>
                    <a:pt x="2681" y="1415"/>
                  </a:lnTo>
                  <a:lnTo>
                    <a:pt x="2681" y="1417"/>
                  </a:lnTo>
                  <a:lnTo>
                    <a:pt x="2680" y="1417"/>
                  </a:lnTo>
                  <a:lnTo>
                    <a:pt x="2678" y="1417"/>
                  </a:lnTo>
                  <a:lnTo>
                    <a:pt x="2678" y="1417"/>
                  </a:lnTo>
                  <a:lnTo>
                    <a:pt x="2677" y="1417"/>
                  </a:lnTo>
                  <a:lnTo>
                    <a:pt x="2677" y="1418"/>
                  </a:lnTo>
                  <a:lnTo>
                    <a:pt x="2675" y="1418"/>
                  </a:lnTo>
                  <a:lnTo>
                    <a:pt x="2675" y="1420"/>
                  </a:lnTo>
                  <a:lnTo>
                    <a:pt x="2674" y="1420"/>
                  </a:lnTo>
                  <a:lnTo>
                    <a:pt x="2672" y="1422"/>
                  </a:lnTo>
                  <a:lnTo>
                    <a:pt x="2670" y="1422"/>
                  </a:lnTo>
                  <a:lnTo>
                    <a:pt x="2669" y="1423"/>
                  </a:lnTo>
                  <a:lnTo>
                    <a:pt x="2667" y="1423"/>
                  </a:lnTo>
                  <a:lnTo>
                    <a:pt x="2666" y="1423"/>
                  </a:lnTo>
                  <a:lnTo>
                    <a:pt x="2666" y="1425"/>
                  </a:lnTo>
                  <a:lnTo>
                    <a:pt x="2664" y="1425"/>
                  </a:lnTo>
                  <a:lnTo>
                    <a:pt x="2663" y="1425"/>
                  </a:lnTo>
                  <a:lnTo>
                    <a:pt x="2661" y="1425"/>
                  </a:lnTo>
                  <a:lnTo>
                    <a:pt x="2661" y="1425"/>
                  </a:lnTo>
                  <a:lnTo>
                    <a:pt x="2660" y="1425"/>
                  </a:lnTo>
                  <a:lnTo>
                    <a:pt x="2658" y="1425"/>
                  </a:lnTo>
                  <a:lnTo>
                    <a:pt x="2656" y="1425"/>
                  </a:lnTo>
                  <a:lnTo>
                    <a:pt x="2656" y="1426"/>
                  </a:lnTo>
                  <a:lnTo>
                    <a:pt x="2655" y="1426"/>
                  </a:lnTo>
                  <a:lnTo>
                    <a:pt x="2655" y="1428"/>
                  </a:lnTo>
                  <a:lnTo>
                    <a:pt x="2655" y="1429"/>
                  </a:lnTo>
                  <a:lnTo>
                    <a:pt x="2653" y="1429"/>
                  </a:lnTo>
                  <a:lnTo>
                    <a:pt x="2652" y="1429"/>
                  </a:lnTo>
                  <a:lnTo>
                    <a:pt x="2652" y="1428"/>
                  </a:lnTo>
                  <a:lnTo>
                    <a:pt x="2650" y="1428"/>
                  </a:lnTo>
                  <a:lnTo>
                    <a:pt x="2649" y="1428"/>
                  </a:lnTo>
                  <a:lnTo>
                    <a:pt x="2647" y="1428"/>
                  </a:lnTo>
                  <a:lnTo>
                    <a:pt x="2647" y="1429"/>
                  </a:lnTo>
                  <a:lnTo>
                    <a:pt x="2646" y="1431"/>
                  </a:lnTo>
                  <a:lnTo>
                    <a:pt x="2644" y="1431"/>
                  </a:lnTo>
                  <a:lnTo>
                    <a:pt x="2643" y="1431"/>
                  </a:lnTo>
                  <a:lnTo>
                    <a:pt x="2641" y="1431"/>
                  </a:lnTo>
                  <a:lnTo>
                    <a:pt x="2641" y="1429"/>
                  </a:lnTo>
                  <a:lnTo>
                    <a:pt x="2639" y="1429"/>
                  </a:lnTo>
                  <a:lnTo>
                    <a:pt x="2638" y="1429"/>
                  </a:lnTo>
                  <a:lnTo>
                    <a:pt x="2636" y="1429"/>
                  </a:lnTo>
                  <a:lnTo>
                    <a:pt x="2635" y="1429"/>
                  </a:lnTo>
                  <a:lnTo>
                    <a:pt x="2632" y="1428"/>
                  </a:lnTo>
                  <a:lnTo>
                    <a:pt x="2630" y="1429"/>
                  </a:lnTo>
                  <a:lnTo>
                    <a:pt x="2626" y="1429"/>
                  </a:lnTo>
                  <a:lnTo>
                    <a:pt x="2624" y="1429"/>
                  </a:lnTo>
                  <a:lnTo>
                    <a:pt x="2624" y="1429"/>
                  </a:lnTo>
                  <a:lnTo>
                    <a:pt x="2622" y="1428"/>
                  </a:lnTo>
                  <a:lnTo>
                    <a:pt x="2622" y="1429"/>
                  </a:lnTo>
                  <a:lnTo>
                    <a:pt x="2621" y="1429"/>
                  </a:lnTo>
                  <a:lnTo>
                    <a:pt x="2619" y="1429"/>
                  </a:lnTo>
                  <a:lnTo>
                    <a:pt x="2618" y="1429"/>
                  </a:lnTo>
                  <a:lnTo>
                    <a:pt x="2616" y="1431"/>
                  </a:lnTo>
                  <a:lnTo>
                    <a:pt x="2615" y="1431"/>
                  </a:lnTo>
                  <a:lnTo>
                    <a:pt x="2615" y="1432"/>
                  </a:lnTo>
                  <a:lnTo>
                    <a:pt x="2613" y="1434"/>
                  </a:lnTo>
                  <a:lnTo>
                    <a:pt x="2612" y="1434"/>
                  </a:lnTo>
                  <a:lnTo>
                    <a:pt x="2610" y="1434"/>
                  </a:lnTo>
                  <a:lnTo>
                    <a:pt x="2609" y="1434"/>
                  </a:lnTo>
                  <a:lnTo>
                    <a:pt x="2607" y="1434"/>
                  </a:lnTo>
                  <a:lnTo>
                    <a:pt x="2605" y="1434"/>
                  </a:lnTo>
                  <a:lnTo>
                    <a:pt x="2604" y="1434"/>
                  </a:lnTo>
                  <a:lnTo>
                    <a:pt x="2602" y="1434"/>
                  </a:lnTo>
                  <a:lnTo>
                    <a:pt x="2602" y="1435"/>
                  </a:lnTo>
                  <a:lnTo>
                    <a:pt x="2601" y="1434"/>
                  </a:lnTo>
                  <a:lnTo>
                    <a:pt x="2599" y="1435"/>
                  </a:lnTo>
                  <a:lnTo>
                    <a:pt x="2598" y="1435"/>
                  </a:lnTo>
                  <a:lnTo>
                    <a:pt x="2598" y="1437"/>
                  </a:lnTo>
                  <a:lnTo>
                    <a:pt x="2596" y="1437"/>
                  </a:lnTo>
                  <a:lnTo>
                    <a:pt x="2595" y="1437"/>
                  </a:lnTo>
                  <a:lnTo>
                    <a:pt x="2595" y="1439"/>
                  </a:lnTo>
                  <a:lnTo>
                    <a:pt x="2593" y="1439"/>
                  </a:lnTo>
                  <a:lnTo>
                    <a:pt x="2593" y="1440"/>
                  </a:lnTo>
                  <a:lnTo>
                    <a:pt x="2592" y="1439"/>
                  </a:lnTo>
                  <a:lnTo>
                    <a:pt x="2590" y="1439"/>
                  </a:lnTo>
                  <a:lnTo>
                    <a:pt x="2588" y="1439"/>
                  </a:lnTo>
                  <a:lnTo>
                    <a:pt x="2587" y="1437"/>
                  </a:lnTo>
                  <a:lnTo>
                    <a:pt x="2587" y="1437"/>
                  </a:lnTo>
                  <a:lnTo>
                    <a:pt x="2587" y="1435"/>
                  </a:lnTo>
                  <a:lnTo>
                    <a:pt x="2587" y="1434"/>
                  </a:lnTo>
                  <a:lnTo>
                    <a:pt x="2585" y="1434"/>
                  </a:lnTo>
                  <a:lnTo>
                    <a:pt x="2585" y="1432"/>
                  </a:lnTo>
                  <a:lnTo>
                    <a:pt x="2584" y="1434"/>
                  </a:lnTo>
                  <a:lnTo>
                    <a:pt x="2582" y="1434"/>
                  </a:lnTo>
                  <a:lnTo>
                    <a:pt x="2581" y="1434"/>
                  </a:lnTo>
                  <a:lnTo>
                    <a:pt x="2581" y="1432"/>
                  </a:lnTo>
                  <a:lnTo>
                    <a:pt x="2582" y="1432"/>
                  </a:lnTo>
                  <a:lnTo>
                    <a:pt x="2582" y="1431"/>
                  </a:lnTo>
                  <a:lnTo>
                    <a:pt x="2581" y="1429"/>
                  </a:lnTo>
                  <a:lnTo>
                    <a:pt x="2579" y="1429"/>
                  </a:lnTo>
                  <a:lnTo>
                    <a:pt x="2578" y="1429"/>
                  </a:lnTo>
                  <a:lnTo>
                    <a:pt x="2578" y="1431"/>
                  </a:lnTo>
                  <a:lnTo>
                    <a:pt x="2578" y="1432"/>
                  </a:lnTo>
                  <a:lnTo>
                    <a:pt x="2576" y="1432"/>
                  </a:lnTo>
                  <a:lnTo>
                    <a:pt x="2576" y="1431"/>
                  </a:lnTo>
                  <a:lnTo>
                    <a:pt x="2576" y="1429"/>
                  </a:lnTo>
                  <a:lnTo>
                    <a:pt x="2576" y="1428"/>
                  </a:lnTo>
                  <a:lnTo>
                    <a:pt x="2578" y="1428"/>
                  </a:lnTo>
                  <a:lnTo>
                    <a:pt x="2578" y="1426"/>
                  </a:lnTo>
                  <a:lnTo>
                    <a:pt x="2578" y="1425"/>
                  </a:lnTo>
                  <a:lnTo>
                    <a:pt x="2576" y="1423"/>
                  </a:lnTo>
                  <a:lnTo>
                    <a:pt x="2576" y="1422"/>
                  </a:lnTo>
                  <a:lnTo>
                    <a:pt x="2574" y="1422"/>
                  </a:lnTo>
                  <a:lnTo>
                    <a:pt x="2574" y="1420"/>
                  </a:lnTo>
                  <a:lnTo>
                    <a:pt x="2573" y="1418"/>
                  </a:lnTo>
                  <a:lnTo>
                    <a:pt x="2573" y="1417"/>
                  </a:lnTo>
                  <a:lnTo>
                    <a:pt x="2573" y="1417"/>
                  </a:lnTo>
                  <a:lnTo>
                    <a:pt x="2571" y="1417"/>
                  </a:lnTo>
                  <a:lnTo>
                    <a:pt x="2570" y="1417"/>
                  </a:lnTo>
                  <a:lnTo>
                    <a:pt x="2571" y="1415"/>
                  </a:lnTo>
                  <a:lnTo>
                    <a:pt x="2570" y="1415"/>
                  </a:lnTo>
                  <a:lnTo>
                    <a:pt x="2570" y="1414"/>
                  </a:lnTo>
                  <a:lnTo>
                    <a:pt x="2571" y="1414"/>
                  </a:lnTo>
                  <a:lnTo>
                    <a:pt x="2571" y="1412"/>
                  </a:lnTo>
                  <a:lnTo>
                    <a:pt x="2573" y="1414"/>
                  </a:lnTo>
                  <a:lnTo>
                    <a:pt x="2574" y="1412"/>
                  </a:lnTo>
                  <a:lnTo>
                    <a:pt x="2574" y="1411"/>
                  </a:lnTo>
                  <a:lnTo>
                    <a:pt x="2576" y="1411"/>
                  </a:lnTo>
                  <a:lnTo>
                    <a:pt x="2576" y="1409"/>
                  </a:lnTo>
                  <a:lnTo>
                    <a:pt x="2576" y="1408"/>
                  </a:lnTo>
                  <a:lnTo>
                    <a:pt x="2576" y="1406"/>
                  </a:lnTo>
                  <a:lnTo>
                    <a:pt x="2576" y="1405"/>
                  </a:lnTo>
                  <a:lnTo>
                    <a:pt x="2574" y="1403"/>
                  </a:lnTo>
                  <a:lnTo>
                    <a:pt x="2574" y="1401"/>
                  </a:lnTo>
                  <a:lnTo>
                    <a:pt x="2574" y="1400"/>
                  </a:lnTo>
                  <a:lnTo>
                    <a:pt x="2574" y="1398"/>
                  </a:lnTo>
                  <a:lnTo>
                    <a:pt x="2573" y="1398"/>
                  </a:lnTo>
                  <a:lnTo>
                    <a:pt x="2573" y="1397"/>
                  </a:lnTo>
                  <a:lnTo>
                    <a:pt x="2571" y="1397"/>
                  </a:lnTo>
                  <a:lnTo>
                    <a:pt x="2571" y="1395"/>
                  </a:lnTo>
                  <a:lnTo>
                    <a:pt x="2571" y="1394"/>
                  </a:lnTo>
                  <a:lnTo>
                    <a:pt x="2570" y="1394"/>
                  </a:lnTo>
                  <a:lnTo>
                    <a:pt x="2570" y="1392"/>
                  </a:lnTo>
                  <a:lnTo>
                    <a:pt x="2568" y="1391"/>
                  </a:lnTo>
                  <a:lnTo>
                    <a:pt x="2568" y="1389"/>
                  </a:lnTo>
                  <a:lnTo>
                    <a:pt x="2567" y="1389"/>
                  </a:lnTo>
                  <a:lnTo>
                    <a:pt x="2567" y="1387"/>
                  </a:lnTo>
                  <a:lnTo>
                    <a:pt x="2567" y="1386"/>
                  </a:lnTo>
                  <a:lnTo>
                    <a:pt x="2565" y="1386"/>
                  </a:lnTo>
                  <a:lnTo>
                    <a:pt x="2565" y="1384"/>
                  </a:lnTo>
                  <a:lnTo>
                    <a:pt x="2564" y="1383"/>
                  </a:lnTo>
                  <a:lnTo>
                    <a:pt x="2564" y="1381"/>
                  </a:lnTo>
                  <a:lnTo>
                    <a:pt x="2562" y="1381"/>
                  </a:lnTo>
                  <a:lnTo>
                    <a:pt x="2562" y="1380"/>
                  </a:lnTo>
                  <a:lnTo>
                    <a:pt x="2562" y="1380"/>
                  </a:lnTo>
                  <a:lnTo>
                    <a:pt x="2562" y="1378"/>
                  </a:lnTo>
                  <a:lnTo>
                    <a:pt x="2561" y="1375"/>
                  </a:lnTo>
                  <a:lnTo>
                    <a:pt x="2561" y="1374"/>
                  </a:lnTo>
                  <a:lnTo>
                    <a:pt x="2559" y="1372"/>
                  </a:lnTo>
                  <a:lnTo>
                    <a:pt x="2559" y="1370"/>
                  </a:lnTo>
                  <a:lnTo>
                    <a:pt x="2559" y="1369"/>
                  </a:lnTo>
                  <a:lnTo>
                    <a:pt x="2557" y="1369"/>
                  </a:lnTo>
                  <a:lnTo>
                    <a:pt x="2557" y="1367"/>
                  </a:lnTo>
                  <a:lnTo>
                    <a:pt x="2557" y="1366"/>
                  </a:lnTo>
                  <a:lnTo>
                    <a:pt x="2557" y="1364"/>
                  </a:lnTo>
                  <a:lnTo>
                    <a:pt x="2556" y="1364"/>
                  </a:lnTo>
                  <a:lnTo>
                    <a:pt x="2556" y="1363"/>
                  </a:lnTo>
                  <a:lnTo>
                    <a:pt x="2554" y="1363"/>
                  </a:lnTo>
                  <a:lnTo>
                    <a:pt x="2554" y="1361"/>
                  </a:lnTo>
                  <a:lnTo>
                    <a:pt x="2554" y="1360"/>
                  </a:lnTo>
                  <a:lnTo>
                    <a:pt x="2553" y="1360"/>
                  </a:lnTo>
                  <a:lnTo>
                    <a:pt x="2553" y="1358"/>
                  </a:lnTo>
                  <a:lnTo>
                    <a:pt x="2551" y="1358"/>
                  </a:lnTo>
                  <a:lnTo>
                    <a:pt x="2551" y="1356"/>
                  </a:lnTo>
                  <a:lnTo>
                    <a:pt x="2550" y="1356"/>
                  </a:lnTo>
                  <a:lnTo>
                    <a:pt x="2550" y="1355"/>
                  </a:lnTo>
                  <a:lnTo>
                    <a:pt x="2550" y="1355"/>
                  </a:lnTo>
                  <a:lnTo>
                    <a:pt x="2550" y="1353"/>
                  </a:lnTo>
                  <a:lnTo>
                    <a:pt x="2547" y="1352"/>
                  </a:lnTo>
                  <a:lnTo>
                    <a:pt x="2545" y="1350"/>
                  </a:lnTo>
                  <a:lnTo>
                    <a:pt x="2545" y="1349"/>
                  </a:lnTo>
                  <a:lnTo>
                    <a:pt x="2544" y="1347"/>
                  </a:lnTo>
                  <a:lnTo>
                    <a:pt x="2542" y="1347"/>
                  </a:lnTo>
                  <a:lnTo>
                    <a:pt x="2542" y="1346"/>
                  </a:lnTo>
                  <a:lnTo>
                    <a:pt x="2540" y="1344"/>
                  </a:lnTo>
                  <a:lnTo>
                    <a:pt x="2540" y="1343"/>
                  </a:lnTo>
                  <a:lnTo>
                    <a:pt x="2540" y="1341"/>
                  </a:lnTo>
                  <a:lnTo>
                    <a:pt x="2539" y="1341"/>
                  </a:lnTo>
                  <a:lnTo>
                    <a:pt x="2539" y="1341"/>
                  </a:lnTo>
                  <a:lnTo>
                    <a:pt x="2539" y="1339"/>
                  </a:lnTo>
                  <a:lnTo>
                    <a:pt x="2539" y="1338"/>
                  </a:lnTo>
                  <a:lnTo>
                    <a:pt x="2537" y="1336"/>
                  </a:lnTo>
                  <a:lnTo>
                    <a:pt x="2537" y="1335"/>
                  </a:lnTo>
                  <a:lnTo>
                    <a:pt x="2537" y="1333"/>
                  </a:lnTo>
                  <a:lnTo>
                    <a:pt x="2537" y="1332"/>
                  </a:lnTo>
                  <a:lnTo>
                    <a:pt x="2537" y="1330"/>
                  </a:lnTo>
                  <a:lnTo>
                    <a:pt x="2536" y="1330"/>
                  </a:lnTo>
                  <a:lnTo>
                    <a:pt x="2536" y="1329"/>
                  </a:lnTo>
                  <a:lnTo>
                    <a:pt x="2534" y="1329"/>
                  </a:lnTo>
                  <a:lnTo>
                    <a:pt x="2534" y="1327"/>
                  </a:lnTo>
                  <a:lnTo>
                    <a:pt x="2536" y="1326"/>
                  </a:lnTo>
                  <a:lnTo>
                    <a:pt x="2534" y="1326"/>
                  </a:lnTo>
                  <a:lnTo>
                    <a:pt x="2534" y="1324"/>
                  </a:lnTo>
                  <a:lnTo>
                    <a:pt x="2534" y="1322"/>
                  </a:lnTo>
                  <a:lnTo>
                    <a:pt x="2533" y="1322"/>
                  </a:lnTo>
                  <a:lnTo>
                    <a:pt x="2533" y="1321"/>
                  </a:lnTo>
                  <a:lnTo>
                    <a:pt x="2533" y="1319"/>
                  </a:lnTo>
                  <a:lnTo>
                    <a:pt x="2534" y="1319"/>
                  </a:lnTo>
                  <a:lnTo>
                    <a:pt x="2534" y="1318"/>
                  </a:lnTo>
                  <a:lnTo>
                    <a:pt x="2533" y="1318"/>
                  </a:lnTo>
                  <a:lnTo>
                    <a:pt x="2533" y="1316"/>
                  </a:lnTo>
                  <a:lnTo>
                    <a:pt x="2533" y="1315"/>
                  </a:lnTo>
                  <a:lnTo>
                    <a:pt x="2533" y="1313"/>
                  </a:lnTo>
                  <a:lnTo>
                    <a:pt x="2533" y="1312"/>
                  </a:lnTo>
                  <a:lnTo>
                    <a:pt x="2533" y="1310"/>
                  </a:lnTo>
                  <a:lnTo>
                    <a:pt x="2533" y="1308"/>
                  </a:lnTo>
                  <a:lnTo>
                    <a:pt x="2531" y="1307"/>
                  </a:lnTo>
                  <a:lnTo>
                    <a:pt x="2530" y="1305"/>
                  </a:lnTo>
                  <a:lnTo>
                    <a:pt x="2530" y="1304"/>
                  </a:lnTo>
                  <a:lnTo>
                    <a:pt x="2530" y="1304"/>
                  </a:lnTo>
                  <a:lnTo>
                    <a:pt x="2528" y="1302"/>
                  </a:lnTo>
                  <a:lnTo>
                    <a:pt x="2528" y="1301"/>
                  </a:lnTo>
                  <a:lnTo>
                    <a:pt x="2528" y="1299"/>
                  </a:lnTo>
                  <a:lnTo>
                    <a:pt x="2528" y="1298"/>
                  </a:lnTo>
                  <a:lnTo>
                    <a:pt x="2528" y="1296"/>
                  </a:lnTo>
                  <a:lnTo>
                    <a:pt x="2528" y="1293"/>
                  </a:lnTo>
                  <a:lnTo>
                    <a:pt x="2527" y="1291"/>
                  </a:lnTo>
                  <a:lnTo>
                    <a:pt x="2528" y="1290"/>
                  </a:lnTo>
                  <a:lnTo>
                    <a:pt x="2528" y="1288"/>
                  </a:lnTo>
                  <a:lnTo>
                    <a:pt x="2527" y="1287"/>
                  </a:lnTo>
                  <a:lnTo>
                    <a:pt x="2527" y="1285"/>
                  </a:lnTo>
                  <a:lnTo>
                    <a:pt x="2528" y="1285"/>
                  </a:lnTo>
                  <a:lnTo>
                    <a:pt x="2528" y="1284"/>
                  </a:lnTo>
                  <a:lnTo>
                    <a:pt x="2528" y="1281"/>
                  </a:lnTo>
                  <a:lnTo>
                    <a:pt x="2528" y="1279"/>
                  </a:lnTo>
                  <a:lnTo>
                    <a:pt x="2527" y="1279"/>
                  </a:lnTo>
                  <a:lnTo>
                    <a:pt x="2527" y="1278"/>
                  </a:lnTo>
                  <a:lnTo>
                    <a:pt x="2527" y="1276"/>
                  </a:lnTo>
                  <a:lnTo>
                    <a:pt x="2525" y="1276"/>
                  </a:lnTo>
                  <a:lnTo>
                    <a:pt x="2525" y="1274"/>
                  </a:lnTo>
                  <a:lnTo>
                    <a:pt x="2522" y="1271"/>
                  </a:lnTo>
                  <a:lnTo>
                    <a:pt x="2522" y="1270"/>
                  </a:lnTo>
                  <a:lnTo>
                    <a:pt x="2520" y="1270"/>
                  </a:lnTo>
                  <a:lnTo>
                    <a:pt x="2520" y="1268"/>
                  </a:lnTo>
                  <a:lnTo>
                    <a:pt x="2519" y="1267"/>
                  </a:lnTo>
                  <a:lnTo>
                    <a:pt x="2519" y="1267"/>
                  </a:lnTo>
                  <a:lnTo>
                    <a:pt x="2517" y="1264"/>
                  </a:lnTo>
                  <a:lnTo>
                    <a:pt x="2516" y="1264"/>
                  </a:lnTo>
                  <a:lnTo>
                    <a:pt x="2516" y="1262"/>
                  </a:lnTo>
                  <a:lnTo>
                    <a:pt x="2514" y="1260"/>
                  </a:lnTo>
                  <a:lnTo>
                    <a:pt x="2514" y="1259"/>
                  </a:lnTo>
                  <a:lnTo>
                    <a:pt x="2513" y="1259"/>
                  </a:lnTo>
                  <a:lnTo>
                    <a:pt x="2513" y="1257"/>
                  </a:lnTo>
                  <a:lnTo>
                    <a:pt x="2513" y="1256"/>
                  </a:lnTo>
                  <a:lnTo>
                    <a:pt x="2513" y="1254"/>
                  </a:lnTo>
                  <a:lnTo>
                    <a:pt x="2513" y="1253"/>
                  </a:lnTo>
                  <a:lnTo>
                    <a:pt x="2513" y="1251"/>
                  </a:lnTo>
                  <a:lnTo>
                    <a:pt x="2511" y="1251"/>
                  </a:lnTo>
                  <a:lnTo>
                    <a:pt x="2511" y="1250"/>
                  </a:lnTo>
                  <a:lnTo>
                    <a:pt x="2511" y="1248"/>
                  </a:lnTo>
                  <a:lnTo>
                    <a:pt x="2510" y="1248"/>
                  </a:lnTo>
                  <a:lnTo>
                    <a:pt x="2510" y="1247"/>
                  </a:lnTo>
                  <a:lnTo>
                    <a:pt x="2508" y="1245"/>
                  </a:lnTo>
                  <a:lnTo>
                    <a:pt x="2508" y="1243"/>
                  </a:lnTo>
                  <a:lnTo>
                    <a:pt x="2506" y="1242"/>
                  </a:lnTo>
                  <a:lnTo>
                    <a:pt x="2506" y="1240"/>
                  </a:lnTo>
                  <a:lnTo>
                    <a:pt x="2505" y="1240"/>
                  </a:lnTo>
                  <a:lnTo>
                    <a:pt x="2505" y="1239"/>
                  </a:lnTo>
                  <a:lnTo>
                    <a:pt x="2505" y="1237"/>
                  </a:lnTo>
                  <a:lnTo>
                    <a:pt x="2503" y="1237"/>
                  </a:lnTo>
                  <a:lnTo>
                    <a:pt x="2503" y="1236"/>
                  </a:lnTo>
                  <a:lnTo>
                    <a:pt x="2502" y="1234"/>
                  </a:lnTo>
                  <a:lnTo>
                    <a:pt x="2502" y="1233"/>
                  </a:lnTo>
                  <a:lnTo>
                    <a:pt x="2502" y="1231"/>
                  </a:lnTo>
                  <a:lnTo>
                    <a:pt x="2500" y="1231"/>
                  </a:lnTo>
                  <a:lnTo>
                    <a:pt x="2499" y="1229"/>
                  </a:lnTo>
                  <a:lnTo>
                    <a:pt x="2497" y="1229"/>
                  </a:lnTo>
                  <a:lnTo>
                    <a:pt x="2497" y="1228"/>
                  </a:lnTo>
                  <a:lnTo>
                    <a:pt x="2496" y="1228"/>
                  </a:lnTo>
                  <a:lnTo>
                    <a:pt x="2496" y="1226"/>
                  </a:lnTo>
                  <a:lnTo>
                    <a:pt x="2494" y="1226"/>
                  </a:lnTo>
                  <a:lnTo>
                    <a:pt x="2494" y="1225"/>
                  </a:lnTo>
                  <a:lnTo>
                    <a:pt x="2494" y="1223"/>
                  </a:lnTo>
                  <a:lnTo>
                    <a:pt x="2493" y="1223"/>
                  </a:lnTo>
                  <a:lnTo>
                    <a:pt x="2493" y="1222"/>
                  </a:lnTo>
                  <a:lnTo>
                    <a:pt x="2493" y="1220"/>
                  </a:lnTo>
                  <a:lnTo>
                    <a:pt x="2493" y="1219"/>
                  </a:lnTo>
                  <a:lnTo>
                    <a:pt x="2491" y="1217"/>
                  </a:lnTo>
                  <a:lnTo>
                    <a:pt x="2491" y="1216"/>
                  </a:lnTo>
                  <a:lnTo>
                    <a:pt x="2491" y="1214"/>
                  </a:lnTo>
                  <a:lnTo>
                    <a:pt x="2491" y="1211"/>
                  </a:lnTo>
                  <a:lnTo>
                    <a:pt x="2491" y="1209"/>
                  </a:lnTo>
                  <a:lnTo>
                    <a:pt x="2491" y="1208"/>
                  </a:lnTo>
                  <a:lnTo>
                    <a:pt x="2491" y="1206"/>
                  </a:lnTo>
                  <a:lnTo>
                    <a:pt x="2491" y="1205"/>
                  </a:lnTo>
                  <a:lnTo>
                    <a:pt x="2491" y="1203"/>
                  </a:lnTo>
                  <a:lnTo>
                    <a:pt x="2489" y="1203"/>
                  </a:lnTo>
                  <a:lnTo>
                    <a:pt x="2489" y="1202"/>
                  </a:lnTo>
                  <a:lnTo>
                    <a:pt x="2489" y="1200"/>
                  </a:lnTo>
                  <a:lnTo>
                    <a:pt x="2491" y="1202"/>
                  </a:lnTo>
                  <a:lnTo>
                    <a:pt x="2491" y="1200"/>
                  </a:lnTo>
                  <a:lnTo>
                    <a:pt x="2491" y="1195"/>
                  </a:lnTo>
                  <a:lnTo>
                    <a:pt x="2491" y="1194"/>
                  </a:lnTo>
                  <a:lnTo>
                    <a:pt x="2489" y="1192"/>
                  </a:lnTo>
                  <a:lnTo>
                    <a:pt x="2489" y="1192"/>
                  </a:lnTo>
                  <a:lnTo>
                    <a:pt x="2491" y="1192"/>
                  </a:lnTo>
                  <a:lnTo>
                    <a:pt x="2493" y="1192"/>
                  </a:lnTo>
                  <a:lnTo>
                    <a:pt x="2493" y="1191"/>
                  </a:lnTo>
                  <a:lnTo>
                    <a:pt x="2493" y="1189"/>
                  </a:lnTo>
                  <a:lnTo>
                    <a:pt x="2494" y="1189"/>
                  </a:lnTo>
                  <a:lnTo>
                    <a:pt x="2494" y="1188"/>
                  </a:lnTo>
                  <a:lnTo>
                    <a:pt x="2494" y="1186"/>
                  </a:lnTo>
                  <a:lnTo>
                    <a:pt x="2494" y="1185"/>
                  </a:lnTo>
                  <a:lnTo>
                    <a:pt x="2496" y="1185"/>
                  </a:lnTo>
                  <a:lnTo>
                    <a:pt x="2496" y="1183"/>
                  </a:lnTo>
                  <a:lnTo>
                    <a:pt x="2494" y="1183"/>
                  </a:lnTo>
                  <a:lnTo>
                    <a:pt x="2496" y="1181"/>
                  </a:lnTo>
                  <a:lnTo>
                    <a:pt x="2496" y="1180"/>
                  </a:lnTo>
                  <a:lnTo>
                    <a:pt x="2496" y="1178"/>
                  </a:lnTo>
                  <a:lnTo>
                    <a:pt x="2497" y="1178"/>
                  </a:lnTo>
                  <a:lnTo>
                    <a:pt x="2497" y="1177"/>
                  </a:lnTo>
                  <a:lnTo>
                    <a:pt x="2497" y="1175"/>
                  </a:lnTo>
                  <a:lnTo>
                    <a:pt x="2497" y="1174"/>
                  </a:lnTo>
                  <a:lnTo>
                    <a:pt x="2497" y="1172"/>
                  </a:lnTo>
                  <a:lnTo>
                    <a:pt x="2497" y="1171"/>
                  </a:lnTo>
                  <a:lnTo>
                    <a:pt x="2497" y="1169"/>
                  </a:lnTo>
                  <a:lnTo>
                    <a:pt x="2497" y="1168"/>
                  </a:lnTo>
                  <a:lnTo>
                    <a:pt x="2497" y="1166"/>
                  </a:lnTo>
                  <a:lnTo>
                    <a:pt x="2499" y="1166"/>
                  </a:lnTo>
                  <a:lnTo>
                    <a:pt x="2499" y="1164"/>
                  </a:lnTo>
                  <a:lnTo>
                    <a:pt x="2499" y="1163"/>
                  </a:lnTo>
                  <a:lnTo>
                    <a:pt x="2499" y="1161"/>
                  </a:lnTo>
                  <a:lnTo>
                    <a:pt x="2499" y="1160"/>
                  </a:lnTo>
                  <a:lnTo>
                    <a:pt x="2500" y="1160"/>
                  </a:lnTo>
                  <a:lnTo>
                    <a:pt x="2500" y="1158"/>
                  </a:lnTo>
                  <a:lnTo>
                    <a:pt x="2502" y="1158"/>
                  </a:lnTo>
                  <a:lnTo>
                    <a:pt x="2502" y="1157"/>
                  </a:lnTo>
                  <a:lnTo>
                    <a:pt x="2503" y="1155"/>
                  </a:lnTo>
                  <a:lnTo>
                    <a:pt x="2505" y="1155"/>
                  </a:lnTo>
                  <a:lnTo>
                    <a:pt x="2505" y="1154"/>
                  </a:lnTo>
                  <a:lnTo>
                    <a:pt x="2505" y="1152"/>
                  </a:lnTo>
                  <a:lnTo>
                    <a:pt x="2506" y="1152"/>
                  </a:lnTo>
                  <a:lnTo>
                    <a:pt x="2506" y="1151"/>
                  </a:lnTo>
                  <a:lnTo>
                    <a:pt x="2508" y="1151"/>
                  </a:lnTo>
                  <a:lnTo>
                    <a:pt x="2510" y="1151"/>
                  </a:lnTo>
                  <a:lnTo>
                    <a:pt x="2511" y="1151"/>
                  </a:lnTo>
                  <a:lnTo>
                    <a:pt x="2511" y="1149"/>
                  </a:lnTo>
                  <a:lnTo>
                    <a:pt x="2511" y="1147"/>
                  </a:lnTo>
                  <a:lnTo>
                    <a:pt x="2513" y="1146"/>
                  </a:lnTo>
                  <a:lnTo>
                    <a:pt x="2513" y="1146"/>
                  </a:lnTo>
                  <a:lnTo>
                    <a:pt x="2513" y="1144"/>
                  </a:lnTo>
                  <a:lnTo>
                    <a:pt x="2513" y="1143"/>
                  </a:lnTo>
                  <a:lnTo>
                    <a:pt x="2513" y="1141"/>
                  </a:lnTo>
                  <a:lnTo>
                    <a:pt x="2514" y="1141"/>
                  </a:lnTo>
                  <a:lnTo>
                    <a:pt x="2514" y="1140"/>
                  </a:lnTo>
                  <a:lnTo>
                    <a:pt x="2514" y="1137"/>
                  </a:lnTo>
                  <a:lnTo>
                    <a:pt x="2514" y="1135"/>
                  </a:lnTo>
                  <a:lnTo>
                    <a:pt x="2514" y="1133"/>
                  </a:lnTo>
                  <a:lnTo>
                    <a:pt x="2514" y="1132"/>
                  </a:lnTo>
                  <a:lnTo>
                    <a:pt x="2514" y="1130"/>
                  </a:lnTo>
                  <a:lnTo>
                    <a:pt x="2514" y="1129"/>
                  </a:lnTo>
                  <a:lnTo>
                    <a:pt x="2514" y="1127"/>
                  </a:lnTo>
                  <a:lnTo>
                    <a:pt x="2513" y="1126"/>
                  </a:lnTo>
                  <a:lnTo>
                    <a:pt x="2513" y="1124"/>
                  </a:lnTo>
                  <a:lnTo>
                    <a:pt x="2513" y="1123"/>
                  </a:lnTo>
                  <a:lnTo>
                    <a:pt x="2513" y="1121"/>
                  </a:lnTo>
                  <a:lnTo>
                    <a:pt x="2511" y="1121"/>
                  </a:lnTo>
                  <a:lnTo>
                    <a:pt x="2511" y="1120"/>
                  </a:lnTo>
                  <a:lnTo>
                    <a:pt x="2511" y="1118"/>
                  </a:lnTo>
                  <a:lnTo>
                    <a:pt x="2510" y="1118"/>
                  </a:lnTo>
                  <a:lnTo>
                    <a:pt x="2510" y="1118"/>
                  </a:lnTo>
                  <a:lnTo>
                    <a:pt x="2508" y="1116"/>
                  </a:lnTo>
                  <a:lnTo>
                    <a:pt x="2510" y="1116"/>
                  </a:lnTo>
                  <a:lnTo>
                    <a:pt x="2508" y="1115"/>
                  </a:lnTo>
                  <a:lnTo>
                    <a:pt x="2508" y="1113"/>
                  </a:lnTo>
                  <a:lnTo>
                    <a:pt x="2506" y="1113"/>
                  </a:lnTo>
                  <a:lnTo>
                    <a:pt x="2506" y="1112"/>
                  </a:lnTo>
                  <a:lnTo>
                    <a:pt x="2506" y="1110"/>
                  </a:lnTo>
                  <a:lnTo>
                    <a:pt x="2506" y="1109"/>
                  </a:lnTo>
                  <a:lnTo>
                    <a:pt x="2506" y="1107"/>
                  </a:lnTo>
                  <a:lnTo>
                    <a:pt x="2505" y="1106"/>
                  </a:lnTo>
                  <a:lnTo>
                    <a:pt x="2505" y="1104"/>
                  </a:lnTo>
                  <a:lnTo>
                    <a:pt x="2503" y="1104"/>
                  </a:lnTo>
                  <a:lnTo>
                    <a:pt x="2505" y="1102"/>
                  </a:lnTo>
                  <a:lnTo>
                    <a:pt x="2506" y="1102"/>
                  </a:lnTo>
                  <a:lnTo>
                    <a:pt x="2506" y="1101"/>
                  </a:lnTo>
                  <a:lnTo>
                    <a:pt x="2508" y="1101"/>
                  </a:lnTo>
                  <a:lnTo>
                    <a:pt x="2508" y="1099"/>
                  </a:lnTo>
                  <a:lnTo>
                    <a:pt x="2510" y="1099"/>
                  </a:lnTo>
                  <a:lnTo>
                    <a:pt x="2510" y="1098"/>
                  </a:lnTo>
                  <a:lnTo>
                    <a:pt x="2508" y="1096"/>
                  </a:lnTo>
                  <a:lnTo>
                    <a:pt x="2510" y="1096"/>
                  </a:lnTo>
                  <a:lnTo>
                    <a:pt x="2510" y="1095"/>
                  </a:lnTo>
                  <a:lnTo>
                    <a:pt x="2510" y="1093"/>
                  </a:lnTo>
                  <a:lnTo>
                    <a:pt x="2508" y="1092"/>
                  </a:lnTo>
                  <a:lnTo>
                    <a:pt x="2506" y="1092"/>
                  </a:lnTo>
                  <a:lnTo>
                    <a:pt x="2506" y="1090"/>
                  </a:lnTo>
                  <a:lnTo>
                    <a:pt x="2506" y="1089"/>
                  </a:lnTo>
                  <a:lnTo>
                    <a:pt x="2505" y="1087"/>
                  </a:lnTo>
                  <a:lnTo>
                    <a:pt x="2503" y="1084"/>
                  </a:lnTo>
                  <a:lnTo>
                    <a:pt x="2503" y="1082"/>
                  </a:lnTo>
                  <a:lnTo>
                    <a:pt x="2502" y="1081"/>
                  </a:lnTo>
                  <a:lnTo>
                    <a:pt x="2502" y="1081"/>
                  </a:lnTo>
                  <a:lnTo>
                    <a:pt x="2502" y="1078"/>
                  </a:lnTo>
                  <a:lnTo>
                    <a:pt x="2502" y="1076"/>
                  </a:lnTo>
                  <a:lnTo>
                    <a:pt x="2500" y="1076"/>
                  </a:lnTo>
                  <a:lnTo>
                    <a:pt x="2500" y="1075"/>
                  </a:lnTo>
                  <a:lnTo>
                    <a:pt x="2499" y="1075"/>
                  </a:lnTo>
                  <a:lnTo>
                    <a:pt x="2497" y="1073"/>
                  </a:lnTo>
                  <a:lnTo>
                    <a:pt x="2496" y="1070"/>
                  </a:lnTo>
                  <a:lnTo>
                    <a:pt x="2496" y="1068"/>
                  </a:lnTo>
                  <a:lnTo>
                    <a:pt x="2494" y="1067"/>
                  </a:lnTo>
                  <a:lnTo>
                    <a:pt x="2494" y="1065"/>
                  </a:lnTo>
                  <a:lnTo>
                    <a:pt x="2496" y="1065"/>
                  </a:lnTo>
                  <a:lnTo>
                    <a:pt x="2497" y="1065"/>
                  </a:lnTo>
                  <a:lnTo>
                    <a:pt x="2499" y="1064"/>
                  </a:lnTo>
                  <a:lnTo>
                    <a:pt x="2497" y="1064"/>
                  </a:lnTo>
                  <a:lnTo>
                    <a:pt x="2496" y="1064"/>
                  </a:lnTo>
                  <a:lnTo>
                    <a:pt x="2494" y="1064"/>
                  </a:lnTo>
                  <a:lnTo>
                    <a:pt x="2494" y="1062"/>
                  </a:lnTo>
                  <a:lnTo>
                    <a:pt x="2493" y="1062"/>
                  </a:lnTo>
                  <a:lnTo>
                    <a:pt x="2493" y="1061"/>
                  </a:lnTo>
                  <a:lnTo>
                    <a:pt x="2493" y="1059"/>
                  </a:lnTo>
                  <a:lnTo>
                    <a:pt x="2493" y="1058"/>
                  </a:lnTo>
                  <a:lnTo>
                    <a:pt x="2493" y="1056"/>
                  </a:lnTo>
                  <a:lnTo>
                    <a:pt x="2493" y="1054"/>
                  </a:lnTo>
                  <a:lnTo>
                    <a:pt x="2491" y="1053"/>
                  </a:lnTo>
                  <a:lnTo>
                    <a:pt x="2491" y="1051"/>
                  </a:lnTo>
                  <a:lnTo>
                    <a:pt x="2489" y="1051"/>
                  </a:lnTo>
                  <a:lnTo>
                    <a:pt x="2489" y="1050"/>
                  </a:lnTo>
                  <a:lnTo>
                    <a:pt x="2488" y="1050"/>
                  </a:lnTo>
                  <a:lnTo>
                    <a:pt x="2488" y="1048"/>
                  </a:lnTo>
                  <a:lnTo>
                    <a:pt x="2488" y="1047"/>
                  </a:lnTo>
                  <a:lnTo>
                    <a:pt x="2486" y="1047"/>
                  </a:lnTo>
                  <a:lnTo>
                    <a:pt x="2486" y="1045"/>
                  </a:lnTo>
                  <a:lnTo>
                    <a:pt x="2485" y="1044"/>
                  </a:lnTo>
                  <a:lnTo>
                    <a:pt x="2485" y="1044"/>
                  </a:lnTo>
                  <a:lnTo>
                    <a:pt x="2483" y="1042"/>
                  </a:lnTo>
                  <a:lnTo>
                    <a:pt x="2482" y="1042"/>
                  </a:lnTo>
                  <a:lnTo>
                    <a:pt x="2482" y="1041"/>
                  </a:lnTo>
                  <a:lnTo>
                    <a:pt x="2480" y="1039"/>
                  </a:lnTo>
                  <a:lnTo>
                    <a:pt x="2479" y="1037"/>
                  </a:lnTo>
                  <a:lnTo>
                    <a:pt x="2477" y="1037"/>
                  </a:lnTo>
                  <a:lnTo>
                    <a:pt x="2477" y="1036"/>
                  </a:lnTo>
                  <a:lnTo>
                    <a:pt x="2475" y="1036"/>
                  </a:lnTo>
                  <a:lnTo>
                    <a:pt x="2475" y="1034"/>
                  </a:lnTo>
                  <a:lnTo>
                    <a:pt x="2475" y="1033"/>
                  </a:lnTo>
                  <a:lnTo>
                    <a:pt x="2472" y="1031"/>
                  </a:lnTo>
                  <a:lnTo>
                    <a:pt x="2472" y="1030"/>
                  </a:lnTo>
                  <a:lnTo>
                    <a:pt x="2472" y="1028"/>
                  </a:lnTo>
                  <a:lnTo>
                    <a:pt x="2471" y="1028"/>
                  </a:lnTo>
                  <a:lnTo>
                    <a:pt x="2471" y="1027"/>
                  </a:lnTo>
                  <a:lnTo>
                    <a:pt x="2469" y="1027"/>
                  </a:lnTo>
                  <a:lnTo>
                    <a:pt x="2469" y="1025"/>
                  </a:lnTo>
                  <a:lnTo>
                    <a:pt x="2466" y="1024"/>
                  </a:lnTo>
                  <a:lnTo>
                    <a:pt x="2465" y="1022"/>
                  </a:lnTo>
                  <a:lnTo>
                    <a:pt x="2463" y="1022"/>
                  </a:lnTo>
                  <a:lnTo>
                    <a:pt x="2463" y="1020"/>
                  </a:lnTo>
                  <a:lnTo>
                    <a:pt x="2462" y="1019"/>
                  </a:lnTo>
                  <a:lnTo>
                    <a:pt x="2463" y="1019"/>
                  </a:lnTo>
                  <a:lnTo>
                    <a:pt x="2463" y="1017"/>
                  </a:lnTo>
                  <a:lnTo>
                    <a:pt x="2462" y="1017"/>
                  </a:lnTo>
                  <a:lnTo>
                    <a:pt x="2462" y="1019"/>
                  </a:lnTo>
                  <a:lnTo>
                    <a:pt x="2460" y="1017"/>
                  </a:lnTo>
                  <a:lnTo>
                    <a:pt x="2458" y="1017"/>
                  </a:lnTo>
                  <a:lnTo>
                    <a:pt x="2458" y="1016"/>
                  </a:lnTo>
                  <a:lnTo>
                    <a:pt x="2458" y="1014"/>
                  </a:lnTo>
                  <a:lnTo>
                    <a:pt x="2457" y="1013"/>
                  </a:lnTo>
                  <a:lnTo>
                    <a:pt x="2458" y="1013"/>
                  </a:lnTo>
                  <a:lnTo>
                    <a:pt x="2458" y="1011"/>
                  </a:lnTo>
                  <a:lnTo>
                    <a:pt x="2457" y="1011"/>
                  </a:lnTo>
                  <a:lnTo>
                    <a:pt x="2457" y="1013"/>
                  </a:lnTo>
                  <a:lnTo>
                    <a:pt x="2455" y="1011"/>
                  </a:lnTo>
                  <a:lnTo>
                    <a:pt x="2454" y="1010"/>
                  </a:lnTo>
                  <a:lnTo>
                    <a:pt x="2454" y="1008"/>
                  </a:lnTo>
                  <a:lnTo>
                    <a:pt x="2454" y="1006"/>
                  </a:lnTo>
                  <a:lnTo>
                    <a:pt x="2455" y="1006"/>
                  </a:lnTo>
                  <a:lnTo>
                    <a:pt x="2457" y="1006"/>
                  </a:lnTo>
                  <a:lnTo>
                    <a:pt x="2458" y="1006"/>
                  </a:lnTo>
                  <a:lnTo>
                    <a:pt x="2457" y="1006"/>
                  </a:lnTo>
                  <a:lnTo>
                    <a:pt x="2457" y="1005"/>
                  </a:lnTo>
                  <a:lnTo>
                    <a:pt x="2455" y="1005"/>
                  </a:lnTo>
                  <a:lnTo>
                    <a:pt x="2455" y="1003"/>
                  </a:lnTo>
                  <a:lnTo>
                    <a:pt x="2454" y="1005"/>
                  </a:lnTo>
                  <a:lnTo>
                    <a:pt x="2452" y="1005"/>
                  </a:lnTo>
                  <a:lnTo>
                    <a:pt x="2452" y="1003"/>
                  </a:lnTo>
                  <a:lnTo>
                    <a:pt x="2451" y="1003"/>
                  </a:lnTo>
                  <a:lnTo>
                    <a:pt x="2451" y="1002"/>
                  </a:lnTo>
                  <a:lnTo>
                    <a:pt x="2449" y="1000"/>
                  </a:lnTo>
                  <a:lnTo>
                    <a:pt x="2448" y="999"/>
                  </a:lnTo>
                  <a:lnTo>
                    <a:pt x="2448" y="997"/>
                  </a:lnTo>
                  <a:lnTo>
                    <a:pt x="2448" y="996"/>
                  </a:lnTo>
                  <a:lnTo>
                    <a:pt x="2449" y="996"/>
                  </a:lnTo>
                  <a:lnTo>
                    <a:pt x="2449" y="994"/>
                  </a:lnTo>
                  <a:lnTo>
                    <a:pt x="2451" y="994"/>
                  </a:lnTo>
                  <a:lnTo>
                    <a:pt x="2452" y="994"/>
                  </a:lnTo>
                  <a:lnTo>
                    <a:pt x="2452" y="993"/>
                  </a:lnTo>
                  <a:lnTo>
                    <a:pt x="2454" y="991"/>
                  </a:lnTo>
                  <a:lnTo>
                    <a:pt x="2454" y="989"/>
                  </a:lnTo>
                  <a:lnTo>
                    <a:pt x="2454" y="988"/>
                  </a:lnTo>
                  <a:lnTo>
                    <a:pt x="2455" y="988"/>
                  </a:lnTo>
                  <a:lnTo>
                    <a:pt x="2455" y="986"/>
                  </a:lnTo>
                  <a:lnTo>
                    <a:pt x="2455" y="985"/>
                  </a:lnTo>
                  <a:lnTo>
                    <a:pt x="2454" y="982"/>
                  </a:lnTo>
                  <a:lnTo>
                    <a:pt x="2455" y="980"/>
                  </a:lnTo>
                  <a:lnTo>
                    <a:pt x="2455" y="982"/>
                  </a:lnTo>
                  <a:lnTo>
                    <a:pt x="2455" y="983"/>
                  </a:lnTo>
                  <a:lnTo>
                    <a:pt x="2457" y="983"/>
                  </a:lnTo>
                  <a:lnTo>
                    <a:pt x="2458" y="983"/>
                  </a:lnTo>
                  <a:lnTo>
                    <a:pt x="2460" y="983"/>
                  </a:lnTo>
                  <a:lnTo>
                    <a:pt x="2458" y="982"/>
                  </a:lnTo>
                  <a:lnTo>
                    <a:pt x="2457" y="982"/>
                  </a:lnTo>
                  <a:lnTo>
                    <a:pt x="2457" y="980"/>
                  </a:lnTo>
                  <a:lnTo>
                    <a:pt x="2455" y="979"/>
                  </a:lnTo>
                  <a:lnTo>
                    <a:pt x="2454" y="979"/>
                  </a:lnTo>
                  <a:lnTo>
                    <a:pt x="2454" y="977"/>
                  </a:lnTo>
                  <a:lnTo>
                    <a:pt x="2455" y="977"/>
                  </a:lnTo>
                  <a:lnTo>
                    <a:pt x="2457" y="977"/>
                  </a:lnTo>
                  <a:lnTo>
                    <a:pt x="2457" y="979"/>
                  </a:lnTo>
                  <a:lnTo>
                    <a:pt x="2458" y="979"/>
                  </a:lnTo>
                  <a:lnTo>
                    <a:pt x="2458" y="977"/>
                  </a:lnTo>
                  <a:lnTo>
                    <a:pt x="2458" y="975"/>
                  </a:lnTo>
                  <a:lnTo>
                    <a:pt x="2458" y="974"/>
                  </a:lnTo>
                  <a:lnTo>
                    <a:pt x="2458" y="972"/>
                  </a:lnTo>
                  <a:lnTo>
                    <a:pt x="2458" y="971"/>
                  </a:lnTo>
                  <a:lnTo>
                    <a:pt x="2457" y="971"/>
                  </a:lnTo>
                  <a:lnTo>
                    <a:pt x="2455" y="971"/>
                  </a:lnTo>
                  <a:lnTo>
                    <a:pt x="2455" y="969"/>
                  </a:lnTo>
                  <a:lnTo>
                    <a:pt x="2455" y="969"/>
                  </a:lnTo>
                  <a:lnTo>
                    <a:pt x="2457" y="969"/>
                  </a:lnTo>
                  <a:lnTo>
                    <a:pt x="2457" y="968"/>
                  </a:lnTo>
                  <a:lnTo>
                    <a:pt x="2458" y="966"/>
                  </a:lnTo>
                  <a:lnTo>
                    <a:pt x="2460" y="966"/>
                  </a:lnTo>
                  <a:lnTo>
                    <a:pt x="2458" y="965"/>
                  </a:lnTo>
                  <a:lnTo>
                    <a:pt x="2460" y="963"/>
                  </a:lnTo>
                  <a:lnTo>
                    <a:pt x="2460" y="962"/>
                  </a:lnTo>
                  <a:lnTo>
                    <a:pt x="2462" y="962"/>
                  </a:lnTo>
                  <a:lnTo>
                    <a:pt x="2462" y="960"/>
                  </a:lnTo>
                  <a:lnTo>
                    <a:pt x="2462" y="958"/>
                  </a:lnTo>
                  <a:lnTo>
                    <a:pt x="2462" y="957"/>
                  </a:lnTo>
                  <a:lnTo>
                    <a:pt x="2462" y="955"/>
                  </a:lnTo>
                  <a:lnTo>
                    <a:pt x="2462" y="952"/>
                  </a:lnTo>
                  <a:lnTo>
                    <a:pt x="2462" y="951"/>
                  </a:lnTo>
                  <a:lnTo>
                    <a:pt x="2462" y="949"/>
                  </a:lnTo>
                  <a:lnTo>
                    <a:pt x="2463" y="949"/>
                  </a:lnTo>
                  <a:lnTo>
                    <a:pt x="2463" y="948"/>
                  </a:lnTo>
                  <a:lnTo>
                    <a:pt x="2463" y="946"/>
                  </a:lnTo>
                  <a:lnTo>
                    <a:pt x="2463" y="945"/>
                  </a:lnTo>
                  <a:lnTo>
                    <a:pt x="2463" y="943"/>
                  </a:lnTo>
                  <a:lnTo>
                    <a:pt x="2462" y="941"/>
                  </a:lnTo>
                  <a:lnTo>
                    <a:pt x="2462" y="940"/>
                  </a:lnTo>
                  <a:lnTo>
                    <a:pt x="2460" y="940"/>
                  </a:lnTo>
                  <a:lnTo>
                    <a:pt x="2460" y="938"/>
                  </a:lnTo>
                  <a:lnTo>
                    <a:pt x="2458" y="937"/>
                  </a:lnTo>
                  <a:lnTo>
                    <a:pt x="2460" y="937"/>
                  </a:lnTo>
                  <a:lnTo>
                    <a:pt x="2458" y="935"/>
                  </a:lnTo>
                  <a:lnTo>
                    <a:pt x="2460" y="935"/>
                  </a:lnTo>
                  <a:lnTo>
                    <a:pt x="2460" y="934"/>
                  </a:lnTo>
                  <a:lnTo>
                    <a:pt x="2460" y="932"/>
                  </a:lnTo>
                  <a:lnTo>
                    <a:pt x="2462" y="932"/>
                  </a:lnTo>
                  <a:lnTo>
                    <a:pt x="2460" y="932"/>
                  </a:lnTo>
                  <a:lnTo>
                    <a:pt x="2460" y="932"/>
                  </a:lnTo>
                  <a:lnTo>
                    <a:pt x="2458" y="932"/>
                  </a:lnTo>
                  <a:lnTo>
                    <a:pt x="2457" y="932"/>
                  </a:lnTo>
                  <a:lnTo>
                    <a:pt x="2457" y="932"/>
                  </a:lnTo>
                  <a:lnTo>
                    <a:pt x="2458" y="932"/>
                  </a:lnTo>
                  <a:lnTo>
                    <a:pt x="2458" y="934"/>
                  </a:lnTo>
                  <a:lnTo>
                    <a:pt x="2457" y="934"/>
                  </a:lnTo>
                  <a:lnTo>
                    <a:pt x="2455" y="934"/>
                  </a:lnTo>
                  <a:lnTo>
                    <a:pt x="2454" y="934"/>
                  </a:lnTo>
                  <a:lnTo>
                    <a:pt x="2454" y="932"/>
                  </a:lnTo>
                  <a:lnTo>
                    <a:pt x="2452" y="932"/>
                  </a:lnTo>
                  <a:lnTo>
                    <a:pt x="2451" y="932"/>
                  </a:lnTo>
                  <a:lnTo>
                    <a:pt x="2451" y="932"/>
                  </a:lnTo>
                  <a:lnTo>
                    <a:pt x="2451" y="931"/>
                  </a:lnTo>
                  <a:lnTo>
                    <a:pt x="2449" y="931"/>
                  </a:lnTo>
                  <a:lnTo>
                    <a:pt x="2449" y="927"/>
                  </a:lnTo>
                  <a:lnTo>
                    <a:pt x="2449" y="926"/>
                  </a:lnTo>
                  <a:lnTo>
                    <a:pt x="2448" y="926"/>
                  </a:lnTo>
                  <a:lnTo>
                    <a:pt x="2446" y="924"/>
                  </a:lnTo>
                  <a:lnTo>
                    <a:pt x="2446" y="923"/>
                  </a:lnTo>
                  <a:lnTo>
                    <a:pt x="2445" y="923"/>
                  </a:lnTo>
                  <a:lnTo>
                    <a:pt x="2445" y="924"/>
                  </a:lnTo>
                  <a:lnTo>
                    <a:pt x="2443" y="924"/>
                  </a:lnTo>
                  <a:lnTo>
                    <a:pt x="2443" y="923"/>
                  </a:lnTo>
                  <a:lnTo>
                    <a:pt x="2441" y="923"/>
                  </a:lnTo>
                  <a:lnTo>
                    <a:pt x="2441" y="924"/>
                  </a:lnTo>
                  <a:lnTo>
                    <a:pt x="2441" y="926"/>
                  </a:lnTo>
                  <a:lnTo>
                    <a:pt x="2441" y="927"/>
                  </a:lnTo>
                  <a:lnTo>
                    <a:pt x="2440" y="927"/>
                  </a:lnTo>
                  <a:lnTo>
                    <a:pt x="2438" y="927"/>
                  </a:lnTo>
                  <a:lnTo>
                    <a:pt x="2438" y="927"/>
                  </a:lnTo>
                  <a:lnTo>
                    <a:pt x="2435" y="927"/>
                  </a:lnTo>
                  <a:lnTo>
                    <a:pt x="2434" y="927"/>
                  </a:lnTo>
                  <a:lnTo>
                    <a:pt x="2432" y="927"/>
                  </a:lnTo>
                  <a:lnTo>
                    <a:pt x="2434" y="926"/>
                  </a:lnTo>
                  <a:lnTo>
                    <a:pt x="2432" y="926"/>
                  </a:lnTo>
                  <a:lnTo>
                    <a:pt x="2434" y="924"/>
                  </a:lnTo>
                  <a:lnTo>
                    <a:pt x="2432" y="924"/>
                  </a:lnTo>
                  <a:lnTo>
                    <a:pt x="2432" y="926"/>
                  </a:lnTo>
                  <a:lnTo>
                    <a:pt x="2432" y="927"/>
                  </a:lnTo>
                  <a:lnTo>
                    <a:pt x="2431" y="926"/>
                  </a:lnTo>
                  <a:lnTo>
                    <a:pt x="2429" y="926"/>
                  </a:lnTo>
                  <a:lnTo>
                    <a:pt x="2429" y="927"/>
                  </a:lnTo>
                  <a:lnTo>
                    <a:pt x="2428" y="926"/>
                  </a:lnTo>
                  <a:lnTo>
                    <a:pt x="2428" y="924"/>
                  </a:lnTo>
                  <a:lnTo>
                    <a:pt x="2426" y="924"/>
                  </a:lnTo>
                  <a:lnTo>
                    <a:pt x="2424" y="924"/>
                  </a:lnTo>
                  <a:lnTo>
                    <a:pt x="2424" y="926"/>
                  </a:lnTo>
                  <a:lnTo>
                    <a:pt x="2426" y="926"/>
                  </a:lnTo>
                  <a:lnTo>
                    <a:pt x="2424" y="927"/>
                  </a:lnTo>
                  <a:lnTo>
                    <a:pt x="2423" y="927"/>
                  </a:lnTo>
                  <a:lnTo>
                    <a:pt x="2423" y="929"/>
                  </a:lnTo>
                  <a:lnTo>
                    <a:pt x="2421" y="929"/>
                  </a:lnTo>
                  <a:lnTo>
                    <a:pt x="2421" y="931"/>
                  </a:lnTo>
                  <a:lnTo>
                    <a:pt x="2420" y="931"/>
                  </a:lnTo>
                  <a:lnTo>
                    <a:pt x="2418" y="931"/>
                  </a:lnTo>
                  <a:lnTo>
                    <a:pt x="2417" y="931"/>
                  </a:lnTo>
                  <a:lnTo>
                    <a:pt x="2415" y="931"/>
                  </a:lnTo>
                  <a:lnTo>
                    <a:pt x="2414" y="931"/>
                  </a:lnTo>
                  <a:lnTo>
                    <a:pt x="2414" y="929"/>
                  </a:lnTo>
                  <a:lnTo>
                    <a:pt x="2412" y="929"/>
                  </a:lnTo>
                  <a:lnTo>
                    <a:pt x="2412" y="931"/>
                  </a:lnTo>
                  <a:lnTo>
                    <a:pt x="2411" y="931"/>
                  </a:lnTo>
                  <a:lnTo>
                    <a:pt x="2411" y="929"/>
                  </a:lnTo>
                  <a:lnTo>
                    <a:pt x="2409" y="929"/>
                  </a:lnTo>
                  <a:lnTo>
                    <a:pt x="2409" y="927"/>
                  </a:lnTo>
                  <a:lnTo>
                    <a:pt x="2407" y="927"/>
                  </a:lnTo>
                  <a:lnTo>
                    <a:pt x="2406" y="926"/>
                  </a:lnTo>
                  <a:lnTo>
                    <a:pt x="2406" y="924"/>
                  </a:lnTo>
                  <a:lnTo>
                    <a:pt x="2406" y="923"/>
                  </a:lnTo>
                  <a:lnTo>
                    <a:pt x="2404" y="923"/>
                  </a:lnTo>
                  <a:lnTo>
                    <a:pt x="2404" y="921"/>
                  </a:lnTo>
                  <a:lnTo>
                    <a:pt x="2404" y="920"/>
                  </a:lnTo>
                  <a:lnTo>
                    <a:pt x="2404" y="918"/>
                  </a:lnTo>
                  <a:lnTo>
                    <a:pt x="2404" y="917"/>
                  </a:lnTo>
                  <a:lnTo>
                    <a:pt x="2404" y="915"/>
                  </a:lnTo>
                  <a:lnTo>
                    <a:pt x="2403" y="915"/>
                  </a:lnTo>
                  <a:lnTo>
                    <a:pt x="2401" y="914"/>
                  </a:lnTo>
                  <a:lnTo>
                    <a:pt x="2403" y="914"/>
                  </a:lnTo>
                  <a:lnTo>
                    <a:pt x="2404" y="914"/>
                  </a:lnTo>
                  <a:lnTo>
                    <a:pt x="2404" y="912"/>
                  </a:lnTo>
                  <a:lnTo>
                    <a:pt x="2404" y="910"/>
                  </a:lnTo>
                  <a:lnTo>
                    <a:pt x="2403" y="912"/>
                  </a:lnTo>
                  <a:lnTo>
                    <a:pt x="2401" y="912"/>
                  </a:lnTo>
                  <a:lnTo>
                    <a:pt x="2401" y="910"/>
                  </a:lnTo>
                  <a:lnTo>
                    <a:pt x="2401" y="909"/>
                  </a:lnTo>
                  <a:lnTo>
                    <a:pt x="2400" y="907"/>
                  </a:lnTo>
                  <a:lnTo>
                    <a:pt x="2398" y="907"/>
                  </a:lnTo>
                  <a:lnTo>
                    <a:pt x="2398" y="906"/>
                  </a:lnTo>
                  <a:lnTo>
                    <a:pt x="2397" y="904"/>
                  </a:lnTo>
                  <a:lnTo>
                    <a:pt x="2395" y="904"/>
                  </a:lnTo>
                  <a:lnTo>
                    <a:pt x="2395" y="903"/>
                  </a:lnTo>
                  <a:lnTo>
                    <a:pt x="2393" y="903"/>
                  </a:lnTo>
                  <a:lnTo>
                    <a:pt x="2392" y="903"/>
                  </a:lnTo>
                  <a:lnTo>
                    <a:pt x="2389" y="901"/>
                  </a:lnTo>
                  <a:lnTo>
                    <a:pt x="2386" y="901"/>
                  </a:lnTo>
                  <a:lnTo>
                    <a:pt x="2383" y="901"/>
                  </a:lnTo>
                  <a:lnTo>
                    <a:pt x="2383" y="900"/>
                  </a:lnTo>
                  <a:lnTo>
                    <a:pt x="2381" y="900"/>
                  </a:lnTo>
                  <a:lnTo>
                    <a:pt x="2380" y="900"/>
                  </a:lnTo>
                  <a:lnTo>
                    <a:pt x="2380" y="901"/>
                  </a:lnTo>
                  <a:lnTo>
                    <a:pt x="2378" y="901"/>
                  </a:lnTo>
                  <a:lnTo>
                    <a:pt x="2376" y="901"/>
                  </a:lnTo>
                  <a:lnTo>
                    <a:pt x="2375" y="903"/>
                  </a:lnTo>
                  <a:lnTo>
                    <a:pt x="2373" y="901"/>
                  </a:lnTo>
                  <a:lnTo>
                    <a:pt x="2370" y="903"/>
                  </a:lnTo>
                  <a:lnTo>
                    <a:pt x="2364" y="903"/>
                  </a:lnTo>
                  <a:lnTo>
                    <a:pt x="2361" y="903"/>
                  </a:lnTo>
                  <a:lnTo>
                    <a:pt x="2356" y="904"/>
                  </a:lnTo>
                  <a:lnTo>
                    <a:pt x="2355" y="904"/>
                  </a:lnTo>
                  <a:lnTo>
                    <a:pt x="2352" y="906"/>
                  </a:lnTo>
                  <a:lnTo>
                    <a:pt x="2350" y="906"/>
                  </a:lnTo>
                  <a:lnTo>
                    <a:pt x="2349" y="907"/>
                  </a:lnTo>
                  <a:lnTo>
                    <a:pt x="2349" y="909"/>
                  </a:lnTo>
                  <a:lnTo>
                    <a:pt x="2347" y="910"/>
                  </a:lnTo>
                  <a:lnTo>
                    <a:pt x="2344" y="910"/>
                  </a:lnTo>
                  <a:lnTo>
                    <a:pt x="2339" y="910"/>
                  </a:lnTo>
                  <a:lnTo>
                    <a:pt x="2338" y="910"/>
                  </a:lnTo>
                  <a:lnTo>
                    <a:pt x="2336" y="910"/>
                  </a:lnTo>
                  <a:lnTo>
                    <a:pt x="2336" y="912"/>
                  </a:lnTo>
                  <a:lnTo>
                    <a:pt x="2335" y="912"/>
                  </a:lnTo>
                  <a:lnTo>
                    <a:pt x="2333" y="914"/>
                  </a:lnTo>
                  <a:lnTo>
                    <a:pt x="2330" y="914"/>
                  </a:lnTo>
                  <a:lnTo>
                    <a:pt x="2329" y="915"/>
                  </a:lnTo>
                  <a:lnTo>
                    <a:pt x="2327" y="915"/>
                  </a:lnTo>
                  <a:lnTo>
                    <a:pt x="2327" y="917"/>
                  </a:lnTo>
                  <a:lnTo>
                    <a:pt x="2327" y="917"/>
                  </a:lnTo>
                  <a:lnTo>
                    <a:pt x="2325" y="917"/>
                  </a:lnTo>
                  <a:lnTo>
                    <a:pt x="2325" y="918"/>
                  </a:lnTo>
                  <a:lnTo>
                    <a:pt x="2324" y="918"/>
                  </a:lnTo>
                  <a:lnTo>
                    <a:pt x="2322" y="918"/>
                  </a:lnTo>
                  <a:lnTo>
                    <a:pt x="2321" y="918"/>
                  </a:lnTo>
                  <a:lnTo>
                    <a:pt x="2321" y="920"/>
                  </a:lnTo>
                  <a:lnTo>
                    <a:pt x="2319" y="920"/>
                  </a:lnTo>
                  <a:lnTo>
                    <a:pt x="2318" y="920"/>
                  </a:lnTo>
                  <a:lnTo>
                    <a:pt x="2316" y="920"/>
                  </a:lnTo>
                  <a:lnTo>
                    <a:pt x="2315" y="920"/>
                  </a:lnTo>
                  <a:lnTo>
                    <a:pt x="2315" y="921"/>
                  </a:lnTo>
                  <a:lnTo>
                    <a:pt x="2313" y="921"/>
                  </a:lnTo>
                  <a:lnTo>
                    <a:pt x="2311" y="923"/>
                  </a:lnTo>
                  <a:lnTo>
                    <a:pt x="2310" y="923"/>
                  </a:lnTo>
                  <a:lnTo>
                    <a:pt x="2310" y="924"/>
                  </a:lnTo>
                  <a:lnTo>
                    <a:pt x="2308" y="924"/>
                  </a:lnTo>
                  <a:lnTo>
                    <a:pt x="2307" y="924"/>
                  </a:lnTo>
                  <a:lnTo>
                    <a:pt x="2307" y="923"/>
                  </a:lnTo>
                  <a:lnTo>
                    <a:pt x="2305" y="923"/>
                  </a:lnTo>
                  <a:lnTo>
                    <a:pt x="2304" y="921"/>
                  </a:lnTo>
                  <a:lnTo>
                    <a:pt x="2302" y="921"/>
                  </a:lnTo>
                  <a:lnTo>
                    <a:pt x="2299" y="921"/>
                  </a:lnTo>
                  <a:lnTo>
                    <a:pt x="2298" y="920"/>
                  </a:lnTo>
                  <a:lnTo>
                    <a:pt x="2296" y="920"/>
                  </a:lnTo>
                  <a:lnTo>
                    <a:pt x="2298" y="918"/>
                  </a:lnTo>
                  <a:lnTo>
                    <a:pt x="2296" y="918"/>
                  </a:lnTo>
                  <a:lnTo>
                    <a:pt x="2296" y="920"/>
                  </a:lnTo>
                  <a:lnTo>
                    <a:pt x="2294" y="918"/>
                  </a:lnTo>
                  <a:lnTo>
                    <a:pt x="2293" y="918"/>
                  </a:lnTo>
                  <a:lnTo>
                    <a:pt x="2293" y="917"/>
                  </a:lnTo>
                  <a:lnTo>
                    <a:pt x="2294" y="917"/>
                  </a:lnTo>
                  <a:lnTo>
                    <a:pt x="2294" y="915"/>
                  </a:lnTo>
                  <a:lnTo>
                    <a:pt x="2293" y="915"/>
                  </a:lnTo>
                  <a:lnTo>
                    <a:pt x="2293" y="917"/>
                  </a:lnTo>
                  <a:lnTo>
                    <a:pt x="2291" y="917"/>
                  </a:lnTo>
                  <a:lnTo>
                    <a:pt x="2291" y="918"/>
                  </a:lnTo>
                  <a:lnTo>
                    <a:pt x="2293" y="918"/>
                  </a:lnTo>
                  <a:lnTo>
                    <a:pt x="2293" y="920"/>
                  </a:lnTo>
                  <a:lnTo>
                    <a:pt x="2291" y="920"/>
                  </a:lnTo>
                  <a:lnTo>
                    <a:pt x="2290" y="920"/>
                  </a:lnTo>
                  <a:lnTo>
                    <a:pt x="2288" y="918"/>
                  </a:lnTo>
                  <a:lnTo>
                    <a:pt x="2287" y="918"/>
                  </a:lnTo>
                  <a:lnTo>
                    <a:pt x="2285" y="918"/>
                  </a:lnTo>
                  <a:lnTo>
                    <a:pt x="2284" y="918"/>
                  </a:lnTo>
                  <a:lnTo>
                    <a:pt x="2284" y="917"/>
                  </a:lnTo>
                  <a:lnTo>
                    <a:pt x="2282" y="917"/>
                  </a:lnTo>
                  <a:lnTo>
                    <a:pt x="2284" y="918"/>
                  </a:lnTo>
                  <a:lnTo>
                    <a:pt x="2279" y="918"/>
                  </a:lnTo>
                  <a:lnTo>
                    <a:pt x="2281" y="917"/>
                  </a:lnTo>
                  <a:lnTo>
                    <a:pt x="2279" y="917"/>
                  </a:lnTo>
                  <a:lnTo>
                    <a:pt x="2277" y="917"/>
                  </a:lnTo>
                  <a:lnTo>
                    <a:pt x="2276" y="917"/>
                  </a:lnTo>
                  <a:lnTo>
                    <a:pt x="2276" y="918"/>
                  </a:lnTo>
                  <a:lnTo>
                    <a:pt x="2274" y="917"/>
                  </a:lnTo>
                  <a:lnTo>
                    <a:pt x="2273" y="918"/>
                  </a:lnTo>
                  <a:lnTo>
                    <a:pt x="2271" y="918"/>
                  </a:lnTo>
                  <a:lnTo>
                    <a:pt x="2270" y="918"/>
                  </a:lnTo>
                  <a:lnTo>
                    <a:pt x="2270" y="920"/>
                  </a:lnTo>
                  <a:lnTo>
                    <a:pt x="2267" y="920"/>
                  </a:lnTo>
                  <a:lnTo>
                    <a:pt x="2267" y="918"/>
                  </a:lnTo>
                  <a:lnTo>
                    <a:pt x="2265" y="918"/>
                  </a:lnTo>
                  <a:lnTo>
                    <a:pt x="2265" y="920"/>
                  </a:lnTo>
                  <a:lnTo>
                    <a:pt x="2264" y="920"/>
                  </a:lnTo>
                  <a:lnTo>
                    <a:pt x="2262" y="920"/>
                  </a:lnTo>
                  <a:lnTo>
                    <a:pt x="2259" y="920"/>
                  </a:lnTo>
                  <a:lnTo>
                    <a:pt x="2257" y="921"/>
                  </a:lnTo>
                  <a:lnTo>
                    <a:pt x="2256" y="921"/>
                  </a:lnTo>
                  <a:lnTo>
                    <a:pt x="2254" y="921"/>
                  </a:lnTo>
                  <a:lnTo>
                    <a:pt x="2253" y="923"/>
                  </a:lnTo>
                  <a:lnTo>
                    <a:pt x="2251" y="923"/>
                  </a:lnTo>
                  <a:lnTo>
                    <a:pt x="2250" y="924"/>
                  </a:lnTo>
                  <a:lnTo>
                    <a:pt x="2248" y="924"/>
                  </a:lnTo>
                  <a:lnTo>
                    <a:pt x="2247" y="924"/>
                  </a:lnTo>
                  <a:lnTo>
                    <a:pt x="2247" y="926"/>
                  </a:lnTo>
                  <a:lnTo>
                    <a:pt x="2245" y="926"/>
                  </a:lnTo>
                  <a:lnTo>
                    <a:pt x="2243" y="926"/>
                  </a:lnTo>
                  <a:lnTo>
                    <a:pt x="2243" y="927"/>
                  </a:lnTo>
                  <a:lnTo>
                    <a:pt x="2242" y="927"/>
                  </a:lnTo>
                  <a:lnTo>
                    <a:pt x="2240" y="927"/>
                  </a:lnTo>
                  <a:lnTo>
                    <a:pt x="2240" y="929"/>
                  </a:lnTo>
                  <a:lnTo>
                    <a:pt x="2239" y="929"/>
                  </a:lnTo>
                  <a:lnTo>
                    <a:pt x="2237" y="929"/>
                  </a:lnTo>
                  <a:lnTo>
                    <a:pt x="2236" y="929"/>
                  </a:lnTo>
                  <a:lnTo>
                    <a:pt x="2234" y="929"/>
                  </a:lnTo>
                  <a:lnTo>
                    <a:pt x="2233" y="929"/>
                  </a:lnTo>
                  <a:lnTo>
                    <a:pt x="2233" y="927"/>
                  </a:lnTo>
                  <a:lnTo>
                    <a:pt x="2231" y="927"/>
                  </a:lnTo>
                  <a:lnTo>
                    <a:pt x="2229" y="927"/>
                  </a:lnTo>
                  <a:lnTo>
                    <a:pt x="2228" y="926"/>
                  </a:lnTo>
                  <a:lnTo>
                    <a:pt x="2226" y="926"/>
                  </a:lnTo>
                  <a:lnTo>
                    <a:pt x="2225" y="926"/>
                  </a:lnTo>
                  <a:lnTo>
                    <a:pt x="2223" y="924"/>
                  </a:lnTo>
                  <a:lnTo>
                    <a:pt x="2222" y="924"/>
                  </a:lnTo>
                  <a:lnTo>
                    <a:pt x="2220" y="923"/>
                  </a:lnTo>
                  <a:lnTo>
                    <a:pt x="2219" y="921"/>
                  </a:lnTo>
                  <a:lnTo>
                    <a:pt x="2217" y="921"/>
                  </a:lnTo>
                  <a:lnTo>
                    <a:pt x="2216" y="920"/>
                  </a:lnTo>
                  <a:lnTo>
                    <a:pt x="2216" y="920"/>
                  </a:lnTo>
                  <a:lnTo>
                    <a:pt x="2216" y="918"/>
                  </a:lnTo>
                  <a:lnTo>
                    <a:pt x="2214" y="918"/>
                  </a:lnTo>
                  <a:lnTo>
                    <a:pt x="2212" y="917"/>
                  </a:lnTo>
                  <a:lnTo>
                    <a:pt x="2212" y="915"/>
                  </a:lnTo>
                  <a:lnTo>
                    <a:pt x="2211" y="915"/>
                  </a:lnTo>
                  <a:lnTo>
                    <a:pt x="2211" y="914"/>
                  </a:lnTo>
                  <a:lnTo>
                    <a:pt x="2209" y="914"/>
                  </a:lnTo>
                  <a:lnTo>
                    <a:pt x="2208" y="912"/>
                  </a:lnTo>
                  <a:lnTo>
                    <a:pt x="2206" y="910"/>
                  </a:lnTo>
                  <a:lnTo>
                    <a:pt x="2206" y="909"/>
                  </a:lnTo>
                  <a:lnTo>
                    <a:pt x="2205" y="909"/>
                  </a:lnTo>
                  <a:lnTo>
                    <a:pt x="2205" y="907"/>
                  </a:lnTo>
                  <a:lnTo>
                    <a:pt x="2203" y="907"/>
                  </a:lnTo>
                  <a:lnTo>
                    <a:pt x="2203" y="906"/>
                  </a:lnTo>
                  <a:lnTo>
                    <a:pt x="2202" y="906"/>
                  </a:lnTo>
                  <a:lnTo>
                    <a:pt x="2200" y="904"/>
                  </a:lnTo>
                  <a:lnTo>
                    <a:pt x="2197" y="904"/>
                  </a:lnTo>
                  <a:lnTo>
                    <a:pt x="2195" y="903"/>
                  </a:lnTo>
                  <a:lnTo>
                    <a:pt x="2197" y="901"/>
                  </a:lnTo>
                  <a:lnTo>
                    <a:pt x="2195" y="901"/>
                  </a:lnTo>
                  <a:lnTo>
                    <a:pt x="2192" y="900"/>
                  </a:lnTo>
                  <a:lnTo>
                    <a:pt x="2191" y="898"/>
                  </a:lnTo>
                  <a:lnTo>
                    <a:pt x="2189" y="898"/>
                  </a:lnTo>
                  <a:lnTo>
                    <a:pt x="2189" y="897"/>
                  </a:lnTo>
                  <a:lnTo>
                    <a:pt x="2188" y="895"/>
                  </a:lnTo>
                  <a:lnTo>
                    <a:pt x="2186" y="895"/>
                  </a:lnTo>
                  <a:lnTo>
                    <a:pt x="2186" y="893"/>
                  </a:lnTo>
                  <a:lnTo>
                    <a:pt x="2185" y="893"/>
                  </a:lnTo>
                  <a:lnTo>
                    <a:pt x="2183" y="893"/>
                  </a:lnTo>
                  <a:lnTo>
                    <a:pt x="2180" y="892"/>
                  </a:lnTo>
                  <a:lnTo>
                    <a:pt x="2178" y="890"/>
                  </a:lnTo>
                  <a:lnTo>
                    <a:pt x="2177" y="890"/>
                  </a:lnTo>
                  <a:lnTo>
                    <a:pt x="2177" y="889"/>
                  </a:lnTo>
                  <a:lnTo>
                    <a:pt x="2177" y="887"/>
                  </a:lnTo>
                  <a:lnTo>
                    <a:pt x="2175" y="887"/>
                  </a:lnTo>
                  <a:lnTo>
                    <a:pt x="2175" y="886"/>
                  </a:lnTo>
                  <a:lnTo>
                    <a:pt x="2177" y="886"/>
                  </a:lnTo>
                  <a:lnTo>
                    <a:pt x="2177" y="884"/>
                  </a:lnTo>
                  <a:lnTo>
                    <a:pt x="2175" y="886"/>
                  </a:lnTo>
                  <a:lnTo>
                    <a:pt x="2174" y="886"/>
                  </a:lnTo>
                  <a:lnTo>
                    <a:pt x="2172" y="886"/>
                  </a:lnTo>
                  <a:lnTo>
                    <a:pt x="2172" y="884"/>
                  </a:lnTo>
                  <a:lnTo>
                    <a:pt x="2171" y="884"/>
                  </a:lnTo>
                  <a:lnTo>
                    <a:pt x="2171" y="883"/>
                  </a:lnTo>
                  <a:lnTo>
                    <a:pt x="2171" y="881"/>
                  </a:lnTo>
                  <a:lnTo>
                    <a:pt x="2172" y="881"/>
                  </a:lnTo>
                  <a:lnTo>
                    <a:pt x="2172" y="879"/>
                  </a:lnTo>
                  <a:lnTo>
                    <a:pt x="2171" y="879"/>
                  </a:lnTo>
                  <a:lnTo>
                    <a:pt x="2171" y="878"/>
                  </a:lnTo>
                  <a:lnTo>
                    <a:pt x="2169" y="878"/>
                  </a:lnTo>
                  <a:lnTo>
                    <a:pt x="2169" y="879"/>
                  </a:lnTo>
                  <a:lnTo>
                    <a:pt x="2168" y="879"/>
                  </a:lnTo>
                  <a:lnTo>
                    <a:pt x="2168" y="878"/>
                  </a:lnTo>
                  <a:lnTo>
                    <a:pt x="2168" y="876"/>
                  </a:lnTo>
                  <a:lnTo>
                    <a:pt x="2168" y="875"/>
                  </a:lnTo>
                  <a:lnTo>
                    <a:pt x="2169" y="876"/>
                  </a:lnTo>
                  <a:lnTo>
                    <a:pt x="2169" y="875"/>
                  </a:lnTo>
                  <a:lnTo>
                    <a:pt x="2171" y="875"/>
                  </a:lnTo>
                  <a:lnTo>
                    <a:pt x="2171" y="873"/>
                  </a:lnTo>
                  <a:lnTo>
                    <a:pt x="2172" y="875"/>
                  </a:lnTo>
                  <a:lnTo>
                    <a:pt x="2172" y="873"/>
                  </a:lnTo>
                  <a:lnTo>
                    <a:pt x="2171" y="873"/>
                  </a:lnTo>
                  <a:lnTo>
                    <a:pt x="2169" y="873"/>
                  </a:lnTo>
                  <a:lnTo>
                    <a:pt x="2169" y="875"/>
                  </a:lnTo>
                  <a:lnTo>
                    <a:pt x="2168" y="873"/>
                  </a:lnTo>
                  <a:lnTo>
                    <a:pt x="2168" y="872"/>
                  </a:lnTo>
                  <a:lnTo>
                    <a:pt x="2168" y="870"/>
                  </a:lnTo>
                  <a:lnTo>
                    <a:pt x="2169" y="870"/>
                  </a:lnTo>
                  <a:lnTo>
                    <a:pt x="2169" y="869"/>
                  </a:lnTo>
                  <a:lnTo>
                    <a:pt x="2168" y="869"/>
                  </a:lnTo>
                  <a:lnTo>
                    <a:pt x="2168" y="867"/>
                  </a:lnTo>
                  <a:lnTo>
                    <a:pt x="2168" y="866"/>
                  </a:lnTo>
                  <a:lnTo>
                    <a:pt x="2169" y="866"/>
                  </a:lnTo>
                  <a:lnTo>
                    <a:pt x="2169" y="864"/>
                  </a:lnTo>
                  <a:lnTo>
                    <a:pt x="2168" y="864"/>
                  </a:lnTo>
                  <a:lnTo>
                    <a:pt x="2166" y="864"/>
                  </a:lnTo>
                  <a:lnTo>
                    <a:pt x="2166" y="862"/>
                  </a:lnTo>
                  <a:lnTo>
                    <a:pt x="2165" y="862"/>
                  </a:lnTo>
                  <a:lnTo>
                    <a:pt x="2165" y="861"/>
                  </a:lnTo>
                  <a:lnTo>
                    <a:pt x="2163" y="861"/>
                  </a:lnTo>
                  <a:lnTo>
                    <a:pt x="2163" y="859"/>
                  </a:lnTo>
                  <a:lnTo>
                    <a:pt x="2165" y="859"/>
                  </a:lnTo>
                  <a:lnTo>
                    <a:pt x="2165" y="858"/>
                  </a:lnTo>
                  <a:lnTo>
                    <a:pt x="2163" y="858"/>
                  </a:lnTo>
                  <a:lnTo>
                    <a:pt x="2163" y="856"/>
                  </a:lnTo>
                  <a:lnTo>
                    <a:pt x="2165" y="856"/>
                  </a:lnTo>
                  <a:lnTo>
                    <a:pt x="2165" y="856"/>
                  </a:lnTo>
                  <a:lnTo>
                    <a:pt x="2163" y="856"/>
                  </a:lnTo>
                  <a:lnTo>
                    <a:pt x="2163" y="856"/>
                  </a:lnTo>
                  <a:lnTo>
                    <a:pt x="2161" y="856"/>
                  </a:lnTo>
                  <a:lnTo>
                    <a:pt x="2160" y="856"/>
                  </a:lnTo>
                  <a:lnTo>
                    <a:pt x="2158" y="856"/>
                  </a:lnTo>
                  <a:lnTo>
                    <a:pt x="2158" y="855"/>
                  </a:lnTo>
                  <a:lnTo>
                    <a:pt x="2160" y="855"/>
                  </a:lnTo>
                  <a:lnTo>
                    <a:pt x="2160" y="853"/>
                  </a:lnTo>
                  <a:lnTo>
                    <a:pt x="2158" y="855"/>
                  </a:lnTo>
                  <a:lnTo>
                    <a:pt x="2157" y="855"/>
                  </a:lnTo>
                  <a:lnTo>
                    <a:pt x="2157" y="853"/>
                  </a:lnTo>
                  <a:lnTo>
                    <a:pt x="2155" y="853"/>
                  </a:lnTo>
                  <a:lnTo>
                    <a:pt x="2154" y="853"/>
                  </a:lnTo>
                  <a:lnTo>
                    <a:pt x="2154" y="852"/>
                  </a:lnTo>
                  <a:lnTo>
                    <a:pt x="2154" y="850"/>
                  </a:lnTo>
                  <a:lnTo>
                    <a:pt x="2152" y="850"/>
                  </a:lnTo>
                  <a:lnTo>
                    <a:pt x="2152" y="848"/>
                  </a:lnTo>
                  <a:lnTo>
                    <a:pt x="2152" y="847"/>
                  </a:lnTo>
                  <a:lnTo>
                    <a:pt x="2154" y="847"/>
                  </a:lnTo>
                  <a:lnTo>
                    <a:pt x="2154" y="845"/>
                  </a:lnTo>
                  <a:lnTo>
                    <a:pt x="2155" y="844"/>
                  </a:lnTo>
                  <a:lnTo>
                    <a:pt x="2154" y="844"/>
                  </a:lnTo>
                  <a:lnTo>
                    <a:pt x="2154" y="845"/>
                  </a:lnTo>
                  <a:lnTo>
                    <a:pt x="2152" y="845"/>
                  </a:lnTo>
                  <a:lnTo>
                    <a:pt x="2151" y="845"/>
                  </a:lnTo>
                  <a:lnTo>
                    <a:pt x="2152" y="844"/>
                  </a:lnTo>
                  <a:lnTo>
                    <a:pt x="2151" y="844"/>
                  </a:lnTo>
                  <a:lnTo>
                    <a:pt x="2151" y="842"/>
                  </a:lnTo>
                  <a:lnTo>
                    <a:pt x="2149" y="842"/>
                  </a:lnTo>
                  <a:lnTo>
                    <a:pt x="2149" y="844"/>
                  </a:lnTo>
                  <a:lnTo>
                    <a:pt x="2149" y="845"/>
                  </a:lnTo>
                  <a:lnTo>
                    <a:pt x="2148" y="845"/>
                  </a:lnTo>
                  <a:lnTo>
                    <a:pt x="2148" y="844"/>
                  </a:lnTo>
                  <a:lnTo>
                    <a:pt x="2148" y="842"/>
                  </a:lnTo>
                  <a:lnTo>
                    <a:pt x="2148" y="841"/>
                  </a:lnTo>
                  <a:lnTo>
                    <a:pt x="2149" y="841"/>
                  </a:lnTo>
                  <a:lnTo>
                    <a:pt x="2149" y="839"/>
                  </a:lnTo>
                  <a:lnTo>
                    <a:pt x="2148" y="839"/>
                  </a:lnTo>
                  <a:lnTo>
                    <a:pt x="2148" y="841"/>
                  </a:lnTo>
                  <a:lnTo>
                    <a:pt x="2146" y="841"/>
                  </a:lnTo>
                  <a:lnTo>
                    <a:pt x="2144" y="841"/>
                  </a:lnTo>
                  <a:lnTo>
                    <a:pt x="2143" y="841"/>
                  </a:lnTo>
                  <a:lnTo>
                    <a:pt x="2143" y="839"/>
                  </a:lnTo>
                  <a:lnTo>
                    <a:pt x="2143" y="838"/>
                  </a:lnTo>
                  <a:lnTo>
                    <a:pt x="2143" y="836"/>
                  </a:lnTo>
                  <a:lnTo>
                    <a:pt x="2144" y="836"/>
                  </a:lnTo>
                  <a:lnTo>
                    <a:pt x="2144" y="835"/>
                  </a:lnTo>
                  <a:lnTo>
                    <a:pt x="2146" y="835"/>
                  </a:lnTo>
                  <a:lnTo>
                    <a:pt x="2148" y="835"/>
                  </a:lnTo>
                  <a:lnTo>
                    <a:pt x="2148" y="833"/>
                  </a:lnTo>
                  <a:lnTo>
                    <a:pt x="2146" y="833"/>
                  </a:lnTo>
                  <a:lnTo>
                    <a:pt x="2144" y="833"/>
                  </a:lnTo>
                  <a:lnTo>
                    <a:pt x="2143" y="833"/>
                  </a:lnTo>
                  <a:lnTo>
                    <a:pt x="2143" y="831"/>
                  </a:lnTo>
                  <a:lnTo>
                    <a:pt x="2144" y="831"/>
                  </a:lnTo>
                  <a:lnTo>
                    <a:pt x="2144" y="830"/>
                  </a:lnTo>
                  <a:lnTo>
                    <a:pt x="2143" y="830"/>
                  </a:lnTo>
                  <a:lnTo>
                    <a:pt x="2143" y="831"/>
                  </a:lnTo>
                  <a:lnTo>
                    <a:pt x="2141" y="831"/>
                  </a:lnTo>
                  <a:lnTo>
                    <a:pt x="2141" y="831"/>
                  </a:lnTo>
                  <a:lnTo>
                    <a:pt x="2140" y="831"/>
                  </a:lnTo>
                  <a:lnTo>
                    <a:pt x="2140" y="830"/>
                  </a:lnTo>
                  <a:lnTo>
                    <a:pt x="2141" y="828"/>
                  </a:lnTo>
                  <a:lnTo>
                    <a:pt x="2141" y="830"/>
                  </a:lnTo>
                  <a:lnTo>
                    <a:pt x="2141" y="830"/>
                  </a:lnTo>
                  <a:lnTo>
                    <a:pt x="2141" y="828"/>
                  </a:lnTo>
                  <a:lnTo>
                    <a:pt x="2141" y="828"/>
                  </a:lnTo>
                  <a:lnTo>
                    <a:pt x="2140" y="828"/>
                  </a:lnTo>
                  <a:lnTo>
                    <a:pt x="2140" y="830"/>
                  </a:lnTo>
                  <a:lnTo>
                    <a:pt x="2138" y="830"/>
                  </a:lnTo>
                  <a:lnTo>
                    <a:pt x="2138" y="831"/>
                  </a:lnTo>
                  <a:lnTo>
                    <a:pt x="2137" y="831"/>
                  </a:lnTo>
                  <a:lnTo>
                    <a:pt x="2137" y="830"/>
                  </a:lnTo>
                  <a:lnTo>
                    <a:pt x="2135" y="830"/>
                  </a:lnTo>
                  <a:lnTo>
                    <a:pt x="2135" y="828"/>
                  </a:lnTo>
                  <a:lnTo>
                    <a:pt x="2134" y="828"/>
                  </a:lnTo>
                  <a:lnTo>
                    <a:pt x="2134" y="827"/>
                  </a:lnTo>
                  <a:lnTo>
                    <a:pt x="2132" y="827"/>
                  </a:lnTo>
                  <a:lnTo>
                    <a:pt x="2132" y="825"/>
                  </a:lnTo>
                  <a:lnTo>
                    <a:pt x="2130" y="825"/>
                  </a:lnTo>
                  <a:lnTo>
                    <a:pt x="2130" y="824"/>
                  </a:lnTo>
                  <a:lnTo>
                    <a:pt x="2129" y="824"/>
                  </a:lnTo>
                  <a:lnTo>
                    <a:pt x="2129" y="822"/>
                  </a:lnTo>
                  <a:lnTo>
                    <a:pt x="2130" y="821"/>
                  </a:lnTo>
                  <a:lnTo>
                    <a:pt x="2130" y="819"/>
                  </a:lnTo>
                  <a:lnTo>
                    <a:pt x="2130" y="819"/>
                  </a:lnTo>
                  <a:lnTo>
                    <a:pt x="2130" y="818"/>
                  </a:lnTo>
                  <a:lnTo>
                    <a:pt x="2130" y="816"/>
                  </a:lnTo>
                  <a:lnTo>
                    <a:pt x="2130" y="814"/>
                  </a:lnTo>
                  <a:lnTo>
                    <a:pt x="2130" y="813"/>
                  </a:lnTo>
                  <a:lnTo>
                    <a:pt x="2130" y="811"/>
                  </a:lnTo>
                  <a:lnTo>
                    <a:pt x="2132" y="811"/>
                  </a:lnTo>
                  <a:lnTo>
                    <a:pt x="2134" y="810"/>
                  </a:lnTo>
                  <a:lnTo>
                    <a:pt x="2135" y="811"/>
                  </a:lnTo>
                  <a:lnTo>
                    <a:pt x="2134" y="811"/>
                  </a:lnTo>
                  <a:lnTo>
                    <a:pt x="2134" y="813"/>
                  </a:lnTo>
                  <a:lnTo>
                    <a:pt x="2135" y="813"/>
                  </a:lnTo>
                  <a:lnTo>
                    <a:pt x="2137" y="813"/>
                  </a:lnTo>
                  <a:lnTo>
                    <a:pt x="2135" y="811"/>
                  </a:lnTo>
                  <a:lnTo>
                    <a:pt x="2135" y="810"/>
                  </a:lnTo>
                  <a:lnTo>
                    <a:pt x="2135" y="808"/>
                  </a:lnTo>
                  <a:lnTo>
                    <a:pt x="2137" y="808"/>
                  </a:lnTo>
                  <a:lnTo>
                    <a:pt x="2137" y="807"/>
                  </a:lnTo>
                  <a:lnTo>
                    <a:pt x="2135" y="807"/>
                  </a:lnTo>
                  <a:lnTo>
                    <a:pt x="2135" y="805"/>
                  </a:lnTo>
                  <a:lnTo>
                    <a:pt x="2134" y="805"/>
                  </a:lnTo>
                  <a:lnTo>
                    <a:pt x="2134" y="804"/>
                  </a:lnTo>
                  <a:lnTo>
                    <a:pt x="2135" y="802"/>
                  </a:lnTo>
                  <a:lnTo>
                    <a:pt x="2135" y="804"/>
                  </a:lnTo>
                  <a:lnTo>
                    <a:pt x="2137" y="804"/>
                  </a:lnTo>
                  <a:lnTo>
                    <a:pt x="2137" y="802"/>
                  </a:lnTo>
                  <a:lnTo>
                    <a:pt x="2138" y="802"/>
                  </a:lnTo>
                  <a:lnTo>
                    <a:pt x="2138" y="800"/>
                  </a:lnTo>
                  <a:lnTo>
                    <a:pt x="2137" y="800"/>
                  </a:lnTo>
                  <a:lnTo>
                    <a:pt x="2137" y="802"/>
                  </a:lnTo>
                  <a:lnTo>
                    <a:pt x="2135" y="802"/>
                  </a:lnTo>
                  <a:lnTo>
                    <a:pt x="2134" y="802"/>
                  </a:lnTo>
                  <a:lnTo>
                    <a:pt x="2134" y="800"/>
                  </a:lnTo>
                  <a:lnTo>
                    <a:pt x="2132" y="800"/>
                  </a:lnTo>
                  <a:lnTo>
                    <a:pt x="2132" y="799"/>
                  </a:lnTo>
                  <a:lnTo>
                    <a:pt x="2132" y="797"/>
                  </a:lnTo>
                  <a:lnTo>
                    <a:pt x="2130" y="797"/>
                  </a:lnTo>
                  <a:lnTo>
                    <a:pt x="2130" y="796"/>
                  </a:lnTo>
                  <a:lnTo>
                    <a:pt x="2130" y="794"/>
                  </a:lnTo>
                  <a:lnTo>
                    <a:pt x="2129" y="794"/>
                  </a:lnTo>
                  <a:lnTo>
                    <a:pt x="2129" y="793"/>
                  </a:lnTo>
                  <a:lnTo>
                    <a:pt x="2127" y="793"/>
                  </a:lnTo>
                  <a:lnTo>
                    <a:pt x="2129" y="791"/>
                  </a:lnTo>
                  <a:lnTo>
                    <a:pt x="2130" y="791"/>
                  </a:lnTo>
                  <a:lnTo>
                    <a:pt x="2134" y="788"/>
                  </a:lnTo>
                  <a:lnTo>
                    <a:pt x="2135" y="788"/>
                  </a:lnTo>
                  <a:lnTo>
                    <a:pt x="2135" y="787"/>
                  </a:lnTo>
                  <a:lnTo>
                    <a:pt x="2138" y="783"/>
                  </a:lnTo>
                  <a:lnTo>
                    <a:pt x="2140" y="782"/>
                  </a:lnTo>
                  <a:lnTo>
                    <a:pt x="2141" y="780"/>
                  </a:lnTo>
                  <a:lnTo>
                    <a:pt x="2141" y="777"/>
                  </a:lnTo>
                  <a:lnTo>
                    <a:pt x="2141" y="774"/>
                  </a:lnTo>
                  <a:lnTo>
                    <a:pt x="2141" y="773"/>
                  </a:lnTo>
                  <a:lnTo>
                    <a:pt x="2143" y="773"/>
                  </a:lnTo>
                  <a:lnTo>
                    <a:pt x="2143" y="771"/>
                  </a:lnTo>
                  <a:lnTo>
                    <a:pt x="2143" y="770"/>
                  </a:lnTo>
                  <a:lnTo>
                    <a:pt x="2144" y="770"/>
                  </a:lnTo>
                  <a:lnTo>
                    <a:pt x="2146" y="766"/>
                  </a:lnTo>
                  <a:lnTo>
                    <a:pt x="2146" y="765"/>
                  </a:lnTo>
                  <a:lnTo>
                    <a:pt x="2148" y="763"/>
                  </a:lnTo>
                  <a:lnTo>
                    <a:pt x="2149" y="762"/>
                  </a:lnTo>
                  <a:lnTo>
                    <a:pt x="2149" y="760"/>
                  </a:lnTo>
                  <a:lnTo>
                    <a:pt x="2152" y="757"/>
                  </a:lnTo>
                  <a:lnTo>
                    <a:pt x="2152" y="756"/>
                  </a:lnTo>
                  <a:lnTo>
                    <a:pt x="2152" y="752"/>
                  </a:lnTo>
                  <a:lnTo>
                    <a:pt x="2154" y="751"/>
                  </a:lnTo>
                  <a:lnTo>
                    <a:pt x="2154" y="748"/>
                  </a:lnTo>
                  <a:lnTo>
                    <a:pt x="2155" y="745"/>
                  </a:lnTo>
                  <a:lnTo>
                    <a:pt x="2155" y="743"/>
                  </a:lnTo>
                  <a:lnTo>
                    <a:pt x="2155" y="742"/>
                  </a:lnTo>
                  <a:lnTo>
                    <a:pt x="2155" y="740"/>
                  </a:lnTo>
                  <a:lnTo>
                    <a:pt x="2155" y="739"/>
                  </a:lnTo>
                  <a:lnTo>
                    <a:pt x="2155" y="737"/>
                  </a:lnTo>
                  <a:lnTo>
                    <a:pt x="2154" y="737"/>
                  </a:lnTo>
                  <a:lnTo>
                    <a:pt x="2154" y="735"/>
                  </a:lnTo>
                  <a:lnTo>
                    <a:pt x="2152" y="735"/>
                  </a:lnTo>
                  <a:lnTo>
                    <a:pt x="2152" y="734"/>
                  </a:lnTo>
                  <a:lnTo>
                    <a:pt x="2152" y="732"/>
                  </a:lnTo>
                  <a:lnTo>
                    <a:pt x="2154" y="734"/>
                  </a:lnTo>
                  <a:lnTo>
                    <a:pt x="2154" y="732"/>
                  </a:lnTo>
                  <a:lnTo>
                    <a:pt x="2154" y="731"/>
                  </a:lnTo>
                  <a:lnTo>
                    <a:pt x="2155" y="731"/>
                  </a:lnTo>
                  <a:lnTo>
                    <a:pt x="2157" y="729"/>
                  </a:lnTo>
                  <a:lnTo>
                    <a:pt x="2157" y="728"/>
                  </a:lnTo>
                  <a:lnTo>
                    <a:pt x="2158" y="728"/>
                  </a:lnTo>
                  <a:lnTo>
                    <a:pt x="2158" y="726"/>
                  </a:lnTo>
                  <a:lnTo>
                    <a:pt x="2157" y="726"/>
                  </a:lnTo>
                  <a:lnTo>
                    <a:pt x="2158" y="725"/>
                  </a:lnTo>
                  <a:lnTo>
                    <a:pt x="2158" y="723"/>
                  </a:lnTo>
                  <a:lnTo>
                    <a:pt x="2160" y="723"/>
                  </a:lnTo>
                  <a:lnTo>
                    <a:pt x="2160" y="721"/>
                  </a:lnTo>
                  <a:lnTo>
                    <a:pt x="2158" y="721"/>
                  </a:lnTo>
                  <a:lnTo>
                    <a:pt x="2158" y="720"/>
                  </a:lnTo>
                  <a:lnTo>
                    <a:pt x="2158" y="718"/>
                  </a:lnTo>
                  <a:lnTo>
                    <a:pt x="2158" y="717"/>
                  </a:lnTo>
                  <a:lnTo>
                    <a:pt x="2158" y="715"/>
                  </a:lnTo>
                  <a:lnTo>
                    <a:pt x="2157" y="715"/>
                  </a:lnTo>
                  <a:lnTo>
                    <a:pt x="2157" y="717"/>
                  </a:lnTo>
                  <a:lnTo>
                    <a:pt x="2155" y="717"/>
                  </a:lnTo>
                  <a:lnTo>
                    <a:pt x="2155" y="715"/>
                  </a:lnTo>
                  <a:lnTo>
                    <a:pt x="2155" y="714"/>
                  </a:lnTo>
                  <a:lnTo>
                    <a:pt x="2155" y="712"/>
                  </a:lnTo>
                  <a:lnTo>
                    <a:pt x="2155" y="711"/>
                  </a:lnTo>
                  <a:lnTo>
                    <a:pt x="2154" y="711"/>
                  </a:lnTo>
                  <a:lnTo>
                    <a:pt x="2152" y="711"/>
                  </a:lnTo>
                  <a:lnTo>
                    <a:pt x="2154" y="708"/>
                  </a:lnTo>
                  <a:lnTo>
                    <a:pt x="2154" y="708"/>
                  </a:lnTo>
                  <a:lnTo>
                    <a:pt x="2155" y="704"/>
                  </a:lnTo>
                  <a:lnTo>
                    <a:pt x="2155" y="703"/>
                  </a:lnTo>
                  <a:lnTo>
                    <a:pt x="2157" y="701"/>
                  </a:lnTo>
                  <a:lnTo>
                    <a:pt x="2157" y="700"/>
                  </a:lnTo>
                  <a:lnTo>
                    <a:pt x="2160" y="698"/>
                  </a:lnTo>
                  <a:lnTo>
                    <a:pt x="2160" y="697"/>
                  </a:lnTo>
                  <a:lnTo>
                    <a:pt x="2161" y="697"/>
                  </a:lnTo>
                  <a:lnTo>
                    <a:pt x="2161" y="695"/>
                  </a:lnTo>
                  <a:lnTo>
                    <a:pt x="2163" y="695"/>
                  </a:lnTo>
                  <a:lnTo>
                    <a:pt x="2165" y="695"/>
                  </a:lnTo>
                  <a:lnTo>
                    <a:pt x="2165" y="694"/>
                  </a:lnTo>
                  <a:lnTo>
                    <a:pt x="2166" y="692"/>
                  </a:lnTo>
                  <a:lnTo>
                    <a:pt x="2168" y="692"/>
                  </a:lnTo>
                  <a:lnTo>
                    <a:pt x="2168" y="691"/>
                  </a:lnTo>
                  <a:lnTo>
                    <a:pt x="2168" y="689"/>
                  </a:lnTo>
                  <a:lnTo>
                    <a:pt x="2169" y="687"/>
                  </a:lnTo>
                  <a:lnTo>
                    <a:pt x="2171" y="686"/>
                  </a:lnTo>
                  <a:lnTo>
                    <a:pt x="2172" y="684"/>
                  </a:lnTo>
                  <a:lnTo>
                    <a:pt x="2171" y="684"/>
                  </a:lnTo>
                  <a:lnTo>
                    <a:pt x="2172" y="683"/>
                  </a:lnTo>
                  <a:lnTo>
                    <a:pt x="2174" y="681"/>
                  </a:lnTo>
                  <a:lnTo>
                    <a:pt x="2175" y="680"/>
                  </a:lnTo>
                  <a:lnTo>
                    <a:pt x="2175" y="678"/>
                  </a:lnTo>
                  <a:lnTo>
                    <a:pt x="2177" y="678"/>
                  </a:lnTo>
                  <a:lnTo>
                    <a:pt x="2178" y="677"/>
                  </a:lnTo>
                  <a:lnTo>
                    <a:pt x="2178" y="675"/>
                  </a:lnTo>
                  <a:lnTo>
                    <a:pt x="2178" y="675"/>
                  </a:lnTo>
                  <a:lnTo>
                    <a:pt x="2178" y="673"/>
                  </a:lnTo>
                  <a:lnTo>
                    <a:pt x="2178" y="675"/>
                  </a:lnTo>
                  <a:lnTo>
                    <a:pt x="2177" y="675"/>
                  </a:lnTo>
                  <a:lnTo>
                    <a:pt x="2178" y="673"/>
                  </a:lnTo>
                  <a:lnTo>
                    <a:pt x="2178" y="672"/>
                  </a:lnTo>
                  <a:lnTo>
                    <a:pt x="2180" y="672"/>
                  </a:lnTo>
                  <a:lnTo>
                    <a:pt x="2182" y="672"/>
                  </a:lnTo>
                  <a:lnTo>
                    <a:pt x="2182" y="670"/>
                  </a:lnTo>
                  <a:lnTo>
                    <a:pt x="2183" y="670"/>
                  </a:lnTo>
                  <a:lnTo>
                    <a:pt x="2183" y="670"/>
                  </a:lnTo>
                  <a:lnTo>
                    <a:pt x="2185" y="670"/>
                  </a:lnTo>
                  <a:lnTo>
                    <a:pt x="2186" y="669"/>
                  </a:lnTo>
                  <a:lnTo>
                    <a:pt x="2188" y="667"/>
                  </a:lnTo>
                  <a:lnTo>
                    <a:pt x="2189" y="667"/>
                  </a:lnTo>
                  <a:lnTo>
                    <a:pt x="2191" y="666"/>
                  </a:lnTo>
                  <a:lnTo>
                    <a:pt x="2192" y="664"/>
                  </a:lnTo>
                  <a:lnTo>
                    <a:pt x="2192" y="663"/>
                  </a:lnTo>
                  <a:lnTo>
                    <a:pt x="2194" y="663"/>
                  </a:lnTo>
                  <a:lnTo>
                    <a:pt x="2194" y="661"/>
                  </a:lnTo>
                  <a:lnTo>
                    <a:pt x="2194" y="660"/>
                  </a:lnTo>
                  <a:lnTo>
                    <a:pt x="2195" y="660"/>
                  </a:lnTo>
                  <a:lnTo>
                    <a:pt x="2195" y="658"/>
                  </a:lnTo>
                  <a:lnTo>
                    <a:pt x="2195" y="656"/>
                  </a:lnTo>
                  <a:lnTo>
                    <a:pt x="2197" y="655"/>
                  </a:lnTo>
                  <a:lnTo>
                    <a:pt x="2197" y="653"/>
                  </a:lnTo>
                  <a:lnTo>
                    <a:pt x="2199" y="653"/>
                  </a:lnTo>
                  <a:lnTo>
                    <a:pt x="2199" y="652"/>
                  </a:lnTo>
                  <a:lnTo>
                    <a:pt x="2200" y="652"/>
                  </a:lnTo>
                  <a:lnTo>
                    <a:pt x="2200" y="650"/>
                  </a:lnTo>
                  <a:lnTo>
                    <a:pt x="2202" y="649"/>
                  </a:lnTo>
                  <a:lnTo>
                    <a:pt x="2203" y="647"/>
                  </a:lnTo>
                  <a:lnTo>
                    <a:pt x="2203" y="646"/>
                  </a:lnTo>
                  <a:lnTo>
                    <a:pt x="2205" y="646"/>
                  </a:lnTo>
                  <a:lnTo>
                    <a:pt x="2205" y="644"/>
                  </a:lnTo>
                  <a:lnTo>
                    <a:pt x="2206" y="642"/>
                  </a:lnTo>
                  <a:lnTo>
                    <a:pt x="2208" y="642"/>
                  </a:lnTo>
                  <a:lnTo>
                    <a:pt x="2208" y="641"/>
                  </a:lnTo>
                  <a:lnTo>
                    <a:pt x="2209" y="641"/>
                  </a:lnTo>
                  <a:lnTo>
                    <a:pt x="2211" y="641"/>
                  </a:lnTo>
                  <a:lnTo>
                    <a:pt x="2212" y="639"/>
                  </a:lnTo>
                  <a:lnTo>
                    <a:pt x="2216" y="638"/>
                  </a:lnTo>
                  <a:lnTo>
                    <a:pt x="2216" y="638"/>
                  </a:lnTo>
                  <a:lnTo>
                    <a:pt x="2217" y="636"/>
                  </a:lnTo>
                  <a:lnTo>
                    <a:pt x="2219" y="635"/>
                  </a:lnTo>
                  <a:lnTo>
                    <a:pt x="2219" y="633"/>
                  </a:lnTo>
                  <a:lnTo>
                    <a:pt x="2220" y="633"/>
                  </a:lnTo>
                  <a:lnTo>
                    <a:pt x="2220" y="632"/>
                  </a:lnTo>
                  <a:lnTo>
                    <a:pt x="2222" y="632"/>
                  </a:lnTo>
                  <a:lnTo>
                    <a:pt x="2223" y="630"/>
                  </a:lnTo>
                  <a:lnTo>
                    <a:pt x="2223" y="629"/>
                  </a:lnTo>
                  <a:lnTo>
                    <a:pt x="2225" y="627"/>
                  </a:lnTo>
                  <a:lnTo>
                    <a:pt x="2225" y="625"/>
                  </a:lnTo>
                  <a:lnTo>
                    <a:pt x="2226" y="625"/>
                  </a:lnTo>
                  <a:lnTo>
                    <a:pt x="2226" y="624"/>
                  </a:lnTo>
                  <a:lnTo>
                    <a:pt x="2228" y="624"/>
                  </a:lnTo>
                  <a:lnTo>
                    <a:pt x="2229" y="622"/>
                  </a:lnTo>
                  <a:lnTo>
                    <a:pt x="2231" y="621"/>
                  </a:lnTo>
                  <a:lnTo>
                    <a:pt x="2234" y="621"/>
                  </a:lnTo>
                  <a:lnTo>
                    <a:pt x="2236" y="621"/>
                  </a:lnTo>
                  <a:lnTo>
                    <a:pt x="2237" y="621"/>
                  </a:lnTo>
                  <a:lnTo>
                    <a:pt x="2240" y="619"/>
                  </a:lnTo>
                  <a:lnTo>
                    <a:pt x="2242" y="619"/>
                  </a:lnTo>
                  <a:lnTo>
                    <a:pt x="2245" y="618"/>
                  </a:lnTo>
                  <a:lnTo>
                    <a:pt x="2250" y="616"/>
                  </a:lnTo>
                  <a:lnTo>
                    <a:pt x="2251" y="615"/>
                  </a:lnTo>
                  <a:lnTo>
                    <a:pt x="2253" y="613"/>
                  </a:lnTo>
                  <a:lnTo>
                    <a:pt x="2253" y="613"/>
                  </a:lnTo>
                  <a:lnTo>
                    <a:pt x="2253" y="612"/>
                  </a:lnTo>
                  <a:lnTo>
                    <a:pt x="2254" y="612"/>
                  </a:lnTo>
                  <a:lnTo>
                    <a:pt x="2254" y="610"/>
                  </a:lnTo>
                  <a:lnTo>
                    <a:pt x="2259" y="608"/>
                  </a:lnTo>
                  <a:lnTo>
                    <a:pt x="2260" y="608"/>
                  </a:lnTo>
                  <a:lnTo>
                    <a:pt x="2262" y="607"/>
                  </a:lnTo>
                  <a:lnTo>
                    <a:pt x="2264" y="605"/>
                  </a:lnTo>
                  <a:lnTo>
                    <a:pt x="2265" y="604"/>
                  </a:lnTo>
                  <a:lnTo>
                    <a:pt x="2267" y="604"/>
                  </a:lnTo>
                  <a:lnTo>
                    <a:pt x="2267" y="602"/>
                  </a:lnTo>
                  <a:lnTo>
                    <a:pt x="2268" y="602"/>
                  </a:lnTo>
                  <a:lnTo>
                    <a:pt x="2268" y="601"/>
                  </a:lnTo>
                  <a:lnTo>
                    <a:pt x="2270" y="601"/>
                  </a:lnTo>
                  <a:lnTo>
                    <a:pt x="2270" y="599"/>
                  </a:lnTo>
                  <a:lnTo>
                    <a:pt x="2271" y="599"/>
                  </a:lnTo>
                  <a:lnTo>
                    <a:pt x="2271" y="598"/>
                  </a:lnTo>
                  <a:lnTo>
                    <a:pt x="2273" y="598"/>
                  </a:lnTo>
                  <a:lnTo>
                    <a:pt x="2274" y="596"/>
                  </a:lnTo>
                  <a:lnTo>
                    <a:pt x="2276" y="596"/>
                  </a:lnTo>
                  <a:lnTo>
                    <a:pt x="2277" y="593"/>
                  </a:lnTo>
                  <a:lnTo>
                    <a:pt x="2279" y="591"/>
                  </a:lnTo>
                  <a:lnTo>
                    <a:pt x="2279" y="590"/>
                  </a:lnTo>
                  <a:lnTo>
                    <a:pt x="2279" y="588"/>
                  </a:lnTo>
                  <a:lnTo>
                    <a:pt x="2279" y="587"/>
                  </a:lnTo>
                  <a:lnTo>
                    <a:pt x="2277" y="587"/>
                  </a:lnTo>
                  <a:lnTo>
                    <a:pt x="2277" y="585"/>
                  </a:lnTo>
                  <a:lnTo>
                    <a:pt x="2279" y="585"/>
                  </a:lnTo>
                  <a:lnTo>
                    <a:pt x="2279" y="584"/>
                  </a:lnTo>
                  <a:lnTo>
                    <a:pt x="2281" y="581"/>
                  </a:lnTo>
                  <a:lnTo>
                    <a:pt x="2282" y="577"/>
                  </a:lnTo>
                  <a:lnTo>
                    <a:pt x="2282" y="576"/>
                  </a:lnTo>
                  <a:lnTo>
                    <a:pt x="2284" y="574"/>
                  </a:lnTo>
                  <a:lnTo>
                    <a:pt x="2284" y="573"/>
                  </a:lnTo>
                  <a:lnTo>
                    <a:pt x="2285" y="573"/>
                  </a:lnTo>
                  <a:lnTo>
                    <a:pt x="2285" y="571"/>
                  </a:lnTo>
                  <a:lnTo>
                    <a:pt x="2287" y="571"/>
                  </a:lnTo>
                  <a:lnTo>
                    <a:pt x="2287" y="570"/>
                  </a:lnTo>
                  <a:lnTo>
                    <a:pt x="2288" y="570"/>
                  </a:lnTo>
                  <a:lnTo>
                    <a:pt x="2290" y="568"/>
                  </a:lnTo>
                  <a:lnTo>
                    <a:pt x="2290" y="567"/>
                  </a:lnTo>
                  <a:lnTo>
                    <a:pt x="2290" y="567"/>
                  </a:lnTo>
                  <a:lnTo>
                    <a:pt x="2290" y="565"/>
                  </a:lnTo>
                  <a:lnTo>
                    <a:pt x="2291" y="565"/>
                  </a:lnTo>
                  <a:lnTo>
                    <a:pt x="2291" y="564"/>
                  </a:lnTo>
                  <a:lnTo>
                    <a:pt x="2291" y="562"/>
                  </a:lnTo>
                  <a:lnTo>
                    <a:pt x="2291" y="560"/>
                  </a:lnTo>
                  <a:lnTo>
                    <a:pt x="2293" y="560"/>
                  </a:lnTo>
                  <a:lnTo>
                    <a:pt x="2294" y="559"/>
                  </a:lnTo>
                  <a:lnTo>
                    <a:pt x="2296" y="559"/>
                  </a:lnTo>
                  <a:lnTo>
                    <a:pt x="2298" y="559"/>
                  </a:lnTo>
                  <a:lnTo>
                    <a:pt x="2299" y="557"/>
                  </a:lnTo>
                  <a:lnTo>
                    <a:pt x="2301" y="556"/>
                  </a:lnTo>
                  <a:lnTo>
                    <a:pt x="2302" y="554"/>
                  </a:lnTo>
                  <a:lnTo>
                    <a:pt x="2304" y="553"/>
                  </a:lnTo>
                  <a:lnTo>
                    <a:pt x="2305" y="553"/>
                  </a:lnTo>
                  <a:lnTo>
                    <a:pt x="2307" y="553"/>
                  </a:lnTo>
                  <a:lnTo>
                    <a:pt x="2307" y="551"/>
                  </a:lnTo>
                  <a:lnTo>
                    <a:pt x="2308" y="551"/>
                  </a:lnTo>
                  <a:lnTo>
                    <a:pt x="2310" y="550"/>
                  </a:lnTo>
                  <a:lnTo>
                    <a:pt x="2311" y="550"/>
                  </a:lnTo>
                  <a:lnTo>
                    <a:pt x="2313" y="550"/>
                  </a:lnTo>
                  <a:lnTo>
                    <a:pt x="2315" y="548"/>
                  </a:lnTo>
                  <a:lnTo>
                    <a:pt x="2316" y="548"/>
                  </a:lnTo>
                  <a:lnTo>
                    <a:pt x="2318" y="548"/>
                  </a:lnTo>
                  <a:lnTo>
                    <a:pt x="2318" y="546"/>
                  </a:lnTo>
                  <a:lnTo>
                    <a:pt x="2319" y="546"/>
                  </a:lnTo>
                  <a:lnTo>
                    <a:pt x="2321" y="546"/>
                  </a:lnTo>
                  <a:lnTo>
                    <a:pt x="2321" y="545"/>
                  </a:lnTo>
                  <a:lnTo>
                    <a:pt x="2322" y="545"/>
                  </a:lnTo>
                  <a:lnTo>
                    <a:pt x="2324" y="545"/>
                  </a:lnTo>
                  <a:lnTo>
                    <a:pt x="2325" y="543"/>
                  </a:lnTo>
                  <a:lnTo>
                    <a:pt x="2327" y="542"/>
                  </a:lnTo>
                  <a:lnTo>
                    <a:pt x="2327" y="540"/>
                  </a:lnTo>
                  <a:lnTo>
                    <a:pt x="2329" y="539"/>
                  </a:lnTo>
                  <a:lnTo>
                    <a:pt x="2330" y="537"/>
                  </a:lnTo>
                  <a:lnTo>
                    <a:pt x="2332" y="536"/>
                  </a:lnTo>
                  <a:lnTo>
                    <a:pt x="2336" y="531"/>
                  </a:lnTo>
                  <a:lnTo>
                    <a:pt x="2338" y="528"/>
                  </a:lnTo>
                  <a:lnTo>
                    <a:pt x="2342" y="522"/>
                  </a:lnTo>
                  <a:lnTo>
                    <a:pt x="2342" y="522"/>
                  </a:lnTo>
                  <a:lnTo>
                    <a:pt x="2344" y="522"/>
                  </a:lnTo>
                  <a:lnTo>
                    <a:pt x="2344" y="520"/>
                  </a:lnTo>
                  <a:lnTo>
                    <a:pt x="2346" y="520"/>
                  </a:lnTo>
                  <a:lnTo>
                    <a:pt x="2347" y="520"/>
                  </a:lnTo>
                  <a:lnTo>
                    <a:pt x="2347" y="519"/>
                  </a:lnTo>
                  <a:lnTo>
                    <a:pt x="2349" y="519"/>
                  </a:lnTo>
                  <a:lnTo>
                    <a:pt x="2350" y="519"/>
                  </a:lnTo>
                  <a:lnTo>
                    <a:pt x="2352" y="519"/>
                  </a:lnTo>
                  <a:lnTo>
                    <a:pt x="2350" y="520"/>
                  </a:lnTo>
                  <a:lnTo>
                    <a:pt x="2350" y="522"/>
                  </a:lnTo>
                  <a:lnTo>
                    <a:pt x="2350" y="522"/>
                  </a:lnTo>
                  <a:lnTo>
                    <a:pt x="2352" y="522"/>
                  </a:lnTo>
                  <a:lnTo>
                    <a:pt x="2352" y="523"/>
                  </a:lnTo>
                  <a:lnTo>
                    <a:pt x="2353" y="523"/>
                  </a:lnTo>
                  <a:lnTo>
                    <a:pt x="2353" y="525"/>
                  </a:lnTo>
                  <a:lnTo>
                    <a:pt x="2355" y="525"/>
                  </a:lnTo>
                  <a:lnTo>
                    <a:pt x="2355" y="526"/>
                  </a:lnTo>
                  <a:lnTo>
                    <a:pt x="2356" y="526"/>
                  </a:lnTo>
                  <a:lnTo>
                    <a:pt x="2358" y="526"/>
                  </a:lnTo>
                  <a:lnTo>
                    <a:pt x="2359" y="526"/>
                  </a:lnTo>
                  <a:lnTo>
                    <a:pt x="2361" y="526"/>
                  </a:lnTo>
                  <a:lnTo>
                    <a:pt x="2363" y="526"/>
                  </a:lnTo>
                  <a:lnTo>
                    <a:pt x="2364" y="526"/>
                  </a:lnTo>
                  <a:lnTo>
                    <a:pt x="2364" y="526"/>
                  </a:lnTo>
                  <a:lnTo>
                    <a:pt x="2364" y="525"/>
                  </a:lnTo>
                  <a:lnTo>
                    <a:pt x="2366" y="525"/>
                  </a:lnTo>
                  <a:lnTo>
                    <a:pt x="2366" y="526"/>
                  </a:lnTo>
                  <a:lnTo>
                    <a:pt x="2367" y="526"/>
                  </a:lnTo>
                  <a:lnTo>
                    <a:pt x="2369" y="526"/>
                  </a:lnTo>
                  <a:lnTo>
                    <a:pt x="2370" y="526"/>
                  </a:lnTo>
                  <a:lnTo>
                    <a:pt x="2372" y="525"/>
                  </a:lnTo>
                  <a:lnTo>
                    <a:pt x="2373" y="523"/>
                  </a:lnTo>
                  <a:lnTo>
                    <a:pt x="2373" y="525"/>
                  </a:lnTo>
                  <a:lnTo>
                    <a:pt x="2373" y="526"/>
                  </a:lnTo>
                  <a:lnTo>
                    <a:pt x="2373" y="528"/>
                  </a:lnTo>
                  <a:lnTo>
                    <a:pt x="2375" y="528"/>
                  </a:lnTo>
                  <a:lnTo>
                    <a:pt x="2376" y="528"/>
                  </a:lnTo>
                  <a:lnTo>
                    <a:pt x="2378" y="528"/>
                  </a:lnTo>
                  <a:lnTo>
                    <a:pt x="2378" y="526"/>
                  </a:lnTo>
                  <a:lnTo>
                    <a:pt x="2380" y="528"/>
                  </a:lnTo>
                  <a:lnTo>
                    <a:pt x="2381" y="528"/>
                  </a:lnTo>
                  <a:lnTo>
                    <a:pt x="2383" y="528"/>
                  </a:lnTo>
                  <a:lnTo>
                    <a:pt x="2384" y="528"/>
                  </a:lnTo>
                  <a:lnTo>
                    <a:pt x="2386" y="528"/>
                  </a:lnTo>
                  <a:lnTo>
                    <a:pt x="2386" y="526"/>
                  </a:lnTo>
                  <a:lnTo>
                    <a:pt x="2387" y="526"/>
                  </a:lnTo>
                  <a:lnTo>
                    <a:pt x="2389" y="525"/>
                  </a:lnTo>
                  <a:lnTo>
                    <a:pt x="2390" y="525"/>
                  </a:lnTo>
                  <a:lnTo>
                    <a:pt x="2392" y="525"/>
                  </a:lnTo>
                  <a:lnTo>
                    <a:pt x="2392" y="523"/>
                  </a:lnTo>
                  <a:lnTo>
                    <a:pt x="2393" y="523"/>
                  </a:lnTo>
                  <a:lnTo>
                    <a:pt x="2393" y="522"/>
                  </a:lnTo>
                  <a:lnTo>
                    <a:pt x="2395" y="522"/>
                  </a:lnTo>
                  <a:lnTo>
                    <a:pt x="2395" y="522"/>
                  </a:lnTo>
                  <a:lnTo>
                    <a:pt x="2397" y="522"/>
                  </a:lnTo>
                  <a:lnTo>
                    <a:pt x="2397" y="520"/>
                  </a:lnTo>
                  <a:lnTo>
                    <a:pt x="2398" y="520"/>
                  </a:lnTo>
                  <a:lnTo>
                    <a:pt x="2400" y="520"/>
                  </a:lnTo>
                  <a:lnTo>
                    <a:pt x="2401" y="520"/>
                  </a:lnTo>
                  <a:lnTo>
                    <a:pt x="2401" y="520"/>
                  </a:lnTo>
                  <a:lnTo>
                    <a:pt x="2401" y="519"/>
                  </a:lnTo>
                  <a:lnTo>
                    <a:pt x="2403" y="519"/>
                  </a:lnTo>
                  <a:lnTo>
                    <a:pt x="2404" y="520"/>
                  </a:lnTo>
                  <a:lnTo>
                    <a:pt x="2406" y="520"/>
                  </a:lnTo>
                  <a:lnTo>
                    <a:pt x="2407" y="519"/>
                  </a:lnTo>
                  <a:lnTo>
                    <a:pt x="2407" y="517"/>
                  </a:lnTo>
                  <a:lnTo>
                    <a:pt x="2409" y="517"/>
                  </a:lnTo>
                  <a:lnTo>
                    <a:pt x="2409" y="515"/>
                  </a:lnTo>
                  <a:lnTo>
                    <a:pt x="2411" y="515"/>
                  </a:lnTo>
                  <a:lnTo>
                    <a:pt x="2412" y="515"/>
                  </a:lnTo>
                  <a:lnTo>
                    <a:pt x="2412" y="514"/>
                  </a:lnTo>
                  <a:lnTo>
                    <a:pt x="2414" y="514"/>
                  </a:lnTo>
                  <a:lnTo>
                    <a:pt x="2415" y="512"/>
                  </a:lnTo>
                  <a:lnTo>
                    <a:pt x="2417" y="512"/>
                  </a:lnTo>
                  <a:lnTo>
                    <a:pt x="2418" y="512"/>
                  </a:lnTo>
                  <a:lnTo>
                    <a:pt x="2418" y="511"/>
                  </a:lnTo>
                  <a:lnTo>
                    <a:pt x="2420" y="511"/>
                  </a:lnTo>
                  <a:lnTo>
                    <a:pt x="2421" y="511"/>
                  </a:lnTo>
                  <a:lnTo>
                    <a:pt x="2423" y="509"/>
                  </a:lnTo>
                  <a:lnTo>
                    <a:pt x="2424" y="509"/>
                  </a:lnTo>
                  <a:lnTo>
                    <a:pt x="2426" y="509"/>
                  </a:lnTo>
                  <a:lnTo>
                    <a:pt x="2428" y="509"/>
                  </a:lnTo>
                  <a:lnTo>
                    <a:pt x="2429" y="509"/>
                  </a:lnTo>
                  <a:lnTo>
                    <a:pt x="2431" y="509"/>
                  </a:lnTo>
                  <a:lnTo>
                    <a:pt x="2432" y="509"/>
                  </a:lnTo>
                  <a:lnTo>
                    <a:pt x="2435" y="508"/>
                  </a:lnTo>
                  <a:lnTo>
                    <a:pt x="2437" y="509"/>
                  </a:lnTo>
                  <a:lnTo>
                    <a:pt x="2438" y="509"/>
                  </a:lnTo>
                  <a:lnTo>
                    <a:pt x="2438" y="508"/>
                  </a:lnTo>
                  <a:lnTo>
                    <a:pt x="2440" y="508"/>
                  </a:lnTo>
                  <a:lnTo>
                    <a:pt x="2440" y="506"/>
                  </a:lnTo>
                  <a:lnTo>
                    <a:pt x="2441" y="506"/>
                  </a:lnTo>
                  <a:lnTo>
                    <a:pt x="2443" y="506"/>
                  </a:lnTo>
                  <a:lnTo>
                    <a:pt x="2445" y="506"/>
                  </a:lnTo>
                  <a:lnTo>
                    <a:pt x="2446" y="506"/>
                  </a:lnTo>
                  <a:lnTo>
                    <a:pt x="2448" y="506"/>
                  </a:lnTo>
                  <a:lnTo>
                    <a:pt x="2449" y="506"/>
                  </a:lnTo>
                  <a:lnTo>
                    <a:pt x="2449" y="505"/>
                  </a:lnTo>
                  <a:lnTo>
                    <a:pt x="2451" y="505"/>
                  </a:lnTo>
                  <a:lnTo>
                    <a:pt x="2452" y="505"/>
                  </a:lnTo>
                  <a:lnTo>
                    <a:pt x="2454" y="505"/>
                  </a:lnTo>
                  <a:lnTo>
                    <a:pt x="2455" y="505"/>
                  </a:lnTo>
                  <a:lnTo>
                    <a:pt x="2457" y="505"/>
                  </a:lnTo>
                  <a:lnTo>
                    <a:pt x="2458" y="505"/>
                  </a:lnTo>
                  <a:lnTo>
                    <a:pt x="2460" y="505"/>
                  </a:lnTo>
                  <a:lnTo>
                    <a:pt x="2462" y="505"/>
                  </a:lnTo>
                  <a:lnTo>
                    <a:pt x="2463" y="506"/>
                  </a:lnTo>
                  <a:lnTo>
                    <a:pt x="2465" y="506"/>
                  </a:lnTo>
                  <a:lnTo>
                    <a:pt x="2465" y="508"/>
                  </a:lnTo>
                  <a:lnTo>
                    <a:pt x="2466" y="508"/>
                  </a:lnTo>
                  <a:lnTo>
                    <a:pt x="2468" y="508"/>
                  </a:lnTo>
                  <a:lnTo>
                    <a:pt x="2469" y="508"/>
                  </a:lnTo>
                  <a:lnTo>
                    <a:pt x="2469" y="506"/>
                  </a:lnTo>
                  <a:lnTo>
                    <a:pt x="2471" y="506"/>
                  </a:lnTo>
                  <a:lnTo>
                    <a:pt x="2472" y="506"/>
                  </a:lnTo>
                  <a:lnTo>
                    <a:pt x="2475" y="505"/>
                  </a:lnTo>
                  <a:lnTo>
                    <a:pt x="2475" y="505"/>
                  </a:lnTo>
                  <a:lnTo>
                    <a:pt x="2475" y="503"/>
                  </a:lnTo>
                  <a:lnTo>
                    <a:pt x="2477" y="503"/>
                  </a:lnTo>
                  <a:lnTo>
                    <a:pt x="2477" y="502"/>
                  </a:lnTo>
                  <a:lnTo>
                    <a:pt x="2479" y="502"/>
                  </a:lnTo>
                  <a:lnTo>
                    <a:pt x="2480" y="503"/>
                  </a:lnTo>
                  <a:lnTo>
                    <a:pt x="2480" y="505"/>
                  </a:lnTo>
                  <a:lnTo>
                    <a:pt x="2482" y="505"/>
                  </a:lnTo>
                  <a:lnTo>
                    <a:pt x="2483" y="505"/>
                  </a:lnTo>
                  <a:lnTo>
                    <a:pt x="2485" y="505"/>
                  </a:lnTo>
                  <a:lnTo>
                    <a:pt x="2486" y="505"/>
                  </a:lnTo>
                  <a:lnTo>
                    <a:pt x="2486" y="503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9" y="502"/>
                  </a:lnTo>
                  <a:lnTo>
                    <a:pt x="2489" y="503"/>
                  </a:lnTo>
                  <a:lnTo>
                    <a:pt x="2491" y="503"/>
                  </a:lnTo>
                  <a:lnTo>
                    <a:pt x="2493" y="503"/>
                  </a:lnTo>
                  <a:lnTo>
                    <a:pt x="2493" y="505"/>
                  </a:lnTo>
                  <a:lnTo>
                    <a:pt x="2494" y="506"/>
                  </a:lnTo>
                  <a:lnTo>
                    <a:pt x="2496" y="505"/>
                  </a:lnTo>
                  <a:lnTo>
                    <a:pt x="2497" y="505"/>
                  </a:lnTo>
                  <a:lnTo>
                    <a:pt x="2499" y="505"/>
                  </a:lnTo>
                  <a:lnTo>
                    <a:pt x="2500" y="505"/>
                  </a:lnTo>
                  <a:lnTo>
                    <a:pt x="2502" y="505"/>
                  </a:lnTo>
                  <a:lnTo>
                    <a:pt x="2502" y="503"/>
                  </a:lnTo>
                  <a:lnTo>
                    <a:pt x="2503" y="503"/>
                  </a:lnTo>
                  <a:lnTo>
                    <a:pt x="2505" y="503"/>
                  </a:lnTo>
                  <a:lnTo>
                    <a:pt x="2506" y="503"/>
                  </a:lnTo>
                  <a:lnTo>
                    <a:pt x="2506" y="502"/>
                  </a:lnTo>
                  <a:lnTo>
                    <a:pt x="2508" y="502"/>
                  </a:lnTo>
                  <a:lnTo>
                    <a:pt x="2508" y="500"/>
                  </a:lnTo>
                  <a:lnTo>
                    <a:pt x="2510" y="500"/>
                  </a:lnTo>
                  <a:lnTo>
                    <a:pt x="2511" y="500"/>
                  </a:lnTo>
                  <a:lnTo>
                    <a:pt x="2513" y="500"/>
                  </a:lnTo>
                  <a:lnTo>
                    <a:pt x="2513" y="498"/>
                  </a:lnTo>
                  <a:lnTo>
                    <a:pt x="2514" y="498"/>
                  </a:lnTo>
                  <a:lnTo>
                    <a:pt x="2514" y="500"/>
                  </a:lnTo>
                  <a:lnTo>
                    <a:pt x="2514" y="502"/>
                  </a:lnTo>
                  <a:lnTo>
                    <a:pt x="2516" y="500"/>
                  </a:lnTo>
                  <a:lnTo>
                    <a:pt x="2517" y="500"/>
                  </a:lnTo>
                  <a:lnTo>
                    <a:pt x="2519" y="502"/>
                  </a:lnTo>
                  <a:lnTo>
                    <a:pt x="2517" y="502"/>
                  </a:lnTo>
                  <a:lnTo>
                    <a:pt x="2517" y="503"/>
                  </a:lnTo>
                  <a:lnTo>
                    <a:pt x="2517" y="505"/>
                  </a:lnTo>
                  <a:lnTo>
                    <a:pt x="2519" y="505"/>
                  </a:lnTo>
                  <a:lnTo>
                    <a:pt x="2519" y="506"/>
                  </a:lnTo>
                  <a:lnTo>
                    <a:pt x="2517" y="506"/>
                  </a:lnTo>
                  <a:lnTo>
                    <a:pt x="2519" y="508"/>
                  </a:lnTo>
                  <a:lnTo>
                    <a:pt x="2520" y="506"/>
                  </a:lnTo>
                  <a:lnTo>
                    <a:pt x="2520" y="505"/>
                  </a:lnTo>
                  <a:lnTo>
                    <a:pt x="2522" y="505"/>
                  </a:lnTo>
                  <a:lnTo>
                    <a:pt x="2523" y="505"/>
                  </a:lnTo>
                  <a:lnTo>
                    <a:pt x="2523" y="503"/>
                  </a:lnTo>
                  <a:lnTo>
                    <a:pt x="2525" y="503"/>
                  </a:lnTo>
                  <a:lnTo>
                    <a:pt x="2527" y="503"/>
                  </a:lnTo>
                  <a:lnTo>
                    <a:pt x="2527" y="505"/>
                  </a:lnTo>
                  <a:lnTo>
                    <a:pt x="2527" y="506"/>
                  </a:lnTo>
                  <a:lnTo>
                    <a:pt x="2525" y="506"/>
                  </a:lnTo>
                  <a:lnTo>
                    <a:pt x="2525" y="508"/>
                  </a:lnTo>
                  <a:lnTo>
                    <a:pt x="2523" y="509"/>
                  </a:lnTo>
                  <a:lnTo>
                    <a:pt x="2523" y="511"/>
                  </a:lnTo>
                  <a:lnTo>
                    <a:pt x="2522" y="511"/>
                  </a:lnTo>
                  <a:lnTo>
                    <a:pt x="2520" y="512"/>
                  </a:lnTo>
                  <a:lnTo>
                    <a:pt x="2520" y="511"/>
                  </a:lnTo>
                  <a:lnTo>
                    <a:pt x="2519" y="512"/>
                  </a:lnTo>
                  <a:lnTo>
                    <a:pt x="2519" y="514"/>
                  </a:lnTo>
                  <a:lnTo>
                    <a:pt x="2517" y="515"/>
                  </a:lnTo>
                  <a:lnTo>
                    <a:pt x="2517" y="517"/>
                  </a:lnTo>
                  <a:lnTo>
                    <a:pt x="2519" y="517"/>
                  </a:lnTo>
                  <a:lnTo>
                    <a:pt x="2519" y="519"/>
                  </a:lnTo>
                  <a:lnTo>
                    <a:pt x="2519" y="520"/>
                  </a:lnTo>
                  <a:lnTo>
                    <a:pt x="2520" y="520"/>
                  </a:lnTo>
                  <a:lnTo>
                    <a:pt x="2520" y="522"/>
                  </a:lnTo>
                  <a:lnTo>
                    <a:pt x="2522" y="522"/>
                  </a:lnTo>
                  <a:lnTo>
                    <a:pt x="2522" y="522"/>
                  </a:lnTo>
                  <a:lnTo>
                    <a:pt x="2523" y="522"/>
                  </a:lnTo>
                  <a:lnTo>
                    <a:pt x="2522" y="523"/>
                  </a:lnTo>
                  <a:lnTo>
                    <a:pt x="2522" y="525"/>
                  </a:lnTo>
                  <a:lnTo>
                    <a:pt x="2523" y="525"/>
                  </a:lnTo>
                  <a:lnTo>
                    <a:pt x="2523" y="526"/>
                  </a:lnTo>
                  <a:lnTo>
                    <a:pt x="2522" y="526"/>
                  </a:lnTo>
                  <a:lnTo>
                    <a:pt x="2522" y="528"/>
                  </a:lnTo>
                  <a:lnTo>
                    <a:pt x="2520" y="528"/>
                  </a:lnTo>
                  <a:lnTo>
                    <a:pt x="2520" y="529"/>
                  </a:lnTo>
                  <a:lnTo>
                    <a:pt x="2519" y="531"/>
                  </a:lnTo>
                  <a:lnTo>
                    <a:pt x="2519" y="533"/>
                  </a:lnTo>
                  <a:lnTo>
                    <a:pt x="2517" y="533"/>
                  </a:lnTo>
                  <a:lnTo>
                    <a:pt x="2517" y="534"/>
                  </a:lnTo>
                  <a:lnTo>
                    <a:pt x="2516" y="534"/>
                  </a:lnTo>
                  <a:lnTo>
                    <a:pt x="2516" y="536"/>
                  </a:lnTo>
                  <a:lnTo>
                    <a:pt x="2514" y="536"/>
                  </a:lnTo>
                  <a:lnTo>
                    <a:pt x="2513" y="536"/>
                  </a:lnTo>
                  <a:lnTo>
                    <a:pt x="2513" y="537"/>
                  </a:lnTo>
                  <a:lnTo>
                    <a:pt x="2513" y="537"/>
                  </a:lnTo>
                  <a:lnTo>
                    <a:pt x="2511" y="537"/>
                  </a:lnTo>
                  <a:lnTo>
                    <a:pt x="2511" y="539"/>
                  </a:lnTo>
                  <a:lnTo>
                    <a:pt x="2510" y="539"/>
                  </a:lnTo>
                  <a:lnTo>
                    <a:pt x="2510" y="540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0" y="545"/>
                  </a:lnTo>
                  <a:lnTo>
                    <a:pt x="2511" y="546"/>
                  </a:lnTo>
                  <a:lnTo>
                    <a:pt x="2513" y="546"/>
                  </a:lnTo>
                  <a:lnTo>
                    <a:pt x="2513" y="548"/>
                  </a:lnTo>
                  <a:lnTo>
                    <a:pt x="2513" y="546"/>
                  </a:lnTo>
                  <a:lnTo>
                    <a:pt x="2514" y="546"/>
                  </a:lnTo>
                  <a:lnTo>
                    <a:pt x="2514" y="548"/>
                  </a:lnTo>
                  <a:lnTo>
                    <a:pt x="2514" y="550"/>
                  </a:lnTo>
                  <a:lnTo>
                    <a:pt x="2516" y="550"/>
                  </a:lnTo>
                  <a:lnTo>
                    <a:pt x="2516" y="548"/>
                  </a:lnTo>
                  <a:lnTo>
                    <a:pt x="2517" y="548"/>
                  </a:lnTo>
                  <a:lnTo>
                    <a:pt x="2519" y="548"/>
                  </a:lnTo>
                  <a:lnTo>
                    <a:pt x="2519" y="550"/>
                  </a:lnTo>
                  <a:lnTo>
                    <a:pt x="2517" y="550"/>
                  </a:lnTo>
                  <a:lnTo>
                    <a:pt x="2517" y="551"/>
                  </a:lnTo>
                  <a:lnTo>
                    <a:pt x="2519" y="551"/>
                  </a:lnTo>
                  <a:lnTo>
                    <a:pt x="2519" y="553"/>
                  </a:lnTo>
                  <a:lnTo>
                    <a:pt x="2520" y="554"/>
                  </a:lnTo>
                  <a:lnTo>
                    <a:pt x="2522" y="554"/>
                  </a:lnTo>
                  <a:lnTo>
                    <a:pt x="2523" y="554"/>
                  </a:lnTo>
                  <a:lnTo>
                    <a:pt x="2525" y="554"/>
                  </a:lnTo>
                  <a:lnTo>
                    <a:pt x="2525" y="556"/>
                  </a:lnTo>
                  <a:lnTo>
                    <a:pt x="2528" y="557"/>
                  </a:lnTo>
                  <a:lnTo>
                    <a:pt x="2530" y="557"/>
                  </a:lnTo>
                  <a:lnTo>
                    <a:pt x="2530" y="559"/>
                  </a:lnTo>
                  <a:lnTo>
                    <a:pt x="2531" y="559"/>
                  </a:lnTo>
                  <a:lnTo>
                    <a:pt x="2534" y="559"/>
                  </a:lnTo>
                  <a:lnTo>
                    <a:pt x="2536" y="559"/>
                  </a:lnTo>
                  <a:lnTo>
                    <a:pt x="2539" y="557"/>
                  </a:lnTo>
                  <a:lnTo>
                    <a:pt x="2540" y="557"/>
                  </a:lnTo>
                  <a:lnTo>
                    <a:pt x="2542" y="557"/>
                  </a:lnTo>
                  <a:lnTo>
                    <a:pt x="2545" y="559"/>
                  </a:lnTo>
                  <a:lnTo>
                    <a:pt x="2547" y="559"/>
                  </a:lnTo>
                  <a:lnTo>
                    <a:pt x="2548" y="559"/>
                  </a:lnTo>
                  <a:lnTo>
                    <a:pt x="2550" y="559"/>
                  </a:lnTo>
                  <a:lnTo>
                    <a:pt x="2550" y="559"/>
                  </a:lnTo>
                  <a:lnTo>
                    <a:pt x="2551" y="559"/>
                  </a:lnTo>
                  <a:lnTo>
                    <a:pt x="2553" y="560"/>
                  </a:lnTo>
                  <a:lnTo>
                    <a:pt x="2554" y="562"/>
                  </a:lnTo>
                  <a:lnTo>
                    <a:pt x="2556" y="562"/>
                  </a:lnTo>
                  <a:lnTo>
                    <a:pt x="2557" y="562"/>
                  </a:lnTo>
                  <a:lnTo>
                    <a:pt x="2561" y="562"/>
                  </a:lnTo>
                  <a:lnTo>
                    <a:pt x="2561" y="564"/>
                  </a:lnTo>
                  <a:lnTo>
                    <a:pt x="2562" y="564"/>
                  </a:lnTo>
                  <a:lnTo>
                    <a:pt x="2562" y="565"/>
                  </a:lnTo>
                  <a:lnTo>
                    <a:pt x="2562" y="567"/>
                  </a:lnTo>
                  <a:lnTo>
                    <a:pt x="2562" y="568"/>
                  </a:lnTo>
                  <a:lnTo>
                    <a:pt x="2562" y="570"/>
                  </a:lnTo>
                  <a:lnTo>
                    <a:pt x="2562" y="573"/>
                  </a:lnTo>
                  <a:lnTo>
                    <a:pt x="2564" y="573"/>
                  </a:lnTo>
                  <a:lnTo>
                    <a:pt x="2564" y="574"/>
                  </a:lnTo>
                  <a:lnTo>
                    <a:pt x="2565" y="576"/>
                  </a:lnTo>
                  <a:lnTo>
                    <a:pt x="2568" y="577"/>
                  </a:lnTo>
                  <a:lnTo>
                    <a:pt x="2571" y="579"/>
                  </a:lnTo>
                  <a:lnTo>
                    <a:pt x="2576" y="579"/>
                  </a:lnTo>
                  <a:lnTo>
                    <a:pt x="2579" y="579"/>
                  </a:lnTo>
                  <a:lnTo>
                    <a:pt x="2581" y="581"/>
                  </a:lnTo>
                  <a:lnTo>
                    <a:pt x="2584" y="581"/>
                  </a:lnTo>
                  <a:lnTo>
                    <a:pt x="2585" y="581"/>
                  </a:lnTo>
                  <a:lnTo>
                    <a:pt x="2585" y="582"/>
                  </a:lnTo>
                  <a:lnTo>
                    <a:pt x="2587" y="582"/>
                  </a:lnTo>
                  <a:lnTo>
                    <a:pt x="2587" y="582"/>
                  </a:lnTo>
                  <a:lnTo>
                    <a:pt x="2587" y="584"/>
                  </a:lnTo>
                  <a:lnTo>
                    <a:pt x="2588" y="584"/>
                  </a:lnTo>
                  <a:lnTo>
                    <a:pt x="2590" y="584"/>
                  </a:lnTo>
                  <a:lnTo>
                    <a:pt x="2592" y="585"/>
                  </a:lnTo>
                  <a:lnTo>
                    <a:pt x="2593" y="587"/>
                  </a:lnTo>
                  <a:lnTo>
                    <a:pt x="2595" y="588"/>
                  </a:lnTo>
                  <a:lnTo>
                    <a:pt x="2596" y="590"/>
                  </a:lnTo>
                  <a:lnTo>
                    <a:pt x="2598" y="590"/>
                  </a:lnTo>
                  <a:lnTo>
                    <a:pt x="2599" y="591"/>
                  </a:lnTo>
                  <a:lnTo>
                    <a:pt x="2601" y="591"/>
                  </a:lnTo>
                  <a:lnTo>
                    <a:pt x="2602" y="591"/>
                  </a:lnTo>
                  <a:lnTo>
                    <a:pt x="2604" y="591"/>
                  </a:lnTo>
                  <a:lnTo>
                    <a:pt x="2605" y="591"/>
                  </a:lnTo>
                  <a:lnTo>
                    <a:pt x="2607" y="590"/>
                  </a:lnTo>
                  <a:lnTo>
                    <a:pt x="2609" y="588"/>
                  </a:lnTo>
                  <a:lnTo>
                    <a:pt x="2612" y="587"/>
                  </a:lnTo>
                  <a:lnTo>
                    <a:pt x="2612" y="585"/>
                  </a:lnTo>
                  <a:lnTo>
                    <a:pt x="2613" y="584"/>
                  </a:lnTo>
                  <a:lnTo>
                    <a:pt x="2613" y="582"/>
                  </a:lnTo>
                  <a:lnTo>
                    <a:pt x="2615" y="581"/>
                  </a:lnTo>
                  <a:lnTo>
                    <a:pt x="2615" y="579"/>
                  </a:lnTo>
                  <a:lnTo>
                    <a:pt x="2615" y="577"/>
                  </a:lnTo>
                  <a:lnTo>
                    <a:pt x="2613" y="577"/>
                  </a:lnTo>
                  <a:lnTo>
                    <a:pt x="2613" y="576"/>
                  </a:lnTo>
                  <a:lnTo>
                    <a:pt x="2613" y="574"/>
                  </a:lnTo>
                  <a:lnTo>
                    <a:pt x="2613" y="573"/>
                  </a:lnTo>
                  <a:lnTo>
                    <a:pt x="2613" y="571"/>
                  </a:lnTo>
                  <a:lnTo>
                    <a:pt x="2613" y="570"/>
                  </a:lnTo>
                  <a:lnTo>
                    <a:pt x="2613" y="568"/>
                  </a:lnTo>
                  <a:lnTo>
                    <a:pt x="2615" y="567"/>
                  </a:lnTo>
                  <a:lnTo>
                    <a:pt x="2615" y="565"/>
                  </a:lnTo>
                  <a:lnTo>
                    <a:pt x="2618" y="564"/>
                  </a:lnTo>
                  <a:lnTo>
                    <a:pt x="2618" y="562"/>
                  </a:lnTo>
                  <a:lnTo>
                    <a:pt x="2619" y="562"/>
                  </a:lnTo>
                  <a:lnTo>
                    <a:pt x="2621" y="560"/>
                  </a:lnTo>
                  <a:lnTo>
                    <a:pt x="2624" y="559"/>
                  </a:lnTo>
                  <a:lnTo>
                    <a:pt x="2624" y="559"/>
                  </a:lnTo>
                  <a:lnTo>
                    <a:pt x="2626" y="559"/>
                  </a:lnTo>
                  <a:lnTo>
                    <a:pt x="2627" y="559"/>
                  </a:lnTo>
                  <a:lnTo>
                    <a:pt x="2629" y="559"/>
                  </a:lnTo>
                  <a:lnTo>
                    <a:pt x="2630" y="559"/>
                  </a:lnTo>
                  <a:lnTo>
                    <a:pt x="2632" y="557"/>
                  </a:lnTo>
                  <a:lnTo>
                    <a:pt x="2633" y="557"/>
                  </a:lnTo>
                  <a:lnTo>
                    <a:pt x="2635" y="557"/>
                  </a:lnTo>
                  <a:lnTo>
                    <a:pt x="2638" y="557"/>
                  </a:lnTo>
                  <a:lnTo>
                    <a:pt x="2639" y="557"/>
                  </a:lnTo>
                  <a:lnTo>
                    <a:pt x="2641" y="557"/>
                  </a:lnTo>
                  <a:lnTo>
                    <a:pt x="2641" y="559"/>
                  </a:lnTo>
                  <a:lnTo>
                    <a:pt x="2643" y="559"/>
                  </a:lnTo>
                  <a:lnTo>
                    <a:pt x="2646" y="559"/>
                  </a:lnTo>
                  <a:lnTo>
                    <a:pt x="2647" y="559"/>
                  </a:lnTo>
                  <a:lnTo>
                    <a:pt x="2649" y="559"/>
                  </a:lnTo>
                  <a:lnTo>
                    <a:pt x="2649" y="560"/>
                  </a:lnTo>
                  <a:lnTo>
                    <a:pt x="2649" y="562"/>
                  </a:lnTo>
                  <a:lnTo>
                    <a:pt x="2647" y="564"/>
                  </a:lnTo>
                  <a:lnTo>
                    <a:pt x="2649" y="564"/>
                  </a:lnTo>
                  <a:lnTo>
                    <a:pt x="2649" y="565"/>
                  </a:lnTo>
                  <a:lnTo>
                    <a:pt x="2650" y="565"/>
                  </a:lnTo>
                  <a:lnTo>
                    <a:pt x="2652" y="565"/>
                  </a:lnTo>
                  <a:lnTo>
                    <a:pt x="2653" y="565"/>
                  </a:lnTo>
                  <a:lnTo>
                    <a:pt x="2655" y="565"/>
                  </a:lnTo>
                  <a:lnTo>
                    <a:pt x="2656" y="567"/>
                  </a:lnTo>
                  <a:lnTo>
                    <a:pt x="2658" y="567"/>
                  </a:lnTo>
                  <a:lnTo>
                    <a:pt x="2658" y="568"/>
                  </a:lnTo>
                  <a:lnTo>
                    <a:pt x="2660" y="568"/>
                  </a:lnTo>
                  <a:lnTo>
                    <a:pt x="2661" y="568"/>
                  </a:lnTo>
                  <a:lnTo>
                    <a:pt x="2663" y="568"/>
                  </a:lnTo>
                  <a:lnTo>
                    <a:pt x="2664" y="568"/>
                  </a:lnTo>
                  <a:lnTo>
                    <a:pt x="2666" y="568"/>
                  </a:lnTo>
                  <a:lnTo>
                    <a:pt x="2667" y="568"/>
                  </a:lnTo>
                  <a:lnTo>
                    <a:pt x="2669" y="568"/>
                  </a:lnTo>
                  <a:lnTo>
                    <a:pt x="2669" y="570"/>
                  </a:lnTo>
                  <a:lnTo>
                    <a:pt x="2669" y="571"/>
                  </a:lnTo>
                  <a:lnTo>
                    <a:pt x="2669" y="573"/>
                  </a:lnTo>
                  <a:lnTo>
                    <a:pt x="2670" y="573"/>
                  </a:lnTo>
                  <a:lnTo>
                    <a:pt x="2670" y="574"/>
                  </a:lnTo>
                  <a:lnTo>
                    <a:pt x="2672" y="574"/>
                  </a:lnTo>
                  <a:lnTo>
                    <a:pt x="2674" y="574"/>
                  </a:lnTo>
                  <a:lnTo>
                    <a:pt x="2675" y="574"/>
                  </a:lnTo>
                  <a:lnTo>
                    <a:pt x="2678" y="573"/>
                  </a:lnTo>
                  <a:lnTo>
                    <a:pt x="2680" y="573"/>
                  </a:lnTo>
                  <a:lnTo>
                    <a:pt x="2684" y="574"/>
                  </a:lnTo>
                  <a:lnTo>
                    <a:pt x="2687" y="574"/>
                  </a:lnTo>
                  <a:lnTo>
                    <a:pt x="2687" y="576"/>
                  </a:lnTo>
                  <a:lnTo>
                    <a:pt x="2689" y="576"/>
                  </a:lnTo>
                  <a:lnTo>
                    <a:pt x="2691" y="576"/>
                  </a:lnTo>
                  <a:lnTo>
                    <a:pt x="2692" y="576"/>
                  </a:lnTo>
                  <a:lnTo>
                    <a:pt x="2694" y="576"/>
                  </a:lnTo>
                  <a:lnTo>
                    <a:pt x="2695" y="576"/>
                  </a:lnTo>
                  <a:lnTo>
                    <a:pt x="2695" y="577"/>
                  </a:lnTo>
                  <a:lnTo>
                    <a:pt x="2695" y="579"/>
                  </a:lnTo>
                  <a:lnTo>
                    <a:pt x="2697" y="579"/>
                  </a:lnTo>
                  <a:lnTo>
                    <a:pt x="2698" y="579"/>
                  </a:lnTo>
                  <a:lnTo>
                    <a:pt x="2698" y="579"/>
                  </a:lnTo>
                  <a:lnTo>
                    <a:pt x="2700" y="579"/>
                  </a:lnTo>
                  <a:lnTo>
                    <a:pt x="2700" y="581"/>
                  </a:lnTo>
                  <a:lnTo>
                    <a:pt x="2701" y="581"/>
                  </a:lnTo>
                  <a:lnTo>
                    <a:pt x="2703" y="581"/>
                  </a:lnTo>
                  <a:lnTo>
                    <a:pt x="2704" y="581"/>
                  </a:lnTo>
                  <a:lnTo>
                    <a:pt x="2706" y="581"/>
                  </a:lnTo>
                  <a:lnTo>
                    <a:pt x="2708" y="581"/>
                  </a:lnTo>
                  <a:lnTo>
                    <a:pt x="2709" y="582"/>
                  </a:lnTo>
                  <a:lnTo>
                    <a:pt x="2711" y="582"/>
                  </a:lnTo>
                  <a:lnTo>
                    <a:pt x="2711" y="584"/>
                  </a:lnTo>
                  <a:lnTo>
                    <a:pt x="2712" y="584"/>
                  </a:lnTo>
                  <a:lnTo>
                    <a:pt x="2715" y="584"/>
                  </a:lnTo>
                  <a:lnTo>
                    <a:pt x="2717" y="584"/>
                  </a:lnTo>
                  <a:lnTo>
                    <a:pt x="2718" y="582"/>
                  </a:lnTo>
                  <a:lnTo>
                    <a:pt x="2720" y="582"/>
                  </a:lnTo>
                  <a:lnTo>
                    <a:pt x="2721" y="581"/>
                  </a:lnTo>
                  <a:lnTo>
                    <a:pt x="2721" y="579"/>
                  </a:lnTo>
                  <a:lnTo>
                    <a:pt x="2723" y="579"/>
                  </a:lnTo>
                  <a:lnTo>
                    <a:pt x="2725" y="577"/>
                  </a:lnTo>
                  <a:lnTo>
                    <a:pt x="2726" y="577"/>
                  </a:lnTo>
                  <a:lnTo>
                    <a:pt x="2726" y="579"/>
                  </a:lnTo>
                  <a:lnTo>
                    <a:pt x="2728" y="579"/>
                  </a:lnTo>
                  <a:lnTo>
                    <a:pt x="2728" y="577"/>
                  </a:lnTo>
                  <a:lnTo>
                    <a:pt x="2728" y="576"/>
                  </a:lnTo>
                  <a:lnTo>
                    <a:pt x="2728" y="574"/>
                  </a:lnTo>
                  <a:lnTo>
                    <a:pt x="2729" y="574"/>
                  </a:lnTo>
                  <a:lnTo>
                    <a:pt x="2729" y="576"/>
                  </a:lnTo>
                  <a:lnTo>
                    <a:pt x="2731" y="576"/>
                  </a:lnTo>
                  <a:lnTo>
                    <a:pt x="2732" y="574"/>
                  </a:lnTo>
                  <a:lnTo>
                    <a:pt x="2732" y="576"/>
                  </a:lnTo>
                  <a:lnTo>
                    <a:pt x="2734" y="576"/>
                  </a:lnTo>
                  <a:lnTo>
                    <a:pt x="2735" y="576"/>
                  </a:lnTo>
                  <a:lnTo>
                    <a:pt x="2735" y="574"/>
                  </a:lnTo>
                  <a:lnTo>
                    <a:pt x="2735" y="573"/>
                  </a:lnTo>
                  <a:lnTo>
                    <a:pt x="2737" y="574"/>
                  </a:lnTo>
                  <a:lnTo>
                    <a:pt x="2738" y="574"/>
                  </a:lnTo>
                  <a:lnTo>
                    <a:pt x="2740" y="576"/>
                  </a:lnTo>
                  <a:lnTo>
                    <a:pt x="2742" y="576"/>
                  </a:lnTo>
                  <a:lnTo>
                    <a:pt x="2743" y="576"/>
                  </a:lnTo>
                  <a:lnTo>
                    <a:pt x="2743" y="577"/>
                  </a:lnTo>
                  <a:lnTo>
                    <a:pt x="2743" y="579"/>
                  </a:lnTo>
                  <a:lnTo>
                    <a:pt x="2745" y="579"/>
                  </a:lnTo>
                  <a:lnTo>
                    <a:pt x="2746" y="579"/>
                  </a:lnTo>
                  <a:lnTo>
                    <a:pt x="2746" y="581"/>
                  </a:lnTo>
                  <a:lnTo>
                    <a:pt x="2748" y="581"/>
                  </a:lnTo>
                  <a:lnTo>
                    <a:pt x="2749" y="581"/>
                  </a:lnTo>
                  <a:lnTo>
                    <a:pt x="2749" y="579"/>
                  </a:lnTo>
                  <a:lnTo>
                    <a:pt x="2751" y="579"/>
                  </a:lnTo>
                  <a:lnTo>
                    <a:pt x="2752" y="581"/>
                  </a:lnTo>
                  <a:lnTo>
                    <a:pt x="2754" y="581"/>
                  </a:lnTo>
                  <a:lnTo>
                    <a:pt x="2756" y="581"/>
                  </a:lnTo>
                  <a:lnTo>
                    <a:pt x="2757" y="581"/>
                  </a:lnTo>
                  <a:lnTo>
                    <a:pt x="2757" y="579"/>
                  </a:lnTo>
                  <a:lnTo>
                    <a:pt x="2759" y="579"/>
                  </a:lnTo>
                  <a:lnTo>
                    <a:pt x="2759" y="581"/>
                  </a:lnTo>
                  <a:lnTo>
                    <a:pt x="2760" y="581"/>
                  </a:lnTo>
                  <a:lnTo>
                    <a:pt x="2762" y="581"/>
                  </a:lnTo>
                  <a:lnTo>
                    <a:pt x="2762" y="579"/>
                  </a:lnTo>
                  <a:lnTo>
                    <a:pt x="2763" y="581"/>
                  </a:lnTo>
                  <a:lnTo>
                    <a:pt x="2765" y="581"/>
                  </a:lnTo>
                  <a:lnTo>
                    <a:pt x="2768" y="579"/>
                  </a:lnTo>
                  <a:lnTo>
                    <a:pt x="2769" y="579"/>
                  </a:lnTo>
                  <a:lnTo>
                    <a:pt x="2771" y="577"/>
                  </a:lnTo>
                  <a:lnTo>
                    <a:pt x="2773" y="576"/>
                  </a:lnTo>
                  <a:lnTo>
                    <a:pt x="2773" y="574"/>
                  </a:lnTo>
                  <a:lnTo>
                    <a:pt x="2773" y="573"/>
                  </a:lnTo>
                  <a:lnTo>
                    <a:pt x="2774" y="571"/>
                  </a:lnTo>
                  <a:lnTo>
                    <a:pt x="2774" y="570"/>
                  </a:lnTo>
                  <a:lnTo>
                    <a:pt x="2776" y="570"/>
                  </a:lnTo>
                  <a:lnTo>
                    <a:pt x="2776" y="568"/>
                  </a:lnTo>
                  <a:lnTo>
                    <a:pt x="2776" y="567"/>
                  </a:lnTo>
                  <a:lnTo>
                    <a:pt x="2777" y="565"/>
                  </a:lnTo>
                  <a:lnTo>
                    <a:pt x="2777" y="562"/>
                  </a:lnTo>
                  <a:lnTo>
                    <a:pt x="2777" y="560"/>
                  </a:lnTo>
                  <a:lnTo>
                    <a:pt x="2777" y="559"/>
                  </a:lnTo>
                  <a:lnTo>
                    <a:pt x="2777" y="559"/>
                  </a:lnTo>
                  <a:lnTo>
                    <a:pt x="2779" y="559"/>
                  </a:lnTo>
                  <a:lnTo>
                    <a:pt x="2779" y="557"/>
                  </a:lnTo>
                  <a:lnTo>
                    <a:pt x="2779" y="556"/>
                  </a:lnTo>
                  <a:lnTo>
                    <a:pt x="2779" y="554"/>
                  </a:lnTo>
                  <a:lnTo>
                    <a:pt x="2780" y="554"/>
                  </a:lnTo>
                  <a:lnTo>
                    <a:pt x="2780" y="553"/>
                  </a:lnTo>
                  <a:lnTo>
                    <a:pt x="2780" y="551"/>
                  </a:lnTo>
                  <a:lnTo>
                    <a:pt x="2780" y="550"/>
                  </a:lnTo>
                  <a:lnTo>
                    <a:pt x="2782" y="550"/>
                  </a:lnTo>
                  <a:lnTo>
                    <a:pt x="2782" y="548"/>
                  </a:lnTo>
                  <a:lnTo>
                    <a:pt x="2782" y="546"/>
                  </a:lnTo>
                  <a:lnTo>
                    <a:pt x="2783" y="545"/>
                  </a:lnTo>
                  <a:lnTo>
                    <a:pt x="2783" y="543"/>
                  </a:lnTo>
                  <a:lnTo>
                    <a:pt x="2785" y="543"/>
                  </a:lnTo>
                  <a:lnTo>
                    <a:pt x="2785" y="542"/>
                  </a:lnTo>
                  <a:lnTo>
                    <a:pt x="2785" y="540"/>
                  </a:lnTo>
                  <a:lnTo>
                    <a:pt x="2785" y="539"/>
                  </a:lnTo>
                  <a:lnTo>
                    <a:pt x="2785" y="537"/>
                  </a:lnTo>
                  <a:lnTo>
                    <a:pt x="2786" y="537"/>
                  </a:lnTo>
                  <a:lnTo>
                    <a:pt x="2786" y="536"/>
                  </a:lnTo>
                  <a:lnTo>
                    <a:pt x="2788" y="536"/>
                  </a:lnTo>
                  <a:lnTo>
                    <a:pt x="2788" y="534"/>
                  </a:lnTo>
                  <a:lnTo>
                    <a:pt x="2788" y="533"/>
                  </a:lnTo>
                  <a:lnTo>
                    <a:pt x="2786" y="533"/>
                  </a:lnTo>
                  <a:lnTo>
                    <a:pt x="2786" y="531"/>
                  </a:lnTo>
                  <a:lnTo>
                    <a:pt x="2786" y="529"/>
                  </a:lnTo>
                  <a:lnTo>
                    <a:pt x="2786" y="528"/>
                  </a:lnTo>
                  <a:lnTo>
                    <a:pt x="2786" y="526"/>
                  </a:lnTo>
                  <a:lnTo>
                    <a:pt x="2786" y="525"/>
                  </a:lnTo>
                  <a:lnTo>
                    <a:pt x="2786" y="523"/>
                  </a:lnTo>
                  <a:lnTo>
                    <a:pt x="2785" y="522"/>
                  </a:lnTo>
                  <a:lnTo>
                    <a:pt x="2785" y="522"/>
                  </a:lnTo>
                  <a:lnTo>
                    <a:pt x="2785" y="520"/>
                  </a:lnTo>
                  <a:lnTo>
                    <a:pt x="2785" y="519"/>
                  </a:lnTo>
                  <a:lnTo>
                    <a:pt x="2786" y="519"/>
                  </a:lnTo>
                  <a:lnTo>
                    <a:pt x="2786" y="517"/>
                  </a:lnTo>
                  <a:lnTo>
                    <a:pt x="2786" y="515"/>
                  </a:lnTo>
                  <a:lnTo>
                    <a:pt x="2785" y="514"/>
                  </a:lnTo>
                  <a:lnTo>
                    <a:pt x="2785" y="512"/>
                  </a:lnTo>
                  <a:lnTo>
                    <a:pt x="2785" y="511"/>
                  </a:lnTo>
                  <a:lnTo>
                    <a:pt x="2786" y="511"/>
                  </a:lnTo>
                  <a:lnTo>
                    <a:pt x="2786" y="509"/>
                  </a:lnTo>
                  <a:lnTo>
                    <a:pt x="2788" y="509"/>
                  </a:lnTo>
                  <a:lnTo>
                    <a:pt x="2788" y="508"/>
                  </a:lnTo>
                  <a:lnTo>
                    <a:pt x="2788" y="506"/>
                  </a:lnTo>
                  <a:lnTo>
                    <a:pt x="2788" y="505"/>
                  </a:lnTo>
                  <a:lnTo>
                    <a:pt x="2786" y="505"/>
                  </a:lnTo>
                  <a:lnTo>
                    <a:pt x="2785" y="505"/>
                  </a:lnTo>
                  <a:lnTo>
                    <a:pt x="2785" y="506"/>
                  </a:lnTo>
                  <a:lnTo>
                    <a:pt x="2783" y="506"/>
                  </a:lnTo>
                  <a:lnTo>
                    <a:pt x="2782" y="506"/>
                  </a:lnTo>
                  <a:lnTo>
                    <a:pt x="2782" y="508"/>
                  </a:lnTo>
                  <a:lnTo>
                    <a:pt x="2782" y="509"/>
                  </a:lnTo>
                  <a:lnTo>
                    <a:pt x="2780" y="509"/>
                  </a:lnTo>
                  <a:lnTo>
                    <a:pt x="2779" y="509"/>
                  </a:lnTo>
                  <a:lnTo>
                    <a:pt x="2776" y="508"/>
                  </a:lnTo>
                  <a:lnTo>
                    <a:pt x="2774" y="508"/>
                  </a:lnTo>
                  <a:lnTo>
                    <a:pt x="2774" y="506"/>
                  </a:lnTo>
                  <a:lnTo>
                    <a:pt x="2773" y="506"/>
                  </a:lnTo>
                  <a:lnTo>
                    <a:pt x="2773" y="506"/>
                  </a:lnTo>
                  <a:lnTo>
                    <a:pt x="2771" y="508"/>
                  </a:lnTo>
                  <a:lnTo>
                    <a:pt x="2769" y="509"/>
                  </a:lnTo>
                  <a:lnTo>
                    <a:pt x="2768" y="511"/>
                  </a:lnTo>
                  <a:lnTo>
                    <a:pt x="2766" y="511"/>
                  </a:lnTo>
                  <a:lnTo>
                    <a:pt x="2766" y="512"/>
                  </a:lnTo>
                  <a:lnTo>
                    <a:pt x="2766" y="514"/>
                  </a:lnTo>
                  <a:lnTo>
                    <a:pt x="2765" y="512"/>
                  </a:lnTo>
                  <a:lnTo>
                    <a:pt x="2765" y="514"/>
                  </a:lnTo>
                  <a:lnTo>
                    <a:pt x="2763" y="514"/>
                  </a:lnTo>
                  <a:lnTo>
                    <a:pt x="2762" y="514"/>
                  </a:lnTo>
                  <a:lnTo>
                    <a:pt x="2762" y="515"/>
                  </a:lnTo>
                  <a:lnTo>
                    <a:pt x="2760" y="515"/>
                  </a:lnTo>
                  <a:lnTo>
                    <a:pt x="2759" y="515"/>
                  </a:lnTo>
                  <a:lnTo>
                    <a:pt x="2757" y="515"/>
                  </a:lnTo>
                  <a:lnTo>
                    <a:pt x="2756" y="515"/>
                  </a:lnTo>
                  <a:lnTo>
                    <a:pt x="2754" y="515"/>
                  </a:lnTo>
                  <a:lnTo>
                    <a:pt x="2754" y="517"/>
                  </a:lnTo>
                  <a:lnTo>
                    <a:pt x="2752" y="517"/>
                  </a:lnTo>
                  <a:lnTo>
                    <a:pt x="2751" y="515"/>
                  </a:lnTo>
                  <a:lnTo>
                    <a:pt x="2749" y="515"/>
                  </a:lnTo>
                  <a:lnTo>
                    <a:pt x="2749" y="514"/>
                  </a:lnTo>
                  <a:lnTo>
                    <a:pt x="2748" y="514"/>
                  </a:lnTo>
                  <a:lnTo>
                    <a:pt x="2748" y="512"/>
                  </a:lnTo>
                  <a:lnTo>
                    <a:pt x="2746" y="512"/>
                  </a:lnTo>
                  <a:lnTo>
                    <a:pt x="2746" y="511"/>
                  </a:lnTo>
                  <a:lnTo>
                    <a:pt x="2745" y="511"/>
                  </a:lnTo>
                  <a:lnTo>
                    <a:pt x="2745" y="509"/>
                  </a:lnTo>
                  <a:lnTo>
                    <a:pt x="2743" y="509"/>
                  </a:lnTo>
                  <a:lnTo>
                    <a:pt x="2742" y="509"/>
                  </a:lnTo>
                  <a:lnTo>
                    <a:pt x="2742" y="508"/>
                  </a:lnTo>
                  <a:lnTo>
                    <a:pt x="2740" y="508"/>
                  </a:lnTo>
                  <a:lnTo>
                    <a:pt x="2738" y="506"/>
                  </a:lnTo>
                  <a:lnTo>
                    <a:pt x="2737" y="506"/>
                  </a:lnTo>
                  <a:lnTo>
                    <a:pt x="2734" y="505"/>
                  </a:lnTo>
                  <a:lnTo>
                    <a:pt x="2732" y="506"/>
                  </a:lnTo>
                  <a:lnTo>
                    <a:pt x="2732" y="505"/>
                  </a:lnTo>
                  <a:lnTo>
                    <a:pt x="2731" y="505"/>
                  </a:lnTo>
                  <a:lnTo>
                    <a:pt x="2731" y="506"/>
                  </a:lnTo>
                  <a:lnTo>
                    <a:pt x="2731" y="508"/>
                  </a:lnTo>
                  <a:lnTo>
                    <a:pt x="2731" y="509"/>
                  </a:lnTo>
                  <a:lnTo>
                    <a:pt x="2729" y="511"/>
                  </a:lnTo>
                  <a:lnTo>
                    <a:pt x="2729" y="512"/>
                  </a:lnTo>
                  <a:lnTo>
                    <a:pt x="2729" y="514"/>
                  </a:lnTo>
                  <a:lnTo>
                    <a:pt x="2728" y="514"/>
                  </a:lnTo>
                  <a:lnTo>
                    <a:pt x="2728" y="512"/>
                  </a:lnTo>
                  <a:lnTo>
                    <a:pt x="2726" y="512"/>
                  </a:lnTo>
                  <a:lnTo>
                    <a:pt x="2726" y="514"/>
                  </a:lnTo>
                  <a:lnTo>
                    <a:pt x="2725" y="514"/>
                  </a:lnTo>
                  <a:lnTo>
                    <a:pt x="2723" y="514"/>
                  </a:lnTo>
                  <a:lnTo>
                    <a:pt x="2721" y="514"/>
                  </a:lnTo>
                  <a:lnTo>
                    <a:pt x="2721" y="515"/>
                  </a:lnTo>
                  <a:lnTo>
                    <a:pt x="2720" y="515"/>
                  </a:lnTo>
                  <a:lnTo>
                    <a:pt x="2720" y="514"/>
                  </a:lnTo>
                  <a:lnTo>
                    <a:pt x="2718" y="514"/>
                  </a:lnTo>
                  <a:lnTo>
                    <a:pt x="2717" y="514"/>
                  </a:lnTo>
                  <a:lnTo>
                    <a:pt x="2715" y="512"/>
                  </a:lnTo>
                  <a:lnTo>
                    <a:pt x="2714" y="512"/>
                  </a:lnTo>
                  <a:lnTo>
                    <a:pt x="2714" y="511"/>
                  </a:lnTo>
                  <a:lnTo>
                    <a:pt x="2715" y="511"/>
                  </a:lnTo>
                  <a:lnTo>
                    <a:pt x="2715" y="509"/>
                  </a:lnTo>
                  <a:lnTo>
                    <a:pt x="2714" y="509"/>
                  </a:lnTo>
                  <a:lnTo>
                    <a:pt x="2714" y="508"/>
                  </a:lnTo>
                  <a:lnTo>
                    <a:pt x="2712" y="508"/>
                  </a:lnTo>
                  <a:lnTo>
                    <a:pt x="2712" y="509"/>
                  </a:lnTo>
                  <a:lnTo>
                    <a:pt x="2711" y="509"/>
                  </a:lnTo>
                  <a:lnTo>
                    <a:pt x="2711" y="508"/>
                  </a:lnTo>
                  <a:lnTo>
                    <a:pt x="2709" y="508"/>
                  </a:lnTo>
                  <a:lnTo>
                    <a:pt x="2709" y="506"/>
                  </a:lnTo>
                  <a:lnTo>
                    <a:pt x="2708" y="506"/>
                  </a:lnTo>
                  <a:lnTo>
                    <a:pt x="2708" y="505"/>
                  </a:lnTo>
                  <a:lnTo>
                    <a:pt x="2706" y="505"/>
                  </a:lnTo>
                  <a:lnTo>
                    <a:pt x="2704" y="506"/>
                  </a:lnTo>
                  <a:lnTo>
                    <a:pt x="2706" y="506"/>
                  </a:lnTo>
                  <a:lnTo>
                    <a:pt x="2706" y="508"/>
                  </a:lnTo>
                  <a:lnTo>
                    <a:pt x="2704" y="508"/>
                  </a:lnTo>
                  <a:lnTo>
                    <a:pt x="2703" y="509"/>
                  </a:lnTo>
                  <a:lnTo>
                    <a:pt x="2703" y="508"/>
                  </a:lnTo>
                  <a:lnTo>
                    <a:pt x="2703" y="506"/>
                  </a:lnTo>
                  <a:lnTo>
                    <a:pt x="2703" y="505"/>
                  </a:lnTo>
                  <a:lnTo>
                    <a:pt x="2704" y="505"/>
                  </a:lnTo>
                  <a:lnTo>
                    <a:pt x="2704" y="503"/>
                  </a:lnTo>
                  <a:lnTo>
                    <a:pt x="2703" y="503"/>
                  </a:lnTo>
                  <a:lnTo>
                    <a:pt x="2701" y="503"/>
                  </a:lnTo>
                  <a:lnTo>
                    <a:pt x="2700" y="503"/>
                  </a:lnTo>
                  <a:lnTo>
                    <a:pt x="2698" y="503"/>
                  </a:lnTo>
                  <a:lnTo>
                    <a:pt x="2698" y="503"/>
                  </a:lnTo>
                  <a:lnTo>
                    <a:pt x="2697" y="503"/>
                  </a:lnTo>
                  <a:lnTo>
                    <a:pt x="2697" y="505"/>
                  </a:lnTo>
                  <a:lnTo>
                    <a:pt x="2695" y="503"/>
                  </a:lnTo>
                  <a:lnTo>
                    <a:pt x="2695" y="502"/>
                  </a:lnTo>
                  <a:lnTo>
                    <a:pt x="2697" y="502"/>
                  </a:lnTo>
                  <a:lnTo>
                    <a:pt x="2698" y="502"/>
                  </a:lnTo>
                  <a:lnTo>
                    <a:pt x="2698" y="500"/>
                  </a:lnTo>
                  <a:lnTo>
                    <a:pt x="2698" y="498"/>
                  </a:lnTo>
                  <a:lnTo>
                    <a:pt x="2697" y="498"/>
                  </a:lnTo>
                  <a:lnTo>
                    <a:pt x="2695" y="498"/>
                  </a:lnTo>
                  <a:lnTo>
                    <a:pt x="2695" y="497"/>
                  </a:lnTo>
                  <a:lnTo>
                    <a:pt x="2695" y="495"/>
                  </a:lnTo>
                  <a:lnTo>
                    <a:pt x="2694" y="494"/>
                  </a:lnTo>
                  <a:lnTo>
                    <a:pt x="2695" y="494"/>
                  </a:lnTo>
                  <a:lnTo>
                    <a:pt x="2697" y="494"/>
                  </a:lnTo>
                  <a:lnTo>
                    <a:pt x="2697" y="492"/>
                  </a:lnTo>
                  <a:lnTo>
                    <a:pt x="2697" y="491"/>
                  </a:lnTo>
                  <a:lnTo>
                    <a:pt x="2695" y="491"/>
                  </a:lnTo>
                  <a:lnTo>
                    <a:pt x="2695" y="489"/>
                  </a:lnTo>
                  <a:lnTo>
                    <a:pt x="2694" y="489"/>
                  </a:lnTo>
                  <a:lnTo>
                    <a:pt x="2692" y="489"/>
                  </a:lnTo>
                  <a:lnTo>
                    <a:pt x="2692" y="488"/>
                  </a:lnTo>
                  <a:lnTo>
                    <a:pt x="2691" y="488"/>
                  </a:lnTo>
                  <a:lnTo>
                    <a:pt x="2689" y="488"/>
                  </a:lnTo>
                  <a:lnTo>
                    <a:pt x="2687" y="488"/>
                  </a:lnTo>
                  <a:lnTo>
                    <a:pt x="2687" y="486"/>
                  </a:lnTo>
                  <a:lnTo>
                    <a:pt x="2687" y="485"/>
                  </a:lnTo>
                  <a:lnTo>
                    <a:pt x="2689" y="485"/>
                  </a:lnTo>
                  <a:lnTo>
                    <a:pt x="2691" y="485"/>
                  </a:lnTo>
                  <a:lnTo>
                    <a:pt x="2692" y="485"/>
                  </a:lnTo>
                  <a:lnTo>
                    <a:pt x="2694" y="485"/>
                  </a:lnTo>
                  <a:lnTo>
                    <a:pt x="2695" y="485"/>
                  </a:lnTo>
                  <a:lnTo>
                    <a:pt x="2695" y="485"/>
                  </a:lnTo>
                  <a:lnTo>
                    <a:pt x="2694" y="485"/>
                  </a:lnTo>
                  <a:lnTo>
                    <a:pt x="2692" y="485"/>
                  </a:lnTo>
                  <a:lnTo>
                    <a:pt x="2692" y="483"/>
                  </a:lnTo>
                  <a:lnTo>
                    <a:pt x="2691" y="483"/>
                  </a:lnTo>
                  <a:lnTo>
                    <a:pt x="2691" y="481"/>
                  </a:lnTo>
                  <a:lnTo>
                    <a:pt x="2692" y="481"/>
                  </a:lnTo>
                  <a:lnTo>
                    <a:pt x="2694" y="481"/>
                  </a:lnTo>
                  <a:lnTo>
                    <a:pt x="2694" y="480"/>
                  </a:lnTo>
                  <a:lnTo>
                    <a:pt x="2695" y="480"/>
                  </a:lnTo>
                  <a:lnTo>
                    <a:pt x="2695" y="478"/>
                  </a:lnTo>
                  <a:lnTo>
                    <a:pt x="2694" y="478"/>
                  </a:lnTo>
                  <a:lnTo>
                    <a:pt x="2692" y="478"/>
                  </a:lnTo>
                  <a:lnTo>
                    <a:pt x="2692" y="477"/>
                  </a:lnTo>
                  <a:lnTo>
                    <a:pt x="2692" y="475"/>
                  </a:lnTo>
                  <a:lnTo>
                    <a:pt x="2691" y="474"/>
                  </a:lnTo>
                  <a:lnTo>
                    <a:pt x="2692" y="472"/>
                  </a:lnTo>
                  <a:lnTo>
                    <a:pt x="2694" y="472"/>
                  </a:lnTo>
                  <a:lnTo>
                    <a:pt x="2694" y="471"/>
                  </a:lnTo>
                  <a:lnTo>
                    <a:pt x="2692" y="471"/>
                  </a:lnTo>
                  <a:lnTo>
                    <a:pt x="2691" y="471"/>
                  </a:lnTo>
                  <a:lnTo>
                    <a:pt x="2689" y="471"/>
                  </a:lnTo>
                  <a:lnTo>
                    <a:pt x="2687" y="471"/>
                  </a:lnTo>
                  <a:lnTo>
                    <a:pt x="2686" y="471"/>
                  </a:lnTo>
                  <a:lnTo>
                    <a:pt x="2686" y="472"/>
                  </a:lnTo>
                  <a:lnTo>
                    <a:pt x="2684" y="472"/>
                  </a:lnTo>
                  <a:lnTo>
                    <a:pt x="2684" y="471"/>
                  </a:lnTo>
                  <a:lnTo>
                    <a:pt x="2684" y="469"/>
                  </a:lnTo>
                  <a:lnTo>
                    <a:pt x="2686" y="469"/>
                  </a:lnTo>
                  <a:lnTo>
                    <a:pt x="2686" y="467"/>
                  </a:lnTo>
                  <a:lnTo>
                    <a:pt x="2686" y="466"/>
                  </a:lnTo>
                  <a:lnTo>
                    <a:pt x="2686" y="464"/>
                  </a:lnTo>
                  <a:lnTo>
                    <a:pt x="2687" y="464"/>
                  </a:lnTo>
                  <a:lnTo>
                    <a:pt x="2687" y="463"/>
                  </a:lnTo>
                  <a:lnTo>
                    <a:pt x="2689" y="463"/>
                  </a:lnTo>
                  <a:lnTo>
                    <a:pt x="2689" y="461"/>
                  </a:lnTo>
                  <a:lnTo>
                    <a:pt x="2691" y="461"/>
                  </a:lnTo>
                  <a:lnTo>
                    <a:pt x="2691" y="460"/>
                  </a:lnTo>
                  <a:lnTo>
                    <a:pt x="2692" y="458"/>
                  </a:lnTo>
                  <a:lnTo>
                    <a:pt x="2694" y="458"/>
                  </a:lnTo>
                  <a:lnTo>
                    <a:pt x="2695" y="458"/>
                  </a:lnTo>
                  <a:lnTo>
                    <a:pt x="2697" y="458"/>
                  </a:lnTo>
                  <a:lnTo>
                    <a:pt x="2698" y="458"/>
                  </a:lnTo>
                  <a:lnTo>
                    <a:pt x="2698" y="460"/>
                  </a:lnTo>
                  <a:lnTo>
                    <a:pt x="2698" y="460"/>
                  </a:lnTo>
                  <a:lnTo>
                    <a:pt x="2700" y="460"/>
                  </a:lnTo>
                  <a:lnTo>
                    <a:pt x="2701" y="460"/>
                  </a:lnTo>
                  <a:lnTo>
                    <a:pt x="2703" y="460"/>
                  </a:lnTo>
                  <a:lnTo>
                    <a:pt x="2704" y="460"/>
                  </a:lnTo>
                  <a:lnTo>
                    <a:pt x="2704" y="458"/>
                  </a:lnTo>
                  <a:lnTo>
                    <a:pt x="2708" y="458"/>
                  </a:lnTo>
                  <a:lnTo>
                    <a:pt x="2708" y="460"/>
                  </a:lnTo>
                  <a:lnTo>
                    <a:pt x="2709" y="458"/>
                  </a:lnTo>
                  <a:lnTo>
                    <a:pt x="2709" y="460"/>
                  </a:lnTo>
                  <a:lnTo>
                    <a:pt x="2711" y="460"/>
                  </a:lnTo>
                  <a:lnTo>
                    <a:pt x="2711" y="458"/>
                  </a:lnTo>
                  <a:lnTo>
                    <a:pt x="2712" y="458"/>
                  </a:lnTo>
                  <a:lnTo>
                    <a:pt x="2712" y="460"/>
                  </a:lnTo>
                  <a:lnTo>
                    <a:pt x="2714" y="460"/>
                  </a:lnTo>
                  <a:lnTo>
                    <a:pt x="2715" y="458"/>
                  </a:lnTo>
                  <a:lnTo>
                    <a:pt x="2714" y="458"/>
                  </a:lnTo>
                  <a:lnTo>
                    <a:pt x="2712" y="458"/>
                  </a:lnTo>
                  <a:lnTo>
                    <a:pt x="2712" y="457"/>
                  </a:lnTo>
                  <a:lnTo>
                    <a:pt x="2714" y="457"/>
                  </a:lnTo>
                  <a:lnTo>
                    <a:pt x="2714" y="455"/>
                  </a:lnTo>
                  <a:lnTo>
                    <a:pt x="2717" y="455"/>
                  </a:lnTo>
                  <a:lnTo>
                    <a:pt x="2718" y="455"/>
                  </a:lnTo>
                  <a:lnTo>
                    <a:pt x="2720" y="455"/>
                  </a:lnTo>
                  <a:lnTo>
                    <a:pt x="2721" y="455"/>
                  </a:lnTo>
                  <a:lnTo>
                    <a:pt x="2723" y="454"/>
                  </a:lnTo>
                  <a:lnTo>
                    <a:pt x="2721" y="454"/>
                  </a:lnTo>
                  <a:lnTo>
                    <a:pt x="2720" y="454"/>
                  </a:lnTo>
                  <a:lnTo>
                    <a:pt x="2718" y="454"/>
                  </a:lnTo>
                  <a:lnTo>
                    <a:pt x="2717" y="454"/>
                  </a:lnTo>
                  <a:lnTo>
                    <a:pt x="2717" y="452"/>
                  </a:lnTo>
                  <a:lnTo>
                    <a:pt x="2715" y="452"/>
                  </a:lnTo>
                  <a:lnTo>
                    <a:pt x="2715" y="450"/>
                  </a:lnTo>
                  <a:lnTo>
                    <a:pt x="2714" y="450"/>
                  </a:lnTo>
                  <a:lnTo>
                    <a:pt x="2715" y="449"/>
                  </a:lnTo>
                  <a:lnTo>
                    <a:pt x="2714" y="449"/>
                  </a:lnTo>
                  <a:lnTo>
                    <a:pt x="2714" y="450"/>
                  </a:lnTo>
                  <a:lnTo>
                    <a:pt x="2712" y="450"/>
                  </a:lnTo>
                  <a:lnTo>
                    <a:pt x="2711" y="450"/>
                  </a:lnTo>
                  <a:lnTo>
                    <a:pt x="2709" y="450"/>
                  </a:lnTo>
                  <a:lnTo>
                    <a:pt x="2708" y="450"/>
                  </a:lnTo>
                  <a:lnTo>
                    <a:pt x="2706" y="450"/>
                  </a:lnTo>
                  <a:lnTo>
                    <a:pt x="2706" y="449"/>
                  </a:lnTo>
                  <a:lnTo>
                    <a:pt x="2704" y="450"/>
                  </a:lnTo>
                  <a:lnTo>
                    <a:pt x="2703" y="450"/>
                  </a:lnTo>
                  <a:lnTo>
                    <a:pt x="2701" y="450"/>
                  </a:lnTo>
                  <a:lnTo>
                    <a:pt x="2698" y="450"/>
                  </a:lnTo>
                  <a:lnTo>
                    <a:pt x="2698" y="452"/>
                  </a:lnTo>
                  <a:lnTo>
                    <a:pt x="2698" y="454"/>
                  </a:lnTo>
                  <a:lnTo>
                    <a:pt x="2698" y="454"/>
                  </a:lnTo>
                  <a:lnTo>
                    <a:pt x="2698" y="455"/>
                  </a:lnTo>
                  <a:lnTo>
                    <a:pt x="2697" y="455"/>
                  </a:lnTo>
                  <a:lnTo>
                    <a:pt x="2697" y="457"/>
                  </a:lnTo>
                  <a:lnTo>
                    <a:pt x="2695" y="457"/>
                  </a:lnTo>
                  <a:lnTo>
                    <a:pt x="2694" y="457"/>
                  </a:lnTo>
                  <a:lnTo>
                    <a:pt x="2692" y="455"/>
                  </a:lnTo>
                  <a:lnTo>
                    <a:pt x="2691" y="455"/>
                  </a:lnTo>
                  <a:lnTo>
                    <a:pt x="2689" y="457"/>
                  </a:lnTo>
                  <a:lnTo>
                    <a:pt x="2687" y="457"/>
                  </a:lnTo>
                  <a:lnTo>
                    <a:pt x="2686" y="457"/>
                  </a:lnTo>
                  <a:lnTo>
                    <a:pt x="2686" y="455"/>
                  </a:lnTo>
                  <a:lnTo>
                    <a:pt x="2684" y="455"/>
                  </a:lnTo>
                  <a:lnTo>
                    <a:pt x="2684" y="454"/>
                  </a:lnTo>
                  <a:lnTo>
                    <a:pt x="2684" y="452"/>
                  </a:lnTo>
                  <a:lnTo>
                    <a:pt x="2683" y="452"/>
                  </a:lnTo>
                  <a:lnTo>
                    <a:pt x="2681" y="452"/>
                  </a:lnTo>
                  <a:lnTo>
                    <a:pt x="2680" y="452"/>
                  </a:lnTo>
                  <a:lnTo>
                    <a:pt x="2678" y="452"/>
                  </a:lnTo>
                  <a:lnTo>
                    <a:pt x="2677" y="452"/>
                  </a:lnTo>
                  <a:lnTo>
                    <a:pt x="2677" y="450"/>
                  </a:lnTo>
                  <a:lnTo>
                    <a:pt x="2675" y="450"/>
                  </a:lnTo>
                  <a:lnTo>
                    <a:pt x="2675" y="452"/>
                  </a:lnTo>
                  <a:lnTo>
                    <a:pt x="2674" y="452"/>
                  </a:lnTo>
                  <a:lnTo>
                    <a:pt x="2672" y="452"/>
                  </a:lnTo>
                  <a:lnTo>
                    <a:pt x="2670" y="452"/>
                  </a:lnTo>
                  <a:lnTo>
                    <a:pt x="2669" y="450"/>
                  </a:lnTo>
                  <a:lnTo>
                    <a:pt x="2669" y="452"/>
                  </a:lnTo>
                  <a:lnTo>
                    <a:pt x="2667" y="452"/>
                  </a:lnTo>
                  <a:lnTo>
                    <a:pt x="2667" y="454"/>
                  </a:lnTo>
                  <a:lnTo>
                    <a:pt x="2666" y="454"/>
                  </a:lnTo>
                  <a:lnTo>
                    <a:pt x="2666" y="455"/>
                  </a:lnTo>
                  <a:lnTo>
                    <a:pt x="2664" y="455"/>
                  </a:lnTo>
                  <a:lnTo>
                    <a:pt x="2664" y="454"/>
                  </a:lnTo>
                  <a:lnTo>
                    <a:pt x="2663" y="454"/>
                  </a:lnTo>
                  <a:lnTo>
                    <a:pt x="2661" y="454"/>
                  </a:lnTo>
                  <a:lnTo>
                    <a:pt x="2661" y="455"/>
                  </a:lnTo>
                  <a:lnTo>
                    <a:pt x="2661" y="457"/>
                  </a:lnTo>
                  <a:lnTo>
                    <a:pt x="2663" y="457"/>
                  </a:lnTo>
                  <a:lnTo>
                    <a:pt x="2663" y="458"/>
                  </a:lnTo>
                  <a:lnTo>
                    <a:pt x="2663" y="460"/>
                  </a:lnTo>
                  <a:lnTo>
                    <a:pt x="2661" y="460"/>
                  </a:lnTo>
                  <a:lnTo>
                    <a:pt x="2661" y="461"/>
                  </a:lnTo>
                  <a:lnTo>
                    <a:pt x="2663" y="461"/>
                  </a:lnTo>
                  <a:lnTo>
                    <a:pt x="2663" y="463"/>
                  </a:lnTo>
                  <a:lnTo>
                    <a:pt x="2663" y="464"/>
                  </a:lnTo>
                  <a:lnTo>
                    <a:pt x="2661" y="464"/>
                  </a:lnTo>
                  <a:lnTo>
                    <a:pt x="2661" y="463"/>
                  </a:lnTo>
                  <a:lnTo>
                    <a:pt x="2661" y="461"/>
                  </a:lnTo>
                  <a:lnTo>
                    <a:pt x="2660" y="461"/>
                  </a:lnTo>
                  <a:lnTo>
                    <a:pt x="2660" y="460"/>
                  </a:lnTo>
                  <a:lnTo>
                    <a:pt x="2658" y="461"/>
                  </a:lnTo>
                  <a:lnTo>
                    <a:pt x="2656" y="461"/>
                  </a:lnTo>
                  <a:lnTo>
                    <a:pt x="2656" y="460"/>
                  </a:lnTo>
                  <a:lnTo>
                    <a:pt x="2655" y="460"/>
                  </a:lnTo>
                  <a:lnTo>
                    <a:pt x="2653" y="458"/>
                  </a:lnTo>
                  <a:lnTo>
                    <a:pt x="2653" y="457"/>
                  </a:lnTo>
                  <a:lnTo>
                    <a:pt x="2655" y="457"/>
                  </a:lnTo>
                  <a:lnTo>
                    <a:pt x="2655" y="455"/>
                  </a:lnTo>
                  <a:lnTo>
                    <a:pt x="2653" y="455"/>
                  </a:lnTo>
                  <a:lnTo>
                    <a:pt x="2653" y="457"/>
                  </a:lnTo>
                  <a:lnTo>
                    <a:pt x="2652" y="457"/>
                  </a:lnTo>
                  <a:lnTo>
                    <a:pt x="2652" y="458"/>
                  </a:lnTo>
                  <a:lnTo>
                    <a:pt x="2650" y="458"/>
                  </a:lnTo>
                  <a:lnTo>
                    <a:pt x="2652" y="460"/>
                  </a:lnTo>
                  <a:lnTo>
                    <a:pt x="2650" y="460"/>
                  </a:lnTo>
                  <a:lnTo>
                    <a:pt x="2650" y="461"/>
                  </a:lnTo>
                  <a:lnTo>
                    <a:pt x="2650" y="463"/>
                  </a:lnTo>
                  <a:lnTo>
                    <a:pt x="2650" y="464"/>
                  </a:lnTo>
                  <a:lnTo>
                    <a:pt x="2652" y="464"/>
                  </a:lnTo>
                  <a:lnTo>
                    <a:pt x="2652" y="466"/>
                  </a:lnTo>
                  <a:lnTo>
                    <a:pt x="2652" y="467"/>
                  </a:lnTo>
                  <a:lnTo>
                    <a:pt x="2653" y="467"/>
                  </a:lnTo>
                  <a:lnTo>
                    <a:pt x="2653" y="469"/>
                  </a:lnTo>
                  <a:lnTo>
                    <a:pt x="2653" y="471"/>
                  </a:lnTo>
                  <a:lnTo>
                    <a:pt x="2655" y="471"/>
                  </a:lnTo>
                  <a:lnTo>
                    <a:pt x="2655" y="472"/>
                  </a:lnTo>
                  <a:lnTo>
                    <a:pt x="2656" y="472"/>
                  </a:lnTo>
                  <a:lnTo>
                    <a:pt x="2656" y="474"/>
                  </a:lnTo>
                  <a:lnTo>
                    <a:pt x="2656" y="475"/>
                  </a:lnTo>
                  <a:lnTo>
                    <a:pt x="2656" y="477"/>
                  </a:lnTo>
                  <a:lnTo>
                    <a:pt x="2655" y="477"/>
                  </a:lnTo>
                  <a:lnTo>
                    <a:pt x="2655" y="475"/>
                  </a:lnTo>
                  <a:lnTo>
                    <a:pt x="2655" y="474"/>
                  </a:lnTo>
                  <a:lnTo>
                    <a:pt x="2653" y="474"/>
                  </a:lnTo>
                  <a:lnTo>
                    <a:pt x="2652" y="474"/>
                  </a:lnTo>
                  <a:lnTo>
                    <a:pt x="2652" y="475"/>
                  </a:lnTo>
                  <a:lnTo>
                    <a:pt x="2653" y="475"/>
                  </a:lnTo>
                  <a:lnTo>
                    <a:pt x="2653" y="477"/>
                  </a:lnTo>
                  <a:lnTo>
                    <a:pt x="2653" y="478"/>
                  </a:lnTo>
                  <a:lnTo>
                    <a:pt x="2652" y="478"/>
                  </a:lnTo>
                  <a:lnTo>
                    <a:pt x="2652" y="480"/>
                  </a:lnTo>
                  <a:lnTo>
                    <a:pt x="2650" y="480"/>
                  </a:lnTo>
                  <a:lnTo>
                    <a:pt x="2649" y="478"/>
                  </a:lnTo>
                  <a:lnTo>
                    <a:pt x="2649" y="480"/>
                  </a:lnTo>
                  <a:lnTo>
                    <a:pt x="2650" y="480"/>
                  </a:lnTo>
                  <a:lnTo>
                    <a:pt x="2650" y="481"/>
                  </a:lnTo>
                  <a:lnTo>
                    <a:pt x="2652" y="481"/>
                  </a:lnTo>
                  <a:lnTo>
                    <a:pt x="2653" y="481"/>
                  </a:lnTo>
                  <a:lnTo>
                    <a:pt x="2653" y="483"/>
                  </a:lnTo>
                  <a:lnTo>
                    <a:pt x="2655" y="483"/>
                  </a:lnTo>
                  <a:lnTo>
                    <a:pt x="2656" y="483"/>
                  </a:lnTo>
                  <a:lnTo>
                    <a:pt x="2656" y="485"/>
                  </a:lnTo>
                  <a:lnTo>
                    <a:pt x="2658" y="485"/>
                  </a:lnTo>
                  <a:lnTo>
                    <a:pt x="2660" y="485"/>
                  </a:lnTo>
                  <a:lnTo>
                    <a:pt x="2660" y="483"/>
                  </a:lnTo>
                  <a:lnTo>
                    <a:pt x="2658" y="483"/>
                  </a:lnTo>
                  <a:lnTo>
                    <a:pt x="2658" y="481"/>
                  </a:lnTo>
                  <a:lnTo>
                    <a:pt x="2656" y="481"/>
                  </a:lnTo>
                  <a:lnTo>
                    <a:pt x="2655" y="480"/>
                  </a:lnTo>
                  <a:lnTo>
                    <a:pt x="2653" y="480"/>
                  </a:lnTo>
                  <a:lnTo>
                    <a:pt x="2653" y="478"/>
                  </a:lnTo>
                  <a:lnTo>
                    <a:pt x="2655" y="478"/>
                  </a:lnTo>
                  <a:lnTo>
                    <a:pt x="2656" y="478"/>
                  </a:lnTo>
                  <a:lnTo>
                    <a:pt x="2658" y="478"/>
                  </a:lnTo>
                  <a:lnTo>
                    <a:pt x="2658" y="480"/>
                  </a:lnTo>
                  <a:lnTo>
                    <a:pt x="2660" y="480"/>
                  </a:lnTo>
                  <a:lnTo>
                    <a:pt x="2660" y="481"/>
                  </a:lnTo>
                  <a:lnTo>
                    <a:pt x="2661" y="481"/>
                  </a:lnTo>
                  <a:lnTo>
                    <a:pt x="2661" y="481"/>
                  </a:lnTo>
                  <a:lnTo>
                    <a:pt x="2661" y="483"/>
                  </a:lnTo>
                  <a:lnTo>
                    <a:pt x="2663" y="481"/>
                  </a:lnTo>
                  <a:lnTo>
                    <a:pt x="2664" y="483"/>
                  </a:lnTo>
                  <a:lnTo>
                    <a:pt x="2663" y="483"/>
                  </a:lnTo>
                  <a:lnTo>
                    <a:pt x="2664" y="485"/>
                  </a:lnTo>
                  <a:lnTo>
                    <a:pt x="2664" y="485"/>
                  </a:lnTo>
                  <a:lnTo>
                    <a:pt x="2664" y="486"/>
                  </a:lnTo>
                  <a:lnTo>
                    <a:pt x="2663" y="486"/>
                  </a:lnTo>
                  <a:lnTo>
                    <a:pt x="2663" y="485"/>
                  </a:lnTo>
                  <a:lnTo>
                    <a:pt x="2661" y="485"/>
                  </a:lnTo>
                  <a:lnTo>
                    <a:pt x="2661" y="485"/>
                  </a:lnTo>
                  <a:lnTo>
                    <a:pt x="2661" y="486"/>
                  </a:lnTo>
                  <a:lnTo>
                    <a:pt x="2661" y="486"/>
                  </a:lnTo>
                  <a:lnTo>
                    <a:pt x="2663" y="486"/>
                  </a:lnTo>
                  <a:lnTo>
                    <a:pt x="2663" y="488"/>
                  </a:lnTo>
                  <a:lnTo>
                    <a:pt x="2661" y="488"/>
                  </a:lnTo>
                  <a:lnTo>
                    <a:pt x="2661" y="489"/>
                  </a:lnTo>
                  <a:lnTo>
                    <a:pt x="2661" y="491"/>
                  </a:lnTo>
                  <a:lnTo>
                    <a:pt x="2663" y="491"/>
                  </a:lnTo>
                  <a:lnTo>
                    <a:pt x="2663" y="492"/>
                  </a:lnTo>
                  <a:lnTo>
                    <a:pt x="2663" y="494"/>
                  </a:lnTo>
                  <a:lnTo>
                    <a:pt x="2661" y="494"/>
                  </a:lnTo>
                  <a:lnTo>
                    <a:pt x="2661" y="492"/>
                  </a:lnTo>
                  <a:lnTo>
                    <a:pt x="2660" y="492"/>
                  </a:lnTo>
                  <a:lnTo>
                    <a:pt x="2660" y="491"/>
                  </a:lnTo>
                  <a:lnTo>
                    <a:pt x="2658" y="491"/>
                  </a:lnTo>
                  <a:lnTo>
                    <a:pt x="2658" y="489"/>
                  </a:lnTo>
                  <a:lnTo>
                    <a:pt x="2656" y="489"/>
                  </a:lnTo>
                  <a:lnTo>
                    <a:pt x="2656" y="491"/>
                  </a:lnTo>
                  <a:lnTo>
                    <a:pt x="2655" y="491"/>
                  </a:lnTo>
                  <a:lnTo>
                    <a:pt x="2653" y="491"/>
                  </a:lnTo>
                  <a:lnTo>
                    <a:pt x="2652" y="491"/>
                  </a:lnTo>
                  <a:lnTo>
                    <a:pt x="2652" y="489"/>
                  </a:lnTo>
                  <a:lnTo>
                    <a:pt x="2653" y="489"/>
                  </a:lnTo>
                  <a:lnTo>
                    <a:pt x="2655" y="489"/>
                  </a:lnTo>
                  <a:lnTo>
                    <a:pt x="2655" y="488"/>
                  </a:lnTo>
                  <a:lnTo>
                    <a:pt x="2653" y="488"/>
                  </a:lnTo>
                  <a:lnTo>
                    <a:pt x="2653" y="486"/>
                  </a:lnTo>
                  <a:lnTo>
                    <a:pt x="2652" y="486"/>
                  </a:lnTo>
                  <a:lnTo>
                    <a:pt x="2650" y="486"/>
                  </a:lnTo>
                  <a:lnTo>
                    <a:pt x="2649" y="486"/>
                  </a:lnTo>
                  <a:lnTo>
                    <a:pt x="2647" y="486"/>
                  </a:lnTo>
                  <a:lnTo>
                    <a:pt x="2647" y="485"/>
                  </a:lnTo>
                  <a:lnTo>
                    <a:pt x="2646" y="485"/>
                  </a:lnTo>
                  <a:lnTo>
                    <a:pt x="2644" y="485"/>
                  </a:lnTo>
                  <a:lnTo>
                    <a:pt x="2643" y="485"/>
                  </a:lnTo>
                  <a:lnTo>
                    <a:pt x="2641" y="485"/>
                  </a:lnTo>
                  <a:lnTo>
                    <a:pt x="2639" y="485"/>
                  </a:lnTo>
                  <a:lnTo>
                    <a:pt x="2638" y="485"/>
                  </a:lnTo>
                  <a:lnTo>
                    <a:pt x="2636" y="486"/>
                  </a:lnTo>
                  <a:lnTo>
                    <a:pt x="2636" y="485"/>
                  </a:lnTo>
                  <a:lnTo>
                    <a:pt x="2635" y="485"/>
                  </a:lnTo>
                  <a:lnTo>
                    <a:pt x="2633" y="486"/>
                  </a:lnTo>
                  <a:lnTo>
                    <a:pt x="2633" y="485"/>
                  </a:lnTo>
                  <a:lnTo>
                    <a:pt x="2633" y="485"/>
                  </a:lnTo>
                  <a:lnTo>
                    <a:pt x="2632" y="485"/>
                  </a:lnTo>
                  <a:lnTo>
                    <a:pt x="2632" y="483"/>
                  </a:lnTo>
                  <a:lnTo>
                    <a:pt x="2632" y="481"/>
                  </a:lnTo>
                  <a:lnTo>
                    <a:pt x="2630" y="481"/>
                  </a:lnTo>
                  <a:lnTo>
                    <a:pt x="2629" y="480"/>
                  </a:lnTo>
                  <a:lnTo>
                    <a:pt x="2630" y="480"/>
                  </a:lnTo>
                  <a:lnTo>
                    <a:pt x="2630" y="478"/>
                  </a:lnTo>
                  <a:lnTo>
                    <a:pt x="2632" y="478"/>
                  </a:lnTo>
                  <a:lnTo>
                    <a:pt x="2632" y="477"/>
                  </a:lnTo>
                  <a:lnTo>
                    <a:pt x="2630" y="477"/>
                  </a:lnTo>
                  <a:lnTo>
                    <a:pt x="2630" y="478"/>
                  </a:lnTo>
                  <a:lnTo>
                    <a:pt x="2629" y="478"/>
                  </a:lnTo>
                  <a:lnTo>
                    <a:pt x="2629" y="477"/>
                  </a:lnTo>
                  <a:lnTo>
                    <a:pt x="2627" y="475"/>
                  </a:lnTo>
                  <a:lnTo>
                    <a:pt x="2627" y="474"/>
                  </a:lnTo>
                  <a:lnTo>
                    <a:pt x="2626" y="474"/>
                  </a:lnTo>
                  <a:lnTo>
                    <a:pt x="2626" y="472"/>
                  </a:lnTo>
                  <a:lnTo>
                    <a:pt x="2626" y="471"/>
                  </a:lnTo>
                  <a:lnTo>
                    <a:pt x="2624" y="471"/>
                  </a:lnTo>
                  <a:lnTo>
                    <a:pt x="2624" y="469"/>
                  </a:lnTo>
                  <a:lnTo>
                    <a:pt x="2624" y="469"/>
                  </a:lnTo>
                  <a:lnTo>
                    <a:pt x="2624" y="467"/>
                  </a:lnTo>
                  <a:lnTo>
                    <a:pt x="2624" y="466"/>
                  </a:lnTo>
                  <a:lnTo>
                    <a:pt x="2624" y="464"/>
                  </a:lnTo>
                  <a:lnTo>
                    <a:pt x="2624" y="463"/>
                  </a:lnTo>
                  <a:lnTo>
                    <a:pt x="2622" y="463"/>
                  </a:lnTo>
                  <a:lnTo>
                    <a:pt x="2621" y="463"/>
                  </a:lnTo>
                  <a:lnTo>
                    <a:pt x="2621" y="461"/>
                  </a:lnTo>
                  <a:lnTo>
                    <a:pt x="2619" y="461"/>
                  </a:lnTo>
                  <a:lnTo>
                    <a:pt x="2619" y="460"/>
                  </a:lnTo>
                  <a:lnTo>
                    <a:pt x="2621" y="458"/>
                  </a:lnTo>
                  <a:lnTo>
                    <a:pt x="2619" y="458"/>
                  </a:lnTo>
                  <a:lnTo>
                    <a:pt x="2619" y="457"/>
                  </a:lnTo>
                  <a:lnTo>
                    <a:pt x="2619" y="455"/>
                  </a:lnTo>
                  <a:lnTo>
                    <a:pt x="2619" y="454"/>
                  </a:lnTo>
                  <a:lnTo>
                    <a:pt x="2619" y="452"/>
                  </a:lnTo>
                  <a:lnTo>
                    <a:pt x="2621" y="452"/>
                  </a:lnTo>
                  <a:lnTo>
                    <a:pt x="2621" y="450"/>
                  </a:lnTo>
                  <a:lnTo>
                    <a:pt x="2621" y="449"/>
                  </a:lnTo>
                  <a:lnTo>
                    <a:pt x="2621" y="447"/>
                  </a:lnTo>
                  <a:lnTo>
                    <a:pt x="2621" y="446"/>
                  </a:lnTo>
                  <a:lnTo>
                    <a:pt x="2621" y="446"/>
                  </a:lnTo>
                  <a:lnTo>
                    <a:pt x="2622" y="446"/>
                  </a:lnTo>
                  <a:lnTo>
                    <a:pt x="2622" y="444"/>
                  </a:lnTo>
                  <a:lnTo>
                    <a:pt x="2622" y="443"/>
                  </a:lnTo>
                  <a:lnTo>
                    <a:pt x="2622" y="441"/>
                  </a:lnTo>
                  <a:lnTo>
                    <a:pt x="2621" y="441"/>
                  </a:lnTo>
                  <a:lnTo>
                    <a:pt x="2619" y="440"/>
                  </a:lnTo>
                  <a:lnTo>
                    <a:pt x="2618" y="440"/>
                  </a:lnTo>
                  <a:lnTo>
                    <a:pt x="2618" y="438"/>
                  </a:lnTo>
                  <a:lnTo>
                    <a:pt x="2618" y="437"/>
                  </a:lnTo>
                  <a:lnTo>
                    <a:pt x="2616" y="437"/>
                  </a:lnTo>
                  <a:lnTo>
                    <a:pt x="2616" y="435"/>
                  </a:lnTo>
                  <a:lnTo>
                    <a:pt x="2615" y="435"/>
                  </a:lnTo>
                  <a:lnTo>
                    <a:pt x="2615" y="433"/>
                  </a:lnTo>
                  <a:lnTo>
                    <a:pt x="2615" y="432"/>
                  </a:lnTo>
                  <a:lnTo>
                    <a:pt x="2613" y="433"/>
                  </a:lnTo>
                  <a:lnTo>
                    <a:pt x="2612" y="433"/>
                  </a:lnTo>
                  <a:lnTo>
                    <a:pt x="2612" y="432"/>
                  </a:lnTo>
                  <a:lnTo>
                    <a:pt x="2610" y="432"/>
                  </a:lnTo>
                  <a:lnTo>
                    <a:pt x="2610" y="430"/>
                  </a:lnTo>
                  <a:lnTo>
                    <a:pt x="2609" y="430"/>
                  </a:lnTo>
                  <a:lnTo>
                    <a:pt x="2609" y="429"/>
                  </a:lnTo>
                  <a:lnTo>
                    <a:pt x="2607" y="429"/>
                  </a:lnTo>
                  <a:lnTo>
                    <a:pt x="2607" y="427"/>
                  </a:lnTo>
                  <a:lnTo>
                    <a:pt x="2605" y="427"/>
                  </a:lnTo>
                  <a:lnTo>
                    <a:pt x="2604" y="427"/>
                  </a:lnTo>
                  <a:lnTo>
                    <a:pt x="2604" y="426"/>
                  </a:lnTo>
                  <a:lnTo>
                    <a:pt x="2602" y="426"/>
                  </a:lnTo>
                  <a:lnTo>
                    <a:pt x="2604" y="424"/>
                  </a:lnTo>
                  <a:lnTo>
                    <a:pt x="2602" y="424"/>
                  </a:lnTo>
                  <a:lnTo>
                    <a:pt x="2601" y="424"/>
                  </a:lnTo>
                  <a:lnTo>
                    <a:pt x="2601" y="423"/>
                  </a:lnTo>
                  <a:lnTo>
                    <a:pt x="2599" y="423"/>
                  </a:lnTo>
                  <a:lnTo>
                    <a:pt x="2599" y="421"/>
                  </a:lnTo>
                  <a:lnTo>
                    <a:pt x="2598" y="419"/>
                  </a:lnTo>
                  <a:lnTo>
                    <a:pt x="2596" y="419"/>
                  </a:lnTo>
                  <a:lnTo>
                    <a:pt x="2596" y="421"/>
                  </a:lnTo>
                  <a:lnTo>
                    <a:pt x="2595" y="421"/>
                  </a:lnTo>
                  <a:lnTo>
                    <a:pt x="2593" y="421"/>
                  </a:lnTo>
                  <a:lnTo>
                    <a:pt x="2593" y="419"/>
                  </a:lnTo>
                  <a:lnTo>
                    <a:pt x="2595" y="419"/>
                  </a:lnTo>
                  <a:lnTo>
                    <a:pt x="2595" y="418"/>
                  </a:lnTo>
                  <a:lnTo>
                    <a:pt x="2593" y="418"/>
                  </a:lnTo>
                  <a:lnTo>
                    <a:pt x="2593" y="419"/>
                  </a:lnTo>
                  <a:lnTo>
                    <a:pt x="2592" y="419"/>
                  </a:lnTo>
                  <a:lnTo>
                    <a:pt x="2592" y="418"/>
                  </a:lnTo>
                  <a:lnTo>
                    <a:pt x="2590" y="418"/>
                  </a:lnTo>
                  <a:lnTo>
                    <a:pt x="2588" y="418"/>
                  </a:lnTo>
                  <a:lnTo>
                    <a:pt x="2588" y="416"/>
                  </a:lnTo>
                  <a:lnTo>
                    <a:pt x="2587" y="415"/>
                  </a:lnTo>
                  <a:lnTo>
                    <a:pt x="2587" y="415"/>
                  </a:lnTo>
                  <a:lnTo>
                    <a:pt x="2587" y="413"/>
                  </a:lnTo>
                  <a:lnTo>
                    <a:pt x="2585" y="413"/>
                  </a:lnTo>
                  <a:lnTo>
                    <a:pt x="2584" y="413"/>
                  </a:lnTo>
                  <a:lnTo>
                    <a:pt x="2584" y="412"/>
                  </a:lnTo>
                  <a:lnTo>
                    <a:pt x="2584" y="410"/>
                  </a:lnTo>
                  <a:lnTo>
                    <a:pt x="2582" y="409"/>
                  </a:lnTo>
                  <a:lnTo>
                    <a:pt x="2584" y="409"/>
                  </a:lnTo>
                  <a:lnTo>
                    <a:pt x="2584" y="409"/>
                  </a:lnTo>
                  <a:lnTo>
                    <a:pt x="2585" y="409"/>
                  </a:lnTo>
                  <a:lnTo>
                    <a:pt x="2584" y="407"/>
                  </a:lnTo>
                  <a:lnTo>
                    <a:pt x="2582" y="407"/>
                  </a:lnTo>
                  <a:lnTo>
                    <a:pt x="2582" y="406"/>
                  </a:lnTo>
                  <a:lnTo>
                    <a:pt x="2581" y="404"/>
                  </a:lnTo>
                  <a:lnTo>
                    <a:pt x="2579" y="402"/>
                  </a:lnTo>
                  <a:lnTo>
                    <a:pt x="2581" y="402"/>
                  </a:lnTo>
                  <a:lnTo>
                    <a:pt x="2582" y="401"/>
                  </a:lnTo>
                  <a:lnTo>
                    <a:pt x="2581" y="399"/>
                  </a:lnTo>
                  <a:lnTo>
                    <a:pt x="2581" y="398"/>
                  </a:lnTo>
                  <a:lnTo>
                    <a:pt x="2579" y="398"/>
                  </a:lnTo>
                  <a:lnTo>
                    <a:pt x="2579" y="396"/>
                  </a:lnTo>
                  <a:lnTo>
                    <a:pt x="2578" y="396"/>
                  </a:lnTo>
                  <a:lnTo>
                    <a:pt x="2576" y="396"/>
                  </a:lnTo>
                  <a:lnTo>
                    <a:pt x="2576" y="398"/>
                  </a:lnTo>
                  <a:lnTo>
                    <a:pt x="2574" y="398"/>
                  </a:lnTo>
                  <a:lnTo>
                    <a:pt x="2574" y="399"/>
                  </a:lnTo>
                  <a:lnTo>
                    <a:pt x="2574" y="401"/>
                  </a:lnTo>
                  <a:lnTo>
                    <a:pt x="2573" y="401"/>
                  </a:lnTo>
                  <a:lnTo>
                    <a:pt x="2573" y="402"/>
                  </a:lnTo>
                  <a:lnTo>
                    <a:pt x="2571" y="402"/>
                  </a:lnTo>
                  <a:lnTo>
                    <a:pt x="2571" y="401"/>
                  </a:lnTo>
                  <a:lnTo>
                    <a:pt x="2570" y="401"/>
                  </a:lnTo>
                  <a:lnTo>
                    <a:pt x="2570" y="399"/>
                  </a:lnTo>
                  <a:lnTo>
                    <a:pt x="2570" y="398"/>
                  </a:lnTo>
                  <a:lnTo>
                    <a:pt x="2570" y="396"/>
                  </a:lnTo>
                  <a:lnTo>
                    <a:pt x="2568" y="396"/>
                  </a:lnTo>
                  <a:lnTo>
                    <a:pt x="2568" y="395"/>
                  </a:lnTo>
                  <a:lnTo>
                    <a:pt x="2568" y="393"/>
                  </a:lnTo>
                  <a:lnTo>
                    <a:pt x="2570" y="393"/>
                  </a:lnTo>
                  <a:lnTo>
                    <a:pt x="2571" y="393"/>
                  </a:lnTo>
                  <a:lnTo>
                    <a:pt x="2571" y="392"/>
                  </a:lnTo>
                  <a:lnTo>
                    <a:pt x="2571" y="390"/>
                  </a:lnTo>
                  <a:lnTo>
                    <a:pt x="2570" y="390"/>
                  </a:lnTo>
                  <a:lnTo>
                    <a:pt x="2568" y="390"/>
                  </a:lnTo>
                  <a:lnTo>
                    <a:pt x="2567" y="390"/>
                  </a:lnTo>
                  <a:lnTo>
                    <a:pt x="2565" y="390"/>
                  </a:lnTo>
                  <a:lnTo>
                    <a:pt x="2565" y="392"/>
                  </a:lnTo>
                  <a:lnTo>
                    <a:pt x="2564" y="392"/>
                  </a:lnTo>
                  <a:lnTo>
                    <a:pt x="2562" y="393"/>
                  </a:lnTo>
                  <a:lnTo>
                    <a:pt x="2561" y="393"/>
                  </a:lnTo>
                  <a:lnTo>
                    <a:pt x="2559" y="395"/>
                  </a:lnTo>
                  <a:lnTo>
                    <a:pt x="2559" y="393"/>
                  </a:lnTo>
                  <a:lnTo>
                    <a:pt x="2557" y="393"/>
                  </a:lnTo>
                  <a:lnTo>
                    <a:pt x="2557" y="395"/>
                  </a:lnTo>
                  <a:lnTo>
                    <a:pt x="2556" y="395"/>
                  </a:lnTo>
                  <a:lnTo>
                    <a:pt x="2556" y="396"/>
                  </a:lnTo>
                  <a:lnTo>
                    <a:pt x="2556" y="398"/>
                  </a:lnTo>
                  <a:lnTo>
                    <a:pt x="2556" y="399"/>
                  </a:lnTo>
                  <a:lnTo>
                    <a:pt x="2557" y="399"/>
                  </a:lnTo>
                  <a:lnTo>
                    <a:pt x="2557" y="401"/>
                  </a:lnTo>
                  <a:lnTo>
                    <a:pt x="2557" y="402"/>
                  </a:lnTo>
                  <a:lnTo>
                    <a:pt x="2556" y="402"/>
                  </a:lnTo>
                  <a:lnTo>
                    <a:pt x="2556" y="404"/>
                  </a:lnTo>
                  <a:lnTo>
                    <a:pt x="2554" y="404"/>
                  </a:lnTo>
                  <a:lnTo>
                    <a:pt x="2554" y="406"/>
                  </a:lnTo>
                  <a:lnTo>
                    <a:pt x="2556" y="406"/>
                  </a:lnTo>
                  <a:lnTo>
                    <a:pt x="2554" y="407"/>
                  </a:lnTo>
                  <a:lnTo>
                    <a:pt x="2554" y="409"/>
                  </a:lnTo>
                  <a:lnTo>
                    <a:pt x="2556" y="409"/>
                  </a:lnTo>
                  <a:lnTo>
                    <a:pt x="2556" y="409"/>
                  </a:lnTo>
                  <a:lnTo>
                    <a:pt x="2556" y="410"/>
                  </a:lnTo>
                  <a:lnTo>
                    <a:pt x="2557" y="410"/>
                  </a:lnTo>
                  <a:lnTo>
                    <a:pt x="2557" y="412"/>
                  </a:lnTo>
                  <a:lnTo>
                    <a:pt x="2559" y="412"/>
                  </a:lnTo>
                  <a:lnTo>
                    <a:pt x="2559" y="413"/>
                  </a:lnTo>
                  <a:lnTo>
                    <a:pt x="2561" y="413"/>
                  </a:lnTo>
                  <a:lnTo>
                    <a:pt x="2564" y="416"/>
                  </a:lnTo>
                  <a:lnTo>
                    <a:pt x="2565" y="416"/>
                  </a:lnTo>
                  <a:lnTo>
                    <a:pt x="2567" y="418"/>
                  </a:lnTo>
                  <a:lnTo>
                    <a:pt x="2568" y="421"/>
                  </a:lnTo>
                  <a:lnTo>
                    <a:pt x="2568" y="423"/>
                  </a:lnTo>
                  <a:lnTo>
                    <a:pt x="2568" y="424"/>
                  </a:lnTo>
                  <a:lnTo>
                    <a:pt x="2568" y="426"/>
                  </a:lnTo>
                  <a:lnTo>
                    <a:pt x="2568" y="427"/>
                  </a:lnTo>
                  <a:lnTo>
                    <a:pt x="2568" y="429"/>
                  </a:lnTo>
                  <a:lnTo>
                    <a:pt x="2570" y="430"/>
                  </a:lnTo>
                  <a:lnTo>
                    <a:pt x="2571" y="432"/>
                  </a:lnTo>
                  <a:lnTo>
                    <a:pt x="2571" y="433"/>
                  </a:lnTo>
                  <a:lnTo>
                    <a:pt x="2573" y="433"/>
                  </a:lnTo>
                  <a:lnTo>
                    <a:pt x="2573" y="435"/>
                  </a:lnTo>
                  <a:lnTo>
                    <a:pt x="2574" y="435"/>
                  </a:lnTo>
                  <a:lnTo>
                    <a:pt x="2574" y="437"/>
                  </a:lnTo>
                  <a:lnTo>
                    <a:pt x="2576" y="437"/>
                  </a:lnTo>
                  <a:lnTo>
                    <a:pt x="2576" y="438"/>
                  </a:lnTo>
                  <a:lnTo>
                    <a:pt x="2578" y="438"/>
                  </a:lnTo>
                  <a:lnTo>
                    <a:pt x="2578" y="440"/>
                  </a:lnTo>
                  <a:lnTo>
                    <a:pt x="2579" y="440"/>
                  </a:lnTo>
                  <a:lnTo>
                    <a:pt x="2581" y="440"/>
                  </a:lnTo>
                  <a:lnTo>
                    <a:pt x="2582" y="440"/>
                  </a:lnTo>
                  <a:lnTo>
                    <a:pt x="2584" y="440"/>
                  </a:lnTo>
                  <a:lnTo>
                    <a:pt x="2585" y="440"/>
                  </a:lnTo>
                  <a:lnTo>
                    <a:pt x="2587" y="440"/>
                  </a:lnTo>
                  <a:lnTo>
                    <a:pt x="2588" y="440"/>
                  </a:lnTo>
                  <a:lnTo>
                    <a:pt x="2588" y="441"/>
                  </a:lnTo>
                  <a:lnTo>
                    <a:pt x="2588" y="443"/>
                  </a:lnTo>
                  <a:lnTo>
                    <a:pt x="2587" y="443"/>
                  </a:lnTo>
                  <a:lnTo>
                    <a:pt x="2587" y="444"/>
                  </a:lnTo>
                  <a:lnTo>
                    <a:pt x="2587" y="446"/>
                  </a:lnTo>
                  <a:lnTo>
                    <a:pt x="2587" y="446"/>
                  </a:lnTo>
                  <a:lnTo>
                    <a:pt x="2588" y="446"/>
                  </a:lnTo>
                  <a:lnTo>
                    <a:pt x="2590" y="447"/>
                  </a:lnTo>
                  <a:lnTo>
                    <a:pt x="2592" y="447"/>
                  </a:lnTo>
                  <a:lnTo>
                    <a:pt x="2595" y="449"/>
                  </a:lnTo>
                  <a:lnTo>
                    <a:pt x="2596" y="449"/>
                  </a:lnTo>
                  <a:lnTo>
                    <a:pt x="2598" y="450"/>
                  </a:lnTo>
                  <a:lnTo>
                    <a:pt x="2599" y="452"/>
                  </a:lnTo>
                  <a:lnTo>
                    <a:pt x="2601" y="454"/>
                  </a:lnTo>
                  <a:lnTo>
                    <a:pt x="2602" y="454"/>
                  </a:lnTo>
                  <a:lnTo>
                    <a:pt x="2604" y="455"/>
                  </a:lnTo>
                  <a:lnTo>
                    <a:pt x="2605" y="455"/>
                  </a:lnTo>
                  <a:lnTo>
                    <a:pt x="2605" y="457"/>
                  </a:lnTo>
                  <a:lnTo>
                    <a:pt x="2607" y="457"/>
                  </a:lnTo>
                  <a:lnTo>
                    <a:pt x="2607" y="458"/>
                  </a:lnTo>
                  <a:lnTo>
                    <a:pt x="2609" y="458"/>
                  </a:lnTo>
                  <a:lnTo>
                    <a:pt x="2609" y="460"/>
                  </a:lnTo>
                  <a:lnTo>
                    <a:pt x="2609" y="461"/>
                  </a:lnTo>
                  <a:lnTo>
                    <a:pt x="2610" y="463"/>
                  </a:lnTo>
                  <a:lnTo>
                    <a:pt x="2609" y="463"/>
                  </a:lnTo>
                  <a:lnTo>
                    <a:pt x="2609" y="464"/>
                  </a:lnTo>
                  <a:lnTo>
                    <a:pt x="2609" y="466"/>
                  </a:lnTo>
                  <a:lnTo>
                    <a:pt x="2607" y="467"/>
                  </a:lnTo>
                  <a:lnTo>
                    <a:pt x="2607" y="466"/>
                  </a:lnTo>
                  <a:lnTo>
                    <a:pt x="2605" y="466"/>
                  </a:lnTo>
                  <a:lnTo>
                    <a:pt x="2604" y="464"/>
                  </a:lnTo>
                  <a:lnTo>
                    <a:pt x="2604" y="463"/>
                  </a:lnTo>
                  <a:lnTo>
                    <a:pt x="2604" y="461"/>
                  </a:lnTo>
                  <a:lnTo>
                    <a:pt x="2604" y="460"/>
                  </a:lnTo>
                  <a:lnTo>
                    <a:pt x="2602" y="460"/>
                  </a:lnTo>
                  <a:lnTo>
                    <a:pt x="2599" y="460"/>
                  </a:lnTo>
                  <a:lnTo>
                    <a:pt x="2598" y="460"/>
                  </a:lnTo>
                  <a:lnTo>
                    <a:pt x="2598" y="458"/>
                  </a:lnTo>
                  <a:lnTo>
                    <a:pt x="2596" y="458"/>
                  </a:lnTo>
                  <a:lnTo>
                    <a:pt x="2596" y="457"/>
                  </a:lnTo>
                  <a:lnTo>
                    <a:pt x="2595" y="457"/>
                  </a:lnTo>
                  <a:lnTo>
                    <a:pt x="2595" y="458"/>
                  </a:lnTo>
                  <a:lnTo>
                    <a:pt x="2593" y="458"/>
                  </a:lnTo>
                  <a:lnTo>
                    <a:pt x="2592" y="460"/>
                  </a:lnTo>
                  <a:lnTo>
                    <a:pt x="2592" y="461"/>
                  </a:lnTo>
                  <a:lnTo>
                    <a:pt x="2590" y="463"/>
                  </a:lnTo>
                  <a:lnTo>
                    <a:pt x="2590" y="464"/>
                  </a:lnTo>
                  <a:lnTo>
                    <a:pt x="2590" y="466"/>
                  </a:lnTo>
                  <a:lnTo>
                    <a:pt x="2588" y="466"/>
                  </a:lnTo>
                  <a:lnTo>
                    <a:pt x="2588" y="467"/>
                  </a:lnTo>
                  <a:lnTo>
                    <a:pt x="2588" y="469"/>
                  </a:lnTo>
                  <a:lnTo>
                    <a:pt x="2590" y="469"/>
                  </a:lnTo>
                  <a:lnTo>
                    <a:pt x="2592" y="469"/>
                  </a:lnTo>
                  <a:lnTo>
                    <a:pt x="2592" y="471"/>
                  </a:lnTo>
                  <a:lnTo>
                    <a:pt x="2593" y="471"/>
                  </a:lnTo>
                  <a:lnTo>
                    <a:pt x="2593" y="472"/>
                  </a:lnTo>
                  <a:lnTo>
                    <a:pt x="2595" y="472"/>
                  </a:lnTo>
                  <a:lnTo>
                    <a:pt x="2593" y="474"/>
                  </a:lnTo>
                  <a:lnTo>
                    <a:pt x="2593" y="475"/>
                  </a:lnTo>
                  <a:lnTo>
                    <a:pt x="2593" y="477"/>
                  </a:lnTo>
                  <a:lnTo>
                    <a:pt x="2593" y="478"/>
                  </a:lnTo>
                  <a:lnTo>
                    <a:pt x="2592" y="478"/>
                  </a:lnTo>
                  <a:lnTo>
                    <a:pt x="2590" y="478"/>
                  </a:lnTo>
                  <a:lnTo>
                    <a:pt x="2588" y="480"/>
                  </a:lnTo>
                  <a:lnTo>
                    <a:pt x="2587" y="480"/>
                  </a:lnTo>
                  <a:lnTo>
                    <a:pt x="2587" y="481"/>
                  </a:lnTo>
                  <a:lnTo>
                    <a:pt x="2587" y="483"/>
                  </a:lnTo>
                  <a:lnTo>
                    <a:pt x="2587" y="485"/>
                  </a:lnTo>
                  <a:lnTo>
                    <a:pt x="2587" y="485"/>
                  </a:lnTo>
                  <a:lnTo>
                    <a:pt x="2585" y="485"/>
                  </a:lnTo>
                  <a:lnTo>
                    <a:pt x="2585" y="486"/>
                  </a:lnTo>
                  <a:lnTo>
                    <a:pt x="2584" y="486"/>
                  </a:lnTo>
                  <a:lnTo>
                    <a:pt x="2582" y="488"/>
                  </a:lnTo>
                  <a:lnTo>
                    <a:pt x="2582" y="489"/>
                  </a:lnTo>
                  <a:lnTo>
                    <a:pt x="2582" y="491"/>
                  </a:lnTo>
                  <a:lnTo>
                    <a:pt x="2581" y="491"/>
                  </a:lnTo>
                  <a:lnTo>
                    <a:pt x="2578" y="491"/>
                  </a:lnTo>
                  <a:lnTo>
                    <a:pt x="2578" y="489"/>
                  </a:lnTo>
                  <a:lnTo>
                    <a:pt x="2578" y="488"/>
                  </a:lnTo>
                  <a:lnTo>
                    <a:pt x="2578" y="486"/>
                  </a:lnTo>
                  <a:lnTo>
                    <a:pt x="2579" y="486"/>
                  </a:lnTo>
                  <a:lnTo>
                    <a:pt x="2579" y="485"/>
                  </a:lnTo>
                  <a:lnTo>
                    <a:pt x="2581" y="485"/>
                  </a:lnTo>
                  <a:lnTo>
                    <a:pt x="2581" y="483"/>
                  </a:lnTo>
                  <a:lnTo>
                    <a:pt x="2581" y="481"/>
                  </a:lnTo>
                  <a:lnTo>
                    <a:pt x="2582" y="481"/>
                  </a:lnTo>
                  <a:lnTo>
                    <a:pt x="2584" y="481"/>
                  </a:lnTo>
                  <a:lnTo>
                    <a:pt x="2585" y="480"/>
                  </a:lnTo>
                  <a:lnTo>
                    <a:pt x="2585" y="478"/>
                  </a:lnTo>
                  <a:lnTo>
                    <a:pt x="2584" y="478"/>
                  </a:lnTo>
                  <a:lnTo>
                    <a:pt x="2584" y="477"/>
                  </a:lnTo>
                  <a:lnTo>
                    <a:pt x="2584" y="474"/>
                  </a:lnTo>
                  <a:lnTo>
                    <a:pt x="2584" y="472"/>
                  </a:lnTo>
                  <a:lnTo>
                    <a:pt x="2584" y="471"/>
                  </a:lnTo>
                  <a:lnTo>
                    <a:pt x="2582" y="471"/>
                  </a:lnTo>
                  <a:lnTo>
                    <a:pt x="2582" y="469"/>
                  </a:lnTo>
                  <a:lnTo>
                    <a:pt x="2582" y="467"/>
                  </a:lnTo>
                  <a:lnTo>
                    <a:pt x="2582" y="466"/>
                  </a:lnTo>
                  <a:lnTo>
                    <a:pt x="2582" y="464"/>
                  </a:lnTo>
                  <a:lnTo>
                    <a:pt x="2581" y="464"/>
                  </a:lnTo>
                  <a:lnTo>
                    <a:pt x="2581" y="463"/>
                  </a:lnTo>
                  <a:lnTo>
                    <a:pt x="2579" y="463"/>
                  </a:lnTo>
                  <a:lnTo>
                    <a:pt x="2579" y="464"/>
                  </a:lnTo>
                  <a:lnTo>
                    <a:pt x="2578" y="464"/>
                  </a:lnTo>
                  <a:lnTo>
                    <a:pt x="2578" y="463"/>
                  </a:lnTo>
                  <a:lnTo>
                    <a:pt x="2576" y="463"/>
                  </a:lnTo>
                  <a:lnTo>
                    <a:pt x="2576" y="461"/>
                  </a:lnTo>
                  <a:lnTo>
                    <a:pt x="2574" y="461"/>
                  </a:lnTo>
                  <a:lnTo>
                    <a:pt x="2574" y="460"/>
                  </a:lnTo>
                  <a:lnTo>
                    <a:pt x="2576" y="460"/>
                  </a:lnTo>
                  <a:lnTo>
                    <a:pt x="2576" y="458"/>
                  </a:lnTo>
                  <a:lnTo>
                    <a:pt x="2574" y="458"/>
                  </a:lnTo>
                  <a:lnTo>
                    <a:pt x="2574" y="457"/>
                  </a:lnTo>
                  <a:lnTo>
                    <a:pt x="2574" y="455"/>
                  </a:lnTo>
                  <a:lnTo>
                    <a:pt x="2573" y="455"/>
                  </a:lnTo>
                  <a:lnTo>
                    <a:pt x="2571" y="455"/>
                  </a:lnTo>
                  <a:lnTo>
                    <a:pt x="2571" y="454"/>
                  </a:lnTo>
                  <a:lnTo>
                    <a:pt x="2570" y="454"/>
                  </a:lnTo>
                  <a:lnTo>
                    <a:pt x="2568" y="454"/>
                  </a:lnTo>
                  <a:lnTo>
                    <a:pt x="2567" y="454"/>
                  </a:lnTo>
                  <a:lnTo>
                    <a:pt x="2567" y="452"/>
                  </a:lnTo>
                  <a:lnTo>
                    <a:pt x="2565" y="450"/>
                  </a:lnTo>
                  <a:lnTo>
                    <a:pt x="2565" y="449"/>
                  </a:lnTo>
                  <a:lnTo>
                    <a:pt x="2565" y="447"/>
                  </a:lnTo>
                  <a:lnTo>
                    <a:pt x="2564" y="447"/>
                  </a:lnTo>
                  <a:lnTo>
                    <a:pt x="2562" y="447"/>
                  </a:lnTo>
                  <a:lnTo>
                    <a:pt x="2561" y="447"/>
                  </a:lnTo>
                  <a:lnTo>
                    <a:pt x="2559" y="447"/>
                  </a:lnTo>
                  <a:lnTo>
                    <a:pt x="2557" y="447"/>
                  </a:lnTo>
                  <a:lnTo>
                    <a:pt x="2556" y="447"/>
                  </a:lnTo>
                  <a:lnTo>
                    <a:pt x="2556" y="446"/>
                  </a:lnTo>
                  <a:lnTo>
                    <a:pt x="2554" y="446"/>
                  </a:lnTo>
                  <a:lnTo>
                    <a:pt x="2553" y="446"/>
                  </a:lnTo>
                  <a:lnTo>
                    <a:pt x="2553" y="444"/>
                  </a:lnTo>
                  <a:lnTo>
                    <a:pt x="2551" y="444"/>
                  </a:lnTo>
                  <a:lnTo>
                    <a:pt x="2551" y="443"/>
                  </a:lnTo>
                  <a:lnTo>
                    <a:pt x="2550" y="443"/>
                  </a:lnTo>
                  <a:lnTo>
                    <a:pt x="2550" y="441"/>
                  </a:lnTo>
                  <a:lnTo>
                    <a:pt x="2550" y="440"/>
                  </a:lnTo>
                  <a:lnTo>
                    <a:pt x="2550" y="440"/>
                  </a:lnTo>
                  <a:lnTo>
                    <a:pt x="2550" y="438"/>
                  </a:lnTo>
                  <a:lnTo>
                    <a:pt x="2548" y="438"/>
                  </a:lnTo>
                  <a:lnTo>
                    <a:pt x="2547" y="438"/>
                  </a:lnTo>
                  <a:lnTo>
                    <a:pt x="2547" y="437"/>
                  </a:lnTo>
                  <a:lnTo>
                    <a:pt x="2547" y="435"/>
                  </a:lnTo>
                  <a:lnTo>
                    <a:pt x="2545" y="433"/>
                  </a:lnTo>
                  <a:lnTo>
                    <a:pt x="2544" y="433"/>
                  </a:lnTo>
                  <a:lnTo>
                    <a:pt x="2542" y="433"/>
                  </a:lnTo>
                  <a:lnTo>
                    <a:pt x="2542" y="432"/>
                  </a:lnTo>
                  <a:lnTo>
                    <a:pt x="2542" y="430"/>
                  </a:lnTo>
                  <a:lnTo>
                    <a:pt x="2540" y="430"/>
                  </a:lnTo>
                  <a:lnTo>
                    <a:pt x="2540" y="429"/>
                  </a:lnTo>
                  <a:lnTo>
                    <a:pt x="2539" y="429"/>
                  </a:lnTo>
                  <a:lnTo>
                    <a:pt x="2537" y="427"/>
                  </a:lnTo>
                  <a:lnTo>
                    <a:pt x="2539" y="427"/>
                  </a:lnTo>
                  <a:lnTo>
                    <a:pt x="2539" y="426"/>
                  </a:lnTo>
                  <a:lnTo>
                    <a:pt x="2537" y="426"/>
                  </a:lnTo>
                  <a:lnTo>
                    <a:pt x="2536" y="426"/>
                  </a:lnTo>
                  <a:lnTo>
                    <a:pt x="2536" y="424"/>
                  </a:lnTo>
                  <a:lnTo>
                    <a:pt x="2537" y="423"/>
                  </a:lnTo>
                  <a:lnTo>
                    <a:pt x="2536" y="421"/>
                  </a:lnTo>
                  <a:lnTo>
                    <a:pt x="2536" y="419"/>
                  </a:lnTo>
                  <a:lnTo>
                    <a:pt x="2534" y="418"/>
                  </a:lnTo>
                  <a:lnTo>
                    <a:pt x="2536" y="415"/>
                  </a:lnTo>
                  <a:lnTo>
                    <a:pt x="2536" y="413"/>
                  </a:lnTo>
                  <a:lnTo>
                    <a:pt x="2534" y="413"/>
                  </a:lnTo>
                  <a:lnTo>
                    <a:pt x="2534" y="412"/>
                  </a:lnTo>
                  <a:lnTo>
                    <a:pt x="2533" y="412"/>
                  </a:lnTo>
                  <a:lnTo>
                    <a:pt x="2533" y="410"/>
                  </a:lnTo>
                  <a:lnTo>
                    <a:pt x="2531" y="410"/>
                  </a:lnTo>
                  <a:lnTo>
                    <a:pt x="2530" y="410"/>
                  </a:lnTo>
                  <a:lnTo>
                    <a:pt x="2530" y="409"/>
                  </a:lnTo>
                  <a:lnTo>
                    <a:pt x="2528" y="409"/>
                  </a:lnTo>
                  <a:lnTo>
                    <a:pt x="2527" y="409"/>
                  </a:lnTo>
                  <a:lnTo>
                    <a:pt x="2527" y="409"/>
                  </a:lnTo>
                  <a:lnTo>
                    <a:pt x="2525" y="409"/>
                  </a:lnTo>
                  <a:lnTo>
                    <a:pt x="2523" y="409"/>
                  </a:lnTo>
                  <a:lnTo>
                    <a:pt x="2522" y="409"/>
                  </a:lnTo>
                  <a:lnTo>
                    <a:pt x="2522" y="407"/>
                  </a:lnTo>
                  <a:lnTo>
                    <a:pt x="2520" y="409"/>
                  </a:lnTo>
                  <a:lnTo>
                    <a:pt x="2519" y="409"/>
                  </a:lnTo>
                  <a:lnTo>
                    <a:pt x="2519" y="409"/>
                  </a:lnTo>
                  <a:lnTo>
                    <a:pt x="2517" y="409"/>
                  </a:lnTo>
                  <a:lnTo>
                    <a:pt x="2517" y="410"/>
                  </a:lnTo>
                  <a:lnTo>
                    <a:pt x="2516" y="410"/>
                  </a:lnTo>
                  <a:lnTo>
                    <a:pt x="2516" y="412"/>
                  </a:lnTo>
                  <a:lnTo>
                    <a:pt x="2514" y="412"/>
                  </a:lnTo>
                  <a:lnTo>
                    <a:pt x="2514" y="413"/>
                  </a:lnTo>
                  <a:lnTo>
                    <a:pt x="2513" y="413"/>
                  </a:lnTo>
                  <a:lnTo>
                    <a:pt x="2513" y="415"/>
                  </a:lnTo>
                  <a:lnTo>
                    <a:pt x="2511" y="415"/>
                  </a:lnTo>
                  <a:lnTo>
                    <a:pt x="2510" y="415"/>
                  </a:lnTo>
                  <a:lnTo>
                    <a:pt x="2508" y="415"/>
                  </a:lnTo>
                  <a:lnTo>
                    <a:pt x="2508" y="416"/>
                  </a:lnTo>
                  <a:lnTo>
                    <a:pt x="2506" y="416"/>
                  </a:lnTo>
                  <a:lnTo>
                    <a:pt x="2505" y="416"/>
                  </a:lnTo>
                  <a:lnTo>
                    <a:pt x="2505" y="418"/>
                  </a:lnTo>
                  <a:lnTo>
                    <a:pt x="2503" y="418"/>
                  </a:lnTo>
                  <a:lnTo>
                    <a:pt x="2503" y="419"/>
                  </a:lnTo>
                  <a:lnTo>
                    <a:pt x="2502" y="419"/>
                  </a:lnTo>
                  <a:lnTo>
                    <a:pt x="2500" y="419"/>
                  </a:lnTo>
                  <a:lnTo>
                    <a:pt x="2500" y="421"/>
                  </a:lnTo>
                  <a:lnTo>
                    <a:pt x="2500" y="423"/>
                  </a:lnTo>
                  <a:lnTo>
                    <a:pt x="2499" y="423"/>
                  </a:lnTo>
                  <a:lnTo>
                    <a:pt x="2497" y="423"/>
                  </a:lnTo>
                  <a:lnTo>
                    <a:pt x="2496" y="424"/>
                  </a:lnTo>
                  <a:lnTo>
                    <a:pt x="2494" y="424"/>
                  </a:lnTo>
                  <a:lnTo>
                    <a:pt x="2493" y="424"/>
                  </a:lnTo>
                  <a:lnTo>
                    <a:pt x="2491" y="424"/>
                  </a:lnTo>
                  <a:lnTo>
                    <a:pt x="2489" y="424"/>
                  </a:lnTo>
                  <a:lnTo>
                    <a:pt x="2489" y="423"/>
                  </a:lnTo>
                  <a:lnTo>
                    <a:pt x="2488" y="423"/>
                  </a:lnTo>
                  <a:lnTo>
                    <a:pt x="2486" y="423"/>
                  </a:lnTo>
                  <a:lnTo>
                    <a:pt x="2486" y="421"/>
                  </a:lnTo>
                  <a:lnTo>
                    <a:pt x="2485" y="421"/>
                  </a:lnTo>
                  <a:lnTo>
                    <a:pt x="2483" y="421"/>
                  </a:lnTo>
                  <a:lnTo>
                    <a:pt x="2483" y="419"/>
                  </a:lnTo>
                  <a:lnTo>
                    <a:pt x="2485" y="419"/>
                  </a:lnTo>
                  <a:lnTo>
                    <a:pt x="2486" y="419"/>
                  </a:lnTo>
                  <a:lnTo>
                    <a:pt x="2486" y="418"/>
                  </a:lnTo>
                  <a:lnTo>
                    <a:pt x="2485" y="418"/>
                  </a:lnTo>
                  <a:lnTo>
                    <a:pt x="2483" y="418"/>
                  </a:lnTo>
                  <a:lnTo>
                    <a:pt x="2483" y="419"/>
                  </a:lnTo>
                  <a:lnTo>
                    <a:pt x="2482" y="419"/>
                  </a:lnTo>
                  <a:lnTo>
                    <a:pt x="2482" y="421"/>
                  </a:lnTo>
                  <a:lnTo>
                    <a:pt x="2480" y="421"/>
                  </a:lnTo>
                  <a:lnTo>
                    <a:pt x="2479" y="421"/>
                  </a:lnTo>
                  <a:lnTo>
                    <a:pt x="2479" y="419"/>
                  </a:lnTo>
                  <a:lnTo>
                    <a:pt x="2477" y="419"/>
                  </a:lnTo>
                  <a:lnTo>
                    <a:pt x="2475" y="419"/>
                  </a:lnTo>
                  <a:lnTo>
                    <a:pt x="2475" y="418"/>
                  </a:lnTo>
                  <a:lnTo>
                    <a:pt x="2474" y="418"/>
                  </a:lnTo>
                  <a:lnTo>
                    <a:pt x="2472" y="419"/>
                  </a:lnTo>
                  <a:lnTo>
                    <a:pt x="2471" y="419"/>
                  </a:lnTo>
                  <a:lnTo>
                    <a:pt x="2471" y="421"/>
                  </a:lnTo>
                  <a:lnTo>
                    <a:pt x="2469" y="421"/>
                  </a:lnTo>
                  <a:lnTo>
                    <a:pt x="2468" y="421"/>
                  </a:lnTo>
                  <a:lnTo>
                    <a:pt x="2466" y="423"/>
                  </a:lnTo>
                  <a:lnTo>
                    <a:pt x="2466" y="424"/>
                  </a:lnTo>
                  <a:lnTo>
                    <a:pt x="2465" y="424"/>
                  </a:lnTo>
                  <a:lnTo>
                    <a:pt x="2465" y="426"/>
                  </a:lnTo>
                  <a:lnTo>
                    <a:pt x="2465" y="427"/>
                  </a:lnTo>
                  <a:lnTo>
                    <a:pt x="2463" y="427"/>
                  </a:lnTo>
                  <a:lnTo>
                    <a:pt x="2463" y="429"/>
                  </a:lnTo>
                  <a:lnTo>
                    <a:pt x="2463" y="430"/>
                  </a:lnTo>
                  <a:lnTo>
                    <a:pt x="2463" y="432"/>
                  </a:lnTo>
                  <a:lnTo>
                    <a:pt x="2465" y="432"/>
                  </a:lnTo>
                  <a:lnTo>
                    <a:pt x="2465" y="433"/>
                  </a:lnTo>
                  <a:lnTo>
                    <a:pt x="2465" y="435"/>
                  </a:lnTo>
                  <a:lnTo>
                    <a:pt x="2463" y="435"/>
                  </a:lnTo>
                  <a:lnTo>
                    <a:pt x="2463" y="437"/>
                  </a:lnTo>
                  <a:lnTo>
                    <a:pt x="2463" y="438"/>
                  </a:lnTo>
                  <a:lnTo>
                    <a:pt x="2463" y="440"/>
                  </a:lnTo>
                  <a:lnTo>
                    <a:pt x="2462" y="441"/>
                  </a:lnTo>
                  <a:lnTo>
                    <a:pt x="2460" y="441"/>
                  </a:lnTo>
                  <a:lnTo>
                    <a:pt x="2460" y="443"/>
                  </a:lnTo>
                  <a:lnTo>
                    <a:pt x="2458" y="443"/>
                  </a:lnTo>
                  <a:lnTo>
                    <a:pt x="2457" y="443"/>
                  </a:lnTo>
                  <a:lnTo>
                    <a:pt x="2457" y="444"/>
                  </a:lnTo>
                  <a:lnTo>
                    <a:pt x="2454" y="444"/>
                  </a:lnTo>
                  <a:lnTo>
                    <a:pt x="2454" y="446"/>
                  </a:lnTo>
                  <a:lnTo>
                    <a:pt x="2452" y="446"/>
                  </a:lnTo>
                  <a:lnTo>
                    <a:pt x="2451" y="446"/>
                  </a:lnTo>
                  <a:lnTo>
                    <a:pt x="2449" y="447"/>
                  </a:lnTo>
                  <a:lnTo>
                    <a:pt x="2448" y="447"/>
                  </a:lnTo>
                  <a:lnTo>
                    <a:pt x="2446" y="447"/>
                  </a:lnTo>
                  <a:lnTo>
                    <a:pt x="2445" y="447"/>
                  </a:lnTo>
                  <a:lnTo>
                    <a:pt x="2443" y="447"/>
                  </a:lnTo>
                  <a:lnTo>
                    <a:pt x="2441" y="449"/>
                  </a:lnTo>
                  <a:lnTo>
                    <a:pt x="2440" y="449"/>
                  </a:lnTo>
                  <a:lnTo>
                    <a:pt x="2438" y="450"/>
                  </a:lnTo>
                  <a:lnTo>
                    <a:pt x="2438" y="452"/>
                  </a:lnTo>
                  <a:lnTo>
                    <a:pt x="2437" y="452"/>
                  </a:lnTo>
                  <a:lnTo>
                    <a:pt x="2435" y="454"/>
                  </a:lnTo>
                  <a:lnTo>
                    <a:pt x="2437" y="454"/>
                  </a:lnTo>
                  <a:lnTo>
                    <a:pt x="2437" y="455"/>
                  </a:lnTo>
                  <a:lnTo>
                    <a:pt x="2435" y="455"/>
                  </a:lnTo>
                  <a:lnTo>
                    <a:pt x="2434" y="457"/>
                  </a:lnTo>
                  <a:lnTo>
                    <a:pt x="2432" y="457"/>
                  </a:lnTo>
                  <a:lnTo>
                    <a:pt x="2432" y="458"/>
                  </a:lnTo>
                  <a:lnTo>
                    <a:pt x="2431" y="458"/>
                  </a:lnTo>
                  <a:lnTo>
                    <a:pt x="2429" y="460"/>
                  </a:lnTo>
                  <a:lnTo>
                    <a:pt x="2429" y="461"/>
                  </a:lnTo>
                  <a:lnTo>
                    <a:pt x="2428" y="461"/>
                  </a:lnTo>
                  <a:lnTo>
                    <a:pt x="2426" y="463"/>
                  </a:lnTo>
                  <a:lnTo>
                    <a:pt x="2426" y="464"/>
                  </a:lnTo>
                  <a:lnTo>
                    <a:pt x="2424" y="464"/>
                  </a:lnTo>
                  <a:lnTo>
                    <a:pt x="2424" y="466"/>
                  </a:lnTo>
                  <a:lnTo>
                    <a:pt x="2423" y="466"/>
                  </a:lnTo>
                  <a:lnTo>
                    <a:pt x="2421" y="467"/>
                  </a:lnTo>
                  <a:lnTo>
                    <a:pt x="2421" y="469"/>
                  </a:lnTo>
                  <a:lnTo>
                    <a:pt x="2420" y="469"/>
                  </a:lnTo>
                  <a:lnTo>
                    <a:pt x="2420" y="471"/>
                  </a:lnTo>
                  <a:lnTo>
                    <a:pt x="2418" y="472"/>
                  </a:lnTo>
                  <a:lnTo>
                    <a:pt x="2418" y="474"/>
                  </a:lnTo>
                  <a:lnTo>
                    <a:pt x="2418" y="475"/>
                  </a:lnTo>
                  <a:lnTo>
                    <a:pt x="2418" y="477"/>
                  </a:lnTo>
                  <a:lnTo>
                    <a:pt x="2418" y="478"/>
                  </a:lnTo>
                  <a:lnTo>
                    <a:pt x="2420" y="478"/>
                  </a:lnTo>
                  <a:lnTo>
                    <a:pt x="2420" y="480"/>
                  </a:lnTo>
                  <a:lnTo>
                    <a:pt x="2421" y="480"/>
                  </a:lnTo>
                  <a:lnTo>
                    <a:pt x="2421" y="481"/>
                  </a:lnTo>
                  <a:lnTo>
                    <a:pt x="2420" y="481"/>
                  </a:lnTo>
                  <a:lnTo>
                    <a:pt x="2420" y="483"/>
                  </a:lnTo>
                  <a:lnTo>
                    <a:pt x="2418" y="483"/>
                  </a:lnTo>
                  <a:lnTo>
                    <a:pt x="2418" y="485"/>
                  </a:lnTo>
                  <a:lnTo>
                    <a:pt x="2417" y="485"/>
                  </a:lnTo>
                  <a:lnTo>
                    <a:pt x="2415" y="485"/>
                  </a:lnTo>
                  <a:lnTo>
                    <a:pt x="2414" y="485"/>
                  </a:lnTo>
                  <a:lnTo>
                    <a:pt x="2414" y="485"/>
                  </a:lnTo>
                  <a:lnTo>
                    <a:pt x="2412" y="485"/>
                  </a:lnTo>
                  <a:lnTo>
                    <a:pt x="2412" y="486"/>
                  </a:lnTo>
                  <a:lnTo>
                    <a:pt x="2412" y="488"/>
                  </a:lnTo>
                  <a:lnTo>
                    <a:pt x="2411" y="488"/>
                  </a:lnTo>
                  <a:lnTo>
                    <a:pt x="2409" y="488"/>
                  </a:lnTo>
                  <a:lnTo>
                    <a:pt x="2409" y="489"/>
                  </a:lnTo>
                  <a:lnTo>
                    <a:pt x="2409" y="491"/>
                  </a:lnTo>
                  <a:lnTo>
                    <a:pt x="2407" y="491"/>
                  </a:lnTo>
                  <a:lnTo>
                    <a:pt x="2407" y="492"/>
                  </a:lnTo>
                  <a:lnTo>
                    <a:pt x="2406" y="492"/>
                  </a:lnTo>
                  <a:lnTo>
                    <a:pt x="2406" y="494"/>
                  </a:lnTo>
                  <a:lnTo>
                    <a:pt x="2407" y="495"/>
                  </a:lnTo>
                  <a:lnTo>
                    <a:pt x="2406" y="495"/>
                  </a:lnTo>
                  <a:lnTo>
                    <a:pt x="2404" y="495"/>
                  </a:lnTo>
                  <a:lnTo>
                    <a:pt x="2403" y="495"/>
                  </a:lnTo>
                  <a:lnTo>
                    <a:pt x="2401" y="495"/>
                  </a:lnTo>
                  <a:lnTo>
                    <a:pt x="2401" y="495"/>
                  </a:lnTo>
                  <a:lnTo>
                    <a:pt x="2400" y="497"/>
                  </a:lnTo>
                  <a:lnTo>
                    <a:pt x="2398" y="497"/>
                  </a:lnTo>
                  <a:lnTo>
                    <a:pt x="2398" y="498"/>
                  </a:lnTo>
                  <a:lnTo>
                    <a:pt x="2397" y="498"/>
                  </a:lnTo>
                  <a:lnTo>
                    <a:pt x="2395" y="500"/>
                  </a:lnTo>
                  <a:lnTo>
                    <a:pt x="2393" y="502"/>
                  </a:lnTo>
                  <a:lnTo>
                    <a:pt x="2393" y="503"/>
                  </a:lnTo>
                  <a:lnTo>
                    <a:pt x="2392" y="503"/>
                  </a:lnTo>
                  <a:lnTo>
                    <a:pt x="2392" y="505"/>
                  </a:lnTo>
                  <a:lnTo>
                    <a:pt x="2390" y="505"/>
                  </a:lnTo>
                  <a:lnTo>
                    <a:pt x="2390" y="506"/>
                  </a:lnTo>
                  <a:lnTo>
                    <a:pt x="2389" y="506"/>
                  </a:lnTo>
                  <a:lnTo>
                    <a:pt x="2389" y="508"/>
                  </a:lnTo>
                  <a:lnTo>
                    <a:pt x="2387" y="506"/>
                  </a:lnTo>
                  <a:lnTo>
                    <a:pt x="2386" y="506"/>
                  </a:lnTo>
                  <a:lnTo>
                    <a:pt x="2384" y="506"/>
                  </a:lnTo>
                  <a:lnTo>
                    <a:pt x="2384" y="508"/>
                  </a:lnTo>
                  <a:lnTo>
                    <a:pt x="2383" y="508"/>
                  </a:lnTo>
                  <a:lnTo>
                    <a:pt x="2381" y="508"/>
                  </a:lnTo>
                  <a:lnTo>
                    <a:pt x="2381" y="506"/>
                  </a:lnTo>
                  <a:lnTo>
                    <a:pt x="2380" y="506"/>
                  </a:lnTo>
                  <a:lnTo>
                    <a:pt x="2378" y="506"/>
                  </a:lnTo>
                  <a:lnTo>
                    <a:pt x="2376" y="506"/>
                  </a:lnTo>
                  <a:lnTo>
                    <a:pt x="2375" y="506"/>
                  </a:lnTo>
                  <a:lnTo>
                    <a:pt x="2375" y="508"/>
                  </a:lnTo>
                  <a:lnTo>
                    <a:pt x="2373" y="508"/>
                  </a:lnTo>
                  <a:lnTo>
                    <a:pt x="2373" y="506"/>
                  </a:lnTo>
                  <a:lnTo>
                    <a:pt x="2372" y="506"/>
                  </a:lnTo>
                  <a:lnTo>
                    <a:pt x="2372" y="508"/>
                  </a:lnTo>
                  <a:lnTo>
                    <a:pt x="2370" y="506"/>
                  </a:lnTo>
                  <a:lnTo>
                    <a:pt x="2369" y="508"/>
                  </a:lnTo>
                  <a:lnTo>
                    <a:pt x="2369" y="506"/>
                  </a:lnTo>
                  <a:lnTo>
                    <a:pt x="2367" y="506"/>
                  </a:lnTo>
                  <a:lnTo>
                    <a:pt x="2367" y="508"/>
                  </a:lnTo>
                  <a:lnTo>
                    <a:pt x="2366" y="508"/>
                  </a:lnTo>
                  <a:lnTo>
                    <a:pt x="2364" y="508"/>
                  </a:lnTo>
                  <a:lnTo>
                    <a:pt x="2364" y="508"/>
                  </a:lnTo>
                  <a:lnTo>
                    <a:pt x="2364" y="509"/>
                  </a:lnTo>
                  <a:lnTo>
                    <a:pt x="2363" y="509"/>
                  </a:lnTo>
                  <a:lnTo>
                    <a:pt x="2361" y="511"/>
                  </a:lnTo>
                  <a:lnTo>
                    <a:pt x="2359" y="511"/>
                  </a:lnTo>
                  <a:lnTo>
                    <a:pt x="2358" y="511"/>
                  </a:lnTo>
                  <a:lnTo>
                    <a:pt x="2356" y="511"/>
                  </a:lnTo>
                  <a:lnTo>
                    <a:pt x="2355" y="511"/>
                  </a:lnTo>
                  <a:lnTo>
                    <a:pt x="2355" y="512"/>
                  </a:lnTo>
                  <a:lnTo>
                    <a:pt x="2353" y="512"/>
                  </a:lnTo>
                  <a:lnTo>
                    <a:pt x="2353" y="514"/>
                  </a:lnTo>
                  <a:lnTo>
                    <a:pt x="2353" y="515"/>
                  </a:lnTo>
                  <a:lnTo>
                    <a:pt x="2352" y="515"/>
                  </a:lnTo>
                  <a:lnTo>
                    <a:pt x="2350" y="517"/>
                  </a:lnTo>
                  <a:lnTo>
                    <a:pt x="2349" y="517"/>
                  </a:lnTo>
                  <a:lnTo>
                    <a:pt x="2349" y="515"/>
                  </a:lnTo>
                  <a:lnTo>
                    <a:pt x="2347" y="515"/>
                  </a:lnTo>
                  <a:lnTo>
                    <a:pt x="2347" y="514"/>
                  </a:lnTo>
                  <a:lnTo>
                    <a:pt x="2346" y="514"/>
                  </a:lnTo>
                  <a:lnTo>
                    <a:pt x="2346" y="512"/>
                  </a:lnTo>
                  <a:lnTo>
                    <a:pt x="2344" y="512"/>
                  </a:lnTo>
                  <a:lnTo>
                    <a:pt x="2344" y="511"/>
                  </a:lnTo>
                  <a:lnTo>
                    <a:pt x="2346" y="511"/>
                  </a:lnTo>
                  <a:lnTo>
                    <a:pt x="2346" y="509"/>
                  </a:lnTo>
                  <a:lnTo>
                    <a:pt x="2344" y="509"/>
                  </a:lnTo>
                  <a:lnTo>
                    <a:pt x="2344" y="508"/>
                  </a:lnTo>
                  <a:lnTo>
                    <a:pt x="2344" y="506"/>
                  </a:lnTo>
                  <a:lnTo>
                    <a:pt x="2344" y="505"/>
                  </a:lnTo>
                  <a:lnTo>
                    <a:pt x="2342" y="502"/>
                  </a:lnTo>
                  <a:lnTo>
                    <a:pt x="2341" y="502"/>
                  </a:lnTo>
                  <a:lnTo>
                    <a:pt x="2339" y="500"/>
                  </a:lnTo>
                  <a:lnTo>
                    <a:pt x="2336" y="500"/>
                  </a:lnTo>
                  <a:lnTo>
                    <a:pt x="2336" y="502"/>
                  </a:lnTo>
                  <a:lnTo>
                    <a:pt x="2335" y="500"/>
                  </a:lnTo>
                  <a:lnTo>
                    <a:pt x="2335" y="502"/>
                  </a:lnTo>
                  <a:lnTo>
                    <a:pt x="2333" y="502"/>
                  </a:lnTo>
                  <a:lnTo>
                    <a:pt x="2330" y="503"/>
                  </a:lnTo>
                  <a:lnTo>
                    <a:pt x="2329" y="503"/>
                  </a:lnTo>
                  <a:lnTo>
                    <a:pt x="2327" y="503"/>
                  </a:lnTo>
                  <a:lnTo>
                    <a:pt x="2327" y="502"/>
                  </a:lnTo>
                  <a:lnTo>
                    <a:pt x="2327" y="503"/>
                  </a:lnTo>
                  <a:lnTo>
                    <a:pt x="2327" y="502"/>
                  </a:lnTo>
                  <a:lnTo>
                    <a:pt x="2325" y="502"/>
                  </a:lnTo>
                  <a:lnTo>
                    <a:pt x="2324" y="502"/>
                  </a:lnTo>
                  <a:lnTo>
                    <a:pt x="2322" y="502"/>
                  </a:lnTo>
                  <a:lnTo>
                    <a:pt x="2321" y="503"/>
                  </a:lnTo>
                  <a:lnTo>
                    <a:pt x="2319" y="503"/>
                  </a:lnTo>
                  <a:lnTo>
                    <a:pt x="2321" y="502"/>
                  </a:lnTo>
                  <a:lnTo>
                    <a:pt x="2321" y="500"/>
                  </a:lnTo>
                  <a:lnTo>
                    <a:pt x="2322" y="500"/>
                  </a:lnTo>
                  <a:lnTo>
                    <a:pt x="2322" y="498"/>
                  </a:lnTo>
                  <a:lnTo>
                    <a:pt x="2324" y="497"/>
                  </a:lnTo>
                  <a:lnTo>
                    <a:pt x="2324" y="495"/>
                  </a:lnTo>
                  <a:lnTo>
                    <a:pt x="2324" y="494"/>
                  </a:lnTo>
                  <a:lnTo>
                    <a:pt x="2325" y="494"/>
                  </a:lnTo>
                  <a:lnTo>
                    <a:pt x="2325" y="492"/>
                  </a:lnTo>
                  <a:lnTo>
                    <a:pt x="2325" y="491"/>
                  </a:lnTo>
                  <a:lnTo>
                    <a:pt x="2327" y="489"/>
                  </a:lnTo>
                  <a:lnTo>
                    <a:pt x="2327" y="488"/>
                  </a:lnTo>
                  <a:lnTo>
                    <a:pt x="2327" y="488"/>
                  </a:lnTo>
                  <a:lnTo>
                    <a:pt x="2327" y="486"/>
                  </a:lnTo>
                  <a:lnTo>
                    <a:pt x="2327" y="485"/>
                  </a:lnTo>
                  <a:lnTo>
                    <a:pt x="2329" y="485"/>
                  </a:lnTo>
                  <a:lnTo>
                    <a:pt x="2329" y="485"/>
                  </a:lnTo>
                  <a:lnTo>
                    <a:pt x="2327" y="485"/>
                  </a:lnTo>
                  <a:lnTo>
                    <a:pt x="2327" y="485"/>
                  </a:lnTo>
                  <a:lnTo>
                    <a:pt x="2327" y="485"/>
                  </a:lnTo>
                  <a:lnTo>
                    <a:pt x="2325" y="485"/>
                  </a:lnTo>
                  <a:lnTo>
                    <a:pt x="2324" y="485"/>
                  </a:lnTo>
                  <a:lnTo>
                    <a:pt x="2324" y="485"/>
                  </a:lnTo>
                  <a:lnTo>
                    <a:pt x="2325" y="485"/>
                  </a:lnTo>
                  <a:lnTo>
                    <a:pt x="2325" y="483"/>
                  </a:lnTo>
                  <a:lnTo>
                    <a:pt x="2327" y="481"/>
                  </a:lnTo>
                  <a:lnTo>
                    <a:pt x="2327" y="481"/>
                  </a:lnTo>
                  <a:lnTo>
                    <a:pt x="2329" y="481"/>
                  </a:lnTo>
                  <a:lnTo>
                    <a:pt x="2329" y="480"/>
                  </a:lnTo>
                  <a:lnTo>
                    <a:pt x="2329" y="478"/>
                  </a:lnTo>
                  <a:lnTo>
                    <a:pt x="2327" y="480"/>
                  </a:lnTo>
                  <a:lnTo>
                    <a:pt x="2327" y="481"/>
                  </a:lnTo>
                  <a:lnTo>
                    <a:pt x="2325" y="481"/>
                  </a:lnTo>
                  <a:lnTo>
                    <a:pt x="2325" y="483"/>
                  </a:lnTo>
                  <a:lnTo>
                    <a:pt x="2324" y="481"/>
                  </a:lnTo>
                  <a:lnTo>
                    <a:pt x="2324" y="480"/>
                  </a:lnTo>
                  <a:lnTo>
                    <a:pt x="2325" y="478"/>
                  </a:lnTo>
                  <a:lnTo>
                    <a:pt x="2325" y="477"/>
                  </a:lnTo>
                  <a:lnTo>
                    <a:pt x="2327" y="475"/>
                  </a:lnTo>
                  <a:lnTo>
                    <a:pt x="2327" y="475"/>
                  </a:lnTo>
                  <a:lnTo>
                    <a:pt x="2327" y="474"/>
                  </a:lnTo>
                  <a:lnTo>
                    <a:pt x="2327" y="472"/>
                  </a:lnTo>
                  <a:lnTo>
                    <a:pt x="2329" y="472"/>
                  </a:lnTo>
                  <a:lnTo>
                    <a:pt x="2330" y="471"/>
                  </a:lnTo>
                  <a:lnTo>
                    <a:pt x="2332" y="471"/>
                  </a:lnTo>
                  <a:lnTo>
                    <a:pt x="2332" y="469"/>
                  </a:lnTo>
                  <a:lnTo>
                    <a:pt x="2333" y="466"/>
                  </a:lnTo>
                  <a:lnTo>
                    <a:pt x="2336" y="463"/>
                  </a:lnTo>
                  <a:lnTo>
                    <a:pt x="2336" y="461"/>
                  </a:lnTo>
                  <a:lnTo>
                    <a:pt x="2338" y="460"/>
                  </a:lnTo>
                  <a:lnTo>
                    <a:pt x="2339" y="458"/>
                  </a:lnTo>
                  <a:lnTo>
                    <a:pt x="2339" y="457"/>
                  </a:lnTo>
                  <a:lnTo>
                    <a:pt x="2341" y="457"/>
                  </a:lnTo>
                  <a:lnTo>
                    <a:pt x="2341" y="455"/>
                  </a:lnTo>
                  <a:lnTo>
                    <a:pt x="2344" y="450"/>
                  </a:lnTo>
                  <a:lnTo>
                    <a:pt x="2344" y="449"/>
                  </a:lnTo>
                  <a:lnTo>
                    <a:pt x="2344" y="447"/>
                  </a:lnTo>
                  <a:lnTo>
                    <a:pt x="2344" y="446"/>
                  </a:lnTo>
                  <a:lnTo>
                    <a:pt x="2344" y="446"/>
                  </a:lnTo>
                  <a:lnTo>
                    <a:pt x="2344" y="444"/>
                  </a:lnTo>
                  <a:lnTo>
                    <a:pt x="2344" y="443"/>
                  </a:lnTo>
                  <a:lnTo>
                    <a:pt x="2344" y="441"/>
                  </a:lnTo>
                  <a:lnTo>
                    <a:pt x="2346" y="440"/>
                  </a:lnTo>
                  <a:lnTo>
                    <a:pt x="2344" y="440"/>
                  </a:lnTo>
                  <a:lnTo>
                    <a:pt x="2346" y="438"/>
                  </a:lnTo>
                  <a:lnTo>
                    <a:pt x="2346" y="437"/>
                  </a:lnTo>
                  <a:lnTo>
                    <a:pt x="2347" y="437"/>
                  </a:lnTo>
                  <a:lnTo>
                    <a:pt x="2347" y="435"/>
                  </a:lnTo>
                  <a:lnTo>
                    <a:pt x="2347" y="433"/>
                  </a:lnTo>
                  <a:lnTo>
                    <a:pt x="2347" y="432"/>
                  </a:lnTo>
                  <a:lnTo>
                    <a:pt x="2347" y="430"/>
                  </a:lnTo>
                  <a:lnTo>
                    <a:pt x="2349" y="430"/>
                  </a:lnTo>
                  <a:lnTo>
                    <a:pt x="2349" y="429"/>
                  </a:lnTo>
                  <a:lnTo>
                    <a:pt x="2347" y="430"/>
                  </a:lnTo>
                  <a:lnTo>
                    <a:pt x="2346" y="430"/>
                  </a:lnTo>
                  <a:lnTo>
                    <a:pt x="2346" y="429"/>
                  </a:lnTo>
                  <a:lnTo>
                    <a:pt x="2346" y="427"/>
                  </a:lnTo>
                  <a:lnTo>
                    <a:pt x="2346" y="426"/>
                  </a:lnTo>
                  <a:lnTo>
                    <a:pt x="2346" y="424"/>
                  </a:lnTo>
                  <a:lnTo>
                    <a:pt x="2347" y="424"/>
                  </a:lnTo>
                  <a:lnTo>
                    <a:pt x="2347" y="423"/>
                  </a:lnTo>
                  <a:lnTo>
                    <a:pt x="2349" y="423"/>
                  </a:lnTo>
                  <a:lnTo>
                    <a:pt x="2349" y="421"/>
                  </a:lnTo>
                  <a:lnTo>
                    <a:pt x="2350" y="421"/>
                  </a:lnTo>
                  <a:lnTo>
                    <a:pt x="2352" y="421"/>
                  </a:lnTo>
                  <a:lnTo>
                    <a:pt x="2353" y="421"/>
                  </a:lnTo>
                  <a:lnTo>
                    <a:pt x="2355" y="421"/>
                  </a:lnTo>
                  <a:lnTo>
                    <a:pt x="2356" y="421"/>
                  </a:lnTo>
                  <a:lnTo>
                    <a:pt x="2356" y="419"/>
                  </a:lnTo>
                  <a:lnTo>
                    <a:pt x="2358" y="419"/>
                  </a:lnTo>
                  <a:lnTo>
                    <a:pt x="2356" y="418"/>
                  </a:lnTo>
                  <a:lnTo>
                    <a:pt x="2358" y="418"/>
                  </a:lnTo>
                  <a:lnTo>
                    <a:pt x="2359" y="416"/>
                  </a:lnTo>
                  <a:lnTo>
                    <a:pt x="2361" y="416"/>
                  </a:lnTo>
                  <a:lnTo>
                    <a:pt x="2361" y="415"/>
                  </a:lnTo>
                  <a:lnTo>
                    <a:pt x="2363" y="415"/>
                  </a:lnTo>
                  <a:lnTo>
                    <a:pt x="2364" y="415"/>
                  </a:lnTo>
                  <a:lnTo>
                    <a:pt x="2364" y="416"/>
                  </a:lnTo>
                  <a:lnTo>
                    <a:pt x="2364" y="415"/>
                  </a:lnTo>
                  <a:lnTo>
                    <a:pt x="2364" y="416"/>
                  </a:lnTo>
                  <a:lnTo>
                    <a:pt x="2366" y="416"/>
                  </a:lnTo>
                  <a:lnTo>
                    <a:pt x="2366" y="418"/>
                  </a:lnTo>
                  <a:lnTo>
                    <a:pt x="2367" y="418"/>
                  </a:lnTo>
                  <a:lnTo>
                    <a:pt x="2369" y="418"/>
                  </a:lnTo>
                  <a:lnTo>
                    <a:pt x="2370" y="418"/>
                  </a:lnTo>
                  <a:lnTo>
                    <a:pt x="2372" y="418"/>
                  </a:lnTo>
                  <a:lnTo>
                    <a:pt x="2373" y="418"/>
                  </a:lnTo>
                  <a:lnTo>
                    <a:pt x="2375" y="418"/>
                  </a:lnTo>
                  <a:lnTo>
                    <a:pt x="2376" y="418"/>
                  </a:lnTo>
                  <a:lnTo>
                    <a:pt x="2378" y="418"/>
                  </a:lnTo>
                  <a:lnTo>
                    <a:pt x="2380" y="418"/>
                  </a:lnTo>
                  <a:lnTo>
                    <a:pt x="2380" y="416"/>
                  </a:lnTo>
                  <a:lnTo>
                    <a:pt x="2381" y="416"/>
                  </a:lnTo>
                  <a:lnTo>
                    <a:pt x="2381" y="418"/>
                  </a:lnTo>
                  <a:lnTo>
                    <a:pt x="2383" y="418"/>
                  </a:lnTo>
                  <a:lnTo>
                    <a:pt x="2384" y="418"/>
                  </a:lnTo>
                  <a:lnTo>
                    <a:pt x="2386" y="418"/>
                  </a:lnTo>
                  <a:lnTo>
                    <a:pt x="2387" y="419"/>
                  </a:lnTo>
                  <a:lnTo>
                    <a:pt x="2389" y="419"/>
                  </a:lnTo>
                  <a:lnTo>
                    <a:pt x="2390" y="419"/>
                  </a:lnTo>
                  <a:lnTo>
                    <a:pt x="2392" y="419"/>
                  </a:lnTo>
                  <a:lnTo>
                    <a:pt x="2393" y="419"/>
                  </a:lnTo>
                  <a:lnTo>
                    <a:pt x="2395" y="419"/>
                  </a:lnTo>
                  <a:lnTo>
                    <a:pt x="2397" y="419"/>
                  </a:lnTo>
                  <a:lnTo>
                    <a:pt x="2398" y="419"/>
                  </a:lnTo>
                  <a:lnTo>
                    <a:pt x="2400" y="419"/>
                  </a:lnTo>
                  <a:lnTo>
                    <a:pt x="2401" y="419"/>
                  </a:lnTo>
                  <a:lnTo>
                    <a:pt x="2401" y="418"/>
                  </a:lnTo>
                  <a:lnTo>
                    <a:pt x="2401" y="418"/>
                  </a:lnTo>
                  <a:lnTo>
                    <a:pt x="2401" y="419"/>
                  </a:lnTo>
                  <a:lnTo>
                    <a:pt x="2403" y="419"/>
                  </a:lnTo>
                  <a:lnTo>
                    <a:pt x="2404" y="419"/>
                  </a:lnTo>
                  <a:lnTo>
                    <a:pt x="2404" y="421"/>
                  </a:lnTo>
                  <a:lnTo>
                    <a:pt x="2406" y="421"/>
                  </a:lnTo>
                  <a:lnTo>
                    <a:pt x="2406" y="419"/>
                  </a:lnTo>
                  <a:lnTo>
                    <a:pt x="2407" y="419"/>
                  </a:lnTo>
                  <a:lnTo>
                    <a:pt x="2409" y="419"/>
                  </a:lnTo>
                  <a:lnTo>
                    <a:pt x="2411" y="419"/>
                  </a:lnTo>
                  <a:lnTo>
                    <a:pt x="2412" y="421"/>
                  </a:lnTo>
                  <a:lnTo>
                    <a:pt x="2414" y="421"/>
                  </a:lnTo>
                  <a:lnTo>
                    <a:pt x="2415" y="421"/>
                  </a:lnTo>
                  <a:lnTo>
                    <a:pt x="2417" y="421"/>
                  </a:lnTo>
                  <a:lnTo>
                    <a:pt x="2418" y="419"/>
                  </a:lnTo>
                  <a:lnTo>
                    <a:pt x="2420" y="419"/>
                  </a:lnTo>
                  <a:lnTo>
                    <a:pt x="2421" y="419"/>
                  </a:lnTo>
                  <a:lnTo>
                    <a:pt x="2421" y="418"/>
                  </a:lnTo>
                  <a:lnTo>
                    <a:pt x="2423" y="416"/>
                  </a:lnTo>
                  <a:lnTo>
                    <a:pt x="2423" y="415"/>
                  </a:lnTo>
                  <a:lnTo>
                    <a:pt x="2424" y="413"/>
                  </a:lnTo>
                  <a:lnTo>
                    <a:pt x="2424" y="412"/>
                  </a:lnTo>
                  <a:lnTo>
                    <a:pt x="2426" y="409"/>
                  </a:lnTo>
                  <a:lnTo>
                    <a:pt x="2428" y="407"/>
                  </a:lnTo>
                  <a:lnTo>
                    <a:pt x="2428" y="406"/>
                  </a:lnTo>
                  <a:lnTo>
                    <a:pt x="2429" y="404"/>
                  </a:lnTo>
                  <a:lnTo>
                    <a:pt x="2428" y="404"/>
                  </a:lnTo>
                  <a:lnTo>
                    <a:pt x="2431" y="398"/>
                  </a:lnTo>
                  <a:lnTo>
                    <a:pt x="2431" y="396"/>
                  </a:lnTo>
                  <a:lnTo>
                    <a:pt x="2432" y="393"/>
                  </a:lnTo>
                  <a:lnTo>
                    <a:pt x="2434" y="395"/>
                  </a:lnTo>
                  <a:lnTo>
                    <a:pt x="2435" y="395"/>
                  </a:lnTo>
                  <a:lnTo>
                    <a:pt x="2435" y="393"/>
                  </a:lnTo>
                  <a:lnTo>
                    <a:pt x="2434" y="393"/>
                  </a:lnTo>
                  <a:lnTo>
                    <a:pt x="2434" y="392"/>
                  </a:lnTo>
                  <a:lnTo>
                    <a:pt x="2432" y="392"/>
                  </a:lnTo>
                  <a:lnTo>
                    <a:pt x="2432" y="390"/>
                  </a:lnTo>
                  <a:lnTo>
                    <a:pt x="2434" y="390"/>
                  </a:lnTo>
                  <a:lnTo>
                    <a:pt x="2434" y="388"/>
                  </a:lnTo>
                  <a:lnTo>
                    <a:pt x="2434" y="387"/>
                  </a:lnTo>
                  <a:lnTo>
                    <a:pt x="2434" y="385"/>
                  </a:lnTo>
                  <a:lnTo>
                    <a:pt x="2434" y="384"/>
                  </a:lnTo>
                  <a:lnTo>
                    <a:pt x="2435" y="384"/>
                  </a:lnTo>
                  <a:lnTo>
                    <a:pt x="2435" y="382"/>
                  </a:lnTo>
                  <a:lnTo>
                    <a:pt x="2434" y="382"/>
                  </a:lnTo>
                  <a:lnTo>
                    <a:pt x="2432" y="382"/>
                  </a:lnTo>
                  <a:lnTo>
                    <a:pt x="2432" y="381"/>
                  </a:lnTo>
                  <a:lnTo>
                    <a:pt x="2431" y="381"/>
                  </a:lnTo>
                  <a:lnTo>
                    <a:pt x="2429" y="381"/>
                  </a:lnTo>
                  <a:lnTo>
                    <a:pt x="2429" y="379"/>
                  </a:lnTo>
                  <a:lnTo>
                    <a:pt x="2429" y="378"/>
                  </a:lnTo>
                  <a:lnTo>
                    <a:pt x="2428" y="378"/>
                  </a:lnTo>
                  <a:lnTo>
                    <a:pt x="2428" y="376"/>
                  </a:lnTo>
                  <a:lnTo>
                    <a:pt x="2428" y="375"/>
                  </a:lnTo>
                  <a:lnTo>
                    <a:pt x="2429" y="373"/>
                  </a:lnTo>
                  <a:lnTo>
                    <a:pt x="2428" y="373"/>
                  </a:lnTo>
                  <a:lnTo>
                    <a:pt x="2428" y="371"/>
                  </a:lnTo>
                  <a:lnTo>
                    <a:pt x="2428" y="371"/>
                  </a:lnTo>
                  <a:lnTo>
                    <a:pt x="2426" y="371"/>
                  </a:lnTo>
                  <a:lnTo>
                    <a:pt x="2424" y="371"/>
                  </a:lnTo>
                  <a:lnTo>
                    <a:pt x="2424" y="370"/>
                  </a:lnTo>
                  <a:lnTo>
                    <a:pt x="2426" y="370"/>
                  </a:lnTo>
                  <a:lnTo>
                    <a:pt x="2426" y="368"/>
                  </a:lnTo>
                  <a:lnTo>
                    <a:pt x="2424" y="368"/>
                  </a:lnTo>
                  <a:lnTo>
                    <a:pt x="2424" y="367"/>
                  </a:lnTo>
                  <a:lnTo>
                    <a:pt x="2423" y="367"/>
                  </a:lnTo>
                  <a:lnTo>
                    <a:pt x="2421" y="367"/>
                  </a:lnTo>
                  <a:lnTo>
                    <a:pt x="2421" y="365"/>
                  </a:lnTo>
                  <a:lnTo>
                    <a:pt x="2420" y="365"/>
                  </a:lnTo>
                  <a:lnTo>
                    <a:pt x="2420" y="367"/>
                  </a:lnTo>
                  <a:lnTo>
                    <a:pt x="2418" y="367"/>
                  </a:lnTo>
                  <a:lnTo>
                    <a:pt x="2417" y="367"/>
                  </a:lnTo>
                  <a:lnTo>
                    <a:pt x="2417" y="365"/>
                  </a:lnTo>
                  <a:lnTo>
                    <a:pt x="2415" y="365"/>
                  </a:lnTo>
                  <a:lnTo>
                    <a:pt x="2414" y="365"/>
                  </a:lnTo>
                  <a:lnTo>
                    <a:pt x="2414" y="364"/>
                  </a:lnTo>
                  <a:lnTo>
                    <a:pt x="2412" y="364"/>
                  </a:lnTo>
                  <a:lnTo>
                    <a:pt x="2411" y="365"/>
                  </a:lnTo>
                  <a:lnTo>
                    <a:pt x="2409" y="365"/>
                  </a:lnTo>
                  <a:lnTo>
                    <a:pt x="2409" y="364"/>
                  </a:lnTo>
                  <a:lnTo>
                    <a:pt x="2409" y="362"/>
                  </a:lnTo>
                  <a:lnTo>
                    <a:pt x="2407" y="362"/>
                  </a:lnTo>
                  <a:lnTo>
                    <a:pt x="2411" y="361"/>
                  </a:lnTo>
                  <a:lnTo>
                    <a:pt x="2412" y="361"/>
                  </a:lnTo>
                  <a:lnTo>
                    <a:pt x="2411" y="359"/>
                  </a:lnTo>
                  <a:lnTo>
                    <a:pt x="2412" y="359"/>
                  </a:lnTo>
                  <a:lnTo>
                    <a:pt x="2412" y="358"/>
                  </a:lnTo>
                  <a:lnTo>
                    <a:pt x="2411" y="358"/>
                  </a:lnTo>
                  <a:lnTo>
                    <a:pt x="2409" y="358"/>
                  </a:lnTo>
                  <a:lnTo>
                    <a:pt x="2407" y="358"/>
                  </a:lnTo>
                  <a:lnTo>
                    <a:pt x="2407" y="356"/>
                  </a:lnTo>
                  <a:lnTo>
                    <a:pt x="2409" y="356"/>
                  </a:lnTo>
                  <a:lnTo>
                    <a:pt x="2409" y="354"/>
                  </a:lnTo>
                  <a:lnTo>
                    <a:pt x="2411" y="354"/>
                  </a:lnTo>
                  <a:lnTo>
                    <a:pt x="2412" y="354"/>
                  </a:lnTo>
                  <a:lnTo>
                    <a:pt x="2414" y="353"/>
                  </a:lnTo>
                  <a:lnTo>
                    <a:pt x="2415" y="353"/>
                  </a:lnTo>
                  <a:lnTo>
                    <a:pt x="2417" y="353"/>
                  </a:lnTo>
                  <a:lnTo>
                    <a:pt x="2418" y="353"/>
                  </a:lnTo>
                  <a:lnTo>
                    <a:pt x="2420" y="353"/>
                  </a:lnTo>
                  <a:lnTo>
                    <a:pt x="2421" y="351"/>
                  </a:lnTo>
                  <a:lnTo>
                    <a:pt x="2423" y="351"/>
                  </a:lnTo>
                  <a:lnTo>
                    <a:pt x="2424" y="351"/>
                  </a:lnTo>
                  <a:lnTo>
                    <a:pt x="2424" y="353"/>
                  </a:lnTo>
                  <a:lnTo>
                    <a:pt x="2426" y="351"/>
                  </a:lnTo>
                  <a:lnTo>
                    <a:pt x="2426" y="353"/>
                  </a:lnTo>
                  <a:lnTo>
                    <a:pt x="2428" y="354"/>
                  </a:lnTo>
                  <a:lnTo>
                    <a:pt x="2428" y="356"/>
                  </a:lnTo>
                  <a:lnTo>
                    <a:pt x="2429" y="356"/>
                  </a:lnTo>
                  <a:lnTo>
                    <a:pt x="2429" y="354"/>
                  </a:lnTo>
                  <a:lnTo>
                    <a:pt x="2431" y="354"/>
                  </a:lnTo>
                  <a:lnTo>
                    <a:pt x="2432" y="354"/>
                  </a:lnTo>
                  <a:lnTo>
                    <a:pt x="2434" y="354"/>
                  </a:lnTo>
                  <a:lnTo>
                    <a:pt x="2435" y="356"/>
                  </a:lnTo>
                  <a:lnTo>
                    <a:pt x="2435" y="354"/>
                  </a:lnTo>
                  <a:lnTo>
                    <a:pt x="2435" y="353"/>
                  </a:lnTo>
                  <a:lnTo>
                    <a:pt x="2437" y="353"/>
                  </a:lnTo>
                  <a:lnTo>
                    <a:pt x="2437" y="354"/>
                  </a:lnTo>
                  <a:lnTo>
                    <a:pt x="2438" y="354"/>
                  </a:lnTo>
                  <a:lnTo>
                    <a:pt x="2438" y="354"/>
                  </a:lnTo>
                  <a:lnTo>
                    <a:pt x="2438" y="353"/>
                  </a:lnTo>
                  <a:lnTo>
                    <a:pt x="2438" y="351"/>
                  </a:lnTo>
                  <a:lnTo>
                    <a:pt x="2438" y="350"/>
                  </a:lnTo>
                  <a:lnTo>
                    <a:pt x="2440" y="350"/>
                  </a:lnTo>
                  <a:lnTo>
                    <a:pt x="2440" y="348"/>
                  </a:lnTo>
                  <a:lnTo>
                    <a:pt x="2438" y="348"/>
                  </a:lnTo>
                  <a:lnTo>
                    <a:pt x="2438" y="347"/>
                  </a:lnTo>
                  <a:lnTo>
                    <a:pt x="2438" y="345"/>
                  </a:lnTo>
                  <a:lnTo>
                    <a:pt x="2438" y="344"/>
                  </a:lnTo>
                  <a:lnTo>
                    <a:pt x="2438" y="342"/>
                  </a:lnTo>
                  <a:lnTo>
                    <a:pt x="2438" y="340"/>
                  </a:lnTo>
                  <a:lnTo>
                    <a:pt x="2440" y="340"/>
                  </a:lnTo>
                  <a:lnTo>
                    <a:pt x="2441" y="340"/>
                  </a:lnTo>
                  <a:lnTo>
                    <a:pt x="2443" y="340"/>
                  </a:lnTo>
                  <a:lnTo>
                    <a:pt x="2445" y="340"/>
                  </a:lnTo>
                  <a:lnTo>
                    <a:pt x="2445" y="342"/>
                  </a:lnTo>
                  <a:lnTo>
                    <a:pt x="2443" y="342"/>
                  </a:lnTo>
                  <a:lnTo>
                    <a:pt x="2443" y="344"/>
                  </a:lnTo>
                  <a:lnTo>
                    <a:pt x="2445" y="344"/>
                  </a:lnTo>
                  <a:lnTo>
                    <a:pt x="2445" y="345"/>
                  </a:lnTo>
                  <a:lnTo>
                    <a:pt x="2446" y="345"/>
                  </a:lnTo>
                  <a:lnTo>
                    <a:pt x="2448" y="345"/>
                  </a:lnTo>
                  <a:lnTo>
                    <a:pt x="2449" y="345"/>
                  </a:lnTo>
                  <a:lnTo>
                    <a:pt x="2451" y="345"/>
                  </a:lnTo>
                  <a:lnTo>
                    <a:pt x="2452" y="345"/>
                  </a:lnTo>
                  <a:lnTo>
                    <a:pt x="2454" y="345"/>
                  </a:lnTo>
                  <a:lnTo>
                    <a:pt x="2455" y="345"/>
                  </a:lnTo>
                  <a:lnTo>
                    <a:pt x="2457" y="344"/>
                  </a:lnTo>
                  <a:lnTo>
                    <a:pt x="2455" y="344"/>
                  </a:lnTo>
                  <a:lnTo>
                    <a:pt x="2455" y="342"/>
                  </a:lnTo>
                  <a:lnTo>
                    <a:pt x="2457" y="342"/>
                  </a:lnTo>
                  <a:lnTo>
                    <a:pt x="2457" y="340"/>
                  </a:lnTo>
                  <a:lnTo>
                    <a:pt x="2458" y="340"/>
                  </a:lnTo>
                  <a:lnTo>
                    <a:pt x="2460" y="339"/>
                  </a:lnTo>
                  <a:lnTo>
                    <a:pt x="2462" y="339"/>
                  </a:lnTo>
                  <a:lnTo>
                    <a:pt x="2463" y="339"/>
                  </a:lnTo>
                  <a:lnTo>
                    <a:pt x="2468" y="337"/>
                  </a:lnTo>
                  <a:lnTo>
                    <a:pt x="2469" y="336"/>
                  </a:lnTo>
                  <a:lnTo>
                    <a:pt x="2471" y="336"/>
                  </a:lnTo>
                  <a:lnTo>
                    <a:pt x="2471" y="334"/>
                  </a:lnTo>
                  <a:lnTo>
                    <a:pt x="2472" y="334"/>
                  </a:lnTo>
                  <a:lnTo>
                    <a:pt x="2472" y="334"/>
                  </a:lnTo>
                  <a:lnTo>
                    <a:pt x="2472" y="333"/>
                  </a:lnTo>
                  <a:lnTo>
                    <a:pt x="2474" y="331"/>
                  </a:lnTo>
                  <a:lnTo>
                    <a:pt x="2474" y="330"/>
                  </a:lnTo>
                  <a:lnTo>
                    <a:pt x="2474" y="328"/>
                  </a:lnTo>
                  <a:lnTo>
                    <a:pt x="2474" y="327"/>
                  </a:lnTo>
                  <a:lnTo>
                    <a:pt x="2475" y="327"/>
                  </a:lnTo>
                  <a:lnTo>
                    <a:pt x="2475" y="327"/>
                  </a:lnTo>
                  <a:lnTo>
                    <a:pt x="2477" y="325"/>
                  </a:lnTo>
                  <a:lnTo>
                    <a:pt x="2479" y="325"/>
                  </a:lnTo>
                  <a:lnTo>
                    <a:pt x="2480" y="325"/>
                  </a:lnTo>
                  <a:lnTo>
                    <a:pt x="2482" y="325"/>
                  </a:lnTo>
                  <a:lnTo>
                    <a:pt x="2483" y="325"/>
                  </a:lnTo>
                  <a:lnTo>
                    <a:pt x="2483" y="323"/>
                  </a:lnTo>
                  <a:lnTo>
                    <a:pt x="2485" y="323"/>
                  </a:lnTo>
                  <a:lnTo>
                    <a:pt x="2486" y="322"/>
                  </a:lnTo>
                  <a:lnTo>
                    <a:pt x="2489" y="322"/>
                  </a:lnTo>
                  <a:lnTo>
                    <a:pt x="2491" y="320"/>
                  </a:lnTo>
                  <a:lnTo>
                    <a:pt x="2493" y="320"/>
                  </a:lnTo>
                  <a:lnTo>
                    <a:pt x="2493" y="319"/>
                  </a:lnTo>
                  <a:lnTo>
                    <a:pt x="2494" y="317"/>
                  </a:lnTo>
                  <a:lnTo>
                    <a:pt x="2496" y="317"/>
                  </a:lnTo>
                  <a:lnTo>
                    <a:pt x="2496" y="316"/>
                  </a:lnTo>
                  <a:lnTo>
                    <a:pt x="2497" y="316"/>
                  </a:lnTo>
                  <a:lnTo>
                    <a:pt x="2499" y="317"/>
                  </a:lnTo>
                  <a:lnTo>
                    <a:pt x="2497" y="317"/>
                  </a:lnTo>
                  <a:lnTo>
                    <a:pt x="2497" y="319"/>
                  </a:lnTo>
                  <a:lnTo>
                    <a:pt x="2499" y="317"/>
                  </a:lnTo>
                  <a:lnTo>
                    <a:pt x="2500" y="319"/>
                  </a:lnTo>
                  <a:lnTo>
                    <a:pt x="2499" y="319"/>
                  </a:lnTo>
                  <a:lnTo>
                    <a:pt x="2499" y="320"/>
                  </a:lnTo>
                  <a:lnTo>
                    <a:pt x="2500" y="320"/>
                  </a:lnTo>
                  <a:lnTo>
                    <a:pt x="2500" y="319"/>
                  </a:lnTo>
                  <a:lnTo>
                    <a:pt x="2500" y="317"/>
                  </a:lnTo>
                  <a:lnTo>
                    <a:pt x="2499" y="317"/>
                  </a:lnTo>
                  <a:lnTo>
                    <a:pt x="2499" y="316"/>
                  </a:lnTo>
                  <a:lnTo>
                    <a:pt x="2497" y="316"/>
                  </a:lnTo>
                  <a:lnTo>
                    <a:pt x="2499" y="314"/>
                  </a:lnTo>
                  <a:lnTo>
                    <a:pt x="2499" y="313"/>
                  </a:lnTo>
                  <a:lnTo>
                    <a:pt x="2500" y="313"/>
                  </a:lnTo>
                  <a:lnTo>
                    <a:pt x="2502" y="311"/>
                  </a:lnTo>
                  <a:lnTo>
                    <a:pt x="2503" y="310"/>
                  </a:lnTo>
                  <a:lnTo>
                    <a:pt x="2505" y="308"/>
                  </a:lnTo>
                  <a:lnTo>
                    <a:pt x="2506" y="306"/>
                  </a:lnTo>
                  <a:lnTo>
                    <a:pt x="2506" y="305"/>
                  </a:lnTo>
                  <a:lnTo>
                    <a:pt x="2508" y="303"/>
                  </a:lnTo>
                  <a:lnTo>
                    <a:pt x="2508" y="302"/>
                  </a:lnTo>
                  <a:lnTo>
                    <a:pt x="2508" y="300"/>
                  </a:lnTo>
                  <a:lnTo>
                    <a:pt x="2510" y="300"/>
                  </a:lnTo>
                  <a:lnTo>
                    <a:pt x="2510" y="302"/>
                  </a:lnTo>
                  <a:lnTo>
                    <a:pt x="2511" y="302"/>
                  </a:lnTo>
                  <a:lnTo>
                    <a:pt x="2511" y="300"/>
                  </a:lnTo>
                  <a:lnTo>
                    <a:pt x="2513" y="300"/>
                  </a:lnTo>
                  <a:lnTo>
                    <a:pt x="2513" y="299"/>
                  </a:lnTo>
                  <a:lnTo>
                    <a:pt x="2514" y="299"/>
                  </a:lnTo>
                  <a:lnTo>
                    <a:pt x="2514" y="297"/>
                  </a:lnTo>
                  <a:lnTo>
                    <a:pt x="2516" y="297"/>
                  </a:lnTo>
                  <a:lnTo>
                    <a:pt x="2517" y="297"/>
                  </a:lnTo>
                  <a:lnTo>
                    <a:pt x="2517" y="297"/>
                  </a:lnTo>
                  <a:lnTo>
                    <a:pt x="2517" y="296"/>
                  </a:lnTo>
                  <a:lnTo>
                    <a:pt x="2519" y="296"/>
                  </a:lnTo>
                  <a:lnTo>
                    <a:pt x="2520" y="296"/>
                  </a:lnTo>
                  <a:lnTo>
                    <a:pt x="2519" y="297"/>
                  </a:lnTo>
                  <a:lnTo>
                    <a:pt x="2520" y="297"/>
                  </a:lnTo>
                  <a:lnTo>
                    <a:pt x="2522" y="297"/>
                  </a:lnTo>
                  <a:lnTo>
                    <a:pt x="2523" y="297"/>
                  </a:lnTo>
                  <a:lnTo>
                    <a:pt x="2525" y="297"/>
                  </a:lnTo>
                  <a:lnTo>
                    <a:pt x="2527" y="296"/>
                  </a:lnTo>
                  <a:lnTo>
                    <a:pt x="2528" y="297"/>
                  </a:lnTo>
                  <a:lnTo>
                    <a:pt x="2528" y="297"/>
                  </a:lnTo>
                  <a:lnTo>
                    <a:pt x="2530" y="297"/>
                  </a:lnTo>
                  <a:lnTo>
                    <a:pt x="2531" y="297"/>
                  </a:lnTo>
                  <a:lnTo>
                    <a:pt x="2531" y="297"/>
                  </a:lnTo>
                  <a:lnTo>
                    <a:pt x="2530" y="297"/>
                  </a:lnTo>
                  <a:lnTo>
                    <a:pt x="2528" y="297"/>
                  </a:lnTo>
                  <a:lnTo>
                    <a:pt x="2530" y="296"/>
                  </a:lnTo>
                  <a:lnTo>
                    <a:pt x="2530" y="294"/>
                  </a:lnTo>
                  <a:lnTo>
                    <a:pt x="2531" y="294"/>
                  </a:lnTo>
                  <a:lnTo>
                    <a:pt x="2533" y="294"/>
                  </a:lnTo>
                  <a:lnTo>
                    <a:pt x="2534" y="294"/>
                  </a:lnTo>
                  <a:lnTo>
                    <a:pt x="2536" y="294"/>
                  </a:lnTo>
                  <a:lnTo>
                    <a:pt x="2537" y="292"/>
                  </a:lnTo>
                  <a:lnTo>
                    <a:pt x="2539" y="292"/>
                  </a:lnTo>
                  <a:lnTo>
                    <a:pt x="2539" y="294"/>
                  </a:lnTo>
                  <a:lnTo>
                    <a:pt x="2539" y="296"/>
                  </a:lnTo>
                  <a:lnTo>
                    <a:pt x="2539" y="297"/>
                  </a:lnTo>
                  <a:lnTo>
                    <a:pt x="2540" y="297"/>
                  </a:lnTo>
                  <a:lnTo>
                    <a:pt x="2540" y="296"/>
                  </a:lnTo>
                  <a:lnTo>
                    <a:pt x="2540" y="294"/>
                  </a:lnTo>
                  <a:lnTo>
                    <a:pt x="2542" y="294"/>
                  </a:lnTo>
                  <a:lnTo>
                    <a:pt x="2542" y="296"/>
                  </a:lnTo>
                  <a:lnTo>
                    <a:pt x="2544" y="296"/>
                  </a:lnTo>
                  <a:lnTo>
                    <a:pt x="2542" y="294"/>
                  </a:lnTo>
                  <a:lnTo>
                    <a:pt x="2542" y="292"/>
                  </a:lnTo>
                  <a:lnTo>
                    <a:pt x="2544" y="292"/>
                  </a:lnTo>
                  <a:lnTo>
                    <a:pt x="2544" y="291"/>
                  </a:lnTo>
                  <a:lnTo>
                    <a:pt x="2545" y="291"/>
                  </a:lnTo>
                  <a:lnTo>
                    <a:pt x="2547" y="291"/>
                  </a:lnTo>
                  <a:lnTo>
                    <a:pt x="2547" y="289"/>
                  </a:lnTo>
                  <a:lnTo>
                    <a:pt x="2548" y="289"/>
                  </a:lnTo>
                  <a:lnTo>
                    <a:pt x="2548" y="288"/>
                  </a:lnTo>
                  <a:lnTo>
                    <a:pt x="2547" y="288"/>
                  </a:lnTo>
                  <a:lnTo>
                    <a:pt x="2547" y="286"/>
                  </a:lnTo>
                  <a:lnTo>
                    <a:pt x="2545" y="286"/>
                  </a:lnTo>
                  <a:lnTo>
                    <a:pt x="2545" y="285"/>
                  </a:lnTo>
                  <a:lnTo>
                    <a:pt x="2547" y="285"/>
                  </a:lnTo>
                  <a:lnTo>
                    <a:pt x="2548" y="285"/>
                  </a:lnTo>
                  <a:lnTo>
                    <a:pt x="2550" y="283"/>
                  </a:lnTo>
                  <a:lnTo>
                    <a:pt x="2548" y="282"/>
                  </a:lnTo>
                  <a:lnTo>
                    <a:pt x="2548" y="280"/>
                  </a:lnTo>
                  <a:lnTo>
                    <a:pt x="2547" y="280"/>
                  </a:lnTo>
                  <a:lnTo>
                    <a:pt x="2547" y="279"/>
                  </a:lnTo>
                  <a:lnTo>
                    <a:pt x="2548" y="279"/>
                  </a:lnTo>
                  <a:lnTo>
                    <a:pt x="2548" y="277"/>
                  </a:lnTo>
                  <a:lnTo>
                    <a:pt x="2548" y="275"/>
                  </a:lnTo>
                  <a:lnTo>
                    <a:pt x="2548" y="274"/>
                  </a:lnTo>
                  <a:lnTo>
                    <a:pt x="2548" y="272"/>
                  </a:lnTo>
                  <a:lnTo>
                    <a:pt x="2547" y="271"/>
                  </a:lnTo>
                  <a:lnTo>
                    <a:pt x="2545" y="271"/>
                  </a:lnTo>
                  <a:lnTo>
                    <a:pt x="2545" y="269"/>
                  </a:lnTo>
                  <a:lnTo>
                    <a:pt x="2547" y="268"/>
                  </a:lnTo>
                  <a:lnTo>
                    <a:pt x="2547" y="266"/>
                  </a:lnTo>
                  <a:lnTo>
                    <a:pt x="2548" y="266"/>
                  </a:lnTo>
                  <a:lnTo>
                    <a:pt x="2548" y="265"/>
                  </a:lnTo>
                  <a:lnTo>
                    <a:pt x="2547" y="263"/>
                  </a:lnTo>
                  <a:lnTo>
                    <a:pt x="2548" y="260"/>
                  </a:lnTo>
                  <a:lnTo>
                    <a:pt x="2548" y="258"/>
                  </a:lnTo>
                  <a:lnTo>
                    <a:pt x="2550" y="258"/>
                  </a:lnTo>
                  <a:lnTo>
                    <a:pt x="2550" y="260"/>
                  </a:lnTo>
                  <a:lnTo>
                    <a:pt x="2550" y="260"/>
                  </a:lnTo>
                  <a:lnTo>
                    <a:pt x="2550" y="260"/>
                  </a:lnTo>
                  <a:lnTo>
                    <a:pt x="2551" y="260"/>
                  </a:lnTo>
                  <a:lnTo>
                    <a:pt x="2551" y="260"/>
                  </a:lnTo>
                  <a:lnTo>
                    <a:pt x="2551" y="258"/>
                  </a:lnTo>
                  <a:lnTo>
                    <a:pt x="2551" y="257"/>
                  </a:lnTo>
                  <a:lnTo>
                    <a:pt x="2550" y="258"/>
                  </a:lnTo>
                  <a:lnTo>
                    <a:pt x="2550" y="258"/>
                  </a:lnTo>
                  <a:lnTo>
                    <a:pt x="2550" y="257"/>
                  </a:lnTo>
                  <a:lnTo>
                    <a:pt x="2551" y="254"/>
                  </a:lnTo>
                  <a:lnTo>
                    <a:pt x="2553" y="254"/>
                  </a:lnTo>
                  <a:lnTo>
                    <a:pt x="2554" y="254"/>
                  </a:lnTo>
                  <a:lnTo>
                    <a:pt x="2554" y="255"/>
                  </a:lnTo>
                  <a:lnTo>
                    <a:pt x="2553" y="255"/>
                  </a:lnTo>
                  <a:lnTo>
                    <a:pt x="2553" y="257"/>
                  </a:lnTo>
                  <a:lnTo>
                    <a:pt x="2554" y="257"/>
                  </a:lnTo>
                  <a:lnTo>
                    <a:pt x="2556" y="257"/>
                  </a:lnTo>
                  <a:lnTo>
                    <a:pt x="2556" y="255"/>
                  </a:lnTo>
                  <a:lnTo>
                    <a:pt x="2557" y="255"/>
                  </a:lnTo>
                  <a:lnTo>
                    <a:pt x="2557" y="254"/>
                  </a:lnTo>
                  <a:lnTo>
                    <a:pt x="2556" y="254"/>
                  </a:lnTo>
                  <a:lnTo>
                    <a:pt x="2554" y="254"/>
                  </a:lnTo>
                  <a:lnTo>
                    <a:pt x="2554" y="252"/>
                  </a:lnTo>
                  <a:lnTo>
                    <a:pt x="2556" y="252"/>
                  </a:lnTo>
                  <a:lnTo>
                    <a:pt x="2557" y="252"/>
                  </a:lnTo>
                  <a:lnTo>
                    <a:pt x="2559" y="252"/>
                  </a:lnTo>
                  <a:lnTo>
                    <a:pt x="2561" y="252"/>
                  </a:lnTo>
                  <a:lnTo>
                    <a:pt x="2564" y="249"/>
                  </a:lnTo>
                  <a:lnTo>
                    <a:pt x="2564" y="248"/>
                  </a:lnTo>
                  <a:lnTo>
                    <a:pt x="2565" y="248"/>
                  </a:lnTo>
                  <a:lnTo>
                    <a:pt x="2567" y="248"/>
                  </a:lnTo>
                  <a:lnTo>
                    <a:pt x="2568" y="248"/>
                  </a:lnTo>
                  <a:lnTo>
                    <a:pt x="2568" y="249"/>
                  </a:lnTo>
                  <a:lnTo>
                    <a:pt x="2568" y="251"/>
                  </a:lnTo>
                  <a:lnTo>
                    <a:pt x="2568" y="252"/>
                  </a:lnTo>
                  <a:lnTo>
                    <a:pt x="2567" y="252"/>
                  </a:lnTo>
                  <a:lnTo>
                    <a:pt x="2567" y="254"/>
                  </a:lnTo>
                  <a:lnTo>
                    <a:pt x="2565" y="254"/>
                  </a:lnTo>
                  <a:lnTo>
                    <a:pt x="2565" y="255"/>
                  </a:lnTo>
                  <a:lnTo>
                    <a:pt x="2565" y="257"/>
                  </a:lnTo>
                  <a:lnTo>
                    <a:pt x="2565" y="258"/>
                  </a:lnTo>
                  <a:lnTo>
                    <a:pt x="2565" y="260"/>
                  </a:lnTo>
                  <a:lnTo>
                    <a:pt x="2567" y="260"/>
                  </a:lnTo>
                  <a:lnTo>
                    <a:pt x="2568" y="260"/>
                  </a:lnTo>
                  <a:lnTo>
                    <a:pt x="2570" y="260"/>
                  </a:lnTo>
                  <a:lnTo>
                    <a:pt x="2570" y="260"/>
                  </a:lnTo>
                  <a:lnTo>
                    <a:pt x="2570" y="261"/>
                  </a:lnTo>
                  <a:lnTo>
                    <a:pt x="2568" y="261"/>
                  </a:lnTo>
                  <a:lnTo>
                    <a:pt x="2568" y="263"/>
                  </a:lnTo>
                  <a:lnTo>
                    <a:pt x="2567" y="263"/>
                  </a:lnTo>
                  <a:lnTo>
                    <a:pt x="2565" y="263"/>
                  </a:lnTo>
                  <a:lnTo>
                    <a:pt x="2565" y="261"/>
                  </a:lnTo>
                  <a:lnTo>
                    <a:pt x="2564" y="261"/>
                  </a:lnTo>
                  <a:lnTo>
                    <a:pt x="2564" y="263"/>
                  </a:lnTo>
                  <a:lnTo>
                    <a:pt x="2564" y="265"/>
                  </a:lnTo>
                  <a:lnTo>
                    <a:pt x="2562" y="265"/>
                  </a:lnTo>
                  <a:lnTo>
                    <a:pt x="2562" y="266"/>
                  </a:lnTo>
                  <a:lnTo>
                    <a:pt x="2561" y="266"/>
                  </a:lnTo>
                  <a:lnTo>
                    <a:pt x="2559" y="266"/>
                  </a:lnTo>
                  <a:lnTo>
                    <a:pt x="2559" y="268"/>
                  </a:lnTo>
                  <a:lnTo>
                    <a:pt x="2561" y="268"/>
                  </a:lnTo>
                  <a:lnTo>
                    <a:pt x="2561" y="269"/>
                  </a:lnTo>
                  <a:lnTo>
                    <a:pt x="2559" y="269"/>
                  </a:lnTo>
                  <a:lnTo>
                    <a:pt x="2557" y="269"/>
                  </a:lnTo>
                  <a:lnTo>
                    <a:pt x="2557" y="271"/>
                  </a:lnTo>
                  <a:lnTo>
                    <a:pt x="2559" y="271"/>
                  </a:lnTo>
                  <a:lnTo>
                    <a:pt x="2561" y="271"/>
                  </a:lnTo>
                  <a:lnTo>
                    <a:pt x="2561" y="269"/>
                  </a:lnTo>
                  <a:lnTo>
                    <a:pt x="2562" y="269"/>
                  </a:lnTo>
                  <a:lnTo>
                    <a:pt x="2564" y="271"/>
                  </a:lnTo>
                  <a:lnTo>
                    <a:pt x="2562" y="272"/>
                  </a:lnTo>
                  <a:lnTo>
                    <a:pt x="2564" y="272"/>
                  </a:lnTo>
                  <a:lnTo>
                    <a:pt x="2565" y="272"/>
                  </a:lnTo>
                  <a:lnTo>
                    <a:pt x="2565" y="274"/>
                  </a:lnTo>
                  <a:lnTo>
                    <a:pt x="2565" y="275"/>
                  </a:lnTo>
                  <a:lnTo>
                    <a:pt x="2564" y="277"/>
                  </a:lnTo>
                  <a:lnTo>
                    <a:pt x="2562" y="277"/>
                  </a:lnTo>
                  <a:lnTo>
                    <a:pt x="2561" y="277"/>
                  </a:lnTo>
                  <a:lnTo>
                    <a:pt x="2561" y="275"/>
                  </a:lnTo>
                  <a:lnTo>
                    <a:pt x="2559" y="277"/>
                  </a:lnTo>
                  <a:lnTo>
                    <a:pt x="2559" y="275"/>
                  </a:lnTo>
                  <a:lnTo>
                    <a:pt x="2559" y="274"/>
                  </a:lnTo>
                  <a:lnTo>
                    <a:pt x="2557" y="274"/>
                  </a:lnTo>
                  <a:lnTo>
                    <a:pt x="2557" y="272"/>
                  </a:lnTo>
                  <a:lnTo>
                    <a:pt x="2556" y="271"/>
                  </a:lnTo>
                  <a:lnTo>
                    <a:pt x="2556" y="272"/>
                  </a:lnTo>
                  <a:lnTo>
                    <a:pt x="2556" y="274"/>
                  </a:lnTo>
                  <a:lnTo>
                    <a:pt x="2556" y="275"/>
                  </a:lnTo>
                  <a:lnTo>
                    <a:pt x="2554" y="275"/>
                  </a:lnTo>
                  <a:lnTo>
                    <a:pt x="2554" y="277"/>
                  </a:lnTo>
                  <a:lnTo>
                    <a:pt x="2556" y="275"/>
                  </a:lnTo>
                  <a:lnTo>
                    <a:pt x="2556" y="277"/>
                  </a:lnTo>
                  <a:lnTo>
                    <a:pt x="2557" y="277"/>
                  </a:lnTo>
                  <a:lnTo>
                    <a:pt x="2557" y="279"/>
                  </a:lnTo>
                  <a:lnTo>
                    <a:pt x="2556" y="279"/>
                  </a:lnTo>
                  <a:lnTo>
                    <a:pt x="2554" y="279"/>
                  </a:lnTo>
                  <a:lnTo>
                    <a:pt x="2554" y="280"/>
                  </a:lnTo>
                  <a:lnTo>
                    <a:pt x="2556" y="280"/>
                  </a:lnTo>
                  <a:lnTo>
                    <a:pt x="2557" y="280"/>
                  </a:lnTo>
                  <a:lnTo>
                    <a:pt x="2557" y="282"/>
                  </a:lnTo>
                  <a:lnTo>
                    <a:pt x="2557" y="283"/>
                  </a:lnTo>
                  <a:lnTo>
                    <a:pt x="2557" y="285"/>
                  </a:lnTo>
                  <a:lnTo>
                    <a:pt x="2559" y="285"/>
                  </a:lnTo>
                  <a:lnTo>
                    <a:pt x="2561" y="285"/>
                  </a:lnTo>
                  <a:lnTo>
                    <a:pt x="2562" y="285"/>
                  </a:lnTo>
                  <a:lnTo>
                    <a:pt x="2562" y="286"/>
                  </a:lnTo>
                  <a:lnTo>
                    <a:pt x="2564" y="285"/>
                  </a:lnTo>
                  <a:lnTo>
                    <a:pt x="2565" y="285"/>
                  </a:lnTo>
                  <a:lnTo>
                    <a:pt x="2565" y="286"/>
                  </a:lnTo>
                  <a:lnTo>
                    <a:pt x="2565" y="288"/>
                  </a:lnTo>
                  <a:lnTo>
                    <a:pt x="2564" y="288"/>
                  </a:lnTo>
                  <a:lnTo>
                    <a:pt x="2562" y="288"/>
                  </a:lnTo>
                  <a:lnTo>
                    <a:pt x="2562" y="289"/>
                  </a:lnTo>
                  <a:lnTo>
                    <a:pt x="2564" y="289"/>
                  </a:lnTo>
                  <a:lnTo>
                    <a:pt x="2565" y="289"/>
                  </a:lnTo>
                  <a:lnTo>
                    <a:pt x="2565" y="291"/>
                  </a:lnTo>
                  <a:lnTo>
                    <a:pt x="2567" y="291"/>
                  </a:lnTo>
                  <a:lnTo>
                    <a:pt x="2568" y="291"/>
                  </a:lnTo>
                  <a:lnTo>
                    <a:pt x="2568" y="289"/>
                  </a:lnTo>
                  <a:lnTo>
                    <a:pt x="2570" y="289"/>
                  </a:lnTo>
                  <a:lnTo>
                    <a:pt x="2570" y="288"/>
                  </a:lnTo>
                  <a:lnTo>
                    <a:pt x="2571" y="288"/>
                  </a:lnTo>
                  <a:lnTo>
                    <a:pt x="2573" y="288"/>
                  </a:lnTo>
                  <a:lnTo>
                    <a:pt x="2574" y="288"/>
                  </a:lnTo>
                  <a:lnTo>
                    <a:pt x="2574" y="286"/>
                  </a:lnTo>
                  <a:lnTo>
                    <a:pt x="2576" y="286"/>
                  </a:lnTo>
                  <a:lnTo>
                    <a:pt x="2576" y="285"/>
                  </a:lnTo>
                  <a:lnTo>
                    <a:pt x="2578" y="285"/>
                  </a:lnTo>
                  <a:lnTo>
                    <a:pt x="2578" y="283"/>
                  </a:lnTo>
                  <a:lnTo>
                    <a:pt x="2579" y="283"/>
                  </a:lnTo>
                  <a:lnTo>
                    <a:pt x="2581" y="283"/>
                  </a:lnTo>
                  <a:lnTo>
                    <a:pt x="2581" y="285"/>
                  </a:lnTo>
                  <a:lnTo>
                    <a:pt x="2582" y="285"/>
                  </a:lnTo>
                  <a:lnTo>
                    <a:pt x="2584" y="286"/>
                  </a:lnTo>
                  <a:lnTo>
                    <a:pt x="2585" y="288"/>
                  </a:lnTo>
                  <a:lnTo>
                    <a:pt x="2587" y="288"/>
                  </a:lnTo>
                  <a:lnTo>
                    <a:pt x="2587" y="288"/>
                  </a:lnTo>
                  <a:lnTo>
                    <a:pt x="2588" y="288"/>
                  </a:lnTo>
                  <a:lnTo>
                    <a:pt x="2588" y="289"/>
                  </a:lnTo>
                  <a:lnTo>
                    <a:pt x="2587" y="289"/>
                  </a:lnTo>
                  <a:lnTo>
                    <a:pt x="2587" y="291"/>
                  </a:lnTo>
                  <a:lnTo>
                    <a:pt x="2587" y="292"/>
                  </a:lnTo>
                  <a:lnTo>
                    <a:pt x="2588" y="292"/>
                  </a:lnTo>
                  <a:lnTo>
                    <a:pt x="2590" y="292"/>
                  </a:lnTo>
                  <a:lnTo>
                    <a:pt x="2592" y="292"/>
                  </a:lnTo>
                  <a:lnTo>
                    <a:pt x="2592" y="294"/>
                  </a:lnTo>
                  <a:lnTo>
                    <a:pt x="2593" y="294"/>
                  </a:lnTo>
                  <a:lnTo>
                    <a:pt x="2593" y="292"/>
                  </a:lnTo>
                  <a:lnTo>
                    <a:pt x="2593" y="291"/>
                  </a:lnTo>
                  <a:lnTo>
                    <a:pt x="2593" y="289"/>
                  </a:lnTo>
                  <a:lnTo>
                    <a:pt x="2596" y="289"/>
                  </a:lnTo>
                  <a:lnTo>
                    <a:pt x="2598" y="289"/>
                  </a:lnTo>
                  <a:lnTo>
                    <a:pt x="2601" y="288"/>
                  </a:lnTo>
                  <a:lnTo>
                    <a:pt x="2602" y="288"/>
                  </a:lnTo>
                  <a:lnTo>
                    <a:pt x="2604" y="288"/>
                  </a:lnTo>
                  <a:lnTo>
                    <a:pt x="2605" y="286"/>
                  </a:lnTo>
                  <a:lnTo>
                    <a:pt x="2607" y="286"/>
                  </a:lnTo>
                  <a:lnTo>
                    <a:pt x="2609" y="286"/>
                  </a:lnTo>
                  <a:lnTo>
                    <a:pt x="2609" y="285"/>
                  </a:lnTo>
                  <a:lnTo>
                    <a:pt x="2610" y="285"/>
                  </a:lnTo>
                  <a:lnTo>
                    <a:pt x="2612" y="283"/>
                  </a:lnTo>
                  <a:lnTo>
                    <a:pt x="2615" y="283"/>
                  </a:lnTo>
                  <a:lnTo>
                    <a:pt x="2615" y="282"/>
                  </a:lnTo>
                  <a:lnTo>
                    <a:pt x="2616" y="282"/>
                  </a:lnTo>
                  <a:lnTo>
                    <a:pt x="2619" y="280"/>
                  </a:lnTo>
                  <a:lnTo>
                    <a:pt x="2622" y="280"/>
                  </a:lnTo>
                  <a:lnTo>
                    <a:pt x="2624" y="280"/>
                  </a:lnTo>
                  <a:lnTo>
                    <a:pt x="2626" y="279"/>
                  </a:lnTo>
                  <a:lnTo>
                    <a:pt x="2627" y="279"/>
                  </a:lnTo>
                  <a:lnTo>
                    <a:pt x="2627" y="280"/>
                  </a:lnTo>
                  <a:lnTo>
                    <a:pt x="2627" y="282"/>
                  </a:lnTo>
                  <a:lnTo>
                    <a:pt x="2629" y="283"/>
                  </a:lnTo>
                  <a:lnTo>
                    <a:pt x="2627" y="283"/>
                  </a:lnTo>
                  <a:lnTo>
                    <a:pt x="2629" y="285"/>
                  </a:lnTo>
                  <a:lnTo>
                    <a:pt x="2630" y="285"/>
                  </a:lnTo>
                  <a:lnTo>
                    <a:pt x="2632" y="285"/>
                  </a:lnTo>
                  <a:lnTo>
                    <a:pt x="2635" y="285"/>
                  </a:lnTo>
                  <a:lnTo>
                    <a:pt x="2636" y="285"/>
                  </a:lnTo>
                  <a:lnTo>
                    <a:pt x="2636" y="283"/>
                  </a:lnTo>
                  <a:lnTo>
                    <a:pt x="2638" y="283"/>
                  </a:lnTo>
                  <a:lnTo>
                    <a:pt x="2639" y="282"/>
                  </a:lnTo>
                  <a:lnTo>
                    <a:pt x="2639" y="280"/>
                  </a:lnTo>
                  <a:lnTo>
                    <a:pt x="2641" y="280"/>
                  </a:lnTo>
                  <a:lnTo>
                    <a:pt x="2639" y="279"/>
                  </a:lnTo>
                  <a:lnTo>
                    <a:pt x="2641" y="279"/>
                  </a:lnTo>
                  <a:lnTo>
                    <a:pt x="2641" y="277"/>
                  </a:lnTo>
                  <a:lnTo>
                    <a:pt x="2643" y="279"/>
                  </a:lnTo>
                  <a:lnTo>
                    <a:pt x="2643" y="277"/>
                  </a:lnTo>
                  <a:lnTo>
                    <a:pt x="2644" y="279"/>
                  </a:lnTo>
                  <a:lnTo>
                    <a:pt x="2646" y="277"/>
                  </a:lnTo>
                  <a:lnTo>
                    <a:pt x="2646" y="279"/>
                  </a:lnTo>
                  <a:lnTo>
                    <a:pt x="2647" y="279"/>
                  </a:lnTo>
                  <a:lnTo>
                    <a:pt x="2649" y="279"/>
                  </a:lnTo>
                  <a:lnTo>
                    <a:pt x="2650" y="279"/>
                  </a:lnTo>
                  <a:lnTo>
                    <a:pt x="2652" y="279"/>
                  </a:lnTo>
                  <a:lnTo>
                    <a:pt x="2652" y="277"/>
                  </a:lnTo>
                  <a:lnTo>
                    <a:pt x="2652" y="275"/>
                  </a:lnTo>
                  <a:lnTo>
                    <a:pt x="2652" y="274"/>
                  </a:lnTo>
                  <a:lnTo>
                    <a:pt x="2652" y="272"/>
                  </a:lnTo>
                  <a:lnTo>
                    <a:pt x="2652" y="271"/>
                  </a:lnTo>
                  <a:lnTo>
                    <a:pt x="2652" y="269"/>
                  </a:lnTo>
                  <a:lnTo>
                    <a:pt x="2652" y="268"/>
                  </a:lnTo>
                  <a:lnTo>
                    <a:pt x="2650" y="266"/>
                  </a:lnTo>
                  <a:lnTo>
                    <a:pt x="2652" y="266"/>
                  </a:lnTo>
                  <a:lnTo>
                    <a:pt x="2652" y="265"/>
                  </a:lnTo>
                  <a:lnTo>
                    <a:pt x="2652" y="263"/>
                  </a:lnTo>
                  <a:lnTo>
                    <a:pt x="2650" y="263"/>
                  </a:lnTo>
                  <a:lnTo>
                    <a:pt x="2650" y="261"/>
                  </a:lnTo>
                  <a:lnTo>
                    <a:pt x="2650" y="260"/>
                  </a:lnTo>
                  <a:lnTo>
                    <a:pt x="2652" y="260"/>
                  </a:lnTo>
                  <a:lnTo>
                    <a:pt x="2652" y="260"/>
                  </a:lnTo>
                  <a:lnTo>
                    <a:pt x="2652" y="258"/>
                  </a:lnTo>
                  <a:lnTo>
                    <a:pt x="2652" y="257"/>
                  </a:lnTo>
                  <a:lnTo>
                    <a:pt x="2653" y="255"/>
                  </a:lnTo>
                  <a:lnTo>
                    <a:pt x="2655" y="255"/>
                  </a:lnTo>
                  <a:lnTo>
                    <a:pt x="2655" y="254"/>
                  </a:lnTo>
                  <a:lnTo>
                    <a:pt x="2655" y="252"/>
                  </a:lnTo>
                  <a:lnTo>
                    <a:pt x="2656" y="252"/>
                  </a:lnTo>
                  <a:lnTo>
                    <a:pt x="2656" y="251"/>
                  </a:lnTo>
                  <a:lnTo>
                    <a:pt x="2656" y="249"/>
                  </a:lnTo>
                  <a:lnTo>
                    <a:pt x="2658" y="249"/>
                  </a:lnTo>
                  <a:lnTo>
                    <a:pt x="2658" y="248"/>
                  </a:lnTo>
                  <a:lnTo>
                    <a:pt x="2660" y="248"/>
                  </a:lnTo>
                  <a:lnTo>
                    <a:pt x="2661" y="248"/>
                  </a:lnTo>
                  <a:lnTo>
                    <a:pt x="2661" y="246"/>
                  </a:lnTo>
                  <a:lnTo>
                    <a:pt x="2664" y="246"/>
                  </a:lnTo>
                  <a:lnTo>
                    <a:pt x="2664" y="248"/>
                  </a:lnTo>
                  <a:lnTo>
                    <a:pt x="2666" y="248"/>
                  </a:lnTo>
                  <a:lnTo>
                    <a:pt x="2667" y="249"/>
                  </a:lnTo>
                  <a:lnTo>
                    <a:pt x="2669" y="251"/>
                  </a:lnTo>
                  <a:lnTo>
                    <a:pt x="2669" y="252"/>
                  </a:lnTo>
                  <a:lnTo>
                    <a:pt x="2669" y="254"/>
                  </a:lnTo>
                  <a:lnTo>
                    <a:pt x="2670" y="254"/>
                  </a:lnTo>
                  <a:lnTo>
                    <a:pt x="2672" y="254"/>
                  </a:lnTo>
                  <a:lnTo>
                    <a:pt x="2672" y="255"/>
                  </a:lnTo>
                  <a:lnTo>
                    <a:pt x="2674" y="255"/>
                  </a:lnTo>
                  <a:lnTo>
                    <a:pt x="2675" y="255"/>
                  </a:lnTo>
                  <a:lnTo>
                    <a:pt x="2675" y="254"/>
                  </a:lnTo>
                  <a:lnTo>
                    <a:pt x="2677" y="254"/>
                  </a:lnTo>
                  <a:lnTo>
                    <a:pt x="2678" y="254"/>
                  </a:lnTo>
                  <a:lnTo>
                    <a:pt x="2678" y="252"/>
                  </a:lnTo>
                  <a:lnTo>
                    <a:pt x="2680" y="252"/>
                  </a:lnTo>
                  <a:lnTo>
                    <a:pt x="2680" y="251"/>
                  </a:lnTo>
                  <a:lnTo>
                    <a:pt x="2680" y="249"/>
                  </a:lnTo>
                  <a:lnTo>
                    <a:pt x="2680" y="248"/>
                  </a:lnTo>
                  <a:lnTo>
                    <a:pt x="2680" y="246"/>
                  </a:lnTo>
                  <a:lnTo>
                    <a:pt x="2678" y="246"/>
                  </a:lnTo>
                  <a:lnTo>
                    <a:pt x="2678" y="244"/>
                  </a:lnTo>
                  <a:lnTo>
                    <a:pt x="2680" y="244"/>
                  </a:lnTo>
                  <a:lnTo>
                    <a:pt x="2680" y="243"/>
                  </a:lnTo>
                  <a:lnTo>
                    <a:pt x="2680" y="241"/>
                  </a:lnTo>
                  <a:lnTo>
                    <a:pt x="2680" y="240"/>
                  </a:lnTo>
                  <a:lnTo>
                    <a:pt x="2681" y="240"/>
                  </a:lnTo>
                  <a:lnTo>
                    <a:pt x="2681" y="238"/>
                  </a:lnTo>
                  <a:lnTo>
                    <a:pt x="2680" y="238"/>
                  </a:lnTo>
                  <a:lnTo>
                    <a:pt x="2678" y="240"/>
                  </a:lnTo>
                  <a:lnTo>
                    <a:pt x="2677" y="240"/>
                  </a:lnTo>
                  <a:lnTo>
                    <a:pt x="2677" y="238"/>
                  </a:lnTo>
                  <a:lnTo>
                    <a:pt x="2675" y="238"/>
                  </a:lnTo>
                  <a:lnTo>
                    <a:pt x="2674" y="238"/>
                  </a:lnTo>
                  <a:lnTo>
                    <a:pt x="2674" y="237"/>
                  </a:lnTo>
                  <a:lnTo>
                    <a:pt x="2674" y="235"/>
                  </a:lnTo>
                  <a:lnTo>
                    <a:pt x="2674" y="234"/>
                  </a:lnTo>
                  <a:lnTo>
                    <a:pt x="2674" y="232"/>
                  </a:lnTo>
                  <a:lnTo>
                    <a:pt x="2674" y="231"/>
                  </a:lnTo>
                  <a:lnTo>
                    <a:pt x="2674" y="229"/>
                  </a:lnTo>
                  <a:lnTo>
                    <a:pt x="2674" y="227"/>
                  </a:lnTo>
                  <a:lnTo>
                    <a:pt x="2675" y="227"/>
                  </a:lnTo>
                  <a:lnTo>
                    <a:pt x="2677" y="227"/>
                  </a:lnTo>
                  <a:lnTo>
                    <a:pt x="2678" y="227"/>
                  </a:lnTo>
                  <a:lnTo>
                    <a:pt x="2678" y="226"/>
                  </a:lnTo>
                  <a:lnTo>
                    <a:pt x="2680" y="226"/>
                  </a:lnTo>
                  <a:lnTo>
                    <a:pt x="2681" y="224"/>
                  </a:lnTo>
                  <a:lnTo>
                    <a:pt x="2681" y="226"/>
                  </a:lnTo>
                  <a:lnTo>
                    <a:pt x="2683" y="226"/>
                  </a:lnTo>
                  <a:lnTo>
                    <a:pt x="2683" y="224"/>
                  </a:lnTo>
                  <a:lnTo>
                    <a:pt x="2684" y="226"/>
                  </a:lnTo>
                  <a:lnTo>
                    <a:pt x="2684" y="224"/>
                  </a:lnTo>
                  <a:lnTo>
                    <a:pt x="2686" y="224"/>
                  </a:lnTo>
                  <a:lnTo>
                    <a:pt x="2687" y="224"/>
                  </a:lnTo>
                  <a:lnTo>
                    <a:pt x="2689" y="224"/>
                  </a:lnTo>
                  <a:lnTo>
                    <a:pt x="2691" y="224"/>
                  </a:lnTo>
                  <a:lnTo>
                    <a:pt x="2692" y="224"/>
                  </a:lnTo>
                  <a:lnTo>
                    <a:pt x="2692" y="223"/>
                  </a:lnTo>
                  <a:lnTo>
                    <a:pt x="2694" y="223"/>
                  </a:lnTo>
                  <a:lnTo>
                    <a:pt x="2695" y="224"/>
                  </a:lnTo>
                  <a:lnTo>
                    <a:pt x="2697" y="224"/>
                  </a:lnTo>
                  <a:lnTo>
                    <a:pt x="2698" y="224"/>
                  </a:lnTo>
                  <a:lnTo>
                    <a:pt x="2698" y="224"/>
                  </a:lnTo>
                  <a:lnTo>
                    <a:pt x="2700" y="226"/>
                  </a:lnTo>
                  <a:lnTo>
                    <a:pt x="2701" y="226"/>
                  </a:lnTo>
                  <a:lnTo>
                    <a:pt x="2703" y="226"/>
                  </a:lnTo>
                  <a:lnTo>
                    <a:pt x="2704" y="226"/>
                  </a:lnTo>
                  <a:lnTo>
                    <a:pt x="2706" y="226"/>
                  </a:lnTo>
                  <a:lnTo>
                    <a:pt x="2708" y="226"/>
                  </a:lnTo>
                  <a:lnTo>
                    <a:pt x="2708" y="224"/>
                  </a:lnTo>
                  <a:lnTo>
                    <a:pt x="2709" y="224"/>
                  </a:lnTo>
                  <a:lnTo>
                    <a:pt x="2709" y="223"/>
                  </a:lnTo>
                  <a:lnTo>
                    <a:pt x="2711" y="223"/>
                  </a:lnTo>
                  <a:lnTo>
                    <a:pt x="2712" y="223"/>
                  </a:lnTo>
                  <a:lnTo>
                    <a:pt x="2712" y="223"/>
                  </a:lnTo>
                  <a:lnTo>
                    <a:pt x="2714" y="223"/>
                  </a:lnTo>
                  <a:lnTo>
                    <a:pt x="2715" y="223"/>
                  </a:lnTo>
                  <a:lnTo>
                    <a:pt x="2717" y="223"/>
                  </a:lnTo>
                  <a:lnTo>
                    <a:pt x="2717" y="221"/>
                  </a:lnTo>
                  <a:lnTo>
                    <a:pt x="2718" y="221"/>
                  </a:lnTo>
                  <a:lnTo>
                    <a:pt x="2720" y="221"/>
                  </a:lnTo>
                  <a:lnTo>
                    <a:pt x="2721" y="221"/>
                  </a:lnTo>
                  <a:lnTo>
                    <a:pt x="2721" y="220"/>
                  </a:lnTo>
                  <a:lnTo>
                    <a:pt x="2723" y="221"/>
                  </a:lnTo>
                  <a:lnTo>
                    <a:pt x="2725" y="223"/>
                  </a:lnTo>
                  <a:lnTo>
                    <a:pt x="2726" y="223"/>
                  </a:lnTo>
                  <a:lnTo>
                    <a:pt x="2726" y="221"/>
                  </a:lnTo>
                  <a:lnTo>
                    <a:pt x="2725" y="220"/>
                  </a:lnTo>
                  <a:lnTo>
                    <a:pt x="2723" y="220"/>
                  </a:lnTo>
                  <a:lnTo>
                    <a:pt x="2723" y="218"/>
                  </a:lnTo>
                  <a:lnTo>
                    <a:pt x="2721" y="218"/>
                  </a:lnTo>
                  <a:lnTo>
                    <a:pt x="2720" y="218"/>
                  </a:lnTo>
                  <a:lnTo>
                    <a:pt x="2718" y="218"/>
                  </a:lnTo>
                  <a:lnTo>
                    <a:pt x="2717" y="218"/>
                  </a:lnTo>
                  <a:lnTo>
                    <a:pt x="2715" y="218"/>
                  </a:lnTo>
                  <a:lnTo>
                    <a:pt x="2715" y="217"/>
                  </a:lnTo>
                  <a:lnTo>
                    <a:pt x="2714" y="217"/>
                  </a:lnTo>
                  <a:lnTo>
                    <a:pt x="2712" y="215"/>
                  </a:lnTo>
                  <a:lnTo>
                    <a:pt x="2714" y="215"/>
                  </a:lnTo>
                  <a:lnTo>
                    <a:pt x="2714" y="213"/>
                  </a:lnTo>
                  <a:lnTo>
                    <a:pt x="2714" y="212"/>
                  </a:lnTo>
                  <a:lnTo>
                    <a:pt x="2712" y="212"/>
                  </a:lnTo>
                  <a:lnTo>
                    <a:pt x="2712" y="213"/>
                  </a:lnTo>
                  <a:lnTo>
                    <a:pt x="2711" y="213"/>
                  </a:lnTo>
                  <a:lnTo>
                    <a:pt x="2709" y="213"/>
                  </a:lnTo>
                  <a:lnTo>
                    <a:pt x="2709" y="215"/>
                  </a:lnTo>
                  <a:lnTo>
                    <a:pt x="2708" y="215"/>
                  </a:lnTo>
                  <a:lnTo>
                    <a:pt x="2708" y="213"/>
                  </a:lnTo>
                  <a:lnTo>
                    <a:pt x="2706" y="213"/>
                  </a:lnTo>
                  <a:lnTo>
                    <a:pt x="2706" y="215"/>
                  </a:lnTo>
                  <a:lnTo>
                    <a:pt x="2704" y="215"/>
                  </a:lnTo>
                  <a:lnTo>
                    <a:pt x="2703" y="215"/>
                  </a:lnTo>
                  <a:lnTo>
                    <a:pt x="2703" y="213"/>
                  </a:lnTo>
                  <a:lnTo>
                    <a:pt x="2701" y="213"/>
                  </a:lnTo>
                  <a:lnTo>
                    <a:pt x="2703" y="215"/>
                  </a:lnTo>
                  <a:lnTo>
                    <a:pt x="2701" y="215"/>
                  </a:lnTo>
                  <a:lnTo>
                    <a:pt x="2700" y="215"/>
                  </a:lnTo>
                  <a:lnTo>
                    <a:pt x="2698" y="215"/>
                  </a:lnTo>
                  <a:lnTo>
                    <a:pt x="2698" y="217"/>
                  </a:lnTo>
                  <a:lnTo>
                    <a:pt x="2697" y="217"/>
                  </a:lnTo>
                  <a:lnTo>
                    <a:pt x="2695" y="215"/>
                  </a:lnTo>
                  <a:lnTo>
                    <a:pt x="2695" y="217"/>
                  </a:lnTo>
                  <a:lnTo>
                    <a:pt x="2694" y="217"/>
                  </a:lnTo>
                  <a:lnTo>
                    <a:pt x="2692" y="217"/>
                  </a:lnTo>
                  <a:lnTo>
                    <a:pt x="2691" y="217"/>
                  </a:lnTo>
                  <a:lnTo>
                    <a:pt x="2692" y="218"/>
                  </a:lnTo>
                  <a:lnTo>
                    <a:pt x="2691" y="218"/>
                  </a:lnTo>
                  <a:lnTo>
                    <a:pt x="2689" y="218"/>
                  </a:lnTo>
                  <a:lnTo>
                    <a:pt x="2687" y="218"/>
                  </a:lnTo>
                  <a:lnTo>
                    <a:pt x="2686" y="218"/>
                  </a:lnTo>
                  <a:lnTo>
                    <a:pt x="2684" y="218"/>
                  </a:lnTo>
                  <a:lnTo>
                    <a:pt x="2684" y="220"/>
                  </a:lnTo>
                  <a:lnTo>
                    <a:pt x="2683" y="220"/>
                  </a:lnTo>
                  <a:lnTo>
                    <a:pt x="2681" y="221"/>
                  </a:lnTo>
                  <a:lnTo>
                    <a:pt x="2681" y="220"/>
                  </a:lnTo>
                  <a:lnTo>
                    <a:pt x="2680" y="220"/>
                  </a:lnTo>
                  <a:lnTo>
                    <a:pt x="2678" y="220"/>
                  </a:lnTo>
                  <a:lnTo>
                    <a:pt x="2678" y="221"/>
                  </a:lnTo>
                  <a:lnTo>
                    <a:pt x="2677" y="221"/>
                  </a:lnTo>
                  <a:lnTo>
                    <a:pt x="2675" y="221"/>
                  </a:lnTo>
                  <a:lnTo>
                    <a:pt x="2674" y="221"/>
                  </a:lnTo>
                  <a:lnTo>
                    <a:pt x="2674" y="220"/>
                  </a:lnTo>
                  <a:lnTo>
                    <a:pt x="2672" y="221"/>
                  </a:lnTo>
                  <a:lnTo>
                    <a:pt x="2672" y="220"/>
                  </a:lnTo>
                  <a:lnTo>
                    <a:pt x="2670" y="220"/>
                  </a:lnTo>
                  <a:lnTo>
                    <a:pt x="2669" y="218"/>
                  </a:lnTo>
                  <a:lnTo>
                    <a:pt x="2669" y="220"/>
                  </a:lnTo>
                  <a:lnTo>
                    <a:pt x="2669" y="221"/>
                  </a:lnTo>
                  <a:lnTo>
                    <a:pt x="2667" y="220"/>
                  </a:lnTo>
                  <a:lnTo>
                    <a:pt x="2667" y="218"/>
                  </a:lnTo>
                  <a:lnTo>
                    <a:pt x="2666" y="218"/>
                  </a:lnTo>
                  <a:lnTo>
                    <a:pt x="2666" y="217"/>
                  </a:lnTo>
                  <a:lnTo>
                    <a:pt x="2664" y="218"/>
                  </a:lnTo>
                  <a:lnTo>
                    <a:pt x="2663" y="218"/>
                  </a:lnTo>
                  <a:lnTo>
                    <a:pt x="2663" y="217"/>
                  </a:lnTo>
                  <a:lnTo>
                    <a:pt x="2664" y="217"/>
                  </a:lnTo>
                  <a:lnTo>
                    <a:pt x="2664" y="215"/>
                  </a:lnTo>
                  <a:lnTo>
                    <a:pt x="2663" y="215"/>
                  </a:lnTo>
                  <a:lnTo>
                    <a:pt x="2663" y="217"/>
                  </a:lnTo>
                  <a:lnTo>
                    <a:pt x="2661" y="217"/>
                  </a:lnTo>
                  <a:lnTo>
                    <a:pt x="2661" y="215"/>
                  </a:lnTo>
                  <a:lnTo>
                    <a:pt x="2661" y="215"/>
                  </a:lnTo>
                  <a:lnTo>
                    <a:pt x="2660" y="215"/>
                  </a:lnTo>
                  <a:lnTo>
                    <a:pt x="2658" y="215"/>
                  </a:lnTo>
                  <a:lnTo>
                    <a:pt x="2658" y="213"/>
                  </a:lnTo>
                  <a:lnTo>
                    <a:pt x="2660" y="213"/>
                  </a:lnTo>
                  <a:lnTo>
                    <a:pt x="2660" y="212"/>
                  </a:lnTo>
                  <a:lnTo>
                    <a:pt x="2660" y="210"/>
                  </a:lnTo>
                  <a:lnTo>
                    <a:pt x="2661" y="210"/>
                  </a:lnTo>
                  <a:lnTo>
                    <a:pt x="2661" y="209"/>
                  </a:lnTo>
                  <a:lnTo>
                    <a:pt x="2661" y="207"/>
                  </a:lnTo>
                  <a:lnTo>
                    <a:pt x="2661" y="207"/>
                  </a:lnTo>
                  <a:lnTo>
                    <a:pt x="2661" y="206"/>
                  </a:lnTo>
                  <a:lnTo>
                    <a:pt x="2661" y="204"/>
                  </a:lnTo>
                  <a:lnTo>
                    <a:pt x="2661" y="203"/>
                  </a:lnTo>
                  <a:lnTo>
                    <a:pt x="2661" y="201"/>
                  </a:lnTo>
                  <a:lnTo>
                    <a:pt x="2661" y="200"/>
                  </a:lnTo>
                  <a:lnTo>
                    <a:pt x="2661" y="200"/>
                  </a:lnTo>
                  <a:lnTo>
                    <a:pt x="2661" y="198"/>
                  </a:lnTo>
                  <a:lnTo>
                    <a:pt x="2661" y="196"/>
                  </a:lnTo>
                  <a:lnTo>
                    <a:pt x="2661" y="195"/>
                  </a:lnTo>
                  <a:lnTo>
                    <a:pt x="2661" y="193"/>
                  </a:lnTo>
                  <a:lnTo>
                    <a:pt x="2661" y="193"/>
                  </a:lnTo>
                  <a:lnTo>
                    <a:pt x="2661" y="192"/>
                  </a:lnTo>
                  <a:lnTo>
                    <a:pt x="2661" y="190"/>
                  </a:lnTo>
                  <a:lnTo>
                    <a:pt x="2661" y="189"/>
                  </a:lnTo>
                  <a:lnTo>
                    <a:pt x="2661" y="187"/>
                  </a:lnTo>
                  <a:lnTo>
                    <a:pt x="2661" y="186"/>
                  </a:lnTo>
                  <a:lnTo>
                    <a:pt x="2661" y="187"/>
                  </a:lnTo>
                  <a:lnTo>
                    <a:pt x="2663" y="187"/>
                  </a:lnTo>
                  <a:lnTo>
                    <a:pt x="2663" y="186"/>
                  </a:lnTo>
                  <a:lnTo>
                    <a:pt x="2663" y="186"/>
                  </a:lnTo>
                  <a:lnTo>
                    <a:pt x="2664" y="186"/>
                  </a:lnTo>
                  <a:lnTo>
                    <a:pt x="2666" y="186"/>
                  </a:lnTo>
                  <a:lnTo>
                    <a:pt x="2667" y="186"/>
                  </a:lnTo>
                  <a:lnTo>
                    <a:pt x="2669" y="184"/>
                  </a:lnTo>
                  <a:lnTo>
                    <a:pt x="2669" y="183"/>
                  </a:lnTo>
                  <a:lnTo>
                    <a:pt x="2670" y="183"/>
                  </a:lnTo>
                  <a:lnTo>
                    <a:pt x="2670" y="181"/>
                  </a:lnTo>
                  <a:lnTo>
                    <a:pt x="2672" y="181"/>
                  </a:lnTo>
                  <a:lnTo>
                    <a:pt x="2674" y="181"/>
                  </a:lnTo>
                  <a:lnTo>
                    <a:pt x="2674" y="179"/>
                  </a:lnTo>
                  <a:lnTo>
                    <a:pt x="2675" y="179"/>
                  </a:lnTo>
                  <a:lnTo>
                    <a:pt x="2675" y="178"/>
                  </a:lnTo>
                  <a:lnTo>
                    <a:pt x="2677" y="178"/>
                  </a:lnTo>
                  <a:lnTo>
                    <a:pt x="2678" y="178"/>
                  </a:lnTo>
                  <a:lnTo>
                    <a:pt x="2678" y="176"/>
                  </a:lnTo>
                  <a:lnTo>
                    <a:pt x="2680" y="176"/>
                  </a:lnTo>
                  <a:lnTo>
                    <a:pt x="2680" y="175"/>
                  </a:lnTo>
                  <a:lnTo>
                    <a:pt x="2681" y="175"/>
                  </a:lnTo>
                  <a:lnTo>
                    <a:pt x="2681" y="173"/>
                  </a:lnTo>
                  <a:lnTo>
                    <a:pt x="2683" y="173"/>
                  </a:lnTo>
                  <a:lnTo>
                    <a:pt x="2683" y="172"/>
                  </a:lnTo>
                  <a:lnTo>
                    <a:pt x="2684" y="172"/>
                  </a:lnTo>
                  <a:lnTo>
                    <a:pt x="2684" y="170"/>
                  </a:lnTo>
                  <a:lnTo>
                    <a:pt x="2686" y="170"/>
                  </a:lnTo>
                  <a:lnTo>
                    <a:pt x="2686" y="169"/>
                  </a:lnTo>
                  <a:lnTo>
                    <a:pt x="2687" y="169"/>
                  </a:lnTo>
                  <a:lnTo>
                    <a:pt x="2687" y="167"/>
                  </a:lnTo>
                  <a:lnTo>
                    <a:pt x="2689" y="167"/>
                  </a:lnTo>
                  <a:lnTo>
                    <a:pt x="2691" y="167"/>
                  </a:lnTo>
                  <a:lnTo>
                    <a:pt x="2692" y="167"/>
                  </a:lnTo>
                  <a:lnTo>
                    <a:pt x="2692" y="165"/>
                  </a:lnTo>
                  <a:lnTo>
                    <a:pt x="2694" y="165"/>
                  </a:lnTo>
                  <a:lnTo>
                    <a:pt x="2694" y="164"/>
                  </a:lnTo>
                  <a:lnTo>
                    <a:pt x="2692" y="164"/>
                  </a:lnTo>
                  <a:lnTo>
                    <a:pt x="2692" y="162"/>
                  </a:lnTo>
                  <a:lnTo>
                    <a:pt x="2692" y="161"/>
                  </a:lnTo>
                  <a:lnTo>
                    <a:pt x="2694" y="161"/>
                  </a:lnTo>
                  <a:lnTo>
                    <a:pt x="2694" y="159"/>
                  </a:lnTo>
                  <a:lnTo>
                    <a:pt x="2692" y="159"/>
                  </a:lnTo>
                  <a:lnTo>
                    <a:pt x="2691" y="159"/>
                  </a:lnTo>
                  <a:lnTo>
                    <a:pt x="2691" y="158"/>
                  </a:lnTo>
                  <a:lnTo>
                    <a:pt x="2689" y="158"/>
                  </a:lnTo>
                  <a:lnTo>
                    <a:pt x="2687" y="158"/>
                  </a:lnTo>
                  <a:lnTo>
                    <a:pt x="2686" y="158"/>
                  </a:lnTo>
                  <a:lnTo>
                    <a:pt x="2686" y="156"/>
                  </a:lnTo>
                  <a:lnTo>
                    <a:pt x="2684" y="156"/>
                  </a:lnTo>
                  <a:lnTo>
                    <a:pt x="2683" y="156"/>
                  </a:lnTo>
                  <a:lnTo>
                    <a:pt x="2681" y="156"/>
                  </a:lnTo>
                  <a:lnTo>
                    <a:pt x="2680" y="156"/>
                  </a:lnTo>
                  <a:lnTo>
                    <a:pt x="2678" y="156"/>
                  </a:lnTo>
                  <a:lnTo>
                    <a:pt x="2678" y="158"/>
                  </a:lnTo>
                  <a:lnTo>
                    <a:pt x="2677" y="158"/>
                  </a:lnTo>
                  <a:lnTo>
                    <a:pt x="2677" y="156"/>
                  </a:lnTo>
                  <a:lnTo>
                    <a:pt x="2675" y="156"/>
                  </a:lnTo>
                  <a:lnTo>
                    <a:pt x="2674" y="156"/>
                  </a:lnTo>
                  <a:lnTo>
                    <a:pt x="2672" y="156"/>
                  </a:lnTo>
                  <a:lnTo>
                    <a:pt x="2672" y="158"/>
                  </a:lnTo>
                  <a:lnTo>
                    <a:pt x="2672" y="159"/>
                  </a:lnTo>
                  <a:lnTo>
                    <a:pt x="2672" y="161"/>
                  </a:lnTo>
                  <a:lnTo>
                    <a:pt x="2670" y="159"/>
                  </a:lnTo>
                  <a:lnTo>
                    <a:pt x="2670" y="158"/>
                  </a:lnTo>
                  <a:lnTo>
                    <a:pt x="2669" y="158"/>
                  </a:lnTo>
                  <a:lnTo>
                    <a:pt x="2669" y="159"/>
                  </a:lnTo>
                  <a:lnTo>
                    <a:pt x="2669" y="161"/>
                  </a:lnTo>
                  <a:lnTo>
                    <a:pt x="2667" y="161"/>
                  </a:lnTo>
                  <a:lnTo>
                    <a:pt x="2666" y="161"/>
                  </a:lnTo>
                  <a:lnTo>
                    <a:pt x="2666" y="162"/>
                  </a:lnTo>
                  <a:lnTo>
                    <a:pt x="2664" y="161"/>
                  </a:lnTo>
                  <a:lnTo>
                    <a:pt x="2664" y="162"/>
                  </a:lnTo>
                  <a:lnTo>
                    <a:pt x="2666" y="162"/>
                  </a:lnTo>
                  <a:lnTo>
                    <a:pt x="2666" y="164"/>
                  </a:lnTo>
                  <a:lnTo>
                    <a:pt x="2666" y="165"/>
                  </a:lnTo>
                  <a:lnTo>
                    <a:pt x="2664" y="165"/>
                  </a:lnTo>
                  <a:lnTo>
                    <a:pt x="2663" y="167"/>
                  </a:lnTo>
                  <a:lnTo>
                    <a:pt x="2663" y="169"/>
                  </a:lnTo>
                  <a:lnTo>
                    <a:pt x="2663" y="170"/>
                  </a:lnTo>
                  <a:lnTo>
                    <a:pt x="2664" y="170"/>
                  </a:lnTo>
                  <a:lnTo>
                    <a:pt x="2664" y="172"/>
                  </a:lnTo>
                  <a:lnTo>
                    <a:pt x="2664" y="173"/>
                  </a:lnTo>
                  <a:lnTo>
                    <a:pt x="2663" y="173"/>
                  </a:lnTo>
                  <a:lnTo>
                    <a:pt x="2661" y="175"/>
                  </a:lnTo>
                  <a:lnTo>
                    <a:pt x="2661" y="175"/>
                  </a:lnTo>
                  <a:lnTo>
                    <a:pt x="2661" y="176"/>
                  </a:lnTo>
                  <a:lnTo>
                    <a:pt x="2661" y="178"/>
                  </a:lnTo>
                  <a:lnTo>
                    <a:pt x="2660" y="178"/>
                  </a:lnTo>
                  <a:lnTo>
                    <a:pt x="2658" y="178"/>
                  </a:lnTo>
                  <a:lnTo>
                    <a:pt x="2658" y="179"/>
                  </a:lnTo>
                  <a:lnTo>
                    <a:pt x="2656" y="179"/>
                  </a:lnTo>
                  <a:lnTo>
                    <a:pt x="2656" y="181"/>
                  </a:lnTo>
                  <a:lnTo>
                    <a:pt x="2655" y="181"/>
                  </a:lnTo>
                  <a:lnTo>
                    <a:pt x="2653" y="181"/>
                  </a:lnTo>
                  <a:lnTo>
                    <a:pt x="2652" y="181"/>
                  </a:lnTo>
                  <a:lnTo>
                    <a:pt x="2652" y="183"/>
                  </a:lnTo>
                  <a:lnTo>
                    <a:pt x="2650" y="183"/>
                  </a:lnTo>
                  <a:lnTo>
                    <a:pt x="2649" y="183"/>
                  </a:lnTo>
                  <a:lnTo>
                    <a:pt x="2649" y="184"/>
                  </a:lnTo>
                  <a:lnTo>
                    <a:pt x="2647" y="184"/>
                  </a:lnTo>
                  <a:lnTo>
                    <a:pt x="2647" y="186"/>
                  </a:lnTo>
                  <a:lnTo>
                    <a:pt x="2646" y="184"/>
                  </a:lnTo>
                  <a:lnTo>
                    <a:pt x="2646" y="186"/>
                  </a:lnTo>
                  <a:lnTo>
                    <a:pt x="2644" y="184"/>
                  </a:lnTo>
                  <a:lnTo>
                    <a:pt x="2644" y="186"/>
                  </a:lnTo>
                  <a:lnTo>
                    <a:pt x="2643" y="186"/>
                  </a:lnTo>
                  <a:lnTo>
                    <a:pt x="2643" y="186"/>
                  </a:lnTo>
                  <a:lnTo>
                    <a:pt x="2643" y="187"/>
                  </a:lnTo>
                  <a:lnTo>
                    <a:pt x="2641" y="187"/>
                  </a:lnTo>
                  <a:lnTo>
                    <a:pt x="2641" y="189"/>
                  </a:lnTo>
                  <a:lnTo>
                    <a:pt x="2639" y="189"/>
                  </a:lnTo>
                  <a:lnTo>
                    <a:pt x="2638" y="189"/>
                  </a:lnTo>
                  <a:lnTo>
                    <a:pt x="2638" y="187"/>
                  </a:lnTo>
                  <a:lnTo>
                    <a:pt x="2636" y="187"/>
                  </a:lnTo>
                  <a:lnTo>
                    <a:pt x="2636" y="189"/>
                  </a:lnTo>
                  <a:lnTo>
                    <a:pt x="2638" y="189"/>
                  </a:lnTo>
                  <a:lnTo>
                    <a:pt x="2638" y="190"/>
                  </a:lnTo>
                  <a:lnTo>
                    <a:pt x="2636" y="192"/>
                  </a:lnTo>
                  <a:lnTo>
                    <a:pt x="2635" y="192"/>
                  </a:lnTo>
                  <a:lnTo>
                    <a:pt x="2633" y="192"/>
                  </a:lnTo>
                  <a:lnTo>
                    <a:pt x="2632" y="192"/>
                  </a:lnTo>
                  <a:lnTo>
                    <a:pt x="2632" y="193"/>
                  </a:lnTo>
                  <a:lnTo>
                    <a:pt x="2633" y="193"/>
                  </a:lnTo>
                  <a:lnTo>
                    <a:pt x="2633" y="195"/>
                  </a:lnTo>
                  <a:lnTo>
                    <a:pt x="2633" y="196"/>
                  </a:lnTo>
                  <a:lnTo>
                    <a:pt x="2632" y="196"/>
                  </a:lnTo>
                  <a:lnTo>
                    <a:pt x="2632" y="198"/>
                  </a:lnTo>
                  <a:lnTo>
                    <a:pt x="2632" y="200"/>
                  </a:lnTo>
                  <a:lnTo>
                    <a:pt x="2632" y="201"/>
                  </a:lnTo>
                  <a:lnTo>
                    <a:pt x="2630" y="201"/>
                  </a:lnTo>
                  <a:lnTo>
                    <a:pt x="2630" y="203"/>
                  </a:lnTo>
                  <a:lnTo>
                    <a:pt x="2629" y="203"/>
                  </a:lnTo>
                  <a:lnTo>
                    <a:pt x="2629" y="204"/>
                  </a:lnTo>
                  <a:lnTo>
                    <a:pt x="2629" y="206"/>
                  </a:lnTo>
                  <a:lnTo>
                    <a:pt x="2629" y="207"/>
                  </a:lnTo>
                  <a:lnTo>
                    <a:pt x="2629" y="209"/>
                  </a:lnTo>
                  <a:lnTo>
                    <a:pt x="2627" y="209"/>
                  </a:lnTo>
                  <a:lnTo>
                    <a:pt x="2627" y="210"/>
                  </a:lnTo>
                  <a:lnTo>
                    <a:pt x="2629" y="210"/>
                  </a:lnTo>
                  <a:lnTo>
                    <a:pt x="2629" y="212"/>
                  </a:lnTo>
                  <a:lnTo>
                    <a:pt x="2629" y="213"/>
                  </a:lnTo>
                  <a:lnTo>
                    <a:pt x="2630" y="213"/>
                  </a:lnTo>
                  <a:lnTo>
                    <a:pt x="2630" y="215"/>
                  </a:lnTo>
                  <a:lnTo>
                    <a:pt x="2632" y="215"/>
                  </a:lnTo>
                  <a:lnTo>
                    <a:pt x="2632" y="213"/>
                  </a:lnTo>
                  <a:lnTo>
                    <a:pt x="2633" y="213"/>
                  </a:lnTo>
                  <a:lnTo>
                    <a:pt x="2633" y="215"/>
                  </a:lnTo>
                  <a:lnTo>
                    <a:pt x="2635" y="215"/>
                  </a:lnTo>
                  <a:lnTo>
                    <a:pt x="2635" y="217"/>
                  </a:lnTo>
                  <a:lnTo>
                    <a:pt x="2636" y="218"/>
                  </a:lnTo>
                  <a:lnTo>
                    <a:pt x="2636" y="220"/>
                  </a:lnTo>
                  <a:lnTo>
                    <a:pt x="2638" y="220"/>
                  </a:lnTo>
                  <a:lnTo>
                    <a:pt x="2639" y="220"/>
                  </a:lnTo>
                  <a:lnTo>
                    <a:pt x="2639" y="221"/>
                  </a:lnTo>
                  <a:lnTo>
                    <a:pt x="2641" y="221"/>
                  </a:lnTo>
                  <a:lnTo>
                    <a:pt x="2641" y="223"/>
                  </a:lnTo>
                  <a:lnTo>
                    <a:pt x="2641" y="223"/>
                  </a:lnTo>
                  <a:lnTo>
                    <a:pt x="2639" y="223"/>
                  </a:lnTo>
                  <a:lnTo>
                    <a:pt x="2639" y="224"/>
                  </a:lnTo>
                  <a:lnTo>
                    <a:pt x="2638" y="224"/>
                  </a:lnTo>
                  <a:lnTo>
                    <a:pt x="2638" y="223"/>
                  </a:lnTo>
                  <a:lnTo>
                    <a:pt x="2636" y="223"/>
                  </a:lnTo>
                  <a:lnTo>
                    <a:pt x="2636" y="224"/>
                  </a:lnTo>
                  <a:lnTo>
                    <a:pt x="2636" y="226"/>
                  </a:lnTo>
                  <a:lnTo>
                    <a:pt x="2638" y="226"/>
                  </a:lnTo>
                  <a:lnTo>
                    <a:pt x="2638" y="227"/>
                  </a:lnTo>
                  <a:lnTo>
                    <a:pt x="2636" y="227"/>
                  </a:lnTo>
                  <a:lnTo>
                    <a:pt x="2635" y="227"/>
                  </a:lnTo>
                  <a:lnTo>
                    <a:pt x="2635" y="229"/>
                  </a:lnTo>
                  <a:lnTo>
                    <a:pt x="2633" y="227"/>
                  </a:lnTo>
                  <a:lnTo>
                    <a:pt x="2632" y="226"/>
                  </a:lnTo>
                  <a:lnTo>
                    <a:pt x="2632" y="227"/>
                  </a:lnTo>
                  <a:lnTo>
                    <a:pt x="2633" y="227"/>
                  </a:lnTo>
                  <a:lnTo>
                    <a:pt x="2633" y="229"/>
                  </a:lnTo>
                  <a:lnTo>
                    <a:pt x="2632" y="229"/>
                  </a:lnTo>
                  <a:lnTo>
                    <a:pt x="2632" y="231"/>
                  </a:lnTo>
                  <a:lnTo>
                    <a:pt x="2630" y="231"/>
                  </a:lnTo>
                  <a:lnTo>
                    <a:pt x="2630" y="232"/>
                  </a:lnTo>
                  <a:lnTo>
                    <a:pt x="2629" y="232"/>
                  </a:lnTo>
                  <a:lnTo>
                    <a:pt x="2627" y="232"/>
                  </a:lnTo>
                  <a:lnTo>
                    <a:pt x="2626" y="232"/>
                  </a:lnTo>
                  <a:lnTo>
                    <a:pt x="2626" y="234"/>
                  </a:lnTo>
                  <a:lnTo>
                    <a:pt x="2624" y="234"/>
                  </a:lnTo>
                  <a:lnTo>
                    <a:pt x="2624" y="234"/>
                  </a:lnTo>
                  <a:lnTo>
                    <a:pt x="2624" y="235"/>
                  </a:lnTo>
                  <a:lnTo>
                    <a:pt x="2622" y="235"/>
                  </a:lnTo>
                  <a:lnTo>
                    <a:pt x="2622" y="237"/>
                  </a:lnTo>
                  <a:lnTo>
                    <a:pt x="2621" y="237"/>
                  </a:lnTo>
                  <a:lnTo>
                    <a:pt x="2619" y="237"/>
                  </a:lnTo>
                  <a:lnTo>
                    <a:pt x="2621" y="238"/>
                  </a:lnTo>
                  <a:lnTo>
                    <a:pt x="2622" y="238"/>
                  </a:lnTo>
                  <a:lnTo>
                    <a:pt x="2622" y="240"/>
                  </a:lnTo>
                  <a:lnTo>
                    <a:pt x="2621" y="240"/>
                  </a:lnTo>
                  <a:lnTo>
                    <a:pt x="2621" y="241"/>
                  </a:lnTo>
                  <a:lnTo>
                    <a:pt x="2619" y="240"/>
                  </a:lnTo>
                  <a:lnTo>
                    <a:pt x="2619" y="241"/>
                  </a:lnTo>
                  <a:lnTo>
                    <a:pt x="2621" y="243"/>
                  </a:lnTo>
                  <a:lnTo>
                    <a:pt x="2619" y="243"/>
                  </a:lnTo>
                  <a:lnTo>
                    <a:pt x="2618" y="243"/>
                  </a:lnTo>
                  <a:lnTo>
                    <a:pt x="2618" y="244"/>
                  </a:lnTo>
                  <a:lnTo>
                    <a:pt x="2618" y="246"/>
                  </a:lnTo>
                  <a:lnTo>
                    <a:pt x="2618" y="248"/>
                  </a:lnTo>
                  <a:lnTo>
                    <a:pt x="2618" y="249"/>
                  </a:lnTo>
                  <a:lnTo>
                    <a:pt x="2618" y="251"/>
                  </a:lnTo>
                  <a:lnTo>
                    <a:pt x="2616" y="251"/>
                  </a:lnTo>
                  <a:lnTo>
                    <a:pt x="2616" y="252"/>
                  </a:lnTo>
                  <a:lnTo>
                    <a:pt x="2616" y="254"/>
                  </a:lnTo>
                  <a:lnTo>
                    <a:pt x="2616" y="255"/>
                  </a:lnTo>
                  <a:lnTo>
                    <a:pt x="2615" y="255"/>
                  </a:lnTo>
                  <a:lnTo>
                    <a:pt x="2615" y="257"/>
                  </a:lnTo>
                  <a:lnTo>
                    <a:pt x="2615" y="258"/>
                  </a:lnTo>
                  <a:lnTo>
                    <a:pt x="2613" y="258"/>
                  </a:lnTo>
                  <a:lnTo>
                    <a:pt x="2613" y="260"/>
                  </a:lnTo>
                  <a:lnTo>
                    <a:pt x="2612" y="260"/>
                  </a:lnTo>
                  <a:lnTo>
                    <a:pt x="2612" y="260"/>
                  </a:lnTo>
                  <a:lnTo>
                    <a:pt x="2612" y="261"/>
                  </a:lnTo>
                  <a:lnTo>
                    <a:pt x="2610" y="261"/>
                  </a:lnTo>
                  <a:lnTo>
                    <a:pt x="2610" y="263"/>
                  </a:lnTo>
                  <a:lnTo>
                    <a:pt x="2609" y="263"/>
                  </a:lnTo>
                  <a:lnTo>
                    <a:pt x="2607" y="263"/>
                  </a:lnTo>
                  <a:lnTo>
                    <a:pt x="2605" y="263"/>
                  </a:lnTo>
                  <a:lnTo>
                    <a:pt x="2604" y="263"/>
                  </a:lnTo>
                  <a:lnTo>
                    <a:pt x="2602" y="263"/>
                  </a:lnTo>
                  <a:lnTo>
                    <a:pt x="2601" y="263"/>
                  </a:lnTo>
                  <a:lnTo>
                    <a:pt x="2599" y="263"/>
                  </a:lnTo>
                  <a:lnTo>
                    <a:pt x="2599" y="265"/>
                  </a:lnTo>
                  <a:lnTo>
                    <a:pt x="2598" y="265"/>
                  </a:lnTo>
                  <a:lnTo>
                    <a:pt x="2596" y="265"/>
                  </a:lnTo>
                  <a:lnTo>
                    <a:pt x="2596" y="266"/>
                  </a:lnTo>
                  <a:lnTo>
                    <a:pt x="2595" y="266"/>
                  </a:lnTo>
                  <a:lnTo>
                    <a:pt x="2595" y="268"/>
                  </a:lnTo>
                  <a:lnTo>
                    <a:pt x="2595" y="269"/>
                  </a:lnTo>
                  <a:lnTo>
                    <a:pt x="2595" y="271"/>
                  </a:lnTo>
                  <a:lnTo>
                    <a:pt x="2593" y="272"/>
                  </a:lnTo>
                  <a:lnTo>
                    <a:pt x="2592" y="272"/>
                  </a:lnTo>
                  <a:lnTo>
                    <a:pt x="2590" y="272"/>
                  </a:lnTo>
                  <a:lnTo>
                    <a:pt x="2588" y="272"/>
                  </a:lnTo>
                  <a:lnTo>
                    <a:pt x="2587" y="272"/>
                  </a:lnTo>
                  <a:lnTo>
                    <a:pt x="2587" y="272"/>
                  </a:lnTo>
                  <a:lnTo>
                    <a:pt x="2585" y="272"/>
                  </a:lnTo>
                  <a:lnTo>
                    <a:pt x="2585" y="271"/>
                  </a:lnTo>
                  <a:lnTo>
                    <a:pt x="2584" y="271"/>
                  </a:lnTo>
                  <a:lnTo>
                    <a:pt x="2585" y="269"/>
                  </a:lnTo>
                  <a:lnTo>
                    <a:pt x="2585" y="268"/>
                  </a:lnTo>
                  <a:lnTo>
                    <a:pt x="2585" y="266"/>
                  </a:lnTo>
                  <a:lnTo>
                    <a:pt x="2584" y="266"/>
                  </a:lnTo>
                  <a:lnTo>
                    <a:pt x="2584" y="265"/>
                  </a:lnTo>
                  <a:lnTo>
                    <a:pt x="2584" y="263"/>
                  </a:lnTo>
                  <a:lnTo>
                    <a:pt x="2582" y="263"/>
                  </a:lnTo>
                  <a:lnTo>
                    <a:pt x="2582" y="261"/>
                  </a:lnTo>
                  <a:lnTo>
                    <a:pt x="2584" y="261"/>
                  </a:lnTo>
                  <a:lnTo>
                    <a:pt x="2585" y="261"/>
                  </a:lnTo>
                  <a:lnTo>
                    <a:pt x="2585" y="260"/>
                  </a:lnTo>
                  <a:lnTo>
                    <a:pt x="2587" y="260"/>
                  </a:lnTo>
                  <a:lnTo>
                    <a:pt x="2587" y="260"/>
                  </a:lnTo>
                  <a:lnTo>
                    <a:pt x="2587" y="258"/>
                  </a:lnTo>
                  <a:lnTo>
                    <a:pt x="2585" y="258"/>
                  </a:lnTo>
                  <a:lnTo>
                    <a:pt x="2585" y="257"/>
                  </a:lnTo>
                  <a:lnTo>
                    <a:pt x="2584" y="257"/>
                  </a:lnTo>
                  <a:lnTo>
                    <a:pt x="2584" y="255"/>
                  </a:lnTo>
                  <a:lnTo>
                    <a:pt x="2584" y="254"/>
                  </a:lnTo>
                  <a:lnTo>
                    <a:pt x="2582" y="254"/>
                  </a:lnTo>
                  <a:lnTo>
                    <a:pt x="2582" y="252"/>
                  </a:lnTo>
                  <a:lnTo>
                    <a:pt x="2582" y="251"/>
                  </a:lnTo>
                  <a:lnTo>
                    <a:pt x="2582" y="249"/>
                  </a:lnTo>
                  <a:lnTo>
                    <a:pt x="2581" y="249"/>
                  </a:lnTo>
                  <a:lnTo>
                    <a:pt x="2581" y="248"/>
                  </a:lnTo>
                  <a:lnTo>
                    <a:pt x="2581" y="246"/>
                  </a:lnTo>
                  <a:lnTo>
                    <a:pt x="2579" y="246"/>
                  </a:lnTo>
                  <a:lnTo>
                    <a:pt x="2581" y="244"/>
                  </a:lnTo>
                  <a:lnTo>
                    <a:pt x="2581" y="243"/>
                  </a:lnTo>
                  <a:lnTo>
                    <a:pt x="2579" y="243"/>
                  </a:lnTo>
                  <a:lnTo>
                    <a:pt x="2579" y="241"/>
                  </a:lnTo>
                  <a:lnTo>
                    <a:pt x="2579" y="240"/>
                  </a:lnTo>
                  <a:lnTo>
                    <a:pt x="2579" y="238"/>
                  </a:lnTo>
                  <a:lnTo>
                    <a:pt x="2578" y="238"/>
                  </a:lnTo>
                  <a:lnTo>
                    <a:pt x="2578" y="237"/>
                  </a:lnTo>
                  <a:lnTo>
                    <a:pt x="2578" y="235"/>
                  </a:lnTo>
                  <a:lnTo>
                    <a:pt x="2578" y="234"/>
                  </a:lnTo>
                  <a:lnTo>
                    <a:pt x="2579" y="234"/>
                  </a:lnTo>
                  <a:lnTo>
                    <a:pt x="2579" y="232"/>
                  </a:lnTo>
                  <a:lnTo>
                    <a:pt x="2578" y="232"/>
                  </a:lnTo>
                  <a:lnTo>
                    <a:pt x="2578" y="231"/>
                  </a:lnTo>
                  <a:lnTo>
                    <a:pt x="2579" y="231"/>
                  </a:lnTo>
                  <a:lnTo>
                    <a:pt x="2579" y="229"/>
                  </a:lnTo>
                  <a:lnTo>
                    <a:pt x="2578" y="229"/>
                  </a:lnTo>
                  <a:lnTo>
                    <a:pt x="2576" y="231"/>
                  </a:lnTo>
                  <a:lnTo>
                    <a:pt x="2576" y="229"/>
                  </a:lnTo>
                  <a:lnTo>
                    <a:pt x="2576" y="227"/>
                  </a:lnTo>
                  <a:lnTo>
                    <a:pt x="2576" y="226"/>
                  </a:lnTo>
                  <a:lnTo>
                    <a:pt x="2576" y="224"/>
                  </a:lnTo>
                  <a:lnTo>
                    <a:pt x="2574" y="224"/>
                  </a:lnTo>
                  <a:lnTo>
                    <a:pt x="2573" y="224"/>
                  </a:lnTo>
                  <a:lnTo>
                    <a:pt x="2573" y="226"/>
                  </a:lnTo>
                  <a:lnTo>
                    <a:pt x="2574" y="226"/>
                  </a:lnTo>
                  <a:lnTo>
                    <a:pt x="2574" y="227"/>
                  </a:lnTo>
                  <a:lnTo>
                    <a:pt x="2573" y="227"/>
                  </a:lnTo>
                  <a:lnTo>
                    <a:pt x="2573" y="229"/>
                  </a:lnTo>
                  <a:lnTo>
                    <a:pt x="2571" y="229"/>
                  </a:lnTo>
                  <a:lnTo>
                    <a:pt x="2571" y="231"/>
                  </a:lnTo>
                  <a:lnTo>
                    <a:pt x="2570" y="231"/>
                  </a:lnTo>
                  <a:lnTo>
                    <a:pt x="2568" y="231"/>
                  </a:lnTo>
                  <a:lnTo>
                    <a:pt x="2567" y="231"/>
                  </a:lnTo>
                  <a:lnTo>
                    <a:pt x="2565" y="232"/>
                  </a:lnTo>
                  <a:lnTo>
                    <a:pt x="2564" y="232"/>
                  </a:lnTo>
                  <a:lnTo>
                    <a:pt x="2564" y="234"/>
                  </a:lnTo>
                  <a:lnTo>
                    <a:pt x="2562" y="234"/>
                  </a:lnTo>
                  <a:lnTo>
                    <a:pt x="2561" y="234"/>
                  </a:lnTo>
                  <a:lnTo>
                    <a:pt x="2561" y="235"/>
                  </a:lnTo>
                  <a:lnTo>
                    <a:pt x="2559" y="235"/>
                  </a:lnTo>
                  <a:lnTo>
                    <a:pt x="2559" y="237"/>
                  </a:lnTo>
                  <a:lnTo>
                    <a:pt x="2557" y="237"/>
                  </a:lnTo>
                  <a:lnTo>
                    <a:pt x="2557" y="238"/>
                  </a:lnTo>
                  <a:lnTo>
                    <a:pt x="2556" y="238"/>
                  </a:lnTo>
                  <a:lnTo>
                    <a:pt x="2554" y="238"/>
                  </a:lnTo>
                  <a:lnTo>
                    <a:pt x="2554" y="240"/>
                  </a:lnTo>
                  <a:lnTo>
                    <a:pt x="2553" y="240"/>
                  </a:lnTo>
                  <a:lnTo>
                    <a:pt x="2553" y="241"/>
                  </a:lnTo>
                  <a:lnTo>
                    <a:pt x="2551" y="241"/>
                  </a:lnTo>
                  <a:lnTo>
                    <a:pt x="2551" y="240"/>
                  </a:lnTo>
                  <a:lnTo>
                    <a:pt x="2550" y="241"/>
                  </a:lnTo>
                  <a:lnTo>
                    <a:pt x="2550" y="241"/>
                  </a:lnTo>
                  <a:lnTo>
                    <a:pt x="2548" y="241"/>
                  </a:lnTo>
                  <a:lnTo>
                    <a:pt x="2548" y="243"/>
                  </a:lnTo>
                  <a:lnTo>
                    <a:pt x="2547" y="243"/>
                  </a:lnTo>
                  <a:lnTo>
                    <a:pt x="2545" y="241"/>
                  </a:lnTo>
                  <a:lnTo>
                    <a:pt x="2544" y="241"/>
                  </a:lnTo>
                  <a:lnTo>
                    <a:pt x="2542" y="241"/>
                  </a:lnTo>
                  <a:lnTo>
                    <a:pt x="2540" y="241"/>
                  </a:lnTo>
                  <a:lnTo>
                    <a:pt x="2540" y="240"/>
                  </a:lnTo>
                  <a:lnTo>
                    <a:pt x="2539" y="240"/>
                  </a:lnTo>
                  <a:lnTo>
                    <a:pt x="2539" y="238"/>
                  </a:lnTo>
                  <a:lnTo>
                    <a:pt x="2537" y="238"/>
                  </a:lnTo>
                  <a:lnTo>
                    <a:pt x="2536" y="238"/>
                  </a:lnTo>
                  <a:lnTo>
                    <a:pt x="2536" y="237"/>
                  </a:lnTo>
                  <a:lnTo>
                    <a:pt x="2534" y="237"/>
                  </a:lnTo>
                  <a:lnTo>
                    <a:pt x="2534" y="235"/>
                  </a:lnTo>
                  <a:lnTo>
                    <a:pt x="2534" y="234"/>
                  </a:lnTo>
                  <a:lnTo>
                    <a:pt x="2534" y="232"/>
                  </a:lnTo>
                  <a:lnTo>
                    <a:pt x="2536" y="232"/>
                  </a:lnTo>
                  <a:lnTo>
                    <a:pt x="2537" y="232"/>
                  </a:lnTo>
                  <a:lnTo>
                    <a:pt x="2539" y="232"/>
                  </a:lnTo>
                  <a:lnTo>
                    <a:pt x="2539" y="231"/>
                  </a:lnTo>
                  <a:lnTo>
                    <a:pt x="2537" y="231"/>
                  </a:lnTo>
                  <a:lnTo>
                    <a:pt x="2536" y="229"/>
                  </a:lnTo>
                  <a:lnTo>
                    <a:pt x="2537" y="229"/>
                  </a:lnTo>
                  <a:lnTo>
                    <a:pt x="2539" y="229"/>
                  </a:lnTo>
                  <a:lnTo>
                    <a:pt x="2540" y="229"/>
                  </a:lnTo>
                  <a:lnTo>
                    <a:pt x="2540" y="227"/>
                  </a:lnTo>
                  <a:lnTo>
                    <a:pt x="2540" y="226"/>
                  </a:lnTo>
                  <a:lnTo>
                    <a:pt x="2539" y="224"/>
                  </a:lnTo>
                  <a:lnTo>
                    <a:pt x="2539" y="226"/>
                  </a:lnTo>
                  <a:lnTo>
                    <a:pt x="2537" y="227"/>
                  </a:lnTo>
                  <a:lnTo>
                    <a:pt x="2537" y="226"/>
                  </a:lnTo>
                  <a:lnTo>
                    <a:pt x="2536" y="226"/>
                  </a:lnTo>
                  <a:lnTo>
                    <a:pt x="2534" y="227"/>
                  </a:lnTo>
                  <a:lnTo>
                    <a:pt x="2536" y="229"/>
                  </a:lnTo>
                  <a:lnTo>
                    <a:pt x="2534" y="229"/>
                  </a:lnTo>
                  <a:lnTo>
                    <a:pt x="2533" y="229"/>
                  </a:lnTo>
                  <a:lnTo>
                    <a:pt x="2533" y="227"/>
                  </a:lnTo>
                  <a:lnTo>
                    <a:pt x="2533" y="226"/>
                  </a:lnTo>
                  <a:lnTo>
                    <a:pt x="2534" y="226"/>
                  </a:lnTo>
                  <a:lnTo>
                    <a:pt x="2534" y="224"/>
                  </a:lnTo>
                  <a:lnTo>
                    <a:pt x="2536" y="224"/>
                  </a:lnTo>
                  <a:lnTo>
                    <a:pt x="2536" y="223"/>
                  </a:lnTo>
                  <a:lnTo>
                    <a:pt x="2537" y="223"/>
                  </a:lnTo>
                  <a:lnTo>
                    <a:pt x="2539" y="223"/>
                  </a:lnTo>
                  <a:lnTo>
                    <a:pt x="2540" y="223"/>
                  </a:lnTo>
                  <a:lnTo>
                    <a:pt x="2542" y="223"/>
                  </a:lnTo>
                  <a:lnTo>
                    <a:pt x="2540" y="223"/>
                  </a:lnTo>
                  <a:lnTo>
                    <a:pt x="2539" y="223"/>
                  </a:lnTo>
                  <a:lnTo>
                    <a:pt x="2540" y="221"/>
                  </a:lnTo>
                  <a:lnTo>
                    <a:pt x="2542" y="221"/>
                  </a:lnTo>
                  <a:lnTo>
                    <a:pt x="2542" y="220"/>
                  </a:lnTo>
                  <a:lnTo>
                    <a:pt x="2544" y="220"/>
                  </a:lnTo>
                  <a:lnTo>
                    <a:pt x="2545" y="220"/>
                  </a:lnTo>
                  <a:lnTo>
                    <a:pt x="2545" y="218"/>
                  </a:lnTo>
                  <a:lnTo>
                    <a:pt x="2544" y="220"/>
                  </a:lnTo>
                  <a:lnTo>
                    <a:pt x="2544" y="218"/>
                  </a:lnTo>
                  <a:lnTo>
                    <a:pt x="2542" y="218"/>
                  </a:lnTo>
                  <a:lnTo>
                    <a:pt x="2542" y="220"/>
                  </a:lnTo>
                  <a:lnTo>
                    <a:pt x="2540" y="220"/>
                  </a:lnTo>
                  <a:lnTo>
                    <a:pt x="2540" y="218"/>
                  </a:lnTo>
                  <a:lnTo>
                    <a:pt x="2540" y="217"/>
                  </a:lnTo>
                  <a:lnTo>
                    <a:pt x="2539" y="218"/>
                  </a:lnTo>
                  <a:lnTo>
                    <a:pt x="2537" y="220"/>
                  </a:lnTo>
                  <a:lnTo>
                    <a:pt x="2537" y="218"/>
                  </a:lnTo>
                  <a:lnTo>
                    <a:pt x="2537" y="217"/>
                  </a:lnTo>
                  <a:lnTo>
                    <a:pt x="2537" y="215"/>
                  </a:lnTo>
                  <a:lnTo>
                    <a:pt x="2539" y="215"/>
                  </a:lnTo>
                  <a:lnTo>
                    <a:pt x="2539" y="213"/>
                  </a:lnTo>
                  <a:lnTo>
                    <a:pt x="2540" y="213"/>
                  </a:lnTo>
                  <a:lnTo>
                    <a:pt x="2542" y="213"/>
                  </a:lnTo>
                  <a:lnTo>
                    <a:pt x="2542" y="212"/>
                  </a:lnTo>
                  <a:lnTo>
                    <a:pt x="2540" y="212"/>
                  </a:lnTo>
                  <a:lnTo>
                    <a:pt x="2540" y="210"/>
                  </a:lnTo>
                  <a:lnTo>
                    <a:pt x="2539" y="210"/>
                  </a:lnTo>
                  <a:lnTo>
                    <a:pt x="2537" y="210"/>
                  </a:lnTo>
                  <a:lnTo>
                    <a:pt x="2536" y="210"/>
                  </a:lnTo>
                  <a:lnTo>
                    <a:pt x="2537" y="209"/>
                  </a:lnTo>
                  <a:lnTo>
                    <a:pt x="2539" y="209"/>
                  </a:lnTo>
                  <a:lnTo>
                    <a:pt x="2539" y="207"/>
                  </a:lnTo>
                  <a:lnTo>
                    <a:pt x="2540" y="209"/>
                  </a:lnTo>
                  <a:lnTo>
                    <a:pt x="2542" y="209"/>
                  </a:lnTo>
                  <a:lnTo>
                    <a:pt x="2544" y="209"/>
                  </a:lnTo>
                  <a:lnTo>
                    <a:pt x="2544" y="207"/>
                  </a:lnTo>
                  <a:lnTo>
                    <a:pt x="2542" y="207"/>
                  </a:lnTo>
                  <a:lnTo>
                    <a:pt x="2540" y="207"/>
                  </a:lnTo>
                  <a:lnTo>
                    <a:pt x="2540" y="206"/>
                  </a:lnTo>
                  <a:lnTo>
                    <a:pt x="2542" y="206"/>
                  </a:lnTo>
                  <a:lnTo>
                    <a:pt x="2542" y="204"/>
                  </a:lnTo>
                  <a:lnTo>
                    <a:pt x="2544" y="204"/>
                  </a:lnTo>
                  <a:lnTo>
                    <a:pt x="2544" y="203"/>
                  </a:lnTo>
                  <a:lnTo>
                    <a:pt x="2542" y="201"/>
                  </a:lnTo>
                  <a:lnTo>
                    <a:pt x="2540" y="201"/>
                  </a:lnTo>
                  <a:lnTo>
                    <a:pt x="2540" y="200"/>
                  </a:lnTo>
                  <a:lnTo>
                    <a:pt x="2540" y="198"/>
                  </a:lnTo>
                  <a:lnTo>
                    <a:pt x="2542" y="198"/>
                  </a:lnTo>
                  <a:lnTo>
                    <a:pt x="2544" y="200"/>
                  </a:lnTo>
                  <a:lnTo>
                    <a:pt x="2545" y="198"/>
                  </a:lnTo>
                  <a:lnTo>
                    <a:pt x="2547" y="196"/>
                  </a:lnTo>
                  <a:lnTo>
                    <a:pt x="2545" y="196"/>
                  </a:lnTo>
                  <a:lnTo>
                    <a:pt x="2547" y="195"/>
                  </a:lnTo>
                  <a:lnTo>
                    <a:pt x="2548" y="195"/>
                  </a:lnTo>
                  <a:lnTo>
                    <a:pt x="2550" y="195"/>
                  </a:lnTo>
                  <a:lnTo>
                    <a:pt x="2550" y="195"/>
                  </a:lnTo>
                  <a:lnTo>
                    <a:pt x="2550" y="193"/>
                  </a:lnTo>
                  <a:lnTo>
                    <a:pt x="2550" y="192"/>
                  </a:lnTo>
                  <a:lnTo>
                    <a:pt x="2551" y="192"/>
                  </a:lnTo>
                  <a:lnTo>
                    <a:pt x="2551" y="193"/>
                  </a:lnTo>
                  <a:lnTo>
                    <a:pt x="2553" y="193"/>
                  </a:lnTo>
                  <a:lnTo>
                    <a:pt x="2553" y="192"/>
                  </a:lnTo>
                  <a:lnTo>
                    <a:pt x="2553" y="190"/>
                  </a:lnTo>
                  <a:lnTo>
                    <a:pt x="2554" y="190"/>
                  </a:lnTo>
                  <a:lnTo>
                    <a:pt x="2556" y="190"/>
                  </a:lnTo>
                  <a:lnTo>
                    <a:pt x="2556" y="189"/>
                  </a:lnTo>
                  <a:lnTo>
                    <a:pt x="2557" y="189"/>
                  </a:lnTo>
                  <a:lnTo>
                    <a:pt x="2557" y="190"/>
                  </a:lnTo>
                  <a:lnTo>
                    <a:pt x="2559" y="190"/>
                  </a:lnTo>
                  <a:lnTo>
                    <a:pt x="2561" y="190"/>
                  </a:lnTo>
                  <a:lnTo>
                    <a:pt x="2561" y="192"/>
                  </a:lnTo>
                  <a:lnTo>
                    <a:pt x="2562" y="192"/>
                  </a:lnTo>
                  <a:lnTo>
                    <a:pt x="2561" y="190"/>
                  </a:lnTo>
                  <a:lnTo>
                    <a:pt x="2562" y="189"/>
                  </a:lnTo>
                  <a:lnTo>
                    <a:pt x="2561" y="189"/>
                  </a:lnTo>
                  <a:lnTo>
                    <a:pt x="2561" y="187"/>
                  </a:lnTo>
                  <a:lnTo>
                    <a:pt x="2559" y="189"/>
                  </a:lnTo>
                  <a:lnTo>
                    <a:pt x="2557" y="189"/>
                  </a:lnTo>
                  <a:lnTo>
                    <a:pt x="2557" y="187"/>
                  </a:lnTo>
                  <a:lnTo>
                    <a:pt x="2559" y="187"/>
                  </a:lnTo>
                  <a:lnTo>
                    <a:pt x="2561" y="186"/>
                  </a:lnTo>
                  <a:lnTo>
                    <a:pt x="2562" y="186"/>
                  </a:lnTo>
                  <a:lnTo>
                    <a:pt x="2564" y="186"/>
                  </a:lnTo>
                  <a:lnTo>
                    <a:pt x="2564" y="187"/>
                  </a:lnTo>
                  <a:lnTo>
                    <a:pt x="2565" y="186"/>
                  </a:lnTo>
                  <a:lnTo>
                    <a:pt x="2565" y="187"/>
                  </a:lnTo>
                  <a:lnTo>
                    <a:pt x="2567" y="187"/>
                  </a:lnTo>
                  <a:lnTo>
                    <a:pt x="2567" y="189"/>
                  </a:lnTo>
                  <a:lnTo>
                    <a:pt x="2568" y="189"/>
                  </a:lnTo>
                  <a:lnTo>
                    <a:pt x="2568" y="187"/>
                  </a:lnTo>
                  <a:lnTo>
                    <a:pt x="2570" y="187"/>
                  </a:lnTo>
                  <a:lnTo>
                    <a:pt x="2571" y="187"/>
                  </a:lnTo>
                  <a:lnTo>
                    <a:pt x="2571" y="186"/>
                  </a:lnTo>
                  <a:lnTo>
                    <a:pt x="2570" y="186"/>
                  </a:lnTo>
                  <a:lnTo>
                    <a:pt x="2568" y="186"/>
                  </a:lnTo>
                  <a:lnTo>
                    <a:pt x="2568" y="186"/>
                  </a:lnTo>
                  <a:lnTo>
                    <a:pt x="2570" y="186"/>
                  </a:lnTo>
                  <a:lnTo>
                    <a:pt x="2571" y="186"/>
                  </a:lnTo>
                  <a:lnTo>
                    <a:pt x="2571" y="184"/>
                  </a:lnTo>
                  <a:lnTo>
                    <a:pt x="2573" y="184"/>
                  </a:lnTo>
                  <a:lnTo>
                    <a:pt x="2573" y="183"/>
                  </a:lnTo>
                  <a:lnTo>
                    <a:pt x="2571" y="183"/>
                  </a:lnTo>
                  <a:lnTo>
                    <a:pt x="2571" y="181"/>
                  </a:lnTo>
                  <a:lnTo>
                    <a:pt x="2573" y="181"/>
                  </a:lnTo>
                  <a:lnTo>
                    <a:pt x="2574" y="181"/>
                  </a:lnTo>
                  <a:lnTo>
                    <a:pt x="2576" y="181"/>
                  </a:lnTo>
                  <a:lnTo>
                    <a:pt x="2578" y="181"/>
                  </a:lnTo>
                  <a:lnTo>
                    <a:pt x="2574" y="183"/>
                  </a:lnTo>
                  <a:lnTo>
                    <a:pt x="2576" y="183"/>
                  </a:lnTo>
                  <a:lnTo>
                    <a:pt x="2576" y="184"/>
                  </a:lnTo>
                  <a:lnTo>
                    <a:pt x="2578" y="184"/>
                  </a:lnTo>
                  <a:lnTo>
                    <a:pt x="2578" y="183"/>
                  </a:lnTo>
                  <a:lnTo>
                    <a:pt x="2579" y="181"/>
                  </a:lnTo>
                  <a:lnTo>
                    <a:pt x="2581" y="181"/>
                  </a:lnTo>
                  <a:lnTo>
                    <a:pt x="2582" y="181"/>
                  </a:lnTo>
                  <a:lnTo>
                    <a:pt x="2582" y="179"/>
                  </a:lnTo>
                  <a:lnTo>
                    <a:pt x="2581" y="179"/>
                  </a:lnTo>
                  <a:lnTo>
                    <a:pt x="2582" y="178"/>
                  </a:lnTo>
                  <a:lnTo>
                    <a:pt x="2584" y="178"/>
                  </a:lnTo>
                  <a:lnTo>
                    <a:pt x="2585" y="178"/>
                  </a:lnTo>
                  <a:lnTo>
                    <a:pt x="2587" y="178"/>
                  </a:lnTo>
                  <a:lnTo>
                    <a:pt x="2587" y="176"/>
                  </a:lnTo>
                  <a:lnTo>
                    <a:pt x="2585" y="176"/>
                  </a:lnTo>
                  <a:lnTo>
                    <a:pt x="2585" y="175"/>
                  </a:lnTo>
                  <a:lnTo>
                    <a:pt x="2587" y="175"/>
                  </a:lnTo>
                  <a:lnTo>
                    <a:pt x="2587" y="175"/>
                  </a:lnTo>
                  <a:lnTo>
                    <a:pt x="2587" y="173"/>
                  </a:lnTo>
                  <a:lnTo>
                    <a:pt x="2587" y="173"/>
                  </a:lnTo>
                  <a:lnTo>
                    <a:pt x="2588" y="173"/>
                  </a:lnTo>
                  <a:lnTo>
                    <a:pt x="2588" y="172"/>
                  </a:lnTo>
                  <a:lnTo>
                    <a:pt x="2590" y="172"/>
                  </a:lnTo>
                  <a:lnTo>
                    <a:pt x="2592" y="172"/>
                  </a:lnTo>
                  <a:lnTo>
                    <a:pt x="2592" y="170"/>
                  </a:lnTo>
                  <a:lnTo>
                    <a:pt x="2593" y="170"/>
                  </a:lnTo>
                  <a:lnTo>
                    <a:pt x="2595" y="170"/>
                  </a:lnTo>
                  <a:lnTo>
                    <a:pt x="2593" y="172"/>
                  </a:lnTo>
                  <a:lnTo>
                    <a:pt x="2595" y="172"/>
                  </a:lnTo>
                  <a:lnTo>
                    <a:pt x="2593" y="173"/>
                  </a:lnTo>
                  <a:lnTo>
                    <a:pt x="2595" y="173"/>
                  </a:lnTo>
                  <a:lnTo>
                    <a:pt x="2595" y="172"/>
                  </a:lnTo>
                  <a:lnTo>
                    <a:pt x="2595" y="170"/>
                  </a:lnTo>
                  <a:lnTo>
                    <a:pt x="2596" y="170"/>
                  </a:lnTo>
                  <a:lnTo>
                    <a:pt x="2596" y="169"/>
                  </a:lnTo>
                  <a:lnTo>
                    <a:pt x="2598" y="169"/>
                  </a:lnTo>
                  <a:lnTo>
                    <a:pt x="2599" y="169"/>
                  </a:lnTo>
                  <a:lnTo>
                    <a:pt x="2599" y="167"/>
                  </a:lnTo>
                  <a:lnTo>
                    <a:pt x="2601" y="167"/>
                  </a:lnTo>
                  <a:lnTo>
                    <a:pt x="2601" y="165"/>
                  </a:lnTo>
                  <a:lnTo>
                    <a:pt x="2602" y="165"/>
                  </a:lnTo>
                  <a:lnTo>
                    <a:pt x="2604" y="165"/>
                  </a:lnTo>
                  <a:lnTo>
                    <a:pt x="2604" y="164"/>
                  </a:lnTo>
                  <a:lnTo>
                    <a:pt x="2605" y="164"/>
                  </a:lnTo>
                  <a:lnTo>
                    <a:pt x="2605" y="162"/>
                  </a:lnTo>
                  <a:lnTo>
                    <a:pt x="2604" y="162"/>
                  </a:lnTo>
                  <a:lnTo>
                    <a:pt x="2602" y="162"/>
                  </a:lnTo>
                  <a:lnTo>
                    <a:pt x="2602" y="161"/>
                  </a:lnTo>
                  <a:lnTo>
                    <a:pt x="2604" y="161"/>
                  </a:lnTo>
                  <a:lnTo>
                    <a:pt x="2604" y="159"/>
                  </a:lnTo>
                  <a:lnTo>
                    <a:pt x="2605" y="159"/>
                  </a:lnTo>
                  <a:lnTo>
                    <a:pt x="2605" y="161"/>
                  </a:lnTo>
                  <a:lnTo>
                    <a:pt x="2607" y="162"/>
                  </a:lnTo>
                  <a:lnTo>
                    <a:pt x="2607" y="161"/>
                  </a:lnTo>
                  <a:lnTo>
                    <a:pt x="2607" y="159"/>
                  </a:lnTo>
                  <a:lnTo>
                    <a:pt x="2609" y="158"/>
                  </a:lnTo>
                  <a:lnTo>
                    <a:pt x="2607" y="158"/>
                  </a:lnTo>
                  <a:lnTo>
                    <a:pt x="2609" y="156"/>
                  </a:lnTo>
                  <a:lnTo>
                    <a:pt x="2609" y="155"/>
                  </a:lnTo>
                  <a:lnTo>
                    <a:pt x="2607" y="156"/>
                  </a:lnTo>
                  <a:lnTo>
                    <a:pt x="2607" y="155"/>
                  </a:lnTo>
                  <a:lnTo>
                    <a:pt x="2607" y="153"/>
                  </a:lnTo>
                  <a:lnTo>
                    <a:pt x="2609" y="153"/>
                  </a:lnTo>
                  <a:lnTo>
                    <a:pt x="2610" y="153"/>
                  </a:lnTo>
                  <a:lnTo>
                    <a:pt x="2612" y="153"/>
                  </a:lnTo>
                  <a:lnTo>
                    <a:pt x="2610" y="155"/>
                  </a:lnTo>
                  <a:lnTo>
                    <a:pt x="2612" y="155"/>
                  </a:lnTo>
                  <a:lnTo>
                    <a:pt x="2612" y="153"/>
                  </a:lnTo>
                  <a:lnTo>
                    <a:pt x="2612" y="152"/>
                  </a:lnTo>
                  <a:lnTo>
                    <a:pt x="2612" y="150"/>
                  </a:lnTo>
                  <a:lnTo>
                    <a:pt x="2613" y="150"/>
                  </a:lnTo>
                  <a:lnTo>
                    <a:pt x="2613" y="148"/>
                  </a:lnTo>
                  <a:lnTo>
                    <a:pt x="2615" y="148"/>
                  </a:lnTo>
                  <a:lnTo>
                    <a:pt x="2615" y="148"/>
                  </a:lnTo>
                  <a:lnTo>
                    <a:pt x="2616" y="148"/>
                  </a:lnTo>
                  <a:lnTo>
                    <a:pt x="2618" y="147"/>
                  </a:lnTo>
                  <a:lnTo>
                    <a:pt x="2618" y="145"/>
                  </a:lnTo>
                  <a:lnTo>
                    <a:pt x="2619" y="145"/>
                  </a:lnTo>
                  <a:lnTo>
                    <a:pt x="2619" y="147"/>
                  </a:lnTo>
                  <a:lnTo>
                    <a:pt x="2621" y="147"/>
                  </a:lnTo>
                  <a:lnTo>
                    <a:pt x="2621" y="145"/>
                  </a:lnTo>
                  <a:lnTo>
                    <a:pt x="2621" y="144"/>
                  </a:lnTo>
                  <a:lnTo>
                    <a:pt x="2622" y="144"/>
                  </a:lnTo>
                  <a:lnTo>
                    <a:pt x="2624" y="144"/>
                  </a:lnTo>
                  <a:lnTo>
                    <a:pt x="2624" y="144"/>
                  </a:lnTo>
                  <a:lnTo>
                    <a:pt x="2626" y="144"/>
                  </a:lnTo>
                  <a:lnTo>
                    <a:pt x="2627" y="144"/>
                  </a:lnTo>
                  <a:lnTo>
                    <a:pt x="2629" y="144"/>
                  </a:lnTo>
                  <a:lnTo>
                    <a:pt x="2629" y="145"/>
                  </a:lnTo>
                  <a:lnTo>
                    <a:pt x="2630" y="145"/>
                  </a:lnTo>
                  <a:lnTo>
                    <a:pt x="2630" y="144"/>
                  </a:lnTo>
                  <a:lnTo>
                    <a:pt x="2629" y="142"/>
                  </a:lnTo>
                  <a:lnTo>
                    <a:pt x="2627" y="142"/>
                  </a:lnTo>
                  <a:lnTo>
                    <a:pt x="2626" y="142"/>
                  </a:lnTo>
                  <a:lnTo>
                    <a:pt x="2624" y="144"/>
                  </a:lnTo>
                  <a:lnTo>
                    <a:pt x="2624" y="142"/>
                  </a:lnTo>
                  <a:lnTo>
                    <a:pt x="2624" y="141"/>
                  </a:lnTo>
                  <a:lnTo>
                    <a:pt x="2626" y="141"/>
                  </a:lnTo>
                  <a:lnTo>
                    <a:pt x="2626" y="139"/>
                  </a:lnTo>
                  <a:lnTo>
                    <a:pt x="2627" y="138"/>
                  </a:lnTo>
                  <a:lnTo>
                    <a:pt x="2627" y="139"/>
                  </a:lnTo>
                  <a:lnTo>
                    <a:pt x="2627" y="141"/>
                  </a:lnTo>
                  <a:lnTo>
                    <a:pt x="2629" y="141"/>
                  </a:lnTo>
                  <a:lnTo>
                    <a:pt x="2630" y="141"/>
                  </a:lnTo>
                  <a:lnTo>
                    <a:pt x="2630" y="142"/>
                  </a:lnTo>
                  <a:lnTo>
                    <a:pt x="2632" y="142"/>
                  </a:lnTo>
                  <a:lnTo>
                    <a:pt x="2632" y="141"/>
                  </a:lnTo>
                  <a:lnTo>
                    <a:pt x="2633" y="139"/>
                  </a:lnTo>
                  <a:lnTo>
                    <a:pt x="2632" y="139"/>
                  </a:lnTo>
                  <a:lnTo>
                    <a:pt x="2632" y="141"/>
                  </a:lnTo>
                  <a:lnTo>
                    <a:pt x="2630" y="141"/>
                  </a:lnTo>
                  <a:lnTo>
                    <a:pt x="2629" y="139"/>
                  </a:lnTo>
                  <a:lnTo>
                    <a:pt x="2630" y="138"/>
                  </a:lnTo>
                  <a:lnTo>
                    <a:pt x="2632" y="136"/>
                  </a:lnTo>
                  <a:lnTo>
                    <a:pt x="2633" y="136"/>
                  </a:lnTo>
                  <a:lnTo>
                    <a:pt x="2635" y="136"/>
                  </a:lnTo>
                  <a:lnTo>
                    <a:pt x="2635" y="134"/>
                  </a:lnTo>
                  <a:lnTo>
                    <a:pt x="2635" y="133"/>
                  </a:lnTo>
                  <a:lnTo>
                    <a:pt x="2636" y="133"/>
                  </a:lnTo>
                  <a:lnTo>
                    <a:pt x="2636" y="134"/>
                  </a:lnTo>
                  <a:lnTo>
                    <a:pt x="2638" y="134"/>
                  </a:lnTo>
                  <a:lnTo>
                    <a:pt x="2638" y="136"/>
                  </a:lnTo>
                  <a:lnTo>
                    <a:pt x="2636" y="136"/>
                  </a:lnTo>
                  <a:lnTo>
                    <a:pt x="2638" y="138"/>
                  </a:lnTo>
                  <a:lnTo>
                    <a:pt x="2638" y="136"/>
                  </a:lnTo>
                  <a:lnTo>
                    <a:pt x="2639" y="134"/>
                  </a:lnTo>
                  <a:lnTo>
                    <a:pt x="2639" y="133"/>
                  </a:lnTo>
                  <a:lnTo>
                    <a:pt x="2638" y="133"/>
                  </a:lnTo>
                  <a:lnTo>
                    <a:pt x="2638" y="131"/>
                  </a:lnTo>
                  <a:lnTo>
                    <a:pt x="2639" y="131"/>
                  </a:lnTo>
                  <a:lnTo>
                    <a:pt x="2641" y="130"/>
                  </a:lnTo>
                  <a:lnTo>
                    <a:pt x="2641" y="131"/>
                  </a:lnTo>
                  <a:lnTo>
                    <a:pt x="2643" y="131"/>
                  </a:lnTo>
                  <a:lnTo>
                    <a:pt x="2644" y="131"/>
                  </a:lnTo>
                  <a:lnTo>
                    <a:pt x="2644" y="133"/>
                  </a:lnTo>
                  <a:lnTo>
                    <a:pt x="2646" y="133"/>
                  </a:lnTo>
                  <a:lnTo>
                    <a:pt x="2646" y="131"/>
                  </a:lnTo>
                  <a:lnTo>
                    <a:pt x="2644" y="131"/>
                  </a:lnTo>
                  <a:lnTo>
                    <a:pt x="2644" y="130"/>
                  </a:lnTo>
                  <a:lnTo>
                    <a:pt x="2643" y="130"/>
                  </a:lnTo>
                  <a:lnTo>
                    <a:pt x="2641" y="130"/>
                  </a:lnTo>
                  <a:lnTo>
                    <a:pt x="2641" y="128"/>
                  </a:lnTo>
                  <a:lnTo>
                    <a:pt x="2643" y="128"/>
                  </a:lnTo>
                  <a:lnTo>
                    <a:pt x="2643" y="127"/>
                  </a:lnTo>
                  <a:lnTo>
                    <a:pt x="2644" y="127"/>
                  </a:lnTo>
                  <a:lnTo>
                    <a:pt x="2646" y="127"/>
                  </a:lnTo>
                  <a:lnTo>
                    <a:pt x="2646" y="128"/>
                  </a:lnTo>
                  <a:lnTo>
                    <a:pt x="2647" y="128"/>
                  </a:lnTo>
                  <a:lnTo>
                    <a:pt x="2647" y="127"/>
                  </a:lnTo>
                  <a:lnTo>
                    <a:pt x="2647" y="125"/>
                  </a:lnTo>
                  <a:lnTo>
                    <a:pt x="2647" y="124"/>
                  </a:lnTo>
                  <a:lnTo>
                    <a:pt x="2649" y="124"/>
                  </a:lnTo>
                  <a:lnTo>
                    <a:pt x="2650" y="124"/>
                  </a:lnTo>
                  <a:lnTo>
                    <a:pt x="2650" y="122"/>
                  </a:lnTo>
                  <a:lnTo>
                    <a:pt x="2652" y="122"/>
                  </a:lnTo>
                  <a:lnTo>
                    <a:pt x="2652" y="121"/>
                  </a:lnTo>
                  <a:lnTo>
                    <a:pt x="2653" y="121"/>
                  </a:lnTo>
                  <a:lnTo>
                    <a:pt x="2655" y="121"/>
                  </a:lnTo>
                  <a:lnTo>
                    <a:pt x="2655" y="119"/>
                  </a:lnTo>
                  <a:lnTo>
                    <a:pt x="2653" y="119"/>
                  </a:lnTo>
                  <a:lnTo>
                    <a:pt x="2653" y="121"/>
                  </a:lnTo>
                  <a:lnTo>
                    <a:pt x="2652" y="119"/>
                  </a:lnTo>
                  <a:lnTo>
                    <a:pt x="2652" y="117"/>
                  </a:lnTo>
                  <a:lnTo>
                    <a:pt x="2653" y="117"/>
                  </a:lnTo>
                  <a:lnTo>
                    <a:pt x="2655" y="117"/>
                  </a:lnTo>
                  <a:lnTo>
                    <a:pt x="2655" y="116"/>
                  </a:lnTo>
                  <a:lnTo>
                    <a:pt x="2656" y="116"/>
                  </a:lnTo>
                  <a:lnTo>
                    <a:pt x="2658" y="116"/>
                  </a:lnTo>
                  <a:lnTo>
                    <a:pt x="2660" y="116"/>
                  </a:lnTo>
                  <a:lnTo>
                    <a:pt x="2658" y="117"/>
                  </a:lnTo>
                  <a:lnTo>
                    <a:pt x="2656" y="117"/>
                  </a:lnTo>
                  <a:lnTo>
                    <a:pt x="2656" y="119"/>
                  </a:lnTo>
                  <a:lnTo>
                    <a:pt x="2658" y="119"/>
                  </a:lnTo>
                  <a:lnTo>
                    <a:pt x="2658" y="117"/>
                  </a:lnTo>
                  <a:lnTo>
                    <a:pt x="2660" y="117"/>
                  </a:lnTo>
                  <a:lnTo>
                    <a:pt x="2660" y="116"/>
                  </a:lnTo>
                  <a:lnTo>
                    <a:pt x="2658" y="114"/>
                  </a:lnTo>
                  <a:lnTo>
                    <a:pt x="2656" y="114"/>
                  </a:lnTo>
                  <a:lnTo>
                    <a:pt x="2656" y="113"/>
                  </a:lnTo>
                  <a:lnTo>
                    <a:pt x="2658" y="113"/>
                  </a:lnTo>
                  <a:lnTo>
                    <a:pt x="2660" y="113"/>
                  </a:lnTo>
                  <a:lnTo>
                    <a:pt x="2661" y="113"/>
                  </a:lnTo>
                  <a:lnTo>
                    <a:pt x="2661" y="114"/>
                  </a:lnTo>
                  <a:lnTo>
                    <a:pt x="2661" y="114"/>
                  </a:lnTo>
                  <a:lnTo>
                    <a:pt x="2663" y="114"/>
                  </a:lnTo>
                  <a:lnTo>
                    <a:pt x="2663" y="116"/>
                  </a:lnTo>
                  <a:lnTo>
                    <a:pt x="2661" y="116"/>
                  </a:lnTo>
                  <a:lnTo>
                    <a:pt x="2661" y="117"/>
                  </a:lnTo>
                  <a:lnTo>
                    <a:pt x="2663" y="117"/>
                  </a:lnTo>
                  <a:lnTo>
                    <a:pt x="2663" y="116"/>
                  </a:lnTo>
                  <a:lnTo>
                    <a:pt x="2664" y="116"/>
                  </a:lnTo>
                  <a:lnTo>
                    <a:pt x="2664" y="114"/>
                  </a:lnTo>
                  <a:lnTo>
                    <a:pt x="2666" y="114"/>
                  </a:lnTo>
                  <a:lnTo>
                    <a:pt x="2666" y="116"/>
                  </a:lnTo>
                  <a:lnTo>
                    <a:pt x="2667" y="116"/>
                  </a:lnTo>
                  <a:lnTo>
                    <a:pt x="2669" y="116"/>
                  </a:lnTo>
                  <a:lnTo>
                    <a:pt x="2670" y="116"/>
                  </a:lnTo>
                  <a:lnTo>
                    <a:pt x="2670" y="114"/>
                  </a:lnTo>
                  <a:lnTo>
                    <a:pt x="2672" y="114"/>
                  </a:lnTo>
                  <a:lnTo>
                    <a:pt x="2674" y="114"/>
                  </a:lnTo>
                  <a:lnTo>
                    <a:pt x="2674" y="116"/>
                  </a:lnTo>
                  <a:lnTo>
                    <a:pt x="2675" y="116"/>
                  </a:lnTo>
                  <a:lnTo>
                    <a:pt x="2677" y="117"/>
                  </a:lnTo>
                  <a:lnTo>
                    <a:pt x="2677" y="116"/>
                  </a:lnTo>
                  <a:lnTo>
                    <a:pt x="2675" y="116"/>
                  </a:lnTo>
                  <a:lnTo>
                    <a:pt x="2675" y="114"/>
                  </a:lnTo>
                  <a:lnTo>
                    <a:pt x="2675" y="113"/>
                  </a:lnTo>
                  <a:lnTo>
                    <a:pt x="2674" y="113"/>
                  </a:lnTo>
                  <a:lnTo>
                    <a:pt x="2672" y="113"/>
                  </a:lnTo>
                  <a:lnTo>
                    <a:pt x="2672" y="111"/>
                  </a:lnTo>
                  <a:lnTo>
                    <a:pt x="2674" y="111"/>
                  </a:lnTo>
                  <a:lnTo>
                    <a:pt x="2675" y="111"/>
                  </a:lnTo>
                  <a:lnTo>
                    <a:pt x="2677" y="111"/>
                  </a:lnTo>
                  <a:lnTo>
                    <a:pt x="2678" y="111"/>
                  </a:lnTo>
                  <a:lnTo>
                    <a:pt x="2680" y="111"/>
                  </a:lnTo>
                  <a:lnTo>
                    <a:pt x="2680" y="111"/>
                  </a:lnTo>
                  <a:lnTo>
                    <a:pt x="2681" y="111"/>
                  </a:lnTo>
                  <a:lnTo>
                    <a:pt x="2681" y="111"/>
                  </a:lnTo>
                  <a:lnTo>
                    <a:pt x="2683" y="111"/>
                  </a:lnTo>
                  <a:lnTo>
                    <a:pt x="2683" y="113"/>
                  </a:lnTo>
                  <a:lnTo>
                    <a:pt x="2683" y="114"/>
                  </a:lnTo>
                  <a:lnTo>
                    <a:pt x="2684" y="114"/>
                  </a:lnTo>
                  <a:lnTo>
                    <a:pt x="2683" y="113"/>
                  </a:lnTo>
                  <a:lnTo>
                    <a:pt x="2684" y="113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1"/>
                  </a:lnTo>
                  <a:lnTo>
                    <a:pt x="2683" y="111"/>
                  </a:lnTo>
                  <a:lnTo>
                    <a:pt x="2684" y="110"/>
                  </a:lnTo>
                  <a:lnTo>
                    <a:pt x="2686" y="110"/>
                  </a:lnTo>
                  <a:lnTo>
                    <a:pt x="2687" y="111"/>
                  </a:lnTo>
                  <a:lnTo>
                    <a:pt x="2687" y="110"/>
                  </a:lnTo>
                  <a:lnTo>
                    <a:pt x="2687" y="108"/>
                  </a:lnTo>
                  <a:lnTo>
                    <a:pt x="2689" y="108"/>
                  </a:lnTo>
                  <a:lnTo>
                    <a:pt x="2689" y="110"/>
                  </a:lnTo>
                  <a:lnTo>
                    <a:pt x="2689" y="111"/>
                  </a:lnTo>
                  <a:lnTo>
                    <a:pt x="2691" y="111"/>
                  </a:lnTo>
                  <a:lnTo>
                    <a:pt x="2691" y="110"/>
                  </a:lnTo>
                  <a:lnTo>
                    <a:pt x="2692" y="108"/>
                  </a:lnTo>
                  <a:lnTo>
                    <a:pt x="2694" y="110"/>
                  </a:lnTo>
                  <a:lnTo>
                    <a:pt x="2694" y="108"/>
                  </a:lnTo>
                  <a:lnTo>
                    <a:pt x="2694" y="107"/>
                  </a:lnTo>
                  <a:lnTo>
                    <a:pt x="2695" y="107"/>
                  </a:lnTo>
                  <a:lnTo>
                    <a:pt x="2697" y="107"/>
                  </a:lnTo>
                  <a:lnTo>
                    <a:pt x="2697" y="108"/>
                  </a:lnTo>
                  <a:lnTo>
                    <a:pt x="2698" y="108"/>
                  </a:lnTo>
                  <a:lnTo>
                    <a:pt x="2698" y="110"/>
                  </a:lnTo>
                  <a:lnTo>
                    <a:pt x="2697" y="110"/>
                  </a:lnTo>
                  <a:lnTo>
                    <a:pt x="2695" y="110"/>
                  </a:lnTo>
                  <a:lnTo>
                    <a:pt x="2695" y="111"/>
                  </a:lnTo>
                  <a:lnTo>
                    <a:pt x="2697" y="110"/>
                  </a:lnTo>
                  <a:lnTo>
                    <a:pt x="2697" y="111"/>
                  </a:lnTo>
                  <a:lnTo>
                    <a:pt x="2695" y="111"/>
                  </a:lnTo>
                  <a:lnTo>
                    <a:pt x="2695" y="113"/>
                  </a:lnTo>
                  <a:lnTo>
                    <a:pt x="2697" y="113"/>
                  </a:lnTo>
                  <a:lnTo>
                    <a:pt x="2697" y="111"/>
                  </a:lnTo>
                  <a:lnTo>
                    <a:pt x="2698" y="111"/>
                  </a:lnTo>
                  <a:lnTo>
                    <a:pt x="2698" y="111"/>
                  </a:lnTo>
                  <a:lnTo>
                    <a:pt x="2698" y="110"/>
                  </a:lnTo>
                  <a:lnTo>
                    <a:pt x="2700" y="110"/>
                  </a:lnTo>
                  <a:lnTo>
                    <a:pt x="2700" y="108"/>
                  </a:lnTo>
                  <a:lnTo>
                    <a:pt x="2701" y="108"/>
                  </a:lnTo>
                  <a:lnTo>
                    <a:pt x="2701" y="107"/>
                  </a:lnTo>
                  <a:lnTo>
                    <a:pt x="2703" y="107"/>
                  </a:lnTo>
                  <a:lnTo>
                    <a:pt x="2704" y="107"/>
                  </a:lnTo>
                  <a:lnTo>
                    <a:pt x="2704" y="108"/>
                  </a:lnTo>
                  <a:lnTo>
                    <a:pt x="2701" y="110"/>
                  </a:lnTo>
                  <a:lnTo>
                    <a:pt x="2703" y="110"/>
                  </a:lnTo>
                  <a:lnTo>
                    <a:pt x="2703" y="111"/>
                  </a:lnTo>
                  <a:lnTo>
                    <a:pt x="2704" y="111"/>
                  </a:lnTo>
                  <a:lnTo>
                    <a:pt x="2706" y="111"/>
                  </a:lnTo>
                  <a:lnTo>
                    <a:pt x="2706" y="110"/>
                  </a:lnTo>
                  <a:lnTo>
                    <a:pt x="2708" y="108"/>
                  </a:lnTo>
                  <a:lnTo>
                    <a:pt x="2708" y="107"/>
                  </a:lnTo>
                  <a:lnTo>
                    <a:pt x="2709" y="108"/>
                  </a:lnTo>
                  <a:lnTo>
                    <a:pt x="2709" y="107"/>
                  </a:lnTo>
                  <a:lnTo>
                    <a:pt x="2708" y="107"/>
                  </a:lnTo>
                  <a:lnTo>
                    <a:pt x="2708" y="105"/>
                  </a:lnTo>
                  <a:lnTo>
                    <a:pt x="2709" y="105"/>
                  </a:lnTo>
                  <a:lnTo>
                    <a:pt x="2711" y="105"/>
                  </a:lnTo>
                  <a:lnTo>
                    <a:pt x="2712" y="105"/>
                  </a:lnTo>
                  <a:lnTo>
                    <a:pt x="2714" y="105"/>
                  </a:lnTo>
                  <a:lnTo>
                    <a:pt x="2715" y="105"/>
                  </a:lnTo>
                  <a:lnTo>
                    <a:pt x="2715" y="107"/>
                  </a:lnTo>
                  <a:lnTo>
                    <a:pt x="2714" y="107"/>
                  </a:lnTo>
                  <a:lnTo>
                    <a:pt x="2714" y="108"/>
                  </a:lnTo>
                  <a:lnTo>
                    <a:pt x="2714" y="110"/>
                  </a:lnTo>
                  <a:lnTo>
                    <a:pt x="2712" y="110"/>
                  </a:lnTo>
                  <a:lnTo>
                    <a:pt x="2711" y="111"/>
                  </a:lnTo>
                  <a:lnTo>
                    <a:pt x="2712" y="111"/>
                  </a:lnTo>
                  <a:lnTo>
                    <a:pt x="2712" y="111"/>
                  </a:lnTo>
                  <a:lnTo>
                    <a:pt x="2712" y="113"/>
                  </a:lnTo>
                  <a:lnTo>
                    <a:pt x="2714" y="113"/>
                  </a:lnTo>
                  <a:lnTo>
                    <a:pt x="2714" y="111"/>
                  </a:lnTo>
                  <a:lnTo>
                    <a:pt x="2714" y="111"/>
                  </a:lnTo>
                  <a:lnTo>
                    <a:pt x="2715" y="111"/>
                  </a:lnTo>
                  <a:lnTo>
                    <a:pt x="2715" y="110"/>
                  </a:lnTo>
                  <a:lnTo>
                    <a:pt x="2715" y="108"/>
                  </a:lnTo>
                  <a:lnTo>
                    <a:pt x="2717" y="107"/>
                  </a:lnTo>
                  <a:lnTo>
                    <a:pt x="2718" y="107"/>
                  </a:lnTo>
                  <a:lnTo>
                    <a:pt x="2720" y="107"/>
                  </a:lnTo>
                  <a:lnTo>
                    <a:pt x="2720" y="108"/>
                  </a:lnTo>
                  <a:lnTo>
                    <a:pt x="2721" y="108"/>
                  </a:lnTo>
                  <a:lnTo>
                    <a:pt x="2723" y="108"/>
                  </a:lnTo>
                  <a:lnTo>
                    <a:pt x="2723" y="110"/>
                  </a:lnTo>
                  <a:lnTo>
                    <a:pt x="2725" y="108"/>
                  </a:lnTo>
                  <a:lnTo>
                    <a:pt x="2726" y="108"/>
                  </a:lnTo>
                  <a:lnTo>
                    <a:pt x="2725" y="110"/>
                  </a:lnTo>
                  <a:lnTo>
                    <a:pt x="2728" y="110"/>
                  </a:lnTo>
                  <a:lnTo>
                    <a:pt x="2729" y="111"/>
                  </a:lnTo>
                  <a:lnTo>
                    <a:pt x="2731" y="111"/>
                  </a:lnTo>
                  <a:lnTo>
                    <a:pt x="2731" y="111"/>
                  </a:lnTo>
                  <a:lnTo>
                    <a:pt x="2729" y="111"/>
                  </a:lnTo>
                  <a:lnTo>
                    <a:pt x="2728" y="111"/>
                  </a:lnTo>
                  <a:lnTo>
                    <a:pt x="2728" y="113"/>
                  </a:lnTo>
                  <a:lnTo>
                    <a:pt x="2726" y="113"/>
                  </a:lnTo>
                  <a:lnTo>
                    <a:pt x="2725" y="113"/>
                  </a:lnTo>
                  <a:lnTo>
                    <a:pt x="2721" y="113"/>
                  </a:lnTo>
                  <a:lnTo>
                    <a:pt x="2720" y="113"/>
                  </a:lnTo>
                  <a:lnTo>
                    <a:pt x="2718" y="113"/>
                  </a:lnTo>
                  <a:lnTo>
                    <a:pt x="2718" y="114"/>
                  </a:lnTo>
                  <a:lnTo>
                    <a:pt x="2720" y="114"/>
                  </a:lnTo>
                  <a:lnTo>
                    <a:pt x="2721" y="114"/>
                  </a:lnTo>
                  <a:lnTo>
                    <a:pt x="2720" y="116"/>
                  </a:lnTo>
                  <a:lnTo>
                    <a:pt x="2721" y="116"/>
                  </a:lnTo>
                  <a:lnTo>
                    <a:pt x="2721" y="117"/>
                  </a:lnTo>
                  <a:lnTo>
                    <a:pt x="2723" y="117"/>
                  </a:lnTo>
                  <a:lnTo>
                    <a:pt x="2725" y="116"/>
                  </a:lnTo>
                  <a:lnTo>
                    <a:pt x="2726" y="116"/>
                  </a:lnTo>
                  <a:lnTo>
                    <a:pt x="2726" y="117"/>
                  </a:lnTo>
                  <a:lnTo>
                    <a:pt x="2728" y="117"/>
                  </a:lnTo>
                  <a:lnTo>
                    <a:pt x="2728" y="116"/>
                  </a:lnTo>
                  <a:lnTo>
                    <a:pt x="2729" y="116"/>
                  </a:lnTo>
                  <a:lnTo>
                    <a:pt x="2731" y="116"/>
                  </a:lnTo>
                  <a:lnTo>
                    <a:pt x="2732" y="116"/>
                  </a:lnTo>
                  <a:lnTo>
                    <a:pt x="2732" y="117"/>
                  </a:lnTo>
                  <a:lnTo>
                    <a:pt x="2734" y="117"/>
                  </a:lnTo>
                  <a:lnTo>
                    <a:pt x="2735" y="117"/>
                  </a:lnTo>
                  <a:lnTo>
                    <a:pt x="2735" y="116"/>
                  </a:lnTo>
                  <a:lnTo>
                    <a:pt x="2735" y="116"/>
                  </a:lnTo>
                  <a:lnTo>
                    <a:pt x="2735" y="114"/>
                  </a:lnTo>
                  <a:lnTo>
                    <a:pt x="2737" y="116"/>
                  </a:lnTo>
                  <a:lnTo>
                    <a:pt x="2738" y="116"/>
                  </a:lnTo>
                  <a:lnTo>
                    <a:pt x="2740" y="116"/>
                  </a:lnTo>
                  <a:lnTo>
                    <a:pt x="2742" y="116"/>
                  </a:lnTo>
                  <a:lnTo>
                    <a:pt x="2742" y="117"/>
                  </a:lnTo>
                  <a:lnTo>
                    <a:pt x="2740" y="119"/>
                  </a:lnTo>
                  <a:lnTo>
                    <a:pt x="2738" y="117"/>
                  </a:lnTo>
                  <a:lnTo>
                    <a:pt x="2737" y="117"/>
                  </a:lnTo>
                  <a:lnTo>
                    <a:pt x="2735" y="117"/>
                  </a:lnTo>
                  <a:lnTo>
                    <a:pt x="2735" y="119"/>
                  </a:lnTo>
                  <a:lnTo>
                    <a:pt x="2737" y="119"/>
                  </a:lnTo>
                  <a:lnTo>
                    <a:pt x="2738" y="119"/>
                  </a:lnTo>
                  <a:lnTo>
                    <a:pt x="2740" y="119"/>
                  </a:lnTo>
                  <a:lnTo>
                    <a:pt x="2742" y="119"/>
                  </a:lnTo>
                  <a:lnTo>
                    <a:pt x="2740" y="121"/>
                  </a:lnTo>
                  <a:lnTo>
                    <a:pt x="2742" y="121"/>
                  </a:lnTo>
                  <a:lnTo>
                    <a:pt x="2743" y="121"/>
                  </a:lnTo>
                  <a:lnTo>
                    <a:pt x="2745" y="119"/>
                  </a:lnTo>
                  <a:lnTo>
                    <a:pt x="2745" y="121"/>
                  </a:lnTo>
                  <a:lnTo>
                    <a:pt x="2743" y="122"/>
                  </a:lnTo>
                  <a:lnTo>
                    <a:pt x="2745" y="122"/>
                  </a:lnTo>
                  <a:lnTo>
                    <a:pt x="2743" y="124"/>
                  </a:lnTo>
                  <a:lnTo>
                    <a:pt x="2745" y="124"/>
                  </a:lnTo>
                  <a:lnTo>
                    <a:pt x="2745" y="122"/>
                  </a:lnTo>
                  <a:lnTo>
                    <a:pt x="2745" y="121"/>
                  </a:lnTo>
                  <a:lnTo>
                    <a:pt x="2746" y="121"/>
                  </a:lnTo>
                  <a:lnTo>
                    <a:pt x="2749" y="121"/>
                  </a:lnTo>
                  <a:lnTo>
                    <a:pt x="2751" y="121"/>
                  </a:lnTo>
                  <a:lnTo>
                    <a:pt x="2751" y="122"/>
                  </a:lnTo>
                  <a:lnTo>
                    <a:pt x="2752" y="122"/>
                  </a:lnTo>
                  <a:lnTo>
                    <a:pt x="2754" y="122"/>
                  </a:lnTo>
                  <a:lnTo>
                    <a:pt x="2756" y="122"/>
                  </a:lnTo>
                  <a:lnTo>
                    <a:pt x="2757" y="122"/>
                  </a:lnTo>
                  <a:lnTo>
                    <a:pt x="2760" y="122"/>
                  </a:lnTo>
                  <a:lnTo>
                    <a:pt x="2762" y="124"/>
                  </a:lnTo>
                  <a:lnTo>
                    <a:pt x="2763" y="124"/>
                  </a:lnTo>
                  <a:lnTo>
                    <a:pt x="2765" y="124"/>
                  </a:lnTo>
                  <a:lnTo>
                    <a:pt x="2765" y="125"/>
                  </a:lnTo>
                  <a:lnTo>
                    <a:pt x="2766" y="125"/>
                  </a:lnTo>
                  <a:lnTo>
                    <a:pt x="2768" y="125"/>
                  </a:lnTo>
                  <a:lnTo>
                    <a:pt x="2769" y="127"/>
                  </a:lnTo>
                  <a:lnTo>
                    <a:pt x="2771" y="127"/>
                  </a:lnTo>
                  <a:lnTo>
                    <a:pt x="2773" y="127"/>
                  </a:lnTo>
                  <a:lnTo>
                    <a:pt x="2773" y="128"/>
                  </a:lnTo>
                  <a:lnTo>
                    <a:pt x="2773" y="128"/>
                  </a:lnTo>
                  <a:lnTo>
                    <a:pt x="2773" y="130"/>
                  </a:lnTo>
                  <a:lnTo>
                    <a:pt x="2774" y="130"/>
                  </a:lnTo>
                  <a:lnTo>
                    <a:pt x="2776" y="130"/>
                  </a:lnTo>
                  <a:lnTo>
                    <a:pt x="2776" y="131"/>
                  </a:lnTo>
                  <a:lnTo>
                    <a:pt x="2777" y="131"/>
                  </a:lnTo>
                  <a:lnTo>
                    <a:pt x="2779" y="131"/>
                  </a:lnTo>
                  <a:lnTo>
                    <a:pt x="2780" y="133"/>
                  </a:lnTo>
                  <a:lnTo>
                    <a:pt x="2782" y="133"/>
                  </a:lnTo>
                  <a:lnTo>
                    <a:pt x="2783" y="134"/>
                  </a:lnTo>
                  <a:lnTo>
                    <a:pt x="2785" y="134"/>
                  </a:lnTo>
                  <a:lnTo>
                    <a:pt x="2785" y="133"/>
                  </a:lnTo>
                  <a:lnTo>
                    <a:pt x="2786" y="133"/>
                  </a:lnTo>
                  <a:lnTo>
                    <a:pt x="2786" y="134"/>
                  </a:lnTo>
                  <a:lnTo>
                    <a:pt x="2788" y="134"/>
                  </a:lnTo>
                  <a:lnTo>
                    <a:pt x="2788" y="136"/>
                  </a:lnTo>
                  <a:lnTo>
                    <a:pt x="2790" y="136"/>
                  </a:lnTo>
                  <a:lnTo>
                    <a:pt x="2790" y="138"/>
                  </a:lnTo>
                  <a:lnTo>
                    <a:pt x="2791" y="138"/>
                  </a:lnTo>
                  <a:lnTo>
                    <a:pt x="2793" y="138"/>
                  </a:lnTo>
                  <a:lnTo>
                    <a:pt x="2794" y="138"/>
                  </a:lnTo>
                  <a:lnTo>
                    <a:pt x="2794" y="139"/>
                  </a:lnTo>
                  <a:lnTo>
                    <a:pt x="2794" y="141"/>
                  </a:lnTo>
                  <a:lnTo>
                    <a:pt x="2796" y="141"/>
                  </a:lnTo>
                  <a:lnTo>
                    <a:pt x="2796" y="142"/>
                  </a:lnTo>
                  <a:lnTo>
                    <a:pt x="2796" y="144"/>
                  </a:lnTo>
                  <a:lnTo>
                    <a:pt x="2797" y="144"/>
                  </a:lnTo>
                  <a:lnTo>
                    <a:pt x="2797" y="145"/>
                  </a:lnTo>
                  <a:lnTo>
                    <a:pt x="2797" y="147"/>
                  </a:lnTo>
                  <a:lnTo>
                    <a:pt x="2796" y="148"/>
                  </a:lnTo>
                  <a:lnTo>
                    <a:pt x="2794" y="148"/>
                  </a:lnTo>
                  <a:lnTo>
                    <a:pt x="2794" y="148"/>
                  </a:lnTo>
                  <a:lnTo>
                    <a:pt x="2794" y="150"/>
                  </a:lnTo>
                  <a:lnTo>
                    <a:pt x="2793" y="150"/>
                  </a:lnTo>
                  <a:lnTo>
                    <a:pt x="2791" y="150"/>
                  </a:lnTo>
                  <a:lnTo>
                    <a:pt x="2791" y="152"/>
                  </a:lnTo>
                  <a:lnTo>
                    <a:pt x="2790" y="152"/>
                  </a:lnTo>
                  <a:lnTo>
                    <a:pt x="2788" y="152"/>
                  </a:lnTo>
                  <a:lnTo>
                    <a:pt x="2788" y="153"/>
                  </a:lnTo>
                  <a:lnTo>
                    <a:pt x="2786" y="153"/>
                  </a:lnTo>
                  <a:lnTo>
                    <a:pt x="2785" y="153"/>
                  </a:lnTo>
                  <a:lnTo>
                    <a:pt x="2783" y="153"/>
                  </a:lnTo>
                  <a:lnTo>
                    <a:pt x="2780" y="155"/>
                  </a:lnTo>
                  <a:lnTo>
                    <a:pt x="2779" y="153"/>
                  </a:lnTo>
                  <a:lnTo>
                    <a:pt x="2776" y="153"/>
                  </a:lnTo>
                  <a:lnTo>
                    <a:pt x="2774" y="153"/>
                  </a:lnTo>
                  <a:lnTo>
                    <a:pt x="2773" y="153"/>
                  </a:lnTo>
                  <a:lnTo>
                    <a:pt x="2773" y="153"/>
                  </a:lnTo>
                  <a:lnTo>
                    <a:pt x="2773" y="152"/>
                  </a:lnTo>
                  <a:lnTo>
                    <a:pt x="2769" y="152"/>
                  </a:lnTo>
                  <a:lnTo>
                    <a:pt x="2768" y="152"/>
                  </a:lnTo>
                  <a:lnTo>
                    <a:pt x="2766" y="152"/>
                  </a:lnTo>
                  <a:lnTo>
                    <a:pt x="2763" y="152"/>
                  </a:lnTo>
                  <a:lnTo>
                    <a:pt x="2762" y="150"/>
                  </a:lnTo>
                  <a:lnTo>
                    <a:pt x="2760" y="150"/>
                  </a:lnTo>
                  <a:lnTo>
                    <a:pt x="2759" y="150"/>
                  </a:lnTo>
                  <a:lnTo>
                    <a:pt x="2756" y="148"/>
                  </a:lnTo>
                  <a:lnTo>
                    <a:pt x="2754" y="148"/>
                  </a:lnTo>
                  <a:lnTo>
                    <a:pt x="2754" y="148"/>
                  </a:lnTo>
                  <a:lnTo>
                    <a:pt x="2752" y="148"/>
                  </a:lnTo>
                  <a:lnTo>
                    <a:pt x="2751" y="148"/>
                  </a:lnTo>
                  <a:lnTo>
                    <a:pt x="2749" y="148"/>
                  </a:lnTo>
                  <a:lnTo>
                    <a:pt x="2748" y="148"/>
                  </a:lnTo>
                  <a:lnTo>
                    <a:pt x="2748" y="147"/>
                  </a:lnTo>
                  <a:lnTo>
                    <a:pt x="2746" y="147"/>
                  </a:lnTo>
                  <a:lnTo>
                    <a:pt x="2746" y="148"/>
                  </a:lnTo>
                  <a:lnTo>
                    <a:pt x="2743" y="147"/>
                  </a:lnTo>
                  <a:lnTo>
                    <a:pt x="2742" y="145"/>
                  </a:lnTo>
                  <a:lnTo>
                    <a:pt x="2742" y="144"/>
                  </a:lnTo>
                  <a:lnTo>
                    <a:pt x="2740" y="144"/>
                  </a:lnTo>
                  <a:lnTo>
                    <a:pt x="2738" y="144"/>
                  </a:lnTo>
                  <a:lnTo>
                    <a:pt x="2738" y="145"/>
                  </a:lnTo>
                  <a:lnTo>
                    <a:pt x="2740" y="145"/>
                  </a:lnTo>
                  <a:lnTo>
                    <a:pt x="2740" y="147"/>
                  </a:lnTo>
                  <a:lnTo>
                    <a:pt x="2742" y="147"/>
                  </a:lnTo>
                  <a:lnTo>
                    <a:pt x="2742" y="148"/>
                  </a:lnTo>
                  <a:lnTo>
                    <a:pt x="2743" y="148"/>
                  </a:lnTo>
                  <a:lnTo>
                    <a:pt x="2743" y="148"/>
                  </a:lnTo>
                  <a:lnTo>
                    <a:pt x="2745" y="148"/>
                  </a:lnTo>
                  <a:lnTo>
                    <a:pt x="2745" y="150"/>
                  </a:lnTo>
                  <a:lnTo>
                    <a:pt x="2746" y="150"/>
                  </a:lnTo>
                  <a:lnTo>
                    <a:pt x="2748" y="150"/>
                  </a:lnTo>
                  <a:lnTo>
                    <a:pt x="2748" y="152"/>
                  </a:lnTo>
                  <a:lnTo>
                    <a:pt x="2749" y="152"/>
                  </a:lnTo>
                  <a:lnTo>
                    <a:pt x="2751" y="152"/>
                  </a:lnTo>
                  <a:lnTo>
                    <a:pt x="2751" y="153"/>
                  </a:lnTo>
                  <a:lnTo>
                    <a:pt x="2752" y="153"/>
                  </a:lnTo>
                  <a:lnTo>
                    <a:pt x="2754" y="153"/>
                  </a:lnTo>
                  <a:lnTo>
                    <a:pt x="2754" y="155"/>
                  </a:lnTo>
                  <a:lnTo>
                    <a:pt x="2756" y="155"/>
                  </a:lnTo>
                  <a:lnTo>
                    <a:pt x="2756" y="156"/>
                  </a:lnTo>
                  <a:lnTo>
                    <a:pt x="2757" y="156"/>
                  </a:lnTo>
                  <a:lnTo>
                    <a:pt x="2757" y="158"/>
                  </a:lnTo>
                  <a:lnTo>
                    <a:pt x="2756" y="158"/>
                  </a:lnTo>
                  <a:lnTo>
                    <a:pt x="2756" y="159"/>
                  </a:lnTo>
                  <a:lnTo>
                    <a:pt x="2756" y="161"/>
                  </a:lnTo>
                  <a:lnTo>
                    <a:pt x="2754" y="161"/>
                  </a:lnTo>
                  <a:lnTo>
                    <a:pt x="2754" y="162"/>
                  </a:lnTo>
                  <a:lnTo>
                    <a:pt x="2756" y="162"/>
                  </a:lnTo>
                  <a:lnTo>
                    <a:pt x="2756" y="164"/>
                  </a:lnTo>
                  <a:lnTo>
                    <a:pt x="2757" y="164"/>
                  </a:lnTo>
                  <a:lnTo>
                    <a:pt x="2756" y="165"/>
                  </a:lnTo>
                  <a:lnTo>
                    <a:pt x="2757" y="165"/>
                  </a:lnTo>
                  <a:lnTo>
                    <a:pt x="2757" y="167"/>
                  </a:lnTo>
                  <a:lnTo>
                    <a:pt x="2757" y="169"/>
                  </a:lnTo>
                  <a:lnTo>
                    <a:pt x="2759" y="170"/>
                  </a:lnTo>
                  <a:lnTo>
                    <a:pt x="2759" y="172"/>
                  </a:lnTo>
                  <a:lnTo>
                    <a:pt x="2760" y="172"/>
                  </a:lnTo>
                  <a:lnTo>
                    <a:pt x="2760" y="173"/>
                  </a:lnTo>
                  <a:lnTo>
                    <a:pt x="2762" y="173"/>
                  </a:lnTo>
                  <a:lnTo>
                    <a:pt x="2763" y="173"/>
                  </a:lnTo>
                  <a:lnTo>
                    <a:pt x="2765" y="173"/>
                  </a:lnTo>
                  <a:lnTo>
                    <a:pt x="2765" y="172"/>
                  </a:lnTo>
                  <a:lnTo>
                    <a:pt x="2766" y="172"/>
                  </a:lnTo>
                  <a:lnTo>
                    <a:pt x="2766" y="173"/>
                  </a:lnTo>
                  <a:lnTo>
                    <a:pt x="2766" y="175"/>
                  </a:lnTo>
                  <a:lnTo>
                    <a:pt x="2768" y="175"/>
                  </a:lnTo>
                  <a:lnTo>
                    <a:pt x="2768" y="176"/>
                  </a:lnTo>
                  <a:lnTo>
                    <a:pt x="2769" y="176"/>
                  </a:lnTo>
                  <a:lnTo>
                    <a:pt x="2771" y="176"/>
                  </a:lnTo>
                  <a:lnTo>
                    <a:pt x="2771" y="178"/>
                  </a:lnTo>
                  <a:lnTo>
                    <a:pt x="2773" y="178"/>
                  </a:lnTo>
                  <a:lnTo>
                    <a:pt x="2773" y="178"/>
                  </a:lnTo>
                  <a:lnTo>
                    <a:pt x="2774" y="178"/>
                  </a:lnTo>
                  <a:lnTo>
                    <a:pt x="2776" y="179"/>
                  </a:lnTo>
                  <a:lnTo>
                    <a:pt x="2777" y="178"/>
                  </a:lnTo>
                  <a:lnTo>
                    <a:pt x="2779" y="178"/>
                  </a:lnTo>
                  <a:lnTo>
                    <a:pt x="2779" y="176"/>
                  </a:lnTo>
                  <a:lnTo>
                    <a:pt x="2780" y="176"/>
                  </a:lnTo>
                  <a:lnTo>
                    <a:pt x="2779" y="175"/>
                  </a:lnTo>
                  <a:lnTo>
                    <a:pt x="2779" y="173"/>
                  </a:lnTo>
                  <a:lnTo>
                    <a:pt x="2777" y="173"/>
                  </a:lnTo>
                  <a:lnTo>
                    <a:pt x="2777" y="172"/>
                  </a:lnTo>
                  <a:lnTo>
                    <a:pt x="2776" y="172"/>
                  </a:lnTo>
                  <a:lnTo>
                    <a:pt x="2774" y="172"/>
                  </a:lnTo>
                  <a:lnTo>
                    <a:pt x="2774" y="173"/>
                  </a:lnTo>
                  <a:lnTo>
                    <a:pt x="2773" y="172"/>
                  </a:lnTo>
                  <a:lnTo>
                    <a:pt x="2773" y="172"/>
                  </a:lnTo>
                  <a:lnTo>
                    <a:pt x="2771" y="170"/>
                  </a:lnTo>
                  <a:lnTo>
                    <a:pt x="2771" y="169"/>
                  </a:lnTo>
                  <a:lnTo>
                    <a:pt x="2769" y="169"/>
                  </a:lnTo>
                  <a:lnTo>
                    <a:pt x="2769" y="167"/>
                  </a:lnTo>
                  <a:lnTo>
                    <a:pt x="2769" y="165"/>
                  </a:lnTo>
                  <a:lnTo>
                    <a:pt x="2771" y="165"/>
                  </a:lnTo>
                  <a:lnTo>
                    <a:pt x="2771" y="164"/>
                  </a:lnTo>
                  <a:lnTo>
                    <a:pt x="2773" y="164"/>
                  </a:lnTo>
                  <a:lnTo>
                    <a:pt x="2773" y="164"/>
                  </a:lnTo>
                  <a:lnTo>
                    <a:pt x="2774" y="164"/>
                  </a:lnTo>
                  <a:lnTo>
                    <a:pt x="2774" y="165"/>
                  </a:lnTo>
                  <a:lnTo>
                    <a:pt x="2776" y="165"/>
                  </a:lnTo>
                  <a:lnTo>
                    <a:pt x="2777" y="167"/>
                  </a:lnTo>
                  <a:lnTo>
                    <a:pt x="2779" y="167"/>
                  </a:lnTo>
                  <a:lnTo>
                    <a:pt x="2780" y="167"/>
                  </a:lnTo>
                  <a:lnTo>
                    <a:pt x="2780" y="169"/>
                  </a:lnTo>
                  <a:lnTo>
                    <a:pt x="2782" y="169"/>
                  </a:lnTo>
                  <a:lnTo>
                    <a:pt x="2783" y="169"/>
                  </a:lnTo>
                  <a:lnTo>
                    <a:pt x="2785" y="169"/>
                  </a:lnTo>
                  <a:lnTo>
                    <a:pt x="2786" y="169"/>
                  </a:lnTo>
                  <a:lnTo>
                    <a:pt x="2786" y="170"/>
                  </a:lnTo>
                  <a:lnTo>
                    <a:pt x="2788" y="170"/>
                  </a:lnTo>
                  <a:lnTo>
                    <a:pt x="2790" y="170"/>
                  </a:lnTo>
                  <a:lnTo>
                    <a:pt x="2791" y="170"/>
                  </a:lnTo>
                  <a:lnTo>
                    <a:pt x="2791" y="169"/>
                  </a:lnTo>
                  <a:lnTo>
                    <a:pt x="2793" y="170"/>
                  </a:lnTo>
                  <a:lnTo>
                    <a:pt x="2793" y="169"/>
                  </a:lnTo>
                  <a:lnTo>
                    <a:pt x="2794" y="169"/>
                  </a:lnTo>
                  <a:lnTo>
                    <a:pt x="2796" y="169"/>
                  </a:lnTo>
                  <a:lnTo>
                    <a:pt x="2796" y="167"/>
                  </a:lnTo>
                  <a:lnTo>
                    <a:pt x="2794" y="167"/>
                  </a:lnTo>
                  <a:lnTo>
                    <a:pt x="2794" y="165"/>
                  </a:lnTo>
                  <a:lnTo>
                    <a:pt x="2793" y="165"/>
                  </a:lnTo>
                  <a:lnTo>
                    <a:pt x="2793" y="164"/>
                  </a:lnTo>
                  <a:lnTo>
                    <a:pt x="2791" y="162"/>
                  </a:lnTo>
                  <a:lnTo>
                    <a:pt x="2790" y="162"/>
                  </a:lnTo>
                  <a:lnTo>
                    <a:pt x="2790" y="161"/>
                  </a:lnTo>
                  <a:lnTo>
                    <a:pt x="2790" y="159"/>
                  </a:lnTo>
                  <a:lnTo>
                    <a:pt x="2791" y="158"/>
                  </a:lnTo>
                  <a:lnTo>
                    <a:pt x="2793" y="158"/>
                  </a:lnTo>
                  <a:lnTo>
                    <a:pt x="2794" y="156"/>
                  </a:lnTo>
                  <a:lnTo>
                    <a:pt x="2794" y="155"/>
                  </a:lnTo>
                  <a:lnTo>
                    <a:pt x="2796" y="155"/>
                  </a:lnTo>
                  <a:lnTo>
                    <a:pt x="2797" y="155"/>
                  </a:lnTo>
                  <a:lnTo>
                    <a:pt x="2799" y="155"/>
                  </a:lnTo>
                  <a:lnTo>
                    <a:pt x="2800" y="153"/>
                  </a:lnTo>
                  <a:lnTo>
                    <a:pt x="2802" y="153"/>
                  </a:lnTo>
                  <a:lnTo>
                    <a:pt x="2802" y="152"/>
                  </a:lnTo>
                  <a:lnTo>
                    <a:pt x="2803" y="150"/>
                  </a:lnTo>
                  <a:lnTo>
                    <a:pt x="2803" y="148"/>
                  </a:lnTo>
                  <a:lnTo>
                    <a:pt x="2805" y="148"/>
                  </a:lnTo>
                  <a:lnTo>
                    <a:pt x="2808" y="150"/>
                  </a:lnTo>
                  <a:lnTo>
                    <a:pt x="2810" y="150"/>
                  </a:lnTo>
                  <a:lnTo>
                    <a:pt x="2810" y="150"/>
                  </a:lnTo>
                  <a:lnTo>
                    <a:pt x="2811" y="150"/>
                  </a:lnTo>
                  <a:lnTo>
                    <a:pt x="2811" y="152"/>
                  </a:lnTo>
                  <a:lnTo>
                    <a:pt x="2813" y="152"/>
                  </a:lnTo>
                  <a:lnTo>
                    <a:pt x="2814" y="152"/>
                  </a:lnTo>
                  <a:lnTo>
                    <a:pt x="2813" y="153"/>
                  </a:lnTo>
                  <a:lnTo>
                    <a:pt x="2814" y="153"/>
                  </a:lnTo>
                  <a:lnTo>
                    <a:pt x="2816" y="153"/>
                  </a:lnTo>
                  <a:lnTo>
                    <a:pt x="2816" y="155"/>
                  </a:lnTo>
                  <a:lnTo>
                    <a:pt x="2817" y="155"/>
                  </a:lnTo>
                  <a:lnTo>
                    <a:pt x="2817" y="153"/>
                  </a:lnTo>
                  <a:lnTo>
                    <a:pt x="2816" y="153"/>
                  </a:lnTo>
                  <a:lnTo>
                    <a:pt x="2816" y="152"/>
                  </a:lnTo>
                  <a:lnTo>
                    <a:pt x="2816" y="150"/>
                  </a:lnTo>
                  <a:lnTo>
                    <a:pt x="2817" y="150"/>
                  </a:lnTo>
                  <a:lnTo>
                    <a:pt x="2817" y="148"/>
                  </a:lnTo>
                  <a:lnTo>
                    <a:pt x="2817" y="148"/>
                  </a:lnTo>
                  <a:lnTo>
                    <a:pt x="2817" y="147"/>
                  </a:lnTo>
                  <a:lnTo>
                    <a:pt x="2817" y="145"/>
                  </a:lnTo>
                  <a:lnTo>
                    <a:pt x="2816" y="145"/>
                  </a:lnTo>
                  <a:lnTo>
                    <a:pt x="2816" y="144"/>
                  </a:lnTo>
                  <a:lnTo>
                    <a:pt x="2814" y="144"/>
                  </a:lnTo>
                  <a:lnTo>
                    <a:pt x="2813" y="144"/>
                  </a:lnTo>
                  <a:lnTo>
                    <a:pt x="2811" y="144"/>
                  </a:lnTo>
                  <a:lnTo>
                    <a:pt x="2811" y="142"/>
                  </a:lnTo>
                  <a:lnTo>
                    <a:pt x="2811" y="141"/>
                  </a:lnTo>
                  <a:lnTo>
                    <a:pt x="2813" y="139"/>
                  </a:lnTo>
                  <a:lnTo>
                    <a:pt x="2813" y="138"/>
                  </a:lnTo>
                  <a:lnTo>
                    <a:pt x="2813" y="136"/>
                  </a:lnTo>
                  <a:lnTo>
                    <a:pt x="2813" y="134"/>
                  </a:lnTo>
                  <a:lnTo>
                    <a:pt x="2813" y="133"/>
                  </a:lnTo>
                  <a:lnTo>
                    <a:pt x="2813" y="131"/>
                  </a:lnTo>
                  <a:lnTo>
                    <a:pt x="2811" y="131"/>
                  </a:lnTo>
                  <a:lnTo>
                    <a:pt x="2810" y="130"/>
                  </a:lnTo>
                  <a:lnTo>
                    <a:pt x="2807" y="128"/>
                  </a:lnTo>
                  <a:lnTo>
                    <a:pt x="2808" y="128"/>
                  </a:lnTo>
                  <a:lnTo>
                    <a:pt x="2810" y="128"/>
                  </a:lnTo>
                  <a:lnTo>
                    <a:pt x="2810" y="128"/>
                  </a:lnTo>
                  <a:lnTo>
                    <a:pt x="2811" y="130"/>
                  </a:lnTo>
                  <a:lnTo>
                    <a:pt x="2813" y="128"/>
                  </a:lnTo>
                  <a:lnTo>
                    <a:pt x="2816" y="128"/>
                  </a:lnTo>
                  <a:lnTo>
                    <a:pt x="2819" y="130"/>
                  </a:lnTo>
                  <a:lnTo>
                    <a:pt x="2820" y="130"/>
                  </a:lnTo>
                  <a:lnTo>
                    <a:pt x="2822" y="130"/>
                  </a:lnTo>
                  <a:lnTo>
                    <a:pt x="2824" y="130"/>
                  </a:lnTo>
                  <a:lnTo>
                    <a:pt x="2824" y="131"/>
                  </a:lnTo>
                  <a:lnTo>
                    <a:pt x="2825" y="131"/>
                  </a:lnTo>
                  <a:lnTo>
                    <a:pt x="2825" y="133"/>
                  </a:lnTo>
                  <a:lnTo>
                    <a:pt x="2827" y="133"/>
                  </a:lnTo>
                  <a:lnTo>
                    <a:pt x="2828" y="133"/>
                  </a:lnTo>
                  <a:lnTo>
                    <a:pt x="2828" y="134"/>
                  </a:lnTo>
                  <a:lnTo>
                    <a:pt x="2828" y="136"/>
                  </a:lnTo>
                  <a:lnTo>
                    <a:pt x="2827" y="138"/>
                  </a:lnTo>
                  <a:lnTo>
                    <a:pt x="2825" y="138"/>
                  </a:lnTo>
                  <a:lnTo>
                    <a:pt x="2822" y="138"/>
                  </a:lnTo>
                  <a:lnTo>
                    <a:pt x="2820" y="138"/>
                  </a:lnTo>
                  <a:lnTo>
                    <a:pt x="2820" y="139"/>
                  </a:lnTo>
                  <a:lnTo>
                    <a:pt x="2819" y="139"/>
                  </a:lnTo>
                  <a:lnTo>
                    <a:pt x="2819" y="141"/>
                  </a:lnTo>
                  <a:lnTo>
                    <a:pt x="2819" y="142"/>
                  </a:lnTo>
                  <a:lnTo>
                    <a:pt x="2820" y="142"/>
                  </a:lnTo>
                  <a:lnTo>
                    <a:pt x="2822" y="142"/>
                  </a:lnTo>
                  <a:lnTo>
                    <a:pt x="2822" y="144"/>
                  </a:lnTo>
                  <a:lnTo>
                    <a:pt x="2824" y="144"/>
                  </a:lnTo>
                  <a:lnTo>
                    <a:pt x="2825" y="144"/>
                  </a:lnTo>
                  <a:lnTo>
                    <a:pt x="2825" y="145"/>
                  </a:lnTo>
                  <a:lnTo>
                    <a:pt x="2827" y="145"/>
                  </a:lnTo>
                  <a:lnTo>
                    <a:pt x="2827" y="147"/>
                  </a:lnTo>
                  <a:lnTo>
                    <a:pt x="2828" y="147"/>
                  </a:lnTo>
                  <a:lnTo>
                    <a:pt x="2830" y="147"/>
                  </a:lnTo>
                  <a:lnTo>
                    <a:pt x="2831" y="147"/>
                  </a:lnTo>
                  <a:lnTo>
                    <a:pt x="2833" y="147"/>
                  </a:lnTo>
                  <a:lnTo>
                    <a:pt x="2834" y="147"/>
                  </a:lnTo>
                  <a:lnTo>
                    <a:pt x="2838" y="147"/>
                  </a:lnTo>
                  <a:lnTo>
                    <a:pt x="2839" y="147"/>
                  </a:lnTo>
                  <a:lnTo>
                    <a:pt x="2839" y="145"/>
                  </a:lnTo>
                  <a:lnTo>
                    <a:pt x="2839" y="144"/>
                  </a:lnTo>
                  <a:lnTo>
                    <a:pt x="2838" y="144"/>
                  </a:lnTo>
                  <a:lnTo>
                    <a:pt x="2839" y="142"/>
                  </a:lnTo>
                  <a:lnTo>
                    <a:pt x="2839" y="141"/>
                  </a:lnTo>
                  <a:lnTo>
                    <a:pt x="2838" y="139"/>
                  </a:lnTo>
                  <a:lnTo>
                    <a:pt x="2839" y="139"/>
                  </a:lnTo>
                  <a:lnTo>
                    <a:pt x="2841" y="139"/>
                  </a:lnTo>
                  <a:lnTo>
                    <a:pt x="2841" y="138"/>
                  </a:lnTo>
                  <a:lnTo>
                    <a:pt x="2842" y="138"/>
                  </a:lnTo>
                  <a:lnTo>
                    <a:pt x="2844" y="138"/>
                  </a:lnTo>
                  <a:lnTo>
                    <a:pt x="2844" y="136"/>
                  </a:lnTo>
                  <a:lnTo>
                    <a:pt x="2845" y="136"/>
                  </a:lnTo>
                  <a:lnTo>
                    <a:pt x="2847" y="136"/>
                  </a:lnTo>
                  <a:lnTo>
                    <a:pt x="2847" y="136"/>
                  </a:lnTo>
                  <a:lnTo>
                    <a:pt x="2847" y="134"/>
                  </a:lnTo>
                  <a:lnTo>
                    <a:pt x="2848" y="134"/>
                  </a:lnTo>
                  <a:lnTo>
                    <a:pt x="2850" y="134"/>
                  </a:lnTo>
                  <a:lnTo>
                    <a:pt x="2850" y="133"/>
                  </a:lnTo>
                  <a:lnTo>
                    <a:pt x="2851" y="133"/>
                  </a:lnTo>
                  <a:lnTo>
                    <a:pt x="2853" y="131"/>
                  </a:lnTo>
                  <a:lnTo>
                    <a:pt x="2853" y="130"/>
                  </a:lnTo>
                  <a:lnTo>
                    <a:pt x="2855" y="130"/>
                  </a:lnTo>
                  <a:lnTo>
                    <a:pt x="2855" y="131"/>
                  </a:lnTo>
                  <a:lnTo>
                    <a:pt x="2856" y="131"/>
                  </a:lnTo>
                  <a:lnTo>
                    <a:pt x="2856" y="130"/>
                  </a:lnTo>
                  <a:lnTo>
                    <a:pt x="2858" y="130"/>
                  </a:lnTo>
                  <a:lnTo>
                    <a:pt x="2859" y="130"/>
                  </a:lnTo>
                  <a:lnTo>
                    <a:pt x="2861" y="130"/>
                  </a:lnTo>
                  <a:lnTo>
                    <a:pt x="2862" y="130"/>
                  </a:lnTo>
                  <a:lnTo>
                    <a:pt x="2862" y="131"/>
                  </a:lnTo>
                  <a:lnTo>
                    <a:pt x="2864" y="131"/>
                  </a:lnTo>
                  <a:lnTo>
                    <a:pt x="2864" y="130"/>
                  </a:lnTo>
                  <a:lnTo>
                    <a:pt x="2864" y="128"/>
                  </a:lnTo>
                  <a:lnTo>
                    <a:pt x="2862" y="128"/>
                  </a:lnTo>
                  <a:lnTo>
                    <a:pt x="2864" y="127"/>
                  </a:lnTo>
                  <a:lnTo>
                    <a:pt x="2865" y="127"/>
                  </a:lnTo>
                  <a:lnTo>
                    <a:pt x="2867" y="127"/>
                  </a:lnTo>
                  <a:lnTo>
                    <a:pt x="2867" y="125"/>
                  </a:lnTo>
                  <a:lnTo>
                    <a:pt x="2868" y="125"/>
                  </a:lnTo>
                  <a:lnTo>
                    <a:pt x="2870" y="125"/>
                  </a:lnTo>
                  <a:lnTo>
                    <a:pt x="2872" y="124"/>
                  </a:lnTo>
                  <a:lnTo>
                    <a:pt x="2873" y="124"/>
                  </a:lnTo>
                  <a:lnTo>
                    <a:pt x="2875" y="124"/>
                  </a:lnTo>
                  <a:lnTo>
                    <a:pt x="2876" y="124"/>
                  </a:lnTo>
                  <a:lnTo>
                    <a:pt x="2876" y="125"/>
                  </a:lnTo>
                  <a:lnTo>
                    <a:pt x="2875" y="125"/>
                  </a:lnTo>
                  <a:lnTo>
                    <a:pt x="2873" y="125"/>
                  </a:lnTo>
                  <a:lnTo>
                    <a:pt x="2872" y="125"/>
                  </a:lnTo>
                  <a:lnTo>
                    <a:pt x="2872" y="127"/>
                  </a:lnTo>
                  <a:lnTo>
                    <a:pt x="2872" y="128"/>
                  </a:lnTo>
                  <a:lnTo>
                    <a:pt x="2873" y="130"/>
                  </a:lnTo>
                  <a:lnTo>
                    <a:pt x="2873" y="131"/>
                  </a:lnTo>
                  <a:lnTo>
                    <a:pt x="2872" y="131"/>
                  </a:lnTo>
                  <a:lnTo>
                    <a:pt x="2870" y="131"/>
                  </a:lnTo>
                  <a:lnTo>
                    <a:pt x="2870" y="133"/>
                  </a:lnTo>
                  <a:lnTo>
                    <a:pt x="2872" y="131"/>
                  </a:lnTo>
                  <a:lnTo>
                    <a:pt x="2873" y="133"/>
                  </a:lnTo>
                  <a:lnTo>
                    <a:pt x="2875" y="133"/>
                  </a:lnTo>
                  <a:lnTo>
                    <a:pt x="2875" y="131"/>
                  </a:lnTo>
                  <a:lnTo>
                    <a:pt x="2876" y="131"/>
                  </a:lnTo>
                  <a:lnTo>
                    <a:pt x="2876" y="133"/>
                  </a:lnTo>
                  <a:lnTo>
                    <a:pt x="2878" y="131"/>
                  </a:lnTo>
                  <a:lnTo>
                    <a:pt x="2879" y="133"/>
                  </a:lnTo>
                  <a:lnTo>
                    <a:pt x="2881" y="133"/>
                  </a:lnTo>
                  <a:lnTo>
                    <a:pt x="2881" y="131"/>
                  </a:lnTo>
                  <a:lnTo>
                    <a:pt x="2879" y="131"/>
                  </a:lnTo>
                  <a:lnTo>
                    <a:pt x="2879" y="130"/>
                  </a:lnTo>
                  <a:lnTo>
                    <a:pt x="2881" y="130"/>
                  </a:lnTo>
                  <a:lnTo>
                    <a:pt x="2882" y="128"/>
                  </a:lnTo>
                  <a:lnTo>
                    <a:pt x="2884" y="128"/>
                  </a:lnTo>
                  <a:lnTo>
                    <a:pt x="2884" y="128"/>
                  </a:lnTo>
                  <a:lnTo>
                    <a:pt x="2885" y="128"/>
                  </a:lnTo>
                  <a:lnTo>
                    <a:pt x="2887" y="128"/>
                  </a:lnTo>
                  <a:lnTo>
                    <a:pt x="2889" y="128"/>
                  </a:lnTo>
                  <a:lnTo>
                    <a:pt x="2890" y="128"/>
                  </a:lnTo>
                  <a:lnTo>
                    <a:pt x="2892" y="130"/>
                  </a:lnTo>
                  <a:lnTo>
                    <a:pt x="2893" y="128"/>
                  </a:lnTo>
                  <a:lnTo>
                    <a:pt x="2893" y="127"/>
                  </a:lnTo>
                  <a:lnTo>
                    <a:pt x="2896" y="127"/>
                  </a:lnTo>
                  <a:lnTo>
                    <a:pt x="2896" y="125"/>
                  </a:lnTo>
                  <a:lnTo>
                    <a:pt x="2898" y="125"/>
                  </a:lnTo>
                  <a:lnTo>
                    <a:pt x="2899" y="125"/>
                  </a:lnTo>
                  <a:lnTo>
                    <a:pt x="2901" y="124"/>
                  </a:lnTo>
                  <a:lnTo>
                    <a:pt x="2902" y="124"/>
                  </a:lnTo>
                  <a:lnTo>
                    <a:pt x="2902" y="125"/>
                  </a:lnTo>
                  <a:lnTo>
                    <a:pt x="2906" y="127"/>
                  </a:lnTo>
                  <a:lnTo>
                    <a:pt x="2904" y="127"/>
                  </a:lnTo>
                  <a:lnTo>
                    <a:pt x="2904" y="128"/>
                  </a:lnTo>
                  <a:lnTo>
                    <a:pt x="2904" y="130"/>
                  </a:lnTo>
                  <a:lnTo>
                    <a:pt x="2906" y="130"/>
                  </a:lnTo>
                  <a:lnTo>
                    <a:pt x="2907" y="131"/>
                  </a:lnTo>
                  <a:lnTo>
                    <a:pt x="2909" y="131"/>
                  </a:lnTo>
                  <a:lnTo>
                    <a:pt x="2910" y="131"/>
                  </a:lnTo>
                  <a:lnTo>
                    <a:pt x="2910" y="130"/>
                  </a:lnTo>
                  <a:lnTo>
                    <a:pt x="2909" y="128"/>
                  </a:lnTo>
                  <a:lnTo>
                    <a:pt x="2909" y="127"/>
                  </a:lnTo>
                  <a:lnTo>
                    <a:pt x="2910" y="128"/>
                  </a:lnTo>
                  <a:lnTo>
                    <a:pt x="2912" y="127"/>
                  </a:lnTo>
                  <a:lnTo>
                    <a:pt x="2913" y="127"/>
                  </a:lnTo>
                  <a:lnTo>
                    <a:pt x="2913" y="125"/>
                  </a:lnTo>
                  <a:lnTo>
                    <a:pt x="2913" y="124"/>
                  </a:lnTo>
                  <a:lnTo>
                    <a:pt x="2912" y="122"/>
                  </a:lnTo>
                  <a:lnTo>
                    <a:pt x="2912" y="124"/>
                  </a:lnTo>
                  <a:lnTo>
                    <a:pt x="2910" y="124"/>
                  </a:lnTo>
                  <a:lnTo>
                    <a:pt x="2910" y="122"/>
                  </a:lnTo>
                  <a:lnTo>
                    <a:pt x="2909" y="121"/>
                  </a:lnTo>
                  <a:lnTo>
                    <a:pt x="2907" y="121"/>
                  </a:lnTo>
                  <a:lnTo>
                    <a:pt x="2907" y="119"/>
                  </a:lnTo>
                  <a:lnTo>
                    <a:pt x="2906" y="119"/>
                  </a:lnTo>
                  <a:lnTo>
                    <a:pt x="2906" y="117"/>
                  </a:lnTo>
                  <a:lnTo>
                    <a:pt x="2904" y="117"/>
                  </a:lnTo>
                  <a:lnTo>
                    <a:pt x="2902" y="117"/>
                  </a:lnTo>
                  <a:lnTo>
                    <a:pt x="2901" y="117"/>
                  </a:lnTo>
                  <a:lnTo>
                    <a:pt x="2901" y="116"/>
                  </a:lnTo>
                  <a:lnTo>
                    <a:pt x="2899" y="116"/>
                  </a:lnTo>
                  <a:lnTo>
                    <a:pt x="2898" y="116"/>
                  </a:lnTo>
                  <a:lnTo>
                    <a:pt x="2898" y="114"/>
                  </a:lnTo>
                  <a:lnTo>
                    <a:pt x="2896" y="114"/>
                  </a:lnTo>
                  <a:lnTo>
                    <a:pt x="2895" y="114"/>
                  </a:lnTo>
                  <a:lnTo>
                    <a:pt x="2893" y="113"/>
                  </a:lnTo>
                  <a:lnTo>
                    <a:pt x="2892" y="113"/>
                  </a:lnTo>
                  <a:lnTo>
                    <a:pt x="2892" y="111"/>
                  </a:lnTo>
                  <a:lnTo>
                    <a:pt x="2892" y="111"/>
                  </a:lnTo>
                  <a:lnTo>
                    <a:pt x="2893" y="111"/>
                  </a:lnTo>
                  <a:lnTo>
                    <a:pt x="2895" y="111"/>
                  </a:lnTo>
                  <a:lnTo>
                    <a:pt x="2896" y="111"/>
                  </a:lnTo>
                  <a:lnTo>
                    <a:pt x="2896" y="111"/>
                  </a:lnTo>
                  <a:lnTo>
                    <a:pt x="2898" y="111"/>
                  </a:lnTo>
                  <a:lnTo>
                    <a:pt x="2898" y="113"/>
                  </a:lnTo>
                  <a:lnTo>
                    <a:pt x="2899" y="113"/>
                  </a:lnTo>
                  <a:lnTo>
                    <a:pt x="2901" y="113"/>
                  </a:lnTo>
                  <a:lnTo>
                    <a:pt x="2902" y="113"/>
                  </a:lnTo>
                  <a:lnTo>
                    <a:pt x="2904" y="114"/>
                  </a:lnTo>
                  <a:lnTo>
                    <a:pt x="2906" y="114"/>
                  </a:lnTo>
                  <a:lnTo>
                    <a:pt x="2906" y="116"/>
                  </a:lnTo>
                  <a:lnTo>
                    <a:pt x="2907" y="117"/>
                  </a:lnTo>
                  <a:lnTo>
                    <a:pt x="2909" y="117"/>
                  </a:lnTo>
                  <a:lnTo>
                    <a:pt x="2907" y="116"/>
                  </a:lnTo>
                  <a:lnTo>
                    <a:pt x="2909" y="116"/>
                  </a:lnTo>
                  <a:lnTo>
                    <a:pt x="2910" y="116"/>
                  </a:lnTo>
                  <a:lnTo>
                    <a:pt x="2912" y="116"/>
                  </a:lnTo>
                  <a:lnTo>
                    <a:pt x="2915" y="116"/>
                  </a:lnTo>
                  <a:lnTo>
                    <a:pt x="2916" y="117"/>
                  </a:lnTo>
                  <a:lnTo>
                    <a:pt x="2919" y="117"/>
                  </a:lnTo>
                  <a:lnTo>
                    <a:pt x="2921" y="117"/>
                  </a:lnTo>
                  <a:lnTo>
                    <a:pt x="2923" y="117"/>
                  </a:lnTo>
                  <a:lnTo>
                    <a:pt x="2924" y="117"/>
                  </a:lnTo>
                  <a:lnTo>
                    <a:pt x="2926" y="117"/>
                  </a:lnTo>
                  <a:lnTo>
                    <a:pt x="2927" y="119"/>
                  </a:lnTo>
                  <a:lnTo>
                    <a:pt x="2929" y="119"/>
                  </a:lnTo>
                  <a:lnTo>
                    <a:pt x="2930" y="119"/>
                  </a:lnTo>
                  <a:lnTo>
                    <a:pt x="2932" y="119"/>
                  </a:lnTo>
                  <a:lnTo>
                    <a:pt x="2933" y="121"/>
                  </a:lnTo>
                  <a:lnTo>
                    <a:pt x="2935" y="121"/>
                  </a:lnTo>
                  <a:lnTo>
                    <a:pt x="2937" y="121"/>
                  </a:lnTo>
                  <a:lnTo>
                    <a:pt x="2937" y="122"/>
                  </a:lnTo>
                  <a:lnTo>
                    <a:pt x="2940" y="122"/>
                  </a:lnTo>
                  <a:lnTo>
                    <a:pt x="2943" y="124"/>
                  </a:lnTo>
                  <a:lnTo>
                    <a:pt x="2944" y="124"/>
                  </a:lnTo>
                  <a:lnTo>
                    <a:pt x="2946" y="124"/>
                  </a:lnTo>
                  <a:lnTo>
                    <a:pt x="2947" y="125"/>
                  </a:lnTo>
                  <a:lnTo>
                    <a:pt x="2949" y="125"/>
                  </a:lnTo>
                  <a:lnTo>
                    <a:pt x="2952" y="125"/>
                  </a:lnTo>
                  <a:lnTo>
                    <a:pt x="2954" y="127"/>
                  </a:lnTo>
                  <a:lnTo>
                    <a:pt x="2955" y="127"/>
                  </a:lnTo>
                  <a:lnTo>
                    <a:pt x="2955" y="128"/>
                  </a:lnTo>
                  <a:lnTo>
                    <a:pt x="2957" y="128"/>
                  </a:lnTo>
                  <a:lnTo>
                    <a:pt x="2958" y="130"/>
                  </a:lnTo>
                  <a:lnTo>
                    <a:pt x="2960" y="130"/>
                  </a:lnTo>
                  <a:lnTo>
                    <a:pt x="2961" y="130"/>
                  </a:lnTo>
                  <a:lnTo>
                    <a:pt x="2961" y="131"/>
                  </a:lnTo>
                  <a:lnTo>
                    <a:pt x="2963" y="131"/>
                  </a:lnTo>
                  <a:lnTo>
                    <a:pt x="2963" y="133"/>
                  </a:lnTo>
                  <a:lnTo>
                    <a:pt x="2964" y="133"/>
                  </a:lnTo>
                  <a:lnTo>
                    <a:pt x="2964" y="131"/>
                  </a:lnTo>
                  <a:lnTo>
                    <a:pt x="2964" y="130"/>
                  </a:lnTo>
                  <a:lnTo>
                    <a:pt x="2964" y="128"/>
                  </a:lnTo>
                  <a:lnTo>
                    <a:pt x="2964" y="127"/>
                  </a:lnTo>
                  <a:lnTo>
                    <a:pt x="2964" y="125"/>
                  </a:lnTo>
                  <a:lnTo>
                    <a:pt x="2963" y="125"/>
                  </a:lnTo>
                  <a:lnTo>
                    <a:pt x="2961" y="125"/>
                  </a:lnTo>
                  <a:lnTo>
                    <a:pt x="2960" y="125"/>
                  </a:lnTo>
                  <a:lnTo>
                    <a:pt x="2958" y="125"/>
                  </a:lnTo>
                  <a:lnTo>
                    <a:pt x="2958" y="124"/>
                  </a:lnTo>
                  <a:lnTo>
                    <a:pt x="2957" y="122"/>
                  </a:lnTo>
                  <a:lnTo>
                    <a:pt x="2955" y="122"/>
                  </a:lnTo>
                  <a:lnTo>
                    <a:pt x="2955" y="121"/>
                  </a:lnTo>
                  <a:lnTo>
                    <a:pt x="2955" y="119"/>
                  </a:lnTo>
                  <a:lnTo>
                    <a:pt x="2954" y="119"/>
                  </a:lnTo>
                  <a:lnTo>
                    <a:pt x="2952" y="119"/>
                  </a:lnTo>
                  <a:lnTo>
                    <a:pt x="2950" y="119"/>
                  </a:lnTo>
                  <a:lnTo>
                    <a:pt x="2950" y="117"/>
                  </a:lnTo>
                  <a:lnTo>
                    <a:pt x="2949" y="117"/>
                  </a:lnTo>
                  <a:lnTo>
                    <a:pt x="2947" y="117"/>
                  </a:lnTo>
                  <a:lnTo>
                    <a:pt x="2946" y="117"/>
                  </a:lnTo>
                  <a:lnTo>
                    <a:pt x="2944" y="117"/>
                  </a:lnTo>
                  <a:lnTo>
                    <a:pt x="2944" y="116"/>
                  </a:lnTo>
                  <a:lnTo>
                    <a:pt x="2943" y="114"/>
                  </a:lnTo>
                  <a:lnTo>
                    <a:pt x="2944" y="114"/>
                  </a:lnTo>
                  <a:lnTo>
                    <a:pt x="2946" y="114"/>
                  </a:lnTo>
                  <a:lnTo>
                    <a:pt x="2946" y="113"/>
                  </a:lnTo>
                  <a:lnTo>
                    <a:pt x="2944" y="113"/>
                  </a:lnTo>
                  <a:lnTo>
                    <a:pt x="2943" y="113"/>
                  </a:lnTo>
                  <a:lnTo>
                    <a:pt x="2943" y="111"/>
                  </a:lnTo>
                  <a:lnTo>
                    <a:pt x="2943" y="111"/>
                  </a:lnTo>
                  <a:lnTo>
                    <a:pt x="2941" y="111"/>
                  </a:lnTo>
                  <a:lnTo>
                    <a:pt x="2941" y="110"/>
                  </a:lnTo>
                  <a:lnTo>
                    <a:pt x="2941" y="108"/>
                  </a:lnTo>
                  <a:lnTo>
                    <a:pt x="2940" y="108"/>
                  </a:lnTo>
                  <a:lnTo>
                    <a:pt x="2940" y="107"/>
                  </a:lnTo>
                  <a:lnTo>
                    <a:pt x="2938" y="107"/>
                  </a:lnTo>
                  <a:lnTo>
                    <a:pt x="2938" y="108"/>
                  </a:lnTo>
                  <a:lnTo>
                    <a:pt x="2937" y="108"/>
                  </a:lnTo>
                  <a:lnTo>
                    <a:pt x="2937" y="107"/>
                  </a:lnTo>
                  <a:lnTo>
                    <a:pt x="2935" y="107"/>
                  </a:lnTo>
                  <a:lnTo>
                    <a:pt x="2935" y="105"/>
                  </a:lnTo>
                  <a:lnTo>
                    <a:pt x="2933" y="105"/>
                  </a:lnTo>
                  <a:lnTo>
                    <a:pt x="2935" y="104"/>
                  </a:lnTo>
                  <a:lnTo>
                    <a:pt x="2933" y="104"/>
                  </a:lnTo>
                  <a:lnTo>
                    <a:pt x="2933" y="102"/>
                  </a:lnTo>
                  <a:lnTo>
                    <a:pt x="2935" y="102"/>
                  </a:lnTo>
                  <a:lnTo>
                    <a:pt x="2937" y="102"/>
                  </a:lnTo>
                  <a:lnTo>
                    <a:pt x="2938" y="100"/>
                  </a:lnTo>
                  <a:lnTo>
                    <a:pt x="2940" y="99"/>
                  </a:lnTo>
                  <a:lnTo>
                    <a:pt x="2940" y="97"/>
                  </a:lnTo>
                  <a:lnTo>
                    <a:pt x="2940" y="96"/>
                  </a:lnTo>
                  <a:lnTo>
                    <a:pt x="2938" y="96"/>
                  </a:lnTo>
                  <a:lnTo>
                    <a:pt x="2938" y="94"/>
                  </a:lnTo>
                  <a:lnTo>
                    <a:pt x="2938" y="93"/>
                  </a:lnTo>
                  <a:lnTo>
                    <a:pt x="2937" y="93"/>
                  </a:lnTo>
                  <a:lnTo>
                    <a:pt x="2937" y="91"/>
                  </a:lnTo>
                  <a:lnTo>
                    <a:pt x="2937" y="90"/>
                  </a:lnTo>
                  <a:lnTo>
                    <a:pt x="2935" y="90"/>
                  </a:lnTo>
                  <a:lnTo>
                    <a:pt x="2937" y="88"/>
                  </a:lnTo>
                  <a:lnTo>
                    <a:pt x="2935" y="86"/>
                  </a:lnTo>
                  <a:lnTo>
                    <a:pt x="2937" y="86"/>
                  </a:lnTo>
                  <a:lnTo>
                    <a:pt x="2940" y="86"/>
                  </a:lnTo>
                  <a:lnTo>
                    <a:pt x="2943" y="86"/>
                  </a:lnTo>
                  <a:lnTo>
                    <a:pt x="2946" y="86"/>
                  </a:lnTo>
                  <a:lnTo>
                    <a:pt x="2947" y="86"/>
                  </a:lnTo>
                  <a:lnTo>
                    <a:pt x="2949" y="86"/>
                  </a:lnTo>
                  <a:lnTo>
                    <a:pt x="2950" y="88"/>
                  </a:lnTo>
                  <a:lnTo>
                    <a:pt x="2952" y="88"/>
                  </a:lnTo>
                  <a:lnTo>
                    <a:pt x="2954" y="88"/>
                  </a:lnTo>
                  <a:lnTo>
                    <a:pt x="2955" y="88"/>
                  </a:lnTo>
                  <a:lnTo>
                    <a:pt x="2957" y="88"/>
                  </a:lnTo>
                  <a:lnTo>
                    <a:pt x="2957" y="90"/>
                  </a:lnTo>
                  <a:lnTo>
                    <a:pt x="2958" y="90"/>
                  </a:lnTo>
                  <a:lnTo>
                    <a:pt x="2958" y="91"/>
                  </a:lnTo>
                  <a:lnTo>
                    <a:pt x="2958" y="91"/>
                  </a:lnTo>
                  <a:lnTo>
                    <a:pt x="2958" y="93"/>
                  </a:lnTo>
                  <a:lnTo>
                    <a:pt x="2960" y="93"/>
                  </a:lnTo>
                  <a:lnTo>
                    <a:pt x="2960" y="94"/>
                  </a:lnTo>
                  <a:lnTo>
                    <a:pt x="2960" y="96"/>
                  </a:lnTo>
                  <a:lnTo>
                    <a:pt x="2960" y="97"/>
                  </a:lnTo>
                  <a:lnTo>
                    <a:pt x="2961" y="97"/>
                  </a:lnTo>
                  <a:lnTo>
                    <a:pt x="2961" y="99"/>
                  </a:lnTo>
                  <a:lnTo>
                    <a:pt x="2961" y="100"/>
                  </a:lnTo>
                  <a:lnTo>
                    <a:pt x="2960" y="100"/>
                  </a:lnTo>
                  <a:lnTo>
                    <a:pt x="2961" y="102"/>
                  </a:lnTo>
                  <a:lnTo>
                    <a:pt x="2963" y="102"/>
                  </a:lnTo>
                  <a:lnTo>
                    <a:pt x="2967" y="104"/>
                  </a:lnTo>
                  <a:lnTo>
                    <a:pt x="2969" y="105"/>
                  </a:lnTo>
                  <a:lnTo>
                    <a:pt x="2969" y="107"/>
                  </a:lnTo>
                  <a:lnTo>
                    <a:pt x="2971" y="107"/>
                  </a:lnTo>
                  <a:lnTo>
                    <a:pt x="2972" y="107"/>
                  </a:lnTo>
                  <a:lnTo>
                    <a:pt x="2972" y="108"/>
                  </a:lnTo>
                  <a:lnTo>
                    <a:pt x="2972" y="110"/>
                  </a:lnTo>
                  <a:lnTo>
                    <a:pt x="2974" y="110"/>
                  </a:lnTo>
                  <a:lnTo>
                    <a:pt x="2974" y="111"/>
                  </a:lnTo>
                  <a:lnTo>
                    <a:pt x="2974" y="111"/>
                  </a:lnTo>
                  <a:lnTo>
                    <a:pt x="2975" y="113"/>
                  </a:lnTo>
                  <a:lnTo>
                    <a:pt x="2975" y="114"/>
                  </a:lnTo>
                  <a:lnTo>
                    <a:pt x="2977" y="114"/>
                  </a:lnTo>
                  <a:lnTo>
                    <a:pt x="2978" y="114"/>
                  </a:lnTo>
                  <a:lnTo>
                    <a:pt x="2978" y="116"/>
                  </a:lnTo>
                  <a:lnTo>
                    <a:pt x="2980" y="116"/>
                  </a:lnTo>
                  <a:lnTo>
                    <a:pt x="2980" y="117"/>
                  </a:lnTo>
                  <a:lnTo>
                    <a:pt x="2981" y="119"/>
                  </a:lnTo>
                  <a:lnTo>
                    <a:pt x="2981" y="121"/>
                  </a:lnTo>
                  <a:lnTo>
                    <a:pt x="2983" y="121"/>
                  </a:lnTo>
                  <a:lnTo>
                    <a:pt x="2983" y="122"/>
                  </a:lnTo>
                  <a:lnTo>
                    <a:pt x="2983" y="124"/>
                  </a:lnTo>
                  <a:lnTo>
                    <a:pt x="2984" y="124"/>
                  </a:lnTo>
                  <a:lnTo>
                    <a:pt x="2984" y="125"/>
                  </a:lnTo>
                  <a:lnTo>
                    <a:pt x="2986" y="125"/>
                  </a:lnTo>
                  <a:lnTo>
                    <a:pt x="2988" y="127"/>
                  </a:lnTo>
                  <a:lnTo>
                    <a:pt x="2991" y="127"/>
                  </a:lnTo>
                  <a:lnTo>
                    <a:pt x="2994" y="128"/>
                  </a:lnTo>
                  <a:lnTo>
                    <a:pt x="2995" y="130"/>
                  </a:lnTo>
                  <a:lnTo>
                    <a:pt x="2995" y="131"/>
                  </a:lnTo>
                  <a:lnTo>
                    <a:pt x="2995" y="133"/>
                  </a:lnTo>
                  <a:lnTo>
                    <a:pt x="2995" y="134"/>
                  </a:lnTo>
                  <a:lnTo>
                    <a:pt x="2995" y="134"/>
                  </a:lnTo>
                  <a:lnTo>
                    <a:pt x="2995" y="136"/>
                  </a:lnTo>
                  <a:lnTo>
                    <a:pt x="2997" y="138"/>
                  </a:lnTo>
                  <a:lnTo>
                    <a:pt x="2995" y="138"/>
                  </a:lnTo>
                  <a:lnTo>
                    <a:pt x="2995" y="139"/>
                  </a:lnTo>
                  <a:lnTo>
                    <a:pt x="2995" y="141"/>
                  </a:lnTo>
                  <a:lnTo>
                    <a:pt x="2995" y="142"/>
                  </a:lnTo>
                  <a:lnTo>
                    <a:pt x="2995" y="142"/>
                  </a:lnTo>
                  <a:lnTo>
                    <a:pt x="2995" y="144"/>
                  </a:lnTo>
                  <a:lnTo>
                    <a:pt x="2995" y="144"/>
                  </a:lnTo>
                  <a:lnTo>
                    <a:pt x="2995" y="145"/>
                  </a:lnTo>
                  <a:lnTo>
                    <a:pt x="2995" y="145"/>
                  </a:lnTo>
                  <a:lnTo>
                    <a:pt x="2994" y="145"/>
                  </a:lnTo>
                  <a:lnTo>
                    <a:pt x="2994" y="147"/>
                  </a:lnTo>
                  <a:lnTo>
                    <a:pt x="2995" y="147"/>
                  </a:lnTo>
                  <a:lnTo>
                    <a:pt x="2995" y="148"/>
                  </a:lnTo>
                  <a:lnTo>
                    <a:pt x="2994" y="148"/>
                  </a:lnTo>
                  <a:lnTo>
                    <a:pt x="2991" y="148"/>
                  </a:lnTo>
                  <a:lnTo>
                    <a:pt x="2989" y="148"/>
                  </a:lnTo>
                  <a:lnTo>
                    <a:pt x="2988" y="148"/>
                  </a:lnTo>
                  <a:lnTo>
                    <a:pt x="2988" y="148"/>
                  </a:lnTo>
                  <a:lnTo>
                    <a:pt x="2986" y="148"/>
                  </a:lnTo>
                  <a:lnTo>
                    <a:pt x="2984" y="147"/>
                  </a:lnTo>
                  <a:lnTo>
                    <a:pt x="2983" y="147"/>
                  </a:lnTo>
                  <a:lnTo>
                    <a:pt x="2981" y="147"/>
                  </a:lnTo>
                  <a:lnTo>
                    <a:pt x="2981" y="148"/>
                  </a:lnTo>
                  <a:lnTo>
                    <a:pt x="2980" y="148"/>
                  </a:lnTo>
                  <a:lnTo>
                    <a:pt x="2980" y="148"/>
                  </a:lnTo>
                  <a:lnTo>
                    <a:pt x="2981" y="148"/>
                  </a:lnTo>
                  <a:lnTo>
                    <a:pt x="2983" y="148"/>
                  </a:lnTo>
                  <a:lnTo>
                    <a:pt x="2983" y="150"/>
                  </a:lnTo>
                  <a:lnTo>
                    <a:pt x="2984" y="150"/>
                  </a:lnTo>
                  <a:lnTo>
                    <a:pt x="2986" y="150"/>
                  </a:lnTo>
                  <a:lnTo>
                    <a:pt x="2989" y="150"/>
                  </a:lnTo>
                  <a:lnTo>
                    <a:pt x="2991" y="152"/>
                  </a:lnTo>
                  <a:lnTo>
                    <a:pt x="2992" y="152"/>
                  </a:lnTo>
                  <a:lnTo>
                    <a:pt x="2994" y="150"/>
                  </a:lnTo>
                  <a:lnTo>
                    <a:pt x="2995" y="150"/>
                  </a:lnTo>
                  <a:lnTo>
                    <a:pt x="2995" y="150"/>
                  </a:lnTo>
                  <a:lnTo>
                    <a:pt x="2997" y="152"/>
                  </a:lnTo>
                  <a:lnTo>
                    <a:pt x="2998" y="152"/>
                  </a:lnTo>
                  <a:lnTo>
                    <a:pt x="3000" y="152"/>
                  </a:lnTo>
                  <a:lnTo>
                    <a:pt x="3001" y="152"/>
                  </a:lnTo>
                  <a:lnTo>
                    <a:pt x="3003" y="152"/>
                  </a:lnTo>
                  <a:lnTo>
                    <a:pt x="3003" y="150"/>
                  </a:lnTo>
                  <a:lnTo>
                    <a:pt x="3001" y="150"/>
                  </a:lnTo>
                  <a:lnTo>
                    <a:pt x="3001" y="148"/>
                  </a:lnTo>
                  <a:lnTo>
                    <a:pt x="3003" y="148"/>
                  </a:lnTo>
                  <a:lnTo>
                    <a:pt x="3003" y="148"/>
                  </a:lnTo>
                  <a:lnTo>
                    <a:pt x="3005" y="148"/>
                  </a:lnTo>
                  <a:lnTo>
                    <a:pt x="3006" y="147"/>
                  </a:lnTo>
                  <a:lnTo>
                    <a:pt x="3006" y="145"/>
                  </a:lnTo>
                  <a:lnTo>
                    <a:pt x="3008" y="145"/>
                  </a:lnTo>
                  <a:lnTo>
                    <a:pt x="3008" y="144"/>
                  </a:lnTo>
                  <a:lnTo>
                    <a:pt x="3006" y="144"/>
                  </a:lnTo>
                  <a:lnTo>
                    <a:pt x="3006" y="142"/>
                  </a:lnTo>
                  <a:lnTo>
                    <a:pt x="3006" y="141"/>
                  </a:lnTo>
                  <a:lnTo>
                    <a:pt x="3006" y="139"/>
                  </a:lnTo>
                  <a:lnTo>
                    <a:pt x="3008" y="138"/>
                  </a:lnTo>
                  <a:lnTo>
                    <a:pt x="3006" y="136"/>
                  </a:lnTo>
                  <a:lnTo>
                    <a:pt x="3006" y="134"/>
                  </a:lnTo>
                  <a:lnTo>
                    <a:pt x="3005" y="134"/>
                  </a:lnTo>
                  <a:lnTo>
                    <a:pt x="3005" y="133"/>
                  </a:lnTo>
                  <a:lnTo>
                    <a:pt x="3003" y="133"/>
                  </a:lnTo>
                  <a:lnTo>
                    <a:pt x="3003" y="131"/>
                  </a:lnTo>
                  <a:lnTo>
                    <a:pt x="3000" y="131"/>
                  </a:lnTo>
                  <a:lnTo>
                    <a:pt x="3000" y="130"/>
                  </a:lnTo>
                  <a:lnTo>
                    <a:pt x="2998" y="128"/>
                  </a:lnTo>
                  <a:lnTo>
                    <a:pt x="2998" y="127"/>
                  </a:lnTo>
                  <a:lnTo>
                    <a:pt x="3000" y="127"/>
                  </a:lnTo>
                  <a:lnTo>
                    <a:pt x="3001" y="125"/>
                  </a:lnTo>
                  <a:lnTo>
                    <a:pt x="3003" y="125"/>
                  </a:lnTo>
                  <a:lnTo>
                    <a:pt x="3005" y="125"/>
                  </a:lnTo>
                  <a:lnTo>
                    <a:pt x="3006" y="125"/>
                  </a:lnTo>
                  <a:lnTo>
                    <a:pt x="3008" y="125"/>
                  </a:lnTo>
                  <a:lnTo>
                    <a:pt x="3009" y="125"/>
                  </a:lnTo>
                  <a:lnTo>
                    <a:pt x="3011" y="125"/>
                  </a:lnTo>
                  <a:lnTo>
                    <a:pt x="3011" y="127"/>
                  </a:lnTo>
                  <a:lnTo>
                    <a:pt x="3014" y="127"/>
                  </a:lnTo>
                  <a:lnTo>
                    <a:pt x="3014" y="128"/>
                  </a:lnTo>
                  <a:lnTo>
                    <a:pt x="3015" y="128"/>
                  </a:lnTo>
                  <a:lnTo>
                    <a:pt x="3017" y="128"/>
                  </a:lnTo>
                  <a:lnTo>
                    <a:pt x="3019" y="130"/>
                  </a:lnTo>
                  <a:lnTo>
                    <a:pt x="3019" y="131"/>
                  </a:lnTo>
                  <a:lnTo>
                    <a:pt x="3020" y="131"/>
                  </a:lnTo>
                  <a:lnTo>
                    <a:pt x="3020" y="133"/>
                  </a:lnTo>
                  <a:lnTo>
                    <a:pt x="3022" y="134"/>
                  </a:lnTo>
                  <a:lnTo>
                    <a:pt x="3023" y="136"/>
                  </a:lnTo>
                  <a:lnTo>
                    <a:pt x="3022" y="136"/>
                  </a:lnTo>
                  <a:lnTo>
                    <a:pt x="3023" y="138"/>
                  </a:lnTo>
                  <a:lnTo>
                    <a:pt x="3025" y="138"/>
                  </a:lnTo>
                  <a:lnTo>
                    <a:pt x="3025" y="136"/>
                  </a:lnTo>
                  <a:lnTo>
                    <a:pt x="3023" y="134"/>
                  </a:lnTo>
                  <a:lnTo>
                    <a:pt x="3023" y="133"/>
                  </a:lnTo>
                  <a:lnTo>
                    <a:pt x="3025" y="133"/>
                  </a:lnTo>
                  <a:lnTo>
                    <a:pt x="3026" y="131"/>
                  </a:lnTo>
                  <a:lnTo>
                    <a:pt x="3025" y="131"/>
                  </a:lnTo>
                  <a:lnTo>
                    <a:pt x="3023" y="131"/>
                  </a:lnTo>
                  <a:lnTo>
                    <a:pt x="3023" y="130"/>
                  </a:lnTo>
                  <a:lnTo>
                    <a:pt x="3022" y="130"/>
                  </a:lnTo>
                  <a:lnTo>
                    <a:pt x="3020" y="130"/>
                  </a:lnTo>
                  <a:lnTo>
                    <a:pt x="3020" y="128"/>
                  </a:lnTo>
                  <a:lnTo>
                    <a:pt x="3019" y="128"/>
                  </a:lnTo>
                  <a:lnTo>
                    <a:pt x="3019" y="127"/>
                  </a:lnTo>
                  <a:lnTo>
                    <a:pt x="3017" y="127"/>
                  </a:lnTo>
                  <a:lnTo>
                    <a:pt x="3017" y="125"/>
                  </a:lnTo>
                  <a:lnTo>
                    <a:pt x="3015" y="125"/>
                  </a:lnTo>
                  <a:lnTo>
                    <a:pt x="3014" y="125"/>
                  </a:lnTo>
                  <a:lnTo>
                    <a:pt x="3011" y="124"/>
                  </a:lnTo>
                  <a:lnTo>
                    <a:pt x="3009" y="124"/>
                  </a:lnTo>
                  <a:lnTo>
                    <a:pt x="3008" y="124"/>
                  </a:lnTo>
                  <a:lnTo>
                    <a:pt x="3006" y="124"/>
                  </a:lnTo>
                  <a:lnTo>
                    <a:pt x="3005" y="122"/>
                  </a:lnTo>
                  <a:lnTo>
                    <a:pt x="3003" y="122"/>
                  </a:lnTo>
                  <a:lnTo>
                    <a:pt x="3001" y="122"/>
                  </a:lnTo>
                  <a:lnTo>
                    <a:pt x="3000" y="122"/>
                  </a:lnTo>
                  <a:lnTo>
                    <a:pt x="2998" y="122"/>
                  </a:lnTo>
                  <a:lnTo>
                    <a:pt x="2998" y="124"/>
                  </a:lnTo>
                  <a:lnTo>
                    <a:pt x="2997" y="124"/>
                  </a:lnTo>
                  <a:lnTo>
                    <a:pt x="2995" y="124"/>
                  </a:lnTo>
                  <a:lnTo>
                    <a:pt x="2995" y="124"/>
                  </a:lnTo>
                  <a:lnTo>
                    <a:pt x="2994" y="124"/>
                  </a:lnTo>
                  <a:lnTo>
                    <a:pt x="2992" y="124"/>
                  </a:lnTo>
                  <a:lnTo>
                    <a:pt x="2991" y="122"/>
                  </a:lnTo>
                  <a:lnTo>
                    <a:pt x="2991" y="121"/>
                  </a:lnTo>
                  <a:lnTo>
                    <a:pt x="2989" y="119"/>
                  </a:lnTo>
                  <a:lnTo>
                    <a:pt x="2988" y="119"/>
                  </a:lnTo>
                  <a:lnTo>
                    <a:pt x="2986" y="117"/>
                  </a:lnTo>
                  <a:lnTo>
                    <a:pt x="2984" y="117"/>
                  </a:lnTo>
                  <a:lnTo>
                    <a:pt x="2984" y="116"/>
                  </a:lnTo>
                  <a:lnTo>
                    <a:pt x="2984" y="114"/>
                  </a:lnTo>
                  <a:lnTo>
                    <a:pt x="2983" y="113"/>
                  </a:lnTo>
                  <a:lnTo>
                    <a:pt x="2983" y="111"/>
                  </a:lnTo>
                  <a:lnTo>
                    <a:pt x="2983" y="111"/>
                  </a:lnTo>
                  <a:lnTo>
                    <a:pt x="2983" y="110"/>
                  </a:lnTo>
                  <a:lnTo>
                    <a:pt x="2981" y="110"/>
                  </a:lnTo>
                  <a:lnTo>
                    <a:pt x="2981" y="108"/>
                  </a:lnTo>
                  <a:lnTo>
                    <a:pt x="2978" y="107"/>
                  </a:lnTo>
                  <a:lnTo>
                    <a:pt x="2977" y="107"/>
                  </a:lnTo>
                  <a:lnTo>
                    <a:pt x="2977" y="105"/>
                  </a:lnTo>
                  <a:lnTo>
                    <a:pt x="2975" y="105"/>
                  </a:lnTo>
                  <a:lnTo>
                    <a:pt x="2974" y="105"/>
                  </a:lnTo>
                  <a:lnTo>
                    <a:pt x="2974" y="104"/>
                  </a:lnTo>
                  <a:lnTo>
                    <a:pt x="2972" y="104"/>
                  </a:lnTo>
                  <a:lnTo>
                    <a:pt x="2972" y="102"/>
                  </a:lnTo>
                  <a:lnTo>
                    <a:pt x="2971" y="102"/>
                  </a:lnTo>
                  <a:lnTo>
                    <a:pt x="2969" y="102"/>
                  </a:lnTo>
                  <a:lnTo>
                    <a:pt x="2967" y="102"/>
                  </a:lnTo>
                  <a:lnTo>
                    <a:pt x="2969" y="100"/>
                  </a:lnTo>
                  <a:lnTo>
                    <a:pt x="2969" y="99"/>
                  </a:lnTo>
                  <a:lnTo>
                    <a:pt x="2967" y="99"/>
                  </a:lnTo>
                  <a:lnTo>
                    <a:pt x="2967" y="97"/>
                  </a:lnTo>
                  <a:lnTo>
                    <a:pt x="2969" y="96"/>
                  </a:lnTo>
                  <a:lnTo>
                    <a:pt x="2971" y="96"/>
                  </a:lnTo>
                  <a:lnTo>
                    <a:pt x="2972" y="96"/>
                  </a:lnTo>
                  <a:lnTo>
                    <a:pt x="2972" y="94"/>
                  </a:lnTo>
                  <a:lnTo>
                    <a:pt x="2972" y="93"/>
                  </a:lnTo>
                  <a:lnTo>
                    <a:pt x="2971" y="91"/>
                  </a:lnTo>
                  <a:lnTo>
                    <a:pt x="2969" y="91"/>
                  </a:lnTo>
                  <a:lnTo>
                    <a:pt x="2969" y="90"/>
                  </a:lnTo>
                  <a:lnTo>
                    <a:pt x="2967" y="90"/>
                  </a:lnTo>
                  <a:lnTo>
                    <a:pt x="2966" y="88"/>
                  </a:lnTo>
                  <a:lnTo>
                    <a:pt x="2966" y="86"/>
                  </a:lnTo>
                  <a:lnTo>
                    <a:pt x="2967" y="86"/>
                  </a:lnTo>
                  <a:lnTo>
                    <a:pt x="2967" y="88"/>
                  </a:lnTo>
                  <a:lnTo>
                    <a:pt x="2969" y="88"/>
                  </a:lnTo>
                  <a:lnTo>
                    <a:pt x="2971" y="88"/>
                  </a:lnTo>
                  <a:lnTo>
                    <a:pt x="2971" y="90"/>
                  </a:lnTo>
                  <a:lnTo>
                    <a:pt x="2972" y="90"/>
                  </a:lnTo>
                  <a:lnTo>
                    <a:pt x="2972" y="91"/>
                  </a:lnTo>
                  <a:lnTo>
                    <a:pt x="2974" y="91"/>
                  </a:lnTo>
                  <a:lnTo>
                    <a:pt x="2974" y="93"/>
                  </a:lnTo>
                  <a:lnTo>
                    <a:pt x="2975" y="93"/>
                  </a:lnTo>
                  <a:lnTo>
                    <a:pt x="2977" y="93"/>
                  </a:lnTo>
                  <a:lnTo>
                    <a:pt x="2975" y="94"/>
                  </a:lnTo>
                  <a:lnTo>
                    <a:pt x="2977" y="94"/>
                  </a:lnTo>
                  <a:lnTo>
                    <a:pt x="2977" y="96"/>
                  </a:lnTo>
                  <a:lnTo>
                    <a:pt x="2977" y="97"/>
                  </a:lnTo>
                  <a:lnTo>
                    <a:pt x="2978" y="97"/>
                  </a:lnTo>
                  <a:lnTo>
                    <a:pt x="2978" y="99"/>
                  </a:lnTo>
                  <a:lnTo>
                    <a:pt x="2980" y="99"/>
                  </a:lnTo>
                  <a:lnTo>
                    <a:pt x="2981" y="100"/>
                  </a:lnTo>
                  <a:lnTo>
                    <a:pt x="2980" y="100"/>
                  </a:lnTo>
                  <a:lnTo>
                    <a:pt x="2981" y="102"/>
                  </a:lnTo>
                  <a:lnTo>
                    <a:pt x="2983" y="102"/>
                  </a:lnTo>
                  <a:lnTo>
                    <a:pt x="2984" y="104"/>
                  </a:lnTo>
                  <a:lnTo>
                    <a:pt x="2988" y="104"/>
                  </a:lnTo>
                  <a:lnTo>
                    <a:pt x="2991" y="104"/>
                  </a:lnTo>
                  <a:lnTo>
                    <a:pt x="2992" y="104"/>
                  </a:lnTo>
                  <a:lnTo>
                    <a:pt x="2994" y="104"/>
                  </a:lnTo>
                  <a:lnTo>
                    <a:pt x="2995" y="104"/>
                  </a:lnTo>
                  <a:lnTo>
                    <a:pt x="2995" y="104"/>
                  </a:lnTo>
                  <a:lnTo>
                    <a:pt x="2997" y="104"/>
                  </a:lnTo>
                  <a:lnTo>
                    <a:pt x="2997" y="105"/>
                  </a:lnTo>
                  <a:lnTo>
                    <a:pt x="2998" y="105"/>
                  </a:lnTo>
                  <a:lnTo>
                    <a:pt x="3000" y="105"/>
                  </a:lnTo>
                  <a:lnTo>
                    <a:pt x="3000" y="107"/>
                  </a:lnTo>
                  <a:lnTo>
                    <a:pt x="3001" y="107"/>
                  </a:lnTo>
                  <a:lnTo>
                    <a:pt x="3003" y="107"/>
                  </a:lnTo>
                  <a:lnTo>
                    <a:pt x="3003" y="105"/>
                  </a:lnTo>
                  <a:lnTo>
                    <a:pt x="3001" y="105"/>
                  </a:lnTo>
                  <a:lnTo>
                    <a:pt x="3000" y="105"/>
                  </a:lnTo>
                  <a:lnTo>
                    <a:pt x="3000" y="104"/>
                  </a:lnTo>
                  <a:lnTo>
                    <a:pt x="2998" y="104"/>
                  </a:lnTo>
                  <a:lnTo>
                    <a:pt x="2997" y="104"/>
                  </a:lnTo>
                  <a:lnTo>
                    <a:pt x="2997" y="102"/>
                  </a:lnTo>
                  <a:lnTo>
                    <a:pt x="2995" y="102"/>
                  </a:lnTo>
                  <a:lnTo>
                    <a:pt x="2995" y="104"/>
                  </a:lnTo>
                  <a:lnTo>
                    <a:pt x="2995" y="102"/>
                  </a:lnTo>
                  <a:lnTo>
                    <a:pt x="2994" y="102"/>
                  </a:lnTo>
                  <a:lnTo>
                    <a:pt x="2992" y="102"/>
                  </a:lnTo>
                  <a:lnTo>
                    <a:pt x="2991" y="102"/>
                  </a:lnTo>
                  <a:lnTo>
                    <a:pt x="2989" y="100"/>
                  </a:lnTo>
                  <a:lnTo>
                    <a:pt x="2988" y="100"/>
                  </a:lnTo>
                  <a:lnTo>
                    <a:pt x="2986" y="100"/>
                  </a:lnTo>
                  <a:lnTo>
                    <a:pt x="2984" y="100"/>
                  </a:lnTo>
                  <a:lnTo>
                    <a:pt x="2984" y="99"/>
                  </a:lnTo>
                  <a:lnTo>
                    <a:pt x="2983" y="99"/>
                  </a:lnTo>
                  <a:lnTo>
                    <a:pt x="2983" y="97"/>
                  </a:lnTo>
                  <a:lnTo>
                    <a:pt x="2981" y="97"/>
                  </a:lnTo>
                  <a:lnTo>
                    <a:pt x="2981" y="96"/>
                  </a:lnTo>
                  <a:lnTo>
                    <a:pt x="2983" y="96"/>
                  </a:lnTo>
                  <a:lnTo>
                    <a:pt x="2984" y="96"/>
                  </a:lnTo>
                  <a:lnTo>
                    <a:pt x="2986" y="96"/>
                  </a:lnTo>
                  <a:lnTo>
                    <a:pt x="2989" y="97"/>
                  </a:lnTo>
                  <a:lnTo>
                    <a:pt x="2991" y="97"/>
                  </a:lnTo>
                  <a:lnTo>
                    <a:pt x="2992" y="97"/>
                  </a:lnTo>
                  <a:lnTo>
                    <a:pt x="2994" y="97"/>
                  </a:lnTo>
                  <a:lnTo>
                    <a:pt x="2994" y="96"/>
                  </a:lnTo>
                  <a:lnTo>
                    <a:pt x="2992" y="96"/>
                  </a:lnTo>
                  <a:lnTo>
                    <a:pt x="2991" y="94"/>
                  </a:lnTo>
                  <a:lnTo>
                    <a:pt x="2989" y="94"/>
                  </a:lnTo>
                  <a:lnTo>
                    <a:pt x="2988" y="96"/>
                  </a:lnTo>
                  <a:lnTo>
                    <a:pt x="2988" y="94"/>
                  </a:lnTo>
                  <a:lnTo>
                    <a:pt x="2988" y="93"/>
                  </a:lnTo>
                  <a:lnTo>
                    <a:pt x="2989" y="93"/>
                  </a:lnTo>
                  <a:lnTo>
                    <a:pt x="2991" y="91"/>
                  </a:lnTo>
                  <a:lnTo>
                    <a:pt x="2992" y="91"/>
                  </a:lnTo>
                  <a:lnTo>
                    <a:pt x="2994" y="93"/>
                  </a:lnTo>
                  <a:lnTo>
                    <a:pt x="2995" y="91"/>
                  </a:lnTo>
                  <a:lnTo>
                    <a:pt x="2995" y="93"/>
                  </a:lnTo>
                  <a:lnTo>
                    <a:pt x="2995" y="93"/>
                  </a:lnTo>
                  <a:lnTo>
                    <a:pt x="2998" y="93"/>
                  </a:lnTo>
                  <a:lnTo>
                    <a:pt x="3000" y="94"/>
                  </a:lnTo>
                  <a:lnTo>
                    <a:pt x="3003" y="94"/>
                  </a:lnTo>
                  <a:lnTo>
                    <a:pt x="3005" y="94"/>
                  </a:lnTo>
                  <a:lnTo>
                    <a:pt x="3005" y="96"/>
                  </a:lnTo>
                  <a:lnTo>
                    <a:pt x="3008" y="96"/>
                  </a:lnTo>
                  <a:lnTo>
                    <a:pt x="3011" y="97"/>
                  </a:lnTo>
                  <a:lnTo>
                    <a:pt x="3012" y="97"/>
                  </a:lnTo>
                  <a:lnTo>
                    <a:pt x="3014" y="99"/>
                  </a:lnTo>
                  <a:lnTo>
                    <a:pt x="3015" y="99"/>
                  </a:lnTo>
                  <a:lnTo>
                    <a:pt x="3017" y="99"/>
                  </a:lnTo>
                  <a:lnTo>
                    <a:pt x="3019" y="99"/>
                  </a:lnTo>
                  <a:lnTo>
                    <a:pt x="3020" y="97"/>
                  </a:lnTo>
                  <a:lnTo>
                    <a:pt x="3019" y="97"/>
                  </a:lnTo>
                  <a:lnTo>
                    <a:pt x="3019" y="96"/>
                  </a:lnTo>
                  <a:lnTo>
                    <a:pt x="3017" y="96"/>
                  </a:lnTo>
                  <a:lnTo>
                    <a:pt x="3015" y="96"/>
                  </a:lnTo>
                  <a:lnTo>
                    <a:pt x="3014" y="96"/>
                  </a:lnTo>
                  <a:lnTo>
                    <a:pt x="3014" y="94"/>
                  </a:lnTo>
                  <a:lnTo>
                    <a:pt x="3012" y="94"/>
                  </a:lnTo>
                  <a:lnTo>
                    <a:pt x="3012" y="93"/>
                  </a:lnTo>
                  <a:lnTo>
                    <a:pt x="3011" y="93"/>
                  </a:lnTo>
                  <a:lnTo>
                    <a:pt x="3009" y="93"/>
                  </a:lnTo>
                  <a:lnTo>
                    <a:pt x="3008" y="93"/>
                  </a:lnTo>
                  <a:lnTo>
                    <a:pt x="3005" y="93"/>
                  </a:lnTo>
                  <a:lnTo>
                    <a:pt x="3001" y="91"/>
                  </a:lnTo>
                  <a:lnTo>
                    <a:pt x="3000" y="91"/>
                  </a:lnTo>
                  <a:lnTo>
                    <a:pt x="3000" y="90"/>
                  </a:lnTo>
                  <a:lnTo>
                    <a:pt x="2998" y="90"/>
                  </a:lnTo>
                  <a:lnTo>
                    <a:pt x="2998" y="88"/>
                  </a:lnTo>
                  <a:lnTo>
                    <a:pt x="2997" y="88"/>
                  </a:lnTo>
                  <a:lnTo>
                    <a:pt x="2997" y="86"/>
                  </a:lnTo>
                  <a:lnTo>
                    <a:pt x="2995" y="86"/>
                  </a:lnTo>
                  <a:lnTo>
                    <a:pt x="2995" y="85"/>
                  </a:lnTo>
                  <a:lnTo>
                    <a:pt x="2995" y="85"/>
                  </a:lnTo>
                  <a:lnTo>
                    <a:pt x="2994" y="85"/>
                  </a:lnTo>
                  <a:lnTo>
                    <a:pt x="2992" y="85"/>
                  </a:lnTo>
                  <a:lnTo>
                    <a:pt x="2992" y="83"/>
                  </a:lnTo>
                  <a:lnTo>
                    <a:pt x="2991" y="83"/>
                  </a:lnTo>
                  <a:lnTo>
                    <a:pt x="2991" y="82"/>
                  </a:lnTo>
                  <a:lnTo>
                    <a:pt x="2991" y="80"/>
                  </a:lnTo>
                  <a:lnTo>
                    <a:pt x="2992" y="80"/>
                  </a:lnTo>
                  <a:lnTo>
                    <a:pt x="2994" y="80"/>
                  </a:lnTo>
                  <a:lnTo>
                    <a:pt x="2995" y="80"/>
                  </a:lnTo>
                  <a:lnTo>
                    <a:pt x="2997" y="80"/>
                  </a:lnTo>
                  <a:lnTo>
                    <a:pt x="2998" y="80"/>
                  </a:lnTo>
                  <a:lnTo>
                    <a:pt x="3001" y="80"/>
                  </a:lnTo>
                  <a:lnTo>
                    <a:pt x="3003" y="80"/>
                  </a:lnTo>
                  <a:lnTo>
                    <a:pt x="3005" y="79"/>
                  </a:lnTo>
                  <a:lnTo>
                    <a:pt x="3006" y="79"/>
                  </a:lnTo>
                  <a:lnTo>
                    <a:pt x="3008" y="79"/>
                  </a:lnTo>
                  <a:lnTo>
                    <a:pt x="3009" y="79"/>
                  </a:lnTo>
                  <a:lnTo>
                    <a:pt x="3011" y="79"/>
                  </a:lnTo>
                  <a:lnTo>
                    <a:pt x="3012" y="79"/>
                  </a:lnTo>
                  <a:lnTo>
                    <a:pt x="3014" y="79"/>
                  </a:lnTo>
                  <a:lnTo>
                    <a:pt x="3015" y="77"/>
                  </a:lnTo>
                  <a:lnTo>
                    <a:pt x="3017" y="77"/>
                  </a:lnTo>
                  <a:lnTo>
                    <a:pt x="3019" y="77"/>
                  </a:lnTo>
                  <a:lnTo>
                    <a:pt x="3019" y="76"/>
                  </a:lnTo>
                  <a:lnTo>
                    <a:pt x="3017" y="76"/>
                  </a:lnTo>
                  <a:lnTo>
                    <a:pt x="3015" y="76"/>
                  </a:lnTo>
                  <a:lnTo>
                    <a:pt x="3015" y="74"/>
                  </a:lnTo>
                  <a:lnTo>
                    <a:pt x="3014" y="74"/>
                  </a:lnTo>
                  <a:lnTo>
                    <a:pt x="3012" y="74"/>
                  </a:lnTo>
                  <a:lnTo>
                    <a:pt x="3011" y="74"/>
                  </a:lnTo>
                  <a:lnTo>
                    <a:pt x="3011" y="74"/>
                  </a:lnTo>
                  <a:lnTo>
                    <a:pt x="3011" y="73"/>
                  </a:lnTo>
                  <a:lnTo>
                    <a:pt x="3009" y="73"/>
                  </a:lnTo>
                  <a:lnTo>
                    <a:pt x="3009" y="71"/>
                  </a:lnTo>
                  <a:lnTo>
                    <a:pt x="3009" y="69"/>
                  </a:lnTo>
                  <a:lnTo>
                    <a:pt x="3009" y="68"/>
                  </a:lnTo>
                  <a:lnTo>
                    <a:pt x="3011" y="68"/>
                  </a:lnTo>
                  <a:lnTo>
                    <a:pt x="3011" y="66"/>
                  </a:lnTo>
                  <a:lnTo>
                    <a:pt x="3011" y="65"/>
                  </a:lnTo>
                  <a:lnTo>
                    <a:pt x="3012" y="65"/>
                  </a:lnTo>
                  <a:lnTo>
                    <a:pt x="3014" y="65"/>
                  </a:lnTo>
                  <a:lnTo>
                    <a:pt x="3014" y="63"/>
                  </a:lnTo>
                  <a:lnTo>
                    <a:pt x="3015" y="63"/>
                  </a:lnTo>
                  <a:lnTo>
                    <a:pt x="3017" y="63"/>
                  </a:lnTo>
                  <a:lnTo>
                    <a:pt x="3019" y="63"/>
                  </a:lnTo>
                  <a:lnTo>
                    <a:pt x="3020" y="63"/>
                  </a:lnTo>
                  <a:lnTo>
                    <a:pt x="3022" y="63"/>
                  </a:lnTo>
                  <a:lnTo>
                    <a:pt x="3022" y="62"/>
                  </a:lnTo>
                  <a:lnTo>
                    <a:pt x="3023" y="62"/>
                  </a:lnTo>
                  <a:lnTo>
                    <a:pt x="3025" y="62"/>
                  </a:lnTo>
                  <a:lnTo>
                    <a:pt x="3026" y="62"/>
                  </a:lnTo>
                  <a:lnTo>
                    <a:pt x="3028" y="60"/>
                  </a:lnTo>
                  <a:lnTo>
                    <a:pt x="3026" y="60"/>
                  </a:lnTo>
                  <a:lnTo>
                    <a:pt x="3025" y="60"/>
                  </a:lnTo>
                  <a:lnTo>
                    <a:pt x="3023" y="60"/>
                  </a:lnTo>
                  <a:lnTo>
                    <a:pt x="3022" y="59"/>
                  </a:lnTo>
                  <a:lnTo>
                    <a:pt x="3023" y="59"/>
                  </a:lnTo>
                  <a:lnTo>
                    <a:pt x="3025" y="59"/>
                  </a:lnTo>
                  <a:lnTo>
                    <a:pt x="3026" y="59"/>
                  </a:lnTo>
                  <a:lnTo>
                    <a:pt x="3028" y="59"/>
                  </a:lnTo>
                  <a:lnTo>
                    <a:pt x="3029" y="59"/>
                  </a:lnTo>
                  <a:lnTo>
                    <a:pt x="3031" y="59"/>
                  </a:lnTo>
                  <a:lnTo>
                    <a:pt x="3032" y="59"/>
                  </a:lnTo>
                  <a:lnTo>
                    <a:pt x="3032" y="59"/>
                  </a:lnTo>
                  <a:lnTo>
                    <a:pt x="3032" y="57"/>
                  </a:lnTo>
                  <a:lnTo>
                    <a:pt x="3034" y="57"/>
                  </a:lnTo>
                  <a:lnTo>
                    <a:pt x="3036" y="57"/>
                  </a:lnTo>
                  <a:lnTo>
                    <a:pt x="3037" y="57"/>
                  </a:lnTo>
                  <a:lnTo>
                    <a:pt x="3037" y="59"/>
                  </a:lnTo>
                  <a:lnTo>
                    <a:pt x="3036" y="59"/>
                  </a:lnTo>
                  <a:lnTo>
                    <a:pt x="3037" y="60"/>
                  </a:lnTo>
                  <a:lnTo>
                    <a:pt x="3039" y="60"/>
                  </a:lnTo>
                  <a:lnTo>
                    <a:pt x="3040" y="60"/>
                  </a:lnTo>
                  <a:lnTo>
                    <a:pt x="3040" y="59"/>
                  </a:lnTo>
                  <a:lnTo>
                    <a:pt x="3042" y="59"/>
                  </a:lnTo>
                  <a:lnTo>
                    <a:pt x="3043" y="59"/>
                  </a:lnTo>
                  <a:lnTo>
                    <a:pt x="3043" y="60"/>
                  </a:lnTo>
                  <a:lnTo>
                    <a:pt x="3045" y="60"/>
                  </a:lnTo>
                  <a:lnTo>
                    <a:pt x="3045" y="59"/>
                  </a:lnTo>
                  <a:lnTo>
                    <a:pt x="3046" y="57"/>
                  </a:lnTo>
                  <a:lnTo>
                    <a:pt x="3045" y="56"/>
                  </a:lnTo>
                  <a:lnTo>
                    <a:pt x="3046" y="56"/>
                  </a:lnTo>
                  <a:lnTo>
                    <a:pt x="3048" y="56"/>
                  </a:lnTo>
                  <a:lnTo>
                    <a:pt x="3049" y="56"/>
                  </a:lnTo>
                  <a:lnTo>
                    <a:pt x="3051" y="56"/>
                  </a:lnTo>
                  <a:lnTo>
                    <a:pt x="3051" y="54"/>
                  </a:lnTo>
                  <a:lnTo>
                    <a:pt x="3053" y="56"/>
                  </a:lnTo>
                  <a:lnTo>
                    <a:pt x="3053" y="54"/>
                  </a:lnTo>
                  <a:lnTo>
                    <a:pt x="3051" y="54"/>
                  </a:lnTo>
                  <a:lnTo>
                    <a:pt x="3049" y="52"/>
                  </a:lnTo>
                  <a:lnTo>
                    <a:pt x="3048" y="52"/>
                  </a:lnTo>
                  <a:lnTo>
                    <a:pt x="3046" y="52"/>
                  </a:lnTo>
                  <a:lnTo>
                    <a:pt x="3046" y="51"/>
                  </a:lnTo>
                  <a:lnTo>
                    <a:pt x="3045" y="51"/>
                  </a:lnTo>
                  <a:lnTo>
                    <a:pt x="3045" y="49"/>
                  </a:lnTo>
                  <a:lnTo>
                    <a:pt x="3043" y="49"/>
                  </a:lnTo>
                  <a:lnTo>
                    <a:pt x="3045" y="48"/>
                  </a:lnTo>
                  <a:lnTo>
                    <a:pt x="3045" y="46"/>
                  </a:lnTo>
                  <a:lnTo>
                    <a:pt x="3043" y="46"/>
                  </a:lnTo>
                  <a:lnTo>
                    <a:pt x="3043" y="45"/>
                  </a:lnTo>
                  <a:lnTo>
                    <a:pt x="3045" y="45"/>
                  </a:lnTo>
                  <a:lnTo>
                    <a:pt x="3046" y="45"/>
                  </a:lnTo>
                  <a:lnTo>
                    <a:pt x="3048" y="45"/>
                  </a:lnTo>
                  <a:lnTo>
                    <a:pt x="3049" y="45"/>
                  </a:lnTo>
                  <a:lnTo>
                    <a:pt x="3051" y="45"/>
                  </a:lnTo>
                  <a:lnTo>
                    <a:pt x="3053" y="45"/>
                  </a:lnTo>
                  <a:lnTo>
                    <a:pt x="3053" y="46"/>
                  </a:lnTo>
                  <a:lnTo>
                    <a:pt x="3054" y="46"/>
                  </a:lnTo>
                  <a:lnTo>
                    <a:pt x="3056" y="46"/>
                  </a:lnTo>
                  <a:lnTo>
                    <a:pt x="3057" y="46"/>
                  </a:lnTo>
                  <a:lnTo>
                    <a:pt x="3059" y="46"/>
                  </a:lnTo>
                  <a:lnTo>
                    <a:pt x="3060" y="46"/>
                  </a:lnTo>
                  <a:lnTo>
                    <a:pt x="3062" y="48"/>
                  </a:lnTo>
                  <a:lnTo>
                    <a:pt x="3062" y="49"/>
                  </a:lnTo>
                  <a:lnTo>
                    <a:pt x="3063" y="49"/>
                  </a:lnTo>
                  <a:lnTo>
                    <a:pt x="3065" y="49"/>
                  </a:lnTo>
                  <a:lnTo>
                    <a:pt x="3066" y="49"/>
                  </a:lnTo>
                  <a:lnTo>
                    <a:pt x="3066" y="51"/>
                  </a:lnTo>
                  <a:lnTo>
                    <a:pt x="3068" y="51"/>
                  </a:lnTo>
                  <a:lnTo>
                    <a:pt x="3070" y="51"/>
                  </a:lnTo>
                  <a:lnTo>
                    <a:pt x="3070" y="51"/>
                  </a:lnTo>
                  <a:lnTo>
                    <a:pt x="3071" y="51"/>
                  </a:lnTo>
                  <a:lnTo>
                    <a:pt x="3073" y="51"/>
                  </a:lnTo>
                  <a:lnTo>
                    <a:pt x="3074" y="51"/>
                  </a:lnTo>
                  <a:lnTo>
                    <a:pt x="3076" y="52"/>
                  </a:lnTo>
                  <a:lnTo>
                    <a:pt x="3076" y="54"/>
                  </a:lnTo>
                  <a:lnTo>
                    <a:pt x="3077" y="54"/>
                  </a:lnTo>
                  <a:lnTo>
                    <a:pt x="3077" y="56"/>
                  </a:lnTo>
                  <a:lnTo>
                    <a:pt x="3079" y="56"/>
                  </a:lnTo>
                  <a:lnTo>
                    <a:pt x="3080" y="56"/>
                  </a:lnTo>
                  <a:lnTo>
                    <a:pt x="3082" y="56"/>
                  </a:lnTo>
                  <a:lnTo>
                    <a:pt x="3083" y="56"/>
                  </a:lnTo>
                  <a:lnTo>
                    <a:pt x="3083" y="54"/>
                  </a:lnTo>
                  <a:lnTo>
                    <a:pt x="3082" y="54"/>
                  </a:lnTo>
                  <a:lnTo>
                    <a:pt x="3080" y="52"/>
                  </a:lnTo>
                  <a:lnTo>
                    <a:pt x="3082" y="52"/>
                  </a:lnTo>
                  <a:lnTo>
                    <a:pt x="3083" y="52"/>
                  </a:lnTo>
                  <a:lnTo>
                    <a:pt x="3085" y="52"/>
                  </a:lnTo>
                  <a:lnTo>
                    <a:pt x="3087" y="52"/>
                  </a:lnTo>
                  <a:lnTo>
                    <a:pt x="3088" y="52"/>
                  </a:lnTo>
                  <a:lnTo>
                    <a:pt x="3090" y="52"/>
                  </a:lnTo>
                  <a:lnTo>
                    <a:pt x="3091" y="54"/>
                  </a:lnTo>
                  <a:lnTo>
                    <a:pt x="3093" y="52"/>
                  </a:lnTo>
                  <a:lnTo>
                    <a:pt x="3094" y="52"/>
                  </a:lnTo>
                  <a:lnTo>
                    <a:pt x="3096" y="52"/>
                  </a:lnTo>
                  <a:lnTo>
                    <a:pt x="3096" y="54"/>
                  </a:lnTo>
                  <a:lnTo>
                    <a:pt x="3097" y="54"/>
                  </a:lnTo>
                  <a:lnTo>
                    <a:pt x="3099" y="54"/>
                  </a:lnTo>
                  <a:lnTo>
                    <a:pt x="3101" y="54"/>
                  </a:lnTo>
                  <a:lnTo>
                    <a:pt x="3102" y="54"/>
                  </a:lnTo>
                  <a:lnTo>
                    <a:pt x="3105" y="56"/>
                  </a:lnTo>
                  <a:lnTo>
                    <a:pt x="3105" y="54"/>
                  </a:lnTo>
                  <a:lnTo>
                    <a:pt x="3107" y="54"/>
                  </a:lnTo>
                  <a:lnTo>
                    <a:pt x="3107" y="56"/>
                  </a:lnTo>
                  <a:lnTo>
                    <a:pt x="3108" y="57"/>
                  </a:lnTo>
                  <a:lnTo>
                    <a:pt x="3110" y="57"/>
                  </a:lnTo>
                  <a:lnTo>
                    <a:pt x="3111" y="57"/>
                  </a:lnTo>
                  <a:lnTo>
                    <a:pt x="3111" y="56"/>
                  </a:lnTo>
                  <a:lnTo>
                    <a:pt x="3113" y="56"/>
                  </a:lnTo>
                  <a:lnTo>
                    <a:pt x="3113" y="57"/>
                  </a:lnTo>
                  <a:lnTo>
                    <a:pt x="3113" y="59"/>
                  </a:lnTo>
                  <a:lnTo>
                    <a:pt x="3114" y="59"/>
                  </a:lnTo>
                  <a:lnTo>
                    <a:pt x="3116" y="59"/>
                  </a:lnTo>
                  <a:lnTo>
                    <a:pt x="3114" y="57"/>
                  </a:lnTo>
                  <a:lnTo>
                    <a:pt x="3116" y="57"/>
                  </a:lnTo>
                  <a:lnTo>
                    <a:pt x="3118" y="59"/>
                  </a:lnTo>
                  <a:lnTo>
                    <a:pt x="3119" y="59"/>
                  </a:lnTo>
                  <a:lnTo>
                    <a:pt x="3121" y="60"/>
                  </a:lnTo>
                  <a:lnTo>
                    <a:pt x="3122" y="60"/>
                  </a:lnTo>
                  <a:lnTo>
                    <a:pt x="3124" y="60"/>
                  </a:lnTo>
                  <a:lnTo>
                    <a:pt x="3125" y="60"/>
                  </a:lnTo>
                  <a:lnTo>
                    <a:pt x="3125" y="62"/>
                  </a:lnTo>
                  <a:lnTo>
                    <a:pt x="3127" y="62"/>
                  </a:lnTo>
                  <a:lnTo>
                    <a:pt x="3127" y="63"/>
                  </a:lnTo>
                  <a:lnTo>
                    <a:pt x="3124" y="62"/>
                  </a:lnTo>
                  <a:lnTo>
                    <a:pt x="3122" y="62"/>
                  </a:lnTo>
                  <a:lnTo>
                    <a:pt x="3122" y="63"/>
                  </a:lnTo>
                  <a:lnTo>
                    <a:pt x="3124" y="63"/>
                  </a:lnTo>
                  <a:lnTo>
                    <a:pt x="3125" y="63"/>
                  </a:lnTo>
                  <a:lnTo>
                    <a:pt x="3127" y="63"/>
                  </a:lnTo>
                  <a:lnTo>
                    <a:pt x="3128" y="63"/>
                  </a:lnTo>
                  <a:lnTo>
                    <a:pt x="3130" y="65"/>
                  </a:lnTo>
                  <a:lnTo>
                    <a:pt x="3131" y="65"/>
                  </a:lnTo>
                  <a:lnTo>
                    <a:pt x="3133" y="65"/>
                  </a:lnTo>
                  <a:lnTo>
                    <a:pt x="3133" y="66"/>
                  </a:lnTo>
                  <a:lnTo>
                    <a:pt x="3135" y="66"/>
                  </a:lnTo>
                  <a:lnTo>
                    <a:pt x="3135" y="68"/>
                  </a:lnTo>
                  <a:lnTo>
                    <a:pt x="3136" y="69"/>
                  </a:lnTo>
                  <a:lnTo>
                    <a:pt x="3135" y="69"/>
                  </a:lnTo>
                  <a:lnTo>
                    <a:pt x="3135" y="71"/>
                  </a:lnTo>
                  <a:lnTo>
                    <a:pt x="3136" y="71"/>
                  </a:lnTo>
                  <a:lnTo>
                    <a:pt x="3136" y="73"/>
                  </a:lnTo>
                  <a:lnTo>
                    <a:pt x="3133" y="71"/>
                  </a:lnTo>
                  <a:lnTo>
                    <a:pt x="3133" y="73"/>
                  </a:lnTo>
                  <a:lnTo>
                    <a:pt x="3133" y="74"/>
                  </a:lnTo>
                  <a:lnTo>
                    <a:pt x="3131" y="74"/>
                  </a:lnTo>
                  <a:lnTo>
                    <a:pt x="3131" y="74"/>
                  </a:lnTo>
                  <a:lnTo>
                    <a:pt x="3133" y="74"/>
                  </a:lnTo>
                  <a:lnTo>
                    <a:pt x="3135" y="76"/>
                  </a:lnTo>
                  <a:lnTo>
                    <a:pt x="3133" y="76"/>
                  </a:lnTo>
                  <a:lnTo>
                    <a:pt x="3131" y="76"/>
                  </a:lnTo>
                  <a:lnTo>
                    <a:pt x="3131" y="77"/>
                  </a:lnTo>
                  <a:lnTo>
                    <a:pt x="3133" y="77"/>
                  </a:lnTo>
                  <a:lnTo>
                    <a:pt x="3133" y="79"/>
                  </a:lnTo>
                  <a:lnTo>
                    <a:pt x="3131" y="80"/>
                  </a:lnTo>
                  <a:lnTo>
                    <a:pt x="3130" y="80"/>
                  </a:lnTo>
                  <a:lnTo>
                    <a:pt x="3130" y="82"/>
                  </a:lnTo>
                  <a:lnTo>
                    <a:pt x="3131" y="82"/>
                  </a:lnTo>
                  <a:lnTo>
                    <a:pt x="3131" y="83"/>
                  </a:lnTo>
                  <a:lnTo>
                    <a:pt x="3130" y="83"/>
                  </a:lnTo>
                  <a:lnTo>
                    <a:pt x="3130" y="85"/>
                  </a:lnTo>
                  <a:lnTo>
                    <a:pt x="3131" y="85"/>
                  </a:lnTo>
                  <a:lnTo>
                    <a:pt x="3131" y="86"/>
                  </a:lnTo>
                  <a:lnTo>
                    <a:pt x="3131" y="88"/>
                  </a:lnTo>
                  <a:lnTo>
                    <a:pt x="3133" y="88"/>
                  </a:lnTo>
                  <a:lnTo>
                    <a:pt x="3133" y="86"/>
                  </a:lnTo>
                  <a:lnTo>
                    <a:pt x="3133" y="85"/>
                  </a:lnTo>
                  <a:lnTo>
                    <a:pt x="3131" y="85"/>
                  </a:lnTo>
                  <a:lnTo>
                    <a:pt x="3131" y="83"/>
                  </a:lnTo>
                  <a:lnTo>
                    <a:pt x="3135" y="85"/>
                  </a:lnTo>
                  <a:lnTo>
                    <a:pt x="3138" y="85"/>
                  </a:lnTo>
                  <a:lnTo>
                    <a:pt x="3139" y="85"/>
                  </a:lnTo>
                  <a:lnTo>
                    <a:pt x="3139" y="83"/>
                  </a:lnTo>
                  <a:lnTo>
                    <a:pt x="3141" y="83"/>
                  </a:lnTo>
                  <a:lnTo>
                    <a:pt x="3142" y="83"/>
                  </a:lnTo>
                  <a:lnTo>
                    <a:pt x="3144" y="82"/>
                  </a:lnTo>
                  <a:lnTo>
                    <a:pt x="3144" y="82"/>
                  </a:lnTo>
                  <a:lnTo>
                    <a:pt x="3145" y="80"/>
                  </a:lnTo>
                  <a:lnTo>
                    <a:pt x="3147" y="79"/>
                  </a:lnTo>
                  <a:lnTo>
                    <a:pt x="3150" y="79"/>
                  </a:lnTo>
                  <a:lnTo>
                    <a:pt x="3153" y="79"/>
                  </a:lnTo>
                  <a:lnTo>
                    <a:pt x="3155" y="79"/>
                  </a:lnTo>
                  <a:lnTo>
                    <a:pt x="3155" y="77"/>
                  </a:lnTo>
                  <a:lnTo>
                    <a:pt x="3156" y="77"/>
                  </a:lnTo>
                  <a:lnTo>
                    <a:pt x="3158" y="79"/>
                  </a:lnTo>
                  <a:lnTo>
                    <a:pt x="3159" y="79"/>
                  </a:lnTo>
                  <a:lnTo>
                    <a:pt x="3161" y="80"/>
                  </a:lnTo>
                  <a:lnTo>
                    <a:pt x="3162" y="80"/>
                  </a:lnTo>
                  <a:lnTo>
                    <a:pt x="3162" y="82"/>
                  </a:lnTo>
                  <a:lnTo>
                    <a:pt x="3164" y="82"/>
                  </a:lnTo>
                  <a:lnTo>
                    <a:pt x="3164" y="80"/>
                  </a:lnTo>
                  <a:lnTo>
                    <a:pt x="3165" y="80"/>
                  </a:lnTo>
                  <a:lnTo>
                    <a:pt x="3167" y="80"/>
                  </a:lnTo>
                  <a:lnTo>
                    <a:pt x="3169" y="80"/>
                  </a:lnTo>
                  <a:lnTo>
                    <a:pt x="3170" y="80"/>
                  </a:lnTo>
                  <a:lnTo>
                    <a:pt x="3170" y="79"/>
                  </a:lnTo>
                  <a:lnTo>
                    <a:pt x="3173" y="79"/>
                  </a:lnTo>
                  <a:lnTo>
                    <a:pt x="3175" y="80"/>
                  </a:lnTo>
                  <a:lnTo>
                    <a:pt x="3178" y="80"/>
                  </a:lnTo>
                  <a:lnTo>
                    <a:pt x="3181" y="80"/>
                  </a:lnTo>
                  <a:lnTo>
                    <a:pt x="3182" y="80"/>
                  </a:lnTo>
                  <a:lnTo>
                    <a:pt x="3184" y="80"/>
                  </a:lnTo>
                  <a:lnTo>
                    <a:pt x="3186" y="80"/>
                  </a:lnTo>
                  <a:lnTo>
                    <a:pt x="3187" y="80"/>
                  </a:lnTo>
                  <a:lnTo>
                    <a:pt x="3190" y="80"/>
                  </a:lnTo>
                  <a:lnTo>
                    <a:pt x="3192" y="80"/>
                  </a:lnTo>
                  <a:lnTo>
                    <a:pt x="3193" y="82"/>
                  </a:lnTo>
                  <a:lnTo>
                    <a:pt x="3192" y="82"/>
                  </a:lnTo>
                  <a:lnTo>
                    <a:pt x="3192" y="83"/>
                  </a:lnTo>
                  <a:lnTo>
                    <a:pt x="3193" y="83"/>
                  </a:lnTo>
                  <a:lnTo>
                    <a:pt x="3195" y="83"/>
                  </a:lnTo>
                  <a:lnTo>
                    <a:pt x="3200" y="85"/>
                  </a:lnTo>
                  <a:lnTo>
                    <a:pt x="3201" y="85"/>
                  </a:lnTo>
                  <a:lnTo>
                    <a:pt x="3203" y="85"/>
                  </a:lnTo>
                  <a:lnTo>
                    <a:pt x="3204" y="85"/>
                  </a:lnTo>
                  <a:lnTo>
                    <a:pt x="3204" y="86"/>
                  </a:lnTo>
                  <a:lnTo>
                    <a:pt x="3206" y="86"/>
                  </a:lnTo>
                  <a:lnTo>
                    <a:pt x="3209" y="86"/>
                  </a:lnTo>
                  <a:lnTo>
                    <a:pt x="3210" y="86"/>
                  </a:lnTo>
                  <a:lnTo>
                    <a:pt x="3212" y="86"/>
                  </a:lnTo>
                  <a:lnTo>
                    <a:pt x="3213" y="86"/>
                  </a:lnTo>
                  <a:lnTo>
                    <a:pt x="3215" y="86"/>
                  </a:lnTo>
                  <a:lnTo>
                    <a:pt x="3217" y="86"/>
                  </a:lnTo>
                  <a:lnTo>
                    <a:pt x="3218" y="86"/>
                  </a:lnTo>
                  <a:lnTo>
                    <a:pt x="3218" y="86"/>
                  </a:lnTo>
                  <a:lnTo>
                    <a:pt x="3220" y="86"/>
                  </a:lnTo>
                  <a:lnTo>
                    <a:pt x="3223" y="88"/>
                  </a:lnTo>
                  <a:lnTo>
                    <a:pt x="3221" y="86"/>
                  </a:lnTo>
                  <a:lnTo>
                    <a:pt x="3223" y="86"/>
                  </a:lnTo>
                  <a:lnTo>
                    <a:pt x="3224" y="86"/>
                  </a:lnTo>
                  <a:lnTo>
                    <a:pt x="3224" y="85"/>
                  </a:lnTo>
                  <a:lnTo>
                    <a:pt x="3223" y="85"/>
                  </a:lnTo>
                  <a:lnTo>
                    <a:pt x="3223" y="83"/>
                  </a:lnTo>
                  <a:lnTo>
                    <a:pt x="3221" y="83"/>
                  </a:lnTo>
                  <a:lnTo>
                    <a:pt x="3220" y="83"/>
                  </a:lnTo>
                  <a:lnTo>
                    <a:pt x="3218" y="83"/>
                  </a:lnTo>
                  <a:lnTo>
                    <a:pt x="3218" y="82"/>
                  </a:lnTo>
                  <a:lnTo>
                    <a:pt x="3218" y="82"/>
                  </a:lnTo>
                  <a:lnTo>
                    <a:pt x="3217" y="82"/>
                  </a:lnTo>
                  <a:lnTo>
                    <a:pt x="3215" y="82"/>
                  </a:lnTo>
                  <a:lnTo>
                    <a:pt x="3215" y="80"/>
                  </a:lnTo>
                  <a:lnTo>
                    <a:pt x="3217" y="80"/>
                  </a:lnTo>
                  <a:lnTo>
                    <a:pt x="3215" y="79"/>
                  </a:lnTo>
                  <a:lnTo>
                    <a:pt x="3217" y="79"/>
                  </a:lnTo>
                  <a:lnTo>
                    <a:pt x="3218" y="79"/>
                  </a:lnTo>
                  <a:lnTo>
                    <a:pt x="3218" y="79"/>
                  </a:lnTo>
                  <a:lnTo>
                    <a:pt x="3220" y="79"/>
                  </a:lnTo>
                  <a:lnTo>
                    <a:pt x="3220" y="80"/>
                  </a:lnTo>
                  <a:lnTo>
                    <a:pt x="3221" y="80"/>
                  </a:lnTo>
                  <a:lnTo>
                    <a:pt x="3223" y="80"/>
                  </a:lnTo>
                  <a:lnTo>
                    <a:pt x="3224" y="80"/>
                  </a:lnTo>
                  <a:lnTo>
                    <a:pt x="3226" y="80"/>
                  </a:lnTo>
                  <a:lnTo>
                    <a:pt x="3227" y="80"/>
                  </a:lnTo>
                  <a:lnTo>
                    <a:pt x="3227" y="82"/>
                  </a:lnTo>
                  <a:lnTo>
                    <a:pt x="3229" y="82"/>
                  </a:lnTo>
                  <a:lnTo>
                    <a:pt x="3229" y="80"/>
                  </a:lnTo>
                  <a:lnTo>
                    <a:pt x="3230" y="80"/>
                  </a:lnTo>
                  <a:lnTo>
                    <a:pt x="3232" y="82"/>
                  </a:lnTo>
                  <a:lnTo>
                    <a:pt x="3234" y="82"/>
                  </a:lnTo>
                  <a:lnTo>
                    <a:pt x="3234" y="80"/>
                  </a:lnTo>
                  <a:lnTo>
                    <a:pt x="3235" y="80"/>
                  </a:lnTo>
                  <a:lnTo>
                    <a:pt x="3238" y="82"/>
                  </a:lnTo>
                  <a:lnTo>
                    <a:pt x="3238" y="80"/>
                  </a:lnTo>
                  <a:lnTo>
                    <a:pt x="3240" y="82"/>
                  </a:lnTo>
                  <a:lnTo>
                    <a:pt x="3241" y="82"/>
                  </a:lnTo>
                  <a:lnTo>
                    <a:pt x="3243" y="82"/>
                  </a:lnTo>
                  <a:lnTo>
                    <a:pt x="3243" y="83"/>
                  </a:lnTo>
                  <a:lnTo>
                    <a:pt x="3244" y="82"/>
                  </a:lnTo>
                  <a:lnTo>
                    <a:pt x="3246" y="82"/>
                  </a:lnTo>
                  <a:lnTo>
                    <a:pt x="3246" y="83"/>
                  </a:lnTo>
                  <a:lnTo>
                    <a:pt x="3247" y="83"/>
                  </a:lnTo>
                  <a:lnTo>
                    <a:pt x="3249" y="83"/>
                  </a:lnTo>
                  <a:lnTo>
                    <a:pt x="3251" y="83"/>
                  </a:lnTo>
                  <a:lnTo>
                    <a:pt x="3252" y="83"/>
                  </a:lnTo>
                  <a:lnTo>
                    <a:pt x="3252" y="85"/>
                  </a:lnTo>
                  <a:lnTo>
                    <a:pt x="3254" y="85"/>
                  </a:lnTo>
                  <a:lnTo>
                    <a:pt x="3255" y="85"/>
                  </a:lnTo>
                  <a:lnTo>
                    <a:pt x="3255" y="85"/>
                  </a:lnTo>
                  <a:lnTo>
                    <a:pt x="3257" y="85"/>
                  </a:lnTo>
                  <a:lnTo>
                    <a:pt x="3257" y="86"/>
                  </a:lnTo>
                  <a:lnTo>
                    <a:pt x="3260" y="88"/>
                  </a:lnTo>
                  <a:lnTo>
                    <a:pt x="3261" y="88"/>
                  </a:lnTo>
                  <a:lnTo>
                    <a:pt x="3263" y="90"/>
                  </a:lnTo>
                  <a:lnTo>
                    <a:pt x="3263" y="91"/>
                  </a:lnTo>
                  <a:lnTo>
                    <a:pt x="3264" y="91"/>
                  </a:lnTo>
                  <a:lnTo>
                    <a:pt x="3266" y="91"/>
                  </a:lnTo>
                  <a:lnTo>
                    <a:pt x="3268" y="91"/>
                  </a:lnTo>
                  <a:lnTo>
                    <a:pt x="3269" y="91"/>
                  </a:lnTo>
                  <a:lnTo>
                    <a:pt x="3271" y="93"/>
                  </a:lnTo>
                  <a:lnTo>
                    <a:pt x="3272" y="93"/>
                  </a:lnTo>
                  <a:lnTo>
                    <a:pt x="3274" y="93"/>
                  </a:lnTo>
                  <a:lnTo>
                    <a:pt x="3274" y="94"/>
                  </a:lnTo>
                  <a:lnTo>
                    <a:pt x="3272" y="94"/>
                  </a:lnTo>
                  <a:lnTo>
                    <a:pt x="3271" y="94"/>
                  </a:lnTo>
                  <a:lnTo>
                    <a:pt x="3271" y="96"/>
                  </a:lnTo>
                  <a:lnTo>
                    <a:pt x="3272" y="96"/>
                  </a:lnTo>
                  <a:lnTo>
                    <a:pt x="3274" y="96"/>
                  </a:lnTo>
                  <a:lnTo>
                    <a:pt x="3275" y="97"/>
                  </a:lnTo>
                  <a:lnTo>
                    <a:pt x="3277" y="97"/>
                  </a:lnTo>
                  <a:lnTo>
                    <a:pt x="3277" y="96"/>
                  </a:lnTo>
                  <a:lnTo>
                    <a:pt x="3278" y="97"/>
                  </a:lnTo>
                  <a:lnTo>
                    <a:pt x="3280" y="99"/>
                  </a:lnTo>
                  <a:lnTo>
                    <a:pt x="3280" y="97"/>
                  </a:lnTo>
                  <a:lnTo>
                    <a:pt x="3282" y="97"/>
                  </a:lnTo>
                  <a:lnTo>
                    <a:pt x="3282" y="99"/>
                  </a:lnTo>
                  <a:lnTo>
                    <a:pt x="3282" y="100"/>
                  </a:lnTo>
                  <a:lnTo>
                    <a:pt x="3283" y="100"/>
                  </a:lnTo>
                  <a:lnTo>
                    <a:pt x="3283" y="99"/>
                  </a:lnTo>
                  <a:lnTo>
                    <a:pt x="3285" y="100"/>
                  </a:lnTo>
                  <a:lnTo>
                    <a:pt x="3286" y="100"/>
                  </a:lnTo>
                  <a:lnTo>
                    <a:pt x="3288" y="100"/>
                  </a:lnTo>
                  <a:lnTo>
                    <a:pt x="3288" y="102"/>
                  </a:lnTo>
                  <a:lnTo>
                    <a:pt x="3289" y="102"/>
                  </a:lnTo>
                  <a:lnTo>
                    <a:pt x="3291" y="102"/>
                  </a:lnTo>
                  <a:lnTo>
                    <a:pt x="3292" y="102"/>
                  </a:lnTo>
                  <a:lnTo>
                    <a:pt x="3292" y="104"/>
                  </a:lnTo>
                  <a:lnTo>
                    <a:pt x="3292" y="104"/>
                  </a:lnTo>
                  <a:lnTo>
                    <a:pt x="3294" y="104"/>
                  </a:lnTo>
                  <a:lnTo>
                    <a:pt x="3295" y="104"/>
                  </a:lnTo>
                  <a:lnTo>
                    <a:pt x="3295" y="105"/>
                  </a:lnTo>
                  <a:lnTo>
                    <a:pt x="3297" y="105"/>
                  </a:lnTo>
                  <a:lnTo>
                    <a:pt x="3299" y="105"/>
                  </a:lnTo>
                  <a:lnTo>
                    <a:pt x="3300" y="105"/>
                  </a:lnTo>
                  <a:lnTo>
                    <a:pt x="3300" y="107"/>
                  </a:lnTo>
                  <a:lnTo>
                    <a:pt x="3302" y="107"/>
                  </a:lnTo>
                  <a:lnTo>
                    <a:pt x="3303" y="107"/>
                  </a:lnTo>
                  <a:lnTo>
                    <a:pt x="3305" y="107"/>
                  </a:lnTo>
                  <a:lnTo>
                    <a:pt x="3306" y="107"/>
                  </a:lnTo>
                  <a:lnTo>
                    <a:pt x="3308" y="107"/>
                  </a:lnTo>
                  <a:lnTo>
                    <a:pt x="3308" y="108"/>
                  </a:lnTo>
                  <a:lnTo>
                    <a:pt x="3309" y="108"/>
                  </a:lnTo>
                  <a:lnTo>
                    <a:pt x="3311" y="108"/>
                  </a:lnTo>
                  <a:lnTo>
                    <a:pt x="3311" y="107"/>
                  </a:lnTo>
                  <a:lnTo>
                    <a:pt x="3309" y="107"/>
                  </a:lnTo>
                  <a:lnTo>
                    <a:pt x="3308" y="105"/>
                  </a:lnTo>
                  <a:lnTo>
                    <a:pt x="3306" y="104"/>
                  </a:lnTo>
                  <a:lnTo>
                    <a:pt x="3305" y="104"/>
                  </a:lnTo>
                  <a:lnTo>
                    <a:pt x="3305" y="102"/>
                  </a:lnTo>
                  <a:lnTo>
                    <a:pt x="3303" y="102"/>
                  </a:lnTo>
                  <a:lnTo>
                    <a:pt x="3302" y="100"/>
                  </a:lnTo>
                  <a:lnTo>
                    <a:pt x="3300" y="99"/>
                  </a:lnTo>
                  <a:lnTo>
                    <a:pt x="3299" y="99"/>
                  </a:lnTo>
                  <a:lnTo>
                    <a:pt x="3295" y="97"/>
                  </a:lnTo>
                  <a:lnTo>
                    <a:pt x="3295" y="96"/>
                  </a:lnTo>
                  <a:lnTo>
                    <a:pt x="3297" y="96"/>
                  </a:lnTo>
                  <a:lnTo>
                    <a:pt x="3297" y="97"/>
                  </a:lnTo>
                  <a:lnTo>
                    <a:pt x="3299" y="97"/>
                  </a:lnTo>
                  <a:lnTo>
                    <a:pt x="3300" y="97"/>
                  </a:lnTo>
                  <a:lnTo>
                    <a:pt x="3302" y="99"/>
                  </a:lnTo>
                  <a:lnTo>
                    <a:pt x="3303" y="99"/>
                  </a:lnTo>
                  <a:lnTo>
                    <a:pt x="3305" y="99"/>
                  </a:lnTo>
                  <a:lnTo>
                    <a:pt x="3305" y="100"/>
                  </a:lnTo>
                  <a:lnTo>
                    <a:pt x="3306" y="100"/>
                  </a:lnTo>
                  <a:lnTo>
                    <a:pt x="3309" y="100"/>
                  </a:lnTo>
                  <a:lnTo>
                    <a:pt x="3312" y="102"/>
                  </a:lnTo>
                  <a:lnTo>
                    <a:pt x="3314" y="102"/>
                  </a:lnTo>
                  <a:lnTo>
                    <a:pt x="3317" y="102"/>
                  </a:lnTo>
                  <a:lnTo>
                    <a:pt x="3319" y="102"/>
                  </a:lnTo>
                  <a:lnTo>
                    <a:pt x="3319" y="100"/>
                  </a:lnTo>
                  <a:lnTo>
                    <a:pt x="3320" y="99"/>
                  </a:lnTo>
                  <a:lnTo>
                    <a:pt x="3322" y="99"/>
                  </a:lnTo>
                  <a:lnTo>
                    <a:pt x="3325" y="100"/>
                  </a:lnTo>
                  <a:lnTo>
                    <a:pt x="3326" y="100"/>
                  </a:lnTo>
                  <a:lnTo>
                    <a:pt x="3328" y="100"/>
                  </a:lnTo>
                  <a:lnTo>
                    <a:pt x="3329" y="100"/>
                  </a:lnTo>
                  <a:lnTo>
                    <a:pt x="3329" y="100"/>
                  </a:lnTo>
                  <a:lnTo>
                    <a:pt x="3329" y="102"/>
                  </a:lnTo>
                  <a:lnTo>
                    <a:pt x="3331" y="102"/>
                  </a:lnTo>
                  <a:lnTo>
                    <a:pt x="3333" y="102"/>
                  </a:lnTo>
                  <a:lnTo>
                    <a:pt x="3334" y="102"/>
                  </a:lnTo>
                  <a:lnTo>
                    <a:pt x="3336" y="102"/>
                  </a:lnTo>
                  <a:lnTo>
                    <a:pt x="3336" y="104"/>
                  </a:lnTo>
                  <a:lnTo>
                    <a:pt x="3337" y="104"/>
                  </a:lnTo>
                  <a:lnTo>
                    <a:pt x="3339" y="104"/>
                  </a:lnTo>
                  <a:lnTo>
                    <a:pt x="3340" y="104"/>
                  </a:lnTo>
                  <a:lnTo>
                    <a:pt x="3342" y="105"/>
                  </a:lnTo>
                  <a:lnTo>
                    <a:pt x="3343" y="105"/>
                  </a:lnTo>
                  <a:lnTo>
                    <a:pt x="3343" y="104"/>
                  </a:lnTo>
                  <a:lnTo>
                    <a:pt x="3342" y="104"/>
                  </a:lnTo>
                  <a:lnTo>
                    <a:pt x="3340" y="104"/>
                  </a:lnTo>
                  <a:lnTo>
                    <a:pt x="3339" y="102"/>
                  </a:lnTo>
                  <a:lnTo>
                    <a:pt x="3337" y="102"/>
                  </a:lnTo>
                  <a:lnTo>
                    <a:pt x="3336" y="102"/>
                  </a:lnTo>
                  <a:lnTo>
                    <a:pt x="3336" y="100"/>
                  </a:lnTo>
                  <a:lnTo>
                    <a:pt x="3334" y="100"/>
                  </a:lnTo>
                  <a:lnTo>
                    <a:pt x="3334" y="99"/>
                  </a:lnTo>
                  <a:lnTo>
                    <a:pt x="3336" y="99"/>
                  </a:lnTo>
                  <a:lnTo>
                    <a:pt x="3337" y="99"/>
                  </a:lnTo>
                  <a:lnTo>
                    <a:pt x="3339" y="100"/>
                  </a:lnTo>
                  <a:lnTo>
                    <a:pt x="3340" y="100"/>
                  </a:lnTo>
                  <a:lnTo>
                    <a:pt x="3342" y="100"/>
                  </a:lnTo>
                  <a:lnTo>
                    <a:pt x="3343" y="100"/>
                  </a:lnTo>
                  <a:lnTo>
                    <a:pt x="3343" y="102"/>
                  </a:lnTo>
                  <a:lnTo>
                    <a:pt x="3345" y="102"/>
                  </a:lnTo>
                  <a:lnTo>
                    <a:pt x="3343" y="100"/>
                  </a:lnTo>
                  <a:lnTo>
                    <a:pt x="3343" y="99"/>
                  </a:lnTo>
                  <a:lnTo>
                    <a:pt x="3342" y="99"/>
                  </a:lnTo>
                  <a:lnTo>
                    <a:pt x="3340" y="99"/>
                  </a:lnTo>
                  <a:lnTo>
                    <a:pt x="3339" y="99"/>
                  </a:lnTo>
                  <a:lnTo>
                    <a:pt x="3339" y="97"/>
                  </a:lnTo>
                  <a:lnTo>
                    <a:pt x="3337" y="97"/>
                  </a:lnTo>
                  <a:lnTo>
                    <a:pt x="3336" y="97"/>
                  </a:lnTo>
                  <a:lnTo>
                    <a:pt x="3334" y="96"/>
                  </a:lnTo>
                  <a:lnTo>
                    <a:pt x="3333" y="96"/>
                  </a:lnTo>
                  <a:lnTo>
                    <a:pt x="3333" y="94"/>
                  </a:lnTo>
                  <a:lnTo>
                    <a:pt x="3331" y="94"/>
                  </a:lnTo>
                  <a:lnTo>
                    <a:pt x="3329" y="94"/>
                  </a:lnTo>
                  <a:lnTo>
                    <a:pt x="3329" y="93"/>
                  </a:lnTo>
                  <a:lnTo>
                    <a:pt x="3329" y="94"/>
                  </a:lnTo>
                  <a:lnTo>
                    <a:pt x="3328" y="94"/>
                  </a:lnTo>
                  <a:lnTo>
                    <a:pt x="3326" y="94"/>
                  </a:lnTo>
                  <a:lnTo>
                    <a:pt x="3326" y="93"/>
                  </a:lnTo>
                  <a:lnTo>
                    <a:pt x="3325" y="93"/>
                  </a:lnTo>
                  <a:lnTo>
                    <a:pt x="3325" y="91"/>
                  </a:lnTo>
                  <a:lnTo>
                    <a:pt x="3326" y="91"/>
                  </a:lnTo>
                  <a:lnTo>
                    <a:pt x="3328" y="91"/>
                  </a:lnTo>
                  <a:lnTo>
                    <a:pt x="3329" y="91"/>
                  </a:lnTo>
                  <a:lnTo>
                    <a:pt x="3329" y="90"/>
                  </a:lnTo>
                  <a:lnTo>
                    <a:pt x="3328" y="90"/>
                  </a:lnTo>
                  <a:lnTo>
                    <a:pt x="3326" y="88"/>
                  </a:lnTo>
                  <a:lnTo>
                    <a:pt x="3328" y="88"/>
                  </a:lnTo>
                  <a:lnTo>
                    <a:pt x="3329" y="88"/>
                  </a:lnTo>
                  <a:lnTo>
                    <a:pt x="3331" y="88"/>
                  </a:lnTo>
                  <a:lnTo>
                    <a:pt x="3333" y="90"/>
                  </a:lnTo>
                  <a:lnTo>
                    <a:pt x="3334" y="88"/>
                  </a:lnTo>
                  <a:lnTo>
                    <a:pt x="3337" y="90"/>
                  </a:lnTo>
                  <a:lnTo>
                    <a:pt x="3339" y="90"/>
                  </a:lnTo>
                  <a:lnTo>
                    <a:pt x="3340" y="90"/>
                  </a:lnTo>
                  <a:lnTo>
                    <a:pt x="3342" y="90"/>
                  </a:lnTo>
                  <a:lnTo>
                    <a:pt x="3343" y="90"/>
                  </a:lnTo>
                  <a:lnTo>
                    <a:pt x="3345" y="90"/>
                  </a:lnTo>
                  <a:lnTo>
                    <a:pt x="3348" y="90"/>
                  </a:lnTo>
                  <a:lnTo>
                    <a:pt x="3350" y="90"/>
                  </a:lnTo>
                  <a:lnTo>
                    <a:pt x="3351" y="90"/>
                  </a:lnTo>
                  <a:lnTo>
                    <a:pt x="3354" y="90"/>
                  </a:lnTo>
                  <a:lnTo>
                    <a:pt x="3357" y="91"/>
                  </a:lnTo>
                  <a:lnTo>
                    <a:pt x="3356" y="91"/>
                  </a:lnTo>
                  <a:lnTo>
                    <a:pt x="3354" y="91"/>
                  </a:lnTo>
                  <a:lnTo>
                    <a:pt x="3354" y="93"/>
                  </a:lnTo>
                  <a:lnTo>
                    <a:pt x="3354" y="94"/>
                  </a:lnTo>
                  <a:lnTo>
                    <a:pt x="3356" y="94"/>
                  </a:lnTo>
                  <a:lnTo>
                    <a:pt x="3357" y="94"/>
                  </a:lnTo>
                  <a:lnTo>
                    <a:pt x="3357" y="93"/>
                  </a:lnTo>
                  <a:lnTo>
                    <a:pt x="3357" y="91"/>
                  </a:lnTo>
                  <a:lnTo>
                    <a:pt x="3359" y="91"/>
                  </a:lnTo>
                  <a:lnTo>
                    <a:pt x="3360" y="91"/>
                  </a:lnTo>
                  <a:lnTo>
                    <a:pt x="3362" y="91"/>
                  </a:lnTo>
                  <a:lnTo>
                    <a:pt x="3364" y="91"/>
                  </a:lnTo>
                  <a:lnTo>
                    <a:pt x="3367" y="93"/>
                  </a:lnTo>
                  <a:lnTo>
                    <a:pt x="3367" y="93"/>
                  </a:lnTo>
                  <a:lnTo>
                    <a:pt x="3368" y="93"/>
                  </a:lnTo>
                  <a:lnTo>
                    <a:pt x="3368" y="94"/>
                  </a:lnTo>
                  <a:lnTo>
                    <a:pt x="3367" y="94"/>
                  </a:lnTo>
                  <a:lnTo>
                    <a:pt x="3367" y="94"/>
                  </a:lnTo>
                  <a:lnTo>
                    <a:pt x="3367" y="96"/>
                  </a:lnTo>
                  <a:lnTo>
                    <a:pt x="3367" y="97"/>
                  </a:lnTo>
                  <a:lnTo>
                    <a:pt x="3367" y="97"/>
                  </a:lnTo>
                  <a:lnTo>
                    <a:pt x="3367" y="96"/>
                  </a:lnTo>
                  <a:lnTo>
                    <a:pt x="3367" y="96"/>
                  </a:lnTo>
                  <a:lnTo>
                    <a:pt x="3368" y="96"/>
                  </a:lnTo>
                  <a:lnTo>
                    <a:pt x="3368" y="94"/>
                  </a:lnTo>
                  <a:lnTo>
                    <a:pt x="3370" y="96"/>
                  </a:lnTo>
                  <a:lnTo>
                    <a:pt x="3370" y="97"/>
                  </a:lnTo>
                  <a:lnTo>
                    <a:pt x="3368" y="97"/>
                  </a:lnTo>
                  <a:lnTo>
                    <a:pt x="3368" y="99"/>
                  </a:lnTo>
                  <a:lnTo>
                    <a:pt x="3370" y="99"/>
                  </a:lnTo>
                  <a:lnTo>
                    <a:pt x="3371" y="99"/>
                  </a:lnTo>
                  <a:lnTo>
                    <a:pt x="3373" y="99"/>
                  </a:lnTo>
                  <a:lnTo>
                    <a:pt x="3374" y="99"/>
                  </a:lnTo>
                  <a:lnTo>
                    <a:pt x="3373" y="97"/>
                  </a:lnTo>
                  <a:lnTo>
                    <a:pt x="3373" y="96"/>
                  </a:lnTo>
                  <a:lnTo>
                    <a:pt x="3371" y="96"/>
                  </a:lnTo>
                  <a:lnTo>
                    <a:pt x="3371" y="94"/>
                  </a:lnTo>
                  <a:lnTo>
                    <a:pt x="3368" y="93"/>
                  </a:lnTo>
                  <a:lnTo>
                    <a:pt x="3370" y="93"/>
                  </a:lnTo>
                  <a:lnTo>
                    <a:pt x="3371" y="93"/>
                  </a:lnTo>
                  <a:lnTo>
                    <a:pt x="3373" y="93"/>
                  </a:lnTo>
                  <a:lnTo>
                    <a:pt x="3376" y="93"/>
                  </a:lnTo>
                  <a:lnTo>
                    <a:pt x="3377" y="93"/>
                  </a:lnTo>
                  <a:lnTo>
                    <a:pt x="3381" y="93"/>
                  </a:lnTo>
                  <a:lnTo>
                    <a:pt x="3384" y="94"/>
                  </a:lnTo>
                  <a:lnTo>
                    <a:pt x="3387" y="94"/>
                  </a:lnTo>
                  <a:lnTo>
                    <a:pt x="3388" y="94"/>
                  </a:lnTo>
                  <a:lnTo>
                    <a:pt x="3391" y="96"/>
                  </a:lnTo>
                  <a:lnTo>
                    <a:pt x="3393" y="96"/>
                  </a:lnTo>
                  <a:lnTo>
                    <a:pt x="3394" y="96"/>
                  </a:lnTo>
                  <a:lnTo>
                    <a:pt x="3394" y="97"/>
                  </a:lnTo>
                  <a:lnTo>
                    <a:pt x="3393" y="97"/>
                  </a:lnTo>
                  <a:lnTo>
                    <a:pt x="3393" y="99"/>
                  </a:lnTo>
                  <a:lnTo>
                    <a:pt x="3394" y="99"/>
                  </a:lnTo>
                  <a:lnTo>
                    <a:pt x="3396" y="99"/>
                  </a:lnTo>
                  <a:lnTo>
                    <a:pt x="3399" y="99"/>
                  </a:lnTo>
                  <a:lnTo>
                    <a:pt x="3401" y="99"/>
                  </a:lnTo>
                  <a:lnTo>
                    <a:pt x="3402" y="99"/>
                  </a:lnTo>
                  <a:lnTo>
                    <a:pt x="3402" y="100"/>
                  </a:lnTo>
                  <a:lnTo>
                    <a:pt x="3404" y="100"/>
                  </a:lnTo>
                  <a:lnTo>
                    <a:pt x="3404" y="100"/>
                  </a:lnTo>
                  <a:lnTo>
                    <a:pt x="3405" y="100"/>
                  </a:lnTo>
                  <a:lnTo>
                    <a:pt x="3407" y="100"/>
                  </a:lnTo>
                  <a:lnTo>
                    <a:pt x="3408" y="102"/>
                  </a:lnTo>
                  <a:lnTo>
                    <a:pt x="3408" y="104"/>
                  </a:lnTo>
                  <a:lnTo>
                    <a:pt x="3410" y="104"/>
                  </a:lnTo>
                  <a:lnTo>
                    <a:pt x="3410" y="102"/>
                  </a:lnTo>
                  <a:lnTo>
                    <a:pt x="3411" y="102"/>
                  </a:lnTo>
                  <a:lnTo>
                    <a:pt x="3413" y="102"/>
                  </a:lnTo>
                  <a:lnTo>
                    <a:pt x="3415" y="102"/>
                  </a:lnTo>
                  <a:lnTo>
                    <a:pt x="3416" y="102"/>
                  </a:lnTo>
                  <a:lnTo>
                    <a:pt x="3418" y="104"/>
                  </a:lnTo>
                  <a:lnTo>
                    <a:pt x="3419" y="104"/>
                  </a:lnTo>
                  <a:lnTo>
                    <a:pt x="3421" y="104"/>
                  </a:lnTo>
                  <a:lnTo>
                    <a:pt x="3422" y="104"/>
                  </a:lnTo>
                  <a:lnTo>
                    <a:pt x="3424" y="105"/>
                  </a:lnTo>
                  <a:lnTo>
                    <a:pt x="3425" y="107"/>
                  </a:lnTo>
                  <a:lnTo>
                    <a:pt x="3427" y="107"/>
                  </a:lnTo>
                  <a:lnTo>
                    <a:pt x="3430" y="107"/>
                  </a:lnTo>
                  <a:lnTo>
                    <a:pt x="3433" y="107"/>
                  </a:lnTo>
                  <a:lnTo>
                    <a:pt x="3435" y="108"/>
                  </a:lnTo>
                  <a:lnTo>
                    <a:pt x="3435" y="107"/>
                  </a:lnTo>
                  <a:lnTo>
                    <a:pt x="3436" y="107"/>
                  </a:lnTo>
                  <a:lnTo>
                    <a:pt x="3438" y="107"/>
                  </a:lnTo>
                  <a:lnTo>
                    <a:pt x="3439" y="107"/>
                  </a:lnTo>
                  <a:lnTo>
                    <a:pt x="3441" y="107"/>
                  </a:lnTo>
                  <a:lnTo>
                    <a:pt x="3441" y="105"/>
                  </a:lnTo>
                  <a:lnTo>
                    <a:pt x="3441" y="105"/>
                  </a:lnTo>
                  <a:lnTo>
                    <a:pt x="3442" y="105"/>
                  </a:lnTo>
                  <a:lnTo>
                    <a:pt x="3444" y="105"/>
                  </a:lnTo>
                  <a:lnTo>
                    <a:pt x="3446" y="105"/>
                  </a:lnTo>
                  <a:lnTo>
                    <a:pt x="3449" y="105"/>
                  </a:lnTo>
                  <a:lnTo>
                    <a:pt x="3450" y="105"/>
                  </a:lnTo>
                  <a:lnTo>
                    <a:pt x="3453" y="105"/>
                  </a:lnTo>
                  <a:lnTo>
                    <a:pt x="3455" y="105"/>
                  </a:lnTo>
                  <a:lnTo>
                    <a:pt x="3456" y="105"/>
                  </a:lnTo>
                  <a:lnTo>
                    <a:pt x="3458" y="105"/>
                  </a:lnTo>
                  <a:lnTo>
                    <a:pt x="3459" y="105"/>
                  </a:lnTo>
                  <a:lnTo>
                    <a:pt x="3461" y="105"/>
                  </a:lnTo>
                  <a:lnTo>
                    <a:pt x="3463" y="105"/>
                  </a:lnTo>
                  <a:lnTo>
                    <a:pt x="3464" y="105"/>
                  </a:lnTo>
                  <a:lnTo>
                    <a:pt x="3464" y="107"/>
                  </a:lnTo>
                  <a:lnTo>
                    <a:pt x="3469" y="107"/>
                  </a:lnTo>
                  <a:lnTo>
                    <a:pt x="3472" y="107"/>
                  </a:lnTo>
                  <a:lnTo>
                    <a:pt x="3480" y="108"/>
                  </a:lnTo>
                  <a:lnTo>
                    <a:pt x="3481" y="110"/>
                  </a:lnTo>
                  <a:lnTo>
                    <a:pt x="3486" y="111"/>
                  </a:lnTo>
                  <a:lnTo>
                    <a:pt x="3487" y="111"/>
                  </a:lnTo>
                  <a:lnTo>
                    <a:pt x="3489" y="111"/>
                  </a:lnTo>
                  <a:lnTo>
                    <a:pt x="3490" y="111"/>
                  </a:lnTo>
                  <a:lnTo>
                    <a:pt x="3492" y="111"/>
                  </a:lnTo>
                  <a:lnTo>
                    <a:pt x="3492" y="113"/>
                  </a:lnTo>
                  <a:lnTo>
                    <a:pt x="3493" y="113"/>
                  </a:lnTo>
                  <a:lnTo>
                    <a:pt x="3495" y="114"/>
                  </a:lnTo>
                  <a:lnTo>
                    <a:pt x="3497" y="114"/>
                  </a:lnTo>
                  <a:lnTo>
                    <a:pt x="3497" y="116"/>
                  </a:lnTo>
                  <a:lnTo>
                    <a:pt x="3498" y="116"/>
                  </a:lnTo>
                  <a:lnTo>
                    <a:pt x="3500" y="116"/>
                  </a:lnTo>
                  <a:lnTo>
                    <a:pt x="3501" y="116"/>
                  </a:lnTo>
                  <a:lnTo>
                    <a:pt x="3504" y="117"/>
                  </a:lnTo>
                  <a:lnTo>
                    <a:pt x="3506" y="117"/>
                  </a:lnTo>
                  <a:lnTo>
                    <a:pt x="3507" y="117"/>
                  </a:lnTo>
                  <a:lnTo>
                    <a:pt x="3509" y="117"/>
                  </a:lnTo>
                  <a:lnTo>
                    <a:pt x="3510" y="117"/>
                  </a:lnTo>
                  <a:lnTo>
                    <a:pt x="3512" y="117"/>
                  </a:lnTo>
                  <a:lnTo>
                    <a:pt x="3512" y="119"/>
                  </a:lnTo>
                  <a:lnTo>
                    <a:pt x="3514" y="119"/>
                  </a:lnTo>
                  <a:lnTo>
                    <a:pt x="3515" y="119"/>
                  </a:lnTo>
                  <a:lnTo>
                    <a:pt x="3517" y="121"/>
                  </a:lnTo>
                  <a:lnTo>
                    <a:pt x="3517" y="119"/>
                  </a:lnTo>
                  <a:lnTo>
                    <a:pt x="3517" y="117"/>
                  </a:lnTo>
                  <a:lnTo>
                    <a:pt x="3517" y="117"/>
                  </a:lnTo>
                  <a:lnTo>
                    <a:pt x="3517" y="119"/>
                  </a:lnTo>
                  <a:lnTo>
                    <a:pt x="3517" y="121"/>
                  </a:lnTo>
                  <a:lnTo>
                    <a:pt x="3518" y="121"/>
                  </a:lnTo>
                  <a:lnTo>
                    <a:pt x="3518" y="122"/>
                  </a:lnTo>
                  <a:lnTo>
                    <a:pt x="3520" y="122"/>
                  </a:lnTo>
                  <a:lnTo>
                    <a:pt x="3520" y="121"/>
                  </a:lnTo>
                  <a:lnTo>
                    <a:pt x="3521" y="122"/>
                  </a:lnTo>
                  <a:lnTo>
                    <a:pt x="3521" y="121"/>
                  </a:lnTo>
                  <a:lnTo>
                    <a:pt x="3520" y="121"/>
                  </a:lnTo>
                  <a:lnTo>
                    <a:pt x="3518" y="121"/>
                  </a:lnTo>
                  <a:lnTo>
                    <a:pt x="3517" y="119"/>
                  </a:lnTo>
                  <a:lnTo>
                    <a:pt x="3518" y="119"/>
                  </a:lnTo>
                  <a:lnTo>
                    <a:pt x="3518" y="117"/>
                  </a:lnTo>
                  <a:lnTo>
                    <a:pt x="3520" y="117"/>
                  </a:lnTo>
                  <a:lnTo>
                    <a:pt x="3521" y="117"/>
                  </a:lnTo>
                  <a:lnTo>
                    <a:pt x="3523" y="117"/>
                  </a:lnTo>
                  <a:lnTo>
                    <a:pt x="3524" y="117"/>
                  </a:lnTo>
                  <a:lnTo>
                    <a:pt x="3526" y="117"/>
                  </a:lnTo>
                  <a:lnTo>
                    <a:pt x="3526" y="116"/>
                  </a:lnTo>
                  <a:lnTo>
                    <a:pt x="3527" y="117"/>
                  </a:lnTo>
                  <a:lnTo>
                    <a:pt x="3529" y="117"/>
                  </a:lnTo>
                  <a:lnTo>
                    <a:pt x="3531" y="117"/>
                  </a:lnTo>
                  <a:lnTo>
                    <a:pt x="3532" y="117"/>
                  </a:lnTo>
                  <a:lnTo>
                    <a:pt x="3534" y="117"/>
                  </a:lnTo>
                  <a:lnTo>
                    <a:pt x="3535" y="119"/>
                  </a:lnTo>
                  <a:lnTo>
                    <a:pt x="3538" y="119"/>
                  </a:lnTo>
                  <a:lnTo>
                    <a:pt x="3540" y="119"/>
                  </a:lnTo>
                  <a:lnTo>
                    <a:pt x="3541" y="119"/>
                  </a:lnTo>
                  <a:lnTo>
                    <a:pt x="3543" y="119"/>
                  </a:lnTo>
                  <a:lnTo>
                    <a:pt x="3545" y="119"/>
                  </a:lnTo>
                  <a:lnTo>
                    <a:pt x="3546" y="119"/>
                  </a:lnTo>
                  <a:lnTo>
                    <a:pt x="3548" y="119"/>
                  </a:lnTo>
                  <a:lnTo>
                    <a:pt x="3549" y="119"/>
                  </a:lnTo>
                  <a:lnTo>
                    <a:pt x="3551" y="119"/>
                  </a:lnTo>
                  <a:lnTo>
                    <a:pt x="3549" y="117"/>
                  </a:lnTo>
                  <a:lnTo>
                    <a:pt x="3548" y="116"/>
                  </a:lnTo>
                  <a:lnTo>
                    <a:pt x="3546" y="116"/>
                  </a:lnTo>
                  <a:lnTo>
                    <a:pt x="3546" y="114"/>
                  </a:lnTo>
                  <a:lnTo>
                    <a:pt x="3549" y="114"/>
                  </a:lnTo>
                  <a:lnTo>
                    <a:pt x="3551" y="114"/>
                  </a:lnTo>
                  <a:lnTo>
                    <a:pt x="3554" y="114"/>
                  </a:lnTo>
                  <a:lnTo>
                    <a:pt x="3554" y="116"/>
                  </a:lnTo>
                  <a:lnTo>
                    <a:pt x="3555" y="116"/>
                  </a:lnTo>
                  <a:lnTo>
                    <a:pt x="3557" y="116"/>
                  </a:lnTo>
                  <a:lnTo>
                    <a:pt x="3558" y="117"/>
                  </a:lnTo>
                  <a:lnTo>
                    <a:pt x="3560" y="117"/>
                  </a:lnTo>
                  <a:lnTo>
                    <a:pt x="3562" y="119"/>
                  </a:lnTo>
                  <a:lnTo>
                    <a:pt x="3560" y="119"/>
                  </a:lnTo>
                  <a:lnTo>
                    <a:pt x="3555" y="117"/>
                  </a:lnTo>
                  <a:lnTo>
                    <a:pt x="3554" y="117"/>
                  </a:lnTo>
                  <a:lnTo>
                    <a:pt x="3555" y="119"/>
                  </a:lnTo>
                  <a:lnTo>
                    <a:pt x="3557" y="119"/>
                  </a:lnTo>
                  <a:lnTo>
                    <a:pt x="3558" y="119"/>
                  </a:lnTo>
                  <a:lnTo>
                    <a:pt x="3558" y="121"/>
                  </a:lnTo>
                  <a:lnTo>
                    <a:pt x="3560" y="121"/>
                  </a:lnTo>
                  <a:lnTo>
                    <a:pt x="3562" y="121"/>
                  </a:lnTo>
                  <a:lnTo>
                    <a:pt x="3563" y="121"/>
                  </a:lnTo>
                  <a:lnTo>
                    <a:pt x="3563" y="122"/>
                  </a:lnTo>
                  <a:lnTo>
                    <a:pt x="3565" y="122"/>
                  </a:lnTo>
                  <a:lnTo>
                    <a:pt x="3566" y="122"/>
                  </a:lnTo>
                  <a:lnTo>
                    <a:pt x="3568" y="122"/>
                  </a:lnTo>
                  <a:lnTo>
                    <a:pt x="3569" y="122"/>
                  </a:lnTo>
                  <a:lnTo>
                    <a:pt x="3571" y="122"/>
                  </a:lnTo>
                  <a:lnTo>
                    <a:pt x="3572" y="124"/>
                  </a:lnTo>
                  <a:lnTo>
                    <a:pt x="3574" y="124"/>
                  </a:lnTo>
                  <a:lnTo>
                    <a:pt x="3575" y="124"/>
                  </a:lnTo>
                  <a:lnTo>
                    <a:pt x="3577" y="124"/>
                  </a:lnTo>
                  <a:lnTo>
                    <a:pt x="3579" y="125"/>
                  </a:lnTo>
                  <a:lnTo>
                    <a:pt x="3582" y="125"/>
                  </a:lnTo>
                  <a:lnTo>
                    <a:pt x="3582" y="127"/>
                  </a:lnTo>
                  <a:lnTo>
                    <a:pt x="3583" y="127"/>
                  </a:lnTo>
                  <a:lnTo>
                    <a:pt x="3585" y="127"/>
                  </a:lnTo>
                  <a:lnTo>
                    <a:pt x="3586" y="127"/>
                  </a:lnTo>
                  <a:lnTo>
                    <a:pt x="3588" y="127"/>
                  </a:lnTo>
                  <a:lnTo>
                    <a:pt x="3589" y="127"/>
                  </a:lnTo>
                  <a:lnTo>
                    <a:pt x="3588" y="125"/>
                  </a:lnTo>
                  <a:lnTo>
                    <a:pt x="3588" y="124"/>
                  </a:lnTo>
                  <a:lnTo>
                    <a:pt x="3586" y="124"/>
                  </a:lnTo>
                  <a:lnTo>
                    <a:pt x="3585" y="124"/>
                  </a:lnTo>
                  <a:lnTo>
                    <a:pt x="3583" y="122"/>
                  </a:lnTo>
                  <a:lnTo>
                    <a:pt x="3582" y="122"/>
                  </a:lnTo>
                  <a:lnTo>
                    <a:pt x="3580" y="122"/>
                  </a:lnTo>
                  <a:lnTo>
                    <a:pt x="3580" y="121"/>
                  </a:lnTo>
                  <a:lnTo>
                    <a:pt x="3579" y="121"/>
                  </a:lnTo>
                  <a:lnTo>
                    <a:pt x="3577" y="121"/>
                  </a:lnTo>
                  <a:lnTo>
                    <a:pt x="3575" y="121"/>
                  </a:lnTo>
                  <a:lnTo>
                    <a:pt x="3574" y="119"/>
                  </a:lnTo>
                  <a:lnTo>
                    <a:pt x="3572" y="119"/>
                  </a:lnTo>
                  <a:lnTo>
                    <a:pt x="3571" y="119"/>
                  </a:lnTo>
                  <a:lnTo>
                    <a:pt x="3569" y="119"/>
                  </a:lnTo>
                  <a:lnTo>
                    <a:pt x="3568" y="119"/>
                  </a:lnTo>
                  <a:lnTo>
                    <a:pt x="3566" y="117"/>
                  </a:lnTo>
                  <a:lnTo>
                    <a:pt x="3565" y="117"/>
                  </a:lnTo>
                  <a:lnTo>
                    <a:pt x="3565" y="116"/>
                  </a:lnTo>
                  <a:lnTo>
                    <a:pt x="3563" y="116"/>
                  </a:lnTo>
                  <a:lnTo>
                    <a:pt x="3563" y="117"/>
                  </a:lnTo>
                  <a:lnTo>
                    <a:pt x="3562" y="117"/>
                  </a:lnTo>
                  <a:lnTo>
                    <a:pt x="3562" y="116"/>
                  </a:lnTo>
                  <a:lnTo>
                    <a:pt x="3560" y="114"/>
                  </a:lnTo>
                  <a:lnTo>
                    <a:pt x="3558" y="114"/>
                  </a:lnTo>
                  <a:lnTo>
                    <a:pt x="3557" y="114"/>
                  </a:lnTo>
                  <a:lnTo>
                    <a:pt x="3557" y="113"/>
                  </a:lnTo>
                  <a:lnTo>
                    <a:pt x="3560" y="113"/>
                  </a:lnTo>
                  <a:lnTo>
                    <a:pt x="3562" y="113"/>
                  </a:lnTo>
                  <a:lnTo>
                    <a:pt x="3563" y="114"/>
                  </a:lnTo>
                  <a:lnTo>
                    <a:pt x="3568" y="114"/>
                  </a:lnTo>
                  <a:lnTo>
                    <a:pt x="3571" y="114"/>
                  </a:lnTo>
                  <a:lnTo>
                    <a:pt x="3572" y="114"/>
                  </a:lnTo>
                  <a:lnTo>
                    <a:pt x="3574" y="114"/>
                  </a:lnTo>
                  <a:lnTo>
                    <a:pt x="3575" y="114"/>
                  </a:lnTo>
                  <a:lnTo>
                    <a:pt x="3579" y="116"/>
                  </a:lnTo>
                  <a:lnTo>
                    <a:pt x="3579" y="114"/>
                  </a:lnTo>
                  <a:lnTo>
                    <a:pt x="3582" y="116"/>
                  </a:lnTo>
                  <a:lnTo>
                    <a:pt x="3583" y="116"/>
                  </a:lnTo>
                  <a:lnTo>
                    <a:pt x="3585" y="116"/>
                  </a:lnTo>
                  <a:lnTo>
                    <a:pt x="3586" y="116"/>
                  </a:lnTo>
                  <a:lnTo>
                    <a:pt x="3589" y="116"/>
                  </a:lnTo>
                  <a:lnTo>
                    <a:pt x="3591" y="116"/>
                  </a:lnTo>
                  <a:lnTo>
                    <a:pt x="3591" y="116"/>
                  </a:lnTo>
                  <a:lnTo>
                    <a:pt x="3592" y="116"/>
                  </a:lnTo>
                  <a:lnTo>
                    <a:pt x="3594" y="116"/>
                  </a:lnTo>
                  <a:lnTo>
                    <a:pt x="3596" y="116"/>
                  </a:lnTo>
                  <a:lnTo>
                    <a:pt x="3597" y="116"/>
                  </a:lnTo>
                  <a:lnTo>
                    <a:pt x="3599" y="116"/>
                  </a:lnTo>
                  <a:lnTo>
                    <a:pt x="3600" y="116"/>
                  </a:lnTo>
                  <a:lnTo>
                    <a:pt x="3602" y="117"/>
                  </a:lnTo>
                  <a:lnTo>
                    <a:pt x="3603" y="117"/>
                  </a:lnTo>
                  <a:lnTo>
                    <a:pt x="3605" y="117"/>
                  </a:lnTo>
                  <a:lnTo>
                    <a:pt x="3606" y="117"/>
                  </a:lnTo>
                  <a:lnTo>
                    <a:pt x="3609" y="117"/>
                  </a:lnTo>
                  <a:lnTo>
                    <a:pt x="3613" y="119"/>
                  </a:lnTo>
                  <a:lnTo>
                    <a:pt x="3614" y="119"/>
                  </a:lnTo>
                  <a:lnTo>
                    <a:pt x="3616" y="119"/>
                  </a:lnTo>
                  <a:lnTo>
                    <a:pt x="3617" y="119"/>
                  </a:lnTo>
                  <a:lnTo>
                    <a:pt x="3619" y="119"/>
                  </a:lnTo>
                  <a:lnTo>
                    <a:pt x="3620" y="121"/>
                  </a:lnTo>
                  <a:lnTo>
                    <a:pt x="3620" y="119"/>
                  </a:lnTo>
                  <a:lnTo>
                    <a:pt x="3625" y="121"/>
                  </a:lnTo>
                  <a:lnTo>
                    <a:pt x="3627" y="121"/>
                  </a:lnTo>
                  <a:lnTo>
                    <a:pt x="3628" y="122"/>
                  </a:lnTo>
                  <a:lnTo>
                    <a:pt x="3628" y="121"/>
                  </a:lnTo>
                  <a:lnTo>
                    <a:pt x="3628" y="122"/>
                  </a:lnTo>
                  <a:lnTo>
                    <a:pt x="3628" y="121"/>
                  </a:lnTo>
                  <a:lnTo>
                    <a:pt x="3630" y="122"/>
                  </a:lnTo>
                  <a:lnTo>
                    <a:pt x="3631" y="122"/>
                  </a:lnTo>
                  <a:lnTo>
                    <a:pt x="3633" y="122"/>
                  </a:lnTo>
                  <a:lnTo>
                    <a:pt x="3637" y="124"/>
                  </a:lnTo>
                  <a:lnTo>
                    <a:pt x="3640" y="125"/>
                  </a:lnTo>
                  <a:lnTo>
                    <a:pt x="3640" y="124"/>
                  </a:lnTo>
                  <a:lnTo>
                    <a:pt x="3642" y="124"/>
                  </a:lnTo>
                  <a:lnTo>
                    <a:pt x="3642" y="125"/>
                  </a:lnTo>
                  <a:lnTo>
                    <a:pt x="3644" y="125"/>
                  </a:lnTo>
                  <a:lnTo>
                    <a:pt x="3650" y="127"/>
                  </a:lnTo>
                  <a:lnTo>
                    <a:pt x="3656" y="130"/>
                  </a:lnTo>
                  <a:lnTo>
                    <a:pt x="3664" y="133"/>
                  </a:lnTo>
                  <a:lnTo>
                    <a:pt x="3668" y="134"/>
                  </a:lnTo>
                  <a:lnTo>
                    <a:pt x="3676" y="138"/>
                  </a:lnTo>
                  <a:lnTo>
                    <a:pt x="3682" y="141"/>
                  </a:lnTo>
                  <a:lnTo>
                    <a:pt x="3688" y="142"/>
                  </a:lnTo>
                  <a:lnTo>
                    <a:pt x="3696" y="145"/>
                  </a:lnTo>
                  <a:lnTo>
                    <a:pt x="3702" y="148"/>
                  </a:lnTo>
                  <a:lnTo>
                    <a:pt x="3707" y="148"/>
                  </a:lnTo>
                  <a:lnTo>
                    <a:pt x="3715" y="152"/>
                  </a:lnTo>
                  <a:lnTo>
                    <a:pt x="3721" y="155"/>
                  </a:lnTo>
                  <a:lnTo>
                    <a:pt x="3727" y="158"/>
                  </a:lnTo>
                  <a:lnTo>
                    <a:pt x="3733" y="159"/>
                  </a:lnTo>
                  <a:lnTo>
                    <a:pt x="3739" y="162"/>
                  </a:lnTo>
                  <a:lnTo>
                    <a:pt x="3743" y="165"/>
                  </a:lnTo>
                  <a:lnTo>
                    <a:pt x="3744" y="165"/>
                  </a:lnTo>
                  <a:lnTo>
                    <a:pt x="3746" y="167"/>
                  </a:lnTo>
                  <a:lnTo>
                    <a:pt x="3744" y="167"/>
                  </a:lnTo>
                  <a:lnTo>
                    <a:pt x="3744" y="169"/>
                  </a:lnTo>
                  <a:lnTo>
                    <a:pt x="3743" y="169"/>
                  </a:lnTo>
                  <a:lnTo>
                    <a:pt x="3741" y="169"/>
                  </a:lnTo>
                  <a:lnTo>
                    <a:pt x="3739" y="169"/>
                  </a:lnTo>
                  <a:lnTo>
                    <a:pt x="3739" y="169"/>
                  </a:lnTo>
                  <a:lnTo>
                    <a:pt x="3738" y="169"/>
                  </a:lnTo>
                  <a:lnTo>
                    <a:pt x="3738" y="170"/>
                  </a:lnTo>
                  <a:lnTo>
                    <a:pt x="3739" y="170"/>
                  </a:lnTo>
                  <a:lnTo>
                    <a:pt x="3739" y="172"/>
                  </a:lnTo>
                  <a:lnTo>
                    <a:pt x="3741" y="172"/>
                  </a:lnTo>
                  <a:lnTo>
                    <a:pt x="3743" y="172"/>
                  </a:lnTo>
                  <a:lnTo>
                    <a:pt x="3744" y="173"/>
                  </a:lnTo>
                  <a:lnTo>
                    <a:pt x="3746" y="173"/>
                  </a:lnTo>
                  <a:lnTo>
                    <a:pt x="3747" y="173"/>
                  </a:lnTo>
                  <a:lnTo>
                    <a:pt x="3749" y="173"/>
                  </a:lnTo>
                  <a:lnTo>
                    <a:pt x="3750" y="175"/>
                  </a:lnTo>
                  <a:lnTo>
                    <a:pt x="3752" y="175"/>
                  </a:lnTo>
                  <a:lnTo>
                    <a:pt x="3750" y="173"/>
                  </a:lnTo>
                  <a:lnTo>
                    <a:pt x="3749" y="173"/>
                  </a:lnTo>
                  <a:lnTo>
                    <a:pt x="3749" y="172"/>
                  </a:lnTo>
                  <a:lnTo>
                    <a:pt x="3753" y="173"/>
                  </a:lnTo>
                  <a:lnTo>
                    <a:pt x="3755" y="175"/>
                  </a:lnTo>
                  <a:lnTo>
                    <a:pt x="3758" y="176"/>
                  </a:lnTo>
                  <a:lnTo>
                    <a:pt x="3760" y="176"/>
                  </a:lnTo>
                  <a:lnTo>
                    <a:pt x="3761" y="176"/>
                  </a:lnTo>
                  <a:lnTo>
                    <a:pt x="3763" y="178"/>
                  </a:lnTo>
                  <a:lnTo>
                    <a:pt x="3764" y="178"/>
                  </a:lnTo>
                  <a:lnTo>
                    <a:pt x="3766" y="178"/>
                  </a:lnTo>
                  <a:lnTo>
                    <a:pt x="3766" y="179"/>
                  </a:lnTo>
                  <a:lnTo>
                    <a:pt x="3767" y="179"/>
                  </a:lnTo>
                  <a:lnTo>
                    <a:pt x="3770" y="181"/>
                  </a:lnTo>
                  <a:lnTo>
                    <a:pt x="3769" y="181"/>
                  </a:lnTo>
                  <a:lnTo>
                    <a:pt x="3770" y="183"/>
                  </a:lnTo>
                  <a:lnTo>
                    <a:pt x="3770" y="181"/>
                  </a:lnTo>
                  <a:lnTo>
                    <a:pt x="3772" y="181"/>
                  </a:lnTo>
                  <a:lnTo>
                    <a:pt x="3772" y="183"/>
                  </a:lnTo>
                  <a:lnTo>
                    <a:pt x="3773" y="183"/>
                  </a:lnTo>
                  <a:lnTo>
                    <a:pt x="3775" y="183"/>
                  </a:lnTo>
                  <a:lnTo>
                    <a:pt x="3775" y="184"/>
                  </a:lnTo>
                  <a:lnTo>
                    <a:pt x="3777" y="184"/>
                  </a:lnTo>
                  <a:lnTo>
                    <a:pt x="3775" y="183"/>
                  </a:lnTo>
                  <a:lnTo>
                    <a:pt x="3777" y="183"/>
                  </a:lnTo>
                  <a:lnTo>
                    <a:pt x="3777" y="184"/>
                  </a:lnTo>
                  <a:lnTo>
                    <a:pt x="3778" y="184"/>
                  </a:lnTo>
                  <a:lnTo>
                    <a:pt x="3780" y="184"/>
                  </a:lnTo>
                  <a:lnTo>
                    <a:pt x="3781" y="186"/>
                  </a:lnTo>
                  <a:lnTo>
                    <a:pt x="3783" y="186"/>
                  </a:lnTo>
                  <a:lnTo>
                    <a:pt x="3784" y="186"/>
                  </a:lnTo>
                  <a:lnTo>
                    <a:pt x="3786" y="186"/>
                  </a:lnTo>
                  <a:lnTo>
                    <a:pt x="3786" y="186"/>
                  </a:lnTo>
                  <a:lnTo>
                    <a:pt x="3787" y="186"/>
                  </a:lnTo>
                  <a:lnTo>
                    <a:pt x="3789" y="186"/>
                  </a:lnTo>
                  <a:lnTo>
                    <a:pt x="3790" y="187"/>
                  </a:lnTo>
                  <a:lnTo>
                    <a:pt x="3792" y="187"/>
                  </a:lnTo>
                  <a:lnTo>
                    <a:pt x="3794" y="187"/>
                  </a:lnTo>
                  <a:lnTo>
                    <a:pt x="3794" y="189"/>
                  </a:lnTo>
                  <a:lnTo>
                    <a:pt x="3795" y="189"/>
                  </a:lnTo>
                  <a:lnTo>
                    <a:pt x="3797" y="189"/>
                  </a:lnTo>
                  <a:lnTo>
                    <a:pt x="3798" y="189"/>
                  </a:lnTo>
                  <a:lnTo>
                    <a:pt x="3798" y="190"/>
                  </a:lnTo>
                  <a:lnTo>
                    <a:pt x="3800" y="190"/>
                  </a:lnTo>
                  <a:lnTo>
                    <a:pt x="3800" y="192"/>
                  </a:lnTo>
                  <a:lnTo>
                    <a:pt x="3801" y="193"/>
                  </a:lnTo>
                  <a:lnTo>
                    <a:pt x="3800" y="193"/>
                  </a:lnTo>
                  <a:lnTo>
                    <a:pt x="3798" y="193"/>
                  </a:lnTo>
                  <a:lnTo>
                    <a:pt x="3795" y="192"/>
                  </a:lnTo>
                  <a:lnTo>
                    <a:pt x="3794" y="192"/>
                  </a:lnTo>
                  <a:lnTo>
                    <a:pt x="3792" y="192"/>
                  </a:lnTo>
                  <a:lnTo>
                    <a:pt x="3790" y="192"/>
                  </a:lnTo>
                  <a:lnTo>
                    <a:pt x="3789" y="192"/>
                  </a:lnTo>
                  <a:lnTo>
                    <a:pt x="3786" y="190"/>
                  </a:lnTo>
                  <a:lnTo>
                    <a:pt x="3783" y="190"/>
                  </a:lnTo>
                  <a:lnTo>
                    <a:pt x="3781" y="192"/>
                  </a:lnTo>
                  <a:lnTo>
                    <a:pt x="3781" y="193"/>
                  </a:lnTo>
                  <a:lnTo>
                    <a:pt x="3781" y="195"/>
                  </a:lnTo>
                  <a:lnTo>
                    <a:pt x="3780" y="195"/>
                  </a:lnTo>
                  <a:lnTo>
                    <a:pt x="3780" y="196"/>
                  </a:lnTo>
                  <a:lnTo>
                    <a:pt x="3778" y="195"/>
                  </a:lnTo>
                  <a:lnTo>
                    <a:pt x="3778" y="196"/>
                  </a:lnTo>
                  <a:lnTo>
                    <a:pt x="3780" y="196"/>
                  </a:lnTo>
                  <a:lnTo>
                    <a:pt x="3781" y="198"/>
                  </a:lnTo>
                  <a:lnTo>
                    <a:pt x="3780" y="198"/>
                  </a:lnTo>
                  <a:lnTo>
                    <a:pt x="3780" y="200"/>
                  </a:lnTo>
                  <a:lnTo>
                    <a:pt x="3778" y="200"/>
                  </a:lnTo>
                  <a:lnTo>
                    <a:pt x="3778" y="201"/>
                  </a:lnTo>
                  <a:lnTo>
                    <a:pt x="3777" y="201"/>
                  </a:lnTo>
                  <a:lnTo>
                    <a:pt x="3777" y="200"/>
                  </a:lnTo>
                  <a:lnTo>
                    <a:pt x="3777" y="201"/>
                  </a:lnTo>
                  <a:lnTo>
                    <a:pt x="3777" y="201"/>
                  </a:lnTo>
                  <a:lnTo>
                    <a:pt x="3777" y="203"/>
                  </a:lnTo>
                  <a:lnTo>
                    <a:pt x="3778" y="203"/>
                  </a:lnTo>
                  <a:lnTo>
                    <a:pt x="3778" y="204"/>
                  </a:lnTo>
                  <a:lnTo>
                    <a:pt x="3780" y="206"/>
                  </a:lnTo>
                  <a:lnTo>
                    <a:pt x="3780" y="207"/>
                  </a:lnTo>
                  <a:lnTo>
                    <a:pt x="3777" y="206"/>
                  </a:lnTo>
                  <a:lnTo>
                    <a:pt x="3778" y="207"/>
                  </a:lnTo>
                  <a:lnTo>
                    <a:pt x="3777" y="207"/>
                  </a:lnTo>
                  <a:lnTo>
                    <a:pt x="3778" y="209"/>
                  </a:lnTo>
                  <a:lnTo>
                    <a:pt x="3780" y="209"/>
                  </a:lnTo>
                  <a:lnTo>
                    <a:pt x="3780" y="210"/>
                  </a:lnTo>
                  <a:lnTo>
                    <a:pt x="3781" y="212"/>
                  </a:lnTo>
                  <a:lnTo>
                    <a:pt x="3781" y="213"/>
                  </a:lnTo>
                  <a:lnTo>
                    <a:pt x="3781" y="215"/>
                  </a:lnTo>
                  <a:lnTo>
                    <a:pt x="3781" y="217"/>
                  </a:lnTo>
                  <a:lnTo>
                    <a:pt x="3783" y="217"/>
                  </a:lnTo>
                  <a:lnTo>
                    <a:pt x="3784" y="218"/>
                  </a:lnTo>
                  <a:lnTo>
                    <a:pt x="3787" y="220"/>
                  </a:lnTo>
                  <a:lnTo>
                    <a:pt x="3789" y="220"/>
                  </a:lnTo>
                  <a:lnTo>
                    <a:pt x="3789" y="221"/>
                  </a:lnTo>
                  <a:lnTo>
                    <a:pt x="3787" y="221"/>
                  </a:lnTo>
                  <a:lnTo>
                    <a:pt x="3786" y="221"/>
                  </a:lnTo>
                  <a:lnTo>
                    <a:pt x="3786" y="220"/>
                  </a:lnTo>
                  <a:lnTo>
                    <a:pt x="3784" y="220"/>
                  </a:lnTo>
                  <a:lnTo>
                    <a:pt x="3783" y="220"/>
                  </a:lnTo>
                  <a:lnTo>
                    <a:pt x="3781" y="218"/>
                  </a:lnTo>
                  <a:lnTo>
                    <a:pt x="3780" y="218"/>
                  </a:lnTo>
                  <a:lnTo>
                    <a:pt x="3778" y="218"/>
                  </a:lnTo>
                  <a:lnTo>
                    <a:pt x="3778" y="217"/>
                  </a:lnTo>
                  <a:lnTo>
                    <a:pt x="3777" y="217"/>
                  </a:lnTo>
                  <a:lnTo>
                    <a:pt x="3777" y="217"/>
                  </a:lnTo>
                  <a:lnTo>
                    <a:pt x="3775" y="215"/>
                  </a:lnTo>
                  <a:lnTo>
                    <a:pt x="3773" y="215"/>
                  </a:lnTo>
                  <a:lnTo>
                    <a:pt x="3770" y="215"/>
                  </a:lnTo>
                  <a:lnTo>
                    <a:pt x="3770" y="213"/>
                  </a:lnTo>
                  <a:lnTo>
                    <a:pt x="3769" y="213"/>
                  </a:lnTo>
                  <a:lnTo>
                    <a:pt x="3767" y="213"/>
                  </a:lnTo>
                  <a:lnTo>
                    <a:pt x="3764" y="213"/>
                  </a:lnTo>
                  <a:lnTo>
                    <a:pt x="3763" y="213"/>
                  </a:lnTo>
                  <a:lnTo>
                    <a:pt x="3761" y="213"/>
                  </a:lnTo>
                  <a:lnTo>
                    <a:pt x="3760" y="213"/>
                  </a:lnTo>
                  <a:lnTo>
                    <a:pt x="3760" y="215"/>
                  </a:lnTo>
                  <a:lnTo>
                    <a:pt x="3758" y="215"/>
                  </a:lnTo>
                  <a:lnTo>
                    <a:pt x="3758" y="217"/>
                  </a:lnTo>
                  <a:lnTo>
                    <a:pt x="3756" y="217"/>
                  </a:lnTo>
                  <a:lnTo>
                    <a:pt x="3756" y="218"/>
                  </a:lnTo>
                  <a:lnTo>
                    <a:pt x="3758" y="218"/>
                  </a:lnTo>
                  <a:lnTo>
                    <a:pt x="3758" y="220"/>
                  </a:lnTo>
                  <a:lnTo>
                    <a:pt x="3760" y="221"/>
                  </a:lnTo>
                  <a:lnTo>
                    <a:pt x="3761" y="221"/>
                  </a:lnTo>
                  <a:lnTo>
                    <a:pt x="3761" y="223"/>
                  </a:lnTo>
                  <a:lnTo>
                    <a:pt x="3760" y="223"/>
                  </a:lnTo>
                  <a:lnTo>
                    <a:pt x="3758" y="221"/>
                  </a:lnTo>
                  <a:lnTo>
                    <a:pt x="3756" y="221"/>
                  </a:lnTo>
                  <a:lnTo>
                    <a:pt x="3756" y="220"/>
                  </a:lnTo>
                  <a:lnTo>
                    <a:pt x="3755" y="220"/>
                  </a:lnTo>
                  <a:lnTo>
                    <a:pt x="3753" y="220"/>
                  </a:lnTo>
                  <a:lnTo>
                    <a:pt x="3753" y="218"/>
                  </a:lnTo>
                  <a:lnTo>
                    <a:pt x="3752" y="218"/>
                  </a:lnTo>
                  <a:lnTo>
                    <a:pt x="3752" y="217"/>
                  </a:lnTo>
                  <a:lnTo>
                    <a:pt x="3750" y="217"/>
                  </a:lnTo>
                  <a:lnTo>
                    <a:pt x="3749" y="215"/>
                  </a:lnTo>
                  <a:lnTo>
                    <a:pt x="3747" y="215"/>
                  </a:lnTo>
                  <a:lnTo>
                    <a:pt x="3746" y="215"/>
                  </a:lnTo>
                  <a:lnTo>
                    <a:pt x="3747" y="217"/>
                  </a:lnTo>
                  <a:lnTo>
                    <a:pt x="3747" y="218"/>
                  </a:lnTo>
                  <a:lnTo>
                    <a:pt x="3747" y="220"/>
                  </a:lnTo>
                  <a:lnTo>
                    <a:pt x="3749" y="220"/>
                  </a:lnTo>
                  <a:lnTo>
                    <a:pt x="3749" y="221"/>
                  </a:lnTo>
                  <a:lnTo>
                    <a:pt x="3747" y="221"/>
                  </a:lnTo>
                  <a:lnTo>
                    <a:pt x="3746" y="221"/>
                  </a:lnTo>
                  <a:lnTo>
                    <a:pt x="3744" y="220"/>
                  </a:lnTo>
                  <a:lnTo>
                    <a:pt x="3743" y="220"/>
                  </a:lnTo>
                  <a:lnTo>
                    <a:pt x="3743" y="221"/>
                  </a:lnTo>
                  <a:lnTo>
                    <a:pt x="3741" y="221"/>
                  </a:lnTo>
                  <a:lnTo>
                    <a:pt x="3739" y="221"/>
                  </a:lnTo>
                  <a:lnTo>
                    <a:pt x="3739" y="220"/>
                  </a:lnTo>
                  <a:lnTo>
                    <a:pt x="3739" y="220"/>
                  </a:lnTo>
                  <a:lnTo>
                    <a:pt x="3738" y="220"/>
                  </a:lnTo>
                  <a:lnTo>
                    <a:pt x="3738" y="221"/>
                  </a:lnTo>
                  <a:lnTo>
                    <a:pt x="3739" y="221"/>
                  </a:lnTo>
                  <a:lnTo>
                    <a:pt x="3739" y="223"/>
                  </a:lnTo>
                  <a:lnTo>
                    <a:pt x="3739" y="223"/>
                  </a:lnTo>
                  <a:lnTo>
                    <a:pt x="3739" y="223"/>
                  </a:lnTo>
                  <a:lnTo>
                    <a:pt x="3741" y="223"/>
                  </a:lnTo>
                  <a:lnTo>
                    <a:pt x="3743" y="223"/>
                  </a:lnTo>
                  <a:lnTo>
                    <a:pt x="3743" y="224"/>
                  </a:lnTo>
                  <a:lnTo>
                    <a:pt x="3744" y="224"/>
                  </a:lnTo>
                  <a:lnTo>
                    <a:pt x="3746" y="226"/>
                  </a:lnTo>
                  <a:lnTo>
                    <a:pt x="3747" y="226"/>
                  </a:lnTo>
                  <a:lnTo>
                    <a:pt x="3747" y="227"/>
                  </a:lnTo>
                  <a:lnTo>
                    <a:pt x="3749" y="227"/>
                  </a:lnTo>
                  <a:lnTo>
                    <a:pt x="3749" y="229"/>
                  </a:lnTo>
                  <a:lnTo>
                    <a:pt x="3750" y="231"/>
                  </a:lnTo>
                  <a:lnTo>
                    <a:pt x="3752" y="231"/>
                  </a:lnTo>
                  <a:lnTo>
                    <a:pt x="3753" y="231"/>
                  </a:lnTo>
                  <a:lnTo>
                    <a:pt x="3753" y="232"/>
                  </a:lnTo>
                  <a:lnTo>
                    <a:pt x="3753" y="234"/>
                  </a:lnTo>
                  <a:lnTo>
                    <a:pt x="3753" y="235"/>
                  </a:lnTo>
                  <a:lnTo>
                    <a:pt x="3755" y="235"/>
                  </a:lnTo>
                  <a:lnTo>
                    <a:pt x="3756" y="237"/>
                  </a:lnTo>
                  <a:lnTo>
                    <a:pt x="3756" y="238"/>
                  </a:lnTo>
                  <a:lnTo>
                    <a:pt x="3760" y="240"/>
                  </a:lnTo>
                  <a:lnTo>
                    <a:pt x="3760" y="241"/>
                  </a:lnTo>
                  <a:lnTo>
                    <a:pt x="3761" y="241"/>
                  </a:lnTo>
                  <a:lnTo>
                    <a:pt x="3763" y="243"/>
                  </a:lnTo>
                  <a:lnTo>
                    <a:pt x="3764" y="243"/>
                  </a:lnTo>
                  <a:lnTo>
                    <a:pt x="3766" y="244"/>
                  </a:lnTo>
                  <a:lnTo>
                    <a:pt x="3767" y="244"/>
                  </a:lnTo>
                  <a:lnTo>
                    <a:pt x="3769" y="244"/>
                  </a:lnTo>
                  <a:lnTo>
                    <a:pt x="3769" y="243"/>
                  </a:lnTo>
                  <a:lnTo>
                    <a:pt x="3770" y="243"/>
                  </a:lnTo>
                  <a:lnTo>
                    <a:pt x="3772" y="243"/>
                  </a:lnTo>
                  <a:lnTo>
                    <a:pt x="3775" y="244"/>
                  </a:lnTo>
                  <a:lnTo>
                    <a:pt x="3777" y="244"/>
                  </a:lnTo>
                  <a:lnTo>
                    <a:pt x="3777" y="244"/>
                  </a:lnTo>
                  <a:lnTo>
                    <a:pt x="3777" y="246"/>
                  </a:lnTo>
                  <a:lnTo>
                    <a:pt x="3778" y="246"/>
                  </a:lnTo>
                  <a:lnTo>
                    <a:pt x="3778" y="248"/>
                  </a:lnTo>
                  <a:lnTo>
                    <a:pt x="3780" y="248"/>
                  </a:lnTo>
                  <a:lnTo>
                    <a:pt x="3780" y="249"/>
                  </a:lnTo>
                  <a:lnTo>
                    <a:pt x="3780" y="251"/>
                  </a:lnTo>
                  <a:lnTo>
                    <a:pt x="3781" y="251"/>
                  </a:lnTo>
                  <a:lnTo>
                    <a:pt x="3783" y="251"/>
                  </a:lnTo>
                  <a:lnTo>
                    <a:pt x="3784" y="252"/>
                  </a:lnTo>
                  <a:lnTo>
                    <a:pt x="3786" y="254"/>
                  </a:lnTo>
                  <a:lnTo>
                    <a:pt x="3787" y="254"/>
                  </a:lnTo>
                  <a:lnTo>
                    <a:pt x="3787" y="255"/>
                  </a:lnTo>
                  <a:lnTo>
                    <a:pt x="3789" y="255"/>
                  </a:lnTo>
                  <a:lnTo>
                    <a:pt x="3789" y="257"/>
                  </a:lnTo>
                  <a:lnTo>
                    <a:pt x="3790" y="257"/>
                  </a:lnTo>
                  <a:lnTo>
                    <a:pt x="3792" y="257"/>
                  </a:lnTo>
                  <a:lnTo>
                    <a:pt x="3792" y="258"/>
                  </a:lnTo>
                  <a:lnTo>
                    <a:pt x="3794" y="258"/>
                  </a:lnTo>
                  <a:lnTo>
                    <a:pt x="3794" y="257"/>
                  </a:lnTo>
                  <a:lnTo>
                    <a:pt x="3795" y="258"/>
                  </a:lnTo>
                  <a:lnTo>
                    <a:pt x="3797" y="258"/>
                  </a:lnTo>
                  <a:lnTo>
                    <a:pt x="3798" y="258"/>
                  </a:lnTo>
                  <a:lnTo>
                    <a:pt x="3798" y="260"/>
                  </a:lnTo>
                  <a:lnTo>
                    <a:pt x="3798" y="260"/>
                  </a:lnTo>
                  <a:lnTo>
                    <a:pt x="3797" y="260"/>
                  </a:lnTo>
                  <a:lnTo>
                    <a:pt x="3795" y="260"/>
                  </a:lnTo>
                  <a:lnTo>
                    <a:pt x="3795" y="260"/>
                  </a:lnTo>
                  <a:lnTo>
                    <a:pt x="3797" y="261"/>
                  </a:lnTo>
                  <a:lnTo>
                    <a:pt x="3798" y="261"/>
                  </a:lnTo>
                  <a:lnTo>
                    <a:pt x="3800" y="263"/>
                  </a:lnTo>
                  <a:lnTo>
                    <a:pt x="3798" y="263"/>
                  </a:lnTo>
                  <a:lnTo>
                    <a:pt x="3798" y="265"/>
                  </a:lnTo>
                  <a:lnTo>
                    <a:pt x="3800" y="265"/>
                  </a:lnTo>
                  <a:lnTo>
                    <a:pt x="3800" y="266"/>
                  </a:lnTo>
                  <a:lnTo>
                    <a:pt x="3801" y="266"/>
                  </a:lnTo>
                  <a:lnTo>
                    <a:pt x="3801" y="268"/>
                  </a:lnTo>
                  <a:lnTo>
                    <a:pt x="3803" y="268"/>
                  </a:lnTo>
                  <a:lnTo>
                    <a:pt x="3803" y="269"/>
                  </a:lnTo>
                  <a:lnTo>
                    <a:pt x="3804" y="269"/>
                  </a:lnTo>
                  <a:lnTo>
                    <a:pt x="3806" y="271"/>
                  </a:lnTo>
                  <a:lnTo>
                    <a:pt x="3809" y="272"/>
                  </a:lnTo>
                  <a:lnTo>
                    <a:pt x="3809" y="274"/>
                  </a:lnTo>
                  <a:lnTo>
                    <a:pt x="3811" y="274"/>
                  </a:lnTo>
                  <a:lnTo>
                    <a:pt x="3812" y="275"/>
                  </a:lnTo>
                  <a:lnTo>
                    <a:pt x="3814" y="275"/>
                  </a:lnTo>
                  <a:lnTo>
                    <a:pt x="3814" y="277"/>
                  </a:lnTo>
                  <a:lnTo>
                    <a:pt x="3815" y="277"/>
                  </a:lnTo>
                  <a:lnTo>
                    <a:pt x="3817" y="277"/>
                  </a:lnTo>
                  <a:lnTo>
                    <a:pt x="3817" y="279"/>
                  </a:lnTo>
                  <a:lnTo>
                    <a:pt x="3818" y="279"/>
                  </a:lnTo>
                  <a:lnTo>
                    <a:pt x="3820" y="279"/>
                  </a:lnTo>
                  <a:lnTo>
                    <a:pt x="3820" y="280"/>
                  </a:lnTo>
                  <a:lnTo>
                    <a:pt x="3821" y="280"/>
                  </a:lnTo>
                  <a:lnTo>
                    <a:pt x="3821" y="282"/>
                  </a:lnTo>
                  <a:lnTo>
                    <a:pt x="3821" y="283"/>
                  </a:lnTo>
                  <a:lnTo>
                    <a:pt x="3820" y="283"/>
                  </a:lnTo>
                  <a:lnTo>
                    <a:pt x="3818" y="283"/>
                  </a:lnTo>
                  <a:lnTo>
                    <a:pt x="3817" y="283"/>
                  </a:lnTo>
                  <a:lnTo>
                    <a:pt x="3815" y="282"/>
                  </a:lnTo>
                  <a:lnTo>
                    <a:pt x="3814" y="283"/>
                  </a:lnTo>
                  <a:lnTo>
                    <a:pt x="3814" y="285"/>
                  </a:lnTo>
                  <a:lnTo>
                    <a:pt x="3814" y="286"/>
                  </a:lnTo>
                  <a:lnTo>
                    <a:pt x="3814" y="288"/>
                  </a:lnTo>
                  <a:lnTo>
                    <a:pt x="3815" y="289"/>
                  </a:lnTo>
                  <a:lnTo>
                    <a:pt x="3818" y="292"/>
                  </a:lnTo>
                  <a:lnTo>
                    <a:pt x="3820" y="292"/>
                  </a:lnTo>
                  <a:lnTo>
                    <a:pt x="3820" y="294"/>
                  </a:lnTo>
                  <a:lnTo>
                    <a:pt x="3821" y="294"/>
                  </a:lnTo>
                  <a:lnTo>
                    <a:pt x="3823" y="296"/>
                  </a:lnTo>
                  <a:lnTo>
                    <a:pt x="3825" y="296"/>
                  </a:lnTo>
                  <a:lnTo>
                    <a:pt x="3825" y="297"/>
                  </a:lnTo>
                  <a:lnTo>
                    <a:pt x="3826" y="297"/>
                  </a:lnTo>
                  <a:lnTo>
                    <a:pt x="3828" y="297"/>
                  </a:lnTo>
                  <a:lnTo>
                    <a:pt x="3828" y="297"/>
                  </a:lnTo>
                  <a:lnTo>
                    <a:pt x="3826" y="297"/>
                  </a:lnTo>
                  <a:lnTo>
                    <a:pt x="3825" y="297"/>
                  </a:lnTo>
                  <a:lnTo>
                    <a:pt x="3825" y="299"/>
                  </a:lnTo>
                  <a:lnTo>
                    <a:pt x="3823" y="299"/>
                  </a:lnTo>
                  <a:lnTo>
                    <a:pt x="3823" y="300"/>
                  </a:lnTo>
                  <a:lnTo>
                    <a:pt x="3823" y="302"/>
                  </a:lnTo>
                  <a:lnTo>
                    <a:pt x="3821" y="300"/>
                  </a:lnTo>
                  <a:lnTo>
                    <a:pt x="3820" y="300"/>
                  </a:lnTo>
                  <a:lnTo>
                    <a:pt x="3820" y="302"/>
                  </a:lnTo>
                  <a:lnTo>
                    <a:pt x="3821" y="302"/>
                  </a:lnTo>
                  <a:lnTo>
                    <a:pt x="3823" y="302"/>
                  </a:lnTo>
                  <a:lnTo>
                    <a:pt x="3823" y="303"/>
                  </a:lnTo>
                  <a:lnTo>
                    <a:pt x="3825" y="303"/>
                  </a:lnTo>
                  <a:lnTo>
                    <a:pt x="3826" y="303"/>
                  </a:lnTo>
                  <a:lnTo>
                    <a:pt x="3826" y="305"/>
                  </a:lnTo>
                  <a:lnTo>
                    <a:pt x="3826" y="306"/>
                  </a:lnTo>
                  <a:lnTo>
                    <a:pt x="3828" y="306"/>
                  </a:lnTo>
                  <a:lnTo>
                    <a:pt x="3829" y="306"/>
                  </a:lnTo>
                  <a:lnTo>
                    <a:pt x="3829" y="308"/>
                  </a:lnTo>
                  <a:lnTo>
                    <a:pt x="3831" y="308"/>
                  </a:lnTo>
                  <a:lnTo>
                    <a:pt x="3831" y="310"/>
                  </a:lnTo>
                  <a:lnTo>
                    <a:pt x="3832" y="310"/>
                  </a:lnTo>
                  <a:lnTo>
                    <a:pt x="3832" y="311"/>
                  </a:lnTo>
                  <a:lnTo>
                    <a:pt x="3834" y="311"/>
                  </a:lnTo>
                  <a:lnTo>
                    <a:pt x="3834" y="313"/>
                  </a:lnTo>
                  <a:lnTo>
                    <a:pt x="3835" y="313"/>
                  </a:lnTo>
                  <a:lnTo>
                    <a:pt x="3835" y="314"/>
                  </a:lnTo>
                  <a:lnTo>
                    <a:pt x="3835" y="316"/>
                  </a:lnTo>
                  <a:lnTo>
                    <a:pt x="3837" y="316"/>
                  </a:lnTo>
                  <a:lnTo>
                    <a:pt x="3837" y="317"/>
                  </a:lnTo>
                  <a:lnTo>
                    <a:pt x="3837" y="319"/>
                  </a:lnTo>
                  <a:lnTo>
                    <a:pt x="3835" y="319"/>
                  </a:lnTo>
                  <a:lnTo>
                    <a:pt x="3837" y="320"/>
                  </a:lnTo>
                  <a:lnTo>
                    <a:pt x="3837" y="322"/>
                  </a:lnTo>
                  <a:lnTo>
                    <a:pt x="3837" y="323"/>
                  </a:lnTo>
                  <a:lnTo>
                    <a:pt x="3837" y="325"/>
                  </a:lnTo>
                  <a:lnTo>
                    <a:pt x="3835" y="325"/>
                  </a:lnTo>
                  <a:lnTo>
                    <a:pt x="3834" y="323"/>
                  </a:lnTo>
                  <a:lnTo>
                    <a:pt x="3832" y="323"/>
                  </a:lnTo>
                  <a:lnTo>
                    <a:pt x="3832" y="322"/>
                  </a:lnTo>
                  <a:lnTo>
                    <a:pt x="3831" y="322"/>
                  </a:lnTo>
                  <a:lnTo>
                    <a:pt x="3829" y="322"/>
                  </a:lnTo>
                  <a:lnTo>
                    <a:pt x="3828" y="320"/>
                  </a:lnTo>
                  <a:lnTo>
                    <a:pt x="3826" y="320"/>
                  </a:lnTo>
                  <a:lnTo>
                    <a:pt x="3826" y="319"/>
                  </a:lnTo>
                  <a:lnTo>
                    <a:pt x="3825" y="319"/>
                  </a:lnTo>
                  <a:lnTo>
                    <a:pt x="3825" y="317"/>
                  </a:lnTo>
                  <a:lnTo>
                    <a:pt x="3821" y="316"/>
                  </a:lnTo>
                  <a:lnTo>
                    <a:pt x="3818" y="314"/>
                  </a:lnTo>
                  <a:lnTo>
                    <a:pt x="3814" y="310"/>
                  </a:lnTo>
                  <a:lnTo>
                    <a:pt x="3812" y="308"/>
                  </a:lnTo>
                  <a:lnTo>
                    <a:pt x="3812" y="306"/>
                  </a:lnTo>
                  <a:lnTo>
                    <a:pt x="3811" y="306"/>
                  </a:lnTo>
                  <a:lnTo>
                    <a:pt x="3809" y="306"/>
                  </a:lnTo>
                  <a:lnTo>
                    <a:pt x="3808" y="305"/>
                  </a:lnTo>
                  <a:lnTo>
                    <a:pt x="3806" y="305"/>
                  </a:lnTo>
                  <a:lnTo>
                    <a:pt x="3804" y="303"/>
                  </a:lnTo>
                  <a:lnTo>
                    <a:pt x="3801" y="302"/>
                  </a:lnTo>
                  <a:lnTo>
                    <a:pt x="3800" y="300"/>
                  </a:lnTo>
                  <a:lnTo>
                    <a:pt x="3797" y="297"/>
                  </a:lnTo>
                  <a:lnTo>
                    <a:pt x="3795" y="297"/>
                  </a:lnTo>
                  <a:lnTo>
                    <a:pt x="3794" y="297"/>
                  </a:lnTo>
                  <a:lnTo>
                    <a:pt x="3789" y="294"/>
                  </a:lnTo>
                  <a:lnTo>
                    <a:pt x="3787" y="294"/>
                  </a:lnTo>
                  <a:lnTo>
                    <a:pt x="3787" y="292"/>
                  </a:lnTo>
                  <a:lnTo>
                    <a:pt x="3786" y="292"/>
                  </a:lnTo>
                  <a:lnTo>
                    <a:pt x="3784" y="291"/>
                  </a:lnTo>
                  <a:lnTo>
                    <a:pt x="3783" y="291"/>
                  </a:lnTo>
                  <a:lnTo>
                    <a:pt x="3781" y="289"/>
                  </a:lnTo>
                  <a:lnTo>
                    <a:pt x="3780" y="289"/>
                  </a:lnTo>
                  <a:lnTo>
                    <a:pt x="3778" y="286"/>
                  </a:lnTo>
                  <a:lnTo>
                    <a:pt x="3775" y="285"/>
                  </a:lnTo>
                  <a:lnTo>
                    <a:pt x="3767" y="280"/>
                  </a:lnTo>
                  <a:lnTo>
                    <a:pt x="3767" y="279"/>
                  </a:lnTo>
                  <a:lnTo>
                    <a:pt x="3766" y="279"/>
                  </a:lnTo>
                  <a:lnTo>
                    <a:pt x="3758" y="274"/>
                  </a:lnTo>
                  <a:lnTo>
                    <a:pt x="3756" y="272"/>
                  </a:lnTo>
                  <a:lnTo>
                    <a:pt x="3755" y="271"/>
                  </a:lnTo>
                  <a:lnTo>
                    <a:pt x="3753" y="271"/>
                  </a:lnTo>
                  <a:lnTo>
                    <a:pt x="3753" y="269"/>
                  </a:lnTo>
                  <a:lnTo>
                    <a:pt x="3749" y="266"/>
                  </a:lnTo>
                  <a:lnTo>
                    <a:pt x="3747" y="266"/>
                  </a:lnTo>
                  <a:lnTo>
                    <a:pt x="3747" y="265"/>
                  </a:lnTo>
                  <a:lnTo>
                    <a:pt x="3746" y="265"/>
                  </a:lnTo>
                  <a:lnTo>
                    <a:pt x="3746" y="263"/>
                  </a:lnTo>
                  <a:lnTo>
                    <a:pt x="3744" y="263"/>
                  </a:lnTo>
                  <a:lnTo>
                    <a:pt x="3744" y="261"/>
                  </a:lnTo>
                  <a:lnTo>
                    <a:pt x="3743" y="261"/>
                  </a:lnTo>
                  <a:lnTo>
                    <a:pt x="3739" y="260"/>
                  </a:lnTo>
                  <a:lnTo>
                    <a:pt x="3739" y="260"/>
                  </a:lnTo>
                  <a:lnTo>
                    <a:pt x="3739" y="258"/>
                  </a:lnTo>
                  <a:lnTo>
                    <a:pt x="3738" y="257"/>
                  </a:lnTo>
                  <a:lnTo>
                    <a:pt x="3738" y="255"/>
                  </a:lnTo>
                  <a:lnTo>
                    <a:pt x="3738" y="254"/>
                  </a:lnTo>
                  <a:lnTo>
                    <a:pt x="3738" y="252"/>
                  </a:lnTo>
                  <a:lnTo>
                    <a:pt x="3736" y="252"/>
                  </a:lnTo>
                  <a:lnTo>
                    <a:pt x="3736" y="251"/>
                  </a:lnTo>
                  <a:lnTo>
                    <a:pt x="3735" y="251"/>
                  </a:lnTo>
                  <a:lnTo>
                    <a:pt x="3735" y="249"/>
                  </a:lnTo>
                  <a:lnTo>
                    <a:pt x="3733" y="249"/>
                  </a:lnTo>
                  <a:lnTo>
                    <a:pt x="3732" y="248"/>
                  </a:lnTo>
                  <a:lnTo>
                    <a:pt x="3730" y="248"/>
                  </a:lnTo>
                  <a:lnTo>
                    <a:pt x="3730" y="246"/>
                  </a:lnTo>
                  <a:lnTo>
                    <a:pt x="3730" y="244"/>
                  </a:lnTo>
                  <a:lnTo>
                    <a:pt x="3730" y="243"/>
                  </a:lnTo>
                  <a:lnTo>
                    <a:pt x="3732" y="243"/>
                  </a:lnTo>
                  <a:lnTo>
                    <a:pt x="3733" y="243"/>
                  </a:lnTo>
                  <a:lnTo>
                    <a:pt x="3733" y="241"/>
                  </a:lnTo>
                  <a:lnTo>
                    <a:pt x="3732" y="241"/>
                  </a:lnTo>
                  <a:lnTo>
                    <a:pt x="3732" y="240"/>
                  </a:lnTo>
                  <a:lnTo>
                    <a:pt x="3732" y="238"/>
                  </a:lnTo>
                  <a:lnTo>
                    <a:pt x="3732" y="237"/>
                  </a:lnTo>
                  <a:lnTo>
                    <a:pt x="3730" y="235"/>
                  </a:lnTo>
                  <a:lnTo>
                    <a:pt x="3730" y="234"/>
                  </a:lnTo>
                  <a:lnTo>
                    <a:pt x="3729" y="232"/>
                  </a:lnTo>
                  <a:lnTo>
                    <a:pt x="3727" y="231"/>
                  </a:lnTo>
                  <a:lnTo>
                    <a:pt x="3726" y="231"/>
                  </a:lnTo>
                  <a:lnTo>
                    <a:pt x="3726" y="229"/>
                  </a:lnTo>
                  <a:lnTo>
                    <a:pt x="3724" y="227"/>
                  </a:lnTo>
                  <a:lnTo>
                    <a:pt x="3726" y="226"/>
                  </a:lnTo>
                  <a:lnTo>
                    <a:pt x="3724" y="226"/>
                  </a:lnTo>
                  <a:lnTo>
                    <a:pt x="3722" y="224"/>
                  </a:lnTo>
                  <a:lnTo>
                    <a:pt x="3724" y="224"/>
                  </a:lnTo>
                  <a:lnTo>
                    <a:pt x="3724" y="223"/>
                  </a:lnTo>
                  <a:lnTo>
                    <a:pt x="3722" y="223"/>
                  </a:lnTo>
                  <a:lnTo>
                    <a:pt x="3722" y="223"/>
                  </a:lnTo>
                  <a:lnTo>
                    <a:pt x="3721" y="221"/>
                  </a:lnTo>
                  <a:lnTo>
                    <a:pt x="3721" y="220"/>
                  </a:lnTo>
                  <a:lnTo>
                    <a:pt x="3721" y="218"/>
                  </a:lnTo>
                  <a:lnTo>
                    <a:pt x="3719" y="218"/>
                  </a:lnTo>
                  <a:lnTo>
                    <a:pt x="3719" y="217"/>
                  </a:lnTo>
                  <a:lnTo>
                    <a:pt x="3718" y="217"/>
                  </a:lnTo>
                  <a:lnTo>
                    <a:pt x="3716" y="217"/>
                  </a:lnTo>
                  <a:lnTo>
                    <a:pt x="3716" y="215"/>
                  </a:lnTo>
                  <a:lnTo>
                    <a:pt x="3716" y="213"/>
                  </a:lnTo>
                  <a:lnTo>
                    <a:pt x="3718" y="213"/>
                  </a:lnTo>
                  <a:lnTo>
                    <a:pt x="3718" y="212"/>
                  </a:lnTo>
                  <a:lnTo>
                    <a:pt x="3718" y="210"/>
                  </a:lnTo>
                  <a:lnTo>
                    <a:pt x="3719" y="212"/>
                  </a:lnTo>
                  <a:lnTo>
                    <a:pt x="3719" y="210"/>
                  </a:lnTo>
                  <a:lnTo>
                    <a:pt x="3719" y="209"/>
                  </a:lnTo>
                  <a:lnTo>
                    <a:pt x="3718" y="209"/>
                  </a:lnTo>
                  <a:lnTo>
                    <a:pt x="3716" y="209"/>
                  </a:lnTo>
                  <a:lnTo>
                    <a:pt x="3716" y="207"/>
                  </a:lnTo>
                  <a:lnTo>
                    <a:pt x="3715" y="207"/>
                  </a:lnTo>
                  <a:lnTo>
                    <a:pt x="3715" y="206"/>
                  </a:lnTo>
                  <a:lnTo>
                    <a:pt x="3713" y="206"/>
                  </a:lnTo>
                  <a:lnTo>
                    <a:pt x="3713" y="204"/>
                  </a:lnTo>
                  <a:lnTo>
                    <a:pt x="3712" y="204"/>
                  </a:lnTo>
                  <a:lnTo>
                    <a:pt x="3710" y="204"/>
                  </a:lnTo>
                  <a:lnTo>
                    <a:pt x="3709" y="204"/>
                  </a:lnTo>
                  <a:lnTo>
                    <a:pt x="3709" y="203"/>
                  </a:lnTo>
                  <a:lnTo>
                    <a:pt x="3707" y="203"/>
                  </a:lnTo>
                  <a:lnTo>
                    <a:pt x="3705" y="201"/>
                  </a:lnTo>
                  <a:lnTo>
                    <a:pt x="3704" y="200"/>
                  </a:lnTo>
                  <a:lnTo>
                    <a:pt x="3702" y="200"/>
                  </a:lnTo>
                  <a:lnTo>
                    <a:pt x="3702" y="198"/>
                  </a:lnTo>
                  <a:lnTo>
                    <a:pt x="3702" y="198"/>
                  </a:lnTo>
                  <a:lnTo>
                    <a:pt x="3701" y="198"/>
                  </a:lnTo>
                  <a:lnTo>
                    <a:pt x="3701" y="196"/>
                  </a:lnTo>
                  <a:lnTo>
                    <a:pt x="3699" y="196"/>
                  </a:lnTo>
                  <a:lnTo>
                    <a:pt x="3698" y="196"/>
                  </a:lnTo>
                  <a:lnTo>
                    <a:pt x="3698" y="195"/>
                  </a:lnTo>
                  <a:lnTo>
                    <a:pt x="3696" y="195"/>
                  </a:lnTo>
                  <a:lnTo>
                    <a:pt x="3696" y="193"/>
                  </a:lnTo>
                  <a:lnTo>
                    <a:pt x="3696" y="192"/>
                  </a:lnTo>
                  <a:lnTo>
                    <a:pt x="3695" y="192"/>
                  </a:lnTo>
                  <a:lnTo>
                    <a:pt x="3693" y="190"/>
                  </a:lnTo>
                  <a:lnTo>
                    <a:pt x="3691" y="190"/>
                  </a:lnTo>
                  <a:lnTo>
                    <a:pt x="3690" y="190"/>
                  </a:lnTo>
                  <a:lnTo>
                    <a:pt x="3688" y="190"/>
                  </a:lnTo>
                  <a:lnTo>
                    <a:pt x="3687" y="190"/>
                  </a:lnTo>
                  <a:lnTo>
                    <a:pt x="3685" y="190"/>
                  </a:lnTo>
                  <a:lnTo>
                    <a:pt x="3685" y="192"/>
                  </a:lnTo>
                  <a:lnTo>
                    <a:pt x="3685" y="193"/>
                  </a:lnTo>
                  <a:lnTo>
                    <a:pt x="3687" y="193"/>
                  </a:lnTo>
                  <a:lnTo>
                    <a:pt x="3688" y="193"/>
                  </a:lnTo>
                  <a:lnTo>
                    <a:pt x="3688" y="195"/>
                  </a:lnTo>
                  <a:lnTo>
                    <a:pt x="3690" y="195"/>
                  </a:lnTo>
                  <a:lnTo>
                    <a:pt x="3691" y="196"/>
                  </a:lnTo>
                  <a:lnTo>
                    <a:pt x="3693" y="196"/>
                  </a:lnTo>
                  <a:lnTo>
                    <a:pt x="3695" y="198"/>
                  </a:lnTo>
                  <a:lnTo>
                    <a:pt x="3696" y="198"/>
                  </a:lnTo>
                  <a:lnTo>
                    <a:pt x="3696" y="200"/>
                  </a:lnTo>
                  <a:lnTo>
                    <a:pt x="3698" y="200"/>
                  </a:lnTo>
                  <a:lnTo>
                    <a:pt x="3699" y="200"/>
                  </a:lnTo>
                  <a:lnTo>
                    <a:pt x="3699" y="201"/>
                  </a:lnTo>
                  <a:lnTo>
                    <a:pt x="3699" y="203"/>
                  </a:lnTo>
                  <a:lnTo>
                    <a:pt x="3698" y="201"/>
                  </a:lnTo>
                  <a:lnTo>
                    <a:pt x="3696" y="201"/>
                  </a:lnTo>
                  <a:lnTo>
                    <a:pt x="3696" y="203"/>
                  </a:lnTo>
                  <a:lnTo>
                    <a:pt x="3698" y="203"/>
                  </a:lnTo>
                  <a:lnTo>
                    <a:pt x="3698" y="204"/>
                  </a:lnTo>
                  <a:lnTo>
                    <a:pt x="3699" y="206"/>
                  </a:lnTo>
                  <a:lnTo>
                    <a:pt x="3699" y="207"/>
                  </a:lnTo>
                  <a:lnTo>
                    <a:pt x="3699" y="209"/>
                  </a:lnTo>
                  <a:lnTo>
                    <a:pt x="3701" y="209"/>
                  </a:lnTo>
                  <a:lnTo>
                    <a:pt x="3701" y="210"/>
                  </a:lnTo>
                  <a:lnTo>
                    <a:pt x="3702" y="212"/>
                  </a:lnTo>
                  <a:lnTo>
                    <a:pt x="3701" y="212"/>
                  </a:lnTo>
                  <a:lnTo>
                    <a:pt x="3699" y="212"/>
                  </a:lnTo>
                  <a:lnTo>
                    <a:pt x="3698" y="212"/>
                  </a:lnTo>
                  <a:lnTo>
                    <a:pt x="3696" y="210"/>
                  </a:lnTo>
                  <a:lnTo>
                    <a:pt x="3695" y="210"/>
                  </a:lnTo>
                  <a:lnTo>
                    <a:pt x="3695" y="209"/>
                  </a:lnTo>
                  <a:lnTo>
                    <a:pt x="3693" y="209"/>
                  </a:lnTo>
                  <a:lnTo>
                    <a:pt x="3691" y="209"/>
                  </a:lnTo>
                  <a:lnTo>
                    <a:pt x="3690" y="209"/>
                  </a:lnTo>
                  <a:lnTo>
                    <a:pt x="3688" y="209"/>
                  </a:lnTo>
                  <a:lnTo>
                    <a:pt x="3688" y="207"/>
                  </a:lnTo>
                  <a:lnTo>
                    <a:pt x="3687" y="207"/>
                  </a:lnTo>
                  <a:lnTo>
                    <a:pt x="3685" y="206"/>
                  </a:lnTo>
                  <a:lnTo>
                    <a:pt x="3684" y="206"/>
                  </a:lnTo>
                  <a:lnTo>
                    <a:pt x="3684" y="204"/>
                  </a:lnTo>
                  <a:lnTo>
                    <a:pt x="3682" y="204"/>
                  </a:lnTo>
                  <a:lnTo>
                    <a:pt x="3682" y="203"/>
                  </a:lnTo>
                  <a:lnTo>
                    <a:pt x="3681" y="203"/>
                  </a:lnTo>
                  <a:lnTo>
                    <a:pt x="3681" y="201"/>
                  </a:lnTo>
                  <a:lnTo>
                    <a:pt x="3679" y="201"/>
                  </a:lnTo>
                  <a:lnTo>
                    <a:pt x="3679" y="200"/>
                  </a:lnTo>
                  <a:lnTo>
                    <a:pt x="3678" y="200"/>
                  </a:lnTo>
                  <a:lnTo>
                    <a:pt x="3676" y="200"/>
                  </a:lnTo>
                  <a:lnTo>
                    <a:pt x="3676" y="198"/>
                  </a:lnTo>
                  <a:lnTo>
                    <a:pt x="3674" y="198"/>
                  </a:lnTo>
                  <a:lnTo>
                    <a:pt x="3674" y="200"/>
                  </a:lnTo>
                  <a:lnTo>
                    <a:pt x="3676" y="201"/>
                  </a:lnTo>
                  <a:lnTo>
                    <a:pt x="3674" y="201"/>
                  </a:lnTo>
                  <a:lnTo>
                    <a:pt x="3673" y="201"/>
                  </a:lnTo>
                  <a:lnTo>
                    <a:pt x="3671" y="200"/>
                  </a:lnTo>
                  <a:lnTo>
                    <a:pt x="3670" y="200"/>
                  </a:lnTo>
                  <a:lnTo>
                    <a:pt x="3668" y="200"/>
                  </a:lnTo>
                  <a:lnTo>
                    <a:pt x="3668" y="198"/>
                  </a:lnTo>
                  <a:lnTo>
                    <a:pt x="3667" y="198"/>
                  </a:lnTo>
                  <a:lnTo>
                    <a:pt x="3665" y="198"/>
                  </a:lnTo>
                  <a:lnTo>
                    <a:pt x="3665" y="198"/>
                  </a:lnTo>
                  <a:lnTo>
                    <a:pt x="3665" y="200"/>
                  </a:lnTo>
                  <a:lnTo>
                    <a:pt x="3664" y="200"/>
                  </a:lnTo>
                  <a:lnTo>
                    <a:pt x="3662" y="200"/>
                  </a:lnTo>
                  <a:lnTo>
                    <a:pt x="3662" y="201"/>
                  </a:lnTo>
                  <a:lnTo>
                    <a:pt x="3661" y="200"/>
                  </a:lnTo>
                  <a:lnTo>
                    <a:pt x="3659" y="200"/>
                  </a:lnTo>
                  <a:lnTo>
                    <a:pt x="3657" y="200"/>
                  </a:lnTo>
                  <a:lnTo>
                    <a:pt x="3657" y="201"/>
                  </a:lnTo>
                  <a:lnTo>
                    <a:pt x="3656" y="201"/>
                  </a:lnTo>
                  <a:lnTo>
                    <a:pt x="3657" y="203"/>
                  </a:lnTo>
                  <a:lnTo>
                    <a:pt x="3657" y="204"/>
                  </a:lnTo>
                  <a:lnTo>
                    <a:pt x="3659" y="204"/>
                  </a:lnTo>
                  <a:lnTo>
                    <a:pt x="3661" y="206"/>
                  </a:lnTo>
                  <a:lnTo>
                    <a:pt x="3662" y="206"/>
                  </a:lnTo>
                  <a:lnTo>
                    <a:pt x="3662" y="207"/>
                  </a:lnTo>
                  <a:lnTo>
                    <a:pt x="3662" y="209"/>
                  </a:lnTo>
                  <a:lnTo>
                    <a:pt x="3662" y="210"/>
                  </a:lnTo>
                  <a:lnTo>
                    <a:pt x="3664" y="210"/>
                  </a:lnTo>
                  <a:lnTo>
                    <a:pt x="3665" y="210"/>
                  </a:lnTo>
                  <a:lnTo>
                    <a:pt x="3665" y="212"/>
                  </a:lnTo>
                  <a:lnTo>
                    <a:pt x="3665" y="213"/>
                  </a:lnTo>
                  <a:lnTo>
                    <a:pt x="3665" y="215"/>
                  </a:lnTo>
                  <a:lnTo>
                    <a:pt x="3665" y="217"/>
                  </a:lnTo>
                  <a:lnTo>
                    <a:pt x="3665" y="217"/>
                  </a:lnTo>
                  <a:lnTo>
                    <a:pt x="3665" y="218"/>
                  </a:lnTo>
                  <a:lnTo>
                    <a:pt x="3665" y="220"/>
                  </a:lnTo>
                  <a:lnTo>
                    <a:pt x="3667" y="220"/>
                  </a:lnTo>
                  <a:lnTo>
                    <a:pt x="3667" y="221"/>
                  </a:lnTo>
                  <a:lnTo>
                    <a:pt x="3668" y="221"/>
                  </a:lnTo>
                  <a:lnTo>
                    <a:pt x="3668" y="223"/>
                  </a:lnTo>
                  <a:lnTo>
                    <a:pt x="3670" y="223"/>
                  </a:lnTo>
                  <a:lnTo>
                    <a:pt x="3670" y="223"/>
                  </a:lnTo>
                  <a:lnTo>
                    <a:pt x="3671" y="223"/>
                  </a:lnTo>
                  <a:lnTo>
                    <a:pt x="3673" y="224"/>
                  </a:lnTo>
                  <a:lnTo>
                    <a:pt x="3673" y="223"/>
                  </a:lnTo>
                  <a:lnTo>
                    <a:pt x="3674" y="224"/>
                  </a:lnTo>
                  <a:lnTo>
                    <a:pt x="3674" y="226"/>
                  </a:lnTo>
                  <a:lnTo>
                    <a:pt x="3676" y="226"/>
                  </a:lnTo>
                  <a:lnTo>
                    <a:pt x="3678" y="226"/>
                  </a:lnTo>
                  <a:lnTo>
                    <a:pt x="3676" y="224"/>
                  </a:lnTo>
                  <a:lnTo>
                    <a:pt x="3678" y="224"/>
                  </a:lnTo>
                  <a:lnTo>
                    <a:pt x="3679" y="224"/>
                  </a:lnTo>
                  <a:lnTo>
                    <a:pt x="3679" y="226"/>
                  </a:lnTo>
                  <a:lnTo>
                    <a:pt x="3681" y="226"/>
                  </a:lnTo>
                  <a:lnTo>
                    <a:pt x="3681" y="224"/>
                  </a:lnTo>
                  <a:lnTo>
                    <a:pt x="3682" y="224"/>
                  </a:lnTo>
                  <a:lnTo>
                    <a:pt x="3682" y="226"/>
                  </a:lnTo>
                  <a:lnTo>
                    <a:pt x="3684" y="226"/>
                  </a:lnTo>
                  <a:lnTo>
                    <a:pt x="3685" y="226"/>
                  </a:lnTo>
                  <a:lnTo>
                    <a:pt x="3685" y="227"/>
                  </a:lnTo>
                  <a:lnTo>
                    <a:pt x="3687" y="227"/>
                  </a:lnTo>
                  <a:lnTo>
                    <a:pt x="3688" y="229"/>
                  </a:lnTo>
                  <a:lnTo>
                    <a:pt x="3687" y="229"/>
                  </a:lnTo>
                  <a:lnTo>
                    <a:pt x="3685" y="229"/>
                  </a:lnTo>
                  <a:lnTo>
                    <a:pt x="3684" y="229"/>
                  </a:lnTo>
                  <a:lnTo>
                    <a:pt x="3682" y="227"/>
                  </a:lnTo>
                  <a:lnTo>
                    <a:pt x="3682" y="229"/>
                  </a:lnTo>
                  <a:lnTo>
                    <a:pt x="3682" y="231"/>
                  </a:lnTo>
                  <a:lnTo>
                    <a:pt x="3681" y="231"/>
                  </a:lnTo>
                  <a:lnTo>
                    <a:pt x="3681" y="229"/>
                  </a:lnTo>
                  <a:lnTo>
                    <a:pt x="3679" y="229"/>
                  </a:lnTo>
                  <a:lnTo>
                    <a:pt x="3678" y="229"/>
                  </a:lnTo>
                  <a:lnTo>
                    <a:pt x="3676" y="229"/>
                  </a:lnTo>
                  <a:lnTo>
                    <a:pt x="3674" y="227"/>
                  </a:lnTo>
                  <a:lnTo>
                    <a:pt x="3673" y="227"/>
                  </a:lnTo>
                  <a:lnTo>
                    <a:pt x="3673" y="229"/>
                  </a:lnTo>
                  <a:lnTo>
                    <a:pt x="3673" y="231"/>
                  </a:lnTo>
                  <a:lnTo>
                    <a:pt x="3674" y="231"/>
                  </a:lnTo>
                  <a:lnTo>
                    <a:pt x="3674" y="232"/>
                  </a:lnTo>
                  <a:lnTo>
                    <a:pt x="3673" y="232"/>
                  </a:lnTo>
                  <a:lnTo>
                    <a:pt x="3671" y="232"/>
                  </a:lnTo>
                  <a:lnTo>
                    <a:pt x="3671" y="231"/>
                  </a:lnTo>
                  <a:lnTo>
                    <a:pt x="3670" y="231"/>
                  </a:lnTo>
                  <a:lnTo>
                    <a:pt x="3668" y="231"/>
                  </a:lnTo>
                  <a:lnTo>
                    <a:pt x="3668" y="232"/>
                  </a:lnTo>
                  <a:lnTo>
                    <a:pt x="3667" y="232"/>
                  </a:lnTo>
                  <a:lnTo>
                    <a:pt x="3665" y="232"/>
                  </a:lnTo>
                  <a:lnTo>
                    <a:pt x="3665" y="232"/>
                  </a:lnTo>
                  <a:lnTo>
                    <a:pt x="3664" y="232"/>
                  </a:lnTo>
                  <a:lnTo>
                    <a:pt x="3662" y="232"/>
                  </a:lnTo>
                  <a:lnTo>
                    <a:pt x="3662" y="231"/>
                  </a:lnTo>
                  <a:lnTo>
                    <a:pt x="3661" y="231"/>
                  </a:lnTo>
                  <a:lnTo>
                    <a:pt x="3659" y="231"/>
                  </a:lnTo>
                  <a:lnTo>
                    <a:pt x="3659" y="229"/>
                  </a:lnTo>
                  <a:lnTo>
                    <a:pt x="3661" y="229"/>
                  </a:lnTo>
                  <a:lnTo>
                    <a:pt x="3662" y="229"/>
                  </a:lnTo>
                  <a:lnTo>
                    <a:pt x="3664" y="229"/>
                  </a:lnTo>
                  <a:lnTo>
                    <a:pt x="3665" y="229"/>
                  </a:lnTo>
                  <a:lnTo>
                    <a:pt x="3665" y="229"/>
                  </a:lnTo>
                  <a:lnTo>
                    <a:pt x="3665" y="227"/>
                  </a:lnTo>
                  <a:lnTo>
                    <a:pt x="3665" y="227"/>
                  </a:lnTo>
                  <a:lnTo>
                    <a:pt x="3664" y="227"/>
                  </a:lnTo>
                  <a:lnTo>
                    <a:pt x="3662" y="227"/>
                  </a:lnTo>
                  <a:lnTo>
                    <a:pt x="3661" y="227"/>
                  </a:lnTo>
                  <a:lnTo>
                    <a:pt x="3659" y="227"/>
                  </a:lnTo>
                  <a:lnTo>
                    <a:pt x="3659" y="226"/>
                  </a:lnTo>
                  <a:lnTo>
                    <a:pt x="3657" y="226"/>
                  </a:lnTo>
                  <a:lnTo>
                    <a:pt x="3656" y="226"/>
                  </a:lnTo>
                  <a:lnTo>
                    <a:pt x="3656" y="224"/>
                  </a:lnTo>
                  <a:lnTo>
                    <a:pt x="3654" y="224"/>
                  </a:lnTo>
                  <a:lnTo>
                    <a:pt x="3653" y="224"/>
                  </a:lnTo>
                  <a:lnTo>
                    <a:pt x="3651" y="224"/>
                  </a:lnTo>
                  <a:lnTo>
                    <a:pt x="3651" y="226"/>
                  </a:lnTo>
                  <a:lnTo>
                    <a:pt x="3650" y="226"/>
                  </a:lnTo>
                  <a:lnTo>
                    <a:pt x="3650" y="224"/>
                  </a:lnTo>
                  <a:lnTo>
                    <a:pt x="3648" y="224"/>
                  </a:lnTo>
                  <a:lnTo>
                    <a:pt x="3647" y="224"/>
                  </a:lnTo>
                  <a:lnTo>
                    <a:pt x="3645" y="224"/>
                  </a:lnTo>
                  <a:lnTo>
                    <a:pt x="3644" y="223"/>
                  </a:lnTo>
                  <a:lnTo>
                    <a:pt x="3642" y="223"/>
                  </a:lnTo>
                  <a:lnTo>
                    <a:pt x="3640" y="223"/>
                  </a:lnTo>
                  <a:lnTo>
                    <a:pt x="3639" y="223"/>
                  </a:lnTo>
                  <a:lnTo>
                    <a:pt x="3636" y="223"/>
                  </a:lnTo>
                  <a:lnTo>
                    <a:pt x="3634" y="223"/>
                  </a:lnTo>
                  <a:lnTo>
                    <a:pt x="3634" y="223"/>
                  </a:lnTo>
                  <a:lnTo>
                    <a:pt x="3633" y="223"/>
                  </a:lnTo>
                  <a:lnTo>
                    <a:pt x="3634" y="224"/>
                  </a:lnTo>
                  <a:lnTo>
                    <a:pt x="3633" y="224"/>
                  </a:lnTo>
                  <a:lnTo>
                    <a:pt x="3633" y="226"/>
                  </a:lnTo>
                  <a:lnTo>
                    <a:pt x="3631" y="226"/>
                  </a:lnTo>
                  <a:lnTo>
                    <a:pt x="3630" y="226"/>
                  </a:lnTo>
                  <a:lnTo>
                    <a:pt x="3628" y="226"/>
                  </a:lnTo>
                  <a:lnTo>
                    <a:pt x="3628" y="227"/>
                  </a:lnTo>
                  <a:lnTo>
                    <a:pt x="3628" y="227"/>
                  </a:lnTo>
                  <a:lnTo>
                    <a:pt x="3627" y="227"/>
                  </a:lnTo>
                  <a:lnTo>
                    <a:pt x="3625" y="227"/>
                  </a:lnTo>
                  <a:lnTo>
                    <a:pt x="3623" y="226"/>
                  </a:lnTo>
                  <a:lnTo>
                    <a:pt x="3622" y="226"/>
                  </a:lnTo>
                  <a:lnTo>
                    <a:pt x="3620" y="226"/>
                  </a:lnTo>
                  <a:lnTo>
                    <a:pt x="3619" y="226"/>
                  </a:lnTo>
                  <a:lnTo>
                    <a:pt x="3617" y="226"/>
                  </a:lnTo>
                  <a:lnTo>
                    <a:pt x="3617" y="227"/>
                  </a:lnTo>
                  <a:lnTo>
                    <a:pt x="3616" y="227"/>
                  </a:lnTo>
                  <a:lnTo>
                    <a:pt x="3614" y="227"/>
                  </a:lnTo>
                  <a:lnTo>
                    <a:pt x="3614" y="226"/>
                  </a:lnTo>
                  <a:lnTo>
                    <a:pt x="3613" y="226"/>
                  </a:lnTo>
                  <a:lnTo>
                    <a:pt x="3611" y="226"/>
                  </a:lnTo>
                  <a:lnTo>
                    <a:pt x="3609" y="226"/>
                  </a:lnTo>
                  <a:lnTo>
                    <a:pt x="3608" y="226"/>
                  </a:lnTo>
                  <a:lnTo>
                    <a:pt x="3606" y="226"/>
                  </a:lnTo>
                  <a:lnTo>
                    <a:pt x="3605" y="226"/>
                  </a:lnTo>
                  <a:lnTo>
                    <a:pt x="3603" y="226"/>
                  </a:lnTo>
                  <a:lnTo>
                    <a:pt x="3602" y="226"/>
                  </a:lnTo>
                  <a:lnTo>
                    <a:pt x="3600" y="226"/>
                  </a:lnTo>
                  <a:lnTo>
                    <a:pt x="3599" y="226"/>
                  </a:lnTo>
                  <a:lnTo>
                    <a:pt x="3597" y="226"/>
                  </a:lnTo>
                  <a:lnTo>
                    <a:pt x="3596" y="227"/>
                  </a:lnTo>
                  <a:lnTo>
                    <a:pt x="3594" y="227"/>
                  </a:lnTo>
                  <a:lnTo>
                    <a:pt x="3592" y="226"/>
                  </a:lnTo>
                  <a:lnTo>
                    <a:pt x="3591" y="227"/>
                  </a:lnTo>
                  <a:lnTo>
                    <a:pt x="3591" y="227"/>
                  </a:lnTo>
                  <a:lnTo>
                    <a:pt x="3591" y="229"/>
                  </a:lnTo>
                  <a:lnTo>
                    <a:pt x="3591" y="231"/>
                  </a:lnTo>
                  <a:lnTo>
                    <a:pt x="3591" y="232"/>
                  </a:lnTo>
                  <a:lnTo>
                    <a:pt x="3591" y="234"/>
                  </a:lnTo>
                  <a:lnTo>
                    <a:pt x="3591" y="235"/>
                  </a:lnTo>
                  <a:lnTo>
                    <a:pt x="3592" y="235"/>
                  </a:lnTo>
                  <a:lnTo>
                    <a:pt x="3591" y="237"/>
                  </a:lnTo>
                  <a:lnTo>
                    <a:pt x="3591" y="238"/>
                  </a:lnTo>
                  <a:lnTo>
                    <a:pt x="3591" y="240"/>
                  </a:lnTo>
                  <a:lnTo>
                    <a:pt x="3592" y="241"/>
                  </a:lnTo>
                  <a:lnTo>
                    <a:pt x="3594" y="243"/>
                  </a:lnTo>
                  <a:lnTo>
                    <a:pt x="3596" y="244"/>
                  </a:lnTo>
                  <a:lnTo>
                    <a:pt x="3596" y="246"/>
                  </a:lnTo>
                  <a:lnTo>
                    <a:pt x="3594" y="246"/>
                  </a:lnTo>
                  <a:lnTo>
                    <a:pt x="3594" y="248"/>
                  </a:lnTo>
                  <a:lnTo>
                    <a:pt x="3596" y="249"/>
                  </a:lnTo>
                  <a:lnTo>
                    <a:pt x="3594" y="249"/>
                  </a:lnTo>
                  <a:lnTo>
                    <a:pt x="3596" y="251"/>
                  </a:lnTo>
                  <a:lnTo>
                    <a:pt x="3594" y="251"/>
                  </a:lnTo>
                  <a:lnTo>
                    <a:pt x="3594" y="252"/>
                  </a:lnTo>
                  <a:lnTo>
                    <a:pt x="3594" y="254"/>
                  </a:lnTo>
                  <a:lnTo>
                    <a:pt x="3594" y="255"/>
                  </a:lnTo>
                  <a:lnTo>
                    <a:pt x="3596" y="257"/>
                  </a:lnTo>
                  <a:lnTo>
                    <a:pt x="3596" y="258"/>
                  </a:lnTo>
                  <a:lnTo>
                    <a:pt x="3596" y="260"/>
                  </a:lnTo>
                  <a:lnTo>
                    <a:pt x="3597" y="260"/>
                  </a:lnTo>
                  <a:lnTo>
                    <a:pt x="3597" y="260"/>
                  </a:lnTo>
                  <a:lnTo>
                    <a:pt x="3597" y="261"/>
                  </a:lnTo>
                  <a:lnTo>
                    <a:pt x="3599" y="261"/>
                  </a:lnTo>
                  <a:lnTo>
                    <a:pt x="3599" y="263"/>
                  </a:lnTo>
                  <a:lnTo>
                    <a:pt x="3597" y="263"/>
                  </a:lnTo>
                  <a:lnTo>
                    <a:pt x="3599" y="265"/>
                  </a:lnTo>
                  <a:lnTo>
                    <a:pt x="3599" y="266"/>
                  </a:lnTo>
                  <a:lnTo>
                    <a:pt x="3597" y="266"/>
                  </a:lnTo>
                  <a:lnTo>
                    <a:pt x="3597" y="268"/>
                  </a:lnTo>
                  <a:lnTo>
                    <a:pt x="3597" y="269"/>
                  </a:lnTo>
                  <a:lnTo>
                    <a:pt x="3597" y="271"/>
                  </a:lnTo>
                  <a:lnTo>
                    <a:pt x="3597" y="272"/>
                  </a:lnTo>
                  <a:lnTo>
                    <a:pt x="3597" y="274"/>
                  </a:lnTo>
                  <a:lnTo>
                    <a:pt x="3597" y="275"/>
                  </a:lnTo>
                  <a:lnTo>
                    <a:pt x="3596" y="275"/>
                  </a:lnTo>
                  <a:lnTo>
                    <a:pt x="3596" y="277"/>
                  </a:lnTo>
                  <a:lnTo>
                    <a:pt x="3596" y="279"/>
                  </a:lnTo>
                  <a:lnTo>
                    <a:pt x="3596" y="280"/>
                  </a:lnTo>
                  <a:lnTo>
                    <a:pt x="3599" y="280"/>
                  </a:lnTo>
                  <a:lnTo>
                    <a:pt x="3603" y="282"/>
                  </a:lnTo>
                  <a:lnTo>
                    <a:pt x="3605" y="282"/>
                  </a:lnTo>
                  <a:lnTo>
                    <a:pt x="3605" y="283"/>
                  </a:lnTo>
                  <a:lnTo>
                    <a:pt x="3606" y="282"/>
                  </a:lnTo>
                  <a:lnTo>
                    <a:pt x="3608" y="282"/>
                  </a:lnTo>
                  <a:lnTo>
                    <a:pt x="3609" y="282"/>
                  </a:lnTo>
                  <a:lnTo>
                    <a:pt x="3611" y="282"/>
                  </a:lnTo>
                  <a:lnTo>
                    <a:pt x="3613" y="282"/>
                  </a:lnTo>
                  <a:lnTo>
                    <a:pt x="3614" y="282"/>
                  </a:lnTo>
                  <a:lnTo>
                    <a:pt x="3614" y="283"/>
                  </a:lnTo>
                  <a:lnTo>
                    <a:pt x="3616" y="283"/>
                  </a:lnTo>
                  <a:lnTo>
                    <a:pt x="3616" y="285"/>
                  </a:lnTo>
                  <a:lnTo>
                    <a:pt x="3617" y="285"/>
                  </a:lnTo>
                  <a:lnTo>
                    <a:pt x="3617" y="286"/>
                  </a:lnTo>
                  <a:lnTo>
                    <a:pt x="3619" y="286"/>
                  </a:lnTo>
                  <a:lnTo>
                    <a:pt x="3619" y="288"/>
                  </a:lnTo>
                  <a:lnTo>
                    <a:pt x="3620" y="288"/>
                  </a:lnTo>
                  <a:lnTo>
                    <a:pt x="3620" y="289"/>
                  </a:lnTo>
                  <a:lnTo>
                    <a:pt x="3622" y="289"/>
                  </a:lnTo>
                  <a:lnTo>
                    <a:pt x="3622" y="291"/>
                  </a:lnTo>
                  <a:lnTo>
                    <a:pt x="3623" y="291"/>
                  </a:lnTo>
                  <a:lnTo>
                    <a:pt x="3623" y="292"/>
                  </a:lnTo>
                  <a:lnTo>
                    <a:pt x="3625" y="292"/>
                  </a:lnTo>
                  <a:lnTo>
                    <a:pt x="3625" y="291"/>
                  </a:lnTo>
                  <a:lnTo>
                    <a:pt x="3627" y="291"/>
                  </a:lnTo>
                  <a:lnTo>
                    <a:pt x="3627" y="292"/>
                  </a:lnTo>
                  <a:lnTo>
                    <a:pt x="3628" y="292"/>
                  </a:lnTo>
                  <a:lnTo>
                    <a:pt x="3628" y="291"/>
                  </a:lnTo>
                  <a:lnTo>
                    <a:pt x="3627" y="291"/>
                  </a:lnTo>
                  <a:lnTo>
                    <a:pt x="3627" y="289"/>
                  </a:lnTo>
                  <a:lnTo>
                    <a:pt x="3628" y="289"/>
                  </a:lnTo>
                  <a:lnTo>
                    <a:pt x="3630" y="289"/>
                  </a:lnTo>
                  <a:lnTo>
                    <a:pt x="3631" y="289"/>
                  </a:lnTo>
                  <a:lnTo>
                    <a:pt x="3631" y="291"/>
                  </a:lnTo>
                  <a:lnTo>
                    <a:pt x="3630" y="291"/>
                  </a:lnTo>
                  <a:lnTo>
                    <a:pt x="3630" y="292"/>
                  </a:lnTo>
                  <a:lnTo>
                    <a:pt x="3631" y="292"/>
                  </a:lnTo>
                  <a:lnTo>
                    <a:pt x="3631" y="294"/>
                  </a:lnTo>
                  <a:lnTo>
                    <a:pt x="3630" y="294"/>
                  </a:lnTo>
                  <a:lnTo>
                    <a:pt x="3631" y="296"/>
                  </a:lnTo>
                  <a:lnTo>
                    <a:pt x="3633" y="296"/>
                  </a:lnTo>
                  <a:lnTo>
                    <a:pt x="3634" y="296"/>
                  </a:lnTo>
                  <a:lnTo>
                    <a:pt x="3636" y="294"/>
                  </a:lnTo>
                  <a:lnTo>
                    <a:pt x="3637" y="294"/>
                  </a:lnTo>
                  <a:lnTo>
                    <a:pt x="3637" y="292"/>
                  </a:lnTo>
                  <a:lnTo>
                    <a:pt x="3636" y="291"/>
                  </a:lnTo>
                  <a:lnTo>
                    <a:pt x="3636" y="289"/>
                  </a:lnTo>
                  <a:lnTo>
                    <a:pt x="3637" y="291"/>
                  </a:lnTo>
                  <a:lnTo>
                    <a:pt x="3639" y="291"/>
                  </a:lnTo>
                  <a:lnTo>
                    <a:pt x="3639" y="292"/>
                  </a:lnTo>
                  <a:lnTo>
                    <a:pt x="3639" y="294"/>
                  </a:lnTo>
                  <a:lnTo>
                    <a:pt x="3639" y="296"/>
                  </a:lnTo>
                  <a:lnTo>
                    <a:pt x="3640" y="296"/>
                  </a:lnTo>
                  <a:lnTo>
                    <a:pt x="3642" y="296"/>
                  </a:lnTo>
                  <a:lnTo>
                    <a:pt x="3642" y="294"/>
                  </a:lnTo>
                  <a:lnTo>
                    <a:pt x="3640" y="292"/>
                  </a:lnTo>
                  <a:lnTo>
                    <a:pt x="3639" y="291"/>
                  </a:lnTo>
                  <a:lnTo>
                    <a:pt x="3639" y="289"/>
                  </a:lnTo>
                  <a:lnTo>
                    <a:pt x="3637" y="289"/>
                  </a:lnTo>
                  <a:lnTo>
                    <a:pt x="3636" y="288"/>
                  </a:lnTo>
                  <a:lnTo>
                    <a:pt x="3634" y="288"/>
                  </a:lnTo>
                  <a:lnTo>
                    <a:pt x="3634" y="286"/>
                  </a:lnTo>
                  <a:lnTo>
                    <a:pt x="3636" y="286"/>
                  </a:lnTo>
                  <a:lnTo>
                    <a:pt x="3637" y="286"/>
                  </a:lnTo>
                  <a:lnTo>
                    <a:pt x="3639" y="286"/>
                  </a:lnTo>
                  <a:lnTo>
                    <a:pt x="3640" y="288"/>
                  </a:lnTo>
                  <a:lnTo>
                    <a:pt x="3642" y="286"/>
                  </a:lnTo>
                  <a:lnTo>
                    <a:pt x="3644" y="286"/>
                  </a:lnTo>
                  <a:lnTo>
                    <a:pt x="3645" y="288"/>
                  </a:lnTo>
                  <a:lnTo>
                    <a:pt x="3647" y="288"/>
                  </a:lnTo>
                  <a:lnTo>
                    <a:pt x="3648" y="288"/>
                  </a:lnTo>
                  <a:lnTo>
                    <a:pt x="3650" y="289"/>
                  </a:lnTo>
                  <a:lnTo>
                    <a:pt x="3651" y="289"/>
                  </a:lnTo>
                  <a:lnTo>
                    <a:pt x="3653" y="289"/>
                  </a:lnTo>
                  <a:lnTo>
                    <a:pt x="3653" y="291"/>
                  </a:lnTo>
                  <a:lnTo>
                    <a:pt x="3654" y="292"/>
                  </a:lnTo>
                  <a:lnTo>
                    <a:pt x="3656" y="292"/>
                  </a:lnTo>
                  <a:lnTo>
                    <a:pt x="3657" y="292"/>
                  </a:lnTo>
                  <a:lnTo>
                    <a:pt x="3657" y="294"/>
                  </a:lnTo>
                  <a:lnTo>
                    <a:pt x="3659" y="294"/>
                  </a:lnTo>
                  <a:lnTo>
                    <a:pt x="3661" y="294"/>
                  </a:lnTo>
                  <a:lnTo>
                    <a:pt x="3665" y="296"/>
                  </a:lnTo>
                  <a:lnTo>
                    <a:pt x="3665" y="297"/>
                  </a:lnTo>
                  <a:lnTo>
                    <a:pt x="3665" y="297"/>
                  </a:lnTo>
                  <a:lnTo>
                    <a:pt x="3667" y="297"/>
                  </a:lnTo>
                  <a:lnTo>
                    <a:pt x="3668" y="297"/>
                  </a:lnTo>
                  <a:lnTo>
                    <a:pt x="3668" y="297"/>
                  </a:lnTo>
                  <a:lnTo>
                    <a:pt x="3670" y="297"/>
                  </a:lnTo>
                  <a:lnTo>
                    <a:pt x="3671" y="297"/>
                  </a:lnTo>
                  <a:lnTo>
                    <a:pt x="3671" y="299"/>
                  </a:lnTo>
                  <a:lnTo>
                    <a:pt x="3671" y="300"/>
                  </a:lnTo>
                  <a:lnTo>
                    <a:pt x="3670" y="300"/>
                  </a:lnTo>
                  <a:lnTo>
                    <a:pt x="3671" y="302"/>
                  </a:lnTo>
                  <a:lnTo>
                    <a:pt x="3673" y="302"/>
                  </a:lnTo>
                  <a:lnTo>
                    <a:pt x="3674" y="302"/>
                  </a:lnTo>
                  <a:lnTo>
                    <a:pt x="3676" y="303"/>
                  </a:lnTo>
                  <a:lnTo>
                    <a:pt x="3678" y="303"/>
                  </a:lnTo>
                  <a:lnTo>
                    <a:pt x="3678" y="305"/>
                  </a:lnTo>
                  <a:lnTo>
                    <a:pt x="3679" y="305"/>
                  </a:lnTo>
                  <a:lnTo>
                    <a:pt x="3679" y="306"/>
                  </a:lnTo>
                  <a:lnTo>
                    <a:pt x="3679" y="308"/>
                  </a:lnTo>
                  <a:lnTo>
                    <a:pt x="3681" y="308"/>
                  </a:lnTo>
                  <a:lnTo>
                    <a:pt x="3682" y="308"/>
                  </a:lnTo>
                  <a:lnTo>
                    <a:pt x="3682" y="310"/>
                  </a:lnTo>
                  <a:lnTo>
                    <a:pt x="3684" y="310"/>
                  </a:lnTo>
                  <a:lnTo>
                    <a:pt x="3685" y="310"/>
                  </a:lnTo>
                  <a:lnTo>
                    <a:pt x="3685" y="308"/>
                  </a:lnTo>
                  <a:lnTo>
                    <a:pt x="3685" y="306"/>
                  </a:lnTo>
                  <a:lnTo>
                    <a:pt x="3684" y="306"/>
                  </a:lnTo>
                  <a:lnTo>
                    <a:pt x="3684" y="305"/>
                  </a:lnTo>
                  <a:lnTo>
                    <a:pt x="3682" y="305"/>
                  </a:lnTo>
                  <a:lnTo>
                    <a:pt x="3682" y="303"/>
                  </a:lnTo>
                  <a:lnTo>
                    <a:pt x="3681" y="303"/>
                  </a:lnTo>
                  <a:lnTo>
                    <a:pt x="3681" y="302"/>
                  </a:lnTo>
                  <a:lnTo>
                    <a:pt x="3679" y="302"/>
                  </a:lnTo>
                  <a:lnTo>
                    <a:pt x="3679" y="300"/>
                  </a:lnTo>
                  <a:lnTo>
                    <a:pt x="3678" y="300"/>
                  </a:lnTo>
                  <a:lnTo>
                    <a:pt x="3678" y="299"/>
                  </a:lnTo>
                  <a:lnTo>
                    <a:pt x="3676" y="299"/>
                  </a:lnTo>
                  <a:lnTo>
                    <a:pt x="3674" y="299"/>
                  </a:lnTo>
                  <a:lnTo>
                    <a:pt x="3674" y="297"/>
                  </a:lnTo>
                  <a:lnTo>
                    <a:pt x="3673" y="297"/>
                  </a:lnTo>
                  <a:lnTo>
                    <a:pt x="3673" y="297"/>
                  </a:lnTo>
                  <a:lnTo>
                    <a:pt x="3673" y="296"/>
                  </a:lnTo>
                  <a:lnTo>
                    <a:pt x="3674" y="296"/>
                  </a:lnTo>
                  <a:lnTo>
                    <a:pt x="3674" y="297"/>
                  </a:lnTo>
                  <a:lnTo>
                    <a:pt x="3676" y="297"/>
                  </a:lnTo>
                  <a:lnTo>
                    <a:pt x="3678" y="297"/>
                  </a:lnTo>
                  <a:lnTo>
                    <a:pt x="3678" y="296"/>
                  </a:lnTo>
                  <a:lnTo>
                    <a:pt x="3676" y="296"/>
                  </a:lnTo>
                  <a:lnTo>
                    <a:pt x="3674" y="294"/>
                  </a:lnTo>
                  <a:lnTo>
                    <a:pt x="3676" y="294"/>
                  </a:lnTo>
                  <a:lnTo>
                    <a:pt x="3676" y="292"/>
                  </a:lnTo>
                  <a:lnTo>
                    <a:pt x="3678" y="292"/>
                  </a:lnTo>
                  <a:lnTo>
                    <a:pt x="3678" y="294"/>
                  </a:lnTo>
                  <a:lnTo>
                    <a:pt x="3679" y="294"/>
                  </a:lnTo>
                  <a:lnTo>
                    <a:pt x="3679" y="296"/>
                  </a:lnTo>
                  <a:lnTo>
                    <a:pt x="3681" y="296"/>
                  </a:lnTo>
                  <a:lnTo>
                    <a:pt x="3682" y="296"/>
                  </a:lnTo>
                  <a:lnTo>
                    <a:pt x="3682" y="297"/>
                  </a:lnTo>
                  <a:lnTo>
                    <a:pt x="3684" y="297"/>
                  </a:lnTo>
                  <a:lnTo>
                    <a:pt x="3685" y="297"/>
                  </a:lnTo>
                  <a:lnTo>
                    <a:pt x="3687" y="297"/>
                  </a:lnTo>
                  <a:lnTo>
                    <a:pt x="3688" y="299"/>
                  </a:lnTo>
                  <a:lnTo>
                    <a:pt x="3690" y="299"/>
                  </a:lnTo>
                  <a:lnTo>
                    <a:pt x="3690" y="300"/>
                  </a:lnTo>
                  <a:lnTo>
                    <a:pt x="3691" y="300"/>
                  </a:lnTo>
                  <a:lnTo>
                    <a:pt x="3691" y="302"/>
                  </a:lnTo>
                  <a:lnTo>
                    <a:pt x="3693" y="302"/>
                  </a:lnTo>
                  <a:lnTo>
                    <a:pt x="3695" y="303"/>
                  </a:lnTo>
                  <a:lnTo>
                    <a:pt x="3696" y="303"/>
                  </a:lnTo>
                  <a:lnTo>
                    <a:pt x="3696" y="305"/>
                  </a:lnTo>
                  <a:lnTo>
                    <a:pt x="3696" y="306"/>
                  </a:lnTo>
                  <a:lnTo>
                    <a:pt x="3698" y="306"/>
                  </a:lnTo>
                  <a:lnTo>
                    <a:pt x="3698" y="308"/>
                  </a:lnTo>
                  <a:lnTo>
                    <a:pt x="3699" y="308"/>
                  </a:lnTo>
                  <a:lnTo>
                    <a:pt x="3699" y="310"/>
                  </a:lnTo>
                  <a:lnTo>
                    <a:pt x="3701" y="310"/>
                  </a:lnTo>
                  <a:lnTo>
                    <a:pt x="3701" y="311"/>
                  </a:lnTo>
                  <a:lnTo>
                    <a:pt x="3702" y="311"/>
                  </a:lnTo>
                  <a:lnTo>
                    <a:pt x="3702" y="313"/>
                  </a:lnTo>
                  <a:lnTo>
                    <a:pt x="3702" y="313"/>
                  </a:lnTo>
                  <a:lnTo>
                    <a:pt x="3702" y="314"/>
                  </a:lnTo>
                  <a:lnTo>
                    <a:pt x="3704" y="314"/>
                  </a:lnTo>
                  <a:lnTo>
                    <a:pt x="3705" y="314"/>
                  </a:lnTo>
                  <a:lnTo>
                    <a:pt x="3705" y="316"/>
                  </a:lnTo>
                  <a:lnTo>
                    <a:pt x="3707" y="316"/>
                  </a:lnTo>
                  <a:lnTo>
                    <a:pt x="3709" y="317"/>
                  </a:lnTo>
                  <a:lnTo>
                    <a:pt x="3710" y="319"/>
                  </a:lnTo>
                  <a:lnTo>
                    <a:pt x="3712" y="319"/>
                  </a:lnTo>
                  <a:lnTo>
                    <a:pt x="3713" y="319"/>
                  </a:lnTo>
                  <a:lnTo>
                    <a:pt x="3715" y="322"/>
                  </a:lnTo>
                  <a:lnTo>
                    <a:pt x="3716" y="322"/>
                  </a:lnTo>
                  <a:lnTo>
                    <a:pt x="3716" y="323"/>
                  </a:lnTo>
                  <a:lnTo>
                    <a:pt x="3718" y="323"/>
                  </a:lnTo>
                  <a:lnTo>
                    <a:pt x="3716" y="322"/>
                  </a:lnTo>
                  <a:lnTo>
                    <a:pt x="3721" y="325"/>
                  </a:lnTo>
                  <a:lnTo>
                    <a:pt x="3726" y="328"/>
                  </a:lnTo>
                  <a:lnTo>
                    <a:pt x="3727" y="331"/>
                  </a:lnTo>
                  <a:lnTo>
                    <a:pt x="3732" y="334"/>
                  </a:lnTo>
                  <a:lnTo>
                    <a:pt x="3733" y="334"/>
                  </a:lnTo>
                  <a:lnTo>
                    <a:pt x="3736" y="334"/>
                  </a:lnTo>
                  <a:lnTo>
                    <a:pt x="3738" y="336"/>
                  </a:lnTo>
                  <a:lnTo>
                    <a:pt x="3739" y="337"/>
                  </a:lnTo>
                  <a:lnTo>
                    <a:pt x="3739" y="339"/>
                  </a:lnTo>
                  <a:lnTo>
                    <a:pt x="3741" y="339"/>
                  </a:lnTo>
                  <a:lnTo>
                    <a:pt x="3743" y="340"/>
                  </a:lnTo>
                  <a:lnTo>
                    <a:pt x="3744" y="342"/>
                  </a:lnTo>
                  <a:lnTo>
                    <a:pt x="3746" y="342"/>
                  </a:lnTo>
                  <a:lnTo>
                    <a:pt x="3746" y="344"/>
                  </a:lnTo>
                  <a:lnTo>
                    <a:pt x="3747" y="344"/>
                  </a:lnTo>
                  <a:lnTo>
                    <a:pt x="3750" y="347"/>
                  </a:lnTo>
                  <a:lnTo>
                    <a:pt x="3753" y="348"/>
                  </a:lnTo>
                  <a:lnTo>
                    <a:pt x="3752" y="348"/>
                  </a:lnTo>
                  <a:lnTo>
                    <a:pt x="3749" y="347"/>
                  </a:lnTo>
                  <a:lnTo>
                    <a:pt x="3747" y="347"/>
                  </a:lnTo>
                  <a:lnTo>
                    <a:pt x="3744" y="345"/>
                  </a:lnTo>
                  <a:lnTo>
                    <a:pt x="3741" y="345"/>
                  </a:lnTo>
                  <a:lnTo>
                    <a:pt x="3739" y="347"/>
                  </a:lnTo>
                  <a:lnTo>
                    <a:pt x="3739" y="348"/>
                  </a:lnTo>
                  <a:lnTo>
                    <a:pt x="3741" y="348"/>
                  </a:lnTo>
                  <a:lnTo>
                    <a:pt x="3741" y="350"/>
                  </a:lnTo>
                  <a:lnTo>
                    <a:pt x="3743" y="350"/>
                  </a:lnTo>
                  <a:lnTo>
                    <a:pt x="3743" y="351"/>
                  </a:lnTo>
                  <a:lnTo>
                    <a:pt x="3744" y="353"/>
                  </a:lnTo>
                  <a:lnTo>
                    <a:pt x="3746" y="354"/>
                  </a:lnTo>
                  <a:lnTo>
                    <a:pt x="3747" y="358"/>
                  </a:lnTo>
                  <a:lnTo>
                    <a:pt x="3747" y="359"/>
                  </a:lnTo>
                  <a:lnTo>
                    <a:pt x="3749" y="361"/>
                  </a:lnTo>
                  <a:lnTo>
                    <a:pt x="3750" y="362"/>
                  </a:lnTo>
                  <a:lnTo>
                    <a:pt x="3752" y="364"/>
                  </a:lnTo>
                  <a:lnTo>
                    <a:pt x="3753" y="365"/>
                  </a:lnTo>
                  <a:lnTo>
                    <a:pt x="3755" y="367"/>
                  </a:lnTo>
                  <a:lnTo>
                    <a:pt x="3756" y="368"/>
                  </a:lnTo>
                  <a:lnTo>
                    <a:pt x="3760" y="370"/>
                  </a:lnTo>
                  <a:lnTo>
                    <a:pt x="3761" y="370"/>
                  </a:lnTo>
                  <a:lnTo>
                    <a:pt x="3763" y="370"/>
                  </a:lnTo>
                  <a:lnTo>
                    <a:pt x="3764" y="371"/>
                  </a:lnTo>
                  <a:lnTo>
                    <a:pt x="3764" y="371"/>
                  </a:lnTo>
                  <a:lnTo>
                    <a:pt x="3766" y="371"/>
                  </a:lnTo>
                  <a:lnTo>
                    <a:pt x="3767" y="373"/>
                  </a:lnTo>
                  <a:lnTo>
                    <a:pt x="3769" y="375"/>
                  </a:lnTo>
                  <a:lnTo>
                    <a:pt x="3770" y="375"/>
                  </a:lnTo>
                  <a:lnTo>
                    <a:pt x="3770" y="376"/>
                  </a:lnTo>
                  <a:lnTo>
                    <a:pt x="3772" y="376"/>
                  </a:lnTo>
                  <a:lnTo>
                    <a:pt x="3772" y="378"/>
                  </a:lnTo>
                  <a:lnTo>
                    <a:pt x="3773" y="378"/>
                  </a:lnTo>
                  <a:lnTo>
                    <a:pt x="3773" y="376"/>
                  </a:lnTo>
                  <a:lnTo>
                    <a:pt x="3775" y="376"/>
                  </a:lnTo>
                  <a:lnTo>
                    <a:pt x="3777" y="378"/>
                  </a:lnTo>
                  <a:lnTo>
                    <a:pt x="3777" y="379"/>
                  </a:lnTo>
                  <a:lnTo>
                    <a:pt x="3775" y="379"/>
                  </a:lnTo>
                  <a:lnTo>
                    <a:pt x="3773" y="379"/>
                  </a:lnTo>
                  <a:lnTo>
                    <a:pt x="3772" y="379"/>
                  </a:lnTo>
                  <a:lnTo>
                    <a:pt x="3770" y="379"/>
                  </a:lnTo>
                  <a:lnTo>
                    <a:pt x="3769" y="378"/>
                  </a:lnTo>
                  <a:lnTo>
                    <a:pt x="3767" y="378"/>
                  </a:lnTo>
                  <a:lnTo>
                    <a:pt x="3767" y="379"/>
                  </a:lnTo>
                  <a:lnTo>
                    <a:pt x="3769" y="382"/>
                  </a:lnTo>
                  <a:lnTo>
                    <a:pt x="3770" y="384"/>
                  </a:lnTo>
                  <a:lnTo>
                    <a:pt x="3770" y="385"/>
                  </a:lnTo>
                  <a:lnTo>
                    <a:pt x="3772" y="385"/>
                  </a:lnTo>
                  <a:lnTo>
                    <a:pt x="3772" y="387"/>
                  </a:lnTo>
                  <a:lnTo>
                    <a:pt x="3772" y="388"/>
                  </a:lnTo>
                  <a:lnTo>
                    <a:pt x="3770" y="387"/>
                  </a:lnTo>
                  <a:lnTo>
                    <a:pt x="3769" y="387"/>
                  </a:lnTo>
                  <a:lnTo>
                    <a:pt x="3769" y="385"/>
                  </a:lnTo>
                  <a:lnTo>
                    <a:pt x="3766" y="384"/>
                  </a:lnTo>
                  <a:lnTo>
                    <a:pt x="3766" y="382"/>
                  </a:lnTo>
                  <a:lnTo>
                    <a:pt x="3764" y="381"/>
                  </a:lnTo>
                  <a:lnTo>
                    <a:pt x="3763" y="381"/>
                  </a:lnTo>
                  <a:lnTo>
                    <a:pt x="3763" y="379"/>
                  </a:lnTo>
                  <a:lnTo>
                    <a:pt x="3761" y="379"/>
                  </a:lnTo>
                  <a:lnTo>
                    <a:pt x="3761" y="378"/>
                  </a:lnTo>
                  <a:lnTo>
                    <a:pt x="3760" y="378"/>
                  </a:lnTo>
                  <a:lnTo>
                    <a:pt x="3758" y="373"/>
                  </a:lnTo>
                  <a:lnTo>
                    <a:pt x="3756" y="371"/>
                  </a:lnTo>
                  <a:lnTo>
                    <a:pt x="3755" y="371"/>
                  </a:lnTo>
                  <a:lnTo>
                    <a:pt x="3755" y="371"/>
                  </a:lnTo>
                  <a:lnTo>
                    <a:pt x="3753" y="371"/>
                  </a:lnTo>
                  <a:lnTo>
                    <a:pt x="3753" y="370"/>
                  </a:lnTo>
                  <a:lnTo>
                    <a:pt x="3752" y="370"/>
                  </a:lnTo>
                  <a:lnTo>
                    <a:pt x="3750" y="368"/>
                  </a:lnTo>
                  <a:lnTo>
                    <a:pt x="3750" y="367"/>
                  </a:lnTo>
                  <a:lnTo>
                    <a:pt x="3749" y="367"/>
                  </a:lnTo>
                  <a:lnTo>
                    <a:pt x="3749" y="365"/>
                  </a:lnTo>
                  <a:lnTo>
                    <a:pt x="3747" y="364"/>
                  </a:lnTo>
                  <a:lnTo>
                    <a:pt x="3747" y="362"/>
                  </a:lnTo>
                  <a:lnTo>
                    <a:pt x="3746" y="361"/>
                  </a:lnTo>
                  <a:lnTo>
                    <a:pt x="3744" y="361"/>
                  </a:lnTo>
                  <a:lnTo>
                    <a:pt x="3743" y="358"/>
                  </a:lnTo>
                  <a:lnTo>
                    <a:pt x="3741" y="358"/>
                  </a:lnTo>
                  <a:lnTo>
                    <a:pt x="3738" y="354"/>
                  </a:lnTo>
                  <a:lnTo>
                    <a:pt x="3736" y="353"/>
                  </a:lnTo>
                  <a:lnTo>
                    <a:pt x="3735" y="353"/>
                  </a:lnTo>
                  <a:lnTo>
                    <a:pt x="3735" y="351"/>
                  </a:lnTo>
                  <a:lnTo>
                    <a:pt x="3735" y="350"/>
                  </a:lnTo>
                  <a:lnTo>
                    <a:pt x="3733" y="350"/>
                  </a:lnTo>
                  <a:lnTo>
                    <a:pt x="3733" y="348"/>
                  </a:lnTo>
                  <a:lnTo>
                    <a:pt x="3732" y="348"/>
                  </a:lnTo>
                  <a:lnTo>
                    <a:pt x="3732" y="347"/>
                  </a:lnTo>
                  <a:lnTo>
                    <a:pt x="3730" y="345"/>
                  </a:lnTo>
                  <a:lnTo>
                    <a:pt x="3729" y="345"/>
                  </a:lnTo>
                  <a:lnTo>
                    <a:pt x="3729" y="344"/>
                  </a:lnTo>
                  <a:lnTo>
                    <a:pt x="3727" y="342"/>
                  </a:lnTo>
                  <a:lnTo>
                    <a:pt x="3726" y="340"/>
                  </a:lnTo>
                  <a:lnTo>
                    <a:pt x="3724" y="339"/>
                  </a:lnTo>
                  <a:lnTo>
                    <a:pt x="3722" y="337"/>
                  </a:lnTo>
                  <a:lnTo>
                    <a:pt x="3721" y="336"/>
                  </a:lnTo>
                  <a:lnTo>
                    <a:pt x="3718" y="334"/>
                  </a:lnTo>
                  <a:lnTo>
                    <a:pt x="3718" y="334"/>
                  </a:lnTo>
                  <a:lnTo>
                    <a:pt x="3716" y="334"/>
                  </a:lnTo>
                  <a:lnTo>
                    <a:pt x="3716" y="333"/>
                  </a:lnTo>
                  <a:lnTo>
                    <a:pt x="3715" y="333"/>
                  </a:lnTo>
                  <a:lnTo>
                    <a:pt x="3713" y="331"/>
                  </a:lnTo>
                  <a:lnTo>
                    <a:pt x="3712" y="330"/>
                  </a:lnTo>
                  <a:lnTo>
                    <a:pt x="3710" y="328"/>
                  </a:lnTo>
                  <a:lnTo>
                    <a:pt x="3710" y="327"/>
                  </a:lnTo>
                  <a:lnTo>
                    <a:pt x="3709" y="327"/>
                  </a:lnTo>
                  <a:lnTo>
                    <a:pt x="3709" y="325"/>
                  </a:lnTo>
                  <a:lnTo>
                    <a:pt x="3707" y="323"/>
                  </a:lnTo>
                  <a:lnTo>
                    <a:pt x="3704" y="322"/>
                  </a:lnTo>
                  <a:lnTo>
                    <a:pt x="3702" y="320"/>
                  </a:lnTo>
                  <a:lnTo>
                    <a:pt x="3702" y="320"/>
                  </a:lnTo>
                  <a:lnTo>
                    <a:pt x="3702" y="319"/>
                  </a:lnTo>
                  <a:lnTo>
                    <a:pt x="3699" y="319"/>
                  </a:lnTo>
                  <a:lnTo>
                    <a:pt x="3699" y="317"/>
                  </a:lnTo>
                  <a:lnTo>
                    <a:pt x="3698" y="317"/>
                  </a:lnTo>
                  <a:lnTo>
                    <a:pt x="3696" y="317"/>
                  </a:lnTo>
                  <a:lnTo>
                    <a:pt x="3695" y="316"/>
                  </a:lnTo>
                  <a:lnTo>
                    <a:pt x="3693" y="314"/>
                  </a:lnTo>
                  <a:lnTo>
                    <a:pt x="3691" y="314"/>
                  </a:lnTo>
                  <a:lnTo>
                    <a:pt x="3690" y="313"/>
                  </a:lnTo>
                  <a:lnTo>
                    <a:pt x="3690" y="311"/>
                  </a:lnTo>
                  <a:lnTo>
                    <a:pt x="3688" y="311"/>
                  </a:lnTo>
                  <a:lnTo>
                    <a:pt x="3687" y="310"/>
                  </a:lnTo>
                  <a:lnTo>
                    <a:pt x="3687" y="311"/>
                  </a:lnTo>
                  <a:lnTo>
                    <a:pt x="3687" y="313"/>
                  </a:lnTo>
                  <a:lnTo>
                    <a:pt x="3688" y="313"/>
                  </a:lnTo>
                  <a:lnTo>
                    <a:pt x="3690" y="314"/>
                  </a:lnTo>
                  <a:lnTo>
                    <a:pt x="3688" y="314"/>
                  </a:lnTo>
                  <a:lnTo>
                    <a:pt x="3688" y="316"/>
                  </a:lnTo>
                  <a:lnTo>
                    <a:pt x="3690" y="316"/>
                  </a:lnTo>
                  <a:lnTo>
                    <a:pt x="3690" y="317"/>
                  </a:lnTo>
                  <a:lnTo>
                    <a:pt x="3690" y="319"/>
                  </a:lnTo>
                  <a:lnTo>
                    <a:pt x="3690" y="320"/>
                  </a:lnTo>
                  <a:lnTo>
                    <a:pt x="3691" y="320"/>
                  </a:lnTo>
                  <a:lnTo>
                    <a:pt x="3693" y="320"/>
                  </a:lnTo>
                  <a:lnTo>
                    <a:pt x="3693" y="322"/>
                  </a:lnTo>
                  <a:lnTo>
                    <a:pt x="3693" y="323"/>
                  </a:lnTo>
                  <a:lnTo>
                    <a:pt x="3695" y="323"/>
                  </a:lnTo>
                  <a:lnTo>
                    <a:pt x="3695" y="325"/>
                  </a:lnTo>
                  <a:lnTo>
                    <a:pt x="3696" y="325"/>
                  </a:lnTo>
                  <a:lnTo>
                    <a:pt x="3696" y="327"/>
                  </a:lnTo>
                  <a:lnTo>
                    <a:pt x="3696" y="328"/>
                  </a:lnTo>
                  <a:lnTo>
                    <a:pt x="3698" y="328"/>
                  </a:lnTo>
                  <a:lnTo>
                    <a:pt x="3698" y="330"/>
                  </a:lnTo>
                  <a:lnTo>
                    <a:pt x="3699" y="330"/>
                  </a:lnTo>
                  <a:lnTo>
                    <a:pt x="3699" y="331"/>
                  </a:lnTo>
                  <a:lnTo>
                    <a:pt x="3701" y="331"/>
                  </a:lnTo>
                  <a:lnTo>
                    <a:pt x="3702" y="333"/>
                  </a:lnTo>
                  <a:lnTo>
                    <a:pt x="3702" y="334"/>
                  </a:lnTo>
                  <a:lnTo>
                    <a:pt x="3704" y="334"/>
                  </a:lnTo>
                  <a:lnTo>
                    <a:pt x="3705" y="334"/>
                  </a:lnTo>
                  <a:lnTo>
                    <a:pt x="3705" y="336"/>
                  </a:lnTo>
                  <a:lnTo>
                    <a:pt x="3707" y="336"/>
                  </a:lnTo>
                  <a:lnTo>
                    <a:pt x="3707" y="337"/>
                  </a:lnTo>
                  <a:lnTo>
                    <a:pt x="3707" y="339"/>
                  </a:lnTo>
                  <a:lnTo>
                    <a:pt x="3709" y="339"/>
                  </a:lnTo>
                  <a:lnTo>
                    <a:pt x="3710" y="339"/>
                  </a:lnTo>
                  <a:lnTo>
                    <a:pt x="3710" y="340"/>
                  </a:lnTo>
                  <a:lnTo>
                    <a:pt x="3712" y="342"/>
                  </a:lnTo>
                  <a:lnTo>
                    <a:pt x="3713" y="342"/>
                  </a:lnTo>
                  <a:lnTo>
                    <a:pt x="3713" y="344"/>
                  </a:lnTo>
                  <a:lnTo>
                    <a:pt x="3715" y="345"/>
                  </a:lnTo>
                  <a:lnTo>
                    <a:pt x="3715" y="347"/>
                  </a:lnTo>
                  <a:lnTo>
                    <a:pt x="3716" y="347"/>
                  </a:lnTo>
                  <a:lnTo>
                    <a:pt x="3716" y="348"/>
                  </a:lnTo>
                  <a:lnTo>
                    <a:pt x="3718" y="348"/>
                  </a:lnTo>
                  <a:lnTo>
                    <a:pt x="3718" y="350"/>
                  </a:lnTo>
                  <a:lnTo>
                    <a:pt x="3719" y="350"/>
                  </a:lnTo>
                  <a:lnTo>
                    <a:pt x="3719" y="351"/>
                  </a:lnTo>
                  <a:lnTo>
                    <a:pt x="3719" y="353"/>
                  </a:lnTo>
                  <a:lnTo>
                    <a:pt x="3721" y="353"/>
                  </a:lnTo>
                  <a:lnTo>
                    <a:pt x="3721" y="354"/>
                  </a:lnTo>
                  <a:lnTo>
                    <a:pt x="3722" y="354"/>
                  </a:lnTo>
                  <a:lnTo>
                    <a:pt x="3722" y="356"/>
                  </a:lnTo>
                  <a:lnTo>
                    <a:pt x="3724" y="356"/>
                  </a:lnTo>
                  <a:lnTo>
                    <a:pt x="3724" y="358"/>
                  </a:lnTo>
                  <a:lnTo>
                    <a:pt x="3724" y="359"/>
                  </a:lnTo>
                  <a:lnTo>
                    <a:pt x="3722" y="361"/>
                  </a:lnTo>
                  <a:lnTo>
                    <a:pt x="3724" y="361"/>
                  </a:lnTo>
                  <a:lnTo>
                    <a:pt x="3724" y="362"/>
                  </a:lnTo>
                  <a:lnTo>
                    <a:pt x="3724" y="364"/>
                  </a:lnTo>
                  <a:lnTo>
                    <a:pt x="3722" y="364"/>
                  </a:lnTo>
                  <a:lnTo>
                    <a:pt x="3724" y="365"/>
                  </a:lnTo>
                  <a:lnTo>
                    <a:pt x="3724" y="367"/>
                  </a:lnTo>
                  <a:lnTo>
                    <a:pt x="3724" y="368"/>
                  </a:lnTo>
                  <a:lnTo>
                    <a:pt x="3726" y="368"/>
                  </a:lnTo>
                  <a:lnTo>
                    <a:pt x="3726" y="370"/>
                  </a:lnTo>
                  <a:lnTo>
                    <a:pt x="3726" y="371"/>
                  </a:lnTo>
                  <a:lnTo>
                    <a:pt x="3726" y="373"/>
                  </a:lnTo>
                  <a:lnTo>
                    <a:pt x="3727" y="375"/>
                  </a:lnTo>
                  <a:lnTo>
                    <a:pt x="3727" y="376"/>
                  </a:lnTo>
                  <a:lnTo>
                    <a:pt x="3729" y="378"/>
                  </a:lnTo>
                  <a:lnTo>
                    <a:pt x="3729" y="379"/>
                  </a:lnTo>
                  <a:lnTo>
                    <a:pt x="3730" y="379"/>
                  </a:lnTo>
                  <a:lnTo>
                    <a:pt x="3730" y="381"/>
                  </a:lnTo>
                  <a:lnTo>
                    <a:pt x="3730" y="384"/>
                  </a:lnTo>
                  <a:lnTo>
                    <a:pt x="3732" y="384"/>
                  </a:lnTo>
                  <a:lnTo>
                    <a:pt x="3732" y="385"/>
                  </a:lnTo>
                  <a:lnTo>
                    <a:pt x="3732" y="387"/>
                  </a:lnTo>
                  <a:lnTo>
                    <a:pt x="3732" y="388"/>
                  </a:lnTo>
                  <a:lnTo>
                    <a:pt x="3732" y="390"/>
                  </a:lnTo>
                  <a:lnTo>
                    <a:pt x="3732" y="392"/>
                  </a:lnTo>
                  <a:lnTo>
                    <a:pt x="3732" y="393"/>
                  </a:lnTo>
                  <a:lnTo>
                    <a:pt x="3732" y="395"/>
                  </a:lnTo>
                  <a:lnTo>
                    <a:pt x="3732" y="396"/>
                  </a:lnTo>
                  <a:lnTo>
                    <a:pt x="3732" y="398"/>
                  </a:lnTo>
                  <a:lnTo>
                    <a:pt x="3732" y="399"/>
                  </a:lnTo>
                  <a:lnTo>
                    <a:pt x="3732" y="401"/>
                  </a:lnTo>
                  <a:lnTo>
                    <a:pt x="3732" y="402"/>
                  </a:lnTo>
                  <a:lnTo>
                    <a:pt x="3732" y="404"/>
                  </a:lnTo>
                  <a:lnTo>
                    <a:pt x="3732" y="406"/>
                  </a:lnTo>
                  <a:lnTo>
                    <a:pt x="3733" y="407"/>
                  </a:lnTo>
                  <a:lnTo>
                    <a:pt x="3732" y="407"/>
                  </a:lnTo>
                  <a:lnTo>
                    <a:pt x="3732" y="409"/>
                  </a:lnTo>
                  <a:lnTo>
                    <a:pt x="3732" y="409"/>
                  </a:lnTo>
                  <a:lnTo>
                    <a:pt x="3732" y="410"/>
                  </a:lnTo>
                  <a:lnTo>
                    <a:pt x="3732" y="412"/>
                  </a:lnTo>
                  <a:lnTo>
                    <a:pt x="3733" y="413"/>
                  </a:lnTo>
                  <a:lnTo>
                    <a:pt x="3733" y="415"/>
                  </a:lnTo>
                  <a:lnTo>
                    <a:pt x="3733" y="416"/>
                  </a:lnTo>
                  <a:lnTo>
                    <a:pt x="3733" y="418"/>
                  </a:lnTo>
                  <a:lnTo>
                    <a:pt x="3733" y="419"/>
                  </a:lnTo>
                  <a:lnTo>
                    <a:pt x="3732" y="419"/>
                  </a:lnTo>
                  <a:lnTo>
                    <a:pt x="3732" y="421"/>
                  </a:lnTo>
                  <a:lnTo>
                    <a:pt x="3732" y="423"/>
                  </a:lnTo>
                  <a:lnTo>
                    <a:pt x="3730" y="423"/>
                  </a:lnTo>
                  <a:lnTo>
                    <a:pt x="3730" y="424"/>
                  </a:lnTo>
                  <a:lnTo>
                    <a:pt x="3729" y="424"/>
                  </a:lnTo>
                  <a:lnTo>
                    <a:pt x="3729" y="426"/>
                  </a:lnTo>
                  <a:lnTo>
                    <a:pt x="3729" y="427"/>
                  </a:lnTo>
                  <a:lnTo>
                    <a:pt x="3727" y="427"/>
                  </a:lnTo>
                  <a:lnTo>
                    <a:pt x="3726" y="427"/>
                  </a:lnTo>
                  <a:lnTo>
                    <a:pt x="3724" y="427"/>
                  </a:lnTo>
                  <a:lnTo>
                    <a:pt x="3724" y="429"/>
                  </a:lnTo>
                  <a:lnTo>
                    <a:pt x="3722" y="429"/>
                  </a:lnTo>
                  <a:lnTo>
                    <a:pt x="3721" y="429"/>
                  </a:lnTo>
                  <a:lnTo>
                    <a:pt x="3719" y="427"/>
                  </a:lnTo>
                  <a:lnTo>
                    <a:pt x="3718" y="427"/>
                  </a:lnTo>
                  <a:lnTo>
                    <a:pt x="3716" y="427"/>
                  </a:lnTo>
                  <a:lnTo>
                    <a:pt x="3715" y="427"/>
                  </a:lnTo>
                  <a:lnTo>
                    <a:pt x="3713" y="427"/>
                  </a:lnTo>
                  <a:lnTo>
                    <a:pt x="3713" y="426"/>
                  </a:lnTo>
                  <a:lnTo>
                    <a:pt x="3712" y="426"/>
                  </a:lnTo>
                  <a:lnTo>
                    <a:pt x="3710" y="426"/>
                  </a:lnTo>
                  <a:lnTo>
                    <a:pt x="3710" y="424"/>
                  </a:lnTo>
                  <a:lnTo>
                    <a:pt x="3709" y="424"/>
                  </a:lnTo>
                  <a:lnTo>
                    <a:pt x="3709" y="423"/>
                  </a:lnTo>
                  <a:lnTo>
                    <a:pt x="3709" y="421"/>
                  </a:lnTo>
                  <a:lnTo>
                    <a:pt x="3707" y="421"/>
                  </a:lnTo>
                  <a:lnTo>
                    <a:pt x="3707" y="423"/>
                  </a:lnTo>
                  <a:lnTo>
                    <a:pt x="3707" y="424"/>
                  </a:lnTo>
                  <a:lnTo>
                    <a:pt x="3705" y="424"/>
                  </a:lnTo>
                  <a:lnTo>
                    <a:pt x="3704" y="423"/>
                  </a:lnTo>
                  <a:lnTo>
                    <a:pt x="3705" y="423"/>
                  </a:lnTo>
                  <a:lnTo>
                    <a:pt x="3705" y="421"/>
                  </a:lnTo>
                  <a:lnTo>
                    <a:pt x="3704" y="421"/>
                  </a:lnTo>
                  <a:lnTo>
                    <a:pt x="3702" y="421"/>
                  </a:lnTo>
                  <a:lnTo>
                    <a:pt x="3702" y="423"/>
                  </a:lnTo>
                  <a:lnTo>
                    <a:pt x="3702" y="424"/>
                  </a:lnTo>
                  <a:lnTo>
                    <a:pt x="3702" y="426"/>
                  </a:lnTo>
                  <a:lnTo>
                    <a:pt x="3702" y="427"/>
                  </a:lnTo>
                  <a:lnTo>
                    <a:pt x="3704" y="429"/>
                  </a:lnTo>
                  <a:lnTo>
                    <a:pt x="3704" y="430"/>
                  </a:lnTo>
                  <a:lnTo>
                    <a:pt x="3702" y="430"/>
                  </a:lnTo>
                  <a:lnTo>
                    <a:pt x="3702" y="430"/>
                  </a:lnTo>
                  <a:lnTo>
                    <a:pt x="3701" y="430"/>
                  </a:lnTo>
                  <a:lnTo>
                    <a:pt x="3701" y="429"/>
                  </a:lnTo>
                  <a:lnTo>
                    <a:pt x="3699" y="429"/>
                  </a:lnTo>
                  <a:lnTo>
                    <a:pt x="3699" y="430"/>
                  </a:lnTo>
                  <a:lnTo>
                    <a:pt x="3701" y="430"/>
                  </a:lnTo>
                  <a:lnTo>
                    <a:pt x="3702" y="432"/>
                  </a:lnTo>
                  <a:lnTo>
                    <a:pt x="3702" y="433"/>
                  </a:lnTo>
                  <a:lnTo>
                    <a:pt x="3702" y="435"/>
                  </a:lnTo>
                  <a:lnTo>
                    <a:pt x="3702" y="435"/>
                  </a:lnTo>
                  <a:lnTo>
                    <a:pt x="3701" y="435"/>
                  </a:lnTo>
                  <a:lnTo>
                    <a:pt x="3701" y="437"/>
                  </a:lnTo>
                  <a:lnTo>
                    <a:pt x="3699" y="435"/>
                  </a:lnTo>
                  <a:lnTo>
                    <a:pt x="3699" y="437"/>
                  </a:lnTo>
                  <a:lnTo>
                    <a:pt x="3699" y="438"/>
                  </a:lnTo>
                  <a:lnTo>
                    <a:pt x="3699" y="440"/>
                  </a:lnTo>
                  <a:lnTo>
                    <a:pt x="3699" y="441"/>
                  </a:lnTo>
                  <a:lnTo>
                    <a:pt x="3699" y="443"/>
                  </a:lnTo>
                  <a:lnTo>
                    <a:pt x="3699" y="444"/>
                  </a:lnTo>
                  <a:lnTo>
                    <a:pt x="3701" y="446"/>
                  </a:lnTo>
                  <a:lnTo>
                    <a:pt x="3702" y="446"/>
                  </a:lnTo>
                  <a:lnTo>
                    <a:pt x="3702" y="446"/>
                  </a:lnTo>
                  <a:lnTo>
                    <a:pt x="3702" y="446"/>
                  </a:lnTo>
                  <a:lnTo>
                    <a:pt x="3702" y="447"/>
                  </a:lnTo>
                  <a:lnTo>
                    <a:pt x="3702" y="449"/>
                  </a:lnTo>
                  <a:lnTo>
                    <a:pt x="3704" y="449"/>
                  </a:lnTo>
                  <a:lnTo>
                    <a:pt x="3704" y="450"/>
                  </a:lnTo>
                  <a:lnTo>
                    <a:pt x="3705" y="450"/>
                  </a:lnTo>
                  <a:lnTo>
                    <a:pt x="3705" y="452"/>
                  </a:lnTo>
                  <a:lnTo>
                    <a:pt x="3705" y="454"/>
                  </a:lnTo>
                  <a:lnTo>
                    <a:pt x="3704" y="454"/>
                  </a:lnTo>
                  <a:lnTo>
                    <a:pt x="3704" y="455"/>
                  </a:lnTo>
                  <a:lnTo>
                    <a:pt x="3704" y="457"/>
                  </a:lnTo>
                  <a:lnTo>
                    <a:pt x="3704" y="458"/>
                  </a:lnTo>
                  <a:lnTo>
                    <a:pt x="3704" y="460"/>
                  </a:lnTo>
                  <a:lnTo>
                    <a:pt x="3702" y="460"/>
                  </a:lnTo>
                  <a:lnTo>
                    <a:pt x="3702" y="461"/>
                  </a:lnTo>
                  <a:lnTo>
                    <a:pt x="3704" y="461"/>
                  </a:lnTo>
                  <a:lnTo>
                    <a:pt x="3704" y="463"/>
                  </a:lnTo>
                  <a:lnTo>
                    <a:pt x="3702" y="463"/>
                  </a:lnTo>
                  <a:lnTo>
                    <a:pt x="3704" y="464"/>
                  </a:lnTo>
                  <a:lnTo>
                    <a:pt x="3702" y="464"/>
                  </a:lnTo>
                  <a:lnTo>
                    <a:pt x="3702" y="464"/>
                  </a:lnTo>
                  <a:lnTo>
                    <a:pt x="3701" y="463"/>
                  </a:lnTo>
                  <a:lnTo>
                    <a:pt x="3701" y="464"/>
                  </a:lnTo>
                  <a:lnTo>
                    <a:pt x="3702" y="464"/>
                  </a:lnTo>
                  <a:lnTo>
                    <a:pt x="3702" y="466"/>
                  </a:lnTo>
                  <a:lnTo>
                    <a:pt x="3701" y="466"/>
                  </a:lnTo>
                  <a:lnTo>
                    <a:pt x="3701" y="467"/>
                  </a:lnTo>
                  <a:lnTo>
                    <a:pt x="3701" y="469"/>
                  </a:lnTo>
                  <a:lnTo>
                    <a:pt x="3702" y="469"/>
                  </a:lnTo>
                  <a:lnTo>
                    <a:pt x="3702" y="469"/>
                  </a:lnTo>
                  <a:lnTo>
                    <a:pt x="3702" y="471"/>
                  </a:lnTo>
                  <a:lnTo>
                    <a:pt x="3704" y="472"/>
                  </a:lnTo>
                  <a:lnTo>
                    <a:pt x="3704" y="474"/>
                  </a:lnTo>
                  <a:lnTo>
                    <a:pt x="3705" y="474"/>
                  </a:lnTo>
                  <a:lnTo>
                    <a:pt x="3705" y="475"/>
                  </a:lnTo>
                  <a:lnTo>
                    <a:pt x="3707" y="475"/>
                  </a:lnTo>
                  <a:lnTo>
                    <a:pt x="3709" y="475"/>
                  </a:lnTo>
                  <a:lnTo>
                    <a:pt x="3710" y="475"/>
                  </a:lnTo>
                  <a:lnTo>
                    <a:pt x="3710" y="477"/>
                  </a:lnTo>
                  <a:lnTo>
                    <a:pt x="3712" y="477"/>
                  </a:lnTo>
                  <a:lnTo>
                    <a:pt x="3713" y="477"/>
                  </a:lnTo>
                  <a:lnTo>
                    <a:pt x="3713" y="478"/>
                  </a:lnTo>
                  <a:lnTo>
                    <a:pt x="3715" y="478"/>
                  </a:lnTo>
                  <a:lnTo>
                    <a:pt x="3716" y="478"/>
                  </a:lnTo>
                  <a:lnTo>
                    <a:pt x="3716" y="480"/>
                  </a:lnTo>
                  <a:lnTo>
                    <a:pt x="3718" y="480"/>
                  </a:lnTo>
                  <a:lnTo>
                    <a:pt x="3721" y="481"/>
                  </a:lnTo>
                  <a:lnTo>
                    <a:pt x="3722" y="481"/>
                  </a:lnTo>
                  <a:lnTo>
                    <a:pt x="3724" y="481"/>
                  </a:lnTo>
                  <a:lnTo>
                    <a:pt x="3724" y="483"/>
                  </a:lnTo>
                  <a:lnTo>
                    <a:pt x="3726" y="483"/>
                  </a:lnTo>
                  <a:lnTo>
                    <a:pt x="3727" y="485"/>
                  </a:lnTo>
                  <a:lnTo>
                    <a:pt x="3729" y="485"/>
                  </a:lnTo>
                  <a:lnTo>
                    <a:pt x="3732" y="486"/>
                  </a:lnTo>
                  <a:lnTo>
                    <a:pt x="3735" y="488"/>
                  </a:lnTo>
                  <a:lnTo>
                    <a:pt x="3735" y="489"/>
                  </a:lnTo>
                  <a:lnTo>
                    <a:pt x="3736" y="489"/>
                  </a:lnTo>
                  <a:lnTo>
                    <a:pt x="3739" y="491"/>
                  </a:lnTo>
                  <a:lnTo>
                    <a:pt x="3741" y="492"/>
                  </a:lnTo>
                  <a:lnTo>
                    <a:pt x="3743" y="494"/>
                  </a:lnTo>
                  <a:lnTo>
                    <a:pt x="3744" y="494"/>
                  </a:lnTo>
                  <a:lnTo>
                    <a:pt x="3744" y="495"/>
                  </a:lnTo>
                  <a:lnTo>
                    <a:pt x="3746" y="495"/>
                  </a:lnTo>
                  <a:lnTo>
                    <a:pt x="3747" y="497"/>
                  </a:lnTo>
                  <a:lnTo>
                    <a:pt x="3749" y="497"/>
                  </a:lnTo>
                  <a:lnTo>
                    <a:pt x="3750" y="498"/>
                  </a:lnTo>
                  <a:lnTo>
                    <a:pt x="3752" y="498"/>
                  </a:lnTo>
                  <a:lnTo>
                    <a:pt x="3752" y="500"/>
                  </a:lnTo>
                  <a:lnTo>
                    <a:pt x="3753" y="500"/>
                  </a:lnTo>
                  <a:lnTo>
                    <a:pt x="3755" y="502"/>
                  </a:lnTo>
                  <a:lnTo>
                    <a:pt x="3756" y="503"/>
                  </a:lnTo>
                  <a:lnTo>
                    <a:pt x="3758" y="503"/>
                  </a:lnTo>
                  <a:lnTo>
                    <a:pt x="3760" y="505"/>
                  </a:lnTo>
                  <a:lnTo>
                    <a:pt x="3761" y="506"/>
                  </a:lnTo>
                  <a:lnTo>
                    <a:pt x="3763" y="508"/>
                  </a:lnTo>
                  <a:lnTo>
                    <a:pt x="3763" y="509"/>
                  </a:lnTo>
                  <a:lnTo>
                    <a:pt x="3764" y="509"/>
                  </a:lnTo>
                  <a:lnTo>
                    <a:pt x="3764" y="511"/>
                  </a:lnTo>
                  <a:lnTo>
                    <a:pt x="3766" y="511"/>
                  </a:lnTo>
                  <a:lnTo>
                    <a:pt x="3766" y="512"/>
                  </a:lnTo>
                  <a:lnTo>
                    <a:pt x="3767" y="512"/>
                  </a:lnTo>
                  <a:lnTo>
                    <a:pt x="3769" y="514"/>
                  </a:lnTo>
                  <a:lnTo>
                    <a:pt x="3769" y="515"/>
                  </a:lnTo>
                  <a:lnTo>
                    <a:pt x="3770" y="515"/>
                  </a:lnTo>
                  <a:lnTo>
                    <a:pt x="3770" y="517"/>
                  </a:lnTo>
                  <a:lnTo>
                    <a:pt x="3772" y="517"/>
                  </a:lnTo>
                  <a:lnTo>
                    <a:pt x="3772" y="515"/>
                  </a:lnTo>
                  <a:lnTo>
                    <a:pt x="3773" y="517"/>
                  </a:lnTo>
                  <a:lnTo>
                    <a:pt x="3773" y="519"/>
                  </a:lnTo>
                  <a:lnTo>
                    <a:pt x="3775" y="519"/>
                  </a:lnTo>
                  <a:lnTo>
                    <a:pt x="3775" y="520"/>
                  </a:lnTo>
                  <a:lnTo>
                    <a:pt x="3777" y="520"/>
                  </a:lnTo>
                  <a:lnTo>
                    <a:pt x="3777" y="522"/>
                  </a:lnTo>
                  <a:lnTo>
                    <a:pt x="3777" y="522"/>
                  </a:lnTo>
                  <a:lnTo>
                    <a:pt x="3777" y="522"/>
                  </a:lnTo>
                  <a:lnTo>
                    <a:pt x="3777" y="523"/>
                  </a:lnTo>
                  <a:lnTo>
                    <a:pt x="3778" y="523"/>
                  </a:lnTo>
                  <a:lnTo>
                    <a:pt x="3778" y="525"/>
                  </a:lnTo>
                  <a:lnTo>
                    <a:pt x="3778" y="526"/>
                  </a:lnTo>
                  <a:lnTo>
                    <a:pt x="3778" y="528"/>
                  </a:lnTo>
                  <a:lnTo>
                    <a:pt x="3777" y="528"/>
                  </a:lnTo>
                  <a:lnTo>
                    <a:pt x="3777" y="528"/>
                  </a:lnTo>
                  <a:lnTo>
                    <a:pt x="3775" y="526"/>
                  </a:lnTo>
                  <a:lnTo>
                    <a:pt x="3773" y="526"/>
                  </a:lnTo>
                  <a:lnTo>
                    <a:pt x="3775" y="528"/>
                  </a:lnTo>
                  <a:lnTo>
                    <a:pt x="3775" y="529"/>
                  </a:lnTo>
                  <a:lnTo>
                    <a:pt x="3775" y="531"/>
                  </a:lnTo>
                  <a:lnTo>
                    <a:pt x="3773" y="529"/>
                  </a:lnTo>
                  <a:lnTo>
                    <a:pt x="3773" y="531"/>
                  </a:lnTo>
                  <a:lnTo>
                    <a:pt x="3773" y="533"/>
                  </a:lnTo>
                  <a:lnTo>
                    <a:pt x="3772" y="533"/>
                  </a:lnTo>
                  <a:lnTo>
                    <a:pt x="3772" y="534"/>
                  </a:lnTo>
                  <a:lnTo>
                    <a:pt x="3770" y="533"/>
                  </a:lnTo>
                  <a:lnTo>
                    <a:pt x="3770" y="531"/>
                  </a:lnTo>
                  <a:lnTo>
                    <a:pt x="3772" y="531"/>
                  </a:lnTo>
                  <a:lnTo>
                    <a:pt x="3772" y="529"/>
                  </a:lnTo>
                  <a:lnTo>
                    <a:pt x="3770" y="529"/>
                  </a:lnTo>
                  <a:lnTo>
                    <a:pt x="3770" y="531"/>
                  </a:lnTo>
                  <a:lnTo>
                    <a:pt x="3769" y="531"/>
                  </a:lnTo>
                  <a:lnTo>
                    <a:pt x="3769" y="529"/>
                  </a:lnTo>
                  <a:lnTo>
                    <a:pt x="3767" y="529"/>
                  </a:lnTo>
                  <a:lnTo>
                    <a:pt x="3767" y="531"/>
                  </a:lnTo>
                  <a:lnTo>
                    <a:pt x="3766" y="531"/>
                  </a:lnTo>
                  <a:lnTo>
                    <a:pt x="3766" y="533"/>
                  </a:lnTo>
                  <a:lnTo>
                    <a:pt x="3764" y="533"/>
                  </a:lnTo>
                  <a:lnTo>
                    <a:pt x="3764" y="534"/>
                  </a:lnTo>
                  <a:lnTo>
                    <a:pt x="3764" y="536"/>
                  </a:lnTo>
                  <a:lnTo>
                    <a:pt x="3764" y="537"/>
                  </a:lnTo>
                  <a:lnTo>
                    <a:pt x="3766" y="537"/>
                  </a:lnTo>
                  <a:lnTo>
                    <a:pt x="3766" y="539"/>
                  </a:lnTo>
                  <a:lnTo>
                    <a:pt x="3764" y="539"/>
                  </a:lnTo>
                  <a:lnTo>
                    <a:pt x="3764" y="540"/>
                  </a:lnTo>
                  <a:lnTo>
                    <a:pt x="3763" y="539"/>
                  </a:lnTo>
                  <a:lnTo>
                    <a:pt x="3761" y="539"/>
                  </a:lnTo>
                  <a:lnTo>
                    <a:pt x="3761" y="537"/>
                  </a:lnTo>
                  <a:lnTo>
                    <a:pt x="3760" y="537"/>
                  </a:lnTo>
                  <a:lnTo>
                    <a:pt x="3760" y="536"/>
                  </a:lnTo>
                  <a:lnTo>
                    <a:pt x="3758" y="534"/>
                  </a:lnTo>
                  <a:lnTo>
                    <a:pt x="3758" y="533"/>
                  </a:lnTo>
                  <a:lnTo>
                    <a:pt x="3756" y="533"/>
                  </a:lnTo>
                  <a:lnTo>
                    <a:pt x="3756" y="531"/>
                  </a:lnTo>
                  <a:lnTo>
                    <a:pt x="3755" y="531"/>
                  </a:lnTo>
                  <a:lnTo>
                    <a:pt x="3756" y="533"/>
                  </a:lnTo>
                  <a:lnTo>
                    <a:pt x="3756" y="534"/>
                  </a:lnTo>
                  <a:lnTo>
                    <a:pt x="3758" y="534"/>
                  </a:lnTo>
                  <a:lnTo>
                    <a:pt x="3758" y="536"/>
                  </a:lnTo>
                  <a:lnTo>
                    <a:pt x="3758" y="537"/>
                  </a:lnTo>
                  <a:lnTo>
                    <a:pt x="3756" y="537"/>
                  </a:lnTo>
                  <a:lnTo>
                    <a:pt x="3756" y="536"/>
                  </a:lnTo>
                  <a:lnTo>
                    <a:pt x="3755" y="536"/>
                  </a:lnTo>
                  <a:lnTo>
                    <a:pt x="3755" y="534"/>
                  </a:lnTo>
                  <a:lnTo>
                    <a:pt x="3753" y="533"/>
                  </a:lnTo>
                  <a:lnTo>
                    <a:pt x="3753" y="531"/>
                  </a:lnTo>
                  <a:lnTo>
                    <a:pt x="3753" y="529"/>
                  </a:lnTo>
                  <a:lnTo>
                    <a:pt x="3752" y="529"/>
                  </a:lnTo>
                  <a:lnTo>
                    <a:pt x="3750" y="528"/>
                  </a:lnTo>
                  <a:lnTo>
                    <a:pt x="3750" y="526"/>
                  </a:lnTo>
                  <a:lnTo>
                    <a:pt x="3749" y="526"/>
                  </a:lnTo>
                  <a:lnTo>
                    <a:pt x="3749" y="525"/>
                  </a:lnTo>
                  <a:lnTo>
                    <a:pt x="3747" y="525"/>
                  </a:lnTo>
                  <a:lnTo>
                    <a:pt x="3747" y="523"/>
                  </a:lnTo>
                  <a:lnTo>
                    <a:pt x="3746" y="523"/>
                  </a:lnTo>
                  <a:lnTo>
                    <a:pt x="3746" y="522"/>
                  </a:lnTo>
                  <a:lnTo>
                    <a:pt x="3747" y="522"/>
                  </a:lnTo>
                  <a:lnTo>
                    <a:pt x="3747" y="522"/>
                  </a:lnTo>
                  <a:lnTo>
                    <a:pt x="3746" y="522"/>
                  </a:lnTo>
                  <a:lnTo>
                    <a:pt x="3744" y="522"/>
                  </a:lnTo>
                  <a:lnTo>
                    <a:pt x="3744" y="520"/>
                  </a:lnTo>
                  <a:lnTo>
                    <a:pt x="3744" y="519"/>
                  </a:lnTo>
                  <a:lnTo>
                    <a:pt x="3743" y="519"/>
                  </a:lnTo>
                  <a:lnTo>
                    <a:pt x="3741" y="519"/>
                  </a:lnTo>
                  <a:lnTo>
                    <a:pt x="3741" y="517"/>
                  </a:lnTo>
                  <a:lnTo>
                    <a:pt x="3739" y="515"/>
                  </a:lnTo>
                  <a:lnTo>
                    <a:pt x="3739" y="515"/>
                  </a:lnTo>
                  <a:lnTo>
                    <a:pt x="3739" y="514"/>
                  </a:lnTo>
                  <a:lnTo>
                    <a:pt x="3738" y="514"/>
                  </a:lnTo>
                  <a:lnTo>
                    <a:pt x="3738" y="512"/>
                  </a:lnTo>
                  <a:lnTo>
                    <a:pt x="3736" y="512"/>
                  </a:lnTo>
                  <a:lnTo>
                    <a:pt x="3736" y="511"/>
                  </a:lnTo>
                  <a:lnTo>
                    <a:pt x="3735" y="511"/>
                  </a:lnTo>
                  <a:lnTo>
                    <a:pt x="3735" y="509"/>
                  </a:lnTo>
                  <a:lnTo>
                    <a:pt x="3733" y="509"/>
                  </a:lnTo>
                  <a:lnTo>
                    <a:pt x="3733" y="508"/>
                  </a:lnTo>
                  <a:lnTo>
                    <a:pt x="3732" y="508"/>
                  </a:lnTo>
                  <a:lnTo>
                    <a:pt x="3730" y="506"/>
                  </a:lnTo>
                  <a:lnTo>
                    <a:pt x="3729" y="505"/>
                  </a:lnTo>
                  <a:lnTo>
                    <a:pt x="3730" y="505"/>
                  </a:lnTo>
                  <a:lnTo>
                    <a:pt x="3730" y="503"/>
                  </a:lnTo>
                  <a:lnTo>
                    <a:pt x="3732" y="505"/>
                  </a:lnTo>
                  <a:lnTo>
                    <a:pt x="3732" y="503"/>
                  </a:lnTo>
                  <a:lnTo>
                    <a:pt x="3730" y="503"/>
                  </a:lnTo>
                  <a:lnTo>
                    <a:pt x="3729" y="503"/>
                  </a:lnTo>
                  <a:lnTo>
                    <a:pt x="3729" y="502"/>
                  </a:lnTo>
                  <a:lnTo>
                    <a:pt x="3727" y="502"/>
                  </a:lnTo>
                  <a:lnTo>
                    <a:pt x="3727" y="500"/>
                  </a:lnTo>
                  <a:lnTo>
                    <a:pt x="3726" y="500"/>
                  </a:lnTo>
                  <a:lnTo>
                    <a:pt x="3726" y="498"/>
                  </a:lnTo>
                  <a:lnTo>
                    <a:pt x="3724" y="498"/>
                  </a:lnTo>
                  <a:lnTo>
                    <a:pt x="3722" y="497"/>
                  </a:lnTo>
                  <a:lnTo>
                    <a:pt x="3721" y="497"/>
                  </a:lnTo>
                  <a:lnTo>
                    <a:pt x="3721" y="495"/>
                  </a:lnTo>
                  <a:lnTo>
                    <a:pt x="3719" y="495"/>
                  </a:lnTo>
                  <a:lnTo>
                    <a:pt x="3718" y="495"/>
                  </a:lnTo>
                  <a:lnTo>
                    <a:pt x="3718" y="494"/>
                  </a:lnTo>
                  <a:lnTo>
                    <a:pt x="3718" y="492"/>
                  </a:lnTo>
                  <a:lnTo>
                    <a:pt x="3719" y="494"/>
                  </a:lnTo>
                  <a:lnTo>
                    <a:pt x="3719" y="492"/>
                  </a:lnTo>
                  <a:lnTo>
                    <a:pt x="3718" y="492"/>
                  </a:lnTo>
                  <a:lnTo>
                    <a:pt x="3716" y="492"/>
                  </a:lnTo>
                  <a:lnTo>
                    <a:pt x="3718" y="494"/>
                  </a:lnTo>
                  <a:lnTo>
                    <a:pt x="3716" y="494"/>
                  </a:lnTo>
                  <a:lnTo>
                    <a:pt x="3715" y="492"/>
                  </a:lnTo>
                  <a:lnTo>
                    <a:pt x="3715" y="491"/>
                  </a:lnTo>
                  <a:lnTo>
                    <a:pt x="3713" y="491"/>
                  </a:lnTo>
                  <a:lnTo>
                    <a:pt x="3713" y="492"/>
                  </a:lnTo>
                  <a:lnTo>
                    <a:pt x="3713" y="494"/>
                  </a:lnTo>
                  <a:lnTo>
                    <a:pt x="3712" y="492"/>
                  </a:lnTo>
                  <a:lnTo>
                    <a:pt x="3710" y="492"/>
                  </a:lnTo>
                  <a:lnTo>
                    <a:pt x="3709" y="492"/>
                  </a:lnTo>
                  <a:lnTo>
                    <a:pt x="3707" y="491"/>
                  </a:lnTo>
                  <a:lnTo>
                    <a:pt x="3705" y="489"/>
                  </a:lnTo>
                  <a:lnTo>
                    <a:pt x="3704" y="489"/>
                  </a:lnTo>
                  <a:lnTo>
                    <a:pt x="3704" y="491"/>
                  </a:lnTo>
                  <a:lnTo>
                    <a:pt x="3705" y="491"/>
                  </a:lnTo>
                  <a:lnTo>
                    <a:pt x="3707" y="492"/>
                  </a:lnTo>
                  <a:lnTo>
                    <a:pt x="3705" y="492"/>
                  </a:lnTo>
                  <a:lnTo>
                    <a:pt x="3704" y="492"/>
                  </a:lnTo>
                  <a:lnTo>
                    <a:pt x="3702" y="492"/>
                  </a:lnTo>
                  <a:lnTo>
                    <a:pt x="3702" y="491"/>
                  </a:lnTo>
                  <a:lnTo>
                    <a:pt x="3702" y="491"/>
                  </a:lnTo>
                  <a:lnTo>
                    <a:pt x="3701" y="491"/>
                  </a:lnTo>
                  <a:lnTo>
                    <a:pt x="3701" y="489"/>
                  </a:lnTo>
                  <a:lnTo>
                    <a:pt x="3699" y="489"/>
                  </a:lnTo>
                  <a:lnTo>
                    <a:pt x="3698" y="489"/>
                  </a:lnTo>
                  <a:lnTo>
                    <a:pt x="3696" y="488"/>
                  </a:lnTo>
                  <a:lnTo>
                    <a:pt x="3696" y="486"/>
                  </a:lnTo>
                  <a:lnTo>
                    <a:pt x="3695" y="486"/>
                  </a:lnTo>
                  <a:lnTo>
                    <a:pt x="3693" y="486"/>
                  </a:lnTo>
                  <a:lnTo>
                    <a:pt x="3693" y="485"/>
                  </a:lnTo>
                  <a:lnTo>
                    <a:pt x="3691" y="485"/>
                  </a:lnTo>
                  <a:lnTo>
                    <a:pt x="3691" y="483"/>
                  </a:lnTo>
                  <a:lnTo>
                    <a:pt x="3693" y="483"/>
                  </a:lnTo>
                  <a:lnTo>
                    <a:pt x="3693" y="481"/>
                  </a:lnTo>
                  <a:lnTo>
                    <a:pt x="3691" y="481"/>
                  </a:lnTo>
                  <a:lnTo>
                    <a:pt x="3690" y="480"/>
                  </a:lnTo>
                  <a:lnTo>
                    <a:pt x="3688" y="480"/>
                  </a:lnTo>
                  <a:lnTo>
                    <a:pt x="3688" y="478"/>
                  </a:lnTo>
                  <a:lnTo>
                    <a:pt x="3687" y="478"/>
                  </a:lnTo>
                  <a:lnTo>
                    <a:pt x="3687" y="477"/>
                  </a:lnTo>
                  <a:lnTo>
                    <a:pt x="3687" y="475"/>
                  </a:lnTo>
                  <a:lnTo>
                    <a:pt x="3685" y="475"/>
                  </a:lnTo>
                  <a:lnTo>
                    <a:pt x="3685" y="474"/>
                  </a:lnTo>
                  <a:lnTo>
                    <a:pt x="3684" y="474"/>
                  </a:lnTo>
                  <a:lnTo>
                    <a:pt x="3684" y="472"/>
                  </a:lnTo>
                  <a:lnTo>
                    <a:pt x="3682" y="472"/>
                  </a:lnTo>
                  <a:lnTo>
                    <a:pt x="3682" y="471"/>
                  </a:lnTo>
                  <a:lnTo>
                    <a:pt x="3681" y="471"/>
                  </a:lnTo>
                  <a:lnTo>
                    <a:pt x="3679" y="471"/>
                  </a:lnTo>
                  <a:lnTo>
                    <a:pt x="3679" y="469"/>
                  </a:lnTo>
                  <a:lnTo>
                    <a:pt x="3678" y="469"/>
                  </a:lnTo>
                  <a:lnTo>
                    <a:pt x="3676" y="469"/>
                  </a:lnTo>
                  <a:lnTo>
                    <a:pt x="3676" y="471"/>
                  </a:lnTo>
                  <a:lnTo>
                    <a:pt x="3674" y="469"/>
                  </a:lnTo>
                  <a:lnTo>
                    <a:pt x="3674" y="467"/>
                  </a:lnTo>
                  <a:lnTo>
                    <a:pt x="3673" y="467"/>
                  </a:lnTo>
                  <a:lnTo>
                    <a:pt x="3673" y="469"/>
                  </a:lnTo>
                  <a:lnTo>
                    <a:pt x="3671" y="469"/>
                  </a:lnTo>
                  <a:lnTo>
                    <a:pt x="3671" y="467"/>
                  </a:lnTo>
                  <a:lnTo>
                    <a:pt x="3670" y="467"/>
                  </a:lnTo>
                  <a:lnTo>
                    <a:pt x="3668" y="467"/>
                  </a:lnTo>
                  <a:lnTo>
                    <a:pt x="3668" y="466"/>
                  </a:lnTo>
                  <a:lnTo>
                    <a:pt x="3667" y="466"/>
                  </a:lnTo>
                  <a:lnTo>
                    <a:pt x="3665" y="466"/>
                  </a:lnTo>
                  <a:lnTo>
                    <a:pt x="3665" y="464"/>
                  </a:lnTo>
                  <a:lnTo>
                    <a:pt x="3665" y="464"/>
                  </a:lnTo>
                  <a:lnTo>
                    <a:pt x="3665" y="466"/>
                  </a:lnTo>
                  <a:lnTo>
                    <a:pt x="3665" y="467"/>
                  </a:lnTo>
                  <a:lnTo>
                    <a:pt x="3664" y="467"/>
                  </a:lnTo>
                  <a:lnTo>
                    <a:pt x="3664" y="466"/>
                  </a:lnTo>
                  <a:lnTo>
                    <a:pt x="3662" y="466"/>
                  </a:lnTo>
                  <a:lnTo>
                    <a:pt x="3661" y="466"/>
                  </a:lnTo>
                  <a:lnTo>
                    <a:pt x="3661" y="467"/>
                  </a:lnTo>
                  <a:lnTo>
                    <a:pt x="3659" y="467"/>
                  </a:lnTo>
                  <a:lnTo>
                    <a:pt x="3659" y="469"/>
                  </a:lnTo>
                  <a:lnTo>
                    <a:pt x="3657" y="469"/>
                  </a:lnTo>
                  <a:lnTo>
                    <a:pt x="3656" y="469"/>
                  </a:lnTo>
                  <a:lnTo>
                    <a:pt x="3656" y="471"/>
                  </a:lnTo>
                  <a:lnTo>
                    <a:pt x="3654" y="471"/>
                  </a:lnTo>
                  <a:lnTo>
                    <a:pt x="3654" y="472"/>
                  </a:lnTo>
                  <a:lnTo>
                    <a:pt x="3653" y="472"/>
                  </a:lnTo>
                  <a:lnTo>
                    <a:pt x="3653" y="474"/>
                  </a:lnTo>
                  <a:lnTo>
                    <a:pt x="3654" y="474"/>
                  </a:lnTo>
                  <a:lnTo>
                    <a:pt x="3653" y="475"/>
                  </a:lnTo>
                  <a:lnTo>
                    <a:pt x="3654" y="475"/>
                  </a:lnTo>
                  <a:lnTo>
                    <a:pt x="3654" y="477"/>
                  </a:lnTo>
                  <a:lnTo>
                    <a:pt x="3654" y="478"/>
                  </a:lnTo>
                  <a:lnTo>
                    <a:pt x="3653" y="477"/>
                  </a:lnTo>
                  <a:lnTo>
                    <a:pt x="3651" y="477"/>
                  </a:lnTo>
                  <a:lnTo>
                    <a:pt x="3653" y="478"/>
                  </a:lnTo>
                  <a:lnTo>
                    <a:pt x="3653" y="480"/>
                  </a:lnTo>
                  <a:lnTo>
                    <a:pt x="3651" y="480"/>
                  </a:lnTo>
                  <a:lnTo>
                    <a:pt x="3650" y="481"/>
                  </a:lnTo>
                  <a:lnTo>
                    <a:pt x="3648" y="481"/>
                  </a:lnTo>
                  <a:lnTo>
                    <a:pt x="3648" y="480"/>
                  </a:lnTo>
                  <a:lnTo>
                    <a:pt x="3647" y="480"/>
                  </a:lnTo>
                  <a:lnTo>
                    <a:pt x="3647" y="478"/>
                  </a:lnTo>
                  <a:lnTo>
                    <a:pt x="3648" y="478"/>
                  </a:lnTo>
                  <a:lnTo>
                    <a:pt x="3650" y="478"/>
                  </a:lnTo>
                  <a:lnTo>
                    <a:pt x="3650" y="477"/>
                  </a:lnTo>
                  <a:lnTo>
                    <a:pt x="3650" y="475"/>
                  </a:lnTo>
                  <a:lnTo>
                    <a:pt x="3648" y="475"/>
                  </a:lnTo>
                  <a:lnTo>
                    <a:pt x="3647" y="474"/>
                  </a:lnTo>
                  <a:lnTo>
                    <a:pt x="3648" y="474"/>
                  </a:lnTo>
                  <a:lnTo>
                    <a:pt x="3648" y="472"/>
                  </a:lnTo>
                  <a:lnTo>
                    <a:pt x="3647" y="472"/>
                  </a:lnTo>
                  <a:lnTo>
                    <a:pt x="3645" y="472"/>
                  </a:lnTo>
                  <a:lnTo>
                    <a:pt x="3644" y="472"/>
                  </a:lnTo>
                  <a:lnTo>
                    <a:pt x="3642" y="472"/>
                  </a:lnTo>
                  <a:lnTo>
                    <a:pt x="3642" y="471"/>
                  </a:lnTo>
                  <a:lnTo>
                    <a:pt x="3640" y="471"/>
                  </a:lnTo>
                  <a:lnTo>
                    <a:pt x="3639" y="471"/>
                  </a:lnTo>
                  <a:lnTo>
                    <a:pt x="3639" y="469"/>
                  </a:lnTo>
                  <a:lnTo>
                    <a:pt x="3640" y="469"/>
                  </a:lnTo>
                  <a:lnTo>
                    <a:pt x="3640" y="467"/>
                  </a:lnTo>
                  <a:lnTo>
                    <a:pt x="3639" y="467"/>
                  </a:lnTo>
                  <a:lnTo>
                    <a:pt x="3639" y="466"/>
                  </a:lnTo>
                  <a:lnTo>
                    <a:pt x="3640" y="466"/>
                  </a:lnTo>
                  <a:lnTo>
                    <a:pt x="3640" y="464"/>
                  </a:lnTo>
                  <a:lnTo>
                    <a:pt x="3639" y="464"/>
                  </a:lnTo>
                  <a:lnTo>
                    <a:pt x="3639" y="463"/>
                  </a:lnTo>
                  <a:lnTo>
                    <a:pt x="3639" y="461"/>
                  </a:lnTo>
                  <a:lnTo>
                    <a:pt x="3639" y="460"/>
                  </a:lnTo>
                  <a:lnTo>
                    <a:pt x="3637" y="460"/>
                  </a:lnTo>
                  <a:lnTo>
                    <a:pt x="3637" y="458"/>
                  </a:lnTo>
                  <a:lnTo>
                    <a:pt x="3637" y="457"/>
                  </a:lnTo>
                  <a:lnTo>
                    <a:pt x="3636" y="457"/>
                  </a:lnTo>
                  <a:lnTo>
                    <a:pt x="3634" y="457"/>
                  </a:lnTo>
                  <a:lnTo>
                    <a:pt x="3634" y="455"/>
                  </a:lnTo>
                  <a:lnTo>
                    <a:pt x="3633" y="455"/>
                  </a:lnTo>
                  <a:lnTo>
                    <a:pt x="3631" y="454"/>
                  </a:lnTo>
                  <a:lnTo>
                    <a:pt x="3630" y="454"/>
                  </a:lnTo>
                  <a:lnTo>
                    <a:pt x="3628" y="454"/>
                  </a:lnTo>
                  <a:lnTo>
                    <a:pt x="3628" y="452"/>
                  </a:lnTo>
                  <a:lnTo>
                    <a:pt x="3628" y="452"/>
                  </a:lnTo>
                  <a:lnTo>
                    <a:pt x="3627" y="452"/>
                  </a:lnTo>
                  <a:lnTo>
                    <a:pt x="3625" y="452"/>
                  </a:lnTo>
                  <a:lnTo>
                    <a:pt x="3623" y="452"/>
                  </a:lnTo>
                  <a:lnTo>
                    <a:pt x="3622" y="452"/>
                  </a:lnTo>
                  <a:lnTo>
                    <a:pt x="3622" y="454"/>
                  </a:lnTo>
                  <a:lnTo>
                    <a:pt x="3622" y="455"/>
                  </a:lnTo>
                  <a:lnTo>
                    <a:pt x="3622" y="457"/>
                  </a:lnTo>
                  <a:lnTo>
                    <a:pt x="3622" y="458"/>
                  </a:lnTo>
                  <a:lnTo>
                    <a:pt x="3622" y="460"/>
                  </a:lnTo>
                  <a:lnTo>
                    <a:pt x="3623" y="460"/>
                  </a:lnTo>
                  <a:lnTo>
                    <a:pt x="3623" y="461"/>
                  </a:lnTo>
                  <a:lnTo>
                    <a:pt x="3622" y="463"/>
                  </a:lnTo>
                  <a:lnTo>
                    <a:pt x="3620" y="463"/>
                  </a:lnTo>
                  <a:lnTo>
                    <a:pt x="3620" y="464"/>
                  </a:lnTo>
                  <a:lnTo>
                    <a:pt x="3619" y="464"/>
                  </a:lnTo>
                  <a:lnTo>
                    <a:pt x="3619" y="466"/>
                  </a:lnTo>
                  <a:lnTo>
                    <a:pt x="3620" y="467"/>
                  </a:lnTo>
                  <a:lnTo>
                    <a:pt x="3619" y="467"/>
                  </a:lnTo>
                  <a:lnTo>
                    <a:pt x="3620" y="469"/>
                  </a:lnTo>
                  <a:lnTo>
                    <a:pt x="3619" y="471"/>
                  </a:lnTo>
                  <a:lnTo>
                    <a:pt x="3620" y="471"/>
                  </a:lnTo>
                  <a:lnTo>
                    <a:pt x="3622" y="471"/>
                  </a:lnTo>
                  <a:lnTo>
                    <a:pt x="3622" y="472"/>
                  </a:lnTo>
                  <a:lnTo>
                    <a:pt x="3623" y="472"/>
                  </a:lnTo>
                  <a:lnTo>
                    <a:pt x="3622" y="474"/>
                  </a:lnTo>
                  <a:lnTo>
                    <a:pt x="3622" y="475"/>
                  </a:lnTo>
                  <a:lnTo>
                    <a:pt x="3620" y="475"/>
                  </a:lnTo>
                  <a:lnTo>
                    <a:pt x="3619" y="475"/>
                  </a:lnTo>
                  <a:lnTo>
                    <a:pt x="3619" y="477"/>
                  </a:lnTo>
                  <a:lnTo>
                    <a:pt x="3617" y="477"/>
                  </a:lnTo>
                  <a:lnTo>
                    <a:pt x="3616" y="477"/>
                  </a:lnTo>
                  <a:lnTo>
                    <a:pt x="3614" y="477"/>
                  </a:lnTo>
                  <a:lnTo>
                    <a:pt x="3614" y="475"/>
                  </a:lnTo>
                  <a:lnTo>
                    <a:pt x="3613" y="475"/>
                  </a:lnTo>
                  <a:lnTo>
                    <a:pt x="3611" y="475"/>
                  </a:lnTo>
                  <a:lnTo>
                    <a:pt x="3611" y="477"/>
                  </a:lnTo>
                  <a:lnTo>
                    <a:pt x="3613" y="478"/>
                  </a:lnTo>
                  <a:lnTo>
                    <a:pt x="3611" y="478"/>
                  </a:lnTo>
                  <a:lnTo>
                    <a:pt x="3613" y="480"/>
                  </a:lnTo>
                  <a:lnTo>
                    <a:pt x="3613" y="481"/>
                  </a:lnTo>
                  <a:lnTo>
                    <a:pt x="3614" y="481"/>
                  </a:lnTo>
                  <a:lnTo>
                    <a:pt x="3614" y="483"/>
                  </a:lnTo>
                  <a:lnTo>
                    <a:pt x="3616" y="483"/>
                  </a:lnTo>
                  <a:lnTo>
                    <a:pt x="3619" y="485"/>
                  </a:lnTo>
                  <a:lnTo>
                    <a:pt x="3622" y="486"/>
                  </a:lnTo>
                  <a:lnTo>
                    <a:pt x="3623" y="486"/>
                  </a:lnTo>
                  <a:lnTo>
                    <a:pt x="3625" y="488"/>
                  </a:lnTo>
                  <a:lnTo>
                    <a:pt x="3627" y="488"/>
                  </a:lnTo>
                  <a:lnTo>
                    <a:pt x="3628" y="488"/>
                  </a:lnTo>
                  <a:lnTo>
                    <a:pt x="3628" y="488"/>
                  </a:lnTo>
                  <a:lnTo>
                    <a:pt x="3630" y="488"/>
                  </a:lnTo>
                  <a:lnTo>
                    <a:pt x="3630" y="489"/>
                  </a:lnTo>
                  <a:lnTo>
                    <a:pt x="3631" y="489"/>
                  </a:lnTo>
                  <a:lnTo>
                    <a:pt x="3631" y="488"/>
                  </a:lnTo>
                  <a:lnTo>
                    <a:pt x="3633" y="488"/>
                  </a:lnTo>
                  <a:lnTo>
                    <a:pt x="3634" y="488"/>
                  </a:lnTo>
                  <a:lnTo>
                    <a:pt x="3634" y="489"/>
                  </a:lnTo>
                  <a:lnTo>
                    <a:pt x="3636" y="489"/>
                  </a:lnTo>
                  <a:lnTo>
                    <a:pt x="3637" y="491"/>
                  </a:lnTo>
                  <a:lnTo>
                    <a:pt x="3639" y="491"/>
                  </a:lnTo>
                  <a:lnTo>
                    <a:pt x="3639" y="492"/>
                  </a:lnTo>
                  <a:lnTo>
                    <a:pt x="3640" y="492"/>
                  </a:lnTo>
                  <a:lnTo>
                    <a:pt x="3642" y="492"/>
                  </a:lnTo>
                  <a:lnTo>
                    <a:pt x="3644" y="494"/>
                  </a:lnTo>
                  <a:lnTo>
                    <a:pt x="3642" y="494"/>
                  </a:lnTo>
                  <a:lnTo>
                    <a:pt x="3640" y="494"/>
                  </a:lnTo>
                  <a:lnTo>
                    <a:pt x="3640" y="495"/>
                  </a:lnTo>
                  <a:lnTo>
                    <a:pt x="3642" y="495"/>
                  </a:lnTo>
                  <a:lnTo>
                    <a:pt x="3642" y="497"/>
                  </a:lnTo>
                  <a:lnTo>
                    <a:pt x="3644" y="498"/>
                  </a:lnTo>
                  <a:lnTo>
                    <a:pt x="3645" y="498"/>
                  </a:lnTo>
                  <a:lnTo>
                    <a:pt x="3645" y="500"/>
                  </a:lnTo>
                  <a:lnTo>
                    <a:pt x="3647" y="500"/>
                  </a:lnTo>
                  <a:lnTo>
                    <a:pt x="3648" y="500"/>
                  </a:lnTo>
                  <a:lnTo>
                    <a:pt x="3648" y="502"/>
                  </a:lnTo>
                  <a:lnTo>
                    <a:pt x="3651" y="502"/>
                  </a:lnTo>
                  <a:lnTo>
                    <a:pt x="3653" y="502"/>
                  </a:lnTo>
                  <a:lnTo>
                    <a:pt x="3654" y="502"/>
                  </a:lnTo>
                  <a:lnTo>
                    <a:pt x="3656" y="502"/>
                  </a:lnTo>
                  <a:lnTo>
                    <a:pt x="3656" y="500"/>
                  </a:lnTo>
                  <a:lnTo>
                    <a:pt x="3654" y="498"/>
                  </a:lnTo>
                  <a:lnTo>
                    <a:pt x="3654" y="497"/>
                  </a:lnTo>
                  <a:lnTo>
                    <a:pt x="3656" y="497"/>
                  </a:lnTo>
                  <a:lnTo>
                    <a:pt x="3656" y="495"/>
                  </a:lnTo>
                  <a:lnTo>
                    <a:pt x="3654" y="494"/>
                  </a:lnTo>
                  <a:lnTo>
                    <a:pt x="3656" y="494"/>
                  </a:lnTo>
                  <a:lnTo>
                    <a:pt x="3656" y="492"/>
                  </a:lnTo>
                  <a:lnTo>
                    <a:pt x="3657" y="492"/>
                  </a:lnTo>
                  <a:lnTo>
                    <a:pt x="3659" y="492"/>
                  </a:lnTo>
                  <a:lnTo>
                    <a:pt x="3661" y="492"/>
                  </a:lnTo>
                  <a:lnTo>
                    <a:pt x="3661" y="494"/>
                  </a:lnTo>
                  <a:lnTo>
                    <a:pt x="3662" y="494"/>
                  </a:lnTo>
                  <a:lnTo>
                    <a:pt x="3664" y="494"/>
                  </a:lnTo>
                  <a:lnTo>
                    <a:pt x="3664" y="495"/>
                  </a:lnTo>
                  <a:lnTo>
                    <a:pt x="3665" y="495"/>
                  </a:lnTo>
                  <a:lnTo>
                    <a:pt x="3665" y="495"/>
                  </a:lnTo>
                  <a:lnTo>
                    <a:pt x="3667" y="495"/>
                  </a:lnTo>
                  <a:lnTo>
                    <a:pt x="3667" y="497"/>
                  </a:lnTo>
                  <a:lnTo>
                    <a:pt x="3668" y="497"/>
                  </a:lnTo>
                  <a:lnTo>
                    <a:pt x="3670" y="497"/>
                  </a:lnTo>
                  <a:lnTo>
                    <a:pt x="3671" y="497"/>
                  </a:lnTo>
                  <a:lnTo>
                    <a:pt x="3673" y="497"/>
                  </a:lnTo>
                  <a:lnTo>
                    <a:pt x="3674" y="495"/>
                  </a:lnTo>
                  <a:lnTo>
                    <a:pt x="3674" y="497"/>
                  </a:lnTo>
                  <a:lnTo>
                    <a:pt x="3676" y="497"/>
                  </a:lnTo>
                  <a:lnTo>
                    <a:pt x="3678" y="497"/>
                  </a:lnTo>
                  <a:lnTo>
                    <a:pt x="3678" y="498"/>
                  </a:lnTo>
                  <a:lnTo>
                    <a:pt x="3679" y="498"/>
                  </a:lnTo>
                  <a:lnTo>
                    <a:pt x="3679" y="497"/>
                  </a:lnTo>
                  <a:lnTo>
                    <a:pt x="3681" y="498"/>
                  </a:lnTo>
                  <a:lnTo>
                    <a:pt x="3682" y="498"/>
                  </a:lnTo>
                  <a:lnTo>
                    <a:pt x="3682" y="500"/>
                  </a:lnTo>
                  <a:lnTo>
                    <a:pt x="3684" y="500"/>
                  </a:lnTo>
                  <a:lnTo>
                    <a:pt x="3684" y="502"/>
                  </a:lnTo>
                  <a:lnTo>
                    <a:pt x="3684" y="503"/>
                  </a:lnTo>
                  <a:lnTo>
                    <a:pt x="3685" y="503"/>
                  </a:lnTo>
                  <a:lnTo>
                    <a:pt x="3687" y="505"/>
                  </a:lnTo>
                  <a:lnTo>
                    <a:pt x="3687" y="506"/>
                  </a:lnTo>
                  <a:lnTo>
                    <a:pt x="3685" y="506"/>
                  </a:lnTo>
                  <a:lnTo>
                    <a:pt x="3684" y="506"/>
                  </a:lnTo>
                  <a:lnTo>
                    <a:pt x="3684" y="505"/>
                  </a:lnTo>
                  <a:lnTo>
                    <a:pt x="3682" y="505"/>
                  </a:lnTo>
                  <a:lnTo>
                    <a:pt x="3681" y="505"/>
                  </a:lnTo>
                  <a:lnTo>
                    <a:pt x="3681" y="503"/>
                  </a:lnTo>
                  <a:lnTo>
                    <a:pt x="3679" y="503"/>
                  </a:lnTo>
                  <a:lnTo>
                    <a:pt x="3681" y="505"/>
                  </a:lnTo>
                  <a:lnTo>
                    <a:pt x="3679" y="505"/>
                  </a:lnTo>
                  <a:lnTo>
                    <a:pt x="3679" y="506"/>
                  </a:lnTo>
                  <a:lnTo>
                    <a:pt x="3678" y="506"/>
                  </a:lnTo>
                  <a:lnTo>
                    <a:pt x="3678" y="508"/>
                  </a:lnTo>
                  <a:lnTo>
                    <a:pt x="3676" y="508"/>
                  </a:lnTo>
                  <a:lnTo>
                    <a:pt x="3676" y="509"/>
                  </a:lnTo>
                  <a:lnTo>
                    <a:pt x="3674" y="509"/>
                  </a:lnTo>
                  <a:lnTo>
                    <a:pt x="3674" y="511"/>
                  </a:lnTo>
                  <a:lnTo>
                    <a:pt x="3673" y="511"/>
                  </a:lnTo>
                  <a:lnTo>
                    <a:pt x="3674" y="512"/>
                  </a:lnTo>
                  <a:lnTo>
                    <a:pt x="3674" y="514"/>
                  </a:lnTo>
                  <a:lnTo>
                    <a:pt x="3676" y="514"/>
                  </a:lnTo>
                  <a:lnTo>
                    <a:pt x="3678" y="515"/>
                  </a:lnTo>
                  <a:lnTo>
                    <a:pt x="3676" y="515"/>
                  </a:lnTo>
                  <a:lnTo>
                    <a:pt x="3674" y="515"/>
                  </a:lnTo>
                  <a:lnTo>
                    <a:pt x="3673" y="515"/>
                  </a:lnTo>
                  <a:lnTo>
                    <a:pt x="3673" y="514"/>
                  </a:lnTo>
                  <a:lnTo>
                    <a:pt x="3671" y="514"/>
                  </a:lnTo>
                  <a:lnTo>
                    <a:pt x="3670" y="514"/>
                  </a:lnTo>
                  <a:lnTo>
                    <a:pt x="3670" y="515"/>
                  </a:lnTo>
                  <a:lnTo>
                    <a:pt x="3671" y="515"/>
                  </a:lnTo>
                  <a:lnTo>
                    <a:pt x="3673" y="515"/>
                  </a:lnTo>
                  <a:lnTo>
                    <a:pt x="3673" y="517"/>
                  </a:lnTo>
                  <a:lnTo>
                    <a:pt x="3674" y="517"/>
                  </a:lnTo>
                  <a:lnTo>
                    <a:pt x="3674" y="519"/>
                  </a:lnTo>
                  <a:lnTo>
                    <a:pt x="3673" y="519"/>
                  </a:lnTo>
                  <a:lnTo>
                    <a:pt x="3674" y="520"/>
                  </a:lnTo>
                  <a:lnTo>
                    <a:pt x="3674" y="522"/>
                  </a:lnTo>
                  <a:lnTo>
                    <a:pt x="3673" y="522"/>
                  </a:lnTo>
                  <a:lnTo>
                    <a:pt x="3673" y="522"/>
                  </a:lnTo>
                  <a:lnTo>
                    <a:pt x="3673" y="523"/>
                  </a:lnTo>
                  <a:lnTo>
                    <a:pt x="3674" y="523"/>
                  </a:lnTo>
                  <a:lnTo>
                    <a:pt x="3674" y="525"/>
                  </a:lnTo>
                  <a:lnTo>
                    <a:pt x="3674" y="526"/>
                  </a:lnTo>
                  <a:lnTo>
                    <a:pt x="3674" y="528"/>
                  </a:lnTo>
                  <a:lnTo>
                    <a:pt x="3674" y="529"/>
                  </a:lnTo>
                  <a:lnTo>
                    <a:pt x="3676" y="529"/>
                  </a:lnTo>
                  <a:lnTo>
                    <a:pt x="3676" y="531"/>
                  </a:lnTo>
                  <a:lnTo>
                    <a:pt x="3678" y="531"/>
                  </a:lnTo>
                  <a:lnTo>
                    <a:pt x="3678" y="533"/>
                  </a:lnTo>
                  <a:lnTo>
                    <a:pt x="3679" y="533"/>
                  </a:lnTo>
                  <a:lnTo>
                    <a:pt x="3681" y="533"/>
                  </a:lnTo>
                  <a:lnTo>
                    <a:pt x="3684" y="534"/>
                  </a:lnTo>
                  <a:lnTo>
                    <a:pt x="3685" y="536"/>
                  </a:lnTo>
                  <a:lnTo>
                    <a:pt x="3687" y="536"/>
                  </a:lnTo>
                  <a:lnTo>
                    <a:pt x="3688" y="536"/>
                  </a:lnTo>
                  <a:lnTo>
                    <a:pt x="3690" y="536"/>
                  </a:lnTo>
                  <a:lnTo>
                    <a:pt x="3690" y="537"/>
                  </a:lnTo>
                  <a:lnTo>
                    <a:pt x="3691" y="537"/>
                  </a:lnTo>
                  <a:lnTo>
                    <a:pt x="3693" y="537"/>
                  </a:lnTo>
                  <a:lnTo>
                    <a:pt x="3695" y="539"/>
                  </a:lnTo>
                  <a:lnTo>
                    <a:pt x="3696" y="539"/>
                  </a:lnTo>
                  <a:lnTo>
                    <a:pt x="3696" y="540"/>
                  </a:lnTo>
                  <a:lnTo>
                    <a:pt x="3698" y="540"/>
                  </a:lnTo>
                  <a:lnTo>
                    <a:pt x="3698" y="542"/>
                  </a:lnTo>
                  <a:lnTo>
                    <a:pt x="3699" y="542"/>
                  </a:lnTo>
                  <a:lnTo>
                    <a:pt x="3701" y="543"/>
                  </a:lnTo>
                  <a:lnTo>
                    <a:pt x="3702" y="543"/>
                  </a:lnTo>
                  <a:lnTo>
                    <a:pt x="3702" y="545"/>
                  </a:lnTo>
                  <a:lnTo>
                    <a:pt x="3702" y="545"/>
                  </a:lnTo>
                  <a:lnTo>
                    <a:pt x="3702" y="546"/>
                  </a:lnTo>
                  <a:lnTo>
                    <a:pt x="3704" y="546"/>
                  </a:lnTo>
                  <a:lnTo>
                    <a:pt x="3704" y="548"/>
                  </a:lnTo>
                  <a:lnTo>
                    <a:pt x="3705" y="548"/>
                  </a:lnTo>
                  <a:lnTo>
                    <a:pt x="3705" y="550"/>
                  </a:lnTo>
                  <a:lnTo>
                    <a:pt x="3707" y="550"/>
                  </a:lnTo>
                  <a:lnTo>
                    <a:pt x="3709" y="550"/>
                  </a:lnTo>
                  <a:lnTo>
                    <a:pt x="3709" y="551"/>
                  </a:lnTo>
                  <a:lnTo>
                    <a:pt x="3710" y="551"/>
                  </a:lnTo>
                  <a:lnTo>
                    <a:pt x="3710" y="553"/>
                  </a:lnTo>
                  <a:lnTo>
                    <a:pt x="3712" y="553"/>
                  </a:lnTo>
                  <a:lnTo>
                    <a:pt x="3713" y="554"/>
                  </a:lnTo>
                  <a:lnTo>
                    <a:pt x="3715" y="554"/>
                  </a:lnTo>
                  <a:lnTo>
                    <a:pt x="3715" y="556"/>
                  </a:lnTo>
                  <a:lnTo>
                    <a:pt x="3716" y="556"/>
                  </a:lnTo>
                  <a:lnTo>
                    <a:pt x="3716" y="557"/>
                  </a:lnTo>
                  <a:lnTo>
                    <a:pt x="3718" y="559"/>
                  </a:lnTo>
                  <a:lnTo>
                    <a:pt x="3719" y="559"/>
                  </a:lnTo>
                  <a:lnTo>
                    <a:pt x="3721" y="559"/>
                  </a:lnTo>
                  <a:lnTo>
                    <a:pt x="3721" y="560"/>
                  </a:lnTo>
                  <a:lnTo>
                    <a:pt x="3722" y="560"/>
                  </a:lnTo>
                  <a:lnTo>
                    <a:pt x="3724" y="560"/>
                  </a:lnTo>
                  <a:lnTo>
                    <a:pt x="3724" y="562"/>
                  </a:lnTo>
                  <a:lnTo>
                    <a:pt x="3726" y="562"/>
                  </a:lnTo>
                  <a:lnTo>
                    <a:pt x="3727" y="562"/>
                  </a:lnTo>
                  <a:lnTo>
                    <a:pt x="3729" y="562"/>
                  </a:lnTo>
                  <a:lnTo>
                    <a:pt x="3729" y="564"/>
                  </a:lnTo>
                  <a:lnTo>
                    <a:pt x="3730" y="564"/>
                  </a:lnTo>
                  <a:lnTo>
                    <a:pt x="3730" y="565"/>
                  </a:lnTo>
                  <a:lnTo>
                    <a:pt x="3732" y="567"/>
                  </a:lnTo>
                  <a:lnTo>
                    <a:pt x="3733" y="567"/>
                  </a:lnTo>
                  <a:lnTo>
                    <a:pt x="3735" y="567"/>
                  </a:lnTo>
                  <a:lnTo>
                    <a:pt x="3736" y="567"/>
                  </a:lnTo>
                  <a:lnTo>
                    <a:pt x="3736" y="568"/>
                  </a:lnTo>
                  <a:lnTo>
                    <a:pt x="3738" y="568"/>
                  </a:lnTo>
                  <a:lnTo>
                    <a:pt x="3739" y="568"/>
                  </a:lnTo>
                  <a:lnTo>
                    <a:pt x="3739" y="570"/>
                  </a:lnTo>
                  <a:lnTo>
                    <a:pt x="3739" y="570"/>
                  </a:lnTo>
                  <a:lnTo>
                    <a:pt x="3739" y="571"/>
                  </a:lnTo>
                  <a:lnTo>
                    <a:pt x="3741" y="571"/>
                  </a:lnTo>
                  <a:lnTo>
                    <a:pt x="3741" y="573"/>
                  </a:lnTo>
                  <a:lnTo>
                    <a:pt x="3743" y="574"/>
                  </a:lnTo>
                  <a:lnTo>
                    <a:pt x="3744" y="574"/>
                  </a:lnTo>
                  <a:lnTo>
                    <a:pt x="3744" y="576"/>
                  </a:lnTo>
                  <a:lnTo>
                    <a:pt x="3743" y="576"/>
                  </a:lnTo>
                  <a:lnTo>
                    <a:pt x="3744" y="577"/>
                  </a:lnTo>
                  <a:lnTo>
                    <a:pt x="3746" y="579"/>
                  </a:lnTo>
                  <a:lnTo>
                    <a:pt x="3747" y="581"/>
                  </a:lnTo>
                  <a:lnTo>
                    <a:pt x="3750" y="582"/>
                  </a:lnTo>
                  <a:lnTo>
                    <a:pt x="3750" y="584"/>
                  </a:lnTo>
                  <a:lnTo>
                    <a:pt x="3749" y="584"/>
                  </a:lnTo>
                  <a:lnTo>
                    <a:pt x="3747" y="584"/>
                  </a:lnTo>
                  <a:lnTo>
                    <a:pt x="3747" y="585"/>
                  </a:lnTo>
                  <a:lnTo>
                    <a:pt x="3746" y="585"/>
                  </a:lnTo>
                  <a:lnTo>
                    <a:pt x="3746" y="587"/>
                  </a:lnTo>
                  <a:lnTo>
                    <a:pt x="3744" y="587"/>
                  </a:lnTo>
                  <a:lnTo>
                    <a:pt x="3744" y="588"/>
                  </a:lnTo>
                  <a:lnTo>
                    <a:pt x="3744" y="590"/>
                  </a:lnTo>
                  <a:lnTo>
                    <a:pt x="3744" y="591"/>
                  </a:lnTo>
                  <a:lnTo>
                    <a:pt x="3744" y="593"/>
                  </a:lnTo>
                  <a:lnTo>
                    <a:pt x="3746" y="593"/>
                  </a:lnTo>
                  <a:lnTo>
                    <a:pt x="3747" y="593"/>
                  </a:lnTo>
                  <a:lnTo>
                    <a:pt x="3747" y="591"/>
                  </a:lnTo>
                  <a:lnTo>
                    <a:pt x="3749" y="591"/>
                  </a:lnTo>
                  <a:lnTo>
                    <a:pt x="3750" y="591"/>
                  </a:lnTo>
                  <a:lnTo>
                    <a:pt x="3752" y="591"/>
                  </a:lnTo>
                  <a:lnTo>
                    <a:pt x="3753" y="593"/>
                  </a:lnTo>
                  <a:lnTo>
                    <a:pt x="3755" y="593"/>
                  </a:lnTo>
                  <a:lnTo>
                    <a:pt x="3755" y="594"/>
                  </a:lnTo>
                  <a:lnTo>
                    <a:pt x="3756" y="594"/>
                  </a:lnTo>
                  <a:lnTo>
                    <a:pt x="3758" y="596"/>
                  </a:lnTo>
                  <a:lnTo>
                    <a:pt x="3760" y="596"/>
                  </a:lnTo>
                  <a:lnTo>
                    <a:pt x="3761" y="596"/>
                  </a:lnTo>
                  <a:lnTo>
                    <a:pt x="3761" y="596"/>
                  </a:lnTo>
                  <a:lnTo>
                    <a:pt x="3763" y="596"/>
                  </a:lnTo>
                  <a:lnTo>
                    <a:pt x="3763" y="598"/>
                  </a:lnTo>
                  <a:lnTo>
                    <a:pt x="3763" y="599"/>
                  </a:lnTo>
                  <a:lnTo>
                    <a:pt x="3761" y="599"/>
                  </a:lnTo>
                  <a:lnTo>
                    <a:pt x="3760" y="599"/>
                  </a:lnTo>
                  <a:lnTo>
                    <a:pt x="3760" y="601"/>
                  </a:lnTo>
                  <a:lnTo>
                    <a:pt x="3761" y="601"/>
                  </a:lnTo>
                  <a:lnTo>
                    <a:pt x="3761" y="602"/>
                  </a:lnTo>
                  <a:lnTo>
                    <a:pt x="3763" y="602"/>
                  </a:lnTo>
                  <a:lnTo>
                    <a:pt x="3763" y="601"/>
                  </a:lnTo>
                  <a:lnTo>
                    <a:pt x="3763" y="599"/>
                  </a:lnTo>
                  <a:lnTo>
                    <a:pt x="3764" y="599"/>
                  </a:lnTo>
                  <a:lnTo>
                    <a:pt x="3766" y="599"/>
                  </a:lnTo>
                  <a:lnTo>
                    <a:pt x="3766" y="601"/>
                  </a:lnTo>
                  <a:lnTo>
                    <a:pt x="3767" y="601"/>
                  </a:lnTo>
                  <a:lnTo>
                    <a:pt x="3767" y="602"/>
                  </a:lnTo>
                  <a:lnTo>
                    <a:pt x="3767" y="604"/>
                  </a:lnTo>
                  <a:lnTo>
                    <a:pt x="3766" y="602"/>
                  </a:lnTo>
                  <a:lnTo>
                    <a:pt x="3766" y="604"/>
                  </a:lnTo>
                  <a:lnTo>
                    <a:pt x="3767" y="604"/>
                  </a:lnTo>
                  <a:lnTo>
                    <a:pt x="3769" y="604"/>
                  </a:lnTo>
                  <a:lnTo>
                    <a:pt x="3769" y="605"/>
                  </a:lnTo>
                  <a:lnTo>
                    <a:pt x="3767" y="605"/>
                  </a:lnTo>
                  <a:lnTo>
                    <a:pt x="3766" y="605"/>
                  </a:lnTo>
                  <a:lnTo>
                    <a:pt x="3764" y="604"/>
                  </a:lnTo>
                  <a:lnTo>
                    <a:pt x="3764" y="605"/>
                  </a:lnTo>
                  <a:lnTo>
                    <a:pt x="3766" y="605"/>
                  </a:lnTo>
                  <a:lnTo>
                    <a:pt x="3767" y="607"/>
                  </a:lnTo>
                  <a:lnTo>
                    <a:pt x="3769" y="608"/>
                  </a:lnTo>
                  <a:lnTo>
                    <a:pt x="3769" y="610"/>
                  </a:lnTo>
                  <a:lnTo>
                    <a:pt x="3770" y="610"/>
                  </a:lnTo>
                  <a:lnTo>
                    <a:pt x="3770" y="612"/>
                  </a:lnTo>
                  <a:lnTo>
                    <a:pt x="3770" y="613"/>
                  </a:lnTo>
                  <a:lnTo>
                    <a:pt x="3772" y="613"/>
                  </a:lnTo>
                  <a:lnTo>
                    <a:pt x="3772" y="615"/>
                  </a:lnTo>
                  <a:lnTo>
                    <a:pt x="3773" y="615"/>
                  </a:lnTo>
                  <a:lnTo>
                    <a:pt x="3773" y="616"/>
                  </a:lnTo>
                  <a:lnTo>
                    <a:pt x="3772" y="616"/>
                  </a:lnTo>
                  <a:lnTo>
                    <a:pt x="3772" y="618"/>
                  </a:lnTo>
                  <a:lnTo>
                    <a:pt x="3773" y="618"/>
                  </a:lnTo>
                  <a:lnTo>
                    <a:pt x="3773" y="619"/>
                  </a:lnTo>
                  <a:lnTo>
                    <a:pt x="3772" y="619"/>
                  </a:lnTo>
                  <a:lnTo>
                    <a:pt x="3770" y="619"/>
                  </a:lnTo>
                  <a:lnTo>
                    <a:pt x="3769" y="619"/>
                  </a:lnTo>
                  <a:lnTo>
                    <a:pt x="3770" y="621"/>
                  </a:lnTo>
                  <a:lnTo>
                    <a:pt x="3769" y="621"/>
                  </a:lnTo>
                  <a:lnTo>
                    <a:pt x="3769" y="622"/>
                  </a:lnTo>
                  <a:lnTo>
                    <a:pt x="3770" y="622"/>
                  </a:lnTo>
                  <a:lnTo>
                    <a:pt x="3770" y="624"/>
                  </a:lnTo>
                  <a:lnTo>
                    <a:pt x="3770" y="625"/>
                  </a:lnTo>
                  <a:lnTo>
                    <a:pt x="3769" y="624"/>
                  </a:lnTo>
                  <a:lnTo>
                    <a:pt x="3769" y="625"/>
                  </a:lnTo>
                  <a:lnTo>
                    <a:pt x="3770" y="625"/>
                  </a:lnTo>
                  <a:lnTo>
                    <a:pt x="3770" y="627"/>
                  </a:lnTo>
                  <a:lnTo>
                    <a:pt x="3772" y="627"/>
                  </a:lnTo>
                  <a:lnTo>
                    <a:pt x="3772" y="629"/>
                  </a:lnTo>
                  <a:lnTo>
                    <a:pt x="3772" y="630"/>
                  </a:lnTo>
                  <a:lnTo>
                    <a:pt x="3772" y="632"/>
                  </a:lnTo>
                  <a:lnTo>
                    <a:pt x="3772" y="633"/>
                  </a:lnTo>
                  <a:lnTo>
                    <a:pt x="3770" y="633"/>
                  </a:lnTo>
                  <a:lnTo>
                    <a:pt x="3770" y="633"/>
                  </a:lnTo>
                  <a:lnTo>
                    <a:pt x="3770" y="635"/>
                  </a:lnTo>
                  <a:lnTo>
                    <a:pt x="3772" y="636"/>
                  </a:lnTo>
                  <a:lnTo>
                    <a:pt x="3772" y="638"/>
                  </a:lnTo>
                  <a:lnTo>
                    <a:pt x="3772" y="639"/>
                  </a:lnTo>
                  <a:lnTo>
                    <a:pt x="3770" y="639"/>
                  </a:lnTo>
                  <a:lnTo>
                    <a:pt x="3770" y="638"/>
                  </a:lnTo>
                  <a:lnTo>
                    <a:pt x="3769" y="638"/>
                  </a:lnTo>
                  <a:lnTo>
                    <a:pt x="3769" y="636"/>
                  </a:lnTo>
                  <a:lnTo>
                    <a:pt x="3767" y="636"/>
                  </a:lnTo>
                  <a:lnTo>
                    <a:pt x="3766" y="635"/>
                  </a:lnTo>
                  <a:lnTo>
                    <a:pt x="3766" y="636"/>
                  </a:lnTo>
                  <a:lnTo>
                    <a:pt x="3766" y="638"/>
                  </a:lnTo>
                  <a:lnTo>
                    <a:pt x="3767" y="638"/>
                  </a:lnTo>
                  <a:lnTo>
                    <a:pt x="3769" y="638"/>
                  </a:lnTo>
                  <a:lnTo>
                    <a:pt x="3770" y="639"/>
                  </a:lnTo>
                  <a:lnTo>
                    <a:pt x="3772" y="641"/>
                  </a:lnTo>
                  <a:lnTo>
                    <a:pt x="3770" y="641"/>
                  </a:lnTo>
                  <a:lnTo>
                    <a:pt x="3769" y="639"/>
                  </a:lnTo>
                  <a:lnTo>
                    <a:pt x="3769" y="641"/>
                  </a:lnTo>
                  <a:lnTo>
                    <a:pt x="3770" y="641"/>
                  </a:lnTo>
                  <a:lnTo>
                    <a:pt x="3770" y="642"/>
                  </a:lnTo>
                  <a:lnTo>
                    <a:pt x="3772" y="642"/>
                  </a:lnTo>
                  <a:lnTo>
                    <a:pt x="3772" y="644"/>
                  </a:lnTo>
                  <a:lnTo>
                    <a:pt x="3772" y="646"/>
                  </a:lnTo>
                  <a:lnTo>
                    <a:pt x="3773" y="646"/>
                  </a:lnTo>
                  <a:lnTo>
                    <a:pt x="3773" y="647"/>
                  </a:lnTo>
                  <a:lnTo>
                    <a:pt x="3773" y="649"/>
                  </a:lnTo>
                  <a:lnTo>
                    <a:pt x="3775" y="649"/>
                  </a:lnTo>
                  <a:lnTo>
                    <a:pt x="3775" y="650"/>
                  </a:lnTo>
                  <a:lnTo>
                    <a:pt x="3773" y="650"/>
                  </a:lnTo>
                  <a:lnTo>
                    <a:pt x="3773" y="652"/>
                  </a:lnTo>
                  <a:lnTo>
                    <a:pt x="3775" y="652"/>
                  </a:lnTo>
                  <a:lnTo>
                    <a:pt x="3777" y="652"/>
                  </a:lnTo>
                  <a:lnTo>
                    <a:pt x="3777" y="653"/>
                  </a:lnTo>
                  <a:lnTo>
                    <a:pt x="3775" y="653"/>
                  </a:lnTo>
                  <a:lnTo>
                    <a:pt x="3775" y="655"/>
                  </a:lnTo>
                  <a:lnTo>
                    <a:pt x="3773" y="653"/>
                  </a:lnTo>
                  <a:lnTo>
                    <a:pt x="3772" y="653"/>
                  </a:lnTo>
                  <a:lnTo>
                    <a:pt x="3772" y="655"/>
                  </a:lnTo>
                  <a:lnTo>
                    <a:pt x="3773" y="655"/>
                  </a:lnTo>
                  <a:lnTo>
                    <a:pt x="3775" y="656"/>
                  </a:lnTo>
                  <a:lnTo>
                    <a:pt x="3773" y="656"/>
                  </a:lnTo>
                  <a:lnTo>
                    <a:pt x="3772" y="656"/>
                  </a:lnTo>
                  <a:lnTo>
                    <a:pt x="3772" y="658"/>
                  </a:lnTo>
                  <a:lnTo>
                    <a:pt x="3772" y="660"/>
                  </a:lnTo>
                  <a:lnTo>
                    <a:pt x="3773" y="660"/>
                  </a:lnTo>
                  <a:lnTo>
                    <a:pt x="3775" y="660"/>
                  </a:lnTo>
                  <a:lnTo>
                    <a:pt x="3775" y="661"/>
                  </a:lnTo>
                  <a:lnTo>
                    <a:pt x="3773" y="661"/>
                  </a:lnTo>
                  <a:lnTo>
                    <a:pt x="3773" y="663"/>
                  </a:lnTo>
                  <a:lnTo>
                    <a:pt x="3773" y="664"/>
                  </a:lnTo>
                  <a:lnTo>
                    <a:pt x="3773" y="666"/>
                  </a:lnTo>
                  <a:lnTo>
                    <a:pt x="3772" y="666"/>
                  </a:lnTo>
                  <a:lnTo>
                    <a:pt x="3770" y="666"/>
                  </a:lnTo>
                  <a:lnTo>
                    <a:pt x="3769" y="666"/>
                  </a:lnTo>
                  <a:lnTo>
                    <a:pt x="3769" y="667"/>
                  </a:lnTo>
                  <a:lnTo>
                    <a:pt x="3767" y="667"/>
                  </a:lnTo>
                  <a:lnTo>
                    <a:pt x="3766" y="667"/>
                  </a:lnTo>
                  <a:lnTo>
                    <a:pt x="3764" y="667"/>
                  </a:lnTo>
                  <a:lnTo>
                    <a:pt x="3766" y="669"/>
                  </a:lnTo>
                  <a:lnTo>
                    <a:pt x="3767" y="669"/>
                  </a:lnTo>
                  <a:lnTo>
                    <a:pt x="3769" y="669"/>
                  </a:lnTo>
                  <a:lnTo>
                    <a:pt x="3770" y="669"/>
                  </a:lnTo>
                  <a:lnTo>
                    <a:pt x="3770" y="670"/>
                  </a:lnTo>
                  <a:lnTo>
                    <a:pt x="3769" y="670"/>
                  </a:lnTo>
                  <a:lnTo>
                    <a:pt x="3769" y="670"/>
                  </a:lnTo>
                  <a:lnTo>
                    <a:pt x="3769" y="672"/>
                  </a:lnTo>
                  <a:lnTo>
                    <a:pt x="3767" y="672"/>
                  </a:lnTo>
                  <a:lnTo>
                    <a:pt x="3767" y="673"/>
                  </a:lnTo>
                  <a:lnTo>
                    <a:pt x="3766" y="673"/>
                  </a:lnTo>
                  <a:lnTo>
                    <a:pt x="3766" y="675"/>
                  </a:lnTo>
                  <a:lnTo>
                    <a:pt x="3764" y="675"/>
                  </a:lnTo>
                  <a:lnTo>
                    <a:pt x="3764" y="677"/>
                  </a:lnTo>
                  <a:lnTo>
                    <a:pt x="3766" y="677"/>
                  </a:lnTo>
                  <a:lnTo>
                    <a:pt x="3764" y="678"/>
                  </a:lnTo>
                  <a:lnTo>
                    <a:pt x="3763" y="678"/>
                  </a:lnTo>
                  <a:lnTo>
                    <a:pt x="3763" y="677"/>
                  </a:lnTo>
                  <a:lnTo>
                    <a:pt x="3761" y="677"/>
                  </a:lnTo>
                  <a:lnTo>
                    <a:pt x="3760" y="677"/>
                  </a:lnTo>
                  <a:lnTo>
                    <a:pt x="3760" y="678"/>
                  </a:lnTo>
                  <a:lnTo>
                    <a:pt x="3761" y="678"/>
                  </a:lnTo>
                  <a:lnTo>
                    <a:pt x="3761" y="680"/>
                  </a:lnTo>
                  <a:lnTo>
                    <a:pt x="3761" y="681"/>
                  </a:lnTo>
                  <a:lnTo>
                    <a:pt x="3761" y="683"/>
                  </a:lnTo>
                  <a:lnTo>
                    <a:pt x="3760" y="683"/>
                  </a:lnTo>
                  <a:lnTo>
                    <a:pt x="3760" y="684"/>
                  </a:lnTo>
                  <a:lnTo>
                    <a:pt x="3761" y="684"/>
                  </a:lnTo>
                  <a:lnTo>
                    <a:pt x="3761" y="686"/>
                  </a:lnTo>
                  <a:lnTo>
                    <a:pt x="3760" y="686"/>
                  </a:lnTo>
                  <a:lnTo>
                    <a:pt x="3758" y="686"/>
                  </a:lnTo>
                  <a:lnTo>
                    <a:pt x="3758" y="687"/>
                  </a:lnTo>
                  <a:lnTo>
                    <a:pt x="3756" y="687"/>
                  </a:lnTo>
                  <a:lnTo>
                    <a:pt x="3755" y="686"/>
                  </a:lnTo>
                  <a:lnTo>
                    <a:pt x="3755" y="687"/>
                  </a:lnTo>
                  <a:lnTo>
                    <a:pt x="3755" y="689"/>
                  </a:lnTo>
                  <a:lnTo>
                    <a:pt x="3753" y="689"/>
                  </a:lnTo>
                  <a:lnTo>
                    <a:pt x="3753" y="687"/>
                  </a:lnTo>
                  <a:lnTo>
                    <a:pt x="3752" y="687"/>
                  </a:lnTo>
                  <a:lnTo>
                    <a:pt x="3752" y="686"/>
                  </a:lnTo>
                  <a:lnTo>
                    <a:pt x="3750" y="687"/>
                  </a:lnTo>
                  <a:lnTo>
                    <a:pt x="3750" y="689"/>
                  </a:lnTo>
                  <a:lnTo>
                    <a:pt x="3752" y="689"/>
                  </a:lnTo>
                  <a:lnTo>
                    <a:pt x="3752" y="691"/>
                  </a:lnTo>
                  <a:lnTo>
                    <a:pt x="3750" y="691"/>
                  </a:lnTo>
                  <a:lnTo>
                    <a:pt x="3749" y="691"/>
                  </a:lnTo>
                  <a:lnTo>
                    <a:pt x="3749" y="689"/>
                  </a:lnTo>
                  <a:lnTo>
                    <a:pt x="3747" y="689"/>
                  </a:lnTo>
                  <a:lnTo>
                    <a:pt x="3746" y="689"/>
                  </a:lnTo>
                  <a:lnTo>
                    <a:pt x="3747" y="687"/>
                  </a:lnTo>
                  <a:lnTo>
                    <a:pt x="3749" y="687"/>
                  </a:lnTo>
                  <a:lnTo>
                    <a:pt x="3749" y="686"/>
                  </a:lnTo>
                  <a:lnTo>
                    <a:pt x="3747" y="687"/>
                  </a:lnTo>
                  <a:lnTo>
                    <a:pt x="3746" y="687"/>
                  </a:lnTo>
                  <a:lnTo>
                    <a:pt x="3746" y="689"/>
                  </a:lnTo>
                  <a:lnTo>
                    <a:pt x="3744" y="689"/>
                  </a:lnTo>
                  <a:lnTo>
                    <a:pt x="3743" y="689"/>
                  </a:lnTo>
                  <a:lnTo>
                    <a:pt x="3744" y="691"/>
                  </a:lnTo>
                  <a:lnTo>
                    <a:pt x="3743" y="691"/>
                  </a:lnTo>
                  <a:lnTo>
                    <a:pt x="3741" y="691"/>
                  </a:lnTo>
                  <a:lnTo>
                    <a:pt x="3741" y="689"/>
                  </a:lnTo>
                  <a:lnTo>
                    <a:pt x="3739" y="689"/>
                  </a:lnTo>
                  <a:lnTo>
                    <a:pt x="3739" y="689"/>
                  </a:lnTo>
                  <a:lnTo>
                    <a:pt x="3739" y="691"/>
                  </a:lnTo>
                  <a:lnTo>
                    <a:pt x="3739" y="692"/>
                  </a:lnTo>
                  <a:lnTo>
                    <a:pt x="3739" y="692"/>
                  </a:lnTo>
                  <a:lnTo>
                    <a:pt x="3739" y="691"/>
                  </a:lnTo>
                  <a:lnTo>
                    <a:pt x="3738" y="691"/>
                  </a:lnTo>
                  <a:lnTo>
                    <a:pt x="3738" y="692"/>
                  </a:lnTo>
                  <a:lnTo>
                    <a:pt x="3738" y="694"/>
                  </a:lnTo>
                  <a:lnTo>
                    <a:pt x="3736" y="694"/>
                  </a:lnTo>
                  <a:lnTo>
                    <a:pt x="3735" y="694"/>
                  </a:lnTo>
                  <a:lnTo>
                    <a:pt x="3735" y="692"/>
                  </a:lnTo>
                  <a:lnTo>
                    <a:pt x="3733" y="692"/>
                  </a:lnTo>
                  <a:lnTo>
                    <a:pt x="3732" y="692"/>
                  </a:lnTo>
                  <a:lnTo>
                    <a:pt x="3732" y="691"/>
                  </a:lnTo>
                  <a:lnTo>
                    <a:pt x="3730" y="691"/>
                  </a:lnTo>
                  <a:lnTo>
                    <a:pt x="3730" y="689"/>
                  </a:lnTo>
                  <a:lnTo>
                    <a:pt x="3729" y="689"/>
                  </a:lnTo>
                  <a:lnTo>
                    <a:pt x="3729" y="687"/>
                  </a:lnTo>
                  <a:lnTo>
                    <a:pt x="3727" y="687"/>
                  </a:lnTo>
                  <a:lnTo>
                    <a:pt x="3727" y="686"/>
                  </a:lnTo>
                  <a:lnTo>
                    <a:pt x="3726" y="686"/>
                  </a:lnTo>
                  <a:lnTo>
                    <a:pt x="3726" y="687"/>
                  </a:lnTo>
                  <a:lnTo>
                    <a:pt x="3724" y="687"/>
                  </a:lnTo>
                  <a:lnTo>
                    <a:pt x="3726" y="689"/>
                  </a:lnTo>
                  <a:lnTo>
                    <a:pt x="3726" y="687"/>
                  </a:lnTo>
                  <a:lnTo>
                    <a:pt x="3727" y="687"/>
                  </a:lnTo>
                  <a:lnTo>
                    <a:pt x="3727" y="689"/>
                  </a:lnTo>
                  <a:lnTo>
                    <a:pt x="3729" y="691"/>
                  </a:lnTo>
                  <a:lnTo>
                    <a:pt x="3729" y="692"/>
                  </a:lnTo>
                  <a:lnTo>
                    <a:pt x="3730" y="692"/>
                  </a:lnTo>
                  <a:lnTo>
                    <a:pt x="3730" y="694"/>
                  </a:lnTo>
                  <a:lnTo>
                    <a:pt x="3730" y="695"/>
                  </a:lnTo>
                  <a:lnTo>
                    <a:pt x="3732" y="695"/>
                  </a:lnTo>
                  <a:lnTo>
                    <a:pt x="3732" y="697"/>
                  </a:lnTo>
                  <a:lnTo>
                    <a:pt x="3730" y="697"/>
                  </a:lnTo>
                  <a:lnTo>
                    <a:pt x="3729" y="695"/>
                  </a:lnTo>
                  <a:lnTo>
                    <a:pt x="3729" y="697"/>
                  </a:lnTo>
                  <a:lnTo>
                    <a:pt x="3730" y="698"/>
                  </a:lnTo>
                  <a:lnTo>
                    <a:pt x="3729" y="698"/>
                  </a:lnTo>
                  <a:lnTo>
                    <a:pt x="3727" y="698"/>
                  </a:lnTo>
                  <a:lnTo>
                    <a:pt x="3727" y="697"/>
                  </a:lnTo>
                  <a:lnTo>
                    <a:pt x="3726" y="697"/>
                  </a:lnTo>
                  <a:lnTo>
                    <a:pt x="3726" y="698"/>
                  </a:lnTo>
                  <a:lnTo>
                    <a:pt x="3726" y="700"/>
                  </a:lnTo>
                  <a:lnTo>
                    <a:pt x="3727" y="700"/>
                  </a:lnTo>
                  <a:lnTo>
                    <a:pt x="3727" y="701"/>
                  </a:lnTo>
                  <a:lnTo>
                    <a:pt x="3726" y="701"/>
                  </a:lnTo>
                  <a:lnTo>
                    <a:pt x="3724" y="700"/>
                  </a:lnTo>
                  <a:lnTo>
                    <a:pt x="3722" y="700"/>
                  </a:lnTo>
                  <a:lnTo>
                    <a:pt x="3724" y="701"/>
                  </a:lnTo>
                  <a:lnTo>
                    <a:pt x="3722" y="701"/>
                  </a:lnTo>
                  <a:lnTo>
                    <a:pt x="3722" y="703"/>
                  </a:lnTo>
                  <a:lnTo>
                    <a:pt x="3721" y="701"/>
                  </a:lnTo>
                  <a:lnTo>
                    <a:pt x="3719" y="701"/>
                  </a:lnTo>
                  <a:lnTo>
                    <a:pt x="3719" y="703"/>
                  </a:lnTo>
                  <a:lnTo>
                    <a:pt x="3718" y="703"/>
                  </a:lnTo>
                  <a:lnTo>
                    <a:pt x="3718" y="701"/>
                  </a:lnTo>
                  <a:lnTo>
                    <a:pt x="3716" y="701"/>
                  </a:lnTo>
                  <a:lnTo>
                    <a:pt x="3715" y="701"/>
                  </a:lnTo>
                  <a:lnTo>
                    <a:pt x="3713" y="701"/>
                  </a:lnTo>
                  <a:lnTo>
                    <a:pt x="3715" y="703"/>
                  </a:lnTo>
                  <a:lnTo>
                    <a:pt x="3713" y="703"/>
                  </a:lnTo>
                  <a:lnTo>
                    <a:pt x="3713" y="704"/>
                  </a:lnTo>
                  <a:lnTo>
                    <a:pt x="3712" y="704"/>
                  </a:lnTo>
                  <a:lnTo>
                    <a:pt x="3712" y="706"/>
                  </a:lnTo>
                  <a:lnTo>
                    <a:pt x="3710" y="706"/>
                  </a:lnTo>
                  <a:lnTo>
                    <a:pt x="3710" y="704"/>
                  </a:lnTo>
                  <a:lnTo>
                    <a:pt x="3709" y="704"/>
                  </a:lnTo>
                  <a:lnTo>
                    <a:pt x="3709" y="706"/>
                  </a:lnTo>
                  <a:lnTo>
                    <a:pt x="3707" y="706"/>
                  </a:lnTo>
                  <a:lnTo>
                    <a:pt x="3705" y="706"/>
                  </a:lnTo>
                  <a:lnTo>
                    <a:pt x="3704" y="706"/>
                  </a:lnTo>
                  <a:lnTo>
                    <a:pt x="3704" y="708"/>
                  </a:lnTo>
                  <a:lnTo>
                    <a:pt x="3702" y="708"/>
                  </a:lnTo>
                  <a:lnTo>
                    <a:pt x="3702" y="708"/>
                  </a:lnTo>
                  <a:lnTo>
                    <a:pt x="3702" y="708"/>
                  </a:lnTo>
                  <a:lnTo>
                    <a:pt x="3701" y="709"/>
                  </a:lnTo>
                  <a:lnTo>
                    <a:pt x="3699" y="709"/>
                  </a:lnTo>
                  <a:lnTo>
                    <a:pt x="3699" y="711"/>
                  </a:lnTo>
                  <a:lnTo>
                    <a:pt x="3699" y="712"/>
                  </a:lnTo>
                  <a:lnTo>
                    <a:pt x="3699" y="714"/>
                  </a:lnTo>
                  <a:lnTo>
                    <a:pt x="3701" y="714"/>
                  </a:lnTo>
                  <a:lnTo>
                    <a:pt x="3702" y="714"/>
                  </a:lnTo>
                  <a:lnTo>
                    <a:pt x="3702" y="714"/>
                  </a:lnTo>
                  <a:lnTo>
                    <a:pt x="3702" y="715"/>
                  </a:lnTo>
                  <a:lnTo>
                    <a:pt x="3704" y="715"/>
                  </a:lnTo>
                  <a:lnTo>
                    <a:pt x="3704" y="717"/>
                  </a:lnTo>
                  <a:lnTo>
                    <a:pt x="3705" y="718"/>
                  </a:lnTo>
                  <a:lnTo>
                    <a:pt x="3705" y="720"/>
                  </a:lnTo>
                  <a:lnTo>
                    <a:pt x="3705" y="721"/>
                  </a:lnTo>
                  <a:lnTo>
                    <a:pt x="3704" y="721"/>
                  </a:lnTo>
                  <a:lnTo>
                    <a:pt x="3702" y="721"/>
                  </a:lnTo>
                  <a:lnTo>
                    <a:pt x="3702" y="721"/>
                  </a:lnTo>
                  <a:lnTo>
                    <a:pt x="3701" y="721"/>
                  </a:lnTo>
                  <a:lnTo>
                    <a:pt x="3701" y="720"/>
                  </a:lnTo>
                  <a:lnTo>
                    <a:pt x="3701" y="718"/>
                  </a:lnTo>
                  <a:lnTo>
                    <a:pt x="3699" y="718"/>
                  </a:lnTo>
                  <a:lnTo>
                    <a:pt x="3698" y="718"/>
                  </a:lnTo>
                  <a:lnTo>
                    <a:pt x="3698" y="717"/>
                  </a:lnTo>
                  <a:lnTo>
                    <a:pt x="3696" y="717"/>
                  </a:lnTo>
                  <a:lnTo>
                    <a:pt x="3696" y="715"/>
                  </a:lnTo>
                  <a:lnTo>
                    <a:pt x="3695" y="715"/>
                  </a:lnTo>
                  <a:lnTo>
                    <a:pt x="3696" y="714"/>
                  </a:lnTo>
                  <a:lnTo>
                    <a:pt x="3695" y="714"/>
                  </a:lnTo>
                  <a:lnTo>
                    <a:pt x="3693" y="712"/>
                  </a:lnTo>
                  <a:lnTo>
                    <a:pt x="3693" y="711"/>
                  </a:lnTo>
                  <a:lnTo>
                    <a:pt x="3691" y="709"/>
                  </a:lnTo>
                  <a:lnTo>
                    <a:pt x="3693" y="709"/>
                  </a:lnTo>
                  <a:lnTo>
                    <a:pt x="3691" y="708"/>
                  </a:lnTo>
                  <a:lnTo>
                    <a:pt x="3691" y="708"/>
                  </a:lnTo>
                  <a:lnTo>
                    <a:pt x="3693" y="708"/>
                  </a:lnTo>
                  <a:lnTo>
                    <a:pt x="3693" y="706"/>
                  </a:lnTo>
                  <a:lnTo>
                    <a:pt x="3691" y="706"/>
                  </a:lnTo>
                  <a:lnTo>
                    <a:pt x="3690" y="706"/>
                  </a:lnTo>
                  <a:lnTo>
                    <a:pt x="3688" y="706"/>
                  </a:lnTo>
                  <a:lnTo>
                    <a:pt x="3688" y="704"/>
                  </a:lnTo>
                  <a:lnTo>
                    <a:pt x="3687" y="704"/>
                  </a:lnTo>
                  <a:lnTo>
                    <a:pt x="3687" y="703"/>
                  </a:lnTo>
                  <a:lnTo>
                    <a:pt x="3685" y="703"/>
                  </a:lnTo>
                  <a:lnTo>
                    <a:pt x="3685" y="704"/>
                  </a:lnTo>
                  <a:lnTo>
                    <a:pt x="3687" y="704"/>
                  </a:lnTo>
                  <a:lnTo>
                    <a:pt x="3687" y="706"/>
                  </a:lnTo>
                  <a:lnTo>
                    <a:pt x="3685" y="706"/>
                  </a:lnTo>
                  <a:lnTo>
                    <a:pt x="3685" y="708"/>
                  </a:lnTo>
                  <a:lnTo>
                    <a:pt x="3684" y="708"/>
                  </a:lnTo>
                  <a:lnTo>
                    <a:pt x="3682" y="708"/>
                  </a:lnTo>
                  <a:lnTo>
                    <a:pt x="3682" y="706"/>
                  </a:lnTo>
                  <a:lnTo>
                    <a:pt x="3682" y="704"/>
                  </a:lnTo>
                  <a:lnTo>
                    <a:pt x="3681" y="704"/>
                  </a:lnTo>
                  <a:lnTo>
                    <a:pt x="3679" y="704"/>
                  </a:lnTo>
                  <a:lnTo>
                    <a:pt x="3678" y="704"/>
                  </a:lnTo>
                  <a:lnTo>
                    <a:pt x="3676" y="704"/>
                  </a:lnTo>
                  <a:lnTo>
                    <a:pt x="3676" y="703"/>
                  </a:lnTo>
                  <a:lnTo>
                    <a:pt x="3678" y="703"/>
                  </a:lnTo>
                  <a:lnTo>
                    <a:pt x="3676" y="701"/>
                  </a:lnTo>
                  <a:lnTo>
                    <a:pt x="3676" y="703"/>
                  </a:lnTo>
                  <a:lnTo>
                    <a:pt x="3674" y="703"/>
                  </a:lnTo>
                  <a:lnTo>
                    <a:pt x="3674" y="704"/>
                  </a:lnTo>
                  <a:lnTo>
                    <a:pt x="3673" y="704"/>
                  </a:lnTo>
                  <a:lnTo>
                    <a:pt x="3671" y="704"/>
                  </a:lnTo>
                  <a:lnTo>
                    <a:pt x="3670" y="704"/>
                  </a:lnTo>
                  <a:lnTo>
                    <a:pt x="3668" y="704"/>
                  </a:lnTo>
                  <a:lnTo>
                    <a:pt x="3668" y="706"/>
                  </a:lnTo>
                  <a:lnTo>
                    <a:pt x="3668" y="708"/>
                  </a:lnTo>
                  <a:lnTo>
                    <a:pt x="3667" y="706"/>
                  </a:lnTo>
                  <a:lnTo>
                    <a:pt x="3665" y="706"/>
                  </a:lnTo>
                  <a:lnTo>
                    <a:pt x="3665" y="708"/>
                  </a:lnTo>
                  <a:lnTo>
                    <a:pt x="3665" y="708"/>
                  </a:lnTo>
                  <a:lnTo>
                    <a:pt x="3665" y="708"/>
                  </a:lnTo>
                  <a:lnTo>
                    <a:pt x="3665" y="709"/>
                  </a:lnTo>
                  <a:lnTo>
                    <a:pt x="3664" y="708"/>
                  </a:lnTo>
                  <a:lnTo>
                    <a:pt x="3664" y="709"/>
                  </a:lnTo>
                  <a:lnTo>
                    <a:pt x="3664" y="711"/>
                  </a:lnTo>
                  <a:lnTo>
                    <a:pt x="3664" y="712"/>
                  </a:lnTo>
                  <a:lnTo>
                    <a:pt x="3662" y="712"/>
                  </a:lnTo>
                  <a:lnTo>
                    <a:pt x="3661" y="712"/>
                  </a:lnTo>
                  <a:lnTo>
                    <a:pt x="3662" y="711"/>
                  </a:lnTo>
                  <a:lnTo>
                    <a:pt x="3661" y="711"/>
                  </a:lnTo>
                  <a:lnTo>
                    <a:pt x="3661" y="712"/>
                  </a:lnTo>
                  <a:lnTo>
                    <a:pt x="3659" y="712"/>
                  </a:lnTo>
                  <a:lnTo>
                    <a:pt x="3659" y="714"/>
                  </a:lnTo>
                  <a:lnTo>
                    <a:pt x="3659" y="715"/>
                  </a:lnTo>
                  <a:lnTo>
                    <a:pt x="3659" y="717"/>
                  </a:lnTo>
                  <a:lnTo>
                    <a:pt x="3657" y="717"/>
                  </a:lnTo>
                  <a:lnTo>
                    <a:pt x="3657" y="718"/>
                  </a:lnTo>
                  <a:lnTo>
                    <a:pt x="3659" y="718"/>
                  </a:lnTo>
                  <a:lnTo>
                    <a:pt x="3659" y="720"/>
                  </a:lnTo>
                  <a:lnTo>
                    <a:pt x="3659" y="721"/>
                  </a:lnTo>
                  <a:lnTo>
                    <a:pt x="3657" y="721"/>
                  </a:lnTo>
                  <a:lnTo>
                    <a:pt x="3657" y="723"/>
                  </a:lnTo>
                  <a:lnTo>
                    <a:pt x="3657" y="725"/>
                  </a:lnTo>
                  <a:lnTo>
                    <a:pt x="3656" y="725"/>
                  </a:lnTo>
                  <a:lnTo>
                    <a:pt x="3656" y="726"/>
                  </a:lnTo>
                  <a:lnTo>
                    <a:pt x="3654" y="725"/>
                  </a:lnTo>
                  <a:lnTo>
                    <a:pt x="3654" y="726"/>
                  </a:lnTo>
                  <a:lnTo>
                    <a:pt x="3654" y="728"/>
                  </a:lnTo>
                  <a:lnTo>
                    <a:pt x="3654" y="729"/>
                  </a:lnTo>
                  <a:lnTo>
                    <a:pt x="3654" y="731"/>
                  </a:lnTo>
                  <a:lnTo>
                    <a:pt x="3654" y="732"/>
                  </a:lnTo>
                  <a:lnTo>
                    <a:pt x="3654" y="734"/>
                  </a:lnTo>
                  <a:lnTo>
                    <a:pt x="3656" y="734"/>
                  </a:lnTo>
                  <a:lnTo>
                    <a:pt x="3656" y="735"/>
                  </a:lnTo>
                  <a:lnTo>
                    <a:pt x="3656" y="737"/>
                  </a:lnTo>
                  <a:lnTo>
                    <a:pt x="3654" y="737"/>
                  </a:lnTo>
                  <a:lnTo>
                    <a:pt x="3654" y="739"/>
                  </a:lnTo>
                  <a:lnTo>
                    <a:pt x="3656" y="739"/>
                  </a:lnTo>
                  <a:lnTo>
                    <a:pt x="3656" y="740"/>
                  </a:lnTo>
                  <a:lnTo>
                    <a:pt x="3657" y="740"/>
                  </a:lnTo>
                  <a:lnTo>
                    <a:pt x="3657" y="742"/>
                  </a:lnTo>
                  <a:lnTo>
                    <a:pt x="3659" y="742"/>
                  </a:lnTo>
                  <a:lnTo>
                    <a:pt x="3659" y="743"/>
                  </a:lnTo>
                  <a:lnTo>
                    <a:pt x="3661" y="745"/>
                  </a:lnTo>
                  <a:lnTo>
                    <a:pt x="3662" y="745"/>
                  </a:lnTo>
                  <a:lnTo>
                    <a:pt x="3664" y="745"/>
                  </a:lnTo>
                  <a:lnTo>
                    <a:pt x="3664" y="746"/>
                  </a:lnTo>
                  <a:lnTo>
                    <a:pt x="3665" y="746"/>
                  </a:lnTo>
                  <a:lnTo>
                    <a:pt x="3665" y="746"/>
                  </a:lnTo>
                  <a:lnTo>
                    <a:pt x="3665" y="748"/>
                  </a:lnTo>
                  <a:lnTo>
                    <a:pt x="3667" y="748"/>
                  </a:lnTo>
                  <a:lnTo>
                    <a:pt x="3668" y="748"/>
                  </a:lnTo>
                  <a:lnTo>
                    <a:pt x="3668" y="749"/>
                  </a:lnTo>
                  <a:lnTo>
                    <a:pt x="3670" y="749"/>
                  </a:lnTo>
                  <a:lnTo>
                    <a:pt x="3671" y="751"/>
                  </a:lnTo>
                  <a:lnTo>
                    <a:pt x="3671" y="752"/>
                  </a:lnTo>
                  <a:lnTo>
                    <a:pt x="3671" y="754"/>
                  </a:lnTo>
                  <a:lnTo>
                    <a:pt x="3673" y="756"/>
                  </a:lnTo>
                  <a:lnTo>
                    <a:pt x="3674" y="757"/>
                  </a:lnTo>
                  <a:lnTo>
                    <a:pt x="3676" y="759"/>
                  </a:lnTo>
                  <a:lnTo>
                    <a:pt x="3678" y="760"/>
                  </a:lnTo>
                  <a:lnTo>
                    <a:pt x="3681" y="762"/>
                  </a:lnTo>
                  <a:lnTo>
                    <a:pt x="3682" y="762"/>
                  </a:lnTo>
                  <a:lnTo>
                    <a:pt x="3684" y="763"/>
                  </a:lnTo>
                  <a:lnTo>
                    <a:pt x="3685" y="765"/>
                  </a:lnTo>
                  <a:lnTo>
                    <a:pt x="3687" y="766"/>
                  </a:lnTo>
                  <a:lnTo>
                    <a:pt x="3688" y="766"/>
                  </a:lnTo>
                  <a:lnTo>
                    <a:pt x="3688" y="768"/>
                  </a:lnTo>
                  <a:lnTo>
                    <a:pt x="3690" y="768"/>
                  </a:lnTo>
                  <a:lnTo>
                    <a:pt x="3693" y="770"/>
                  </a:lnTo>
                  <a:lnTo>
                    <a:pt x="3693" y="771"/>
                  </a:lnTo>
                  <a:lnTo>
                    <a:pt x="3695" y="771"/>
                  </a:lnTo>
                  <a:lnTo>
                    <a:pt x="3696" y="773"/>
                  </a:lnTo>
                  <a:lnTo>
                    <a:pt x="3696" y="774"/>
                  </a:lnTo>
                  <a:lnTo>
                    <a:pt x="3698" y="774"/>
                  </a:lnTo>
                  <a:lnTo>
                    <a:pt x="3698" y="773"/>
                  </a:lnTo>
                  <a:lnTo>
                    <a:pt x="3699" y="773"/>
                  </a:lnTo>
                  <a:lnTo>
                    <a:pt x="3699" y="774"/>
                  </a:lnTo>
                  <a:lnTo>
                    <a:pt x="3701" y="774"/>
                  </a:lnTo>
                  <a:lnTo>
                    <a:pt x="3702" y="774"/>
                  </a:lnTo>
                  <a:lnTo>
                    <a:pt x="3702" y="776"/>
                  </a:lnTo>
                  <a:lnTo>
                    <a:pt x="3702" y="776"/>
                  </a:lnTo>
                  <a:lnTo>
                    <a:pt x="3702" y="777"/>
                  </a:lnTo>
                  <a:lnTo>
                    <a:pt x="3702" y="779"/>
                  </a:lnTo>
                  <a:lnTo>
                    <a:pt x="3704" y="779"/>
                  </a:lnTo>
                  <a:lnTo>
                    <a:pt x="3705" y="779"/>
                  </a:lnTo>
                  <a:lnTo>
                    <a:pt x="3705" y="780"/>
                  </a:lnTo>
                  <a:lnTo>
                    <a:pt x="3707" y="780"/>
                  </a:lnTo>
                  <a:lnTo>
                    <a:pt x="3710" y="782"/>
                  </a:lnTo>
                  <a:lnTo>
                    <a:pt x="3710" y="783"/>
                  </a:lnTo>
                  <a:lnTo>
                    <a:pt x="3712" y="783"/>
                  </a:lnTo>
                  <a:lnTo>
                    <a:pt x="3712" y="785"/>
                  </a:lnTo>
                  <a:lnTo>
                    <a:pt x="3713" y="785"/>
                  </a:lnTo>
                  <a:lnTo>
                    <a:pt x="3715" y="785"/>
                  </a:lnTo>
                  <a:lnTo>
                    <a:pt x="3715" y="787"/>
                  </a:lnTo>
                  <a:lnTo>
                    <a:pt x="3715" y="788"/>
                  </a:lnTo>
                  <a:lnTo>
                    <a:pt x="3716" y="790"/>
                  </a:lnTo>
                  <a:lnTo>
                    <a:pt x="3718" y="791"/>
                  </a:lnTo>
                  <a:lnTo>
                    <a:pt x="3718" y="793"/>
                  </a:lnTo>
                  <a:lnTo>
                    <a:pt x="3719" y="793"/>
                  </a:lnTo>
                  <a:lnTo>
                    <a:pt x="3719" y="794"/>
                  </a:lnTo>
                  <a:lnTo>
                    <a:pt x="3721" y="796"/>
                  </a:lnTo>
                  <a:lnTo>
                    <a:pt x="3721" y="797"/>
                  </a:lnTo>
                  <a:lnTo>
                    <a:pt x="3722" y="797"/>
                  </a:lnTo>
                  <a:lnTo>
                    <a:pt x="3722" y="799"/>
                  </a:lnTo>
                  <a:lnTo>
                    <a:pt x="3724" y="800"/>
                  </a:lnTo>
                  <a:lnTo>
                    <a:pt x="3724" y="802"/>
                  </a:lnTo>
                  <a:lnTo>
                    <a:pt x="3726" y="802"/>
                  </a:lnTo>
                  <a:lnTo>
                    <a:pt x="3726" y="804"/>
                  </a:lnTo>
                  <a:lnTo>
                    <a:pt x="3726" y="805"/>
                  </a:lnTo>
                  <a:lnTo>
                    <a:pt x="3726" y="807"/>
                  </a:lnTo>
                  <a:lnTo>
                    <a:pt x="3727" y="807"/>
                  </a:lnTo>
                  <a:lnTo>
                    <a:pt x="3727" y="808"/>
                  </a:lnTo>
                  <a:lnTo>
                    <a:pt x="3727" y="810"/>
                  </a:lnTo>
                  <a:lnTo>
                    <a:pt x="3727" y="811"/>
                  </a:lnTo>
                  <a:lnTo>
                    <a:pt x="3729" y="811"/>
                  </a:lnTo>
                  <a:lnTo>
                    <a:pt x="3729" y="813"/>
                  </a:lnTo>
                  <a:lnTo>
                    <a:pt x="3729" y="814"/>
                  </a:lnTo>
                  <a:lnTo>
                    <a:pt x="3730" y="814"/>
                  </a:lnTo>
                  <a:lnTo>
                    <a:pt x="3730" y="816"/>
                  </a:lnTo>
                  <a:lnTo>
                    <a:pt x="3732" y="818"/>
                  </a:lnTo>
                  <a:lnTo>
                    <a:pt x="3733" y="818"/>
                  </a:lnTo>
                  <a:lnTo>
                    <a:pt x="3733" y="819"/>
                  </a:lnTo>
                  <a:lnTo>
                    <a:pt x="3732" y="819"/>
                  </a:lnTo>
                  <a:lnTo>
                    <a:pt x="3732" y="819"/>
                  </a:lnTo>
                  <a:lnTo>
                    <a:pt x="3730" y="819"/>
                  </a:lnTo>
                  <a:lnTo>
                    <a:pt x="3730" y="821"/>
                  </a:lnTo>
                  <a:lnTo>
                    <a:pt x="3730" y="822"/>
                  </a:lnTo>
                  <a:lnTo>
                    <a:pt x="3730" y="824"/>
                  </a:lnTo>
                  <a:lnTo>
                    <a:pt x="3732" y="824"/>
                  </a:lnTo>
                  <a:lnTo>
                    <a:pt x="3732" y="825"/>
                  </a:lnTo>
                  <a:lnTo>
                    <a:pt x="3732" y="827"/>
                  </a:lnTo>
                  <a:lnTo>
                    <a:pt x="3732" y="828"/>
                  </a:lnTo>
                  <a:lnTo>
                    <a:pt x="3733" y="828"/>
                  </a:lnTo>
                  <a:lnTo>
                    <a:pt x="3735" y="830"/>
                  </a:lnTo>
                  <a:lnTo>
                    <a:pt x="3733" y="830"/>
                  </a:lnTo>
                  <a:lnTo>
                    <a:pt x="3732" y="830"/>
                  </a:lnTo>
                  <a:lnTo>
                    <a:pt x="3732" y="831"/>
                  </a:lnTo>
                  <a:lnTo>
                    <a:pt x="3733" y="831"/>
                  </a:lnTo>
                  <a:lnTo>
                    <a:pt x="3735" y="833"/>
                  </a:lnTo>
                  <a:lnTo>
                    <a:pt x="3733" y="835"/>
                  </a:lnTo>
                  <a:lnTo>
                    <a:pt x="3732" y="835"/>
                  </a:lnTo>
                  <a:lnTo>
                    <a:pt x="3732" y="836"/>
                  </a:lnTo>
                  <a:lnTo>
                    <a:pt x="3733" y="836"/>
                  </a:lnTo>
                  <a:lnTo>
                    <a:pt x="3733" y="838"/>
                  </a:lnTo>
                  <a:lnTo>
                    <a:pt x="3732" y="838"/>
                  </a:lnTo>
                  <a:lnTo>
                    <a:pt x="3730" y="838"/>
                  </a:lnTo>
                  <a:lnTo>
                    <a:pt x="3730" y="839"/>
                  </a:lnTo>
                  <a:lnTo>
                    <a:pt x="3730" y="841"/>
                  </a:lnTo>
                  <a:lnTo>
                    <a:pt x="3729" y="841"/>
                  </a:lnTo>
                  <a:lnTo>
                    <a:pt x="3727" y="841"/>
                  </a:lnTo>
                  <a:lnTo>
                    <a:pt x="3727" y="842"/>
                  </a:lnTo>
                  <a:lnTo>
                    <a:pt x="3726" y="842"/>
                  </a:lnTo>
                  <a:lnTo>
                    <a:pt x="3726" y="844"/>
                  </a:lnTo>
                  <a:lnTo>
                    <a:pt x="3724" y="844"/>
                  </a:lnTo>
                  <a:lnTo>
                    <a:pt x="3722" y="844"/>
                  </a:lnTo>
                  <a:lnTo>
                    <a:pt x="3722" y="845"/>
                  </a:lnTo>
                  <a:lnTo>
                    <a:pt x="3722" y="847"/>
                  </a:lnTo>
                  <a:lnTo>
                    <a:pt x="3721" y="847"/>
                  </a:lnTo>
                  <a:lnTo>
                    <a:pt x="3719" y="847"/>
                  </a:lnTo>
                  <a:lnTo>
                    <a:pt x="3718" y="847"/>
                  </a:lnTo>
                  <a:lnTo>
                    <a:pt x="3718" y="848"/>
                  </a:lnTo>
                  <a:lnTo>
                    <a:pt x="3716" y="848"/>
                  </a:lnTo>
                  <a:lnTo>
                    <a:pt x="3715" y="850"/>
                  </a:lnTo>
                  <a:lnTo>
                    <a:pt x="3713" y="850"/>
                  </a:lnTo>
                  <a:lnTo>
                    <a:pt x="3713" y="852"/>
                  </a:lnTo>
                  <a:lnTo>
                    <a:pt x="3712" y="850"/>
                  </a:lnTo>
                  <a:lnTo>
                    <a:pt x="3712" y="852"/>
                  </a:lnTo>
                  <a:lnTo>
                    <a:pt x="3710" y="852"/>
                  </a:lnTo>
                  <a:lnTo>
                    <a:pt x="3710" y="850"/>
                  </a:lnTo>
                  <a:lnTo>
                    <a:pt x="3710" y="848"/>
                  </a:lnTo>
                  <a:lnTo>
                    <a:pt x="3709" y="850"/>
                  </a:lnTo>
                  <a:lnTo>
                    <a:pt x="3707" y="850"/>
                  </a:lnTo>
                  <a:lnTo>
                    <a:pt x="3707" y="852"/>
                  </a:lnTo>
                  <a:lnTo>
                    <a:pt x="3705" y="852"/>
                  </a:lnTo>
                  <a:lnTo>
                    <a:pt x="3707" y="853"/>
                  </a:lnTo>
                  <a:lnTo>
                    <a:pt x="3707" y="855"/>
                  </a:lnTo>
                  <a:lnTo>
                    <a:pt x="3705" y="855"/>
                  </a:lnTo>
                  <a:lnTo>
                    <a:pt x="3705" y="856"/>
                  </a:lnTo>
                  <a:lnTo>
                    <a:pt x="3707" y="856"/>
                  </a:lnTo>
                  <a:lnTo>
                    <a:pt x="3705" y="856"/>
                  </a:lnTo>
                  <a:lnTo>
                    <a:pt x="3704" y="856"/>
                  </a:lnTo>
                  <a:lnTo>
                    <a:pt x="3705" y="858"/>
                  </a:lnTo>
                  <a:lnTo>
                    <a:pt x="3705" y="859"/>
                  </a:lnTo>
                  <a:lnTo>
                    <a:pt x="3705" y="861"/>
                  </a:lnTo>
                  <a:lnTo>
                    <a:pt x="3704" y="861"/>
                  </a:lnTo>
                  <a:lnTo>
                    <a:pt x="3702" y="859"/>
                  </a:lnTo>
                  <a:lnTo>
                    <a:pt x="3701" y="858"/>
                  </a:lnTo>
                  <a:lnTo>
                    <a:pt x="3699" y="856"/>
                  </a:lnTo>
                  <a:lnTo>
                    <a:pt x="3698" y="856"/>
                  </a:lnTo>
                  <a:lnTo>
                    <a:pt x="3696" y="856"/>
                  </a:lnTo>
                  <a:lnTo>
                    <a:pt x="3698" y="856"/>
                  </a:lnTo>
                  <a:lnTo>
                    <a:pt x="3701" y="858"/>
                  </a:lnTo>
                  <a:lnTo>
                    <a:pt x="3702" y="859"/>
                  </a:lnTo>
                  <a:lnTo>
                    <a:pt x="3701" y="859"/>
                  </a:lnTo>
                  <a:lnTo>
                    <a:pt x="3702" y="861"/>
                  </a:lnTo>
                  <a:lnTo>
                    <a:pt x="3702" y="859"/>
                  </a:lnTo>
                  <a:lnTo>
                    <a:pt x="3702" y="859"/>
                  </a:lnTo>
                  <a:lnTo>
                    <a:pt x="3702" y="861"/>
                  </a:lnTo>
                  <a:lnTo>
                    <a:pt x="3702" y="862"/>
                  </a:lnTo>
                  <a:lnTo>
                    <a:pt x="3702" y="862"/>
                  </a:lnTo>
                  <a:lnTo>
                    <a:pt x="3701" y="864"/>
                  </a:lnTo>
                  <a:lnTo>
                    <a:pt x="3699" y="864"/>
                  </a:lnTo>
                  <a:lnTo>
                    <a:pt x="3698" y="866"/>
                  </a:lnTo>
                  <a:lnTo>
                    <a:pt x="3695" y="866"/>
                  </a:lnTo>
                  <a:lnTo>
                    <a:pt x="3695" y="867"/>
                  </a:lnTo>
                  <a:lnTo>
                    <a:pt x="3695" y="869"/>
                  </a:lnTo>
                  <a:lnTo>
                    <a:pt x="3693" y="870"/>
                  </a:lnTo>
                  <a:lnTo>
                    <a:pt x="3693" y="872"/>
                  </a:lnTo>
                  <a:lnTo>
                    <a:pt x="3691" y="872"/>
                  </a:lnTo>
                  <a:lnTo>
                    <a:pt x="3691" y="873"/>
                  </a:lnTo>
                  <a:lnTo>
                    <a:pt x="3690" y="873"/>
                  </a:lnTo>
                  <a:lnTo>
                    <a:pt x="3688" y="873"/>
                  </a:lnTo>
                  <a:lnTo>
                    <a:pt x="3687" y="873"/>
                  </a:lnTo>
                  <a:lnTo>
                    <a:pt x="3687" y="872"/>
                  </a:lnTo>
                  <a:lnTo>
                    <a:pt x="3688" y="872"/>
                  </a:lnTo>
                  <a:lnTo>
                    <a:pt x="3688" y="870"/>
                  </a:lnTo>
                  <a:lnTo>
                    <a:pt x="3687" y="872"/>
                  </a:lnTo>
                  <a:lnTo>
                    <a:pt x="3685" y="870"/>
                  </a:lnTo>
                  <a:lnTo>
                    <a:pt x="3685" y="869"/>
                  </a:lnTo>
                  <a:lnTo>
                    <a:pt x="3685" y="867"/>
                  </a:lnTo>
                  <a:lnTo>
                    <a:pt x="3685" y="866"/>
                  </a:lnTo>
                  <a:lnTo>
                    <a:pt x="3685" y="864"/>
                  </a:lnTo>
                  <a:lnTo>
                    <a:pt x="3685" y="862"/>
                  </a:lnTo>
                  <a:lnTo>
                    <a:pt x="3685" y="861"/>
                  </a:lnTo>
                  <a:lnTo>
                    <a:pt x="3684" y="858"/>
                  </a:lnTo>
                  <a:lnTo>
                    <a:pt x="3684" y="856"/>
                  </a:lnTo>
                  <a:lnTo>
                    <a:pt x="3685" y="856"/>
                  </a:lnTo>
                  <a:lnTo>
                    <a:pt x="3687" y="856"/>
                  </a:lnTo>
                  <a:lnTo>
                    <a:pt x="3685" y="855"/>
                  </a:lnTo>
                  <a:lnTo>
                    <a:pt x="3684" y="855"/>
                  </a:lnTo>
                  <a:lnTo>
                    <a:pt x="3682" y="855"/>
                  </a:lnTo>
                  <a:lnTo>
                    <a:pt x="3682" y="853"/>
                  </a:lnTo>
                  <a:lnTo>
                    <a:pt x="3681" y="853"/>
                  </a:lnTo>
                  <a:lnTo>
                    <a:pt x="3681" y="855"/>
                  </a:lnTo>
                  <a:lnTo>
                    <a:pt x="3679" y="855"/>
                  </a:lnTo>
                  <a:lnTo>
                    <a:pt x="3679" y="853"/>
                  </a:lnTo>
                  <a:lnTo>
                    <a:pt x="3679" y="852"/>
                  </a:lnTo>
                  <a:lnTo>
                    <a:pt x="3678" y="852"/>
                  </a:lnTo>
                  <a:lnTo>
                    <a:pt x="3678" y="850"/>
                  </a:lnTo>
                  <a:lnTo>
                    <a:pt x="3676" y="850"/>
                  </a:lnTo>
                  <a:lnTo>
                    <a:pt x="3674" y="850"/>
                  </a:lnTo>
                  <a:lnTo>
                    <a:pt x="3674" y="848"/>
                  </a:lnTo>
                  <a:lnTo>
                    <a:pt x="3673" y="848"/>
                  </a:lnTo>
                  <a:lnTo>
                    <a:pt x="3671" y="848"/>
                  </a:lnTo>
                  <a:lnTo>
                    <a:pt x="3670" y="848"/>
                  </a:lnTo>
                  <a:lnTo>
                    <a:pt x="3670" y="847"/>
                  </a:lnTo>
                  <a:lnTo>
                    <a:pt x="3668" y="847"/>
                  </a:lnTo>
                  <a:lnTo>
                    <a:pt x="3668" y="848"/>
                  </a:lnTo>
                  <a:lnTo>
                    <a:pt x="3668" y="850"/>
                  </a:lnTo>
                  <a:lnTo>
                    <a:pt x="3667" y="850"/>
                  </a:lnTo>
                  <a:lnTo>
                    <a:pt x="3665" y="850"/>
                  </a:lnTo>
                  <a:lnTo>
                    <a:pt x="3665" y="848"/>
                  </a:lnTo>
                  <a:lnTo>
                    <a:pt x="3665" y="848"/>
                  </a:lnTo>
                  <a:lnTo>
                    <a:pt x="3665" y="847"/>
                  </a:lnTo>
                  <a:lnTo>
                    <a:pt x="3665" y="845"/>
                  </a:lnTo>
                  <a:lnTo>
                    <a:pt x="3665" y="845"/>
                  </a:lnTo>
                  <a:lnTo>
                    <a:pt x="3665" y="844"/>
                  </a:lnTo>
                  <a:lnTo>
                    <a:pt x="3665" y="842"/>
                  </a:lnTo>
                  <a:lnTo>
                    <a:pt x="3665" y="842"/>
                  </a:lnTo>
                  <a:lnTo>
                    <a:pt x="3665" y="841"/>
                  </a:lnTo>
                  <a:lnTo>
                    <a:pt x="3664" y="841"/>
                  </a:lnTo>
                  <a:lnTo>
                    <a:pt x="3664" y="842"/>
                  </a:lnTo>
                  <a:lnTo>
                    <a:pt x="3662" y="842"/>
                  </a:lnTo>
                  <a:lnTo>
                    <a:pt x="3664" y="844"/>
                  </a:lnTo>
                  <a:lnTo>
                    <a:pt x="3662" y="844"/>
                  </a:lnTo>
                  <a:lnTo>
                    <a:pt x="3661" y="844"/>
                  </a:lnTo>
                  <a:lnTo>
                    <a:pt x="3659" y="844"/>
                  </a:lnTo>
                  <a:lnTo>
                    <a:pt x="3659" y="842"/>
                  </a:lnTo>
                  <a:lnTo>
                    <a:pt x="3657" y="841"/>
                  </a:lnTo>
                  <a:lnTo>
                    <a:pt x="3657" y="839"/>
                  </a:lnTo>
                  <a:lnTo>
                    <a:pt x="3656" y="839"/>
                  </a:lnTo>
                  <a:lnTo>
                    <a:pt x="3656" y="838"/>
                  </a:lnTo>
                  <a:lnTo>
                    <a:pt x="3657" y="838"/>
                  </a:lnTo>
                  <a:lnTo>
                    <a:pt x="3657" y="836"/>
                  </a:lnTo>
                  <a:lnTo>
                    <a:pt x="3656" y="836"/>
                  </a:lnTo>
                  <a:lnTo>
                    <a:pt x="3656" y="835"/>
                  </a:lnTo>
                  <a:lnTo>
                    <a:pt x="3656" y="833"/>
                  </a:lnTo>
                  <a:lnTo>
                    <a:pt x="3654" y="833"/>
                  </a:lnTo>
                  <a:lnTo>
                    <a:pt x="3654" y="831"/>
                  </a:lnTo>
                  <a:lnTo>
                    <a:pt x="3653" y="831"/>
                  </a:lnTo>
                  <a:lnTo>
                    <a:pt x="3651" y="831"/>
                  </a:lnTo>
                  <a:lnTo>
                    <a:pt x="3651" y="830"/>
                  </a:lnTo>
                  <a:lnTo>
                    <a:pt x="3651" y="828"/>
                  </a:lnTo>
                  <a:lnTo>
                    <a:pt x="3650" y="828"/>
                  </a:lnTo>
                  <a:lnTo>
                    <a:pt x="3648" y="827"/>
                  </a:lnTo>
                  <a:lnTo>
                    <a:pt x="3648" y="825"/>
                  </a:lnTo>
                  <a:lnTo>
                    <a:pt x="3647" y="825"/>
                  </a:lnTo>
                  <a:lnTo>
                    <a:pt x="3647" y="827"/>
                  </a:lnTo>
                  <a:lnTo>
                    <a:pt x="3645" y="827"/>
                  </a:lnTo>
                  <a:lnTo>
                    <a:pt x="3645" y="828"/>
                  </a:lnTo>
                  <a:lnTo>
                    <a:pt x="3644" y="828"/>
                  </a:lnTo>
                  <a:lnTo>
                    <a:pt x="3644" y="827"/>
                  </a:lnTo>
                  <a:lnTo>
                    <a:pt x="3644" y="825"/>
                  </a:lnTo>
                  <a:lnTo>
                    <a:pt x="3642" y="824"/>
                  </a:lnTo>
                  <a:lnTo>
                    <a:pt x="3640" y="824"/>
                  </a:lnTo>
                  <a:lnTo>
                    <a:pt x="3640" y="822"/>
                  </a:lnTo>
                  <a:lnTo>
                    <a:pt x="3639" y="822"/>
                  </a:lnTo>
                  <a:lnTo>
                    <a:pt x="3637" y="822"/>
                  </a:lnTo>
                  <a:lnTo>
                    <a:pt x="3637" y="821"/>
                  </a:lnTo>
                  <a:lnTo>
                    <a:pt x="3636" y="821"/>
                  </a:lnTo>
                  <a:lnTo>
                    <a:pt x="3636" y="819"/>
                  </a:lnTo>
                  <a:lnTo>
                    <a:pt x="3634" y="819"/>
                  </a:lnTo>
                  <a:lnTo>
                    <a:pt x="3634" y="821"/>
                  </a:lnTo>
                  <a:lnTo>
                    <a:pt x="3633" y="821"/>
                  </a:lnTo>
                  <a:lnTo>
                    <a:pt x="3631" y="821"/>
                  </a:lnTo>
                  <a:lnTo>
                    <a:pt x="3630" y="821"/>
                  </a:lnTo>
                  <a:lnTo>
                    <a:pt x="3628" y="821"/>
                  </a:lnTo>
                  <a:lnTo>
                    <a:pt x="3628" y="819"/>
                  </a:lnTo>
                  <a:lnTo>
                    <a:pt x="3627" y="819"/>
                  </a:lnTo>
                  <a:lnTo>
                    <a:pt x="3627" y="821"/>
                  </a:lnTo>
                  <a:lnTo>
                    <a:pt x="3625" y="821"/>
                  </a:lnTo>
                  <a:lnTo>
                    <a:pt x="3625" y="819"/>
                  </a:lnTo>
                  <a:lnTo>
                    <a:pt x="3625" y="819"/>
                  </a:lnTo>
                  <a:lnTo>
                    <a:pt x="3623" y="818"/>
                  </a:lnTo>
                  <a:lnTo>
                    <a:pt x="3625" y="818"/>
                  </a:lnTo>
                  <a:lnTo>
                    <a:pt x="3623" y="816"/>
                  </a:lnTo>
                  <a:lnTo>
                    <a:pt x="3623" y="814"/>
                  </a:lnTo>
                  <a:lnTo>
                    <a:pt x="3623" y="813"/>
                  </a:lnTo>
                  <a:lnTo>
                    <a:pt x="3623" y="811"/>
                  </a:lnTo>
                  <a:lnTo>
                    <a:pt x="3623" y="810"/>
                  </a:lnTo>
                  <a:lnTo>
                    <a:pt x="3622" y="810"/>
                  </a:lnTo>
                  <a:lnTo>
                    <a:pt x="3620" y="810"/>
                  </a:lnTo>
                  <a:lnTo>
                    <a:pt x="3619" y="810"/>
                  </a:lnTo>
                  <a:lnTo>
                    <a:pt x="3617" y="810"/>
                  </a:lnTo>
                  <a:lnTo>
                    <a:pt x="3616" y="810"/>
                  </a:lnTo>
                  <a:lnTo>
                    <a:pt x="3614" y="810"/>
                  </a:lnTo>
                  <a:lnTo>
                    <a:pt x="3613" y="810"/>
                  </a:lnTo>
                  <a:lnTo>
                    <a:pt x="3613" y="811"/>
                  </a:lnTo>
                  <a:lnTo>
                    <a:pt x="3611" y="811"/>
                  </a:lnTo>
                  <a:lnTo>
                    <a:pt x="3611" y="813"/>
                  </a:lnTo>
                  <a:lnTo>
                    <a:pt x="3611" y="814"/>
                  </a:lnTo>
                  <a:lnTo>
                    <a:pt x="3613" y="814"/>
                  </a:lnTo>
                  <a:lnTo>
                    <a:pt x="3613" y="816"/>
                  </a:lnTo>
                  <a:lnTo>
                    <a:pt x="3613" y="818"/>
                  </a:lnTo>
                  <a:lnTo>
                    <a:pt x="3613" y="819"/>
                  </a:lnTo>
                  <a:lnTo>
                    <a:pt x="3613" y="819"/>
                  </a:lnTo>
                  <a:lnTo>
                    <a:pt x="3613" y="821"/>
                  </a:lnTo>
                  <a:lnTo>
                    <a:pt x="3613" y="822"/>
                  </a:lnTo>
                  <a:lnTo>
                    <a:pt x="3614" y="822"/>
                  </a:lnTo>
                  <a:lnTo>
                    <a:pt x="3614" y="824"/>
                  </a:lnTo>
                  <a:lnTo>
                    <a:pt x="3614" y="825"/>
                  </a:lnTo>
                  <a:lnTo>
                    <a:pt x="3616" y="825"/>
                  </a:lnTo>
                  <a:lnTo>
                    <a:pt x="3616" y="827"/>
                  </a:lnTo>
                  <a:lnTo>
                    <a:pt x="3614" y="827"/>
                  </a:lnTo>
                  <a:lnTo>
                    <a:pt x="3614" y="828"/>
                  </a:lnTo>
                  <a:lnTo>
                    <a:pt x="3614" y="830"/>
                  </a:lnTo>
                  <a:lnTo>
                    <a:pt x="3614" y="831"/>
                  </a:lnTo>
                  <a:lnTo>
                    <a:pt x="3614" y="833"/>
                  </a:lnTo>
                  <a:lnTo>
                    <a:pt x="3613" y="833"/>
                  </a:lnTo>
                  <a:lnTo>
                    <a:pt x="3613" y="835"/>
                  </a:lnTo>
                  <a:lnTo>
                    <a:pt x="3613" y="836"/>
                  </a:lnTo>
                  <a:lnTo>
                    <a:pt x="3613" y="838"/>
                  </a:lnTo>
                  <a:lnTo>
                    <a:pt x="3613" y="839"/>
                  </a:lnTo>
                  <a:lnTo>
                    <a:pt x="3611" y="841"/>
                  </a:lnTo>
                  <a:lnTo>
                    <a:pt x="3613" y="842"/>
                  </a:lnTo>
                  <a:lnTo>
                    <a:pt x="3613" y="844"/>
                  </a:lnTo>
                  <a:lnTo>
                    <a:pt x="3611" y="844"/>
                  </a:lnTo>
                  <a:lnTo>
                    <a:pt x="3613" y="845"/>
                  </a:lnTo>
                  <a:lnTo>
                    <a:pt x="3611" y="847"/>
                  </a:lnTo>
                  <a:lnTo>
                    <a:pt x="3611" y="848"/>
                  </a:lnTo>
                  <a:lnTo>
                    <a:pt x="3611" y="850"/>
                  </a:lnTo>
                  <a:lnTo>
                    <a:pt x="3611" y="852"/>
                  </a:lnTo>
                  <a:lnTo>
                    <a:pt x="3609" y="852"/>
                  </a:lnTo>
                  <a:lnTo>
                    <a:pt x="3611" y="853"/>
                  </a:lnTo>
                  <a:lnTo>
                    <a:pt x="3609" y="855"/>
                  </a:lnTo>
                  <a:lnTo>
                    <a:pt x="3611" y="855"/>
                  </a:lnTo>
                  <a:lnTo>
                    <a:pt x="3611" y="856"/>
                  </a:lnTo>
                  <a:lnTo>
                    <a:pt x="3611" y="856"/>
                  </a:lnTo>
                  <a:lnTo>
                    <a:pt x="3611" y="858"/>
                  </a:lnTo>
                  <a:lnTo>
                    <a:pt x="3611" y="859"/>
                  </a:lnTo>
                  <a:lnTo>
                    <a:pt x="3613" y="859"/>
                  </a:lnTo>
                  <a:lnTo>
                    <a:pt x="3613" y="861"/>
                  </a:lnTo>
                  <a:lnTo>
                    <a:pt x="3614" y="862"/>
                  </a:lnTo>
                  <a:lnTo>
                    <a:pt x="3614" y="864"/>
                  </a:lnTo>
                  <a:lnTo>
                    <a:pt x="3614" y="866"/>
                  </a:lnTo>
                  <a:lnTo>
                    <a:pt x="3616" y="866"/>
                  </a:lnTo>
                  <a:lnTo>
                    <a:pt x="3617" y="866"/>
                  </a:lnTo>
                  <a:lnTo>
                    <a:pt x="3617" y="864"/>
                  </a:lnTo>
                  <a:lnTo>
                    <a:pt x="3619" y="864"/>
                  </a:lnTo>
                  <a:lnTo>
                    <a:pt x="3620" y="864"/>
                  </a:lnTo>
                  <a:lnTo>
                    <a:pt x="3622" y="864"/>
                  </a:lnTo>
                  <a:lnTo>
                    <a:pt x="3622" y="866"/>
                  </a:lnTo>
                  <a:lnTo>
                    <a:pt x="3623" y="866"/>
                  </a:lnTo>
                  <a:lnTo>
                    <a:pt x="3623" y="867"/>
                  </a:lnTo>
                  <a:lnTo>
                    <a:pt x="3623" y="869"/>
                  </a:lnTo>
                  <a:lnTo>
                    <a:pt x="3623" y="870"/>
                  </a:lnTo>
                  <a:lnTo>
                    <a:pt x="3625" y="873"/>
                  </a:lnTo>
                  <a:lnTo>
                    <a:pt x="3627" y="875"/>
                  </a:lnTo>
                  <a:lnTo>
                    <a:pt x="3628" y="876"/>
                  </a:lnTo>
                  <a:lnTo>
                    <a:pt x="3628" y="875"/>
                  </a:lnTo>
                  <a:lnTo>
                    <a:pt x="3628" y="875"/>
                  </a:lnTo>
                  <a:lnTo>
                    <a:pt x="3628" y="878"/>
                  </a:lnTo>
                  <a:lnTo>
                    <a:pt x="3630" y="879"/>
                  </a:lnTo>
                  <a:lnTo>
                    <a:pt x="3630" y="883"/>
                  </a:lnTo>
                  <a:lnTo>
                    <a:pt x="3631" y="884"/>
                  </a:lnTo>
                  <a:lnTo>
                    <a:pt x="3633" y="889"/>
                  </a:lnTo>
                  <a:lnTo>
                    <a:pt x="3631" y="887"/>
                  </a:lnTo>
                  <a:lnTo>
                    <a:pt x="3631" y="886"/>
                  </a:lnTo>
                  <a:lnTo>
                    <a:pt x="3630" y="884"/>
                  </a:lnTo>
                  <a:lnTo>
                    <a:pt x="3628" y="884"/>
                  </a:lnTo>
                  <a:lnTo>
                    <a:pt x="3628" y="886"/>
                  </a:lnTo>
                  <a:lnTo>
                    <a:pt x="3628" y="887"/>
                  </a:lnTo>
                  <a:lnTo>
                    <a:pt x="3630" y="887"/>
                  </a:lnTo>
                  <a:lnTo>
                    <a:pt x="3631" y="887"/>
                  </a:lnTo>
                  <a:lnTo>
                    <a:pt x="3631" y="889"/>
                  </a:lnTo>
                  <a:lnTo>
                    <a:pt x="3630" y="889"/>
                  </a:lnTo>
                  <a:lnTo>
                    <a:pt x="3630" y="890"/>
                  </a:lnTo>
                  <a:lnTo>
                    <a:pt x="3631" y="890"/>
                  </a:lnTo>
                  <a:lnTo>
                    <a:pt x="3633" y="890"/>
                  </a:lnTo>
                  <a:lnTo>
                    <a:pt x="3633" y="889"/>
                  </a:lnTo>
                  <a:lnTo>
                    <a:pt x="3634" y="890"/>
                  </a:lnTo>
                  <a:lnTo>
                    <a:pt x="3634" y="892"/>
                  </a:lnTo>
                  <a:lnTo>
                    <a:pt x="3633" y="892"/>
                  </a:lnTo>
                  <a:lnTo>
                    <a:pt x="3633" y="893"/>
                  </a:lnTo>
                  <a:lnTo>
                    <a:pt x="3634" y="893"/>
                  </a:lnTo>
                  <a:lnTo>
                    <a:pt x="3636" y="893"/>
                  </a:lnTo>
                  <a:lnTo>
                    <a:pt x="3636" y="892"/>
                  </a:lnTo>
                  <a:lnTo>
                    <a:pt x="3637" y="893"/>
                  </a:lnTo>
                  <a:lnTo>
                    <a:pt x="3639" y="893"/>
                  </a:lnTo>
                  <a:lnTo>
                    <a:pt x="3639" y="895"/>
                  </a:lnTo>
                  <a:lnTo>
                    <a:pt x="3640" y="895"/>
                  </a:lnTo>
                  <a:lnTo>
                    <a:pt x="3642" y="895"/>
                  </a:lnTo>
                  <a:lnTo>
                    <a:pt x="3644" y="895"/>
                  </a:lnTo>
                  <a:lnTo>
                    <a:pt x="3645" y="895"/>
                  </a:lnTo>
                  <a:lnTo>
                    <a:pt x="3647" y="895"/>
                  </a:lnTo>
                  <a:lnTo>
                    <a:pt x="3648" y="895"/>
                  </a:lnTo>
                  <a:lnTo>
                    <a:pt x="3648" y="897"/>
                  </a:lnTo>
                  <a:lnTo>
                    <a:pt x="3650" y="897"/>
                  </a:lnTo>
                  <a:lnTo>
                    <a:pt x="3651" y="898"/>
                  </a:lnTo>
                  <a:lnTo>
                    <a:pt x="3651" y="900"/>
                  </a:lnTo>
                  <a:lnTo>
                    <a:pt x="3653" y="901"/>
                  </a:lnTo>
                  <a:lnTo>
                    <a:pt x="3654" y="901"/>
                  </a:lnTo>
                  <a:lnTo>
                    <a:pt x="3656" y="903"/>
                  </a:lnTo>
                  <a:lnTo>
                    <a:pt x="3657" y="904"/>
                  </a:lnTo>
                  <a:lnTo>
                    <a:pt x="3659" y="904"/>
                  </a:lnTo>
                  <a:lnTo>
                    <a:pt x="3661" y="904"/>
                  </a:lnTo>
                  <a:lnTo>
                    <a:pt x="3662" y="906"/>
                  </a:lnTo>
                  <a:lnTo>
                    <a:pt x="3664" y="909"/>
                  </a:lnTo>
                  <a:lnTo>
                    <a:pt x="3665" y="910"/>
                  </a:lnTo>
                  <a:lnTo>
                    <a:pt x="3665" y="910"/>
                  </a:lnTo>
                  <a:lnTo>
                    <a:pt x="3667" y="914"/>
                  </a:lnTo>
                  <a:lnTo>
                    <a:pt x="3668" y="914"/>
                  </a:lnTo>
                  <a:lnTo>
                    <a:pt x="3670" y="914"/>
                  </a:lnTo>
                  <a:lnTo>
                    <a:pt x="3671" y="915"/>
                  </a:lnTo>
                  <a:lnTo>
                    <a:pt x="3673" y="918"/>
                  </a:lnTo>
                  <a:lnTo>
                    <a:pt x="3674" y="921"/>
                  </a:lnTo>
                  <a:lnTo>
                    <a:pt x="3676" y="923"/>
                  </a:lnTo>
                  <a:lnTo>
                    <a:pt x="3676" y="924"/>
                  </a:lnTo>
                  <a:lnTo>
                    <a:pt x="3678" y="927"/>
                  </a:lnTo>
                  <a:lnTo>
                    <a:pt x="3678" y="929"/>
                  </a:lnTo>
                  <a:lnTo>
                    <a:pt x="3678" y="931"/>
                  </a:lnTo>
                  <a:lnTo>
                    <a:pt x="3678" y="932"/>
                  </a:lnTo>
                  <a:lnTo>
                    <a:pt x="3676" y="932"/>
                  </a:lnTo>
                  <a:lnTo>
                    <a:pt x="3676" y="932"/>
                  </a:lnTo>
                  <a:lnTo>
                    <a:pt x="3678" y="934"/>
                  </a:lnTo>
                  <a:lnTo>
                    <a:pt x="3676" y="934"/>
                  </a:lnTo>
                  <a:lnTo>
                    <a:pt x="3676" y="935"/>
                  </a:lnTo>
                  <a:lnTo>
                    <a:pt x="3676" y="937"/>
                  </a:lnTo>
                  <a:lnTo>
                    <a:pt x="3678" y="938"/>
                  </a:lnTo>
                  <a:lnTo>
                    <a:pt x="3678" y="940"/>
                  </a:lnTo>
                  <a:lnTo>
                    <a:pt x="3679" y="940"/>
                  </a:lnTo>
                  <a:lnTo>
                    <a:pt x="3678" y="941"/>
                  </a:lnTo>
                  <a:lnTo>
                    <a:pt x="3678" y="943"/>
                  </a:lnTo>
                  <a:lnTo>
                    <a:pt x="3679" y="943"/>
                  </a:lnTo>
                  <a:lnTo>
                    <a:pt x="3679" y="948"/>
                  </a:lnTo>
                  <a:lnTo>
                    <a:pt x="3679" y="949"/>
                  </a:lnTo>
                  <a:lnTo>
                    <a:pt x="3681" y="951"/>
                  </a:lnTo>
                  <a:lnTo>
                    <a:pt x="3682" y="951"/>
                  </a:lnTo>
                  <a:lnTo>
                    <a:pt x="3684" y="951"/>
                  </a:lnTo>
                  <a:lnTo>
                    <a:pt x="3684" y="952"/>
                  </a:lnTo>
                  <a:lnTo>
                    <a:pt x="3684" y="954"/>
                  </a:lnTo>
                  <a:lnTo>
                    <a:pt x="3685" y="955"/>
                  </a:lnTo>
                  <a:lnTo>
                    <a:pt x="3687" y="957"/>
                  </a:lnTo>
                  <a:lnTo>
                    <a:pt x="3687" y="958"/>
                  </a:lnTo>
                  <a:lnTo>
                    <a:pt x="3688" y="960"/>
                  </a:lnTo>
                  <a:lnTo>
                    <a:pt x="3688" y="962"/>
                  </a:lnTo>
                  <a:lnTo>
                    <a:pt x="3690" y="963"/>
                  </a:lnTo>
                  <a:lnTo>
                    <a:pt x="3690" y="965"/>
                  </a:lnTo>
                  <a:lnTo>
                    <a:pt x="3690" y="966"/>
                  </a:lnTo>
                  <a:lnTo>
                    <a:pt x="3691" y="966"/>
                  </a:lnTo>
                  <a:lnTo>
                    <a:pt x="3691" y="968"/>
                  </a:lnTo>
                  <a:lnTo>
                    <a:pt x="3691" y="969"/>
                  </a:lnTo>
                  <a:lnTo>
                    <a:pt x="3690" y="969"/>
                  </a:lnTo>
                  <a:lnTo>
                    <a:pt x="3688" y="969"/>
                  </a:lnTo>
                  <a:lnTo>
                    <a:pt x="3688" y="968"/>
                  </a:lnTo>
                  <a:lnTo>
                    <a:pt x="3688" y="966"/>
                  </a:lnTo>
                  <a:lnTo>
                    <a:pt x="3687" y="966"/>
                  </a:lnTo>
                  <a:lnTo>
                    <a:pt x="3687" y="968"/>
                  </a:lnTo>
                  <a:lnTo>
                    <a:pt x="3687" y="969"/>
                  </a:lnTo>
                  <a:lnTo>
                    <a:pt x="3685" y="969"/>
                  </a:lnTo>
                  <a:lnTo>
                    <a:pt x="3684" y="969"/>
                  </a:lnTo>
                  <a:lnTo>
                    <a:pt x="3682" y="969"/>
                  </a:lnTo>
                  <a:lnTo>
                    <a:pt x="3681" y="969"/>
                  </a:lnTo>
                  <a:lnTo>
                    <a:pt x="3679" y="969"/>
                  </a:lnTo>
                  <a:lnTo>
                    <a:pt x="3679" y="968"/>
                  </a:lnTo>
                  <a:lnTo>
                    <a:pt x="3679" y="966"/>
                  </a:lnTo>
                  <a:lnTo>
                    <a:pt x="3678" y="966"/>
                  </a:lnTo>
                  <a:lnTo>
                    <a:pt x="3676" y="965"/>
                  </a:lnTo>
                  <a:lnTo>
                    <a:pt x="3674" y="963"/>
                  </a:lnTo>
                  <a:lnTo>
                    <a:pt x="3673" y="963"/>
                  </a:lnTo>
                  <a:lnTo>
                    <a:pt x="3671" y="963"/>
                  </a:lnTo>
                  <a:lnTo>
                    <a:pt x="3671" y="962"/>
                  </a:lnTo>
                  <a:lnTo>
                    <a:pt x="3670" y="962"/>
                  </a:lnTo>
                  <a:lnTo>
                    <a:pt x="3668" y="962"/>
                  </a:lnTo>
                  <a:lnTo>
                    <a:pt x="3668" y="960"/>
                  </a:lnTo>
                  <a:lnTo>
                    <a:pt x="3667" y="960"/>
                  </a:lnTo>
                  <a:lnTo>
                    <a:pt x="3667" y="958"/>
                  </a:lnTo>
                  <a:lnTo>
                    <a:pt x="3665" y="958"/>
                  </a:lnTo>
                  <a:lnTo>
                    <a:pt x="3664" y="957"/>
                  </a:lnTo>
                  <a:lnTo>
                    <a:pt x="3662" y="957"/>
                  </a:lnTo>
                  <a:lnTo>
                    <a:pt x="3662" y="955"/>
                  </a:lnTo>
                  <a:lnTo>
                    <a:pt x="3661" y="955"/>
                  </a:lnTo>
                  <a:lnTo>
                    <a:pt x="3661" y="954"/>
                  </a:lnTo>
                  <a:lnTo>
                    <a:pt x="3659" y="954"/>
                  </a:lnTo>
                  <a:lnTo>
                    <a:pt x="3657" y="952"/>
                  </a:lnTo>
                  <a:lnTo>
                    <a:pt x="3656" y="952"/>
                  </a:lnTo>
                  <a:lnTo>
                    <a:pt x="3656" y="951"/>
                  </a:lnTo>
                  <a:lnTo>
                    <a:pt x="3654" y="951"/>
                  </a:lnTo>
                  <a:lnTo>
                    <a:pt x="3653" y="949"/>
                  </a:lnTo>
                  <a:lnTo>
                    <a:pt x="3651" y="949"/>
                  </a:lnTo>
                  <a:lnTo>
                    <a:pt x="3651" y="948"/>
                  </a:lnTo>
                  <a:lnTo>
                    <a:pt x="3651" y="946"/>
                  </a:lnTo>
                  <a:lnTo>
                    <a:pt x="3651" y="945"/>
                  </a:lnTo>
                  <a:lnTo>
                    <a:pt x="3651" y="943"/>
                  </a:lnTo>
                  <a:lnTo>
                    <a:pt x="3650" y="943"/>
                  </a:lnTo>
                  <a:lnTo>
                    <a:pt x="3650" y="941"/>
                  </a:lnTo>
                  <a:lnTo>
                    <a:pt x="3648" y="940"/>
                  </a:lnTo>
                  <a:lnTo>
                    <a:pt x="3647" y="938"/>
                  </a:lnTo>
                  <a:lnTo>
                    <a:pt x="3645" y="937"/>
                  </a:lnTo>
                  <a:lnTo>
                    <a:pt x="3645" y="935"/>
                  </a:lnTo>
                  <a:lnTo>
                    <a:pt x="3644" y="935"/>
                  </a:lnTo>
                  <a:lnTo>
                    <a:pt x="3642" y="935"/>
                  </a:lnTo>
                  <a:lnTo>
                    <a:pt x="3642" y="934"/>
                  </a:lnTo>
                  <a:lnTo>
                    <a:pt x="3644" y="934"/>
                  </a:lnTo>
                  <a:lnTo>
                    <a:pt x="3644" y="932"/>
                  </a:lnTo>
                  <a:lnTo>
                    <a:pt x="3642" y="932"/>
                  </a:lnTo>
                  <a:lnTo>
                    <a:pt x="3642" y="932"/>
                  </a:lnTo>
                  <a:lnTo>
                    <a:pt x="3640" y="932"/>
                  </a:lnTo>
                  <a:lnTo>
                    <a:pt x="3640" y="931"/>
                  </a:lnTo>
                  <a:lnTo>
                    <a:pt x="3639" y="931"/>
                  </a:lnTo>
                  <a:lnTo>
                    <a:pt x="3640" y="929"/>
                  </a:lnTo>
                  <a:lnTo>
                    <a:pt x="3640" y="927"/>
                  </a:lnTo>
                  <a:lnTo>
                    <a:pt x="3640" y="926"/>
                  </a:lnTo>
                  <a:lnTo>
                    <a:pt x="3639" y="924"/>
                  </a:lnTo>
                  <a:lnTo>
                    <a:pt x="3640" y="924"/>
                  </a:lnTo>
                  <a:lnTo>
                    <a:pt x="3640" y="923"/>
                  </a:lnTo>
                  <a:lnTo>
                    <a:pt x="3639" y="923"/>
                  </a:lnTo>
                  <a:lnTo>
                    <a:pt x="3637" y="921"/>
                  </a:lnTo>
                  <a:lnTo>
                    <a:pt x="3636" y="921"/>
                  </a:lnTo>
                  <a:lnTo>
                    <a:pt x="3636" y="920"/>
                  </a:lnTo>
                  <a:lnTo>
                    <a:pt x="3636" y="918"/>
                  </a:lnTo>
                  <a:lnTo>
                    <a:pt x="3636" y="917"/>
                  </a:lnTo>
                  <a:lnTo>
                    <a:pt x="3636" y="915"/>
                  </a:lnTo>
                  <a:lnTo>
                    <a:pt x="3636" y="914"/>
                  </a:lnTo>
                  <a:lnTo>
                    <a:pt x="3634" y="914"/>
                  </a:lnTo>
                  <a:lnTo>
                    <a:pt x="3634" y="912"/>
                  </a:lnTo>
                  <a:lnTo>
                    <a:pt x="3634" y="910"/>
                  </a:lnTo>
                  <a:lnTo>
                    <a:pt x="3634" y="907"/>
                  </a:lnTo>
                  <a:lnTo>
                    <a:pt x="3634" y="906"/>
                  </a:lnTo>
                  <a:lnTo>
                    <a:pt x="3633" y="906"/>
                  </a:lnTo>
                  <a:lnTo>
                    <a:pt x="3633" y="904"/>
                  </a:lnTo>
                  <a:lnTo>
                    <a:pt x="3631" y="904"/>
                  </a:lnTo>
                  <a:lnTo>
                    <a:pt x="3631" y="903"/>
                  </a:lnTo>
                  <a:lnTo>
                    <a:pt x="3631" y="901"/>
                  </a:lnTo>
                  <a:lnTo>
                    <a:pt x="3630" y="901"/>
                  </a:lnTo>
                  <a:lnTo>
                    <a:pt x="3630" y="900"/>
                  </a:lnTo>
                  <a:lnTo>
                    <a:pt x="3628" y="900"/>
                  </a:lnTo>
                  <a:lnTo>
                    <a:pt x="3628" y="898"/>
                  </a:lnTo>
                  <a:lnTo>
                    <a:pt x="3628" y="898"/>
                  </a:lnTo>
                  <a:lnTo>
                    <a:pt x="3628" y="897"/>
                  </a:lnTo>
                  <a:lnTo>
                    <a:pt x="3627" y="897"/>
                  </a:lnTo>
                  <a:lnTo>
                    <a:pt x="3625" y="895"/>
                  </a:lnTo>
                  <a:lnTo>
                    <a:pt x="3625" y="893"/>
                  </a:lnTo>
                  <a:lnTo>
                    <a:pt x="3625" y="893"/>
                  </a:lnTo>
                  <a:lnTo>
                    <a:pt x="3623" y="893"/>
                  </a:lnTo>
                  <a:lnTo>
                    <a:pt x="3623" y="892"/>
                  </a:lnTo>
                  <a:lnTo>
                    <a:pt x="3623" y="890"/>
                  </a:lnTo>
                  <a:lnTo>
                    <a:pt x="3622" y="890"/>
                  </a:lnTo>
                  <a:lnTo>
                    <a:pt x="3622" y="892"/>
                  </a:lnTo>
                  <a:lnTo>
                    <a:pt x="3620" y="892"/>
                  </a:lnTo>
                  <a:lnTo>
                    <a:pt x="3620" y="890"/>
                  </a:lnTo>
                  <a:lnTo>
                    <a:pt x="3619" y="890"/>
                  </a:lnTo>
                  <a:lnTo>
                    <a:pt x="3619" y="889"/>
                  </a:lnTo>
                  <a:lnTo>
                    <a:pt x="3619" y="887"/>
                  </a:lnTo>
                  <a:lnTo>
                    <a:pt x="3617" y="887"/>
                  </a:lnTo>
                  <a:lnTo>
                    <a:pt x="3617" y="886"/>
                  </a:lnTo>
                  <a:lnTo>
                    <a:pt x="3616" y="886"/>
                  </a:lnTo>
                  <a:lnTo>
                    <a:pt x="3614" y="886"/>
                  </a:lnTo>
                  <a:lnTo>
                    <a:pt x="3614" y="884"/>
                  </a:lnTo>
                  <a:lnTo>
                    <a:pt x="3614" y="883"/>
                  </a:lnTo>
                  <a:lnTo>
                    <a:pt x="3613" y="883"/>
                  </a:lnTo>
                  <a:lnTo>
                    <a:pt x="3613" y="881"/>
                  </a:lnTo>
                  <a:lnTo>
                    <a:pt x="3611" y="881"/>
                  </a:lnTo>
                  <a:lnTo>
                    <a:pt x="3609" y="881"/>
                  </a:lnTo>
                  <a:lnTo>
                    <a:pt x="3609" y="879"/>
                  </a:lnTo>
                  <a:lnTo>
                    <a:pt x="3609" y="878"/>
                  </a:lnTo>
                  <a:lnTo>
                    <a:pt x="3608" y="878"/>
                  </a:lnTo>
                  <a:lnTo>
                    <a:pt x="3608" y="876"/>
                  </a:lnTo>
                  <a:lnTo>
                    <a:pt x="3606" y="876"/>
                  </a:lnTo>
                  <a:lnTo>
                    <a:pt x="3605" y="876"/>
                  </a:lnTo>
                  <a:lnTo>
                    <a:pt x="3606" y="878"/>
                  </a:lnTo>
                  <a:lnTo>
                    <a:pt x="3606" y="879"/>
                  </a:lnTo>
                  <a:lnTo>
                    <a:pt x="3605" y="879"/>
                  </a:lnTo>
                  <a:lnTo>
                    <a:pt x="3605" y="881"/>
                  </a:lnTo>
                  <a:lnTo>
                    <a:pt x="3606" y="881"/>
                  </a:lnTo>
                  <a:lnTo>
                    <a:pt x="3606" y="883"/>
                  </a:lnTo>
                  <a:lnTo>
                    <a:pt x="3606" y="884"/>
                  </a:lnTo>
                  <a:lnTo>
                    <a:pt x="3605" y="884"/>
                  </a:lnTo>
                  <a:lnTo>
                    <a:pt x="3603" y="883"/>
                  </a:lnTo>
                  <a:lnTo>
                    <a:pt x="3603" y="881"/>
                  </a:lnTo>
                  <a:lnTo>
                    <a:pt x="3603" y="879"/>
                  </a:lnTo>
                  <a:lnTo>
                    <a:pt x="3603" y="878"/>
                  </a:lnTo>
                  <a:lnTo>
                    <a:pt x="3602" y="876"/>
                  </a:lnTo>
                  <a:lnTo>
                    <a:pt x="3602" y="875"/>
                  </a:lnTo>
                  <a:lnTo>
                    <a:pt x="3602" y="873"/>
                  </a:lnTo>
                  <a:lnTo>
                    <a:pt x="3602" y="872"/>
                  </a:lnTo>
                  <a:lnTo>
                    <a:pt x="3602" y="870"/>
                  </a:lnTo>
                  <a:lnTo>
                    <a:pt x="3602" y="869"/>
                  </a:lnTo>
                  <a:lnTo>
                    <a:pt x="3603" y="869"/>
                  </a:lnTo>
                  <a:lnTo>
                    <a:pt x="3603" y="867"/>
                  </a:lnTo>
                  <a:lnTo>
                    <a:pt x="3602" y="867"/>
                  </a:lnTo>
                  <a:lnTo>
                    <a:pt x="3600" y="867"/>
                  </a:lnTo>
                  <a:lnTo>
                    <a:pt x="3600" y="866"/>
                  </a:lnTo>
                  <a:lnTo>
                    <a:pt x="3602" y="866"/>
                  </a:lnTo>
                  <a:lnTo>
                    <a:pt x="3602" y="864"/>
                  </a:lnTo>
                  <a:lnTo>
                    <a:pt x="3602" y="862"/>
                  </a:lnTo>
                  <a:lnTo>
                    <a:pt x="3602" y="861"/>
                  </a:lnTo>
                  <a:lnTo>
                    <a:pt x="3603" y="861"/>
                  </a:lnTo>
                  <a:lnTo>
                    <a:pt x="3603" y="859"/>
                  </a:lnTo>
                  <a:lnTo>
                    <a:pt x="3603" y="858"/>
                  </a:lnTo>
                  <a:lnTo>
                    <a:pt x="3603" y="856"/>
                  </a:lnTo>
                  <a:lnTo>
                    <a:pt x="3603" y="856"/>
                  </a:lnTo>
                  <a:lnTo>
                    <a:pt x="3602" y="856"/>
                  </a:lnTo>
                  <a:lnTo>
                    <a:pt x="3602" y="855"/>
                  </a:lnTo>
                  <a:lnTo>
                    <a:pt x="3602" y="853"/>
                  </a:lnTo>
                  <a:lnTo>
                    <a:pt x="3602" y="852"/>
                  </a:lnTo>
                  <a:lnTo>
                    <a:pt x="3600" y="850"/>
                  </a:lnTo>
                  <a:lnTo>
                    <a:pt x="3600" y="848"/>
                  </a:lnTo>
                  <a:lnTo>
                    <a:pt x="3600" y="847"/>
                  </a:lnTo>
                  <a:lnTo>
                    <a:pt x="3599" y="847"/>
                  </a:lnTo>
                  <a:lnTo>
                    <a:pt x="3599" y="845"/>
                  </a:lnTo>
                  <a:lnTo>
                    <a:pt x="3599" y="844"/>
                  </a:lnTo>
                  <a:lnTo>
                    <a:pt x="3600" y="844"/>
                  </a:lnTo>
                  <a:lnTo>
                    <a:pt x="3602" y="844"/>
                  </a:lnTo>
                  <a:lnTo>
                    <a:pt x="3602" y="842"/>
                  </a:lnTo>
                  <a:lnTo>
                    <a:pt x="3602" y="841"/>
                  </a:lnTo>
                  <a:lnTo>
                    <a:pt x="3602" y="839"/>
                  </a:lnTo>
                  <a:lnTo>
                    <a:pt x="3600" y="838"/>
                  </a:lnTo>
                  <a:lnTo>
                    <a:pt x="3600" y="836"/>
                  </a:lnTo>
                  <a:lnTo>
                    <a:pt x="3600" y="835"/>
                  </a:lnTo>
                  <a:lnTo>
                    <a:pt x="3600" y="833"/>
                  </a:lnTo>
                  <a:lnTo>
                    <a:pt x="3599" y="833"/>
                  </a:lnTo>
                  <a:lnTo>
                    <a:pt x="3597" y="831"/>
                  </a:lnTo>
                  <a:lnTo>
                    <a:pt x="3599" y="831"/>
                  </a:lnTo>
                  <a:lnTo>
                    <a:pt x="3599" y="830"/>
                  </a:lnTo>
                  <a:lnTo>
                    <a:pt x="3599" y="828"/>
                  </a:lnTo>
                  <a:lnTo>
                    <a:pt x="3597" y="828"/>
                  </a:lnTo>
                  <a:lnTo>
                    <a:pt x="3597" y="827"/>
                  </a:lnTo>
                  <a:lnTo>
                    <a:pt x="3597" y="825"/>
                  </a:lnTo>
                  <a:lnTo>
                    <a:pt x="3597" y="824"/>
                  </a:lnTo>
                  <a:lnTo>
                    <a:pt x="3596" y="824"/>
                  </a:lnTo>
                  <a:lnTo>
                    <a:pt x="3596" y="822"/>
                  </a:lnTo>
                  <a:lnTo>
                    <a:pt x="3596" y="821"/>
                  </a:lnTo>
                  <a:lnTo>
                    <a:pt x="3596" y="819"/>
                  </a:lnTo>
                  <a:lnTo>
                    <a:pt x="3594" y="819"/>
                  </a:lnTo>
                  <a:lnTo>
                    <a:pt x="3594" y="819"/>
                  </a:lnTo>
                  <a:lnTo>
                    <a:pt x="3594" y="818"/>
                  </a:lnTo>
                  <a:lnTo>
                    <a:pt x="3592" y="816"/>
                  </a:lnTo>
                  <a:lnTo>
                    <a:pt x="3592" y="814"/>
                  </a:lnTo>
                  <a:lnTo>
                    <a:pt x="3591" y="813"/>
                  </a:lnTo>
                  <a:lnTo>
                    <a:pt x="3591" y="811"/>
                  </a:lnTo>
                  <a:lnTo>
                    <a:pt x="3591" y="811"/>
                  </a:lnTo>
                  <a:lnTo>
                    <a:pt x="3591" y="810"/>
                  </a:lnTo>
                  <a:lnTo>
                    <a:pt x="3589" y="810"/>
                  </a:lnTo>
                  <a:lnTo>
                    <a:pt x="3589" y="808"/>
                  </a:lnTo>
                  <a:lnTo>
                    <a:pt x="3588" y="808"/>
                  </a:lnTo>
                  <a:lnTo>
                    <a:pt x="3588" y="807"/>
                  </a:lnTo>
                  <a:lnTo>
                    <a:pt x="3588" y="805"/>
                  </a:lnTo>
                  <a:lnTo>
                    <a:pt x="3586" y="805"/>
                  </a:lnTo>
                  <a:lnTo>
                    <a:pt x="3586" y="807"/>
                  </a:lnTo>
                  <a:lnTo>
                    <a:pt x="3585" y="805"/>
                  </a:lnTo>
                  <a:lnTo>
                    <a:pt x="3585" y="804"/>
                  </a:lnTo>
                  <a:lnTo>
                    <a:pt x="3586" y="804"/>
                  </a:lnTo>
                  <a:lnTo>
                    <a:pt x="3586" y="802"/>
                  </a:lnTo>
                  <a:lnTo>
                    <a:pt x="3585" y="802"/>
                  </a:lnTo>
                  <a:lnTo>
                    <a:pt x="3583" y="800"/>
                  </a:lnTo>
                  <a:lnTo>
                    <a:pt x="3582" y="799"/>
                  </a:lnTo>
                  <a:lnTo>
                    <a:pt x="3582" y="797"/>
                  </a:lnTo>
                  <a:lnTo>
                    <a:pt x="3580" y="796"/>
                  </a:lnTo>
                  <a:lnTo>
                    <a:pt x="3580" y="794"/>
                  </a:lnTo>
                  <a:lnTo>
                    <a:pt x="3579" y="794"/>
                  </a:lnTo>
                  <a:lnTo>
                    <a:pt x="3580" y="793"/>
                  </a:lnTo>
                  <a:lnTo>
                    <a:pt x="3579" y="793"/>
                  </a:lnTo>
                  <a:lnTo>
                    <a:pt x="3577" y="791"/>
                  </a:lnTo>
                  <a:lnTo>
                    <a:pt x="3577" y="790"/>
                  </a:lnTo>
                  <a:lnTo>
                    <a:pt x="3577" y="788"/>
                  </a:lnTo>
                  <a:lnTo>
                    <a:pt x="3575" y="787"/>
                  </a:lnTo>
                  <a:lnTo>
                    <a:pt x="3574" y="787"/>
                  </a:lnTo>
                  <a:lnTo>
                    <a:pt x="3574" y="785"/>
                  </a:lnTo>
                  <a:lnTo>
                    <a:pt x="3575" y="783"/>
                  </a:lnTo>
                  <a:lnTo>
                    <a:pt x="3574" y="783"/>
                  </a:lnTo>
                  <a:lnTo>
                    <a:pt x="3574" y="782"/>
                  </a:lnTo>
                  <a:lnTo>
                    <a:pt x="3574" y="782"/>
                  </a:lnTo>
                  <a:lnTo>
                    <a:pt x="3572" y="782"/>
                  </a:lnTo>
                  <a:lnTo>
                    <a:pt x="3572" y="780"/>
                  </a:lnTo>
                  <a:lnTo>
                    <a:pt x="3572" y="779"/>
                  </a:lnTo>
                  <a:lnTo>
                    <a:pt x="3571" y="779"/>
                  </a:lnTo>
                  <a:lnTo>
                    <a:pt x="3569" y="777"/>
                  </a:lnTo>
                  <a:lnTo>
                    <a:pt x="3569" y="776"/>
                  </a:lnTo>
                  <a:lnTo>
                    <a:pt x="3569" y="774"/>
                  </a:lnTo>
                  <a:moveTo>
                    <a:pt x="3707" y="848"/>
                  </a:moveTo>
                  <a:lnTo>
                    <a:pt x="3709" y="848"/>
                  </a:lnTo>
                  <a:lnTo>
                    <a:pt x="3707" y="847"/>
                  </a:lnTo>
                  <a:lnTo>
                    <a:pt x="3707" y="848"/>
                  </a:lnTo>
                  <a:moveTo>
                    <a:pt x="3704" y="850"/>
                  </a:moveTo>
                  <a:lnTo>
                    <a:pt x="3705" y="850"/>
                  </a:lnTo>
                  <a:lnTo>
                    <a:pt x="3705" y="848"/>
                  </a:lnTo>
                  <a:lnTo>
                    <a:pt x="3704" y="848"/>
                  </a:lnTo>
                  <a:lnTo>
                    <a:pt x="3704" y="850"/>
                  </a:lnTo>
                  <a:moveTo>
                    <a:pt x="3702" y="852"/>
                  </a:moveTo>
                  <a:lnTo>
                    <a:pt x="3705" y="853"/>
                  </a:lnTo>
                  <a:lnTo>
                    <a:pt x="3704" y="852"/>
                  </a:lnTo>
                  <a:lnTo>
                    <a:pt x="3702" y="852"/>
                  </a:lnTo>
                  <a:moveTo>
                    <a:pt x="3702" y="853"/>
                  </a:moveTo>
                  <a:lnTo>
                    <a:pt x="3702" y="855"/>
                  </a:lnTo>
                  <a:lnTo>
                    <a:pt x="3704" y="855"/>
                  </a:lnTo>
                  <a:lnTo>
                    <a:pt x="3702" y="853"/>
                  </a:lnTo>
                  <a:lnTo>
                    <a:pt x="3702" y="853"/>
                  </a:lnTo>
                  <a:moveTo>
                    <a:pt x="3701" y="855"/>
                  </a:moveTo>
                  <a:lnTo>
                    <a:pt x="3702" y="855"/>
                  </a:lnTo>
                  <a:lnTo>
                    <a:pt x="3702" y="856"/>
                  </a:lnTo>
                  <a:lnTo>
                    <a:pt x="3702" y="856"/>
                  </a:lnTo>
                  <a:lnTo>
                    <a:pt x="3702" y="855"/>
                  </a:lnTo>
                  <a:lnTo>
                    <a:pt x="3701" y="853"/>
                  </a:lnTo>
                  <a:lnTo>
                    <a:pt x="3701" y="855"/>
                  </a:lnTo>
                  <a:moveTo>
                    <a:pt x="3767" y="646"/>
                  </a:moveTo>
                  <a:lnTo>
                    <a:pt x="3769" y="647"/>
                  </a:lnTo>
                  <a:lnTo>
                    <a:pt x="3769" y="646"/>
                  </a:lnTo>
                  <a:lnTo>
                    <a:pt x="3767" y="646"/>
                  </a:lnTo>
                  <a:moveTo>
                    <a:pt x="3767" y="618"/>
                  </a:moveTo>
                  <a:lnTo>
                    <a:pt x="3769" y="618"/>
                  </a:lnTo>
                  <a:lnTo>
                    <a:pt x="3770" y="618"/>
                  </a:lnTo>
                  <a:lnTo>
                    <a:pt x="3770" y="616"/>
                  </a:lnTo>
                  <a:lnTo>
                    <a:pt x="3769" y="616"/>
                  </a:lnTo>
                  <a:lnTo>
                    <a:pt x="3769" y="618"/>
                  </a:lnTo>
                  <a:lnTo>
                    <a:pt x="3767" y="616"/>
                  </a:lnTo>
                  <a:lnTo>
                    <a:pt x="3767" y="618"/>
                  </a:lnTo>
                  <a:moveTo>
                    <a:pt x="3767" y="632"/>
                  </a:moveTo>
                  <a:lnTo>
                    <a:pt x="3769" y="632"/>
                  </a:lnTo>
                  <a:lnTo>
                    <a:pt x="3769" y="630"/>
                  </a:lnTo>
                  <a:lnTo>
                    <a:pt x="3767" y="630"/>
                  </a:lnTo>
                  <a:lnTo>
                    <a:pt x="3767" y="632"/>
                  </a:lnTo>
                  <a:moveTo>
                    <a:pt x="3758" y="681"/>
                  </a:moveTo>
                  <a:lnTo>
                    <a:pt x="3760" y="681"/>
                  </a:lnTo>
                  <a:lnTo>
                    <a:pt x="3758" y="680"/>
                  </a:lnTo>
                  <a:lnTo>
                    <a:pt x="3758" y="681"/>
                  </a:lnTo>
                  <a:moveTo>
                    <a:pt x="3743" y="590"/>
                  </a:moveTo>
                  <a:lnTo>
                    <a:pt x="3741" y="590"/>
                  </a:lnTo>
                  <a:lnTo>
                    <a:pt x="3743" y="591"/>
                  </a:lnTo>
                  <a:lnTo>
                    <a:pt x="3743" y="590"/>
                  </a:lnTo>
                  <a:moveTo>
                    <a:pt x="3738" y="571"/>
                  </a:moveTo>
                  <a:lnTo>
                    <a:pt x="3739" y="573"/>
                  </a:lnTo>
                  <a:lnTo>
                    <a:pt x="3739" y="573"/>
                  </a:lnTo>
                  <a:lnTo>
                    <a:pt x="3739" y="571"/>
                  </a:lnTo>
                  <a:lnTo>
                    <a:pt x="3738" y="571"/>
                  </a:lnTo>
                  <a:moveTo>
                    <a:pt x="3735" y="571"/>
                  </a:moveTo>
                  <a:lnTo>
                    <a:pt x="3733" y="571"/>
                  </a:lnTo>
                  <a:lnTo>
                    <a:pt x="3735" y="573"/>
                  </a:lnTo>
                  <a:lnTo>
                    <a:pt x="3736" y="574"/>
                  </a:lnTo>
                  <a:lnTo>
                    <a:pt x="3738" y="574"/>
                  </a:lnTo>
                  <a:lnTo>
                    <a:pt x="3739" y="576"/>
                  </a:lnTo>
                  <a:lnTo>
                    <a:pt x="3739" y="576"/>
                  </a:lnTo>
                  <a:lnTo>
                    <a:pt x="3741" y="577"/>
                  </a:lnTo>
                  <a:lnTo>
                    <a:pt x="3743" y="577"/>
                  </a:lnTo>
                  <a:lnTo>
                    <a:pt x="3741" y="576"/>
                  </a:lnTo>
                  <a:lnTo>
                    <a:pt x="3741" y="574"/>
                  </a:lnTo>
                  <a:lnTo>
                    <a:pt x="3739" y="574"/>
                  </a:lnTo>
                  <a:lnTo>
                    <a:pt x="3739" y="574"/>
                  </a:lnTo>
                  <a:lnTo>
                    <a:pt x="3738" y="573"/>
                  </a:lnTo>
                  <a:lnTo>
                    <a:pt x="3736" y="573"/>
                  </a:lnTo>
                  <a:lnTo>
                    <a:pt x="3735" y="573"/>
                  </a:lnTo>
                  <a:lnTo>
                    <a:pt x="3735" y="571"/>
                  </a:lnTo>
                  <a:lnTo>
                    <a:pt x="3736" y="571"/>
                  </a:lnTo>
                  <a:lnTo>
                    <a:pt x="3735" y="570"/>
                  </a:lnTo>
                  <a:lnTo>
                    <a:pt x="3733" y="570"/>
                  </a:lnTo>
                  <a:lnTo>
                    <a:pt x="3735" y="571"/>
                  </a:lnTo>
                  <a:moveTo>
                    <a:pt x="3724" y="692"/>
                  </a:moveTo>
                  <a:lnTo>
                    <a:pt x="3726" y="694"/>
                  </a:lnTo>
                  <a:lnTo>
                    <a:pt x="3727" y="695"/>
                  </a:lnTo>
                  <a:lnTo>
                    <a:pt x="3727" y="694"/>
                  </a:lnTo>
                  <a:lnTo>
                    <a:pt x="3726" y="694"/>
                  </a:lnTo>
                  <a:lnTo>
                    <a:pt x="3726" y="692"/>
                  </a:lnTo>
                  <a:lnTo>
                    <a:pt x="3724" y="692"/>
                  </a:lnTo>
                  <a:moveTo>
                    <a:pt x="3721" y="570"/>
                  </a:moveTo>
                  <a:lnTo>
                    <a:pt x="3722" y="568"/>
                  </a:lnTo>
                  <a:lnTo>
                    <a:pt x="3724" y="568"/>
                  </a:lnTo>
                  <a:lnTo>
                    <a:pt x="3726" y="568"/>
                  </a:lnTo>
                  <a:lnTo>
                    <a:pt x="3727" y="570"/>
                  </a:lnTo>
                  <a:lnTo>
                    <a:pt x="3729" y="570"/>
                  </a:lnTo>
                  <a:lnTo>
                    <a:pt x="3729" y="571"/>
                  </a:lnTo>
                  <a:lnTo>
                    <a:pt x="3730" y="571"/>
                  </a:lnTo>
                  <a:lnTo>
                    <a:pt x="3730" y="570"/>
                  </a:lnTo>
                  <a:lnTo>
                    <a:pt x="3729" y="570"/>
                  </a:lnTo>
                  <a:lnTo>
                    <a:pt x="3727" y="568"/>
                  </a:lnTo>
                  <a:lnTo>
                    <a:pt x="3726" y="568"/>
                  </a:lnTo>
                  <a:lnTo>
                    <a:pt x="3724" y="567"/>
                  </a:lnTo>
                  <a:lnTo>
                    <a:pt x="3722" y="567"/>
                  </a:lnTo>
                  <a:lnTo>
                    <a:pt x="3722" y="568"/>
                  </a:lnTo>
                  <a:lnTo>
                    <a:pt x="3721" y="568"/>
                  </a:lnTo>
                  <a:lnTo>
                    <a:pt x="3721" y="570"/>
                  </a:lnTo>
                  <a:moveTo>
                    <a:pt x="3710" y="565"/>
                  </a:moveTo>
                  <a:lnTo>
                    <a:pt x="3712" y="565"/>
                  </a:lnTo>
                  <a:lnTo>
                    <a:pt x="3713" y="565"/>
                  </a:lnTo>
                  <a:lnTo>
                    <a:pt x="3715" y="567"/>
                  </a:lnTo>
                  <a:lnTo>
                    <a:pt x="3716" y="568"/>
                  </a:lnTo>
                  <a:lnTo>
                    <a:pt x="3718" y="568"/>
                  </a:lnTo>
                  <a:lnTo>
                    <a:pt x="3718" y="570"/>
                  </a:lnTo>
                  <a:lnTo>
                    <a:pt x="3719" y="570"/>
                  </a:lnTo>
                  <a:lnTo>
                    <a:pt x="3719" y="568"/>
                  </a:lnTo>
                  <a:lnTo>
                    <a:pt x="3718" y="568"/>
                  </a:lnTo>
                  <a:lnTo>
                    <a:pt x="3715" y="567"/>
                  </a:lnTo>
                  <a:lnTo>
                    <a:pt x="3715" y="565"/>
                  </a:lnTo>
                  <a:lnTo>
                    <a:pt x="3713" y="565"/>
                  </a:lnTo>
                  <a:lnTo>
                    <a:pt x="3712" y="564"/>
                  </a:lnTo>
                  <a:lnTo>
                    <a:pt x="3710" y="564"/>
                  </a:lnTo>
                  <a:lnTo>
                    <a:pt x="3710" y="565"/>
                  </a:lnTo>
                  <a:moveTo>
                    <a:pt x="3698" y="708"/>
                  </a:moveTo>
                  <a:lnTo>
                    <a:pt x="3699" y="708"/>
                  </a:lnTo>
                  <a:lnTo>
                    <a:pt x="3699" y="706"/>
                  </a:lnTo>
                  <a:lnTo>
                    <a:pt x="3698" y="708"/>
                  </a:lnTo>
                  <a:moveTo>
                    <a:pt x="3671" y="701"/>
                  </a:moveTo>
                  <a:lnTo>
                    <a:pt x="3673" y="701"/>
                  </a:lnTo>
                  <a:lnTo>
                    <a:pt x="3671" y="700"/>
                  </a:lnTo>
                  <a:lnTo>
                    <a:pt x="3671" y="701"/>
                  </a:lnTo>
                  <a:moveTo>
                    <a:pt x="3671" y="509"/>
                  </a:moveTo>
                  <a:lnTo>
                    <a:pt x="3673" y="509"/>
                  </a:lnTo>
                  <a:lnTo>
                    <a:pt x="3673" y="508"/>
                  </a:lnTo>
                  <a:lnTo>
                    <a:pt x="3671" y="508"/>
                  </a:lnTo>
                  <a:lnTo>
                    <a:pt x="3671" y="509"/>
                  </a:lnTo>
                  <a:moveTo>
                    <a:pt x="3656" y="712"/>
                  </a:moveTo>
                  <a:lnTo>
                    <a:pt x="3657" y="712"/>
                  </a:lnTo>
                  <a:lnTo>
                    <a:pt x="3657" y="711"/>
                  </a:lnTo>
                  <a:lnTo>
                    <a:pt x="3656" y="711"/>
                  </a:lnTo>
                  <a:lnTo>
                    <a:pt x="3656" y="712"/>
                  </a:lnTo>
                  <a:moveTo>
                    <a:pt x="3761" y="536"/>
                  </a:moveTo>
                  <a:lnTo>
                    <a:pt x="3763" y="536"/>
                  </a:lnTo>
                  <a:lnTo>
                    <a:pt x="3761" y="534"/>
                  </a:lnTo>
                  <a:lnTo>
                    <a:pt x="3761" y="536"/>
                  </a:lnTo>
                  <a:moveTo>
                    <a:pt x="3733" y="506"/>
                  </a:moveTo>
                  <a:lnTo>
                    <a:pt x="3735" y="506"/>
                  </a:lnTo>
                  <a:lnTo>
                    <a:pt x="3733" y="505"/>
                  </a:lnTo>
                  <a:lnTo>
                    <a:pt x="3733" y="506"/>
                  </a:lnTo>
                  <a:moveTo>
                    <a:pt x="3739" y="345"/>
                  </a:moveTo>
                  <a:lnTo>
                    <a:pt x="3739" y="345"/>
                  </a:lnTo>
                  <a:lnTo>
                    <a:pt x="3739" y="344"/>
                  </a:lnTo>
                  <a:lnTo>
                    <a:pt x="3739" y="344"/>
                  </a:lnTo>
                  <a:lnTo>
                    <a:pt x="3739" y="345"/>
                  </a:lnTo>
                  <a:moveTo>
                    <a:pt x="3778" y="190"/>
                  </a:moveTo>
                  <a:lnTo>
                    <a:pt x="3780" y="190"/>
                  </a:lnTo>
                  <a:lnTo>
                    <a:pt x="3781" y="190"/>
                  </a:lnTo>
                  <a:lnTo>
                    <a:pt x="3780" y="189"/>
                  </a:lnTo>
                  <a:lnTo>
                    <a:pt x="3778" y="189"/>
                  </a:lnTo>
                  <a:lnTo>
                    <a:pt x="3778" y="190"/>
                  </a:lnTo>
                  <a:moveTo>
                    <a:pt x="3726" y="169"/>
                  </a:moveTo>
                  <a:lnTo>
                    <a:pt x="3727" y="169"/>
                  </a:lnTo>
                  <a:lnTo>
                    <a:pt x="3729" y="169"/>
                  </a:lnTo>
                  <a:lnTo>
                    <a:pt x="3729" y="170"/>
                  </a:lnTo>
                  <a:lnTo>
                    <a:pt x="3730" y="170"/>
                  </a:lnTo>
                  <a:lnTo>
                    <a:pt x="3730" y="169"/>
                  </a:lnTo>
                  <a:lnTo>
                    <a:pt x="3732" y="170"/>
                  </a:lnTo>
                  <a:lnTo>
                    <a:pt x="3733" y="170"/>
                  </a:lnTo>
                  <a:lnTo>
                    <a:pt x="3733" y="169"/>
                  </a:lnTo>
                  <a:lnTo>
                    <a:pt x="3735" y="169"/>
                  </a:lnTo>
                  <a:lnTo>
                    <a:pt x="3733" y="167"/>
                  </a:lnTo>
                  <a:lnTo>
                    <a:pt x="3732" y="167"/>
                  </a:lnTo>
                  <a:lnTo>
                    <a:pt x="3732" y="169"/>
                  </a:lnTo>
                  <a:lnTo>
                    <a:pt x="3730" y="169"/>
                  </a:lnTo>
                  <a:lnTo>
                    <a:pt x="3730" y="167"/>
                  </a:lnTo>
                  <a:lnTo>
                    <a:pt x="3730" y="165"/>
                  </a:lnTo>
                  <a:lnTo>
                    <a:pt x="3729" y="165"/>
                  </a:lnTo>
                  <a:lnTo>
                    <a:pt x="3729" y="167"/>
                  </a:lnTo>
                  <a:lnTo>
                    <a:pt x="3727" y="167"/>
                  </a:lnTo>
                  <a:lnTo>
                    <a:pt x="3726" y="167"/>
                  </a:lnTo>
                  <a:lnTo>
                    <a:pt x="3726" y="169"/>
                  </a:lnTo>
                  <a:moveTo>
                    <a:pt x="3722" y="165"/>
                  </a:moveTo>
                  <a:lnTo>
                    <a:pt x="3724" y="165"/>
                  </a:lnTo>
                  <a:lnTo>
                    <a:pt x="3722" y="164"/>
                  </a:lnTo>
                  <a:lnTo>
                    <a:pt x="3722" y="165"/>
                  </a:lnTo>
                  <a:moveTo>
                    <a:pt x="3719" y="169"/>
                  </a:moveTo>
                  <a:lnTo>
                    <a:pt x="3721" y="169"/>
                  </a:lnTo>
                  <a:lnTo>
                    <a:pt x="3722" y="169"/>
                  </a:lnTo>
                  <a:lnTo>
                    <a:pt x="3722" y="167"/>
                  </a:lnTo>
                  <a:lnTo>
                    <a:pt x="3721" y="167"/>
                  </a:lnTo>
                  <a:lnTo>
                    <a:pt x="3721" y="165"/>
                  </a:lnTo>
                  <a:lnTo>
                    <a:pt x="3719" y="165"/>
                  </a:lnTo>
                  <a:lnTo>
                    <a:pt x="3719" y="167"/>
                  </a:lnTo>
                  <a:lnTo>
                    <a:pt x="3719" y="169"/>
                  </a:lnTo>
                  <a:moveTo>
                    <a:pt x="3698" y="192"/>
                  </a:moveTo>
                  <a:lnTo>
                    <a:pt x="3699" y="193"/>
                  </a:lnTo>
                  <a:lnTo>
                    <a:pt x="3699" y="192"/>
                  </a:lnTo>
                  <a:lnTo>
                    <a:pt x="3698" y="192"/>
                  </a:lnTo>
                  <a:moveTo>
                    <a:pt x="3006" y="105"/>
                  </a:moveTo>
                  <a:lnTo>
                    <a:pt x="3005" y="105"/>
                  </a:lnTo>
                  <a:lnTo>
                    <a:pt x="3005" y="107"/>
                  </a:lnTo>
                  <a:lnTo>
                    <a:pt x="3006" y="107"/>
                  </a:lnTo>
                  <a:lnTo>
                    <a:pt x="3006" y="105"/>
                  </a:lnTo>
                  <a:moveTo>
                    <a:pt x="2711" y="110"/>
                  </a:moveTo>
                  <a:lnTo>
                    <a:pt x="2712" y="108"/>
                  </a:lnTo>
                  <a:lnTo>
                    <a:pt x="2711" y="108"/>
                  </a:lnTo>
                  <a:lnTo>
                    <a:pt x="2711" y="110"/>
                  </a:lnTo>
                  <a:moveTo>
                    <a:pt x="2548" y="198"/>
                  </a:moveTo>
                  <a:lnTo>
                    <a:pt x="2550" y="196"/>
                  </a:lnTo>
                  <a:lnTo>
                    <a:pt x="2548" y="196"/>
                  </a:lnTo>
                  <a:lnTo>
                    <a:pt x="2548" y="198"/>
                  </a:lnTo>
                  <a:moveTo>
                    <a:pt x="2547" y="200"/>
                  </a:moveTo>
                  <a:lnTo>
                    <a:pt x="2548" y="200"/>
                  </a:lnTo>
                  <a:lnTo>
                    <a:pt x="2547" y="198"/>
                  </a:lnTo>
                  <a:lnTo>
                    <a:pt x="2547" y="200"/>
                  </a:lnTo>
                  <a:moveTo>
                    <a:pt x="2547" y="204"/>
                  </a:moveTo>
                  <a:lnTo>
                    <a:pt x="2545" y="203"/>
                  </a:lnTo>
                  <a:lnTo>
                    <a:pt x="2545" y="204"/>
                  </a:lnTo>
                  <a:lnTo>
                    <a:pt x="2547" y="204"/>
                  </a:lnTo>
                  <a:moveTo>
                    <a:pt x="2550" y="215"/>
                  </a:moveTo>
                  <a:lnTo>
                    <a:pt x="2548" y="215"/>
                  </a:lnTo>
                  <a:lnTo>
                    <a:pt x="2547" y="215"/>
                  </a:lnTo>
                  <a:lnTo>
                    <a:pt x="2547" y="217"/>
                  </a:lnTo>
                  <a:lnTo>
                    <a:pt x="2548" y="215"/>
                  </a:lnTo>
                  <a:lnTo>
                    <a:pt x="2548" y="217"/>
                  </a:lnTo>
                  <a:lnTo>
                    <a:pt x="2547" y="218"/>
                  </a:lnTo>
                  <a:lnTo>
                    <a:pt x="2548" y="218"/>
                  </a:lnTo>
                  <a:lnTo>
                    <a:pt x="2548" y="217"/>
                  </a:lnTo>
                  <a:lnTo>
                    <a:pt x="2550" y="217"/>
                  </a:lnTo>
                  <a:lnTo>
                    <a:pt x="2550" y="215"/>
                  </a:lnTo>
                  <a:moveTo>
                    <a:pt x="2550" y="207"/>
                  </a:moveTo>
                  <a:lnTo>
                    <a:pt x="2550" y="206"/>
                  </a:lnTo>
                  <a:lnTo>
                    <a:pt x="2550" y="207"/>
                  </a:lnTo>
                  <a:lnTo>
                    <a:pt x="2548" y="207"/>
                  </a:lnTo>
                  <a:lnTo>
                    <a:pt x="2548" y="209"/>
                  </a:lnTo>
                  <a:lnTo>
                    <a:pt x="2550" y="209"/>
                  </a:lnTo>
                  <a:lnTo>
                    <a:pt x="2550" y="207"/>
                  </a:lnTo>
                  <a:lnTo>
                    <a:pt x="2550" y="207"/>
                  </a:lnTo>
                  <a:moveTo>
                    <a:pt x="2551" y="204"/>
                  </a:moveTo>
                  <a:lnTo>
                    <a:pt x="2550" y="206"/>
                  </a:lnTo>
                  <a:lnTo>
                    <a:pt x="2551" y="206"/>
                  </a:lnTo>
                  <a:lnTo>
                    <a:pt x="2551" y="204"/>
                  </a:lnTo>
                  <a:moveTo>
                    <a:pt x="2553" y="198"/>
                  </a:moveTo>
                  <a:lnTo>
                    <a:pt x="2551" y="200"/>
                  </a:lnTo>
                  <a:lnTo>
                    <a:pt x="2553" y="200"/>
                  </a:lnTo>
                  <a:lnTo>
                    <a:pt x="2553" y="198"/>
                  </a:lnTo>
                  <a:moveTo>
                    <a:pt x="2556" y="206"/>
                  </a:moveTo>
                  <a:lnTo>
                    <a:pt x="2556" y="204"/>
                  </a:lnTo>
                  <a:lnTo>
                    <a:pt x="2554" y="206"/>
                  </a:lnTo>
                  <a:lnTo>
                    <a:pt x="2556" y="206"/>
                  </a:lnTo>
                  <a:moveTo>
                    <a:pt x="2559" y="206"/>
                  </a:moveTo>
                  <a:lnTo>
                    <a:pt x="2557" y="206"/>
                  </a:lnTo>
                  <a:lnTo>
                    <a:pt x="2556" y="207"/>
                  </a:lnTo>
                  <a:lnTo>
                    <a:pt x="2557" y="207"/>
                  </a:lnTo>
                  <a:lnTo>
                    <a:pt x="2559" y="206"/>
                  </a:lnTo>
                  <a:moveTo>
                    <a:pt x="2559" y="193"/>
                  </a:moveTo>
                  <a:lnTo>
                    <a:pt x="2557" y="195"/>
                  </a:lnTo>
                  <a:lnTo>
                    <a:pt x="2557" y="193"/>
                  </a:lnTo>
                  <a:lnTo>
                    <a:pt x="2556" y="192"/>
                  </a:lnTo>
                  <a:lnTo>
                    <a:pt x="2554" y="192"/>
                  </a:lnTo>
                  <a:lnTo>
                    <a:pt x="2554" y="193"/>
                  </a:lnTo>
                  <a:lnTo>
                    <a:pt x="2556" y="192"/>
                  </a:lnTo>
                  <a:lnTo>
                    <a:pt x="2556" y="193"/>
                  </a:lnTo>
                  <a:lnTo>
                    <a:pt x="2556" y="195"/>
                  </a:lnTo>
                  <a:lnTo>
                    <a:pt x="2557" y="195"/>
                  </a:lnTo>
                  <a:lnTo>
                    <a:pt x="2559" y="195"/>
                  </a:lnTo>
                  <a:lnTo>
                    <a:pt x="2559" y="193"/>
                  </a:lnTo>
                  <a:moveTo>
                    <a:pt x="2565" y="189"/>
                  </a:moveTo>
                  <a:lnTo>
                    <a:pt x="2564" y="189"/>
                  </a:lnTo>
                  <a:lnTo>
                    <a:pt x="2562" y="190"/>
                  </a:lnTo>
                  <a:lnTo>
                    <a:pt x="2564" y="190"/>
                  </a:lnTo>
                  <a:lnTo>
                    <a:pt x="2565" y="189"/>
                  </a:lnTo>
                  <a:moveTo>
                    <a:pt x="2578" y="221"/>
                  </a:moveTo>
                  <a:lnTo>
                    <a:pt x="2576" y="221"/>
                  </a:lnTo>
                  <a:lnTo>
                    <a:pt x="2576" y="223"/>
                  </a:lnTo>
                  <a:lnTo>
                    <a:pt x="2578" y="223"/>
                  </a:lnTo>
                  <a:lnTo>
                    <a:pt x="2578" y="221"/>
                  </a:lnTo>
                  <a:moveTo>
                    <a:pt x="2582" y="238"/>
                  </a:moveTo>
                  <a:lnTo>
                    <a:pt x="2581" y="238"/>
                  </a:lnTo>
                  <a:lnTo>
                    <a:pt x="2581" y="240"/>
                  </a:lnTo>
                  <a:lnTo>
                    <a:pt x="2582" y="240"/>
                  </a:lnTo>
                  <a:lnTo>
                    <a:pt x="2582" y="238"/>
                  </a:lnTo>
                  <a:moveTo>
                    <a:pt x="2588" y="179"/>
                  </a:moveTo>
                  <a:lnTo>
                    <a:pt x="2587" y="179"/>
                  </a:lnTo>
                  <a:lnTo>
                    <a:pt x="2587" y="181"/>
                  </a:lnTo>
                  <a:lnTo>
                    <a:pt x="2587" y="181"/>
                  </a:lnTo>
                  <a:lnTo>
                    <a:pt x="2585" y="181"/>
                  </a:lnTo>
                  <a:lnTo>
                    <a:pt x="2584" y="183"/>
                  </a:lnTo>
                  <a:lnTo>
                    <a:pt x="2582" y="183"/>
                  </a:lnTo>
                  <a:lnTo>
                    <a:pt x="2582" y="184"/>
                  </a:lnTo>
                  <a:lnTo>
                    <a:pt x="2584" y="184"/>
                  </a:lnTo>
                  <a:lnTo>
                    <a:pt x="2584" y="183"/>
                  </a:lnTo>
                  <a:lnTo>
                    <a:pt x="2585" y="183"/>
                  </a:lnTo>
                  <a:lnTo>
                    <a:pt x="2587" y="183"/>
                  </a:lnTo>
                  <a:lnTo>
                    <a:pt x="2587" y="183"/>
                  </a:lnTo>
                  <a:lnTo>
                    <a:pt x="2588" y="181"/>
                  </a:lnTo>
                  <a:lnTo>
                    <a:pt x="2588" y="179"/>
                  </a:lnTo>
                  <a:moveTo>
                    <a:pt x="2592" y="178"/>
                  </a:moveTo>
                  <a:lnTo>
                    <a:pt x="2593" y="176"/>
                  </a:lnTo>
                  <a:lnTo>
                    <a:pt x="2592" y="176"/>
                  </a:lnTo>
                  <a:lnTo>
                    <a:pt x="2590" y="178"/>
                  </a:lnTo>
                  <a:lnTo>
                    <a:pt x="2590" y="179"/>
                  </a:lnTo>
                  <a:lnTo>
                    <a:pt x="2592" y="179"/>
                  </a:lnTo>
                  <a:lnTo>
                    <a:pt x="2593" y="179"/>
                  </a:lnTo>
                  <a:lnTo>
                    <a:pt x="2593" y="178"/>
                  </a:lnTo>
                  <a:lnTo>
                    <a:pt x="2592" y="178"/>
                  </a:lnTo>
                  <a:moveTo>
                    <a:pt x="2618" y="152"/>
                  </a:moveTo>
                  <a:lnTo>
                    <a:pt x="2616" y="153"/>
                  </a:lnTo>
                  <a:lnTo>
                    <a:pt x="2618" y="153"/>
                  </a:lnTo>
                  <a:lnTo>
                    <a:pt x="2618" y="152"/>
                  </a:lnTo>
                  <a:moveTo>
                    <a:pt x="2633" y="226"/>
                  </a:moveTo>
                  <a:lnTo>
                    <a:pt x="2635" y="226"/>
                  </a:lnTo>
                  <a:lnTo>
                    <a:pt x="2633" y="224"/>
                  </a:lnTo>
                  <a:lnTo>
                    <a:pt x="2633" y="226"/>
                  </a:lnTo>
                  <a:moveTo>
                    <a:pt x="2627" y="229"/>
                  </a:moveTo>
                  <a:lnTo>
                    <a:pt x="2627" y="231"/>
                  </a:lnTo>
                  <a:lnTo>
                    <a:pt x="2629" y="231"/>
                  </a:lnTo>
                  <a:lnTo>
                    <a:pt x="2629" y="229"/>
                  </a:lnTo>
                  <a:lnTo>
                    <a:pt x="2627" y="229"/>
                  </a:lnTo>
                  <a:moveTo>
                    <a:pt x="2658" y="121"/>
                  </a:moveTo>
                  <a:lnTo>
                    <a:pt x="2656" y="121"/>
                  </a:lnTo>
                  <a:lnTo>
                    <a:pt x="2656" y="122"/>
                  </a:lnTo>
                  <a:lnTo>
                    <a:pt x="2658" y="122"/>
                  </a:lnTo>
                  <a:lnTo>
                    <a:pt x="2658" y="121"/>
                  </a:lnTo>
                  <a:moveTo>
                    <a:pt x="2661" y="119"/>
                  </a:moveTo>
                  <a:lnTo>
                    <a:pt x="2661" y="119"/>
                  </a:lnTo>
                  <a:lnTo>
                    <a:pt x="2661" y="121"/>
                  </a:lnTo>
                  <a:lnTo>
                    <a:pt x="2660" y="121"/>
                  </a:lnTo>
                  <a:lnTo>
                    <a:pt x="2660" y="122"/>
                  </a:lnTo>
                  <a:lnTo>
                    <a:pt x="2661" y="122"/>
                  </a:lnTo>
                  <a:lnTo>
                    <a:pt x="2661" y="121"/>
                  </a:lnTo>
                  <a:lnTo>
                    <a:pt x="2661" y="121"/>
                  </a:lnTo>
                  <a:lnTo>
                    <a:pt x="2661" y="119"/>
                  </a:lnTo>
                  <a:moveTo>
                    <a:pt x="2667" y="119"/>
                  </a:moveTo>
                  <a:lnTo>
                    <a:pt x="2666" y="117"/>
                  </a:lnTo>
                  <a:lnTo>
                    <a:pt x="2666" y="119"/>
                  </a:lnTo>
                  <a:lnTo>
                    <a:pt x="2667" y="119"/>
                  </a:lnTo>
                  <a:moveTo>
                    <a:pt x="2432" y="371"/>
                  </a:moveTo>
                  <a:lnTo>
                    <a:pt x="2431" y="371"/>
                  </a:lnTo>
                  <a:lnTo>
                    <a:pt x="2431" y="371"/>
                  </a:lnTo>
                  <a:lnTo>
                    <a:pt x="2432" y="371"/>
                  </a:lnTo>
                  <a:moveTo>
                    <a:pt x="2349" y="427"/>
                  </a:moveTo>
                  <a:lnTo>
                    <a:pt x="2347" y="427"/>
                  </a:lnTo>
                  <a:lnTo>
                    <a:pt x="2347" y="429"/>
                  </a:lnTo>
                  <a:lnTo>
                    <a:pt x="2349" y="427"/>
                  </a:lnTo>
                  <a:moveTo>
                    <a:pt x="2134" y="821"/>
                  </a:moveTo>
                  <a:lnTo>
                    <a:pt x="2132" y="819"/>
                  </a:lnTo>
                  <a:lnTo>
                    <a:pt x="2132" y="821"/>
                  </a:lnTo>
                  <a:lnTo>
                    <a:pt x="2134" y="821"/>
                  </a:lnTo>
                  <a:moveTo>
                    <a:pt x="2140" y="811"/>
                  </a:moveTo>
                  <a:lnTo>
                    <a:pt x="2138" y="811"/>
                  </a:lnTo>
                  <a:lnTo>
                    <a:pt x="2138" y="813"/>
                  </a:lnTo>
                  <a:lnTo>
                    <a:pt x="2140" y="811"/>
                  </a:lnTo>
                  <a:moveTo>
                    <a:pt x="2144" y="821"/>
                  </a:moveTo>
                  <a:lnTo>
                    <a:pt x="2143" y="821"/>
                  </a:lnTo>
                  <a:lnTo>
                    <a:pt x="2143" y="822"/>
                  </a:lnTo>
                  <a:lnTo>
                    <a:pt x="2144" y="821"/>
                  </a:lnTo>
                  <a:moveTo>
                    <a:pt x="2144" y="810"/>
                  </a:moveTo>
                  <a:lnTo>
                    <a:pt x="2141" y="811"/>
                  </a:lnTo>
                  <a:lnTo>
                    <a:pt x="2141" y="811"/>
                  </a:lnTo>
                  <a:lnTo>
                    <a:pt x="2143" y="811"/>
                  </a:lnTo>
                  <a:lnTo>
                    <a:pt x="2144" y="811"/>
                  </a:lnTo>
                  <a:lnTo>
                    <a:pt x="2144" y="810"/>
                  </a:lnTo>
                  <a:moveTo>
                    <a:pt x="2146" y="836"/>
                  </a:moveTo>
                  <a:lnTo>
                    <a:pt x="2144" y="838"/>
                  </a:lnTo>
                  <a:lnTo>
                    <a:pt x="2146" y="838"/>
                  </a:lnTo>
                  <a:lnTo>
                    <a:pt x="2146" y="836"/>
                  </a:lnTo>
                  <a:moveTo>
                    <a:pt x="2151" y="810"/>
                  </a:moveTo>
                  <a:lnTo>
                    <a:pt x="2149" y="810"/>
                  </a:lnTo>
                  <a:lnTo>
                    <a:pt x="2148" y="810"/>
                  </a:lnTo>
                  <a:lnTo>
                    <a:pt x="2149" y="811"/>
                  </a:lnTo>
                  <a:lnTo>
                    <a:pt x="2151" y="810"/>
                  </a:lnTo>
                  <a:moveTo>
                    <a:pt x="2386" y="900"/>
                  </a:moveTo>
                  <a:lnTo>
                    <a:pt x="2384" y="898"/>
                  </a:lnTo>
                  <a:lnTo>
                    <a:pt x="2384" y="900"/>
                  </a:lnTo>
                  <a:lnTo>
                    <a:pt x="2386" y="900"/>
                  </a:lnTo>
                  <a:moveTo>
                    <a:pt x="2423" y="923"/>
                  </a:moveTo>
                  <a:lnTo>
                    <a:pt x="2421" y="923"/>
                  </a:lnTo>
                  <a:lnTo>
                    <a:pt x="2421" y="924"/>
                  </a:lnTo>
                  <a:lnTo>
                    <a:pt x="2423" y="924"/>
                  </a:lnTo>
                  <a:lnTo>
                    <a:pt x="2423" y="923"/>
                  </a:lnTo>
                  <a:moveTo>
                    <a:pt x="2462" y="971"/>
                  </a:moveTo>
                  <a:lnTo>
                    <a:pt x="2460" y="971"/>
                  </a:lnTo>
                  <a:lnTo>
                    <a:pt x="2462" y="972"/>
                  </a:lnTo>
                  <a:lnTo>
                    <a:pt x="2462" y="971"/>
                  </a:lnTo>
                  <a:moveTo>
                    <a:pt x="2466" y="1019"/>
                  </a:moveTo>
                  <a:lnTo>
                    <a:pt x="2465" y="1017"/>
                  </a:lnTo>
                  <a:lnTo>
                    <a:pt x="2465" y="1019"/>
                  </a:lnTo>
                  <a:lnTo>
                    <a:pt x="2466" y="1019"/>
                  </a:lnTo>
                  <a:moveTo>
                    <a:pt x="2503" y="1062"/>
                  </a:moveTo>
                  <a:lnTo>
                    <a:pt x="2502" y="1062"/>
                  </a:lnTo>
                  <a:lnTo>
                    <a:pt x="2500" y="1064"/>
                  </a:lnTo>
                  <a:lnTo>
                    <a:pt x="2502" y="1064"/>
                  </a:lnTo>
                  <a:lnTo>
                    <a:pt x="2503" y="1064"/>
                  </a:lnTo>
                  <a:lnTo>
                    <a:pt x="2503" y="1062"/>
                  </a:lnTo>
                  <a:moveTo>
                    <a:pt x="2851" y="1155"/>
                  </a:moveTo>
                  <a:lnTo>
                    <a:pt x="2853" y="1155"/>
                  </a:lnTo>
                  <a:lnTo>
                    <a:pt x="2853" y="1155"/>
                  </a:lnTo>
                  <a:lnTo>
                    <a:pt x="2851" y="1155"/>
                  </a:lnTo>
                  <a:moveTo>
                    <a:pt x="2847" y="788"/>
                  </a:moveTo>
                  <a:lnTo>
                    <a:pt x="2847" y="788"/>
                  </a:lnTo>
                  <a:lnTo>
                    <a:pt x="2847" y="787"/>
                  </a:lnTo>
                  <a:lnTo>
                    <a:pt x="2847" y="787"/>
                  </a:lnTo>
                  <a:lnTo>
                    <a:pt x="2847" y="788"/>
                  </a:lnTo>
                  <a:moveTo>
                    <a:pt x="2773" y="697"/>
                  </a:moveTo>
                  <a:lnTo>
                    <a:pt x="2776" y="697"/>
                  </a:lnTo>
                  <a:lnTo>
                    <a:pt x="2777" y="695"/>
                  </a:lnTo>
                  <a:lnTo>
                    <a:pt x="2773" y="697"/>
                  </a:lnTo>
                  <a:moveTo>
                    <a:pt x="2773" y="1243"/>
                  </a:moveTo>
                  <a:lnTo>
                    <a:pt x="2774" y="1243"/>
                  </a:lnTo>
                  <a:lnTo>
                    <a:pt x="2773" y="1242"/>
                  </a:lnTo>
                  <a:lnTo>
                    <a:pt x="2773" y="1243"/>
                  </a:lnTo>
                  <a:moveTo>
                    <a:pt x="3449" y="698"/>
                  </a:moveTo>
                  <a:lnTo>
                    <a:pt x="3450" y="698"/>
                  </a:lnTo>
                  <a:lnTo>
                    <a:pt x="3450" y="697"/>
                  </a:lnTo>
                  <a:lnTo>
                    <a:pt x="3449" y="698"/>
                  </a:lnTo>
                  <a:moveTo>
                    <a:pt x="3696" y="481"/>
                  </a:moveTo>
                  <a:lnTo>
                    <a:pt x="3695" y="481"/>
                  </a:lnTo>
                  <a:lnTo>
                    <a:pt x="3695" y="483"/>
                  </a:lnTo>
                  <a:lnTo>
                    <a:pt x="3696" y="483"/>
                  </a:lnTo>
                  <a:lnTo>
                    <a:pt x="3696" y="481"/>
                  </a:lnTo>
                  <a:moveTo>
                    <a:pt x="3261" y="93"/>
                  </a:moveTo>
                  <a:lnTo>
                    <a:pt x="3263" y="93"/>
                  </a:lnTo>
                  <a:lnTo>
                    <a:pt x="3260" y="91"/>
                  </a:lnTo>
                  <a:lnTo>
                    <a:pt x="3260" y="93"/>
                  </a:lnTo>
                  <a:lnTo>
                    <a:pt x="3261" y="93"/>
                  </a:lnTo>
                  <a:moveTo>
                    <a:pt x="3667" y="299"/>
                  </a:moveTo>
                  <a:lnTo>
                    <a:pt x="3668" y="300"/>
                  </a:lnTo>
                  <a:lnTo>
                    <a:pt x="3668" y="299"/>
                  </a:lnTo>
                  <a:lnTo>
                    <a:pt x="3667" y="299"/>
                  </a:lnTo>
                  <a:moveTo>
                    <a:pt x="3589" y="125"/>
                  </a:moveTo>
                  <a:lnTo>
                    <a:pt x="3591" y="127"/>
                  </a:lnTo>
                  <a:lnTo>
                    <a:pt x="3591" y="125"/>
                  </a:lnTo>
                  <a:lnTo>
                    <a:pt x="3589" y="125"/>
                  </a:lnTo>
                  <a:moveTo>
                    <a:pt x="3551" y="117"/>
                  </a:moveTo>
                  <a:lnTo>
                    <a:pt x="3552" y="117"/>
                  </a:lnTo>
                  <a:lnTo>
                    <a:pt x="3551" y="116"/>
                  </a:lnTo>
                  <a:lnTo>
                    <a:pt x="3549" y="116"/>
                  </a:lnTo>
                  <a:lnTo>
                    <a:pt x="3551" y="117"/>
                  </a:lnTo>
                  <a:moveTo>
                    <a:pt x="3534" y="127"/>
                  </a:moveTo>
                  <a:lnTo>
                    <a:pt x="3535" y="128"/>
                  </a:lnTo>
                  <a:lnTo>
                    <a:pt x="3535" y="130"/>
                  </a:lnTo>
                  <a:lnTo>
                    <a:pt x="3537" y="130"/>
                  </a:lnTo>
                  <a:lnTo>
                    <a:pt x="3537" y="128"/>
                  </a:lnTo>
                  <a:lnTo>
                    <a:pt x="3535" y="128"/>
                  </a:lnTo>
                  <a:lnTo>
                    <a:pt x="3535" y="127"/>
                  </a:lnTo>
                  <a:lnTo>
                    <a:pt x="3534" y="127"/>
                  </a:lnTo>
                  <a:moveTo>
                    <a:pt x="3527" y="124"/>
                  </a:moveTo>
                  <a:lnTo>
                    <a:pt x="3529" y="125"/>
                  </a:lnTo>
                  <a:lnTo>
                    <a:pt x="3531" y="125"/>
                  </a:lnTo>
                  <a:lnTo>
                    <a:pt x="3532" y="127"/>
                  </a:lnTo>
                  <a:lnTo>
                    <a:pt x="3532" y="125"/>
                  </a:lnTo>
                  <a:lnTo>
                    <a:pt x="3531" y="125"/>
                  </a:lnTo>
                  <a:lnTo>
                    <a:pt x="3529" y="124"/>
                  </a:lnTo>
                  <a:lnTo>
                    <a:pt x="3527" y="124"/>
                  </a:lnTo>
                  <a:moveTo>
                    <a:pt x="3362" y="93"/>
                  </a:moveTo>
                  <a:lnTo>
                    <a:pt x="3364" y="94"/>
                  </a:lnTo>
                  <a:lnTo>
                    <a:pt x="3365" y="94"/>
                  </a:lnTo>
                  <a:lnTo>
                    <a:pt x="3364" y="93"/>
                  </a:lnTo>
                  <a:lnTo>
                    <a:pt x="3362" y="93"/>
                  </a:lnTo>
                  <a:moveTo>
                    <a:pt x="3264" y="94"/>
                  </a:moveTo>
                  <a:lnTo>
                    <a:pt x="3266" y="94"/>
                  </a:lnTo>
                  <a:lnTo>
                    <a:pt x="3268" y="94"/>
                  </a:lnTo>
                  <a:lnTo>
                    <a:pt x="3268" y="93"/>
                  </a:lnTo>
                  <a:lnTo>
                    <a:pt x="3264" y="93"/>
                  </a:lnTo>
                  <a:lnTo>
                    <a:pt x="3264" y="94"/>
                  </a:lnTo>
                  <a:moveTo>
                    <a:pt x="3257" y="88"/>
                  </a:moveTo>
                  <a:lnTo>
                    <a:pt x="3258" y="90"/>
                  </a:lnTo>
                  <a:lnTo>
                    <a:pt x="3260" y="90"/>
                  </a:lnTo>
                  <a:lnTo>
                    <a:pt x="3261" y="91"/>
                  </a:lnTo>
                  <a:lnTo>
                    <a:pt x="3261" y="90"/>
                  </a:lnTo>
                  <a:lnTo>
                    <a:pt x="3260" y="90"/>
                  </a:lnTo>
                  <a:lnTo>
                    <a:pt x="3258" y="88"/>
                  </a:lnTo>
                  <a:lnTo>
                    <a:pt x="3257" y="88"/>
                  </a:lnTo>
                  <a:moveTo>
                    <a:pt x="3254" y="86"/>
                  </a:moveTo>
                  <a:lnTo>
                    <a:pt x="3255" y="88"/>
                  </a:lnTo>
                  <a:lnTo>
                    <a:pt x="3255" y="86"/>
                  </a:lnTo>
                  <a:lnTo>
                    <a:pt x="3254" y="86"/>
                  </a:lnTo>
                  <a:moveTo>
                    <a:pt x="3235" y="83"/>
                  </a:moveTo>
                  <a:lnTo>
                    <a:pt x="3237" y="83"/>
                  </a:lnTo>
                  <a:lnTo>
                    <a:pt x="3235" y="82"/>
                  </a:lnTo>
                  <a:lnTo>
                    <a:pt x="3235" y="83"/>
                  </a:lnTo>
                  <a:moveTo>
                    <a:pt x="3176" y="90"/>
                  </a:moveTo>
                  <a:lnTo>
                    <a:pt x="3178" y="90"/>
                  </a:lnTo>
                  <a:lnTo>
                    <a:pt x="3176" y="88"/>
                  </a:lnTo>
                  <a:lnTo>
                    <a:pt x="3176" y="90"/>
                  </a:lnTo>
                  <a:moveTo>
                    <a:pt x="3165" y="82"/>
                  </a:moveTo>
                  <a:lnTo>
                    <a:pt x="3167" y="83"/>
                  </a:lnTo>
                  <a:lnTo>
                    <a:pt x="3169" y="83"/>
                  </a:lnTo>
                  <a:lnTo>
                    <a:pt x="3170" y="83"/>
                  </a:lnTo>
                  <a:lnTo>
                    <a:pt x="3169" y="82"/>
                  </a:lnTo>
                  <a:lnTo>
                    <a:pt x="3167" y="82"/>
                  </a:lnTo>
                  <a:lnTo>
                    <a:pt x="3165" y="82"/>
                  </a:lnTo>
                  <a:moveTo>
                    <a:pt x="3136" y="86"/>
                  </a:moveTo>
                  <a:lnTo>
                    <a:pt x="3138" y="88"/>
                  </a:lnTo>
                  <a:lnTo>
                    <a:pt x="3139" y="88"/>
                  </a:lnTo>
                  <a:lnTo>
                    <a:pt x="3141" y="88"/>
                  </a:lnTo>
                  <a:lnTo>
                    <a:pt x="3141" y="86"/>
                  </a:lnTo>
                  <a:lnTo>
                    <a:pt x="3139" y="86"/>
                  </a:lnTo>
                  <a:lnTo>
                    <a:pt x="3138" y="86"/>
                  </a:lnTo>
                  <a:lnTo>
                    <a:pt x="3136" y="86"/>
                  </a:lnTo>
                  <a:moveTo>
                    <a:pt x="3118" y="62"/>
                  </a:moveTo>
                  <a:lnTo>
                    <a:pt x="3119" y="62"/>
                  </a:lnTo>
                  <a:lnTo>
                    <a:pt x="3121" y="62"/>
                  </a:lnTo>
                  <a:lnTo>
                    <a:pt x="3118" y="60"/>
                  </a:lnTo>
                  <a:lnTo>
                    <a:pt x="3118" y="62"/>
                  </a:lnTo>
                  <a:moveTo>
                    <a:pt x="3054" y="60"/>
                  </a:moveTo>
                  <a:lnTo>
                    <a:pt x="3056" y="60"/>
                  </a:lnTo>
                  <a:lnTo>
                    <a:pt x="3056" y="59"/>
                  </a:lnTo>
                  <a:lnTo>
                    <a:pt x="3054" y="59"/>
                  </a:lnTo>
                  <a:lnTo>
                    <a:pt x="3054" y="60"/>
                  </a:lnTo>
                  <a:moveTo>
                    <a:pt x="3049" y="59"/>
                  </a:moveTo>
                  <a:lnTo>
                    <a:pt x="3051" y="59"/>
                  </a:lnTo>
                  <a:lnTo>
                    <a:pt x="3053" y="59"/>
                  </a:lnTo>
                  <a:lnTo>
                    <a:pt x="3051" y="57"/>
                  </a:lnTo>
                  <a:lnTo>
                    <a:pt x="3049" y="57"/>
                  </a:lnTo>
                  <a:lnTo>
                    <a:pt x="3049" y="59"/>
                  </a:lnTo>
                  <a:moveTo>
                    <a:pt x="3025" y="83"/>
                  </a:moveTo>
                  <a:lnTo>
                    <a:pt x="3023" y="83"/>
                  </a:lnTo>
                  <a:lnTo>
                    <a:pt x="3025" y="85"/>
                  </a:lnTo>
                  <a:lnTo>
                    <a:pt x="3026" y="85"/>
                  </a:lnTo>
                  <a:lnTo>
                    <a:pt x="3025" y="83"/>
                  </a:lnTo>
                  <a:moveTo>
                    <a:pt x="3022" y="80"/>
                  </a:moveTo>
                  <a:lnTo>
                    <a:pt x="3023" y="80"/>
                  </a:lnTo>
                  <a:lnTo>
                    <a:pt x="3025" y="80"/>
                  </a:lnTo>
                  <a:lnTo>
                    <a:pt x="3025" y="79"/>
                  </a:lnTo>
                  <a:lnTo>
                    <a:pt x="3023" y="77"/>
                  </a:lnTo>
                  <a:lnTo>
                    <a:pt x="3023" y="79"/>
                  </a:lnTo>
                  <a:lnTo>
                    <a:pt x="3022" y="77"/>
                  </a:lnTo>
                  <a:lnTo>
                    <a:pt x="3022" y="79"/>
                  </a:lnTo>
                  <a:lnTo>
                    <a:pt x="3020" y="79"/>
                  </a:lnTo>
                  <a:lnTo>
                    <a:pt x="3020" y="80"/>
                  </a:lnTo>
                  <a:lnTo>
                    <a:pt x="3022" y="80"/>
                  </a:lnTo>
                  <a:moveTo>
                    <a:pt x="3026" y="107"/>
                  </a:moveTo>
                  <a:lnTo>
                    <a:pt x="3028" y="107"/>
                  </a:lnTo>
                  <a:lnTo>
                    <a:pt x="3029" y="107"/>
                  </a:lnTo>
                  <a:lnTo>
                    <a:pt x="3031" y="107"/>
                  </a:lnTo>
                  <a:lnTo>
                    <a:pt x="3032" y="107"/>
                  </a:lnTo>
                  <a:lnTo>
                    <a:pt x="3032" y="108"/>
                  </a:lnTo>
                  <a:lnTo>
                    <a:pt x="3032" y="108"/>
                  </a:lnTo>
                  <a:lnTo>
                    <a:pt x="3034" y="108"/>
                  </a:lnTo>
                  <a:lnTo>
                    <a:pt x="3034" y="110"/>
                  </a:lnTo>
                  <a:lnTo>
                    <a:pt x="3034" y="111"/>
                  </a:lnTo>
                  <a:lnTo>
                    <a:pt x="3034" y="111"/>
                  </a:lnTo>
                  <a:lnTo>
                    <a:pt x="3034" y="113"/>
                  </a:lnTo>
                  <a:lnTo>
                    <a:pt x="3036" y="113"/>
                  </a:lnTo>
                  <a:lnTo>
                    <a:pt x="3037" y="113"/>
                  </a:lnTo>
                  <a:lnTo>
                    <a:pt x="3039" y="113"/>
                  </a:lnTo>
                  <a:lnTo>
                    <a:pt x="3037" y="111"/>
                  </a:lnTo>
                  <a:lnTo>
                    <a:pt x="3039" y="111"/>
                  </a:lnTo>
                  <a:lnTo>
                    <a:pt x="3039" y="111"/>
                  </a:lnTo>
                  <a:lnTo>
                    <a:pt x="3037" y="111"/>
                  </a:lnTo>
                  <a:lnTo>
                    <a:pt x="3037" y="110"/>
                  </a:lnTo>
                  <a:lnTo>
                    <a:pt x="3036" y="110"/>
                  </a:lnTo>
                  <a:lnTo>
                    <a:pt x="3036" y="108"/>
                  </a:lnTo>
                  <a:lnTo>
                    <a:pt x="3034" y="108"/>
                  </a:lnTo>
                  <a:lnTo>
                    <a:pt x="3032" y="107"/>
                  </a:lnTo>
                  <a:lnTo>
                    <a:pt x="3032" y="107"/>
                  </a:lnTo>
                  <a:lnTo>
                    <a:pt x="3032" y="105"/>
                  </a:lnTo>
                  <a:lnTo>
                    <a:pt x="3031" y="105"/>
                  </a:lnTo>
                  <a:lnTo>
                    <a:pt x="3029" y="105"/>
                  </a:lnTo>
                  <a:lnTo>
                    <a:pt x="3029" y="104"/>
                  </a:lnTo>
                  <a:lnTo>
                    <a:pt x="3028" y="104"/>
                  </a:lnTo>
                  <a:lnTo>
                    <a:pt x="3028" y="102"/>
                  </a:lnTo>
                  <a:lnTo>
                    <a:pt x="3028" y="100"/>
                  </a:lnTo>
                  <a:lnTo>
                    <a:pt x="3026" y="99"/>
                  </a:lnTo>
                  <a:lnTo>
                    <a:pt x="3025" y="99"/>
                  </a:lnTo>
                  <a:lnTo>
                    <a:pt x="3025" y="97"/>
                  </a:lnTo>
                  <a:lnTo>
                    <a:pt x="3023" y="97"/>
                  </a:lnTo>
                  <a:lnTo>
                    <a:pt x="3022" y="97"/>
                  </a:lnTo>
                  <a:lnTo>
                    <a:pt x="3022" y="99"/>
                  </a:lnTo>
                  <a:lnTo>
                    <a:pt x="3023" y="99"/>
                  </a:lnTo>
                  <a:lnTo>
                    <a:pt x="3025" y="99"/>
                  </a:lnTo>
                  <a:lnTo>
                    <a:pt x="3025" y="100"/>
                  </a:lnTo>
                  <a:lnTo>
                    <a:pt x="3025" y="102"/>
                  </a:lnTo>
                  <a:lnTo>
                    <a:pt x="3023" y="102"/>
                  </a:lnTo>
                  <a:lnTo>
                    <a:pt x="3022" y="102"/>
                  </a:lnTo>
                  <a:lnTo>
                    <a:pt x="3022" y="104"/>
                  </a:lnTo>
                  <a:lnTo>
                    <a:pt x="3023" y="104"/>
                  </a:lnTo>
                  <a:lnTo>
                    <a:pt x="3025" y="104"/>
                  </a:lnTo>
                  <a:lnTo>
                    <a:pt x="3025" y="105"/>
                  </a:lnTo>
                  <a:lnTo>
                    <a:pt x="3026" y="107"/>
                  </a:lnTo>
                  <a:moveTo>
                    <a:pt x="3031" y="111"/>
                  </a:moveTo>
                  <a:lnTo>
                    <a:pt x="3031" y="111"/>
                  </a:lnTo>
                  <a:lnTo>
                    <a:pt x="3032" y="111"/>
                  </a:lnTo>
                  <a:lnTo>
                    <a:pt x="3031" y="111"/>
                  </a:lnTo>
                  <a:lnTo>
                    <a:pt x="3029" y="110"/>
                  </a:lnTo>
                  <a:lnTo>
                    <a:pt x="3029" y="108"/>
                  </a:lnTo>
                  <a:lnTo>
                    <a:pt x="3028" y="108"/>
                  </a:lnTo>
                  <a:lnTo>
                    <a:pt x="3028" y="110"/>
                  </a:lnTo>
                  <a:lnTo>
                    <a:pt x="3029" y="110"/>
                  </a:lnTo>
                  <a:lnTo>
                    <a:pt x="3029" y="111"/>
                  </a:lnTo>
                  <a:lnTo>
                    <a:pt x="3031" y="111"/>
                  </a:lnTo>
                  <a:moveTo>
                    <a:pt x="3026" y="138"/>
                  </a:moveTo>
                  <a:lnTo>
                    <a:pt x="3028" y="139"/>
                  </a:lnTo>
                  <a:lnTo>
                    <a:pt x="3029" y="139"/>
                  </a:lnTo>
                  <a:lnTo>
                    <a:pt x="3031" y="139"/>
                  </a:lnTo>
                  <a:lnTo>
                    <a:pt x="3032" y="139"/>
                  </a:lnTo>
                  <a:lnTo>
                    <a:pt x="3032" y="139"/>
                  </a:lnTo>
                  <a:lnTo>
                    <a:pt x="3032" y="138"/>
                  </a:lnTo>
                  <a:lnTo>
                    <a:pt x="3032" y="138"/>
                  </a:lnTo>
                  <a:lnTo>
                    <a:pt x="3031" y="139"/>
                  </a:lnTo>
                  <a:lnTo>
                    <a:pt x="3029" y="138"/>
                  </a:lnTo>
                  <a:lnTo>
                    <a:pt x="3028" y="138"/>
                  </a:lnTo>
                  <a:lnTo>
                    <a:pt x="3026" y="138"/>
                  </a:lnTo>
                  <a:moveTo>
                    <a:pt x="2811" y="155"/>
                  </a:moveTo>
                  <a:lnTo>
                    <a:pt x="2813" y="155"/>
                  </a:lnTo>
                  <a:lnTo>
                    <a:pt x="2811" y="153"/>
                  </a:lnTo>
                  <a:lnTo>
                    <a:pt x="2811" y="155"/>
                  </a:lnTo>
                  <a:moveTo>
                    <a:pt x="2740" y="373"/>
                  </a:moveTo>
                  <a:lnTo>
                    <a:pt x="2740" y="375"/>
                  </a:lnTo>
                  <a:lnTo>
                    <a:pt x="2742" y="375"/>
                  </a:lnTo>
                  <a:lnTo>
                    <a:pt x="2742" y="373"/>
                  </a:lnTo>
                  <a:lnTo>
                    <a:pt x="2740" y="373"/>
                  </a:lnTo>
                  <a:moveTo>
                    <a:pt x="2740" y="376"/>
                  </a:moveTo>
                  <a:lnTo>
                    <a:pt x="2742" y="378"/>
                  </a:lnTo>
                  <a:lnTo>
                    <a:pt x="2742" y="376"/>
                  </a:lnTo>
                  <a:lnTo>
                    <a:pt x="2740" y="376"/>
                  </a:lnTo>
                  <a:moveTo>
                    <a:pt x="2738" y="371"/>
                  </a:moveTo>
                  <a:lnTo>
                    <a:pt x="2740" y="371"/>
                  </a:lnTo>
                  <a:lnTo>
                    <a:pt x="2740" y="371"/>
                  </a:lnTo>
                  <a:lnTo>
                    <a:pt x="2738" y="371"/>
                  </a:lnTo>
                  <a:lnTo>
                    <a:pt x="2738" y="371"/>
                  </a:lnTo>
                  <a:moveTo>
                    <a:pt x="2551" y="296"/>
                  </a:moveTo>
                  <a:lnTo>
                    <a:pt x="2553" y="296"/>
                  </a:lnTo>
                  <a:lnTo>
                    <a:pt x="2551" y="294"/>
                  </a:lnTo>
                  <a:lnTo>
                    <a:pt x="2551" y="296"/>
                  </a:lnTo>
                  <a:moveTo>
                    <a:pt x="2550" y="291"/>
                  </a:moveTo>
                  <a:lnTo>
                    <a:pt x="2550" y="292"/>
                  </a:lnTo>
                  <a:lnTo>
                    <a:pt x="2550" y="291"/>
                  </a:lnTo>
                  <a:lnTo>
                    <a:pt x="2550" y="291"/>
                  </a:lnTo>
                  <a:moveTo>
                    <a:pt x="2496" y="322"/>
                  </a:moveTo>
                  <a:lnTo>
                    <a:pt x="2497" y="320"/>
                  </a:lnTo>
                  <a:lnTo>
                    <a:pt x="2496" y="320"/>
                  </a:lnTo>
                  <a:lnTo>
                    <a:pt x="2496" y="322"/>
                  </a:lnTo>
                  <a:moveTo>
                    <a:pt x="2482" y="418"/>
                  </a:moveTo>
                  <a:lnTo>
                    <a:pt x="2480" y="418"/>
                  </a:lnTo>
                  <a:lnTo>
                    <a:pt x="2480" y="419"/>
                  </a:lnTo>
                  <a:lnTo>
                    <a:pt x="2482" y="418"/>
                  </a:lnTo>
                  <a:moveTo>
                    <a:pt x="2633" y="478"/>
                  </a:moveTo>
                  <a:lnTo>
                    <a:pt x="2632" y="480"/>
                  </a:lnTo>
                  <a:lnTo>
                    <a:pt x="2633" y="480"/>
                  </a:lnTo>
                  <a:lnTo>
                    <a:pt x="2633" y="478"/>
                  </a:lnTo>
                  <a:moveTo>
                    <a:pt x="2839" y="438"/>
                  </a:moveTo>
                  <a:lnTo>
                    <a:pt x="2838" y="438"/>
                  </a:lnTo>
                  <a:lnTo>
                    <a:pt x="2838" y="437"/>
                  </a:lnTo>
                  <a:lnTo>
                    <a:pt x="2838" y="433"/>
                  </a:lnTo>
                  <a:lnTo>
                    <a:pt x="2836" y="433"/>
                  </a:lnTo>
                  <a:lnTo>
                    <a:pt x="2836" y="430"/>
                  </a:lnTo>
                  <a:lnTo>
                    <a:pt x="2836" y="429"/>
                  </a:lnTo>
                  <a:lnTo>
                    <a:pt x="2834" y="429"/>
                  </a:lnTo>
                  <a:lnTo>
                    <a:pt x="2833" y="429"/>
                  </a:lnTo>
                  <a:lnTo>
                    <a:pt x="2833" y="427"/>
                  </a:lnTo>
                  <a:lnTo>
                    <a:pt x="2831" y="429"/>
                  </a:lnTo>
                  <a:lnTo>
                    <a:pt x="2831" y="427"/>
                  </a:lnTo>
                  <a:lnTo>
                    <a:pt x="2830" y="426"/>
                  </a:lnTo>
                  <a:lnTo>
                    <a:pt x="2828" y="426"/>
                  </a:lnTo>
                  <a:lnTo>
                    <a:pt x="2828" y="424"/>
                  </a:lnTo>
                  <a:lnTo>
                    <a:pt x="2827" y="424"/>
                  </a:lnTo>
                  <a:lnTo>
                    <a:pt x="2825" y="424"/>
                  </a:lnTo>
                  <a:lnTo>
                    <a:pt x="2824" y="423"/>
                  </a:lnTo>
                  <a:lnTo>
                    <a:pt x="2822" y="423"/>
                  </a:lnTo>
                  <a:lnTo>
                    <a:pt x="2822" y="421"/>
                  </a:lnTo>
                  <a:lnTo>
                    <a:pt x="2820" y="421"/>
                  </a:lnTo>
                  <a:lnTo>
                    <a:pt x="2820" y="419"/>
                  </a:lnTo>
                  <a:lnTo>
                    <a:pt x="2819" y="419"/>
                  </a:lnTo>
                  <a:lnTo>
                    <a:pt x="2817" y="418"/>
                  </a:lnTo>
                  <a:lnTo>
                    <a:pt x="2816" y="418"/>
                  </a:lnTo>
                  <a:lnTo>
                    <a:pt x="2816" y="416"/>
                  </a:lnTo>
                  <a:lnTo>
                    <a:pt x="2814" y="416"/>
                  </a:lnTo>
                  <a:lnTo>
                    <a:pt x="2814" y="415"/>
                  </a:lnTo>
                  <a:lnTo>
                    <a:pt x="2813" y="413"/>
                  </a:lnTo>
                  <a:lnTo>
                    <a:pt x="2810" y="412"/>
                  </a:lnTo>
                  <a:lnTo>
                    <a:pt x="2810" y="410"/>
                  </a:lnTo>
                  <a:lnTo>
                    <a:pt x="2810" y="410"/>
                  </a:lnTo>
                  <a:lnTo>
                    <a:pt x="2808" y="409"/>
                  </a:lnTo>
                  <a:lnTo>
                    <a:pt x="2807" y="409"/>
                  </a:lnTo>
                  <a:lnTo>
                    <a:pt x="2807" y="409"/>
                  </a:lnTo>
                  <a:lnTo>
                    <a:pt x="2803" y="409"/>
                  </a:lnTo>
                  <a:lnTo>
                    <a:pt x="2802" y="409"/>
                  </a:lnTo>
                  <a:lnTo>
                    <a:pt x="2802" y="407"/>
                  </a:lnTo>
                  <a:lnTo>
                    <a:pt x="2800" y="407"/>
                  </a:lnTo>
                  <a:lnTo>
                    <a:pt x="2800" y="406"/>
                  </a:lnTo>
                  <a:lnTo>
                    <a:pt x="2799" y="406"/>
                  </a:lnTo>
                  <a:lnTo>
                    <a:pt x="2797" y="406"/>
                  </a:lnTo>
                  <a:lnTo>
                    <a:pt x="2797" y="404"/>
                  </a:lnTo>
                  <a:lnTo>
                    <a:pt x="2796" y="404"/>
                  </a:lnTo>
                  <a:lnTo>
                    <a:pt x="2794" y="404"/>
                  </a:lnTo>
                  <a:lnTo>
                    <a:pt x="2794" y="402"/>
                  </a:lnTo>
                  <a:lnTo>
                    <a:pt x="2793" y="402"/>
                  </a:lnTo>
                  <a:lnTo>
                    <a:pt x="2793" y="401"/>
                  </a:lnTo>
                  <a:lnTo>
                    <a:pt x="2791" y="401"/>
                  </a:lnTo>
                  <a:lnTo>
                    <a:pt x="2791" y="399"/>
                  </a:lnTo>
                  <a:lnTo>
                    <a:pt x="2790" y="399"/>
                  </a:lnTo>
                  <a:lnTo>
                    <a:pt x="2788" y="399"/>
                  </a:lnTo>
                  <a:lnTo>
                    <a:pt x="2786" y="399"/>
                  </a:lnTo>
                  <a:lnTo>
                    <a:pt x="2786" y="398"/>
                  </a:lnTo>
                  <a:lnTo>
                    <a:pt x="2788" y="398"/>
                  </a:lnTo>
                  <a:lnTo>
                    <a:pt x="2788" y="396"/>
                  </a:lnTo>
                  <a:lnTo>
                    <a:pt x="2788" y="395"/>
                  </a:lnTo>
                  <a:lnTo>
                    <a:pt x="2790" y="396"/>
                  </a:lnTo>
                  <a:lnTo>
                    <a:pt x="2791" y="396"/>
                  </a:lnTo>
                  <a:lnTo>
                    <a:pt x="2793" y="396"/>
                  </a:lnTo>
                  <a:lnTo>
                    <a:pt x="2794" y="396"/>
                  </a:lnTo>
                  <a:lnTo>
                    <a:pt x="2796" y="396"/>
                  </a:lnTo>
                  <a:lnTo>
                    <a:pt x="2797" y="396"/>
                  </a:lnTo>
                  <a:lnTo>
                    <a:pt x="2797" y="395"/>
                  </a:lnTo>
                  <a:lnTo>
                    <a:pt x="2796" y="393"/>
                  </a:lnTo>
                  <a:lnTo>
                    <a:pt x="2796" y="392"/>
                  </a:lnTo>
                  <a:lnTo>
                    <a:pt x="2797" y="390"/>
                  </a:lnTo>
                  <a:lnTo>
                    <a:pt x="2797" y="388"/>
                  </a:lnTo>
                  <a:lnTo>
                    <a:pt x="2797" y="387"/>
                  </a:lnTo>
                  <a:lnTo>
                    <a:pt x="2799" y="387"/>
                  </a:lnTo>
                  <a:lnTo>
                    <a:pt x="2800" y="387"/>
                  </a:lnTo>
                  <a:lnTo>
                    <a:pt x="2800" y="385"/>
                  </a:lnTo>
                  <a:lnTo>
                    <a:pt x="2802" y="385"/>
                  </a:lnTo>
                  <a:lnTo>
                    <a:pt x="2803" y="387"/>
                  </a:lnTo>
                  <a:lnTo>
                    <a:pt x="2805" y="387"/>
                  </a:lnTo>
                  <a:lnTo>
                    <a:pt x="2805" y="385"/>
                  </a:lnTo>
                  <a:lnTo>
                    <a:pt x="2803" y="385"/>
                  </a:lnTo>
                  <a:lnTo>
                    <a:pt x="2802" y="384"/>
                  </a:lnTo>
                  <a:lnTo>
                    <a:pt x="2800" y="384"/>
                  </a:lnTo>
                  <a:lnTo>
                    <a:pt x="2800" y="382"/>
                  </a:lnTo>
                  <a:lnTo>
                    <a:pt x="2799" y="382"/>
                  </a:lnTo>
                  <a:lnTo>
                    <a:pt x="2797" y="382"/>
                  </a:lnTo>
                  <a:lnTo>
                    <a:pt x="2797" y="381"/>
                  </a:lnTo>
                  <a:lnTo>
                    <a:pt x="2796" y="379"/>
                  </a:lnTo>
                  <a:lnTo>
                    <a:pt x="2797" y="379"/>
                  </a:lnTo>
                  <a:lnTo>
                    <a:pt x="2799" y="379"/>
                  </a:lnTo>
                  <a:lnTo>
                    <a:pt x="2799" y="378"/>
                  </a:lnTo>
                  <a:lnTo>
                    <a:pt x="2800" y="378"/>
                  </a:lnTo>
                  <a:lnTo>
                    <a:pt x="2802" y="378"/>
                  </a:lnTo>
                  <a:lnTo>
                    <a:pt x="2803" y="379"/>
                  </a:lnTo>
                  <a:lnTo>
                    <a:pt x="2803" y="378"/>
                  </a:lnTo>
                  <a:lnTo>
                    <a:pt x="2802" y="378"/>
                  </a:lnTo>
                  <a:lnTo>
                    <a:pt x="2802" y="376"/>
                  </a:lnTo>
                  <a:lnTo>
                    <a:pt x="2803" y="376"/>
                  </a:lnTo>
                  <a:lnTo>
                    <a:pt x="2805" y="376"/>
                  </a:lnTo>
                  <a:lnTo>
                    <a:pt x="2807" y="375"/>
                  </a:lnTo>
                  <a:lnTo>
                    <a:pt x="2808" y="375"/>
                  </a:lnTo>
                  <a:lnTo>
                    <a:pt x="2808" y="373"/>
                  </a:lnTo>
                  <a:lnTo>
                    <a:pt x="2810" y="373"/>
                  </a:lnTo>
                  <a:lnTo>
                    <a:pt x="2810" y="373"/>
                  </a:lnTo>
                  <a:lnTo>
                    <a:pt x="2810" y="371"/>
                  </a:lnTo>
                  <a:lnTo>
                    <a:pt x="2810" y="373"/>
                  </a:lnTo>
                  <a:lnTo>
                    <a:pt x="2810" y="371"/>
                  </a:lnTo>
                  <a:lnTo>
                    <a:pt x="2810" y="371"/>
                  </a:lnTo>
                  <a:lnTo>
                    <a:pt x="2808" y="371"/>
                  </a:lnTo>
                  <a:lnTo>
                    <a:pt x="2807" y="371"/>
                  </a:lnTo>
                  <a:lnTo>
                    <a:pt x="2807" y="371"/>
                  </a:lnTo>
                  <a:lnTo>
                    <a:pt x="2805" y="371"/>
                  </a:lnTo>
                  <a:lnTo>
                    <a:pt x="2803" y="371"/>
                  </a:lnTo>
                  <a:lnTo>
                    <a:pt x="2803" y="373"/>
                  </a:lnTo>
                  <a:lnTo>
                    <a:pt x="2802" y="371"/>
                  </a:lnTo>
                  <a:lnTo>
                    <a:pt x="2800" y="373"/>
                  </a:lnTo>
                  <a:lnTo>
                    <a:pt x="2799" y="373"/>
                  </a:lnTo>
                  <a:lnTo>
                    <a:pt x="2797" y="373"/>
                  </a:lnTo>
                  <a:lnTo>
                    <a:pt x="2796" y="373"/>
                  </a:lnTo>
                  <a:lnTo>
                    <a:pt x="2794" y="373"/>
                  </a:lnTo>
                  <a:lnTo>
                    <a:pt x="2793" y="373"/>
                  </a:lnTo>
                  <a:lnTo>
                    <a:pt x="2793" y="375"/>
                  </a:lnTo>
                  <a:lnTo>
                    <a:pt x="2791" y="375"/>
                  </a:lnTo>
                  <a:lnTo>
                    <a:pt x="2790" y="375"/>
                  </a:lnTo>
                  <a:lnTo>
                    <a:pt x="2790" y="376"/>
                  </a:lnTo>
                  <a:lnTo>
                    <a:pt x="2788" y="376"/>
                  </a:lnTo>
                  <a:lnTo>
                    <a:pt x="2786" y="376"/>
                  </a:lnTo>
                  <a:lnTo>
                    <a:pt x="2785" y="376"/>
                  </a:lnTo>
                  <a:lnTo>
                    <a:pt x="2785" y="378"/>
                  </a:lnTo>
                  <a:lnTo>
                    <a:pt x="2783" y="378"/>
                  </a:lnTo>
                  <a:lnTo>
                    <a:pt x="2782" y="378"/>
                  </a:lnTo>
                  <a:lnTo>
                    <a:pt x="2780" y="378"/>
                  </a:lnTo>
                  <a:lnTo>
                    <a:pt x="2779" y="378"/>
                  </a:lnTo>
                  <a:lnTo>
                    <a:pt x="2777" y="379"/>
                  </a:lnTo>
                  <a:lnTo>
                    <a:pt x="2776" y="381"/>
                  </a:lnTo>
                  <a:lnTo>
                    <a:pt x="2774" y="381"/>
                  </a:lnTo>
                  <a:lnTo>
                    <a:pt x="2774" y="382"/>
                  </a:lnTo>
                  <a:lnTo>
                    <a:pt x="2773" y="382"/>
                  </a:lnTo>
                  <a:lnTo>
                    <a:pt x="2773" y="381"/>
                  </a:lnTo>
                  <a:lnTo>
                    <a:pt x="2773" y="381"/>
                  </a:lnTo>
                  <a:lnTo>
                    <a:pt x="2773" y="382"/>
                  </a:lnTo>
                  <a:lnTo>
                    <a:pt x="2773" y="384"/>
                  </a:lnTo>
                  <a:lnTo>
                    <a:pt x="2771" y="384"/>
                  </a:lnTo>
                  <a:lnTo>
                    <a:pt x="2769" y="384"/>
                  </a:lnTo>
                  <a:lnTo>
                    <a:pt x="2769" y="385"/>
                  </a:lnTo>
                  <a:lnTo>
                    <a:pt x="2769" y="387"/>
                  </a:lnTo>
                  <a:lnTo>
                    <a:pt x="2769" y="388"/>
                  </a:lnTo>
                  <a:lnTo>
                    <a:pt x="2771" y="388"/>
                  </a:lnTo>
                  <a:lnTo>
                    <a:pt x="2771" y="390"/>
                  </a:lnTo>
                  <a:lnTo>
                    <a:pt x="2773" y="392"/>
                  </a:lnTo>
                  <a:lnTo>
                    <a:pt x="2773" y="395"/>
                  </a:lnTo>
                  <a:lnTo>
                    <a:pt x="2774" y="396"/>
                  </a:lnTo>
                  <a:lnTo>
                    <a:pt x="2776" y="396"/>
                  </a:lnTo>
                  <a:lnTo>
                    <a:pt x="2777" y="396"/>
                  </a:lnTo>
                  <a:lnTo>
                    <a:pt x="2777" y="395"/>
                  </a:lnTo>
                  <a:lnTo>
                    <a:pt x="2779" y="395"/>
                  </a:lnTo>
                  <a:lnTo>
                    <a:pt x="2780" y="395"/>
                  </a:lnTo>
                  <a:lnTo>
                    <a:pt x="2782" y="395"/>
                  </a:lnTo>
                  <a:lnTo>
                    <a:pt x="2782" y="393"/>
                  </a:lnTo>
                  <a:lnTo>
                    <a:pt x="2783" y="393"/>
                  </a:lnTo>
                  <a:lnTo>
                    <a:pt x="2783" y="395"/>
                  </a:lnTo>
                  <a:lnTo>
                    <a:pt x="2785" y="395"/>
                  </a:lnTo>
                  <a:lnTo>
                    <a:pt x="2786" y="395"/>
                  </a:lnTo>
                  <a:lnTo>
                    <a:pt x="2786" y="396"/>
                  </a:lnTo>
                  <a:lnTo>
                    <a:pt x="2785" y="396"/>
                  </a:lnTo>
                  <a:lnTo>
                    <a:pt x="2783" y="396"/>
                  </a:lnTo>
                  <a:lnTo>
                    <a:pt x="2783" y="398"/>
                  </a:lnTo>
                  <a:lnTo>
                    <a:pt x="2785" y="399"/>
                  </a:lnTo>
                  <a:lnTo>
                    <a:pt x="2783" y="399"/>
                  </a:lnTo>
                  <a:lnTo>
                    <a:pt x="2782" y="399"/>
                  </a:lnTo>
                  <a:lnTo>
                    <a:pt x="2780" y="399"/>
                  </a:lnTo>
                  <a:lnTo>
                    <a:pt x="2780" y="401"/>
                  </a:lnTo>
                  <a:lnTo>
                    <a:pt x="2779" y="401"/>
                  </a:lnTo>
                  <a:lnTo>
                    <a:pt x="2779" y="399"/>
                  </a:lnTo>
                  <a:lnTo>
                    <a:pt x="2777" y="399"/>
                  </a:lnTo>
                  <a:lnTo>
                    <a:pt x="2776" y="399"/>
                  </a:lnTo>
                  <a:lnTo>
                    <a:pt x="2774" y="399"/>
                  </a:lnTo>
                  <a:lnTo>
                    <a:pt x="2774" y="401"/>
                  </a:lnTo>
                  <a:lnTo>
                    <a:pt x="2773" y="401"/>
                  </a:lnTo>
                  <a:lnTo>
                    <a:pt x="2773" y="402"/>
                  </a:lnTo>
                  <a:lnTo>
                    <a:pt x="2771" y="402"/>
                  </a:lnTo>
                  <a:lnTo>
                    <a:pt x="2769" y="402"/>
                  </a:lnTo>
                  <a:lnTo>
                    <a:pt x="2768" y="402"/>
                  </a:lnTo>
                  <a:lnTo>
                    <a:pt x="2768" y="404"/>
                  </a:lnTo>
                  <a:lnTo>
                    <a:pt x="2766" y="404"/>
                  </a:lnTo>
                  <a:lnTo>
                    <a:pt x="2766" y="406"/>
                  </a:lnTo>
                  <a:lnTo>
                    <a:pt x="2765" y="406"/>
                  </a:lnTo>
                  <a:lnTo>
                    <a:pt x="2765" y="407"/>
                  </a:lnTo>
                  <a:lnTo>
                    <a:pt x="2763" y="407"/>
                  </a:lnTo>
                  <a:lnTo>
                    <a:pt x="2762" y="409"/>
                  </a:lnTo>
                  <a:lnTo>
                    <a:pt x="2760" y="409"/>
                  </a:lnTo>
                  <a:lnTo>
                    <a:pt x="2759" y="407"/>
                  </a:lnTo>
                  <a:lnTo>
                    <a:pt x="2757" y="407"/>
                  </a:lnTo>
                  <a:lnTo>
                    <a:pt x="2756" y="406"/>
                  </a:lnTo>
                  <a:lnTo>
                    <a:pt x="2757" y="406"/>
                  </a:lnTo>
                  <a:lnTo>
                    <a:pt x="2757" y="404"/>
                  </a:lnTo>
                  <a:lnTo>
                    <a:pt x="2757" y="402"/>
                  </a:lnTo>
                  <a:lnTo>
                    <a:pt x="2759" y="402"/>
                  </a:lnTo>
                  <a:lnTo>
                    <a:pt x="2759" y="401"/>
                  </a:lnTo>
                  <a:lnTo>
                    <a:pt x="2759" y="399"/>
                  </a:lnTo>
                  <a:lnTo>
                    <a:pt x="2757" y="399"/>
                  </a:lnTo>
                  <a:lnTo>
                    <a:pt x="2757" y="398"/>
                  </a:lnTo>
                  <a:lnTo>
                    <a:pt x="2756" y="398"/>
                  </a:lnTo>
                  <a:lnTo>
                    <a:pt x="2754" y="398"/>
                  </a:lnTo>
                  <a:lnTo>
                    <a:pt x="2754" y="396"/>
                  </a:lnTo>
                  <a:lnTo>
                    <a:pt x="2752" y="396"/>
                  </a:lnTo>
                  <a:lnTo>
                    <a:pt x="2751" y="396"/>
                  </a:lnTo>
                  <a:lnTo>
                    <a:pt x="2749" y="395"/>
                  </a:lnTo>
                  <a:lnTo>
                    <a:pt x="2749" y="396"/>
                  </a:lnTo>
                  <a:lnTo>
                    <a:pt x="2748" y="396"/>
                  </a:lnTo>
                  <a:lnTo>
                    <a:pt x="2746" y="395"/>
                  </a:lnTo>
                  <a:lnTo>
                    <a:pt x="2748" y="395"/>
                  </a:lnTo>
                  <a:lnTo>
                    <a:pt x="2748" y="393"/>
                  </a:lnTo>
                  <a:lnTo>
                    <a:pt x="2749" y="393"/>
                  </a:lnTo>
                  <a:lnTo>
                    <a:pt x="2751" y="393"/>
                  </a:lnTo>
                  <a:lnTo>
                    <a:pt x="2751" y="392"/>
                  </a:lnTo>
                  <a:lnTo>
                    <a:pt x="2754" y="390"/>
                  </a:lnTo>
                  <a:lnTo>
                    <a:pt x="2756" y="390"/>
                  </a:lnTo>
                  <a:lnTo>
                    <a:pt x="2756" y="388"/>
                  </a:lnTo>
                  <a:lnTo>
                    <a:pt x="2757" y="388"/>
                  </a:lnTo>
                  <a:lnTo>
                    <a:pt x="2759" y="388"/>
                  </a:lnTo>
                  <a:lnTo>
                    <a:pt x="2759" y="387"/>
                  </a:lnTo>
                  <a:lnTo>
                    <a:pt x="2759" y="385"/>
                  </a:lnTo>
                  <a:lnTo>
                    <a:pt x="2757" y="385"/>
                  </a:lnTo>
                  <a:lnTo>
                    <a:pt x="2757" y="387"/>
                  </a:lnTo>
                  <a:lnTo>
                    <a:pt x="2756" y="387"/>
                  </a:lnTo>
                  <a:lnTo>
                    <a:pt x="2756" y="385"/>
                  </a:lnTo>
                  <a:lnTo>
                    <a:pt x="2754" y="385"/>
                  </a:lnTo>
                  <a:lnTo>
                    <a:pt x="2752" y="385"/>
                  </a:lnTo>
                  <a:lnTo>
                    <a:pt x="2751" y="385"/>
                  </a:lnTo>
                  <a:lnTo>
                    <a:pt x="2749" y="385"/>
                  </a:lnTo>
                  <a:lnTo>
                    <a:pt x="2748" y="385"/>
                  </a:lnTo>
                  <a:lnTo>
                    <a:pt x="2746" y="385"/>
                  </a:lnTo>
                  <a:lnTo>
                    <a:pt x="2745" y="385"/>
                  </a:lnTo>
                  <a:lnTo>
                    <a:pt x="2745" y="384"/>
                  </a:lnTo>
                  <a:lnTo>
                    <a:pt x="2743" y="384"/>
                  </a:lnTo>
                  <a:lnTo>
                    <a:pt x="2743" y="385"/>
                  </a:lnTo>
                  <a:lnTo>
                    <a:pt x="2740" y="384"/>
                  </a:lnTo>
                  <a:lnTo>
                    <a:pt x="2740" y="382"/>
                  </a:lnTo>
                  <a:lnTo>
                    <a:pt x="2742" y="382"/>
                  </a:lnTo>
                  <a:lnTo>
                    <a:pt x="2743" y="382"/>
                  </a:lnTo>
                  <a:lnTo>
                    <a:pt x="2742" y="381"/>
                  </a:lnTo>
                  <a:lnTo>
                    <a:pt x="2743" y="381"/>
                  </a:lnTo>
                  <a:lnTo>
                    <a:pt x="2745" y="381"/>
                  </a:lnTo>
                  <a:lnTo>
                    <a:pt x="2746" y="381"/>
                  </a:lnTo>
                  <a:lnTo>
                    <a:pt x="2746" y="379"/>
                  </a:lnTo>
                  <a:lnTo>
                    <a:pt x="2745" y="379"/>
                  </a:lnTo>
                  <a:lnTo>
                    <a:pt x="2743" y="379"/>
                  </a:lnTo>
                  <a:lnTo>
                    <a:pt x="2742" y="379"/>
                  </a:lnTo>
                  <a:lnTo>
                    <a:pt x="2740" y="379"/>
                  </a:lnTo>
                  <a:lnTo>
                    <a:pt x="2738" y="378"/>
                  </a:lnTo>
                  <a:lnTo>
                    <a:pt x="2738" y="376"/>
                  </a:lnTo>
                  <a:lnTo>
                    <a:pt x="2737" y="376"/>
                  </a:lnTo>
                  <a:lnTo>
                    <a:pt x="2737" y="378"/>
                  </a:lnTo>
                  <a:lnTo>
                    <a:pt x="2738" y="378"/>
                  </a:lnTo>
                  <a:lnTo>
                    <a:pt x="2738" y="379"/>
                  </a:lnTo>
                  <a:lnTo>
                    <a:pt x="2740" y="379"/>
                  </a:lnTo>
                  <a:lnTo>
                    <a:pt x="2740" y="381"/>
                  </a:lnTo>
                  <a:lnTo>
                    <a:pt x="2738" y="381"/>
                  </a:lnTo>
                  <a:lnTo>
                    <a:pt x="2737" y="379"/>
                  </a:lnTo>
                  <a:lnTo>
                    <a:pt x="2735" y="379"/>
                  </a:lnTo>
                  <a:lnTo>
                    <a:pt x="2735" y="379"/>
                  </a:lnTo>
                  <a:lnTo>
                    <a:pt x="2734" y="379"/>
                  </a:lnTo>
                  <a:lnTo>
                    <a:pt x="2732" y="379"/>
                  </a:lnTo>
                  <a:lnTo>
                    <a:pt x="2731" y="381"/>
                  </a:lnTo>
                  <a:lnTo>
                    <a:pt x="2732" y="381"/>
                  </a:lnTo>
                  <a:lnTo>
                    <a:pt x="2732" y="382"/>
                  </a:lnTo>
                  <a:lnTo>
                    <a:pt x="2731" y="382"/>
                  </a:lnTo>
                  <a:lnTo>
                    <a:pt x="2731" y="384"/>
                  </a:lnTo>
                  <a:lnTo>
                    <a:pt x="2729" y="384"/>
                  </a:lnTo>
                  <a:lnTo>
                    <a:pt x="2729" y="385"/>
                  </a:lnTo>
                  <a:lnTo>
                    <a:pt x="2728" y="387"/>
                  </a:lnTo>
                  <a:lnTo>
                    <a:pt x="2726" y="388"/>
                  </a:lnTo>
                  <a:lnTo>
                    <a:pt x="2725" y="388"/>
                  </a:lnTo>
                  <a:lnTo>
                    <a:pt x="2723" y="390"/>
                  </a:lnTo>
                  <a:lnTo>
                    <a:pt x="2721" y="390"/>
                  </a:lnTo>
                  <a:lnTo>
                    <a:pt x="2720" y="390"/>
                  </a:lnTo>
                  <a:lnTo>
                    <a:pt x="2720" y="392"/>
                  </a:lnTo>
                  <a:lnTo>
                    <a:pt x="2720" y="393"/>
                  </a:lnTo>
                  <a:lnTo>
                    <a:pt x="2720" y="395"/>
                  </a:lnTo>
                  <a:lnTo>
                    <a:pt x="2721" y="395"/>
                  </a:lnTo>
                  <a:lnTo>
                    <a:pt x="2721" y="396"/>
                  </a:lnTo>
                  <a:lnTo>
                    <a:pt x="2721" y="398"/>
                  </a:lnTo>
                  <a:lnTo>
                    <a:pt x="2721" y="399"/>
                  </a:lnTo>
                  <a:lnTo>
                    <a:pt x="2720" y="399"/>
                  </a:lnTo>
                  <a:lnTo>
                    <a:pt x="2720" y="401"/>
                  </a:lnTo>
                  <a:lnTo>
                    <a:pt x="2720" y="402"/>
                  </a:lnTo>
                  <a:lnTo>
                    <a:pt x="2717" y="402"/>
                  </a:lnTo>
                  <a:lnTo>
                    <a:pt x="2715" y="402"/>
                  </a:lnTo>
                  <a:lnTo>
                    <a:pt x="2715" y="401"/>
                  </a:lnTo>
                  <a:lnTo>
                    <a:pt x="2715" y="399"/>
                  </a:lnTo>
                  <a:lnTo>
                    <a:pt x="2714" y="399"/>
                  </a:lnTo>
                  <a:lnTo>
                    <a:pt x="2714" y="401"/>
                  </a:lnTo>
                  <a:lnTo>
                    <a:pt x="2712" y="401"/>
                  </a:lnTo>
                  <a:lnTo>
                    <a:pt x="2712" y="402"/>
                  </a:lnTo>
                  <a:lnTo>
                    <a:pt x="2714" y="402"/>
                  </a:lnTo>
                  <a:lnTo>
                    <a:pt x="2714" y="404"/>
                  </a:lnTo>
                  <a:lnTo>
                    <a:pt x="2712" y="406"/>
                  </a:lnTo>
                  <a:lnTo>
                    <a:pt x="2714" y="406"/>
                  </a:lnTo>
                  <a:lnTo>
                    <a:pt x="2712" y="407"/>
                  </a:lnTo>
                  <a:lnTo>
                    <a:pt x="2711" y="409"/>
                  </a:lnTo>
                  <a:lnTo>
                    <a:pt x="2711" y="409"/>
                  </a:lnTo>
                  <a:lnTo>
                    <a:pt x="2711" y="410"/>
                  </a:lnTo>
                  <a:lnTo>
                    <a:pt x="2711" y="412"/>
                  </a:lnTo>
                  <a:lnTo>
                    <a:pt x="2711" y="413"/>
                  </a:lnTo>
                  <a:lnTo>
                    <a:pt x="2711" y="415"/>
                  </a:lnTo>
                  <a:lnTo>
                    <a:pt x="2709" y="416"/>
                  </a:lnTo>
                  <a:lnTo>
                    <a:pt x="2711" y="418"/>
                  </a:lnTo>
                  <a:lnTo>
                    <a:pt x="2711" y="419"/>
                  </a:lnTo>
                  <a:lnTo>
                    <a:pt x="2709" y="419"/>
                  </a:lnTo>
                  <a:lnTo>
                    <a:pt x="2708" y="419"/>
                  </a:lnTo>
                  <a:lnTo>
                    <a:pt x="2706" y="419"/>
                  </a:lnTo>
                  <a:lnTo>
                    <a:pt x="2704" y="421"/>
                  </a:lnTo>
                  <a:lnTo>
                    <a:pt x="2704" y="423"/>
                  </a:lnTo>
                  <a:lnTo>
                    <a:pt x="2703" y="423"/>
                  </a:lnTo>
                  <a:lnTo>
                    <a:pt x="2703" y="424"/>
                  </a:lnTo>
                  <a:lnTo>
                    <a:pt x="2703" y="426"/>
                  </a:lnTo>
                  <a:lnTo>
                    <a:pt x="2703" y="427"/>
                  </a:lnTo>
                  <a:lnTo>
                    <a:pt x="2703" y="429"/>
                  </a:lnTo>
                  <a:lnTo>
                    <a:pt x="2701" y="429"/>
                  </a:lnTo>
                  <a:lnTo>
                    <a:pt x="2701" y="430"/>
                  </a:lnTo>
                  <a:lnTo>
                    <a:pt x="2700" y="430"/>
                  </a:lnTo>
                  <a:lnTo>
                    <a:pt x="2698" y="432"/>
                  </a:lnTo>
                  <a:lnTo>
                    <a:pt x="2698" y="433"/>
                  </a:lnTo>
                  <a:lnTo>
                    <a:pt x="2700" y="433"/>
                  </a:lnTo>
                  <a:lnTo>
                    <a:pt x="2701" y="433"/>
                  </a:lnTo>
                  <a:lnTo>
                    <a:pt x="2701" y="435"/>
                  </a:lnTo>
                  <a:lnTo>
                    <a:pt x="2701" y="437"/>
                  </a:lnTo>
                  <a:lnTo>
                    <a:pt x="2703" y="437"/>
                  </a:lnTo>
                  <a:lnTo>
                    <a:pt x="2703" y="438"/>
                  </a:lnTo>
                  <a:lnTo>
                    <a:pt x="2704" y="438"/>
                  </a:lnTo>
                  <a:lnTo>
                    <a:pt x="2704" y="440"/>
                  </a:lnTo>
                  <a:lnTo>
                    <a:pt x="2703" y="440"/>
                  </a:lnTo>
                  <a:lnTo>
                    <a:pt x="2703" y="441"/>
                  </a:lnTo>
                  <a:lnTo>
                    <a:pt x="2704" y="441"/>
                  </a:lnTo>
                  <a:lnTo>
                    <a:pt x="2704" y="443"/>
                  </a:lnTo>
                  <a:lnTo>
                    <a:pt x="2704" y="444"/>
                  </a:lnTo>
                  <a:lnTo>
                    <a:pt x="2706" y="444"/>
                  </a:lnTo>
                  <a:lnTo>
                    <a:pt x="2706" y="446"/>
                  </a:lnTo>
                  <a:lnTo>
                    <a:pt x="2708" y="446"/>
                  </a:lnTo>
                  <a:lnTo>
                    <a:pt x="2709" y="446"/>
                  </a:lnTo>
                  <a:lnTo>
                    <a:pt x="2712" y="447"/>
                  </a:lnTo>
                  <a:lnTo>
                    <a:pt x="2714" y="447"/>
                  </a:lnTo>
                  <a:lnTo>
                    <a:pt x="2715" y="447"/>
                  </a:lnTo>
                  <a:lnTo>
                    <a:pt x="2717" y="447"/>
                  </a:lnTo>
                  <a:lnTo>
                    <a:pt x="2718" y="447"/>
                  </a:lnTo>
                  <a:lnTo>
                    <a:pt x="2720" y="449"/>
                  </a:lnTo>
                  <a:lnTo>
                    <a:pt x="2723" y="449"/>
                  </a:lnTo>
                  <a:lnTo>
                    <a:pt x="2726" y="449"/>
                  </a:lnTo>
                  <a:lnTo>
                    <a:pt x="2726" y="447"/>
                  </a:lnTo>
                  <a:lnTo>
                    <a:pt x="2728" y="447"/>
                  </a:lnTo>
                  <a:lnTo>
                    <a:pt x="2728" y="449"/>
                  </a:lnTo>
                  <a:lnTo>
                    <a:pt x="2731" y="449"/>
                  </a:lnTo>
                  <a:lnTo>
                    <a:pt x="2732" y="449"/>
                  </a:lnTo>
                  <a:lnTo>
                    <a:pt x="2735" y="449"/>
                  </a:lnTo>
                  <a:lnTo>
                    <a:pt x="2735" y="449"/>
                  </a:lnTo>
                  <a:lnTo>
                    <a:pt x="2737" y="449"/>
                  </a:lnTo>
                  <a:lnTo>
                    <a:pt x="2737" y="447"/>
                  </a:lnTo>
                  <a:lnTo>
                    <a:pt x="2737" y="446"/>
                  </a:lnTo>
                  <a:lnTo>
                    <a:pt x="2738" y="446"/>
                  </a:lnTo>
                  <a:lnTo>
                    <a:pt x="2740" y="446"/>
                  </a:lnTo>
                  <a:lnTo>
                    <a:pt x="2742" y="446"/>
                  </a:lnTo>
                  <a:lnTo>
                    <a:pt x="2743" y="444"/>
                  </a:lnTo>
                  <a:lnTo>
                    <a:pt x="2745" y="444"/>
                  </a:lnTo>
                  <a:lnTo>
                    <a:pt x="2745" y="443"/>
                  </a:lnTo>
                  <a:lnTo>
                    <a:pt x="2746" y="443"/>
                  </a:lnTo>
                  <a:lnTo>
                    <a:pt x="2748" y="443"/>
                  </a:lnTo>
                  <a:lnTo>
                    <a:pt x="2748" y="441"/>
                  </a:lnTo>
                  <a:lnTo>
                    <a:pt x="2749" y="441"/>
                  </a:lnTo>
                  <a:lnTo>
                    <a:pt x="2751" y="441"/>
                  </a:lnTo>
                  <a:lnTo>
                    <a:pt x="2752" y="440"/>
                  </a:lnTo>
                  <a:lnTo>
                    <a:pt x="2754" y="440"/>
                  </a:lnTo>
                  <a:lnTo>
                    <a:pt x="2757" y="438"/>
                  </a:lnTo>
                  <a:lnTo>
                    <a:pt x="2759" y="438"/>
                  </a:lnTo>
                  <a:lnTo>
                    <a:pt x="2762" y="440"/>
                  </a:lnTo>
                  <a:lnTo>
                    <a:pt x="2763" y="440"/>
                  </a:lnTo>
                  <a:lnTo>
                    <a:pt x="2766" y="440"/>
                  </a:lnTo>
                  <a:lnTo>
                    <a:pt x="2768" y="440"/>
                  </a:lnTo>
                  <a:lnTo>
                    <a:pt x="2769" y="440"/>
                  </a:lnTo>
                  <a:lnTo>
                    <a:pt x="2771" y="440"/>
                  </a:lnTo>
                  <a:lnTo>
                    <a:pt x="2773" y="438"/>
                  </a:lnTo>
                  <a:lnTo>
                    <a:pt x="2773" y="438"/>
                  </a:lnTo>
                  <a:lnTo>
                    <a:pt x="2773" y="440"/>
                  </a:lnTo>
                  <a:lnTo>
                    <a:pt x="2774" y="441"/>
                  </a:lnTo>
                  <a:lnTo>
                    <a:pt x="2774" y="443"/>
                  </a:lnTo>
                  <a:lnTo>
                    <a:pt x="2776" y="443"/>
                  </a:lnTo>
                  <a:lnTo>
                    <a:pt x="2777" y="443"/>
                  </a:lnTo>
                  <a:lnTo>
                    <a:pt x="2777" y="444"/>
                  </a:lnTo>
                  <a:lnTo>
                    <a:pt x="2779" y="444"/>
                  </a:lnTo>
                  <a:lnTo>
                    <a:pt x="2779" y="443"/>
                  </a:lnTo>
                  <a:lnTo>
                    <a:pt x="2780" y="443"/>
                  </a:lnTo>
                  <a:lnTo>
                    <a:pt x="2782" y="443"/>
                  </a:lnTo>
                  <a:lnTo>
                    <a:pt x="2783" y="444"/>
                  </a:lnTo>
                  <a:lnTo>
                    <a:pt x="2783" y="446"/>
                  </a:lnTo>
                  <a:lnTo>
                    <a:pt x="2785" y="446"/>
                  </a:lnTo>
                  <a:lnTo>
                    <a:pt x="2786" y="446"/>
                  </a:lnTo>
                  <a:lnTo>
                    <a:pt x="2786" y="447"/>
                  </a:lnTo>
                  <a:lnTo>
                    <a:pt x="2788" y="447"/>
                  </a:lnTo>
                  <a:lnTo>
                    <a:pt x="2788" y="446"/>
                  </a:lnTo>
                  <a:lnTo>
                    <a:pt x="2790" y="446"/>
                  </a:lnTo>
                  <a:lnTo>
                    <a:pt x="2791" y="446"/>
                  </a:lnTo>
                  <a:lnTo>
                    <a:pt x="2793" y="447"/>
                  </a:lnTo>
                  <a:lnTo>
                    <a:pt x="2793" y="449"/>
                  </a:lnTo>
                  <a:lnTo>
                    <a:pt x="2794" y="449"/>
                  </a:lnTo>
                  <a:lnTo>
                    <a:pt x="2796" y="449"/>
                  </a:lnTo>
                  <a:lnTo>
                    <a:pt x="2797" y="449"/>
                  </a:lnTo>
                  <a:lnTo>
                    <a:pt x="2797" y="450"/>
                  </a:lnTo>
                  <a:lnTo>
                    <a:pt x="2799" y="450"/>
                  </a:lnTo>
                  <a:lnTo>
                    <a:pt x="2799" y="449"/>
                  </a:lnTo>
                  <a:lnTo>
                    <a:pt x="2800" y="449"/>
                  </a:lnTo>
                  <a:lnTo>
                    <a:pt x="2800" y="450"/>
                  </a:lnTo>
                  <a:lnTo>
                    <a:pt x="2802" y="450"/>
                  </a:lnTo>
                  <a:lnTo>
                    <a:pt x="2803" y="450"/>
                  </a:lnTo>
                  <a:lnTo>
                    <a:pt x="2805" y="452"/>
                  </a:lnTo>
                  <a:lnTo>
                    <a:pt x="2807" y="452"/>
                  </a:lnTo>
                  <a:lnTo>
                    <a:pt x="2808" y="452"/>
                  </a:lnTo>
                  <a:lnTo>
                    <a:pt x="2810" y="450"/>
                  </a:lnTo>
                  <a:lnTo>
                    <a:pt x="2810" y="452"/>
                  </a:lnTo>
                  <a:lnTo>
                    <a:pt x="2810" y="450"/>
                  </a:lnTo>
                  <a:lnTo>
                    <a:pt x="2811" y="450"/>
                  </a:lnTo>
                  <a:lnTo>
                    <a:pt x="2813" y="450"/>
                  </a:lnTo>
                  <a:lnTo>
                    <a:pt x="2813" y="449"/>
                  </a:lnTo>
                  <a:lnTo>
                    <a:pt x="2814" y="449"/>
                  </a:lnTo>
                  <a:lnTo>
                    <a:pt x="2814" y="450"/>
                  </a:lnTo>
                  <a:lnTo>
                    <a:pt x="2816" y="450"/>
                  </a:lnTo>
                  <a:lnTo>
                    <a:pt x="2816" y="449"/>
                  </a:lnTo>
                  <a:lnTo>
                    <a:pt x="2817" y="449"/>
                  </a:lnTo>
                  <a:lnTo>
                    <a:pt x="2817" y="450"/>
                  </a:lnTo>
                  <a:lnTo>
                    <a:pt x="2819" y="450"/>
                  </a:lnTo>
                  <a:lnTo>
                    <a:pt x="2820" y="450"/>
                  </a:lnTo>
                  <a:lnTo>
                    <a:pt x="2822" y="450"/>
                  </a:lnTo>
                  <a:lnTo>
                    <a:pt x="2822" y="452"/>
                  </a:lnTo>
                  <a:lnTo>
                    <a:pt x="2824" y="452"/>
                  </a:lnTo>
                  <a:lnTo>
                    <a:pt x="2825" y="452"/>
                  </a:lnTo>
                  <a:lnTo>
                    <a:pt x="2825" y="450"/>
                  </a:lnTo>
                  <a:lnTo>
                    <a:pt x="2827" y="450"/>
                  </a:lnTo>
                  <a:lnTo>
                    <a:pt x="2828" y="450"/>
                  </a:lnTo>
                  <a:lnTo>
                    <a:pt x="2828" y="449"/>
                  </a:lnTo>
                  <a:lnTo>
                    <a:pt x="2830" y="449"/>
                  </a:lnTo>
                  <a:lnTo>
                    <a:pt x="2830" y="447"/>
                  </a:lnTo>
                  <a:lnTo>
                    <a:pt x="2831" y="447"/>
                  </a:lnTo>
                  <a:lnTo>
                    <a:pt x="2833" y="447"/>
                  </a:lnTo>
                  <a:lnTo>
                    <a:pt x="2834" y="447"/>
                  </a:lnTo>
                  <a:lnTo>
                    <a:pt x="2834" y="446"/>
                  </a:lnTo>
                  <a:lnTo>
                    <a:pt x="2836" y="446"/>
                  </a:lnTo>
                  <a:lnTo>
                    <a:pt x="2836" y="446"/>
                  </a:lnTo>
                  <a:lnTo>
                    <a:pt x="2838" y="446"/>
                  </a:lnTo>
                  <a:lnTo>
                    <a:pt x="2838" y="444"/>
                  </a:lnTo>
                  <a:lnTo>
                    <a:pt x="2839" y="443"/>
                  </a:lnTo>
                  <a:lnTo>
                    <a:pt x="2839" y="441"/>
                  </a:lnTo>
                  <a:lnTo>
                    <a:pt x="2839" y="440"/>
                  </a:lnTo>
                  <a:lnTo>
                    <a:pt x="2839" y="438"/>
                  </a:lnTo>
                  <a:moveTo>
                    <a:pt x="2799" y="388"/>
                  </a:moveTo>
                  <a:lnTo>
                    <a:pt x="2799" y="390"/>
                  </a:lnTo>
                  <a:lnTo>
                    <a:pt x="2800" y="388"/>
                  </a:lnTo>
                  <a:lnTo>
                    <a:pt x="2799" y="388"/>
                  </a:lnTo>
                  <a:moveTo>
                    <a:pt x="2940" y="588"/>
                  </a:moveTo>
                  <a:lnTo>
                    <a:pt x="2938" y="588"/>
                  </a:lnTo>
                  <a:lnTo>
                    <a:pt x="2937" y="588"/>
                  </a:lnTo>
                  <a:lnTo>
                    <a:pt x="2938" y="590"/>
                  </a:lnTo>
                  <a:lnTo>
                    <a:pt x="2940" y="590"/>
                  </a:lnTo>
                  <a:lnTo>
                    <a:pt x="2940" y="588"/>
                  </a:lnTo>
                  <a:moveTo>
                    <a:pt x="2974" y="503"/>
                  </a:moveTo>
                  <a:lnTo>
                    <a:pt x="2972" y="502"/>
                  </a:lnTo>
                  <a:lnTo>
                    <a:pt x="2972" y="500"/>
                  </a:lnTo>
                  <a:lnTo>
                    <a:pt x="2971" y="498"/>
                  </a:lnTo>
                  <a:lnTo>
                    <a:pt x="2971" y="497"/>
                  </a:lnTo>
                  <a:lnTo>
                    <a:pt x="2971" y="495"/>
                  </a:lnTo>
                  <a:lnTo>
                    <a:pt x="2969" y="495"/>
                  </a:lnTo>
                  <a:lnTo>
                    <a:pt x="2969" y="494"/>
                  </a:lnTo>
                  <a:lnTo>
                    <a:pt x="2967" y="489"/>
                  </a:lnTo>
                  <a:lnTo>
                    <a:pt x="2967" y="488"/>
                  </a:lnTo>
                  <a:lnTo>
                    <a:pt x="2967" y="486"/>
                  </a:lnTo>
                  <a:lnTo>
                    <a:pt x="2967" y="485"/>
                  </a:lnTo>
                  <a:lnTo>
                    <a:pt x="2966" y="485"/>
                  </a:lnTo>
                  <a:lnTo>
                    <a:pt x="2966" y="485"/>
                  </a:lnTo>
                  <a:lnTo>
                    <a:pt x="2966" y="483"/>
                  </a:lnTo>
                  <a:lnTo>
                    <a:pt x="2966" y="481"/>
                  </a:lnTo>
                  <a:lnTo>
                    <a:pt x="2966" y="480"/>
                  </a:lnTo>
                  <a:lnTo>
                    <a:pt x="2966" y="478"/>
                  </a:lnTo>
                  <a:lnTo>
                    <a:pt x="2964" y="478"/>
                  </a:lnTo>
                  <a:lnTo>
                    <a:pt x="2964" y="477"/>
                  </a:lnTo>
                  <a:lnTo>
                    <a:pt x="2963" y="477"/>
                  </a:lnTo>
                  <a:lnTo>
                    <a:pt x="2961" y="475"/>
                  </a:lnTo>
                  <a:lnTo>
                    <a:pt x="2961" y="474"/>
                  </a:lnTo>
                  <a:lnTo>
                    <a:pt x="2960" y="474"/>
                  </a:lnTo>
                  <a:lnTo>
                    <a:pt x="2958" y="474"/>
                  </a:lnTo>
                  <a:lnTo>
                    <a:pt x="2958" y="474"/>
                  </a:lnTo>
                  <a:lnTo>
                    <a:pt x="2957" y="472"/>
                  </a:lnTo>
                  <a:lnTo>
                    <a:pt x="2957" y="471"/>
                  </a:lnTo>
                  <a:lnTo>
                    <a:pt x="2958" y="469"/>
                  </a:lnTo>
                  <a:lnTo>
                    <a:pt x="2958" y="471"/>
                  </a:lnTo>
                  <a:lnTo>
                    <a:pt x="2958" y="471"/>
                  </a:lnTo>
                  <a:lnTo>
                    <a:pt x="2960" y="471"/>
                  </a:lnTo>
                  <a:lnTo>
                    <a:pt x="2961" y="471"/>
                  </a:lnTo>
                  <a:lnTo>
                    <a:pt x="2960" y="469"/>
                  </a:lnTo>
                  <a:lnTo>
                    <a:pt x="2958" y="469"/>
                  </a:lnTo>
                  <a:lnTo>
                    <a:pt x="2958" y="467"/>
                  </a:lnTo>
                  <a:lnTo>
                    <a:pt x="2958" y="467"/>
                  </a:lnTo>
                  <a:lnTo>
                    <a:pt x="2958" y="466"/>
                  </a:lnTo>
                  <a:lnTo>
                    <a:pt x="2958" y="464"/>
                  </a:lnTo>
                  <a:lnTo>
                    <a:pt x="2958" y="464"/>
                  </a:lnTo>
                  <a:lnTo>
                    <a:pt x="2957" y="464"/>
                  </a:lnTo>
                  <a:lnTo>
                    <a:pt x="2955" y="464"/>
                  </a:lnTo>
                  <a:lnTo>
                    <a:pt x="2954" y="464"/>
                  </a:lnTo>
                  <a:lnTo>
                    <a:pt x="2952" y="464"/>
                  </a:lnTo>
                  <a:lnTo>
                    <a:pt x="2950" y="464"/>
                  </a:lnTo>
                  <a:lnTo>
                    <a:pt x="2950" y="463"/>
                  </a:lnTo>
                  <a:lnTo>
                    <a:pt x="2950" y="461"/>
                  </a:lnTo>
                  <a:lnTo>
                    <a:pt x="2950" y="460"/>
                  </a:lnTo>
                  <a:lnTo>
                    <a:pt x="2949" y="460"/>
                  </a:lnTo>
                  <a:lnTo>
                    <a:pt x="2949" y="458"/>
                  </a:lnTo>
                  <a:lnTo>
                    <a:pt x="2949" y="457"/>
                  </a:lnTo>
                  <a:lnTo>
                    <a:pt x="2950" y="457"/>
                  </a:lnTo>
                  <a:lnTo>
                    <a:pt x="2950" y="455"/>
                  </a:lnTo>
                  <a:lnTo>
                    <a:pt x="2949" y="455"/>
                  </a:lnTo>
                  <a:lnTo>
                    <a:pt x="2949" y="454"/>
                  </a:lnTo>
                  <a:lnTo>
                    <a:pt x="2950" y="452"/>
                  </a:lnTo>
                  <a:lnTo>
                    <a:pt x="2952" y="452"/>
                  </a:lnTo>
                  <a:lnTo>
                    <a:pt x="2952" y="454"/>
                  </a:lnTo>
                  <a:lnTo>
                    <a:pt x="2954" y="454"/>
                  </a:lnTo>
                  <a:lnTo>
                    <a:pt x="2955" y="454"/>
                  </a:lnTo>
                  <a:lnTo>
                    <a:pt x="2957" y="454"/>
                  </a:lnTo>
                  <a:lnTo>
                    <a:pt x="2957" y="452"/>
                  </a:lnTo>
                  <a:lnTo>
                    <a:pt x="2958" y="452"/>
                  </a:lnTo>
                  <a:lnTo>
                    <a:pt x="2958" y="454"/>
                  </a:lnTo>
                  <a:lnTo>
                    <a:pt x="2958" y="455"/>
                  </a:lnTo>
                  <a:lnTo>
                    <a:pt x="2958" y="455"/>
                  </a:lnTo>
                  <a:lnTo>
                    <a:pt x="2960" y="455"/>
                  </a:lnTo>
                  <a:lnTo>
                    <a:pt x="2961" y="455"/>
                  </a:lnTo>
                  <a:lnTo>
                    <a:pt x="2961" y="454"/>
                  </a:lnTo>
                  <a:lnTo>
                    <a:pt x="2963" y="455"/>
                  </a:lnTo>
                  <a:lnTo>
                    <a:pt x="2963" y="454"/>
                  </a:lnTo>
                  <a:lnTo>
                    <a:pt x="2963" y="452"/>
                  </a:lnTo>
                  <a:lnTo>
                    <a:pt x="2964" y="452"/>
                  </a:lnTo>
                  <a:lnTo>
                    <a:pt x="2964" y="454"/>
                  </a:lnTo>
                  <a:lnTo>
                    <a:pt x="2966" y="454"/>
                  </a:lnTo>
                  <a:lnTo>
                    <a:pt x="2966" y="452"/>
                  </a:lnTo>
                  <a:lnTo>
                    <a:pt x="2967" y="452"/>
                  </a:lnTo>
                  <a:lnTo>
                    <a:pt x="2967" y="450"/>
                  </a:lnTo>
                  <a:lnTo>
                    <a:pt x="2966" y="450"/>
                  </a:lnTo>
                  <a:lnTo>
                    <a:pt x="2966" y="449"/>
                  </a:lnTo>
                  <a:lnTo>
                    <a:pt x="2964" y="447"/>
                  </a:lnTo>
                  <a:lnTo>
                    <a:pt x="2963" y="446"/>
                  </a:lnTo>
                  <a:lnTo>
                    <a:pt x="2961" y="446"/>
                  </a:lnTo>
                  <a:lnTo>
                    <a:pt x="2960" y="446"/>
                  </a:lnTo>
                  <a:lnTo>
                    <a:pt x="2960" y="446"/>
                  </a:lnTo>
                  <a:lnTo>
                    <a:pt x="2958" y="446"/>
                  </a:lnTo>
                  <a:lnTo>
                    <a:pt x="2958" y="444"/>
                  </a:lnTo>
                  <a:lnTo>
                    <a:pt x="2958" y="443"/>
                  </a:lnTo>
                  <a:lnTo>
                    <a:pt x="2958" y="441"/>
                  </a:lnTo>
                  <a:lnTo>
                    <a:pt x="2958" y="441"/>
                  </a:lnTo>
                  <a:lnTo>
                    <a:pt x="2958" y="440"/>
                  </a:lnTo>
                  <a:lnTo>
                    <a:pt x="2958" y="438"/>
                  </a:lnTo>
                  <a:lnTo>
                    <a:pt x="2957" y="438"/>
                  </a:lnTo>
                  <a:lnTo>
                    <a:pt x="2957" y="437"/>
                  </a:lnTo>
                  <a:lnTo>
                    <a:pt x="2955" y="437"/>
                  </a:lnTo>
                  <a:lnTo>
                    <a:pt x="2952" y="437"/>
                  </a:lnTo>
                  <a:lnTo>
                    <a:pt x="2952" y="438"/>
                  </a:lnTo>
                  <a:lnTo>
                    <a:pt x="2950" y="438"/>
                  </a:lnTo>
                  <a:lnTo>
                    <a:pt x="2950" y="437"/>
                  </a:lnTo>
                  <a:lnTo>
                    <a:pt x="2949" y="438"/>
                  </a:lnTo>
                  <a:lnTo>
                    <a:pt x="2947" y="440"/>
                  </a:lnTo>
                  <a:lnTo>
                    <a:pt x="2947" y="441"/>
                  </a:lnTo>
                  <a:lnTo>
                    <a:pt x="2947" y="443"/>
                  </a:lnTo>
                  <a:lnTo>
                    <a:pt x="2949" y="443"/>
                  </a:lnTo>
                  <a:lnTo>
                    <a:pt x="2947" y="444"/>
                  </a:lnTo>
                  <a:lnTo>
                    <a:pt x="2949" y="444"/>
                  </a:lnTo>
                  <a:lnTo>
                    <a:pt x="2947" y="446"/>
                  </a:lnTo>
                  <a:lnTo>
                    <a:pt x="2946" y="446"/>
                  </a:lnTo>
                  <a:lnTo>
                    <a:pt x="2944" y="446"/>
                  </a:lnTo>
                  <a:lnTo>
                    <a:pt x="2944" y="444"/>
                  </a:lnTo>
                  <a:lnTo>
                    <a:pt x="2944" y="443"/>
                  </a:lnTo>
                  <a:lnTo>
                    <a:pt x="2943" y="443"/>
                  </a:lnTo>
                  <a:lnTo>
                    <a:pt x="2943" y="441"/>
                  </a:lnTo>
                  <a:lnTo>
                    <a:pt x="2943" y="440"/>
                  </a:lnTo>
                  <a:lnTo>
                    <a:pt x="2943" y="438"/>
                  </a:lnTo>
                  <a:lnTo>
                    <a:pt x="2943" y="437"/>
                  </a:lnTo>
                  <a:lnTo>
                    <a:pt x="2943" y="435"/>
                  </a:lnTo>
                  <a:lnTo>
                    <a:pt x="2943" y="433"/>
                  </a:lnTo>
                  <a:lnTo>
                    <a:pt x="2944" y="433"/>
                  </a:lnTo>
                  <a:lnTo>
                    <a:pt x="2944" y="432"/>
                  </a:lnTo>
                  <a:lnTo>
                    <a:pt x="2944" y="430"/>
                  </a:lnTo>
                  <a:lnTo>
                    <a:pt x="2944" y="429"/>
                  </a:lnTo>
                  <a:lnTo>
                    <a:pt x="2943" y="429"/>
                  </a:lnTo>
                  <a:lnTo>
                    <a:pt x="2943" y="427"/>
                  </a:lnTo>
                  <a:lnTo>
                    <a:pt x="2941" y="427"/>
                  </a:lnTo>
                  <a:lnTo>
                    <a:pt x="2940" y="427"/>
                  </a:lnTo>
                  <a:lnTo>
                    <a:pt x="2938" y="427"/>
                  </a:lnTo>
                  <a:lnTo>
                    <a:pt x="2937" y="427"/>
                  </a:lnTo>
                  <a:lnTo>
                    <a:pt x="2935" y="427"/>
                  </a:lnTo>
                  <a:lnTo>
                    <a:pt x="2935" y="426"/>
                  </a:lnTo>
                  <a:lnTo>
                    <a:pt x="2933" y="426"/>
                  </a:lnTo>
                  <a:lnTo>
                    <a:pt x="2933" y="424"/>
                  </a:lnTo>
                  <a:lnTo>
                    <a:pt x="2932" y="424"/>
                  </a:lnTo>
                  <a:lnTo>
                    <a:pt x="2932" y="423"/>
                  </a:lnTo>
                  <a:lnTo>
                    <a:pt x="2930" y="423"/>
                  </a:lnTo>
                  <a:lnTo>
                    <a:pt x="2929" y="423"/>
                  </a:lnTo>
                  <a:lnTo>
                    <a:pt x="2929" y="421"/>
                  </a:lnTo>
                  <a:lnTo>
                    <a:pt x="2929" y="419"/>
                  </a:lnTo>
                  <a:lnTo>
                    <a:pt x="2927" y="418"/>
                  </a:lnTo>
                  <a:lnTo>
                    <a:pt x="2927" y="416"/>
                  </a:lnTo>
                  <a:lnTo>
                    <a:pt x="2926" y="416"/>
                  </a:lnTo>
                  <a:lnTo>
                    <a:pt x="2924" y="415"/>
                  </a:lnTo>
                  <a:lnTo>
                    <a:pt x="2924" y="413"/>
                  </a:lnTo>
                  <a:lnTo>
                    <a:pt x="2923" y="413"/>
                  </a:lnTo>
                  <a:lnTo>
                    <a:pt x="2923" y="412"/>
                  </a:lnTo>
                  <a:lnTo>
                    <a:pt x="2923" y="410"/>
                  </a:lnTo>
                  <a:lnTo>
                    <a:pt x="2921" y="409"/>
                  </a:lnTo>
                  <a:lnTo>
                    <a:pt x="2921" y="409"/>
                  </a:lnTo>
                  <a:lnTo>
                    <a:pt x="2918" y="409"/>
                  </a:lnTo>
                  <a:lnTo>
                    <a:pt x="2916" y="409"/>
                  </a:lnTo>
                  <a:lnTo>
                    <a:pt x="2916" y="407"/>
                  </a:lnTo>
                  <a:lnTo>
                    <a:pt x="2916" y="406"/>
                  </a:lnTo>
                  <a:lnTo>
                    <a:pt x="2916" y="404"/>
                  </a:lnTo>
                  <a:lnTo>
                    <a:pt x="2918" y="406"/>
                  </a:lnTo>
                  <a:lnTo>
                    <a:pt x="2919" y="406"/>
                  </a:lnTo>
                  <a:lnTo>
                    <a:pt x="2921" y="406"/>
                  </a:lnTo>
                  <a:lnTo>
                    <a:pt x="2921" y="406"/>
                  </a:lnTo>
                  <a:lnTo>
                    <a:pt x="2923" y="406"/>
                  </a:lnTo>
                  <a:lnTo>
                    <a:pt x="2923" y="407"/>
                  </a:lnTo>
                  <a:lnTo>
                    <a:pt x="2924" y="407"/>
                  </a:lnTo>
                  <a:lnTo>
                    <a:pt x="2926" y="406"/>
                  </a:lnTo>
                  <a:lnTo>
                    <a:pt x="2926" y="407"/>
                  </a:lnTo>
                  <a:lnTo>
                    <a:pt x="2927" y="407"/>
                  </a:lnTo>
                  <a:lnTo>
                    <a:pt x="2929" y="407"/>
                  </a:lnTo>
                  <a:lnTo>
                    <a:pt x="2929" y="406"/>
                  </a:lnTo>
                  <a:lnTo>
                    <a:pt x="2927" y="406"/>
                  </a:lnTo>
                  <a:lnTo>
                    <a:pt x="2926" y="406"/>
                  </a:lnTo>
                  <a:lnTo>
                    <a:pt x="2924" y="404"/>
                  </a:lnTo>
                  <a:lnTo>
                    <a:pt x="2923" y="402"/>
                  </a:lnTo>
                  <a:lnTo>
                    <a:pt x="2921" y="402"/>
                  </a:lnTo>
                  <a:lnTo>
                    <a:pt x="2921" y="401"/>
                  </a:lnTo>
                  <a:lnTo>
                    <a:pt x="2923" y="401"/>
                  </a:lnTo>
                  <a:lnTo>
                    <a:pt x="2923" y="399"/>
                  </a:lnTo>
                  <a:lnTo>
                    <a:pt x="2924" y="399"/>
                  </a:lnTo>
                  <a:lnTo>
                    <a:pt x="2924" y="398"/>
                  </a:lnTo>
                  <a:lnTo>
                    <a:pt x="2924" y="396"/>
                  </a:lnTo>
                  <a:lnTo>
                    <a:pt x="2924" y="395"/>
                  </a:lnTo>
                  <a:lnTo>
                    <a:pt x="2926" y="396"/>
                  </a:lnTo>
                  <a:lnTo>
                    <a:pt x="2927" y="396"/>
                  </a:lnTo>
                  <a:lnTo>
                    <a:pt x="2927" y="395"/>
                  </a:lnTo>
                  <a:lnTo>
                    <a:pt x="2929" y="395"/>
                  </a:lnTo>
                  <a:lnTo>
                    <a:pt x="2930" y="395"/>
                  </a:lnTo>
                  <a:lnTo>
                    <a:pt x="2932" y="395"/>
                  </a:lnTo>
                  <a:lnTo>
                    <a:pt x="2935" y="395"/>
                  </a:lnTo>
                  <a:lnTo>
                    <a:pt x="2935" y="393"/>
                  </a:lnTo>
                  <a:lnTo>
                    <a:pt x="2937" y="393"/>
                  </a:lnTo>
                  <a:lnTo>
                    <a:pt x="2937" y="395"/>
                  </a:lnTo>
                  <a:lnTo>
                    <a:pt x="2938" y="396"/>
                  </a:lnTo>
                  <a:lnTo>
                    <a:pt x="2940" y="396"/>
                  </a:lnTo>
                  <a:lnTo>
                    <a:pt x="2941" y="396"/>
                  </a:lnTo>
                  <a:lnTo>
                    <a:pt x="2943" y="396"/>
                  </a:lnTo>
                  <a:lnTo>
                    <a:pt x="2943" y="395"/>
                  </a:lnTo>
                  <a:lnTo>
                    <a:pt x="2941" y="395"/>
                  </a:lnTo>
                  <a:lnTo>
                    <a:pt x="2940" y="395"/>
                  </a:lnTo>
                  <a:lnTo>
                    <a:pt x="2938" y="395"/>
                  </a:lnTo>
                  <a:lnTo>
                    <a:pt x="2938" y="393"/>
                  </a:lnTo>
                  <a:lnTo>
                    <a:pt x="2937" y="393"/>
                  </a:lnTo>
                  <a:lnTo>
                    <a:pt x="2937" y="392"/>
                  </a:lnTo>
                  <a:lnTo>
                    <a:pt x="2938" y="392"/>
                  </a:lnTo>
                  <a:lnTo>
                    <a:pt x="2938" y="390"/>
                  </a:lnTo>
                  <a:lnTo>
                    <a:pt x="2938" y="388"/>
                  </a:lnTo>
                  <a:lnTo>
                    <a:pt x="2940" y="388"/>
                  </a:lnTo>
                  <a:lnTo>
                    <a:pt x="2940" y="387"/>
                  </a:lnTo>
                  <a:lnTo>
                    <a:pt x="2940" y="385"/>
                  </a:lnTo>
                  <a:lnTo>
                    <a:pt x="2940" y="384"/>
                  </a:lnTo>
                  <a:lnTo>
                    <a:pt x="2940" y="382"/>
                  </a:lnTo>
                  <a:lnTo>
                    <a:pt x="2938" y="381"/>
                  </a:lnTo>
                  <a:lnTo>
                    <a:pt x="2938" y="379"/>
                  </a:lnTo>
                  <a:lnTo>
                    <a:pt x="2940" y="379"/>
                  </a:lnTo>
                  <a:lnTo>
                    <a:pt x="2940" y="378"/>
                  </a:lnTo>
                  <a:lnTo>
                    <a:pt x="2938" y="378"/>
                  </a:lnTo>
                  <a:lnTo>
                    <a:pt x="2938" y="376"/>
                  </a:lnTo>
                  <a:lnTo>
                    <a:pt x="2937" y="376"/>
                  </a:lnTo>
                  <a:lnTo>
                    <a:pt x="2937" y="375"/>
                  </a:lnTo>
                  <a:lnTo>
                    <a:pt x="2935" y="375"/>
                  </a:lnTo>
                  <a:lnTo>
                    <a:pt x="2933" y="375"/>
                  </a:lnTo>
                  <a:lnTo>
                    <a:pt x="2932" y="375"/>
                  </a:lnTo>
                  <a:lnTo>
                    <a:pt x="2930" y="375"/>
                  </a:lnTo>
                  <a:lnTo>
                    <a:pt x="2929" y="376"/>
                  </a:lnTo>
                  <a:lnTo>
                    <a:pt x="2927" y="376"/>
                  </a:lnTo>
                  <a:lnTo>
                    <a:pt x="2927" y="375"/>
                  </a:lnTo>
                  <a:lnTo>
                    <a:pt x="2926" y="375"/>
                  </a:lnTo>
                  <a:lnTo>
                    <a:pt x="2924" y="375"/>
                  </a:lnTo>
                  <a:lnTo>
                    <a:pt x="2923" y="375"/>
                  </a:lnTo>
                  <a:lnTo>
                    <a:pt x="2924" y="373"/>
                  </a:lnTo>
                  <a:lnTo>
                    <a:pt x="2923" y="373"/>
                  </a:lnTo>
                  <a:lnTo>
                    <a:pt x="2921" y="373"/>
                  </a:lnTo>
                  <a:lnTo>
                    <a:pt x="2921" y="373"/>
                  </a:lnTo>
                  <a:lnTo>
                    <a:pt x="2919" y="373"/>
                  </a:lnTo>
                  <a:lnTo>
                    <a:pt x="2918" y="373"/>
                  </a:lnTo>
                  <a:lnTo>
                    <a:pt x="2916" y="373"/>
                  </a:lnTo>
                  <a:lnTo>
                    <a:pt x="2916" y="375"/>
                  </a:lnTo>
                  <a:lnTo>
                    <a:pt x="2915" y="375"/>
                  </a:lnTo>
                  <a:lnTo>
                    <a:pt x="2915" y="376"/>
                  </a:lnTo>
                  <a:lnTo>
                    <a:pt x="2913" y="376"/>
                  </a:lnTo>
                  <a:lnTo>
                    <a:pt x="2912" y="376"/>
                  </a:lnTo>
                  <a:lnTo>
                    <a:pt x="2912" y="378"/>
                  </a:lnTo>
                  <a:lnTo>
                    <a:pt x="2910" y="378"/>
                  </a:lnTo>
                  <a:lnTo>
                    <a:pt x="2910" y="379"/>
                  </a:lnTo>
                  <a:lnTo>
                    <a:pt x="2909" y="379"/>
                  </a:lnTo>
                  <a:lnTo>
                    <a:pt x="2907" y="379"/>
                  </a:lnTo>
                  <a:lnTo>
                    <a:pt x="2907" y="381"/>
                  </a:lnTo>
                  <a:lnTo>
                    <a:pt x="2906" y="379"/>
                  </a:lnTo>
                  <a:lnTo>
                    <a:pt x="2906" y="381"/>
                  </a:lnTo>
                  <a:lnTo>
                    <a:pt x="2904" y="381"/>
                  </a:lnTo>
                  <a:lnTo>
                    <a:pt x="2904" y="379"/>
                  </a:lnTo>
                  <a:lnTo>
                    <a:pt x="2902" y="379"/>
                  </a:lnTo>
                  <a:lnTo>
                    <a:pt x="2904" y="381"/>
                  </a:lnTo>
                  <a:lnTo>
                    <a:pt x="2902" y="381"/>
                  </a:lnTo>
                  <a:lnTo>
                    <a:pt x="2902" y="382"/>
                  </a:lnTo>
                  <a:lnTo>
                    <a:pt x="2901" y="384"/>
                  </a:lnTo>
                  <a:lnTo>
                    <a:pt x="2902" y="384"/>
                  </a:lnTo>
                  <a:lnTo>
                    <a:pt x="2902" y="385"/>
                  </a:lnTo>
                  <a:lnTo>
                    <a:pt x="2901" y="385"/>
                  </a:lnTo>
                  <a:lnTo>
                    <a:pt x="2899" y="385"/>
                  </a:lnTo>
                  <a:lnTo>
                    <a:pt x="2898" y="385"/>
                  </a:lnTo>
                  <a:lnTo>
                    <a:pt x="2898" y="387"/>
                  </a:lnTo>
                  <a:lnTo>
                    <a:pt x="2896" y="387"/>
                  </a:lnTo>
                  <a:lnTo>
                    <a:pt x="2896" y="388"/>
                  </a:lnTo>
                  <a:lnTo>
                    <a:pt x="2895" y="388"/>
                  </a:lnTo>
                  <a:lnTo>
                    <a:pt x="2895" y="390"/>
                  </a:lnTo>
                  <a:lnTo>
                    <a:pt x="2893" y="390"/>
                  </a:lnTo>
                  <a:lnTo>
                    <a:pt x="2892" y="390"/>
                  </a:lnTo>
                  <a:lnTo>
                    <a:pt x="2890" y="390"/>
                  </a:lnTo>
                  <a:lnTo>
                    <a:pt x="2890" y="392"/>
                  </a:lnTo>
                  <a:lnTo>
                    <a:pt x="2889" y="390"/>
                  </a:lnTo>
                  <a:lnTo>
                    <a:pt x="2889" y="392"/>
                  </a:lnTo>
                  <a:lnTo>
                    <a:pt x="2889" y="393"/>
                  </a:lnTo>
                  <a:lnTo>
                    <a:pt x="2887" y="393"/>
                  </a:lnTo>
                  <a:lnTo>
                    <a:pt x="2887" y="395"/>
                  </a:lnTo>
                  <a:lnTo>
                    <a:pt x="2887" y="396"/>
                  </a:lnTo>
                  <a:lnTo>
                    <a:pt x="2887" y="398"/>
                  </a:lnTo>
                  <a:lnTo>
                    <a:pt x="2885" y="398"/>
                  </a:lnTo>
                  <a:lnTo>
                    <a:pt x="2885" y="399"/>
                  </a:lnTo>
                  <a:lnTo>
                    <a:pt x="2885" y="401"/>
                  </a:lnTo>
                  <a:lnTo>
                    <a:pt x="2885" y="402"/>
                  </a:lnTo>
                  <a:lnTo>
                    <a:pt x="2884" y="402"/>
                  </a:lnTo>
                  <a:lnTo>
                    <a:pt x="2884" y="404"/>
                  </a:lnTo>
                  <a:lnTo>
                    <a:pt x="2882" y="404"/>
                  </a:lnTo>
                  <a:lnTo>
                    <a:pt x="2882" y="406"/>
                  </a:lnTo>
                  <a:lnTo>
                    <a:pt x="2882" y="407"/>
                  </a:lnTo>
                  <a:lnTo>
                    <a:pt x="2884" y="407"/>
                  </a:lnTo>
                  <a:lnTo>
                    <a:pt x="2884" y="409"/>
                  </a:lnTo>
                  <a:lnTo>
                    <a:pt x="2884" y="409"/>
                  </a:lnTo>
                  <a:lnTo>
                    <a:pt x="2885" y="409"/>
                  </a:lnTo>
                  <a:lnTo>
                    <a:pt x="2885" y="409"/>
                  </a:lnTo>
                  <a:lnTo>
                    <a:pt x="2887" y="409"/>
                  </a:lnTo>
                  <a:lnTo>
                    <a:pt x="2889" y="410"/>
                  </a:lnTo>
                  <a:lnTo>
                    <a:pt x="2889" y="412"/>
                  </a:lnTo>
                  <a:lnTo>
                    <a:pt x="2890" y="412"/>
                  </a:lnTo>
                  <a:lnTo>
                    <a:pt x="2890" y="413"/>
                  </a:lnTo>
                  <a:lnTo>
                    <a:pt x="2890" y="415"/>
                  </a:lnTo>
                  <a:lnTo>
                    <a:pt x="2890" y="416"/>
                  </a:lnTo>
                  <a:lnTo>
                    <a:pt x="2890" y="418"/>
                  </a:lnTo>
                  <a:lnTo>
                    <a:pt x="2892" y="418"/>
                  </a:lnTo>
                  <a:lnTo>
                    <a:pt x="2892" y="419"/>
                  </a:lnTo>
                  <a:lnTo>
                    <a:pt x="2892" y="421"/>
                  </a:lnTo>
                  <a:lnTo>
                    <a:pt x="2892" y="423"/>
                  </a:lnTo>
                  <a:lnTo>
                    <a:pt x="2892" y="424"/>
                  </a:lnTo>
                  <a:lnTo>
                    <a:pt x="2892" y="426"/>
                  </a:lnTo>
                  <a:lnTo>
                    <a:pt x="2893" y="426"/>
                  </a:lnTo>
                  <a:lnTo>
                    <a:pt x="2893" y="427"/>
                  </a:lnTo>
                  <a:lnTo>
                    <a:pt x="2895" y="427"/>
                  </a:lnTo>
                  <a:lnTo>
                    <a:pt x="2895" y="429"/>
                  </a:lnTo>
                  <a:lnTo>
                    <a:pt x="2895" y="430"/>
                  </a:lnTo>
                  <a:lnTo>
                    <a:pt x="2896" y="430"/>
                  </a:lnTo>
                  <a:lnTo>
                    <a:pt x="2898" y="432"/>
                  </a:lnTo>
                  <a:lnTo>
                    <a:pt x="2898" y="433"/>
                  </a:lnTo>
                  <a:lnTo>
                    <a:pt x="2899" y="433"/>
                  </a:lnTo>
                  <a:lnTo>
                    <a:pt x="2901" y="437"/>
                  </a:lnTo>
                  <a:lnTo>
                    <a:pt x="2902" y="437"/>
                  </a:lnTo>
                  <a:lnTo>
                    <a:pt x="2902" y="438"/>
                  </a:lnTo>
                  <a:lnTo>
                    <a:pt x="2902" y="440"/>
                  </a:lnTo>
                  <a:lnTo>
                    <a:pt x="2904" y="440"/>
                  </a:lnTo>
                  <a:lnTo>
                    <a:pt x="2906" y="440"/>
                  </a:lnTo>
                  <a:lnTo>
                    <a:pt x="2906" y="441"/>
                  </a:lnTo>
                  <a:lnTo>
                    <a:pt x="2907" y="443"/>
                  </a:lnTo>
                  <a:lnTo>
                    <a:pt x="2907" y="444"/>
                  </a:lnTo>
                  <a:lnTo>
                    <a:pt x="2909" y="444"/>
                  </a:lnTo>
                  <a:lnTo>
                    <a:pt x="2909" y="446"/>
                  </a:lnTo>
                  <a:lnTo>
                    <a:pt x="2910" y="446"/>
                  </a:lnTo>
                  <a:lnTo>
                    <a:pt x="2910" y="446"/>
                  </a:lnTo>
                  <a:lnTo>
                    <a:pt x="2912" y="446"/>
                  </a:lnTo>
                  <a:lnTo>
                    <a:pt x="2912" y="447"/>
                  </a:lnTo>
                  <a:lnTo>
                    <a:pt x="2912" y="449"/>
                  </a:lnTo>
                  <a:lnTo>
                    <a:pt x="2913" y="449"/>
                  </a:lnTo>
                  <a:lnTo>
                    <a:pt x="2913" y="450"/>
                  </a:lnTo>
                  <a:lnTo>
                    <a:pt x="2915" y="452"/>
                  </a:lnTo>
                  <a:lnTo>
                    <a:pt x="2916" y="454"/>
                  </a:lnTo>
                  <a:lnTo>
                    <a:pt x="2916" y="455"/>
                  </a:lnTo>
                  <a:lnTo>
                    <a:pt x="2918" y="455"/>
                  </a:lnTo>
                  <a:lnTo>
                    <a:pt x="2919" y="457"/>
                  </a:lnTo>
                  <a:lnTo>
                    <a:pt x="2921" y="457"/>
                  </a:lnTo>
                  <a:lnTo>
                    <a:pt x="2921" y="457"/>
                  </a:lnTo>
                  <a:lnTo>
                    <a:pt x="2923" y="457"/>
                  </a:lnTo>
                  <a:lnTo>
                    <a:pt x="2924" y="458"/>
                  </a:lnTo>
                  <a:lnTo>
                    <a:pt x="2926" y="460"/>
                  </a:lnTo>
                  <a:lnTo>
                    <a:pt x="2924" y="460"/>
                  </a:lnTo>
                  <a:lnTo>
                    <a:pt x="2923" y="460"/>
                  </a:lnTo>
                  <a:lnTo>
                    <a:pt x="2921" y="460"/>
                  </a:lnTo>
                  <a:lnTo>
                    <a:pt x="2921" y="460"/>
                  </a:lnTo>
                  <a:lnTo>
                    <a:pt x="2921" y="461"/>
                  </a:lnTo>
                  <a:lnTo>
                    <a:pt x="2919" y="461"/>
                  </a:lnTo>
                  <a:lnTo>
                    <a:pt x="2918" y="461"/>
                  </a:lnTo>
                  <a:lnTo>
                    <a:pt x="2918" y="463"/>
                  </a:lnTo>
                  <a:lnTo>
                    <a:pt x="2918" y="464"/>
                  </a:lnTo>
                  <a:lnTo>
                    <a:pt x="2918" y="466"/>
                  </a:lnTo>
                  <a:lnTo>
                    <a:pt x="2918" y="467"/>
                  </a:lnTo>
                  <a:lnTo>
                    <a:pt x="2919" y="467"/>
                  </a:lnTo>
                  <a:lnTo>
                    <a:pt x="2919" y="469"/>
                  </a:lnTo>
                  <a:lnTo>
                    <a:pt x="2918" y="469"/>
                  </a:lnTo>
                  <a:lnTo>
                    <a:pt x="2918" y="471"/>
                  </a:lnTo>
                  <a:lnTo>
                    <a:pt x="2919" y="472"/>
                  </a:lnTo>
                  <a:lnTo>
                    <a:pt x="2919" y="474"/>
                  </a:lnTo>
                  <a:lnTo>
                    <a:pt x="2918" y="474"/>
                  </a:lnTo>
                  <a:lnTo>
                    <a:pt x="2918" y="475"/>
                  </a:lnTo>
                  <a:lnTo>
                    <a:pt x="2918" y="477"/>
                  </a:lnTo>
                  <a:lnTo>
                    <a:pt x="2916" y="477"/>
                  </a:lnTo>
                  <a:lnTo>
                    <a:pt x="2916" y="478"/>
                  </a:lnTo>
                  <a:lnTo>
                    <a:pt x="2916" y="480"/>
                  </a:lnTo>
                  <a:lnTo>
                    <a:pt x="2915" y="480"/>
                  </a:lnTo>
                  <a:lnTo>
                    <a:pt x="2916" y="481"/>
                  </a:lnTo>
                  <a:lnTo>
                    <a:pt x="2916" y="483"/>
                  </a:lnTo>
                  <a:lnTo>
                    <a:pt x="2916" y="485"/>
                  </a:lnTo>
                  <a:lnTo>
                    <a:pt x="2916" y="486"/>
                  </a:lnTo>
                  <a:lnTo>
                    <a:pt x="2918" y="486"/>
                  </a:lnTo>
                  <a:lnTo>
                    <a:pt x="2918" y="488"/>
                  </a:lnTo>
                  <a:lnTo>
                    <a:pt x="2918" y="489"/>
                  </a:lnTo>
                  <a:lnTo>
                    <a:pt x="2919" y="491"/>
                  </a:lnTo>
                  <a:lnTo>
                    <a:pt x="2919" y="492"/>
                  </a:lnTo>
                  <a:lnTo>
                    <a:pt x="2921" y="494"/>
                  </a:lnTo>
                  <a:lnTo>
                    <a:pt x="2921" y="495"/>
                  </a:lnTo>
                  <a:lnTo>
                    <a:pt x="2923" y="497"/>
                  </a:lnTo>
                  <a:lnTo>
                    <a:pt x="2924" y="497"/>
                  </a:lnTo>
                  <a:lnTo>
                    <a:pt x="2929" y="497"/>
                  </a:lnTo>
                  <a:lnTo>
                    <a:pt x="2930" y="497"/>
                  </a:lnTo>
                  <a:lnTo>
                    <a:pt x="2932" y="498"/>
                  </a:lnTo>
                  <a:lnTo>
                    <a:pt x="2933" y="498"/>
                  </a:lnTo>
                  <a:lnTo>
                    <a:pt x="2933" y="500"/>
                  </a:lnTo>
                  <a:lnTo>
                    <a:pt x="2935" y="502"/>
                  </a:lnTo>
                  <a:lnTo>
                    <a:pt x="2937" y="502"/>
                  </a:lnTo>
                  <a:lnTo>
                    <a:pt x="2937" y="503"/>
                  </a:lnTo>
                  <a:lnTo>
                    <a:pt x="2938" y="505"/>
                  </a:lnTo>
                  <a:lnTo>
                    <a:pt x="2940" y="505"/>
                  </a:lnTo>
                  <a:lnTo>
                    <a:pt x="2941" y="506"/>
                  </a:lnTo>
                  <a:lnTo>
                    <a:pt x="2943" y="506"/>
                  </a:lnTo>
                  <a:lnTo>
                    <a:pt x="2944" y="506"/>
                  </a:lnTo>
                  <a:lnTo>
                    <a:pt x="2947" y="508"/>
                  </a:lnTo>
                  <a:lnTo>
                    <a:pt x="2949" y="508"/>
                  </a:lnTo>
                  <a:lnTo>
                    <a:pt x="2952" y="508"/>
                  </a:lnTo>
                  <a:lnTo>
                    <a:pt x="2954" y="509"/>
                  </a:lnTo>
                  <a:lnTo>
                    <a:pt x="2955" y="509"/>
                  </a:lnTo>
                  <a:lnTo>
                    <a:pt x="2957" y="508"/>
                  </a:lnTo>
                  <a:lnTo>
                    <a:pt x="2958" y="508"/>
                  </a:lnTo>
                  <a:lnTo>
                    <a:pt x="2960" y="508"/>
                  </a:lnTo>
                  <a:lnTo>
                    <a:pt x="2961" y="506"/>
                  </a:lnTo>
                  <a:lnTo>
                    <a:pt x="2963" y="506"/>
                  </a:lnTo>
                  <a:lnTo>
                    <a:pt x="2964" y="506"/>
                  </a:lnTo>
                  <a:lnTo>
                    <a:pt x="2967" y="505"/>
                  </a:lnTo>
                  <a:lnTo>
                    <a:pt x="2969" y="505"/>
                  </a:lnTo>
                  <a:lnTo>
                    <a:pt x="2971" y="506"/>
                  </a:lnTo>
                  <a:lnTo>
                    <a:pt x="2972" y="506"/>
                  </a:lnTo>
                  <a:lnTo>
                    <a:pt x="2974" y="506"/>
                  </a:lnTo>
                  <a:lnTo>
                    <a:pt x="2974" y="505"/>
                  </a:lnTo>
                  <a:lnTo>
                    <a:pt x="2974" y="503"/>
                  </a:lnTo>
                  <a:moveTo>
                    <a:pt x="3179" y="673"/>
                  </a:moveTo>
                  <a:lnTo>
                    <a:pt x="3178" y="673"/>
                  </a:lnTo>
                  <a:lnTo>
                    <a:pt x="3179" y="675"/>
                  </a:lnTo>
                  <a:lnTo>
                    <a:pt x="3179" y="673"/>
                  </a:lnTo>
                  <a:moveTo>
                    <a:pt x="3182" y="675"/>
                  </a:moveTo>
                  <a:lnTo>
                    <a:pt x="3181" y="675"/>
                  </a:lnTo>
                  <a:lnTo>
                    <a:pt x="3181" y="677"/>
                  </a:lnTo>
                  <a:lnTo>
                    <a:pt x="3182" y="677"/>
                  </a:lnTo>
                  <a:lnTo>
                    <a:pt x="3182" y="675"/>
                  </a:lnTo>
                  <a:moveTo>
                    <a:pt x="3186" y="673"/>
                  </a:moveTo>
                  <a:lnTo>
                    <a:pt x="3184" y="673"/>
                  </a:lnTo>
                  <a:lnTo>
                    <a:pt x="3184" y="675"/>
                  </a:lnTo>
                  <a:lnTo>
                    <a:pt x="3186" y="675"/>
                  </a:lnTo>
                  <a:lnTo>
                    <a:pt x="3186" y="673"/>
                  </a:lnTo>
                  <a:moveTo>
                    <a:pt x="3254" y="735"/>
                  </a:moveTo>
                  <a:lnTo>
                    <a:pt x="3252" y="734"/>
                  </a:lnTo>
                  <a:lnTo>
                    <a:pt x="3252" y="735"/>
                  </a:lnTo>
                  <a:lnTo>
                    <a:pt x="3254" y="735"/>
                  </a:lnTo>
                  <a:moveTo>
                    <a:pt x="3442" y="697"/>
                  </a:moveTo>
                  <a:lnTo>
                    <a:pt x="3441" y="697"/>
                  </a:lnTo>
                  <a:lnTo>
                    <a:pt x="3441" y="697"/>
                  </a:lnTo>
                  <a:lnTo>
                    <a:pt x="3441" y="698"/>
                  </a:lnTo>
                  <a:lnTo>
                    <a:pt x="3441" y="697"/>
                  </a:lnTo>
                  <a:lnTo>
                    <a:pt x="3442" y="698"/>
                  </a:lnTo>
                  <a:lnTo>
                    <a:pt x="3442" y="697"/>
                  </a:lnTo>
                  <a:moveTo>
                    <a:pt x="3444" y="695"/>
                  </a:moveTo>
                  <a:lnTo>
                    <a:pt x="3446" y="694"/>
                  </a:lnTo>
                  <a:lnTo>
                    <a:pt x="3444" y="694"/>
                  </a:lnTo>
                  <a:lnTo>
                    <a:pt x="3444" y="695"/>
                  </a:lnTo>
                  <a:lnTo>
                    <a:pt x="3444" y="697"/>
                  </a:lnTo>
                  <a:lnTo>
                    <a:pt x="3446" y="697"/>
                  </a:lnTo>
                  <a:lnTo>
                    <a:pt x="3444" y="695"/>
                  </a:lnTo>
                  <a:moveTo>
                    <a:pt x="3449" y="678"/>
                  </a:moveTo>
                  <a:lnTo>
                    <a:pt x="3447" y="678"/>
                  </a:lnTo>
                  <a:lnTo>
                    <a:pt x="3446" y="678"/>
                  </a:lnTo>
                  <a:lnTo>
                    <a:pt x="3447" y="680"/>
                  </a:lnTo>
                  <a:lnTo>
                    <a:pt x="3444" y="680"/>
                  </a:lnTo>
                  <a:lnTo>
                    <a:pt x="3442" y="680"/>
                  </a:lnTo>
                  <a:lnTo>
                    <a:pt x="3446" y="681"/>
                  </a:lnTo>
                  <a:lnTo>
                    <a:pt x="3447" y="681"/>
                  </a:lnTo>
                  <a:lnTo>
                    <a:pt x="3449" y="683"/>
                  </a:lnTo>
                  <a:lnTo>
                    <a:pt x="3449" y="681"/>
                  </a:lnTo>
                  <a:lnTo>
                    <a:pt x="3447" y="681"/>
                  </a:lnTo>
                  <a:lnTo>
                    <a:pt x="3447" y="680"/>
                  </a:lnTo>
                  <a:lnTo>
                    <a:pt x="3449" y="680"/>
                  </a:lnTo>
                  <a:lnTo>
                    <a:pt x="3449" y="678"/>
                  </a:lnTo>
                  <a:moveTo>
                    <a:pt x="3493" y="718"/>
                  </a:moveTo>
                  <a:lnTo>
                    <a:pt x="3492" y="717"/>
                  </a:lnTo>
                  <a:lnTo>
                    <a:pt x="3492" y="718"/>
                  </a:lnTo>
                  <a:lnTo>
                    <a:pt x="3493" y="718"/>
                  </a:lnTo>
                  <a:moveTo>
                    <a:pt x="3532" y="771"/>
                  </a:moveTo>
                  <a:lnTo>
                    <a:pt x="3531" y="771"/>
                  </a:lnTo>
                  <a:lnTo>
                    <a:pt x="3532" y="773"/>
                  </a:lnTo>
                  <a:lnTo>
                    <a:pt x="3532" y="771"/>
                  </a:lnTo>
                  <a:moveTo>
                    <a:pt x="3543" y="779"/>
                  </a:moveTo>
                  <a:lnTo>
                    <a:pt x="3541" y="777"/>
                  </a:lnTo>
                  <a:lnTo>
                    <a:pt x="3541" y="779"/>
                  </a:lnTo>
                  <a:lnTo>
                    <a:pt x="3543" y="779"/>
                  </a:lnTo>
                  <a:moveTo>
                    <a:pt x="3551" y="766"/>
                  </a:moveTo>
                  <a:lnTo>
                    <a:pt x="3549" y="766"/>
                  </a:lnTo>
                  <a:lnTo>
                    <a:pt x="3549" y="768"/>
                  </a:lnTo>
                  <a:lnTo>
                    <a:pt x="3551" y="768"/>
                  </a:lnTo>
                  <a:lnTo>
                    <a:pt x="3551" y="766"/>
                  </a:lnTo>
                  <a:moveTo>
                    <a:pt x="3569" y="770"/>
                  </a:moveTo>
                  <a:lnTo>
                    <a:pt x="3568" y="770"/>
                  </a:lnTo>
                  <a:lnTo>
                    <a:pt x="3568" y="771"/>
                  </a:lnTo>
                  <a:lnTo>
                    <a:pt x="3569" y="770"/>
                  </a:lnTo>
                  <a:moveTo>
                    <a:pt x="2694" y="457"/>
                  </a:moveTo>
                  <a:lnTo>
                    <a:pt x="2692" y="457"/>
                  </a:lnTo>
                  <a:lnTo>
                    <a:pt x="2691" y="457"/>
                  </a:lnTo>
                  <a:lnTo>
                    <a:pt x="2691" y="458"/>
                  </a:lnTo>
                  <a:lnTo>
                    <a:pt x="2692" y="458"/>
                  </a:lnTo>
                  <a:lnTo>
                    <a:pt x="2694" y="457"/>
                  </a:lnTo>
                  <a:moveTo>
                    <a:pt x="3032" y="642"/>
                  </a:moveTo>
                  <a:lnTo>
                    <a:pt x="3032" y="644"/>
                  </a:lnTo>
                  <a:lnTo>
                    <a:pt x="3032" y="644"/>
                  </a:lnTo>
                  <a:lnTo>
                    <a:pt x="3032" y="642"/>
                  </a:lnTo>
                  <a:moveTo>
                    <a:pt x="2650" y="489"/>
                  </a:moveTo>
                  <a:lnTo>
                    <a:pt x="2649" y="489"/>
                  </a:lnTo>
                  <a:lnTo>
                    <a:pt x="2647" y="488"/>
                  </a:lnTo>
                  <a:lnTo>
                    <a:pt x="2646" y="488"/>
                  </a:lnTo>
                  <a:lnTo>
                    <a:pt x="2644" y="488"/>
                  </a:lnTo>
                  <a:lnTo>
                    <a:pt x="2644" y="486"/>
                  </a:lnTo>
                  <a:lnTo>
                    <a:pt x="2643" y="486"/>
                  </a:lnTo>
                  <a:lnTo>
                    <a:pt x="2641" y="486"/>
                  </a:lnTo>
                  <a:lnTo>
                    <a:pt x="2641" y="485"/>
                  </a:lnTo>
                  <a:lnTo>
                    <a:pt x="2639" y="486"/>
                  </a:lnTo>
                  <a:lnTo>
                    <a:pt x="2639" y="488"/>
                  </a:lnTo>
                  <a:lnTo>
                    <a:pt x="2638" y="488"/>
                  </a:lnTo>
                  <a:lnTo>
                    <a:pt x="2636" y="488"/>
                  </a:lnTo>
                  <a:lnTo>
                    <a:pt x="2635" y="488"/>
                  </a:lnTo>
                  <a:lnTo>
                    <a:pt x="2635" y="489"/>
                  </a:lnTo>
                  <a:lnTo>
                    <a:pt x="2633" y="489"/>
                  </a:lnTo>
                  <a:lnTo>
                    <a:pt x="2633" y="491"/>
                  </a:lnTo>
                  <a:lnTo>
                    <a:pt x="2632" y="491"/>
                  </a:lnTo>
                  <a:lnTo>
                    <a:pt x="2632" y="492"/>
                  </a:lnTo>
                  <a:lnTo>
                    <a:pt x="2633" y="492"/>
                  </a:lnTo>
                  <a:lnTo>
                    <a:pt x="2633" y="494"/>
                  </a:lnTo>
                  <a:lnTo>
                    <a:pt x="2633" y="495"/>
                  </a:lnTo>
                  <a:lnTo>
                    <a:pt x="2635" y="494"/>
                  </a:lnTo>
                  <a:lnTo>
                    <a:pt x="2635" y="495"/>
                  </a:lnTo>
                  <a:lnTo>
                    <a:pt x="2636" y="495"/>
                  </a:lnTo>
                  <a:lnTo>
                    <a:pt x="2636" y="497"/>
                  </a:lnTo>
                  <a:lnTo>
                    <a:pt x="2638" y="498"/>
                  </a:lnTo>
                  <a:lnTo>
                    <a:pt x="2638" y="500"/>
                  </a:lnTo>
                  <a:lnTo>
                    <a:pt x="2636" y="500"/>
                  </a:lnTo>
                  <a:lnTo>
                    <a:pt x="2636" y="502"/>
                  </a:lnTo>
                  <a:lnTo>
                    <a:pt x="2636" y="503"/>
                  </a:lnTo>
                  <a:lnTo>
                    <a:pt x="2638" y="505"/>
                  </a:lnTo>
                  <a:lnTo>
                    <a:pt x="2636" y="505"/>
                  </a:lnTo>
                  <a:lnTo>
                    <a:pt x="2636" y="506"/>
                  </a:lnTo>
                  <a:lnTo>
                    <a:pt x="2638" y="506"/>
                  </a:lnTo>
                  <a:lnTo>
                    <a:pt x="2639" y="506"/>
                  </a:lnTo>
                  <a:lnTo>
                    <a:pt x="2639" y="505"/>
                  </a:lnTo>
                  <a:lnTo>
                    <a:pt x="2639" y="503"/>
                  </a:lnTo>
                  <a:lnTo>
                    <a:pt x="2641" y="503"/>
                  </a:lnTo>
                  <a:lnTo>
                    <a:pt x="2643" y="503"/>
                  </a:lnTo>
                  <a:lnTo>
                    <a:pt x="2643" y="505"/>
                  </a:lnTo>
                  <a:lnTo>
                    <a:pt x="2644" y="506"/>
                  </a:lnTo>
                  <a:lnTo>
                    <a:pt x="2644" y="508"/>
                  </a:lnTo>
                  <a:lnTo>
                    <a:pt x="2644" y="509"/>
                  </a:lnTo>
                  <a:lnTo>
                    <a:pt x="2644" y="511"/>
                  </a:lnTo>
                  <a:lnTo>
                    <a:pt x="2646" y="511"/>
                  </a:lnTo>
                  <a:lnTo>
                    <a:pt x="2646" y="509"/>
                  </a:lnTo>
                  <a:lnTo>
                    <a:pt x="2646" y="508"/>
                  </a:lnTo>
                  <a:lnTo>
                    <a:pt x="2647" y="506"/>
                  </a:lnTo>
                  <a:lnTo>
                    <a:pt x="2649" y="506"/>
                  </a:lnTo>
                  <a:lnTo>
                    <a:pt x="2649" y="508"/>
                  </a:lnTo>
                  <a:lnTo>
                    <a:pt x="2650" y="508"/>
                  </a:lnTo>
                  <a:lnTo>
                    <a:pt x="2650" y="509"/>
                  </a:lnTo>
                  <a:lnTo>
                    <a:pt x="2652" y="509"/>
                  </a:lnTo>
                  <a:lnTo>
                    <a:pt x="2652" y="508"/>
                  </a:lnTo>
                  <a:lnTo>
                    <a:pt x="2652" y="506"/>
                  </a:lnTo>
                  <a:lnTo>
                    <a:pt x="2652" y="505"/>
                  </a:lnTo>
                  <a:lnTo>
                    <a:pt x="2652" y="503"/>
                  </a:lnTo>
                  <a:lnTo>
                    <a:pt x="2652" y="502"/>
                  </a:lnTo>
                  <a:lnTo>
                    <a:pt x="2650" y="502"/>
                  </a:lnTo>
                  <a:lnTo>
                    <a:pt x="2650" y="500"/>
                  </a:lnTo>
                  <a:lnTo>
                    <a:pt x="2650" y="498"/>
                  </a:lnTo>
                  <a:lnTo>
                    <a:pt x="2649" y="498"/>
                  </a:lnTo>
                  <a:lnTo>
                    <a:pt x="2649" y="497"/>
                  </a:lnTo>
                  <a:lnTo>
                    <a:pt x="2649" y="495"/>
                  </a:lnTo>
                  <a:lnTo>
                    <a:pt x="2650" y="495"/>
                  </a:lnTo>
                  <a:lnTo>
                    <a:pt x="2652" y="495"/>
                  </a:lnTo>
                  <a:lnTo>
                    <a:pt x="2652" y="497"/>
                  </a:lnTo>
                  <a:lnTo>
                    <a:pt x="2653" y="497"/>
                  </a:lnTo>
                  <a:lnTo>
                    <a:pt x="2653" y="498"/>
                  </a:lnTo>
                  <a:lnTo>
                    <a:pt x="2655" y="498"/>
                  </a:lnTo>
                  <a:lnTo>
                    <a:pt x="2656" y="498"/>
                  </a:lnTo>
                  <a:lnTo>
                    <a:pt x="2658" y="497"/>
                  </a:lnTo>
                  <a:lnTo>
                    <a:pt x="2656" y="495"/>
                  </a:lnTo>
                  <a:lnTo>
                    <a:pt x="2655" y="495"/>
                  </a:lnTo>
                  <a:lnTo>
                    <a:pt x="2653" y="495"/>
                  </a:lnTo>
                  <a:lnTo>
                    <a:pt x="2653" y="494"/>
                  </a:lnTo>
                  <a:lnTo>
                    <a:pt x="2653" y="492"/>
                  </a:lnTo>
                  <a:lnTo>
                    <a:pt x="2652" y="492"/>
                  </a:lnTo>
                  <a:lnTo>
                    <a:pt x="2652" y="491"/>
                  </a:lnTo>
                  <a:lnTo>
                    <a:pt x="2650" y="491"/>
                  </a:lnTo>
                  <a:lnTo>
                    <a:pt x="2650" y="489"/>
                  </a:lnTo>
                  <a:moveTo>
                    <a:pt x="3764" y="596"/>
                  </a:moveTo>
                  <a:lnTo>
                    <a:pt x="3764" y="594"/>
                  </a:lnTo>
                  <a:lnTo>
                    <a:pt x="3763" y="594"/>
                  </a:lnTo>
                  <a:lnTo>
                    <a:pt x="3763" y="596"/>
                  </a:lnTo>
                  <a:lnTo>
                    <a:pt x="3763" y="596"/>
                  </a:lnTo>
                  <a:lnTo>
                    <a:pt x="3764" y="596"/>
                  </a:lnTo>
                  <a:lnTo>
                    <a:pt x="3764" y="596"/>
                  </a:lnTo>
                  <a:moveTo>
                    <a:pt x="3773" y="642"/>
                  </a:moveTo>
                  <a:lnTo>
                    <a:pt x="3773" y="641"/>
                  </a:lnTo>
                  <a:lnTo>
                    <a:pt x="3772" y="641"/>
                  </a:lnTo>
                  <a:lnTo>
                    <a:pt x="3772" y="642"/>
                  </a:lnTo>
                  <a:lnTo>
                    <a:pt x="3773" y="642"/>
                  </a:lnTo>
                  <a:moveTo>
                    <a:pt x="3733" y="827"/>
                  </a:moveTo>
                  <a:lnTo>
                    <a:pt x="3732" y="827"/>
                  </a:lnTo>
                  <a:lnTo>
                    <a:pt x="3733" y="828"/>
                  </a:lnTo>
                  <a:lnTo>
                    <a:pt x="3733" y="827"/>
                  </a:lnTo>
                  <a:moveTo>
                    <a:pt x="2448" y="927"/>
                  </a:moveTo>
                  <a:lnTo>
                    <a:pt x="2449" y="927"/>
                  </a:lnTo>
                  <a:lnTo>
                    <a:pt x="2448" y="926"/>
                  </a:lnTo>
                  <a:lnTo>
                    <a:pt x="2448" y="927"/>
                  </a:lnTo>
                  <a:moveTo>
                    <a:pt x="2746" y="576"/>
                  </a:moveTo>
                  <a:lnTo>
                    <a:pt x="2745" y="574"/>
                  </a:lnTo>
                  <a:lnTo>
                    <a:pt x="2743" y="574"/>
                  </a:lnTo>
                  <a:lnTo>
                    <a:pt x="2743" y="576"/>
                  </a:lnTo>
                  <a:lnTo>
                    <a:pt x="2745" y="576"/>
                  </a:lnTo>
                  <a:lnTo>
                    <a:pt x="2746" y="576"/>
                  </a:lnTo>
                  <a:moveTo>
                    <a:pt x="2689" y="460"/>
                  </a:moveTo>
                  <a:lnTo>
                    <a:pt x="2691" y="460"/>
                  </a:lnTo>
                  <a:lnTo>
                    <a:pt x="2691" y="458"/>
                  </a:lnTo>
                  <a:lnTo>
                    <a:pt x="2689" y="458"/>
                  </a:lnTo>
                  <a:lnTo>
                    <a:pt x="2687" y="460"/>
                  </a:lnTo>
                  <a:lnTo>
                    <a:pt x="2687" y="461"/>
                  </a:lnTo>
                  <a:lnTo>
                    <a:pt x="2689" y="461"/>
                  </a:lnTo>
                  <a:lnTo>
                    <a:pt x="2689" y="460"/>
                  </a:lnTo>
                  <a:moveTo>
                    <a:pt x="3529" y="779"/>
                  </a:moveTo>
                  <a:lnTo>
                    <a:pt x="3531" y="779"/>
                  </a:lnTo>
                  <a:lnTo>
                    <a:pt x="3531" y="777"/>
                  </a:lnTo>
                  <a:lnTo>
                    <a:pt x="3529" y="777"/>
                  </a:lnTo>
                  <a:lnTo>
                    <a:pt x="3529" y="779"/>
                  </a:lnTo>
                  <a:moveTo>
                    <a:pt x="3490" y="723"/>
                  </a:moveTo>
                  <a:lnTo>
                    <a:pt x="3492" y="723"/>
                  </a:lnTo>
                  <a:lnTo>
                    <a:pt x="3492" y="721"/>
                  </a:lnTo>
                  <a:lnTo>
                    <a:pt x="3490" y="721"/>
                  </a:lnTo>
                  <a:lnTo>
                    <a:pt x="3490" y="723"/>
                  </a:lnTo>
                  <a:moveTo>
                    <a:pt x="2126" y="794"/>
                  </a:moveTo>
                  <a:lnTo>
                    <a:pt x="2127" y="794"/>
                  </a:lnTo>
                  <a:lnTo>
                    <a:pt x="2127" y="793"/>
                  </a:lnTo>
                  <a:lnTo>
                    <a:pt x="2126" y="793"/>
                  </a:lnTo>
                  <a:lnTo>
                    <a:pt x="2126" y="794"/>
                  </a:lnTo>
                  <a:moveTo>
                    <a:pt x="2454" y="1006"/>
                  </a:moveTo>
                  <a:lnTo>
                    <a:pt x="2455" y="1006"/>
                  </a:lnTo>
                  <a:lnTo>
                    <a:pt x="2455" y="1005"/>
                  </a:lnTo>
                  <a:lnTo>
                    <a:pt x="2454" y="1005"/>
                  </a:lnTo>
                  <a:lnTo>
                    <a:pt x="2454" y="1006"/>
                  </a:lnTo>
                  <a:moveTo>
                    <a:pt x="2890" y="416"/>
                  </a:moveTo>
                  <a:lnTo>
                    <a:pt x="2892" y="418"/>
                  </a:lnTo>
                  <a:lnTo>
                    <a:pt x="2892" y="416"/>
                  </a:lnTo>
                  <a:lnTo>
                    <a:pt x="2890" y="416"/>
                  </a:lnTo>
                  <a:moveTo>
                    <a:pt x="2152" y="712"/>
                  </a:moveTo>
                  <a:lnTo>
                    <a:pt x="2152" y="711"/>
                  </a:lnTo>
                  <a:lnTo>
                    <a:pt x="2151" y="712"/>
                  </a:lnTo>
                  <a:lnTo>
                    <a:pt x="2152" y="712"/>
                  </a:lnTo>
                  <a:moveTo>
                    <a:pt x="2138" y="833"/>
                  </a:moveTo>
                  <a:lnTo>
                    <a:pt x="2140" y="833"/>
                  </a:lnTo>
                  <a:lnTo>
                    <a:pt x="2140" y="831"/>
                  </a:lnTo>
                  <a:lnTo>
                    <a:pt x="2138" y="831"/>
                  </a:lnTo>
                  <a:lnTo>
                    <a:pt x="2138" y="833"/>
                  </a:lnTo>
                  <a:moveTo>
                    <a:pt x="1399" y="385"/>
                  </a:moveTo>
                  <a:lnTo>
                    <a:pt x="1399" y="387"/>
                  </a:lnTo>
                  <a:lnTo>
                    <a:pt x="1400" y="387"/>
                  </a:lnTo>
                  <a:lnTo>
                    <a:pt x="1400" y="388"/>
                  </a:lnTo>
                  <a:lnTo>
                    <a:pt x="1399" y="388"/>
                  </a:lnTo>
                  <a:lnTo>
                    <a:pt x="1399" y="390"/>
                  </a:lnTo>
                  <a:lnTo>
                    <a:pt x="1399" y="392"/>
                  </a:lnTo>
                  <a:lnTo>
                    <a:pt x="1399" y="393"/>
                  </a:lnTo>
                  <a:lnTo>
                    <a:pt x="1400" y="393"/>
                  </a:lnTo>
                  <a:lnTo>
                    <a:pt x="1400" y="392"/>
                  </a:lnTo>
                  <a:lnTo>
                    <a:pt x="1402" y="392"/>
                  </a:lnTo>
                  <a:lnTo>
                    <a:pt x="1403" y="392"/>
                  </a:lnTo>
                  <a:lnTo>
                    <a:pt x="1403" y="390"/>
                  </a:lnTo>
                  <a:lnTo>
                    <a:pt x="1405" y="390"/>
                  </a:lnTo>
                  <a:lnTo>
                    <a:pt x="1403" y="388"/>
                  </a:lnTo>
                  <a:lnTo>
                    <a:pt x="1405" y="388"/>
                  </a:lnTo>
                  <a:lnTo>
                    <a:pt x="1406" y="388"/>
                  </a:lnTo>
                  <a:lnTo>
                    <a:pt x="1406" y="387"/>
                  </a:lnTo>
                  <a:lnTo>
                    <a:pt x="1405" y="387"/>
                  </a:lnTo>
                  <a:lnTo>
                    <a:pt x="1405" y="385"/>
                  </a:lnTo>
                  <a:lnTo>
                    <a:pt x="1405" y="384"/>
                  </a:lnTo>
                  <a:lnTo>
                    <a:pt x="1403" y="384"/>
                  </a:lnTo>
                  <a:lnTo>
                    <a:pt x="1402" y="384"/>
                  </a:lnTo>
                  <a:lnTo>
                    <a:pt x="1400" y="384"/>
                  </a:lnTo>
                  <a:lnTo>
                    <a:pt x="1400" y="385"/>
                  </a:lnTo>
                  <a:lnTo>
                    <a:pt x="1399" y="385"/>
                  </a:lnTo>
                  <a:moveTo>
                    <a:pt x="1396" y="392"/>
                  </a:moveTo>
                  <a:lnTo>
                    <a:pt x="1396" y="390"/>
                  </a:lnTo>
                  <a:lnTo>
                    <a:pt x="1397" y="390"/>
                  </a:lnTo>
                  <a:lnTo>
                    <a:pt x="1397" y="388"/>
                  </a:lnTo>
                  <a:lnTo>
                    <a:pt x="1396" y="388"/>
                  </a:lnTo>
                  <a:lnTo>
                    <a:pt x="1396" y="387"/>
                  </a:lnTo>
                  <a:lnTo>
                    <a:pt x="1397" y="387"/>
                  </a:lnTo>
                  <a:lnTo>
                    <a:pt x="1397" y="385"/>
                  </a:lnTo>
                  <a:lnTo>
                    <a:pt x="1397" y="385"/>
                  </a:lnTo>
                  <a:lnTo>
                    <a:pt x="1399" y="385"/>
                  </a:lnTo>
                  <a:lnTo>
                    <a:pt x="1400" y="384"/>
                  </a:lnTo>
                  <a:lnTo>
                    <a:pt x="1400" y="382"/>
                  </a:lnTo>
                  <a:lnTo>
                    <a:pt x="1399" y="384"/>
                  </a:lnTo>
                  <a:lnTo>
                    <a:pt x="1397" y="384"/>
                  </a:lnTo>
                  <a:lnTo>
                    <a:pt x="1399" y="382"/>
                  </a:lnTo>
                  <a:lnTo>
                    <a:pt x="1399" y="381"/>
                  </a:lnTo>
                  <a:lnTo>
                    <a:pt x="1399" y="379"/>
                  </a:lnTo>
                  <a:lnTo>
                    <a:pt x="1399" y="378"/>
                  </a:lnTo>
                  <a:lnTo>
                    <a:pt x="1399" y="376"/>
                  </a:lnTo>
                  <a:lnTo>
                    <a:pt x="1397" y="376"/>
                  </a:lnTo>
                  <a:lnTo>
                    <a:pt x="1397" y="376"/>
                  </a:lnTo>
                  <a:lnTo>
                    <a:pt x="1397" y="375"/>
                  </a:lnTo>
                  <a:lnTo>
                    <a:pt x="1397" y="373"/>
                  </a:lnTo>
                  <a:lnTo>
                    <a:pt x="1396" y="373"/>
                  </a:lnTo>
                  <a:lnTo>
                    <a:pt x="1396" y="375"/>
                  </a:lnTo>
                  <a:lnTo>
                    <a:pt x="1396" y="376"/>
                  </a:lnTo>
                  <a:lnTo>
                    <a:pt x="1394" y="376"/>
                  </a:lnTo>
                  <a:lnTo>
                    <a:pt x="1394" y="378"/>
                  </a:lnTo>
                  <a:lnTo>
                    <a:pt x="1394" y="379"/>
                  </a:lnTo>
                  <a:lnTo>
                    <a:pt x="1394" y="381"/>
                  </a:lnTo>
                  <a:lnTo>
                    <a:pt x="1393" y="382"/>
                  </a:lnTo>
                  <a:lnTo>
                    <a:pt x="1393" y="384"/>
                  </a:lnTo>
                  <a:lnTo>
                    <a:pt x="1391" y="385"/>
                  </a:lnTo>
                  <a:lnTo>
                    <a:pt x="1391" y="387"/>
                  </a:lnTo>
                  <a:lnTo>
                    <a:pt x="1391" y="388"/>
                  </a:lnTo>
                  <a:lnTo>
                    <a:pt x="1393" y="388"/>
                  </a:lnTo>
                  <a:lnTo>
                    <a:pt x="1393" y="390"/>
                  </a:lnTo>
                  <a:lnTo>
                    <a:pt x="1394" y="392"/>
                  </a:lnTo>
                  <a:lnTo>
                    <a:pt x="1396" y="393"/>
                  </a:lnTo>
                  <a:lnTo>
                    <a:pt x="1396" y="392"/>
                  </a:lnTo>
                  <a:moveTo>
                    <a:pt x="1399" y="388"/>
                  </a:moveTo>
                  <a:lnTo>
                    <a:pt x="1399" y="387"/>
                  </a:lnTo>
                  <a:lnTo>
                    <a:pt x="1397" y="387"/>
                  </a:lnTo>
                  <a:lnTo>
                    <a:pt x="1397" y="387"/>
                  </a:lnTo>
                  <a:lnTo>
                    <a:pt x="1397" y="388"/>
                  </a:lnTo>
                  <a:lnTo>
                    <a:pt x="1397" y="388"/>
                  </a:lnTo>
                  <a:lnTo>
                    <a:pt x="1399" y="388"/>
                  </a:lnTo>
                  <a:moveTo>
                    <a:pt x="1382" y="384"/>
                  </a:moveTo>
                  <a:lnTo>
                    <a:pt x="1382" y="382"/>
                  </a:lnTo>
                  <a:lnTo>
                    <a:pt x="1383" y="382"/>
                  </a:lnTo>
                  <a:lnTo>
                    <a:pt x="1385" y="381"/>
                  </a:lnTo>
                  <a:lnTo>
                    <a:pt x="1383" y="381"/>
                  </a:lnTo>
                  <a:lnTo>
                    <a:pt x="1382" y="381"/>
                  </a:lnTo>
                  <a:lnTo>
                    <a:pt x="1380" y="381"/>
                  </a:lnTo>
                  <a:lnTo>
                    <a:pt x="1379" y="381"/>
                  </a:lnTo>
                  <a:lnTo>
                    <a:pt x="1377" y="381"/>
                  </a:lnTo>
                  <a:lnTo>
                    <a:pt x="1376" y="381"/>
                  </a:lnTo>
                  <a:lnTo>
                    <a:pt x="1374" y="381"/>
                  </a:lnTo>
                  <a:lnTo>
                    <a:pt x="1372" y="381"/>
                  </a:lnTo>
                  <a:lnTo>
                    <a:pt x="1371" y="381"/>
                  </a:lnTo>
                  <a:lnTo>
                    <a:pt x="1369" y="381"/>
                  </a:lnTo>
                  <a:lnTo>
                    <a:pt x="1369" y="379"/>
                  </a:lnTo>
                  <a:lnTo>
                    <a:pt x="1368" y="379"/>
                  </a:lnTo>
                  <a:lnTo>
                    <a:pt x="1368" y="381"/>
                  </a:lnTo>
                  <a:lnTo>
                    <a:pt x="1366" y="381"/>
                  </a:lnTo>
                  <a:lnTo>
                    <a:pt x="1366" y="379"/>
                  </a:lnTo>
                  <a:lnTo>
                    <a:pt x="1366" y="378"/>
                  </a:lnTo>
                  <a:lnTo>
                    <a:pt x="1365" y="378"/>
                  </a:lnTo>
                  <a:lnTo>
                    <a:pt x="1363" y="378"/>
                  </a:lnTo>
                  <a:lnTo>
                    <a:pt x="1363" y="376"/>
                  </a:lnTo>
                  <a:lnTo>
                    <a:pt x="1363" y="375"/>
                  </a:lnTo>
                  <a:lnTo>
                    <a:pt x="1363" y="373"/>
                  </a:lnTo>
                  <a:lnTo>
                    <a:pt x="1362" y="375"/>
                  </a:lnTo>
                  <a:lnTo>
                    <a:pt x="1362" y="376"/>
                  </a:lnTo>
                  <a:lnTo>
                    <a:pt x="1360" y="378"/>
                  </a:lnTo>
                  <a:lnTo>
                    <a:pt x="1360" y="379"/>
                  </a:lnTo>
                  <a:lnTo>
                    <a:pt x="1362" y="379"/>
                  </a:lnTo>
                  <a:lnTo>
                    <a:pt x="1363" y="379"/>
                  </a:lnTo>
                  <a:lnTo>
                    <a:pt x="1365" y="379"/>
                  </a:lnTo>
                  <a:lnTo>
                    <a:pt x="1365" y="381"/>
                  </a:lnTo>
                  <a:lnTo>
                    <a:pt x="1365" y="382"/>
                  </a:lnTo>
                  <a:lnTo>
                    <a:pt x="1366" y="382"/>
                  </a:lnTo>
                  <a:lnTo>
                    <a:pt x="1368" y="382"/>
                  </a:lnTo>
                  <a:lnTo>
                    <a:pt x="1369" y="384"/>
                  </a:lnTo>
                  <a:lnTo>
                    <a:pt x="1371" y="384"/>
                  </a:lnTo>
                  <a:lnTo>
                    <a:pt x="1372" y="384"/>
                  </a:lnTo>
                  <a:lnTo>
                    <a:pt x="1372" y="385"/>
                  </a:lnTo>
                  <a:lnTo>
                    <a:pt x="1374" y="385"/>
                  </a:lnTo>
                  <a:lnTo>
                    <a:pt x="1376" y="384"/>
                  </a:lnTo>
                  <a:lnTo>
                    <a:pt x="1377" y="384"/>
                  </a:lnTo>
                  <a:lnTo>
                    <a:pt x="1377" y="385"/>
                  </a:lnTo>
                  <a:lnTo>
                    <a:pt x="1377" y="387"/>
                  </a:lnTo>
                  <a:lnTo>
                    <a:pt x="1379" y="387"/>
                  </a:lnTo>
                  <a:lnTo>
                    <a:pt x="1380" y="387"/>
                  </a:lnTo>
                  <a:lnTo>
                    <a:pt x="1382" y="387"/>
                  </a:lnTo>
                  <a:lnTo>
                    <a:pt x="1382" y="385"/>
                  </a:lnTo>
                  <a:lnTo>
                    <a:pt x="1380" y="385"/>
                  </a:lnTo>
                  <a:lnTo>
                    <a:pt x="1380" y="384"/>
                  </a:lnTo>
                  <a:lnTo>
                    <a:pt x="1382" y="384"/>
                  </a:lnTo>
                  <a:moveTo>
                    <a:pt x="3778" y="381"/>
                  </a:moveTo>
                  <a:lnTo>
                    <a:pt x="3777" y="379"/>
                  </a:lnTo>
                  <a:lnTo>
                    <a:pt x="3777" y="381"/>
                  </a:lnTo>
                  <a:lnTo>
                    <a:pt x="3777" y="382"/>
                  </a:lnTo>
                  <a:lnTo>
                    <a:pt x="3778" y="382"/>
                  </a:lnTo>
                  <a:lnTo>
                    <a:pt x="3780" y="384"/>
                  </a:lnTo>
                  <a:lnTo>
                    <a:pt x="3781" y="384"/>
                  </a:lnTo>
                  <a:lnTo>
                    <a:pt x="3781" y="382"/>
                  </a:lnTo>
                  <a:lnTo>
                    <a:pt x="3780" y="382"/>
                  </a:lnTo>
                  <a:lnTo>
                    <a:pt x="3780" y="381"/>
                  </a:lnTo>
                  <a:lnTo>
                    <a:pt x="3778" y="381"/>
                  </a:lnTo>
                  <a:moveTo>
                    <a:pt x="1462" y="370"/>
                  </a:moveTo>
                  <a:lnTo>
                    <a:pt x="1461" y="368"/>
                  </a:lnTo>
                  <a:lnTo>
                    <a:pt x="1461" y="367"/>
                  </a:lnTo>
                  <a:lnTo>
                    <a:pt x="1461" y="365"/>
                  </a:lnTo>
                  <a:lnTo>
                    <a:pt x="1461" y="364"/>
                  </a:lnTo>
                  <a:lnTo>
                    <a:pt x="1461" y="362"/>
                  </a:lnTo>
                  <a:lnTo>
                    <a:pt x="1459" y="362"/>
                  </a:lnTo>
                  <a:lnTo>
                    <a:pt x="1458" y="362"/>
                  </a:lnTo>
                  <a:lnTo>
                    <a:pt x="1458" y="364"/>
                  </a:lnTo>
                  <a:lnTo>
                    <a:pt x="1458" y="365"/>
                  </a:lnTo>
                  <a:lnTo>
                    <a:pt x="1458" y="367"/>
                  </a:lnTo>
                  <a:lnTo>
                    <a:pt x="1458" y="368"/>
                  </a:lnTo>
                  <a:lnTo>
                    <a:pt x="1456" y="368"/>
                  </a:lnTo>
                  <a:lnTo>
                    <a:pt x="1456" y="367"/>
                  </a:lnTo>
                  <a:lnTo>
                    <a:pt x="1454" y="367"/>
                  </a:lnTo>
                  <a:lnTo>
                    <a:pt x="1454" y="368"/>
                  </a:lnTo>
                  <a:lnTo>
                    <a:pt x="1454" y="370"/>
                  </a:lnTo>
                  <a:lnTo>
                    <a:pt x="1456" y="371"/>
                  </a:lnTo>
                  <a:lnTo>
                    <a:pt x="1456" y="371"/>
                  </a:lnTo>
                  <a:lnTo>
                    <a:pt x="1454" y="371"/>
                  </a:lnTo>
                  <a:lnTo>
                    <a:pt x="1454" y="373"/>
                  </a:lnTo>
                  <a:lnTo>
                    <a:pt x="1454" y="375"/>
                  </a:lnTo>
                  <a:lnTo>
                    <a:pt x="1454" y="376"/>
                  </a:lnTo>
                  <a:lnTo>
                    <a:pt x="1456" y="376"/>
                  </a:lnTo>
                  <a:lnTo>
                    <a:pt x="1458" y="376"/>
                  </a:lnTo>
                  <a:lnTo>
                    <a:pt x="1458" y="375"/>
                  </a:lnTo>
                  <a:lnTo>
                    <a:pt x="1458" y="373"/>
                  </a:lnTo>
                  <a:lnTo>
                    <a:pt x="1459" y="373"/>
                  </a:lnTo>
                  <a:lnTo>
                    <a:pt x="1459" y="371"/>
                  </a:lnTo>
                  <a:lnTo>
                    <a:pt x="1461" y="371"/>
                  </a:lnTo>
                  <a:lnTo>
                    <a:pt x="1461" y="373"/>
                  </a:lnTo>
                  <a:lnTo>
                    <a:pt x="1459" y="373"/>
                  </a:lnTo>
                  <a:lnTo>
                    <a:pt x="1459" y="375"/>
                  </a:lnTo>
                  <a:lnTo>
                    <a:pt x="1461" y="375"/>
                  </a:lnTo>
                  <a:lnTo>
                    <a:pt x="1462" y="375"/>
                  </a:lnTo>
                  <a:lnTo>
                    <a:pt x="1462" y="376"/>
                  </a:lnTo>
                  <a:lnTo>
                    <a:pt x="1461" y="376"/>
                  </a:lnTo>
                  <a:lnTo>
                    <a:pt x="1461" y="378"/>
                  </a:lnTo>
                  <a:lnTo>
                    <a:pt x="1462" y="378"/>
                  </a:lnTo>
                  <a:lnTo>
                    <a:pt x="1462" y="379"/>
                  </a:lnTo>
                  <a:lnTo>
                    <a:pt x="1464" y="378"/>
                  </a:lnTo>
                  <a:lnTo>
                    <a:pt x="1465" y="378"/>
                  </a:lnTo>
                  <a:lnTo>
                    <a:pt x="1465" y="379"/>
                  </a:lnTo>
                  <a:lnTo>
                    <a:pt x="1467" y="379"/>
                  </a:lnTo>
                  <a:lnTo>
                    <a:pt x="1467" y="378"/>
                  </a:lnTo>
                  <a:lnTo>
                    <a:pt x="1467" y="376"/>
                  </a:lnTo>
                  <a:lnTo>
                    <a:pt x="1467" y="375"/>
                  </a:lnTo>
                  <a:lnTo>
                    <a:pt x="1467" y="373"/>
                  </a:lnTo>
                  <a:lnTo>
                    <a:pt x="1467" y="371"/>
                  </a:lnTo>
                  <a:lnTo>
                    <a:pt x="1467" y="371"/>
                  </a:lnTo>
                  <a:lnTo>
                    <a:pt x="1467" y="370"/>
                  </a:lnTo>
                  <a:lnTo>
                    <a:pt x="1467" y="368"/>
                  </a:lnTo>
                  <a:lnTo>
                    <a:pt x="1465" y="368"/>
                  </a:lnTo>
                  <a:lnTo>
                    <a:pt x="1465" y="367"/>
                  </a:lnTo>
                  <a:lnTo>
                    <a:pt x="1465" y="365"/>
                  </a:lnTo>
                  <a:lnTo>
                    <a:pt x="1464" y="365"/>
                  </a:lnTo>
                  <a:lnTo>
                    <a:pt x="1464" y="367"/>
                  </a:lnTo>
                  <a:lnTo>
                    <a:pt x="1464" y="368"/>
                  </a:lnTo>
                  <a:lnTo>
                    <a:pt x="1462" y="370"/>
                  </a:lnTo>
                  <a:moveTo>
                    <a:pt x="1360" y="345"/>
                  </a:moveTo>
                  <a:lnTo>
                    <a:pt x="1360" y="345"/>
                  </a:lnTo>
                  <a:lnTo>
                    <a:pt x="1362" y="347"/>
                  </a:lnTo>
                  <a:lnTo>
                    <a:pt x="1365" y="347"/>
                  </a:lnTo>
                  <a:lnTo>
                    <a:pt x="1366" y="348"/>
                  </a:lnTo>
                  <a:lnTo>
                    <a:pt x="1368" y="348"/>
                  </a:lnTo>
                  <a:lnTo>
                    <a:pt x="1369" y="348"/>
                  </a:lnTo>
                  <a:lnTo>
                    <a:pt x="1371" y="348"/>
                  </a:lnTo>
                  <a:lnTo>
                    <a:pt x="1372" y="348"/>
                  </a:lnTo>
                  <a:lnTo>
                    <a:pt x="1374" y="348"/>
                  </a:lnTo>
                  <a:lnTo>
                    <a:pt x="1376" y="348"/>
                  </a:lnTo>
                  <a:lnTo>
                    <a:pt x="1376" y="347"/>
                  </a:lnTo>
                  <a:lnTo>
                    <a:pt x="1374" y="347"/>
                  </a:lnTo>
                  <a:lnTo>
                    <a:pt x="1374" y="345"/>
                  </a:lnTo>
                  <a:lnTo>
                    <a:pt x="1372" y="345"/>
                  </a:lnTo>
                  <a:lnTo>
                    <a:pt x="1371" y="345"/>
                  </a:lnTo>
                  <a:lnTo>
                    <a:pt x="1369" y="344"/>
                  </a:lnTo>
                  <a:lnTo>
                    <a:pt x="1368" y="344"/>
                  </a:lnTo>
                  <a:lnTo>
                    <a:pt x="1368" y="342"/>
                  </a:lnTo>
                  <a:lnTo>
                    <a:pt x="1366" y="342"/>
                  </a:lnTo>
                  <a:lnTo>
                    <a:pt x="1365" y="342"/>
                  </a:lnTo>
                  <a:lnTo>
                    <a:pt x="1365" y="340"/>
                  </a:lnTo>
                  <a:lnTo>
                    <a:pt x="1363" y="340"/>
                  </a:lnTo>
                  <a:lnTo>
                    <a:pt x="1362" y="340"/>
                  </a:lnTo>
                  <a:lnTo>
                    <a:pt x="1360" y="340"/>
                  </a:lnTo>
                  <a:lnTo>
                    <a:pt x="1360" y="339"/>
                  </a:lnTo>
                  <a:lnTo>
                    <a:pt x="1360" y="339"/>
                  </a:lnTo>
                  <a:lnTo>
                    <a:pt x="1358" y="339"/>
                  </a:lnTo>
                  <a:lnTo>
                    <a:pt x="1357" y="339"/>
                  </a:lnTo>
                  <a:lnTo>
                    <a:pt x="1355" y="339"/>
                  </a:lnTo>
                  <a:lnTo>
                    <a:pt x="1352" y="337"/>
                  </a:lnTo>
                  <a:lnTo>
                    <a:pt x="1351" y="337"/>
                  </a:lnTo>
                  <a:lnTo>
                    <a:pt x="1349" y="337"/>
                  </a:lnTo>
                  <a:lnTo>
                    <a:pt x="1348" y="337"/>
                  </a:lnTo>
                  <a:lnTo>
                    <a:pt x="1348" y="339"/>
                  </a:lnTo>
                  <a:lnTo>
                    <a:pt x="1349" y="339"/>
                  </a:lnTo>
                  <a:lnTo>
                    <a:pt x="1351" y="339"/>
                  </a:lnTo>
                  <a:lnTo>
                    <a:pt x="1351" y="340"/>
                  </a:lnTo>
                  <a:lnTo>
                    <a:pt x="1352" y="340"/>
                  </a:lnTo>
                  <a:lnTo>
                    <a:pt x="1354" y="340"/>
                  </a:lnTo>
                  <a:lnTo>
                    <a:pt x="1355" y="342"/>
                  </a:lnTo>
                  <a:lnTo>
                    <a:pt x="1357" y="342"/>
                  </a:lnTo>
                  <a:lnTo>
                    <a:pt x="1357" y="344"/>
                  </a:lnTo>
                  <a:lnTo>
                    <a:pt x="1358" y="344"/>
                  </a:lnTo>
                  <a:lnTo>
                    <a:pt x="1358" y="345"/>
                  </a:lnTo>
                  <a:lnTo>
                    <a:pt x="1360" y="345"/>
                  </a:lnTo>
                  <a:moveTo>
                    <a:pt x="1437" y="370"/>
                  </a:moveTo>
                  <a:lnTo>
                    <a:pt x="1436" y="368"/>
                  </a:lnTo>
                  <a:lnTo>
                    <a:pt x="1436" y="370"/>
                  </a:lnTo>
                  <a:lnTo>
                    <a:pt x="1437" y="370"/>
                  </a:lnTo>
                  <a:moveTo>
                    <a:pt x="1442" y="367"/>
                  </a:moveTo>
                  <a:lnTo>
                    <a:pt x="1444" y="368"/>
                  </a:lnTo>
                  <a:lnTo>
                    <a:pt x="1444" y="367"/>
                  </a:lnTo>
                  <a:lnTo>
                    <a:pt x="1442" y="367"/>
                  </a:lnTo>
                  <a:moveTo>
                    <a:pt x="1454" y="365"/>
                  </a:moveTo>
                  <a:lnTo>
                    <a:pt x="1454" y="367"/>
                  </a:lnTo>
                  <a:lnTo>
                    <a:pt x="1453" y="367"/>
                  </a:lnTo>
                  <a:lnTo>
                    <a:pt x="1453" y="365"/>
                  </a:lnTo>
                  <a:lnTo>
                    <a:pt x="1451" y="365"/>
                  </a:lnTo>
                  <a:lnTo>
                    <a:pt x="1450" y="365"/>
                  </a:lnTo>
                  <a:lnTo>
                    <a:pt x="1450" y="367"/>
                  </a:lnTo>
                  <a:lnTo>
                    <a:pt x="1450" y="368"/>
                  </a:lnTo>
                  <a:lnTo>
                    <a:pt x="1448" y="368"/>
                  </a:lnTo>
                  <a:lnTo>
                    <a:pt x="1448" y="370"/>
                  </a:lnTo>
                  <a:lnTo>
                    <a:pt x="1450" y="368"/>
                  </a:lnTo>
                  <a:lnTo>
                    <a:pt x="1450" y="370"/>
                  </a:lnTo>
                  <a:lnTo>
                    <a:pt x="1448" y="371"/>
                  </a:lnTo>
                  <a:lnTo>
                    <a:pt x="1447" y="371"/>
                  </a:lnTo>
                  <a:lnTo>
                    <a:pt x="1447" y="370"/>
                  </a:lnTo>
                  <a:lnTo>
                    <a:pt x="1445" y="371"/>
                  </a:lnTo>
                  <a:lnTo>
                    <a:pt x="1445" y="371"/>
                  </a:lnTo>
                  <a:lnTo>
                    <a:pt x="1445" y="373"/>
                  </a:lnTo>
                  <a:lnTo>
                    <a:pt x="1445" y="375"/>
                  </a:lnTo>
                  <a:lnTo>
                    <a:pt x="1444" y="375"/>
                  </a:lnTo>
                  <a:lnTo>
                    <a:pt x="1444" y="376"/>
                  </a:lnTo>
                  <a:lnTo>
                    <a:pt x="1442" y="375"/>
                  </a:lnTo>
                  <a:lnTo>
                    <a:pt x="1442" y="376"/>
                  </a:lnTo>
                  <a:lnTo>
                    <a:pt x="1440" y="376"/>
                  </a:lnTo>
                  <a:lnTo>
                    <a:pt x="1439" y="376"/>
                  </a:lnTo>
                  <a:lnTo>
                    <a:pt x="1437" y="375"/>
                  </a:lnTo>
                  <a:lnTo>
                    <a:pt x="1437" y="373"/>
                  </a:lnTo>
                  <a:lnTo>
                    <a:pt x="1439" y="373"/>
                  </a:lnTo>
                  <a:lnTo>
                    <a:pt x="1440" y="373"/>
                  </a:lnTo>
                  <a:lnTo>
                    <a:pt x="1440" y="371"/>
                  </a:lnTo>
                  <a:lnTo>
                    <a:pt x="1442" y="371"/>
                  </a:lnTo>
                  <a:lnTo>
                    <a:pt x="1442" y="371"/>
                  </a:lnTo>
                  <a:lnTo>
                    <a:pt x="1442" y="370"/>
                  </a:lnTo>
                  <a:lnTo>
                    <a:pt x="1444" y="370"/>
                  </a:lnTo>
                  <a:lnTo>
                    <a:pt x="1444" y="368"/>
                  </a:lnTo>
                  <a:lnTo>
                    <a:pt x="1445" y="368"/>
                  </a:lnTo>
                  <a:lnTo>
                    <a:pt x="1445" y="367"/>
                  </a:lnTo>
                  <a:lnTo>
                    <a:pt x="1444" y="367"/>
                  </a:lnTo>
                  <a:lnTo>
                    <a:pt x="1444" y="365"/>
                  </a:lnTo>
                  <a:lnTo>
                    <a:pt x="1442" y="367"/>
                  </a:lnTo>
                  <a:lnTo>
                    <a:pt x="1440" y="367"/>
                  </a:lnTo>
                  <a:lnTo>
                    <a:pt x="1439" y="367"/>
                  </a:lnTo>
                  <a:lnTo>
                    <a:pt x="1439" y="368"/>
                  </a:lnTo>
                  <a:lnTo>
                    <a:pt x="1437" y="368"/>
                  </a:lnTo>
                  <a:lnTo>
                    <a:pt x="1436" y="368"/>
                  </a:lnTo>
                  <a:lnTo>
                    <a:pt x="1436" y="367"/>
                  </a:lnTo>
                  <a:lnTo>
                    <a:pt x="1434" y="367"/>
                  </a:lnTo>
                  <a:lnTo>
                    <a:pt x="1434" y="365"/>
                  </a:lnTo>
                  <a:lnTo>
                    <a:pt x="1434" y="365"/>
                  </a:lnTo>
                  <a:lnTo>
                    <a:pt x="1433" y="365"/>
                  </a:lnTo>
                  <a:lnTo>
                    <a:pt x="1433" y="367"/>
                  </a:lnTo>
                  <a:lnTo>
                    <a:pt x="1431" y="365"/>
                  </a:lnTo>
                  <a:lnTo>
                    <a:pt x="1431" y="367"/>
                  </a:lnTo>
                  <a:lnTo>
                    <a:pt x="1430" y="367"/>
                  </a:lnTo>
                  <a:lnTo>
                    <a:pt x="1430" y="368"/>
                  </a:lnTo>
                  <a:lnTo>
                    <a:pt x="1428" y="368"/>
                  </a:lnTo>
                  <a:lnTo>
                    <a:pt x="1427" y="368"/>
                  </a:lnTo>
                  <a:lnTo>
                    <a:pt x="1425" y="368"/>
                  </a:lnTo>
                  <a:lnTo>
                    <a:pt x="1425" y="367"/>
                  </a:lnTo>
                  <a:lnTo>
                    <a:pt x="1423" y="367"/>
                  </a:lnTo>
                  <a:lnTo>
                    <a:pt x="1422" y="367"/>
                  </a:lnTo>
                  <a:lnTo>
                    <a:pt x="1420" y="367"/>
                  </a:lnTo>
                  <a:lnTo>
                    <a:pt x="1419" y="367"/>
                  </a:lnTo>
                  <a:lnTo>
                    <a:pt x="1417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3" y="367"/>
                  </a:lnTo>
                  <a:lnTo>
                    <a:pt x="1411" y="367"/>
                  </a:lnTo>
                  <a:lnTo>
                    <a:pt x="1410" y="367"/>
                  </a:lnTo>
                  <a:lnTo>
                    <a:pt x="1410" y="368"/>
                  </a:lnTo>
                  <a:lnTo>
                    <a:pt x="1408" y="367"/>
                  </a:lnTo>
                  <a:lnTo>
                    <a:pt x="1408" y="368"/>
                  </a:lnTo>
                  <a:lnTo>
                    <a:pt x="1406" y="368"/>
                  </a:lnTo>
                  <a:lnTo>
                    <a:pt x="1405" y="368"/>
                  </a:lnTo>
                  <a:lnTo>
                    <a:pt x="1405" y="367"/>
                  </a:lnTo>
                  <a:lnTo>
                    <a:pt x="1403" y="367"/>
                  </a:lnTo>
                  <a:lnTo>
                    <a:pt x="1403" y="365"/>
                  </a:lnTo>
                  <a:lnTo>
                    <a:pt x="1402" y="365"/>
                  </a:lnTo>
                  <a:lnTo>
                    <a:pt x="1402" y="364"/>
                  </a:lnTo>
                  <a:lnTo>
                    <a:pt x="1402" y="362"/>
                  </a:lnTo>
                  <a:lnTo>
                    <a:pt x="1403" y="362"/>
                  </a:lnTo>
                  <a:lnTo>
                    <a:pt x="1405" y="361"/>
                  </a:lnTo>
                  <a:lnTo>
                    <a:pt x="1405" y="359"/>
                  </a:lnTo>
                  <a:lnTo>
                    <a:pt x="1406" y="359"/>
                  </a:lnTo>
                  <a:lnTo>
                    <a:pt x="1406" y="358"/>
                  </a:lnTo>
                  <a:lnTo>
                    <a:pt x="1408" y="358"/>
                  </a:lnTo>
                  <a:lnTo>
                    <a:pt x="1408" y="356"/>
                  </a:lnTo>
                  <a:lnTo>
                    <a:pt x="1406" y="358"/>
                  </a:lnTo>
                  <a:lnTo>
                    <a:pt x="1406" y="356"/>
                  </a:lnTo>
                  <a:lnTo>
                    <a:pt x="1405" y="356"/>
                  </a:lnTo>
                  <a:lnTo>
                    <a:pt x="1403" y="356"/>
                  </a:lnTo>
                  <a:lnTo>
                    <a:pt x="1402" y="356"/>
                  </a:lnTo>
                  <a:lnTo>
                    <a:pt x="1400" y="356"/>
                  </a:lnTo>
                  <a:lnTo>
                    <a:pt x="1400" y="354"/>
                  </a:lnTo>
                  <a:lnTo>
                    <a:pt x="1402" y="354"/>
                  </a:lnTo>
                  <a:lnTo>
                    <a:pt x="1403" y="354"/>
                  </a:lnTo>
                  <a:lnTo>
                    <a:pt x="1405" y="354"/>
                  </a:lnTo>
                  <a:lnTo>
                    <a:pt x="1405" y="353"/>
                  </a:lnTo>
                  <a:lnTo>
                    <a:pt x="1405" y="351"/>
                  </a:lnTo>
                  <a:lnTo>
                    <a:pt x="1405" y="350"/>
                  </a:lnTo>
                  <a:lnTo>
                    <a:pt x="1405" y="348"/>
                  </a:lnTo>
                  <a:lnTo>
                    <a:pt x="1406" y="348"/>
                  </a:lnTo>
                  <a:lnTo>
                    <a:pt x="1408" y="348"/>
                  </a:lnTo>
                  <a:lnTo>
                    <a:pt x="1410" y="348"/>
                  </a:lnTo>
                  <a:lnTo>
                    <a:pt x="1410" y="347"/>
                  </a:lnTo>
                  <a:lnTo>
                    <a:pt x="1408" y="348"/>
                  </a:lnTo>
                  <a:lnTo>
                    <a:pt x="1408" y="347"/>
                  </a:lnTo>
                  <a:lnTo>
                    <a:pt x="1406" y="347"/>
                  </a:lnTo>
                  <a:lnTo>
                    <a:pt x="1406" y="345"/>
                  </a:lnTo>
                  <a:lnTo>
                    <a:pt x="1405" y="345"/>
                  </a:lnTo>
                  <a:lnTo>
                    <a:pt x="1405" y="344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6" y="339"/>
                  </a:lnTo>
                  <a:lnTo>
                    <a:pt x="1406" y="337"/>
                  </a:lnTo>
                  <a:lnTo>
                    <a:pt x="1406" y="336"/>
                  </a:lnTo>
                  <a:lnTo>
                    <a:pt x="1408" y="334"/>
                  </a:lnTo>
                  <a:lnTo>
                    <a:pt x="1406" y="334"/>
                  </a:lnTo>
                  <a:lnTo>
                    <a:pt x="1406" y="334"/>
                  </a:lnTo>
                  <a:lnTo>
                    <a:pt x="1406" y="333"/>
                  </a:lnTo>
                  <a:lnTo>
                    <a:pt x="1406" y="331"/>
                  </a:lnTo>
                  <a:lnTo>
                    <a:pt x="1408" y="331"/>
                  </a:lnTo>
                  <a:lnTo>
                    <a:pt x="1410" y="331"/>
                  </a:lnTo>
                  <a:lnTo>
                    <a:pt x="1410" y="330"/>
                  </a:lnTo>
                  <a:lnTo>
                    <a:pt x="1408" y="330"/>
                  </a:lnTo>
                  <a:lnTo>
                    <a:pt x="1408" y="328"/>
                  </a:lnTo>
                  <a:lnTo>
                    <a:pt x="1410" y="328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10" y="325"/>
                  </a:lnTo>
                  <a:lnTo>
                    <a:pt x="1410" y="323"/>
                  </a:lnTo>
                  <a:lnTo>
                    <a:pt x="1410" y="322"/>
                  </a:lnTo>
                  <a:lnTo>
                    <a:pt x="1410" y="320"/>
                  </a:lnTo>
                  <a:lnTo>
                    <a:pt x="1411" y="320"/>
                  </a:lnTo>
                  <a:lnTo>
                    <a:pt x="1413" y="320"/>
                  </a:lnTo>
                  <a:lnTo>
                    <a:pt x="1413" y="319"/>
                  </a:lnTo>
                  <a:lnTo>
                    <a:pt x="1414" y="319"/>
                  </a:lnTo>
                  <a:lnTo>
                    <a:pt x="1416" y="317"/>
                  </a:lnTo>
                  <a:lnTo>
                    <a:pt x="1416" y="319"/>
                  </a:lnTo>
                  <a:lnTo>
                    <a:pt x="1417" y="319"/>
                  </a:lnTo>
                  <a:lnTo>
                    <a:pt x="1419" y="319"/>
                  </a:lnTo>
                  <a:lnTo>
                    <a:pt x="1420" y="319"/>
                  </a:lnTo>
                  <a:lnTo>
                    <a:pt x="1420" y="320"/>
                  </a:lnTo>
                  <a:lnTo>
                    <a:pt x="1420" y="322"/>
                  </a:lnTo>
                  <a:lnTo>
                    <a:pt x="1419" y="322"/>
                  </a:lnTo>
                  <a:lnTo>
                    <a:pt x="1417" y="320"/>
                  </a:lnTo>
                  <a:lnTo>
                    <a:pt x="1416" y="320"/>
                  </a:lnTo>
                  <a:lnTo>
                    <a:pt x="1414" y="320"/>
                  </a:lnTo>
                  <a:lnTo>
                    <a:pt x="1416" y="322"/>
                  </a:lnTo>
                  <a:lnTo>
                    <a:pt x="1416" y="323"/>
                  </a:lnTo>
                  <a:lnTo>
                    <a:pt x="1417" y="323"/>
                  </a:lnTo>
                  <a:lnTo>
                    <a:pt x="1417" y="322"/>
                  </a:lnTo>
                  <a:lnTo>
                    <a:pt x="1419" y="323"/>
                  </a:lnTo>
                  <a:lnTo>
                    <a:pt x="1419" y="325"/>
                  </a:lnTo>
                  <a:lnTo>
                    <a:pt x="1419" y="327"/>
                  </a:lnTo>
                  <a:lnTo>
                    <a:pt x="1419" y="328"/>
                  </a:lnTo>
                  <a:lnTo>
                    <a:pt x="1417" y="328"/>
                  </a:lnTo>
                  <a:lnTo>
                    <a:pt x="1417" y="330"/>
                  </a:lnTo>
                  <a:lnTo>
                    <a:pt x="1419" y="330"/>
                  </a:lnTo>
                  <a:lnTo>
                    <a:pt x="1419" y="331"/>
                  </a:lnTo>
                  <a:lnTo>
                    <a:pt x="1417" y="331"/>
                  </a:lnTo>
                  <a:lnTo>
                    <a:pt x="1417" y="333"/>
                  </a:lnTo>
                  <a:lnTo>
                    <a:pt x="1417" y="334"/>
                  </a:lnTo>
                  <a:lnTo>
                    <a:pt x="1417" y="334"/>
                  </a:lnTo>
                  <a:lnTo>
                    <a:pt x="1416" y="334"/>
                  </a:lnTo>
                  <a:lnTo>
                    <a:pt x="1416" y="336"/>
                  </a:lnTo>
                  <a:lnTo>
                    <a:pt x="1416" y="337"/>
                  </a:lnTo>
                  <a:lnTo>
                    <a:pt x="1417" y="337"/>
                  </a:lnTo>
                  <a:lnTo>
                    <a:pt x="1417" y="339"/>
                  </a:lnTo>
                  <a:lnTo>
                    <a:pt x="1416" y="339"/>
                  </a:lnTo>
                  <a:lnTo>
                    <a:pt x="1416" y="340"/>
                  </a:lnTo>
                  <a:lnTo>
                    <a:pt x="1417" y="340"/>
                  </a:lnTo>
                  <a:lnTo>
                    <a:pt x="1419" y="339"/>
                  </a:lnTo>
                  <a:lnTo>
                    <a:pt x="1419" y="337"/>
                  </a:lnTo>
                  <a:lnTo>
                    <a:pt x="1420" y="339"/>
                  </a:lnTo>
                  <a:lnTo>
                    <a:pt x="1420" y="337"/>
                  </a:lnTo>
                  <a:lnTo>
                    <a:pt x="1420" y="336"/>
                  </a:lnTo>
                  <a:lnTo>
                    <a:pt x="1420" y="334"/>
                  </a:lnTo>
                  <a:lnTo>
                    <a:pt x="1422" y="334"/>
                  </a:lnTo>
                  <a:lnTo>
                    <a:pt x="1422" y="336"/>
                  </a:lnTo>
                  <a:lnTo>
                    <a:pt x="1423" y="336"/>
                  </a:lnTo>
                  <a:lnTo>
                    <a:pt x="1425" y="336"/>
                  </a:lnTo>
                  <a:lnTo>
                    <a:pt x="1425" y="337"/>
                  </a:lnTo>
                  <a:lnTo>
                    <a:pt x="1427" y="337"/>
                  </a:lnTo>
                  <a:lnTo>
                    <a:pt x="1428" y="336"/>
                  </a:lnTo>
                  <a:lnTo>
                    <a:pt x="1428" y="337"/>
                  </a:lnTo>
                  <a:lnTo>
                    <a:pt x="1427" y="339"/>
                  </a:lnTo>
                  <a:lnTo>
                    <a:pt x="1425" y="340"/>
                  </a:lnTo>
                  <a:lnTo>
                    <a:pt x="1423" y="340"/>
                  </a:lnTo>
                  <a:lnTo>
                    <a:pt x="1423" y="342"/>
                  </a:lnTo>
                  <a:lnTo>
                    <a:pt x="1425" y="340"/>
                  </a:lnTo>
                  <a:lnTo>
                    <a:pt x="1427" y="340"/>
                  </a:lnTo>
                  <a:lnTo>
                    <a:pt x="1427" y="342"/>
                  </a:lnTo>
                  <a:lnTo>
                    <a:pt x="1428" y="344"/>
                  </a:lnTo>
                  <a:lnTo>
                    <a:pt x="1430" y="344"/>
                  </a:lnTo>
                  <a:lnTo>
                    <a:pt x="1430" y="345"/>
                  </a:lnTo>
                  <a:lnTo>
                    <a:pt x="1431" y="345"/>
                  </a:lnTo>
                  <a:lnTo>
                    <a:pt x="1433" y="345"/>
                  </a:lnTo>
                  <a:lnTo>
                    <a:pt x="1433" y="344"/>
                  </a:lnTo>
                  <a:lnTo>
                    <a:pt x="1431" y="342"/>
                  </a:lnTo>
                  <a:lnTo>
                    <a:pt x="1433" y="342"/>
                  </a:lnTo>
                  <a:lnTo>
                    <a:pt x="1434" y="342"/>
                  </a:lnTo>
                  <a:lnTo>
                    <a:pt x="1434" y="344"/>
                  </a:lnTo>
                  <a:lnTo>
                    <a:pt x="1434" y="345"/>
                  </a:lnTo>
                  <a:lnTo>
                    <a:pt x="1434" y="347"/>
                  </a:lnTo>
                  <a:lnTo>
                    <a:pt x="1434" y="345"/>
                  </a:lnTo>
                  <a:lnTo>
                    <a:pt x="1436" y="345"/>
                  </a:lnTo>
                  <a:lnTo>
                    <a:pt x="1437" y="345"/>
                  </a:lnTo>
                  <a:lnTo>
                    <a:pt x="1437" y="344"/>
                  </a:lnTo>
                  <a:lnTo>
                    <a:pt x="1439" y="344"/>
                  </a:lnTo>
                  <a:lnTo>
                    <a:pt x="1439" y="345"/>
                  </a:lnTo>
                  <a:lnTo>
                    <a:pt x="1440" y="345"/>
                  </a:lnTo>
                  <a:lnTo>
                    <a:pt x="1442" y="345"/>
                  </a:lnTo>
                  <a:lnTo>
                    <a:pt x="1442" y="344"/>
                  </a:lnTo>
                  <a:lnTo>
                    <a:pt x="1444" y="344"/>
                  </a:lnTo>
                  <a:lnTo>
                    <a:pt x="1445" y="344"/>
                  </a:lnTo>
                  <a:lnTo>
                    <a:pt x="1445" y="345"/>
                  </a:lnTo>
                  <a:lnTo>
                    <a:pt x="1447" y="345"/>
                  </a:lnTo>
                  <a:lnTo>
                    <a:pt x="1448" y="345"/>
                  </a:lnTo>
                  <a:lnTo>
                    <a:pt x="1450" y="347"/>
                  </a:lnTo>
                  <a:lnTo>
                    <a:pt x="1450" y="348"/>
                  </a:lnTo>
                  <a:lnTo>
                    <a:pt x="1447" y="350"/>
                  </a:lnTo>
                  <a:lnTo>
                    <a:pt x="1448" y="350"/>
                  </a:lnTo>
                  <a:lnTo>
                    <a:pt x="1448" y="351"/>
                  </a:lnTo>
                  <a:lnTo>
                    <a:pt x="1448" y="353"/>
                  </a:lnTo>
                  <a:lnTo>
                    <a:pt x="1450" y="353"/>
                  </a:lnTo>
                  <a:lnTo>
                    <a:pt x="1450" y="354"/>
                  </a:lnTo>
                  <a:lnTo>
                    <a:pt x="1451" y="353"/>
                  </a:lnTo>
                  <a:lnTo>
                    <a:pt x="1451" y="354"/>
                  </a:lnTo>
                  <a:lnTo>
                    <a:pt x="1451" y="356"/>
                  </a:lnTo>
                  <a:lnTo>
                    <a:pt x="1453" y="356"/>
                  </a:lnTo>
                  <a:lnTo>
                    <a:pt x="1453" y="354"/>
                  </a:lnTo>
                  <a:lnTo>
                    <a:pt x="1454" y="354"/>
                  </a:lnTo>
                  <a:lnTo>
                    <a:pt x="1454" y="356"/>
                  </a:lnTo>
                  <a:lnTo>
                    <a:pt x="1456" y="356"/>
                  </a:lnTo>
                  <a:lnTo>
                    <a:pt x="1456" y="354"/>
                  </a:lnTo>
                  <a:lnTo>
                    <a:pt x="1458" y="354"/>
                  </a:lnTo>
                  <a:lnTo>
                    <a:pt x="1458" y="356"/>
                  </a:lnTo>
                  <a:lnTo>
                    <a:pt x="1458" y="358"/>
                  </a:lnTo>
                  <a:lnTo>
                    <a:pt x="1456" y="358"/>
                  </a:lnTo>
                  <a:lnTo>
                    <a:pt x="1454" y="358"/>
                  </a:lnTo>
                  <a:lnTo>
                    <a:pt x="1454" y="359"/>
                  </a:lnTo>
                  <a:lnTo>
                    <a:pt x="1454" y="361"/>
                  </a:lnTo>
                  <a:lnTo>
                    <a:pt x="1453" y="361"/>
                  </a:lnTo>
                  <a:lnTo>
                    <a:pt x="1451" y="361"/>
                  </a:lnTo>
                  <a:lnTo>
                    <a:pt x="1453" y="362"/>
                  </a:lnTo>
                  <a:lnTo>
                    <a:pt x="1453" y="361"/>
                  </a:lnTo>
                  <a:lnTo>
                    <a:pt x="1454" y="362"/>
                  </a:lnTo>
                  <a:lnTo>
                    <a:pt x="1454" y="364"/>
                  </a:lnTo>
                  <a:lnTo>
                    <a:pt x="1454" y="365"/>
                  </a:lnTo>
                  <a:moveTo>
                    <a:pt x="1410" y="344"/>
                  </a:moveTo>
                  <a:lnTo>
                    <a:pt x="1408" y="342"/>
                  </a:lnTo>
                  <a:lnTo>
                    <a:pt x="1408" y="344"/>
                  </a:lnTo>
                  <a:lnTo>
                    <a:pt x="1410" y="344"/>
                  </a:lnTo>
                  <a:moveTo>
                    <a:pt x="1447" y="351"/>
                  </a:moveTo>
                  <a:lnTo>
                    <a:pt x="1445" y="351"/>
                  </a:lnTo>
                  <a:lnTo>
                    <a:pt x="1445" y="353"/>
                  </a:lnTo>
                  <a:lnTo>
                    <a:pt x="1447" y="351"/>
                  </a:lnTo>
                  <a:moveTo>
                    <a:pt x="1450" y="356"/>
                  </a:moveTo>
                  <a:lnTo>
                    <a:pt x="1448" y="356"/>
                  </a:lnTo>
                  <a:lnTo>
                    <a:pt x="1448" y="358"/>
                  </a:lnTo>
                  <a:lnTo>
                    <a:pt x="1450" y="358"/>
                  </a:lnTo>
                  <a:lnTo>
                    <a:pt x="1450" y="356"/>
                  </a:lnTo>
                  <a:moveTo>
                    <a:pt x="3835" y="328"/>
                  </a:moveTo>
                  <a:lnTo>
                    <a:pt x="3834" y="328"/>
                  </a:lnTo>
                  <a:lnTo>
                    <a:pt x="3834" y="330"/>
                  </a:lnTo>
                  <a:lnTo>
                    <a:pt x="3835" y="331"/>
                  </a:lnTo>
                  <a:lnTo>
                    <a:pt x="3835" y="333"/>
                  </a:lnTo>
                  <a:lnTo>
                    <a:pt x="3834" y="333"/>
                  </a:lnTo>
                  <a:lnTo>
                    <a:pt x="3834" y="334"/>
                  </a:lnTo>
                  <a:lnTo>
                    <a:pt x="3835" y="334"/>
                  </a:lnTo>
                  <a:lnTo>
                    <a:pt x="3837" y="334"/>
                  </a:lnTo>
                  <a:lnTo>
                    <a:pt x="3837" y="336"/>
                  </a:lnTo>
                  <a:lnTo>
                    <a:pt x="3838" y="336"/>
                  </a:lnTo>
                  <a:lnTo>
                    <a:pt x="3838" y="334"/>
                  </a:lnTo>
                  <a:lnTo>
                    <a:pt x="3840" y="334"/>
                  </a:lnTo>
                  <a:lnTo>
                    <a:pt x="3840" y="334"/>
                  </a:lnTo>
                  <a:lnTo>
                    <a:pt x="3840" y="333"/>
                  </a:lnTo>
                  <a:lnTo>
                    <a:pt x="3838" y="333"/>
                  </a:lnTo>
                  <a:lnTo>
                    <a:pt x="3838" y="331"/>
                  </a:lnTo>
                  <a:lnTo>
                    <a:pt x="3837" y="331"/>
                  </a:lnTo>
                  <a:lnTo>
                    <a:pt x="3837" y="330"/>
                  </a:lnTo>
                  <a:lnTo>
                    <a:pt x="3838" y="330"/>
                  </a:lnTo>
                  <a:lnTo>
                    <a:pt x="3838" y="328"/>
                  </a:lnTo>
                  <a:lnTo>
                    <a:pt x="3837" y="328"/>
                  </a:lnTo>
                  <a:lnTo>
                    <a:pt x="3837" y="327"/>
                  </a:lnTo>
                  <a:lnTo>
                    <a:pt x="3835" y="327"/>
                  </a:lnTo>
                  <a:lnTo>
                    <a:pt x="3835" y="328"/>
                  </a:lnTo>
                  <a:moveTo>
                    <a:pt x="2469" y="319"/>
                  </a:moveTo>
                  <a:lnTo>
                    <a:pt x="2469" y="320"/>
                  </a:lnTo>
                  <a:lnTo>
                    <a:pt x="2471" y="320"/>
                  </a:lnTo>
                  <a:lnTo>
                    <a:pt x="2472" y="320"/>
                  </a:lnTo>
                  <a:lnTo>
                    <a:pt x="2475" y="320"/>
                  </a:lnTo>
                  <a:lnTo>
                    <a:pt x="2475" y="322"/>
                  </a:lnTo>
                  <a:lnTo>
                    <a:pt x="2474" y="322"/>
                  </a:lnTo>
                  <a:lnTo>
                    <a:pt x="2474" y="323"/>
                  </a:lnTo>
                  <a:lnTo>
                    <a:pt x="2472" y="323"/>
                  </a:lnTo>
                  <a:lnTo>
                    <a:pt x="2472" y="325"/>
                  </a:lnTo>
                  <a:lnTo>
                    <a:pt x="2471" y="325"/>
                  </a:lnTo>
                  <a:lnTo>
                    <a:pt x="2469" y="325"/>
                  </a:lnTo>
                  <a:lnTo>
                    <a:pt x="2469" y="327"/>
                  </a:lnTo>
                  <a:lnTo>
                    <a:pt x="2468" y="327"/>
                  </a:lnTo>
                  <a:lnTo>
                    <a:pt x="2466" y="327"/>
                  </a:lnTo>
                  <a:lnTo>
                    <a:pt x="2463" y="328"/>
                  </a:lnTo>
                  <a:lnTo>
                    <a:pt x="2462" y="328"/>
                  </a:lnTo>
                  <a:lnTo>
                    <a:pt x="2460" y="328"/>
                  </a:lnTo>
                  <a:lnTo>
                    <a:pt x="2458" y="328"/>
                  </a:lnTo>
                  <a:lnTo>
                    <a:pt x="2457" y="328"/>
                  </a:lnTo>
                  <a:lnTo>
                    <a:pt x="2455" y="328"/>
                  </a:lnTo>
                  <a:lnTo>
                    <a:pt x="2454" y="328"/>
                  </a:lnTo>
                  <a:lnTo>
                    <a:pt x="2452" y="328"/>
                  </a:lnTo>
                  <a:lnTo>
                    <a:pt x="2451" y="328"/>
                  </a:lnTo>
                  <a:lnTo>
                    <a:pt x="2449" y="328"/>
                  </a:lnTo>
                  <a:lnTo>
                    <a:pt x="2448" y="328"/>
                  </a:lnTo>
                  <a:lnTo>
                    <a:pt x="2446" y="328"/>
                  </a:lnTo>
                  <a:lnTo>
                    <a:pt x="2446" y="330"/>
                  </a:lnTo>
                  <a:lnTo>
                    <a:pt x="2445" y="330"/>
                  </a:lnTo>
                  <a:lnTo>
                    <a:pt x="2445" y="328"/>
                  </a:lnTo>
                  <a:lnTo>
                    <a:pt x="2443" y="330"/>
                  </a:lnTo>
                  <a:lnTo>
                    <a:pt x="2441" y="330"/>
                  </a:lnTo>
                  <a:lnTo>
                    <a:pt x="2441" y="328"/>
                  </a:lnTo>
                  <a:lnTo>
                    <a:pt x="2440" y="330"/>
                  </a:lnTo>
                  <a:lnTo>
                    <a:pt x="2438" y="330"/>
                  </a:lnTo>
                  <a:lnTo>
                    <a:pt x="2438" y="330"/>
                  </a:lnTo>
                  <a:lnTo>
                    <a:pt x="2438" y="331"/>
                  </a:lnTo>
                  <a:lnTo>
                    <a:pt x="2437" y="330"/>
                  </a:lnTo>
                  <a:lnTo>
                    <a:pt x="2435" y="330"/>
                  </a:lnTo>
                  <a:lnTo>
                    <a:pt x="2434" y="330"/>
                  </a:lnTo>
                  <a:lnTo>
                    <a:pt x="2432" y="330"/>
                  </a:lnTo>
                  <a:lnTo>
                    <a:pt x="2431" y="330"/>
                  </a:lnTo>
                  <a:lnTo>
                    <a:pt x="2429" y="330"/>
                  </a:lnTo>
                  <a:lnTo>
                    <a:pt x="2429" y="331"/>
                  </a:lnTo>
                  <a:lnTo>
                    <a:pt x="2428" y="331"/>
                  </a:lnTo>
                  <a:lnTo>
                    <a:pt x="2428" y="333"/>
                  </a:lnTo>
                  <a:lnTo>
                    <a:pt x="2428" y="334"/>
                  </a:lnTo>
                  <a:lnTo>
                    <a:pt x="2426" y="334"/>
                  </a:lnTo>
                  <a:lnTo>
                    <a:pt x="2426" y="334"/>
                  </a:lnTo>
                  <a:lnTo>
                    <a:pt x="2424" y="334"/>
                  </a:lnTo>
                  <a:lnTo>
                    <a:pt x="2424" y="334"/>
                  </a:lnTo>
                  <a:lnTo>
                    <a:pt x="2423" y="334"/>
                  </a:lnTo>
                  <a:lnTo>
                    <a:pt x="2421" y="334"/>
                  </a:lnTo>
                  <a:lnTo>
                    <a:pt x="2420" y="333"/>
                  </a:lnTo>
                  <a:lnTo>
                    <a:pt x="2420" y="334"/>
                  </a:lnTo>
                  <a:lnTo>
                    <a:pt x="2418" y="334"/>
                  </a:lnTo>
                  <a:lnTo>
                    <a:pt x="2417" y="334"/>
                  </a:lnTo>
                  <a:lnTo>
                    <a:pt x="2415" y="334"/>
                  </a:lnTo>
                  <a:lnTo>
                    <a:pt x="2415" y="334"/>
                  </a:lnTo>
                  <a:lnTo>
                    <a:pt x="2414" y="334"/>
                  </a:lnTo>
                  <a:lnTo>
                    <a:pt x="2412" y="334"/>
                  </a:lnTo>
                  <a:lnTo>
                    <a:pt x="2412" y="336"/>
                  </a:lnTo>
                  <a:lnTo>
                    <a:pt x="2411" y="336"/>
                  </a:lnTo>
                  <a:lnTo>
                    <a:pt x="2409" y="336"/>
                  </a:lnTo>
                  <a:lnTo>
                    <a:pt x="2409" y="334"/>
                  </a:lnTo>
                  <a:lnTo>
                    <a:pt x="2411" y="334"/>
                  </a:lnTo>
                  <a:lnTo>
                    <a:pt x="2411" y="334"/>
                  </a:lnTo>
                  <a:lnTo>
                    <a:pt x="2412" y="334"/>
                  </a:lnTo>
                  <a:lnTo>
                    <a:pt x="2412" y="333"/>
                  </a:lnTo>
                  <a:lnTo>
                    <a:pt x="2414" y="333"/>
                  </a:lnTo>
                  <a:lnTo>
                    <a:pt x="2414" y="331"/>
                  </a:lnTo>
                  <a:lnTo>
                    <a:pt x="2415" y="331"/>
                  </a:lnTo>
                  <a:lnTo>
                    <a:pt x="2417" y="331"/>
                  </a:lnTo>
                  <a:lnTo>
                    <a:pt x="2417" y="330"/>
                  </a:lnTo>
                  <a:lnTo>
                    <a:pt x="2418" y="330"/>
                  </a:lnTo>
                  <a:lnTo>
                    <a:pt x="2418" y="328"/>
                  </a:lnTo>
                  <a:lnTo>
                    <a:pt x="2420" y="328"/>
                  </a:lnTo>
                  <a:lnTo>
                    <a:pt x="2420" y="327"/>
                  </a:lnTo>
                  <a:lnTo>
                    <a:pt x="2421" y="327"/>
                  </a:lnTo>
                  <a:lnTo>
                    <a:pt x="2421" y="325"/>
                  </a:lnTo>
                  <a:lnTo>
                    <a:pt x="2423" y="325"/>
                  </a:lnTo>
                  <a:lnTo>
                    <a:pt x="2424" y="325"/>
                  </a:lnTo>
                  <a:lnTo>
                    <a:pt x="2424" y="323"/>
                  </a:lnTo>
                  <a:lnTo>
                    <a:pt x="2428" y="323"/>
                  </a:lnTo>
                  <a:lnTo>
                    <a:pt x="2428" y="322"/>
                  </a:lnTo>
                  <a:lnTo>
                    <a:pt x="2429" y="322"/>
                  </a:lnTo>
                  <a:lnTo>
                    <a:pt x="2431" y="322"/>
                  </a:lnTo>
                  <a:lnTo>
                    <a:pt x="2432" y="323"/>
                  </a:lnTo>
                  <a:lnTo>
                    <a:pt x="2434" y="323"/>
                  </a:lnTo>
                  <a:lnTo>
                    <a:pt x="2435" y="323"/>
                  </a:lnTo>
                  <a:lnTo>
                    <a:pt x="2435" y="322"/>
                  </a:lnTo>
                  <a:lnTo>
                    <a:pt x="2437" y="322"/>
                  </a:lnTo>
                  <a:lnTo>
                    <a:pt x="2437" y="320"/>
                  </a:lnTo>
                  <a:lnTo>
                    <a:pt x="2438" y="319"/>
                  </a:lnTo>
                  <a:lnTo>
                    <a:pt x="2437" y="319"/>
                  </a:lnTo>
                  <a:lnTo>
                    <a:pt x="2435" y="319"/>
                  </a:lnTo>
                  <a:lnTo>
                    <a:pt x="2435" y="320"/>
                  </a:lnTo>
                  <a:lnTo>
                    <a:pt x="2434" y="320"/>
                  </a:lnTo>
                  <a:lnTo>
                    <a:pt x="2432" y="320"/>
                  </a:lnTo>
                  <a:lnTo>
                    <a:pt x="2431" y="320"/>
                  </a:lnTo>
                  <a:lnTo>
                    <a:pt x="2431" y="319"/>
                  </a:lnTo>
                  <a:lnTo>
                    <a:pt x="2429" y="317"/>
                  </a:lnTo>
                  <a:lnTo>
                    <a:pt x="2428" y="317"/>
                  </a:lnTo>
                  <a:lnTo>
                    <a:pt x="2428" y="319"/>
                  </a:lnTo>
                  <a:lnTo>
                    <a:pt x="2426" y="319"/>
                  </a:lnTo>
                  <a:lnTo>
                    <a:pt x="2426" y="317"/>
                  </a:lnTo>
                  <a:lnTo>
                    <a:pt x="2426" y="316"/>
                  </a:lnTo>
                  <a:lnTo>
                    <a:pt x="2424" y="316"/>
                  </a:lnTo>
                  <a:lnTo>
                    <a:pt x="2423" y="316"/>
                  </a:lnTo>
                  <a:lnTo>
                    <a:pt x="2423" y="317"/>
                  </a:lnTo>
                  <a:lnTo>
                    <a:pt x="2421" y="317"/>
                  </a:lnTo>
                  <a:lnTo>
                    <a:pt x="2421" y="316"/>
                  </a:lnTo>
                  <a:lnTo>
                    <a:pt x="2420" y="316"/>
                  </a:lnTo>
                  <a:lnTo>
                    <a:pt x="2420" y="314"/>
                  </a:lnTo>
                  <a:lnTo>
                    <a:pt x="2420" y="313"/>
                  </a:lnTo>
                  <a:lnTo>
                    <a:pt x="2421" y="313"/>
                  </a:lnTo>
                  <a:lnTo>
                    <a:pt x="2423" y="313"/>
                  </a:lnTo>
                  <a:lnTo>
                    <a:pt x="2424" y="311"/>
                  </a:lnTo>
                  <a:lnTo>
                    <a:pt x="2426" y="311"/>
                  </a:lnTo>
                  <a:lnTo>
                    <a:pt x="2428" y="311"/>
                  </a:lnTo>
                  <a:lnTo>
                    <a:pt x="2428" y="310"/>
                  </a:lnTo>
                  <a:lnTo>
                    <a:pt x="2429" y="310"/>
                  </a:lnTo>
                  <a:lnTo>
                    <a:pt x="2431" y="310"/>
                  </a:lnTo>
                  <a:lnTo>
                    <a:pt x="2431" y="308"/>
                  </a:lnTo>
                  <a:lnTo>
                    <a:pt x="2431" y="306"/>
                  </a:lnTo>
                  <a:lnTo>
                    <a:pt x="2432" y="306"/>
                  </a:lnTo>
                  <a:lnTo>
                    <a:pt x="2432" y="305"/>
                  </a:lnTo>
                  <a:lnTo>
                    <a:pt x="2432" y="303"/>
                  </a:lnTo>
                  <a:lnTo>
                    <a:pt x="2432" y="302"/>
                  </a:lnTo>
                  <a:lnTo>
                    <a:pt x="2431" y="302"/>
                  </a:lnTo>
                  <a:lnTo>
                    <a:pt x="2429" y="302"/>
                  </a:lnTo>
                  <a:lnTo>
                    <a:pt x="2431" y="300"/>
                  </a:lnTo>
                  <a:lnTo>
                    <a:pt x="2432" y="300"/>
                  </a:lnTo>
                  <a:lnTo>
                    <a:pt x="2432" y="299"/>
                  </a:lnTo>
                  <a:lnTo>
                    <a:pt x="2431" y="299"/>
                  </a:lnTo>
                  <a:lnTo>
                    <a:pt x="2431" y="297"/>
                  </a:lnTo>
                  <a:lnTo>
                    <a:pt x="2431" y="297"/>
                  </a:lnTo>
                  <a:lnTo>
                    <a:pt x="2432" y="297"/>
                  </a:lnTo>
                  <a:lnTo>
                    <a:pt x="2434" y="297"/>
                  </a:lnTo>
                  <a:lnTo>
                    <a:pt x="2434" y="297"/>
                  </a:lnTo>
                  <a:lnTo>
                    <a:pt x="2435" y="297"/>
                  </a:lnTo>
                  <a:lnTo>
                    <a:pt x="2437" y="297"/>
                  </a:lnTo>
                  <a:lnTo>
                    <a:pt x="2438" y="297"/>
                  </a:lnTo>
                  <a:lnTo>
                    <a:pt x="2438" y="297"/>
                  </a:lnTo>
                  <a:lnTo>
                    <a:pt x="2438" y="297"/>
                  </a:lnTo>
                  <a:lnTo>
                    <a:pt x="2440" y="297"/>
                  </a:lnTo>
                  <a:lnTo>
                    <a:pt x="2441" y="297"/>
                  </a:lnTo>
                  <a:lnTo>
                    <a:pt x="2441" y="297"/>
                  </a:lnTo>
                  <a:lnTo>
                    <a:pt x="2443" y="297"/>
                  </a:lnTo>
                  <a:lnTo>
                    <a:pt x="2443" y="297"/>
                  </a:lnTo>
                  <a:lnTo>
                    <a:pt x="2445" y="297"/>
                  </a:lnTo>
                  <a:lnTo>
                    <a:pt x="2445" y="297"/>
                  </a:lnTo>
                  <a:lnTo>
                    <a:pt x="2443" y="297"/>
                  </a:lnTo>
                  <a:lnTo>
                    <a:pt x="2443" y="296"/>
                  </a:lnTo>
                  <a:lnTo>
                    <a:pt x="2443" y="294"/>
                  </a:lnTo>
                  <a:lnTo>
                    <a:pt x="2445" y="294"/>
                  </a:lnTo>
                  <a:lnTo>
                    <a:pt x="2445" y="292"/>
                  </a:lnTo>
                  <a:lnTo>
                    <a:pt x="2445" y="291"/>
                  </a:lnTo>
                  <a:lnTo>
                    <a:pt x="2446" y="291"/>
                  </a:lnTo>
                  <a:lnTo>
                    <a:pt x="2446" y="289"/>
                  </a:lnTo>
                  <a:lnTo>
                    <a:pt x="2448" y="289"/>
                  </a:lnTo>
                  <a:lnTo>
                    <a:pt x="2448" y="288"/>
                  </a:lnTo>
                  <a:lnTo>
                    <a:pt x="2446" y="288"/>
                  </a:lnTo>
                  <a:lnTo>
                    <a:pt x="2445" y="288"/>
                  </a:lnTo>
                  <a:lnTo>
                    <a:pt x="2445" y="286"/>
                  </a:lnTo>
                  <a:lnTo>
                    <a:pt x="2445" y="285"/>
                  </a:lnTo>
                  <a:lnTo>
                    <a:pt x="2443" y="285"/>
                  </a:lnTo>
                  <a:lnTo>
                    <a:pt x="2443" y="283"/>
                  </a:lnTo>
                  <a:lnTo>
                    <a:pt x="2445" y="282"/>
                  </a:lnTo>
                  <a:lnTo>
                    <a:pt x="2445" y="280"/>
                  </a:lnTo>
                  <a:lnTo>
                    <a:pt x="2446" y="280"/>
                  </a:lnTo>
                  <a:lnTo>
                    <a:pt x="2446" y="279"/>
                  </a:lnTo>
                  <a:lnTo>
                    <a:pt x="2448" y="279"/>
                  </a:lnTo>
                  <a:lnTo>
                    <a:pt x="2448" y="277"/>
                  </a:lnTo>
                  <a:lnTo>
                    <a:pt x="2449" y="279"/>
                  </a:lnTo>
                  <a:lnTo>
                    <a:pt x="2451" y="277"/>
                  </a:lnTo>
                  <a:lnTo>
                    <a:pt x="2449" y="277"/>
                  </a:lnTo>
                  <a:lnTo>
                    <a:pt x="2448" y="277"/>
                  </a:lnTo>
                  <a:lnTo>
                    <a:pt x="2446" y="277"/>
                  </a:lnTo>
                  <a:lnTo>
                    <a:pt x="2445" y="277"/>
                  </a:lnTo>
                  <a:lnTo>
                    <a:pt x="2445" y="279"/>
                  </a:lnTo>
                  <a:lnTo>
                    <a:pt x="2443" y="279"/>
                  </a:lnTo>
                  <a:lnTo>
                    <a:pt x="2443" y="280"/>
                  </a:lnTo>
                  <a:lnTo>
                    <a:pt x="2441" y="280"/>
                  </a:lnTo>
                  <a:lnTo>
                    <a:pt x="2440" y="280"/>
                  </a:lnTo>
                  <a:lnTo>
                    <a:pt x="2440" y="279"/>
                  </a:lnTo>
                  <a:lnTo>
                    <a:pt x="2438" y="279"/>
                  </a:lnTo>
                  <a:lnTo>
                    <a:pt x="2438" y="279"/>
                  </a:lnTo>
                  <a:lnTo>
                    <a:pt x="2438" y="280"/>
                  </a:lnTo>
                  <a:lnTo>
                    <a:pt x="2437" y="280"/>
                  </a:lnTo>
                  <a:lnTo>
                    <a:pt x="2435" y="280"/>
                  </a:lnTo>
                  <a:lnTo>
                    <a:pt x="2435" y="279"/>
                  </a:lnTo>
                  <a:lnTo>
                    <a:pt x="2434" y="277"/>
                  </a:lnTo>
                  <a:lnTo>
                    <a:pt x="2435" y="277"/>
                  </a:lnTo>
                  <a:lnTo>
                    <a:pt x="2435" y="275"/>
                  </a:lnTo>
                  <a:lnTo>
                    <a:pt x="2437" y="274"/>
                  </a:lnTo>
                  <a:lnTo>
                    <a:pt x="2438" y="274"/>
                  </a:lnTo>
                  <a:lnTo>
                    <a:pt x="2438" y="272"/>
                  </a:lnTo>
                  <a:lnTo>
                    <a:pt x="2438" y="272"/>
                  </a:lnTo>
                  <a:lnTo>
                    <a:pt x="2438" y="271"/>
                  </a:lnTo>
                  <a:lnTo>
                    <a:pt x="2438" y="269"/>
                  </a:lnTo>
                  <a:lnTo>
                    <a:pt x="2438" y="269"/>
                  </a:lnTo>
                  <a:lnTo>
                    <a:pt x="2438" y="268"/>
                  </a:lnTo>
                  <a:lnTo>
                    <a:pt x="2438" y="266"/>
                  </a:lnTo>
                  <a:lnTo>
                    <a:pt x="2440" y="266"/>
                  </a:lnTo>
                  <a:lnTo>
                    <a:pt x="2440" y="265"/>
                  </a:lnTo>
                  <a:lnTo>
                    <a:pt x="2438" y="265"/>
                  </a:lnTo>
                  <a:lnTo>
                    <a:pt x="2438" y="266"/>
                  </a:lnTo>
                  <a:lnTo>
                    <a:pt x="2438" y="266"/>
                  </a:lnTo>
                  <a:lnTo>
                    <a:pt x="2438" y="268"/>
                  </a:lnTo>
                  <a:lnTo>
                    <a:pt x="2437" y="266"/>
                  </a:lnTo>
                  <a:lnTo>
                    <a:pt x="2437" y="265"/>
                  </a:lnTo>
                  <a:lnTo>
                    <a:pt x="2435" y="265"/>
                  </a:lnTo>
                  <a:lnTo>
                    <a:pt x="2435" y="263"/>
                  </a:lnTo>
                  <a:lnTo>
                    <a:pt x="2435" y="261"/>
                  </a:lnTo>
                  <a:lnTo>
                    <a:pt x="2437" y="261"/>
                  </a:lnTo>
                  <a:lnTo>
                    <a:pt x="2437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38" y="260"/>
                  </a:lnTo>
                  <a:lnTo>
                    <a:pt x="2440" y="260"/>
                  </a:lnTo>
                  <a:lnTo>
                    <a:pt x="2438" y="260"/>
                  </a:lnTo>
                  <a:lnTo>
                    <a:pt x="2438" y="258"/>
                  </a:lnTo>
                  <a:lnTo>
                    <a:pt x="2438" y="258"/>
                  </a:lnTo>
                  <a:lnTo>
                    <a:pt x="2438" y="260"/>
                  </a:lnTo>
                  <a:lnTo>
                    <a:pt x="2437" y="260"/>
                  </a:lnTo>
                  <a:lnTo>
                    <a:pt x="2435" y="260"/>
                  </a:lnTo>
                  <a:lnTo>
                    <a:pt x="2434" y="258"/>
                  </a:lnTo>
                  <a:lnTo>
                    <a:pt x="2434" y="257"/>
                  </a:lnTo>
                  <a:lnTo>
                    <a:pt x="2435" y="257"/>
                  </a:lnTo>
                  <a:lnTo>
                    <a:pt x="2437" y="257"/>
                  </a:lnTo>
                  <a:lnTo>
                    <a:pt x="2437" y="255"/>
                  </a:lnTo>
                  <a:lnTo>
                    <a:pt x="2437" y="254"/>
                  </a:lnTo>
                  <a:lnTo>
                    <a:pt x="2437" y="252"/>
                  </a:lnTo>
                  <a:lnTo>
                    <a:pt x="2435" y="252"/>
                  </a:lnTo>
                  <a:lnTo>
                    <a:pt x="2434" y="252"/>
                  </a:lnTo>
                  <a:lnTo>
                    <a:pt x="2434" y="251"/>
                  </a:lnTo>
                  <a:lnTo>
                    <a:pt x="2432" y="251"/>
                  </a:lnTo>
                  <a:lnTo>
                    <a:pt x="2432" y="249"/>
                  </a:lnTo>
                  <a:lnTo>
                    <a:pt x="2432" y="248"/>
                  </a:lnTo>
                  <a:lnTo>
                    <a:pt x="2434" y="249"/>
                  </a:lnTo>
                  <a:lnTo>
                    <a:pt x="2434" y="248"/>
                  </a:lnTo>
                  <a:lnTo>
                    <a:pt x="2435" y="248"/>
                  </a:lnTo>
                  <a:lnTo>
                    <a:pt x="2437" y="246"/>
                  </a:lnTo>
                  <a:lnTo>
                    <a:pt x="2437" y="248"/>
                  </a:lnTo>
                  <a:lnTo>
                    <a:pt x="2438" y="248"/>
                  </a:lnTo>
                  <a:lnTo>
                    <a:pt x="2437" y="249"/>
                  </a:lnTo>
                  <a:lnTo>
                    <a:pt x="2437" y="251"/>
                  </a:lnTo>
                  <a:lnTo>
                    <a:pt x="2438" y="249"/>
                  </a:lnTo>
                  <a:lnTo>
                    <a:pt x="2438" y="251"/>
                  </a:lnTo>
                  <a:lnTo>
                    <a:pt x="2438" y="251"/>
                  </a:lnTo>
                  <a:lnTo>
                    <a:pt x="2438" y="252"/>
                  </a:lnTo>
                  <a:lnTo>
                    <a:pt x="2438" y="252"/>
                  </a:lnTo>
                  <a:lnTo>
                    <a:pt x="2438" y="254"/>
                  </a:lnTo>
                  <a:lnTo>
                    <a:pt x="2438" y="255"/>
                  </a:lnTo>
                  <a:lnTo>
                    <a:pt x="2438" y="255"/>
                  </a:lnTo>
                  <a:lnTo>
                    <a:pt x="2438" y="254"/>
                  </a:lnTo>
                  <a:lnTo>
                    <a:pt x="2438" y="254"/>
                  </a:lnTo>
                  <a:lnTo>
                    <a:pt x="2438" y="252"/>
                  </a:lnTo>
                  <a:lnTo>
                    <a:pt x="2440" y="251"/>
                  </a:lnTo>
                  <a:lnTo>
                    <a:pt x="2440" y="249"/>
                  </a:lnTo>
                  <a:lnTo>
                    <a:pt x="2438" y="251"/>
                  </a:lnTo>
                  <a:lnTo>
                    <a:pt x="2438" y="249"/>
                  </a:lnTo>
                  <a:lnTo>
                    <a:pt x="2438" y="248"/>
                  </a:lnTo>
                  <a:lnTo>
                    <a:pt x="2440" y="248"/>
                  </a:lnTo>
                  <a:lnTo>
                    <a:pt x="2440" y="246"/>
                  </a:lnTo>
                  <a:lnTo>
                    <a:pt x="2440" y="244"/>
                  </a:lnTo>
                  <a:lnTo>
                    <a:pt x="2441" y="244"/>
                  </a:lnTo>
                  <a:lnTo>
                    <a:pt x="2441" y="243"/>
                  </a:lnTo>
                  <a:lnTo>
                    <a:pt x="2443" y="243"/>
                  </a:lnTo>
                  <a:lnTo>
                    <a:pt x="2443" y="244"/>
                  </a:lnTo>
                  <a:lnTo>
                    <a:pt x="2445" y="244"/>
                  </a:lnTo>
                  <a:lnTo>
                    <a:pt x="2445" y="243"/>
                  </a:lnTo>
                  <a:lnTo>
                    <a:pt x="2445" y="241"/>
                  </a:lnTo>
                  <a:lnTo>
                    <a:pt x="2446" y="241"/>
                  </a:lnTo>
                  <a:lnTo>
                    <a:pt x="2446" y="240"/>
                  </a:lnTo>
                  <a:lnTo>
                    <a:pt x="2448" y="240"/>
                  </a:lnTo>
                  <a:lnTo>
                    <a:pt x="2449" y="240"/>
                  </a:lnTo>
                  <a:lnTo>
                    <a:pt x="2449" y="238"/>
                  </a:lnTo>
                  <a:lnTo>
                    <a:pt x="2449" y="237"/>
                  </a:lnTo>
                  <a:lnTo>
                    <a:pt x="2451" y="237"/>
                  </a:lnTo>
                  <a:lnTo>
                    <a:pt x="2451" y="235"/>
                  </a:lnTo>
                  <a:lnTo>
                    <a:pt x="2452" y="235"/>
                  </a:lnTo>
                  <a:lnTo>
                    <a:pt x="2454" y="235"/>
                  </a:lnTo>
                  <a:lnTo>
                    <a:pt x="2455" y="235"/>
                  </a:lnTo>
                  <a:lnTo>
                    <a:pt x="2455" y="237"/>
                  </a:lnTo>
                  <a:lnTo>
                    <a:pt x="2457" y="237"/>
                  </a:lnTo>
                  <a:lnTo>
                    <a:pt x="2457" y="235"/>
                  </a:lnTo>
                  <a:lnTo>
                    <a:pt x="2458" y="235"/>
                  </a:lnTo>
                  <a:lnTo>
                    <a:pt x="2460" y="235"/>
                  </a:lnTo>
                  <a:lnTo>
                    <a:pt x="2462" y="235"/>
                  </a:lnTo>
                  <a:lnTo>
                    <a:pt x="2463" y="235"/>
                  </a:lnTo>
                  <a:lnTo>
                    <a:pt x="2465" y="235"/>
                  </a:lnTo>
                  <a:lnTo>
                    <a:pt x="2466" y="235"/>
                  </a:lnTo>
                  <a:lnTo>
                    <a:pt x="2466" y="237"/>
                  </a:lnTo>
                  <a:lnTo>
                    <a:pt x="2466" y="238"/>
                  </a:lnTo>
                  <a:lnTo>
                    <a:pt x="2465" y="238"/>
                  </a:lnTo>
                  <a:lnTo>
                    <a:pt x="2463" y="240"/>
                  </a:lnTo>
                  <a:lnTo>
                    <a:pt x="2462" y="240"/>
                  </a:lnTo>
                  <a:lnTo>
                    <a:pt x="2458" y="241"/>
                  </a:lnTo>
                  <a:lnTo>
                    <a:pt x="2457" y="243"/>
                  </a:lnTo>
                  <a:lnTo>
                    <a:pt x="2455" y="243"/>
                  </a:lnTo>
                  <a:lnTo>
                    <a:pt x="2455" y="244"/>
                  </a:lnTo>
                  <a:lnTo>
                    <a:pt x="2457" y="244"/>
                  </a:lnTo>
                  <a:lnTo>
                    <a:pt x="2455" y="246"/>
                  </a:lnTo>
                  <a:lnTo>
                    <a:pt x="2454" y="246"/>
                  </a:lnTo>
                  <a:lnTo>
                    <a:pt x="2454" y="248"/>
                  </a:lnTo>
                  <a:lnTo>
                    <a:pt x="2455" y="248"/>
                  </a:lnTo>
                  <a:lnTo>
                    <a:pt x="2457" y="246"/>
                  </a:lnTo>
                  <a:lnTo>
                    <a:pt x="2457" y="248"/>
                  </a:lnTo>
                  <a:lnTo>
                    <a:pt x="2458" y="248"/>
                  </a:lnTo>
                  <a:lnTo>
                    <a:pt x="2458" y="246"/>
                  </a:lnTo>
                  <a:lnTo>
                    <a:pt x="2460" y="246"/>
                  </a:lnTo>
                  <a:lnTo>
                    <a:pt x="2462" y="246"/>
                  </a:lnTo>
                  <a:lnTo>
                    <a:pt x="2463" y="246"/>
                  </a:lnTo>
                  <a:lnTo>
                    <a:pt x="2465" y="246"/>
                  </a:lnTo>
                  <a:lnTo>
                    <a:pt x="2466" y="246"/>
                  </a:lnTo>
                  <a:lnTo>
                    <a:pt x="2468" y="246"/>
                  </a:lnTo>
                  <a:lnTo>
                    <a:pt x="2469" y="246"/>
                  </a:lnTo>
                  <a:lnTo>
                    <a:pt x="2471" y="246"/>
                  </a:lnTo>
                  <a:lnTo>
                    <a:pt x="2472" y="246"/>
                  </a:lnTo>
                  <a:lnTo>
                    <a:pt x="2472" y="248"/>
                  </a:lnTo>
                  <a:lnTo>
                    <a:pt x="2472" y="249"/>
                  </a:lnTo>
                  <a:lnTo>
                    <a:pt x="2471" y="249"/>
                  </a:lnTo>
                  <a:lnTo>
                    <a:pt x="2469" y="251"/>
                  </a:lnTo>
                  <a:lnTo>
                    <a:pt x="2469" y="252"/>
                  </a:lnTo>
                  <a:lnTo>
                    <a:pt x="2468" y="252"/>
                  </a:lnTo>
                  <a:lnTo>
                    <a:pt x="2468" y="254"/>
                  </a:lnTo>
                  <a:lnTo>
                    <a:pt x="2466" y="254"/>
                  </a:lnTo>
                  <a:lnTo>
                    <a:pt x="2466" y="255"/>
                  </a:lnTo>
                  <a:lnTo>
                    <a:pt x="2465" y="257"/>
                  </a:lnTo>
                  <a:lnTo>
                    <a:pt x="2463" y="257"/>
                  </a:lnTo>
                  <a:lnTo>
                    <a:pt x="2463" y="258"/>
                  </a:lnTo>
                  <a:lnTo>
                    <a:pt x="2462" y="258"/>
                  </a:lnTo>
                  <a:lnTo>
                    <a:pt x="2462" y="260"/>
                  </a:lnTo>
                  <a:lnTo>
                    <a:pt x="2460" y="260"/>
                  </a:lnTo>
                  <a:lnTo>
                    <a:pt x="2460" y="260"/>
                  </a:lnTo>
                  <a:lnTo>
                    <a:pt x="2458" y="260"/>
                  </a:lnTo>
                  <a:lnTo>
                    <a:pt x="2458" y="261"/>
                  </a:lnTo>
                  <a:lnTo>
                    <a:pt x="2458" y="263"/>
                  </a:lnTo>
                  <a:lnTo>
                    <a:pt x="2457" y="263"/>
                  </a:lnTo>
                  <a:lnTo>
                    <a:pt x="2455" y="263"/>
                  </a:lnTo>
                  <a:lnTo>
                    <a:pt x="2454" y="263"/>
                  </a:lnTo>
                  <a:lnTo>
                    <a:pt x="2454" y="265"/>
                  </a:lnTo>
                  <a:lnTo>
                    <a:pt x="2452" y="265"/>
                  </a:lnTo>
                  <a:lnTo>
                    <a:pt x="2454" y="266"/>
                  </a:lnTo>
                  <a:lnTo>
                    <a:pt x="2455" y="266"/>
                  </a:lnTo>
                  <a:lnTo>
                    <a:pt x="2455" y="265"/>
                  </a:lnTo>
                  <a:lnTo>
                    <a:pt x="2457" y="265"/>
                  </a:lnTo>
                  <a:lnTo>
                    <a:pt x="2458" y="265"/>
                  </a:lnTo>
                  <a:lnTo>
                    <a:pt x="2460" y="265"/>
                  </a:lnTo>
                  <a:lnTo>
                    <a:pt x="2460" y="266"/>
                  </a:lnTo>
                  <a:lnTo>
                    <a:pt x="2462" y="266"/>
                  </a:lnTo>
                  <a:lnTo>
                    <a:pt x="2463" y="268"/>
                  </a:lnTo>
                  <a:lnTo>
                    <a:pt x="2463" y="269"/>
                  </a:lnTo>
                  <a:lnTo>
                    <a:pt x="2465" y="269"/>
                  </a:lnTo>
                  <a:lnTo>
                    <a:pt x="2465" y="271"/>
                  </a:lnTo>
                  <a:lnTo>
                    <a:pt x="2465" y="272"/>
                  </a:lnTo>
                  <a:lnTo>
                    <a:pt x="2465" y="274"/>
                  </a:lnTo>
                  <a:lnTo>
                    <a:pt x="2465" y="275"/>
                  </a:lnTo>
                  <a:lnTo>
                    <a:pt x="2465" y="277"/>
                  </a:lnTo>
                  <a:lnTo>
                    <a:pt x="2465" y="279"/>
                  </a:lnTo>
                  <a:lnTo>
                    <a:pt x="2465" y="280"/>
                  </a:lnTo>
                  <a:lnTo>
                    <a:pt x="2465" y="282"/>
                  </a:lnTo>
                  <a:lnTo>
                    <a:pt x="2466" y="282"/>
                  </a:lnTo>
                  <a:lnTo>
                    <a:pt x="2468" y="283"/>
                  </a:lnTo>
                  <a:lnTo>
                    <a:pt x="2469" y="283"/>
                  </a:lnTo>
                  <a:lnTo>
                    <a:pt x="2469" y="285"/>
                  </a:lnTo>
                  <a:lnTo>
                    <a:pt x="2469" y="286"/>
                  </a:lnTo>
                  <a:lnTo>
                    <a:pt x="2471" y="286"/>
                  </a:lnTo>
                  <a:lnTo>
                    <a:pt x="2471" y="288"/>
                  </a:lnTo>
                  <a:lnTo>
                    <a:pt x="2471" y="289"/>
                  </a:lnTo>
                  <a:lnTo>
                    <a:pt x="2471" y="291"/>
                  </a:lnTo>
                  <a:lnTo>
                    <a:pt x="2471" y="292"/>
                  </a:lnTo>
                  <a:lnTo>
                    <a:pt x="2472" y="294"/>
                  </a:lnTo>
                  <a:lnTo>
                    <a:pt x="2471" y="294"/>
                  </a:lnTo>
                  <a:lnTo>
                    <a:pt x="2469" y="294"/>
                  </a:lnTo>
                  <a:lnTo>
                    <a:pt x="2471" y="296"/>
                  </a:lnTo>
                  <a:lnTo>
                    <a:pt x="2471" y="297"/>
                  </a:lnTo>
                  <a:lnTo>
                    <a:pt x="2472" y="297"/>
                  </a:lnTo>
                  <a:lnTo>
                    <a:pt x="2472" y="297"/>
                  </a:lnTo>
                  <a:lnTo>
                    <a:pt x="2472" y="299"/>
                  </a:lnTo>
                  <a:lnTo>
                    <a:pt x="2471" y="299"/>
                  </a:lnTo>
                  <a:lnTo>
                    <a:pt x="2471" y="300"/>
                  </a:lnTo>
                  <a:lnTo>
                    <a:pt x="2469" y="300"/>
                  </a:lnTo>
                  <a:lnTo>
                    <a:pt x="2469" y="302"/>
                  </a:lnTo>
                  <a:lnTo>
                    <a:pt x="2469" y="303"/>
                  </a:lnTo>
                  <a:lnTo>
                    <a:pt x="2471" y="303"/>
                  </a:lnTo>
                  <a:lnTo>
                    <a:pt x="2471" y="302"/>
                  </a:lnTo>
                  <a:lnTo>
                    <a:pt x="2472" y="302"/>
                  </a:lnTo>
                  <a:lnTo>
                    <a:pt x="2472" y="300"/>
                  </a:lnTo>
                  <a:lnTo>
                    <a:pt x="2474" y="300"/>
                  </a:lnTo>
                  <a:lnTo>
                    <a:pt x="2475" y="300"/>
                  </a:lnTo>
                  <a:lnTo>
                    <a:pt x="2475" y="300"/>
                  </a:lnTo>
                  <a:lnTo>
                    <a:pt x="2479" y="302"/>
                  </a:lnTo>
                  <a:lnTo>
                    <a:pt x="2480" y="303"/>
                  </a:lnTo>
                  <a:lnTo>
                    <a:pt x="2480" y="305"/>
                  </a:lnTo>
                  <a:lnTo>
                    <a:pt x="2480" y="306"/>
                  </a:lnTo>
                  <a:lnTo>
                    <a:pt x="2480" y="308"/>
                  </a:lnTo>
                  <a:lnTo>
                    <a:pt x="2479" y="310"/>
                  </a:lnTo>
                  <a:lnTo>
                    <a:pt x="2479" y="311"/>
                  </a:lnTo>
                  <a:lnTo>
                    <a:pt x="2477" y="311"/>
                  </a:lnTo>
                  <a:lnTo>
                    <a:pt x="2477" y="313"/>
                  </a:lnTo>
                  <a:lnTo>
                    <a:pt x="2475" y="313"/>
                  </a:lnTo>
                  <a:lnTo>
                    <a:pt x="2475" y="314"/>
                  </a:lnTo>
                  <a:lnTo>
                    <a:pt x="2475" y="314"/>
                  </a:lnTo>
                  <a:lnTo>
                    <a:pt x="2475" y="313"/>
                  </a:lnTo>
                  <a:lnTo>
                    <a:pt x="2474" y="313"/>
                  </a:lnTo>
                  <a:lnTo>
                    <a:pt x="2474" y="314"/>
                  </a:lnTo>
                  <a:lnTo>
                    <a:pt x="2475" y="314"/>
                  </a:lnTo>
                  <a:lnTo>
                    <a:pt x="2475" y="316"/>
                  </a:lnTo>
                  <a:lnTo>
                    <a:pt x="2474" y="316"/>
                  </a:lnTo>
                  <a:lnTo>
                    <a:pt x="2472" y="316"/>
                  </a:lnTo>
                  <a:lnTo>
                    <a:pt x="2472" y="317"/>
                  </a:lnTo>
                  <a:lnTo>
                    <a:pt x="2471" y="317"/>
                  </a:lnTo>
                  <a:lnTo>
                    <a:pt x="2471" y="316"/>
                  </a:lnTo>
                  <a:lnTo>
                    <a:pt x="2469" y="316"/>
                  </a:lnTo>
                  <a:lnTo>
                    <a:pt x="2469" y="317"/>
                  </a:lnTo>
                  <a:lnTo>
                    <a:pt x="2471" y="317"/>
                  </a:lnTo>
                  <a:lnTo>
                    <a:pt x="2471" y="319"/>
                  </a:lnTo>
                  <a:lnTo>
                    <a:pt x="2469" y="319"/>
                  </a:lnTo>
                  <a:moveTo>
                    <a:pt x="2454" y="261"/>
                  </a:moveTo>
                  <a:lnTo>
                    <a:pt x="2455" y="260"/>
                  </a:lnTo>
                  <a:lnTo>
                    <a:pt x="2454" y="260"/>
                  </a:lnTo>
                  <a:lnTo>
                    <a:pt x="2454" y="261"/>
                  </a:lnTo>
                  <a:moveTo>
                    <a:pt x="2449" y="263"/>
                  </a:moveTo>
                  <a:lnTo>
                    <a:pt x="2448" y="263"/>
                  </a:lnTo>
                  <a:lnTo>
                    <a:pt x="2449" y="265"/>
                  </a:lnTo>
                  <a:lnTo>
                    <a:pt x="2449" y="263"/>
                  </a:lnTo>
                  <a:moveTo>
                    <a:pt x="2441" y="316"/>
                  </a:moveTo>
                  <a:lnTo>
                    <a:pt x="2440" y="316"/>
                  </a:lnTo>
                  <a:lnTo>
                    <a:pt x="2440" y="317"/>
                  </a:lnTo>
                  <a:lnTo>
                    <a:pt x="2438" y="317"/>
                  </a:lnTo>
                  <a:lnTo>
                    <a:pt x="2438" y="319"/>
                  </a:lnTo>
                  <a:lnTo>
                    <a:pt x="2440" y="317"/>
                  </a:lnTo>
                  <a:lnTo>
                    <a:pt x="2441" y="316"/>
                  </a:lnTo>
                  <a:moveTo>
                    <a:pt x="2452" y="248"/>
                  </a:moveTo>
                  <a:lnTo>
                    <a:pt x="2452" y="246"/>
                  </a:lnTo>
                  <a:lnTo>
                    <a:pt x="2451" y="248"/>
                  </a:lnTo>
                  <a:lnTo>
                    <a:pt x="2452" y="248"/>
                  </a:lnTo>
                  <a:moveTo>
                    <a:pt x="2468" y="292"/>
                  </a:moveTo>
                  <a:lnTo>
                    <a:pt x="2466" y="292"/>
                  </a:lnTo>
                  <a:lnTo>
                    <a:pt x="2466" y="294"/>
                  </a:lnTo>
                  <a:lnTo>
                    <a:pt x="2468" y="292"/>
                  </a:lnTo>
                  <a:moveTo>
                    <a:pt x="2428" y="303"/>
                  </a:moveTo>
                  <a:lnTo>
                    <a:pt x="2429" y="303"/>
                  </a:lnTo>
                  <a:lnTo>
                    <a:pt x="2429" y="302"/>
                  </a:lnTo>
                  <a:lnTo>
                    <a:pt x="2428" y="302"/>
                  </a:lnTo>
                  <a:lnTo>
                    <a:pt x="2428" y="303"/>
                  </a:lnTo>
                  <a:moveTo>
                    <a:pt x="2420" y="317"/>
                  </a:moveTo>
                  <a:lnTo>
                    <a:pt x="2420" y="316"/>
                  </a:lnTo>
                  <a:lnTo>
                    <a:pt x="2418" y="316"/>
                  </a:lnTo>
                  <a:lnTo>
                    <a:pt x="2420" y="317"/>
                  </a:lnTo>
                  <a:moveTo>
                    <a:pt x="2434" y="268"/>
                  </a:moveTo>
                  <a:lnTo>
                    <a:pt x="2435" y="266"/>
                  </a:lnTo>
                  <a:lnTo>
                    <a:pt x="2435" y="265"/>
                  </a:lnTo>
                  <a:lnTo>
                    <a:pt x="2434" y="266"/>
                  </a:lnTo>
                  <a:lnTo>
                    <a:pt x="2434" y="268"/>
                  </a:lnTo>
                  <a:moveTo>
                    <a:pt x="763" y="311"/>
                  </a:moveTo>
                  <a:lnTo>
                    <a:pt x="763" y="313"/>
                  </a:lnTo>
                  <a:lnTo>
                    <a:pt x="764" y="313"/>
                  </a:lnTo>
                  <a:lnTo>
                    <a:pt x="764" y="311"/>
                  </a:lnTo>
                  <a:lnTo>
                    <a:pt x="764" y="310"/>
                  </a:lnTo>
                  <a:lnTo>
                    <a:pt x="763" y="310"/>
                  </a:lnTo>
                  <a:lnTo>
                    <a:pt x="761" y="310"/>
                  </a:lnTo>
                  <a:lnTo>
                    <a:pt x="761" y="311"/>
                  </a:lnTo>
                  <a:lnTo>
                    <a:pt x="763" y="311"/>
                  </a:lnTo>
                  <a:moveTo>
                    <a:pt x="792" y="311"/>
                  </a:moveTo>
                  <a:lnTo>
                    <a:pt x="791" y="311"/>
                  </a:lnTo>
                  <a:lnTo>
                    <a:pt x="791" y="313"/>
                  </a:lnTo>
                  <a:lnTo>
                    <a:pt x="792" y="313"/>
                  </a:lnTo>
                  <a:lnTo>
                    <a:pt x="794" y="311"/>
                  </a:lnTo>
                  <a:lnTo>
                    <a:pt x="795" y="310"/>
                  </a:lnTo>
                  <a:lnTo>
                    <a:pt x="794" y="310"/>
                  </a:lnTo>
                  <a:lnTo>
                    <a:pt x="794" y="308"/>
                  </a:lnTo>
                  <a:lnTo>
                    <a:pt x="792" y="310"/>
                  </a:lnTo>
                  <a:lnTo>
                    <a:pt x="792" y="311"/>
                  </a:lnTo>
                  <a:moveTo>
                    <a:pt x="760" y="310"/>
                  </a:moveTo>
                  <a:lnTo>
                    <a:pt x="761" y="310"/>
                  </a:lnTo>
                  <a:lnTo>
                    <a:pt x="763" y="308"/>
                  </a:lnTo>
                  <a:lnTo>
                    <a:pt x="761" y="308"/>
                  </a:lnTo>
                  <a:lnTo>
                    <a:pt x="761" y="306"/>
                  </a:lnTo>
                  <a:lnTo>
                    <a:pt x="760" y="306"/>
                  </a:lnTo>
                  <a:lnTo>
                    <a:pt x="760" y="308"/>
                  </a:lnTo>
                  <a:lnTo>
                    <a:pt x="760" y="310"/>
                  </a:lnTo>
                  <a:moveTo>
                    <a:pt x="761" y="299"/>
                  </a:moveTo>
                  <a:lnTo>
                    <a:pt x="761" y="297"/>
                  </a:lnTo>
                  <a:lnTo>
                    <a:pt x="760" y="297"/>
                  </a:lnTo>
                  <a:lnTo>
                    <a:pt x="760" y="299"/>
                  </a:lnTo>
                  <a:lnTo>
                    <a:pt x="761" y="299"/>
                  </a:lnTo>
                  <a:moveTo>
                    <a:pt x="764" y="288"/>
                  </a:moveTo>
                  <a:lnTo>
                    <a:pt x="766" y="288"/>
                  </a:lnTo>
                  <a:lnTo>
                    <a:pt x="766" y="289"/>
                  </a:lnTo>
                  <a:lnTo>
                    <a:pt x="764" y="291"/>
                  </a:lnTo>
                  <a:lnTo>
                    <a:pt x="763" y="292"/>
                  </a:lnTo>
                  <a:lnTo>
                    <a:pt x="763" y="294"/>
                  </a:lnTo>
                  <a:lnTo>
                    <a:pt x="761" y="294"/>
                  </a:lnTo>
                  <a:lnTo>
                    <a:pt x="761" y="296"/>
                  </a:lnTo>
                  <a:lnTo>
                    <a:pt x="761" y="297"/>
                  </a:lnTo>
                  <a:lnTo>
                    <a:pt x="760" y="297"/>
                  </a:lnTo>
                  <a:lnTo>
                    <a:pt x="758" y="297"/>
                  </a:lnTo>
                  <a:lnTo>
                    <a:pt x="757" y="297"/>
                  </a:lnTo>
                  <a:lnTo>
                    <a:pt x="758" y="299"/>
                  </a:lnTo>
                  <a:lnTo>
                    <a:pt x="760" y="299"/>
                  </a:lnTo>
                  <a:lnTo>
                    <a:pt x="760" y="300"/>
                  </a:lnTo>
                  <a:lnTo>
                    <a:pt x="761" y="300"/>
                  </a:lnTo>
                  <a:lnTo>
                    <a:pt x="761" y="302"/>
                  </a:lnTo>
                  <a:lnTo>
                    <a:pt x="761" y="303"/>
                  </a:lnTo>
                  <a:lnTo>
                    <a:pt x="763" y="303"/>
                  </a:lnTo>
                  <a:lnTo>
                    <a:pt x="763" y="305"/>
                  </a:lnTo>
                  <a:lnTo>
                    <a:pt x="761" y="305"/>
                  </a:lnTo>
                  <a:lnTo>
                    <a:pt x="760" y="305"/>
                  </a:lnTo>
                  <a:lnTo>
                    <a:pt x="760" y="306"/>
                  </a:lnTo>
                  <a:lnTo>
                    <a:pt x="758" y="306"/>
                  </a:lnTo>
                  <a:lnTo>
                    <a:pt x="758" y="305"/>
                  </a:lnTo>
                  <a:lnTo>
                    <a:pt x="757" y="305"/>
                  </a:lnTo>
                  <a:lnTo>
                    <a:pt x="757" y="303"/>
                  </a:lnTo>
                  <a:lnTo>
                    <a:pt x="757" y="302"/>
                  </a:lnTo>
                  <a:lnTo>
                    <a:pt x="757" y="300"/>
                  </a:lnTo>
                  <a:lnTo>
                    <a:pt x="755" y="300"/>
                  </a:lnTo>
                  <a:lnTo>
                    <a:pt x="755" y="299"/>
                  </a:lnTo>
                  <a:lnTo>
                    <a:pt x="755" y="297"/>
                  </a:lnTo>
                  <a:lnTo>
                    <a:pt x="755" y="297"/>
                  </a:lnTo>
                  <a:lnTo>
                    <a:pt x="755" y="296"/>
                  </a:lnTo>
                  <a:lnTo>
                    <a:pt x="754" y="296"/>
                  </a:lnTo>
                  <a:lnTo>
                    <a:pt x="752" y="296"/>
                  </a:lnTo>
                  <a:lnTo>
                    <a:pt x="752" y="294"/>
                  </a:lnTo>
                  <a:lnTo>
                    <a:pt x="754" y="294"/>
                  </a:lnTo>
                  <a:lnTo>
                    <a:pt x="754" y="292"/>
                  </a:lnTo>
                  <a:lnTo>
                    <a:pt x="754" y="291"/>
                  </a:lnTo>
                  <a:lnTo>
                    <a:pt x="754" y="289"/>
                  </a:lnTo>
                  <a:lnTo>
                    <a:pt x="754" y="288"/>
                  </a:lnTo>
                  <a:lnTo>
                    <a:pt x="755" y="288"/>
                  </a:lnTo>
                  <a:lnTo>
                    <a:pt x="757" y="288"/>
                  </a:lnTo>
                  <a:lnTo>
                    <a:pt x="758" y="288"/>
                  </a:lnTo>
                  <a:lnTo>
                    <a:pt x="758" y="289"/>
                  </a:lnTo>
                  <a:lnTo>
                    <a:pt x="760" y="289"/>
                  </a:lnTo>
                  <a:lnTo>
                    <a:pt x="760" y="288"/>
                  </a:lnTo>
                  <a:lnTo>
                    <a:pt x="761" y="288"/>
                  </a:lnTo>
                  <a:lnTo>
                    <a:pt x="761" y="289"/>
                  </a:lnTo>
                  <a:lnTo>
                    <a:pt x="763" y="289"/>
                  </a:lnTo>
                  <a:lnTo>
                    <a:pt x="764" y="289"/>
                  </a:lnTo>
                  <a:lnTo>
                    <a:pt x="764" y="288"/>
                  </a:lnTo>
                  <a:moveTo>
                    <a:pt x="761" y="291"/>
                  </a:moveTo>
                  <a:lnTo>
                    <a:pt x="760" y="292"/>
                  </a:lnTo>
                  <a:lnTo>
                    <a:pt x="758" y="292"/>
                  </a:lnTo>
                  <a:lnTo>
                    <a:pt x="757" y="292"/>
                  </a:lnTo>
                  <a:lnTo>
                    <a:pt x="757" y="294"/>
                  </a:lnTo>
                  <a:lnTo>
                    <a:pt x="758" y="294"/>
                  </a:lnTo>
                  <a:lnTo>
                    <a:pt x="760" y="294"/>
                  </a:lnTo>
                  <a:lnTo>
                    <a:pt x="760" y="292"/>
                  </a:lnTo>
                  <a:lnTo>
                    <a:pt x="761" y="292"/>
                  </a:lnTo>
                  <a:lnTo>
                    <a:pt x="761" y="291"/>
                  </a:lnTo>
                  <a:moveTo>
                    <a:pt x="1190" y="297"/>
                  </a:moveTo>
                  <a:lnTo>
                    <a:pt x="1188" y="297"/>
                  </a:lnTo>
                  <a:lnTo>
                    <a:pt x="1187" y="297"/>
                  </a:lnTo>
                  <a:lnTo>
                    <a:pt x="1187" y="299"/>
                  </a:lnTo>
                  <a:lnTo>
                    <a:pt x="1185" y="299"/>
                  </a:lnTo>
                  <a:lnTo>
                    <a:pt x="1184" y="299"/>
                  </a:lnTo>
                  <a:lnTo>
                    <a:pt x="1184" y="300"/>
                  </a:lnTo>
                  <a:lnTo>
                    <a:pt x="1185" y="300"/>
                  </a:lnTo>
                  <a:lnTo>
                    <a:pt x="1187" y="302"/>
                  </a:lnTo>
                  <a:lnTo>
                    <a:pt x="1188" y="302"/>
                  </a:lnTo>
                  <a:lnTo>
                    <a:pt x="1190" y="302"/>
                  </a:lnTo>
                  <a:lnTo>
                    <a:pt x="1191" y="302"/>
                  </a:lnTo>
                  <a:lnTo>
                    <a:pt x="1193" y="303"/>
                  </a:lnTo>
                  <a:lnTo>
                    <a:pt x="1195" y="303"/>
                  </a:lnTo>
                  <a:lnTo>
                    <a:pt x="1196" y="303"/>
                  </a:lnTo>
                  <a:lnTo>
                    <a:pt x="1196" y="305"/>
                  </a:lnTo>
                  <a:lnTo>
                    <a:pt x="1198" y="305"/>
                  </a:lnTo>
                  <a:lnTo>
                    <a:pt x="1198" y="303"/>
                  </a:lnTo>
                  <a:lnTo>
                    <a:pt x="1196" y="302"/>
                  </a:lnTo>
                  <a:lnTo>
                    <a:pt x="1195" y="300"/>
                  </a:lnTo>
                  <a:lnTo>
                    <a:pt x="1193" y="299"/>
                  </a:lnTo>
                  <a:lnTo>
                    <a:pt x="1191" y="297"/>
                  </a:lnTo>
                  <a:lnTo>
                    <a:pt x="1190" y="297"/>
                  </a:lnTo>
                  <a:moveTo>
                    <a:pt x="3944" y="302"/>
                  </a:moveTo>
                  <a:lnTo>
                    <a:pt x="3945" y="302"/>
                  </a:lnTo>
                  <a:lnTo>
                    <a:pt x="3945" y="303"/>
                  </a:lnTo>
                  <a:lnTo>
                    <a:pt x="3947" y="303"/>
                  </a:lnTo>
                  <a:lnTo>
                    <a:pt x="3948" y="303"/>
                  </a:lnTo>
                  <a:lnTo>
                    <a:pt x="3950" y="303"/>
                  </a:lnTo>
                  <a:lnTo>
                    <a:pt x="3948" y="302"/>
                  </a:lnTo>
                  <a:lnTo>
                    <a:pt x="3947" y="302"/>
                  </a:lnTo>
                  <a:lnTo>
                    <a:pt x="3947" y="300"/>
                  </a:lnTo>
                  <a:lnTo>
                    <a:pt x="3945" y="300"/>
                  </a:lnTo>
                  <a:lnTo>
                    <a:pt x="3944" y="300"/>
                  </a:lnTo>
                  <a:lnTo>
                    <a:pt x="3942" y="300"/>
                  </a:lnTo>
                  <a:lnTo>
                    <a:pt x="3941" y="300"/>
                  </a:lnTo>
                  <a:lnTo>
                    <a:pt x="3941" y="302"/>
                  </a:lnTo>
                  <a:lnTo>
                    <a:pt x="3942" y="302"/>
                  </a:lnTo>
                  <a:lnTo>
                    <a:pt x="3944" y="302"/>
                  </a:lnTo>
                  <a:moveTo>
                    <a:pt x="2407" y="311"/>
                  </a:moveTo>
                  <a:lnTo>
                    <a:pt x="2406" y="310"/>
                  </a:lnTo>
                  <a:lnTo>
                    <a:pt x="2406" y="311"/>
                  </a:lnTo>
                  <a:lnTo>
                    <a:pt x="2404" y="311"/>
                  </a:lnTo>
                  <a:lnTo>
                    <a:pt x="2403" y="311"/>
                  </a:lnTo>
                  <a:lnTo>
                    <a:pt x="2401" y="311"/>
                  </a:lnTo>
                  <a:lnTo>
                    <a:pt x="2401" y="311"/>
                  </a:lnTo>
                  <a:lnTo>
                    <a:pt x="2400" y="311"/>
                  </a:lnTo>
                  <a:lnTo>
                    <a:pt x="2400" y="313"/>
                  </a:lnTo>
                  <a:lnTo>
                    <a:pt x="2398" y="313"/>
                  </a:lnTo>
                  <a:lnTo>
                    <a:pt x="2398" y="314"/>
                  </a:lnTo>
                  <a:lnTo>
                    <a:pt x="2397" y="314"/>
                  </a:lnTo>
                  <a:lnTo>
                    <a:pt x="2395" y="314"/>
                  </a:lnTo>
                  <a:lnTo>
                    <a:pt x="2395" y="316"/>
                  </a:lnTo>
                  <a:lnTo>
                    <a:pt x="2393" y="316"/>
                  </a:lnTo>
                  <a:lnTo>
                    <a:pt x="2392" y="316"/>
                  </a:lnTo>
                  <a:lnTo>
                    <a:pt x="2390" y="316"/>
                  </a:lnTo>
                  <a:lnTo>
                    <a:pt x="2390" y="317"/>
                  </a:lnTo>
                  <a:lnTo>
                    <a:pt x="2389" y="317"/>
                  </a:lnTo>
                  <a:lnTo>
                    <a:pt x="2387" y="317"/>
                  </a:lnTo>
                  <a:lnTo>
                    <a:pt x="2387" y="319"/>
                  </a:lnTo>
                  <a:lnTo>
                    <a:pt x="2386" y="319"/>
                  </a:lnTo>
                  <a:lnTo>
                    <a:pt x="2384" y="319"/>
                  </a:lnTo>
                  <a:lnTo>
                    <a:pt x="2383" y="319"/>
                  </a:lnTo>
                  <a:lnTo>
                    <a:pt x="2381" y="319"/>
                  </a:lnTo>
                  <a:lnTo>
                    <a:pt x="2380" y="319"/>
                  </a:lnTo>
                  <a:lnTo>
                    <a:pt x="2378" y="319"/>
                  </a:lnTo>
                  <a:lnTo>
                    <a:pt x="2378" y="317"/>
                  </a:lnTo>
                  <a:lnTo>
                    <a:pt x="2376" y="317"/>
                  </a:lnTo>
                  <a:lnTo>
                    <a:pt x="2376" y="316"/>
                  </a:lnTo>
                  <a:lnTo>
                    <a:pt x="2375" y="316"/>
                  </a:lnTo>
                  <a:lnTo>
                    <a:pt x="2375" y="314"/>
                  </a:lnTo>
                  <a:lnTo>
                    <a:pt x="2375" y="313"/>
                  </a:lnTo>
                  <a:lnTo>
                    <a:pt x="2376" y="313"/>
                  </a:lnTo>
                  <a:lnTo>
                    <a:pt x="2378" y="313"/>
                  </a:lnTo>
                  <a:lnTo>
                    <a:pt x="2380" y="311"/>
                  </a:lnTo>
                  <a:lnTo>
                    <a:pt x="2378" y="311"/>
                  </a:lnTo>
                  <a:lnTo>
                    <a:pt x="2376" y="311"/>
                  </a:lnTo>
                  <a:lnTo>
                    <a:pt x="2375" y="311"/>
                  </a:lnTo>
                  <a:lnTo>
                    <a:pt x="2375" y="310"/>
                  </a:lnTo>
                  <a:lnTo>
                    <a:pt x="2376" y="310"/>
                  </a:lnTo>
                  <a:lnTo>
                    <a:pt x="2378" y="310"/>
                  </a:lnTo>
                  <a:lnTo>
                    <a:pt x="2380" y="310"/>
                  </a:lnTo>
                  <a:lnTo>
                    <a:pt x="2381" y="310"/>
                  </a:lnTo>
                  <a:lnTo>
                    <a:pt x="2381" y="308"/>
                  </a:lnTo>
                  <a:lnTo>
                    <a:pt x="2383" y="306"/>
                  </a:lnTo>
                  <a:lnTo>
                    <a:pt x="2384" y="306"/>
                  </a:lnTo>
                  <a:lnTo>
                    <a:pt x="2386" y="306"/>
                  </a:lnTo>
                  <a:lnTo>
                    <a:pt x="2386" y="305"/>
                  </a:lnTo>
                  <a:lnTo>
                    <a:pt x="2387" y="306"/>
                  </a:lnTo>
                  <a:lnTo>
                    <a:pt x="2387" y="305"/>
                  </a:lnTo>
                  <a:lnTo>
                    <a:pt x="2386" y="305"/>
                  </a:lnTo>
                  <a:lnTo>
                    <a:pt x="2384" y="305"/>
                  </a:lnTo>
                  <a:lnTo>
                    <a:pt x="2383" y="305"/>
                  </a:lnTo>
                  <a:lnTo>
                    <a:pt x="2384" y="303"/>
                  </a:lnTo>
                  <a:lnTo>
                    <a:pt x="2386" y="303"/>
                  </a:lnTo>
                  <a:lnTo>
                    <a:pt x="2387" y="302"/>
                  </a:lnTo>
                  <a:lnTo>
                    <a:pt x="2387" y="300"/>
                  </a:lnTo>
                  <a:lnTo>
                    <a:pt x="2389" y="299"/>
                  </a:lnTo>
                  <a:lnTo>
                    <a:pt x="2390" y="299"/>
                  </a:lnTo>
                  <a:lnTo>
                    <a:pt x="2392" y="299"/>
                  </a:lnTo>
                  <a:lnTo>
                    <a:pt x="2393" y="299"/>
                  </a:lnTo>
                  <a:lnTo>
                    <a:pt x="2393" y="297"/>
                  </a:lnTo>
                  <a:lnTo>
                    <a:pt x="2392" y="297"/>
                  </a:lnTo>
                  <a:lnTo>
                    <a:pt x="2389" y="297"/>
                  </a:lnTo>
                  <a:lnTo>
                    <a:pt x="2387" y="297"/>
                  </a:lnTo>
                  <a:lnTo>
                    <a:pt x="2387" y="297"/>
                  </a:lnTo>
                  <a:lnTo>
                    <a:pt x="2386" y="297"/>
                  </a:lnTo>
                  <a:lnTo>
                    <a:pt x="2386" y="297"/>
                  </a:lnTo>
                  <a:lnTo>
                    <a:pt x="2384" y="297"/>
                  </a:lnTo>
                  <a:lnTo>
                    <a:pt x="2384" y="296"/>
                  </a:lnTo>
                  <a:lnTo>
                    <a:pt x="2386" y="296"/>
                  </a:lnTo>
                  <a:lnTo>
                    <a:pt x="2386" y="294"/>
                  </a:lnTo>
                  <a:lnTo>
                    <a:pt x="2387" y="294"/>
                  </a:lnTo>
                  <a:lnTo>
                    <a:pt x="2387" y="292"/>
                  </a:lnTo>
                  <a:lnTo>
                    <a:pt x="2389" y="292"/>
                  </a:lnTo>
                  <a:lnTo>
                    <a:pt x="2390" y="292"/>
                  </a:lnTo>
                  <a:lnTo>
                    <a:pt x="2390" y="291"/>
                  </a:lnTo>
                  <a:lnTo>
                    <a:pt x="2389" y="291"/>
                  </a:lnTo>
                  <a:lnTo>
                    <a:pt x="2387" y="291"/>
                  </a:lnTo>
                  <a:lnTo>
                    <a:pt x="2387" y="289"/>
                  </a:lnTo>
                  <a:lnTo>
                    <a:pt x="2389" y="289"/>
                  </a:lnTo>
                  <a:lnTo>
                    <a:pt x="2389" y="288"/>
                  </a:lnTo>
                  <a:lnTo>
                    <a:pt x="2387" y="288"/>
                  </a:lnTo>
                  <a:lnTo>
                    <a:pt x="2389" y="286"/>
                  </a:lnTo>
                  <a:lnTo>
                    <a:pt x="2390" y="286"/>
                  </a:lnTo>
                  <a:lnTo>
                    <a:pt x="2390" y="285"/>
                  </a:lnTo>
                  <a:lnTo>
                    <a:pt x="2392" y="285"/>
                  </a:lnTo>
                  <a:lnTo>
                    <a:pt x="2392" y="286"/>
                  </a:lnTo>
                  <a:lnTo>
                    <a:pt x="2393" y="286"/>
                  </a:lnTo>
                  <a:lnTo>
                    <a:pt x="2395" y="286"/>
                  </a:lnTo>
                  <a:lnTo>
                    <a:pt x="2397" y="286"/>
                  </a:lnTo>
                  <a:lnTo>
                    <a:pt x="2398" y="286"/>
                  </a:lnTo>
                  <a:lnTo>
                    <a:pt x="2400" y="286"/>
                  </a:lnTo>
                  <a:lnTo>
                    <a:pt x="2401" y="286"/>
                  </a:lnTo>
                  <a:lnTo>
                    <a:pt x="2401" y="286"/>
                  </a:lnTo>
                  <a:lnTo>
                    <a:pt x="2401" y="285"/>
                  </a:lnTo>
                  <a:lnTo>
                    <a:pt x="2401" y="283"/>
                  </a:lnTo>
                  <a:lnTo>
                    <a:pt x="2403" y="283"/>
                  </a:lnTo>
                  <a:lnTo>
                    <a:pt x="2404" y="283"/>
                  </a:lnTo>
                  <a:lnTo>
                    <a:pt x="2406" y="282"/>
                  </a:lnTo>
                  <a:lnTo>
                    <a:pt x="2404" y="282"/>
                  </a:lnTo>
                  <a:lnTo>
                    <a:pt x="2403" y="282"/>
                  </a:lnTo>
                  <a:lnTo>
                    <a:pt x="2401" y="282"/>
                  </a:lnTo>
                  <a:lnTo>
                    <a:pt x="2401" y="280"/>
                  </a:lnTo>
                  <a:lnTo>
                    <a:pt x="2403" y="280"/>
                  </a:lnTo>
                  <a:lnTo>
                    <a:pt x="2403" y="279"/>
                  </a:lnTo>
                  <a:lnTo>
                    <a:pt x="2404" y="279"/>
                  </a:lnTo>
                  <a:lnTo>
                    <a:pt x="2406" y="279"/>
                  </a:lnTo>
                  <a:lnTo>
                    <a:pt x="2406" y="277"/>
                  </a:lnTo>
                  <a:lnTo>
                    <a:pt x="2406" y="275"/>
                  </a:lnTo>
                  <a:lnTo>
                    <a:pt x="2407" y="275"/>
                  </a:lnTo>
                  <a:lnTo>
                    <a:pt x="2409" y="275"/>
                  </a:lnTo>
                  <a:lnTo>
                    <a:pt x="2411" y="275"/>
                  </a:lnTo>
                  <a:lnTo>
                    <a:pt x="2411" y="274"/>
                  </a:lnTo>
                  <a:lnTo>
                    <a:pt x="2412" y="274"/>
                  </a:lnTo>
                  <a:lnTo>
                    <a:pt x="2414" y="274"/>
                  </a:lnTo>
                  <a:lnTo>
                    <a:pt x="2415" y="274"/>
                  </a:lnTo>
                  <a:lnTo>
                    <a:pt x="2417" y="274"/>
                  </a:lnTo>
                  <a:lnTo>
                    <a:pt x="2417" y="272"/>
                  </a:lnTo>
                  <a:lnTo>
                    <a:pt x="2418" y="272"/>
                  </a:lnTo>
                  <a:lnTo>
                    <a:pt x="2418" y="274"/>
                  </a:lnTo>
                  <a:lnTo>
                    <a:pt x="2418" y="275"/>
                  </a:lnTo>
                  <a:lnTo>
                    <a:pt x="2417" y="275"/>
                  </a:lnTo>
                  <a:lnTo>
                    <a:pt x="2415" y="277"/>
                  </a:lnTo>
                  <a:lnTo>
                    <a:pt x="2417" y="277"/>
                  </a:lnTo>
                  <a:lnTo>
                    <a:pt x="2418" y="277"/>
                  </a:lnTo>
                  <a:lnTo>
                    <a:pt x="2418" y="275"/>
                  </a:lnTo>
                  <a:lnTo>
                    <a:pt x="2420" y="275"/>
                  </a:lnTo>
                  <a:lnTo>
                    <a:pt x="2421" y="274"/>
                  </a:lnTo>
                  <a:lnTo>
                    <a:pt x="2423" y="274"/>
                  </a:lnTo>
                  <a:lnTo>
                    <a:pt x="2424" y="274"/>
                  </a:lnTo>
                  <a:lnTo>
                    <a:pt x="2426" y="274"/>
                  </a:lnTo>
                  <a:lnTo>
                    <a:pt x="2426" y="275"/>
                  </a:lnTo>
                  <a:lnTo>
                    <a:pt x="2426" y="277"/>
                  </a:lnTo>
                  <a:lnTo>
                    <a:pt x="2428" y="279"/>
                  </a:lnTo>
                  <a:lnTo>
                    <a:pt x="2428" y="280"/>
                  </a:lnTo>
                  <a:lnTo>
                    <a:pt x="2426" y="280"/>
                  </a:lnTo>
                  <a:lnTo>
                    <a:pt x="2426" y="282"/>
                  </a:lnTo>
                  <a:lnTo>
                    <a:pt x="2426" y="283"/>
                  </a:lnTo>
                  <a:lnTo>
                    <a:pt x="2426" y="285"/>
                  </a:lnTo>
                  <a:lnTo>
                    <a:pt x="2428" y="285"/>
                  </a:lnTo>
                  <a:lnTo>
                    <a:pt x="2426" y="286"/>
                  </a:lnTo>
                  <a:lnTo>
                    <a:pt x="2424" y="286"/>
                  </a:lnTo>
                  <a:lnTo>
                    <a:pt x="2423" y="286"/>
                  </a:lnTo>
                  <a:lnTo>
                    <a:pt x="2423" y="288"/>
                  </a:lnTo>
                  <a:lnTo>
                    <a:pt x="2421" y="288"/>
                  </a:lnTo>
                  <a:lnTo>
                    <a:pt x="2421" y="289"/>
                  </a:lnTo>
                  <a:lnTo>
                    <a:pt x="2420" y="288"/>
                  </a:lnTo>
                  <a:lnTo>
                    <a:pt x="2420" y="289"/>
                  </a:lnTo>
                  <a:lnTo>
                    <a:pt x="2418" y="289"/>
                  </a:lnTo>
                  <a:lnTo>
                    <a:pt x="2418" y="291"/>
                  </a:lnTo>
                  <a:lnTo>
                    <a:pt x="2418" y="292"/>
                  </a:lnTo>
                  <a:lnTo>
                    <a:pt x="2418" y="294"/>
                  </a:lnTo>
                  <a:lnTo>
                    <a:pt x="2418" y="296"/>
                  </a:lnTo>
                  <a:lnTo>
                    <a:pt x="2417" y="296"/>
                  </a:lnTo>
                  <a:lnTo>
                    <a:pt x="2417" y="297"/>
                  </a:lnTo>
                  <a:lnTo>
                    <a:pt x="2417" y="297"/>
                  </a:lnTo>
                  <a:lnTo>
                    <a:pt x="2417" y="299"/>
                  </a:lnTo>
                  <a:lnTo>
                    <a:pt x="2417" y="300"/>
                  </a:lnTo>
                  <a:lnTo>
                    <a:pt x="2417" y="302"/>
                  </a:lnTo>
                  <a:lnTo>
                    <a:pt x="2415" y="302"/>
                  </a:lnTo>
                  <a:lnTo>
                    <a:pt x="2415" y="303"/>
                  </a:lnTo>
                  <a:lnTo>
                    <a:pt x="2414" y="303"/>
                  </a:lnTo>
                  <a:lnTo>
                    <a:pt x="2414" y="305"/>
                  </a:lnTo>
                  <a:lnTo>
                    <a:pt x="2412" y="305"/>
                  </a:lnTo>
                  <a:lnTo>
                    <a:pt x="2412" y="306"/>
                  </a:lnTo>
                  <a:lnTo>
                    <a:pt x="2411" y="308"/>
                  </a:lnTo>
                  <a:lnTo>
                    <a:pt x="2409" y="308"/>
                  </a:lnTo>
                  <a:lnTo>
                    <a:pt x="2409" y="310"/>
                  </a:lnTo>
                  <a:lnTo>
                    <a:pt x="2411" y="310"/>
                  </a:lnTo>
                  <a:lnTo>
                    <a:pt x="2409" y="311"/>
                  </a:lnTo>
                  <a:lnTo>
                    <a:pt x="2407" y="311"/>
                  </a:lnTo>
                  <a:moveTo>
                    <a:pt x="2412" y="277"/>
                  </a:moveTo>
                  <a:lnTo>
                    <a:pt x="2414" y="277"/>
                  </a:lnTo>
                  <a:lnTo>
                    <a:pt x="2414" y="275"/>
                  </a:lnTo>
                  <a:lnTo>
                    <a:pt x="2412" y="277"/>
                  </a:lnTo>
                  <a:moveTo>
                    <a:pt x="2381" y="316"/>
                  </a:moveTo>
                  <a:lnTo>
                    <a:pt x="2380" y="316"/>
                  </a:lnTo>
                  <a:lnTo>
                    <a:pt x="2380" y="314"/>
                  </a:lnTo>
                  <a:lnTo>
                    <a:pt x="2378" y="314"/>
                  </a:lnTo>
                  <a:lnTo>
                    <a:pt x="2378" y="316"/>
                  </a:lnTo>
                  <a:lnTo>
                    <a:pt x="2380" y="316"/>
                  </a:lnTo>
                  <a:lnTo>
                    <a:pt x="2380" y="317"/>
                  </a:lnTo>
                  <a:lnTo>
                    <a:pt x="2381" y="317"/>
                  </a:lnTo>
                  <a:lnTo>
                    <a:pt x="2381" y="316"/>
                  </a:lnTo>
                  <a:moveTo>
                    <a:pt x="2390" y="303"/>
                  </a:moveTo>
                  <a:lnTo>
                    <a:pt x="2389" y="305"/>
                  </a:lnTo>
                  <a:lnTo>
                    <a:pt x="2390" y="305"/>
                  </a:lnTo>
                  <a:lnTo>
                    <a:pt x="2390" y="303"/>
                  </a:lnTo>
                  <a:moveTo>
                    <a:pt x="2381" y="305"/>
                  </a:moveTo>
                  <a:lnTo>
                    <a:pt x="2381" y="306"/>
                  </a:lnTo>
                  <a:lnTo>
                    <a:pt x="2383" y="306"/>
                  </a:lnTo>
                  <a:lnTo>
                    <a:pt x="2383" y="305"/>
                  </a:lnTo>
                  <a:lnTo>
                    <a:pt x="2381" y="305"/>
                  </a:lnTo>
                  <a:moveTo>
                    <a:pt x="2376" y="320"/>
                  </a:moveTo>
                  <a:lnTo>
                    <a:pt x="2378" y="319"/>
                  </a:lnTo>
                  <a:lnTo>
                    <a:pt x="2376" y="319"/>
                  </a:lnTo>
                  <a:lnTo>
                    <a:pt x="2376" y="320"/>
                  </a:lnTo>
                  <a:moveTo>
                    <a:pt x="469" y="289"/>
                  </a:moveTo>
                  <a:lnTo>
                    <a:pt x="467" y="291"/>
                  </a:lnTo>
                  <a:lnTo>
                    <a:pt x="466" y="291"/>
                  </a:lnTo>
                  <a:lnTo>
                    <a:pt x="466" y="292"/>
                  </a:lnTo>
                  <a:lnTo>
                    <a:pt x="466" y="294"/>
                  </a:lnTo>
                  <a:lnTo>
                    <a:pt x="464" y="294"/>
                  </a:lnTo>
                  <a:lnTo>
                    <a:pt x="464" y="296"/>
                  </a:lnTo>
                  <a:lnTo>
                    <a:pt x="464" y="297"/>
                  </a:lnTo>
                  <a:lnTo>
                    <a:pt x="466" y="296"/>
                  </a:lnTo>
                  <a:lnTo>
                    <a:pt x="467" y="296"/>
                  </a:lnTo>
                  <a:lnTo>
                    <a:pt x="469" y="294"/>
                  </a:lnTo>
                  <a:lnTo>
                    <a:pt x="467" y="294"/>
                  </a:lnTo>
                  <a:lnTo>
                    <a:pt x="467" y="292"/>
                  </a:lnTo>
                  <a:lnTo>
                    <a:pt x="469" y="292"/>
                  </a:lnTo>
                  <a:lnTo>
                    <a:pt x="469" y="294"/>
                  </a:lnTo>
                  <a:lnTo>
                    <a:pt x="469" y="294"/>
                  </a:lnTo>
                  <a:lnTo>
                    <a:pt x="470" y="294"/>
                  </a:lnTo>
                  <a:lnTo>
                    <a:pt x="470" y="292"/>
                  </a:lnTo>
                  <a:lnTo>
                    <a:pt x="470" y="291"/>
                  </a:lnTo>
                  <a:lnTo>
                    <a:pt x="470" y="289"/>
                  </a:lnTo>
                  <a:lnTo>
                    <a:pt x="469" y="289"/>
                  </a:lnTo>
                  <a:lnTo>
                    <a:pt x="469" y="289"/>
                  </a:lnTo>
                  <a:moveTo>
                    <a:pt x="3673" y="289"/>
                  </a:moveTo>
                  <a:lnTo>
                    <a:pt x="3671" y="288"/>
                  </a:lnTo>
                  <a:lnTo>
                    <a:pt x="3670" y="288"/>
                  </a:lnTo>
                  <a:lnTo>
                    <a:pt x="3668" y="286"/>
                  </a:lnTo>
                  <a:lnTo>
                    <a:pt x="3667" y="286"/>
                  </a:lnTo>
                  <a:lnTo>
                    <a:pt x="3667" y="285"/>
                  </a:lnTo>
                  <a:lnTo>
                    <a:pt x="3665" y="285"/>
                  </a:lnTo>
                  <a:lnTo>
                    <a:pt x="3665" y="286"/>
                  </a:lnTo>
                  <a:lnTo>
                    <a:pt x="3667" y="288"/>
                  </a:lnTo>
                  <a:lnTo>
                    <a:pt x="3668" y="288"/>
                  </a:lnTo>
                  <a:lnTo>
                    <a:pt x="3670" y="289"/>
                  </a:lnTo>
                  <a:lnTo>
                    <a:pt x="3671" y="289"/>
                  </a:lnTo>
                  <a:lnTo>
                    <a:pt x="3673" y="291"/>
                  </a:lnTo>
                  <a:lnTo>
                    <a:pt x="3674" y="291"/>
                  </a:lnTo>
                  <a:lnTo>
                    <a:pt x="3673" y="289"/>
                  </a:lnTo>
                  <a:moveTo>
                    <a:pt x="3674" y="292"/>
                  </a:moveTo>
                  <a:lnTo>
                    <a:pt x="3673" y="291"/>
                  </a:lnTo>
                  <a:lnTo>
                    <a:pt x="3673" y="292"/>
                  </a:lnTo>
                  <a:lnTo>
                    <a:pt x="3674" y="292"/>
                  </a:lnTo>
                  <a:moveTo>
                    <a:pt x="3622" y="288"/>
                  </a:moveTo>
                  <a:lnTo>
                    <a:pt x="3623" y="288"/>
                  </a:lnTo>
                  <a:lnTo>
                    <a:pt x="3625" y="289"/>
                  </a:lnTo>
                  <a:lnTo>
                    <a:pt x="3625" y="288"/>
                  </a:lnTo>
                  <a:lnTo>
                    <a:pt x="3627" y="288"/>
                  </a:lnTo>
                  <a:lnTo>
                    <a:pt x="3627" y="286"/>
                  </a:lnTo>
                  <a:lnTo>
                    <a:pt x="3625" y="286"/>
                  </a:lnTo>
                  <a:lnTo>
                    <a:pt x="3623" y="286"/>
                  </a:lnTo>
                  <a:lnTo>
                    <a:pt x="3622" y="286"/>
                  </a:lnTo>
                  <a:lnTo>
                    <a:pt x="3622" y="288"/>
                  </a:lnTo>
                  <a:moveTo>
                    <a:pt x="2579" y="263"/>
                  </a:moveTo>
                  <a:lnTo>
                    <a:pt x="2578" y="265"/>
                  </a:lnTo>
                  <a:lnTo>
                    <a:pt x="2576" y="265"/>
                  </a:lnTo>
                  <a:lnTo>
                    <a:pt x="2576" y="266"/>
                  </a:lnTo>
                  <a:lnTo>
                    <a:pt x="2578" y="266"/>
                  </a:lnTo>
                  <a:lnTo>
                    <a:pt x="2576" y="268"/>
                  </a:lnTo>
                  <a:lnTo>
                    <a:pt x="2578" y="269"/>
                  </a:lnTo>
                  <a:lnTo>
                    <a:pt x="2576" y="269"/>
                  </a:lnTo>
                  <a:lnTo>
                    <a:pt x="2576" y="268"/>
                  </a:lnTo>
                  <a:lnTo>
                    <a:pt x="2574" y="269"/>
                  </a:lnTo>
                  <a:lnTo>
                    <a:pt x="2574" y="268"/>
                  </a:lnTo>
                  <a:lnTo>
                    <a:pt x="2574" y="266"/>
                  </a:lnTo>
                  <a:lnTo>
                    <a:pt x="2573" y="266"/>
                  </a:lnTo>
                  <a:lnTo>
                    <a:pt x="2573" y="268"/>
                  </a:lnTo>
                  <a:lnTo>
                    <a:pt x="2571" y="268"/>
                  </a:lnTo>
                  <a:lnTo>
                    <a:pt x="2570" y="268"/>
                  </a:lnTo>
                  <a:lnTo>
                    <a:pt x="2568" y="268"/>
                  </a:lnTo>
                  <a:lnTo>
                    <a:pt x="2568" y="269"/>
                  </a:lnTo>
                  <a:lnTo>
                    <a:pt x="2570" y="269"/>
                  </a:lnTo>
                  <a:lnTo>
                    <a:pt x="2570" y="271"/>
                  </a:lnTo>
                  <a:lnTo>
                    <a:pt x="2570" y="272"/>
                  </a:lnTo>
                  <a:lnTo>
                    <a:pt x="2568" y="272"/>
                  </a:lnTo>
                  <a:lnTo>
                    <a:pt x="2568" y="274"/>
                  </a:lnTo>
                  <a:lnTo>
                    <a:pt x="2570" y="274"/>
                  </a:lnTo>
                  <a:lnTo>
                    <a:pt x="2571" y="274"/>
                  </a:lnTo>
                  <a:lnTo>
                    <a:pt x="2571" y="275"/>
                  </a:lnTo>
                  <a:lnTo>
                    <a:pt x="2573" y="277"/>
                  </a:lnTo>
                  <a:lnTo>
                    <a:pt x="2573" y="279"/>
                  </a:lnTo>
                  <a:lnTo>
                    <a:pt x="2571" y="279"/>
                  </a:lnTo>
                  <a:lnTo>
                    <a:pt x="2571" y="280"/>
                  </a:lnTo>
                  <a:lnTo>
                    <a:pt x="2570" y="279"/>
                  </a:lnTo>
                  <a:lnTo>
                    <a:pt x="2568" y="279"/>
                  </a:lnTo>
                  <a:lnTo>
                    <a:pt x="2568" y="277"/>
                  </a:lnTo>
                  <a:lnTo>
                    <a:pt x="2567" y="279"/>
                  </a:lnTo>
                  <a:lnTo>
                    <a:pt x="2567" y="280"/>
                  </a:lnTo>
                  <a:lnTo>
                    <a:pt x="2568" y="282"/>
                  </a:lnTo>
                  <a:lnTo>
                    <a:pt x="2570" y="282"/>
                  </a:lnTo>
                  <a:lnTo>
                    <a:pt x="2571" y="282"/>
                  </a:lnTo>
                  <a:lnTo>
                    <a:pt x="2573" y="282"/>
                  </a:lnTo>
                  <a:lnTo>
                    <a:pt x="2573" y="283"/>
                  </a:lnTo>
                  <a:lnTo>
                    <a:pt x="2574" y="283"/>
                  </a:lnTo>
                  <a:lnTo>
                    <a:pt x="2574" y="282"/>
                  </a:lnTo>
                  <a:lnTo>
                    <a:pt x="2574" y="280"/>
                  </a:lnTo>
                  <a:lnTo>
                    <a:pt x="2576" y="280"/>
                  </a:lnTo>
                  <a:lnTo>
                    <a:pt x="2576" y="279"/>
                  </a:lnTo>
                  <a:lnTo>
                    <a:pt x="2574" y="279"/>
                  </a:lnTo>
                  <a:lnTo>
                    <a:pt x="2574" y="277"/>
                  </a:lnTo>
                  <a:lnTo>
                    <a:pt x="2576" y="277"/>
                  </a:lnTo>
                  <a:lnTo>
                    <a:pt x="2576" y="275"/>
                  </a:lnTo>
                  <a:lnTo>
                    <a:pt x="2578" y="274"/>
                  </a:lnTo>
                  <a:lnTo>
                    <a:pt x="2579" y="274"/>
                  </a:lnTo>
                  <a:lnTo>
                    <a:pt x="2579" y="272"/>
                  </a:lnTo>
                  <a:lnTo>
                    <a:pt x="2578" y="272"/>
                  </a:lnTo>
                  <a:lnTo>
                    <a:pt x="2578" y="271"/>
                  </a:lnTo>
                  <a:lnTo>
                    <a:pt x="2579" y="271"/>
                  </a:lnTo>
                  <a:lnTo>
                    <a:pt x="2579" y="269"/>
                  </a:lnTo>
                  <a:lnTo>
                    <a:pt x="2581" y="269"/>
                  </a:lnTo>
                  <a:lnTo>
                    <a:pt x="2581" y="271"/>
                  </a:lnTo>
                  <a:lnTo>
                    <a:pt x="2582" y="271"/>
                  </a:lnTo>
                  <a:lnTo>
                    <a:pt x="2582" y="269"/>
                  </a:lnTo>
                  <a:lnTo>
                    <a:pt x="2582" y="268"/>
                  </a:lnTo>
                  <a:lnTo>
                    <a:pt x="2582" y="266"/>
                  </a:lnTo>
                  <a:lnTo>
                    <a:pt x="2582" y="265"/>
                  </a:lnTo>
                  <a:lnTo>
                    <a:pt x="2582" y="263"/>
                  </a:lnTo>
                  <a:lnTo>
                    <a:pt x="2581" y="263"/>
                  </a:lnTo>
                  <a:lnTo>
                    <a:pt x="2579" y="263"/>
                  </a:lnTo>
                  <a:moveTo>
                    <a:pt x="2434" y="277"/>
                  </a:moveTo>
                  <a:lnTo>
                    <a:pt x="2432" y="279"/>
                  </a:lnTo>
                  <a:lnTo>
                    <a:pt x="2434" y="280"/>
                  </a:lnTo>
                  <a:lnTo>
                    <a:pt x="2435" y="279"/>
                  </a:lnTo>
                  <a:lnTo>
                    <a:pt x="2434" y="279"/>
                  </a:lnTo>
                  <a:lnTo>
                    <a:pt x="2434" y="277"/>
                  </a:lnTo>
                  <a:moveTo>
                    <a:pt x="3616" y="280"/>
                  </a:moveTo>
                  <a:lnTo>
                    <a:pt x="3616" y="279"/>
                  </a:lnTo>
                  <a:lnTo>
                    <a:pt x="3617" y="280"/>
                  </a:lnTo>
                  <a:lnTo>
                    <a:pt x="3619" y="280"/>
                  </a:lnTo>
                  <a:lnTo>
                    <a:pt x="3620" y="282"/>
                  </a:lnTo>
                  <a:lnTo>
                    <a:pt x="3620" y="280"/>
                  </a:lnTo>
                  <a:lnTo>
                    <a:pt x="3620" y="279"/>
                  </a:lnTo>
                  <a:lnTo>
                    <a:pt x="3619" y="279"/>
                  </a:lnTo>
                  <a:lnTo>
                    <a:pt x="3619" y="277"/>
                  </a:lnTo>
                  <a:lnTo>
                    <a:pt x="3617" y="277"/>
                  </a:lnTo>
                  <a:lnTo>
                    <a:pt x="3617" y="275"/>
                  </a:lnTo>
                  <a:lnTo>
                    <a:pt x="3616" y="275"/>
                  </a:lnTo>
                  <a:lnTo>
                    <a:pt x="3614" y="275"/>
                  </a:lnTo>
                  <a:lnTo>
                    <a:pt x="3613" y="275"/>
                  </a:lnTo>
                  <a:lnTo>
                    <a:pt x="3613" y="277"/>
                  </a:lnTo>
                  <a:lnTo>
                    <a:pt x="3613" y="279"/>
                  </a:lnTo>
                  <a:lnTo>
                    <a:pt x="3614" y="279"/>
                  </a:lnTo>
                  <a:lnTo>
                    <a:pt x="3614" y="280"/>
                  </a:lnTo>
                  <a:lnTo>
                    <a:pt x="3616" y="280"/>
                  </a:lnTo>
                  <a:moveTo>
                    <a:pt x="771" y="275"/>
                  </a:moveTo>
                  <a:lnTo>
                    <a:pt x="769" y="275"/>
                  </a:lnTo>
                  <a:lnTo>
                    <a:pt x="769" y="277"/>
                  </a:lnTo>
                  <a:lnTo>
                    <a:pt x="771" y="277"/>
                  </a:lnTo>
                  <a:lnTo>
                    <a:pt x="771" y="279"/>
                  </a:lnTo>
                  <a:lnTo>
                    <a:pt x="772" y="279"/>
                  </a:lnTo>
                  <a:lnTo>
                    <a:pt x="772" y="277"/>
                  </a:lnTo>
                  <a:lnTo>
                    <a:pt x="774" y="277"/>
                  </a:lnTo>
                  <a:lnTo>
                    <a:pt x="774" y="275"/>
                  </a:lnTo>
                  <a:lnTo>
                    <a:pt x="772" y="275"/>
                  </a:lnTo>
                  <a:lnTo>
                    <a:pt x="772" y="274"/>
                  </a:lnTo>
                  <a:lnTo>
                    <a:pt x="771" y="274"/>
                  </a:lnTo>
                  <a:lnTo>
                    <a:pt x="771" y="275"/>
                  </a:lnTo>
                  <a:moveTo>
                    <a:pt x="3608" y="275"/>
                  </a:moveTo>
                  <a:lnTo>
                    <a:pt x="3608" y="277"/>
                  </a:lnTo>
                  <a:lnTo>
                    <a:pt x="3608" y="279"/>
                  </a:lnTo>
                  <a:lnTo>
                    <a:pt x="3609" y="279"/>
                  </a:lnTo>
                  <a:lnTo>
                    <a:pt x="3611" y="279"/>
                  </a:lnTo>
                  <a:lnTo>
                    <a:pt x="3611" y="277"/>
                  </a:lnTo>
                  <a:lnTo>
                    <a:pt x="3609" y="277"/>
                  </a:lnTo>
                  <a:lnTo>
                    <a:pt x="3609" y="275"/>
                  </a:lnTo>
                  <a:lnTo>
                    <a:pt x="3608" y="275"/>
                  </a:lnTo>
                  <a:moveTo>
                    <a:pt x="2598" y="274"/>
                  </a:moveTo>
                  <a:lnTo>
                    <a:pt x="2598" y="275"/>
                  </a:lnTo>
                  <a:lnTo>
                    <a:pt x="2598" y="277"/>
                  </a:lnTo>
                  <a:lnTo>
                    <a:pt x="2599" y="277"/>
                  </a:lnTo>
                  <a:lnTo>
                    <a:pt x="2601" y="277"/>
                  </a:lnTo>
                  <a:lnTo>
                    <a:pt x="2601" y="275"/>
                  </a:lnTo>
                  <a:lnTo>
                    <a:pt x="2599" y="275"/>
                  </a:lnTo>
                  <a:lnTo>
                    <a:pt x="2599" y="274"/>
                  </a:lnTo>
                  <a:lnTo>
                    <a:pt x="2598" y="274"/>
                  </a:lnTo>
                  <a:moveTo>
                    <a:pt x="777" y="272"/>
                  </a:moveTo>
                  <a:lnTo>
                    <a:pt x="777" y="271"/>
                  </a:lnTo>
                  <a:lnTo>
                    <a:pt x="777" y="269"/>
                  </a:lnTo>
                  <a:lnTo>
                    <a:pt x="778" y="269"/>
                  </a:lnTo>
                  <a:lnTo>
                    <a:pt x="777" y="268"/>
                  </a:lnTo>
                  <a:lnTo>
                    <a:pt x="777" y="266"/>
                  </a:lnTo>
                  <a:lnTo>
                    <a:pt x="775" y="266"/>
                  </a:lnTo>
                  <a:lnTo>
                    <a:pt x="774" y="266"/>
                  </a:lnTo>
                  <a:lnTo>
                    <a:pt x="774" y="268"/>
                  </a:lnTo>
                  <a:lnTo>
                    <a:pt x="772" y="269"/>
                  </a:lnTo>
                  <a:lnTo>
                    <a:pt x="771" y="271"/>
                  </a:lnTo>
                  <a:lnTo>
                    <a:pt x="769" y="271"/>
                  </a:lnTo>
                  <a:lnTo>
                    <a:pt x="769" y="272"/>
                  </a:lnTo>
                  <a:lnTo>
                    <a:pt x="769" y="274"/>
                  </a:lnTo>
                  <a:lnTo>
                    <a:pt x="771" y="274"/>
                  </a:lnTo>
                  <a:lnTo>
                    <a:pt x="772" y="272"/>
                  </a:lnTo>
                  <a:lnTo>
                    <a:pt x="772" y="274"/>
                  </a:lnTo>
                  <a:lnTo>
                    <a:pt x="774" y="274"/>
                  </a:lnTo>
                  <a:lnTo>
                    <a:pt x="775" y="274"/>
                  </a:lnTo>
                  <a:lnTo>
                    <a:pt x="775" y="272"/>
                  </a:lnTo>
                  <a:lnTo>
                    <a:pt x="777" y="272"/>
                  </a:lnTo>
                  <a:moveTo>
                    <a:pt x="768" y="275"/>
                  </a:moveTo>
                  <a:lnTo>
                    <a:pt x="769" y="275"/>
                  </a:lnTo>
                  <a:lnTo>
                    <a:pt x="769" y="274"/>
                  </a:lnTo>
                  <a:lnTo>
                    <a:pt x="768" y="275"/>
                  </a:lnTo>
                  <a:moveTo>
                    <a:pt x="2431" y="271"/>
                  </a:moveTo>
                  <a:lnTo>
                    <a:pt x="2431" y="272"/>
                  </a:lnTo>
                  <a:lnTo>
                    <a:pt x="2429" y="272"/>
                  </a:lnTo>
                  <a:lnTo>
                    <a:pt x="2429" y="274"/>
                  </a:lnTo>
                  <a:lnTo>
                    <a:pt x="2431" y="274"/>
                  </a:lnTo>
                  <a:lnTo>
                    <a:pt x="2432" y="274"/>
                  </a:lnTo>
                  <a:lnTo>
                    <a:pt x="2432" y="272"/>
                  </a:lnTo>
                  <a:lnTo>
                    <a:pt x="2432" y="271"/>
                  </a:lnTo>
                  <a:lnTo>
                    <a:pt x="2434" y="271"/>
                  </a:lnTo>
                  <a:lnTo>
                    <a:pt x="2435" y="272"/>
                  </a:lnTo>
                  <a:lnTo>
                    <a:pt x="2437" y="272"/>
                  </a:lnTo>
                  <a:lnTo>
                    <a:pt x="2437" y="271"/>
                  </a:lnTo>
                  <a:lnTo>
                    <a:pt x="2437" y="269"/>
                  </a:lnTo>
                  <a:lnTo>
                    <a:pt x="2435" y="268"/>
                  </a:lnTo>
                  <a:lnTo>
                    <a:pt x="2435" y="269"/>
                  </a:lnTo>
                  <a:lnTo>
                    <a:pt x="2434" y="269"/>
                  </a:lnTo>
                  <a:lnTo>
                    <a:pt x="2435" y="268"/>
                  </a:lnTo>
                  <a:lnTo>
                    <a:pt x="2434" y="268"/>
                  </a:lnTo>
                  <a:lnTo>
                    <a:pt x="2432" y="269"/>
                  </a:lnTo>
                  <a:lnTo>
                    <a:pt x="2431" y="271"/>
                  </a:lnTo>
                  <a:moveTo>
                    <a:pt x="766" y="274"/>
                  </a:moveTo>
                  <a:lnTo>
                    <a:pt x="766" y="272"/>
                  </a:lnTo>
                  <a:lnTo>
                    <a:pt x="766" y="271"/>
                  </a:lnTo>
                  <a:lnTo>
                    <a:pt x="766" y="269"/>
                  </a:lnTo>
                  <a:lnTo>
                    <a:pt x="766" y="269"/>
                  </a:lnTo>
                  <a:lnTo>
                    <a:pt x="766" y="271"/>
                  </a:lnTo>
                  <a:lnTo>
                    <a:pt x="764" y="271"/>
                  </a:lnTo>
                  <a:lnTo>
                    <a:pt x="764" y="272"/>
                  </a:lnTo>
                  <a:lnTo>
                    <a:pt x="763" y="272"/>
                  </a:lnTo>
                  <a:lnTo>
                    <a:pt x="764" y="271"/>
                  </a:lnTo>
                  <a:lnTo>
                    <a:pt x="766" y="269"/>
                  </a:lnTo>
                  <a:lnTo>
                    <a:pt x="766" y="268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4" y="265"/>
                  </a:lnTo>
                  <a:lnTo>
                    <a:pt x="763" y="265"/>
                  </a:lnTo>
                  <a:lnTo>
                    <a:pt x="763" y="263"/>
                  </a:lnTo>
                  <a:lnTo>
                    <a:pt x="764" y="263"/>
                  </a:lnTo>
                  <a:lnTo>
                    <a:pt x="764" y="261"/>
                  </a:lnTo>
                  <a:lnTo>
                    <a:pt x="763" y="261"/>
                  </a:lnTo>
                  <a:lnTo>
                    <a:pt x="761" y="261"/>
                  </a:lnTo>
                  <a:lnTo>
                    <a:pt x="760" y="261"/>
                  </a:lnTo>
                  <a:lnTo>
                    <a:pt x="760" y="263"/>
                  </a:lnTo>
                  <a:lnTo>
                    <a:pt x="758" y="263"/>
                  </a:lnTo>
                  <a:lnTo>
                    <a:pt x="760" y="265"/>
                  </a:lnTo>
                  <a:lnTo>
                    <a:pt x="761" y="265"/>
                  </a:lnTo>
                  <a:lnTo>
                    <a:pt x="761" y="266"/>
                  </a:lnTo>
                  <a:lnTo>
                    <a:pt x="760" y="266"/>
                  </a:lnTo>
                  <a:lnTo>
                    <a:pt x="760" y="268"/>
                  </a:lnTo>
                  <a:lnTo>
                    <a:pt x="758" y="268"/>
                  </a:lnTo>
                  <a:lnTo>
                    <a:pt x="757" y="268"/>
                  </a:lnTo>
                  <a:lnTo>
                    <a:pt x="757" y="269"/>
                  </a:lnTo>
                  <a:lnTo>
                    <a:pt x="758" y="269"/>
                  </a:lnTo>
                  <a:lnTo>
                    <a:pt x="760" y="271"/>
                  </a:lnTo>
                  <a:lnTo>
                    <a:pt x="761" y="269"/>
                  </a:lnTo>
                  <a:lnTo>
                    <a:pt x="761" y="271"/>
                  </a:lnTo>
                  <a:lnTo>
                    <a:pt x="760" y="271"/>
                  </a:lnTo>
                  <a:lnTo>
                    <a:pt x="760" y="272"/>
                  </a:lnTo>
                  <a:lnTo>
                    <a:pt x="758" y="272"/>
                  </a:lnTo>
                  <a:lnTo>
                    <a:pt x="757" y="272"/>
                  </a:lnTo>
                  <a:lnTo>
                    <a:pt x="757" y="274"/>
                  </a:lnTo>
                  <a:lnTo>
                    <a:pt x="758" y="274"/>
                  </a:lnTo>
                  <a:lnTo>
                    <a:pt x="760" y="274"/>
                  </a:lnTo>
                  <a:lnTo>
                    <a:pt x="761" y="274"/>
                  </a:lnTo>
                  <a:lnTo>
                    <a:pt x="761" y="275"/>
                  </a:lnTo>
                  <a:lnTo>
                    <a:pt x="763" y="275"/>
                  </a:lnTo>
                  <a:lnTo>
                    <a:pt x="763" y="277"/>
                  </a:lnTo>
                  <a:lnTo>
                    <a:pt x="764" y="277"/>
                  </a:lnTo>
                  <a:lnTo>
                    <a:pt x="764" y="279"/>
                  </a:lnTo>
                  <a:lnTo>
                    <a:pt x="763" y="280"/>
                  </a:lnTo>
                  <a:lnTo>
                    <a:pt x="764" y="280"/>
                  </a:lnTo>
                  <a:lnTo>
                    <a:pt x="766" y="280"/>
                  </a:lnTo>
                  <a:lnTo>
                    <a:pt x="766" y="280"/>
                  </a:lnTo>
                  <a:lnTo>
                    <a:pt x="766" y="279"/>
                  </a:lnTo>
                  <a:lnTo>
                    <a:pt x="766" y="277"/>
                  </a:lnTo>
                  <a:lnTo>
                    <a:pt x="766" y="275"/>
                  </a:lnTo>
                  <a:lnTo>
                    <a:pt x="768" y="275"/>
                  </a:lnTo>
                  <a:lnTo>
                    <a:pt x="768" y="274"/>
                  </a:lnTo>
                  <a:lnTo>
                    <a:pt x="766" y="274"/>
                  </a:lnTo>
                  <a:moveTo>
                    <a:pt x="2429" y="269"/>
                  </a:moveTo>
                  <a:lnTo>
                    <a:pt x="2429" y="268"/>
                  </a:lnTo>
                  <a:lnTo>
                    <a:pt x="2431" y="268"/>
                  </a:lnTo>
                  <a:lnTo>
                    <a:pt x="2431" y="266"/>
                  </a:lnTo>
                  <a:lnTo>
                    <a:pt x="2429" y="266"/>
                  </a:lnTo>
                  <a:lnTo>
                    <a:pt x="2428" y="266"/>
                  </a:lnTo>
                  <a:lnTo>
                    <a:pt x="2426" y="266"/>
                  </a:lnTo>
                  <a:lnTo>
                    <a:pt x="2426" y="268"/>
                  </a:lnTo>
                  <a:lnTo>
                    <a:pt x="2428" y="268"/>
                  </a:lnTo>
                  <a:lnTo>
                    <a:pt x="2428" y="269"/>
                  </a:lnTo>
                  <a:lnTo>
                    <a:pt x="2429" y="269"/>
                  </a:lnTo>
                  <a:moveTo>
                    <a:pt x="2426" y="271"/>
                  </a:moveTo>
                  <a:lnTo>
                    <a:pt x="2428" y="271"/>
                  </a:lnTo>
                  <a:lnTo>
                    <a:pt x="2428" y="269"/>
                  </a:lnTo>
                  <a:lnTo>
                    <a:pt x="2426" y="269"/>
                  </a:lnTo>
                  <a:lnTo>
                    <a:pt x="2426" y="271"/>
                  </a:lnTo>
                  <a:moveTo>
                    <a:pt x="3803" y="263"/>
                  </a:moveTo>
                  <a:lnTo>
                    <a:pt x="3804" y="265"/>
                  </a:lnTo>
                  <a:lnTo>
                    <a:pt x="3806" y="265"/>
                  </a:lnTo>
                  <a:lnTo>
                    <a:pt x="3808" y="265"/>
                  </a:lnTo>
                  <a:lnTo>
                    <a:pt x="3806" y="263"/>
                  </a:lnTo>
                  <a:lnTo>
                    <a:pt x="3806" y="261"/>
                  </a:lnTo>
                  <a:lnTo>
                    <a:pt x="3804" y="261"/>
                  </a:lnTo>
                  <a:lnTo>
                    <a:pt x="3804" y="260"/>
                  </a:lnTo>
                  <a:lnTo>
                    <a:pt x="3803" y="260"/>
                  </a:lnTo>
                  <a:lnTo>
                    <a:pt x="3801" y="260"/>
                  </a:lnTo>
                  <a:lnTo>
                    <a:pt x="3801" y="260"/>
                  </a:lnTo>
                  <a:lnTo>
                    <a:pt x="3800" y="260"/>
                  </a:lnTo>
                  <a:lnTo>
                    <a:pt x="3800" y="260"/>
                  </a:lnTo>
                  <a:lnTo>
                    <a:pt x="3800" y="261"/>
                  </a:lnTo>
                  <a:lnTo>
                    <a:pt x="3800" y="263"/>
                  </a:lnTo>
                  <a:lnTo>
                    <a:pt x="3801" y="263"/>
                  </a:lnTo>
                  <a:lnTo>
                    <a:pt x="3803" y="263"/>
                  </a:lnTo>
                  <a:moveTo>
                    <a:pt x="757" y="257"/>
                  </a:moveTo>
                  <a:lnTo>
                    <a:pt x="755" y="257"/>
                  </a:lnTo>
                  <a:lnTo>
                    <a:pt x="755" y="258"/>
                  </a:lnTo>
                  <a:lnTo>
                    <a:pt x="757" y="258"/>
                  </a:lnTo>
                  <a:lnTo>
                    <a:pt x="755" y="260"/>
                  </a:lnTo>
                  <a:lnTo>
                    <a:pt x="757" y="260"/>
                  </a:lnTo>
                  <a:lnTo>
                    <a:pt x="757" y="260"/>
                  </a:lnTo>
                  <a:lnTo>
                    <a:pt x="755" y="260"/>
                  </a:lnTo>
                  <a:lnTo>
                    <a:pt x="754" y="260"/>
                  </a:lnTo>
                  <a:lnTo>
                    <a:pt x="754" y="261"/>
                  </a:lnTo>
                  <a:lnTo>
                    <a:pt x="754" y="263"/>
                  </a:lnTo>
                  <a:lnTo>
                    <a:pt x="754" y="265"/>
                  </a:lnTo>
                  <a:lnTo>
                    <a:pt x="755" y="265"/>
                  </a:lnTo>
                  <a:lnTo>
                    <a:pt x="755" y="263"/>
                  </a:lnTo>
                  <a:lnTo>
                    <a:pt x="757" y="263"/>
                  </a:lnTo>
                  <a:lnTo>
                    <a:pt x="757" y="261"/>
                  </a:lnTo>
                  <a:lnTo>
                    <a:pt x="758" y="261"/>
                  </a:lnTo>
                  <a:lnTo>
                    <a:pt x="758" y="260"/>
                  </a:lnTo>
                  <a:lnTo>
                    <a:pt x="758" y="260"/>
                  </a:lnTo>
                  <a:lnTo>
                    <a:pt x="758" y="258"/>
                  </a:lnTo>
                  <a:lnTo>
                    <a:pt x="758" y="257"/>
                  </a:lnTo>
                  <a:lnTo>
                    <a:pt x="757" y="257"/>
                  </a:lnTo>
                  <a:moveTo>
                    <a:pt x="758" y="255"/>
                  </a:moveTo>
                  <a:lnTo>
                    <a:pt x="758" y="257"/>
                  </a:lnTo>
                  <a:lnTo>
                    <a:pt x="760" y="257"/>
                  </a:lnTo>
                  <a:lnTo>
                    <a:pt x="758" y="255"/>
                  </a:lnTo>
                  <a:moveTo>
                    <a:pt x="760" y="260"/>
                  </a:moveTo>
                  <a:lnTo>
                    <a:pt x="761" y="260"/>
                  </a:lnTo>
                  <a:lnTo>
                    <a:pt x="761" y="260"/>
                  </a:lnTo>
                  <a:lnTo>
                    <a:pt x="760" y="260"/>
                  </a:lnTo>
                  <a:lnTo>
                    <a:pt x="760" y="260"/>
                  </a:lnTo>
                  <a:moveTo>
                    <a:pt x="766" y="260"/>
                  </a:moveTo>
                  <a:lnTo>
                    <a:pt x="766" y="260"/>
                  </a:lnTo>
                  <a:lnTo>
                    <a:pt x="768" y="260"/>
                  </a:lnTo>
                  <a:lnTo>
                    <a:pt x="768" y="258"/>
                  </a:lnTo>
                  <a:lnTo>
                    <a:pt x="768" y="257"/>
                  </a:lnTo>
                  <a:lnTo>
                    <a:pt x="766" y="257"/>
                  </a:lnTo>
                  <a:lnTo>
                    <a:pt x="766" y="255"/>
                  </a:lnTo>
                  <a:lnTo>
                    <a:pt x="766" y="254"/>
                  </a:lnTo>
                  <a:lnTo>
                    <a:pt x="766" y="254"/>
                  </a:lnTo>
                  <a:lnTo>
                    <a:pt x="766" y="255"/>
                  </a:lnTo>
                  <a:lnTo>
                    <a:pt x="764" y="254"/>
                  </a:lnTo>
                  <a:lnTo>
                    <a:pt x="763" y="254"/>
                  </a:lnTo>
                  <a:lnTo>
                    <a:pt x="761" y="254"/>
                  </a:lnTo>
                  <a:lnTo>
                    <a:pt x="760" y="254"/>
                  </a:lnTo>
                  <a:lnTo>
                    <a:pt x="760" y="255"/>
                  </a:lnTo>
                  <a:lnTo>
                    <a:pt x="760" y="257"/>
                  </a:lnTo>
                  <a:lnTo>
                    <a:pt x="760" y="258"/>
                  </a:lnTo>
                  <a:lnTo>
                    <a:pt x="761" y="257"/>
                  </a:lnTo>
                  <a:lnTo>
                    <a:pt x="761" y="258"/>
                  </a:lnTo>
                  <a:lnTo>
                    <a:pt x="761" y="260"/>
                  </a:lnTo>
                  <a:lnTo>
                    <a:pt x="763" y="260"/>
                  </a:lnTo>
                  <a:lnTo>
                    <a:pt x="763" y="260"/>
                  </a:lnTo>
                  <a:lnTo>
                    <a:pt x="764" y="260"/>
                  </a:lnTo>
                  <a:lnTo>
                    <a:pt x="764" y="260"/>
                  </a:lnTo>
                  <a:lnTo>
                    <a:pt x="766" y="260"/>
                  </a:lnTo>
                  <a:moveTo>
                    <a:pt x="758" y="258"/>
                  </a:moveTo>
                  <a:lnTo>
                    <a:pt x="760" y="260"/>
                  </a:lnTo>
                  <a:lnTo>
                    <a:pt x="760" y="258"/>
                  </a:lnTo>
                  <a:lnTo>
                    <a:pt x="758" y="258"/>
                  </a:lnTo>
                  <a:moveTo>
                    <a:pt x="752" y="260"/>
                  </a:moveTo>
                  <a:lnTo>
                    <a:pt x="754" y="258"/>
                  </a:lnTo>
                  <a:lnTo>
                    <a:pt x="754" y="257"/>
                  </a:lnTo>
                  <a:lnTo>
                    <a:pt x="754" y="255"/>
                  </a:lnTo>
                  <a:lnTo>
                    <a:pt x="754" y="254"/>
                  </a:lnTo>
                  <a:lnTo>
                    <a:pt x="754" y="252"/>
                  </a:lnTo>
                  <a:lnTo>
                    <a:pt x="754" y="251"/>
                  </a:lnTo>
                  <a:lnTo>
                    <a:pt x="754" y="249"/>
                  </a:lnTo>
                  <a:lnTo>
                    <a:pt x="752" y="249"/>
                  </a:lnTo>
                  <a:lnTo>
                    <a:pt x="750" y="248"/>
                  </a:lnTo>
                  <a:lnTo>
                    <a:pt x="749" y="248"/>
                  </a:lnTo>
                  <a:lnTo>
                    <a:pt x="749" y="246"/>
                  </a:lnTo>
                  <a:lnTo>
                    <a:pt x="747" y="248"/>
                  </a:lnTo>
                  <a:lnTo>
                    <a:pt x="747" y="246"/>
                  </a:lnTo>
                  <a:lnTo>
                    <a:pt x="749" y="246"/>
                  </a:lnTo>
                  <a:lnTo>
                    <a:pt x="750" y="246"/>
                  </a:lnTo>
                  <a:lnTo>
                    <a:pt x="750" y="248"/>
                  </a:lnTo>
                  <a:lnTo>
                    <a:pt x="752" y="248"/>
                  </a:lnTo>
                  <a:lnTo>
                    <a:pt x="754" y="249"/>
                  </a:lnTo>
                  <a:lnTo>
                    <a:pt x="755" y="249"/>
                  </a:lnTo>
                  <a:lnTo>
                    <a:pt x="755" y="248"/>
                  </a:lnTo>
                  <a:lnTo>
                    <a:pt x="755" y="246"/>
                  </a:lnTo>
                  <a:lnTo>
                    <a:pt x="754" y="246"/>
                  </a:lnTo>
                  <a:lnTo>
                    <a:pt x="752" y="246"/>
                  </a:lnTo>
                  <a:lnTo>
                    <a:pt x="752" y="244"/>
                  </a:lnTo>
                  <a:lnTo>
                    <a:pt x="750" y="244"/>
                  </a:lnTo>
                  <a:lnTo>
                    <a:pt x="749" y="243"/>
                  </a:lnTo>
                  <a:lnTo>
                    <a:pt x="750" y="243"/>
                  </a:lnTo>
                  <a:lnTo>
                    <a:pt x="750" y="241"/>
                  </a:lnTo>
                  <a:lnTo>
                    <a:pt x="752" y="241"/>
                  </a:lnTo>
                  <a:lnTo>
                    <a:pt x="752" y="243"/>
                  </a:lnTo>
                  <a:lnTo>
                    <a:pt x="750" y="243"/>
                  </a:lnTo>
                  <a:lnTo>
                    <a:pt x="752" y="244"/>
                  </a:lnTo>
                  <a:lnTo>
                    <a:pt x="754" y="244"/>
                  </a:lnTo>
                  <a:lnTo>
                    <a:pt x="755" y="244"/>
                  </a:lnTo>
                  <a:lnTo>
                    <a:pt x="757" y="244"/>
                  </a:lnTo>
                  <a:lnTo>
                    <a:pt x="757" y="243"/>
                  </a:lnTo>
                  <a:lnTo>
                    <a:pt x="757" y="241"/>
                  </a:lnTo>
                  <a:lnTo>
                    <a:pt x="755" y="241"/>
                  </a:lnTo>
                  <a:lnTo>
                    <a:pt x="754" y="241"/>
                  </a:lnTo>
                  <a:lnTo>
                    <a:pt x="754" y="240"/>
                  </a:lnTo>
                  <a:lnTo>
                    <a:pt x="752" y="240"/>
                  </a:lnTo>
                  <a:lnTo>
                    <a:pt x="750" y="240"/>
                  </a:lnTo>
                  <a:lnTo>
                    <a:pt x="749" y="240"/>
                  </a:lnTo>
                  <a:lnTo>
                    <a:pt x="747" y="240"/>
                  </a:lnTo>
                  <a:lnTo>
                    <a:pt x="746" y="240"/>
                  </a:lnTo>
                  <a:lnTo>
                    <a:pt x="746" y="241"/>
                  </a:lnTo>
                  <a:lnTo>
                    <a:pt x="746" y="243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3" y="243"/>
                  </a:lnTo>
                  <a:lnTo>
                    <a:pt x="744" y="244"/>
                  </a:lnTo>
                  <a:lnTo>
                    <a:pt x="746" y="244"/>
                  </a:lnTo>
                  <a:lnTo>
                    <a:pt x="744" y="246"/>
                  </a:lnTo>
                  <a:lnTo>
                    <a:pt x="744" y="248"/>
                  </a:lnTo>
                  <a:lnTo>
                    <a:pt x="746" y="248"/>
                  </a:lnTo>
                  <a:lnTo>
                    <a:pt x="747" y="249"/>
                  </a:lnTo>
                  <a:lnTo>
                    <a:pt x="749" y="249"/>
                  </a:lnTo>
                  <a:lnTo>
                    <a:pt x="749" y="251"/>
                  </a:lnTo>
                  <a:lnTo>
                    <a:pt x="747" y="251"/>
                  </a:lnTo>
                  <a:lnTo>
                    <a:pt x="746" y="251"/>
                  </a:lnTo>
                  <a:lnTo>
                    <a:pt x="746" y="252"/>
                  </a:lnTo>
                  <a:lnTo>
                    <a:pt x="746" y="254"/>
                  </a:lnTo>
                  <a:lnTo>
                    <a:pt x="747" y="254"/>
                  </a:lnTo>
                  <a:lnTo>
                    <a:pt x="747" y="252"/>
                  </a:lnTo>
                  <a:lnTo>
                    <a:pt x="749" y="252"/>
                  </a:lnTo>
                  <a:lnTo>
                    <a:pt x="749" y="254"/>
                  </a:lnTo>
                  <a:lnTo>
                    <a:pt x="749" y="255"/>
                  </a:lnTo>
                  <a:lnTo>
                    <a:pt x="747" y="255"/>
                  </a:lnTo>
                  <a:lnTo>
                    <a:pt x="747" y="257"/>
                  </a:lnTo>
                  <a:lnTo>
                    <a:pt x="749" y="257"/>
                  </a:lnTo>
                  <a:lnTo>
                    <a:pt x="750" y="257"/>
                  </a:lnTo>
                  <a:lnTo>
                    <a:pt x="749" y="258"/>
                  </a:lnTo>
                  <a:lnTo>
                    <a:pt x="750" y="258"/>
                  </a:lnTo>
                  <a:lnTo>
                    <a:pt x="750" y="260"/>
                  </a:lnTo>
                  <a:lnTo>
                    <a:pt x="749" y="260"/>
                  </a:lnTo>
                  <a:lnTo>
                    <a:pt x="749" y="260"/>
                  </a:lnTo>
                  <a:lnTo>
                    <a:pt x="749" y="261"/>
                  </a:lnTo>
                  <a:lnTo>
                    <a:pt x="749" y="263"/>
                  </a:lnTo>
                  <a:lnTo>
                    <a:pt x="750" y="263"/>
                  </a:lnTo>
                  <a:lnTo>
                    <a:pt x="750" y="261"/>
                  </a:lnTo>
                  <a:lnTo>
                    <a:pt x="750" y="260"/>
                  </a:lnTo>
                  <a:lnTo>
                    <a:pt x="752" y="260"/>
                  </a:lnTo>
                  <a:lnTo>
                    <a:pt x="752" y="260"/>
                  </a:lnTo>
                  <a:moveTo>
                    <a:pt x="746" y="249"/>
                  </a:moveTo>
                  <a:lnTo>
                    <a:pt x="747" y="251"/>
                  </a:lnTo>
                  <a:lnTo>
                    <a:pt x="747" y="249"/>
                  </a:lnTo>
                  <a:lnTo>
                    <a:pt x="746" y="249"/>
                  </a:lnTo>
                  <a:moveTo>
                    <a:pt x="744" y="255"/>
                  </a:moveTo>
                  <a:lnTo>
                    <a:pt x="746" y="254"/>
                  </a:lnTo>
                  <a:lnTo>
                    <a:pt x="744" y="254"/>
                  </a:lnTo>
                  <a:lnTo>
                    <a:pt x="744" y="255"/>
                  </a:lnTo>
                  <a:moveTo>
                    <a:pt x="599" y="254"/>
                  </a:moveTo>
                  <a:lnTo>
                    <a:pt x="597" y="254"/>
                  </a:lnTo>
                  <a:lnTo>
                    <a:pt x="596" y="254"/>
                  </a:lnTo>
                  <a:lnTo>
                    <a:pt x="594" y="254"/>
                  </a:lnTo>
                  <a:lnTo>
                    <a:pt x="594" y="255"/>
                  </a:lnTo>
                  <a:lnTo>
                    <a:pt x="596" y="255"/>
                  </a:lnTo>
                  <a:lnTo>
                    <a:pt x="597" y="255"/>
                  </a:lnTo>
                  <a:lnTo>
                    <a:pt x="597" y="257"/>
                  </a:lnTo>
                  <a:lnTo>
                    <a:pt x="599" y="257"/>
                  </a:lnTo>
                  <a:lnTo>
                    <a:pt x="600" y="257"/>
                  </a:lnTo>
                  <a:lnTo>
                    <a:pt x="600" y="255"/>
                  </a:lnTo>
                  <a:lnTo>
                    <a:pt x="602" y="255"/>
                  </a:lnTo>
                  <a:lnTo>
                    <a:pt x="602" y="254"/>
                  </a:lnTo>
                  <a:lnTo>
                    <a:pt x="600" y="254"/>
                  </a:lnTo>
                  <a:lnTo>
                    <a:pt x="599" y="254"/>
                  </a:lnTo>
                  <a:moveTo>
                    <a:pt x="616" y="244"/>
                  </a:moveTo>
                  <a:lnTo>
                    <a:pt x="616" y="243"/>
                  </a:lnTo>
                  <a:lnTo>
                    <a:pt x="614" y="241"/>
                  </a:lnTo>
                  <a:lnTo>
                    <a:pt x="614" y="243"/>
                  </a:lnTo>
                  <a:lnTo>
                    <a:pt x="613" y="243"/>
                  </a:lnTo>
                  <a:lnTo>
                    <a:pt x="613" y="244"/>
                  </a:lnTo>
                  <a:lnTo>
                    <a:pt x="611" y="244"/>
                  </a:lnTo>
                  <a:lnTo>
                    <a:pt x="610" y="244"/>
                  </a:lnTo>
                  <a:lnTo>
                    <a:pt x="610" y="246"/>
                  </a:lnTo>
                  <a:lnTo>
                    <a:pt x="608" y="246"/>
                  </a:lnTo>
                  <a:lnTo>
                    <a:pt x="608" y="244"/>
                  </a:lnTo>
                  <a:lnTo>
                    <a:pt x="607" y="244"/>
                  </a:lnTo>
                  <a:lnTo>
                    <a:pt x="605" y="244"/>
                  </a:lnTo>
                  <a:lnTo>
                    <a:pt x="605" y="246"/>
                  </a:lnTo>
                  <a:lnTo>
                    <a:pt x="607" y="246"/>
                  </a:lnTo>
                  <a:lnTo>
                    <a:pt x="607" y="248"/>
                  </a:lnTo>
                  <a:lnTo>
                    <a:pt x="605" y="246"/>
                  </a:lnTo>
                  <a:lnTo>
                    <a:pt x="605" y="248"/>
                  </a:lnTo>
                  <a:lnTo>
                    <a:pt x="605" y="249"/>
                  </a:lnTo>
                  <a:lnTo>
                    <a:pt x="604" y="249"/>
                  </a:lnTo>
                  <a:lnTo>
                    <a:pt x="605" y="248"/>
                  </a:lnTo>
                  <a:lnTo>
                    <a:pt x="604" y="248"/>
                  </a:lnTo>
                  <a:lnTo>
                    <a:pt x="604" y="246"/>
                  </a:lnTo>
                  <a:lnTo>
                    <a:pt x="602" y="246"/>
                  </a:lnTo>
                  <a:lnTo>
                    <a:pt x="600" y="246"/>
                  </a:lnTo>
                  <a:lnTo>
                    <a:pt x="600" y="248"/>
                  </a:lnTo>
                  <a:lnTo>
                    <a:pt x="599" y="248"/>
                  </a:lnTo>
                  <a:lnTo>
                    <a:pt x="597" y="248"/>
                  </a:lnTo>
                  <a:lnTo>
                    <a:pt x="597" y="249"/>
                  </a:lnTo>
                  <a:lnTo>
                    <a:pt x="596" y="249"/>
                  </a:lnTo>
                  <a:lnTo>
                    <a:pt x="596" y="251"/>
                  </a:lnTo>
                  <a:lnTo>
                    <a:pt x="596" y="252"/>
                  </a:lnTo>
                  <a:lnTo>
                    <a:pt x="597" y="252"/>
                  </a:lnTo>
                  <a:lnTo>
                    <a:pt x="599" y="252"/>
                  </a:lnTo>
                  <a:lnTo>
                    <a:pt x="600" y="254"/>
                  </a:lnTo>
                  <a:lnTo>
                    <a:pt x="602" y="252"/>
                  </a:lnTo>
                  <a:lnTo>
                    <a:pt x="602" y="254"/>
                  </a:lnTo>
                  <a:lnTo>
                    <a:pt x="604" y="254"/>
                  </a:lnTo>
                  <a:lnTo>
                    <a:pt x="604" y="252"/>
                  </a:lnTo>
                  <a:lnTo>
                    <a:pt x="605" y="254"/>
                  </a:lnTo>
                  <a:lnTo>
                    <a:pt x="607" y="254"/>
                  </a:lnTo>
                  <a:lnTo>
                    <a:pt x="608" y="254"/>
                  </a:lnTo>
                  <a:lnTo>
                    <a:pt x="608" y="252"/>
                  </a:lnTo>
                  <a:lnTo>
                    <a:pt x="610" y="251"/>
                  </a:lnTo>
                  <a:lnTo>
                    <a:pt x="611" y="251"/>
                  </a:lnTo>
                  <a:lnTo>
                    <a:pt x="613" y="251"/>
                  </a:lnTo>
                  <a:lnTo>
                    <a:pt x="613" y="249"/>
                  </a:lnTo>
                  <a:lnTo>
                    <a:pt x="611" y="249"/>
                  </a:lnTo>
                  <a:lnTo>
                    <a:pt x="611" y="248"/>
                  </a:lnTo>
                  <a:lnTo>
                    <a:pt x="613" y="249"/>
                  </a:lnTo>
                  <a:lnTo>
                    <a:pt x="614" y="249"/>
                  </a:lnTo>
                  <a:lnTo>
                    <a:pt x="616" y="249"/>
                  </a:lnTo>
                  <a:lnTo>
                    <a:pt x="617" y="249"/>
                  </a:lnTo>
                  <a:lnTo>
                    <a:pt x="617" y="248"/>
                  </a:lnTo>
                  <a:lnTo>
                    <a:pt x="617" y="246"/>
                  </a:lnTo>
                  <a:lnTo>
                    <a:pt x="617" y="244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4"/>
                  </a:lnTo>
                  <a:lnTo>
                    <a:pt x="616" y="244"/>
                  </a:lnTo>
                  <a:moveTo>
                    <a:pt x="617" y="240"/>
                  </a:moveTo>
                  <a:lnTo>
                    <a:pt x="617" y="238"/>
                  </a:lnTo>
                  <a:lnTo>
                    <a:pt x="616" y="240"/>
                  </a:lnTo>
                  <a:lnTo>
                    <a:pt x="614" y="240"/>
                  </a:lnTo>
                  <a:lnTo>
                    <a:pt x="614" y="241"/>
                  </a:lnTo>
                  <a:lnTo>
                    <a:pt x="616" y="241"/>
                  </a:lnTo>
                  <a:lnTo>
                    <a:pt x="616" y="243"/>
                  </a:lnTo>
                  <a:lnTo>
                    <a:pt x="617" y="243"/>
                  </a:lnTo>
                  <a:lnTo>
                    <a:pt x="617" y="241"/>
                  </a:lnTo>
                  <a:lnTo>
                    <a:pt x="617" y="241"/>
                  </a:lnTo>
                  <a:lnTo>
                    <a:pt x="617" y="240"/>
                  </a:lnTo>
                  <a:lnTo>
                    <a:pt x="617" y="240"/>
                  </a:lnTo>
                  <a:moveTo>
                    <a:pt x="621" y="238"/>
                  </a:moveTo>
                  <a:lnTo>
                    <a:pt x="621" y="237"/>
                  </a:lnTo>
                  <a:lnTo>
                    <a:pt x="619" y="237"/>
                  </a:lnTo>
                  <a:lnTo>
                    <a:pt x="619" y="238"/>
                  </a:lnTo>
                  <a:lnTo>
                    <a:pt x="617" y="238"/>
                  </a:lnTo>
                  <a:lnTo>
                    <a:pt x="617" y="240"/>
                  </a:lnTo>
                  <a:lnTo>
                    <a:pt x="619" y="240"/>
                  </a:lnTo>
                  <a:lnTo>
                    <a:pt x="617" y="241"/>
                  </a:lnTo>
                  <a:lnTo>
                    <a:pt x="619" y="241"/>
                  </a:lnTo>
                  <a:lnTo>
                    <a:pt x="621" y="241"/>
                  </a:lnTo>
                  <a:lnTo>
                    <a:pt x="621" y="240"/>
                  </a:lnTo>
                  <a:lnTo>
                    <a:pt x="622" y="240"/>
                  </a:lnTo>
                  <a:lnTo>
                    <a:pt x="622" y="238"/>
                  </a:lnTo>
                  <a:lnTo>
                    <a:pt x="621" y="238"/>
                  </a:lnTo>
                  <a:moveTo>
                    <a:pt x="2434" y="244"/>
                  </a:moveTo>
                  <a:lnTo>
                    <a:pt x="2435" y="244"/>
                  </a:lnTo>
                  <a:lnTo>
                    <a:pt x="2435" y="243"/>
                  </a:lnTo>
                  <a:lnTo>
                    <a:pt x="2435" y="241"/>
                  </a:lnTo>
                  <a:lnTo>
                    <a:pt x="2437" y="241"/>
                  </a:lnTo>
                  <a:lnTo>
                    <a:pt x="2435" y="243"/>
                  </a:lnTo>
                  <a:lnTo>
                    <a:pt x="2437" y="243"/>
                  </a:lnTo>
                  <a:lnTo>
                    <a:pt x="2438" y="243"/>
                  </a:lnTo>
                  <a:lnTo>
                    <a:pt x="2438" y="241"/>
                  </a:lnTo>
                  <a:lnTo>
                    <a:pt x="2438" y="241"/>
                  </a:lnTo>
                  <a:lnTo>
                    <a:pt x="2438" y="240"/>
                  </a:lnTo>
                  <a:lnTo>
                    <a:pt x="2440" y="240"/>
                  </a:lnTo>
                  <a:lnTo>
                    <a:pt x="2440" y="238"/>
                  </a:lnTo>
                  <a:lnTo>
                    <a:pt x="2441" y="237"/>
                  </a:lnTo>
                  <a:lnTo>
                    <a:pt x="2440" y="237"/>
                  </a:lnTo>
                  <a:lnTo>
                    <a:pt x="2438" y="238"/>
                  </a:lnTo>
                  <a:lnTo>
                    <a:pt x="2438" y="238"/>
                  </a:lnTo>
                  <a:lnTo>
                    <a:pt x="2437" y="238"/>
                  </a:lnTo>
                  <a:lnTo>
                    <a:pt x="2437" y="240"/>
                  </a:lnTo>
                  <a:lnTo>
                    <a:pt x="2435" y="240"/>
                  </a:lnTo>
                  <a:lnTo>
                    <a:pt x="2434" y="240"/>
                  </a:lnTo>
                  <a:lnTo>
                    <a:pt x="2434" y="241"/>
                  </a:lnTo>
                  <a:lnTo>
                    <a:pt x="2434" y="243"/>
                  </a:lnTo>
                  <a:lnTo>
                    <a:pt x="2432" y="244"/>
                  </a:lnTo>
                  <a:lnTo>
                    <a:pt x="2431" y="244"/>
                  </a:lnTo>
                  <a:lnTo>
                    <a:pt x="2432" y="246"/>
                  </a:lnTo>
                  <a:lnTo>
                    <a:pt x="2434" y="244"/>
                  </a:lnTo>
                  <a:moveTo>
                    <a:pt x="2663" y="241"/>
                  </a:moveTo>
                  <a:lnTo>
                    <a:pt x="2663" y="240"/>
                  </a:lnTo>
                  <a:lnTo>
                    <a:pt x="2664" y="240"/>
                  </a:lnTo>
                  <a:lnTo>
                    <a:pt x="2666" y="240"/>
                  </a:lnTo>
                  <a:lnTo>
                    <a:pt x="2667" y="240"/>
                  </a:lnTo>
                  <a:lnTo>
                    <a:pt x="2667" y="238"/>
                  </a:lnTo>
                  <a:lnTo>
                    <a:pt x="2669" y="238"/>
                  </a:lnTo>
                  <a:lnTo>
                    <a:pt x="2669" y="237"/>
                  </a:lnTo>
                  <a:lnTo>
                    <a:pt x="2670" y="237"/>
                  </a:lnTo>
                  <a:lnTo>
                    <a:pt x="2672" y="237"/>
                  </a:lnTo>
                  <a:lnTo>
                    <a:pt x="2672" y="235"/>
                  </a:lnTo>
                  <a:lnTo>
                    <a:pt x="2670" y="235"/>
                  </a:lnTo>
                  <a:lnTo>
                    <a:pt x="2669" y="235"/>
                  </a:lnTo>
                  <a:lnTo>
                    <a:pt x="2667" y="235"/>
                  </a:lnTo>
                  <a:lnTo>
                    <a:pt x="2666" y="235"/>
                  </a:lnTo>
                  <a:lnTo>
                    <a:pt x="2664" y="235"/>
                  </a:lnTo>
                  <a:lnTo>
                    <a:pt x="2663" y="235"/>
                  </a:lnTo>
                  <a:lnTo>
                    <a:pt x="2663" y="237"/>
                  </a:lnTo>
                  <a:lnTo>
                    <a:pt x="2661" y="237"/>
                  </a:lnTo>
                  <a:lnTo>
                    <a:pt x="2661" y="237"/>
                  </a:lnTo>
                  <a:lnTo>
                    <a:pt x="2661" y="238"/>
                  </a:lnTo>
                  <a:lnTo>
                    <a:pt x="2661" y="238"/>
                  </a:lnTo>
                  <a:lnTo>
                    <a:pt x="2661" y="240"/>
                  </a:lnTo>
                  <a:lnTo>
                    <a:pt x="2661" y="240"/>
                  </a:lnTo>
                  <a:lnTo>
                    <a:pt x="2661" y="241"/>
                  </a:lnTo>
                  <a:lnTo>
                    <a:pt x="2663" y="241"/>
                  </a:lnTo>
                  <a:moveTo>
                    <a:pt x="2661" y="243"/>
                  </a:moveTo>
                  <a:lnTo>
                    <a:pt x="2661" y="241"/>
                  </a:lnTo>
                  <a:lnTo>
                    <a:pt x="2661" y="243"/>
                  </a:lnTo>
                  <a:lnTo>
                    <a:pt x="2661" y="243"/>
                  </a:lnTo>
                  <a:moveTo>
                    <a:pt x="3766" y="234"/>
                  </a:moveTo>
                  <a:lnTo>
                    <a:pt x="3766" y="232"/>
                  </a:lnTo>
                  <a:lnTo>
                    <a:pt x="3766" y="231"/>
                  </a:lnTo>
                  <a:lnTo>
                    <a:pt x="3764" y="231"/>
                  </a:lnTo>
                  <a:lnTo>
                    <a:pt x="3763" y="229"/>
                  </a:lnTo>
                  <a:lnTo>
                    <a:pt x="3761" y="229"/>
                  </a:lnTo>
                  <a:lnTo>
                    <a:pt x="3760" y="227"/>
                  </a:lnTo>
                  <a:lnTo>
                    <a:pt x="3760" y="229"/>
                  </a:lnTo>
                  <a:lnTo>
                    <a:pt x="3760" y="231"/>
                  </a:lnTo>
                  <a:lnTo>
                    <a:pt x="3760" y="232"/>
                  </a:lnTo>
                  <a:lnTo>
                    <a:pt x="3761" y="232"/>
                  </a:lnTo>
                  <a:lnTo>
                    <a:pt x="3761" y="234"/>
                  </a:lnTo>
                  <a:lnTo>
                    <a:pt x="3763" y="234"/>
                  </a:lnTo>
                  <a:lnTo>
                    <a:pt x="3764" y="235"/>
                  </a:lnTo>
                  <a:lnTo>
                    <a:pt x="3764" y="237"/>
                  </a:lnTo>
                  <a:lnTo>
                    <a:pt x="3766" y="237"/>
                  </a:lnTo>
                  <a:lnTo>
                    <a:pt x="3766" y="235"/>
                  </a:lnTo>
                  <a:lnTo>
                    <a:pt x="3764" y="234"/>
                  </a:lnTo>
                  <a:lnTo>
                    <a:pt x="3764" y="232"/>
                  </a:lnTo>
                  <a:lnTo>
                    <a:pt x="3766" y="234"/>
                  </a:lnTo>
                  <a:moveTo>
                    <a:pt x="2666" y="229"/>
                  </a:moveTo>
                  <a:lnTo>
                    <a:pt x="2666" y="231"/>
                  </a:lnTo>
                  <a:lnTo>
                    <a:pt x="2664" y="231"/>
                  </a:lnTo>
                  <a:lnTo>
                    <a:pt x="2663" y="231"/>
                  </a:lnTo>
                  <a:lnTo>
                    <a:pt x="2661" y="231"/>
                  </a:lnTo>
                  <a:lnTo>
                    <a:pt x="2661" y="232"/>
                  </a:lnTo>
                  <a:lnTo>
                    <a:pt x="2663" y="232"/>
                  </a:lnTo>
                  <a:lnTo>
                    <a:pt x="2664" y="232"/>
                  </a:lnTo>
                  <a:lnTo>
                    <a:pt x="2664" y="234"/>
                  </a:lnTo>
                  <a:lnTo>
                    <a:pt x="2666" y="234"/>
                  </a:lnTo>
                  <a:lnTo>
                    <a:pt x="2667" y="234"/>
                  </a:lnTo>
                  <a:lnTo>
                    <a:pt x="2669" y="234"/>
                  </a:lnTo>
                  <a:lnTo>
                    <a:pt x="2669" y="232"/>
                  </a:lnTo>
                  <a:lnTo>
                    <a:pt x="2669" y="231"/>
                  </a:lnTo>
                  <a:lnTo>
                    <a:pt x="2667" y="231"/>
                  </a:lnTo>
                  <a:lnTo>
                    <a:pt x="2667" y="229"/>
                  </a:lnTo>
                  <a:lnTo>
                    <a:pt x="2666" y="229"/>
                  </a:lnTo>
                  <a:moveTo>
                    <a:pt x="2468" y="229"/>
                  </a:moveTo>
                  <a:lnTo>
                    <a:pt x="2466" y="229"/>
                  </a:lnTo>
                  <a:lnTo>
                    <a:pt x="2466" y="231"/>
                  </a:lnTo>
                  <a:lnTo>
                    <a:pt x="2468" y="231"/>
                  </a:lnTo>
                  <a:lnTo>
                    <a:pt x="2468" y="232"/>
                  </a:lnTo>
                  <a:lnTo>
                    <a:pt x="2469" y="232"/>
                  </a:lnTo>
                  <a:lnTo>
                    <a:pt x="2471" y="232"/>
                  </a:lnTo>
                  <a:lnTo>
                    <a:pt x="2471" y="231"/>
                  </a:lnTo>
                  <a:lnTo>
                    <a:pt x="2469" y="231"/>
                  </a:lnTo>
                  <a:lnTo>
                    <a:pt x="2469" y="229"/>
                  </a:lnTo>
                  <a:lnTo>
                    <a:pt x="2468" y="229"/>
                  </a:lnTo>
                  <a:moveTo>
                    <a:pt x="3633" y="226"/>
                  </a:moveTo>
                  <a:lnTo>
                    <a:pt x="3633" y="227"/>
                  </a:lnTo>
                  <a:lnTo>
                    <a:pt x="3634" y="227"/>
                  </a:lnTo>
                  <a:lnTo>
                    <a:pt x="3636" y="227"/>
                  </a:lnTo>
                  <a:lnTo>
                    <a:pt x="3637" y="227"/>
                  </a:lnTo>
                  <a:lnTo>
                    <a:pt x="3637" y="226"/>
                  </a:lnTo>
                  <a:lnTo>
                    <a:pt x="3636" y="226"/>
                  </a:lnTo>
                  <a:lnTo>
                    <a:pt x="3636" y="224"/>
                  </a:lnTo>
                  <a:lnTo>
                    <a:pt x="3634" y="224"/>
                  </a:lnTo>
                  <a:lnTo>
                    <a:pt x="3634" y="226"/>
                  </a:lnTo>
                  <a:lnTo>
                    <a:pt x="3633" y="226"/>
                  </a:lnTo>
                  <a:moveTo>
                    <a:pt x="526" y="223"/>
                  </a:moveTo>
                  <a:lnTo>
                    <a:pt x="528" y="223"/>
                  </a:lnTo>
                  <a:lnTo>
                    <a:pt x="529" y="223"/>
                  </a:lnTo>
                  <a:lnTo>
                    <a:pt x="529" y="221"/>
                  </a:lnTo>
                  <a:lnTo>
                    <a:pt x="531" y="221"/>
                  </a:lnTo>
                  <a:lnTo>
                    <a:pt x="532" y="221"/>
                  </a:lnTo>
                  <a:lnTo>
                    <a:pt x="534" y="221"/>
                  </a:lnTo>
                  <a:lnTo>
                    <a:pt x="534" y="220"/>
                  </a:lnTo>
                  <a:lnTo>
                    <a:pt x="535" y="220"/>
                  </a:lnTo>
                  <a:lnTo>
                    <a:pt x="535" y="218"/>
                  </a:lnTo>
                  <a:lnTo>
                    <a:pt x="537" y="218"/>
                  </a:lnTo>
                  <a:lnTo>
                    <a:pt x="537" y="217"/>
                  </a:lnTo>
                  <a:lnTo>
                    <a:pt x="535" y="217"/>
                  </a:lnTo>
                  <a:lnTo>
                    <a:pt x="534" y="217"/>
                  </a:lnTo>
                  <a:lnTo>
                    <a:pt x="532" y="217"/>
                  </a:lnTo>
                  <a:lnTo>
                    <a:pt x="531" y="217"/>
                  </a:lnTo>
                  <a:lnTo>
                    <a:pt x="529" y="217"/>
                  </a:lnTo>
                  <a:lnTo>
                    <a:pt x="528" y="217"/>
                  </a:lnTo>
                  <a:lnTo>
                    <a:pt x="528" y="218"/>
                  </a:lnTo>
                  <a:lnTo>
                    <a:pt x="526" y="218"/>
                  </a:lnTo>
                  <a:lnTo>
                    <a:pt x="525" y="218"/>
                  </a:lnTo>
                  <a:lnTo>
                    <a:pt x="523" y="218"/>
                  </a:lnTo>
                  <a:lnTo>
                    <a:pt x="522" y="218"/>
                  </a:lnTo>
                  <a:lnTo>
                    <a:pt x="522" y="220"/>
                  </a:lnTo>
                  <a:lnTo>
                    <a:pt x="522" y="221"/>
                  </a:lnTo>
                  <a:lnTo>
                    <a:pt x="523" y="221"/>
                  </a:lnTo>
                  <a:lnTo>
                    <a:pt x="525" y="221"/>
                  </a:lnTo>
                  <a:lnTo>
                    <a:pt x="525" y="223"/>
                  </a:lnTo>
                  <a:lnTo>
                    <a:pt x="526" y="223"/>
                  </a:lnTo>
                  <a:moveTo>
                    <a:pt x="2488" y="220"/>
                  </a:moveTo>
                  <a:lnTo>
                    <a:pt x="2489" y="220"/>
                  </a:lnTo>
                  <a:lnTo>
                    <a:pt x="2489" y="218"/>
                  </a:lnTo>
                  <a:lnTo>
                    <a:pt x="2489" y="217"/>
                  </a:lnTo>
                  <a:lnTo>
                    <a:pt x="2489" y="215"/>
                  </a:lnTo>
                  <a:lnTo>
                    <a:pt x="2488" y="215"/>
                  </a:lnTo>
                  <a:lnTo>
                    <a:pt x="2488" y="217"/>
                  </a:lnTo>
                  <a:lnTo>
                    <a:pt x="2486" y="217"/>
                  </a:lnTo>
                  <a:lnTo>
                    <a:pt x="2485" y="217"/>
                  </a:lnTo>
                  <a:lnTo>
                    <a:pt x="2485" y="218"/>
                  </a:lnTo>
                  <a:lnTo>
                    <a:pt x="2486" y="218"/>
                  </a:lnTo>
                  <a:lnTo>
                    <a:pt x="2486" y="220"/>
                  </a:lnTo>
                  <a:lnTo>
                    <a:pt x="2488" y="220"/>
                  </a:lnTo>
                  <a:moveTo>
                    <a:pt x="686" y="217"/>
                  </a:moveTo>
                  <a:lnTo>
                    <a:pt x="686" y="215"/>
                  </a:lnTo>
                  <a:lnTo>
                    <a:pt x="684" y="217"/>
                  </a:lnTo>
                  <a:lnTo>
                    <a:pt x="686" y="217"/>
                  </a:lnTo>
                  <a:moveTo>
                    <a:pt x="682" y="215"/>
                  </a:moveTo>
                  <a:lnTo>
                    <a:pt x="681" y="215"/>
                  </a:lnTo>
                  <a:lnTo>
                    <a:pt x="679" y="217"/>
                  </a:lnTo>
                  <a:lnTo>
                    <a:pt x="679" y="218"/>
                  </a:lnTo>
                  <a:lnTo>
                    <a:pt x="681" y="218"/>
                  </a:lnTo>
                  <a:lnTo>
                    <a:pt x="681" y="217"/>
                  </a:lnTo>
                  <a:lnTo>
                    <a:pt x="682" y="217"/>
                  </a:lnTo>
                  <a:lnTo>
                    <a:pt x="684" y="217"/>
                  </a:lnTo>
                  <a:lnTo>
                    <a:pt x="684" y="215"/>
                  </a:lnTo>
                  <a:lnTo>
                    <a:pt x="682" y="215"/>
                  </a:lnTo>
                  <a:moveTo>
                    <a:pt x="2650" y="218"/>
                  </a:moveTo>
                  <a:lnTo>
                    <a:pt x="2650" y="217"/>
                  </a:lnTo>
                  <a:lnTo>
                    <a:pt x="2649" y="217"/>
                  </a:lnTo>
                  <a:lnTo>
                    <a:pt x="2647" y="215"/>
                  </a:lnTo>
                  <a:lnTo>
                    <a:pt x="2647" y="217"/>
                  </a:lnTo>
                  <a:lnTo>
                    <a:pt x="2646" y="217"/>
                  </a:lnTo>
                  <a:lnTo>
                    <a:pt x="2646" y="218"/>
                  </a:lnTo>
                  <a:lnTo>
                    <a:pt x="2644" y="218"/>
                  </a:lnTo>
                  <a:lnTo>
                    <a:pt x="2644" y="220"/>
                  </a:lnTo>
                  <a:lnTo>
                    <a:pt x="2646" y="220"/>
                  </a:lnTo>
                  <a:lnTo>
                    <a:pt x="2647" y="220"/>
                  </a:lnTo>
                  <a:lnTo>
                    <a:pt x="2649" y="220"/>
                  </a:lnTo>
                  <a:lnTo>
                    <a:pt x="2649" y="218"/>
                  </a:lnTo>
                  <a:lnTo>
                    <a:pt x="2650" y="218"/>
                  </a:lnTo>
                  <a:moveTo>
                    <a:pt x="1270" y="213"/>
                  </a:moveTo>
                  <a:lnTo>
                    <a:pt x="1270" y="215"/>
                  </a:lnTo>
                  <a:lnTo>
                    <a:pt x="1270" y="217"/>
                  </a:lnTo>
                  <a:lnTo>
                    <a:pt x="1270" y="218"/>
                  </a:lnTo>
                  <a:lnTo>
                    <a:pt x="1272" y="218"/>
                  </a:lnTo>
                  <a:lnTo>
                    <a:pt x="1272" y="217"/>
                  </a:lnTo>
                  <a:lnTo>
                    <a:pt x="1273" y="217"/>
                  </a:lnTo>
                  <a:lnTo>
                    <a:pt x="1273" y="215"/>
                  </a:lnTo>
                  <a:lnTo>
                    <a:pt x="1272" y="215"/>
                  </a:lnTo>
                  <a:lnTo>
                    <a:pt x="1272" y="213"/>
                  </a:lnTo>
                  <a:lnTo>
                    <a:pt x="1270" y="213"/>
                  </a:lnTo>
                  <a:moveTo>
                    <a:pt x="1289" y="204"/>
                  </a:moveTo>
                  <a:lnTo>
                    <a:pt x="1290" y="204"/>
                  </a:lnTo>
                  <a:lnTo>
                    <a:pt x="1290" y="203"/>
                  </a:lnTo>
                  <a:lnTo>
                    <a:pt x="1290" y="201"/>
                  </a:lnTo>
                  <a:lnTo>
                    <a:pt x="1287" y="201"/>
                  </a:lnTo>
                  <a:lnTo>
                    <a:pt x="1286" y="201"/>
                  </a:lnTo>
                  <a:lnTo>
                    <a:pt x="1286" y="203"/>
                  </a:lnTo>
                  <a:lnTo>
                    <a:pt x="1286" y="203"/>
                  </a:lnTo>
                  <a:lnTo>
                    <a:pt x="1287" y="203"/>
                  </a:lnTo>
                  <a:lnTo>
                    <a:pt x="1287" y="204"/>
                  </a:lnTo>
                  <a:lnTo>
                    <a:pt x="1289" y="204"/>
                  </a:lnTo>
                  <a:moveTo>
                    <a:pt x="1181" y="201"/>
                  </a:moveTo>
                  <a:lnTo>
                    <a:pt x="1181" y="200"/>
                  </a:lnTo>
                  <a:lnTo>
                    <a:pt x="1181" y="198"/>
                  </a:lnTo>
                  <a:lnTo>
                    <a:pt x="1182" y="198"/>
                  </a:lnTo>
                  <a:lnTo>
                    <a:pt x="1182" y="196"/>
                  </a:lnTo>
                  <a:lnTo>
                    <a:pt x="1182" y="195"/>
                  </a:lnTo>
                  <a:lnTo>
                    <a:pt x="1181" y="195"/>
                  </a:lnTo>
                  <a:lnTo>
                    <a:pt x="1181" y="193"/>
                  </a:lnTo>
                  <a:lnTo>
                    <a:pt x="1179" y="193"/>
                  </a:lnTo>
                  <a:lnTo>
                    <a:pt x="1177" y="193"/>
                  </a:lnTo>
                  <a:lnTo>
                    <a:pt x="1176" y="193"/>
                  </a:lnTo>
                  <a:lnTo>
                    <a:pt x="1176" y="195"/>
                  </a:lnTo>
                  <a:lnTo>
                    <a:pt x="1174" y="195"/>
                  </a:lnTo>
                  <a:lnTo>
                    <a:pt x="1174" y="196"/>
                  </a:lnTo>
                  <a:lnTo>
                    <a:pt x="1174" y="198"/>
                  </a:lnTo>
                  <a:lnTo>
                    <a:pt x="1174" y="200"/>
                  </a:lnTo>
                  <a:lnTo>
                    <a:pt x="1176" y="200"/>
                  </a:lnTo>
                  <a:lnTo>
                    <a:pt x="1177" y="201"/>
                  </a:lnTo>
                  <a:lnTo>
                    <a:pt x="1179" y="201"/>
                  </a:lnTo>
                  <a:lnTo>
                    <a:pt x="1179" y="203"/>
                  </a:lnTo>
                  <a:lnTo>
                    <a:pt x="1181" y="201"/>
                  </a:lnTo>
                  <a:moveTo>
                    <a:pt x="1151" y="195"/>
                  </a:moveTo>
                  <a:lnTo>
                    <a:pt x="1153" y="195"/>
                  </a:lnTo>
                  <a:lnTo>
                    <a:pt x="1154" y="195"/>
                  </a:lnTo>
                  <a:lnTo>
                    <a:pt x="1156" y="195"/>
                  </a:lnTo>
                  <a:lnTo>
                    <a:pt x="1156" y="193"/>
                  </a:lnTo>
                  <a:lnTo>
                    <a:pt x="1157" y="193"/>
                  </a:lnTo>
                  <a:lnTo>
                    <a:pt x="1159" y="192"/>
                  </a:lnTo>
                  <a:lnTo>
                    <a:pt x="1159" y="190"/>
                  </a:lnTo>
                  <a:lnTo>
                    <a:pt x="1160" y="190"/>
                  </a:lnTo>
                  <a:lnTo>
                    <a:pt x="1160" y="189"/>
                  </a:lnTo>
                  <a:lnTo>
                    <a:pt x="1160" y="187"/>
                  </a:lnTo>
                  <a:lnTo>
                    <a:pt x="1159" y="187"/>
                  </a:lnTo>
                  <a:lnTo>
                    <a:pt x="1159" y="186"/>
                  </a:lnTo>
                  <a:lnTo>
                    <a:pt x="1157" y="186"/>
                  </a:lnTo>
                  <a:lnTo>
                    <a:pt x="1157" y="187"/>
                  </a:lnTo>
                  <a:lnTo>
                    <a:pt x="1156" y="187"/>
                  </a:lnTo>
                  <a:lnTo>
                    <a:pt x="1154" y="187"/>
                  </a:lnTo>
                  <a:lnTo>
                    <a:pt x="1153" y="187"/>
                  </a:lnTo>
                  <a:lnTo>
                    <a:pt x="1151" y="187"/>
                  </a:lnTo>
                  <a:lnTo>
                    <a:pt x="1150" y="187"/>
                  </a:lnTo>
                  <a:lnTo>
                    <a:pt x="1150" y="189"/>
                  </a:lnTo>
                  <a:lnTo>
                    <a:pt x="1150" y="190"/>
                  </a:lnTo>
                  <a:lnTo>
                    <a:pt x="1148" y="190"/>
                  </a:lnTo>
                  <a:lnTo>
                    <a:pt x="1148" y="192"/>
                  </a:lnTo>
                  <a:lnTo>
                    <a:pt x="1147" y="192"/>
                  </a:lnTo>
                  <a:lnTo>
                    <a:pt x="1147" y="193"/>
                  </a:lnTo>
                  <a:lnTo>
                    <a:pt x="1148" y="193"/>
                  </a:lnTo>
                  <a:lnTo>
                    <a:pt x="1150" y="195"/>
                  </a:lnTo>
                  <a:lnTo>
                    <a:pt x="1150" y="196"/>
                  </a:lnTo>
                  <a:lnTo>
                    <a:pt x="1151" y="195"/>
                  </a:lnTo>
                  <a:moveTo>
                    <a:pt x="1241" y="189"/>
                  </a:moveTo>
                  <a:lnTo>
                    <a:pt x="1241" y="190"/>
                  </a:lnTo>
                  <a:lnTo>
                    <a:pt x="1242" y="190"/>
                  </a:lnTo>
                  <a:lnTo>
                    <a:pt x="1242" y="192"/>
                  </a:lnTo>
                  <a:lnTo>
                    <a:pt x="1244" y="192"/>
                  </a:lnTo>
                  <a:lnTo>
                    <a:pt x="1246" y="192"/>
                  </a:lnTo>
                  <a:lnTo>
                    <a:pt x="1247" y="192"/>
                  </a:lnTo>
                  <a:lnTo>
                    <a:pt x="1247" y="190"/>
                  </a:lnTo>
                  <a:lnTo>
                    <a:pt x="1246" y="190"/>
                  </a:lnTo>
                  <a:lnTo>
                    <a:pt x="1244" y="190"/>
                  </a:lnTo>
                  <a:lnTo>
                    <a:pt x="1244" y="189"/>
                  </a:lnTo>
                  <a:lnTo>
                    <a:pt x="1242" y="189"/>
                  </a:lnTo>
                  <a:lnTo>
                    <a:pt x="1241" y="189"/>
                  </a:lnTo>
                  <a:moveTo>
                    <a:pt x="1190" y="186"/>
                  </a:moveTo>
                  <a:lnTo>
                    <a:pt x="1190" y="186"/>
                  </a:lnTo>
                  <a:lnTo>
                    <a:pt x="1191" y="184"/>
                  </a:lnTo>
                  <a:lnTo>
                    <a:pt x="1190" y="184"/>
                  </a:lnTo>
                  <a:lnTo>
                    <a:pt x="1190" y="183"/>
                  </a:lnTo>
                  <a:lnTo>
                    <a:pt x="1188" y="183"/>
                  </a:lnTo>
                  <a:lnTo>
                    <a:pt x="1187" y="183"/>
                  </a:lnTo>
                  <a:lnTo>
                    <a:pt x="1185" y="183"/>
                  </a:lnTo>
                  <a:lnTo>
                    <a:pt x="1184" y="183"/>
                  </a:lnTo>
                  <a:lnTo>
                    <a:pt x="1182" y="183"/>
                  </a:lnTo>
                  <a:lnTo>
                    <a:pt x="1182" y="184"/>
                  </a:lnTo>
                  <a:lnTo>
                    <a:pt x="1184" y="184"/>
                  </a:lnTo>
                  <a:lnTo>
                    <a:pt x="1185" y="184"/>
                  </a:lnTo>
                  <a:lnTo>
                    <a:pt x="1185" y="186"/>
                  </a:lnTo>
                  <a:lnTo>
                    <a:pt x="1187" y="186"/>
                  </a:lnTo>
                  <a:lnTo>
                    <a:pt x="1188" y="186"/>
                  </a:lnTo>
                  <a:lnTo>
                    <a:pt x="1190" y="186"/>
                  </a:lnTo>
                  <a:moveTo>
                    <a:pt x="539" y="186"/>
                  </a:moveTo>
                  <a:lnTo>
                    <a:pt x="539" y="186"/>
                  </a:lnTo>
                  <a:lnTo>
                    <a:pt x="540" y="186"/>
                  </a:lnTo>
                  <a:lnTo>
                    <a:pt x="542" y="186"/>
                  </a:lnTo>
                  <a:lnTo>
                    <a:pt x="543" y="186"/>
                  </a:lnTo>
                  <a:lnTo>
                    <a:pt x="543" y="186"/>
                  </a:lnTo>
                  <a:lnTo>
                    <a:pt x="543" y="184"/>
                  </a:lnTo>
                  <a:lnTo>
                    <a:pt x="543" y="184"/>
                  </a:lnTo>
                  <a:lnTo>
                    <a:pt x="542" y="184"/>
                  </a:lnTo>
                  <a:lnTo>
                    <a:pt x="540" y="184"/>
                  </a:lnTo>
                  <a:lnTo>
                    <a:pt x="540" y="183"/>
                  </a:lnTo>
                  <a:lnTo>
                    <a:pt x="539" y="183"/>
                  </a:lnTo>
                  <a:lnTo>
                    <a:pt x="539" y="181"/>
                  </a:lnTo>
                  <a:lnTo>
                    <a:pt x="539" y="179"/>
                  </a:lnTo>
                  <a:lnTo>
                    <a:pt x="537" y="179"/>
                  </a:lnTo>
                  <a:lnTo>
                    <a:pt x="535" y="181"/>
                  </a:lnTo>
                  <a:lnTo>
                    <a:pt x="534" y="181"/>
                  </a:lnTo>
                  <a:lnTo>
                    <a:pt x="532" y="181"/>
                  </a:lnTo>
                  <a:lnTo>
                    <a:pt x="531" y="181"/>
                  </a:lnTo>
                  <a:lnTo>
                    <a:pt x="529" y="181"/>
                  </a:lnTo>
                  <a:lnTo>
                    <a:pt x="529" y="179"/>
                  </a:lnTo>
                  <a:lnTo>
                    <a:pt x="528" y="179"/>
                  </a:lnTo>
                  <a:lnTo>
                    <a:pt x="528" y="181"/>
                  </a:lnTo>
                  <a:lnTo>
                    <a:pt x="526" y="181"/>
                  </a:lnTo>
                  <a:lnTo>
                    <a:pt x="525" y="181"/>
                  </a:lnTo>
                  <a:lnTo>
                    <a:pt x="525" y="183"/>
                  </a:lnTo>
                  <a:lnTo>
                    <a:pt x="525" y="184"/>
                  </a:lnTo>
                  <a:lnTo>
                    <a:pt x="526" y="184"/>
                  </a:lnTo>
                  <a:lnTo>
                    <a:pt x="528" y="184"/>
                  </a:lnTo>
                  <a:lnTo>
                    <a:pt x="528" y="183"/>
                  </a:lnTo>
                  <a:lnTo>
                    <a:pt x="529" y="183"/>
                  </a:lnTo>
                  <a:lnTo>
                    <a:pt x="531" y="183"/>
                  </a:lnTo>
                  <a:lnTo>
                    <a:pt x="532" y="183"/>
                  </a:lnTo>
                  <a:lnTo>
                    <a:pt x="534" y="184"/>
                  </a:lnTo>
                  <a:lnTo>
                    <a:pt x="534" y="186"/>
                  </a:lnTo>
                  <a:lnTo>
                    <a:pt x="535" y="186"/>
                  </a:lnTo>
                  <a:lnTo>
                    <a:pt x="537" y="186"/>
                  </a:lnTo>
                  <a:lnTo>
                    <a:pt x="539" y="186"/>
                  </a:lnTo>
                  <a:moveTo>
                    <a:pt x="534" y="187"/>
                  </a:moveTo>
                  <a:lnTo>
                    <a:pt x="535" y="187"/>
                  </a:lnTo>
                  <a:lnTo>
                    <a:pt x="535" y="186"/>
                  </a:lnTo>
                  <a:lnTo>
                    <a:pt x="534" y="186"/>
                  </a:lnTo>
                  <a:lnTo>
                    <a:pt x="534" y="187"/>
                  </a:lnTo>
                  <a:moveTo>
                    <a:pt x="1196" y="184"/>
                  </a:moveTo>
                  <a:lnTo>
                    <a:pt x="1196" y="183"/>
                  </a:lnTo>
                  <a:lnTo>
                    <a:pt x="1196" y="181"/>
                  </a:lnTo>
                  <a:lnTo>
                    <a:pt x="1191" y="179"/>
                  </a:lnTo>
                  <a:lnTo>
                    <a:pt x="1193" y="181"/>
                  </a:lnTo>
                  <a:lnTo>
                    <a:pt x="1191" y="181"/>
                  </a:lnTo>
                  <a:lnTo>
                    <a:pt x="1191" y="183"/>
                  </a:lnTo>
                  <a:lnTo>
                    <a:pt x="1193" y="183"/>
                  </a:lnTo>
                  <a:lnTo>
                    <a:pt x="1195" y="183"/>
                  </a:lnTo>
                  <a:lnTo>
                    <a:pt x="1195" y="184"/>
                  </a:lnTo>
                  <a:lnTo>
                    <a:pt x="1196" y="184"/>
                  </a:lnTo>
                  <a:moveTo>
                    <a:pt x="1162" y="181"/>
                  </a:moveTo>
                  <a:lnTo>
                    <a:pt x="1164" y="183"/>
                  </a:lnTo>
                  <a:lnTo>
                    <a:pt x="1165" y="183"/>
                  </a:lnTo>
                  <a:lnTo>
                    <a:pt x="1167" y="183"/>
                  </a:lnTo>
                  <a:lnTo>
                    <a:pt x="1167" y="181"/>
                  </a:lnTo>
                  <a:lnTo>
                    <a:pt x="1168" y="181"/>
                  </a:lnTo>
                  <a:lnTo>
                    <a:pt x="1168" y="179"/>
                  </a:lnTo>
                  <a:lnTo>
                    <a:pt x="1170" y="179"/>
                  </a:lnTo>
                  <a:lnTo>
                    <a:pt x="1171" y="179"/>
                  </a:lnTo>
                  <a:lnTo>
                    <a:pt x="1171" y="178"/>
                  </a:lnTo>
                  <a:lnTo>
                    <a:pt x="1170" y="178"/>
                  </a:lnTo>
                  <a:lnTo>
                    <a:pt x="1168" y="178"/>
                  </a:lnTo>
                  <a:lnTo>
                    <a:pt x="1168" y="176"/>
                  </a:lnTo>
                  <a:lnTo>
                    <a:pt x="1167" y="176"/>
                  </a:lnTo>
                  <a:lnTo>
                    <a:pt x="1165" y="176"/>
                  </a:lnTo>
                  <a:lnTo>
                    <a:pt x="1165" y="175"/>
                  </a:lnTo>
                  <a:lnTo>
                    <a:pt x="1164" y="176"/>
                  </a:lnTo>
                  <a:lnTo>
                    <a:pt x="1162" y="176"/>
                  </a:lnTo>
                  <a:lnTo>
                    <a:pt x="1160" y="176"/>
                  </a:lnTo>
                  <a:lnTo>
                    <a:pt x="1159" y="176"/>
                  </a:lnTo>
                  <a:lnTo>
                    <a:pt x="1157" y="176"/>
                  </a:lnTo>
                  <a:lnTo>
                    <a:pt x="1159" y="175"/>
                  </a:lnTo>
                  <a:lnTo>
                    <a:pt x="1159" y="173"/>
                  </a:lnTo>
                  <a:lnTo>
                    <a:pt x="1157" y="173"/>
                  </a:lnTo>
                  <a:lnTo>
                    <a:pt x="1157" y="172"/>
                  </a:lnTo>
                  <a:lnTo>
                    <a:pt x="1157" y="170"/>
                  </a:lnTo>
                  <a:lnTo>
                    <a:pt x="1156" y="170"/>
                  </a:lnTo>
                  <a:lnTo>
                    <a:pt x="1154" y="169"/>
                  </a:lnTo>
                  <a:lnTo>
                    <a:pt x="1153" y="169"/>
                  </a:lnTo>
                  <a:lnTo>
                    <a:pt x="1151" y="169"/>
                  </a:lnTo>
                  <a:lnTo>
                    <a:pt x="1150" y="169"/>
                  </a:lnTo>
                  <a:lnTo>
                    <a:pt x="1150" y="167"/>
                  </a:lnTo>
                  <a:lnTo>
                    <a:pt x="1148" y="167"/>
                  </a:lnTo>
                  <a:lnTo>
                    <a:pt x="1147" y="167"/>
                  </a:lnTo>
                  <a:lnTo>
                    <a:pt x="1147" y="165"/>
                  </a:lnTo>
                  <a:lnTo>
                    <a:pt x="1145" y="165"/>
                  </a:lnTo>
                  <a:lnTo>
                    <a:pt x="1145" y="164"/>
                  </a:lnTo>
                  <a:lnTo>
                    <a:pt x="1143" y="164"/>
                  </a:lnTo>
                  <a:lnTo>
                    <a:pt x="1142" y="164"/>
                  </a:lnTo>
                  <a:lnTo>
                    <a:pt x="1140" y="164"/>
                  </a:lnTo>
                  <a:lnTo>
                    <a:pt x="1139" y="164"/>
                  </a:lnTo>
                  <a:lnTo>
                    <a:pt x="1137" y="162"/>
                  </a:lnTo>
                  <a:lnTo>
                    <a:pt x="1137" y="161"/>
                  </a:lnTo>
                  <a:lnTo>
                    <a:pt x="1137" y="161"/>
                  </a:lnTo>
                  <a:lnTo>
                    <a:pt x="1136" y="161"/>
                  </a:lnTo>
                  <a:lnTo>
                    <a:pt x="1136" y="162"/>
                  </a:lnTo>
                  <a:lnTo>
                    <a:pt x="1134" y="162"/>
                  </a:lnTo>
                  <a:lnTo>
                    <a:pt x="1133" y="162"/>
                  </a:lnTo>
                  <a:lnTo>
                    <a:pt x="1133" y="161"/>
                  </a:lnTo>
                  <a:lnTo>
                    <a:pt x="1131" y="161"/>
                  </a:lnTo>
                  <a:lnTo>
                    <a:pt x="1131" y="159"/>
                  </a:lnTo>
                  <a:lnTo>
                    <a:pt x="1133" y="159"/>
                  </a:lnTo>
                  <a:lnTo>
                    <a:pt x="1133" y="158"/>
                  </a:lnTo>
                  <a:lnTo>
                    <a:pt x="1134" y="158"/>
                  </a:lnTo>
                  <a:lnTo>
                    <a:pt x="1134" y="156"/>
                  </a:lnTo>
                  <a:lnTo>
                    <a:pt x="1133" y="156"/>
                  </a:lnTo>
                  <a:lnTo>
                    <a:pt x="1133" y="155"/>
                  </a:lnTo>
                  <a:lnTo>
                    <a:pt x="1131" y="155"/>
                  </a:lnTo>
                  <a:lnTo>
                    <a:pt x="1131" y="156"/>
                  </a:lnTo>
                  <a:lnTo>
                    <a:pt x="1130" y="156"/>
                  </a:lnTo>
                  <a:lnTo>
                    <a:pt x="1128" y="156"/>
                  </a:lnTo>
                  <a:lnTo>
                    <a:pt x="1126" y="156"/>
                  </a:lnTo>
                  <a:lnTo>
                    <a:pt x="1126" y="158"/>
                  </a:lnTo>
                  <a:lnTo>
                    <a:pt x="1125" y="158"/>
                  </a:lnTo>
                  <a:lnTo>
                    <a:pt x="1125" y="159"/>
                  </a:lnTo>
                  <a:lnTo>
                    <a:pt x="1125" y="161"/>
                  </a:lnTo>
                  <a:lnTo>
                    <a:pt x="1125" y="162"/>
                  </a:lnTo>
                  <a:lnTo>
                    <a:pt x="1125" y="164"/>
                  </a:lnTo>
                  <a:lnTo>
                    <a:pt x="1126" y="164"/>
                  </a:lnTo>
                  <a:lnTo>
                    <a:pt x="1125" y="165"/>
                  </a:lnTo>
                  <a:lnTo>
                    <a:pt x="1126" y="165"/>
                  </a:lnTo>
                  <a:lnTo>
                    <a:pt x="1126" y="167"/>
                  </a:lnTo>
                  <a:lnTo>
                    <a:pt x="1125" y="169"/>
                  </a:lnTo>
                  <a:lnTo>
                    <a:pt x="1125" y="170"/>
                  </a:lnTo>
                  <a:lnTo>
                    <a:pt x="1125" y="172"/>
                  </a:lnTo>
                  <a:lnTo>
                    <a:pt x="1126" y="172"/>
                  </a:lnTo>
                  <a:lnTo>
                    <a:pt x="1126" y="173"/>
                  </a:lnTo>
                  <a:lnTo>
                    <a:pt x="1126" y="175"/>
                  </a:lnTo>
                  <a:lnTo>
                    <a:pt x="1128" y="175"/>
                  </a:lnTo>
                  <a:lnTo>
                    <a:pt x="1128" y="176"/>
                  </a:lnTo>
                  <a:lnTo>
                    <a:pt x="1126" y="176"/>
                  </a:lnTo>
                  <a:lnTo>
                    <a:pt x="1125" y="176"/>
                  </a:lnTo>
                  <a:lnTo>
                    <a:pt x="1123" y="178"/>
                  </a:lnTo>
                  <a:lnTo>
                    <a:pt x="1122" y="179"/>
                  </a:lnTo>
                  <a:lnTo>
                    <a:pt x="1122" y="181"/>
                  </a:lnTo>
                  <a:lnTo>
                    <a:pt x="1123" y="181"/>
                  </a:lnTo>
                  <a:lnTo>
                    <a:pt x="1125" y="181"/>
                  </a:lnTo>
                  <a:lnTo>
                    <a:pt x="1126" y="179"/>
                  </a:lnTo>
                  <a:lnTo>
                    <a:pt x="1128" y="181"/>
                  </a:lnTo>
                  <a:lnTo>
                    <a:pt x="1131" y="179"/>
                  </a:lnTo>
                  <a:lnTo>
                    <a:pt x="1133" y="179"/>
                  </a:lnTo>
                  <a:lnTo>
                    <a:pt x="1133" y="181"/>
                  </a:lnTo>
                  <a:lnTo>
                    <a:pt x="1134" y="183"/>
                  </a:lnTo>
                  <a:lnTo>
                    <a:pt x="1133" y="183"/>
                  </a:lnTo>
                  <a:lnTo>
                    <a:pt x="1134" y="184"/>
                  </a:lnTo>
                  <a:lnTo>
                    <a:pt x="1134" y="186"/>
                  </a:lnTo>
                  <a:lnTo>
                    <a:pt x="1136" y="186"/>
                  </a:lnTo>
                  <a:lnTo>
                    <a:pt x="1137" y="186"/>
                  </a:lnTo>
                  <a:lnTo>
                    <a:pt x="1137" y="186"/>
                  </a:lnTo>
                  <a:lnTo>
                    <a:pt x="1139" y="186"/>
                  </a:lnTo>
                  <a:lnTo>
                    <a:pt x="1139" y="184"/>
                  </a:lnTo>
                  <a:lnTo>
                    <a:pt x="1140" y="184"/>
                  </a:lnTo>
                  <a:lnTo>
                    <a:pt x="1140" y="183"/>
                  </a:lnTo>
                  <a:lnTo>
                    <a:pt x="1140" y="181"/>
                  </a:lnTo>
                  <a:lnTo>
                    <a:pt x="1142" y="181"/>
                  </a:lnTo>
                  <a:lnTo>
                    <a:pt x="1143" y="181"/>
                  </a:lnTo>
                  <a:lnTo>
                    <a:pt x="1143" y="179"/>
                  </a:lnTo>
                  <a:lnTo>
                    <a:pt x="1145" y="179"/>
                  </a:lnTo>
                  <a:lnTo>
                    <a:pt x="1145" y="178"/>
                  </a:lnTo>
                  <a:lnTo>
                    <a:pt x="1145" y="176"/>
                  </a:lnTo>
                  <a:lnTo>
                    <a:pt x="1145" y="175"/>
                  </a:lnTo>
                  <a:lnTo>
                    <a:pt x="1147" y="175"/>
                  </a:lnTo>
                  <a:lnTo>
                    <a:pt x="1148" y="175"/>
                  </a:lnTo>
                  <a:lnTo>
                    <a:pt x="1150" y="175"/>
                  </a:lnTo>
                  <a:lnTo>
                    <a:pt x="1150" y="176"/>
                  </a:lnTo>
                  <a:lnTo>
                    <a:pt x="1151" y="176"/>
                  </a:lnTo>
                  <a:lnTo>
                    <a:pt x="1153" y="176"/>
                  </a:lnTo>
                  <a:lnTo>
                    <a:pt x="1154" y="176"/>
                  </a:lnTo>
                  <a:lnTo>
                    <a:pt x="1154" y="178"/>
                  </a:lnTo>
                  <a:lnTo>
                    <a:pt x="1154" y="179"/>
                  </a:lnTo>
                  <a:lnTo>
                    <a:pt x="1156" y="181"/>
                  </a:lnTo>
                  <a:lnTo>
                    <a:pt x="1156" y="179"/>
                  </a:lnTo>
                  <a:lnTo>
                    <a:pt x="1157" y="179"/>
                  </a:lnTo>
                  <a:lnTo>
                    <a:pt x="1157" y="181"/>
                  </a:lnTo>
                  <a:lnTo>
                    <a:pt x="1159" y="181"/>
                  </a:lnTo>
                  <a:lnTo>
                    <a:pt x="1160" y="181"/>
                  </a:lnTo>
                  <a:lnTo>
                    <a:pt x="1162" y="181"/>
                  </a:lnTo>
                  <a:moveTo>
                    <a:pt x="1277" y="179"/>
                  </a:moveTo>
                  <a:lnTo>
                    <a:pt x="1278" y="181"/>
                  </a:lnTo>
                  <a:lnTo>
                    <a:pt x="1280" y="181"/>
                  </a:lnTo>
                  <a:lnTo>
                    <a:pt x="1280" y="183"/>
                  </a:lnTo>
                  <a:lnTo>
                    <a:pt x="1281" y="183"/>
                  </a:lnTo>
                  <a:lnTo>
                    <a:pt x="1283" y="183"/>
                  </a:lnTo>
                  <a:lnTo>
                    <a:pt x="1284" y="183"/>
                  </a:lnTo>
                  <a:lnTo>
                    <a:pt x="1284" y="181"/>
                  </a:lnTo>
                  <a:lnTo>
                    <a:pt x="1283" y="181"/>
                  </a:lnTo>
                  <a:lnTo>
                    <a:pt x="1281" y="181"/>
                  </a:lnTo>
                  <a:lnTo>
                    <a:pt x="1281" y="179"/>
                  </a:lnTo>
                  <a:lnTo>
                    <a:pt x="1280" y="179"/>
                  </a:lnTo>
                  <a:lnTo>
                    <a:pt x="1280" y="178"/>
                  </a:lnTo>
                  <a:lnTo>
                    <a:pt x="1278" y="178"/>
                  </a:lnTo>
                  <a:lnTo>
                    <a:pt x="1278" y="179"/>
                  </a:lnTo>
                  <a:lnTo>
                    <a:pt x="1277" y="179"/>
                  </a:lnTo>
                  <a:moveTo>
                    <a:pt x="2599" y="165"/>
                  </a:moveTo>
                  <a:lnTo>
                    <a:pt x="2599" y="164"/>
                  </a:lnTo>
                  <a:lnTo>
                    <a:pt x="2598" y="164"/>
                  </a:lnTo>
                  <a:lnTo>
                    <a:pt x="2598" y="165"/>
                  </a:lnTo>
                  <a:lnTo>
                    <a:pt x="2598" y="167"/>
                  </a:lnTo>
                  <a:lnTo>
                    <a:pt x="2599" y="167"/>
                  </a:lnTo>
                  <a:lnTo>
                    <a:pt x="2601" y="165"/>
                  </a:lnTo>
                  <a:lnTo>
                    <a:pt x="2599" y="165"/>
                  </a:lnTo>
                  <a:moveTo>
                    <a:pt x="492" y="164"/>
                  </a:moveTo>
                  <a:lnTo>
                    <a:pt x="494" y="162"/>
                  </a:lnTo>
                  <a:lnTo>
                    <a:pt x="495" y="162"/>
                  </a:lnTo>
                  <a:lnTo>
                    <a:pt x="495" y="161"/>
                  </a:lnTo>
                  <a:lnTo>
                    <a:pt x="497" y="161"/>
                  </a:lnTo>
                  <a:lnTo>
                    <a:pt x="498" y="159"/>
                  </a:lnTo>
                  <a:lnTo>
                    <a:pt x="500" y="159"/>
                  </a:lnTo>
                  <a:lnTo>
                    <a:pt x="500" y="158"/>
                  </a:lnTo>
                  <a:lnTo>
                    <a:pt x="500" y="156"/>
                  </a:lnTo>
                  <a:lnTo>
                    <a:pt x="500" y="155"/>
                  </a:lnTo>
                  <a:lnTo>
                    <a:pt x="497" y="158"/>
                  </a:lnTo>
                  <a:lnTo>
                    <a:pt x="494" y="159"/>
                  </a:lnTo>
                  <a:lnTo>
                    <a:pt x="491" y="162"/>
                  </a:lnTo>
                  <a:lnTo>
                    <a:pt x="489" y="164"/>
                  </a:lnTo>
                  <a:lnTo>
                    <a:pt x="491" y="164"/>
                  </a:lnTo>
                  <a:lnTo>
                    <a:pt x="492" y="164"/>
                  </a:lnTo>
                  <a:moveTo>
                    <a:pt x="543" y="164"/>
                  </a:moveTo>
                  <a:lnTo>
                    <a:pt x="543" y="162"/>
                  </a:lnTo>
                  <a:lnTo>
                    <a:pt x="542" y="164"/>
                  </a:lnTo>
                  <a:lnTo>
                    <a:pt x="543" y="164"/>
                  </a:lnTo>
                  <a:moveTo>
                    <a:pt x="501" y="155"/>
                  </a:moveTo>
                  <a:lnTo>
                    <a:pt x="500" y="155"/>
                  </a:lnTo>
                  <a:lnTo>
                    <a:pt x="505" y="152"/>
                  </a:lnTo>
                  <a:lnTo>
                    <a:pt x="506" y="148"/>
                  </a:lnTo>
                  <a:lnTo>
                    <a:pt x="509" y="148"/>
                  </a:lnTo>
                  <a:lnTo>
                    <a:pt x="512" y="145"/>
                  </a:lnTo>
                  <a:lnTo>
                    <a:pt x="517" y="142"/>
                  </a:lnTo>
                  <a:lnTo>
                    <a:pt x="520" y="141"/>
                  </a:lnTo>
                  <a:lnTo>
                    <a:pt x="523" y="138"/>
                  </a:lnTo>
                  <a:lnTo>
                    <a:pt x="528" y="134"/>
                  </a:lnTo>
                  <a:lnTo>
                    <a:pt x="531" y="133"/>
                  </a:lnTo>
                  <a:lnTo>
                    <a:pt x="534" y="130"/>
                  </a:lnTo>
                  <a:lnTo>
                    <a:pt x="539" y="127"/>
                  </a:lnTo>
                  <a:lnTo>
                    <a:pt x="542" y="125"/>
                  </a:lnTo>
                  <a:lnTo>
                    <a:pt x="543" y="125"/>
                  </a:lnTo>
                  <a:lnTo>
                    <a:pt x="543" y="125"/>
                  </a:lnTo>
                  <a:lnTo>
                    <a:pt x="543" y="127"/>
                  </a:lnTo>
                  <a:lnTo>
                    <a:pt x="543" y="127"/>
                  </a:lnTo>
                  <a:lnTo>
                    <a:pt x="545" y="127"/>
                  </a:lnTo>
                  <a:lnTo>
                    <a:pt x="545" y="128"/>
                  </a:lnTo>
                  <a:lnTo>
                    <a:pt x="543" y="128"/>
                  </a:lnTo>
                  <a:lnTo>
                    <a:pt x="543" y="128"/>
                  </a:lnTo>
                  <a:lnTo>
                    <a:pt x="543" y="130"/>
                  </a:lnTo>
                  <a:lnTo>
                    <a:pt x="543" y="130"/>
                  </a:lnTo>
                  <a:lnTo>
                    <a:pt x="545" y="130"/>
                  </a:lnTo>
                  <a:lnTo>
                    <a:pt x="545" y="131"/>
                  </a:lnTo>
                  <a:lnTo>
                    <a:pt x="545" y="133"/>
                  </a:lnTo>
                  <a:lnTo>
                    <a:pt x="546" y="133"/>
                  </a:lnTo>
                  <a:lnTo>
                    <a:pt x="548" y="133"/>
                  </a:lnTo>
                  <a:lnTo>
                    <a:pt x="548" y="134"/>
                  </a:lnTo>
                  <a:lnTo>
                    <a:pt x="546" y="134"/>
                  </a:lnTo>
                  <a:lnTo>
                    <a:pt x="546" y="136"/>
                  </a:lnTo>
                  <a:lnTo>
                    <a:pt x="548" y="136"/>
                  </a:lnTo>
                  <a:lnTo>
                    <a:pt x="549" y="136"/>
                  </a:lnTo>
                  <a:lnTo>
                    <a:pt x="548" y="138"/>
                  </a:lnTo>
                  <a:lnTo>
                    <a:pt x="546" y="138"/>
                  </a:lnTo>
                  <a:lnTo>
                    <a:pt x="546" y="139"/>
                  </a:lnTo>
                  <a:lnTo>
                    <a:pt x="548" y="139"/>
                  </a:lnTo>
                  <a:lnTo>
                    <a:pt x="548" y="138"/>
                  </a:lnTo>
                  <a:lnTo>
                    <a:pt x="549" y="138"/>
                  </a:lnTo>
                  <a:lnTo>
                    <a:pt x="551" y="138"/>
                  </a:lnTo>
                  <a:lnTo>
                    <a:pt x="552" y="138"/>
                  </a:lnTo>
                  <a:lnTo>
                    <a:pt x="552" y="139"/>
                  </a:lnTo>
                  <a:lnTo>
                    <a:pt x="551" y="139"/>
                  </a:lnTo>
                  <a:lnTo>
                    <a:pt x="551" y="141"/>
                  </a:lnTo>
                  <a:lnTo>
                    <a:pt x="551" y="142"/>
                  </a:lnTo>
                  <a:lnTo>
                    <a:pt x="549" y="142"/>
                  </a:lnTo>
                  <a:lnTo>
                    <a:pt x="549" y="141"/>
                  </a:lnTo>
                  <a:lnTo>
                    <a:pt x="548" y="141"/>
                  </a:lnTo>
                  <a:lnTo>
                    <a:pt x="548" y="142"/>
                  </a:lnTo>
                  <a:lnTo>
                    <a:pt x="549" y="142"/>
                  </a:lnTo>
                  <a:lnTo>
                    <a:pt x="549" y="144"/>
                  </a:lnTo>
                  <a:lnTo>
                    <a:pt x="548" y="144"/>
                  </a:lnTo>
                  <a:lnTo>
                    <a:pt x="546" y="144"/>
                  </a:lnTo>
                  <a:lnTo>
                    <a:pt x="546" y="145"/>
                  </a:lnTo>
                  <a:lnTo>
                    <a:pt x="546" y="147"/>
                  </a:lnTo>
                  <a:lnTo>
                    <a:pt x="545" y="147"/>
                  </a:lnTo>
                  <a:lnTo>
                    <a:pt x="545" y="148"/>
                  </a:lnTo>
                  <a:lnTo>
                    <a:pt x="543" y="148"/>
                  </a:lnTo>
                  <a:lnTo>
                    <a:pt x="543" y="148"/>
                  </a:lnTo>
                  <a:lnTo>
                    <a:pt x="543" y="148"/>
                  </a:lnTo>
                  <a:lnTo>
                    <a:pt x="543" y="150"/>
                  </a:lnTo>
                  <a:lnTo>
                    <a:pt x="542" y="150"/>
                  </a:lnTo>
                  <a:lnTo>
                    <a:pt x="542" y="152"/>
                  </a:lnTo>
                  <a:lnTo>
                    <a:pt x="543" y="152"/>
                  </a:lnTo>
                  <a:lnTo>
                    <a:pt x="543" y="150"/>
                  </a:lnTo>
                  <a:lnTo>
                    <a:pt x="543" y="150"/>
                  </a:lnTo>
                  <a:lnTo>
                    <a:pt x="543" y="152"/>
                  </a:lnTo>
                  <a:lnTo>
                    <a:pt x="545" y="152"/>
                  </a:lnTo>
                  <a:lnTo>
                    <a:pt x="546" y="150"/>
                  </a:lnTo>
                  <a:lnTo>
                    <a:pt x="546" y="148"/>
                  </a:lnTo>
                  <a:lnTo>
                    <a:pt x="548" y="148"/>
                  </a:lnTo>
                  <a:lnTo>
                    <a:pt x="549" y="148"/>
                  </a:lnTo>
                  <a:lnTo>
                    <a:pt x="549" y="147"/>
                  </a:lnTo>
                  <a:lnTo>
                    <a:pt x="551" y="147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51" y="144"/>
                  </a:lnTo>
                  <a:lnTo>
                    <a:pt x="554" y="144"/>
                  </a:lnTo>
                  <a:lnTo>
                    <a:pt x="554" y="145"/>
                  </a:lnTo>
                  <a:lnTo>
                    <a:pt x="556" y="144"/>
                  </a:lnTo>
                  <a:lnTo>
                    <a:pt x="557" y="145"/>
                  </a:lnTo>
                  <a:lnTo>
                    <a:pt x="556" y="145"/>
                  </a:lnTo>
                  <a:lnTo>
                    <a:pt x="556" y="147"/>
                  </a:lnTo>
                  <a:lnTo>
                    <a:pt x="557" y="147"/>
                  </a:lnTo>
                  <a:lnTo>
                    <a:pt x="559" y="147"/>
                  </a:lnTo>
                  <a:lnTo>
                    <a:pt x="560" y="147"/>
                  </a:lnTo>
                  <a:lnTo>
                    <a:pt x="562" y="147"/>
                  </a:lnTo>
                  <a:lnTo>
                    <a:pt x="562" y="145"/>
                  </a:lnTo>
                  <a:lnTo>
                    <a:pt x="563" y="145"/>
                  </a:lnTo>
                  <a:lnTo>
                    <a:pt x="565" y="145"/>
                  </a:lnTo>
                  <a:lnTo>
                    <a:pt x="566" y="145"/>
                  </a:lnTo>
                  <a:lnTo>
                    <a:pt x="566" y="147"/>
                  </a:lnTo>
                  <a:lnTo>
                    <a:pt x="566" y="148"/>
                  </a:lnTo>
                  <a:lnTo>
                    <a:pt x="565" y="148"/>
                  </a:lnTo>
                  <a:lnTo>
                    <a:pt x="566" y="148"/>
                  </a:lnTo>
                  <a:lnTo>
                    <a:pt x="566" y="150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3"/>
                  </a:lnTo>
                  <a:lnTo>
                    <a:pt x="569" y="153"/>
                  </a:lnTo>
                  <a:lnTo>
                    <a:pt x="569" y="155"/>
                  </a:lnTo>
                  <a:lnTo>
                    <a:pt x="568" y="155"/>
                  </a:lnTo>
                  <a:lnTo>
                    <a:pt x="566" y="155"/>
                  </a:lnTo>
                  <a:lnTo>
                    <a:pt x="565" y="155"/>
                  </a:lnTo>
                  <a:lnTo>
                    <a:pt x="563" y="155"/>
                  </a:lnTo>
                  <a:lnTo>
                    <a:pt x="562" y="156"/>
                  </a:lnTo>
                  <a:lnTo>
                    <a:pt x="560" y="156"/>
                  </a:lnTo>
                  <a:lnTo>
                    <a:pt x="560" y="158"/>
                  </a:lnTo>
                  <a:lnTo>
                    <a:pt x="559" y="158"/>
                  </a:lnTo>
                  <a:lnTo>
                    <a:pt x="559" y="159"/>
                  </a:lnTo>
                  <a:lnTo>
                    <a:pt x="557" y="159"/>
                  </a:lnTo>
                  <a:lnTo>
                    <a:pt x="556" y="159"/>
                  </a:lnTo>
                  <a:lnTo>
                    <a:pt x="556" y="158"/>
                  </a:lnTo>
                  <a:lnTo>
                    <a:pt x="554" y="156"/>
                  </a:lnTo>
                  <a:lnTo>
                    <a:pt x="554" y="158"/>
                  </a:lnTo>
                  <a:lnTo>
                    <a:pt x="554" y="159"/>
                  </a:lnTo>
                  <a:lnTo>
                    <a:pt x="552" y="161"/>
                  </a:lnTo>
                  <a:lnTo>
                    <a:pt x="552" y="159"/>
                  </a:lnTo>
                  <a:lnTo>
                    <a:pt x="551" y="159"/>
                  </a:lnTo>
                  <a:lnTo>
                    <a:pt x="549" y="159"/>
                  </a:lnTo>
                  <a:lnTo>
                    <a:pt x="548" y="161"/>
                  </a:lnTo>
                  <a:lnTo>
                    <a:pt x="548" y="159"/>
                  </a:lnTo>
                  <a:lnTo>
                    <a:pt x="546" y="159"/>
                  </a:lnTo>
                  <a:lnTo>
                    <a:pt x="546" y="158"/>
                  </a:lnTo>
                  <a:lnTo>
                    <a:pt x="545" y="158"/>
                  </a:lnTo>
                  <a:lnTo>
                    <a:pt x="543" y="158"/>
                  </a:lnTo>
                  <a:lnTo>
                    <a:pt x="543" y="159"/>
                  </a:lnTo>
                  <a:lnTo>
                    <a:pt x="543" y="161"/>
                  </a:lnTo>
                  <a:lnTo>
                    <a:pt x="545" y="161"/>
                  </a:lnTo>
                  <a:lnTo>
                    <a:pt x="543" y="162"/>
                  </a:lnTo>
                  <a:lnTo>
                    <a:pt x="543" y="162"/>
                  </a:lnTo>
                  <a:lnTo>
                    <a:pt x="542" y="162"/>
                  </a:lnTo>
                  <a:lnTo>
                    <a:pt x="540" y="162"/>
                  </a:lnTo>
                  <a:lnTo>
                    <a:pt x="540" y="164"/>
                  </a:lnTo>
                  <a:lnTo>
                    <a:pt x="542" y="162"/>
                  </a:lnTo>
                  <a:lnTo>
                    <a:pt x="542" y="164"/>
                  </a:lnTo>
                  <a:lnTo>
                    <a:pt x="542" y="165"/>
                  </a:lnTo>
                  <a:lnTo>
                    <a:pt x="540" y="165"/>
                  </a:lnTo>
                  <a:lnTo>
                    <a:pt x="539" y="165"/>
                  </a:lnTo>
                  <a:lnTo>
                    <a:pt x="537" y="167"/>
                  </a:lnTo>
                  <a:lnTo>
                    <a:pt x="539" y="167"/>
                  </a:lnTo>
                  <a:lnTo>
                    <a:pt x="539" y="169"/>
                  </a:lnTo>
                  <a:lnTo>
                    <a:pt x="537" y="169"/>
                  </a:lnTo>
                  <a:lnTo>
                    <a:pt x="535" y="169"/>
                  </a:lnTo>
                  <a:lnTo>
                    <a:pt x="535" y="167"/>
                  </a:lnTo>
                  <a:lnTo>
                    <a:pt x="534" y="167"/>
                  </a:lnTo>
                  <a:lnTo>
                    <a:pt x="534" y="169"/>
                  </a:lnTo>
                  <a:lnTo>
                    <a:pt x="532" y="169"/>
                  </a:lnTo>
                  <a:lnTo>
                    <a:pt x="531" y="169"/>
                  </a:lnTo>
                  <a:lnTo>
                    <a:pt x="531" y="170"/>
                  </a:lnTo>
                  <a:lnTo>
                    <a:pt x="532" y="170"/>
                  </a:lnTo>
                  <a:lnTo>
                    <a:pt x="532" y="172"/>
                  </a:lnTo>
                  <a:lnTo>
                    <a:pt x="531" y="172"/>
                  </a:lnTo>
                  <a:lnTo>
                    <a:pt x="529" y="172"/>
                  </a:lnTo>
                  <a:lnTo>
                    <a:pt x="528" y="172"/>
                  </a:lnTo>
                  <a:lnTo>
                    <a:pt x="528" y="173"/>
                  </a:lnTo>
                  <a:lnTo>
                    <a:pt x="526" y="173"/>
                  </a:lnTo>
                  <a:lnTo>
                    <a:pt x="525" y="173"/>
                  </a:lnTo>
                  <a:lnTo>
                    <a:pt x="525" y="172"/>
                  </a:lnTo>
                  <a:lnTo>
                    <a:pt x="523" y="173"/>
                  </a:lnTo>
                  <a:lnTo>
                    <a:pt x="522" y="173"/>
                  </a:lnTo>
                  <a:lnTo>
                    <a:pt x="522" y="172"/>
                  </a:lnTo>
                  <a:lnTo>
                    <a:pt x="522" y="170"/>
                  </a:lnTo>
                  <a:lnTo>
                    <a:pt x="520" y="170"/>
                  </a:lnTo>
                  <a:lnTo>
                    <a:pt x="522" y="169"/>
                  </a:lnTo>
                  <a:lnTo>
                    <a:pt x="520" y="169"/>
                  </a:lnTo>
                  <a:lnTo>
                    <a:pt x="522" y="167"/>
                  </a:lnTo>
                  <a:lnTo>
                    <a:pt x="520" y="167"/>
                  </a:lnTo>
                  <a:lnTo>
                    <a:pt x="518" y="167"/>
                  </a:lnTo>
                  <a:lnTo>
                    <a:pt x="518" y="169"/>
                  </a:lnTo>
                  <a:lnTo>
                    <a:pt x="517" y="169"/>
                  </a:lnTo>
                  <a:lnTo>
                    <a:pt x="515" y="169"/>
                  </a:lnTo>
                  <a:lnTo>
                    <a:pt x="514" y="169"/>
                  </a:lnTo>
                  <a:lnTo>
                    <a:pt x="515" y="167"/>
                  </a:lnTo>
                  <a:lnTo>
                    <a:pt x="514" y="165"/>
                  </a:lnTo>
                  <a:lnTo>
                    <a:pt x="515" y="165"/>
                  </a:lnTo>
                  <a:lnTo>
                    <a:pt x="515" y="164"/>
                  </a:lnTo>
                  <a:lnTo>
                    <a:pt x="517" y="164"/>
                  </a:lnTo>
                  <a:lnTo>
                    <a:pt x="517" y="162"/>
                  </a:lnTo>
                  <a:lnTo>
                    <a:pt x="518" y="162"/>
                  </a:lnTo>
                  <a:lnTo>
                    <a:pt x="518" y="161"/>
                  </a:lnTo>
                  <a:lnTo>
                    <a:pt x="517" y="159"/>
                  </a:lnTo>
                  <a:lnTo>
                    <a:pt x="515" y="159"/>
                  </a:lnTo>
                  <a:lnTo>
                    <a:pt x="514" y="159"/>
                  </a:lnTo>
                  <a:lnTo>
                    <a:pt x="512" y="159"/>
                  </a:lnTo>
                  <a:lnTo>
                    <a:pt x="511" y="161"/>
                  </a:lnTo>
                  <a:lnTo>
                    <a:pt x="509" y="161"/>
                  </a:lnTo>
                  <a:lnTo>
                    <a:pt x="506" y="161"/>
                  </a:lnTo>
                  <a:lnTo>
                    <a:pt x="506" y="161"/>
                  </a:lnTo>
                  <a:lnTo>
                    <a:pt x="505" y="161"/>
                  </a:lnTo>
                  <a:lnTo>
                    <a:pt x="505" y="159"/>
                  </a:lnTo>
                  <a:lnTo>
                    <a:pt x="506" y="159"/>
                  </a:lnTo>
                  <a:lnTo>
                    <a:pt x="506" y="158"/>
                  </a:lnTo>
                  <a:lnTo>
                    <a:pt x="506" y="156"/>
                  </a:lnTo>
                  <a:lnTo>
                    <a:pt x="506" y="155"/>
                  </a:lnTo>
                  <a:lnTo>
                    <a:pt x="508" y="155"/>
                  </a:lnTo>
                  <a:lnTo>
                    <a:pt x="509" y="155"/>
                  </a:lnTo>
                  <a:lnTo>
                    <a:pt x="509" y="153"/>
                  </a:lnTo>
                  <a:lnTo>
                    <a:pt x="508" y="153"/>
                  </a:lnTo>
                  <a:lnTo>
                    <a:pt x="508" y="152"/>
                  </a:lnTo>
                  <a:lnTo>
                    <a:pt x="506" y="153"/>
                  </a:lnTo>
                  <a:lnTo>
                    <a:pt x="506" y="153"/>
                  </a:lnTo>
                  <a:lnTo>
                    <a:pt x="505" y="153"/>
                  </a:lnTo>
                  <a:lnTo>
                    <a:pt x="503" y="153"/>
                  </a:lnTo>
                  <a:lnTo>
                    <a:pt x="503" y="155"/>
                  </a:lnTo>
                  <a:lnTo>
                    <a:pt x="501" y="155"/>
                  </a:lnTo>
                  <a:moveTo>
                    <a:pt x="512" y="152"/>
                  </a:moveTo>
                  <a:lnTo>
                    <a:pt x="511" y="153"/>
                  </a:lnTo>
                  <a:lnTo>
                    <a:pt x="512" y="153"/>
                  </a:lnTo>
                  <a:lnTo>
                    <a:pt x="512" y="152"/>
                  </a:lnTo>
                  <a:moveTo>
                    <a:pt x="509" y="152"/>
                  </a:moveTo>
                  <a:lnTo>
                    <a:pt x="511" y="150"/>
                  </a:lnTo>
                  <a:lnTo>
                    <a:pt x="509" y="150"/>
                  </a:lnTo>
                  <a:lnTo>
                    <a:pt x="509" y="152"/>
                  </a:lnTo>
                  <a:moveTo>
                    <a:pt x="2431" y="150"/>
                  </a:moveTo>
                  <a:lnTo>
                    <a:pt x="2429" y="150"/>
                  </a:lnTo>
                  <a:lnTo>
                    <a:pt x="2428" y="150"/>
                  </a:lnTo>
                  <a:lnTo>
                    <a:pt x="2428" y="152"/>
                  </a:lnTo>
                  <a:lnTo>
                    <a:pt x="2429" y="152"/>
                  </a:lnTo>
                  <a:lnTo>
                    <a:pt x="2431" y="150"/>
                  </a:lnTo>
                  <a:moveTo>
                    <a:pt x="2428" y="153"/>
                  </a:moveTo>
                  <a:lnTo>
                    <a:pt x="2428" y="152"/>
                  </a:lnTo>
                  <a:lnTo>
                    <a:pt x="2426" y="152"/>
                  </a:lnTo>
                  <a:lnTo>
                    <a:pt x="2424" y="152"/>
                  </a:lnTo>
                  <a:lnTo>
                    <a:pt x="2424" y="153"/>
                  </a:lnTo>
                  <a:lnTo>
                    <a:pt x="2426" y="153"/>
                  </a:lnTo>
                  <a:lnTo>
                    <a:pt x="2428" y="153"/>
                  </a:lnTo>
                  <a:moveTo>
                    <a:pt x="2369" y="179"/>
                  </a:moveTo>
                  <a:lnTo>
                    <a:pt x="2369" y="178"/>
                  </a:lnTo>
                  <a:lnTo>
                    <a:pt x="2367" y="179"/>
                  </a:lnTo>
                  <a:lnTo>
                    <a:pt x="2367" y="178"/>
                  </a:lnTo>
                  <a:lnTo>
                    <a:pt x="2366" y="178"/>
                  </a:lnTo>
                  <a:lnTo>
                    <a:pt x="2364" y="178"/>
                  </a:lnTo>
                  <a:lnTo>
                    <a:pt x="2363" y="178"/>
                  </a:lnTo>
                  <a:lnTo>
                    <a:pt x="2361" y="178"/>
                  </a:lnTo>
                  <a:lnTo>
                    <a:pt x="2359" y="178"/>
                  </a:lnTo>
                  <a:lnTo>
                    <a:pt x="2358" y="178"/>
                  </a:lnTo>
                  <a:lnTo>
                    <a:pt x="2356" y="178"/>
                  </a:lnTo>
                  <a:lnTo>
                    <a:pt x="2356" y="176"/>
                  </a:lnTo>
                  <a:lnTo>
                    <a:pt x="2358" y="176"/>
                  </a:lnTo>
                  <a:lnTo>
                    <a:pt x="2359" y="176"/>
                  </a:lnTo>
                  <a:lnTo>
                    <a:pt x="2361" y="176"/>
                  </a:lnTo>
                  <a:lnTo>
                    <a:pt x="2363" y="176"/>
                  </a:lnTo>
                  <a:lnTo>
                    <a:pt x="2363" y="175"/>
                  </a:lnTo>
                  <a:lnTo>
                    <a:pt x="2364" y="175"/>
                  </a:lnTo>
                  <a:lnTo>
                    <a:pt x="2364" y="175"/>
                  </a:lnTo>
                  <a:lnTo>
                    <a:pt x="2364" y="173"/>
                  </a:lnTo>
                  <a:lnTo>
                    <a:pt x="2364" y="173"/>
                  </a:lnTo>
                  <a:lnTo>
                    <a:pt x="2364" y="172"/>
                  </a:lnTo>
                  <a:lnTo>
                    <a:pt x="2366" y="172"/>
                  </a:lnTo>
                  <a:lnTo>
                    <a:pt x="2366" y="170"/>
                  </a:lnTo>
                  <a:lnTo>
                    <a:pt x="2364" y="170"/>
                  </a:lnTo>
                  <a:lnTo>
                    <a:pt x="2364" y="169"/>
                  </a:lnTo>
                  <a:lnTo>
                    <a:pt x="2364" y="167"/>
                  </a:lnTo>
                  <a:lnTo>
                    <a:pt x="2364" y="167"/>
                  </a:lnTo>
                  <a:lnTo>
                    <a:pt x="2364" y="169"/>
                  </a:lnTo>
                  <a:lnTo>
                    <a:pt x="2363" y="167"/>
                  </a:lnTo>
                  <a:lnTo>
                    <a:pt x="2361" y="167"/>
                  </a:lnTo>
                  <a:lnTo>
                    <a:pt x="2359" y="167"/>
                  </a:lnTo>
                  <a:lnTo>
                    <a:pt x="2359" y="165"/>
                  </a:lnTo>
                  <a:lnTo>
                    <a:pt x="2361" y="165"/>
                  </a:lnTo>
                  <a:lnTo>
                    <a:pt x="2363" y="165"/>
                  </a:lnTo>
                  <a:lnTo>
                    <a:pt x="2364" y="165"/>
                  </a:lnTo>
                  <a:lnTo>
                    <a:pt x="2364" y="165"/>
                  </a:lnTo>
                  <a:lnTo>
                    <a:pt x="2366" y="165"/>
                  </a:lnTo>
                  <a:lnTo>
                    <a:pt x="2367" y="165"/>
                  </a:lnTo>
                  <a:lnTo>
                    <a:pt x="2369" y="165"/>
                  </a:lnTo>
                  <a:lnTo>
                    <a:pt x="2370" y="165"/>
                  </a:lnTo>
                  <a:lnTo>
                    <a:pt x="2370" y="164"/>
                  </a:lnTo>
                  <a:lnTo>
                    <a:pt x="2369" y="164"/>
                  </a:lnTo>
                  <a:lnTo>
                    <a:pt x="2367" y="164"/>
                  </a:lnTo>
                  <a:lnTo>
                    <a:pt x="2367" y="162"/>
                  </a:lnTo>
                  <a:lnTo>
                    <a:pt x="2369" y="162"/>
                  </a:lnTo>
                  <a:lnTo>
                    <a:pt x="2370" y="162"/>
                  </a:lnTo>
                  <a:lnTo>
                    <a:pt x="2372" y="162"/>
                  </a:lnTo>
                  <a:lnTo>
                    <a:pt x="2372" y="161"/>
                  </a:lnTo>
                  <a:lnTo>
                    <a:pt x="2373" y="161"/>
                  </a:lnTo>
                  <a:lnTo>
                    <a:pt x="2373" y="159"/>
                  </a:lnTo>
                  <a:lnTo>
                    <a:pt x="2372" y="161"/>
                  </a:lnTo>
                  <a:lnTo>
                    <a:pt x="2370" y="161"/>
                  </a:lnTo>
                  <a:lnTo>
                    <a:pt x="2372" y="159"/>
                  </a:lnTo>
                  <a:lnTo>
                    <a:pt x="2370" y="159"/>
                  </a:lnTo>
                  <a:lnTo>
                    <a:pt x="2369" y="159"/>
                  </a:lnTo>
                  <a:lnTo>
                    <a:pt x="2367" y="159"/>
                  </a:lnTo>
                  <a:lnTo>
                    <a:pt x="2366" y="159"/>
                  </a:lnTo>
                  <a:lnTo>
                    <a:pt x="2366" y="158"/>
                  </a:lnTo>
                  <a:lnTo>
                    <a:pt x="2364" y="158"/>
                  </a:lnTo>
                  <a:lnTo>
                    <a:pt x="2364" y="156"/>
                  </a:lnTo>
                  <a:lnTo>
                    <a:pt x="2364" y="155"/>
                  </a:lnTo>
                  <a:lnTo>
                    <a:pt x="2366" y="155"/>
                  </a:lnTo>
                  <a:lnTo>
                    <a:pt x="2366" y="153"/>
                  </a:lnTo>
                  <a:lnTo>
                    <a:pt x="2367" y="153"/>
                  </a:lnTo>
                  <a:lnTo>
                    <a:pt x="2369" y="153"/>
                  </a:lnTo>
                  <a:lnTo>
                    <a:pt x="2370" y="153"/>
                  </a:lnTo>
                  <a:lnTo>
                    <a:pt x="2372" y="153"/>
                  </a:lnTo>
                  <a:lnTo>
                    <a:pt x="2372" y="155"/>
                  </a:lnTo>
                  <a:lnTo>
                    <a:pt x="2373" y="155"/>
                  </a:lnTo>
                  <a:lnTo>
                    <a:pt x="2375" y="155"/>
                  </a:lnTo>
                  <a:lnTo>
                    <a:pt x="2375" y="153"/>
                  </a:lnTo>
                  <a:lnTo>
                    <a:pt x="2373" y="153"/>
                  </a:lnTo>
                  <a:lnTo>
                    <a:pt x="2373" y="152"/>
                  </a:lnTo>
                  <a:lnTo>
                    <a:pt x="2373" y="150"/>
                  </a:lnTo>
                  <a:lnTo>
                    <a:pt x="2375" y="150"/>
                  </a:lnTo>
                  <a:lnTo>
                    <a:pt x="2375" y="152"/>
                  </a:lnTo>
                  <a:lnTo>
                    <a:pt x="2376" y="150"/>
                  </a:lnTo>
                  <a:lnTo>
                    <a:pt x="2378" y="150"/>
                  </a:lnTo>
                  <a:lnTo>
                    <a:pt x="2380" y="150"/>
                  </a:lnTo>
                  <a:lnTo>
                    <a:pt x="2380" y="152"/>
                  </a:lnTo>
                  <a:lnTo>
                    <a:pt x="2381" y="152"/>
                  </a:lnTo>
                  <a:lnTo>
                    <a:pt x="2381" y="153"/>
                  </a:lnTo>
                  <a:lnTo>
                    <a:pt x="2383" y="153"/>
                  </a:lnTo>
                  <a:lnTo>
                    <a:pt x="2383" y="155"/>
                  </a:lnTo>
                  <a:lnTo>
                    <a:pt x="2383" y="156"/>
                  </a:lnTo>
                  <a:lnTo>
                    <a:pt x="2381" y="156"/>
                  </a:lnTo>
                  <a:lnTo>
                    <a:pt x="2380" y="158"/>
                  </a:lnTo>
                  <a:lnTo>
                    <a:pt x="2378" y="158"/>
                  </a:lnTo>
                  <a:lnTo>
                    <a:pt x="2380" y="159"/>
                  </a:lnTo>
                  <a:lnTo>
                    <a:pt x="2378" y="159"/>
                  </a:lnTo>
                  <a:lnTo>
                    <a:pt x="2378" y="161"/>
                  </a:lnTo>
                  <a:lnTo>
                    <a:pt x="2378" y="162"/>
                  </a:lnTo>
                  <a:lnTo>
                    <a:pt x="2376" y="164"/>
                  </a:lnTo>
                  <a:lnTo>
                    <a:pt x="2378" y="164"/>
                  </a:lnTo>
                  <a:lnTo>
                    <a:pt x="2378" y="162"/>
                  </a:lnTo>
                  <a:lnTo>
                    <a:pt x="2380" y="161"/>
                  </a:lnTo>
                  <a:lnTo>
                    <a:pt x="2381" y="161"/>
                  </a:lnTo>
                  <a:lnTo>
                    <a:pt x="2381" y="159"/>
                  </a:lnTo>
                  <a:lnTo>
                    <a:pt x="2383" y="159"/>
                  </a:lnTo>
                  <a:lnTo>
                    <a:pt x="2384" y="158"/>
                  </a:lnTo>
                  <a:lnTo>
                    <a:pt x="2384" y="159"/>
                  </a:lnTo>
                  <a:lnTo>
                    <a:pt x="2386" y="159"/>
                  </a:lnTo>
                  <a:lnTo>
                    <a:pt x="2387" y="158"/>
                  </a:lnTo>
                  <a:lnTo>
                    <a:pt x="2389" y="156"/>
                  </a:lnTo>
                  <a:lnTo>
                    <a:pt x="2389" y="155"/>
                  </a:lnTo>
                  <a:lnTo>
                    <a:pt x="2390" y="153"/>
                  </a:lnTo>
                  <a:lnTo>
                    <a:pt x="2392" y="153"/>
                  </a:lnTo>
                  <a:lnTo>
                    <a:pt x="2392" y="155"/>
                  </a:lnTo>
                  <a:lnTo>
                    <a:pt x="2392" y="156"/>
                  </a:lnTo>
                  <a:lnTo>
                    <a:pt x="2392" y="158"/>
                  </a:lnTo>
                  <a:lnTo>
                    <a:pt x="2393" y="158"/>
                  </a:lnTo>
                  <a:lnTo>
                    <a:pt x="2393" y="156"/>
                  </a:lnTo>
                  <a:lnTo>
                    <a:pt x="2395" y="156"/>
                  </a:lnTo>
                  <a:lnTo>
                    <a:pt x="2395" y="155"/>
                  </a:lnTo>
                  <a:lnTo>
                    <a:pt x="2397" y="155"/>
                  </a:lnTo>
                  <a:lnTo>
                    <a:pt x="2397" y="153"/>
                  </a:lnTo>
                  <a:lnTo>
                    <a:pt x="2398" y="153"/>
                  </a:lnTo>
                  <a:lnTo>
                    <a:pt x="2400" y="153"/>
                  </a:lnTo>
                  <a:lnTo>
                    <a:pt x="2401" y="153"/>
                  </a:lnTo>
                  <a:lnTo>
                    <a:pt x="2401" y="153"/>
                  </a:lnTo>
                  <a:lnTo>
                    <a:pt x="2401" y="155"/>
                  </a:lnTo>
                  <a:lnTo>
                    <a:pt x="2401" y="156"/>
                  </a:lnTo>
                  <a:lnTo>
                    <a:pt x="2403" y="156"/>
                  </a:lnTo>
                  <a:lnTo>
                    <a:pt x="2403" y="155"/>
                  </a:lnTo>
                  <a:lnTo>
                    <a:pt x="2403" y="153"/>
                  </a:lnTo>
                  <a:lnTo>
                    <a:pt x="2404" y="153"/>
                  </a:lnTo>
                  <a:lnTo>
                    <a:pt x="2406" y="153"/>
                  </a:lnTo>
                  <a:lnTo>
                    <a:pt x="2407" y="153"/>
                  </a:lnTo>
                  <a:lnTo>
                    <a:pt x="2407" y="155"/>
                  </a:lnTo>
                  <a:lnTo>
                    <a:pt x="2409" y="155"/>
                  </a:lnTo>
                  <a:lnTo>
                    <a:pt x="2409" y="153"/>
                  </a:lnTo>
                  <a:lnTo>
                    <a:pt x="2411" y="153"/>
                  </a:lnTo>
                  <a:lnTo>
                    <a:pt x="2412" y="153"/>
                  </a:lnTo>
                  <a:lnTo>
                    <a:pt x="2414" y="153"/>
                  </a:lnTo>
                  <a:lnTo>
                    <a:pt x="2415" y="153"/>
                  </a:lnTo>
                  <a:lnTo>
                    <a:pt x="2417" y="153"/>
                  </a:lnTo>
                  <a:lnTo>
                    <a:pt x="2417" y="152"/>
                  </a:lnTo>
                  <a:lnTo>
                    <a:pt x="2418" y="152"/>
                  </a:lnTo>
                  <a:lnTo>
                    <a:pt x="2418" y="150"/>
                  </a:lnTo>
                  <a:lnTo>
                    <a:pt x="2418" y="148"/>
                  </a:lnTo>
                  <a:lnTo>
                    <a:pt x="2420" y="148"/>
                  </a:lnTo>
                  <a:lnTo>
                    <a:pt x="2421" y="148"/>
                  </a:lnTo>
                  <a:lnTo>
                    <a:pt x="2423" y="148"/>
                  </a:lnTo>
                  <a:lnTo>
                    <a:pt x="2423" y="150"/>
                  </a:lnTo>
                  <a:lnTo>
                    <a:pt x="2423" y="152"/>
                  </a:lnTo>
                  <a:lnTo>
                    <a:pt x="2423" y="153"/>
                  </a:lnTo>
                  <a:lnTo>
                    <a:pt x="2424" y="153"/>
                  </a:lnTo>
                  <a:lnTo>
                    <a:pt x="2424" y="155"/>
                  </a:lnTo>
                  <a:lnTo>
                    <a:pt x="2426" y="155"/>
                  </a:lnTo>
                  <a:lnTo>
                    <a:pt x="2428" y="155"/>
                  </a:lnTo>
                  <a:lnTo>
                    <a:pt x="2428" y="156"/>
                  </a:lnTo>
                  <a:lnTo>
                    <a:pt x="2426" y="156"/>
                  </a:lnTo>
                  <a:lnTo>
                    <a:pt x="2424" y="156"/>
                  </a:lnTo>
                  <a:lnTo>
                    <a:pt x="2424" y="158"/>
                  </a:lnTo>
                  <a:lnTo>
                    <a:pt x="2428" y="158"/>
                  </a:lnTo>
                  <a:lnTo>
                    <a:pt x="2429" y="159"/>
                  </a:lnTo>
                  <a:lnTo>
                    <a:pt x="2431" y="159"/>
                  </a:lnTo>
                  <a:lnTo>
                    <a:pt x="2431" y="161"/>
                  </a:lnTo>
                  <a:lnTo>
                    <a:pt x="2429" y="161"/>
                  </a:lnTo>
                  <a:lnTo>
                    <a:pt x="2428" y="161"/>
                  </a:lnTo>
                  <a:lnTo>
                    <a:pt x="2429" y="162"/>
                  </a:lnTo>
                  <a:lnTo>
                    <a:pt x="2428" y="164"/>
                  </a:lnTo>
                  <a:lnTo>
                    <a:pt x="2429" y="164"/>
                  </a:lnTo>
                  <a:lnTo>
                    <a:pt x="2429" y="165"/>
                  </a:lnTo>
                  <a:lnTo>
                    <a:pt x="2428" y="165"/>
                  </a:lnTo>
                  <a:lnTo>
                    <a:pt x="2426" y="165"/>
                  </a:lnTo>
                  <a:lnTo>
                    <a:pt x="2426" y="167"/>
                  </a:lnTo>
                  <a:lnTo>
                    <a:pt x="2424" y="167"/>
                  </a:lnTo>
                  <a:lnTo>
                    <a:pt x="2423" y="167"/>
                  </a:lnTo>
                  <a:lnTo>
                    <a:pt x="2423" y="169"/>
                  </a:lnTo>
                  <a:lnTo>
                    <a:pt x="2421" y="169"/>
                  </a:lnTo>
                  <a:lnTo>
                    <a:pt x="2420" y="169"/>
                  </a:lnTo>
                  <a:lnTo>
                    <a:pt x="2418" y="169"/>
                  </a:lnTo>
                  <a:lnTo>
                    <a:pt x="2418" y="170"/>
                  </a:lnTo>
                  <a:lnTo>
                    <a:pt x="2417" y="170"/>
                  </a:lnTo>
                  <a:lnTo>
                    <a:pt x="2417" y="172"/>
                  </a:lnTo>
                  <a:lnTo>
                    <a:pt x="2415" y="172"/>
                  </a:lnTo>
                  <a:lnTo>
                    <a:pt x="2414" y="172"/>
                  </a:lnTo>
                  <a:lnTo>
                    <a:pt x="2414" y="173"/>
                  </a:lnTo>
                  <a:lnTo>
                    <a:pt x="2412" y="173"/>
                  </a:lnTo>
                  <a:lnTo>
                    <a:pt x="2411" y="173"/>
                  </a:lnTo>
                  <a:lnTo>
                    <a:pt x="2411" y="172"/>
                  </a:lnTo>
                  <a:lnTo>
                    <a:pt x="2409" y="172"/>
                  </a:lnTo>
                  <a:lnTo>
                    <a:pt x="2409" y="173"/>
                  </a:lnTo>
                  <a:lnTo>
                    <a:pt x="2407" y="173"/>
                  </a:lnTo>
                  <a:lnTo>
                    <a:pt x="2406" y="175"/>
                  </a:lnTo>
                  <a:lnTo>
                    <a:pt x="2404" y="175"/>
                  </a:lnTo>
                  <a:lnTo>
                    <a:pt x="2403" y="175"/>
                  </a:lnTo>
                  <a:lnTo>
                    <a:pt x="2403" y="176"/>
                  </a:lnTo>
                  <a:lnTo>
                    <a:pt x="2401" y="176"/>
                  </a:lnTo>
                  <a:lnTo>
                    <a:pt x="2401" y="176"/>
                  </a:lnTo>
                  <a:lnTo>
                    <a:pt x="2400" y="178"/>
                  </a:lnTo>
                  <a:lnTo>
                    <a:pt x="2398" y="178"/>
                  </a:lnTo>
                  <a:lnTo>
                    <a:pt x="2397" y="178"/>
                  </a:lnTo>
                  <a:lnTo>
                    <a:pt x="2395" y="178"/>
                  </a:lnTo>
                  <a:lnTo>
                    <a:pt x="2395" y="179"/>
                  </a:lnTo>
                  <a:lnTo>
                    <a:pt x="2393" y="179"/>
                  </a:lnTo>
                  <a:lnTo>
                    <a:pt x="2393" y="178"/>
                  </a:lnTo>
                  <a:lnTo>
                    <a:pt x="2392" y="179"/>
                  </a:lnTo>
                  <a:lnTo>
                    <a:pt x="2390" y="179"/>
                  </a:lnTo>
                  <a:lnTo>
                    <a:pt x="2389" y="179"/>
                  </a:lnTo>
                  <a:lnTo>
                    <a:pt x="2387" y="179"/>
                  </a:lnTo>
                  <a:lnTo>
                    <a:pt x="2387" y="181"/>
                  </a:lnTo>
                  <a:lnTo>
                    <a:pt x="2386" y="181"/>
                  </a:lnTo>
                  <a:lnTo>
                    <a:pt x="2386" y="183"/>
                  </a:lnTo>
                  <a:lnTo>
                    <a:pt x="2384" y="183"/>
                  </a:lnTo>
                  <a:lnTo>
                    <a:pt x="2384" y="181"/>
                  </a:lnTo>
                  <a:lnTo>
                    <a:pt x="2383" y="181"/>
                  </a:lnTo>
                  <a:lnTo>
                    <a:pt x="2383" y="183"/>
                  </a:lnTo>
                  <a:lnTo>
                    <a:pt x="2381" y="183"/>
                  </a:lnTo>
                  <a:lnTo>
                    <a:pt x="2380" y="183"/>
                  </a:lnTo>
                  <a:lnTo>
                    <a:pt x="2378" y="183"/>
                  </a:lnTo>
                  <a:lnTo>
                    <a:pt x="2376" y="183"/>
                  </a:lnTo>
                  <a:lnTo>
                    <a:pt x="2375" y="183"/>
                  </a:lnTo>
                  <a:lnTo>
                    <a:pt x="2373" y="183"/>
                  </a:lnTo>
                  <a:lnTo>
                    <a:pt x="2373" y="181"/>
                  </a:lnTo>
                  <a:lnTo>
                    <a:pt x="2370" y="181"/>
                  </a:lnTo>
                  <a:lnTo>
                    <a:pt x="2369" y="181"/>
                  </a:lnTo>
                  <a:lnTo>
                    <a:pt x="2369" y="179"/>
                  </a:lnTo>
                  <a:moveTo>
                    <a:pt x="2369" y="170"/>
                  </a:moveTo>
                  <a:lnTo>
                    <a:pt x="2370" y="169"/>
                  </a:lnTo>
                  <a:lnTo>
                    <a:pt x="2369" y="169"/>
                  </a:lnTo>
                  <a:lnTo>
                    <a:pt x="2369" y="170"/>
                  </a:lnTo>
                  <a:moveTo>
                    <a:pt x="1137" y="153"/>
                  </a:moveTo>
                  <a:lnTo>
                    <a:pt x="1137" y="153"/>
                  </a:lnTo>
                  <a:lnTo>
                    <a:pt x="1136" y="153"/>
                  </a:lnTo>
                  <a:lnTo>
                    <a:pt x="1136" y="155"/>
                  </a:lnTo>
                  <a:lnTo>
                    <a:pt x="1137" y="155"/>
                  </a:lnTo>
                  <a:lnTo>
                    <a:pt x="1137" y="156"/>
                  </a:lnTo>
                  <a:lnTo>
                    <a:pt x="1137" y="156"/>
                  </a:lnTo>
                  <a:lnTo>
                    <a:pt x="1137" y="158"/>
                  </a:lnTo>
                  <a:lnTo>
                    <a:pt x="1139" y="156"/>
                  </a:lnTo>
                  <a:lnTo>
                    <a:pt x="1139" y="155"/>
                  </a:lnTo>
                  <a:lnTo>
                    <a:pt x="1137" y="155"/>
                  </a:lnTo>
                  <a:lnTo>
                    <a:pt x="1137" y="153"/>
                  </a:lnTo>
                  <a:moveTo>
                    <a:pt x="1080" y="198"/>
                  </a:moveTo>
                  <a:lnTo>
                    <a:pt x="1082" y="198"/>
                  </a:lnTo>
                  <a:moveTo>
                    <a:pt x="1256" y="622"/>
                  </a:moveTo>
                  <a:lnTo>
                    <a:pt x="1255" y="621"/>
                  </a:lnTo>
                  <a:moveTo>
                    <a:pt x="684" y="210"/>
                  </a:moveTo>
                  <a:lnTo>
                    <a:pt x="686" y="210"/>
                  </a:lnTo>
                  <a:lnTo>
                    <a:pt x="684" y="209"/>
                  </a:lnTo>
                  <a:lnTo>
                    <a:pt x="684" y="210"/>
                  </a:lnTo>
                  <a:moveTo>
                    <a:pt x="679" y="210"/>
                  </a:moveTo>
                  <a:lnTo>
                    <a:pt x="679" y="209"/>
                  </a:lnTo>
                  <a:lnTo>
                    <a:pt x="678" y="210"/>
                  </a:lnTo>
                  <a:lnTo>
                    <a:pt x="679" y="210"/>
                  </a:lnTo>
                  <a:moveTo>
                    <a:pt x="1824" y="1155"/>
                  </a:moveTo>
                  <a:lnTo>
                    <a:pt x="1826" y="1155"/>
                  </a:lnTo>
                  <a:lnTo>
                    <a:pt x="1826" y="1155"/>
                  </a:lnTo>
                  <a:lnTo>
                    <a:pt x="1824" y="1155"/>
                  </a:lnTo>
                  <a:lnTo>
                    <a:pt x="1824" y="1155"/>
                  </a:lnTo>
                  <a:moveTo>
                    <a:pt x="1091" y="599"/>
                  </a:moveTo>
                  <a:lnTo>
                    <a:pt x="1091" y="601"/>
                  </a:lnTo>
                  <a:lnTo>
                    <a:pt x="1092" y="601"/>
                  </a:lnTo>
                  <a:lnTo>
                    <a:pt x="1092" y="599"/>
                  </a:lnTo>
                  <a:lnTo>
                    <a:pt x="1091" y="599"/>
                  </a:lnTo>
                  <a:moveTo>
                    <a:pt x="1324" y="443"/>
                  </a:moveTo>
                  <a:lnTo>
                    <a:pt x="1324" y="441"/>
                  </a:lnTo>
                  <a:lnTo>
                    <a:pt x="1323" y="440"/>
                  </a:lnTo>
                  <a:lnTo>
                    <a:pt x="1323" y="441"/>
                  </a:lnTo>
                  <a:lnTo>
                    <a:pt x="1323" y="443"/>
                  </a:lnTo>
                  <a:lnTo>
                    <a:pt x="1323" y="443"/>
                  </a:lnTo>
                  <a:lnTo>
                    <a:pt x="1324" y="443"/>
                  </a:lnTo>
                  <a:moveTo>
                    <a:pt x="670" y="210"/>
                  </a:moveTo>
                  <a:lnTo>
                    <a:pt x="668" y="212"/>
                  </a:lnTo>
                  <a:lnTo>
                    <a:pt x="670" y="212"/>
                  </a:lnTo>
                  <a:lnTo>
                    <a:pt x="670" y="210"/>
                  </a:lnTo>
                  <a:moveTo>
                    <a:pt x="535" y="265"/>
                  </a:moveTo>
                  <a:lnTo>
                    <a:pt x="534" y="266"/>
                  </a:lnTo>
                  <a:lnTo>
                    <a:pt x="535" y="266"/>
                  </a:lnTo>
                  <a:lnTo>
                    <a:pt x="535" y="265"/>
                  </a:lnTo>
                  <a:moveTo>
                    <a:pt x="597" y="173"/>
                  </a:moveTo>
                  <a:lnTo>
                    <a:pt x="599" y="172"/>
                  </a:lnTo>
                  <a:lnTo>
                    <a:pt x="597" y="172"/>
                  </a:lnTo>
                  <a:lnTo>
                    <a:pt x="597" y="173"/>
                  </a:lnTo>
                  <a:moveTo>
                    <a:pt x="1425" y="1293"/>
                  </a:moveTo>
                  <a:lnTo>
                    <a:pt x="1427" y="1293"/>
                  </a:lnTo>
                  <a:lnTo>
                    <a:pt x="1427" y="1291"/>
                  </a:lnTo>
                  <a:lnTo>
                    <a:pt x="1425" y="1291"/>
                  </a:lnTo>
                  <a:lnTo>
                    <a:pt x="1425" y="1293"/>
                  </a:lnTo>
                  <a:moveTo>
                    <a:pt x="539" y="266"/>
                  </a:moveTo>
                  <a:lnTo>
                    <a:pt x="537" y="266"/>
                  </a:lnTo>
                  <a:lnTo>
                    <a:pt x="535" y="266"/>
                  </a:lnTo>
                  <a:lnTo>
                    <a:pt x="535" y="268"/>
                  </a:lnTo>
                  <a:lnTo>
                    <a:pt x="534" y="269"/>
                  </a:lnTo>
                  <a:lnTo>
                    <a:pt x="534" y="268"/>
                  </a:lnTo>
                  <a:lnTo>
                    <a:pt x="534" y="266"/>
                  </a:lnTo>
                  <a:lnTo>
                    <a:pt x="532" y="266"/>
                  </a:lnTo>
                  <a:lnTo>
                    <a:pt x="531" y="266"/>
                  </a:lnTo>
                  <a:lnTo>
                    <a:pt x="529" y="266"/>
                  </a:lnTo>
                  <a:lnTo>
                    <a:pt x="528" y="266"/>
                  </a:lnTo>
                  <a:lnTo>
                    <a:pt x="526" y="268"/>
                  </a:lnTo>
                  <a:lnTo>
                    <a:pt x="525" y="268"/>
                  </a:lnTo>
                  <a:lnTo>
                    <a:pt x="523" y="268"/>
                  </a:lnTo>
                  <a:lnTo>
                    <a:pt x="522" y="269"/>
                  </a:lnTo>
                  <a:lnTo>
                    <a:pt x="517" y="272"/>
                  </a:lnTo>
                  <a:lnTo>
                    <a:pt x="515" y="272"/>
                  </a:lnTo>
                  <a:lnTo>
                    <a:pt x="515" y="274"/>
                  </a:lnTo>
                  <a:lnTo>
                    <a:pt x="515" y="275"/>
                  </a:lnTo>
                  <a:lnTo>
                    <a:pt x="514" y="275"/>
                  </a:lnTo>
                  <a:lnTo>
                    <a:pt x="514" y="274"/>
                  </a:lnTo>
                  <a:lnTo>
                    <a:pt x="512" y="274"/>
                  </a:lnTo>
                  <a:lnTo>
                    <a:pt x="512" y="275"/>
                  </a:lnTo>
                  <a:lnTo>
                    <a:pt x="511" y="275"/>
                  </a:lnTo>
                  <a:lnTo>
                    <a:pt x="511" y="274"/>
                  </a:lnTo>
                  <a:lnTo>
                    <a:pt x="509" y="275"/>
                  </a:lnTo>
                  <a:lnTo>
                    <a:pt x="509" y="277"/>
                  </a:lnTo>
                  <a:lnTo>
                    <a:pt x="508" y="277"/>
                  </a:lnTo>
                  <a:lnTo>
                    <a:pt x="506" y="279"/>
                  </a:lnTo>
                  <a:lnTo>
                    <a:pt x="508" y="279"/>
                  </a:lnTo>
                  <a:lnTo>
                    <a:pt x="509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2" y="277"/>
                  </a:lnTo>
                  <a:lnTo>
                    <a:pt x="514" y="277"/>
                  </a:lnTo>
                  <a:lnTo>
                    <a:pt x="514" y="279"/>
                  </a:lnTo>
                  <a:lnTo>
                    <a:pt x="515" y="279"/>
                  </a:lnTo>
                  <a:lnTo>
                    <a:pt x="515" y="277"/>
                  </a:lnTo>
                  <a:lnTo>
                    <a:pt x="517" y="277"/>
                  </a:lnTo>
                  <a:lnTo>
                    <a:pt x="517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0" y="274"/>
                  </a:lnTo>
                  <a:lnTo>
                    <a:pt x="522" y="274"/>
                  </a:lnTo>
                  <a:lnTo>
                    <a:pt x="523" y="272"/>
                  </a:lnTo>
                  <a:lnTo>
                    <a:pt x="525" y="272"/>
                  </a:lnTo>
                  <a:lnTo>
                    <a:pt x="525" y="271"/>
                  </a:lnTo>
                  <a:lnTo>
                    <a:pt x="526" y="271"/>
                  </a:lnTo>
                  <a:lnTo>
                    <a:pt x="526" y="269"/>
                  </a:lnTo>
                  <a:lnTo>
                    <a:pt x="528" y="269"/>
                  </a:lnTo>
                  <a:lnTo>
                    <a:pt x="529" y="269"/>
                  </a:lnTo>
                  <a:lnTo>
                    <a:pt x="529" y="271"/>
                  </a:lnTo>
                  <a:lnTo>
                    <a:pt x="528" y="271"/>
                  </a:lnTo>
                  <a:lnTo>
                    <a:pt x="526" y="271"/>
                  </a:lnTo>
                  <a:lnTo>
                    <a:pt x="526" y="272"/>
                  </a:lnTo>
                  <a:lnTo>
                    <a:pt x="528" y="272"/>
                  </a:lnTo>
                  <a:lnTo>
                    <a:pt x="529" y="272"/>
                  </a:lnTo>
                  <a:lnTo>
                    <a:pt x="531" y="272"/>
                  </a:lnTo>
                  <a:lnTo>
                    <a:pt x="531" y="271"/>
                  </a:lnTo>
                  <a:lnTo>
                    <a:pt x="532" y="271"/>
                  </a:lnTo>
                  <a:lnTo>
                    <a:pt x="532" y="272"/>
                  </a:lnTo>
                  <a:lnTo>
                    <a:pt x="534" y="271"/>
                  </a:lnTo>
                  <a:lnTo>
                    <a:pt x="535" y="269"/>
                  </a:lnTo>
                  <a:lnTo>
                    <a:pt x="535" y="271"/>
                  </a:lnTo>
                  <a:lnTo>
                    <a:pt x="537" y="271"/>
                  </a:lnTo>
                  <a:lnTo>
                    <a:pt x="537" y="269"/>
                  </a:lnTo>
                  <a:lnTo>
                    <a:pt x="539" y="269"/>
                  </a:lnTo>
                  <a:lnTo>
                    <a:pt x="540" y="269"/>
                  </a:lnTo>
                  <a:lnTo>
                    <a:pt x="540" y="268"/>
                  </a:lnTo>
                  <a:lnTo>
                    <a:pt x="539" y="268"/>
                  </a:lnTo>
                  <a:lnTo>
                    <a:pt x="539" y="266"/>
                  </a:lnTo>
                  <a:moveTo>
                    <a:pt x="506" y="277"/>
                  </a:moveTo>
                  <a:lnTo>
                    <a:pt x="505" y="277"/>
                  </a:lnTo>
                  <a:lnTo>
                    <a:pt x="503" y="277"/>
                  </a:lnTo>
                  <a:lnTo>
                    <a:pt x="501" y="277"/>
                  </a:lnTo>
                  <a:lnTo>
                    <a:pt x="500" y="277"/>
                  </a:lnTo>
                  <a:lnTo>
                    <a:pt x="500" y="279"/>
                  </a:lnTo>
                  <a:lnTo>
                    <a:pt x="498" y="279"/>
                  </a:lnTo>
                  <a:lnTo>
                    <a:pt x="497" y="279"/>
                  </a:lnTo>
                  <a:lnTo>
                    <a:pt x="495" y="279"/>
                  </a:lnTo>
                  <a:lnTo>
                    <a:pt x="494" y="282"/>
                  </a:lnTo>
                  <a:lnTo>
                    <a:pt x="492" y="282"/>
                  </a:lnTo>
                  <a:lnTo>
                    <a:pt x="491" y="282"/>
                  </a:lnTo>
                  <a:lnTo>
                    <a:pt x="491" y="283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7" y="282"/>
                  </a:lnTo>
                  <a:lnTo>
                    <a:pt x="498" y="282"/>
                  </a:lnTo>
                  <a:lnTo>
                    <a:pt x="501" y="282"/>
                  </a:lnTo>
                  <a:lnTo>
                    <a:pt x="503" y="282"/>
                  </a:lnTo>
                  <a:lnTo>
                    <a:pt x="505" y="282"/>
                  </a:lnTo>
                  <a:lnTo>
                    <a:pt x="505" y="280"/>
                  </a:lnTo>
                  <a:lnTo>
                    <a:pt x="506" y="280"/>
                  </a:lnTo>
                  <a:lnTo>
                    <a:pt x="506" y="279"/>
                  </a:lnTo>
                  <a:lnTo>
                    <a:pt x="506" y="279"/>
                  </a:lnTo>
                  <a:lnTo>
                    <a:pt x="506" y="277"/>
                  </a:lnTo>
                  <a:moveTo>
                    <a:pt x="1406" y="1593"/>
                  </a:moveTo>
                  <a:lnTo>
                    <a:pt x="1408" y="1593"/>
                  </a:lnTo>
                  <a:lnTo>
                    <a:pt x="1408" y="1592"/>
                  </a:lnTo>
                  <a:lnTo>
                    <a:pt x="1406" y="1592"/>
                  </a:lnTo>
                  <a:lnTo>
                    <a:pt x="1406" y="1593"/>
                  </a:lnTo>
                  <a:moveTo>
                    <a:pt x="1236" y="201"/>
                  </a:moveTo>
                  <a:lnTo>
                    <a:pt x="1236" y="200"/>
                  </a:lnTo>
                  <a:lnTo>
                    <a:pt x="1235" y="201"/>
                  </a:lnTo>
                  <a:lnTo>
                    <a:pt x="1236" y="201"/>
                  </a:lnTo>
                  <a:moveTo>
                    <a:pt x="1063" y="704"/>
                  </a:moveTo>
                  <a:lnTo>
                    <a:pt x="1063" y="704"/>
                  </a:lnTo>
                  <a:lnTo>
                    <a:pt x="1063" y="706"/>
                  </a:lnTo>
                  <a:lnTo>
                    <a:pt x="1063" y="704"/>
                  </a:lnTo>
                  <a:moveTo>
                    <a:pt x="1744" y="1003"/>
                  </a:moveTo>
                  <a:lnTo>
                    <a:pt x="1742" y="1003"/>
                  </a:lnTo>
                  <a:lnTo>
                    <a:pt x="1742" y="1005"/>
                  </a:lnTo>
                  <a:lnTo>
                    <a:pt x="1744" y="1005"/>
                  </a:lnTo>
                  <a:lnTo>
                    <a:pt x="1744" y="1003"/>
                  </a:lnTo>
                  <a:moveTo>
                    <a:pt x="1184" y="734"/>
                  </a:moveTo>
                  <a:lnTo>
                    <a:pt x="1184" y="735"/>
                  </a:lnTo>
                  <a:lnTo>
                    <a:pt x="1185" y="734"/>
                  </a:lnTo>
                  <a:lnTo>
                    <a:pt x="1184" y="734"/>
                  </a:lnTo>
                  <a:moveTo>
                    <a:pt x="1320" y="446"/>
                  </a:moveTo>
                  <a:lnTo>
                    <a:pt x="1320" y="444"/>
                  </a:lnTo>
                  <a:lnTo>
                    <a:pt x="1318" y="444"/>
                  </a:lnTo>
                  <a:lnTo>
                    <a:pt x="1320" y="446"/>
                  </a:lnTo>
                  <a:moveTo>
                    <a:pt x="1750" y="1006"/>
                  </a:moveTo>
                  <a:lnTo>
                    <a:pt x="1750" y="1005"/>
                  </a:lnTo>
                  <a:lnTo>
                    <a:pt x="1748" y="1005"/>
                  </a:lnTo>
                  <a:lnTo>
                    <a:pt x="1748" y="1006"/>
                  </a:lnTo>
                  <a:lnTo>
                    <a:pt x="1750" y="1006"/>
                  </a:lnTo>
                  <a:moveTo>
                    <a:pt x="648" y="224"/>
                  </a:moveTo>
                  <a:lnTo>
                    <a:pt x="648" y="223"/>
                  </a:lnTo>
                  <a:lnTo>
                    <a:pt x="647" y="224"/>
                  </a:lnTo>
                  <a:lnTo>
                    <a:pt x="648" y="224"/>
                  </a:lnTo>
                  <a:moveTo>
                    <a:pt x="1306" y="452"/>
                  </a:moveTo>
                  <a:lnTo>
                    <a:pt x="1306" y="450"/>
                  </a:lnTo>
                  <a:lnTo>
                    <a:pt x="1304" y="450"/>
                  </a:lnTo>
                  <a:lnTo>
                    <a:pt x="1304" y="449"/>
                  </a:lnTo>
                  <a:lnTo>
                    <a:pt x="1303" y="449"/>
                  </a:lnTo>
                  <a:lnTo>
                    <a:pt x="1303" y="450"/>
                  </a:lnTo>
                  <a:lnTo>
                    <a:pt x="1303" y="452"/>
                  </a:lnTo>
                  <a:lnTo>
                    <a:pt x="1304" y="452"/>
                  </a:lnTo>
                  <a:lnTo>
                    <a:pt x="1306" y="452"/>
                  </a:lnTo>
                  <a:moveTo>
                    <a:pt x="1358" y="275"/>
                  </a:moveTo>
                  <a:lnTo>
                    <a:pt x="1358" y="274"/>
                  </a:lnTo>
                  <a:lnTo>
                    <a:pt x="1357" y="275"/>
                  </a:lnTo>
                  <a:lnTo>
                    <a:pt x="1358" y="275"/>
                  </a:lnTo>
                  <a:moveTo>
                    <a:pt x="768" y="268"/>
                  </a:moveTo>
                  <a:lnTo>
                    <a:pt x="768" y="269"/>
                  </a:lnTo>
                  <a:lnTo>
                    <a:pt x="768" y="271"/>
                  </a:lnTo>
                  <a:lnTo>
                    <a:pt x="769" y="271"/>
                  </a:lnTo>
                  <a:lnTo>
                    <a:pt x="769" y="269"/>
                  </a:lnTo>
                  <a:lnTo>
                    <a:pt x="771" y="269"/>
                  </a:lnTo>
                  <a:lnTo>
                    <a:pt x="771" y="268"/>
                  </a:lnTo>
                  <a:lnTo>
                    <a:pt x="771" y="266"/>
                  </a:lnTo>
                  <a:lnTo>
                    <a:pt x="769" y="266"/>
                  </a:lnTo>
                  <a:lnTo>
                    <a:pt x="769" y="268"/>
                  </a:lnTo>
                  <a:lnTo>
                    <a:pt x="768" y="268"/>
                  </a:lnTo>
                  <a:moveTo>
                    <a:pt x="1436" y="1660"/>
                  </a:moveTo>
                  <a:lnTo>
                    <a:pt x="1437" y="1660"/>
                  </a:lnTo>
                  <a:lnTo>
                    <a:pt x="1436" y="1659"/>
                  </a:lnTo>
                  <a:lnTo>
                    <a:pt x="1434" y="1659"/>
                  </a:lnTo>
                  <a:lnTo>
                    <a:pt x="1436" y="1660"/>
                  </a:lnTo>
                  <a:moveTo>
                    <a:pt x="668" y="213"/>
                  </a:moveTo>
                  <a:lnTo>
                    <a:pt x="670" y="213"/>
                  </a:lnTo>
                  <a:lnTo>
                    <a:pt x="670" y="215"/>
                  </a:lnTo>
                  <a:lnTo>
                    <a:pt x="672" y="215"/>
                  </a:lnTo>
                  <a:lnTo>
                    <a:pt x="672" y="213"/>
                  </a:lnTo>
                  <a:lnTo>
                    <a:pt x="672" y="212"/>
                  </a:lnTo>
                  <a:lnTo>
                    <a:pt x="670" y="212"/>
                  </a:lnTo>
                  <a:lnTo>
                    <a:pt x="668" y="213"/>
                  </a:lnTo>
                  <a:moveTo>
                    <a:pt x="792" y="308"/>
                  </a:moveTo>
                  <a:lnTo>
                    <a:pt x="791" y="308"/>
                  </a:lnTo>
                  <a:lnTo>
                    <a:pt x="791" y="310"/>
                  </a:lnTo>
                  <a:lnTo>
                    <a:pt x="792" y="310"/>
                  </a:lnTo>
                  <a:lnTo>
                    <a:pt x="792" y="308"/>
                  </a:lnTo>
                  <a:moveTo>
                    <a:pt x="1877" y="1076"/>
                  </a:moveTo>
                  <a:lnTo>
                    <a:pt x="1878" y="1076"/>
                  </a:lnTo>
                  <a:lnTo>
                    <a:pt x="1878" y="1078"/>
                  </a:lnTo>
                  <a:lnTo>
                    <a:pt x="1877" y="1078"/>
                  </a:lnTo>
                  <a:lnTo>
                    <a:pt x="1877" y="1079"/>
                  </a:lnTo>
                  <a:lnTo>
                    <a:pt x="1878" y="1078"/>
                  </a:lnTo>
                  <a:lnTo>
                    <a:pt x="1878" y="1079"/>
                  </a:lnTo>
                  <a:lnTo>
                    <a:pt x="1878" y="1081"/>
                  </a:lnTo>
                  <a:lnTo>
                    <a:pt x="1878" y="1081"/>
                  </a:lnTo>
                  <a:lnTo>
                    <a:pt x="1878" y="1082"/>
                  </a:lnTo>
                  <a:lnTo>
                    <a:pt x="1878" y="1084"/>
                  </a:lnTo>
                  <a:lnTo>
                    <a:pt x="1878" y="1085"/>
                  </a:lnTo>
                  <a:lnTo>
                    <a:pt x="1877" y="1087"/>
                  </a:lnTo>
                  <a:lnTo>
                    <a:pt x="1877" y="1089"/>
                  </a:lnTo>
                  <a:lnTo>
                    <a:pt x="1877" y="1090"/>
                  </a:lnTo>
                  <a:lnTo>
                    <a:pt x="1877" y="1092"/>
                  </a:lnTo>
                  <a:lnTo>
                    <a:pt x="1875" y="1093"/>
                  </a:lnTo>
                  <a:lnTo>
                    <a:pt x="1875" y="1095"/>
                  </a:lnTo>
                  <a:lnTo>
                    <a:pt x="1874" y="1098"/>
                  </a:lnTo>
                  <a:lnTo>
                    <a:pt x="1874" y="1099"/>
                  </a:lnTo>
                  <a:lnTo>
                    <a:pt x="1872" y="1101"/>
                  </a:lnTo>
                  <a:lnTo>
                    <a:pt x="1872" y="1102"/>
                  </a:lnTo>
                  <a:lnTo>
                    <a:pt x="1871" y="1104"/>
                  </a:lnTo>
                  <a:lnTo>
                    <a:pt x="1871" y="1106"/>
                  </a:lnTo>
                  <a:lnTo>
                    <a:pt x="1869" y="1107"/>
                  </a:lnTo>
                  <a:lnTo>
                    <a:pt x="1867" y="1107"/>
                  </a:lnTo>
                  <a:lnTo>
                    <a:pt x="1867" y="1109"/>
                  </a:lnTo>
                  <a:lnTo>
                    <a:pt x="1866" y="1110"/>
                  </a:lnTo>
                  <a:lnTo>
                    <a:pt x="1864" y="1110"/>
                  </a:lnTo>
                  <a:lnTo>
                    <a:pt x="1864" y="1112"/>
                  </a:lnTo>
                  <a:lnTo>
                    <a:pt x="1863" y="1112"/>
                  </a:lnTo>
                  <a:lnTo>
                    <a:pt x="1861" y="1113"/>
                  </a:lnTo>
                  <a:lnTo>
                    <a:pt x="1861" y="1115"/>
                  </a:lnTo>
                  <a:lnTo>
                    <a:pt x="1860" y="1115"/>
                  </a:lnTo>
                  <a:lnTo>
                    <a:pt x="1860" y="1116"/>
                  </a:lnTo>
                  <a:lnTo>
                    <a:pt x="1860" y="1118"/>
                  </a:lnTo>
                  <a:lnTo>
                    <a:pt x="1858" y="1118"/>
                  </a:lnTo>
                  <a:lnTo>
                    <a:pt x="1858" y="1118"/>
                  </a:lnTo>
                  <a:lnTo>
                    <a:pt x="1857" y="1118"/>
                  </a:lnTo>
                  <a:lnTo>
                    <a:pt x="1855" y="1120"/>
                  </a:lnTo>
                  <a:lnTo>
                    <a:pt x="1854" y="1123"/>
                  </a:lnTo>
                  <a:lnTo>
                    <a:pt x="1852" y="1123"/>
                  </a:lnTo>
                  <a:lnTo>
                    <a:pt x="1850" y="1123"/>
                  </a:lnTo>
                  <a:lnTo>
                    <a:pt x="1849" y="1124"/>
                  </a:lnTo>
                  <a:lnTo>
                    <a:pt x="1847" y="1126"/>
                  </a:lnTo>
                  <a:lnTo>
                    <a:pt x="1846" y="1126"/>
                  </a:lnTo>
                  <a:lnTo>
                    <a:pt x="1846" y="1127"/>
                  </a:lnTo>
                  <a:lnTo>
                    <a:pt x="1844" y="1127"/>
                  </a:lnTo>
                  <a:lnTo>
                    <a:pt x="1844" y="1129"/>
                  </a:lnTo>
                  <a:lnTo>
                    <a:pt x="1844" y="1130"/>
                  </a:lnTo>
                  <a:lnTo>
                    <a:pt x="1844" y="1130"/>
                  </a:lnTo>
                  <a:lnTo>
                    <a:pt x="1844" y="1129"/>
                  </a:lnTo>
                  <a:lnTo>
                    <a:pt x="1843" y="1129"/>
                  </a:lnTo>
                  <a:lnTo>
                    <a:pt x="1843" y="1130"/>
                  </a:lnTo>
                  <a:lnTo>
                    <a:pt x="1844" y="1130"/>
                  </a:lnTo>
                  <a:lnTo>
                    <a:pt x="1844" y="1132"/>
                  </a:lnTo>
                  <a:lnTo>
                    <a:pt x="1843" y="1132"/>
                  </a:lnTo>
                  <a:lnTo>
                    <a:pt x="1841" y="1133"/>
                  </a:lnTo>
                  <a:lnTo>
                    <a:pt x="1843" y="1133"/>
                  </a:lnTo>
                  <a:lnTo>
                    <a:pt x="1843" y="1135"/>
                  </a:lnTo>
                  <a:lnTo>
                    <a:pt x="1841" y="1135"/>
                  </a:lnTo>
                  <a:lnTo>
                    <a:pt x="1841" y="1137"/>
                  </a:lnTo>
                  <a:lnTo>
                    <a:pt x="1840" y="1138"/>
                  </a:lnTo>
                  <a:lnTo>
                    <a:pt x="1840" y="1140"/>
                  </a:lnTo>
                  <a:lnTo>
                    <a:pt x="1838" y="1140"/>
                  </a:lnTo>
                  <a:lnTo>
                    <a:pt x="1838" y="1141"/>
                  </a:lnTo>
                  <a:lnTo>
                    <a:pt x="1838" y="1143"/>
                  </a:lnTo>
                  <a:lnTo>
                    <a:pt x="1837" y="1143"/>
                  </a:lnTo>
                  <a:lnTo>
                    <a:pt x="1837" y="1144"/>
                  </a:lnTo>
                  <a:lnTo>
                    <a:pt x="1835" y="1146"/>
                  </a:lnTo>
                  <a:lnTo>
                    <a:pt x="1833" y="1147"/>
                  </a:lnTo>
                  <a:lnTo>
                    <a:pt x="1833" y="1149"/>
                  </a:lnTo>
                  <a:lnTo>
                    <a:pt x="1832" y="1151"/>
                  </a:lnTo>
                  <a:lnTo>
                    <a:pt x="1830" y="1151"/>
                  </a:lnTo>
                  <a:lnTo>
                    <a:pt x="1830" y="1152"/>
                  </a:lnTo>
                  <a:lnTo>
                    <a:pt x="1829" y="1154"/>
                  </a:lnTo>
                  <a:lnTo>
                    <a:pt x="1827" y="1155"/>
                  </a:lnTo>
                  <a:lnTo>
                    <a:pt x="1826" y="1155"/>
                  </a:lnTo>
                  <a:lnTo>
                    <a:pt x="1826" y="1154"/>
                  </a:lnTo>
                  <a:lnTo>
                    <a:pt x="1826" y="1152"/>
                  </a:lnTo>
                  <a:lnTo>
                    <a:pt x="1824" y="1152"/>
                  </a:lnTo>
                  <a:lnTo>
                    <a:pt x="1823" y="1151"/>
                  </a:lnTo>
                  <a:lnTo>
                    <a:pt x="1823" y="1152"/>
                  </a:lnTo>
                  <a:lnTo>
                    <a:pt x="1821" y="1154"/>
                  </a:lnTo>
                  <a:lnTo>
                    <a:pt x="1823" y="1154"/>
                  </a:lnTo>
                  <a:lnTo>
                    <a:pt x="1821" y="1155"/>
                  </a:lnTo>
                  <a:lnTo>
                    <a:pt x="1821" y="1155"/>
                  </a:lnTo>
                  <a:lnTo>
                    <a:pt x="1820" y="1155"/>
                  </a:lnTo>
                  <a:lnTo>
                    <a:pt x="1820" y="1157"/>
                  </a:lnTo>
                  <a:lnTo>
                    <a:pt x="1818" y="1158"/>
                  </a:lnTo>
                  <a:lnTo>
                    <a:pt x="1816" y="1160"/>
                  </a:lnTo>
                  <a:lnTo>
                    <a:pt x="1816" y="1161"/>
                  </a:lnTo>
                  <a:lnTo>
                    <a:pt x="1818" y="1161"/>
                  </a:lnTo>
                  <a:lnTo>
                    <a:pt x="1818" y="1163"/>
                  </a:lnTo>
                  <a:lnTo>
                    <a:pt x="1818" y="1164"/>
                  </a:lnTo>
                  <a:lnTo>
                    <a:pt x="1818" y="1166"/>
                  </a:lnTo>
                  <a:lnTo>
                    <a:pt x="1816" y="1166"/>
                  </a:lnTo>
                  <a:lnTo>
                    <a:pt x="1816" y="1168"/>
                  </a:lnTo>
                  <a:lnTo>
                    <a:pt x="1818" y="1169"/>
                  </a:lnTo>
                  <a:lnTo>
                    <a:pt x="1818" y="1171"/>
                  </a:lnTo>
                  <a:lnTo>
                    <a:pt x="1816" y="1171"/>
                  </a:lnTo>
                  <a:lnTo>
                    <a:pt x="1816" y="1172"/>
                  </a:lnTo>
                  <a:lnTo>
                    <a:pt x="1816" y="1174"/>
                  </a:lnTo>
                  <a:lnTo>
                    <a:pt x="1816" y="1175"/>
                  </a:lnTo>
                  <a:lnTo>
                    <a:pt x="1815" y="1177"/>
                  </a:lnTo>
                  <a:lnTo>
                    <a:pt x="1815" y="1178"/>
                  </a:lnTo>
                  <a:lnTo>
                    <a:pt x="1816" y="1178"/>
                  </a:lnTo>
                  <a:lnTo>
                    <a:pt x="1816" y="1180"/>
                  </a:lnTo>
                  <a:lnTo>
                    <a:pt x="1816" y="1181"/>
                  </a:lnTo>
                  <a:lnTo>
                    <a:pt x="1815" y="1185"/>
                  </a:lnTo>
                  <a:lnTo>
                    <a:pt x="1816" y="1186"/>
                  </a:lnTo>
                  <a:lnTo>
                    <a:pt x="1816" y="1188"/>
                  </a:lnTo>
                  <a:lnTo>
                    <a:pt x="1816" y="1189"/>
                  </a:lnTo>
                  <a:lnTo>
                    <a:pt x="1816" y="1191"/>
                  </a:lnTo>
                  <a:lnTo>
                    <a:pt x="1816" y="1192"/>
                  </a:lnTo>
                  <a:lnTo>
                    <a:pt x="1816" y="1192"/>
                  </a:lnTo>
                  <a:lnTo>
                    <a:pt x="1815" y="1194"/>
                  </a:lnTo>
                  <a:lnTo>
                    <a:pt x="1815" y="1195"/>
                  </a:lnTo>
                  <a:lnTo>
                    <a:pt x="1815" y="1197"/>
                  </a:lnTo>
                  <a:lnTo>
                    <a:pt x="1813" y="1197"/>
                  </a:lnTo>
                  <a:lnTo>
                    <a:pt x="1813" y="1199"/>
                  </a:lnTo>
                  <a:lnTo>
                    <a:pt x="1813" y="1200"/>
                  </a:lnTo>
                  <a:lnTo>
                    <a:pt x="1812" y="1203"/>
                  </a:lnTo>
                  <a:lnTo>
                    <a:pt x="1812" y="1205"/>
                  </a:lnTo>
                  <a:lnTo>
                    <a:pt x="1812" y="1206"/>
                  </a:lnTo>
                  <a:lnTo>
                    <a:pt x="1810" y="1208"/>
                  </a:lnTo>
                  <a:lnTo>
                    <a:pt x="1810" y="1209"/>
                  </a:lnTo>
                  <a:lnTo>
                    <a:pt x="1810" y="1211"/>
                  </a:lnTo>
                  <a:lnTo>
                    <a:pt x="1810" y="1212"/>
                  </a:lnTo>
                  <a:lnTo>
                    <a:pt x="1810" y="1216"/>
                  </a:lnTo>
                  <a:lnTo>
                    <a:pt x="1810" y="1217"/>
                  </a:lnTo>
                  <a:lnTo>
                    <a:pt x="1809" y="1219"/>
                  </a:lnTo>
                  <a:lnTo>
                    <a:pt x="1807" y="1219"/>
                  </a:lnTo>
                  <a:lnTo>
                    <a:pt x="1807" y="1220"/>
                  </a:lnTo>
                  <a:lnTo>
                    <a:pt x="1804" y="1223"/>
                  </a:lnTo>
                  <a:lnTo>
                    <a:pt x="1804" y="1225"/>
                  </a:lnTo>
                  <a:lnTo>
                    <a:pt x="1803" y="1228"/>
                  </a:lnTo>
                  <a:lnTo>
                    <a:pt x="1803" y="1229"/>
                  </a:lnTo>
                  <a:lnTo>
                    <a:pt x="1803" y="1231"/>
                  </a:lnTo>
                  <a:lnTo>
                    <a:pt x="1803" y="1234"/>
                  </a:lnTo>
                  <a:lnTo>
                    <a:pt x="1803" y="1236"/>
                  </a:lnTo>
                  <a:lnTo>
                    <a:pt x="1803" y="1237"/>
                  </a:lnTo>
                  <a:lnTo>
                    <a:pt x="1803" y="1239"/>
                  </a:lnTo>
                  <a:lnTo>
                    <a:pt x="1801" y="1240"/>
                  </a:lnTo>
                  <a:lnTo>
                    <a:pt x="1801" y="1242"/>
                  </a:lnTo>
                  <a:lnTo>
                    <a:pt x="1799" y="1242"/>
                  </a:lnTo>
                  <a:lnTo>
                    <a:pt x="1798" y="1242"/>
                  </a:lnTo>
                  <a:lnTo>
                    <a:pt x="1798" y="1243"/>
                  </a:lnTo>
                  <a:lnTo>
                    <a:pt x="1796" y="1245"/>
                  </a:lnTo>
                  <a:lnTo>
                    <a:pt x="1796" y="1247"/>
                  </a:lnTo>
                  <a:lnTo>
                    <a:pt x="1795" y="1247"/>
                  </a:lnTo>
                  <a:lnTo>
                    <a:pt x="1795" y="1248"/>
                  </a:lnTo>
                  <a:lnTo>
                    <a:pt x="1795" y="1250"/>
                  </a:lnTo>
                  <a:lnTo>
                    <a:pt x="1793" y="1250"/>
                  </a:lnTo>
                  <a:lnTo>
                    <a:pt x="1792" y="1250"/>
                  </a:lnTo>
                  <a:lnTo>
                    <a:pt x="1792" y="1251"/>
                  </a:lnTo>
                  <a:lnTo>
                    <a:pt x="1793" y="1251"/>
                  </a:lnTo>
                  <a:lnTo>
                    <a:pt x="1792" y="1253"/>
                  </a:lnTo>
                  <a:lnTo>
                    <a:pt x="1792" y="1254"/>
                  </a:lnTo>
                  <a:lnTo>
                    <a:pt x="1790" y="1254"/>
                  </a:lnTo>
                  <a:lnTo>
                    <a:pt x="1790" y="1256"/>
                  </a:lnTo>
                  <a:lnTo>
                    <a:pt x="1789" y="1256"/>
                  </a:lnTo>
                  <a:lnTo>
                    <a:pt x="1789" y="1257"/>
                  </a:lnTo>
                  <a:lnTo>
                    <a:pt x="1787" y="1257"/>
                  </a:lnTo>
                  <a:lnTo>
                    <a:pt x="1785" y="1257"/>
                  </a:lnTo>
                  <a:lnTo>
                    <a:pt x="1785" y="1259"/>
                  </a:lnTo>
                  <a:lnTo>
                    <a:pt x="1785" y="1260"/>
                  </a:lnTo>
                  <a:lnTo>
                    <a:pt x="1784" y="1260"/>
                  </a:lnTo>
                  <a:lnTo>
                    <a:pt x="1784" y="1262"/>
                  </a:lnTo>
                  <a:lnTo>
                    <a:pt x="1782" y="1264"/>
                  </a:lnTo>
                  <a:lnTo>
                    <a:pt x="1782" y="1265"/>
                  </a:lnTo>
                  <a:lnTo>
                    <a:pt x="1781" y="1267"/>
                  </a:lnTo>
                  <a:lnTo>
                    <a:pt x="1782" y="1267"/>
                  </a:lnTo>
                  <a:lnTo>
                    <a:pt x="1781" y="1268"/>
                  </a:lnTo>
                  <a:lnTo>
                    <a:pt x="1781" y="1270"/>
                  </a:lnTo>
                  <a:lnTo>
                    <a:pt x="1782" y="1271"/>
                  </a:lnTo>
                  <a:lnTo>
                    <a:pt x="1781" y="1271"/>
                  </a:lnTo>
                  <a:lnTo>
                    <a:pt x="1779" y="1273"/>
                  </a:lnTo>
                  <a:lnTo>
                    <a:pt x="1778" y="1274"/>
                  </a:lnTo>
                  <a:lnTo>
                    <a:pt x="1776" y="1274"/>
                  </a:lnTo>
                  <a:lnTo>
                    <a:pt x="1775" y="1274"/>
                  </a:lnTo>
                  <a:lnTo>
                    <a:pt x="1773" y="1274"/>
                  </a:lnTo>
                  <a:lnTo>
                    <a:pt x="1773" y="1276"/>
                  </a:lnTo>
                  <a:lnTo>
                    <a:pt x="1772" y="1276"/>
                  </a:lnTo>
                  <a:lnTo>
                    <a:pt x="1772" y="1278"/>
                  </a:lnTo>
                  <a:lnTo>
                    <a:pt x="1770" y="1278"/>
                  </a:lnTo>
                  <a:lnTo>
                    <a:pt x="1770" y="1279"/>
                  </a:lnTo>
                  <a:lnTo>
                    <a:pt x="1770" y="1279"/>
                  </a:lnTo>
                  <a:lnTo>
                    <a:pt x="1770" y="1281"/>
                  </a:lnTo>
                  <a:lnTo>
                    <a:pt x="1768" y="1281"/>
                  </a:lnTo>
                  <a:lnTo>
                    <a:pt x="1770" y="1282"/>
                  </a:lnTo>
                  <a:lnTo>
                    <a:pt x="1768" y="1284"/>
                  </a:lnTo>
                  <a:lnTo>
                    <a:pt x="1768" y="1285"/>
                  </a:lnTo>
                  <a:lnTo>
                    <a:pt x="1767" y="1285"/>
                  </a:lnTo>
                  <a:lnTo>
                    <a:pt x="1764" y="1285"/>
                  </a:lnTo>
                  <a:lnTo>
                    <a:pt x="1762" y="1285"/>
                  </a:lnTo>
                  <a:lnTo>
                    <a:pt x="1761" y="1285"/>
                  </a:lnTo>
                  <a:lnTo>
                    <a:pt x="1759" y="1285"/>
                  </a:lnTo>
                  <a:lnTo>
                    <a:pt x="1758" y="1285"/>
                  </a:lnTo>
                  <a:lnTo>
                    <a:pt x="1756" y="1285"/>
                  </a:lnTo>
                  <a:lnTo>
                    <a:pt x="1755" y="1285"/>
                  </a:lnTo>
                  <a:lnTo>
                    <a:pt x="1753" y="1285"/>
                  </a:lnTo>
                  <a:lnTo>
                    <a:pt x="1750" y="1285"/>
                  </a:lnTo>
                  <a:lnTo>
                    <a:pt x="1750" y="1287"/>
                  </a:lnTo>
                  <a:lnTo>
                    <a:pt x="1748" y="1287"/>
                  </a:lnTo>
                  <a:lnTo>
                    <a:pt x="1748" y="1285"/>
                  </a:lnTo>
                  <a:lnTo>
                    <a:pt x="1747" y="1285"/>
                  </a:lnTo>
                  <a:lnTo>
                    <a:pt x="1747" y="1284"/>
                  </a:lnTo>
                  <a:lnTo>
                    <a:pt x="1745" y="1284"/>
                  </a:lnTo>
                  <a:lnTo>
                    <a:pt x="1744" y="1284"/>
                  </a:lnTo>
                  <a:lnTo>
                    <a:pt x="1744" y="1285"/>
                  </a:lnTo>
                  <a:lnTo>
                    <a:pt x="1742" y="1285"/>
                  </a:lnTo>
                  <a:lnTo>
                    <a:pt x="1741" y="1285"/>
                  </a:lnTo>
                  <a:lnTo>
                    <a:pt x="1739" y="1285"/>
                  </a:lnTo>
                  <a:lnTo>
                    <a:pt x="1738" y="1285"/>
                  </a:lnTo>
                  <a:lnTo>
                    <a:pt x="1736" y="1287"/>
                  </a:lnTo>
                  <a:lnTo>
                    <a:pt x="1736" y="1285"/>
                  </a:lnTo>
                  <a:lnTo>
                    <a:pt x="1734" y="1287"/>
                  </a:lnTo>
                  <a:lnTo>
                    <a:pt x="1734" y="1288"/>
                  </a:lnTo>
                  <a:lnTo>
                    <a:pt x="1734" y="1290"/>
                  </a:lnTo>
                  <a:lnTo>
                    <a:pt x="1733" y="1290"/>
                  </a:lnTo>
                  <a:lnTo>
                    <a:pt x="1731" y="1290"/>
                  </a:lnTo>
                  <a:lnTo>
                    <a:pt x="1731" y="1291"/>
                  </a:lnTo>
                  <a:lnTo>
                    <a:pt x="1731" y="1291"/>
                  </a:lnTo>
                  <a:lnTo>
                    <a:pt x="1731" y="1293"/>
                  </a:lnTo>
                  <a:lnTo>
                    <a:pt x="1730" y="1293"/>
                  </a:lnTo>
                  <a:lnTo>
                    <a:pt x="1728" y="1293"/>
                  </a:lnTo>
                  <a:lnTo>
                    <a:pt x="1727" y="1295"/>
                  </a:lnTo>
                  <a:lnTo>
                    <a:pt x="1727" y="1296"/>
                  </a:lnTo>
                  <a:lnTo>
                    <a:pt x="1725" y="1296"/>
                  </a:lnTo>
                  <a:lnTo>
                    <a:pt x="1724" y="1296"/>
                  </a:lnTo>
                  <a:lnTo>
                    <a:pt x="1722" y="1296"/>
                  </a:lnTo>
                  <a:lnTo>
                    <a:pt x="1721" y="1296"/>
                  </a:lnTo>
                  <a:lnTo>
                    <a:pt x="1719" y="1296"/>
                  </a:lnTo>
                  <a:lnTo>
                    <a:pt x="1717" y="1296"/>
                  </a:lnTo>
                  <a:lnTo>
                    <a:pt x="1717" y="1298"/>
                  </a:lnTo>
                  <a:lnTo>
                    <a:pt x="1717" y="1299"/>
                  </a:lnTo>
                  <a:lnTo>
                    <a:pt x="1716" y="1299"/>
                  </a:lnTo>
                  <a:lnTo>
                    <a:pt x="1716" y="1298"/>
                  </a:lnTo>
                  <a:lnTo>
                    <a:pt x="1714" y="1298"/>
                  </a:lnTo>
                  <a:lnTo>
                    <a:pt x="1716" y="1299"/>
                  </a:lnTo>
                  <a:lnTo>
                    <a:pt x="1714" y="1299"/>
                  </a:lnTo>
                  <a:lnTo>
                    <a:pt x="1713" y="1299"/>
                  </a:lnTo>
                  <a:lnTo>
                    <a:pt x="1711" y="1301"/>
                  </a:lnTo>
                  <a:lnTo>
                    <a:pt x="1710" y="1301"/>
                  </a:lnTo>
                  <a:lnTo>
                    <a:pt x="1708" y="1302"/>
                  </a:lnTo>
                  <a:lnTo>
                    <a:pt x="1707" y="1302"/>
                  </a:lnTo>
                  <a:lnTo>
                    <a:pt x="1707" y="1304"/>
                  </a:lnTo>
                  <a:lnTo>
                    <a:pt x="1705" y="1304"/>
                  </a:lnTo>
                  <a:lnTo>
                    <a:pt x="1703" y="1304"/>
                  </a:lnTo>
                  <a:lnTo>
                    <a:pt x="1703" y="1305"/>
                  </a:lnTo>
                  <a:lnTo>
                    <a:pt x="1700" y="1307"/>
                  </a:lnTo>
                  <a:lnTo>
                    <a:pt x="1699" y="1307"/>
                  </a:lnTo>
                  <a:lnTo>
                    <a:pt x="1697" y="1308"/>
                  </a:lnTo>
                  <a:lnTo>
                    <a:pt x="1697" y="1307"/>
                  </a:lnTo>
                  <a:lnTo>
                    <a:pt x="1696" y="1310"/>
                  </a:lnTo>
                  <a:lnTo>
                    <a:pt x="1694" y="1310"/>
                  </a:lnTo>
                  <a:lnTo>
                    <a:pt x="1694" y="1312"/>
                  </a:lnTo>
                  <a:lnTo>
                    <a:pt x="1694" y="1313"/>
                  </a:lnTo>
                  <a:lnTo>
                    <a:pt x="1694" y="1313"/>
                  </a:lnTo>
                  <a:lnTo>
                    <a:pt x="1694" y="1315"/>
                  </a:lnTo>
                  <a:lnTo>
                    <a:pt x="1693" y="1315"/>
                  </a:lnTo>
                  <a:lnTo>
                    <a:pt x="1693" y="1316"/>
                  </a:lnTo>
                  <a:lnTo>
                    <a:pt x="1691" y="1316"/>
                  </a:lnTo>
                  <a:lnTo>
                    <a:pt x="1691" y="1318"/>
                  </a:lnTo>
                  <a:lnTo>
                    <a:pt x="1690" y="1318"/>
                  </a:lnTo>
                  <a:lnTo>
                    <a:pt x="1690" y="1316"/>
                  </a:lnTo>
                  <a:lnTo>
                    <a:pt x="1690" y="1315"/>
                  </a:lnTo>
                  <a:lnTo>
                    <a:pt x="1688" y="1315"/>
                  </a:lnTo>
                  <a:lnTo>
                    <a:pt x="1688" y="1316"/>
                  </a:lnTo>
                  <a:lnTo>
                    <a:pt x="1688" y="1318"/>
                  </a:lnTo>
                  <a:lnTo>
                    <a:pt x="1690" y="1318"/>
                  </a:lnTo>
                  <a:lnTo>
                    <a:pt x="1690" y="1319"/>
                  </a:lnTo>
                  <a:lnTo>
                    <a:pt x="1688" y="1319"/>
                  </a:lnTo>
                  <a:lnTo>
                    <a:pt x="1686" y="1321"/>
                  </a:lnTo>
                  <a:lnTo>
                    <a:pt x="1686" y="1322"/>
                  </a:lnTo>
                  <a:lnTo>
                    <a:pt x="1686" y="1324"/>
                  </a:lnTo>
                  <a:lnTo>
                    <a:pt x="1686" y="1326"/>
                  </a:lnTo>
                  <a:lnTo>
                    <a:pt x="1686" y="1327"/>
                  </a:lnTo>
                  <a:lnTo>
                    <a:pt x="1686" y="1329"/>
                  </a:lnTo>
                  <a:lnTo>
                    <a:pt x="1686" y="1330"/>
                  </a:lnTo>
                  <a:lnTo>
                    <a:pt x="1685" y="1330"/>
                  </a:lnTo>
                  <a:lnTo>
                    <a:pt x="1685" y="1329"/>
                  </a:lnTo>
                  <a:lnTo>
                    <a:pt x="1685" y="1327"/>
                  </a:lnTo>
                  <a:lnTo>
                    <a:pt x="1683" y="1327"/>
                  </a:lnTo>
                  <a:lnTo>
                    <a:pt x="1683" y="1329"/>
                  </a:lnTo>
                  <a:lnTo>
                    <a:pt x="1685" y="1330"/>
                  </a:lnTo>
                  <a:lnTo>
                    <a:pt x="1685" y="1332"/>
                  </a:lnTo>
                  <a:lnTo>
                    <a:pt x="1685" y="1333"/>
                  </a:lnTo>
                  <a:lnTo>
                    <a:pt x="1683" y="1333"/>
                  </a:lnTo>
                  <a:lnTo>
                    <a:pt x="1683" y="1335"/>
                  </a:lnTo>
                  <a:lnTo>
                    <a:pt x="1685" y="1335"/>
                  </a:lnTo>
                  <a:lnTo>
                    <a:pt x="1685" y="1336"/>
                  </a:lnTo>
                  <a:lnTo>
                    <a:pt x="1685" y="1338"/>
                  </a:lnTo>
                  <a:lnTo>
                    <a:pt x="1685" y="1339"/>
                  </a:lnTo>
                  <a:lnTo>
                    <a:pt x="1686" y="1339"/>
                  </a:lnTo>
                  <a:lnTo>
                    <a:pt x="1686" y="1341"/>
                  </a:lnTo>
                  <a:lnTo>
                    <a:pt x="1685" y="1341"/>
                  </a:lnTo>
                  <a:lnTo>
                    <a:pt x="1685" y="1341"/>
                  </a:lnTo>
                  <a:lnTo>
                    <a:pt x="1685" y="1343"/>
                  </a:lnTo>
                  <a:lnTo>
                    <a:pt x="1683" y="1343"/>
                  </a:lnTo>
                  <a:lnTo>
                    <a:pt x="1683" y="1344"/>
                  </a:lnTo>
                  <a:lnTo>
                    <a:pt x="1685" y="1344"/>
                  </a:lnTo>
                  <a:lnTo>
                    <a:pt x="1683" y="1346"/>
                  </a:lnTo>
                  <a:lnTo>
                    <a:pt x="1683" y="1347"/>
                  </a:lnTo>
                  <a:lnTo>
                    <a:pt x="1683" y="1349"/>
                  </a:lnTo>
                  <a:lnTo>
                    <a:pt x="1683" y="1350"/>
                  </a:lnTo>
                  <a:lnTo>
                    <a:pt x="1683" y="1352"/>
                  </a:lnTo>
                  <a:lnTo>
                    <a:pt x="1682" y="1353"/>
                  </a:lnTo>
                  <a:lnTo>
                    <a:pt x="1682" y="1355"/>
                  </a:lnTo>
                  <a:lnTo>
                    <a:pt x="1682" y="1356"/>
                  </a:lnTo>
                  <a:lnTo>
                    <a:pt x="1680" y="1356"/>
                  </a:lnTo>
                  <a:lnTo>
                    <a:pt x="1680" y="1358"/>
                  </a:lnTo>
                  <a:lnTo>
                    <a:pt x="1679" y="1358"/>
                  </a:lnTo>
                  <a:lnTo>
                    <a:pt x="1679" y="1360"/>
                  </a:lnTo>
                  <a:lnTo>
                    <a:pt x="1677" y="1360"/>
                  </a:lnTo>
                  <a:lnTo>
                    <a:pt x="1674" y="1363"/>
                  </a:lnTo>
                  <a:lnTo>
                    <a:pt x="1671" y="1366"/>
                  </a:lnTo>
                  <a:lnTo>
                    <a:pt x="1668" y="1369"/>
                  </a:lnTo>
                  <a:lnTo>
                    <a:pt x="1668" y="1370"/>
                  </a:lnTo>
                  <a:lnTo>
                    <a:pt x="1666" y="1370"/>
                  </a:lnTo>
                  <a:lnTo>
                    <a:pt x="1666" y="1372"/>
                  </a:lnTo>
                  <a:lnTo>
                    <a:pt x="1665" y="1374"/>
                  </a:lnTo>
                  <a:lnTo>
                    <a:pt x="1665" y="1375"/>
                  </a:lnTo>
                  <a:lnTo>
                    <a:pt x="1662" y="1380"/>
                  </a:lnTo>
                  <a:lnTo>
                    <a:pt x="1662" y="1380"/>
                  </a:lnTo>
                  <a:lnTo>
                    <a:pt x="1660" y="1383"/>
                  </a:lnTo>
                  <a:lnTo>
                    <a:pt x="1657" y="1387"/>
                  </a:lnTo>
                  <a:lnTo>
                    <a:pt x="1657" y="1391"/>
                  </a:lnTo>
                  <a:lnTo>
                    <a:pt x="1656" y="1391"/>
                  </a:lnTo>
                  <a:lnTo>
                    <a:pt x="1654" y="1392"/>
                  </a:lnTo>
                  <a:lnTo>
                    <a:pt x="1652" y="1395"/>
                  </a:lnTo>
                  <a:lnTo>
                    <a:pt x="1651" y="1395"/>
                  </a:lnTo>
                  <a:lnTo>
                    <a:pt x="1651" y="1394"/>
                  </a:lnTo>
                  <a:lnTo>
                    <a:pt x="1651" y="1392"/>
                  </a:lnTo>
                  <a:lnTo>
                    <a:pt x="1651" y="1391"/>
                  </a:lnTo>
                  <a:lnTo>
                    <a:pt x="1652" y="1391"/>
                  </a:lnTo>
                  <a:lnTo>
                    <a:pt x="1654" y="1391"/>
                  </a:lnTo>
                  <a:lnTo>
                    <a:pt x="1654" y="1389"/>
                  </a:lnTo>
                  <a:lnTo>
                    <a:pt x="1654" y="1387"/>
                  </a:lnTo>
                  <a:lnTo>
                    <a:pt x="1656" y="1387"/>
                  </a:lnTo>
                  <a:lnTo>
                    <a:pt x="1657" y="1387"/>
                  </a:lnTo>
                  <a:lnTo>
                    <a:pt x="1657" y="1386"/>
                  </a:lnTo>
                  <a:lnTo>
                    <a:pt x="1657" y="1384"/>
                  </a:lnTo>
                  <a:lnTo>
                    <a:pt x="1657" y="1383"/>
                  </a:lnTo>
                  <a:lnTo>
                    <a:pt x="1657" y="1381"/>
                  </a:lnTo>
                  <a:lnTo>
                    <a:pt x="1657" y="1381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7" y="1380"/>
                  </a:lnTo>
                  <a:lnTo>
                    <a:pt x="1656" y="1380"/>
                  </a:lnTo>
                  <a:lnTo>
                    <a:pt x="1654" y="1381"/>
                  </a:lnTo>
                  <a:lnTo>
                    <a:pt x="1654" y="1380"/>
                  </a:lnTo>
                  <a:lnTo>
                    <a:pt x="1652" y="1380"/>
                  </a:lnTo>
                  <a:lnTo>
                    <a:pt x="1652" y="1380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1" y="1381"/>
                  </a:lnTo>
                  <a:lnTo>
                    <a:pt x="1651" y="1383"/>
                  </a:lnTo>
                  <a:lnTo>
                    <a:pt x="1651" y="1384"/>
                  </a:lnTo>
                  <a:lnTo>
                    <a:pt x="1651" y="1386"/>
                  </a:lnTo>
                  <a:lnTo>
                    <a:pt x="1649" y="1386"/>
                  </a:lnTo>
                  <a:lnTo>
                    <a:pt x="1649" y="1387"/>
                  </a:lnTo>
                  <a:lnTo>
                    <a:pt x="1648" y="1387"/>
                  </a:lnTo>
                  <a:lnTo>
                    <a:pt x="1648" y="1389"/>
                  </a:lnTo>
                  <a:lnTo>
                    <a:pt x="1648" y="1391"/>
                  </a:lnTo>
                  <a:lnTo>
                    <a:pt x="1646" y="1391"/>
                  </a:lnTo>
                  <a:lnTo>
                    <a:pt x="1646" y="1392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3" y="1394"/>
                  </a:lnTo>
                  <a:lnTo>
                    <a:pt x="1642" y="1394"/>
                  </a:lnTo>
                  <a:lnTo>
                    <a:pt x="1642" y="1395"/>
                  </a:lnTo>
                  <a:lnTo>
                    <a:pt x="1642" y="1397"/>
                  </a:lnTo>
                  <a:lnTo>
                    <a:pt x="1642" y="1398"/>
                  </a:lnTo>
                  <a:lnTo>
                    <a:pt x="1640" y="1398"/>
                  </a:lnTo>
                  <a:lnTo>
                    <a:pt x="1639" y="1400"/>
                  </a:lnTo>
                  <a:lnTo>
                    <a:pt x="1639" y="1401"/>
                  </a:lnTo>
                  <a:lnTo>
                    <a:pt x="1639" y="1403"/>
                  </a:lnTo>
                  <a:lnTo>
                    <a:pt x="1640" y="1403"/>
                  </a:lnTo>
                  <a:lnTo>
                    <a:pt x="1639" y="1405"/>
                  </a:lnTo>
                  <a:lnTo>
                    <a:pt x="1640" y="1405"/>
                  </a:lnTo>
                  <a:lnTo>
                    <a:pt x="1639" y="1406"/>
                  </a:lnTo>
                  <a:lnTo>
                    <a:pt x="1637" y="1406"/>
                  </a:lnTo>
                  <a:lnTo>
                    <a:pt x="1635" y="1409"/>
                  </a:lnTo>
                  <a:lnTo>
                    <a:pt x="1635" y="1412"/>
                  </a:lnTo>
                  <a:lnTo>
                    <a:pt x="1634" y="1414"/>
                  </a:lnTo>
                  <a:lnTo>
                    <a:pt x="1632" y="1417"/>
                  </a:lnTo>
                  <a:lnTo>
                    <a:pt x="1631" y="1418"/>
                  </a:lnTo>
                  <a:lnTo>
                    <a:pt x="1629" y="1420"/>
                  </a:lnTo>
                  <a:lnTo>
                    <a:pt x="1626" y="1422"/>
                  </a:lnTo>
                  <a:lnTo>
                    <a:pt x="1626" y="1423"/>
                  </a:lnTo>
                  <a:lnTo>
                    <a:pt x="1625" y="1425"/>
                  </a:lnTo>
                  <a:lnTo>
                    <a:pt x="1623" y="1425"/>
                  </a:lnTo>
                  <a:lnTo>
                    <a:pt x="1623" y="1426"/>
                  </a:lnTo>
                  <a:lnTo>
                    <a:pt x="1621" y="1426"/>
                  </a:lnTo>
                  <a:lnTo>
                    <a:pt x="1621" y="1428"/>
                  </a:lnTo>
                  <a:lnTo>
                    <a:pt x="1621" y="1429"/>
                  </a:lnTo>
                  <a:lnTo>
                    <a:pt x="1620" y="1429"/>
                  </a:lnTo>
                  <a:lnTo>
                    <a:pt x="1620" y="1431"/>
                  </a:lnTo>
                  <a:lnTo>
                    <a:pt x="1620" y="1431"/>
                  </a:lnTo>
                  <a:lnTo>
                    <a:pt x="1620" y="1432"/>
                  </a:lnTo>
                  <a:lnTo>
                    <a:pt x="1620" y="1434"/>
                  </a:lnTo>
                  <a:lnTo>
                    <a:pt x="1618" y="1434"/>
                  </a:lnTo>
                  <a:lnTo>
                    <a:pt x="1617" y="1435"/>
                  </a:lnTo>
                  <a:lnTo>
                    <a:pt x="1615" y="1437"/>
                  </a:lnTo>
                  <a:lnTo>
                    <a:pt x="1614" y="1439"/>
                  </a:lnTo>
                  <a:lnTo>
                    <a:pt x="1611" y="1440"/>
                  </a:lnTo>
                  <a:lnTo>
                    <a:pt x="1609" y="1440"/>
                  </a:lnTo>
                  <a:lnTo>
                    <a:pt x="1608" y="1442"/>
                  </a:lnTo>
                  <a:lnTo>
                    <a:pt x="1606" y="1442"/>
                  </a:lnTo>
                  <a:lnTo>
                    <a:pt x="1606" y="1440"/>
                  </a:lnTo>
                  <a:lnTo>
                    <a:pt x="1604" y="1440"/>
                  </a:lnTo>
                  <a:lnTo>
                    <a:pt x="1603" y="1440"/>
                  </a:lnTo>
                  <a:lnTo>
                    <a:pt x="1601" y="1440"/>
                  </a:lnTo>
                  <a:lnTo>
                    <a:pt x="1600" y="1439"/>
                  </a:lnTo>
                  <a:lnTo>
                    <a:pt x="1598" y="1439"/>
                  </a:lnTo>
                  <a:lnTo>
                    <a:pt x="1597" y="1439"/>
                  </a:lnTo>
                  <a:lnTo>
                    <a:pt x="1595" y="1440"/>
                  </a:lnTo>
                  <a:lnTo>
                    <a:pt x="1594" y="1440"/>
                  </a:lnTo>
                  <a:lnTo>
                    <a:pt x="1594" y="1442"/>
                  </a:lnTo>
                  <a:lnTo>
                    <a:pt x="1592" y="1442"/>
                  </a:lnTo>
                  <a:lnTo>
                    <a:pt x="1592" y="1440"/>
                  </a:lnTo>
                  <a:lnTo>
                    <a:pt x="1591" y="1440"/>
                  </a:lnTo>
                  <a:lnTo>
                    <a:pt x="1591" y="1439"/>
                  </a:lnTo>
                  <a:lnTo>
                    <a:pt x="1589" y="1439"/>
                  </a:lnTo>
                  <a:lnTo>
                    <a:pt x="1587" y="1439"/>
                  </a:lnTo>
                  <a:lnTo>
                    <a:pt x="1586" y="1439"/>
                  </a:lnTo>
                  <a:lnTo>
                    <a:pt x="1584" y="1437"/>
                  </a:lnTo>
                  <a:lnTo>
                    <a:pt x="1584" y="1435"/>
                  </a:lnTo>
                  <a:lnTo>
                    <a:pt x="1583" y="1435"/>
                  </a:lnTo>
                  <a:lnTo>
                    <a:pt x="1583" y="1434"/>
                  </a:lnTo>
                  <a:lnTo>
                    <a:pt x="1581" y="1434"/>
                  </a:lnTo>
                  <a:lnTo>
                    <a:pt x="1580" y="1434"/>
                  </a:lnTo>
                  <a:lnTo>
                    <a:pt x="1578" y="1434"/>
                  </a:lnTo>
                  <a:lnTo>
                    <a:pt x="1577" y="1435"/>
                  </a:lnTo>
                  <a:lnTo>
                    <a:pt x="1575" y="1435"/>
                  </a:lnTo>
                  <a:lnTo>
                    <a:pt x="1575" y="1434"/>
                  </a:lnTo>
                  <a:lnTo>
                    <a:pt x="1575" y="1432"/>
                  </a:lnTo>
                  <a:lnTo>
                    <a:pt x="1574" y="1432"/>
                  </a:lnTo>
                  <a:lnTo>
                    <a:pt x="1574" y="1431"/>
                  </a:lnTo>
                  <a:lnTo>
                    <a:pt x="1572" y="1431"/>
                  </a:lnTo>
                  <a:lnTo>
                    <a:pt x="1572" y="1429"/>
                  </a:lnTo>
                  <a:lnTo>
                    <a:pt x="1570" y="1428"/>
                  </a:lnTo>
                  <a:lnTo>
                    <a:pt x="1569" y="1428"/>
                  </a:lnTo>
                  <a:lnTo>
                    <a:pt x="1569" y="1429"/>
                  </a:lnTo>
                  <a:lnTo>
                    <a:pt x="1570" y="1429"/>
                  </a:lnTo>
                  <a:lnTo>
                    <a:pt x="1570" y="1431"/>
                  </a:lnTo>
                  <a:lnTo>
                    <a:pt x="1569" y="1431"/>
                  </a:lnTo>
                  <a:lnTo>
                    <a:pt x="1569" y="1432"/>
                  </a:lnTo>
                  <a:lnTo>
                    <a:pt x="1569" y="1434"/>
                  </a:lnTo>
                  <a:lnTo>
                    <a:pt x="1569" y="1435"/>
                  </a:lnTo>
                  <a:lnTo>
                    <a:pt x="1570" y="1437"/>
                  </a:lnTo>
                  <a:lnTo>
                    <a:pt x="1572" y="1439"/>
                  </a:lnTo>
                  <a:lnTo>
                    <a:pt x="1574" y="1439"/>
                  </a:lnTo>
                  <a:lnTo>
                    <a:pt x="1574" y="1440"/>
                  </a:lnTo>
                  <a:lnTo>
                    <a:pt x="1575" y="1440"/>
                  </a:lnTo>
                  <a:lnTo>
                    <a:pt x="1577" y="1440"/>
                  </a:lnTo>
                  <a:lnTo>
                    <a:pt x="1577" y="1442"/>
                  </a:lnTo>
                  <a:lnTo>
                    <a:pt x="1578" y="1442"/>
                  </a:lnTo>
                  <a:lnTo>
                    <a:pt x="1580" y="1442"/>
                  </a:lnTo>
                  <a:lnTo>
                    <a:pt x="1580" y="1443"/>
                  </a:lnTo>
                  <a:lnTo>
                    <a:pt x="1581" y="1445"/>
                  </a:lnTo>
                  <a:lnTo>
                    <a:pt x="1583" y="1445"/>
                  </a:lnTo>
                  <a:lnTo>
                    <a:pt x="1583" y="1446"/>
                  </a:lnTo>
                  <a:lnTo>
                    <a:pt x="1583" y="1448"/>
                  </a:lnTo>
                  <a:lnTo>
                    <a:pt x="1583" y="1449"/>
                  </a:lnTo>
                  <a:lnTo>
                    <a:pt x="1581" y="1451"/>
                  </a:lnTo>
                  <a:lnTo>
                    <a:pt x="1581" y="1453"/>
                  </a:lnTo>
                  <a:lnTo>
                    <a:pt x="1580" y="1454"/>
                  </a:lnTo>
                  <a:lnTo>
                    <a:pt x="1580" y="1454"/>
                  </a:lnTo>
                  <a:lnTo>
                    <a:pt x="1581" y="1454"/>
                  </a:lnTo>
                  <a:lnTo>
                    <a:pt x="1581" y="1456"/>
                  </a:lnTo>
                  <a:lnTo>
                    <a:pt x="1581" y="1457"/>
                  </a:lnTo>
                  <a:lnTo>
                    <a:pt x="1583" y="1459"/>
                  </a:lnTo>
                  <a:lnTo>
                    <a:pt x="1583" y="1459"/>
                  </a:lnTo>
                  <a:lnTo>
                    <a:pt x="1584" y="1459"/>
                  </a:lnTo>
                  <a:lnTo>
                    <a:pt x="1586" y="1459"/>
                  </a:lnTo>
                  <a:lnTo>
                    <a:pt x="1586" y="1460"/>
                  </a:lnTo>
                  <a:lnTo>
                    <a:pt x="1586" y="1462"/>
                  </a:lnTo>
                  <a:lnTo>
                    <a:pt x="1586" y="1465"/>
                  </a:lnTo>
                  <a:lnTo>
                    <a:pt x="1586" y="1466"/>
                  </a:lnTo>
                  <a:lnTo>
                    <a:pt x="1584" y="1468"/>
                  </a:lnTo>
                  <a:lnTo>
                    <a:pt x="1584" y="1470"/>
                  </a:lnTo>
                  <a:lnTo>
                    <a:pt x="1583" y="1473"/>
                  </a:lnTo>
                  <a:lnTo>
                    <a:pt x="1583" y="1473"/>
                  </a:lnTo>
                  <a:lnTo>
                    <a:pt x="1583" y="1476"/>
                  </a:lnTo>
                  <a:lnTo>
                    <a:pt x="1581" y="1476"/>
                  </a:lnTo>
                  <a:lnTo>
                    <a:pt x="1580" y="1477"/>
                  </a:lnTo>
                  <a:lnTo>
                    <a:pt x="1578" y="1479"/>
                  </a:lnTo>
                  <a:lnTo>
                    <a:pt x="1578" y="1480"/>
                  </a:lnTo>
                  <a:lnTo>
                    <a:pt x="1578" y="1482"/>
                  </a:lnTo>
                  <a:lnTo>
                    <a:pt x="1578" y="1483"/>
                  </a:lnTo>
                  <a:lnTo>
                    <a:pt x="1577" y="1483"/>
                  </a:lnTo>
                  <a:lnTo>
                    <a:pt x="1575" y="1485"/>
                  </a:lnTo>
                  <a:lnTo>
                    <a:pt x="1572" y="1487"/>
                  </a:lnTo>
                  <a:lnTo>
                    <a:pt x="1570" y="1487"/>
                  </a:lnTo>
                  <a:lnTo>
                    <a:pt x="1570" y="1488"/>
                  </a:lnTo>
                  <a:lnTo>
                    <a:pt x="1569" y="1488"/>
                  </a:lnTo>
                  <a:lnTo>
                    <a:pt x="1567" y="1488"/>
                  </a:lnTo>
                  <a:lnTo>
                    <a:pt x="1566" y="1490"/>
                  </a:lnTo>
                  <a:lnTo>
                    <a:pt x="1563" y="1490"/>
                  </a:lnTo>
                  <a:lnTo>
                    <a:pt x="1563" y="1491"/>
                  </a:lnTo>
                  <a:lnTo>
                    <a:pt x="1561" y="1491"/>
                  </a:lnTo>
                  <a:lnTo>
                    <a:pt x="1558" y="1491"/>
                  </a:lnTo>
                  <a:lnTo>
                    <a:pt x="1555" y="1491"/>
                  </a:lnTo>
                  <a:lnTo>
                    <a:pt x="1553" y="1491"/>
                  </a:lnTo>
                  <a:lnTo>
                    <a:pt x="1547" y="1493"/>
                  </a:lnTo>
                  <a:lnTo>
                    <a:pt x="1546" y="1493"/>
                  </a:lnTo>
                  <a:lnTo>
                    <a:pt x="1546" y="1493"/>
                  </a:lnTo>
                  <a:lnTo>
                    <a:pt x="1544" y="1493"/>
                  </a:lnTo>
                  <a:lnTo>
                    <a:pt x="1543" y="1493"/>
                  </a:lnTo>
                  <a:lnTo>
                    <a:pt x="1541" y="1493"/>
                  </a:lnTo>
                  <a:lnTo>
                    <a:pt x="1540" y="1493"/>
                  </a:lnTo>
                  <a:lnTo>
                    <a:pt x="1538" y="1493"/>
                  </a:lnTo>
                  <a:lnTo>
                    <a:pt x="1536" y="1493"/>
                  </a:lnTo>
                  <a:lnTo>
                    <a:pt x="1535" y="1493"/>
                  </a:lnTo>
                  <a:lnTo>
                    <a:pt x="1533" y="1493"/>
                  </a:lnTo>
                  <a:lnTo>
                    <a:pt x="1532" y="1493"/>
                  </a:lnTo>
                  <a:lnTo>
                    <a:pt x="1532" y="1491"/>
                  </a:lnTo>
                  <a:lnTo>
                    <a:pt x="1530" y="1491"/>
                  </a:lnTo>
                  <a:lnTo>
                    <a:pt x="1529" y="1491"/>
                  </a:lnTo>
                  <a:lnTo>
                    <a:pt x="1529" y="1493"/>
                  </a:lnTo>
                  <a:lnTo>
                    <a:pt x="1529" y="1494"/>
                  </a:lnTo>
                  <a:lnTo>
                    <a:pt x="1529" y="1496"/>
                  </a:lnTo>
                  <a:lnTo>
                    <a:pt x="1530" y="1497"/>
                  </a:lnTo>
                  <a:lnTo>
                    <a:pt x="1530" y="1499"/>
                  </a:lnTo>
                  <a:lnTo>
                    <a:pt x="1532" y="1499"/>
                  </a:lnTo>
                  <a:lnTo>
                    <a:pt x="1532" y="1501"/>
                  </a:lnTo>
                  <a:lnTo>
                    <a:pt x="1532" y="1502"/>
                  </a:lnTo>
                  <a:lnTo>
                    <a:pt x="1532" y="1504"/>
                  </a:lnTo>
                  <a:lnTo>
                    <a:pt x="1532" y="1505"/>
                  </a:lnTo>
                  <a:lnTo>
                    <a:pt x="1530" y="1505"/>
                  </a:lnTo>
                  <a:lnTo>
                    <a:pt x="1529" y="1504"/>
                  </a:lnTo>
                  <a:lnTo>
                    <a:pt x="1529" y="1505"/>
                  </a:lnTo>
                  <a:lnTo>
                    <a:pt x="1529" y="1507"/>
                  </a:lnTo>
                  <a:lnTo>
                    <a:pt x="1529" y="1508"/>
                  </a:lnTo>
                  <a:lnTo>
                    <a:pt x="1529" y="1510"/>
                  </a:lnTo>
                  <a:lnTo>
                    <a:pt x="1527" y="1510"/>
                  </a:lnTo>
                  <a:lnTo>
                    <a:pt x="1527" y="1511"/>
                  </a:lnTo>
                  <a:lnTo>
                    <a:pt x="1529" y="1513"/>
                  </a:lnTo>
                  <a:lnTo>
                    <a:pt x="1529" y="1514"/>
                  </a:lnTo>
                  <a:lnTo>
                    <a:pt x="1530" y="1514"/>
                  </a:lnTo>
                  <a:lnTo>
                    <a:pt x="1530" y="1516"/>
                  </a:lnTo>
                  <a:lnTo>
                    <a:pt x="1530" y="1518"/>
                  </a:lnTo>
                  <a:lnTo>
                    <a:pt x="1529" y="1519"/>
                  </a:lnTo>
                  <a:lnTo>
                    <a:pt x="1527" y="1519"/>
                  </a:lnTo>
                  <a:lnTo>
                    <a:pt x="1527" y="1521"/>
                  </a:lnTo>
                  <a:lnTo>
                    <a:pt x="1526" y="1521"/>
                  </a:lnTo>
                  <a:lnTo>
                    <a:pt x="1524" y="1521"/>
                  </a:lnTo>
                  <a:lnTo>
                    <a:pt x="1524" y="1522"/>
                  </a:lnTo>
                  <a:lnTo>
                    <a:pt x="1522" y="1522"/>
                  </a:lnTo>
                  <a:lnTo>
                    <a:pt x="1521" y="1522"/>
                  </a:lnTo>
                  <a:lnTo>
                    <a:pt x="1519" y="1522"/>
                  </a:lnTo>
                  <a:lnTo>
                    <a:pt x="1518" y="1522"/>
                  </a:lnTo>
                  <a:lnTo>
                    <a:pt x="1516" y="1522"/>
                  </a:lnTo>
                  <a:lnTo>
                    <a:pt x="1515" y="1522"/>
                  </a:lnTo>
                  <a:lnTo>
                    <a:pt x="1513" y="1522"/>
                  </a:lnTo>
                  <a:lnTo>
                    <a:pt x="1513" y="1521"/>
                  </a:lnTo>
                  <a:lnTo>
                    <a:pt x="1512" y="1521"/>
                  </a:lnTo>
                  <a:lnTo>
                    <a:pt x="1510" y="1521"/>
                  </a:lnTo>
                  <a:lnTo>
                    <a:pt x="1509" y="1519"/>
                  </a:lnTo>
                  <a:lnTo>
                    <a:pt x="1509" y="1519"/>
                  </a:lnTo>
                  <a:lnTo>
                    <a:pt x="1507" y="1519"/>
                  </a:lnTo>
                  <a:lnTo>
                    <a:pt x="1505" y="1518"/>
                  </a:lnTo>
                  <a:lnTo>
                    <a:pt x="1505" y="1516"/>
                  </a:lnTo>
                  <a:lnTo>
                    <a:pt x="1504" y="1516"/>
                  </a:lnTo>
                  <a:lnTo>
                    <a:pt x="1504" y="1518"/>
                  </a:lnTo>
                  <a:lnTo>
                    <a:pt x="1502" y="1518"/>
                  </a:lnTo>
                  <a:lnTo>
                    <a:pt x="1502" y="1519"/>
                  </a:lnTo>
                  <a:lnTo>
                    <a:pt x="1502" y="1521"/>
                  </a:lnTo>
                  <a:lnTo>
                    <a:pt x="1502" y="1522"/>
                  </a:lnTo>
                  <a:lnTo>
                    <a:pt x="1502" y="1524"/>
                  </a:lnTo>
                  <a:lnTo>
                    <a:pt x="1502" y="1525"/>
                  </a:lnTo>
                  <a:lnTo>
                    <a:pt x="1502" y="1527"/>
                  </a:lnTo>
                  <a:lnTo>
                    <a:pt x="1504" y="1527"/>
                  </a:lnTo>
                  <a:lnTo>
                    <a:pt x="1504" y="1528"/>
                  </a:lnTo>
                  <a:lnTo>
                    <a:pt x="1504" y="1528"/>
                  </a:lnTo>
                  <a:lnTo>
                    <a:pt x="1504" y="1530"/>
                  </a:lnTo>
                  <a:lnTo>
                    <a:pt x="1504" y="1532"/>
                  </a:lnTo>
                  <a:lnTo>
                    <a:pt x="1504" y="1533"/>
                  </a:lnTo>
                  <a:lnTo>
                    <a:pt x="1504" y="1535"/>
                  </a:lnTo>
                  <a:lnTo>
                    <a:pt x="1505" y="1535"/>
                  </a:lnTo>
                  <a:lnTo>
                    <a:pt x="1507" y="1536"/>
                  </a:lnTo>
                  <a:lnTo>
                    <a:pt x="1509" y="1536"/>
                  </a:lnTo>
                  <a:lnTo>
                    <a:pt x="1509" y="1538"/>
                  </a:lnTo>
                  <a:lnTo>
                    <a:pt x="1509" y="1538"/>
                  </a:lnTo>
                  <a:lnTo>
                    <a:pt x="1510" y="1538"/>
                  </a:lnTo>
                  <a:lnTo>
                    <a:pt x="1512" y="1538"/>
                  </a:lnTo>
                  <a:lnTo>
                    <a:pt x="1512" y="1536"/>
                  </a:lnTo>
                  <a:lnTo>
                    <a:pt x="1510" y="1536"/>
                  </a:lnTo>
                  <a:lnTo>
                    <a:pt x="1512" y="1535"/>
                  </a:lnTo>
                  <a:lnTo>
                    <a:pt x="1513" y="1535"/>
                  </a:lnTo>
                  <a:lnTo>
                    <a:pt x="1513" y="1533"/>
                  </a:lnTo>
                  <a:lnTo>
                    <a:pt x="1515" y="1533"/>
                  </a:lnTo>
                  <a:lnTo>
                    <a:pt x="1515" y="1535"/>
                  </a:lnTo>
                  <a:lnTo>
                    <a:pt x="1516" y="1535"/>
                  </a:lnTo>
                  <a:lnTo>
                    <a:pt x="1516" y="1536"/>
                  </a:lnTo>
                  <a:lnTo>
                    <a:pt x="1516" y="1538"/>
                  </a:lnTo>
                  <a:lnTo>
                    <a:pt x="1516" y="1541"/>
                  </a:lnTo>
                  <a:lnTo>
                    <a:pt x="1516" y="1542"/>
                  </a:lnTo>
                  <a:lnTo>
                    <a:pt x="1516" y="1544"/>
                  </a:lnTo>
                  <a:lnTo>
                    <a:pt x="1513" y="1544"/>
                  </a:lnTo>
                  <a:lnTo>
                    <a:pt x="1512" y="1544"/>
                  </a:lnTo>
                  <a:lnTo>
                    <a:pt x="1510" y="1542"/>
                  </a:lnTo>
                  <a:lnTo>
                    <a:pt x="1510" y="1541"/>
                  </a:lnTo>
                  <a:lnTo>
                    <a:pt x="1510" y="1539"/>
                  </a:lnTo>
                  <a:lnTo>
                    <a:pt x="1509" y="1539"/>
                  </a:lnTo>
                  <a:lnTo>
                    <a:pt x="1509" y="1539"/>
                  </a:lnTo>
                  <a:lnTo>
                    <a:pt x="1507" y="1539"/>
                  </a:lnTo>
                  <a:lnTo>
                    <a:pt x="1507" y="1541"/>
                  </a:lnTo>
                  <a:lnTo>
                    <a:pt x="1505" y="1541"/>
                  </a:lnTo>
                  <a:lnTo>
                    <a:pt x="1504" y="1542"/>
                  </a:lnTo>
                  <a:lnTo>
                    <a:pt x="1505" y="1542"/>
                  </a:lnTo>
                  <a:lnTo>
                    <a:pt x="1505" y="1544"/>
                  </a:lnTo>
                  <a:lnTo>
                    <a:pt x="1507" y="1544"/>
                  </a:lnTo>
                  <a:lnTo>
                    <a:pt x="1509" y="1545"/>
                  </a:lnTo>
                  <a:lnTo>
                    <a:pt x="1509" y="1545"/>
                  </a:lnTo>
                  <a:lnTo>
                    <a:pt x="1510" y="1545"/>
                  </a:lnTo>
                  <a:lnTo>
                    <a:pt x="1509" y="1547"/>
                  </a:lnTo>
                  <a:lnTo>
                    <a:pt x="1509" y="1547"/>
                  </a:lnTo>
                  <a:lnTo>
                    <a:pt x="1507" y="1549"/>
                  </a:lnTo>
                  <a:lnTo>
                    <a:pt x="1505" y="1549"/>
                  </a:lnTo>
                  <a:lnTo>
                    <a:pt x="1505" y="1550"/>
                  </a:lnTo>
                  <a:lnTo>
                    <a:pt x="1504" y="1550"/>
                  </a:lnTo>
                  <a:lnTo>
                    <a:pt x="1504" y="1552"/>
                  </a:lnTo>
                  <a:lnTo>
                    <a:pt x="1502" y="1553"/>
                  </a:lnTo>
                  <a:lnTo>
                    <a:pt x="1502" y="1555"/>
                  </a:lnTo>
                  <a:lnTo>
                    <a:pt x="1501" y="1555"/>
                  </a:lnTo>
                  <a:lnTo>
                    <a:pt x="1501" y="1556"/>
                  </a:lnTo>
                  <a:lnTo>
                    <a:pt x="1502" y="1556"/>
                  </a:lnTo>
                  <a:lnTo>
                    <a:pt x="1502" y="1558"/>
                  </a:lnTo>
                  <a:lnTo>
                    <a:pt x="1502" y="1559"/>
                  </a:lnTo>
                  <a:lnTo>
                    <a:pt x="1502" y="1561"/>
                  </a:lnTo>
                  <a:lnTo>
                    <a:pt x="1502" y="1562"/>
                  </a:lnTo>
                  <a:lnTo>
                    <a:pt x="1502" y="1564"/>
                  </a:lnTo>
                  <a:lnTo>
                    <a:pt x="1502" y="1566"/>
                  </a:lnTo>
                  <a:lnTo>
                    <a:pt x="1502" y="1566"/>
                  </a:lnTo>
                  <a:lnTo>
                    <a:pt x="1501" y="1566"/>
                  </a:lnTo>
                  <a:lnTo>
                    <a:pt x="1499" y="1566"/>
                  </a:lnTo>
                  <a:lnTo>
                    <a:pt x="1499" y="1567"/>
                  </a:lnTo>
                  <a:lnTo>
                    <a:pt x="1499" y="1569"/>
                  </a:lnTo>
                  <a:lnTo>
                    <a:pt x="1499" y="1570"/>
                  </a:lnTo>
                  <a:lnTo>
                    <a:pt x="1499" y="1572"/>
                  </a:lnTo>
                  <a:lnTo>
                    <a:pt x="1498" y="1572"/>
                  </a:lnTo>
                  <a:lnTo>
                    <a:pt x="1496" y="1572"/>
                  </a:lnTo>
                  <a:lnTo>
                    <a:pt x="1496" y="1570"/>
                  </a:lnTo>
                  <a:lnTo>
                    <a:pt x="1495" y="1572"/>
                  </a:lnTo>
                  <a:lnTo>
                    <a:pt x="1495" y="1570"/>
                  </a:lnTo>
                  <a:lnTo>
                    <a:pt x="1493" y="1570"/>
                  </a:lnTo>
                  <a:lnTo>
                    <a:pt x="1493" y="1572"/>
                  </a:lnTo>
                  <a:lnTo>
                    <a:pt x="1492" y="1572"/>
                  </a:lnTo>
                  <a:lnTo>
                    <a:pt x="1490" y="1572"/>
                  </a:lnTo>
                  <a:lnTo>
                    <a:pt x="1490" y="1573"/>
                  </a:lnTo>
                  <a:lnTo>
                    <a:pt x="1488" y="1573"/>
                  </a:lnTo>
                  <a:lnTo>
                    <a:pt x="1487" y="1573"/>
                  </a:lnTo>
                  <a:lnTo>
                    <a:pt x="1487" y="1575"/>
                  </a:lnTo>
                  <a:lnTo>
                    <a:pt x="1485" y="1575"/>
                  </a:lnTo>
                  <a:lnTo>
                    <a:pt x="1485" y="1576"/>
                  </a:lnTo>
                  <a:lnTo>
                    <a:pt x="1484" y="1576"/>
                  </a:lnTo>
                  <a:lnTo>
                    <a:pt x="1484" y="1578"/>
                  </a:lnTo>
                  <a:lnTo>
                    <a:pt x="1484" y="1580"/>
                  </a:lnTo>
                  <a:lnTo>
                    <a:pt x="1482" y="1580"/>
                  </a:lnTo>
                  <a:lnTo>
                    <a:pt x="1484" y="1581"/>
                  </a:lnTo>
                  <a:lnTo>
                    <a:pt x="1482" y="1581"/>
                  </a:lnTo>
                  <a:lnTo>
                    <a:pt x="1482" y="1583"/>
                  </a:lnTo>
                  <a:lnTo>
                    <a:pt x="1481" y="1583"/>
                  </a:lnTo>
                  <a:lnTo>
                    <a:pt x="1481" y="1584"/>
                  </a:lnTo>
                  <a:lnTo>
                    <a:pt x="1481" y="1586"/>
                  </a:lnTo>
                  <a:lnTo>
                    <a:pt x="1481" y="1589"/>
                  </a:lnTo>
                  <a:lnTo>
                    <a:pt x="1482" y="1589"/>
                  </a:lnTo>
                  <a:lnTo>
                    <a:pt x="1482" y="1590"/>
                  </a:lnTo>
                  <a:lnTo>
                    <a:pt x="1482" y="1592"/>
                  </a:lnTo>
                  <a:lnTo>
                    <a:pt x="1484" y="1592"/>
                  </a:lnTo>
                  <a:lnTo>
                    <a:pt x="1485" y="1592"/>
                  </a:lnTo>
                  <a:lnTo>
                    <a:pt x="1485" y="1593"/>
                  </a:lnTo>
                  <a:lnTo>
                    <a:pt x="1487" y="1593"/>
                  </a:lnTo>
                  <a:lnTo>
                    <a:pt x="1487" y="1595"/>
                  </a:lnTo>
                  <a:lnTo>
                    <a:pt x="1488" y="1597"/>
                  </a:lnTo>
                  <a:lnTo>
                    <a:pt x="1490" y="1597"/>
                  </a:lnTo>
                  <a:lnTo>
                    <a:pt x="1490" y="1598"/>
                  </a:lnTo>
                  <a:lnTo>
                    <a:pt x="1492" y="1598"/>
                  </a:lnTo>
                  <a:lnTo>
                    <a:pt x="1493" y="1598"/>
                  </a:lnTo>
                  <a:lnTo>
                    <a:pt x="1495" y="1598"/>
                  </a:lnTo>
                  <a:lnTo>
                    <a:pt x="1496" y="1598"/>
                  </a:lnTo>
                  <a:lnTo>
                    <a:pt x="1498" y="1598"/>
                  </a:lnTo>
                  <a:lnTo>
                    <a:pt x="1499" y="1600"/>
                  </a:lnTo>
                  <a:lnTo>
                    <a:pt x="1499" y="1601"/>
                  </a:lnTo>
                  <a:lnTo>
                    <a:pt x="1499" y="1603"/>
                  </a:lnTo>
                  <a:lnTo>
                    <a:pt x="1499" y="1603"/>
                  </a:lnTo>
                  <a:lnTo>
                    <a:pt x="1499" y="1604"/>
                  </a:lnTo>
                  <a:lnTo>
                    <a:pt x="1499" y="1606"/>
                  </a:lnTo>
                  <a:lnTo>
                    <a:pt x="1499" y="1607"/>
                  </a:lnTo>
                  <a:lnTo>
                    <a:pt x="1498" y="1607"/>
                  </a:lnTo>
                  <a:lnTo>
                    <a:pt x="1498" y="1609"/>
                  </a:lnTo>
                  <a:lnTo>
                    <a:pt x="1499" y="1609"/>
                  </a:lnTo>
                  <a:lnTo>
                    <a:pt x="1499" y="1610"/>
                  </a:lnTo>
                  <a:lnTo>
                    <a:pt x="1498" y="1610"/>
                  </a:lnTo>
                  <a:lnTo>
                    <a:pt x="1496" y="1610"/>
                  </a:lnTo>
                  <a:lnTo>
                    <a:pt x="1496" y="1612"/>
                  </a:lnTo>
                  <a:lnTo>
                    <a:pt x="1495" y="1612"/>
                  </a:lnTo>
                  <a:lnTo>
                    <a:pt x="1495" y="1614"/>
                  </a:lnTo>
                  <a:lnTo>
                    <a:pt x="1493" y="1614"/>
                  </a:lnTo>
                  <a:lnTo>
                    <a:pt x="1492" y="1614"/>
                  </a:lnTo>
                  <a:lnTo>
                    <a:pt x="1492" y="1615"/>
                  </a:lnTo>
                  <a:lnTo>
                    <a:pt x="1490" y="1615"/>
                  </a:lnTo>
                  <a:lnTo>
                    <a:pt x="1490" y="1617"/>
                  </a:lnTo>
                  <a:lnTo>
                    <a:pt x="1488" y="1617"/>
                  </a:lnTo>
                  <a:lnTo>
                    <a:pt x="1487" y="1617"/>
                  </a:lnTo>
                  <a:lnTo>
                    <a:pt x="1487" y="1618"/>
                  </a:lnTo>
                  <a:lnTo>
                    <a:pt x="1487" y="1620"/>
                  </a:lnTo>
                  <a:lnTo>
                    <a:pt x="1485" y="1620"/>
                  </a:lnTo>
                  <a:lnTo>
                    <a:pt x="1484" y="1621"/>
                  </a:lnTo>
                  <a:lnTo>
                    <a:pt x="1484" y="1623"/>
                  </a:lnTo>
                  <a:lnTo>
                    <a:pt x="1484" y="1624"/>
                  </a:lnTo>
                  <a:lnTo>
                    <a:pt x="1484" y="1626"/>
                  </a:lnTo>
                  <a:lnTo>
                    <a:pt x="1484" y="1628"/>
                  </a:lnTo>
                  <a:lnTo>
                    <a:pt x="1482" y="1629"/>
                  </a:lnTo>
                  <a:lnTo>
                    <a:pt x="1482" y="1631"/>
                  </a:lnTo>
                  <a:lnTo>
                    <a:pt x="1482" y="1632"/>
                  </a:lnTo>
                  <a:lnTo>
                    <a:pt x="1482" y="1634"/>
                  </a:lnTo>
                  <a:lnTo>
                    <a:pt x="1481" y="1635"/>
                  </a:lnTo>
                  <a:lnTo>
                    <a:pt x="1479" y="1635"/>
                  </a:lnTo>
                  <a:lnTo>
                    <a:pt x="1478" y="1635"/>
                  </a:lnTo>
                  <a:lnTo>
                    <a:pt x="1478" y="1637"/>
                  </a:lnTo>
                  <a:lnTo>
                    <a:pt x="1476" y="1637"/>
                  </a:lnTo>
                  <a:lnTo>
                    <a:pt x="1475" y="1638"/>
                  </a:lnTo>
                  <a:lnTo>
                    <a:pt x="1473" y="1638"/>
                  </a:lnTo>
                  <a:lnTo>
                    <a:pt x="1473" y="1640"/>
                  </a:lnTo>
                  <a:lnTo>
                    <a:pt x="1471" y="1640"/>
                  </a:lnTo>
                  <a:lnTo>
                    <a:pt x="1471" y="1640"/>
                  </a:lnTo>
                  <a:lnTo>
                    <a:pt x="1471" y="1641"/>
                  </a:lnTo>
                  <a:lnTo>
                    <a:pt x="1471" y="1643"/>
                  </a:lnTo>
                  <a:lnTo>
                    <a:pt x="1471" y="1645"/>
                  </a:lnTo>
                  <a:lnTo>
                    <a:pt x="1471" y="1645"/>
                  </a:lnTo>
                  <a:lnTo>
                    <a:pt x="1471" y="1646"/>
                  </a:lnTo>
                  <a:lnTo>
                    <a:pt x="1471" y="1645"/>
                  </a:lnTo>
                  <a:lnTo>
                    <a:pt x="1471" y="1646"/>
                  </a:lnTo>
                  <a:lnTo>
                    <a:pt x="1471" y="1648"/>
                  </a:lnTo>
                  <a:lnTo>
                    <a:pt x="1471" y="1649"/>
                  </a:lnTo>
                  <a:lnTo>
                    <a:pt x="1473" y="1649"/>
                  </a:lnTo>
                  <a:lnTo>
                    <a:pt x="1473" y="1652"/>
                  </a:lnTo>
                  <a:lnTo>
                    <a:pt x="1471" y="1654"/>
                  </a:lnTo>
                  <a:lnTo>
                    <a:pt x="1471" y="1652"/>
                  </a:lnTo>
                  <a:lnTo>
                    <a:pt x="1470" y="1652"/>
                  </a:lnTo>
                  <a:lnTo>
                    <a:pt x="1470" y="1654"/>
                  </a:lnTo>
                  <a:lnTo>
                    <a:pt x="1471" y="1654"/>
                  </a:lnTo>
                  <a:lnTo>
                    <a:pt x="1471" y="1654"/>
                  </a:lnTo>
                  <a:lnTo>
                    <a:pt x="1473" y="1654"/>
                  </a:lnTo>
                  <a:lnTo>
                    <a:pt x="1475" y="1655"/>
                  </a:lnTo>
                  <a:lnTo>
                    <a:pt x="1476" y="1657"/>
                  </a:lnTo>
                  <a:lnTo>
                    <a:pt x="1476" y="1659"/>
                  </a:lnTo>
                  <a:lnTo>
                    <a:pt x="1478" y="1660"/>
                  </a:lnTo>
                  <a:lnTo>
                    <a:pt x="1479" y="1662"/>
                  </a:lnTo>
                  <a:lnTo>
                    <a:pt x="1479" y="1663"/>
                  </a:lnTo>
                  <a:lnTo>
                    <a:pt x="1478" y="1663"/>
                  </a:lnTo>
                  <a:lnTo>
                    <a:pt x="1476" y="1662"/>
                  </a:lnTo>
                  <a:lnTo>
                    <a:pt x="1475" y="1662"/>
                  </a:lnTo>
                  <a:lnTo>
                    <a:pt x="1473" y="1662"/>
                  </a:lnTo>
                  <a:lnTo>
                    <a:pt x="1471" y="1660"/>
                  </a:lnTo>
                  <a:lnTo>
                    <a:pt x="1471" y="1662"/>
                  </a:lnTo>
                  <a:lnTo>
                    <a:pt x="1471" y="1662"/>
                  </a:lnTo>
                  <a:lnTo>
                    <a:pt x="1471" y="1663"/>
                  </a:lnTo>
                  <a:lnTo>
                    <a:pt x="1470" y="1663"/>
                  </a:lnTo>
                  <a:lnTo>
                    <a:pt x="1470" y="1665"/>
                  </a:lnTo>
                  <a:lnTo>
                    <a:pt x="1468" y="1665"/>
                  </a:lnTo>
                  <a:lnTo>
                    <a:pt x="1467" y="1665"/>
                  </a:lnTo>
                  <a:lnTo>
                    <a:pt x="1465" y="1666"/>
                  </a:lnTo>
                  <a:lnTo>
                    <a:pt x="1464" y="1666"/>
                  </a:lnTo>
                  <a:lnTo>
                    <a:pt x="1462" y="1668"/>
                  </a:lnTo>
                  <a:lnTo>
                    <a:pt x="1461" y="1668"/>
                  </a:lnTo>
                  <a:lnTo>
                    <a:pt x="1461" y="1669"/>
                  </a:lnTo>
                  <a:lnTo>
                    <a:pt x="1461" y="1671"/>
                  </a:lnTo>
                  <a:lnTo>
                    <a:pt x="1459" y="1671"/>
                  </a:lnTo>
                  <a:lnTo>
                    <a:pt x="1459" y="1672"/>
                  </a:lnTo>
                  <a:lnTo>
                    <a:pt x="1459" y="1674"/>
                  </a:lnTo>
                  <a:lnTo>
                    <a:pt x="1459" y="1676"/>
                  </a:lnTo>
                  <a:lnTo>
                    <a:pt x="1459" y="1677"/>
                  </a:lnTo>
                  <a:lnTo>
                    <a:pt x="1461" y="1677"/>
                  </a:lnTo>
                  <a:lnTo>
                    <a:pt x="1459" y="1677"/>
                  </a:lnTo>
                  <a:lnTo>
                    <a:pt x="1459" y="1679"/>
                  </a:lnTo>
                  <a:lnTo>
                    <a:pt x="1458" y="1680"/>
                  </a:lnTo>
                  <a:lnTo>
                    <a:pt x="1456" y="1680"/>
                  </a:lnTo>
                  <a:lnTo>
                    <a:pt x="1454" y="1680"/>
                  </a:lnTo>
                  <a:lnTo>
                    <a:pt x="1453" y="1679"/>
                  </a:lnTo>
                  <a:lnTo>
                    <a:pt x="1451" y="1679"/>
                  </a:lnTo>
                  <a:lnTo>
                    <a:pt x="1451" y="1677"/>
                  </a:lnTo>
                  <a:lnTo>
                    <a:pt x="1450" y="1677"/>
                  </a:lnTo>
                  <a:lnTo>
                    <a:pt x="1448" y="1677"/>
                  </a:lnTo>
                  <a:lnTo>
                    <a:pt x="1448" y="1677"/>
                  </a:lnTo>
                  <a:lnTo>
                    <a:pt x="1447" y="1677"/>
                  </a:lnTo>
                  <a:lnTo>
                    <a:pt x="1445" y="1677"/>
                  </a:lnTo>
                  <a:lnTo>
                    <a:pt x="1444" y="1677"/>
                  </a:lnTo>
                  <a:lnTo>
                    <a:pt x="1444" y="1676"/>
                  </a:lnTo>
                  <a:lnTo>
                    <a:pt x="1442" y="1676"/>
                  </a:lnTo>
                  <a:lnTo>
                    <a:pt x="1440" y="1674"/>
                  </a:lnTo>
                  <a:lnTo>
                    <a:pt x="1439" y="1674"/>
                  </a:lnTo>
                  <a:lnTo>
                    <a:pt x="1439" y="1672"/>
                  </a:lnTo>
                  <a:lnTo>
                    <a:pt x="1437" y="1671"/>
                  </a:lnTo>
                  <a:lnTo>
                    <a:pt x="1436" y="1671"/>
                  </a:lnTo>
                  <a:lnTo>
                    <a:pt x="1436" y="1669"/>
                  </a:lnTo>
                  <a:lnTo>
                    <a:pt x="1437" y="1669"/>
                  </a:lnTo>
                  <a:lnTo>
                    <a:pt x="1439" y="1671"/>
                  </a:lnTo>
                  <a:lnTo>
                    <a:pt x="1439" y="1669"/>
                  </a:lnTo>
                  <a:lnTo>
                    <a:pt x="1437" y="1669"/>
                  </a:lnTo>
                  <a:lnTo>
                    <a:pt x="1436" y="1668"/>
                  </a:lnTo>
                  <a:lnTo>
                    <a:pt x="1437" y="1668"/>
                  </a:lnTo>
                  <a:lnTo>
                    <a:pt x="1437" y="1666"/>
                  </a:lnTo>
                  <a:lnTo>
                    <a:pt x="1437" y="1665"/>
                  </a:lnTo>
                  <a:lnTo>
                    <a:pt x="1439" y="1665"/>
                  </a:lnTo>
                  <a:lnTo>
                    <a:pt x="1437" y="1663"/>
                  </a:lnTo>
                  <a:lnTo>
                    <a:pt x="1437" y="1665"/>
                  </a:lnTo>
                  <a:lnTo>
                    <a:pt x="1436" y="1665"/>
                  </a:lnTo>
                  <a:lnTo>
                    <a:pt x="1436" y="1666"/>
                  </a:lnTo>
                  <a:lnTo>
                    <a:pt x="1434" y="1668"/>
                  </a:lnTo>
                  <a:lnTo>
                    <a:pt x="1434" y="1666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4" y="1662"/>
                  </a:lnTo>
                  <a:lnTo>
                    <a:pt x="1434" y="1660"/>
                  </a:lnTo>
                  <a:lnTo>
                    <a:pt x="1436" y="1660"/>
                  </a:lnTo>
                  <a:lnTo>
                    <a:pt x="1436" y="1662"/>
                  </a:lnTo>
                  <a:lnTo>
                    <a:pt x="1437" y="1662"/>
                  </a:lnTo>
                  <a:lnTo>
                    <a:pt x="1437" y="1660"/>
                  </a:lnTo>
                  <a:lnTo>
                    <a:pt x="1439" y="1659"/>
                  </a:lnTo>
                  <a:lnTo>
                    <a:pt x="1439" y="1660"/>
                  </a:lnTo>
                  <a:lnTo>
                    <a:pt x="1440" y="1660"/>
                  </a:lnTo>
                  <a:lnTo>
                    <a:pt x="1442" y="1660"/>
                  </a:lnTo>
                  <a:lnTo>
                    <a:pt x="1444" y="1660"/>
                  </a:lnTo>
                  <a:lnTo>
                    <a:pt x="1442" y="1659"/>
                  </a:lnTo>
                  <a:lnTo>
                    <a:pt x="1442" y="1657"/>
                  </a:lnTo>
                  <a:lnTo>
                    <a:pt x="1444" y="1657"/>
                  </a:lnTo>
                  <a:lnTo>
                    <a:pt x="1444" y="1655"/>
                  </a:lnTo>
                  <a:lnTo>
                    <a:pt x="1444" y="1654"/>
                  </a:lnTo>
                  <a:lnTo>
                    <a:pt x="1442" y="1654"/>
                  </a:lnTo>
                  <a:lnTo>
                    <a:pt x="1442" y="1655"/>
                  </a:lnTo>
                  <a:lnTo>
                    <a:pt x="1442" y="1657"/>
                  </a:lnTo>
                  <a:lnTo>
                    <a:pt x="1440" y="1655"/>
                  </a:lnTo>
                  <a:lnTo>
                    <a:pt x="1439" y="1655"/>
                  </a:lnTo>
                  <a:lnTo>
                    <a:pt x="1439" y="1654"/>
                  </a:lnTo>
                  <a:lnTo>
                    <a:pt x="1440" y="1654"/>
                  </a:lnTo>
                  <a:lnTo>
                    <a:pt x="1440" y="1652"/>
                  </a:lnTo>
                  <a:lnTo>
                    <a:pt x="1439" y="1652"/>
                  </a:lnTo>
                  <a:lnTo>
                    <a:pt x="1439" y="1654"/>
                  </a:lnTo>
                  <a:lnTo>
                    <a:pt x="1437" y="1654"/>
                  </a:lnTo>
                  <a:lnTo>
                    <a:pt x="1436" y="1654"/>
                  </a:lnTo>
                  <a:lnTo>
                    <a:pt x="1437" y="1655"/>
                  </a:lnTo>
                  <a:lnTo>
                    <a:pt x="1439" y="1655"/>
                  </a:lnTo>
                  <a:lnTo>
                    <a:pt x="1437" y="1657"/>
                  </a:lnTo>
                  <a:lnTo>
                    <a:pt x="1437" y="1659"/>
                  </a:lnTo>
                  <a:lnTo>
                    <a:pt x="1436" y="1659"/>
                  </a:lnTo>
                  <a:lnTo>
                    <a:pt x="1434" y="1657"/>
                  </a:lnTo>
                  <a:lnTo>
                    <a:pt x="1434" y="1655"/>
                  </a:lnTo>
                  <a:lnTo>
                    <a:pt x="1434" y="1654"/>
                  </a:lnTo>
                  <a:lnTo>
                    <a:pt x="1434" y="1654"/>
                  </a:lnTo>
                  <a:lnTo>
                    <a:pt x="1434" y="1655"/>
                  </a:lnTo>
                  <a:lnTo>
                    <a:pt x="1434" y="1657"/>
                  </a:lnTo>
                  <a:lnTo>
                    <a:pt x="1434" y="1657"/>
                  </a:lnTo>
                  <a:lnTo>
                    <a:pt x="1434" y="1659"/>
                  </a:lnTo>
                  <a:lnTo>
                    <a:pt x="1434" y="1660"/>
                  </a:lnTo>
                  <a:lnTo>
                    <a:pt x="1433" y="1660"/>
                  </a:lnTo>
                  <a:lnTo>
                    <a:pt x="1433" y="1659"/>
                  </a:lnTo>
                  <a:lnTo>
                    <a:pt x="1433" y="1657"/>
                  </a:lnTo>
                  <a:lnTo>
                    <a:pt x="1431" y="1657"/>
                  </a:lnTo>
                  <a:lnTo>
                    <a:pt x="1431" y="1655"/>
                  </a:lnTo>
                  <a:lnTo>
                    <a:pt x="1430" y="1654"/>
                  </a:lnTo>
                  <a:lnTo>
                    <a:pt x="1430" y="1652"/>
                  </a:lnTo>
                  <a:lnTo>
                    <a:pt x="1431" y="1652"/>
                  </a:lnTo>
                  <a:lnTo>
                    <a:pt x="1431" y="1651"/>
                  </a:lnTo>
                  <a:lnTo>
                    <a:pt x="1431" y="1649"/>
                  </a:lnTo>
                  <a:lnTo>
                    <a:pt x="1433" y="1649"/>
                  </a:lnTo>
                  <a:lnTo>
                    <a:pt x="1433" y="1648"/>
                  </a:lnTo>
                  <a:lnTo>
                    <a:pt x="1431" y="1649"/>
                  </a:lnTo>
                  <a:lnTo>
                    <a:pt x="1431" y="1648"/>
                  </a:lnTo>
                  <a:lnTo>
                    <a:pt x="1430" y="1648"/>
                  </a:lnTo>
                  <a:lnTo>
                    <a:pt x="1428" y="1648"/>
                  </a:lnTo>
                  <a:lnTo>
                    <a:pt x="1427" y="1648"/>
                  </a:lnTo>
                  <a:lnTo>
                    <a:pt x="1427" y="1646"/>
                  </a:lnTo>
                  <a:lnTo>
                    <a:pt x="1428" y="1646"/>
                  </a:lnTo>
                  <a:lnTo>
                    <a:pt x="1430" y="1646"/>
                  </a:lnTo>
                  <a:lnTo>
                    <a:pt x="1430" y="1645"/>
                  </a:lnTo>
                  <a:lnTo>
                    <a:pt x="1431" y="1645"/>
                  </a:lnTo>
                  <a:lnTo>
                    <a:pt x="1431" y="1643"/>
                  </a:lnTo>
                  <a:lnTo>
                    <a:pt x="1430" y="1643"/>
                  </a:lnTo>
                  <a:lnTo>
                    <a:pt x="1428" y="1643"/>
                  </a:lnTo>
                  <a:lnTo>
                    <a:pt x="1428" y="1641"/>
                  </a:lnTo>
                  <a:lnTo>
                    <a:pt x="1427" y="1641"/>
                  </a:lnTo>
                  <a:lnTo>
                    <a:pt x="1428" y="1643"/>
                  </a:lnTo>
                  <a:lnTo>
                    <a:pt x="1427" y="1643"/>
                  </a:lnTo>
                  <a:lnTo>
                    <a:pt x="1427" y="1645"/>
                  </a:lnTo>
                  <a:lnTo>
                    <a:pt x="1427" y="1646"/>
                  </a:lnTo>
                  <a:lnTo>
                    <a:pt x="1425" y="1646"/>
                  </a:lnTo>
                  <a:lnTo>
                    <a:pt x="1423" y="1646"/>
                  </a:lnTo>
                  <a:lnTo>
                    <a:pt x="1422" y="1646"/>
                  </a:lnTo>
                  <a:lnTo>
                    <a:pt x="1422" y="1645"/>
                  </a:lnTo>
                  <a:lnTo>
                    <a:pt x="1422" y="1643"/>
                  </a:lnTo>
                  <a:lnTo>
                    <a:pt x="1423" y="1643"/>
                  </a:lnTo>
                  <a:lnTo>
                    <a:pt x="1423" y="1641"/>
                  </a:lnTo>
                  <a:lnTo>
                    <a:pt x="1425" y="1643"/>
                  </a:lnTo>
                  <a:lnTo>
                    <a:pt x="1425" y="1641"/>
                  </a:lnTo>
                  <a:lnTo>
                    <a:pt x="1423" y="1641"/>
                  </a:lnTo>
                  <a:lnTo>
                    <a:pt x="1425" y="1640"/>
                  </a:lnTo>
                  <a:lnTo>
                    <a:pt x="1427" y="1640"/>
                  </a:lnTo>
                  <a:lnTo>
                    <a:pt x="1428" y="1640"/>
                  </a:lnTo>
                  <a:lnTo>
                    <a:pt x="1428" y="1640"/>
                  </a:lnTo>
                  <a:lnTo>
                    <a:pt x="1427" y="1640"/>
                  </a:lnTo>
                  <a:lnTo>
                    <a:pt x="1427" y="1638"/>
                  </a:lnTo>
                  <a:lnTo>
                    <a:pt x="1425" y="1638"/>
                  </a:lnTo>
                  <a:lnTo>
                    <a:pt x="1423" y="1638"/>
                  </a:lnTo>
                  <a:lnTo>
                    <a:pt x="1423" y="1637"/>
                  </a:lnTo>
                  <a:lnTo>
                    <a:pt x="1422" y="1637"/>
                  </a:lnTo>
                  <a:lnTo>
                    <a:pt x="1422" y="1635"/>
                  </a:lnTo>
                  <a:lnTo>
                    <a:pt x="1423" y="1635"/>
                  </a:lnTo>
                  <a:lnTo>
                    <a:pt x="1425" y="1635"/>
                  </a:lnTo>
                  <a:lnTo>
                    <a:pt x="1425" y="1637"/>
                  </a:lnTo>
                  <a:lnTo>
                    <a:pt x="1427" y="1637"/>
                  </a:lnTo>
                  <a:lnTo>
                    <a:pt x="1427" y="1635"/>
                  </a:lnTo>
                  <a:lnTo>
                    <a:pt x="1425" y="1635"/>
                  </a:lnTo>
                  <a:lnTo>
                    <a:pt x="1425" y="1634"/>
                  </a:lnTo>
                  <a:lnTo>
                    <a:pt x="1425" y="1632"/>
                  </a:lnTo>
                  <a:lnTo>
                    <a:pt x="1425" y="1631"/>
                  </a:lnTo>
                  <a:lnTo>
                    <a:pt x="1425" y="1629"/>
                  </a:lnTo>
                  <a:lnTo>
                    <a:pt x="1427" y="1629"/>
                  </a:lnTo>
                  <a:lnTo>
                    <a:pt x="1428" y="1629"/>
                  </a:lnTo>
                  <a:lnTo>
                    <a:pt x="1428" y="1628"/>
                  </a:lnTo>
                  <a:lnTo>
                    <a:pt x="1427" y="1628"/>
                  </a:lnTo>
                  <a:lnTo>
                    <a:pt x="1427" y="1626"/>
                  </a:lnTo>
                  <a:lnTo>
                    <a:pt x="1428" y="1626"/>
                  </a:lnTo>
                  <a:lnTo>
                    <a:pt x="1427" y="1624"/>
                  </a:lnTo>
                  <a:lnTo>
                    <a:pt x="1425" y="1624"/>
                  </a:lnTo>
                  <a:lnTo>
                    <a:pt x="1425" y="1626"/>
                  </a:lnTo>
                  <a:lnTo>
                    <a:pt x="1425" y="1628"/>
                  </a:lnTo>
                  <a:lnTo>
                    <a:pt x="1425" y="1629"/>
                  </a:lnTo>
                  <a:lnTo>
                    <a:pt x="1423" y="1629"/>
                  </a:lnTo>
                  <a:lnTo>
                    <a:pt x="1423" y="1628"/>
                  </a:lnTo>
                  <a:lnTo>
                    <a:pt x="1423" y="1626"/>
                  </a:lnTo>
                  <a:lnTo>
                    <a:pt x="1423" y="1624"/>
                  </a:lnTo>
                  <a:lnTo>
                    <a:pt x="1423" y="1623"/>
                  </a:lnTo>
                  <a:lnTo>
                    <a:pt x="1422" y="1623"/>
                  </a:lnTo>
                  <a:lnTo>
                    <a:pt x="1422" y="1624"/>
                  </a:lnTo>
                  <a:lnTo>
                    <a:pt x="1423" y="1626"/>
                  </a:lnTo>
                  <a:lnTo>
                    <a:pt x="1422" y="1626"/>
                  </a:lnTo>
                  <a:lnTo>
                    <a:pt x="1423" y="1628"/>
                  </a:lnTo>
                  <a:lnTo>
                    <a:pt x="1422" y="1628"/>
                  </a:lnTo>
                  <a:lnTo>
                    <a:pt x="1422" y="1629"/>
                  </a:lnTo>
                  <a:lnTo>
                    <a:pt x="1423" y="1629"/>
                  </a:lnTo>
                  <a:lnTo>
                    <a:pt x="1423" y="1631"/>
                  </a:lnTo>
                  <a:lnTo>
                    <a:pt x="1423" y="1632"/>
                  </a:lnTo>
                  <a:lnTo>
                    <a:pt x="1423" y="1634"/>
                  </a:lnTo>
                  <a:lnTo>
                    <a:pt x="1422" y="1635"/>
                  </a:lnTo>
                  <a:lnTo>
                    <a:pt x="1420" y="1635"/>
                  </a:lnTo>
                  <a:lnTo>
                    <a:pt x="1420" y="1634"/>
                  </a:lnTo>
                  <a:lnTo>
                    <a:pt x="1419" y="1634"/>
                  </a:lnTo>
                  <a:lnTo>
                    <a:pt x="1417" y="1634"/>
                  </a:lnTo>
                  <a:lnTo>
                    <a:pt x="1417" y="1632"/>
                  </a:lnTo>
                  <a:lnTo>
                    <a:pt x="1416" y="1631"/>
                  </a:lnTo>
                  <a:lnTo>
                    <a:pt x="1416" y="1629"/>
                  </a:lnTo>
                  <a:lnTo>
                    <a:pt x="1416" y="1628"/>
                  </a:lnTo>
                  <a:lnTo>
                    <a:pt x="1416" y="1626"/>
                  </a:lnTo>
                  <a:lnTo>
                    <a:pt x="1414" y="1626"/>
                  </a:lnTo>
                  <a:lnTo>
                    <a:pt x="1414" y="1624"/>
                  </a:lnTo>
                  <a:lnTo>
                    <a:pt x="1416" y="1624"/>
                  </a:lnTo>
                  <a:lnTo>
                    <a:pt x="1417" y="1624"/>
                  </a:lnTo>
                  <a:lnTo>
                    <a:pt x="1417" y="1626"/>
                  </a:lnTo>
                  <a:lnTo>
                    <a:pt x="1419" y="1626"/>
                  </a:lnTo>
                  <a:lnTo>
                    <a:pt x="1420" y="1628"/>
                  </a:lnTo>
                  <a:lnTo>
                    <a:pt x="1419" y="1628"/>
                  </a:lnTo>
                  <a:lnTo>
                    <a:pt x="1417" y="1628"/>
                  </a:lnTo>
                  <a:lnTo>
                    <a:pt x="1417" y="1629"/>
                  </a:lnTo>
                  <a:lnTo>
                    <a:pt x="1419" y="1629"/>
                  </a:lnTo>
                  <a:lnTo>
                    <a:pt x="1417" y="1631"/>
                  </a:lnTo>
                  <a:lnTo>
                    <a:pt x="1419" y="1631"/>
                  </a:lnTo>
                  <a:lnTo>
                    <a:pt x="1419" y="1629"/>
                  </a:lnTo>
                  <a:lnTo>
                    <a:pt x="1420" y="1628"/>
                  </a:lnTo>
                  <a:lnTo>
                    <a:pt x="1420" y="1626"/>
                  </a:lnTo>
                  <a:lnTo>
                    <a:pt x="1419" y="1626"/>
                  </a:lnTo>
                  <a:lnTo>
                    <a:pt x="1417" y="1624"/>
                  </a:lnTo>
                  <a:lnTo>
                    <a:pt x="1416" y="1623"/>
                  </a:lnTo>
                  <a:lnTo>
                    <a:pt x="1414" y="1623"/>
                  </a:lnTo>
                  <a:lnTo>
                    <a:pt x="1414" y="1624"/>
                  </a:lnTo>
                  <a:lnTo>
                    <a:pt x="1413" y="1624"/>
                  </a:lnTo>
                  <a:lnTo>
                    <a:pt x="1411" y="1624"/>
                  </a:lnTo>
                  <a:lnTo>
                    <a:pt x="1411" y="1623"/>
                  </a:lnTo>
                  <a:lnTo>
                    <a:pt x="1413" y="1623"/>
                  </a:lnTo>
                  <a:lnTo>
                    <a:pt x="1413" y="1621"/>
                  </a:lnTo>
                  <a:lnTo>
                    <a:pt x="1411" y="1621"/>
                  </a:lnTo>
                  <a:lnTo>
                    <a:pt x="1411" y="1620"/>
                  </a:lnTo>
                  <a:lnTo>
                    <a:pt x="1413" y="1620"/>
                  </a:lnTo>
                  <a:lnTo>
                    <a:pt x="1414" y="1620"/>
                  </a:lnTo>
                  <a:lnTo>
                    <a:pt x="1414" y="1618"/>
                  </a:lnTo>
                  <a:lnTo>
                    <a:pt x="1416" y="1618"/>
                  </a:lnTo>
                  <a:lnTo>
                    <a:pt x="1417" y="1620"/>
                  </a:lnTo>
                  <a:lnTo>
                    <a:pt x="1416" y="1620"/>
                  </a:lnTo>
                  <a:lnTo>
                    <a:pt x="1416" y="1621"/>
                  </a:lnTo>
                  <a:lnTo>
                    <a:pt x="1417" y="1623"/>
                  </a:lnTo>
                  <a:lnTo>
                    <a:pt x="1419" y="1623"/>
                  </a:lnTo>
                  <a:lnTo>
                    <a:pt x="1417" y="1621"/>
                  </a:lnTo>
                  <a:lnTo>
                    <a:pt x="1417" y="1620"/>
                  </a:lnTo>
                  <a:lnTo>
                    <a:pt x="1417" y="1618"/>
                  </a:lnTo>
                  <a:lnTo>
                    <a:pt x="1419" y="1618"/>
                  </a:lnTo>
                  <a:lnTo>
                    <a:pt x="1420" y="1618"/>
                  </a:lnTo>
                  <a:lnTo>
                    <a:pt x="1420" y="1620"/>
                  </a:lnTo>
                  <a:lnTo>
                    <a:pt x="1420" y="1621"/>
                  </a:lnTo>
                  <a:lnTo>
                    <a:pt x="1422" y="1620"/>
                  </a:lnTo>
                  <a:lnTo>
                    <a:pt x="1422" y="1618"/>
                  </a:lnTo>
                  <a:lnTo>
                    <a:pt x="1422" y="1617"/>
                  </a:lnTo>
                  <a:lnTo>
                    <a:pt x="1422" y="1615"/>
                  </a:lnTo>
                  <a:lnTo>
                    <a:pt x="1423" y="1615"/>
                  </a:lnTo>
                  <a:lnTo>
                    <a:pt x="1422" y="1614"/>
                  </a:lnTo>
                  <a:lnTo>
                    <a:pt x="1423" y="1612"/>
                  </a:lnTo>
                  <a:lnTo>
                    <a:pt x="1423" y="1614"/>
                  </a:lnTo>
                  <a:lnTo>
                    <a:pt x="1425" y="1612"/>
                  </a:lnTo>
                  <a:lnTo>
                    <a:pt x="1423" y="1612"/>
                  </a:lnTo>
                  <a:lnTo>
                    <a:pt x="1422" y="1612"/>
                  </a:lnTo>
                  <a:lnTo>
                    <a:pt x="1420" y="1612"/>
                  </a:lnTo>
                  <a:lnTo>
                    <a:pt x="1419" y="1612"/>
                  </a:lnTo>
                  <a:lnTo>
                    <a:pt x="1419" y="1614"/>
                  </a:lnTo>
                  <a:lnTo>
                    <a:pt x="1417" y="1614"/>
                  </a:lnTo>
                  <a:lnTo>
                    <a:pt x="1417" y="1615"/>
                  </a:lnTo>
                  <a:lnTo>
                    <a:pt x="1419" y="1615"/>
                  </a:lnTo>
                  <a:lnTo>
                    <a:pt x="1419" y="1614"/>
                  </a:lnTo>
                  <a:lnTo>
                    <a:pt x="1420" y="1615"/>
                  </a:lnTo>
                  <a:lnTo>
                    <a:pt x="1420" y="1617"/>
                  </a:lnTo>
                  <a:lnTo>
                    <a:pt x="1419" y="1617"/>
                  </a:lnTo>
                  <a:lnTo>
                    <a:pt x="1417" y="1617"/>
                  </a:lnTo>
                  <a:lnTo>
                    <a:pt x="1416" y="1617"/>
                  </a:lnTo>
                  <a:lnTo>
                    <a:pt x="1414" y="1617"/>
                  </a:lnTo>
                  <a:lnTo>
                    <a:pt x="1414" y="1618"/>
                  </a:lnTo>
                  <a:lnTo>
                    <a:pt x="1413" y="1618"/>
                  </a:lnTo>
                  <a:lnTo>
                    <a:pt x="1413" y="1617"/>
                  </a:lnTo>
                  <a:lnTo>
                    <a:pt x="1414" y="1615"/>
                  </a:lnTo>
                  <a:lnTo>
                    <a:pt x="1416" y="1615"/>
                  </a:lnTo>
                  <a:lnTo>
                    <a:pt x="1416" y="1614"/>
                  </a:lnTo>
                  <a:lnTo>
                    <a:pt x="1414" y="1614"/>
                  </a:lnTo>
                  <a:lnTo>
                    <a:pt x="1414" y="1615"/>
                  </a:lnTo>
                  <a:lnTo>
                    <a:pt x="1413" y="1615"/>
                  </a:lnTo>
                  <a:lnTo>
                    <a:pt x="1413" y="1614"/>
                  </a:lnTo>
                  <a:lnTo>
                    <a:pt x="1413" y="1612"/>
                  </a:lnTo>
                  <a:lnTo>
                    <a:pt x="1414" y="1612"/>
                  </a:lnTo>
                  <a:lnTo>
                    <a:pt x="1414" y="1610"/>
                  </a:lnTo>
                  <a:lnTo>
                    <a:pt x="1416" y="1610"/>
                  </a:lnTo>
                  <a:lnTo>
                    <a:pt x="1417" y="1610"/>
                  </a:lnTo>
                  <a:lnTo>
                    <a:pt x="1419" y="1610"/>
                  </a:lnTo>
                  <a:lnTo>
                    <a:pt x="1420" y="1610"/>
                  </a:lnTo>
                  <a:lnTo>
                    <a:pt x="1420" y="1609"/>
                  </a:lnTo>
                  <a:lnTo>
                    <a:pt x="1422" y="1609"/>
                  </a:lnTo>
                  <a:lnTo>
                    <a:pt x="1420" y="1607"/>
                  </a:lnTo>
                  <a:lnTo>
                    <a:pt x="1420" y="1606"/>
                  </a:lnTo>
                  <a:lnTo>
                    <a:pt x="1422" y="1607"/>
                  </a:lnTo>
                  <a:lnTo>
                    <a:pt x="1422" y="1606"/>
                  </a:lnTo>
                  <a:lnTo>
                    <a:pt x="1423" y="1607"/>
                  </a:lnTo>
                  <a:lnTo>
                    <a:pt x="1423" y="1609"/>
                  </a:lnTo>
                  <a:lnTo>
                    <a:pt x="1425" y="1609"/>
                  </a:lnTo>
                  <a:lnTo>
                    <a:pt x="1427" y="1609"/>
                  </a:lnTo>
                  <a:lnTo>
                    <a:pt x="1427" y="1610"/>
                  </a:lnTo>
                  <a:lnTo>
                    <a:pt x="1428" y="1610"/>
                  </a:lnTo>
                  <a:lnTo>
                    <a:pt x="1430" y="1610"/>
                  </a:lnTo>
                  <a:lnTo>
                    <a:pt x="1428" y="1612"/>
                  </a:lnTo>
                  <a:lnTo>
                    <a:pt x="1430" y="1612"/>
                  </a:lnTo>
                  <a:lnTo>
                    <a:pt x="1430" y="1610"/>
                  </a:lnTo>
                  <a:lnTo>
                    <a:pt x="1431" y="1612"/>
                  </a:lnTo>
                  <a:lnTo>
                    <a:pt x="1431" y="1610"/>
                  </a:lnTo>
                  <a:lnTo>
                    <a:pt x="1430" y="1610"/>
                  </a:lnTo>
                  <a:lnTo>
                    <a:pt x="1428" y="1609"/>
                  </a:lnTo>
                  <a:lnTo>
                    <a:pt x="1428" y="1607"/>
                  </a:lnTo>
                  <a:lnTo>
                    <a:pt x="1428" y="1606"/>
                  </a:lnTo>
                  <a:lnTo>
                    <a:pt x="1427" y="1606"/>
                  </a:lnTo>
                  <a:lnTo>
                    <a:pt x="1425" y="1606"/>
                  </a:lnTo>
                  <a:lnTo>
                    <a:pt x="1423" y="1606"/>
                  </a:lnTo>
                  <a:lnTo>
                    <a:pt x="1422" y="1606"/>
                  </a:lnTo>
                  <a:lnTo>
                    <a:pt x="1420" y="1606"/>
                  </a:lnTo>
                  <a:lnTo>
                    <a:pt x="1419" y="1606"/>
                  </a:lnTo>
                  <a:lnTo>
                    <a:pt x="1419" y="1607"/>
                  </a:lnTo>
                  <a:lnTo>
                    <a:pt x="1417" y="1607"/>
                  </a:lnTo>
                  <a:lnTo>
                    <a:pt x="1417" y="1609"/>
                  </a:lnTo>
                  <a:lnTo>
                    <a:pt x="1416" y="1609"/>
                  </a:lnTo>
                  <a:lnTo>
                    <a:pt x="1414" y="1609"/>
                  </a:lnTo>
                  <a:lnTo>
                    <a:pt x="1414" y="1610"/>
                  </a:lnTo>
                  <a:lnTo>
                    <a:pt x="1413" y="1610"/>
                  </a:lnTo>
                  <a:lnTo>
                    <a:pt x="1413" y="1612"/>
                  </a:lnTo>
                  <a:lnTo>
                    <a:pt x="1411" y="1612"/>
                  </a:lnTo>
                  <a:lnTo>
                    <a:pt x="1411" y="1610"/>
                  </a:lnTo>
                  <a:lnTo>
                    <a:pt x="1410" y="1610"/>
                  </a:lnTo>
                  <a:lnTo>
                    <a:pt x="1410" y="1609"/>
                  </a:lnTo>
                  <a:lnTo>
                    <a:pt x="1411" y="1609"/>
                  </a:lnTo>
                  <a:lnTo>
                    <a:pt x="1413" y="1609"/>
                  </a:lnTo>
                  <a:lnTo>
                    <a:pt x="1413" y="1607"/>
                  </a:lnTo>
                  <a:lnTo>
                    <a:pt x="1414" y="1607"/>
                  </a:lnTo>
                  <a:lnTo>
                    <a:pt x="1416" y="1607"/>
                  </a:lnTo>
                  <a:lnTo>
                    <a:pt x="1416" y="1606"/>
                  </a:lnTo>
                  <a:lnTo>
                    <a:pt x="1417" y="1606"/>
                  </a:lnTo>
                  <a:lnTo>
                    <a:pt x="1417" y="1604"/>
                  </a:lnTo>
                  <a:lnTo>
                    <a:pt x="1419" y="1604"/>
                  </a:lnTo>
                  <a:lnTo>
                    <a:pt x="1419" y="1603"/>
                  </a:lnTo>
                  <a:lnTo>
                    <a:pt x="1420" y="1603"/>
                  </a:lnTo>
                  <a:lnTo>
                    <a:pt x="1420" y="1604"/>
                  </a:lnTo>
                  <a:lnTo>
                    <a:pt x="1422" y="1604"/>
                  </a:lnTo>
                  <a:lnTo>
                    <a:pt x="1423" y="1604"/>
                  </a:lnTo>
                  <a:lnTo>
                    <a:pt x="1423" y="1603"/>
                  </a:lnTo>
                  <a:lnTo>
                    <a:pt x="1422" y="1603"/>
                  </a:lnTo>
                  <a:lnTo>
                    <a:pt x="1420" y="1603"/>
                  </a:lnTo>
                  <a:lnTo>
                    <a:pt x="1419" y="1603"/>
                  </a:lnTo>
                  <a:lnTo>
                    <a:pt x="1419" y="1601"/>
                  </a:lnTo>
                  <a:lnTo>
                    <a:pt x="1420" y="1601"/>
                  </a:lnTo>
                  <a:lnTo>
                    <a:pt x="1420" y="1600"/>
                  </a:lnTo>
                  <a:lnTo>
                    <a:pt x="1422" y="1600"/>
                  </a:lnTo>
                  <a:lnTo>
                    <a:pt x="1422" y="1598"/>
                  </a:lnTo>
                  <a:lnTo>
                    <a:pt x="1423" y="1598"/>
                  </a:lnTo>
                  <a:lnTo>
                    <a:pt x="1423" y="1597"/>
                  </a:lnTo>
                  <a:lnTo>
                    <a:pt x="1422" y="1597"/>
                  </a:lnTo>
                  <a:lnTo>
                    <a:pt x="1420" y="1597"/>
                  </a:lnTo>
                  <a:lnTo>
                    <a:pt x="1420" y="1595"/>
                  </a:lnTo>
                  <a:lnTo>
                    <a:pt x="1420" y="1593"/>
                  </a:lnTo>
                  <a:lnTo>
                    <a:pt x="1419" y="1593"/>
                  </a:lnTo>
                  <a:lnTo>
                    <a:pt x="1417" y="1593"/>
                  </a:lnTo>
                  <a:lnTo>
                    <a:pt x="1419" y="1595"/>
                  </a:lnTo>
                  <a:lnTo>
                    <a:pt x="1419" y="1597"/>
                  </a:lnTo>
                  <a:lnTo>
                    <a:pt x="1417" y="1597"/>
                  </a:lnTo>
                  <a:lnTo>
                    <a:pt x="1417" y="1595"/>
                  </a:lnTo>
                  <a:lnTo>
                    <a:pt x="1416" y="1595"/>
                  </a:lnTo>
                  <a:lnTo>
                    <a:pt x="1414" y="1593"/>
                  </a:lnTo>
                  <a:lnTo>
                    <a:pt x="1413" y="1593"/>
                  </a:lnTo>
                  <a:lnTo>
                    <a:pt x="1413" y="1592"/>
                  </a:lnTo>
                  <a:lnTo>
                    <a:pt x="1411" y="1592"/>
                  </a:lnTo>
                  <a:lnTo>
                    <a:pt x="1410" y="1592"/>
                  </a:lnTo>
                  <a:lnTo>
                    <a:pt x="1408" y="1592"/>
                  </a:lnTo>
                  <a:lnTo>
                    <a:pt x="1408" y="1590"/>
                  </a:lnTo>
                  <a:lnTo>
                    <a:pt x="1410" y="1590"/>
                  </a:lnTo>
                  <a:lnTo>
                    <a:pt x="1410" y="1589"/>
                  </a:lnTo>
                  <a:lnTo>
                    <a:pt x="1411" y="1589"/>
                  </a:lnTo>
                  <a:lnTo>
                    <a:pt x="1411" y="1587"/>
                  </a:lnTo>
                  <a:lnTo>
                    <a:pt x="1413" y="1587"/>
                  </a:lnTo>
                  <a:lnTo>
                    <a:pt x="1413" y="1586"/>
                  </a:lnTo>
                  <a:lnTo>
                    <a:pt x="1414" y="1586"/>
                  </a:lnTo>
                  <a:lnTo>
                    <a:pt x="1414" y="1584"/>
                  </a:lnTo>
                  <a:lnTo>
                    <a:pt x="1413" y="1584"/>
                  </a:lnTo>
                  <a:lnTo>
                    <a:pt x="1413" y="1586"/>
                  </a:lnTo>
                  <a:lnTo>
                    <a:pt x="1411" y="1586"/>
                  </a:lnTo>
                  <a:lnTo>
                    <a:pt x="1411" y="1584"/>
                  </a:lnTo>
                  <a:lnTo>
                    <a:pt x="1411" y="1583"/>
                  </a:lnTo>
                  <a:lnTo>
                    <a:pt x="1413" y="1583"/>
                  </a:lnTo>
                  <a:lnTo>
                    <a:pt x="1413" y="1581"/>
                  </a:lnTo>
                  <a:lnTo>
                    <a:pt x="1414" y="1581"/>
                  </a:lnTo>
                  <a:lnTo>
                    <a:pt x="1414" y="1580"/>
                  </a:lnTo>
                  <a:lnTo>
                    <a:pt x="1416" y="1578"/>
                  </a:lnTo>
                  <a:lnTo>
                    <a:pt x="1416" y="1580"/>
                  </a:lnTo>
                  <a:lnTo>
                    <a:pt x="1416" y="1581"/>
                  </a:lnTo>
                  <a:lnTo>
                    <a:pt x="1416" y="1583"/>
                  </a:lnTo>
                  <a:lnTo>
                    <a:pt x="1417" y="1583"/>
                  </a:lnTo>
                  <a:lnTo>
                    <a:pt x="1417" y="1581"/>
                  </a:lnTo>
                  <a:lnTo>
                    <a:pt x="1419" y="1581"/>
                  </a:lnTo>
                  <a:lnTo>
                    <a:pt x="1420" y="1581"/>
                  </a:lnTo>
                  <a:lnTo>
                    <a:pt x="1420" y="1580"/>
                  </a:lnTo>
                  <a:lnTo>
                    <a:pt x="1420" y="1578"/>
                  </a:lnTo>
                  <a:lnTo>
                    <a:pt x="1420" y="1576"/>
                  </a:lnTo>
                  <a:lnTo>
                    <a:pt x="1422" y="1576"/>
                  </a:lnTo>
                  <a:lnTo>
                    <a:pt x="1422" y="1578"/>
                  </a:lnTo>
                  <a:lnTo>
                    <a:pt x="1422" y="1580"/>
                  </a:lnTo>
                  <a:lnTo>
                    <a:pt x="1422" y="1581"/>
                  </a:lnTo>
                  <a:lnTo>
                    <a:pt x="1422" y="1583"/>
                  </a:lnTo>
                  <a:lnTo>
                    <a:pt x="1420" y="1583"/>
                  </a:lnTo>
                  <a:lnTo>
                    <a:pt x="1420" y="1584"/>
                  </a:lnTo>
                  <a:lnTo>
                    <a:pt x="1422" y="1584"/>
                  </a:lnTo>
                  <a:lnTo>
                    <a:pt x="1422" y="1583"/>
                  </a:lnTo>
                  <a:lnTo>
                    <a:pt x="1423" y="1583"/>
                  </a:lnTo>
                  <a:lnTo>
                    <a:pt x="1425" y="1583"/>
                  </a:lnTo>
                  <a:lnTo>
                    <a:pt x="1425" y="1581"/>
                  </a:lnTo>
                  <a:lnTo>
                    <a:pt x="1423" y="1581"/>
                  </a:lnTo>
                  <a:lnTo>
                    <a:pt x="1423" y="1580"/>
                  </a:lnTo>
                  <a:lnTo>
                    <a:pt x="1423" y="1578"/>
                  </a:lnTo>
                  <a:lnTo>
                    <a:pt x="1423" y="1576"/>
                  </a:lnTo>
                  <a:lnTo>
                    <a:pt x="1425" y="1576"/>
                  </a:lnTo>
                  <a:lnTo>
                    <a:pt x="1427" y="1576"/>
                  </a:lnTo>
                  <a:lnTo>
                    <a:pt x="1427" y="1575"/>
                  </a:lnTo>
                  <a:lnTo>
                    <a:pt x="1425" y="1575"/>
                  </a:lnTo>
                  <a:lnTo>
                    <a:pt x="1425" y="1573"/>
                  </a:lnTo>
                  <a:lnTo>
                    <a:pt x="1427" y="1573"/>
                  </a:lnTo>
                  <a:lnTo>
                    <a:pt x="1427" y="1572"/>
                  </a:lnTo>
                  <a:lnTo>
                    <a:pt x="1427" y="1570"/>
                  </a:lnTo>
                  <a:lnTo>
                    <a:pt x="1427" y="1569"/>
                  </a:lnTo>
                  <a:lnTo>
                    <a:pt x="1428" y="1569"/>
                  </a:lnTo>
                  <a:lnTo>
                    <a:pt x="1427" y="1567"/>
                  </a:lnTo>
                  <a:lnTo>
                    <a:pt x="1427" y="1569"/>
                  </a:lnTo>
                  <a:lnTo>
                    <a:pt x="1425" y="1569"/>
                  </a:lnTo>
                  <a:lnTo>
                    <a:pt x="1425" y="1567"/>
                  </a:lnTo>
                  <a:lnTo>
                    <a:pt x="1425" y="1566"/>
                  </a:lnTo>
                  <a:lnTo>
                    <a:pt x="1427" y="1566"/>
                  </a:lnTo>
                  <a:lnTo>
                    <a:pt x="1427" y="1566"/>
                  </a:lnTo>
                  <a:lnTo>
                    <a:pt x="1428" y="1566"/>
                  </a:lnTo>
                  <a:lnTo>
                    <a:pt x="1428" y="1566"/>
                  </a:lnTo>
                  <a:lnTo>
                    <a:pt x="1427" y="1566"/>
                  </a:lnTo>
                  <a:lnTo>
                    <a:pt x="1427" y="1564"/>
                  </a:lnTo>
                  <a:lnTo>
                    <a:pt x="1428" y="1564"/>
                  </a:lnTo>
                  <a:lnTo>
                    <a:pt x="1430" y="1564"/>
                  </a:lnTo>
                  <a:lnTo>
                    <a:pt x="1430" y="1566"/>
                  </a:lnTo>
                  <a:lnTo>
                    <a:pt x="1431" y="1566"/>
                  </a:lnTo>
                  <a:lnTo>
                    <a:pt x="1431" y="1564"/>
                  </a:lnTo>
                  <a:lnTo>
                    <a:pt x="1430" y="1564"/>
                  </a:lnTo>
                  <a:lnTo>
                    <a:pt x="1430" y="1562"/>
                  </a:lnTo>
                  <a:lnTo>
                    <a:pt x="1428" y="1562"/>
                  </a:lnTo>
                  <a:lnTo>
                    <a:pt x="1428" y="1561"/>
                  </a:lnTo>
                  <a:lnTo>
                    <a:pt x="1428" y="1559"/>
                  </a:lnTo>
                  <a:lnTo>
                    <a:pt x="1427" y="1559"/>
                  </a:lnTo>
                  <a:lnTo>
                    <a:pt x="1425" y="1559"/>
                  </a:lnTo>
                  <a:lnTo>
                    <a:pt x="1425" y="1558"/>
                  </a:lnTo>
                  <a:lnTo>
                    <a:pt x="1427" y="1558"/>
                  </a:lnTo>
                  <a:lnTo>
                    <a:pt x="1428" y="1558"/>
                  </a:lnTo>
                  <a:lnTo>
                    <a:pt x="1428" y="1556"/>
                  </a:lnTo>
                  <a:lnTo>
                    <a:pt x="1428" y="1555"/>
                  </a:lnTo>
                  <a:lnTo>
                    <a:pt x="1430" y="1555"/>
                  </a:lnTo>
                  <a:lnTo>
                    <a:pt x="1428" y="1553"/>
                  </a:lnTo>
                  <a:lnTo>
                    <a:pt x="1427" y="1553"/>
                  </a:lnTo>
                  <a:lnTo>
                    <a:pt x="1427" y="1552"/>
                  </a:lnTo>
                  <a:lnTo>
                    <a:pt x="1427" y="1550"/>
                  </a:lnTo>
                  <a:lnTo>
                    <a:pt x="1428" y="1549"/>
                  </a:lnTo>
                  <a:lnTo>
                    <a:pt x="1428" y="1547"/>
                  </a:lnTo>
                  <a:lnTo>
                    <a:pt x="1428" y="1545"/>
                  </a:lnTo>
                  <a:lnTo>
                    <a:pt x="1430" y="1545"/>
                  </a:lnTo>
                  <a:lnTo>
                    <a:pt x="1430" y="1544"/>
                  </a:lnTo>
                  <a:lnTo>
                    <a:pt x="1428" y="1544"/>
                  </a:lnTo>
                  <a:lnTo>
                    <a:pt x="1427" y="1542"/>
                  </a:lnTo>
                  <a:lnTo>
                    <a:pt x="1428" y="1542"/>
                  </a:lnTo>
                  <a:lnTo>
                    <a:pt x="1428" y="1541"/>
                  </a:lnTo>
                  <a:lnTo>
                    <a:pt x="1428" y="1539"/>
                  </a:lnTo>
                  <a:lnTo>
                    <a:pt x="1430" y="1539"/>
                  </a:lnTo>
                  <a:lnTo>
                    <a:pt x="1430" y="1538"/>
                  </a:lnTo>
                  <a:lnTo>
                    <a:pt x="1428" y="1538"/>
                  </a:lnTo>
                  <a:lnTo>
                    <a:pt x="1428" y="1536"/>
                  </a:lnTo>
                  <a:lnTo>
                    <a:pt x="1430" y="1535"/>
                  </a:lnTo>
                  <a:lnTo>
                    <a:pt x="1430" y="1533"/>
                  </a:lnTo>
                  <a:lnTo>
                    <a:pt x="1431" y="1533"/>
                  </a:lnTo>
                  <a:lnTo>
                    <a:pt x="1431" y="1532"/>
                  </a:lnTo>
                  <a:lnTo>
                    <a:pt x="1430" y="1533"/>
                  </a:lnTo>
                  <a:lnTo>
                    <a:pt x="1428" y="1533"/>
                  </a:lnTo>
                  <a:lnTo>
                    <a:pt x="1428" y="1532"/>
                  </a:lnTo>
                  <a:lnTo>
                    <a:pt x="1428" y="1530"/>
                  </a:lnTo>
                  <a:lnTo>
                    <a:pt x="1430" y="1528"/>
                  </a:lnTo>
                  <a:lnTo>
                    <a:pt x="1428" y="1528"/>
                  </a:lnTo>
                  <a:lnTo>
                    <a:pt x="1428" y="1528"/>
                  </a:lnTo>
                  <a:lnTo>
                    <a:pt x="1427" y="1527"/>
                  </a:lnTo>
                  <a:lnTo>
                    <a:pt x="1425" y="1527"/>
                  </a:lnTo>
                  <a:lnTo>
                    <a:pt x="1425" y="1528"/>
                  </a:lnTo>
                  <a:lnTo>
                    <a:pt x="1425" y="1528"/>
                  </a:lnTo>
                  <a:lnTo>
                    <a:pt x="1423" y="1528"/>
                  </a:lnTo>
                  <a:lnTo>
                    <a:pt x="1423" y="1530"/>
                  </a:lnTo>
                  <a:lnTo>
                    <a:pt x="1422" y="1530"/>
                  </a:lnTo>
                  <a:lnTo>
                    <a:pt x="1420" y="1530"/>
                  </a:lnTo>
                  <a:lnTo>
                    <a:pt x="1419" y="1528"/>
                  </a:lnTo>
                  <a:lnTo>
                    <a:pt x="1419" y="1528"/>
                  </a:lnTo>
                  <a:lnTo>
                    <a:pt x="1417" y="1528"/>
                  </a:lnTo>
                  <a:lnTo>
                    <a:pt x="1417" y="1527"/>
                  </a:lnTo>
                  <a:lnTo>
                    <a:pt x="1416" y="1527"/>
                  </a:lnTo>
                  <a:lnTo>
                    <a:pt x="1416" y="1525"/>
                  </a:lnTo>
                  <a:lnTo>
                    <a:pt x="1416" y="1524"/>
                  </a:lnTo>
                  <a:lnTo>
                    <a:pt x="1416" y="1522"/>
                  </a:lnTo>
                  <a:lnTo>
                    <a:pt x="1416" y="1521"/>
                  </a:lnTo>
                  <a:lnTo>
                    <a:pt x="1414" y="1521"/>
                  </a:lnTo>
                  <a:lnTo>
                    <a:pt x="1416" y="1519"/>
                  </a:lnTo>
                  <a:lnTo>
                    <a:pt x="1416" y="1518"/>
                  </a:lnTo>
                  <a:lnTo>
                    <a:pt x="1416" y="1516"/>
                  </a:lnTo>
                  <a:lnTo>
                    <a:pt x="1416" y="1514"/>
                  </a:lnTo>
                  <a:lnTo>
                    <a:pt x="1416" y="1513"/>
                  </a:lnTo>
                  <a:lnTo>
                    <a:pt x="1416" y="1511"/>
                  </a:lnTo>
                  <a:lnTo>
                    <a:pt x="1416" y="1510"/>
                  </a:lnTo>
                  <a:lnTo>
                    <a:pt x="1416" y="1508"/>
                  </a:lnTo>
                  <a:lnTo>
                    <a:pt x="1416" y="1507"/>
                  </a:lnTo>
                  <a:lnTo>
                    <a:pt x="1416" y="1505"/>
                  </a:lnTo>
                  <a:lnTo>
                    <a:pt x="1417" y="1505"/>
                  </a:lnTo>
                  <a:lnTo>
                    <a:pt x="1419" y="1505"/>
                  </a:lnTo>
                  <a:lnTo>
                    <a:pt x="1419" y="1504"/>
                  </a:lnTo>
                  <a:lnTo>
                    <a:pt x="1417" y="1504"/>
                  </a:lnTo>
                  <a:lnTo>
                    <a:pt x="1417" y="1502"/>
                  </a:lnTo>
                  <a:lnTo>
                    <a:pt x="1419" y="1502"/>
                  </a:lnTo>
                  <a:lnTo>
                    <a:pt x="1419" y="1501"/>
                  </a:lnTo>
                  <a:lnTo>
                    <a:pt x="1419" y="1499"/>
                  </a:lnTo>
                  <a:lnTo>
                    <a:pt x="1419" y="1497"/>
                  </a:lnTo>
                  <a:lnTo>
                    <a:pt x="1419" y="1496"/>
                  </a:lnTo>
                  <a:lnTo>
                    <a:pt x="1417" y="1494"/>
                  </a:lnTo>
                  <a:lnTo>
                    <a:pt x="1417" y="1493"/>
                  </a:lnTo>
                  <a:lnTo>
                    <a:pt x="1416" y="1491"/>
                  </a:lnTo>
                  <a:lnTo>
                    <a:pt x="1416" y="1490"/>
                  </a:lnTo>
                  <a:lnTo>
                    <a:pt x="1414" y="1490"/>
                  </a:lnTo>
                  <a:lnTo>
                    <a:pt x="1414" y="1488"/>
                  </a:lnTo>
                  <a:lnTo>
                    <a:pt x="1414" y="1487"/>
                  </a:lnTo>
                  <a:lnTo>
                    <a:pt x="1414" y="1485"/>
                  </a:lnTo>
                  <a:lnTo>
                    <a:pt x="1414" y="1483"/>
                  </a:lnTo>
                  <a:lnTo>
                    <a:pt x="1414" y="1482"/>
                  </a:lnTo>
                  <a:lnTo>
                    <a:pt x="1413" y="1480"/>
                  </a:lnTo>
                  <a:lnTo>
                    <a:pt x="1413" y="1479"/>
                  </a:lnTo>
                  <a:lnTo>
                    <a:pt x="1411" y="1477"/>
                  </a:lnTo>
                  <a:lnTo>
                    <a:pt x="1411" y="1476"/>
                  </a:lnTo>
                  <a:lnTo>
                    <a:pt x="1411" y="1474"/>
                  </a:lnTo>
                  <a:lnTo>
                    <a:pt x="1411" y="1473"/>
                  </a:lnTo>
                  <a:lnTo>
                    <a:pt x="1411" y="1471"/>
                  </a:lnTo>
                  <a:lnTo>
                    <a:pt x="1411" y="1470"/>
                  </a:lnTo>
                  <a:lnTo>
                    <a:pt x="1413" y="1471"/>
                  </a:lnTo>
                  <a:lnTo>
                    <a:pt x="1414" y="1471"/>
                  </a:lnTo>
                  <a:lnTo>
                    <a:pt x="1414" y="1470"/>
                  </a:lnTo>
                  <a:lnTo>
                    <a:pt x="1416" y="1470"/>
                  </a:lnTo>
                  <a:lnTo>
                    <a:pt x="1416" y="1468"/>
                  </a:lnTo>
                  <a:lnTo>
                    <a:pt x="1416" y="1466"/>
                  </a:lnTo>
                  <a:lnTo>
                    <a:pt x="1416" y="1465"/>
                  </a:lnTo>
                  <a:lnTo>
                    <a:pt x="1416" y="1463"/>
                  </a:lnTo>
                  <a:lnTo>
                    <a:pt x="1417" y="1463"/>
                  </a:lnTo>
                  <a:lnTo>
                    <a:pt x="1417" y="1462"/>
                  </a:lnTo>
                  <a:lnTo>
                    <a:pt x="1417" y="1460"/>
                  </a:lnTo>
                  <a:lnTo>
                    <a:pt x="1417" y="1459"/>
                  </a:lnTo>
                  <a:lnTo>
                    <a:pt x="1417" y="1457"/>
                  </a:lnTo>
                  <a:lnTo>
                    <a:pt x="1417" y="1456"/>
                  </a:lnTo>
                  <a:lnTo>
                    <a:pt x="1417" y="1454"/>
                  </a:lnTo>
                  <a:lnTo>
                    <a:pt x="1419" y="1454"/>
                  </a:lnTo>
                  <a:lnTo>
                    <a:pt x="1419" y="1453"/>
                  </a:lnTo>
                  <a:lnTo>
                    <a:pt x="1419" y="1451"/>
                  </a:lnTo>
                  <a:lnTo>
                    <a:pt x="1419" y="1449"/>
                  </a:lnTo>
                  <a:lnTo>
                    <a:pt x="1420" y="1448"/>
                  </a:lnTo>
                  <a:lnTo>
                    <a:pt x="1420" y="1446"/>
                  </a:lnTo>
                  <a:lnTo>
                    <a:pt x="1420" y="1445"/>
                  </a:lnTo>
                  <a:lnTo>
                    <a:pt x="1422" y="1445"/>
                  </a:lnTo>
                  <a:lnTo>
                    <a:pt x="1422" y="1443"/>
                  </a:lnTo>
                  <a:lnTo>
                    <a:pt x="1422" y="1440"/>
                  </a:lnTo>
                  <a:lnTo>
                    <a:pt x="1422" y="1439"/>
                  </a:lnTo>
                  <a:lnTo>
                    <a:pt x="1423" y="1439"/>
                  </a:lnTo>
                  <a:lnTo>
                    <a:pt x="1423" y="1437"/>
                  </a:lnTo>
                  <a:lnTo>
                    <a:pt x="1423" y="1435"/>
                  </a:lnTo>
                  <a:lnTo>
                    <a:pt x="1423" y="1434"/>
                  </a:lnTo>
                  <a:lnTo>
                    <a:pt x="1423" y="1432"/>
                  </a:lnTo>
                  <a:lnTo>
                    <a:pt x="1423" y="1431"/>
                  </a:lnTo>
                  <a:lnTo>
                    <a:pt x="1423" y="1429"/>
                  </a:lnTo>
                  <a:lnTo>
                    <a:pt x="1423" y="1428"/>
                  </a:lnTo>
                  <a:lnTo>
                    <a:pt x="1425" y="1428"/>
                  </a:lnTo>
                  <a:lnTo>
                    <a:pt x="1425" y="1426"/>
                  </a:lnTo>
                  <a:lnTo>
                    <a:pt x="1425" y="1425"/>
                  </a:lnTo>
                  <a:lnTo>
                    <a:pt x="1427" y="1425"/>
                  </a:lnTo>
                  <a:lnTo>
                    <a:pt x="1427" y="1423"/>
                  </a:lnTo>
                  <a:lnTo>
                    <a:pt x="1427" y="1422"/>
                  </a:lnTo>
                  <a:lnTo>
                    <a:pt x="1425" y="1422"/>
                  </a:lnTo>
                  <a:lnTo>
                    <a:pt x="1425" y="1420"/>
                  </a:lnTo>
                  <a:lnTo>
                    <a:pt x="1425" y="1418"/>
                  </a:lnTo>
                  <a:lnTo>
                    <a:pt x="1425" y="1417"/>
                  </a:lnTo>
                  <a:lnTo>
                    <a:pt x="1425" y="1417"/>
                  </a:lnTo>
                  <a:lnTo>
                    <a:pt x="1427" y="1417"/>
                  </a:lnTo>
                  <a:lnTo>
                    <a:pt x="1427" y="1415"/>
                  </a:lnTo>
                  <a:lnTo>
                    <a:pt x="1427" y="1414"/>
                  </a:lnTo>
                  <a:lnTo>
                    <a:pt x="1427" y="1412"/>
                  </a:lnTo>
                  <a:lnTo>
                    <a:pt x="1427" y="1411"/>
                  </a:lnTo>
                  <a:lnTo>
                    <a:pt x="1427" y="1409"/>
                  </a:lnTo>
                  <a:lnTo>
                    <a:pt x="1427" y="1408"/>
                  </a:lnTo>
                  <a:lnTo>
                    <a:pt x="1427" y="1406"/>
                  </a:lnTo>
                  <a:lnTo>
                    <a:pt x="1425" y="1406"/>
                  </a:lnTo>
                  <a:lnTo>
                    <a:pt x="1425" y="1405"/>
                  </a:lnTo>
                  <a:lnTo>
                    <a:pt x="1425" y="1403"/>
                  </a:lnTo>
                  <a:lnTo>
                    <a:pt x="1425" y="1401"/>
                  </a:lnTo>
                  <a:lnTo>
                    <a:pt x="1425" y="1400"/>
                  </a:lnTo>
                  <a:lnTo>
                    <a:pt x="1425" y="1398"/>
                  </a:lnTo>
                  <a:lnTo>
                    <a:pt x="1423" y="1397"/>
                  </a:lnTo>
                  <a:lnTo>
                    <a:pt x="1423" y="1395"/>
                  </a:lnTo>
                  <a:lnTo>
                    <a:pt x="1423" y="1392"/>
                  </a:lnTo>
                  <a:lnTo>
                    <a:pt x="1422" y="1392"/>
                  </a:lnTo>
                  <a:lnTo>
                    <a:pt x="1422" y="1391"/>
                  </a:lnTo>
                  <a:lnTo>
                    <a:pt x="1422" y="1389"/>
                  </a:lnTo>
                  <a:lnTo>
                    <a:pt x="1422" y="1387"/>
                  </a:lnTo>
                  <a:lnTo>
                    <a:pt x="1422" y="1386"/>
                  </a:lnTo>
                  <a:lnTo>
                    <a:pt x="1420" y="1384"/>
                  </a:lnTo>
                  <a:lnTo>
                    <a:pt x="1422" y="1383"/>
                  </a:lnTo>
                  <a:lnTo>
                    <a:pt x="1420" y="1383"/>
                  </a:lnTo>
                  <a:lnTo>
                    <a:pt x="1422" y="1381"/>
                  </a:lnTo>
                  <a:lnTo>
                    <a:pt x="1422" y="1380"/>
                  </a:lnTo>
                  <a:lnTo>
                    <a:pt x="1423" y="1380"/>
                  </a:lnTo>
                  <a:lnTo>
                    <a:pt x="1423" y="1380"/>
                  </a:lnTo>
                  <a:lnTo>
                    <a:pt x="1425" y="1380"/>
                  </a:lnTo>
                  <a:lnTo>
                    <a:pt x="1425" y="1378"/>
                  </a:lnTo>
                  <a:lnTo>
                    <a:pt x="1423" y="1378"/>
                  </a:lnTo>
                  <a:lnTo>
                    <a:pt x="1423" y="1377"/>
                  </a:lnTo>
                  <a:lnTo>
                    <a:pt x="1425" y="1377"/>
                  </a:lnTo>
                  <a:lnTo>
                    <a:pt x="1425" y="1375"/>
                  </a:lnTo>
                  <a:lnTo>
                    <a:pt x="1425" y="1374"/>
                  </a:lnTo>
                  <a:lnTo>
                    <a:pt x="1425" y="1372"/>
                  </a:lnTo>
                  <a:lnTo>
                    <a:pt x="1423" y="1370"/>
                  </a:lnTo>
                  <a:lnTo>
                    <a:pt x="1423" y="1369"/>
                  </a:lnTo>
                  <a:lnTo>
                    <a:pt x="1423" y="1367"/>
                  </a:lnTo>
                  <a:lnTo>
                    <a:pt x="1422" y="1367"/>
                  </a:lnTo>
                  <a:lnTo>
                    <a:pt x="1422" y="1366"/>
                  </a:lnTo>
                  <a:lnTo>
                    <a:pt x="1422" y="1364"/>
                  </a:lnTo>
                  <a:lnTo>
                    <a:pt x="1422" y="1363"/>
                  </a:lnTo>
                  <a:lnTo>
                    <a:pt x="1420" y="1363"/>
                  </a:lnTo>
                  <a:lnTo>
                    <a:pt x="1422" y="1361"/>
                  </a:lnTo>
                  <a:lnTo>
                    <a:pt x="1422" y="1360"/>
                  </a:lnTo>
                  <a:lnTo>
                    <a:pt x="1423" y="1360"/>
                  </a:lnTo>
                  <a:lnTo>
                    <a:pt x="1423" y="1358"/>
                  </a:lnTo>
                  <a:lnTo>
                    <a:pt x="1423" y="1356"/>
                  </a:lnTo>
                  <a:lnTo>
                    <a:pt x="1425" y="1355"/>
                  </a:lnTo>
                  <a:lnTo>
                    <a:pt x="1423" y="1355"/>
                  </a:lnTo>
                  <a:lnTo>
                    <a:pt x="1423" y="1353"/>
                  </a:lnTo>
                  <a:lnTo>
                    <a:pt x="1425" y="1353"/>
                  </a:lnTo>
                  <a:lnTo>
                    <a:pt x="1425" y="1352"/>
                  </a:lnTo>
                  <a:lnTo>
                    <a:pt x="1425" y="1350"/>
                  </a:lnTo>
                  <a:lnTo>
                    <a:pt x="1425" y="1349"/>
                  </a:lnTo>
                  <a:lnTo>
                    <a:pt x="1425" y="1347"/>
                  </a:lnTo>
                  <a:lnTo>
                    <a:pt x="1425" y="1346"/>
                  </a:lnTo>
                  <a:lnTo>
                    <a:pt x="1427" y="1346"/>
                  </a:lnTo>
                  <a:lnTo>
                    <a:pt x="1427" y="1344"/>
                  </a:lnTo>
                  <a:lnTo>
                    <a:pt x="1427" y="1343"/>
                  </a:lnTo>
                  <a:lnTo>
                    <a:pt x="1427" y="1341"/>
                  </a:lnTo>
                  <a:lnTo>
                    <a:pt x="1427" y="1341"/>
                  </a:lnTo>
                  <a:lnTo>
                    <a:pt x="1425" y="1341"/>
                  </a:lnTo>
                  <a:lnTo>
                    <a:pt x="1425" y="1339"/>
                  </a:lnTo>
                  <a:lnTo>
                    <a:pt x="1427" y="1339"/>
                  </a:lnTo>
                  <a:lnTo>
                    <a:pt x="1427" y="1338"/>
                  </a:lnTo>
                  <a:lnTo>
                    <a:pt x="1427" y="1336"/>
                  </a:lnTo>
                  <a:lnTo>
                    <a:pt x="1427" y="1335"/>
                  </a:lnTo>
                  <a:lnTo>
                    <a:pt x="1428" y="1335"/>
                  </a:lnTo>
                  <a:lnTo>
                    <a:pt x="1428" y="1333"/>
                  </a:lnTo>
                  <a:lnTo>
                    <a:pt x="1428" y="1332"/>
                  </a:lnTo>
                  <a:lnTo>
                    <a:pt x="1428" y="1330"/>
                  </a:lnTo>
                  <a:lnTo>
                    <a:pt x="1428" y="1329"/>
                  </a:lnTo>
                  <a:lnTo>
                    <a:pt x="1428" y="1327"/>
                  </a:lnTo>
                  <a:lnTo>
                    <a:pt x="1428" y="1326"/>
                  </a:lnTo>
                  <a:lnTo>
                    <a:pt x="1428" y="1324"/>
                  </a:lnTo>
                  <a:lnTo>
                    <a:pt x="1427" y="1322"/>
                  </a:lnTo>
                  <a:lnTo>
                    <a:pt x="1427" y="1321"/>
                  </a:lnTo>
                  <a:lnTo>
                    <a:pt x="1427" y="1319"/>
                  </a:lnTo>
                  <a:lnTo>
                    <a:pt x="1428" y="1319"/>
                  </a:lnTo>
                  <a:lnTo>
                    <a:pt x="1428" y="1318"/>
                  </a:lnTo>
                  <a:lnTo>
                    <a:pt x="1430" y="1316"/>
                  </a:lnTo>
                  <a:lnTo>
                    <a:pt x="1430" y="1315"/>
                  </a:lnTo>
                  <a:lnTo>
                    <a:pt x="1430" y="1313"/>
                  </a:lnTo>
                  <a:lnTo>
                    <a:pt x="1428" y="1312"/>
                  </a:lnTo>
                  <a:lnTo>
                    <a:pt x="1430" y="1312"/>
                  </a:lnTo>
                  <a:lnTo>
                    <a:pt x="1430" y="1310"/>
                  </a:lnTo>
                  <a:lnTo>
                    <a:pt x="1428" y="1310"/>
                  </a:lnTo>
                  <a:lnTo>
                    <a:pt x="1428" y="1308"/>
                  </a:lnTo>
                  <a:lnTo>
                    <a:pt x="1428" y="1307"/>
                  </a:lnTo>
                  <a:lnTo>
                    <a:pt x="1428" y="1305"/>
                  </a:lnTo>
                  <a:lnTo>
                    <a:pt x="1427" y="1305"/>
                  </a:lnTo>
                  <a:lnTo>
                    <a:pt x="1427" y="1304"/>
                  </a:lnTo>
                  <a:lnTo>
                    <a:pt x="1428" y="1304"/>
                  </a:lnTo>
                  <a:lnTo>
                    <a:pt x="1428" y="1304"/>
                  </a:lnTo>
                  <a:lnTo>
                    <a:pt x="1428" y="1302"/>
                  </a:lnTo>
                  <a:lnTo>
                    <a:pt x="1428" y="1301"/>
                  </a:lnTo>
                  <a:lnTo>
                    <a:pt x="1428" y="1299"/>
                  </a:lnTo>
                  <a:lnTo>
                    <a:pt x="1428" y="1298"/>
                  </a:lnTo>
                  <a:lnTo>
                    <a:pt x="1428" y="1296"/>
                  </a:lnTo>
                  <a:lnTo>
                    <a:pt x="1428" y="1295"/>
                  </a:lnTo>
                  <a:lnTo>
                    <a:pt x="1428" y="1293"/>
                  </a:lnTo>
                  <a:lnTo>
                    <a:pt x="1428" y="1291"/>
                  </a:lnTo>
                  <a:lnTo>
                    <a:pt x="1427" y="1291"/>
                  </a:lnTo>
                  <a:lnTo>
                    <a:pt x="1427" y="1290"/>
                  </a:lnTo>
                  <a:lnTo>
                    <a:pt x="1425" y="1290"/>
                  </a:lnTo>
                  <a:lnTo>
                    <a:pt x="1425" y="1288"/>
                  </a:lnTo>
                  <a:lnTo>
                    <a:pt x="1427" y="1288"/>
                  </a:lnTo>
                  <a:lnTo>
                    <a:pt x="1427" y="1287"/>
                  </a:lnTo>
                  <a:lnTo>
                    <a:pt x="1428" y="1287"/>
                  </a:lnTo>
                  <a:lnTo>
                    <a:pt x="1428" y="1285"/>
                  </a:lnTo>
                  <a:lnTo>
                    <a:pt x="1430" y="1285"/>
                  </a:lnTo>
                  <a:lnTo>
                    <a:pt x="1430" y="1284"/>
                  </a:lnTo>
                  <a:lnTo>
                    <a:pt x="1428" y="1282"/>
                  </a:lnTo>
                  <a:lnTo>
                    <a:pt x="1430" y="1282"/>
                  </a:lnTo>
                  <a:lnTo>
                    <a:pt x="1430" y="1281"/>
                  </a:lnTo>
                  <a:lnTo>
                    <a:pt x="1430" y="1279"/>
                  </a:lnTo>
                  <a:lnTo>
                    <a:pt x="1430" y="1278"/>
                  </a:lnTo>
                  <a:lnTo>
                    <a:pt x="1430" y="1276"/>
                  </a:lnTo>
                  <a:lnTo>
                    <a:pt x="1430" y="1274"/>
                  </a:lnTo>
                  <a:lnTo>
                    <a:pt x="1430" y="1273"/>
                  </a:lnTo>
                  <a:lnTo>
                    <a:pt x="1430" y="1271"/>
                  </a:lnTo>
                  <a:lnTo>
                    <a:pt x="1430" y="1270"/>
                  </a:lnTo>
                  <a:lnTo>
                    <a:pt x="1430" y="1268"/>
                  </a:lnTo>
                  <a:lnTo>
                    <a:pt x="1430" y="1267"/>
                  </a:lnTo>
                  <a:lnTo>
                    <a:pt x="1431" y="1267"/>
                  </a:lnTo>
                  <a:lnTo>
                    <a:pt x="1431" y="1267"/>
                  </a:lnTo>
                  <a:lnTo>
                    <a:pt x="1431" y="1265"/>
                  </a:lnTo>
                  <a:lnTo>
                    <a:pt x="1430" y="1265"/>
                  </a:lnTo>
                  <a:lnTo>
                    <a:pt x="1431" y="1264"/>
                  </a:lnTo>
                  <a:lnTo>
                    <a:pt x="1430" y="1264"/>
                  </a:lnTo>
                  <a:lnTo>
                    <a:pt x="1430" y="1262"/>
                  </a:lnTo>
                  <a:lnTo>
                    <a:pt x="1430" y="1260"/>
                  </a:lnTo>
                  <a:lnTo>
                    <a:pt x="1430" y="1259"/>
                  </a:lnTo>
                  <a:lnTo>
                    <a:pt x="1430" y="1257"/>
                  </a:lnTo>
                  <a:lnTo>
                    <a:pt x="1428" y="1257"/>
                  </a:lnTo>
                  <a:lnTo>
                    <a:pt x="1428" y="1256"/>
                  </a:lnTo>
                  <a:lnTo>
                    <a:pt x="1428" y="1254"/>
                  </a:lnTo>
                  <a:lnTo>
                    <a:pt x="1428" y="1253"/>
                  </a:lnTo>
                  <a:lnTo>
                    <a:pt x="1428" y="1251"/>
                  </a:lnTo>
                  <a:lnTo>
                    <a:pt x="1428" y="1250"/>
                  </a:lnTo>
                  <a:lnTo>
                    <a:pt x="1428" y="1248"/>
                  </a:lnTo>
                  <a:lnTo>
                    <a:pt x="1428" y="1247"/>
                  </a:lnTo>
                  <a:lnTo>
                    <a:pt x="1428" y="1245"/>
                  </a:lnTo>
                  <a:lnTo>
                    <a:pt x="1428" y="1243"/>
                  </a:lnTo>
                  <a:lnTo>
                    <a:pt x="1428" y="1242"/>
                  </a:lnTo>
                  <a:lnTo>
                    <a:pt x="1428" y="1240"/>
                  </a:lnTo>
                  <a:lnTo>
                    <a:pt x="1427" y="1239"/>
                  </a:lnTo>
                  <a:lnTo>
                    <a:pt x="1427" y="1237"/>
                  </a:lnTo>
                  <a:lnTo>
                    <a:pt x="1427" y="1236"/>
                  </a:lnTo>
                  <a:lnTo>
                    <a:pt x="1427" y="1234"/>
                  </a:lnTo>
                  <a:lnTo>
                    <a:pt x="1425" y="1233"/>
                  </a:lnTo>
                  <a:lnTo>
                    <a:pt x="1425" y="1231"/>
                  </a:lnTo>
                  <a:lnTo>
                    <a:pt x="1425" y="1229"/>
                  </a:lnTo>
                  <a:lnTo>
                    <a:pt x="1425" y="1229"/>
                  </a:lnTo>
                  <a:lnTo>
                    <a:pt x="1425" y="1228"/>
                  </a:lnTo>
                  <a:lnTo>
                    <a:pt x="1425" y="1226"/>
                  </a:lnTo>
                  <a:lnTo>
                    <a:pt x="1425" y="1225"/>
                  </a:lnTo>
                  <a:lnTo>
                    <a:pt x="1423" y="1225"/>
                  </a:lnTo>
                  <a:lnTo>
                    <a:pt x="1422" y="1223"/>
                  </a:lnTo>
                  <a:lnTo>
                    <a:pt x="1420" y="1223"/>
                  </a:lnTo>
                  <a:lnTo>
                    <a:pt x="1419" y="1222"/>
                  </a:lnTo>
                  <a:lnTo>
                    <a:pt x="1417" y="1222"/>
                  </a:lnTo>
                  <a:lnTo>
                    <a:pt x="1417" y="1220"/>
                  </a:lnTo>
                  <a:lnTo>
                    <a:pt x="1416" y="1219"/>
                  </a:lnTo>
                  <a:lnTo>
                    <a:pt x="1414" y="1219"/>
                  </a:lnTo>
                  <a:lnTo>
                    <a:pt x="1414" y="1217"/>
                  </a:lnTo>
                  <a:lnTo>
                    <a:pt x="1413" y="1217"/>
                  </a:lnTo>
                  <a:lnTo>
                    <a:pt x="1411" y="1217"/>
                  </a:lnTo>
                  <a:lnTo>
                    <a:pt x="1411" y="1216"/>
                  </a:lnTo>
                  <a:lnTo>
                    <a:pt x="1411" y="1214"/>
                  </a:lnTo>
                  <a:lnTo>
                    <a:pt x="1411" y="1212"/>
                  </a:lnTo>
                  <a:lnTo>
                    <a:pt x="1410" y="1212"/>
                  </a:lnTo>
                  <a:lnTo>
                    <a:pt x="1410" y="1211"/>
                  </a:lnTo>
                  <a:lnTo>
                    <a:pt x="1408" y="1211"/>
                  </a:lnTo>
                  <a:lnTo>
                    <a:pt x="1406" y="1211"/>
                  </a:lnTo>
                  <a:lnTo>
                    <a:pt x="1405" y="1209"/>
                  </a:lnTo>
                  <a:lnTo>
                    <a:pt x="1403" y="1209"/>
                  </a:lnTo>
                  <a:lnTo>
                    <a:pt x="1403" y="1208"/>
                  </a:lnTo>
                  <a:lnTo>
                    <a:pt x="1402" y="1208"/>
                  </a:lnTo>
                  <a:lnTo>
                    <a:pt x="1400" y="1208"/>
                  </a:lnTo>
                  <a:lnTo>
                    <a:pt x="1400" y="1206"/>
                  </a:lnTo>
                  <a:lnTo>
                    <a:pt x="1399" y="1206"/>
                  </a:lnTo>
                  <a:lnTo>
                    <a:pt x="1399" y="1205"/>
                  </a:lnTo>
                  <a:lnTo>
                    <a:pt x="1397" y="1203"/>
                  </a:lnTo>
                  <a:lnTo>
                    <a:pt x="1397" y="1203"/>
                  </a:lnTo>
                  <a:lnTo>
                    <a:pt x="1396" y="1203"/>
                  </a:lnTo>
                  <a:lnTo>
                    <a:pt x="1394" y="1203"/>
                  </a:lnTo>
                  <a:lnTo>
                    <a:pt x="1393" y="1202"/>
                  </a:lnTo>
                  <a:lnTo>
                    <a:pt x="1389" y="1200"/>
                  </a:lnTo>
                  <a:lnTo>
                    <a:pt x="1388" y="1200"/>
                  </a:lnTo>
                  <a:lnTo>
                    <a:pt x="1388" y="1199"/>
                  </a:lnTo>
                  <a:lnTo>
                    <a:pt x="1386" y="1199"/>
                  </a:lnTo>
                  <a:lnTo>
                    <a:pt x="1385" y="1199"/>
                  </a:lnTo>
                  <a:lnTo>
                    <a:pt x="1385" y="1197"/>
                  </a:lnTo>
                  <a:lnTo>
                    <a:pt x="1383" y="1197"/>
                  </a:lnTo>
                  <a:lnTo>
                    <a:pt x="1382" y="1197"/>
                  </a:lnTo>
                  <a:lnTo>
                    <a:pt x="1380" y="1197"/>
                  </a:lnTo>
                  <a:lnTo>
                    <a:pt x="1380" y="1195"/>
                  </a:lnTo>
                  <a:lnTo>
                    <a:pt x="1379" y="1195"/>
                  </a:lnTo>
                  <a:lnTo>
                    <a:pt x="1377" y="1195"/>
                  </a:lnTo>
                  <a:lnTo>
                    <a:pt x="1377" y="1194"/>
                  </a:lnTo>
                  <a:lnTo>
                    <a:pt x="1376" y="1192"/>
                  </a:lnTo>
                  <a:lnTo>
                    <a:pt x="1374" y="1192"/>
                  </a:lnTo>
                  <a:lnTo>
                    <a:pt x="1374" y="1192"/>
                  </a:lnTo>
                  <a:lnTo>
                    <a:pt x="1372" y="1192"/>
                  </a:lnTo>
                  <a:lnTo>
                    <a:pt x="1371" y="1192"/>
                  </a:lnTo>
                  <a:lnTo>
                    <a:pt x="1371" y="1191"/>
                  </a:lnTo>
                  <a:lnTo>
                    <a:pt x="1369" y="1191"/>
                  </a:lnTo>
                  <a:lnTo>
                    <a:pt x="1368" y="1191"/>
                  </a:lnTo>
                  <a:lnTo>
                    <a:pt x="1366" y="1189"/>
                  </a:lnTo>
                  <a:lnTo>
                    <a:pt x="1365" y="1189"/>
                  </a:lnTo>
                  <a:lnTo>
                    <a:pt x="1363" y="1188"/>
                  </a:lnTo>
                  <a:lnTo>
                    <a:pt x="1362" y="1188"/>
                  </a:lnTo>
                  <a:lnTo>
                    <a:pt x="1362" y="1186"/>
                  </a:lnTo>
                  <a:lnTo>
                    <a:pt x="1360" y="1186"/>
                  </a:lnTo>
                  <a:lnTo>
                    <a:pt x="1360" y="1185"/>
                  </a:lnTo>
                  <a:lnTo>
                    <a:pt x="1360" y="1183"/>
                  </a:lnTo>
                  <a:lnTo>
                    <a:pt x="1358" y="1181"/>
                  </a:lnTo>
                  <a:lnTo>
                    <a:pt x="1358" y="1180"/>
                  </a:lnTo>
                  <a:lnTo>
                    <a:pt x="1357" y="1180"/>
                  </a:lnTo>
                  <a:lnTo>
                    <a:pt x="1355" y="1180"/>
                  </a:lnTo>
                  <a:lnTo>
                    <a:pt x="1355" y="1178"/>
                  </a:lnTo>
                  <a:lnTo>
                    <a:pt x="1354" y="1178"/>
                  </a:lnTo>
                  <a:lnTo>
                    <a:pt x="1352" y="1177"/>
                  </a:lnTo>
                  <a:lnTo>
                    <a:pt x="1352" y="1175"/>
                  </a:lnTo>
                  <a:lnTo>
                    <a:pt x="1351" y="1175"/>
                  </a:lnTo>
                  <a:lnTo>
                    <a:pt x="1351" y="1174"/>
                  </a:lnTo>
                  <a:lnTo>
                    <a:pt x="1349" y="1174"/>
                  </a:lnTo>
                  <a:lnTo>
                    <a:pt x="1349" y="1172"/>
                  </a:lnTo>
                  <a:lnTo>
                    <a:pt x="1349" y="1171"/>
                  </a:lnTo>
                  <a:lnTo>
                    <a:pt x="1348" y="1171"/>
                  </a:lnTo>
                  <a:lnTo>
                    <a:pt x="1346" y="1171"/>
                  </a:lnTo>
                  <a:lnTo>
                    <a:pt x="1346" y="1169"/>
                  </a:lnTo>
                  <a:lnTo>
                    <a:pt x="1346" y="1168"/>
                  </a:lnTo>
                  <a:lnTo>
                    <a:pt x="1346" y="1166"/>
                  </a:lnTo>
                  <a:lnTo>
                    <a:pt x="1348" y="1166"/>
                  </a:lnTo>
                  <a:lnTo>
                    <a:pt x="1348" y="1164"/>
                  </a:lnTo>
                  <a:lnTo>
                    <a:pt x="1348" y="1163"/>
                  </a:lnTo>
                  <a:lnTo>
                    <a:pt x="1348" y="1161"/>
                  </a:lnTo>
                  <a:lnTo>
                    <a:pt x="1348" y="1160"/>
                  </a:lnTo>
                  <a:lnTo>
                    <a:pt x="1346" y="1160"/>
                  </a:lnTo>
                  <a:lnTo>
                    <a:pt x="1346" y="1158"/>
                  </a:lnTo>
                  <a:lnTo>
                    <a:pt x="1345" y="1157"/>
                  </a:lnTo>
                  <a:lnTo>
                    <a:pt x="1343" y="1155"/>
                  </a:lnTo>
                  <a:lnTo>
                    <a:pt x="1343" y="1155"/>
                  </a:lnTo>
                  <a:lnTo>
                    <a:pt x="1343" y="1154"/>
                  </a:lnTo>
                  <a:lnTo>
                    <a:pt x="1341" y="1154"/>
                  </a:lnTo>
                  <a:lnTo>
                    <a:pt x="1341" y="1152"/>
                  </a:lnTo>
                  <a:lnTo>
                    <a:pt x="1340" y="1152"/>
                  </a:lnTo>
                  <a:lnTo>
                    <a:pt x="1340" y="1151"/>
                  </a:lnTo>
                  <a:lnTo>
                    <a:pt x="1338" y="1149"/>
                  </a:lnTo>
                  <a:lnTo>
                    <a:pt x="1338" y="1147"/>
                  </a:lnTo>
                  <a:lnTo>
                    <a:pt x="1337" y="1146"/>
                  </a:lnTo>
                  <a:lnTo>
                    <a:pt x="1335" y="1146"/>
                  </a:lnTo>
                  <a:lnTo>
                    <a:pt x="1335" y="1144"/>
                  </a:lnTo>
                  <a:lnTo>
                    <a:pt x="1334" y="1143"/>
                  </a:lnTo>
                  <a:lnTo>
                    <a:pt x="1334" y="1141"/>
                  </a:lnTo>
                  <a:lnTo>
                    <a:pt x="1332" y="1140"/>
                  </a:lnTo>
                  <a:lnTo>
                    <a:pt x="1334" y="1140"/>
                  </a:lnTo>
                  <a:lnTo>
                    <a:pt x="1332" y="1138"/>
                  </a:lnTo>
                  <a:lnTo>
                    <a:pt x="1332" y="1137"/>
                  </a:lnTo>
                  <a:lnTo>
                    <a:pt x="1331" y="1137"/>
                  </a:lnTo>
                  <a:lnTo>
                    <a:pt x="1331" y="1135"/>
                  </a:lnTo>
                  <a:lnTo>
                    <a:pt x="1329" y="1135"/>
                  </a:lnTo>
                  <a:lnTo>
                    <a:pt x="1329" y="1133"/>
                  </a:lnTo>
                  <a:lnTo>
                    <a:pt x="1326" y="1133"/>
                  </a:lnTo>
                  <a:lnTo>
                    <a:pt x="1326" y="1132"/>
                  </a:lnTo>
                  <a:lnTo>
                    <a:pt x="1328" y="1132"/>
                  </a:lnTo>
                  <a:lnTo>
                    <a:pt x="1328" y="1130"/>
                  </a:lnTo>
                  <a:lnTo>
                    <a:pt x="1326" y="1130"/>
                  </a:lnTo>
                  <a:lnTo>
                    <a:pt x="1326" y="1129"/>
                  </a:lnTo>
                  <a:lnTo>
                    <a:pt x="1326" y="1127"/>
                  </a:lnTo>
                  <a:lnTo>
                    <a:pt x="1324" y="1127"/>
                  </a:lnTo>
                  <a:lnTo>
                    <a:pt x="1324" y="1126"/>
                  </a:lnTo>
                  <a:lnTo>
                    <a:pt x="1323" y="1124"/>
                  </a:lnTo>
                  <a:lnTo>
                    <a:pt x="1323" y="1123"/>
                  </a:lnTo>
                  <a:lnTo>
                    <a:pt x="1323" y="1121"/>
                  </a:lnTo>
                  <a:lnTo>
                    <a:pt x="1321" y="1120"/>
                  </a:lnTo>
                  <a:lnTo>
                    <a:pt x="1321" y="1118"/>
                  </a:lnTo>
                  <a:lnTo>
                    <a:pt x="1320" y="1118"/>
                  </a:lnTo>
                  <a:lnTo>
                    <a:pt x="1320" y="1118"/>
                  </a:lnTo>
                  <a:lnTo>
                    <a:pt x="1320" y="1116"/>
                  </a:lnTo>
                  <a:lnTo>
                    <a:pt x="1318" y="1116"/>
                  </a:lnTo>
                  <a:lnTo>
                    <a:pt x="1318" y="1115"/>
                  </a:lnTo>
                  <a:lnTo>
                    <a:pt x="1318" y="1113"/>
                  </a:lnTo>
                  <a:lnTo>
                    <a:pt x="1318" y="1112"/>
                  </a:lnTo>
                  <a:lnTo>
                    <a:pt x="1317" y="1112"/>
                  </a:lnTo>
                  <a:lnTo>
                    <a:pt x="1317" y="1110"/>
                  </a:lnTo>
                  <a:lnTo>
                    <a:pt x="1317" y="1109"/>
                  </a:lnTo>
                  <a:lnTo>
                    <a:pt x="1315" y="1109"/>
                  </a:lnTo>
                  <a:lnTo>
                    <a:pt x="1315" y="1107"/>
                  </a:lnTo>
                  <a:lnTo>
                    <a:pt x="1315" y="1106"/>
                  </a:lnTo>
                  <a:lnTo>
                    <a:pt x="1314" y="1106"/>
                  </a:lnTo>
                  <a:lnTo>
                    <a:pt x="1314" y="1104"/>
                  </a:lnTo>
                  <a:lnTo>
                    <a:pt x="1312" y="1102"/>
                  </a:lnTo>
                  <a:lnTo>
                    <a:pt x="1312" y="1101"/>
                  </a:lnTo>
                  <a:lnTo>
                    <a:pt x="1311" y="1099"/>
                  </a:lnTo>
                  <a:lnTo>
                    <a:pt x="1311" y="1098"/>
                  </a:lnTo>
                  <a:lnTo>
                    <a:pt x="1311" y="1096"/>
                  </a:lnTo>
                  <a:lnTo>
                    <a:pt x="1309" y="1096"/>
                  </a:lnTo>
                  <a:lnTo>
                    <a:pt x="1309" y="1095"/>
                  </a:lnTo>
                  <a:lnTo>
                    <a:pt x="1307" y="1093"/>
                  </a:lnTo>
                  <a:lnTo>
                    <a:pt x="1307" y="1092"/>
                  </a:lnTo>
                  <a:lnTo>
                    <a:pt x="1306" y="1090"/>
                  </a:lnTo>
                  <a:lnTo>
                    <a:pt x="1304" y="1090"/>
                  </a:lnTo>
                  <a:lnTo>
                    <a:pt x="1303" y="1089"/>
                  </a:lnTo>
                  <a:lnTo>
                    <a:pt x="1303" y="1087"/>
                  </a:lnTo>
                  <a:lnTo>
                    <a:pt x="1301" y="1087"/>
                  </a:lnTo>
                  <a:lnTo>
                    <a:pt x="1301" y="1085"/>
                  </a:lnTo>
                  <a:lnTo>
                    <a:pt x="1301" y="1084"/>
                  </a:lnTo>
                  <a:lnTo>
                    <a:pt x="1300" y="1082"/>
                  </a:lnTo>
                  <a:lnTo>
                    <a:pt x="1300" y="1081"/>
                  </a:lnTo>
                  <a:lnTo>
                    <a:pt x="1298" y="1081"/>
                  </a:lnTo>
                  <a:lnTo>
                    <a:pt x="1298" y="1081"/>
                  </a:lnTo>
                  <a:lnTo>
                    <a:pt x="1298" y="1079"/>
                  </a:lnTo>
                  <a:lnTo>
                    <a:pt x="1297" y="1079"/>
                  </a:lnTo>
                  <a:lnTo>
                    <a:pt x="1295" y="1078"/>
                  </a:lnTo>
                  <a:lnTo>
                    <a:pt x="1295" y="1076"/>
                  </a:lnTo>
                  <a:lnTo>
                    <a:pt x="1294" y="1076"/>
                  </a:lnTo>
                  <a:lnTo>
                    <a:pt x="1294" y="1075"/>
                  </a:lnTo>
                  <a:lnTo>
                    <a:pt x="1292" y="1073"/>
                  </a:lnTo>
                  <a:lnTo>
                    <a:pt x="1290" y="1073"/>
                  </a:lnTo>
                  <a:lnTo>
                    <a:pt x="1289" y="1072"/>
                  </a:lnTo>
                  <a:lnTo>
                    <a:pt x="1287" y="1070"/>
                  </a:lnTo>
                  <a:lnTo>
                    <a:pt x="1284" y="1068"/>
                  </a:lnTo>
                  <a:lnTo>
                    <a:pt x="1283" y="1067"/>
                  </a:lnTo>
                  <a:lnTo>
                    <a:pt x="1281" y="1067"/>
                  </a:lnTo>
                  <a:lnTo>
                    <a:pt x="1281" y="1065"/>
                  </a:lnTo>
                  <a:lnTo>
                    <a:pt x="1280" y="1065"/>
                  </a:lnTo>
                  <a:lnTo>
                    <a:pt x="1280" y="1064"/>
                  </a:lnTo>
                  <a:lnTo>
                    <a:pt x="1278" y="1064"/>
                  </a:lnTo>
                  <a:lnTo>
                    <a:pt x="1278" y="1062"/>
                  </a:lnTo>
                  <a:lnTo>
                    <a:pt x="1280" y="1062"/>
                  </a:lnTo>
                  <a:lnTo>
                    <a:pt x="1280" y="1061"/>
                  </a:lnTo>
                  <a:lnTo>
                    <a:pt x="1281" y="1062"/>
                  </a:lnTo>
                  <a:lnTo>
                    <a:pt x="1283" y="1061"/>
                  </a:lnTo>
                  <a:lnTo>
                    <a:pt x="1283" y="1059"/>
                  </a:lnTo>
                  <a:lnTo>
                    <a:pt x="1283" y="1058"/>
                  </a:lnTo>
                  <a:lnTo>
                    <a:pt x="1281" y="1056"/>
                  </a:lnTo>
                  <a:lnTo>
                    <a:pt x="1280" y="1054"/>
                  </a:lnTo>
                  <a:lnTo>
                    <a:pt x="1278" y="1054"/>
                  </a:lnTo>
                  <a:lnTo>
                    <a:pt x="1278" y="1053"/>
                  </a:lnTo>
                  <a:lnTo>
                    <a:pt x="1278" y="1051"/>
                  </a:lnTo>
                  <a:lnTo>
                    <a:pt x="1280" y="1051"/>
                  </a:lnTo>
                  <a:lnTo>
                    <a:pt x="1280" y="1050"/>
                  </a:lnTo>
                  <a:lnTo>
                    <a:pt x="1278" y="1050"/>
                  </a:lnTo>
                  <a:lnTo>
                    <a:pt x="1278" y="1048"/>
                  </a:lnTo>
                  <a:lnTo>
                    <a:pt x="1277" y="1048"/>
                  </a:lnTo>
                  <a:lnTo>
                    <a:pt x="1277" y="1047"/>
                  </a:lnTo>
                  <a:lnTo>
                    <a:pt x="1275" y="1047"/>
                  </a:lnTo>
                  <a:lnTo>
                    <a:pt x="1275" y="1045"/>
                  </a:lnTo>
                  <a:lnTo>
                    <a:pt x="1277" y="1045"/>
                  </a:lnTo>
                  <a:lnTo>
                    <a:pt x="1277" y="1044"/>
                  </a:lnTo>
                  <a:lnTo>
                    <a:pt x="1277" y="1044"/>
                  </a:lnTo>
                  <a:lnTo>
                    <a:pt x="1277" y="1042"/>
                  </a:lnTo>
                  <a:lnTo>
                    <a:pt x="1278" y="1041"/>
                  </a:lnTo>
                  <a:lnTo>
                    <a:pt x="1278" y="1039"/>
                  </a:lnTo>
                  <a:lnTo>
                    <a:pt x="1280" y="1039"/>
                  </a:lnTo>
                  <a:lnTo>
                    <a:pt x="1280" y="1037"/>
                  </a:lnTo>
                  <a:lnTo>
                    <a:pt x="1281" y="1037"/>
                  </a:lnTo>
                  <a:lnTo>
                    <a:pt x="1281" y="1036"/>
                  </a:lnTo>
                  <a:lnTo>
                    <a:pt x="1283" y="1036"/>
                  </a:lnTo>
                  <a:lnTo>
                    <a:pt x="1283" y="1034"/>
                  </a:lnTo>
                  <a:lnTo>
                    <a:pt x="1286" y="1033"/>
                  </a:lnTo>
                  <a:lnTo>
                    <a:pt x="1286" y="1031"/>
                  </a:lnTo>
                  <a:lnTo>
                    <a:pt x="1286" y="1031"/>
                  </a:lnTo>
                  <a:lnTo>
                    <a:pt x="1287" y="1031"/>
                  </a:lnTo>
                  <a:lnTo>
                    <a:pt x="1287" y="1030"/>
                  </a:lnTo>
                  <a:lnTo>
                    <a:pt x="1289" y="1030"/>
                  </a:lnTo>
                  <a:lnTo>
                    <a:pt x="1290" y="1030"/>
                  </a:lnTo>
                  <a:lnTo>
                    <a:pt x="1290" y="1028"/>
                  </a:lnTo>
                  <a:lnTo>
                    <a:pt x="1292" y="1028"/>
                  </a:lnTo>
                  <a:lnTo>
                    <a:pt x="1292" y="1027"/>
                  </a:lnTo>
                  <a:lnTo>
                    <a:pt x="1294" y="1025"/>
                  </a:lnTo>
                  <a:lnTo>
                    <a:pt x="1294" y="1024"/>
                  </a:lnTo>
                  <a:lnTo>
                    <a:pt x="1294" y="1022"/>
                  </a:lnTo>
                  <a:lnTo>
                    <a:pt x="1292" y="1022"/>
                  </a:lnTo>
                  <a:lnTo>
                    <a:pt x="1290" y="1024"/>
                  </a:lnTo>
                  <a:lnTo>
                    <a:pt x="1290" y="1025"/>
                  </a:lnTo>
                  <a:lnTo>
                    <a:pt x="1289" y="1025"/>
                  </a:lnTo>
                  <a:lnTo>
                    <a:pt x="1287" y="1025"/>
                  </a:lnTo>
                  <a:lnTo>
                    <a:pt x="1287" y="1024"/>
                  </a:lnTo>
                  <a:lnTo>
                    <a:pt x="1287" y="1022"/>
                  </a:lnTo>
                  <a:lnTo>
                    <a:pt x="1289" y="1022"/>
                  </a:lnTo>
                  <a:lnTo>
                    <a:pt x="1289" y="1020"/>
                  </a:lnTo>
                  <a:lnTo>
                    <a:pt x="1290" y="1020"/>
                  </a:lnTo>
                  <a:lnTo>
                    <a:pt x="1292" y="1020"/>
                  </a:lnTo>
                  <a:lnTo>
                    <a:pt x="1294" y="1020"/>
                  </a:lnTo>
                  <a:lnTo>
                    <a:pt x="1295" y="1020"/>
                  </a:lnTo>
                  <a:lnTo>
                    <a:pt x="1295" y="1019"/>
                  </a:lnTo>
                  <a:lnTo>
                    <a:pt x="1295" y="1017"/>
                  </a:lnTo>
                  <a:lnTo>
                    <a:pt x="1294" y="1017"/>
                  </a:lnTo>
                  <a:lnTo>
                    <a:pt x="1294" y="1019"/>
                  </a:lnTo>
                  <a:lnTo>
                    <a:pt x="1292" y="1019"/>
                  </a:lnTo>
                  <a:lnTo>
                    <a:pt x="1290" y="1019"/>
                  </a:lnTo>
                  <a:lnTo>
                    <a:pt x="1292" y="1017"/>
                  </a:lnTo>
                  <a:lnTo>
                    <a:pt x="1290" y="1017"/>
                  </a:lnTo>
                  <a:lnTo>
                    <a:pt x="1292" y="1016"/>
                  </a:lnTo>
                  <a:lnTo>
                    <a:pt x="1290" y="1016"/>
                  </a:lnTo>
                  <a:lnTo>
                    <a:pt x="1290" y="1017"/>
                  </a:lnTo>
                  <a:lnTo>
                    <a:pt x="1289" y="1019"/>
                  </a:lnTo>
                  <a:lnTo>
                    <a:pt x="1287" y="1019"/>
                  </a:lnTo>
                  <a:lnTo>
                    <a:pt x="1287" y="1020"/>
                  </a:lnTo>
                  <a:lnTo>
                    <a:pt x="1286" y="1020"/>
                  </a:lnTo>
                  <a:lnTo>
                    <a:pt x="1286" y="1019"/>
                  </a:lnTo>
                  <a:lnTo>
                    <a:pt x="1286" y="1017"/>
                  </a:lnTo>
                  <a:lnTo>
                    <a:pt x="1284" y="1017"/>
                  </a:lnTo>
                  <a:lnTo>
                    <a:pt x="1283" y="1016"/>
                  </a:lnTo>
                  <a:lnTo>
                    <a:pt x="1281" y="1016"/>
                  </a:lnTo>
                  <a:lnTo>
                    <a:pt x="1281" y="1014"/>
                  </a:lnTo>
                  <a:lnTo>
                    <a:pt x="1281" y="1013"/>
                  </a:lnTo>
                  <a:lnTo>
                    <a:pt x="1283" y="1013"/>
                  </a:lnTo>
                  <a:lnTo>
                    <a:pt x="1283" y="1011"/>
                  </a:lnTo>
                  <a:lnTo>
                    <a:pt x="1283" y="1010"/>
                  </a:lnTo>
                  <a:lnTo>
                    <a:pt x="1283" y="1008"/>
                  </a:lnTo>
                  <a:lnTo>
                    <a:pt x="1283" y="1006"/>
                  </a:lnTo>
                  <a:lnTo>
                    <a:pt x="1281" y="1006"/>
                  </a:lnTo>
                  <a:lnTo>
                    <a:pt x="1281" y="1006"/>
                  </a:lnTo>
                  <a:lnTo>
                    <a:pt x="1283" y="1005"/>
                  </a:lnTo>
                  <a:lnTo>
                    <a:pt x="1283" y="1003"/>
                  </a:lnTo>
                  <a:lnTo>
                    <a:pt x="1281" y="1002"/>
                  </a:lnTo>
                  <a:lnTo>
                    <a:pt x="1281" y="1000"/>
                  </a:lnTo>
                  <a:lnTo>
                    <a:pt x="1281" y="999"/>
                  </a:lnTo>
                  <a:lnTo>
                    <a:pt x="1283" y="999"/>
                  </a:lnTo>
                  <a:lnTo>
                    <a:pt x="1284" y="999"/>
                  </a:lnTo>
                  <a:lnTo>
                    <a:pt x="1286" y="997"/>
                  </a:lnTo>
                  <a:lnTo>
                    <a:pt x="1286" y="996"/>
                  </a:lnTo>
                  <a:lnTo>
                    <a:pt x="1286" y="994"/>
                  </a:lnTo>
                  <a:lnTo>
                    <a:pt x="1286" y="994"/>
                  </a:lnTo>
                  <a:lnTo>
                    <a:pt x="1286" y="993"/>
                  </a:lnTo>
                  <a:lnTo>
                    <a:pt x="1286" y="991"/>
                  </a:lnTo>
                  <a:lnTo>
                    <a:pt x="1286" y="989"/>
                  </a:lnTo>
                  <a:lnTo>
                    <a:pt x="1286" y="988"/>
                  </a:lnTo>
                  <a:lnTo>
                    <a:pt x="1287" y="988"/>
                  </a:lnTo>
                  <a:lnTo>
                    <a:pt x="1289" y="986"/>
                  </a:lnTo>
                  <a:lnTo>
                    <a:pt x="1290" y="985"/>
                  </a:lnTo>
                  <a:lnTo>
                    <a:pt x="1290" y="983"/>
                  </a:lnTo>
                  <a:lnTo>
                    <a:pt x="1290" y="982"/>
                  </a:lnTo>
                  <a:lnTo>
                    <a:pt x="1292" y="980"/>
                  </a:lnTo>
                  <a:lnTo>
                    <a:pt x="1290" y="980"/>
                  </a:lnTo>
                  <a:lnTo>
                    <a:pt x="1290" y="979"/>
                  </a:lnTo>
                  <a:lnTo>
                    <a:pt x="1290" y="977"/>
                  </a:lnTo>
                  <a:lnTo>
                    <a:pt x="1290" y="975"/>
                  </a:lnTo>
                  <a:lnTo>
                    <a:pt x="1290" y="974"/>
                  </a:lnTo>
                  <a:lnTo>
                    <a:pt x="1292" y="974"/>
                  </a:lnTo>
                  <a:lnTo>
                    <a:pt x="1294" y="974"/>
                  </a:lnTo>
                  <a:lnTo>
                    <a:pt x="1294" y="972"/>
                  </a:lnTo>
                  <a:lnTo>
                    <a:pt x="1295" y="972"/>
                  </a:lnTo>
                  <a:lnTo>
                    <a:pt x="1295" y="974"/>
                  </a:lnTo>
                  <a:lnTo>
                    <a:pt x="1297" y="974"/>
                  </a:lnTo>
                  <a:lnTo>
                    <a:pt x="1297" y="972"/>
                  </a:lnTo>
                  <a:lnTo>
                    <a:pt x="1298" y="972"/>
                  </a:lnTo>
                  <a:lnTo>
                    <a:pt x="1298" y="971"/>
                  </a:lnTo>
                  <a:lnTo>
                    <a:pt x="1300" y="971"/>
                  </a:lnTo>
                  <a:lnTo>
                    <a:pt x="1301" y="971"/>
                  </a:lnTo>
                  <a:lnTo>
                    <a:pt x="1303" y="971"/>
                  </a:lnTo>
                  <a:lnTo>
                    <a:pt x="1304" y="969"/>
                  </a:lnTo>
                  <a:lnTo>
                    <a:pt x="1304" y="971"/>
                  </a:lnTo>
                  <a:lnTo>
                    <a:pt x="1306" y="969"/>
                  </a:lnTo>
                  <a:lnTo>
                    <a:pt x="1304" y="969"/>
                  </a:lnTo>
                  <a:lnTo>
                    <a:pt x="1304" y="969"/>
                  </a:lnTo>
                  <a:lnTo>
                    <a:pt x="1306" y="968"/>
                  </a:lnTo>
                  <a:lnTo>
                    <a:pt x="1306" y="969"/>
                  </a:lnTo>
                  <a:lnTo>
                    <a:pt x="1307" y="968"/>
                  </a:lnTo>
                  <a:lnTo>
                    <a:pt x="1307" y="966"/>
                  </a:lnTo>
                  <a:lnTo>
                    <a:pt x="1306" y="966"/>
                  </a:lnTo>
                  <a:lnTo>
                    <a:pt x="1304" y="966"/>
                  </a:lnTo>
                  <a:lnTo>
                    <a:pt x="1304" y="965"/>
                  </a:lnTo>
                  <a:lnTo>
                    <a:pt x="1306" y="965"/>
                  </a:lnTo>
                  <a:lnTo>
                    <a:pt x="1306" y="963"/>
                  </a:lnTo>
                  <a:lnTo>
                    <a:pt x="1307" y="963"/>
                  </a:lnTo>
                  <a:lnTo>
                    <a:pt x="1307" y="962"/>
                  </a:lnTo>
                  <a:lnTo>
                    <a:pt x="1309" y="963"/>
                  </a:lnTo>
                  <a:lnTo>
                    <a:pt x="1311" y="963"/>
                  </a:lnTo>
                  <a:lnTo>
                    <a:pt x="1311" y="962"/>
                  </a:lnTo>
                  <a:lnTo>
                    <a:pt x="1311" y="960"/>
                  </a:lnTo>
                  <a:lnTo>
                    <a:pt x="1309" y="960"/>
                  </a:lnTo>
                  <a:lnTo>
                    <a:pt x="1309" y="958"/>
                  </a:lnTo>
                  <a:lnTo>
                    <a:pt x="1309" y="957"/>
                  </a:lnTo>
                  <a:lnTo>
                    <a:pt x="1309" y="955"/>
                  </a:lnTo>
                  <a:lnTo>
                    <a:pt x="1311" y="955"/>
                  </a:lnTo>
                  <a:lnTo>
                    <a:pt x="1311" y="954"/>
                  </a:lnTo>
                  <a:lnTo>
                    <a:pt x="1312" y="952"/>
                  </a:lnTo>
                  <a:lnTo>
                    <a:pt x="1314" y="951"/>
                  </a:lnTo>
                  <a:lnTo>
                    <a:pt x="1315" y="951"/>
                  </a:lnTo>
                  <a:lnTo>
                    <a:pt x="1317" y="951"/>
                  </a:lnTo>
                  <a:lnTo>
                    <a:pt x="1318" y="951"/>
                  </a:lnTo>
                  <a:lnTo>
                    <a:pt x="1320" y="951"/>
                  </a:lnTo>
                  <a:lnTo>
                    <a:pt x="1321" y="951"/>
                  </a:lnTo>
                  <a:lnTo>
                    <a:pt x="1321" y="949"/>
                  </a:lnTo>
                  <a:lnTo>
                    <a:pt x="1323" y="949"/>
                  </a:lnTo>
                  <a:lnTo>
                    <a:pt x="1323" y="948"/>
                  </a:lnTo>
                  <a:lnTo>
                    <a:pt x="1323" y="946"/>
                  </a:lnTo>
                  <a:lnTo>
                    <a:pt x="1323" y="945"/>
                  </a:lnTo>
                  <a:lnTo>
                    <a:pt x="1323" y="943"/>
                  </a:lnTo>
                  <a:lnTo>
                    <a:pt x="1323" y="941"/>
                  </a:lnTo>
                  <a:lnTo>
                    <a:pt x="1324" y="941"/>
                  </a:lnTo>
                  <a:lnTo>
                    <a:pt x="1326" y="941"/>
                  </a:lnTo>
                  <a:lnTo>
                    <a:pt x="1324" y="940"/>
                  </a:lnTo>
                  <a:lnTo>
                    <a:pt x="1326" y="940"/>
                  </a:lnTo>
                  <a:lnTo>
                    <a:pt x="1326" y="938"/>
                  </a:lnTo>
                  <a:lnTo>
                    <a:pt x="1328" y="938"/>
                  </a:lnTo>
                  <a:lnTo>
                    <a:pt x="1328" y="937"/>
                  </a:lnTo>
                  <a:lnTo>
                    <a:pt x="1328" y="935"/>
                  </a:lnTo>
                  <a:lnTo>
                    <a:pt x="1329" y="935"/>
                  </a:lnTo>
                  <a:lnTo>
                    <a:pt x="1329" y="934"/>
                  </a:lnTo>
                  <a:lnTo>
                    <a:pt x="1328" y="934"/>
                  </a:lnTo>
                  <a:lnTo>
                    <a:pt x="1328" y="935"/>
                  </a:lnTo>
                  <a:lnTo>
                    <a:pt x="1326" y="935"/>
                  </a:lnTo>
                  <a:lnTo>
                    <a:pt x="1326" y="934"/>
                  </a:lnTo>
                  <a:lnTo>
                    <a:pt x="1326" y="932"/>
                  </a:lnTo>
                  <a:lnTo>
                    <a:pt x="1324" y="934"/>
                  </a:lnTo>
                  <a:lnTo>
                    <a:pt x="1324" y="932"/>
                  </a:lnTo>
                  <a:lnTo>
                    <a:pt x="1323" y="932"/>
                  </a:lnTo>
                  <a:lnTo>
                    <a:pt x="1324" y="932"/>
                  </a:lnTo>
                  <a:lnTo>
                    <a:pt x="1326" y="932"/>
                  </a:lnTo>
                  <a:lnTo>
                    <a:pt x="1326" y="931"/>
                  </a:lnTo>
                  <a:lnTo>
                    <a:pt x="1324" y="931"/>
                  </a:lnTo>
                  <a:lnTo>
                    <a:pt x="1323" y="931"/>
                  </a:lnTo>
                  <a:lnTo>
                    <a:pt x="1324" y="929"/>
                  </a:lnTo>
                  <a:lnTo>
                    <a:pt x="1324" y="927"/>
                  </a:lnTo>
                  <a:lnTo>
                    <a:pt x="1324" y="926"/>
                  </a:lnTo>
                  <a:lnTo>
                    <a:pt x="1326" y="926"/>
                  </a:lnTo>
                  <a:lnTo>
                    <a:pt x="1326" y="924"/>
                  </a:lnTo>
                  <a:lnTo>
                    <a:pt x="1324" y="924"/>
                  </a:lnTo>
                  <a:lnTo>
                    <a:pt x="1324" y="923"/>
                  </a:lnTo>
                  <a:lnTo>
                    <a:pt x="1324" y="921"/>
                  </a:lnTo>
                  <a:lnTo>
                    <a:pt x="1324" y="918"/>
                  </a:lnTo>
                  <a:lnTo>
                    <a:pt x="1324" y="917"/>
                  </a:lnTo>
                  <a:lnTo>
                    <a:pt x="1324" y="915"/>
                  </a:lnTo>
                  <a:lnTo>
                    <a:pt x="1323" y="915"/>
                  </a:lnTo>
                  <a:lnTo>
                    <a:pt x="1323" y="914"/>
                  </a:lnTo>
                  <a:lnTo>
                    <a:pt x="1323" y="914"/>
                  </a:lnTo>
                  <a:lnTo>
                    <a:pt x="1323" y="912"/>
                  </a:lnTo>
                  <a:lnTo>
                    <a:pt x="1324" y="912"/>
                  </a:lnTo>
                  <a:lnTo>
                    <a:pt x="1326" y="912"/>
                  </a:lnTo>
                  <a:lnTo>
                    <a:pt x="1326" y="910"/>
                  </a:lnTo>
                  <a:lnTo>
                    <a:pt x="1326" y="909"/>
                  </a:lnTo>
                  <a:lnTo>
                    <a:pt x="1324" y="909"/>
                  </a:lnTo>
                  <a:lnTo>
                    <a:pt x="1324" y="907"/>
                  </a:lnTo>
                  <a:lnTo>
                    <a:pt x="1323" y="907"/>
                  </a:lnTo>
                  <a:lnTo>
                    <a:pt x="1323" y="906"/>
                  </a:lnTo>
                  <a:lnTo>
                    <a:pt x="1323" y="904"/>
                  </a:lnTo>
                  <a:lnTo>
                    <a:pt x="1323" y="903"/>
                  </a:lnTo>
                  <a:lnTo>
                    <a:pt x="1323" y="904"/>
                  </a:lnTo>
                  <a:lnTo>
                    <a:pt x="1323" y="903"/>
                  </a:lnTo>
                  <a:lnTo>
                    <a:pt x="1323" y="901"/>
                  </a:lnTo>
                  <a:lnTo>
                    <a:pt x="1323" y="900"/>
                  </a:lnTo>
                  <a:lnTo>
                    <a:pt x="1323" y="898"/>
                  </a:lnTo>
                  <a:lnTo>
                    <a:pt x="1323" y="898"/>
                  </a:lnTo>
                  <a:lnTo>
                    <a:pt x="1321" y="897"/>
                  </a:lnTo>
                  <a:lnTo>
                    <a:pt x="1321" y="895"/>
                  </a:lnTo>
                  <a:lnTo>
                    <a:pt x="1321" y="893"/>
                  </a:lnTo>
                  <a:lnTo>
                    <a:pt x="1320" y="893"/>
                  </a:lnTo>
                  <a:lnTo>
                    <a:pt x="1320" y="893"/>
                  </a:lnTo>
                  <a:lnTo>
                    <a:pt x="1318" y="893"/>
                  </a:lnTo>
                  <a:lnTo>
                    <a:pt x="1318" y="892"/>
                  </a:lnTo>
                  <a:lnTo>
                    <a:pt x="1317" y="892"/>
                  </a:lnTo>
                  <a:lnTo>
                    <a:pt x="1317" y="890"/>
                  </a:lnTo>
                  <a:lnTo>
                    <a:pt x="1315" y="890"/>
                  </a:lnTo>
                  <a:lnTo>
                    <a:pt x="1315" y="889"/>
                  </a:lnTo>
                  <a:lnTo>
                    <a:pt x="1314" y="889"/>
                  </a:lnTo>
                  <a:lnTo>
                    <a:pt x="1314" y="887"/>
                  </a:lnTo>
                  <a:lnTo>
                    <a:pt x="1312" y="887"/>
                  </a:lnTo>
                  <a:lnTo>
                    <a:pt x="1312" y="886"/>
                  </a:lnTo>
                  <a:lnTo>
                    <a:pt x="1312" y="884"/>
                  </a:lnTo>
                  <a:lnTo>
                    <a:pt x="1311" y="884"/>
                  </a:lnTo>
                  <a:lnTo>
                    <a:pt x="1311" y="883"/>
                  </a:lnTo>
                  <a:lnTo>
                    <a:pt x="1311" y="881"/>
                  </a:lnTo>
                  <a:lnTo>
                    <a:pt x="1312" y="881"/>
                  </a:lnTo>
                  <a:lnTo>
                    <a:pt x="1312" y="879"/>
                  </a:lnTo>
                  <a:lnTo>
                    <a:pt x="1312" y="878"/>
                  </a:lnTo>
                  <a:lnTo>
                    <a:pt x="1312" y="876"/>
                  </a:lnTo>
                  <a:lnTo>
                    <a:pt x="1314" y="876"/>
                  </a:lnTo>
                  <a:lnTo>
                    <a:pt x="1315" y="878"/>
                  </a:lnTo>
                  <a:lnTo>
                    <a:pt x="1315" y="876"/>
                  </a:lnTo>
                  <a:lnTo>
                    <a:pt x="1314" y="876"/>
                  </a:lnTo>
                  <a:lnTo>
                    <a:pt x="1314" y="875"/>
                  </a:lnTo>
                  <a:lnTo>
                    <a:pt x="1312" y="875"/>
                  </a:lnTo>
                  <a:lnTo>
                    <a:pt x="1311" y="875"/>
                  </a:lnTo>
                  <a:lnTo>
                    <a:pt x="1311" y="876"/>
                  </a:lnTo>
                  <a:lnTo>
                    <a:pt x="1309" y="876"/>
                  </a:lnTo>
                  <a:lnTo>
                    <a:pt x="1309" y="875"/>
                  </a:lnTo>
                  <a:lnTo>
                    <a:pt x="1307" y="873"/>
                  </a:lnTo>
                  <a:lnTo>
                    <a:pt x="1306" y="872"/>
                  </a:lnTo>
                  <a:lnTo>
                    <a:pt x="1304" y="872"/>
                  </a:lnTo>
                  <a:lnTo>
                    <a:pt x="1304" y="870"/>
                  </a:lnTo>
                  <a:lnTo>
                    <a:pt x="1303" y="870"/>
                  </a:lnTo>
                  <a:lnTo>
                    <a:pt x="1301" y="869"/>
                  </a:lnTo>
                  <a:lnTo>
                    <a:pt x="1300" y="869"/>
                  </a:lnTo>
                  <a:lnTo>
                    <a:pt x="1300" y="867"/>
                  </a:lnTo>
                  <a:lnTo>
                    <a:pt x="1301" y="867"/>
                  </a:lnTo>
                  <a:lnTo>
                    <a:pt x="1301" y="866"/>
                  </a:lnTo>
                  <a:lnTo>
                    <a:pt x="1300" y="867"/>
                  </a:lnTo>
                  <a:lnTo>
                    <a:pt x="1298" y="869"/>
                  </a:lnTo>
                  <a:lnTo>
                    <a:pt x="1298" y="867"/>
                  </a:lnTo>
                  <a:lnTo>
                    <a:pt x="1297" y="867"/>
                  </a:lnTo>
                  <a:lnTo>
                    <a:pt x="1295" y="869"/>
                  </a:lnTo>
                  <a:lnTo>
                    <a:pt x="1294" y="869"/>
                  </a:lnTo>
                  <a:lnTo>
                    <a:pt x="1294" y="870"/>
                  </a:lnTo>
                  <a:lnTo>
                    <a:pt x="1292" y="870"/>
                  </a:lnTo>
                  <a:lnTo>
                    <a:pt x="1292" y="872"/>
                  </a:lnTo>
                  <a:lnTo>
                    <a:pt x="1290" y="873"/>
                  </a:lnTo>
                  <a:lnTo>
                    <a:pt x="1290" y="875"/>
                  </a:lnTo>
                  <a:lnTo>
                    <a:pt x="1289" y="875"/>
                  </a:lnTo>
                  <a:lnTo>
                    <a:pt x="1287" y="876"/>
                  </a:lnTo>
                  <a:lnTo>
                    <a:pt x="1286" y="878"/>
                  </a:lnTo>
                  <a:lnTo>
                    <a:pt x="1286" y="878"/>
                  </a:lnTo>
                  <a:lnTo>
                    <a:pt x="1284" y="878"/>
                  </a:lnTo>
                  <a:lnTo>
                    <a:pt x="1284" y="879"/>
                  </a:lnTo>
                  <a:lnTo>
                    <a:pt x="1284" y="881"/>
                  </a:lnTo>
                  <a:lnTo>
                    <a:pt x="1286" y="881"/>
                  </a:lnTo>
                  <a:lnTo>
                    <a:pt x="1286" y="883"/>
                  </a:lnTo>
                  <a:lnTo>
                    <a:pt x="1286" y="884"/>
                  </a:lnTo>
                  <a:lnTo>
                    <a:pt x="1287" y="886"/>
                  </a:lnTo>
                  <a:lnTo>
                    <a:pt x="1289" y="887"/>
                  </a:lnTo>
                  <a:lnTo>
                    <a:pt x="1289" y="889"/>
                  </a:lnTo>
                  <a:lnTo>
                    <a:pt x="1287" y="889"/>
                  </a:lnTo>
                  <a:lnTo>
                    <a:pt x="1286" y="889"/>
                  </a:lnTo>
                  <a:lnTo>
                    <a:pt x="1286" y="890"/>
                  </a:lnTo>
                  <a:lnTo>
                    <a:pt x="1286" y="892"/>
                  </a:lnTo>
                  <a:lnTo>
                    <a:pt x="1284" y="892"/>
                  </a:lnTo>
                  <a:lnTo>
                    <a:pt x="1283" y="892"/>
                  </a:lnTo>
                  <a:lnTo>
                    <a:pt x="1281" y="892"/>
                  </a:lnTo>
                  <a:lnTo>
                    <a:pt x="1280" y="892"/>
                  </a:lnTo>
                  <a:lnTo>
                    <a:pt x="1278" y="892"/>
                  </a:lnTo>
                  <a:lnTo>
                    <a:pt x="1278" y="890"/>
                  </a:lnTo>
                  <a:lnTo>
                    <a:pt x="1278" y="889"/>
                  </a:lnTo>
                  <a:lnTo>
                    <a:pt x="1278" y="887"/>
                  </a:lnTo>
                  <a:lnTo>
                    <a:pt x="1277" y="886"/>
                  </a:lnTo>
                  <a:lnTo>
                    <a:pt x="1277" y="884"/>
                  </a:lnTo>
                  <a:lnTo>
                    <a:pt x="1275" y="884"/>
                  </a:lnTo>
                  <a:lnTo>
                    <a:pt x="1273" y="883"/>
                  </a:lnTo>
                  <a:lnTo>
                    <a:pt x="1273" y="884"/>
                  </a:lnTo>
                  <a:lnTo>
                    <a:pt x="1275" y="884"/>
                  </a:lnTo>
                  <a:lnTo>
                    <a:pt x="1275" y="886"/>
                  </a:lnTo>
                  <a:lnTo>
                    <a:pt x="1275" y="887"/>
                  </a:lnTo>
                  <a:lnTo>
                    <a:pt x="1273" y="887"/>
                  </a:lnTo>
                  <a:lnTo>
                    <a:pt x="1273" y="886"/>
                  </a:lnTo>
                  <a:lnTo>
                    <a:pt x="1272" y="886"/>
                  </a:lnTo>
                  <a:lnTo>
                    <a:pt x="1270" y="886"/>
                  </a:lnTo>
                  <a:lnTo>
                    <a:pt x="1269" y="886"/>
                  </a:lnTo>
                  <a:lnTo>
                    <a:pt x="1269" y="884"/>
                  </a:lnTo>
                  <a:lnTo>
                    <a:pt x="1269" y="883"/>
                  </a:lnTo>
                  <a:lnTo>
                    <a:pt x="1267" y="881"/>
                  </a:lnTo>
                  <a:lnTo>
                    <a:pt x="1267" y="879"/>
                  </a:lnTo>
                  <a:lnTo>
                    <a:pt x="1266" y="879"/>
                  </a:lnTo>
                  <a:lnTo>
                    <a:pt x="1264" y="879"/>
                  </a:lnTo>
                  <a:lnTo>
                    <a:pt x="1263" y="879"/>
                  </a:lnTo>
                  <a:lnTo>
                    <a:pt x="1263" y="878"/>
                  </a:lnTo>
                  <a:lnTo>
                    <a:pt x="1261" y="878"/>
                  </a:lnTo>
                  <a:lnTo>
                    <a:pt x="1261" y="876"/>
                  </a:lnTo>
                  <a:lnTo>
                    <a:pt x="1259" y="876"/>
                  </a:lnTo>
                  <a:lnTo>
                    <a:pt x="1258" y="876"/>
                  </a:lnTo>
                  <a:lnTo>
                    <a:pt x="1256" y="876"/>
                  </a:lnTo>
                  <a:lnTo>
                    <a:pt x="1256" y="878"/>
                  </a:lnTo>
                  <a:lnTo>
                    <a:pt x="1255" y="878"/>
                  </a:lnTo>
                  <a:lnTo>
                    <a:pt x="1253" y="878"/>
                  </a:lnTo>
                  <a:lnTo>
                    <a:pt x="1252" y="878"/>
                  </a:lnTo>
                  <a:lnTo>
                    <a:pt x="1252" y="879"/>
                  </a:lnTo>
                  <a:lnTo>
                    <a:pt x="1250" y="878"/>
                  </a:lnTo>
                  <a:lnTo>
                    <a:pt x="1249" y="876"/>
                  </a:lnTo>
                  <a:lnTo>
                    <a:pt x="1249" y="875"/>
                  </a:lnTo>
                  <a:lnTo>
                    <a:pt x="1249" y="875"/>
                  </a:lnTo>
                  <a:lnTo>
                    <a:pt x="1249" y="873"/>
                  </a:lnTo>
                  <a:lnTo>
                    <a:pt x="1247" y="873"/>
                  </a:lnTo>
                  <a:lnTo>
                    <a:pt x="1247" y="872"/>
                  </a:lnTo>
                  <a:lnTo>
                    <a:pt x="1246" y="872"/>
                  </a:lnTo>
                  <a:lnTo>
                    <a:pt x="1244" y="872"/>
                  </a:lnTo>
                  <a:lnTo>
                    <a:pt x="1246" y="873"/>
                  </a:lnTo>
                  <a:lnTo>
                    <a:pt x="1247" y="873"/>
                  </a:lnTo>
                  <a:lnTo>
                    <a:pt x="1247" y="875"/>
                  </a:lnTo>
                  <a:lnTo>
                    <a:pt x="1247" y="876"/>
                  </a:lnTo>
                  <a:lnTo>
                    <a:pt x="1246" y="876"/>
                  </a:lnTo>
                  <a:lnTo>
                    <a:pt x="1246" y="875"/>
                  </a:lnTo>
                  <a:lnTo>
                    <a:pt x="1244" y="875"/>
                  </a:lnTo>
                  <a:lnTo>
                    <a:pt x="1242" y="875"/>
                  </a:lnTo>
                  <a:lnTo>
                    <a:pt x="1241" y="873"/>
                  </a:lnTo>
                  <a:lnTo>
                    <a:pt x="1241" y="872"/>
                  </a:lnTo>
                  <a:lnTo>
                    <a:pt x="1242" y="872"/>
                  </a:lnTo>
                  <a:lnTo>
                    <a:pt x="1242" y="870"/>
                  </a:lnTo>
                  <a:lnTo>
                    <a:pt x="1242" y="869"/>
                  </a:lnTo>
                  <a:lnTo>
                    <a:pt x="1242" y="867"/>
                  </a:lnTo>
                  <a:lnTo>
                    <a:pt x="1241" y="867"/>
                  </a:lnTo>
                  <a:lnTo>
                    <a:pt x="1241" y="866"/>
                  </a:lnTo>
                  <a:lnTo>
                    <a:pt x="1239" y="866"/>
                  </a:lnTo>
                  <a:lnTo>
                    <a:pt x="1238" y="864"/>
                  </a:lnTo>
                  <a:lnTo>
                    <a:pt x="1236" y="862"/>
                  </a:lnTo>
                  <a:lnTo>
                    <a:pt x="1235" y="862"/>
                  </a:lnTo>
                  <a:lnTo>
                    <a:pt x="1233" y="861"/>
                  </a:lnTo>
                  <a:lnTo>
                    <a:pt x="1232" y="861"/>
                  </a:lnTo>
                  <a:lnTo>
                    <a:pt x="1230" y="861"/>
                  </a:lnTo>
                  <a:lnTo>
                    <a:pt x="1229" y="861"/>
                  </a:lnTo>
                  <a:lnTo>
                    <a:pt x="1229" y="859"/>
                  </a:lnTo>
                  <a:lnTo>
                    <a:pt x="1229" y="858"/>
                  </a:lnTo>
                  <a:lnTo>
                    <a:pt x="1227" y="856"/>
                  </a:lnTo>
                  <a:lnTo>
                    <a:pt x="1227" y="856"/>
                  </a:lnTo>
                  <a:lnTo>
                    <a:pt x="1225" y="856"/>
                  </a:lnTo>
                  <a:lnTo>
                    <a:pt x="1224" y="855"/>
                  </a:lnTo>
                  <a:lnTo>
                    <a:pt x="1222" y="855"/>
                  </a:lnTo>
                  <a:lnTo>
                    <a:pt x="1222" y="853"/>
                  </a:lnTo>
                  <a:lnTo>
                    <a:pt x="1221" y="853"/>
                  </a:lnTo>
                  <a:lnTo>
                    <a:pt x="1221" y="855"/>
                  </a:lnTo>
                  <a:lnTo>
                    <a:pt x="1221" y="856"/>
                  </a:lnTo>
                  <a:lnTo>
                    <a:pt x="1222" y="856"/>
                  </a:lnTo>
                  <a:lnTo>
                    <a:pt x="1224" y="856"/>
                  </a:lnTo>
                  <a:lnTo>
                    <a:pt x="1224" y="856"/>
                  </a:lnTo>
                  <a:lnTo>
                    <a:pt x="1225" y="856"/>
                  </a:lnTo>
                  <a:lnTo>
                    <a:pt x="1225" y="858"/>
                  </a:lnTo>
                  <a:lnTo>
                    <a:pt x="1224" y="858"/>
                  </a:lnTo>
                  <a:lnTo>
                    <a:pt x="1224" y="859"/>
                  </a:lnTo>
                  <a:lnTo>
                    <a:pt x="1222" y="859"/>
                  </a:lnTo>
                  <a:lnTo>
                    <a:pt x="1221" y="858"/>
                  </a:lnTo>
                  <a:lnTo>
                    <a:pt x="1219" y="858"/>
                  </a:lnTo>
                  <a:lnTo>
                    <a:pt x="1219" y="856"/>
                  </a:lnTo>
                  <a:lnTo>
                    <a:pt x="1218" y="856"/>
                  </a:lnTo>
                  <a:lnTo>
                    <a:pt x="1216" y="856"/>
                  </a:lnTo>
                  <a:lnTo>
                    <a:pt x="1215" y="856"/>
                  </a:lnTo>
                  <a:lnTo>
                    <a:pt x="1215" y="856"/>
                  </a:lnTo>
                  <a:lnTo>
                    <a:pt x="1213" y="855"/>
                  </a:lnTo>
                  <a:lnTo>
                    <a:pt x="1212" y="853"/>
                  </a:lnTo>
                  <a:lnTo>
                    <a:pt x="1212" y="852"/>
                  </a:lnTo>
                  <a:lnTo>
                    <a:pt x="1212" y="850"/>
                  </a:lnTo>
                  <a:lnTo>
                    <a:pt x="1213" y="850"/>
                  </a:lnTo>
                  <a:lnTo>
                    <a:pt x="1213" y="848"/>
                  </a:lnTo>
                  <a:lnTo>
                    <a:pt x="1215" y="848"/>
                  </a:lnTo>
                  <a:lnTo>
                    <a:pt x="1215" y="847"/>
                  </a:lnTo>
                  <a:lnTo>
                    <a:pt x="1215" y="845"/>
                  </a:lnTo>
                  <a:lnTo>
                    <a:pt x="1213" y="845"/>
                  </a:lnTo>
                  <a:lnTo>
                    <a:pt x="1212" y="845"/>
                  </a:lnTo>
                  <a:lnTo>
                    <a:pt x="1213" y="844"/>
                  </a:lnTo>
                  <a:lnTo>
                    <a:pt x="1213" y="842"/>
                  </a:lnTo>
                  <a:lnTo>
                    <a:pt x="1213" y="841"/>
                  </a:lnTo>
                  <a:lnTo>
                    <a:pt x="1212" y="841"/>
                  </a:lnTo>
                  <a:lnTo>
                    <a:pt x="1212" y="839"/>
                  </a:lnTo>
                  <a:lnTo>
                    <a:pt x="1212" y="838"/>
                  </a:lnTo>
                  <a:lnTo>
                    <a:pt x="1210" y="838"/>
                  </a:lnTo>
                  <a:lnTo>
                    <a:pt x="1210" y="836"/>
                  </a:lnTo>
                  <a:lnTo>
                    <a:pt x="1208" y="836"/>
                  </a:lnTo>
                  <a:lnTo>
                    <a:pt x="1208" y="835"/>
                  </a:lnTo>
                  <a:lnTo>
                    <a:pt x="1207" y="835"/>
                  </a:lnTo>
                  <a:lnTo>
                    <a:pt x="1205" y="835"/>
                  </a:lnTo>
                  <a:lnTo>
                    <a:pt x="1205" y="833"/>
                  </a:lnTo>
                  <a:lnTo>
                    <a:pt x="1204" y="831"/>
                  </a:lnTo>
                  <a:lnTo>
                    <a:pt x="1202" y="831"/>
                  </a:lnTo>
                  <a:lnTo>
                    <a:pt x="1202" y="830"/>
                  </a:lnTo>
                  <a:lnTo>
                    <a:pt x="1202" y="828"/>
                  </a:lnTo>
                  <a:lnTo>
                    <a:pt x="1201" y="828"/>
                  </a:lnTo>
                  <a:lnTo>
                    <a:pt x="1201" y="827"/>
                  </a:lnTo>
                  <a:lnTo>
                    <a:pt x="1199" y="825"/>
                  </a:lnTo>
                  <a:lnTo>
                    <a:pt x="1198" y="824"/>
                  </a:lnTo>
                  <a:lnTo>
                    <a:pt x="1196" y="824"/>
                  </a:lnTo>
                  <a:lnTo>
                    <a:pt x="1195" y="822"/>
                  </a:lnTo>
                  <a:lnTo>
                    <a:pt x="1193" y="821"/>
                  </a:lnTo>
                  <a:lnTo>
                    <a:pt x="1191" y="821"/>
                  </a:lnTo>
                  <a:lnTo>
                    <a:pt x="1190" y="819"/>
                  </a:lnTo>
                  <a:lnTo>
                    <a:pt x="1190" y="819"/>
                  </a:lnTo>
                  <a:lnTo>
                    <a:pt x="1188" y="819"/>
                  </a:lnTo>
                  <a:lnTo>
                    <a:pt x="1188" y="818"/>
                  </a:lnTo>
                  <a:lnTo>
                    <a:pt x="1188" y="816"/>
                  </a:lnTo>
                  <a:lnTo>
                    <a:pt x="1190" y="816"/>
                  </a:lnTo>
                  <a:lnTo>
                    <a:pt x="1190" y="818"/>
                  </a:lnTo>
                  <a:lnTo>
                    <a:pt x="1191" y="818"/>
                  </a:lnTo>
                  <a:lnTo>
                    <a:pt x="1193" y="818"/>
                  </a:lnTo>
                  <a:lnTo>
                    <a:pt x="1193" y="816"/>
                  </a:lnTo>
                  <a:lnTo>
                    <a:pt x="1191" y="816"/>
                  </a:lnTo>
                  <a:lnTo>
                    <a:pt x="1191" y="814"/>
                  </a:lnTo>
                  <a:lnTo>
                    <a:pt x="1190" y="814"/>
                  </a:lnTo>
                  <a:lnTo>
                    <a:pt x="1190" y="813"/>
                  </a:lnTo>
                  <a:lnTo>
                    <a:pt x="1190" y="811"/>
                  </a:lnTo>
                  <a:lnTo>
                    <a:pt x="1188" y="811"/>
                  </a:lnTo>
                  <a:lnTo>
                    <a:pt x="1188" y="810"/>
                  </a:lnTo>
                  <a:lnTo>
                    <a:pt x="1187" y="811"/>
                  </a:lnTo>
                  <a:lnTo>
                    <a:pt x="1185" y="811"/>
                  </a:lnTo>
                  <a:lnTo>
                    <a:pt x="1185" y="813"/>
                  </a:lnTo>
                  <a:lnTo>
                    <a:pt x="1185" y="814"/>
                  </a:lnTo>
                  <a:lnTo>
                    <a:pt x="1184" y="814"/>
                  </a:lnTo>
                  <a:lnTo>
                    <a:pt x="1182" y="814"/>
                  </a:lnTo>
                  <a:lnTo>
                    <a:pt x="1181" y="814"/>
                  </a:lnTo>
                  <a:lnTo>
                    <a:pt x="1179" y="814"/>
                  </a:lnTo>
                  <a:lnTo>
                    <a:pt x="1177" y="814"/>
                  </a:lnTo>
                  <a:lnTo>
                    <a:pt x="1176" y="814"/>
                  </a:lnTo>
                  <a:lnTo>
                    <a:pt x="1174" y="813"/>
                  </a:lnTo>
                  <a:lnTo>
                    <a:pt x="1170" y="811"/>
                  </a:lnTo>
                  <a:lnTo>
                    <a:pt x="1168" y="811"/>
                  </a:lnTo>
                  <a:lnTo>
                    <a:pt x="1168" y="810"/>
                  </a:lnTo>
                  <a:lnTo>
                    <a:pt x="1167" y="810"/>
                  </a:lnTo>
                  <a:lnTo>
                    <a:pt x="1164" y="810"/>
                  </a:lnTo>
                  <a:lnTo>
                    <a:pt x="1162" y="810"/>
                  </a:lnTo>
                  <a:lnTo>
                    <a:pt x="1160" y="810"/>
                  </a:lnTo>
                  <a:lnTo>
                    <a:pt x="1160" y="808"/>
                  </a:lnTo>
                  <a:lnTo>
                    <a:pt x="1159" y="808"/>
                  </a:lnTo>
                  <a:lnTo>
                    <a:pt x="1157" y="807"/>
                  </a:lnTo>
                  <a:lnTo>
                    <a:pt x="1154" y="807"/>
                  </a:lnTo>
                  <a:lnTo>
                    <a:pt x="1153" y="805"/>
                  </a:lnTo>
                  <a:lnTo>
                    <a:pt x="1151" y="805"/>
                  </a:lnTo>
                  <a:lnTo>
                    <a:pt x="1150" y="805"/>
                  </a:lnTo>
                  <a:lnTo>
                    <a:pt x="1150" y="804"/>
                  </a:lnTo>
                  <a:lnTo>
                    <a:pt x="1148" y="804"/>
                  </a:lnTo>
                  <a:lnTo>
                    <a:pt x="1148" y="805"/>
                  </a:lnTo>
                  <a:lnTo>
                    <a:pt x="1147" y="805"/>
                  </a:lnTo>
                  <a:lnTo>
                    <a:pt x="1143" y="805"/>
                  </a:lnTo>
                  <a:lnTo>
                    <a:pt x="1142" y="804"/>
                  </a:lnTo>
                  <a:lnTo>
                    <a:pt x="1140" y="804"/>
                  </a:lnTo>
                  <a:lnTo>
                    <a:pt x="1137" y="802"/>
                  </a:lnTo>
                  <a:lnTo>
                    <a:pt x="1137" y="802"/>
                  </a:lnTo>
                  <a:lnTo>
                    <a:pt x="1136" y="800"/>
                  </a:lnTo>
                  <a:lnTo>
                    <a:pt x="1134" y="799"/>
                  </a:lnTo>
                  <a:lnTo>
                    <a:pt x="1133" y="797"/>
                  </a:lnTo>
                  <a:lnTo>
                    <a:pt x="1130" y="796"/>
                  </a:lnTo>
                  <a:lnTo>
                    <a:pt x="1128" y="794"/>
                  </a:lnTo>
                  <a:lnTo>
                    <a:pt x="1126" y="793"/>
                  </a:lnTo>
                  <a:lnTo>
                    <a:pt x="1123" y="790"/>
                  </a:lnTo>
                  <a:lnTo>
                    <a:pt x="1122" y="788"/>
                  </a:lnTo>
                  <a:lnTo>
                    <a:pt x="1122" y="787"/>
                  </a:lnTo>
                  <a:lnTo>
                    <a:pt x="1120" y="787"/>
                  </a:lnTo>
                  <a:lnTo>
                    <a:pt x="1119" y="785"/>
                  </a:lnTo>
                  <a:lnTo>
                    <a:pt x="1117" y="783"/>
                  </a:lnTo>
                  <a:lnTo>
                    <a:pt x="1116" y="783"/>
                  </a:lnTo>
                  <a:lnTo>
                    <a:pt x="1113" y="782"/>
                  </a:lnTo>
                  <a:lnTo>
                    <a:pt x="1111" y="780"/>
                  </a:lnTo>
                  <a:lnTo>
                    <a:pt x="1109" y="779"/>
                  </a:lnTo>
                  <a:lnTo>
                    <a:pt x="1106" y="777"/>
                  </a:lnTo>
                  <a:lnTo>
                    <a:pt x="1108" y="777"/>
                  </a:lnTo>
                  <a:lnTo>
                    <a:pt x="1108" y="776"/>
                  </a:lnTo>
                  <a:lnTo>
                    <a:pt x="1106" y="776"/>
                  </a:lnTo>
                  <a:lnTo>
                    <a:pt x="1105" y="776"/>
                  </a:lnTo>
                  <a:lnTo>
                    <a:pt x="1105" y="774"/>
                  </a:lnTo>
                  <a:lnTo>
                    <a:pt x="1103" y="774"/>
                  </a:lnTo>
                  <a:lnTo>
                    <a:pt x="1102" y="774"/>
                  </a:lnTo>
                  <a:lnTo>
                    <a:pt x="1100" y="774"/>
                  </a:lnTo>
                  <a:lnTo>
                    <a:pt x="1102" y="776"/>
                  </a:lnTo>
                  <a:lnTo>
                    <a:pt x="1100" y="776"/>
                  </a:lnTo>
                  <a:lnTo>
                    <a:pt x="1100" y="776"/>
                  </a:lnTo>
                  <a:lnTo>
                    <a:pt x="1099" y="774"/>
                  </a:lnTo>
                  <a:lnTo>
                    <a:pt x="1100" y="774"/>
                  </a:lnTo>
                  <a:lnTo>
                    <a:pt x="1100" y="773"/>
                  </a:lnTo>
                  <a:lnTo>
                    <a:pt x="1099" y="773"/>
                  </a:lnTo>
                  <a:lnTo>
                    <a:pt x="1099" y="774"/>
                  </a:lnTo>
                  <a:lnTo>
                    <a:pt x="1097" y="774"/>
                  </a:lnTo>
                  <a:lnTo>
                    <a:pt x="1097" y="773"/>
                  </a:lnTo>
                  <a:lnTo>
                    <a:pt x="1097" y="771"/>
                  </a:lnTo>
                  <a:lnTo>
                    <a:pt x="1095" y="773"/>
                  </a:lnTo>
                  <a:lnTo>
                    <a:pt x="1094" y="773"/>
                  </a:lnTo>
                  <a:lnTo>
                    <a:pt x="1094" y="774"/>
                  </a:lnTo>
                  <a:lnTo>
                    <a:pt x="1095" y="774"/>
                  </a:lnTo>
                  <a:lnTo>
                    <a:pt x="1094" y="776"/>
                  </a:lnTo>
                  <a:lnTo>
                    <a:pt x="1092" y="776"/>
                  </a:lnTo>
                  <a:lnTo>
                    <a:pt x="1091" y="776"/>
                  </a:lnTo>
                  <a:lnTo>
                    <a:pt x="1089" y="776"/>
                  </a:lnTo>
                  <a:lnTo>
                    <a:pt x="1089" y="777"/>
                  </a:lnTo>
                  <a:lnTo>
                    <a:pt x="1088" y="777"/>
                  </a:lnTo>
                  <a:lnTo>
                    <a:pt x="1088" y="779"/>
                  </a:lnTo>
                  <a:lnTo>
                    <a:pt x="1086" y="779"/>
                  </a:lnTo>
                  <a:lnTo>
                    <a:pt x="1085" y="779"/>
                  </a:lnTo>
                  <a:lnTo>
                    <a:pt x="1083" y="779"/>
                  </a:lnTo>
                  <a:lnTo>
                    <a:pt x="1083" y="780"/>
                  </a:lnTo>
                  <a:lnTo>
                    <a:pt x="1082" y="780"/>
                  </a:lnTo>
                  <a:lnTo>
                    <a:pt x="1080" y="780"/>
                  </a:lnTo>
                  <a:lnTo>
                    <a:pt x="1080" y="782"/>
                  </a:lnTo>
                  <a:lnTo>
                    <a:pt x="1078" y="782"/>
                  </a:lnTo>
                  <a:lnTo>
                    <a:pt x="1077" y="782"/>
                  </a:lnTo>
                  <a:lnTo>
                    <a:pt x="1075" y="782"/>
                  </a:lnTo>
                  <a:lnTo>
                    <a:pt x="1074" y="782"/>
                  </a:lnTo>
                  <a:lnTo>
                    <a:pt x="1072" y="782"/>
                  </a:lnTo>
                  <a:lnTo>
                    <a:pt x="1071" y="782"/>
                  </a:lnTo>
                  <a:lnTo>
                    <a:pt x="1069" y="780"/>
                  </a:lnTo>
                  <a:lnTo>
                    <a:pt x="1068" y="780"/>
                  </a:lnTo>
                  <a:lnTo>
                    <a:pt x="1068" y="779"/>
                  </a:lnTo>
                  <a:lnTo>
                    <a:pt x="1066" y="779"/>
                  </a:lnTo>
                  <a:lnTo>
                    <a:pt x="1065" y="779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61" y="777"/>
                  </a:lnTo>
                  <a:lnTo>
                    <a:pt x="1061" y="779"/>
                  </a:lnTo>
                  <a:lnTo>
                    <a:pt x="1060" y="779"/>
                  </a:lnTo>
                  <a:lnTo>
                    <a:pt x="1060" y="777"/>
                  </a:lnTo>
                  <a:lnTo>
                    <a:pt x="1058" y="777"/>
                  </a:lnTo>
                  <a:lnTo>
                    <a:pt x="1058" y="776"/>
                  </a:lnTo>
                  <a:lnTo>
                    <a:pt x="1057" y="776"/>
                  </a:lnTo>
                  <a:lnTo>
                    <a:pt x="1055" y="776"/>
                  </a:lnTo>
                  <a:lnTo>
                    <a:pt x="1055" y="774"/>
                  </a:lnTo>
                  <a:lnTo>
                    <a:pt x="1054" y="774"/>
                  </a:lnTo>
                  <a:lnTo>
                    <a:pt x="1052" y="774"/>
                  </a:lnTo>
                  <a:lnTo>
                    <a:pt x="1051" y="774"/>
                  </a:lnTo>
                  <a:lnTo>
                    <a:pt x="1049" y="774"/>
                  </a:lnTo>
                  <a:lnTo>
                    <a:pt x="1049" y="773"/>
                  </a:lnTo>
                  <a:lnTo>
                    <a:pt x="1048" y="771"/>
                  </a:lnTo>
                  <a:lnTo>
                    <a:pt x="1048" y="770"/>
                  </a:lnTo>
                  <a:lnTo>
                    <a:pt x="1046" y="770"/>
                  </a:lnTo>
                  <a:lnTo>
                    <a:pt x="1046" y="771"/>
                  </a:lnTo>
                  <a:lnTo>
                    <a:pt x="1044" y="771"/>
                  </a:lnTo>
                  <a:lnTo>
                    <a:pt x="1044" y="770"/>
                  </a:lnTo>
                  <a:lnTo>
                    <a:pt x="1041" y="770"/>
                  </a:lnTo>
                  <a:lnTo>
                    <a:pt x="1040" y="770"/>
                  </a:lnTo>
                  <a:lnTo>
                    <a:pt x="1038" y="768"/>
                  </a:lnTo>
                  <a:lnTo>
                    <a:pt x="1037" y="768"/>
                  </a:lnTo>
                  <a:lnTo>
                    <a:pt x="1035" y="768"/>
                  </a:lnTo>
                  <a:lnTo>
                    <a:pt x="1034" y="768"/>
                  </a:lnTo>
                  <a:lnTo>
                    <a:pt x="1034" y="766"/>
                  </a:lnTo>
                  <a:lnTo>
                    <a:pt x="1032" y="766"/>
                  </a:lnTo>
                  <a:lnTo>
                    <a:pt x="1032" y="765"/>
                  </a:lnTo>
                  <a:lnTo>
                    <a:pt x="1031" y="765"/>
                  </a:lnTo>
                  <a:lnTo>
                    <a:pt x="1029" y="765"/>
                  </a:lnTo>
                  <a:lnTo>
                    <a:pt x="1027" y="765"/>
                  </a:lnTo>
                  <a:lnTo>
                    <a:pt x="1027" y="763"/>
                  </a:lnTo>
                  <a:lnTo>
                    <a:pt x="1024" y="763"/>
                  </a:lnTo>
                  <a:lnTo>
                    <a:pt x="1024" y="762"/>
                  </a:lnTo>
                  <a:lnTo>
                    <a:pt x="1023" y="762"/>
                  </a:lnTo>
                  <a:lnTo>
                    <a:pt x="1021" y="762"/>
                  </a:lnTo>
                  <a:lnTo>
                    <a:pt x="1020" y="760"/>
                  </a:lnTo>
                  <a:lnTo>
                    <a:pt x="1018" y="760"/>
                  </a:lnTo>
                  <a:lnTo>
                    <a:pt x="1018" y="759"/>
                  </a:lnTo>
                  <a:lnTo>
                    <a:pt x="1017" y="759"/>
                  </a:lnTo>
                  <a:lnTo>
                    <a:pt x="1017" y="757"/>
                  </a:lnTo>
                  <a:lnTo>
                    <a:pt x="1015" y="757"/>
                  </a:lnTo>
                  <a:lnTo>
                    <a:pt x="1013" y="757"/>
                  </a:lnTo>
                  <a:lnTo>
                    <a:pt x="1013" y="756"/>
                  </a:lnTo>
                  <a:lnTo>
                    <a:pt x="1012" y="756"/>
                  </a:lnTo>
                  <a:lnTo>
                    <a:pt x="1010" y="756"/>
                  </a:lnTo>
                  <a:lnTo>
                    <a:pt x="1010" y="754"/>
                  </a:lnTo>
                  <a:lnTo>
                    <a:pt x="1010" y="752"/>
                  </a:lnTo>
                  <a:lnTo>
                    <a:pt x="1009" y="752"/>
                  </a:lnTo>
                  <a:lnTo>
                    <a:pt x="1009" y="751"/>
                  </a:lnTo>
                  <a:lnTo>
                    <a:pt x="1007" y="751"/>
                  </a:lnTo>
                  <a:lnTo>
                    <a:pt x="1006" y="751"/>
                  </a:lnTo>
                  <a:lnTo>
                    <a:pt x="1004" y="751"/>
                  </a:lnTo>
                  <a:lnTo>
                    <a:pt x="1003" y="751"/>
                  </a:lnTo>
                  <a:lnTo>
                    <a:pt x="1001" y="751"/>
                  </a:lnTo>
                  <a:lnTo>
                    <a:pt x="1000" y="751"/>
                  </a:lnTo>
                  <a:lnTo>
                    <a:pt x="1000" y="749"/>
                  </a:lnTo>
                  <a:lnTo>
                    <a:pt x="998" y="749"/>
                  </a:lnTo>
                  <a:lnTo>
                    <a:pt x="996" y="749"/>
                  </a:lnTo>
                  <a:lnTo>
                    <a:pt x="995" y="749"/>
                  </a:lnTo>
                  <a:lnTo>
                    <a:pt x="993" y="748"/>
                  </a:lnTo>
                  <a:lnTo>
                    <a:pt x="992" y="748"/>
                  </a:lnTo>
                  <a:lnTo>
                    <a:pt x="990" y="748"/>
                  </a:lnTo>
                  <a:lnTo>
                    <a:pt x="990" y="746"/>
                  </a:lnTo>
                  <a:lnTo>
                    <a:pt x="989" y="746"/>
                  </a:lnTo>
                  <a:lnTo>
                    <a:pt x="989" y="746"/>
                  </a:lnTo>
                  <a:lnTo>
                    <a:pt x="989" y="745"/>
                  </a:lnTo>
                  <a:lnTo>
                    <a:pt x="989" y="745"/>
                  </a:lnTo>
                  <a:lnTo>
                    <a:pt x="987" y="745"/>
                  </a:lnTo>
                  <a:lnTo>
                    <a:pt x="986" y="745"/>
                  </a:lnTo>
                  <a:lnTo>
                    <a:pt x="986" y="743"/>
                  </a:lnTo>
                  <a:lnTo>
                    <a:pt x="986" y="742"/>
                  </a:lnTo>
                  <a:lnTo>
                    <a:pt x="983" y="740"/>
                  </a:lnTo>
                  <a:lnTo>
                    <a:pt x="981" y="740"/>
                  </a:lnTo>
                  <a:lnTo>
                    <a:pt x="981" y="739"/>
                  </a:lnTo>
                  <a:lnTo>
                    <a:pt x="979" y="739"/>
                  </a:lnTo>
                  <a:lnTo>
                    <a:pt x="978" y="739"/>
                  </a:lnTo>
                  <a:lnTo>
                    <a:pt x="978" y="737"/>
                  </a:lnTo>
                  <a:lnTo>
                    <a:pt x="976" y="737"/>
                  </a:lnTo>
                  <a:lnTo>
                    <a:pt x="975" y="737"/>
                  </a:lnTo>
                  <a:lnTo>
                    <a:pt x="975" y="735"/>
                  </a:lnTo>
                  <a:lnTo>
                    <a:pt x="973" y="735"/>
                  </a:lnTo>
                  <a:lnTo>
                    <a:pt x="972" y="735"/>
                  </a:lnTo>
                  <a:lnTo>
                    <a:pt x="973" y="734"/>
                  </a:lnTo>
                  <a:lnTo>
                    <a:pt x="972" y="734"/>
                  </a:lnTo>
                  <a:lnTo>
                    <a:pt x="972" y="735"/>
                  </a:lnTo>
                  <a:lnTo>
                    <a:pt x="970" y="734"/>
                  </a:lnTo>
                  <a:lnTo>
                    <a:pt x="970" y="732"/>
                  </a:lnTo>
                  <a:lnTo>
                    <a:pt x="969" y="732"/>
                  </a:lnTo>
                  <a:lnTo>
                    <a:pt x="969" y="731"/>
                  </a:lnTo>
                  <a:lnTo>
                    <a:pt x="967" y="731"/>
                  </a:lnTo>
                  <a:lnTo>
                    <a:pt x="967" y="729"/>
                  </a:lnTo>
                  <a:lnTo>
                    <a:pt x="966" y="728"/>
                  </a:lnTo>
                  <a:lnTo>
                    <a:pt x="966" y="726"/>
                  </a:lnTo>
                  <a:lnTo>
                    <a:pt x="964" y="726"/>
                  </a:lnTo>
                  <a:lnTo>
                    <a:pt x="964" y="725"/>
                  </a:lnTo>
                  <a:lnTo>
                    <a:pt x="964" y="723"/>
                  </a:lnTo>
                  <a:lnTo>
                    <a:pt x="964" y="721"/>
                  </a:lnTo>
                  <a:lnTo>
                    <a:pt x="962" y="721"/>
                  </a:lnTo>
                  <a:lnTo>
                    <a:pt x="962" y="720"/>
                  </a:lnTo>
                  <a:lnTo>
                    <a:pt x="961" y="720"/>
                  </a:lnTo>
                  <a:lnTo>
                    <a:pt x="962" y="718"/>
                  </a:lnTo>
                  <a:lnTo>
                    <a:pt x="964" y="718"/>
                  </a:lnTo>
                  <a:lnTo>
                    <a:pt x="966" y="718"/>
                  </a:lnTo>
                  <a:lnTo>
                    <a:pt x="967" y="718"/>
                  </a:lnTo>
                  <a:lnTo>
                    <a:pt x="967" y="717"/>
                  </a:lnTo>
                  <a:lnTo>
                    <a:pt x="967" y="715"/>
                  </a:lnTo>
                  <a:lnTo>
                    <a:pt x="966" y="715"/>
                  </a:lnTo>
                  <a:lnTo>
                    <a:pt x="964" y="715"/>
                  </a:lnTo>
                  <a:lnTo>
                    <a:pt x="964" y="714"/>
                  </a:lnTo>
                  <a:lnTo>
                    <a:pt x="966" y="714"/>
                  </a:lnTo>
                  <a:lnTo>
                    <a:pt x="966" y="712"/>
                  </a:lnTo>
                  <a:lnTo>
                    <a:pt x="967" y="712"/>
                  </a:lnTo>
                  <a:lnTo>
                    <a:pt x="967" y="711"/>
                  </a:lnTo>
                  <a:lnTo>
                    <a:pt x="967" y="709"/>
                  </a:lnTo>
                  <a:lnTo>
                    <a:pt x="969" y="709"/>
                  </a:lnTo>
                  <a:lnTo>
                    <a:pt x="969" y="708"/>
                  </a:lnTo>
                  <a:lnTo>
                    <a:pt x="967" y="708"/>
                  </a:lnTo>
                  <a:lnTo>
                    <a:pt x="969" y="708"/>
                  </a:lnTo>
                  <a:lnTo>
                    <a:pt x="969" y="706"/>
                  </a:lnTo>
                  <a:lnTo>
                    <a:pt x="967" y="706"/>
                  </a:lnTo>
                  <a:lnTo>
                    <a:pt x="966" y="704"/>
                  </a:lnTo>
                  <a:lnTo>
                    <a:pt x="964" y="701"/>
                  </a:lnTo>
                  <a:lnTo>
                    <a:pt x="962" y="700"/>
                  </a:lnTo>
                  <a:lnTo>
                    <a:pt x="962" y="698"/>
                  </a:lnTo>
                  <a:lnTo>
                    <a:pt x="962" y="697"/>
                  </a:lnTo>
                  <a:lnTo>
                    <a:pt x="962" y="695"/>
                  </a:lnTo>
                  <a:lnTo>
                    <a:pt x="962" y="694"/>
                  </a:lnTo>
                  <a:lnTo>
                    <a:pt x="962" y="692"/>
                  </a:lnTo>
                  <a:lnTo>
                    <a:pt x="962" y="691"/>
                  </a:lnTo>
                  <a:lnTo>
                    <a:pt x="961" y="691"/>
                  </a:lnTo>
                  <a:lnTo>
                    <a:pt x="961" y="689"/>
                  </a:lnTo>
                  <a:lnTo>
                    <a:pt x="959" y="689"/>
                  </a:lnTo>
                  <a:lnTo>
                    <a:pt x="959" y="687"/>
                  </a:lnTo>
                  <a:lnTo>
                    <a:pt x="958" y="687"/>
                  </a:lnTo>
                  <a:lnTo>
                    <a:pt x="956" y="684"/>
                  </a:lnTo>
                  <a:lnTo>
                    <a:pt x="955" y="683"/>
                  </a:lnTo>
                  <a:lnTo>
                    <a:pt x="953" y="683"/>
                  </a:lnTo>
                  <a:lnTo>
                    <a:pt x="953" y="681"/>
                  </a:lnTo>
                  <a:lnTo>
                    <a:pt x="953" y="680"/>
                  </a:lnTo>
                  <a:lnTo>
                    <a:pt x="952" y="680"/>
                  </a:lnTo>
                  <a:lnTo>
                    <a:pt x="952" y="678"/>
                  </a:lnTo>
                  <a:lnTo>
                    <a:pt x="952" y="678"/>
                  </a:lnTo>
                  <a:lnTo>
                    <a:pt x="952" y="677"/>
                  </a:lnTo>
                  <a:lnTo>
                    <a:pt x="950" y="677"/>
                  </a:lnTo>
                  <a:lnTo>
                    <a:pt x="950" y="675"/>
                  </a:lnTo>
                  <a:lnTo>
                    <a:pt x="950" y="673"/>
                  </a:lnTo>
                  <a:lnTo>
                    <a:pt x="949" y="672"/>
                  </a:lnTo>
                  <a:lnTo>
                    <a:pt x="947" y="672"/>
                  </a:lnTo>
                  <a:lnTo>
                    <a:pt x="947" y="670"/>
                  </a:lnTo>
                  <a:lnTo>
                    <a:pt x="945" y="670"/>
                  </a:lnTo>
                  <a:lnTo>
                    <a:pt x="944" y="670"/>
                  </a:lnTo>
                  <a:lnTo>
                    <a:pt x="942" y="670"/>
                  </a:lnTo>
                  <a:lnTo>
                    <a:pt x="942" y="669"/>
                  </a:lnTo>
                  <a:lnTo>
                    <a:pt x="944" y="669"/>
                  </a:lnTo>
                  <a:lnTo>
                    <a:pt x="944" y="667"/>
                  </a:lnTo>
                  <a:lnTo>
                    <a:pt x="942" y="667"/>
                  </a:lnTo>
                  <a:lnTo>
                    <a:pt x="941" y="667"/>
                  </a:lnTo>
                  <a:lnTo>
                    <a:pt x="942" y="669"/>
                  </a:lnTo>
                  <a:lnTo>
                    <a:pt x="939" y="667"/>
                  </a:lnTo>
                  <a:lnTo>
                    <a:pt x="939" y="666"/>
                  </a:lnTo>
                  <a:lnTo>
                    <a:pt x="938" y="666"/>
                  </a:lnTo>
                  <a:lnTo>
                    <a:pt x="938" y="664"/>
                  </a:lnTo>
                  <a:lnTo>
                    <a:pt x="936" y="664"/>
                  </a:lnTo>
                  <a:lnTo>
                    <a:pt x="936" y="663"/>
                  </a:lnTo>
                  <a:lnTo>
                    <a:pt x="938" y="663"/>
                  </a:lnTo>
                  <a:lnTo>
                    <a:pt x="938" y="661"/>
                  </a:lnTo>
                  <a:lnTo>
                    <a:pt x="936" y="660"/>
                  </a:lnTo>
                  <a:lnTo>
                    <a:pt x="938" y="660"/>
                  </a:lnTo>
                  <a:lnTo>
                    <a:pt x="936" y="658"/>
                  </a:lnTo>
                  <a:lnTo>
                    <a:pt x="935" y="658"/>
                  </a:lnTo>
                  <a:lnTo>
                    <a:pt x="933" y="658"/>
                  </a:lnTo>
                  <a:lnTo>
                    <a:pt x="933" y="656"/>
                  </a:lnTo>
                  <a:lnTo>
                    <a:pt x="932" y="656"/>
                  </a:lnTo>
                  <a:lnTo>
                    <a:pt x="930" y="656"/>
                  </a:lnTo>
                  <a:lnTo>
                    <a:pt x="930" y="655"/>
                  </a:lnTo>
                  <a:lnTo>
                    <a:pt x="928" y="655"/>
                  </a:lnTo>
                  <a:lnTo>
                    <a:pt x="928" y="653"/>
                  </a:lnTo>
                  <a:lnTo>
                    <a:pt x="927" y="653"/>
                  </a:lnTo>
                  <a:lnTo>
                    <a:pt x="927" y="655"/>
                  </a:lnTo>
                  <a:lnTo>
                    <a:pt x="925" y="655"/>
                  </a:lnTo>
                  <a:lnTo>
                    <a:pt x="925" y="653"/>
                  </a:lnTo>
                  <a:lnTo>
                    <a:pt x="924" y="653"/>
                  </a:lnTo>
                  <a:lnTo>
                    <a:pt x="924" y="652"/>
                  </a:lnTo>
                  <a:lnTo>
                    <a:pt x="922" y="652"/>
                  </a:lnTo>
                  <a:lnTo>
                    <a:pt x="922" y="650"/>
                  </a:lnTo>
                  <a:lnTo>
                    <a:pt x="921" y="650"/>
                  </a:lnTo>
                  <a:lnTo>
                    <a:pt x="921" y="649"/>
                  </a:lnTo>
                  <a:lnTo>
                    <a:pt x="921" y="647"/>
                  </a:lnTo>
                  <a:lnTo>
                    <a:pt x="921" y="646"/>
                  </a:lnTo>
                  <a:lnTo>
                    <a:pt x="922" y="646"/>
                  </a:lnTo>
                  <a:lnTo>
                    <a:pt x="922" y="644"/>
                  </a:lnTo>
                  <a:lnTo>
                    <a:pt x="924" y="642"/>
                  </a:lnTo>
                  <a:lnTo>
                    <a:pt x="925" y="644"/>
                  </a:lnTo>
                  <a:lnTo>
                    <a:pt x="925" y="642"/>
                  </a:lnTo>
                  <a:lnTo>
                    <a:pt x="924" y="642"/>
                  </a:lnTo>
                  <a:lnTo>
                    <a:pt x="924" y="641"/>
                  </a:lnTo>
                  <a:lnTo>
                    <a:pt x="924" y="639"/>
                  </a:lnTo>
                  <a:lnTo>
                    <a:pt x="922" y="639"/>
                  </a:lnTo>
                  <a:lnTo>
                    <a:pt x="922" y="638"/>
                  </a:lnTo>
                  <a:lnTo>
                    <a:pt x="921" y="638"/>
                  </a:lnTo>
                  <a:lnTo>
                    <a:pt x="919" y="636"/>
                  </a:lnTo>
                  <a:lnTo>
                    <a:pt x="919" y="638"/>
                  </a:lnTo>
                  <a:lnTo>
                    <a:pt x="918" y="638"/>
                  </a:lnTo>
                  <a:lnTo>
                    <a:pt x="918" y="636"/>
                  </a:lnTo>
                  <a:lnTo>
                    <a:pt x="916" y="636"/>
                  </a:lnTo>
                  <a:lnTo>
                    <a:pt x="916" y="635"/>
                  </a:lnTo>
                  <a:lnTo>
                    <a:pt x="916" y="633"/>
                  </a:lnTo>
                  <a:lnTo>
                    <a:pt x="916" y="633"/>
                  </a:lnTo>
                  <a:lnTo>
                    <a:pt x="914" y="633"/>
                  </a:lnTo>
                  <a:lnTo>
                    <a:pt x="914" y="633"/>
                  </a:lnTo>
                  <a:lnTo>
                    <a:pt x="913" y="633"/>
                  </a:lnTo>
                  <a:lnTo>
                    <a:pt x="913" y="632"/>
                  </a:lnTo>
                  <a:lnTo>
                    <a:pt x="911" y="632"/>
                  </a:lnTo>
                  <a:lnTo>
                    <a:pt x="911" y="630"/>
                  </a:lnTo>
                  <a:lnTo>
                    <a:pt x="911" y="629"/>
                  </a:lnTo>
                  <a:lnTo>
                    <a:pt x="910" y="630"/>
                  </a:lnTo>
                  <a:lnTo>
                    <a:pt x="910" y="629"/>
                  </a:lnTo>
                  <a:lnTo>
                    <a:pt x="910" y="627"/>
                  </a:lnTo>
                  <a:lnTo>
                    <a:pt x="910" y="625"/>
                  </a:lnTo>
                  <a:lnTo>
                    <a:pt x="910" y="624"/>
                  </a:lnTo>
                  <a:lnTo>
                    <a:pt x="910" y="622"/>
                  </a:lnTo>
                  <a:lnTo>
                    <a:pt x="908" y="622"/>
                  </a:lnTo>
                  <a:lnTo>
                    <a:pt x="907" y="622"/>
                  </a:lnTo>
                  <a:lnTo>
                    <a:pt x="905" y="622"/>
                  </a:lnTo>
                  <a:lnTo>
                    <a:pt x="904" y="622"/>
                  </a:lnTo>
                  <a:lnTo>
                    <a:pt x="904" y="621"/>
                  </a:lnTo>
                  <a:lnTo>
                    <a:pt x="902" y="621"/>
                  </a:lnTo>
                  <a:lnTo>
                    <a:pt x="902" y="619"/>
                  </a:lnTo>
                  <a:lnTo>
                    <a:pt x="902" y="618"/>
                  </a:lnTo>
                  <a:lnTo>
                    <a:pt x="901" y="618"/>
                  </a:lnTo>
                  <a:lnTo>
                    <a:pt x="901" y="616"/>
                  </a:lnTo>
                  <a:lnTo>
                    <a:pt x="899" y="616"/>
                  </a:lnTo>
                  <a:lnTo>
                    <a:pt x="899" y="615"/>
                  </a:lnTo>
                  <a:lnTo>
                    <a:pt x="897" y="615"/>
                  </a:lnTo>
                  <a:lnTo>
                    <a:pt x="897" y="613"/>
                  </a:lnTo>
                  <a:lnTo>
                    <a:pt x="896" y="612"/>
                  </a:lnTo>
                  <a:lnTo>
                    <a:pt x="894" y="612"/>
                  </a:lnTo>
                  <a:lnTo>
                    <a:pt x="894" y="610"/>
                  </a:lnTo>
                  <a:lnTo>
                    <a:pt x="894" y="608"/>
                  </a:lnTo>
                  <a:lnTo>
                    <a:pt x="893" y="608"/>
                  </a:lnTo>
                  <a:lnTo>
                    <a:pt x="891" y="608"/>
                  </a:lnTo>
                  <a:lnTo>
                    <a:pt x="891" y="610"/>
                  </a:lnTo>
                  <a:lnTo>
                    <a:pt x="890" y="610"/>
                  </a:lnTo>
                  <a:lnTo>
                    <a:pt x="888" y="610"/>
                  </a:lnTo>
                  <a:lnTo>
                    <a:pt x="888" y="608"/>
                  </a:lnTo>
                  <a:lnTo>
                    <a:pt x="888" y="607"/>
                  </a:lnTo>
                  <a:lnTo>
                    <a:pt x="890" y="605"/>
                  </a:lnTo>
                  <a:lnTo>
                    <a:pt x="891" y="605"/>
                  </a:lnTo>
                  <a:lnTo>
                    <a:pt x="893" y="605"/>
                  </a:lnTo>
                  <a:lnTo>
                    <a:pt x="893" y="604"/>
                  </a:lnTo>
                  <a:lnTo>
                    <a:pt x="893" y="602"/>
                  </a:lnTo>
                  <a:lnTo>
                    <a:pt x="891" y="602"/>
                  </a:lnTo>
                  <a:lnTo>
                    <a:pt x="890" y="602"/>
                  </a:lnTo>
                  <a:lnTo>
                    <a:pt x="891" y="601"/>
                  </a:lnTo>
                  <a:lnTo>
                    <a:pt x="890" y="601"/>
                  </a:lnTo>
                  <a:lnTo>
                    <a:pt x="890" y="599"/>
                  </a:lnTo>
                  <a:lnTo>
                    <a:pt x="890" y="598"/>
                  </a:lnTo>
                  <a:lnTo>
                    <a:pt x="888" y="598"/>
                  </a:lnTo>
                  <a:lnTo>
                    <a:pt x="888" y="596"/>
                  </a:lnTo>
                  <a:lnTo>
                    <a:pt x="888" y="596"/>
                  </a:lnTo>
                  <a:lnTo>
                    <a:pt x="888" y="594"/>
                  </a:lnTo>
                  <a:lnTo>
                    <a:pt x="887" y="594"/>
                  </a:lnTo>
                  <a:lnTo>
                    <a:pt x="888" y="593"/>
                  </a:lnTo>
                  <a:lnTo>
                    <a:pt x="887" y="593"/>
                  </a:lnTo>
                  <a:lnTo>
                    <a:pt x="887" y="591"/>
                  </a:lnTo>
                  <a:lnTo>
                    <a:pt x="887" y="590"/>
                  </a:lnTo>
                  <a:lnTo>
                    <a:pt x="887" y="588"/>
                  </a:lnTo>
                  <a:lnTo>
                    <a:pt x="885" y="588"/>
                  </a:lnTo>
                  <a:lnTo>
                    <a:pt x="885" y="587"/>
                  </a:lnTo>
                  <a:lnTo>
                    <a:pt x="884" y="585"/>
                  </a:lnTo>
                  <a:lnTo>
                    <a:pt x="884" y="584"/>
                  </a:lnTo>
                  <a:lnTo>
                    <a:pt x="885" y="584"/>
                  </a:lnTo>
                  <a:lnTo>
                    <a:pt x="885" y="582"/>
                  </a:lnTo>
                  <a:lnTo>
                    <a:pt x="885" y="581"/>
                  </a:lnTo>
                  <a:lnTo>
                    <a:pt x="885" y="579"/>
                  </a:lnTo>
                  <a:lnTo>
                    <a:pt x="884" y="579"/>
                  </a:lnTo>
                  <a:lnTo>
                    <a:pt x="882" y="577"/>
                  </a:lnTo>
                  <a:lnTo>
                    <a:pt x="880" y="577"/>
                  </a:lnTo>
                  <a:lnTo>
                    <a:pt x="879" y="577"/>
                  </a:lnTo>
                  <a:lnTo>
                    <a:pt x="879" y="576"/>
                  </a:lnTo>
                  <a:lnTo>
                    <a:pt x="879" y="574"/>
                  </a:lnTo>
                  <a:lnTo>
                    <a:pt x="877" y="574"/>
                  </a:lnTo>
                  <a:lnTo>
                    <a:pt x="877" y="573"/>
                  </a:lnTo>
                  <a:lnTo>
                    <a:pt x="877" y="573"/>
                  </a:lnTo>
                  <a:lnTo>
                    <a:pt x="877" y="574"/>
                  </a:lnTo>
                  <a:lnTo>
                    <a:pt x="876" y="574"/>
                  </a:lnTo>
                  <a:lnTo>
                    <a:pt x="874" y="574"/>
                  </a:lnTo>
                  <a:lnTo>
                    <a:pt x="873" y="574"/>
                  </a:lnTo>
                  <a:lnTo>
                    <a:pt x="873" y="573"/>
                  </a:lnTo>
                  <a:lnTo>
                    <a:pt x="871" y="573"/>
                  </a:lnTo>
                  <a:lnTo>
                    <a:pt x="871" y="571"/>
                  </a:lnTo>
                  <a:lnTo>
                    <a:pt x="870" y="571"/>
                  </a:lnTo>
                  <a:lnTo>
                    <a:pt x="870" y="573"/>
                  </a:lnTo>
                  <a:lnTo>
                    <a:pt x="868" y="573"/>
                  </a:lnTo>
                  <a:lnTo>
                    <a:pt x="868" y="574"/>
                  </a:lnTo>
                  <a:lnTo>
                    <a:pt x="867" y="574"/>
                  </a:lnTo>
                  <a:lnTo>
                    <a:pt x="867" y="576"/>
                  </a:lnTo>
                  <a:lnTo>
                    <a:pt x="867" y="577"/>
                  </a:lnTo>
                  <a:lnTo>
                    <a:pt x="867" y="579"/>
                  </a:lnTo>
                  <a:lnTo>
                    <a:pt x="867" y="581"/>
                  </a:lnTo>
                  <a:lnTo>
                    <a:pt x="867" y="582"/>
                  </a:lnTo>
                  <a:lnTo>
                    <a:pt x="868" y="582"/>
                  </a:lnTo>
                  <a:lnTo>
                    <a:pt x="868" y="584"/>
                  </a:lnTo>
                  <a:lnTo>
                    <a:pt x="868" y="585"/>
                  </a:lnTo>
                  <a:lnTo>
                    <a:pt x="867" y="585"/>
                  </a:lnTo>
                  <a:lnTo>
                    <a:pt x="867" y="587"/>
                  </a:lnTo>
                  <a:lnTo>
                    <a:pt x="868" y="588"/>
                  </a:lnTo>
                  <a:lnTo>
                    <a:pt x="868" y="590"/>
                  </a:lnTo>
                  <a:lnTo>
                    <a:pt x="867" y="591"/>
                  </a:lnTo>
                  <a:lnTo>
                    <a:pt x="867" y="593"/>
                  </a:lnTo>
                  <a:lnTo>
                    <a:pt x="867" y="594"/>
                  </a:lnTo>
                  <a:lnTo>
                    <a:pt x="868" y="594"/>
                  </a:lnTo>
                  <a:lnTo>
                    <a:pt x="868" y="596"/>
                  </a:lnTo>
                  <a:lnTo>
                    <a:pt x="870" y="596"/>
                  </a:lnTo>
                  <a:lnTo>
                    <a:pt x="870" y="596"/>
                  </a:lnTo>
                  <a:lnTo>
                    <a:pt x="870" y="598"/>
                  </a:lnTo>
                  <a:lnTo>
                    <a:pt x="871" y="598"/>
                  </a:lnTo>
                  <a:lnTo>
                    <a:pt x="873" y="598"/>
                  </a:lnTo>
                  <a:lnTo>
                    <a:pt x="873" y="599"/>
                  </a:lnTo>
                  <a:lnTo>
                    <a:pt x="874" y="599"/>
                  </a:lnTo>
                  <a:lnTo>
                    <a:pt x="874" y="601"/>
                  </a:lnTo>
                  <a:lnTo>
                    <a:pt x="876" y="601"/>
                  </a:lnTo>
                  <a:lnTo>
                    <a:pt x="876" y="602"/>
                  </a:lnTo>
                  <a:lnTo>
                    <a:pt x="877" y="604"/>
                  </a:lnTo>
                  <a:lnTo>
                    <a:pt x="877" y="605"/>
                  </a:lnTo>
                  <a:lnTo>
                    <a:pt x="877" y="607"/>
                  </a:lnTo>
                  <a:lnTo>
                    <a:pt x="877" y="608"/>
                  </a:lnTo>
                  <a:lnTo>
                    <a:pt x="877" y="608"/>
                  </a:lnTo>
                  <a:lnTo>
                    <a:pt x="879" y="608"/>
                  </a:lnTo>
                  <a:lnTo>
                    <a:pt x="879" y="610"/>
                  </a:lnTo>
                  <a:lnTo>
                    <a:pt x="880" y="610"/>
                  </a:lnTo>
                  <a:lnTo>
                    <a:pt x="880" y="612"/>
                  </a:lnTo>
                  <a:lnTo>
                    <a:pt x="880" y="613"/>
                  </a:lnTo>
                  <a:lnTo>
                    <a:pt x="880" y="615"/>
                  </a:lnTo>
                  <a:lnTo>
                    <a:pt x="882" y="615"/>
                  </a:lnTo>
                  <a:lnTo>
                    <a:pt x="884" y="615"/>
                  </a:lnTo>
                  <a:lnTo>
                    <a:pt x="884" y="616"/>
                  </a:lnTo>
                  <a:lnTo>
                    <a:pt x="884" y="618"/>
                  </a:lnTo>
                  <a:lnTo>
                    <a:pt x="884" y="619"/>
                  </a:lnTo>
                  <a:lnTo>
                    <a:pt x="884" y="621"/>
                  </a:lnTo>
                  <a:lnTo>
                    <a:pt x="884" y="622"/>
                  </a:lnTo>
                  <a:lnTo>
                    <a:pt x="884" y="624"/>
                  </a:lnTo>
                  <a:lnTo>
                    <a:pt x="885" y="624"/>
                  </a:lnTo>
                  <a:lnTo>
                    <a:pt x="885" y="625"/>
                  </a:lnTo>
                  <a:lnTo>
                    <a:pt x="887" y="625"/>
                  </a:lnTo>
                  <a:lnTo>
                    <a:pt x="887" y="627"/>
                  </a:lnTo>
                  <a:lnTo>
                    <a:pt x="888" y="627"/>
                  </a:lnTo>
                  <a:lnTo>
                    <a:pt x="888" y="629"/>
                  </a:lnTo>
                  <a:lnTo>
                    <a:pt x="890" y="629"/>
                  </a:lnTo>
                  <a:lnTo>
                    <a:pt x="890" y="630"/>
                  </a:lnTo>
                  <a:lnTo>
                    <a:pt x="890" y="632"/>
                  </a:lnTo>
                  <a:lnTo>
                    <a:pt x="891" y="632"/>
                  </a:lnTo>
                  <a:lnTo>
                    <a:pt x="891" y="633"/>
                  </a:lnTo>
                  <a:lnTo>
                    <a:pt x="893" y="633"/>
                  </a:lnTo>
                  <a:lnTo>
                    <a:pt x="893" y="633"/>
                  </a:lnTo>
                  <a:lnTo>
                    <a:pt x="893" y="635"/>
                  </a:lnTo>
                  <a:lnTo>
                    <a:pt x="893" y="636"/>
                  </a:lnTo>
                  <a:lnTo>
                    <a:pt x="893" y="638"/>
                  </a:lnTo>
                  <a:lnTo>
                    <a:pt x="894" y="638"/>
                  </a:lnTo>
                  <a:lnTo>
                    <a:pt x="894" y="639"/>
                  </a:lnTo>
                  <a:lnTo>
                    <a:pt x="896" y="639"/>
                  </a:lnTo>
                  <a:lnTo>
                    <a:pt x="896" y="638"/>
                  </a:lnTo>
                  <a:lnTo>
                    <a:pt x="894" y="638"/>
                  </a:lnTo>
                  <a:lnTo>
                    <a:pt x="894" y="636"/>
                  </a:lnTo>
                  <a:lnTo>
                    <a:pt x="894" y="635"/>
                  </a:lnTo>
                  <a:lnTo>
                    <a:pt x="896" y="636"/>
                  </a:lnTo>
                  <a:lnTo>
                    <a:pt x="897" y="636"/>
                  </a:lnTo>
                  <a:lnTo>
                    <a:pt x="897" y="638"/>
                  </a:lnTo>
                  <a:lnTo>
                    <a:pt x="897" y="639"/>
                  </a:lnTo>
                  <a:lnTo>
                    <a:pt x="897" y="641"/>
                  </a:lnTo>
                  <a:lnTo>
                    <a:pt x="897" y="642"/>
                  </a:lnTo>
                  <a:lnTo>
                    <a:pt x="899" y="642"/>
                  </a:lnTo>
                  <a:lnTo>
                    <a:pt x="899" y="644"/>
                  </a:lnTo>
                  <a:lnTo>
                    <a:pt x="901" y="644"/>
                  </a:lnTo>
                  <a:lnTo>
                    <a:pt x="901" y="646"/>
                  </a:lnTo>
                  <a:lnTo>
                    <a:pt x="899" y="646"/>
                  </a:lnTo>
                  <a:lnTo>
                    <a:pt x="899" y="647"/>
                  </a:lnTo>
                  <a:lnTo>
                    <a:pt x="899" y="649"/>
                  </a:lnTo>
                  <a:lnTo>
                    <a:pt x="899" y="650"/>
                  </a:lnTo>
                  <a:lnTo>
                    <a:pt x="901" y="650"/>
                  </a:lnTo>
                  <a:lnTo>
                    <a:pt x="901" y="652"/>
                  </a:lnTo>
                  <a:lnTo>
                    <a:pt x="901" y="653"/>
                  </a:lnTo>
                  <a:lnTo>
                    <a:pt x="902" y="653"/>
                  </a:lnTo>
                  <a:lnTo>
                    <a:pt x="902" y="655"/>
                  </a:lnTo>
                  <a:lnTo>
                    <a:pt x="902" y="656"/>
                  </a:lnTo>
                  <a:lnTo>
                    <a:pt x="904" y="656"/>
                  </a:lnTo>
                  <a:lnTo>
                    <a:pt x="904" y="658"/>
                  </a:lnTo>
                  <a:lnTo>
                    <a:pt x="904" y="660"/>
                  </a:lnTo>
                  <a:lnTo>
                    <a:pt x="905" y="660"/>
                  </a:lnTo>
                  <a:lnTo>
                    <a:pt x="907" y="660"/>
                  </a:lnTo>
                  <a:lnTo>
                    <a:pt x="907" y="661"/>
                  </a:lnTo>
                  <a:lnTo>
                    <a:pt x="905" y="661"/>
                  </a:lnTo>
                  <a:lnTo>
                    <a:pt x="905" y="663"/>
                  </a:lnTo>
                  <a:lnTo>
                    <a:pt x="905" y="664"/>
                  </a:lnTo>
                  <a:lnTo>
                    <a:pt x="905" y="666"/>
                  </a:lnTo>
                  <a:lnTo>
                    <a:pt x="905" y="667"/>
                  </a:lnTo>
                  <a:lnTo>
                    <a:pt x="905" y="669"/>
                  </a:lnTo>
                  <a:lnTo>
                    <a:pt x="905" y="670"/>
                  </a:lnTo>
                  <a:lnTo>
                    <a:pt x="907" y="670"/>
                  </a:lnTo>
                  <a:lnTo>
                    <a:pt x="908" y="670"/>
                  </a:lnTo>
                  <a:lnTo>
                    <a:pt x="910" y="670"/>
                  </a:lnTo>
                  <a:lnTo>
                    <a:pt x="910" y="670"/>
                  </a:lnTo>
                  <a:lnTo>
                    <a:pt x="910" y="669"/>
                  </a:lnTo>
                  <a:lnTo>
                    <a:pt x="911" y="669"/>
                  </a:lnTo>
                  <a:lnTo>
                    <a:pt x="911" y="670"/>
                  </a:lnTo>
                  <a:lnTo>
                    <a:pt x="913" y="670"/>
                  </a:lnTo>
                  <a:lnTo>
                    <a:pt x="913" y="670"/>
                  </a:lnTo>
                  <a:lnTo>
                    <a:pt x="913" y="672"/>
                  </a:lnTo>
                  <a:lnTo>
                    <a:pt x="914" y="672"/>
                  </a:lnTo>
                  <a:lnTo>
                    <a:pt x="914" y="673"/>
                  </a:lnTo>
                  <a:lnTo>
                    <a:pt x="914" y="673"/>
                  </a:lnTo>
                  <a:lnTo>
                    <a:pt x="914" y="675"/>
                  </a:lnTo>
                  <a:lnTo>
                    <a:pt x="914" y="677"/>
                  </a:lnTo>
                  <a:lnTo>
                    <a:pt x="916" y="677"/>
                  </a:lnTo>
                  <a:lnTo>
                    <a:pt x="916" y="678"/>
                  </a:lnTo>
                  <a:lnTo>
                    <a:pt x="918" y="678"/>
                  </a:lnTo>
                  <a:lnTo>
                    <a:pt x="918" y="680"/>
                  </a:lnTo>
                  <a:lnTo>
                    <a:pt x="918" y="681"/>
                  </a:lnTo>
                  <a:lnTo>
                    <a:pt x="918" y="683"/>
                  </a:lnTo>
                  <a:lnTo>
                    <a:pt x="918" y="684"/>
                  </a:lnTo>
                  <a:lnTo>
                    <a:pt x="916" y="684"/>
                  </a:lnTo>
                  <a:lnTo>
                    <a:pt x="914" y="684"/>
                  </a:lnTo>
                  <a:lnTo>
                    <a:pt x="914" y="686"/>
                  </a:lnTo>
                  <a:lnTo>
                    <a:pt x="914" y="686"/>
                  </a:lnTo>
                  <a:lnTo>
                    <a:pt x="914" y="687"/>
                  </a:lnTo>
                  <a:lnTo>
                    <a:pt x="913" y="687"/>
                  </a:lnTo>
                  <a:lnTo>
                    <a:pt x="911" y="687"/>
                  </a:lnTo>
                  <a:lnTo>
                    <a:pt x="911" y="686"/>
                  </a:lnTo>
                  <a:lnTo>
                    <a:pt x="911" y="684"/>
                  </a:lnTo>
                  <a:lnTo>
                    <a:pt x="910" y="683"/>
                  </a:lnTo>
                  <a:lnTo>
                    <a:pt x="910" y="681"/>
                  </a:lnTo>
                  <a:lnTo>
                    <a:pt x="910" y="680"/>
                  </a:lnTo>
                  <a:lnTo>
                    <a:pt x="908" y="678"/>
                  </a:lnTo>
                  <a:lnTo>
                    <a:pt x="907" y="677"/>
                  </a:lnTo>
                  <a:lnTo>
                    <a:pt x="905" y="677"/>
                  </a:lnTo>
                  <a:lnTo>
                    <a:pt x="905" y="675"/>
                  </a:lnTo>
                  <a:lnTo>
                    <a:pt x="904" y="675"/>
                  </a:lnTo>
                  <a:lnTo>
                    <a:pt x="904" y="673"/>
                  </a:lnTo>
                  <a:lnTo>
                    <a:pt x="902" y="673"/>
                  </a:lnTo>
                  <a:lnTo>
                    <a:pt x="902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899" y="670"/>
                  </a:lnTo>
                  <a:lnTo>
                    <a:pt x="897" y="670"/>
                  </a:lnTo>
                  <a:lnTo>
                    <a:pt x="896" y="669"/>
                  </a:lnTo>
                  <a:lnTo>
                    <a:pt x="894" y="669"/>
                  </a:lnTo>
                  <a:lnTo>
                    <a:pt x="894" y="667"/>
                  </a:lnTo>
                  <a:lnTo>
                    <a:pt x="893" y="667"/>
                  </a:lnTo>
                  <a:lnTo>
                    <a:pt x="893" y="666"/>
                  </a:lnTo>
                  <a:lnTo>
                    <a:pt x="891" y="666"/>
                  </a:lnTo>
                  <a:lnTo>
                    <a:pt x="891" y="664"/>
                  </a:lnTo>
                  <a:lnTo>
                    <a:pt x="890" y="664"/>
                  </a:lnTo>
                  <a:lnTo>
                    <a:pt x="888" y="663"/>
                  </a:lnTo>
                  <a:lnTo>
                    <a:pt x="888" y="661"/>
                  </a:lnTo>
                  <a:lnTo>
                    <a:pt x="887" y="661"/>
                  </a:lnTo>
                  <a:lnTo>
                    <a:pt x="887" y="660"/>
                  </a:lnTo>
                  <a:lnTo>
                    <a:pt x="888" y="658"/>
                  </a:lnTo>
                  <a:lnTo>
                    <a:pt x="888" y="656"/>
                  </a:lnTo>
                  <a:lnTo>
                    <a:pt x="890" y="656"/>
                  </a:lnTo>
                  <a:lnTo>
                    <a:pt x="890" y="655"/>
                  </a:lnTo>
                  <a:lnTo>
                    <a:pt x="890" y="653"/>
                  </a:lnTo>
                  <a:lnTo>
                    <a:pt x="888" y="653"/>
                  </a:lnTo>
                  <a:lnTo>
                    <a:pt x="890" y="652"/>
                  </a:lnTo>
                  <a:lnTo>
                    <a:pt x="890" y="650"/>
                  </a:lnTo>
                  <a:lnTo>
                    <a:pt x="890" y="649"/>
                  </a:lnTo>
                  <a:lnTo>
                    <a:pt x="888" y="649"/>
                  </a:lnTo>
                  <a:lnTo>
                    <a:pt x="888" y="647"/>
                  </a:lnTo>
                  <a:lnTo>
                    <a:pt x="888" y="646"/>
                  </a:lnTo>
                  <a:lnTo>
                    <a:pt x="887" y="646"/>
                  </a:lnTo>
                  <a:lnTo>
                    <a:pt x="887" y="644"/>
                  </a:lnTo>
                  <a:lnTo>
                    <a:pt x="887" y="642"/>
                  </a:lnTo>
                  <a:lnTo>
                    <a:pt x="885" y="642"/>
                  </a:lnTo>
                  <a:lnTo>
                    <a:pt x="884" y="642"/>
                  </a:lnTo>
                  <a:lnTo>
                    <a:pt x="882" y="641"/>
                  </a:lnTo>
                  <a:lnTo>
                    <a:pt x="880" y="641"/>
                  </a:lnTo>
                  <a:lnTo>
                    <a:pt x="880" y="639"/>
                  </a:lnTo>
                  <a:lnTo>
                    <a:pt x="879" y="639"/>
                  </a:lnTo>
                  <a:lnTo>
                    <a:pt x="879" y="638"/>
                  </a:lnTo>
                  <a:lnTo>
                    <a:pt x="879" y="636"/>
                  </a:lnTo>
                  <a:lnTo>
                    <a:pt x="877" y="636"/>
                  </a:lnTo>
                  <a:lnTo>
                    <a:pt x="877" y="635"/>
                  </a:lnTo>
                  <a:lnTo>
                    <a:pt x="879" y="635"/>
                  </a:lnTo>
                  <a:lnTo>
                    <a:pt x="879" y="633"/>
                  </a:lnTo>
                  <a:lnTo>
                    <a:pt x="877" y="633"/>
                  </a:lnTo>
                  <a:lnTo>
                    <a:pt x="877" y="635"/>
                  </a:lnTo>
                  <a:lnTo>
                    <a:pt x="877" y="635"/>
                  </a:lnTo>
                  <a:lnTo>
                    <a:pt x="877" y="636"/>
                  </a:lnTo>
                  <a:lnTo>
                    <a:pt x="876" y="636"/>
                  </a:lnTo>
                  <a:lnTo>
                    <a:pt x="874" y="636"/>
                  </a:lnTo>
                  <a:lnTo>
                    <a:pt x="873" y="636"/>
                  </a:lnTo>
                  <a:lnTo>
                    <a:pt x="873" y="635"/>
                  </a:lnTo>
                  <a:lnTo>
                    <a:pt x="871" y="635"/>
                  </a:lnTo>
                  <a:lnTo>
                    <a:pt x="871" y="633"/>
                  </a:lnTo>
                  <a:lnTo>
                    <a:pt x="870" y="633"/>
                  </a:lnTo>
                  <a:lnTo>
                    <a:pt x="868" y="633"/>
                  </a:lnTo>
                  <a:lnTo>
                    <a:pt x="867" y="633"/>
                  </a:lnTo>
                  <a:lnTo>
                    <a:pt x="865" y="632"/>
                  </a:lnTo>
                  <a:lnTo>
                    <a:pt x="863" y="632"/>
                  </a:lnTo>
                  <a:lnTo>
                    <a:pt x="863" y="630"/>
                  </a:lnTo>
                  <a:lnTo>
                    <a:pt x="863" y="629"/>
                  </a:lnTo>
                  <a:lnTo>
                    <a:pt x="862" y="629"/>
                  </a:lnTo>
                  <a:lnTo>
                    <a:pt x="862" y="627"/>
                  </a:lnTo>
                  <a:lnTo>
                    <a:pt x="860" y="627"/>
                  </a:lnTo>
                  <a:lnTo>
                    <a:pt x="860" y="625"/>
                  </a:lnTo>
                  <a:lnTo>
                    <a:pt x="859" y="625"/>
                  </a:lnTo>
                  <a:lnTo>
                    <a:pt x="859" y="624"/>
                  </a:lnTo>
                  <a:lnTo>
                    <a:pt x="860" y="624"/>
                  </a:lnTo>
                  <a:lnTo>
                    <a:pt x="862" y="624"/>
                  </a:lnTo>
                  <a:lnTo>
                    <a:pt x="863" y="624"/>
                  </a:lnTo>
                  <a:lnTo>
                    <a:pt x="865" y="624"/>
                  </a:lnTo>
                  <a:lnTo>
                    <a:pt x="867" y="624"/>
                  </a:lnTo>
                  <a:lnTo>
                    <a:pt x="868" y="624"/>
                  </a:lnTo>
                  <a:lnTo>
                    <a:pt x="868" y="625"/>
                  </a:lnTo>
                  <a:lnTo>
                    <a:pt x="870" y="625"/>
                  </a:lnTo>
                  <a:lnTo>
                    <a:pt x="871" y="625"/>
                  </a:lnTo>
                  <a:lnTo>
                    <a:pt x="871" y="624"/>
                  </a:lnTo>
                  <a:lnTo>
                    <a:pt x="870" y="624"/>
                  </a:lnTo>
                  <a:lnTo>
                    <a:pt x="868" y="624"/>
                  </a:lnTo>
                  <a:lnTo>
                    <a:pt x="868" y="622"/>
                  </a:lnTo>
                  <a:lnTo>
                    <a:pt x="868" y="621"/>
                  </a:lnTo>
                  <a:lnTo>
                    <a:pt x="870" y="621"/>
                  </a:lnTo>
                  <a:lnTo>
                    <a:pt x="870" y="619"/>
                  </a:lnTo>
                  <a:lnTo>
                    <a:pt x="871" y="618"/>
                  </a:lnTo>
                  <a:lnTo>
                    <a:pt x="870" y="618"/>
                  </a:lnTo>
                  <a:lnTo>
                    <a:pt x="870" y="616"/>
                  </a:lnTo>
                  <a:lnTo>
                    <a:pt x="871" y="616"/>
                  </a:lnTo>
                  <a:lnTo>
                    <a:pt x="871" y="615"/>
                  </a:lnTo>
                  <a:lnTo>
                    <a:pt x="871" y="613"/>
                  </a:lnTo>
                  <a:lnTo>
                    <a:pt x="870" y="613"/>
                  </a:lnTo>
                  <a:lnTo>
                    <a:pt x="870" y="612"/>
                  </a:lnTo>
                  <a:lnTo>
                    <a:pt x="868" y="612"/>
                  </a:lnTo>
                  <a:lnTo>
                    <a:pt x="868" y="610"/>
                  </a:lnTo>
                  <a:lnTo>
                    <a:pt x="868" y="608"/>
                  </a:lnTo>
                  <a:lnTo>
                    <a:pt x="867" y="608"/>
                  </a:lnTo>
                  <a:lnTo>
                    <a:pt x="867" y="607"/>
                  </a:lnTo>
                  <a:lnTo>
                    <a:pt x="865" y="607"/>
                  </a:lnTo>
                  <a:lnTo>
                    <a:pt x="865" y="605"/>
                  </a:lnTo>
                  <a:lnTo>
                    <a:pt x="863" y="605"/>
                  </a:lnTo>
                  <a:lnTo>
                    <a:pt x="863" y="604"/>
                  </a:lnTo>
                  <a:lnTo>
                    <a:pt x="862" y="604"/>
                  </a:lnTo>
                  <a:lnTo>
                    <a:pt x="862" y="602"/>
                  </a:lnTo>
                  <a:lnTo>
                    <a:pt x="860" y="602"/>
                  </a:lnTo>
                  <a:lnTo>
                    <a:pt x="859" y="602"/>
                  </a:lnTo>
                  <a:lnTo>
                    <a:pt x="859" y="601"/>
                  </a:lnTo>
                  <a:lnTo>
                    <a:pt x="857" y="599"/>
                  </a:lnTo>
                  <a:lnTo>
                    <a:pt x="856" y="599"/>
                  </a:lnTo>
                  <a:lnTo>
                    <a:pt x="856" y="598"/>
                  </a:lnTo>
                  <a:lnTo>
                    <a:pt x="854" y="598"/>
                  </a:lnTo>
                  <a:lnTo>
                    <a:pt x="854" y="596"/>
                  </a:lnTo>
                  <a:lnTo>
                    <a:pt x="854" y="596"/>
                  </a:lnTo>
                  <a:lnTo>
                    <a:pt x="853" y="596"/>
                  </a:lnTo>
                  <a:lnTo>
                    <a:pt x="853" y="594"/>
                  </a:lnTo>
                  <a:lnTo>
                    <a:pt x="854" y="594"/>
                  </a:lnTo>
                  <a:lnTo>
                    <a:pt x="854" y="593"/>
                  </a:lnTo>
                  <a:lnTo>
                    <a:pt x="854" y="591"/>
                  </a:lnTo>
                  <a:lnTo>
                    <a:pt x="853" y="591"/>
                  </a:lnTo>
                  <a:lnTo>
                    <a:pt x="853" y="590"/>
                  </a:lnTo>
                  <a:lnTo>
                    <a:pt x="851" y="590"/>
                  </a:lnTo>
                  <a:lnTo>
                    <a:pt x="851" y="588"/>
                  </a:lnTo>
                  <a:lnTo>
                    <a:pt x="851" y="587"/>
                  </a:lnTo>
                  <a:lnTo>
                    <a:pt x="851" y="585"/>
                  </a:lnTo>
                  <a:lnTo>
                    <a:pt x="851" y="584"/>
                  </a:lnTo>
                  <a:lnTo>
                    <a:pt x="850" y="584"/>
                  </a:lnTo>
                  <a:lnTo>
                    <a:pt x="850" y="582"/>
                  </a:lnTo>
                  <a:lnTo>
                    <a:pt x="850" y="581"/>
                  </a:lnTo>
                  <a:lnTo>
                    <a:pt x="850" y="579"/>
                  </a:lnTo>
                  <a:lnTo>
                    <a:pt x="848" y="577"/>
                  </a:lnTo>
                  <a:lnTo>
                    <a:pt x="848" y="576"/>
                  </a:lnTo>
                  <a:lnTo>
                    <a:pt x="846" y="576"/>
                  </a:lnTo>
                  <a:lnTo>
                    <a:pt x="846" y="574"/>
                  </a:lnTo>
                  <a:lnTo>
                    <a:pt x="846" y="573"/>
                  </a:lnTo>
                  <a:lnTo>
                    <a:pt x="845" y="571"/>
                  </a:lnTo>
                  <a:lnTo>
                    <a:pt x="846" y="571"/>
                  </a:lnTo>
                  <a:lnTo>
                    <a:pt x="848" y="571"/>
                  </a:lnTo>
                  <a:lnTo>
                    <a:pt x="848" y="570"/>
                  </a:lnTo>
                  <a:lnTo>
                    <a:pt x="846" y="570"/>
                  </a:lnTo>
                  <a:lnTo>
                    <a:pt x="846" y="568"/>
                  </a:lnTo>
                  <a:lnTo>
                    <a:pt x="845" y="568"/>
                  </a:lnTo>
                  <a:lnTo>
                    <a:pt x="845" y="567"/>
                  </a:lnTo>
                  <a:lnTo>
                    <a:pt x="845" y="565"/>
                  </a:lnTo>
                  <a:lnTo>
                    <a:pt x="843" y="565"/>
                  </a:lnTo>
                  <a:lnTo>
                    <a:pt x="843" y="564"/>
                  </a:lnTo>
                  <a:lnTo>
                    <a:pt x="843" y="562"/>
                  </a:lnTo>
                  <a:lnTo>
                    <a:pt x="843" y="560"/>
                  </a:lnTo>
                  <a:lnTo>
                    <a:pt x="843" y="559"/>
                  </a:lnTo>
                  <a:lnTo>
                    <a:pt x="842" y="559"/>
                  </a:lnTo>
                  <a:lnTo>
                    <a:pt x="842" y="559"/>
                  </a:lnTo>
                  <a:lnTo>
                    <a:pt x="842" y="557"/>
                  </a:lnTo>
                  <a:lnTo>
                    <a:pt x="842" y="556"/>
                  </a:lnTo>
                  <a:lnTo>
                    <a:pt x="842" y="554"/>
                  </a:lnTo>
                  <a:lnTo>
                    <a:pt x="840" y="551"/>
                  </a:lnTo>
                  <a:lnTo>
                    <a:pt x="840" y="551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9" y="548"/>
                  </a:lnTo>
                  <a:lnTo>
                    <a:pt x="837" y="548"/>
                  </a:lnTo>
                  <a:lnTo>
                    <a:pt x="836" y="546"/>
                  </a:lnTo>
                  <a:lnTo>
                    <a:pt x="834" y="546"/>
                  </a:lnTo>
                  <a:lnTo>
                    <a:pt x="832" y="546"/>
                  </a:lnTo>
                  <a:lnTo>
                    <a:pt x="832" y="545"/>
                  </a:lnTo>
                  <a:lnTo>
                    <a:pt x="832" y="543"/>
                  </a:lnTo>
                  <a:lnTo>
                    <a:pt x="832" y="542"/>
                  </a:lnTo>
                  <a:lnTo>
                    <a:pt x="831" y="542"/>
                  </a:lnTo>
                  <a:lnTo>
                    <a:pt x="829" y="542"/>
                  </a:lnTo>
                  <a:lnTo>
                    <a:pt x="828" y="542"/>
                  </a:lnTo>
                  <a:lnTo>
                    <a:pt x="826" y="542"/>
                  </a:lnTo>
                  <a:lnTo>
                    <a:pt x="825" y="542"/>
                  </a:lnTo>
                  <a:lnTo>
                    <a:pt x="825" y="540"/>
                  </a:lnTo>
                  <a:lnTo>
                    <a:pt x="825" y="539"/>
                  </a:lnTo>
                  <a:lnTo>
                    <a:pt x="823" y="539"/>
                  </a:lnTo>
                  <a:lnTo>
                    <a:pt x="823" y="537"/>
                  </a:lnTo>
                  <a:lnTo>
                    <a:pt x="822" y="537"/>
                  </a:lnTo>
                  <a:lnTo>
                    <a:pt x="820" y="537"/>
                  </a:lnTo>
                  <a:lnTo>
                    <a:pt x="819" y="537"/>
                  </a:lnTo>
                  <a:lnTo>
                    <a:pt x="817" y="537"/>
                  </a:lnTo>
                  <a:lnTo>
                    <a:pt x="817" y="536"/>
                  </a:lnTo>
                  <a:lnTo>
                    <a:pt x="815" y="536"/>
                  </a:lnTo>
                  <a:lnTo>
                    <a:pt x="814" y="536"/>
                  </a:lnTo>
                  <a:lnTo>
                    <a:pt x="812" y="537"/>
                  </a:lnTo>
                  <a:lnTo>
                    <a:pt x="811" y="537"/>
                  </a:lnTo>
                  <a:lnTo>
                    <a:pt x="811" y="536"/>
                  </a:lnTo>
                  <a:lnTo>
                    <a:pt x="809" y="536"/>
                  </a:lnTo>
                  <a:lnTo>
                    <a:pt x="809" y="534"/>
                  </a:lnTo>
                  <a:lnTo>
                    <a:pt x="811" y="534"/>
                  </a:lnTo>
                  <a:lnTo>
                    <a:pt x="811" y="533"/>
                  </a:lnTo>
                  <a:lnTo>
                    <a:pt x="811" y="531"/>
                  </a:lnTo>
                  <a:lnTo>
                    <a:pt x="811" y="529"/>
                  </a:lnTo>
                  <a:lnTo>
                    <a:pt x="811" y="528"/>
                  </a:lnTo>
                  <a:lnTo>
                    <a:pt x="811" y="526"/>
                  </a:lnTo>
                  <a:lnTo>
                    <a:pt x="809" y="526"/>
                  </a:lnTo>
                  <a:lnTo>
                    <a:pt x="809" y="525"/>
                  </a:lnTo>
                  <a:lnTo>
                    <a:pt x="809" y="523"/>
                  </a:lnTo>
                  <a:lnTo>
                    <a:pt x="808" y="523"/>
                  </a:lnTo>
                  <a:lnTo>
                    <a:pt x="808" y="522"/>
                  </a:lnTo>
                  <a:lnTo>
                    <a:pt x="808" y="522"/>
                  </a:lnTo>
                  <a:lnTo>
                    <a:pt x="806" y="522"/>
                  </a:lnTo>
                  <a:lnTo>
                    <a:pt x="806" y="520"/>
                  </a:lnTo>
                  <a:lnTo>
                    <a:pt x="805" y="520"/>
                  </a:lnTo>
                  <a:lnTo>
                    <a:pt x="805" y="519"/>
                  </a:lnTo>
                  <a:lnTo>
                    <a:pt x="805" y="517"/>
                  </a:lnTo>
                  <a:lnTo>
                    <a:pt x="803" y="517"/>
                  </a:lnTo>
                  <a:lnTo>
                    <a:pt x="803" y="515"/>
                  </a:lnTo>
                  <a:lnTo>
                    <a:pt x="803" y="514"/>
                  </a:lnTo>
                  <a:lnTo>
                    <a:pt x="803" y="514"/>
                  </a:lnTo>
                  <a:lnTo>
                    <a:pt x="803" y="512"/>
                  </a:lnTo>
                  <a:lnTo>
                    <a:pt x="803" y="511"/>
                  </a:lnTo>
                  <a:lnTo>
                    <a:pt x="803" y="509"/>
                  </a:lnTo>
                  <a:lnTo>
                    <a:pt x="803" y="508"/>
                  </a:lnTo>
                  <a:lnTo>
                    <a:pt x="803" y="506"/>
                  </a:lnTo>
                  <a:lnTo>
                    <a:pt x="803" y="505"/>
                  </a:lnTo>
                  <a:lnTo>
                    <a:pt x="803" y="503"/>
                  </a:lnTo>
                  <a:lnTo>
                    <a:pt x="803" y="503"/>
                  </a:lnTo>
                  <a:lnTo>
                    <a:pt x="803" y="505"/>
                  </a:lnTo>
                  <a:lnTo>
                    <a:pt x="802" y="505"/>
                  </a:lnTo>
                  <a:lnTo>
                    <a:pt x="802" y="503"/>
                  </a:lnTo>
                  <a:lnTo>
                    <a:pt x="800" y="502"/>
                  </a:lnTo>
                  <a:lnTo>
                    <a:pt x="800" y="500"/>
                  </a:lnTo>
                  <a:lnTo>
                    <a:pt x="800" y="498"/>
                  </a:lnTo>
                  <a:lnTo>
                    <a:pt x="800" y="497"/>
                  </a:lnTo>
                  <a:lnTo>
                    <a:pt x="800" y="495"/>
                  </a:lnTo>
                  <a:lnTo>
                    <a:pt x="800" y="494"/>
                  </a:lnTo>
                  <a:lnTo>
                    <a:pt x="800" y="492"/>
                  </a:lnTo>
                  <a:lnTo>
                    <a:pt x="800" y="491"/>
                  </a:lnTo>
                  <a:lnTo>
                    <a:pt x="798" y="491"/>
                  </a:lnTo>
                  <a:lnTo>
                    <a:pt x="798" y="489"/>
                  </a:lnTo>
                  <a:lnTo>
                    <a:pt x="797" y="489"/>
                  </a:lnTo>
                  <a:lnTo>
                    <a:pt x="797" y="488"/>
                  </a:lnTo>
                  <a:lnTo>
                    <a:pt x="797" y="486"/>
                  </a:lnTo>
                  <a:lnTo>
                    <a:pt x="797" y="485"/>
                  </a:lnTo>
                  <a:lnTo>
                    <a:pt x="795" y="485"/>
                  </a:lnTo>
                  <a:lnTo>
                    <a:pt x="795" y="485"/>
                  </a:lnTo>
                  <a:lnTo>
                    <a:pt x="794" y="485"/>
                  </a:lnTo>
                  <a:lnTo>
                    <a:pt x="794" y="483"/>
                  </a:lnTo>
                  <a:lnTo>
                    <a:pt x="794" y="481"/>
                  </a:lnTo>
                  <a:lnTo>
                    <a:pt x="792" y="481"/>
                  </a:lnTo>
                  <a:lnTo>
                    <a:pt x="792" y="480"/>
                  </a:lnTo>
                  <a:lnTo>
                    <a:pt x="792" y="478"/>
                  </a:lnTo>
                  <a:lnTo>
                    <a:pt x="792" y="477"/>
                  </a:lnTo>
                  <a:lnTo>
                    <a:pt x="792" y="475"/>
                  </a:lnTo>
                  <a:lnTo>
                    <a:pt x="792" y="474"/>
                  </a:lnTo>
                  <a:lnTo>
                    <a:pt x="792" y="472"/>
                  </a:lnTo>
                  <a:lnTo>
                    <a:pt x="792" y="471"/>
                  </a:lnTo>
                  <a:lnTo>
                    <a:pt x="794" y="471"/>
                  </a:lnTo>
                  <a:lnTo>
                    <a:pt x="794" y="469"/>
                  </a:lnTo>
                  <a:lnTo>
                    <a:pt x="794" y="467"/>
                  </a:lnTo>
                  <a:lnTo>
                    <a:pt x="794" y="466"/>
                  </a:lnTo>
                  <a:lnTo>
                    <a:pt x="792" y="466"/>
                  </a:lnTo>
                  <a:lnTo>
                    <a:pt x="792" y="464"/>
                  </a:lnTo>
                  <a:lnTo>
                    <a:pt x="792" y="463"/>
                  </a:lnTo>
                  <a:lnTo>
                    <a:pt x="791" y="463"/>
                  </a:lnTo>
                  <a:lnTo>
                    <a:pt x="791" y="461"/>
                  </a:lnTo>
                  <a:lnTo>
                    <a:pt x="789" y="461"/>
                  </a:lnTo>
                  <a:lnTo>
                    <a:pt x="789" y="460"/>
                  </a:lnTo>
                  <a:lnTo>
                    <a:pt x="791" y="460"/>
                  </a:lnTo>
                  <a:lnTo>
                    <a:pt x="789" y="458"/>
                  </a:lnTo>
                  <a:lnTo>
                    <a:pt x="791" y="458"/>
                  </a:lnTo>
                  <a:lnTo>
                    <a:pt x="791" y="457"/>
                  </a:lnTo>
                  <a:lnTo>
                    <a:pt x="791" y="455"/>
                  </a:lnTo>
                  <a:lnTo>
                    <a:pt x="792" y="455"/>
                  </a:lnTo>
                  <a:lnTo>
                    <a:pt x="792" y="454"/>
                  </a:lnTo>
                  <a:lnTo>
                    <a:pt x="794" y="452"/>
                  </a:lnTo>
                  <a:lnTo>
                    <a:pt x="794" y="450"/>
                  </a:lnTo>
                  <a:lnTo>
                    <a:pt x="794" y="449"/>
                  </a:lnTo>
                  <a:lnTo>
                    <a:pt x="795" y="449"/>
                  </a:lnTo>
                  <a:lnTo>
                    <a:pt x="795" y="447"/>
                  </a:lnTo>
                  <a:lnTo>
                    <a:pt x="795" y="446"/>
                  </a:lnTo>
                  <a:lnTo>
                    <a:pt x="795" y="446"/>
                  </a:lnTo>
                  <a:lnTo>
                    <a:pt x="797" y="444"/>
                  </a:lnTo>
                  <a:lnTo>
                    <a:pt x="795" y="444"/>
                  </a:lnTo>
                  <a:lnTo>
                    <a:pt x="795" y="443"/>
                  </a:lnTo>
                  <a:lnTo>
                    <a:pt x="795" y="441"/>
                  </a:lnTo>
                  <a:lnTo>
                    <a:pt x="795" y="440"/>
                  </a:lnTo>
                  <a:lnTo>
                    <a:pt x="795" y="438"/>
                  </a:lnTo>
                  <a:lnTo>
                    <a:pt x="795" y="437"/>
                  </a:lnTo>
                  <a:lnTo>
                    <a:pt x="795" y="435"/>
                  </a:lnTo>
                  <a:lnTo>
                    <a:pt x="794" y="435"/>
                  </a:lnTo>
                  <a:lnTo>
                    <a:pt x="794" y="433"/>
                  </a:lnTo>
                  <a:lnTo>
                    <a:pt x="795" y="433"/>
                  </a:lnTo>
                  <a:lnTo>
                    <a:pt x="795" y="432"/>
                  </a:lnTo>
                  <a:lnTo>
                    <a:pt x="795" y="430"/>
                  </a:lnTo>
                  <a:lnTo>
                    <a:pt x="795" y="429"/>
                  </a:lnTo>
                  <a:lnTo>
                    <a:pt x="795" y="427"/>
                  </a:lnTo>
                  <a:lnTo>
                    <a:pt x="795" y="426"/>
                  </a:lnTo>
                  <a:lnTo>
                    <a:pt x="795" y="424"/>
                  </a:lnTo>
                  <a:lnTo>
                    <a:pt x="797" y="424"/>
                  </a:lnTo>
                  <a:lnTo>
                    <a:pt x="797" y="423"/>
                  </a:lnTo>
                  <a:lnTo>
                    <a:pt x="797" y="421"/>
                  </a:lnTo>
                  <a:lnTo>
                    <a:pt x="798" y="421"/>
                  </a:lnTo>
                  <a:lnTo>
                    <a:pt x="798" y="419"/>
                  </a:lnTo>
                  <a:lnTo>
                    <a:pt x="800" y="418"/>
                  </a:lnTo>
                  <a:lnTo>
                    <a:pt x="800" y="416"/>
                  </a:lnTo>
                  <a:lnTo>
                    <a:pt x="802" y="415"/>
                  </a:lnTo>
                  <a:lnTo>
                    <a:pt x="800" y="415"/>
                  </a:lnTo>
                  <a:lnTo>
                    <a:pt x="802" y="413"/>
                  </a:lnTo>
                  <a:lnTo>
                    <a:pt x="802" y="412"/>
                  </a:lnTo>
                  <a:lnTo>
                    <a:pt x="802" y="410"/>
                  </a:lnTo>
                  <a:lnTo>
                    <a:pt x="803" y="409"/>
                  </a:lnTo>
                  <a:lnTo>
                    <a:pt x="803" y="409"/>
                  </a:lnTo>
                  <a:lnTo>
                    <a:pt x="803" y="407"/>
                  </a:lnTo>
                  <a:lnTo>
                    <a:pt x="803" y="406"/>
                  </a:lnTo>
                  <a:lnTo>
                    <a:pt x="803" y="404"/>
                  </a:lnTo>
                  <a:lnTo>
                    <a:pt x="803" y="402"/>
                  </a:lnTo>
                  <a:lnTo>
                    <a:pt x="803" y="401"/>
                  </a:lnTo>
                  <a:lnTo>
                    <a:pt x="805" y="401"/>
                  </a:lnTo>
                  <a:lnTo>
                    <a:pt x="805" y="399"/>
                  </a:lnTo>
                  <a:lnTo>
                    <a:pt x="805" y="398"/>
                  </a:lnTo>
                  <a:lnTo>
                    <a:pt x="805" y="396"/>
                  </a:lnTo>
                  <a:lnTo>
                    <a:pt x="805" y="395"/>
                  </a:lnTo>
                  <a:lnTo>
                    <a:pt x="806" y="395"/>
                  </a:lnTo>
                  <a:lnTo>
                    <a:pt x="806" y="393"/>
                  </a:lnTo>
                  <a:lnTo>
                    <a:pt x="806" y="392"/>
                  </a:lnTo>
                  <a:lnTo>
                    <a:pt x="806" y="390"/>
                  </a:lnTo>
                  <a:lnTo>
                    <a:pt x="806" y="388"/>
                  </a:lnTo>
                  <a:lnTo>
                    <a:pt x="806" y="387"/>
                  </a:lnTo>
                  <a:lnTo>
                    <a:pt x="808" y="387"/>
                  </a:lnTo>
                  <a:lnTo>
                    <a:pt x="808" y="385"/>
                  </a:lnTo>
                  <a:lnTo>
                    <a:pt x="809" y="385"/>
                  </a:lnTo>
                  <a:lnTo>
                    <a:pt x="811" y="384"/>
                  </a:lnTo>
                  <a:lnTo>
                    <a:pt x="811" y="382"/>
                  </a:lnTo>
                  <a:lnTo>
                    <a:pt x="809" y="384"/>
                  </a:lnTo>
                  <a:lnTo>
                    <a:pt x="809" y="385"/>
                  </a:lnTo>
                  <a:lnTo>
                    <a:pt x="808" y="384"/>
                  </a:lnTo>
                  <a:lnTo>
                    <a:pt x="808" y="382"/>
                  </a:lnTo>
                  <a:lnTo>
                    <a:pt x="808" y="381"/>
                  </a:lnTo>
                  <a:lnTo>
                    <a:pt x="809" y="381"/>
                  </a:lnTo>
                  <a:lnTo>
                    <a:pt x="809" y="379"/>
                  </a:lnTo>
                  <a:lnTo>
                    <a:pt x="809" y="378"/>
                  </a:lnTo>
                  <a:lnTo>
                    <a:pt x="808" y="378"/>
                  </a:lnTo>
                  <a:lnTo>
                    <a:pt x="808" y="376"/>
                  </a:lnTo>
                  <a:lnTo>
                    <a:pt x="809" y="375"/>
                  </a:lnTo>
                  <a:lnTo>
                    <a:pt x="809" y="373"/>
                  </a:lnTo>
                  <a:lnTo>
                    <a:pt x="808" y="373"/>
                  </a:lnTo>
                  <a:lnTo>
                    <a:pt x="808" y="371"/>
                  </a:lnTo>
                  <a:lnTo>
                    <a:pt x="808" y="371"/>
                  </a:lnTo>
                  <a:lnTo>
                    <a:pt x="808" y="368"/>
                  </a:lnTo>
                  <a:lnTo>
                    <a:pt x="808" y="367"/>
                  </a:lnTo>
                  <a:lnTo>
                    <a:pt x="808" y="365"/>
                  </a:ln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6" y="361"/>
                  </a:lnTo>
                  <a:lnTo>
                    <a:pt x="806" y="359"/>
                  </a:lnTo>
                  <a:lnTo>
                    <a:pt x="806" y="358"/>
                  </a:lnTo>
                  <a:lnTo>
                    <a:pt x="808" y="358"/>
                  </a:lnTo>
                  <a:lnTo>
                    <a:pt x="809" y="359"/>
                  </a:lnTo>
                  <a:lnTo>
                    <a:pt x="811" y="359"/>
                  </a:lnTo>
                  <a:lnTo>
                    <a:pt x="812" y="359"/>
                  </a:lnTo>
                  <a:lnTo>
                    <a:pt x="812" y="361"/>
                  </a:lnTo>
                  <a:lnTo>
                    <a:pt x="814" y="361"/>
                  </a:lnTo>
                  <a:lnTo>
                    <a:pt x="815" y="361"/>
                  </a:lnTo>
                  <a:lnTo>
                    <a:pt x="817" y="361"/>
                  </a:lnTo>
                  <a:lnTo>
                    <a:pt x="819" y="361"/>
                  </a:lnTo>
                  <a:lnTo>
                    <a:pt x="820" y="361"/>
                  </a:lnTo>
                  <a:lnTo>
                    <a:pt x="822" y="361"/>
                  </a:lnTo>
                  <a:lnTo>
                    <a:pt x="823" y="361"/>
                  </a:lnTo>
                  <a:lnTo>
                    <a:pt x="823" y="362"/>
                  </a:lnTo>
                  <a:lnTo>
                    <a:pt x="825" y="362"/>
                  </a:lnTo>
                  <a:lnTo>
                    <a:pt x="825" y="364"/>
                  </a:lnTo>
                  <a:lnTo>
                    <a:pt x="826" y="364"/>
                  </a:lnTo>
                  <a:lnTo>
                    <a:pt x="826" y="365"/>
                  </a:lnTo>
                  <a:lnTo>
                    <a:pt x="825" y="365"/>
                  </a:lnTo>
                  <a:lnTo>
                    <a:pt x="825" y="367"/>
                  </a:lnTo>
                  <a:lnTo>
                    <a:pt x="825" y="368"/>
                  </a:lnTo>
                  <a:lnTo>
                    <a:pt x="825" y="370"/>
                  </a:lnTo>
                  <a:lnTo>
                    <a:pt x="825" y="371"/>
                  </a:lnTo>
                  <a:lnTo>
                    <a:pt x="823" y="371"/>
                  </a:lnTo>
                  <a:lnTo>
                    <a:pt x="822" y="371"/>
                  </a:lnTo>
                  <a:lnTo>
                    <a:pt x="820" y="371"/>
                  </a:lnTo>
                  <a:lnTo>
                    <a:pt x="820" y="371"/>
                  </a:lnTo>
                  <a:lnTo>
                    <a:pt x="819" y="371"/>
                  </a:lnTo>
                  <a:lnTo>
                    <a:pt x="819" y="373"/>
                  </a:lnTo>
                  <a:lnTo>
                    <a:pt x="820" y="371"/>
                  </a:lnTo>
                  <a:lnTo>
                    <a:pt x="822" y="371"/>
                  </a:lnTo>
                  <a:lnTo>
                    <a:pt x="822" y="373"/>
                  </a:lnTo>
                  <a:lnTo>
                    <a:pt x="823" y="371"/>
                  </a:lnTo>
                  <a:lnTo>
                    <a:pt x="825" y="371"/>
                  </a:lnTo>
                  <a:lnTo>
                    <a:pt x="826" y="371"/>
                  </a:lnTo>
                  <a:lnTo>
                    <a:pt x="826" y="370"/>
                  </a:lnTo>
                  <a:lnTo>
                    <a:pt x="826" y="368"/>
                  </a:lnTo>
                  <a:lnTo>
                    <a:pt x="826" y="367"/>
                  </a:lnTo>
                  <a:lnTo>
                    <a:pt x="826" y="365"/>
                  </a:lnTo>
                  <a:lnTo>
                    <a:pt x="828" y="364"/>
                  </a:lnTo>
                  <a:lnTo>
                    <a:pt x="826" y="364"/>
                  </a:lnTo>
                  <a:lnTo>
                    <a:pt x="826" y="362"/>
                  </a:lnTo>
                  <a:lnTo>
                    <a:pt x="828" y="362"/>
                  </a:lnTo>
                  <a:lnTo>
                    <a:pt x="828" y="361"/>
                  </a:lnTo>
                  <a:lnTo>
                    <a:pt x="826" y="361"/>
                  </a:lnTo>
                  <a:lnTo>
                    <a:pt x="825" y="361"/>
                  </a:lnTo>
                  <a:lnTo>
                    <a:pt x="825" y="359"/>
                  </a:lnTo>
                  <a:lnTo>
                    <a:pt x="826" y="358"/>
                  </a:lnTo>
                  <a:lnTo>
                    <a:pt x="826" y="359"/>
                  </a:lnTo>
                  <a:lnTo>
                    <a:pt x="828" y="359"/>
                  </a:lnTo>
                  <a:lnTo>
                    <a:pt x="828" y="358"/>
                  </a:lnTo>
                  <a:lnTo>
                    <a:pt x="826" y="358"/>
                  </a:lnTo>
                  <a:lnTo>
                    <a:pt x="826" y="356"/>
                  </a:lnTo>
                  <a:lnTo>
                    <a:pt x="828" y="356"/>
                  </a:lnTo>
                  <a:lnTo>
                    <a:pt x="828" y="354"/>
                  </a:lnTo>
                  <a:lnTo>
                    <a:pt x="828" y="353"/>
                  </a:lnTo>
                  <a:lnTo>
                    <a:pt x="826" y="353"/>
                  </a:lnTo>
                  <a:lnTo>
                    <a:pt x="826" y="351"/>
                  </a:lnTo>
                  <a:lnTo>
                    <a:pt x="826" y="350"/>
                  </a:lnTo>
                  <a:lnTo>
                    <a:pt x="825" y="350"/>
                  </a:lnTo>
                  <a:lnTo>
                    <a:pt x="826" y="348"/>
                  </a:lnTo>
                  <a:lnTo>
                    <a:pt x="825" y="348"/>
                  </a:lnTo>
                  <a:lnTo>
                    <a:pt x="823" y="350"/>
                  </a:lnTo>
                  <a:lnTo>
                    <a:pt x="823" y="348"/>
                  </a:lnTo>
                  <a:lnTo>
                    <a:pt x="823" y="347"/>
                  </a:lnTo>
                  <a:lnTo>
                    <a:pt x="823" y="345"/>
                  </a:lnTo>
                  <a:lnTo>
                    <a:pt x="823" y="344"/>
                  </a:lnTo>
                  <a:lnTo>
                    <a:pt x="823" y="342"/>
                  </a:lnTo>
                  <a:lnTo>
                    <a:pt x="825" y="342"/>
                  </a:lnTo>
                  <a:lnTo>
                    <a:pt x="825" y="340"/>
                  </a:lnTo>
                  <a:lnTo>
                    <a:pt x="823" y="340"/>
                  </a:lnTo>
                  <a:lnTo>
                    <a:pt x="823" y="342"/>
                  </a:lnTo>
                  <a:lnTo>
                    <a:pt x="822" y="342"/>
                  </a:lnTo>
                  <a:lnTo>
                    <a:pt x="823" y="344"/>
                  </a:lnTo>
                  <a:lnTo>
                    <a:pt x="822" y="345"/>
                  </a:lnTo>
                  <a:lnTo>
                    <a:pt x="822" y="344"/>
                  </a:lnTo>
                  <a:lnTo>
                    <a:pt x="820" y="345"/>
                  </a:lnTo>
                  <a:lnTo>
                    <a:pt x="819" y="344"/>
                  </a:lnTo>
                  <a:lnTo>
                    <a:pt x="817" y="344"/>
                  </a:lnTo>
                  <a:lnTo>
                    <a:pt x="817" y="342"/>
                  </a:lnTo>
                  <a:lnTo>
                    <a:pt x="815" y="342"/>
                  </a:lnTo>
                  <a:lnTo>
                    <a:pt x="815" y="340"/>
                  </a:lnTo>
                  <a:lnTo>
                    <a:pt x="815" y="339"/>
                  </a:lnTo>
                  <a:lnTo>
                    <a:pt x="814" y="339"/>
                  </a:lnTo>
                  <a:lnTo>
                    <a:pt x="812" y="339"/>
                  </a:lnTo>
                  <a:lnTo>
                    <a:pt x="812" y="337"/>
                  </a:lnTo>
                  <a:lnTo>
                    <a:pt x="811" y="337"/>
                  </a:lnTo>
                  <a:lnTo>
                    <a:pt x="811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2" y="334"/>
                  </a:lnTo>
                  <a:lnTo>
                    <a:pt x="811" y="334"/>
                  </a:lnTo>
                  <a:lnTo>
                    <a:pt x="809" y="334"/>
                  </a:lnTo>
                  <a:lnTo>
                    <a:pt x="809" y="336"/>
                  </a:lnTo>
                  <a:lnTo>
                    <a:pt x="808" y="336"/>
                  </a:lnTo>
                  <a:lnTo>
                    <a:pt x="808" y="334"/>
                  </a:lnTo>
                  <a:lnTo>
                    <a:pt x="806" y="334"/>
                  </a:lnTo>
                  <a:lnTo>
                    <a:pt x="806" y="336"/>
                  </a:lnTo>
                  <a:lnTo>
                    <a:pt x="808" y="336"/>
                  </a:lnTo>
                  <a:lnTo>
                    <a:pt x="808" y="337"/>
                  </a:lnTo>
                  <a:lnTo>
                    <a:pt x="806" y="337"/>
                  </a:lnTo>
                  <a:lnTo>
                    <a:pt x="809" y="340"/>
                  </a:lnTo>
                  <a:lnTo>
                    <a:pt x="808" y="340"/>
                  </a:lnTo>
                  <a:lnTo>
                    <a:pt x="808" y="342"/>
                  </a:lnTo>
                  <a:lnTo>
                    <a:pt x="809" y="344"/>
                  </a:lnTo>
                  <a:lnTo>
                    <a:pt x="809" y="342"/>
                  </a:lnTo>
                  <a:lnTo>
                    <a:pt x="811" y="342"/>
                  </a:lnTo>
                  <a:lnTo>
                    <a:pt x="811" y="344"/>
                  </a:lnTo>
                  <a:lnTo>
                    <a:pt x="811" y="345"/>
                  </a:lnTo>
                  <a:lnTo>
                    <a:pt x="812" y="345"/>
                  </a:lnTo>
                  <a:lnTo>
                    <a:pt x="814" y="345"/>
                  </a:lnTo>
                  <a:lnTo>
                    <a:pt x="814" y="347"/>
                  </a:lnTo>
                  <a:lnTo>
                    <a:pt x="815" y="347"/>
                  </a:lnTo>
                  <a:lnTo>
                    <a:pt x="815" y="348"/>
                  </a:lnTo>
                  <a:lnTo>
                    <a:pt x="817" y="348"/>
                  </a:lnTo>
                  <a:lnTo>
                    <a:pt x="817" y="350"/>
                  </a:lnTo>
                  <a:lnTo>
                    <a:pt x="819" y="351"/>
                  </a:lnTo>
                  <a:lnTo>
                    <a:pt x="820" y="351"/>
                  </a:lnTo>
                  <a:lnTo>
                    <a:pt x="822" y="351"/>
                  </a:lnTo>
                  <a:lnTo>
                    <a:pt x="823" y="351"/>
                  </a:lnTo>
                  <a:lnTo>
                    <a:pt x="823" y="353"/>
                  </a:lnTo>
                  <a:lnTo>
                    <a:pt x="822" y="353"/>
                  </a:lnTo>
                  <a:lnTo>
                    <a:pt x="820" y="353"/>
                  </a:lnTo>
                  <a:lnTo>
                    <a:pt x="820" y="354"/>
                  </a:lnTo>
                  <a:lnTo>
                    <a:pt x="820" y="356"/>
                  </a:lnTo>
                  <a:lnTo>
                    <a:pt x="820" y="358"/>
                  </a:lnTo>
                  <a:lnTo>
                    <a:pt x="819" y="358"/>
                  </a:lnTo>
                  <a:lnTo>
                    <a:pt x="817" y="358"/>
                  </a:lnTo>
                  <a:lnTo>
                    <a:pt x="817" y="359"/>
                  </a:lnTo>
                  <a:lnTo>
                    <a:pt x="815" y="359"/>
                  </a:lnTo>
                  <a:lnTo>
                    <a:pt x="815" y="358"/>
                  </a:lnTo>
                  <a:lnTo>
                    <a:pt x="814" y="358"/>
                  </a:lnTo>
                  <a:lnTo>
                    <a:pt x="812" y="358"/>
                  </a:lnTo>
                  <a:lnTo>
                    <a:pt x="809" y="356"/>
                  </a:lnTo>
                  <a:lnTo>
                    <a:pt x="808" y="354"/>
                  </a:lnTo>
                  <a:lnTo>
                    <a:pt x="806" y="354"/>
                  </a:lnTo>
                  <a:lnTo>
                    <a:pt x="803" y="353"/>
                  </a:lnTo>
                  <a:lnTo>
                    <a:pt x="803" y="351"/>
                  </a:lnTo>
                  <a:lnTo>
                    <a:pt x="805" y="351"/>
                  </a:lnTo>
                  <a:lnTo>
                    <a:pt x="805" y="350"/>
                  </a:lnTo>
                  <a:lnTo>
                    <a:pt x="803" y="350"/>
                  </a:lnTo>
                  <a:lnTo>
                    <a:pt x="803" y="348"/>
                  </a:lnTo>
                  <a:lnTo>
                    <a:pt x="803" y="350"/>
                  </a:lnTo>
                  <a:lnTo>
                    <a:pt x="803" y="351"/>
                  </a:lnTo>
                  <a:lnTo>
                    <a:pt x="802" y="350"/>
                  </a:lnTo>
                  <a:lnTo>
                    <a:pt x="800" y="350"/>
                  </a:lnTo>
                  <a:lnTo>
                    <a:pt x="800" y="348"/>
                  </a:lnTo>
                  <a:lnTo>
                    <a:pt x="802" y="348"/>
                  </a:lnTo>
                  <a:lnTo>
                    <a:pt x="802" y="347"/>
                  </a:lnTo>
                  <a:lnTo>
                    <a:pt x="800" y="347"/>
                  </a:lnTo>
                  <a:lnTo>
                    <a:pt x="798" y="347"/>
                  </a:lnTo>
                  <a:lnTo>
                    <a:pt x="797" y="347"/>
                  </a:lnTo>
                  <a:lnTo>
                    <a:pt x="797" y="345"/>
                  </a:lnTo>
                  <a:lnTo>
                    <a:pt x="798" y="345"/>
                  </a:lnTo>
                  <a:lnTo>
                    <a:pt x="798" y="344"/>
                  </a:lnTo>
                  <a:lnTo>
                    <a:pt x="797" y="344"/>
                  </a:lnTo>
                  <a:lnTo>
                    <a:pt x="797" y="345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4" y="344"/>
                  </a:lnTo>
                  <a:lnTo>
                    <a:pt x="794" y="342"/>
                  </a:lnTo>
                  <a:lnTo>
                    <a:pt x="795" y="342"/>
                  </a:lnTo>
                  <a:lnTo>
                    <a:pt x="797" y="342"/>
                  </a:lnTo>
                  <a:lnTo>
                    <a:pt x="797" y="340"/>
                  </a:lnTo>
                  <a:lnTo>
                    <a:pt x="795" y="340"/>
                  </a:lnTo>
                  <a:lnTo>
                    <a:pt x="797" y="339"/>
                  </a:lnTo>
                  <a:lnTo>
                    <a:pt x="795" y="339"/>
                  </a:lnTo>
                  <a:lnTo>
                    <a:pt x="795" y="340"/>
                  </a:lnTo>
                  <a:lnTo>
                    <a:pt x="794" y="340"/>
                  </a:lnTo>
                  <a:lnTo>
                    <a:pt x="794" y="342"/>
                  </a:lnTo>
                  <a:lnTo>
                    <a:pt x="792" y="342"/>
                  </a:lnTo>
                  <a:lnTo>
                    <a:pt x="792" y="340"/>
                  </a:lnTo>
                  <a:lnTo>
                    <a:pt x="791" y="340"/>
                  </a:lnTo>
                  <a:lnTo>
                    <a:pt x="792" y="339"/>
                  </a:lnTo>
                  <a:lnTo>
                    <a:pt x="794" y="339"/>
                  </a:lnTo>
                  <a:lnTo>
                    <a:pt x="794" y="337"/>
                  </a:lnTo>
                  <a:lnTo>
                    <a:pt x="792" y="337"/>
                  </a:lnTo>
                  <a:lnTo>
                    <a:pt x="792" y="339"/>
                  </a:lnTo>
                  <a:lnTo>
                    <a:pt x="791" y="339"/>
                  </a:lnTo>
                  <a:lnTo>
                    <a:pt x="789" y="339"/>
                  </a:lnTo>
                  <a:lnTo>
                    <a:pt x="789" y="337"/>
                  </a:lnTo>
                  <a:lnTo>
                    <a:pt x="789" y="336"/>
                  </a:lnTo>
                  <a:lnTo>
                    <a:pt x="788" y="336"/>
                  </a:lnTo>
                  <a:lnTo>
                    <a:pt x="788" y="334"/>
                  </a:lnTo>
                  <a:lnTo>
                    <a:pt x="786" y="334"/>
                  </a:lnTo>
                  <a:lnTo>
                    <a:pt x="786" y="334"/>
                  </a:lnTo>
                  <a:lnTo>
                    <a:pt x="785" y="334"/>
                  </a:lnTo>
                  <a:lnTo>
                    <a:pt x="785" y="333"/>
                  </a:lnTo>
                  <a:lnTo>
                    <a:pt x="786" y="333"/>
                  </a:lnTo>
                  <a:lnTo>
                    <a:pt x="788" y="333"/>
                  </a:lnTo>
                  <a:lnTo>
                    <a:pt x="788" y="331"/>
                  </a:lnTo>
                  <a:lnTo>
                    <a:pt x="786" y="333"/>
                  </a:lnTo>
                  <a:lnTo>
                    <a:pt x="786" y="331"/>
                  </a:lnTo>
                  <a:lnTo>
                    <a:pt x="785" y="331"/>
                  </a:lnTo>
                  <a:lnTo>
                    <a:pt x="785" y="333"/>
                  </a:lnTo>
                  <a:lnTo>
                    <a:pt x="783" y="331"/>
                  </a:lnTo>
                  <a:lnTo>
                    <a:pt x="781" y="331"/>
                  </a:lnTo>
                  <a:lnTo>
                    <a:pt x="781" y="330"/>
                  </a:lnTo>
                  <a:lnTo>
                    <a:pt x="781" y="328"/>
                  </a:lnTo>
                  <a:lnTo>
                    <a:pt x="783" y="328"/>
                  </a:lnTo>
                  <a:lnTo>
                    <a:pt x="785" y="327"/>
                  </a:lnTo>
                  <a:lnTo>
                    <a:pt x="786" y="327"/>
                  </a:lnTo>
                  <a:lnTo>
                    <a:pt x="789" y="328"/>
                  </a:lnTo>
                  <a:lnTo>
                    <a:pt x="791" y="328"/>
                  </a:lnTo>
                  <a:lnTo>
                    <a:pt x="791" y="330"/>
                  </a:lnTo>
                  <a:lnTo>
                    <a:pt x="792" y="330"/>
                  </a:lnTo>
                  <a:lnTo>
                    <a:pt x="792" y="331"/>
                  </a:lnTo>
                  <a:lnTo>
                    <a:pt x="794" y="331"/>
                  </a:lnTo>
                  <a:lnTo>
                    <a:pt x="795" y="331"/>
                  </a:lnTo>
                  <a:lnTo>
                    <a:pt x="797" y="331"/>
                  </a:lnTo>
                  <a:lnTo>
                    <a:pt x="798" y="333"/>
                  </a:lnTo>
                  <a:lnTo>
                    <a:pt x="800" y="333"/>
                  </a:lnTo>
                  <a:lnTo>
                    <a:pt x="802" y="333"/>
                  </a:lnTo>
                  <a:lnTo>
                    <a:pt x="800" y="331"/>
                  </a:lnTo>
                  <a:lnTo>
                    <a:pt x="798" y="331"/>
                  </a:lnTo>
                  <a:lnTo>
                    <a:pt x="797" y="331"/>
                  </a:lnTo>
                  <a:lnTo>
                    <a:pt x="798" y="330"/>
                  </a:lnTo>
                  <a:lnTo>
                    <a:pt x="798" y="328"/>
                  </a:lnTo>
                  <a:lnTo>
                    <a:pt x="798" y="327"/>
                  </a:lnTo>
                  <a:lnTo>
                    <a:pt x="800" y="327"/>
                  </a:lnTo>
                  <a:lnTo>
                    <a:pt x="800" y="325"/>
                  </a:lnTo>
                  <a:lnTo>
                    <a:pt x="798" y="325"/>
                  </a:lnTo>
                  <a:lnTo>
                    <a:pt x="798" y="327"/>
                  </a:lnTo>
                  <a:lnTo>
                    <a:pt x="797" y="327"/>
                  </a:lnTo>
                  <a:lnTo>
                    <a:pt x="795" y="327"/>
                  </a:lnTo>
                  <a:lnTo>
                    <a:pt x="794" y="328"/>
                  </a:lnTo>
                  <a:lnTo>
                    <a:pt x="794" y="327"/>
                  </a:lnTo>
                  <a:lnTo>
                    <a:pt x="792" y="327"/>
                  </a:lnTo>
                  <a:lnTo>
                    <a:pt x="791" y="327"/>
                  </a:lnTo>
                  <a:lnTo>
                    <a:pt x="791" y="325"/>
                  </a:lnTo>
                  <a:lnTo>
                    <a:pt x="791" y="323"/>
                  </a:lnTo>
                  <a:lnTo>
                    <a:pt x="789" y="325"/>
                  </a:lnTo>
                  <a:lnTo>
                    <a:pt x="789" y="323"/>
                  </a:lnTo>
                  <a:lnTo>
                    <a:pt x="788" y="323"/>
                  </a:lnTo>
                  <a:lnTo>
                    <a:pt x="789" y="322"/>
                  </a:lnTo>
                  <a:lnTo>
                    <a:pt x="789" y="320"/>
                  </a:lnTo>
                  <a:lnTo>
                    <a:pt x="788" y="320"/>
                  </a:lnTo>
                  <a:lnTo>
                    <a:pt x="786" y="320"/>
                  </a:lnTo>
                  <a:lnTo>
                    <a:pt x="786" y="319"/>
                  </a:lnTo>
                  <a:lnTo>
                    <a:pt x="786" y="317"/>
                  </a:lnTo>
                  <a:lnTo>
                    <a:pt x="788" y="317"/>
                  </a:lnTo>
                  <a:lnTo>
                    <a:pt x="789" y="317"/>
                  </a:lnTo>
                  <a:lnTo>
                    <a:pt x="789" y="316"/>
                  </a:lnTo>
                  <a:lnTo>
                    <a:pt x="789" y="314"/>
                  </a:lnTo>
                  <a:lnTo>
                    <a:pt x="791" y="314"/>
                  </a:lnTo>
                  <a:lnTo>
                    <a:pt x="792" y="314"/>
                  </a:lnTo>
                  <a:lnTo>
                    <a:pt x="792" y="313"/>
                  </a:lnTo>
                  <a:lnTo>
                    <a:pt x="794" y="313"/>
                  </a:lnTo>
                  <a:lnTo>
                    <a:pt x="795" y="311"/>
                  </a:lnTo>
                  <a:lnTo>
                    <a:pt x="795" y="310"/>
                  </a:lnTo>
                  <a:lnTo>
                    <a:pt x="795" y="308"/>
                  </a:lnTo>
                  <a:lnTo>
                    <a:pt x="797" y="308"/>
                  </a:lnTo>
                  <a:lnTo>
                    <a:pt x="797" y="310"/>
                  </a:lnTo>
                  <a:lnTo>
                    <a:pt x="798" y="310"/>
                  </a:lnTo>
                  <a:lnTo>
                    <a:pt x="800" y="310"/>
                  </a:lnTo>
                  <a:lnTo>
                    <a:pt x="800" y="308"/>
                  </a:lnTo>
                  <a:lnTo>
                    <a:pt x="798" y="308"/>
                  </a:lnTo>
                  <a:lnTo>
                    <a:pt x="798" y="306"/>
                  </a:lnTo>
                  <a:lnTo>
                    <a:pt x="797" y="306"/>
                  </a:lnTo>
                  <a:lnTo>
                    <a:pt x="795" y="308"/>
                  </a:lnTo>
                  <a:lnTo>
                    <a:pt x="794" y="308"/>
                  </a:lnTo>
                  <a:lnTo>
                    <a:pt x="792" y="308"/>
                  </a:lnTo>
                  <a:lnTo>
                    <a:pt x="792" y="306"/>
                  </a:lnTo>
                  <a:lnTo>
                    <a:pt x="791" y="308"/>
                  </a:lnTo>
                  <a:lnTo>
                    <a:pt x="791" y="306"/>
                  </a:lnTo>
                  <a:lnTo>
                    <a:pt x="789" y="308"/>
                  </a:lnTo>
                  <a:lnTo>
                    <a:pt x="789" y="306"/>
                  </a:lnTo>
                  <a:lnTo>
                    <a:pt x="788" y="306"/>
                  </a:lnTo>
                  <a:lnTo>
                    <a:pt x="788" y="305"/>
                  </a:lnTo>
                  <a:lnTo>
                    <a:pt x="788" y="303"/>
                  </a:lnTo>
                  <a:lnTo>
                    <a:pt x="788" y="302"/>
                  </a:lnTo>
                  <a:lnTo>
                    <a:pt x="786" y="303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5" y="306"/>
                  </a:lnTo>
                  <a:lnTo>
                    <a:pt x="785" y="305"/>
                  </a:lnTo>
                  <a:lnTo>
                    <a:pt x="783" y="305"/>
                  </a:lnTo>
                  <a:lnTo>
                    <a:pt x="783" y="306"/>
                  </a:lnTo>
                  <a:lnTo>
                    <a:pt x="781" y="308"/>
                  </a:lnTo>
                  <a:lnTo>
                    <a:pt x="781" y="306"/>
                  </a:lnTo>
                  <a:lnTo>
                    <a:pt x="781" y="305"/>
                  </a:lnTo>
                  <a:lnTo>
                    <a:pt x="780" y="303"/>
                  </a:lnTo>
                  <a:lnTo>
                    <a:pt x="781" y="303"/>
                  </a:lnTo>
                  <a:lnTo>
                    <a:pt x="783" y="303"/>
                  </a:lnTo>
                  <a:lnTo>
                    <a:pt x="783" y="302"/>
                  </a:lnTo>
                  <a:lnTo>
                    <a:pt x="785" y="302"/>
                  </a:lnTo>
                  <a:lnTo>
                    <a:pt x="785" y="300"/>
                  </a:lnTo>
                  <a:lnTo>
                    <a:pt x="783" y="302"/>
                  </a:lnTo>
                  <a:lnTo>
                    <a:pt x="781" y="302"/>
                  </a:lnTo>
                  <a:lnTo>
                    <a:pt x="781" y="300"/>
                  </a:lnTo>
                  <a:lnTo>
                    <a:pt x="783" y="300"/>
                  </a:lnTo>
                  <a:lnTo>
                    <a:pt x="783" y="299"/>
                  </a:lnTo>
                  <a:lnTo>
                    <a:pt x="785" y="299"/>
                  </a:lnTo>
                  <a:lnTo>
                    <a:pt x="785" y="297"/>
                  </a:lnTo>
                  <a:lnTo>
                    <a:pt x="786" y="297"/>
                  </a:lnTo>
                  <a:lnTo>
                    <a:pt x="786" y="297"/>
                  </a:lnTo>
                  <a:lnTo>
                    <a:pt x="788" y="296"/>
                  </a:lnTo>
                  <a:lnTo>
                    <a:pt x="788" y="294"/>
                  </a:lnTo>
                  <a:lnTo>
                    <a:pt x="789" y="292"/>
                  </a:lnTo>
                  <a:lnTo>
                    <a:pt x="789" y="291"/>
                  </a:lnTo>
                  <a:lnTo>
                    <a:pt x="791" y="291"/>
                  </a:lnTo>
                  <a:lnTo>
                    <a:pt x="791" y="289"/>
                  </a:lnTo>
                  <a:lnTo>
                    <a:pt x="789" y="291"/>
                  </a:lnTo>
                  <a:lnTo>
                    <a:pt x="788" y="291"/>
                  </a:lnTo>
                  <a:lnTo>
                    <a:pt x="788" y="292"/>
                  </a:lnTo>
                  <a:lnTo>
                    <a:pt x="788" y="294"/>
                  </a:lnTo>
                  <a:lnTo>
                    <a:pt x="786" y="294"/>
                  </a:lnTo>
                  <a:lnTo>
                    <a:pt x="785" y="296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1" y="296"/>
                  </a:lnTo>
                  <a:lnTo>
                    <a:pt x="781" y="294"/>
                  </a:lnTo>
                  <a:lnTo>
                    <a:pt x="780" y="294"/>
                  </a:lnTo>
                  <a:lnTo>
                    <a:pt x="781" y="296"/>
                  </a:lnTo>
                  <a:lnTo>
                    <a:pt x="781" y="297"/>
                  </a:lnTo>
                  <a:lnTo>
                    <a:pt x="781" y="297"/>
                  </a:lnTo>
                  <a:lnTo>
                    <a:pt x="780" y="297"/>
                  </a:lnTo>
                  <a:lnTo>
                    <a:pt x="780" y="297"/>
                  </a:lnTo>
                  <a:lnTo>
                    <a:pt x="778" y="297"/>
                  </a:lnTo>
                  <a:lnTo>
                    <a:pt x="778" y="296"/>
                  </a:lnTo>
                  <a:lnTo>
                    <a:pt x="778" y="294"/>
                  </a:lnTo>
                  <a:lnTo>
                    <a:pt x="777" y="294"/>
                  </a:lnTo>
                  <a:lnTo>
                    <a:pt x="777" y="296"/>
                  </a:lnTo>
                  <a:lnTo>
                    <a:pt x="775" y="294"/>
                  </a:lnTo>
                  <a:lnTo>
                    <a:pt x="775" y="296"/>
                  </a:lnTo>
                  <a:lnTo>
                    <a:pt x="777" y="296"/>
                  </a:lnTo>
                  <a:lnTo>
                    <a:pt x="777" y="297"/>
                  </a:lnTo>
                  <a:lnTo>
                    <a:pt x="778" y="297"/>
                  </a:lnTo>
                  <a:lnTo>
                    <a:pt x="778" y="297"/>
                  </a:lnTo>
                  <a:lnTo>
                    <a:pt x="778" y="299"/>
                  </a:lnTo>
                  <a:lnTo>
                    <a:pt x="777" y="299"/>
                  </a:lnTo>
                  <a:lnTo>
                    <a:pt x="775" y="297"/>
                  </a:lnTo>
                  <a:lnTo>
                    <a:pt x="775" y="297"/>
                  </a:lnTo>
                  <a:lnTo>
                    <a:pt x="774" y="297"/>
                  </a:lnTo>
                  <a:lnTo>
                    <a:pt x="774" y="296"/>
                  </a:lnTo>
                  <a:lnTo>
                    <a:pt x="772" y="296"/>
                  </a:lnTo>
                  <a:lnTo>
                    <a:pt x="772" y="294"/>
                  </a:lnTo>
                  <a:lnTo>
                    <a:pt x="774" y="294"/>
                  </a:lnTo>
                  <a:lnTo>
                    <a:pt x="775" y="292"/>
                  </a:lnTo>
                  <a:lnTo>
                    <a:pt x="777" y="292"/>
                  </a:lnTo>
                  <a:lnTo>
                    <a:pt x="777" y="291"/>
                  </a:lnTo>
                  <a:lnTo>
                    <a:pt x="778" y="291"/>
                  </a:lnTo>
                  <a:lnTo>
                    <a:pt x="778" y="289"/>
                  </a:lnTo>
                  <a:lnTo>
                    <a:pt x="778" y="288"/>
                  </a:lnTo>
                  <a:lnTo>
                    <a:pt x="777" y="286"/>
                  </a:lnTo>
                  <a:lnTo>
                    <a:pt x="778" y="285"/>
                  </a:lnTo>
                  <a:lnTo>
                    <a:pt x="777" y="285"/>
                  </a:lnTo>
                  <a:lnTo>
                    <a:pt x="777" y="283"/>
                  </a:lnTo>
                  <a:lnTo>
                    <a:pt x="778" y="283"/>
                  </a:lnTo>
                  <a:lnTo>
                    <a:pt x="780" y="285"/>
                  </a:lnTo>
                  <a:lnTo>
                    <a:pt x="780" y="283"/>
                  </a:lnTo>
                  <a:lnTo>
                    <a:pt x="778" y="283"/>
                  </a:lnTo>
                  <a:lnTo>
                    <a:pt x="778" y="282"/>
                  </a:lnTo>
                  <a:lnTo>
                    <a:pt x="780" y="280"/>
                  </a:lnTo>
                  <a:lnTo>
                    <a:pt x="781" y="282"/>
                  </a:lnTo>
                  <a:lnTo>
                    <a:pt x="781" y="280"/>
                  </a:lnTo>
                  <a:lnTo>
                    <a:pt x="781" y="279"/>
                  </a:lnTo>
                  <a:lnTo>
                    <a:pt x="783" y="277"/>
                  </a:lnTo>
                  <a:lnTo>
                    <a:pt x="783" y="279"/>
                  </a:lnTo>
                  <a:lnTo>
                    <a:pt x="785" y="277"/>
                  </a:lnTo>
                  <a:lnTo>
                    <a:pt x="783" y="277"/>
                  </a:lnTo>
                  <a:lnTo>
                    <a:pt x="785" y="275"/>
                  </a:lnTo>
                  <a:lnTo>
                    <a:pt x="783" y="275"/>
                  </a:lnTo>
                  <a:lnTo>
                    <a:pt x="785" y="274"/>
                  </a:lnTo>
                  <a:lnTo>
                    <a:pt x="783" y="274"/>
                  </a:lnTo>
                  <a:lnTo>
                    <a:pt x="783" y="275"/>
                  </a:lnTo>
                  <a:lnTo>
                    <a:pt x="783" y="277"/>
                  </a:lnTo>
                  <a:lnTo>
                    <a:pt x="781" y="277"/>
                  </a:lnTo>
                  <a:lnTo>
                    <a:pt x="780" y="277"/>
                  </a:lnTo>
                  <a:lnTo>
                    <a:pt x="780" y="279"/>
                  </a:lnTo>
                  <a:lnTo>
                    <a:pt x="780" y="280"/>
                  </a:lnTo>
                  <a:lnTo>
                    <a:pt x="778" y="280"/>
                  </a:lnTo>
                  <a:lnTo>
                    <a:pt x="778" y="279"/>
                  </a:lnTo>
                  <a:lnTo>
                    <a:pt x="777" y="280"/>
                  </a:lnTo>
                  <a:lnTo>
                    <a:pt x="777" y="279"/>
                  </a:lnTo>
                  <a:lnTo>
                    <a:pt x="775" y="279"/>
                  </a:lnTo>
                  <a:lnTo>
                    <a:pt x="775" y="277"/>
                  </a:lnTo>
                  <a:lnTo>
                    <a:pt x="775" y="275"/>
                  </a:lnTo>
                  <a:lnTo>
                    <a:pt x="775" y="274"/>
                  </a:lnTo>
                  <a:lnTo>
                    <a:pt x="777" y="274"/>
                  </a:lnTo>
                  <a:lnTo>
                    <a:pt x="777" y="272"/>
                  </a:lnTo>
                  <a:lnTo>
                    <a:pt x="778" y="271"/>
                  </a:lnTo>
                  <a:lnTo>
                    <a:pt x="778" y="269"/>
                  </a:lnTo>
                  <a:lnTo>
                    <a:pt x="778" y="268"/>
                  </a:lnTo>
                  <a:lnTo>
                    <a:pt x="778" y="266"/>
                  </a:lnTo>
                  <a:lnTo>
                    <a:pt x="777" y="266"/>
                  </a:lnTo>
                  <a:lnTo>
                    <a:pt x="777" y="265"/>
                  </a:lnTo>
                  <a:lnTo>
                    <a:pt x="775" y="265"/>
                  </a:lnTo>
                  <a:lnTo>
                    <a:pt x="774" y="265"/>
                  </a:lnTo>
                  <a:lnTo>
                    <a:pt x="774" y="266"/>
                  </a:lnTo>
                  <a:lnTo>
                    <a:pt x="772" y="266"/>
                  </a:lnTo>
                  <a:lnTo>
                    <a:pt x="771" y="266"/>
                  </a:lnTo>
                  <a:lnTo>
                    <a:pt x="771" y="265"/>
                  </a:lnTo>
                  <a:lnTo>
                    <a:pt x="771" y="263"/>
                  </a:lnTo>
                  <a:lnTo>
                    <a:pt x="769" y="265"/>
                  </a:lnTo>
                  <a:lnTo>
                    <a:pt x="769" y="266"/>
                  </a:lnTo>
                  <a:lnTo>
                    <a:pt x="768" y="266"/>
                  </a:lnTo>
                  <a:lnTo>
                    <a:pt x="766" y="266"/>
                  </a:lnTo>
                  <a:lnTo>
                    <a:pt x="766" y="265"/>
                  </a:lnTo>
                  <a:lnTo>
                    <a:pt x="766" y="265"/>
                  </a:lnTo>
                  <a:lnTo>
                    <a:pt x="766" y="263"/>
                  </a:lnTo>
                  <a:lnTo>
                    <a:pt x="766" y="263"/>
                  </a:lnTo>
                  <a:lnTo>
                    <a:pt x="766" y="261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9" y="263"/>
                  </a:lnTo>
                  <a:lnTo>
                    <a:pt x="769" y="261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71" y="260"/>
                  </a:lnTo>
                  <a:lnTo>
                    <a:pt x="771" y="260"/>
                  </a:lnTo>
                  <a:lnTo>
                    <a:pt x="771" y="258"/>
                  </a:lnTo>
                  <a:lnTo>
                    <a:pt x="769" y="260"/>
                  </a:lnTo>
                  <a:lnTo>
                    <a:pt x="769" y="258"/>
                  </a:lnTo>
                  <a:lnTo>
                    <a:pt x="769" y="257"/>
                  </a:lnTo>
                  <a:lnTo>
                    <a:pt x="768" y="257"/>
                  </a:lnTo>
                  <a:lnTo>
                    <a:pt x="768" y="255"/>
                  </a:lnTo>
                  <a:lnTo>
                    <a:pt x="768" y="254"/>
                  </a:lnTo>
                  <a:lnTo>
                    <a:pt x="766" y="254"/>
                  </a:lnTo>
                  <a:lnTo>
                    <a:pt x="766" y="252"/>
                  </a:lnTo>
                  <a:lnTo>
                    <a:pt x="766" y="252"/>
                  </a:lnTo>
                  <a:lnTo>
                    <a:pt x="764" y="252"/>
                  </a:lnTo>
                  <a:lnTo>
                    <a:pt x="764" y="251"/>
                  </a:lnTo>
                  <a:lnTo>
                    <a:pt x="766" y="251"/>
                  </a:lnTo>
                  <a:lnTo>
                    <a:pt x="766" y="249"/>
                  </a:lnTo>
                  <a:lnTo>
                    <a:pt x="766" y="248"/>
                  </a:lnTo>
                  <a:lnTo>
                    <a:pt x="766" y="246"/>
                  </a:lnTo>
                  <a:lnTo>
                    <a:pt x="766" y="246"/>
                  </a:lnTo>
                  <a:lnTo>
                    <a:pt x="768" y="248"/>
                  </a:lnTo>
                  <a:lnTo>
                    <a:pt x="768" y="249"/>
                  </a:lnTo>
                  <a:lnTo>
                    <a:pt x="769" y="249"/>
                  </a:lnTo>
                  <a:lnTo>
                    <a:pt x="769" y="248"/>
                  </a:lnTo>
                  <a:lnTo>
                    <a:pt x="768" y="248"/>
                  </a:lnTo>
                  <a:lnTo>
                    <a:pt x="768" y="246"/>
                  </a:lnTo>
                  <a:lnTo>
                    <a:pt x="766" y="246"/>
                  </a:lnTo>
                  <a:lnTo>
                    <a:pt x="766" y="244"/>
                  </a:lnTo>
                  <a:lnTo>
                    <a:pt x="766" y="244"/>
                  </a:lnTo>
                  <a:lnTo>
                    <a:pt x="766" y="243"/>
                  </a:lnTo>
                  <a:lnTo>
                    <a:pt x="764" y="243"/>
                  </a:lnTo>
                  <a:lnTo>
                    <a:pt x="764" y="241"/>
                  </a:lnTo>
                  <a:lnTo>
                    <a:pt x="763" y="241"/>
                  </a:lnTo>
                  <a:lnTo>
                    <a:pt x="764" y="240"/>
                  </a:lnTo>
                  <a:lnTo>
                    <a:pt x="766" y="240"/>
                  </a:lnTo>
                  <a:lnTo>
                    <a:pt x="766" y="238"/>
                  </a:lnTo>
                  <a:lnTo>
                    <a:pt x="766" y="238"/>
                  </a:lnTo>
                  <a:lnTo>
                    <a:pt x="766" y="237"/>
                  </a:lnTo>
                  <a:lnTo>
                    <a:pt x="766" y="237"/>
                  </a:lnTo>
                  <a:lnTo>
                    <a:pt x="766" y="238"/>
                  </a:lnTo>
                  <a:lnTo>
                    <a:pt x="764" y="238"/>
                  </a:lnTo>
                  <a:lnTo>
                    <a:pt x="764" y="240"/>
                  </a:lnTo>
                  <a:lnTo>
                    <a:pt x="763" y="240"/>
                  </a:lnTo>
                  <a:lnTo>
                    <a:pt x="761" y="240"/>
                  </a:lnTo>
                  <a:lnTo>
                    <a:pt x="761" y="241"/>
                  </a:lnTo>
                  <a:lnTo>
                    <a:pt x="761" y="243"/>
                  </a:lnTo>
                  <a:lnTo>
                    <a:pt x="761" y="244"/>
                  </a:lnTo>
                  <a:lnTo>
                    <a:pt x="763" y="246"/>
                  </a:lnTo>
                  <a:lnTo>
                    <a:pt x="763" y="248"/>
                  </a:lnTo>
                  <a:lnTo>
                    <a:pt x="763" y="249"/>
                  </a:lnTo>
                  <a:lnTo>
                    <a:pt x="763" y="251"/>
                  </a:lnTo>
                  <a:lnTo>
                    <a:pt x="761" y="251"/>
                  </a:lnTo>
                  <a:lnTo>
                    <a:pt x="760" y="251"/>
                  </a:lnTo>
                  <a:lnTo>
                    <a:pt x="760" y="252"/>
                  </a:lnTo>
                  <a:lnTo>
                    <a:pt x="758" y="252"/>
                  </a:lnTo>
                  <a:lnTo>
                    <a:pt x="758" y="254"/>
                  </a:lnTo>
                  <a:lnTo>
                    <a:pt x="757" y="254"/>
                  </a:lnTo>
                  <a:lnTo>
                    <a:pt x="755" y="254"/>
                  </a:lnTo>
                  <a:lnTo>
                    <a:pt x="755" y="252"/>
                  </a:lnTo>
                  <a:lnTo>
                    <a:pt x="757" y="252"/>
                  </a:lnTo>
                  <a:lnTo>
                    <a:pt x="757" y="251"/>
                  </a:lnTo>
                  <a:lnTo>
                    <a:pt x="758" y="251"/>
                  </a:lnTo>
                  <a:lnTo>
                    <a:pt x="758" y="249"/>
                  </a:lnTo>
                  <a:lnTo>
                    <a:pt x="757" y="249"/>
                  </a:lnTo>
                  <a:lnTo>
                    <a:pt x="757" y="248"/>
                  </a:lnTo>
                  <a:lnTo>
                    <a:pt x="757" y="246"/>
                  </a:lnTo>
                  <a:lnTo>
                    <a:pt x="758" y="246"/>
                  </a:lnTo>
                  <a:lnTo>
                    <a:pt x="758" y="244"/>
                  </a:lnTo>
                  <a:lnTo>
                    <a:pt x="758" y="243"/>
                  </a:lnTo>
                  <a:lnTo>
                    <a:pt x="758" y="241"/>
                  </a:lnTo>
                  <a:lnTo>
                    <a:pt x="760" y="241"/>
                  </a:lnTo>
                  <a:lnTo>
                    <a:pt x="760" y="240"/>
                  </a:lnTo>
                  <a:lnTo>
                    <a:pt x="758" y="240"/>
                  </a:lnTo>
                  <a:lnTo>
                    <a:pt x="758" y="238"/>
                  </a:lnTo>
                  <a:lnTo>
                    <a:pt x="760" y="238"/>
                  </a:lnTo>
                  <a:lnTo>
                    <a:pt x="760" y="237"/>
                  </a:lnTo>
                  <a:lnTo>
                    <a:pt x="760" y="235"/>
                  </a:lnTo>
                  <a:lnTo>
                    <a:pt x="760" y="234"/>
                  </a:lnTo>
                  <a:lnTo>
                    <a:pt x="761" y="234"/>
                  </a:lnTo>
                  <a:lnTo>
                    <a:pt x="760" y="232"/>
                  </a:lnTo>
                  <a:lnTo>
                    <a:pt x="760" y="231"/>
                  </a:lnTo>
                  <a:lnTo>
                    <a:pt x="760" y="229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58" y="231"/>
                  </a:lnTo>
                  <a:lnTo>
                    <a:pt x="758" y="232"/>
                  </a:lnTo>
                  <a:lnTo>
                    <a:pt x="758" y="234"/>
                  </a:lnTo>
                  <a:lnTo>
                    <a:pt x="758" y="235"/>
                  </a:lnTo>
                  <a:lnTo>
                    <a:pt x="758" y="237"/>
                  </a:lnTo>
                  <a:lnTo>
                    <a:pt x="758" y="238"/>
                  </a:lnTo>
                  <a:lnTo>
                    <a:pt x="757" y="238"/>
                  </a:lnTo>
                  <a:lnTo>
                    <a:pt x="757" y="240"/>
                  </a:lnTo>
                  <a:lnTo>
                    <a:pt x="755" y="240"/>
                  </a:lnTo>
                  <a:lnTo>
                    <a:pt x="755" y="238"/>
                  </a:lnTo>
                  <a:lnTo>
                    <a:pt x="754" y="238"/>
                  </a:lnTo>
                  <a:lnTo>
                    <a:pt x="750" y="238"/>
                  </a:lnTo>
                  <a:lnTo>
                    <a:pt x="752" y="237"/>
                  </a:lnTo>
                  <a:lnTo>
                    <a:pt x="752" y="235"/>
                  </a:lnTo>
                  <a:lnTo>
                    <a:pt x="752" y="234"/>
                  </a:lnTo>
                  <a:lnTo>
                    <a:pt x="750" y="234"/>
                  </a:lnTo>
                  <a:lnTo>
                    <a:pt x="750" y="232"/>
                  </a:lnTo>
                  <a:lnTo>
                    <a:pt x="749" y="232"/>
                  </a:lnTo>
                  <a:lnTo>
                    <a:pt x="747" y="231"/>
                  </a:lnTo>
                  <a:lnTo>
                    <a:pt x="746" y="231"/>
                  </a:lnTo>
                  <a:lnTo>
                    <a:pt x="746" y="232"/>
                  </a:lnTo>
                  <a:lnTo>
                    <a:pt x="747" y="232"/>
                  </a:lnTo>
                  <a:lnTo>
                    <a:pt x="749" y="234"/>
                  </a:lnTo>
                  <a:lnTo>
                    <a:pt x="749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50" y="238"/>
                  </a:lnTo>
                  <a:lnTo>
                    <a:pt x="749" y="238"/>
                  </a:lnTo>
                  <a:lnTo>
                    <a:pt x="747" y="238"/>
                  </a:lnTo>
                  <a:lnTo>
                    <a:pt x="746" y="238"/>
                  </a:lnTo>
                  <a:lnTo>
                    <a:pt x="744" y="238"/>
                  </a:lnTo>
                  <a:lnTo>
                    <a:pt x="743" y="238"/>
                  </a:lnTo>
                  <a:lnTo>
                    <a:pt x="741" y="238"/>
                  </a:lnTo>
                  <a:lnTo>
                    <a:pt x="741" y="237"/>
                  </a:lnTo>
                  <a:lnTo>
                    <a:pt x="740" y="237"/>
                  </a:lnTo>
                  <a:lnTo>
                    <a:pt x="738" y="235"/>
                  </a:lnTo>
                  <a:lnTo>
                    <a:pt x="738" y="234"/>
                  </a:lnTo>
                  <a:lnTo>
                    <a:pt x="737" y="234"/>
                  </a:lnTo>
                  <a:lnTo>
                    <a:pt x="737" y="232"/>
                  </a:lnTo>
                  <a:lnTo>
                    <a:pt x="737" y="231"/>
                  </a:lnTo>
                  <a:lnTo>
                    <a:pt x="735" y="231"/>
                  </a:lnTo>
                  <a:lnTo>
                    <a:pt x="735" y="229"/>
                  </a:lnTo>
                  <a:lnTo>
                    <a:pt x="733" y="229"/>
                  </a:lnTo>
                  <a:lnTo>
                    <a:pt x="732" y="229"/>
                  </a:lnTo>
                  <a:lnTo>
                    <a:pt x="732" y="227"/>
                  </a:lnTo>
                  <a:lnTo>
                    <a:pt x="730" y="227"/>
                  </a:lnTo>
                  <a:lnTo>
                    <a:pt x="729" y="227"/>
                  </a:lnTo>
                  <a:lnTo>
                    <a:pt x="729" y="226"/>
                  </a:lnTo>
                  <a:lnTo>
                    <a:pt x="729" y="226"/>
                  </a:lnTo>
                  <a:lnTo>
                    <a:pt x="727" y="224"/>
                  </a:lnTo>
                  <a:lnTo>
                    <a:pt x="729" y="224"/>
                  </a:lnTo>
                  <a:lnTo>
                    <a:pt x="729" y="223"/>
                  </a:lnTo>
                  <a:lnTo>
                    <a:pt x="730" y="223"/>
                  </a:lnTo>
                  <a:lnTo>
                    <a:pt x="732" y="223"/>
                  </a:lnTo>
                  <a:lnTo>
                    <a:pt x="732" y="223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9" y="223"/>
                  </a:lnTo>
                  <a:lnTo>
                    <a:pt x="729" y="221"/>
                  </a:lnTo>
                  <a:lnTo>
                    <a:pt x="729" y="223"/>
                  </a:lnTo>
                  <a:lnTo>
                    <a:pt x="727" y="223"/>
                  </a:lnTo>
                  <a:lnTo>
                    <a:pt x="726" y="223"/>
                  </a:lnTo>
                  <a:lnTo>
                    <a:pt x="724" y="223"/>
                  </a:lnTo>
                  <a:lnTo>
                    <a:pt x="723" y="223"/>
                  </a:lnTo>
                  <a:lnTo>
                    <a:pt x="721" y="223"/>
                  </a:lnTo>
                  <a:lnTo>
                    <a:pt x="721" y="223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6" y="223"/>
                  </a:lnTo>
                  <a:lnTo>
                    <a:pt x="716" y="221"/>
                  </a:lnTo>
                  <a:lnTo>
                    <a:pt x="718" y="221"/>
                  </a:lnTo>
                  <a:lnTo>
                    <a:pt x="720" y="220"/>
                  </a:lnTo>
                  <a:lnTo>
                    <a:pt x="718" y="220"/>
                  </a:lnTo>
                  <a:lnTo>
                    <a:pt x="716" y="220"/>
                  </a:lnTo>
                  <a:lnTo>
                    <a:pt x="716" y="221"/>
                  </a:lnTo>
                  <a:lnTo>
                    <a:pt x="715" y="221"/>
                  </a:lnTo>
                  <a:lnTo>
                    <a:pt x="713" y="220"/>
                  </a:lnTo>
                  <a:lnTo>
                    <a:pt x="712" y="220"/>
                  </a:lnTo>
                  <a:lnTo>
                    <a:pt x="710" y="220"/>
                  </a:lnTo>
                  <a:lnTo>
                    <a:pt x="709" y="220"/>
                  </a:lnTo>
                  <a:lnTo>
                    <a:pt x="707" y="220"/>
                  </a:lnTo>
                  <a:lnTo>
                    <a:pt x="706" y="220"/>
                  </a:lnTo>
                  <a:lnTo>
                    <a:pt x="704" y="220"/>
                  </a:lnTo>
                  <a:lnTo>
                    <a:pt x="701" y="220"/>
                  </a:lnTo>
                  <a:lnTo>
                    <a:pt x="699" y="220"/>
                  </a:lnTo>
                  <a:lnTo>
                    <a:pt x="698" y="221"/>
                  </a:lnTo>
                  <a:lnTo>
                    <a:pt x="696" y="220"/>
                  </a:lnTo>
                  <a:lnTo>
                    <a:pt x="698" y="220"/>
                  </a:lnTo>
                  <a:lnTo>
                    <a:pt x="696" y="218"/>
                  </a:lnTo>
                  <a:lnTo>
                    <a:pt x="695" y="218"/>
                  </a:lnTo>
                  <a:lnTo>
                    <a:pt x="693" y="218"/>
                  </a:lnTo>
                  <a:lnTo>
                    <a:pt x="693" y="217"/>
                  </a:lnTo>
                  <a:lnTo>
                    <a:pt x="693" y="215"/>
                  </a:lnTo>
                  <a:lnTo>
                    <a:pt x="695" y="215"/>
                  </a:lnTo>
                  <a:lnTo>
                    <a:pt x="695" y="213"/>
                  </a:lnTo>
                  <a:lnTo>
                    <a:pt x="693" y="213"/>
                  </a:lnTo>
                  <a:lnTo>
                    <a:pt x="693" y="215"/>
                  </a:lnTo>
                  <a:lnTo>
                    <a:pt x="692" y="215"/>
                  </a:lnTo>
                  <a:lnTo>
                    <a:pt x="692" y="215"/>
                  </a:lnTo>
                  <a:lnTo>
                    <a:pt x="692" y="217"/>
                  </a:lnTo>
                  <a:lnTo>
                    <a:pt x="690" y="217"/>
                  </a:lnTo>
                  <a:lnTo>
                    <a:pt x="690" y="215"/>
                  </a:lnTo>
                  <a:lnTo>
                    <a:pt x="689" y="215"/>
                  </a:lnTo>
                  <a:lnTo>
                    <a:pt x="687" y="215"/>
                  </a:lnTo>
                  <a:lnTo>
                    <a:pt x="689" y="213"/>
                  </a:lnTo>
                  <a:lnTo>
                    <a:pt x="689" y="212"/>
                  </a:lnTo>
                  <a:lnTo>
                    <a:pt x="687" y="212"/>
                  </a:lnTo>
                  <a:lnTo>
                    <a:pt x="686" y="213"/>
                  </a:lnTo>
                  <a:lnTo>
                    <a:pt x="686" y="212"/>
                  </a:lnTo>
                  <a:lnTo>
                    <a:pt x="687" y="210"/>
                  </a:lnTo>
                  <a:lnTo>
                    <a:pt x="686" y="210"/>
                  </a:lnTo>
                  <a:lnTo>
                    <a:pt x="686" y="209"/>
                  </a:lnTo>
                  <a:lnTo>
                    <a:pt x="687" y="207"/>
                  </a:lnTo>
                  <a:lnTo>
                    <a:pt x="686" y="207"/>
                  </a:lnTo>
                  <a:lnTo>
                    <a:pt x="686" y="209"/>
                  </a:lnTo>
                  <a:lnTo>
                    <a:pt x="684" y="209"/>
                  </a:lnTo>
                  <a:lnTo>
                    <a:pt x="682" y="209"/>
                  </a:lnTo>
                  <a:lnTo>
                    <a:pt x="681" y="209"/>
                  </a:lnTo>
                  <a:lnTo>
                    <a:pt x="679" y="209"/>
                  </a:lnTo>
                  <a:lnTo>
                    <a:pt x="679" y="207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6" y="210"/>
                  </a:lnTo>
                  <a:lnTo>
                    <a:pt x="675" y="210"/>
                  </a:lnTo>
                  <a:lnTo>
                    <a:pt x="673" y="209"/>
                  </a:lnTo>
                  <a:lnTo>
                    <a:pt x="675" y="209"/>
                  </a:lnTo>
                  <a:lnTo>
                    <a:pt x="676" y="209"/>
                  </a:lnTo>
                  <a:lnTo>
                    <a:pt x="676" y="207"/>
                  </a:lnTo>
                  <a:lnTo>
                    <a:pt x="675" y="209"/>
                  </a:lnTo>
                  <a:lnTo>
                    <a:pt x="675" y="207"/>
                  </a:lnTo>
                  <a:lnTo>
                    <a:pt x="673" y="207"/>
                  </a:lnTo>
                  <a:lnTo>
                    <a:pt x="672" y="209"/>
                  </a:lnTo>
                  <a:lnTo>
                    <a:pt x="672" y="210"/>
                  </a:lnTo>
                  <a:lnTo>
                    <a:pt x="670" y="210"/>
                  </a:lnTo>
                  <a:lnTo>
                    <a:pt x="668" y="210"/>
                  </a:lnTo>
                  <a:lnTo>
                    <a:pt x="667" y="212"/>
                  </a:lnTo>
                  <a:lnTo>
                    <a:pt x="668" y="212"/>
                  </a:lnTo>
                  <a:lnTo>
                    <a:pt x="668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8" y="215"/>
                  </a:lnTo>
                  <a:lnTo>
                    <a:pt x="670" y="215"/>
                  </a:lnTo>
                  <a:lnTo>
                    <a:pt x="670" y="217"/>
                  </a:lnTo>
                  <a:lnTo>
                    <a:pt x="668" y="217"/>
                  </a:lnTo>
                  <a:lnTo>
                    <a:pt x="667" y="217"/>
                  </a:lnTo>
                  <a:lnTo>
                    <a:pt x="665" y="217"/>
                  </a:lnTo>
                  <a:lnTo>
                    <a:pt x="665" y="218"/>
                  </a:lnTo>
                  <a:lnTo>
                    <a:pt x="667" y="218"/>
                  </a:lnTo>
                  <a:lnTo>
                    <a:pt x="665" y="220"/>
                  </a:lnTo>
                  <a:lnTo>
                    <a:pt x="664" y="220"/>
                  </a:lnTo>
                  <a:lnTo>
                    <a:pt x="662" y="220"/>
                  </a:lnTo>
                  <a:lnTo>
                    <a:pt x="662" y="221"/>
                  </a:lnTo>
                  <a:lnTo>
                    <a:pt x="661" y="221"/>
                  </a:lnTo>
                  <a:lnTo>
                    <a:pt x="659" y="221"/>
                  </a:lnTo>
                  <a:lnTo>
                    <a:pt x="658" y="221"/>
                  </a:lnTo>
                  <a:lnTo>
                    <a:pt x="659" y="220"/>
                  </a:lnTo>
                  <a:lnTo>
                    <a:pt x="658" y="220"/>
                  </a:lnTo>
                  <a:lnTo>
                    <a:pt x="658" y="221"/>
                  </a:lnTo>
                  <a:lnTo>
                    <a:pt x="656" y="221"/>
                  </a:lnTo>
                  <a:lnTo>
                    <a:pt x="655" y="221"/>
                  </a:lnTo>
                  <a:lnTo>
                    <a:pt x="655" y="223"/>
                  </a:lnTo>
                  <a:lnTo>
                    <a:pt x="653" y="223"/>
                  </a:lnTo>
                  <a:lnTo>
                    <a:pt x="653" y="223"/>
                  </a:lnTo>
                  <a:lnTo>
                    <a:pt x="651" y="223"/>
                  </a:lnTo>
                  <a:lnTo>
                    <a:pt x="650" y="223"/>
                  </a:lnTo>
                  <a:lnTo>
                    <a:pt x="648" y="223"/>
                  </a:lnTo>
                  <a:lnTo>
                    <a:pt x="647" y="223"/>
                  </a:lnTo>
                  <a:lnTo>
                    <a:pt x="647" y="224"/>
                  </a:lnTo>
                  <a:lnTo>
                    <a:pt x="645" y="226"/>
                  </a:lnTo>
                  <a:lnTo>
                    <a:pt x="645" y="224"/>
                  </a:lnTo>
                  <a:lnTo>
                    <a:pt x="644" y="224"/>
                  </a:lnTo>
                  <a:lnTo>
                    <a:pt x="644" y="226"/>
                  </a:lnTo>
                  <a:lnTo>
                    <a:pt x="642" y="227"/>
                  </a:lnTo>
                  <a:lnTo>
                    <a:pt x="642" y="226"/>
                  </a:lnTo>
                  <a:lnTo>
                    <a:pt x="641" y="226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8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3" y="229"/>
                  </a:lnTo>
                  <a:lnTo>
                    <a:pt x="633" y="227"/>
                  </a:lnTo>
                  <a:lnTo>
                    <a:pt x="633" y="226"/>
                  </a:lnTo>
                  <a:lnTo>
                    <a:pt x="634" y="226"/>
                  </a:lnTo>
                  <a:lnTo>
                    <a:pt x="636" y="224"/>
                  </a:lnTo>
                  <a:lnTo>
                    <a:pt x="638" y="224"/>
                  </a:lnTo>
                  <a:lnTo>
                    <a:pt x="639" y="224"/>
                  </a:lnTo>
                  <a:lnTo>
                    <a:pt x="641" y="224"/>
                  </a:lnTo>
                  <a:lnTo>
                    <a:pt x="641" y="223"/>
                  </a:lnTo>
                  <a:lnTo>
                    <a:pt x="642" y="223"/>
                  </a:lnTo>
                  <a:lnTo>
                    <a:pt x="644" y="223"/>
                  </a:lnTo>
                  <a:lnTo>
                    <a:pt x="642" y="223"/>
                  </a:lnTo>
                  <a:lnTo>
                    <a:pt x="641" y="223"/>
                  </a:lnTo>
                  <a:lnTo>
                    <a:pt x="639" y="223"/>
                  </a:lnTo>
                  <a:lnTo>
                    <a:pt x="636" y="223"/>
                  </a:lnTo>
                  <a:lnTo>
                    <a:pt x="636" y="223"/>
                  </a:lnTo>
                  <a:lnTo>
                    <a:pt x="638" y="223"/>
                  </a:lnTo>
                  <a:lnTo>
                    <a:pt x="639" y="221"/>
                  </a:lnTo>
                  <a:lnTo>
                    <a:pt x="639" y="220"/>
                  </a:lnTo>
                  <a:lnTo>
                    <a:pt x="642" y="218"/>
                  </a:lnTo>
                  <a:lnTo>
                    <a:pt x="644" y="218"/>
                  </a:lnTo>
                  <a:lnTo>
                    <a:pt x="644" y="217"/>
                  </a:lnTo>
                  <a:lnTo>
                    <a:pt x="645" y="217"/>
                  </a:lnTo>
                  <a:lnTo>
                    <a:pt x="645" y="215"/>
                  </a:lnTo>
                  <a:lnTo>
                    <a:pt x="647" y="215"/>
                  </a:lnTo>
                  <a:lnTo>
                    <a:pt x="647" y="213"/>
                  </a:lnTo>
                  <a:lnTo>
                    <a:pt x="647" y="212"/>
                  </a:lnTo>
                  <a:lnTo>
                    <a:pt x="648" y="212"/>
                  </a:lnTo>
                  <a:lnTo>
                    <a:pt x="650" y="212"/>
                  </a:lnTo>
                  <a:lnTo>
                    <a:pt x="651" y="212"/>
                  </a:lnTo>
                  <a:lnTo>
                    <a:pt x="651" y="210"/>
                  </a:lnTo>
                  <a:lnTo>
                    <a:pt x="655" y="210"/>
                  </a:lnTo>
                  <a:lnTo>
                    <a:pt x="655" y="209"/>
                  </a:lnTo>
                  <a:lnTo>
                    <a:pt x="656" y="209"/>
                  </a:lnTo>
                  <a:lnTo>
                    <a:pt x="656" y="210"/>
                  </a:lnTo>
                  <a:lnTo>
                    <a:pt x="658" y="210"/>
                  </a:lnTo>
                  <a:lnTo>
                    <a:pt x="659" y="210"/>
                  </a:lnTo>
                  <a:lnTo>
                    <a:pt x="659" y="209"/>
                  </a:lnTo>
                  <a:lnTo>
                    <a:pt x="661" y="209"/>
                  </a:lnTo>
                  <a:lnTo>
                    <a:pt x="661" y="210"/>
                  </a:lnTo>
                  <a:lnTo>
                    <a:pt x="662" y="210"/>
                  </a:lnTo>
                  <a:lnTo>
                    <a:pt x="665" y="210"/>
                  </a:lnTo>
                  <a:lnTo>
                    <a:pt x="665" y="209"/>
                  </a:lnTo>
                  <a:lnTo>
                    <a:pt x="664" y="209"/>
                  </a:lnTo>
                  <a:lnTo>
                    <a:pt x="662" y="209"/>
                  </a:lnTo>
                  <a:lnTo>
                    <a:pt x="661" y="209"/>
                  </a:lnTo>
                  <a:lnTo>
                    <a:pt x="661" y="207"/>
                  </a:lnTo>
                  <a:lnTo>
                    <a:pt x="661" y="206"/>
                  </a:lnTo>
                  <a:lnTo>
                    <a:pt x="659" y="206"/>
                  </a:lnTo>
                  <a:lnTo>
                    <a:pt x="658" y="206"/>
                  </a:lnTo>
                  <a:lnTo>
                    <a:pt x="656" y="206"/>
                  </a:lnTo>
                  <a:lnTo>
                    <a:pt x="655" y="206"/>
                  </a:lnTo>
                  <a:lnTo>
                    <a:pt x="655" y="207"/>
                  </a:lnTo>
                  <a:lnTo>
                    <a:pt x="653" y="207"/>
                  </a:lnTo>
                  <a:lnTo>
                    <a:pt x="651" y="209"/>
                  </a:lnTo>
                  <a:lnTo>
                    <a:pt x="650" y="209"/>
                  </a:lnTo>
                  <a:lnTo>
                    <a:pt x="648" y="209"/>
                  </a:lnTo>
                  <a:lnTo>
                    <a:pt x="647" y="209"/>
                  </a:lnTo>
                  <a:lnTo>
                    <a:pt x="647" y="210"/>
                  </a:lnTo>
                  <a:lnTo>
                    <a:pt x="645" y="210"/>
                  </a:lnTo>
                  <a:lnTo>
                    <a:pt x="645" y="212"/>
                  </a:lnTo>
                  <a:lnTo>
                    <a:pt x="644" y="212"/>
                  </a:lnTo>
                  <a:lnTo>
                    <a:pt x="642" y="212"/>
                  </a:lnTo>
                  <a:lnTo>
                    <a:pt x="642" y="213"/>
                  </a:lnTo>
                  <a:lnTo>
                    <a:pt x="641" y="213"/>
                  </a:lnTo>
                  <a:lnTo>
                    <a:pt x="639" y="213"/>
                  </a:lnTo>
                  <a:lnTo>
                    <a:pt x="639" y="215"/>
                  </a:lnTo>
                  <a:lnTo>
                    <a:pt x="638" y="215"/>
                  </a:lnTo>
                  <a:lnTo>
                    <a:pt x="638" y="217"/>
                  </a:lnTo>
                  <a:lnTo>
                    <a:pt x="636" y="217"/>
                  </a:lnTo>
                  <a:lnTo>
                    <a:pt x="634" y="217"/>
                  </a:lnTo>
                  <a:lnTo>
                    <a:pt x="634" y="218"/>
                  </a:lnTo>
                  <a:lnTo>
                    <a:pt x="634" y="220"/>
                  </a:lnTo>
                  <a:lnTo>
                    <a:pt x="633" y="220"/>
                  </a:lnTo>
                  <a:lnTo>
                    <a:pt x="631" y="221"/>
                  </a:lnTo>
                  <a:lnTo>
                    <a:pt x="630" y="221"/>
                  </a:lnTo>
                  <a:lnTo>
                    <a:pt x="628" y="221"/>
                  </a:lnTo>
                  <a:lnTo>
                    <a:pt x="627" y="221"/>
                  </a:lnTo>
                  <a:lnTo>
                    <a:pt x="627" y="223"/>
                  </a:lnTo>
                  <a:lnTo>
                    <a:pt x="627" y="223"/>
                  </a:lnTo>
                  <a:lnTo>
                    <a:pt x="625" y="223"/>
                  </a:lnTo>
                  <a:lnTo>
                    <a:pt x="624" y="223"/>
                  </a:lnTo>
                  <a:lnTo>
                    <a:pt x="622" y="223"/>
                  </a:lnTo>
                  <a:lnTo>
                    <a:pt x="622" y="224"/>
                  </a:lnTo>
                  <a:lnTo>
                    <a:pt x="621" y="224"/>
                  </a:lnTo>
                  <a:lnTo>
                    <a:pt x="619" y="224"/>
                  </a:lnTo>
                  <a:lnTo>
                    <a:pt x="619" y="226"/>
                  </a:lnTo>
                  <a:lnTo>
                    <a:pt x="617" y="226"/>
                  </a:lnTo>
                  <a:lnTo>
                    <a:pt x="617" y="226"/>
                  </a:lnTo>
                  <a:lnTo>
                    <a:pt x="617" y="227"/>
                  </a:lnTo>
                  <a:lnTo>
                    <a:pt x="616" y="227"/>
                  </a:lnTo>
                  <a:lnTo>
                    <a:pt x="616" y="229"/>
                  </a:lnTo>
                  <a:lnTo>
                    <a:pt x="614" y="229"/>
                  </a:lnTo>
                  <a:lnTo>
                    <a:pt x="614" y="231"/>
                  </a:lnTo>
                  <a:lnTo>
                    <a:pt x="616" y="229"/>
                  </a:lnTo>
                  <a:lnTo>
                    <a:pt x="616" y="231"/>
                  </a:lnTo>
                  <a:lnTo>
                    <a:pt x="617" y="231"/>
                  </a:lnTo>
                  <a:lnTo>
                    <a:pt x="617" y="231"/>
                  </a:lnTo>
                  <a:lnTo>
                    <a:pt x="617" y="232"/>
                  </a:lnTo>
                  <a:lnTo>
                    <a:pt x="617" y="234"/>
                  </a:lnTo>
                  <a:lnTo>
                    <a:pt x="616" y="234"/>
                  </a:lnTo>
                  <a:lnTo>
                    <a:pt x="616" y="235"/>
                  </a:lnTo>
                  <a:lnTo>
                    <a:pt x="614" y="235"/>
                  </a:lnTo>
                  <a:lnTo>
                    <a:pt x="613" y="235"/>
                  </a:lnTo>
                  <a:lnTo>
                    <a:pt x="611" y="235"/>
                  </a:lnTo>
                  <a:lnTo>
                    <a:pt x="611" y="237"/>
                  </a:lnTo>
                  <a:lnTo>
                    <a:pt x="610" y="237"/>
                  </a:lnTo>
                  <a:lnTo>
                    <a:pt x="610" y="238"/>
                  </a:lnTo>
                  <a:lnTo>
                    <a:pt x="608" y="238"/>
                  </a:lnTo>
                  <a:lnTo>
                    <a:pt x="608" y="240"/>
                  </a:lnTo>
                  <a:lnTo>
                    <a:pt x="607" y="240"/>
                  </a:lnTo>
                  <a:lnTo>
                    <a:pt x="605" y="240"/>
                  </a:lnTo>
                  <a:lnTo>
                    <a:pt x="604" y="240"/>
                  </a:lnTo>
                  <a:lnTo>
                    <a:pt x="604" y="241"/>
                  </a:lnTo>
                  <a:lnTo>
                    <a:pt x="602" y="241"/>
                  </a:lnTo>
                  <a:lnTo>
                    <a:pt x="600" y="241"/>
                  </a:lnTo>
                  <a:lnTo>
                    <a:pt x="600" y="243"/>
                  </a:lnTo>
                  <a:lnTo>
                    <a:pt x="599" y="243"/>
                  </a:lnTo>
                  <a:lnTo>
                    <a:pt x="597" y="243"/>
                  </a:lnTo>
                  <a:lnTo>
                    <a:pt x="597" y="244"/>
                  </a:lnTo>
                  <a:lnTo>
                    <a:pt x="596" y="244"/>
                  </a:lnTo>
                  <a:lnTo>
                    <a:pt x="594" y="244"/>
                  </a:lnTo>
                  <a:lnTo>
                    <a:pt x="594" y="246"/>
                  </a:lnTo>
                  <a:lnTo>
                    <a:pt x="593" y="246"/>
                  </a:lnTo>
                  <a:lnTo>
                    <a:pt x="593" y="244"/>
                  </a:lnTo>
                  <a:lnTo>
                    <a:pt x="591" y="244"/>
                  </a:lnTo>
                  <a:lnTo>
                    <a:pt x="591" y="246"/>
                  </a:lnTo>
                  <a:lnTo>
                    <a:pt x="590" y="246"/>
                  </a:lnTo>
                  <a:lnTo>
                    <a:pt x="590" y="248"/>
                  </a:lnTo>
                  <a:lnTo>
                    <a:pt x="588" y="248"/>
                  </a:lnTo>
                  <a:lnTo>
                    <a:pt x="587" y="248"/>
                  </a:lnTo>
                  <a:lnTo>
                    <a:pt x="587" y="249"/>
                  </a:lnTo>
                  <a:lnTo>
                    <a:pt x="585" y="249"/>
                  </a:lnTo>
                  <a:lnTo>
                    <a:pt x="583" y="249"/>
                  </a:lnTo>
                  <a:lnTo>
                    <a:pt x="580" y="251"/>
                  </a:lnTo>
                  <a:lnTo>
                    <a:pt x="582" y="251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2"/>
                  </a:lnTo>
                  <a:lnTo>
                    <a:pt x="580" y="254"/>
                  </a:lnTo>
                  <a:lnTo>
                    <a:pt x="579" y="254"/>
                  </a:lnTo>
                  <a:lnTo>
                    <a:pt x="577" y="254"/>
                  </a:lnTo>
                  <a:lnTo>
                    <a:pt x="577" y="255"/>
                  </a:lnTo>
                  <a:lnTo>
                    <a:pt x="576" y="255"/>
                  </a:lnTo>
                  <a:lnTo>
                    <a:pt x="574" y="255"/>
                  </a:lnTo>
                  <a:lnTo>
                    <a:pt x="574" y="257"/>
                  </a:lnTo>
                  <a:lnTo>
                    <a:pt x="573" y="257"/>
                  </a:lnTo>
                  <a:lnTo>
                    <a:pt x="571" y="257"/>
                  </a:lnTo>
                  <a:lnTo>
                    <a:pt x="569" y="257"/>
                  </a:lnTo>
                  <a:lnTo>
                    <a:pt x="568" y="258"/>
                  </a:lnTo>
                  <a:lnTo>
                    <a:pt x="566" y="258"/>
                  </a:lnTo>
                  <a:lnTo>
                    <a:pt x="565" y="258"/>
                  </a:lnTo>
                  <a:lnTo>
                    <a:pt x="563" y="260"/>
                  </a:lnTo>
                  <a:lnTo>
                    <a:pt x="562" y="260"/>
                  </a:lnTo>
                  <a:lnTo>
                    <a:pt x="562" y="260"/>
                  </a:lnTo>
                  <a:lnTo>
                    <a:pt x="560" y="260"/>
                  </a:lnTo>
                  <a:lnTo>
                    <a:pt x="559" y="260"/>
                  </a:lnTo>
                  <a:lnTo>
                    <a:pt x="557" y="260"/>
                  </a:lnTo>
                  <a:lnTo>
                    <a:pt x="557" y="261"/>
                  </a:lnTo>
                  <a:lnTo>
                    <a:pt x="557" y="263"/>
                  </a:lnTo>
                  <a:lnTo>
                    <a:pt x="556" y="263"/>
                  </a:lnTo>
                  <a:lnTo>
                    <a:pt x="556" y="265"/>
                  </a:lnTo>
                  <a:lnTo>
                    <a:pt x="554" y="265"/>
                  </a:lnTo>
                  <a:lnTo>
                    <a:pt x="552" y="265"/>
                  </a:lnTo>
                  <a:lnTo>
                    <a:pt x="551" y="265"/>
                  </a:lnTo>
                  <a:lnTo>
                    <a:pt x="551" y="266"/>
                  </a:lnTo>
                  <a:lnTo>
                    <a:pt x="549" y="266"/>
                  </a:lnTo>
                  <a:lnTo>
                    <a:pt x="548" y="266"/>
                  </a:lnTo>
                  <a:lnTo>
                    <a:pt x="546" y="266"/>
                  </a:lnTo>
                  <a:lnTo>
                    <a:pt x="546" y="268"/>
                  </a:lnTo>
                  <a:lnTo>
                    <a:pt x="545" y="268"/>
                  </a:lnTo>
                  <a:lnTo>
                    <a:pt x="543" y="268"/>
                  </a:lnTo>
                  <a:lnTo>
                    <a:pt x="543" y="266"/>
                  </a:lnTo>
                  <a:lnTo>
                    <a:pt x="543" y="266"/>
                  </a:lnTo>
                  <a:lnTo>
                    <a:pt x="543" y="268"/>
                  </a:lnTo>
                  <a:lnTo>
                    <a:pt x="542" y="268"/>
                  </a:lnTo>
                  <a:lnTo>
                    <a:pt x="540" y="268"/>
                  </a:lnTo>
                  <a:lnTo>
                    <a:pt x="540" y="266"/>
                  </a:lnTo>
                  <a:lnTo>
                    <a:pt x="539" y="266"/>
                  </a:lnTo>
                  <a:lnTo>
                    <a:pt x="539" y="265"/>
                  </a:lnTo>
                  <a:lnTo>
                    <a:pt x="540" y="265"/>
                  </a:lnTo>
                  <a:lnTo>
                    <a:pt x="540" y="263"/>
                  </a:lnTo>
                  <a:lnTo>
                    <a:pt x="542" y="263"/>
                  </a:lnTo>
                  <a:lnTo>
                    <a:pt x="542" y="261"/>
                  </a:lnTo>
                  <a:lnTo>
                    <a:pt x="543" y="261"/>
                  </a:lnTo>
                  <a:lnTo>
                    <a:pt x="543" y="261"/>
                  </a:lnTo>
                  <a:lnTo>
                    <a:pt x="543" y="260"/>
                  </a:lnTo>
                  <a:lnTo>
                    <a:pt x="546" y="260"/>
                  </a:lnTo>
                  <a:lnTo>
                    <a:pt x="546" y="260"/>
                  </a:lnTo>
                  <a:lnTo>
                    <a:pt x="548" y="260"/>
                  </a:lnTo>
                  <a:lnTo>
                    <a:pt x="549" y="260"/>
                  </a:lnTo>
                  <a:lnTo>
                    <a:pt x="552" y="258"/>
                  </a:lnTo>
                  <a:lnTo>
                    <a:pt x="554" y="258"/>
                  </a:lnTo>
                  <a:lnTo>
                    <a:pt x="556" y="257"/>
                  </a:lnTo>
                  <a:lnTo>
                    <a:pt x="557" y="257"/>
                  </a:lnTo>
                  <a:lnTo>
                    <a:pt x="559" y="257"/>
                  </a:lnTo>
                  <a:lnTo>
                    <a:pt x="560" y="257"/>
                  </a:lnTo>
                  <a:lnTo>
                    <a:pt x="560" y="255"/>
                  </a:lnTo>
                  <a:lnTo>
                    <a:pt x="562" y="255"/>
                  </a:lnTo>
                  <a:lnTo>
                    <a:pt x="562" y="254"/>
                  </a:lnTo>
                  <a:lnTo>
                    <a:pt x="563" y="254"/>
                  </a:lnTo>
                  <a:lnTo>
                    <a:pt x="566" y="251"/>
                  </a:lnTo>
                  <a:lnTo>
                    <a:pt x="568" y="251"/>
                  </a:lnTo>
                  <a:lnTo>
                    <a:pt x="569" y="251"/>
                  </a:lnTo>
                  <a:lnTo>
                    <a:pt x="569" y="249"/>
                  </a:lnTo>
                  <a:lnTo>
                    <a:pt x="571" y="249"/>
                  </a:lnTo>
                  <a:lnTo>
                    <a:pt x="573" y="248"/>
                  </a:lnTo>
                  <a:lnTo>
                    <a:pt x="574" y="248"/>
                  </a:lnTo>
                  <a:lnTo>
                    <a:pt x="576" y="246"/>
                  </a:lnTo>
                  <a:lnTo>
                    <a:pt x="577" y="244"/>
                  </a:lnTo>
                  <a:lnTo>
                    <a:pt x="577" y="243"/>
                  </a:lnTo>
                  <a:lnTo>
                    <a:pt x="579" y="243"/>
                  </a:lnTo>
                  <a:lnTo>
                    <a:pt x="579" y="241"/>
                  </a:lnTo>
                  <a:lnTo>
                    <a:pt x="580" y="241"/>
                  </a:lnTo>
                  <a:lnTo>
                    <a:pt x="580" y="240"/>
                  </a:lnTo>
                  <a:lnTo>
                    <a:pt x="580" y="240"/>
                  </a:lnTo>
                  <a:lnTo>
                    <a:pt x="580" y="238"/>
                  </a:lnTo>
                  <a:lnTo>
                    <a:pt x="582" y="237"/>
                  </a:lnTo>
                  <a:lnTo>
                    <a:pt x="583" y="237"/>
                  </a:lnTo>
                  <a:lnTo>
                    <a:pt x="585" y="235"/>
                  </a:lnTo>
                  <a:lnTo>
                    <a:pt x="587" y="234"/>
                  </a:lnTo>
                  <a:lnTo>
                    <a:pt x="588" y="234"/>
                  </a:lnTo>
                  <a:lnTo>
                    <a:pt x="590" y="232"/>
                  </a:lnTo>
                  <a:lnTo>
                    <a:pt x="588" y="232"/>
                  </a:lnTo>
                  <a:lnTo>
                    <a:pt x="587" y="232"/>
                  </a:lnTo>
                  <a:lnTo>
                    <a:pt x="585" y="234"/>
                  </a:lnTo>
                  <a:lnTo>
                    <a:pt x="583" y="234"/>
                  </a:lnTo>
                  <a:lnTo>
                    <a:pt x="582" y="234"/>
                  </a:lnTo>
                  <a:lnTo>
                    <a:pt x="580" y="235"/>
                  </a:lnTo>
                  <a:lnTo>
                    <a:pt x="579" y="235"/>
                  </a:lnTo>
                  <a:lnTo>
                    <a:pt x="579" y="234"/>
                  </a:lnTo>
                  <a:lnTo>
                    <a:pt x="577" y="234"/>
                  </a:lnTo>
                  <a:lnTo>
                    <a:pt x="577" y="232"/>
                  </a:lnTo>
                  <a:lnTo>
                    <a:pt x="576" y="234"/>
                  </a:lnTo>
                  <a:lnTo>
                    <a:pt x="574" y="234"/>
                  </a:lnTo>
                  <a:lnTo>
                    <a:pt x="574" y="235"/>
                  </a:lnTo>
                  <a:lnTo>
                    <a:pt x="574" y="237"/>
                  </a:lnTo>
                  <a:lnTo>
                    <a:pt x="573" y="237"/>
                  </a:lnTo>
                  <a:lnTo>
                    <a:pt x="573" y="238"/>
                  </a:lnTo>
                  <a:lnTo>
                    <a:pt x="571" y="238"/>
                  </a:lnTo>
                  <a:lnTo>
                    <a:pt x="571" y="237"/>
                  </a:lnTo>
                  <a:lnTo>
                    <a:pt x="571" y="235"/>
                  </a:lnTo>
                  <a:lnTo>
                    <a:pt x="571" y="234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8" y="232"/>
                  </a:lnTo>
                  <a:lnTo>
                    <a:pt x="568" y="234"/>
                  </a:lnTo>
                  <a:lnTo>
                    <a:pt x="566" y="234"/>
                  </a:lnTo>
                  <a:lnTo>
                    <a:pt x="566" y="232"/>
                  </a:lnTo>
                  <a:lnTo>
                    <a:pt x="565" y="232"/>
                  </a:lnTo>
                  <a:lnTo>
                    <a:pt x="565" y="231"/>
                  </a:lnTo>
                  <a:lnTo>
                    <a:pt x="563" y="231"/>
                  </a:lnTo>
                  <a:lnTo>
                    <a:pt x="562" y="232"/>
                  </a:lnTo>
                  <a:lnTo>
                    <a:pt x="560" y="232"/>
                  </a:lnTo>
                  <a:lnTo>
                    <a:pt x="559" y="232"/>
                  </a:lnTo>
                  <a:lnTo>
                    <a:pt x="557" y="232"/>
                  </a:lnTo>
                  <a:lnTo>
                    <a:pt x="557" y="234"/>
                  </a:lnTo>
                  <a:lnTo>
                    <a:pt x="556" y="234"/>
                  </a:lnTo>
                  <a:lnTo>
                    <a:pt x="554" y="234"/>
                  </a:lnTo>
                  <a:lnTo>
                    <a:pt x="554" y="235"/>
                  </a:lnTo>
                  <a:lnTo>
                    <a:pt x="552" y="235"/>
                  </a:lnTo>
                  <a:lnTo>
                    <a:pt x="551" y="235"/>
                  </a:lnTo>
                  <a:lnTo>
                    <a:pt x="549" y="235"/>
                  </a:lnTo>
                  <a:lnTo>
                    <a:pt x="551" y="234"/>
                  </a:lnTo>
                  <a:lnTo>
                    <a:pt x="552" y="234"/>
                  </a:lnTo>
                  <a:lnTo>
                    <a:pt x="552" y="232"/>
                  </a:lnTo>
                  <a:lnTo>
                    <a:pt x="552" y="231"/>
                  </a:lnTo>
                  <a:lnTo>
                    <a:pt x="554" y="231"/>
                  </a:lnTo>
                  <a:lnTo>
                    <a:pt x="556" y="229"/>
                  </a:lnTo>
                  <a:lnTo>
                    <a:pt x="554" y="229"/>
                  </a:lnTo>
                  <a:lnTo>
                    <a:pt x="554" y="231"/>
                  </a:lnTo>
                  <a:lnTo>
                    <a:pt x="552" y="229"/>
                  </a:lnTo>
                  <a:lnTo>
                    <a:pt x="554" y="227"/>
                  </a:lnTo>
                  <a:lnTo>
                    <a:pt x="556" y="227"/>
                  </a:lnTo>
                  <a:lnTo>
                    <a:pt x="556" y="226"/>
                  </a:lnTo>
                  <a:lnTo>
                    <a:pt x="557" y="226"/>
                  </a:lnTo>
                  <a:lnTo>
                    <a:pt x="557" y="224"/>
                  </a:lnTo>
                  <a:lnTo>
                    <a:pt x="559" y="226"/>
                  </a:lnTo>
                  <a:lnTo>
                    <a:pt x="559" y="224"/>
                  </a:lnTo>
                  <a:lnTo>
                    <a:pt x="559" y="223"/>
                  </a:lnTo>
                  <a:lnTo>
                    <a:pt x="559" y="223"/>
                  </a:lnTo>
                  <a:lnTo>
                    <a:pt x="559" y="221"/>
                  </a:lnTo>
                  <a:lnTo>
                    <a:pt x="560" y="221"/>
                  </a:lnTo>
                  <a:lnTo>
                    <a:pt x="560" y="220"/>
                  </a:lnTo>
                  <a:lnTo>
                    <a:pt x="560" y="218"/>
                  </a:lnTo>
                  <a:lnTo>
                    <a:pt x="560" y="217"/>
                  </a:lnTo>
                  <a:lnTo>
                    <a:pt x="559" y="217"/>
                  </a:lnTo>
                  <a:lnTo>
                    <a:pt x="559" y="218"/>
                  </a:lnTo>
                  <a:lnTo>
                    <a:pt x="559" y="220"/>
                  </a:lnTo>
                  <a:lnTo>
                    <a:pt x="557" y="220"/>
                  </a:lnTo>
                  <a:lnTo>
                    <a:pt x="557" y="221"/>
                  </a:lnTo>
                  <a:lnTo>
                    <a:pt x="556" y="221"/>
                  </a:lnTo>
                  <a:lnTo>
                    <a:pt x="554" y="221"/>
                  </a:lnTo>
                  <a:lnTo>
                    <a:pt x="551" y="223"/>
                  </a:lnTo>
                  <a:lnTo>
                    <a:pt x="549" y="223"/>
                  </a:lnTo>
                  <a:lnTo>
                    <a:pt x="546" y="223"/>
                  </a:lnTo>
                  <a:lnTo>
                    <a:pt x="545" y="223"/>
                  </a:lnTo>
                  <a:lnTo>
                    <a:pt x="543" y="223"/>
                  </a:lnTo>
                  <a:lnTo>
                    <a:pt x="543" y="221"/>
                  </a:lnTo>
                  <a:lnTo>
                    <a:pt x="545" y="221"/>
                  </a:lnTo>
                  <a:lnTo>
                    <a:pt x="545" y="220"/>
                  </a:lnTo>
                  <a:lnTo>
                    <a:pt x="543" y="220"/>
                  </a:lnTo>
                  <a:lnTo>
                    <a:pt x="543" y="218"/>
                  </a:lnTo>
                  <a:lnTo>
                    <a:pt x="543" y="217"/>
                  </a:lnTo>
                  <a:lnTo>
                    <a:pt x="543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5"/>
                  </a:lnTo>
                  <a:lnTo>
                    <a:pt x="543" y="215"/>
                  </a:lnTo>
                  <a:lnTo>
                    <a:pt x="543" y="213"/>
                  </a:lnTo>
                  <a:lnTo>
                    <a:pt x="543" y="212"/>
                  </a:lnTo>
                  <a:lnTo>
                    <a:pt x="545" y="212"/>
                  </a:lnTo>
                  <a:lnTo>
                    <a:pt x="546" y="212"/>
                  </a:lnTo>
                  <a:lnTo>
                    <a:pt x="546" y="210"/>
                  </a:lnTo>
                  <a:lnTo>
                    <a:pt x="548" y="210"/>
                  </a:lnTo>
                  <a:lnTo>
                    <a:pt x="548" y="209"/>
                  </a:lnTo>
                  <a:lnTo>
                    <a:pt x="549" y="207"/>
                  </a:lnTo>
                  <a:lnTo>
                    <a:pt x="548" y="207"/>
                  </a:lnTo>
                  <a:lnTo>
                    <a:pt x="546" y="207"/>
                  </a:lnTo>
                  <a:lnTo>
                    <a:pt x="545" y="207"/>
                  </a:lnTo>
                  <a:lnTo>
                    <a:pt x="545" y="206"/>
                  </a:lnTo>
                  <a:lnTo>
                    <a:pt x="545" y="204"/>
                  </a:lnTo>
                  <a:lnTo>
                    <a:pt x="546" y="204"/>
                  </a:lnTo>
                  <a:lnTo>
                    <a:pt x="546" y="203"/>
                  </a:lnTo>
                  <a:lnTo>
                    <a:pt x="545" y="203"/>
                  </a:lnTo>
                  <a:lnTo>
                    <a:pt x="545" y="201"/>
                  </a:lnTo>
                  <a:lnTo>
                    <a:pt x="546" y="201"/>
                  </a:lnTo>
                  <a:lnTo>
                    <a:pt x="548" y="201"/>
                  </a:lnTo>
                  <a:lnTo>
                    <a:pt x="548" y="200"/>
                  </a:lnTo>
                  <a:lnTo>
                    <a:pt x="549" y="200"/>
                  </a:lnTo>
                  <a:lnTo>
                    <a:pt x="551" y="200"/>
                  </a:lnTo>
                  <a:lnTo>
                    <a:pt x="552" y="198"/>
                  </a:lnTo>
                  <a:lnTo>
                    <a:pt x="552" y="196"/>
                  </a:lnTo>
                  <a:lnTo>
                    <a:pt x="554" y="196"/>
                  </a:lnTo>
                  <a:lnTo>
                    <a:pt x="554" y="195"/>
                  </a:lnTo>
                  <a:lnTo>
                    <a:pt x="556" y="195"/>
                  </a:lnTo>
                  <a:lnTo>
                    <a:pt x="557" y="193"/>
                  </a:lnTo>
                  <a:lnTo>
                    <a:pt x="559" y="193"/>
                  </a:lnTo>
                  <a:lnTo>
                    <a:pt x="560" y="193"/>
                  </a:lnTo>
                  <a:lnTo>
                    <a:pt x="560" y="192"/>
                  </a:lnTo>
                  <a:lnTo>
                    <a:pt x="562" y="192"/>
                  </a:lnTo>
                  <a:lnTo>
                    <a:pt x="563" y="192"/>
                  </a:lnTo>
                  <a:lnTo>
                    <a:pt x="565" y="192"/>
                  </a:lnTo>
                  <a:lnTo>
                    <a:pt x="565" y="190"/>
                  </a:lnTo>
                  <a:lnTo>
                    <a:pt x="566" y="190"/>
                  </a:lnTo>
                  <a:lnTo>
                    <a:pt x="566" y="189"/>
                  </a:lnTo>
                  <a:lnTo>
                    <a:pt x="568" y="189"/>
                  </a:lnTo>
                  <a:lnTo>
                    <a:pt x="568" y="190"/>
                  </a:lnTo>
                  <a:lnTo>
                    <a:pt x="569" y="189"/>
                  </a:lnTo>
                  <a:lnTo>
                    <a:pt x="568" y="189"/>
                  </a:lnTo>
                  <a:lnTo>
                    <a:pt x="568" y="187"/>
                  </a:lnTo>
                  <a:lnTo>
                    <a:pt x="569" y="187"/>
                  </a:lnTo>
                  <a:lnTo>
                    <a:pt x="569" y="186"/>
                  </a:lnTo>
                  <a:lnTo>
                    <a:pt x="571" y="186"/>
                  </a:lnTo>
                  <a:lnTo>
                    <a:pt x="573" y="186"/>
                  </a:lnTo>
                  <a:lnTo>
                    <a:pt x="573" y="186"/>
                  </a:lnTo>
                  <a:lnTo>
                    <a:pt x="574" y="186"/>
                  </a:lnTo>
                  <a:lnTo>
                    <a:pt x="576" y="186"/>
                  </a:lnTo>
                  <a:lnTo>
                    <a:pt x="577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80" y="186"/>
                  </a:lnTo>
                  <a:lnTo>
                    <a:pt x="580" y="186"/>
                  </a:lnTo>
                  <a:lnTo>
                    <a:pt x="580" y="186"/>
                  </a:lnTo>
                  <a:lnTo>
                    <a:pt x="582" y="186"/>
                  </a:lnTo>
                  <a:lnTo>
                    <a:pt x="583" y="186"/>
                  </a:lnTo>
                  <a:lnTo>
                    <a:pt x="583" y="186"/>
                  </a:lnTo>
                  <a:lnTo>
                    <a:pt x="585" y="186"/>
                  </a:lnTo>
                  <a:lnTo>
                    <a:pt x="587" y="186"/>
                  </a:lnTo>
                  <a:lnTo>
                    <a:pt x="588" y="184"/>
                  </a:lnTo>
                  <a:lnTo>
                    <a:pt x="590" y="183"/>
                  </a:lnTo>
                  <a:lnTo>
                    <a:pt x="591" y="183"/>
                  </a:lnTo>
                  <a:lnTo>
                    <a:pt x="593" y="183"/>
                  </a:lnTo>
                  <a:lnTo>
                    <a:pt x="594" y="183"/>
                  </a:lnTo>
                  <a:lnTo>
                    <a:pt x="596" y="183"/>
                  </a:lnTo>
                  <a:lnTo>
                    <a:pt x="597" y="183"/>
                  </a:lnTo>
                  <a:lnTo>
                    <a:pt x="599" y="183"/>
                  </a:lnTo>
                  <a:lnTo>
                    <a:pt x="600" y="183"/>
                  </a:lnTo>
                  <a:lnTo>
                    <a:pt x="602" y="181"/>
                  </a:lnTo>
                  <a:lnTo>
                    <a:pt x="604" y="181"/>
                  </a:lnTo>
                  <a:lnTo>
                    <a:pt x="604" y="179"/>
                  </a:lnTo>
                  <a:lnTo>
                    <a:pt x="605" y="179"/>
                  </a:lnTo>
                  <a:lnTo>
                    <a:pt x="607" y="178"/>
                  </a:lnTo>
                  <a:lnTo>
                    <a:pt x="607" y="176"/>
                  </a:lnTo>
                  <a:lnTo>
                    <a:pt x="608" y="175"/>
                  </a:lnTo>
                  <a:lnTo>
                    <a:pt x="610" y="173"/>
                  </a:lnTo>
                  <a:lnTo>
                    <a:pt x="608" y="173"/>
                  </a:lnTo>
                  <a:lnTo>
                    <a:pt x="608" y="172"/>
                  </a:lnTo>
                  <a:lnTo>
                    <a:pt x="608" y="170"/>
                  </a:lnTo>
                  <a:lnTo>
                    <a:pt x="610" y="170"/>
                  </a:lnTo>
                  <a:lnTo>
                    <a:pt x="611" y="172"/>
                  </a:lnTo>
                  <a:lnTo>
                    <a:pt x="611" y="170"/>
                  </a:lnTo>
                  <a:lnTo>
                    <a:pt x="613" y="170"/>
                  </a:lnTo>
                  <a:lnTo>
                    <a:pt x="614" y="170"/>
                  </a:lnTo>
                  <a:lnTo>
                    <a:pt x="614" y="169"/>
                  </a:lnTo>
                  <a:lnTo>
                    <a:pt x="616" y="169"/>
                  </a:lnTo>
                  <a:lnTo>
                    <a:pt x="616" y="167"/>
                  </a:lnTo>
                  <a:lnTo>
                    <a:pt x="616" y="165"/>
                  </a:lnTo>
                  <a:lnTo>
                    <a:pt x="614" y="165"/>
                  </a:lnTo>
                  <a:lnTo>
                    <a:pt x="614" y="167"/>
                  </a:lnTo>
                  <a:lnTo>
                    <a:pt x="613" y="167"/>
                  </a:lnTo>
                  <a:lnTo>
                    <a:pt x="611" y="167"/>
                  </a:lnTo>
                  <a:lnTo>
                    <a:pt x="611" y="169"/>
                  </a:lnTo>
                  <a:lnTo>
                    <a:pt x="610" y="169"/>
                  </a:lnTo>
                  <a:lnTo>
                    <a:pt x="610" y="167"/>
                  </a:lnTo>
                  <a:lnTo>
                    <a:pt x="608" y="169"/>
                  </a:lnTo>
                  <a:lnTo>
                    <a:pt x="607" y="169"/>
                  </a:lnTo>
                  <a:lnTo>
                    <a:pt x="605" y="169"/>
                  </a:lnTo>
                  <a:lnTo>
                    <a:pt x="604" y="170"/>
                  </a:lnTo>
                  <a:lnTo>
                    <a:pt x="602" y="170"/>
                  </a:lnTo>
                  <a:lnTo>
                    <a:pt x="600" y="170"/>
                  </a:lnTo>
                  <a:lnTo>
                    <a:pt x="600" y="172"/>
                  </a:lnTo>
                  <a:lnTo>
                    <a:pt x="599" y="172"/>
                  </a:lnTo>
                  <a:lnTo>
                    <a:pt x="599" y="170"/>
                  </a:lnTo>
                  <a:lnTo>
                    <a:pt x="597" y="170"/>
                  </a:lnTo>
                  <a:lnTo>
                    <a:pt x="597" y="172"/>
                  </a:lnTo>
                  <a:lnTo>
                    <a:pt x="596" y="172"/>
                  </a:lnTo>
                  <a:lnTo>
                    <a:pt x="594" y="172"/>
                  </a:lnTo>
                  <a:lnTo>
                    <a:pt x="594" y="170"/>
                  </a:lnTo>
                  <a:lnTo>
                    <a:pt x="593" y="170"/>
                  </a:lnTo>
                  <a:lnTo>
                    <a:pt x="591" y="170"/>
                  </a:lnTo>
                  <a:lnTo>
                    <a:pt x="590" y="170"/>
                  </a:lnTo>
                  <a:lnTo>
                    <a:pt x="588" y="170"/>
                  </a:lnTo>
                  <a:lnTo>
                    <a:pt x="585" y="172"/>
                  </a:lnTo>
                  <a:lnTo>
                    <a:pt x="585" y="170"/>
                  </a:lnTo>
                  <a:lnTo>
                    <a:pt x="583" y="170"/>
                  </a:lnTo>
                  <a:lnTo>
                    <a:pt x="583" y="172"/>
                  </a:lnTo>
                  <a:lnTo>
                    <a:pt x="582" y="172"/>
                  </a:lnTo>
                  <a:lnTo>
                    <a:pt x="580" y="170"/>
                  </a:lnTo>
                  <a:lnTo>
                    <a:pt x="579" y="170"/>
                  </a:lnTo>
                  <a:lnTo>
                    <a:pt x="577" y="170"/>
                  </a:lnTo>
                  <a:lnTo>
                    <a:pt x="576" y="170"/>
                  </a:lnTo>
                  <a:lnTo>
                    <a:pt x="576" y="169"/>
                  </a:lnTo>
                  <a:lnTo>
                    <a:pt x="577" y="169"/>
                  </a:lnTo>
                  <a:lnTo>
                    <a:pt x="577" y="167"/>
                  </a:lnTo>
                  <a:lnTo>
                    <a:pt x="579" y="167"/>
                  </a:lnTo>
                  <a:lnTo>
                    <a:pt x="579" y="165"/>
                  </a:lnTo>
                  <a:lnTo>
                    <a:pt x="577" y="164"/>
                  </a:lnTo>
                  <a:lnTo>
                    <a:pt x="579" y="162"/>
                  </a:lnTo>
                  <a:lnTo>
                    <a:pt x="579" y="164"/>
                  </a:lnTo>
                  <a:lnTo>
                    <a:pt x="580" y="164"/>
                  </a:lnTo>
                  <a:lnTo>
                    <a:pt x="580" y="164"/>
                  </a:lnTo>
                  <a:lnTo>
                    <a:pt x="580" y="162"/>
                  </a:lnTo>
                  <a:lnTo>
                    <a:pt x="580" y="161"/>
                  </a:lnTo>
                  <a:lnTo>
                    <a:pt x="579" y="161"/>
                  </a:lnTo>
                  <a:lnTo>
                    <a:pt x="577" y="161"/>
                  </a:lnTo>
                  <a:lnTo>
                    <a:pt x="576" y="159"/>
                  </a:lnTo>
                  <a:lnTo>
                    <a:pt x="576" y="158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2" y="156"/>
                  </a:lnTo>
                  <a:lnTo>
                    <a:pt x="583" y="156"/>
                  </a:lnTo>
                  <a:lnTo>
                    <a:pt x="583" y="155"/>
                  </a:lnTo>
                  <a:lnTo>
                    <a:pt x="585" y="155"/>
                  </a:lnTo>
                  <a:lnTo>
                    <a:pt x="585" y="156"/>
                  </a:lnTo>
                  <a:lnTo>
                    <a:pt x="587" y="155"/>
                  </a:lnTo>
                  <a:lnTo>
                    <a:pt x="588" y="155"/>
                  </a:lnTo>
                  <a:lnTo>
                    <a:pt x="590" y="153"/>
                  </a:lnTo>
                  <a:lnTo>
                    <a:pt x="591" y="153"/>
                  </a:lnTo>
                  <a:lnTo>
                    <a:pt x="593" y="153"/>
                  </a:lnTo>
                  <a:lnTo>
                    <a:pt x="596" y="153"/>
                  </a:lnTo>
                  <a:lnTo>
                    <a:pt x="597" y="153"/>
                  </a:lnTo>
                  <a:lnTo>
                    <a:pt x="597" y="152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4" y="150"/>
                  </a:lnTo>
                  <a:lnTo>
                    <a:pt x="605" y="150"/>
                  </a:lnTo>
                  <a:lnTo>
                    <a:pt x="605" y="148"/>
                  </a:lnTo>
                  <a:lnTo>
                    <a:pt x="607" y="148"/>
                  </a:lnTo>
                  <a:lnTo>
                    <a:pt x="608" y="148"/>
                  </a:lnTo>
                  <a:lnTo>
                    <a:pt x="610" y="148"/>
                  </a:lnTo>
                  <a:lnTo>
                    <a:pt x="611" y="148"/>
                  </a:lnTo>
                  <a:lnTo>
                    <a:pt x="613" y="148"/>
                  </a:lnTo>
                  <a:lnTo>
                    <a:pt x="614" y="148"/>
                  </a:lnTo>
                  <a:lnTo>
                    <a:pt x="613" y="150"/>
                  </a:lnTo>
                  <a:lnTo>
                    <a:pt x="611" y="150"/>
                  </a:lnTo>
                  <a:lnTo>
                    <a:pt x="611" y="152"/>
                  </a:lnTo>
                  <a:lnTo>
                    <a:pt x="610" y="152"/>
                  </a:lnTo>
                  <a:lnTo>
                    <a:pt x="608" y="152"/>
                  </a:lnTo>
                  <a:lnTo>
                    <a:pt x="608" y="153"/>
                  </a:lnTo>
                  <a:lnTo>
                    <a:pt x="610" y="153"/>
                  </a:lnTo>
                  <a:lnTo>
                    <a:pt x="611" y="153"/>
                  </a:lnTo>
                  <a:lnTo>
                    <a:pt x="613" y="153"/>
                  </a:lnTo>
                  <a:lnTo>
                    <a:pt x="614" y="153"/>
                  </a:lnTo>
                  <a:lnTo>
                    <a:pt x="616" y="153"/>
                  </a:lnTo>
                  <a:lnTo>
                    <a:pt x="616" y="155"/>
                  </a:lnTo>
                  <a:lnTo>
                    <a:pt x="617" y="155"/>
                  </a:lnTo>
                  <a:lnTo>
                    <a:pt x="617" y="155"/>
                  </a:lnTo>
                  <a:lnTo>
                    <a:pt x="617" y="153"/>
                  </a:lnTo>
                  <a:lnTo>
                    <a:pt x="619" y="153"/>
                  </a:lnTo>
                  <a:lnTo>
                    <a:pt x="619" y="155"/>
                  </a:lnTo>
                  <a:lnTo>
                    <a:pt x="621" y="155"/>
                  </a:lnTo>
                  <a:lnTo>
                    <a:pt x="621" y="153"/>
                  </a:lnTo>
                  <a:lnTo>
                    <a:pt x="622" y="153"/>
                  </a:lnTo>
                  <a:lnTo>
                    <a:pt x="624" y="153"/>
                  </a:lnTo>
                  <a:lnTo>
                    <a:pt x="624" y="152"/>
                  </a:lnTo>
                  <a:lnTo>
                    <a:pt x="625" y="152"/>
                  </a:lnTo>
                  <a:lnTo>
                    <a:pt x="627" y="152"/>
                  </a:lnTo>
                  <a:lnTo>
                    <a:pt x="627" y="153"/>
                  </a:lnTo>
                  <a:lnTo>
                    <a:pt x="628" y="153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28" y="148"/>
                  </a:lnTo>
                  <a:lnTo>
                    <a:pt x="627" y="148"/>
                  </a:lnTo>
                  <a:lnTo>
                    <a:pt x="628" y="148"/>
                  </a:lnTo>
                  <a:lnTo>
                    <a:pt x="628" y="147"/>
                  </a:lnTo>
                  <a:lnTo>
                    <a:pt x="630" y="147"/>
                  </a:lnTo>
                  <a:lnTo>
                    <a:pt x="631" y="145"/>
                  </a:lnTo>
                  <a:lnTo>
                    <a:pt x="630" y="145"/>
                  </a:lnTo>
                  <a:lnTo>
                    <a:pt x="628" y="145"/>
                  </a:lnTo>
                  <a:lnTo>
                    <a:pt x="628" y="144"/>
                  </a:lnTo>
                  <a:lnTo>
                    <a:pt x="627" y="145"/>
                  </a:lnTo>
                  <a:lnTo>
                    <a:pt x="625" y="145"/>
                  </a:lnTo>
                  <a:lnTo>
                    <a:pt x="624" y="145"/>
                  </a:lnTo>
                  <a:lnTo>
                    <a:pt x="622" y="145"/>
                  </a:lnTo>
                  <a:lnTo>
                    <a:pt x="621" y="145"/>
                  </a:lnTo>
                  <a:lnTo>
                    <a:pt x="621" y="144"/>
                  </a:lnTo>
                  <a:lnTo>
                    <a:pt x="619" y="144"/>
                  </a:lnTo>
                  <a:lnTo>
                    <a:pt x="621" y="142"/>
                  </a:lnTo>
                  <a:lnTo>
                    <a:pt x="622" y="142"/>
                  </a:lnTo>
                  <a:lnTo>
                    <a:pt x="622" y="141"/>
                  </a:lnTo>
                  <a:lnTo>
                    <a:pt x="622" y="139"/>
                  </a:lnTo>
                  <a:lnTo>
                    <a:pt x="622" y="138"/>
                  </a:lnTo>
                  <a:lnTo>
                    <a:pt x="621" y="138"/>
                  </a:lnTo>
                  <a:lnTo>
                    <a:pt x="621" y="136"/>
                  </a:lnTo>
                  <a:lnTo>
                    <a:pt x="619" y="134"/>
                  </a:lnTo>
                  <a:lnTo>
                    <a:pt x="617" y="134"/>
                  </a:lnTo>
                  <a:lnTo>
                    <a:pt x="617" y="133"/>
                  </a:lnTo>
                  <a:lnTo>
                    <a:pt x="617" y="131"/>
                  </a:lnTo>
                  <a:lnTo>
                    <a:pt x="617" y="131"/>
                  </a:lnTo>
                  <a:lnTo>
                    <a:pt x="617" y="130"/>
                  </a:lnTo>
                  <a:lnTo>
                    <a:pt x="619" y="130"/>
                  </a:lnTo>
                  <a:lnTo>
                    <a:pt x="619" y="128"/>
                  </a:lnTo>
                  <a:lnTo>
                    <a:pt x="621" y="128"/>
                  </a:lnTo>
                  <a:lnTo>
                    <a:pt x="622" y="128"/>
                  </a:lnTo>
                  <a:lnTo>
                    <a:pt x="622" y="127"/>
                  </a:lnTo>
                  <a:lnTo>
                    <a:pt x="624" y="127"/>
                  </a:lnTo>
                  <a:lnTo>
                    <a:pt x="624" y="125"/>
                  </a:lnTo>
                  <a:lnTo>
                    <a:pt x="625" y="125"/>
                  </a:lnTo>
                  <a:lnTo>
                    <a:pt x="627" y="125"/>
                  </a:lnTo>
                  <a:lnTo>
                    <a:pt x="630" y="125"/>
                  </a:lnTo>
                  <a:lnTo>
                    <a:pt x="631" y="125"/>
                  </a:lnTo>
                  <a:lnTo>
                    <a:pt x="633" y="125"/>
                  </a:lnTo>
                  <a:lnTo>
                    <a:pt x="636" y="125"/>
                  </a:lnTo>
                  <a:lnTo>
                    <a:pt x="638" y="125"/>
                  </a:lnTo>
                  <a:lnTo>
                    <a:pt x="639" y="125"/>
                  </a:lnTo>
                  <a:lnTo>
                    <a:pt x="639" y="124"/>
                  </a:lnTo>
                  <a:lnTo>
                    <a:pt x="641" y="124"/>
                  </a:lnTo>
                  <a:lnTo>
                    <a:pt x="644" y="124"/>
                  </a:lnTo>
                  <a:lnTo>
                    <a:pt x="648" y="121"/>
                  </a:lnTo>
                  <a:lnTo>
                    <a:pt x="650" y="121"/>
                  </a:lnTo>
                  <a:lnTo>
                    <a:pt x="650" y="119"/>
                  </a:lnTo>
                  <a:lnTo>
                    <a:pt x="651" y="119"/>
                  </a:lnTo>
                  <a:lnTo>
                    <a:pt x="653" y="119"/>
                  </a:lnTo>
                  <a:lnTo>
                    <a:pt x="651" y="117"/>
                  </a:lnTo>
                  <a:lnTo>
                    <a:pt x="653" y="117"/>
                  </a:lnTo>
                  <a:lnTo>
                    <a:pt x="655" y="116"/>
                  </a:lnTo>
                  <a:lnTo>
                    <a:pt x="655" y="116"/>
                  </a:lnTo>
                  <a:lnTo>
                    <a:pt x="656" y="114"/>
                  </a:lnTo>
                  <a:lnTo>
                    <a:pt x="656" y="116"/>
                  </a:lnTo>
                  <a:lnTo>
                    <a:pt x="658" y="114"/>
                  </a:lnTo>
                  <a:lnTo>
                    <a:pt x="659" y="114"/>
                  </a:lnTo>
                  <a:lnTo>
                    <a:pt x="661" y="114"/>
                  </a:lnTo>
                  <a:lnTo>
                    <a:pt x="661" y="113"/>
                  </a:lnTo>
                  <a:lnTo>
                    <a:pt x="662" y="111"/>
                  </a:lnTo>
                  <a:lnTo>
                    <a:pt x="664" y="111"/>
                  </a:lnTo>
                  <a:lnTo>
                    <a:pt x="662" y="113"/>
                  </a:lnTo>
                  <a:lnTo>
                    <a:pt x="664" y="113"/>
                  </a:lnTo>
                  <a:lnTo>
                    <a:pt x="664" y="111"/>
                  </a:lnTo>
                  <a:lnTo>
                    <a:pt x="665" y="111"/>
                  </a:lnTo>
                  <a:lnTo>
                    <a:pt x="665" y="113"/>
                  </a:lnTo>
                  <a:lnTo>
                    <a:pt x="667" y="113"/>
                  </a:lnTo>
                  <a:lnTo>
                    <a:pt x="667" y="111"/>
                  </a:lnTo>
                  <a:lnTo>
                    <a:pt x="668" y="111"/>
                  </a:lnTo>
                  <a:lnTo>
                    <a:pt x="670" y="111"/>
                  </a:lnTo>
                  <a:lnTo>
                    <a:pt x="672" y="111"/>
                  </a:lnTo>
                  <a:lnTo>
                    <a:pt x="673" y="111"/>
                  </a:lnTo>
                  <a:lnTo>
                    <a:pt x="676" y="111"/>
                  </a:lnTo>
                  <a:lnTo>
                    <a:pt x="678" y="111"/>
                  </a:lnTo>
                  <a:lnTo>
                    <a:pt x="681" y="110"/>
                  </a:lnTo>
                  <a:lnTo>
                    <a:pt x="681" y="111"/>
                  </a:lnTo>
                  <a:lnTo>
                    <a:pt x="682" y="111"/>
                  </a:lnTo>
                  <a:lnTo>
                    <a:pt x="684" y="111"/>
                  </a:lnTo>
                  <a:lnTo>
                    <a:pt x="684" y="110"/>
                  </a:lnTo>
                  <a:lnTo>
                    <a:pt x="682" y="110"/>
                  </a:lnTo>
                  <a:lnTo>
                    <a:pt x="684" y="108"/>
                  </a:lnTo>
                  <a:lnTo>
                    <a:pt x="686" y="108"/>
                  </a:lnTo>
                  <a:lnTo>
                    <a:pt x="687" y="108"/>
                  </a:lnTo>
                  <a:lnTo>
                    <a:pt x="687" y="107"/>
                  </a:lnTo>
                  <a:lnTo>
                    <a:pt x="689" y="107"/>
                  </a:lnTo>
                  <a:lnTo>
                    <a:pt x="690" y="107"/>
                  </a:lnTo>
                  <a:lnTo>
                    <a:pt x="689" y="108"/>
                  </a:lnTo>
                  <a:lnTo>
                    <a:pt x="690" y="108"/>
                  </a:lnTo>
                  <a:lnTo>
                    <a:pt x="692" y="108"/>
                  </a:lnTo>
                  <a:lnTo>
                    <a:pt x="693" y="108"/>
                  </a:lnTo>
                  <a:lnTo>
                    <a:pt x="692" y="107"/>
                  </a:lnTo>
                  <a:lnTo>
                    <a:pt x="693" y="107"/>
                  </a:lnTo>
                  <a:lnTo>
                    <a:pt x="695" y="107"/>
                  </a:lnTo>
                  <a:lnTo>
                    <a:pt x="696" y="107"/>
                  </a:lnTo>
                  <a:lnTo>
                    <a:pt x="698" y="107"/>
                  </a:lnTo>
                  <a:lnTo>
                    <a:pt x="699" y="107"/>
                  </a:lnTo>
                  <a:lnTo>
                    <a:pt x="703" y="105"/>
                  </a:lnTo>
                  <a:lnTo>
                    <a:pt x="704" y="104"/>
                  </a:lnTo>
                  <a:lnTo>
                    <a:pt x="706" y="104"/>
                  </a:lnTo>
                  <a:lnTo>
                    <a:pt x="707" y="102"/>
                  </a:lnTo>
                  <a:lnTo>
                    <a:pt x="709" y="102"/>
                  </a:lnTo>
                  <a:lnTo>
                    <a:pt x="710" y="102"/>
                  </a:lnTo>
                  <a:lnTo>
                    <a:pt x="709" y="104"/>
                  </a:lnTo>
                  <a:lnTo>
                    <a:pt x="710" y="104"/>
                  </a:lnTo>
                  <a:lnTo>
                    <a:pt x="712" y="104"/>
                  </a:lnTo>
                  <a:lnTo>
                    <a:pt x="713" y="104"/>
                  </a:lnTo>
                  <a:lnTo>
                    <a:pt x="713" y="105"/>
                  </a:lnTo>
                  <a:lnTo>
                    <a:pt x="715" y="105"/>
                  </a:lnTo>
                  <a:lnTo>
                    <a:pt x="716" y="104"/>
                  </a:lnTo>
                  <a:lnTo>
                    <a:pt x="716" y="105"/>
                  </a:lnTo>
                  <a:lnTo>
                    <a:pt x="716" y="107"/>
                  </a:lnTo>
                  <a:lnTo>
                    <a:pt x="718" y="107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7"/>
                  </a:lnTo>
                  <a:lnTo>
                    <a:pt x="723" y="107"/>
                  </a:lnTo>
                  <a:lnTo>
                    <a:pt x="724" y="107"/>
                  </a:lnTo>
                  <a:lnTo>
                    <a:pt x="726" y="107"/>
                  </a:lnTo>
                  <a:lnTo>
                    <a:pt x="727" y="107"/>
                  </a:lnTo>
                  <a:lnTo>
                    <a:pt x="729" y="107"/>
                  </a:lnTo>
                  <a:lnTo>
                    <a:pt x="729" y="108"/>
                  </a:lnTo>
                  <a:lnTo>
                    <a:pt x="729" y="108"/>
                  </a:lnTo>
                  <a:lnTo>
                    <a:pt x="727" y="108"/>
                  </a:lnTo>
                  <a:lnTo>
                    <a:pt x="726" y="110"/>
                  </a:lnTo>
                  <a:lnTo>
                    <a:pt x="729" y="110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30" y="111"/>
                  </a:lnTo>
                  <a:lnTo>
                    <a:pt x="732" y="111"/>
                  </a:lnTo>
                  <a:lnTo>
                    <a:pt x="733" y="111"/>
                  </a:lnTo>
                  <a:lnTo>
                    <a:pt x="735" y="111"/>
                  </a:lnTo>
                  <a:lnTo>
                    <a:pt x="737" y="111"/>
                  </a:lnTo>
                  <a:lnTo>
                    <a:pt x="740" y="111"/>
                  </a:lnTo>
                  <a:lnTo>
                    <a:pt x="741" y="111"/>
                  </a:lnTo>
                  <a:lnTo>
                    <a:pt x="743" y="111"/>
                  </a:lnTo>
                  <a:lnTo>
                    <a:pt x="744" y="111"/>
                  </a:lnTo>
                  <a:lnTo>
                    <a:pt x="746" y="111"/>
                  </a:lnTo>
                  <a:lnTo>
                    <a:pt x="746" y="111"/>
                  </a:lnTo>
                  <a:lnTo>
                    <a:pt x="747" y="111"/>
                  </a:lnTo>
                  <a:lnTo>
                    <a:pt x="749" y="111"/>
                  </a:lnTo>
                  <a:lnTo>
                    <a:pt x="750" y="111"/>
                  </a:lnTo>
                  <a:lnTo>
                    <a:pt x="752" y="113"/>
                  </a:lnTo>
                  <a:lnTo>
                    <a:pt x="754" y="113"/>
                  </a:lnTo>
                  <a:lnTo>
                    <a:pt x="755" y="113"/>
                  </a:lnTo>
                  <a:lnTo>
                    <a:pt x="757" y="113"/>
                  </a:lnTo>
                  <a:lnTo>
                    <a:pt x="758" y="113"/>
                  </a:lnTo>
                  <a:lnTo>
                    <a:pt x="760" y="113"/>
                  </a:lnTo>
                  <a:lnTo>
                    <a:pt x="761" y="113"/>
                  </a:lnTo>
                  <a:lnTo>
                    <a:pt x="763" y="113"/>
                  </a:lnTo>
                  <a:lnTo>
                    <a:pt x="763" y="114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69" y="114"/>
                  </a:lnTo>
                  <a:lnTo>
                    <a:pt x="769" y="113"/>
                  </a:lnTo>
                  <a:lnTo>
                    <a:pt x="771" y="113"/>
                  </a:lnTo>
                  <a:lnTo>
                    <a:pt x="772" y="113"/>
                  </a:lnTo>
                  <a:lnTo>
                    <a:pt x="774" y="113"/>
                  </a:lnTo>
                  <a:lnTo>
                    <a:pt x="775" y="113"/>
                  </a:lnTo>
                  <a:lnTo>
                    <a:pt x="777" y="113"/>
                  </a:lnTo>
                  <a:lnTo>
                    <a:pt x="778" y="114"/>
                  </a:lnTo>
                  <a:lnTo>
                    <a:pt x="778" y="116"/>
                  </a:lnTo>
                  <a:lnTo>
                    <a:pt x="780" y="116"/>
                  </a:lnTo>
                  <a:lnTo>
                    <a:pt x="781" y="116"/>
                  </a:lnTo>
                  <a:lnTo>
                    <a:pt x="781" y="117"/>
                  </a:lnTo>
                  <a:lnTo>
                    <a:pt x="783" y="117"/>
                  </a:lnTo>
                  <a:lnTo>
                    <a:pt x="785" y="117"/>
                  </a:lnTo>
                  <a:lnTo>
                    <a:pt x="786" y="117"/>
                  </a:lnTo>
                  <a:lnTo>
                    <a:pt x="788" y="117"/>
                  </a:lnTo>
                  <a:lnTo>
                    <a:pt x="789" y="117"/>
                  </a:lnTo>
                  <a:lnTo>
                    <a:pt x="791" y="117"/>
                  </a:lnTo>
                  <a:lnTo>
                    <a:pt x="792" y="117"/>
                  </a:lnTo>
                  <a:lnTo>
                    <a:pt x="794" y="119"/>
                  </a:lnTo>
                  <a:lnTo>
                    <a:pt x="795" y="119"/>
                  </a:lnTo>
                  <a:lnTo>
                    <a:pt x="795" y="121"/>
                  </a:lnTo>
                  <a:lnTo>
                    <a:pt x="797" y="121"/>
                  </a:lnTo>
                  <a:lnTo>
                    <a:pt x="797" y="122"/>
                  </a:lnTo>
                  <a:lnTo>
                    <a:pt x="798" y="122"/>
                  </a:lnTo>
                  <a:lnTo>
                    <a:pt x="800" y="124"/>
                  </a:lnTo>
                  <a:lnTo>
                    <a:pt x="803" y="124"/>
                  </a:lnTo>
                  <a:lnTo>
                    <a:pt x="803" y="125"/>
                  </a:lnTo>
                  <a:lnTo>
                    <a:pt x="803" y="125"/>
                  </a:lnTo>
                  <a:lnTo>
                    <a:pt x="805" y="125"/>
                  </a:lnTo>
                  <a:lnTo>
                    <a:pt x="806" y="125"/>
                  </a:lnTo>
                  <a:lnTo>
                    <a:pt x="808" y="125"/>
                  </a:lnTo>
                  <a:lnTo>
                    <a:pt x="809" y="125"/>
                  </a:lnTo>
                  <a:lnTo>
                    <a:pt x="811" y="125"/>
                  </a:lnTo>
                  <a:lnTo>
                    <a:pt x="811" y="127"/>
                  </a:lnTo>
                  <a:lnTo>
                    <a:pt x="812" y="127"/>
                  </a:lnTo>
                  <a:lnTo>
                    <a:pt x="812" y="128"/>
                  </a:lnTo>
                  <a:lnTo>
                    <a:pt x="814" y="128"/>
                  </a:lnTo>
                  <a:lnTo>
                    <a:pt x="814" y="127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2" y="124"/>
                  </a:lnTo>
                  <a:lnTo>
                    <a:pt x="811" y="124"/>
                  </a:lnTo>
                  <a:lnTo>
                    <a:pt x="812" y="122"/>
                  </a:lnTo>
                  <a:lnTo>
                    <a:pt x="814" y="122"/>
                  </a:lnTo>
                  <a:lnTo>
                    <a:pt x="815" y="122"/>
                  </a:lnTo>
                  <a:lnTo>
                    <a:pt x="815" y="121"/>
                  </a:lnTo>
                  <a:lnTo>
                    <a:pt x="817" y="121"/>
                  </a:lnTo>
                  <a:lnTo>
                    <a:pt x="819" y="121"/>
                  </a:lnTo>
                  <a:lnTo>
                    <a:pt x="819" y="119"/>
                  </a:lnTo>
                  <a:lnTo>
                    <a:pt x="820" y="119"/>
                  </a:lnTo>
                  <a:lnTo>
                    <a:pt x="822" y="119"/>
                  </a:lnTo>
                  <a:lnTo>
                    <a:pt x="823" y="119"/>
                  </a:lnTo>
                  <a:lnTo>
                    <a:pt x="825" y="119"/>
                  </a:lnTo>
                  <a:lnTo>
                    <a:pt x="826" y="119"/>
                  </a:lnTo>
                  <a:lnTo>
                    <a:pt x="828" y="117"/>
                  </a:lnTo>
                  <a:lnTo>
                    <a:pt x="828" y="119"/>
                  </a:lnTo>
                  <a:lnTo>
                    <a:pt x="825" y="121"/>
                  </a:lnTo>
                  <a:lnTo>
                    <a:pt x="823" y="122"/>
                  </a:lnTo>
                  <a:lnTo>
                    <a:pt x="825" y="122"/>
                  </a:lnTo>
                  <a:lnTo>
                    <a:pt x="826" y="122"/>
                  </a:lnTo>
                  <a:lnTo>
                    <a:pt x="826" y="121"/>
                  </a:lnTo>
                  <a:lnTo>
                    <a:pt x="828" y="121"/>
                  </a:lnTo>
                  <a:lnTo>
                    <a:pt x="829" y="121"/>
                  </a:lnTo>
                  <a:lnTo>
                    <a:pt x="831" y="121"/>
                  </a:lnTo>
                  <a:lnTo>
                    <a:pt x="832" y="121"/>
                  </a:lnTo>
                  <a:lnTo>
                    <a:pt x="832" y="119"/>
                  </a:lnTo>
                  <a:lnTo>
                    <a:pt x="834" y="119"/>
                  </a:lnTo>
                  <a:lnTo>
                    <a:pt x="834" y="117"/>
                  </a:lnTo>
                  <a:lnTo>
                    <a:pt x="836" y="117"/>
                  </a:lnTo>
                  <a:lnTo>
                    <a:pt x="837" y="117"/>
                  </a:lnTo>
                  <a:lnTo>
                    <a:pt x="839" y="116"/>
                  </a:lnTo>
                  <a:lnTo>
                    <a:pt x="839" y="117"/>
                  </a:lnTo>
                  <a:lnTo>
                    <a:pt x="840" y="117"/>
                  </a:lnTo>
                  <a:lnTo>
                    <a:pt x="840" y="116"/>
                  </a:lnTo>
                  <a:lnTo>
                    <a:pt x="842" y="116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6"/>
                  </a:lnTo>
                  <a:lnTo>
                    <a:pt x="846" y="114"/>
                  </a:lnTo>
                  <a:lnTo>
                    <a:pt x="848" y="113"/>
                  </a:lnTo>
                  <a:lnTo>
                    <a:pt x="850" y="113"/>
                  </a:lnTo>
                  <a:lnTo>
                    <a:pt x="851" y="113"/>
                  </a:lnTo>
                  <a:lnTo>
                    <a:pt x="853" y="113"/>
                  </a:lnTo>
                  <a:lnTo>
                    <a:pt x="854" y="113"/>
                  </a:lnTo>
                  <a:lnTo>
                    <a:pt x="856" y="113"/>
                  </a:lnTo>
                  <a:lnTo>
                    <a:pt x="856" y="111"/>
                  </a:lnTo>
                  <a:lnTo>
                    <a:pt x="857" y="111"/>
                  </a:lnTo>
                  <a:lnTo>
                    <a:pt x="857" y="113"/>
                  </a:lnTo>
                  <a:lnTo>
                    <a:pt x="856" y="114"/>
                  </a:lnTo>
                  <a:lnTo>
                    <a:pt x="854" y="114"/>
                  </a:lnTo>
                  <a:lnTo>
                    <a:pt x="851" y="116"/>
                  </a:lnTo>
                  <a:lnTo>
                    <a:pt x="850" y="116"/>
                  </a:lnTo>
                  <a:lnTo>
                    <a:pt x="848" y="116"/>
                  </a:lnTo>
                  <a:lnTo>
                    <a:pt x="848" y="117"/>
                  </a:lnTo>
                  <a:lnTo>
                    <a:pt x="846" y="117"/>
                  </a:lnTo>
                  <a:lnTo>
                    <a:pt x="845" y="117"/>
                  </a:lnTo>
                  <a:lnTo>
                    <a:pt x="843" y="117"/>
                  </a:lnTo>
                  <a:lnTo>
                    <a:pt x="842" y="117"/>
                  </a:lnTo>
                  <a:lnTo>
                    <a:pt x="842" y="119"/>
                  </a:lnTo>
                  <a:lnTo>
                    <a:pt x="840" y="119"/>
                  </a:lnTo>
                  <a:lnTo>
                    <a:pt x="840" y="121"/>
                  </a:lnTo>
                  <a:lnTo>
                    <a:pt x="842" y="119"/>
                  </a:lnTo>
                  <a:lnTo>
                    <a:pt x="843" y="119"/>
                  </a:lnTo>
                  <a:lnTo>
                    <a:pt x="843" y="121"/>
                  </a:lnTo>
                  <a:lnTo>
                    <a:pt x="842" y="122"/>
                  </a:lnTo>
                  <a:lnTo>
                    <a:pt x="843" y="122"/>
                  </a:lnTo>
                  <a:lnTo>
                    <a:pt x="843" y="121"/>
                  </a:lnTo>
                  <a:lnTo>
                    <a:pt x="845" y="121"/>
                  </a:lnTo>
                  <a:lnTo>
                    <a:pt x="846" y="119"/>
                  </a:lnTo>
                  <a:lnTo>
                    <a:pt x="848" y="119"/>
                  </a:lnTo>
                  <a:lnTo>
                    <a:pt x="848" y="117"/>
                  </a:lnTo>
                  <a:lnTo>
                    <a:pt x="850" y="117"/>
                  </a:lnTo>
                  <a:lnTo>
                    <a:pt x="851" y="116"/>
                  </a:lnTo>
                  <a:lnTo>
                    <a:pt x="853" y="116"/>
                  </a:lnTo>
                  <a:lnTo>
                    <a:pt x="854" y="116"/>
                  </a:lnTo>
                  <a:lnTo>
                    <a:pt x="856" y="116"/>
                  </a:lnTo>
                  <a:lnTo>
                    <a:pt x="857" y="116"/>
                  </a:lnTo>
                  <a:lnTo>
                    <a:pt x="857" y="117"/>
                  </a:lnTo>
                  <a:lnTo>
                    <a:pt x="859" y="117"/>
                  </a:lnTo>
                  <a:lnTo>
                    <a:pt x="859" y="116"/>
                  </a:lnTo>
                  <a:lnTo>
                    <a:pt x="860" y="116"/>
                  </a:lnTo>
                  <a:lnTo>
                    <a:pt x="862" y="114"/>
                  </a:lnTo>
                  <a:lnTo>
                    <a:pt x="863" y="114"/>
                  </a:lnTo>
                  <a:lnTo>
                    <a:pt x="863" y="113"/>
                  </a:lnTo>
                  <a:lnTo>
                    <a:pt x="865" y="113"/>
                  </a:lnTo>
                  <a:lnTo>
                    <a:pt x="867" y="113"/>
                  </a:lnTo>
                  <a:lnTo>
                    <a:pt x="867" y="111"/>
                  </a:lnTo>
                  <a:lnTo>
                    <a:pt x="868" y="111"/>
                  </a:lnTo>
                  <a:lnTo>
                    <a:pt x="868" y="111"/>
                  </a:lnTo>
                  <a:lnTo>
                    <a:pt x="867" y="111"/>
                  </a:lnTo>
                  <a:lnTo>
                    <a:pt x="868" y="110"/>
                  </a:lnTo>
                  <a:lnTo>
                    <a:pt x="870" y="111"/>
                  </a:lnTo>
                  <a:lnTo>
                    <a:pt x="871" y="111"/>
                  </a:lnTo>
                  <a:lnTo>
                    <a:pt x="871" y="111"/>
                  </a:lnTo>
                  <a:lnTo>
                    <a:pt x="873" y="113"/>
                  </a:lnTo>
                  <a:lnTo>
                    <a:pt x="873" y="114"/>
                  </a:lnTo>
                  <a:lnTo>
                    <a:pt x="873" y="116"/>
                  </a:lnTo>
                  <a:lnTo>
                    <a:pt x="873" y="117"/>
                  </a:lnTo>
                  <a:lnTo>
                    <a:pt x="874" y="119"/>
                  </a:lnTo>
                  <a:lnTo>
                    <a:pt x="876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9" y="121"/>
                  </a:lnTo>
                  <a:lnTo>
                    <a:pt x="879" y="119"/>
                  </a:lnTo>
                  <a:lnTo>
                    <a:pt x="877" y="117"/>
                  </a:lnTo>
                  <a:lnTo>
                    <a:pt x="879" y="117"/>
                  </a:lnTo>
                  <a:lnTo>
                    <a:pt x="880" y="117"/>
                  </a:lnTo>
                  <a:lnTo>
                    <a:pt x="882" y="117"/>
                  </a:lnTo>
                  <a:lnTo>
                    <a:pt x="882" y="116"/>
                  </a:lnTo>
                  <a:lnTo>
                    <a:pt x="882" y="114"/>
                  </a:lnTo>
                  <a:lnTo>
                    <a:pt x="884" y="114"/>
                  </a:lnTo>
                  <a:lnTo>
                    <a:pt x="884" y="113"/>
                  </a:lnTo>
                  <a:lnTo>
                    <a:pt x="885" y="113"/>
                  </a:lnTo>
                  <a:lnTo>
                    <a:pt x="885" y="114"/>
                  </a:lnTo>
                  <a:lnTo>
                    <a:pt x="885" y="116"/>
                  </a:lnTo>
                  <a:lnTo>
                    <a:pt x="884" y="116"/>
                  </a:lnTo>
                  <a:lnTo>
                    <a:pt x="884" y="117"/>
                  </a:lnTo>
                  <a:lnTo>
                    <a:pt x="885" y="117"/>
                  </a:lnTo>
                  <a:lnTo>
                    <a:pt x="885" y="119"/>
                  </a:lnTo>
                  <a:lnTo>
                    <a:pt x="884" y="119"/>
                  </a:lnTo>
                  <a:lnTo>
                    <a:pt x="884" y="121"/>
                  </a:lnTo>
                  <a:lnTo>
                    <a:pt x="885" y="121"/>
                  </a:lnTo>
                  <a:lnTo>
                    <a:pt x="887" y="121"/>
                  </a:lnTo>
                  <a:lnTo>
                    <a:pt x="888" y="121"/>
                  </a:lnTo>
                  <a:lnTo>
                    <a:pt x="890" y="121"/>
                  </a:lnTo>
                  <a:lnTo>
                    <a:pt x="890" y="119"/>
                  </a:lnTo>
                  <a:lnTo>
                    <a:pt x="891" y="119"/>
                  </a:lnTo>
                  <a:lnTo>
                    <a:pt x="891" y="117"/>
                  </a:lnTo>
                  <a:lnTo>
                    <a:pt x="893" y="117"/>
                  </a:lnTo>
                  <a:lnTo>
                    <a:pt x="893" y="116"/>
                  </a:lnTo>
                  <a:lnTo>
                    <a:pt x="894" y="116"/>
                  </a:lnTo>
                  <a:lnTo>
                    <a:pt x="896" y="116"/>
                  </a:lnTo>
                  <a:lnTo>
                    <a:pt x="897" y="116"/>
                  </a:lnTo>
                  <a:lnTo>
                    <a:pt x="899" y="116"/>
                  </a:lnTo>
                  <a:lnTo>
                    <a:pt x="901" y="116"/>
                  </a:lnTo>
                  <a:lnTo>
                    <a:pt x="902" y="116"/>
                  </a:lnTo>
                  <a:lnTo>
                    <a:pt x="904" y="116"/>
                  </a:lnTo>
                  <a:lnTo>
                    <a:pt x="905" y="117"/>
                  </a:lnTo>
                  <a:lnTo>
                    <a:pt x="907" y="117"/>
                  </a:lnTo>
                  <a:lnTo>
                    <a:pt x="907" y="119"/>
                  </a:lnTo>
                  <a:lnTo>
                    <a:pt x="910" y="121"/>
                  </a:lnTo>
                  <a:lnTo>
                    <a:pt x="911" y="121"/>
                  </a:lnTo>
                  <a:lnTo>
                    <a:pt x="913" y="121"/>
                  </a:lnTo>
                  <a:lnTo>
                    <a:pt x="914" y="121"/>
                  </a:lnTo>
                  <a:lnTo>
                    <a:pt x="914" y="122"/>
                  </a:lnTo>
                  <a:lnTo>
                    <a:pt x="916" y="122"/>
                  </a:lnTo>
                  <a:lnTo>
                    <a:pt x="918" y="122"/>
                  </a:lnTo>
                  <a:lnTo>
                    <a:pt x="918" y="124"/>
                  </a:lnTo>
                  <a:lnTo>
                    <a:pt x="919" y="124"/>
                  </a:lnTo>
                  <a:lnTo>
                    <a:pt x="921" y="124"/>
                  </a:lnTo>
                  <a:lnTo>
                    <a:pt x="922" y="125"/>
                  </a:lnTo>
                  <a:lnTo>
                    <a:pt x="924" y="125"/>
                  </a:lnTo>
                  <a:lnTo>
                    <a:pt x="925" y="125"/>
                  </a:lnTo>
                  <a:lnTo>
                    <a:pt x="927" y="125"/>
                  </a:lnTo>
                  <a:lnTo>
                    <a:pt x="928" y="125"/>
                  </a:lnTo>
                  <a:lnTo>
                    <a:pt x="930" y="125"/>
                  </a:lnTo>
                  <a:lnTo>
                    <a:pt x="932" y="125"/>
                  </a:lnTo>
                  <a:lnTo>
                    <a:pt x="932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6" y="125"/>
                  </a:lnTo>
                  <a:lnTo>
                    <a:pt x="938" y="125"/>
                  </a:lnTo>
                  <a:lnTo>
                    <a:pt x="939" y="125"/>
                  </a:lnTo>
                  <a:lnTo>
                    <a:pt x="941" y="127"/>
                  </a:lnTo>
                  <a:lnTo>
                    <a:pt x="942" y="127"/>
                  </a:lnTo>
                  <a:lnTo>
                    <a:pt x="942" y="128"/>
                  </a:lnTo>
                  <a:lnTo>
                    <a:pt x="944" y="128"/>
                  </a:lnTo>
                  <a:lnTo>
                    <a:pt x="944" y="130"/>
                  </a:lnTo>
                  <a:lnTo>
                    <a:pt x="945" y="130"/>
                  </a:lnTo>
                  <a:lnTo>
                    <a:pt x="945" y="131"/>
                  </a:lnTo>
                  <a:lnTo>
                    <a:pt x="944" y="131"/>
                  </a:lnTo>
                  <a:lnTo>
                    <a:pt x="944" y="133"/>
                  </a:lnTo>
                  <a:lnTo>
                    <a:pt x="942" y="131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1"/>
                  </a:lnTo>
                  <a:lnTo>
                    <a:pt x="938" y="131"/>
                  </a:lnTo>
                  <a:lnTo>
                    <a:pt x="938" y="133"/>
                  </a:lnTo>
                  <a:lnTo>
                    <a:pt x="936" y="133"/>
                  </a:lnTo>
                  <a:lnTo>
                    <a:pt x="936" y="134"/>
                  </a:lnTo>
                  <a:lnTo>
                    <a:pt x="935" y="134"/>
                  </a:lnTo>
                  <a:lnTo>
                    <a:pt x="933" y="136"/>
                  </a:lnTo>
                  <a:lnTo>
                    <a:pt x="935" y="136"/>
                  </a:lnTo>
                  <a:lnTo>
                    <a:pt x="936" y="136"/>
                  </a:lnTo>
                  <a:lnTo>
                    <a:pt x="936" y="138"/>
                  </a:lnTo>
                  <a:lnTo>
                    <a:pt x="938" y="136"/>
                  </a:lnTo>
                  <a:lnTo>
                    <a:pt x="939" y="138"/>
                  </a:lnTo>
                  <a:lnTo>
                    <a:pt x="941" y="138"/>
                  </a:lnTo>
                  <a:lnTo>
                    <a:pt x="942" y="138"/>
                  </a:lnTo>
                  <a:lnTo>
                    <a:pt x="944" y="138"/>
                  </a:lnTo>
                  <a:lnTo>
                    <a:pt x="945" y="138"/>
                  </a:lnTo>
                  <a:lnTo>
                    <a:pt x="947" y="138"/>
                  </a:lnTo>
                  <a:lnTo>
                    <a:pt x="949" y="138"/>
                  </a:lnTo>
                  <a:lnTo>
                    <a:pt x="950" y="138"/>
                  </a:lnTo>
                  <a:lnTo>
                    <a:pt x="952" y="138"/>
                  </a:lnTo>
                  <a:lnTo>
                    <a:pt x="952" y="138"/>
                  </a:lnTo>
                  <a:lnTo>
                    <a:pt x="953" y="138"/>
                  </a:lnTo>
                  <a:lnTo>
                    <a:pt x="955" y="138"/>
                  </a:lnTo>
                  <a:lnTo>
                    <a:pt x="958" y="138"/>
                  </a:lnTo>
                  <a:lnTo>
                    <a:pt x="959" y="138"/>
                  </a:lnTo>
                  <a:lnTo>
                    <a:pt x="961" y="138"/>
                  </a:lnTo>
                  <a:lnTo>
                    <a:pt x="962" y="138"/>
                  </a:lnTo>
                  <a:lnTo>
                    <a:pt x="962" y="136"/>
                  </a:lnTo>
                  <a:lnTo>
                    <a:pt x="964" y="136"/>
                  </a:lnTo>
                  <a:lnTo>
                    <a:pt x="966" y="136"/>
                  </a:lnTo>
                  <a:lnTo>
                    <a:pt x="966" y="134"/>
                  </a:lnTo>
                  <a:lnTo>
                    <a:pt x="967" y="134"/>
                  </a:lnTo>
                  <a:lnTo>
                    <a:pt x="969" y="134"/>
                  </a:lnTo>
                  <a:lnTo>
                    <a:pt x="969" y="136"/>
                  </a:lnTo>
                  <a:lnTo>
                    <a:pt x="970" y="136"/>
                  </a:lnTo>
                  <a:lnTo>
                    <a:pt x="970" y="138"/>
                  </a:lnTo>
                  <a:lnTo>
                    <a:pt x="972" y="138"/>
                  </a:lnTo>
                  <a:lnTo>
                    <a:pt x="973" y="138"/>
                  </a:lnTo>
                  <a:lnTo>
                    <a:pt x="975" y="136"/>
                  </a:lnTo>
                  <a:lnTo>
                    <a:pt x="975" y="138"/>
                  </a:lnTo>
                  <a:lnTo>
                    <a:pt x="975" y="139"/>
                  </a:lnTo>
                  <a:lnTo>
                    <a:pt x="975" y="141"/>
                  </a:lnTo>
                  <a:lnTo>
                    <a:pt x="976" y="141"/>
                  </a:lnTo>
                  <a:lnTo>
                    <a:pt x="978" y="142"/>
                  </a:lnTo>
                  <a:lnTo>
                    <a:pt x="978" y="141"/>
                  </a:lnTo>
                  <a:lnTo>
                    <a:pt x="978" y="139"/>
                  </a:lnTo>
                  <a:lnTo>
                    <a:pt x="979" y="139"/>
                  </a:lnTo>
                  <a:lnTo>
                    <a:pt x="979" y="138"/>
                  </a:lnTo>
                  <a:lnTo>
                    <a:pt x="981" y="138"/>
                  </a:lnTo>
                  <a:lnTo>
                    <a:pt x="981" y="136"/>
                  </a:lnTo>
                  <a:lnTo>
                    <a:pt x="983" y="136"/>
                  </a:lnTo>
                  <a:lnTo>
                    <a:pt x="984" y="136"/>
                  </a:lnTo>
                  <a:lnTo>
                    <a:pt x="983" y="134"/>
                  </a:lnTo>
                  <a:lnTo>
                    <a:pt x="984" y="134"/>
                  </a:lnTo>
                  <a:lnTo>
                    <a:pt x="986" y="134"/>
                  </a:lnTo>
                  <a:lnTo>
                    <a:pt x="987" y="133"/>
                  </a:lnTo>
                  <a:lnTo>
                    <a:pt x="989" y="134"/>
                  </a:lnTo>
                  <a:lnTo>
                    <a:pt x="989" y="133"/>
                  </a:lnTo>
                  <a:lnTo>
                    <a:pt x="989" y="133"/>
                  </a:lnTo>
                  <a:lnTo>
                    <a:pt x="990" y="133"/>
                  </a:lnTo>
                  <a:lnTo>
                    <a:pt x="990" y="131"/>
                  </a:lnTo>
                  <a:lnTo>
                    <a:pt x="992" y="131"/>
                  </a:lnTo>
                  <a:lnTo>
                    <a:pt x="993" y="131"/>
                  </a:lnTo>
                  <a:lnTo>
                    <a:pt x="993" y="130"/>
                  </a:lnTo>
                  <a:lnTo>
                    <a:pt x="995" y="130"/>
                  </a:lnTo>
                  <a:lnTo>
                    <a:pt x="995" y="128"/>
                  </a:lnTo>
                  <a:lnTo>
                    <a:pt x="993" y="128"/>
                  </a:lnTo>
                  <a:lnTo>
                    <a:pt x="990" y="130"/>
                  </a:lnTo>
                  <a:lnTo>
                    <a:pt x="990" y="131"/>
                  </a:lnTo>
                  <a:lnTo>
                    <a:pt x="989" y="131"/>
                  </a:lnTo>
                  <a:lnTo>
                    <a:pt x="989" y="131"/>
                  </a:lnTo>
                  <a:lnTo>
                    <a:pt x="987" y="131"/>
                  </a:lnTo>
                  <a:lnTo>
                    <a:pt x="986" y="131"/>
                  </a:lnTo>
                  <a:lnTo>
                    <a:pt x="984" y="131"/>
                  </a:lnTo>
                  <a:lnTo>
                    <a:pt x="983" y="131"/>
                  </a:lnTo>
                  <a:lnTo>
                    <a:pt x="983" y="133"/>
                  </a:lnTo>
                  <a:lnTo>
                    <a:pt x="981" y="133"/>
                  </a:lnTo>
                  <a:lnTo>
                    <a:pt x="979" y="133"/>
                  </a:lnTo>
                  <a:lnTo>
                    <a:pt x="979" y="131"/>
                  </a:lnTo>
                  <a:lnTo>
                    <a:pt x="978" y="131"/>
                  </a:lnTo>
                  <a:lnTo>
                    <a:pt x="979" y="128"/>
                  </a:lnTo>
                  <a:lnTo>
                    <a:pt x="981" y="128"/>
                  </a:lnTo>
                  <a:lnTo>
                    <a:pt x="984" y="128"/>
                  </a:lnTo>
                  <a:lnTo>
                    <a:pt x="986" y="128"/>
                  </a:lnTo>
                  <a:lnTo>
                    <a:pt x="986" y="127"/>
                  </a:lnTo>
                  <a:lnTo>
                    <a:pt x="987" y="127"/>
                  </a:lnTo>
                  <a:lnTo>
                    <a:pt x="989" y="127"/>
                  </a:lnTo>
                  <a:lnTo>
                    <a:pt x="989" y="127"/>
                  </a:lnTo>
                  <a:lnTo>
                    <a:pt x="990" y="127"/>
                  </a:lnTo>
                  <a:lnTo>
                    <a:pt x="990" y="125"/>
                  </a:lnTo>
                  <a:lnTo>
                    <a:pt x="992" y="125"/>
                  </a:lnTo>
                  <a:lnTo>
                    <a:pt x="993" y="125"/>
                  </a:lnTo>
                  <a:lnTo>
                    <a:pt x="995" y="125"/>
                  </a:lnTo>
                  <a:lnTo>
                    <a:pt x="996" y="127"/>
                  </a:lnTo>
                  <a:lnTo>
                    <a:pt x="996" y="128"/>
                  </a:lnTo>
                  <a:lnTo>
                    <a:pt x="998" y="130"/>
                  </a:lnTo>
                  <a:lnTo>
                    <a:pt x="998" y="131"/>
                  </a:lnTo>
                  <a:lnTo>
                    <a:pt x="1000" y="131"/>
                  </a:lnTo>
                  <a:lnTo>
                    <a:pt x="1000" y="133"/>
                  </a:lnTo>
                  <a:lnTo>
                    <a:pt x="1001" y="133"/>
                  </a:lnTo>
                  <a:lnTo>
                    <a:pt x="1003" y="133"/>
                  </a:lnTo>
                  <a:lnTo>
                    <a:pt x="1003" y="134"/>
                  </a:lnTo>
                  <a:lnTo>
                    <a:pt x="1004" y="134"/>
                  </a:lnTo>
                  <a:lnTo>
                    <a:pt x="1006" y="134"/>
                  </a:lnTo>
                  <a:lnTo>
                    <a:pt x="1007" y="134"/>
                  </a:lnTo>
                  <a:lnTo>
                    <a:pt x="1009" y="134"/>
                  </a:lnTo>
                  <a:lnTo>
                    <a:pt x="1009" y="133"/>
                  </a:lnTo>
                  <a:lnTo>
                    <a:pt x="1010" y="133"/>
                  </a:lnTo>
                  <a:lnTo>
                    <a:pt x="1010" y="134"/>
                  </a:lnTo>
                  <a:lnTo>
                    <a:pt x="1012" y="134"/>
                  </a:lnTo>
                  <a:lnTo>
                    <a:pt x="1012" y="136"/>
                  </a:lnTo>
                  <a:lnTo>
                    <a:pt x="1013" y="136"/>
                  </a:lnTo>
                  <a:lnTo>
                    <a:pt x="1015" y="138"/>
                  </a:lnTo>
                  <a:lnTo>
                    <a:pt x="1017" y="138"/>
                  </a:lnTo>
                  <a:lnTo>
                    <a:pt x="1018" y="138"/>
                  </a:lnTo>
                  <a:lnTo>
                    <a:pt x="1020" y="138"/>
                  </a:lnTo>
                  <a:lnTo>
                    <a:pt x="1021" y="138"/>
                  </a:lnTo>
                  <a:lnTo>
                    <a:pt x="1023" y="138"/>
                  </a:lnTo>
                  <a:lnTo>
                    <a:pt x="1024" y="138"/>
                  </a:lnTo>
                  <a:lnTo>
                    <a:pt x="1026" y="138"/>
                  </a:lnTo>
                  <a:lnTo>
                    <a:pt x="1026" y="136"/>
                  </a:lnTo>
                  <a:lnTo>
                    <a:pt x="1026" y="138"/>
                  </a:lnTo>
                  <a:lnTo>
                    <a:pt x="1026" y="136"/>
                  </a:lnTo>
                  <a:lnTo>
                    <a:pt x="1027" y="136"/>
                  </a:lnTo>
                  <a:lnTo>
                    <a:pt x="1031" y="136"/>
                  </a:lnTo>
                  <a:lnTo>
                    <a:pt x="1032" y="136"/>
                  </a:lnTo>
                  <a:lnTo>
                    <a:pt x="1034" y="136"/>
                  </a:lnTo>
                  <a:lnTo>
                    <a:pt x="1034" y="138"/>
                  </a:lnTo>
                  <a:lnTo>
                    <a:pt x="1035" y="138"/>
                  </a:lnTo>
                  <a:lnTo>
                    <a:pt x="1037" y="138"/>
                  </a:lnTo>
                  <a:lnTo>
                    <a:pt x="1038" y="138"/>
                  </a:lnTo>
                  <a:lnTo>
                    <a:pt x="1040" y="138"/>
                  </a:lnTo>
                  <a:lnTo>
                    <a:pt x="1041" y="138"/>
                  </a:lnTo>
                  <a:lnTo>
                    <a:pt x="1041" y="136"/>
                  </a:lnTo>
                  <a:lnTo>
                    <a:pt x="1043" y="136"/>
                  </a:lnTo>
                  <a:lnTo>
                    <a:pt x="1043" y="138"/>
                  </a:lnTo>
                  <a:lnTo>
                    <a:pt x="1044" y="138"/>
                  </a:lnTo>
                  <a:lnTo>
                    <a:pt x="1046" y="138"/>
                  </a:lnTo>
                  <a:lnTo>
                    <a:pt x="1046" y="139"/>
                  </a:lnTo>
                  <a:lnTo>
                    <a:pt x="1048" y="139"/>
                  </a:lnTo>
                  <a:lnTo>
                    <a:pt x="1049" y="139"/>
                  </a:lnTo>
                  <a:lnTo>
                    <a:pt x="1049" y="138"/>
                  </a:lnTo>
                  <a:lnTo>
                    <a:pt x="1051" y="138"/>
                  </a:lnTo>
                  <a:lnTo>
                    <a:pt x="1049" y="136"/>
                  </a:lnTo>
                  <a:lnTo>
                    <a:pt x="1048" y="136"/>
                  </a:lnTo>
                  <a:lnTo>
                    <a:pt x="1048" y="134"/>
                  </a:lnTo>
                  <a:lnTo>
                    <a:pt x="1046" y="134"/>
                  </a:lnTo>
                  <a:lnTo>
                    <a:pt x="1044" y="134"/>
                  </a:lnTo>
                  <a:lnTo>
                    <a:pt x="1044" y="136"/>
                  </a:lnTo>
                  <a:lnTo>
                    <a:pt x="1043" y="136"/>
                  </a:lnTo>
                  <a:lnTo>
                    <a:pt x="1041" y="134"/>
                  </a:lnTo>
                  <a:lnTo>
                    <a:pt x="1040" y="133"/>
                  </a:lnTo>
                  <a:lnTo>
                    <a:pt x="1041" y="133"/>
                  </a:lnTo>
                  <a:lnTo>
                    <a:pt x="1040" y="131"/>
                  </a:lnTo>
                  <a:lnTo>
                    <a:pt x="1040" y="130"/>
                  </a:lnTo>
                  <a:lnTo>
                    <a:pt x="1041" y="130"/>
                  </a:lnTo>
                  <a:lnTo>
                    <a:pt x="1041" y="131"/>
                  </a:lnTo>
                  <a:lnTo>
                    <a:pt x="1043" y="131"/>
                  </a:lnTo>
                  <a:lnTo>
                    <a:pt x="1044" y="131"/>
                  </a:lnTo>
                  <a:lnTo>
                    <a:pt x="1046" y="131"/>
                  </a:lnTo>
                  <a:lnTo>
                    <a:pt x="1046" y="130"/>
                  </a:lnTo>
                  <a:lnTo>
                    <a:pt x="1048" y="130"/>
                  </a:lnTo>
                  <a:lnTo>
                    <a:pt x="1046" y="128"/>
                  </a:lnTo>
                  <a:lnTo>
                    <a:pt x="1044" y="128"/>
                  </a:lnTo>
                  <a:lnTo>
                    <a:pt x="1043" y="127"/>
                  </a:lnTo>
                  <a:lnTo>
                    <a:pt x="1041" y="127"/>
                  </a:lnTo>
                  <a:lnTo>
                    <a:pt x="1040" y="127"/>
                  </a:lnTo>
                  <a:lnTo>
                    <a:pt x="1038" y="127"/>
                  </a:lnTo>
                  <a:lnTo>
                    <a:pt x="1038" y="125"/>
                  </a:lnTo>
                  <a:lnTo>
                    <a:pt x="1037" y="125"/>
                  </a:lnTo>
                  <a:lnTo>
                    <a:pt x="1037" y="127"/>
                  </a:lnTo>
                  <a:lnTo>
                    <a:pt x="1035" y="125"/>
                  </a:lnTo>
                  <a:lnTo>
                    <a:pt x="1034" y="125"/>
                  </a:lnTo>
                  <a:lnTo>
                    <a:pt x="1034" y="124"/>
                  </a:lnTo>
                  <a:lnTo>
                    <a:pt x="1035" y="124"/>
                  </a:lnTo>
                  <a:lnTo>
                    <a:pt x="1037" y="124"/>
                  </a:lnTo>
                  <a:lnTo>
                    <a:pt x="1037" y="122"/>
                  </a:lnTo>
                  <a:lnTo>
                    <a:pt x="1038" y="122"/>
                  </a:lnTo>
                  <a:lnTo>
                    <a:pt x="1040" y="122"/>
                  </a:lnTo>
                  <a:lnTo>
                    <a:pt x="1040" y="121"/>
                  </a:lnTo>
                  <a:lnTo>
                    <a:pt x="1040" y="119"/>
                  </a:lnTo>
                  <a:lnTo>
                    <a:pt x="1041" y="119"/>
                  </a:lnTo>
                  <a:lnTo>
                    <a:pt x="1041" y="117"/>
                  </a:lnTo>
                  <a:lnTo>
                    <a:pt x="1041" y="116"/>
                  </a:lnTo>
                  <a:lnTo>
                    <a:pt x="1043" y="116"/>
                  </a:lnTo>
                  <a:lnTo>
                    <a:pt x="1044" y="116"/>
                  </a:lnTo>
                  <a:lnTo>
                    <a:pt x="1046" y="116"/>
                  </a:lnTo>
                  <a:lnTo>
                    <a:pt x="1048" y="117"/>
                  </a:lnTo>
                  <a:lnTo>
                    <a:pt x="1049" y="117"/>
                  </a:lnTo>
                  <a:lnTo>
                    <a:pt x="1049" y="119"/>
                  </a:lnTo>
                  <a:lnTo>
                    <a:pt x="1051" y="119"/>
                  </a:lnTo>
                  <a:lnTo>
                    <a:pt x="1052" y="119"/>
                  </a:lnTo>
                  <a:lnTo>
                    <a:pt x="1052" y="121"/>
                  </a:lnTo>
                  <a:lnTo>
                    <a:pt x="1054" y="121"/>
                  </a:lnTo>
                  <a:lnTo>
                    <a:pt x="1054" y="119"/>
                  </a:lnTo>
                  <a:lnTo>
                    <a:pt x="1055" y="119"/>
                  </a:lnTo>
                  <a:lnTo>
                    <a:pt x="1055" y="121"/>
                  </a:lnTo>
                  <a:lnTo>
                    <a:pt x="1055" y="122"/>
                  </a:lnTo>
                  <a:lnTo>
                    <a:pt x="1057" y="122"/>
                  </a:lnTo>
                  <a:lnTo>
                    <a:pt x="1057" y="124"/>
                  </a:lnTo>
                  <a:lnTo>
                    <a:pt x="1057" y="125"/>
                  </a:lnTo>
                  <a:lnTo>
                    <a:pt x="1058" y="125"/>
                  </a:lnTo>
                  <a:lnTo>
                    <a:pt x="1058" y="127"/>
                  </a:lnTo>
                  <a:lnTo>
                    <a:pt x="1058" y="128"/>
                  </a:lnTo>
                  <a:lnTo>
                    <a:pt x="1057" y="128"/>
                  </a:lnTo>
                  <a:lnTo>
                    <a:pt x="1055" y="128"/>
                  </a:lnTo>
                  <a:lnTo>
                    <a:pt x="1055" y="130"/>
                  </a:lnTo>
                  <a:lnTo>
                    <a:pt x="1054" y="130"/>
                  </a:lnTo>
                  <a:lnTo>
                    <a:pt x="1052" y="130"/>
                  </a:lnTo>
                  <a:lnTo>
                    <a:pt x="1051" y="130"/>
                  </a:lnTo>
                  <a:lnTo>
                    <a:pt x="1051" y="128"/>
                  </a:lnTo>
                  <a:lnTo>
                    <a:pt x="1049" y="128"/>
                  </a:lnTo>
                  <a:lnTo>
                    <a:pt x="1049" y="130"/>
                  </a:lnTo>
                  <a:lnTo>
                    <a:pt x="1049" y="131"/>
                  </a:lnTo>
                  <a:lnTo>
                    <a:pt x="1051" y="131"/>
                  </a:lnTo>
                  <a:lnTo>
                    <a:pt x="1051" y="133"/>
                  </a:lnTo>
                  <a:lnTo>
                    <a:pt x="1052" y="131"/>
                  </a:lnTo>
                  <a:lnTo>
                    <a:pt x="1052" y="133"/>
                  </a:lnTo>
                  <a:lnTo>
                    <a:pt x="1052" y="134"/>
                  </a:lnTo>
                  <a:lnTo>
                    <a:pt x="1054" y="134"/>
                  </a:lnTo>
                  <a:lnTo>
                    <a:pt x="1054" y="133"/>
                  </a:lnTo>
                  <a:lnTo>
                    <a:pt x="1055" y="133"/>
                  </a:lnTo>
                  <a:lnTo>
                    <a:pt x="1057" y="133"/>
                  </a:lnTo>
                  <a:lnTo>
                    <a:pt x="1057" y="134"/>
                  </a:lnTo>
                  <a:lnTo>
                    <a:pt x="1057" y="136"/>
                  </a:lnTo>
                  <a:lnTo>
                    <a:pt x="1055" y="136"/>
                  </a:lnTo>
                  <a:lnTo>
                    <a:pt x="1055" y="138"/>
                  </a:lnTo>
                  <a:lnTo>
                    <a:pt x="1057" y="138"/>
                  </a:lnTo>
                  <a:lnTo>
                    <a:pt x="1057" y="139"/>
                  </a:lnTo>
                  <a:lnTo>
                    <a:pt x="1055" y="139"/>
                  </a:lnTo>
                  <a:lnTo>
                    <a:pt x="1054" y="139"/>
                  </a:lnTo>
                  <a:lnTo>
                    <a:pt x="1054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7" y="142"/>
                  </a:lnTo>
                  <a:lnTo>
                    <a:pt x="1058" y="142"/>
                  </a:lnTo>
                  <a:lnTo>
                    <a:pt x="1060" y="141"/>
                  </a:lnTo>
                  <a:lnTo>
                    <a:pt x="1060" y="142"/>
                  </a:lnTo>
                  <a:lnTo>
                    <a:pt x="1058" y="144"/>
                  </a:lnTo>
                  <a:lnTo>
                    <a:pt x="1060" y="144"/>
                  </a:lnTo>
                  <a:lnTo>
                    <a:pt x="1061" y="144"/>
                  </a:lnTo>
                  <a:lnTo>
                    <a:pt x="1063" y="144"/>
                  </a:lnTo>
                  <a:lnTo>
                    <a:pt x="1063" y="142"/>
                  </a:lnTo>
                  <a:lnTo>
                    <a:pt x="1061" y="142"/>
                  </a:lnTo>
                  <a:lnTo>
                    <a:pt x="1061" y="141"/>
                  </a:lnTo>
                  <a:lnTo>
                    <a:pt x="1061" y="139"/>
                  </a:lnTo>
                  <a:lnTo>
                    <a:pt x="1060" y="139"/>
                  </a:lnTo>
                  <a:lnTo>
                    <a:pt x="1060" y="138"/>
                  </a:lnTo>
                  <a:lnTo>
                    <a:pt x="1060" y="136"/>
                  </a:lnTo>
                  <a:lnTo>
                    <a:pt x="1060" y="134"/>
                  </a:lnTo>
                  <a:lnTo>
                    <a:pt x="1061" y="134"/>
                  </a:lnTo>
                  <a:lnTo>
                    <a:pt x="1063" y="134"/>
                  </a:lnTo>
                  <a:lnTo>
                    <a:pt x="1063" y="134"/>
                  </a:lnTo>
                  <a:lnTo>
                    <a:pt x="1065" y="134"/>
                  </a:lnTo>
                  <a:lnTo>
                    <a:pt x="1065" y="133"/>
                  </a:lnTo>
                  <a:lnTo>
                    <a:pt x="1066" y="133"/>
                  </a:lnTo>
                  <a:lnTo>
                    <a:pt x="1066" y="131"/>
                  </a:lnTo>
                  <a:lnTo>
                    <a:pt x="1068" y="131"/>
                  </a:lnTo>
                  <a:lnTo>
                    <a:pt x="1068" y="130"/>
                  </a:lnTo>
                  <a:lnTo>
                    <a:pt x="1069" y="130"/>
                  </a:lnTo>
                  <a:lnTo>
                    <a:pt x="1071" y="130"/>
                  </a:lnTo>
                  <a:lnTo>
                    <a:pt x="1071" y="128"/>
                  </a:lnTo>
                  <a:lnTo>
                    <a:pt x="1069" y="128"/>
                  </a:lnTo>
                  <a:lnTo>
                    <a:pt x="1069" y="127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69" y="125"/>
                  </a:lnTo>
                  <a:lnTo>
                    <a:pt x="1069" y="124"/>
                  </a:lnTo>
                  <a:lnTo>
                    <a:pt x="1068" y="124"/>
                  </a:lnTo>
                  <a:lnTo>
                    <a:pt x="1068" y="122"/>
                  </a:lnTo>
                  <a:lnTo>
                    <a:pt x="1069" y="122"/>
                  </a:lnTo>
                  <a:lnTo>
                    <a:pt x="1069" y="121"/>
                  </a:lnTo>
                  <a:lnTo>
                    <a:pt x="1071" y="121"/>
                  </a:lnTo>
                  <a:lnTo>
                    <a:pt x="1071" y="119"/>
                  </a:lnTo>
                  <a:lnTo>
                    <a:pt x="1069" y="119"/>
                  </a:lnTo>
                  <a:lnTo>
                    <a:pt x="1068" y="119"/>
                  </a:lnTo>
                  <a:lnTo>
                    <a:pt x="1068" y="121"/>
                  </a:lnTo>
                  <a:lnTo>
                    <a:pt x="1069" y="121"/>
                  </a:lnTo>
                  <a:lnTo>
                    <a:pt x="1068" y="122"/>
                  </a:lnTo>
                  <a:lnTo>
                    <a:pt x="1066" y="124"/>
                  </a:lnTo>
                  <a:lnTo>
                    <a:pt x="1066" y="122"/>
                  </a:lnTo>
                  <a:lnTo>
                    <a:pt x="1065" y="121"/>
                  </a:lnTo>
                  <a:lnTo>
                    <a:pt x="1066" y="121"/>
                  </a:lnTo>
                  <a:lnTo>
                    <a:pt x="1065" y="119"/>
                  </a:lnTo>
                  <a:lnTo>
                    <a:pt x="1063" y="119"/>
                  </a:lnTo>
                  <a:lnTo>
                    <a:pt x="1063" y="119"/>
                  </a:lnTo>
                  <a:lnTo>
                    <a:pt x="1063" y="117"/>
                  </a:lnTo>
                  <a:lnTo>
                    <a:pt x="1061" y="117"/>
                  </a:lnTo>
                  <a:lnTo>
                    <a:pt x="1060" y="117"/>
                  </a:lnTo>
                  <a:lnTo>
                    <a:pt x="1058" y="117"/>
                  </a:lnTo>
                  <a:lnTo>
                    <a:pt x="1058" y="116"/>
                  </a:lnTo>
                  <a:lnTo>
                    <a:pt x="1057" y="116"/>
                  </a:lnTo>
                  <a:lnTo>
                    <a:pt x="1055" y="116"/>
                  </a:lnTo>
                  <a:lnTo>
                    <a:pt x="1055" y="114"/>
                  </a:lnTo>
                  <a:lnTo>
                    <a:pt x="1054" y="114"/>
                  </a:lnTo>
                  <a:lnTo>
                    <a:pt x="1052" y="113"/>
                  </a:lnTo>
                  <a:lnTo>
                    <a:pt x="1052" y="111"/>
                  </a:lnTo>
                  <a:lnTo>
                    <a:pt x="1052" y="111"/>
                  </a:lnTo>
                  <a:lnTo>
                    <a:pt x="1054" y="111"/>
                  </a:lnTo>
                  <a:lnTo>
                    <a:pt x="1054" y="110"/>
                  </a:lnTo>
                  <a:lnTo>
                    <a:pt x="1055" y="110"/>
                  </a:lnTo>
                  <a:lnTo>
                    <a:pt x="1055" y="108"/>
                  </a:lnTo>
                  <a:lnTo>
                    <a:pt x="1054" y="110"/>
                  </a:lnTo>
                  <a:lnTo>
                    <a:pt x="1052" y="108"/>
                  </a:lnTo>
                  <a:lnTo>
                    <a:pt x="1051" y="108"/>
                  </a:lnTo>
                  <a:lnTo>
                    <a:pt x="1051" y="107"/>
                  </a:lnTo>
                  <a:lnTo>
                    <a:pt x="1052" y="107"/>
                  </a:lnTo>
                  <a:lnTo>
                    <a:pt x="1052" y="105"/>
                  </a:lnTo>
                  <a:lnTo>
                    <a:pt x="1051" y="105"/>
                  </a:lnTo>
                  <a:lnTo>
                    <a:pt x="1052" y="104"/>
                  </a:lnTo>
                  <a:lnTo>
                    <a:pt x="1052" y="102"/>
                  </a:lnTo>
                  <a:lnTo>
                    <a:pt x="1054" y="102"/>
                  </a:lnTo>
                  <a:lnTo>
                    <a:pt x="1055" y="102"/>
                  </a:lnTo>
                  <a:lnTo>
                    <a:pt x="1057" y="102"/>
                  </a:lnTo>
                  <a:lnTo>
                    <a:pt x="1057" y="100"/>
                  </a:lnTo>
                  <a:lnTo>
                    <a:pt x="1055" y="100"/>
                  </a:lnTo>
                  <a:lnTo>
                    <a:pt x="1055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8" y="97"/>
                  </a:lnTo>
                  <a:lnTo>
                    <a:pt x="1058" y="96"/>
                  </a:lnTo>
                  <a:lnTo>
                    <a:pt x="1058" y="94"/>
                  </a:lnTo>
                  <a:lnTo>
                    <a:pt x="1058" y="93"/>
                  </a:lnTo>
                  <a:lnTo>
                    <a:pt x="1058" y="91"/>
                  </a:lnTo>
                  <a:lnTo>
                    <a:pt x="1057" y="91"/>
                  </a:lnTo>
                  <a:lnTo>
                    <a:pt x="1057" y="90"/>
                  </a:lnTo>
                  <a:lnTo>
                    <a:pt x="1055" y="90"/>
                  </a:lnTo>
                  <a:lnTo>
                    <a:pt x="1055" y="88"/>
                  </a:lnTo>
                  <a:lnTo>
                    <a:pt x="1054" y="88"/>
                  </a:lnTo>
                  <a:lnTo>
                    <a:pt x="1054" y="86"/>
                  </a:lnTo>
                  <a:lnTo>
                    <a:pt x="1055" y="86"/>
                  </a:lnTo>
                  <a:lnTo>
                    <a:pt x="1055" y="85"/>
                  </a:lnTo>
                  <a:lnTo>
                    <a:pt x="1055" y="83"/>
                  </a:lnTo>
                  <a:lnTo>
                    <a:pt x="1055" y="82"/>
                  </a:lnTo>
                  <a:lnTo>
                    <a:pt x="1055" y="80"/>
                  </a:lnTo>
                  <a:lnTo>
                    <a:pt x="1054" y="80"/>
                  </a:lnTo>
                  <a:lnTo>
                    <a:pt x="1054" y="79"/>
                  </a:lnTo>
                  <a:lnTo>
                    <a:pt x="1055" y="79"/>
                  </a:lnTo>
                  <a:lnTo>
                    <a:pt x="1057" y="79"/>
                  </a:lnTo>
                  <a:lnTo>
                    <a:pt x="1058" y="79"/>
                  </a:lnTo>
                  <a:lnTo>
                    <a:pt x="1058" y="80"/>
                  </a:lnTo>
                  <a:lnTo>
                    <a:pt x="1060" y="80"/>
                  </a:lnTo>
                  <a:lnTo>
                    <a:pt x="1060" y="79"/>
                  </a:lnTo>
                  <a:lnTo>
                    <a:pt x="1058" y="79"/>
                  </a:lnTo>
                  <a:lnTo>
                    <a:pt x="1058" y="77"/>
                  </a:lnTo>
                  <a:lnTo>
                    <a:pt x="1057" y="77"/>
                  </a:lnTo>
                  <a:lnTo>
                    <a:pt x="1057" y="76"/>
                  </a:lnTo>
                  <a:lnTo>
                    <a:pt x="1058" y="76"/>
                  </a:lnTo>
                  <a:lnTo>
                    <a:pt x="1060" y="76"/>
                  </a:lnTo>
                  <a:lnTo>
                    <a:pt x="1061" y="76"/>
                  </a:lnTo>
                  <a:lnTo>
                    <a:pt x="1063" y="76"/>
                  </a:lnTo>
                  <a:lnTo>
                    <a:pt x="1063" y="76"/>
                  </a:lnTo>
                  <a:lnTo>
                    <a:pt x="1063" y="74"/>
                  </a:lnTo>
                  <a:lnTo>
                    <a:pt x="1065" y="74"/>
                  </a:lnTo>
                  <a:lnTo>
                    <a:pt x="1066" y="76"/>
                  </a:lnTo>
                  <a:lnTo>
                    <a:pt x="1068" y="76"/>
                  </a:lnTo>
                  <a:lnTo>
                    <a:pt x="1069" y="76"/>
                  </a:lnTo>
                  <a:lnTo>
                    <a:pt x="1071" y="76"/>
                  </a:lnTo>
                  <a:lnTo>
                    <a:pt x="1071" y="77"/>
                  </a:lnTo>
                  <a:lnTo>
                    <a:pt x="1072" y="77"/>
                  </a:lnTo>
                  <a:lnTo>
                    <a:pt x="1074" y="76"/>
                  </a:lnTo>
                  <a:lnTo>
                    <a:pt x="1075" y="76"/>
                  </a:lnTo>
                  <a:lnTo>
                    <a:pt x="1078" y="76"/>
                  </a:lnTo>
                  <a:lnTo>
                    <a:pt x="1080" y="77"/>
                  </a:lnTo>
                  <a:lnTo>
                    <a:pt x="1082" y="77"/>
                  </a:lnTo>
                  <a:lnTo>
                    <a:pt x="1082" y="79"/>
                  </a:lnTo>
                  <a:lnTo>
                    <a:pt x="1080" y="80"/>
                  </a:lnTo>
                  <a:lnTo>
                    <a:pt x="1078" y="80"/>
                  </a:lnTo>
                  <a:lnTo>
                    <a:pt x="1078" y="82"/>
                  </a:lnTo>
                  <a:lnTo>
                    <a:pt x="1078" y="83"/>
                  </a:lnTo>
                  <a:lnTo>
                    <a:pt x="1077" y="83"/>
                  </a:lnTo>
                  <a:lnTo>
                    <a:pt x="1077" y="85"/>
                  </a:lnTo>
                  <a:lnTo>
                    <a:pt x="1075" y="85"/>
                  </a:lnTo>
                  <a:lnTo>
                    <a:pt x="1075" y="86"/>
                  </a:lnTo>
                  <a:lnTo>
                    <a:pt x="1075" y="88"/>
                  </a:lnTo>
                  <a:lnTo>
                    <a:pt x="1074" y="88"/>
                  </a:lnTo>
                  <a:lnTo>
                    <a:pt x="1072" y="88"/>
                  </a:lnTo>
                  <a:lnTo>
                    <a:pt x="1071" y="88"/>
                  </a:lnTo>
                  <a:lnTo>
                    <a:pt x="1069" y="88"/>
                  </a:lnTo>
                  <a:lnTo>
                    <a:pt x="1068" y="88"/>
                  </a:lnTo>
                  <a:lnTo>
                    <a:pt x="1066" y="88"/>
                  </a:lnTo>
                  <a:lnTo>
                    <a:pt x="1065" y="88"/>
                  </a:lnTo>
                  <a:lnTo>
                    <a:pt x="1065" y="90"/>
                  </a:lnTo>
                  <a:lnTo>
                    <a:pt x="1066" y="90"/>
                  </a:lnTo>
                  <a:lnTo>
                    <a:pt x="1066" y="91"/>
                  </a:lnTo>
                  <a:lnTo>
                    <a:pt x="1066" y="93"/>
                  </a:lnTo>
                  <a:lnTo>
                    <a:pt x="1065" y="93"/>
                  </a:lnTo>
                  <a:lnTo>
                    <a:pt x="1065" y="94"/>
                  </a:lnTo>
                  <a:lnTo>
                    <a:pt x="1063" y="94"/>
                  </a:lnTo>
                  <a:lnTo>
                    <a:pt x="1063" y="96"/>
                  </a:lnTo>
                  <a:lnTo>
                    <a:pt x="1063" y="96"/>
                  </a:lnTo>
                  <a:lnTo>
                    <a:pt x="1063" y="97"/>
                  </a:lnTo>
                  <a:lnTo>
                    <a:pt x="1063" y="99"/>
                  </a:lnTo>
                  <a:lnTo>
                    <a:pt x="1063" y="99"/>
                  </a:lnTo>
                  <a:lnTo>
                    <a:pt x="1063" y="97"/>
                  </a:lnTo>
                  <a:lnTo>
                    <a:pt x="1065" y="97"/>
                  </a:lnTo>
                  <a:lnTo>
                    <a:pt x="1066" y="97"/>
                  </a:lnTo>
                  <a:lnTo>
                    <a:pt x="1066" y="99"/>
                  </a:lnTo>
                  <a:lnTo>
                    <a:pt x="1066" y="100"/>
                  </a:lnTo>
                  <a:lnTo>
                    <a:pt x="1068" y="100"/>
                  </a:lnTo>
                  <a:lnTo>
                    <a:pt x="1069" y="100"/>
                  </a:lnTo>
                  <a:lnTo>
                    <a:pt x="1069" y="102"/>
                  </a:lnTo>
                  <a:lnTo>
                    <a:pt x="1071" y="102"/>
                  </a:lnTo>
                  <a:lnTo>
                    <a:pt x="1071" y="104"/>
                  </a:lnTo>
                  <a:lnTo>
                    <a:pt x="1072" y="104"/>
                  </a:lnTo>
                  <a:lnTo>
                    <a:pt x="1072" y="105"/>
                  </a:lnTo>
                  <a:lnTo>
                    <a:pt x="1072" y="107"/>
                  </a:lnTo>
                  <a:lnTo>
                    <a:pt x="1071" y="107"/>
                  </a:lnTo>
                  <a:lnTo>
                    <a:pt x="1072" y="108"/>
                  </a:lnTo>
                  <a:lnTo>
                    <a:pt x="1074" y="108"/>
                  </a:lnTo>
                  <a:lnTo>
                    <a:pt x="1075" y="108"/>
                  </a:lnTo>
                  <a:lnTo>
                    <a:pt x="1075" y="110"/>
                  </a:lnTo>
                  <a:lnTo>
                    <a:pt x="1077" y="110"/>
                  </a:lnTo>
                  <a:lnTo>
                    <a:pt x="1077" y="111"/>
                  </a:lnTo>
                  <a:lnTo>
                    <a:pt x="1078" y="111"/>
                  </a:lnTo>
                  <a:lnTo>
                    <a:pt x="1080" y="111"/>
                  </a:lnTo>
                  <a:lnTo>
                    <a:pt x="1080" y="111"/>
                  </a:lnTo>
                  <a:lnTo>
                    <a:pt x="1082" y="111"/>
                  </a:lnTo>
                  <a:lnTo>
                    <a:pt x="1082" y="113"/>
                  </a:lnTo>
                  <a:lnTo>
                    <a:pt x="1080" y="113"/>
                  </a:lnTo>
                  <a:lnTo>
                    <a:pt x="1078" y="113"/>
                  </a:lnTo>
                  <a:lnTo>
                    <a:pt x="1078" y="114"/>
                  </a:lnTo>
                  <a:lnTo>
                    <a:pt x="1077" y="114"/>
                  </a:lnTo>
                  <a:lnTo>
                    <a:pt x="1077" y="116"/>
                  </a:lnTo>
                  <a:lnTo>
                    <a:pt x="1075" y="116"/>
                  </a:lnTo>
                  <a:lnTo>
                    <a:pt x="1074" y="117"/>
                  </a:lnTo>
                  <a:lnTo>
                    <a:pt x="1075" y="117"/>
                  </a:lnTo>
                  <a:lnTo>
                    <a:pt x="1077" y="117"/>
                  </a:lnTo>
                  <a:lnTo>
                    <a:pt x="1078" y="117"/>
                  </a:lnTo>
                  <a:lnTo>
                    <a:pt x="1078" y="119"/>
                  </a:lnTo>
                  <a:lnTo>
                    <a:pt x="1080" y="119"/>
                  </a:lnTo>
                  <a:lnTo>
                    <a:pt x="1082" y="119"/>
                  </a:lnTo>
                  <a:lnTo>
                    <a:pt x="1082" y="117"/>
                  </a:lnTo>
                  <a:lnTo>
                    <a:pt x="1082" y="116"/>
                  </a:lnTo>
                  <a:lnTo>
                    <a:pt x="1083" y="116"/>
                  </a:lnTo>
                  <a:lnTo>
                    <a:pt x="1083" y="117"/>
                  </a:lnTo>
                  <a:lnTo>
                    <a:pt x="1085" y="117"/>
                  </a:lnTo>
                  <a:lnTo>
                    <a:pt x="1083" y="119"/>
                  </a:lnTo>
                  <a:lnTo>
                    <a:pt x="1085" y="119"/>
                  </a:lnTo>
                  <a:lnTo>
                    <a:pt x="1086" y="119"/>
                  </a:lnTo>
                  <a:lnTo>
                    <a:pt x="1088" y="119"/>
                  </a:lnTo>
                  <a:lnTo>
                    <a:pt x="1089" y="119"/>
                  </a:lnTo>
                  <a:lnTo>
                    <a:pt x="1089" y="121"/>
                  </a:lnTo>
                  <a:lnTo>
                    <a:pt x="1091" y="121"/>
                  </a:lnTo>
                  <a:lnTo>
                    <a:pt x="1091" y="122"/>
                  </a:lnTo>
                  <a:lnTo>
                    <a:pt x="1089" y="122"/>
                  </a:lnTo>
                  <a:lnTo>
                    <a:pt x="1088" y="122"/>
                  </a:lnTo>
                  <a:lnTo>
                    <a:pt x="1086" y="122"/>
                  </a:lnTo>
                  <a:lnTo>
                    <a:pt x="1086" y="121"/>
                  </a:lnTo>
                  <a:lnTo>
                    <a:pt x="1085" y="122"/>
                  </a:lnTo>
                  <a:lnTo>
                    <a:pt x="1085" y="121"/>
                  </a:lnTo>
                  <a:lnTo>
                    <a:pt x="1083" y="121"/>
                  </a:lnTo>
                  <a:lnTo>
                    <a:pt x="1085" y="122"/>
                  </a:lnTo>
                  <a:lnTo>
                    <a:pt x="1086" y="122"/>
                  </a:lnTo>
                  <a:lnTo>
                    <a:pt x="1088" y="124"/>
                  </a:lnTo>
                  <a:lnTo>
                    <a:pt x="1089" y="124"/>
                  </a:lnTo>
                  <a:lnTo>
                    <a:pt x="1089" y="125"/>
                  </a:lnTo>
                  <a:lnTo>
                    <a:pt x="1091" y="125"/>
                  </a:lnTo>
                  <a:lnTo>
                    <a:pt x="1091" y="127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2" y="131"/>
                  </a:lnTo>
                  <a:lnTo>
                    <a:pt x="1092" y="133"/>
                  </a:lnTo>
                  <a:lnTo>
                    <a:pt x="1094" y="133"/>
                  </a:lnTo>
                  <a:lnTo>
                    <a:pt x="1094" y="131"/>
                  </a:lnTo>
                  <a:lnTo>
                    <a:pt x="1094" y="130"/>
                  </a:lnTo>
                  <a:lnTo>
                    <a:pt x="1095" y="130"/>
                  </a:lnTo>
                  <a:lnTo>
                    <a:pt x="1094" y="128"/>
                  </a:lnTo>
                  <a:lnTo>
                    <a:pt x="1095" y="128"/>
                  </a:lnTo>
                  <a:lnTo>
                    <a:pt x="1095" y="127"/>
                  </a:lnTo>
                  <a:lnTo>
                    <a:pt x="1095" y="125"/>
                  </a:lnTo>
                  <a:lnTo>
                    <a:pt x="1095" y="124"/>
                  </a:lnTo>
                  <a:lnTo>
                    <a:pt x="1097" y="122"/>
                  </a:lnTo>
                  <a:lnTo>
                    <a:pt x="1099" y="122"/>
                  </a:lnTo>
                  <a:lnTo>
                    <a:pt x="1100" y="122"/>
                  </a:lnTo>
                  <a:lnTo>
                    <a:pt x="1100" y="124"/>
                  </a:lnTo>
                  <a:lnTo>
                    <a:pt x="1100" y="124"/>
                  </a:lnTo>
                  <a:lnTo>
                    <a:pt x="1102" y="124"/>
                  </a:lnTo>
                  <a:lnTo>
                    <a:pt x="1103" y="125"/>
                  </a:lnTo>
                  <a:lnTo>
                    <a:pt x="1105" y="127"/>
                  </a:lnTo>
                  <a:lnTo>
                    <a:pt x="1105" y="128"/>
                  </a:lnTo>
                  <a:lnTo>
                    <a:pt x="1106" y="128"/>
                  </a:lnTo>
                  <a:lnTo>
                    <a:pt x="1106" y="130"/>
                  </a:lnTo>
                  <a:lnTo>
                    <a:pt x="1106" y="131"/>
                  </a:lnTo>
                  <a:lnTo>
                    <a:pt x="1106" y="133"/>
                  </a:lnTo>
                  <a:lnTo>
                    <a:pt x="1105" y="133"/>
                  </a:lnTo>
                  <a:lnTo>
                    <a:pt x="1105" y="131"/>
                  </a:lnTo>
                  <a:lnTo>
                    <a:pt x="1103" y="131"/>
                  </a:lnTo>
                  <a:lnTo>
                    <a:pt x="1103" y="133"/>
                  </a:lnTo>
                  <a:lnTo>
                    <a:pt x="1105" y="133"/>
                  </a:lnTo>
                  <a:lnTo>
                    <a:pt x="1105" y="134"/>
                  </a:lnTo>
                  <a:lnTo>
                    <a:pt x="1105" y="136"/>
                  </a:lnTo>
                  <a:lnTo>
                    <a:pt x="1105" y="138"/>
                  </a:lnTo>
                  <a:lnTo>
                    <a:pt x="1106" y="138"/>
                  </a:lnTo>
                  <a:lnTo>
                    <a:pt x="1106" y="139"/>
                  </a:lnTo>
                  <a:lnTo>
                    <a:pt x="1108" y="139"/>
                  </a:lnTo>
                  <a:lnTo>
                    <a:pt x="1109" y="139"/>
                  </a:lnTo>
                  <a:lnTo>
                    <a:pt x="1109" y="141"/>
                  </a:lnTo>
                  <a:lnTo>
                    <a:pt x="1111" y="141"/>
                  </a:lnTo>
                  <a:lnTo>
                    <a:pt x="1111" y="142"/>
                  </a:lnTo>
                  <a:lnTo>
                    <a:pt x="1113" y="142"/>
                  </a:lnTo>
                  <a:lnTo>
                    <a:pt x="1113" y="144"/>
                  </a:lnTo>
                  <a:lnTo>
                    <a:pt x="1114" y="144"/>
                  </a:lnTo>
                  <a:lnTo>
                    <a:pt x="1114" y="142"/>
                  </a:lnTo>
                  <a:lnTo>
                    <a:pt x="1116" y="142"/>
                  </a:lnTo>
                  <a:lnTo>
                    <a:pt x="1116" y="141"/>
                  </a:lnTo>
                  <a:lnTo>
                    <a:pt x="1117" y="141"/>
                  </a:lnTo>
                  <a:lnTo>
                    <a:pt x="1117" y="139"/>
                  </a:lnTo>
                  <a:lnTo>
                    <a:pt x="1117" y="138"/>
                  </a:lnTo>
                  <a:lnTo>
                    <a:pt x="1116" y="138"/>
                  </a:lnTo>
                  <a:lnTo>
                    <a:pt x="1114" y="138"/>
                  </a:lnTo>
                  <a:lnTo>
                    <a:pt x="1114" y="136"/>
                  </a:lnTo>
                  <a:lnTo>
                    <a:pt x="1114" y="134"/>
                  </a:lnTo>
                  <a:lnTo>
                    <a:pt x="1113" y="134"/>
                  </a:lnTo>
                  <a:lnTo>
                    <a:pt x="1113" y="133"/>
                  </a:lnTo>
                  <a:lnTo>
                    <a:pt x="1114" y="133"/>
                  </a:lnTo>
                  <a:lnTo>
                    <a:pt x="1114" y="131"/>
                  </a:lnTo>
                  <a:lnTo>
                    <a:pt x="1116" y="131"/>
                  </a:lnTo>
                  <a:lnTo>
                    <a:pt x="1116" y="133"/>
                  </a:lnTo>
                  <a:lnTo>
                    <a:pt x="1117" y="133"/>
                  </a:lnTo>
                  <a:lnTo>
                    <a:pt x="1117" y="134"/>
                  </a:lnTo>
                  <a:lnTo>
                    <a:pt x="1117" y="136"/>
                  </a:lnTo>
                  <a:lnTo>
                    <a:pt x="1119" y="136"/>
                  </a:lnTo>
                  <a:lnTo>
                    <a:pt x="1119" y="134"/>
                  </a:lnTo>
                  <a:lnTo>
                    <a:pt x="1120" y="134"/>
                  </a:lnTo>
                  <a:lnTo>
                    <a:pt x="1120" y="133"/>
                  </a:lnTo>
                  <a:lnTo>
                    <a:pt x="1120" y="131"/>
                  </a:lnTo>
                  <a:lnTo>
                    <a:pt x="1120" y="130"/>
                  </a:lnTo>
                  <a:lnTo>
                    <a:pt x="1120" y="128"/>
                  </a:lnTo>
                  <a:lnTo>
                    <a:pt x="1120" y="127"/>
                  </a:lnTo>
                  <a:lnTo>
                    <a:pt x="1122" y="127"/>
                  </a:lnTo>
                  <a:lnTo>
                    <a:pt x="1123" y="127"/>
                  </a:lnTo>
                  <a:lnTo>
                    <a:pt x="1123" y="125"/>
                  </a:lnTo>
                  <a:lnTo>
                    <a:pt x="1123" y="124"/>
                  </a:lnTo>
                  <a:lnTo>
                    <a:pt x="1122" y="124"/>
                  </a:lnTo>
                  <a:lnTo>
                    <a:pt x="1122" y="122"/>
                  </a:lnTo>
                  <a:lnTo>
                    <a:pt x="1120" y="122"/>
                  </a:lnTo>
                  <a:lnTo>
                    <a:pt x="1120" y="121"/>
                  </a:lnTo>
                  <a:lnTo>
                    <a:pt x="1120" y="119"/>
                  </a:lnTo>
                  <a:lnTo>
                    <a:pt x="1119" y="119"/>
                  </a:lnTo>
                  <a:lnTo>
                    <a:pt x="1119" y="117"/>
                  </a:lnTo>
                  <a:lnTo>
                    <a:pt x="1119" y="116"/>
                  </a:lnTo>
                  <a:lnTo>
                    <a:pt x="1120" y="116"/>
                  </a:lnTo>
                  <a:lnTo>
                    <a:pt x="1122" y="116"/>
                  </a:lnTo>
                  <a:lnTo>
                    <a:pt x="1123" y="116"/>
                  </a:lnTo>
                  <a:lnTo>
                    <a:pt x="1125" y="116"/>
                  </a:lnTo>
                  <a:lnTo>
                    <a:pt x="1126" y="116"/>
                  </a:lnTo>
                  <a:lnTo>
                    <a:pt x="1128" y="116"/>
                  </a:lnTo>
                  <a:lnTo>
                    <a:pt x="1128" y="117"/>
                  </a:lnTo>
                  <a:lnTo>
                    <a:pt x="1130" y="117"/>
                  </a:lnTo>
                  <a:lnTo>
                    <a:pt x="1131" y="117"/>
                  </a:lnTo>
                  <a:lnTo>
                    <a:pt x="1133" y="117"/>
                  </a:lnTo>
                  <a:lnTo>
                    <a:pt x="1134" y="117"/>
                  </a:lnTo>
                  <a:lnTo>
                    <a:pt x="1136" y="117"/>
                  </a:lnTo>
                  <a:lnTo>
                    <a:pt x="1137" y="117"/>
                  </a:lnTo>
                  <a:lnTo>
                    <a:pt x="1137" y="119"/>
                  </a:lnTo>
                  <a:lnTo>
                    <a:pt x="1136" y="119"/>
                  </a:lnTo>
                  <a:lnTo>
                    <a:pt x="1137" y="121"/>
                  </a:lnTo>
                  <a:lnTo>
                    <a:pt x="1139" y="121"/>
                  </a:lnTo>
                  <a:lnTo>
                    <a:pt x="1139" y="122"/>
                  </a:lnTo>
                  <a:lnTo>
                    <a:pt x="1140" y="122"/>
                  </a:lnTo>
                  <a:lnTo>
                    <a:pt x="1142" y="122"/>
                  </a:lnTo>
                  <a:lnTo>
                    <a:pt x="1143" y="122"/>
                  </a:lnTo>
                  <a:lnTo>
                    <a:pt x="1145" y="122"/>
                  </a:lnTo>
                  <a:lnTo>
                    <a:pt x="1145" y="124"/>
                  </a:lnTo>
                  <a:lnTo>
                    <a:pt x="1143" y="124"/>
                  </a:lnTo>
                  <a:lnTo>
                    <a:pt x="1143" y="125"/>
                  </a:lnTo>
                  <a:lnTo>
                    <a:pt x="1145" y="125"/>
                  </a:lnTo>
                  <a:lnTo>
                    <a:pt x="1147" y="127"/>
                  </a:lnTo>
                  <a:lnTo>
                    <a:pt x="1147" y="128"/>
                  </a:lnTo>
                  <a:lnTo>
                    <a:pt x="1145" y="130"/>
                  </a:lnTo>
                  <a:lnTo>
                    <a:pt x="1143" y="130"/>
                  </a:lnTo>
                  <a:lnTo>
                    <a:pt x="1142" y="130"/>
                  </a:lnTo>
                  <a:lnTo>
                    <a:pt x="1140" y="130"/>
                  </a:lnTo>
                  <a:lnTo>
                    <a:pt x="1140" y="131"/>
                  </a:lnTo>
                  <a:lnTo>
                    <a:pt x="1142" y="131"/>
                  </a:lnTo>
                  <a:lnTo>
                    <a:pt x="1142" y="133"/>
                  </a:lnTo>
                  <a:lnTo>
                    <a:pt x="1143" y="133"/>
                  </a:lnTo>
                  <a:lnTo>
                    <a:pt x="1143" y="134"/>
                  </a:lnTo>
                  <a:lnTo>
                    <a:pt x="1143" y="136"/>
                  </a:lnTo>
                  <a:lnTo>
                    <a:pt x="1145" y="136"/>
                  </a:lnTo>
                  <a:lnTo>
                    <a:pt x="1147" y="138"/>
                  </a:lnTo>
                  <a:lnTo>
                    <a:pt x="1148" y="138"/>
                  </a:lnTo>
                  <a:lnTo>
                    <a:pt x="1150" y="139"/>
                  </a:lnTo>
                  <a:lnTo>
                    <a:pt x="1151" y="139"/>
                  </a:lnTo>
                  <a:lnTo>
                    <a:pt x="1151" y="141"/>
                  </a:lnTo>
                  <a:lnTo>
                    <a:pt x="1151" y="142"/>
                  </a:lnTo>
                  <a:lnTo>
                    <a:pt x="1151" y="144"/>
                  </a:lnTo>
                  <a:lnTo>
                    <a:pt x="1151" y="145"/>
                  </a:lnTo>
                  <a:lnTo>
                    <a:pt x="1150" y="145"/>
                  </a:lnTo>
                  <a:lnTo>
                    <a:pt x="1148" y="145"/>
                  </a:lnTo>
                  <a:lnTo>
                    <a:pt x="1148" y="147"/>
                  </a:lnTo>
                  <a:lnTo>
                    <a:pt x="1147" y="147"/>
                  </a:lnTo>
                  <a:lnTo>
                    <a:pt x="1147" y="148"/>
                  </a:lnTo>
                  <a:lnTo>
                    <a:pt x="1145" y="148"/>
                  </a:lnTo>
                  <a:lnTo>
                    <a:pt x="1145" y="148"/>
                  </a:lnTo>
                  <a:lnTo>
                    <a:pt x="1143" y="148"/>
                  </a:lnTo>
                  <a:lnTo>
                    <a:pt x="1142" y="148"/>
                  </a:lnTo>
                  <a:lnTo>
                    <a:pt x="1142" y="150"/>
                  </a:lnTo>
                  <a:lnTo>
                    <a:pt x="1140" y="150"/>
                  </a:lnTo>
                  <a:lnTo>
                    <a:pt x="1140" y="152"/>
                  </a:lnTo>
                  <a:lnTo>
                    <a:pt x="1139" y="150"/>
                  </a:lnTo>
                  <a:lnTo>
                    <a:pt x="1137" y="150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8"/>
                  </a:lnTo>
                  <a:lnTo>
                    <a:pt x="1137" y="147"/>
                  </a:lnTo>
                  <a:lnTo>
                    <a:pt x="1136" y="147"/>
                  </a:lnTo>
                  <a:lnTo>
                    <a:pt x="1136" y="148"/>
                  </a:lnTo>
                  <a:lnTo>
                    <a:pt x="1136" y="148"/>
                  </a:lnTo>
                  <a:lnTo>
                    <a:pt x="1137" y="148"/>
                  </a:lnTo>
                  <a:lnTo>
                    <a:pt x="1137" y="150"/>
                  </a:lnTo>
                  <a:lnTo>
                    <a:pt x="1137" y="150"/>
                  </a:lnTo>
                  <a:lnTo>
                    <a:pt x="1137" y="152"/>
                  </a:lnTo>
                  <a:lnTo>
                    <a:pt x="1139" y="152"/>
                  </a:lnTo>
                  <a:lnTo>
                    <a:pt x="1139" y="153"/>
                  </a:lnTo>
                  <a:lnTo>
                    <a:pt x="1137" y="153"/>
                  </a:lnTo>
                  <a:lnTo>
                    <a:pt x="1137" y="152"/>
                  </a:lnTo>
                  <a:lnTo>
                    <a:pt x="1136" y="152"/>
                  </a:lnTo>
                  <a:lnTo>
                    <a:pt x="1136" y="153"/>
                  </a:lnTo>
                  <a:lnTo>
                    <a:pt x="1134" y="153"/>
                  </a:lnTo>
                  <a:lnTo>
                    <a:pt x="1134" y="152"/>
                  </a:lnTo>
                  <a:lnTo>
                    <a:pt x="1134" y="150"/>
                  </a:lnTo>
                  <a:lnTo>
                    <a:pt x="1133" y="152"/>
                  </a:lnTo>
                  <a:lnTo>
                    <a:pt x="1131" y="152"/>
                  </a:lnTo>
                  <a:lnTo>
                    <a:pt x="1130" y="152"/>
                  </a:lnTo>
                  <a:lnTo>
                    <a:pt x="1128" y="150"/>
                  </a:lnTo>
                  <a:lnTo>
                    <a:pt x="1128" y="148"/>
                  </a:lnTo>
                  <a:lnTo>
                    <a:pt x="1126" y="148"/>
                  </a:lnTo>
                  <a:lnTo>
                    <a:pt x="1125" y="148"/>
                  </a:lnTo>
                  <a:lnTo>
                    <a:pt x="1123" y="148"/>
                  </a:lnTo>
                  <a:lnTo>
                    <a:pt x="1122" y="148"/>
                  </a:lnTo>
                  <a:lnTo>
                    <a:pt x="1120" y="148"/>
                  </a:lnTo>
                  <a:lnTo>
                    <a:pt x="1119" y="148"/>
                  </a:lnTo>
                  <a:lnTo>
                    <a:pt x="1119" y="150"/>
                  </a:lnTo>
                  <a:lnTo>
                    <a:pt x="1119" y="152"/>
                  </a:lnTo>
                  <a:lnTo>
                    <a:pt x="1120" y="152"/>
                  </a:lnTo>
                  <a:lnTo>
                    <a:pt x="1122" y="152"/>
                  </a:lnTo>
                  <a:lnTo>
                    <a:pt x="1125" y="153"/>
                  </a:lnTo>
                  <a:lnTo>
                    <a:pt x="1125" y="155"/>
                  </a:lnTo>
                  <a:lnTo>
                    <a:pt x="1123" y="155"/>
                  </a:lnTo>
                  <a:lnTo>
                    <a:pt x="1123" y="156"/>
                  </a:lnTo>
                  <a:lnTo>
                    <a:pt x="1122" y="156"/>
                  </a:lnTo>
                  <a:lnTo>
                    <a:pt x="1122" y="158"/>
                  </a:lnTo>
                  <a:lnTo>
                    <a:pt x="1120" y="158"/>
                  </a:lnTo>
                  <a:lnTo>
                    <a:pt x="1120" y="159"/>
                  </a:lnTo>
                  <a:lnTo>
                    <a:pt x="1119" y="159"/>
                  </a:lnTo>
                  <a:lnTo>
                    <a:pt x="1119" y="161"/>
                  </a:lnTo>
                  <a:lnTo>
                    <a:pt x="1117" y="161"/>
                  </a:lnTo>
                  <a:lnTo>
                    <a:pt x="1117" y="162"/>
                  </a:lnTo>
                  <a:lnTo>
                    <a:pt x="1119" y="162"/>
                  </a:lnTo>
                  <a:lnTo>
                    <a:pt x="1119" y="164"/>
                  </a:lnTo>
                  <a:lnTo>
                    <a:pt x="1120" y="164"/>
                  </a:lnTo>
                  <a:lnTo>
                    <a:pt x="1120" y="165"/>
                  </a:lnTo>
                  <a:lnTo>
                    <a:pt x="1119" y="165"/>
                  </a:lnTo>
                  <a:lnTo>
                    <a:pt x="1119" y="167"/>
                  </a:lnTo>
                  <a:lnTo>
                    <a:pt x="1119" y="169"/>
                  </a:lnTo>
                  <a:lnTo>
                    <a:pt x="1117" y="169"/>
                  </a:lnTo>
                  <a:lnTo>
                    <a:pt x="1117" y="170"/>
                  </a:lnTo>
                  <a:lnTo>
                    <a:pt x="1116" y="170"/>
                  </a:lnTo>
                  <a:lnTo>
                    <a:pt x="1116" y="172"/>
                  </a:lnTo>
                  <a:lnTo>
                    <a:pt x="1116" y="173"/>
                  </a:lnTo>
                  <a:lnTo>
                    <a:pt x="1114" y="173"/>
                  </a:lnTo>
                  <a:lnTo>
                    <a:pt x="1114" y="175"/>
                  </a:lnTo>
                  <a:lnTo>
                    <a:pt x="1113" y="175"/>
                  </a:lnTo>
                  <a:lnTo>
                    <a:pt x="1111" y="176"/>
                  </a:lnTo>
                  <a:lnTo>
                    <a:pt x="1109" y="176"/>
                  </a:lnTo>
                  <a:lnTo>
                    <a:pt x="1108" y="176"/>
                  </a:lnTo>
                  <a:lnTo>
                    <a:pt x="1108" y="178"/>
                  </a:lnTo>
                  <a:lnTo>
                    <a:pt x="1106" y="176"/>
                  </a:lnTo>
                  <a:lnTo>
                    <a:pt x="1105" y="176"/>
                  </a:lnTo>
                  <a:lnTo>
                    <a:pt x="1103" y="176"/>
                  </a:lnTo>
                  <a:lnTo>
                    <a:pt x="1102" y="176"/>
                  </a:lnTo>
                  <a:lnTo>
                    <a:pt x="1102" y="175"/>
                  </a:lnTo>
                  <a:lnTo>
                    <a:pt x="1100" y="175"/>
                  </a:lnTo>
                  <a:lnTo>
                    <a:pt x="1100" y="176"/>
                  </a:lnTo>
                  <a:lnTo>
                    <a:pt x="1100" y="176"/>
                  </a:lnTo>
                  <a:lnTo>
                    <a:pt x="1100" y="178"/>
                  </a:lnTo>
                  <a:lnTo>
                    <a:pt x="1100" y="176"/>
                  </a:lnTo>
                  <a:lnTo>
                    <a:pt x="1102" y="176"/>
                  </a:lnTo>
                  <a:lnTo>
                    <a:pt x="1102" y="178"/>
                  </a:lnTo>
                  <a:lnTo>
                    <a:pt x="1102" y="179"/>
                  </a:lnTo>
                  <a:lnTo>
                    <a:pt x="1100" y="179"/>
                  </a:lnTo>
                  <a:lnTo>
                    <a:pt x="1100" y="181"/>
                  </a:lnTo>
                  <a:lnTo>
                    <a:pt x="1100" y="181"/>
                  </a:lnTo>
                  <a:lnTo>
                    <a:pt x="1099" y="181"/>
                  </a:lnTo>
                  <a:lnTo>
                    <a:pt x="1099" y="179"/>
                  </a:lnTo>
                  <a:lnTo>
                    <a:pt x="1097" y="179"/>
                  </a:lnTo>
                  <a:lnTo>
                    <a:pt x="1097" y="181"/>
                  </a:lnTo>
                  <a:lnTo>
                    <a:pt x="1095" y="181"/>
                  </a:lnTo>
                  <a:lnTo>
                    <a:pt x="1094" y="181"/>
                  </a:lnTo>
                  <a:lnTo>
                    <a:pt x="1092" y="181"/>
                  </a:lnTo>
                  <a:lnTo>
                    <a:pt x="1092" y="179"/>
                  </a:lnTo>
                  <a:lnTo>
                    <a:pt x="1091" y="179"/>
                  </a:lnTo>
                  <a:lnTo>
                    <a:pt x="1091" y="181"/>
                  </a:lnTo>
                  <a:lnTo>
                    <a:pt x="1092" y="181"/>
                  </a:lnTo>
                  <a:lnTo>
                    <a:pt x="1092" y="183"/>
                  </a:lnTo>
                  <a:lnTo>
                    <a:pt x="1094" y="183"/>
                  </a:lnTo>
                  <a:lnTo>
                    <a:pt x="1095" y="183"/>
                  </a:lnTo>
                  <a:lnTo>
                    <a:pt x="1095" y="184"/>
                  </a:lnTo>
                  <a:lnTo>
                    <a:pt x="1097" y="184"/>
                  </a:lnTo>
                  <a:lnTo>
                    <a:pt x="1099" y="184"/>
                  </a:lnTo>
                  <a:lnTo>
                    <a:pt x="1099" y="186"/>
                  </a:lnTo>
                  <a:lnTo>
                    <a:pt x="1099" y="186"/>
                  </a:lnTo>
                  <a:lnTo>
                    <a:pt x="1099" y="187"/>
                  </a:lnTo>
                  <a:lnTo>
                    <a:pt x="1097" y="187"/>
                  </a:lnTo>
                  <a:lnTo>
                    <a:pt x="1095" y="187"/>
                  </a:lnTo>
                  <a:lnTo>
                    <a:pt x="1094" y="187"/>
                  </a:lnTo>
                  <a:lnTo>
                    <a:pt x="1094" y="189"/>
                  </a:lnTo>
                  <a:lnTo>
                    <a:pt x="1091" y="189"/>
                  </a:lnTo>
                  <a:lnTo>
                    <a:pt x="1089" y="187"/>
                  </a:lnTo>
                  <a:lnTo>
                    <a:pt x="1088" y="187"/>
                  </a:lnTo>
                  <a:lnTo>
                    <a:pt x="1088" y="189"/>
                  </a:lnTo>
                  <a:lnTo>
                    <a:pt x="1086" y="189"/>
                  </a:lnTo>
                  <a:lnTo>
                    <a:pt x="1088" y="190"/>
                  </a:lnTo>
                  <a:lnTo>
                    <a:pt x="1089" y="190"/>
                  </a:lnTo>
                  <a:lnTo>
                    <a:pt x="1089" y="192"/>
                  </a:lnTo>
                  <a:lnTo>
                    <a:pt x="1088" y="192"/>
                  </a:lnTo>
                  <a:lnTo>
                    <a:pt x="1086" y="190"/>
                  </a:lnTo>
                  <a:lnTo>
                    <a:pt x="1085" y="190"/>
                  </a:lnTo>
                  <a:lnTo>
                    <a:pt x="1085" y="192"/>
                  </a:lnTo>
                  <a:lnTo>
                    <a:pt x="1085" y="193"/>
                  </a:lnTo>
                  <a:lnTo>
                    <a:pt x="1085" y="195"/>
                  </a:lnTo>
                  <a:lnTo>
                    <a:pt x="1083" y="195"/>
                  </a:lnTo>
                  <a:lnTo>
                    <a:pt x="1083" y="193"/>
                  </a:lnTo>
                  <a:lnTo>
                    <a:pt x="1082" y="193"/>
                  </a:lnTo>
                  <a:lnTo>
                    <a:pt x="1082" y="195"/>
                  </a:lnTo>
                  <a:lnTo>
                    <a:pt x="1082" y="196"/>
                  </a:lnTo>
                  <a:lnTo>
                    <a:pt x="1082" y="198"/>
                  </a:lnTo>
                  <a:lnTo>
                    <a:pt x="1080" y="196"/>
                  </a:lnTo>
                  <a:lnTo>
                    <a:pt x="1080" y="198"/>
                  </a:lnTo>
                  <a:lnTo>
                    <a:pt x="1078" y="198"/>
                  </a:lnTo>
                  <a:lnTo>
                    <a:pt x="1078" y="200"/>
                  </a:lnTo>
                  <a:lnTo>
                    <a:pt x="1080" y="200"/>
                  </a:lnTo>
                  <a:lnTo>
                    <a:pt x="1080" y="201"/>
                  </a:lnTo>
                  <a:lnTo>
                    <a:pt x="1078" y="201"/>
                  </a:lnTo>
                  <a:lnTo>
                    <a:pt x="1077" y="201"/>
                  </a:lnTo>
                  <a:lnTo>
                    <a:pt x="1077" y="203"/>
                  </a:lnTo>
                  <a:lnTo>
                    <a:pt x="1075" y="203"/>
                  </a:lnTo>
                  <a:lnTo>
                    <a:pt x="1075" y="204"/>
                  </a:lnTo>
                  <a:lnTo>
                    <a:pt x="1077" y="204"/>
                  </a:lnTo>
                  <a:lnTo>
                    <a:pt x="1077" y="206"/>
                  </a:lnTo>
                  <a:lnTo>
                    <a:pt x="1075" y="206"/>
                  </a:lnTo>
                  <a:lnTo>
                    <a:pt x="1075" y="207"/>
                  </a:lnTo>
                  <a:lnTo>
                    <a:pt x="1075" y="209"/>
                  </a:lnTo>
                  <a:lnTo>
                    <a:pt x="1074" y="209"/>
                  </a:lnTo>
                  <a:lnTo>
                    <a:pt x="1074" y="210"/>
                  </a:lnTo>
                  <a:lnTo>
                    <a:pt x="1072" y="210"/>
                  </a:lnTo>
                  <a:lnTo>
                    <a:pt x="1072" y="212"/>
                  </a:lnTo>
                  <a:lnTo>
                    <a:pt x="1072" y="213"/>
                  </a:lnTo>
                  <a:lnTo>
                    <a:pt x="1072" y="215"/>
                  </a:lnTo>
                  <a:lnTo>
                    <a:pt x="1071" y="213"/>
                  </a:lnTo>
                  <a:lnTo>
                    <a:pt x="1071" y="215"/>
                  </a:lnTo>
                  <a:lnTo>
                    <a:pt x="1071" y="217"/>
                  </a:lnTo>
                  <a:lnTo>
                    <a:pt x="1071" y="218"/>
                  </a:lnTo>
                  <a:lnTo>
                    <a:pt x="1071" y="220"/>
                  </a:lnTo>
                  <a:lnTo>
                    <a:pt x="1071" y="221"/>
                  </a:lnTo>
                  <a:lnTo>
                    <a:pt x="1071" y="223"/>
                  </a:lnTo>
                  <a:lnTo>
                    <a:pt x="1071" y="223"/>
                  </a:lnTo>
                  <a:lnTo>
                    <a:pt x="1071" y="224"/>
                  </a:lnTo>
                  <a:lnTo>
                    <a:pt x="1071" y="226"/>
                  </a:lnTo>
                  <a:lnTo>
                    <a:pt x="1072" y="227"/>
                  </a:lnTo>
                  <a:lnTo>
                    <a:pt x="1071" y="227"/>
                  </a:lnTo>
                  <a:lnTo>
                    <a:pt x="1071" y="229"/>
                  </a:lnTo>
                  <a:lnTo>
                    <a:pt x="1069" y="229"/>
                  </a:lnTo>
                  <a:lnTo>
                    <a:pt x="1069" y="231"/>
                  </a:lnTo>
                  <a:lnTo>
                    <a:pt x="1071" y="231"/>
                  </a:lnTo>
                  <a:lnTo>
                    <a:pt x="1072" y="231"/>
                  </a:lnTo>
                  <a:lnTo>
                    <a:pt x="1072" y="232"/>
                  </a:lnTo>
                  <a:lnTo>
                    <a:pt x="1074" y="232"/>
                  </a:lnTo>
                  <a:lnTo>
                    <a:pt x="1074" y="234"/>
                  </a:lnTo>
                  <a:lnTo>
                    <a:pt x="1075" y="234"/>
                  </a:lnTo>
                  <a:lnTo>
                    <a:pt x="1077" y="234"/>
                  </a:lnTo>
                  <a:lnTo>
                    <a:pt x="1078" y="234"/>
                  </a:lnTo>
                  <a:lnTo>
                    <a:pt x="1080" y="234"/>
                  </a:lnTo>
                  <a:lnTo>
                    <a:pt x="1082" y="234"/>
                  </a:lnTo>
                  <a:lnTo>
                    <a:pt x="1083" y="234"/>
                  </a:lnTo>
                  <a:lnTo>
                    <a:pt x="1085" y="234"/>
                  </a:lnTo>
                  <a:lnTo>
                    <a:pt x="1085" y="235"/>
                  </a:lnTo>
                  <a:lnTo>
                    <a:pt x="1085" y="237"/>
                  </a:lnTo>
                  <a:lnTo>
                    <a:pt x="1086" y="238"/>
                  </a:lnTo>
                  <a:lnTo>
                    <a:pt x="1086" y="240"/>
                  </a:lnTo>
                  <a:lnTo>
                    <a:pt x="1088" y="240"/>
                  </a:lnTo>
                  <a:lnTo>
                    <a:pt x="1088" y="241"/>
                  </a:lnTo>
                  <a:lnTo>
                    <a:pt x="1088" y="243"/>
                  </a:lnTo>
                  <a:lnTo>
                    <a:pt x="1089" y="243"/>
                  </a:lnTo>
                  <a:lnTo>
                    <a:pt x="1089" y="244"/>
                  </a:lnTo>
                  <a:lnTo>
                    <a:pt x="1089" y="246"/>
                  </a:lnTo>
                  <a:lnTo>
                    <a:pt x="1091" y="246"/>
                  </a:lnTo>
                  <a:lnTo>
                    <a:pt x="1091" y="248"/>
                  </a:lnTo>
                  <a:lnTo>
                    <a:pt x="1091" y="249"/>
                  </a:lnTo>
                  <a:lnTo>
                    <a:pt x="1092" y="249"/>
                  </a:lnTo>
                  <a:lnTo>
                    <a:pt x="1092" y="251"/>
                  </a:lnTo>
                  <a:lnTo>
                    <a:pt x="1092" y="252"/>
                  </a:lnTo>
                  <a:lnTo>
                    <a:pt x="1091" y="254"/>
                  </a:lnTo>
                  <a:lnTo>
                    <a:pt x="1092" y="254"/>
                  </a:lnTo>
                  <a:lnTo>
                    <a:pt x="1094" y="254"/>
                  </a:lnTo>
                  <a:lnTo>
                    <a:pt x="1095" y="254"/>
                  </a:lnTo>
                  <a:lnTo>
                    <a:pt x="1097" y="254"/>
                  </a:lnTo>
                  <a:lnTo>
                    <a:pt x="1099" y="254"/>
                  </a:lnTo>
                  <a:lnTo>
                    <a:pt x="1100" y="252"/>
                  </a:lnTo>
                  <a:lnTo>
                    <a:pt x="1100" y="252"/>
                  </a:lnTo>
                  <a:lnTo>
                    <a:pt x="1102" y="251"/>
                  </a:lnTo>
                  <a:lnTo>
                    <a:pt x="1103" y="251"/>
                  </a:lnTo>
                  <a:lnTo>
                    <a:pt x="1105" y="252"/>
                  </a:lnTo>
                  <a:lnTo>
                    <a:pt x="1106" y="252"/>
                  </a:lnTo>
                  <a:lnTo>
                    <a:pt x="1108" y="252"/>
                  </a:lnTo>
                  <a:lnTo>
                    <a:pt x="1109" y="254"/>
                  </a:lnTo>
                  <a:lnTo>
                    <a:pt x="1111" y="254"/>
                  </a:lnTo>
                  <a:lnTo>
                    <a:pt x="1113" y="254"/>
                  </a:lnTo>
                  <a:lnTo>
                    <a:pt x="1113" y="255"/>
                  </a:lnTo>
                  <a:lnTo>
                    <a:pt x="1114" y="255"/>
                  </a:lnTo>
                  <a:lnTo>
                    <a:pt x="1116" y="255"/>
                  </a:lnTo>
                  <a:lnTo>
                    <a:pt x="1117" y="255"/>
                  </a:lnTo>
                  <a:lnTo>
                    <a:pt x="1119" y="255"/>
                  </a:lnTo>
                  <a:lnTo>
                    <a:pt x="1119" y="257"/>
                  </a:lnTo>
                  <a:lnTo>
                    <a:pt x="1120" y="257"/>
                  </a:lnTo>
                  <a:lnTo>
                    <a:pt x="1122" y="257"/>
                  </a:lnTo>
                  <a:lnTo>
                    <a:pt x="1123" y="258"/>
                  </a:lnTo>
                  <a:lnTo>
                    <a:pt x="1125" y="258"/>
                  </a:lnTo>
                  <a:lnTo>
                    <a:pt x="1125" y="260"/>
                  </a:lnTo>
                  <a:lnTo>
                    <a:pt x="1126" y="260"/>
                  </a:lnTo>
                  <a:lnTo>
                    <a:pt x="1128" y="260"/>
                  </a:lnTo>
                  <a:lnTo>
                    <a:pt x="1130" y="260"/>
                  </a:lnTo>
                  <a:lnTo>
                    <a:pt x="1130" y="261"/>
                  </a:lnTo>
                  <a:lnTo>
                    <a:pt x="1131" y="263"/>
                  </a:lnTo>
                  <a:lnTo>
                    <a:pt x="1133" y="263"/>
                  </a:lnTo>
                  <a:lnTo>
                    <a:pt x="1133" y="265"/>
                  </a:lnTo>
                  <a:lnTo>
                    <a:pt x="1134" y="265"/>
                  </a:lnTo>
                  <a:lnTo>
                    <a:pt x="1136" y="265"/>
                  </a:lnTo>
                  <a:lnTo>
                    <a:pt x="1136" y="266"/>
                  </a:lnTo>
                  <a:lnTo>
                    <a:pt x="1137" y="266"/>
                  </a:lnTo>
                  <a:lnTo>
                    <a:pt x="1137" y="266"/>
                  </a:lnTo>
                  <a:lnTo>
                    <a:pt x="1139" y="266"/>
                  </a:lnTo>
                  <a:lnTo>
                    <a:pt x="1140" y="268"/>
                  </a:lnTo>
                  <a:lnTo>
                    <a:pt x="1142" y="268"/>
                  </a:lnTo>
                  <a:lnTo>
                    <a:pt x="1143" y="268"/>
                  </a:lnTo>
                  <a:lnTo>
                    <a:pt x="1145" y="269"/>
                  </a:lnTo>
                  <a:lnTo>
                    <a:pt x="1147" y="269"/>
                  </a:lnTo>
                  <a:lnTo>
                    <a:pt x="1148" y="269"/>
                  </a:lnTo>
                  <a:lnTo>
                    <a:pt x="1148" y="271"/>
                  </a:lnTo>
                  <a:lnTo>
                    <a:pt x="1150" y="271"/>
                  </a:lnTo>
                  <a:lnTo>
                    <a:pt x="1151" y="272"/>
                  </a:lnTo>
                  <a:lnTo>
                    <a:pt x="1153" y="272"/>
                  </a:lnTo>
                  <a:lnTo>
                    <a:pt x="1154" y="272"/>
                  </a:lnTo>
                  <a:lnTo>
                    <a:pt x="1154" y="274"/>
                  </a:lnTo>
                  <a:lnTo>
                    <a:pt x="1156" y="274"/>
                  </a:lnTo>
                  <a:lnTo>
                    <a:pt x="1159" y="274"/>
                  </a:lnTo>
                  <a:lnTo>
                    <a:pt x="1160" y="274"/>
                  </a:lnTo>
                  <a:lnTo>
                    <a:pt x="1162" y="274"/>
                  </a:lnTo>
                  <a:lnTo>
                    <a:pt x="1164" y="274"/>
                  </a:lnTo>
                  <a:lnTo>
                    <a:pt x="1165" y="274"/>
                  </a:lnTo>
                  <a:lnTo>
                    <a:pt x="1167" y="274"/>
                  </a:lnTo>
                  <a:lnTo>
                    <a:pt x="1168" y="274"/>
                  </a:lnTo>
                  <a:lnTo>
                    <a:pt x="1170" y="274"/>
                  </a:lnTo>
                  <a:lnTo>
                    <a:pt x="1171" y="275"/>
                  </a:lnTo>
                  <a:lnTo>
                    <a:pt x="1171" y="274"/>
                  </a:lnTo>
                  <a:lnTo>
                    <a:pt x="1173" y="274"/>
                  </a:lnTo>
                  <a:lnTo>
                    <a:pt x="1173" y="275"/>
                  </a:lnTo>
                  <a:lnTo>
                    <a:pt x="1174" y="275"/>
                  </a:lnTo>
                  <a:lnTo>
                    <a:pt x="1174" y="275"/>
                  </a:lnTo>
                  <a:lnTo>
                    <a:pt x="1176" y="275"/>
                  </a:lnTo>
                  <a:lnTo>
                    <a:pt x="1176" y="277"/>
                  </a:lnTo>
                  <a:lnTo>
                    <a:pt x="1177" y="277"/>
                  </a:lnTo>
                  <a:lnTo>
                    <a:pt x="1177" y="279"/>
                  </a:lnTo>
                  <a:lnTo>
                    <a:pt x="1179" y="279"/>
                  </a:lnTo>
                  <a:lnTo>
                    <a:pt x="1179" y="280"/>
                  </a:lnTo>
                  <a:lnTo>
                    <a:pt x="1177" y="282"/>
                  </a:lnTo>
                  <a:lnTo>
                    <a:pt x="1177" y="283"/>
                  </a:lnTo>
                  <a:lnTo>
                    <a:pt x="1177" y="285"/>
                  </a:lnTo>
                  <a:lnTo>
                    <a:pt x="1177" y="286"/>
                  </a:lnTo>
                  <a:lnTo>
                    <a:pt x="1177" y="288"/>
                  </a:lnTo>
                  <a:lnTo>
                    <a:pt x="1179" y="288"/>
                  </a:lnTo>
                  <a:lnTo>
                    <a:pt x="1181" y="288"/>
                  </a:lnTo>
                  <a:lnTo>
                    <a:pt x="1181" y="289"/>
                  </a:lnTo>
                  <a:lnTo>
                    <a:pt x="1181" y="291"/>
                  </a:lnTo>
                  <a:lnTo>
                    <a:pt x="1182" y="291"/>
                  </a:lnTo>
                  <a:lnTo>
                    <a:pt x="1182" y="292"/>
                  </a:lnTo>
                  <a:lnTo>
                    <a:pt x="1182" y="294"/>
                  </a:lnTo>
                  <a:lnTo>
                    <a:pt x="1182" y="296"/>
                  </a:lnTo>
                  <a:lnTo>
                    <a:pt x="1182" y="297"/>
                  </a:lnTo>
                  <a:lnTo>
                    <a:pt x="1182" y="297"/>
                  </a:lnTo>
                  <a:lnTo>
                    <a:pt x="1182" y="299"/>
                  </a:lnTo>
                  <a:lnTo>
                    <a:pt x="1182" y="300"/>
                  </a:lnTo>
                  <a:lnTo>
                    <a:pt x="1182" y="302"/>
                  </a:lnTo>
                  <a:lnTo>
                    <a:pt x="1184" y="302"/>
                  </a:lnTo>
                  <a:lnTo>
                    <a:pt x="1185" y="302"/>
                  </a:lnTo>
                  <a:lnTo>
                    <a:pt x="1185" y="303"/>
                  </a:lnTo>
                  <a:lnTo>
                    <a:pt x="1187" y="305"/>
                  </a:lnTo>
                  <a:lnTo>
                    <a:pt x="1188" y="306"/>
                  </a:lnTo>
                  <a:lnTo>
                    <a:pt x="1190" y="306"/>
                  </a:lnTo>
                  <a:lnTo>
                    <a:pt x="1190" y="308"/>
                  </a:lnTo>
                  <a:lnTo>
                    <a:pt x="1191" y="310"/>
                  </a:lnTo>
                  <a:lnTo>
                    <a:pt x="1191" y="311"/>
                  </a:lnTo>
                  <a:lnTo>
                    <a:pt x="1193" y="311"/>
                  </a:lnTo>
                  <a:lnTo>
                    <a:pt x="1193" y="313"/>
                  </a:lnTo>
                  <a:lnTo>
                    <a:pt x="1195" y="313"/>
                  </a:lnTo>
                  <a:lnTo>
                    <a:pt x="1196" y="313"/>
                  </a:lnTo>
                  <a:lnTo>
                    <a:pt x="1196" y="314"/>
                  </a:lnTo>
                  <a:lnTo>
                    <a:pt x="1198" y="314"/>
                  </a:lnTo>
                  <a:lnTo>
                    <a:pt x="1199" y="314"/>
                  </a:lnTo>
                  <a:lnTo>
                    <a:pt x="1199" y="316"/>
                  </a:lnTo>
                  <a:lnTo>
                    <a:pt x="1201" y="316"/>
                  </a:lnTo>
                  <a:lnTo>
                    <a:pt x="1201" y="317"/>
                  </a:lnTo>
                  <a:lnTo>
                    <a:pt x="1201" y="319"/>
                  </a:lnTo>
                  <a:lnTo>
                    <a:pt x="1202" y="319"/>
                  </a:lnTo>
                  <a:lnTo>
                    <a:pt x="1202" y="320"/>
                  </a:lnTo>
                  <a:lnTo>
                    <a:pt x="1201" y="322"/>
                  </a:lnTo>
                  <a:lnTo>
                    <a:pt x="1201" y="323"/>
                  </a:lnTo>
                  <a:lnTo>
                    <a:pt x="1202" y="322"/>
                  </a:lnTo>
                  <a:lnTo>
                    <a:pt x="1204" y="322"/>
                  </a:lnTo>
                  <a:lnTo>
                    <a:pt x="1205" y="322"/>
                  </a:lnTo>
                  <a:lnTo>
                    <a:pt x="1207" y="322"/>
                  </a:lnTo>
                  <a:lnTo>
                    <a:pt x="1208" y="323"/>
                  </a:lnTo>
                  <a:lnTo>
                    <a:pt x="1210" y="323"/>
                  </a:lnTo>
                  <a:lnTo>
                    <a:pt x="1210" y="322"/>
                  </a:lnTo>
                  <a:lnTo>
                    <a:pt x="1210" y="320"/>
                  </a:lnTo>
                  <a:lnTo>
                    <a:pt x="1210" y="319"/>
                  </a:lnTo>
                  <a:lnTo>
                    <a:pt x="1212" y="319"/>
                  </a:lnTo>
                  <a:lnTo>
                    <a:pt x="1212" y="317"/>
                  </a:lnTo>
                  <a:lnTo>
                    <a:pt x="1212" y="317"/>
                  </a:lnTo>
                  <a:lnTo>
                    <a:pt x="1212" y="319"/>
                  </a:lnTo>
                  <a:lnTo>
                    <a:pt x="1213" y="319"/>
                  </a:lnTo>
                  <a:lnTo>
                    <a:pt x="1213" y="320"/>
                  </a:lnTo>
                  <a:lnTo>
                    <a:pt x="1215" y="320"/>
                  </a:lnTo>
                  <a:lnTo>
                    <a:pt x="1215" y="322"/>
                  </a:lnTo>
                  <a:lnTo>
                    <a:pt x="1216" y="322"/>
                  </a:lnTo>
                  <a:lnTo>
                    <a:pt x="1216" y="320"/>
                  </a:lnTo>
                  <a:lnTo>
                    <a:pt x="1216" y="319"/>
                  </a:lnTo>
                  <a:lnTo>
                    <a:pt x="1215" y="319"/>
                  </a:lnTo>
                  <a:lnTo>
                    <a:pt x="1215" y="317"/>
                  </a:lnTo>
                  <a:lnTo>
                    <a:pt x="1213" y="317"/>
                  </a:lnTo>
                  <a:lnTo>
                    <a:pt x="1213" y="316"/>
                  </a:lnTo>
                  <a:lnTo>
                    <a:pt x="1215" y="316"/>
                  </a:lnTo>
                  <a:lnTo>
                    <a:pt x="1215" y="314"/>
                  </a:lnTo>
                  <a:lnTo>
                    <a:pt x="1215" y="313"/>
                  </a:lnTo>
                  <a:lnTo>
                    <a:pt x="1216" y="313"/>
                  </a:lnTo>
                  <a:lnTo>
                    <a:pt x="1215" y="311"/>
                  </a:lnTo>
                  <a:lnTo>
                    <a:pt x="1216" y="311"/>
                  </a:lnTo>
                  <a:lnTo>
                    <a:pt x="1216" y="310"/>
                  </a:lnTo>
                  <a:lnTo>
                    <a:pt x="1216" y="308"/>
                  </a:lnTo>
                  <a:lnTo>
                    <a:pt x="1215" y="308"/>
                  </a:lnTo>
                  <a:lnTo>
                    <a:pt x="1216" y="306"/>
                  </a:lnTo>
                  <a:lnTo>
                    <a:pt x="1215" y="306"/>
                  </a:lnTo>
                  <a:lnTo>
                    <a:pt x="1213" y="306"/>
                  </a:lnTo>
                  <a:lnTo>
                    <a:pt x="1213" y="305"/>
                  </a:lnTo>
                  <a:lnTo>
                    <a:pt x="1212" y="305"/>
                  </a:lnTo>
                  <a:lnTo>
                    <a:pt x="1212" y="303"/>
                  </a:lnTo>
                  <a:lnTo>
                    <a:pt x="1212" y="302"/>
                  </a:lnTo>
                  <a:lnTo>
                    <a:pt x="1212" y="300"/>
                  </a:lnTo>
                  <a:lnTo>
                    <a:pt x="1212" y="300"/>
                  </a:lnTo>
                  <a:lnTo>
                    <a:pt x="1212" y="299"/>
                  </a:lnTo>
                  <a:lnTo>
                    <a:pt x="1212" y="297"/>
                  </a:lnTo>
                  <a:lnTo>
                    <a:pt x="1212" y="297"/>
                  </a:lnTo>
                  <a:lnTo>
                    <a:pt x="1210" y="297"/>
                  </a:lnTo>
                  <a:lnTo>
                    <a:pt x="1210" y="296"/>
                  </a:lnTo>
                  <a:lnTo>
                    <a:pt x="1210" y="294"/>
                  </a:lnTo>
                  <a:lnTo>
                    <a:pt x="1208" y="294"/>
                  </a:lnTo>
                  <a:lnTo>
                    <a:pt x="1208" y="292"/>
                  </a:lnTo>
                  <a:lnTo>
                    <a:pt x="1208" y="291"/>
                  </a:lnTo>
                  <a:lnTo>
                    <a:pt x="1208" y="289"/>
                  </a:lnTo>
                  <a:lnTo>
                    <a:pt x="1207" y="289"/>
                  </a:lnTo>
                  <a:lnTo>
                    <a:pt x="1207" y="288"/>
                  </a:lnTo>
                  <a:lnTo>
                    <a:pt x="1205" y="288"/>
                  </a:lnTo>
                  <a:lnTo>
                    <a:pt x="1205" y="286"/>
                  </a:lnTo>
                  <a:lnTo>
                    <a:pt x="1204" y="286"/>
                  </a:lnTo>
                  <a:lnTo>
                    <a:pt x="1204" y="285"/>
                  </a:lnTo>
                  <a:lnTo>
                    <a:pt x="1202" y="285"/>
                  </a:lnTo>
                  <a:lnTo>
                    <a:pt x="1202" y="283"/>
                  </a:lnTo>
                  <a:lnTo>
                    <a:pt x="1202" y="282"/>
                  </a:lnTo>
                  <a:lnTo>
                    <a:pt x="1201" y="282"/>
                  </a:lnTo>
                  <a:lnTo>
                    <a:pt x="1201" y="280"/>
                  </a:lnTo>
                  <a:lnTo>
                    <a:pt x="1202" y="280"/>
                  </a:lnTo>
                  <a:lnTo>
                    <a:pt x="1204" y="280"/>
                  </a:lnTo>
                  <a:lnTo>
                    <a:pt x="1207" y="279"/>
                  </a:lnTo>
                  <a:lnTo>
                    <a:pt x="1208" y="279"/>
                  </a:lnTo>
                  <a:lnTo>
                    <a:pt x="1208" y="277"/>
                  </a:lnTo>
                  <a:lnTo>
                    <a:pt x="1210" y="277"/>
                  </a:lnTo>
                  <a:lnTo>
                    <a:pt x="1212" y="277"/>
                  </a:lnTo>
                  <a:lnTo>
                    <a:pt x="1212" y="275"/>
                  </a:lnTo>
                  <a:lnTo>
                    <a:pt x="1212" y="275"/>
                  </a:lnTo>
                  <a:lnTo>
                    <a:pt x="1213" y="274"/>
                  </a:lnTo>
                  <a:lnTo>
                    <a:pt x="1215" y="274"/>
                  </a:lnTo>
                  <a:lnTo>
                    <a:pt x="1215" y="272"/>
                  </a:lnTo>
                  <a:lnTo>
                    <a:pt x="1216" y="271"/>
                  </a:lnTo>
                  <a:lnTo>
                    <a:pt x="1216" y="269"/>
                  </a:lnTo>
                  <a:lnTo>
                    <a:pt x="1218" y="269"/>
                  </a:lnTo>
                  <a:lnTo>
                    <a:pt x="1219" y="268"/>
                  </a:lnTo>
                  <a:lnTo>
                    <a:pt x="1219" y="266"/>
                  </a:lnTo>
                  <a:lnTo>
                    <a:pt x="1219" y="265"/>
                  </a:lnTo>
                  <a:lnTo>
                    <a:pt x="1221" y="265"/>
                  </a:lnTo>
                  <a:lnTo>
                    <a:pt x="1221" y="263"/>
                  </a:lnTo>
                  <a:lnTo>
                    <a:pt x="1221" y="261"/>
                  </a:lnTo>
                  <a:lnTo>
                    <a:pt x="1221" y="260"/>
                  </a:lnTo>
                  <a:lnTo>
                    <a:pt x="1221" y="260"/>
                  </a:lnTo>
                  <a:lnTo>
                    <a:pt x="1221" y="258"/>
                  </a:lnTo>
                  <a:lnTo>
                    <a:pt x="1219" y="258"/>
                  </a:lnTo>
                  <a:lnTo>
                    <a:pt x="1219" y="257"/>
                  </a:lnTo>
                  <a:lnTo>
                    <a:pt x="1219" y="255"/>
                  </a:lnTo>
                  <a:lnTo>
                    <a:pt x="1219" y="254"/>
                  </a:lnTo>
                  <a:lnTo>
                    <a:pt x="1218" y="254"/>
                  </a:lnTo>
                  <a:lnTo>
                    <a:pt x="1216" y="252"/>
                  </a:lnTo>
                  <a:lnTo>
                    <a:pt x="1218" y="252"/>
                  </a:lnTo>
                  <a:lnTo>
                    <a:pt x="1218" y="251"/>
                  </a:lnTo>
                  <a:lnTo>
                    <a:pt x="1216" y="249"/>
                  </a:lnTo>
                  <a:lnTo>
                    <a:pt x="1215" y="248"/>
                  </a:lnTo>
                  <a:lnTo>
                    <a:pt x="1215" y="246"/>
                  </a:lnTo>
                  <a:lnTo>
                    <a:pt x="1213" y="246"/>
                  </a:lnTo>
                  <a:lnTo>
                    <a:pt x="1213" y="244"/>
                  </a:lnTo>
                  <a:lnTo>
                    <a:pt x="1212" y="244"/>
                  </a:lnTo>
                  <a:lnTo>
                    <a:pt x="1212" y="243"/>
                  </a:lnTo>
                  <a:lnTo>
                    <a:pt x="1212" y="243"/>
                  </a:lnTo>
                  <a:lnTo>
                    <a:pt x="1212" y="241"/>
                  </a:lnTo>
                  <a:lnTo>
                    <a:pt x="1210" y="241"/>
                  </a:lnTo>
                  <a:lnTo>
                    <a:pt x="1208" y="240"/>
                  </a:lnTo>
                  <a:lnTo>
                    <a:pt x="1207" y="240"/>
                  </a:lnTo>
                  <a:lnTo>
                    <a:pt x="1204" y="238"/>
                  </a:lnTo>
                  <a:lnTo>
                    <a:pt x="1204" y="237"/>
                  </a:lnTo>
                  <a:lnTo>
                    <a:pt x="1202" y="237"/>
                  </a:lnTo>
                  <a:lnTo>
                    <a:pt x="1201" y="237"/>
                  </a:lnTo>
                  <a:lnTo>
                    <a:pt x="1199" y="235"/>
                  </a:lnTo>
                  <a:lnTo>
                    <a:pt x="1199" y="234"/>
                  </a:lnTo>
                  <a:lnTo>
                    <a:pt x="1199" y="232"/>
                  </a:lnTo>
                  <a:lnTo>
                    <a:pt x="1198" y="232"/>
                  </a:lnTo>
                  <a:lnTo>
                    <a:pt x="1199" y="231"/>
                  </a:lnTo>
                  <a:lnTo>
                    <a:pt x="1199" y="229"/>
                  </a:lnTo>
                  <a:lnTo>
                    <a:pt x="1201" y="229"/>
                  </a:lnTo>
                  <a:lnTo>
                    <a:pt x="1201" y="227"/>
                  </a:lnTo>
                  <a:lnTo>
                    <a:pt x="1202" y="227"/>
                  </a:lnTo>
                  <a:lnTo>
                    <a:pt x="1202" y="226"/>
                  </a:lnTo>
                  <a:lnTo>
                    <a:pt x="1201" y="224"/>
                  </a:lnTo>
                  <a:lnTo>
                    <a:pt x="1202" y="224"/>
                  </a:lnTo>
                  <a:lnTo>
                    <a:pt x="1202" y="223"/>
                  </a:lnTo>
                  <a:lnTo>
                    <a:pt x="1204" y="223"/>
                  </a:lnTo>
                  <a:lnTo>
                    <a:pt x="1202" y="223"/>
                  </a:lnTo>
                  <a:lnTo>
                    <a:pt x="1204" y="223"/>
                  </a:lnTo>
                  <a:lnTo>
                    <a:pt x="1204" y="221"/>
                  </a:lnTo>
                  <a:lnTo>
                    <a:pt x="1204" y="220"/>
                  </a:lnTo>
                  <a:lnTo>
                    <a:pt x="1202" y="220"/>
                  </a:lnTo>
                  <a:lnTo>
                    <a:pt x="1202" y="218"/>
                  </a:lnTo>
                  <a:lnTo>
                    <a:pt x="1201" y="218"/>
                  </a:lnTo>
                  <a:lnTo>
                    <a:pt x="1201" y="217"/>
                  </a:lnTo>
                  <a:lnTo>
                    <a:pt x="1199" y="217"/>
                  </a:lnTo>
                  <a:lnTo>
                    <a:pt x="1199" y="215"/>
                  </a:lnTo>
                  <a:lnTo>
                    <a:pt x="1201" y="215"/>
                  </a:lnTo>
                  <a:lnTo>
                    <a:pt x="1201" y="213"/>
                  </a:lnTo>
                  <a:lnTo>
                    <a:pt x="1199" y="213"/>
                  </a:lnTo>
                  <a:lnTo>
                    <a:pt x="1198" y="213"/>
                  </a:lnTo>
                  <a:lnTo>
                    <a:pt x="1198" y="212"/>
                  </a:lnTo>
                  <a:lnTo>
                    <a:pt x="1199" y="210"/>
                  </a:lnTo>
                  <a:lnTo>
                    <a:pt x="1196" y="212"/>
                  </a:lnTo>
                  <a:lnTo>
                    <a:pt x="1196" y="210"/>
                  </a:lnTo>
                  <a:lnTo>
                    <a:pt x="1195" y="210"/>
                  </a:lnTo>
                  <a:lnTo>
                    <a:pt x="1195" y="209"/>
                  </a:lnTo>
                  <a:lnTo>
                    <a:pt x="1196" y="209"/>
                  </a:lnTo>
                  <a:lnTo>
                    <a:pt x="1196" y="207"/>
                  </a:lnTo>
                  <a:lnTo>
                    <a:pt x="1196" y="206"/>
                  </a:lnTo>
                  <a:lnTo>
                    <a:pt x="1196" y="204"/>
                  </a:lnTo>
                  <a:lnTo>
                    <a:pt x="1198" y="203"/>
                  </a:lnTo>
                  <a:lnTo>
                    <a:pt x="1196" y="203"/>
                  </a:lnTo>
                  <a:lnTo>
                    <a:pt x="1195" y="201"/>
                  </a:lnTo>
                  <a:lnTo>
                    <a:pt x="1193" y="201"/>
                  </a:lnTo>
                  <a:lnTo>
                    <a:pt x="1193" y="200"/>
                  </a:lnTo>
                  <a:lnTo>
                    <a:pt x="1191" y="200"/>
                  </a:lnTo>
                  <a:lnTo>
                    <a:pt x="1191" y="198"/>
                  </a:lnTo>
                  <a:lnTo>
                    <a:pt x="1190" y="198"/>
                  </a:lnTo>
                  <a:lnTo>
                    <a:pt x="1190" y="196"/>
                  </a:lnTo>
                  <a:lnTo>
                    <a:pt x="1190" y="195"/>
                  </a:lnTo>
                  <a:lnTo>
                    <a:pt x="1190" y="193"/>
                  </a:lnTo>
                  <a:lnTo>
                    <a:pt x="1191" y="193"/>
                  </a:lnTo>
                  <a:lnTo>
                    <a:pt x="1191" y="192"/>
                  </a:lnTo>
                  <a:lnTo>
                    <a:pt x="1190" y="192"/>
                  </a:lnTo>
                  <a:lnTo>
                    <a:pt x="1188" y="192"/>
                  </a:lnTo>
                  <a:lnTo>
                    <a:pt x="1188" y="190"/>
                  </a:lnTo>
                  <a:lnTo>
                    <a:pt x="1190" y="190"/>
                  </a:lnTo>
                  <a:lnTo>
                    <a:pt x="1191" y="190"/>
                  </a:lnTo>
                  <a:lnTo>
                    <a:pt x="1193" y="190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6" y="192"/>
                  </a:lnTo>
                  <a:lnTo>
                    <a:pt x="1198" y="192"/>
                  </a:lnTo>
                  <a:lnTo>
                    <a:pt x="1199" y="192"/>
                  </a:lnTo>
                  <a:lnTo>
                    <a:pt x="1201" y="192"/>
                  </a:lnTo>
                  <a:lnTo>
                    <a:pt x="1202" y="192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5" y="193"/>
                  </a:lnTo>
                  <a:lnTo>
                    <a:pt x="1207" y="193"/>
                  </a:lnTo>
                  <a:lnTo>
                    <a:pt x="1208" y="193"/>
                  </a:lnTo>
                  <a:lnTo>
                    <a:pt x="1208" y="195"/>
                  </a:lnTo>
                  <a:lnTo>
                    <a:pt x="1210" y="193"/>
                  </a:lnTo>
                  <a:lnTo>
                    <a:pt x="1212" y="195"/>
                  </a:lnTo>
                  <a:lnTo>
                    <a:pt x="1212" y="195"/>
                  </a:lnTo>
                  <a:lnTo>
                    <a:pt x="1213" y="195"/>
                  </a:lnTo>
                  <a:lnTo>
                    <a:pt x="1215" y="196"/>
                  </a:lnTo>
                  <a:lnTo>
                    <a:pt x="1215" y="195"/>
                  </a:lnTo>
                  <a:lnTo>
                    <a:pt x="1216" y="195"/>
                  </a:lnTo>
                  <a:lnTo>
                    <a:pt x="1218" y="193"/>
                  </a:lnTo>
                  <a:lnTo>
                    <a:pt x="1219" y="193"/>
                  </a:lnTo>
                  <a:lnTo>
                    <a:pt x="1219" y="192"/>
                  </a:lnTo>
                  <a:lnTo>
                    <a:pt x="1221" y="192"/>
                  </a:lnTo>
                  <a:lnTo>
                    <a:pt x="1222" y="193"/>
                  </a:lnTo>
                  <a:lnTo>
                    <a:pt x="1224" y="193"/>
                  </a:lnTo>
                  <a:lnTo>
                    <a:pt x="1225" y="193"/>
                  </a:lnTo>
                  <a:lnTo>
                    <a:pt x="1225" y="195"/>
                  </a:lnTo>
                  <a:lnTo>
                    <a:pt x="1227" y="195"/>
                  </a:lnTo>
                  <a:lnTo>
                    <a:pt x="1229" y="195"/>
                  </a:lnTo>
                  <a:lnTo>
                    <a:pt x="1229" y="196"/>
                  </a:lnTo>
                  <a:lnTo>
                    <a:pt x="1230" y="196"/>
                  </a:lnTo>
                  <a:lnTo>
                    <a:pt x="1232" y="198"/>
                  </a:lnTo>
                  <a:lnTo>
                    <a:pt x="1230" y="198"/>
                  </a:lnTo>
                  <a:lnTo>
                    <a:pt x="1230" y="200"/>
                  </a:lnTo>
                  <a:lnTo>
                    <a:pt x="1232" y="200"/>
                  </a:lnTo>
                  <a:lnTo>
                    <a:pt x="1232" y="198"/>
                  </a:lnTo>
                  <a:lnTo>
                    <a:pt x="1233" y="198"/>
                  </a:lnTo>
                  <a:lnTo>
                    <a:pt x="1235" y="200"/>
                  </a:lnTo>
                  <a:lnTo>
                    <a:pt x="1235" y="201"/>
                  </a:lnTo>
                  <a:lnTo>
                    <a:pt x="1235" y="203"/>
                  </a:lnTo>
                  <a:lnTo>
                    <a:pt x="1236" y="203"/>
                  </a:lnTo>
                  <a:lnTo>
                    <a:pt x="1238" y="203"/>
                  </a:lnTo>
                  <a:lnTo>
                    <a:pt x="1238" y="201"/>
                  </a:lnTo>
                  <a:lnTo>
                    <a:pt x="1239" y="201"/>
                  </a:lnTo>
                  <a:lnTo>
                    <a:pt x="1241" y="203"/>
                  </a:lnTo>
                  <a:lnTo>
                    <a:pt x="1239" y="203"/>
                  </a:lnTo>
                  <a:lnTo>
                    <a:pt x="1239" y="204"/>
                  </a:lnTo>
                  <a:lnTo>
                    <a:pt x="1241" y="204"/>
                  </a:lnTo>
                  <a:lnTo>
                    <a:pt x="1241" y="206"/>
                  </a:lnTo>
                  <a:lnTo>
                    <a:pt x="1242" y="206"/>
                  </a:lnTo>
                  <a:lnTo>
                    <a:pt x="1244" y="206"/>
                  </a:lnTo>
                  <a:lnTo>
                    <a:pt x="1244" y="207"/>
                  </a:lnTo>
                  <a:lnTo>
                    <a:pt x="1246" y="207"/>
                  </a:lnTo>
                  <a:lnTo>
                    <a:pt x="1247" y="207"/>
                  </a:lnTo>
                  <a:lnTo>
                    <a:pt x="1249" y="207"/>
                  </a:lnTo>
                  <a:lnTo>
                    <a:pt x="1249" y="207"/>
                  </a:lnTo>
                  <a:lnTo>
                    <a:pt x="1249" y="209"/>
                  </a:lnTo>
                  <a:lnTo>
                    <a:pt x="1250" y="209"/>
                  </a:lnTo>
                  <a:lnTo>
                    <a:pt x="1252" y="209"/>
                  </a:lnTo>
                  <a:lnTo>
                    <a:pt x="1253" y="209"/>
                  </a:lnTo>
                  <a:lnTo>
                    <a:pt x="1253" y="210"/>
                  </a:lnTo>
                  <a:lnTo>
                    <a:pt x="1255" y="210"/>
                  </a:lnTo>
                  <a:lnTo>
                    <a:pt x="1256" y="210"/>
                  </a:lnTo>
                  <a:lnTo>
                    <a:pt x="1256" y="209"/>
                  </a:lnTo>
                  <a:lnTo>
                    <a:pt x="1256" y="207"/>
                  </a:lnTo>
                  <a:lnTo>
                    <a:pt x="1258" y="207"/>
                  </a:lnTo>
                  <a:lnTo>
                    <a:pt x="1258" y="209"/>
                  </a:lnTo>
                  <a:lnTo>
                    <a:pt x="1259" y="210"/>
                  </a:lnTo>
                  <a:lnTo>
                    <a:pt x="1259" y="212"/>
                  </a:lnTo>
                  <a:lnTo>
                    <a:pt x="1258" y="212"/>
                  </a:lnTo>
                  <a:lnTo>
                    <a:pt x="1258" y="213"/>
                  </a:lnTo>
                  <a:lnTo>
                    <a:pt x="1258" y="215"/>
                  </a:lnTo>
                  <a:lnTo>
                    <a:pt x="1259" y="215"/>
                  </a:lnTo>
                  <a:lnTo>
                    <a:pt x="1259" y="217"/>
                  </a:lnTo>
                  <a:lnTo>
                    <a:pt x="1259" y="218"/>
                  </a:lnTo>
                  <a:lnTo>
                    <a:pt x="1261" y="218"/>
                  </a:lnTo>
                  <a:lnTo>
                    <a:pt x="1261" y="220"/>
                  </a:lnTo>
                  <a:lnTo>
                    <a:pt x="1259" y="220"/>
                  </a:lnTo>
                  <a:lnTo>
                    <a:pt x="1261" y="221"/>
                  </a:lnTo>
                  <a:lnTo>
                    <a:pt x="1263" y="221"/>
                  </a:lnTo>
                  <a:lnTo>
                    <a:pt x="1263" y="223"/>
                  </a:lnTo>
                  <a:lnTo>
                    <a:pt x="1263" y="223"/>
                  </a:lnTo>
                  <a:lnTo>
                    <a:pt x="1264" y="223"/>
                  </a:lnTo>
                  <a:lnTo>
                    <a:pt x="1264" y="224"/>
                  </a:lnTo>
                  <a:lnTo>
                    <a:pt x="1263" y="224"/>
                  </a:lnTo>
                  <a:lnTo>
                    <a:pt x="1263" y="226"/>
                  </a:lnTo>
                  <a:lnTo>
                    <a:pt x="1264" y="226"/>
                  </a:lnTo>
                  <a:lnTo>
                    <a:pt x="1264" y="227"/>
                  </a:lnTo>
                  <a:lnTo>
                    <a:pt x="1266" y="227"/>
                  </a:lnTo>
                  <a:lnTo>
                    <a:pt x="1266" y="226"/>
                  </a:lnTo>
                  <a:lnTo>
                    <a:pt x="1267" y="226"/>
                  </a:lnTo>
                  <a:lnTo>
                    <a:pt x="1267" y="227"/>
                  </a:lnTo>
                  <a:lnTo>
                    <a:pt x="1266" y="229"/>
                  </a:lnTo>
                  <a:lnTo>
                    <a:pt x="1267" y="229"/>
                  </a:lnTo>
                  <a:lnTo>
                    <a:pt x="1267" y="231"/>
                  </a:lnTo>
                  <a:lnTo>
                    <a:pt x="1267" y="232"/>
                  </a:lnTo>
                  <a:lnTo>
                    <a:pt x="1267" y="234"/>
                  </a:lnTo>
                  <a:lnTo>
                    <a:pt x="1266" y="232"/>
                  </a:lnTo>
                  <a:lnTo>
                    <a:pt x="1266" y="231"/>
                  </a:lnTo>
                  <a:lnTo>
                    <a:pt x="1264" y="231"/>
                  </a:lnTo>
                  <a:lnTo>
                    <a:pt x="1264" y="232"/>
                  </a:lnTo>
                  <a:lnTo>
                    <a:pt x="1264" y="234"/>
                  </a:lnTo>
                  <a:lnTo>
                    <a:pt x="1266" y="234"/>
                  </a:lnTo>
                  <a:lnTo>
                    <a:pt x="1266" y="235"/>
                  </a:lnTo>
                  <a:lnTo>
                    <a:pt x="1267" y="235"/>
                  </a:lnTo>
                  <a:lnTo>
                    <a:pt x="1267" y="234"/>
                  </a:lnTo>
                  <a:lnTo>
                    <a:pt x="1269" y="234"/>
                  </a:lnTo>
                  <a:lnTo>
                    <a:pt x="1269" y="232"/>
                  </a:lnTo>
                  <a:lnTo>
                    <a:pt x="1270" y="232"/>
                  </a:lnTo>
                  <a:lnTo>
                    <a:pt x="1272" y="232"/>
                  </a:lnTo>
                  <a:lnTo>
                    <a:pt x="1273" y="232"/>
                  </a:lnTo>
                  <a:lnTo>
                    <a:pt x="1275" y="232"/>
                  </a:lnTo>
                  <a:lnTo>
                    <a:pt x="1277" y="232"/>
                  </a:lnTo>
                  <a:lnTo>
                    <a:pt x="1277" y="234"/>
                  </a:lnTo>
                  <a:lnTo>
                    <a:pt x="1278" y="234"/>
                  </a:lnTo>
                  <a:lnTo>
                    <a:pt x="1278" y="235"/>
                  </a:lnTo>
                  <a:lnTo>
                    <a:pt x="1280" y="235"/>
                  </a:lnTo>
                  <a:lnTo>
                    <a:pt x="1280" y="237"/>
                  </a:lnTo>
                  <a:lnTo>
                    <a:pt x="1280" y="238"/>
                  </a:lnTo>
                  <a:lnTo>
                    <a:pt x="1280" y="240"/>
                  </a:lnTo>
                  <a:lnTo>
                    <a:pt x="1280" y="241"/>
                  </a:lnTo>
                  <a:lnTo>
                    <a:pt x="1281" y="241"/>
                  </a:lnTo>
                  <a:lnTo>
                    <a:pt x="1281" y="240"/>
                  </a:lnTo>
                  <a:lnTo>
                    <a:pt x="1281" y="238"/>
                  </a:lnTo>
                  <a:lnTo>
                    <a:pt x="1280" y="237"/>
                  </a:lnTo>
                  <a:lnTo>
                    <a:pt x="1281" y="237"/>
                  </a:lnTo>
                  <a:lnTo>
                    <a:pt x="1283" y="237"/>
                  </a:lnTo>
                  <a:lnTo>
                    <a:pt x="1283" y="238"/>
                  </a:lnTo>
                  <a:lnTo>
                    <a:pt x="1284" y="238"/>
                  </a:lnTo>
                  <a:lnTo>
                    <a:pt x="1284" y="240"/>
                  </a:lnTo>
                  <a:lnTo>
                    <a:pt x="1286" y="240"/>
                  </a:lnTo>
                  <a:lnTo>
                    <a:pt x="1286" y="240"/>
                  </a:lnTo>
                  <a:lnTo>
                    <a:pt x="1286" y="238"/>
                  </a:lnTo>
                  <a:lnTo>
                    <a:pt x="1287" y="238"/>
                  </a:lnTo>
                  <a:lnTo>
                    <a:pt x="1289" y="238"/>
                  </a:lnTo>
                  <a:lnTo>
                    <a:pt x="1289" y="237"/>
                  </a:lnTo>
                  <a:lnTo>
                    <a:pt x="1290" y="237"/>
                  </a:lnTo>
                  <a:lnTo>
                    <a:pt x="1290" y="235"/>
                  </a:lnTo>
                  <a:lnTo>
                    <a:pt x="1290" y="234"/>
                  </a:lnTo>
                  <a:lnTo>
                    <a:pt x="1290" y="232"/>
                  </a:lnTo>
                  <a:lnTo>
                    <a:pt x="1292" y="232"/>
                  </a:lnTo>
                  <a:lnTo>
                    <a:pt x="1292" y="234"/>
                  </a:lnTo>
                  <a:lnTo>
                    <a:pt x="1294" y="234"/>
                  </a:lnTo>
                  <a:lnTo>
                    <a:pt x="1294" y="232"/>
                  </a:lnTo>
                  <a:lnTo>
                    <a:pt x="1295" y="232"/>
                  </a:lnTo>
                  <a:lnTo>
                    <a:pt x="1295" y="231"/>
                  </a:lnTo>
                  <a:lnTo>
                    <a:pt x="1297" y="231"/>
                  </a:lnTo>
                  <a:lnTo>
                    <a:pt x="1298" y="231"/>
                  </a:lnTo>
                  <a:lnTo>
                    <a:pt x="1298" y="229"/>
                  </a:lnTo>
                  <a:lnTo>
                    <a:pt x="1297" y="229"/>
                  </a:lnTo>
                  <a:lnTo>
                    <a:pt x="1295" y="229"/>
                  </a:lnTo>
                  <a:lnTo>
                    <a:pt x="1295" y="227"/>
                  </a:lnTo>
                  <a:lnTo>
                    <a:pt x="1295" y="226"/>
                  </a:lnTo>
                  <a:lnTo>
                    <a:pt x="1297" y="226"/>
                  </a:lnTo>
                  <a:lnTo>
                    <a:pt x="1298" y="226"/>
                  </a:lnTo>
                  <a:lnTo>
                    <a:pt x="1298" y="224"/>
                  </a:lnTo>
                  <a:lnTo>
                    <a:pt x="1297" y="224"/>
                  </a:lnTo>
                  <a:lnTo>
                    <a:pt x="1295" y="224"/>
                  </a:lnTo>
                  <a:lnTo>
                    <a:pt x="1295" y="223"/>
                  </a:lnTo>
                  <a:lnTo>
                    <a:pt x="1294" y="223"/>
                  </a:lnTo>
                  <a:lnTo>
                    <a:pt x="1294" y="223"/>
                  </a:lnTo>
                  <a:lnTo>
                    <a:pt x="1295" y="223"/>
                  </a:lnTo>
                  <a:lnTo>
                    <a:pt x="1295" y="221"/>
                  </a:lnTo>
                  <a:lnTo>
                    <a:pt x="1295" y="220"/>
                  </a:lnTo>
                  <a:lnTo>
                    <a:pt x="1295" y="218"/>
                  </a:lnTo>
                  <a:lnTo>
                    <a:pt x="1295" y="217"/>
                  </a:lnTo>
                  <a:lnTo>
                    <a:pt x="1297" y="217"/>
                  </a:lnTo>
                  <a:lnTo>
                    <a:pt x="1295" y="215"/>
                  </a:lnTo>
                  <a:lnTo>
                    <a:pt x="1297" y="215"/>
                  </a:lnTo>
                  <a:lnTo>
                    <a:pt x="1298" y="215"/>
                  </a:lnTo>
                  <a:lnTo>
                    <a:pt x="1298" y="217"/>
                  </a:lnTo>
                  <a:lnTo>
                    <a:pt x="1297" y="218"/>
                  </a:lnTo>
                  <a:lnTo>
                    <a:pt x="1298" y="218"/>
                  </a:lnTo>
                  <a:lnTo>
                    <a:pt x="1300" y="218"/>
                  </a:lnTo>
                  <a:lnTo>
                    <a:pt x="1300" y="220"/>
                  </a:lnTo>
                  <a:lnTo>
                    <a:pt x="1298" y="220"/>
                  </a:lnTo>
                  <a:lnTo>
                    <a:pt x="1298" y="221"/>
                  </a:lnTo>
                  <a:lnTo>
                    <a:pt x="1300" y="220"/>
                  </a:lnTo>
                  <a:lnTo>
                    <a:pt x="1301" y="221"/>
                  </a:lnTo>
                  <a:lnTo>
                    <a:pt x="1303" y="221"/>
                  </a:lnTo>
                  <a:lnTo>
                    <a:pt x="1304" y="221"/>
                  </a:lnTo>
                  <a:lnTo>
                    <a:pt x="1304" y="223"/>
                  </a:lnTo>
                  <a:lnTo>
                    <a:pt x="1306" y="223"/>
                  </a:lnTo>
                  <a:lnTo>
                    <a:pt x="1306" y="223"/>
                  </a:lnTo>
                  <a:lnTo>
                    <a:pt x="1307" y="223"/>
                  </a:lnTo>
                  <a:lnTo>
                    <a:pt x="1307" y="224"/>
                  </a:lnTo>
                  <a:lnTo>
                    <a:pt x="1309" y="224"/>
                  </a:lnTo>
                  <a:lnTo>
                    <a:pt x="1309" y="226"/>
                  </a:lnTo>
                  <a:lnTo>
                    <a:pt x="1311" y="226"/>
                  </a:lnTo>
                  <a:lnTo>
                    <a:pt x="1312" y="226"/>
                  </a:lnTo>
                  <a:lnTo>
                    <a:pt x="1312" y="227"/>
                  </a:lnTo>
                  <a:lnTo>
                    <a:pt x="1314" y="227"/>
                  </a:lnTo>
                  <a:lnTo>
                    <a:pt x="1314" y="229"/>
                  </a:lnTo>
                  <a:lnTo>
                    <a:pt x="1312" y="231"/>
                  </a:lnTo>
                  <a:lnTo>
                    <a:pt x="1314" y="231"/>
                  </a:lnTo>
                  <a:lnTo>
                    <a:pt x="1314" y="229"/>
                  </a:lnTo>
                  <a:lnTo>
                    <a:pt x="1315" y="229"/>
                  </a:lnTo>
                  <a:lnTo>
                    <a:pt x="1315" y="231"/>
                  </a:lnTo>
                  <a:lnTo>
                    <a:pt x="1317" y="231"/>
                  </a:lnTo>
                  <a:lnTo>
                    <a:pt x="1317" y="232"/>
                  </a:lnTo>
                  <a:lnTo>
                    <a:pt x="1318" y="232"/>
                  </a:lnTo>
                  <a:lnTo>
                    <a:pt x="1320" y="232"/>
                  </a:lnTo>
                  <a:lnTo>
                    <a:pt x="1320" y="234"/>
                  </a:lnTo>
                  <a:lnTo>
                    <a:pt x="1321" y="234"/>
                  </a:lnTo>
                  <a:lnTo>
                    <a:pt x="1321" y="235"/>
                  </a:lnTo>
                  <a:lnTo>
                    <a:pt x="1320" y="235"/>
                  </a:lnTo>
                  <a:lnTo>
                    <a:pt x="1320" y="237"/>
                  </a:lnTo>
                  <a:lnTo>
                    <a:pt x="1321" y="237"/>
                  </a:lnTo>
                  <a:lnTo>
                    <a:pt x="1323" y="237"/>
                  </a:lnTo>
                  <a:lnTo>
                    <a:pt x="1323" y="237"/>
                  </a:lnTo>
                  <a:lnTo>
                    <a:pt x="1323" y="238"/>
                  </a:lnTo>
                  <a:lnTo>
                    <a:pt x="1323" y="240"/>
                  </a:lnTo>
                  <a:lnTo>
                    <a:pt x="1321" y="241"/>
                  </a:lnTo>
                  <a:lnTo>
                    <a:pt x="1321" y="243"/>
                  </a:lnTo>
                  <a:lnTo>
                    <a:pt x="1323" y="243"/>
                  </a:lnTo>
                  <a:lnTo>
                    <a:pt x="1323" y="241"/>
                  </a:lnTo>
                  <a:lnTo>
                    <a:pt x="1323" y="241"/>
                  </a:lnTo>
                  <a:lnTo>
                    <a:pt x="1324" y="241"/>
                  </a:lnTo>
                  <a:lnTo>
                    <a:pt x="1324" y="240"/>
                  </a:lnTo>
                  <a:lnTo>
                    <a:pt x="1326" y="240"/>
                  </a:lnTo>
                  <a:lnTo>
                    <a:pt x="1326" y="241"/>
                  </a:lnTo>
                  <a:lnTo>
                    <a:pt x="1328" y="241"/>
                  </a:lnTo>
                  <a:lnTo>
                    <a:pt x="1328" y="243"/>
                  </a:lnTo>
                  <a:lnTo>
                    <a:pt x="1329" y="243"/>
                  </a:lnTo>
                  <a:lnTo>
                    <a:pt x="1331" y="243"/>
                  </a:lnTo>
                  <a:lnTo>
                    <a:pt x="1331" y="244"/>
                  </a:lnTo>
                  <a:lnTo>
                    <a:pt x="1332" y="246"/>
                  </a:lnTo>
                  <a:lnTo>
                    <a:pt x="1332" y="248"/>
                  </a:lnTo>
                  <a:lnTo>
                    <a:pt x="1331" y="248"/>
                  </a:lnTo>
                  <a:lnTo>
                    <a:pt x="1331" y="249"/>
                  </a:lnTo>
                  <a:lnTo>
                    <a:pt x="1332" y="249"/>
                  </a:lnTo>
                  <a:lnTo>
                    <a:pt x="1332" y="248"/>
                  </a:lnTo>
                  <a:lnTo>
                    <a:pt x="1334" y="248"/>
                  </a:lnTo>
                  <a:lnTo>
                    <a:pt x="1334" y="249"/>
                  </a:lnTo>
                  <a:lnTo>
                    <a:pt x="1335" y="251"/>
                  </a:lnTo>
                  <a:lnTo>
                    <a:pt x="1334" y="251"/>
                  </a:lnTo>
                  <a:lnTo>
                    <a:pt x="1334" y="252"/>
                  </a:lnTo>
                  <a:lnTo>
                    <a:pt x="1335" y="252"/>
                  </a:lnTo>
                  <a:lnTo>
                    <a:pt x="1337" y="252"/>
                  </a:lnTo>
                  <a:lnTo>
                    <a:pt x="1338" y="252"/>
                  </a:lnTo>
                  <a:lnTo>
                    <a:pt x="1340" y="252"/>
                  </a:lnTo>
                  <a:lnTo>
                    <a:pt x="1340" y="254"/>
                  </a:lnTo>
                  <a:lnTo>
                    <a:pt x="1341" y="254"/>
                  </a:lnTo>
                  <a:lnTo>
                    <a:pt x="1341" y="255"/>
                  </a:lnTo>
                  <a:lnTo>
                    <a:pt x="1341" y="257"/>
                  </a:lnTo>
                  <a:lnTo>
                    <a:pt x="1341" y="258"/>
                  </a:lnTo>
                  <a:lnTo>
                    <a:pt x="1340" y="258"/>
                  </a:lnTo>
                  <a:lnTo>
                    <a:pt x="1338" y="258"/>
                  </a:lnTo>
                  <a:lnTo>
                    <a:pt x="1337" y="258"/>
                  </a:lnTo>
                  <a:lnTo>
                    <a:pt x="1335" y="258"/>
                  </a:lnTo>
                  <a:lnTo>
                    <a:pt x="1334" y="257"/>
                  </a:lnTo>
                  <a:lnTo>
                    <a:pt x="1334" y="258"/>
                  </a:lnTo>
                  <a:lnTo>
                    <a:pt x="1335" y="258"/>
                  </a:lnTo>
                  <a:lnTo>
                    <a:pt x="1337" y="260"/>
                  </a:lnTo>
                  <a:lnTo>
                    <a:pt x="1338" y="260"/>
                  </a:lnTo>
                  <a:lnTo>
                    <a:pt x="1338" y="260"/>
                  </a:lnTo>
                  <a:lnTo>
                    <a:pt x="1340" y="260"/>
                  </a:lnTo>
                  <a:lnTo>
                    <a:pt x="1341" y="260"/>
                  </a:lnTo>
                  <a:lnTo>
                    <a:pt x="1341" y="261"/>
                  </a:lnTo>
                  <a:lnTo>
                    <a:pt x="1341" y="263"/>
                  </a:lnTo>
                  <a:lnTo>
                    <a:pt x="1343" y="263"/>
                  </a:lnTo>
                  <a:lnTo>
                    <a:pt x="1345" y="263"/>
                  </a:lnTo>
                  <a:lnTo>
                    <a:pt x="1346" y="263"/>
                  </a:lnTo>
                  <a:lnTo>
                    <a:pt x="1345" y="265"/>
                  </a:lnTo>
                  <a:lnTo>
                    <a:pt x="1346" y="265"/>
                  </a:lnTo>
                  <a:lnTo>
                    <a:pt x="1346" y="266"/>
                  </a:lnTo>
                  <a:lnTo>
                    <a:pt x="1348" y="266"/>
                  </a:lnTo>
                  <a:lnTo>
                    <a:pt x="1348" y="265"/>
                  </a:lnTo>
                  <a:lnTo>
                    <a:pt x="1349" y="266"/>
                  </a:lnTo>
                  <a:lnTo>
                    <a:pt x="1351" y="266"/>
                  </a:lnTo>
                  <a:lnTo>
                    <a:pt x="1352" y="266"/>
                  </a:lnTo>
                  <a:lnTo>
                    <a:pt x="1352" y="268"/>
                  </a:lnTo>
                  <a:lnTo>
                    <a:pt x="1354" y="268"/>
                  </a:lnTo>
                  <a:lnTo>
                    <a:pt x="1354" y="269"/>
                  </a:lnTo>
                  <a:lnTo>
                    <a:pt x="1355" y="269"/>
                  </a:lnTo>
                  <a:lnTo>
                    <a:pt x="1355" y="268"/>
                  </a:lnTo>
                  <a:lnTo>
                    <a:pt x="1357" y="269"/>
                  </a:lnTo>
                  <a:lnTo>
                    <a:pt x="1357" y="271"/>
                  </a:lnTo>
                  <a:lnTo>
                    <a:pt x="1358" y="271"/>
                  </a:lnTo>
                  <a:lnTo>
                    <a:pt x="1358" y="272"/>
                  </a:lnTo>
                  <a:lnTo>
                    <a:pt x="1358" y="274"/>
                  </a:lnTo>
                  <a:lnTo>
                    <a:pt x="1357" y="274"/>
                  </a:lnTo>
                  <a:lnTo>
                    <a:pt x="1357" y="275"/>
                  </a:lnTo>
                  <a:lnTo>
                    <a:pt x="1357" y="277"/>
                  </a:lnTo>
                  <a:lnTo>
                    <a:pt x="1358" y="277"/>
                  </a:lnTo>
                  <a:lnTo>
                    <a:pt x="1358" y="275"/>
                  </a:lnTo>
                  <a:lnTo>
                    <a:pt x="1360" y="274"/>
                  </a:lnTo>
                  <a:lnTo>
                    <a:pt x="1360" y="275"/>
                  </a:lnTo>
                  <a:lnTo>
                    <a:pt x="1360" y="277"/>
                  </a:lnTo>
                  <a:lnTo>
                    <a:pt x="1360" y="275"/>
                  </a:lnTo>
                  <a:lnTo>
                    <a:pt x="1360" y="275"/>
                  </a:lnTo>
                  <a:lnTo>
                    <a:pt x="1360" y="274"/>
                  </a:lnTo>
                  <a:lnTo>
                    <a:pt x="1362" y="274"/>
                  </a:lnTo>
                  <a:lnTo>
                    <a:pt x="1363" y="274"/>
                  </a:lnTo>
                  <a:lnTo>
                    <a:pt x="1363" y="275"/>
                  </a:lnTo>
                  <a:lnTo>
                    <a:pt x="1365" y="275"/>
                  </a:lnTo>
                  <a:lnTo>
                    <a:pt x="1366" y="275"/>
                  </a:lnTo>
                  <a:lnTo>
                    <a:pt x="1366" y="274"/>
                  </a:lnTo>
                  <a:lnTo>
                    <a:pt x="1368" y="274"/>
                  </a:lnTo>
                  <a:lnTo>
                    <a:pt x="1368" y="275"/>
                  </a:lnTo>
                  <a:lnTo>
                    <a:pt x="1368" y="277"/>
                  </a:lnTo>
                  <a:lnTo>
                    <a:pt x="1369" y="277"/>
                  </a:lnTo>
                  <a:lnTo>
                    <a:pt x="1368" y="275"/>
                  </a:lnTo>
                  <a:lnTo>
                    <a:pt x="1369" y="275"/>
                  </a:lnTo>
                  <a:lnTo>
                    <a:pt x="1371" y="275"/>
                  </a:lnTo>
                  <a:lnTo>
                    <a:pt x="1371" y="277"/>
                  </a:lnTo>
                  <a:lnTo>
                    <a:pt x="1371" y="279"/>
                  </a:lnTo>
                  <a:lnTo>
                    <a:pt x="1372" y="279"/>
                  </a:lnTo>
                  <a:lnTo>
                    <a:pt x="1374" y="279"/>
                  </a:lnTo>
                  <a:lnTo>
                    <a:pt x="1374" y="280"/>
                  </a:lnTo>
                  <a:lnTo>
                    <a:pt x="1376" y="280"/>
                  </a:lnTo>
                  <a:lnTo>
                    <a:pt x="1377" y="280"/>
                  </a:lnTo>
                  <a:lnTo>
                    <a:pt x="1379" y="280"/>
                  </a:lnTo>
                  <a:lnTo>
                    <a:pt x="1379" y="279"/>
                  </a:lnTo>
                  <a:lnTo>
                    <a:pt x="1380" y="279"/>
                  </a:lnTo>
                  <a:lnTo>
                    <a:pt x="1380" y="280"/>
                  </a:lnTo>
                  <a:lnTo>
                    <a:pt x="1382" y="280"/>
                  </a:lnTo>
                  <a:lnTo>
                    <a:pt x="1383" y="282"/>
                  </a:lnTo>
                  <a:lnTo>
                    <a:pt x="1385" y="282"/>
                  </a:lnTo>
                  <a:lnTo>
                    <a:pt x="1386" y="282"/>
                  </a:lnTo>
                  <a:lnTo>
                    <a:pt x="1386" y="283"/>
                  </a:lnTo>
                  <a:lnTo>
                    <a:pt x="1388" y="283"/>
                  </a:lnTo>
                  <a:lnTo>
                    <a:pt x="1386" y="285"/>
                  </a:lnTo>
                  <a:lnTo>
                    <a:pt x="1385" y="285"/>
                  </a:lnTo>
                  <a:lnTo>
                    <a:pt x="1383" y="285"/>
                  </a:lnTo>
                  <a:lnTo>
                    <a:pt x="1382" y="285"/>
                  </a:lnTo>
                  <a:lnTo>
                    <a:pt x="1380" y="285"/>
                  </a:lnTo>
                  <a:lnTo>
                    <a:pt x="1380" y="286"/>
                  </a:lnTo>
                  <a:lnTo>
                    <a:pt x="1379" y="286"/>
                  </a:lnTo>
                  <a:lnTo>
                    <a:pt x="1379" y="288"/>
                  </a:lnTo>
                  <a:lnTo>
                    <a:pt x="1379" y="289"/>
                  </a:lnTo>
                  <a:lnTo>
                    <a:pt x="1377" y="289"/>
                  </a:lnTo>
                  <a:lnTo>
                    <a:pt x="1376" y="289"/>
                  </a:lnTo>
                  <a:lnTo>
                    <a:pt x="1376" y="291"/>
                  </a:lnTo>
                  <a:lnTo>
                    <a:pt x="1374" y="291"/>
                  </a:lnTo>
                  <a:lnTo>
                    <a:pt x="1372" y="291"/>
                  </a:lnTo>
                  <a:lnTo>
                    <a:pt x="1372" y="292"/>
                  </a:lnTo>
                  <a:lnTo>
                    <a:pt x="1371" y="291"/>
                  </a:lnTo>
                  <a:lnTo>
                    <a:pt x="1369" y="291"/>
                  </a:lnTo>
                  <a:lnTo>
                    <a:pt x="1369" y="292"/>
                  </a:lnTo>
                  <a:lnTo>
                    <a:pt x="1368" y="292"/>
                  </a:lnTo>
                  <a:lnTo>
                    <a:pt x="1368" y="294"/>
                  </a:lnTo>
                  <a:lnTo>
                    <a:pt x="1366" y="294"/>
                  </a:lnTo>
                  <a:lnTo>
                    <a:pt x="1368" y="296"/>
                  </a:lnTo>
                  <a:lnTo>
                    <a:pt x="1368" y="294"/>
                  </a:lnTo>
                  <a:lnTo>
                    <a:pt x="1369" y="294"/>
                  </a:lnTo>
                  <a:lnTo>
                    <a:pt x="1369" y="296"/>
                  </a:lnTo>
                  <a:lnTo>
                    <a:pt x="1368" y="297"/>
                  </a:lnTo>
                  <a:lnTo>
                    <a:pt x="1369" y="297"/>
                  </a:lnTo>
                  <a:lnTo>
                    <a:pt x="1371" y="297"/>
                  </a:lnTo>
                  <a:lnTo>
                    <a:pt x="1371" y="296"/>
                  </a:lnTo>
                  <a:lnTo>
                    <a:pt x="1372" y="296"/>
                  </a:lnTo>
                  <a:lnTo>
                    <a:pt x="1374" y="296"/>
                  </a:lnTo>
                  <a:lnTo>
                    <a:pt x="1374" y="294"/>
                  </a:lnTo>
                  <a:lnTo>
                    <a:pt x="1376" y="294"/>
                  </a:lnTo>
                  <a:lnTo>
                    <a:pt x="1377" y="294"/>
                  </a:lnTo>
                  <a:lnTo>
                    <a:pt x="1377" y="292"/>
                  </a:lnTo>
                  <a:lnTo>
                    <a:pt x="1377" y="291"/>
                  </a:lnTo>
                  <a:lnTo>
                    <a:pt x="1379" y="289"/>
                  </a:lnTo>
                  <a:lnTo>
                    <a:pt x="1380" y="289"/>
                  </a:lnTo>
                  <a:lnTo>
                    <a:pt x="1382" y="289"/>
                  </a:lnTo>
                  <a:lnTo>
                    <a:pt x="1383" y="288"/>
                  </a:lnTo>
                  <a:lnTo>
                    <a:pt x="1386" y="289"/>
                  </a:lnTo>
                  <a:lnTo>
                    <a:pt x="1386" y="288"/>
                  </a:lnTo>
                  <a:lnTo>
                    <a:pt x="1388" y="288"/>
                  </a:lnTo>
                  <a:lnTo>
                    <a:pt x="1389" y="288"/>
                  </a:lnTo>
                  <a:lnTo>
                    <a:pt x="1389" y="289"/>
                  </a:lnTo>
                  <a:lnTo>
                    <a:pt x="1391" y="289"/>
                  </a:lnTo>
                  <a:lnTo>
                    <a:pt x="1393" y="289"/>
                  </a:lnTo>
                  <a:lnTo>
                    <a:pt x="1393" y="291"/>
                  </a:lnTo>
                  <a:lnTo>
                    <a:pt x="1394" y="292"/>
                  </a:lnTo>
                  <a:lnTo>
                    <a:pt x="1393" y="292"/>
                  </a:lnTo>
                  <a:lnTo>
                    <a:pt x="1393" y="294"/>
                  </a:lnTo>
                  <a:lnTo>
                    <a:pt x="1393" y="296"/>
                  </a:lnTo>
                  <a:lnTo>
                    <a:pt x="1394" y="296"/>
                  </a:lnTo>
                  <a:lnTo>
                    <a:pt x="1394" y="294"/>
                  </a:lnTo>
                  <a:lnTo>
                    <a:pt x="1396" y="294"/>
                  </a:lnTo>
                  <a:lnTo>
                    <a:pt x="1396" y="292"/>
                  </a:lnTo>
                  <a:lnTo>
                    <a:pt x="1397" y="292"/>
                  </a:lnTo>
                  <a:lnTo>
                    <a:pt x="1397" y="292"/>
                  </a:lnTo>
                  <a:lnTo>
                    <a:pt x="1397" y="294"/>
                  </a:lnTo>
                  <a:lnTo>
                    <a:pt x="1399" y="294"/>
                  </a:lnTo>
                  <a:lnTo>
                    <a:pt x="1400" y="294"/>
                  </a:lnTo>
                  <a:lnTo>
                    <a:pt x="1402" y="294"/>
                  </a:lnTo>
                  <a:lnTo>
                    <a:pt x="1403" y="294"/>
                  </a:lnTo>
                  <a:lnTo>
                    <a:pt x="1403" y="296"/>
                  </a:lnTo>
                  <a:lnTo>
                    <a:pt x="1405" y="296"/>
                  </a:lnTo>
                  <a:lnTo>
                    <a:pt x="1405" y="297"/>
                  </a:lnTo>
                  <a:lnTo>
                    <a:pt x="1406" y="297"/>
                  </a:lnTo>
                  <a:lnTo>
                    <a:pt x="1405" y="297"/>
                  </a:lnTo>
                  <a:lnTo>
                    <a:pt x="1406" y="297"/>
                  </a:lnTo>
                  <a:lnTo>
                    <a:pt x="1406" y="299"/>
                  </a:lnTo>
                  <a:lnTo>
                    <a:pt x="1406" y="300"/>
                  </a:lnTo>
                  <a:lnTo>
                    <a:pt x="1408" y="300"/>
                  </a:lnTo>
                  <a:lnTo>
                    <a:pt x="1408" y="302"/>
                  </a:lnTo>
                  <a:lnTo>
                    <a:pt x="1408" y="303"/>
                  </a:lnTo>
                  <a:lnTo>
                    <a:pt x="1408" y="305"/>
                  </a:lnTo>
                  <a:lnTo>
                    <a:pt x="1408" y="306"/>
                  </a:lnTo>
                  <a:lnTo>
                    <a:pt x="1410" y="306"/>
                  </a:lnTo>
                  <a:lnTo>
                    <a:pt x="1411" y="306"/>
                  </a:lnTo>
                  <a:lnTo>
                    <a:pt x="1411" y="308"/>
                  </a:lnTo>
                  <a:lnTo>
                    <a:pt x="1411" y="310"/>
                  </a:lnTo>
                  <a:lnTo>
                    <a:pt x="1413" y="310"/>
                  </a:lnTo>
                  <a:lnTo>
                    <a:pt x="1413" y="311"/>
                  </a:lnTo>
                  <a:lnTo>
                    <a:pt x="1414" y="311"/>
                  </a:lnTo>
                  <a:lnTo>
                    <a:pt x="1414" y="313"/>
                  </a:lnTo>
                  <a:lnTo>
                    <a:pt x="1413" y="313"/>
                  </a:lnTo>
                  <a:lnTo>
                    <a:pt x="1413" y="314"/>
                  </a:lnTo>
                  <a:lnTo>
                    <a:pt x="1411" y="314"/>
                  </a:lnTo>
                  <a:lnTo>
                    <a:pt x="1411" y="316"/>
                  </a:lnTo>
                  <a:lnTo>
                    <a:pt x="1410" y="316"/>
                  </a:lnTo>
                  <a:lnTo>
                    <a:pt x="1410" y="317"/>
                  </a:lnTo>
                  <a:lnTo>
                    <a:pt x="1408" y="317"/>
                  </a:lnTo>
                  <a:lnTo>
                    <a:pt x="1408" y="319"/>
                  </a:lnTo>
                  <a:lnTo>
                    <a:pt x="1406" y="319"/>
                  </a:lnTo>
                  <a:lnTo>
                    <a:pt x="1406" y="320"/>
                  </a:lnTo>
                  <a:lnTo>
                    <a:pt x="1405" y="320"/>
                  </a:lnTo>
                  <a:lnTo>
                    <a:pt x="1403" y="320"/>
                  </a:lnTo>
                  <a:lnTo>
                    <a:pt x="1403" y="319"/>
                  </a:lnTo>
                  <a:lnTo>
                    <a:pt x="1402" y="319"/>
                  </a:lnTo>
                  <a:lnTo>
                    <a:pt x="1402" y="320"/>
                  </a:lnTo>
                  <a:lnTo>
                    <a:pt x="1400" y="320"/>
                  </a:lnTo>
                  <a:lnTo>
                    <a:pt x="1400" y="319"/>
                  </a:lnTo>
                  <a:lnTo>
                    <a:pt x="1399" y="319"/>
                  </a:lnTo>
                  <a:lnTo>
                    <a:pt x="1399" y="320"/>
                  </a:lnTo>
                  <a:lnTo>
                    <a:pt x="1397" y="322"/>
                  </a:lnTo>
                  <a:lnTo>
                    <a:pt x="1397" y="322"/>
                  </a:lnTo>
                  <a:lnTo>
                    <a:pt x="1397" y="323"/>
                  </a:lnTo>
                  <a:lnTo>
                    <a:pt x="1396" y="323"/>
                  </a:lnTo>
                  <a:lnTo>
                    <a:pt x="1394" y="322"/>
                  </a:lnTo>
                  <a:lnTo>
                    <a:pt x="1394" y="323"/>
                  </a:lnTo>
                  <a:lnTo>
                    <a:pt x="1394" y="325"/>
                  </a:lnTo>
                  <a:lnTo>
                    <a:pt x="1393" y="325"/>
                  </a:lnTo>
                  <a:lnTo>
                    <a:pt x="1393" y="327"/>
                  </a:lnTo>
                  <a:lnTo>
                    <a:pt x="1391" y="327"/>
                  </a:lnTo>
                  <a:lnTo>
                    <a:pt x="1391" y="328"/>
                  </a:lnTo>
                  <a:lnTo>
                    <a:pt x="1391" y="330"/>
                  </a:lnTo>
                  <a:lnTo>
                    <a:pt x="1389" y="330"/>
                  </a:lnTo>
                  <a:lnTo>
                    <a:pt x="1389" y="331"/>
                  </a:lnTo>
                  <a:lnTo>
                    <a:pt x="1389" y="333"/>
                  </a:lnTo>
                  <a:lnTo>
                    <a:pt x="1388" y="333"/>
                  </a:lnTo>
                  <a:lnTo>
                    <a:pt x="1386" y="333"/>
                  </a:lnTo>
                  <a:lnTo>
                    <a:pt x="1386" y="334"/>
                  </a:lnTo>
                  <a:lnTo>
                    <a:pt x="1386" y="334"/>
                  </a:lnTo>
                  <a:lnTo>
                    <a:pt x="1385" y="334"/>
                  </a:lnTo>
                  <a:lnTo>
                    <a:pt x="1383" y="334"/>
                  </a:lnTo>
                  <a:lnTo>
                    <a:pt x="1385" y="334"/>
                  </a:lnTo>
                  <a:lnTo>
                    <a:pt x="1383" y="334"/>
                  </a:lnTo>
                  <a:lnTo>
                    <a:pt x="1382" y="334"/>
                  </a:lnTo>
                  <a:lnTo>
                    <a:pt x="1380" y="334"/>
                  </a:lnTo>
                  <a:lnTo>
                    <a:pt x="1379" y="334"/>
                  </a:lnTo>
                  <a:lnTo>
                    <a:pt x="1377" y="334"/>
                  </a:lnTo>
                  <a:lnTo>
                    <a:pt x="1376" y="334"/>
                  </a:lnTo>
                  <a:lnTo>
                    <a:pt x="1374" y="334"/>
                  </a:lnTo>
                  <a:lnTo>
                    <a:pt x="1372" y="334"/>
                  </a:lnTo>
                  <a:lnTo>
                    <a:pt x="1372" y="336"/>
                  </a:lnTo>
                  <a:lnTo>
                    <a:pt x="1371" y="336"/>
                  </a:lnTo>
                  <a:lnTo>
                    <a:pt x="1371" y="334"/>
                  </a:lnTo>
                  <a:lnTo>
                    <a:pt x="1369" y="334"/>
                  </a:lnTo>
                  <a:lnTo>
                    <a:pt x="1368" y="334"/>
                  </a:lnTo>
                  <a:lnTo>
                    <a:pt x="1366" y="334"/>
                  </a:lnTo>
                  <a:lnTo>
                    <a:pt x="1365" y="334"/>
                  </a:lnTo>
                  <a:lnTo>
                    <a:pt x="1363" y="334"/>
                  </a:lnTo>
                  <a:lnTo>
                    <a:pt x="1362" y="334"/>
                  </a:lnTo>
                  <a:lnTo>
                    <a:pt x="1360" y="334"/>
                  </a:lnTo>
                  <a:lnTo>
                    <a:pt x="1360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7" y="334"/>
                  </a:lnTo>
                  <a:lnTo>
                    <a:pt x="1357" y="334"/>
                  </a:lnTo>
                  <a:lnTo>
                    <a:pt x="1355" y="334"/>
                  </a:lnTo>
                  <a:lnTo>
                    <a:pt x="1355" y="334"/>
                  </a:lnTo>
                  <a:lnTo>
                    <a:pt x="1354" y="334"/>
                  </a:lnTo>
                  <a:lnTo>
                    <a:pt x="1352" y="334"/>
                  </a:lnTo>
                  <a:lnTo>
                    <a:pt x="1351" y="334"/>
                  </a:lnTo>
                  <a:lnTo>
                    <a:pt x="1349" y="334"/>
                  </a:lnTo>
                  <a:lnTo>
                    <a:pt x="1348" y="334"/>
                  </a:lnTo>
                  <a:lnTo>
                    <a:pt x="1346" y="334"/>
                  </a:lnTo>
                  <a:lnTo>
                    <a:pt x="1345" y="334"/>
                  </a:lnTo>
                  <a:lnTo>
                    <a:pt x="1343" y="334"/>
                  </a:lnTo>
                  <a:lnTo>
                    <a:pt x="1341" y="334"/>
                  </a:lnTo>
                  <a:lnTo>
                    <a:pt x="1340" y="334"/>
                  </a:lnTo>
                  <a:lnTo>
                    <a:pt x="1338" y="334"/>
                  </a:lnTo>
                  <a:lnTo>
                    <a:pt x="1337" y="334"/>
                  </a:lnTo>
                  <a:lnTo>
                    <a:pt x="1335" y="334"/>
                  </a:lnTo>
                  <a:lnTo>
                    <a:pt x="1334" y="334"/>
                  </a:lnTo>
                  <a:lnTo>
                    <a:pt x="1332" y="334"/>
                  </a:lnTo>
                  <a:lnTo>
                    <a:pt x="1332" y="334"/>
                  </a:lnTo>
                  <a:lnTo>
                    <a:pt x="1331" y="334"/>
                  </a:lnTo>
                  <a:lnTo>
                    <a:pt x="1329" y="334"/>
                  </a:lnTo>
                  <a:lnTo>
                    <a:pt x="1329" y="334"/>
                  </a:lnTo>
                  <a:lnTo>
                    <a:pt x="1328" y="334"/>
                  </a:lnTo>
                  <a:lnTo>
                    <a:pt x="1328" y="334"/>
                  </a:lnTo>
                  <a:lnTo>
                    <a:pt x="1326" y="336"/>
                  </a:lnTo>
                  <a:lnTo>
                    <a:pt x="1324" y="336"/>
                  </a:lnTo>
                  <a:lnTo>
                    <a:pt x="1324" y="337"/>
                  </a:lnTo>
                  <a:lnTo>
                    <a:pt x="1324" y="339"/>
                  </a:lnTo>
                  <a:lnTo>
                    <a:pt x="1323" y="339"/>
                  </a:lnTo>
                  <a:lnTo>
                    <a:pt x="1323" y="340"/>
                  </a:lnTo>
                  <a:lnTo>
                    <a:pt x="1324" y="340"/>
                  </a:lnTo>
                  <a:lnTo>
                    <a:pt x="1324" y="342"/>
                  </a:lnTo>
                  <a:lnTo>
                    <a:pt x="1324" y="344"/>
                  </a:lnTo>
                  <a:lnTo>
                    <a:pt x="1323" y="345"/>
                  </a:lnTo>
                  <a:lnTo>
                    <a:pt x="1323" y="345"/>
                  </a:lnTo>
                  <a:lnTo>
                    <a:pt x="1321" y="345"/>
                  </a:lnTo>
                  <a:lnTo>
                    <a:pt x="1320" y="345"/>
                  </a:lnTo>
                  <a:lnTo>
                    <a:pt x="1318" y="345"/>
                  </a:lnTo>
                  <a:lnTo>
                    <a:pt x="1318" y="347"/>
                  </a:lnTo>
                  <a:lnTo>
                    <a:pt x="1318" y="348"/>
                  </a:lnTo>
                  <a:lnTo>
                    <a:pt x="1317" y="348"/>
                  </a:lnTo>
                  <a:lnTo>
                    <a:pt x="1315" y="347"/>
                  </a:lnTo>
                  <a:lnTo>
                    <a:pt x="1315" y="348"/>
                  </a:lnTo>
                  <a:lnTo>
                    <a:pt x="1314" y="350"/>
                  </a:lnTo>
                  <a:lnTo>
                    <a:pt x="1315" y="350"/>
                  </a:lnTo>
                  <a:lnTo>
                    <a:pt x="1315" y="351"/>
                  </a:lnTo>
                  <a:lnTo>
                    <a:pt x="1314" y="351"/>
                  </a:lnTo>
                  <a:lnTo>
                    <a:pt x="1312" y="351"/>
                  </a:lnTo>
                  <a:lnTo>
                    <a:pt x="1312" y="353"/>
                  </a:lnTo>
                  <a:lnTo>
                    <a:pt x="1311" y="353"/>
                  </a:lnTo>
                  <a:lnTo>
                    <a:pt x="1311" y="354"/>
                  </a:lnTo>
                  <a:lnTo>
                    <a:pt x="1311" y="356"/>
                  </a:lnTo>
                  <a:lnTo>
                    <a:pt x="1311" y="358"/>
                  </a:lnTo>
                  <a:lnTo>
                    <a:pt x="1309" y="358"/>
                  </a:lnTo>
                  <a:lnTo>
                    <a:pt x="1309" y="359"/>
                  </a:lnTo>
                  <a:lnTo>
                    <a:pt x="1307" y="361"/>
                  </a:lnTo>
                  <a:lnTo>
                    <a:pt x="1307" y="362"/>
                  </a:lnTo>
                  <a:lnTo>
                    <a:pt x="1307" y="364"/>
                  </a:lnTo>
                  <a:lnTo>
                    <a:pt x="1306" y="364"/>
                  </a:lnTo>
                  <a:lnTo>
                    <a:pt x="1306" y="365"/>
                  </a:lnTo>
                  <a:lnTo>
                    <a:pt x="1306" y="367"/>
                  </a:lnTo>
                  <a:lnTo>
                    <a:pt x="1304" y="367"/>
                  </a:lnTo>
                  <a:lnTo>
                    <a:pt x="1304" y="368"/>
                  </a:lnTo>
                  <a:lnTo>
                    <a:pt x="1304" y="370"/>
                  </a:lnTo>
                  <a:lnTo>
                    <a:pt x="1303" y="370"/>
                  </a:lnTo>
                  <a:lnTo>
                    <a:pt x="1303" y="371"/>
                  </a:lnTo>
                  <a:lnTo>
                    <a:pt x="1301" y="371"/>
                  </a:lnTo>
                  <a:lnTo>
                    <a:pt x="1301" y="371"/>
                  </a:lnTo>
                  <a:lnTo>
                    <a:pt x="1301" y="373"/>
                  </a:lnTo>
                  <a:lnTo>
                    <a:pt x="1301" y="375"/>
                  </a:lnTo>
                  <a:lnTo>
                    <a:pt x="1303" y="375"/>
                  </a:lnTo>
                  <a:lnTo>
                    <a:pt x="1303" y="373"/>
                  </a:lnTo>
                  <a:lnTo>
                    <a:pt x="1304" y="373"/>
                  </a:lnTo>
                  <a:lnTo>
                    <a:pt x="1304" y="371"/>
                  </a:lnTo>
                  <a:lnTo>
                    <a:pt x="1306" y="371"/>
                  </a:lnTo>
                  <a:lnTo>
                    <a:pt x="1306" y="370"/>
                  </a:lnTo>
                  <a:lnTo>
                    <a:pt x="1307" y="368"/>
                  </a:lnTo>
                  <a:lnTo>
                    <a:pt x="1309" y="367"/>
                  </a:lnTo>
                  <a:lnTo>
                    <a:pt x="1309" y="365"/>
                  </a:lnTo>
                  <a:lnTo>
                    <a:pt x="1311" y="365"/>
                  </a:lnTo>
                  <a:lnTo>
                    <a:pt x="1311" y="364"/>
                  </a:lnTo>
                  <a:lnTo>
                    <a:pt x="1311" y="362"/>
                  </a:lnTo>
                  <a:lnTo>
                    <a:pt x="1312" y="362"/>
                  </a:lnTo>
                  <a:lnTo>
                    <a:pt x="1312" y="361"/>
                  </a:lnTo>
                  <a:lnTo>
                    <a:pt x="1314" y="359"/>
                  </a:lnTo>
                  <a:lnTo>
                    <a:pt x="1315" y="358"/>
                  </a:lnTo>
                  <a:lnTo>
                    <a:pt x="1317" y="358"/>
                  </a:lnTo>
                  <a:lnTo>
                    <a:pt x="1317" y="356"/>
                  </a:lnTo>
                  <a:lnTo>
                    <a:pt x="1318" y="356"/>
                  </a:lnTo>
                  <a:lnTo>
                    <a:pt x="1318" y="354"/>
                  </a:lnTo>
                  <a:lnTo>
                    <a:pt x="1320" y="354"/>
                  </a:lnTo>
                  <a:lnTo>
                    <a:pt x="1321" y="353"/>
                  </a:lnTo>
                  <a:lnTo>
                    <a:pt x="1323" y="353"/>
                  </a:lnTo>
                  <a:lnTo>
                    <a:pt x="1323" y="351"/>
                  </a:lnTo>
                  <a:lnTo>
                    <a:pt x="1324" y="351"/>
                  </a:lnTo>
                  <a:lnTo>
                    <a:pt x="1326" y="350"/>
                  </a:lnTo>
                  <a:lnTo>
                    <a:pt x="1328" y="350"/>
                  </a:lnTo>
                  <a:lnTo>
                    <a:pt x="1329" y="348"/>
                  </a:lnTo>
                  <a:lnTo>
                    <a:pt x="1331" y="348"/>
                  </a:lnTo>
                  <a:lnTo>
                    <a:pt x="1332" y="348"/>
                  </a:lnTo>
                  <a:lnTo>
                    <a:pt x="1335" y="347"/>
                  </a:lnTo>
                  <a:lnTo>
                    <a:pt x="1337" y="347"/>
                  </a:lnTo>
                  <a:lnTo>
                    <a:pt x="1338" y="347"/>
                  </a:lnTo>
                  <a:lnTo>
                    <a:pt x="1340" y="347"/>
                  </a:lnTo>
                  <a:lnTo>
                    <a:pt x="1341" y="347"/>
                  </a:lnTo>
                  <a:lnTo>
                    <a:pt x="1343" y="347"/>
                  </a:lnTo>
                  <a:lnTo>
                    <a:pt x="1345" y="347"/>
                  </a:lnTo>
                  <a:lnTo>
                    <a:pt x="1346" y="347"/>
                  </a:lnTo>
                  <a:lnTo>
                    <a:pt x="1348" y="347"/>
                  </a:lnTo>
                  <a:lnTo>
                    <a:pt x="1349" y="348"/>
                  </a:lnTo>
                  <a:lnTo>
                    <a:pt x="1351" y="348"/>
                  </a:lnTo>
                  <a:lnTo>
                    <a:pt x="1352" y="348"/>
                  </a:lnTo>
                  <a:lnTo>
                    <a:pt x="1352" y="350"/>
                  </a:lnTo>
                  <a:lnTo>
                    <a:pt x="1354" y="350"/>
                  </a:lnTo>
                  <a:lnTo>
                    <a:pt x="1355" y="351"/>
                  </a:lnTo>
                  <a:lnTo>
                    <a:pt x="1354" y="351"/>
                  </a:lnTo>
                  <a:lnTo>
                    <a:pt x="1354" y="353"/>
                  </a:lnTo>
                  <a:lnTo>
                    <a:pt x="1355" y="353"/>
                  </a:lnTo>
                  <a:lnTo>
                    <a:pt x="1355" y="354"/>
                  </a:lnTo>
                  <a:lnTo>
                    <a:pt x="1355" y="356"/>
                  </a:lnTo>
                  <a:lnTo>
                    <a:pt x="1355" y="358"/>
                  </a:lnTo>
                  <a:lnTo>
                    <a:pt x="1354" y="358"/>
                  </a:lnTo>
                  <a:lnTo>
                    <a:pt x="1352" y="358"/>
                  </a:lnTo>
                  <a:lnTo>
                    <a:pt x="1352" y="359"/>
                  </a:lnTo>
                  <a:lnTo>
                    <a:pt x="1351" y="361"/>
                  </a:lnTo>
                  <a:lnTo>
                    <a:pt x="1349" y="362"/>
                  </a:lnTo>
                  <a:lnTo>
                    <a:pt x="1348" y="362"/>
                  </a:lnTo>
                  <a:lnTo>
                    <a:pt x="1346" y="362"/>
                  </a:lnTo>
                  <a:lnTo>
                    <a:pt x="1345" y="361"/>
                  </a:lnTo>
                  <a:lnTo>
                    <a:pt x="1343" y="361"/>
                  </a:lnTo>
                  <a:lnTo>
                    <a:pt x="1341" y="361"/>
                  </a:lnTo>
                  <a:lnTo>
                    <a:pt x="1340" y="361"/>
                  </a:lnTo>
                  <a:lnTo>
                    <a:pt x="1338" y="361"/>
                  </a:lnTo>
                  <a:lnTo>
                    <a:pt x="1337" y="361"/>
                  </a:lnTo>
                  <a:lnTo>
                    <a:pt x="1337" y="362"/>
                  </a:lnTo>
                  <a:lnTo>
                    <a:pt x="1338" y="362"/>
                  </a:lnTo>
                  <a:lnTo>
                    <a:pt x="1340" y="362"/>
                  </a:lnTo>
                  <a:lnTo>
                    <a:pt x="1341" y="364"/>
                  </a:lnTo>
                  <a:lnTo>
                    <a:pt x="1343" y="364"/>
                  </a:lnTo>
                  <a:lnTo>
                    <a:pt x="1345" y="364"/>
                  </a:lnTo>
                  <a:lnTo>
                    <a:pt x="1346" y="365"/>
                  </a:lnTo>
                  <a:lnTo>
                    <a:pt x="1346" y="367"/>
                  </a:lnTo>
                  <a:lnTo>
                    <a:pt x="1348" y="367"/>
                  </a:lnTo>
                  <a:lnTo>
                    <a:pt x="1349" y="365"/>
                  </a:lnTo>
                  <a:lnTo>
                    <a:pt x="1351" y="364"/>
                  </a:lnTo>
                  <a:lnTo>
                    <a:pt x="1352" y="364"/>
                  </a:lnTo>
                  <a:lnTo>
                    <a:pt x="1351" y="365"/>
                  </a:lnTo>
                  <a:lnTo>
                    <a:pt x="1352" y="365"/>
                  </a:lnTo>
                  <a:lnTo>
                    <a:pt x="1354" y="365"/>
                  </a:lnTo>
                  <a:lnTo>
                    <a:pt x="1355" y="365"/>
                  </a:lnTo>
                  <a:lnTo>
                    <a:pt x="1355" y="367"/>
                  </a:lnTo>
                  <a:lnTo>
                    <a:pt x="1354" y="367"/>
                  </a:lnTo>
                  <a:lnTo>
                    <a:pt x="1354" y="368"/>
                  </a:lnTo>
                  <a:lnTo>
                    <a:pt x="1354" y="370"/>
                  </a:lnTo>
                  <a:lnTo>
                    <a:pt x="1354" y="371"/>
                  </a:lnTo>
                  <a:lnTo>
                    <a:pt x="1354" y="371"/>
                  </a:lnTo>
                  <a:lnTo>
                    <a:pt x="1351" y="373"/>
                  </a:lnTo>
                  <a:lnTo>
                    <a:pt x="1352" y="373"/>
                  </a:lnTo>
                  <a:lnTo>
                    <a:pt x="1354" y="373"/>
                  </a:lnTo>
                  <a:lnTo>
                    <a:pt x="1355" y="373"/>
                  </a:lnTo>
                  <a:lnTo>
                    <a:pt x="1357" y="373"/>
                  </a:lnTo>
                  <a:lnTo>
                    <a:pt x="1357" y="375"/>
                  </a:lnTo>
                  <a:lnTo>
                    <a:pt x="1357" y="376"/>
                  </a:lnTo>
                  <a:lnTo>
                    <a:pt x="1357" y="378"/>
                  </a:lnTo>
                  <a:lnTo>
                    <a:pt x="1358" y="378"/>
                  </a:lnTo>
                  <a:lnTo>
                    <a:pt x="1360" y="378"/>
                  </a:lnTo>
                  <a:lnTo>
                    <a:pt x="1360" y="379"/>
                  </a:lnTo>
                  <a:lnTo>
                    <a:pt x="1360" y="381"/>
                  </a:lnTo>
                  <a:lnTo>
                    <a:pt x="1360" y="381"/>
                  </a:lnTo>
                  <a:lnTo>
                    <a:pt x="1360" y="382"/>
                  </a:lnTo>
                  <a:lnTo>
                    <a:pt x="1360" y="384"/>
                  </a:lnTo>
                  <a:lnTo>
                    <a:pt x="1362" y="384"/>
                  </a:lnTo>
                  <a:lnTo>
                    <a:pt x="1363" y="384"/>
                  </a:lnTo>
                  <a:lnTo>
                    <a:pt x="1365" y="384"/>
                  </a:lnTo>
                  <a:lnTo>
                    <a:pt x="1366" y="385"/>
                  </a:lnTo>
                  <a:lnTo>
                    <a:pt x="1366" y="387"/>
                  </a:lnTo>
                  <a:lnTo>
                    <a:pt x="1368" y="387"/>
                  </a:lnTo>
                  <a:lnTo>
                    <a:pt x="1369" y="387"/>
                  </a:lnTo>
                  <a:lnTo>
                    <a:pt x="1369" y="388"/>
                  </a:lnTo>
                  <a:lnTo>
                    <a:pt x="1371" y="388"/>
                  </a:lnTo>
                  <a:lnTo>
                    <a:pt x="1372" y="388"/>
                  </a:lnTo>
                  <a:lnTo>
                    <a:pt x="1372" y="390"/>
                  </a:lnTo>
                  <a:lnTo>
                    <a:pt x="1374" y="390"/>
                  </a:lnTo>
                  <a:lnTo>
                    <a:pt x="1376" y="390"/>
                  </a:lnTo>
                  <a:lnTo>
                    <a:pt x="1377" y="390"/>
                  </a:lnTo>
                  <a:lnTo>
                    <a:pt x="1379" y="390"/>
                  </a:lnTo>
                  <a:lnTo>
                    <a:pt x="1380" y="390"/>
                  </a:lnTo>
                  <a:lnTo>
                    <a:pt x="1382" y="390"/>
                  </a:lnTo>
                  <a:lnTo>
                    <a:pt x="1382" y="392"/>
                  </a:lnTo>
                  <a:lnTo>
                    <a:pt x="1383" y="392"/>
                  </a:lnTo>
                  <a:lnTo>
                    <a:pt x="1385" y="392"/>
                  </a:lnTo>
                  <a:lnTo>
                    <a:pt x="1386" y="390"/>
                  </a:lnTo>
                  <a:lnTo>
                    <a:pt x="1388" y="388"/>
                  </a:lnTo>
                  <a:lnTo>
                    <a:pt x="1388" y="390"/>
                  </a:lnTo>
                  <a:lnTo>
                    <a:pt x="1389" y="390"/>
                  </a:lnTo>
                  <a:lnTo>
                    <a:pt x="1389" y="392"/>
                  </a:lnTo>
                  <a:lnTo>
                    <a:pt x="1391" y="392"/>
                  </a:lnTo>
                  <a:lnTo>
                    <a:pt x="1393" y="392"/>
                  </a:lnTo>
                  <a:lnTo>
                    <a:pt x="1394" y="392"/>
                  </a:lnTo>
                  <a:lnTo>
                    <a:pt x="1394" y="393"/>
                  </a:lnTo>
                  <a:lnTo>
                    <a:pt x="1396" y="393"/>
                  </a:lnTo>
                  <a:lnTo>
                    <a:pt x="1396" y="395"/>
                  </a:lnTo>
                  <a:lnTo>
                    <a:pt x="1394" y="395"/>
                  </a:lnTo>
                  <a:lnTo>
                    <a:pt x="1394" y="396"/>
                  </a:lnTo>
                  <a:lnTo>
                    <a:pt x="1397" y="396"/>
                  </a:lnTo>
                  <a:lnTo>
                    <a:pt x="1397" y="398"/>
                  </a:lnTo>
                  <a:lnTo>
                    <a:pt x="1397" y="398"/>
                  </a:lnTo>
                  <a:lnTo>
                    <a:pt x="1396" y="398"/>
                  </a:lnTo>
                  <a:lnTo>
                    <a:pt x="1394" y="398"/>
                  </a:lnTo>
                  <a:lnTo>
                    <a:pt x="1394" y="399"/>
                  </a:lnTo>
                  <a:lnTo>
                    <a:pt x="1393" y="399"/>
                  </a:lnTo>
                  <a:lnTo>
                    <a:pt x="1391" y="399"/>
                  </a:lnTo>
                  <a:lnTo>
                    <a:pt x="1391" y="401"/>
                  </a:lnTo>
                  <a:lnTo>
                    <a:pt x="1389" y="401"/>
                  </a:lnTo>
                  <a:lnTo>
                    <a:pt x="1388" y="401"/>
                  </a:lnTo>
                  <a:lnTo>
                    <a:pt x="1388" y="402"/>
                  </a:lnTo>
                  <a:lnTo>
                    <a:pt x="1386" y="402"/>
                  </a:lnTo>
                  <a:lnTo>
                    <a:pt x="1385" y="402"/>
                  </a:lnTo>
                  <a:lnTo>
                    <a:pt x="1383" y="402"/>
                  </a:lnTo>
                  <a:lnTo>
                    <a:pt x="1383" y="404"/>
                  </a:lnTo>
                  <a:lnTo>
                    <a:pt x="1382" y="404"/>
                  </a:lnTo>
                  <a:lnTo>
                    <a:pt x="1380" y="402"/>
                  </a:lnTo>
                  <a:lnTo>
                    <a:pt x="1380" y="404"/>
                  </a:lnTo>
                  <a:lnTo>
                    <a:pt x="1380" y="406"/>
                  </a:lnTo>
                  <a:lnTo>
                    <a:pt x="1379" y="406"/>
                  </a:lnTo>
                  <a:lnTo>
                    <a:pt x="1377" y="406"/>
                  </a:lnTo>
                  <a:lnTo>
                    <a:pt x="1377" y="407"/>
                  </a:lnTo>
                  <a:lnTo>
                    <a:pt x="1376" y="407"/>
                  </a:lnTo>
                  <a:lnTo>
                    <a:pt x="1374" y="407"/>
                  </a:lnTo>
                  <a:lnTo>
                    <a:pt x="1374" y="406"/>
                  </a:lnTo>
                  <a:lnTo>
                    <a:pt x="1374" y="404"/>
                  </a:lnTo>
                  <a:lnTo>
                    <a:pt x="1372" y="404"/>
                  </a:lnTo>
                  <a:lnTo>
                    <a:pt x="1372" y="406"/>
                  </a:lnTo>
                  <a:lnTo>
                    <a:pt x="1371" y="406"/>
                  </a:lnTo>
                  <a:lnTo>
                    <a:pt x="1369" y="406"/>
                  </a:lnTo>
                  <a:lnTo>
                    <a:pt x="1369" y="407"/>
                  </a:lnTo>
                  <a:lnTo>
                    <a:pt x="1369" y="409"/>
                  </a:lnTo>
                  <a:lnTo>
                    <a:pt x="1371" y="409"/>
                  </a:lnTo>
                  <a:lnTo>
                    <a:pt x="1371" y="409"/>
                  </a:lnTo>
                  <a:lnTo>
                    <a:pt x="1369" y="409"/>
                  </a:lnTo>
                  <a:lnTo>
                    <a:pt x="1369" y="410"/>
                  </a:lnTo>
                  <a:lnTo>
                    <a:pt x="1369" y="412"/>
                  </a:lnTo>
                  <a:lnTo>
                    <a:pt x="1368" y="412"/>
                  </a:lnTo>
                  <a:lnTo>
                    <a:pt x="1368" y="413"/>
                  </a:lnTo>
                  <a:lnTo>
                    <a:pt x="1366" y="413"/>
                  </a:lnTo>
                  <a:lnTo>
                    <a:pt x="1366" y="415"/>
                  </a:lnTo>
                  <a:lnTo>
                    <a:pt x="1366" y="416"/>
                  </a:lnTo>
                  <a:lnTo>
                    <a:pt x="1365" y="416"/>
                  </a:lnTo>
                  <a:lnTo>
                    <a:pt x="1365" y="415"/>
                  </a:lnTo>
                  <a:lnTo>
                    <a:pt x="1363" y="415"/>
                  </a:lnTo>
                  <a:lnTo>
                    <a:pt x="1362" y="415"/>
                  </a:lnTo>
                  <a:lnTo>
                    <a:pt x="1363" y="416"/>
                  </a:lnTo>
                  <a:lnTo>
                    <a:pt x="1363" y="418"/>
                  </a:lnTo>
                  <a:lnTo>
                    <a:pt x="1362" y="418"/>
                  </a:lnTo>
                  <a:lnTo>
                    <a:pt x="1362" y="419"/>
                  </a:lnTo>
                  <a:lnTo>
                    <a:pt x="1360" y="418"/>
                  </a:lnTo>
                  <a:lnTo>
                    <a:pt x="1360" y="418"/>
                  </a:lnTo>
                  <a:lnTo>
                    <a:pt x="1360" y="416"/>
                  </a:lnTo>
                  <a:lnTo>
                    <a:pt x="1358" y="415"/>
                  </a:lnTo>
                  <a:lnTo>
                    <a:pt x="1357" y="415"/>
                  </a:lnTo>
                  <a:lnTo>
                    <a:pt x="1355" y="415"/>
                  </a:lnTo>
                  <a:lnTo>
                    <a:pt x="1355" y="413"/>
                  </a:lnTo>
                  <a:lnTo>
                    <a:pt x="1355" y="412"/>
                  </a:lnTo>
                  <a:lnTo>
                    <a:pt x="1354" y="410"/>
                  </a:lnTo>
                  <a:lnTo>
                    <a:pt x="1354" y="409"/>
                  </a:lnTo>
                  <a:lnTo>
                    <a:pt x="1354" y="409"/>
                  </a:lnTo>
                  <a:lnTo>
                    <a:pt x="1355" y="409"/>
                  </a:lnTo>
                  <a:lnTo>
                    <a:pt x="1355" y="407"/>
                  </a:lnTo>
                  <a:lnTo>
                    <a:pt x="1355" y="406"/>
                  </a:lnTo>
                  <a:lnTo>
                    <a:pt x="1357" y="404"/>
                  </a:lnTo>
                  <a:lnTo>
                    <a:pt x="1357" y="406"/>
                  </a:lnTo>
                  <a:lnTo>
                    <a:pt x="1358" y="404"/>
                  </a:lnTo>
                  <a:lnTo>
                    <a:pt x="1357" y="404"/>
                  </a:lnTo>
                  <a:lnTo>
                    <a:pt x="1357" y="402"/>
                  </a:lnTo>
                  <a:lnTo>
                    <a:pt x="1358" y="402"/>
                  </a:lnTo>
                  <a:lnTo>
                    <a:pt x="1360" y="401"/>
                  </a:lnTo>
                  <a:lnTo>
                    <a:pt x="1360" y="401"/>
                  </a:lnTo>
                  <a:lnTo>
                    <a:pt x="1362" y="399"/>
                  </a:lnTo>
                  <a:lnTo>
                    <a:pt x="1362" y="398"/>
                  </a:lnTo>
                  <a:lnTo>
                    <a:pt x="1363" y="398"/>
                  </a:lnTo>
                  <a:lnTo>
                    <a:pt x="1365" y="398"/>
                  </a:lnTo>
                  <a:lnTo>
                    <a:pt x="1366" y="396"/>
                  </a:lnTo>
                  <a:lnTo>
                    <a:pt x="1366" y="398"/>
                  </a:lnTo>
                  <a:lnTo>
                    <a:pt x="1368" y="398"/>
                  </a:lnTo>
                  <a:lnTo>
                    <a:pt x="1368" y="399"/>
                  </a:lnTo>
                  <a:lnTo>
                    <a:pt x="1369" y="399"/>
                  </a:lnTo>
                  <a:lnTo>
                    <a:pt x="1369" y="401"/>
                  </a:lnTo>
                  <a:lnTo>
                    <a:pt x="1371" y="401"/>
                  </a:lnTo>
                  <a:lnTo>
                    <a:pt x="1369" y="399"/>
                  </a:lnTo>
                  <a:lnTo>
                    <a:pt x="1369" y="398"/>
                  </a:lnTo>
                  <a:lnTo>
                    <a:pt x="1369" y="396"/>
                  </a:lnTo>
                  <a:lnTo>
                    <a:pt x="1371" y="396"/>
                  </a:lnTo>
                  <a:lnTo>
                    <a:pt x="1372" y="396"/>
                  </a:lnTo>
                  <a:lnTo>
                    <a:pt x="1374" y="396"/>
                  </a:lnTo>
                  <a:lnTo>
                    <a:pt x="1376" y="396"/>
                  </a:lnTo>
                  <a:lnTo>
                    <a:pt x="1376" y="395"/>
                  </a:lnTo>
                  <a:lnTo>
                    <a:pt x="1374" y="395"/>
                  </a:lnTo>
                  <a:lnTo>
                    <a:pt x="1371" y="395"/>
                  </a:lnTo>
                  <a:lnTo>
                    <a:pt x="1369" y="395"/>
                  </a:lnTo>
                  <a:lnTo>
                    <a:pt x="1368" y="395"/>
                  </a:lnTo>
                  <a:lnTo>
                    <a:pt x="1366" y="395"/>
                  </a:lnTo>
                  <a:lnTo>
                    <a:pt x="1365" y="395"/>
                  </a:lnTo>
                  <a:lnTo>
                    <a:pt x="1363" y="395"/>
                  </a:lnTo>
                  <a:lnTo>
                    <a:pt x="1363" y="396"/>
                  </a:lnTo>
                  <a:lnTo>
                    <a:pt x="1362" y="396"/>
                  </a:lnTo>
                  <a:lnTo>
                    <a:pt x="1360" y="396"/>
                  </a:lnTo>
                  <a:lnTo>
                    <a:pt x="1360" y="395"/>
                  </a:lnTo>
                  <a:lnTo>
                    <a:pt x="1362" y="395"/>
                  </a:lnTo>
                  <a:lnTo>
                    <a:pt x="1362" y="393"/>
                  </a:lnTo>
                  <a:lnTo>
                    <a:pt x="1363" y="393"/>
                  </a:lnTo>
                  <a:lnTo>
                    <a:pt x="1363" y="392"/>
                  </a:lnTo>
                  <a:lnTo>
                    <a:pt x="1365" y="392"/>
                  </a:lnTo>
                  <a:lnTo>
                    <a:pt x="1365" y="390"/>
                  </a:lnTo>
                  <a:lnTo>
                    <a:pt x="1363" y="390"/>
                  </a:lnTo>
                  <a:lnTo>
                    <a:pt x="1363" y="388"/>
                  </a:lnTo>
                  <a:lnTo>
                    <a:pt x="1362" y="388"/>
                  </a:lnTo>
                  <a:lnTo>
                    <a:pt x="1362" y="390"/>
                  </a:lnTo>
                  <a:lnTo>
                    <a:pt x="1362" y="392"/>
                  </a:lnTo>
                  <a:lnTo>
                    <a:pt x="1360" y="392"/>
                  </a:lnTo>
                  <a:lnTo>
                    <a:pt x="1360" y="393"/>
                  </a:lnTo>
                  <a:lnTo>
                    <a:pt x="1358" y="393"/>
                  </a:lnTo>
                  <a:lnTo>
                    <a:pt x="1358" y="395"/>
                  </a:lnTo>
                  <a:lnTo>
                    <a:pt x="1357" y="395"/>
                  </a:lnTo>
                  <a:lnTo>
                    <a:pt x="1357" y="396"/>
                  </a:lnTo>
                  <a:lnTo>
                    <a:pt x="1355" y="396"/>
                  </a:lnTo>
                  <a:lnTo>
                    <a:pt x="1354" y="396"/>
                  </a:lnTo>
                  <a:lnTo>
                    <a:pt x="1354" y="398"/>
                  </a:lnTo>
                  <a:lnTo>
                    <a:pt x="1352" y="398"/>
                  </a:lnTo>
                  <a:lnTo>
                    <a:pt x="1352" y="396"/>
                  </a:lnTo>
                  <a:lnTo>
                    <a:pt x="1351" y="396"/>
                  </a:lnTo>
                  <a:lnTo>
                    <a:pt x="1351" y="398"/>
                  </a:lnTo>
                  <a:lnTo>
                    <a:pt x="1349" y="398"/>
                  </a:lnTo>
                  <a:lnTo>
                    <a:pt x="1349" y="399"/>
                  </a:lnTo>
                  <a:lnTo>
                    <a:pt x="1348" y="399"/>
                  </a:lnTo>
                  <a:lnTo>
                    <a:pt x="1348" y="398"/>
                  </a:lnTo>
                  <a:lnTo>
                    <a:pt x="1346" y="399"/>
                  </a:lnTo>
                  <a:lnTo>
                    <a:pt x="1345" y="399"/>
                  </a:lnTo>
                  <a:lnTo>
                    <a:pt x="1343" y="399"/>
                  </a:lnTo>
                  <a:lnTo>
                    <a:pt x="1343" y="401"/>
                  </a:lnTo>
                  <a:lnTo>
                    <a:pt x="1341" y="401"/>
                  </a:lnTo>
                  <a:lnTo>
                    <a:pt x="1341" y="402"/>
                  </a:lnTo>
                  <a:lnTo>
                    <a:pt x="1343" y="402"/>
                  </a:lnTo>
                  <a:lnTo>
                    <a:pt x="1343" y="404"/>
                  </a:lnTo>
                  <a:lnTo>
                    <a:pt x="1343" y="406"/>
                  </a:lnTo>
                  <a:lnTo>
                    <a:pt x="1341" y="406"/>
                  </a:lnTo>
                  <a:lnTo>
                    <a:pt x="1341" y="404"/>
                  </a:lnTo>
                  <a:lnTo>
                    <a:pt x="1340" y="406"/>
                  </a:lnTo>
                  <a:lnTo>
                    <a:pt x="1338" y="407"/>
                  </a:lnTo>
                  <a:lnTo>
                    <a:pt x="1337" y="407"/>
                  </a:lnTo>
                  <a:lnTo>
                    <a:pt x="1337" y="409"/>
                  </a:lnTo>
                  <a:lnTo>
                    <a:pt x="1335" y="407"/>
                  </a:lnTo>
                  <a:lnTo>
                    <a:pt x="1335" y="409"/>
                  </a:lnTo>
                  <a:lnTo>
                    <a:pt x="1334" y="409"/>
                  </a:lnTo>
                  <a:lnTo>
                    <a:pt x="1334" y="407"/>
                  </a:lnTo>
                  <a:lnTo>
                    <a:pt x="1332" y="407"/>
                  </a:lnTo>
                  <a:lnTo>
                    <a:pt x="1334" y="409"/>
                  </a:lnTo>
                  <a:lnTo>
                    <a:pt x="1334" y="409"/>
                  </a:lnTo>
                  <a:lnTo>
                    <a:pt x="1332" y="409"/>
                  </a:lnTo>
                  <a:lnTo>
                    <a:pt x="1331" y="409"/>
                  </a:lnTo>
                  <a:lnTo>
                    <a:pt x="1329" y="409"/>
                  </a:lnTo>
                  <a:lnTo>
                    <a:pt x="1329" y="409"/>
                  </a:lnTo>
                  <a:lnTo>
                    <a:pt x="1328" y="407"/>
                  </a:lnTo>
                  <a:lnTo>
                    <a:pt x="1326" y="407"/>
                  </a:lnTo>
                  <a:lnTo>
                    <a:pt x="1326" y="409"/>
                  </a:lnTo>
                  <a:lnTo>
                    <a:pt x="1328" y="409"/>
                  </a:lnTo>
                  <a:lnTo>
                    <a:pt x="1326" y="409"/>
                  </a:lnTo>
                  <a:lnTo>
                    <a:pt x="1326" y="410"/>
                  </a:lnTo>
                  <a:lnTo>
                    <a:pt x="1326" y="412"/>
                  </a:lnTo>
                  <a:lnTo>
                    <a:pt x="1324" y="412"/>
                  </a:lnTo>
                  <a:lnTo>
                    <a:pt x="1323" y="412"/>
                  </a:lnTo>
                  <a:lnTo>
                    <a:pt x="1323" y="413"/>
                  </a:lnTo>
                  <a:lnTo>
                    <a:pt x="1323" y="413"/>
                  </a:lnTo>
                  <a:lnTo>
                    <a:pt x="1323" y="415"/>
                  </a:lnTo>
                  <a:lnTo>
                    <a:pt x="1321" y="415"/>
                  </a:lnTo>
                  <a:lnTo>
                    <a:pt x="1320" y="415"/>
                  </a:lnTo>
                  <a:lnTo>
                    <a:pt x="1320" y="413"/>
                  </a:lnTo>
                  <a:lnTo>
                    <a:pt x="1318" y="415"/>
                  </a:lnTo>
                  <a:lnTo>
                    <a:pt x="1317" y="415"/>
                  </a:lnTo>
                  <a:lnTo>
                    <a:pt x="1317" y="416"/>
                  </a:lnTo>
                  <a:lnTo>
                    <a:pt x="1318" y="416"/>
                  </a:lnTo>
                  <a:lnTo>
                    <a:pt x="1318" y="418"/>
                  </a:lnTo>
                  <a:lnTo>
                    <a:pt x="1317" y="418"/>
                  </a:lnTo>
                  <a:lnTo>
                    <a:pt x="1317" y="419"/>
                  </a:lnTo>
                  <a:lnTo>
                    <a:pt x="1317" y="421"/>
                  </a:lnTo>
                  <a:lnTo>
                    <a:pt x="1315" y="421"/>
                  </a:lnTo>
                  <a:lnTo>
                    <a:pt x="1315" y="423"/>
                  </a:lnTo>
                  <a:lnTo>
                    <a:pt x="1315" y="424"/>
                  </a:lnTo>
                  <a:lnTo>
                    <a:pt x="1314" y="424"/>
                  </a:lnTo>
                  <a:lnTo>
                    <a:pt x="1314" y="426"/>
                  </a:lnTo>
                  <a:lnTo>
                    <a:pt x="1314" y="427"/>
                  </a:lnTo>
                  <a:lnTo>
                    <a:pt x="1314" y="429"/>
                  </a:lnTo>
                  <a:lnTo>
                    <a:pt x="1315" y="429"/>
                  </a:lnTo>
                  <a:lnTo>
                    <a:pt x="1317" y="429"/>
                  </a:lnTo>
                  <a:lnTo>
                    <a:pt x="1317" y="430"/>
                  </a:lnTo>
                  <a:lnTo>
                    <a:pt x="1315" y="430"/>
                  </a:lnTo>
                  <a:lnTo>
                    <a:pt x="1315" y="432"/>
                  </a:lnTo>
                  <a:lnTo>
                    <a:pt x="1314" y="432"/>
                  </a:lnTo>
                  <a:lnTo>
                    <a:pt x="1314" y="433"/>
                  </a:lnTo>
                  <a:lnTo>
                    <a:pt x="1314" y="435"/>
                  </a:lnTo>
                  <a:lnTo>
                    <a:pt x="1315" y="435"/>
                  </a:lnTo>
                  <a:lnTo>
                    <a:pt x="1317" y="435"/>
                  </a:lnTo>
                  <a:lnTo>
                    <a:pt x="1317" y="437"/>
                  </a:lnTo>
                  <a:lnTo>
                    <a:pt x="1318" y="437"/>
                  </a:lnTo>
                  <a:lnTo>
                    <a:pt x="1318" y="438"/>
                  </a:lnTo>
                  <a:lnTo>
                    <a:pt x="1317" y="438"/>
                  </a:lnTo>
                  <a:lnTo>
                    <a:pt x="1318" y="440"/>
                  </a:lnTo>
                  <a:lnTo>
                    <a:pt x="1320" y="440"/>
                  </a:lnTo>
                  <a:lnTo>
                    <a:pt x="1320" y="441"/>
                  </a:lnTo>
                  <a:lnTo>
                    <a:pt x="1321" y="443"/>
                  </a:lnTo>
                  <a:lnTo>
                    <a:pt x="1323" y="443"/>
                  </a:lnTo>
                  <a:lnTo>
                    <a:pt x="1323" y="444"/>
                  </a:lnTo>
                  <a:lnTo>
                    <a:pt x="1321" y="444"/>
                  </a:lnTo>
                  <a:lnTo>
                    <a:pt x="1320" y="444"/>
                  </a:lnTo>
                  <a:lnTo>
                    <a:pt x="1318" y="443"/>
                  </a:lnTo>
                  <a:lnTo>
                    <a:pt x="1317" y="443"/>
                  </a:lnTo>
                  <a:lnTo>
                    <a:pt x="1317" y="444"/>
                  </a:lnTo>
                  <a:lnTo>
                    <a:pt x="1315" y="446"/>
                  </a:lnTo>
                  <a:lnTo>
                    <a:pt x="1314" y="446"/>
                  </a:lnTo>
                  <a:lnTo>
                    <a:pt x="1312" y="446"/>
                  </a:lnTo>
                  <a:lnTo>
                    <a:pt x="1312" y="446"/>
                  </a:lnTo>
                  <a:lnTo>
                    <a:pt x="1311" y="446"/>
                  </a:lnTo>
                  <a:lnTo>
                    <a:pt x="1309" y="446"/>
                  </a:lnTo>
                  <a:lnTo>
                    <a:pt x="1307" y="446"/>
                  </a:lnTo>
                  <a:lnTo>
                    <a:pt x="1306" y="446"/>
                  </a:lnTo>
                  <a:lnTo>
                    <a:pt x="1304" y="446"/>
                  </a:lnTo>
                  <a:lnTo>
                    <a:pt x="1303" y="447"/>
                  </a:lnTo>
                  <a:lnTo>
                    <a:pt x="1301" y="447"/>
                  </a:lnTo>
                  <a:lnTo>
                    <a:pt x="1300" y="447"/>
                  </a:lnTo>
                  <a:lnTo>
                    <a:pt x="1298" y="447"/>
                  </a:lnTo>
                  <a:lnTo>
                    <a:pt x="1297" y="447"/>
                  </a:lnTo>
                  <a:lnTo>
                    <a:pt x="1295" y="447"/>
                  </a:lnTo>
                  <a:lnTo>
                    <a:pt x="1295" y="449"/>
                  </a:lnTo>
                  <a:lnTo>
                    <a:pt x="1294" y="449"/>
                  </a:lnTo>
                  <a:lnTo>
                    <a:pt x="1292" y="449"/>
                  </a:lnTo>
                  <a:lnTo>
                    <a:pt x="1292" y="450"/>
                  </a:lnTo>
                  <a:lnTo>
                    <a:pt x="1290" y="450"/>
                  </a:lnTo>
                  <a:lnTo>
                    <a:pt x="1290" y="452"/>
                  </a:lnTo>
                  <a:lnTo>
                    <a:pt x="1292" y="452"/>
                  </a:lnTo>
                  <a:lnTo>
                    <a:pt x="1294" y="452"/>
                  </a:lnTo>
                  <a:lnTo>
                    <a:pt x="1295" y="452"/>
                  </a:lnTo>
                  <a:lnTo>
                    <a:pt x="1297" y="452"/>
                  </a:lnTo>
                  <a:lnTo>
                    <a:pt x="1297" y="450"/>
                  </a:lnTo>
                  <a:lnTo>
                    <a:pt x="1298" y="450"/>
                  </a:lnTo>
                  <a:lnTo>
                    <a:pt x="1300" y="450"/>
                  </a:lnTo>
                  <a:lnTo>
                    <a:pt x="1301" y="450"/>
                  </a:lnTo>
                  <a:lnTo>
                    <a:pt x="1301" y="452"/>
                  </a:lnTo>
                  <a:lnTo>
                    <a:pt x="1303" y="452"/>
                  </a:lnTo>
                  <a:lnTo>
                    <a:pt x="1303" y="454"/>
                  </a:lnTo>
                  <a:lnTo>
                    <a:pt x="1301" y="454"/>
                  </a:lnTo>
                  <a:lnTo>
                    <a:pt x="1300" y="454"/>
                  </a:lnTo>
                  <a:lnTo>
                    <a:pt x="1298" y="455"/>
                  </a:lnTo>
                  <a:lnTo>
                    <a:pt x="1298" y="454"/>
                  </a:lnTo>
                  <a:lnTo>
                    <a:pt x="1297" y="454"/>
                  </a:lnTo>
                  <a:lnTo>
                    <a:pt x="1297" y="455"/>
                  </a:lnTo>
                  <a:lnTo>
                    <a:pt x="1295" y="455"/>
                  </a:lnTo>
                  <a:lnTo>
                    <a:pt x="1294" y="455"/>
                  </a:lnTo>
                  <a:lnTo>
                    <a:pt x="1292" y="455"/>
                  </a:lnTo>
                  <a:lnTo>
                    <a:pt x="1290" y="455"/>
                  </a:lnTo>
                  <a:lnTo>
                    <a:pt x="1289" y="455"/>
                  </a:lnTo>
                  <a:lnTo>
                    <a:pt x="1289" y="457"/>
                  </a:lnTo>
                  <a:lnTo>
                    <a:pt x="1287" y="457"/>
                  </a:lnTo>
                  <a:lnTo>
                    <a:pt x="1286" y="457"/>
                  </a:lnTo>
                  <a:lnTo>
                    <a:pt x="1286" y="458"/>
                  </a:lnTo>
                  <a:lnTo>
                    <a:pt x="1287" y="458"/>
                  </a:lnTo>
                  <a:lnTo>
                    <a:pt x="1289" y="458"/>
                  </a:lnTo>
                  <a:lnTo>
                    <a:pt x="1289" y="460"/>
                  </a:lnTo>
                  <a:lnTo>
                    <a:pt x="1289" y="461"/>
                  </a:lnTo>
                  <a:lnTo>
                    <a:pt x="1289" y="463"/>
                  </a:lnTo>
                  <a:lnTo>
                    <a:pt x="1289" y="464"/>
                  </a:lnTo>
                  <a:lnTo>
                    <a:pt x="1290" y="464"/>
                  </a:lnTo>
                  <a:lnTo>
                    <a:pt x="1290" y="466"/>
                  </a:lnTo>
                  <a:lnTo>
                    <a:pt x="1290" y="467"/>
                  </a:lnTo>
                  <a:lnTo>
                    <a:pt x="1289" y="466"/>
                  </a:lnTo>
                  <a:lnTo>
                    <a:pt x="1289" y="467"/>
                  </a:lnTo>
                  <a:lnTo>
                    <a:pt x="1289" y="469"/>
                  </a:lnTo>
                  <a:lnTo>
                    <a:pt x="1289" y="471"/>
                  </a:lnTo>
                  <a:lnTo>
                    <a:pt x="1289" y="472"/>
                  </a:lnTo>
                  <a:lnTo>
                    <a:pt x="1289" y="474"/>
                  </a:lnTo>
                  <a:lnTo>
                    <a:pt x="1287" y="474"/>
                  </a:lnTo>
                  <a:lnTo>
                    <a:pt x="1287" y="475"/>
                  </a:lnTo>
                  <a:lnTo>
                    <a:pt x="1286" y="475"/>
                  </a:lnTo>
                  <a:lnTo>
                    <a:pt x="1286" y="477"/>
                  </a:lnTo>
                  <a:lnTo>
                    <a:pt x="1286" y="478"/>
                  </a:lnTo>
                  <a:lnTo>
                    <a:pt x="1286" y="478"/>
                  </a:lnTo>
                  <a:lnTo>
                    <a:pt x="1286" y="477"/>
                  </a:lnTo>
                  <a:lnTo>
                    <a:pt x="1286" y="475"/>
                  </a:lnTo>
                  <a:lnTo>
                    <a:pt x="1284" y="475"/>
                  </a:lnTo>
                  <a:lnTo>
                    <a:pt x="1283" y="475"/>
                  </a:lnTo>
                  <a:lnTo>
                    <a:pt x="1281" y="474"/>
                  </a:lnTo>
                  <a:lnTo>
                    <a:pt x="1280" y="474"/>
                  </a:lnTo>
                  <a:lnTo>
                    <a:pt x="1278" y="472"/>
                  </a:lnTo>
                  <a:lnTo>
                    <a:pt x="1278" y="471"/>
                  </a:lnTo>
                  <a:lnTo>
                    <a:pt x="1277" y="469"/>
                  </a:lnTo>
                  <a:lnTo>
                    <a:pt x="1278" y="469"/>
                  </a:lnTo>
                  <a:lnTo>
                    <a:pt x="1278" y="467"/>
                  </a:lnTo>
                  <a:lnTo>
                    <a:pt x="1277" y="467"/>
                  </a:lnTo>
                  <a:lnTo>
                    <a:pt x="1277" y="469"/>
                  </a:lnTo>
                  <a:lnTo>
                    <a:pt x="1277" y="471"/>
                  </a:lnTo>
                  <a:lnTo>
                    <a:pt x="1277" y="472"/>
                  </a:lnTo>
                  <a:lnTo>
                    <a:pt x="1278" y="472"/>
                  </a:lnTo>
                  <a:lnTo>
                    <a:pt x="1278" y="474"/>
                  </a:lnTo>
                  <a:lnTo>
                    <a:pt x="1280" y="474"/>
                  </a:lnTo>
                  <a:lnTo>
                    <a:pt x="1280" y="475"/>
                  </a:lnTo>
                  <a:lnTo>
                    <a:pt x="1280" y="477"/>
                  </a:lnTo>
                  <a:lnTo>
                    <a:pt x="1281" y="477"/>
                  </a:lnTo>
                  <a:lnTo>
                    <a:pt x="1281" y="478"/>
                  </a:lnTo>
                  <a:lnTo>
                    <a:pt x="1283" y="478"/>
                  </a:lnTo>
                  <a:lnTo>
                    <a:pt x="1283" y="480"/>
                  </a:lnTo>
                  <a:lnTo>
                    <a:pt x="1284" y="480"/>
                  </a:lnTo>
                  <a:lnTo>
                    <a:pt x="1286" y="481"/>
                  </a:lnTo>
                  <a:lnTo>
                    <a:pt x="1284" y="481"/>
                  </a:lnTo>
                  <a:lnTo>
                    <a:pt x="1286" y="483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5"/>
                  </a:lnTo>
                  <a:lnTo>
                    <a:pt x="1286" y="486"/>
                  </a:lnTo>
                  <a:lnTo>
                    <a:pt x="1286" y="486"/>
                  </a:lnTo>
                  <a:lnTo>
                    <a:pt x="1286" y="488"/>
                  </a:lnTo>
                  <a:lnTo>
                    <a:pt x="1284" y="488"/>
                  </a:lnTo>
                  <a:lnTo>
                    <a:pt x="1284" y="489"/>
                  </a:lnTo>
                  <a:lnTo>
                    <a:pt x="1284" y="491"/>
                  </a:lnTo>
                  <a:lnTo>
                    <a:pt x="1286" y="492"/>
                  </a:lnTo>
                  <a:lnTo>
                    <a:pt x="1284" y="492"/>
                  </a:lnTo>
                  <a:lnTo>
                    <a:pt x="1284" y="494"/>
                  </a:lnTo>
                  <a:lnTo>
                    <a:pt x="1283" y="494"/>
                  </a:lnTo>
                  <a:lnTo>
                    <a:pt x="1283" y="495"/>
                  </a:lnTo>
                  <a:lnTo>
                    <a:pt x="1283" y="497"/>
                  </a:lnTo>
                  <a:lnTo>
                    <a:pt x="1284" y="495"/>
                  </a:lnTo>
                  <a:lnTo>
                    <a:pt x="1284" y="497"/>
                  </a:lnTo>
                  <a:lnTo>
                    <a:pt x="1283" y="498"/>
                  </a:lnTo>
                  <a:lnTo>
                    <a:pt x="1281" y="498"/>
                  </a:lnTo>
                  <a:lnTo>
                    <a:pt x="1280" y="498"/>
                  </a:lnTo>
                  <a:lnTo>
                    <a:pt x="1280" y="497"/>
                  </a:lnTo>
                  <a:lnTo>
                    <a:pt x="1280" y="495"/>
                  </a:lnTo>
                  <a:lnTo>
                    <a:pt x="1281" y="495"/>
                  </a:lnTo>
                  <a:lnTo>
                    <a:pt x="1281" y="494"/>
                  </a:lnTo>
                  <a:lnTo>
                    <a:pt x="1281" y="492"/>
                  </a:lnTo>
                  <a:lnTo>
                    <a:pt x="1283" y="492"/>
                  </a:lnTo>
                  <a:lnTo>
                    <a:pt x="1283" y="491"/>
                  </a:lnTo>
                  <a:lnTo>
                    <a:pt x="1281" y="491"/>
                  </a:lnTo>
                  <a:lnTo>
                    <a:pt x="1280" y="491"/>
                  </a:lnTo>
                  <a:lnTo>
                    <a:pt x="1280" y="489"/>
                  </a:lnTo>
                  <a:lnTo>
                    <a:pt x="1281" y="488"/>
                  </a:lnTo>
                  <a:lnTo>
                    <a:pt x="1280" y="488"/>
                  </a:lnTo>
                  <a:lnTo>
                    <a:pt x="1278" y="488"/>
                  </a:lnTo>
                  <a:lnTo>
                    <a:pt x="1278" y="486"/>
                  </a:lnTo>
                  <a:lnTo>
                    <a:pt x="1277" y="486"/>
                  </a:lnTo>
                  <a:lnTo>
                    <a:pt x="1275" y="486"/>
                  </a:lnTo>
                  <a:lnTo>
                    <a:pt x="1275" y="485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3"/>
                  </a:lnTo>
                  <a:lnTo>
                    <a:pt x="1273" y="483"/>
                  </a:lnTo>
                  <a:lnTo>
                    <a:pt x="1275" y="481"/>
                  </a:lnTo>
                  <a:lnTo>
                    <a:pt x="1273" y="481"/>
                  </a:lnTo>
                  <a:lnTo>
                    <a:pt x="1272" y="481"/>
                  </a:lnTo>
                  <a:lnTo>
                    <a:pt x="1272" y="480"/>
                  </a:lnTo>
                  <a:lnTo>
                    <a:pt x="1273" y="480"/>
                  </a:lnTo>
                  <a:lnTo>
                    <a:pt x="1273" y="478"/>
                  </a:lnTo>
                  <a:lnTo>
                    <a:pt x="1273" y="477"/>
                  </a:lnTo>
                  <a:lnTo>
                    <a:pt x="1272" y="477"/>
                  </a:lnTo>
                  <a:lnTo>
                    <a:pt x="1272" y="475"/>
                  </a:lnTo>
                  <a:lnTo>
                    <a:pt x="1272" y="474"/>
                  </a:lnTo>
                  <a:lnTo>
                    <a:pt x="1272" y="472"/>
                  </a:lnTo>
                  <a:lnTo>
                    <a:pt x="1273" y="472"/>
                  </a:lnTo>
                  <a:lnTo>
                    <a:pt x="1273" y="471"/>
                  </a:lnTo>
                  <a:lnTo>
                    <a:pt x="1272" y="471"/>
                  </a:lnTo>
                  <a:lnTo>
                    <a:pt x="1272" y="472"/>
                  </a:lnTo>
                  <a:lnTo>
                    <a:pt x="1270" y="472"/>
                  </a:lnTo>
                  <a:lnTo>
                    <a:pt x="1270" y="474"/>
                  </a:lnTo>
                  <a:lnTo>
                    <a:pt x="1269" y="474"/>
                  </a:lnTo>
                  <a:lnTo>
                    <a:pt x="1267" y="474"/>
                  </a:lnTo>
                  <a:lnTo>
                    <a:pt x="1267" y="475"/>
                  </a:lnTo>
                  <a:lnTo>
                    <a:pt x="1269" y="475"/>
                  </a:lnTo>
                  <a:lnTo>
                    <a:pt x="1269" y="477"/>
                  </a:lnTo>
                  <a:lnTo>
                    <a:pt x="1270" y="477"/>
                  </a:lnTo>
                  <a:lnTo>
                    <a:pt x="1272" y="477"/>
                  </a:lnTo>
                  <a:lnTo>
                    <a:pt x="1272" y="478"/>
                  </a:lnTo>
                  <a:lnTo>
                    <a:pt x="1272" y="480"/>
                  </a:lnTo>
                  <a:lnTo>
                    <a:pt x="1270" y="480"/>
                  </a:lnTo>
                  <a:lnTo>
                    <a:pt x="1270" y="478"/>
                  </a:lnTo>
                  <a:lnTo>
                    <a:pt x="1269" y="478"/>
                  </a:lnTo>
                  <a:lnTo>
                    <a:pt x="1270" y="480"/>
                  </a:lnTo>
                  <a:lnTo>
                    <a:pt x="1270" y="481"/>
                  </a:lnTo>
                  <a:lnTo>
                    <a:pt x="1270" y="483"/>
                  </a:lnTo>
                  <a:lnTo>
                    <a:pt x="1270" y="485"/>
                  </a:lnTo>
                  <a:lnTo>
                    <a:pt x="1269" y="485"/>
                  </a:lnTo>
                  <a:lnTo>
                    <a:pt x="1270" y="485"/>
                  </a:lnTo>
                  <a:lnTo>
                    <a:pt x="1270" y="485"/>
                  </a:lnTo>
                  <a:lnTo>
                    <a:pt x="1272" y="485"/>
                  </a:lnTo>
                  <a:lnTo>
                    <a:pt x="1272" y="486"/>
                  </a:lnTo>
                  <a:lnTo>
                    <a:pt x="1273" y="486"/>
                  </a:lnTo>
                  <a:lnTo>
                    <a:pt x="1273" y="488"/>
                  </a:lnTo>
                  <a:lnTo>
                    <a:pt x="1272" y="488"/>
                  </a:lnTo>
                  <a:lnTo>
                    <a:pt x="1272" y="489"/>
                  </a:lnTo>
                  <a:lnTo>
                    <a:pt x="1273" y="489"/>
                  </a:lnTo>
                  <a:lnTo>
                    <a:pt x="1273" y="491"/>
                  </a:lnTo>
                  <a:lnTo>
                    <a:pt x="1275" y="491"/>
                  </a:lnTo>
                  <a:lnTo>
                    <a:pt x="1277" y="491"/>
                  </a:lnTo>
                  <a:lnTo>
                    <a:pt x="1277" y="492"/>
                  </a:lnTo>
                  <a:lnTo>
                    <a:pt x="1275" y="492"/>
                  </a:lnTo>
                  <a:lnTo>
                    <a:pt x="1275" y="494"/>
                  </a:lnTo>
                  <a:lnTo>
                    <a:pt x="1273" y="494"/>
                  </a:lnTo>
                  <a:lnTo>
                    <a:pt x="1272" y="492"/>
                  </a:lnTo>
                  <a:lnTo>
                    <a:pt x="1272" y="494"/>
                  </a:lnTo>
                  <a:lnTo>
                    <a:pt x="1273" y="494"/>
                  </a:lnTo>
                  <a:lnTo>
                    <a:pt x="1273" y="495"/>
                  </a:lnTo>
                  <a:lnTo>
                    <a:pt x="1275" y="495"/>
                  </a:lnTo>
                  <a:lnTo>
                    <a:pt x="1275" y="497"/>
                  </a:lnTo>
                  <a:lnTo>
                    <a:pt x="1275" y="498"/>
                  </a:lnTo>
                  <a:lnTo>
                    <a:pt x="1273" y="498"/>
                  </a:lnTo>
                  <a:lnTo>
                    <a:pt x="1273" y="497"/>
                  </a:lnTo>
                  <a:lnTo>
                    <a:pt x="1272" y="497"/>
                  </a:lnTo>
                  <a:lnTo>
                    <a:pt x="1273" y="498"/>
                  </a:lnTo>
                  <a:lnTo>
                    <a:pt x="1273" y="500"/>
                  </a:lnTo>
                  <a:lnTo>
                    <a:pt x="1272" y="500"/>
                  </a:lnTo>
                  <a:lnTo>
                    <a:pt x="1272" y="498"/>
                  </a:lnTo>
                  <a:lnTo>
                    <a:pt x="1270" y="498"/>
                  </a:lnTo>
                  <a:lnTo>
                    <a:pt x="1269" y="498"/>
                  </a:lnTo>
                  <a:lnTo>
                    <a:pt x="1267" y="498"/>
                  </a:lnTo>
                  <a:lnTo>
                    <a:pt x="1267" y="500"/>
                  </a:lnTo>
                  <a:lnTo>
                    <a:pt x="1269" y="500"/>
                  </a:lnTo>
                  <a:lnTo>
                    <a:pt x="1270" y="500"/>
                  </a:lnTo>
                  <a:lnTo>
                    <a:pt x="1272" y="500"/>
                  </a:lnTo>
                  <a:lnTo>
                    <a:pt x="1273" y="502"/>
                  </a:lnTo>
                  <a:lnTo>
                    <a:pt x="1273" y="503"/>
                  </a:lnTo>
                  <a:lnTo>
                    <a:pt x="1275" y="503"/>
                  </a:lnTo>
                  <a:lnTo>
                    <a:pt x="1275" y="502"/>
                  </a:lnTo>
                  <a:lnTo>
                    <a:pt x="1273" y="500"/>
                  </a:lnTo>
                  <a:lnTo>
                    <a:pt x="1275" y="500"/>
                  </a:lnTo>
                  <a:lnTo>
                    <a:pt x="1275" y="498"/>
                  </a:lnTo>
                  <a:lnTo>
                    <a:pt x="1277" y="498"/>
                  </a:lnTo>
                  <a:lnTo>
                    <a:pt x="1277" y="500"/>
                  </a:lnTo>
                  <a:lnTo>
                    <a:pt x="1277" y="502"/>
                  </a:lnTo>
                  <a:lnTo>
                    <a:pt x="1278" y="502"/>
                  </a:lnTo>
                  <a:lnTo>
                    <a:pt x="1278" y="503"/>
                  </a:lnTo>
                  <a:lnTo>
                    <a:pt x="1277" y="503"/>
                  </a:lnTo>
                  <a:lnTo>
                    <a:pt x="1277" y="505"/>
                  </a:lnTo>
                  <a:lnTo>
                    <a:pt x="1278" y="505"/>
                  </a:lnTo>
                  <a:lnTo>
                    <a:pt x="1280" y="505"/>
                  </a:lnTo>
                  <a:lnTo>
                    <a:pt x="1281" y="505"/>
                  </a:lnTo>
                  <a:lnTo>
                    <a:pt x="1283" y="506"/>
                  </a:lnTo>
                  <a:lnTo>
                    <a:pt x="1284" y="508"/>
                  </a:lnTo>
                  <a:lnTo>
                    <a:pt x="1283" y="508"/>
                  </a:lnTo>
                  <a:lnTo>
                    <a:pt x="1283" y="509"/>
                  </a:lnTo>
                  <a:lnTo>
                    <a:pt x="1283" y="511"/>
                  </a:lnTo>
                  <a:lnTo>
                    <a:pt x="1284" y="511"/>
                  </a:lnTo>
                  <a:lnTo>
                    <a:pt x="1284" y="512"/>
                  </a:lnTo>
                  <a:lnTo>
                    <a:pt x="1286" y="512"/>
                  </a:lnTo>
                  <a:lnTo>
                    <a:pt x="1286" y="514"/>
                  </a:lnTo>
                  <a:lnTo>
                    <a:pt x="1286" y="514"/>
                  </a:lnTo>
                  <a:lnTo>
                    <a:pt x="1286" y="515"/>
                  </a:lnTo>
                  <a:lnTo>
                    <a:pt x="1284" y="514"/>
                  </a:lnTo>
                  <a:lnTo>
                    <a:pt x="1284" y="515"/>
                  </a:lnTo>
                  <a:lnTo>
                    <a:pt x="1283" y="515"/>
                  </a:lnTo>
                  <a:lnTo>
                    <a:pt x="1281" y="514"/>
                  </a:lnTo>
                  <a:lnTo>
                    <a:pt x="1281" y="515"/>
                  </a:lnTo>
                  <a:lnTo>
                    <a:pt x="1280" y="515"/>
                  </a:lnTo>
                  <a:lnTo>
                    <a:pt x="1280" y="517"/>
                  </a:lnTo>
                  <a:lnTo>
                    <a:pt x="1281" y="517"/>
                  </a:lnTo>
                  <a:lnTo>
                    <a:pt x="1283" y="519"/>
                  </a:lnTo>
                  <a:lnTo>
                    <a:pt x="1283" y="517"/>
                  </a:lnTo>
                  <a:lnTo>
                    <a:pt x="1284" y="517"/>
                  </a:lnTo>
                  <a:lnTo>
                    <a:pt x="1284" y="519"/>
                  </a:lnTo>
                  <a:lnTo>
                    <a:pt x="1284" y="520"/>
                  </a:lnTo>
                  <a:lnTo>
                    <a:pt x="1286" y="520"/>
                  </a:lnTo>
                  <a:lnTo>
                    <a:pt x="1286" y="519"/>
                  </a:lnTo>
                  <a:lnTo>
                    <a:pt x="1286" y="519"/>
                  </a:lnTo>
                  <a:lnTo>
                    <a:pt x="1286" y="517"/>
                  </a:lnTo>
                  <a:lnTo>
                    <a:pt x="1287" y="517"/>
                  </a:lnTo>
                  <a:lnTo>
                    <a:pt x="1289" y="519"/>
                  </a:lnTo>
                  <a:lnTo>
                    <a:pt x="1287" y="519"/>
                  </a:lnTo>
                  <a:lnTo>
                    <a:pt x="1287" y="520"/>
                  </a:lnTo>
                  <a:lnTo>
                    <a:pt x="1287" y="522"/>
                  </a:lnTo>
                  <a:lnTo>
                    <a:pt x="1286" y="522"/>
                  </a:lnTo>
                  <a:lnTo>
                    <a:pt x="1286" y="523"/>
                  </a:lnTo>
                  <a:lnTo>
                    <a:pt x="1286" y="525"/>
                  </a:lnTo>
                  <a:lnTo>
                    <a:pt x="1284" y="525"/>
                  </a:lnTo>
                  <a:lnTo>
                    <a:pt x="1284" y="523"/>
                  </a:lnTo>
                  <a:lnTo>
                    <a:pt x="1283" y="523"/>
                  </a:lnTo>
                  <a:lnTo>
                    <a:pt x="1281" y="523"/>
                  </a:lnTo>
                  <a:lnTo>
                    <a:pt x="1280" y="522"/>
                  </a:lnTo>
                  <a:lnTo>
                    <a:pt x="1280" y="523"/>
                  </a:lnTo>
                  <a:lnTo>
                    <a:pt x="1278" y="523"/>
                  </a:lnTo>
                  <a:lnTo>
                    <a:pt x="1280" y="525"/>
                  </a:lnTo>
                  <a:lnTo>
                    <a:pt x="1281" y="525"/>
                  </a:lnTo>
                  <a:lnTo>
                    <a:pt x="1283" y="525"/>
                  </a:lnTo>
                  <a:lnTo>
                    <a:pt x="1283" y="526"/>
                  </a:lnTo>
                  <a:lnTo>
                    <a:pt x="1281" y="526"/>
                  </a:lnTo>
                  <a:lnTo>
                    <a:pt x="1281" y="528"/>
                  </a:lnTo>
                  <a:lnTo>
                    <a:pt x="1280" y="529"/>
                  </a:lnTo>
                  <a:lnTo>
                    <a:pt x="1281" y="529"/>
                  </a:lnTo>
                  <a:lnTo>
                    <a:pt x="1283" y="529"/>
                  </a:lnTo>
                  <a:lnTo>
                    <a:pt x="1284" y="529"/>
                  </a:lnTo>
                  <a:lnTo>
                    <a:pt x="1284" y="531"/>
                  </a:lnTo>
                  <a:lnTo>
                    <a:pt x="1286" y="531"/>
                  </a:lnTo>
                  <a:lnTo>
                    <a:pt x="1284" y="533"/>
                  </a:lnTo>
                  <a:lnTo>
                    <a:pt x="1283" y="533"/>
                  </a:lnTo>
                  <a:lnTo>
                    <a:pt x="1283" y="531"/>
                  </a:lnTo>
                  <a:lnTo>
                    <a:pt x="1281" y="531"/>
                  </a:lnTo>
                  <a:lnTo>
                    <a:pt x="1283" y="533"/>
                  </a:lnTo>
                  <a:lnTo>
                    <a:pt x="1283" y="534"/>
                  </a:lnTo>
                  <a:lnTo>
                    <a:pt x="1281" y="533"/>
                  </a:lnTo>
                  <a:lnTo>
                    <a:pt x="1280" y="533"/>
                  </a:lnTo>
                  <a:lnTo>
                    <a:pt x="1278" y="533"/>
                  </a:lnTo>
                  <a:lnTo>
                    <a:pt x="1277" y="533"/>
                  </a:lnTo>
                  <a:lnTo>
                    <a:pt x="1277" y="534"/>
                  </a:lnTo>
                  <a:lnTo>
                    <a:pt x="1275" y="534"/>
                  </a:lnTo>
                  <a:lnTo>
                    <a:pt x="1273" y="533"/>
                  </a:lnTo>
                  <a:lnTo>
                    <a:pt x="1273" y="534"/>
                  </a:lnTo>
                  <a:lnTo>
                    <a:pt x="1273" y="536"/>
                  </a:lnTo>
                  <a:lnTo>
                    <a:pt x="1273" y="537"/>
                  </a:lnTo>
                  <a:lnTo>
                    <a:pt x="1272" y="537"/>
                  </a:lnTo>
                  <a:lnTo>
                    <a:pt x="1270" y="539"/>
                  </a:lnTo>
                  <a:lnTo>
                    <a:pt x="1270" y="540"/>
                  </a:lnTo>
                  <a:lnTo>
                    <a:pt x="1270" y="542"/>
                  </a:lnTo>
                  <a:lnTo>
                    <a:pt x="1269" y="542"/>
                  </a:lnTo>
                  <a:lnTo>
                    <a:pt x="1269" y="543"/>
                  </a:lnTo>
                  <a:lnTo>
                    <a:pt x="1267" y="543"/>
                  </a:lnTo>
                  <a:lnTo>
                    <a:pt x="1266" y="543"/>
                  </a:lnTo>
                  <a:lnTo>
                    <a:pt x="1264" y="543"/>
                  </a:lnTo>
                  <a:lnTo>
                    <a:pt x="1263" y="545"/>
                  </a:lnTo>
                  <a:lnTo>
                    <a:pt x="1261" y="545"/>
                  </a:lnTo>
                  <a:lnTo>
                    <a:pt x="1259" y="546"/>
                  </a:lnTo>
                  <a:lnTo>
                    <a:pt x="1259" y="548"/>
                  </a:lnTo>
                  <a:lnTo>
                    <a:pt x="1258" y="550"/>
                  </a:lnTo>
                  <a:lnTo>
                    <a:pt x="1258" y="551"/>
                  </a:lnTo>
                  <a:lnTo>
                    <a:pt x="1258" y="553"/>
                  </a:lnTo>
                  <a:lnTo>
                    <a:pt x="1258" y="554"/>
                  </a:lnTo>
                  <a:lnTo>
                    <a:pt x="1256" y="554"/>
                  </a:lnTo>
                  <a:lnTo>
                    <a:pt x="1256" y="556"/>
                  </a:lnTo>
                  <a:lnTo>
                    <a:pt x="1255" y="556"/>
                  </a:lnTo>
                  <a:lnTo>
                    <a:pt x="1253" y="556"/>
                  </a:lnTo>
                  <a:lnTo>
                    <a:pt x="1253" y="557"/>
                  </a:lnTo>
                  <a:lnTo>
                    <a:pt x="1253" y="559"/>
                  </a:lnTo>
                  <a:lnTo>
                    <a:pt x="1252" y="559"/>
                  </a:lnTo>
                  <a:lnTo>
                    <a:pt x="1250" y="559"/>
                  </a:lnTo>
                  <a:lnTo>
                    <a:pt x="1250" y="559"/>
                  </a:lnTo>
                  <a:lnTo>
                    <a:pt x="1250" y="560"/>
                  </a:lnTo>
                  <a:lnTo>
                    <a:pt x="1249" y="560"/>
                  </a:lnTo>
                  <a:lnTo>
                    <a:pt x="1249" y="560"/>
                  </a:lnTo>
                  <a:lnTo>
                    <a:pt x="1249" y="562"/>
                  </a:lnTo>
                  <a:lnTo>
                    <a:pt x="1247" y="562"/>
                  </a:lnTo>
                  <a:lnTo>
                    <a:pt x="1247" y="564"/>
                  </a:lnTo>
                  <a:lnTo>
                    <a:pt x="1246" y="565"/>
                  </a:lnTo>
                  <a:lnTo>
                    <a:pt x="1246" y="564"/>
                  </a:lnTo>
                  <a:lnTo>
                    <a:pt x="1244" y="564"/>
                  </a:lnTo>
                  <a:lnTo>
                    <a:pt x="1242" y="562"/>
                  </a:lnTo>
                  <a:lnTo>
                    <a:pt x="1242" y="564"/>
                  </a:lnTo>
                  <a:lnTo>
                    <a:pt x="1244" y="564"/>
                  </a:lnTo>
                  <a:lnTo>
                    <a:pt x="1244" y="565"/>
                  </a:lnTo>
                  <a:lnTo>
                    <a:pt x="1244" y="567"/>
                  </a:lnTo>
                  <a:lnTo>
                    <a:pt x="1242" y="567"/>
                  </a:lnTo>
                  <a:lnTo>
                    <a:pt x="1242" y="568"/>
                  </a:lnTo>
                  <a:lnTo>
                    <a:pt x="1242" y="570"/>
                  </a:lnTo>
                  <a:lnTo>
                    <a:pt x="1241" y="570"/>
                  </a:lnTo>
                  <a:lnTo>
                    <a:pt x="1241" y="571"/>
                  </a:lnTo>
                  <a:lnTo>
                    <a:pt x="1239" y="571"/>
                  </a:lnTo>
                  <a:lnTo>
                    <a:pt x="1239" y="573"/>
                  </a:lnTo>
                  <a:lnTo>
                    <a:pt x="1239" y="574"/>
                  </a:lnTo>
                  <a:lnTo>
                    <a:pt x="1241" y="574"/>
                  </a:lnTo>
                  <a:lnTo>
                    <a:pt x="1241" y="576"/>
                  </a:lnTo>
                  <a:lnTo>
                    <a:pt x="1239" y="576"/>
                  </a:lnTo>
                  <a:lnTo>
                    <a:pt x="1239" y="577"/>
                  </a:lnTo>
                  <a:lnTo>
                    <a:pt x="1241" y="577"/>
                  </a:lnTo>
                  <a:lnTo>
                    <a:pt x="1241" y="579"/>
                  </a:lnTo>
                  <a:lnTo>
                    <a:pt x="1239" y="579"/>
                  </a:lnTo>
                  <a:lnTo>
                    <a:pt x="1238" y="579"/>
                  </a:lnTo>
                  <a:lnTo>
                    <a:pt x="1238" y="581"/>
                  </a:lnTo>
                  <a:lnTo>
                    <a:pt x="1239" y="582"/>
                  </a:lnTo>
                  <a:lnTo>
                    <a:pt x="1238" y="582"/>
                  </a:lnTo>
                  <a:lnTo>
                    <a:pt x="1238" y="584"/>
                  </a:lnTo>
                  <a:lnTo>
                    <a:pt x="1238" y="585"/>
                  </a:lnTo>
                  <a:lnTo>
                    <a:pt x="1239" y="585"/>
                  </a:lnTo>
                  <a:lnTo>
                    <a:pt x="1239" y="587"/>
                  </a:lnTo>
                  <a:lnTo>
                    <a:pt x="1239" y="588"/>
                  </a:lnTo>
                  <a:lnTo>
                    <a:pt x="1241" y="588"/>
                  </a:lnTo>
                  <a:lnTo>
                    <a:pt x="1241" y="590"/>
                  </a:lnTo>
                  <a:lnTo>
                    <a:pt x="1241" y="591"/>
                  </a:lnTo>
                  <a:lnTo>
                    <a:pt x="1241" y="593"/>
                  </a:lnTo>
                  <a:lnTo>
                    <a:pt x="1242" y="593"/>
                  </a:lnTo>
                  <a:lnTo>
                    <a:pt x="1242" y="594"/>
                  </a:lnTo>
                  <a:lnTo>
                    <a:pt x="1242" y="596"/>
                  </a:lnTo>
                  <a:lnTo>
                    <a:pt x="1244" y="596"/>
                  </a:lnTo>
                  <a:lnTo>
                    <a:pt x="1244" y="598"/>
                  </a:lnTo>
                  <a:lnTo>
                    <a:pt x="1246" y="599"/>
                  </a:lnTo>
                  <a:lnTo>
                    <a:pt x="1246" y="601"/>
                  </a:lnTo>
                  <a:lnTo>
                    <a:pt x="1247" y="602"/>
                  </a:lnTo>
                  <a:lnTo>
                    <a:pt x="1247" y="604"/>
                  </a:lnTo>
                  <a:lnTo>
                    <a:pt x="1249" y="605"/>
                  </a:lnTo>
                  <a:lnTo>
                    <a:pt x="1249" y="607"/>
                  </a:lnTo>
                  <a:lnTo>
                    <a:pt x="1249" y="607"/>
                  </a:lnTo>
                  <a:lnTo>
                    <a:pt x="1250" y="610"/>
                  </a:lnTo>
                  <a:lnTo>
                    <a:pt x="1249" y="610"/>
                  </a:lnTo>
                  <a:lnTo>
                    <a:pt x="1250" y="612"/>
                  </a:lnTo>
                  <a:lnTo>
                    <a:pt x="1250" y="610"/>
                  </a:lnTo>
                  <a:lnTo>
                    <a:pt x="1252" y="612"/>
                  </a:lnTo>
                  <a:lnTo>
                    <a:pt x="1253" y="613"/>
                  </a:lnTo>
                  <a:lnTo>
                    <a:pt x="1252" y="613"/>
                  </a:lnTo>
                  <a:lnTo>
                    <a:pt x="1250" y="613"/>
                  </a:lnTo>
                  <a:lnTo>
                    <a:pt x="1250" y="615"/>
                  </a:lnTo>
                  <a:lnTo>
                    <a:pt x="1252" y="615"/>
                  </a:lnTo>
                  <a:lnTo>
                    <a:pt x="1252" y="616"/>
                  </a:lnTo>
                  <a:lnTo>
                    <a:pt x="1252" y="618"/>
                  </a:lnTo>
                  <a:lnTo>
                    <a:pt x="1253" y="618"/>
                  </a:lnTo>
                  <a:lnTo>
                    <a:pt x="1253" y="619"/>
                  </a:lnTo>
                  <a:lnTo>
                    <a:pt x="1255" y="619"/>
                  </a:lnTo>
                  <a:lnTo>
                    <a:pt x="1255" y="621"/>
                  </a:lnTo>
                  <a:lnTo>
                    <a:pt x="1255" y="622"/>
                  </a:lnTo>
                  <a:lnTo>
                    <a:pt x="1256" y="622"/>
                  </a:lnTo>
                  <a:lnTo>
                    <a:pt x="1258" y="625"/>
                  </a:lnTo>
                  <a:lnTo>
                    <a:pt x="1256" y="624"/>
                  </a:lnTo>
                  <a:lnTo>
                    <a:pt x="1256" y="625"/>
                  </a:lnTo>
                  <a:lnTo>
                    <a:pt x="1258" y="625"/>
                  </a:lnTo>
                  <a:lnTo>
                    <a:pt x="1258" y="627"/>
                  </a:lnTo>
                  <a:lnTo>
                    <a:pt x="1258" y="629"/>
                  </a:lnTo>
                  <a:lnTo>
                    <a:pt x="1259" y="629"/>
                  </a:lnTo>
                  <a:lnTo>
                    <a:pt x="1259" y="630"/>
                  </a:lnTo>
                  <a:lnTo>
                    <a:pt x="1259" y="632"/>
                  </a:lnTo>
                  <a:lnTo>
                    <a:pt x="1261" y="632"/>
                  </a:lnTo>
                  <a:lnTo>
                    <a:pt x="1261" y="633"/>
                  </a:lnTo>
                  <a:lnTo>
                    <a:pt x="1263" y="633"/>
                  </a:lnTo>
                  <a:lnTo>
                    <a:pt x="1263" y="635"/>
                  </a:lnTo>
                  <a:lnTo>
                    <a:pt x="1263" y="636"/>
                  </a:lnTo>
                  <a:lnTo>
                    <a:pt x="1264" y="636"/>
                  </a:lnTo>
                  <a:lnTo>
                    <a:pt x="1264" y="638"/>
                  </a:lnTo>
                  <a:lnTo>
                    <a:pt x="1264" y="639"/>
                  </a:lnTo>
                  <a:lnTo>
                    <a:pt x="1264" y="641"/>
                  </a:lnTo>
                  <a:lnTo>
                    <a:pt x="1264" y="642"/>
                  </a:lnTo>
                  <a:lnTo>
                    <a:pt x="1264" y="644"/>
                  </a:lnTo>
                  <a:lnTo>
                    <a:pt x="1264" y="646"/>
                  </a:lnTo>
                  <a:lnTo>
                    <a:pt x="1264" y="647"/>
                  </a:lnTo>
                  <a:lnTo>
                    <a:pt x="1264" y="649"/>
                  </a:lnTo>
                  <a:lnTo>
                    <a:pt x="1264" y="650"/>
                  </a:lnTo>
                  <a:lnTo>
                    <a:pt x="1263" y="650"/>
                  </a:lnTo>
                  <a:lnTo>
                    <a:pt x="1263" y="652"/>
                  </a:lnTo>
                  <a:lnTo>
                    <a:pt x="1263" y="653"/>
                  </a:lnTo>
                  <a:lnTo>
                    <a:pt x="1263" y="655"/>
                  </a:lnTo>
                  <a:lnTo>
                    <a:pt x="1264" y="655"/>
                  </a:lnTo>
                  <a:lnTo>
                    <a:pt x="1264" y="656"/>
                  </a:lnTo>
                  <a:lnTo>
                    <a:pt x="1263" y="656"/>
                  </a:lnTo>
                  <a:lnTo>
                    <a:pt x="1261" y="656"/>
                  </a:lnTo>
                  <a:lnTo>
                    <a:pt x="1259" y="656"/>
                  </a:lnTo>
                  <a:lnTo>
                    <a:pt x="1259" y="658"/>
                  </a:lnTo>
                  <a:lnTo>
                    <a:pt x="1258" y="658"/>
                  </a:lnTo>
                  <a:lnTo>
                    <a:pt x="1256" y="658"/>
                  </a:lnTo>
                  <a:lnTo>
                    <a:pt x="1255" y="658"/>
                  </a:lnTo>
                  <a:lnTo>
                    <a:pt x="1253" y="658"/>
                  </a:lnTo>
                  <a:lnTo>
                    <a:pt x="1252" y="656"/>
                  </a:lnTo>
                  <a:lnTo>
                    <a:pt x="1253" y="655"/>
                  </a:lnTo>
                  <a:lnTo>
                    <a:pt x="1253" y="656"/>
                  </a:lnTo>
                  <a:lnTo>
                    <a:pt x="1255" y="656"/>
                  </a:lnTo>
                  <a:lnTo>
                    <a:pt x="1253" y="655"/>
                  </a:lnTo>
                  <a:lnTo>
                    <a:pt x="1252" y="655"/>
                  </a:lnTo>
                  <a:lnTo>
                    <a:pt x="1252" y="653"/>
                  </a:lnTo>
                  <a:lnTo>
                    <a:pt x="1252" y="652"/>
                  </a:lnTo>
                  <a:lnTo>
                    <a:pt x="1250" y="652"/>
                  </a:lnTo>
                  <a:lnTo>
                    <a:pt x="1250" y="650"/>
                  </a:lnTo>
                  <a:lnTo>
                    <a:pt x="1250" y="649"/>
                  </a:lnTo>
                  <a:lnTo>
                    <a:pt x="1249" y="649"/>
                  </a:lnTo>
                  <a:lnTo>
                    <a:pt x="1249" y="649"/>
                  </a:lnTo>
                  <a:lnTo>
                    <a:pt x="1249" y="647"/>
                  </a:lnTo>
                  <a:lnTo>
                    <a:pt x="1247" y="647"/>
                  </a:lnTo>
                  <a:lnTo>
                    <a:pt x="1247" y="649"/>
                  </a:lnTo>
                  <a:lnTo>
                    <a:pt x="1246" y="649"/>
                  </a:lnTo>
                  <a:lnTo>
                    <a:pt x="1246" y="647"/>
                  </a:lnTo>
                  <a:lnTo>
                    <a:pt x="1246" y="646"/>
                  </a:lnTo>
                  <a:lnTo>
                    <a:pt x="1244" y="646"/>
                  </a:lnTo>
                  <a:lnTo>
                    <a:pt x="1244" y="644"/>
                  </a:lnTo>
                  <a:lnTo>
                    <a:pt x="1244" y="642"/>
                  </a:lnTo>
                  <a:lnTo>
                    <a:pt x="1244" y="641"/>
                  </a:lnTo>
                  <a:lnTo>
                    <a:pt x="1242" y="639"/>
                  </a:lnTo>
                  <a:lnTo>
                    <a:pt x="1241" y="639"/>
                  </a:lnTo>
                  <a:lnTo>
                    <a:pt x="1241" y="638"/>
                  </a:lnTo>
                  <a:lnTo>
                    <a:pt x="1241" y="636"/>
                  </a:lnTo>
                  <a:lnTo>
                    <a:pt x="1241" y="635"/>
                  </a:lnTo>
                  <a:lnTo>
                    <a:pt x="1239" y="635"/>
                  </a:lnTo>
                  <a:lnTo>
                    <a:pt x="1241" y="633"/>
                  </a:lnTo>
                  <a:lnTo>
                    <a:pt x="1239" y="633"/>
                  </a:lnTo>
                  <a:lnTo>
                    <a:pt x="1238" y="633"/>
                  </a:lnTo>
                  <a:lnTo>
                    <a:pt x="1238" y="635"/>
                  </a:lnTo>
                  <a:lnTo>
                    <a:pt x="1236" y="633"/>
                  </a:lnTo>
                  <a:lnTo>
                    <a:pt x="1235" y="633"/>
                  </a:lnTo>
                  <a:lnTo>
                    <a:pt x="1235" y="632"/>
                  </a:lnTo>
                  <a:lnTo>
                    <a:pt x="1233" y="632"/>
                  </a:lnTo>
                  <a:lnTo>
                    <a:pt x="1233" y="630"/>
                  </a:lnTo>
                  <a:lnTo>
                    <a:pt x="1233" y="629"/>
                  </a:lnTo>
                  <a:lnTo>
                    <a:pt x="1232" y="629"/>
                  </a:lnTo>
                  <a:lnTo>
                    <a:pt x="1230" y="627"/>
                  </a:lnTo>
                  <a:lnTo>
                    <a:pt x="1232" y="627"/>
                  </a:lnTo>
                  <a:lnTo>
                    <a:pt x="1233" y="627"/>
                  </a:lnTo>
                  <a:lnTo>
                    <a:pt x="1233" y="625"/>
                  </a:lnTo>
                  <a:lnTo>
                    <a:pt x="1233" y="624"/>
                  </a:lnTo>
                  <a:lnTo>
                    <a:pt x="1235" y="624"/>
                  </a:lnTo>
                  <a:lnTo>
                    <a:pt x="1233" y="622"/>
                  </a:lnTo>
                  <a:lnTo>
                    <a:pt x="1232" y="622"/>
                  </a:lnTo>
                  <a:lnTo>
                    <a:pt x="1232" y="621"/>
                  </a:lnTo>
                  <a:lnTo>
                    <a:pt x="1230" y="621"/>
                  </a:lnTo>
                  <a:lnTo>
                    <a:pt x="1230" y="622"/>
                  </a:lnTo>
                  <a:lnTo>
                    <a:pt x="1232" y="622"/>
                  </a:lnTo>
                  <a:lnTo>
                    <a:pt x="1232" y="624"/>
                  </a:lnTo>
                  <a:lnTo>
                    <a:pt x="1230" y="624"/>
                  </a:lnTo>
                  <a:lnTo>
                    <a:pt x="1229" y="624"/>
                  </a:lnTo>
                  <a:lnTo>
                    <a:pt x="1229" y="622"/>
                  </a:lnTo>
                  <a:lnTo>
                    <a:pt x="1229" y="621"/>
                  </a:lnTo>
                  <a:lnTo>
                    <a:pt x="1229" y="619"/>
                  </a:lnTo>
                  <a:lnTo>
                    <a:pt x="1229" y="618"/>
                  </a:lnTo>
                  <a:lnTo>
                    <a:pt x="1230" y="618"/>
                  </a:lnTo>
                  <a:lnTo>
                    <a:pt x="1230" y="616"/>
                  </a:lnTo>
                  <a:lnTo>
                    <a:pt x="1230" y="615"/>
                  </a:lnTo>
                  <a:lnTo>
                    <a:pt x="1230" y="613"/>
                  </a:lnTo>
                  <a:lnTo>
                    <a:pt x="1230" y="612"/>
                  </a:lnTo>
                  <a:lnTo>
                    <a:pt x="1230" y="610"/>
                  </a:lnTo>
                  <a:lnTo>
                    <a:pt x="1230" y="608"/>
                  </a:lnTo>
                  <a:lnTo>
                    <a:pt x="1229" y="608"/>
                  </a:lnTo>
                  <a:lnTo>
                    <a:pt x="1229" y="607"/>
                  </a:lnTo>
                  <a:lnTo>
                    <a:pt x="1227" y="607"/>
                  </a:lnTo>
                  <a:lnTo>
                    <a:pt x="1227" y="605"/>
                  </a:lnTo>
                  <a:lnTo>
                    <a:pt x="1225" y="605"/>
                  </a:lnTo>
                  <a:lnTo>
                    <a:pt x="1224" y="605"/>
                  </a:lnTo>
                  <a:lnTo>
                    <a:pt x="1224" y="604"/>
                  </a:lnTo>
                  <a:lnTo>
                    <a:pt x="1222" y="604"/>
                  </a:lnTo>
                  <a:lnTo>
                    <a:pt x="1222" y="602"/>
                  </a:lnTo>
                  <a:lnTo>
                    <a:pt x="1221" y="602"/>
                  </a:lnTo>
                  <a:lnTo>
                    <a:pt x="1221" y="601"/>
                  </a:lnTo>
                  <a:lnTo>
                    <a:pt x="1219" y="601"/>
                  </a:lnTo>
                  <a:lnTo>
                    <a:pt x="1219" y="599"/>
                  </a:lnTo>
                  <a:lnTo>
                    <a:pt x="1219" y="598"/>
                  </a:lnTo>
                  <a:lnTo>
                    <a:pt x="1218" y="598"/>
                  </a:lnTo>
                  <a:lnTo>
                    <a:pt x="1216" y="598"/>
                  </a:lnTo>
                  <a:lnTo>
                    <a:pt x="1216" y="596"/>
                  </a:lnTo>
                  <a:lnTo>
                    <a:pt x="1215" y="596"/>
                  </a:lnTo>
                  <a:lnTo>
                    <a:pt x="1213" y="596"/>
                  </a:lnTo>
                  <a:lnTo>
                    <a:pt x="1212" y="594"/>
                  </a:lnTo>
                  <a:lnTo>
                    <a:pt x="1212" y="594"/>
                  </a:lnTo>
                  <a:lnTo>
                    <a:pt x="1210" y="594"/>
                  </a:lnTo>
                  <a:lnTo>
                    <a:pt x="1208" y="594"/>
                  </a:lnTo>
                  <a:lnTo>
                    <a:pt x="1208" y="596"/>
                  </a:lnTo>
                  <a:lnTo>
                    <a:pt x="1207" y="596"/>
                  </a:lnTo>
                  <a:lnTo>
                    <a:pt x="1205" y="596"/>
                  </a:lnTo>
                  <a:lnTo>
                    <a:pt x="1204" y="596"/>
                  </a:lnTo>
                  <a:lnTo>
                    <a:pt x="1204" y="598"/>
                  </a:lnTo>
                  <a:lnTo>
                    <a:pt x="1202" y="598"/>
                  </a:lnTo>
                  <a:lnTo>
                    <a:pt x="1201" y="598"/>
                  </a:lnTo>
                  <a:lnTo>
                    <a:pt x="1201" y="599"/>
                  </a:lnTo>
                  <a:lnTo>
                    <a:pt x="1199" y="599"/>
                  </a:lnTo>
                  <a:lnTo>
                    <a:pt x="1199" y="598"/>
                  </a:lnTo>
                  <a:lnTo>
                    <a:pt x="1198" y="598"/>
                  </a:lnTo>
                  <a:lnTo>
                    <a:pt x="1198" y="596"/>
                  </a:lnTo>
                  <a:lnTo>
                    <a:pt x="1196" y="596"/>
                  </a:lnTo>
                  <a:lnTo>
                    <a:pt x="1195" y="596"/>
                  </a:lnTo>
                  <a:lnTo>
                    <a:pt x="1193" y="594"/>
                  </a:lnTo>
                  <a:lnTo>
                    <a:pt x="1195" y="594"/>
                  </a:lnTo>
                  <a:lnTo>
                    <a:pt x="1195" y="593"/>
                  </a:lnTo>
                  <a:lnTo>
                    <a:pt x="1193" y="593"/>
                  </a:lnTo>
                  <a:lnTo>
                    <a:pt x="1193" y="591"/>
                  </a:lnTo>
                  <a:lnTo>
                    <a:pt x="1191" y="591"/>
                  </a:lnTo>
                  <a:lnTo>
                    <a:pt x="1191" y="593"/>
                  </a:lnTo>
                  <a:lnTo>
                    <a:pt x="1190" y="593"/>
                  </a:lnTo>
                  <a:lnTo>
                    <a:pt x="1190" y="591"/>
                  </a:lnTo>
                  <a:lnTo>
                    <a:pt x="1188" y="591"/>
                  </a:lnTo>
                  <a:lnTo>
                    <a:pt x="1187" y="591"/>
                  </a:lnTo>
                  <a:lnTo>
                    <a:pt x="1184" y="590"/>
                  </a:lnTo>
                  <a:lnTo>
                    <a:pt x="1185" y="590"/>
                  </a:lnTo>
                  <a:lnTo>
                    <a:pt x="1187" y="590"/>
                  </a:lnTo>
                  <a:lnTo>
                    <a:pt x="1187" y="588"/>
                  </a:lnTo>
                  <a:lnTo>
                    <a:pt x="1185" y="588"/>
                  </a:lnTo>
                  <a:lnTo>
                    <a:pt x="1184" y="588"/>
                  </a:lnTo>
                  <a:lnTo>
                    <a:pt x="1182" y="588"/>
                  </a:lnTo>
                  <a:lnTo>
                    <a:pt x="1182" y="590"/>
                  </a:lnTo>
                  <a:lnTo>
                    <a:pt x="1181" y="590"/>
                  </a:lnTo>
                  <a:lnTo>
                    <a:pt x="1179" y="590"/>
                  </a:lnTo>
                  <a:lnTo>
                    <a:pt x="1177" y="590"/>
                  </a:lnTo>
                  <a:lnTo>
                    <a:pt x="1177" y="588"/>
                  </a:lnTo>
                  <a:lnTo>
                    <a:pt x="1176" y="588"/>
                  </a:lnTo>
                  <a:lnTo>
                    <a:pt x="1174" y="588"/>
                  </a:lnTo>
                  <a:lnTo>
                    <a:pt x="1174" y="590"/>
                  </a:lnTo>
                  <a:lnTo>
                    <a:pt x="1174" y="590"/>
                  </a:lnTo>
                  <a:lnTo>
                    <a:pt x="1174" y="588"/>
                  </a:lnTo>
                  <a:lnTo>
                    <a:pt x="1173" y="588"/>
                  </a:lnTo>
                  <a:lnTo>
                    <a:pt x="1173" y="590"/>
                  </a:lnTo>
                  <a:lnTo>
                    <a:pt x="1174" y="590"/>
                  </a:lnTo>
                  <a:lnTo>
                    <a:pt x="1174" y="591"/>
                  </a:lnTo>
                  <a:lnTo>
                    <a:pt x="1173" y="591"/>
                  </a:lnTo>
                  <a:lnTo>
                    <a:pt x="1171" y="591"/>
                  </a:lnTo>
                  <a:lnTo>
                    <a:pt x="1170" y="591"/>
                  </a:lnTo>
                  <a:lnTo>
                    <a:pt x="1168" y="590"/>
                  </a:lnTo>
                  <a:lnTo>
                    <a:pt x="1167" y="590"/>
                  </a:lnTo>
                  <a:lnTo>
                    <a:pt x="1167" y="588"/>
                  </a:lnTo>
                  <a:lnTo>
                    <a:pt x="1167" y="587"/>
                  </a:lnTo>
                  <a:lnTo>
                    <a:pt x="1167" y="585"/>
                  </a:lnTo>
                  <a:lnTo>
                    <a:pt x="1165" y="585"/>
                  </a:lnTo>
                  <a:lnTo>
                    <a:pt x="1165" y="587"/>
                  </a:lnTo>
                  <a:lnTo>
                    <a:pt x="1165" y="588"/>
                  </a:lnTo>
                  <a:lnTo>
                    <a:pt x="1165" y="590"/>
                  </a:lnTo>
                  <a:lnTo>
                    <a:pt x="1164" y="590"/>
                  </a:lnTo>
                  <a:lnTo>
                    <a:pt x="1162" y="590"/>
                  </a:lnTo>
                  <a:lnTo>
                    <a:pt x="1162" y="591"/>
                  </a:lnTo>
                  <a:lnTo>
                    <a:pt x="1160" y="591"/>
                  </a:lnTo>
                  <a:lnTo>
                    <a:pt x="1160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6" y="590"/>
                  </a:lnTo>
                  <a:lnTo>
                    <a:pt x="1154" y="590"/>
                  </a:lnTo>
                  <a:lnTo>
                    <a:pt x="1153" y="591"/>
                  </a:lnTo>
                  <a:lnTo>
                    <a:pt x="1151" y="590"/>
                  </a:lnTo>
                  <a:lnTo>
                    <a:pt x="1151" y="591"/>
                  </a:lnTo>
                  <a:lnTo>
                    <a:pt x="1150" y="591"/>
                  </a:lnTo>
                  <a:lnTo>
                    <a:pt x="1150" y="593"/>
                  </a:lnTo>
                  <a:lnTo>
                    <a:pt x="1148" y="593"/>
                  </a:lnTo>
                  <a:lnTo>
                    <a:pt x="1148" y="594"/>
                  </a:lnTo>
                  <a:lnTo>
                    <a:pt x="1147" y="594"/>
                  </a:lnTo>
                  <a:lnTo>
                    <a:pt x="1147" y="593"/>
                  </a:lnTo>
                  <a:lnTo>
                    <a:pt x="1147" y="591"/>
                  </a:lnTo>
                  <a:lnTo>
                    <a:pt x="1145" y="593"/>
                  </a:lnTo>
                  <a:lnTo>
                    <a:pt x="1145" y="591"/>
                  </a:lnTo>
                  <a:lnTo>
                    <a:pt x="1143" y="591"/>
                  </a:lnTo>
                  <a:lnTo>
                    <a:pt x="1142" y="590"/>
                  </a:lnTo>
                  <a:lnTo>
                    <a:pt x="1140" y="590"/>
                  </a:lnTo>
                  <a:lnTo>
                    <a:pt x="1140" y="591"/>
                  </a:lnTo>
                  <a:lnTo>
                    <a:pt x="1139" y="591"/>
                  </a:lnTo>
                  <a:lnTo>
                    <a:pt x="1139" y="593"/>
                  </a:lnTo>
                  <a:lnTo>
                    <a:pt x="1139" y="594"/>
                  </a:lnTo>
                  <a:lnTo>
                    <a:pt x="1140" y="594"/>
                  </a:lnTo>
                  <a:lnTo>
                    <a:pt x="1142" y="594"/>
                  </a:lnTo>
                  <a:lnTo>
                    <a:pt x="1143" y="594"/>
                  </a:lnTo>
                  <a:lnTo>
                    <a:pt x="1145" y="594"/>
                  </a:lnTo>
                  <a:lnTo>
                    <a:pt x="1145" y="596"/>
                  </a:lnTo>
                  <a:lnTo>
                    <a:pt x="1147" y="596"/>
                  </a:lnTo>
                  <a:lnTo>
                    <a:pt x="1148" y="596"/>
                  </a:lnTo>
                  <a:lnTo>
                    <a:pt x="1148" y="596"/>
                  </a:lnTo>
                  <a:lnTo>
                    <a:pt x="1150" y="594"/>
                  </a:lnTo>
                  <a:lnTo>
                    <a:pt x="1150" y="596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51" y="598"/>
                  </a:lnTo>
                  <a:lnTo>
                    <a:pt x="1150" y="598"/>
                  </a:lnTo>
                  <a:lnTo>
                    <a:pt x="1148" y="598"/>
                  </a:lnTo>
                  <a:lnTo>
                    <a:pt x="1148" y="599"/>
                  </a:lnTo>
                  <a:lnTo>
                    <a:pt x="1148" y="601"/>
                  </a:lnTo>
                  <a:lnTo>
                    <a:pt x="1150" y="601"/>
                  </a:lnTo>
                  <a:lnTo>
                    <a:pt x="1150" y="602"/>
                  </a:lnTo>
                  <a:lnTo>
                    <a:pt x="1151" y="602"/>
                  </a:lnTo>
                  <a:lnTo>
                    <a:pt x="1153" y="602"/>
                  </a:lnTo>
                  <a:lnTo>
                    <a:pt x="1153" y="604"/>
                  </a:lnTo>
                  <a:lnTo>
                    <a:pt x="1154" y="602"/>
                  </a:lnTo>
                  <a:lnTo>
                    <a:pt x="1154" y="604"/>
                  </a:lnTo>
                  <a:lnTo>
                    <a:pt x="1156" y="604"/>
                  </a:lnTo>
                  <a:lnTo>
                    <a:pt x="1156" y="605"/>
                  </a:lnTo>
                  <a:lnTo>
                    <a:pt x="1156" y="607"/>
                  </a:lnTo>
                  <a:lnTo>
                    <a:pt x="1154" y="607"/>
                  </a:lnTo>
                  <a:lnTo>
                    <a:pt x="1153" y="607"/>
                  </a:lnTo>
                  <a:lnTo>
                    <a:pt x="1151" y="605"/>
                  </a:lnTo>
                  <a:lnTo>
                    <a:pt x="1151" y="604"/>
                  </a:lnTo>
                  <a:lnTo>
                    <a:pt x="1150" y="604"/>
                  </a:lnTo>
                  <a:lnTo>
                    <a:pt x="1148" y="604"/>
                  </a:lnTo>
                  <a:lnTo>
                    <a:pt x="1147" y="604"/>
                  </a:lnTo>
                  <a:lnTo>
                    <a:pt x="1147" y="602"/>
                  </a:lnTo>
                  <a:lnTo>
                    <a:pt x="1147" y="601"/>
                  </a:lnTo>
                  <a:lnTo>
                    <a:pt x="1145" y="601"/>
                  </a:lnTo>
                  <a:lnTo>
                    <a:pt x="1143" y="601"/>
                  </a:lnTo>
                  <a:lnTo>
                    <a:pt x="1143" y="602"/>
                  </a:lnTo>
                  <a:lnTo>
                    <a:pt x="1143" y="604"/>
                  </a:lnTo>
                  <a:lnTo>
                    <a:pt x="1143" y="605"/>
                  </a:lnTo>
                  <a:lnTo>
                    <a:pt x="1142" y="605"/>
                  </a:lnTo>
                  <a:lnTo>
                    <a:pt x="1142" y="604"/>
                  </a:lnTo>
                  <a:lnTo>
                    <a:pt x="1140" y="604"/>
                  </a:lnTo>
                  <a:lnTo>
                    <a:pt x="1139" y="602"/>
                  </a:lnTo>
                  <a:lnTo>
                    <a:pt x="1139" y="604"/>
                  </a:lnTo>
                  <a:lnTo>
                    <a:pt x="1137" y="604"/>
                  </a:lnTo>
                  <a:lnTo>
                    <a:pt x="1137" y="605"/>
                  </a:lnTo>
                  <a:lnTo>
                    <a:pt x="1137" y="605"/>
                  </a:lnTo>
                  <a:lnTo>
                    <a:pt x="1136" y="605"/>
                  </a:lnTo>
                  <a:lnTo>
                    <a:pt x="1134" y="605"/>
                  </a:lnTo>
                  <a:lnTo>
                    <a:pt x="1133" y="605"/>
                  </a:lnTo>
                  <a:lnTo>
                    <a:pt x="1133" y="604"/>
                  </a:lnTo>
                  <a:lnTo>
                    <a:pt x="1131" y="604"/>
                  </a:lnTo>
                  <a:lnTo>
                    <a:pt x="1131" y="602"/>
                  </a:lnTo>
                  <a:lnTo>
                    <a:pt x="1131" y="601"/>
                  </a:lnTo>
                  <a:lnTo>
                    <a:pt x="1130" y="601"/>
                  </a:lnTo>
                  <a:lnTo>
                    <a:pt x="1130" y="599"/>
                  </a:lnTo>
                  <a:lnTo>
                    <a:pt x="1128" y="599"/>
                  </a:lnTo>
                  <a:lnTo>
                    <a:pt x="1126" y="599"/>
                  </a:lnTo>
                  <a:lnTo>
                    <a:pt x="1126" y="598"/>
                  </a:lnTo>
                  <a:lnTo>
                    <a:pt x="1125" y="598"/>
                  </a:lnTo>
                  <a:lnTo>
                    <a:pt x="1123" y="598"/>
                  </a:lnTo>
                  <a:lnTo>
                    <a:pt x="1123" y="596"/>
                  </a:lnTo>
                  <a:lnTo>
                    <a:pt x="1122" y="596"/>
                  </a:lnTo>
                  <a:lnTo>
                    <a:pt x="1120" y="598"/>
                  </a:lnTo>
                  <a:lnTo>
                    <a:pt x="1120" y="599"/>
                  </a:lnTo>
                  <a:lnTo>
                    <a:pt x="1119" y="601"/>
                  </a:lnTo>
                  <a:lnTo>
                    <a:pt x="1117" y="599"/>
                  </a:lnTo>
                  <a:lnTo>
                    <a:pt x="1116" y="599"/>
                  </a:lnTo>
                  <a:lnTo>
                    <a:pt x="1114" y="599"/>
                  </a:lnTo>
                  <a:lnTo>
                    <a:pt x="1113" y="599"/>
                  </a:lnTo>
                  <a:lnTo>
                    <a:pt x="1113" y="598"/>
                  </a:lnTo>
                  <a:lnTo>
                    <a:pt x="1111" y="598"/>
                  </a:lnTo>
                  <a:lnTo>
                    <a:pt x="1109" y="598"/>
                  </a:lnTo>
                  <a:lnTo>
                    <a:pt x="1108" y="598"/>
                  </a:lnTo>
                  <a:lnTo>
                    <a:pt x="1106" y="598"/>
                  </a:lnTo>
                  <a:lnTo>
                    <a:pt x="1105" y="598"/>
                  </a:lnTo>
                  <a:lnTo>
                    <a:pt x="1103" y="598"/>
                  </a:lnTo>
                  <a:lnTo>
                    <a:pt x="1102" y="598"/>
                  </a:lnTo>
                  <a:lnTo>
                    <a:pt x="1100" y="598"/>
                  </a:lnTo>
                  <a:lnTo>
                    <a:pt x="1100" y="596"/>
                  </a:lnTo>
                  <a:lnTo>
                    <a:pt x="1102" y="596"/>
                  </a:lnTo>
                  <a:lnTo>
                    <a:pt x="1100" y="596"/>
                  </a:lnTo>
                  <a:lnTo>
                    <a:pt x="1100" y="596"/>
                  </a:lnTo>
                  <a:lnTo>
                    <a:pt x="1100" y="598"/>
                  </a:lnTo>
                  <a:lnTo>
                    <a:pt x="1099" y="598"/>
                  </a:lnTo>
                  <a:lnTo>
                    <a:pt x="1099" y="599"/>
                  </a:lnTo>
                  <a:lnTo>
                    <a:pt x="1097" y="599"/>
                  </a:lnTo>
                  <a:lnTo>
                    <a:pt x="1095" y="599"/>
                  </a:lnTo>
                  <a:lnTo>
                    <a:pt x="1094" y="601"/>
                  </a:lnTo>
                  <a:lnTo>
                    <a:pt x="1094" y="599"/>
                  </a:lnTo>
                  <a:lnTo>
                    <a:pt x="1092" y="599"/>
                  </a:lnTo>
                  <a:lnTo>
                    <a:pt x="1092" y="598"/>
                  </a:lnTo>
                  <a:lnTo>
                    <a:pt x="1091" y="598"/>
                  </a:lnTo>
                  <a:lnTo>
                    <a:pt x="1089" y="598"/>
                  </a:lnTo>
                  <a:lnTo>
                    <a:pt x="1088" y="598"/>
                  </a:lnTo>
                  <a:lnTo>
                    <a:pt x="1088" y="599"/>
                  </a:lnTo>
                  <a:lnTo>
                    <a:pt x="1088" y="601"/>
                  </a:lnTo>
                  <a:lnTo>
                    <a:pt x="1089" y="601"/>
                  </a:lnTo>
                  <a:lnTo>
                    <a:pt x="1089" y="602"/>
                  </a:lnTo>
                  <a:lnTo>
                    <a:pt x="1089" y="604"/>
                  </a:lnTo>
                  <a:lnTo>
                    <a:pt x="1088" y="604"/>
                  </a:lnTo>
                  <a:lnTo>
                    <a:pt x="1088" y="605"/>
                  </a:lnTo>
                  <a:lnTo>
                    <a:pt x="1086" y="605"/>
                  </a:lnTo>
                  <a:lnTo>
                    <a:pt x="1086" y="607"/>
                  </a:lnTo>
                  <a:lnTo>
                    <a:pt x="1085" y="608"/>
                  </a:lnTo>
                  <a:lnTo>
                    <a:pt x="1083" y="608"/>
                  </a:lnTo>
                  <a:lnTo>
                    <a:pt x="1083" y="610"/>
                  </a:lnTo>
                  <a:lnTo>
                    <a:pt x="1082" y="610"/>
                  </a:lnTo>
                  <a:lnTo>
                    <a:pt x="1082" y="612"/>
                  </a:lnTo>
                  <a:lnTo>
                    <a:pt x="1080" y="612"/>
                  </a:lnTo>
                  <a:lnTo>
                    <a:pt x="1078" y="613"/>
                  </a:lnTo>
                  <a:lnTo>
                    <a:pt x="1078" y="612"/>
                  </a:lnTo>
                  <a:lnTo>
                    <a:pt x="1077" y="612"/>
                  </a:lnTo>
                  <a:lnTo>
                    <a:pt x="1075" y="613"/>
                  </a:lnTo>
                  <a:lnTo>
                    <a:pt x="1074" y="613"/>
                  </a:lnTo>
                  <a:lnTo>
                    <a:pt x="1074" y="612"/>
                  </a:lnTo>
                  <a:lnTo>
                    <a:pt x="1072" y="612"/>
                  </a:lnTo>
                  <a:lnTo>
                    <a:pt x="1072" y="613"/>
                  </a:lnTo>
                  <a:lnTo>
                    <a:pt x="1071" y="613"/>
                  </a:lnTo>
                  <a:lnTo>
                    <a:pt x="1071" y="612"/>
                  </a:lnTo>
                  <a:lnTo>
                    <a:pt x="1069" y="612"/>
                  </a:lnTo>
                  <a:lnTo>
                    <a:pt x="1069" y="613"/>
                  </a:lnTo>
                  <a:lnTo>
                    <a:pt x="1071" y="613"/>
                  </a:lnTo>
                  <a:lnTo>
                    <a:pt x="1071" y="615"/>
                  </a:lnTo>
                  <a:lnTo>
                    <a:pt x="1072" y="615"/>
                  </a:lnTo>
                  <a:lnTo>
                    <a:pt x="1071" y="616"/>
                  </a:lnTo>
                  <a:lnTo>
                    <a:pt x="1069" y="616"/>
                  </a:lnTo>
                  <a:lnTo>
                    <a:pt x="1068" y="616"/>
                  </a:lnTo>
                  <a:lnTo>
                    <a:pt x="1068" y="618"/>
                  </a:lnTo>
                  <a:lnTo>
                    <a:pt x="1066" y="619"/>
                  </a:lnTo>
                  <a:lnTo>
                    <a:pt x="1065" y="619"/>
                  </a:lnTo>
                  <a:lnTo>
                    <a:pt x="1063" y="619"/>
                  </a:lnTo>
                  <a:lnTo>
                    <a:pt x="1063" y="621"/>
                  </a:lnTo>
                  <a:lnTo>
                    <a:pt x="1065" y="621"/>
                  </a:lnTo>
                  <a:lnTo>
                    <a:pt x="1065" y="622"/>
                  </a:lnTo>
                  <a:lnTo>
                    <a:pt x="1063" y="624"/>
                  </a:lnTo>
                  <a:lnTo>
                    <a:pt x="1063" y="622"/>
                  </a:lnTo>
                  <a:lnTo>
                    <a:pt x="1063" y="622"/>
                  </a:lnTo>
                  <a:lnTo>
                    <a:pt x="1061" y="622"/>
                  </a:lnTo>
                  <a:lnTo>
                    <a:pt x="1061" y="624"/>
                  </a:lnTo>
                  <a:lnTo>
                    <a:pt x="1063" y="624"/>
                  </a:lnTo>
                  <a:lnTo>
                    <a:pt x="1063" y="625"/>
                  </a:lnTo>
                  <a:lnTo>
                    <a:pt x="1063" y="627"/>
                  </a:lnTo>
                  <a:lnTo>
                    <a:pt x="1063" y="627"/>
                  </a:lnTo>
                  <a:lnTo>
                    <a:pt x="1063" y="630"/>
                  </a:lnTo>
                  <a:lnTo>
                    <a:pt x="1063" y="629"/>
                  </a:lnTo>
                  <a:lnTo>
                    <a:pt x="1061" y="630"/>
                  </a:lnTo>
                  <a:lnTo>
                    <a:pt x="1061" y="629"/>
                  </a:lnTo>
                  <a:lnTo>
                    <a:pt x="1060" y="630"/>
                  </a:lnTo>
                  <a:lnTo>
                    <a:pt x="1058" y="629"/>
                  </a:lnTo>
                  <a:lnTo>
                    <a:pt x="1058" y="630"/>
                  </a:lnTo>
                  <a:lnTo>
                    <a:pt x="1060" y="630"/>
                  </a:lnTo>
                  <a:lnTo>
                    <a:pt x="1060" y="632"/>
                  </a:lnTo>
                  <a:lnTo>
                    <a:pt x="1061" y="632"/>
                  </a:lnTo>
                  <a:lnTo>
                    <a:pt x="1061" y="633"/>
                  </a:lnTo>
                  <a:lnTo>
                    <a:pt x="1063" y="633"/>
                  </a:lnTo>
                  <a:lnTo>
                    <a:pt x="1063" y="633"/>
                  </a:lnTo>
                  <a:lnTo>
                    <a:pt x="1061" y="633"/>
                  </a:lnTo>
                  <a:lnTo>
                    <a:pt x="1060" y="633"/>
                  </a:lnTo>
                  <a:lnTo>
                    <a:pt x="1060" y="635"/>
                  </a:lnTo>
                  <a:lnTo>
                    <a:pt x="1061" y="635"/>
                  </a:lnTo>
                  <a:lnTo>
                    <a:pt x="1061" y="636"/>
                  </a:lnTo>
                  <a:lnTo>
                    <a:pt x="1061" y="638"/>
                  </a:lnTo>
                  <a:lnTo>
                    <a:pt x="1061" y="639"/>
                  </a:lnTo>
                  <a:lnTo>
                    <a:pt x="1061" y="641"/>
                  </a:lnTo>
                  <a:lnTo>
                    <a:pt x="1063" y="641"/>
                  </a:lnTo>
                  <a:lnTo>
                    <a:pt x="1063" y="642"/>
                  </a:lnTo>
                  <a:lnTo>
                    <a:pt x="1063" y="644"/>
                  </a:lnTo>
                  <a:lnTo>
                    <a:pt x="1063" y="646"/>
                  </a:lnTo>
                  <a:lnTo>
                    <a:pt x="1063" y="646"/>
                  </a:lnTo>
                  <a:lnTo>
                    <a:pt x="1063" y="644"/>
                  </a:lnTo>
                  <a:lnTo>
                    <a:pt x="1065" y="644"/>
                  </a:lnTo>
                  <a:lnTo>
                    <a:pt x="1065" y="646"/>
                  </a:lnTo>
                  <a:lnTo>
                    <a:pt x="1065" y="647"/>
                  </a:lnTo>
                  <a:lnTo>
                    <a:pt x="1065" y="649"/>
                  </a:lnTo>
                  <a:lnTo>
                    <a:pt x="1065" y="650"/>
                  </a:lnTo>
                  <a:lnTo>
                    <a:pt x="1063" y="650"/>
                  </a:lnTo>
                  <a:lnTo>
                    <a:pt x="1063" y="652"/>
                  </a:lnTo>
                  <a:lnTo>
                    <a:pt x="1063" y="653"/>
                  </a:lnTo>
                  <a:lnTo>
                    <a:pt x="1063" y="655"/>
                  </a:lnTo>
                  <a:lnTo>
                    <a:pt x="1061" y="658"/>
                  </a:lnTo>
                  <a:lnTo>
                    <a:pt x="1061" y="663"/>
                  </a:lnTo>
                  <a:lnTo>
                    <a:pt x="1060" y="667"/>
                  </a:lnTo>
                  <a:lnTo>
                    <a:pt x="1060" y="670"/>
                  </a:lnTo>
                  <a:lnTo>
                    <a:pt x="1060" y="672"/>
                  </a:lnTo>
                  <a:lnTo>
                    <a:pt x="1058" y="675"/>
                  </a:lnTo>
                  <a:lnTo>
                    <a:pt x="1058" y="678"/>
                  </a:lnTo>
                  <a:lnTo>
                    <a:pt x="1058" y="680"/>
                  </a:lnTo>
                  <a:lnTo>
                    <a:pt x="1058" y="683"/>
                  </a:lnTo>
                  <a:lnTo>
                    <a:pt x="1058" y="686"/>
                  </a:lnTo>
                  <a:lnTo>
                    <a:pt x="1058" y="687"/>
                  </a:lnTo>
                  <a:lnTo>
                    <a:pt x="1058" y="689"/>
                  </a:lnTo>
                  <a:lnTo>
                    <a:pt x="1058" y="691"/>
                  </a:lnTo>
                  <a:lnTo>
                    <a:pt x="1057" y="691"/>
                  </a:lnTo>
                  <a:lnTo>
                    <a:pt x="1057" y="692"/>
                  </a:lnTo>
                  <a:lnTo>
                    <a:pt x="1058" y="691"/>
                  </a:lnTo>
                  <a:lnTo>
                    <a:pt x="1058" y="692"/>
                  </a:lnTo>
                  <a:lnTo>
                    <a:pt x="1058" y="694"/>
                  </a:lnTo>
                  <a:lnTo>
                    <a:pt x="1058" y="695"/>
                  </a:lnTo>
                  <a:lnTo>
                    <a:pt x="1058" y="698"/>
                  </a:lnTo>
                  <a:lnTo>
                    <a:pt x="1061" y="701"/>
                  </a:lnTo>
                  <a:lnTo>
                    <a:pt x="1060" y="701"/>
                  </a:lnTo>
                  <a:lnTo>
                    <a:pt x="1060" y="703"/>
                  </a:lnTo>
                  <a:lnTo>
                    <a:pt x="1060" y="704"/>
                  </a:lnTo>
                  <a:lnTo>
                    <a:pt x="1061" y="706"/>
                  </a:lnTo>
                  <a:lnTo>
                    <a:pt x="1063" y="706"/>
                  </a:lnTo>
                  <a:lnTo>
                    <a:pt x="1063" y="706"/>
                  </a:lnTo>
                  <a:lnTo>
                    <a:pt x="1063" y="708"/>
                  </a:lnTo>
                  <a:lnTo>
                    <a:pt x="1063" y="708"/>
                  </a:lnTo>
                  <a:lnTo>
                    <a:pt x="1063" y="708"/>
                  </a:lnTo>
                  <a:lnTo>
                    <a:pt x="1063" y="709"/>
                  </a:lnTo>
                  <a:lnTo>
                    <a:pt x="1063" y="711"/>
                  </a:lnTo>
                  <a:lnTo>
                    <a:pt x="1065" y="712"/>
                  </a:lnTo>
                  <a:lnTo>
                    <a:pt x="1065" y="714"/>
                  </a:lnTo>
                  <a:lnTo>
                    <a:pt x="1065" y="715"/>
                  </a:lnTo>
                  <a:lnTo>
                    <a:pt x="1066" y="717"/>
                  </a:lnTo>
                  <a:lnTo>
                    <a:pt x="1068" y="718"/>
                  </a:lnTo>
                  <a:lnTo>
                    <a:pt x="1068" y="720"/>
                  </a:lnTo>
                  <a:lnTo>
                    <a:pt x="1069" y="720"/>
                  </a:lnTo>
                  <a:lnTo>
                    <a:pt x="1069" y="721"/>
                  </a:lnTo>
                  <a:lnTo>
                    <a:pt x="1071" y="721"/>
                  </a:lnTo>
                  <a:lnTo>
                    <a:pt x="1071" y="723"/>
                  </a:lnTo>
                  <a:lnTo>
                    <a:pt x="1072" y="723"/>
                  </a:lnTo>
                  <a:lnTo>
                    <a:pt x="1072" y="725"/>
                  </a:lnTo>
                  <a:lnTo>
                    <a:pt x="1074" y="726"/>
                  </a:lnTo>
                  <a:lnTo>
                    <a:pt x="1075" y="728"/>
                  </a:lnTo>
                  <a:lnTo>
                    <a:pt x="1075" y="729"/>
                  </a:lnTo>
                  <a:lnTo>
                    <a:pt x="1075" y="731"/>
                  </a:lnTo>
                  <a:lnTo>
                    <a:pt x="1077" y="732"/>
                  </a:lnTo>
                  <a:lnTo>
                    <a:pt x="1077" y="734"/>
                  </a:lnTo>
                  <a:lnTo>
                    <a:pt x="1078" y="735"/>
                  </a:lnTo>
                  <a:lnTo>
                    <a:pt x="1078" y="737"/>
                  </a:lnTo>
                  <a:lnTo>
                    <a:pt x="1080" y="737"/>
                  </a:lnTo>
                  <a:lnTo>
                    <a:pt x="1082" y="737"/>
                  </a:lnTo>
                  <a:lnTo>
                    <a:pt x="1082" y="739"/>
                  </a:lnTo>
                  <a:lnTo>
                    <a:pt x="1082" y="740"/>
                  </a:lnTo>
                  <a:lnTo>
                    <a:pt x="1082" y="742"/>
                  </a:lnTo>
                  <a:lnTo>
                    <a:pt x="1083" y="742"/>
                  </a:lnTo>
                  <a:lnTo>
                    <a:pt x="1085" y="742"/>
                  </a:lnTo>
                  <a:lnTo>
                    <a:pt x="1086" y="742"/>
                  </a:lnTo>
                  <a:lnTo>
                    <a:pt x="1088" y="743"/>
                  </a:lnTo>
                  <a:lnTo>
                    <a:pt x="1089" y="743"/>
                  </a:lnTo>
                  <a:lnTo>
                    <a:pt x="1091" y="743"/>
                  </a:lnTo>
                  <a:lnTo>
                    <a:pt x="1092" y="743"/>
                  </a:lnTo>
                  <a:lnTo>
                    <a:pt x="1092" y="745"/>
                  </a:lnTo>
                  <a:lnTo>
                    <a:pt x="1094" y="745"/>
                  </a:lnTo>
                  <a:lnTo>
                    <a:pt x="1095" y="745"/>
                  </a:lnTo>
                  <a:lnTo>
                    <a:pt x="1097" y="745"/>
                  </a:lnTo>
                  <a:lnTo>
                    <a:pt x="1097" y="745"/>
                  </a:lnTo>
                  <a:lnTo>
                    <a:pt x="1099" y="746"/>
                  </a:lnTo>
                  <a:lnTo>
                    <a:pt x="1099" y="748"/>
                  </a:lnTo>
                  <a:lnTo>
                    <a:pt x="1100" y="748"/>
                  </a:lnTo>
                  <a:lnTo>
                    <a:pt x="1100" y="748"/>
                  </a:lnTo>
                  <a:lnTo>
                    <a:pt x="1102" y="748"/>
                  </a:lnTo>
                  <a:lnTo>
                    <a:pt x="1103" y="748"/>
                  </a:lnTo>
                  <a:lnTo>
                    <a:pt x="1105" y="748"/>
                  </a:lnTo>
                  <a:lnTo>
                    <a:pt x="1105" y="746"/>
                  </a:lnTo>
                  <a:lnTo>
                    <a:pt x="1106" y="746"/>
                  </a:lnTo>
                  <a:lnTo>
                    <a:pt x="1108" y="746"/>
                  </a:lnTo>
                  <a:lnTo>
                    <a:pt x="1109" y="745"/>
                  </a:lnTo>
                  <a:lnTo>
                    <a:pt x="1109" y="746"/>
                  </a:lnTo>
                  <a:lnTo>
                    <a:pt x="1111" y="746"/>
                  </a:lnTo>
                  <a:lnTo>
                    <a:pt x="1111" y="745"/>
                  </a:lnTo>
                  <a:lnTo>
                    <a:pt x="1113" y="745"/>
                  </a:lnTo>
                  <a:lnTo>
                    <a:pt x="1114" y="745"/>
                  </a:lnTo>
                  <a:lnTo>
                    <a:pt x="1116" y="745"/>
                  </a:lnTo>
                  <a:lnTo>
                    <a:pt x="1116" y="746"/>
                  </a:lnTo>
                  <a:lnTo>
                    <a:pt x="1117" y="746"/>
                  </a:lnTo>
                  <a:lnTo>
                    <a:pt x="1117" y="745"/>
                  </a:lnTo>
                  <a:lnTo>
                    <a:pt x="1119" y="745"/>
                  </a:lnTo>
                  <a:lnTo>
                    <a:pt x="1120" y="745"/>
                  </a:lnTo>
                  <a:lnTo>
                    <a:pt x="1120" y="745"/>
                  </a:lnTo>
                  <a:lnTo>
                    <a:pt x="1122" y="745"/>
                  </a:lnTo>
                  <a:lnTo>
                    <a:pt x="1122" y="743"/>
                  </a:lnTo>
                  <a:lnTo>
                    <a:pt x="1123" y="743"/>
                  </a:lnTo>
                  <a:lnTo>
                    <a:pt x="1125" y="743"/>
                  </a:lnTo>
                  <a:lnTo>
                    <a:pt x="1126" y="743"/>
                  </a:lnTo>
                  <a:lnTo>
                    <a:pt x="1128" y="743"/>
                  </a:lnTo>
                  <a:lnTo>
                    <a:pt x="1130" y="743"/>
                  </a:lnTo>
                  <a:lnTo>
                    <a:pt x="1131" y="743"/>
                  </a:lnTo>
                  <a:lnTo>
                    <a:pt x="1133" y="743"/>
                  </a:lnTo>
                  <a:lnTo>
                    <a:pt x="1131" y="745"/>
                  </a:lnTo>
                  <a:lnTo>
                    <a:pt x="1133" y="745"/>
                  </a:lnTo>
                  <a:lnTo>
                    <a:pt x="1134" y="745"/>
                  </a:lnTo>
                  <a:lnTo>
                    <a:pt x="1136" y="745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37" y="745"/>
                  </a:lnTo>
                  <a:lnTo>
                    <a:pt x="1137" y="743"/>
                  </a:lnTo>
                  <a:lnTo>
                    <a:pt x="1139" y="743"/>
                  </a:lnTo>
                  <a:lnTo>
                    <a:pt x="1139" y="742"/>
                  </a:lnTo>
                  <a:lnTo>
                    <a:pt x="1137" y="742"/>
                  </a:lnTo>
                  <a:lnTo>
                    <a:pt x="1137" y="742"/>
                  </a:lnTo>
                  <a:lnTo>
                    <a:pt x="1137" y="740"/>
                  </a:lnTo>
                  <a:lnTo>
                    <a:pt x="1139" y="740"/>
                  </a:lnTo>
                  <a:lnTo>
                    <a:pt x="1139" y="739"/>
                  </a:lnTo>
                  <a:lnTo>
                    <a:pt x="1140" y="737"/>
                  </a:lnTo>
                  <a:lnTo>
                    <a:pt x="1142" y="737"/>
                  </a:lnTo>
                  <a:lnTo>
                    <a:pt x="1143" y="735"/>
                  </a:lnTo>
                  <a:lnTo>
                    <a:pt x="1143" y="734"/>
                  </a:lnTo>
                  <a:lnTo>
                    <a:pt x="1145" y="734"/>
                  </a:lnTo>
                  <a:lnTo>
                    <a:pt x="1145" y="731"/>
                  </a:lnTo>
                  <a:lnTo>
                    <a:pt x="1145" y="729"/>
                  </a:lnTo>
                  <a:lnTo>
                    <a:pt x="1145" y="728"/>
                  </a:lnTo>
                  <a:lnTo>
                    <a:pt x="1147" y="728"/>
                  </a:lnTo>
                  <a:lnTo>
                    <a:pt x="1147" y="726"/>
                  </a:lnTo>
                  <a:lnTo>
                    <a:pt x="1148" y="726"/>
                  </a:lnTo>
                  <a:lnTo>
                    <a:pt x="1148" y="725"/>
                  </a:lnTo>
                  <a:lnTo>
                    <a:pt x="1147" y="725"/>
                  </a:lnTo>
                  <a:lnTo>
                    <a:pt x="1147" y="723"/>
                  </a:lnTo>
                  <a:lnTo>
                    <a:pt x="1147" y="721"/>
                  </a:lnTo>
                  <a:lnTo>
                    <a:pt x="1147" y="720"/>
                  </a:lnTo>
                  <a:lnTo>
                    <a:pt x="1147" y="718"/>
                  </a:lnTo>
                  <a:lnTo>
                    <a:pt x="1147" y="717"/>
                  </a:lnTo>
                  <a:lnTo>
                    <a:pt x="1147" y="715"/>
                  </a:lnTo>
                  <a:lnTo>
                    <a:pt x="1148" y="715"/>
                  </a:lnTo>
                  <a:lnTo>
                    <a:pt x="1148" y="714"/>
                  </a:lnTo>
                  <a:lnTo>
                    <a:pt x="1148" y="711"/>
                  </a:lnTo>
                  <a:lnTo>
                    <a:pt x="1150" y="711"/>
                  </a:lnTo>
                  <a:lnTo>
                    <a:pt x="1150" y="709"/>
                  </a:lnTo>
                  <a:lnTo>
                    <a:pt x="1151" y="709"/>
                  </a:lnTo>
                  <a:lnTo>
                    <a:pt x="1153" y="709"/>
                  </a:lnTo>
                  <a:lnTo>
                    <a:pt x="1154" y="708"/>
                  </a:lnTo>
                  <a:lnTo>
                    <a:pt x="1156" y="708"/>
                  </a:lnTo>
                  <a:lnTo>
                    <a:pt x="1157" y="708"/>
                  </a:lnTo>
                  <a:lnTo>
                    <a:pt x="1159" y="708"/>
                  </a:lnTo>
                  <a:lnTo>
                    <a:pt x="1162" y="708"/>
                  </a:lnTo>
                  <a:lnTo>
                    <a:pt x="1164" y="708"/>
                  </a:lnTo>
                  <a:lnTo>
                    <a:pt x="1165" y="708"/>
                  </a:lnTo>
                  <a:lnTo>
                    <a:pt x="1167" y="708"/>
                  </a:lnTo>
                  <a:lnTo>
                    <a:pt x="1168" y="706"/>
                  </a:lnTo>
                  <a:lnTo>
                    <a:pt x="1170" y="706"/>
                  </a:lnTo>
                  <a:lnTo>
                    <a:pt x="1171" y="706"/>
                  </a:lnTo>
                  <a:lnTo>
                    <a:pt x="1171" y="704"/>
                  </a:lnTo>
                  <a:lnTo>
                    <a:pt x="1173" y="704"/>
                  </a:lnTo>
                  <a:lnTo>
                    <a:pt x="1173" y="706"/>
                  </a:lnTo>
                  <a:lnTo>
                    <a:pt x="1174" y="706"/>
                  </a:lnTo>
                  <a:lnTo>
                    <a:pt x="1174" y="704"/>
                  </a:lnTo>
                  <a:lnTo>
                    <a:pt x="1174" y="704"/>
                  </a:lnTo>
                  <a:lnTo>
                    <a:pt x="1176" y="704"/>
                  </a:lnTo>
                  <a:lnTo>
                    <a:pt x="1177" y="704"/>
                  </a:lnTo>
                  <a:lnTo>
                    <a:pt x="1179" y="706"/>
                  </a:lnTo>
                  <a:lnTo>
                    <a:pt x="1181" y="706"/>
                  </a:lnTo>
                  <a:lnTo>
                    <a:pt x="1182" y="706"/>
                  </a:lnTo>
                  <a:lnTo>
                    <a:pt x="1184" y="706"/>
                  </a:lnTo>
                  <a:lnTo>
                    <a:pt x="1184" y="704"/>
                  </a:lnTo>
                  <a:lnTo>
                    <a:pt x="1185" y="704"/>
                  </a:lnTo>
                  <a:lnTo>
                    <a:pt x="1187" y="704"/>
                  </a:lnTo>
                  <a:lnTo>
                    <a:pt x="1185" y="706"/>
                  </a:lnTo>
                  <a:lnTo>
                    <a:pt x="1185" y="708"/>
                  </a:lnTo>
                  <a:lnTo>
                    <a:pt x="1187" y="706"/>
                  </a:lnTo>
                  <a:lnTo>
                    <a:pt x="1187" y="704"/>
                  </a:lnTo>
                  <a:lnTo>
                    <a:pt x="1188" y="704"/>
                  </a:lnTo>
                  <a:lnTo>
                    <a:pt x="1190" y="706"/>
                  </a:lnTo>
                  <a:lnTo>
                    <a:pt x="1190" y="708"/>
                  </a:lnTo>
                  <a:lnTo>
                    <a:pt x="1191" y="708"/>
                  </a:lnTo>
                  <a:lnTo>
                    <a:pt x="1191" y="708"/>
                  </a:lnTo>
                  <a:lnTo>
                    <a:pt x="1191" y="709"/>
                  </a:lnTo>
                  <a:lnTo>
                    <a:pt x="1193" y="709"/>
                  </a:lnTo>
                  <a:lnTo>
                    <a:pt x="1191" y="711"/>
                  </a:lnTo>
                  <a:lnTo>
                    <a:pt x="1191" y="712"/>
                  </a:lnTo>
                  <a:lnTo>
                    <a:pt x="1191" y="714"/>
                  </a:lnTo>
                  <a:lnTo>
                    <a:pt x="1190" y="715"/>
                  </a:lnTo>
                  <a:lnTo>
                    <a:pt x="1188" y="717"/>
                  </a:lnTo>
                  <a:lnTo>
                    <a:pt x="1187" y="717"/>
                  </a:lnTo>
                  <a:lnTo>
                    <a:pt x="1187" y="718"/>
                  </a:lnTo>
                  <a:lnTo>
                    <a:pt x="1185" y="720"/>
                  </a:lnTo>
                  <a:lnTo>
                    <a:pt x="1185" y="721"/>
                  </a:lnTo>
                  <a:lnTo>
                    <a:pt x="1185" y="723"/>
                  </a:lnTo>
                  <a:lnTo>
                    <a:pt x="1184" y="723"/>
                  </a:lnTo>
                  <a:lnTo>
                    <a:pt x="1184" y="725"/>
                  </a:lnTo>
                  <a:lnTo>
                    <a:pt x="1185" y="726"/>
                  </a:lnTo>
                  <a:lnTo>
                    <a:pt x="1184" y="728"/>
                  </a:lnTo>
                  <a:lnTo>
                    <a:pt x="1182" y="728"/>
                  </a:lnTo>
                  <a:lnTo>
                    <a:pt x="1182" y="729"/>
                  </a:lnTo>
                  <a:lnTo>
                    <a:pt x="1181" y="729"/>
                  </a:lnTo>
                  <a:lnTo>
                    <a:pt x="1181" y="731"/>
                  </a:lnTo>
                  <a:lnTo>
                    <a:pt x="1182" y="731"/>
                  </a:lnTo>
                  <a:lnTo>
                    <a:pt x="1184" y="731"/>
                  </a:lnTo>
                  <a:lnTo>
                    <a:pt x="1185" y="731"/>
                  </a:lnTo>
                  <a:lnTo>
                    <a:pt x="1185" y="732"/>
                  </a:lnTo>
                  <a:lnTo>
                    <a:pt x="1184" y="732"/>
                  </a:lnTo>
                  <a:lnTo>
                    <a:pt x="1182" y="734"/>
                  </a:lnTo>
                  <a:lnTo>
                    <a:pt x="1182" y="735"/>
                  </a:lnTo>
                  <a:lnTo>
                    <a:pt x="1184" y="735"/>
                  </a:lnTo>
                  <a:lnTo>
                    <a:pt x="1184" y="737"/>
                  </a:lnTo>
                  <a:lnTo>
                    <a:pt x="1184" y="739"/>
                  </a:lnTo>
                  <a:lnTo>
                    <a:pt x="1184" y="740"/>
                  </a:lnTo>
                  <a:lnTo>
                    <a:pt x="1184" y="742"/>
                  </a:lnTo>
                  <a:lnTo>
                    <a:pt x="1182" y="742"/>
                  </a:lnTo>
                  <a:lnTo>
                    <a:pt x="1182" y="743"/>
                  </a:lnTo>
                  <a:lnTo>
                    <a:pt x="1182" y="745"/>
                  </a:lnTo>
                  <a:lnTo>
                    <a:pt x="1182" y="745"/>
                  </a:lnTo>
                  <a:lnTo>
                    <a:pt x="1182" y="746"/>
                  </a:lnTo>
                  <a:lnTo>
                    <a:pt x="1181" y="746"/>
                  </a:lnTo>
                  <a:lnTo>
                    <a:pt x="1181" y="745"/>
                  </a:lnTo>
                  <a:lnTo>
                    <a:pt x="1179" y="745"/>
                  </a:lnTo>
                  <a:lnTo>
                    <a:pt x="1179" y="745"/>
                  </a:lnTo>
                  <a:lnTo>
                    <a:pt x="1177" y="745"/>
                  </a:lnTo>
                  <a:lnTo>
                    <a:pt x="1179" y="743"/>
                  </a:lnTo>
                  <a:lnTo>
                    <a:pt x="1179" y="742"/>
                  </a:lnTo>
                  <a:lnTo>
                    <a:pt x="1179" y="740"/>
                  </a:lnTo>
                  <a:lnTo>
                    <a:pt x="1177" y="740"/>
                  </a:lnTo>
                  <a:lnTo>
                    <a:pt x="1177" y="742"/>
                  </a:lnTo>
                  <a:lnTo>
                    <a:pt x="1176" y="742"/>
                  </a:lnTo>
                  <a:lnTo>
                    <a:pt x="1176" y="743"/>
                  </a:lnTo>
                  <a:lnTo>
                    <a:pt x="1176" y="745"/>
                  </a:lnTo>
                  <a:lnTo>
                    <a:pt x="1174" y="745"/>
                  </a:lnTo>
                  <a:lnTo>
                    <a:pt x="1174" y="745"/>
                  </a:lnTo>
                  <a:lnTo>
                    <a:pt x="1174" y="746"/>
                  </a:lnTo>
                  <a:lnTo>
                    <a:pt x="1176" y="746"/>
                  </a:lnTo>
                  <a:lnTo>
                    <a:pt x="1177" y="746"/>
                  </a:lnTo>
                  <a:lnTo>
                    <a:pt x="1177" y="748"/>
                  </a:lnTo>
                  <a:lnTo>
                    <a:pt x="1177" y="749"/>
                  </a:lnTo>
                  <a:lnTo>
                    <a:pt x="1177" y="751"/>
                  </a:lnTo>
                  <a:lnTo>
                    <a:pt x="1177" y="752"/>
                  </a:lnTo>
                  <a:lnTo>
                    <a:pt x="1177" y="754"/>
                  </a:lnTo>
                  <a:lnTo>
                    <a:pt x="1176" y="754"/>
                  </a:lnTo>
                  <a:lnTo>
                    <a:pt x="1176" y="756"/>
                  </a:lnTo>
                  <a:lnTo>
                    <a:pt x="1176" y="757"/>
                  </a:lnTo>
                  <a:lnTo>
                    <a:pt x="1177" y="757"/>
                  </a:lnTo>
                  <a:lnTo>
                    <a:pt x="1176" y="759"/>
                  </a:lnTo>
                  <a:lnTo>
                    <a:pt x="1176" y="760"/>
                  </a:lnTo>
                  <a:lnTo>
                    <a:pt x="1176" y="762"/>
                  </a:lnTo>
                  <a:lnTo>
                    <a:pt x="1176" y="763"/>
                  </a:lnTo>
                  <a:lnTo>
                    <a:pt x="1177" y="763"/>
                  </a:lnTo>
                  <a:lnTo>
                    <a:pt x="1177" y="765"/>
                  </a:lnTo>
                  <a:lnTo>
                    <a:pt x="1176" y="765"/>
                  </a:lnTo>
                  <a:lnTo>
                    <a:pt x="1177" y="766"/>
                  </a:lnTo>
                  <a:lnTo>
                    <a:pt x="1176" y="766"/>
                  </a:lnTo>
                  <a:lnTo>
                    <a:pt x="1176" y="768"/>
                  </a:lnTo>
                  <a:lnTo>
                    <a:pt x="1176" y="770"/>
                  </a:lnTo>
                  <a:lnTo>
                    <a:pt x="1176" y="771"/>
                  </a:lnTo>
                  <a:lnTo>
                    <a:pt x="1174" y="771"/>
                  </a:lnTo>
                  <a:lnTo>
                    <a:pt x="1174" y="773"/>
                  </a:lnTo>
                  <a:lnTo>
                    <a:pt x="1174" y="774"/>
                  </a:lnTo>
                  <a:lnTo>
                    <a:pt x="1174" y="774"/>
                  </a:lnTo>
                  <a:lnTo>
                    <a:pt x="1173" y="774"/>
                  </a:lnTo>
                  <a:lnTo>
                    <a:pt x="1173" y="776"/>
                  </a:lnTo>
                  <a:lnTo>
                    <a:pt x="1171" y="776"/>
                  </a:lnTo>
                  <a:lnTo>
                    <a:pt x="1171" y="777"/>
                  </a:lnTo>
                  <a:lnTo>
                    <a:pt x="1171" y="779"/>
                  </a:lnTo>
                  <a:lnTo>
                    <a:pt x="1173" y="779"/>
                  </a:lnTo>
                  <a:lnTo>
                    <a:pt x="1173" y="780"/>
                  </a:lnTo>
                  <a:lnTo>
                    <a:pt x="1174" y="780"/>
                  </a:lnTo>
                  <a:lnTo>
                    <a:pt x="1174" y="782"/>
                  </a:lnTo>
                  <a:lnTo>
                    <a:pt x="1174" y="780"/>
                  </a:lnTo>
                  <a:lnTo>
                    <a:pt x="1174" y="779"/>
                  </a:lnTo>
                  <a:lnTo>
                    <a:pt x="1176" y="779"/>
                  </a:lnTo>
                  <a:lnTo>
                    <a:pt x="1177" y="780"/>
                  </a:lnTo>
                  <a:lnTo>
                    <a:pt x="1177" y="782"/>
                  </a:lnTo>
                  <a:lnTo>
                    <a:pt x="1179" y="782"/>
                  </a:lnTo>
                  <a:lnTo>
                    <a:pt x="1181" y="780"/>
                  </a:lnTo>
                  <a:lnTo>
                    <a:pt x="1182" y="780"/>
                  </a:lnTo>
                  <a:lnTo>
                    <a:pt x="1182" y="779"/>
                  </a:lnTo>
                  <a:lnTo>
                    <a:pt x="1184" y="779"/>
                  </a:lnTo>
                  <a:lnTo>
                    <a:pt x="1185" y="779"/>
                  </a:lnTo>
                  <a:lnTo>
                    <a:pt x="1187" y="779"/>
                  </a:lnTo>
                  <a:lnTo>
                    <a:pt x="1188" y="780"/>
                  </a:lnTo>
                  <a:lnTo>
                    <a:pt x="1190" y="780"/>
                  </a:lnTo>
                  <a:lnTo>
                    <a:pt x="1191" y="780"/>
                  </a:lnTo>
                  <a:lnTo>
                    <a:pt x="1193" y="780"/>
                  </a:lnTo>
                  <a:lnTo>
                    <a:pt x="1195" y="780"/>
                  </a:lnTo>
                  <a:lnTo>
                    <a:pt x="1196" y="780"/>
                  </a:lnTo>
                  <a:lnTo>
                    <a:pt x="1198" y="780"/>
                  </a:lnTo>
                  <a:lnTo>
                    <a:pt x="1201" y="780"/>
                  </a:lnTo>
                  <a:lnTo>
                    <a:pt x="1202" y="780"/>
                  </a:lnTo>
                  <a:lnTo>
                    <a:pt x="1204" y="780"/>
                  </a:lnTo>
                  <a:lnTo>
                    <a:pt x="1204" y="779"/>
                  </a:lnTo>
                  <a:lnTo>
                    <a:pt x="1205" y="779"/>
                  </a:lnTo>
                  <a:lnTo>
                    <a:pt x="1207" y="779"/>
                  </a:lnTo>
                  <a:lnTo>
                    <a:pt x="1208" y="779"/>
                  </a:lnTo>
                  <a:lnTo>
                    <a:pt x="1208" y="777"/>
                  </a:lnTo>
                  <a:lnTo>
                    <a:pt x="1210" y="777"/>
                  </a:lnTo>
                  <a:lnTo>
                    <a:pt x="1212" y="777"/>
                  </a:lnTo>
                  <a:lnTo>
                    <a:pt x="1212" y="779"/>
                  </a:lnTo>
                  <a:lnTo>
                    <a:pt x="1212" y="779"/>
                  </a:lnTo>
                  <a:lnTo>
                    <a:pt x="1213" y="779"/>
                  </a:lnTo>
                  <a:lnTo>
                    <a:pt x="1215" y="779"/>
                  </a:lnTo>
                  <a:lnTo>
                    <a:pt x="1216" y="779"/>
                  </a:lnTo>
                  <a:lnTo>
                    <a:pt x="1218" y="779"/>
                  </a:lnTo>
                  <a:lnTo>
                    <a:pt x="1218" y="777"/>
                  </a:lnTo>
                  <a:lnTo>
                    <a:pt x="1219" y="777"/>
                  </a:lnTo>
                  <a:lnTo>
                    <a:pt x="1219" y="779"/>
                  </a:lnTo>
                  <a:lnTo>
                    <a:pt x="1221" y="779"/>
                  </a:lnTo>
                  <a:lnTo>
                    <a:pt x="1222" y="779"/>
                  </a:lnTo>
                  <a:lnTo>
                    <a:pt x="1224" y="779"/>
                  </a:lnTo>
                  <a:lnTo>
                    <a:pt x="1222" y="780"/>
                  </a:lnTo>
                  <a:lnTo>
                    <a:pt x="1224" y="780"/>
                  </a:lnTo>
                  <a:lnTo>
                    <a:pt x="1225" y="780"/>
                  </a:lnTo>
                  <a:lnTo>
                    <a:pt x="1227" y="780"/>
                  </a:lnTo>
                  <a:lnTo>
                    <a:pt x="1229" y="780"/>
                  </a:lnTo>
                  <a:lnTo>
                    <a:pt x="1230" y="782"/>
                  </a:lnTo>
                  <a:lnTo>
                    <a:pt x="1232" y="782"/>
                  </a:lnTo>
                  <a:lnTo>
                    <a:pt x="1232" y="783"/>
                  </a:lnTo>
                  <a:lnTo>
                    <a:pt x="1230" y="782"/>
                  </a:lnTo>
                  <a:lnTo>
                    <a:pt x="1230" y="783"/>
                  </a:lnTo>
                  <a:lnTo>
                    <a:pt x="1232" y="785"/>
                  </a:lnTo>
                  <a:lnTo>
                    <a:pt x="1232" y="783"/>
                  </a:lnTo>
                  <a:lnTo>
                    <a:pt x="1233" y="785"/>
                  </a:lnTo>
                  <a:lnTo>
                    <a:pt x="1233" y="787"/>
                  </a:lnTo>
                  <a:lnTo>
                    <a:pt x="1235" y="787"/>
                  </a:lnTo>
                  <a:lnTo>
                    <a:pt x="1236" y="787"/>
                  </a:lnTo>
                  <a:lnTo>
                    <a:pt x="1238" y="787"/>
                  </a:lnTo>
                  <a:lnTo>
                    <a:pt x="1239" y="787"/>
                  </a:lnTo>
                  <a:lnTo>
                    <a:pt x="1241" y="787"/>
                  </a:lnTo>
                  <a:lnTo>
                    <a:pt x="1241" y="788"/>
                  </a:lnTo>
                  <a:lnTo>
                    <a:pt x="1242" y="788"/>
                  </a:lnTo>
                  <a:lnTo>
                    <a:pt x="1242" y="790"/>
                  </a:lnTo>
                  <a:lnTo>
                    <a:pt x="1242" y="791"/>
                  </a:lnTo>
                  <a:lnTo>
                    <a:pt x="1242" y="793"/>
                  </a:lnTo>
                  <a:lnTo>
                    <a:pt x="1242" y="796"/>
                  </a:lnTo>
                  <a:lnTo>
                    <a:pt x="1244" y="797"/>
                  </a:lnTo>
                  <a:lnTo>
                    <a:pt x="1244" y="799"/>
                  </a:lnTo>
                  <a:lnTo>
                    <a:pt x="1244" y="800"/>
                  </a:lnTo>
                  <a:lnTo>
                    <a:pt x="1242" y="802"/>
                  </a:lnTo>
                  <a:lnTo>
                    <a:pt x="1241" y="804"/>
                  </a:lnTo>
                  <a:lnTo>
                    <a:pt x="1241" y="805"/>
                  </a:lnTo>
                  <a:lnTo>
                    <a:pt x="1241" y="807"/>
                  </a:lnTo>
                  <a:lnTo>
                    <a:pt x="1241" y="808"/>
                  </a:lnTo>
                  <a:lnTo>
                    <a:pt x="1241" y="810"/>
                  </a:lnTo>
                  <a:lnTo>
                    <a:pt x="1239" y="811"/>
                  </a:lnTo>
                  <a:lnTo>
                    <a:pt x="1239" y="813"/>
                  </a:lnTo>
                  <a:lnTo>
                    <a:pt x="1239" y="814"/>
                  </a:lnTo>
                  <a:lnTo>
                    <a:pt x="1241" y="816"/>
                  </a:lnTo>
                  <a:lnTo>
                    <a:pt x="1241" y="818"/>
                  </a:lnTo>
                  <a:lnTo>
                    <a:pt x="1241" y="819"/>
                  </a:lnTo>
                  <a:lnTo>
                    <a:pt x="1239" y="819"/>
                  </a:lnTo>
                  <a:lnTo>
                    <a:pt x="1239" y="819"/>
                  </a:lnTo>
                  <a:lnTo>
                    <a:pt x="1241" y="819"/>
                  </a:lnTo>
                  <a:lnTo>
                    <a:pt x="1239" y="821"/>
                  </a:lnTo>
                  <a:lnTo>
                    <a:pt x="1238" y="821"/>
                  </a:lnTo>
                  <a:lnTo>
                    <a:pt x="1238" y="822"/>
                  </a:lnTo>
                  <a:lnTo>
                    <a:pt x="1239" y="822"/>
                  </a:lnTo>
                  <a:lnTo>
                    <a:pt x="1239" y="824"/>
                  </a:lnTo>
                  <a:lnTo>
                    <a:pt x="1241" y="824"/>
                  </a:lnTo>
                  <a:lnTo>
                    <a:pt x="1239" y="825"/>
                  </a:lnTo>
                  <a:lnTo>
                    <a:pt x="1239" y="827"/>
                  </a:lnTo>
                  <a:lnTo>
                    <a:pt x="1239" y="828"/>
                  </a:lnTo>
                  <a:lnTo>
                    <a:pt x="1238" y="828"/>
                  </a:lnTo>
                  <a:lnTo>
                    <a:pt x="1238" y="830"/>
                  </a:lnTo>
                  <a:lnTo>
                    <a:pt x="1238" y="831"/>
                  </a:lnTo>
                  <a:lnTo>
                    <a:pt x="1239" y="831"/>
                  </a:lnTo>
                  <a:lnTo>
                    <a:pt x="1241" y="833"/>
                  </a:lnTo>
                  <a:lnTo>
                    <a:pt x="1241" y="835"/>
                  </a:lnTo>
                  <a:lnTo>
                    <a:pt x="1239" y="835"/>
                  </a:lnTo>
                  <a:lnTo>
                    <a:pt x="1239" y="836"/>
                  </a:lnTo>
                  <a:lnTo>
                    <a:pt x="1238" y="836"/>
                  </a:lnTo>
                  <a:lnTo>
                    <a:pt x="1238" y="838"/>
                  </a:lnTo>
                  <a:lnTo>
                    <a:pt x="1238" y="839"/>
                  </a:lnTo>
                  <a:lnTo>
                    <a:pt x="1238" y="841"/>
                  </a:lnTo>
                  <a:lnTo>
                    <a:pt x="1239" y="842"/>
                  </a:lnTo>
                  <a:lnTo>
                    <a:pt x="1239" y="844"/>
                  </a:lnTo>
                  <a:lnTo>
                    <a:pt x="1241" y="844"/>
                  </a:lnTo>
                  <a:lnTo>
                    <a:pt x="1242" y="845"/>
                  </a:lnTo>
                  <a:lnTo>
                    <a:pt x="1242" y="847"/>
                  </a:lnTo>
                  <a:lnTo>
                    <a:pt x="1244" y="850"/>
                  </a:lnTo>
                  <a:lnTo>
                    <a:pt x="1244" y="852"/>
                  </a:lnTo>
                  <a:lnTo>
                    <a:pt x="1247" y="855"/>
                  </a:lnTo>
                  <a:lnTo>
                    <a:pt x="1249" y="855"/>
                  </a:lnTo>
                  <a:lnTo>
                    <a:pt x="1249" y="856"/>
                  </a:lnTo>
                  <a:lnTo>
                    <a:pt x="1249" y="856"/>
                  </a:lnTo>
                  <a:lnTo>
                    <a:pt x="1249" y="856"/>
                  </a:lnTo>
                  <a:lnTo>
                    <a:pt x="1250" y="856"/>
                  </a:lnTo>
                  <a:lnTo>
                    <a:pt x="1250" y="858"/>
                  </a:lnTo>
                  <a:lnTo>
                    <a:pt x="1252" y="858"/>
                  </a:lnTo>
                  <a:lnTo>
                    <a:pt x="1252" y="859"/>
                  </a:lnTo>
                  <a:lnTo>
                    <a:pt x="1253" y="859"/>
                  </a:lnTo>
                  <a:lnTo>
                    <a:pt x="1255" y="859"/>
                  </a:lnTo>
                  <a:lnTo>
                    <a:pt x="1255" y="861"/>
                  </a:lnTo>
                  <a:lnTo>
                    <a:pt x="1256" y="861"/>
                  </a:lnTo>
                  <a:lnTo>
                    <a:pt x="1256" y="862"/>
                  </a:lnTo>
                  <a:lnTo>
                    <a:pt x="1258" y="862"/>
                  </a:lnTo>
                  <a:lnTo>
                    <a:pt x="1258" y="864"/>
                  </a:lnTo>
                  <a:lnTo>
                    <a:pt x="1258" y="866"/>
                  </a:lnTo>
                  <a:lnTo>
                    <a:pt x="1259" y="866"/>
                  </a:lnTo>
                  <a:lnTo>
                    <a:pt x="1259" y="867"/>
                  </a:lnTo>
                  <a:lnTo>
                    <a:pt x="1259" y="869"/>
                  </a:lnTo>
                  <a:lnTo>
                    <a:pt x="1261" y="869"/>
                  </a:lnTo>
                  <a:lnTo>
                    <a:pt x="1263" y="869"/>
                  </a:lnTo>
                  <a:lnTo>
                    <a:pt x="1264" y="869"/>
                  </a:lnTo>
                  <a:lnTo>
                    <a:pt x="1266" y="869"/>
                  </a:lnTo>
                  <a:lnTo>
                    <a:pt x="1264" y="867"/>
                  </a:lnTo>
                  <a:lnTo>
                    <a:pt x="1264" y="866"/>
                  </a:lnTo>
                  <a:lnTo>
                    <a:pt x="1266" y="867"/>
                  </a:lnTo>
                  <a:lnTo>
                    <a:pt x="1267" y="869"/>
                  </a:lnTo>
                  <a:lnTo>
                    <a:pt x="1269" y="870"/>
                  </a:lnTo>
                  <a:lnTo>
                    <a:pt x="1270" y="870"/>
                  </a:lnTo>
                  <a:lnTo>
                    <a:pt x="1272" y="870"/>
                  </a:lnTo>
                  <a:lnTo>
                    <a:pt x="1273" y="870"/>
                  </a:lnTo>
                  <a:lnTo>
                    <a:pt x="1275" y="870"/>
                  </a:lnTo>
                  <a:lnTo>
                    <a:pt x="1277" y="870"/>
                  </a:lnTo>
                  <a:lnTo>
                    <a:pt x="1278" y="870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1" y="867"/>
                  </a:lnTo>
                  <a:lnTo>
                    <a:pt x="1283" y="867"/>
                  </a:lnTo>
                  <a:lnTo>
                    <a:pt x="1284" y="866"/>
                  </a:lnTo>
                  <a:lnTo>
                    <a:pt x="1286" y="866"/>
                  </a:lnTo>
                  <a:lnTo>
                    <a:pt x="1286" y="866"/>
                  </a:lnTo>
                  <a:lnTo>
                    <a:pt x="1287" y="864"/>
                  </a:lnTo>
                  <a:lnTo>
                    <a:pt x="1287" y="862"/>
                  </a:lnTo>
                  <a:lnTo>
                    <a:pt x="1289" y="862"/>
                  </a:lnTo>
                  <a:lnTo>
                    <a:pt x="1290" y="862"/>
                  </a:lnTo>
                  <a:lnTo>
                    <a:pt x="1292" y="862"/>
                  </a:lnTo>
                  <a:lnTo>
                    <a:pt x="1292" y="861"/>
                  </a:lnTo>
                  <a:lnTo>
                    <a:pt x="1292" y="859"/>
                  </a:lnTo>
                  <a:lnTo>
                    <a:pt x="1294" y="859"/>
                  </a:lnTo>
                  <a:lnTo>
                    <a:pt x="1294" y="861"/>
                  </a:lnTo>
                  <a:lnTo>
                    <a:pt x="1295" y="861"/>
                  </a:lnTo>
                  <a:lnTo>
                    <a:pt x="1297" y="861"/>
                  </a:lnTo>
                  <a:lnTo>
                    <a:pt x="1298" y="861"/>
                  </a:lnTo>
                  <a:lnTo>
                    <a:pt x="1300" y="861"/>
                  </a:lnTo>
                  <a:lnTo>
                    <a:pt x="1300" y="862"/>
                  </a:lnTo>
                  <a:lnTo>
                    <a:pt x="1301" y="862"/>
                  </a:lnTo>
                  <a:lnTo>
                    <a:pt x="1303" y="862"/>
                  </a:lnTo>
                  <a:lnTo>
                    <a:pt x="1304" y="862"/>
                  </a:lnTo>
                  <a:lnTo>
                    <a:pt x="1306" y="862"/>
                  </a:lnTo>
                  <a:lnTo>
                    <a:pt x="1307" y="862"/>
                  </a:lnTo>
                  <a:lnTo>
                    <a:pt x="1309" y="862"/>
                  </a:lnTo>
                  <a:lnTo>
                    <a:pt x="1311" y="862"/>
                  </a:lnTo>
                  <a:lnTo>
                    <a:pt x="1311" y="864"/>
                  </a:lnTo>
                  <a:lnTo>
                    <a:pt x="1312" y="864"/>
                  </a:lnTo>
                  <a:lnTo>
                    <a:pt x="1314" y="864"/>
                  </a:lnTo>
                  <a:lnTo>
                    <a:pt x="1314" y="866"/>
                  </a:lnTo>
                  <a:lnTo>
                    <a:pt x="1315" y="866"/>
                  </a:lnTo>
                  <a:lnTo>
                    <a:pt x="1315" y="867"/>
                  </a:lnTo>
                  <a:lnTo>
                    <a:pt x="1317" y="867"/>
                  </a:lnTo>
                  <a:lnTo>
                    <a:pt x="1318" y="867"/>
                  </a:lnTo>
                  <a:lnTo>
                    <a:pt x="1318" y="869"/>
                  </a:lnTo>
                  <a:lnTo>
                    <a:pt x="1318" y="870"/>
                  </a:lnTo>
                  <a:lnTo>
                    <a:pt x="1320" y="870"/>
                  </a:lnTo>
                  <a:lnTo>
                    <a:pt x="1320" y="872"/>
                  </a:lnTo>
                  <a:lnTo>
                    <a:pt x="1321" y="872"/>
                  </a:lnTo>
                  <a:lnTo>
                    <a:pt x="1321" y="873"/>
                  </a:lnTo>
                  <a:lnTo>
                    <a:pt x="1323" y="873"/>
                  </a:lnTo>
                  <a:lnTo>
                    <a:pt x="1323" y="873"/>
                  </a:lnTo>
                  <a:lnTo>
                    <a:pt x="1323" y="875"/>
                  </a:lnTo>
                  <a:lnTo>
                    <a:pt x="1324" y="875"/>
                  </a:lnTo>
                  <a:lnTo>
                    <a:pt x="1324" y="876"/>
                  </a:lnTo>
                  <a:lnTo>
                    <a:pt x="1326" y="878"/>
                  </a:lnTo>
                  <a:lnTo>
                    <a:pt x="1328" y="878"/>
                  </a:lnTo>
                  <a:lnTo>
                    <a:pt x="1328" y="879"/>
                  </a:lnTo>
                  <a:lnTo>
                    <a:pt x="1329" y="879"/>
                  </a:lnTo>
                  <a:lnTo>
                    <a:pt x="1329" y="881"/>
                  </a:lnTo>
                  <a:lnTo>
                    <a:pt x="1328" y="883"/>
                  </a:lnTo>
                  <a:lnTo>
                    <a:pt x="1329" y="883"/>
                  </a:lnTo>
                  <a:lnTo>
                    <a:pt x="1331" y="883"/>
                  </a:lnTo>
                  <a:lnTo>
                    <a:pt x="1331" y="881"/>
                  </a:lnTo>
                  <a:lnTo>
                    <a:pt x="1331" y="879"/>
                  </a:lnTo>
                  <a:lnTo>
                    <a:pt x="1331" y="878"/>
                  </a:lnTo>
                  <a:lnTo>
                    <a:pt x="1331" y="876"/>
                  </a:lnTo>
                  <a:lnTo>
                    <a:pt x="1329" y="876"/>
                  </a:lnTo>
                  <a:lnTo>
                    <a:pt x="1329" y="875"/>
                  </a:lnTo>
                  <a:lnTo>
                    <a:pt x="1328" y="875"/>
                  </a:lnTo>
                  <a:lnTo>
                    <a:pt x="1328" y="873"/>
                  </a:lnTo>
                  <a:lnTo>
                    <a:pt x="1329" y="873"/>
                  </a:lnTo>
                  <a:lnTo>
                    <a:pt x="1331" y="873"/>
                  </a:lnTo>
                  <a:lnTo>
                    <a:pt x="1331" y="872"/>
                  </a:lnTo>
                  <a:lnTo>
                    <a:pt x="1332" y="872"/>
                  </a:lnTo>
                  <a:lnTo>
                    <a:pt x="1334" y="870"/>
                  </a:lnTo>
                  <a:lnTo>
                    <a:pt x="1334" y="869"/>
                  </a:lnTo>
                  <a:lnTo>
                    <a:pt x="1335" y="869"/>
                  </a:lnTo>
                  <a:lnTo>
                    <a:pt x="1337" y="869"/>
                  </a:lnTo>
                  <a:lnTo>
                    <a:pt x="1337" y="867"/>
                  </a:lnTo>
                  <a:lnTo>
                    <a:pt x="1337" y="866"/>
                  </a:lnTo>
                  <a:lnTo>
                    <a:pt x="1337" y="864"/>
                  </a:lnTo>
                  <a:lnTo>
                    <a:pt x="1338" y="864"/>
                  </a:lnTo>
                  <a:lnTo>
                    <a:pt x="1338" y="862"/>
                  </a:lnTo>
                  <a:lnTo>
                    <a:pt x="1340" y="862"/>
                  </a:lnTo>
                  <a:lnTo>
                    <a:pt x="1341" y="862"/>
                  </a:lnTo>
                  <a:lnTo>
                    <a:pt x="1343" y="862"/>
                  </a:lnTo>
                  <a:lnTo>
                    <a:pt x="1345" y="862"/>
                  </a:lnTo>
                  <a:lnTo>
                    <a:pt x="1345" y="861"/>
                  </a:lnTo>
                  <a:lnTo>
                    <a:pt x="1345" y="859"/>
                  </a:lnTo>
                  <a:lnTo>
                    <a:pt x="1345" y="858"/>
                  </a:lnTo>
                  <a:lnTo>
                    <a:pt x="1345" y="856"/>
                  </a:lnTo>
                  <a:lnTo>
                    <a:pt x="1345" y="856"/>
                  </a:lnTo>
                  <a:lnTo>
                    <a:pt x="1345" y="855"/>
                  </a:lnTo>
                  <a:lnTo>
                    <a:pt x="1345" y="853"/>
                  </a:lnTo>
                  <a:lnTo>
                    <a:pt x="1345" y="852"/>
                  </a:lnTo>
                  <a:lnTo>
                    <a:pt x="1345" y="850"/>
                  </a:lnTo>
                  <a:lnTo>
                    <a:pt x="1346" y="850"/>
                  </a:lnTo>
                  <a:lnTo>
                    <a:pt x="1345" y="848"/>
                  </a:lnTo>
                  <a:lnTo>
                    <a:pt x="1346" y="848"/>
                  </a:lnTo>
                  <a:lnTo>
                    <a:pt x="1346" y="847"/>
                  </a:lnTo>
                  <a:lnTo>
                    <a:pt x="1348" y="847"/>
                  </a:lnTo>
                  <a:lnTo>
                    <a:pt x="1349" y="845"/>
                  </a:lnTo>
                  <a:lnTo>
                    <a:pt x="1349" y="844"/>
                  </a:lnTo>
                  <a:lnTo>
                    <a:pt x="1351" y="844"/>
                  </a:lnTo>
                  <a:lnTo>
                    <a:pt x="1351" y="842"/>
                  </a:lnTo>
                  <a:lnTo>
                    <a:pt x="1352" y="842"/>
                  </a:lnTo>
                  <a:lnTo>
                    <a:pt x="1354" y="842"/>
                  </a:lnTo>
                  <a:lnTo>
                    <a:pt x="1354" y="841"/>
                  </a:lnTo>
                  <a:lnTo>
                    <a:pt x="1355" y="842"/>
                  </a:lnTo>
                  <a:lnTo>
                    <a:pt x="1357" y="842"/>
                  </a:lnTo>
                  <a:lnTo>
                    <a:pt x="1358" y="842"/>
                  </a:lnTo>
                  <a:lnTo>
                    <a:pt x="1358" y="844"/>
                  </a:lnTo>
                  <a:lnTo>
                    <a:pt x="1357" y="844"/>
                  </a:lnTo>
                  <a:lnTo>
                    <a:pt x="1357" y="845"/>
                  </a:lnTo>
                  <a:lnTo>
                    <a:pt x="1358" y="845"/>
                  </a:lnTo>
                  <a:lnTo>
                    <a:pt x="1360" y="845"/>
                  </a:lnTo>
                  <a:lnTo>
                    <a:pt x="1360" y="844"/>
                  </a:lnTo>
                  <a:lnTo>
                    <a:pt x="1360" y="842"/>
                  </a:lnTo>
                  <a:lnTo>
                    <a:pt x="1360" y="842"/>
                  </a:lnTo>
                  <a:lnTo>
                    <a:pt x="1360" y="841"/>
                  </a:lnTo>
                  <a:lnTo>
                    <a:pt x="1360" y="839"/>
                  </a:lnTo>
                  <a:lnTo>
                    <a:pt x="1360" y="838"/>
                  </a:lnTo>
                  <a:lnTo>
                    <a:pt x="1362" y="838"/>
                  </a:lnTo>
                  <a:lnTo>
                    <a:pt x="1363" y="838"/>
                  </a:lnTo>
                  <a:lnTo>
                    <a:pt x="1365" y="838"/>
                  </a:lnTo>
                  <a:lnTo>
                    <a:pt x="1365" y="839"/>
                  </a:lnTo>
                  <a:lnTo>
                    <a:pt x="1366" y="839"/>
                  </a:lnTo>
                  <a:lnTo>
                    <a:pt x="1368" y="839"/>
                  </a:lnTo>
                  <a:lnTo>
                    <a:pt x="1371" y="839"/>
                  </a:lnTo>
                  <a:lnTo>
                    <a:pt x="1372" y="839"/>
                  </a:lnTo>
                  <a:lnTo>
                    <a:pt x="1372" y="838"/>
                  </a:lnTo>
                  <a:lnTo>
                    <a:pt x="1374" y="838"/>
                  </a:lnTo>
                  <a:lnTo>
                    <a:pt x="1374" y="836"/>
                  </a:lnTo>
                  <a:lnTo>
                    <a:pt x="1376" y="836"/>
                  </a:lnTo>
                  <a:lnTo>
                    <a:pt x="1377" y="835"/>
                  </a:lnTo>
                  <a:lnTo>
                    <a:pt x="1379" y="833"/>
                  </a:lnTo>
                  <a:lnTo>
                    <a:pt x="1380" y="833"/>
                  </a:lnTo>
                  <a:lnTo>
                    <a:pt x="1380" y="831"/>
                  </a:lnTo>
                  <a:lnTo>
                    <a:pt x="1382" y="831"/>
                  </a:lnTo>
                  <a:lnTo>
                    <a:pt x="1383" y="831"/>
                  </a:lnTo>
                  <a:lnTo>
                    <a:pt x="1385" y="830"/>
                  </a:lnTo>
                  <a:lnTo>
                    <a:pt x="1386" y="828"/>
                  </a:lnTo>
                  <a:lnTo>
                    <a:pt x="1386" y="827"/>
                  </a:lnTo>
                  <a:lnTo>
                    <a:pt x="1386" y="825"/>
                  </a:lnTo>
                  <a:lnTo>
                    <a:pt x="1388" y="825"/>
                  </a:lnTo>
                  <a:lnTo>
                    <a:pt x="1388" y="827"/>
                  </a:lnTo>
                  <a:lnTo>
                    <a:pt x="1389" y="827"/>
                  </a:lnTo>
                  <a:lnTo>
                    <a:pt x="1389" y="825"/>
                  </a:lnTo>
                  <a:lnTo>
                    <a:pt x="1389" y="824"/>
                  </a:lnTo>
                  <a:lnTo>
                    <a:pt x="1391" y="825"/>
                  </a:lnTo>
                  <a:lnTo>
                    <a:pt x="1391" y="824"/>
                  </a:lnTo>
                  <a:lnTo>
                    <a:pt x="1393" y="824"/>
                  </a:lnTo>
                  <a:lnTo>
                    <a:pt x="1393" y="822"/>
                  </a:lnTo>
                  <a:lnTo>
                    <a:pt x="1394" y="822"/>
                  </a:lnTo>
                  <a:lnTo>
                    <a:pt x="1394" y="824"/>
                  </a:lnTo>
                  <a:lnTo>
                    <a:pt x="1396" y="824"/>
                  </a:lnTo>
                  <a:lnTo>
                    <a:pt x="1397" y="824"/>
                  </a:lnTo>
                  <a:lnTo>
                    <a:pt x="1397" y="825"/>
                  </a:lnTo>
                  <a:lnTo>
                    <a:pt x="1397" y="827"/>
                  </a:lnTo>
                  <a:lnTo>
                    <a:pt x="1399" y="827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7" y="830"/>
                  </a:lnTo>
                  <a:lnTo>
                    <a:pt x="1397" y="830"/>
                  </a:lnTo>
                  <a:lnTo>
                    <a:pt x="1397" y="831"/>
                  </a:lnTo>
                  <a:lnTo>
                    <a:pt x="1396" y="833"/>
                  </a:lnTo>
                  <a:lnTo>
                    <a:pt x="1393" y="833"/>
                  </a:lnTo>
                  <a:lnTo>
                    <a:pt x="1391" y="835"/>
                  </a:lnTo>
                  <a:lnTo>
                    <a:pt x="1389" y="835"/>
                  </a:lnTo>
                  <a:lnTo>
                    <a:pt x="1389" y="836"/>
                  </a:lnTo>
                  <a:lnTo>
                    <a:pt x="1389" y="838"/>
                  </a:lnTo>
                  <a:lnTo>
                    <a:pt x="1391" y="839"/>
                  </a:lnTo>
                  <a:lnTo>
                    <a:pt x="1393" y="841"/>
                  </a:lnTo>
                  <a:lnTo>
                    <a:pt x="1394" y="842"/>
                  </a:lnTo>
                  <a:lnTo>
                    <a:pt x="1394" y="844"/>
                  </a:lnTo>
                  <a:lnTo>
                    <a:pt x="1394" y="845"/>
                  </a:lnTo>
                  <a:lnTo>
                    <a:pt x="1396" y="845"/>
                  </a:lnTo>
                  <a:lnTo>
                    <a:pt x="1397" y="845"/>
                  </a:lnTo>
                  <a:lnTo>
                    <a:pt x="1397" y="844"/>
                  </a:lnTo>
                  <a:lnTo>
                    <a:pt x="1397" y="842"/>
                  </a:lnTo>
                  <a:lnTo>
                    <a:pt x="1397" y="842"/>
                  </a:lnTo>
                  <a:lnTo>
                    <a:pt x="1399" y="842"/>
                  </a:lnTo>
                  <a:lnTo>
                    <a:pt x="1400" y="842"/>
                  </a:lnTo>
                  <a:lnTo>
                    <a:pt x="1400" y="841"/>
                  </a:lnTo>
                  <a:lnTo>
                    <a:pt x="1403" y="839"/>
                  </a:lnTo>
                  <a:lnTo>
                    <a:pt x="1405" y="839"/>
                  </a:lnTo>
                  <a:lnTo>
                    <a:pt x="1406" y="839"/>
                  </a:lnTo>
                  <a:lnTo>
                    <a:pt x="1408" y="839"/>
                  </a:lnTo>
                  <a:lnTo>
                    <a:pt x="1410" y="838"/>
                  </a:lnTo>
                  <a:lnTo>
                    <a:pt x="1411" y="838"/>
                  </a:lnTo>
                  <a:lnTo>
                    <a:pt x="1413" y="838"/>
                  </a:lnTo>
                  <a:lnTo>
                    <a:pt x="1413" y="836"/>
                  </a:lnTo>
                  <a:lnTo>
                    <a:pt x="1414" y="836"/>
                  </a:lnTo>
                  <a:lnTo>
                    <a:pt x="1416" y="836"/>
                  </a:lnTo>
                  <a:lnTo>
                    <a:pt x="1417" y="836"/>
                  </a:lnTo>
                  <a:lnTo>
                    <a:pt x="1417" y="835"/>
                  </a:lnTo>
                  <a:lnTo>
                    <a:pt x="1419" y="836"/>
                  </a:lnTo>
                  <a:lnTo>
                    <a:pt x="1420" y="836"/>
                  </a:lnTo>
                  <a:lnTo>
                    <a:pt x="1422" y="836"/>
                  </a:lnTo>
                  <a:lnTo>
                    <a:pt x="1423" y="836"/>
                  </a:lnTo>
                  <a:lnTo>
                    <a:pt x="1425" y="836"/>
                  </a:lnTo>
                  <a:lnTo>
                    <a:pt x="1427" y="836"/>
                  </a:lnTo>
                  <a:lnTo>
                    <a:pt x="1430" y="836"/>
                  </a:lnTo>
                  <a:lnTo>
                    <a:pt x="1430" y="838"/>
                  </a:lnTo>
                  <a:lnTo>
                    <a:pt x="1431" y="838"/>
                  </a:lnTo>
                  <a:lnTo>
                    <a:pt x="1433" y="838"/>
                  </a:lnTo>
                  <a:lnTo>
                    <a:pt x="1434" y="839"/>
                  </a:lnTo>
                  <a:lnTo>
                    <a:pt x="1434" y="841"/>
                  </a:lnTo>
                  <a:lnTo>
                    <a:pt x="1436" y="842"/>
                  </a:lnTo>
                  <a:lnTo>
                    <a:pt x="1436" y="844"/>
                  </a:lnTo>
                  <a:lnTo>
                    <a:pt x="1436" y="845"/>
                  </a:lnTo>
                  <a:lnTo>
                    <a:pt x="1436" y="847"/>
                  </a:lnTo>
                  <a:lnTo>
                    <a:pt x="1437" y="847"/>
                  </a:lnTo>
                  <a:lnTo>
                    <a:pt x="1437" y="848"/>
                  </a:lnTo>
                  <a:lnTo>
                    <a:pt x="1439" y="848"/>
                  </a:lnTo>
                  <a:lnTo>
                    <a:pt x="1439" y="850"/>
                  </a:lnTo>
                  <a:lnTo>
                    <a:pt x="1440" y="850"/>
                  </a:lnTo>
                  <a:lnTo>
                    <a:pt x="1442" y="850"/>
                  </a:lnTo>
                  <a:lnTo>
                    <a:pt x="1444" y="850"/>
                  </a:lnTo>
                  <a:lnTo>
                    <a:pt x="1444" y="848"/>
                  </a:lnTo>
                  <a:lnTo>
                    <a:pt x="1445" y="848"/>
                  </a:lnTo>
                  <a:lnTo>
                    <a:pt x="1447" y="848"/>
                  </a:lnTo>
                  <a:lnTo>
                    <a:pt x="1448" y="848"/>
                  </a:lnTo>
                  <a:lnTo>
                    <a:pt x="1450" y="848"/>
                  </a:lnTo>
                  <a:lnTo>
                    <a:pt x="1451" y="848"/>
                  </a:lnTo>
                  <a:lnTo>
                    <a:pt x="1453" y="848"/>
                  </a:lnTo>
                  <a:lnTo>
                    <a:pt x="1453" y="847"/>
                  </a:lnTo>
                  <a:lnTo>
                    <a:pt x="1456" y="848"/>
                  </a:lnTo>
                  <a:lnTo>
                    <a:pt x="1456" y="847"/>
                  </a:lnTo>
                  <a:lnTo>
                    <a:pt x="1459" y="847"/>
                  </a:lnTo>
                  <a:lnTo>
                    <a:pt x="1461" y="847"/>
                  </a:lnTo>
                  <a:lnTo>
                    <a:pt x="1462" y="847"/>
                  </a:lnTo>
                  <a:lnTo>
                    <a:pt x="1464" y="847"/>
                  </a:lnTo>
                  <a:lnTo>
                    <a:pt x="1465" y="848"/>
                  </a:lnTo>
                  <a:lnTo>
                    <a:pt x="1467" y="850"/>
                  </a:lnTo>
                  <a:lnTo>
                    <a:pt x="1468" y="852"/>
                  </a:lnTo>
                  <a:lnTo>
                    <a:pt x="1470" y="852"/>
                  </a:lnTo>
                  <a:lnTo>
                    <a:pt x="1470" y="853"/>
                  </a:lnTo>
                  <a:lnTo>
                    <a:pt x="1471" y="853"/>
                  </a:lnTo>
                  <a:lnTo>
                    <a:pt x="1470" y="852"/>
                  </a:lnTo>
                  <a:lnTo>
                    <a:pt x="1471" y="853"/>
                  </a:lnTo>
                  <a:lnTo>
                    <a:pt x="1473" y="855"/>
                  </a:lnTo>
                  <a:lnTo>
                    <a:pt x="1475" y="855"/>
                  </a:lnTo>
                  <a:lnTo>
                    <a:pt x="1476" y="855"/>
                  </a:lnTo>
                  <a:lnTo>
                    <a:pt x="1478" y="855"/>
                  </a:lnTo>
                  <a:lnTo>
                    <a:pt x="1479" y="855"/>
                  </a:lnTo>
                  <a:lnTo>
                    <a:pt x="1481" y="855"/>
                  </a:lnTo>
                  <a:lnTo>
                    <a:pt x="1482" y="855"/>
                  </a:lnTo>
                  <a:lnTo>
                    <a:pt x="1484" y="855"/>
                  </a:lnTo>
                  <a:lnTo>
                    <a:pt x="1484" y="853"/>
                  </a:lnTo>
                  <a:lnTo>
                    <a:pt x="1485" y="853"/>
                  </a:lnTo>
                  <a:lnTo>
                    <a:pt x="1487" y="853"/>
                  </a:lnTo>
                  <a:lnTo>
                    <a:pt x="1487" y="852"/>
                  </a:lnTo>
                  <a:lnTo>
                    <a:pt x="1488" y="852"/>
                  </a:lnTo>
                  <a:lnTo>
                    <a:pt x="1488" y="850"/>
                  </a:lnTo>
                  <a:lnTo>
                    <a:pt x="1490" y="850"/>
                  </a:lnTo>
                  <a:lnTo>
                    <a:pt x="1492" y="850"/>
                  </a:lnTo>
                  <a:lnTo>
                    <a:pt x="1493" y="850"/>
                  </a:lnTo>
                  <a:lnTo>
                    <a:pt x="1495" y="850"/>
                  </a:lnTo>
                  <a:lnTo>
                    <a:pt x="1496" y="850"/>
                  </a:lnTo>
                  <a:lnTo>
                    <a:pt x="1496" y="848"/>
                  </a:lnTo>
                  <a:lnTo>
                    <a:pt x="1495" y="848"/>
                  </a:lnTo>
                  <a:lnTo>
                    <a:pt x="1493" y="848"/>
                  </a:lnTo>
                  <a:lnTo>
                    <a:pt x="1492" y="848"/>
                  </a:lnTo>
                  <a:lnTo>
                    <a:pt x="1490" y="848"/>
                  </a:lnTo>
                  <a:lnTo>
                    <a:pt x="1488" y="848"/>
                  </a:lnTo>
                  <a:lnTo>
                    <a:pt x="1488" y="847"/>
                  </a:lnTo>
                  <a:lnTo>
                    <a:pt x="1490" y="847"/>
                  </a:lnTo>
                  <a:lnTo>
                    <a:pt x="1492" y="847"/>
                  </a:lnTo>
                  <a:lnTo>
                    <a:pt x="1493" y="847"/>
                  </a:lnTo>
                  <a:lnTo>
                    <a:pt x="1495" y="847"/>
                  </a:lnTo>
                  <a:lnTo>
                    <a:pt x="1496" y="847"/>
                  </a:lnTo>
                  <a:lnTo>
                    <a:pt x="1498" y="847"/>
                  </a:lnTo>
                  <a:lnTo>
                    <a:pt x="1499" y="847"/>
                  </a:lnTo>
                  <a:lnTo>
                    <a:pt x="1501" y="847"/>
                  </a:lnTo>
                  <a:lnTo>
                    <a:pt x="1502" y="847"/>
                  </a:lnTo>
                  <a:lnTo>
                    <a:pt x="1502" y="845"/>
                  </a:lnTo>
                  <a:lnTo>
                    <a:pt x="1504" y="845"/>
                  </a:lnTo>
                  <a:lnTo>
                    <a:pt x="1504" y="847"/>
                  </a:lnTo>
                  <a:lnTo>
                    <a:pt x="1505" y="847"/>
                  </a:lnTo>
                  <a:lnTo>
                    <a:pt x="1507" y="847"/>
                  </a:lnTo>
                  <a:lnTo>
                    <a:pt x="1509" y="845"/>
                  </a:lnTo>
                  <a:lnTo>
                    <a:pt x="1509" y="845"/>
                  </a:lnTo>
                  <a:lnTo>
                    <a:pt x="1510" y="845"/>
                  </a:lnTo>
                  <a:lnTo>
                    <a:pt x="1512" y="847"/>
                  </a:lnTo>
                  <a:lnTo>
                    <a:pt x="1513" y="847"/>
                  </a:lnTo>
                  <a:lnTo>
                    <a:pt x="1513" y="848"/>
                  </a:lnTo>
                  <a:lnTo>
                    <a:pt x="1512" y="848"/>
                  </a:lnTo>
                  <a:lnTo>
                    <a:pt x="1510" y="848"/>
                  </a:lnTo>
                  <a:lnTo>
                    <a:pt x="1509" y="848"/>
                  </a:lnTo>
                  <a:lnTo>
                    <a:pt x="1507" y="848"/>
                  </a:lnTo>
                  <a:lnTo>
                    <a:pt x="1509" y="850"/>
                  </a:lnTo>
                  <a:lnTo>
                    <a:pt x="1507" y="850"/>
                  </a:lnTo>
                  <a:lnTo>
                    <a:pt x="1505" y="850"/>
                  </a:lnTo>
                  <a:lnTo>
                    <a:pt x="1505" y="852"/>
                  </a:lnTo>
                  <a:lnTo>
                    <a:pt x="1507" y="852"/>
                  </a:lnTo>
                  <a:lnTo>
                    <a:pt x="1509" y="852"/>
                  </a:lnTo>
                  <a:lnTo>
                    <a:pt x="1509" y="850"/>
                  </a:lnTo>
                  <a:lnTo>
                    <a:pt x="1509" y="850"/>
                  </a:lnTo>
                  <a:lnTo>
                    <a:pt x="1509" y="852"/>
                  </a:lnTo>
                  <a:lnTo>
                    <a:pt x="1509" y="853"/>
                  </a:lnTo>
                  <a:lnTo>
                    <a:pt x="1510" y="853"/>
                  </a:lnTo>
                  <a:lnTo>
                    <a:pt x="1512" y="853"/>
                  </a:lnTo>
                  <a:lnTo>
                    <a:pt x="1512" y="855"/>
                  </a:lnTo>
                  <a:lnTo>
                    <a:pt x="1513" y="855"/>
                  </a:lnTo>
                  <a:lnTo>
                    <a:pt x="1513" y="856"/>
                  </a:lnTo>
                  <a:lnTo>
                    <a:pt x="1513" y="856"/>
                  </a:lnTo>
                  <a:lnTo>
                    <a:pt x="1515" y="858"/>
                  </a:lnTo>
                  <a:lnTo>
                    <a:pt x="1515" y="856"/>
                  </a:lnTo>
                  <a:lnTo>
                    <a:pt x="1515" y="856"/>
                  </a:lnTo>
                  <a:lnTo>
                    <a:pt x="1516" y="856"/>
                  </a:lnTo>
                  <a:lnTo>
                    <a:pt x="1518" y="856"/>
                  </a:lnTo>
                  <a:lnTo>
                    <a:pt x="1516" y="856"/>
                  </a:lnTo>
                  <a:lnTo>
                    <a:pt x="1518" y="856"/>
                  </a:lnTo>
                  <a:lnTo>
                    <a:pt x="1519" y="856"/>
                  </a:lnTo>
                  <a:lnTo>
                    <a:pt x="1521" y="858"/>
                  </a:lnTo>
                  <a:lnTo>
                    <a:pt x="1521" y="856"/>
                  </a:lnTo>
                  <a:lnTo>
                    <a:pt x="1522" y="856"/>
                  </a:lnTo>
                  <a:lnTo>
                    <a:pt x="1522" y="858"/>
                  </a:lnTo>
                  <a:lnTo>
                    <a:pt x="1524" y="858"/>
                  </a:lnTo>
                  <a:lnTo>
                    <a:pt x="1524" y="856"/>
                  </a:lnTo>
                  <a:lnTo>
                    <a:pt x="1526" y="856"/>
                  </a:lnTo>
                  <a:lnTo>
                    <a:pt x="1526" y="858"/>
                  </a:lnTo>
                  <a:lnTo>
                    <a:pt x="1527" y="858"/>
                  </a:lnTo>
                  <a:lnTo>
                    <a:pt x="1529" y="859"/>
                  </a:lnTo>
                  <a:lnTo>
                    <a:pt x="1530" y="861"/>
                  </a:lnTo>
                  <a:lnTo>
                    <a:pt x="1532" y="859"/>
                  </a:lnTo>
                  <a:lnTo>
                    <a:pt x="1532" y="861"/>
                  </a:lnTo>
                  <a:lnTo>
                    <a:pt x="1533" y="861"/>
                  </a:lnTo>
                  <a:lnTo>
                    <a:pt x="1533" y="862"/>
                  </a:lnTo>
                  <a:lnTo>
                    <a:pt x="1535" y="862"/>
                  </a:lnTo>
                  <a:lnTo>
                    <a:pt x="1535" y="864"/>
                  </a:lnTo>
                  <a:lnTo>
                    <a:pt x="1533" y="864"/>
                  </a:lnTo>
                  <a:lnTo>
                    <a:pt x="1533" y="866"/>
                  </a:lnTo>
                  <a:lnTo>
                    <a:pt x="1532" y="866"/>
                  </a:lnTo>
                  <a:lnTo>
                    <a:pt x="1532" y="867"/>
                  </a:lnTo>
                  <a:lnTo>
                    <a:pt x="1533" y="866"/>
                  </a:lnTo>
                  <a:lnTo>
                    <a:pt x="1535" y="866"/>
                  </a:lnTo>
                  <a:lnTo>
                    <a:pt x="1535" y="867"/>
                  </a:lnTo>
                  <a:lnTo>
                    <a:pt x="1535" y="869"/>
                  </a:lnTo>
                  <a:lnTo>
                    <a:pt x="1535" y="870"/>
                  </a:lnTo>
                  <a:lnTo>
                    <a:pt x="1536" y="870"/>
                  </a:lnTo>
                  <a:lnTo>
                    <a:pt x="1538" y="870"/>
                  </a:lnTo>
                  <a:lnTo>
                    <a:pt x="1538" y="872"/>
                  </a:lnTo>
                  <a:lnTo>
                    <a:pt x="1540" y="872"/>
                  </a:lnTo>
                  <a:lnTo>
                    <a:pt x="1540" y="873"/>
                  </a:lnTo>
                  <a:lnTo>
                    <a:pt x="1538" y="873"/>
                  </a:lnTo>
                  <a:lnTo>
                    <a:pt x="1540" y="875"/>
                  </a:lnTo>
                  <a:lnTo>
                    <a:pt x="1541" y="875"/>
                  </a:lnTo>
                  <a:lnTo>
                    <a:pt x="1541" y="873"/>
                  </a:lnTo>
                  <a:lnTo>
                    <a:pt x="1543" y="873"/>
                  </a:lnTo>
                  <a:lnTo>
                    <a:pt x="1544" y="873"/>
                  </a:lnTo>
                  <a:lnTo>
                    <a:pt x="1546" y="873"/>
                  </a:lnTo>
                  <a:lnTo>
                    <a:pt x="1546" y="873"/>
                  </a:lnTo>
                  <a:lnTo>
                    <a:pt x="1546" y="875"/>
                  </a:lnTo>
                  <a:lnTo>
                    <a:pt x="1547" y="875"/>
                  </a:lnTo>
                  <a:lnTo>
                    <a:pt x="1547" y="876"/>
                  </a:lnTo>
                  <a:lnTo>
                    <a:pt x="1549" y="876"/>
                  </a:lnTo>
                  <a:lnTo>
                    <a:pt x="1550" y="876"/>
                  </a:lnTo>
                  <a:lnTo>
                    <a:pt x="1552" y="878"/>
                  </a:lnTo>
                  <a:lnTo>
                    <a:pt x="1552" y="879"/>
                  </a:lnTo>
                  <a:lnTo>
                    <a:pt x="1553" y="879"/>
                  </a:lnTo>
                  <a:lnTo>
                    <a:pt x="1552" y="878"/>
                  </a:lnTo>
                  <a:lnTo>
                    <a:pt x="1553" y="878"/>
                  </a:lnTo>
                  <a:lnTo>
                    <a:pt x="1555" y="879"/>
                  </a:lnTo>
                  <a:lnTo>
                    <a:pt x="1558" y="881"/>
                  </a:lnTo>
                  <a:lnTo>
                    <a:pt x="1558" y="883"/>
                  </a:lnTo>
                  <a:lnTo>
                    <a:pt x="1560" y="883"/>
                  </a:lnTo>
                  <a:lnTo>
                    <a:pt x="1561" y="884"/>
                  </a:lnTo>
                  <a:lnTo>
                    <a:pt x="1563" y="886"/>
                  </a:lnTo>
                  <a:lnTo>
                    <a:pt x="1564" y="887"/>
                  </a:lnTo>
                  <a:lnTo>
                    <a:pt x="1566" y="887"/>
                  </a:lnTo>
                  <a:lnTo>
                    <a:pt x="1566" y="889"/>
                  </a:lnTo>
                  <a:lnTo>
                    <a:pt x="1567" y="890"/>
                  </a:lnTo>
                  <a:lnTo>
                    <a:pt x="1567" y="892"/>
                  </a:lnTo>
                  <a:lnTo>
                    <a:pt x="1567" y="893"/>
                  </a:lnTo>
                  <a:lnTo>
                    <a:pt x="1567" y="893"/>
                  </a:lnTo>
                  <a:lnTo>
                    <a:pt x="1567" y="895"/>
                  </a:lnTo>
                  <a:lnTo>
                    <a:pt x="1567" y="897"/>
                  </a:lnTo>
                  <a:lnTo>
                    <a:pt x="1567" y="898"/>
                  </a:lnTo>
                  <a:lnTo>
                    <a:pt x="1569" y="897"/>
                  </a:lnTo>
                  <a:lnTo>
                    <a:pt x="1569" y="895"/>
                  </a:lnTo>
                  <a:lnTo>
                    <a:pt x="1570" y="895"/>
                  </a:lnTo>
                  <a:lnTo>
                    <a:pt x="1572" y="895"/>
                  </a:lnTo>
                  <a:lnTo>
                    <a:pt x="1572" y="897"/>
                  </a:lnTo>
                  <a:lnTo>
                    <a:pt x="1574" y="897"/>
                  </a:lnTo>
                  <a:lnTo>
                    <a:pt x="1575" y="897"/>
                  </a:lnTo>
                  <a:lnTo>
                    <a:pt x="1577" y="898"/>
                  </a:lnTo>
                  <a:lnTo>
                    <a:pt x="1578" y="900"/>
                  </a:lnTo>
                  <a:lnTo>
                    <a:pt x="1580" y="900"/>
                  </a:lnTo>
                  <a:lnTo>
                    <a:pt x="1580" y="901"/>
                  </a:lnTo>
                  <a:lnTo>
                    <a:pt x="1581" y="901"/>
                  </a:lnTo>
                  <a:lnTo>
                    <a:pt x="1581" y="903"/>
                  </a:lnTo>
                  <a:lnTo>
                    <a:pt x="1583" y="903"/>
                  </a:lnTo>
                  <a:lnTo>
                    <a:pt x="1583" y="903"/>
                  </a:lnTo>
                  <a:lnTo>
                    <a:pt x="1583" y="904"/>
                  </a:lnTo>
                  <a:lnTo>
                    <a:pt x="1584" y="906"/>
                  </a:lnTo>
                  <a:lnTo>
                    <a:pt x="1586" y="906"/>
                  </a:lnTo>
                  <a:lnTo>
                    <a:pt x="1586" y="907"/>
                  </a:lnTo>
                  <a:lnTo>
                    <a:pt x="1587" y="907"/>
                  </a:lnTo>
                  <a:lnTo>
                    <a:pt x="1589" y="907"/>
                  </a:lnTo>
                  <a:lnTo>
                    <a:pt x="1591" y="907"/>
                  </a:lnTo>
                  <a:lnTo>
                    <a:pt x="1592" y="907"/>
                  </a:lnTo>
                  <a:lnTo>
                    <a:pt x="1594" y="907"/>
                  </a:lnTo>
                  <a:lnTo>
                    <a:pt x="1595" y="909"/>
                  </a:lnTo>
                  <a:lnTo>
                    <a:pt x="1597" y="909"/>
                  </a:lnTo>
                  <a:lnTo>
                    <a:pt x="1598" y="909"/>
                  </a:lnTo>
                  <a:lnTo>
                    <a:pt x="1600" y="909"/>
                  </a:lnTo>
                  <a:lnTo>
                    <a:pt x="1601" y="909"/>
                  </a:lnTo>
                  <a:lnTo>
                    <a:pt x="1601" y="910"/>
                  </a:lnTo>
                  <a:lnTo>
                    <a:pt x="1603" y="910"/>
                  </a:lnTo>
                  <a:lnTo>
                    <a:pt x="1603" y="909"/>
                  </a:lnTo>
                  <a:lnTo>
                    <a:pt x="1601" y="909"/>
                  </a:lnTo>
                  <a:lnTo>
                    <a:pt x="1603" y="907"/>
                  </a:lnTo>
                  <a:lnTo>
                    <a:pt x="1604" y="907"/>
                  </a:lnTo>
                  <a:lnTo>
                    <a:pt x="1606" y="907"/>
                  </a:lnTo>
                  <a:lnTo>
                    <a:pt x="1609" y="907"/>
                  </a:lnTo>
                  <a:lnTo>
                    <a:pt x="1611" y="907"/>
                  </a:lnTo>
                  <a:lnTo>
                    <a:pt x="1611" y="909"/>
                  </a:lnTo>
                  <a:lnTo>
                    <a:pt x="1612" y="909"/>
                  </a:lnTo>
                  <a:lnTo>
                    <a:pt x="1612" y="907"/>
                  </a:lnTo>
                  <a:lnTo>
                    <a:pt x="1614" y="907"/>
                  </a:lnTo>
                  <a:lnTo>
                    <a:pt x="1617" y="907"/>
                  </a:lnTo>
                  <a:lnTo>
                    <a:pt x="1618" y="907"/>
                  </a:lnTo>
                  <a:lnTo>
                    <a:pt x="1620" y="907"/>
                  </a:lnTo>
                  <a:lnTo>
                    <a:pt x="1621" y="909"/>
                  </a:lnTo>
                  <a:lnTo>
                    <a:pt x="1623" y="909"/>
                  </a:lnTo>
                  <a:lnTo>
                    <a:pt x="1625" y="909"/>
                  </a:lnTo>
                  <a:lnTo>
                    <a:pt x="1626" y="909"/>
                  </a:lnTo>
                  <a:lnTo>
                    <a:pt x="1626" y="910"/>
                  </a:lnTo>
                  <a:lnTo>
                    <a:pt x="1626" y="912"/>
                  </a:lnTo>
                  <a:lnTo>
                    <a:pt x="1626" y="914"/>
                  </a:lnTo>
                  <a:lnTo>
                    <a:pt x="1628" y="912"/>
                  </a:lnTo>
                  <a:lnTo>
                    <a:pt x="1628" y="910"/>
                  </a:lnTo>
                  <a:lnTo>
                    <a:pt x="1629" y="910"/>
                  </a:lnTo>
                  <a:lnTo>
                    <a:pt x="1631" y="912"/>
                  </a:lnTo>
                  <a:lnTo>
                    <a:pt x="1632" y="912"/>
                  </a:lnTo>
                  <a:lnTo>
                    <a:pt x="1634" y="914"/>
                  </a:lnTo>
                  <a:lnTo>
                    <a:pt x="1635" y="914"/>
                  </a:lnTo>
                  <a:lnTo>
                    <a:pt x="1637" y="914"/>
                  </a:lnTo>
                  <a:lnTo>
                    <a:pt x="1639" y="914"/>
                  </a:lnTo>
                  <a:lnTo>
                    <a:pt x="1640" y="915"/>
                  </a:lnTo>
                  <a:lnTo>
                    <a:pt x="1642" y="915"/>
                  </a:lnTo>
                  <a:lnTo>
                    <a:pt x="1643" y="917"/>
                  </a:lnTo>
                  <a:lnTo>
                    <a:pt x="1645" y="917"/>
                  </a:lnTo>
                  <a:lnTo>
                    <a:pt x="1645" y="918"/>
                  </a:lnTo>
                  <a:lnTo>
                    <a:pt x="1648" y="920"/>
                  </a:lnTo>
                  <a:lnTo>
                    <a:pt x="1649" y="921"/>
                  </a:lnTo>
                  <a:lnTo>
                    <a:pt x="1651" y="921"/>
                  </a:lnTo>
                  <a:lnTo>
                    <a:pt x="1651" y="923"/>
                  </a:lnTo>
                  <a:lnTo>
                    <a:pt x="1652" y="923"/>
                  </a:lnTo>
                  <a:lnTo>
                    <a:pt x="1654" y="924"/>
                  </a:lnTo>
                  <a:lnTo>
                    <a:pt x="1656" y="926"/>
                  </a:lnTo>
                  <a:lnTo>
                    <a:pt x="1657" y="926"/>
                  </a:lnTo>
                  <a:lnTo>
                    <a:pt x="1657" y="927"/>
                  </a:lnTo>
                  <a:lnTo>
                    <a:pt x="1657" y="929"/>
                  </a:lnTo>
                  <a:lnTo>
                    <a:pt x="1657" y="931"/>
                  </a:lnTo>
                  <a:lnTo>
                    <a:pt x="1659" y="931"/>
                  </a:lnTo>
                  <a:lnTo>
                    <a:pt x="1660" y="931"/>
                  </a:lnTo>
                  <a:lnTo>
                    <a:pt x="1660" y="929"/>
                  </a:lnTo>
                  <a:lnTo>
                    <a:pt x="1662" y="929"/>
                  </a:lnTo>
                  <a:lnTo>
                    <a:pt x="1663" y="931"/>
                  </a:lnTo>
                  <a:lnTo>
                    <a:pt x="1665" y="932"/>
                  </a:lnTo>
                  <a:lnTo>
                    <a:pt x="1665" y="932"/>
                  </a:lnTo>
                  <a:lnTo>
                    <a:pt x="1665" y="934"/>
                  </a:lnTo>
                  <a:lnTo>
                    <a:pt x="1665" y="935"/>
                  </a:lnTo>
                  <a:lnTo>
                    <a:pt x="1666" y="935"/>
                  </a:lnTo>
                  <a:lnTo>
                    <a:pt x="1666" y="937"/>
                  </a:lnTo>
                  <a:lnTo>
                    <a:pt x="1666" y="938"/>
                  </a:lnTo>
                  <a:lnTo>
                    <a:pt x="1666" y="940"/>
                  </a:lnTo>
                  <a:lnTo>
                    <a:pt x="1666" y="941"/>
                  </a:lnTo>
                  <a:lnTo>
                    <a:pt x="1668" y="943"/>
                  </a:lnTo>
                  <a:lnTo>
                    <a:pt x="1668" y="945"/>
                  </a:lnTo>
                  <a:lnTo>
                    <a:pt x="1668" y="946"/>
                  </a:lnTo>
                  <a:lnTo>
                    <a:pt x="1668" y="948"/>
                  </a:lnTo>
                  <a:lnTo>
                    <a:pt x="1669" y="948"/>
                  </a:lnTo>
                  <a:lnTo>
                    <a:pt x="1669" y="949"/>
                  </a:lnTo>
                  <a:lnTo>
                    <a:pt x="1669" y="951"/>
                  </a:lnTo>
                  <a:lnTo>
                    <a:pt x="1671" y="951"/>
                  </a:lnTo>
                  <a:lnTo>
                    <a:pt x="1671" y="952"/>
                  </a:lnTo>
                  <a:lnTo>
                    <a:pt x="1671" y="954"/>
                  </a:lnTo>
                  <a:lnTo>
                    <a:pt x="1673" y="954"/>
                  </a:lnTo>
                  <a:lnTo>
                    <a:pt x="1673" y="955"/>
                  </a:lnTo>
                  <a:lnTo>
                    <a:pt x="1673" y="957"/>
                  </a:lnTo>
                  <a:lnTo>
                    <a:pt x="1673" y="958"/>
                  </a:lnTo>
                  <a:lnTo>
                    <a:pt x="1671" y="958"/>
                  </a:lnTo>
                  <a:lnTo>
                    <a:pt x="1671" y="960"/>
                  </a:lnTo>
                  <a:lnTo>
                    <a:pt x="1673" y="960"/>
                  </a:lnTo>
                  <a:lnTo>
                    <a:pt x="1673" y="958"/>
                  </a:lnTo>
                  <a:lnTo>
                    <a:pt x="1674" y="958"/>
                  </a:lnTo>
                  <a:lnTo>
                    <a:pt x="1674" y="960"/>
                  </a:lnTo>
                  <a:lnTo>
                    <a:pt x="1676" y="962"/>
                  </a:lnTo>
                  <a:lnTo>
                    <a:pt x="1676" y="963"/>
                  </a:lnTo>
                  <a:lnTo>
                    <a:pt x="1677" y="963"/>
                  </a:lnTo>
                  <a:lnTo>
                    <a:pt x="1679" y="963"/>
                  </a:lnTo>
                  <a:lnTo>
                    <a:pt x="1680" y="963"/>
                  </a:lnTo>
                  <a:lnTo>
                    <a:pt x="1682" y="963"/>
                  </a:lnTo>
                  <a:lnTo>
                    <a:pt x="1683" y="963"/>
                  </a:lnTo>
                  <a:lnTo>
                    <a:pt x="1683" y="965"/>
                  </a:lnTo>
                  <a:lnTo>
                    <a:pt x="1683" y="966"/>
                  </a:lnTo>
                  <a:lnTo>
                    <a:pt x="1683" y="968"/>
                  </a:lnTo>
                  <a:lnTo>
                    <a:pt x="1683" y="969"/>
                  </a:lnTo>
                  <a:lnTo>
                    <a:pt x="1683" y="969"/>
                  </a:lnTo>
                  <a:lnTo>
                    <a:pt x="1683" y="971"/>
                  </a:lnTo>
                  <a:lnTo>
                    <a:pt x="1683" y="972"/>
                  </a:lnTo>
                  <a:lnTo>
                    <a:pt x="1682" y="972"/>
                  </a:lnTo>
                  <a:lnTo>
                    <a:pt x="1682" y="974"/>
                  </a:lnTo>
                  <a:lnTo>
                    <a:pt x="1682" y="975"/>
                  </a:lnTo>
                  <a:lnTo>
                    <a:pt x="1680" y="975"/>
                  </a:lnTo>
                  <a:lnTo>
                    <a:pt x="1679" y="975"/>
                  </a:lnTo>
                  <a:lnTo>
                    <a:pt x="1679" y="974"/>
                  </a:lnTo>
                  <a:lnTo>
                    <a:pt x="1680" y="974"/>
                  </a:lnTo>
                  <a:lnTo>
                    <a:pt x="1680" y="972"/>
                  </a:lnTo>
                  <a:lnTo>
                    <a:pt x="1679" y="974"/>
                  </a:lnTo>
                  <a:lnTo>
                    <a:pt x="1677" y="975"/>
                  </a:lnTo>
                  <a:lnTo>
                    <a:pt x="1677" y="977"/>
                  </a:lnTo>
                  <a:lnTo>
                    <a:pt x="1676" y="977"/>
                  </a:lnTo>
                  <a:lnTo>
                    <a:pt x="1676" y="979"/>
                  </a:lnTo>
                  <a:lnTo>
                    <a:pt x="1676" y="980"/>
                  </a:lnTo>
                  <a:lnTo>
                    <a:pt x="1674" y="980"/>
                  </a:lnTo>
                  <a:lnTo>
                    <a:pt x="1673" y="982"/>
                  </a:lnTo>
                  <a:lnTo>
                    <a:pt x="1673" y="983"/>
                  </a:lnTo>
                  <a:lnTo>
                    <a:pt x="1671" y="983"/>
                  </a:lnTo>
                  <a:lnTo>
                    <a:pt x="1669" y="983"/>
                  </a:lnTo>
                  <a:lnTo>
                    <a:pt x="1669" y="985"/>
                  </a:lnTo>
                  <a:lnTo>
                    <a:pt x="1668" y="986"/>
                  </a:lnTo>
                  <a:lnTo>
                    <a:pt x="1666" y="986"/>
                  </a:lnTo>
                  <a:lnTo>
                    <a:pt x="1665" y="986"/>
                  </a:lnTo>
                  <a:lnTo>
                    <a:pt x="1665" y="988"/>
                  </a:lnTo>
                  <a:lnTo>
                    <a:pt x="1666" y="988"/>
                  </a:lnTo>
                  <a:lnTo>
                    <a:pt x="1666" y="989"/>
                  </a:lnTo>
                  <a:lnTo>
                    <a:pt x="1666" y="991"/>
                  </a:lnTo>
                  <a:lnTo>
                    <a:pt x="1665" y="991"/>
                  </a:lnTo>
                  <a:lnTo>
                    <a:pt x="1665" y="989"/>
                  </a:lnTo>
                  <a:lnTo>
                    <a:pt x="1663" y="991"/>
                  </a:lnTo>
                  <a:lnTo>
                    <a:pt x="1665" y="991"/>
                  </a:lnTo>
                  <a:lnTo>
                    <a:pt x="1663" y="993"/>
                  </a:lnTo>
                  <a:lnTo>
                    <a:pt x="1662" y="993"/>
                  </a:lnTo>
                  <a:lnTo>
                    <a:pt x="1662" y="994"/>
                  </a:lnTo>
                  <a:lnTo>
                    <a:pt x="1660" y="994"/>
                  </a:lnTo>
                  <a:lnTo>
                    <a:pt x="1660" y="996"/>
                  </a:lnTo>
                  <a:lnTo>
                    <a:pt x="1659" y="996"/>
                  </a:lnTo>
                  <a:lnTo>
                    <a:pt x="1659" y="997"/>
                  </a:lnTo>
                  <a:lnTo>
                    <a:pt x="1659" y="999"/>
                  </a:lnTo>
                  <a:lnTo>
                    <a:pt x="1659" y="1000"/>
                  </a:lnTo>
                  <a:lnTo>
                    <a:pt x="1657" y="1000"/>
                  </a:lnTo>
                  <a:lnTo>
                    <a:pt x="1657" y="1002"/>
                  </a:lnTo>
                  <a:lnTo>
                    <a:pt x="1659" y="1002"/>
                  </a:lnTo>
                  <a:lnTo>
                    <a:pt x="1659" y="1000"/>
                  </a:lnTo>
                  <a:lnTo>
                    <a:pt x="1660" y="1000"/>
                  </a:lnTo>
                  <a:lnTo>
                    <a:pt x="1660" y="999"/>
                  </a:lnTo>
                  <a:lnTo>
                    <a:pt x="1660" y="997"/>
                  </a:lnTo>
                  <a:lnTo>
                    <a:pt x="1660" y="996"/>
                  </a:lnTo>
                  <a:lnTo>
                    <a:pt x="1662" y="996"/>
                  </a:lnTo>
                  <a:lnTo>
                    <a:pt x="1662" y="994"/>
                  </a:lnTo>
                  <a:lnTo>
                    <a:pt x="1663" y="994"/>
                  </a:lnTo>
                  <a:lnTo>
                    <a:pt x="1663" y="993"/>
                  </a:lnTo>
                  <a:lnTo>
                    <a:pt x="1665" y="993"/>
                  </a:lnTo>
                  <a:lnTo>
                    <a:pt x="1666" y="993"/>
                  </a:lnTo>
                  <a:lnTo>
                    <a:pt x="1666" y="994"/>
                  </a:lnTo>
                  <a:lnTo>
                    <a:pt x="1666" y="997"/>
                  </a:lnTo>
                  <a:lnTo>
                    <a:pt x="1665" y="999"/>
                  </a:lnTo>
                  <a:lnTo>
                    <a:pt x="1663" y="1002"/>
                  </a:lnTo>
                  <a:lnTo>
                    <a:pt x="1662" y="1003"/>
                  </a:lnTo>
                  <a:lnTo>
                    <a:pt x="1660" y="1003"/>
                  </a:lnTo>
                  <a:lnTo>
                    <a:pt x="1660" y="1005"/>
                  </a:lnTo>
                  <a:lnTo>
                    <a:pt x="1659" y="1005"/>
                  </a:lnTo>
                  <a:lnTo>
                    <a:pt x="1657" y="1005"/>
                  </a:lnTo>
                  <a:lnTo>
                    <a:pt x="1657" y="1005"/>
                  </a:lnTo>
                  <a:lnTo>
                    <a:pt x="1657" y="1003"/>
                  </a:lnTo>
                  <a:lnTo>
                    <a:pt x="1657" y="1003"/>
                  </a:lnTo>
                  <a:lnTo>
                    <a:pt x="1657" y="1005"/>
                  </a:lnTo>
                  <a:lnTo>
                    <a:pt x="1656" y="1005"/>
                  </a:lnTo>
                  <a:lnTo>
                    <a:pt x="1654" y="1005"/>
                  </a:lnTo>
                  <a:lnTo>
                    <a:pt x="1652" y="1005"/>
                  </a:lnTo>
                  <a:lnTo>
                    <a:pt x="1651" y="1005"/>
                  </a:lnTo>
                  <a:lnTo>
                    <a:pt x="1651" y="1006"/>
                  </a:lnTo>
                  <a:lnTo>
                    <a:pt x="1652" y="1006"/>
                  </a:lnTo>
                  <a:lnTo>
                    <a:pt x="1654" y="1006"/>
                  </a:lnTo>
                  <a:lnTo>
                    <a:pt x="1654" y="1006"/>
                  </a:lnTo>
                  <a:lnTo>
                    <a:pt x="1656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57" y="1006"/>
                  </a:lnTo>
                  <a:lnTo>
                    <a:pt x="1660" y="1005"/>
                  </a:lnTo>
                  <a:lnTo>
                    <a:pt x="1662" y="1005"/>
                  </a:lnTo>
                  <a:lnTo>
                    <a:pt x="1662" y="1003"/>
                  </a:lnTo>
                  <a:lnTo>
                    <a:pt x="1663" y="1003"/>
                  </a:lnTo>
                  <a:lnTo>
                    <a:pt x="1663" y="1002"/>
                  </a:lnTo>
                  <a:lnTo>
                    <a:pt x="1665" y="1002"/>
                  </a:lnTo>
                  <a:lnTo>
                    <a:pt x="1666" y="1002"/>
                  </a:lnTo>
                  <a:lnTo>
                    <a:pt x="1666" y="1000"/>
                  </a:lnTo>
                  <a:lnTo>
                    <a:pt x="1668" y="1000"/>
                  </a:lnTo>
                  <a:lnTo>
                    <a:pt x="1669" y="999"/>
                  </a:lnTo>
                  <a:lnTo>
                    <a:pt x="1669" y="997"/>
                  </a:lnTo>
                  <a:lnTo>
                    <a:pt x="1671" y="999"/>
                  </a:lnTo>
                  <a:lnTo>
                    <a:pt x="1671" y="1000"/>
                  </a:lnTo>
                  <a:lnTo>
                    <a:pt x="1669" y="1000"/>
                  </a:lnTo>
                  <a:lnTo>
                    <a:pt x="1671" y="1002"/>
                  </a:lnTo>
                  <a:lnTo>
                    <a:pt x="1671" y="1003"/>
                  </a:lnTo>
                  <a:lnTo>
                    <a:pt x="1673" y="1002"/>
                  </a:lnTo>
                  <a:lnTo>
                    <a:pt x="1671" y="1000"/>
                  </a:lnTo>
                  <a:lnTo>
                    <a:pt x="1673" y="1000"/>
                  </a:lnTo>
                  <a:lnTo>
                    <a:pt x="1674" y="1002"/>
                  </a:lnTo>
                  <a:lnTo>
                    <a:pt x="1674" y="1000"/>
                  </a:lnTo>
                  <a:lnTo>
                    <a:pt x="1673" y="1000"/>
                  </a:lnTo>
                  <a:lnTo>
                    <a:pt x="1673" y="999"/>
                  </a:lnTo>
                  <a:lnTo>
                    <a:pt x="1671" y="999"/>
                  </a:lnTo>
                  <a:lnTo>
                    <a:pt x="1671" y="997"/>
                  </a:lnTo>
                  <a:lnTo>
                    <a:pt x="1673" y="997"/>
                  </a:lnTo>
                  <a:lnTo>
                    <a:pt x="1673" y="996"/>
                  </a:lnTo>
                  <a:lnTo>
                    <a:pt x="1673" y="994"/>
                  </a:lnTo>
                  <a:lnTo>
                    <a:pt x="1673" y="993"/>
                  </a:lnTo>
                  <a:lnTo>
                    <a:pt x="1673" y="991"/>
                  </a:lnTo>
                  <a:lnTo>
                    <a:pt x="1674" y="989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7" y="988"/>
                  </a:lnTo>
                  <a:lnTo>
                    <a:pt x="1677" y="986"/>
                  </a:lnTo>
                  <a:lnTo>
                    <a:pt x="1679" y="986"/>
                  </a:lnTo>
                  <a:lnTo>
                    <a:pt x="1682" y="988"/>
                  </a:lnTo>
                  <a:lnTo>
                    <a:pt x="1685" y="988"/>
                  </a:lnTo>
                  <a:lnTo>
                    <a:pt x="1688" y="989"/>
                  </a:lnTo>
                  <a:lnTo>
                    <a:pt x="1690" y="989"/>
                  </a:lnTo>
                  <a:lnTo>
                    <a:pt x="1690" y="988"/>
                  </a:lnTo>
                  <a:lnTo>
                    <a:pt x="1691" y="989"/>
                  </a:lnTo>
                  <a:lnTo>
                    <a:pt x="1691" y="988"/>
                  </a:lnTo>
                  <a:lnTo>
                    <a:pt x="1693" y="988"/>
                  </a:lnTo>
                  <a:lnTo>
                    <a:pt x="1694" y="988"/>
                  </a:lnTo>
                  <a:lnTo>
                    <a:pt x="1694" y="988"/>
                  </a:lnTo>
                  <a:lnTo>
                    <a:pt x="1696" y="988"/>
                  </a:lnTo>
                  <a:lnTo>
                    <a:pt x="1697" y="988"/>
                  </a:lnTo>
                  <a:lnTo>
                    <a:pt x="1699" y="989"/>
                  </a:lnTo>
                  <a:lnTo>
                    <a:pt x="1699" y="988"/>
                  </a:lnTo>
                  <a:lnTo>
                    <a:pt x="1700" y="988"/>
                  </a:lnTo>
                  <a:lnTo>
                    <a:pt x="1700" y="989"/>
                  </a:lnTo>
                  <a:lnTo>
                    <a:pt x="1702" y="989"/>
                  </a:lnTo>
                  <a:lnTo>
                    <a:pt x="1703" y="989"/>
                  </a:lnTo>
                  <a:lnTo>
                    <a:pt x="1703" y="991"/>
                  </a:lnTo>
                  <a:lnTo>
                    <a:pt x="1702" y="991"/>
                  </a:lnTo>
                  <a:lnTo>
                    <a:pt x="1702" y="993"/>
                  </a:lnTo>
                  <a:lnTo>
                    <a:pt x="1702" y="994"/>
                  </a:lnTo>
                  <a:lnTo>
                    <a:pt x="1702" y="996"/>
                  </a:lnTo>
                  <a:lnTo>
                    <a:pt x="1700" y="996"/>
                  </a:lnTo>
                  <a:lnTo>
                    <a:pt x="1700" y="997"/>
                  </a:lnTo>
                  <a:lnTo>
                    <a:pt x="1700" y="999"/>
                  </a:lnTo>
                  <a:lnTo>
                    <a:pt x="1699" y="1000"/>
                  </a:lnTo>
                  <a:lnTo>
                    <a:pt x="1699" y="1002"/>
                  </a:lnTo>
                  <a:lnTo>
                    <a:pt x="1697" y="1002"/>
                  </a:lnTo>
                  <a:lnTo>
                    <a:pt x="1697" y="1003"/>
                  </a:lnTo>
                  <a:lnTo>
                    <a:pt x="1697" y="1005"/>
                  </a:lnTo>
                  <a:lnTo>
                    <a:pt x="1696" y="1005"/>
                  </a:lnTo>
                  <a:lnTo>
                    <a:pt x="1696" y="1006"/>
                  </a:lnTo>
                  <a:lnTo>
                    <a:pt x="1694" y="1006"/>
                  </a:lnTo>
                  <a:lnTo>
                    <a:pt x="1694" y="1006"/>
                  </a:lnTo>
                  <a:lnTo>
                    <a:pt x="1694" y="1005"/>
                  </a:lnTo>
                  <a:lnTo>
                    <a:pt x="1693" y="1006"/>
                  </a:lnTo>
                  <a:lnTo>
                    <a:pt x="1694" y="1006"/>
                  </a:lnTo>
                  <a:lnTo>
                    <a:pt x="1693" y="1006"/>
                  </a:lnTo>
                  <a:lnTo>
                    <a:pt x="1691" y="1006"/>
                  </a:lnTo>
                  <a:lnTo>
                    <a:pt x="1690" y="1006"/>
                  </a:lnTo>
                  <a:lnTo>
                    <a:pt x="1688" y="1006"/>
                  </a:lnTo>
                  <a:lnTo>
                    <a:pt x="1688" y="1008"/>
                  </a:lnTo>
                  <a:lnTo>
                    <a:pt x="1686" y="1008"/>
                  </a:lnTo>
                  <a:lnTo>
                    <a:pt x="1685" y="1008"/>
                  </a:lnTo>
                  <a:lnTo>
                    <a:pt x="1683" y="1008"/>
                  </a:lnTo>
                  <a:lnTo>
                    <a:pt x="1682" y="1008"/>
                  </a:lnTo>
                  <a:lnTo>
                    <a:pt x="1680" y="1008"/>
                  </a:lnTo>
                  <a:lnTo>
                    <a:pt x="1679" y="1008"/>
                  </a:lnTo>
                  <a:lnTo>
                    <a:pt x="1677" y="1010"/>
                  </a:lnTo>
                  <a:lnTo>
                    <a:pt x="1676" y="1008"/>
                  </a:lnTo>
                  <a:lnTo>
                    <a:pt x="1674" y="1008"/>
                  </a:lnTo>
                  <a:lnTo>
                    <a:pt x="1673" y="1008"/>
                  </a:lnTo>
                  <a:lnTo>
                    <a:pt x="1673" y="1010"/>
                  </a:lnTo>
                  <a:lnTo>
                    <a:pt x="1674" y="1010"/>
                  </a:lnTo>
                  <a:lnTo>
                    <a:pt x="1676" y="1010"/>
                  </a:lnTo>
                  <a:lnTo>
                    <a:pt x="1676" y="1011"/>
                  </a:lnTo>
                  <a:lnTo>
                    <a:pt x="1677" y="1010"/>
                  </a:lnTo>
                  <a:lnTo>
                    <a:pt x="1679" y="1010"/>
                  </a:lnTo>
                  <a:lnTo>
                    <a:pt x="1680" y="1010"/>
                  </a:lnTo>
                  <a:lnTo>
                    <a:pt x="1682" y="1010"/>
                  </a:lnTo>
                  <a:lnTo>
                    <a:pt x="1682" y="1008"/>
                  </a:lnTo>
                  <a:lnTo>
                    <a:pt x="1683" y="1010"/>
                  </a:lnTo>
                  <a:lnTo>
                    <a:pt x="1685" y="1010"/>
                  </a:lnTo>
                  <a:lnTo>
                    <a:pt x="1683" y="1011"/>
                  </a:lnTo>
                  <a:lnTo>
                    <a:pt x="1685" y="1011"/>
                  </a:lnTo>
                  <a:lnTo>
                    <a:pt x="1685" y="1010"/>
                  </a:lnTo>
                  <a:lnTo>
                    <a:pt x="1686" y="1010"/>
                  </a:lnTo>
                  <a:lnTo>
                    <a:pt x="1688" y="1011"/>
                  </a:lnTo>
                  <a:lnTo>
                    <a:pt x="1688" y="1010"/>
                  </a:lnTo>
                  <a:lnTo>
                    <a:pt x="1690" y="1008"/>
                  </a:lnTo>
                  <a:lnTo>
                    <a:pt x="1690" y="1010"/>
                  </a:lnTo>
                  <a:lnTo>
                    <a:pt x="1691" y="1008"/>
                  </a:lnTo>
                  <a:lnTo>
                    <a:pt x="1691" y="1010"/>
                  </a:lnTo>
                  <a:lnTo>
                    <a:pt x="1691" y="1011"/>
                  </a:lnTo>
                  <a:lnTo>
                    <a:pt x="1690" y="1011"/>
                  </a:lnTo>
                  <a:lnTo>
                    <a:pt x="1690" y="1013"/>
                  </a:lnTo>
                  <a:lnTo>
                    <a:pt x="1690" y="1014"/>
                  </a:lnTo>
                  <a:lnTo>
                    <a:pt x="1690" y="1016"/>
                  </a:lnTo>
                  <a:lnTo>
                    <a:pt x="1688" y="1017"/>
                  </a:lnTo>
                  <a:lnTo>
                    <a:pt x="1688" y="1019"/>
                  </a:lnTo>
                  <a:lnTo>
                    <a:pt x="1686" y="1020"/>
                  </a:lnTo>
                  <a:lnTo>
                    <a:pt x="1688" y="1020"/>
                  </a:lnTo>
                  <a:lnTo>
                    <a:pt x="1690" y="1020"/>
                  </a:lnTo>
                  <a:lnTo>
                    <a:pt x="1690" y="1019"/>
                  </a:lnTo>
                  <a:lnTo>
                    <a:pt x="1690" y="1017"/>
                  </a:lnTo>
                  <a:lnTo>
                    <a:pt x="1690" y="1016"/>
                  </a:lnTo>
                  <a:lnTo>
                    <a:pt x="1691" y="1014"/>
                  </a:lnTo>
                  <a:lnTo>
                    <a:pt x="1691" y="1013"/>
                  </a:lnTo>
                  <a:lnTo>
                    <a:pt x="1693" y="1013"/>
                  </a:lnTo>
                  <a:lnTo>
                    <a:pt x="1693" y="1011"/>
                  </a:lnTo>
                  <a:lnTo>
                    <a:pt x="1693" y="1010"/>
                  </a:lnTo>
                  <a:lnTo>
                    <a:pt x="1694" y="1010"/>
                  </a:lnTo>
                  <a:lnTo>
                    <a:pt x="1694" y="1008"/>
                  </a:lnTo>
                  <a:lnTo>
                    <a:pt x="1694" y="1008"/>
                  </a:lnTo>
                  <a:lnTo>
                    <a:pt x="1694" y="1006"/>
                  </a:lnTo>
                  <a:lnTo>
                    <a:pt x="1696" y="1006"/>
                  </a:lnTo>
                  <a:lnTo>
                    <a:pt x="1697" y="1006"/>
                  </a:lnTo>
                  <a:lnTo>
                    <a:pt x="1699" y="1006"/>
                  </a:lnTo>
                  <a:lnTo>
                    <a:pt x="1699" y="1005"/>
                  </a:lnTo>
                  <a:lnTo>
                    <a:pt x="1700" y="1005"/>
                  </a:lnTo>
                  <a:lnTo>
                    <a:pt x="1700" y="1006"/>
                  </a:lnTo>
                  <a:lnTo>
                    <a:pt x="1702" y="1006"/>
                  </a:lnTo>
                  <a:lnTo>
                    <a:pt x="1702" y="1006"/>
                  </a:lnTo>
                  <a:lnTo>
                    <a:pt x="1703" y="1006"/>
                  </a:lnTo>
                  <a:lnTo>
                    <a:pt x="1703" y="1005"/>
                  </a:lnTo>
                  <a:lnTo>
                    <a:pt x="1702" y="1005"/>
                  </a:lnTo>
                  <a:lnTo>
                    <a:pt x="1702" y="1003"/>
                  </a:lnTo>
                  <a:lnTo>
                    <a:pt x="1703" y="1003"/>
                  </a:lnTo>
                  <a:lnTo>
                    <a:pt x="1703" y="1002"/>
                  </a:lnTo>
                  <a:lnTo>
                    <a:pt x="1705" y="1002"/>
                  </a:lnTo>
                  <a:lnTo>
                    <a:pt x="1705" y="1000"/>
                  </a:lnTo>
                  <a:lnTo>
                    <a:pt x="1703" y="999"/>
                  </a:lnTo>
                  <a:lnTo>
                    <a:pt x="1705" y="999"/>
                  </a:lnTo>
                  <a:lnTo>
                    <a:pt x="1705" y="997"/>
                  </a:lnTo>
                  <a:lnTo>
                    <a:pt x="1707" y="997"/>
                  </a:lnTo>
                  <a:lnTo>
                    <a:pt x="1707" y="996"/>
                  </a:lnTo>
                  <a:lnTo>
                    <a:pt x="1708" y="994"/>
                  </a:lnTo>
                  <a:lnTo>
                    <a:pt x="1710" y="994"/>
                  </a:lnTo>
                  <a:lnTo>
                    <a:pt x="1711" y="994"/>
                  </a:lnTo>
                  <a:lnTo>
                    <a:pt x="1711" y="996"/>
                  </a:lnTo>
                  <a:lnTo>
                    <a:pt x="1713" y="996"/>
                  </a:lnTo>
                  <a:lnTo>
                    <a:pt x="1714" y="994"/>
                  </a:lnTo>
                  <a:lnTo>
                    <a:pt x="1714" y="996"/>
                  </a:lnTo>
                  <a:lnTo>
                    <a:pt x="1716" y="996"/>
                  </a:lnTo>
                  <a:lnTo>
                    <a:pt x="1716" y="994"/>
                  </a:lnTo>
                  <a:lnTo>
                    <a:pt x="1717" y="994"/>
                  </a:lnTo>
                  <a:lnTo>
                    <a:pt x="1719" y="994"/>
                  </a:lnTo>
                  <a:lnTo>
                    <a:pt x="1719" y="996"/>
                  </a:lnTo>
                  <a:lnTo>
                    <a:pt x="1721" y="996"/>
                  </a:lnTo>
                  <a:lnTo>
                    <a:pt x="1722" y="996"/>
                  </a:lnTo>
                  <a:lnTo>
                    <a:pt x="1722" y="997"/>
                  </a:lnTo>
                  <a:lnTo>
                    <a:pt x="1724" y="997"/>
                  </a:lnTo>
                  <a:lnTo>
                    <a:pt x="1725" y="997"/>
                  </a:lnTo>
                  <a:lnTo>
                    <a:pt x="1727" y="997"/>
                  </a:lnTo>
                  <a:lnTo>
                    <a:pt x="1727" y="999"/>
                  </a:lnTo>
                  <a:lnTo>
                    <a:pt x="1728" y="999"/>
                  </a:lnTo>
                  <a:lnTo>
                    <a:pt x="1728" y="1000"/>
                  </a:lnTo>
                  <a:lnTo>
                    <a:pt x="1730" y="1000"/>
                  </a:lnTo>
                  <a:lnTo>
                    <a:pt x="1731" y="999"/>
                  </a:lnTo>
                  <a:lnTo>
                    <a:pt x="1731" y="997"/>
                  </a:lnTo>
                  <a:lnTo>
                    <a:pt x="1731" y="999"/>
                  </a:lnTo>
                  <a:lnTo>
                    <a:pt x="1731" y="1000"/>
                  </a:lnTo>
                  <a:lnTo>
                    <a:pt x="1731" y="1002"/>
                  </a:lnTo>
                  <a:lnTo>
                    <a:pt x="1731" y="1002"/>
                  </a:lnTo>
                  <a:lnTo>
                    <a:pt x="1731" y="1000"/>
                  </a:lnTo>
                  <a:lnTo>
                    <a:pt x="1733" y="1000"/>
                  </a:lnTo>
                  <a:lnTo>
                    <a:pt x="1734" y="1000"/>
                  </a:lnTo>
                  <a:lnTo>
                    <a:pt x="1736" y="1000"/>
                  </a:lnTo>
                  <a:lnTo>
                    <a:pt x="1736" y="1002"/>
                  </a:lnTo>
                  <a:lnTo>
                    <a:pt x="1734" y="1002"/>
                  </a:lnTo>
                  <a:lnTo>
                    <a:pt x="1734" y="1003"/>
                  </a:lnTo>
                  <a:lnTo>
                    <a:pt x="1736" y="1002"/>
                  </a:lnTo>
                  <a:lnTo>
                    <a:pt x="1736" y="1003"/>
                  </a:lnTo>
                  <a:lnTo>
                    <a:pt x="1738" y="1002"/>
                  </a:lnTo>
                  <a:lnTo>
                    <a:pt x="1738" y="1003"/>
                  </a:lnTo>
                  <a:lnTo>
                    <a:pt x="1739" y="1005"/>
                  </a:lnTo>
                  <a:lnTo>
                    <a:pt x="1739" y="1003"/>
                  </a:lnTo>
                  <a:lnTo>
                    <a:pt x="1741" y="1003"/>
                  </a:lnTo>
                  <a:lnTo>
                    <a:pt x="1741" y="1005"/>
                  </a:lnTo>
                  <a:lnTo>
                    <a:pt x="1742" y="1005"/>
                  </a:lnTo>
                  <a:lnTo>
                    <a:pt x="1742" y="1006"/>
                  </a:lnTo>
                  <a:lnTo>
                    <a:pt x="1742" y="1006"/>
                  </a:lnTo>
                  <a:lnTo>
                    <a:pt x="1742" y="1008"/>
                  </a:lnTo>
                  <a:lnTo>
                    <a:pt x="1744" y="1008"/>
                  </a:lnTo>
                  <a:lnTo>
                    <a:pt x="1744" y="1006"/>
                  </a:lnTo>
                  <a:lnTo>
                    <a:pt x="1744" y="1006"/>
                  </a:lnTo>
                  <a:lnTo>
                    <a:pt x="1745" y="1006"/>
                  </a:lnTo>
                  <a:lnTo>
                    <a:pt x="1747" y="1006"/>
                  </a:lnTo>
                  <a:lnTo>
                    <a:pt x="1748" y="1006"/>
                  </a:lnTo>
                  <a:lnTo>
                    <a:pt x="1748" y="1006"/>
                  </a:lnTo>
                  <a:lnTo>
                    <a:pt x="1750" y="1006"/>
                  </a:lnTo>
                  <a:lnTo>
                    <a:pt x="1751" y="1008"/>
                  </a:lnTo>
                  <a:lnTo>
                    <a:pt x="1751" y="1010"/>
                  </a:lnTo>
                  <a:lnTo>
                    <a:pt x="1753" y="1010"/>
                  </a:lnTo>
                  <a:lnTo>
                    <a:pt x="1755" y="1010"/>
                  </a:lnTo>
                  <a:lnTo>
                    <a:pt x="1755" y="1011"/>
                  </a:lnTo>
                  <a:lnTo>
                    <a:pt x="1755" y="1013"/>
                  </a:lnTo>
                  <a:lnTo>
                    <a:pt x="1753" y="1013"/>
                  </a:lnTo>
                  <a:lnTo>
                    <a:pt x="1753" y="1014"/>
                  </a:lnTo>
                  <a:lnTo>
                    <a:pt x="1755" y="1013"/>
                  </a:lnTo>
                  <a:lnTo>
                    <a:pt x="1755" y="1014"/>
                  </a:lnTo>
                  <a:lnTo>
                    <a:pt x="1756" y="1014"/>
                  </a:lnTo>
                  <a:lnTo>
                    <a:pt x="1756" y="1016"/>
                  </a:lnTo>
                  <a:lnTo>
                    <a:pt x="1755" y="1017"/>
                  </a:lnTo>
                  <a:lnTo>
                    <a:pt x="1753" y="1017"/>
                  </a:lnTo>
                  <a:lnTo>
                    <a:pt x="1753" y="1019"/>
                  </a:lnTo>
                  <a:lnTo>
                    <a:pt x="1753" y="1020"/>
                  </a:lnTo>
                  <a:lnTo>
                    <a:pt x="1751" y="1020"/>
                  </a:lnTo>
                  <a:lnTo>
                    <a:pt x="1751" y="1022"/>
                  </a:lnTo>
                  <a:lnTo>
                    <a:pt x="1751" y="1024"/>
                  </a:lnTo>
                  <a:lnTo>
                    <a:pt x="1751" y="1025"/>
                  </a:lnTo>
                  <a:lnTo>
                    <a:pt x="1751" y="1027"/>
                  </a:lnTo>
                  <a:lnTo>
                    <a:pt x="1750" y="1027"/>
                  </a:lnTo>
                  <a:lnTo>
                    <a:pt x="1750" y="1028"/>
                  </a:lnTo>
                  <a:lnTo>
                    <a:pt x="1751" y="1028"/>
                  </a:lnTo>
                  <a:lnTo>
                    <a:pt x="1751" y="1027"/>
                  </a:lnTo>
                  <a:lnTo>
                    <a:pt x="1753" y="1027"/>
                  </a:lnTo>
                  <a:lnTo>
                    <a:pt x="1753" y="1025"/>
                  </a:lnTo>
                  <a:lnTo>
                    <a:pt x="1755" y="1025"/>
                  </a:lnTo>
                  <a:lnTo>
                    <a:pt x="1755" y="1024"/>
                  </a:lnTo>
                  <a:lnTo>
                    <a:pt x="1753" y="1024"/>
                  </a:lnTo>
                  <a:lnTo>
                    <a:pt x="1753" y="1022"/>
                  </a:lnTo>
                  <a:lnTo>
                    <a:pt x="1753" y="1020"/>
                  </a:lnTo>
                  <a:lnTo>
                    <a:pt x="1755" y="1020"/>
                  </a:lnTo>
                  <a:lnTo>
                    <a:pt x="1755" y="1022"/>
                  </a:lnTo>
                  <a:lnTo>
                    <a:pt x="1756" y="1020"/>
                  </a:lnTo>
                  <a:lnTo>
                    <a:pt x="1756" y="1019"/>
                  </a:lnTo>
                  <a:lnTo>
                    <a:pt x="1756" y="1017"/>
                  </a:lnTo>
                  <a:lnTo>
                    <a:pt x="1758" y="1017"/>
                  </a:lnTo>
                  <a:lnTo>
                    <a:pt x="1759" y="1017"/>
                  </a:lnTo>
                  <a:lnTo>
                    <a:pt x="1761" y="1017"/>
                  </a:lnTo>
                  <a:lnTo>
                    <a:pt x="1761" y="1019"/>
                  </a:lnTo>
                  <a:lnTo>
                    <a:pt x="1759" y="1019"/>
                  </a:lnTo>
                  <a:lnTo>
                    <a:pt x="1759" y="1020"/>
                  </a:lnTo>
                  <a:lnTo>
                    <a:pt x="1758" y="1020"/>
                  </a:lnTo>
                  <a:lnTo>
                    <a:pt x="1756" y="1022"/>
                  </a:lnTo>
                  <a:lnTo>
                    <a:pt x="1758" y="1022"/>
                  </a:lnTo>
                  <a:lnTo>
                    <a:pt x="1759" y="1022"/>
                  </a:lnTo>
                  <a:lnTo>
                    <a:pt x="1759" y="1020"/>
                  </a:lnTo>
                  <a:lnTo>
                    <a:pt x="1761" y="1020"/>
                  </a:lnTo>
                  <a:lnTo>
                    <a:pt x="1761" y="1019"/>
                  </a:lnTo>
                  <a:lnTo>
                    <a:pt x="1762" y="1019"/>
                  </a:lnTo>
                  <a:lnTo>
                    <a:pt x="1762" y="1017"/>
                  </a:lnTo>
                  <a:lnTo>
                    <a:pt x="1764" y="1017"/>
                  </a:lnTo>
                  <a:lnTo>
                    <a:pt x="1765" y="1019"/>
                  </a:lnTo>
                  <a:lnTo>
                    <a:pt x="1767" y="1019"/>
                  </a:lnTo>
                  <a:lnTo>
                    <a:pt x="1768" y="1019"/>
                  </a:lnTo>
                  <a:lnTo>
                    <a:pt x="1768" y="1017"/>
                  </a:lnTo>
                  <a:lnTo>
                    <a:pt x="1767" y="1016"/>
                  </a:lnTo>
                  <a:lnTo>
                    <a:pt x="1768" y="1016"/>
                  </a:lnTo>
                  <a:lnTo>
                    <a:pt x="1770" y="1016"/>
                  </a:lnTo>
                  <a:lnTo>
                    <a:pt x="1770" y="1016"/>
                  </a:lnTo>
                  <a:lnTo>
                    <a:pt x="1772" y="1017"/>
                  </a:lnTo>
                  <a:lnTo>
                    <a:pt x="1773" y="1017"/>
                  </a:lnTo>
                  <a:lnTo>
                    <a:pt x="1775" y="1019"/>
                  </a:lnTo>
                  <a:lnTo>
                    <a:pt x="1776" y="1019"/>
                  </a:lnTo>
                  <a:lnTo>
                    <a:pt x="1778" y="1019"/>
                  </a:lnTo>
                  <a:lnTo>
                    <a:pt x="1778" y="1020"/>
                  </a:lnTo>
                  <a:lnTo>
                    <a:pt x="1779" y="1020"/>
                  </a:lnTo>
                  <a:lnTo>
                    <a:pt x="1779" y="1022"/>
                  </a:lnTo>
                  <a:lnTo>
                    <a:pt x="1781" y="1022"/>
                  </a:lnTo>
                  <a:lnTo>
                    <a:pt x="1782" y="1022"/>
                  </a:lnTo>
                  <a:lnTo>
                    <a:pt x="1784" y="1022"/>
                  </a:lnTo>
                  <a:lnTo>
                    <a:pt x="1785" y="1022"/>
                  </a:lnTo>
                  <a:lnTo>
                    <a:pt x="1785" y="1020"/>
                  </a:lnTo>
                  <a:lnTo>
                    <a:pt x="1787" y="1020"/>
                  </a:lnTo>
                  <a:lnTo>
                    <a:pt x="1789" y="1020"/>
                  </a:lnTo>
                  <a:lnTo>
                    <a:pt x="1789" y="1022"/>
                  </a:lnTo>
                  <a:lnTo>
                    <a:pt x="1790" y="1022"/>
                  </a:lnTo>
                  <a:lnTo>
                    <a:pt x="1790" y="1024"/>
                  </a:lnTo>
                  <a:lnTo>
                    <a:pt x="1792" y="1024"/>
                  </a:lnTo>
                  <a:lnTo>
                    <a:pt x="1793" y="1024"/>
                  </a:lnTo>
                  <a:lnTo>
                    <a:pt x="1795" y="1024"/>
                  </a:lnTo>
                  <a:lnTo>
                    <a:pt x="1795" y="1025"/>
                  </a:lnTo>
                  <a:lnTo>
                    <a:pt x="1796" y="1025"/>
                  </a:lnTo>
                  <a:lnTo>
                    <a:pt x="1796" y="1024"/>
                  </a:lnTo>
                  <a:lnTo>
                    <a:pt x="1798" y="1024"/>
                  </a:lnTo>
                  <a:lnTo>
                    <a:pt x="1801" y="1024"/>
                  </a:lnTo>
                  <a:lnTo>
                    <a:pt x="1803" y="1024"/>
                  </a:lnTo>
                  <a:lnTo>
                    <a:pt x="1803" y="1022"/>
                  </a:lnTo>
                  <a:lnTo>
                    <a:pt x="1806" y="1022"/>
                  </a:lnTo>
                  <a:lnTo>
                    <a:pt x="1807" y="1022"/>
                  </a:lnTo>
                  <a:lnTo>
                    <a:pt x="1809" y="1022"/>
                  </a:lnTo>
                  <a:lnTo>
                    <a:pt x="1810" y="1022"/>
                  </a:lnTo>
                  <a:lnTo>
                    <a:pt x="1812" y="1022"/>
                  </a:lnTo>
                  <a:lnTo>
                    <a:pt x="1813" y="1024"/>
                  </a:lnTo>
                  <a:lnTo>
                    <a:pt x="1815" y="1025"/>
                  </a:lnTo>
                  <a:lnTo>
                    <a:pt x="1816" y="1025"/>
                  </a:lnTo>
                  <a:lnTo>
                    <a:pt x="1818" y="1027"/>
                  </a:lnTo>
                  <a:lnTo>
                    <a:pt x="1820" y="1027"/>
                  </a:lnTo>
                  <a:lnTo>
                    <a:pt x="1821" y="1027"/>
                  </a:lnTo>
                  <a:lnTo>
                    <a:pt x="1821" y="1028"/>
                  </a:lnTo>
                  <a:lnTo>
                    <a:pt x="1823" y="1028"/>
                  </a:lnTo>
                  <a:lnTo>
                    <a:pt x="1823" y="1030"/>
                  </a:lnTo>
                  <a:lnTo>
                    <a:pt x="1824" y="1030"/>
                  </a:lnTo>
                  <a:lnTo>
                    <a:pt x="1826" y="1030"/>
                  </a:lnTo>
                  <a:lnTo>
                    <a:pt x="1826" y="1031"/>
                  </a:lnTo>
                  <a:lnTo>
                    <a:pt x="1827" y="1031"/>
                  </a:lnTo>
                  <a:lnTo>
                    <a:pt x="1827" y="1033"/>
                  </a:lnTo>
                  <a:lnTo>
                    <a:pt x="1829" y="1033"/>
                  </a:lnTo>
                  <a:lnTo>
                    <a:pt x="1829" y="1034"/>
                  </a:lnTo>
                  <a:lnTo>
                    <a:pt x="1830" y="1034"/>
                  </a:lnTo>
                  <a:lnTo>
                    <a:pt x="1832" y="1034"/>
                  </a:lnTo>
                  <a:lnTo>
                    <a:pt x="1833" y="1036"/>
                  </a:lnTo>
                  <a:lnTo>
                    <a:pt x="1833" y="1037"/>
                  </a:lnTo>
                  <a:lnTo>
                    <a:pt x="1835" y="1037"/>
                  </a:lnTo>
                  <a:lnTo>
                    <a:pt x="1837" y="1039"/>
                  </a:lnTo>
                  <a:lnTo>
                    <a:pt x="1837" y="1041"/>
                  </a:lnTo>
                  <a:lnTo>
                    <a:pt x="1838" y="1042"/>
                  </a:lnTo>
                  <a:lnTo>
                    <a:pt x="1840" y="1042"/>
                  </a:lnTo>
                  <a:lnTo>
                    <a:pt x="1840" y="1044"/>
                  </a:lnTo>
                  <a:lnTo>
                    <a:pt x="1841" y="1044"/>
                  </a:lnTo>
                  <a:lnTo>
                    <a:pt x="1843" y="1044"/>
                  </a:lnTo>
                  <a:lnTo>
                    <a:pt x="1843" y="1045"/>
                  </a:lnTo>
                  <a:lnTo>
                    <a:pt x="1844" y="1045"/>
                  </a:lnTo>
                  <a:lnTo>
                    <a:pt x="1844" y="1045"/>
                  </a:lnTo>
                  <a:lnTo>
                    <a:pt x="1846" y="1047"/>
                  </a:lnTo>
                  <a:lnTo>
                    <a:pt x="1847" y="1048"/>
                  </a:lnTo>
                  <a:lnTo>
                    <a:pt x="1847" y="1050"/>
                  </a:lnTo>
                  <a:lnTo>
                    <a:pt x="1849" y="1050"/>
                  </a:lnTo>
                  <a:lnTo>
                    <a:pt x="1850" y="1050"/>
                  </a:lnTo>
                  <a:lnTo>
                    <a:pt x="1852" y="1050"/>
                  </a:lnTo>
                  <a:lnTo>
                    <a:pt x="1852" y="1051"/>
                  </a:lnTo>
                  <a:lnTo>
                    <a:pt x="1854" y="1051"/>
                  </a:lnTo>
                  <a:lnTo>
                    <a:pt x="1855" y="1051"/>
                  </a:lnTo>
                  <a:lnTo>
                    <a:pt x="1857" y="1051"/>
                  </a:lnTo>
                  <a:lnTo>
                    <a:pt x="1858" y="1051"/>
                  </a:lnTo>
                  <a:lnTo>
                    <a:pt x="1860" y="1051"/>
                  </a:lnTo>
                  <a:lnTo>
                    <a:pt x="1861" y="1051"/>
                  </a:lnTo>
                  <a:lnTo>
                    <a:pt x="1863" y="1051"/>
                  </a:lnTo>
                  <a:lnTo>
                    <a:pt x="1864" y="1051"/>
                  </a:lnTo>
                  <a:lnTo>
                    <a:pt x="1866" y="1051"/>
                  </a:lnTo>
                  <a:lnTo>
                    <a:pt x="1867" y="1051"/>
                  </a:lnTo>
                  <a:lnTo>
                    <a:pt x="1869" y="1051"/>
                  </a:lnTo>
                  <a:lnTo>
                    <a:pt x="1871" y="1053"/>
                  </a:lnTo>
                  <a:lnTo>
                    <a:pt x="1872" y="1053"/>
                  </a:lnTo>
                  <a:lnTo>
                    <a:pt x="1872" y="1054"/>
                  </a:lnTo>
                  <a:lnTo>
                    <a:pt x="1872" y="1056"/>
                  </a:lnTo>
                  <a:lnTo>
                    <a:pt x="1874" y="1058"/>
                  </a:lnTo>
                  <a:lnTo>
                    <a:pt x="1874" y="1059"/>
                  </a:lnTo>
                  <a:lnTo>
                    <a:pt x="1874" y="1061"/>
                  </a:lnTo>
                  <a:lnTo>
                    <a:pt x="1874" y="1062"/>
                  </a:lnTo>
                  <a:lnTo>
                    <a:pt x="1875" y="1062"/>
                  </a:lnTo>
                  <a:lnTo>
                    <a:pt x="1875" y="1064"/>
                  </a:lnTo>
                  <a:lnTo>
                    <a:pt x="1875" y="1065"/>
                  </a:lnTo>
                  <a:lnTo>
                    <a:pt x="1875" y="1067"/>
                  </a:lnTo>
                  <a:lnTo>
                    <a:pt x="1875" y="1068"/>
                  </a:lnTo>
                  <a:lnTo>
                    <a:pt x="1877" y="1068"/>
                  </a:lnTo>
                  <a:lnTo>
                    <a:pt x="1877" y="1070"/>
                  </a:lnTo>
                  <a:lnTo>
                    <a:pt x="1877" y="1072"/>
                  </a:lnTo>
                  <a:lnTo>
                    <a:pt x="1877" y="1073"/>
                  </a:lnTo>
                  <a:lnTo>
                    <a:pt x="1877" y="1075"/>
                  </a:lnTo>
                  <a:lnTo>
                    <a:pt x="1877" y="1076"/>
                  </a:lnTo>
                  <a:moveTo>
                    <a:pt x="1694" y="1005"/>
                  </a:moveTo>
                  <a:lnTo>
                    <a:pt x="1696" y="1003"/>
                  </a:lnTo>
                  <a:lnTo>
                    <a:pt x="1694" y="1003"/>
                  </a:lnTo>
                  <a:lnTo>
                    <a:pt x="1694" y="1005"/>
                  </a:lnTo>
                  <a:moveTo>
                    <a:pt x="1660" y="932"/>
                  </a:moveTo>
                  <a:lnTo>
                    <a:pt x="1662" y="934"/>
                  </a:lnTo>
                  <a:lnTo>
                    <a:pt x="1662" y="932"/>
                  </a:lnTo>
                  <a:lnTo>
                    <a:pt x="1660" y="932"/>
                  </a:lnTo>
                  <a:moveTo>
                    <a:pt x="1242" y="638"/>
                  </a:moveTo>
                  <a:lnTo>
                    <a:pt x="1244" y="638"/>
                  </a:lnTo>
                  <a:lnTo>
                    <a:pt x="1244" y="636"/>
                  </a:lnTo>
                  <a:lnTo>
                    <a:pt x="1242" y="638"/>
                  </a:lnTo>
                  <a:moveTo>
                    <a:pt x="1281" y="512"/>
                  </a:moveTo>
                  <a:lnTo>
                    <a:pt x="1283" y="514"/>
                  </a:lnTo>
                  <a:lnTo>
                    <a:pt x="1283" y="512"/>
                  </a:lnTo>
                  <a:lnTo>
                    <a:pt x="1281" y="512"/>
                  </a:lnTo>
                  <a:moveTo>
                    <a:pt x="1277" y="517"/>
                  </a:moveTo>
                  <a:lnTo>
                    <a:pt x="1278" y="517"/>
                  </a:lnTo>
                  <a:lnTo>
                    <a:pt x="1277" y="515"/>
                  </a:lnTo>
                  <a:lnTo>
                    <a:pt x="1277" y="517"/>
                  </a:lnTo>
                  <a:moveTo>
                    <a:pt x="1275" y="522"/>
                  </a:moveTo>
                  <a:lnTo>
                    <a:pt x="1277" y="523"/>
                  </a:lnTo>
                  <a:lnTo>
                    <a:pt x="1277" y="522"/>
                  </a:lnTo>
                  <a:lnTo>
                    <a:pt x="1275" y="522"/>
                  </a:lnTo>
                  <a:moveTo>
                    <a:pt x="1275" y="526"/>
                  </a:moveTo>
                  <a:lnTo>
                    <a:pt x="1277" y="528"/>
                  </a:lnTo>
                  <a:lnTo>
                    <a:pt x="1277" y="529"/>
                  </a:lnTo>
                  <a:lnTo>
                    <a:pt x="1278" y="529"/>
                  </a:lnTo>
                  <a:lnTo>
                    <a:pt x="1278" y="528"/>
                  </a:lnTo>
                  <a:lnTo>
                    <a:pt x="1277" y="528"/>
                  </a:lnTo>
                  <a:lnTo>
                    <a:pt x="1277" y="526"/>
                  </a:lnTo>
                  <a:lnTo>
                    <a:pt x="1275" y="526"/>
                  </a:lnTo>
                  <a:moveTo>
                    <a:pt x="1311" y="444"/>
                  </a:moveTo>
                  <a:lnTo>
                    <a:pt x="1312" y="444"/>
                  </a:lnTo>
                  <a:lnTo>
                    <a:pt x="1314" y="443"/>
                  </a:lnTo>
                  <a:lnTo>
                    <a:pt x="1312" y="443"/>
                  </a:lnTo>
                  <a:lnTo>
                    <a:pt x="1312" y="441"/>
                  </a:lnTo>
                  <a:lnTo>
                    <a:pt x="1311" y="441"/>
                  </a:lnTo>
                  <a:lnTo>
                    <a:pt x="1311" y="443"/>
                  </a:lnTo>
                  <a:lnTo>
                    <a:pt x="1311" y="444"/>
                  </a:lnTo>
                  <a:moveTo>
                    <a:pt x="1405" y="306"/>
                  </a:moveTo>
                  <a:lnTo>
                    <a:pt x="1406" y="306"/>
                  </a:lnTo>
                  <a:lnTo>
                    <a:pt x="1405" y="305"/>
                  </a:lnTo>
                  <a:lnTo>
                    <a:pt x="1405" y="306"/>
                  </a:lnTo>
                  <a:moveTo>
                    <a:pt x="1374" y="289"/>
                  </a:moveTo>
                  <a:lnTo>
                    <a:pt x="1376" y="288"/>
                  </a:lnTo>
                  <a:lnTo>
                    <a:pt x="1374" y="288"/>
                  </a:lnTo>
                  <a:lnTo>
                    <a:pt x="1374" y="289"/>
                  </a:lnTo>
                  <a:moveTo>
                    <a:pt x="1365" y="279"/>
                  </a:moveTo>
                  <a:lnTo>
                    <a:pt x="1366" y="277"/>
                  </a:lnTo>
                  <a:lnTo>
                    <a:pt x="1365" y="277"/>
                  </a:lnTo>
                  <a:lnTo>
                    <a:pt x="1365" y="279"/>
                  </a:lnTo>
                  <a:moveTo>
                    <a:pt x="1363" y="292"/>
                  </a:moveTo>
                  <a:lnTo>
                    <a:pt x="1365" y="294"/>
                  </a:lnTo>
                  <a:lnTo>
                    <a:pt x="1365" y="292"/>
                  </a:lnTo>
                  <a:lnTo>
                    <a:pt x="1363" y="292"/>
                  </a:lnTo>
                  <a:moveTo>
                    <a:pt x="1338" y="255"/>
                  </a:moveTo>
                  <a:lnTo>
                    <a:pt x="1340" y="257"/>
                  </a:lnTo>
                  <a:lnTo>
                    <a:pt x="1340" y="255"/>
                  </a:lnTo>
                  <a:lnTo>
                    <a:pt x="1338" y="255"/>
                  </a:lnTo>
                  <a:moveTo>
                    <a:pt x="1309" y="231"/>
                  </a:moveTo>
                  <a:lnTo>
                    <a:pt x="1311" y="231"/>
                  </a:lnTo>
                  <a:lnTo>
                    <a:pt x="1309" y="229"/>
                  </a:lnTo>
                  <a:lnTo>
                    <a:pt x="1309" y="231"/>
                  </a:lnTo>
                  <a:moveTo>
                    <a:pt x="1301" y="359"/>
                  </a:moveTo>
                  <a:lnTo>
                    <a:pt x="1303" y="359"/>
                  </a:lnTo>
                  <a:lnTo>
                    <a:pt x="1301" y="358"/>
                  </a:lnTo>
                  <a:lnTo>
                    <a:pt x="1301" y="359"/>
                  </a:lnTo>
                  <a:moveTo>
                    <a:pt x="1298" y="376"/>
                  </a:moveTo>
                  <a:lnTo>
                    <a:pt x="1300" y="375"/>
                  </a:lnTo>
                  <a:lnTo>
                    <a:pt x="1298" y="375"/>
                  </a:lnTo>
                  <a:lnTo>
                    <a:pt x="1298" y="376"/>
                  </a:lnTo>
                  <a:moveTo>
                    <a:pt x="1281" y="466"/>
                  </a:moveTo>
                  <a:lnTo>
                    <a:pt x="1280" y="464"/>
                  </a:lnTo>
                  <a:lnTo>
                    <a:pt x="1280" y="466"/>
                  </a:lnTo>
                  <a:lnTo>
                    <a:pt x="1281" y="466"/>
                  </a:lnTo>
                  <a:moveTo>
                    <a:pt x="1290" y="454"/>
                  </a:moveTo>
                  <a:lnTo>
                    <a:pt x="1289" y="452"/>
                  </a:lnTo>
                  <a:lnTo>
                    <a:pt x="1289" y="454"/>
                  </a:lnTo>
                  <a:lnTo>
                    <a:pt x="1290" y="454"/>
                  </a:lnTo>
                  <a:moveTo>
                    <a:pt x="1295" y="235"/>
                  </a:moveTo>
                  <a:lnTo>
                    <a:pt x="1297" y="235"/>
                  </a:lnTo>
                  <a:lnTo>
                    <a:pt x="1295" y="234"/>
                  </a:lnTo>
                  <a:lnTo>
                    <a:pt x="1295" y="235"/>
                  </a:lnTo>
                  <a:moveTo>
                    <a:pt x="1287" y="382"/>
                  </a:moveTo>
                  <a:lnTo>
                    <a:pt x="1289" y="381"/>
                  </a:lnTo>
                  <a:lnTo>
                    <a:pt x="1290" y="379"/>
                  </a:lnTo>
                  <a:lnTo>
                    <a:pt x="1292" y="379"/>
                  </a:lnTo>
                  <a:lnTo>
                    <a:pt x="1294" y="379"/>
                  </a:lnTo>
                  <a:lnTo>
                    <a:pt x="1297" y="378"/>
                  </a:lnTo>
                  <a:lnTo>
                    <a:pt x="1295" y="378"/>
                  </a:lnTo>
                  <a:lnTo>
                    <a:pt x="1294" y="378"/>
                  </a:lnTo>
                  <a:lnTo>
                    <a:pt x="1292" y="378"/>
                  </a:lnTo>
                  <a:lnTo>
                    <a:pt x="1290" y="379"/>
                  </a:lnTo>
                  <a:lnTo>
                    <a:pt x="1289" y="379"/>
                  </a:lnTo>
                  <a:lnTo>
                    <a:pt x="1289" y="381"/>
                  </a:lnTo>
                  <a:lnTo>
                    <a:pt x="1287" y="381"/>
                  </a:lnTo>
                  <a:lnTo>
                    <a:pt x="1287" y="382"/>
                  </a:lnTo>
                  <a:moveTo>
                    <a:pt x="1286" y="447"/>
                  </a:moveTo>
                  <a:lnTo>
                    <a:pt x="1287" y="449"/>
                  </a:lnTo>
                  <a:lnTo>
                    <a:pt x="1287" y="447"/>
                  </a:lnTo>
                  <a:lnTo>
                    <a:pt x="1286" y="447"/>
                  </a:lnTo>
                  <a:moveTo>
                    <a:pt x="1286" y="243"/>
                  </a:moveTo>
                  <a:lnTo>
                    <a:pt x="1286" y="243"/>
                  </a:lnTo>
                  <a:lnTo>
                    <a:pt x="1286" y="241"/>
                  </a:lnTo>
                  <a:lnTo>
                    <a:pt x="1286" y="241"/>
                  </a:lnTo>
                  <a:lnTo>
                    <a:pt x="1286" y="243"/>
                  </a:lnTo>
                  <a:moveTo>
                    <a:pt x="1283" y="387"/>
                  </a:moveTo>
                  <a:lnTo>
                    <a:pt x="1284" y="385"/>
                  </a:lnTo>
                  <a:lnTo>
                    <a:pt x="1286" y="385"/>
                  </a:lnTo>
                  <a:lnTo>
                    <a:pt x="1286" y="384"/>
                  </a:lnTo>
                  <a:lnTo>
                    <a:pt x="1286" y="384"/>
                  </a:lnTo>
                  <a:lnTo>
                    <a:pt x="1284" y="384"/>
                  </a:lnTo>
                  <a:lnTo>
                    <a:pt x="1284" y="385"/>
                  </a:lnTo>
                  <a:lnTo>
                    <a:pt x="1283" y="385"/>
                  </a:lnTo>
                  <a:lnTo>
                    <a:pt x="1283" y="387"/>
                  </a:lnTo>
                  <a:moveTo>
                    <a:pt x="1281" y="390"/>
                  </a:moveTo>
                  <a:lnTo>
                    <a:pt x="1283" y="388"/>
                  </a:lnTo>
                  <a:lnTo>
                    <a:pt x="1281" y="388"/>
                  </a:lnTo>
                  <a:lnTo>
                    <a:pt x="1281" y="390"/>
                  </a:lnTo>
                  <a:moveTo>
                    <a:pt x="1280" y="395"/>
                  </a:moveTo>
                  <a:lnTo>
                    <a:pt x="1281" y="395"/>
                  </a:lnTo>
                  <a:lnTo>
                    <a:pt x="1281" y="393"/>
                  </a:lnTo>
                  <a:lnTo>
                    <a:pt x="1280" y="395"/>
                  </a:lnTo>
                  <a:moveTo>
                    <a:pt x="1275" y="244"/>
                  </a:moveTo>
                  <a:lnTo>
                    <a:pt x="1277" y="243"/>
                  </a:lnTo>
                  <a:lnTo>
                    <a:pt x="1275" y="243"/>
                  </a:lnTo>
                  <a:lnTo>
                    <a:pt x="1275" y="244"/>
                  </a:lnTo>
                  <a:moveTo>
                    <a:pt x="1270" y="401"/>
                  </a:moveTo>
                  <a:lnTo>
                    <a:pt x="1272" y="399"/>
                  </a:lnTo>
                  <a:lnTo>
                    <a:pt x="1273" y="399"/>
                  </a:lnTo>
                  <a:lnTo>
                    <a:pt x="1273" y="398"/>
                  </a:lnTo>
                  <a:lnTo>
                    <a:pt x="1275" y="398"/>
                  </a:lnTo>
                  <a:lnTo>
                    <a:pt x="1277" y="398"/>
                  </a:lnTo>
                  <a:lnTo>
                    <a:pt x="1277" y="396"/>
                  </a:lnTo>
                  <a:lnTo>
                    <a:pt x="1278" y="396"/>
                  </a:lnTo>
                  <a:lnTo>
                    <a:pt x="1278" y="395"/>
                  </a:lnTo>
                  <a:lnTo>
                    <a:pt x="1277" y="395"/>
                  </a:lnTo>
                  <a:lnTo>
                    <a:pt x="1277" y="393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78" y="393"/>
                  </a:lnTo>
                  <a:lnTo>
                    <a:pt x="1280" y="393"/>
                  </a:lnTo>
                  <a:lnTo>
                    <a:pt x="1280" y="392"/>
                  </a:lnTo>
                  <a:lnTo>
                    <a:pt x="1280" y="390"/>
                  </a:lnTo>
                  <a:lnTo>
                    <a:pt x="1278" y="390"/>
                  </a:lnTo>
                  <a:lnTo>
                    <a:pt x="1278" y="392"/>
                  </a:lnTo>
                  <a:lnTo>
                    <a:pt x="1277" y="392"/>
                  </a:lnTo>
                  <a:lnTo>
                    <a:pt x="1277" y="393"/>
                  </a:lnTo>
                  <a:lnTo>
                    <a:pt x="1275" y="393"/>
                  </a:lnTo>
                  <a:lnTo>
                    <a:pt x="1273" y="393"/>
                  </a:lnTo>
                  <a:lnTo>
                    <a:pt x="1275" y="395"/>
                  </a:lnTo>
                  <a:lnTo>
                    <a:pt x="1277" y="395"/>
                  </a:lnTo>
                  <a:lnTo>
                    <a:pt x="1277" y="396"/>
                  </a:lnTo>
                  <a:lnTo>
                    <a:pt x="1275" y="396"/>
                  </a:lnTo>
                  <a:lnTo>
                    <a:pt x="1273" y="398"/>
                  </a:lnTo>
                  <a:lnTo>
                    <a:pt x="1272" y="398"/>
                  </a:lnTo>
                  <a:lnTo>
                    <a:pt x="1272" y="399"/>
                  </a:lnTo>
                  <a:lnTo>
                    <a:pt x="1270" y="399"/>
                  </a:lnTo>
                  <a:lnTo>
                    <a:pt x="1270" y="401"/>
                  </a:lnTo>
                  <a:moveTo>
                    <a:pt x="1266" y="486"/>
                  </a:moveTo>
                  <a:lnTo>
                    <a:pt x="1267" y="486"/>
                  </a:lnTo>
                  <a:lnTo>
                    <a:pt x="1267" y="488"/>
                  </a:lnTo>
                  <a:lnTo>
                    <a:pt x="1269" y="488"/>
                  </a:lnTo>
                  <a:lnTo>
                    <a:pt x="1270" y="488"/>
                  </a:lnTo>
                  <a:lnTo>
                    <a:pt x="1270" y="486"/>
                  </a:lnTo>
                  <a:lnTo>
                    <a:pt x="1269" y="486"/>
                  </a:lnTo>
                  <a:lnTo>
                    <a:pt x="1269" y="485"/>
                  </a:lnTo>
                  <a:lnTo>
                    <a:pt x="1267" y="485"/>
                  </a:lnTo>
                  <a:lnTo>
                    <a:pt x="1266" y="485"/>
                  </a:lnTo>
                  <a:lnTo>
                    <a:pt x="1266" y="486"/>
                  </a:lnTo>
                  <a:moveTo>
                    <a:pt x="1263" y="485"/>
                  </a:moveTo>
                  <a:lnTo>
                    <a:pt x="1264" y="485"/>
                  </a:lnTo>
                  <a:lnTo>
                    <a:pt x="1264" y="483"/>
                  </a:lnTo>
                  <a:lnTo>
                    <a:pt x="1264" y="481"/>
                  </a:lnTo>
                  <a:lnTo>
                    <a:pt x="1263" y="481"/>
                  </a:lnTo>
                  <a:lnTo>
                    <a:pt x="1264" y="483"/>
                  </a:lnTo>
                  <a:lnTo>
                    <a:pt x="1263" y="483"/>
                  </a:lnTo>
                  <a:lnTo>
                    <a:pt x="1263" y="485"/>
                  </a:lnTo>
                  <a:moveTo>
                    <a:pt x="1263" y="485"/>
                  </a:moveTo>
                  <a:lnTo>
                    <a:pt x="1264" y="486"/>
                  </a:lnTo>
                  <a:lnTo>
                    <a:pt x="1264" y="485"/>
                  </a:lnTo>
                  <a:lnTo>
                    <a:pt x="1263" y="485"/>
                  </a:lnTo>
                  <a:moveTo>
                    <a:pt x="1253" y="221"/>
                  </a:moveTo>
                  <a:lnTo>
                    <a:pt x="1255" y="221"/>
                  </a:lnTo>
                  <a:lnTo>
                    <a:pt x="1256" y="221"/>
                  </a:lnTo>
                  <a:lnTo>
                    <a:pt x="1258" y="221"/>
                  </a:lnTo>
                  <a:lnTo>
                    <a:pt x="1259" y="221"/>
                  </a:lnTo>
                  <a:lnTo>
                    <a:pt x="1256" y="220"/>
                  </a:lnTo>
                  <a:lnTo>
                    <a:pt x="1255" y="221"/>
                  </a:lnTo>
                  <a:lnTo>
                    <a:pt x="1253" y="220"/>
                  </a:lnTo>
                  <a:lnTo>
                    <a:pt x="1253" y="221"/>
                  </a:lnTo>
                  <a:moveTo>
                    <a:pt x="1244" y="562"/>
                  </a:moveTo>
                  <a:lnTo>
                    <a:pt x="1246" y="562"/>
                  </a:lnTo>
                  <a:lnTo>
                    <a:pt x="1246" y="560"/>
                  </a:lnTo>
                  <a:lnTo>
                    <a:pt x="1244" y="560"/>
                  </a:lnTo>
                  <a:lnTo>
                    <a:pt x="1244" y="562"/>
                  </a:lnTo>
                  <a:moveTo>
                    <a:pt x="1212" y="327"/>
                  </a:moveTo>
                  <a:lnTo>
                    <a:pt x="1212" y="328"/>
                  </a:lnTo>
                  <a:lnTo>
                    <a:pt x="1212" y="327"/>
                  </a:lnTo>
                  <a:lnTo>
                    <a:pt x="1212" y="327"/>
                  </a:lnTo>
                  <a:moveTo>
                    <a:pt x="1151" y="275"/>
                  </a:moveTo>
                  <a:lnTo>
                    <a:pt x="1153" y="277"/>
                  </a:lnTo>
                  <a:lnTo>
                    <a:pt x="1153" y="275"/>
                  </a:lnTo>
                  <a:lnTo>
                    <a:pt x="1151" y="275"/>
                  </a:lnTo>
                  <a:moveTo>
                    <a:pt x="1075" y="238"/>
                  </a:moveTo>
                  <a:lnTo>
                    <a:pt x="1077" y="238"/>
                  </a:lnTo>
                  <a:lnTo>
                    <a:pt x="1077" y="237"/>
                  </a:lnTo>
                  <a:lnTo>
                    <a:pt x="1075" y="237"/>
                  </a:lnTo>
                  <a:lnTo>
                    <a:pt x="1075" y="238"/>
                  </a:lnTo>
                  <a:moveTo>
                    <a:pt x="557" y="209"/>
                  </a:moveTo>
                  <a:lnTo>
                    <a:pt x="556" y="209"/>
                  </a:lnTo>
                  <a:lnTo>
                    <a:pt x="556" y="210"/>
                  </a:lnTo>
                  <a:lnTo>
                    <a:pt x="554" y="210"/>
                  </a:lnTo>
                  <a:lnTo>
                    <a:pt x="552" y="210"/>
                  </a:lnTo>
                  <a:lnTo>
                    <a:pt x="551" y="210"/>
                  </a:lnTo>
                  <a:lnTo>
                    <a:pt x="549" y="210"/>
                  </a:lnTo>
                  <a:lnTo>
                    <a:pt x="549" y="212"/>
                  </a:lnTo>
                  <a:lnTo>
                    <a:pt x="551" y="212"/>
                  </a:lnTo>
                  <a:lnTo>
                    <a:pt x="549" y="213"/>
                  </a:lnTo>
                  <a:lnTo>
                    <a:pt x="551" y="213"/>
                  </a:lnTo>
                  <a:lnTo>
                    <a:pt x="551" y="212"/>
                  </a:lnTo>
                  <a:lnTo>
                    <a:pt x="552" y="212"/>
                  </a:lnTo>
                  <a:lnTo>
                    <a:pt x="554" y="212"/>
                  </a:lnTo>
                  <a:lnTo>
                    <a:pt x="554" y="213"/>
                  </a:lnTo>
                  <a:lnTo>
                    <a:pt x="556" y="212"/>
                  </a:lnTo>
                  <a:lnTo>
                    <a:pt x="557" y="212"/>
                  </a:lnTo>
                  <a:lnTo>
                    <a:pt x="557" y="210"/>
                  </a:lnTo>
                  <a:lnTo>
                    <a:pt x="557" y="209"/>
                  </a:lnTo>
                  <a:moveTo>
                    <a:pt x="565" y="213"/>
                  </a:moveTo>
                  <a:lnTo>
                    <a:pt x="563" y="213"/>
                  </a:lnTo>
                  <a:lnTo>
                    <a:pt x="563" y="215"/>
                  </a:lnTo>
                  <a:lnTo>
                    <a:pt x="562" y="215"/>
                  </a:lnTo>
                  <a:lnTo>
                    <a:pt x="562" y="217"/>
                  </a:lnTo>
                  <a:lnTo>
                    <a:pt x="563" y="215"/>
                  </a:lnTo>
                  <a:lnTo>
                    <a:pt x="565" y="215"/>
                  </a:lnTo>
                  <a:lnTo>
                    <a:pt x="565" y="213"/>
                  </a:lnTo>
                  <a:moveTo>
                    <a:pt x="568" y="212"/>
                  </a:moveTo>
                  <a:lnTo>
                    <a:pt x="566" y="213"/>
                  </a:lnTo>
                  <a:lnTo>
                    <a:pt x="568" y="213"/>
                  </a:lnTo>
                  <a:lnTo>
                    <a:pt x="568" y="212"/>
                  </a:lnTo>
                  <a:moveTo>
                    <a:pt x="580" y="229"/>
                  </a:moveTo>
                  <a:lnTo>
                    <a:pt x="580" y="229"/>
                  </a:lnTo>
                  <a:lnTo>
                    <a:pt x="580" y="231"/>
                  </a:lnTo>
                  <a:lnTo>
                    <a:pt x="580" y="231"/>
                  </a:lnTo>
                  <a:lnTo>
                    <a:pt x="580" y="229"/>
                  </a:lnTo>
                  <a:moveTo>
                    <a:pt x="781" y="289"/>
                  </a:moveTo>
                  <a:lnTo>
                    <a:pt x="780" y="288"/>
                  </a:lnTo>
                  <a:lnTo>
                    <a:pt x="780" y="289"/>
                  </a:lnTo>
                  <a:lnTo>
                    <a:pt x="781" y="289"/>
                  </a:lnTo>
                  <a:moveTo>
                    <a:pt x="788" y="300"/>
                  </a:moveTo>
                  <a:lnTo>
                    <a:pt x="786" y="300"/>
                  </a:lnTo>
                  <a:lnTo>
                    <a:pt x="786" y="302"/>
                  </a:lnTo>
                  <a:lnTo>
                    <a:pt x="788" y="300"/>
                  </a:lnTo>
                  <a:moveTo>
                    <a:pt x="791" y="303"/>
                  </a:moveTo>
                  <a:lnTo>
                    <a:pt x="789" y="303"/>
                  </a:lnTo>
                  <a:lnTo>
                    <a:pt x="789" y="305"/>
                  </a:lnTo>
                  <a:lnTo>
                    <a:pt x="791" y="305"/>
                  </a:lnTo>
                  <a:lnTo>
                    <a:pt x="791" y="303"/>
                  </a:lnTo>
                  <a:moveTo>
                    <a:pt x="792" y="320"/>
                  </a:moveTo>
                  <a:lnTo>
                    <a:pt x="791" y="320"/>
                  </a:lnTo>
                  <a:lnTo>
                    <a:pt x="791" y="322"/>
                  </a:lnTo>
                  <a:lnTo>
                    <a:pt x="792" y="322"/>
                  </a:lnTo>
                  <a:lnTo>
                    <a:pt x="792" y="320"/>
                  </a:lnTo>
                  <a:moveTo>
                    <a:pt x="795" y="320"/>
                  </a:moveTo>
                  <a:lnTo>
                    <a:pt x="794" y="322"/>
                  </a:lnTo>
                  <a:lnTo>
                    <a:pt x="795" y="322"/>
                  </a:lnTo>
                  <a:lnTo>
                    <a:pt x="795" y="320"/>
                  </a:lnTo>
                  <a:moveTo>
                    <a:pt x="795" y="314"/>
                  </a:moveTo>
                  <a:lnTo>
                    <a:pt x="794" y="314"/>
                  </a:lnTo>
                  <a:lnTo>
                    <a:pt x="794" y="316"/>
                  </a:lnTo>
                  <a:lnTo>
                    <a:pt x="792" y="317"/>
                  </a:lnTo>
                  <a:lnTo>
                    <a:pt x="794" y="317"/>
                  </a:lnTo>
                  <a:lnTo>
                    <a:pt x="794" y="316"/>
                  </a:lnTo>
                  <a:lnTo>
                    <a:pt x="795" y="314"/>
                  </a:lnTo>
                  <a:moveTo>
                    <a:pt x="820" y="368"/>
                  </a:moveTo>
                  <a:lnTo>
                    <a:pt x="822" y="368"/>
                  </a:lnTo>
                  <a:lnTo>
                    <a:pt x="822" y="367"/>
                  </a:lnTo>
                  <a:lnTo>
                    <a:pt x="823" y="367"/>
                  </a:lnTo>
                  <a:lnTo>
                    <a:pt x="823" y="365"/>
                  </a:lnTo>
                  <a:lnTo>
                    <a:pt x="822" y="365"/>
                  </a:lnTo>
                  <a:lnTo>
                    <a:pt x="822" y="367"/>
                  </a:lnTo>
                  <a:lnTo>
                    <a:pt x="820" y="368"/>
                  </a:lnTo>
                  <a:moveTo>
                    <a:pt x="819" y="371"/>
                  </a:moveTo>
                  <a:lnTo>
                    <a:pt x="820" y="370"/>
                  </a:lnTo>
                  <a:lnTo>
                    <a:pt x="819" y="370"/>
                  </a:lnTo>
                  <a:lnTo>
                    <a:pt x="819" y="371"/>
                  </a:lnTo>
                  <a:moveTo>
                    <a:pt x="803" y="495"/>
                  </a:moveTo>
                  <a:lnTo>
                    <a:pt x="803" y="495"/>
                  </a:lnTo>
                  <a:lnTo>
                    <a:pt x="803" y="494"/>
                  </a:lnTo>
                  <a:lnTo>
                    <a:pt x="803" y="492"/>
                  </a:lnTo>
                  <a:lnTo>
                    <a:pt x="803" y="491"/>
                  </a:lnTo>
                  <a:lnTo>
                    <a:pt x="803" y="489"/>
                  </a:lnTo>
                  <a:lnTo>
                    <a:pt x="803" y="488"/>
                  </a:lnTo>
                  <a:lnTo>
                    <a:pt x="802" y="488"/>
                  </a:lnTo>
                  <a:lnTo>
                    <a:pt x="802" y="489"/>
                  </a:lnTo>
                  <a:lnTo>
                    <a:pt x="802" y="491"/>
                  </a:lnTo>
                  <a:lnTo>
                    <a:pt x="802" y="492"/>
                  </a:lnTo>
                  <a:lnTo>
                    <a:pt x="802" y="494"/>
                  </a:lnTo>
                  <a:lnTo>
                    <a:pt x="802" y="495"/>
                  </a:lnTo>
                  <a:lnTo>
                    <a:pt x="803" y="495"/>
                  </a:lnTo>
                  <a:lnTo>
                    <a:pt x="803" y="497"/>
                  </a:lnTo>
                  <a:lnTo>
                    <a:pt x="803" y="497"/>
                  </a:lnTo>
                  <a:lnTo>
                    <a:pt x="803" y="495"/>
                  </a:lnTo>
                  <a:moveTo>
                    <a:pt x="806" y="488"/>
                  </a:moveTo>
                  <a:lnTo>
                    <a:pt x="805" y="488"/>
                  </a:lnTo>
                  <a:lnTo>
                    <a:pt x="805" y="489"/>
                  </a:lnTo>
                  <a:lnTo>
                    <a:pt x="806" y="488"/>
                  </a:lnTo>
                  <a:moveTo>
                    <a:pt x="809" y="488"/>
                  </a:moveTo>
                  <a:lnTo>
                    <a:pt x="808" y="488"/>
                  </a:lnTo>
                  <a:lnTo>
                    <a:pt x="808" y="489"/>
                  </a:lnTo>
                  <a:lnTo>
                    <a:pt x="809" y="488"/>
                  </a:lnTo>
                  <a:moveTo>
                    <a:pt x="814" y="384"/>
                  </a:moveTo>
                  <a:lnTo>
                    <a:pt x="812" y="384"/>
                  </a:lnTo>
                  <a:lnTo>
                    <a:pt x="814" y="385"/>
                  </a:lnTo>
                  <a:lnTo>
                    <a:pt x="814" y="384"/>
                  </a:lnTo>
                  <a:moveTo>
                    <a:pt x="1058" y="147"/>
                  </a:moveTo>
                  <a:lnTo>
                    <a:pt x="1057" y="147"/>
                  </a:lnTo>
                  <a:lnTo>
                    <a:pt x="1058" y="148"/>
                  </a:lnTo>
                  <a:lnTo>
                    <a:pt x="1058" y="147"/>
                  </a:lnTo>
                  <a:moveTo>
                    <a:pt x="1077" y="176"/>
                  </a:moveTo>
                  <a:lnTo>
                    <a:pt x="1075" y="176"/>
                  </a:lnTo>
                  <a:lnTo>
                    <a:pt x="1075" y="178"/>
                  </a:lnTo>
                  <a:lnTo>
                    <a:pt x="1077" y="178"/>
                  </a:lnTo>
                  <a:lnTo>
                    <a:pt x="1077" y="176"/>
                  </a:lnTo>
                  <a:moveTo>
                    <a:pt x="1080" y="176"/>
                  </a:moveTo>
                  <a:lnTo>
                    <a:pt x="1078" y="176"/>
                  </a:lnTo>
                  <a:lnTo>
                    <a:pt x="1078" y="178"/>
                  </a:lnTo>
                  <a:lnTo>
                    <a:pt x="1080" y="178"/>
                  </a:lnTo>
                  <a:lnTo>
                    <a:pt x="1080" y="176"/>
                  </a:lnTo>
                  <a:moveTo>
                    <a:pt x="1083" y="178"/>
                  </a:moveTo>
                  <a:lnTo>
                    <a:pt x="1082" y="178"/>
                  </a:lnTo>
                  <a:lnTo>
                    <a:pt x="1083" y="179"/>
                  </a:lnTo>
                  <a:lnTo>
                    <a:pt x="1083" y="178"/>
                  </a:lnTo>
                  <a:moveTo>
                    <a:pt x="1088" y="179"/>
                  </a:moveTo>
                  <a:lnTo>
                    <a:pt x="1086" y="179"/>
                  </a:lnTo>
                  <a:lnTo>
                    <a:pt x="1086" y="181"/>
                  </a:lnTo>
                  <a:lnTo>
                    <a:pt x="1088" y="181"/>
                  </a:lnTo>
                  <a:lnTo>
                    <a:pt x="1088" y="179"/>
                  </a:lnTo>
                  <a:moveTo>
                    <a:pt x="1094" y="156"/>
                  </a:moveTo>
                  <a:lnTo>
                    <a:pt x="1091" y="155"/>
                  </a:lnTo>
                  <a:lnTo>
                    <a:pt x="1089" y="155"/>
                  </a:lnTo>
                  <a:lnTo>
                    <a:pt x="1088" y="155"/>
                  </a:lnTo>
                  <a:lnTo>
                    <a:pt x="1091" y="156"/>
                  </a:lnTo>
                  <a:lnTo>
                    <a:pt x="1091" y="155"/>
                  </a:lnTo>
                  <a:lnTo>
                    <a:pt x="1092" y="156"/>
                  </a:lnTo>
                  <a:lnTo>
                    <a:pt x="1094" y="156"/>
                  </a:lnTo>
                  <a:moveTo>
                    <a:pt x="1097" y="155"/>
                  </a:moveTo>
                  <a:lnTo>
                    <a:pt x="1095" y="156"/>
                  </a:lnTo>
                  <a:lnTo>
                    <a:pt x="1097" y="156"/>
                  </a:lnTo>
                  <a:lnTo>
                    <a:pt x="1097" y="155"/>
                  </a:lnTo>
                  <a:moveTo>
                    <a:pt x="1113" y="162"/>
                  </a:moveTo>
                  <a:lnTo>
                    <a:pt x="1111" y="161"/>
                  </a:lnTo>
                  <a:lnTo>
                    <a:pt x="1109" y="161"/>
                  </a:lnTo>
                  <a:lnTo>
                    <a:pt x="1109" y="159"/>
                  </a:lnTo>
                  <a:lnTo>
                    <a:pt x="1108" y="158"/>
                  </a:lnTo>
                  <a:lnTo>
                    <a:pt x="1108" y="159"/>
                  </a:lnTo>
                  <a:lnTo>
                    <a:pt x="1106" y="159"/>
                  </a:lnTo>
                  <a:lnTo>
                    <a:pt x="1106" y="158"/>
                  </a:lnTo>
                  <a:lnTo>
                    <a:pt x="1105" y="158"/>
                  </a:lnTo>
                  <a:lnTo>
                    <a:pt x="1103" y="158"/>
                  </a:lnTo>
                  <a:lnTo>
                    <a:pt x="1103" y="156"/>
                  </a:lnTo>
                  <a:lnTo>
                    <a:pt x="1102" y="156"/>
                  </a:lnTo>
                  <a:lnTo>
                    <a:pt x="1100" y="156"/>
                  </a:lnTo>
                  <a:lnTo>
                    <a:pt x="1100" y="155"/>
                  </a:lnTo>
                  <a:lnTo>
                    <a:pt x="1100" y="155"/>
                  </a:lnTo>
                  <a:lnTo>
                    <a:pt x="1099" y="155"/>
                  </a:lnTo>
                  <a:lnTo>
                    <a:pt x="1100" y="156"/>
                  </a:lnTo>
                  <a:lnTo>
                    <a:pt x="1099" y="156"/>
                  </a:lnTo>
                  <a:lnTo>
                    <a:pt x="1100" y="158"/>
                  </a:lnTo>
                  <a:lnTo>
                    <a:pt x="1100" y="158"/>
                  </a:lnTo>
                  <a:lnTo>
                    <a:pt x="1102" y="159"/>
                  </a:lnTo>
                  <a:lnTo>
                    <a:pt x="1103" y="161"/>
                  </a:lnTo>
                  <a:lnTo>
                    <a:pt x="1105" y="161"/>
                  </a:lnTo>
                  <a:lnTo>
                    <a:pt x="1105" y="162"/>
                  </a:lnTo>
                  <a:lnTo>
                    <a:pt x="1106" y="162"/>
                  </a:lnTo>
                  <a:lnTo>
                    <a:pt x="1108" y="162"/>
                  </a:lnTo>
                  <a:lnTo>
                    <a:pt x="1111" y="162"/>
                  </a:lnTo>
                  <a:lnTo>
                    <a:pt x="1113" y="162"/>
                  </a:lnTo>
                  <a:moveTo>
                    <a:pt x="1131" y="145"/>
                  </a:moveTo>
                  <a:lnTo>
                    <a:pt x="1131" y="147"/>
                  </a:lnTo>
                  <a:lnTo>
                    <a:pt x="1133" y="147"/>
                  </a:lnTo>
                  <a:lnTo>
                    <a:pt x="1133" y="148"/>
                  </a:lnTo>
                  <a:lnTo>
                    <a:pt x="1134" y="148"/>
                  </a:lnTo>
                  <a:lnTo>
                    <a:pt x="1134" y="147"/>
                  </a:lnTo>
                  <a:lnTo>
                    <a:pt x="1133" y="147"/>
                  </a:lnTo>
                  <a:lnTo>
                    <a:pt x="1133" y="145"/>
                  </a:lnTo>
                  <a:lnTo>
                    <a:pt x="1131" y="145"/>
                  </a:lnTo>
                  <a:moveTo>
                    <a:pt x="1130" y="145"/>
                  </a:moveTo>
                  <a:lnTo>
                    <a:pt x="1128" y="147"/>
                  </a:lnTo>
                  <a:lnTo>
                    <a:pt x="1130" y="147"/>
                  </a:lnTo>
                  <a:lnTo>
                    <a:pt x="1130" y="145"/>
                  </a:lnTo>
                  <a:moveTo>
                    <a:pt x="1060" y="145"/>
                  </a:moveTo>
                  <a:lnTo>
                    <a:pt x="1060" y="147"/>
                  </a:lnTo>
                  <a:lnTo>
                    <a:pt x="1061" y="147"/>
                  </a:lnTo>
                  <a:lnTo>
                    <a:pt x="1063" y="147"/>
                  </a:lnTo>
                  <a:lnTo>
                    <a:pt x="1063" y="145"/>
                  </a:lnTo>
                  <a:lnTo>
                    <a:pt x="1061" y="145"/>
                  </a:lnTo>
                  <a:lnTo>
                    <a:pt x="1060" y="145"/>
                  </a:lnTo>
                  <a:moveTo>
                    <a:pt x="836" y="122"/>
                  </a:moveTo>
                  <a:lnTo>
                    <a:pt x="837" y="122"/>
                  </a:lnTo>
                  <a:lnTo>
                    <a:pt x="839" y="122"/>
                  </a:lnTo>
                  <a:lnTo>
                    <a:pt x="839" y="121"/>
                  </a:lnTo>
                  <a:lnTo>
                    <a:pt x="840" y="121"/>
                  </a:lnTo>
                  <a:lnTo>
                    <a:pt x="840" y="119"/>
                  </a:lnTo>
                  <a:lnTo>
                    <a:pt x="839" y="119"/>
                  </a:lnTo>
                  <a:lnTo>
                    <a:pt x="839" y="121"/>
                  </a:lnTo>
                  <a:lnTo>
                    <a:pt x="837" y="121"/>
                  </a:lnTo>
                  <a:lnTo>
                    <a:pt x="836" y="121"/>
                  </a:lnTo>
                  <a:lnTo>
                    <a:pt x="836" y="122"/>
                  </a:lnTo>
                  <a:moveTo>
                    <a:pt x="831" y="124"/>
                  </a:moveTo>
                  <a:lnTo>
                    <a:pt x="832" y="124"/>
                  </a:lnTo>
                  <a:lnTo>
                    <a:pt x="834" y="124"/>
                  </a:lnTo>
                  <a:lnTo>
                    <a:pt x="834" y="122"/>
                  </a:lnTo>
                  <a:lnTo>
                    <a:pt x="832" y="122"/>
                  </a:lnTo>
                  <a:lnTo>
                    <a:pt x="831" y="122"/>
                  </a:lnTo>
                  <a:lnTo>
                    <a:pt x="831" y="124"/>
                  </a:lnTo>
                  <a:moveTo>
                    <a:pt x="831" y="127"/>
                  </a:moveTo>
                  <a:lnTo>
                    <a:pt x="832" y="127"/>
                  </a:lnTo>
                  <a:lnTo>
                    <a:pt x="832" y="125"/>
                  </a:lnTo>
                  <a:lnTo>
                    <a:pt x="831" y="125"/>
                  </a:lnTo>
                  <a:lnTo>
                    <a:pt x="831" y="127"/>
                  </a:lnTo>
                  <a:moveTo>
                    <a:pt x="825" y="127"/>
                  </a:moveTo>
                  <a:lnTo>
                    <a:pt x="826" y="127"/>
                  </a:lnTo>
                  <a:lnTo>
                    <a:pt x="828" y="128"/>
                  </a:lnTo>
                  <a:lnTo>
                    <a:pt x="828" y="127"/>
                  </a:lnTo>
                  <a:lnTo>
                    <a:pt x="829" y="127"/>
                  </a:lnTo>
                  <a:lnTo>
                    <a:pt x="829" y="125"/>
                  </a:lnTo>
                  <a:lnTo>
                    <a:pt x="829" y="124"/>
                  </a:lnTo>
                  <a:lnTo>
                    <a:pt x="828" y="124"/>
                  </a:lnTo>
                  <a:lnTo>
                    <a:pt x="828" y="125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5"/>
                  </a:lnTo>
                  <a:lnTo>
                    <a:pt x="825" y="127"/>
                  </a:lnTo>
                  <a:moveTo>
                    <a:pt x="709" y="107"/>
                  </a:moveTo>
                  <a:lnTo>
                    <a:pt x="710" y="107"/>
                  </a:lnTo>
                  <a:lnTo>
                    <a:pt x="712" y="107"/>
                  </a:lnTo>
                  <a:lnTo>
                    <a:pt x="712" y="105"/>
                  </a:lnTo>
                  <a:lnTo>
                    <a:pt x="710" y="105"/>
                  </a:lnTo>
                  <a:lnTo>
                    <a:pt x="709" y="107"/>
                  </a:lnTo>
                  <a:moveTo>
                    <a:pt x="817" y="337"/>
                  </a:moveTo>
                  <a:lnTo>
                    <a:pt x="819" y="337"/>
                  </a:lnTo>
                  <a:lnTo>
                    <a:pt x="819" y="336"/>
                  </a:lnTo>
                  <a:lnTo>
                    <a:pt x="817" y="337"/>
                  </a:lnTo>
                  <a:moveTo>
                    <a:pt x="802" y="303"/>
                  </a:moveTo>
                  <a:lnTo>
                    <a:pt x="800" y="305"/>
                  </a:lnTo>
                  <a:lnTo>
                    <a:pt x="802" y="305"/>
                  </a:lnTo>
                  <a:lnTo>
                    <a:pt x="802" y="303"/>
                  </a:lnTo>
                  <a:lnTo>
                    <a:pt x="802" y="302"/>
                  </a:lnTo>
                  <a:lnTo>
                    <a:pt x="800" y="302"/>
                  </a:lnTo>
                  <a:lnTo>
                    <a:pt x="802" y="303"/>
                  </a:lnTo>
                  <a:moveTo>
                    <a:pt x="633" y="217"/>
                  </a:moveTo>
                  <a:lnTo>
                    <a:pt x="631" y="217"/>
                  </a:lnTo>
                  <a:lnTo>
                    <a:pt x="631" y="218"/>
                  </a:lnTo>
                  <a:lnTo>
                    <a:pt x="633" y="217"/>
                  </a:lnTo>
                  <a:moveTo>
                    <a:pt x="638" y="148"/>
                  </a:moveTo>
                  <a:lnTo>
                    <a:pt x="636" y="148"/>
                  </a:lnTo>
                  <a:lnTo>
                    <a:pt x="634" y="148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1" y="148"/>
                  </a:lnTo>
                  <a:lnTo>
                    <a:pt x="631" y="148"/>
                  </a:lnTo>
                  <a:lnTo>
                    <a:pt x="630" y="148"/>
                  </a:lnTo>
                  <a:lnTo>
                    <a:pt x="630" y="150"/>
                  </a:lnTo>
                  <a:lnTo>
                    <a:pt x="631" y="150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6" y="150"/>
                  </a:lnTo>
                  <a:lnTo>
                    <a:pt x="636" y="148"/>
                  </a:lnTo>
                  <a:lnTo>
                    <a:pt x="638" y="148"/>
                  </a:lnTo>
                  <a:lnTo>
                    <a:pt x="638" y="148"/>
                  </a:lnTo>
                  <a:moveTo>
                    <a:pt x="668" y="203"/>
                  </a:moveTo>
                  <a:lnTo>
                    <a:pt x="667" y="203"/>
                  </a:lnTo>
                  <a:lnTo>
                    <a:pt x="665" y="203"/>
                  </a:lnTo>
                  <a:lnTo>
                    <a:pt x="664" y="204"/>
                  </a:lnTo>
                  <a:lnTo>
                    <a:pt x="662" y="204"/>
                  </a:lnTo>
                  <a:lnTo>
                    <a:pt x="662" y="206"/>
                  </a:lnTo>
                  <a:lnTo>
                    <a:pt x="664" y="206"/>
                  </a:lnTo>
                  <a:lnTo>
                    <a:pt x="664" y="204"/>
                  </a:lnTo>
                  <a:lnTo>
                    <a:pt x="665" y="204"/>
                  </a:lnTo>
                  <a:lnTo>
                    <a:pt x="668" y="204"/>
                  </a:lnTo>
                  <a:lnTo>
                    <a:pt x="668" y="203"/>
                  </a:lnTo>
                  <a:moveTo>
                    <a:pt x="732" y="220"/>
                  </a:moveTo>
                  <a:lnTo>
                    <a:pt x="730" y="220"/>
                  </a:lnTo>
                  <a:lnTo>
                    <a:pt x="730" y="221"/>
                  </a:lnTo>
                  <a:lnTo>
                    <a:pt x="732" y="221"/>
                  </a:lnTo>
                  <a:lnTo>
                    <a:pt x="732" y="220"/>
                  </a:lnTo>
                  <a:moveTo>
                    <a:pt x="761" y="226"/>
                  </a:moveTo>
                  <a:lnTo>
                    <a:pt x="760" y="226"/>
                  </a:lnTo>
                  <a:lnTo>
                    <a:pt x="760" y="227"/>
                  </a:lnTo>
                  <a:lnTo>
                    <a:pt x="761" y="226"/>
                  </a:lnTo>
                  <a:moveTo>
                    <a:pt x="768" y="244"/>
                  </a:moveTo>
                  <a:lnTo>
                    <a:pt x="768" y="243"/>
                  </a:lnTo>
                  <a:lnTo>
                    <a:pt x="766" y="243"/>
                  </a:lnTo>
                  <a:lnTo>
                    <a:pt x="768" y="244"/>
                  </a:lnTo>
                  <a:moveTo>
                    <a:pt x="786" y="268"/>
                  </a:moveTo>
                  <a:lnTo>
                    <a:pt x="786" y="266"/>
                  </a:lnTo>
                  <a:lnTo>
                    <a:pt x="785" y="268"/>
                  </a:lnTo>
                  <a:lnTo>
                    <a:pt x="786" y="268"/>
                  </a:lnTo>
                  <a:moveTo>
                    <a:pt x="789" y="272"/>
                  </a:moveTo>
                  <a:lnTo>
                    <a:pt x="788" y="271"/>
                  </a:lnTo>
                  <a:lnTo>
                    <a:pt x="786" y="271"/>
                  </a:lnTo>
                  <a:lnTo>
                    <a:pt x="786" y="272"/>
                  </a:lnTo>
                  <a:lnTo>
                    <a:pt x="786" y="274"/>
                  </a:lnTo>
                  <a:lnTo>
                    <a:pt x="788" y="272"/>
                  </a:lnTo>
                  <a:lnTo>
                    <a:pt x="789" y="272"/>
                  </a:lnTo>
                  <a:moveTo>
                    <a:pt x="795" y="297"/>
                  </a:moveTo>
                  <a:lnTo>
                    <a:pt x="794" y="297"/>
                  </a:lnTo>
                  <a:lnTo>
                    <a:pt x="794" y="297"/>
                  </a:lnTo>
                  <a:lnTo>
                    <a:pt x="795" y="297"/>
                  </a:lnTo>
                  <a:moveTo>
                    <a:pt x="800" y="313"/>
                  </a:moveTo>
                  <a:lnTo>
                    <a:pt x="802" y="313"/>
                  </a:lnTo>
                  <a:lnTo>
                    <a:pt x="802" y="311"/>
                  </a:lnTo>
                  <a:lnTo>
                    <a:pt x="800" y="311"/>
                  </a:lnTo>
                  <a:lnTo>
                    <a:pt x="800" y="313"/>
                  </a:lnTo>
                  <a:moveTo>
                    <a:pt x="800" y="317"/>
                  </a:moveTo>
                  <a:lnTo>
                    <a:pt x="802" y="317"/>
                  </a:lnTo>
                  <a:lnTo>
                    <a:pt x="800" y="316"/>
                  </a:lnTo>
                  <a:lnTo>
                    <a:pt x="800" y="317"/>
                  </a:lnTo>
                  <a:moveTo>
                    <a:pt x="802" y="328"/>
                  </a:moveTo>
                  <a:lnTo>
                    <a:pt x="802" y="327"/>
                  </a:lnTo>
                  <a:lnTo>
                    <a:pt x="800" y="328"/>
                  </a:lnTo>
                  <a:lnTo>
                    <a:pt x="802" y="328"/>
                  </a:lnTo>
                  <a:moveTo>
                    <a:pt x="803" y="330"/>
                  </a:moveTo>
                  <a:lnTo>
                    <a:pt x="802" y="330"/>
                  </a:lnTo>
                  <a:lnTo>
                    <a:pt x="802" y="331"/>
                  </a:lnTo>
                  <a:lnTo>
                    <a:pt x="803" y="330"/>
                  </a:lnTo>
                  <a:moveTo>
                    <a:pt x="805" y="333"/>
                  </a:moveTo>
                  <a:lnTo>
                    <a:pt x="803" y="333"/>
                  </a:lnTo>
                  <a:lnTo>
                    <a:pt x="803" y="331"/>
                  </a:lnTo>
                  <a:lnTo>
                    <a:pt x="803" y="331"/>
                  </a:lnTo>
                  <a:lnTo>
                    <a:pt x="803" y="333"/>
                  </a:lnTo>
                  <a:lnTo>
                    <a:pt x="803" y="333"/>
                  </a:lnTo>
                  <a:lnTo>
                    <a:pt x="803" y="334"/>
                  </a:lnTo>
                  <a:lnTo>
                    <a:pt x="805" y="333"/>
                  </a:lnTo>
                  <a:moveTo>
                    <a:pt x="806" y="348"/>
                  </a:moveTo>
                  <a:lnTo>
                    <a:pt x="806" y="350"/>
                  </a:lnTo>
                  <a:lnTo>
                    <a:pt x="808" y="350"/>
                  </a:lnTo>
                  <a:lnTo>
                    <a:pt x="808" y="348"/>
                  </a:lnTo>
                  <a:lnTo>
                    <a:pt x="806" y="348"/>
                  </a:lnTo>
                  <a:moveTo>
                    <a:pt x="806" y="330"/>
                  </a:moveTo>
                  <a:lnTo>
                    <a:pt x="805" y="330"/>
                  </a:lnTo>
                  <a:lnTo>
                    <a:pt x="805" y="331"/>
                  </a:lnTo>
                  <a:lnTo>
                    <a:pt x="806" y="330"/>
                  </a:lnTo>
                  <a:moveTo>
                    <a:pt x="809" y="333"/>
                  </a:moveTo>
                  <a:lnTo>
                    <a:pt x="811" y="331"/>
                  </a:lnTo>
                  <a:lnTo>
                    <a:pt x="809" y="331"/>
                  </a:lnTo>
                  <a:lnTo>
                    <a:pt x="809" y="333"/>
                  </a:lnTo>
                  <a:lnTo>
                    <a:pt x="808" y="333"/>
                  </a:lnTo>
                  <a:lnTo>
                    <a:pt x="808" y="334"/>
                  </a:lnTo>
                  <a:lnTo>
                    <a:pt x="809" y="334"/>
                  </a:lnTo>
                  <a:lnTo>
                    <a:pt x="811" y="333"/>
                  </a:lnTo>
                  <a:lnTo>
                    <a:pt x="809" y="333"/>
                  </a:lnTo>
                  <a:moveTo>
                    <a:pt x="812" y="328"/>
                  </a:moveTo>
                  <a:lnTo>
                    <a:pt x="811" y="330"/>
                  </a:lnTo>
                  <a:lnTo>
                    <a:pt x="812" y="330"/>
                  </a:lnTo>
                  <a:lnTo>
                    <a:pt x="812" y="328"/>
                  </a:lnTo>
                  <a:moveTo>
                    <a:pt x="820" y="340"/>
                  </a:moveTo>
                  <a:lnTo>
                    <a:pt x="819" y="340"/>
                  </a:lnTo>
                  <a:lnTo>
                    <a:pt x="817" y="339"/>
                  </a:lnTo>
                  <a:lnTo>
                    <a:pt x="817" y="340"/>
                  </a:lnTo>
                  <a:lnTo>
                    <a:pt x="819" y="340"/>
                  </a:lnTo>
                  <a:lnTo>
                    <a:pt x="819" y="342"/>
                  </a:lnTo>
                  <a:lnTo>
                    <a:pt x="820" y="342"/>
                  </a:lnTo>
                  <a:lnTo>
                    <a:pt x="820" y="340"/>
                  </a:lnTo>
                  <a:moveTo>
                    <a:pt x="868" y="570"/>
                  </a:moveTo>
                  <a:lnTo>
                    <a:pt x="867" y="570"/>
                  </a:lnTo>
                  <a:lnTo>
                    <a:pt x="867" y="568"/>
                  </a:lnTo>
                  <a:lnTo>
                    <a:pt x="865" y="568"/>
                  </a:lnTo>
                  <a:lnTo>
                    <a:pt x="865" y="570"/>
                  </a:lnTo>
                  <a:lnTo>
                    <a:pt x="867" y="570"/>
                  </a:lnTo>
                  <a:lnTo>
                    <a:pt x="868" y="571"/>
                  </a:lnTo>
                  <a:lnTo>
                    <a:pt x="868" y="570"/>
                  </a:lnTo>
                  <a:moveTo>
                    <a:pt x="928" y="649"/>
                  </a:moveTo>
                  <a:lnTo>
                    <a:pt x="927" y="649"/>
                  </a:lnTo>
                  <a:lnTo>
                    <a:pt x="927" y="650"/>
                  </a:lnTo>
                  <a:lnTo>
                    <a:pt x="925" y="652"/>
                  </a:lnTo>
                  <a:lnTo>
                    <a:pt x="927" y="652"/>
                  </a:lnTo>
                  <a:lnTo>
                    <a:pt x="927" y="650"/>
                  </a:lnTo>
                  <a:lnTo>
                    <a:pt x="928" y="649"/>
                  </a:lnTo>
                  <a:moveTo>
                    <a:pt x="978" y="144"/>
                  </a:moveTo>
                  <a:lnTo>
                    <a:pt x="976" y="144"/>
                  </a:lnTo>
                  <a:lnTo>
                    <a:pt x="976" y="145"/>
                  </a:lnTo>
                  <a:lnTo>
                    <a:pt x="978" y="145"/>
                  </a:lnTo>
                  <a:lnTo>
                    <a:pt x="978" y="144"/>
                  </a:lnTo>
                  <a:moveTo>
                    <a:pt x="986" y="145"/>
                  </a:moveTo>
                  <a:lnTo>
                    <a:pt x="984" y="145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2"/>
                  </a:lnTo>
                  <a:lnTo>
                    <a:pt x="983" y="142"/>
                  </a:lnTo>
                  <a:lnTo>
                    <a:pt x="983" y="141"/>
                  </a:lnTo>
                  <a:lnTo>
                    <a:pt x="983" y="139"/>
                  </a:lnTo>
                  <a:lnTo>
                    <a:pt x="981" y="139"/>
                  </a:lnTo>
                  <a:lnTo>
                    <a:pt x="981" y="141"/>
                  </a:lnTo>
                  <a:lnTo>
                    <a:pt x="979" y="141"/>
                  </a:lnTo>
                  <a:lnTo>
                    <a:pt x="981" y="142"/>
                  </a:lnTo>
                  <a:lnTo>
                    <a:pt x="981" y="144"/>
                  </a:lnTo>
                  <a:lnTo>
                    <a:pt x="981" y="145"/>
                  </a:lnTo>
                  <a:lnTo>
                    <a:pt x="979" y="145"/>
                  </a:lnTo>
                  <a:lnTo>
                    <a:pt x="979" y="147"/>
                  </a:lnTo>
                  <a:lnTo>
                    <a:pt x="979" y="148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3" y="148"/>
                  </a:lnTo>
                  <a:lnTo>
                    <a:pt x="983" y="148"/>
                  </a:lnTo>
                  <a:lnTo>
                    <a:pt x="981" y="148"/>
                  </a:lnTo>
                  <a:lnTo>
                    <a:pt x="981" y="147"/>
                  </a:lnTo>
                  <a:lnTo>
                    <a:pt x="981" y="145"/>
                  </a:lnTo>
                  <a:lnTo>
                    <a:pt x="983" y="145"/>
                  </a:lnTo>
                  <a:lnTo>
                    <a:pt x="984" y="147"/>
                  </a:lnTo>
                  <a:lnTo>
                    <a:pt x="984" y="145"/>
                  </a:lnTo>
                  <a:lnTo>
                    <a:pt x="986" y="147"/>
                  </a:lnTo>
                  <a:lnTo>
                    <a:pt x="986" y="145"/>
                  </a:lnTo>
                  <a:moveTo>
                    <a:pt x="1318" y="879"/>
                  </a:moveTo>
                  <a:lnTo>
                    <a:pt x="1317" y="878"/>
                  </a:lnTo>
                  <a:lnTo>
                    <a:pt x="1317" y="879"/>
                  </a:lnTo>
                  <a:lnTo>
                    <a:pt x="1318" y="879"/>
                  </a:lnTo>
                  <a:moveTo>
                    <a:pt x="1403" y="862"/>
                  </a:moveTo>
                  <a:lnTo>
                    <a:pt x="1402" y="862"/>
                  </a:lnTo>
                  <a:lnTo>
                    <a:pt x="1402" y="861"/>
                  </a:lnTo>
                  <a:lnTo>
                    <a:pt x="1402" y="859"/>
                  </a:lnTo>
                  <a:lnTo>
                    <a:pt x="1402" y="858"/>
                  </a:lnTo>
                  <a:lnTo>
                    <a:pt x="1402" y="856"/>
                  </a:lnTo>
                  <a:lnTo>
                    <a:pt x="1400" y="856"/>
                  </a:lnTo>
                  <a:lnTo>
                    <a:pt x="1400" y="855"/>
                  </a:lnTo>
                  <a:lnTo>
                    <a:pt x="1399" y="855"/>
                  </a:lnTo>
                  <a:lnTo>
                    <a:pt x="1399" y="853"/>
                  </a:lnTo>
                  <a:lnTo>
                    <a:pt x="1397" y="853"/>
                  </a:lnTo>
                  <a:lnTo>
                    <a:pt x="1397" y="852"/>
                  </a:lnTo>
                  <a:lnTo>
                    <a:pt x="1397" y="850"/>
                  </a:lnTo>
                  <a:lnTo>
                    <a:pt x="1397" y="848"/>
                  </a:lnTo>
                  <a:lnTo>
                    <a:pt x="1396" y="848"/>
                  </a:lnTo>
                  <a:lnTo>
                    <a:pt x="1397" y="847"/>
                  </a:lnTo>
                  <a:lnTo>
                    <a:pt x="1396" y="847"/>
                  </a:lnTo>
                  <a:lnTo>
                    <a:pt x="1396" y="848"/>
                  </a:lnTo>
                  <a:lnTo>
                    <a:pt x="1396" y="850"/>
                  </a:lnTo>
                  <a:lnTo>
                    <a:pt x="1394" y="850"/>
                  </a:lnTo>
                  <a:lnTo>
                    <a:pt x="1394" y="852"/>
                  </a:lnTo>
                  <a:lnTo>
                    <a:pt x="1393" y="853"/>
                  </a:lnTo>
                  <a:lnTo>
                    <a:pt x="1393" y="855"/>
                  </a:lnTo>
                  <a:lnTo>
                    <a:pt x="1391" y="855"/>
                  </a:lnTo>
                  <a:lnTo>
                    <a:pt x="1391" y="856"/>
                  </a:lnTo>
                  <a:lnTo>
                    <a:pt x="1389" y="856"/>
                  </a:lnTo>
                  <a:lnTo>
                    <a:pt x="1389" y="858"/>
                  </a:lnTo>
                  <a:lnTo>
                    <a:pt x="1391" y="859"/>
                  </a:lnTo>
                  <a:lnTo>
                    <a:pt x="1393" y="861"/>
                  </a:lnTo>
                  <a:lnTo>
                    <a:pt x="1393" y="862"/>
                  </a:lnTo>
                  <a:lnTo>
                    <a:pt x="1394" y="862"/>
                  </a:lnTo>
                  <a:lnTo>
                    <a:pt x="1396" y="862"/>
                  </a:lnTo>
                  <a:lnTo>
                    <a:pt x="1396" y="864"/>
                  </a:lnTo>
                  <a:lnTo>
                    <a:pt x="1394" y="864"/>
                  </a:lnTo>
                  <a:lnTo>
                    <a:pt x="1394" y="866"/>
                  </a:lnTo>
                  <a:lnTo>
                    <a:pt x="1396" y="866"/>
                  </a:lnTo>
                  <a:lnTo>
                    <a:pt x="1396" y="867"/>
                  </a:lnTo>
                  <a:lnTo>
                    <a:pt x="1397" y="867"/>
                  </a:lnTo>
                  <a:lnTo>
                    <a:pt x="1397" y="867"/>
                  </a:lnTo>
                  <a:lnTo>
                    <a:pt x="1399" y="867"/>
                  </a:lnTo>
                  <a:lnTo>
                    <a:pt x="1400" y="866"/>
                  </a:lnTo>
                  <a:lnTo>
                    <a:pt x="1400" y="864"/>
                  </a:lnTo>
                  <a:lnTo>
                    <a:pt x="1402" y="864"/>
                  </a:lnTo>
                  <a:lnTo>
                    <a:pt x="1403" y="864"/>
                  </a:lnTo>
                  <a:lnTo>
                    <a:pt x="1403" y="862"/>
                  </a:lnTo>
                  <a:moveTo>
                    <a:pt x="1425" y="1615"/>
                  </a:moveTo>
                  <a:lnTo>
                    <a:pt x="1427" y="1614"/>
                  </a:lnTo>
                  <a:lnTo>
                    <a:pt x="1425" y="1614"/>
                  </a:lnTo>
                  <a:lnTo>
                    <a:pt x="1425" y="1615"/>
                  </a:lnTo>
                  <a:lnTo>
                    <a:pt x="1425" y="1617"/>
                  </a:lnTo>
                  <a:lnTo>
                    <a:pt x="1427" y="1617"/>
                  </a:lnTo>
                  <a:lnTo>
                    <a:pt x="1427" y="1615"/>
                  </a:lnTo>
                  <a:lnTo>
                    <a:pt x="1425" y="1615"/>
                  </a:lnTo>
                  <a:moveTo>
                    <a:pt x="1431" y="1528"/>
                  </a:moveTo>
                  <a:lnTo>
                    <a:pt x="1433" y="1528"/>
                  </a:lnTo>
                  <a:lnTo>
                    <a:pt x="1433" y="1528"/>
                  </a:lnTo>
                  <a:lnTo>
                    <a:pt x="1433" y="1527"/>
                  </a:lnTo>
                  <a:lnTo>
                    <a:pt x="1433" y="1525"/>
                  </a:lnTo>
                  <a:lnTo>
                    <a:pt x="1431" y="1527"/>
                  </a:lnTo>
                  <a:lnTo>
                    <a:pt x="1431" y="1528"/>
                  </a:lnTo>
                  <a:lnTo>
                    <a:pt x="1431" y="1528"/>
                  </a:lnTo>
                  <a:moveTo>
                    <a:pt x="1431" y="1538"/>
                  </a:moveTo>
                  <a:lnTo>
                    <a:pt x="1433" y="1539"/>
                  </a:lnTo>
                  <a:lnTo>
                    <a:pt x="1433" y="1538"/>
                  </a:lnTo>
                  <a:lnTo>
                    <a:pt x="1431" y="1538"/>
                  </a:lnTo>
                  <a:moveTo>
                    <a:pt x="1428" y="1570"/>
                  </a:moveTo>
                  <a:lnTo>
                    <a:pt x="1430" y="1570"/>
                  </a:lnTo>
                  <a:lnTo>
                    <a:pt x="1430" y="1569"/>
                  </a:lnTo>
                  <a:lnTo>
                    <a:pt x="1431" y="1569"/>
                  </a:lnTo>
                  <a:lnTo>
                    <a:pt x="1431" y="1567"/>
                  </a:lnTo>
                  <a:lnTo>
                    <a:pt x="1433" y="1567"/>
                  </a:lnTo>
                  <a:lnTo>
                    <a:pt x="1433" y="1566"/>
                  </a:lnTo>
                  <a:lnTo>
                    <a:pt x="1433" y="1566"/>
                  </a:lnTo>
                  <a:lnTo>
                    <a:pt x="1431" y="1566"/>
                  </a:lnTo>
                  <a:lnTo>
                    <a:pt x="1430" y="1566"/>
                  </a:lnTo>
                  <a:lnTo>
                    <a:pt x="1430" y="1567"/>
                  </a:lnTo>
                  <a:lnTo>
                    <a:pt x="1431" y="1567"/>
                  </a:lnTo>
                  <a:lnTo>
                    <a:pt x="1430" y="1569"/>
                  </a:lnTo>
                  <a:lnTo>
                    <a:pt x="1428" y="1570"/>
                  </a:lnTo>
                  <a:moveTo>
                    <a:pt x="1427" y="1587"/>
                  </a:moveTo>
                  <a:lnTo>
                    <a:pt x="1425" y="1587"/>
                  </a:lnTo>
                  <a:lnTo>
                    <a:pt x="1425" y="1589"/>
                  </a:lnTo>
                  <a:lnTo>
                    <a:pt x="1423" y="1589"/>
                  </a:lnTo>
                  <a:lnTo>
                    <a:pt x="1422" y="1587"/>
                  </a:lnTo>
                  <a:lnTo>
                    <a:pt x="1422" y="1586"/>
                  </a:lnTo>
                  <a:lnTo>
                    <a:pt x="1420" y="1587"/>
                  </a:lnTo>
                  <a:lnTo>
                    <a:pt x="1422" y="1587"/>
                  </a:lnTo>
                  <a:lnTo>
                    <a:pt x="1422" y="1589"/>
                  </a:lnTo>
                  <a:lnTo>
                    <a:pt x="1423" y="1589"/>
                  </a:lnTo>
                  <a:lnTo>
                    <a:pt x="1423" y="1590"/>
                  </a:lnTo>
                  <a:lnTo>
                    <a:pt x="1422" y="1592"/>
                  </a:lnTo>
                  <a:lnTo>
                    <a:pt x="1423" y="1592"/>
                  </a:lnTo>
                  <a:lnTo>
                    <a:pt x="1425" y="1590"/>
                  </a:lnTo>
                  <a:lnTo>
                    <a:pt x="1425" y="1589"/>
                  </a:lnTo>
                  <a:lnTo>
                    <a:pt x="1427" y="1589"/>
                  </a:lnTo>
                  <a:lnTo>
                    <a:pt x="1427" y="1587"/>
                  </a:lnTo>
                  <a:moveTo>
                    <a:pt x="1428" y="1584"/>
                  </a:moveTo>
                  <a:lnTo>
                    <a:pt x="1427" y="1584"/>
                  </a:lnTo>
                  <a:lnTo>
                    <a:pt x="1427" y="1586"/>
                  </a:lnTo>
                  <a:lnTo>
                    <a:pt x="1428" y="1584"/>
                  </a:lnTo>
                  <a:moveTo>
                    <a:pt x="1430" y="1576"/>
                  </a:moveTo>
                  <a:lnTo>
                    <a:pt x="1431" y="1576"/>
                  </a:lnTo>
                  <a:lnTo>
                    <a:pt x="1430" y="1575"/>
                  </a:lnTo>
                  <a:lnTo>
                    <a:pt x="1428" y="1575"/>
                  </a:lnTo>
                  <a:lnTo>
                    <a:pt x="1428" y="1576"/>
                  </a:lnTo>
                  <a:lnTo>
                    <a:pt x="1430" y="1576"/>
                  </a:lnTo>
                  <a:moveTo>
                    <a:pt x="1431" y="1609"/>
                  </a:moveTo>
                  <a:lnTo>
                    <a:pt x="1431" y="1607"/>
                  </a:lnTo>
                  <a:lnTo>
                    <a:pt x="1430" y="1609"/>
                  </a:lnTo>
                  <a:lnTo>
                    <a:pt x="1431" y="1609"/>
                  </a:lnTo>
                  <a:moveTo>
                    <a:pt x="1428" y="1635"/>
                  </a:moveTo>
                  <a:lnTo>
                    <a:pt x="1428" y="1634"/>
                  </a:lnTo>
                  <a:lnTo>
                    <a:pt x="1427" y="1634"/>
                  </a:lnTo>
                  <a:lnTo>
                    <a:pt x="1428" y="1635"/>
                  </a:lnTo>
                  <a:moveTo>
                    <a:pt x="1430" y="1638"/>
                  </a:moveTo>
                  <a:lnTo>
                    <a:pt x="1428" y="1637"/>
                  </a:lnTo>
                  <a:lnTo>
                    <a:pt x="1428" y="1638"/>
                  </a:lnTo>
                  <a:lnTo>
                    <a:pt x="1430" y="1638"/>
                  </a:lnTo>
                  <a:moveTo>
                    <a:pt x="1431" y="1631"/>
                  </a:moveTo>
                  <a:lnTo>
                    <a:pt x="1430" y="1631"/>
                  </a:lnTo>
                  <a:lnTo>
                    <a:pt x="1430" y="1632"/>
                  </a:lnTo>
                  <a:lnTo>
                    <a:pt x="1431" y="1631"/>
                  </a:lnTo>
                  <a:moveTo>
                    <a:pt x="1433" y="1641"/>
                  </a:moveTo>
                  <a:lnTo>
                    <a:pt x="1433" y="1640"/>
                  </a:lnTo>
                  <a:lnTo>
                    <a:pt x="1433" y="1640"/>
                  </a:lnTo>
                  <a:lnTo>
                    <a:pt x="1431" y="1640"/>
                  </a:lnTo>
                  <a:lnTo>
                    <a:pt x="1431" y="1640"/>
                  </a:lnTo>
                  <a:lnTo>
                    <a:pt x="1431" y="1641"/>
                  </a:lnTo>
                  <a:lnTo>
                    <a:pt x="1433" y="1641"/>
                  </a:lnTo>
                  <a:moveTo>
                    <a:pt x="1434" y="1651"/>
                  </a:moveTo>
                  <a:lnTo>
                    <a:pt x="1433" y="1651"/>
                  </a:lnTo>
                  <a:lnTo>
                    <a:pt x="1433" y="1652"/>
                  </a:lnTo>
                  <a:lnTo>
                    <a:pt x="1434" y="1652"/>
                  </a:lnTo>
                  <a:lnTo>
                    <a:pt x="1434" y="1651"/>
                  </a:lnTo>
                  <a:moveTo>
                    <a:pt x="1437" y="1651"/>
                  </a:moveTo>
                  <a:lnTo>
                    <a:pt x="1436" y="1651"/>
                  </a:lnTo>
                  <a:lnTo>
                    <a:pt x="1436" y="1652"/>
                  </a:lnTo>
                  <a:lnTo>
                    <a:pt x="1437" y="1652"/>
                  </a:lnTo>
                  <a:lnTo>
                    <a:pt x="1437" y="1651"/>
                  </a:lnTo>
                  <a:moveTo>
                    <a:pt x="1444" y="1672"/>
                  </a:moveTo>
                  <a:lnTo>
                    <a:pt x="1442" y="1672"/>
                  </a:lnTo>
                  <a:lnTo>
                    <a:pt x="1442" y="1671"/>
                  </a:lnTo>
                  <a:lnTo>
                    <a:pt x="1440" y="1671"/>
                  </a:lnTo>
                  <a:lnTo>
                    <a:pt x="1440" y="1672"/>
                  </a:lnTo>
                  <a:lnTo>
                    <a:pt x="1442" y="1672"/>
                  </a:lnTo>
                  <a:lnTo>
                    <a:pt x="1442" y="1674"/>
                  </a:lnTo>
                  <a:lnTo>
                    <a:pt x="1444" y="1674"/>
                  </a:lnTo>
                  <a:lnTo>
                    <a:pt x="1444" y="1672"/>
                  </a:lnTo>
                  <a:moveTo>
                    <a:pt x="1445" y="1668"/>
                  </a:moveTo>
                  <a:lnTo>
                    <a:pt x="1447" y="1668"/>
                  </a:lnTo>
                  <a:lnTo>
                    <a:pt x="1447" y="1666"/>
                  </a:lnTo>
                  <a:lnTo>
                    <a:pt x="1448" y="1666"/>
                  </a:lnTo>
                  <a:lnTo>
                    <a:pt x="1450" y="1666"/>
                  </a:lnTo>
                  <a:lnTo>
                    <a:pt x="1453" y="1666"/>
                  </a:lnTo>
                  <a:lnTo>
                    <a:pt x="1453" y="1665"/>
                  </a:lnTo>
                  <a:lnTo>
                    <a:pt x="1451" y="1665"/>
                  </a:lnTo>
                  <a:lnTo>
                    <a:pt x="1450" y="1665"/>
                  </a:lnTo>
                  <a:lnTo>
                    <a:pt x="1448" y="1665"/>
                  </a:lnTo>
                  <a:lnTo>
                    <a:pt x="1447" y="1665"/>
                  </a:lnTo>
                  <a:lnTo>
                    <a:pt x="1445" y="1665"/>
                  </a:lnTo>
                  <a:lnTo>
                    <a:pt x="1445" y="1666"/>
                  </a:lnTo>
                  <a:lnTo>
                    <a:pt x="1444" y="1666"/>
                  </a:lnTo>
                  <a:lnTo>
                    <a:pt x="1444" y="1665"/>
                  </a:lnTo>
                  <a:lnTo>
                    <a:pt x="1442" y="1665"/>
                  </a:lnTo>
                  <a:lnTo>
                    <a:pt x="1440" y="1665"/>
                  </a:lnTo>
                  <a:lnTo>
                    <a:pt x="1440" y="1666"/>
                  </a:lnTo>
                  <a:lnTo>
                    <a:pt x="1442" y="1666"/>
                  </a:lnTo>
                  <a:lnTo>
                    <a:pt x="1442" y="1668"/>
                  </a:lnTo>
                  <a:lnTo>
                    <a:pt x="1444" y="1668"/>
                  </a:lnTo>
                  <a:lnTo>
                    <a:pt x="1444" y="1669"/>
                  </a:lnTo>
                  <a:lnTo>
                    <a:pt x="1445" y="1668"/>
                  </a:lnTo>
                  <a:moveTo>
                    <a:pt x="1458" y="1669"/>
                  </a:moveTo>
                  <a:lnTo>
                    <a:pt x="1456" y="1668"/>
                  </a:lnTo>
                  <a:lnTo>
                    <a:pt x="1454" y="1668"/>
                  </a:lnTo>
                  <a:lnTo>
                    <a:pt x="1454" y="1669"/>
                  </a:lnTo>
                  <a:lnTo>
                    <a:pt x="1453" y="1669"/>
                  </a:lnTo>
                  <a:lnTo>
                    <a:pt x="1451" y="1669"/>
                  </a:lnTo>
                  <a:lnTo>
                    <a:pt x="1451" y="1671"/>
                  </a:lnTo>
                  <a:lnTo>
                    <a:pt x="1450" y="1671"/>
                  </a:lnTo>
                  <a:lnTo>
                    <a:pt x="1450" y="1672"/>
                  </a:lnTo>
                  <a:lnTo>
                    <a:pt x="1448" y="1672"/>
                  </a:lnTo>
                  <a:lnTo>
                    <a:pt x="1448" y="1671"/>
                  </a:lnTo>
                  <a:lnTo>
                    <a:pt x="1447" y="1671"/>
                  </a:lnTo>
                  <a:lnTo>
                    <a:pt x="1445" y="1671"/>
                  </a:lnTo>
                  <a:lnTo>
                    <a:pt x="1445" y="1672"/>
                  </a:lnTo>
                  <a:lnTo>
                    <a:pt x="1447" y="1672"/>
                  </a:lnTo>
                  <a:lnTo>
                    <a:pt x="1447" y="1674"/>
                  </a:lnTo>
                  <a:lnTo>
                    <a:pt x="1445" y="1674"/>
                  </a:lnTo>
                  <a:lnTo>
                    <a:pt x="1445" y="1676"/>
                  </a:lnTo>
                  <a:lnTo>
                    <a:pt x="1447" y="1676"/>
                  </a:lnTo>
                  <a:lnTo>
                    <a:pt x="1447" y="1674"/>
                  </a:lnTo>
                  <a:lnTo>
                    <a:pt x="1448" y="1674"/>
                  </a:lnTo>
                  <a:lnTo>
                    <a:pt x="1450" y="1674"/>
                  </a:lnTo>
                  <a:lnTo>
                    <a:pt x="1451" y="1674"/>
                  </a:lnTo>
                  <a:lnTo>
                    <a:pt x="1451" y="1676"/>
                  </a:lnTo>
                  <a:lnTo>
                    <a:pt x="1453" y="1676"/>
                  </a:lnTo>
                  <a:lnTo>
                    <a:pt x="1451" y="1677"/>
                  </a:lnTo>
                  <a:lnTo>
                    <a:pt x="1453" y="1677"/>
                  </a:lnTo>
                  <a:lnTo>
                    <a:pt x="1453" y="1676"/>
                  </a:lnTo>
                  <a:lnTo>
                    <a:pt x="1453" y="1674"/>
                  </a:lnTo>
                  <a:lnTo>
                    <a:pt x="1453" y="1672"/>
                  </a:lnTo>
                  <a:lnTo>
                    <a:pt x="1454" y="1672"/>
                  </a:lnTo>
                  <a:lnTo>
                    <a:pt x="1456" y="1672"/>
                  </a:lnTo>
                  <a:lnTo>
                    <a:pt x="1456" y="1671"/>
                  </a:lnTo>
                  <a:lnTo>
                    <a:pt x="1456" y="1669"/>
                  </a:lnTo>
                  <a:lnTo>
                    <a:pt x="1458" y="1669"/>
                  </a:lnTo>
                  <a:moveTo>
                    <a:pt x="1473" y="1634"/>
                  </a:moveTo>
                  <a:lnTo>
                    <a:pt x="1471" y="1634"/>
                  </a:lnTo>
                  <a:lnTo>
                    <a:pt x="1471" y="1635"/>
                  </a:lnTo>
                  <a:lnTo>
                    <a:pt x="1473" y="1634"/>
                  </a:lnTo>
                  <a:moveTo>
                    <a:pt x="1476" y="1634"/>
                  </a:moveTo>
                  <a:lnTo>
                    <a:pt x="1475" y="1632"/>
                  </a:lnTo>
                  <a:lnTo>
                    <a:pt x="1475" y="1634"/>
                  </a:lnTo>
                  <a:lnTo>
                    <a:pt x="1476" y="1634"/>
                  </a:lnTo>
                  <a:moveTo>
                    <a:pt x="1495" y="1607"/>
                  </a:moveTo>
                  <a:lnTo>
                    <a:pt x="1496" y="1607"/>
                  </a:lnTo>
                  <a:lnTo>
                    <a:pt x="1496" y="1606"/>
                  </a:lnTo>
                  <a:lnTo>
                    <a:pt x="1495" y="1607"/>
                  </a:lnTo>
                  <a:moveTo>
                    <a:pt x="1509" y="856"/>
                  </a:moveTo>
                  <a:lnTo>
                    <a:pt x="1509" y="855"/>
                  </a:lnTo>
                  <a:lnTo>
                    <a:pt x="1509" y="856"/>
                  </a:lnTo>
                  <a:lnTo>
                    <a:pt x="1509" y="856"/>
                  </a:lnTo>
                  <a:moveTo>
                    <a:pt x="1527" y="873"/>
                  </a:moveTo>
                  <a:lnTo>
                    <a:pt x="1526" y="873"/>
                  </a:lnTo>
                  <a:lnTo>
                    <a:pt x="1526" y="875"/>
                  </a:lnTo>
                  <a:lnTo>
                    <a:pt x="1527" y="875"/>
                  </a:lnTo>
                  <a:lnTo>
                    <a:pt x="1527" y="873"/>
                  </a:lnTo>
                  <a:moveTo>
                    <a:pt x="1530" y="875"/>
                  </a:moveTo>
                  <a:lnTo>
                    <a:pt x="1529" y="875"/>
                  </a:lnTo>
                  <a:lnTo>
                    <a:pt x="1529" y="876"/>
                  </a:lnTo>
                  <a:lnTo>
                    <a:pt x="1530" y="876"/>
                  </a:lnTo>
                  <a:lnTo>
                    <a:pt x="1530" y="875"/>
                  </a:lnTo>
                  <a:moveTo>
                    <a:pt x="1533" y="867"/>
                  </a:moveTo>
                  <a:lnTo>
                    <a:pt x="1532" y="869"/>
                  </a:lnTo>
                  <a:lnTo>
                    <a:pt x="1533" y="869"/>
                  </a:lnTo>
                  <a:lnTo>
                    <a:pt x="1532" y="870"/>
                  </a:lnTo>
                  <a:lnTo>
                    <a:pt x="1532" y="872"/>
                  </a:lnTo>
                  <a:lnTo>
                    <a:pt x="1530" y="872"/>
                  </a:lnTo>
                  <a:lnTo>
                    <a:pt x="1530" y="873"/>
                  </a:lnTo>
                  <a:lnTo>
                    <a:pt x="1532" y="873"/>
                  </a:lnTo>
                  <a:lnTo>
                    <a:pt x="1532" y="872"/>
                  </a:lnTo>
                  <a:lnTo>
                    <a:pt x="1533" y="870"/>
                  </a:lnTo>
                  <a:lnTo>
                    <a:pt x="1533" y="869"/>
                  </a:lnTo>
                  <a:lnTo>
                    <a:pt x="1533" y="867"/>
                  </a:lnTo>
                  <a:moveTo>
                    <a:pt x="1567" y="901"/>
                  </a:moveTo>
                  <a:lnTo>
                    <a:pt x="1566" y="901"/>
                  </a:lnTo>
                  <a:lnTo>
                    <a:pt x="1566" y="903"/>
                  </a:lnTo>
                  <a:lnTo>
                    <a:pt x="1567" y="901"/>
                  </a:lnTo>
                  <a:moveTo>
                    <a:pt x="1569" y="1423"/>
                  </a:moveTo>
                  <a:lnTo>
                    <a:pt x="1567" y="1423"/>
                  </a:lnTo>
                  <a:lnTo>
                    <a:pt x="1567" y="1425"/>
                  </a:lnTo>
                  <a:lnTo>
                    <a:pt x="1569" y="1426"/>
                  </a:lnTo>
                  <a:lnTo>
                    <a:pt x="1569" y="1425"/>
                  </a:lnTo>
                  <a:lnTo>
                    <a:pt x="1569" y="1423"/>
                  </a:lnTo>
                  <a:moveTo>
                    <a:pt x="1574" y="1412"/>
                  </a:moveTo>
                  <a:lnTo>
                    <a:pt x="1572" y="1411"/>
                  </a:lnTo>
                  <a:lnTo>
                    <a:pt x="1572" y="1412"/>
                  </a:lnTo>
                  <a:lnTo>
                    <a:pt x="1572" y="1414"/>
                  </a:lnTo>
                  <a:lnTo>
                    <a:pt x="1572" y="1415"/>
                  </a:lnTo>
                  <a:lnTo>
                    <a:pt x="1572" y="1417"/>
                  </a:lnTo>
                  <a:lnTo>
                    <a:pt x="1572" y="1417"/>
                  </a:lnTo>
                  <a:lnTo>
                    <a:pt x="1570" y="1417"/>
                  </a:lnTo>
                  <a:lnTo>
                    <a:pt x="1569" y="1417"/>
                  </a:lnTo>
                  <a:lnTo>
                    <a:pt x="1569" y="1418"/>
                  </a:lnTo>
                  <a:lnTo>
                    <a:pt x="1569" y="1420"/>
                  </a:lnTo>
                  <a:lnTo>
                    <a:pt x="1569" y="1422"/>
                  </a:lnTo>
                  <a:lnTo>
                    <a:pt x="1570" y="1422"/>
                  </a:lnTo>
                  <a:lnTo>
                    <a:pt x="1569" y="1420"/>
                  </a:lnTo>
                  <a:lnTo>
                    <a:pt x="1570" y="1420"/>
                  </a:lnTo>
                  <a:lnTo>
                    <a:pt x="1570" y="1418"/>
                  </a:lnTo>
                  <a:lnTo>
                    <a:pt x="1570" y="1417"/>
                  </a:lnTo>
                  <a:lnTo>
                    <a:pt x="1572" y="1417"/>
                  </a:lnTo>
                  <a:lnTo>
                    <a:pt x="1574" y="1417"/>
                  </a:lnTo>
                  <a:lnTo>
                    <a:pt x="1574" y="1417"/>
                  </a:lnTo>
                  <a:lnTo>
                    <a:pt x="1574" y="1415"/>
                  </a:lnTo>
                  <a:lnTo>
                    <a:pt x="1574" y="1414"/>
                  </a:lnTo>
                  <a:lnTo>
                    <a:pt x="1574" y="1412"/>
                  </a:lnTo>
                  <a:moveTo>
                    <a:pt x="1671" y="1005"/>
                  </a:moveTo>
                  <a:lnTo>
                    <a:pt x="1673" y="1006"/>
                  </a:lnTo>
                  <a:lnTo>
                    <a:pt x="1673" y="1006"/>
                  </a:lnTo>
                  <a:lnTo>
                    <a:pt x="1674" y="1006"/>
                  </a:lnTo>
                  <a:lnTo>
                    <a:pt x="1673" y="1006"/>
                  </a:lnTo>
                  <a:lnTo>
                    <a:pt x="1673" y="1005"/>
                  </a:lnTo>
                  <a:lnTo>
                    <a:pt x="1671" y="1005"/>
                  </a:lnTo>
                  <a:moveTo>
                    <a:pt x="1686" y="1318"/>
                  </a:moveTo>
                  <a:lnTo>
                    <a:pt x="1685" y="1316"/>
                  </a:lnTo>
                  <a:lnTo>
                    <a:pt x="1685" y="1318"/>
                  </a:lnTo>
                  <a:lnTo>
                    <a:pt x="1686" y="1318"/>
                  </a:lnTo>
                  <a:moveTo>
                    <a:pt x="1756" y="1281"/>
                  </a:moveTo>
                  <a:lnTo>
                    <a:pt x="1755" y="1281"/>
                  </a:lnTo>
                  <a:lnTo>
                    <a:pt x="1755" y="1282"/>
                  </a:lnTo>
                  <a:lnTo>
                    <a:pt x="1753" y="1282"/>
                  </a:lnTo>
                  <a:lnTo>
                    <a:pt x="1753" y="1284"/>
                  </a:lnTo>
                  <a:lnTo>
                    <a:pt x="1755" y="1284"/>
                  </a:lnTo>
                  <a:lnTo>
                    <a:pt x="1756" y="1282"/>
                  </a:lnTo>
                  <a:lnTo>
                    <a:pt x="1756" y="1281"/>
                  </a:lnTo>
                  <a:moveTo>
                    <a:pt x="797" y="491"/>
                  </a:moveTo>
                  <a:lnTo>
                    <a:pt x="797" y="489"/>
                  </a:lnTo>
                  <a:lnTo>
                    <a:pt x="795" y="489"/>
                  </a:lnTo>
                  <a:lnTo>
                    <a:pt x="797" y="491"/>
                  </a:lnTo>
                  <a:moveTo>
                    <a:pt x="788" y="310"/>
                  </a:moveTo>
                  <a:lnTo>
                    <a:pt x="789" y="308"/>
                  </a:lnTo>
                  <a:lnTo>
                    <a:pt x="788" y="308"/>
                  </a:lnTo>
                  <a:lnTo>
                    <a:pt x="788" y="310"/>
                  </a:lnTo>
                  <a:moveTo>
                    <a:pt x="774" y="280"/>
                  </a:moveTo>
                  <a:lnTo>
                    <a:pt x="775" y="280"/>
                  </a:lnTo>
                  <a:lnTo>
                    <a:pt x="775" y="279"/>
                  </a:lnTo>
                  <a:lnTo>
                    <a:pt x="774" y="279"/>
                  </a:lnTo>
                  <a:lnTo>
                    <a:pt x="774" y="280"/>
                  </a:lnTo>
                  <a:moveTo>
                    <a:pt x="1649" y="1397"/>
                  </a:moveTo>
                  <a:lnTo>
                    <a:pt x="1648" y="1397"/>
                  </a:lnTo>
                  <a:lnTo>
                    <a:pt x="1648" y="1398"/>
                  </a:lnTo>
                  <a:lnTo>
                    <a:pt x="1646" y="1397"/>
                  </a:lnTo>
                  <a:lnTo>
                    <a:pt x="1646" y="1398"/>
                  </a:lnTo>
                  <a:lnTo>
                    <a:pt x="1645" y="1400"/>
                  </a:lnTo>
                  <a:lnTo>
                    <a:pt x="1643" y="1400"/>
                  </a:lnTo>
                  <a:lnTo>
                    <a:pt x="1643" y="1401"/>
                  </a:lnTo>
                  <a:lnTo>
                    <a:pt x="1646" y="1400"/>
                  </a:lnTo>
                  <a:lnTo>
                    <a:pt x="1649" y="1398"/>
                  </a:lnTo>
                  <a:lnTo>
                    <a:pt x="1651" y="1395"/>
                  </a:lnTo>
                  <a:lnTo>
                    <a:pt x="1649" y="1395"/>
                  </a:lnTo>
                  <a:lnTo>
                    <a:pt x="1649" y="1397"/>
                  </a:lnTo>
                  <a:moveTo>
                    <a:pt x="1323" y="932"/>
                  </a:moveTo>
                  <a:lnTo>
                    <a:pt x="1323" y="932"/>
                  </a:lnTo>
                  <a:lnTo>
                    <a:pt x="1323" y="931"/>
                  </a:lnTo>
                  <a:lnTo>
                    <a:pt x="1323" y="932"/>
                  </a:lnTo>
                  <a:moveTo>
                    <a:pt x="763" y="243"/>
                  </a:moveTo>
                  <a:lnTo>
                    <a:pt x="763" y="244"/>
                  </a:lnTo>
                  <a:lnTo>
                    <a:pt x="763" y="246"/>
                  </a:lnTo>
                  <a:lnTo>
                    <a:pt x="764" y="248"/>
                  </a:lnTo>
                  <a:lnTo>
                    <a:pt x="764" y="246"/>
                  </a:lnTo>
                  <a:lnTo>
                    <a:pt x="764" y="244"/>
                  </a:lnTo>
                  <a:lnTo>
                    <a:pt x="764" y="243"/>
                  </a:lnTo>
                  <a:lnTo>
                    <a:pt x="763" y="241"/>
                  </a:lnTo>
                  <a:lnTo>
                    <a:pt x="763" y="243"/>
                  </a:lnTo>
                  <a:moveTo>
                    <a:pt x="2983" y="148"/>
                  </a:moveTo>
                  <a:lnTo>
                    <a:pt x="2983" y="148"/>
                  </a:lnTo>
                  <a:lnTo>
                    <a:pt x="2984" y="148"/>
                  </a:lnTo>
                  <a:lnTo>
                    <a:pt x="2986" y="150"/>
                  </a:lnTo>
                  <a:lnTo>
                    <a:pt x="2986" y="148"/>
                  </a:lnTo>
                  <a:lnTo>
                    <a:pt x="2986" y="148"/>
                  </a:lnTo>
                  <a:lnTo>
                    <a:pt x="2984" y="148"/>
                  </a:lnTo>
                  <a:lnTo>
                    <a:pt x="2983" y="148"/>
                  </a:lnTo>
                  <a:moveTo>
                    <a:pt x="1181" y="131"/>
                  </a:moveTo>
                  <a:lnTo>
                    <a:pt x="1179" y="131"/>
                  </a:lnTo>
                  <a:lnTo>
                    <a:pt x="1176" y="131"/>
                  </a:lnTo>
                  <a:lnTo>
                    <a:pt x="1176" y="133"/>
                  </a:lnTo>
                  <a:lnTo>
                    <a:pt x="1176" y="134"/>
                  </a:lnTo>
                  <a:lnTo>
                    <a:pt x="1174" y="136"/>
                  </a:lnTo>
                  <a:lnTo>
                    <a:pt x="1174" y="138"/>
                  </a:lnTo>
                  <a:lnTo>
                    <a:pt x="1176" y="139"/>
                  </a:lnTo>
                  <a:lnTo>
                    <a:pt x="1176" y="141"/>
                  </a:lnTo>
                  <a:lnTo>
                    <a:pt x="1177" y="141"/>
                  </a:lnTo>
                  <a:lnTo>
                    <a:pt x="1177" y="142"/>
                  </a:lnTo>
                  <a:lnTo>
                    <a:pt x="1179" y="142"/>
                  </a:lnTo>
                  <a:lnTo>
                    <a:pt x="1181" y="142"/>
                  </a:lnTo>
                  <a:lnTo>
                    <a:pt x="1182" y="142"/>
                  </a:lnTo>
                  <a:lnTo>
                    <a:pt x="1184" y="142"/>
                  </a:lnTo>
                  <a:lnTo>
                    <a:pt x="1185" y="142"/>
                  </a:lnTo>
                  <a:lnTo>
                    <a:pt x="1187" y="142"/>
                  </a:lnTo>
                  <a:lnTo>
                    <a:pt x="1188" y="142"/>
                  </a:lnTo>
                  <a:lnTo>
                    <a:pt x="1190" y="142"/>
                  </a:lnTo>
                  <a:lnTo>
                    <a:pt x="1190" y="141"/>
                  </a:lnTo>
                  <a:lnTo>
                    <a:pt x="1190" y="139"/>
                  </a:lnTo>
                  <a:lnTo>
                    <a:pt x="1190" y="138"/>
                  </a:lnTo>
                  <a:lnTo>
                    <a:pt x="1190" y="136"/>
                  </a:lnTo>
                  <a:lnTo>
                    <a:pt x="1188" y="136"/>
                  </a:lnTo>
                  <a:lnTo>
                    <a:pt x="1188" y="134"/>
                  </a:lnTo>
                  <a:lnTo>
                    <a:pt x="1188" y="133"/>
                  </a:lnTo>
                  <a:lnTo>
                    <a:pt x="1187" y="133"/>
                  </a:lnTo>
                  <a:lnTo>
                    <a:pt x="1184" y="131"/>
                  </a:lnTo>
                  <a:lnTo>
                    <a:pt x="1181" y="131"/>
                  </a:lnTo>
                  <a:moveTo>
                    <a:pt x="1191" y="133"/>
                  </a:moveTo>
                  <a:lnTo>
                    <a:pt x="1191" y="134"/>
                  </a:lnTo>
                  <a:lnTo>
                    <a:pt x="1190" y="134"/>
                  </a:lnTo>
                  <a:lnTo>
                    <a:pt x="1191" y="136"/>
                  </a:lnTo>
                  <a:lnTo>
                    <a:pt x="1193" y="136"/>
                  </a:lnTo>
                  <a:lnTo>
                    <a:pt x="1195" y="138"/>
                  </a:lnTo>
                  <a:lnTo>
                    <a:pt x="1198" y="138"/>
                  </a:lnTo>
                  <a:lnTo>
                    <a:pt x="1201" y="138"/>
                  </a:lnTo>
                  <a:lnTo>
                    <a:pt x="1201" y="136"/>
                  </a:lnTo>
                  <a:lnTo>
                    <a:pt x="1199" y="136"/>
                  </a:lnTo>
                  <a:lnTo>
                    <a:pt x="1199" y="134"/>
                  </a:lnTo>
                  <a:lnTo>
                    <a:pt x="1198" y="134"/>
                  </a:lnTo>
                  <a:lnTo>
                    <a:pt x="1196" y="134"/>
                  </a:lnTo>
                  <a:lnTo>
                    <a:pt x="1195" y="134"/>
                  </a:lnTo>
                  <a:lnTo>
                    <a:pt x="1193" y="134"/>
                  </a:lnTo>
                  <a:lnTo>
                    <a:pt x="1193" y="133"/>
                  </a:lnTo>
                  <a:lnTo>
                    <a:pt x="1191" y="133"/>
                  </a:lnTo>
                  <a:moveTo>
                    <a:pt x="1000" y="128"/>
                  </a:moveTo>
                  <a:lnTo>
                    <a:pt x="1000" y="130"/>
                  </a:lnTo>
                  <a:lnTo>
                    <a:pt x="1001" y="130"/>
                  </a:lnTo>
                  <a:lnTo>
                    <a:pt x="1003" y="131"/>
                  </a:lnTo>
                  <a:lnTo>
                    <a:pt x="1003" y="130"/>
                  </a:lnTo>
                  <a:lnTo>
                    <a:pt x="1003" y="128"/>
                  </a:lnTo>
                  <a:lnTo>
                    <a:pt x="1001" y="128"/>
                  </a:lnTo>
                  <a:lnTo>
                    <a:pt x="1000" y="128"/>
                  </a:lnTo>
                  <a:moveTo>
                    <a:pt x="1185" y="128"/>
                  </a:moveTo>
                  <a:lnTo>
                    <a:pt x="1184" y="127"/>
                  </a:lnTo>
                  <a:lnTo>
                    <a:pt x="1184" y="128"/>
                  </a:lnTo>
                  <a:lnTo>
                    <a:pt x="1184" y="130"/>
                  </a:lnTo>
                  <a:lnTo>
                    <a:pt x="1185" y="130"/>
                  </a:lnTo>
                  <a:lnTo>
                    <a:pt x="1187" y="131"/>
                  </a:lnTo>
                  <a:lnTo>
                    <a:pt x="1188" y="131"/>
                  </a:lnTo>
                  <a:lnTo>
                    <a:pt x="1188" y="130"/>
                  </a:lnTo>
                  <a:lnTo>
                    <a:pt x="1187" y="130"/>
                  </a:lnTo>
                  <a:lnTo>
                    <a:pt x="1187" y="128"/>
                  </a:lnTo>
                  <a:lnTo>
                    <a:pt x="1185" y="128"/>
                  </a:lnTo>
                  <a:moveTo>
                    <a:pt x="2630" y="128"/>
                  </a:moveTo>
                  <a:lnTo>
                    <a:pt x="2629" y="128"/>
                  </a:lnTo>
                  <a:lnTo>
                    <a:pt x="2629" y="127"/>
                  </a:lnTo>
                  <a:lnTo>
                    <a:pt x="2627" y="127"/>
                  </a:lnTo>
                  <a:lnTo>
                    <a:pt x="2627" y="128"/>
                  </a:lnTo>
                  <a:lnTo>
                    <a:pt x="2627" y="130"/>
                  </a:lnTo>
                  <a:lnTo>
                    <a:pt x="2629" y="130"/>
                  </a:lnTo>
                  <a:lnTo>
                    <a:pt x="2629" y="131"/>
                  </a:lnTo>
                  <a:lnTo>
                    <a:pt x="2630" y="131"/>
                  </a:lnTo>
                  <a:lnTo>
                    <a:pt x="2630" y="130"/>
                  </a:lnTo>
                  <a:lnTo>
                    <a:pt x="2630" y="128"/>
                  </a:lnTo>
                  <a:moveTo>
                    <a:pt x="2630" y="131"/>
                  </a:moveTo>
                  <a:lnTo>
                    <a:pt x="2632" y="131"/>
                  </a:lnTo>
                  <a:lnTo>
                    <a:pt x="2632" y="130"/>
                  </a:lnTo>
                  <a:lnTo>
                    <a:pt x="2630" y="131"/>
                  </a:lnTo>
                  <a:moveTo>
                    <a:pt x="2639" y="128"/>
                  </a:moveTo>
                  <a:lnTo>
                    <a:pt x="2641" y="128"/>
                  </a:lnTo>
                  <a:lnTo>
                    <a:pt x="2641" y="127"/>
                  </a:lnTo>
                  <a:lnTo>
                    <a:pt x="2641" y="125"/>
                  </a:lnTo>
                  <a:lnTo>
                    <a:pt x="2639" y="125"/>
                  </a:lnTo>
                  <a:lnTo>
                    <a:pt x="2638" y="127"/>
                  </a:lnTo>
                  <a:lnTo>
                    <a:pt x="2638" y="128"/>
                  </a:lnTo>
                  <a:lnTo>
                    <a:pt x="2636" y="128"/>
                  </a:lnTo>
                  <a:lnTo>
                    <a:pt x="2636" y="127"/>
                  </a:lnTo>
                  <a:lnTo>
                    <a:pt x="2636" y="125"/>
                  </a:lnTo>
                  <a:lnTo>
                    <a:pt x="2635" y="125"/>
                  </a:lnTo>
                  <a:lnTo>
                    <a:pt x="2635" y="127"/>
                  </a:lnTo>
                  <a:lnTo>
                    <a:pt x="2633" y="127"/>
                  </a:lnTo>
                  <a:lnTo>
                    <a:pt x="2633" y="125"/>
                  </a:lnTo>
                  <a:lnTo>
                    <a:pt x="2632" y="124"/>
                  </a:lnTo>
                  <a:lnTo>
                    <a:pt x="2632" y="125"/>
                  </a:lnTo>
                  <a:lnTo>
                    <a:pt x="2632" y="127"/>
                  </a:lnTo>
                  <a:lnTo>
                    <a:pt x="2632" y="128"/>
                  </a:lnTo>
                  <a:lnTo>
                    <a:pt x="2632" y="130"/>
                  </a:lnTo>
                  <a:lnTo>
                    <a:pt x="2633" y="130"/>
                  </a:lnTo>
                  <a:lnTo>
                    <a:pt x="2632" y="131"/>
                  </a:lnTo>
                  <a:lnTo>
                    <a:pt x="2633" y="131"/>
                  </a:lnTo>
                  <a:lnTo>
                    <a:pt x="2635" y="131"/>
                  </a:lnTo>
                  <a:lnTo>
                    <a:pt x="2636" y="131"/>
                  </a:lnTo>
                  <a:lnTo>
                    <a:pt x="2638" y="131"/>
                  </a:lnTo>
                  <a:lnTo>
                    <a:pt x="2638" y="130"/>
                  </a:lnTo>
                  <a:lnTo>
                    <a:pt x="2639" y="128"/>
                  </a:lnTo>
                  <a:moveTo>
                    <a:pt x="2839" y="127"/>
                  </a:moveTo>
                  <a:lnTo>
                    <a:pt x="2841" y="127"/>
                  </a:lnTo>
                  <a:lnTo>
                    <a:pt x="2844" y="127"/>
                  </a:lnTo>
                  <a:lnTo>
                    <a:pt x="2845" y="127"/>
                  </a:lnTo>
                  <a:lnTo>
                    <a:pt x="2845" y="125"/>
                  </a:lnTo>
                  <a:lnTo>
                    <a:pt x="2847" y="125"/>
                  </a:lnTo>
                  <a:lnTo>
                    <a:pt x="2847" y="124"/>
                  </a:lnTo>
                  <a:lnTo>
                    <a:pt x="2847" y="122"/>
                  </a:lnTo>
                  <a:lnTo>
                    <a:pt x="2847" y="122"/>
                  </a:lnTo>
                  <a:lnTo>
                    <a:pt x="2847" y="121"/>
                  </a:lnTo>
                  <a:lnTo>
                    <a:pt x="2844" y="121"/>
                  </a:lnTo>
                  <a:lnTo>
                    <a:pt x="2841" y="119"/>
                  </a:lnTo>
                  <a:lnTo>
                    <a:pt x="2839" y="119"/>
                  </a:lnTo>
                  <a:lnTo>
                    <a:pt x="2838" y="119"/>
                  </a:lnTo>
                  <a:lnTo>
                    <a:pt x="2836" y="121"/>
                  </a:lnTo>
                  <a:lnTo>
                    <a:pt x="2836" y="122"/>
                  </a:lnTo>
                  <a:lnTo>
                    <a:pt x="2836" y="124"/>
                  </a:lnTo>
                  <a:lnTo>
                    <a:pt x="2836" y="125"/>
                  </a:lnTo>
                  <a:lnTo>
                    <a:pt x="2838" y="125"/>
                  </a:lnTo>
                  <a:lnTo>
                    <a:pt x="2838" y="127"/>
                  </a:lnTo>
                  <a:lnTo>
                    <a:pt x="2839" y="127"/>
                  </a:lnTo>
                  <a:moveTo>
                    <a:pt x="1170" y="122"/>
                  </a:moveTo>
                  <a:lnTo>
                    <a:pt x="1171" y="124"/>
                  </a:lnTo>
                  <a:lnTo>
                    <a:pt x="1173" y="124"/>
                  </a:lnTo>
                  <a:lnTo>
                    <a:pt x="1173" y="122"/>
                  </a:lnTo>
                  <a:lnTo>
                    <a:pt x="1173" y="121"/>
                  </a:lnTo>
                  <a:lnTo>
                    <a:pt x="1171" y="121"/>
                  </a:lnTo>
                  <a:lnTo>
                    <a:pt x="1170" y="119"/>
                  </a:lnTo>
                  <a:lnTo>
                    <a:pt x="1170" y="121"/>
                  </a:lnTo>
                  <a:lnTo>
                    <a:pt x="1170" y="122"/>
                  </a:lnTo>
                  <a:moveTo>
                    <a:pt x="939" y="86"/>
                  </a:moveTo>
                  <a:lnTo>
                    <a:pt x="938" y="86"/>
                  </a:lnTo>
                  <a:lnTo>
                    <a:pt x="938" y="88"/>
                  </a:lnTo>
                  <a:lnTo>
                    <a:pt x="936" y="88"/>
                  </a:lnTo>
                  <a:lnTo>
                    <a:pt x="935" y="88"/>
                  </a:lnTo>
                  <a:lnTo>
                    <a:pt x="935" y="90"/>
                  </a:lnTo>
                  <a:lnTo>
                    <a:pt x="933" y="90"/>
                  </a:lnTo>
                  <a:lnTo>
                    <a:pt x="932" y="90"/>
                  </a:lnTo>
                  <a:lnTo>
                    <a:pt x="930" y="91"/>
                  </a:lnTo>
                  <a:lnTo>
                    <a:pt x="930" y="93"/>
                  </a:lnTo>
                  <a:lnTo>
                    <a:pt x="932" y="93"/>
                  </a:lnTo>
                  <a:lnTo>
                    <a:pt x="932" y="94"/>
                  </a:lnTo>
                  <a:lnTo>
                    <a:pt x="930" y="94"/>
                  </a:lnTo>
                  <a:lnTo>
                    <a:pt x="928" y="94"/>
                  </a:lnTo>
                  <a:lnTo>
                    <a:pt x="927" y="94"/>
                  </a:lnTo>
                  <a:lnTo>
                    <a:pt x="927" y="96"/>
                  </a:lnTo>
                  <a:lnTo>
                    <a:pt x="925" y="96"/>
                  </a:lnTo>
                  <a:lnTo>
                    <a:pt x="924" y="97"/>
                  </a:lnTo>
                  <a:lnTo>
                    <a:pt x="924" y="99"/>
                  </a:lnTo>
                  <a:lnTo>
                    <a:pt x="925" y="99"/>
                  </a:lnTo>
                  <a:lnTo>
                    <a:pt x="927" y="99"/>
                  </a:lnTo>
                  <a:lnTo>
                    <a:pt x="927" y="100"/>
                  </a:lnTo>
                  <a:lnTo>
                    <a:pt x="927" y="102"/>
                  </a:lnTo>
                  <a:lnTo>
                    <a:pt x="928" y="102"/>
                  </a:lnTo>
                  <a:lnTo>
                    <a:pt x="930" y="102"/>
                  </a:lnTo>
                  <a:lnTo>
                    <a:pt x="932" y="102"/>
                  </a:lnTo>
                  <a:lnTo>
                    <a:pt x="932" y="100"/>
                  </a:lnTo>
                  <a:lnTo>
                    <a:pt x="930" y="100"/>
                  </a:lnTo>
                  <a:lnTo>
                    <a:pt x="928" y="100"/>
                  </a:lnTo>
                  <a:lnTo>
                    <a:pt x="928" y="99"/>
                  </a:lnTo>
                  <a:lnTo>
                    <a:pt x="930" y="99"/>
                  </a:lnTo>
                  <a:lnTo>
                    <a:pt x="932" y="99"/>
                  </a:lnTo>
                  <a:lnTo>
                    <a:pt x="932" y="100"/>
                  </a:lnTo>
                  <a:lnTo>
                    <a:pt x="933" y="100"/>
                  </a:lnTo>
                  <a:lnTo>
                    <a:pt x="933" y="102"/>
                  </a:lnTo>
                  <a:lnTo>
                    <a:pt x="935" y="102"/>
                  </a:lnTo>
                  <a:lnTo>
                    <a:pt x="936" y="102"/>
                  </a:lnTo>
                  <a:lnTo>
                    <a:pt x="936" y="100"/>
                  </a:lnTo>
                  <a:lnTo>
                    <a:pt x="938" y="100"/>
                  </a:lnTo>
                  <a:lnTo>
                    <a:pt x="939" y="100"/>
                  </a:lnTo>
                  <a:lnTo>
                    <a:pt x="939" y="102"/>
                  </a:lnTo>
                  <a:lnTo>
                    <a:pt x="936" y="102"/>
                  </a:lnTo>
                  <a:lnTo>
                    <a:pt x="936" y="104"/>
                  </a:lnTo>
                  <a:lnTo>
                    <a:pt x="935" y="104"/>
                  </a:lnTo>
                  <a:lnTo>
                    <a:pt x="933" y="104"/>
                  </a:lnTo>
                  <a:lnTo>
                    <a:pt x="932" y="104"/>
                  </a:lnTo>
                  <a:lnTo>
                    <a:pt x="930" y="104"/>
                  </a:lnTo>
                  <a:lnTo>
                    <a:pt x="927" y="105"/>
                  </a:lnTo>
                  <a:lnTo>
                    <a:pt x="925" y="105"/>
                  </a:lnTo>
                  <a:lnTo>
                    <a:pt x="925" y="107"/>
                  </a:lnTo>
                  <a:lnTo>
                    <a:pt x="927" y="108"/>
                  </a:lnTo>
                  <a:lnTo>
                    <a:pt x="928" y="108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2" y="110"/>
                  </a:lnTo>
                  <a:lnTo>
                    <a:pt x="933" y="110"/>
                  </a:lnTo>
                  <a:lnTo>
                    <a:pt x="935" y="110"/>
                  </a:lnTo>
                  <a:lnTo>
                    <a:pt x="935" y="111"/>
                  </a:lnTo>
                  <a:lnTo>
                    <a:pt x="936" y="110"/>
                  </a:lnTo>
                  <a:lnTo>
                    <a:pt x="938" y="110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2" y="110"/>
                  </a:lnTo>
                  <a:lnTo>
                    <a:pt x="944" y="110"/>
                  </a:lnTo>
                  <a:lnTo>
                    <a:pt x="945" y="110"/>
                  </a:lnTo>
                  <a:lnTo>
                    <a:pt x="947" y="110"/>
                  </a:lnTo>
                  <a:lnTo>
                    <a:pt x="949" y="108"/>
                  </a:lnTo>
                  <a:lnTo>
                    <a:pt x="950" y="108"/>
                  </a:lnTo>
                  <a:lnTo>
                    <a:pt x="952" y="108"/>
                  </a:lnTo>
                  <a:lnTo>
                    <a:pt x="953" y="110"/>
                  </a:lnTo>
                  <a:lnTo>
                    <a:pt x="955" y="110"/>
                  </a:lnTo>
                  <a:lnTo>
                    <a:pt x="956" y="110"/>
                  </a:lnTo>
                  <a:lnTo>
                    <a:pt x="958" y="110"/>
                  </a:lnTo>
                  <a:lnTo>
                    <a:pt x="958" y="111"/>
                  </a:lnTo>
                  <a:lnTo>
                    <a:pt x="959" y="110"/>
                  </a:lnTo>
                  <a:lnTo>
                    <a:pt x="959" y="111"/>
                  </a:lnTo>
                  <a:lnTo>
                    <a:pt x="961" y="111"/>
                  </a:lnTo>
                  <a:lnTo>
                    <a:pt x="961" y="111"/>
                  </a:lnTo>
                  <a:lnTo>
                    <a:pt x="959" y="111"/>
                  </a:lnTo>
                  <a:lnTo>
                    <a:pt x="959" y="111"/>
                  </a:lnTo>
                  <a:lnTo>
                    <a:pt x="958" y="111"/>
                  </a:lnTo>
                  <a:lnTo>
                    <a:pt x="956" y="111"/>
                  </a:lnTo>
                  <a:lnTo>
                    <a:pt x="956" y="113"/>
                  </a:lnTo>
                  <a:lnTo>
                    <a:pt x="955" y="111"/>
                  </a:lnTo>
                  <a:lnTo>
                    <a:pt x="953" y="111"/>
                  </a:lnTo>
                  <a:lnTo>
                    <a:pt x="952" y="111"/>
                  </a:lnTo>
                  <a:lnTo>
                    <a:pt x="952" y="111"/>
                  </a:lnTo>
                  <a:lnTo>
                    <a:pt x="950" y="111"/>
                  </a:lnTo>
                  <a:lnTo>
                    <a:pt x="949" y="111"/>
                  </a:lnTo>
                  <a:lnTo>
                    <a:pt x="947" y="111"/>
                  </a:lnTo>
                  <a:lnTo>
                    <a:pt x="945" y="111"/>
                  </a:lnTo>
                  <a:lnTo>
                    <a:pt x="944" y="111"/>
                  </a:lnTo>
                  <a:lnTo>
                    <a:pt x="942" y="111"/>
                  </a:lnTo>
                  <a:lnTo>
                    <a:pt x="939" y="111"/>
                  </a:lnTo>
                  <a:lnTo>
                    <a:pt x="938" y="111"/>
                  </a:lnTo>
                  <a:lnTo>
                    <a:pt x="933" y="113"/>
                  </a:lnTo>
                  <a:lnTo>
                    <a:pt x="932" y="113"/>
                  </a:lnTo>
                  <a:lnTo>
                    <a:pt x="930" y="113"/>
                  </a:lnTo>
                  <a:lnTo>
                    <a:pt x="928" y="113"/>
                  </a:lnTo>
                  <a:lnTo>
                    <a:pt x="928" y="114"/>
                  </a:lnTo>
                  <a:lnTo>
                    <a:pt x="928" y="116"/>
                  </a:lnTo>
                  <a:lnTo>
                    <a:pt x="928" y="117"/>
                  </a:lnTo>
                  <a:lnTo>
                    <a:pt x="930" y="117"/>
                  </a:lnTo>
                  <a:lnTo>
                    <a:pt x="930" y="119"/>
                  </a:lnTo>
                  <a:lnTo>
                    <a:pt x="932" y="119"/>
                  </a:lnTo>
                  <a:lnTo>
                    <a:pt x="932" y="121"/>
                  </a:lnTo>
                  <a:lnTo>
                    <a:pt x="933" y="121"/>
                  </a:lnTo>
                  <a:lnTo>
                    <a:pt x="935" y="121"/>
                  </a:lnTo>
                  <a:lnTo>
                    <a:pt x="936" y="122"/>
                  </a:lnTo>
                  <a:lnTo>
                    <a:pt x="939" y="122"/>
                  </a:lnTo>
                  <a:lnTo>
                    <a:pt x="941" y="122"/>
                  </a:lnTo>
                  <a:lnTo>
                    <a:pt x="944" y="122"/>
                  </a:lnTo>
                  <a:lnTo>
                    <a:pt x="945" y="122"/>
                  </a:lnTo>
                  <a:lnTo>
                    <a:pt x="947" y="122"/>
                  </a:lnTo>
                  <a:lnTo>
                    <a:pt x="949" y="122"/>
                  </a:lnTo>
                  <a:lnTo>
                    <a:pt x="949" y="124"/>
                  </a:lnTo>
                  <a:lnTo>
                    <a:pt x="949" y="125"/>
                  </a:lnTo>
                  <a:lnTo>
                    <a:pt x="949" y="127"/>
                  </a:lnTo>
                  <a:lnTo>
                    <a:pt x="949" y="128"/>
                  </a:lnTo>
                  <a:lnTo>
                    <a:pt x="950" y="128"/>
                  </a:lnTo>
                  <a:lnTo>
                    <a:pt x="950" y="130"/>
                  </a:lnTo>
                  <a:lnTo>
                    <a:pt x="952" y="130"/>
                  </a:lnTo>
                  <a:lnTo>
                    <a:pt x="952" y="130"/>
                  </a:lnTo>
                  <a:lnTo>
                    <a:pt x="953" y="130"/>
                  </a:lnTo>
                  <a:lnTo>
                    <a:pt x="955" y="130"/>
                  </a:lnTo>
                  <a:lnTo>
                    <a:pt x="958" y="130"/>
                  </a:lnTo>
                  <a:lnTo>
                    <a:pt x="959" y="130"/>
                  </a:lnTo>
                  <a:lnTo>
                    <a:pt x="961" y="130"/>
                  </a:lnTo>
                  <a:lnTo>
                    <a:pt x="961" y="128"/>
                  </a:lnTo>
                  <a:lnTo>
                    <a:pt x="962" y="128"/>
                  </a:lnTo>
                  <a:lnTo>
                    <a:pt x="962" y="130"/>
                  </a:lnTo>
                  <a:lnTo>
                    <a:pt x="964" y="130"/>
                  </a:lnTo>
                  <a:lnTo>
                    <a:pt x="966" y="130"/>
                  </a:lnTo>
                  <a:lnTo>
                    <a:pt x="966" y="128"/>
                  </a:lnTo>
                  <a:lnTo>
                    <a:pt x="967" y="128"/>
                  </a:lnTo>
                  <a:lnTo>
                    <a:pt x="969" y="128"/>
                  </a:lnTo>
                  <a:lnTo>
                    <a:pt x="970" y="128"/>
                  </a:lnTo>
                  <a:lnTo>
                    <a:pt x="972" y="128"/>
                  </a:lnTo>
                  <a:lnTo>
                    <a:pt x="973" y="127"/>
                  </a:lnTo>
                  <a:lnTo>
                    <a:pt x="976" y="127"/>
                  </a:lnTo>
                  <a:lnTo>
                    <a:pt x="978" y="127"/>
                  </a:lnTo>
                  <a:lnTo>
                    <a:pt x="979" y="125"/>
                  </a:lnTo>
                  <a:lnTo>
                    <a:pt x="981" y="125"/>
                  </a:lnTo>
                  <a:lnTo>
                    <a:pt x="983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7" y="124"/>
                  </a:lnTo>
                  <a:lnTo>
                    <a:pt x="989" y="124"/>
                  </a:lnTo>
                  <a:lnTo>
                    <a:pt x="989" y="122"/>
                  </a:lnTo>
                  <a:lnTo>
                    <a:pt x="989" y="122"/>
                  </a:lnTo>
                  <a:lnTo>
                    <a:pt x="989" y="121"/>
                  </a:lnTo>
                  <a:lnTo>
                    <a:pt x="990" y="121"/>
                  </a:lnTo>
                  <a:lnTo>
                    <a:pt x="990" y="119"/>
                  </a:lnTo>
                  <a:lnTo>
                    <a:pt x="992" y="119"/>
                  </a:lnTo>
                  <a:lnTo>
                    <a:pt x="992" y="121"/>
                  </a:lnTo>
                  <a:lnTo>
                    <a:pt x="993" y="121"/>
                  </a:lnTo>
                  <a:lnTo>
                    <a:pt x="993" y="122"/>
                  </a:lnTo>
                  <a:lnTo>
                    <a:pt x="995" y="122"/>
                  </a:lnTo>
                  <a:lnTo>
                    <a:pt x="996" y="122"/>
                  </a:lnTo>
                  <a:lnTo>
                    <a:pt x="998" y="124"/>
                  </a:lnTo>
                  <a:lnTo>
                    <a:pt x="1000" y="124"/>
                  </a:lnTo>
                  <a:lnTo>
                    <a:pt x="1000" y="125"/>
                  </a:lnTo>
                  <a:lnTo>
                    <a:pt x="1001" y="125"/>
                  </a:lnTo>
                  <a:lnTo>
                    <a:pt x="1003" y="125"/>
                  </a:lnTo>
                  <a:lnTo>
                    <a:pt x="1004" y="125"/>
                  </a:lnTo>
                  <a:lnTo>
                    <a:pt x="1006" y="125"/>
                  </a:lnTo>
                  <a:lnTo>
                    <a:pt x="1007" y="125"/>
                  </a:lnTo>
                  <a:lnTo>
                    <a:pt x="1007" y="127"/>
                  </a:lnTo>
                  <a:lnTo>
                    <a:pt x="1009" y="127"/>
                  </a:lnTo>
                  <a:lnTo>
                    <a:pt x="1010" y="127"/>
                  </a:lnTo>
                  <a:lnTo>
                    <a:pt x="1012" y="127"/>
                  </a:lnTo>
                  <a:lnTo>
                    <a:pt x="1013" y="127"/>
                  </a:lnTo>
                  <a:lnTo>
                    <a:pt x="1015" y="127"/>
                  </a:lnTo>
                  <a:lnTo>
                    <a:pt x="1015" y="125"/>
                  </a:lnTo>
                  <a:lnTo>
                    <a:pt x="1017" y="125"/>
                  </a:lnTo>
                  <a:lnTo>
                    <a:pt x="1018" y="125"/>
                  </a:lnTo>
                  <a:lnTo>
                    <a:pt x="1020" y="125"/>
                  </a:lnTo>
                  <a:lnTo>
                    <a:pt x="1021" y="125"/>
                  </a:lnTo>
                  <a:lnTo>
                    <a:pt x="1021" y="124"/>
                  </a:lnTo>
                  <a:lnTo>
                    <a:pt x="1021" y="122"/>
                  </a:lnTo>
                  <a:lnTo>
                    <a:pt x="1020" y="122"/>
                  </a:lnTo>
                  <a:lnTo>
                    <a:pt x="1020" y="121"/>
                  </a:lnTo>
                  <a:lnTo>
                    <a:pt x="1020" y="119"/>
                  </a:lnTo>
                  <a:lnTo>
                    <a:pt x="1018" y="119"/>
                  </a:lnTo>
                  <a:lnTo>
                    <a:pt x="1017" y="119"/>
                  </a:lnTo>
                  <a:lnTo>
                    <a:pt x="1017" y="121"/>
                  </a:lnTo>
                  <a:lnTo>
                    <a:pt x="1015" y="121"/>
                  </a:lnTo>
                  <a:lnTo>
                    <a:pt x="1013" y="121"/>
                  </a:lnTo>
                  <a:lnTo>
                    <a:pt x="1012" y="121"/>
                  </a:lnTo>
                  <a:lnTo>
                    <a:pt x="1012" y="119"/>
                  </a:lnTo>
                  <a:lnTo>
                    <a:pt x="1010" y="117"/>
                  </a:lnTo>
                  <a:lnTo>
                    <a:pt x="1012" y="117"/>
                  </a:lnTo>
                  <a:lnTo>
                    <a:pt x="1013" y="119"/>
                  </a:lnTo>
                  <a:lnTo>
                    <a:pt x="1015" y="119"/>
                  </a:lnTo>
                  <a:lnTo>
                    <a:pt x="1017" y="119"/>
                  </a:lnTo>
                  <a:lnTo>
                    <a:pt x="1017" y="117"/>
                  </a:lnTo>
                  <a:lnTo>
                    <a:pt x="1015" y="116"/>
                  </a:lnTo>
                  <a:lnTo>
                    <a:pt x="1017" y="116"/>
                  </a:lnTo>
                  <a:lnTo>
                    <a:pt x="1018" y="116"/>
                  </a:lnTo>
                  <a:lnTo>
                    <a:pt x="1020" y="116"/>
                  </a:lnTo>
                  <a:lnTo>
                    <a:pt x="1020" y="117"/>
                  </a:lnTo>
                  <a:lnTo>
                    <a:pt x="1021" y="117"/>
                  </a:lnTo>
                  <a:lnTo>
                    <a:pt x="1023" y="117"/>
                  </a:lnTo>
                  <a:lnTo>
                    <a:pt x="1023" y="116"/>
                  </a:lnTo>
                  <a:lnTo>
                    <a:pt x="1024" y="117"/>
                  </a:lnTo>
                  <a:lnTo>
                    <a:pt x="1026" y="117"/>
                  </a:lnTo>
                  <a:lnTo>
                    <a:pt x="1026" y="117"/>
                  </a:lnTo>
                  <a:lnTo>
                    <a:pt x="1026" y="116"/>
                  </a:lnTo>
                  <a:lnTo>
                    <a:pt x="1026" y="114"/>
                  </a:lnTo>
                  <a:lnTo>
                    <a:pt x="1026" y="114"/>
                  </a:lnTo>
                  <a:lnTo>
                    <a:pt x="1026" y="113"/>
                  </a:lnTo>
                  <a:lnTo>
                    <a:pt x="1024" y="113"/>
                  </a:lnTo>
                  <a:lnTo>
                    <a:pt x="1023" y="113"/>
                  </a:lnTo>
                  <a:lnTo>
                    <a:pt x="1023" y="111"/>
                  </a:lnTo>
                  <a:lnTo>
                    <a:pt x="1021" y="111"/>
                  </a:lnTo>
                  <a:lnTo>
                    <a:pt x="1020" y="111"/>
                  </a:lnTo>
                  <a:lnTo>
                    <a:pt x="1018" y="111"/>
                  </a:lnTo>
                  <a:lnTo>
                    <a:pt x="1017" y="111"/>
                  </a:lnTo>
                  <a:lnTo>
                    <a:pt x="1015" y="111"/>
                  </a:lnTo>
                  <a:lnTo>
                    <a:pt x="1013" y="111"/>
                  </a:lnTo>
                  <a:lnTo>
                    <a:pt x="1013" y="110"/>
                  </a:lnTo>
                  <a:lnTo>
                    <a:pt x="1012" y="110"/>
                  </a:lnTo>
                  <a:lnTo>
                    <a:pt x="1010" y="110"/>
                  </a:lnTo>
                  <a:lnTo>
                    <a:pt x="1010" y="108"/>
                  </a:lnTo>
                  <a:lnTo>
                    <a:pt x="1009" y="108"/>
                  </a:lnTo>
                  <a:lnTo>
                    <a:pt x="1007" y="107"/>
                  </a:lnTo>
                  <a:lnTo>
                    <a:pt x="1004" y="105"/>
                  </a:lnTo>
                  <a:lnTo>
                    <a:pt x="1004" y="104"/>
                  </a:lnTo>
                  <a:lnTo>
                    <a:pt x="1006" y="104"/>
                  </a:lnTo>
                  <a:lnTo>
                    <a:pt x="1006" y="102"/>
                  </a:lnTo>
                  <a:lnTo>
                    <a:pt x="1007" y="102"/>
                  </a:lnTo>
                  <a:lnTo>
                    <a:pt x="1007" y="100"/>
                  </a:lnTo>
                  <a:lnTo>
                    <a:pt x="1007" y="99"/>
                  </a:lnTo>
                  <a:lnTo>
                    <a:pt x="1006" y="99"/>
                  </a:lnTo>
                  <a:lnTo>
                    <a:pt x="1006" y="97"/>
                  </a:lnTo>
                  <a:lnTo>
                    <a:pt x="1004" y="97"/>
                  </a:lnTo>
                  <a:lnTo>
                    <a:pt x="1004" y="96"/>
                  </a:lnTo>
                  <a:lnTo>
                    <a:pt x="1003" y="94"/>
                  </a:lnTo>
                  <a:lnTo>
                    <a:pt x="1004" y="94"/>
                  </a:lnTo>
                  <a:lnTo>
                    <a:pt x="1003" y="93"/>
                  </a:lnTo>
                  <a:lnTo>
                    <a:pt x="1003" y="91"/>
                  </a:lnTo>
                  <a:lnTo>
                    <a:pt x="1003" y="90"/>
                  </a:lnTo>
                  <a:lnTo>
                    <a:pt x="1001" y="90"/>
                  </a:lnTo>
                  <a:lnTo>
                    <a:pt x="1001" y="88"/>
                  </a:lnTo>
                  <a:lnTo>
                    <a:pt x="1001" y="86"/>
                  </a:lnTo>
                  <a:lnTo>
                    <a:pt x="1000" y="86"/>
                  </a:lnTo>
                  <a:lnTo>
                    <a:pt x="1000" y="85"/>
                  </a:lnTo>
                  <a:lnTo>
                    <a:pt x="998" y="85"/>
                  </a:lnTo>
                  <a:lnTo>
                    <a:pt x="996" y="85"/>
                  </a:lnTo>
                  <a:lnTo>
                    <a:pt x="996" y="83"/>
                  </a:lnTo>
                  <a:lnTo>
                    <a:pt x="995" y="83"/>
                  </a:lnTo>
                  <a:lnTo>
                    <a:pt x="993" y="83"/>
                  </a:lnTo>
                  <a:lnTo>
                    <a:pt x="993" y="85"/>
                  </a:lnTo>
                  <a:lnTo>
                    <a:pt x="992" y="83"/>
                  </a:lnTo>
                  <a:lnTo>
                    <a:pt x="990" y="83"/>
                  </a:lnTo>
                  <a:lnTo>
                    <a:pt x="989" y="83"/>
                  </a:lnTo>
                  <a:lnTo>
                    <a:pt x="989" y="82"/>
                  </a:lnTo>
                  <a:lnTo>
                    <a:pt x="989" y="82"/>
                  </a:lnTo>
                  <a:lnTo>
                    <a:pt x="989" y="83"/>
                  </a:lnTo>
                  <a:lnTo>
                    <a:pt x="989" y="85"/>
                  </a:lnTo>
                  <a:lnTo>
                    <a:pt x="989" y="86"/>
                  </a:lnTo>
                  <a:lnTo>
                    <a:pt x="989" y="88"/>
                  </a:lnTo>
                  <a:lnTo>
                    <a:pt x="989" y="90"/>
                  </a:lnTo>
                  <a:lnTo>
                    <a:pt x="989" y="91"/>
                  </a:lnTo>
                  <a:lnTo>
                    <a:pt x="989" y="93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6"/>
                  </a:lnTo>
                  <a:lnTo>
                    <a:pt x="990" y="96"/>
                  </a:lnTo>
                  <a:lnTo>
                    <a:pt x="990" y="97"/>
                  </a:lnTo>
                  <a:lnTo>
                    <a:pt x="989" y="97"/>
                  </a:lnTo>
                  <a:lnTo>
                    <a:pt x="989" y="99"/>
                  </a:lnTo>
                  <a:lnTo>
                    <a:pt x="989" y="99"/>
                  </a:lnTo>
                  <a:lnTo>
                    <a:pt x="987" y="99"/>
                  </a:lnTo>
                  <a:lnTo>
                    <a:pt x="986" y="99"/>
                  </a:lnTo>
                  <a:lnTo>
                    <a:pt x="986" y="97"/>
                  </a:lnTo>
                  <a:lnTo>
                    <a:pt x="986" y="96"/>
                  </a:lnTo>
                  <a:lnTo>
                    <a:pt x="986" y="94"/>
                  </a:lnTo>
                  <a:lnTo>
                    <a:pt x="984" y="94"/>
                  </a:lnTo>
                  <a:lnTo>
                    <a:pt x="984" y="93"/>
                  </a:lnTo>
                  <a:lnTo>
                    <a:pt x="984" y="91"/>
                  </a:lnTo>
                  <a:lnTo>
                    <a:pt x="986" y="91"/>
                  </a:lnTo>
                  <a:lnTo>
                    <a:pt x="986" y="90"/>
                  </a:lnTo>
                  <a:lnTo>
                    <a:pt x="984" y="90"/>
                  </a:lnTo>
                  <a:lnTo>
                    <a:pt x="983" y="90"/>
                  </a:lnTo>
                  <a:lnTo>
                    <a:pt x="983" y="88"/>
                  </a:lnTo>
                  <a:lnTo>
                    <a:pt x="981" y="88"/>
                  </a:lnTo>
                  <a:lnTo>
                    <a:pt x="979" y="86"/>
                  </a:lnTo>
                  <a:lnTo>
                    <a:pt x="978" y="86"/>
                  </a:lnTo>
                  <a:lnTo>
                    <a:pt x="976" y="86"/>
                  </a:lnTo>
                  <a:lnTo>
                    <a:pt x="975" y="86"/>
                  </a:lnTo>
                  <a:lnTo>
                    <a:pt x="975" y="88"/>
                  </a:lnTo>
                  <a:lnTo>
                    <a:pt x="976" y="88"/>
                  </a:lnTo>
                  <a:lnTo>
                    <a:pt x="976" y="90"/>
                  </a:lnTo>
                  <a:lnTo>
                    <a:pt x="978" y="90"/>
                  </a:lnTo>
                  <a:lnTo>
                    <a:pt x="978" y="91"/>
                  </a:lnTo>
                  <a:lnTo>
                    <a:pt x="976" y="91"/>
                  </a:lnTo>
                  <a:lnTo>
                    <a:pt x="975" y="91"/>
                  </a:lnTo>
                  <a:lnTo>
                    <a:pt x="975" y="90"/>
                  </a:lnTo>
                  <a:lnTo>
                    <a:pt x="973" y="90"/>
                  </a:lnTo>
                  <a:lnTo>
                    <a:pt x="972" y="91"/>
                  </a:lnTo>
                  <a:lnTo>
                    <a:pt x="970" y="91"/>
                  </a:lnTo>
                  <a:lnTo>
                    <a:pt x="970" y="93"/>
                  </a:lnTo>
                  <a:lnTo>
                    <a:pt x="969" y="93"/>
                  </a:lnTo>
                  <a:lnTo>
                    <a:pt x="970" y="91"/>
                  </a:lnTo>
                  <a:lnTo>
                    <a:pt x="969" y="91"/>
                  </a:lnTo>
                  <a:lnTo>
                    <a:pt x="967" y="93"/>
                  </a:lnTo>
                  <a:lnTo>
                    <a:pt x="967" y="94"/>
                  </a:lnTo>
                  <a:lnTo>
                    <a:pt x="966" y="94"/>
                  </a:lnTo>
                  <a:lnTo>
                    <a:pt x="966" y="93"/>
                  </a:lnTo>
                  <a:lnTo>
                    <a:pt x="967" y="93"/>
                  </a:lnTo>
                  <a:lnTo>
                    <a:pt x="967" y="91"/>
                  </a:lnTo>
                  <a:lnTo>
                    <a:pt x="969" y="91"/>
                  </a:lnTo>
                  <a:lnTo>
                    <a:pt x="970" y="90"/>
                  </a:lnTo>
                  <a:lnTo>
                    <a:pt x="970" y="88"/>
                  </a:lnTo>
                  <a:lnTo>
                    <a:pt x="969" y="88"/>
                  </a:lnTo>
                  <a:lnTo>
                    <a:pt x="967" y="88"/>
                  </a:lnTo>
                  <a:lnTo>
                    <a:pt x="967" y="86"/>
                  </a:lnTo>
                  <a:lnTo>
                    <a:pt x="966" y="86"/>
                  </a:lnTo>
                  <a:lnTo>
                    <a:pt x="964" y="86"/>
                  </a:lnTo>
                  <a:lnTo>
                    <a:pt x="962" y="86"/>
                  </a:lnTo>
                  <a:lnTo>
                    <a:pt x="961" y="86"/>
                  </a:lnTo>
                  <a:lnTo>
                    <a:pt x="959" y="86"/>
                  </a:lnTo>
                  <a:lnTo>
                    <a:pt x="958" y="88"/>
                  </a:lnTo>
                  <a:lnTo>
                    <a:pt x="958" y="90"/>
                  </a:lnTo>
                  <a:lnTo>
                    <a:pt x="956" y="90"/>
                  </a:lnTo>
                  <a:lnTo>
                    <a:pt x="955" y="90"/>
                  </a:lnTo>
                  <a:lnTo>
                    <a:pt x="953" y="90"/>
                  </a:lnTo>
                  <a:lnTo>
                    <a:pt x="953" y="88"/>
                  </a:lnTo>
                  <a:lnTo>
                    <a:pt x="955" y="88"/>
                  </a:lnTo>
                  <a:lnTo>
                    <a:pt x="955" y="86"/>
                  </a:lnTo>
                  <a:lnTo>
                    <a:pt x="956" y="86"/>
                  </a:lnTo>
                  <a:lnTo>
                    <a:pt x="956" y="85"/>
                  </a:lnTo>
                  <a:lnTo>
                    <a:pt x="956" y="83"/>
                  </a:lnTo>
                  <a:lnTo>
                    <a:pt x="955" y="83"/>
                  </a:lnTo>
                  <a:lnTo>
                    <a:pt x="953" y="82"/>
                  </a:lnTo>
                  <a:lnTo>
                    <a:pt x="952" y="83"/>
                  </a:lnTo>
                  <a:lnTo>
                    <a:pt x="952" y="83"/>
                  </a:lnTo>
                  <a:lnTo>
                    <a:pt x="950" y="83"/>
                  </a:lnTo>
                  <a:lnTo>
                    <a:pt x="949" y="83"/>
                  </a:lnTo>
                  <a:lnTo>
                    <a:pt x="949" y="85"/>
                  </a:lnTo>
                  <a:lnTo>
                    <a:pt x="947" y="85"/>
                  </a:lnTo>
                  <a:lnTo>
                    <a:pt x="945" y="85"/>
                  </a:lnTo>
                  <a:lnTo>
                    <a:pt x="944" y="85"/>
                  </a:lnTo>
                  <a:lnTo>
                    <a:pt x="942" y="85"/>
                  </a:lnTo>
                  <a:lnTo>
                    <a:pt x="941" y="86"/>
                  </a:lnTo>
                  <a:lnTo>
                    <a:pt x="939" y="86"/>
                  </a:lnTo>
                  <a:moveTo>
                    <a:pt x="925" y="100"/>
                  </a:moveTo>
                  <a:lnTo>
                    <a:pt x="924" y="99"/>
                  </a:lnTo>
                  <a:lnTo>
                    <a:pt x="924" y="100"/>
                  </a:lnTo>
                  <a:lnTo>
                    <a:pt x="925" y="100"/>
                  </a:lnTo>
                  <a:moveTo>
                    <a:pt x="2681" y="108"/>
                  </a:moveTo>
                  <a:lnTo>
                    <a:pt x="2680" y="108"/>
                  </a:lnTo>
                  <a:lnTo>
                    <a:pt x="2680" y="110"/>
                  </a:lnTo>
                  <a:lnTo>
                    <a:pt x="2678" y="108"/>
                  </a:lnTo>
                  <a:lnTo>
                    <a:pt x="2678" y="110"/>
                  </a:lnTo>
                  <a:lnTo>
                    <a:pt x="2678" y="111"/>
                  </a:lnTo>
                  <a:lnTo>
                    <a:pt x="2680" y="111"/>
                  </a:lnTo>
                  <a:lnTo>
                    <a:pt x="2681" y="110"/>
                  </a:lnTo>
                  <a:lnTo>
                    <a:pt x="2681" y="108"/>
                  </a:lnTo>
                  <a:moveTo>
                    <a:pt x="976" y="139"/>
                  </a:moveTo>
                  <a:lnTo>
                    <a:pt x="976" y="141"/>
                  </a:lnTo>
                  <a:lnTo>
                    <a:pt x="978" y="141"/>
                  </a:lnTo>
                  <a:lnTo>
                    <a:pt x="976" y="139"/>
                  </a:lnTo>
                  <a:moveTo>
                    <a:pt x="1054" y="131"/>
                  </a:moveTo>
                  <a:lnTo>
                    <a:pt x="1052" y="133"/>
                  </a:lnTo>
                  <a:lnTo>
                    <a:pt x="1054" y="133"/>
                  </a:lnTo>
                  <a:lnTo>
                    <a:pt x="1054" y="131"/>
                  </a:lnTo>
                  <a:moveTo>
                    <a:pt x="1065" y="124"/>
                  </a:moveTo>
                  <a:lnTo>
                    <a:pt x="1065" y="125"/>
                  </a:lnTo>
                  <a:lnTo>
                    <a:pt x="1065" y="127"/>
                  </a:lnTo>
                  <a:lnTo>
                    <a:pt x="1066" y="127"/>
                  </a:lnTo>
                  <a:lnTo>
                    <a:pt x="1068" y="127"/>
                  </a:lnTo>
                  <a:lnTo>
                    <a:pt x="1068" y="125"/>
                  </a:lnTo>
                  <a:lnTo>
                    <a:pt x="1068" y="124"/>
                  </a:lnTo>
                  <a:lnTo>
                    <a:pt x="1066" y="124"/>
                  </a:lnTo>
                  <a:lnTo>
                    <a:pt x="1065" y="124"/>
                  </a:lnTo>
                  <a:moveTo>
                    <a:pt x="976" y="133"/>
                  </a:moveTo>
                  <a:lnTo>
                    <a:pt x="978" y="133"/>
                  </a:lnTo>
                  <a:lnTo>
                    <a:pt x="978" y="131"/>
                  </a:lnTo>
                  <a:lnTo>
                    <a:pt x="976" y="131"/>
                  </a:lnTo>
                  <a:lnTo>
                    <a:pt x="976" y="133"/>
                  </a:lnTo>
                  <a:moveTo>
                    <a:pt x="573" y="107"/>
                  </a:moveTo>
                  <a:lnTo>
                    <a:pt x="574" y="107"/>
                  </a:lnTo>
                  <a:lnTo>
                    <a:pt x="577" y="107"/>
                  </a:lnTo>
                  <a:lnTo>
                    <a:pt x="577" y="105"/>
                  </a:lnTo>
                  <a:lnTo>
                    <a:pt x="580" y="105"/>
                  </a:lnTo>
                  <a:lnTo>
                    <a:pt x="580" y="105"/>
                  </a:lnTo>
                  <a:lnTo>
                    <a:pt x="583" y="105"/>
                  </a:lnTo>
                  <a:lnTo>
                    <a:pt x="585" y="105"/>
                  </a:lnTo>
                  <a:lnTo>
                    <a:pt x="587" y="104"/>
                  </a:lnTo>
                  <a:lnTo>
                    <a:pt x="588" y="104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7" y="100"/>
                  </a:lnTo>
                  <a:lnTo>
                    <a:pt x="585" y="99"/>
                  </a:lnTo>
                  <a:lnTo>
                    <a:pt x="583" y="100"/>
                  </a:lnTo>
                  <a:lnTo>
                    <a:pt x="582" y="100"/>
                  </a:lnTo>
                  <a:lnTo>
                    <a:pt x="580" y="100"/>
                  </a:lnTo>
                  <a:lnTo>
                    <a:pt x="580" y="100"/>
                  </a:lnTo>
                  <a:lnTo>
                    <a:pt x="579" y="100"/>
                  </a:lnTo>
                  <a:lnTo>
                    <a:pt x="576" y="104"/>
                  </a:lnTo>
                  <a:lnTo>
                    <a:pt x="571" y="105"/>
                  </a:lnTo>
                  <a:lnTo>
                    <a:pt x="573" y="105"/>
                  </a:lnTo>
                  <a:lnTo>
                    <a:pt x="573" y="107"/>
                  </a:lnTo>
                  <a:moveTo>
                    <a:pt x="3574" y="104"/>
                  </a:moveTo>
                  <a:lnTo>
                    <a:pt x="3575" y="104"/>
                  </a:lnTo>
                  <a:lnTo>
                    <a:pt x="3577" y="105"/>
                  </a:lnTo>
                  <a:lnTo>
                    <a:pt x="3579" y="105"/>
                  </a:lnTo>
                  <a:lnTo>
                    <a:pt x="3580" y="105"/>
                  </a:lnTo>
                  <a:lnTo>
                    <a:pt x="3582" y="107"/>
                  </a:lnTo>
                  <a:lnTo>
                    <a:pt x="3583" y="107"/>
                  </a:lnTo>
                  <a:lnTo>
                    <a:pt x="3585" y="107"/>
                  </a:lnTo>
                  <a:lnTo>
                    <a:pt x="3586" y="107"/>
                  </a:lnTo>
                  <a:lnTo>
                    <a:pt x="3588" y="107"/>
                  </a:lnTo>
                  <a:lnTo>
                    <a:pt x="3588" y="105"/>
                  </a:lnTo>
                  <a:lnTo>
                    <a:pt x="3580" y="104"/>
                  </a:lnTo>
                  <a:lnTo>
                    <a:pt x="3572" y="100"/>
                  </a:lnTo>
                  <a:lnTo>
                    <a:pt x="3572" y="102"/>
                  </a:lnTo>
                  <a:lnTo>
                    <a:pt x="3574" y="102"/>
                  </a:lnTo>
                  <a:lnTo>
                    <a:pt x="3574" y="104"/>
                  </a:lnTo>
                  <a:moveTo>
                    <a:pt x="1295" y="102"/>
                  </a:moveTo>
                  <a:lnTo>
                    <a:pt x="1295" y="104"/>
                  </a:lnTo>
                  <a:lnTo>
                    <a:pt x="1295" y="105"/>
                  </a:lnTo>
                  <a:lnTo>
                    <a:pt x="1297" y="105"/>
                  </a:lnTo>
                  <a:lnTo>
                    <a:pt x="1298" y="105"/>
                  </a:lnTo>
                  <a:lnTo>
                    <a:pt x="1298" y="104"/>
                  </a:lnTo>
                  <a:lnTo>
                    <a:pt x="1297" y="104"/>
                  </a:lnTo>
                  <a:lnTo>
                    <a:pt x="1295" y="102"/>
                  </a:lnTo>
                  <a:moveTo>
                    <a:pt x="1306" y="104"/>
                  </a:moveTo>
                  <a:lnTo>
                    <a:pt x="1306" y="102"/>
                  </a:lnTo>
                  <a:lnTo>
                    <a:pt x="1307" y="102"/>
                  </a:lnTo>
                  <a:lnTo>
                    <a:pt x="1306" y="100"/>
                  </a:lnTo>
                  <a:lnTo>
                    <a:pt x="1304" y="102"/>
                  </a:lnTo>
                  <a:lnTo>
                    <a:pt x="1304" y="104"/>
                  </a:lnTo>
                  <a:lnTo>
                    <a:pt x="1306" y="105"/>
                  </a:lnTo>
                  <a:lnTo>
                    <a:pt x="1307" y="105"/>
                  </a:lnTo>
                  <a:lnTo>
                    <a:pt x="1307" y="104"/>
                  </a:lnTo>
                  <a:lnTo>
                    <a:pt x="1306" y="104"/>
                  </a:lnTo>
                  <a:moveTo>
                    <a:pt x="933" y="74"/>
                  </a:moveTo>
                  <a:lnTo>
                    <a:pt x="932" y="74"/>
                  </a:lnTo>
                  <a:lnTo>
                    <a:pt x="932" y="76"/>
                  </a:lnTo>
                  <a:lnTo>
                    <a:pt x="933" y="76"/>
                  </a:lnTo>
                  <a:lnTo>
                    <a:pt x="933" y="74"/>
                  </a:lnTo>
                  <a:moveTo>
                    <a:pt x="891" y="97"/>
                  </a:moveTo>
                  <a:lnTo>
                    <a:pt x="893" y="97"/>
                  </a:lnTo>
                  <a:lnTo>
                    <a:pt x="894" y="99"/>
                  </a:lnTo>
                  <a:lnTo>
                    <a:pt x="896" y="99"/>
                  </a:lnTo>
                  <a:lnTo>
                    <a:pt x="897" y="100"/>
                  </a:lnTo>
                  <a:lnTo>
                    <a:pt x="897" y="102"/>
                  </a:lnTo>
                  <a:lnTo>
                    <a:pt x="897" y="104"/>
                  </a:lnTo>
                  <a:lnTo>
                    <a:pt x="897" y="105"/>
                  </a:lnTo>
                  <a:lnTo>
                    <a:pt x="899" y="105"/>
                  </a:lnTo>
                  <a:lnTo>
                    <a:pt x="901" y="105"/>
                  </a:lnTo>
                  <a:lnTo>
                    <a:pt x="902" y="104"/>
                  </a:lnTo>
                  <a:lnTo>
                    <a:pt x="904" y="104"/>
                  </a:lnTo>
                  <a:lnTo>
                    <a:pt x="905" y="104"/>
                  </a:lnTo>
                  <a:lnTo>
                    <a:pt x="907" y="102"/>
                  </a:lnTo>
                  <a:lnTo>
                    <a:pt x="908" y="102"/>
                  </a:lnTo>
                  <a:lnTo>
                    <a:pt x="908" y="100"/>
                  </a:lnTo>
                  <a:lnTo>
                    <a:pt x="910" y="100"/>
                  </a:lnTo>
                  <a:lnTo>
                    <a:pt x="910" y="102"/>
                  </a:lnTo>
                  <a:lnTo>
                    <a:pt x="911" y="102"/>
                  </a:lnTo>
                  <a:lnTo>
                    <a:pt x="913" y="102"/>
                  </a:lnTo>
                  <a:lnTo>
                    <a:pt x="914" y="100"/>
                  </a:lnTo>
                  <a:lnTo>
                    <a:pt x="914" y="100"/>
                  </a:lnTo>
                  <a:lnTo>
                    <a:pt x="916" y="99"/>
                  </a:lnTo>
                  <a:lnTo>
                    <a:pt x="916" y="97"/>
                  </a:lnTo>
                  <a:lnTo>
                    <a:pt x="916" y="96"/>
                  </a:lnTo>
                  <a:lnTo>
                    <a:pt x="918" y="96"/>
                  </a:lnTo>
                  <a:lnTo>
                    <a:pt x="919" y="94"/>
                  </a:lnTo>
                  <a:lnTo>
                    <a:pt x="919" y="93"/>
                  </a:lnTo>
                  <a:lnTo>
                    <a:pt x="921" y="94"/>
                  </a:lnTo>
                  <a:lnTo>
                    <a:pt x="922" y="94"/>
                  </a:lnTo>
                  <a:lnTo>
                    <a:pt x="922" y="93"/>
                  </a:lnTo>
                  <a:lnTo>
                    <a:pt x="924" y="93"/>
                  </a:lnTo>
                  <a:lnTo>
                    <a:pt x="925" y="93"/>
                  </a:lnTo>
                  <a:lnTo>
                    <a:pt x="925" y="91"/>
                  </a:lnTo>
                  <a:lnTo>
                    <a:pt x="927" y="91"/>
                  </a:lnTo>
                  <a:lnTo>
                    <a:pt x="927" y="90"/>
                  </a:lnTo>
                  <a:lnTo>
                    <a:pt x="928" y="90"/>
                  </a:lnTo>
                  <a:lnTo>
                    <a:pt x="930" y="88"/>
                  </a:lnTo>
                  <a:lnTo>
                    <a:pt x="932" y="88"/>
                  </a:lnTo>
                  <a:lnTo>
                    <a:pt x="933" y="88"/>
                  </a:lnTo>
                  <a:lnTo>
                    <a:pt x="935" y="86"/>
                  </a:lnTo>
                  <a:lnTo>
                    <a:pt x="936" y="86"/>
                  </a:lnTo>
                  <a:lnTo>
                    <a:pt x="938" y="85"/>
                  </a:lnTo>
                  <a:lnTo>
                    <a:pt x="939" y="85"/>
                  </a:lnTo>
                  <a:lnTo>
                    <a:pt x="941" y="85"/>
                  </a:lnTo>
                  <a:lnTo>
                    <a:pt x="942" y="85"/>
                  </a:lnTo>
                  <a:lnTo>
                    <a:pt x="942" y="83"/>
                  </a:lnTo>
                  <a:lnTo>
                    <a:pt x="944" y="83"/>
                  </a:lnTo>
                  <a:lnTo>
                    <a:pt x="945" y="83"/>
                  </a:lnTo>
                  <a:lnTo>
                    <a:pt x="947" y="83"/>
                  </a:lnTo>
                  <a:lnTo>
                    <a:pt x="949" y="82"/>
                  </a:lnTo>
                  <a:lnTo>
                    <a:pt x="950" y="82"/>
                  </a:lnTo>
                  <a:lnTo>
                    <a:pt x="952" y="82"/>
                  </a:lnTo>
                  <a:lnTo>
                    <a:pt x="952" y="80"/>
                  </a:lnTo>
                  <a:lnTo>
                    <a:pt x="950" y="80"/>
                  </a:lnTo>
                  <a:lnTo>
                    <a:pt x="950" y="79"/>
                  </a:lnTo>
                  <a:lnTo>
                    <a:pt x="949" y="79"/>
                  </a:lnTo>
                  <a:lnTo>
                    <a:pt x="947" y="77"/>
                  </a:lnTo>
                  <a:lnTo>
                    <a:pt x="945" y="77"/>
                  </a:lnTo>
                  <a:lnTo>
                    <a:pt x="945" y="76"/>
                  </a:lnTo>
                  <a:lnTo>
                    <a:pt x="944" y="76"/>
                  </a:lnTo>
                  <a:lnTo>
                    <a:pt x="942" y="74"/>
                  </a:lnTo>
                  <a:lnTo>
                    <a:pt x="941" y="74"/>
                  </a:lnTo>
                  <a:lnTo>
                    <a:pt x="939" y="74"/>
                  </a:lnTo>
                  <a:lnTo>
                    <a:pt x="938" y="74"/>
                  </a:lnTo>
                  <a:lnTo>
                    <a:pt x="936" y="74"/>
                  </a:lnTo>
                  <a:lnTo>
                    <a:pt x="935" y="74"/>
                  </a:lnTo>
                  <a:lnTo>
                    <a:pt x="935" y="76"/>
                  </a:lnTo>
                  <a:lnTo>
                    <a:pt x="933" y="76"/>
                  </a:lnTo>
                  <a:lnTo>
                    <a:pt x="933" y="77"/>
                  </a:lnTo>
                  <a:lnTo>
                    <a:pt x="932" y="77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28" y="74"/>
                  </a:lnTo>
                  <a:lnTo>
                    <a:pt x="927" y="74"/>
                  </a:lnTo>
                  <a:lnTo>
                    <a:pt x="925" y="74"/>
                  </a:lnTo>
                  <a:lnTo>
                    <a:pt x="924" y="74"/>
                  </a:lnTo>
                  <a:lnTo>
                    <a:pt x="924" y="73"/>
                  </a:lnTo>
                  <a:lnTo>
                    <a:pt x="922" y="73"/>
                  </a:lnTo>
                  <a:lnTo>
                    <a:pt x="921" y="73"/>
                  </a:lnTo>
                  <a:lnTo>
                    <a:pt x="919" y="74"/>
                  </a:lnTo>
                  <a:lnTo>
                    <a:pt x="918" y="74"/>
                  </a:lnTo>
                  <a:lnTo>
                    <a:pt x="916" y="74"/>
                  </a:lnTo>
                  <a:lnTo>
                    <a:pt x="914" y="74"/>
                  </a:lnTo>
                  <a:lnTo>
                    <a:pt x="914" y="74"/>
                  </a:lnTo>
                  <a:lnTo>
                    <a:pt x="913" y="74"/>
                  </a:lnTo>
                  <a:lnTo>
                    <a:pt x="911" y="74"/>
                  </a:lnTo>
                  <a:lnTo>
                    <a:pt x="910" y="74"/>
                  </a:lnTo>
                  <a:lnTo>
                    <a:pt x="908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7" y="74"/>
                  </a:lnTo>
                  <a:lnTo>
                    <a:pt x="907" y="76"/>
                  </a:lnTo>
                  <a:lnTo>
                    <a:pt x="907" y="77"/>
                  </a:lnTo>
                  <a:lnTo>
                    <a:pt x="908" y="79"/>
                  </a:lnTo>
                  <a:lnTo>
                    <a:pt x="907" y="79"/>
                  </a:lnTo>
                  <a:lnTo>
                    <a:pt x="907" y="80"/>
                  </a:lnTo>
                  <a:lnTo>
                    <a:pt x="905" y="80"/>
                  </a:lnTo>
                  <a:lnTo>
                    <a:pt x="904" y="82"/>
                  </a:lnTo>
                  <a:lnTo>
                    <a:pt x="902" y="82"/>
                  </a:lnTo>
                  <a:lnTo>
                    <a:pt x="902" y="83"/>
                  </a:lnTo>
                  <a:lnTo>
                    <a:pt x="901" y="83"/>
                  </a:lnTo>
                  <a:lnTo>
                    <a:pt x="901" y="85"/>
                  </a:lnTo>
                  <a:lnTo>
                    <a:pt x="899" y="85"/>
                  </a:lnTo>
                  <a:lnTo>
                    <a:pt x="899" y="86"/>
                  </a:lnTo>
                  <a:lnTo>
                    <a:pt x="897" y="86"/>
                  </a:lnTo>
                  <a:lnTo>
                    <a:pt x="897" y="88"/>
                  </a:lnTo>
                  <a:lnTo>
                    <a:pt x="896" y="88"/>
                  </a:lnTo>
                  <a:lnTo>
                    <a:pt x="896" y="90"/>
                  </a:lnTo>
                  <a:lnTo>
                    <a:pt x="894" y="90"/>
                  </a:lnTo>
                  <a:lnTo>
                    <a:pt x="894" y="91"/>
                  </a:lnTo>
                  <a:lnTo>
                    <a:pt x="893" y="91"/>
                  </a:lnTo>
                  <a:lnTo>
                    <a:pt x="891" y="91"/>
                  </a:lnTo>
                  <a:lnTo>
                    <a:pt x="891" y="93"/>
                  </a:lnTo>
                  <a:lnTo>
                    <a:pt x="890" y="93"/>
                  </a:lnTo>
                  <a:lnTo>
                    <a:pt x="890" y="94"/>
                  </a:lnTo>
                  <a:lnTo>
                    <a:pt x="888" y="94"/>
                  </a:lnTo>
                  <a:lnTo>
                    <a:pt x="888" y="96"/>
                  </a:lnTo>
                  <a:lnTo>
                    <a:pt x="890" y="96"/>
                  </a:lnTo>
                  <a:lnTo>
                    <a:pt x="891" y="97"/>
                  </a:lnTo>
                  <a:moveTo>
                    <a:pt x="2855" y="69"/>
                  </a:moveTo>
                  <a:lnTo>
                    <a:pt x="2855" y="68"/>
                  </a:lnTo>
                  <a:lnTo>
                    <a:pt x="2855" y="66"/>
                  </a:lnTo>
                  <a:lnTo>
                    <a:pt x="2855" y="65"/>
                  </a:lnTo>
                  <a:lnTo>
                    <a:pt x="2856" y="65"/>
                  </a:lnTo>
                  <a:lnTo>
                    <a:pt x="2858" y="65"/>
                  </a:lnTo>
                  <a:lnTo>
                    <a:pt x="2858" y="66"/>
                  </a:lnTo>
                  <a:lnTo>
                    <a:pt x="2859" y="66"/>
                  </a:lnTo>
                  <a:lnTo>
                    <a:pt x="2859" y="65"/>
                  </a:lnTo>
                  <a:lnTo>
                    <a:pt x="2858" y="65"/>
                  </a:lnTo>
                  <a:lnTo>
                    <a:pt x="2858" y="63"/>
                  </a:lnTo>
                  <a:lnTo>
                    <a:pt x="2859" y="62"/>
                  </a:lnTo>
                  <a:lnTo>
                    <a:pt x="2861" y="62"/>
                  </a:lnTo>
                  <a:lnTo>
                    <a:pt x="2862" y="60"/>
                  </a:lnTo>
                  <a:lnTo>
                    <a:pt x="2864" y="60"/>
                  </a:lnTo>
                  <a:lnTo>
                    <a:pt x="2865" y="60"/>
                  </a:lnTo>
                  <a:lnTo>
                    <a:pt x="2867" y="60"/>
                  </a:lnTo>
                  <a:lnTo>
                    <a:pt x="2868" y="60"/>
                  </a:lnTo>
                  <a:lnTo>
                    <a:pt x="2870" y="60"/>
                  </a:lnTo>
                  <a:lnTo>
                    <a:pt x="2870" y="59"/>
                  </a:lnTo>
                  <a:lnTo>
                    <a:pt x="2870" y="57"/>
                  </a:lnTo>
                  <a:lnTo>
                    <a:pt x="2872" y="57"/>
                  </a:lnTo>
                  <a:lnTo>
                    <a:pt x="2873" y="57"/>
                  </a:lnTo>
                  <a:lnTo>
                    <a:pt x="2875" y="57"/>
                  </a:lnTo>
                  <a:lnTo>
                    <a:pt x="2876" y="57"/>
                  </a:lnTo>
                  <a:lnTo>
                    <a:pt x="2876" y="59"/>
                  </a:lnTo>
                  <a:lnTo>
                    <a:pt x="2878" y="59"/>
                  </a:lnTo>
                  <a:lnTo>
                    <a:pt x="2878" y="57"/>
                  </a:lnTo>
                  <a:lnTo>
                    <a:pt x="2879" y="57"/>
                  </a:lnTo>
                  <a:lnTo>
                    <a:pt x="2881" y="57"/>
                  </a:lnTo>
                  <a:lnTo>
                    <a:pt x="2882" y="57"/>
                  </a:lnTo>
                  <a:lnTo>
                    <a:pt x="2884" y="57"/>
                  </a:lnTo>
                  <a:lnTo>
                    <a:pt x="2884" y="57"/>
                  </a:lnTo>
                  <a:lnTo>
                    <a:pt x="2884" y="56"/>
                  </a:lnTo>
                  <a:lnTo>
                    <a:pt x="2885" y="56"/>
                  </a:lnTo>
                  <a:lnTo>
                    <a:pt x="2887" y="56"/>
                  </a:lnTo>
                  <a:lnTo>
                    <a:pt x="2887" y="54"/>
                  </a:lnTo>
                  <a:lnTo>
                    <a:pt x="2890" y="56"/>
                  </a:lnTo>
                  <a:lnTo>
                    <a:pt x="2890" y="54"/>
                  </a:lnTo>
                  <a:lnTo>
                    <a:pt x="2889" y="54"/>
                  </a:lnTo>
                  <a:lnTo>
                    <a:pt x="2887" y="54"/>
                  </a:lnTo>
                  <a:lnTo>
                    <a:pt x="2887" y="52"/>
                  </a:lnTo>
                  <a:lnTo>
                    <a:pt x="2889" y="52"/>
                  </a:lnTo>
                  <a:lnTo>
                    <a:pt x="2890" y="52"/>
                  </a:lnTo>
                  <a:lnTo>
                    <a:pt x="2890" y="51"/>
                  </a:lnTo>
                  <a:lnTo>
                    <a:pt x="2892" y="51"/>
                  </a:lnTo>
                  <a:lnTo>
                    <a:pt x="2893" y="51"/>
                  </a:lnTo>
                  <a:lnTo>
                    <a:pt x="2896" y="51"/>
                  </a:lnTo>
                  <a:lnTo>
                    <a:pt x="2898" y="51"/>
                  </a:lnTo>
                  <a:lnTo>
                    <a:pt x="2899" y="51"/>
                  </a:lnTo>
                  <a:lnTo>
                    <a:pt x="2899" y="52"/>
                  </a:lnTo>
                  <a:lnTo>
                    <a:pt x="2901" y="52"/>
                  </a:lnTo>
                  <a:lnTo>
                    <a:pt x="2902" y="52"/>
                  </a:lnTo>
                  <a:lnTo>
                    <a:pt x="2902" y="54"/>
                  </a:lnTo>
                  <a:lnTo>
                    <a:pt x="2904" y="54"/>
                  </a:lnTo>
                  <a:lnTo>
                    <a:pt x="2904" y="56"/>
                  </a:lnTo>
                  <a:lnTo>
                    <a:pt x="2902" y="56"/>
                  </a:lnTo>
                  <a:lnTo>
                    <a:pt x="2902" y="57"/>
                  </a:lnTo>
                  <a:lnTo>
                    <a:pt x="2901" y="57"/>
                  </a:lnTo>
                  <a:lnTo>
                    <a:pt x="2899" y="59"/>
                  </a:lnTo>
                  <a:lnTo>
                    <a:pt x="2898" y="59"/>
                  </a:lnTo>
                  <a:lnTo>
                    <a:pt x="2896" y="59"/>
                  </a:lnTo>
                  <a:lnTo>
                    <a:pt x="2896" y="60"/>
                  </a:lnTo>
                  <a:lnTo>
                    <a:pt x="2893" y="60"/>
                  </a:lnTo>
                  <a:lnTo>
                    <a:pt x="2892" y="60"/>
                  </a:lnTo>
                  <a:lnTo>
                    <a:pt x="2892" y="62"/>
                  </a:lnTo>
                  <a:lnTo>
                    <a:pt x="2890" y="62"/>
                  </a:lnTo>
                  <a:lnTo>
                    <a:pt x="2889" y="62"/>
                  </a:lnTo>
                  <a:lnTo>
                    <a:pt x="2887" y="62"/>
                  </a:lnTo>
                  <a:lnTo>
                    <a:pt x="2887" y="63"/>
                  </a:lnTo>
                  <a:lnTo>
                    <a:pt x="2885" y="63"/>
                  </a:lnTo>
                  <a:lnTo>
                    <a:pt x="2884" y="63"/>
                  </a:lnTo>
                  <a:lnTo>
                    <a:pt x="2884" y="63"/>
                  </a:lnTo>
                  <a:lnTo>
                    <a:pt x="2882" y="63"/>
                  </a:lnTo>
                  <a:lnTo>
                    <a:pt x="2881" y="65"/>
                  </a:lnTo>
                  <a:lnTo>
                    <a:pt x="2879" y="65"/>
                  </a:lnTo>
                  <a:lnTo>
                    <a:pt x="2879" y="66"/>
                  </a:lnTo>
                  <a:lnTo>
                    <a:pt x="2878" y="66"/>
                  </a:lnTo>
                  <a:lnTo>
                    <a:pt x="2876" y="66"/>
                  </a:lnTo>
                  <a:lnTo>
                    <a:pt x="2876" y="68"/>
                  </a:lnTo>
                  <a:lnTo>
                    <a:pt x="2875" y="68"/>
                  </a:lnTo>
                  <a:lnTo>
                    <a:pt x="2873" y="69"/>
                  </a:lnTo>
                  <a:lnTo>
                    <a:pt x="2875" y="69"/>
                  </a:lnTo>
                  <a:lnTo>
                    <a:pt x="2875" y="71"/>
                  </a:lnTo>
                  <a:lnTo>
                    <a:pt x="2875" y="73"/>
                  </a:lnTo>
                  <a:lnTo>
                    <a:pt x="2873" y="73"/>
                  </a:lnTo>
                  <a:lnTo>
                    <a:pt x="2872" y="73"/>
                  </a:lnTo>
                  <a:lnTo>
                    <a:pt x="2870" y="71"/>
                  </a:lnTo>
                  <a:lnTo>
                    <a:pt x="2870" y="73"/>
                  </a:lnTo>
                  <a:lnTo>
                    <a:pt x="2868" y="73"/>
                  </a:lnTo>
                  <a:lnTo>
                    <a:pt x="2868" y="74"/>
                  </a:lnTo>
                  <a:lnTo>
                    <a:pt x="2870" y="74"/>
                  </a:lnTo>
                  <a:lnTo>
                    <a:pt x="2870" y="74"/>
                  </a:lnTo>
                  <a:lnTo>
                    <a:pt x="2868" y="74"/>
                  </a:lnTo>
                  <a:lnTo>
                    <a:pt x="2870" y="76"/>
                  </a:lnTo>
                  <a:lnTo>
                    <a:pt x="2870" y="77"/>
                  </a:lnTo>
                  <a:lnTo>
                    <a:pt x="2868" y="76"/>
                  </a:lnTo>
                  <a:lnTo>
                    <a:pt x="2867" y="76"/>
                  </a:lnTo>
                  <a:lnTo>
                    <a:pt x="2868" y="77"/>
                  </a:lnTo>
                  <a:lnTo>
                    <a:pt x="2870" y="79"/>
                  </a:lnTo>
                  <a:lnTo>
                    <a:pt x="2868" y="79"/>
                  </a:lnTo>
                  <a:lnTo>
                    <a:pt x="2868" y="80"/>
                  </a:lnTo>
                  <a:lnTo>
                    <a:pt x="2867" y="80"/>
                  </a:lnTo>
                  <a:lnTo>
                    <a:pt x="2867" y="82"/>
                  </a:lnTo>
                  <a:lnTo>
                    <a:pt x="2867" y="83"/>
                  </a:lnTo>
                  <a:lnTo>
                    <a:pt x="2865" y="82"/>
                  </a:lnTo>
                  <a:lnTo>
                    <a:pt x="2865" y="83"/>
                  </a:lnTo>
                  <a:lnTo>
                    <a:pt x="2865" y="85"/>
                  </a:lnTo>
                  <a:lnTo>
                    <a:pt x="2865" y="86"/>
                  </a:lnTo>
                  <a:lnTo>
                    <a:pt x="2865" y="88"/>
                  </a:lnTo>
                  <a:lnTo>
                    <a:pt x="2864" y="88"/>
                  </a:lnTo>
                  <a:lnTo>
                    <a:pt x="2865" y="90"/>
                  </a:lnTo>
                  <a:lnTo>
                    <a:pt x="2864" y="90"/>
                  </a:lnTo>
                  <a:lnTo>
                    <a:pt x="2862" y="90"/>
                  </a:lnTo>
                  <a:lnTo>
                    <a:pt x="2862" y="91"/>
                  </a:lnTo>
                  <a:lnTo>
                    <a:pt x="2864" y="91"/>
                  </a:lnTo>
                  <a:lnTo>
                    <a:pt x="2864" y="93"/>
                  </a:lnTo>
                  <a:lnTo>
                    <a:pt x="2865" y="93"/>
                  </a:lnTo>
                  <a:lnTo>
                    <a:pt x="2865" y="94"/>
                  </a:lnTo>
                  <a:lnTo>
                    <a:pt x="2864" y="94"/>
                  </a:lnTo>
                  <a:lnTo>
                    <a:pt x="2864" y="96"/>
                  </a:lnTo>
                  <a:lnTo>
                    <a:pt x="2865" y="96"/>
                  </a:lnTo>
                  <a:lnTo>
                    <a:pt x="2865" y="97"/>
                  </a:lnTo>
                  <a:lnTo>
                    <a:pt x="2867" y="97"/>
                  </a:lnTo>
                  <a:lnTo>
                    <a:pt x="2867" y="99"/>
                  </a:lnTo>
                  <a:lnTo>
                    <a:pt x="2868" y="99"/>
                  </a:lnTo>
                  <a:lnTo>
                    <a:pt x="2870" y="100"/>
                  </a:lnTo>
                  <a:lnTo>
                    <a:pt x="2872" y="100"/>
                  </a:lnTo>
                  <a:lnTo>
                    <a:pt x="2872" y="102"/>
                  </a:lnTo>
                  <a:lnTo>
                    <a:pt x="2873" y="102"/>
                  </a:lnTo>
                  <a:lnTo>
                    <a:pt x="2873" y="104"/>
                  </a:lnTo>
                  <a:lnTo>
                    <a:pt x="2875" y="104"/>
                  </a:lnTo>
                  <a:lnTo>
                    <a:pt x="2878" y="105"/>
                  </a:lnTo>
                  <a:lnTo>
                    <a:pt x="2879" y="107"/>
                  </a:lnTo>
                  <a:lnTo>
                    <a:pt x="2881" y="107"/>
                  </a:lnTo>
                  <a:lnTo>
                    <a:pt x="2882" y="107"/>
                  </a:lnTo>
                  <a:lnTo>
                    <a:pt x="2882" y="108"/>
                  </a:lnTo>
                  <a:lnTo>
                    <a:pt x="2881" y="110"/>
                  </a:lnTo>
                  <a:lnTo>
                    <a:pt x="2879" y="110"/>
                  </a:lnTo>
                  <a:lnTo>
                    <a:pt x="2878" y="108"/>
                  </a:lnTo>
                  <a:lnTo>
                    <a:pt x="2878" y="110"/>
                  </a:lnTo>
                  <a:lnTo>
                    <a:pt x="2876" y="110"/>
                  </a:lnTo>
                  <a:lnTo>
                    <a:pt x="2875" y="110"/>
                  </a:lnTo>
                  <a:lnTo>
                    <a:pt x="2875" y="108"/>
                  </a:lnTo>
                  <a:lnTo>
                    <a:pt x="2873" y="108"/>
                  </a:lnTo>
                  <a:lnTo>
                    <a:pt x="2872" y="108"/>
                  </a:lnTo>
                  <a:lnTo>
                    <a:pt x="2873" y="110"/>
                  </a:lnTo>
                  <a:lnTo>
                    <a:pt x="2872" y="110"/>
                  </a:lnTo>
                  <a:lnTo>
                    <a:pt x="2870" y="110"/>
                  </a:lnTo>
                  <a:lnTo>
                    <a:pt x="2868" y="110"/>
                  </a:lnTo>
                  <a:lnTo>
                    <a:pt x="2867" y="110"/>
                  </a:lnTo>
                  <a:lnTo>
                    <a:pt x="2867" y="108"/>
                  </a:lnTo>
                  <a:lnTo>
                    <a:pt x="2865" y="108"/>
                  </a:lnTo>
                  <a:lnTo>
                    <a:pt x="2864" y="108"/>
                  </a:lnTo>
                  <a:lnTo>
                    <a:pt x="2862" y="108"/>
                  </a:lnTo>
                  <a:lnTo>
                    <a:pt x="2861" y="108"/>
                  </a:lnTo>
                  <a:lnTo>
                    <a:pt x="2861" y="107"/>
                  </a:lnTo>
                  <a:lnTo>
                    <a:pt x="2859" y="105"/>
                  </a:lnTo>
                  <a:lnTo>
                    <a:pt x="2861" y="105"/>
                  </a:lnTo>
                  <a:lnTo>
                    <a:pt x="2862" y="105"/>
                  </a:lnTo>
                  <a:lnTo>
                    <a:pt x="2862" y="104"/>
                  </a:lnTo>
                  <a:lnTo>
                    <a:pt x="2861" y="104"/>
                  </a:lnTo>
                  <a:lnTo>
                    <a:pt x="2859" y="104"/>
                  </a:lnTo>
                  <a:lnTo>
                    <a:pt x="2858" y="104"/>
                  </a:lnTo>
                  <a:lnTo>
                    <a:pt x="2858" y="102"/>
                  </a:lnTo>
                  <a:lnTo>
                    <a:pt x="2856" y="102"/>
                  </a:lnTo>
                  <a:lnTo>
                    <a:pt x="2855" y="100"/>
                  </a:lnTo>
                  <a:lnTo>
                    <a:pt x="2853" y="102"/>
                  </a:lnTo>
                  <a:lnTo>
                    <a:pt x="2851" y="100"/>
                  </a:lnTo>
                  <a:lnTo>
                    <a:pt x="2850" y="100"/>
                  </a:lnTo>
                  <a:lnTo>
                    <a:pt x="2848" y="100"/>
                  </a:lnTo>
                  <a:lnTo>
                    <a:pt x="2847" y="100"/>
                  </a:lnTo>
                  <a:lnTo>
                    <a:pt x="2847" y="100"/>
                  </a:lnTo>
                  <a:lnTo>
                    <a:pt x="2847" y="99"/>
                  </a:lnTo>
                  <a:lnTo>
                    <a:pt x="2845" y="99"/>
                  </a:lnTo>
                  <a:lnTo>
                    <a:pt x="2845" y="97"/>
                  </a:lnTo>
                  <a:lnTo>
                    <a:pt x="2844" y="97"/>
                  </a:lnTo>
                  <a:lnTo>
                    <a:pt x="2844" y="96"/>
                  </a:lnTo>
                  <a:lnTo>
                    <a:pt x="2844" y="94"/>
                  </a:lnTo>
                  <a:lnTo>
                    <a:pt x="2845" y="94"/>
                  </a:lnTo>
                  <a:lnTo>
                    <a:pt x="2847" y="94"/>
                  </a:lnTo>
                  <a:lnTo>
                    <a:pt x="2847" y="94"/>
                  </a:lnTo>
                  <a:lnTo>
                    <a:pt x="2847" y="93"/>
                  </a:lnTo>
                  <a:lnTo>
                    <a:pt x="2848" y="93"/>
                  </a:lnTo>
                  <a:lnTo>
                    <a:pt x="2848" y="91"/>
                  </a:lnTo>
                  <a:lnTo>
                    <a:pt x="2848" y="90"/>
                  </a:lnTo>
                  <a:lnTo>
                    <a:pt x="2847" y="90"/>
                  </a:lnTo>
                  <a:lnTo>
                    <a:pt x="2847" y="90"/>
                  </a:lnTo>
                  <a:lnTo>
                    <a:pt x="2847" y="88"/>
                  </a:lnTo>
                  <a:lnTo>
                    <a:pt x="2847" y="86"/>
                  </a:lnTo>
                  <a:lnTo>
                    <a:pt x="2848" y="86"/>
                  </a:lnTo>
                  <a:lnTo>
                    <a:pt x="2848" y="85"/>
                  </a:lnTo>
                  <a:lnTo>
                    <a:pt x="2847" y="85"/>
                  </a:lnTo>
                  <a:lnTo>
                    <a:pt x="2847" y="83"/>
                  </a:lnTo>
                  <a:lnTo>
                    <a:pt x="2848" y="83"/>
                  </a:lnTo>
                  <a:lnTo>
                    <a:pt x="2850" y="83"/>
                  </a:lnTo>
                  <a:lnTo>
                    <a:pt x="2851" y="83"/>
                  </a:lnTo>
                  <a:lnTo>
                    <a:pt x="2853" y="83"/>
                  </a:lnTo>
                  <a:lnTo>
                    <a:pt x="2853" y="82"/>
                  </a:lnTo>
                  <a:lnTo>
                    <a:pt x="2851" y="83"/>
                  </a:lnTo>
                  <a:lnTo>
                    <a:pt x="2850" y="82"/>
                  </a:lnTo>
                  <a:lnTo>
                    <a:pt x="2851" y="82"/>
                  </a:lnTo>
                  <a:lnTo>
                    <a:pt x="2851" y="80"/>
                  </a:lnTo>
                  <a:lnTo>
                    <a:pt x="2853" y="80"/>
                  </a:lnTo>
                  <a:lnTo>
                    <a:pt x="2855" y="80"/>
                  </a:lnTo>
                  <a:lnTo>
                    <a:pt x="2855" y="79"/>
                  </a:lnTo>
                  <a:lnTo>
                    <a:pt x="2853" y="79"/>
                  </a:lnTo>
                  <a:lnTo>
                    <a:pt x="2851" y="79"/>
                  </a:lnTo>
                  <a:lnTo>
                    <a:pt x="2851" y="80"/>
                  </a:lnTo>
                  <a:lnTo>
                    <a:pt x="2850" y="80"/>
                  </a:lnTo>
                  <a:lnTo>
                    <a:pt x="2848" y="80"/>
                  </a:lnTo>
                  <a:lnTo>
                    <a:pt x="2848" y="79"/>
                  </a:lnTo>
                  <a:lnTo>
                    <a:pt x="2848" y="77"/>
                  </a:lnTo>
                  <a:lnTo>
                    <a:pt x="2850" y="77"/>
                  </a:lnTo>
                  <a:lnTo>
                    <a:pt x="2851" y="77"/>
                  </a:lnTo>
                  <a:lnTo>
                    <a:pt x="2851" y="76"/>
                  </a:lnTo>
                  <a:lnTo>
                    <a:pt x="2850" y="77"/>
                  </a:lnTo>
                  <a:lnTo>
                    <a:pt x="2850" y="76"/>
                  </a:lnTo>
                  <a:lnTo>
                    <a:pt x="2851" y="74"/>
                  </a:lnTo>
                  <a:lnTo>
                    <a:pt x="2853" y="74"/>
                  </a:lnTo>
                  <a:lnTo>
                    <a:pt x="2853" y="76"/>
                  </a:lnTo>
                  <a:lnTo>
                    <a:pt x="2855" y="76"/>
                  </a:lnTo>
                  <a:lnTo>
                    <a:pt x="2855" y="74"/>
                  </a:lnTo>
                  <a:lnTo>
                    <a:pt x="2853" y="74"/>
                  </a:lnTo>
                  <a:lnTo>
                    <a:pt x="2855" y="74"/>
                  </a:lnTo>
                  <a:lnTo>
                    <a:pt x="2855" y="73"/>
                  </a:lnTo>
                  <a:lnTo>
                    <a:pt x="2853" y="73"/>
                  </a:lnTo>
                  <a:lnTo>
                    <a:pt x="2856" y="71"/>
                  </a:lnTo>
                  <a:lnTo>
                    <a:pt x="2855" y="71"/>
                  </a:lnTo>
                  <a:lnTo>
                    <a:pt x="2853" y="71"/>
                  </a:lnTo>
                  <a:lnTo>
                    <a:pt x="2853" y="69"/>
                  </a:lnTo>
                  <a:lnTo>
                    <a:pt x="2855" y="69"/>
                  </a:lnTo>
                  <a:moveTo>
                    <a:pt x="2864" y="74"/>
                  </a:moveTo>
                  <a:lnTo>
                    <a:pt x="2865" y="76"/>
                  </a:lnTo>
                  <a:lnTo>
                    <a:pt x="2865" y="74"/>
                  </a:lnTo>
                  <a:lnTo>
                    <a:pt x="2864" y="74"/>
                  </a:lnTo>
                  <a:moveTo>
                    <a:pt x="2864" y="77"/>
                  </a:moveTo>
                  <a:lnTo>
                    <a:pt x="2865" y="79"/>
                  </a:lnTo>
                  <a:lnTo>
                    <a:pt x="2867" y="79"/>
                  </a:lnTo>
                  <a:lnTo>
                    <a:pt x="2867" y="77"/>
                  </a:lnTo>
                  <a:lnTo>
                    <a:pt x="2864" y="77"/>
                  </a:lnTo>
                  <a:moveTo>
                    <a:pt x="2861" y="83"/>
                  </a:moveTo>
                  <a:lnTo>
                    <a:pt x="2862" y="83"/>
                  </a:lnTo>
                  <a:lnTo>
                    <a:pt x="2862" y="82"/>
                  </a:lnTo>
                  <a:lnTo>
                    <a:pt x="2861" y="82"/>
                  </a:lnTo>
                  <a:lnTo>
                    <a:pt x="2861" y="83"/>
                  </a:lnTo>
                  <a:moveTo>
                    <a:pt x="2856" y="82"/>
                  </a:moveTo>
                  <a:lnTo>
                    <a:pt x="2858" y="83"/>
                  </a:lnTo>
                  <a:lnTo>
                    <a:pt x="2859" y="83"/>
                  </a:lnTo>
                  <a:lnTo>
                    <a:pt x="2856" y="82"/>
                  </a:lnTo>
                  <a:moveTo>
                    <a:pt x="1051" y="94"/>
                  </a:moveTo>
                  <a:lnTo>
                    <a:pt x="1049" y="96"/>
                  </a:lnTo>
                  <a:lnTo>
                    <a:pt x="1051" y="97"/>
                  </a:lnTo>
                  <a:lnTo>
                    <a:pt x="1049" y="97"/>
                  </a:lnTo>
                  <a:lnTo>
                    <a:pt x="1048" y="99"/>
                  </a:lnTo>
                  <a:lnTo>
                    <a:pt x="1046" y="99"/>
                  </a:lnTo>
                  <a:lnTo>
                    <a:pt x="1044" y="99"/>
                  </a:lnTo>
                  <a:lnTo>
                    <a:pt x="1043" y="99"/>
                  </a:lnTo>
                  <a:lnTo>
                    <a:pt x="1041" y="99"/>
                  </a:lnTo>
                  <a:lnTo>
                    <a:pt x="1041" y="100"/>
                  </a:lnTo>
                  <a:lnTo>
                    <a:pt x="1041" y="102"/>
                  </a:lnTo>
                  <a:lnTo>
                    <a:pt x="1040" y="102"/>
                  </a:lnTo>
                  <a:lnTo>
                    <a:pt x="1038" y="102"/>
                  </a:lnTo>
                  <a:lnTo>
                    <a:pt x="1037" y="102"/>
                  </a:lnTo>
                  <a:lnTo>
                    <a:pt x="1035" y="102"/>
                  </a:lnTo>
                  <a:lnTo>
                    <a:pt x="1035" y="100"/>
                  </a:lnTo>
                  <a:lnTo>
                    <a:pt x="1034" y="99"/>
                  </a:lnTo>
                  <a:lnTo>
                    <a:pt x="1032" y="99"/>
                  </a:lnTo>
                  <a:lnTo>
                    <a:pt x="1032" y="97"/>
                  </a:lnTo>
                  <a:lnTo>
                    <a:pt x="1031" y="97"/>
                  </a:lnTo>
                  <a:lnTo>
                    <a:pt x="1031" y="96"/>
                  </a:lnTo>
                  <a:lnTo>
                    <a:pt x="1029" y="96"/>
                  </a:lnTo>
                  <a:lnTo>
                    <a:pt x="1029" y="94"/>
                  </a:lnTo>
                  <a:lnTo>
                    <a:pt x="1027" y="94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6" y="93"/>
                  </a:lnTo>
                  <a:lnTo>
                    <a:pt x="1024" y="93"/>
                  </a:lnTo>
                  <a:lnTo>
                    <a:pt x="1023" y="93"/>
                  </a:lnTo>
                  <a:lnTo>
                    <a:pt x="1021" y="93"/>
                  </a:lnTo>
                  <a:lnTo>
                    <a:pt x="1021" y="91"/>
                  </a:lnTo>
                  <a:lnTo>
                    <a:pt x="1020" y="91"/>
                  </a:lnTo>
                  <a:lnTo>
                    <a:pt x="1020" y="90"/>
                  </a:lnTo>
                  <a:lnTo>
                    <a:pt x="1018" y="90"/>
                  </a:lnTo>
                  <a:lnTo>
                    <a:pt x="1017" y="90"/>
                  </a:lnTo>
                  <a:lnTo>
                    <a:pt x="1017" y="88"/>
                  </a:lnTo>
                  <a:lnTo>
                    <a:pt x="1018" y="88"/>
                  </a:lnTo>
                  <a:lnTo>
                    <a:pt x="1018" y="86"/>
                  </a:lnTo>
                  <a:lnTo>
                    <a:pt x="1018" y="85"/>
                  </a:lnTo>
                  <a:lnTo>
                    <a:pt x="1020" y="85"/>
                  </a:lnTo>
                  <a:lnTo>
                    <a:pt x="1021" y="85"/>
                  </a:lnTo>
                  <a:lnTo>
                    <a:pt x="1021" y="86"/>
                  </a:lnTo>
                  <a:lnTo>
                    <a:pt x="1023" y="86"/>
                  </a:lnTo>
                  <a:lnTo>
                    <a:pt x="1024" y="86"/>
                  </a:lnTo>
                  <a:lnTo>
                    <a:pt x="1024" y="88"/>
                  </a:lnTo>
                  <a:lnTo>
                    <a:pt x="1026" y="88"/>
                  </a:lnTo>
                  <a:lnTo>
                    <a:pt x="1026" y="90"/>
                  </a:lnTo>
                  <a:lnTo>
                    <a:pt x="1026" y="90"/>
                  </a:lnTo>
                  <a:lnTo>
                    <a:pt x="1026" y="88"/>
                  </a:lnTo>
                  <a:lnTo>
                    <a:pt x="1027" y="88"/>
                  </a:lnTo>
                  <a:lnTo>
                    <a:pt x="1029" y="88"/>
                  </a:lnTo>
                  <a:lnTo>
                    <a:pt x="1029" y="86"/>
                  </a:lnTo>
                  <a:lnTo>
                    <a:pt x="1031" y="86"/>
                  </a:lnTo>
                  <a:lnTo>
                    <a:pt x="1031" y="85"/>
                  </a:lnTo>
                  <a:lnTo>
                    <a:pt x="1029" y="85"/>
                  </a:lnTo>
                  <a:lnTo>
                    <a:pt x="1027" y="85"/>
                  </a:lnTo>
                  <a:lnTo>
                    <a:pt x="1027" y="83"/>
                  </a:lnTo>
                  <a:lnTo>
                    <a:pt x="1026" y="83"/>
                  </a:lnTo>
                  <a:lnTo>
                    <a:pt x="1026" y="83"/>
                  </a:lnTo>
                  <a:lnTo>
                    <a:pt x="1026" y="82"/>
                  </a:lnTo>
                  <a:lnTo>
                    <a:pt x="1024" y="82"/>
                  </a:lnTo>
                  <a:lnTo>
                    <a:pt x="1024" y="80"/>
                  </a:lnTo>
                  <a:lnTo>
                    <a:pt x="1026" y="80"/>
                  </a:lnTo>
                  <a:lnTo>
                    <a:pt x="1026" y="80"/>
                  </a:lnTo>
                  <a:lnTo>
                    <a:pt x="1027" y="82"/>
                  </a:lnTo>
                  <a:lnTo>
                    <a:pt x="1027" y="80"/>
                  </a:lnTo>
                  <a:lnTo>
                    <a:pt x="1026" y="80"/>
                  </a:lnTo>
                  <a:lnTo>
                    <a:pt x="1026" y="79"/>
                  </a:lnTo>
                  <a:lnTo>
                    <a:pt x="1027" y="79"/>
                  </a:lnTo>
                  <a:lnTo>
                    <a:pt x="1027" y="77"/>
                  </a:lnTo>
                  <a:lnTo>
                    <a:pt x="1029" y="77"/>
                  </a:lnTo>
                  <a:lnTo>
                    <a:pt x="1029" y="79"/>
                  </a:lnTo>
                  <a:lnTo>
                    <a:pt x="1031" y="79"/>
                  </a:lnTo>
                  <a:lnTo>
                    <a:pt x="1032" y="79"/>
                  </a:lnTo>
                  <a:lnTo>
                    <a:pt x="1032" y="77"/>
                  </a:lnTo>
                  <a:lnTo>
                    <a:pt x="1034" y="79"/>
                  </a:lnTo>
                  <a:lnTo>
                    <a:pt x="1035" y="79"/>
                  </a:lnTo>
                  <a:lnTo>
                    <a:pt x="1035" y="77"/>
                  </a:lnTo>
                  <a:lnTo>
                    <a:pt x="1037" y="79"/>
                  </a:lnTo>
                  <a:lnTo>
                    <a:pt x="1037" y="77"/>
                  </a:lnTo>
                  <a:lnTo>
                    <a:pt x="1037" y="76"/>
                  </a:lnTo>
                  <a:lnTo>
                    <a:pt x="1038" y="76"/>
                  </a:lnTo>
                  <a:lnTo>
                    <a:pt x="1041" y="76"/>
                  </a:lnTo>
                  <a:lnTo>
                    <a:pt x="1043" y="76"/>
                  </a:lnTo>
                  <a:lnTo>
                    <a:pt x="1043" y="77"/>
                  </a:lnTo>
                  <a:lnTo>
                    <a:pt x="1044" y="77"/>
                  </a:lnTo>
                  <a:lnTo>
                    <a:pt x="1046" y="77"/>
                  </a:lnTo>
                  <a:lnTo>
                    <a:pt x="1046" y="79"/>
                  </a:lnTo>
                  <a:lnTo>
                    <a:pt x="1048" y="79"/>
                  </a:lnTo>
                  <a:lnTo>
                    <a:pt x="1048" y="80"/>
                  </a:lnTo>
                  <a:lnTo>
                    <a:pt x="1046" y="80"/>
                  </a:lnTo>
                  <a:lnTo>
                    <a:pt x="1044" y="80"/>
                  </a:lnTo>
                  <a:lnTo>
                    <a:pt x="1044" y="82"/>
                  </a:lnTo>
                  <a:lnTo>
                    <a:pt x="1046" y="82"/>
                  </a:lnTo>
                  <a:lnTo>
                    <a:pt x="1044" y="83"/>
                  </a:lnTo>
                  <a:lnTo>
                    <a:pt x="1043" y="83"/>
                  </a:lnTo>
                  <a:lnTo>
                    <a:pt x="1041" y="85"/>
                  </a:lnTo>
                  <a:lnTo>
                    <a:pt x="1040" y="85"/>
                  </a:lnTo>
                  <a:lnTo>
                    <a:pt x="1040" y="86"/>
                  </a:lnTo>
                  <a:lnTo>
                    <a:pt x="1041" y="86"/>
                  </a:lnTo>
                  <a:lnTo>
                    <a:pt x="1041" y="85"/>
                  </a:lnTo>
                  <a:lnTo>
                    <a:pt x="1043" y="85"/>
                  </a:lnTo>
                  <a:lnTo>
                    <a:pt x="1044" y="85"/>
                  </a:lnTo>
                  <a:lnTo>
                    <a:pt x="1046" y="86"/>
                  </a:lnTo>
                  <a:lnTo>
                    <a:pt x="1046" y="88"/>
                  </a:lnTo>
                  <a:lnTo>
                    <a:pt x="1048" y="88"/>
                  </a:lnTo>
                  <a:lnTo>
                    <a:pt x="1048" y="90"/>
                  </a:lnTo>
                  <a:lnTo>
                    <a:pt x="1049" y="88"/>
                  </a:lnTo>
                  <a:lnTo>
                    <a:pt x="1051" y="88"/>
                  </a:lnTo>
                  <a:lnTo>
                    <a:pt x="1051" y="90"/>
                  </a:lnTo>
                  <a:lnTo>
                    <a:pt x="1051" y="91"/>
                  </a:lnTo>
                  <a:lnTo>
                    <a:pt x="1051" y="93"/>
                  </a:lnTo>
                  <a:lnTo>
                    <a:pt x="1051" y="94"/>
                  </a:lnTo>
                  <a:moveTo>
                    <a:pt x="1041" y="79"/>
                  </a:moveTo>
                  <a:lnTo>
                    <a:pt x="1041" y="77"/>
                  </a:lnTo>
                  <a:lnTo>
                    <a:pt x="1040" y="77"/>
                  </a:lnTo>
                  <a:lnTo>
                    <a:pt x="1038" y="79"/>
                  </a:lnTo>
                  <a:lnTo>
                    <a:pt x="1041" y="79"/>
                  </a:lnTo>
                  <a:moveTo>
                    <a:pt x="2435" y="88"/>
                  </a:moveTo>
                  <a:lnTo>
                    <a:pt x="2434" y="88"/>
                  </a:lnTo>
                  <a:lnTo>
                    <a:pt x="2434" y="86"/>
                  </a:lnTo>
                  <a:lnTo>
                    <a:pt x="2431" y="88"/>
                  </a:lnTo>
                  <a:lnTo>
                    <a:pt x="2429" y="88"/>
                  </a:lnTo>
                  <a:lnTo>
                    <a:pt x="2429" y="90"/>
                  </a:lnTo>
                  <a:lnTo>
                    <a:pt x="2428" y="90"/>
                  </a:lnTo>
                  <a:lnTo>
                    <a:pt x="2428" y="91"/>
                  </a:lnTo>
                  <a:lnTo>
                    <a:pt x="2429" y="91"/>
                  </a:lnTo>
                  <a:lnTo>
                    <a:pt x="2431" y="91"/>
                  </a:lnTo>
                  <a:lnTo>
                    <a:pt x="2431" y="93"/>
                  </a:lnTo>
                  <a:lnTo>
                    <a:pt x="2432" y="93"/>
                  </a:lnTo>
                  <a:lnTo>
                    <a:pt x="2432" y="94"/>
                  </a:lnTo>
                  <a:lnTo>
                    <a:pt x="2434" y="94"/>
                  </a:lnTo>
                  <a:lnTo>
                    <a:pt x="2435" y="94"/>
                  </a:lnTo>
                  <a:lnTo>
                    <a:pt x="2437" y="94"/>
                  </a:lnTo>
                  <a:lnTo>
                    <a:pt x="2437" y="93"/>
                  </a:lnTo>
                  <a:lnTo>
                    <a:pt x="2435" y="93"/>
                  </a:lnTo>
                  <a:lnTo>
                    <a:pt x="2435" y="91"/>
                  </a:lnTo>
                  <a:lnTo>
                    <a:pt x="2437" y="91"/>
                  </a:lnTo>
                  <a:lnTo>
                    <a:pt x="2438" y="91"/>
                  </a:lnTo>
                  <a:lnTo>
                    <a:pt x="2438" y="93"/>
                  </a:lnTo>
                  <a:lnTo>
                    <a:pt x="2438" y="91"/>
                  </a:lnTo>
                  <a:lnTo>
                    <a:pt x="2438" y="90"/>
                  </a:lnTo>
                  <a:lnTo>
                    <a:pt x="2438" y="90"/>
                  </a:lnTo>
                  <a:lnTo>
                    <a:pt x="2437" y="88"/>
                  </a:lnTo>
                  <a:lnTo>
                    <a:pt x="2435" y="88"/>
                  </a:lnTo>
                  <a:moveTo>
                    <a:pt x="2540" y="226"/>
                  </a:moveTo>
                  <a:lnTo>
                    <a:pt x="2539" y="226"/>
                  </a:lnTo>
                  <a:moveTo>
                    <a:pt x="2420" y="367"/>
                  </a:moveTo>
                  <a:lnTo>
                    <a:pt x="2420" y="368"/>
                  </a:lnTo>
                  <a:lnTo>
                    <a:pt x="2421" y="368"/>
                  </a:lnTo>
                  <a:lnTo>
                    <a:pt x="2421" y="367"/>
                  </a:lnTo>
                  <a:lnTo>
                    <a:pt x="2420" y="367"/>
                  </a:lnTo>
                  <a:moveTo>
                    <a:pt x="2725" y="116"/>
                  </a:moveTo>
                  <a:lnTo>
                    <a:pt x="2723" y="114"/>
                  </a:lnTo>
                  <a:lnTo>
                    <a:pt x="2721" y="116"/>
                  </a:lnTo>
                  <a:lnTo>
                    <a:pt x="2723" y="116"/>
                  </a:lnTo>
                  <a:lnTo>
                    <a:pt x="2725" y="116"/>
                  </a:lnTo>
                  <a:moveTo>
                    <a:pt x="2630" y="138"/>
                  </a:moveTo>
                  <a:lnTo>
                    <a:pt x="2630" y="136"/>
                  </a:lnTo>
                  <a:lnTo>
                    <a:pt x="2630" y="134"/>
                  </a:lnTo>
                  <a:lnTo>
                    <a:pt x="2629" y="134"/>
                  </a:lnTo>
                  <a:lnTo>
                    <a:pt x="2629" y="136"/>
                  </a:lnTo>
                  <a:lnTo>
                    <a:pt x="2627" y="136"/>
                  </a:lnTo>
                  <a:lnTo>
                    <a:pt x="2627" y="138"/>
                  </a:lnTo>
                  <a:lnTo>
                    <a:pt x="2629" y="138"/>
                  </a:lnTo>
                  <a:lnTo>
                    <a:pt x="2630" y="138"/>
                  </a:lnTo>
                  <a:moveTo>
                    <a:pt x="2698" y="107"/>
                  </a:moveTo>
                  <a:lnTo>
                    <a:pt x="2700" y="107"/>
                  </a:lnTo>
                  <a:lnTo>
                    <a:pt x="2701" y="105"/>
                  </a:lnTo>
                  <a:lnTo>
                    <a:pt x="2700" y="105"/>
                  </a:lnTo>
                  <a:lnTo>
                    <a:pt x="2698" y="105"/>
                  </a:lnTo>
                  <a:lnTo>
                    <a:pt x="2698" y="105"/>
                  </a:lnTo>
                  <a:lnTo>
                    <a:pt x="2698" y="107"/>
                  </a:lnTo>
                  <a:lnTo>
                    <a:pt x="2698" y="108"/>
                  </a:lnTo>
                  <a:lnTo>
                    <a:pt x="2698" y="108"/>
                  </a:lnTo>
                  <a:lnTo>
                    <a:pt x="2698" y="107"/>
                  </a:lnTo>
                  <a:moveTo>
                    <a:pt x="3009" y="74"/>
                  </a:moveTo>
                  <a:lnTo>
                    <a:pt x="3011" y="74"/>
                  </a:lnTo>
                  <a:lnTo>
                    <a:pt x="3009" y="74"/>
                  </a:lnTo>
                  <a:lnTo>
                    <a:pt x="3009" y="74"/>
                  </a:lnTo>
                  <a:moveTo>
                    <a:pt x="3220" y="85"/>
                  </a:moveTo>
                  <a:lnTo>
                    <a:pt x="3220" y="86"/>
                  </a:lnTo>
                  <a:lnTo>
                    <a:pt x="3221" y="86"/>
                  </a:lnTo>
                  <a:lnTo>
                    <a:pt x="3220" y="85"/>
                  </a:lnTo>
                  <a:moveTo>
                    <a:pt x="2568" y="246"/>
                  </a:moveTo>
                  <a:lnTo>
                    <a:pt x="2568" y="248"/>
                  </a:lnTo>
                  <a:lnTo>
                    <a:pt x="2570" y="246"/>
                  </a:lnTo>
                  <a:lnTo>
                    <a:pt x="2568" y="246"/>
                  </a:lnTo>
                  <a:moveTo>
                    <a:pt x="2988" y="85"/>
                  </a:moveTo>
                  <a:lnTo>
                    <a:pt x="2988" y="86"/>
                  </a:lnTo>
                  <a:lnTo>
                    <a:pt x="2986" y="86"/>
                  </a:lnTo>
                  <a:lnTo>
                    <a:pt x="2986" y="88"/>
                  </a:lnTo>
                  <a:lnTo>
                    <a:pt x="2988" y="88"/>
                  </a:lnTo>
                  <a:lnTo>
                    <a:pt x="2989" y="88"/>
                  </a:lnTo>
                  <a:lnTo>
                    <a:pt x="2991" y="88"/>
                  </a:lnTo>
                  <a:lnTo>
                    <a:pt x="2992" y="90"/>
                  </a:lnTo>
                  <a:lnTo>
                    <a:pt x="2994" y="88"/>
                  </a:lnTo>
                  <a:lnTo>
                    <a:pt x="2992" y="88"/>
                  </a:lnTo>
                  <a:lnTo>
                    <a:pt x="2991" y="86"/>
                  </a:lnTo>
                  <a:lnTo>
                    <a:pt x="2989" y="86"/>
                  </a:lnTo>
                  <a:lnTo>
                    <a:pt x="2989" y="85"/>
                  </a:lnTo>
                  <a:lnTo>
                    <a:pt x="2988" y="85"/>
                  </a:lnTo>
                  <a:moveTo>
                    <a:pt x="1137" y="116"/>
                  </a:moveTo>
                  <a:lnTo>
                    <a:pt x="1137" y="117"/>
                  </a:lnTo>
                  <a:lnTo>
                    <a:pt x="1136" y="116"/>
                  </a:lnTo>
                  <a:lnTo>
                    <a:pt x="1136" y="114"/>
                  </a:lnTo>
                  <a:lnTo>
                    <a:pt x="1134" y="114"/>
                  </a:lnTo>
                  <a:lnTo>
                    <a:pt x="1133" y="114"/>
                  </a:lnTo>
                  <a:lnTo>
                    <a:pt x="1131" y="114"/>
                  </a:lnTo>
                  <a:lnTo>
                    <a:pt x="1130" y="114"/>
                  </a:lnTo>
                  <a:lnTo>
                    <a:pt x="1126" y="114"/>
                  </a:lnTo>
                  <a:lnTo>
                    <a:pt x="1125" y="114"/>
                  </a:lnTo>
                  <a:lnTo>
                    <a:pt x="1123" y="114"/>
                  </a:lnTo>
                  <a:lnTo>
                    <a:pt x="1122" y="114"/>
                  </a:lnTo>
                  <a:lnTo>
                    <a:pt x="1122" y="113"/>
                  </a:lnTo>
                  <a:lnTo>
                    <a:pt x="1120" y="113"/>
                  </a:lnTo>
                  <a:lnTo>
                    <a:pt x="1119" y="113"/>
                  </a:lnTo>
                  <a:lnTo>
                    <a:pt x="1117" y="113"/>
                  </a:lnTo>
                  <a:lnTo>
                    <a:pt x="1119" y="114"/>
                  </a:lnTo>
                  <a:lnTo>
                    <a:pt x="1117" y="114"/>
                  </a:lnTo>
                  <a:lnTo>
                    <a:pt x="1116" y="114"/>
                  </a:lnTo>
                  <a:lnTo>
                    <a:pt x="1114" y="114"/>
                  </a:lnTo>
                  <a:lnTo>
                    <a:pt x="1113" y="113"/>
                  </a:lnTo>
                  <a:lnTo>
                    <a:pt x="1111" y="111"/>
                  </a:lnTo>
                  <a:lnTo>
                    <a:pt x="1109" y="111"/>
                  </a:lnTo>
                  <a:lnTo>
                    <a:pt x="1108" y="111"/>
                  </a:lnTo>
                  <a:lnTo>
                    <a:pt x="1105" y="111"/>
                  </a:lnTo>
                  <a:lnTo>
                    <a:pt x="1103" y="111"/>
                  </a:lnTo>
                  <a:lnTo>
                    <a:pt x="1102" y="111"/>
                  </a:lnTo>
                  <a:lnTo>
                    <a:pt x="1100" y="111"/>
                  </a:lnTo>
                  <a:lnTo>
                    <a:pt x="1100" y="111"/>
                  </a:lnTo>
                  <a:lnTo>
                    <a:pt x="1099" y="111"/>
                  </a:lnTo>
                  <a:lnTo>
                    <a:pt x="1097" y="111"/>
                  </a:lnTo>
                  <a:lnTo>
                    <a:pt x="1097" y="110"/>
                  </a:lnTo>
                  <a:lnTo>
                    <a:pt x="1095" y="110"/>
                  </a:lnTo>
                  <a:lnTo>
                    <a:pt x="1095" y="108"/>
                  </a:lnTo>
                  <a:lnTo>
                    <a:pt x="1094" y="108"/>
                  </a:lnTo>
                  <a:lnTo>
                    <a:pt x="1092" y="107"/>
                  </a:lnTo>
                  <a:lnTo>
                    <a:pt x="1094" y="107"/>
                  </a:lnTo>
                  <a:lnTo>
                    <a:pt x="1094" y="105"/>
                  </a:lnTo>
                  <a:lnTo>
                    <a:pt x="1095" y="105"/>
                  </a:lnTo>
                  <a:lnTo>
                    <a:pt x="1097" y="105"/>
                  </a:lnTo>
                  <a:lnTo>
                    <a:pt x="1099" y="105"/>
                  </a:lnTo>
                  <a:lnTo>
                    <a:pt x="1099" y="107"/>
                  </a:lnTo>
                  <a:lnTo>
                    <a:pt x="1100" y="107"/>
                  </a:lnTo>
                  <a:lnTo>
                    <a:pt x="1100" y="107"/>
                  </a:lnTo>
                  <a:lnTo>
                    <a:pt x="1102" y="107"/>
                  </a:lnTo>
                  <a:lnTo>
                    <a:pt x="1103" y="107"/>
                  </a:lnTo>
                  <a:lnTo>
                    <a:pt x="1103" y="105"/>
                  </a:lnTo>
                  <a:lnTo>
                    <a:pt x="1102" y="105"/>
                  </a:lnTo>
                  <a:lnTo>
                    <a:pt x="1100" y="104"/>
                  </a:lnTo>
                  <a:lnTo>
                    <a:pt x="1100" y="104"/>
                  </a:lnTo>
                  <a:lnTo>
                    <a:pt x="1097" y="104"/>
                  </a:lnTo>
                  <a:lnTo>
                    <a:pt x="1094" y="104"/>
                  </a:lnTo>
                  <a:lnTo>
                    <a:pt x="1092" y="102"/>
                  </a:lnTo>
                  <a:lnTo>
                    <a:pt x="1089" y="102"/>
                  </a:lnTo>
                  <a:lnTo>
                    <a:pt x="1088" y="100"/>
                  </a:lnTo>
                  <a:lnTo>
                    <a:pt x="1088" y="99"/>
                  </a:lnTo>
                  <a:lnTo>
                    <a:pt x="1089" y="99"/>
                  </a:lnTo>
                  <a:lnTo>
                    <a:pt x="1089" y="97"/>
                  </a:lnTo>
                  <a:lnTo>
                    <a:pt x="1088" y="97"/>
                  </a:lnTo>
                  <a:lnTo>
                    <a:pt x="1086" y="96"/>
                  </a:lnTo>
                  <a:lnTo>
                    <a:pt x="1088" y="96"/>
                  </a:lnTo>
                  <a:lnTo>
                    <a:pt x="1088" y="94"/>
                  </a:lnTo>
                  <a:lnTo>
                    <a:pt x="1088" y="93"/>
                  </a:lnTo>
                  <a:lnTo>
                    <a:pt x="1088" y="91"/>
                  </a:lnTo>
                  <a:lnTo>
                    <a:pt x="1088" y="90"/>
                  </a:lnTo>
                  <a:lnTo>
                    <a:pt x="1088" y="88"/>
                  </a:lnTo>
                  <a:lnTo>
                    <a:pt x="1089" y="88"/>
                  </a:lnTo>
                  <a:lnTo>
                    <a:pt x="1089" y="86"/>
                  </a:lnTo>
                  <a:lnTo>
                    <a:pt x="1089" y="85"/>
                  </a:lnTo>
                  <a:lnTo>
                    <a:pt x="1089" y="83"/>
                  </a:lnTo>
                  <a:lnTo>
                    <a:pt x="1091" y="83"/>
                  </a:lnTo>
                  <a:lnTo>
                    <a:pt x="1091" y="82"/>
                  </a:lnTo>
                  <a:lnTo>
                    <a:pt x="1092" y="82"/>
                  </a:lnTo>
                  <a:lnTo>
                    <a:pt x="1092" y="80"/>
                  </a:lnTo>
                  <a:lnTo>
                    <a:pt x="1095" y="80"/>
                  </a:lnTo>
                  <a:lnTo>
                    <a:pt x="1095" y="79"/>
                  </a:lnTo>
                  <a:lnTo>
                    <a:pt x="1097" y="79"/>
                  </a:lnTo>
                  <a:lnTo>
                    <a:pt x="1099" y="79"/>
                  </a:lnTo>
                  <a:lnTo>
                    <a:pt x="1100" y="79"/>
                  </a:lnTo>
                  <a:lnTo>
                    <a:pt x="1100" y="77"/>
                  </a:lnTo>
                  <a:lnTo>
                    <a:pt x="1102" y="77"/>
                  </a:lnTo>
                  <a:lnTo>
                    <a:pt x="1103" y="77"/>
                  </a:lnTo>
                  <a:lnTo>
                    <a:pt x="1105" y="79"/>
                  </a:lnTo>
                  <a:lnTo>
                    <a:pt x="1108" y="79"/>
                  </a:lnTo>
                  <a:lnTo>
                    <a:pt x="1109" y="79"/>
                  </a:lnTo>
                  <a:lnTo>
                    <a:pt x="1109" y="80"/>
                  </a:lnTo>
                  <a:lnTo>
                    <a:pt x="1108" y="80"/>
                  </a:lnTo>
                  <a:lnTo>
                    <a:pt x="1106" y="80"/>
                  </a:lnTo>
                  <a:lnTo>
                    <a:pt x="1106" y="82"/>
                  </a:lnTo>
                  <a:lnTo>
                    <a:pt x="1105" y="83"/>
                  </a:lnTo>
                  <a:lnTo>
                    <a:pt x="1105" y="85"/>
                  </a:lnTo>
                  <a:lnTo>
                    <a:pt x="1103" y="86"/>
                  </a:lnTo>
                  <a:lnTo>
                    <a:pt x="1103" y="88"/>
                  </a:lnTo>
                  <a:lnTo>
                    <a:pt x="1103" y="90"/>
                  </a:lnTo>
                  <a:lnTo>
                    <a:pt x="1106" y="91"/>
                  </a:lnTo>
                  <a:lnTo>
                    <a:pt x="1106" y="93"/>
                  </a:lnTo>
                  <a:lnTo>
                    <a:pt x="1106" y="94"/>
                  </a:lnTo>
                  <a:lnTo>
                    <a:pt x="1106" y="96"/>
                  </a:lnTo>
                  <a:lnTo>
                    <a:pt x="1108" y="96"/>
                  </a:lnTo>
                  <a:lnTo>
                    <a:pt x="1108" y="97"/>
                  </a:lnTo>
                  <a:lnTo>
                    <a:pt x="1109" y="97"/>
                  </a:lnTo>
                  <a:lnTo>
                    <a:pt x="1109" y="99"/>
                  </a:lnTo>
                  <a:lnTo>
                    <a:pt x="1111" y="99"/>
                  </a:lnTo>
                  <a:lnTo>
                    <a:pt x="1113" y="100"/>
                  </a:lnTo>
                  <a:lnTo>
                    <a:pt x="1114" y="100"/>
                  </a:lnTo>
                  <a:lnTo>
                    <a:pt x="1116" y="100"/>
                  </a:lnTo>
                  <a:lnTo>
                    <a:pt x="1116" y="102"/>
                  </a:lnTo>
                  <a:lnTo>
                    <a:pt x="1116" y="104"/>
                  </a:lnTo>
                  <a:lnTo>
                    <a:pt x="1117" y="104"/>
                  </a:lnTo>
                  <a:lnTo>
                    <a:pt x="1119" y="104"/>
                  </a:lnTo>
                  <a:lnTo>
                    <a:pt x="1119" y="102"/>
                  </a:lnTo>
                  <a:lnTo>
                    <a:pt x="1119" y="100"/>
                  </a:lnTo>
                  <a:lnTo>
                    <a:pt x="1117" y="99"/>
                  </a:lnTo>
                  <a:lnTo>
                    <a:pt x="1114" y="99"/>
                  </a:lnTo>
                  <a:lnTo>
                    <a:pt x="1113" y="97"/>
                  </a:lnTo>
                  <a:lnTo>
                    <a:pt x="1111" y="97"/>
                  </a:lnTo>
                  <a:lnTo>
                    <a:pt x="1111" y="96"/>
                  </a:lnTo>
                  <a:lnTo>
                    <a:pt x="1111" y="94"/>
                  </a:lnTo>
                  <a:lnTo>
                    <a:pt x="1111" y="93"/>
                  </a:lnTo>
                  <a:lnTo>
                    <a:pt x="1113" y="93"/>
                  </a:lnTo>
                  <a:lnTo>
                    <a:pt x="1111" y="91"/>
                  </a:lnTo>
                  <a:lnTo>
                    <a:pt x="1109" y="91"/>
                  </a:lnTo>
                  <a:lnTo>
                    <a:pt x="1109" y="90"/>
                  </a:lnTo>
                  <a:lnTo>
                    <a:pt x="1108" y="88"/>
                  </a:lnTo>
                  <a:lnTo>
                    <a:pt x="1108" y="86"/>
                  </a:lnTo>
                  <a:lnTo>
                    <a:pt x="1108" y="85"/>
                  </a:lnTo>
                  <a:lnTo>
                    <a:pt x="1109" y="85"/>
                  </a:lnTo>
                  <a:lnTo>
                    <a:pt x="1111" y="85"/>
                  </a:lnTo>
                  <a:lnTo>
                    <a:pt x="1113" y="85"/>
                  </a:lnTo>
                  <a:lnTo>
                    <a:pt x="1114" y="85"/>
                  </a:lnTo>
                  <a:lnTo>
                    <a:pt x="1111" y="83"/>
                  </a:lnTo>
                  <a:lnTo>
                    <a:pt x="1109" y="83"/>
                  </a:lnTo>
                  <a:lnTo>
                    <a:pt x="1111" y="82"/>
                  </a:lnTo>
                  <a:lnTo>
                    <a:pt x="1113" y="82"/>
                  </a:lnTo>
                  <a:lnTo>
                    <a:pt x="1114" y="82"/>
                  </a:lnTo>
                  <a:lnTo>
                    <a:pt x="1116" y="82"/>
                  </a:lnTo>
                  <a:lnTo>
                    <a:pt x="1116" y="80"/>
                  </a:lnTo>
                  <a:lnTo>
                    <a:pt x="1117" y="80"/>
                  </a:lnTo>
                  <a:lnTo>
                    <a:pt x="1119" y="80"/>
                  </a:lnTo>
                  <a:lnTo>
                    <a:pt x="1120" y="80"/>
                  </a:lnTo>
                  <a:lnTo>
                    <a:pt x="1120" y="79"/>
                  </a:lnTo>
                  <a:lnTo>
                    <a:pt x="1122" y="79"/>
                  </a:lnTo>
                  <a:lnTo>
                    <a:pt x="1123" y="79"/>
                  </a:lnTo>
                  <a:lnTo>
                    <a:pt x="1125" y="79"/>
                  </a:lnTo>
                  <a:lnTo>
                    <a:pt x="1126" y="79"/>
                  </a:lnTo>
                  <a:lnTo>
                    <a:pt x="1128" y="79"/>
                  </a:lnTo>
                  <a:lnTo>
                    <a:pt x="1130" y="79"/>
                  </a:lnTo>
                  <a:lnTo>
                    <a:pt x="1130" y="80"/>
                  </a:lnTo>
                  <a:lnTo>
                    <a:pt x="1131" y="80"/>
                  </a:lnTo>
                  <a:lnTo>
                    <a:pt x="1131" y="82"/>
                  </a:lnTo>
                  <a:lnTo>
                    <a:pt x="1131" y="83"/>
                  </a:lnTo>
                  <a:lnTo>
                    <a:pt x="1133" y="83"/>
                  </a:lnTo>
                  <a:lnTo>
                    <a:pt x="1136" y="85"/>
                  </a:lnTo>
                  <a:lnTo>
                    <a:pt x="1136" y="86"/>
                  </a:lnTo>
                  <a:lnTo>
                    <a:pt x="1137" y="86"/>
                  </a:lnTo>
                  <a:lnTo>
                    <a:pt x="1137" y="88"/>
                  </a:lnTo>
                  <a:lnTo>
                    <a:pt x="1137" y="88"/>
                  </a:lnTo>
                  <a:lnTo>
                    <a:pt x="1137" y="90"/>
                  </a:lnTo>
                  <a:lnTo>
                    <a:pt x="1137" y="91"/>
                  </a:lnTo>
                  <a:lnTo>
                    <a:pt x="1136" y="91"/>
                  </a:lnTo>
                  <a:lnTo>
                    <a:pt x="1136" y="93"/>
                  </a:lnTo>
                  <a:lnTo>
                    <a:pt x="1137" y="91"/>
                  </a:lnTo>
                  <a:lnTo>
                    <a:pt x="1137" y="91"/>
                  </a:lnTo>
                  <a:lnTo>
                    <a:pt x="1137" y="93"/>
                  </a:lnTo>
                  <a:lnTo>
                    <a:pt x="1137" y="93"/>
                  </a:lnTo>
                  <a:lnTo>
                    <a:pt x="1137" y="94"/>
                  </a:lnTo>
                  <a:lnTo>
                    <a:pt x="1137" y="94"/>
                  </a:lnTo>
                  <a:lnTo>
                    <a:pt x="1137" y="96"/>
                  </a:lnTo>
                  <a:lnTo>
                    <a:pt x="1137" y="96"/>
                  </a:lnTo>
                  <a:lnTo>
                    <a:pt x="1139" y="96"/>
                  </a:lnTo>
                  <a:lnTo>
                    <a:pt x="1140" y="96"/>
                  </a:lnTo>
                  <a:lnTo>
                    <a:pt x="1140" y="94"/>
                  </a:lnTo>
                  <a:lnTo>
                    <a:pt x="1142" y="94"/>
                  </a:lnTo>
                  <a:lnTo>
                    <a:pt x="1143" y="94"/>
                  </a:lnTo>
                  <a:lnTo>
                    <a:pt x="1145" y="94"/>
                  </a:lnTo>
                  <a:lnTo>
                    <a:pt x="1145" y="93"/>
                  </a:lnTo>
                  <a:lnTo>
                    <a:pt x="1147" y="93"/>
                  </a:lnTo>
                  <a:lnTo>
                    <a:pt x="1147" y="94"/>
                  </a:lnTo>
                  <a:lnTo>
                    <a:pt x="1148" y="94"/>
                  </a:lnTo>
                  <a:lnTo>
                    <a:pt x="1148" y="93"/>
                  </a:lnTo>
                  <a:lnTo>
                    <a:pt x="1150" y="93"/>
                  </a:lnTo>
                  <a:lnTo>
                    <a:pt x="1151" y="93"/>
                  </a:lnTo>
                  <a:lnTo>
                    <a:pt x="1148" y="91"/>
                  </a:lnTo>
                  <a:lnTo>
                    <a:pt x="1148" y="90"/>
                  </a:lnTo>
                  <a:lnTo>
                    <a:pt x="1150" y="90"/>
                  </a:lnTo>
                  <a:lnTo>
                    <a:pt x="1151" y="90"/>
                  </a:lnTo>
                  <a:lnTo>
                    <a:pt x="1153" y="88"/>
                  </a:lnTo>
                  <a:lnTo>
                    <a:pt x="1154" y="88"/>
                  </a:lnTo>
                  <a:lnTo>
                    <a:pt x="1153" y="86"/>
                  </a:lnTo>
                  <a:lnTo>
                    <a:pt x="1151" y="86"/>
                  </a:lnTo>
                  <a:lnTo>
                    <a:pt x="1150" y="86"/>
                  </a:lnTo>
                  <a:lnTo>
                    <a:pt x="1148" y="86"/>
                  </a:lnTo>
                  <a:lnTo>
                    <a:pt x="1147" y="88"/>
                  </a:lnTo>
                  <a:lnTo>
                    <a:pt x="1145" y="88"/>
                  </a:lnTo>
                  <a:lnTo>
                    <a:pt x="1143" y="88"/>
                  </a:lnTo>
                  <a:lnTo>
                    <a:pt x="1142" y="88"/>
                  </a:lnTo>
                  <a:lnTo>
                    <a:pt x="1140" y="88"/>
                  </a:lnTo>
                  <a:lnTo>
                    <a:pt x="1139" y="88"/>
                  </a:lnTo>
                  <a:lnTo>
                    <a:pt x="1139" y="86"/>
                  </a:lnTo>
                  <a:lnTo>
                    <a:pt x="1137" y="86"/>
                  </a:lnTo>
                  <a:lnTo>
                    <a:pt x="1137" y="85"/>
                  </a:lnTo>
                  <a:lnTo>
                    <a:pt x="1137" y="83"/>
                  </a:lnTo>
                  <a:lnTo>
                    <a:pt x="1137" y="83"/>
                  </a:lnTo>
                  <a:lnTo>
                    <a:pt x="1136" y="83"/>
                  </a:lnTo>
                  <a:lnTo>
                    <a:pt x="1134" y="83"/>
                  </a:lnTo>
                  <a:lnTo>
                    <a:pt x="1133" y="83"/>
                  </a:lnTo>
                  <a:lnTo>
                    <a:pt x="1134" y="82"/>
                  </a:lnTo>
                  <a:lnTo>
                    <a:pt x="1133" y="82"/>
                  </a:lnTo>
                  <a:lnTo>
                    <a:pt x="1133" y="80"/>
                  </a:lnTo>
                  <a:lnTo>
                    <a:pt x="1133" y="79"/>
                  </a:lnTo>
                  <a:lnTo>
                    <a:pt x="1134" y="79"/>
                  </a:lnTo>
                  <a:lnTo>
                    <a:pt x="1136" y="79"/>
                  </a:lnTo>
                  <a:lnTo>
                    <a:pt x="1137" y="79"/>
                  </a:lnTo>
                  <a:lnTo>
                    <a:pt x="1137" y="79"/>
                  </a:lnTo>
                  <a:lnTo>
                    <a:pt x="1137" y="80"/>
                  </a:lnTo>
                  <a:lnTo>
                    <a:pt x="1139" y="80"/>
                  </a:lnTo>
                  <a:lnTo>
                    <a:pt x="1140" y="80"/>
                  </a:lnTo>
                  <a:lnTo>
                    <a:pt x="1142" y="80"/>
                  </a:lnTo>
                  <a:lnTo>
                    <a:pt x="1143" y="80"/>
                  </a:lnTo>
                  <a:lnTo>
                    <a:pt x="1145" y="80"/>
                  </a:lnTo>
                  <a:lnTo>
                    <a:pt x="1147" y="80"/>
                  </a:lnTo>
                  <a:lnTo>
                    <a:pt x="1150" y="80"/>
                  </a:lnTo>
                  <a:lnTo>
                    <a:pt x="1151" y="80"/>
                  </a:lnTo>
                  <a:lnTo>
                    <a:pt x="1151" y="82"/>
                  </a:lnTo>
                  <a:lnTo>
                    <a:pt x="1153" y="82"/>
                  </a:lnTo>
                  <a:lnTo>
                    <a:pt x="1154" y="83"/>
                  </a:lnTo>
                  <a:lnTo>
                    <a:pt x="1156" y="83"/>
                  </a:lnTo>
                  <a:lnTo>
                    <a:pt x="1156" y="85"/>
                  </a:lnTo>
                  <a:lnTo>
                    <a:pt x="1157" y="85"/>
                  </a:lnTo>
                  <a:lnTo>
                    <a:pt x="1159" y="85"/>
                  </a:lnTo>
                  <a:lnTo>
                    <a:pt x="1159" y="86"/>
                  </a:lnTo>
                  <a:lnTo>
                    <a:pt x="1160" y="86"/>
                  </a:lnTo>
                  <a:lnTo>
                    <a:pt x="1160" y="88"/>
                  </a:lnTo>
                  <a:lnTo>
                    <a:pt x="1159" y="88"/>
                  </a:lnTo>
                  <a:lnTo>
                    <a:pt x="1157" y="88"/>
                  </a:lnTo>
                  <a:lnTo>
                    <a:pt x="1157" y="90"/>
                  </a:lnTo>
                  <a:lnTo>
                    <a:pt x="1159" y="90"/>
                  </a:lnTo>
                  <a:lnTo>
                    <a:pt x="1162" y="90"/>
                  </a:lnTo>
                  <a:lnTo>
                    <a:pt x="1164" y="90"/>
                  </a:lnTo>
                  <a:lnTo>
                    <a:pt x="1165" y="90"/>
                  </a:lnTo>
                  <a:lnTo>
                    <a:pt x="1165" y="91"/>
                  </a:lnTo>
                  <a:lnTo>
                    <a:pt x="1168" y="91"/>
                  </a:lnTo>
                  <a:lnTo>
                    <a:pt x="1168" y="93"/>
                  </a:lnTo>
                  <a:lnTo>
                    <a:pt x="1170" y="93"/>
                  </a:lnTo>
                  <a:lnTo>
                    <a:pt x="1170" y="94"/>
                  </a:lnTo>
                  <a:lnTo>
                    <a:pt x="1171" y="94"/>
                  </a:lnTo>
                  <a:lnTo>
                    <a:pt x="1173" y="94"/>
                  </a:lnTo>
                  <a:lnTo>
                    <a:pt x="1174" y="94"/>
                  </a:lnTo>
                  <a:lnTo>
                    <a:pt x="1174" y="94"/>
                  </a:lnTo>
                  <a:lnTo>
                    <a:pt x="1174" y="96"/>
                  </a:lnTo>
                  <a:lnTo>
                    <a:pt x="1174" y="97"/>
                  </a:lnTo>
                  <a:lnTo>
                    <a:pt x="1174" y="97"/>
                  </a:lnTo>
                  <a:lnTo>
                    <a:pt x="1174" y="99"/>
                  </a:lnTo>
                  <a:lnTo>
                    <a:pt x="1174" y="100"/>
                  </a:lnTo>
                  <a:lnTo>
                    <a:pt x="1174" y="102"/>
                  </a:lnTo>
                  <a:lnTo>
                    <a:pt x="1174" y="100"/>
                  </a:lnTo>
                  <a:lnTo>
                    <a:pt x="1174" y="99"/>
                  </a:lnTo>
                  <a:lnTo>
                    <a:pt x="1176" y="99"/>
                  </a:lnTo>
                  <a:lnTo>
                    <a:pt x="1177" y="97"/>
                  </a:lnTo>
                  <a:lnTo>
                    <a:pt x="1179" y="97"/>
                  </a:lnTo>
                  <a:lnTo>
                    <a:pt x="1179" y="99"/>
                  </a:lnTo>
                  <a:lnTo>
                    <a:pt x="1177" y="99"/>
                  </a:lnTo>
                  <a:lnTo>
                    <a:pt x="1177" y="100"/>
                  </a:lnTo>
                  <a:lnTo>
                    <a:pt x="1177" y="102"/>
                  </a:lnTo>
                  <a:lnTo>
                    <a:pt x="1179" y="102"/>
                  </a:lnTo>
                  <a:lnTo>
                    <a:pt x="1179" y="100"/>
                  </a:lnTo>
                  <a:lnTo>
                    <a:pt x="1181" y="100"/>
                  </a:lnTo>
                  <a:lnTo>
                    <a:pt x="1181" y="102"/>
                  </a:lnTo>
                  <a:lnTo>
                    <a:pt x="1182" y="102"/>
                  </a:lnTo>
                  <a:lnTo>
                    <a:pt x="1181" y="104"/>
                  </a:lnTo>
                  <a:lnTo>
                    <a:pt x="1182" y="104"/>
                  </a:lnTo>
                  <a:lnTo>
                    <a:pt x="1182" y="102"/>
                  </a:lnTo>
                  <a:lnTo>
                    <a:pt x="1182" y="100"/>
                  </a:lnTo>
                  <a:lnTo>
                    <a:pt x="1184" y="100"/>
                  </a:lnTo>
                  <a:lnTo>
                    <a:pt x="1184" y="99"/>
                  </a:lnTo>
                  <a:lnTo>
                    <a:pt x="1185" y="99"/>
                  </a:lnTo>
                  <a:lnTo>
                    <a:pt x="1187" y="99"/>
                  </a:lnTo>
                  <a:lnTo>
                    <a:pt x="1188" y="99"/>
                  </a:lnTo>
                  <a:lnTo>
                    <a:pt x="1190" y="100"/>
                  </a:lnTo>
                  <a:lnTo>
                    <a:pt x="1191" y="100"/>
                  </a:lnTo>
                  <a:lnTo>
                    <a:pt x="1193" y="100"/>
                  </a:lnTo>
                  <a:lnTo>
                    <a:pt x="1193" y="102"/>
                  </a:lnTo>
                  <a:lnTo>
                    <a:pt x="1195" y="102"/>
                  </a:lnTo>
                  <a:lnTo>
                    <a:pt x="1196" y="102"/>
                  </a:lnTo>
                  <a:lnTo>
                    <a:pt x="1196" y="104"/>
                  </a:lnTo>
                  <a:lnTo>
                    <a:pt x="1196" y="105"/>
                  </a:lnTo>
                  <a:lnTo>
                    <a:pt x="1196" y="107"/>
                  </a:lnTo>
                  <a:lnTo>
                    <a:pt x="1198" y="107"/>
                  </a:lnTo>
                  <a:lnTo>
                    <a:pt x="1198" y="105"/>
                  </a:lnTo>
                  <a:lnTo>
                    <a:pt x="1199" y="105"/>
                  </a:lnTo>
                  <a:lnTo>
                    <a:pt x="1201" y="105"/>
                  </a:lnTo>
                  <a:lnTo>
                    <a:pt x="1202" y="107"/>
                  </a:lnTo>
                  <a:lnTo>
                    <a:pt x="1201" y="107"/>
                  </a:lnTo>
                  <a:lnTo>
                    <a:pt x="1201" y="108"/>
                  </a:lnTo>
                  <a:lnTo>
                    <a:pt x="1199" y="110"/>
                  </a:lnTo>
                  <a:lnTo>
                    <a:pt x="1201" y="110"/>
                  </a:lnTo>
                  <a:lnTo>
                    <a:pt x="1202" y="110"/>
                  </a:lnTo>
                  <a:lnTo>
                    <a:pt x="1202" y="108"/>
                  </a:lnTo>
                  <a:lnTo>
                    <a:pt x="1204" y="108"/>
                  </a:lnTo>
                  <a:lnTo>
                    <a:pt x="1205" y="107"/>
                  </a:lnTo>
                  <a:lnTo>
                    <a:pt x="1207" y="107"/>
                  </a:lnTo>
                  <a:lnTo>
                    <a:pt x="1207" y="108"/>
                  </a:lnTo>
                  <a:lnTo>
                    <a:pt x="1205" y="110"/>
                  </a:lnTo>
                  <a:lnTo>
                    <a:pt x="1207" y="110"/>
                  </a:lnTo>
                  <a:lnTo>
                    <a:pt x="1207" y="108"/>
                  </a:lnTo>
                  <a:lnTo>
                    <a:pt x="1208" y="108"/>
                  </a:lnTo>
                  <a:lnTo>
                    <a:pt x="1210" y="108"/>
                  </a:lnTo>
                  <a:lnTo>
                    <a:pt x="1212" y="108"/>
                  </a:lnTo>
                  <a:lnTo>
                    <a:pt x="1213" y="110"/>
                  </a:lnTo>
                  <a:lnTo>
                    <a:pt x="1216" y="110"/>
                  </a:lnTo>
                  <a:lnTo>
                    <a:pt x="1216" y="111"/>
                  </a:lnTo>
                  <a:lnTo>
                    <a:pt x="1215" y="111"/>
                  </a:lnTo>
                  <a:lnTo>
                    <a:pt x="1215" y="111"/>
                  </a:lnTo>
                  <a:lnTo>
                    <a:pt x="1213" y="111"/>
                  </a:lnTo>
                  <a:lnTo>
                    <a:pt x="1212" y="111"/>
                  </a:lnTo>
                  <a:lnTo>
                    <a:pt x="1212" y="111"/>
                  </a:lnTo>
                  <a:lnTo>
                    <a:pt x="1212" y="113"/>
                  </a:lnTo>
                  <a:lnTo>
                    <a:pt x="1210" y="113"/>
                  </a:lnTo>
                  <a:lnTo>
                    <a:pt x="1208" y="114"/>
                  </a:lnTo>
                  <a:lnTo>
                    <a:pt x="1210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3"/>
                  </a:lnTo>
                  <a:lnTo>
                    <a:pt x="1212" y="114"/>
                  </a:lnTo>
                  <a:lnTo>
                    <a:pt x="1212" y="113"/>
                  </a:lnTo>
                  <a:lnTo>
                    <a:pt x="1213" y="113"/>
                  </a:lnTo>
                  <a:lnTo>
                    <a:pt x="1215" y="113"/>
                  </a:lnTo>
                  <a:lnTo>
                    <a:pt x="1216" y="111"/>
                  </a:lnTo>
                  <a:lnTo>
                    <a:pt x="1216" y="113"/>
                  </a:lnTo>
                  <a:lnTo>
                    <a:pt x="1216" y="114"/>
                  </a:lnTo>
                  <a:lnTo>
                    <a:pt x="1218" y="114"/>
                  </a:lnTo>
                  <a:lnTo>
                    <a:pt x="1218" y="113"/>
                  </a:lnTo>
                  <a:lnTo>
                    <a:pt x="1218" y="111"/>
                  </a:lnTo>
                  <a:lnTo>
                    <a:pt x="1219" y="111"/>
                  </a:lnTo>
                  <a:lnTo>
                    <a:pt x="1221" y="111"/>
                  </a:lnTo>
                  <a:lnTo>
                    <a:pt x="1222" y="113"/>
                  </a:lnTo>
                  <a:lnTo>
                    <a:pt x="1224" y="113"/>
                  </a:lnTo>
                  <a:lnTo>
                    <a:pt x="1224" y="114"/>
                  </a:lnTo>
                  <a:lnTo>
                    <a:pt x="1225" y="114"/>
                  </a:lnTo>
                  <a:lnTo>
                    <a:pt x="1227" y="114"/>
                  </a:lnTo>
                  <a:lnTo>
                    <a:pt x="1227" y="116"/>
                  </a:lnTo>
                  <a:lnTo>
                    <a:pt x="1229" y="116"/>
                  </a:lnTo>
                  <a:lnTo>
                    <a:pt x="1229" y="117"/>
                  </a:lnTo>
                  <a:lnTo>
                    <a:pt x="1227" y="117"/>
                  </a:lnTo>
                  <a:lnTo>
                    <a:pt x="1225" y="117"/>
                  </a:lnTo>
                  <a:lnTo>
                    <a:pt x="1225" y="116"/>
                  </a:lnTo>
                  <a:lnTo>
                    <a:pt x="1224" y="116"/>
                  </a:lnTo>
                  <a:lnTo>
                    <a:pt x="1222" y="116"/>
                  </a:lnTo>
                  <a:lnTo>
                    <a:pt x="1222" y="117"/>
                  </a:lnTo>
                  <a:lnTo>
                    <a:pt x="1221" y="117"/>
                  </a:lnTo>
                  <a:lnTo>
                    <a:pt x="1219" y="117"/>
                  </a:lnTo>
                  <a:lnTo>
                    <a:pt x="1218" y="117"/>
                  </a:lnTo>
                  <a:lnTo>
                    <a:pt x="1218" y="119"/>
                  </a:lnTo>
                  <a:lnTo>
                    <a:pt x="1219" y="119"/>
                  </a:lnTo>
                  <a:lnTo>
                    <a:pt x="1221" y="119"/>
                  </a:lnTo>
                  <a:lnTo>
                    <a:pt x="1222" y="119"/>
                  </a:lnTo>
                  <a:lnTo>
                    <a:pt x="1222" y="117"/>
                  </a:lnTo>
                  <a:lnTo>
                    <a:pt x="1224" y="117"/>
                  </a:lnTo>
                  <a:lnTo>
                    <a:pt x="1225" y="117"/>
                  </a:lnTo>
                  <a:lnTo>
                    <a:pt x="1224" y="119"/>
                  </a:lnTo>
                  <a:lnTo>
                    <a:pt x="1225" y="119"/>
                  </a:lnTo>
                  <a:lnTo>
                    <a:pt x="1227" y="119"/>
                  </a:lnTo>
                  <a:lnTo>
                    <a:pt x="1230" y="119"/>
                  </a:lnTo>
                  <a:lnTo>
                    <a:pt x="1233" y="121"/>
                  </a:lnTo>
                  <a:lnTo>
                    <a:pt x="1233" y="122"/>
                  </a:lnTo>
                  <a:lnTo>
                    <a:pt x="1232" y="122"/>
                  </a:lnTo>
                  <a:lnTo>
                    <a:pt x="1230" y="122"/>
                  </a:lnTo>
                  <a:lnTo>
                    <a:pt x="1229" y="122"/>
                  </a:lnTo>
                  <a:lnTo>
                    <a:pt x="1227" y="122"/>
                  </a:lnTo>
                  <a:lnTo>
                    <a:pt x="1225" y="122"/>
                  </a:lnTo>
                  <a:lnTo>
                    <a:pt x="1224" y="121"/>
                  </a:lnTo>
                  <a:lnTo>
                    <a:pt x="1221" y="121"/>
                  </a:lnTo>
                  <a:lnTo>
                    <a:pt x="1222" y="122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5" y="122"/>
                  </a:lnTo>
                  <a:lnTo>
                    <a:pt x="1225" y="124"/>
                  </a:lnTo>
                  <a:lnTo>
                    <a:pt x="1224" y="124"/>
                  </a:lnTo>
                  <a:lnTo>
                    <a:pt x="1224" y="125"/>
                  </a:lnTo>
                  <a:lnTo>
                    <a:pt x="1224" y="127"/>
                  </a:lnTo>
                  <a:lnTo>
                    <a:pt x="1225" y="127"/>
                  </a:lnTo>
                  <a:lnTo>
                    <a:pt x="1225" y="125"/>
                  </a:lnTo>
                  <a:lnTo>
                    <a:pt x="1227" y="125"/>
                  </a:lnTo>
                  <a:lnTo>
                    <a:pt x="1227" y="127"/>
                  </a:lnTo>
                  <a:lnTo>
                    <a:pt x="1229" y="127"/>
                  </a:lnTo>
                  <a:lnTo>
                    <a:pt x="1229" y="128"/>
                  </a:lnTo>
                  <a:lnTo>
                    <a:pt x="1229" y="130"/>
                  </a:lnTo>
                  <a:lnTo>
                    <a:pt x="1230" y="130"/>
                  </a:lnTo>
                  <a:lnTo>
                    <a:pt x="1232" y="130"/>
                  </a:lnTo>
                  <a:lnTo>
                    <a:pt x="1232" y="128"/>
                  </a:lnTo>
                  <a:lnTo>
                    <a:pt x="1233" y="128"/>
                  </a:lnTo>
                  <a:lnTo>
                    <a:pt x="1233" y="130"/>
                  </a:lnTo>
                  <a:lnTo>
                    <a:pt x="1235" y="130"/>
                  </a:lnTo>
                  <a:lnTo>
                    <a:pt x="1235" y="131"/>
                  </a:lnTo>
                  <a:lnTo>
                    <a:pt x="1233" y="133"/>
                  </a:lnTo>
                  <a:lnTo>
                    <a:pt x="1235" y="133"/>
                  </a:lnTo>
                  <a:lnTo>
                    <a:pt x="1235" y="131"/>
                  </a:lnTo>
                  <a:lnTo>
                    <a:pt x="1236" y="131"/>
                  </a:lnTo>
                  <a:lnTo>
                    <a:pt x="1236" y="133"/>
                  </a:lnTo>
                  <a:lnTo>
                    <a:pt x="1238" y="131"/>
                  </a:lnTo>
                  <a:lnTo>
                    <a:pt x="1239" y="131"/>
                  </a:lnTo>
                  <a:lnTo>
                    <a:pt x="1239" y="133"/>
                  </a:lnTo>
                  <a:lnTo>
                    <a:pt x="1239" y="134"/>
                  </a:lnTo>
                  <a:lnTo>
                    <a:pt x="1241" y="134"/>
                  </a:lnTo>
                  <a:lnTo>
                    <a:pt x="1242" y="134"/>
                  </a:lnTo>
                  <a:lnTo>
                    <a:pt x="1241" y="133"/>
                  </a:lnTo>
                  <a:lnTo>
                    <a:pt x="1242" y="133"/>
                  </a:lnTo>
                  <a:lnTo>
                    <a:pt x="1242" y="131"/>
                  </a:lnTo>
                  <a:lnTo>
                    <a:pt x="1244" y="131"/>
                  </a:lnTo>
                  <a:lnTo>
                    <a:pt x="1244" y="133"/>
                  </a:lnTo>
                  <a:lnTo>
                    <a:pt x="1244" y="134"/>
                  </a:lnTo>
                  <a:lnTo>
                    <a:pt x="1246" y="134"/>
                  </a:lnTo>
                  <a:lnTo>
                    <a:pt x="1246" y="133"/>
                  </a:lnTo>
                  <a:lnTo>
                    <a:pt x="1247" y="133"/>
                  </a:lnTo>
                  <a:lnTo>
                    <a:pt x="1247" y="134"/>
                  </a:lnTo>
                  <a:lnTo>
                    <a:pt x="1249" y="134"/>
                  </a:lnTo>
                  <a:lnTo>
                    <a:pt x="1249" y="134"/>
                  </a:lnTo>
                  <a:lnTo>
                    <a:pt x="1249" y="136"/>
                  </a:lnTo>
                  <a:lnTo>
                    <a:pt x="1250" y="136"/>
                  </a:lnTo>
                  <a:lnTo>
                    <a:pt x="1250" y="134"/>
                  </a:lnTo>
                  <a:lnTo>
                    <a:pt x="1252" y="134"/>
                  </a:lnTo>
                  <a:lnTo>
                    <a:pt x="1253" y="134"/>
                  </a:lnTo>
                  <a:lnTo>
                    <a:pt x="1252" y="136"/>
                  </a:lnTo>
                  <a:lnTo>
                    <a:pt x="1252" y="138"/>
                  </a:lnTo>
                  <a:lnTo>
                    <a:pt x="1253" y="138"/>
                  </a:lnTo>
                  <a:lnTo>
                    <a:pt x="1255" y="138"/>
                  </a:lnTo>
                  <a:lnTo>
                    <a:pt x="1253" y="136"/>
                  </a:lnTo>
                  <a:lnTo>
                    <a:pt x="1255" y="136"/>
                  </a:lnTo>
                  <a:lnTo>
                    <a:pt x="1256" y="138"/>
                  </a:lnTo>
                  <a:lnTo>
                    <a:pt x="1258" y="138"/>
                  </a:lnTo>
                  <a:lnTo>
                    <a:pt x="1259" y="139"/>
                  </a:lnTo>
                  <a:lnTo>
                    <a:pt x="1261" y="139"/>
                  </a:lnTo>
                  <a:lnTo>
                    <a:pt x="1263" y="139"/>
                  </a:lnTo>
                  <a:lnTo>
                    <a:pt x="1263" y="141"/>
                  </a:lnTo>
                  <a:lnTo>
                    <a:pt x="1263" y="142"/>
                  </a:lnTo>
                  <a:lnTo>
                    <a:pt x="1263" y="144"/>
                  </a:lnTo>
                  <a:lnTo>
                    <a:pt x="1264" y="144"/>
                  </a:lnTo>
                  <a:lnTo>
                    <a:pt x="1266" y="142"/>
                  </a:lnTo>
                  <a:lnTo>
                    <a:pt x="1267" y="142"/>
                  </a:lnTo>
                  <a:lnTo>
                    <a:pt x="1269" y="142"/>
                  </a:lnTo>
                  <a:lnTo>
                    <a:pt x="1270" y="142"/>
                  </a:lnTo>
                  <a:lnTo>
                    <a:pt x="1270" y="144"/>
                  </a:lnTo>
                  <a:lnTo>
                    <a:pt x="1269" y="144"/>
                  </a:lnTo>
                  <a:lnTo>
                    <a:pt x="1269" y="145"/>
                  </a:lnTo>
                  <a:lnTo>
                    <a:pt x="1269" y="147"/>
                  </a:lnTo>
                  <a:lnTo>
                    <a:pt x="1270" y="147"/>
                  </a:lnTo>
                  <a:lnTo>
                    <a:pt x="1270" y="145"/>
                  </a:lnTo>
                  <a:lnTo>
                    <a:pt x="1272" y="145"/>
                  </a:lnTo>
                  <a:lnTo>
                    <a:pt x="1273" y="147"/>
                  </a:lnTo>
                  <a:lnTo>
                    <a:pt x="1273" y="148"/>
                  </a:lnTo>
                  <a:lnTo>
                    <a:pt x="1275" y="148"/>
                  </a:lnTo>
                  <a:lnTo>
                    <a:pt x="1275" y="148"/>
                  </a:lnTo>
                  <a:lnTo>
                    <a:pt x="1273" y="147"/>
                  </a:lnTo>
                  <a:lnTo>
                    <a:pt x="1273" y="145"/>
                  </a:lnTo>
                  <a:lnTo>
                    <a:pt x="1275" y="145"/>
                  </a:lnTo>
                  <a:lnTo>
                    <a:pt x="1277" y="147"/>
                  </a:lnTo>
                  <a:lnTo>
                    <a:pt x="1277" y="148"/>
                  </a:lnTo>
                  <a:lnTo>
                    <a:pt x="1278" y="148"/>
                  </a:lnTo>
                  <a:lnTo>
                    <a:pt x="1277" y="147"/>
                  </a:lnTo>
                  <a:lnTo>
                    <a:pt x="1277" y="145"/>
                  </a:lnTo>
                  <a:lnTo>
                    <a:pt x="1278" y="145"/>
                  </a:lnTo>
                  <a:lnTo>
                    <a:pt x="1280" y="145"/>
                  </a:lnTo>
                  <a:lnTo>
                    <a:pt x="1280" y="147"/>
                  </a:lnTo>
                  <a:lnTo>
                    <a:pt x="1281" y="147"/>
                  </a:lnTo>
                  <a:lnTo>
                    <a:pt x="1283" y="147"/>
                  </a:lnTo>
                  <a:lnTo>
                    <a:pt x="1283" y="148"/>
                  </a:lnTo>
                  <a:lnTo>
                    <a:pt x="1281" y="148"/>
                  </a:lnTo>
                  <a:lnTo>
                    <a:pt x="1281" y="148"/>
                  </a:lnTo>
                  <a:lnTo>
                    <a:pt x="1283" y="148"/>
                  </a:lnTo>
                  <a:lnTo>
                    <a:pt x="1283" y="148"/>
                  </a:lnTo>
                  <a:lnTo>
                    <a:pt x="1284" y="148"/>
                  </a:lnTo>
                  <a:lnTo>
                    <a:pt x="1286" y="148"/>
                  </a:lnTo>
                  <a:lnTo>
                    <a:pt x="1286" y="148"/>
                  </a:lnTo>
                  <a:lnTo>
                    <a:pt x="1284" y="148"/>
                  </a:lnTo>
                  <a:lnTo>
                    <a:pt x="1284" y="150"/>
                  </a:lnTo>
                  <a:lnTo>
                    <a:pt x="1286" y="150"/>
                  </a:lnTo>
                  <a:lnTo>
                    <a:pt x="1286" y="152"/>
                  </a:lnTo>
                  <a:lnTo>
                    <a:pt x="1284" y="152"/>
                  </a:lnTo>
                  <a:lnTo>
                    <a:pt x="1283" y="152"/>
                  </a:lnTo>
                  <a:lnTo>
                    <a:pt x="1281" y="152"/>
                  </a:lnTo>
                  <a:lnTo>
                    <a:pt x="1281" y="150"/>
                  </a:lnTo>
                  <a:lnTo>
                    <a:pt x="1280" y="150"/>
                  </a:lnTo>
                  <a:lnTo>
                    <a:pt x="1280" y="152"/>
                  </a:lnTo>
                  <a:lnTo>
                    <a:pt x="1278" y="152"/>
                  </a:lnTo>
                  <a:lnTo>
                    <a:pt x="1278" y="153"/>
                  </a:lnTo>
                  <a:lnTo>
                    <a:pt x="1280" y="152"/>
                  </a:lnTo>
                  <a:lnTo>
                    <a:pt x="1280" y="153"/>
                  </a:lnTo>
                  <a:lnTo>
                    <a:pt x="1281" y="153"/>
                  </a:lnTo>
                  <a:lnTo>
                    <a:pt x="1283" y="153"/>
                  </a:lnTo>
                  <a:lnTo>
                    <a:pt x="1284" y="153"/>
                  </a:lnTo>
                  <a:lnTo>
                    <a:pt x="1284" y="155"/>
                  </a:lnTo>
                  <a:lnTo>
                    <a:pt x="1283" y="155"/>
                  </a:lnTo>
                  <a:lnTo>
                    <a:pt x="1283" y="156"/>
                  </a:lnTo>
                  <a:lnTo>
                    <a:pt x="1281" y="156"/>
                  </a:lnTo>
                  <a:lnTo>
                    <a:pt x="1281" y="158"/>
                  </a:lnTo>
                  <a:lnTo>
                    <a:pt x="1283" y="158"/>
                  </a:lnTo>
                  <a:lnTo>
                    <a:pt x="1283" y="159"/>
                  </a:lnTo>
                  <a:lnTo>
                    <a:pt x="1281" y="159"/>
                  </a:lnTo>
                  <a:lnTo>
                    <a:pt x="1280" y="159"/>
                  </a:lnTo>
                  <a:lnTo>
                    <a:pt x="1280" y="158"/>
                  </a:lnTo>
                  <a:lnTo>
                    <a:pt x="1278" y="158"/>
                  </a:lnTo>
                  <a:lnTo>
                    <a:pt x="1277" y="158"/>
                  </a:lnTo>
                  <a:lnTo>
                    <a:pt x="1277" y="156"/>
                  </a:lnTo>
                  <a:lnTo>
                    <a:pt x="1275" y="156"/>
                  </a:lnTo>
                  <a:lnTo>
                    <a:pt x="1277" y="158"/>
                  </a:lnTo>
                  <a:lnTo>
                    <a:pt x="1277" y="159"/>
                  </a:lnTo>
                  <a:lnTo>
                    <a:pt x="1278" y="161"/>
                  </a:lnTo>
                  <a:lnTo>
                    <a:pt x="1278" y="162"/>
                  </a:lnTo>
                  <a:lnTo>
                    <a:pt x="1280" y="162"/>
                  </a:lnTo>
                  <a:lnTo>
                    <a:pt x="1281" y="162"/>
                  </a:lnTo>
                  <a:lnTo>
                    <a:pt x="1281" y="164"/>
                  </a:lnTo>
                  <a:lnTo>
                    <a:pt x="1281" y="165"/>
                  </a:lnTo>
                  <a:lnTo>
                    <a:pt x="1281" y="167"/>
                  </a:lnTo>
                  <a:lnTo>
                    <a:pt x="1280" y="167"/>
                  </a:lnTo>
                  <a:lnTo>
                    <a:pt x="1280" y="165"/>
                  </a:lnTo>
                  <a:lnTo>
                    <a:pt x="1278" y="165"/>
                  </a:lnTo>
                  <a:lnTo>
                    <a:pt x="1277" y="164"/>
                  </a:lnTo>
                  <a:lnTo>
                    <a:pt x="1277" y="165"/>
                  </a:lnTo>
                  <a:lnTo>
                    <a:pt x="1275" y="165"/>
                  </a:lnTo>
                  <a:lnTo>
                    <a:pt x="1275" y="164"/>
                  </a:lnTo>
                  <a:lnTo>
                    <a:pt x="1273" y="164"/>
                  </a:lnTo>
                  <a:lnTo>
                    <a:pt x="1273" y="162"/>
                  </a:lnTo>
                  <a:lnTo>
                    <a:pt x="1272" y="162"/>
                  </a:lnTo>
                  <a:lnTo>
                    <a:pt x="1273" y="161"/>
                  </a:lnTo>
                  <a:lnTo>
                    <a:pt x="1272" y="161"/>
                  </a:lnTo>
                  <a:lnTo>
                    <a:pt x="1272" y="162"/>
                  </a:lnTo>
                  <a:lnTo>
                    <a:pt x="1272" y="164"/>
                  </a:lnTo>
                  <a:lnTo>
                    <a:pt x="1270" y="164"/>
                  </a:lnTo>
                  <a:lnTo>
                    <a:pt x="1270" y="162"/>
                  </a:lnTo>
                  <a:lnTo>
                    <a:pt x="1269" y="162"/>
                  </a:lnTo>
                  <a:lnTo>
                    <a:pt x="1269" y="161"/>
                  </a:lnTo>
                  <a:lnTo>
                    <a:pt x="1267" y="161"/>
                  </a:lnTo>
                  <a:lnTo>
                    <a:pt x="1266" y="161"/>
                  </a:lnTo>
                  <a:lnTo>
                    <a:pt x="1266" y="159"/>
                  </a:lnTo>
                  <a:lnTo>
                    <a:pt x="1266" y="158"/>
                  </a:lnTo>
                  <a:lnTo>
                    <a:pt x="1264" y="158"/>
                  </a:lnTo>
                  <a:lnTo>
                    <a:pt x="1263" y="158"/>
                  </a:lnTo>
                  <a:lnTo>
                    <a:pt x="1261" y="158"/>
                  </a:lnTo>
                  <a:lnTo>
                    <a:pt x="1261" y="156"/>
                  </a:lnTo>
                  <a:lnTo>
                    <a:pt x="1263" y="156"/>
                  </a:lnTo>
                  <a:lnTo>
                    <a:pt x="1263" y="155"/>
                  </a:lnTo>
                  <a:lnTo>
                    <a:pt x="1264" y="155"/>
                  </a:lnTo>
                  <a:lnTo>
                    <a:pt x="1264" y="153"/>
                  </a:lnTo>
                  <a:lnTo>
                    <a:pt x="1263" y="153"/>
                  </a:lnTo>
                  <a:lnTo>
                    <a:pt x="1263" y="155"/>
                  </a:lnTo>
                  <a:lnTo>
                    <a:pt x="1261" y="155"/>
                  </a:lnTo>
                  <a:lnTo>
                    <a:pt x="1259" y="155"/>
                  </a:lnTo>
                  <a:lnTo>
                    <a:pt x="1258" y="155"/>
                  </a:lnTo>
                  <a:lnTo>
                    <a:pt x="1256" y="155"/>
                  </a:lnTo>
                  <a:lnTo>
                    <a:pt x="1256" y="153"/>
                  </a:lnTo>
                  <a:lnTo>
                    <a:pt x="1255" y="153"/>
                  </a:lnTo>
                  <a:lnTo>
                    <a:pt x="1253" y="152"/>
                  </a:lnTo>
                  <a:lnTo>
                    <a:pt x="1253" y="153"/>
                  </a:lnTo>
                  <a:lnTo>
                    <a:pt x="1252" y="153"/>
                  </a:lnTo>
                  <a:lnTo>
                    <a:pt x="1252" y="152"/>
                  </a:lnTo>
                  <a:lnTo>
                    <a:pt x="1250" y="152"/>
                  </a:lnTo>
                  <a:lnTo>
                    <a:pt x="1250" y="150"/>
                  </a:lnTo>
                  <a:lnTo>
                    <a:pt x="1249" y="150"/>
                  </a:lnTo>
                  <a:lnTo>
                    <a:pt x="1249" y="148"/>
                  </a:lnTo>
                  <a:lnTo>
                    <a:pt x="1249" y="148"/>
                  </a:lnTo>
                  <a:lnTo>
                    <a:pt x="1249" y="150"/>
                  </a:lnTo>
                  <a:lnTo>
                    <a:pt x="1249" y="152"/>
                  </a:lnTo>
                  <a:lnTo>
                    <a:pt x="1247" y="152"/>
                  </a:lnTo>
                  <a:lnTo>
                    <a:pt x="1246" y="152"/>
                  </a:lnTo>
                  <a:lnTo>
                    <a:pt x="1246" y="150"/>
                  </a:lnTo>
                  <a:lnTo>
                    <a:pt x="1244" y="150"/>
                  </a:lnTo>
                  <a:lnTo>
                    <a:pt x="1244" y="152"/>
                  </a:lnTo>
                  <a:lnTo>
                    <a:pt x="1246" y="152"/>
                  </a:lnTo>
                  <a:lnTo>
                    <a:pt x="1247" y="153"/>
                  </a:lnTo>
                  <a:lnTo>
                    <a:pt x="1249" y="153"/>
                  </a:lnTo>
                  <a:lnTo>
                    <a:pt x="1249" y="155"/>
                  </a:lnTo>
                  <a:lnTo>
                    <a:pt x="1249" y="156"/>
                  </a:lnTo>
                  <a:lnTo>
                    <a:pt x="1247" y="156"/>
                  </a:lnTo>
                  <a:lnTo>
                    <a:pt x="1247" y="158"/>
                  </a:lnTo>
                  <a:lnTo>
                    <a:pt x="1247" y="159"/>
                  </a:lnTo>
                  <a:lnTo>
                    <a:pt x="1249" y="159"/>
                  </a:lnTo>
                  <a:lnTo>
                    <a:pt x="1249" y="158"/>
                  </a:lnTo>
                  <a:lnTo>
                    <a:pt x="1250" y="158"/>
                  </a:lnTo>
                  <a:lnTo>
                    <a:pt x="1250" y="159"/>
                  </a:lnTo>
                  <a:lnTo>
                    <a:pt x="1250" y="161"/>
                  </a:lnTo>
                  <a:lnTo>
                    <a:pt x="1252" y="161"/>
                  </a:lnTo>
                  <a:lnTo>
                    <a:pt x="1250" y="162"/>
                  </a:lnTo>
                  <a:lnTo>
                    <a:pt x="1252" y="162"/>
                  </a:lnTo>
                  <a:lnTo>
                    <a:pt x="1253" y="162"/>
                  </a:lnTo>
                  <a:lnTo>
                    <a:pt x="1255" y="161"/>
                  </a:lnTo>
                  <a:lnTo>
                    <a:pt x="1255" y="162"/>
                  </a:lnTo>
                  <a:lnTo>
                    <a:pt x="1255" y="164"/>
                  </a:lnTo>
                  <a:lnTo>
                    <a:pt x="1255" y="165"/>
                  </a:lnTo>
                  <a:lnTo>
                    <a:pt x="1256" y="165"/>
                  </a:lnTo>
                  <a:lnTo>
                    <a:pt x="1258" y="165"/>
                  </a:lnTo>
                  <a:lnTo>
                    <a:pt x="1259" y="165"/>
                  </a:lnTo>
                  <a:lnTo>
                    <a:pt x="1259" y="167"/>
                  </a:lnTo>
                  <a:lnTo>
                    <a:pt x="1261" y="167"/>
                  </a:lnTo>
                  <a:lnTo>
                    <a:pt x="1263" y="167"/>
                  </a:lnTo>
                  <a:lnTo>
                    <a:pt x="1264" y="167"/>
                  </a:lnTo>
                  <a:lnTo>
                    <a:pt x="1266" y="167"/>
                  </a:lnTo>
                  <a:lnTo>
                    <a:pt x="1266" y="169"/>
                  </a:lnTo>
                  <a:lnTo>
                    <a:pt x="1267" y="169"/>
                  </a:lnTo>
                  <a:lnTo>
                    <a:pt x="1267" y="170"/>
                  </a:lnTo>
                  <a:lnTo>
                    <a:pt x="1267" y="172"/>
                  </a:lnTo>
                  <a:lnTo>
                    <a:pt x="1269" y="172"/>
                  </a:lnTo>
                  <a:lnTo>
                    <a:pt x="1270" y="172"/>
                  </a:lnTo>
                  <a:lnTo>
                    <a:pt x="1270" y="170"/>
                  </a:lnTo>
                  <a:lnTo>
                    <a:pt x="1272" y="170"/>
                  </a:lnTo>
                  <a:lnTo>
                    <a:pt x="1272" y="172"/>
                  </a:lnTo>
                  <a:lnTo>
                    <a:pt x="1272" y="173"/>
                  </a:lnTo>
                  <a:lnTo>
                    <a:pt x="1272" y="175"/>
                  </a:lnTo>
                  <a:lnTo>
                    <a:pt x="1273" y="175"/>
                  </a:lnTo>
                  <a:lnTo>
                    <a:pt x="1275" y="175"/>
                  </a:lnTo>
                  <a:lnTo>
                    <a:pt x="1273" y="176"/>
                  </a:lnTo>
                  <a:lnTo>
                    <a:pt x="1275" y="176"/>
                  </a:lnTo>
                  <a:lnTo>
                    <a:pt x="1277" y="176"/>
                  </a:lnTo>
                  <a:lnTo>
                    <a:pt x="1278" y="176"/>
                  </a:lnTo>
                  <a:lnTo>
                    <a:pt x="1278" y="178"/>
                  </a:lnTo>
                  <a:lnTo>
                    <a:pt x="1277" y="178"/>
                  </a:lnTo>
                  <a:lnTo>
                    <a:pt x="1277" y="179"/>
                  </a:lnTo>
                  <a:lnTo>
                    <a:pt x="1277" y="181"/>
                  </a:lnTo>
                  <a:lnTo>
                    <a:pt x="1278" y="181"/>
                  </a:lnTo>
                  <a:lnTo>
                    <a:pt x="1278" y="183"/>
                  </a:lnTo>
                  <a:lnTo>
                    <a:pt x="1280" y="183"/>
                  </a:lnTo>
                  <a:lnTo>
                    <a:pt x="1280" y="184"/>
                  </a:lnTo>
                  <a:lnTo>
                    <a:pt x="1278" y="184"/>
                  </a:lnTo>
                  <a:lnTo>
                    <a:pt x="1280" y="186"/>
                  </a:lnTo>
                  <a:lnTo>
                    <a:pt x="1281" y="186"/>
                  </a:lnTo>
                  <a:lnTo>
                    <a:pt x="1283" y="186"/>
                  </a:lnTo>
                  <a:lnTo>
                    <a:pt x="1283" y="186"/>
                  </a:lnTo>
                  <a:lnTo>
                    <a:pt x="1283" y="187"/>
                  </a:lnTo>
                  <a:lnTo>
                    <a:pt x="1281" y="187"/>
                  </a:lnTo>
                  <a:lnTo>
                    <a:pt x="1281" y="189"/>
                  </a:lnTo>
                  <a:lnTo>
                    <a:pt x="1280" y="189"/>
                  </a:lnTo>
                  <a:lnTo>
                    <a:pt x="1278" y="189"/>
                  </a:lnTo>
                  <a:lnTo>
                    <a:pt x="1278" y="187"/>
                  </a:lnTo>
                  <a:lnTo>
                    <a:pt x="1277" y="187"/>
                  </a:lnTo>
                  <a:lnTo>
                    <a:pt x="1275" y="187"/>
                  </a:lnTo>
                  <a:lnTo>
                    <a:pt x="1275" y="186"/>
                  </a:lnTo>
                  <a:lnTo>
                    <a:pt x="1273" y="186"/>
                  </a:lnTo>
                  <a:lnTo>
                    <a:pt x="1273" y="187"/>
                  </a:lnTo>
                  <a:lnTo>
                    <a:pt x="1272" y="187"/>
                  </a:lnTo>
                  <a:lnTo>
                    <a:pt x="1272" y="186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69" y="186"/>
                  </a:lnTo>
                  <a:lnTo>
                    <a:pt x="1269" y="184"/>
                  </a:lnTo>
                  <a:lnTo>
                    <a:pt x="1267" y="184"/>
                  </a:lnTo>
                  <a:lnTo>
                    <a:pt x="1267" y="186"/>
                  </a:lnTo>
                  <a:lnTo>
                    <a:pt x="1266" y="186"/>
                  </a:lnTo>
                  <a:lnTo>
                    <a:pt x="1266" y="184"/>
                  </a:lnTo>
                  <a:lnTo>
                    <a:pt x="1264" y="184"/>
                  </a:lnTo>
                  <a:lnTo>
                    <a:pt x="1263" y="184"/>
                  </a:lnTo>
                  <a:lnTo>
                    <a:pt x="1261" y="183"/>
                  </a:lnTo>
                  <a:lnTo>
                    <a:pt x="1259" y="183"/>
                  </a:lnTo>
                  <a:lnTo>
                    <a:pt x="1259" y="181"/>
                  </a:lnTo>
                  <a:lnTo>
                    <a:pt x="1258" y="181"/>
                  </a:lnTo>
                  <a:lnTo>
                    <a:pt x="1258" y="179"/>
                  </a:lnTo>
                  <a:lnTo>
                    <a:pt x="1256" y="179"/>
                  </a:lnTo>
                  <a:lnTo>
                    <a:pt x="1258" y="181"/>
                  </a:lnTo>
                  <a:lnTo>
                    <a:pt x="1258" y="183"/>
                  </a:lnTo>
                  <a:lnTo>
                    <a:pt x="1256" y="183"/>
                  </a:lnTo>
                  <a:lnTo>
                    <a:pt x="1256" y="181"/>
                  </a:lnTo>
                  <a:lnTo>
                    <a:pt x="1255" y="181"/>
                  </a:lnTo>
                  <a:lnTo>
                    <a:pt x="1253" y="179"/>
                  </a:lnTo>
                  <a:lnTo>
                    <a:pt x="1252" y="179"/>
                  </a:lnTo>
                  <a:lnTo>
                    <a:pt x="1250" y="179"/>
                  </a:lnTo>
                  <a:lnTo>
                    <a:pt x="1249" y="179"/>
                  </a:lnTo>
                  <a:lnTo>
                    <a:pt x="1250" y="181"/>
                  </a:lnTo>
                  <a:lnTo>
                    <a:pt x="1252" y="183"/>
                  </a:lnTo>
                  <a:lnTo>
                    <a:pt x="1253" y="183"/>
                  </a:lnTo>
                  <a:lnTo>
                    <a:pt x="1253" y="184"/>
                  </a:lnTo>
                  <a:lnTo>
                    <a:pt x="1255" y="184"/>
                  </a:lnTo>
                  <a:lnTo>
                    <a:pt x="1256" y="184"/>
                  </a:lnTo>
                  <a:lnTo>
                    <a:pt x="1258" y="186"/>
                  </a:lnTo>
                  <a:lnTo>
                    <a:pt x="1259" y="186"/>
                  </a:lnTo>
                  <a:lnTo>
                    <a:pt x="1261" y="186"/>
                  </a:lnTo>
                  <a:lnTo>
                    <a:pt x="1263" y="186"/>
                  </a:lnTo>
                  <a:lnTo>
                    <a:pt x="1264" y="186"/>
                  </a:lnTo>
                  <a:lnTo>
                    <a:pt x="1264" y="187"/>
                  </a:lnTo>
                  <a:lnTo>
                    <a:pt x="1266" y="187"/>
                  </a:lnTo>
                  <a:lnTo>
                    <a:pt x="1266" y="189"/>
                  </a:lnTo>
                  <a:lnTo>
                    <a:pt x="1267" y="189"/>
                  </a:lnTo>
                  <a:lnTo>
                    <a:pt x="1269" y="189"/>
                  </a:lnTo>
                  <a:lnTo>
                    <a:pt x="1267" y="190"/>
                  </a:lnTo>
                  <a:lnTo>
                    <a:pt x="1269" y="190"/>
                  </a:lnTo>
                  <a:lnTo>
                    <a:pt x="1270" y="190"/>
                  </a:lnTo>
                  <a:lnTo>
                    <a:pt x="1272" y="190"/>
                  </a:lnTo>
                  <a:lnTo>
                    <a:pt x="1272" y="192"/>
                  </a:lnTo>
                  <a:lnTo>
                    <a:pt x="1273" y="192"/>
                  </a:lnTo>
                  <a:lnTo>
                    <a:pt x="1275" y="192"/>
                  </a:lnTo>
                  <a:lnTo>
                    <a:pt x="1275" y="193"/>
                  </a:lnTo>
                  <a:lnTo>
                    <a:pt x="1275" y="195"/>
                  </a:lnTo>
                  <a:lnTo>
                    <a:pt x="1277" y="195"/>
                  </a:lnTo>
                  <a:lnTo>
                    <a:pt x="1278" y="195"/>
                  </a:lnTo>
                  <a:lnTo>
                    <a:pt x="1278" y="196"/>
                  </a:lnTo>
                  <a:lnTo>
                    <a:pt x="1278" y="198"/>
                  </a:lnTo>
                  <a:lnTo>
                    <a:pt x="1280" y="198"/>
                  </a:lnTo>
                  <a:lnTo>
                    <a:pt x="1280" y="200"/>
                  </a:lnTo>
                  <a:lnTo>
                    <a:pt x="1278" y="200"/>
                  </a:lnTo>
                  <a:lnTo>
                    <a:pt x="1277" y="200"/>
                  </a:lnTo>
                  <a:lnTo>
                    <a:pt x="1277" y="198"/>
                  </a:lnTo>
                  <a:lnTo>
                    <a:pt x="1275" y="198"/>
                  </a:lnTo>
                  <a:lnTo>
                    <a:pt x="1273" y="198"/>
                  </a:lnTo>
                  <a:lnTo>
                    <a:pt x="1272" y="196"/>
                  </a:lnTo>
                  <a:lnTo>
                    <a:pt x="1270" y="196"/>
                  </a:lnTo>
                  <a:lnTo>
                    <a:pt x="1269" y="196"/>
                  </a:lnTo>
                  <a:lnTo>
                    <a:pt x="1267" y="196"/>
                  </a:lnTo>
                  <a:lnTo>
                    <a:pt x="1267" y="195"/>
                  </a:lnTo>
                  <a:lnTo>
                    <a:pt x="1266" y="195"/>
                  </a:lnTo>
                  <a:lnTo>
                    <a:pt x="1264" y="195"/>
                  </a:lnTo>
                  <a:lnTo>
                    <a:pt x="1263" y="195"/>
                  </a:lnTo>
                  <a:lnTo>
                    <a:pt x="1259" y="195"/>
                  </a:lnTo>
                  <a:lnTo>
                    <a:pt x="1258" y="195"/>
                  </a:lnTo>
                  <a:lnTo>
                    <a:pt x="1258" y="193"/>
                  </a:lnTo>
                  <a:lnTo>
                    <a:pt x="1256" y="193"/>
                  </a:lnTo>
                  <a:lnTo>
                    <a:pt x="1255" y="193"/>
                  </a:lnTo>
                  <a:lnTo>
                    <a:pt x="1253" y="192"/>
                  </a:lnTo>
                  <a:lnTo>
                    <a:pt x="1252" y="192"/>
                  </a:lnTo>
                  <a:lnTo>
                    <a:pt x="1252" y="190"/>
                  </a:lnTo>
                  <a:lnTo>
                    <a:pt x="1250" y="190"/>
                  </a:lnTo>
                  <a:lnTo>
                    <a:pt x="1250" y="189"/>
                  </a:lnTo>
                  <a:lnTo>
                    <a:pt x="1249" y="189"/>
                  </a:lnTo>
                  <a:lnTo>
                    <a:pt x="1249" y="189"/>
                  </a:lnTo>
                  <a:lnTo>
                    <a:pt x="1247" y="189"/>
                  </a:lnTo>
                  <a:lnTo>
                    <a:pt x="1246" y="189"/>
                  </a:lnTo>
                  <a:lnTo>
                    <a:pt x="1244" y="189"/>
                  </a:lnTo>
                  <a:lnTo>
                    <a:pt x="1242" y="187"/>
                  </a:lnTo>
                  <a:lnTo>
                    <a:pt x="1241" y="187"/>
                  </a:lnTo>
                  <a:lnTo>
                    <a:pt x="1239" y="187"/>
                  </a:lnTo>
                  <a:lnTo>
                    <a:pt x="1239" y="186"/>
                  </a:lnTo>
                  <a:lnTo>
                    <a:pt x="1239" y="186"/>
                  </a:lnTo>
                  <a:lnTo>
                    <a:pt x="1238" y="186"/>
                  </a:lnTo>
                  <a:lnTo>
                    <a:pt x="1236" y="186"/>
                  </a:lnTo>
                  <a:lnTo>
                    <a:pt x="1235" y="186"/>
                  </a:lnTo>
                  <a:lnTo>
                    <a:pt x="1235" y="186"/>
                  </a:lnTo>
                  <a:lnTo>
                    <a:pt x="1233" y="186"/>
                  </a:lnTo>
                  <a:lnTo>
                    <a:pt x="1233" y="184"/>
                  </a:lnTo>
                  <a:lnTo>
                    <a:pt x="1232" y="184"/>
                  </a:lnTo>
                  <a:lnTo>
                    <a:pt x="1232" y="183"/>
                  </a:lnTo>
                  <a:lnTo>
                    <a:pt x="1233" y="183"/>
                  </a:lnTo>
                  <a:lnTo>
                    <a:pt x="1233" y="181"/>
                  </a:lnTo>
                  <a:lnTo>
                    <a:pt x="1232" y="181"/>
                  </a:lnTo>
                  <a:lnTo>
                    <a:pt x="1232" y="179"/>
                  </a:lnTo>
                  <a:lnTo>
                    <a:pt x="1230" y="179"/>
                  </a:lnTo>
                  <a:lnTo>
                    <a:pt x="1229" y="179"/>
                  </a:lnTo>
                  <a:lnTo>
                    <a:pt x="1229" y="178"/>
                  </a:lnTo>
                  <a:lnTo>
                    <a:pt x="1227" y="179"/>
                  </a:lnTo>
                  <a:lnTo>
                    <a:pt x="1225" y="179"/>
                  </a:lnTo>
                  <a:lnTo>
                    <a:pt x="1224" y="179"/>
                  </a:lnTo>
                  <a:lnTo>
                    <a:pt x="1224" y="178"/>
                  </a:lnTo>
                  <a:lnTo>
                    <a:pt x="1222" y="178"/>
                  </a:lnTo>
                  <a:lnTo>
                    <a:pt x="1222" y="176"/>
                  </a:lnTo>
                  <a:lnTo>
                    <a:pt x="1221" y="176"/>
                  </a:lnTo>
                  <a:lnTo>
                    <a:pt x="1219" y="176"/>
                  </a:lnTo>
                  <a:lnTo>
                    <a:pt x="1219" y="175"/>
                  </a:lnTo>
                  <a:lnTo>
                    <a:pt x="1218" y="175"/>
                  </a:lnTo>
                  <a:lnTo>
                    <a:pt x="1218" y="173"/>
                  </a:lnTo>
                  <a:lnTo>
                    <a:pt x="1216" y="173"/>
                  </a:lnTo>
                  <a:lnTo>
                    <a:pt x="1216" y="172"/>
                  </a:lnTo>
                  <a:lnTo>
                    <a:pt x="1215" y="172"/>
                  </a:lnTo>
                  <a:lnTo>
                    <a:pt x="1215" y="170"/>
                  </a:lnTo>
                  <a:lnTo>
                    <a:pt x="1215" y="169"/>
                  </a:lnTo>
                  <a:lnTo>
                    <a:pt x="1213" y="170"/>
                  </a:lnTo>
                  <a:lnTo>
                    <a:pt x="1213" y="172"/>
                  </a:lnTo>
                  <a:lnTo>
                    <a:pt x="1212" y="172"/>
                  </a:lnTo>
                  <a:lnTo>
                    <a:pt x="1212" y="172"/>
                  </a:lnTo>
                  <a:lnTo>
                    <a:pt x="1210" y="170"/>
                  </a:lnTo>
                  <a:lnTo>
                    <a:pt x="1210" y="169"/>
                  </a:lnTo>
                  <a:lnTo>
                    <a:pt x="1208" y="169"/>
                  </a:lnTo>
                  <a:lnTo>
                    <a:pt x="1207" y="169"/>
                  </a:lnTo>
                  <a:lnTo>
                    <a:pt x="1205" y="169"/>
                  </a:lnTo>
                  <a:lnTo>
                    <a:pt x="1204" y="167"/>
                  </a:lnTo>
                  <a:lnTo>
                    <a:pt x="1202" y="167"/>
                  </a:lnTo>
                  <a:lnTo>
                    <a:pt x="1204" y="169"/>
                  </a:lnTo>
                  <a:lnTo>
                    <a:pt x="1205" y="169"/>
                  </a:lnTo>
                  <a:lnTo>
                    <a:pt x="1207" y="170"/>
                  </a:lnTo>
                  <a:lnTo>
                    <a:pt x="1207" y="172"/>
                  </a:lnTo>
                  <a:lnTo>
                    <a:pt x="1205" y="172"/>
                  </a:lnTo>
                  <a:lnTo>
                    <a:pt x="1204" y="172"/>
                  </a:lnTo>
                  <a:lnTo>
                    <a:pt x="1202" y="172"/>
                  </a:lnTo>
                  <a:lnTo>
                    <a:pt x="1202" y="170"/>
                  </a:lnTo>
                  <a:lnTo>
                    <a:pt x="1201" y="170"/>
                  </a:lnTo>
                  <a:lnTo>
                    <a:pt x="1199" y="170"/>
                  </a:lnTo>
                  <a:lnTo>
                    <a:pt x="1199" y="172"/>
                  </a:lnTo>
                  <a:lnTo>
                    <a:pt x="1198" y="172"/>
                  </a:lnTo>
                  <a:lnTo>
                    <a:pt x="1196" y="172"/>
                  </a:lnTo>
                  <a:lnTo>
                    <a:pt x="1196" y="173"/>
                  </a:lnTo>
                  <a:lnTo>
                    <a:pt x="1195" y="173"/>
                  </a:lnTo>
                  <a:lnTo>
                    <a:pt x="1193" y="173"/>
                  </a:lnTo>
                  <a:lnTo>
                    <a:pt x="1193" y="175"/>
                  </a:lnTo>
                  <a:lnTo>
                    <a:pt x="1191" y="175"/>
                  </a:lnTo>
                  <a:lnTo>
                    <a:pt x="1191" y="173"/>
                  </a:lnTo>
                  <a:lnTo>
                    <a:pt x="1190" y="173"/>
                  </a:lnTo>
                  <a:lnTo>
                    <a:pt x="1188" y="173"/>
                  </a:lnTo>
                  <a:lnTo>
                    <a:pt x="1187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4" y="172"/>
                  </a:lnTo>
                  <a:lnTo>
                    <a:pt x="1182" y="172"/>
                  </a:lnTo>
                  <a:lnTo>
                    <a:pt x="1182" y="170"/>
                  </a:lnTo>
                  <a:lnTo>
                    <a:pt x="1181" y="170"/>
                  </a:lnTo>
                  <a:lnTo>
                    <a:pt x="1181" y="169"/>
                  </a:lnTo>
                  <a:lnTo>
                    <a:pt x="1181" y="167"/>
                  </a:lnTo>
                  <a:lnTo>
                    <a:pt x="1181" y="165"/>
                  </a:lnTo>
                  <a:lnTo>
                    <a:pt x="1182" y="165"/>
                  </a:lnTo>
                  <a:lnTo>
                    <a:pt x="1182" y="164"/>
                  </a:lnTo>
                  <a:lnTo>
                    <a:pt x="1184" y="164"/>
                  </a:lnTo>
                  <a:lnTo>
                    <a:pt x="1185" y="164"/>
                  </a:lnTo>
                  <a:lnTo>
                    <a:pt x="1184" y="162"/>
                  </a:lnTo>
                  <a:lnTo>
                    <a:pt x="1184" y="161"/>
                  </a:lnTo>
                  <a:lnTo>
                    <a:pt x="1185" y="161"/>
                  </a:lnTo>
                  <a:lnTo>
                    <a:pt x="1187" y="161"/>
                  </a:lnTo>
                  <a:lnTo>
                    <a:pt x="1188" y="161"/>
                  </a:lnTo>
                  <a:lnTo>
                    <a:pt x="1191" y="162"/>
                  </a:lnTo>
                  <a:lnTo>
                    <a:pt x="1193" y="162"/>
                  </a:lnTo>
                  <a:lnTo>
                    <a:pt x="1195" y="162"/>
                  </a:lnTo>
                  <a:lnTo>
                    <a:pt x="1196" y="162"/>
                  </a:lnTo>
                  <a:lnTo>
                    <a:pt x="1198" y="162"/>
                  </a:lnTo>
                  <a:lnTo>
                    <a:pt x="1199" y="162"/>
                  </a:lnTo>
                  <a:lnTo>
                    <a:pt x="1201" y="162"/>
                  </a:lnTo>
                  <a:lnTo>
                    <a:pt x="1199" y="161"/>
                  </a:lnTo>
                  <a:lnTo>
                    <a:pt x="1201" y="161"/>
                  </a:lnTo>
                  <a:lnTo>
                    <a:pt x="1202" y="161"/>
                  </a:lnTo>
                  <a:lnTo>
                    <a:pt x="1202" y="162"/>
                  </a:lnTo>
                  <a:lnTo>
                    <a:pt x="1204" y="162"/>
                  </a:lnTo>
                  <a:lnTo>
                    <a:pt x="1204" y="161"/>
                  </a:lnTo>
                  <a:lnTo>
                    <a:pt x="1205" y="161"/>
                  </a:lnTo>
                  <a:lnTo>
                    <a:pt x="1205" y="159"/>
                  </a:lnTo>
                  <a:lnTo>
                    <a:pt x="1207" y="159"/>
                  </a:lnTo>
                  <a:lnTo>
                    <a:pt x="1208" y="159"/>
                  </a:lnTo>
                  <a:lnTo>
                    <a:pt x="1208" y="161"/>
                  </a:lnTo>
                  <a:lnTo>
                    <a:pt x="1210" y="161"/>
                  </a:lnTo>
                  <a:lnTo>
                    <a:pt x="1210" y="159"/>
                  </a:lnTo>
                  <a:lnTo>
                    <a:pt x="1208" y="159"/>
                  </a:lnTo>
                  <a:lnTo>
                    <a:pt x="1208" y="158"/>
                  </a:lnTo>
                  <a:lnTo>
                    <a:pt x="1207" y="158"/>
                  </a:lnTo>
                  <a:lnTo>
                    <a:pt x="1207" y="156"/>
                  </a:lnTo>
                  <a:lnTo>
                    <a:pt x="1205" y="156"/>
                  </a:lnTo>
                  <a:lnTo>
                    <a:pt x="1204" y="156"/>
                  </a:lnTo>
                  <a:lnTo>
                    <a:pt x="1204" y="155"/>
                  </a:lnTo>
                  <a:lnTo>
                    <a:pt x="1201" y="153"/>
                  </a:lnTo>
                  <a:lnTo>
                    <a:pt x="1201" y="152"/>
                  </a:lnTo>
                  <a:lnTo>
                    <a:pt x="1202" y="152"/>
                  </a:lnTo>
                  <a:lnTo>
                    <a:pt x="1204" y="152"/>
                  </a:lnTo>
                  <a:lnTo>
                    <a:pt x="1204" y="150"/>
                  </a:lnTo>
                  <a:lnTo>
                    <a:pt x="1205" y="148"/>
                  </a:lnTo>
                  <a:lnTo>
                    <a:pt x="1205" y="148"/>
                  </a:lnTo>
                  <a:lnTo>
                    <a:pt x="1207" y="148"/>
                  </a:lnTo>
                  <a:lnTo>
                    <a:pt x="1208" y="148"/>
                  </a:lnTo>
                  <a:lnTo>
                    <a:pt x="1207" y="147"/>
                  </a:lnTo>
                  <a:lnTo>
                    <a:pt x="1208" y="147"/>
                  </a:lnTo>
                  <a:lnTo>
                    <a:pt x="1208" y="145"/>
                  </a:lnTo>
                  <a:lnTo>
                    <a:pt x="1208" y="144"/>
                  </a:lnTo>
                  <a:lnTo>
                    <a:pt x="1210" y="144"/>
                  </a:lnTo>
                  <a:lnTo>
                    <a:pt x="1210" y="142"/>
                  </a:lnTo>
                  <a:lnTo>
                    <a:pt x="1208" y="141"/>
                  </a:lnTo>
                  <a:lnTo>
                    <a:pt x="1208" y="139"/>
                  </a:lnTo>
                  <a:lnTo>
                    <a:pt x="1207" y="139"/>
                  </a:lnTo>
                  <a:lnTo>
                    <a:pt x="1207" y="138"/>
                  </a:lnTo>
                  <a:lnTo>
                    <a:pt x="1205" y="138"/>
                  </a:lnTo>
                  <a:lnTo>
                    <a:pt x="1205" y="136"/>
                  </a:lnTo>
                  <a:lnTo>
                    <a:pt x="1204" y="136"/>
                  </a:lnTo>
                  <a:lnTo>
                    <a:pt x="1202" y="136"/>
                  </a:lnTo>
                  <a:lnTo>
                    <a:pt x="1202" y="134"/>
                  </a:lnTo>
                  <a:lnTo>
                    <a:pt x="1202" y="133"/>
                  </a:lnTo>
                  <a:lnTo>
                    <a:pt x="1201" y="133"/>
                  </a:lnTo>
                  <a:lnTo>
                    <a:pt x="1199" y="133"/>
                  </a:lnTo>
                  <a:lnTo>
                    <a:pt x="1198" y="133"/>
                  </a:lnTo>
                  <a:lnTo>
                    <a:pt x="1198" y="131"/>
                  </a:lnTo>
                  <a:lnTo>
                    <a:pt x="1196" y="131"/>
                  </a:lnTo>
                  <a:lnTo>
                    <a:pt x="1195" y="131"/>
                  </a:lnTo>
                  <a:lnTo>
                    <a:pt x="1193" y="130"/>
                  </a:lnTo>
                  <a:lnTo>
                    <a:pt x="1195" y="130"/>
                  </a:lnTo>
                  <a:lnTo>
                    <a:pt x="1195" y="128"/>
                  </a:lnTo>
                  <a:lnTo>
                    <a:pt x="1193" y="128"/>
                  </a:lnTo>
                  <a:lnTo>
                    <a:pt x="1193" y="127"/>
                  </a:lnTo>
                  <a:lnTo>
                    <a:pt x="1191" y="127"/>
                  </a:lnTo>
                  <a:lnTo>
                    <a:pt x="1191" y="128"/>
                  </a:lnTo>
                  <a:lnTo>
                    <a:pt x="1193" y="128"/>
                  </a:lnTo>
                  <a:lnTo>
                    <a:pt x="1193" y="130"/>
                  </a:lnTo>
                  <a:lnTo>
                    <a:pt x="1191" y="130"/>
                  </a:lnTo>
                  <a:lnTo>
                    <a:pt x="1190" y="130"/>
                  </a:lnTo>
                  <a:lnTo>
                    <a:pt x="1190" y="128"/>
                  </a:lnTo>
                  <a:lnTo>
                    <a:pt x="1188" y="128"/>
                  </a:lnTo>
                  <a:lnTo>
                    <a:pt x="1188" y="127"/>
                  </a:lnTo>
                  <a:lnTo>
                    <a:pt x="1187" y="125"/>
                  </a:lnTo>
                  <a:lnTo>
                    <a:pt x="1185" y="125"/>
                  </a:lnTo>
                  <a:lnTo>
                    <a:pt x="1184" y="125"/>
                  </a:lnTo>
                  <a:lnTo>
                    <a:pt x="1185" y="124"/>
                  </a:lnTo>
                  <a:lnTo>
                    <a:pt x="1184" y="124"/>
                  </a:lnTo>
                  <a:lnTo>
                    <a:pt x="1184" y="125"/>
                  </a:lnTo>
                  <a:lnTo>
                    <a:pt x="1182" y="125"/>
                  </a:lnTo>
                  <a:lnTo>
                    <a:pt x="1182" y="124"/>
                  </a:lnTo>
                  <a:lnTo>
                    <a:pt x="1181" y="124"/>
                  </a:lnTo>
                  <a:lnTo>
                    <a:pt x="1181" y="125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6" y="128"/>
                  </a:lnTo>
                  <a:lnTo>
                    <a:pt x="1174" y="127"/>
                  </a:lnTo>
                  <a:lnTo>
                    <a:pt x="1174" y="125"/>
                  </a:lnTo>
                  <a:lnTo>
                    <a:pt x="1174" y="124"/>
                  </a:lnTo>
                  <a:lnTo>
                    <a:pt x="1176" y="124"/>
                  </a:lnTo>
                  <a:lnTo>
                    <a:pt x="1177" y="124"/>
                  </a:lnTo>
                  <a:lnTo>
                    <a:pt x="1179" y="124"/>
                  </a:lnTo>
                  <a:lnTo>
                    <a:pt x="1179" y="122"/>
                  </a:lnTo>
                  <a:lnTo>
                    <a:pt x="1177" y="121"/>
                  </a:lnTo>
                  <a:lnTo>
                    <a:pt x="1176" y="121"/>
                  </a:lnTo>
                  <a:lnTo>
                    <a:pt x="1174" y="121"/>
                  </a:lnTo>
                  <a:lnTo>
                    <a:pt x="1174" y="121"/>
                  </a:lnTo>
                  <a:lnTo>
                    <a:pt x="1174" y="119"/>
                  </a:lnTo>
                  <a:lnTo>
                    <a:pt x="1173" y="119"/>
                  </a:lnTo>
                  <a:lnTo>
                    <a:pt x="1171" y="119"/>
                  </a:lnTo>
                  <a:lnTo>
                    <a:pt x="1171" y="117"/>
                  </a:lnTo>
                  <a:lnTo>
                    <a:pt x="1171" y="116"/>
                  </a:lnTo>
                  <a:lnTo>
                    <a:pt x="1170" y="116"/>
                  </a:lnTo>
                  <a:lnTo>
                    <a:pt x="1168" y="116"/>
                  </a:lnTo>
                  <a:lnTo>
                    <a:pt x="1168" y="114"/>
                  </a:lnTo>
                  <a:lnTo>
                    <a:pt x="1167" y="116"/>
                  </a:lnTo>
                  <a:lnTo>
                    <a:pt x="1167" y="117"/>
                  </a:lnTo>
                  <a:lnTo>
                    <a:pt x="1165" y="116"/>
                  </a:lnTo>
                  <a:lnTo>
                    <a:pt x="1165" y="114"/>
                  </a:lnTo>
                  <a:lnTo>
                    <a:pt x="1164" y="114"/>
                  </a:lnTo>
                  <a:lnTo>
                    <a:pt x="1164" y="113"/>
                  </a:lnTo>
                  <a:lnTo>
                    <a:pt x="1164" y="111"/>
                  </a:lnTo>
                  <a:lnTo>
                    <a:pt x="1162" y="111"/>
                  </a:lnTo>
                  <a:lnTo>
                    <a:pt x="1160" y="111"/>
                  </a:lnTo>
                  <a:lnTo>
                    <a:pt x="1159" y="111"/>
                  </a:lnTo>
                  <a:lnTo>
                    <a:pt x="1157" y="111"/>
                  </a:lnTo>
                  <a:lnTo>
                    <a:pt x="1157" y="111"/>
                  </a:lnTo>
                  <a:lnTo>
                    <a:pt x="1156" y="111"/>
                  </a:lnTo>
                  <a:lnTo>
                    <a:pt x="1154" y="111"/>
                  </a:lnTo>
                  <a:lnTo>
                    <a:pt x="1154" y="110"/>
                  </a:lnTo>
                  <a:lnTo>
                    <a:pt x="1153" y="108"/>
                  </a:lnTo>
                  <a:lnTo>
                    <a:pt x="1153" y="110"/>
                  </a:lnTo>
                  <a:lnTo>
                    <a:pt x="1153" y="111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4" y="111"/>
                  </a:lnTo>
                  <a:lnTo>
                    <a:pt x="1156" y="111"/>
                  </a:lnTo>
                  <a:lnTo>
                    <a:pt x="1157" y="113"/>
                  </a:lnTo>
                  <a:lnTo>
                    <a:pt x="1157" y="114"/>
                  </a:lnTo>
                  <a:lnTo>
                    <a:pt x="1157" y="116"/>
                  </a:lnTo>
                  <a:lnTo>
                    <a:pt x="1156" y="116"/>
                  </a:lnTo>
                  <a:lnTo>
                    <a:pt x="1154" y="116"/>
                  </a:lnTo>
                  <a:lnTo>
                    <a:pt x="1154" y="117"/>
                  </a:lnTo>
                  <a:lnTo>
                    <a:pt x="1153" y="117"/>
                  </a:lnTo>
                  <a:lnTo>
                    <a:pt x="1151" y="117"/>
                  </a:lnTo>
                  <a:lnTo>
                    <a:pt x="1153" y="116"/>
                  </a:lnTo>
                  <a:lnTo>
                    <a:pt x="1151" y="116"/>
                  </a:lnTo>
                  <a:lnTo>
                    <a:pt x="1151" y="114"/>
                  </a:lnTo>
                  <a:lnTo>
                    <a:pt x="1150" y="114"/>
                  </a:lnTo>
                  <a:lnTo>
                    <a:pt x="1148" y="114"/>
                  </a:lnTo>
                  <a:lnTo>
                    <a:pt x="1147" y="114"/>
                  </a:lnTo>
                  <a:lnTo>
                    <a:pt x="1145" y="113"/>
                  </a:lnTo>
                  <a:lnTo>
                    <a:pt x="1143" y="113"/>
                  </a:lnTo>
                  <a:lnTo>
                    <a:pt x="1142" y="113"/>
                  </a:lnTo>
                  <a:lnTo>
                    <a:pt x="1140" y="113"/>
                  </a:lnTo>
                  <a:lnTo>
                    <a:pt x="1140" y="114"/>
                  </a:lnTo>
                  <a:lnTo>
                    <a:pt x="1139" y="114"/>
                  </a:lnTo>
                  <a:lnTo>
                    <a:pt x="1139" y="116"/>
                  </a:lnTo>
                  <a:lnTo>
                    <a:pt x="1137" y="116"/>
                  </a:lnTo>
                  <a:lnTo>
                    <a:pt x="1137" y="116"/>
                  </a:lnTo>
                  <a:moveTo>
                    <a:pt x="1201" y="164"/>
                  </a:moveTo>
                  <a:lnTo>
                    <a:pt x="1199" y="164"/>
                  </a:lnTo>
                  <a:lnTo>
                    <a:pt x="1199" y="165"/>
                  </a:lnTo>
                  <a:lnTo>
                    <a:pt x="1198" y="165"/>
                  </a:lnTo>
                  <a:lnTo>
                    <a:pt x="1198" y="167"/>
                  </a:lnTo>
                  <a:lnTo>
                    <a:pt x="1199" y="167"/>
                  </a:lnTo>
                  <a:lnTo>
                    <a:pt x="1199" y="169"/>
                  </a:lnTo>
                  <a:lnTo>
                    <a:pt x="1201" y="169"/>
                  </a:lnTo>
                  <a:lnTo>
                    <a:pt x="1201" y="167"/>
                  </a:lnTo>
                  <a:lnTo>
                    <a:pt x="1199" y="167"/>
                  </a:lnTo>
                  <a:lnTo>
                    <a:pt x="1199" y="165"/>
                  </a:lnTo>
                  <a:lnTo>
                    <a:pt x="1201" y="165"/>
                  </a:lnTo>
                  <a:lnTo>
                    <a:pt x="1201" y="164"/>
                  </a:lnTo>
                  <a:moveTo>
                    <a:pt x="1266" y="145"/>
                  </a:moveTo>
                  <a:lnTo>
                    <a:pt x="1267" y="145"/>
                  </a:lnTo>
                  <a:lnTo>
                    <a:pt x="1267" y="144"/>
                  </a:lnTo>
                  <a:lnTo>
                    <a:pt x="1266" y="145"/>
                  </a:lnTo>
                  <a:moveTo>
                    <a:pt x="1258" y="144"/>
                  </a:moveTo>
                  <a:lnTo>
                    <a:pt x="1259" y="142"/>
                  </a:lnTo>
                  <a:lnTo>
                    <a:pt x="1258" y="142"/>
                  </a:lnTo>
                  <a:lnTo>
                    <a:pt x="1258" y="144"/>
                  </a:lnTo>
                  <a:moveTo>
                    <a:pt x="1242" y="155"/>
                  </a:moveTo>
                  <a:lnTo>
                    <a:pt x="1242" y="156"/>
                  </a:lnTo>
                  <a:lnTo>
                    <a:pt x="1244" y="156"/>
                  </a:lnTo>
                  <a:lnTo>
                    <a:pt x="1246" y="156"/>
                  </a:lnTo>
                  <a:lnTo>
                    <a:pt x="1246" y="155"/>
                  </a:lnTo>
                  <a:lnTo>
                    <a:pt x="1244" y="155"/>
                  </a:lnTo>
                  <a:lnTo>
                    <a:pt x="1242" y="155"/>
                  </a:lnTo>
                  <a:moveTo>
                    <a:pt x="1239" y="153"/>
                  </a:moveTo>
                  <a:lnTo>
                    <a:pt x="1241" y="153"/>
                  </a:lnTo>
                  <a:lnTo>
                    <a:pt x="1242" y="153"/>
                  </a:lnTo>
                  <a:lnTo>
                    <a:pt x="1241" y="152"/>
                  </a:lnTo>
                  <a:lnTo>
                    <a:pt x="1239" y="152"/>
                  </a:lnTo>
                  <a:lnTo>
                    <a:pt x="1239" y="153"/>
                  </a:lnTo>
                  <a:moveTo>
                    <a:pt x="1221" y="127"/>
                  </a:moveTo>
                  <a:lnTo>
                    <a:pt x="1222" y="127"/>
                  </a:lnTo>
                  <a:lnTo>
                    <a:pt x="1221" y="125"/>
                  </a:lnTo>
                  <a:lnTo>
                    <a:pt x="1221" y="127"/>
                  </a:lnTo>
                  <a:moveTo>
                    <a:pt x="1213" y="116"/>
                  </a:moveTo>
                  <a:lnTo>
                    <a:pt x="1215" y="116"/>
                  </a:lnTo>
                  <a:lnTo>
                    <a:pt x="1215" y="114"/>
                  </a:lnTo>
                  <a:lnTo>
                    <a:pt x="1213" y="114"/>
                  </a:lnTo>
                  <a:lnTo>
                    <a:pt x="1213" y="116"/>
                  </a:lnTo>
                  <a:moveTo>
                    <a:pt x="1191" y="107"/>
                  </a:moveTo>
                  <a:lnTo>
                    <a:pt x="1193" y="107"/>
                  </a:lnTo>
                  <a:lnTo>
                    <a:pt x="1193" y="105"/>
                  </a:lnTo>
                  <a:lnTo>
                    <a:pt x="1191" y="105"/>
                  </a:lnTo>
                  <a:lnTo>
                    <a:pt x="1191" y="107"/>
                  </a:lnTo>
                  <a:moveTo>
                    <a:pt x="1191" y="110"/>
                  </a:moveTo>
                  <a:lnTo>
                    <a:pt x="1193" y="110"/>
                  </a:lnTo>
                  <a:lnTo>
                    <a:pt x="1193" y="108"/>
                  </a:lnTo>
                  <a:lnTo>
                    <a:pt x="1191" y="108"/>
                  </a:lnTo>
                  <a:lnTo>
                    <a:pt x="1191" y="110"/>
                  </a:lnTo>
                  <a:moveTo>
                    <a:pt x="1188" y="108"/>
                  </a:moveTo>
                  <a:lnTo>
                    <a:pt x="1190" y="107"/>
                  </a:lnTo>
                  <a:lnTo>
                    <a:pt x="1188" y="107"/>
                  </a:lnTo>
                  <a:lnTo>
                    <a:pt x="1188" y="108"/>
                  </a:lnTo>
                  <a:moveTo>
                    <a:pt x="1184" y="105"/>
                  </a:moveTo>
                  <a:lnTo>
                    <a:pt x="1185" y="105"/>
                  </a:lnTo>
                  <a:lnTo>
                    <a:pt x="1185" y="104"/>
                  </a:lnTo>
                  <a:lnTo>
                    <a:pt x="1184" y="104"/>
                  </a:lnTo>
                  <a:lnTo>
                    <a:pt x="1184" y="105"/>
                  </a:lnTo>
                  <a:moveTo>
                    <a:pt x="1171" y="100"/>
                  </a:moveTo>
                  <a:lnTo>
                    <a:pt x="1173" y="100"/>
                  </a:lnTo>
                  <a:lnTo>
                    <a:pt x="1173" y="99"/>
                  </a:lnTo>
                  <a:lnTo>
                    <a:pt x="1171" y="100"/>
                  </a:lnTo>
                  <a:moveTo>
                    <a:pt x="1168" y="97"/>
                  </a:moveTo>
                  <a:lnTo>
                    <a:pt x="1167" y="99"/>
                  </a:lnTo>
                  <a:lnTo>
                    <a:pt x="1168" y="99"/>
                  </a:lnTo>
                  <a:lnTo>
                    <a:pt x="1168" y="97"/>
                  </a:lnTo>
                  <a:moveTo>
                    <a:pt x="1165" y="96"/>
                  </a:moveTo>
                  <a:lnTo>
                    <a:pt x="1167" y="94"/>
                  </a:lnTo>
                  <a:lnTo>
                    <a:pt x="1165" y="94"/>
                  </a:lnTo>
                  <a:lnTo>
                    <a:pt x="1165" y="96"/>
                  </a:lnTo>
                  <a:moveTo>
                    <a:pt x="1150" y="96"/>
                  </a:moveTo>
                  <a:lnTo>
                    <a:pt x="1151" y="97"/>
                  </a:lnTo>
                  <a:lnTo>
                    <a:pt x="1151" y="96"/>
                  </a:lnTo>
                  <a:lnTo>
                    <a:pt x="1153" y="97"/>
                  </a:lnTo>
                  <a:lnTo>
                    <a:pt x="1153" y="96"/>
                  </a:lnTo>
                  <a:lnTo>
                    <a:pt x="1151" y="96"/>
                  </a:lnTo>
                  <a:lnTo>
                    <a:pt x="1150" y="96"/>
                  </a:lnTo>
                  <a:moveTo>
                    <a:pt x="1113" y="104"/>
                  </a:moveTo>
                  <a:lnTo>
                    <a:pt x="1111" y="104"/>
                  </a:lnTo>
                  <a:lnTo>
                    <a:pt x="1111" y="105"/>
                  </a:lnTo>
                  <a:lnTo>
                    <a:pt x="1113" y="105"/>
                  </a:lnTo>
                  <a:lnTo>
                    <a:pt x="1113" y="104"/>
                  </a:lnTo>
                  <a:moveTo>
                    <a:pt x="1116" y="88"/>
                  </a:moveTo>
                  <a:lnTo>
                    <a:pt x="1117" y="88"/>
                  </a:lnTo>
                  <a:lnTo>
                    <a:pt x="1114" y="86"/>
                  </a:lnTo>
                  <a:lnTo>
                    <a:pt x="1113" y="86"/>
                  </a:lnTo>
                  <a:lnTo>
                    <a:pt x="1116" y="88"/>
                  </a:lnTo>
                  <a:moveTo>
                    <a:pt x="1119" y="94"/>
                  </a:moveTo>
                  <a:lnTo>
                    <a:pt x="1117" y="94"/>
                  </a:lnTo>
                  <a:lnTo>
                    <a:pt x="1116" y="93"/>
                  </a:lnTo>
                  <a:lnTo>
                    <a:pt x="1114" y="93"/>
                  </a:lnTo>
                  <a:lnTo>
                    <a:pt x="1114" y="94"/>
                  </a:lnTo>
                  <a:lnTo>
                    <a:pt x="1116" y="94"/>
                  </a:lnTo>
                  <a:lnTo>
                    <a:pt x="1117" y="94"/>
                  </a:lnTo>
                  <a:lnTo>
                    <a:pt x="1117" y="96"/>
                  </a:lnTo>
                  <a:lnTo>
                    <a:pt x="1119" y="96"/>
                  </a:lnTo>
                  <a:lnTo>
                    <a:pt x="1119" y="94"/>
                  </a:lnTo>
                  <a:moveTo>
                    <a:pt x="1119" y="85"/>
                  </a:moveTo>
                  <a:lnTo>
                    <a:pt x="1117" y="85"/>
                  </a:lnTo>
                  <a:lnTo>
                    <a:pt x="1119" y="86"/>
                  </a:lnTo>
                  <a:lnTo>
                    <a:pt x="1119" y="85"/>
                  </a:lnTo>
                  <a:moveTo>
                    <a:pt x="1119" y="82"/>
                  </a:moveTo>
                  <a:lnTo>
                    <a:pt x="1117" y="82"/>
                  </a:lnTo>
                  <a:lnTo>
                    <a:pt x="1117" y="83"/>
                  </a:lnTo>
                  <a:lnTo>
                    <a:pt x="1119" y="83"/>
                  </a:lnTo>
                  <a:lnTo>
                    <a:pt x="1119" y="82"/>
                  </a:lnTo>
                  <a:moveTo>
                    <a:pt x="1136" y="113"/>
                  </a:moveTo>
                  <a:lnTo>
                    <a:pt x="1134" y="111"/>
                  </a:lnTo>
                  <a:lnTo>
                    <a:pt x="1134" y="113"/>
                  </a:lnTo>
                  <a:lnTo>
                    <a:pt x="1136" y="113"/>
                  </a:lnTo>
                  <a:moveTo>
                    <a:pt x="1215" y="173"/>
                  </a:moveTo>
                  <a:lnTo>
                    <a:pt x="1216" y="173"/>
                  </a:lnTo>
                  <a:lnTo>
                    <a:pt x="1215" y="172"/>
                  </a:lnTo>
                  <a:lnTo>
                    <a:pt x="1215" y="173"/>
                  </a:lnTo>
                  <a:moveTo>
                    <a:pt x="1212" y="173"/>
                  </a:moveTo>
                  <a:lnTo>
                    <a:pt x="1212" y="172"/>
                  </a:lnTo>
                  <a:lnTo>
                    <a:pt x="1210" y="172"/>
                  </a:lnTo>
                  <a:lnTo>
                    <a:pt x="1212" y="173"/>
                  </a:lnTo>
                  <a:moveTo>
                    <a:pt x="1001" y="86"/>
                  </a:moveTo>
                  <a:lnTo>
                    <a:pt x="1003" y="86"/>
                  </a:lnTo>
                  <a:lnTo>
                    <a:pt x="1004" y="86"/>
                  </a:lnTo>
                  <a:lnTo>
                    <a:pt x="1004" y="85"/>
                  </a:lnTo>
                  <a:lnTo>
                    <a:pt x="1006" y="85"/>
                  </a:lnTo>
                  <a:lnTo>
                    <a:pt x="1006" y="83"/>
                  </a:lnTo>
                  <a:lnTo>
                    <a:pt x="1007" y="83"/>
                  </a:lnTo>
                  <a:lnTo>
                    <a:pt x="1007" y="82"/>
                  </a:lnTo>
                  <a:lnTo>
                    <a:pt x="1007" y="80"/>
                  </a:lnTo>
                  <a:lnTo>
                    <a:pt x="1006" y="80"/>
                  </a:lnTo>
                  <a:lnTo>
                    <a:pt x="1006" y="79"/>
                  </a:lnTo>
                  <a:lnTo>
                    <a:pt x="1004" y="79"/>
                  </a:lnTo>
                  <a:lnTo>
                    <a:pt x="1003" y="79"/>
                  </a:lnTo>
                  <a:lnTo>
                    <a:pt x="1001" y="79"/>
                  </a:lnTo>
                  <a:lnTo>
                    <a:pt x="1000" y="79"/>
                  </a:lnTo>
                  <a:lnTo>
                    <a:pt x="996" y="79"/>
                  </a:lnTo>
                  <a:lnTo>
                    <a:pt x="995" y="80"/>
                  </a:lnTo>
                  <a:lnTo>
                    <a:pt x="993" y="80"/>
                  </a:lnTo>
                  <a:lnTo>
                    <a:pt x="993" y="82"/>
                  </a:lnTo>
                  <a:lnTo>
                    <a:pt x="995" y="82"/>
                  </a:lnTo>
                  <a:lnTo>
                    <a:pt x="996" y="82"/>
                  </a:lnTo>
                  <a:lnTo>
                    <a:pt x="998" y="82"/>
                  </a:lnTo>
                  <a:lnTo>
                    <a:pt x="998" y="83"/>
                  </a:lnTo>
                  <a:lnTo>
                    <a:pt x="1000" y="85"/>
                  </a:lnTo>
                  <a:lnTo>
                    <a:pt x="1001" y="85"/>
                  </a:lnTo>
                  <a:lnTo>
                    <a:pt x="1001" y="86"/>
                  </a:lnTo>
                  <a:moveTo>
                    <a:pt x="1051" y="85"/>
                  </a:moveTo>
                  <a:lnTo>
                    <a:pt x="1049" y="85"/>
                  </a:lnTo>
                  <a:lnTo>
                    <a:pt x="1049" y="83"/>
                  </a:lnTo>
                  <a:lnTo>
                    <a:pt x="1048" y="83"/>
                  </a:lnTo>
                  <a:lnTo>
                    <a:pt x="1048" y="85"/>
                  </a:lnTo>
                  <a:lnTo>
                    <a:pt x="1048" y="86"/>
                  </a:lnTo>
                  <a:lnTo>
                    <a:pt x="1049" y="86"/>
                  </a:lnTo>
                  <a:lnTo>
                    <a:pt x="1051" y="86"/>
                  </a:lnTo>
                  <a:lnTo>
                    <a:pt x="1051" y="85"/>
                  </a:lnTo>
                  <a:moveTo>
                    <a:pt x="2937" y="85"/>
                  </a:moveTo>
                  <a:lnTo>
                    <a:pt x="2938" y="85"/>
                  </a:lnTo>
                  <a:lnTo>
                    <a:pt x="2940" y="85"/>
                  </a:lnTo>
                  <a:lnTo>
                    <a:pt x="2941" y="85"/>
                  </a:lnTo>
                  <a:lnTo>
                    <a:pt x="2943" y="85"/>
                  </a:lnTo>
                  <a:lnTo>
                    <a:pt x="2944" y="85"/>
                  </a:lnTo>
                  <a:lnTo>
                    <a:pt x="2946" y="85"/>
                  </a:lnTo>
                  <a:lnTo>
                    <a:pt x="2947" y="85"/>
                  </a:lnTo>
                  <a:lnTo>
                    <a:pt x="2946" y="83"/>
                  </a:lnTo>
                  <a:lnTo>
                    <a:pt x="2944" y="83"/>
                  </a:lnTo>
                  <a:lnTo>
                    <a:pt x="2943" y="83"/>
                  </a:lnTo>
                  <a:lnTo>
                    <a:pt x="2941" y="83"/>
                  </a:lnTo>
                  <a:lnTo>
                    <a:pt x="2941" y="82"/>
                  </a:lnTo>
                  <a:lnTo>
                    <a:pt x="2940" y="80"/>
                  </a:lnTo>
                  <a:lnTo>
                    <a:pt x="2938" y="82"/>
                  </a:lnTo>
                  <a:lnTo>
                    <a:pt x="2937" y="82"/>
                  </a:lnTo>
                  <a:lnTo>
                    <a:pt x="2935" y="82"/>
                  </a:lnTo>
                  <a:lnTo>
                    <a:pt x="2935" y="83"/>
                  </a:lnTo>
                  <a:lnTo>
                    <a:pt x="2937" y="83"/>
                  </a:lnTo>
                  <a:lnTo>
                    <a:pt x="2937" y="85"/>
                  </a:lnTo>
                  <a:moveTo>
                    <a:pt x="3323" y="82"/>
                  </a:moveTo>
                  <a:lnTo>
                    <a:pt x="3322" y="80"/>
                  </a:lnTo>
                  <a:lnTo>
                    <a:pt x="3320" y="80"/>
                  </a:lnTo>
                  <a:lnTo>
                    <a:pt x="3317" y="80"/>
                  </a:lnTo>
                  <a:lnTo>
                    <a:pt x="3316" y="80"/>
                  </a:lnTo>
                  <a:lnTo>
                    <a:pt x="3314" y="79"/>
                  </a:lnTo>
                  <a:lnTo>
                    <a:pt x="3309" y="79"/>
                  </a:lnTo>
                  <a:lnTo>
                    <a:pt x="3308" y="77"/>
                  </a:lnTo>
                  <a:lnTo>
                    <a:pt x="3306" y="77"/>
                  </a:lnTo>
                  <a:lnTo>
                    <a:pt x="3305" y="77"/>
                  </a:lnTo>
                  <a:lnTo>
                    <a:pt x="3302" y="77"/>
                  </a:lnTo>
                  <a:lnTo>
                    <a:pt x="3300" y="77"/>
                  </a:lnTo>
                  <a:lnTo>
                    <a:pt x="3300" y="79"/>
                  </a:lnTo>
                  <a:lnTo>
                    <a:pt x="3302" y="79"/>
                  </a:lnTo>
                  <a:lnTo>
                    <a:pt x="3303" y="79"/>
                  </a:lnTo>
                  <a:lnTo>
                    <a:pt x="3303" y="80"/>
                  </a:lnTo>
                  <a:lnTo>
                    <a:pt x="3305" y="80"/>
                  </a:lnTo>
                  <a:lnTo>
                    <a:pt x="3306" y="82"/>
                  </a:lnTo>
                  <a:lnTo>
                    <a:pt x="3305" y="82"/>
                  </a:lnTo>
                  <a:lnTo>
                    <a:pt x="3306" y="83"/>
                  </a:lnTo>
                  <a:lnTo>
                    <a:pt x="3308" y="83"/>
                  </a:lnTo>
                  <a:lnTo>
                    <a:pt x="3308" y="82"/>
                  </a:lnTo>
                  <a:lnTo>
                    <a:pt x="3309" y="82"/>
                  </a:lnTo>
                  <a:lnTo>
                    <a:pt x="3312" y="82"/>
                  </a:lnTo>
                  <a:lnTo>
                    <a:pt x="3314" y="83"/>
                  </a:lnTo>
                  <a:lnTo>
                    <a:pt x="3316" y="83"/>
                  </a:lnTo>
                  <a:lnTo>
                    <a:pt x="3319" y="83"/>
                  </a:lnTo>
                  <a:lnTo>
                    <a:pt x="3322" y="83"/>
                  </a:lnTo>
                  <a:lnTo>
                    <a:pt x="3323" y="83"/>
                  </a:lnTo>
                  <a:lnTo>
                    <a:pt x="3325" y="83"/>
                  </a:lnTo>
                  <a:lnTo>
                    <a:pt x="3328" y="85"/>
                  </a:lnTo>
                  <a:lnTo>
                    <a:pt x="3329" y="85"/>
                  </a:lnTo>
                  <a:lnTo>
                    <a:pt x="3329" y="83"/>
                  </a:lnTo>
                  <a:lnTo>
                    <a:pt x="3328" y="83"/>
                  </a:lnTo>
                  <a:lnTo>
                    <a:pt x="3326" y="83"/>
                  </a:lnTo>
                  <a:lnTo>
                    <a:pt x="3325" y="82"/>
                  </a:lnTo>
                  <a:lnTo>
                    <a:pt x="3323" y="82"/>
                  </a:lnTo>
                  <a:moveTo>
                    <a:pt x="3144" y="77"/>
                  </a:moveTo>
                  <a:lnTo>
                    <a:pt x="3144" y="76"/>
                  </a:lnTo>
                  <a:lnTo>
                    <a:pt x="3144" y="76"/>
                  </a:lnTo>
                  <a:lnTo>
                    <a:pt x="3144" y="77"/>
                  </a:lnTo>
                  <a:lnTo>
                    <a:pt x="3142" y="77"/>
                  </a:lnTo>
                  <a:lnTo>
                    <a:pt x="3141" y="77"/>
                  </a:lnTo>
                  <a:lnTo>
                    <a:pt x="3139" y="76"/>
                  </a:lnTo>
                  <a:lnTo>
                    <a:pt x="3138" y="76"/>
                  </a:lnTo>
                  <a:lnTo>
                    <a:pt x="3138" y="77"/>
                  </a:lnTo>
                  <a:lnTo>
                    <a:pt x="3139" y="77"/>
                  </a:lnTo>
                  <a:lnTo>
                    <a:pt x="3138" y="79"/>
                  </a:lnTo>
                  <a:lnTo>
                    <a:pt x="3139" y="79"/>
                  </a:lnTo>
                  <a:lnTo>
                    <a:pt x="3141" y="79"/>
                  </a:lnTo>
                  <a:lnTo>
                    <a:pt x="3142" y="80"/>
                  </a:lnTo>
                  <a:lnTo>
                    <a:pt x="3142" y="79"/>
                  </a:lnTo>
                  <a:lnTo>
                    <a:pt x="3144" y="79"/>
                  </a:lnTo>
                  <a:lnTo>
                    <a:pt x="3144" y="79"/>
                  </a:lnTo>
                  <a:lnTo>
                    <a:pt x="3145" y="79"/>
                  </a:lnTo>
                  <a:lnTo>
                    <a:pt x="3147" y="79"/>
                  </a:lnTo>
                  <a:lnTo>
                    <a:pt x="3145" y="77"/>
                  </a:lnTo>
                  <a:lnTo>
                    <a:pt x="3144" y="77"/>
                  </a:lnTo>
                  <a:moveTo>
                    <a:pt x="3289" y="74"/>
                  </a:moveTo>
                  <a:lnTo>
                    <a:pt x="3291" y="76"/>
                  </a:lnTo>
                  <a:lnTo>
                    <a:pt x="3292" y="76"/>
                  </a:lnTo>
                  <a:lnTo>
                    <a:pt x="3292" y="76"/>
                  </a:lnTo>
                  <a:lnTo>
                    <a:pt x="3294" y="77"/>
                  </a:lnTo>
                  <a:lnTo>
                    <a:pt x="3295" y="77"/>
                  </a:lnTo>
                  <a:lnTo>
                    <a:pt x="3297" y="77"/>
                  </a:lnTo>
                  <a:lnTo>
                    <a:pt x="3297" y="76"/>
                  </a:lnTo>
                  <a:lnTo>
                    <a:pt x="3295" y="76"/>
                  </a:lnTo>
                  <a:lnTo>
                    <a:pt x="3294" y="76"/>
                  </a:lnTo>
                  <a:lnTo>
                    <a:pt x="3294" y="74"/>
                  </a:lnTo>
                  <a:lnTo>
                    <a:pt x="3292" y="74"/>
                  </a:lnTo>
                  <a:lnTo>
                    <a:pt x="3292" y="74"/>
                  </a:lnTo>
                  <a:lnTo>
                    <a:pt x="3291" y="74"/>
                  </a:lnTo>
                  <a:lnTo>
                    <a:pt x="3289" y="74"/>
                  </a:lnTo>
                  <a:moveTo>
                    <a:pt x="3142" y="74"/>
                  </a:moveTo>
                  <a:lnTo>
                    <a:pt x="3144" y="74"/>
                  </a:lnTo>
                  <a:lnTo>
                    <a:pt x="3144" y="74"/>
                  </a:lnTo>
                  <a:lnTo>
                    <a:pt x="3145" y="76"/>
                  </a:lnTo>
                  <a:lnTo>
                    <a:pt x="3147" y="76"/>
                  </a:lnTo>
                  <a:lnTo>
                    <a:pt x="3148" y="76"/>
                  </a:lnTo>
                  <a:lnTo>
                    <a:pt x="3148" y="74"/>
                  </a:lnTo>
                  <a:lnTo>
                    <a:pt x="3148" y="74"/>
                  </a:lnTo>
                  <a:lnTo>
                    <a:pt x="3147" y="74"/>
                  </a:lnTo>
                  <a:lnTo>
                    <a:pt x="3145" y="74"/>
                  </a:lnTo>
                  <a:lnTo>
                    <a:pt x="3144" y="74"/>
                  </a:lnTo>
                  <a:lnTo>
                    <a:pt x="3144" y="74"/>
                  </a:lnTo>
                  <a:lnTo>
                    <a:pt x="3141" y="73"/>
                  </a:lnTo>
                  <a:lnTo>
                    <a:pt x="3139" y="73"/>
                  </a:lnTo>
                  <a:lnTo>
                    <a:pt x="3139" y="74"/>
                  </a:lnTo>
                  <a:lnTo>
                    <a:pt x="3141" y="74"/>
                  </a:lnTo>
                  <a:lnTo>
                    <a:pt x="3142" y="74"/>
                  </a:lnTo>
                  <a:moveTo>
                    <a:pt x="961" y="56"/>
                  </a:moveTo>
                  <a:lnTo>
                    <a:pt x="962" y="56"/>
                  </a:lnTo>
                  <a:lnTo>
                    <a:pt x="964" y="56"/>
                  </a:lnTo>
                  <a:lnTo>
                    <a:pt x="966" y="56"/>
                  </a:lnTo>
                  <a:lnTo>
                    <a:pt x="966" y="57"/>
                  </a:lnTo>
                  <a:lnTo>
                    <a:pt x="967" y="57"/>
                  </a:lnTo>
                  <a:lnTo>
                    <a:pt x="969" y="57"/>
                  </a:lnTo>
                  <a:lnTo>
                    <a:pt x="970" y="57"/>
                  </a:lnTo>
                  <a:lnTo>
                    <a:pt x="972" y="57"/>
                  </a:lnTo>
                  <a:lnTo>
                    <a:pt x="972" y="59"/>
                  </a:lnTo>
                  <a:lnTo>
                    <a:pt x="973" y="59"/>
                  </a:lnTo>
                  <a:lnTo>
                    <a:pt x="975" y="60"/>
                  </a:lnTo>
                  <a:lnTo>
                    <a:pt x="973" y="60"/>
                  </a:lnTo>
                  <a:lnTo>
                    <a:pt x="973" y="62"/>
                  </a:lnTo>
                  <a:lnTo>
                    <a:pt x="975" y="62"/>
                  </a:lnTo>
                  <a:lnTo>
                    <a:pt x="976" y="62"/>
                  </a:lnTo>
                  <a:lnTo>
                    <a:pt x="976" y="63"/>
                  </a:lnTo>
                  <a:lnTo>
                    <a:pt x="978" y="63"/>
                  </a:lnTo>
                  <a:lnTo>
                    <a:pt x="979" y="63"/>
                  </a:lnTo>
                  <a:lnTo>
                    <a:pt x="981" y="63"/>
                  </a:lnTo>
                  <a:lnTo>
                    <a:pt x="983" y="63"/>
                  </a:lnTo>
                  <a:lnTo>
                    <a:pt x="984" y="63"/>
                  </a:lnTo>
                  <a:lnTo>
                    <a:pt x="986" y="63"/>
                  </a:lnTo>
                  <a:lnTo>
                    <a:pt x="989" y="65"/>
                  </a:lnTo>
                  <a:lnTo>
                    <a:pt x="989" y="63"/>
                  </a:lnTo>
                  <a:lnTo>
                    <a:pt x="989" y="62"/>
                  </a:lnTo>
                  <a:lnTo>
                    <a:pt x="987" y="62"/>
                  </a:lnTo>
                  <a:lnTo>
                    <a:pt x="986" y="62"/>
                  </a:lnTo>
                  <a:lnTo>
                    <a:pt x="986" y="60"/>
                  </a:lnTo>
                  <a:lnTo>
                    <a:pt x="987" y="60"/>
                  </a:lnTo>
                  <a:lnTo>
                    <a:pt x="987" y="59"/>
                  </a:lnTo>
                  <a:lnTo>
                    <a:pt x="987" y="57"/>
                  </a:lnTo>
                  <a:lnTo>
                    <a:pt x="986" y="57"/>
                  </a:lnTo>
                  <a:lnTo>
                    <a:pt x="984" y="57"/>
                  </a:lnTo>
                  <a:lnTo>
                    <a:pt x="984" y="56"/>
                  </a:lnTo>
                  <a:lnTo>
                    <a:pt x="986" y="56"/>
                  </a:lnTo>
                  <a:lnTo>
                    <a:pt x="987" y="56"/>
                  </a:lnTo>
                  <a:lnTo>
                    <a:pt x="987" y="54"/>
                  </a:lnTo>
                  <a:lnTo>
                    <a:pt x="989" y="54"/>
                  </a:lnTo>
                  <a:lnTo>
                    <a:pt x="989" y="52"/>
                  </a:lnTo>
                  <a:lnTo>
                    <a:pt x="989" y="52"/>
                  </a:lnTo>
                  <a:lnTo>
                    <a:pt x="990" y="52"/>
                  </a:lnTo>
                  <a:lnTo>
                    <a:pt x="992" y="52"/>
                  </a:lnTo>
                  <a:lnTo>
                    <a:pt x="992" y="54"/>
                  </a:lnTo>
                  <a:lnTo>
                    <a:pt x="992" y="56"/>
                  </a:lnTo>
                  <a:lnTo>
                    <a:pt x="992" y="57"/>
                  </a:lnTo>
                  <a:lnTo>
                    <a:pt x="993" y="57"/>
                  </a:lnTo>
                  <a:lnTo>
                    <a:pt x="992" y="59"/>
                  </a:lnTo>
                  <a:lnTo>
                    <a:pt x="993" y="59"/>
                  </a:lnTo>
                  <a:lnTo>
                    <a:pt x="995" y="59"/>
                  </a:lnTo>
                  <a:lnTo>
                    <a:pt x="995" y="60"/>
                  </a:lnTo>
                  <a:lnTo>
                    <a:pt x="996" y="60"/>
                  </a:lnTo>
                  <a:lnTo>
                    <a:pt x="996" y="62"/>
                  </a:lnTo>
                  <a:lnTo>
                    <a:pt x="998" y="62"/>
                  </a:lnTo>
                  <a:lnTo>
                    <a:pt x="998" y="60"/>
                  </a:lnTo>
                  <a:lnTo>
                    <a:pt x="1000" y="60"/>
                  </a:lnTo>
                  <a:lnTo>
                    <a:pt x="1000" y="59"/>
                  </a:lnTo>
                  <a:lnTo>
                    <a:pt x="1001" y="59"/>
                  </a:lnTo>
                  <a:lnTo>
                    <a:pt x="1003" y="59"/>
                  </a:lnTo>
                  <a:lnTo>
                    <a:pt x="1004" y="60"/>
                  </a:lnTo>
                  <a:lnTo>
                    <a:pt x="1006" y="60"/>
                  </a:lnTo>
                  <a:lnTo>
                    <a:pt x="1006" y="62"/>
                  </a:lnTo>
                  <a:lnTo>
                    <a:pt x="1006" y="63"/>
                  </a:lnTo>
                  <a:lnTo>
                    <a:pt x="1004" y="63"/>
                  </a:lnTo>
                  <a:lnTo>
                    <a:pt x="1004" y="65"/>
                  </a:lnTo>
                  <a:lnTo>
                    <a:pt x="1003" y="65"/>
                  </a:lnTo>
                  <a:lnTo>
                    <a:pt x="1003" y="66"/>
                  </a:lnTo>
                  <a:lnTo>
                    <a:pt x="1003" y="68"/>
                  </a:lnTo>
                  <a:lnTo>
                    <a:pt x="1001" y="68"/>
                  </a:lnTo>
                  <a:lnTo>
                    <a:pt x="1000" y="68"/>
                  </a:lnTo>
                  <a:lnTo>
                    <a:pt x="998" y="68"/>
                  </a:lnTo>
                  <a:lnTo>
                    <a:pt x="998" y="69"/>
                  </a:lnTo>
                  <a:lnTo>
                    <a:pt x="996" y="69"/>
                  </a:lnTo>
                  <a:lnTo>
                    <a:pt x="995" y="69"/>
                  </a:lnTo>
                  <a:lnTo>
                    <a:pt x="993" y="69"/>
                  </a:lnTo>
                  <a:lnTo>
                    <a:pt x="992" y="68"/>
                  </a:lnTo>
                  <a:lnTo>
                    <a:pt x="992" y="69"/>
                  </a:lnTo>
                  <a:lnTo>
                    <a:pt x="990" y="69"/>
                  </a:lnTo>
                  <a:lnTo>
                    <a:pt x="989" y="69"/>
                  </a:lnTo>
                  <a:lnTo>
                    <a:pt x="989" y="68"/>
                  </a:lnTo>
                  <a:lnTo>
                    <a:pt x="989" y="68"/>
                  </a:lnTo>
                  <a:lnTo>
                    <a:pt x="987" y="68"/>
                  </a:lnTo>
                  <a:lnTo>
                    <a:pt x="987" y="69"/>
                  </a:lnTo>
                  <a:lnTo>
                    <a:pt x="986" y="69"/>
                  </a:lnTo>
                  <a:lnTo>
                    <a:pt x="984" y="69"/>
                  </a:lnTo>
                  <a:lnTo>
                    <a:pt x="983" y="69"/>
                  </a:lnTo>
                  <a:lnTo>
                    <a:pt x="981" y="71"/>
                  </a:lnTo>
                  <a:lnTo>
                    <a:pt x="981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8" y="71"/>
                  </a:lnTo>
                  <a:lnTo>
                    <a:pt x="978" y="73"/>
                  </a:lnTo>
                  <a:lnTo>
                    <a:pt x="976" y="73"/>
                  </a:lnTo>
                  <a:lnTo>
                    <a:pt x="975" y="73"/>
                  </a:lnTo>
                  <a:lnTo>
                    <a:pt x="973" y="73"/>
                  </a:lnTo>
                  <a:lnTo>
                    <a:pt x="972" y="73"/>
                  </a:lnTo>
                  <a:lnTo>
                    <a:pt x="970" y="74"/>
                  </a:lnTo>
                  <a:lnTo>
                    <a:pt x="969" y="74"/>
                  </a:lnTo>
                  <a:lnTo>
                    <a:pt x="967" y="74"/>
                  </a:lnTo>
                  <a:lnTo>
                    <a:pt x="966" y="74"/>
                  </a:lnTo>
                  <a:lnTo>
                    <a:pt x="964" y="74"/>
                  </a:lnTo>
                  <a:lnTo>
                    <a:pt x="962" y="74"/>
                  </a:lnTo>
                  <a:lnTo>
                    <a:pt x="961" y="74"/>
                  </a:lnTo>
                  <a:lnTo>
                    <a:pt x="959" y="73"/>
                  </a:lnTo>
                  <a:lnTo>
                    <a:pt x="958" y="73"/>
                  </a:lnTo>
                  <a:lnTo>
                    <a:pt x="958" y="71"/>
                  </a:lnTo>
                  <a:lnTo>
                    <a:pt x="959" y="71"/>
                  </a:lnTo>
                  <a:lnTo>
                    <a:pt x="961" y="71"/>
                  </a:lnTo>
                  <a:lnTo>
                    <a:pt x="962" y="71"/>
                  </a:lnTo>
                  <a:lnTo>
                    <a:pt x="962" y="69"/>
                  </a:lnTo>
                  <a:lnTo>
                    <a:pt x="964" y="69"/>
                  </a:lnTo>
                  <a:lnTo>
                    <a:pt x="966" y="69"/>
                  </a:lnTo>
                  <a:lnTo>
                    <a:pt x="967" y="69"/>
                  </a:lnTo>
                  <a:lnTo>
                    <a:pt x="969" y="69"/>
                  </a:lnTo>
                  <a:lnTo>
                    <a:pt x="970" y="69"/>
                  </a:lnTo>
                  <a:lnTo>
                    <a:pt x="972" y="68"/>
                  </a:lnTo>
                  <a:lnTo>
                    <a:pt x="972" y="69"/>
                  </a:lnTo>
                  <a:lnTo>
                    <a:pt x="973" y="69"/>
                  </a:lnTo>
                  <a:lnTo>
                    <a:pt x="973" y="68"/>
                  </a:lnTo>
                  <a:lnTo>
                    <a:pt x="972" y="68"/>
                  </a:lnTo>
                  <a:lnTo>
                    <a:pt x="970" y="68"/>
                  </a:lnTo>
                  <a:lnTo>
                    <a:pt x="970" y="66"/>
                  </a:lnTo>
                  <a:lnTo>
                    <a:pt x="969" y="66"/>
                  </a:lnTo>
                  <a:lnTo>
                    <a:pt x="969" y="68"/>
                  </a:lnTo>
                  <a:lnTo>
                    <a:pt x="967" y="68"/>
                  </a:lnTo>
                  <a:lnTo>
                    <a:pt x="966" y="68"/>
                  </a:lnTo>
                  <a:lnTo>
                    <a:pt x="964" y="68"/>
                  </a:lnTo>
                  <a:lnTo>
                    <a:pt x="962" y="68"/>
                  </a:lnTo>
                  <a:lnTo>
                    <a:pt x="962" y="66"/>
                  </a:lnTo>
                  <a:lnTo>
                    <a:pt x="964" y="66"/>
                  </a:lnTo>
                  <a:lnTo>
                    <a:pt x="964" y="65"/>
                  </a:lnTo>
                  <a:lnTo>
                    <a:pt x="962" y="65"/>
                  </a:lnTo>
                  <a:lnTo>
                    <a:pt x="962" y="66"/>
                  </a:lnTo>
                  <a:lnTo>
                    <a:pt x="961" y="66"/>
                  </a:lnTo>
                  <a:lnTo>
                    <a:pt x="961" y="68"/>
                  </a:lnTo>
                  <a:lnTo>
                    <a:pt x="959" y="68"/>
                  </a:lnTo>
                  <a:lnTo>
                    <a:pt x="958" y="68"/>
                  </a:lnTo>
                  <a:lnTo>
                    <a:pt x="956" y="69"/>
                  </a:lnTo>
                  <a:lnTo>
                    <a:pt x="955" y="68"/>
                  </a:lnTo>
                  <a:lnTo>
                    <a:pt x="953" y="68"/>
                  </a:lnTo>
                  <a:lnTo>
                    <a:pt x="953" y="69"/>
                  </a:lnTo>
                  <a:lnTo>
                    <a:pt x="952" y="69"/>
                  </a:lnTo>
                  <a:lnTo>
                    <a:pt x="952" y="68"/>
                  </a:lnTo>
                  <a:lnTo>
                    <a:pt x="952" y="68"/>
                  </a:lnTo>
                  <a:lnTo>
                    <a:pt x="952" y="66"/>
                  </a:lnTo>
                  <a:lnTo>
                    <a:pt x="950" y="66"/>
                  </a:lnTo>
                  <a:lnTo>
                    <a:pt x="950" y="68"/>
                  </a:lnTo>
                  <a:lnTo>
                    <a:pt x="949" y="68"/>
                  </a:lnTo>
                  <a:lnTo>
                    <a:pt x="945" y="66"/>
                  </a:lnTo>
                  <a:lnTo>
                    <a:pt x="945" y="65"/>
                  </a:lnTo>
                  <a:lnTo>
                    <a:pt x="949" y="65"/>
                  </a:lnTo>
                  <a:lnTo>
                    <a:pt x="950" y="65"/>
                  </a:lnTo>
                  <a:lnTo>
                    <a:pt x="952" y="65"/>
                  </a:lnTo>
                  <a:lnTo>
                    <a:pt x="952" y="65"/>
                  </a:lnTo>
                  <a:lnTo>
                    <a:pt x="953" y="65"/>
                  </a:lnTo>
                  <a:lnTo>
                    <a:pt x="955" y="63"/>
                  </a:lnTo>
                  <a:lnTo>
                    <a:pt x="953" y="63"/>
                  </a:lnTo>
                  <a:lnTo>
                    <a:pt x="952" y="63"/>
                  </a:lnTo>
                  <a:lnTo>
                    <a:pt x="950" y="63"/>
                  </a:lnTo>
                  <a:lnTo>
                    <a:pt x="949" y="63"/>
                  </a:lnTo>
                  <a:lnTo>
                    <a:pt x="950" y="62"/>
                  </a:lnTo>
                  <a:lnTo>
                    <a:pt x="952" y="62"/>
                  </a:lnTo>
                  <a:lnTo>
                    <a:pt x="952" y="62"/>
                  </a:lnTo>
                  <a:lnTo>
                    <a:pt x="953" y="62"/>
                  </a:lnTo>
                  <a:lnTo>
                    <a:pt x="955" y="62"/>
                  </a:lnTo>
                  <a:lnTo>
                    <a:pt x="955" y="60"/>
                  </a:lnTo>
                  <a:lnTo>
                    <a:pt x="953" y="60"/>
                  </a:lnTo>
                  <a:lnTo>
                    <a:pt x="952" y="60"/>
                  </a:lnTo>
                  <a:lnTo>
                    <a:pt x="953" y="59"/>
                  </a:lnTo>
                  <a:lnTo>
                    <a:pt x="955" y="57"/>
                  </a:lnTo>
                  <a:lnTo>
                    <a:pt x="956" y="57"/>
                  </a:lnTo>
                  <a:lnTo>
                    <a:pt x="956" y="59"/>
                  </a:lnTo>
                  <a:lnTo>
                    <a:pt x="958" y="59"/>
                  </a:lnTo>
                  <a:lnTo>
                    <a:pt x="959" y="59"/>
                  </a:lnTo>
                  <a:lnTo>
                    <a:pt x="961" y="59"/>
                  </a:lnTo>
                  <a:lnTo>
                    <a:pt x="961" y="57"/>
                  </a:lnTo>
                  <a:lnTo>
                    <a:pt x="959" y="57"/>
                  </a:lnTo>
                  <a:lnTo>
                    <a:pt x="958" y="57"/>
                  </a:lnTo>
                  <a:lnTo>
                    <a:pt x="956" y="57"/>
                  </a:lnTo>
                  <a:lnTo>
                    <a:pt x="959" y="56"/>
                  </a:lnTo>
                  <a:lnTo>
                    <a:pt x="961" y="56"/>
                  </a:lnTo>
                  <a:moveTo>
                    <a:pt x="958" y="62"/>
                  </a:moveTo>
                  <a:lnTo>
                    <a:pt x="956" y="63"/>
                  </a:lnTo>
                  <a:lnTo>
                    <a:pt x="958" y="63"/>
                  </a:lnTo>
                  <a:lnTo>
                    <a:pt x="958" y="62"/>
                  </a:lnTo>
                  <a:moveTo>
                    <a:pt x="958" y="60"/>
                  </a:moveTo>
                  <a:lnTo>
                    <a:pt x="956" y="60"/>
                  </a:lnTo>
                  <a:lnTo>
                    <a:pt x="956" y="62"/>
                  </a:lnTo>
                  <a:lnTo>
                    <a:pt x="958" y="60"/>
                  </a:lnTo>
                  <a:moveTo>
                    <a:pt x="992" y="62"/>
                  </a:moveTo>
                  <a:lnTo>
                    <a:pt x="993" y="62"/>
                  </a:lnTo>
                  <a:lnTo>
                    <a:pt x="993" y="60"/>
                  </a:lnTo>
                  <a:lnTo>
                    <a:pt x="992" y="62"/>
                  </a:lnTo>
                  <a:moveTo>
                    <a:pt x="975" y="68"/>
                  </a:moveTo>
                  <a:lnTo>
                    <a:pt x="976" y="68"/>
                  </a:lnTo>
                  <a:lnTo>
                    <a:pt x="978" y="66"/>
                  </a:lnTo>
                  <a:lnTo>
                    <a:pt x="976" y="66"/>
                  </a:lnTo>
                  <a:lnTo>
                    <a:pt x="975" y="66"/>
                  </a:lnTo>
                  <a:lnTo>
                    <a:pt x="975" y="68"/>
                  </a:lnTo>
                  <a:moveTo>
                    <a:pt x="1075" y="54"/>
                  </a:moveTo>
                  <a:lnTo>
                    <a:pt x="1074" y="54"/>
                  </a:lnTo>
                  <a:lnTo>
                    <a:pt x="1072" y="54"/>
                  </a:lnTo>
                  <a:lnTo>
                    <a:pt x="1071" y="54"/>
                  </a:lnTo>
                  <a:lnTo>
                    <a:pt x="1069" y="54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5" y="54"/>
                  </a:lnTo>
                  <a:lnTo>
                    <a:pt x="1063" y="54"/>
                  </a:lnTo>
                  <a:lnTo>
                    <a:pt x="1063" y="54"/>
                  </a:lnTo>
                  <a:lnTo>
                    <a:pt x="1063" y="52"/>
                  </a:lnTo>
                  <a:lnTo>
                    <a:pt x="1061" y="52"/>
                  </a:lnTo>
                  <a:lnTo>
                    <a:pt x="1061" y="51"/>
                  </a:lnTo>
                  <a:lnTo>
                    <a:pt x="1060" y="51"/>
                  </a:lnTo>
                  <a:lnTo>
                    <a:pt x="1058" y="51"/>
                  </a:lnTo>
                  <a:lnTo>
                    <a:pt x="1057" y="51"/>
                  </a:lnTo>
                  <a:lnTo>
                    <a:pt x="1055" y="51"/>
                  </a:lnTo>
                  <a:lnTo>
                    <a:pt x="1054" y="51"/>
                  </a:lnTo>
                  <a:lnTo>
                    <a:pt x="1052" y="51"/>
                  </a:lnTo>
                  <a:lnTo>
                    <a:pt x="1051" y="51"/>
                  </a:lnTo>
                  <a:lnTo>
                    <a:pt x="1051" y="49"/>
                  </a:lnTo>
                  <a:lnTo>
                    <a:pt x="1049" y="51"/>
                  </a:lnTo>
                  <a:lnTo>
                    <a:pt x="1048" y="51"/>
                  </a:lnTo>
                  <a:lnTo>
                    <a:pt x="1046" y="51"/>
                  </a:lnTo>
                  <a:lnTo>
                    <a:pt x="1046" y="52"/>
                  </a:lnTo>
                  <a:lnTo>
                    <a:pt x="1046" y="54"/>
                  </a:lnTo>
                  <a:lnTo>
                    <a:pt x="1048" y="54"/>
                  </a:lnTo>
                  <a:lnTo>
                    <a:pt x="1049" y="54"/>
                  </a:lnTo>
                  <a:lnTo>
                    <a:pt x="1051" y="54"/>
                  </a:lnTo>
                  <a:lnTo>
                    <a:pt x="1052" y="54"/>
                  </a:lnTo>
                  <a:lnTo>
                    <a:pt x="1052" y="56"/>
                  </a:lnTo>
                  <a:lnTo>
                    <a:pt x="1054" y="56"/>
                  </a:lnTo>
                  <a:lnTo>
                    <a:pt x="1054" y="57"/>
                  </a:lnTo>
                  <a:lnTo>
                    <a:pt x="1055" y="56"/>
                  </a:lnTo>
                  <a:lnTo>
                    <a:pt x="1055" y="57"/>
                  </a:lnTo>
                  <a:lnTo>
                    <a:pt x="1057" y="57"/>
                  </a:lnTo>
                  <a:lnTo>
                    <a:pt x="1060" y="57"/>
                  </a:lnTo>
                  <a:lnTo>
                    <a:pt x="1061" y="57"/>
                  </a:lnTo>
                  <a:lnTo>
                    <a:pt x="1063" y="56"/>
                  </a:lnTo>
                  <a:lnTo>
                    <a:pt x="1063" y="56"/>
                  </a:lnTo>
                  <a:lnTo>
                    <a:pt x="1063" y="57"/>
                  </a:lnTo>
                  <a:lnTo>
                    <a:pt x="1065" y="57"/>
                  </a:lnTo>
                  <a:lnTo>
                    <a:pt x="1065" y="59"/>
                  </a:lnTo>
                  <a:lnTo>
                    <a:pt x="1066" y="59"/>
                  </a:lnTo>
                  <a:lnTo>
                    <a:pt x="1066" y="60"/>
                  </a:lnTo>
                  <a:lnTo>
                    <a:pt x="1068" y="60"/>
                  </a:lnTo>
                  <a:lnTo>
                    <a:pt x="1069" y="60"/>
                  </a:lnTo>
                  <a:lnTo>
                    <a:pt x="1069" y="62"/>
                  </a:lnTo>
                  <a:lnTo>
                    <a:pt x="1069" y="63"/>
                  </a:lnTo>
                  <a:lnTo>
                    <a:pt x="1068" y="63"/>
                  </a:lnTo>
                  <a:lnTo>
                    <a:pt x="1068" y="65"/>
                  </a:lnTo>
                  <a:lnTo>
                    <a:pt x="1068" y="66"/>
                  </a:lnTo>
                  <a:lnTo>
                    <a:pt x="1069" y="66"/>
                  </a:lnTo>
                  <a:lnTo>
                    <a:pt x="1069" y="68"/>
                  </a:lnTo>
                  <a:lnTo>
                    <a:pt x="1071" y="69"/>
                  </a:lnTo>
                  <a:lnTo>
                    <a:pt x="1071" y="71"/>
                  </a:lnTo>
                  <a:lnTo>
                    <a:pt x="1072" y="71"/>
                  </a:lnTo>
                  <a:lnTo>
                    <a:pt x="1074" y="73"/>
                  </a:lnTo>
                  <a:lnTo>
                    <a:pt x="1075" y="73"/>
                  </a:lnTo>
                  <a:lnTo>
                    <a:pt x="1075" y="71"/>
                  </a:lnTo>
                  <a:lnTo>
                    <a:pt x="1077" y="69"/>
                  </a:lnTo>
                  <a:lnTo>
                    <a:pt x="1077" y="71"/>
                  </a:lnTo>
                  <a:lnTo>
                    <a:pt x="1078" y="71"/>
                  </a:lnTo>
                  <a:lnTo>
                    <a:pt x="1078" y="73"/>
                  </a:lnTo>
                  <a:lnTo>
                    <a:pt x="1080" y="73"/>
                  </a:lnTo>
                  <a:lnTo>
                    <a:pt x="1082" y="73"/>
                  </a:lnTo>
                  <a:lnTo>
                    <a:pt x="1083" y="73"/>
                  </a:lnTo>
                  <a:lnTo>
                    <a:pt x="1085" y="73"/>
                  </a:lnTo>
                  <a:lnTo>
                    <a:pt x="1086" y="73"/>
                  </a:lnTo>
                  <a:lnTo>
                    <a:pt x="1086" y="71"/>
                  </a:lnTo>
                  <a:lnTo>
                    <a:pt x="1088" y="71"/>
                  </a:lnTo>
                  <a:lnTo>
                    <a:pt x="1088" y="69"/>
                  </a:lnTo>
                  <a:lnTo>
                    <a:pt x="1089" y="71"/>
                  </a:lnTo>
                  <a:lnTo>
                    <a:pt x="1089" y="73"/>
                  </a:lnTo>
                  <a:lnTo>
                    <a:pt x="1091" y="74"/>
                  </a:lnTo>
                  <a:lnTo>
                    <a:pt x="1092" y="73"/>
                  </a:lnTo>
                  <a:lnTo>
                    <a:pt x="1092" y="74"/>
                  </a:lnTo>
                  <a:lnTo>
                    <a:pt x="1094" y="74"/>
                  </a:lnTo>
                  <a:lnTo>
                    <a:pt x="1095" y="74"/>
                  </a:lnTo>
                  <a:lnTo>
                    <a:pt x="1097" y="74"/>
                  </a:lnTo>
                  <a:lnTo>
                    <a:pt x="1097" y="73"/>
                  </a:lnTo>
                  <a:lnTo>
                    <a:pt x="1099" y="73"/>
                  </a:lnTo>
                  <a:lnTo>
                    <a:pt x="1100" y="73"/>
                  </a:lnTo>
                  <a:lnTo>
                    <a:pt x="1100" y="74"/>
                  </a:lnTo>
                  <a:lnTo>
                    <a:pt x="1100" y="74"/>
                  </a:lnTo>
                  <a:lnTo>
                    <a:pt x="1100" y="73"/>
                  </a:lnTo>
                  <a:lnTo>
                    <a:pt x="1102" y="73"/>
                  </a:lnTo>
                  <a:lnTo>
                    <a:pt x="1102" y="74"/>
                  </a:lnTo>
                  <a:lnTo>
                    <a:pt x="1103" y="74"/>
                  </a:lnTo>
                  <a:lnTo>
                    <a:pt x="1103" y="73"/>
                  </a:lnTo>
                  <a:lnTo>
                    <a:pt x="1105" y="73"/>
                  </a:lnTo>
                  <a:lnTo>
                    <a:pt x="1105" y="74"/>
                  </a:lnTo>
                  <a:lnTo>
                    <a:pt x="1106" y="74"/>
                  </a:lnTo>
                  <a:lnTo>
                    <a:pt x="1106" y="73"/>
                  </a:lnTo>
                  <a:lnTo>
                    <a:pt x="1108" y="73"/>
                  </a:lnTo>
                  <a:lnTo>
                    <a:pt x="1109" y="73"/>
                  </a:lnTo>
                  <a:lnTo>
                    <a:pt x="1111" y="73"/>
                  </a:lnTo>
                  <a:lnTo>
                    <a:pt x="1113" y="73"/>
                  </a:lnTo>
                  <a:lnTo>
                    <a:pt x="1114" y="73"/>
                  </a:lnTo>
                  <a:lnTo>
                    <a:pt x="1114" y="71"/>
                  </a:lnTo>
                  <a:lnTo>
                    <a:pt x="1114" y="69"/>
                  </a:lnTo>
                  <a:lnTo>
                    <a:pt x="1116" y="71"/>
                  </a:lnTo>
                  <a:lnTo>
                    <a:pt x="1117" y="73"/>
                  </a:lnTo>
                  <a:lnTo>
                    <a:pt x="1119" y="73"/>
                  </a:lnTo>
                  <a:lnTo>
                    <a:pt x="1120" y="73"/>
                  </a:lnTo>
                  <a:lnTo>
                    <a:pt x="1122" y="73"/>
                  </a:lnTo>
                  <a:lnTo>
                    <a:pt x="1122" y="74"/>
                  </a:lnTo>
                  <a:lnTo>
                    <a:pt x="1123" y="74"/>
                  </a:lnTo>
                  <a:lnTo>
                    <a:pt x="1125" y="74"/>
                  </a:lnTo>
                  <a:lnTo>
                    <a:pt x="1125" y="73"/>
                  </a:lnTo>
                  <a:lnTo>
                    <a:pt x="1126" y="73"/>
                  </a:lnTo>
                  <a:lnTo>
                    <a:pt x="1128" y="73"/>
                  </a:lnTo>
                  <a:lnTo>
                    <a:pt x="1130" y="73"/>
                  </a:lnTo>
                  <a:lnTo>
                    <a:pt x="1131" y="73"/>
                  </a:lnTo>
                  <a:lnTo>
                    <a:pt x="1131" y="71"/>
                  </a:lnTo>
                  <a:lnTo>
                    <a:pt x="1130" y="69"/>
                  </a:lnTo>
                  <a:lnTo>
                    <a:pt x="1130" y="68"/>
                  </a:lnTo>
                  <a:lnTo>
                    <a:pt x="1131" y="68"/>
                  </a:lnTo>
                  <a:lnTo>
                    <a:pt x="1131" y="66"/>
                  </a:lnTo>
                  <a:lnTo>
                    <a:pt x="1133" y="66"/>
                  </a:lnTo>
                  <a:lnTo>
                    <a:pt x="1133" y="65"/>
                  </a:lnTo>
                  <a:lnTo>
                    <a:pt x="1131" y="65"/>
                  </a:lnTo>
                  <a:lnTo>
                    <a:pt x="1130" y="65"/>
                  </a:lnTo>
                  <a:lnTo>
                    <a:pt x="1128" y="65"/>
                  </a:lnTo>
                  <a:lnTo>
                    <a:pt x="1130" y="63"/>
                  </a:lnTo>
                  <a:lnTo>
                    <a:pt x="1128" y="63"/>
                  </a:lnTo>
                  <a:lnTo>
                    <a:pt x="1126" y="63"/>
                  </a:lnTo>
                  <a:lnTo>
                    <a:pt x="1125" y="63"/>
                  </a:lnTo>
                  <a:lnTo>
                    <a:pt x="1123" y="63"/>
                  </a:lnTo>
                  <a:lnTo>
                    <a:pt x="1122" y="63"/>
                  </a:lnTo>
                  <a:lnTo>
                    <a:pt x="1122" y="62"/>
                  </a:lnTo>
                  <a:lnTo>
                    <a:pt x="1120" y="62"/>
                  </a:lnTo>
                  <a:lnTo>
                    <a:pt x="1117" y="62"/>
                  </a:lnTo>
                  <a:lnTo>
                    <a:pt x="1116" y="62"/>
                  </a:lnTo>
                  <a:lnTo>
                    <a:pt x="1114" y="62"/>
                  </a:lnTo>
                  <a:lnTo>
                    <a:pt x="1113" y="62"/>
                  </a:lnTo>
                  <a:lnTo>
                    <a:pt x="1111" y="62"/>
                  </a:lnTo>
                  <a:lnTo>
                    <a:pt x="1109" y="62"/>
                  </a:lnTo>
                  <a:lnTo>
                    <a:pt x="1108" y="62"/>
                  </a:lnTo>
                  <a:lnTo>
                    <a:pt x="1106" y="62"/>
                  </a:lnTo>
                  <a:lnTo>
                    <a:pt x="1105" y="62"/>
                  </a:lnTo>
                  <a:lnTo>
                    <a:pt x="1105" y="63"/>
                  </a:lnTo>
                  <a:lnTo>
                    <a:pt x="1103" y="63"/>
                  </a:lnTo>
                  <a:lnTo>
                    <a:pt x="1102" y="63"/>
                  </a:lnTo>
                  <a:lnTo>
                    <a:pt x="1100" y="63"/>
                  </a:lnTo>
                  <a:lnTo>
                    <a:pt x="1100" y="63"/>
                  </a:lnTo>
                  <a:lnTo>
                    <a:pt x="1099" y="63"/>
                  </a:lnTo>
                  <a:lnTo>
                    <a:pt x="1100" y="65"/>
                  </a:lnTo>
                  <a:lnTo>
                    <a:pt x="1099" y="65"/>
                  </a:lnTo>
                  <a:lnTo>
                    <a:pt x="1097" y="65"/>
                  </a:lnTo>
                  <a:lnTo>
                    <a:pt x="1095" y="65"/>
                  </a:lnTo>
                  <a:lnTo>
                    <a:pt x="1094" y="63"/>
                  </a:lnTo>
                  <a:lnTo>
                    <a:pt x="1092" y="63"/>
                  </a:lnTo>
                  <a:lnTo>
                    <a:pt x="1091" y="63"/>
                  </a:lnTo>
                  <a:lnTo>
                    <a:pt x="1089" y="63"/>
                  </a:lnTo>
                  <a:lnTo>
                    <a:pt x="1089" y="65"/>
                  </a:lnTo>
                  <a:lnTo>
                    <a:pt x="1088" y="65"/>
                  </a:lnTo>
                  <a:lnTo>
                    <a:pt x="1089" y="63"/>
                  </a:lnTo>
                  <a:lnTo>
                    <a:pt x="1088" y="63"/>
                  </a:lnTo>
                  <a:lnTo>
                    <a:pt x="1086" y="63"/>
                  </a:lnTo>
                  <a:lnTo>
                    <a:pt x="1086" y="65"/>
                  </a:lnTo>
                  <a:lnTo>
                    <a:pt x="1085" y="65"/>
                  </a:lnTo>
                  <a:lnTo>
                    <a:pt x="1085" y="63"/>
                  </a:lnTo>
                  <a:lnTo>
                    <a:pt x="1083" y="63"/>
                  </a:lnTo>
                  <a:lnTo>
                    <a:pt x="1083" y="62"/>
                  </a:lnTo>
                  <a:lnTo>
                    <a:pt x="1082" y="62"/>
                  </a:lnTo>
                  <a:lnTo>
                    <a:pt x="1080" y="62"/>
                  </a:lnTo>
                  <a:lnTo>
                    <a:pt x="1080" y="60"/>
                  </a:lnTo>
                  <a:lnTo>
                    <a:pt x="1078" y="60"/>
                  </a:lnTo>
                  <a:lnTo>
                    <a:pt x="1077" y="60"/>
                  </a:lnTo>
                  <a:lnTo>
                    <a:pt x="1075" y="60"/>
                  </a:lnTo>
                  <a:lnTo>
                    <a:pt x="1074" y="60"/>
                  </a:lnTo>
                  <a:lnTo>
                    <a:pt x="1072" y="59"/>
                  </a:lnTo>
                  <a:lnTo>
                    <a:pt x="1072" y="57"/>
                  </a:lnTo>
                  <a:lnTo>
                    <a:pt x="1075" y="59"/>
                  </a:lnTo>
                  <a:lnTo>
                    <a:pt x="1077" y="59"/>
                  </a:lnTo>
                  <a:lnTo>
                    <a:pt x="1078" y="59"/>
                  </a:lnTo>
                  <a:lnTo>
                    <a:pt x="1080" y="59"/>
                  </a:lnTo>
                  <a:lnTo>
                    <a:pt x="1082" y="59"/>
                  </a:lnTo>
                  <a:lnTo>
                    <a:pt x="1082" y="57"/>
                  </a:lnTo>
                  <a:lnTo>
                    <a:pt x="1080" y="57"/>
                  </a:lnTo>
                  <a:lnTo>
                    <a:pt x="1077" y="56"/>
                  </a:lnTo>
                  <a:lnTo>
                    <a:pt x="1075" y="56"/>
                  </a:lnTo>
                  <a:lnTo>
                    <a:pt x="1075" y="54"/>
                  </a:lnTo>
                  <a:moveTo>
                    <a:pt x="3005" y="71"/>
                  </a:moveTo>
                  <a:lnTo>
                    <a:pt x="3005" y="73"/>
                  </a:lnTo>
                  <a:lnTo>
                    <a:pt x="3006" y="73"/>
                  </a:lnTo>
                  <a:lnTo>
                    <a:pt x="3006" y="74"/>
                  </a:lnTo>
                  <a:lnTo>
                    <a:pt x="3008" y="74"/>
                  </a:lnTo>
                  <a:lnTo>
                    <a:pt x="3008" y="73"/>
                  </a:lnTo>
                  <a:lnTo>
                    <a:pt x="3008" y="71"/>
                  </a:lnTo>
                  <a:lnTo>
                    <a:pt x="3006" y="71"/>
                  </a:lnTo>
                  <a:lnTo>
                    <a:pt x="3005" y="71"/>
                  </a:lnTo>
                  <a:moveTo>
                    <a:pt x="1060" y="73"/>
                  </a:moveTo>
                  <a:lnTo>
                    <a:pt x="1061" y="73"/>
                  </a:lnTo>
                  <a:lnTo>
                    <a:pt x="1063" y="73"/>
                  </a:lnTo>
                  <a:lnTo>
                    <a:pt x="1063" y="73"/>
                  </a:lnTo>
                  <a:lnTo>
                    <a:pt x="1063" y="71"/>
                  </a:lnTo>
                  <a:lnTo>
                    <a:pt x="1063" y="69"/>
                  </a:lnTo>
                  <a:lnTo>
                    <a:pt x="1063" y="68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63" y="65"/>
                  </a:lnTo>
                  <a:lnTo>
                    <a:pt x="1061" y="65"/>
                  </a:lnTo>
                  <a:lnTo>
                    <a:pt x="1058" y="63"/>
                  </a:lnTo>
                  <a:lnTo>
                    <a:pt x="1057" y="63"/>
                  </a:lnTo>
                  <a:lnTo>
                    <a:pt x="1055" y="63"/>
                  </a:lnTo>
                  <a:lnTo>
                    <a:pt x="1054" y="63"/>
                  </a:lnTo>
                  <a:lnTo>
                    <a:pt x="1052" y="65"/>
                  </a:lnTo>
                  <a:lnTo>
                    <a:pt x="1051" y="65"/>
                  </a:lnTo>
                  <a:lnTo>
                    <a:pt x="1051" y="66"/>
                  </a:lnTo>
                  <a:lnTo>
                    <a:pt x="1049" y="66"/>
                  </a:lnTo>
                  <a:lnTo>
                    <a:pt x="1049" y="68"/>
                  </a:lnTo>
                  <a:lnTo>
                    <a:pt x="1051" y="69"/>
                  </a:lnTo>
                  <a:lnTo>
                    <a:pt x="1052" y="69"/>
                  </a:lnTo>
                  <a:lnTo>
                    <a:pt x="1052" y="71"/>
                  </a:lnTo>
                  <a:lnTo>
                    <a:pt x="1054" y="71"/>
                  </a:lnTo>
                  <a:lnTo>
                    <a:pt x="1055" y="71"/>
                  </a:lnTo>
                  <a:lnTo>
                    <a:pt x="1057" y="71"/>
                  </a:lnTo>
                  <a:lnTo>
                    <a:pt x="1057" y="73"/>
                  </a:lnTo>
                  <a:lnTo>
                    <a:pt x="1058" y="71"/>
                  </a:lnTo>
                  <a:lnTo>
                    <a:pt x="1058" y="73"/>
                  </a:lnTo>
                  <a:lnTo>
                    <a:pt x="1060" y="73"/>
                  </a:lnTo>
                  <a:moveTo>
                    <a:pt x="3237" y="60"/>
                  </a:moveTo>
                  <a:lnTo>
                    <a:pt x="3235" y="60"/>
                  </a:lnTo>
                  <a:lnTo>
                    <a:pt x="3235" y="59"/>
                  </a:lnTo>
                  <a:lnTo>
                    <a:pt x="3235" y="57"/>
                  </a:lnTo>
                  <a:lnTo>
                    <a:pt x="3237" y="57"/>
                  </a:lnTo>
                  <a:lnTo>
                    <a:pt x="3237" y="59"/>
                  </a:lnTo>
                  <a:lnTo>
                    <a:pt x="3238" y="59"/>
                  </a:lnTo>
                  <a:lnTo>
                    <a:pt x="3240" y="59"/>
                  </a:lnTo>
                  <a:lnTo>
                    <a:pt x="3244" y="60"/>
                  </a:lnTo>
                  <a:lnTo>
                    <a:pt x="3246" y="60"/>
                  </a:lnTo>
                  <a:lnTo>
                    <a:pt x="3247" y="60"/>
                  </a:lnTo>
                  <a:lnTo>
                    <a:pt x="3249" y="60"/>
                  </a:lnTo>
                  <a:lnTo>
                    <a:pt x="3251" y="62"/>
                  </a:lnTo>
                  <a:lnTo>
                    <a:pt x="3252" y="62"/>
                  </a:lnTo>
                  <a:lnTo>
                    <a:pt x="3254" y="62"/>
                  </a:lnTo>
                  <a:lnTo>
                    <a:pt x="3255" y="62"/>
                  </a:lnTo>
                  <a:lnTo>
                    <a:pt x="3254" y="60"/>
                  </a:lnTo>
                  <a:lnTo>
                    <a:pt x="3254" y="59"/>
                  </a:lnTo>
                  <a:lnTo>
                    <a:pt x="3255" y="60"/>
                  </a:lnTo>
                  <a:lnTo>
                    <a:pt x="3258" y="60"/>
                  </a:lnTo>
                  <a:lnTo>
                    <a:pt x="3260" y="60"/>
                  </a:lnTo>
                  <a:lnTo>
                    <a:pt x="3261" y="60"/>
                  </a:lnTo>
                  <a:lnTo>
                    <a:pt x="3263" y="62"/>
                  </a:lnTo>
                  <a:lnTo>
                    <a:pt x="3264" y="62"/>
                  </a:lnTo>
                  <a:lnTo>
                    <a:pt x="3264" y="63"/>
                  </a:lnTo>
                  <a:lnTo>
                    <a:pt x="3266" y="63"/>
                  </a:lnTo>
                  <a:lnTo>
                    <a:pt x="3268" y="63"/>
                  </a:lnTo>
                  <a:lnTo>
                    <a:pt x="3269" y="65"/>
                  </a:lnTo>
                  <a:lnTo>
                    <a:pt x="3271" y="65"/>
                  </a:lnTo>
                  <a:lnTo>
                    <a:pt x="3271" y="63"/>
                  </a:lnTo>
                  <a:lnTo>
                    <a:pt x="3269" y="63"/>
                  </a:lnTo>
                  <a:lnTo>
                    <a:pt x="3268" y="62"/>
                  </a:lnTo>
                  <a:lnTo>
                    <a:pt x="3269" y="62"/>
                  </a:lnTo>
                  <a:lnTo>
                    <a:pt x="3271" y="62"/>
                  </a:lnTo>
                  <a:lnTo>
                    <a:pt x="3274" y="62"/>
                  </a:lnTo>
                  <a:lnTo>
                    <a:pt x="3275" y="62"/>
                  </a:lnTo>
                  <a:lnTo>
                    <a:pt x="3277" y="62"/>
                  </a:lnTo>
                  <a:lnTo>
                    <a:pt x="3277" y="63"/>
                  </a:lnTo>
                  <a:lnTo>
                    <a:pt x="3278" y="63"/>
                  </a:lnTo>
                  <a:lnTo>
                    <a:pt x="3280" y="63"/>
                  </a:lnTo>
                  <a:lnTo>
                    <a:pt x="3282" y="63"/>
                  </a:lnTo>
                  <a:lnTo>
                    <a:pt x="3283" y="63"/>
                  </a:lnTo>
                  <a:lnTo>
                    <a:pt x="3283" y="65"/>
                  </a:lnTo>
                  <a:lnTo>
                    <a:pt x="3285" y="65"/>
                  </a:lnTo>
                  <a:lnTo>
                    <a:pt x="3285" y="66"/>
                  </a:lnTo>
                  <a:lnTo>
                    <a:pt x="3288" y="66"/>
                  </a:lnTo>
                  <a:lnTo>
                    <a:pt x="3289" y="66"/>
                  </a:lnTo>
                  <a:lnTo>
                    <a:pt x="3289" y="68"/>
                  </a:lnTo>
                  <a:lnTo>
                    <a:pt x="3288" y="68"/>
                  </a:lnTo>
                  <a:lnTo>
                    <a:pt x="3289" y="69"/>
                  </a:lnTo>
                  <a:lnTo>
                    <a:pt x="3288" y="69"/>
                  </a:lnTo>
                  <a:lnTo>
                    <a:pt x="3286" y="71"/>
                  </a:lnTo>
                  <a:lnTo>
                    <a:pt x="3282" y="69"/>
                  </a:lnTo>
                  <a:lnTo>
                    <a:pt x="3280" y="68"/>
                  </a:lnTo>
                  <a:lnTo>
                    <a:pt x="3280" y="66"/>
                  </a:lnTo>
                  <a:lnTo>
                    <a:pt x="3278" y="66"/>
                  </a:lnTo>
                  <a:lnTo>
                    <a:pt x="3278" y="68"/>
                  </a:lnTo>
                  <a:lnTo>
                    <a:pt x="3280" y="68"/>
                  </a:lnTo>
                  <a:lnTo>
                    <a:pt x="3278" y="69"/>
                  </a:lnTo>
                  <a:lnTo>
                    <a:pt x="3277" y="69"/>
                  </a:lnTo>
                  <a:lnTo>
                    <a:pt x="3275" y="69"/>
                  </a:lnTo>
                  <a:lnTo>
                    <a:pt x="3274" y="71"/>
                  </a:lnTo>
                  <a:lnTo>
                    <a:pt x="3272" y="69"/>
                  </a:lnTo>
                  <a:lnTo>
                    <a:pt x="3271" y="69"/>
                  </a:lnTo>
                  <a:lnTo>
                    <a:pt x="3271" y="71"/>
                  </a:lnTo>
                  <a:lnTo>
                    <a:pt x="3272" y="71"/>
                  </a:lnTo>
                  <a:lnTo>
                    <a:pt x="3274" y="71"/>
                  </a:lnTo>
                  <a:lnTo>
                    <a:pt x="3274" y="73"/>
                  </a:lnTo>
                  <a:lnTo>
                    <a:pt x="3272" y="73"/>
                  </a:lnTo>
                  <a:lnTo>
                    <a:pt x="3269" y="71"/>
                  </a:lnTo>
                  <a:lnTo>
                    <a:pt x="3268" y="71"/>
                  </a:lnTo>
                  <a:lnTo>
                    <a:pt x="3264" y="71"/>
                  </a:lnTo>
                  <a:lnTo>
                    <a:pt x="3261" y="69"/>
                  </a:lnTo>
                  <a:lnTo>
                    <a:pt x="3260" y="69"/>
                  </a:lnTo>
                  <a:lnTo>
                    <a:pt x="3258" y="69"/>
                  </a:lnTo>
                  <a:lnTo>
                    <a:pt x="3257" y="68"/>
                  </a:lnTo>
                  <a:lnTo>
                    <a:pt x="3255" y="68"/>
                  </a:lnTo>
                  <a:lnTo>
                    <a:pt x="3252" y="68"/>
                  </a:lnTo>
                  <a:lnTo>
                    <a:pt x="3252" y="66"/>
                  </a:lnTo>
                  <a:lnTo>
                    <a:pt x="3251" y="66"/>
                  </a:lnTo>
                  <a:lnTo>
                    <a:pt x="3249" y="66"/>
                  </a:lnTo>
                  <a:lnTo>
                    <a:pt x="3249" y="65"/>
                  </a:lnTo>
                  <a:lnTo>
                    <a:pt x="3247" y="65"/>
                  </a:lnTo>
                  <a:lnTo>
                    <a:pt x="3247" y="66"/>
                  </a:lnTo>
                  <a:lnTo>
                    <a:pt x="3246" y="65"/>
                  </a:lnTo>
                  <a:lnTo>
                    <a:pt x="3244" y="65"/>
                  </a:lnTo>
                  <a:lnTo>
                    <a:pt x="3244" y="63"/>
                  </a:lnTo>
                  <a:lnTo>
                    <a:pt x="3243" y="63"/>
                  </a:lnTo>
                  <a:lnTo>
                    <a:pt x="3241" y="63"/>
                  </a:lnTo>
                  <a:lnTo>
                    <a:pt x="3240" y="63"/>
                  </a:lnTo>
                  <a:lnTo>
                    <a:pt x="3240" y="62"/>
                  </a:lnTo>
                  <a:lnTo>
                    <a:pt x="3238" y="62"/>
                  </a:lnTo>
                  <a:lnTo>
                    <a:pt x="3237" y="60"/>
                  </a:lnTo>
                  <a:moveTo>
                    <a:pt x="3272" y="65"/>
                  </a:moveTo>
                  <a:lnTo>
                    <a:pt x="3274" y="66"/>
                  </a:lnTo>
                  <a:lnTo>
                    <a:pt x="3274" y="65"/>
                  </a:lnTo>
                  <a:lnTo>
                    <a:pt x="3272" y="65"/>
                  </a:lnTo>
                  <a:moveTo>
                    <a:pt x="3255" y="63"/>
                  </a:moveTo>
                  <a:lnTo>
                    <a:pt x="3257" y="63"/>
                  </a:lnTo>
                  <a:lnTo>
                    <a:pt x="3258" y="63"/>
                  </a:lnTo>
                  <a:lnTo>
                    <a:pt x="3258" y="62"/>
                  </a:lnTo>
                  <a:lnTo>
                    <a:pt x="3257" y="62"/>
                  </a:lnTo>
                  <a:lnTo>
                    <a:pt x="3255" y="62"/>
                  </a:lnTo>
                  <a:lnTo>
                    <a:pt x="3255" y="63"/>
                  </a:lnTo>
                  <a:moveTo>
                    <a:pt x="3302" y="68"/>
                  </a:moveTo>
                  <a:lnTo>
                    <a:pt x="3305" y="68"/>
                  </a:lnTo>
                  <a:lnTo>
                    <a:pt x="3306" y="69"/>
                  </a:lnTo>
                  <a:lnTo>
                    <a:pt x="3308" y="69"/>
                  </a:lnTo>
                  <a:lnTo>
                    <a:pt x="3309" y="69"/>
                  </a:lnTo>
                  <a:lnTo>
                    <a:pt x="3311" y="69"/>
                  </a:lnTo>
                  <a:lnTo>
                    <a:pt x="3316" y="71"/>
                  </a:lnTo>
                  <a:lnTo>
                    <a:pt x="3317" y="71"/>
                  </a:lnTo>
                  <a:lnTo>
                    <a:pt x="3319" y="71"/>
                  </a:lnTo>
                  <a:lnTo>
                    <a:pt x="3322" y="71"/>
                  </a:lnTo>
                  <a:lnTo>
                    <a:pt x="3323" y="71"/>
                  </a:lnTo>
                  <a:lnTo>
                    <a:pt x="3325" y="69"/>
                  </a:lnTo>
                  <a:lnTo>
                    <a:pt x="3323" y="69"/>
                  </a:lnTo>
                  <a:lnTo>
                    <a:pt x="3323" y="68"/>
                  </a:lnTo>
                  <a:lnTo>
                    <a:pt x="3322" y="68"/>
                  </a:lnTo>
                  <a:lnTo>
                    <a:pt x="3320" y="68"/>
                  </a:lnTo>
                  <a:lnTo>
                    <a:pt x="3319" y="68"/>
                  </a:lnTo>
                  <a:lnTo>
                    <a:pt x="3316" y="68"/>
                  </a:lnTo>
                  <a:lnTo>
                    <a:pt x="3316" y="66"/>
                  </a:lnTo>
                  <a:lnTo>
                    <a:pt x="3314" y="66"/>
                  </a:lnTo>
                  <a:lnTo>
                    <a:pt x="3312" y="66"/>
                  </a:lnTo>
                  <a:lnTo>
                    <a:pt x="3309" y="66"/>
                  </a:lnTo>
                  <a:lnTo>
                    <a:pt x="3308" y="66"/>
                  </a:lnTo>
                  <a:lnTo>
                    <a:pt x="3306" y="66"/>
                  </a:lnTo>
                  <a:lnTo>
                    <a:pt x="3305" y="66"/>
                  </a:lnTo>
                  <a:lnTo>
                    <a:pt x="3303" y="66"/>
                  </a:lnTo>
                  <a:lnTo>
                    <a:pt x="3303" y="65"/>
                  </a:lnTo>
                  <a:lnTo>
                    <a:pt x="3302" y="65"/>
                  </a:lnTo>
                  <a:lnTo>
                    <a:pt x="3300" y="65"/>
                  </a:lnTo>
                  <a:lnTo>
                    <a:pt x="3299" y="65"/>
                  </a:lnTo>
                  <a:lnTo>
                    <a:pt x="3297" y="65"/>
                  </a:lnTo>
                  <a:lnTo>
                    <a:pt x="3295" y="65"/>
                  </a:lnTo>
                  <a:lnTo>
                    <a:pt x="3295" y="66"/>
                  </a:lnTo>
                  <a:lnTo>
                    <a:pt x="3299" y="68"/>
                  </a:lnTo>
                  <a:lnTo>
                    <a:pt x="3302" y="68"/>
                  </a:lnTo>
                  <a:moveTo>
                    <a:pt x="2975" y="63"/>
                  </a:moveTo>
                  <a:lnTo>
                    <a:pt x="2975" y="65"/>
                  </a:lnTo>
                  <a:lnTo>
                    <a:pt x="2977" y="66"/>
                  </a:lnTo>
                  <a:lnTo>
                    <a:pt x="2978" y="66"/>
                  </a:lnTo>
                  <a:lnTo>
                    <a:pt x="2978" y="65"/>
                  </a:lnTo>
                  <a:lnTo>
                    <a:pt x="2977" y="65"/>
                  </a:lnTo>
                  <a:lnTo>
                    <a:pt x="2977" y="63"/>
                  </a:lnTo>
                  <a:lnTo>
                    <a:pt x="2975" y="63"/>
                  </a:lnTo>
                  <a:moveTo>
                    <a:pt x="944" y="63"/>
                  </a:moveTo>
                  <a:lnTo>
                    <a:pt x="945" y="62"/>
                  </a:lnTo>
                  <a:lnTo>
                    <a:pt x="947" y="62"/>
                  </a:lnTo>
                  <a:lnTo>
                    <a:pt x="947" y="60"/>
                  </a:lnTo>
                  <a:lnTo>
                    <a:pt x="949" y="60"/>
                  </a:lnTo>
                  <a:lnTo>
                    <a:pt x="949" y="59"/>
                  </a:lnTo>
                  <a:lnTo>
                    <a:pt x="947" y="59"/>
                  </a:lnTo>
                  <a:lnTo>
                    <a:pt x="945" y="60"/>
                  </a:lnTo>
                  <a:lnTo>
                    <a:pt x="944" y="60"/>
                  </a:lnTo>
                  <a:lnTo>
                    <a:pt x="942" y="60"/>
                  </a:lnTo>
                  <a:lnTo>
                    <a:pt x="942" y="62"/>
                  </a:lnTo>
                  <a:lnTo>
                    <a:pt x="941" y="62"/>
                  </a:lnTo>
                  <a:lnTo>
                    <a:pt x="938" y="63"/>
                  </a:lnTo>
                  <a:lnTo>
                    <a:pt x="939" y="63"/>
                  </a:lnTo>
                  <a:lnTo>
                    <a:pt x="941" y="63"/>
                  </a:lnTo>
                  <a:lnTo>
                    <a:pt x="941" y="65"/>
                  </a:lnTo>
                  <a:lnTo>
                    <a:pt x="944" y="63"/>
                  </a:lnTo>
                  <a:moveTo>
                    <a:pt x="1035" y="54"/>
                  </a:moveTo>
                  <a:lnTo>
                    <a:pt x="1035" y="56"/>
                  </a:lnTo>
                  <a:lnTo>
                    <a:pt x="1034" y="56"/>
                  </a:lnTo>
                  <a:lnTo>
                    <a:pt x="1034" y="54"/>
                  </a:lnTo>
                  <a:lnTo>
                    <a:pt x="1032" y="54"/>
                  </a:lnTo>
                  <a:lnTo>
                    <a:pt x="1029" y="54"/>
                  </a:lnTo>
                  <a:lnTo>
                    <a:pt x="1027" y="54"/>
                  </a:lnTo>
                  <a:lnTo>
                    <a:pt x="1027" y="56"/>
                  </a:lnTo>
                  <a:lnTo>
                    <a:pt x="1029" y="56"/>
                  </a:lnTo>
                  <a:lnTo>
                    <a:pt x="1031" y="56"/>
                  </a:lnTo>
                  <a:lnTo>
                    <a:pt x="1031" y="57"/>
                  </a:lnTo>
                  <a:lnTo>
                    <a:pt x="1032" y="59"/>
                  </a:lnTo>
                  <a:lnTo>
                    <a:pt x="1031" y="59"/>
                  </a:lnTo>
                  <a:lnTo>
                    <a:pt x="1031" y="60"/>
                  </a:lnTo>
                  <a:lnTo>
                    <a:pt x="1029" y="59"/>
                  </a:lnTo>
                  <a:lnTo>
                    <a:pt x="1027" y="59"/>
                  </a:lnTo>
                  <a:lnTo>
                    <a:pt x="1027" y="57"/>
                  </a:lnTo>
                  <a:lnTo>
                    <a:pt x="1026" y="57"/>
                  </a:lnTo>
                  <a:lnTo>
                    <a:pt x="1026" y="56"/>
                  </a:lnTo>
                  <a:lnTo>
                    <a:pt x="1024" y="56"/>
                  </a:lnTo>
                  <a:lnTo>
                    <a:pt x="1023" y="56"/>
                  </a:lnTo>
                  <a:lnTo>
                    <a:pt x="1023" y="57"/>
                  </a:lnTo>
                  <a:lnTo>
                    <a:pt x="1024" y="57"/>
                  </a:lnTo>
                  <a:lnTo>
                    <a:pt x="1024" y="59"/>
                  </a:lnTo>
                  <a:lnTo>
                    <a:pt x="1023" y="59"/>
                  </a:lnTo>
                  <a:lnTo>
                    <a:pt x="1024" y="60"/>
                  </a:lnTo>
                  <a:lnTo>
                    <a:pt x="1026" y="60"/>
                  </a:lnTo>
                  <a:lnTo>
                    <a:pt x="1026" y="62"/>
                  </a:lnTo>
                  <a:lnTo>
                    <a:pt x="1024" y="62"/>
                  </a:lnTo>
                  <a:lnTo>
                    <a:pt x="1024" y="60"/>
                  </a:lnTo>
                  <a:lnTo>
                    <a:pt x="1023" y="60"/>
                  </a:lnTo>
                  <a:lnTo>
                    <a:pt x="1021" y="60"/>
                  </a:lnTo>
                  <a:lnTo>
                    <a:pt x="1021" y="62"/>
                  </a:lnTo>
                  <a:lnTo>
                    <a:pt x="1020" y="62"/>
                  </a:lnTo>
                  <a:lnTo>
                    <a:pt x="1020" y="63"/>
                  </a:lnTo>
                  <a:lnTo>
                    <a:pt x="1021" y="63"/>
                  </a:lnTo>
                  <a:lnTo>
                    <a:pt x="1023" y="63"/>
                  </a:lnTo>
                  <a:lnTo>
                    <a:pt x="1026" y="63"/>
                  </a:lnTo>
                  <a:lnTo>
                    <a:pt x="1026" y="63"/>
                  </a:lnTo>
                  <a:lnTo>
                    <a:pt x="1027" y="63"/>
                  </a:lnTo>
                  <a:lnTo>
                    <a:pt x="1029" y="63"/>
                  </a:lnTo>
                  <a:lnTo>
                    <a:pt x="1032" y="62"/>
                  </a:lnTo>
                  <a:lnTo>
                    <a:pt x="1034" y="62"/>
                  </a:lnTo>
                  <a:lnTo>
                    <a:pt x="1037" y="62"/>
                  </a:lnTo>
                  <a:lnTo>
                    <a:pt x="1034" y="63"/>
                  </a:lnTo>
                  <a:lnTo>
                    <a:pt x="1032" y="63"/>
                  </a:lnTo>
                  <a:lnTo>
                    <a:pt x="1031" y="63"/>
                  </a:lnTo>
                  <a:lnTo>
                    <a:pt x="1029" y="63"/>
                  </a:lnTo>
                  <a:lnTo>
                    <a:pt x="1031" y="65"/>
                  </a:lnTo>
                  <a:lnTo>
                    <a:pt x="1029" y="65"/>
                  </a:lnTo>
                  <a:lnTo>
                    <a:pt x="1027" y="65"/>
                  </a:lnTo>
                  <a:lnTo>
                    <a:pt x="1027" y="66"/>
                  </a:lnTo>
                  <a:lnTo>
                    <a:pt x="1029" y="66"/>
                  </a:lnTo>
                  <a:lnTo>
                    <a:pt x="1029" y="68"/>
                  </a:lnTo>
                  <a:lnTo>
                    <a:pt x="1031" y="69"/>
                  </a:lnTo>
                  <a:lnTo>
                    <a:pt x="1032" y="69"/>
                  </a:lnTo>
                  <a:lnTo>
                    <a:pt x="1034" y="69"/>
                  </a:lnTo>
                  <a:lnTo>
                    <a:pt x="1037" y="68"/>
                  </a:lnTo>
                  <a:lnTo>
                    <a:pt x="1037" y="69"/>
                  </a:lnTo>
                  <a:lnTo>
                    <a:pt x="1040" y="68"/>
                  </a:lnTo>
                  <a:lnTo>
                    <a:pt x="1040" y="66"/>
                  </a:lnTo>
                  <a:lnTo>
                    <a:pt x="1041" y="66"/>
                  </a:lnTo>
                  <a:lnTo>
                    <a:pt x="1041" y="65"/>
                  </a:lnTo>
                  <a:lnTo>
                    <a:pt x="1043" y="65"/>
                  </a:lnTo>
                  <a:lnTo>
                    <a:pt x="1041" y="63"/>
                  </a:lnTo>
                  <a:lnTo>
                    <a:pt x="1043" y="63"/>
                  </a:lnTo>
                  <a:lnTo>
                    <a:pt x="1043" y="65"/>
                  </a:lnTo>
                  <a:lnTo>
                    <a:pt x="1044" y="65"/>
                  </a:lnTo>
                  <a:lnTo>
                    <a:pt x="1044" y="63"/>
                  </a:lnTo>
                  <a:lnTo>
                    <a:pt x="1044" y="62"/>
                  </a:lnTo>
                  <a:lnTo>
                    <a:pt x="1043" y="62"/>
                  </a:lnTo>
                  <a:lnTo>
                    <a:pt x="1043" y="60"/>
                  </a:lnTo>
                  <a:lnTo>
                    <a:pt x="1043" y="59"/>
                  </a:lnTo>
                  <a:lnTo>
                    <a:pt x="1043" y="57"/>
                  </a:lnTo>
                  <a:lnTo>
                    <a:pt x="1041" y="57"/>
                  </a:lnTo>
                  <a:lnTo>
                    <a:pt x="1041" y="56"/>
                  </a:lnTo>
                  <a:lnTo>
                    <a:pt x="1040" y="56"/>
                  </a:lnTo>
                  <a:lnTo>
                    <a:pt x="1040" y="54"/>
                  </a:lnTo>
                  <a:lnTo>
                    <a:pt x="1038" y="54"/>
                  </a:lnTo>
                  <a:lnTo>
                    <a:pt x="1037" y="54"/>
                  </a:lnTo>
                  <a:lnTo>
                    <a:pt x="1035" y="54"/>
                  </a:lnTo>
                  <a:moveTo>
                    <a:pt x="1021" y="60"/>
                  </a:moveTo>
                  <a:lnTo>
                    <a:pt x="1021" y="59"/>
                  </a:lnTo>
                  <a:lnTo>
                    <a:pt x="1020" y="59"/>
                  </a:lnTo>
                  <a:lnTo>
                    <a:pt x="1020" y="57"/>
                  </a:lnTo>
                  <a:lnTo>
                    <a:pt x="1017" y="57"/>
                  </a:lnTo>
                  <a:lnTo>
                    <a:pt x="1018" y="56"/>
                  </a:lnTo>
                  <a:lnTo>
                    <a:pt x="1017" y="56"/>
                  </a:lnTo>
                  <a:lnTo>
                    <a:pt x="1015" y="56"/>
                  </a:lnTo>
                  <a:lnTo>
                    <a:pt x="1015" y="54"/>
                  </a:lnTo>
                  <a:lnTo>
                    <a:pt x="1013" y="54"/>
                  </a:lnTo>
                  <a:lnTo>
                    <a:pt x="1012" y="54"/>
                  </a:lnTo>
                  <a:lnTo>
                    <a:pt x="1010" y="54"/>
                  </a:lnTo>
                  <a:lnTo>
                    <a:pt x="1010" y="56"/>
                  </a:lnTo>
                  <a:lnTo>
                    <a:pt x="1012" y="56"/>
                  </a:lnTo>
                  <a:lnTo>
                    <a:pt x="1012" y="57"/>
                  </a:lnTo>
                  <a:lnTo>
                    <a:pt x="1010" y="59"/>
                  </a:lnTo>
                  <a:lnTo>
                    <a:pt x="1012" y="59"/>
                  </a:lnTo>
                  <a:lnTo>
                    <a:pt x="1013" y="59"/>
                  </a:lnTo>
                  <a:lnTo>
                    <a:pt x="1015" y="59"/>
                  </a:lnTo>
                  <a:lnTo>
                    <a:pt x="1017" y="59"/>
                  </a:lnTo>
                  <a:lnTo>
                    <a:pt x="1015" y="60"/>
                  </a:lnTo>
                  <a:lnTo>
                    <a:pt x="1017" y="60"/>
                  </a:lnTo>
                  <a:lnTo>
                    <a:pt x="1017" y="62"/>
                  </a:lnTo>
                  <a:lnTo>
                    <a:pt x="1018" y="62"/>
                  </a:lnTo>
                  <a:lnTo>
                    <a:pt x="1020" y="62"/>
                  </a:lnTo>
                  <a:lnTo>
                    <a:pt x="1020" y="60"/>
                  </a:lnTo>
                  <a:lnTo>
                    <a:pt x="1021" y="60"/>
                  </a:lnTo>
                  <a:moveTo>
                    <a:pt x="927" y="59"/>
                  </a:moveTo>
                  <a:lnTo>
                    <a:pt x="928" y="59"/>
                  </a:lnTo>
                  <a:lnTo>
                    <a:pt x="928" y="60"/>
                  </a:lnTo>
                  <a:lnTo>
                    <a:pt x="930" y="60"/>
                  </a:lnTo>
                  <a:lnTo>
                    <a:pt x="932" y="60"/>
                  </a:lnTo>
                  <a:lnTo>
                    <a:pt x="932" y="59"/>
                  </a:lnTo>
                  <a:lnTo>
                    <a:pt x="933" y="59"/>
                  </a:lnTo>
                  <a:lnTo>
                    <a:pt x="933" y="60"/>
                  </a:lnTo>
                  <a:lnTo>
                    <a:pt x="933" y="62"/>
                  </a:lnTo>
                  <a:lnTo>
                    <a:pt x="935" y="62"/>
                  </a:lnTo>
                  <a:lnTo>
                    <a:pt x="935" y="60"/>
                  </a:lnTo>
                  <a:lnTo>
                    <a:pt x="936" y="60"/>
                  </a:lnTo>
                  <a:lnTo>
                    <a:pt x="938" y="60"/>
                  </a:lnTo>
                  <a:lnTo>
                    <a:pt x="939" y="60"/>
                  </a:lnTo>
                  <a:lnTo>
                    <a:pt x="939" y="59"/>
                  </a:lnTo>
                  <a:lnTo>
                    <a:pt x="939" y="57"/>
                  </a:lnTo>
                  <a:lnTo>
                    <a:pt x="941" y="57"/>
                  </a:lnTo>
                  <a:lnTo>
                    <a:pt x="941" y="59"/>
                  </a:lnTo>
                  <a:lnTo>
                    <a:pt x="942" y="59"/>
                  </a:lnTo>
                  <a:lnTo>
                    <a:pt x="942" y="57"/>
                  </a:lnTo>
                  <a:lnTo>
                    <a:pt x="944" y="57"/>
                  </a:lnTo>
                  <a:lnTo>
                    <a:pt x="945" y="57"/>
                  </a:lnTo>
                  <a:lnTo>
                    <a:pt x="945" y="56"/>
                  </a:lnTo>
                  <a:lnTo>
                    <a:pt x="947" y="56"/>
                  </a:lnTo>
                  <a:lnTo>
                    <a:pt x="947" y="54"/>
                  </a:lnTo>
                  <a:lnTo>
                    <a:pt x="947" y="52"/>
                  </a:lnTo>
                  <a:lnTo>
                    <a:pt x="949" y="54"/>
                  </a:lnTo>
                  <a:lnTo>
                    <a:pt x="949" y="52"/>
                  </a:lnTo>
                  <a:lnTo>
                    <a:pt x="950" y="52"/>
                  </a:lnTo>
                  <a:lnTo>
                    <a:pt x="950" y="54"/>
                  </a:lnTo>
                  <a:lnTo>
                    <a:pt x="949" y="54"/>
                  </a:lnTo>
                  <a:lnTo>
                    <a:pt x="949" y="56"/>
                  </a:lnTo>
                  <a:lnTo>
                    <a:pt x="949" y="57"/>
                  </a:lnTo>
                  <a:lnTo>
                    <a:pt x="950" y="57"/>
                  </a:lnTo>
                  <a:lnTo>
                    <a:pt x="952" y="57"/>
                  </a:lnTo>
                  <a:lnTo>
                    <a:pt x="952" y="57"/>
                  </a:lnTo>
                  <a:lnTo>
                    <a:pt x="952" y="56"/>
                  </a:lnTo>
                  <a:lnTo>
                    <a:pt x="952" y="54"/>
                  </a:lnTo>
                  <a:lnTo>
                    <a:pt x="953" y="54"/>
                  </a:lnTo>
                  <a:lnTo>
                    <a:pt x="955" y="54"/>
                  </a:lnTo>
                  <a:lnTo>
                    <a:pt x="956" y="54"/>
                  </a:lnTo>
                  <a:lnTo>
                    <a:pt x="958" y="54"/>
                  </a:lnTo>
                  <a:lnTo>
                    <a:pt x="958" y="52"/>
                  </a:lnTo>
                  <a:lnTo>
                    <a:pt x="956" y="52"/>
                  </a:lnTo>
                  <a:lnTo>
                    <a:pt x="956" y="51"/>
                  </a:lnTo>
                  <a:lnTo>
                    <a:pt x="958" y="51"/>
                  </a:lnTo>
                  <a:lnTo>
                    <a:pt x="958" y="49"/>
                  </a:lnTo>
                  <a:lnTo>
                    <a:pt x="959" y="49"/>
                  </a:lnTo>
                  <a:lnTo>
                    <a:pt x="961" y="49"/>
                  </a:lnTo>
                  <a:lnTo>
                    <a:pt x="961" y="48"/>
                  </a:lnTo>
                  <a:lnTo>
                    <a:pt x="961" y="46"/>
                  </a:lnTo>
                  <a:lnTo>
                    <a:pt x="959" y="46"/>
                  </a:lnTo>
                  <a:lnTo>
                    <a:pt x="956" y="46"/>
                  </a:lnTo>
                  <a:lnTo>
                    <a:pt x="955" y="46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2" y="48"/>
                  </a:lnTo>
                  <a:lnTo>
                    <a:pt x="952" y="48"/>
                  </a:lnTo>
                  <a:lnTo>
                    <a:pt x="950" y="48"/>
                  </a:lnTo>
                  <a:lnTo>
                    <a:pt x="949" y="48"/>
                  </a:lnTo>
                  <a:lnTo>
                    <a:pt x="947" y="48"/>
                  </a:lnTo>
                  <a:lnTo>
                    <a:pt x="945" y="48"/>
                  </a:lnTo>
                  <a:lnTo>
                    <a:pt x="945" y="49"/>
                  </a:lnTo>
                  <a:lnTo>
                    <a:pt x="944" y="49"/>
                  </a:lnTo>
                  <a:lnTo>
                    <a:pt x="942" y="49"/>
                  </a:lnTo>
                  <a:lnTo>
                    <a:pt x="942" y="51"/>
                  </a:lnTo>
                  <a:lnTo>
                    <a:pt x="941" y="51"/>
                  </a:lnTo>
                  <a:lnTo>
                    <a:pt x="939" y="51"/>
                  </a:lnTo>
                  <a:lnTo>
                    <a:pt x="939" y="52"/>
                  </a:lnTo>
                  <a:lnTo>
                    <a:pt x="938" y="52"/>
                  </a:lnTo>
                  <a:lnTo>
                    <a:pt x="936" y="52"/>
                  </a:lnTo>
                  <a:lnTo>
                    <a:pt x="936" y="54"/>
                  </a:lnTo>
                  <a:lnTo>
                    <a:pt x="935" y="54"/>
                  </a:lnTo>
                  <a:lnTo>
                    <a:pt x="933" y="54"/>
                  </a:lnTo>
                  <a:lnTo>
                    <a:pt x="932" y="56"/>
                  </a:lnTo>
                  <a:lnTo>
                    <a:pt x="930" y="56"/>
                  </a:lnTo>
                  <a:lnTo>
                    <a:pt x="928" y="56"/>
                  </a:lnTo>
                  <a:lnTo>
                    <a:pt x="927" y="56"/>
                  </a:lnTo>
                  <a:lnTo>
                    <a:pt x="925" y="57"/>
                  </a:lnTo>
                  <a:lnTo>
                    <a:pt x="924" y="57"/>
                  </a:lnTo>
                  <a:lnTo>
                    <a:pt x="924" y="59"/>
                  </a:lnTo>
                  <a:lnTo>
                    <a:pt x="924" y="60"/>
                  </a:lnTo>
                  <a:lnTo>
                    <a:pt x="925" y="60"/>
                  </a:lnTo>
                  <a:lnTo>
                    <a:pt x="927" y="59"/>
                  </a:lnTo>
                  <a:moveTo>
                    <a:pt x="2496" y="56"/>
                  </a:moveTo>
                  <a:lnTo>
                    <a:pt x="2496" y="57"/>
                  </a:lnTo>
                  <a:lnTo>
                    <a:pt x="2497" y="57"/>
                  </a:lnTo>
                  <a:lnTo>
                    <a:pt x="2497" y="56"/>
                  </a:lnTo>
                  <a:lnTo>
                    <a:pt x="2499" y="56"/>
                  </a:lnTo>
                  <a:lnTo>
                    <a:pt x="2499" y="54"/>
                  </a:lnTo>
                  <a:lnTo>
                    <a:pt x="2497" y="54"/>
                  </a:lnTo>
                  <a:lnTo>
                    <a:pt x="2496" y="56"/>
                  </a:lnTo>
                  <a:moveTo>
                    <a:pt x="2257" y="158"/>
                  </a:moveTo>
                  <a:lnTo>
                    <a:pt x="2256" y="158"/>
                  </a:lnTo>
                  <a:lnTo>
                    <a:pt x="2257" y="155"/>
                  </a:lnTo>
                  <a:lnTo>
                    <a:pt x="2260" y="152"/>
                  </a:lnTo>
                  <a:lnTo>
                    <a:pt x="2264" y="148"/>
                  </a:lnTo>
                  <a:lnTo>
                    <a:pt x="2267" y="148"/>
                  </a:lnTo>
                  <a:lnTo>
                    <a:pt x="2270" y="145"/>
                  </a:lnTo>
                  <a:lnTo>
                    <a:pt x="2274" y="142"/>
                  </a:lnTo>
                  <a:lnTo>
                    <a:pt x="2277" y="141"/>
                  </a:lnTo>
                  <a:lnTo>
                    <a:pt x="2281" y="138"/>
                  </a:lnTo>
                  <a:lnTo>
                    <a:pt x="2284" y="134"/>
                  </a:lnTo>
                  <a:lnTo>
                    <a:pt x="2287" y="133"/>
                  </a:lnTo>
                  <a:lnTo>
                    <a:pt x="2290" y="130"/>
                  </a:lnTo>
                  <a:lnTo>
                    <a:pt x="2291" y="127"/>
                  </a:lnTo>
                  <a:lnTo>
                    <a:pt x="2294" y="124"/>
                  </a:lnTo>
                  <a:lnTo>
                    <a:pt x="2298" y="122"/>
                  </a:lnTo>
                  <a:lnTo>
                    <a:pt x="2301" y="119"/>
                  </a:lnTo>
                  <a:lnTo>
                    <a:pt x="2304" y="117"/>
                  </a:lnTo>
                  <a:lnTo>
                    <a:pt x="2308" y="114"/>
                  </a:lnTo>
                  <a:lnTo>
                    <a:pt x="2311" y="111"/>
                  </a:lnTo>
                  <a:lnTo>
                    <a:pt x="2315" y="111"/>
                  </a:lnTo>
                  <a:lnTo>
                    <a:pt x="2318" y="108"/>
                  </a:lnTo>
                  <a:lnTo>
                    <a:pt x="2321" y="105"/>
                  </a:lnTo>
                  <a:lnTo>
                    <a:pt x="2325" y="104"/>
                  </a:lnTo>
                  <a:lnTo>
                    <a:pt x="2327" y="100"/>
                  </a:lnTo>
                  <a:lnTo>
                    <a:pt x="2330" y="99"/>
                  </a:lnTo>
                  <a:lnTo>
                    <a:pt x="2333" y="96"/>
                  </a:lnTo>
                  <a:lnTo>
                    <a:pt x="2338" y="93"/>
                  </a:lnTo>
                  <a:lnTo>
                    <a:pt x="2341" y="91"/>
                  </a:lnTo>
                  <a:lnTo>
                    <a:pt x="2344" y="88"/>
                  </a:lnTo>
                  <a:lnTo>
                    <a:pt x="2349" y="86"/>
                  </a:lnTo>
                  <a:lnTo>
                    <a:pt x="2352" y="83"/>
                  </a:lnTo>
                  <a:lnTo>
                    <a:pt x="2355" y="82"/>
                  </a:lnTo>
                  <a:lnTo>
                    <a:pt x="2359" y="79"/>
                  </a:lnTo>
                  <a:lnTo>
                    <a:pt x="2363" y="77"/>
                  </a:lnTo>
                  <a:lnTo>
                    <a:pt x="2366" y="74"/>
                  </a:lnTo>
                  <a:lnTo>
                    <a:pt x="2369" y="73"/>
                  </a:lnTo>
                  <a:lnTo>
                    <a:pt x="2372" y="71"/>
                  </a:lnTo>
                  <a:lnTo>
                    <a:pt x="2376" y="69"/>
                  </a:lnTo>
                  <a:lnTo>
                    <a:pt x="2380" y="66"/>
                  </a:lnTo>
                  <a:lnTo>
                    <a:pt x="2384" y="65"/>
                  </a:lnTo>
                  <a:lnTo>
                    <a:pt x="2387" y="62"/>
                  </a:lnTo>
                  <a:lnTo>
                    <a:pt x="2392" y="60"/>
                  </a:lnTo>
                  <a:lnTo>
                    <a:pt x="2397" y="57"/>
                  </a:lnTo>
                  <a:lnTo>
                    <a:pt x="2400" y="56"/>
                  </a:lnTo>
                  <a:lnTo>
                    <a:pt x="2403" y="52"/>
                  </a:lnTo>
                  <a:lnTo>
                    <a:pt x="2406" y="51"/>
                  </a:lnTo>
                  <a:lnTo>
                    <a:pt x="2411" y="48"/>
                  </a:lnTo>
                  <a:lnTo>
                    <a:pt x="2415" y="46"/>
                  </a:lnTo>
                  <a:lnTo>
                    <a:pt x="2418" y="45"/>
                  </a:lnTo>
                  <a:lnTo>
                    <a:pt x="2423" y="42"/>
                  </a:lnTo>
                  <a:lnTo>
                    <a:pt x="2428" y="40"/>
                  </a:lnTo>
                  <a:lnTo>
                    <a:pt x="2432" y="38"/>
                  </a:lnTo>
                  <a:lnTo>
                    <a:pt x="2435" y="37"/>
                  </a:lnTo>
                  <a:lnTo>
                    <a:pt x="2438" y="35"/>
                  </a:lnTo>
                  <a:lnTo>
                    <a:pt x="2443" y="34"/>
                  </a:lnTo>
                  <a:lnTo>
                    <a:pt x="2448" y="31"/>
                  </a:lnTo>
                  <a:lnTo>
                    <a:pt x="2452" y="29"/>
                  </a:lnTo>
                  <a:lnTo>
                    <a:pt x="2457" y="28"/>
                  </a:lnTo>
                  <a:lnTo>
                    <a:pt x="2462" y="25"/>
                  </a:lnTo>
                  <a:lnTo>
                    <a:pt x="2466" y="23"/>
                  </a:lnTo>
                  <a:lnTo>
                    <a:pt x="2471" y="21"/>
                  </a:lnTo>
                  <a:lnTo>
                    <a:pt x="2475" y="18"/>
                  </a:lnTo>
                  <a:lnTo>
                    <a:pt x="2479" y="17"/>
                  </a:lnTo>
                  <a:lnTo>
                    <a:pt x="2483" y="15"/>
                  </a:lnTo>
                  <a:lnTo>
                    <a:pt x="2488" y="14"/>
                  </a:lnTo>
                  <a:lnTo>
                    <a:pt x="2493" y="12"/>
                  </a:lnTo>
                  <a:lnTo>
                    <a:pt x="2497" y="9"/>
                  </a:lnTo>
                  <a:lnTo>
                    <a:pt x="2500" y="9"/>
                  </a:lnTo>
                  <a:lnTo>
                    <a:pt x="2502" y="9"/>
                  </a:lnTo>
                  <a:lnTo>
                    <a:pt x="2502" y="7"/>
                  </a:lnTo>
                  <a:lnTo>
                    <a:pt x="2503" y="7"/>
                  </a:lnTo>
                  <a:lnTo>
                    <a:pt x="2505" y="7"/>
                  </a:lnTo>
                  <a:lnTo>
                    <a:pt x="2506" y="7"/>
                  </a:lnTo>
                  <a:lnTo>
                    <a:pt x="2506" y="6"/>
                  </a:lnTo>
                  <a:lnTo>
                    <a:pt x="2508" y="6"/>
                  </a:lnTo>
                  <a:lnTo>
                    <a:pt x="2513" y="4"/>
                  </a:lnTo>
                  <a:lnTo>
                    <a:pt x="2513" y="4"/>
                  </a:lnTo>
                  <a:lnTo>
                    <a:pt x="2513" y="6"/>
                  </a:lnTo>
                  <a:lnTo>
                    <a:pt x="2513" y="6"/>
                  </a:lnTo>
                  <a:lnTo>
                    <a:pt x="2513" y="4"/>
                  </a:lnTo>
                  <a:lnTo>
                    <a:pt x="2514" y="3"/>
                  </a:lnTo>
                  <a:lnTo>
                    <a:pt x="2516" y="3"/>
                  </a:lnTo>
                  <a:lnTo>
                    <a:pt x="2514" y="4"/>
                  </a:lnTo>
                  <a:lnTo>
                    <a:pt x="2516" y="4"/>
                  </a:lnTo>
                  <a:lnTo>
                    <a:pt x="2519" y="3"/>
                  </a:lnTo>
                  <a:lnTo>
                    <a:pt x="2520" y="3"/>
                  </a:lnTo>
                  <a:lnTo>
                    <a:pt x="2522" y="3"/>
                  </a:lnTo>
                  <a:lnTo>
                    <a:pt x="2522" y="1"/>
                  </a:lnTo>
                  <a:lnTo>
                    <a:pt x="2523" y="1"/>
                  </a:lnTo>
                  <a:lnTo>
                    <a:pt x="2525" y="1"/>
                  </a:lnTo>
                  <a:lnTo>
                    <a:pt x="2527" y="1"/>
                  </a:lnTo>
                  <a:lnTo>
                    <a:pt x="2528" y="1"/>
                  </a:lnTo>
                  <a:lnTo>
                    <a:pt x="2530" y="1"/>
                  </a:lnTo>
                  <a:lnTo>
                    <a:pt x="2531" y="1"/>
                  </a:lnTo>
                  <a:lnTo>
                    <a:pt x="2531" y="0"/>
                  </a:lnTo>
                  <a:lnTo>
                    <a:pt x="2533" y="0"/>
                  </a:lnTo>
                  <a:lnTo>
                    <a:pt x="2534" y="0"/>
                  </a:lnTo>
                  <a:lnTo>
                    <a:pt x="2536" y="0"/>
                  </a:lnTo>
                  <a:lnTo>
                    <a:pt x="2537" y="0"/>
                  </a:lnTo>
                  <a:lnTo>
                    <a:pt x="2539" y="0"/>
                  </a:lnTo>
                  <a:lnTo>
                    <a:pt x="2539" y="1"/>
                  </a:lnTo>
                  <a:lnTo>
                    <a:pt x="2540" y="1"/>
                  </a:lnTo>
                  <a:lnTo>
                    <a:pt x="2540" y="0"/>
                  </a:lnTo>
                  <a:lnTo>
                    <a:pt x="2542" y="0"/>
                  </a:lnTo>
                  <a:lnTo>
                    <a:pt x="2544" y="0"/>
                  </a:lnTo>
                  <a:lnTo>
                    <a:pt x="2545" y="0"/>
                  </a:lnTo>
                  <a:lnTo>
                    <a:pt x="2547" y="0"/>
                  </a:lnTo>
                  <a:lnTo>
                    <a:pt x="2548" y="0"/>
                  </a:lnTo>
                  <a:lnTo>
                    <a:pt x="2550" y="0"/>
                  </a:lnTo>
                  <a:lnTo>
                    <a:pt x="2550" y="0"/>
                  </a:lnTo>
                  <a:lnTo>
                    <a:pt x="2551" y="0"/>
                  </a:lnTo>
                  <a:lnTo>
                    <a:pt x="2553" y="0"/>
                  </a:lnTo>
                  <a:lnTo>
                    <a:pt x="2553" y="1"/>
                  </a:lnTo>
                  <a:lnTo>
                    <a:pt x="2554" y="0"/>
                  </a:lnTo>
                  <a:lnTo>
                    <a:pt x="2554" y="1"/>
                  </a:lnTo>
                  <a:lnTo>
                    <a:pt x="2556" y="1"/>
                  </a:lnTo>
                  <a:lnTo>
                    <a:pt x="2557" y="1"/>
                  </a:lnTo>
                  <a:lnTo>
                    <a:pt x="2559" y="1"/>
                  </a:lnTo>
                  <a:lnTo>
                    <a:pt x="2561" y="1"/>
                  </a:lnTo>
                  <a:lnTo>
                    <a:pt x="2559" y="3"/>
                  </a:lnTo>
                  <a:lnTo>
                    <a:pt x="2557" y="4"/>
                  </a:lnTo>
                  <a:lnTo>
                    <a:pt x="2557" y="6"/>
                  </a:lnTo>
                  <a:lnTo>
                    <a:pt x="2559" y="6"/>
                  </a:lnTo>
                  <a:lnTo>
                    <a:pt x="2561" y="6"/>
                  </a:lnTo>
                  <a:lnTo>
                    <a:pt x="2562" y="6"/>
                  </a:lnTo>
                  <a:lnTo>
                    <a:pt x="2562" y="7"/>
                  </a:lnTo>
                  <a:lnTo>
                    <a:pt x="2561" y="7"/>
                  </a:lnTo>
                  <a:lnTo>
                    <a:pt x="2559" y="7"/>
                  </a:lnTo>
                  <a:lnTo>
                    <a:pt x="2557" y="7"/>
                  </a:lnTo>
                  <a:lnTo>
                    <a:pt x="2557" y="9"/>
                  </a:lnTo>
                  <a:lnTo>
                    <a:pt x="2556" y="9"/>
                  </a:lnTo>
                  <a:lnTo>
                    <a:pt x="2554" y="9"/>
                  </a:lnTo>
                  <a:lnTo>
                    <a:pt x="2553" y="9"/>
                  </a:lnTo>
                  <a:lnTo>
                    <a:pt x="2551" y="9"/>
                  </a:lnTo>
                  <a:lnTo>
                    <a:pt x="2550" y="9"/>
                  </a:lnTo>
                  <a:lnTo>
                    <a:pt x="2548" y="9"/>
                  </a:lnTo>
                  <a:lnTo>
                    <a:pt x="2547" y="9"/>
                  </a:lnTo>
                  <a:lnTo>
                    <a:pt x="2545" y="9"/>
                  </a:lnTo>
                  <a:lnTo>
                    <a:pt x="2544" y="9"/>
                  </a:lnTo>
                  <a:lnTo>
                    <a:pt x="2542" y="11"/>
                  </a:lnTo>
                  <a:lnTo>
                    <a:pt x="2539" y="11"/>
                  </a:lnTo>
                  <a:lnTo>
                    <a:pt x="2540" y="12"/>
                  </a:lnTo>
                  <a:lnTo>
                    <a:pt x="2542" y="12"/>
                  </a:lnTo>
                  <a:lnTo>
                    <a:pt x="2540" y="14"/>
                  </a:lnTo>
                  <a:lnTo>
                    <a:pt x="2542" y="14"/>
                  </a:lnTo>
                  <a:lnTo>
                    <a:pt x="2544" y="14"/>
                  </a:lnTo>
                  <a:lnTo>
                    <a:pt x="2545" y="14"/>
                  </a:lnTo>
                  <a:lnTo>
                    <a:pt x="2545" y="12"/>
                  </a:lnTo>
                  <a:lnTo>
                    <a:pt x="2547" y="12"/>
                  </a:lnTo>
                  <a:lnTo>
                    <a:pt x="2548" y="12"/>
                  </a:lnTo>
                  <a:lnTo>
                    <a:pt x="2550" y="11"/>
                  </a:lnTo>
                  <a:lnTo>
                    <a:pt x="2550" y="11"/>
                  </a:lnTo>
                  <a:lnTo>
                    <a:pt x="2551" y="11"/>
                  </a:lnTo>
                  <a:lnTo>
                    <a:pt x="2553" y="11"/>
                  </a:lnTo>
                  <a:lnTo>
                    <a:pt x="2554" y="11"/>
                  </a:lnTo>
                  <a:lnTo>
                    <a:pt x="2554" y="12"/>
                  </a:lnTo>
                  <a:lnTo>
                    <a:pt x="2553" y="12"/>
                  </a:lnTo>
                  <a:lnTo>
                    <a:pt x="2551" y="12"/>
                  </a:lnTo>
                  <a:lnTo>
                    <a:pt x="2551" y="14"/>
                  </a:lnTo>
                  <a:lnTo>
                    <a:pt x="2550" y="14"/>
                  </a:lnTo>
                  <a:lnTo>
                    <a:pt x="2550" y="14"/>
                  </a:lnTo>
                  <a:lnTo>
                    <a:pt x="2550" y="15"/>
                  </a:lnTo>
                  <a:lnTo>
                    <a:pt x="2548" y="15"/>
                  </a:lnTo>
                  <a:lnTo>
                    <a:pt x="2547" y="15"/>
                  </a:lnTo>
                  <a:lnTo>
                    <a:pt x="2544" y="17"/>
                  </a:lnTo>
                  <a:lnTo>
                    <a:pt x="2542" y="17"/>
                  </a:lnTo>
                  <a:lnTo>
                    <a:pt x="2540" y="17"/>
                  </a:lnTo>
                  <a:lnTo>
                    <a:pt x="2540" y="18"/>
                  </a:lnTo>
                  <a:lnTo>
                    <a:pt x="2544" y="18"/>
                  </a:lnTo>
                  <a:lnTo>
                    <a:pt x="2544" y="17"/>
                  </a:lnTo>
                  <a:lnTo>
                    <a:pt x="2545" y="17"/>
                  </a:lnTo>
                  <a:lnTo>
                    <a:pt x="2547" y="17"/>
                  </a:lnTo>
                  <a:lnTo>
                    <a:pt x="2548" y="17"/>
                  </a:lnTo>
                  <a:lnTo>
                    <a:pt x="2550" y="15"/>
                  </a:lnTo>
                  <a:lnTo>
                    <a:pt x="2551" y="15"/>
                  </a:lnTo>
                  <a:lnTo>
                    <a:pt x="2551" y="17"/>
                  </a:lnTo>
                  <a:lnTo>
                    <a:pt x="2554" y="15"/>
                  </a:lnTo>
                  <a:lnTo>
                    <a:pt x="2553" y="15"/>
                  </a:lnTo>
                  <a:lnTo>
                    <a:pt x="2553" y="14"/>
                  </a:lnTo>
                  <a:lnTo>
                    <a:pt x="2554" y="14"/>
                  </a:lnTo>
                  <a:lnTo>
                    <a:pt x="2556" y="14"/>
                  </a:lnTo>
                  <a:lnTo>
                    <a:pt x="2556" y="15"/>
                  </a:lnTo>
                  <a:lnTo>
                    <a:pt x="2557" y="15"/>
                  </a:lnTo>
                  <a:lnTo>
                    <a:pt x="2559" y="15"/>
                  </a:lnTo>
                  <a:lnTo>
                    <a:pt x="2561" y="15"/>
                  </a:lnTo>
                  <a:lnTo>
                    <a:pt x="2561" y="14"/>
                  </a:lnTo>
                  <a:lnTo>
                    <a:pt x="2562" y="14"/>
                  </a:lnTo>
                  <a:lnTo>
                    <a:pt x="2562" y="15"/>
                  </a:lnTo>
                  <a:lnTo>
                    <a:pt x="2564" y="15"/>
                  </a:lnTo>
                  <a:lnTo>
                    <a:pt x="2564" y="14"/>
                  </a:lnTo>
                  <a:lnTo>
                    <a:pt x="2565" y="14"/>
                  </a:lnTo>
                  <a:lnTo>
                    <a:pt x="2567" y="14"/>
                  </a:lnTo>
                  <a:lnTo>
                    <a:pt x="2568" y="14"/>
                  </a:lnTo>
                  <a:lnTo>
                    <a:pt x="2570" y="14"/>
                  </a:lnTo>
                  <a:lnTo>
                    <a:pt x="2570" y="12"/>
                  </a:lnTo>
                  <a:lnTo>
                    <a:pt x="2571" y="12"/>
                  </a:lnTo>
                  <a:lnTo>
                    <a:pt x="2573" y="12"/>
                  </a:lnTo>
                  <a:lnTo>
                    <a:pt x="2574" y="12"/>
                  </a:lnTo>
                  <a:lnTo>
                    <a:pt x="2576" y="12"/>
                  </a:lnTo>
                  <a:lnTo>
                    <a:pt x="2578" y="12"/>
                  </a:lnTo>
                  <a:lnTo>
                    <a:pt x="2578" y="14"/>
                  </a:lnTo>
                  <a:lnTo>
                    <a:pt x="2579" y="14"/>
                  </a:lnTo>
                  <a:lnTo>
                    <a:pt x="2581" y="14"/>
                  </a:lnTo>
                  <a:lnTo>
                    <a:pt x="2582" y="14"/>
                  </a:lnTo>
                  <a:lnTo>
                    <a:pt x="2582" y="15"/>
                  </a:lnTo>
                  <a:lnTo>
                    <a:pt x="2581" y="17"/>
                  </a:lnTo>
                  <a:lnTo>
                    <a:pt x="2579" y="17"/>
                  </a:lnTo>
                  <a:lnTo>
                    <a:pt x="2578" y="17"/>
                  </a:lnTo>
                  <a:lnTo>
                    <a:pt x="2576" y="17"/>
                  </a:lnTo>
                  <a:lnTo>
                    <a:pt x="2574" y="17"/>
                  </a:lnTo>
                  <a:lnTo>
                    <a:pt x="2574" y="18"/>
                  </a:lnTo>
                  <a:lnTo>
                    <a:pt x="2573" y="18"/>
                  </a:lnTo>
                  <a:lnTo>
                    <a:pt x="2571" y="18"/>
                  </a:lnTo>
                  <a:lnTo>
                    <a:pt x="2570" y="18"/>
                  </a:lnTo>
                  <a:lnTo>
                    <a:pt x="2568" y="18"/>
                  </a:lnTo>
                  <a:lnTo>
                    <a:pt x="2567" y="18"/>
                  </a:lnTo>
                  <a:lnTo>
                    <a:pt x="2565" y="20"/>
                  </a:lnTo>
                  <a:lnTo>
                    <a:pt x="2564" y="20"/>
                  </a:lnTo>
                  <a:lnTo>
                    <a:pt x="2564" y="21"/>
                  </a:lnTo>
                  <a:lnTo>
                    <a:pt x="2562" y="21"/>
                  </a:lnTo>
                  <a:lnTo>
                    <a:pt x="2561" y="21"/>
                  </a:lnTo>
                  <a:lnTo>
                    <a:pt x="2559" y="21"/>
                  </a:lnTo>
                  <a:lnTo>
                    <a:pt x="2557" y="21"/>
                  </a:lnTo>
                  <a:lnTo>
                    <a:pt x="2556" y="21"/>
                  </a:lnTo>
                  <a:lnTo>
                    <a:pt x="2554" y="21"/>
                  </a:lnTo>
                  <a:lnTo>
                    <a:pt x="2553" y="21"/>
                  </a:lnTo>
                  <a:lnTo>
                    <a:pt x="2551" y="21"/>
                  </a:lnTo>
                  <a:lnTo>
                    <a:pt x="2550" y="21"/>
                  </a:lnTo>
                  <a:lnTo>
                    <a:pt x="2550" y="21"/>
                  </a:lnTo>
                  <a:lnTo>
                    <a:pt x="2548" y="23"/>
                  </a:lnTo>
                  <a:lnTo>
                    <a:pt x="2550" y="23"/>
                  </a:lnTo>
                  <a:lnTo>
                    <a:pt x="2551" y="23"/>
                  </a:lnTo>
                  <a:lnTo>
                    <a:pt x="2553" y="23"/>
                  </a:lnTo>
                  <a:lnTo>
                    <a:pt x="2550" y="25"/>
                  </a:lnTo>
                  <a:lnTo>
                    <a:pt x="2550" y="25"/>
                  </a:lnTo>
                  <a:lnTo>
                    <a:pt x="2548" y="26"/>
                  </a:lnTo>
                  <a:lnTo>
                    <a:pt x="2547" y="26"/>
                  </a:lnTo>
                  <a:lnTo>
                    <a:pt x="2547" y="25"/>
                  </a:lnTo>
                  <a:lnTo>
                    <a:pt x="2545" y="26"/>
                  </a:lnTo>
                  <a:lnTo>
                    <a:pt x="2544" y="26"/>
                  </a:lnTo>
                  <a:lnTo>
                    <a:pt x="2544" y="28"/>
                  </a:lnTo>
                  <a:lnTo>
                    <a:pt x="2542" y="28"/>
                  </a:lnTo>
                  <a:lnTo>
                    <a:pt x="2540" y="28"/>
                  </a:lnTo>
                  <a:lnTo>
                    <a:pt x="2539" y="29"/>
                  </a:lnTo>
                  <a:lnTo>
                    <a:pt x="2536" y="29"/>
                  </a:lnTo>
                  <a:lnTo>
                    <a:pt x="2534" y="29"/>
                  </a:lnTo>
                  <a:lnTo>
                    <a:pt x="2534" y="28"/>
                  </a:lnTo>
                  <a:lnTo>
                    <a:pt x="2536" y="28"/>
                  </a:lnTo>
                  <a:lnTo>
                    <a:pt x="2537" y="28"/>
                  </a:lnTo>
                  <a:lnTo>
                    <a:pt x="2539" y="28"/>
                  </a:lnTo>
                  <a:lnTo>
                    <a:pt x="2539" y="26"/>
                  </a:lnTo>
                  <a:lnTo>
                    <a:pt x="2540" y="26"/>
                  </a:lnTo>
                  <a:lnTo>
                    <a:pt x="2540" y="25"/>
                  </a:lnTo>
                  <a:lnTo>
                    <a:pt x="2539" y="25"/>
                  </a:lnTo>
                  <a:lnTo>
                    <a:pt x="2537" y="25"/>
                  </a:lnTo>
                  <a:lnTo>
                    <a:pt x="2536" y="26"/>
                  </a:lnTo>
                  <a:lnTo>
                    <a:pt x="2534" y="26"/>
                  </a:lnTo>
                  <a:lnTo>
                    <a:pt x="2533" y="26"/>
                  </a:lnTo>
                  <a:lnTo>
                    <a:pt x="2533" y="28"/>
                  </a:lnTo>
                  <a:lnTo>
                    <a:pt x="2530" y="28"/>
                  </a:lnTo>
                  <a:lnTo>
                    <a:pt x="2530" y="29"/>
                  </a:lnTo>
                  <a:lnTo>
                    <a:pt x="2531" y="29"/>
                  </a:lnTo>
                  <a:lnTo>
                    <a:pt x="2531" y="31"/>
                  </a:lnTo>
                  <a:lnTo>
                    <a:pt x="2530" y="31"/>
                  </a:lnTo>
                  <a:lnTo>
                    <a:pt x="2528" y="31"/>
                  </a:lnTo>
                  <a:lnTo>
                    <a:pt x="2528" y="32"/>
                  </a:lnTo>
                  <a:lnTo>
                    <a:pt x="2528" y="34"/>
                  </a:lnTo>
                  <a:lnTo>
                    <a:pt x="2527" y="34"/>
                  </a:lnTo>
                  <a:lnTo>
                    <a:pt x="2525" y="34"/>
                  </a:lnTo>
                  <a:lnTo>
                    <a:pt x="2527" y="32"/>
                  </a:lnTo>
                  <a:lnTo>
                    <a:pt x="2525" y="32"/>
                  </a:lnTo>
                  <a:lnTo>
                    <a:pt x="2525" y="34"/>
                  </a:lnTo>
                  <a:lnTo>
                    <a:pt x="2523" y="34"/>
                  </a:lnTo>
                  <a:lnTo>
                    <a:pt x="2522" y="34"/>
                  </a:lnTo>
                  <a:lnTo>
                    <a:pt x="2522" y="35"/>
                  </a:lnTo>
                  <a:lnTo>
                    <a:pt x="2520" y="35"/>
                  </a:lnTo>
                  <a:lnTo>
                    <a:pt x="2519" y="37"/>
                  </a:lnTo>
                  <a:lnTo>
                    <a:pt x="2517" y="37"/>
                  </a:lnTo>
                  <a:lnTo>
                    <a:pt x="2516" y="37"/>
                  </a:lnTo>
                  <a:lnTo>
                    <a:pt x="2514" y="37"/>
                  </a:lnTo>
                  <a:lnTo>
                    <a:pt x="2513" y="37"/>
                  </a:lnTo>
                  <a:lnTo>
                    <a:pt x="2513" y="37"/>
                  </a:lnTo>
                  <a:lnTo>
                    <a:pt x="2511" y="38"/>
                  </a:lnTo>
                  <a:lnTo>
                    <a:pt x="2510" y="38"/>
                  </a:lnTo>
                  <a:lnTo>
                    <a:pt x="2508" y="38"/>
                  </a:lnTo>
                  <a:lnTo>
                    <a:pt x="2508" y="40"/>
                  </a:lnTo>
                  <a:lnTo>
                    <a:pt x="2506" y="40"/>
                  </a:lnTo>
                  <a:lnTo>
                    <a:pt x="2505" y="40"/>
                  </a:lnTo>
                  <a:lnTo>
                    <a:pt x="2505" y="42"/>
                  </a:lnTo>
                  <a:lnTo>
                    <a:pt x="2503" y="42"/>
                  </a:lnTo>
                  <a:lnTo>
                    <a:pt x="2502" y="42"/>
                  </a:lnTo>
                  <a:lnTo>
                    <a:pt x="2502" y="43"/>
                  </a:lnTo>
                  <a:lnTo>
                    <a:pt x="2500" y="43"/>
                  </a:lnTo>
                  <a:lnTo>
                    <a:pt x="2499" y="43"/>
                  </a:lnTo>
                  <a:lnTo>
                    <a:pt x="2499" y="45"/>
                  </a:lnTo>
                  <a:lnTo>
                    <a:pt x="2500" y="45"/>
                  </a:lnTo>
                  <a:lnTo>
                    <a:pt x="2505" y="42"/>
                  </a:lnTo>
                  <a:lnTo>
                    <a:pt x="2506" y="42"/>
                  </a:lnTo>
                  <a:lnTo>
                    <a:pt x="2508" y="42"/>
                  </a:lnTo>
                  <a:lnTo>
                    <a:pt x="2508" y="40"/>
                  </a:lnTo>
                  <a:lnTo>
                    <a:pt x="2510" y="40"/>
                  </a:lnTo>
                  <a:lnTo>
                    <a:pt x="2510" y="42"/>
                  </a:lnTo>
                  <a:lnTo>
                    <a:pt x="2510" y="43"/>
                  </a:lnTo>
                  <a:lnTo>
                    <a:pt x="2508" y="43"/>
                  </a:lnTo>
                  <a:lnTo>
                    <a:pt x="2506" y="43"/>
                  </a:lnTo>
                  <a:lnTo>
                    <a:pt x="2508" y="45"/>
                  </a:lnTo>
                  <a:lnTo>
                    <a:pt x="2510" y="45"/>
                  </a:lnTo>
                  <a:lnTo>
                    <a:pt x="2510" y="46"/>
                  </a:lnTo>
                  <a:lnTo>
                    <a:pt x="2508" y="46"/>
                  </a:lnTo>
                  <a:lnTo>
                    <a:pt x="2506" y="46"/>
                  </a:lnTo>
                  <a:lnTo>
                    <a:pt x="2506" y="45"/>
                  </a:lnTo>
                  <a:lnTo>
                    <a:pt x="2505" y="45"/>
                  </a:lnTo>
                  <a:lnTo>
                    <a:pt x="2503" y="45"/>
                  </a:lnTo>
                  <a:lnTo>
                    <a:pt x="2502" y="45"/>
                  </a:lnTo>
                  <a:lnTo>
                    <a:pt x="2503" y="46"/>
                  </a:lnTo>
                  <a:lnTo>
                    <a:pt x="2502" y="46"/>
                  </a:lnTo>
                  <a:lnTo>
                    <a:pt x="2502" y="48"/>
                  </a:lnTo>
                  <a:lnTo>
                    <a:pt x="2503" y="48"/>
                  </a:lnTo>
                  <a:lnTo>
                    <a:pt x="2503" y="49"/>
                  </a:lnTo>
                  <a:lnTo>
                    <a:pt x="2505" y="49"/>
                  </a:lnTo>
                  <a:lnTo>
                    <a:pt x="2505" y="48"/>
                  </a:lnTo>
                  <a:lnTo>
                    <a:pt x="2506" y="48"/>
                  </a:lnTo>
                  <a:lnTo>
                    <a:pt x="2508" y="48"/>
                  </a:lnTo>
                  <a:lnTo>
                    <a:pt x="2508" y="49"/>
                  </a:lnTo>
                  <a:lnTo>
                    <a:pt x="2506" y="49"/>
                  </a:lnTo>
                  <a:lnTo>
                    <a:pt x="2506" y="51"/>
                  </a:lnTo>
                  <a:lnTo>
                    <a:pt x="2505" y="51"/>
                  </a:lnTo>
                  <a:lnTo>
                    <a:pt x="2505" y="52"/>
                  </a:lnTo>
                  <a:lnTo>
                    <a:pt x="2503" y="52"/>
                  </a:lnTo>
                  <a:lnTo>
                    <a:pt x="2502" y="52"/>
                  </a:lnTo>
                  <a:lnTo>
                    <a:pt x="2500" y="54"/>
                  </a:lnTo>
                  <a:lnTo>
                    <a:pt x="2499" y="54"/>
                  </a:lnTo>
                  <a:lnTo>
                    <a:pt x="2499" y="52"/>
                  </a:lnTo>
                  <a:lnTo>
                    <a:pt x="2497" y="52"/>
                  </a:lnTo>
                  <a:lnTo>
                    <a:pt x="2497" y="51"/>
                  </a:lnTo>
                  <a:lnTo>
                    <a:pt x="2496" y="51"/>
                  </a:lnTo>
                  <a:lnTo>
                    <a:pt x="2494" y="51"/>
                  </a:lnTo>
                  <a:lnTo>
                    <a:pt x="2493" y="52"/>
                  </a:lnTo>
                  <a:lnTo>
                    <a:pt x="2491" y="51"/>
                  </a:lnTo>
                  <a:lnTo>
                    <a:pt x="2489" y="52"/>
                  </a:lnTo>
                  <a:lnTo>
                    <a:pt x="2489" y="51"/>
                  </a:lnTo>
                  <a:lnTo>
                    <a:pt x="2488" y="51"/>
                  </a:lnTo>
                  <a:lnTo>
                    <a:pt x="2488" y="52"/>
                  </a:lnTo>
                  <a:lnTo>
                    <a:pt x="2486" y="54"/>
                  </a:lnTo>
                  <a:lnTo>
                    <a:pt x="2485" y="54"/>
                  </a:lnTo>
                  <a:lnTo>
                    <a:pt x="2486" y="52"/>
                  </a:lnTo>
                  <a:lnTo>
                    <a:pt x="2485" y="52"/>
                  </a:lnTo>
                  <a:lnTo>
                    <a:pt x="2483" y="52"/>
                  </a:lnTo>
                  <a:lnTo>
                    <a:pt x="2482" y="52"/>
                  </a:lnTo>
                  <a:lnTo>
                    <a:pt x="2482" y="54"/>
                  </a:lnTo>
                  <a:lnTo>
                    <a:pt x="2480" y="54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82" y="54"/>
                  </a:lnTo>
                  <a:lnTo>
                    <a:pt x="2483" y="54"/>
                  </a:lnTo>
                  <a:lnTo>
                    <a:pt x="2485" y="56"/>
                  </a:lnTo>
                  <a:lnTo>
                    <a:pt x="2483" y="56"/>
                  </a:lnTo>
                  <a:lnTo>
                    <a:pt x="2482" y="57"/>
                  </a:lnTo>
                  <a:lnTo>
                    <a:pt x="2483" y="57"/>
                  </a:lnTo>
                  <a:lnTo>
                    <a:pt x="2485" y="57"/>
                  </a:lnTo>
                  <a:lnTo>
                    <a:pt x="2486" y="57"/>
                  </a:lnTo>
                  <a:lnTo>
                    <a:pt x="2488" y="57"/>
                  </a:lnTo>
                  <a:lnTo>
                    <a:pt x="2489" y="57"/>
                  </a:lnTo>
                  <a:lnTo>
                    <a:pt x="2489" y="59"/>
                  </a:lnTo>
                  <a:lnTo>
                    <a:pt x="2488" y="59"/>
                  </a:lnTo>
                  <a:lnTo>
                    <a:pt x="2486" y="59"/>
                  </a:lnTo>
                  <a:lnTo>
                    <a:pt x="2485" y="60"/>
                  </a:lnTo>
                  <a:lnTo>
                    <a:pt x="2486" y="60"/>
                  </a:lnTo>
                  <a:lnTo>
                    <a:pt x="2486" y="62"/>
                  </a:lnTo>
                  <a:lnTo>
                    <a:pt x="2485" y="62"/>
                  </a:lnTo>
                  <a:lnTo>
                    <a:pt x="2485" y="63"/>
                  </a:lnTo>
                  <a:lnTo>
                    <a:pt x="2483" y="63"/>
                  </a:lnTo>
                  <a:lnTo>
                    <a:pt x="2483" y="65"/>
                  </a:lnTo>
                  <a:lnTo>
                    <a:pt x="2482" y="65"/>
                  </a:lnTo>
                  <a:lnTo>
                    <a:pt x="2482" y="66"/>
                  </a:lnTo>
                  <a:lnTo>
                    <a:pt x="2480" y="66"/>
                  </a:lnTo>
                  <a:lnTo>
                    <a:pt x="2479" y="68"/>
                  </a:lnTo>
                  <a:lnTo>
                    <a:pt x="2477" y="68"/>
                  </a:lnTo>
                  <a:lnTo>
                    <a:pt x="2477" y="66"/>
                  </a:lnTo>
                  <a:lnTo>
                    <a:pt x="2479" y="66"/>
                  </a:lnTo>
                  <a:lnTo>
                    <a:pt x="2479" y="65"/>
                  </a:lnTo>
                  <a:lnTo>
                    <a:pt x="2477" y="66"/>
                  </a:lnTo>
                  <a:lnTo>
                    <a:pt x="2475" y="66"/>
                  </a:lnTo>
                  <a:lnTo>
                    <a:pt x="2475" y="65"/>
                  </a:lnTo>
                  <a:lnTo>
                    <a:pt x="2475" y="63"/>
                  </a:lnTo>
                  <a:lnTo>
                    <a:pt x="2474" y="63"/>
                  </a:lnTo>
                  <a:lnTo>
                    <a:pt x="2474" y="65"/>
                  </a:lnTo>
                  <a:lnTo>
                    <a:pt x="2475" y="66"/>
                  </a:lnTo>
                  <a:lnTo>
                    <a:pt x="2475" y="68"/>
                  </a:lnTo>
                  <a:lnTo>
                    <a:pt x="2475" y="68"/>
                  </a:lnTo>
                  <a:lnTo>
                    <a:pt x="2475" y="69"/>
                  </a:lnTo>
                  <a:lnTo>
                    <a:pt x="2475" y="69"/>
                  </a:lnTo>
                  <a:lnTo>
                    <a:pt x="2475" y="71"/>
                  </a:lnTo>
                  <a:lnTo>
                    <a:pt x="2474" y="71"/>
                  </a:lnTo>
                  <a:lnTo>
                    <a:pt x="2472" y="71"/>
                  </a:lnTo>
                  <a:lnTo>
                    <a:pt x="2472" y="73"/>
                  </a:lnTo>
                  <a:lnTo>
                    <a:pt x="2474" y="73"/>
                  </a:lnTo>
                  <a:lnTo>
                    <a:pt x="2475" y="73"/>
                  </a:lnTo>
                  <a:lnTo>
                    <a:pt x="2475" y="71"/>
                  </a:lnTo>
                  <a:lnTo>
                    <a:pt x="2475" y="71"/>
                  </a:lnTo>
                  <a:lnTo>
                    <a:pt x="2475" y="73"/>
                  </a:lnTo>
                  <a:lnTo>
                    <a:pt x="2475" y="74"/>
                  </a:lnTo>
                  <a:lnTo>
                    <a:pt x="2475" y="74"/>
                  </a:lnTo>
                  <a:lnTo>
                    <a:pt x="2474" y="74"/>
                  </a:lnTo>
                  <a:lnTo>
                    <a:pt x="2472" y="74"/>
                  </a:lnTo>
                  <a:lnTo>
                    <a:pt x="2471" y="74"/>
                  </a:lnTo>
                  <a:lnTo>
                    <a:pt x="2469" y="74"/>
                  </a:lnTo>
                  <a:lnTo>
                    <a:pt x="2468" y="74"/>
                  </a:lnTo>
                  <a:lnTo>
                    <a:pt x="2468" y="74"/>
                  </a:lnTo>
                  <a:lnTo>
                    <a:pt x="2466" y="74"/>
                  </a:lnTo>
                  <a:lnTo>
                    <a:pt x="2465" y="76"/>
                  </a:lnTo>
                  <a:lnTo>
                    <a:pt x="2463" y="76"/>
                  </a:lnTo>
                  <a:lnTo>
                    <a:pt x="2462" y="76"/>
                  </a:lnTo>
                  <a:lnTo>
                    <a:pt x="2460" y="76"/>
                  </a:lnTo>
                  <a:lnTo>
                    <a:pt x="2458" y="74"/>
                  </a:lnTo>
                  <a:lnTo>
                    <a:pt x="2460" y="74"/>
                  </a:lnTo>
                  <a:lnTo>
                    <a:pt x="2460" y="74"/>
                  </a:lnTo>
                  <a:lnTo>
                    <a:pt x="2458" y="74"/>
                  </a:lnTo>
                  <a:lnTo>
                    <a:pt x="2458" y="74"/>
                  </a:lnTo>
                  <a:lnTo>
                    <a:pt x="2457" y="74"/>
                  </a:lnTo>
                  <a:lnTo>
                    <a:pt x="2455" y="74"/>
                  </a:lnTo>
                  <a:lnTo>
                    <a:pt x="2455" y="76"/>
                  </a:lnTo>
                  <a:lnTo>
                    <a:pt x="2457" y="76"/>
                  </a:lnTo>
                  <a:lnTo>
                    <a:pt x="2458" y="76"/>
                  </a:lnTo>
                  <a:lnTo>
                    <a:pt x="2460" y="77"/>
                  </a:lnTo>
                  <a:lnTo>
                    <a:pt x="2462" y="77"/>
                  </a:lnTo>
                  <a:lnTo>
                    <a:pt x="2463" y="77"/>
                  </a:lnTo>
                  <a:lnTo>
                    <a:pt x="2463" y="79"/>
                  </a:lnTo>
                  <a:lnTo>
                    <a:pt x="2462" y="79"/>
                  </a:lnTo>
                  <a:lnTo>
                    <a:pt x="2460" y="79"/>
                  </a:lnTo>
                  <a:lnTo>
                    <a:pt x="2460" y="80"/>
                  </a:lnTo>
                  <a:lnTo>
                    <a:pt x="2458" y="80"/>
                  </a:lnTo>
                  <a:lnTo>
                    <a:pt x="2458" y="82"/>
                  </a:lnTo>
                  <a:lnTo>
                    <a:pt x="2457" y="82"/>
                  </a:lnTo>
                  <a:lnTo>
                    <a:pt x="2455" y="82"/>
                  </a:lnTo>
                  <a:lnTo>
                    <a:pt x="2452" y="82"/>
                  </a:lnTo>
                  <a:lnTo>
                    <a:pt x="2451" y="82"/>
                  </a:lnTo>
                  <a:lnTo>
                    <a:pt x="2449" y="82"/>
                  </a:lnTo>
                  <a:lnTo>
                    <a:pt x="2448" y="83"/>
                  </a:lnTo>
                  <a:lnTo>
                    <a:pt x="2446" y="83"/>
                  </a:lnTo>
                  <a:lnTo>
                    <a:pt x="2445" y="83"/>
                  </a:lnTo>
                  <a:lnTo>
                    <a:pt x="2443" y="83"/>
                  </a:lnTo>
                  <a:lnTo>
                    <a:pt x="2441" y="83"/>
                  </a:lnTo>
                  <a:lnTo>
                    <a:pt x="2441" y="82"/>
                  </a:lnTo>
                  <a:lnTo>
                    <a:pt x="2440" y="80"/>
                  </a:lnTo>
                  <a:lnTo>
                    <a:pt x="2440" y="79"/>
                  </a:lnTo>
                  <a:lnTo>
                    <a:pt x="2438" y="79"/>
                  </a:lnTo>
                  <a:lnTo>
                    <a:pt x="2438" y="80"/>
                  </a:lnTo>
                  <a:lnTo>
                    <a:pt x="2438" y="80"/>
                  </a:lnTo>
                  <a:lnTo>
                    <a:pt x="2437" y="80"/>
                  </a:lnTo>
                  <a:lnTo>
                    <a:pt x="2437" y="82"/>
                  </a:lnTo>
                  <a:lnTo>
                    <a:pt x="2438" y="82"/>
                  </a:lnTo>
                  <a:lnTo>
                    <a:pt x="2438" y="83"/>
                  </a:lnTo>
                  <a:lnTo>
                    <a:pt x="2438" y="83"/>
                  </a:lnTo>
                  <a:lnTo>
                    <a:pt x="2438" y="85"/>
                  </a:lnTo>
                  <a:lnTo>
                    <a:pt x="2440" y="85"/>
                  </a:lnTo>
                  <a:lnTo>
                    <a:pt x="2440" y="86"/>
                  </a:lnTo>
                  <a:lnTo>
                    <a:pt x="2443" y="86"/>
                  </a:lnTo>
                  <a:lnTo>
                    <a:pt x="2443" y="88"/>
                  </a:lnTo>
                  <a:lnTo>
                    <a:pt x="2441" y="88"/>
                  </a:lnTo>
                  <a:lnTo>
                    <a:pt x="2440" y="88"/>
                  </a:lnTo>
                  <a:lnTo>
                    <a:pt x="2438" y="90"/>
                  </a:lnTo>
                  <a:lnTo>
                    <a:pt x="2438" y="88"/>
                  </a:lnTo>
                  <a:lnTo>
                    <a:pt x="2438" y="86"/>
                  </a:lnTo>
                  <a:lnTo>
                    <a:pt x="2437" y="86"/>
                  </a:lnTo>
                  <a:lnTo>
                    <a:pt x="2435" y="86"/>
                  </a:lnTo>
                  <a:lnTo>
                    <a:pt x="2437" y="85"/>
                  </a:lnTo>
                  <a:lnTo>
                    <a:pt x="2435" y="85"/>
                  </a:lnTo>
                  <a:lnTo>
                    <a:pt x="2432" y="85"/>
                  </a:lnTo>
                  <a:lnTo>
                    <a:pt x="2431" y="85"/>
                  </a:lnTo>
                  <a:lnTo>
                    <a:pt x="2429" y="85"/>
                  </a:lnTo>
                  <a:lnTo>
                    <a:pt x="2429" y="86"/>
                  </a:lnTo>
                  <a:lnTo>
                    <a:pt x="2428" y="88"/>
                  </a:lnTo>
                  <a:lnTo>
                    <a:pt x="2426" y="88"/>
                  </a:lnTo>
                  <a:lnTo>
                    <a:pt x="2426" y="86"/>
                  </a:lnTo>
                  <a:lnTo>
                    <a:pt x="2424" y="86"/>
                  </a:lnTo>
                  <a:lnTo>
                    <a:pt x="2423" y="86"/>
                  </a:lnTo>
                  <a:lnTo>
                    <a:pt x="2423" y="88"/>
                  </a:lnTo>
                  <a:lnTo>
                    <a:pt x="2424" y="88"/>
                  </a:lnTo>
                  <a:lnTo>
                    <a:pt x="2426" y="88"/>
                  </a:lnTo>
                  <a:lnTo>
                    <a:pt x="2426" y="90"/>
                  </a:lnTo>
                  <a:lnTo>
                    <a:pt x="2426" y="91"/>
                  </a:lnTo>
                  <a:lnTo>
                    <a:pt x="2424" y="91"/>
                  </a:lnTo>
                  <a:lnTo>
                    <a:pt x="2424" y="93"/>
                  </a:lnTo>
                  <a:lnTo>
                    <a:pt x="2426" y="93"/>
                  </a:lnTo>
                  <a:lnTo>
                    <a:pt x="2426" y="94"/>
                  </a:lnTo>
                  <a:lnTo>
                    <a:pt x="2428" y="94"/>
                  </a:lnTo>
                  <a:lnTo>
                    <a:pt x="2429" y="96"/>
                  </a:lnTo>
                  <a:lnTo>
                    <a:pt x="2431" y="96"/>
                  </a:lnTo>
                  <a:lnTo>
                    <a:pt x="2431" y="97"/>
                  </a:lnTo>
                  <a:lnTo>
                    <a:pt x="2432" y="97"/>
                  </a:lnTo>
                  <a:lnTo>
                    <a:pt x="2432" y="99"/>
                  </a:lnTo>
                  <a:lnTo>
                    <a:pt x="2431" y="99"/>
                  </a:lnTo>
                  <a:lnTo>
                    <a:pt x="2431" y="100"/>
                  </a:lnTo>
                  <a:lnTo>
                    <a:pt x="2431" y="102"/>
                  </a:lnTo>
                  <a:lnTo>
                    <a:pt x="2428" y="104"/>
                  </a:lnTo>
                  <a:lnTo>
                    <a:pt x="2428" y="105"/>
                  </a:lnTo>
                  <a:lnTo>
                    <a:pt x="2426" y="105"/>
                  </a:lnTo>
                  <a:lnTo>
                    <a:pt x="2424" y="105"/>
                  </a:lnTo>
                  <a:lnTo>
                    <a:pt x="2424" y="107"/>
                  </a:lnTo>
                  <a:lnTo>
                    <a:pt x="2424" y="108"/>
                  </a:lnTo>
                  <a:lnTo>
                    <a:pt x="2423" y="110"/>
                  </a:lnTo>
                  <a:lnTo>
                    <a:pt x="2423" y="111"/>
                  </a:lnTo>
                  <a:lnTo>
                    <a:pt x="2421" y="111"/>
                  </a:lnTo>
                  <a:lnTo>
                    <a:pt x="2420" y="111"/>
                  </a:lnTo>
                  <a:lnTo>
                    <a:pt x="2418" y="111"/>
                  </a:lnTo>
                  <a:lnTo>
                    <a:pt x="2417" y="111"/>
                  </a:lnTo>
                  <a:lnTo>
                    <a:pt x="2415" y="111"/>
                  </a:lnTo>
                  <a:lnTo>
                    <a:pt x="2412" y="111"/>
                  </a:lnTo>
                  <a:lnTo>
                    <a:pt x="2411" y="111"/>
                  </a:lnTo>
                  <a:lnTo>
                    <a:pt x="2411" y="110"/>
                  </a:lnTo>
                  <a:lnTo>
                    <a:pt x="2409" y="110"/>
                  </a:lnTo>
                  <a:lnTo>
                    <a:pt x="2409" y="108"/>
                  </a:lnTo>
                  <a:lnTo>
                    <a:pt x="2411" y="107"/>
                  </a:lnTo>
                  <a:lnTo>
                    <a:pt x="2412" y="105"/>
                  </a:lnTo>
                  <a:lnTo>
                    <a:pt x="2412" y="104"/>
                  </a:lnTo>
                  <a:lnTo>
                    <a:pt x="2412" y="102"/>
                  </a:lnTo>
                  <a:lnTo>
                    <a:pt x="2411" y="102"/>
                  </a:lnTo>
                  <a:lnTo>
                    <a:pt x="2409" y="102"/>
                  </a:lnTo>
                  <a:lnTo>
                    <a:pt x="2409" y="100"/>
                  </a:lnTo>
                  <a:lnTo>
                    <a:pt x="2407" y="100"/>
                  </a:lnTo>
                  <a:lnTo>
                    <a:pt x="2407" y="102"/>
                  </a:lnTo>
                  <a:lnTo>
                    <a:pt x="2407" y="104"/>
                  </a:lnTo>
                  <a:lnTo>
                    <a:pt x="2406" y="104"/>
                  </a:lnTo>
                  <a:lnTo>
                    <a:pt x="2404" y="104"/>
                  </a:lnTo>
                  <a:lnTo>
                    <a:pt x="2403" y="105"/>
                  </a:lnTo>
                  <a:lnTo>
                    <a:pt x="2403" y="107"/>
                  </a:lnTo>
                  <a:lnTo>
                    <a:pt x="2403" y="108"/>
                  </a:lnTo>
                  <a:lnTo>
                    <a:pt x="2401" y="108"/>
                  </a:lnTo>
                  <a:lnTo>
                    <a:pt x="2401" y="110"/>
                  </a:lnTo>
                  <a:lnTo>
                    <a:pt x="2401" y="110"/>
                  </a:lnTo>
                  <a:lnTo>
                    <a:pt x="2400" y="110"/>
                  </a:lnTo>
                  <a:lnTo>
                    <a:pt x="2398" y="110"/>
                  </a:lnTo>
                  <a:lnTo>
                    <a:pt x="2397" y="110"/>
                  </a:lnTo>
                  <a:lnTo>
                    <a:pt x="2397" y="111"/>
                  </a:lnTo>
                  <a:lnTo>
                    <a:pt x="2395" y="111"/>
                  </a:lnTo>
                  <a:lnTo>
                    <a:pt x="2395" y="110"/>
                  </a:lnTo>
                  <a:lnTo>
                    <a:pt x="2393" y="110"/>
                  </a:lnTo>
                  <a:lnTo>
                    <a:pt x="2392" y="110"/>
                  </a:lnTo>
                  <a:lnTo>
                    <a:pt x="2390" y="110"/>
                  </a:lnTo>
                  <a:lnTo>
                    <a:pt x="2390" y="111"/>
                  </a:lnTo>
                  <a:lnTo>
                    <a:pt x="2392" y="111"/>
                  </a:lnTo>
                  <a:lnTo>
                    <a:pt x="2393" y="111"/>
                  </a:lnTo>
                  <a:lnTo>
                    <a:pt x="2393" y="111"/>
                  </a:lnTo>
                  <a:lnTo>
                    <a:pt x="2395" y="111"/>
                  </a:lnTo>
                  <a:lnTo>
                    <a:pt x="2398" y="111"/>
                  </a:lnTo>
                  <a:lnTo>
                    <a:pt x="2400" y="111"/>
                  </a:lnTo>
                  <a:lnTo>
                    <a:pt x="2400" y="111"/>
                  </a:lnTo>
                  <a:lnTo>
                    <a:pt x="2401" y="111"/>
                  </a:lnTo>
                  <a:lnTo>
                    <a:pt x="2401" y="111"/>
                  </a:lnTo>
                  <a:lnTo>
                    <a:pt x="2401" y="111"/>
                  </a:lnTo>
                  <a:lnTo>
                    <a:pt x="2403" y="111"/>
                  </a:lnTo>
                  <a:lnTo>
                    <a:pt x="2403" y="113"/>
                  </a:lnTo>
                  <a:lnTo>
                    <a:pt x="2404" y="113"/>
                  </a:lnTo>
                  <a:lnTo>
                    <a:pt x="2406" y="113"/>
                  </a:lnTo>
                  <a:lnTo>
                    <a:pt x="2409" y="113"/>
                  </a:lnTo>
                  <a:lnTo>
                    <a:pt x="2411" y="113"/>
                  </a:lnTo>
                  <a:lnTo>
                    <a:pt x="2414" y="113"/>
                  </a:lnTo>
                  <a:lnTo>
                    <a:pt x="2414" y="114"/>
                  </a:lnTo>
                  <a:lnTo>
                    <a:pt x="2412" y="114"/>
                  </a:lnTo>
                  <a:lnTo>
                    <a:pt x="2411" y="114"/>
                  </a:lnTo>
                  <a:lnTo>
                    <a:pt x="2409" y="114"/>
                  </a:lnTo>
                  <a:lnTo>
                    <a:pt x="2409" y="116"/>
                  </a:lnTo>
                  <a:lnTo>
                    <a:pt x="2407" y="116"/>
                  </a:lnTo>
                  <a:lnTo>
                    <a:pt x="2406" y="116"/>
                  </a:lnTo>
                  <a:lnTo>
                    <a:pt x="2404" y="116"/>
                  </a:lnTo>
                  <a:lnTo>
                    <a:pt x="2403" y="117"/>
                  </a:lnTo>
                  <a:lnTo>
                    <a:pt x="2401" y="117"/>
                  </a:lnTo>
                  <a:lnTo>
                    <a:pt x="2401" y="116"/>
                  </a:lnTo>
                  <a:lnTo>
                    <a:pt x="2401" y="117"/>
                  </a:lnTo>
                  <a:lnTo>
                    <a:pt x="2401" y="119"/>
                  </a:lnTo>
                  <a:lnTo>
                    <a:pt x="2400" y="119"/>
                  </a:lnTo>
                  <a:lnTo>
                    <a:pt x="2398" y="119"/>
                  </a:lnTo>
                  <a:lnTo>
                    <a:pt x="2397" y="119"/>
                  </a:lnTo>
                  <a:lnTo>
                    <a:pt x="2397" y="121"/>
                  </a:lnTo>
                  <a:lnTo>
                    <a:pt x="2395" y="119"/>
                  </a:lnTo>
                  <a:lnTo>
                    <a:pt x="2395" y="121"/>
                  </a:lnTo>
                  <a:lnTo>
                    <a:pt x="2393" y="121"/>
                  </a:lnTo>
                  <a:lnTo>
                    <a:pt x="2392" y="121"/>
                  </a:lnTo>
                  <a:lnTo>
                    <a:pt x="2392" y="122"/>
                  </a:lnTo>
                  <a:lnTo>
                    <a:pt x="2390" y="122"/>
                  </a:lnTo>
                  <a:lnTo>
                    <a:pt x="2390" y="121"/>
                  </a:lnTo>
                  <a:lnTo>
                    <a:pt x="2389" y="122"/>
                  </a:lnTo>
                  <a:lnTo>
                    <a:pt x="2387" y="122"/>
                  </a:lnTo>
                  <a:lnTo>
                    <a:pt x="2387" y="124"/>
                  </a:lnTo>
                  <a:lnTo>
                    <a:pt x="2386" y="124"/>
                  </a:lnTo>
                  <a:lnTo>
                    <a:pt x="2384" y="124"/>
                  </a:lnTo>
                  <a:lnTo>
                    <a:pt x="2384" y="125"/>
                  </a:lnTo>
                  <a:lnTo>
                    <a:pt x="2383" y="125"/>
                  </a:lnTo>
                  <a:lnTo>
                    <a:pt x="2381" y="125"/>
                  </a:lnTo>
                  <a:lnTo>
                    <a:pt x="2380" y="125"/>
                  </a:lnTo>
                  <a:lnTo>
                    <a:pt x="2380" y="127"/>
                  </a:lnTo>
                  <a:lnTo>
                    <a:pt x="2378" y="127"/>
                  </a:lnTo>
                  <a:lnTo>
                    <a:pt x="2376" y="127"/>
                  </a:lnTo>
                  <a:lnTo>
                    <a:pt x="2376" y="128"/>
                  </a:lnTo>
                  <a:lnTo>
                    <a:pt x="2375" y="128"/>
                  </a:lnTo>
                  <a:lnTo>
                    <a:pt x="2373" y="128"/>
                  </a:lnTo>
                  <a:lnTo>
                    <a:pt x="2373" y="127"/>
                  </a:lnTo>
                  <a:lnTo>
                    <a:pt x="2372" y="128"/>
                  </a:lnTo>
                  <a:lnTo>
                    <a:pt x="2370" y="128"/>
                  </a:lnTo>
                  <a:lnTo>
                    <a:pt x="2369" y="128"/>
                  </a:lnTo>
                  <a:lnTo>
                    <a:pt x="2369" y="130"/>
                  </a:lnTo>
                  <a:lnTo>
                    <a:pt x="2367" y="130"/>
                  </a:lnTo>
                  <a:lnTo>
                    <a:pt x="2366" y="128"/>
                  </a:lnTo>
                  <a:lnTo>
                    <a:pt x="2366" y="130"/>
                  </a:lnTo>
                  <a:lnTo>
                    <a:pt x="2364" y="130"/>
                  </a:lnTo>
                  <a:lnTo>
                    <a:pt x="2364" y="128"/>
                  </a:lnTo>
                  <a:lnTo>
                    <a:pt x="2364" y="128"/>
                  </a:lnTo>
                  <a:lnTo>
                    <a:pt x="2364" y="130"/>
                  </a:lnTo>
                  <a:lnTo>
                    <a:pt x="2363" y="130"/>
                  </a:lnTo>
                  <a:lnTo>
                    <a:pt x="2361" y="130"/>
                  </a:lnTo>
                  <a:lnTo>
                    <a:pt x="2359" y="130"/>
                  </a:lnTo>
                  <a:lnTo>
                    <a:pt x="2359" y="131"/>
                  </a:lnTo>
                  <a:lnTo>
                    <a:pt x="2358" y="131"/>
                  </a:lnTo>
                  <a:lnTo>
                    <a:pt x="2356" y="131"/>
                  </a:lnTo>
                  <a:lnTo>
                    <a:pt x="2355" y="131"/>
                  </a:lnTo>
                  <a:lnTo>
                    <a:pt x="2353" y="131"/>
                  </a:lnTo>
                  <a:lnTo>
                    <a:pt x="2353" y="133"/>
                  </a:lnTo>
                  <a:lnTo>
                    <a:pt x="2352" y="133"/>
                  </a:lnTo>
                  <a:lnTo>
                    <a:pt x="2350" y="133"/>
                  </a:lnTo>
                  <a:lnTo>
                    <a:pt x="2350" y="131"/>
                  </a:lnTo>
                  <a:lnTo>
                    <a:pt x="2352" y="131"/>
                  </a:lnTo>
                  <a:lnTo>
                    <a:pt x="2352" y="130"/>
                  </a:lnTo>
                  <a:lnTo>
                    <a:pt x="2350" y="131"/>
                  </a:lnTo>
                  <a:lnTo>
                    <a:pt x="2349" y="131"/>
                  </a:lnTo>
                  <a:lnTo>
                    <a:pt x="2349" y="133"/>
                  </a:lnTo>
                  <a:lnTo>
                    <a:pt x="2347" y="131"/>
                  </a:lnTo>
                  <a:lnTo>
                    <a:pt x="2347" y="133"/>
                  </a:lnTo>
                  <a:lnTo>
                    <a:pt x="2346" y="133"/>
                  </a:lnTo>
                  <a:lnTo>
                    <a:pt x="2344" y="131"/>
                  </a:lnTo>
                  <a:lnTo>
                    <a:pt x="2342" y="131"/>
                  </a:lnTo>
                  <a:lnTo>
                    <a:pt x="2342" y="133"/>
                  </a:lnTo>
                  <a:lnTo>
                    <a:pt x="2344" y="133"/>
                  </a:lnTo>
                  <a:lnTo>
                    <a:pt x="2346" y="133"/>
                  </a:lnTo>
                  <a:lnTo>
                    <a:pt x="2346" y="134"/>
                  </a:lnTo>
                  <a:lnTo>
                    <a:pt x="2344" y="134"/>
                  </a:lnTo>
                  <a:lnTo>
                    <a:pt x="2342" y="134"/>
                  </a:lnTo>
                  <a:lnTo>
                    <a:pt x="2341" y="134"/>
                  </a:lnTo>
                  <a:lnTo>
                    <a:pt x="2339" y="134"/>
                  </a:lnTo>
                  <a:lnTo>
                    <a:pt x="2338" y="133"/>
                  </a:lnTo>
                  <a:lnTo>
                    <a:pt x="2338" y="131"/>
                  </a:lnTo>
                  <a:lnTo>
                    <a:pt x="2336" y="131"/>
                  </a:lnTo>
                  <a:lnTo>
                    <a:pt x="2336" y="130"/>
                  </a:lnTo>
                  <a:lnTo>
                    <a:pt x="2335" y="130"/>
                  </a:lnTo>
                  <a:lnTo>
                    <a:pt x="2335" y="131"/>
                  </a:lnTo>
                  <a:lnTo>
                    <a:pt x="2335" y="133"/>
                  </a:lnTo>
                  <a:lnTo>
                    <a:pt x="2333" y="133"/>
                  </a:lnTo>
                  <a:lnTo>
                    <a:pt x="2333" y="134"/>
                  </a:lnTo>
                  <a:lnTo>
                    <a:pt x="2332" y="134"/>
                  </a:lnTo>
                  <a:lnTo>
                    <a:pt x="2332" y="136"/>
                  </a:lnTo>
                  <a:lnTo>
                    <a:pt x="2330" y="136"/>
                  </a:lnTo>
                  <a:lnTo>
                    <a:pt x="2329" y="136"/>
                  </a:lnTo>
                  <a:lnTo>
                    <a:pt x="2327" y="136"/>
                  </a:lnTo>
                  <a:lnTo>
                    <a:pt x="2327" y="138"/>
                  </a:lnTo>
                  <a:lnTo>
                    <a:pt x="2325" y="138"/>
                  </a:lnTo>
                  <a:lnTo>
                    <a:pt x="2324" y="138"/>
                  </a:lnTo>
                  <a:lnTo>
                    <a:pt x="2322" y="138"/>
                  </a:lnTo>
                  <a:lnTo>
                    <a:pt x="2322" y="139"/>
                  </a:lnTo>
                  <a:lnTo>
                    <a:pt x="2321" y="139"/>
                  </a:lnTo>
                  <a:lnTo>
                    <a:pt x="2319" y="139"/>
                  </a:lnTo>
                  <a:lnTo>
                    <a:pt x="2319" y="141"/>
                  </a:lnTo>
                  <a:lnTo>
                    <a:pt x="2318" y="141"/>
                  </a:lnTo>
                  <a:lnTo>
                    <a:pt x="2316" y="141"/>
                  </a:lnTo>
                  <a:lnTo>
                    <a:pt x="2316" y="142"/>
                  </a:lnTo>
                  <a:lnTo>
                    <a:pt x="2315" y="142"/>
                  </a:lnTo>
                  <a:lnTo>
                    <a:pt x="2315" y="144"/>
                  </a:lnTo>
                  <a:lnTo>
                    <a:pt x="2313" y="144"/>
                  </a:lnTo>
                  <a:lnTo>
                    <a:pt x="2311" y="145"/>
                  </a:lnTo>
                  <a:lnTo>
                    <a:pt x="2310" y="145"/>
                  </a:lnTo>
                  <a:lnTo>
                    <a:pt x="2308" y="145"/>
                  </a:lnTo>
                  <a:lnTo>
                    <a:pt x="2308" y="147"/>
                  </a:lnTo>
                  <a:lnTo>
                    <a:pt x="2307" y="147"/>
                  </a:lnTo>
                  <a:lnTo>
                    <a:pt x="2307" y="148"/>
                  </a:lnTo>
                  <a:lnTo>
                    <a:pt x="2305" y="148"/>
                  </a:lnTo>
                  <a:lnTo>
                    <a:pt x="2304" y="148"/>
                  </a:lnTo>
                  <a:lnTo>
                    <a:pt x="2304" y="148"/>
                  </a:lnTo>
                  <a:lnTo>
                    <a:pt x="2302" y="148"/>
                  </a:lnTo>
                  <a:lnTo>
                    <a:pt x="2301" y="148"/>
                  </a:lnTo>
                  <a:lnTo>
                    <a:pt x="2299" y="150"/>
                  </a:lnTo>
                  <a:lnTo>
                    <a:pt x="2298" y="150"/>
                  </a:lnTo>
                  <a:lnTo>
                    <a:pt x="2298" y="152"/>
                  </a:lnTo>
                  <a:lnTo>
                    <a:pt x="2296" y="152"/>
                  </a:lnTo>
                  <a:lnTo>
                    <a:pt x="2294" y="152"/>
                  </a:lnTo>
                  <a:lnTo>
                    <a:pt x="2294" y="150"/>
                  </a:lnTo>
                  <a:lnTo>
                    <a:pt x="2293" y="152"/>
                  </a:lnTo>
                  <a:lnTo>
                    <a:pt x="2291" y="152"/>
                  </a:lnTo>
                  <a:lnTo>
                    <a:pt x="2290" y="153"/>
                  </a:lnTo>
                  <a:lnTo>
                    <a:pt x="2290" y="153"/>
                  </a:lnTo>
                  <a:lnTo>
                    <a:pt x="2288" y="153"/>
                  </a:lnTo>
                  <a:lnTo>
                    <a:pt x="2287" y="153"/>
                  </a:lnTo>
                  <a:lnTo>
                    <a:pt x="2287" y="155"/>
                  </a:lnTo>
                  <a:lnTo>
                    <a:pt x="2285" y="155"/>
                  </a:lnTo>
                  <a:lnTo>
                    <a:pt x="2284" y="155"/>
                  </a:lnTo>
                  <a:lnTo>
                    <a:pt x="2284" y="153"/>
                  </a:lnTo>
                  <a:lnTo>
                    <a:pt x="2282" y="153"/>
                  </a:lnTo>
                  <a:lnTo>
                    <a:pt x="2282" y="155"/>
                  </a:lnTo>
                  <a:lnTo>
                    <a:pt x="2281" y="156"/>
                  </a:lnTo>
                  <a:lnTo>
                    <a:pt x="2279" y="156"/>
                  </a:lnTo>
                  <a:lnTo>
                    <a:pt x="2281" y="155"/>
                  </a:lnTo>
                  <a:lnTo>
                    <a:pt x="2279" y="155"/>
                  </a:lnTo>
                  <a:lnTo>
                    <a:pt x="2279" y="156"/>
                  </a:lnTo>
                  <a:lnTo>
                    <a:pt x="2277" y="156"/>
                  </a:lnTo>
                  <a:lnTo>
                    <a:pt x="2276" y="156"/>
                  </a:lnTo>
                  <a:lnTo>
                    <a:pt x="2274" y="158"/>
                  </a:lnTo>
                  <a:lnTo>
                    <a:pt x="2273" y="158"/>
                  </a:lnTo>
                  <a:lnTo>
                    <a:pt x="2271" y="159"/>
                  </a:lnTo>
                  <a:lnTo>
                    <a:pt x="2270" y="159"/>
                  </a:lnTo>
                  <a:lnTo>
                    <a:pt x="2268" y="159"/>
                  </a:lnTo>
                  <a:lnTo>
                    <a:pt x="2268" y="158"/>
                  </a:lnTo>
                  <a:lnTo>
                    <a:pt x="2270" y="158"/>
                  </a:lnTo>
                  <a:lnTo>
                    <a:pt x="2270" y="156"/>
                  </a:lnTo>
                  <a:lnTo>
                    <a:pt x="2271" y="155"/>
                  </a:lnTo>
                  <a:lnTo>
                    <a:pt x="2271" y="156"/>
                  </a:lnTo>
                  <a:lnTo>
                    <a:pt x="2273" y="156"/>
                  </a:lnTo>
                  <a:lnTo>
                    <a:pt x="2274" y="156"/>
                  </a:lnTo>
                  <a:lnTo>
                    <a:pt x="2273" y="155"/>
                  </a:lnTo>
                  <a:lnTo>
                    <a:pt x="2274" y="155"/>
                  </a:lnTo>
                  <a:lnTo>
                    <a:pt x="2274" y="153"/>
                  </a:lnTo>
                  <a:lnTo>
                    <a:pt x="2276" y="153"/>
                  </a:lnTo>
                  <a:lnTo>
                    <a:pt x="2277" y="153"/>
                  </a:lnTo>
                  <a:lnTo>
                    <a:pt x="2277" y="152"/>
                  </a:lnTo>
                  <a:lnTo>
                    <a:pt x="2279" y="152"/>
                  </a:lnTo>
                  <a:lnTo>
                    <a:pt x="2277" y="150"/>
                  </a:lnTo>
                  <a:lnTo>
                    <a:pt x="2276" y="150"/>
                  </a:lnTo>
                  <a:lnTo>
                    <a:pt x="2274" y="152"/>
                  </a:lnTo>
                  <a:lnTo>
                    <a:pt x="2274" y="153"/>
                  </a:lnTo>
                  <a:lnTo>
                    <a:pt x="2273" y="153"/>
                  </a:lnTo>
                  <a:lnTo>
                    <a:pt x="2273" y="155"/>
                  </a:lnTo>
                  <a:lnTo>
                    <a:pt x="2271" y="155"/>
                  </a:lnTo>
                  <a:lnTo>
                    <a:pt x="2270" y="155"/>
                  </a:lnTo>
                  <a:lnTo>
                    <a:pt x="2270" y="156"/>
                  </a:lnTo>
                  <a:lnTo>
                    <a:pt x="2268" y="156"/>
                  </a:lnTo>
                  <a:lnTo>
                    <a:pt x="2268" y="158"/>
                  </a:lnTo>
                  <a:lnTo>
                    <a:pt x="2267" y="158"/>
                  </a:lnTo>
                  <a:lnTo>
                    <a:pt x="2267" y="159"/>
                  </a:lnTo>
                  <a:lnTo>
                    <a:pt x="2265" y="158"/>
                  </a:lnTo>
                  <a:lnTo>
                    <a:pt x="2264" y="158"/>
                  </a:lnTo>
                  <a:lnTo>
                    <a:pt x="2262" y="158"/>
                  </a:lnTo>
                  <a:lnTo>
                    <a:pt x="2262" y="159"/>
                  </a:lnTo>
                  <a:lnTo>
                    <a:pt x="2260" y="159"/>
                  </a:lnTo>
                  <a:lnTo>
                    <a:pt x="2260" y="158"/>
                  </a:lnTo>
                  <a:lnTo>
                    <a:pt x="2259" y="158"/>
                  </a:lnTo>
                  <a:lnTo>
                    <a:pt x="2259" y="159"/>
                  </a:lnTo>
                  <a:lnTo>
                    <a:pt x="2257" y="159"/>
                  </a:lnTo>
                  <a:lnTo>
                    <a:pt x="2257" y="158"/>
                  </a:lnTo>
                  <a:moveTo>
                    <a:pt x="2428" y="99"/>
                  </a:moveTo>
                  <a:lnTo>
                    <a:pt x="2429" y="97"/>
                  </a:lnTo>
                  <a:lnTo>
                    <a:pt x="2428" y="97"/>
                  </a:lnTo>
                  <a:lnTo>
                    <a:pt x="2428" y="99"/>
                  </a:lnTo>
                  <a:moveTo>
                    <a:pt x="2424" y="104"/>
                  </a:moveTo>
                  <a:lnTo>
                    <a:pt x="2426" y="104"/>
                  </a:lnTo>
                  <a:lnTo>
                    <a:pt x="2426" y="102"/>
                  </a:lnTo>
                  <a:lnTo>
                    <a:pt x="2428" y="102"/>
                  </a:lnTo>
                  <a:lnTo>
                    <a:pt x="2429" y="100"/>
                  </a:lnTo>
                  <a:lnTo>
                    <a:pt x="2428" y="100"/>
                  </a:lnTo>
                  <a:lnTo>
                    <a:pt x="2426" y="100"/>
                  </a:lnTo>
                  <a:lnTo>
                    <a:pt x="2426" y="102"/>
                  </a:lnTo>
                  <a:lnTo>
                    <a:pt x="2424" y="102"/>
                  </a:lnTo>
                  <a:lnTo>
                    <a:pt x="2424" y="104"/>
                  </a:lnTo>
                  <a:moveTo>
                    <a:pt x="2554" y="6"/>
                  </a:moveTo>
                  <a:lnTo>
                    <a:pt x="2556" y="4"/>
                  </a:lnTo>
                  <a:lnTo>
                    <a:pt x="2554" y="4"/>
                  </a:lnTo>
                  <a:lnTo>
                    <a:pt x="2554" y="6"/>
                  </a:lnTo>
                  <a:moveTo>
                    <a:pt x="2550" y="4"/>
                  </a:moveTo>
                  <a:lnTo>
                    <a:pt x="2550" y="3"/>
                  </a:lnTo>
                  <a:lnTo>
                    <a:pt x="2550" y="4"/>
                  </a:lnTo>
                  <a:lnTo>
                    <a:pt x="2551" y="4"/>
                  </a:lnTo>
                  <a:lnTo>
                    <a:pt x="2553" y="4"/>
                  </a:lnTo>
                  <a:lnTo>
                    <a:pt x="2553" y="3"/>
                  </a:lnTo>
                  <a:lnTo>
                    <a:pt x="2551" y="3"/>
                  </a:lnTo>
                  <a:lnTo>
                    <a:pt x="2550" y="3"/>
                  </a:lnTo>
                  <a:lnTo>
                    <a:pt x="2550" y="3"/>
                  </a:lnTo>
                  <a:lnTo>
                    <a:pt x="2550" y="4"/>
                  </a:lnTo>
                  <a:moveTo>
                    <a:pt x="2539" y="4"/>
                  </a:moveTo>
                  <a:lnTo>
                    <a:pt x="2540" y="4"/>
                  </a:lnTo>
                  <a:lnTo>
                    <a:pt x="2542" y="4"/>
                  </a:lnTo>
                  <a:lnTo>
                    <a:pt x="2544" y="3"/>
                  </a:lnTo>
                  <a:lnTo>
                    <a:pt x="2542" y="3"/>
                  </a:lnTo>
                  <a:lnTo>
                    <a:pt x="2540" y="3"/>
                  </a:lnTo>
                  <a:lnTo>
                    <a:pt x="2539" y="4"/>
                  </a:lnTo>
                  <a:moveTo>
                    <a:pt x="2539" y="23"/>
                  </a:moveTo>
                  <a:lnTo>
                    <a:pt x="2540" y="23"/>
                  </a:lnTo>
                  <a:lnTo>
                    <a:pt x="2544" y="21"/>
                  </a:lnTo>
                  <a:lnTo>
                    <a:pt x="2545" y="23"/>
                  </a:lnTo>
                  <a:lnTo>
                    <a:pt x="2545" y="21"/>
                  </a:lnTo>
                  <a:lnTo>
                    <a:pt x="2544" y="21"/>
                  </a:lnTo>
                  <a:lnTo>
                    <a:pt x="2542" y="21"/>
                  </a:lnTo>
                  <a:lnTo>
                    <a:pt x="2539" y="23"/>
                  </a:lnTo>
                  <a:moveTo>
                    <a:pt x="2528" y="21"/>
                  </a:moveTo>
                  <a:lnTo>
                    <a:pt x="2527" y="21"/>
                  </a:lnTo>
                  <a:lnTo>
                    <a:pt x="2525" y="23"/>
                  </a:lnTo>
                  <a:lnTo>
                    <a:pt x="2528" y="21"/>
                  </a:lnTo>
                  <a:moveTo>
                    <a:pt x="2537" y="18"/>
                  </a:moveTo>
                  <a:lnTo>
                    <a:pt x="2533" y="20"/>
                  </a:lnTo>
                  <a:lnTo>
                    <a:pt x="2534" y="20"/>
                  </a:lnTo>
                  <a:lnTo>
                    <a:pt x="2537" y="20"/>
                  </a:lnTo>
                  <a:lnTo>
                    <a:pt x="2537" y="18"/>
                  </a:lnTo>
                  <a:moveTo>
                    <a:pt x="2536" y="4"/>
                  </a:moveTo>
                  <a:lnTo>
                    <a:pt x="2537" y="4"/>
                  </a:lnTo>
                  <a:lnTo>
                    <a:pt x="2537" y="3"/>
                  </a:lnTo>
                  <a:lnTo>
                    <a:pt x="2536" y="3"/>
                  </a:lnTo>
                  <a:lnTo>
                    <a:pt x="2536" y="4"/>
                  </a:lnTo>
                  <a:moveTo>
                    <a:pt x="2531" y="15"/>
                  </a:moveTo>
                  <a:lnTo>
                    <a:pt x="2534" y="15"/>
                  </a:lnTo>
                  <a:lnTo>
                    <a:pt x="2536" y="14"/>
                  </a:lnTo>
                  <a:lnTo>
                    <a:pt x="2534" y="14"/>
                  </a:lnTo>
                  <a:lnTo>
                    <a:pt x="2533" y="14"/>
                  </a:lnTo>
                  <a:lnTo>
                    <a:pt x="2531" y="15"/>
                  </a:lnTo>
                  <a:moveTo>
                    <a:pt x="2528" y="6"/>
                  </a:moveTo>
                  <a:lnTo>
                    <a:pt x="2530" y="4"/>
                  </a:lnTo>
                  <a:lnTo>
                    <a:pt x="2528" y="4"/>
                  </a:lnTo>
                  <a:lnTo>
                    <a:pt x="2528" y="6"/>
                  </a:lnTo>
                  <a:moveTo>
                    <a:pt x="2523" y="6"/>
                  </a:moveTo>
                  <a:lnTo>
                    <a:pt x="2525" y="4"/>
                  </a:lnTo>
                  <a:lnTo>
                    <a:pt x="2523" y="4"/>
                  </a:lnTo>
                  <a:lnTo>
                    <a:pt x="2523" y="6"/>
                  </a:lnTo>
                  <a:moveTo>
                    <a:pt x="2522" y="12"/>
                  </a:moveTo>
                  <a:lnTo>
                    <a:pt x="2523" y="12"/>
                  </a:lnTo>
                  <a:lnTo>
                    <a:pt x="2525" y="12"/>
                  </a:lnTo>
                  <a:lnTo>
                    <a:pt x="2527" y="12"/>
                  </a:lnTo>
                  <a:lnTo>
                    <a:pt x="2528" y="12"/>
                  </a:lnTo>
                  <a:lnTo>
                    <a:pt x="2530" y="12"/>
                  </a:lnTo>
                  <a:lnTo>
                    <a:pt x="2530" y="11"/>
                  </a:lnTo>
                  <a:lnTo>
                    <a:pt x="2531" y="12"/>
                  </a:lnTo>
                  <a:lnTo>
                    <a:pt x="2531" y="11"/>
                  </a:lnTo>
                  <a:lnTo>
                    <a:pt x="2530" y="11"/>
                  </a:lnTo>
                  <a:lnTo>
                    <a:pt x="2528" y="11"/>
                  </a:lnTo>
                  <a:lnTo>
                    <a:pt x="2527" y="11"/>
                  </a:lnTo>
                  <a:lnTo>
                    <a:pt x="2525" y="11"/>
                  </a:lnTo>
                  <a:lnTo>
                    <a:pt x="2523" y="11"/>
                  </a:lnTo>
                  <a:lnTo>
                    <a:pt x="2522" y="12"/>
                  </a:lnTo>
                  <a:moveTo>
                    <a:pt x="2513" y="14"/>
                  </a:moveTo>
                  <a:lnTo>
                    <a:pt x="2514" y="14"/>
                  </a:lnTo>
                  <a:lnTo>
                    <a:pt x="2516" y="14"/>
                  </a:lnTo>
                  <a:lnTo>
                    <a:pt x="2517" y="12"/>
                  </a:lnTo>
                  <a:lnTo>
                    <a:pt x="2514" y="12"/>
                  </a:lnTo>
                  <a:lnTo>
                    <a:pt x="2513" y="12"/>
                  </a:lnTo>
                  <a:lnTo>
                    <a:pt x="2513" y="14"/>
                  </a:lnTo>
                  <a:moveTo>
                    <a:pt x="2469" y="71"/>
                  </a:moveTo>
                  <a:lnTo>
                    <a:pt x="2468" y="71"/>
                  </a:lnTo>
                  <a:lnTo>
                    <a:pt x="2468" y="73"/>
                  </a:lnTo>
                  <a:lnTo>
                    <a:pt x="2469" y="73"/>
                  </a:lnTo>
                  <a:lnTo>
                    <a:pt x="2469" y="71"/>
                  </a:lnTo>
                  <a:moveTo>
                    <a:pt x="2474" y="68"/>
                  </a:moveTo>
                  <a:lnTo>
                    <a:pt x="2472" y="69"/>
                  </a:lnTo>
                  <a:lnTo>
                    <a:pt x="2474" y="69"/>
                  </a:lnTo>
                  <a:lnTo>
                    <a:pt x="2474" y="68"/>
                  </a:lnTo>
                  <a:moveTo>
                    <a:pt x="2469" y="63"/>
                  </a:moveTo>
                  <a:lnTo>
                    <a:pt x="2471" y="65"/>
                  </a:lnTo>
                  <a:lnTo>
                    <a:pt x="2472" y="65"/>
                  </a:lnTo>
                  <a:lnTo>
                    <a:pt x="2471" y="63"/>
                  </a:lnTo>
                  <a:lnTo>
                    <a:pt x="2469" y="63"/>
                  </a:lnTo>
                  <a:moveTo>
                    <a:pt x="2466" y="69"/>
                  </a:moveTo>
                  <a:lnTo>
                    <a:pt x="2468" y="69"/>
                  </a:lnTo>
                  <a:lnTo>
                    <a:pt x="2469" y="69"/>
                  </a:lnTo>
                  <a:lnTo>
                    <a:pt x="2472" y="68"/>
                  </a:lnTo>
                  <a:lnTo>
                    <a:pt x="2468" y="68"/>
                  </a:lnTo>
                  <a:lnTo>
                    <a:pt x="2466" y="68"/>
                  </a:lnTo>
                  <a:lnTo>
                    <a:pt x="2466" y="69"/>
                  </a:lnTo>
                  <a:moveTo>
                    <a:pt x="2452" y="80"/>
                  </a:moveTo>
                  <a:lnTo>
                    <a:pt x="2454" y="79"/>
                  </a:lnTo>
                  <a:lnTo>
                    <a:pt x="2455" y="77"/>
                  </a:lnTo>
                  <a:lnTo>
                    <a:pt x="2454" y="77"/>
                  </a:lnTo>
                  <a:lnTo>
                    <a:pt x="2454" y="79"/>
                  </a:lnTo>
                  <a:lnTo>
                    <a:pt x="2452" y="79"/>
                  </a:lnTo>
                  <a:lnTo>
                    <a:pt x="2452" y="80"/>
                  </a:lnTo>
                  <a:moveTo>
                    <a:pt x="2443" y="79"/>
                  </a:moveTo>
                  <a:lnTo>
                    <a:pt x="2445" y="80"/>
                  </a:lnTo>
                  <a:lnTo>
                    <a:pt x="2445" y="79"/>
                  </a:lnTo>
                  <a:lnTo>
                    <a:pt x="2443" y="79"/>
                  </a:lnTo>
                  <a:moveTo>
                    <a:pt x="2435" y="79"/>
                  </a:moveTo>
                  <a:lnTo>
                    <a:pt x="2437" y="79"/>
                  </a:lnTo>
                  <a:lnTo>
                    <a:pt x="2437" y="77"/>
                  </a:lnTo>
                  <a:lnTo>
                    <a:pt x="2435" y="77"/>
                  </a:lnTo>
                  <a:lnTo>
                    <a:pt x="2435" y="79"/>
                  </a:lnTo>
                  <a:moveTo>
                    <a:pt x="2426" y="85"/>
                  </a:moveTo>
                  <a:lnTo>
                    <a:pt x="2428" y="85"/>
                  </a:lnTo>
                  <a:lnTo>
                    <a:pt x="2428" y="83"/>
                  </a:lnTo>
                  <a:lnTo>
                    <a:pt x="2426" y="83"/>
                  </a:lnTo>
                  <a:lnTo>
                    <a:pt x="2426" y="85"/>
                  </a:lnTo>
                  <a:moveTo>
                    <a:pt x="2418" y="108"/>
                  </a:moveTo>
                  <a:lnTo>
                    <a:pt x="2417" y="108"/>
                  </a:lnTo>
                  <a:lnTo>
                    <a:pt x="2417" y="110"/>
                  </a:lnTo>
                  <a:lnTo>
                    <a:pt x="2418" y="110"/>
                  </a:lnTo>
                  <a:lnTo>
                    <a:pt x="2418" y="108"/>
                  </a:lnTo>
                  <a:moveTo>
                    <a:pt x="2418" y="93"/>
                  </a:moveTo>
                  <a:lnTo>
                    <a:pt x="2417" y="93"/>
                  </a:lnTo>
                  <a:lnTo>
                    <a:pt x="2417" y="94"/>
                  </a:lnTo>
                  <a:lnTo>
                    <a:pt x="2418" y="94"/>
                  </a:lnTo>
                  <a:lnTo>
                    <a:pt x="2418" y="93"/>
                  </a:lnTo>
                  <a:moveTo>
                    <a:pt x="2423" y="83"/>
                  </a:moveTo>
                  <a:lnTo>
                    <a:pt x="2421" y="85"/>
                  </a:lnTo>
                  <a:lnTo>
                    <a:pt x="2423" y="85"/>
                  </a:lnTo>
                  <a:lnTo>
                    <a:pt x="2423" y="83"/>
                  </a:lnTo>
                  <a:lnTo>
                    <a:pt x="2421" y="82"/>
                  </a:lnTo>
                  <a:lnTo>
                    <a:pt x="2421" y="83"/>
                  </a:lnTo>
                  <a:lnTo>
                    <a:pt x="2423" y="83"/>
                  </a:lnTo>
                  <a:moveTo>
                    <a:pt x="2421" y="91"/>
                  </a:moveTo>
                  <a:lnTo>
                    <a:pt x="2420" y="91"/>
                  </a:lnTo>
                  <a:lnTo>
                    <a:pt x="2420" y="93"/>
                  </a:lnTo>
                  <a:lnTo>
                    <a:pt x="2421" y="93"/>
                  </a:lnTo>
                  <a:lnTo>
                    <a:pt x="2423" y="91"/>
                  </a:lnTo>
                  <a:lnTo>
                    <a:pt x="2421" y="91"/>
                  </a:lnTo>
                  <a:moveTo>
                    <a:pt x="2417" y="85"/>
                  </a:moveTo>
                  <a:lnTo>
                    <a:pt x="2418" y="85"/>
                  </a:lnTo>
                  <a:lnTo>
                    <a:pt x="2420" y="85"/>
                  </a:lnTo>
                  <a:lnTo>
                    <a:pt x="2420" y="83"/>
                  </a:lnTo>
                  <a:lnTo>
                    <a:pt x="2418" y="85"/>
                  </a:lnTo>
                  <a:lnTo>
                    <a:pt x="2418" y="83"/>
                  </a:lnTo>
                  <a:lnTo>
                    <a:pt x="2417" y="85"/>
                  </a:lnTo>
                  <a:moveTo>
                    <a:pt x="2415" y="90"/>
                  </a:moveTo>
                  <a:lnTo>
                    <a:pt x="2418" y="88"/>
                  </a:lnTo>
                  <a:lnTo>
                    <a:pt x="2417" y="90"/>
                  </a:lnTo>
                  <a:lnTo>
                    <a:pt x="2418" y="90"/>
                  </a:lnTo>
                  <a:lnTo>
                    <a:pt x="2418" y="88"/>
                  </a:lnTo>
                  <a:lnTo>
                    <a:pt x="2417" y="86"/>
                  </a:lnTo>
                  <a:lnTo>
                    <a:pt x="2415" y="88"/>
                  </a:lnTo>
                  <a:lnTo>
                    <a:pt x="2415" y="90"/>
                  </a:lnTo>
                  <a:moveTo>
                    <a:pt x="2404" y="100"/>
                  </a:moveTo>
                  <a:lnTo>
                    <a:pt x="2406" y="100"/>
                  </a:lnTo>
                  <a:lnTo>
                    <a:pt x="2406" y="99"/>
                  </a:lnTo>
                  <a:lnTo>
                    <a:pt x="2404" y="99"/>
                  </a:lnTo>
                  <a:lnTo>
                    <a:pt x="2404" y="100"/>
                  </a:lnTo>
                  <a:moveTo>
                    <a:pt x="2401" y="99"/>
                  </a:moveTo>
                  <a:lnTo>
                    <a:pt x="2401" y="99"/>
                  </a:lnTo>
                  <a:lnTo>
                    <a:pt x="2400" y="99"/>
                  </a:lnTo>
                  <a:lnTo>
                    <a:pt x="2401" y="100"/>
                  </a:lnTo>
                  <a:lnTo>
                    <a:pt x="2401" y="100"/>
                  </a:lnTo>
                  <a:lnTo>
                    <a:pt x="2401" y="99"/>
                  </a:lnTo>
                  <a:lnTo>
                    <a:pt x="2401" y="97"/>
                  </a:lnTo>
                  <a:lnTo>
                    <a:pt x="2401" y="96"/>
                  </a:lnTo>
                  <a:lnTo>
                    <a:pt x="2401" y="96"/>
                  </a:lnTo>
                  <a:lnTo>
                    <a:pt x="2400" y="94"/>
                  </a:lnTo>
                  <a:lnTo>
                    <a:pt x="2400" y="96"/>
                  </a:lnTo>
                  <a:lnTo>
                    <a:pt x="2401" y="97"/>
                  </a:lnTo>
                  <a:lnTo>
                    <a:pt x="2401" y="99"/>
                  </a:lnTo>
                  <a:moveTo>
                    <a:pt x="2400" y="107"/>
                  </a:moveTo>
                  <a:lnTo>
                    <a:pt x="2401" y="107"/>
                  </a:lnTo>
                  <a:lnTo>
                    <a:pt x="2401" y="105"/>
                  </a:lnTo>
                  <a:lnTo>
                    <a:pt x="2400" y="105"/>
                  </a:lnTo>
                  <a:lnTo>
                    <a:pt x="2400" y="107"/>
                  </a:lnTo>
                  <a:moveTo>
                    <a:pt x="2397" y="100"/>
                  </a:moveTo>
                  <a:lnTo>
                    <a:pt x="2398" y="100"/>
                  </a:lnTo>
                  <a:lnTo>
                    <a:pt x="2398" y="99"/>
                  </a:lnTo>
                  <a:lnTo>
                    <a:pt x="2397" y="100"/>
                  </a:lnTo>
                  <a:moveTo>
                    <a:pt x="2390" y="111"/>
                  </a:moveTo>
                  <a:lnTo>
                    <a:pt x="2392" y="113"/>
                  </a:lnTo>
                  <a:lnTo>
                    <a:pt x="2392" y="111"/>
                  </a:lnTo>
                  <a:lnTo>
                    <a:pt x="2390" y="111"/>
                  </a:lnTo>
                  <a:moveTo>
                    <a:pt x="2386" y="110"/>
                  </a:moveTo>
                  <a:lnTo>
                    <a:pt x="2387" y="110"/>
                  </a:lnTo>
                  <a:lnTo>
                    <a:pt x="2389" y="110"/>
                  </a:lnTo>
                  <a:lnTo>
                    <a:pt x="2389" y="108"/>
                  </a:lnTo>
                  <a:lnTo>
                    <a:pt x="2390" y="108"/>
                  </a:lnTo>
                  <a:lnTo>
                    <a:pt x="2390" y="107"/>
                  </a:lnTo>
                  <a:lnTo>
                    <a:pt x="2392" y="107"/>
                  </a:lnTo>
                  <a:lnTo>
                    <a:pt x="2392" y="108"/>
                  </a:lnTo>
                  <a:lnTo>
                    <a:pt x="2393" y="107"/>
                  </a:lnTo>
                  <a:lnTo>
                    <a:pt x="2392" y="107"/>
                  </a:lnTo>
                  <a:lnTo>
                    <a:pt x="2393" y="105"/>
                  </a:lnTo>
                  <a:lnTo>
                    <a:pt x="2393" y="104"/>
                  </a:lnTo>
                  <a:lnTo>
                    <a:pt x="2392" y="104"/>
                  </a:lnTo>
                  <a:lnTo>
                    <a:pt x="2392" y="105"/>
                  </a:lnTo>
                  <a:lnTo>
                    <a:pt x="2392" y="107"/>
                  </a:lnTo>
                  <a:lnTo>
                    <a:pt x="2390" y="105"/>
                  </a:lnTo>
                  <a:lnTo>
                    <a:pt x="2389" y="107"/>
                  </a:lnTo>
                  <a:lnTo>
                    <a:pt x="2389" y="105"/>
                  </a:lnTo>
                  <a:lnTo>
                    <a:pt x="2387" y="105"/>
                  </a:lnTo>
                  <a:lnTo>
                    <a:pt x="2387" y="107"/>
                  </a:lnTo>
                  <a:lnTo>
                    <a:pt x="2389" y="107"/>
                  </a:lnTo>
                  <a:lnTo>
                    <a:pt x="2389" y="108"/>
                  </a:lnTo>
                  <a:lnTo>
                    <a:pt x="2387" y="108"/>
                  </a:lnTo>
                  <a:lnTo>
                    <a:pt x="2386" y="110"/>
                  </a:lnTo>
                  <a:moveTo>
                    <a:pt x="2384" y="113"/>
                  </a:moveTo>
                  <a:lnTo>
                    <a:pt x="2383" y="113"/>
                  </a:lnTo>
                  <a:lnTo>
                    <a:pt x="2381" y="113"/>
                  </a:lnTo>
                  <a:lnTo>
                    <a:pt x="2380" y="113"/>
                  </a:lnTo>
                  <a:lnTo>
                    <a:pt x="2380" y="114"/>
                  </a:lnTo>
                  <a:lnTo>
                    <a:pt x="2381" y="114"/>
                  </a:lnTo>
                  <a:lnTo>
                    <a:pt x="2383" y="113"/>
                  </a:lnTo>
                  <a:lnTo>
                    <a:pt x="2383" y="114"/>
                  </a:lnTo>
                  <a:lnTo>
                    <a:pt x="2386" y="113"/>
                  </a:lnTo>
                  <a:lnTo>
                    <a:pt x="2387" y="113"/>
                  </a:lnTo>
                  <a:lnTo>
                    <a:pt x="2387" y="111"/>
                  </a:lnTo>
                  <a:lnTo>
                    <a:pt x="2386" y="111"/>
                  </a:lnTo>
                  <a:lnTo>
                    <a:pt x="2384" y="113"/>
                  </a:lnTo>
                  <a:moveTo>
                    <a:pt x="2378" y="111"/>
                  </a:moveTo>
                  <a:lnTo>
                    <a:pt x="2380" y="111"/>
                  </a:lnTo>
                  <a:lnTo>
                    <a:pt x="2381" y="111"/>
                  </a:lnTo>
                  <a:lnTo>
                    <a:pt x="2383" y="111"/>
                  </a:lnTo>
                  <a:lnTo>
                    <a:pt x="2384" y="111"/>
                  </a:lnTo>
                  <a:lnTo>
                    <a:pt x="2384" y="110"/>
                  </a:lnTo>
                  <a:lnTo>
                    <a:pt x="2383" y="110"/>
                  </a:lnTo>
                  <a:lnTo>
                    <a:pt x="2381" y="110"/>
                  </a:lnTo>
                  <a:lnTo>
                    <a:pt x="2378" y="111"/>
                  </a:lnTo>
                  <a:moveTo>
                    <a:pt x="2376" y="114"/>
                  </a:moveTo>
                  <a:lnTo>
                    <a:pt x="2378" y="114"/>
                  </a:lnTo>
                  <a:lnTo>
                    <a:pt x="2378" y="113"/>
                  </a:lnTo>
                  <a:lnTo>
                    <a:pt x="2376" y="113"/>
                  </a:lnTo>
                  <a:lnTo>
                    <a:pt x="2376" y="114"/>
                  </a:lnTo>
                  <a:moveTo>
                    <a:pt x="2256" y="159"/>
                  </a:moveTo>
                  <a:lnTo>
                    <a:pt x="2256" y="158"/>
                  </a:lnTo>
                  <a:lnTo>
                    <a:pt x="2253" y="159"/>
                  </a:lnTo>
                  <a:lnTo>
                    <a:pt x="2254" y="159"/>
                  </a:lnTo>
                  <a:lnTo>
                    <a:pt x="2256" y="159"/>
                  </a:lnTo>
                  <a:moveTo>
                    <a:pt x="2493" y="60"/>
                  </a:moveTo>
                  <a:lnTo>
                    <a:pt x="2494" y="60"/>
                  </a:lnTo>
                  <a:lnTo>
                    <a:pt x="2494" y="59"/>
                  </a:lnTo>
                  <a:lnTo>
                    <a:pt x="2496" y="59"/>
                  </a:lnTo>
                  <a:lnTo>
                    <a:pt x="2496" y="57"/>
                  </a:lnTo>
                  <a:lnTo>
                    <a:pt x="2494" y="57"/>
                  </a:lnTo>
                  <a:lnTo>
                    <a:pt x="2493" y="60"/>
                  </a:lnTo>
                  <a:moveTo>
                    <a:pt x="1007" y="49"/>
                  </a:moveTo>
                  <a:lnTo>
                    <a:pt x="1009" y="49"/>
                  </a:lnTo>
                  <a:lnTo>
                    <a:pt x="1010" y="49"/>
                  </a:lnTo>
                  <a:lnTo>
                    <a:pt x="1012" y="49"/>
                  </a:lnTo>
                  <a:lnTo>
                    <a:pt x="1012" y="48"/>
                  </a:lnTo>
                  <a:lnTo>
                    <a:pt x="1010" y="48"/>
                  </a:lnTo>
                  <a:lnTo>
                    <a:pt x="1010" y="46"/>
                  </a:lnTo>
                  <a:lnTo>
                    <a:pt x="1009" y="48"/>
                  </a:lnTo>
                  <a:lnTo>
                    <a:pt x="1009" y="46"/>
                  </a:lnTo>
                  <a:lnTo>
                    <a:pt x="1009" y="45"/>
                  </a:lnTo>
                  <a:lnTo>
                    <a:pt x="1007" y="45"/>
                  </a:lnTo>
                  <a:lnTo>
                    <a:pt x="1006" y="45"/>
                  </a:lnTo>
                  <a:lnTo>
                    <a:pt x="1006" y="46"/>
                  </a:lnTo>
                  <a:lnTo>
                    <a:pt x="1006" y="48"/>
                  </a:lnTo>
                  <a:lnTo>
                    <a:pt x="1007" y="48"/>
                  </a:lnTo>
                  <a:lnTo>
                    <a:pt x="1007" y="49"/>
                  </a:lnTo>
                  <a:moveTo>
                    <a:pt x="1072" y="45"/>
                  </a:moveTo>
                  <a:lnTo>
                    <a:pt x="1071" y="45"/>
                  </a:lnTo>
                  <a:lnTo>
                    <a:pt x="1069" y="45"/>
                  </a:lnTo>
                  <a:lnTo>
                    <a:pt x="1069" y="46"/>
                  </a:lnTo>
                  <a:lnTo>
                    <a:pt x="1069" y="48"/>
                  </a:lnTo>
                  <a:lnTo>
                    <a:pt x="1071" y="48"/>
                  </a:lnTo>
                  <a:lnTo>
                    <a:pt x="1072" y="48"/>
                  </a:lnTo>
                  <a:lnTo>
                    <a:pt x="1074" y="49"/>
                  </a:lnTo>
                  <a:lnTo>
                    <a:pt x="1075" y="49"/>
                  </a:lnTo>
                  <a:lnTo>
                    <a:pt x="1077" y="48"/>
                  </a:lnTo>
                  <a:lnTo>
                    <a:pt x="1077" y="46"/>
                  </a:lnTo>
                  <a:lnTo>
                    <a:pt x="1074" y="46"/>
                  </a:lnTo>
                  <a:lnTo>
                    <a:pt x="1074" y="45"/>
                  </a:lnTo>
                  <a:lnTo>
                    <a:pt x="1072" y="45"/>
                  </a:lnTo>
                  <a:moveTo>
                    <a:pt x="976" y="46"/>
                  </a:moveTo>
                  <a:lnTo>
                    <a:pt x="976" y="48"/>
                  </a:lnTo>
                  <a:lnTo>
                    <a:pt x="978" y="48"/>
                  </a:lnTo>
                  <a:lnTo>
                    <a:pt x="979" y="48"/>
                  </a:lnTo>
                  <a:lnTo>
                    <a:pt x="981" y="48"/>
                  </a:lnTo>
                  <a:lnTo>
                    <a:pt x="983" y="46"/>
                  </a:lnTo>
                  <a:lnTo>
                    <a:pt x="984" y="48"/>
                  </a:lnTo>
                  <a:lnTo>
                    <a:pt x="984" y="46"/>
                  </a:lnTo>
                  <a:lnTo>
                    <a:pt x="986" y="46"/>
                  </a:lnTo>
                  <a:lnTo>
                    <a:pt x="987" y="46"/>
                  </a:lnTo>
                  <a:lnTo>
                    <a:pt x="987" y="45"/>
                  </a:lnTo>
                  <a:lnTo>
                    <a:pt x="986" y="45"/>
                  </a:lnTo>
                  <a:lnTo>
                    <a:pt x="986" y="43"/>
                  </a:lnTo>
                  <a:lnTo>
                    <a:pt x="987" y="43"/>
                  </a:lnTo>
                  <a:lnTo>
                    <a:pt x="987" y="45"/>
                  </a:lnTo>
                  <a:lnTo>
                    <a:pt x="989" y="45"/>
                  </a:lnTo>
                  <a:lnTo>
                    <a:pt x="989" y="43"/>
                  </a:lnTo>
                  <a:lnTo>
                    <a:pt x="989" y="43"/>
                  </a:lnTo>
                  <a:lnTo>
                    <a:pt x="989" y="42"/>
                  </a:lnTo>
                  <a:lnTo>
                    <a:pt x="989" y="42"/>
                  </a:lnTo>
                  <a:lnTo>
                    <a:pt x="987" y="42"/>
                  </a:lnTo>
                  <a:lnTo>
                    <a:pt x="986" y="42"/>
                  </a:lnTo>
                  <a:lnTo>
                    <a:pt x="984" y="42"/>
                  </a:lnTo>
                  <a:lnTo>
                    <a:pt x="983" y="42"/>
                  </a:lnTo>
                  <a:lnTo>
                    <a:pt x="981" y="42"/>
                  </a:lnTo>
                  <a:lnTo>
                    <a:pt x="979" y="42"/>
                  </a:lnTo>
                  <a:lnTo>
                    <a:pt x="978" y="42"/>
                  </a:lnTo>
                  <a:lnTo>
                    <a:pt x="976" y="43"/>
                  </a:lnTo>
                  <a:lnTo>
                    <a:pt x="975" y="43"/>
                  </a:lnTo>
                  <a:lnTo>
                    <a:pt x="973" y="43"/>
                  </a:lnTo>
                  <a:lnTo>
                    <a:pt x="973" y="45"/>
                  </a:lnTo>
                  <a:lnTo>
                    <a:pt x="973" y="46"/>
                  </a:lnTo>
                  <a:lnTo>
                    <a:pt x="975" y="46"/>
                  </a:lnTo>
                  <a:lnTo>
                    <a:pt x="976" y="46"/>
                  </a:lnTo>
                  <a:moveTo>
                    <a:pt x="1049" y="45"/>
                  </a:moveTo>
                  <a:lnTo>
                    <a:pt x="1048" y="45"/>
                  </a:lnTo>
                  <a:lnTo>
                    <a:pt x="1048" y="46"/>
                  </a:lnTo>
                  <a:lnTo>
                    <a:pt x="1049" y="46"/>
                  </a:lnTo>
                  <a:lnTo>
                    <a:pt x="1051" y="46"/>
                  </a:lnTo>
                  <a:lnTo>
                    <a:pt x="1054" y="46"/>
                  </a:lnTo>
                  <a:lnTo>
                    <a:pt x="1055" y="46"/>
                  </a:lnTo>
                  <a:lnTo>
                    <a:pt x="1057" y="46"/>
                  </a:lnTo>
                  <a:lnTo>
                    <a:pt x="1058" y="46"/>
                  </a:lnTo>
                  <a:lnTo>
                    <a:pt x="1060" y="46"/>
                  </a:lnTo>
                  <a:lnTo>
                    <a:pt x="1061" y="46"/>
                  </a:lnTo>
                  <a:lnTo>
                    <a:pt x="1061" y="45"/>
                  </a:lnTo>
                  <a:lnTo>
                    <a:pt x="1060" y="45"/>
                  </a:lnTo>
                  <a:lnTo>
                    <a:pt x="1060" y="43"/>
                  </a:lnTo>
                  <a:lnTo>
                    <a:pt x="1058" y="45"/>
                  </a:lnTo>
                  <a:lnTo>
                    <a:pt x="1057" y="45"/>
                  </a:lnTo>
                  <a:lnTo>
                    <a:pt x="1055" y="43"/>
                  </a:lnTo>
                  <a:lnTo>
                    <a:pt x="1054" y="43"/>
                  </a:lnTo>
                  <a:lnTo>
                    <a:pt x="1054" y="45"/>
                  </a:lnTo>
                  <a:lnTo>
                    <a:pt x="1052" y="45"/>
                  </a:lnTo>
                  <a:lnTo>
                    <a:pt x="1052" y="43"/>
                  </a:lnTo>
                  <a:lnTo>
                    <a:pt x="1051" y="43"/>
                  </a:lnTo>
                  <a:lnTo>
                    <a:pt x="1051" y="45"/>
                  </a:lnTo>
                  <a:lnTo>
                    <a:pt x="1049" y="45"/>
                  </a:lnTo>
                  <a:moveTo>
                    <a:pt x="969" y="43"/>
                  </a:moveTo>
                  <a:lnTo>
                    <a:pt x="969" y="45"/>
                  </a:lnTo>
                  <a:lnTo>
                    <a:pt x="970" y="45"/>
                  </a:lnTo>
                  <a:lnTo>
                    <a:pt x="972" y="45"/>
                  </a:lnTo>
                  <a:lnTo>
                    <a:pt x="972" y="43"/>
                  </a:lnTo>
                  <a:lnTo>
                    <a:pt x="970" y="42"/>
                  </a:lnTo>
                  <a:lnTo>
                    <a:pt x="969" y="42"/>
                  </a:lnTo>
                  <a:lnTo>
                    <a:pt x="967" y="42"/>
                  </a:lnTo>
                  <a:lnTo>
                    <a:pt x="966" y="42"/>
                  </a:lnTo>
                  <a:lnTo>
                    <a:pt x="967" y="43"/>
                  </a:lnTo>
                  <a:lnTo>
                    <a:pt x="969" y="43"/>
                  </a:lnTo>
                  <a:moveTo>
                    <a:pt x="3014" y="35"/>
                  </a:moveTo>
                  <a:lnTo>
                    <a:pt x="3014" y="37"/>
                  </a:lnTo>
                  <a:lnTo>
                    <a:pt x="3015" y="37"/>
                  </a:lnTo>
                  <a:lnTo>
                    <a:pt x="3015" y="37"/>
                  </a:lnTo>
                  <a:lnTo>
                    <a:pt x="3017" y="37"/>
                  </a:lnTo>
                  <a:lnTo>
                    <a:pt x="3017" y="38"/>
                  </a:lnTo>
                  <a:lnTo>
                    <a:pt x="3019" y="38"/>
                  </a:lnTo>
                  <a:lnTo>
                    <a:pt x="3020" y="38"/>
                  </a:lnTo>
                  <a:lnTo>
                    <a:pt x="3020" y="40"/>
                  </a:lnTo>
                  <a:lnTo>
                    <a:pt x="3022" y="42"/>
                  </a:lnTo>
                  <a:lnTo>
                    <a:pt x="3023" y="42"/>
                  </a:lnTo>
                  <a:lnTo>
                    <a:pt x="3025" y="43"/>
                  </a:lnTo>
                  <a:lnTo>
                    <a:pt x="3026" y="42"/>
                  </a:lnTo>
                  <a:lnTo>
                    <a:pt x="3028" y="42"/>
                  </a:lnTo>
                  <a:lnTo>
                    <a:pt x="3028" y="40"/>
                  </a:lnTo>
                  <a:lnTo>
                    <a:pt x="3029" y="40"/>
                  </a:lnTo>
                  <a:lnTo>
                    <a:pt x="3031" y="40"/>
                  </a:lnTo>
                  <a:lnTo>
                    <a:pt x="3032" y="40"/>
                  </a:lnTo>
                  <a:lnTo>
                    <a:pt x="3032" y="40"/>
                  </a:lnTo>
                  <a:lnTo>
                    <a:pt x="3034" y="40"/>
                  </a:lnTo>
                  <a:lnTo>
                    <a:pt x="3036" y="40"/>
                  </a:lnTo>
                  <a:lnTo>
                    <a:pt x="3037" y="40"/>
                  </a:lnTo>
                  <a:lnTo>
                    <a:pt x="3037" y="38"/>
                  </a:lnTo>
                  <a:lnTo>
                    <a:pt x="3039" y="38"/>
                  </a:lnTo>
                  <a:lnTo>
                    <a:pt x="3039" y="37"/>
                  </a:lnTo>
                  <a:lnTo>
                    <a:pt x="3037" y="37"/>
                  </a:lnTo>
                  <a:lnTo>
                    <a:pt x="3036" y="37"/>
                  </a:lnTo>
                  <a:lnTo>
                    <a:pt x="3034" y="37"/>
                  </a:lnTo>
                  <a:lnTo>
                    <a:pt x="3034" y="37"/>
                  </a:lnTo>
                  <a:lnTo>
                    <a:pt x="3032" y="37"/>
                  </a:lnTo>
                  <a:lnTo>
                    <a:pt x="3032" y="37"/>
                  </a:lnTo>
                  <a:lnTo>
                    <a:pt x="3031" y="37"/>
                  </a:lnTo>
                  <a:lnTo>
                    <a:pt x="3029" y="37"/>
                  </a:lnTo>
                  <a:lnTo>
                    <a:pt x="3029" y="35"/>
                  </a:lnTo>
                  <a:lnTo>
                    <a:pt x="3028" y="35"/>
                  </a:lnTo>
                  <a:lnTo>
                    <a:pt x="3026" y="35"/>
                  </a:lnTo>
                  <a:lnTo>
                    <a:pt x="3025" y="35"/>
                  </a:lnTo>
                  <a:lnTo>
                    <a:pt x="3023" y="35"/>
                  </a:lnTo>
                  <a:lnTo>
                    <a:pt x="3023" y="34"/>
                  </a:lnTo>
                  <a:lnTo>
                    <a:pt x="3022" y="34"/>
                  </a:lnTo>
                  <a:lnTo>
                    <a:pt x="3020" y="34"/>
                  </a:lnTo>
                  <a:lnTo>
                    <a:pt x="3020" y="35"/>
                  </a:lnTo>
                  <a:lnTo>
                    <a:pt x="3022" y="35"/>
                  </a:lnTo>
                  <a:lnTo>
                    <a:pt x="3022" y="37"/>
                  </a:lnTo>
                  <a:lnTo>
                    <a:pt x="3020" y="35"/>
                  </a:lnTo>
                  <a:lnTo>
                    <a:pt x="3019" y="35"/>
                  </a:lnTo>
                  <a:lnTo>
                    <a:pt x="3019" y="34"/>
                  </a:lnTo>
                  <a:lnTo>
                    <a:pt x="3017" y="34"/>
                  </a:lnTo>
                  <a:lnTo>
                    <a:pt x="3015" y="34"/>
                  </a:lnTo>
                  <a:lnTo>
                    <a:pt x="3015" y="32"/>
                  </a:lnTo>
                  <a:lnTo>
                    <a:pt x="3014" y="32"/>
                  </a:lnTo>
                  <a:lnTo>
                    <a:pt x="3012" y="32"/>
                  </a:lnTo>
                  <a:lnTo>
                    <a:pt x="3011" y="32"/>
                  </a:lnTo>
                  <a:lnTo>
                    <a:pt x="3011" y="34"/>
                  </a:lnTo>
                  <a:lnTo>
                    <a:pt x="3011" y="35"/>
                  </a:lnTo>
                  <a:lnTo>
                    <a:pt x="3012" y="35"/>
                  </a:lnTo>
                  <a:lnTo>
                    <a:pt x="3014" y="35"/>
                  </a:lnTo>
                  <a:moveTo>
                    <a:pt x="1040" y="40"/>
                  </a:moveTo>
                  <a:lnTo>
                    <a:pt x="1041" y="40"/>
                  </a:lnTo>
                  <a:lnTo>
                    <a:pt x="1043" y="40"/>
                  </a:lnTo>
                  <a:lnTo>
                    <a:pt x="1044" y="40"/>
                  </a:lnTo>
                  <a:lnTo>
                    <a:pt x="1044" y="42"/>
                  </a:lnTo>
                  <a:lnTo>
                    <a:pt x="1043" y="42"/>
                  </a:lnTo>
                  <a:lnTo>
                    <a:pt x="1043" y="43"/>
                  </a:lnTo>
                  <a:lnTo>
                    <a:pt x="1044" y="43"/>
                  </a:lnTo>
                  <a:lnTo>
                    <a:pt x="1046" y="43"/>
                  </a:lnTo>
                  <a:lnTo>
                    <a:pt x="1048" y="43"/>
                  </a:lnTo>
                  <a:lnTo>
                    <a:pt x="1049" y="43"/>
                  </a:lnTo>
                  <a:lnTo>
                    <a:pt x="1051" y="43"/>
                  </a:lnTo>
                  <a:lnTo>
                    <a:pt x="1052" y="42"/>
                  </a:lnTo>
                  <a:lnTo>
                    <a:pt x="1054" y="42"/>
                  </a:lnTo>
                  <a:lnTo>
                    <a:pt x="1052" y="40"/>
                  </a:lnTo>
                  <a:lnTo>
                    <a:pt x="1051" y="40"/>
                  </a:lnTo>
                  <a:lnTo>
                    <a:pt x="1054" y="38"/>
                  </a:lnTo>
                  <a:lnTo>
                    <a:pt x="1052" y="38"/>
                  </a:lnTo>
                  <a:lnTo>
                    <a:pt x="1051" y="37"/>
                  </a:lnTo>
                  <a:lnTo>
                    <a:pt x="1049" y="37"/>
                  </a:lnTo>
                  <a:lnTo>
                    <a:pt x="1049" y="38"/>
                  </a:lnTo>
                  <a:lnTo>
                    <a:pt x="1048" y="37"/>
                  </a:lnTo>
                  <a:lnTo>
                    <a:pt x="1046" y="37"/>
                  </a:lnTo>
                  <a:lnTo>
                    <a:pt x="1046" y="37"/>
                  </a:lnTo>
                  <a:lnTo>
                    <a:pt x="1044" y="37"/>
                  </a:lnTo>
                  <a:lnTo>
                    <a:pt x="1044" y="37"/>
                  </a:lnTo>
                  <a:lnTo>
                    <a:pt x="1043" y="37"/>
                  </a:lnTo>
                  <a:lnTo>
                    <a:pt x="1041" y="37"/>
                  </a:lnTo>
                  <a:lnTo>
                    <a:pt x="1040" y="37"/>
                  </a:lnTo>
                  <a:lnTo>
                    <a:pt x="1038" y="37"/>
                  </a:lnTo>
                  <a:lnTo>
                    <a:pt x="1038" y="37"/>
                  </a:lnTo>
                  <a:lnTo>
                    <a:pt x="1038" y="38"/>
                  </a:lnTo>
                  <a:lnTo>
                    <a:pt x="1040" y="38"/>
                  </a:lnTo>
                  <a:lnTo>
                    <a:pt x="1040" y="40"/>
                  </a:lnTo>
                  <a:moveTo>
                    <a:pt x="981" y="40"/>
                  </a:moveTo>
                  <a:lnTo>
                    <a:pt x="983" y="40"/>
                  </a:lnTo>
                  <a:lnTo>
                    <a:pt x="984" y="40"/>
                  </a:lnTo>
                  <a:lnTo>
                    <a:pt x="984" y="38"/>
                  </a:lnTo>
                  <a:lnTo>
                    <a:pt x="986" y="38"/>
                  </a:lnTo>
                  <a:lnTo>
                    <a:pt x="986" y="40"/>
                  </a:lnTo>
                  <a:lnTo>
                    <a:pt x="987" y="40"/>
                  </a:lnTo>
                  <a:lnTo>
                    <a:pt x="989" y="40"/>
                  </a:lnTo>
                  <a:lnTo>
                    <a:pt x="989" y="38"/>
                  </a:lnTo>
                  <a:lnTo>
                    <a:pt x="989" y="40"/>
                  </a:lnTo>
                  <a:lnTo>
                    <a:pt x="990" y="40"/>
                  </a:lnTo>
                  <a:lnTo>
                    <a:pt x="992" y="38"/>
                  </a:lnTo>
                  <a:lnTo>
                    <a:pt x="992" y="37"/>
                  </a:lnTo>
                  <a:lnTo>
                    <a:pt x="990" y="37"/>
                  </a:lnTo>
                  <a:lnTo>
                    <a:pt x="989" y="37"/>
                  </a:lnTo>
                  <a:lnTo>
                    <a:pt x="989" y="37"/>
                  </a:lnTo>
                  <a:lnTo>
                    <a:pt x="989" y="37"/>
                  </a:lnTo>
                  <a:lnTo>
                    <a:pt x="987" y="37"/>
                  </a:lnTo>
                  <a:lnTo>
                    <a:pt x="986" y="37"/>
                  </a:lnTo>
                  <a:lnTo>
                    <a:pt x="986" y="37"/>
                  </a:lnTo>
                  <a:lnTo>
                    <a:pt x="984" y="37"/>
                  </a:lnTo>
                  <a:lnTo>
                    <a:pt x="983" y="37"/>
                  </a:lnTo>
                  <a:lnTo>
                    <a:pt x="981" y="37"/>
                  </a:lnTo>
                  <a:lnTo>
                    <a:pt x="979" y="37"/>
                  </a:lnTo>
                  <a:lnTo>
                    <a:pt x="979" y="38"/>
                  </a:lnTo>
                  <a:lnTo>
                    <a:pt x="981" y="38"/>
                  </a:lnTo>
                  <a:lnTo>
                    <a:pt x="981" y="40"/>
                  </a:lnTo>
                  <a:moveTo>
                    <a:pt x="2661" y="29"/>
                  </a:moveTo>
                  <a:lnTo>
                    <a:pt x="2661" y="29"/>
                  </a:lnTo>
                  <a:lnTo>
                    <a:pt x="2661" y="28"/>
                  </a:lnTo>
                  <a:lnTo>
                    <a:pt x="2661" y="28"/>
                  </a:lnTo>
                  <a:lnTo>
                    <a:pt x="2660" y="28"/>
                  </a:lnTo>
                  <a:lnTo>
                    <a:pt x="2658" y="29"/>
                  </a:lnTo>
                  <a:lnTo>
                    <a:pt x="2660" y="29"/>
                  </a:lnTo>
                  <a:lnTo>
                    <a:pt x="2661" y="29"/>
                  </a:lnTo>
                  <a:moveTo>
                    <a:pt x="2650" y="37"/>
                  </a:moveTo>
                  <a:lnTo>
                    <a:pt x="2649" y="37"/>
                  </a:lnTo>
                  <a:lnTo>
                    <a:pt x="2649" y="37"/>
                  </a:lnTo>
                  <a:lnTo>
                    <a:pt x="2650" y="37"/>
                  </a:lnTo>
                  <a:lnTo>
                    <a:pt x="2649" y="35"/>
                  </a:lnTo>
                  <a:lnTo>
                    <a:pt x="2650" y="35"/>
                  </a:lnTo>
                  <a:lnTo>
                    <a:pt x="2650" y="34"/>
                  </a:lnTo>
                  <a:lnTo>
                    <a:pt x="2652" y="34"/>
                  </a:lnTo>
                  <a:lnTo>
                    <a:pt x="2652" y="32"/>
                  </a:lnTo>
                  <a:lnTo>
                    <a:pt x="2650" y="32"/>
                  </a:lnTo>
                  <a:lnTo>
                    <a:pt x="2650" y="34"/>
                  </a:lnTo>
                  <a:lnTo>
                    <a:pt x="2649" y="34"/>
                  </a:lnTo>
                  <a:lnTo>
                    <a:pt x="2649" y="32"/>
                  </a:lnTo>
                  <a:lnTo>
                    <a:pt x="2649" y="31"/>
                  </a:lnTo>
                  <a:lnTo>
                    <a:pt x="2650" y="29"/>
                  </a:lnTo>
                  <a:lnTo>
                    <a:pt x="2652" y="31"/>
                  </a:lnTo>
                  <a:lnTo>
                    <a:pt x="2652" y="29"/>
                  </a:lnTo>
                  <a:lnTo>
                    <a:pt x="2653" y="29"/>
                  </a:lnTo>
                  <a:lnTo>
                    <a:pt x="2653" y="28"/>
                  </a:lnTo>
                  <a:lnTo>
                    <a:pt x="2655" y="28"/>
                  </a:lnTo>
                  <a:lnTo>
                    <a:pt x="2656" y="28"/>
                  </a:lnTo>
                  <a:lnTo>
                    <a:pt x="2656" y="29"/>
                  </a:lnTo>
                  <a:lnTo>
                    <a:pt x="2658" y="29"/>
                  </a:lnTo>
                  <a:lnTo>
                    <a:pt x="2656" y="31"/>
                  </a:lnTo>
                  <a:lnTo>
                    <a:pt x="2658" y="31"/>
                  </a:lnTo>
                  <a:lnTo>
                    <a:pt x="2660" y="31"/>
                  </a:lnTo>
                  <a:lnTo>
                    <a:pt x="2660" y="32"/>
                  </a:lnTo>
                  <a:lnTo>
                    <a:pt x="2661" y="32"/>
                  </a:lnTo>
                  <a:lnTo>
                    <a:pt x="2661" y="31"/>
                  </a:lnTo>
                  <a:lnTo>
                    <a:pt x="2661" y="31"/>
                  </a:lnTo>
                  <a:lnTo>
                    <a:pt x="2661" y="29"/>
                  </a:lnTo>
                  <a:lnTo>
                    <a:pt x="2663" y="29"/>
                  </a:lnTo>
                  <a:lnTo>
                    <a:pt x="2664" y="29"/>
                  </a:lnTo>
                  <a:lnTo>
                    <a:pt x="2666" y="29"/>
                  </a:lnTo>
                  <a:lnTo>
                    <a:pt x="2666" y="31"/>
                  </a:lnTo>
                  <a:lnTo>
                    <a:pt x="2666" y="32"/>
                  </a:lnTo>
                  <a:lnTo>
                    <a:pt x="2666" y="34"/>
                  </a:lnTo>
                  <a:lnTo>
                    <a:pt x="2667" y="34"/>
                  </a:lnTo>
                  <a:lnTo>
                    <a:pt x="2667" y="32"/>
                  </a:lnTo>
                  <a:lnTo>
                    <a:pt x="2667" y="31"/>
                  </a:lnTo>
                  <a:lnTo>
                    <a:pt x="2667" y="29"/>
                  </a:lnTo>
                  <a:lnTo>
                    <a:pt x="2667" y="28"/>
                  </a:lnTo>
                  <a:lnTo>
                    <a:pt x="2669" y="28"/>
                  </a:lnTo>
                  <a:lnTo>
                    <a:pt x="2670" y="28"/>
                  </a:lnTo>
                  <a:lnTo>
                    <a:pt x="2670" y="26"/>
                  </a:lnTo>
                  <a:lnTo>
                    <a:pt x="2672" y="26"/>
                  </a:lnTo>
                  <a:lnTo>
                    <a:pt x="2672" y="28"/>
                  </a:lnTo>
                  <a:lnTo>
                    <a:pt x="2674" y="28"/>
                  </a:lnTo>
                  <a:lnTo>
                    <a:pt x="2675" y="28"/>
                  </a:lnTo>
                  <a:lnTo>
                    <a:pt x="2677" y="28"/>
                  </a:lnTo>
                  <a:lnTo>
                    <a:pt x="2677" y="29"/>
                  </a:lnTo>
                  <a:lnTo>
                    <a:pt x="2677" y="31"/>
                  </a:lnTo>
                  <a:lnTo>
                    <a:pt x="2675" y="31"/>
                  </a:lnTo>
                  <a:lnTo>
                    <a:pt x="2675" y="32"/>
                  </a:lnTo>
                  <a:lnTo>
                    <a:pt x="2677" y="32"/>
                  </a:lnTo>
                  <a:lnTo>
                    <a:pt x="2677" y="31"/>
                  </a:lnTo>
                  <a:lnTo>
                    <a:pt x="2678" y="31"/>
                  </a:lnTo>
                  <a:lnTo>
                    <a:pt x="2680" y="31"/>
                  </a:lnTo>
                  <a:lnTo>
                    <a:pt x="2680" y="32"/>
                  </a:lnTo>
                  <a:lnTo>
                    <a:pt x="2678" y="32"/>
                  </a:lnTo>
                  <a:lnTo>
                    <a:pt x="2678" y="34"/>
                  </a:lnTo>
                  <a:lnTo>
                    <a:pt x="2680" y="32"/>
                  </a:lnTo>
                  <a:lnTo>
                    <a:pt x="2680" y="34"/>
                  </a:lnTo>
                  <a:lnTo>
                    <a:pt x="2681" y="34"/>
                  </a:lnTo>
                  <a:lnTo>
                    <a:pt x="2683" y="34"/>
                  </a:lnTo>
                  <a:lnTo>
                    <a:pt x="2683" y="35"/>
                  </a:lnTo>
                  <a:lnTo>
                    <a:pt x="2684" y="35"/>
                  </a:lnTo>
                  <a:lnTo>
                    <a:pt x="2684" y="34"/>
                  </a:lnTo>
                  <a:lnTo>
                    <a:pt x="2686" y="34"/>
                  </a:lnTo>
                  <a:lnTo>
                    <a:pt x="2687" y="34"/>
                  </a:lnTo>
                  <a:lnTo>
                    <a:pt x="2687" y="35"/>
                  </a:lnTo>
                  <a:lnTo>
                    <a:pt x="2689" y="37"/>
                  </a:lnTo>
                  <a:lnTo>
                    <a:pt x="2689" y="37"/>
                  </a:lnTo>
                  <a:lnTo>
                    <a:pt x="2691" y="37"/>
                  </a:lnTo>
                  <a:lnTo>
                    <a:pt x="2692" y="37"/>
                  </a:lnTo>
                  <a:lnTo>
                    <a:pt x="2692" y="38"/>
                  </a:lnTo>
                  <a:lnTo>
                    <a:pt x="2692" y="40"/>
                  </a:lnTo>
                  <a:lnTo>
                    <a:pt x="2695" y="40"/>
                  </a:lnTo>
                  <a:lnTo>
                    <a:pt x="2697" y="40"/>
                  </a:lnTo>
                  <a:lnTo>
                    <a:pt x="2697" y="42"/>
                  </a:lnTo>
                  <a:lnTo>
                    <a:pt x="2695" y="42"/>
                  </a:lnTo>
                  <a:lnTo>
                    <a:pt x="2695" y="43"/>
                  </a:lnTo>
                  <a:lnTo>
                    <a:pt x="2697" y="43"/>
                  </a:lnTo>
                  <a:lnTo>
                    <a:pt x="2698" y="43"/>
                  </a:lnTo>
                  <a:lnTo>
                    <a:pt x="2698" y="43"/>
                  </a:lnTo>
                  <a:lnTo>
                    <a:pt x="2698" y="45"/>
                  </a:lnTo>
                  <a:lnTo>
                    <a:pt x="2698" y="45"/>
                  </a:lnTo>
                  <a:lnTo>
                    <a:pt x="2698" y="46"/>
                  </a:lnTo>
                  <a:lnTo>
                    <a:pt x="2697" y="46"/>
                  </a:lnTo>
                  <a:lnTo>
                    <a:pt x="2695" y="46"/>
                  </a:lnTo>
                  <a:lnTo>
                    <a:pt x="2695" y="48"/>
                  </a:lnTo>
                  <a:lnTo>
                    <a:pt x="2694" y="48"/>
                  </a:lnTo>
                  <a:lnTo>
                    <a:pt x="2692" y="48"/>
                  </a:lnTo>
                  <a:lnTo>
                    <a:pt x="2692" y="49"/>
                  </a:lnTo>
                  <a:lnTo>
                    <a:pt x="2691" y="48"/>
                  </a:lnTo>
                  <a:lnTo>
                    <a:pt x="2691" y="46"/>
                  </a:lnTo>
                  <a:lnTo>
                    <a:pt x="2687" y="46"/>
                  </a:lnTo>
                  <a:lnTo>
                    <a:pt x="2686" y="46"/>
                  </a:lnTo>
                  <a:lnTo>
                    <a:pt x="2684" y="46"/>
                  </a:lnTo>
                  <a:lnTo>
                    <a:pt x="2686" y="45"/>
                  </a:lnTo>
                  <a:lnTo>
                    <a:pt x="2687" y="43"/>
                  </a:lnTo>
                  <a:lnTo>
                    <a:pt x="2687" y="42"/>
                  </a:lnTo>
                  <a:lnTo>
                    <a:pt x="2686" y="42"/>
                  </a:lnTo>
                  <a:lnTo>
                    <a:pt x="2687" y="40"/>
                  </a:lnTo>
                  <a:lnTo>
                    <a:pt x="2686" y="40"/>
                  </a:lnTo>
                  <a:lnTo>
                    <a:pt x="2684" y="40"/>
                  </a:lnTo>
                  <a:lnTo>
                    <a:pt x="2684" y="38"/>
                  </a:lnTo>
                  <a:lnTo>
                    <a:pt x="2683" y="38"/>
                  </a:lnTo>
                  <a:lnTo>
                    <a:pt x="2684" y="37"/>
                  </a:lnTo>
                  <a:lnTo>
                    <a:pt x="2683" y="37"/>
                  </a:lnTo>
                  <a:lnTo>
                    <a:pt x="2681" y="37"/>
                  </a:lnTo>
                  <a:lnTo>
                    <a:pt x="2680" y="38"/>
                  </a:lnTo>
                  <a:lnTo>
                    <a:pt x="2678" y="38"/>
                  </a:lnTo>
                  <a:lnTo>
                    <a:pt x="2677" y="38"/>
                  </a:lnTo>
                  <a:lnTo>
                    <a:pt x="2677" y="40"/>
                  </a:lnTo>
                  <a:lnTo>
                    <a:pt x="2677" y="42"/>
                  </a:lnTo>
                  <a:lnTo>
                    <a:pt x="2675" y="42"/>
                  </a:lnTo>
                  <a:lnTo>
                    <a:pt x="2674" y="42"/>
                  </a:lnTo>
                  <a:lnTo>
                    <a:pt x="2674" y="43"/>
                  </a:lnTo>
                  <a:lnTo>
                    <a:pt x="2674" y="45"/>
                  </a:lnTo>
                  <a:lnTo>
                    <a:pt x="2672" y="45"/>
                  </a:lnTo>
                  <a:lnTo>
                    <a:pt x="2672" y="46"/>
                  </a:lnTo>
                  <a:lnTo>
                    <a:pt x="2670" y="46"/>
                  </a:lnTo>
                  <a:lnTo>
                    <a:pt x="2669" y="46"/>
                  </a:lnTo>
                  <a:lnTo>
                    <a:pt x="2669" y="48"/>
                  </a:lnTo>
                  <a:lnTo>
                    <a:pt x="2667" y="48"/>
                  </a:lnTo>
                  <a:lnTo>
                    <a:pt x="2667" y="49"/>
                  </a:lnTo>
                  <a:lnTo>
                    <a:pt x="2666" y="49"/>
                  </a:lnTo>
                  <a:lnTo>
                    <a:pt x="2666" y="51"/>
                  </a:lnTo>
                  <a:lnTo>
                    <a:pt x="2664" y="52"/>
                  </a:lnTo>
                  <a:lnTo>
                    <a:pt x="2664" y="54"/>
                  </a:lnTo>
                  <a:lnTo>
                    <a:pt x="2663" y="54"/>
                  </a:lnTo>
                  <a:lnTo>
                    <a:pt x="2661" y="54"/>
                  </a:lnTo>
                  <a:lnTo>
                    <a:pt x="2661" y="54"/>
                  </a:lnTo>
                  <a:lnTo>
                    <a:pt x="2661" y="52"/>
                  </a:lnTo>
                  <a:lnTo>
                    <a:pt x="2660" y="52"/>
                  </a:lnTo>
                  <a:lnTo>
                    <a:pt x="2658" y="52"/>
                  </a:lnTo>
                  <a:lnTo>
                    <a:pt x="2658" y="51"/>
                  </a:lnTo>
                  <a:lnTo>
                    <a:pt x="2658" y="49"/>
                  </a:lnTo>
                  <a:lnTo>
                    <a:pt x="2656" y="49"/>
                  </a:lnTo>
                  <a:lnTo>
                    <a:pt x="2655" y="49"/>
                  </a:lnTo>
                  <a:lnTo>
                    <a:pt x="2653" y="49"/>
                  </a:lnTo>
                  <a:lnTo>
                    <a:pt x="2653" y="48"/>
                  </a:lnTo>
                  <a:lnTo>
                    <a:pt x="2653" y="46"/>
                  </a:lnTo>
                  <a:lnTo>
                    <a:pt x="2655" y="46"/>
                  </a:lnTo>
                  <a:lnTo>
                    <a:pt x="2656" y="46"/>
                  </a:lnTo>
                  <a:lnTo>
                    <a:pt x="2658" y="46"/>
                  </a:lnTo>
                  <a:lnTo>
                    <a:pt x="2660" y="46"/>
                  </a:lnTo>
                  <a:lnTo>
                    <a:pt x="2661" y="46"/>
                  </a:lnTo>
                  <a:lnTo>
                    <a:pt x="2661" y="46"/>
                  </a:lnTo>
                  <a:lnTo>
                    <a:pt x="2661" y="45"/>
                  </a:lnTo>
                  <a:lnTo>
                    <a:pt x="2661" y="45"/>
                  </a:lnTo>
                  <a:lnTo>
                    <a:pt x="2663" y="45"/>
                  </a:lnTo>
                  <a:lnTo>
                    <a:pt x="2664" y="43"/>
                  </a:lnTo>
                  <a:lnTo>
                    <a:pt x="2661" y="43"/>
                  </a:lnTo>
                  <a:lnTo>
                    <a:pt x="2661" y="43"/>
                  </a:lnTo>
                  <a:lnTo>
                    <a:pt x="2660" y="43"/>
                  </a:lnTo>
                  <a:lnTo>
                    <a:pt x="2658" y="43"/>
                  </a:lnTo>
                  <a:lnTo>
                    <a:pt x="2656" y="43"/>
                  </a:lnTo>
                  <a:lnTo>
                    <a:pt x="2658" y="45"/>
                  </a:lnTo>
                  <a:lnTo>
                    <a:pt x="2656" y="45"/>
                  </a:lnTo>
                  <a:lnTo>
                    <a:pt x="2655" y="43"/>
                  </a:lnTo>
                  <a:lnTo>
                    <a:pt x="2655" y="45"/>
                  </a:lnTo>
                  <a:lnTo>
                    <a:pt x="2653" y="45"/>
                  </a:lnTo>
                  <a:lnTo>
                    <a:pt x="2653" y="43"/>
                  </a:lnTo>
                  <a:lnTo>
                    <a:pt x="2653" y="42"/>
                  </a:lnTo>
                  <a:lnTo>
                    <a:pt x="2655" y="42"/>
                  </a:lnTo>
                  <a:lnTo>
                    <a:pt x="2656" y="42"/>
                  </a:lnTo>
                  <a:lnTo>
                    <a:pt x="2658" y="42"/>
                  </a:lnTo>
                  <a:lnTo>
                    <a:pt x="2661" y="42"/>
                  </a:lnTo>
                  <a:lnTo>
                    <a:pt x="2661" y="40"/>
                  </a:lnTo>
                  <a:lnTo>
                    <a:pt x="2661" y="40"/>
                  </a:lnTo>
                  <a:lnTo>
                    <a:pt x="2663" y="40"/>
                  </a:lnTo>
                  <a:lnTo>
                    <a:pt x="2663" y="38"/>
                  </a:lnTo>
                  <a:lnTo>
                    <a:pt x="2661" y="38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1" y="37"/>
                  </a:lnTo>
                  <a:lnTo>
                    <a:pt x="2660" y="37"/>
                  </a:lnTo>
                  <a:lnTo>
                    <a:pt x="2660" y="38"/>
                  </a:lnTo>
                  <a:lnTo>
                    <a:pt x="2658" y="38"/>
                  </a:lnTo>
                  <a:lnTo>
                    <a:pt x="2658" y="40"/>
                  </a:lnTo>
                  <a:lnTo>
                    <a:pt x="2656" y="40"/>
                  </a:lnTo>
                  <a:lnTo>
                    <a:pt x="2655" y="40"/>
                  </a:lnTo>
                  <a:lnTo>
                    <a:pt x="2653" y="40"/>
                  </a:lnTo>
                  <a:lnTo>
                    <a:pt x="2652" y="40"/>
                  </a:lnTo>
                  <a:lnTo>
                    <a:pt x="2652" y="38"/>
                  </a:lnTo>
                  <a:lnTo>
                    <a:pt x="2650" y="38"/>
                  </a:lnTo>
                  <a:lnTo>
                    <a:pt x="2652" y="37"/>
                  </a:lnTo>
                  <a:lnTo>
                    <a:pt x="2650" y="37"/>
                  </a:lnTo>
                  <a:moveTo>
                    <a:pt x="2664" y="38"/>
                  </a:moveTo>
                  <a:lnTo>
                    <a:pt x="2666" y="38"/>
                  </a:lnTo>
                  <a:lnTo>
                    <a:pt x="2667" y="38"/>
                  </a:lnTo>
                  <a:lnTo>
                    <a:pt x="2667" y="37"/>
                  </a:lnTo>
                  <a:lnTo>
                    <a:pt x="2666" y="37"/>
                  </a:lnTo>
                  <a:lnTo>
                    <a:pt x="2664" y="37"/>
                  </a:lnTo>
                  <a:lnTo>
                    <a:pt x="2664" y="38"/>
                  </a:lnTo>
                  <a:moveTo>
                    <a:pt x="2647" y="38"/>
                  </a:moveTo>
                  <a:lnTo>
                    <a:pt x="2647" y="37"/>
                  </a:lnTo>
                  <a:lnTo>
                    <a:pt x="2646" y="37"/>
                  </a:lnTo>
                  <a:lnTo>
                    <a:pt x="2646" y="37"/>
                  </a:lnTo>
                  <a:lnTo>
                    <a:pt x="2646" y="35"/>
                  </a:lnTo>
                  <a:lnTo>
                    <a:pt x="2644" y="35"/>
                  </a:lnTo>
                  <a:lnTo>
                    <a:pt x="2644" y="37"/>
                  </a:lnTo>
                  <a:lnTo>
                    <a:pt x="2644" y="37"/>
                  </a:lnTo>
                  <a:lnTo>
                    <a:pt x="2644" y="38"/>
                  </a:lnTo>
                  <a:lnTo>
                    <a:pt x="2646" y="38"/>
                  </a:lnTo>
                  <a:lnTo>
                    <a:pt x="2647" y="38"/>
                  </a:lnTo>
                  <a:moveTo>
                    <a:pt x="1010" y="37"/>
                  </a:moveTo>
                  <a:lnTo>
                    <a:pt x="1012" y="37"/>
                  </a:lnTo>
                  <a:lnTo>
                    <a:pt x="1013" y="37"/>
                  </a:lnTo>
                  <a:lnTo>
                    <a:pt x="1013" y="35"/>
                  </a:lnTo>
                  <a:lnTo>
                    <a:pt x="1015" y="35"/>
                  </a:lnTo>
                  <a:lnTo>
                    <a:pt x="1017" y="35"/>
                  </a:lnTo>
                  <a:lnTo>
                    <a:pt x="1015" y="37"/>
                  </a:lnTo>
                  <a:lnTo>
                    <a:pt x="1017" y="37"/>
                  </a:lnTo>
                  <a:lnTo>
                    <a:pt x="1018" y="37"/>
                  </a:lnTo>
                  <a:lnTo>
                    <a:pt x="1015" y="37"/>
                  </a:lnTo>
                  <a:lnTo>
                    <a:pt x="1013" y="37"/>
                  </a:lnTo>
                  <a:lnTo>
                    <a:pt x="1012" y="37"/>
                  </a:lnTo>
                  <a:lnTo>
                    <a:pt x="1010" y="37"/>
                  </a:lnTo>
                  <a:lnTo>
                    <a:pt x="1010" y="38"/>
                  </a:lnTo>
                  <a:lnTo>
                    <a:pt x="1012" y="38"/>
                  </a:lnTo>
                  <a:lnTo>
                    <a:pt x="1012" y="40"/>
                  </a:lnTo>
                  <a:lnTo>
                    <a:pt x="1013" y="40"/>
                  </a:lnTo>
                  <a:lnTo>
                    <a:pt x="1015" y="40"/>
                  </a:lnTo>
                  <a:lnTo>
                    <a:pt x="1017" y="40"/>
                  </a:lnTo>
                  <a:lnTo>
                    <a:pt x="1017" y="38"/>
                  </a:lnTo>
                  <a:lnTo>
                    <a:pt x="1018" y="38"/>
                  </a:lnTo>
                  <a:lnTo>
                    <a:pt x="1020" y="38"/>
                  </a:lnTo>
                  <a:lnTo>
                    <a:pt x="1020" y="40"/>
                  </a:lnTo>
                  <a:lnTo>
                    <a:pt x="1021" y="40"/>
                  </a:lnTo>
                  <a:lnTo>
                    <a:pt x="1023" y="40"/>
                  </a:lnTo>
                  <a:lnTo>
                    <a:pt x="1024" y="40"/>
                  </a:lnTo>
                  <a:lnTo>
                    <a:pt x="1026" y="40"/>
                  </a:lnTo>
                  <a:lnTo>
                    <a:pt x="1026" y="40"/>
                  </a:lnTo>
                  <a:lnTo>
                    <a:pt x="1026" y="42"/>
                  </a:lnTo>
                  <a:lnTo>
                    <a:pt x="1027" y="42"/>
                  </a:lnTo>
                  <a:lnTo>
                    <a:pt x="1027" y="43"/>
                  </a:lnTo>
                  <a:lnTo>
                    <a:pt x="1029" y="43"/>
                  </a:lnTo>
                  <a:lnTo>
                    <a:pt x="1031" y="43"/>
                  </a:lnTo>
                  <a:lnTo>
                    <a:pt x="1032" y="43"/>
                  </a:lnTo>
                  <a:lnTo>
                    <a:pt x="1034" y="43"/>
                  </a:lnTo>
                  <a:lnTo>
                    <a:pt x="1035" y="43"/>
                  </a:lnTo>
                  <a:lnTo>
                    <a:pt x="1035" y="42"/>
                  </a:lnTo>
                  <a:lnTo>
                    <a:pt x="1034" y="40"/>
                  </a:lnTo>
                  <a:lnTo>
                    <a:pt x="1032" y="40"/>
                  </a:lnTo>
                  <a:lnTo>
                    <a:pt x="1032" y="38"/>
                  </a:lnTo>
                  <a:lnTo>
                    <a:pt x="1032" y="37"/>
                  </a:lnTo>
                  <a:lnTo>
                    <a:pt x="1031" y="37"/>
                  </a:lnTo>
                  <a:lnTo>
                    <a:pt x="1032" y="37"/>
                  </a:lnTo>
                  <a:lnTo>
                    <a:pt x="1031" y="37"/>
                  </a:lnTo>
                  <a:lnTo>
                    <a:pt x="1029" y="37"/>
                  </a:lnTo>
                  <a:lnTo>
                    <a:pt x="1027" y="37"/>
                  </a:lnTo>
                  <a:lnTo>
                    <a:pt x="1026" y="37"/>
                  </a:lnTo>
                  <a:lnTo>
                    <a:pt x="1026" y="35"/>
                  </a:lnTo>
                  <a:lnTo>
                    <a:pt x="1026" y="35"/>
                  </a:lnTo>
                  <a:lnTo>
                    <a:pt x="1026" y="34"/>
                  </a:lnTo>
                  <a:lnTo>
                    <a:pt x="1024" y="34"/>
                  </a:lnTo>
                  <a:lnTo>
                    <a:pt x="1023" y="35"/>
                  </a:lnTo>
                  <a:lnTo>
                    <a:pt x="1021" y="35"/>
                  </a:lnTo>
                  <a:lnTo>
                    <a:pt x="1021" y="34"/>
                  </a:lnTo>
                  <a:lnTo>
                    <a:pt x="1020" y="34"/>
                  </a:lnTo>
                  <a:lnTo>
                    <a:pt x="1020" y="32"/>
                  </a:lnTo>
                  <a:lnTo>
                    <a:pt x="1018" y="32"/>
                  </a:lnTo>
                  <a:lnTo>
                    <a:pt x="1017" y="32"/>
                  </a:lnTo>
                  <a:lnTo>
                    <a:pt x="1015" y="32"/>
                  </a:lnTo>
                  <a:lnTo>
                    <a:pt x="1013" y="32"/>
                  </a:lnTo>
                  <a:lnTo>
                    <a:pt x="1010" y="32"/>
                  </a:lnTo>
                  <a:lnTo>
                    <a:pt x="1009" y="34"/>
                  </a:lnTo>
                  <a:lnTo>
                    <a:pt x="1009" y="35"/>
                  </a:lnTo>
                  <a:lnTo>
                    <a:pt x="1012" y="35"/>
                  </a:lnTo>
                  <a:lnTo>
                    <a:pt x="1010" y="37"/>
                  </a:lnTo>
                  <a:moveTo>
                    <a:pt x="2698" y="23"/>
                  </a:moveTo>
                  <a:lnTo>
                    <a:pt x="2698" y="23"/>
                  </a:lnTo>
                  <a:lnTo>
                    <a:pt x="2698" y="25"/>
                  </a:lnTo>
                  <a:lnTo>
                    <a:pt x="2698" y="25"/>
                  </a:lnTo>
                  <a:lnTo>
                    <a:pt x="2698" y="23"/>
                  </a:lnTo>
                  <a:moveTo>
                    <a:pt x="2681" y="29"/>
                  </a:moveTo>
                  <a:lnTo>
                    <a:pt x="2680" y="29"/>
                  </a:lnTo>
                  <a:lnTo>
                    <a:pt x="2680" y="28"/>
                  </a:lnTo>
                  <a:lnTo>
                    <a:pt x="2681" y="28"/>
                  </a:lnTo>
                  <a:lnTo>
                    <a:pt x="2681" y="26"/>
                  </a:lnTo>
                  <a:lnTo>
                    <a:pt x="2683" y="26"/>
                  </a:lnTo>
                  <a:lnTo>
                    <a:pt x="2683" y="25"/>
                  </a:lnTo>
                  <a:lnTo>
                    <a:pt x="2684" y="25"/>
                  </a:lnTo>
                  <a:lnTo>
                    <a:pt x="2684" y="23"/>
                  </a:lnTo>
                  <a:lnTo>
                    <a:pt x="2686" y="23"/>
                  </a:lnTo>
                  <a:lnTo>
                    <a:pt x="2687" y="23"/>
                  </a:lnTo>
                  <a:lnTo>
                    <a:pt x="2689" y="23"/>
                  </a:lnTo>
                  <a:lnTo>
                    <a:pt x="2689" y="25"/>
                  </a:lnTo>
                  <a:lnTo>
                    <a:pt x="2691" y="25"/>
                  </a:lnTo>
                  <a:lnTo>
                    <a:pt x="2692" y="25"/>
                  </a:lnTo>
                  <a:lnTo>
                    <a:pt x="2694" y="25"/>
                  </a:lnTo>
                  <a:lnTo>
                    <a:pt x="2694" y="26"/>
                  </a:lnTo>
                  <a:lnTo>
                    <a:pt x="2695" y="26"/>
                  </a:lnTo>
                  <a:lnTo>
                    <a:pt x="2697" y="26"/>
                  </a:lnTo>
                  <a:lnTo>
                    <a:pt x="2697" y="25"/>
                  </a:lnTo>
                  <a:lnTo>
                    <a:pt x="2698" y="25"/>
                  </a:lnTo>
                  <a:lnTo>
                    <a:pt x="2698" y="26"/>
                  </a:lnTo>
                  <a:lnTo>
                    <a:pt x="2698" y="26"/>
                  </a:lnTo>
                  <a:lnTo>
                    <a:pt x="2700" y="26"/>
                  </a:lnTo>
                  <a:lnTo>
                    <a:pt x="2700" y="25"/>
                  </a:lnTo>
                  <a:lnTo>
                    <a:pt x="2701" y="25"/>
                  </a:lnTo>
                  <a:lnTo>
                    <a:pt x="2701" y="23"/>
                  </a:lnTo>
                  <a:lnTo>
                    <a:pt x="2703" y="23"/>
                  </a:lnTo>
                  <a:lnTo>
                    <a:pt x="2703" y="25"/>
                  </a:lnTo>
                  <a:lnTo>
                    <a:pt x="2704" y="25"/>
                  </a:lnTo>
                  <a:lnTo>
                    <a:pt x="2706" y="25"/>
                  </a:lnTo>
                  <a:lnTo>
                    <a:pt x="2708" y="25"/>
                  </a:lnTo>
                  <a:lnTo>
                    <a:pt x="2708" y="26"/>
                  </a:lnTo>
                  <a:lnTo>
                    <a:pt x="2709" y="26"/>
                  </a:lnTo>
                  <a:lnTo>
                    <a:pt x="2712" y="26"/>
                  </a:lnTo>
                  <a:lnTo>
                    <a:pt x="2712" y="28"/>
                  </a:lnTo>
                  <a:lnTo>
                    <a:pt x="2711" y="29"/>
                  </a:lnTo>
                  <a:lnTo>
                    <a:pt x="2709" y="29"/>
                  </a:lnTo>
                  <a:lnTo>
                    <a:pt x="2708" y="31"/>
                  </a:lnTo>
                  <a:lnTo>
                    <a:pt x="2708" y="32"/>
                  </a:lnTo>
                  <a:lnTo>
                    <a:pt x="2706" y="32"/>
                  </a:lnTo>
                  <a:lnTo>
                    <a:pt x="2704" y="32"/>
                  </a:lnTo>
                  <a:lnTo>
                    <a:pt x="2703" y="32"/>
                  </a:lnTo>
                  <a:lnTo>
                    <a:pt x="2701" y="32"/>
                  </a:lnTo>
                  <a:lnTo>
                    <a:pt x="2700" y="32"/>
                  </a:lnTo>
                  <a:lnTo>
                    <a:pt x="2700" y="34"/>
                  </a:lnTo>
                  <a:lnTo>
                    <a:pt x="2698" y="34"/>
                  </a:lnTo>
                  <a:lnTo>
                    <a:pt x="2698" y="34"/>
                  </a:lnTo>
                  <a:lnTo>
                    <a:pt x="2697" y="34"/>
                  </a:lnTo>
                  <a:lnTo>
                    <a:pt x="2695" y="32"/>
                  </a:lnTo>
                  <a:lnTo>
                    <a:pt x="2694" y="32"/>
                  </a:lnTo>
                  <a:lnTo>
                    <a:pt x="2692" y="32"/>
                  </a:lnTo>
                  <a:lnTo>
                    <a:pt x="2691" y="32"/>
                  </a:lnTo>
                  <a:lnTo>
                    <a:pt x="2689" y="32"/>
                  </a:lnTo>
                  <a:lnTo>
                    <a:pt x="2687" y="32"/>
                  </a:lnTo>
                  <a:lnTo>
                    <a:pt x="2687" y="31"/>
                  </a:lnTo>
                  <a:lnTo>
                    <a:pt x="2687" y="29"/>
                  </a:lnTo>
                  <a:lnTo>
                    <a:pt x="2686" y="29"/>
                  </a:lnTo>
                  <a:lnTo>
                    <a:pt x="2686" y="31"/>
                  </a:lnTo>
                  <a:lnTo>
                    <a:pt x="2684" y="31"/>
                  </a:lnTo>
                  <a:lnTo>
                    <a:pt x="2683" y="31"/>
                  </a:lnTo>
                  <a:lnTo>
                    <a:pt x="2684" y="29"/>
                  </a:lnTo>
                  <a:lnTo>
                    <a:pt x="2683" y="29"/>
                  </a:lnTo>
                  <a:lnTo>
                    <a:pt x="2681" y="29"/>
                  </a:lnTo>
                  <a:moveTo>
                    <a:pt x="2691" y="29"/>
                  </a:moveTo>
                  <a:lnTo>
                    <a:pt x="2692" y="29"/>
                  </a:lnTo>
                  <a:lnTo>
                    <a:pt x="2694" y="28"/>
                  </a:lnTo>
                  <a:lnTo>
                    <a:pt x="2691" y="29"/>
                  </a:lnTo>
                  <a:moveTo>
                    <a:pt x="2904" y="29"/>
                  </a:moveTo>
                  <a:lnTo>
                    <a:pt x="2904" y="31"/>
                  </a:lnTo>
                  <a:lnTo>
                    <a:pt x="2906" y="31"/>
                  </a:lnTo>
                  <a:lnTo>
                    <a:pt x="2904" y="29"/>
                  </a:lnTo>
                  <a:moveTo>
                    <a:pt x="2906" y="29"/>
                  </a:moveTo>
                  <a:lnTo>
                    <a:pt x="2906" y="31"/>
                  </a:lnTo>
                  <a:lnTo>
                    <a:pt x="2907" y="31"/>
                  </a:lnTo>
                  <a:lnTo>
                    <a:pt x="2906" y="29"/>
                  </a:lnTo>
                  <a:moveTo>
                    <a:pt x="1034" y="28"/>
                  </a:moveTo>
                  <a:lnTo>
                    <a:pt x="1034" y="29"/>
                  </a:lnTo>
                  <a:lnTo>
                    <a:pt x="1035" y="29"/>
                  </a:lnTo>
                  <a:lnTo>
                    <a:pt x="1037" y="29"/>
                  </a:lnTo>
                  <a:lnTo>
                    <a:pt x="1037" y="28"/>
                  </a:lnTo>
                  <a:lnTo>
                    <a:pt x="1035" y="28"/>
                  </a:lnTo>
                  <a:lnTo>
                    <a:pt x="1035" y="26"/>
                  </a:lnTo>
                  <a:lnTo>
                    <a:pt x="1034" y="26"/>
                  </a:lnTo>
                  <a:lnTo>
                    <a:pt x="1032" y="26"/>
                  </a:lnTo>
                  <a:lnTo>
                    <a:pt x="1031" y="26"/>
                  </a:lnTo>
                  <a:lnTo>
                    <a:pt x="1031" y="28"/>
                  </a:lnTo>
                  <a:lnTo>
                    <a:pt x="1032" y="28"/>
                  </a:lnTo>
                  <a:lnTo>
                    <a:pt x="1034" y="28"/>
                  </a:lnTo>
                  <a:moveTo>
                    <a:pt x="2794" y="23"/>
                  </a:moveTo>
                  <a:lnTo>
                    <a:pt x="2793" y="23"/>
                  </a:lnTo>
                  <a:lnTo>
                    <a:pt x="2791" y="23"/>
                  </a:lnTo>
                  <a:lnTo>
                    <a:pt x="2790" y="23"/>
                  </a:lnTo>
                  <a:lnTo>
                    <a:pt x="2790" y="25"/>
                  </a:lnTo>
                  <a:lnTo>
                    <a:pt x="2791" y="25"/>
                  </a:lnTo>
                  <a:lnTo>
                    <a:pt x="2791" y="26"/>
                  </a:lnTo>
                  <a:lnTo>
                    <a:pt x="2793" y="25"/>
                  </a:lnTo>
                  <a:lnTo>
                    <a:pt x="2793" y="26"/>
                  </a:lnTo>
                  <a:lnTo>
                    <a:pt x="2794" y="26"/>
                  </a:lnTo>
                  <a:lnTo>
                    <a:pt x="2796" y="26"/>
                  </a:lnTo>
                  <a:lnTo>
                    <a:pt x="2796" y="25"/>
                  </a:lnTo>
                  <a:lnTo>
                    <a:pt x="2797" y="25"/>
                  </a:lnTo>
                  <a:lnTo>
                    <a:pt x="2797" y="23"/>
                  </a:lnTo>
                  <a:lnTo>
                    <a:pt x="2799" y="23"/>
                  </a:lnTo>
                  <a:lnTo>
                    <a:pt x="2800" y="23"/>
                  </a:lnTo>
                  <a:lnTo>
                    <a:pt x="2802" y="23"/>
                  </a:lnTo>
                  <a:lnTo>
                    <a:pt x="2802" y="21"/>
                  </a:lnTo>
                  <a:lnTo>
                    <a:pt x="2800" y="21"/>
                  </a:lnTo>
                  <a:lnTo>
                    <a:pt x="2799" y="21"/>
                  </a:lnTo>
                  <a:lnTo>
                    <a:pt x="2799" y="20"/>
                  </a:lnTo>
                  <a:lnTo>
                    <a:pt x="2797" y="20"/>
                  </a:lnTo>
                  <a:lnTo>
                    <a:pt x="2796" y="20"/>
                  </a:lnTo>
                  <a:lnTo>
                    <a:pt x="2794" y="20"/>
                  </a:lnTo>
                  <a:lnTo>
                    <a:pt x="2793" y="21"/>
                  </a:lnTo>
                  <a:lnTo>
                    <a:pt x="2794" y="21"/>
                  </a:lnTo>
                  <a:lnTo>
                    <a:pt x="2796" y="21"/>
                  </a:lnTo>
                  <a:lnTo>
                    <a:pt x="2796" y="23"/>
                  </a:lnTo>
                  <a:lnTo>
                    <a:pt x="2794" y="23"/>
                  </a:lnTo>
                  <a:moveTo>
                    <a:pt x="2788" y="26"/>
                  </a:moveTo>
                  <a:lnTo>
                    <a:pt x="2790" y="26"/>
                  </a:lnTo>
                  <a:lnTo>
                    <a:pt x="2790" y="25"/>
                  </a:lnTo>
                  <a:lnTo>
                    <a:pt x="2788" y="25"/>
                  </a:lnTo>
                  <a:lnTo>
                    <a:pt x="2788" y="26"/>
                  </a:lnTo>
                  <a:moveTo>
                    <a:pt x="2810" y="26"/>
                  </a:moveTo>
                  <a:lnTo>
                    <a:pt x="2811" y="26"/>
                  </a:lnTo>
                  <a:lnTo>
                    <a:pt x="2811" y="25"/>
                  </a:lnTo>
                  <a:lnTo>
                    <a:pt x="2810" y="25"/>
                  </a:lnTo>
                  <a:lnTo>
                    <a:pt x="2810" y="23"/>
                  </a:lnTo>
                  <a:lnTo>
                    <a:pt x="2810" y="25"/>
                  </a:lnTo>
                  <a:lnTo>
                    <a:pt x="2808" y="25"/>
                  </a:lnTo>
                  <a:lnTo>
                    <a:pt x="2810" y="26"/>
                  </a:lnTo>
                  <a:lnTo>
                    <a:pt x="2810" y="26"/>
                  </a:lnTo>
                  <a:moveTo>
                    <a:pt x="2780" y="23"/>
                  </a:moveTo>
                  <a:lnTo>
                    <a:pt x="2782" y="23"/>
                  </a:lnTo>
                  <a:lnTo>
                    <a:pt x="2783" y="23"/>
                  </a:lnTo>
                  <a:lnTo>
                    <a:pt x="2785" y="23"/>
                  </a:lnTo>
                  <a:lnTo>
                    <a:pt x="2786" y="23"/>
                  </a:lnTo>
                  <a:lnTo>
                    <a:pt x="2786" y="21"/>
                  </a:lnTo>
                  <a:lnTo>
                    <a:pt x="2788" y="23"/>
                  </a:lnTo>
                  <a:lnTo>
                    <a:pt x="2788" y="21"/>
                  </a:lnTo>
                  <a:lnTo>
                    <a:pt x="2790" y="21"/>
                  </a:lnTo>
                  <a:lnTo>
                    <a:pt x="2791" y="21"/>
                  </a:lnTo>
                  <a:lnTo>
                    <a:pt x="2791" y="20"/>
                  </a:lnTo>
                  <a:lnTo>
                    <a:pt x="2790" y="20"/>
                  </a:lnTo>
                  <a:lnTo>
                    <a:pt x="2788" y="20"/>
                  </a:lnTo>
                  <a:lnTo>
                    <a:pt x="2786" y="20"/>
                  </a:lnTo>
                  <a:lnTo>
                    <a:pt x="2785" y="21"/>
                  </a:lnTo>
                  <a:lnTo>
                    <a:pt x="2783" y="21"/>
                  </a:lnTo>
                  <a:lnTo>
                    <a:pt x="2782" y="21"/>
                  </a:lnTo>
                  <a:lnTo>
                    <a:pt x="2780" y="21"/>
                  </a:lnTo>
                  <a:lnTo>
                    <a:pt x="2779" y="21"/>
                  </a:lnTo>
                  <a:lnTo>
                    <a:pt x="2777" y="21"/>
                  </a:lnTo>
                  <a:lnTo>
                    <a:pt x="2779" y="23"/>
                  </a:lnTo>
                  <a:lnTo>
                    <a:pt x="2780" y="23"/>
                  </a:lnTo>
                  <a:moveTo>
                    <a:pt x="1063" y="17"/>
                  </a:moveTo>
                  <a:lnTo>
                    <a:pt x="1065" y="17"/>
                  </a:lnTo>
                  <a:lnTo>
                    <a:pt x="1065" y="15"/>
                  </a:lnTo>
                  <a:lnTo>
                    <a:pt x="1063" y="15"/>
                  </a:lnTo>
                  <a:lnTo>
                    <a:pt x="1063" y="17"/>
                  </a:lnTo>
                  <a:moveTo>
                    <a:pt x="1046" y="28"/>
                  </a:moveTo>
                  <a:lnTo>
                    <a:pt x="1044" y="28"/>
                  </a:lnTo>
                  <a:lnTo>
                    <a:pt x="1044" y="26"/>
                  </a:lnTo>
                  <a:lnTo>
                    <a:pt x="1046" y="26"/>
                  </a:lnTo>
                  <a:lnTo>
                    <a:pt x="1046" y="25"/>
                  </a:lnTo>
                  <a:lnTo>
                    <a:pt x="1048" y="25"/>
                  </a:lnTo>
                  <a:lnTo>
                    <a:pt x="1048" y="23"/>
                  </a:lnTo>
                  <a:lnTo>
                    <a:pt x="1049" y="23"/>
                  </a:lnTo>
                  <a:lnTo>
                    <a:pt x="1049" y="21"/>
                  </a:lnTo>
                  <a:lnTo>
                    <a:pt x="1051" y="20"/>
                  </a:lnTo>
                  <a:lnTo>
                    <a:pt x="1052" y="20"/>
                  </a:lnTo>
                  <a:lnTo>
                    <a:pt x="1052" y="18"/>
                  </a:lnTo>
                  <a:lnTo>
                    <a:pt x="1054" y="18"/>
                  </a:lnTo>
                  <a:lnTo>
                    <a:pt x="1055" y="18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8" y="17"/>
                  </a:lnTo>
                  <a:lnTo>
                    <a:pt x="1060" y="17"/>
                  </a:lnTo>
                  <a:lnTo>
                    <a:pt x="1061" y="18"/>
                  </a:lnTo>
                  <a:lnTo>
                    <a:pt x="1063" y="20"/>
                  </a:lnTo>
                  <a:lnTo>
                    <a:pt x="1063" y="20"/>
                  </a:lnTo>
                  <a:lnTo>
                    <a:pt x="1063" y="21"/>
                  </a:lnTo>
                  <a:lnTo>
                    <a:pt x="1065" y="21"/>
                  </a:lnTo>
                  <a:lnTo>
                    <a:pt x="1065" y="23"/>
                  </a:lnTo>
                  <a:lnTo>
                    <a:pt x="1066" y="23"/>
                  </a:lnTo>
                  <a:lnTo>
                    <a:pt x="1068" y="23"/>
                  </a:lnTo>
                  <a:lnTo>
                    <a:pt x="1069" y="23"/>
                  </a:lnTo>
                  <a:lnTo>
                    <a:pt x="1071" y="23"/>
                  </a:lnTo>
                  <a:lnTo>
                    <a:pt x="1072" y="25"/>
                  </a:lnTo>
                  <a:lnTo>
                    <a:pt x="1072" y="26"/>
                  </a:lnTo>
                  <a:lnTo>
                    <a:pt x="1074" y="26"/>
                  </a:lnTo>
                  <a:lnTo>
                    <a:pt x="1075" y="26"/>
                  </a:lnTo>
                  <a:lnTo>
                    <a:pt x="1075" y="25"/>
                  </a:lnTo>
                  <a:lnTo>
                    <a:pt x="1074" y="25"/>
                  </a:lnTo>
                  <a:lnTo>
                    <a:pt x="1074" y="23"/>
                  </a:lnTo>
                  <a:lnTo>
                    <a:pt x="1075" y="23"/>
                  </a:lnTo>
                  <a:lnTo>
                    <a:pt x="1077" y="23"/>
                  </a:lnTo>
                  <a:lnTo>
                    <a:pt x="1077" y="25"/>
                  </a:lnTo>
                  <a:lnTo>
                    <a:pt x="1078" y="25"/>
                  </a:lnTo>
                  <a:lnTo>
                    <a:pt x="1078" y="26"/>
                  </a:lnTo>
                  <a:lnTo>
                    <a:pt x="1080" y="26"/>
                  </a:lnTo>
                  <a:lnTo>
                    <a:pt x="1080" y="28"/>
                  </a:lnTo>
                  <a:lnTo>
                    <a:pt x="1082" y="28"/>
                  </a:lnTo>
                  <a:lnTo>
                    <a:pt x="1082" y="29"/>
                  </a:lnTo>
                  <a:lnTo>
                    <a:pt x="1082" y="31"/>
                  </a:lnTo>
                  <a:lnTo>
                    <a:pt x="1083" y="31"/>
                  </a:lnTo>
                  <a:lnTo>
                    <a:pt x="1083" y="29"/>
                  </a:lnTo>
                  <a:lnTo>
                    <a:pt x="1083" y="28"/>
                  </a:lnTo>
                  <a:lnTo>
                    <a:pt x="1083" y="26"/>
                  </a:lnTo>
                  <a:lnTo>
                    <a:pt x="1082" y="26"/>
                  </a:lnTo>
                  <a:lnTo>
                    <a:pt x="1082" y="25"/>
                  </a:lnTo>
                  <a:lnTo>
                    <a:pt x="1083" y="25"/>
                  </a:lnTo>
                  <a:lnTo>
                    <a:pt x="1085" y="25"/>
                  </a:lnTo>
                  <a:lnTo>
                    <a:pt x="1086" y="25"/>
                  </a:lnTo>
                  <a:lnTo>
                    <a:pt x="1088" y="25"/>
                  </a:lnTo>
                  <a:lnTo>
                    <a:pt x="1089" y="25"/>
                  </a:lnTo>
                  <a:lnTo>
                    <a:pt x="1091" y="25"/>
                  </a:lnTo>
                  <a:lnTo>
                    <a:pt x="1092" y="25"/>
                  </a:lnTo>
                  <a:lnTo>
                    <a:pt x="1095" y="26"/>
                  </a:lnTo>
                  <a:lnTo>
                    <a:pt x="1099" y="28"/>
                  </a:lnTo>
                  <a:lnTo>
                    <a:pt x="1100" y="28"/>
                  </a:lnTo>
                  <a:lnTo>
                    <a:pt x="1100" y="26"/>
                  </a:lnTo>
                  <a:lnTo>
                    <a:pt x="1099" y="26"/>
                  </a:lnTo>
                  <a:lnTo>
                    <a:pt x="1095" y="25"/>
                  </a:lnTo>
                  <a:lnTo>
                    <a:pt x="1097" y="25"/>
                  </a:lnTo>
                  <a:lnTo>
                    <a:pt x="1099" y="25"/>
                  </a:lnTo>
                  <a:lnTo>
                    <a:pt x="1099" y="23"/>
                  </a:lnTo>
                  <a:lnTo>
                    <a:pt x="1100" y="23"/>
                  </a:lnTo>
                  <a:lnTo>
                    <a:pt x="1100" y="23"/>
                  </a:lnTo>
                  <a:lnTo>
                    <a:pt x="1102" y="23"/>
                  </a:lnTo>
                  <a:lnTo>
                    <a:pt x="1103" y="23"/>
                  </a:lnTo>
                  <a:lnTo>
                    <a:pt x="1105" y="23"/>
                  </a:lnTo>
                  <a:lnTo>
                    <a:pt x="1106" y="23"/>
                  </a:lnTo>
                  <a:lnTo>
                    <a:pt x="1108" y="23"/>
                  </a:lnTo>
                  <a:lnTo>
                    <a:pt x="1109" y="23"/>
                  </a:lnTo>
                  <a:lnTo>
                    <a:pt x="1111" y="23"/>
                  </a:lnTo>
                  <a:lnTo>
                    <a:pt x="1113" y="23"/>
                  </a:lnTo>
                  <a:lnTo>
                    <a:pt x="1113" y="21"/>
                  </a:lnTo>
                  <a:lnTo>
                    <a:pt x="1111" y="21"/>
                  </a:lnTo>
                  <a:lnTo>
                    <a:pt x="1109" y="21"/>
                  </a:lnTo>
                  <a:lnTo>
                    <a:pt x="1109" y="20"/>
                  </a:lnTo>
                  <a:lnTo>
                    <a:pt x="1108" y="20"/>
                  </a:lnTo>
                  <a:lnTo>
                    <a:pt x="1106" y="20"/>
                  </a:lnTo>
                  <a:lnTo>
                    <a:pt x="1106" y="18"/>
                  </a:lnTo>
                  <a:lnTo>
                    <a:pt x="1108" y="18"/>
                  </a:lnTo>
                  <a:lnTo>
                    <a:pt x="1108" y="17"/>
                  </a:lnTo>
                  <a:lnTo>
                    <a:pt x="1109" y="17"/>
                  </a:lnTo>
                  <a:lnTo>
                    <a:pt x="1111" y="17"/>
                  </a:lnTo>
                  <a:lnTo>
                    <a:pt x="1111" y="15"/>
                  </a:lnTo>
                  <a:lnTo>
                    <a:pt x="1109" y="15"/>
                  </a:lnTo>
                  <a:lnTo>
                    <a:pt x="1108" y="17"/>
                  </a:lnTo>
                  <a:lnTo>
                    <a:pt x="1106" y="17"/>
                  </a:lnTo>
                  <a:lnTo>
                    <a:pt x="1106" y="18"/>
                  </a:lnTo>
                  <a:lnTo>
                    <a:pt x="1105" y="18"/>
                  </a:lnTo>
                  <a:lnTo>
                    <a:pt x="1103" y="17"/>
                  </a:lnTo>
                  <a:lnTo>
                    <a:pt x="1103" y="18"/>
                  </a:lnTo>
                  <a:lnTo>
                    <a:pt x="1105" y="18"/>
                  </a:lnTo>
                  <a:lnTo>
                    <a:pt x="1105" y="20"/>
                  </a:lnTo>
                  <a:lnTo>
                    <a:pt x="1103" y="20"/>
                  </a:lnTo>
                  <a:lnTo>
                    <a:pt x="1103" y="21"/>
                  </a:lnTo>
                  <a:lnTo>
                    <a:pt x="1102" y="21"/>
                  </a:lnTo>
                  <a:lnTo>
                    <a:pt x="1100" y="21"/>
                  </a:lnTo>
                  <a:lnTo>
                    <a:pt x="1100" y="21"/>
                  </a:lnTo>
                  <a:lnTo>
                    <a:pt x="1099" y="21"/>
                  </a:lnTo>
                  <a:lnTo>
                    <a:pt x="1099" y="23"/>
                  </a:lnTo>
                  <a:lnTo>
                    <a:pt x="1097" y="23"/>
                  </a:lnTo>
                  <a:lnTo>
                    <a:pt x="1095" y="23"/>
                  </a:lnTo>
                  <a:lnTo>
                    <a:pt x="1094" y="23"/>
                  </a:lnTo>
                  <a:lnTo>
                    <a:pt x="1094" y="21"/>
                  </a:lnTo>
                  <a:lnTo>
                    <a:pt x="1092" y="21"/>
                  </a:lnTo>
                  <a:lnTo>
                    <a:pt x="1092" y="20"/>
                  </a:lnTo>
                  <a:lnTo>
                    <a:pt x="1091" y="21"/>
                  </a:lnTo>
                  <a:lnTo>
                    <a:pt x="1091" y="23"/>
                  </a:lnTo>
                  <a:lnTo>
                    <a:pt x="1089" y="23"/>
                  </a:lnTo>
                  <a:lnTo>
                    <a:pt x="1088" y="23"/>
                  </a:lnTo>
                  <a:lnTo>
                    <a:pt x="1086" y="23"/>
                  </a:lnTo>
                  <a:lnTo>
                    <a:pt x="1085" y="23"/>
                  </a:lnTo>
                  <a:lnTo>
                    <a:pt x="1083" y="23"/>
                  </a:lnTo>
                  <a:lnTo>
                    <a:pt x="1085" y="21"/>
                  </a:lnTo>
                  <a:lnTo>
                    <a:pt x="1083" y="21"/>
                  </a:lnTo>
                  <a:lnTo>
                    <a:pt x="1083" y="23"/>
                  </a:lnTo>
                  <a:lnTo>
                    <a:pt x="1082" y="23"/>
                  </a:lnTo>
                  <a:lnTo>
                    <a:pt x="1080" y="21"/>
                  </a:lnTo>
                  <a:lnTo>
                    <a:pt x="1082" y="20"/>
                  </a:lnTo>
                  <a:lnTo>
                    <a:pt x="1083" y="20"/>
                  </a:lnTo>
                  <a:lnTo>
                    <a:pt x="1083" y="18"/>
                  </a:lnTo>
                  <a:lnTo>
                    <a:pt x="1082" y="18"/>
                  </a:lnTo>
                  <a:lnTo>
                    <a:pt x="1083" y="17"/>
                  </a:lnTo>
                  <a:lnTo>
                    <a:pt x="1082" y="17"/>
                  </a:lnTo>
                  <a:lnTo>
                    <a:pt x="1080" y="18"/>
                  </a:lnTo>
                  <a:lnTo>
                    <a:pt x="1082" y="18"/>
                  </a:lnTo>
                  <a:lnTo>
                    <a:pt x="1082" y="20"/>
                  </a:lnTo>
                  <a:lnTo>
                    <a:pt x="1080" y="20"/>
                  </a:lnTo>
                  <a:lnTo>
                    <a:pt x="1078" y="21"/>
                  </a:lnTo>
                  <a:lnTo>
                    <a:pt x="1077" y="21"/>
                  </a:lnTo>
                  <a:lnTo>
                    <a:pt x="1075" y="21"/>
                  </a:lnTo>
                  <a:lnTo>
                    <a:pt x="1074" y="21"/>
                  </a:lnTo>
                  <a:lnTo>
                    <a:pt x="1072" y="21"/>
                  </a:lnTo>
                  <a:lnTo>
                    <a:pt x="1071" y="20"/>
                  </a:lnTo>
                  <a:lnTo>
                    <a:pt x="1072" y="18"/>
                  </a:lnTo>
                  <a:lnTo>
                    <a:pt x="1071" y="18"/>
                  </a:lnTo>
                  <a:lnTo>
                    <a:pt x="1069" y="18"/>
                  </a:lnTo>
                  <a:lnTo>
                    <a:pt x="1068" y="18"/>
                  </a:lnTo>
                  <a:lnTo>
                    <a:pt x="1066" y="18"/>
                  </a:lnTo>
                  <a:lnTo>
                    <a:pt x="1065" y="18"/>
                  </a:lnTo>
                  <a:lnTo>
                    <a:pt x="1066" y="17"/>
                  </a:lnTo>
                  <a:lnTo>
                    <a:pt x="1068" y="17"/>
                  </a:lnTo>
                  <a:lnTo>
                    <a:pt x="1068" y="15"/>
                  </a:lnTo>
                  <a:lnTo>
                    <a:pt x="1066" y="15"/>
                  </a:lnTo>
                  <a:lnTo>
                    <a:pt x="1065" y="15"/>
                  </a:lnTo>
                  <a:lnTo>
                    <a:pt x="1066" y="14"/>
                  </a:lnTo>
                  <a:lnTo>
                    <a:pt x="1065" y="14"/>
                  </a:lnTo>
                  <a:lnTo>
                    <a:pt x="1063" y="14"/>
                  </a:lnTo>
                  <a:lnTo>
                    <a:pt x="1063" y="14"/>
                  </a:lnTo>
                  <a:lnTo>
                    <a:pt x="1063" y="15"/>
                  </a:lnTo>
                  <a:lnTo>
                    <a:pt x="1061" y="15"/>
                  </a:lnTo>
                  <a:lnTo>
                    <a:pt x="1060" y="14"/>
                  </a:lnTo>
                  <a:lnTo>
                    <a:pt x="1061" y="14"/>
                  </a:lnTo>
                  <a:lnTo>
                    <a:pt x="1061" y="12"/>
                  </a:lnTo>
                  <a:lnTo>
                    <a:pt x="1063" y="12"/>
                  </a:lnTo>
                  <a:lnTo>
                    <a:pt x="1063" y="12"/>
                  </a:lnTo>
                  <a:lnTo>
                    <a:pt x="1065" y="12"/>
                  </a:lnTo>
                  <a:lnTo>
                    <a:pt x="1066" y="12"/>
                  </a:lnTo>
                  <a:lnTo>
                    <a:pt x="1068" y="12"/>
                  </a:lnTo>
                  <a:lnTo>
                    <a:pt x="1068" y="11"/>
                  </a:lnTo>
                  <a:lnTo>
                    <a:pt x="1069" y="11"/>
                  </a:lnTo>
                  <a:lnTo>
                    <a:pt x="1071" y="11"/>
                  </a:lnTo>
                  <a:lnTo>
                    <a:pt x="1072" y="11"/>
                  </a:lnTo>
                  <a:lnTo>
                    <a:pt x="1074" y="11"/>
                  </a:lnTo>
                  <a:lnTo>
                    <a:pt x="1072" y="12"/>
                  </a:lnTo>
                  <a:lnTo>
                    <a:pt x="1074" y="12"/>
                  </a:lnTo>
                  <a:lnTo>
                    <a:pt x="1074" y="11"/>
                  </a:lnTo>
                  <a:lnTo>
                    <a:pt x="1075" y="9"/>
                  </a:lnTo>
                  <a:lnTo>
                    <a:pt x="1075" y="7"/>
                  </a:lnTo>
                  <a:lnTo>
                    <a:pt x="1077" y="7"/>
                  </a:lnTo>
                  <a:lnTo>
                    <a:pt x="1078" y="7"/>
                  </a:lnTo>
                  <a:lnTo>
                    <a:pt x="1080" y="7"/>
                  </a:lnTo>
                  <a:lnTo>
                    <a:pt x="1080" y="9"/>
                  </a:lnTo>
                  <a:lnTo>
                    <a:pt x="1082" y="9"/>
                  </a:lnTo>
                  <a:lnTo>
                    <a:pt x="1083" y="9"/>
                  </a:lnTo>
                  <a:lnTo>
                    <a:pt x="1085" y="9"/>
                  </a:lnTo>
                  <a:lnTo>
                    <a:pt x="1086" y="9"/>
                  </a:lnTo>
                  <a:lnTo>
                    <a:pt x="1086" y="11"/>
                  </a:lnTo>
                  <a:lnTo>
                    <a:pt x="1088" y="11"/>
                  </a:lnTo>
                  <a:lnTo>
                    <a:pt x="1086" y="9"/>
                  </a:lnTo>
                  <a:lnTo>
                    <a:pt x="1086" y="7"/>
                  </a:lnTo>
                  <a:lnTo>
                    <a:pt x="1086" y="6"/>
                  </a:lnTo>
                  <a:lnTo>
                    <a:pt x="1088" y="6"/>
                  </a:lnTo>
                  <a:lnTo>
                    <a:pt x="1089" y="6"/>
                  </a:lnTo>
                  <a:lnTo>
                    <a:pt x="1089" y="7"/>
                  </a:lnTo>
                  <a:lnTo>
                    <a:pt x="1091" y="7"/>
                  </a:lnTo>
                  <a:lnTo>
                    <a:pt x="1092" y="7"/>
                  </a:lnTo>
                  <a:lnTo>
                    <a:pt x="1091" y="6"/>
                  </a:lnTo>
                  <a:lnTo>
                    <a:pt x="1092" y="6"/>
                  </a:lnTo>
                  <a:lnTo>
                    <a:pt x="1094" y="6"/>
                  </a:lnTo>
                  <a:lnTo>
                    <a:pt x="1092" y="4"/>
                  </a:lnTo>
                  <a:lnTo>
                    <a:pt x="1094" y="4"/>
                  </a:lnTo>
                  <a:lnTo>
                    <a:pt x="1095" y="4"/>
                  </a:lnTo>
                  <a:lnTo>
                    <a:pt x="1097" y="4"/>
                  </a:lnTo>
                  <a:lnTo>
                    <a:pt x="1099" y="6"/>
                  </a:lnTo>
                  <a:lnTo>
                    <a:pt x="1099" y="4"/>
                  </a:lnTo>
                  <a:lnTo>
                    <a:pt x="1100" y="6"/>
                  </a:lnTo>
                  <a:lnTo>
                    <a:pt x="1100" y="4"/>
                  </a:lnTo>
                  <a:lnTo>
                    <a:pt x="1100" y="4"/>
                  </a:lnTo>
                  <a:lnTo>
                    <a:pt x="1102" y="6"/>
                  </a:lnTo>
                  <a:lnTo>
                    <a:pt x="1103" y="6"/>
                  </a:lnTo>
                  <a:lnTo>
                    <a:pt x="1102" y="4"/>
                  </a:lnTo>
                  <a:lnTo>
                    <a:pt x="1103" y="4"/>
                  </a:lnTo>
                  <a:lnTo>
                    <a:pt x="1105" y="4"/>
                  </a:lnTo>
                  <a:lnTo>
                    <a:pt x="1106" y="4"/>
                  </a:lnTo>
                  <a:lnTo>
                    <a:pt x="1108" y="4"/>
                  </a:lnTo>
                  <a:lnTo>
                    <a:pt x="1109" y="4"/>
                  </a:lnTo>
                  <a:lnTo>
                    <a:pt x="1111" y="4"/>
                  </a:lnTo>
                  <a:lnTo>
                    <a:pt x="1113" y="6"/>
                  </a:lnTo>
                  <a:lnTo>
                    <a:pt x="1113" y="4"/>
                  </a:lnTo>
                  <a:lnTo>
                    <a:pt x="1113" y="3"/>
                  </a:lnTo>
                  <a:lnTo>
                    <a:pt x="1114" y="3"/>
                  </a:lnTo>
                  <a:lnTo>
                    <a:pt x="1116" y="3"/>
                  </a:lnTo>
                  <a:lnTo>
                    <a:pt x="1117" y="3"/>
                  </a:lnTo>
                  <a:lnTo>
                    <a:pt x="1117" y="4"/>
                  </a:lnTo>
                  <a:lnTo>
                    <a:pt x="1119" y="4"/>
                  </a:lnTo>
                  <a:lnTo>
                    <a:pt x="1119" y="3"/>
                  </a:lnTo>
                  <a:lnTo>
                    <a:pt x="1120" y="3"/>
                  </a:lnTo>
                  <a:lnTo>
                    <a:pt x="1122" y="3"/>
                  </a:lnTo>
                  <a:lnTo>
                    <a:pt x="1123" y="3"/>
                  </a:lnTo>
                  <a:lnTo>
                    <a:pt x="1123" y="4"/>
                  </a:lnTo>
                  <a:lnTo>
                    <a:pt x="1125" y="4"/>
                  </a:lnTo>
                  <a:lnTo>
                    <a:pt x="1126" y="4"/>
                  </a:lnTo>
                  <a:lnTo>
                    <a:pt x="1128" y="4"/>
                  </a:lnTo>
                  <a:lnTo>
                    <a:pt x="1130" y="4"/>
                  </a:lnTo>
                  <a:lnTo>
                    <a:pt x="1131" y="4"/>
                  </a:lnTo>
                  <a:lnTo>
                    <a:pt x="1133" y="4"/>
                  </a:lnTo>
                  <a:lnTo>
                    <a:pt x="1134" y="4"/>
                  </a:lnTo>
                  <a:lnTo>
                    <a:pt x="1134" y="6"/>
                  </a:lnTo>
                  <a:lnTo>
                    <a:pt x="1136" y="6"/>
                  </a:lnTo>
                  <a:lnTo>
                    <a:pt x="1137" y="6"/>
                  </a:lnTo>
                  <a:lnTo>
                    <a:pt x="1137" y="6"/>
                  </a:lnTo>
                  <a:lnTo>
                    <a:pt x="1137" y="4"/>
                  </a:lnTo>
                  <a:lnTo>
                    <a:pt x="1139" y="4"/>
                  </a:lnTo>
                  <a:lnTo>
                    <a:pt x="1139" y="6"/>
                  </a:lnTo>
                  <a:lnTo>
                    <a:pt x="1140" y="6"/>
                  </a:lnTo>
                  <a:lnTo>
                    <a:pt x="1142" y="6"/>
                  </a:lnTo>
                  <a:lnTo>
                    <a:pt x="1143" y="6"/>
                  </a:lnTo>
                  <a:lnTo>
                    <a:pt x="1145" y="6"/>
                  </a:lnTo>
                  <a:lnTo>
                    <a:pt x="1147" y="6"/>
                  </a:lnTo>
                  <a:lnTo>
                    <a:pt x="1147" y="7"/>
                  </a:lnTo>
                  <a:lnTo>
                    <a:pt x="1148" y="7"/>
                  </a:lnTo>
                  <a:lnTo>
                    <a:pt x="1150" y="7"/>
                  </a:lnTo>
                  <a:lnTo>
                    <a:pt x="1151" y="7"/>
                  </a:lnTo>
                  <a:lnTo>
                    <a:pt x="1153" y="7"/>
                  </a:lnTo>
                  <a:lnTo>
                    <a:pt x="1154" y="7"/>
                  </a:lnTo>
                  <a:lnTo>
                    <a:pt x="1156" y="9"/>
                  </a:lnTo>
                  <a:lnTo>
                    <a:pt x="1157" y="9"/>
                  </a:lnTo>
                  <a:lnTo>
                    <a:pt x="1157" y="11"/>
                  </a:lnTo>
                  <a:lnTo>
                    <a:pt x="1156" y="11"/>
                  </a:lnTo>
                  <a:lnTo>
                    <a:pt x="1154" y="11"/>
                  </a:lnTo>
                  <a:lnTo>
                    <a:pt x="1156" y="12"/>
                  </a:lnTo>
                  <a:lnTo>
                    <a:pt x="1154" y="12"/>
                  </a:lnTo>
                  <a:lnTo>
                    <a:pt x="1153" y="12"/>
                  </a:lnTo>
                  <a:lnTo>
                    <a:pt x="1153" y="14"/>
                  </a:lnTo>
                  <a:lnTo>
                    <a:pt x="1151" y="12"/>
                  </a:lnTo>
                  <a:lnTo>
                    <a:pt x="1151" y="14"/>
                  </a:lnTo>
                  <a:lnTo>
                    <a:pt x="1150" y="14"/>
                  </a:lnTo>
                  <a:lnTo>
                    <a:pt x="1148" y="14"/>
                  </a:lnTo>
                  <a:lnTo>
                    <a:pt x="1147" y="14"/>
                  </a:lnTo>
                  <a:lnTo>
                    <a:pt x="1145" y="14"/>
                  </a:lnTo>
                  <a:lnTo>
                    <a:pt x="1143" y="14"/>
                  </a:lnTo>
                  <a:lnTo>
                    <a:pt x="1142" y="14"/>
                  </a:lnTo>
                  <a:lnTo>
                    <a:pt x="1140" y="15"/>
                  </a:lnTo>
                  <a:lnTo>
                    <a:pt x="1142" y="15"/>
                  </a:lnTo>
                  <a:lnTo>
                    <a:pt x="1143" y="15"/>
                  </a:lnTo>
                  <a:lnTo>
                    <a:pt x="1142" y="17"/>
                  </a:lnTo>
                  <a:lnTo>
                    <a:pt x="1143" y="17"/>
                  </a:lnTo>
                  <a:lnTo>
                    <a:pt x="1145" y="17"/>
                  </a:lnTo>
                  <a:lnTo>
                    <a:pt x="1147" y="15"/>
                  </a:lnTo>
                  <a:lnTo>
                    <a:pt x="1148" y="15"/>
                  </a:lnTo>
                  <a:lnTo>
                    <a:pt x="1150" y="15"/>
                  </a:lnTo>
                  <a:lnTo>
                    <a:pt x="1151" y="15"/>
                  </a:lnTo>
                  <a:lnTo>
                    <a:pt x="1153" y="15"/>
                  </a:lnTo>
                  <a:lnTo>
                    <a:pt x="1154" y="15"/>
                  </a:lnTo>
                  <a:lnTo>
                    <a:pt x="1154" y="17"/>
                  </a:lnTo>
                  <a:lnTo>
                    <a:pt x="1153" y="17"/>
                  </a:lnTo>
                  <a:lnTo>
                    <a:pt x="1151" y="17"/>
                  </a:lnTo>
                  <a:lnTo>
                    <a:pt x="1150" y="17"/>
                  </a:lnTo>
                  <a:lnTo>
                    <a:pt x="1150" y="18"/>
                  </a:lnTo>
                  <a:lnTo>
                    <a:pt x="1148" y="20"/>
                  </a:lnTo>
                  <a:lnTo>
                    <a:pt x="1147" y="20"/>
                  </a:lnTo>
                  <a:lnTo>
                    <a:pt x="1147" y="21"/>
                  </a:lnTo>
                  <a:lnTo>
                    <a:pt x="1145" y="21"/>
                  </a:lnTo>
                  <a:lnTo>
                    <a:pt x="1145" y="23"/>
                  </a:lnTo>
                  <a:lnTo>
                    <a:pt x="1145" y="25"/>
                  </a:lnTo>
                  <a:lnTo>
                    <a:pt x="1143" y="25"/>
                  </a:lnTo>
                  <a:lnTo>
                    <a:pt x="1143" y="26"/>
                  </a:lnTo>
                  <a:lnTo>
                    <a:pt x="1143" y="28"/>
                  </a:lnTo>
                  <a:lnTo>
                    <a:pt x="1142" y="29"/>
                  </a:lnTo>
                  <a:lnTo>
                    <a:pt x="1140" y="29"/>
                  </a:lnTo>
                  <a:lnTo>
                    <a:pt x="1139" y="29"/>
                  </a:lnTo>
                  <a:lnTo>
                    <a:pt x="1137" y="29"/>
                  </a:lnTo>
                  <a:lnTo>
                    <a:pt x="1137" y="29"/>
                  </a:lnTo>
                  <a:lnTo>
                    <a:pt x="1137" y="28"/>
                  </a:lnTo>
                  <a:lnTo>
                    <a:pt x="1136" y="28"/>
                  </a:lnTo>
                  <a:lnTo>
                    <a:pt x="1134" y="28"/>
                  </a:lnTo>
                  <a:lnTo>
                    <a:pt x="1133" y="28"/>
                  </a:lnTo>
                  <a:lnTo>
                    <a:pt x="1131" y="28"/>
                  </a:lnTo>
                  <a:lnTo>
                    <a:pt x="1130" y="28"/>
                  </a:lnTo>
                  <a:lnTo>
                    <a:pt x="1130" y="29"/>
                  </a:lnTo>
                  <a:lnTo>
                    <a:pt x="1131" y="29"/>
                  </a:lnTo>
                  <a:lnTo>
                    <a:pt x="1133" y="29"/>
                  </a:lnTo>
                  <a:lnTo>
                    <a:pt x="1134" y="29"/>
                  </a:lnTo>
                  <a:lnTo>
                    <a:pt x="1136" y="29"/>
                  </a:lnTo>
                  <a:lnTo>
                    <a:pt x="1137" y="29"/>
                  </a:lnTo>
                  <a:lnTo>
                    <a:pt x="1137" y="31"/>
                  </a:lnTo>
                  <a:lnTo>
                    <a:pt x="1136" y="31"/>
                  </a:lnTo>
                  <a:lnTo>
                    <a:pt x="1134" y="31"/>
                  </a:lnTo>
                  <a:lnTo>
                    <a:pt x="1133" y="31"/>
                  </a:lnTo>
                  <a:lnTo>
                    <a:pt x="1131" y="31"/>
                  </a:lnTo>
                  <a:lnTo>
                    <a:pt x="1131" y="32"/>
                  </a:lnTo>
                  <a:lnTo>
                    <a:pt x="1130" y="32"/>
                  </a:lnTo>
                  <a:lnTo>
                    <a:pt x="1128" y="32"/>
                  </a:lnTo>
                  <a:lnTo>
                    <a:pt x="1128" y="31"/>
                  </a:lnTo>
                  <a:lnTo>
                    <a:pt x="1126" y="32"/>
                  </a:lnTo>
                  <a:lnTo>
                    <a:pt x="1126" y="31"/>
                  </a:lnTo>
                  <a:lnTo>
                    <a:pt x="1125" y="31"/>
                  </a:lnTo>
                  <a:lnTo>
                    <a:pt x="1126" y="32"/>
                  </a:lnTo>
                  <a:lnTo>
                    <a:pt x="1128" y="34"/>
                  </a:lnTo>
                  <a:lnTo>
                    <a:pt x="1126" y="34"/>
                  </a:lnTo>
                  <a:lnTo>
                    <a:pt x="1125" y="34"/>
                  </a:lnTo>
                  <a:lnTo>
                    <a:pt x="1123" y="34"/>
                  </a:lnTo>
                  <a:lnTo>
                    <a:pt x="1123" y="35"/>
                  </a:lnTo>
                  <a:lnTo>
                    <a:pt x="1125" y="35"/>
                  </a:lnTo>
                  <a:lnTo>
                    <a:pt x="1126" y="35"/>
                  </a:lnTo>
                  <a:lnTo>
                    <a:pt x="1128" y="35"/>
                  </a:lnTo>
                  <a:lnTo>
                    <a:pt x="1130" y="35"/>
                  </a:lnTo>
                  <a:lnTo>
                    <a:pt x="1131" y="35"/>
                  </a:lnTo>
                  <a:lnTo>
                    <a:pt x="1133" y="35"/>
                  </a:lnTo>
                  <a:lnTo>
                    <a:pt x="1134" y="37"/>
                  </a:lnTo>
                  <a:lnTo>
                    <a:pt x="1136" y="37"/>
                  </a:lnTo>
                  <a:lnTo>
                    <a:pt x="1136" y="37"/>
                  </a:lnTo>
                  <a:lnTo>
                    <a:pt x="1134" y="37"/>
                  </a:lnTo>
                  <a:lnTo>
                    <a:pt x="1133" y="37"/>
                  </a:lnTo>
                  <a:lnTo>
                    <a:pt x="1131" y="37"/>
                  </a:lnTo>
                  <a:lnTo>
                    <a:pt x="1131" y="38"/>
                  </a:lnTo>
                  <a:lnTo>
                    <a:pt x="1133" y="38"/>
                  </a:lnTo>
                  <a:lnTo>
                    <a:pt x="1134" y="38"/>
                  </a:lnTo>
                  <a:lnTo>
                    <a:pt x="1137" y="38"/>
                  </a:lnTo>
                  <a:lnTo>
                    <a:pt x="1137" y="40"/>
                  </a:lnTo>
                  <a:lnTo>
                    <a:pt x="1136" y="40"/>
                  </a:lnTo>
                  <a:lnTo>
                    <a:pt x="1134" y="40"/>
                  </a:lnTo>
                  <a:lnTo>
                    <a:pt x="1133" y="40"/>
                  </a:lnTo>
                  <a:lnTo>
                    <a:pt x="1134" y="42"/>
                  </a:lnTo>
                  <a:lnTo>
                    <a:pt x="1133" y="42"/>
                  </a:lnTo>
                  <a:lnTo>
                    <a:pt x="1133" y="43"/>
                  </a:lnTo>
                  <a:lnTo>
                    <a:pt x="1131" y="43"/>
                  </a:lnTo>
                  <a:lnTo>
                    <a:pt x="1128" y="43"/>
                  </a:lnTo>
                  <a:lnTo>
                    <a:pt x="1128" y="45"/>
                  </a:lnTo>
                  <a:lnTo>
                    <a:pt x="1130" y="45"/>
                  </a:lnTo>
                  <a:lnTo>
                    <a:pt x="1130" y="46"/>
                  </a:lnTo>
                  <a:lnTo>
                    <a:pt x="1128" y="46"/>
                  </a:lnTo>
                  <a:lnTo>
                    <a:pt x="1128" y="48"/>
                  </a:lnTo>
                  <a:lnTo>
                    <a:pt x="1126" y="48"/>
                  </a:lnTo>
                  <a:lnTo>
                    <a:pt x="1125" y="48"/>
                  </a:lnTo>
                  <a:lnTo>
                    <a:pt x="1123" y="48"/>
                  </a:lnTo>
                  <a:lnTo>
                    <a:pt x="1122" y="48"/>
                  </a:lnTo>
                  <a:lnTo>
                    <a:pt x="1120" y="48"/>
                  </a:lnTo>
                  <a:lnTo>
                    <a:pt x="1119" y="48"/>
                  </a:lnTo>
                  <a:lnTo>
                    <a:pt x="1117" y="48"/>
                  </a:lnTo>
                  <a:lnTo>
                    <a:pt x="1119" y="49"/>
                  </a:lnTo>
                  <a:lnTo>
                    <a:pt x="1120" y="49"/>
                  </a:lnTo>
                  <a:lnTo>
                    <a:pt x="1122" y="49"/>
                  </a:lnTo>
                  <a:lnTo>
                    <a:pt x="1122" y="48"/>
                  </a:lnTo>
                  <a:lnTo>
                    <a:pt x="1123" y="49"/>
                  </a:lnTo>
                  <a:lnTo>
                    <a:pt x="1125" y="49"/>
                  </a:lnTo>
                  <a:lnTo>
                    <a:pt x="1126" y="49"/>
                  </a:lnTo>
                  <a:lnTo>
                    <a:pt x="1125" y="51"/>
                  </a:lnTo>
                  <a:lnTo>
                    <a:pt x="1126" y="51"/>
                  </a:lnTo>
                  <a:lnTo>
                    <a:pt x="1128" y="51"/>
                  </a:lnTo>
                  <a:lnTo>
                    <a:pt x="1128" y="52"/>
                  </a:lnTo>
                  <a:lnTo>
                    <a:pt x="1130" y="52"/>
                  </a:lnTo>
                  <a:lnTo>
                    <a:pt x="1130" y="51"/>
                  </a:lnTo>
                  <a:lnTo>
                    <a:pt x="1131" y="51"/>
                  </a:lnTo>
                  <a:lnTo>
                    <a:pt x="1133" y="51"/>
                  </a:lnTo>
                  <a:lnTo>
                    <a:pt x="1133" y="52"/>
                  </a:lnTo>
                  <a:lnTo>
                    <a:pt x="1134" y="52"/>
                  </a:lnTo>
                  <a:lnTo>
                    <a:pt x="1134" y="54"/>
                  </a:lnTo>
                  <a:lnTo>
                    <a:pt x="1133" y="54"/>
                  </a:lnTo>
                  <a:lnTo>
                    <a:pt x="1133" y="56"/>
                  </a:lnTo>
                  <a:lnTo>
                    <a:pt x="1131" y="56"/>
                  </a:lnTo>
                  <a:lnTo>
                    <a:pt x="1131" y="54"/>
                  </a:lnTo>
                  <a:lnTo>
                    <a:pt x="1130" y="54"/>
                  </a:lnTo>
                  <a:lnTo>
                    <a:pt x="1130" y="56"/>
                  </a:lnTo>
                  <a:lnTo>
                    <a:pt x="1128" y="57"/>
                  </a:lnTo>
                  <a:lnTo>
                    <a:pt x="1126" y="57"/>
                  </a:lnTo>
                  <a:lnTo>
                    <a:pt x="1125" y="57"/>
                  </a:lnTo>
                  <a:lnTo>
                    <a:pt x="1123" y="57"/>
                  </a:lnTo>
                  <a:lnTo>
                    <a:pt x="1123" y="59"/>
                  </a:lnTo>
                  <a:lnTo>
                    <a:pt x="1122" y="59"/>
                  </a:lnTo>
                  <a:lnTo>
                    <a:pt x="1122" y="57"/>
                  </a:lnTo>
                  <a:lnTo>
                    <a:pt x="1120" y="57"/>
                  </a:lnTo>
                  <a:lnTo>
                    <a:pt x="1122" y="56"/>
                  </a:lnTo>
                  <a:lnTo>
                    <a:pt x="1120" y="56"/>
                  </a:lnTo>
                  <a:lnTo>
                    <a:pt x="1119" y="56"/>
                  </a:lnTo>
                  <a:lnTo>
                    <a:pt x="1117" y="56"/>
                  </a:lnTo>
                  <a:lnTo>
                    <a:pt x="1116" y="56"/>
                  </a:lnTo>
                  <a:lnTo>
                    <a:pt x="1114" y="56"/>
                  </a:lnTo>
                  <a:lnTo>
                    <a:pt x="1113" y="56"/>
                  </a:lnTo>
                  <a:lnTo>
                    <a:pt x="1111" y="56"/>
                  </a:lnTo>
                  <a:lnTo>
                    <a:pt x="1109" y="56"/>
                  </a:lnTo>
                  <a:lnTo>
                    <a:pt x="1109" y="54"/>
                  </a:lnTo>
                  <a:lnTo>
                    <a:pt x="1108" y="54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6" y="56"/>
                  </a:lnTo>
                  <a:lnTo>
                    <a:pt x="1105" y="56"/>
                  </a:lnTo>
                  <a:lnTo>
                    <a:pt x="1105" y="54"/>
                  </a:lnTo>
                  <a:lnTo>
                    <a:pt x="1103" y="54"/>
                  </a:lnTo>
                  <a:lnTo>
                    <a:pt x="1103" y="56"/>
                  </a:lnTo>
                  <a:lnTo>
                    <a:pt x="1102" y="56"/>
                  </a:lnTo>
                  <a:lnTo>
                    <a:pt x="1103" y="57"/>
                  </a:lnTo>
                  <a:lnTo>
                    <a:pt x="1102" y="57"/>
                  </a:lnTo>
                  <a:lnTo>
                    <a:pt x="1100" y="57"/>
                  </a:lnTo>
                  <a:lnTo>
                    <a:pt x="1100" y="57"/>
                  </a:lnTo>
                  <a:lnTo>
                    <a:pt x="1099" y="57"/>
                  </a:lnTo>
                  <a:lnTo>
                    <a:pt x="1097" y="56"/>
                  </a:lnTo>
                  <a:lnTo>
                    <a:pt x="1095" y="56"/>
                  </a:lnTo>
                  <a:lnTo>
                    <a:pt x="1095" y="54"/>
                  </a:lnTo>
                  <a:lnTo>
                    <a:pt x="1094" y="54"/>
                  </a:lnTo>
                  <a:lnTo>
                    <a:pt x="1095" y="56"/>
                  </a:lnTo>
                  <a:lnTo>
                    <a:pt x="1094" y="56"/>
                  </a:lnTo>
                  <a:lnTo>
                    <a:pt x="1092" y="56"/>
                  </a:lnTo>
                  <a:lnTo>
                    <a:pt x="1091" y="56"/>
                  </a:lnTo>
                  <a:lnTo>
                    <a:pt x="1091" y="57"/>
                  </a:lnTo>
                  <a:lnTo>
                    <a:pt x="1089" y="56"/>
                  </a:lnTo>
                  <a:lnTo>
                    <a:pt x="1089" y="57"/>
                  </a:lnTo>
                  <a:lnTo>
                    <a:pt x="1088" y="56"/>
                  </a:lnTo>
                  <a:lnTo>
                    <a:pt x="1088" y="57"/>
                  </a:lnTo>
                  <a:lnTo>
                    <a:pt x="1086" y="56"/>
                  </a:lnTo>
                  <a:lnTo>
                    <a:pt x="1085" y="56"/>
                  </a:lnTo>
                  <a:lnTo>
                    <a:pt x="1085" y="54"/>
                  </a:lnTo>
                  <a:lnTo>
                    <a:pt x="1085" y="52"/>
                  </a:lnTo>
                  <a:lnTo>
                    <a:pt x="1083" y="52"/>
                  </a:lnTo>
                  <a:lnTo>
                    <a:pt x="1083" y="54"/>
                  </a:lnTo>
                  <a:lnTo>
                    <a:pt x="1083" y="56"/>
                  </a:lnTo>
                  <a:lnTo>
                    <a:pt x="1082" y="56"/>
                  </a:lnTo>
                  <a:lnTo>
                    <a:pt x="1080" y="56"/>
                  </a:lnTo>
                  <a:lnTo>
                    <a:pt x="1080" y="54"/>
                  </a:lnTo>
                  <a:lnTo>
                    <a:pt x="1080" y="52"/>
                  </a:lnTo>
                  <a:lnTo>
                    <a:pt x="1078" y="52"/>
                  </a:lnTo>
                  <a:lnTo>
                    <a:pt x="1082" y="51"/>
                  </a:lnTo>
                  <a:lnTo>
                    <a:pt x="1083" y="51"/>
                  </a:lnTo>
                  <a:lnTo>
                    <a:pt x="1083" y="49"/>
                  </a:lnTo>
                  <a:lnTo>
                    <a:pt x="1085" y="49"/>
                  </a:lnTo>
                  <a:lnTo>
                    <a:pt x="1086" y="49"/>
                  </a:lnTo>
                  <a:lnTo>
                    <a:pt x="1088" y="49"/>
                  </a:lnTo>
                  <a:lnTo>
                    <a:pt x="1089" y="49"/>
                  </a:lnTo>
                  <a:lnTo>
                    <a:pt x="1089" y="48"/>
                  </a:lnTo>
                  <a:lnTo>
                    <a:pt x="1088" y="48"/>
                  </a:lnTo>
                  <a:lnTo>
                    <a:pt x="1086" y="48"/>
                  </a:lnTo>
                  <a:lnTo>
                    <a:pt x="1086" y="46"/>
                  </a:lnTo>
                  <a:lnTo>
                    <a:pt x="1085" y="46"/>
                  </a:lnTo>
                  <a:lnTo>
                    <a:pt x="1085" y="45"/>
                  </a:lnTo>
                  <a:lnTo>
                    <a:pt x="1083" y="45"/>
                  </a:lnTo>
                  <a:lnTo>
                    <a:pt x="1083" y="43"/>
                  </a:lnTo>
                  <a:lnTo>
                    <a:pt x="1085" y="43"/>
                  </a:lnTo>
                  <a:lnTo>
                    <a:pt x="1086" y="43"/>
                  </a:lnTo>
                  <a:lnTo>
                    <a:pt x="1089" y="43"/>
                  </a:lnTo>
                  <a:lnTo>
                    <a:pt x="1091" y="43"/>
                  </a:lnTo>
                  <a:lnTo>
                    <a:pt x="1092" y="43"/>
                  </a:lnTo>
                  <a:lnTo>
                    <a:pt x="1092" y="45"/>
                  </a:lnTo>
                  <a:lnTo>
                    <a:pt x="1094" y="45"/>
                  </a:lnTo>
                  <a:lnTo>
                    <a:pt x="1094" y="46"/>
                  </a:lnTo>
                  <a:lnTo>
                    <a:pt x="1095" y="46"/>
                  </a:lnTo>
                  <a:lnTo>
                    <a:pt x="1097" y="46"/>
                  </a:lnTo>
                  <a:lnTo>
                    <a:pt x="1097" y="48"/>
                  </a:lnTo>
                  <a:lnTo>
                    <a:pt x="1099" y="48"/>
                  </a:lnTo>
                  <a:lnTo>
                    <a:pt x="1100" y="48"/>
                  </a:lnTo>
                  <a:lnTo>
                    <a:pt x="1100" y="48"/>
                  </a:lnTo>
                  <a:lnTo>
                    <a:pt x="1102" y="48"/>
                  </a:lnTo>
                  <a:lnTo>
                    <a:pt x="1103" y="48"/>
                  </a:lnTo>
                  <a:lnTo>
                    <a:pt x="1105" y="48"/>
                  </a:lnTo>
                  <a:lnTo>
                    <a:pt x="1103" y="46"/>
                  </a:lnTo>
                  <a:lnTo>
                    <a:pt x="1105" y="46"/>
                  </a:lnTo>
                  <a:lnTo>
                    <a:pt x="1105" y="45"/>
                  </a:lnTo>
                  <a:lnTo>
                    <a:pt x="1106" y="43"/>
                  </a:lnTo>
                  <a:lnTo>
                    <a:pt x="1106" y="42"/>
                  </a:lnTo>
                  <a:lnTo>
                    <a:pt x="1105" y="42"/>
                  </a:lnTo>
                  <a:lnTo>
                    <a:pt x="1105" y="43"/>
                  </a:lnTo>
                  <a:lnTo>
                    <a:pt x="1105" y="45"/>
                  </a:lnTo>
                  <a:lnTo>
                    <a:pt x="1103" y="45"/>
                  </a:lnTo>
                  <a:lnTo>
                    <a:pt x="1103" y="46"/>
                  </a:lnTo>
                  <a:lnTo>
                    <a:pt x="1102" y="46"/>
                  </a:lnTo>
                  <a:lnTo>
                    <a:pt x="1100" y="46"/>
                  </a:lnTo>
                  <a:lnTo>
                    <a:pt x="1099" y="46"/>
                  </a:lnTo>
                  <a:lnTo>
                    <a:pt x="1100" y="45"/>
                  </a:lnTo>
                  <a:lnTo>
                    <a:pt x="1099" y="45"/>
                  </a:lnTo>
                  <a:lnTo>
                    <a:pt x="1097" y="45"/>
                  </a:lnTo>
                  <a:lnTo>
                    <a:pt x="1097" y="43"/>
                  </a:lnTo>
                  <a:lnTo>
                    <a:pt x="1095" y="43"/>
                  </a:lnTo>
                  <a:lnTo>
                    <a:pt x="1094" y="43"/>
                  </a:lnTo>
                  <a:lnTo>
                    <a:pt x="1095" y="42"/>
                  </a:lnTo>
                  <a:lnTo>
                    <a:pt x="1095" y="40"/>
                  </a:lnTo>
                  <a:lnTo>
                    <a:pt x="1094" y="40"/>
                  </a:lnTo>
                  <a:lnTo>
                    <a:pt x="1094" y="42"/>
                  </a:lnTo>
                  <a:lnTo>
                    <a:pt x="1092" y="42"/>
                  </a:lnTo>
                  <a:lnTo>
                    <a:pt x="1091" y="42"/>
                  </a:lnTo>
                  <a:lnTo>
                    <a:pt x="1091" y="40"/>
                  </a:lnTo>
                  <a:lnTo>
                    <a:pt x="1089" y="40"/>
                  </a:lnTo>
                  <a:lnTo>
                    <a:pt x="1088" y="42"/>
                  </a:lnTo>
                  <a:lnTo>
                    <a:pt x="1086" y="42"/>
                  </a:lnTo>
                  <a:lnTo>
                    <a:pt x="1085" y="42"/>
                  </a:lnTo>
                  <a:lnTo>
                    <a:pt x="1085" y="40"/>
                  </a:lnTo>
                  <a:lnTo>
                    <a:pt x="1085" y="38"/>
                  </a:lnTo>
                  <a:lnTo>
                    <a:pt x="1085" y="37"/>
                  </a:lnTo>
                  <a:lnTo>
                    <a:pt x="1086" y="37"/>
                  </a:lnTo>
                  <a:lnTo>
                    <a:pt x="1086" y="37"/>
                  </a:lnTo>
                  <a:lnTo>
                    <a:pt x="1088" y="37"/>
                  </a:lnTo>
                  <a:lnTo>
                    <a:pt x="1089" y="37"/>
                  </a:lnTo>
                  <a:lnTo>
                    <a:pt x="1091" y="37"/>
                  </a:lnTo>
                  <a:lnTo>
                    <a:pt x="1091" y="35"/>
                  </a:lnTo>
                  <a:lnTo>
                    <a:pt x="1092" y="35"/>
                  </a:lnTo>
                  <a:lnTo>
                    <a:pt x="1094" y="37"/>
                  </a:lnTo>
                  <a:lnTo>
                    <a:pt x="1097" y="37"/>
                  </a:lnTo>
                  <a:lnTo>
                    <a:pt x="1099" y="37"/>
                  </a:lnTo>
                  <a:lnTo>
                    <a:pt x="1100" y="37"/>
                  </a:lnTo>
                  <a:lnTo>
                    <a:pt x="1100" y="37"/>
                  </a:lnTo>
                  <a:lnTo>
                    <a:pt x="1102" y="37"/>
                  </a:lnTo>
                  <a:lnTo>
                    <a:pt x="1102" y="37"/>
                  </a:lnTo>
                  <a:lnTo>
                    <a:pt x="1103" y="37"/>
                  </a:lnTo>
                  <a:lnTo>
                    <a:pt x="1103" y="37"/>
                  </a:lnTo>
                  <a:lnTo>
                    <a:pt x="1105" y="37"/>
                  </a:lnTo>
                  <a:lnTo>
                    <a:pt x="1106" y="37"/>
                  </a:lnTo>
                  <a:lnTo>
                    <a:pt x="1106" y="35"/>
                  </a:lnTo>
                  <a:lnTo>
                    <a:pt x="1106" y="34"/>
                  </a:lnTo>
                  <a:lnTo>
                    <a:pt x="1105" y="35"/>
                  </a:lnTo>
                  <a:lnTo>
                    <a:pt x="1103" y="35"/>
                  </a:lnTo>
                  <a:lnTo>
                    <a:pt x="1102" y="35"/>
                  </a:lnTo>
                  <a:lnTo>
                    <a:pt x="1100" y="35"/>
                  </a:lnTo>
                  <a:lnTo>
                    <a:pt x="1100" y="35"/>
                  </a:lnTo>
                  <a:lnTo>
                    <a:pt x="1099" y="34"/>
                  </a:lnTo>
                  <a:lnTo>
                    <a:pt x="1097" y="34"/>
                  </a:lnTo>
                  <a:lnTo>
                    <a:pt x="1097" y="35"/>
                  </a:lnTo>
                  <a:lnTo>
                    <a:pt x="1095" y="35"/>
                  </a:lnTo>
                  <a:lnTo>
                    <a:pt x="1094" y="35"/>
                  </a:lnTo>
                  <a:lnTo>
                    <a:pt x="1094" y="34"/>
                  </a:lnTo>
                  <a:lnTo>
                    <a:pt x="1094" y="32"/>
                  </a:lnTo>
                  <a:lnTo>
                    <a:pt x="1092" y="31"/>
                  </a:lnTo>
                  <a:lnTo>
                    <a:pt x="1091" y="31"/>
                  </a:lnTo>
                  <a:lnTo>
                    <a:pt x="1089" y="29"/>
                  </a:lnTo>
                  <a:lnTo>
                    <a:pt x="1088" y="29"/>
                  </a:lnTo>
                  <a:lnTo>
                    <a:pt x="1086" y="29"/>
                  </a:lnTo>
                  <a:lnTo>
                    <a:pt x="1085" y="29"/>
                  </a:lnTo>
                  <a:lnTo>
                    <a:pt x="1086" y="31"/>
                  </a:lnTo>
                  <a:lnTo>
                    <a:pt x="1086" y="32"/>
                  </a:lnTo>
                  <a:lnTo>
                    <a:pt x="1088" y="32"/>
                  </a:lnTo>
                  <a:lnTo>
                    <a:pt x="1088" y="31"/>
                  </a:lnTo>
                  <a:lnTo>
                    <a:pt x="1089" y="31"/>
                  </a:lnTo>
                  <a:lnTo>
                    <a:pt x="1089" y="32"/>
                  </a:lnTo>
                  <a:lnTo>
                    <a:pt x="1091" y="32"/>
                  </a:lnTo>
                  <a:lnTo>
                    <a:pt x="1092" y="32"/>
                  </a:lnTo>
                  <a:lnTo>
                    <a:pt x="1091" y="34"/>
                  </a:lnTo>
                  <a:lnTo>
                    <a:pt x="1089" y="34"/>
                  </a:lnTo>
                  <a:lnTo>
                    <a:pt x="1088" y="34"/>
                  </a:lnTo>
                  <a:lnTo>
                    <a:pt x="1086" y="34"/>
                  </a:lnTo>
                  <a:lnTo>
                    <a:pt x="1086" y="35"/>
                  </a:lnTo>
                  <a:lnTo>
                    <a:pt x="1085" y="35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3" y="37"/>
                  </a:lnTo>
                  <a:lnTo>
                    <a:pt x="1082" y="37"/>
                  </a:lnTo>
                  <a:lnTo>
                    <a:pt x="1080" y="37"/>
                  </a:lnTo>
                  <a:lnTo>
                    <a:pt x="1080" y="37"/>
                  </a:lnTo>
                  <a:lnTo>
                    <a:pt x="1082" y="37"/>
                  </a:lnTo>
                  <a:lnTo>
                    <a:pt x="1082" y="38"/>
                  </a:lnTo>
                  <a:lnTo>
                    <a:pt x="1082" y="40"/>
                  </a:lnTo>
                  <a:lnTo>
                    <a:pt x="1080" y="40"/>
                  </a:lnTo>
                  <a:lnTo>
                    <a:pt x="1080" y="38"/>
                  </a:lnTo>
                  <a:lnTo>
                    <a:pt x="1078" y="37"/>
                  </a:lnTo>
                  <a:lnTo>
                    <a:pt x="1078" y="38"/>
                  </a:lnTo>
                  <a:lnTo>
                    <a:pt x="1080" y="38"/>
                  </a:lnTo>
                  <a:lnTo>
                    <a:pt x="1078" y="40"/>
                  </a:lnTo>
                  <a:lnTo>
                    <a:pt x="1077" y="40"/>
                  </a:lnTo>
                  <a:lnTo>
                    <a:pt x="1077" y="38"/>
                  </a:lnTo>
                  <a:lnTo>
                    <a:pt x="1075" y="38"/>
                  </a:lnTo>
                  <a:lnTo>
                    <a:pt x="1074" y="38"/>
                  </a:lnTo>
                  <a:lnTo>
                    <a:pt x="1074" y="37"/>
                  </a:lnTo>
                  <a:lnTo>
                    <a:pt x="1072" y="37"/>
                  </a:lnTo>
                  <a:lnTo>
                    <a:pt x="1072" y="38"/>
                  </a:lnTo>
                  <a:lnTo>
                    <a:pt x="1071" y="40"/>
                  </a:lnTo>
                  <a:lnTo>
                    <a:pt x="1069" y="40"/>
                  </a:lnTo>
                  <a:lnTo>
                    <a:pt x="1068" y="40"/>
                  </a:lnTo>
                  <a:lnTo>
                    <a:pt x="1066" y="40"/>
                  </a:lnTo>
                  <a:lnTo>
                    <a:pt x="1065" y="40"/>
                  </a:lnTo>
                  <a:lnTo>
                    <a:pt x="1063" y="40"/>
                  </a:lnTo>
                  <a:lnTo>
                    <a:pt x="1063" y="38"/>
                  </a:lnTo>
                  <a:lnTo>
                    <a:pt x="1063" y="37"/>
                  </a:lnTo>
                  <a:lnTo>
                    <a:pt x="1061" y="37"/>
                  </a:lnTo>
                  <a:lnTo>
                    <a:pt x="1060" y="37"/>
                  </a:lnTo>
                  <a:lnTo>
                    <a:pt x="1058" y="37"/>
                  </a:lnTo>
                  <a:lnTo>
                    <a:pt x="1058" y="37"/>
                  </a:lnTo>
                  <a:lnTo>
                    <a:pt x="1057" y="37"/>
                  </a:lnTo>
                  <a:lnTo>
                    <a:pt x="1057" y="35"/>
                  </a:lnTo>
                  <a:lnTo>
                    <a:pt x="1058" y="35"/>
                  </a:lnTo>
                  <a:lnTo>
                    <a:pt x="1058" y="34"/>
                  </a:lnTo>
                  <a:lnTo>
                    <a:pt x="1060" y="34"/>
                  </a:lnTo>
                  <a:lnTo>
                    <a:pt x="1061" y="34"/>
                  </a:lnTo>
                  <a:lnTo>
                    <a:pt x="1061" y="32"/>
                  </a:lnTo>
                  <a:lnTo>
                    <a:pt x="1063" y="32"/>
                  </a:lnTo>
                  <a:lnTo>
                    <a:pt x="1063" y="31"/>
                  </a:lnTo>
                  <a:lnTo>
                    <a:pt x="1061" y="31"/>
                  </a:lnTo>
                  <a:lnTo>
                    <a:pt x="1060" y="32"/>
                  </a:lnTo>
                  <a:lnTo>
                    <a:pt x="1058" y="32"/>
                  </a:lnTo>
                  <a:lnTo>
                    <a:pt x="1057" y="32"/>
                  </a:lnTo>
                  <a:lnTo>
                    <a:pt x="1055" y="32"/>
                  </a:lnTo>
                  <a:lnTo>
                    <a:pt x="1054" y="32"/>
                  </a:lnTo>
                  <a:lnTo>
                    <a:pt x="1052" y="32"/>
                  </a:lnTo>
                  <a:lnTo>
                    <a:pt x="1051" y="32"/>
                  </a:lnTo>
                  <a:lnTo>
                    <a:pt x="1049" y="32"/>
                  </a:lnTo>
                  <a:lnTo>
                    <a:pt x="1049" y="31"/>
                  </a:lnTo>
                  <a:lnTo>
                    <a:pt x="1051" y="31"/>
                  </a:lnTo>
                  <a:lnTo>
                    <a:pt x="1052" y="31"/>
                  </a:lnTo>
                  <a:lnTo>
                    <a:pt x="1052" y="29"/>
                  </a:lnTo>
                  <a:lnTo>
                    <a:pt x="1051" y="29"/>
                  </a:lnTo>
                  <a:lnTo>
                    <a:pt x="1049" y="29"/>
                  </a:lnTo>
                  <a:lnTo>
                    <a:pt x="1048" y="29"/>
                  </a:lnTo>
                  <a:lnTo>
                    <a:pt x="1046" y="29"/>
                  </a:lnTo>
                  <a:lnTo>
                    <a:pt x="1046" y="28"/>
                  </a:lnTo>
                  <a:moveTo>
                    <a:pt x="1125" y="43"/>
                  </a:moveTo>
                  <a:lnTo>
                    <a:pt x="1126" y="43"/>
                  </a:lnTo>
                  <a:lnTo>
                    <a:pt x="1125" y="42"/>
                  </a:lnTo>
                  <a:lnTo>
                    <a:pt x="1125" y="43"/>
                  </a:lnTo>
                  <a:moveTo>
                    <a:pt x="1140" y="26"/>
                  </a:moveTo>
                  <a:lnTo>
                    <a:pt x="1142" y="26"/>
                  </a:lnTo>
                  <a:lnTo>
                    <a:pt x="1140" y="25"/>
                  </a:lnTo>
                  <a:lnTo>
                    <a:pt x="1142" y="25"/>
                  </a:lnTo>
                  <a:lnTo>
                    <a:pt x="1142" y="23"/>
                  </a:lnTo>
                  <a:lnTo>
                    <a:pt x="1140" y="23"/>
                  </a:lnTo>
                  <a:lnTo>
                    <a:pt x="1140" y="25"/>
                  </a:lnTo>
                  <a:lnTo>
                    <a:pt x="1140" y="26"/>
                  </a:lnTo>
                  <a:moveTo>
                    <a:pt x="1137" y="18"/>
                  </a:moveTo>
                  <a:lnTo>
                    <a:pt x="1137" y="18"/>
                  </a:lnTo>
                  <a:lnTo>
                    <a:pt x="1139" y="18"/>
                  </a:lnTo>
                  <a:lnTo>
                    <a:pt x="1139" y="17"/>
                  </a:lnTo>
                  <a:lnTo>
                    <a:pt x="1137" y="17"/>
                  </a:lnTo>
                  <a:lnTo>
                    <a:pt x="1137" y="18"/>
                  </a:lnTo>
                  <a:moveTo>
                    <a:pt x="1130" y="7"/>
                  </a:moveTo>
                  <a:lnTo>
                    <a:pt x="1131" y="7"/>
                  </a:lnTo>
                  <a:lnTo>
                    <a:pt x="1133" y="6"/>
                  </a:lnTo>
                  <a:lnTo>
                    <a:pt x="1131" y="6"/>
                  </a:lnTo>
                  <a:lnTo>
                    <a:pt x="1130" y="6"/>
                  </a:lnTo>
                  <a:lnTo>
                    <a:pt x="1130" y="7"/>
                  </a:lnTo>
                  <a:moveTo>
                    <a:pt x="1117" y="35"/>
                  </a:moveTo>
                  <a:lnTo>
                    <a:pt x="1119" y="35"/>
                  </a:lnTo>
                  <a:lnTo>
                    <a:pt x="1120" y="35"/>
                  </a:lnTo>
                  <a:lnTo>
                    <a:pt x="1120" y="37"/>
                  </a:lnTo>
                  <a:lnTo>
                    <a:pt x="1122" y="37"/>
                  </a:lnTo>
                  <a:lnTo>
                    <a:pt x="1122" y="35"/>
                  </a:lnTo>
                  <a:lnTo>
                    <a:pt x="1122" y="34"/>
                  </a:lnTo>
                  <a:lnTo>
                    <a:pt x="1123" y="32"/>
                  </a:lnTo>
                  <a:lnTo>
                    <a:pt x="1122" y="32"/>
                  </a:lnTo>
                  <a:lnTo>
                    <a:pt x="1122" y="31"/>
                  </a:lnTo>
                  <a:lnTo>
                    <a:pt x="1120" y="31"/>
                  </a:lnTo>
                  <a:lnTo>
                    <a:pt x="1122" y="32"/>
                  </a:lnTo>
                  <a:lnTo>
                    <a:pt x="1122" y="34"/>
                  </a:lnTo>
                  <a:lnTo>
                    <a:pt x="1120" y="34"/>
                  </a:lnTo>
                  <a:lnTo>
                    <a:pt x="1119" y="34"/>
                  </a:lnTo>
                  <a:lnTo>
                    <a:pt x="1117" y="34"/>
                  </a:lnTo>
                  <a:lnTo>
                    <a:pt x="1117" y="35"/>
                  </a:lnTo>
                  <a:moveTo>
                    <a:pt x="1077" y="18"/>
                  </a:moveTo>
                  <a:lnTo>
                    <a:pt x="1075" y="18"/>
                  </a:lnTo>
                  <a:lnTo>
                    <a:pt x="1074" y="18"/>
                  </a:lnTo>
                  <a:lnTo>
                    <a:pt x="1075" y="20"/>
                  </a:lnTo>
                  <a:lnTo>
                    <a:pt x="1077" y="20"/>
                  </a:lnTo>
                  <a:lnTo>
                    <a:pt x="1077" y="18"/>
                  </a:lnTo>
                  <a:moveTo>
                    <a:pt x="1082" y="12"/>
                  </a:moveTo>
                  <a:lnTo>
                    <a:pt x="1080" y="11"/>
                  </a:lnTo>
                  <a:lnTo>
                    <a:pt x="1078" y="11"/>
                  </a:lnTo>
                  <a:lnTo>
                    <a:pt x="1077" y="11"/>
                  </a:lnTo>
                  <a:lnTo>
                    <a:pt x="1078" y="12"/>
                  </a:lnTo>
                  <a:lnTo>
                    <a:pt x="1080" y="12"/>
                  </a:lnTo>
                  <a:lnTo>
                    <a:pt x="1082" y="12"/>
                  </a:lnTo>
                  <a:moveTo>
                    <a:pt x="1092" y="11"/>
                  </a:moveTo>
                  <a:lnTo>
                    <a:pt x="1091" y="9"/>
                  </a:lnTo>
                  <a:lnTo>
                    <a:pt x="1089" y="9"/>
                  </a:lnTo>
                  <a:lnTo>
                    <a:pt x="1089" y="11"/>
                  </a:lnTo>
                  <a:lnTo>
                    <a:pt x="1091" y="11"/>
                  </a:lnTo>
                  <a:lnTo>
                    <a:pt x="1092" y="11"/>
                  </a:lnTo>
                  <a:moveTo>
                    <a:pt x="1099" y="20"/>
                  </a:moveTo>
                  <a:lnTo>
                    <a:pt x="1097" y="20"/>
                  </a:lnTo>
                  <a:lnTo>
                    <a:pt x="1095" y="21"/>
                  </a:lnTo>
                  <a:lnTo>
                    <a:pt x="1097" y="21"/>
                  </a:lnTo>
                  <a:lnTo>
                    <a:pt x="1099" y="20"/>
                  </a:lnTo>
                  <a:moveTo>
                    <a:pt x="1099" y="11"/>
                  </a:moveTo>
                  <a:lnTo>
                    <a:pt x="1097" y="11"/>
                  </a:lnTo>
                  <a:lnTo>
                    <a:pt x="1095" y="11"/>
                  </a:lnTo>
                  <a:lnTo>
                    <a:pt x="1095" y="12"/>
                  </a:lnTo>
                  <a:lnTo>
                    <a:pt x="1097" y="12"/>
                  </a:lnTo>
                  <a:lnTo>
                    <a:pt x="1099" y="12"/>
                  </a:lnTo>
                  <a:lnTo>
                    <a:pt x="1099" y="11"/>
                  </a:lnTo>
                  <a:moveTo>
                    <a:pt x="1108" y="7"/>
                  </a:moveTo>
                  <a:lnTo>
                    <a:pt x="1106" y="6"/>
                  </a:lnTo>
                  <a:lnTo>
                    <a:pt x="1105" y="6"/>
                  </a:lnTo>
                  <a:lnTo>
                    <a:pt x="1105" y="7"/>
                  </a:lnTo>
                  <a:lnTo>
                    <a:pt x="1106" y="7"/>
                  </a:lnTo>
                  <a:lnTo>
                    <a:pt x="1108" y="7"/>
                  </a:lnTo>
                  <a:moveTo>
                    <a:pt x="1113" y="49"/>
                  </a:moveTo>
                  <a:lnTo>
                    <a:pt x="1114" y="49"/>
                  </a:lnTo>
                  <a:lnTo>
                    <a:pt x="1116" y="48"/>
                  </a:lnTo>
                  <a:lnTo>
                    <a:pt x="1114" y="48"/>
                  </a:lnTo>
                  <a:lnTo>
                    <a:pt x="1114" y="46"/>
                  </a:lnTo>
                  <a:lnTo>
                    <a:pt x="1113" y="46"/>
                  </a:lnTo>
                  <a:lnTo>
                    <a:pt x="1113" y="48"/>
                  </a:lnTo>
                  <a:lnTo>
                    <a:pt x="1113" y="49"/>
                  </a:lnTo>
                  <a:moveTo>
                    <a:pt x="1100" y="29"/>
                  </a:moveTo>
                  <a:lnTo>
                    <a:pt x="1102" y="29"/>
                  </a:lnTo>
                  <a:lnTo>
                    <a:pt x="1103" y="31"/>
                  </a:lnTo>
                  <a:lnTo>
                    <a:pt x="1103" y="29"/>
                  </a:lnTo>
                  <a:lnTo>
                    <a:pt x="1105" y="31"/>
                  </a:lnTo>
                  <a:lnTo>
                    <a:pt x="1106" y="31"/>
                  </a:lnTo>
                  <a:lnTo>
                    <a:pt x="1108" y="31"/>
                  </a:lnTo>
                  <a:lnTo>
                    <a:pt x="1109" y="29"/>
                  </a:lnTo>
                  <a:lnTo>
                    <a:pt x="1108" y="29"/>
                  </a:lnTo>
                  <a:lnTo>
                    <a:pt x="1105" y="29"/>
                  </a:lnTo>
                  <a:lnTo>
                    <a:pt x="1103" y="29"/>
                  </a:lnTo>
                  <a:lnTo>
                    <a:pt x="1102" y="29"/>
                  </a:lnTo>
                  <a:lnTo>
                    <a:pt x="1102" y="28"/>
                  </a:lnTo>
                  <a:lnTo>
                    <a:pt x="1100" y="28"/>
                  </a:lnTo>
                  <a:lnTo>
                    <a:pt x="1100" y="29"/>
                  </a:lnTo>
                  <a:moveTo>
                    <a:pt x="1080" y="35"/>
                  </a:moveTo>
                  <a:lnTo>
                    <a:pt x="1082" y="35"/>
                  </a:lnTo>
                  <a:lnTo>
                    <a:pt x="1082" y="34"/>
                  </a:lnTo>
                  <a:lnTo>
                    <a:pt x="1080" y="34"/>
                  </a:lnTo>
                  <a:lnTo>
                    <a:pt x="1080" y="35"/>
                  </a:lnTo>
                  <a:moveTo>
                    <a:pt x="1066" y="34"/>
                  </a:moveTo>
                  <a:lnTo>
                    <a:pt x="1068" y="34"/>
                  </a:lnTo>
                  <a:lnTo>
                    <a:pt x="1069" y="34"/>
                  </a:lnTo>
                  <a:lnTo>
                    <a:pt x="1069" y="32"/>
                  </a:lnTo>
                  <a:lnTo>
                    <a:pt x="1068" y="34"/>
                  </a:lnTo>
                  <a:lnTo>
                    <a:pt x="1066" y="32"/>
                  </a:lnTo>
                  <a:lnTo>
                    <a:pt x="1066" y="34"/>
                  </a:lnTo>
                  <a:moveTo>
                    <a:pt x="1051" y="23"/>
                  </a:moveTo>
                  <a:lnTo>
                    <a:pt x="1052" y="23"/>
                  </a:lnTo>
                  <a:lnTo>
                    <a:pt x="1054" y="23"/>
                  </a:lnTo>
                  <a:lnTo>
                    <a:pt x="1052" y="21"/>
                  </a:lnTo>
                  <a:lnTo>
                    <a:pt x="1051" y="21"/>
                  </a:lnTo>
                  <a:lnTo>
                    <a:pt x="1051" y="23"/>
                  </a:lnTo>
                  <a:moveTo>
                    <a:pt x="1051" y="26"/>
                  </a:moveTo>
                  <a:lnTo>
                    <a:pt x="1054" y="28"/>
                  </a:lnTo>
                  <a:lnTo>
                    <a:pt x="1052" y="26"/>
                  </a:lnTo>
                  <a:lnTo>
                    <a:pt x="1054" y="26"/>
                  </a:lnTo>
                  <a:lnTo>
                    <a:pt x="1052" y="25"/>
                  </a:lnTo>
                  <a:lnTo>
                    <a:pt x="1052" y="26"/>
                  </a:lnTo>
                  <a:lnTo>
                    <a:pt x="1051" y="26"/>
                  </a:lnTo>
                  <a:moveTo>
                    <a:pt x="2820" y="21"/>
                  </a:moveTo>
                  <a:lnTo>
                    <a:pt x="2822" y="21"/>
                  </a:lnTo>
                  <a:lnTo>
                    <a:pt x="2824" y="21"/>
                  </a:lnTo>
                  <a:lnTo>
                    <a:pt x="2824" y="20"/>
                  </a:lnTo>
                  <a:lnTo>
                    <a:pt x="2822" y="20"/>
                  </a:lnTo>
                  <a:lnTo>
                    <a:pt x="2822" y="18"/>
                  </a:lnTo>
                  <a:lnTo>
                    <a:pt x="2822" y="17"/>
                  </a:lnTo>
                  <a:lnTo>
                    <a:pt x="2822" y="15"/>
                  </a:lnTo>
                  <a:lnTo>
                    <a:pt x="2822" y="14"/>
                  </a:lnTo>
                  <a:lnTo>
                    <a:pt x="2822" y="12"/>
                  </a:lnTo>
                  <a:lnTo>
                    <a:pt x="2820" y="12"/>
                  </a:lnTo>
                  <a:lnTo>
                    <a:pt x="2819" y="12"/>
                  </a:lnTo>
                  <a:lnTo>
                    <a:pt x="2817" y="12"/>
                  </a:lnTo>
                  <a:lnTo>
                    <a:pt x="2817" y="14"/>
                  </a:lnTo>
                  <a:lnTo>
                    <a:pt x="2819" y="14"/>
                  </a:lnTo>
                  <a:lnTo>
                    <a:pt x="2820" y="14"/>
                  </a:lnTo>
                  <a:lnTo>
                    <a:pt x="2820" y="15"/>
                  </a:lnTo>
                  <a:lnTo>
                    <a:pt x="2819" y="15"/>
                  </a:lnTo>
                  <a:lnTo>
                    <a:pt x="2820" y="17"/>
                  </a:lnTo>
                  <a:lnTo>
                    <a:pt x="2819" y="17"/>
                  </a:lnTo>
                  <a:lnTo>
                    <a:pt x="2819" y="18"/>
                  </a:lnTo>
                  <a:lnTo>
                    <a:pt x="2819" y="20"/>
                  </a:lnTo>
                  <a:lnTo>
                    <a:pt x="2820" y="20"/>
                  </a:lnTo>
                  <a:lnTo>
                    <a:pt x="2820" y="21"/>
                  </a:lnTo>
                  <a:moveTo>
                    <a:pt x="2825" y="20"/>
                  </a:moveTo>
                  <a:lnTo>
                    <a:pt x="2825" y="21"/>
                  </a:lnTo>
                  <a:lnTo>
                    <a:pt x="2827" y="21"/>
                  </a:lnTo>
                  <a:lnTo>
                    <a:pt x="2828" y="21"/>
                  </a:lnTo>
                  <a:lnTo>
                    <a:pt x="2828" y="20"/>
                  </a:lnTo>
                  <a:lnTo>
                    <a:pt x="2827" y="20"/>
                  </a:lnTo>
                  <a:lnTo>
                    <a:pt x="2825" y="18"/>
                  </a:lnTo>
                  <a:lnTo>
                    <a:pt x="2824" y="18"/>
                  </a:lnTo>
                  <a:lnTo>
                    <a:pt x="2825" y="20"/>
                  </a:lnTo>
                  <a:moveTo>
                    <a:pt x="2834" y="23"/>
                  </a:moveTo>
                  <a:lnTo>
                    <a:pt x="2836" y="23"/>
                  </a:lnTo>
                  <a:lnTo>
                    <a:pt x="2838" y="23"/>
                  </a:lnTo>
                  <a:lnTo>
                    <a:pt x="2839" y="23"/>
                  </a:lnTo>
                  <a:lnTo>
                    <a:pt x="2841" y="23"/>
                  </a:lnTo>
                  <a:lnTo>
                    <a:pt x="2841" y="21"/>
                  </a:lnTo>
                  <a:lnTo>
                    <a:pt x="2841" y="20"/>
                  </a:lnTo>
                  <a:lnTo>
                    <a:pt x="2839" y="20"/>
                  </a:lnTo>
                  <a:lnTo>
                    <a:pt x="2838" y="20"/>
                  </a:lnTo>
                  <a:lnTo>
                    <a:pt x="2836" y="20"/>
                  </a:lnTo>
                  <a:lnTo>
                    <a:pt x="2836" y="18"/>
                  </a:lnTo>
                  <a:lnTo>
                    <a:pt x="2834" y="18"/>
                  </a:lnTo>
                  <a:lnTo>
                    <a:pt x="2833" y="18"/>
                  </a:lnTo>
                  <a:lnTo>
                    <a:pt x="2831" y="18"/>
                  </a:lnTo>
                  <a:lnTo>
                    <a:pt x="2831" y="20"/>
                  </a:lnTo>
                  <a:lnTo>
                    <a:pt x="2831" y="21"/>
                  </a:lnTo>
                  <a:lnTo>
                    <a:pt x="2831" y="23"/>
                  </a:lnTo>
                  <a:lnTo>
                    <a:pt x="2833" y="23"/>
                  </a:lnTo>
                  <a:lnTo>
                    <a:pt x="2834" y="23"/>
                  </a:lnTo>
                  <a:moveTo>
                    <a:pt x="2950" y="20"/>
                  </a:moveTo>
                  <a:lnTo>
                    <a:pt x="2949" y="20"/>
                  </a:lnTo>
                  <a:lnTo>
                    <a:pt x="2949" y="18"/>
                  </a:lnTo>
                  <a:lnTo>
                    <a:pt x="2950" y="18"/>
                  </a:lnTo>
                  <a:lnTo>
                    <a:pt x="2952" y="18"/>
                  </a:lnTo>
                  <a:lnTo>
                    <a:pt x="2954" y="18"/>
                  </a:lnTo>
                  <a:lnTo>
                    <a:pt x="2954" y="17"/>
                  </a:lnTo>
                  <a:lnTo>
                    <a:pt x="2955" y="17"/>
                  </a:lnTo>
                  <a:lnTo>
                    <a:pt x="2957" y="17"/>
                  </a:lnTo>
                  <a:lnTo>
                    <a:pt x="2957" y="18"/>
                  </a:lnTo>
                  <a:lnTo>
                    <a:pt x="2958" y="18"/>
                  </a:lnTo>
                  <a:lnTo>
                    <a:pt x="2960" y="18"/>
                  </a:lnTo>
                  <a:lnTo>
                    <a:pt x="2961" y="18"/>
                  </a:lnTo>
                  <a:lnTo>
                    <a:pt x="2961" y="20"/>
                  </a:lnTo>
                  <a:lnTo>
                    <a:pt x="2963" y="20"/>
                  </a:lnTo>
                  <a:lnTo>
                    <a:pt x="2964" y="20"/>
                  </a:lnTo>
                  <a:lnTo>
                    <a:pt x="2966" y="20"/>
                  </a:lnTo>
                  <a:lnTo>
                    <a:pt x="2967" y="20"/>
                  </a:lnTo>
                  <a:lnTo>
                    <a:pt x="2969" y="20"/>
                  </a:lnTo>
                  <a:lnTo>
                    <a:pt x="2969" y="21"/>
                  </a:lnTo>
                  <a:lnTo>
                    <a:pt x="2971" y="23"/>
                  </a:lnTo>
                  <a:lnTo>
                    <a:pt x="2972" y="23"/>
                  </a:lnTo>
                  <a:lnTo>
                    <a:pt x="2974" y="23"/>
                  </a:lnTo>
                  <a:lnTo>
                    <a:pt x="2974" y="25"/>
                  </a:lnTo>
                  <a:lnTo>
                    <a:pt x="2975" y="25"/>
                  </a:lnTo>
                  <a:lnTo>
                    <a:pt x="2974" y="26"/>
                  </a:lnTo>
                  <a:lnTo>
                    <a:pt x="2975" y="26"/>
                  </a:lnTo>
                  <a:lnTo>
                    <a:pt x="2977" y="26"/>
                  </a:lnTo>
                  <a:lnTo>
                    <a:pt x="2978" y="26"/>
                  </a:lnTo>
                  <a:lnTo>
                    <a:pt x="2980" y="26"/>
                  </a:lnTo>
                  <a:lnTo>
                    <a:pt x="2981" y="26"/>
                  </a:lnTo>
                  <a:lnTo>
                    <a:pt x="2983" y="26"/>
                  </a:lnTo>
                  <a:lnTo>
                    <a:pt x="2983" y="28"/>
                  </a:lnTo>
                  <a:lnTo>
                    <a:pt x="2984" y="28"/>
                  </a:lnTo>
                  <a:lnTo>
                    <a:pt x="2986" y="29"/>
                  </a:lnTo>
                  <a:lnTo>
                    <a:pt x="2986" y="28"/>
                  </a:lnTo>
                  <a:lnTo>
                    <a:pt x="2986" y="26"/>
                  </a:lnTo>
                  <a:lnTo>
                    <a:pt x="2988" y="26"/>
                  </a:lnTo>
                  <a:lnTo>
                    <a:pt x="2989" y="28"/>
                  </a:lnTo>
                  <a:lnTo>
                    <a:pt x="2991" y="28"/>
                  </a:lnTo>
                  <a:lnTo>
                    <a:pt x="2992" y="28"/>
                  </a:lnTo>
                  <a:lnTo>
                    <a:pt x="2994" y="28"/>
                  </a:lnTo>
                  <a:lnTo>
                    <a:pt x="2995" y="28"/>
                  </a:lnTo>
                  <a:lnTo>
                    <a:pt x="2995" y="29"/>
                  </a:lnTo>
                  <a:lnTo>
                    <a:pt x="2995" y="29"/>
                  </a:lnTo>
                  <a:lnTo>
                    <a:pt x="2997" y="31"/>
                  </a:lnTo>
                  <a:lnTo>
                    <a:pt x="2998" y="31"/>
                  </a:lnTo>
                  <a:lnTo>
                    <a:pt x="3000" y="32"/>
                  </a:lnTo>
                  <a:lnTo>
                    <a:pt x="3001" y="34"/>
                  </a:lnTo>
                  <a:lnTo>
                    <a:pt x="3003" y="34"/>
                  </a:lnTo>
                  <a:lnTo>
                    <a:pt x="3005" y="34"/>
                  </a:lnTo>
                  <a:lnTo>
                    <a:pt x="3006" y="34"/>
                  </a:lnTo>
                  <a:lnTo>
                    <a:pt x="3006" y="35"/>
                  </a:lnTo>
                  <a:lnTo>
                    <a:pt x="3008" y="35"/>
                  </a:lnTo>
                  <a:lnTo>
                    <a:pt x="3009" y="35"/>
                  </a:lnTo>
                  <a:lnTo>
                    <a:pt x="3009" y="37"/>
                  </a:lnTo>
                  <a:lnTo>
                    <a:pt x="3008" y="37"/>
                  </a:lnTo>
                  <a:lnTo>
                    <a:pt x="3006" y="37"/>
                  </a:lnTo>
                  <a:lnTo>
                    <a:pt x="3005" y="37"/>
                  </a:lnTo>
                  <a:lnTo>
                    <a:pt x="3003" y="37"/>
                  </a:lnTo>
                  <a:lnTo>
                    <a:pt x="3001" y="37"/>
                  </a:lnTo>
                  <a:lnTo>
                    <a:pt x="3000" y="37"/>
                  </a:lnTo>
                  <a:lnTo>
                    <a:pt x="2998" y="37"/>
                  </a:lnTo>
                  <a:lnTo>
                    <a:pt x="2998" y="35"/>
                  </a:lnTo>
                  <a:lnTo>
                    <a:pt x="2995" y="35"/>
                  </a:lnTo>
                  <a:lnTo>
                    <a:pt x="2995" y="35"/>
                  </a:lnTo>
                  <a:lnTo>
                    <a:pt x="2994" y="35"/>
                  </a:lnTo>
                  <a:lnTo>
                    <a:pt x="2992" y="35"/>
                  </a:lnTo>
                  <a:lnTo>
                    <a:pt x="2991" y="35"/>
                  </a:lnTo>
                  <a:lnTo>
                    <a:pt x="2991" y="34"/>
                  </a:lnTo>
                  <a:lnTo>
                    <a:pt x="2989" y="34"/>
                  </a:lnTo>
                  <a:lnTo>
                    <a:pt x="2988" y="34"/>
                  </a:lnTo>
                  <a:lnTo>
                    <a:pt x="2986" y="35"/>
                  </a:lnTo>
                  <a:lnTo>
                    <a:pt x="2986" y="34"/>
                  </a:lnTo>
                  <a:lnTo>
                    <a:pt x="2984" y="34"/>
                  </a:lnTo>
                  <a:lnTo>
                    <a:pt x="2983" y="34"/>
                  </a:lnTo>
                  <a:lnTo>
                    <a:pt x="2981" y="34"/>
                  </a:lnTo>
                  <a:lnTo>
                    <a:pt x="2981" y="32"/>
                  </a:lnTo>
                  <a:lnTo>
                    <a:pt x="2980" y="32"/>
                  </a:lnTo>
                  <a:lnTo>
                    <a:pt x="2978" y="32"/>
                  </a:lnTo>
                  <a:lnTo>
                    <a:pt x="2978" y="31"/>
                  </a:lnTo>
                  <a:lnTo>
                    <a:pt x="2977" y="31"/>
                  </a:lnTo>
                  <a:lnTo>
                    <a:pt x="2977" y="32"/>
                  </a:lnTo>
                  <a:lnTo>
                    <a:pt x="2975" y="31"/>
                  </a:lnTo>
                  <a:lnTo>
                    <a:pt x="2974" y="31"/>
                  </a:lnTo>
                  <a:lnTo>
                    <a:pt x="2972" y="31"/>
                  </a:lnTo>
                  <a:lnTo>
                    <a:pt x="2972" y="29"/>
                  </a:lnTo>
                  <a:lnTo>
                    <a:pt x="2974" y="29"/>
                  </a:lnTo>
                  <a:lnTo>
                    <a:pt x="2974" y="28"/>
                  </a:lnTo>
                  <a:lnTo>
                    <a:pt x="2972" y="28"/>
                  </a:lnTo>
                  <a:lnTo>
                    <a:pt x="2971" y="28"/>
                  </a:lnTo>
                  <a:lnTo>
                    <a:pt x="2971" y="26"/>
                  </a:lnTo>
                  <a:lnTo>
                    <a:pt x="2969" y="26"/>
                  </a:lnTo>
                  <a:lnTo>
                    <a:pt x="2969" y="28"/>
                  </a:lnTo>
                  <a:lnTo>
                    <a:pt x="2969" y="29"/>
                  </a:lnTo>
                  <a:lnTo>
                    <a:pt x="2967" y="29"/>
                  </a:lnTo>
                  <a:lnTo>
                    <a:pt x="2966" y="29"/>
                  </a:lnTo>
                  <a:lnTo>
                    <a:pt x="2964" y="29"/>
                  </a:lnTo>
                  <a:lnTo>
                    <a:pt x="2963" y="29"/>
                  </a:lnTo>
                  <a:lnTo>
                    <a:pt x="2961" y="28"/>
                  </a:lnTo>
                  <a:lnTo>
                    <a:pt x="2960" y="28"/>
                  </a:lnTo>
                  <a:lnTo>
                    <a:pt x="2958" y="28"/>
                  </a:lnTo>
                  <a:lnTo>
                    <a:pt x="2958" y="28"/>
                  </a:lnTo>
                  <a:lnTo>
                    <a:pt x="2958" y="26"/>
                  </a:lnTo>
                  <a:lnTo>
                    <a:pt x="2958" y="26"/>
                  </a:lnTo>
                  <a:lnTo>
                    <a:pt x="2960" y="26"/>
                  </a:lnTo>
                  <a:lnTo>
                    <a:pt x="2958" y="25"/>
                  </a:lnTo>
                  <a:lnTo>
                    <a:pt x="2958" y="26"/>
                  </a:lnTo>
                  <a:lnTo>
                    <a:pt x="2958" y="25"/>
                  </a:lnTo>
                  <a:lnTo>
                    <a:pt x="2957" y="23"/>
                  </a:lnTo>
                  <a:lnTo>
                    <a:pt x="2955" y="23"/>
                  </a:lnTo>
                  <a:lnTo>
                    <a:pt x="2955" y="21"/>
                  </a:lnTo>
                  <a:lnTo>
                    <a:pt x="2954" y="21"/>
                  </a:lnTo>
                  <a:lnTo>
                    <a:pt x="2954" y="20"/>
                  </a:lnTo>
                  <a:lnTo>
                    <a:pt x="2952" y="21"/>
                  </a:lnTo>
                  <a:lnTo>
                    <a:pt x="2950" y="21"/>
                  </a:lnTo>
                  <a:lnTo>
                    <a:pt x="2950" y="20"/>
                  </a:lnTo>
                  <a:moveTo>
                    <a:pt x="2961" y="26"/>
                  </a:moveTo>
                  <a:lnTo>
                    <a:pt x="2963" y="28"/>
                  </a:lnTo>
                  <a:lnTo>
                    <a:pt x="2966" y="28"/>
                  </a:lnTo>
                  <a:lnTo>
                    <a:pt x="2967" y="28"/>
                  </a:lnTo>
                  <a:lnTo>
                    <a:pt x="2964" y="26"/>
                  </a:lnTo>
                  <a:lnTo>
                    <a:pt x="2963" y="26"/>
                  </a:lnTo>
                  <a:lnTo>
                    <a:pt x="2961" y="26"/>
                  </a:lnTo>
                  <a:moveTo>
                    <a:pt x="1329" y="138"/>
                  </a:moveTo>
                  <a:lnTo>
                    <a:pt x="1331" y="138"/>
                  </a:lnTo>
                  <a:lnTo>
                    <a:pt x="1332" y="136"/>
                  </a:lnTo>
                  <a:lnTo>
                    <a:pt x="1331" y="136"/>
                  </a:lnTo>
                  <a:lnTo>
                    <a:pt x="1329" y="134"/>
                  </a:lnTo>
                  <a:lnTo>
                    <a:pt x="1328" y="133"/>
                  </a:lnTo>
                  <a:lnTo>
                    <a:pt x="1329" y="133"/>
                  </a:lnTo>
                  <a:lnTo>
                    <a:pt x="1329" y="134"/>
                  </a:lnTo>
                  <a:lnTo>
                    <a:pt x="1331" y="134"/>
                  </a:lnTo>
                  <a:lnTo>
                    <a:pt x="1332" y="136"/>
                  </a:lnTo>
                  <a:lnTo>
                    <a:pt x="1332" y="134"/>
                  </a:lnTo>
                  <a:lnTo>
                    <a:pt x="1331" y="133"/>
                  </a:lnTo>
                  <a:lnTo>
                    <a:pt x="1332" y="133"/>
                  </a:lnTo>
                  <a:lnTo>
                    <a:pt x="1332" y="131"/>
                  </a:lnTo>
                  <a:lnTo>
                    <a:pt x="1332" y="130"/>
                  </a:lnTo>
                  <a:lnTo>
                    <a:pt x="1331" y="130"/>
                  </a:lnTo>
                  <a:lnTo>
                    <a:pt x="1329" y="130"/>
                  </a:lnTo>
                  <a:lnTo>
                    <a:pt x="1329" y="128"/>
                  </a:lnTo>
                  <a:lnTo>
                    <a:pt x="1328" y="128"/>
                  </a:lnTo>
                  <a:lnTo>
                    <a:pt x="1324" y="130"/>
                  </a:lnTo>
                  <a:lnTo>
                    <a:pt x="1323" y="130"/>
                  </a:lnTo>
                  <a:lnTo>
                    <a:pt x="1323" y="130"/>
                  </a:lnTo>
                  <a:lnTo>
                    <a:pt x="1323" y="131"/>
                  </a:lnTo>
                  <a:lnTo>
                    <a:pt x="1324" y="131"/>
                  </a:lnTo>
                  <a:lnTo>
                    <a:pt x="1326" y="131"/>
                  </a:lnTo>
                  <a:lnTo>
                    <a:pt x="1326" y="133"/>
                  </a:lnTo>
                  <a:lnTo>
                    <a:pt x="1324" y="133"/>
                  </a:lnTo>
                  <a:lnTo>
                    <a:pt x="1326" y="134"/>
                  </a:lnTo>
                  <a:lnTo>
                    <a:pt x="1326" y="136"/>
                  </a:lnTo>
                  <a:lnTo>
                    <a:pt x="1328" y="136"/>
                  </a:lnTo>
                  <a:lnTo>
                    <a:pt x="1328" y="138"/>
                  </a:lnTo>
                  <a:lnTo>
                    <a:pt x="1326" y="138"/>
                  </a:lnTo>
                  <a:lnTo>
                    <a:pt x="1326" y="139"/>
                  </a:lnTo>
                  <a:lnTo>
                    <a:pt x="1326" y="141"/>
                  </a:lnTo>
                  <a:lnTo>
                    <a:pt x="1328" y="141"/>
                  </a:lnTo>
                  <a:lnTo>
                    <a:pt x="1328" y="139"/>
                  </a:lnTo>
                  <a:lnTo>
                    <a:pt x="1329" y="138"/>
                  </a:lnTo>
                  <a:moveTo>
                    <a:pt x="1157" y="18"/>
                  </a:moveTo>
                  <a:lnTo>
                    <a:pt x="1159" y="18"/>
                  </a:lnTo>
                  <a:lnTo>
                    <a:pt x="1160" y="18"/>
                  </a:lnTo>
                  <a:lnTo>
                    <a:pt x="1160" y="17"/>
                  </a:lnTo>
                  <a:lnTo>
                    <a:pt x="1162" y="17"/>
                  </a:lnTo>
                  <a:lnTo>
                    <a:pt x="1164" y="17"/>
                  </a:lnTo>
                  <a:lnTo>
                    <a:pt x="1165" y="17"/>
                  </a:lnTo>
                  <a:lnTo>
                    <a:pt x="1167" y="18"/>
                  </a:lnTo>
                  <a:lnTo>
                    <a:pt x="1168" y="18"/>
                  </a:lnTo>
                  <a:lnTo>
                    <a:pt x="1170" y="18"/>
                  </a:lnTo>
                  <a:lnTo>
                    <a:pt x="1168" y="17"/>
                  </a:lnTo>
                  <a:lnTo>
                    <a:pt x="1167" y="17"/>
                  </a:lnTo>
                  <a:lnTo>
                    <a:pt x="1167" y="15"/>
                  </a:lnTo>
                  <a:lnTo>
                    <a:pt x="1165" y="15"/>
                  </a:lnTo>
                  <a:lnTo>
                    <a:pt x="1164" y="14"/>
                  </a:lnTo>
                  <a:lnTo>
                    <a:pt x="1162" y="14"/>
                  </a:lnTo>
                  <a:lnTo>
                    <a:pt x="1162" y="12"/>
                  </a:lnTo>
                  <a:lnTo>
                    <a:pt x="1164" y="12"/>
                  </a:lnTo>
                  <a:lnTo>
                    <a:pt x="1165" y="12"/>
                  </a:lnTo>
                  <a:lnTo>
                    <a:pt x="1167" y="11"/>
                  </a:lnTo>
                  <a:lnTo>
                    <a:pt x="1168" y="11"/>
                  </a:lnTo>
                  <a:lnTo>
                    <a:pt x="1170" y="11"/>
                  </a:lnTo>
                  <a:lnTo>
                    <a:pt x="1171" y="11"/>
                  </a:lnTo>
                  <a:lnTo>
                    <a:pt x="1173" y="11"/>
                  </a:lnTo>
                  <a:lnTo>
                    <a:pt x="1173" y="9"/>
                  </a:lnTo>
                  <a:lnTo>
                    <a:pt x="1174" y="11"/>
                  </a:lnTo>
                  <a:lnTo>
                    <a:pt x="1174" y="9"/>
                  </a:lnTo>
                  <a:lnTo>
                    <a:pt x="1174" y="9"/>
                  </a:lnTo>
                  <a:lnTo>
                    <a:pt x="1176" y="9"/>
                  </a:lnTo>
                  <a:lnTo>
                    <a:pt x="1179" y="9"/>
                  </a:lnTo>
                  <a:lnTo>
                    <a:pt x="1181" y="9"/>
                  </a:lnTo>
                  <a:lnTo>
                    <a:pt x="1181" y="11"/>
                  </a:lnTo>
                  <a:lnTo>
                    <a:pt x="1182" y="11"/>
                  </a:lnTo>
                  <a:lnTo>
                    <a:pt x="1182" y="9"/>
                  </a:lnTo>
                  <a:lnTo>
                    <a:pt x="1184" y="9"/>
                  </a:lnTo>
                  <a:lnTo>
                    <a:pt x="1185" y="11"/>
                  </a:lnTo>
                  <a:lnTo>
                    <a:pt x="1184" y="11"/>
                  </a:lnTo>
                  <a:lnTo>
                    <a:pt x="1184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4"/>
                  </a:lnTo>
                  <a:lnTo>
                    <a:pt x="1188" y="14"/>
                  </a:lnTo>
                  <a:lnTo>
                    <a:pt x="1188" y="15"/>
                  </a:lnTo>
                  <a:lnTo>
                    <a:pt x="1190" y="15"/>
                  </a:lnTo>
                  <a:lnTo>
                    <a:pt x="1188" y="14"/>
                  </a:lnTo>
                  <a:lnTo>
                    <a:pt x="1188" y="12"/>
                  </a:lnTo>
                  <a:lnTo>
                    <a:pt x="1190" y="12"/>
                  </a:lnTo>
                  <a:lnTo>
                    <a:pt x="1188" y="11"/>
                  </a:lnTo>
                  <a:lnTo>
                    <a:pt x="1190" y="11"/>
                  </a:lnTo>
                  <a:lnTo>
                    <a:pt x="1191" y="11"/>
                  </a:lnTo>
                  <a:lnTo>
                    <a:pt x="1191" y="9"/>
                  </a:lnTo>
                  <a:lnTo>
                    <a:pt x="1190" y="9"/>
                  </a:lnTo>
                  <a:lnTo>
                    <a:pt x="1188" y="9"/>
                  </a:lnTo>
                  <a:lnTo>
                    <a:pt x="1187" y="7"/>
                  </a:lnTo>
                  <a:lnTo>
                    <a:pt x="1188" y="7"/>
                  </a:lnTo>
                  <a:lnTo>
                    <a:pt x="1190" y="7"/>
                  </a:lnTo>
                  <a:lnTo>
                    <a:pt x="1191" y="7"/>
                  </a:lnTo>
                  <a:lnTo>
                    <a:pt x="1193" y="7"/>
                  </a:lnTo>
                  <a:lnTo>
                    <a:pt x="1195" y="9"/>
                  </a:lnTo>
                  <a:lnTo>
                    <a:pt x="1196" y="9"/>
                  </a:lnTo>
                  <a:lnTo>
                    <a:pt x="1198" y="9"/>
                  </a:lnTo>
                  <a:lnTo>
                    <a:pt x="1199" y="9"/>
                  </a:lnTo>
                  <a:lnTo>
                    <a:pt x="1201" y="9"/>
                  </a:lnTo>
                  <a:lnTo>
                    <a:pt x="1202" y="11"/>
                  </a:lnTo>
                  <a:lnTo>
                    <a:pt x="1204" y="11"/>
                  </a:lnTo>
                  <a:lnTo>
                    <a:pt x="1205" y="11"/>
                  </a:lnTo>
                  <a:lnTo>
                    <a:pt x="1208" y="11"/>
                  </a:lnTo>
                  <a:lnTo>
                    <a:pt x="1210" y="11"/>
                  </a:lnTo>
                  <a:lnTo>
                    <a:pt x="1210" y="12"/>
                  </a:lnTo>
                  <a:lnTo>
                    <a:pt x="1212" y="12"/>
                  </a:lnTo>
                  <a:lnTo>
                    <a:pt x="1212" y="12"/>
                  </a:lnTo>
                  <a:lnTo>
                    <a:pt x="1213" y="12"/>
                  </a:lnTo>
                  <a:lnTo>
                    <a:pt x="1213" y="11"/>
                  </a:lnTo>
                  <a:lnTo>
                    <a:pt x="1212" y="11"/>
                  </a:lnTo>
                  <a:lnTo>
                    <a:pt x="1212" y="11"/>
                  </a:lnTo>
                  <a:lnTo>
                    <a:pt x="1212" y="9"/>
                  </a:lnTo>
                  <a:lnTo>
                    <a:pt x="1210" y="7"/>
                  </a:lnTo>
                  <a:lnTo>
                    <a:pt x="1208" y="7"/>
                  </a:lnTo>
                  <a:lnTo>
                    <a:pt x="1207" y="7"/>
                  </a:lnTo>
                  <a:lnTo>
                    <a:pt x="1208" y="9"/>
                  </a:lnTo>
                  <a:lnTo>
                    <a:pt x="1210" y="9"/>
                  </a:lnTo>
                  <a:lnTo>
                    <a:pt x="1210" y="11"/>
                  </a:lnTo>
                  <a:lnTo>
                    <a:pt x="1207" y="9"/>
                  </a:lnTo>
                  <a:lnTo>
                    <a:pt x="1204" y="9"/>
                  </a:lnTo>
                  <a:lnTo>
                    <a:pt x="1202" y="9"/>
                  </a:lnTo>
                  <a:lnTo>
                    <a:pt x="1201" y="9"/>
                  </a:lnTo>
                  <a:lnTo>
                    <a:pt x="1201" y="7"/>
                  </a:lnTo>
                  <a:lnTo>
                    <a:pt x="1202" y="7"/>
                  </a:lnTo>
                  <a:lnTo>
                    <a:pt x="1204" y="7"/>
                  </a:lnTo>
                  <a:lnTo>
                    <a:pt x="1204" y="6"/>
                  </a:lnTo>
                  <a:lnTo>
                    <a:pt x="1202" y="6"/>
                  </a:lnTo>
                  <a:lnTo>
                    <a:pt x="1201" y="6"/>
                  </a:lnTo>
                  <a:lnTo>
                    <a:pt x="1199" y="4"/>
                  </a:lnTo>
                  <a:lnTo>
                    <a:pt x="1198" y="4"/>
                  </a:lnTo>
                  <a:lnTo>
                    <a:pt x="1198" y="6"/>
                  </a:lnTo>
                  <a:lnTo>
                    <a:pt x="1196" y="6"/>
                  </a:lnTo>
                  <a:lnTo>
                    <a:pt x="1195" y="4"/>
                  </a:lnTo>
                  <a:lnTo>
                    <a:pt x="1196" y="4"/>
                  </a:lnTo>
                  <a:lnTo>
                    <a:pt x="1196" y="3"/>
                  </a:lnTo>
                  <a:lnTo>
                    <a:pt x="1198" y="3"/>
                  </a:lnTo>
                  <a:lnTo>
                    <a:pt x="1199" y="3"/>
                  </a:lnTo>
                  <a:lnTo>
                    <a:pt x="1201" y="3"/>
                  </a:lnTo>
                  <a:lnTo>
                    <a:pt x="1202" y="3"/>
                  </a:lnTo>
                  <a:lnTo>
                    <a:pt x="1204" y="3"/>
                  </a:lnTo>
                  <a:lnTo>
                    <a:pt x="1205" y="3"/>
                  </a:lnTo>
                  <a:lnTo>
                    <a:pt x="1207" y="3"/>
                  </a:lnTo>
                  <a:lnTo>
                    <a:pt x="1208" y="4"/>
                  </a:lnTo>
                  <a:lnTo>
                    <a:pt x="1210" y="4"/>
                  </a:lnTo>
                  <a:lnTo>
                    <a:pt x="1208" y="3"/>
                  </a:lnTo>
                  <a:lnTo>
                    <a:pt x="1207" y="3"/>
                  </a:lnTo>
                  <a:lnTo>
                    <a:pt x="1207" y="1"/>
                  </a:lnTo>
                  <a:lnTo>
                    <a:pt x="1208" y="1"/>
                  </a:lnTo>
                  <a:lnTo>
                    <a:pt x="1210" y="3"/>
                  </a:lnTo>
                  <a:lnTo>
                    <a:pt x="1212" y="4"/>
                  </a:lnTo>
                  <a:lnTo>
                    <a:pt x="1212" y="4"/>
                  </a:lnTo>
                  <a:lnTo>
                    <a:pt x="1213" y="4"/>
                  </a:lnTo>
                  <a:lnTo>
                    <a:pt x="1216" y="6"/>
                  </a:lnTo>
                  <a:lnTo>
                    <a:pt x="1215" y="6"/>
                  </a:lnTo>
                  <a:lnTo>
                    <a:pt x="1216" y="7"/>
                  </a:lnTo>
                  <a:lnTo>
                    <a:pt x="1218" y="7"/>
                  </a:lnTo>
                  <a:lnTo>
                    <a:pt x="1219" y="7"/>
                  </a:lnTo>
                  <a:lnTo>
                    <a:pt x="1221" y="7"/>
                  </a:lnTo>
                  <a:lnTo>
                    <a:pt x="1222" y="9"/>
                  </a:lnTo>
                  <a:lnTo>
                    <a:pt x="1225" y="9"/>
                  </a:lnTo>
                  <a:lnTo>
                    <a:pt x="1230" y="12"/>
                  </a:lnTo>
                  <a:lnTo>
                    <a:pt x="1233" y="14"/>
                  </a:lnTo>
                  <a:lnTo>
                    <a:pt x="1238" y="15"/>
                  </a:lnTo>
                  <a:lnTo>
                    <a:pt x="1242" y="17"/>
                  </a:lnTo>
                  <a:lnTo>
                    <a:pt x="1246" y="18"/>
                  </a:lnTo>
                  <a:lnTo>
                    <a:pt x="1249" y="21"/>
                  </a:lnTo>
                  <a:lnTo>
                    <a:pt x="1252" y="23"/>
                  </a:lnTo>
                  <a:lnTo>
                    <a:pt x="1256" y="25"/>
                  </a:lnTo>
                  <a:lnTo>
                    <a:pt x="1261" y="28"/>
                  </a:lnTo>
                  <a:lnTo>
                    <a:pt x="1264" y="29"/>
                  </a:lnTo>
                  <a:lnTo>
                    <a:pt x="1269" y="31"/>
                  </a:lnTo>
                  <a:lnTo>
                    <a:pt x="1272" y="34"/>
                  </a:lnTo>
                  <a:lnTo>
                    <a:pt x="1275" y="35"/>
                  </a:lnTo>
                  <a:lnTo>
                    <a:pt x="1280" y="37"/>
                  </a:lnTo>
                  <a:lnTo>
                    <a:pt x="1283" y="38"/>
                  </a:lnTo>
                  <a:lnTo>
                    <a:pt x="1286" y="40"/>
                  </a:lnTo>
                  <a:lnTo>
                    <a:pt x="1289" y="42"/>
                  </a:lnTo>
                  <a:lnTo>
                    <a:pt x="1292" y="45"/>
                  </a:lnTo>
                  <a:lnTo>
                    <a:pt x="1297" y="46"/>
                  </a:lnTo>
                  <a:lnTo>
                    <a:pt x="1300" y="48"/>
                  </a:lnTo>
                  <a:lnTo>
                    <a:pt x="1303" y="51"/>
                  </a:lnTo>
                  <a:lnTo>
                    <a:pt x="1306" y="52"/>
                  </a:lnTo>
                  <a:lnTo>
                    <a:pt x="1311" y="56"/>
                  </a:lnTo>
                  <a:lnTo>
                    <a:pt x="1314" y="57"/>
                  </a:lnTo>
                  <a:lnTo>
                    <a:pt x="1317" y="60"/>
                  </a:lnTo>
                  <a:lnTo>
                    <a:pt x="1320" y="62"/>
                  </a:lnTo>
                  <a:lnTo>
                    <a:pt x="1323" y="65"/>
                  </a:lnTo>
                  <a:lnTo>
                    <a:pt x="1324" y="66"/>
                  </a:lnTo>
                  <a:lnTo>
                    <a:pt x="1329" y="69"/>
                  </a:lnTo>
                  <a:lnTo>
                    <a:pt x="1332" y="71"/>
                  </a:lnTo>
                  <a:lnTo>
                    <a:pt x="1335" y="73"/>
                  </a:lnTo>
                  <a:lnTo>
                    <a:pt x="1338" y="74"/>
                  </a:lnTo>
                  <a:lnTo>
                    <a:pt x="1341" y="77"/>
                  </a:lnTo>
                  <a:lnTo>
                    <a:pt x="1345" y="79"/>
                  </a:lnTo>
                  <a:lnTo>
                    <a:pt x="1348" y="82"/>
                  </a:lnTo>
                  <a:lnTo>
                    <a:pt x="1351" y="83"/>
                  </a:lnTo>
                  <a:lnTo>
                    <a:pt x="1354" y="86"/>
                  </a:lnTo>
                  <a:lnTo>
                    <a:pt x="1357" y="88"/>
                  </a:lnTo>
                  <a:lnTo>
                    <a:pt x="1360" y="91"/>
                  </a:lnTo>
                  <a:lnTo>
                    <a:pt x="1362" y="93"/>
                  </a:lnTo>
                  <a:lnTo>
                    <a:pt x="1365" y="96"/>
                  </a:lnTo>
                  <a:lnTo>
                    <a:pt x="1368" y="99"/>
                  </a:lnTo>
                  <a:lnTo>
                    <a:pt x="1371" y="100"/>
                  </a:lnTo>
                  <a:lnTo>
                    <a:pt x="1374" y="104"/>
                  </a:lnTo>
                  <a:lnTo>
                    <a:pt x="1377" y="105"/>
                  </a:lnTo>
                  <a:lnTo>
                    <a:pt x="1380" y="108"/>
                  </a:lnTo>
                  <a:lnTo>
                    <a:pt x="1383" y="111"/>
                  </a:lnTo>
                  <a:lnTo>
                    <a:pt x="1385" y="111"/>
                  </a:lnTo>
                  <a:lnTo>
                    <a:pt x="1388" y="114"/>
                  </a:lnTo>
                  <a:lnTo>
                    <a:pt x="1391" y="117"/>
                  </a:lnTo>
                  <a:lnTo>
                    <a:pt x="1394" y="119"/>
                  </a:lnTo>
                  <a:lnTo>
                    <a:pt x="1397" y="122"/>
                  </a:lnTo>
                  <a:lnTo>
                    <a:pt x="1399" y="124"/>
                  </a:lnTo>
                  <a:lnTo>
                    <a:pt x="1400" y="127"/>
                  </a:lnTo>
                  <a:lnTo>
                    <a:pt x="1403" y="130"/>
                  </a:lnTo>
                  <a:lnTo>
                    <a:pt x="1406" y="133"/>
                  </a:lnTo>
                  <a:lnTo>
                    <a:pt x="1410" y="134"/>
                  </a:lnTo>
                  <a:lnTo>
                    <a:pt x="1413" y="138"/>
                  </a:lnTo>
                  <a:lnTo>
                    <a:pt x="1414" y="141"/>
                  </a:lnTo>
                  <a:lnTo>
                    <a:pt x="1417" y="142"/>
                  </a:lnTo>
                  <a:lnTo>
                    <a:pt x="1420" y="145"/>
                  </a:lnTo>
                  <a:lnTo>
                    <a:pt x="1423" y="148"/>
                  </a:lnTo>
                  <a:lnTo>
                    <a:pt x="1425" y="148"/>
                  </a:lnTo>
                  <a:lnTo>
                    <a:pt x="1428" y="152"/>
                  </a:lnTo>
                  <a:lnTo>
                    <a:pt x="1431" y="155"/>
                  </a:lnTo>
                  <a:lnTo>
                    <a:pt x="1433" y="158"/>
                  </a:lnTo>
                  <a:lnTo>
                    <a:pt x="1434" y="159"/>
                  </a:lnTo>
                  <a:lnTo>
                    <a:pt x="1434" y="159"/>
                  </a:lnTo>
                  <a:lnTo>
                    <a:pt x="1434" y="161"/>
                  </a:lnTo>
                  <a:lnTo>
                    <a:pt x="1434" y="161"/>
                  </a:lnTo>
                  <a:lnTo>
                    <a:pt x="1437" y="162"/>
                  </a:lnTo>
                  <a:lnTo>
                    <a:pt x="1437" y="164"/>
                  </a:lnTo>
                  <a:lnTo>
                    <a:pt x="1437" y="165"/>
                  </a:lnTo>
                  <a:lnTo>
                    <a:pt x="1436" y="165"/>
                  </a:lnTo>
                  <a:lnTo>
                    <a:pt x="1434" y="164"/>
                  </a:lnTo>
                  <a:lnTo>
                    <a:pt x="1434" y="165"/>
                  </a:lnTo>
                  <a:lnTo>
                    <a:pt x="1434" y="165"/>
                  </a:lnTo>
                  <a:lnTo>
                    <a:pt x="1434" y="164"/>
                  </a:lnTo>
                  <a:lnTo>
                    <a:pt x="1433" y="164"/>
                  </a:lnTo>
                  <a:lnTo>
                    <a:pt x="1433" y="165"/>
                  </a:lnTo>
                  <a:lnTo>
                    <a:pt x="1434" y="165"/>
                  </a:lnTo>
                  <a:lnTo>
                    <a:pt x="1434" y="167"/>
                  </a:lnTo>
                  <a:lnTo>
                    <a:pt x="1434" y="167"/>
                  </a:lnTo>
                  <a:lnTo>
                    <a:pt x="1434" y="165"/>
                  </a:lnTo>
                  <a:lnTo>
                    <a:pt x="1436" y="165"/>
                  </a:lnTo>
                  <a:lnTo>
                    <a:pt x="1436" y="167"/>
                  </a:lnTo>
                  <a:lnTo>
                    <a:pt x="1436" y="169"/>
                  </a:lnTo>
                  <a:lnTo>
                    <a:pt x="1437" y="169"/>
                  </a:lnTo>
                  <a:lnTo>
                    <a:pt x="1436" y="167"/>
                  </a:lnTo>
                  <a:lnTo>
                    <a:pt x="1437" y="167"/>
                  </a:lnTo>
                  <a:lnTo>
                    <a:pt x="1439" y="169"/>
                  </a:lnTo>
                  <a:lnTo>
                    <a:pt x="1440" y="169"/>
                  </a:lnTo>
                  <a:lnTo>
                    <a:pt x="1440" y="170"/>
                  </a:lnTo>
                  <a:lnTo>
                    <a:pt x="1442" y="170"/>
                  </a:lnTo>
                  <a:lnTo>
                    <a:pt x="1444" y="172"/>
                  </a:lnTo>
                  <a:lnTo>
                    <a:pt x="1444" y="173"/>
                  </a:lnTo>
                  <a:lnTo>
                    <a:pt x="1442" y="173"/>
                  </a:lnTo>
                  <a:lnTo>
                    <a:pt x="1442" y="172"/>
                  </a:lnTo>
                  <a:lnTo>
                    <a:pt x="1440" y="172"/>
                  </a:lnTo>
                  <a:lnTo>
                    <a:pt x="1439" y="173"/>
                  </a:lnTo>
                  <a:lnTo>
                    <a:pt x="1437" y="173"/>
                  </a:lnTo>
                  <a:lnTo>
                    <a:pt x="1437" y="175"/>
                  </a:lnTo>
                  <a:lnTo>
                    <a:pt x="1439" y="175"/>
                  </a:lnTo>
                  <a:lnTo>
                    <a:pt x="1439" y="173"/>
                  </a:lnTo>
                  <a:lnTo>
                    <a:pt x="1440" y="173"/>
                  </a:lnTo>
                  <a:lnTo>
                    <a:pt x="1442" y="173"/>
                  </a:lnTo>
                  <a:lnTo>
                    <a:pt x="1442" y="175"/>
                  </a:lnTo>
                  <a:lnTo>
                    <a:pt x="1440" y="175"/>
                  </a:lnTo>
                  <a:lnTo>
                    <a:pt x="1442" y="176"/>
                  </a:lnTo>
                  <a:lnTo>
                    <a:pt x="1442" y="175"/>
                  </a:lnTo>
                  <a:lnTo>
                    <a:pt x="1444" y="175"/>
                  </a:lnTo>
                  <a:lnTo>
                    <a:pt x="1445" y="175"/>
                  </a:lnTo>
                  <a:lnTo>
                    <a:pt x="1445" y="176"/>
                  </a:lnTo>
                  <a:lnTo>
                    <a:pt x="1444" y="176"/>
                  </a:lnTo>
                  <a:lnTo>
                    <a:pt x="1444" y="178"/>
                  </a:lnTo>
                  <a:lnTo>
                    <a:pt x="1445" y="178"/>
                  </a:lnTo>
                  <a:lnTo>
                    <a:pt x="1447" y="178"/>
                  </a:lnTo>
                  <a:lnTo>
                    <a:pt x="1447" y="179"/>
                  </a:lnTo>
                  <a:lnTo>
                    <a:pt x="1445" y="179"/>
                  </a:lnTo>
                  <a:lnTo>
                    <a:pt x="1447" y="181"/>
                  </a:lnTo>
                  <a:lnTo>
                    <a:pt x="1447" y="183"/>
                  </a:lnTo>
                  <a:lnTo>
                    <a:pt x="1445" y="183"/>
                  </a:lnTo>
                  <a:lnTo>
                    <a:pt x="1447" y="184"/>
                  </a:lnTo>
                  <a:lnTo>
                    <a:pt x="1445" y="184"/>
                  </a:lnTo>
                  <a:lnTo>
                    <a:pt x="1447" y="186"/>
                  </a:lnTo>
                  <a:lnTo>
                    <a:pt x="1445" y="186"/>
                  </a:lnTo>
                  <a:lnTo>
                    <a:pt x="1447" y="186"/>
                  </a:lnTo>
                  <a:lnTo>
                    <a:pt x="1447" y="186"/>
                  </a:lnTo>
                  <a:lnTo>
                    <a:pt x="1448" y="186"/>
                  </a:lnTo>
                  <a:lnTo>
                    <a:pt x="1448" y="186"/>
                  </a:lnTo>
                  <a:lnTo>
                    <a:pt x="1448" y="187"/>
                  </a:lnTo>
                  <a:lnTo>
                    <a:pt x="1448" y="189"/>
                  </a:lnTo>
                  <a:lnTo>
                    <a:pt x="1447" y="189"/>
                  </a:lnTo>
                  <a:lnTo>
                    <a:pt x="1447" y="187"/>
                  </a:lnTo>
                  <a:lnTo>
                    <a:pt x="1445" y="187"/>
                  </a:lnTo>
                  <a:lnTo>
                    <a:pt x="1447" y="189"/>
                  </a:lnTo>
                  <a:lnTo>
                    <a:pt x="1445" y="189"/>
                  </a:lnTo>
                  <a:lnTo>
                    <a:pt x="1445" y="190"/>
                  </a:lnTo>
                  <a:lnTo>
                    <a:pt x="1447" y="192"/>
                  </a:lnTo>
                  <a:lnTo>
                    <a:pt x="1447" y="190"/>
                  </a:lnTo>
                  <a:lnTo>
                    <a:pt x="1448" y="192"/>
                  </a:lnTo>
                  <a:lnTo>
                    <a:pt x="1448" y="193"/>
                  </a:lnTo>
                  <a:lnTo>
                    <a:pt x="1450" y="193"/>
                  </a:lnTo>
                  <a:lnTo>
                    <a:pt x="1450" y="195"/>
                  </a:lnTo>
                  <a:lnTo>
                    <a:pt x="1450" y="196"/>
                  </a:lnTo>
                  <a:lnTo>
                    <a:pt x="1451" y="198"/>
                  </a:lnTo>
                  <a:lnTo>
                    <a:pt x="1453" y="196"/>
                  </a:lnTo>
                  <a:lnTo>
                    <a:pt x="1453" y="198"/>
                  </a:lnTo>
                  <a:lnTo>
                    <a:pt x="1453" y="200"/>
                  </a:lnTo>
                  <a:lnTo>
                    <a:pt x="1453" y="201"/>
                  </a:lnTo>
                  <a:lnTo>
                    <a:pt x="1454" y="201"/>
                  </a:lnTo>
                  <a:lnTo>
                    <a:pt x="1454" y="203"/>
                  </a:lnTo>
                  <a:lnTo>
                    <a:pt x="1454" y="204"/>
                  </a:lnTo>
                  <a:lnTo>
                    <a:pt x="1456" y="204"/>
                  </a:lnTo>
                  <a:lnTo>
                    <a:pt x="1456" y="206"/>
                  </a:lnTo>
                  <a:lnTo>
                    <a:pt x="1458" y="207"/>
                  </a:lnTo>
                  <a:lnTo>
                    <a:pt x="1456" y="207"/>
                  </a:lnTo>
                  <a:lnTo>
                    <a:pt x="1454" y="207"/>
                  </a:lnTo>
                  <a:lnTo>
                    <a:pt x="1453" y="206"/>
                  </a:lnTo>
                  <a:lnTo>
                    <a:pt x="1451" y="204"/>
                  </a:lnTo>
                  <a:lnTo>
                    <a:pt x="1450" y="206"/>
                  </a:lnTo>
                  <a:lnTo>
                    <a:pt x="1451" y="206"/>
                  </a:lnTo>
                  <a:lnTo>
                    <a:pt x="1454" y="207"/>
                  </a:lnTo>
                  <a:lnTo>
                    <a:pt x="1454" y="209"/>
                  </a:lnTo>
                  <a:lnTo>
                    <a:pt x="1456" y="209"/>
                  </a:lnTo>
                  <a:lnTo>
                    <a:pt x="1458" y="209"/>
                  </a:lnTo>
                  <a:lnTo>
                    <a:pt x="1458" y="210"/>
                  </a:lnTo>
                  <a:lnTo>
                    <a:pt x="1459" y="210"/>
                  </a:lnTo>
                  <a:lnTo>
                    <a:pt x="1459" y="212"/>
                  </a:lnTo>
                  <a:lnTo>
                    <a:pt x="1461" y="212"/>
                  </a:lnTo>
                  <a:lnTo>
                    <a:pt x="1461" y="213"/>
                  </a:lnTo>
                  <a:lnTo>
                    <a:pt x="1459" y="213"/>
                  </a:lnTo>
                  <a:lnTo>
                    <a:pt x="1458" y="213"/>
                  </a:lnTo>
                  <a:lnTo>
                    <a:pt x="1456" y="212"/>
                  </a:lnTo>
                  <a:lnTo>
                    <a:pt x="1458" y="212"/>
                  </a:lnTo>
                  <a:lnTo>
                    <a:pt x="1456" y="210"/>
                  </a:lnTo>
                  <a:lnTo>
                    <a:pt x="1454" y="210"/>
                  </a:lnTo>
                  <a:lnTo>
                    <a:pt x="1453" y="209"/>
                  </a:lnTo>
                  <a:lnTo>
                    <a:pt x="1453" y="210"/>
                  </a:lnTo>
                  <a:lnTo>
                    <a:pt x="1454" y="210"/>
                  </a:lnTo>
                  <a:lnTo>
                    <a:pt x="1454" y="212"/>
                  </a:lnTo>
                  <a:lnTo>
                    <a:pt x="1456" y="212"/>
                  </a:lnTo>
                  <a:lnTo>
                    <a:pt x="1456" y="213"/>
                  </a:lnTo>
                  <a:lnTo>
                    <a:pt x="1458" y="213"/>
                  </a:lnTo>
                  <a:lnTo>
                    <a:pt x="1459" y="215"/>
                  </a:lnTo>
                  <a:lnTo>
                    <a:pt x="1458" y="215"/>
                  </a:lnTo>
                  <a:lnTo>
                    <a:pt x="1458" y="217"/>
                  </a:lnTo>
                  <a:lnTo>
                    <a:pt x="1459" y="217"/>
                  </a:lnTo>
                  <a:lnTo>
                    <a:pt x="1461" y="217"/>
                  </a:lnTo>
                  <a:lnTo>
                    <a:pt x="1461" y="218"/>
                  </a:lnTo>
                  <a:lnTo>
                    <a:pt x="1462" y="218"/>
                  </a:lnTo>
                  <a:lnTo>
                    <a:pt x="1461" y="220"/>
                  </a:lnTo>
                  <a:lnTo>
                    <a:pt x="1461" y="221"/>
                  </a:lnTo>
                  <a:lnTo>
                    <a:pt x="1461" y="223"/>
                  </a:lnTo>
                  <a:lnTo>
                    <a:pt x="1459" y="223"/>
                  </a:lnTo>
                  <a:lnTo>
                    <a:pt x="1458" y="223"/>
                  </a:lnTo>
                  <a:lnTo>
                    <a:pt x="1456" y="223"/>
                  </a:lnTo>
                  <a:lnTo>
                    <a:pt x="1456" y="221"/>
                  </a:lnTo>
                  <a:lnTo>
                    <a:pt x="1458" y="221"/>
                  </a:lnTo>
                  <a:lnTo>
                    <a:pt x="1458" y="220"/>
                  </a:lnTo>
                  <a:lnTo>
                    <a:pt x="1459" y="220"/>
                  </a:lnTo>
                  <a:lnTo>
                    <a:pt x="1458" y="218"/>
                  </a:lnTo>
                  <a:lnTo>
                    <a:pt x="1456" y="218"/>
                  </a:lnTo>
                  <a:lnTo>
                    <a:pt x="1454" y="218"/>
                  </a:lnTo>
                  <a:lnTo>
                    <a:pt x="1458" y="220"/>
                  </a:lnTo>
                  <a:lnTo>
                    <a:pt x="1456" y="220"/>
                  </a:lnTo>
                  <a:lnTo>
                    <a:pt x="1456" y="221"/>
                  </a:lnTo>
                  <a:lnTo>
                    <a:pt x="1454" y="221"/>
                  </a:lnTo>
                  <a:lnTo>
                    <a:pt x="1453" y="221"/>
                  </a:lnTo>
                  <a:lnTo>
                    <a:pt x="1453" y="220"/>
                  </a:lnTo>
                  <a:lnTo>
                    <a:pt x="1451" y="220"/>
                  </a:lnTo>
                  <a:lnTo>
                    <a:pt x="1450" y="221"/>
                  </a:lnTo>
                  <a:lnTo>
                    <a:pt x="1450" y="220"/>
                  </a:lnTo>
                  <a:lnTo>
                    <a:pt x="1448" y="220"/>
                  </a:lnTo>
                  <a:lnTo>
                    <a:pt x="1447" y="220"/>
                  </a:lnTo>
                  <a:lnTo>
                    <a:pt x="1447" y="218"/>
                  </a:lnTo>
                  <a:lnTo>
                    <a:pt x="1448" y="218"/>
                  </a:lnTo>
                  <a:lnTo>
                    <a:pt x="1448" y="217"/>
                  </a:lnTo>
                  <a:lnTo>
                    <a:pt x="1447" y="217"/>
                  </a:lnTo>
                  <a:lnTo>
                    <a:pt x="1447" y="218"/>
                  </a:lnTo>
                  <a:lnTo>
                    <a:pt x="1445" y="220"/>
                  </a:lnTo>
                  <a:lnTo>
                    <a:pt x="1445" y="218"/>
                  </a:lnTo>
                  <a:lnTo>
                    <a:pt x="1444" y="218"/>
                  </a:lnTo>
                  <a:lnTo>
                    <a:pt x="1444" y="217"/>
                  </a:lnTo>
                  <a:lnTo>
                    <a:pt x="1444" y="215"/>
                  </a:lnTo>
                  <a:lnTo>
                    <a:pt x="1445" y="215"/>
                  </a:lnTo>
                  <a:lnTo>
                    <a:pt x="1445" y="213"/>
                  </a:lnTo>
                  <a:lnTo>
                    <a:pt x="1445" y="212"/>
                  </a:lnTo>
                  <a:lnTo>
                    <a:pt x="1444" y="212"/>
                  </a:lnTo>
                  <a:lnTo>
                    <a:pt x="1444" y="213"/>
                  </a:lnTo>
                  <a:lnTo>
                    <a:pt x="1445" y="213"/>
                  </a:lnTo>
                  <a:lnTo>
                    <a:pt x="1444" y="215"/>
                  </a:lnTo>
                  <a:lnTo>
                    <a:pt x="1442" y="215"/>
                  </a:lnTo>
                  <a:lnTo>
                    <a:pt x="1442" y="213"/>
                  </a:lnTo>
                  <a:lnTo>
                    <a:pt x="1440" y="215"/>
                  </a:lnTo>
                  <a:lnTo>
                    <a:pt x="1439" y="215"/>
                  </a:lnTo>
                  <a:lnTo>
                    <a:pt x="1439" y="213"/>
                  </a:lnTo>
                  <a:lnTo>
                    <a:pt x="1437" y="213"/>
                  </a:lnTo>
                  <a:lnTo>
                    <a:pt x="1437" y="212"/>
                  </a:lnTo>
                  <a:lnTo>
                    <a:pt x="1437" y="210"/>
                  </a:lnTo>
                  <a:lnTo>
                    <a:pt x="1436" y="212"/>
                  </a:lnTo>
                  <a:lnTo>
                    <a:pt x="1436" y="210"/>
                  </a:lnTo>
                  <a:lnTo>
                    <a:pt x="1434" y="210"/>
                  </a:lnTo>
                  <a:lnTo>
                    <a:pt x="1436" y="209"/>
                  </a:lnTo>
                  <a:lnTo>
                    <a:pt x="1436" y="207"/>
                  </a:lnTo>
                  <a:lnTo>
                    <a:pt x="1437" y="207"/>
                  </a:lnTo>
                  <a:lnTo>
                    <a:pt x="1436" y="206"/>
                  </a:lnTo>
                  <a:lnTo>
                    <a:pt x="1436" y="207"/>
                  </a:lnTo>
                  <a:lnTo>
                    <a:pt x="1434" y="207"/>
                  </a:lnTo>
                  <a:lnTo>
                    <a:pt x="1434" y="207"/>
                  </a:lnTo>
                  <a:lnTo>
                    <a:pt x="1433" y="206"/>
                  </a:lnTo>
                  <a:lnTo>
                    <a:pt x="1433" y="207"/>
                  </a:lnTo>
                  <a:lnTo>
                    <a:pt x="1434" y="207"/>
                  </a:lnTo>
                  <a:lnTo>
                    <a:pt x="1433" y="209"/>
                  </a:lnTo>
                  <a:lnTo>
                    <a:pt x="1431" y="209"/>
                  </a:lnTo>
                  <a:lnTo>
                    <a:pt x="1430" y="207"/>
                  </a:lnTo>
                  <a:lnTo>
                    <a:pt x="1430" y="209"/>
                  </a:lnTo>
                  <a:lnTo>
                    <a:pt x="1431" y="209"/>
                  </a:lnTo>
                  <a:lnTo>
                    <a:pt x="1431" y="210"/>
                  </a:lnTo>
                  <a:lnTo>
                    <a:pt x="1431" y="212"/>
                  </a:lnTo>
                  <a:lnTo>
                    <a:pt x="1430" y="212"/>
                  </a:lnTo>
                  <a:lnTo>
                    <a:pt x="1430" y="210"/>
                  </a:lnTo>
                  <a:lnTo>
                    <a:pt x="1428" y="210"/>
                  </a:lnTo>
                  <a:lnTo>
                    <a:pt x="1428" y="212"/>
                  </a:lnTo>
                  <a:lnTo>
                    <a:pt x="1427" y="212"/>
                  </a:lnTo>
                  <a:lnTo>
                    <a:pt x="1425" y="210"/>
                  </a:lnTo>
                  <a:lnTo>
                    <a:pt x="1427" y="210"/>
                  </a:lnTo>
                  <a:lnTo>
                    <a:pt x="1427" y="209"/>
                  </a:lnTo>
                  <a:lnTo>
                    <a:pt x="1425" y="209"/>
                  </a:lnTo>
                  <a:lnTo>
                    <a:pt x="1425" y="210"/>
                  </a:lnTo>
                  <a:lnTo>
                    <a:pt x="1423" y="210"/>
                  </a:lnTo>
                  <a:lnTo>
                    <a:pt x="1422" y="210"/>
                  </a:lnTo>
                  <a:lnTo>
                    <a:pt x="1422" y="212"/>
                  </a:lnTo>
                  <a:lnTo>
                    <a:pt x="1420" y="212"/>
                  </a:lnTo>
                  <a:lnTo>
                    <a:pt x="1419" y="212"/>
                  </a:lnTo>
                  <a:lnTo>
                    <a:pt x="1417" y="212"/>
                  </a:lnTo>
                  <a:lnTo>
                    <a:pt x="1417" y="210"/>
                  </a:lnTo>
                  <a:lnTo>
                    <a:pt x="1419" y="210"/>
                  </a:lnTo>
                  <a:lnTo>
                    <a:pt x="1419" y="209"/>
                  </a:lnTo>
                  <a:lnTo>
                    <a:pt x="1417" y="207"/>
                  </a:lnTo>
                  <a:lnTo>
                    <a:pt x="1417" y="209"/>
                  </a:lnTo>
                  <a:lnTo>
                    <a:pt x="1416" y="209"/>
                  </a:lnTo>
                  <a:lnTo>
                    <a:pt x="1414" y="209"/>
                  </a:lnTo>
                  <a:lnTo>
                    <a:pt x="1414" y="207"/>
                  </a:lnTo>
                  <a:lnTo>
                    <a:pt x="1413" y="207"/>
                  </a:lnTo>
                  <a:lnTo>
                    <a:pt x="1413" y="206"/>
                  </a:lnTo>
                  <a:lnTo>
                    <a:pt x="1411" y="206"/>
                  </a:lnTo>
                  <a:lnTo>
                    <a:pt x="1410" y="206"/>
                  </a:lnTo>
                  <a:lnTo>
                    <a:pt x="1410" y="204"/>
                  </a:lnTo>
                  <a:lnTo>
                    <a:pt x="1410" y="203"/>
                  </a:lnTo>
                  <a:lnTo>
                    <a:pt x="1408" y="203"/>
                  </a:lnTo>
                  <a:lnTo>
                    <a:pt x="1408" y="201"/>
                  </a:lnTo>
                  <a:lnTo>
                    <a:pt x="1406" y="203"/>
                  </a:lnTo>
                  <a:lnTo>
                    <a:pt x="1405" y="201"/>
                  </a:lnTo>
                  <a:lnTo>
                    <a:pt x="1403" y="201"/>
                  </a:lnTo>
                  <a:lnTo>
                    <a:pt x="1402" y="201"/>
                  </a:lnTo>
                  <a:lnTo>
                    <a:pt x="1402" y="200"/>
                  </a:lnTo>
                  <a:lnTo>
                    <a:pt x="1403" y="200"/>
                  </a:lnTo>
                  <a:lnTo>
                    <a:pt x="1403" y="198"/>
                  </a:lnTo>
                  <a:lnTo>
                    <a:pt x="1402" y="200"/>
                  </a:lnTo>
                  <a:lnTo>
                    <a:pt x="1400" y="200"/>
                  </a:lnTo>
                  <a:lnTo>
                    <a:pt x="1400" y="198"/>
                  </a:lnTo>
                  <a:lnTo>
                    <a:pt x="1402" y="198"/>
                  </a:lnTo>
                  <a:lnTo>
                    <a:pt x="1402" y="196"/>
                  </a:lnTo>
                  <a:lnTo>
                    <a:pt x="1400" y="196"/>
                  </a:lnTo>
                  <a:lnTo>
                    <a:pt x="1400" y="198"/>
                  </a:lnTo>
                  <a:lnTo>
                    <a:pt x="1399" y="196"/>
                  </a:lnTo>
                  <a:lnTo>
                    <a:pt x="1399" y="195"/>
                  </a:lnTo>
                  <a:lnTo>
                    <a:pt x="1397" y="195"/>
                  </a:lnTo>
                  <a:lnTo>
                    <a:pt x="1397" y="196"/>
                  </a:lnTo>
                  <a:lnTo>
                    <a:pt x="1397" y="196"/>
                  </a:lnTo>
                  <a:lnTo>
                    <a:pt x="1397" y="195"/>
                  </a:lnTo>
                  <a:lnTo>
                    <a:pt x="1396" y="195"/>
                  </a:lnTo>
                  <a:lnTo>
                    <a:pt x="1394" y="193"/>
                  </a:lnTo>
                  <a:lnTo>
                    <a:pt x="1393" y="193"/>
                  </a:lnTo>
                  <a:lnTo>
                    <a:pt x="1391" y="193"/>
                  </a:lnTo>
                  <a:lnTo>
                    <a:pt x="1391" y="192"/>
                  </a:lnTo>
                  <a:lnTo>
                    <a:pt x="1389" y="192"/>
                  </a:lnTo>
                  <a:lnTo>
                    <a:pt x="1389" y="190"/>
                  </a:lnTo>
                  <a:lnTo>
                    <a:pt x="1389" y="189"/>
                  </a:lnTo>
                  <a:lnTo>
                    <a:pt x="1391" y="187"/>
                  </a:lnTo>
                  <a:lnTo>
                    <a:pt x="1389" y="187"/>
                  </a:lnTo>
                  <a:lnTo>
                    <a:pt x="1389" y="189"/>
                  </a:lnTo>
                  <a:lnTo>
                    <a:pt x="1388" y="189"/>
                  </a:lnTo>
                  <a:lnTo>
                    <a:pt x="1386" y="189"/>
                  </a:lnTo>
                  <a:lnTo>
                    <a:pt x="1386" y="187"/>
                  </a:lnTo>
                  <a:lnTo>
                    <a:pt x="1385" y="187"/>
                  </a:lnTo>
                  <a:lnTo>
                    <a:pt x="1383" y="187"/>
                  </a:lnTo>
                  <a:lnTo>
                    <a:pt x="1385" y="186"/>
                  </a:lnTo>
                  <a:lnTo>
                    <a:pt x="1383" y="186"/>
                  </a:lnTo>
                  <a:lnTo>
                    <a:pt x="1383" y="186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0" y="186"/>
                  </a:lnTo>
                  <a:lnTo>
                    <a:pt x="1379" y="186"/>
                  </a:lnTo>
                  <a:lnTo>
                    <a:pt x="1379" y="184"/>
                  </a:lnTo>
                  <a:lnTo>
                    <a:pt x="1377" y="184"/>
                  </a:lnTo>
                  <a:lnTo>
                    <a:pt x="1377" y="183"/>
                  </a:lnTo>
                  <a:lnTo>
                    <a:pt x="1379" y="183"/>
                  </a:lnTo>
                  <a:lnTo>
                    <a:pt x="1379" y="181"/>
                  </a:lnTo>
                  <a:lnTo>
                    <a:pt x="1379" y="179"/>
                  </a:lnTo>
                  <a:lnTo>
                    <a:pt x="1377" y="181"/>
                  </a:lnTo>
                  <a:lnTo>
                    <a:pt x="1379" y="181"/>
                  </a:lnTo>
                  <a:lnTo>
                    <a:pt x="1376" y="183"/>
                  </a:lnTo>
                  <a:lnTo>
                    <a:pt x="1374" y="181"/>
                  </a:lnTo>
                  <a:lnTo>
                    <a:pt x="1372" y="181"/>
                  </a:lnTo>
                  <a:lnTo>
                    <a:pt x="1371" y="179"/>
                  </a:lnTo>
                  <a:lnTo>
                    <a:pt x="1372" y="178"/>
                  </a:lnTo>
                  <a:lnTo>
                    <a:pt x="1371" y="178"/>
                  </a:lnTo>
                  <a:lnTo>
                    <a:pt x="1369" y="178"/>
                  </a:lnTo>
                  <a:lnTo>
                    <a:pt x="1369" y="176"/>
                  </a:lnTo>
                  <a:lnTo>
                    <a:pt x="1369" y="175"/>
                  </a:lnTo>
                  <a:lnTo>
                    <a:pt x="1371" y="175"/>
                  </a:lnTo>
                  <a:lnTo>
                    <a:pt x="1372" y="176"/>
                  </a:lnTo>
                  <a:lnTo>
                    <a:pt x="1372" y="175"/>
                  </a:lnTo>
                  <a:lnTo>
                    <a:pt x="1371" y="175"/>
                  </a:lnTo>
                  <a:lnTo>
                    <a:pt x="1371" y="173"/>
                  </a:lnTo>
                  <a:lnTo>
                    <a:pt x="1371" y="172"/>
                  </a:lnTo>
                  <a:lnTo>
                    <a:pt x="1372" y="170"/>
                  </a:lnTo>
                  <a:lnTo>
                    <a:pt x="1374" y="170"/>
                  </a:lnTo>
                  <a:lnTo>
                    <a:pt x="1374" y="172"/>
                  </a:lnTo>
                  <a:lnTo>
                    <a:pt x="1376" y="172"/>
                  </a:lnTo>
                  <a:lnTo>
                    <a:pt x="1376" y="170"/>
                  </a:lnTo>
                  <a:lnTo>
                    <a:pt x="1374" y="170"/>
                  </a:lnTo>
                  <a:lnTo>
                    <a:pt x="1374" y="169"/>
                  </a:lnTo>
                  <a:lnTo>
                    <a:pt x="1372" y="169"/>
                  </a:lnTo>
                  <a:lnTo>
                    <a:pt x="1372" y="170"/>
                  </a:lnTo>
                  <a:lnTo>
                    <a:pt x="1371" y="170"/>
                  </a:lnTo>
                  <a:lnTo>
                    <a:pt x="1371" y="169"/>
                  </a:lnTo>
                  <a:lnTo>
                    <a:pt x="1369" y="169"/>
                  </a:lnTo>
                  <a:lnTo>
                    <a:pt x="1369" y="167"/>
                  </a:lnTo>
                  <a:lnTo>
                    <a:pt x="1368" y="167"/>
                  </a:lnTo>
                  <a:lnTo>
                    <a:pt x="1368" y="165"/>
                  </a:lnTo>
                  <a:lnTo>
                    <a:pt x="1366" y="165"/>
                  </a:lnTo>
                  <a:lnTo>
                    <a:pt x="1365" y="164"/>
                  </a:lnTo>
                  <a:lnTo>
                    <a:pt x="1365" y="165"/>
                  </a:lnTo>
                  <a:lnTo>
                    <a:pt x="1366" y="165"/>
                  </a:lnTo>
                  <a:lnTo>
                    <a:pt x="1368" y="167"/>
                  </a:lnTo>
                  <a:lnTo>
                    <a:pt x="1368" y="169"/>
                  </a:lnTo>
                  <a:lnTo>
                    <a:pt x="1366" y="169"/>
                  </a:lnTo>
                  <a:lnTo>
                    <a:pt x="1366" y="167"/>
                  </a:lnTo>
                  <a:lnTo>
                    <a:pt x="1365" y="167"/>
                  </a:lnTo>
                  <a:lnTo>
                    <a:pt x="1365" y="169"/>
                  </a:lnTo>
                  <a:lnTo>
                    <a:pt x="1365" y="170"/>
                  </a:lnTo>
                  <a:lnTo>
                    <a:pt x="1365" y="172"/>
                  </a:lnTo>
                  <a:lnTo>
                    <a:pt x="1365" y="173"/>
                  </a:lnTo>
                  <a:lnTo>
                    <a:pt x="1365" y="175"/>
                  </a:lnTo>
                  <a:lnTo>
                    <a:pt x="1363" y="175"/>
                  </a:lnTo>
                  <a:lnTo>
                    <a:pt x="1363" y="173"/>
                  </a:lnTo>
                  <a:lnTo>
                    <a:pt x="1362" y="173"/>
                  </a:lnTo>
                  <a:lnTo>
                    <a:pt x="1362" y="172"/>
                  </a:lnTo>
                  <a:lnTo>
                    <a:pt x="1360" y="172"/>
                  </a:lnTo>
                  <a:lnTo>
                    <a:pt x="1360" y="170"/>
                  </a:lnTo>
                  <a:lnTo>
                    <a:pt x="1360" y="169"/>
                  </a:lnTo>
                  <a:lnTo>
                    <a:pt x="1360" y="167"/>
                  </a:lnTo>
                  <a:lnTo>
                    <a:pt x="1360" y="167"/>
                  </a:lnTo>
                  <a:lnTo>
                    <a:pt x="1358" y="167"/>
                  </a:lnTo>
                  <a:lnTo>
                    <a:pt x="1358" y="165"/>
                  </a:lnTo>
                  <a:lnTo>
                    <a:pt x="1357" y="165"/>
                  </a:lnTo>
                  <a:lnTo>
                    <a:pt x="1357" y="164"/>
                  </a:lnTo>
                  <a:lnTo>
                    <a:pt x="1357" y="162"/>
                  </a:lnTo>
                  <a:lnTo>
                    <a:pt x="1355" y="162"/>
                  </a:lnTo>
                  <a:lnTo>
                    <a:pt x="1354" y="162"/>
                  </a:lnTo>
                  <a:lnTo>
                    <a:pt x="1352" y="162"/>
                  </a:lnTo>
                  <a:lnTo>
                    <a:pt x="1352" y="161"/>
                  </a:lnTo>
                  <a:lnTo>
                    <a:pt x="1352" y="159"/>
                  </a:lnTo>
                  <a:lnTo>
                    <a:pt x="1351" y="159"/>
                  </a:lnTo>
                  <a:lnTo>
                    <a:pt x="1349" y="159"/>
                  </a:lnTo>
                  <a:lnTo>
                    <a:pt x="1348" y="159"/>
                  </a:lnTo>
                  <a:lnTo>
                    <a:pt x="1346" y="159"/>
                  </a:lnTo>
                  <a:lnTo>
                    <a:pt x="1348" y="158"/>
                  </a:lnTo>
                  <a:lnTo>
                    <a:pt x="1346" y="158"/>
                  </a:lnTo>
                  <a:lnTo>
                    <a:pt x="1345" y="158"/>
                  </a:lnTo>
                  <a:lnTo>
                    <a:pt x="1345" y="156"/>
                  </a:lnTo>
                  <a:lnTo>
                    <a:pt x="1343" y="156"/>
                  </a:lnTo>
                  <a:lnTo>
                    <a:pt x="1343" y="155"/>
                  </a:lnTo>
                  <a:lnTo>
                    <a:pt x="1341" y="155"/>
                  </a:lnTo>
                  <a:lnTo>
                    <a:pt x="1340" y="155"/>
                  </a:lnTo>
                  <a:lnTo>
                    <a:pt x="1340" y="153"/>
                  </a:lnTo>
                  <a:lnTo>
                    <a:pt x="1338" y="153"/>
                  </a:lnTo>
                  <a:lnTo>
                    <a:pt x="1338" y="152"/>
                  </a:lnTo>
                  <a:lnTo>
                    <a:pt x="1337" y="152"/>
                  </a:lnTo>
                  <a:lnTo>
                    <a:pt x="1337" y="150"/>
                  </a:lnTo>
                  <a:lnTo>
                    <a:pt x="1335" y="150"/>
                  </a:lnTo>
                  <a:lnTo>
                    <a:pt x="1335" y="148"/>
                  </a:lnTo>
                  <a:lnTo>
                    <a:pt x="1335" y="148"/>
                  </a:lnTo>
                  <a:lnTo>
                    <a:pt x="1337" y="148"/>
                  </a:lnTo>
                  <a:lnTo>
                    <a:pt x="1338" y="148"/>
                  </a:lnTo>
                  <a:lnTo>
                    <a:pt x="1340" y="148"/>
                  </a:lnTo>
                  <a:lnTo>
                    <a:pt x="1340" y="147"/>
                  </a:lnTo>
                  <a:lnTo>
                    <a:pt x="1340" y="145"/>
                  </a:lnTo>
                  <a:lnTo>
                    <a:pt x="1338" y="145"/>
                  </a:lnTo>
                  <a:lnTo>
                    <a:pt x="1338" y="147"/>
                  </a:lnTo>
                  <a:lnTo>
                    <a:pt x="1337" y="147"/>
                  </a:lnTo>
                  <a:lnTo>
                    <a:pt x="1335" y="147"/>
                  </a:lnTo>
                  <a:lnTo>
                    <a:pt x="1334" y="147"/>
                  </a:lnTo>
                  <a:lnTo>
                    <a:pt x="1332" y="147"/>
                  </a:lnTo>
                  <a:lnTo>
                    <a:pt x="1332" y="145"/>
                  </a:lnTo>
                  <a:lnTo>
                    <a:pt x="1331" y="145"/>
                  </a:lnTo>
                  <a:lnTo>
                    <a:pt x="1332" y="144"/>
                  </a:lnTo>
                  <a:lnTo>
                    <a:pt x="1331" y="144"/>
                  </a:lnTo>
                  <a:lnTo>
                    <a:pt x="1329" y="145"/>
                  </a:lnTo>
                  <a:lnTo>
                    <a:pt x="1329" y="144"/>
                  </a:lnTo>
                  <a:lnTo>
                    <a:pt x="1328" y="144"/>
                  </a:lnTo>
                  <a:lnTo>
                    <a:pt x="1329" y="142"/>
                  </a:lnTo>
                  <a:lnTo>
                    <a:pt x="1328" y="142"/>
                  </a:lnTo>
                  <a:lnTo>
                    <a:pt x="1326" y="142"/>
                  </a:lnTo>
                  <a:lnTo>
                    <a:pt x="1328" y="141"/>
                  </a:lnTo>
                  <a:lnTo>
                    <a:pt x="1329" y="139"/>
                  </a:lnTo>
                  <a:lnTo>
                    <a:pt x="1331" y="139"/>
                  </a:lnTo>
                  <a:lnTo>
                    <a:pt x="1331" y="138"/>
                  </a:lnTo>
                  <a:lnTo>
                    <a:pt x="1332" y="138"/>
                  </a:lnTo>
                  <a:lnTo>
                    <a:pt x="1334" y="138"/>
                  </a:lnTo>
                  <a:lnTo>
                    <a:pt x="1334" y="136"/>
                  </a:lnTo>
                  <a:lnTo>
                    <a:pt x="1334" y="134"/>
                  </a:lnTo>
                  <a:lnTo>
                    <a:pt x="1335" y="134"/>
                  </a:lnTo>
                  <a:lnTo>
                    <a:pt x="1337" y="134"/>
                  </a:lnTo>
                  <a:lnTo>
                    <a:pt x="1335" y="136"/>
                  </a:lnTo>
                  <a:lnTo>
                    <a:pt x="1337" y="136"/>
                  </a:lnTo>
                  <a:lnTo>
                    <a:pt x="1337" y="134"/>
                  </a:lnTo>
                  <a:lnTo>
                    <a:pt x="1338" y="134"/>
                  </a:lnTo>
                  <a:lnTo>
                    <a:pt x="1338" y="136"/>
                  </a:lnTo>
                  <a:lnTo>
                    <a:pt x="1340" y="136"/>
                  </a:lnTo>
                  <a:lnTo>
                    <a:pt x="1340" y="138"/>
                  </a:lnTo>
                  <a:lnTo>
                    <a:pt x="1338" y="138"/>
                  </a:lnTo>
                  <a:lnTo>
                    <a:pt x="1337" y="138"/>
                  </a:lnTo>
                  <a:lnTo>
                    <a:pt x="1337" y="139"/>
                  </a:lnTo>
                  <a:lnTo>
                    <a:pt x="1338" y="139"/>
                  </a:lnTo>
                  <a:lnTo>
                    <a:pt x="1340" y="139"/>
                  </a:lnTo>
                  <a:lnTo>
                    <a:pt x="1340" y="138"/>
                  </a:lnTo>
                  <a:lnTo>
                    <a:pt x="1341" y="138"/>
                  </a:lnTo>
                  <a:lnTo>
                    <a:pt x="1341" y="139"/>
                  </a:lnTo>
                  <a:lnTo>
                    <a:pt x="1343" y="139"/>
                  </a:lnTo>
                  <a:lnTo>
                    <a:pt x="1345" y="139"/>
                  </a:lnTo>
                  <a:lnTo>
                    <a:pt x="1343" y="138"/>
                  </a:lnTo>
                  <a:lnTo>
                    <a:pt x="1345" y="138"/>
                  </a:lnTo>
                  <a:lnTo>
                    <a:pt x="1345" y="136"/>
                  </a:lnTo>
                  <a:lnTo>
                    <a:pt x="1343" y="134"/>
                  </a:lnTo>
                  <a:lnTo>
                    <a:pt x="1343" y="136"/>
                  </a:lnTo>
                  <a:lnTo>
                    <a:pt x="1343" y="138"/>
                  </a:lnTo>
                  <a:lnTo>
                    <a:pt x="1343" y="139"/>
                  </a:lnTo>
                  <a:lnTo>
                    <a:pt x="1341" y="138"/>
                  </a:lnTo>
                  <a:lnTo>
                    <a:pt x="1340" y="136"/>
                  </a:lnTo>
                  <a:lnTo>
                    <a:pt x="1340" y="134"/>
                  </a:lnTo>
                  <a:lnTo>
                    <a:pt x="1338" y="134"/>
                  </a:lnTo>
                  <a:lnTo>
                    <a:pt x="1340" y="133"/>
                  </a:lnTo>
                  <a:lnTo>
                    <a:pt x="1338" y="133"/>
                  </a:lnTo>
                  <a:lnTo>
                    <a:pt x="1337" y="133"/>
                  </a:lnTo>
                  <a:lnTo>
                    <a:pt x="1335" y="133"/>
                  </a:lnTo>
                  <a:lnTo>
                    <a:pt x="1335" y="131"/>
                  </a:lnTo>
                  <a:lnTo>
                    <a:pt x="1335" y="130"/>
                  </a:lnTo>
                  <a:lnTo>
                    <a:pt x="1334" y="130"/>
                  </a:lnTo>
                  <a:lnTo>
                    <a:pt x="1332" y="130"/>
                  </a:lnTo>
                  <a:lnTo>
                    <a:pt x="1332" y="128"/>
                  </a:lnTo>
                  <a:lnTo>
                    <a:pt x="1334" y="128"/>
                  </a:lnTo>
                  <a:lnTo>
                    <a:pt x="1334" y="127"/>
                  </a:lnTo>
                  <a:lnTo>
                    <a:pt x="1332" y="127"/>
                  </a:lnTo>
                  <a:lnTo>
                    <a:pt x="1331" y="127"/>
                  </a:lnTo>
                  <a:lnTo>
                    <a:pt x="1331" y="125"/>
                  </a:lnTo>
                  <a:lnTo>
                    <a:pt x="1331" y="124"/>
                  </a:lnTo>
                  <a:lnTo>
                    <a:pt x="1332" y="124"/>
                  </a:lnTo>
                  <a:lnTo>
                    <a:pt x="1334" y="124"/>
                  </a:lnTo>
                  <a:lnTo>
                    <a:pt x="1334" y="125"/>
                  </a:lnTo>
                  <a:lnTo>
                    <a:pt x="1335" y="125"/>
                  </a:lnTo>
                  <a:lnTo>
                    <a:pt x="1337" y="125"/>
                  </a:lnTo>
                  <a:lnTo>
                    <a:pt x="1337" y="124"/>
                  </a:lnTo>
                  <a:lnTo>
                    <a:pt x="1335" y="124"/>
                  </a:lnTo>
                  <a:lnTo>
                    <a:pt x="1335" y="125"/>
                  </a:lnTo>
                  <a:lnTo>
                    <a:pt x="1334" y="124"/>
                  </a:lnTo>
                  <a:lnTo>
                    <a:pt x="1335" y="122"/>
                  </a:lnTo>
                  <a:lnTo>
                    <a:pt x="1334" y="122"/>
                  </a:lnTo>
                  <a:lnTo>
                    <a:pt x="1332" y="122"/>
                  </a:lnTo>
                  <a:lnTo>
                    <a:pt x="1332" y="121"/>
                  </a:lnTo>
                  <a:lnTo>
                    <a:pt x="1331" y="121"/>
                  </a:lnTo>
                  <a:lnTo>
                    <a:pt x="1331" y="122"/>
                  </a:lnTo>
                  <a:lnTo>
                    <a:pt x="1329" y="122"/>
                  </a:lnTo>
                  <a:lnTo>
                    <a:pt x="1329" y="121"/>
                  </a:lnTo>
                  <a:lnTo>
                    <a:pt x="1328" y="121"/>
                  </a:lnTo>
                  <a:lnTo>
                    <a:pt x="1328" y="119"/>
                  </a:lnTo>
                  <a:lnTo>
                    <a:pt x="1326" y="117"/>
                  </a:lnTo>
                  <a:lnTo>
                    <a:pt x="1326" y="116"/>
                  </a:lnTo>
                  <a:lnTo>
                    <a:pt x="1326" y="114"/>
                  </a:lnTo>
                  <a:lnTo>
                    <a:pt x="1324" y="114"/>
                  </a:lnTo>
                  <a:lnTo>
                    <a:pt x="1323" y="114"/>
                  </a:lnTo>
                  <a:lnTo>
                    <a:pt x="1323" y="116"/>
                  </a:lnTo>
                  <a:lnTo>
                    <a:pt x="1323" y="116"/>
                  </a:lnTo>
                  <a:lnTo>
                    <a:pt x="1323" y="114"/>
                  </a:lnTo>
                  <a:lnTo>
                    <a:pt x="1323" y="113"/>
                  </a:lnTo>
                  <a:lnTo>
                    <a:pt x="1321" y="113"/>
                  </a:lnTo>
                  <a:lnTo>
                    <a:pt x="1321" y="114"/>
                  </a:lnTo>
                  <a:lnTo>
                    <a:pt x="1320" y="114"/>
                  </a:lnTo>
                  <a:lnTo>
                    <a:pt x="1318" y="114"/>
                  </a:lnTo>
                  <a:lnTo>
                    <a:pt x="1317" y="114"/>
                  </a:lnTo>
                  <a:lnTo>
                    <a:pt x="1315" y="114"/>
                  </a:lnTo>
                  <a:lnTo>
                    <a:pt x="1315" y="113"/>
                  </a:lnTo>
                  <a:lnTo>
                    <a:pt x="1314" y="113"/>
                  </a:lnTo>
                  <a:lnTo>
                    <a:pt x="1312" y="113"/>
                  </a:lnTo>
                  <a:lnTo>
                    <a:pt x="1312" y="111"/>
                  </a:lnTo>
                  <a:lnTo>
                    <a:pt x="1309" y="111"/>
                  </a:lnTo>
                  <a:lnTo>
                    <a:pt x="1307" y="111"/>
                  </a:lnTo>
                  <a:lnTo>
                    <a:pt x="1307" y="113"/>
                  </a:lnTo>
                  <a:lnTo>
                    <a:pt x="1309" y="113"/>
                  </a:lnTo>
                  <a:lnTo>
                    <a:pt x="1311" y="113"/>
                  </a:lnTo>
                  <a:lnTo>
                    <a:pt x="1311" y="114"/>
                  </a:lnTo>
                  <a:lnTo>
                    <a:pt x="1312" y="114"/>
                  </a:lnTo>
                  <a:lnTo>
                    <a:pt x="1314" y="114"/>
                  </a:lnTo>
                  <a:lnTo>
                    <a:pt x="1315" y="116"/>
                  </a:lnTo>
                  <a:lnTo>
                    <a:pt x="1317" y="116"/>
                  </a:lnTo>
                  <a:lnTo>
                    <a:pt x="1318" y="116"/>
                  </a:lnTo>
                  <a:lnTo>
                    <a:pt x="1320" y="116"/>
                  </a:lnTo>
                  <a:lnTo>
                    <a:pt x="1320" y="117"/>
                  </a:lnTo>
                  <a:lnTo>
                    <a:pt x="1321" y="117"/>
                  </a:lnTo>
                  <a:lnTo>
                    <a:pt x="1321" y="119"/>
                  </a:lnTo>
                  <a:lnTo>
                    <a:pt x="1320" y="121"/>
                  </a:lnTo>
                  <a:lnTo>
                    <a:pt x="1320" y="119"/>
                  </a:lnTo>
                  <a:lnTo>
                    <a:pt x="1318" y="121"/>
                  </a:lnTo>
                  <a:lnTo>
                    <a:pt x="1317" y="121"/>
                  </a:lnTo>
                  <a:lnTo>
                    <a:pt x="1315" y="121"/>
                  </a:lnTo>
                  <a:lnTo>
                    <a:pt x="1315" y="122"/>
                  </a:lnTo>
                  <a:lnTo>
                    <a:pt x="1314" y="122"/>
                  </a:lnTo>
                  <a:lnTo>
                    <a:pt x="1312" y="122"/>
                  </a:lnTo>
                  <a:lnTo>
                    <a:pt x="1312" y="121"/>
                  </a:lnTo>
                  <a:lnTo>
                    <a:pt x="1314" y="121"/>
                  </a:lnTo>
                  <a:lnTo>
                    <a:pt x="1314" y="119"/>
                  </a:lnTo>
                  <a:lnTo>
                    <a:pt x="1312" y="119"/>
                  </a:lnTo>
                  <a:lnTo>
                    <a:pt x="1311" y="119"/>
                  </a:lnTo>
                  <a:lnTo>
                    <a:pt x="1309" y="119"/>
                  </a:lnTo>
                  <a:lnTo>
                    <a:pt x="1309" y="121"/>
                  </a:lnTo>
                  <a:lnTo>
                    <a:pt x="1307" y="119"/>
                  </a:lnTo>
                  <a:lnTo>
                    <a:pt x="1306" y="119"/>
                  </a:lnTo>
                  <a:lnTo>
                    <a:pt x="1304" y="119"/>
                  </a:lnTo>
                  <a:lnTo>
                    <a:pt x="1303" y="119"/>
                  </a:lnTo>
                  <a:lnTo>
                    <a:pt x="1303" y="117"/>
                  </a:lnTo>
                  <a:lnTo>
                    <a:pt x="1303" y="116"/>
                  </a:lnTo>
                  <a:lnTo>
                    <a:pt x="1301" y="116"/>
                  </a:lnTo>
                  <a:lnTo>
                    <a:pt x="1300" y="114"/>
                  </a:lnTo>
                  <a:lnTo>
                    <a:pt x="1300" y="113"/>
                  </a:lnTo>
                  <a:lnTo>
                    <a:pt x="1298" y="113"/>
                  </a:lnTo>
                  <a:lnTo>
                    <a:pt x="1298" y="111"/>
                  </a:lnTo>
                  <a:lnTo>
                    <a:pt x="1300" y="111"/>
                  </a:lnTo>
                  <a:lnTo>
                    <a:pt x="1303" y="111"/>
                  </a:lnTo>
                  <a:lnTo>
                    <a:pt x="1304" y="111"/>
                  </a:lnTo>
                  <a:lnTo>
                    <a:pt x="1306" y="111"/>
                  </a:lnTo>
                  <a:lnTo>
                    <a:pt x="1304" y="111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0" y="111"/>
                  </a:lnTo>
                  <a:lnTo>
                    <a:pt x="1298" y="110"/>
                  </a:lnTo>
                  <a:lnTo>
                    <a:pt x="1297" y="110"/>
                  </a:lnTo>
                  <a:lnTo>
                    <a:pt x="1295" y="110"/>
                  </a:lnTo>
                  <a:lnTo>
                    <a:pt x="1295" y="108"/>
                  </a:lnTo>
                  <a:lnTo>
                    <a:pt x="1297" y="108"/>
                  </a:lnTo>
                  <a:lnTo>
                    <a:pt x="1297" y="107"/>
                  </a:lnTo>
                  <a:lnTo>
                    <a:pt x="1298" y="107"/>
                  </a:lnTo>
                  <a:lnTo>
                    <a:pt x="1298" y="108"/>
                  </a:lnTo>
                  <a:lnTo>
                    <a:pt x="1300" y="108"/>
                  </a:lnTo>
                  <a:lnTo>
                    <a:pt x="1301" y="108"/>
                  </a:lnTo>
                  <a:lnTo>
                    <a:pt x="1303" y="108"/>
                  </a:lnTo>
                  <a:lnTo>
                    <a:pt x="1306" y="108"/>
                  </a:lnTo>
                  <a:lnTo>
                    <a:pt x="1307" y="108"/>
                  </a:lnTo>
                  <a:lnTo>
                    <a:pt x="1309" y="110"/>
                  </a:lnTo>
                  <a:lnTo>
                    <a:pt x="1311" y="110"/>
                  </a:lnTo>
                  <a:lnTo>
                    <a:pt x="1312" y="110"/>
                  </a:lnTo>
                  <a:lnTo>
                    <a:pt x="1314" y="111"/>
                  </a:lnTo>
                  <a:lnTo>
                    <a:pt x="1315" y="111"/>
                  </a:lnTo>
                  <a:lnTo>
                    <a:pt x="1317" y="111"/>
                  </a:lnTo>
                  <a:lnTo>
                    <a:pt x="1317" y="110"/>
                  </a:lnTo>
                  <a:lnTo>
                    <a:pt x="1318" y="110"/>
                  </a:lnTo>
                  <a:lnTo>
                    <a:pt x="1320" y="110"/>
                  </a:lnTo>
                  <a:lnTo>
                    <a:pt x="1317" y="108"/>
                  </a:lnTo>
                  <a:lnTo>
                    <a:pt x="1317" y="107"/>
                  </a:lnTo>
                  <a:lnTo>
                    <a:pt x="1315" y="107"/>
                  </a:lnTo>
                  <a:lnTo>
                    <a:pt x="1314" y="107"/>
                  </a:lnTo>
                  <a:lnTo>
                    <a:pt x="1314" y="105"/>
                  </a:lnTo>
                  <a:lnTo>
                    <a:pt x="1312" y="105"/>
                  </a:lnTo>
                  <a:lnTo>
                    <a:pt x="1311" y="105"/>
                  </a:lnTo>
                  <a:lnTo>
                    <a:pt x="1311" y="104"/>
                  </a:lnTo>
                  <a:lnTo>
                    <a:pt x="1309" y="105"/>
                  </a:lnTo>
                  <a:lnTo>
                    <a:pt x="1307" y="104"/>
                  </a:lnTo>
                  <a:lnTo>
                    <a:pt x="1307" y="102"/>
                  </a:lnTo>
                  <a:lnTo>
                    <a:pt x="1307" y="100"/>
                  </a:lnTo>
                  <a:lnTo>
                    <a:pt x="1306" y="100"/>
                  </a:lnTo>
                  <a:lnTo>
                    <a:pt x="1304" y="100"/>
                  </a:lnTo>
                  <a:lnTo>
                    <a:pt x="1303" y="100"/>
                  </a:lnTo>
                  <a:lnTo>
                    <a:pt x="1303" y="102"/>
                  </a:lnTo>
                  <a:lnTo>
                    <a:pt x="1303" y="104"/>
                  </a:lnTo>
                  <a:lnTo>
                    <a:pt x="1301" y="104"/>
                  </a:lnTo>
                  <a:lnTo>
                    <a:pt x="1300" y="104"/>
                  </a:lnTo>
                  <a:lnTo>
                    <a:pt x="1298" y="104"/>
                  </a:lnTo>
                  <a:lnTo>
                    <a:pt x="1298" y="102"/>
                  </a:lnTo>
                  <a:lnTo>
                    <a:pt x="1298" y="100"/>
                  </a:lnTo>
                  <a:lnTo>
                    <a:pt x="1301" y="100"/>
                  </a:lnTo>
                  <a:lnTo>
                    <a:pt x="1303" y="99"/>
                  </a:lnTo>
                  <a:lnTo>
                    <a:pt x="1301" y="99"/>
                  </a:lnTo>
                  <a:lnTo>
                    <a:pt x="1298" y="99"/>
                  </a:lnTo>
                  <a:lnTo>
                    <a:pt x="1297" y="99"/>
                  </a:lnTo>
                  <a:lnTo>
                    <a:pt x="1297" y="100"/>
                  </a:lnTo>
                  <a:lnTo>
                    <a:pt x="1295" y="100"/>
                  </a:lnTo>
                  <a:lnTo>
                    <a:pt x="1294" y="100"/>
                  </a:lnTo>
                  <a:lnTo>
                    <a:pt x="1294" y="99"/>
                  </a:lnTo>
                  <a:lnTo>
                    <a:pt x="1294" y="97"/>
                  </a:lnTo>
                  <a:lnTo>
                    <a:pt x="1292" y="97"/>
                  </a:lnTo>
                  <a:lnTo>
                    <a:pt x="1290" y="96"/>
                  </a:lnTo>
                  <a:lnTo>
                    <a:pt x="1290" y="97"/>
                  </a:lnTo>
                  <a:lnTo>
                    <a:pt x="1292" y="97"/>
                  </a:lnTo>
                  <a:lnTo>
                    <a:pt x="1290" y="99"/>
                  </a:lnTo>
                  <a:lnTo>
                    <a:pt x="1290" y="100"/>
                  </a:lnTo>
                  <a:lnTo>
                    <a:pt x="1292" y="100"/>
                  </a:lnTo>
                  <a:lnTo>
                    <a:pt x="1292" y="102"/>
                  </a:lnTo>
                  <a:lnTo>
                    <a:pt x="1290" y="102"/>
                  </a:lnTo>
                  <a:lnTo>
                    <a:pt x="1289" y="102"/>
                  </a:lnTo>
                  <a:lnTo>
                    <a:pt x="1287" y="102"/>
                  </a:lnTo>
                  <a:lnTo>
                    <a:pt x="1286" y="102"/>
                  </a:lnTo>
                  <a:lnTo>
                    <a:pt x="1286" y="100"/>
                  </a:lnTo>
                  <a:lnTo>
                    <a:pt x="1286" y="102"/>
                  </a:lnTo>
                  <a:lnTo>
                    <a:pt x="1284" y="102"/>
                  </a:lnTo>
                  <a:lnTo>
                    <a:pt x="1284" y="100"/>
                  </a:lnTo>
                  <a:lnTo>
                    <a:pt x="1283" y="100"/>
                  </a:lnTo>
                  <a:lnTo>
                    <a:pt x="1283" y="99"/>
                  </a:lnTo>
                  <a:lnTo>
                    <a:pt x="1281" y="99"/>
                  </a:lnTo>
                  <a:lnTo>
                    <a:pt x="1281" y="97"/>
                  </a:lnTo>
                  <a:lnTo>
                    <a:pt x="1284" y="97"/>
                  </a:lnTo>
                  <a:lnTo>
                    <a:pt x="1284" y="96"/>
                  </a:lnTo>
                  <a:lnTo>
                    <a:pt x="1281" y="96"/>
                  </a:lnTo>
                  <a:lnTo>
                    <a:pt x="1281" y="97"/>
                  </a:lnTo>
                  <a:lnTo>
                    <a:pt x="1280" y="97"/>
                  </a:lnTo>
                  <a:lnTo>
                    <a:pt x="1278" y="97"/>
                  </a:lnTo>
                  <a:lnTo>
                    <a:pt x="1280" y="96"/>
                  </a:lnTo>
                  <a:lnTo>
                    <a:pt x="1280" y="94"/>
                  </a:lnTo>
                  <a:lnTo>
                    <a:pt x="1281" y="93"/>
                  </a:lnTo>
                  <a:lnTo>
                    <a:pt x="1280" y="93"/>
                  </a:lnTo>
                  <a:lnTo>
                    <a:pt x="1280" y="91"/>
                  </a:lnTo>
                  <a:lnTo>
                    <a:pt x="1278" y="90"/>
                  </a:lnTo>
                  <a:lnTo>
                    <a:pt x="1278" y="88"/>
                  </a:lnTo>
                  <a:lnTo>
                    <a:pt x="1277" y="88"/>
                  </a:lnTo>
                  <a:lnTo>
                    <a:pt x="1277" y="86"/>
                  </a:lnTo>
                  <a:lnTo>
                    <a:pt x="1275" y="86"/>
                  </a:lnTo>
                  <a:lnTo>
                    <a:pt x="1273" y="86"/>
                  </a:lnTo>
                  <a:lnTo>
                    <a:pt x="1273" y="85"/>
                  </a:lnTo>
                  <a:lnTo>
                    <a:pt x="1272" y="85"/>
                  </a:lnTo>
                  <a:lnTo>
                    <a:pt x="1270" y="85"/>
                  </a:lnTo>
                  <a:lnTo>
                    <a:pt x="1270" y="83"/>
                  </a:lnTo>
                  <a:lnTo>
                    <a:pt x="1269" y="83"/>
                  </a:lnTo>
                  <a:lnTo>
                    <a:pt x="1269" y="82"/>
                  </a:lnTo>
                  <a:lnTo>
                    <a:pt x="1266" y="82"/>
                  </a:lnTo>
                  <a:lnTo>
                    <a:pt x="1266" y="80"/>
                  </a:lnTo>
                  <a:lnTo>
                    <a:pt x="1264" y="80"/>
                  </a:lnTo>
                  <a:lnTo>
                    <a:pt x="1263" y="80"/>
                  </a:lnTo>
                  <a:lnTo>
                    <a:pt x="1263" y="79"/>
                  </a:lnTo>
                  <a:lnTo>
                    <a:pt x="1261" y="79"/>
                  </a:lnTo>
                  <a:lnTo>
                    <a:pt x="1259" y="77"/>
                  </a:lnTo>
                  <a:lnTo>
                    <a:pt x="1259" y="79"/>
                  </a:lnTo>
                  <a:lnTo>
                    <a:pt x="1258" y="79"/>
                  </a:lnTo>
                  <a:lnTo>
                    <a:pt x="1256" y="79"/>
                  </a:lnTo>
                  <a:lnTo>
                    <a:pt x="1256" y="77"/>
                  </a:lnTo>
                  <a:lnTo>
                    <a:pt x="1258" y="77"/>
                  </a:lnTo>
                  <a:lnTo>
                    <a:pt x="1258" y="76"/>
                  </a:lnTo>
                  <a:lnTo>
                    <a:pt x="1256" y="76"/>
                  </a:lnTo>
                  <a:lnTo>
                    <a:pt x="1255" y="76"/>
                  </a:lnTo>
                  <a:lnTo>
                    <a:pt x="1255" y="74"/>
                  </a:lnTo>
                  <a:lnTo>
                    <a:pt x="1253" y="76"/>
                  </a:lnTo>
                  <a:lnTo>
                    <a:pt x="1252" y="76"/>
                  </a:lnTo>
                  <a:lnTo>
                    <a:pt x="1250" y="76"/>
                  </a:lnTo>
                  <a:lnTo>
                    <a:pt x="1250" y="74"/>
                  </a:lnTo>
                  <a:lnTo>
                    <a:pt x="1252" y="74"/>
                  </a:lnTo>
                  <a:lnTo>
                    <a:pt x="1252" y="74"/>
                  </a:lnTo>
                  <a:lnTo>
                    <a:pt x="1250" y="74"/>
                  </a:lnTo>
                  <a:lnTo>
                    <a:pt x="1249" y="74"/>
                  </a:lnTo>
                  <a:lnTo>
                    <a:pt x="1249" y="74"/>
                  </a:lnTo>
                  <a:lnTo>
                    <a:pt x="1247" y="74"/>
                  </a:lnTo>
                  <a:lnTo>
                    <a:pt x="1249" y="73"/>
                  </a:lnTo>
                  <a:lnTo>
                    <a:pt x="1249" y="73"/>
                  </a:lnTo>
                  <a:lnTo>
                    <a:pt x="1249" y="71"/>
                  </a:lnTo>
                  <a:lnTo>
                    <a:pt x="1249" y="71"/>
                  </a:lnTo>
                  <a:lnTo>
                    <a:pt x="1247" y="69"/>
                  </a:lnTo>
                  <a:lnTo>
                    <a:pt x="1246" y="69"/>
                  </a:lnTo>
                  <a:lnTo>
                    <a:pt x="1244" y="69"/>
                  </a:lnTo>
                  <a:lnTo>
                    <a:pt x="1242" y="69"/>
                  </a:lnTo>
                  <a:lnTo>
                    <a:pt x="1242" y="68"/>
                  </a:lnTo>
                  <a:lnTo>
                    <a:pt x="1241" y="68"/>
                  </a:lnTo>
                  <a:lnTo>
                    <a:pt x="1239" y="68"/>
                  </a:lnTo>
                  <a:lnTo>
                    <a:pt x="1239" y="66"/>
                  </a:lnTo>
                  <a:lnTo>
                    <a:pt x="1238" y="66"/>
                  </a:lnTo>
                  <a:lnTo>
                    <a:pt x="1236" y="66"/>
                  </a:lnTo>
                  <a:lnTo>
                    <a:pt x="1235" y="66"/>
                  </a:lnTo>
                  <a:lnTo>
                    <a:pt x="1235" y="65"/>
                  </a:lnTo>
                  <a:lnTo>
                    <a:pt x="1235" y="63"/>
                  </a:lnTo>
                  <a:lnTo>
                    <a:pt x="1233" y="63"/>
                  </a:lnTo>
                  <a:lnTo>
                    <a:pt x="1232" y="63"/>
                  </a:lnTo>
                  <a:lnTo>
                    <a:pt x="1230" y="62"/>
                  </a:lnTo>
                  <a:lnTo>
                    <a:pt x="1229" y="62"/>
                  </a:lnTo>
                  <a:lnTo>
                    <a:pt x="1227" y="62"/>
                  </a:lnTo>
                  <a:lnTo>
                    <a:pt x="1225" y="60"/>
                  </a:lnTo>
                  <a:lnTo>
                    <a:pt x="1224" y="60"/>
                  </a:lnTo>
                  <a:lnTo>
                    <a:pt x="1222" y="60"/>
                  </a:lnTo>
                  <a:lnTo>
                    <a:pt x="1221" y="60"/>
                  </a:lnTo>
                  <a:lnTo>
                    <a:pt x="1219" y="59"/>
                  </a:lnTo>
                  <a:lnTo>
                    <a:pt x="1218" y="59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9"/>
                  </a:lnTo>
                  <a:lnTo>
                    <a:pt x="1215" y="59"/>
                  </a:lnTo>
                  <a:lnTo>
                    <a:pt x="1213" y="59"/>
                  </a:lnTo>
                  <a:lnTo>
                    <a:pt x="1212" y="59"/>
                  </a:lnTo>
                  <a:lnTo>
                    <a:pt x="1212" y="57"/>
                  </a:lnTo>
                  <a:lnTo>
                    <a:pt x="1210" y="57"/>
                  </a:lnTo>
                  <a:lnTo>
                    <a:pt x="1208" y="57"/>
                  </a:lnTo>
                  <a:lnTo>
                    <a:pt x="1207" y="57"/>
                  </a:lnTo>
                  <a:lnTo>
                    <a:pt x="1205" y="57"/>
                  </a:lnTo>
                  <a:lnTo>
                    <a:pt x="1204" y="57"/>
                  </a:lnTo>
                  <a:lnTo>
                    <a:pt x="1202" y="56"/>
                  </a:lnTo>
                  <a:lnTo>
                    <a:pt x="1202" y="57"/>
                  </a:lnTo>
                  <a:lnTo>
                    <a:pt x="1202" y="59"/>
                  </a:lnTo>
                  <a:lnTo>
                    <a:pt x="1201" y="59"/>
                  </a:lnTo>
                  <a:lnTo>
                    <a:pt x="1201" y="57"/>
                  </a:lnTo>
                  <a:lnTo>
                    <a:pt x="1199" y="57"/>
                  </a:lnTo>
                  <a:lnTo>
                    <a:pt x="1198" y="57"/>
                  </a:lnTo>
                  <a:lnTo>
                    <a:pt x="1198" y="59"/>
                  </a:lnTo>
                  <a:lnTo>
                    <a:pt x="1196" y="59"/>
                  </a:lnTo>
                  <a:lnTo>
                    <a:pt x="1195" y="59"/>
                  </a:lnTo>
                  <a:lnTo>
                    <a:pt x="1193" y="59"/>
                  </a:lnTo>
                  <a:lnTo>
                    <a:pt x="1193" y="57"/>
                  </a:lnTo>
                  <a:lnTo>
                    <a:pt x="1191" y="57"/>
                  </a:lnTo>
                  <a:lnTo>
                    <a:pt x="1190" y="57"/>
                  </a:lnTo>
                  <a:lnTo>
                    <a:pt x="1190" y="59"/>
                  </a:lnTo>
                  <a:lnTo>
                    <a:pt x="1188" y="59"/>
                  </a:lnTo>
                  <a:lnTo>
                    <a:pt x="1188" y="57"/>
                  </a:lnTo>
                  <a:lnTo>
                    <a:pt x="1187" y="57"/>
                  </a:lnTo>
                  <a:lnTo>
                    <a:pt x="1185" y="57"/>
                  </a:lnTo>
                  <a:lnTo>
                    <a:pt x="1185" y="59"/>
                  </a:lnTo>
                  <a:lnTo>
                    <a:pt x="1187" y="59"/>
                  </a:lnTo>
                  <a:lnTo>
                    <a:pt x="1188" y="59"/>
                  </a:lnTo>
                  <a:lnTo>
                    <a:pt x="1188" y="60"/>
                  </a:lnTo>
                  <a:lnTo>
                    <a:pt x="1187" y="60"/>
                  </a:lnTo>
                  <a:lnTo>
                    <a:pt x="1185" y="60"/>
                  </a:lnTo>
                  <a:lnTo>
                    <a:pt x="1184" y="59"/>
                  </a:lnTo>
                  <a:lnTo>
                    <a:pt x="1182" y="59"/>
                  </a:lnTo>
                  <a:lnTo>
                    <a:pt x="1181" y="59"/>
                  </a:lnTo>
                  <a:lnTo>
                    <a:pt x="1179" y="59"/>
                  </a:lnTo>
                  <a:lnTo>
                    <a:pt x="1177" y="59"/>
                  </a:lnTo>
                  <a:lnTo>
                    <a:pt x="1177" y="57"/>
                  </a:lnTo>
                  <a:lnTo>
                    <a:pt x="1176" y="57"/>
                  </a:lnTo>
                  <a:lnTo>
                    <a:pt x="1174" y="57"/>
                  </a:lnTo>
                  <a:lnTo>
                    <a:pt x="1174" y="57"/>
                  </a:lnTo>
                  <a:lnTo>
                    <a:pt x="1174" y="56"/>
                  </a:lnTo>
                  <a:lnTo>
                    <a:pt x="1174" y="56"/>
                  </a:lnTo>
                  <a:lnTo>
                    <a:pt x="1174" y="54"/>
                  </a:lnTo>
                  <a:lnTo>
                    <a:pt x="1174" y="54"/>
                  </a:lnTo>
                  <a:lnTo>
                    <a:pt x="1173" y="54"/>
                  </a:lnTo>
                  <a:lnTo>
                    <a:pt x="1171" y="52"/>
                  </a:lnTo>
                  <a:lnTo>
                    <a:pt x="1170" y="52"/>
                  </a:lnTo>
                  <a:lnTo>
                    <a:pt x="1168" y="51"/>
                  </a:lnTo>
                  <a:lnTo>
                    <a:pt x="1167" y="52"/>
                  </a:lnTo>
                  <a:lnTo>
                    <a:pt x="1165" y="52"/>
                  </a:lnTo>
                  <a:lnTo>
                    <a:pt x="1164" y="52"/>
                  </a:lnTo>
                  <a:lnTo>
                    <a:pt x="1164" y="51"/>
                  </a:lnTo>
                  <a:lnTo>
                    <a:pt x="1162" y="51"/>
                  </a:lnTo>
                  <a:lnTo>
                    <a:pt x="1160" y="51"/>
                  </a:lnTo>
                  <a:lnTo>
                    <a:pt x="1160" y="49"/>
                  </a:lnTo>
                  <a:lnTo>
                    <a:pt x="1162" y="49"/>
                  </a:lnTo>
                  <a:lnTo>
                    <a:pt x="1164" y="49"/>
                  </a:lnTo>
                  <a:lnTo>
                    <a:pt x="1165" y="49"/>
                  </a:lnTo>
                  <a:lnTo>
                    <a:pt x="1167" y="49"/>
                  </a:lnTo>
                  <a:lnTo>
                    <a:pt x="1168" y="49"/>
                  </a:lnTo>
                  <a:lnTo>
                    <a:pt x="1170" y="49"/>
                  </a:lnTo>
                  <a:lnTo>
                    <a:pt x="1173" y="49"/>
                  </a:lnTo>
                  <a:lnTo>
                    <a:pt x="1170" y="48"/>
                  </a:lnTo>
                  <a:lnTo>
                    <a:pt x="1171" y="48"/>
                  </a:lnTo>
                  <a:lnTo>
                    <a:pt x="1173" y="48"/>
                  </a:lnTo>
                  <a:lnTo>
                    <a:pt x="1174" y="48"/>
                  </a:lnTo>
                  <a:lnTo>
                    <a:pt x="1176" y="48"/>
                  </a:lnTo>
                  <a:lnTo>
                    <a:pt x="1177" y="48"/>
                  </a:lnTo>
                  <a:lnTo>
                    <a:pt x="1179" y="48"/>
                  </a:lnTo>
                  <a:lnTo>
                    <a:pt x="1179" y="46"/>
                  </a:lnTo>
                  <a:lnTo>
                    <a:pt x="1179" y="45"/>
                  </a:lnTo>
                  <a:lnTo>
                    <a:pt x="1177" y="45"/>
                  </a:lnTo>
                  <a:lnTo>
                    <a:pt x="1176" y="45"/>
                  </a:lnTo>
                  <a:lnTo>
                    <a:pt x="1174" y="45"/>
                  </a:lnTo>
                  <a:lnTo>
                    <a:pt x="1174" y="46"/>
                  </a:lnTo>
                  <a:lnTo>
                    <a:pt x="1174" y="46"/>
                  </a:lnTo>
                  <a:lnTo>
                    <a:pt x="1173" y="46"/>
                  </a:lnTo>
                  <a:lnTo>
                    <a:pt x="1171" y="46"/>
                  </a:lnTo>
                  <a:lnTo>
                    <a:pt x="1170" y="45"/>
                  </a:lnTo>
                  <a:lnTo>
                    <a:pt x="1168" y="45"/>
                  </a:lnTo>
                  <a:lnTo>
                    <a:pt x="1170" y="46"/>
                  </a:lnTo>
                  <a:lnTo>
                    <a:pt x="1168" y="46"/>
                  </a:lnTo>
                  <a:lnTo>
                    <a:pt x="1167" y="46"/>
                  </a:lnTo>
                  <a:lnTo>
                    <a:pt x="1165" y="46"/>
                  </a:lnTo>
                  <a:lnTo>
                    <a:pt x="1162" y="46"/>
                  </a:lnTo>
                  <a:lnTo>
                    <a:pt x="1164" y="45"/>
                  </a:lnTo>
                  <a:lnTo>
                    <a:pt x="1162" y="45"/>
                  </a:lnTo>
                  <a:lnTo>
                    <a:pt x="1160" y="45"/>
                  </a:lnTo>
                  <a:lnTo>
                    <a:pt x="1160" y="43"/>
                  </a:lnTo>
                  <a:lnTo>
                    <a:pt x="1159" y="43"/>
                  </a:lnTo>
                  <a:lnTo>
                    <a:pt x="1157" y="45"/>
                  </a:lnTo>
                  <a:lnTo>
                    <a:pt x="1156" y="45"/>
                  </a:lnTo>
                  <a:lnTo>
                    <a:pt x="1156" y="43"/>
                  </a:lnTo>
                  <a:lnTo>
                    <a:pt x="1154" y="43"/>
                  </a:lnTo>
                  <a:lnTo>
                    <a:pt x="1153" y="43"/>
                  </a:lnTo>
                  <a:lnTo>
                    <a:pt x="1151" y="43"/>
                  </a:lnTo>
                  <a:lnTo>
                    <a:pt x="1151" y="42"/>
                  </a:lnTo>
                  <a:lnTo>
                    <a:pt x="1150" y="42"/>
                  </a:lnTo>
                  <a:lnTo>
                    <a:pt x="1148" y="42"/>
                  </a:lnTo>
                  <a:lnTo>
                    <a:pt x="1147" y="42"/>
                  </a:lnTo>
                  <a:lnTo>
                    <a:pt x="1147" y="40"/>
                  </a:lnTo>
                  <a:lnTo>
                    <a:pt x="1147" y="38"/>
                  </a:lnTo>
                  <a:lnTo>
                    <a:pt x="1145" y="38"/>
                  </a:lnTo>
                  <a:lnTo>
                    <a:pt x="1145" y="37"/>
                  </a:lnTo>
                  <a:lnTo>
                    <a:pt x="1147" y="37"/>
                  </a:lnTo>
                  <a:lnTo>
                    <a:pt x="1148" y="37"/>
                  </a:lnTo>
                  <a:lnTo>
                    <a:pt x="1150" y="37"/>
                  </a:lnTo>
                  <a:lnTo>
                    <a:pt x="1151" y="37"/>
                  </a:lnTo>
                  <a:lnTo>
                    <a:pt x="1153" y="37"/>
                  </a:lnTo>
                  <a:lnTo>
                    <a:pt x="1153" y="37"/>
                  </a:lnTo>
                  <a:lnTo>
                    <a:pt x="1154" y="37"/>
                  </a:lnTo>
                  <a:lnTo>
                    <a:pt x="1156" y="37"/>
                  </a:lnTo>
                  <a:lnTo>
                    <a:pt x="1157" y="37"/>
                  </a:lnTo>
                  <a:lnTo>
                    <a:pt x="1159" y="37"/>
                  </a:lnTo>
                  <a:lnTo>
                    <a:pt x="1159" y="35"/>
                  </a:lnTo>
                  <a:lnTo>
                    <a:pt x="1160" y="34"/>
                  </a:lnTo>
                  <a:lnTo>
                    <a:pt x="1162" y="35"/>
                  </a:lnTo>
                  <a:lnTo>
                    <a:pt x="1162" y="34"/>
                  </a:lnTo>
                  <a:lnTo>
                    <a:pt x="1164" y="34"/>
                  </a:lnTo>
                  <a:lnTo>
                    <a:pt x="1165" y="34"/>
                  </a:lnTo>
                  <a:lnTo>
                    <a:pt x="1167" y="34"/>
                  </a:lnTo>
                  <a:lnTo>
                    <a:pt x="1168" y="34"/>
                  </a:lnTo>
                  <a:lnTo>
                    <a:pt x="1170" y="34"/>
                  </a:lnTo>
                  <a:lnTo>
                    <a:pt x="1170" y="32"/>
                  </a:lnTo>
                  <a:lnTo>
                    <a:pt x="1170" y="31"/>
                  </a:lnTo>
                  <a:lnTo>
                    <a:pt x="1170" y="29"/>
                  </a:lnTo>
                  <a:lnTo>
                    <a:pt x="1168" y="29"/>
                  </a:lnTo>
                  <a:lnTo>
                    <a:pt x="1167" y="29"/>
                  </a:lnTo>
                  <a:lnTo>
                    <a:pt x="1167" y="28"/>
                  </a:lnTo>
                  <a:lnTo>
                    <a:pt x="1165" y="28"/>
                  </a:lnTo>
                  <a:lnTo>
                    <a:pt x="1165" y="26"/>
                  </a:lnTo>
                  <a:lnTo>
                    <a:pt x="1164" y="26"/>
                  </a:lnTo>
                  <a:lnTo>
                    <a:pt x="1162" y="28"/>
                  </a:lnTo>
                  <a:lnTo>
                    <a:pt x="1160" y="26"/>
                  </a:lnTo>
                  <a:lnTo>
                    <a:pt x="1159" y="26"/>
                  </a:lnTo>
                  <a:lnTo>
                    <a:pt x="1157" y="26"/>
                  </a:lnTo>
                  <a:lnTo>
                    <a:pt x="1156" y="26"/>
                  </a:lnTo>
                  <a:lnTo>
                    <a:pt x="1154" y="26"/>
                  </a:lnTo>
                  <a:lnTo>
                    <a:pt x="1154" y="25"/>
                  </a:lnTo>
                  <a:lnTo>
                    <a:pt x="1154" y="23"/>
                  </a:lnTo>
                  <a:lnTo>
                    <a:pt x="1156" y="21"/>
                  </a:lnTo>
                  <a:lnTo>
                    <a:pt x="1157" y="21"/>
                  </a:lnTo>
                  <a:lnTo>
                    <a:pt x="1157" y="20"/>
                  </a:lnTo>
                  <a:lnTo>
                    <a:pt x="1157" y="18"/>
                  </a:lnTo>
                  <a:moveTo>
                    <a:pt x="1338" y="141"/>
                  </a:moveTo>
                  <a:lnTo>
                    <a:pt x="1337" y="141"/>
                  </a:lnTo>
                  <a:lnTo>
                    <a:pt x="1335" y="142"/>
                  </a:lnTo>
                  <a:lnTo>
                    <a:pt x="1337" y="142"/>
                  </a:lnTo>
                  <a:lnTo>
                    <a:pt x="1338" y="141"/>
                  </a:lnTo>
                  <a:moveTo>
                    <a:pt x="1343" y="152"/>
                  </a:moveTo>
                  <a:lnTo>
                    <a:pt x="1341" y="153"/>
                  </a:lnTo>
                  <a:lnTo>
                    <a:pt x="1343" y="153"/>
                  </a:lnTo>
                  <a:lnTo>
                    <a:pt x="1343" y="152"/>
                  </a:lnTo>
                  <a:moveTo>
                    <a:pt x="1343" y="141"/>
                  </a:moveTo>
                  <a:lnTo>
                    <a:pt x="1341" y="141"/>
                  </a:lnTo>
                  <a:lnTo>
                    <a:pt x="1340" y="142"/>
                  </a:lnTo>
                  <a:lnTo>
                    <a:pt x="1343" y="142"/>
                  </a:lnTo>
                  <a:lnTo>
                    <a:pt x="1343" y="141"/>
                  </a:lnTo>
                  <a:moveTo>
                    <a:pt x="1453" y="215"/>
                  </a:moveTo>
                  <a:lnTo>
                    <a:pt x="1454" y="215"/>
                  </a:lnTo>
                  <a:lnTo>
                    <a:pt x="1456" y="215"/>
                  </a:lnTo>
                  <a:lnTo>
                    <a:pt x="1454" y="213"/>
                  </a:lnTo>
                  <a:lnTo>
                    <a:pt x="1453" y="213"/>
                  </a:lnTo>
                  <a:lnTo>
                    <a:pt x="1453" y="215"/>
                  </a:lnTo>
                  <a:moveTo>
                    <a:pt x="1451" y="217"/>
                  </a:moveTo>
                  <a:lnTo>
                    <a:pt x="1453" y="218"/>
                  </a:lnTo>
                  <a:lnTo>
                    <a:pt x="1454" y="217"/>
                  </a:lnTo>
                  <a:lnTo>
                    <a:pt x="1453" y="217"/>
                  </a:lnTo>
                  <a:lnTo>
                    <a:pt x="1451" y="217"/>
                  </a:lnTo>
                  <a:moveTo>
                    <a:pt x="1450" y="200"/>
                  </a:moveTo>
                  <a:lnTo>
                    <a:pt x="1451" y="201"/>
                  </a:lnTo>
                  <a:lnTo>
                    <a:pt x="1451" y="200"/>
                  </a:lnTo>
                  <a:lnTo>
                    <a:pt x="1450" y="200"/>
                  </a:lnTo>
                  <a:moveTo>
                    <a:pt x="1444" y="192"/>
                  </a:moveTo>
                  <a:lnTo>
                    <a:pt x="1445" y="193"/>
                  </a:lnTo>
                  <a:lnTo>
                    <a:pt x="1445" y="192"/>
                  </a:lnTo>
                  <a:lnTo>
                    <a:pt x="1444" y="192"/>
                  </a:lnTo>
                  <a:moveTo>
                    <a:pt x="1444" y="186"/>
                  </a:moveTo>
                  <a:lnTo>
                    <a:pt x="1442" y="186"/>
                  </a:lnTo>
                  <a:lnTo>
                    <a:pt x="1442" y="186"/>
                  </a:lnTo>
                  <a:lnTo>
                    <a:pt x="1444" y="186"/>
                  </a:lnTo>
                  <a:lnTo>
                    <a:pt x="1444" y="186"/>
                  </a:lnTo>
                  <a:moveTo>
                    <a:pt x="1442" y="183"/>
                  </a:moveTo>
                  <a:lnTo>
                    <a:pt x="1444" y="184"/>
                  </a:lnTo>
                  <a:lnTo>
                    <a:pt x="1444" y="183"/>
                  </a:lnTo>
                  <a:lnTo>
                    <a:pt x="1442" y="183"/>
                  </a:lnTo>
                  <a:moveTo>
                    <a:pt x="1440" y="179"/>
                  </a:moveTo>
                  <a:lnTo>
                    <a:pt x="1442" y="179"/>
                  </a:lnTo>
                  <a:lnTo>
                    <a:pt x="1440" y="178"/>
                  </a:lnTo>
                  <a:lnTo>
                    <a:pt x="1440" y="179"/>
                  </a:lnTo>
                  <a:moveTo>
                    <a:pt x="1439" y="190"/>
                  </a:moveTo>
                  <a:lnTo>
                    <a:pt x="1440" y="190"/>
                  </a:lnTo>
                  <a:lnTo>
                    <a:pt x="1442" y="190"/>
                  </a:lnTo>
                  <a:lnTo>
                    <a:pt x="1442" y="189"/>
                  </a:lnTo>
                  <a:lnTo>
                    <a:pt x="1444" y="189"/>
                  </a:lnTo>
                  <a:lnTo>
                    <a:pt x="1444" y="187"/>
                  </a:lnTo>
                  <a:lnTo>
                    <a:pt x="1442" y="187"/>
                  </a:lnTo>
                  <a:lnTo>
                    <a:pt x="1442" y="189"/>
                  </a:lnTo>
                  <a:lnTo>
                    <a:pt x="1440" y="189"/>
                  </a:lnTo>
                  <a:lnTo>
                    <a:pt x="1439" y="189"/>
                  </a:lnTo>
                  <a:lnTo>
                    <a:pt x="1439" y="190"/>
                  </a:lnTo>
                  <a:moveTo>
                    <a:pt x="1439" y="212"/>
                  </a:moveTo>
                  <a:lnTo>
                    <a:pt x="1440" y="213"/>
                  </a:lnTo>
                  <a:lnTo>
                    <a:pt x="1442" y="212"/>
                  </a:lnTo>
                  <a:lnTo>
                    <a:pt x="1440" y="212"/>
                  </a:lnTo>
                  <a:lnTo>
                    <a:pt x="1439" y="212"/>
                  </a:lnTo>
                  <a:moveTo>
                    <a:pt x="1379" y="173"/>
                  </a:moveTo>
                  <a:lnTo>
                    <a:pt x="1380" y="173"/>
                  </a:lnTo>
                  <a:lnTo>
                    <a:pt x="1380" y="172"/>
                  </a:lnTo>
                  <a:lnTo>
                    <a:pt x="1379" y="172"/>
                  </a:lnTo>
                  <a:lnTo>
                    <a:pt x="1379" y="173"/>
                  </a:lnTo>
                  <a:moveTo>
                    <a:pt x="1377" y="173"/>
                  </a:moveTo>
                  <a:lnTo>
                    <a:pt x="1376" y="175"/>
                  </a:lnTo>
                  <a:lnTo>
                    <a:pt x="1377" y="175"/>
                  </a:lnTo>
                  <a:lnTo>
                    <a:pt x="1377" y="173"/>
                  </a:lnTo>
                  <a:moveTo>
                    <a:pt x="1357" y="158"/>
                  </a:moveTo>
                  <a:lnTo>
                    <a:pt x="1358" y="158"/>
                  </a:lnTo>
                  <a:lnTo>
                    <a:pt x="1360" y="158"/>
                  </a:lnTo>
                  <a:lnTo>
                    <a:pt x="1357" y="156"/>
                  </a:lnTo>
                  <a:lnTo>
                    <a:pt x="1357" y="158"/>
                  </a:lnTo>
                  <a:moveTo>
                    <a:pt x="1354" y="161"/>
                  </a:moveTo>
                  <a:lnTo>
                    <a:pt x="1355" y="161"/>
                  </a:lnTo>
                  <a:lnTo>
                    <a:pt x="1355" y="159"/>
                  </a:lnTo>
                  <a:lnTo>
                    <a:pt x="1354" y="159"/>
                  </a:lnTo>
                  <a:lnTo>
                    <a:pt x="1354" y="161"/>
                  </a:lnTo>
                  <a:moveTo>
                    <a:pt x="1348" y="155"/>
                  </a:moveTo>
                  <a:lnTo>
                    <a:pt x="1346" y="155"/>
                  </a:lnTo>
                  <a:lnTo>
                    <a:pt x="1348" y="156"/>
                  </a:lnTo>
                  <a:lnTo>
                    <a:pt x="1348" y="155"/>
                  </a:lnTo>
                  <a:moveTo>
                    <a:pt x="1348" y="147"/>
                  </a:moveTo>
                  <a:lnTo>
                    <a:pt x="1346" y="148"/>
                  </a:lnTo>
                  <a:lnTo>
                    <a:pt x="1345" y="148"/>
                  </a:lnTo>
                  <a:lnTo>
                    <a:pt x="1346" y="148"/>
                  </a:lnTo>
                  <a:lnTo>
                    <a:pt x="1345" y="150"/>
                  </a:lnTo>
                  <a:lnTo>
                    <a:pt x="1346" y="150"/>
                  </a:lnTo>
                  <a:lnTo>
                    <a:pt x="1346" y="148"/>
                  </a:lnTo>
                  <a:lnTo>
                    <a:pt x="1346" y="148"/>
                  </a:lnTo>
                  <a:lnTo>
                    <a:pt x="1348" y="148"/>
                  </a:lnTo>
                  <a:lnTo>
                    <a:pt x="1348" y="147"/>
                  </a:lnTo>
                  <a:moveTo>
                    <a:pt x="1351" y="155"/>
                  </a:moveTo>
                  <a:lnTo>
                    <a:pt x="1352" y="155"/>
                  </a:lnTo>
                  <a:lnTo>
                    <a:pt x="1352" y="153"/>
                  </a:lnTo>
                  <a:lnTo>
                    <a:pt x="1351" y="155"/>
                  </a:lnTo>
                  <a:moveTo>
                    <a:pt x="1348" y="144"/>
                  </a:moveTo>
                  <a:lnTo>
                    <a:pt x="1349" y="144"/>
                  </a:lnTo>
                  <a:lnTo>
                    <a:pt x="1351" y="144"/>
                  </a:lnTo>
                  <a:lnTo>
                    <a:pt x="1351" y="142"/>
                  </a:lnTo>
                  <a:lnTo>
                    <a:pt x="1348" y="144"/>
                  </a:lnTo>
                  <a:moveTo>
                    <a:pt x="1346" y="141"/>
                  </a:moveTo>
                  <a:lnTo>
                    <a:pt x="1348" y="141"/>
                  </a:lnTo>
                  <a:lnTo>
                    <a:pt x="1346" y="139"/>
                  </a:lnTo>
                  <a:lnTo>
                    <a:pt x="1346" y="141"/>
                  </a:lnTo>
                  <a:moveTo>
                    <a:pt x="1345" y="142"/>
                  </a:moveTo>
                  <a:lnTo>
                    <a:pt x="1345" y="144"/>
                  </a:lnTo>
                  <a:lnTo>
                    <a:pt x="1346" y="144"/>
                  </a:lnTo>
                  <a:lnTo>
                    <a:pt x="1345" y="142"/>
                  </a:lnTo>
                  <a:moveTo>
                    <a:pt x="1320" y="111"/>
                  </a:moveTo>
                  <a:lnTo>
                    <a:pt x="1321" y="111"/>
                  </a:lnTo>
                  <a:lnTo>
                    <a:pt x="1323" y="111"/>
                  </a:lnTo>
                  <a:lnTo>
                    <a:pt x="1323" y="111"/>
                  </a:lnTo>
                  <a:lnTo>
                    <a:pt x="1321" y="111"/>
                  </a:lnTo>
                  <a:lnTo>
                    <a:pt x="1320" y="111"/>
                  </a:lnTo>
                  <a:moveTo>
                    <a:pt x="1287" y="94"/>
                  </a:moveTo>
                  <a:lnTo>
                    <a:pt x="1289" y="96"/>
                  </a:lnTo>
                  <a:lnTo>
                    <a:pt x="1289" y="94"/>
                  </a:lnTo>
                  <a:lnTo>
                    <a:pt x="1287" y="94"/>
                  </a:lnTo>
                  <a:moveTo>
                    <a:pt x="1216" y="11"/>
                  </a:moveTo>
                  <a:lnTo>
                    <a:pt x="1218" y="11"/>
                  </a:lnTo>
                  <a:lnTo>
                    <a:pt x="1218" y="9"/>
                  </a:lnTo>
                  <a:lnTo>
                    <a:pt x="1216" y="9"/>
                  </a:lnTo>
                  <a:lnTo>
                    <a:pt x="1216" y="11"/>
                  </a:lnTo>
                  <a:moveTo>
                    <a:pt x="1215" y="14"/>
                  </a:moveTo>
                  <a:lnTo>
                    <a:pt x="1216" y="14"/>
                  </a:lnTo>
                  <a:lnTo>
                    <a:pt x="1218" y="12"/>
                  </a:lnTo>
                  <a:lnTo>
                    <a:pt x="1216" y="12"/>
                  </a:lnTo>
                  <a:lnTo>
                    <a:pt x="1215" y="12"/>
                  </a:lnTo>
                  <a:lnTo>
                    <a:pt x="1215" y="14"/>
                  </a:lnTo>
                  <a:moveTo>
                    <a:pt x="1213" y="7"/>
                  </a:moveTo>
                  <a:lnTo>
                    <a:pt x="1213" y="6"/>
                  </a:lnTo>
                  <a:lnTo>
                    <a:pt x="1212" y="6"/>
                  </a:lnTo>
                  <a:lnTo>
                    <a:pt x="1213" y="7"/>
                  </a:lnTo>
                  <a:moveTo>
                    <a:pt x="1193" y="12"/>
                  </a:moveTo>
                  <a:lnTo>
                    <a:pt x="1195" y="12"/>
                  </a:lnTo>
                  <a:lnTo>
                    <a:pt x="1196" y="14"/>
                  </a:lnTo>
                  <a:lnTo>
                    <a:pt x="1198" y="14"/>
                  </a:lnTo>
                  <a:lnTo>
                    <a:pt x="1196" y="12"/>
                  </a:lnTo>
                  <a:lnTo>
                    <a:pt x="1198" y="12"/>
                  </a:lnTo>
                  <a:lnTo>
                    <a:pt x="1199" y="12"/>
                  </a:lnTo>
                  <a:lnTo>
                    <a:pt x="1198" y="11"/>
                  </a:lnTo>
                  <a:lnTo>
                    <a:pt x="1195" y="11"/>
                  </a:lnTo>
                  <a:lnTo>
                    <a:pt x="1193" y="11"/>
                  </a:lnTo>
                  <a:lnTo>
                    <a:pt x="1193" y="12"/>
                  </a:lnTo>
                  <a:moveTo>
                    <a:pt x="1179" y="15"/>
                  </a:moveTo>
                  <a:lnTo>
                    <a:pt x="1181" y="17"/>
                  </a:lnTo>
                  <a:lnTo>
                    <a:pt x="1181" y="15"/>
                  </a:lnTo>
                  <a:lnTo>
                    <a:pt x="1179" y="15"/>
                  </a:lnTo>
                  <a:moveTo>
                    <a:pt x="1174" y="14"/>
                  </a:moveTo>
                  <a:lnTo>
                    <a:pt x="1174" y="15"/>
                  </a:lnTo>
                  <a:lnTo>
                    <a:pt x="1176" y="15"/>
                  </a:lnTo>
                  <a:lnTo>
                    <a:pt x="1177" y="15"/>
                  </a:lnTo>
                  <a:lnTo>
                    <a:pt x="1176" y="14"/>
                  </a:lnTo>
                  <a:lnTo>
                    <a:pt x="1174" y="14"/>
                  </a:lnTo>
                  <a:lnTo>
                    <a:pt x="1174" y="14"/>
                  </a:lnTo>
                  <a:moveTo>
                    <a:pt x="1170" y="14"/>
                  </a:moveTo>
                  <a:lnTo>
                    <a:pt x="1171" y="14"/>
                  </a:lnTo>
                  <a:lnTo>
                    <a:pt x="1173" y="14"/>
                  </a:lnTo>
                  <a:lnTo>
                    <a:pt x="1171" y="12"/>
                  </a:lnTo>
                  <a:lnTo>
                    <a:pt x="1170" y="12"/>
                  </a:lnTo>
                  <a:lnTo>
                    <a:pt x="1170" y="14"/>
                  </a:lnTo>
                  <a:moveTo>
                    <a:pt x="1165" y="20"/>
                  </a:moveTo>
                  <a:lnTo>
                    <a:pt x="1167" y="21"/>
                  </a:lnTo>
                  <a:lnTo>
                    <a:pt x="1167" y="20"/>
                  </a:lnTo>
                  <a:lnTo>
                    <a:pt x="1165" y="20"/>
                  </a:lnTo>
                  <a:moveTo>
                    <a:pt x="1433" y="210"/>
                  </a:moveTo>
                  <a:lnTo>
                    <a:pt x="1433" y="209"/>
                  </a:lnTo>
                  <a:lnTo>
                    <a:pt x="1431" y="210"/>
                  </a:lnTo>
                  <a:lnTo>
                    <a:pt x="1433" y="210"/>
                  </a:lnTo>
                  <a:moveTo>
                    <a:pt x="1309" y="105"/>
                  </a:moveTo>
                  <a:lnTo>
                    <a:pt x="1307" y="105"/>
                  </a:lnTo>
                  <a:lnTo>
                    <a:pt x="1311" y="107"/>
                  </a:lnTo>
                  <a:lnTo>
                    <a:pt x="1312" y="107"/>
                  </a:lnTo>
                  <a:lnTo>
                    <a:pt x="1314" y="107"/>
                  </a:lnTo>
                  <a:lnTo>
                    <a:pt x="1311" y="105"/>
                  </a:lnTo>
                  <a:lnTo>
                    <a:pt x="1309" y="105"/>
                  </a:lnTo>
                  <a:moveTo>
                    <a:pt x="1434" y="210"/>
                  </a:moveTo>
                  <a:lnTo>
                    <a:pt x="1434" y="212"/>
                  </a:lnTo>
                  <a:lnTo>
                    <a:pt x="1433" y="212"/>
                  </a:lnTo>
                  <a:lnTo>
                    <a:pt x="1434" y="213"/>
                  </a:lnTo>
                  <a:lnTo>
                    <a:pt x="1434" y="213"/>
                  </a:lnTo>
                  <a:lnTo>
                    <a:pt x="1434" y="212"/>
                  </a:lnTo>
                  <a:lnTo>
                    <a:pt x="1434" y="210"/>
                  </a:lnTo>
                  <a:lnTo>
                    <a:pt x="1434" y="210"/>
                  </a:lnTo>
                  <a:moveTo>
                    <a:pt x="1368" y="170"/>
                  </a:moveTo>
                  <a:lnTo>
                    <a:pt x="1366" y="169"/>
                  </a:lnTo>
                  <a:lnTo>
                    <a:pt x="1366" y="170"/>
                  </a:lnTo>
                  <a:lnTo>
                    <a:pt x="1366" y="172"/>
                  </a:lnTo>
                  <a:lnTo>
                    <a:pt x="1368" y="172"/>
                  </a:lnTo>
                  <a:lnTo>
                    <a:pt x="1369" y="172"/>
                  </a:lnTo>
                  <a:lnTo>
                    <a:pt x="1371" y="172"/>
                  </a:lnTo>
                  <a:lnTo>
                    <a:pt x="1369" y="170"/>
                  </a:lnTo>
                  <a:lnTo>
                    <a:pt x="1368" y="170"/>
                  </a:lnTo>
                  <a:moveTo>
                    <a:pt x="1406" y="204"/>
                  </a:moveTo>
                  <a:lnTo>
                    <a:pt x="1408" y="204"/>
                  </a:lnTo>
                  <a:lnTo>
                    <a:pt x="1408" y="203"/>
                  </a:lnTo>
                  <a:lnTo>
                    <a:pt x="1406" y="203"/>
                  </a:lnTo>
                  <a:lnTo>
                    <a:pt x="1406" y="204"/>
                  </a:lnTo>
                  <a:moveTo>
                    <a:pt x="1586" y="1764"/>
                  </a:moveTo>
                  <a:lnTo>
                    <a:pt x="1586" y="1765"/>
                  </a:lnTo>
                  <a:lnTo>
                    <a:pt x="1587" y="1765"/>
                  </a:lnTo>
                  <a:lnTo>
                    <a:pt x="1587" y="1764"/>
                  </a:lnTo>
                  <a:lnTo>
                    <a:pt x="1586" y="1762"/>
                  </a:lnTo>
                  <a:lnTo>
                    <a:pt x="1586" y="1764"/>
                  </a:lnTo>
                  <a:moveTo>
                    <a:pt x="1595" y="1765"/>
                  </a:moveTo>
                  <a:lnTo>
                    <a:pt x="1597" y="1765"/>
                  </a:lnTo>
                  <a:lnTo>
                    <a:pt x="1595" y="1764"/>
                  </a:lnTo>
                  <a:lnTo>
                    <a:pt x="1595" y="1765"/>
                  </a:lnTo>
                  <a:moveTo>
                    <a:pt x="1662" y="1759"/>
                  </a:moveTo>
                  <a:lnTo>
                    <a:pt x="1663" y="1759"/>
                  </a:lnTo>
                  <a:lnTo>
                    <a:pt x="1663" y="1758"/>
                  </a:lnTo>
                  <a:lnTo>
                    <a:pt x="1662" y="1758"/>
                  </a:lnTo>
                  <a:lnTo>
                    <a:pt x="1662" y="1759"/>
                  </a:lnTo>
                  <a:moveTo>
                    <a:pt x="1657" y="1758"/>
                  </a:moveTo>
                  <a:lnTo>
                    <a:pt x="1659" y="1758"/>
                  </a:lnTo>
                  <a:lnTo>
                    <a:pt x="1660" y="1758"/>
                  </a:lnTo>
                  <a:lnTo>
                    <a:pt x="1659" y="1756"/>
                  </a:lnTo>
                  <a:lnTo>
                    <a:pt x="1657" y="1758"/>
                  </a:lnTo>
                  <a:moveTo>
                    <a:pt x="1813" y="1734"/>
                  </a:moveTo>
                  <a:lnTo>
                    <a:pt x="1815" y="1734"/>
                  </a:lnTo>
                  <a:lnTo>
                    <a:pt x="1815" y="1733"/>
                  </a:lnTo>
                  <a:lnTo>
                    <a:pt x="1813" y="1733"/>
                  </a:lnTo>
                  <a:lnTo>
                    <a:pt x="1813" y="1734"/>
                  </a:lnTo>
                  <a:moveTo>
                    <a:pt x="1816" y="1727"/>
                  </a:moveTo>
                  <a:lnTo>
                    <a:pt x="1818" y="1727"/>
                  </a:lnTo>
                  <a:lnTo>
                    <a:pt x="1816" y="1725"/>
                  </a:lnTo>
                  <a:lnTo>
                    <a:pt x="1816" y="1727"/>
                  </a:lnTo>
                  <a:moveTo>
                    <a:pt x="1487" y="1703"/>
                  </a:moveTo>
                  <a:lnTo>
                    <a:pt x="1487" y="1705"/>
                  </a:lnTo>
                  <a:lnTo>
                    <a:pt x="1488" y="1705"/>
                  </a:lnTo>
                  <a:lnTo>
                    <a:pt x="1490" y="1705"/>
                  </a:lnTo>
                  <a:lnTo>
                    <a:pt x="1490" y="1703"/>
                  </a:lnTo>
                  <a:lnTo>
                    <a:pt x="1488" y="1703"/>
                  </a:lnTo>
                  <a:lnTo>
                    <a:pt x="1487" y="1703"/>
                  </a:lnTo>
                  <a:moveTo>
                    <a:pt x="1488" y="1700"/>
                  </a:moveTo>
                  <a:lnTo>
                    <a:pt x="1488" y="1702"/>
                  </a:lnTo>
                  <a:lnTo>
                    <a:pt x="1490" y="1702"/>
                  </a:lnTo>
                  <a:lnTo>
                    <a:pt x="1490" y="1700"/>
                  </a:lnTo>
                  <a:lnTo>
                    <a:pt x="1488" y="1700"/>
                  </a:lnTo>
                  <a:moveTo>
                    <a:pt x="1476" y="1700"/>
                  </a:moveTo>
                  <a:lnTo>
                    <a:pt x="1476" y="1699"/>
                  </a:lnTo>
                  <a:lnTo>
                    <a:pt x="1475" y="1699"/>
                  </a:lnTo>
                  <a:lnTo>
                    <a:pt x="1475" y="1700"/>
                  </a:lnTo>
                  <a:lnTo>
                    <a:pt x="1476" y="1700"/>
                  </a:lnTo>
                  <a:moveTo>
                    <a:pt x="1479" y="1700"/>
                  </a:moveTo>
                  <a:lnTo>
                    <a:pt x="1479" y="1699"/>
                  </a:lnTo>
                  <a:lnTo>
                    <a:pt x="1478" y="1699"/>
                  </a:lnTo>
                  <a:lnTo>
                    <a:pt x="1479" y="1700"/>
                  </a:lnTo>
                  <a:moveTo>
                    <a:pt x="1470" y="1699"/>
                  </a:moveTo>
                  <a:lnTo>
                    <a:pt x="1471" y="1697"/>
                  </a:lnTo>
                  <a:lnTo>
                    <a:pt x="1470" y="1697"/>
                  </a:lnTo>
                  <a:lnTo>
                    <a:pt x="1470" y="1699"/>
                  </a:lnTo>
                  <a:moveTo>
                    <a:pt x="1478" y="1697"/>
                  </a:moveTo>
                  <a:lnTo>
                    <a:pt x="1478" y="1699"/>
                  </a:lnTo>
                  <a:lnTo>
                    <a:pt x="1479" y="1697"/>
                  </a:lnTo>
                  <a:lnTo>
                    <a:pt x="1478" y="1697"/>
                  </a:lnTo>
                  <a:moveTo>
                    <a:pt x="1495" y="1699"/>
                  </a:moveTo>
                  <a:lnTo>
                    <a:pt x="1496" y="1697"/>
                  </a:lnTo>
                  <a:lnTo>
                    <a:pt x="1495" y="1697"/>
                  </a:lnTo>
                  <a:lnTo>
                    <a:pt x="1495" y="1699"/>
                  </a:lnTo>
                  <a:moveTo>
                    <a:pt x="1498" y="1697"/>
                  </a:moveTo>
                  <a:lnTo>
                    <a:pt x="1499" y="1697"/>
                  </a:lnTo>
                  <a:lnTo>
                    <a:pt x="1499" y="1696"/>
                  </a:lnTo>
                  <a:lnTo>
                    <a:pt x="1498" y="1696"/>
                  </a:lnTo>
                  <a:lnTo>
                    <a:pt x="1498" y="1697"/>
                  </a:lnTo>
                  <a:moveTo>
                    <a:pt x="1465" y="1694"/>
                  </a:moveTo>
                  <a:lnTo>
                    <a:pt x="1464" y="1694"/>
                  </a:lnTo>
                  <a:lnTo>
                    <a:pt x="1464" y="1696"/>
                  </a:lnTo>
                  <a:lnTo>
                    <a:pt x="1465" y="1696"/>
                  </a:lnTo>
                  <a:lnTo>
                    <a:pt x="1467" y="1696"/>
                  </a:lnTo>
                  <a:lnTo>
                    <a:pt x="1468" y="1696"/>
                  </a:lnTo>
                  <a:lnTo>
                    <a:pt x="1467" y="1694"/>
                  </a:lnTo>
                  <a:lnTo>
                    <a:pt x="1465" y="1694"/>
                  </a:lnTo>
                  <a:moveTo>
                    <a:pt x="1496" y="1696"/>
                  </a:moveTo>
                  <a:lnTo>
                    <a:pt x="1496" y="1694"/>
                  </a:lnTo>
                  <a:lnTo>
                    <a:pt x="1495" y="1694"/>
                  </a:lnTo>
                  <a:lnTo>
                    <a:pt x="1496" y="1696"/>
                  </a:lnTo>
                  <a:moveTo>
                    <a:pt x="1462" y="1694"/>
                  </a:moveTo>
                  <a:lnTo>
                    <a:pt x="1462" y="1693"/>
                  </a:lnTo>
                  <a:lnTo>
                    <a:pt x="1461" y="1694"/>
                  </a:lnTo>
                  <a:lnTo>
                    <a:pt x="1462" y="1694"/>
                  </a:lnTo>
                  <a:moveTo>
                    <a:pt x="1512" y="1691"/>
                  </a:moveTo>
                  <a:lnTo>
                    <a:pt x="1512" y="1693"/>
                  </a:lnTo>
                  <a:lnTo>
                    <a:pt x="1513" y="1693"/>
                  </a:lnTo>
                  <a:lnTo>
                    <a:pt x="1515" y="1693"/>
                  </a:lnTo>
                  <a:lnTo>
                    <a:pt x="1515" y="1691"/>
                  </a:lnTo>
                  <a:lnTo>
                    <a:pt x="1513" y="1691"/>
                  </a:lnTo>
                  <a:lnTo>
                    <a:pt x="1512" y="1691"/>
                  </a:lnTo>
                  <a:moveTo>
                    <a:pt x="1461" y="1691"/>
                  </a:moveTo>
                  <a:lnTo>
                    <a:pt x="1462" y="1691"/>
                  </a:lnTo>
                  <a:lnTo>
                    <a:pt x="1461" y="1689"/>
                  </a:lnTo>
                  <a:lnTo>
                    <a:pt x="1461" y="1691"/>
                  </a:lnTo>
                  <a:moveTo>
                    <a:pt x="4312" y="1691"/>
                  </a:moveTo>
                  <a:lnTo>
                    <a:pt x="4313" y="1691"/>
                  </a:lnTo>
                  <a:lnTo>
                    <a:pt x="4313" y="1689"/>
                  </a:lnTo>
                  <a:lnTo>
                    <a:pt x="4312" y="1689"/>
                  </a:lnTo>
                  <a:lnTo>
                    <a:pt x="4312" y="1691"/>
                  </a:lnTo>
                  <a:moveTo>
                    <a:pt x="2454" y="1688"/>
                  </a:moveTo>
                  <a:lnTo>
                    <a:pt x="2455" y="1688"/>
                  </a:lnTo>
                  <a:lnTo>
                    <a:pt x="2455" y="1686"/>
                  </a:lnTo>
                  <a:lnTo>
                    <a:pt x="2454" y="1686"/>
                  </a:lnTo>
                  <a:lnTo>
                    <a:pt x="2454" y="1688"/>
                  </a:lnTo>
                  <a:moveTo>
                    <a:pt x="1453" y="1683"/>
                  </a:moveTo>
                  <a:lnTo>
                    <a:pt x="1451" y="1683"/>
                  </a:lnTo>
                  <a:lnTo>
                    <a:pt x="1451" y="1685"/>
                  </a:lnTo>
                  <a:lnTo>
                    <a:pt x="1451" y="1686"/>
                  </a:lnTo>
                  <a:lnTo>
                    <a:pt x="1453" y="1686"/>
                  </a:lnTo>
                  <a:lnTo>
                    <a:pt x="1453" y="1685"/>
                  </a:lnTo>
                  <a:lnTo>
                    <a:pt x="1453" y="1683"/>
                  </a:lnTo>
                  <a:moveTo>
                    <a:pt x="1461" y="1685"/>
                  </a:moveTo>
                  <a:lnTo>
                    <a:pt x="1459" y="1685"/>
                  </a:lnTo>
                  <a:lnTo>
                    <a:pt x="1461" y="1686"/>
                  </a:lnTo>
                  <a:lnTo>
                    <a:pt x="1461" y="1685"/>
                  </a:lnTo>
                  <a:moveTo>
                    <a:pt x="1447" y="1685"/>
                  </a:moveTo>
                  <a:lnTo>
                    <a:pt x="1448" y="1685"/>
                  </a:lnTo>
                  <a:lnTo>
                    <a:pt x="1448" y="1683"/>
                  </a:lnTo>
                  <a:lnTo>
                    <a:pt x="1447" y="1683"/>
                  </a:lnTo>
                  <a:lnTo>
                    <a:pt x="1447" y="1685"/>
                  </a:lnTo>
                  <a:moveTo>
                    <a:pt x="1450" y="1685"/>
                  </a:moveTo>
                  <a:lnTo>
                    <a:pt x="1450" y="1683"/>
                  </a:lnTo>
                  <a:lnTo>
                    <a:pt x="1448" y="1683"/>
                  </a:lnTo>
                  <a:lnTo>
                    <a:pt x="1450" y="1685"/>
                  </a:lnTo>
                  <a:moveTo>
                    <a:pt x="1464" y="1685"/>
                  </a:moveTo>
                  <a:lnTo>
                    <a:pt x="1461" y="1683"/>
                  </a:lnTo>
                  <a:lnTo>
                    <a:pt x="1461" y="1685"/>
                  </a:lnTo>
                  <a:lnTo>
                    <a:pt x="1462" y="1685"/>
                  </a:lnTo>
                  <a:lnTo>
                    <a:pt x="1464" y="1685"/>
                  </a:lnTo>
                  <a:moveTo>
                    <a:pt x="1451" y="1680"/>
                  </a:moveTo>
                  <a:lnTo>
                    <a:pt x="1451" y="1682"/>
                  </a:lnTo>
                  <a:lnTo>
                    <a:pt x="1453" y="1683"/>
                  </a:lnTo>
                  <a:lnTo>
                    <a:pt x="1454" y="1682"/>
                  </a:lnTo>
                  <a:lnTo>
                    <a:pt x="1454" y="1680"/>
                  </a:lnTo>
                  <a:lnTo>
                    <a:pt x="1453" y="1680"/>
                  </a:lnTo>
                  <a:lnTo>
                    <a:pt x="1451" y="1680"/>
                  </a:lnTo>
                  <a:moveTo>
                    <a:pt x="1434" y="1677"/>
                  </a:moveTo>
                  <a:lnTo>
                    <a:pt x="1436" y="1677"/>
                  </a:lnTo>
                  <a:lnTo>
                    <a:pt x="1434" y="1676"/>
                  </a:lnTo>
                  <a:lnTo>
                    <a:pt x="1434" y="1677"/>
                  </a:lnTo>
                  <a:moveTo>
                    <a:pt x="1431" y="1676"/>
                  </a:moveTo>
                  <a:lnTo>
                    <a:pt x="1433" y="1676"/>
                  </a:lnTo>
                  <a:lnTo>
                    <a:pt x="1433" y="1674"/>
                  </a:lnTo>
                  <a:lnTo>
                    <a:pt x="1431" y="1674"/>
                  </a:lnTo>
                  <a:lnTo>
                    <a:pt x="1431" y="1676"/>
                  </a:lnTo>
                  <a:moveTo>
                    <a:pt x="1437" y="1674"/>
                  </a:moveTo>
                  <a:lnTo>
                    <a:pt x="1436" y="1674"/>
                  </a:lnTo>
                  <a:lnTo>
                    <a:pt x="1436" y="1676"/>
                  </a:lnTo>
                  <a:lnTo>
                    <a:pt x="1437" y="1676"/>
                  </a:lnTo>
                  <a:lnTo>
                    <a:pt x="1439" y="1676"/>
                  </a:lnTo>
                  <a:lnTo>
                    <a:pt x="1440" y="1676"/>
                  </a:lnTo>
                  <a:lnTo>
                    <a:pt x="1439" y="1674"/>
                  </a:lnTo>
                  <a:lnTo>
                    <a:pt x="1437" y="1674"/>
                  </a:lnTo>
                  <a:moveTo>
                    <a:pt x="1447" y="1672"/>
                  </a:moveTo>
                  <a:lnTo>
                    <a:pt x="1448" y="1674"/>
                  </a:lnTo>
                  <a:lnTo>
                    <a:pt x="1448" y="1672"/>
                  </a:lnTo>
                  <a:lnTo>
                    <a:pt x="1447" y="1672"/>
                  </a:lnTo>
                  <a:moveTo>
                    <a:pt x="1433" y="1672"/>
                  </a:moveTo>
                  <a:lnTo>
                    <a:pt x="1433" y="1671"/>
                  </a:lnTo>
                  <a:lnTo>
                    <a:pt x="1431" y="1671"/>
                  </a:lnTo>
                  <a:lnTo>
                    <a:pt x="1433" y="1672"/>
                  </a:lnTo>
                  <a:moveTo>
                    <a:pt x="1433" y="1671"/>
                  </a:moveTo>
                  <a:lnTo>
                    <a:pt x="1434" y="1672"/>
                  </a:lnTo>
                  <a:lnTo>
                    <a:pt x="1434" y="1672"/>
                  </a:lnTo>
                  <a:lnTo>
                    <a:pt x="1434" y="1671"/>
                  </a:lnTo>
                  <a:lnTo>
                    <a:pt x="1434" y="1671"/>
                  </a:lnTo>
                  <a:lnTo>
                    <a:pt x="1433" y="1671"/>
                  </a:lnTo>
                  <a:moveTo>
                    <a:pt x="1436" y="1672"/>
                  </a:moveTo>
                  <a:lnTo>
                    <a:pt x="1436" y="1671"/>
                  </a:lnTo>
                  <a:lnTo>
                    <a:pt x="1434" y="1671"/>
                  </a:lnTo>
                  <a:lnTo>
                    <a:pt x="1436" y="1672"/>
                  </a:lnTo>
                  <a:moveTo>
                    <a:pt x="1482" y="1672"/>
                  </a:moveTo>
                  <a:lnTo>
                    <a:pt x="1481" y="1671"/>
                  </a:lnTo>
                  <a:lnTo>
                    <a:pt x="1481" y="1672"/>
                  </a:lnTo>
                  <a:lnTo>
                    <a:pt x="1482" y="1672"/>
                  </a:lnTo>
                  <a:moveTo>
                    <a:pt x="3048" y="1671"/>
                  </a:moveTo>
                  <a:lnTo>
                    <a:pt x="3048" y="1672"/>
                  </a:lnTo>
                  <a:lnTo>
                    <a:pt x="3049" y="1672"/>
                  </a:lnTo>
                  <a:lnTo>
                    <a:pt x="3051" y="1672"/>
                  </a:lnTo>
                  <a:lnTo>
                    <a:pt x="3051" y="1671"/>
                  </a:lnTo>
                  <a:lnTo>
                    <a:pt x="3049" y="1671"/>
                  </a:lnTo>
                  <a:lnTo>
                    <a:pt x="3048" y="1671"/>
                  </a:lnTo>
                  <a:moveTo>
                    <a:pt x="1428" y="1669"/>
                  </a:moveTo>
                  <a:lnTo>
                    <a:pt x="1428" y="1671"/>
                  </a:lnTo>
                  <a:lnTo>
                    <a:pt x="1430" y="1671"/>
                  </a:lnTo>
                  <a:lnTo>
                    <a:pt x="1431" y="1671"/>
                  </a:lnTo>
                  <a:lnTo>
                    <a:pt x="1430" y="1669"/>
                  </a:lnTo>
                  <a:lnTo>
                    <a:pt x="1428" y="1669"/>
                  </a:lnTo>
                  <a:moveTo>
                    <a:pt x="1434" y="1669"/>
                  </a:moveTo>
                  <a:lnTo>
                    <a:pt x="1436" y="1669"/>
                  </a:lnTo>
                  <a:lnTo>
                    <a:pt x="1434" y="1668"/>
                  </a:lnTo>
                  <a:lnTo>
                    <a:pt x="1434" y="1669"/>
                  </a:lnTo>
                  <a:moveTo>
                    <a:pt x="1465" y="1668"/>
                  </a:moveTo>
                  <a:lnTo>
                    <a:pt x="1465" y="1669"/>
                  </a:lnTo>
                  <a:lnTo>
                    <a:pt x="1467" y="1669"/>
                  </a:lnTo>
                  <a:lnTo>
                    <a:pt x="1467" y="1668"/>
                  </a:lnTo>
                  <a:lnTo>
                    <a:pt x="1465" y="1668"/>
                  </a:lnTo>
                  <a:moveTo>
                    <a:pt x="1433" y="1663"/>
                  </a:moveTo>
                  <a:lnTo>
                    <a:pt x="1433" y="1665"/>
                  </a:lnTo>
                  <a:lnTo>
                    <a:pt x="1434" y="1665"/>
                  </a:lnTo>
                  <a:lnTo>
                    <a:pt x="1434" y="1665"/>
                  </a:lnTo>
                  <a:lnTo>
                    <a:pt x="1434" y="1663"/>
                  </a:lnTo>
                  <a:lnTo>
                    <a:pt x="1433" y="1663"/>
                  </a:lnTo>
                  <a:moveTo>
                    <a:pt x="1431" y="1665"/>
                  </a:moveTo>
                  <a:lnTo>
                    <a:pt x="1431" y="1666"/>
                  </a:lnTo>
                  <a:lnTo>
                    <a:pt x="1431" y="1668"/>
                  </a:lnTo>
                  <a:lnTo>
                    <a:pt x="1433" y="1666"/>
                  </a:lnTo>
                  <a:lnTo>
                    <a:pt x="1433" y="1665"/>
                  </a:lnTo>
                  <a:lnTo>
                    <a:pt x="1431" y="1665"/>
                  </a:lnTo>
                  <a:moveTo>
                    <a:pt x="1433" y="1668"/>
                  </a:moveTo>
                  <a:lnTo>
                    <a:pt x="1434" y="1668"/>
                  </a:lnTo>
                  <a:lnTo>
                    <a:pt x="1434" y="1666"/>
                  </a:lnTo>
                  <a:lnTo>
                    <a:pt x="1434" y="1665"/>
                  </a:lnTo>
                  <a:lnTo>
                    <a:pt x="1433" y="1666"/>
                  </a:lnTo>
                  <a:lnTo>
                    <a:pt x="1433" y="1668"/>
                  </a:lnTo>
                  <a:moveTo>
                    <a:pt x="1430" y="1665"/>
                  </a:moveTo>
                  <a:lnTo>
                    <a:pt x="1428" y="1665"/>
                  </a:lnTo>
                  <a:lnTo>
                    <a:pt x="1428" y="1666"/>
                  </a:lnTo>
                  <a:lnTo>
                    <a:pt x="1430" y="1666"/>
                  </a:lnTo>
                  <a:lnTo>
                    <a:pt x="1430" y="1665"/>
                  </a:lnTo>
                  <a:moveTo>
                    <a:pt x="4406" y="1666"/>
                  </a:moveTo>
                  <a:lnTo>
                    <a:pt x="4408" y="1666"/>
                  </a:lnTo>
                  <a:lnTo>
                    <a:pt x="4408" y="1665"/>
                  </a:lnTo>
                  <a:lnTo>
                    <a:pt x="4406" y="1665"/>
                  </a:lnTo>
                  <a:lnTo>
                    <a:pt x="4406" y="1666"/>
                  </a:lnTo>
                  <a:moveTo>
                    <a:pt x="1427" y="1663"/>
                  </a:moveTo>
                  <a:lnTo>
                    <a:pt x="1427" y="1662"/>
                  </a:lnTo>
                  <a:lnTo>
                    <a:pt x="1425" y="1662"/>
                  </a:lnTo>
                  <a:lnTo>
                    <a:pt x="1425" y="1663"/>
                  </a:lnTo>
                  <a:lnTo>
                    <a:pt x="1427" y="1663"/>
                  </a:lnTo>
                  <a:moveTo>
                    <a:pt x="1433" y="1660"/>
                  </a:moveTo>
                  <a:lnTo>
                    <a:pt x="1431" y="1660"/>
                  </a:lnTo>
                  <a:lnTo>
                    <a:pt x="1430" y="1660"/>
                  </a:lnTo>
                  <a:lnTo>
                    <a:pt x="1431" y="1662"/>
                  </a:lnTo>
                  <a:lnTo>
                    <a:pt x="1430" y="1663"/>
                  </a:lnTo>
                  <a:lnTo>
                    <a:pt x="1431" y="1663"/>
                  </a:lnTo>
                  <a:lnTo>
                    <a:pt x="1433" y="1663"/>
                  </a:lnTo>
                  <a:lnTo>
                    <a:pt x="1433" y="1662"/>
                  </a:lnTo>
                  <a:lnTo>
                    <a:pt x="1433" y="1660"/>
                  </a:lnTo>
                  <a:moveTo>
                    <a:pt x="1558" y="1663"/>
                  </a:moveTo>
                  <a:lnTo>
                    <a:pt x="1558" y="1662"/>
                  </a:lnTo>
                  <a:lnTo>
                    <a:pt x="1557" y="1662"/>
                  </a:lnTo>
                  <a:lnTo>
                    <a:pt x="1558" y="1663"/>
                  </a:lnTo>
                  <a:moveTo>
                    <a:pt x="1425" y="1662"/>
                  </a:moveTo>
                  <a:lnTo>
                    <a:pt x="1423" y="1660"/>
                  </a:lnTo>
                  <a:lnTo>
                    <a:pt x="1423" y="1662"/>
                  </a:lnTo>
                  <a:lnTo>
                    <a:pt x="1425" y="1662"/>
                  </a:lnTo>
                  <a:moveTo>
                    <a:pt x="1427" y="1660"/>
                  </a:moveTo>
                  <a:lnTo>
                    <a:pt x="1427" y="1659"/>
                  </a:lnTo>
                  <a:lnTo>
                    <a:pt x="1425" y="1660"/>
                  </a:lnTo>
                  <a:lnTo>
                    <a:pt x="1427" y="1660"/>
                  </a:lnTo>
                  <a:moveTo>
                    <a:pt x="1428" y="1660"/>
                  </a:moveTo>
                  <a:lnTo>
                    <a:pt x="1430" y="1660"/>
                  </a:lnTo>
                  <a:lnTo>
                    <a:pt x="1430" y="1659"/>
                  </a:lnTo>
                  <a:lnTo>
                    <a:pt x="1428" y="1660"/>
                  </a:lnTo>
                  <a:moveTo>
                    <a:pt x="1439" y="1659"/>
                  </a:moveTo>
                  <a:lnTo>
                    <a:pt x="1440" y="1660"/>
                  </a:lnTo>
                  <a:lnTo>
                    <a:pt x="1440" y="1659"/>
                  </a:lnTo>
                  <a:lnTo>
                    <a:pt x="1439" y="1659"/>
                  </a:lnTo>
                  <a:moveTo>
                    <a:pt x="1440" y="1659"/>
                  </a:moveTo>
                  <a:lnTo>
                    <a:pt x="1442" y="1659"/>
                  </a:lnTo>
                  <a:lnTo>
                    <a:pt x="1440" y="1657"/>
                  </a:lnTo>
                  <a:lnTo>
                    <a:pt x="1440" y="1659"/>
                  </a:lnTo>
                  <a:moveTo>
                    <a:pt x="1553" y="1657"/>
                  </a:moveTo>
                  <a:lnTo>
                    <a:pt x="1555" y="1659"/>
                  </a:lnTo>
                  <a:lnTo>
                    <a:pt x="1555" y="1657"/>
                  </a:lnTo>
                  <a:lnTo>
                    <a:pt x="1553" y="1657"/>
                  </a:lnTo>
                  <a:moveTo>
                    <a:pt x="1428" y="1657"/>
                  </a:moveTo>
                  <a:lnTo>
                    <a:pt x="1430" y="1657"/>
                  </a:lnTo>
                  <a:lnTo>
                    <a:pt x="1430" y="1655"/>
                  </a:lnTo>
                  <a:lnTo>
                    <a:pt x="1428" y="1655"/>
                  </a:lnTo>
                  <a:lnTo>
                    <a:pt x="1428" y="1657"/>
                  </a:lnTo>
                  <a:moveTo>
                    <a:pt x="1544" y="1655"/>
                  </a:moveTo>
                  <a:lnTo>
                    <a:pt x="1543" y="1655"/>
                  </a:lnTo>
                  <a:lnTo>
                    <a:pt x="1541" y="1655"/>
                  </a:lnTo>
                  <a:lnTo>
                    <a:pt x="1541" y="1657"/>
                  </a:lnTo>
                  <a:lnTo>
                    <a:pt x="1543" y="1657"/>
                  </a:lnTo>
                  <a:lnTo>
                    <a:pt x="1544" y="1657"/>
                  </a:lnTo>
                  <a:lnTo>
                    <a:pt x="1546" y="1657"/>
                  </a:lnTo>
                  <a:lnTo>
                    <a:pt x="1546" y="1655"/>
                  </a:lnTo>
                  <a:lnTo>
                    <a:pt x="1544" y="1655"/>
                  </a:lnTo>
                  <a:moveTo>
                    <a:pt x="1425" y="1648"/>
                  </a:moveTo>
                  <a:lnTo>
                    <a:pt x="1423" y="1648"/>
                  </a:lnTo>
                  <a:lnTo>
                    <a:pt x="1423" y="1649"/>
                  </a:lnTo>
                  <a:lnTo>
                    <a:pt x="1425" y="1649"/>
                  </a:lnTo>
                  <a:lnTo>
                    <a:pt x="1425" y="1648"/>
                  </a:lnTo>
                  <a:moveTo>
                    <a:pt x="1423" y="1649"/>
                  </a:moveTo>
                  <a:lnTo>
                    <a:pt x="1422" y="1649"/>
                  </a:lnTo>
                  <a:lnTo>
                    <a:pt x="1420" y="1649"/>
                  </a:lnTo>
                  <a:lnTo>
                    <a:pt x="1419" y="1649"/>
                  </a:lnTo>
                  <a:lnTo>
                    <a:pt x="1419" y="1651"/>
                  </a:lnTo>
                  <a:lnTo>
                    <a:pt x="1419" y="1652"/>
                  </a:lnTo>
                  <a:lnTo>
                    <a:pt x="1419" y="1654"/>
                  </a:lnTo>
                  <a:lnTo>
                    <a:pt x="1420" y="1654"/>
                  </a:lnTo>
                  <a:lnTo>
                    <a:pt x="1420" y="1652"/>
                  </a:lnTo>
                  <a:lnTo>
                    <a:pt x="1420" y="1651"/>
                  </a:lnTo>
                  <a:lnTo>
                    <a:pt x="1422" y="1651"/>
                  </a:lnTo>
                  <a:lnTo>
                    <a:pt x="1423" y="1649"/>
                  </a:lnTo>
                  <a:moveTo>
                    <a:pt x="1547" y="1651"/>
                  </a:moveTo>
                  <a:lnTo>
                    <a:pt x="1549" y="1652"/>
                  </a:lnTo>
                  <a:lnTo>
                    <a:pt x="1549" y="1651"/>
                  </a:lnTo>
                  <a:lnTo>
                    <a:pt x="1547" y="1651"/>
                  </a:lnTo>
                  <a:moveTo>
                    <a:pt x="1427" y="1651"/>
                  </a:moveTo>
                  <a:lnTo>
                    <a:pt x="1428" y="1651"/>
                  </a:lnTo>
                  <a:lnTo>
                    <a:pt x="1427" y="1649"/>
                  </a:lnTo>
                  <a:lnTo>
                    <a:pt x="1427" y="1651"/>
                  </a:lnTo>
                  <a:moveTo>
                    <a:pt x="1430" y="1649"/>
                  </a:moveTo>
                  <a:lnTo>
                    <a:pt x="1428" y="1649"/>
                  </a:lnTo>
                  <a:lnTo>
                    <a:pt x="1428" y="1651"/>
                  </a:lnTo>
                  <a:lnTo>
                    <a:pt x="1430" y="1651"/>
                  </a:lnTo>
                  <a:lnTo>
                    <a:pt x="1430" y="1649"/>
                  </a:lnTo>
                  <a:moveTo>
                    <a:pt x="1552" y="1651"/>
                  </a:moveTo>
                  <a:lnTo>
                    <a:pt x="1552" y="1649"/>
                  </a:lnTo>
                  <a:lnTo>
                    <a:pt x="1550" y="1649"/>
                  </a:lnTo>
                  <a:lnTo>
                    <a:pt x="1549" y="1651"/>
                  </a:lnTo>
                  <a:lnTo>
                    <a:pt x="1550" y="1651"/>
                  </a:lnTo>
                  <a:lnTo>
                    <a:pt x="1552" y="1651"/>
                  </a:lnTo>
                  <a:moveTo>
                    <a:pt x="1420" y="1646"/>
                  </a:moveTo>
                  <a:lnTo>
                    <a:pt x="1422" y="1645"/>
                  </a:lnTo>
                  <a:lnTo>
                    <a:pt x="1420" y="1645"/>
                  </a:lnTo>
                  <a:lnTo>
                    <a:pt x="1420" y="1646"/>
                  </a:lnTo>
                  <a:moveTo>
                    <a:pt x="4383" y="1645"/>
                  </a:moveTo>
                  <a:lnTo>
                    <a:pt x="4385" y="1645"/>
                  </a:lnTo>
                  <a:lnTo>
                    <a:pt x="4386" y="1645"/>
                  </a:lnTo>
                  <a:lnTo>
                    <a:pt x="4385" y="1643"/>
                  </a:lnTo>
                  <a:lnTo>
                    <a:pt x="4383" y="1643"/>
                  </a:lnTo>
                  <a:lnTo>
                    <a:pt x="4383" y="1645"/>
                  </a:lnTo>
                  <a:moveTo>
                    <a:pt x="1416" y="1641"/>
                  </a:moveTo>
                  <a:lnTo>
                    <a:pt x="1416" y="1643"/>
                  </a:lnTo>
                  <a:lnTo>
                    <a:pt x="1417" y="1643"/>
                  </a:lnTo>
                  <a:lnTo>
                    <a:pt x="1417" y="1641"/>
                  </a:lnTo>
                  <a:lnTo>
                    <a:pt x="1417" y="1640"/>
                  </a:lnTo>
                  <a:lnTo>
                    <a:pt x="1417" y="1640"/>
                  </a:lnTo>
                  <a:lnTo>
                    <a:pt x="1416" y="1640"/>
                  </a:lnTo>
                  <a:lnTo>
                    <a:pt x="1416" y="1641"/>
                  </a:lnTo>
                  <a:moveTo>
                    <a:pt x="1419" y="1641"/>
                  </a:moveTo>
                  <a:lnTo>
                    <a:pt x="1419" y="1643"/>
                  </a:lnTo>
                  <a:lnTo>
                    <a:pt x="1420" y="1643"/>
                  </a:lnTo>
                  <a:lnTo>
                    <a:pt x="1422" y="1643"/>
                  </a:lnTo>
                  <a:lnTo>
                    <a:pt x="1420" y="1641"/>
                  </a:lnTo>
                  <a:lnTo>
                    <a:pt x="1419" y="1641"/>
                  </a:lnTo>
                  <a:moveTo>
                    <a:pt x="4386" y="1643"/>
                  </a:moveTo>
                  <a:lnTo>
                    <a:pt x="4386" y="1641"/>
                  </a:lnTo>
                  <a:lnTo>
                    <a:pt x="4385" y="1643"/>
                  </a:lnTo>
                  <a:lnTo>
                    <a:pt x="4386" y="1643"/>
                  </a:lnTo>
                  <a:moveTo>
                    <a:pt x="1423" y="1640"/>
                  </a:moveTo>
                  <a:lnTo>
                    <a:pt x="1423" y="1640"/>
                  </a:lnTo>
                  <a:lnTo>
                    <a:pt x="1425" y="1640"/>
                  </a:lnTo>
                  <a:lnTo>
                    <a:pt x="1425" y="1640"/>
                  </a:lnTo>
                  <a:lnTo>
                    <a:pt x="1423" y="1640"/>
                  </a:lnTo>
                  <a:moveTo>
                    <a:pt x="1422" y="1638"/>
                  </a:moveTo>
                  <a:lnTo>
                    <a:pt x="1422" y="1640"/>
                  </a:lnTo>
                  <a:lnTo>
                    <a:pt x="1423" y="1640"/>
                  </a:lnTo>
                  <a:lnTo>
                    <a:pt x="1423" y="1638"/>
                  </a:lnTo>
                  <a:lnTo>
                    <a:pt x="1422" y="1638"/>
                  </a:lnTo>
                  <a:moveTo>
                    <a:pt x="1416" y="1635"/>
                  </a:moveTo>
                  <a:lnTo>
                    <a:pt x="1416" y="1637"/>
                  </a:lnTo>
                  <a:lnTo>
                    <a:pt x="1417" y="1635"/>
                  </a:lnTo>
                  <a:lnTo>
                    <a:pt x="1416" y="1635"/>
                  </a:lnTo>
                  <a:moveTo>
                    <a:pt x="3039" y="1629"/>
                  </a:moveTo>
                  <a:lnTo>
                    <a:pt x="3039" y="1631"/>
                  </a:lnTo>
                  <a:lnTo>
                    <a:pt x="3040" y="1631"/>
                  </a:lnTo>
                  <a:lnTo>
                    <a:pt x="3042" y="1631"/>
                  </a:lnTo>
                  <a:lnTo>
                    <a:pt x="3043" y="1631"/>
                  </a:lnTo>
                  <a:lnTo>
                    <a:pt x="3042" y="1629"/>
                  </a:lnTo>
                  <a:lnTo>
                    <a:pt x="3040" y="1629"/>
                  </a:lnTo>
                  <a:lnTo>
                    <a:pt x="3039" y="1629"/>
                  </a:lnTo>
                  <a:moveTo>
                    <a:pt x="3042" y="1629"/>
                  </a:moveTo>
                  <a:lnTo>
                    <a:pt x="3043" y="1629"/>
                  </a:lnTo>
                  <a:lnTo>
                    <a:pt x="3043" y="1628"/>
                  </a:lnTo>
                  <a:lnTo>
                    <a:pt x="3042" y="1628"/>
                  </a:lnTo>
                  <a:lnTo>
                    <a:pt x="3042" y="1629"/>
                  </a:lnTo>
                  <a:moveTo>
                    <a:pt x="4502" y="1631"/>
                  </a:moveTo>
                  <a:lnTo>
                    <a:pt x="4504" y="1631"/>
                  </a:lnTo>
                  <a:lnTo>
                    <a:pt x="4504" y="1629"/>
                  </a:lnTo>
                  <a:lnTo>
                    <a:pt x="4502" y="1629"/>
                  </a:lnTo>
                  <a:lnTo>
                    <a:pt x="4502" y="1631"/>
                  </a:lnTo>
                  <a:moveTo>
                    <a:pt x="1414" y="1628"/>
                  </a:moveTo>
                  <a:lnTo>
                    <a:pt x="1416" y="1628"/>
                  </a:lnTo>
                  <a:lnTo>
                    <a:pt x="1414" y="1626"/>
                  </a:lnTo>
                  <a:lnTo>
                    <a:pt x="1414" y="1628"/>
                  </a:lnTo>
                  <a:moveTo>
                    <a:pt x="3040" y="1621"/>
                  </a:moveTo>
                  <a:lnTo>
                    <a:pt x="3039" y="1623"/>
                  </a:lnTo>
                  <a:lnTo>
                    <a:pt x="3040" y="1623"/>
                  </a:lnTo>
                  <a:lnTo>
                    <a:pt x="3040" y="1621"/>
                  </a:lnTo>
                  <a:moveTo>
                    <a:pt x="1422" y="1614"/>
                  </a:moveTo>
                  <a:lnTo>
                    <a:pt x="1420" y="1614"/>
                  </a:lnTo>
                  <a:lnTo>
                    <a:pt x="1420" y="1615"/>
                  </a:lnTo>
                  <a:lnTo>
                    <a:pt x="1422" y="1615"/>
                  </a:lnTo>
                  <a:lnTo>
                    <a:pt x="1422" y="1614"/>
                  </a:lnTo>
                  <a:moveTo>
                    <a:pt x="1419" y="1598"/>
                  </a:moveTo>
                  <a:lnTo>
                    <a:pt x="1419" y="1600"/>
                  </a:lnTo>
                  <a:lnTo>
                    <a:pt x="1420" y="1598"/>
                  </a:lnTo>
                  <a:lnTo>
                    <a:pt x="1419" y="1598"/>
                  </a:lnTo>
                  <a:moveTo>
                    <a:pt x="2757" y="1597"/>
                  </a:moveTo>
                  <a:lnTo>
                    <a:pt x="2759" y="1597"/>
                  </a:lnTo>
                  <a:lnTo>
                    <a:pt x="2759" y="1595"/>
                  </a:lnTo>
                  <a:lnTo>
                    <a:pt x="2757" y="1595"/>
                  </a:lnTo>
                  <a:lnTo>
                    <a:pt x="2757" y="1597"/>
                  </a:lnTo>
                  <a:moveTo>
                    <a:pt x="1411" y="1595"/>
                  </a:moveTo>
                  <a:lnTo>
                    <a:pt x="1413" y="1595"/>
                  </a:lnTo>
                  <a:lnTo>
                    <a:pt x="1413" y="1593"/>
                  </a:lnTo>
                  <a:lnTo>
                    <a:pt x="1411" y="1593"/>
                  </a:lnTo>
                  <a:lnTo>
                    <a:pt x="1411" y="1595"/>
                  </a:lnTo>
                  <a:moveTo>
                    <a:pt x="2887" y="1589"/>
                  </a:moveTo>
                  <a:lnTo>
                    <a:pt x="2887" y="1590"/>
                  </a:lnTo>
                  <a:lnTo>
                    <a:pt x="2889" y="1590"/>
                  </a:lnTo>
                  <a:lnTo>
                    <a:pt x="2890" y="1589"/>
                  </a:lnTo>
                  <a:lnTo>
                    <a:pt x="2889" y="1589"/>
                  </a:lnTo>
                  <a:lnTo>
                    <a:pt x="2887" y="1589"/>
                  </a:lnTo>
                  <a:moveTo>
                    <a:pt x="1417" y="1581"/>
                  </a:moveTo>
                  <a:lnTo>
                    <a:pt x="1417" y="1580"/>
                  </a:lnTo>
                  <a:lnTo>
                    <a:pt x="1416" y="1581"/>
                  </a:lnTo>
                  <a:lnTo>
                    <a:pt x="1417" y="1581"/>
                  </a:lnTo>
                  <a:moveTo>
                    <a:pt x="4405" y="1580"/>
                  </a:moveTo>
                  <a:lnTo>
                    <a:pt x="4405" y="1581"/>
                  </a:lnTo>
                  <a:lnTo>
                    <a:pt x="4406" y="1580"/>
                  </a:lnTo>
                  <a:lnTo>
                    <a:pt x="4405" y="1580"/>
                  </a:lnTo>
                  <a:moveTo>
                    <a:pt x="1417" y="1580"/>
                  </a:moveTo>
                  <a:lnTo>
                    <a:pt x="1419" y="1580"/>
                  </a:lnTo>
                  <a:lnTo>
                    <a:pt x="1419" y="1578"/>
                  </a:lnTo>
                  <a:lnTo>
                    <a:pt x="1417" y="1578"/>
                  </a:lnTo>
                  <a:lnTo>
                    <a:pt x="1416" y="1580"/>
                  </a:lnTo>
                  <a:lnTo>
                    <a:pt x="1417" y="1580"/>
                  </a:lnTo>
                  <a:moveTo>
                    <a:pt x="1417" y="1576"/>
                  </a:moveTo>
                  <a:lnTo>
                    <a:pt x="1416" y="1578"/>
                  </a:lnTo>
                  <a:lnTo>
                    <a:pt x="1417" y="1578"/>
                  </a:lnTo>
                  <a:lnTo>
                    <a:pt x="1417" y="1576"/>
                  </a:lnTo>
                  <a:moveTo>
                    <a:pt x="1417" y="1573"/>
                  </a:moveTo>
                  <a:lnTo>
                    <a:pt x="1416" y="1573"/>
                  </a:lnTo>
                  <a:lnTo>
                    <a:pt x="1416" y="1575"/>
                  </a:lnTo>
                  <a:lnTo>
                    <a:pt x="1416" y="1576"/>
                  </a:lnTo>
                  <a:lnTo>
                    <a:pt x="1417" y="1576"/>
                  </a:lnTo>
                  <a:lnTo>
                    <a:pt x="1417" y="1575"/>
                  </a:lnTo>
                  <a:lnTo>
                    <a:pt x="1417" y="1573"/>
                  </a:lnTo>
                  <a:moveTo>
                    <a:pt x="1416" y="1570"/>
                  </a:moveTo>
                  <a:lnTo>
                    <a:pt x="1417" y="1572"/>
                  </a:lnTo>
                  <a:lnTo>
                    <a:pt x="1417" y="1570"/>
                  </a:lnTo>
                  <a:lnTo>
                    <a:pt x="1416" y="1570"/>
                  </a:lnTo>
                  <a:moveTo>
                    <a:pt x="1419" y="1569"/>
                  </a:moveTo>
                  <a:lnTo>
                    <a:pt x="1417" y="1569"/>
                  </a:lnTo>
                  <a:lnTo>
                    <a:pt x="1417" y="1570"/>
                  </a:lnTo>
                  <a:lnTo>
                    <a:pt x="1419" y="1570"/>
                  </a:lnTo>
                  <a:lnTo>
                    <a:pt x="1419" y="1569"/>
                  </a:lnTo>
                  <a:moveTo>
                    <a:pt x="1410" y="1569"/>
                  </a:moveTo>
                  <a:lnTo>
                    <a:pt x="1408" y="1567"/>
                  </a:lnTo>
                  <a:lnTo>
                    <a:pt x="1408" y="1569"/>
                  </a:lnTo>
                  <a:lnTo>
                    <a:pt x="1408" y="1570"/>
                  </a:lnTo>
                  <a:lnTo>
                    <a:pt x="1410" y="1570"/>
                  </a:lnTo>
                  <a:lnTo>
                    <a:pt x="1410" y="1569"/>
                  </a:lnTo>
                  <a:moveTo>
                    <a:pt x="1422" y="1570"/>
                  </a:moveTo>
                  <a:lnTo>
                    <a:pt x="1422" y="1569"/>
                  </a:lnTo>
                  <a:lnTo>
                    <a:pt x="1420" y="1567"/>
                  </a:lnTo>
                  <a:lnTo>
                    <a:pt x="1420" y="1569"/>
                  </a:lnTo>
                  <a:lnTo>
                    <a:pt x="1422" y="1570"/>
                  </a:lnTo>
                  <a:moveTo>
                    <a:pt x="96" y="1564"/>
                  </a:moveTo>
                  <a:lnTo>
                    <a:pt x="98" y="1564"/>
                  </a:lnTo>
                  <a:lnTo>
                    <a:pt x="98" y="1562"/>
                  </a:lnTo>
                  <a:lnTo>
                    <a:pt x="96" y="1562"/>
                  </a:lnTo>
                  <a:lnTo>
                    <a:pt x="96" y="1564"/>
                  </a:lnTo>
                  <a:moveTo>
                    <a:pt x="1422" y="1559"/>
                  </a:moveTo>
                  <a:lnTo>
                    <a:pt x="1422" y="1558"/>
                  </a:lnTo>
                  <a:lnTo>
                    <a:pt x="1420" y="1559"/>
                  </a:lnTo>
                  <a:lnTo>
                    <a:pt x="1422" y="1559"/>
                  </a:lnTo>
                  <a:moveTo>
                    <a:pt x="1417" y="1556"/>
                  </a:moveTo>
                  <a:lnTo>
                    <a:pt x="1417" y="1558"/>
                  </a:lnTo>
                  <a:lnTo>
                    <a:pt x="1419" y="1558"/>
                  </a:lnTo>
                  <a:lnTo>
                    <a:pt x="1420" y="1558"/>
                  </a:lnTo>
                  <a:lnTo>
                    <a:pt x="1420" y="1556"/>
                  </a:lnTo>
                  <a:lnTo>
                    <a:pt x="1419" y="1556"/>
                  </a:lnTo>
                  <a:lnTo>
                    <a:pt x="1417" y="1556"/>
                  </a:lnTo>
                  <a:moveTo>
                    <a:pt x="1413" y="1555"/>
                  </a:moveTo>
                  <a:lnTo>
                    <a:pt x="1413" y="1553"/>
                  </a:lnTo>
                  <a:lnTo>
                    <a:pt x="1411" y="1553"/>
                  </a:lnTo>
                  <a:lnTo>
                    <a:pt x="1410" y="1553"/>
                  </a:lnTo>
                  <a:lnTo>
                    <a:pt x="1410" y="1555"/>
                  </a:lnTo>
                  <a:lnTo>
                    <a:pt x="1411" y="1555"/>
                  </a:lnTo>
                  <a:lnTo>
                    <a:pt x="1413" y="1555"/>
                  </a:lnTo>
                  <a:moveTo>
                    <a:pt x="4213" y="1552"/>
                  </a:moveTo>
                  <a:lnTo>
                    <a:pt x="4214" y="1552"/>
                  </a:lnTo>
                  <a:lnTo>
                    <a:pt x="4213" y="1550"/>
                  </a:lnTo>
                  <a:lnTo>
                    <a:pt x="4213" y="1552"/>
                  </a:lnTo>
                  <a:moveTo>
                    <a:pt x="4227" y="1549"/>
                  </a:moveTo>
                  <a:lnTo>
                    <a:pt x="4227" y="1547"/>
                  </a:lnTo>
                  <a:lnTo>
                    <a:pt x="4225" y="1549"/>
                  </a:lnTo>
                  <a:lnTo>
                    <a:pt x="4227" y="1549"/>
                  </a:lnTo>
                  <a:moveTo>
                    <a:pt x="4231" y="1547"/>
                  </a:moveTo>
                  <a:lnTo>
                    <a:pt x="4230" y="1547"/>
                  </a:lnTo>
                  <a:lnTo>
                    <a:pt x="4230" y="1549"/>
                  </a:lnTo>
                  <a:lnTo>
                    <a:pt x="4231" y="1549"/>
                  </a:lnTo>
                  <a:lnTo>
                    <a:pt x="4233" y="1549"/>
                  </a:lnTo>
                  <a:lnTo>
                    <a:pt x="4233" y="1547"/>
                  </a:lnTo>
                  <a:lnTo>
                    <a:pt x="4233" y="1545"/>
                  </a:lnTo>
                  <a:lnTo>
                    <a:pt x="4233" y="1544"/>
                  </a:lnTo>
                  <a:lnTo>
                    <a:pt x="4231" y="1544"/>
                  </a:lnTo>
                  <a:lnTo>
                    <a:pt x="4231" y="1545"/>
                  </a:lnTo>
                  <a:lnTo>
                    <a:pt x="4231" y="1547"/>
                  </a:lnTo>
                  <a:moveTo>
                    <a:pt x="4228" y="1545"/>
                  </a:moveTo>
                  <a:lnTo>
                    <a:pt x="4228" y="1547"/>
                  </a:lnTo>
                  <a:lnTo>
                    <a:pt x="4230" y="1547"/>
                  </a:lnTo>
                  <a:lnTo>
                    <a:pt x="4230" y="1545"/>
                  </a:lnTo>
                  <a:lnTo>
                    <a:pt x="4228" y="1545"/>
                  </a:lnTo>
                  <a:moveTo>
                    <a:pt x="1422" y="1539"/>
                  </a:moveTo>
                  <a:lnTo>
                    <a:pt x="1422" y="1538"/>
                  </a:lnTo>
                  <a:lnTo>
                    <a:pt x="1420" y="1538"/>
                  </a:lnTo>
                  <a:lnTo>
                    <a:pt x="1420" y="1539"/>
                  </a:lnTo>
                  <a:lnTo>
                    <a:pt x="1422" y="1539"/>
                  </a:lnTo>
                  <a:moveTo>
                    <a:pt x="4236" y="1536"/>
                  </a:moveTo>
                  <a:lnTo>
                    <a:pt x="4238" y="1536"/>
                  </a:lnTo>
                  <a:lnTo>
                    <a:pt x="4238" y="1535"/>
                  </a:lnTo>
                  <a:lnTo>
                    <a:pt x="4236" y="1533"/>
                  </a:lnTo>
                  <a:lnTo>
                    <a:pt x="4236" y="1535"/>
                  </a:lnTo>
                  <a:lnTo>
                    <a:pt x="4236" y="1536"/>
                  </a:lnTo>
                  <a:moveTo>
                    <a:pt x="4493" y="1524"/>
                  </a:moveTo>
                  <a:lnTo>
                    <a:pt x="4493" y="1522"/>
                  </a:lnTo>
                  <a:lnTo>
                    <a:pt x="4491" y="1524"/>
                  </a:lnTo>
                  <a:lnTo>
                    <a:pt x="4493" y="1524"/>
                  </a:lnTo>
                  <a:moveTo>
                    <a:pt x="4488" y="1518"/>
                  </a:moveTo>
                  <a:lnTo>
                    <a:pt x="4488" y="1519"/>
                  </a:lnTo>
                  <a:lnTo>
                    <a:pt x="4490" y="1519"/>
                  </a:lnTo>
                  <a:lnTo>
                    <a:pt x="4490" y="1518"/>
                  </a:lnTo>
                  <a:lnTo>
                    <a:pt x="4488" y="1518"/>
                  </a:lnTo>
                  <a:moveTo>
                    <a:pt x="1532" y="1513"/>
                  </a:moveTo>
                  <a:lnTo>
                    <a:pt x="1532" y="1511"/>
                  </a:lnTo>
                  <a:lnTo>
                    <a:pt x="1530" y="1511"/>
                  </a:lnTo>
                  <a:lnTo>
                    <a:pt x="1530" y="1513"/>
                  </a:lnTo>
                  <a:lnTo>
                    <a:pt x="1530" y="1514"/>
                  </a:lnTo>
                  <a:lnTo>
                    <a:pt x="1532" y="1514"/>
                  </a:lnTo>
                  <a:lnTo>
                    <a:pt x="1532" y="1513"/>
                  </a:lnTo>
                  <a:moveTo>
                    <a:pt x="4204" y="1513"/>
                  </a:moveTo>
                  <a:lnTo>
                    <a:pt x="4202" y="1513"/>
                  </a:lnTo>
                  <a:lnTo>
                    <a:pt x="4202" y="1514"/>
                  </a:lnTo>
                  <a:lnTo>
                    <a:pt x="4204" y="1514"/>
                  </a:lnTo>
                  <a:lnTo>
                    <a:pt x="4204" y="1513"/>
                  </a:lnTo>
                  <a:moveTo>
                    <a:pt x="4205" y="1511"/>
                  </a:moveTo>
                  <a:lnTo>
                    <a:pt x="4204" y="1513"/>
                  </a:lnTo>
                  <a:lnTo>
                    <a:pt x="4205" y="1513"/>
                  </a:lnTo>
                  <a:lnTo>
                    <a:pt x="4205" y="1511"/>
                  </a:lnTo>
                  <a:moveTo>
                    <a:pt x="1532" y="1497"/>
                  </a:moveTo>
                  <a:lnTo>
                    <a:pt x="1530" y="1497"/>
                  </a:lnTo>
                  <a:lnTo>
                    <a:pt x="1532" y="1499"/>
                  </a:lnTo>
                  <a:lnTo>
                    <a:pt x="1532" y="1497"/>
                  </a:lnTo>
                  <a:moveTo>
                    <a:pt x="1533" y="1496"/>
                  </a:moveTo>
                  <a:lnTo>
                    <a:pt x="1533" y="1494"/>
                  </a:lnTo>
                  <a:lnTo>
                    <a:pt x="1532" y="1494"/>
                  </a:lnTo>
                  <a:lnTo>
                    <a:pt x="1532" y="1496"/>
                  </a:lnTo>
                  <a:lnTo>
                    <a:pt x="1533" y="1496"/>
                  </a:lnTo>
                  <a:moveTo>
                    <a:pt x="4219" y="1491"/>
                  </a:moveTo>
                  <a:lnTo>
                    <a:pt x="4221" y="1493"/>
                  </a:lnTo>
                  <a:lnTo>
                    <a:pt x="4221" y="1494"/>
                  </a:lnTo>
                  <a:lnTo>
                    <a:pt x="4221" y="1496"/>
                  </a:lnTo>
                  <a:lnTo>
                    <a:pt x="4222" y="1496"/>
                  </a:lnTo>
                  <a:lnTo>
                    <a:pt x="4222" y="1494"/>
                  </a:lnTo>
                  <a:lnTo>
                    <a:pt x="4222" y="1493"/>
                  </a:lnTo>
                  <a:lnTo>
                    <a:pt x="4222" y="1491"/>
                  </a:lnTo>
                  <a:lnTo>
                    <a:pt x="4221" y="1491"/>
                  </a:lnTo>
                  <a:lnTo>
                    <a:pt x="4219" y="1491"/>
                  </a:lnTo>
                  <a:moveTo>
                    <a:pt x="1530" y="1494"/>
                  </a:moveTo>
                  <a:lnTo>
                    <a:pt x="1532" y="1494"/>
                  </a:lnTo>
                  <a:lnTo>
                    <a:pt x="1532" y="1493"/>
                  </a:lnTo>
                  <a:lnTo>
                    <a:pt x="1530" y="1493"/>
                  </a:lnTo>
                  <a:lnTo>
                    <a:pt x="1530" y="1494"/>
                  </a:lnTo>
                  <a:moveTo>
                    <a:pt x="2257" y="1470"/>
                  </a:moveTo>
                  <a:lnTo>
                    <a:pt x="2259" y="1470"/>
                  </a:lnTo>
                  <a:lnTo>
                    <a:pt x="2259" y="1468"/>
                  </a:lnTo>
                  <a:lnTo>
                    <a:pt x="2257" y="1468"/>
                  </a:lnTo>
                  <a:lnTo>
                    <a:pt x="2257" y="1470"/>
                  </a:lnTo>
                  <a:moveTo>
                    <a:pt x="1414" y="1463"/>
                  </a:moveTo>
                  <a:lnTo>
                    <a:pt x="1416" y="1463"/>
                  </a:lnTo>
                  <a:lnTo>
                    <a:pt x="1416" y="1462"/>
                  </a:lnTo>
                  <a:lnTo>
                    <a:pt x="1414" y="1463"/>
                  </a:lnTo>
                  <a:moveTo>
                    <a:pt x="4528" y="1457"/>
                  </a:moveTo>
                  <a:lnTo>
                    <a:pt x="4528" y="1456"/>
                  </a:lnTo>
                  <a:lnTo>
                    <a:pt x="4527" y="1456"/>
                  </a:lnTo>
                  <a:lnTo>
                    <a:pt x="4527" y="1457"/>
                  </a:lnTo>
                  <a:lnTo>
                    <a:pt x="4527" y="1459"/>
                  </a:lnTo>
                  <a:lnTo>
                    <a:pt x="4528" y="1459"/>
                  </a:lnTo>
                  <a:lnTo>
                    <a:pt x="4528" y="1457"/>
                  </a:lnTo>
                  <a:moveTo>
                    <a:pt x="4148" y="1454"/>
                  </a:moveTo>
                  <a:lnTo>
                    <a:pt x="4148" y="1453"/>
                  </a:lnTo>
                  <a:lnTo>
                    <a:pt x="4148" y="1453"/>
                  </a:lnTo>
                  <a:lnTo>
                    <a:pt x="4148" y="1454"/>
                  </a:lnTo>
                  <a:moveTo>
                    <a:pt x="4148" y="1451"/>
                  </a:moveTo>
                  <a:lnTo>
                    <a:pt x="4148" y="1453"/>
                  </a:lnTo>
                  <a:moveTo>
                    <a:pt x="4146" y="1449"/>
                  </a:moveTo>
                  <a:lnTo>
                    <a:pt x="4148" y="1451"/>
                  </a:lnTo>
                  <a:lnTo>
                    <a:pt x="4148" y="1449"/>
                  </a:lnTo>
                  <a:lnTo>
                    <a:pt x="4146" y="1449"/>
                  </a:lnTo>
                  <a:moveTo>
                    <a:pt x="4114" y="1443"/>
                  </a:moveTo>
                  <a:lnTo>
                    <a:pt x="4115" y="1443"/>
                  </a:lnTo>
                  <a:lnTo>
                    <a:pt x="4115" y="1442"/>
                  </a:lnTo>
                  <a:lnTo>
                    <a:pt x="4114" y="1442"/>
                  </a:lnTo>
                  <a:lnTo>
                    <a:pt x="4114" y="1443"/>
                  </a:lnTo>
                  <a:moveTo>
                    <a:pt x="4112" y="1442"/>
                  </a:moveTo>
                  <a:lnTo>
                    <a:pt x="4112" y="1440"/>
                  </a:lnTo>
                  <a:lnTo>
                    <a:pt x="4112" y="1439"/>
                  </a:lnTo>
                  <a:lnTo>
                    <a:pt x="4111" y="1440"/>
                  </a:lnTo>
                  <a:lnTo>
                    <a:pt x="4111" y="1442"/>
                  </a:lnTo>
                  <a:lnTo>
                    <a:pt x="4112" y="1442"/>
                  </a:lnTo>
                  <a:moveTo>
                    <a:pt x="4510" y="1439"/>
                  </a:moveTo>
                  <a:lnTo>
                    <a:pt x="4511" y="1440"/>
                  </a:lnTo>
                  <a:lnTo>
                    <a:pt x="4511" y="1439"/>
                  </a:lnTo>
                  <a:lnTo>
                    <a:pt x="4510" y="1439"/>
                  </a:lnTo>
                  <a:moveTo>
                    <a:pt x="4105" y="1435"/>
                  </a:moveTo>
                  <a:lnTo>
                    <a:pt x="4106" y="1437"/>
                  </a:lnTo>
                  <a:lnTo>
                    <a:pt x="4106" y="1435"/>
                  </a:lnTo>
                  <a:lnTo>
                    <a:pt x="4105" y="1435"/>
                  </a:lnTo>
                  <a:moveTo>
                    <a:pt x="1346" y="1425"/>
                  </a:moveTo>
                  <a:lnTo>
                    <a:pt x="1348" y="1425"/>
                  </a:lnTo>
                  <a:lnTo>
                    <a:pt x="1348" y="1423"/>
                  </a:lnTo>
                  <a:lnTo>
                    <a:pt x="1346" y="1423"/>
                  </a:lnTo>
                  <a:lnTo>
                    <a:pt x="1346" y="1425"/>
                  </a:lnTo>
                  <a:moveTo>
                    <a:pt x="4091" y="1412"/>
                  </a:moveTo>
                  <a:lnTo>
                    <a:pt x="4091" y="1414"/>
                  </a:lnTo>
                  <a:lnTo>
                    <a:pt x="4092" y="1414"/>
                  </a:lnTo>
                  <a:lnTo>
                    <a:pt x="4092" y="1412"/>
                  </a:lnTo>
                  <a:lnTo>
                    <a:pt x="4091" y="1412"/>
                  </a:lnTo>
                  <a:moveTo>
                    <a:pt x="4084" y="1408"/>
                  </a:moveTo>
                  <a:lnTo>
                    <a:pt x="4086" y="1408"/>
                  </a:lnTo>
                  <a:lnTo>
                    <a:pt x="4086" y="1406"/>
                  </a:lnTo>
                  <a:lnTo>
                    <a:pt x="4084" y="1406"/>
                  </a:lnTo>
                  <a:lnTo>
                    <a:pt x="4084" y="1408"/>
                  </a:lnTo>
                  <a:moveTo>
                    <a:pt x="1640" y="1401"/>
                  </a:moveTo>
                  <a:lnTo>
                    <a:pt x="1640" y="1403"/>
                  </a:lnTo>
                  <a:lnTo>
                    <a:pt x="1640" y="1405"/>
                  </a:lnTo>
                  <a:lnTo>
                    <a:pt x="1642" y="1403"/>
                  </a:lnTo>
                  <a:lnTo>
                    <a:pt x="1642" y="1401"/>
                  </a:lnTo>
                  <a:lnTo>
                    <a:pt x="1640" y="1400"/>
                  </a:lnTo>
                  <a:lnTo>
                    <a:pt x="1640" y="1401"/>
                  </a:lnTo>
                  <a:moveTo>
                    <a:pt x="1643" y="1401"/>
                  </a:moveTo>
                  <a:lnTo>
                    <a:pt x="1642" y="1401"/>
                  </a:lnTo>
                  <a:moveTo>
                    <a:pt x="1685" y="1346"/>
                  </a:moveTo>
                  <a:lnTo>
                    <a:pt x="1686" y="1346"/>
                  </a:lnTo>
                  <a:lnTo>
                    <a:pt x="1686" y="1344"/>
                  </a:lnTo>
                  <a:lnTo>
                    <a:pt x="1686" y="1343"/>
                  </a:lnTo>
                  <a:lnTo>
                    <a:pt x="1685" y="1343"/>
                  </a:lnTo>
                  <a:lnTo>
                    <a:pt x="1685" y="1344"/>
                  </a:lnTo>
                  <a:lnTo>
                    <a:pt x="1685" y="1346"/>
                  </a:lnTo>
                  <a:moveTo>
                    <a:pt x="4310" y="1344"/>
                  </a:moveTo>
                  <a:lnTo>
                    <a:pt x="4310" y="1346"/>
                  </a:lnTo>
                  <a:lnTo>
                    <a:pt x="4312" y="1344"/>
                  </a:lnTo>
                  <a:lnTo>
                    <a:pt x="4312" y="1343"/>
                  </a:lnTo>
                  <a:lnTo>
                    <a:pt x="4310" y="1343"/>
                  </a:lnTo>
                  <a:lnTo>
                    <a:pt x="4310" y="1344"/>
                  </a:lnTo>
                  <a:moveTo>
                    <a:pt x="4312" y="1339"/>
                  </a:moveTo>
                  <a:lnTo>
                    <a:pt x="4312" y="1338"/>
                  </a:lnTo>
                  <a:lnTo>
                    <a:pt x="4310" y="1339"/>
                  </a:lnTo>
                  <a:lnTo>
                    <a:pt x="4310" y="1341"/>
                  </a:lnTo>
                  <a:lnTo>
                    <a:pt x="4312" y="1341"/>
                  </a:lnTo>
                  <a:lnTo>
                    <a:pt x="4312" y="1339"/>
                  </a:lnTo>
                  <a:moveTo>
                    <a:pt x="3848" y="1332"/>
                  </a:moveTo>
                  <a:lnTo>
                    <a:pt x="3848" y="1333"/>
                  </a:lnTo>
                  <a:lnTo>
                    <a:pt x="3849" y="1333"/>
                  </a:lnTo>
                  <a:lnTo>
                    <a:pt x="3849" y="1332"/>
                  </a:lnTo>
                  <a:lnTo>
                    <a:pt x="3848" y="1332"/>
                  </a:lnTo>
                  <a:moveTo>
                    <a:pt x="1321" y="1330"/>
                  </a:moveTo>
                  <a:lnTo>
                    <a:pt x="1321" y="1329"/>
                  </a:lnTo>
                  <a:lnTo>
                    <a:pt x="1320" y="1330"/>
                  </a:lnTo>
                  <a:lnTo>
                    <a:pt x="1321" y="1330"/>
                  </a:lnTo>
                  <a:moveTo>
                    <a:pt x="3851" y="1326"/>
                  </a:moveTo>
                  <a:lnTo>
                    <a:pt x="3851" y="1326"/>
                  </a:lnTo>
                  <a:lnTo>
                    <a:pt x="3851" y="1327"/>
                  </a:lnTo>
                  <a:lnTo>
                    <a:pt x="3851" y="1329"/>
                  </a:lnTo>
                  <a:lnTo>
                    <a:pt x="3851" y="1329"/>
                  </a:lnTo>
                  <a:lnTo>
                    <a:pt x="3851" y="1327"/>
                  </a:lnTo>
                  <a:lnTo>
                    <a:pt x="3851" y="1326"/>
                  </a:lnTo>
                  <a:moveTo>
                    <a:pt x="3843" y="1326"/>
                  </a:moveTo>
                  <a:lnTo>
                    <a:pt x="3843" y="1324"/>
                  </a:lnTo>
                  <a:lnTo>
                    <a:pt x="3842" y="1324"/>
                  </a:lnTo>
                  <a:lnTo>
                    <a:pt x="3842" y="1326"/>
                  </a:lnTo>
                  <a:lnTo>
                    <a:pt x="3843" y="1326"/>
                  </a:lnTo>
                  <a:moveTo>
                    <a:pt x="3840" y="1321"/>
                  </a:moveTo>
                  <a:lnTo>
                    <a:pt x="3840" y="1319"/>
                  </a:lnTo>
                  <a:lnTo>
                    <a:pt x="3838" y="1318"/>
                  </a:lnTo>
                  <a:lnTo>
                    <a:pt x="3838" y="1319"/>
                  </a:lnTo>
                  <a:lnTo>
                    <a:pt x="3838" y="1321"/>
                  </a:lnTo>
                  <a:lnTo>
                    <a:pt x="3840" y="1322"/>
                  </a:lnTo>
                  <a:lnTo>
                    <a:pt x="3840" y="1324"/>
                  </a:lnTo>
                  <a:lnTo>
                    <a:pt x="3842" y="1324"/>
                  </a:lnTo>
                  <a:lnTo>
                    <a:pt x="3842" y="1322"/>
                  </a:lnTo>
                  <a:lnTo>
                    <a:pt x="3840" y="1321"/>
                  </a:lnTo>
                  <a:moveTo>
                    <a:pt x="1728" y="1298"/>
                  </a:moveTo>
                  <a:lnTo>
                    <a:pt x="1728" y="1296"/>
                  </a:lnTo>
                  <a:lnTo>
                    <a:pt x="1727" y="1296"/>
                  </a:lnTo>
                  <a:lnTo>
                    <a:pt x="1727" y="1298"/>
                  </a:lnTo>
                  <a:lnTo>
                    <a:pt x="1728" y="1298"/>
                  </a:lnTo>
                  <a:moveTo>
                    <a:pt x="4292" y="1296"/>
                  </a:moveTo>
                  <a:lnTo>
                    <a:pt x="4292" y="1295"/>
                  </a:lnTo>
                  <a:lnTo>
                    <a:pt x="4290" y="1295"/>
                  </a:lnTo>
                  <a:lnTo>
                    <a:pt x="4290" y="1296"/>
                  </a:lnTo>
                  <a:lnTo>
                    <a:pt x="4292" y="1296"/>
                  </a:lnTo>
                  <a:moveTo>
                    <a:pt x="1738" y="1290"/>
                  </a:moveTo>
                  <a:lnTo>
                    <a:pt x="1738" y="1288"/>
                  </a:lnTo>
                  <a:lnTo>
                    <a:pt x="1736" y="1288"/>
                  </a:lnTo>
                  <a:lnTo>
                    <a:pt x="1734" y="1290"/>
                  </a:lnTo>
                  <a:lnTo>
                    <a:pt x="1736" y="1290"/>
                  </a:lnTo>
                  <a:lnTo>
                    <a:pt x="1738" y="1290"/>
                  </a:lnTo>
                  <a:moveTo>
                    <a:pt x="1742" y="1288"/>
                  </a:moveTo>
                  <a:lnTo>
                    <a:pt x="1742" y="1287"/>
                  </a:lnTo>
                  <a:lnTo>
                    <a:pt x="1741" y="1287"/>
                  </a:lnTo>
                  <a:lnTo>
                    <a:pt x="1739" y="1287"/>
                  </a:lnTo>
                  <a:lnTo>
                    <a:pt x="1739" y="1288"/>
                  </a:lnTo>
                  <a:lnTo>
                    <a:pt x="1741" y="1288"/>
                  </a:lnTo>
                  <a:lnTo>
                    <a:pt x="1742" y="1288"/>
                  </a:lnTo>
                  <a:moveTo>
                    <a:pt x="1747" y="1287"/>
                  </a:moveTo>
                  <a:lnTo>
                    <a:pt x="1748" y="1285"/>
                  </a:lnTo>
                  <a:lnTo>
                    <a:pt x="1745" y="1287"/>
                  </a:lnTo>
                  <a:lnTo>
                    <a:pt x="1747" y="1287"/>
                  </a:lnTo>
                  <a:moveTo>
                    <a:pt x="4485" y="1281"/>
                  </a:moveTo>
                  <a:lnTo>
                    <a:pt x="4487" y="1281"/>
                  </a:lnTo>
                  <a:lnTo>
                    <a:pt x="4487" y="1279"/>
                  </a:lnTo>
                  <a:lnTo>
                    <a:pt x="4485" y="1279"/>
                  </a:lnTo>
                  <a:lnTo>
                    <a:pt x="4485" y="1281"/>
                  </a:lnTo>
                  <a:moveTo>
                    <a:pt x="4275" y="1274"/>
                  </a:moveTo>
                  <a:lnTo>
                    <a:pt x="4276" y="1274"/>
                  </a:lnTo>
                  <a:lnTo>
                    <a:pt x="4275" y="1273"/>
                  </a:lnTo>
                  <a:lnTo>
                    <a:pt x="4275" y="1274"/>
                  </a:lnTo>
                  <a:moveTo>
                    <a:pt x="68" y="1265"/>
                  </a:moveTo>
                  <a:lnTo>
                    <a:pt x="70" y="1267"/>
                  </a:lnTo>
                  <a:lnTo>
                    <a:pt x="70" y="1265"/>
                  </a:lnTo>
                  <a:lnTo>
                    <a:pt x="70" y="1264"/>
                  </a:lnTo>
                  <a:lnTo>
                    <a:pt x="68" y="1264"/>
                  </a:lnTo>
                  <a:lnTo>
                    <a:pt x="68" y="1265"/>
                  </a:lnTo>
                  <a:moveTo>
                    <a:pt x="65" y="1264"/>
                  </a:moveTo>
                  <a:lnTo>
                    <a:pt x="67" y="1264"/>
                  </a:lnTo>
                  <a:lnTo>
                    <a:pt x="67" y="1262"/>
                  </a:lnTo>
                  <a:lnTo>
                    <a:pt x="65" y="1262"/>
                  </a:lnTo>
                  <a:lnTo>
                    <a:pt x="65" y="1264"/>
                  </a:lnTo>
                  <a:moveTo>
                    <a:pt x="2777" y="1262"/>
                  </a:moveTo>
                  <a:lnTo>
                    <a:pt x="2776" y="1264"/>
                  </a:lnTo>
                  <a:lnTo>
                    <a:pt x="2777" y="1264"/>
                  </a:lnTo>
                  <a:lnTo>
                    <a:pt x="2777" y="1262"/>
                  </a:lnTo>
                  <a:moveTo>
                    <a:pt x="3855" y="1257"/>
                  </a:moveTo>
                  <a:lnTo>
                    <a:pt x="3857" y="1257"/>
                  </a:lnTo>
                  <a:lnTo>
                    <a:pt x="3857" y="1256"/>
                  </a:lnTo>
                  <a:lnTo>
                    <a:pt x="3855" y="1256"/>
                  </a:lnTo>
                  <a:lnTo>
                    <a:pt x="3855" y="1257"/>
                  </a:lnTo>
                  <a:moveTo>
                    <a:pt x="3872" y="1254"/>
                  </a:moveTo>
                  <a:lnTo>
                    <a:pt x="3874" y="1254"/>
                  </a:lnTo>
                  <a:lnTo>
                    <a:pt x="3874" y="1253"/>
                  </a:lnTo>
                  <a:lnTo>
                    <a:pt x="3872" y="1253"/>
                  </a:lnTo>
                  <a:lnTo>
                    <a:pt x="3872" y="1254"/>
                  </a:lnTo>
                  <a:moveTo>
                    <a:pt x="4482" y="1251"/>
                  </a:moveTo>
                  <a:lnTo>
                    <a:pt x="4480" y="1251"/>
                  </a:lnTo>
                  <a:lnTo>
                    <a:pt x="4480" y="1253"/>
                  </a:lnTo>
                  <a:lnTo>
                    <a:pt x="4482" y="1253"/>
                  </a:lnTo>
                  <a:lnTo>
                    <a:pt x="4482" y="1251"/>
                  </a:lnTo>
                  <a:moveTo>
                    <a:pt x="4521" y="1248"/>
                  </a:moveTo>
                  <a:lnTo>
                    <a:pt x="4519" y="1248"/>
                  </a:lnTo>
                  <a:lnTo>
                    <a:pt x="4519" y="1250"/>
                  </a:lnTo>
                  <a:lnTo>
                    <a:pt x="4521" y="1250"/>
                  </a:lnTo>
                  <a:lnTo>
                    <a:pt x="4521" y="1248"/>
                  </a:lnTo>
                  <a:moveTo>
                    <a:pt x="4259" y="1247"/>
                  </a:moveTo>
                  <a:lnTo>
                    <a:pt x="4259" y="1247"/>
                  </a:lnTo>
                  <a:lnTo>
                    <a:pt x="4259" y="1248"/>
                  </a:lnTo>
                  <a:lnTo>
                    <a:pt x="4259" y="1248"/>
                  </a:lnTo>
                  <a:lnTo>
                    <a:pt x="4259" y="1247"/>
                  </a:lnTo>
                  <a:moveTo>
                    <a:pt x="4264" y="1248"/>
                  </a:moveTo>
                  <a:lnTo>
                    <a:pt x="4265" y="1248"/>
                  </a:lnTo>
                  <a:lnTo>
                    <a:pt x="4265" y="1247"/>
                  </a:lnTo>
                  <a:lnTo>
                    <a:pt x="4264" y="1247"/>
                  </a:lnTo>
                  <a:lnTo>
                    <a:pt x="4264" y="1248"/>
                  </a:lnTo>
                  <a:moveTo>
                    <a:pt x="74" y="1242"/>
                  </a:moveTo>
                  <a:lnTo>
                    <a:pt x="74" y="1243"/>
                  </a:lnTo>
                  <a:lnTo>
                    <a:pt x="76" y="1243"/>
                  </a:lnTo>
                  <a:lnTo>
                    <a:pt x="76" y="1242"/>
                  </a:lnTo>
                  <a:lnTo>
                    <a:pt x="74" y="1240"/>
                  </a:lnTo>
                  <a:lnTo>
                    <a:pt x="74" y="1242"/>
                  </a:lnTo>
                  <a:moveTo>
                    <a:pt x="4518" y="1242"/>
                  </a:moveTo>
                  <a:lnTo>
                    <a:pt x="4518" y="1240"/>
                  </a:lnTo>
                  <a:lnTo>
                    <a:pt x="4518" y="1239"/>
                  </a:lnTo>
                  <a:lnTo>
                    <a:pt x="4518" y="1237"/>
                  </a:lnTo>
                  <a:lnTo>
                    <a:pt x="4516" y="1237"/>
                  </a:lnTo>
                  <a:lnTo>
                    <a:pt x="4516" y="1239"/>
                  </a:lnTo>
                  <a:lnTo>
                    <a:pt x="4515" y="1239"/>
                  </a:lnTo>
                  <a:lnTo>
                    <a:pt x="4516" y="1240"/>
                  </a:lnTo>
                  <a:lnTo>
                    <a:pt x="4516" y="1242"/>
                  </a:lnTo>
                  <a:lnTo>
                    <a:pt x="4518" y="1242"/>
                  </a:lnTo>
                  <a:moveTo>
                    <a:pt x="22" y="1236"/>
                  </a:moveTo>
                  <a:lnTo>
                    <a:pt x="22" y="1234"/>
                  </a:lnTo>
                  <a:lnTo>
                    <a:pt x="22" y="1234"/>
                  </a:lnTo>
                  <a:lnTo>
                    <a:pt x="22" y="1236"/>
                  </a:lnTo>
                  <a:moveTo>
                    <a:pt x="4239" y="1234"/>
                  </a:moveTo>
                  <a:lnTo>
                    <a:pt x="4239" y="1236"/>
                  </a:lnTo>
                  <a:lnTo>
                    <a:pt x="4241" y="1234"/>
                  </a:lnTo>
                  <a:lnTo>
                    <a:pt x="4239" y="1234"/>
                  </a:lnTo>
                  <a:moveTo>
                    <a:pt x="129" y="1234"/>
                  </a:moveTo>
                  <a:lnTo>
                    <a:pt x="130" y="1234"/>
                  </a:lnTo>
                  <a:lnTo>
                    <a:pt x="130" y="1233"/>
                  </a:lnTo>
                  <a:lnTo>
                    <a:pt x="129" y="1233"/>
                  </a:lnTo>
                  <a:lnTo>
                    <a:pt x="129" y="1234"/>
                  </a:lnTo>
                  <a:moveTo>
                    <a:pt x="78" y="1229"/>
                  </a:moveTo>
                  <a:lnTo>
                    <a:pt x="79" y="1229"/>
                  </a:lnTo>
                  <a:lnTo>
                    <a:pt x="79" y="1228"/>
                  </a:lnTo>
                  <a:lnTo>
                    <a:pt x="78" y="1228"/>
                  </a:lnTo>
                  <a:lnTo>
                    <a:pt x="78" y="1229"/>
                  </a:lnTo>
                  <a:moveTo>
                    <a:pt x="542" y="1228"/>
                  </a:moveTo>
                  <a:lnTo>
                    <a:pt x="543" y="1228"/>
                  </a:lnTo>
                  <a:lnTo>
                    <a:pt x="542" y="1226"/>
                  </a:lnTo>
                  <a:lnTo>
                    <a:pt x="542" y="1228"/>
                  </a:lnTo>
                  <a:moveTo>
                    <a:pt x="486" y="1223"/>
                  </a:moveTo>
                  <a:lnTo>
                    <a:pt x="487" y="1223"/>
                  </a:lnTo>
                  <a:lnTo>
                    <a:pt x="486" y="1222"/>
                  </a:lnTo>
                  <a:lnTo>
                    <a:pt x="486" y="1223"/>
                  </a:lnTo>
                  <a:moveTo>
                    <a:pt x="4641" y="1222"/>
                  </a:moveTo>
                  <a:lnTo>
                    <a:pt x="4643" y="1222"/>
                  </a:lnTo>
                  <a:lnTo>
                    <a:pt x="4643" y="1220"/>
                  </a:lnTo>
                  <a:lnTo>
                    <a:pt x="4641" y="1220"/>
                  </a:lnTo>
                  <a:lnTo>
                    <a:pt x="4641" y="1222"/>
                  </a:lnTo>
                  <a:moveTo>
                    <a:pt x="22" y="1220"/>
                  </a:moveTo>
                  <a:lnTo>
                    <a:pt x="23" y="1220"/>
                  </a:lnTo>
                  <a:lnTo>
                    <a:pt x="23" y="1219"/>
                  </a:lnTo>
                  <a:lnTo>
                    <a:pt x="22" y="1219"/>
                  </a:lnTo>
                  <a:lnTo>
                    <a:pt x="22" y="1220"/>
                  </a:lnTo>
                  <a:moveTo>
                    <a:pt x="382" y="1217"/>
                  </a:moveTo>
                  <a:lnTo>
                    <a:pt x="384" y="1219"/>
                  </a:lnTo>
                  <a:lnTo>
                    <a:pt x="385" y="1219"/>
                  </a:lnTo>
                  <a:lnTo>
                    <a:pt x="385" y="1217"/>
                  </a:lnTo>
                  <a:lnTo>
                    <a:pt x="384" y="1217"/>
                  </a:lnTo>
                  <a:lnTo>
                    <a:pt x="382" y="1217"/>
                  </a:lnTo>
                  <a:moveTo>
                    <a:pt x="487" y="1219"/>
                  </a:moveTo>
                  <a:lnTo>
                    <a:pt x="489" y="1219"/>
                  </a:lnTo>
                  <a:lnTo>
                    <a:pt x="491" y="1217"/>
                  </a:lnTo>
                  <a:lnTo>
                    <a:pt x="489" y="1217"/>
                  </a:lnTo>
                  <a:lnTo>
                    <a:pt x="487" y="1219"/>
                  </a:lnTo>
                  <a:moveTo>
                    <a:pt x="382" y="1214"/>
                  </a:moveTo>
                  <a:lnTo>
                    <a:pt x="381" y="1214"/>
                  </a:lnTo>
                  <a:lnTo>
                    <a:pt x="379" y="1214"/>
                  </a:lnTo>
                  <a:lnTo>
                    <a:pt x="379" y="1216"/>
                  </a:lnTo>
                  <a:lnTo>
                    <a:pt x="379" y="1217"/>
                  </a:lnTo>
                  <a:lnTo>
                    <a:pt x="381" y="1217"/>
                  </a:lnTo>
                  <a:lnTo>
                    <a:pt x="382" y="1217"/>
                  </a:lnTo>
                  <a:lnTo>
                    <a:pt x="382" y="1216"/>
                  </a:lnTo>
                  <a:lnTo>
                    <a:pt x="382" y="1214"/>
                  </a:lnTo>
                  <a:moveTo>
                    <a:pt x="4635" y="1217"/>
                  </a:moveTo>
                  <a:lnTo>
                    <a:pt x="4637" y="1217"/>
                  </a:lnTo>
                  <a:lnTo>
                    <a:pt x="4637" y="1216"/>
                  </a:lnTo>
                  <a:lnTo>
                    <a:pt x="4635" y="1216"/>
                  </a:lnTo>
                  <a:lnTo>
                    <a:pt x="4635" y="1217"/>
                  </a:lnTo>
                  <a:moveTo>
                    <a:pt x="467" y="1216"/>
                  </a:moveTo>
                  <a:lnTo>
                    <a:pt x="467" y="1214"/>
                  </a:lnTo>
                  <a:lnTo>
                    <a:pt x="466" y="1214"/>
                  </a:lnTo>
                  <a:lnTo>
                    <a:pt x="467" y="1216"/>
                  </a:lnTo>
                  <a:moveTo>
                    <a:pt x="4644" y="1212"/>
                  </a:moveTo>
                  <a:lnTo>
                    <a:pt x="4646" y="1212"/>
                  </a:lnTo>
                  <a:lnTo>
                    <a:pt x="4646" y="1211"/>
                  </a:lnTo>
                  <a:lnTo>
                    <a:pt x="4644" y="1211"/>
                  </a:lnTo>
                  <a:lnTo>
                    <a:pt x="4644" y="1212"/>
                  </a:lnTo>
                  <a:moveTo>
                    <a:pt x="4620" y="1208"/>
                  </a:moveTo>
                  <a:lnTo>
                    <a:pt x="4618" y="1209"/>
                  </a:lnTo>
                  <a:lnTo>
                    <a:pt x="4620" y="1209"/>
                  </a:lnTo>
                  <a:lnTo>
                    <a:pt x="4620" y="1208"/>
                  </a:lnTo>
                  <a:moveTo>
                    <a:pt x="2964" y="1208"/>
                  </a:moveTo>
                  <a:lnTo>
                    <a:pt x="2966" y="1206"/>
                  </a:lnTo>
                  <a:lnTo>
                    <a:pt x="2964" y="1206"/>
                  </a:lnTo>
                  <a:lnTo>
                    <a:pt x="2964" y="1208"/>
                  </a:lnTo>
                  <a:moveTo>
                    <a:pt x="4654" y="1208"/>
                  </a:moveTo>
                  <a:lnTo>
                    <a:pt x="4654" y="1206"/>
                  </a:lnTo>
                  <a:lnTo>
                    <a:pt x="4652" y="1206"/>
                  </a:lnTo>
                  <a:lnTo>
                    <a:pt x="4654" y="1208"/>
                  </a:lnTo>
                  <a:moveTo>
                    <a:pt x="4654" y="1206"/>
                  </a:moveTo>
                  <a:lnTo>
                    <a:pt x="4655" y="1205"/>
                  </a:lnTo>
                  <a:lnTo>
                    <a:pt x="4654" y="1205"/>
                  </a:lnTo>
                  <a:lnTo>
                    <a:pt x="4654" y="1206"/>
                  </a:lnTo>
                  <a:moveTo>
                    <a:pt x="2" y="1205"/>
                  </a:moveTo>
                  <a:lnTo>
                    <a:pt x="3" y="1205"/>
                  </a:lnTo>
                  <a:lnTo>
                    <a:pt x="3" y="1203"/>
                  </a:lnTo>
                  <a:lnTo>
                    <a:pt x="2" y="1203"/>
                  </a:lnTo>
                  <a:lnTo>
                    <a:pt x="2" y="1205"/>
                  </a:lnTo>
                  <a:moveTo>
                    <a:pt x="2" y="1206"/>
                  </a:moveTo>
                  <a:lnTo>
                    <a:pt x="2" y="1205"/>
                  </a:lnTo>
                  <a:lnTo>
                    <a:pt x="0" y="1205"/>
                  </a:lnTo>
                  <a:lnTo>
                    <a:pt x="2" y="1206"/>
                  </a:lnTo>
                  <a:moveTo>
                    <a:pt x="358" y="1206"/>
                  </a:moveTo>
                  <a:lnTo>
                    <a:pt x="358" y="1205"/>
                  </a:lnTo>
                  <a:lnTo>
                    <a:pt x="358" y="1205"/>
                  </a:lnTo>
                  <a:lnTo>
                    <a:pt x="358" y="1206"/>
                  </a:lnTo>
                  <a:moveTo>
                    <a:pt x="4513" y="1206"/>
                  </a:moveTo>
                  <a:lnTo>
                    <a:pt x="4513" y="1205"/>
                  </a:lnTo>
                  <a:lnTo>
                    <a:pt x="4511" y="1205"/>
                  </a:lnTo>
                  <a:lnTo>
                    <a:pt x="4511" y="1206"/>
                  </a:lnTo>
                  <a:lnTo>
                    <a:pt x="4513" y="1206"/>
                  </a:lnTo>
                  <a:moveTo>
                    <a:pt x="4623" y="1205"/>
                  </a:moveTo>
                  <a:lnTo>
                    <a:pt x="4621" y="1206"/>
                  </a:lnTo>
                  <a:lnTo>
                    <a:pt x="4623" y="1206"/>
                  </a:lnTo>
                  <a:lnTo>
                    <a:pt x="4623" y="1205"/>
                  </a:lnTo>
                  <a:moveTo>
                    <a:pt x="2966" y="1205"/>
                  </a:moveTo>
                  <a:lnTo>
                    <a:pt x="2967" y="1205"/>
                  </a:lnTo>
                  <a:lnTo>
                    <a:pt x="2967" y="1203"/>
                  </a:lnTo>
                  <a:lnTo>
                    <a:pt x="2966" y="1203"/>
                  </a:lnTo>
                  <a:lnTo>
                    <a:pt x="2966" y="1205"/>
                  </a:lnTo>
                  <a:moveTo>
                    <a:pt x="4510" y="1205"/>
                  </a:moveTo>
                  <a:lnTo>
                    <a:pt x="4511" y="1205"/>
                  </a:lnTo>
                  <a:lnTo>
                    <a:pt x="4511" y="1203"/>
                  </a:lnTo>
                  <a:lnTo>
                    <a:pt x="4510" y="1205"/>
                  </a:lnTo>
                  <a:moveTo>
                    <a:pt x="4624" y="1203"/>
                  </a:moveTo>
                  <a:lnTo>
                    <a:pt x="4623" y="1205"/>
                  </a:lnTo>
                  <a:lnTo>
                    <a:pt x="4624" y="1205"/>
                  </a:lnTo>
                  <a:lnTo>
                    <a:pt x="4624" y="1203"/>
                  </a:lnTo>
                  <a:moveTo>
                    <a:pt x="358" y="1202"/>
                  </a:moveTo>
                  <a:lnTo>
                    <a:pt x="356" y="1202"/>
                  </a:lnTo>
                  <a:lnTo>
                    <a:pt x="358" y="1203"/>
                  </a:lnTo>
                  <a:lnTo>
                    <a:pt x="358" y="1202"/>
                  </a:lnTo>
                  <a:moveTo>
                    <a:pt x="458" y="1203"/>
                  </a:moveTo>
                  <a:lnTo>
                    <a:pt x="458" y="1202"/>
                  </a:lnTo>
                  <a:lnTo>
                    <a:pt x="457" y="1202"/>
                  </a:lnTo>
                  <a:lnTo>
                    <a:pt x="458" y="1203"/>
                  </a:lnTo>
                  <a:moveTo>
                    <a:pt x="4148" y="1200"/>
                  </a:moveTo>
                  <a:lnTo>
                    <a:pt x="4146" y="1200"/>
                  </a:lnTo>
                  <a:lnTo>
                    <a:pt x="4146" y="1202"/>
                  </a:lnTo>
                  <a:lnTo>
                    <a:pt x="4146" y="1203"/>
                  </a:lnTo>
                  <a:lnTo>
                    <a:pt x="4148" y="1203"/>
                  </a:lnTo>
                  <a:lnTo>
                    <a:pt x="4148" y="1203"/>
                  </a:lnTo>
                  <a:lnTo>
                    <a:pt x="4148" y="1202"/>
                  </a:lnTo>
                  <a:lnTo>
                    <a:pt x="4149" y="1202"/>
                  </a:lnTo>
                  <a:lnTo>
                    <a:pt x="4149" y="1200"/>
                  </a:lnTo>
                  <a:lnTo>
                    <a:pt x="4148" y="1200"/>
                  </a:lnTo>
                  <a:lnTo>
                    <a:pt x="4148" y="1200"/>
                  </a:lnTo>
                  <a:moveTo>
                    <a:pt x="4149" y="1200"/>
                  </a:moveTo>
                  <a:lnTo>
                    <a:pt x="4151" y="1200"/>
                  </a:lnTo>
                  <a:lnTo>
                    <a:pt x="4151" y="1199"/>
                  </a:lnTo>
                  <a:lnTo>
                    <a:pt x="4149" y="1199"/>
                  </a:lnTo>
                  <a:lnTo>
                    <a:pt x="4149" y="1200"/>
                  </a:lnTo>
                  <a:moveTo>
                    <a:pt x="447" y="1200"/>
                  </a:moveTo>
                  <a:lnTo>
                    <a:pt x="447" y="1199"/>
                  </a:lnTo>
                  <a:lnTo>
                    <a:pt x="446" y="1199"/>
                  </a:lnTo>
                  <a:lnTo>
                    <a:pt x="447" y="1200"/>
                  </a:lnTo>
                  <a:moveTo>
                    <a:pt x="3950" y="1199"/>
                  </a:moveTo>
                  <a:lnTo>
                    <a:pt x="3953" y="1200"/>
                  </a:lnTo>
                  <a:lnTo>
                    <a:pt x="3951" y="1199"/>
                  </a:lnTo>
                  <a:lnTo>
                    <a:pt x="3950" y="1199"/>
                  </a:lnTo>
                  <a:moveTo>
                    <a:pt x="4655" y="1195"/>
                  </a:moveTo>
                  <a:lnTo>
                    <a:pt x="4654" y="1197"/>
                  </a:lnTo>
                  <a:lnTo>
                    <a:pt x="4655" y="1197"/>
                  </a:lnTo>
                  <a:lnTo>
                    <a:pt x="4657" y="1195"/>
                  </a:lnTo>
                  <a:lnTo>
                    <a:pt x="4655" y="1195"/>
                  </a:lnTo>
                  <a:moveTo>
                    <a:pt x="2271" y="1194"/>
                  </a:moveTo>
                  <a:lnTo>
                    <a:pt x="2273" y="1194"/>
                  </a:lnTo>
                  <a:lnTo>
                    <a:pt x="2273" y="1192"/>
                  </a:lnTo>
                  <a:lnTo>
                    <a:pt x="2271" y="1192"/>
                  </a:lnTo>
                  <a:lnTo>
                    <a:pt x="2271" y="1194"/>
                  </a:lnTo>
                  <a:moveTo>
                    <a:pt x="4508" y="1191"/>
                  </a:moveTo>
                  <a:lnTo>
                    <a:pt x="4508" y="1192"/>
                  </a:lnTo>
                  <a:lnTo>
                    <a:pt x="4508" y="1192"/>
                  </a:lnTo>
                  <a:lnTo>
                    <a:pt x="4508" y="1194"/>
                  </a:lnTo>
                  <a:lnTo>
                    <a:pt x="4510" y="1194"/>
                  </a:lnTo>
                  <a:lnTo>
                    <a:pt x="4510" y="1192"/>
                  </a:lnTo>
                  <a:lnTo>
                    <a:pt x="4510" y="1192"/>
                  </a:lnTo>
                  <a:lnTo>
                    <a:pt x="4510" y="1191"/>
                  </a:lnTo>
                  <a:lnTo>
                    <a:pt x="4510" y="1189"/>
                  </a:lnTo>
                  <a:lnTo>
                    <a:pt x="4508" y="1189"/>
                  </a:lnTo>
                  <a:lnTo>
                    <a:pt x="4508" y="1191"/>
                  </a:lnTo>
                  <a:moveTo>
                    <a:pt x="396" y="1192"/>
                  </a:moveTo>
                  <a:lnTo>
                    <a:pt x="398" y="1192"/>
                  </a:lnTo>
                  <a:lnTo>
                    <a:pt x="396" y="1192"/>
                  </a:lnTo>
                  <a:lnTo>
                    <a:pt x="396" y="1192"/>
                  </a:lnTo>
                  <a:moveTo>
                    <a:pt x="4118" y="1191"/>
                  </a:moveTo>
                  <a:lnTo>
                    <a:pt x="4117" y="1191"/>
                  </a:lnTo>
                  <a:lnTo>
                    <a:pt x="4117" y="1192"/>
                  </a:lnTo>
                  <a:lnTo>
                    <a:pt x="4118" y="1192"/>
                  </a:lnTo>
                  <a:lnTo>
                    <a:pt x="4118" y="1191"/>
                  </a:lnTo>
                  <a:moveTo>
                    <a:pt x="4498" y="1191"/>
                  </a:moveTo>
                  <a:lnTo>
                    <a:pt x="4496" y="1191"/>
                  </a:lnTo>
                  <a:lnTo>
                    <a:pt x="4496" y="1192"/>
                  </a:lnTo>
                  <a:lnTo>
                    <a:pt x="4498" y="1191"/>
                  </a:lnTo>
                  <a:moveTo>
                    <a:pt x="4496" y="1191"/>
                  </a:moveTo>
                  <a:lnTo>
                    <a:pt x="4496" y="1189"/>
                  </a:lnTo>
                  <a:lnTo>
                    <a:pt x="4494" y="1191"/>
                  </a:lnTo>
                  <a:lnTo>
                    <a:pt x="4496" y="1191"/>
                  </a:lnTo>
                  <a:moveTo>
                    <a:pt x="4115" y="1188"/>
                  </a:moveTo>
                  <a:lnTo>
                    <a:pt x="4115" y="1189"/>
                  </a:lnTo>
                  <a:lnTo>
                    <a:pt x="4117" y="1188"/>
                  </a:lnTo>
                  <a:lnTo>
                    <a:pt x="4115" y="1188"/>
                  </a:lnTo>
                  <a:moveTo>
                    <a:pt x="4508" y="1185"/>
                  </a:moveTo>
                  <a:lnTo>
                    <a:pt x="4507" y="1185"/>
                  </a:lnTo>
                  <a:lnTo>
                    <a:pt x="4507" y="1186"/>
                  </a:lnTo>
                  <a:lnTo>
                    <a:pt x="4508" y="1186"/>
                  </a:lnTo>
                  <a:lnTo>
                    <a:pt x="4508" y="1185"/>
                  </a:lnTo>
                  <a:moveTo>
                    <a:pt x="4504" y="1188"/>
                  </a:moveTo>
                  <a:lnTo>
                    <a:pt x="4505" y="1188"/>
                  </a:lnTo>
                  <a:lnTo>
                    <a:pt x="4507" y="1188"/>
                  </a:lnTo>
                  <a:lnTo>
                    <a:pt x="4507" y="1186"/>
                  </a:lnTo>
                  <a:lnTo>
                    <a:pt x="4505" y="1186"/>
                  </a:lnTo>
                  <a:lnTo>
                    <a:pt x="4504" y="1188"/>
                  </a:lnTo>
                  <a:moveTo>
                    <a:pt x="3961" y="1186"/>
                  </a:moveTo>
                  <a:lnTo>
                    <a:pt x="3961" y="1185"/>
                  </a:lnTo>
                  <a:lnTo>
                    <a:pt x="3959" y="1186"/>
                  </a:lnTo>
                  <a:lnTo>
                    <a:pt x="3961" y="1186"/>
                  </a:lnTo>
                  <a:moveTo>
                    <a:pt x="4498" y="1180"/>
                  </a:moveTo>
                  <a:lnTo>
                    <a:pt x="4496" y="1180"/>
                  </a:lnTo>
                  <a:lnTo>
                    <a:pt x="4498" y="1181"/>
                  </a:lnTo>
                  <a:lnTo>
                    <a:pt x="4498" y="1180"/>
                  </a:lnTo>
                  <a:moveTo>
                    <a:pt x="4024" y="1178"/>
                  </a:moveTo>
                  <a:lnTo>
                    <a:pt x="4024" y="1180"/>
                  </a:lnTo>
                  <a:lnTo>
                    <a:pt x="4026" y="1180"/>
                  </a:lnTo>
                  <a:lnTo>
                    <a:pt x="4024" y="1178"/>
                  </a:lnTo>
                  <a:moveTo>
                    <a:pt x="3967" y="1175"/>
                  </a:moveTo>
                  <a:lnTo>
                    <a:pt x="3967" y="1177"/>
                  </a:lnTo>
                  <a:lnTo>
                    <a:pt x="3968" y="1177"/>
                  </a:lnTo>
                  <a:lnTo>
                    <a:pt x="3968" y="1175"/>
                  </a:lnTo>
                  <a:lnTo>
                    <a:pt x="3967" y="1175"/>
                  </a:lnTo>
                  <a:moveTo>
                    <a:pt x="115" y="1171"/>
                  </a:moveTo>
                  <a:lnTo>
                    <a:pt x="115" y="1172"/>
                  </a:lnTo>
                  <a:lnTo>
                    <a:pt x="116" y="1172"/>
                  </a:lnTo>
                  <a:lnTo>
                    <a:pt x="118" y="1172"/>
                  </a:lnTo>
                  <a:lnTo>
                    <a:pt x="118" y="1171"/>
                  </a:lnTo>
                  <a:lnTo>
                    <a:pt x="116" y="1171"/>
                  </a:lnTo>
                  <a:lnTo>
                    <a:pt x="115" y="1171"/>
                  </a:lnTo>
                  <a:moveTo>
                    <a:pt x="130" y="1172"/>
                  </a:moveTo>
                  <a:lnTo>
                    <a:pt x="132" y="1172"/>
                  </a:lnTo>
                  <a:lnTo>
                    <a:pt x="132" y="1171"/>
                  </a:lnTo>
                  <a:lnTo>
                    <a:pt x="130" y="1171"/>
                  </a:lnTo>
                  <a:lnTo>
                    <a:pt x="130" y="1172"/>
                  </a:lnTo>
                  <a:moveTo>
                    <a:pt x="3975" y="1172"/>
                  </a:moveTo>
                  <a:lnTo>
                    <a:pt x="3975" y="1171"/>
                  </a:lnTo>
                  <a:lnTo>
                    <a:pt x="3973" y="1171"/>
                  </a:lnTo>
                  <a:lnTo>
                    <a:pt x="3975" y="1172"/>
                  </a:lnTo>
                  <a:moveTo>
                    <a:pt x="4504" y="1171"/>
                  </a:moveTo>
                  <a:lnTo>
                    <a:pt x="4502" y="1171"/>
                  </a:lnTo>
                  <a:lnTo>
                    <a:pt x="4502" y="1172"/>
                  </a:lnTo>
                  <a:lnTo>
                    <a:pt x="4504" y="1172"/>
                  </a:lnTo>
                  <a:lnTo>
                    <a:pt x="4504" y="1171"/>
                  </a:lnTo>
                  <a:moveTo>
                    <a:pt x="4504" y="1166"/>
                  </a:moveTo>
                  <a:lnTo>
                    <a:pt x="4505" y="1164"/>
                  </a:lnTo>
                  <a:lnTo>
                    <a:pt x="4504" y="1164"/>
                  </a:lnTo>
                  <a:lnTo>
                    <a:pt x="4502" y="1164"/>
                  </a:lnTo>
                  <a:lnTo>
                    <a:pt x="4502" y="1166"/>
                  </a:lnTo>
                  <a:lnTo>
                    <a:pt x="4502" y="1168"/>
                  </a:lnTo>
                  <a:lnTo>
                    <a:pt x="4504" y="1168"/>
                  </a:lnTo>
                  <a:lnTo>
                    <a:pt x="4504" y="1166"/>
                  </a:lnTo>
                  <a:moveTo>
                    <a:pt x="1345" y="1166"/>
                  </a:moveTo>
                  <a:lnTo>
                    <a:pt x="1346" y="1166"/>
                  </a:lnTo>
                  <a:lnTo>
                    <a:pt x="1346" y="1164"/>
                  </a:lnTo>
                  <a:lnTo>
                    <a:pt x="1345" y="1166"/>
                  </a:lnTo>
                  <a:moveTo>
                    <a:pt x="4108" y="1164"/>
                  </a:moveTo>
                  <a:lnTo>
                    <a:pt x="4109" y="1166"/>
                  </a:lnTo>
                  <a:lnTo>
                    <a:pt x="4109" y="1164"/>
                  </a:lnTo>
                  <a:lnTo>
                    <a:pt x="4109" y="1163"/>
                  </a:lnTo>
                  <a:lnTo>
                    <a:pt x="4108" y="1163"/>
                  </a:lnTo>
                  <a:lnTo>
                    <a:pt x="4108" y="1164"/>
                  </a:lnTo>
                  <a:moveTo>
                    <a:pt x="1820" y="1161"/>
                  </a:moveTo>
                  <a:lnTo>
                    <a:pt x="1820" y="1160"/>
                  </a:lnTo>
                  <a:lnTo>
                    <a:pt x="1818" y="1160"/>
                  </a:lnTo>
                  <a:lnTo>
                    <a:pt x="1816" y="1160"/>
                  </a:lnTo>
                  <a:lnTo>
                    <a:pt x="1818" y="1161"/>
                  </a:lnTo>
                  <a:lnTo>
                    <a:pt x="1820" y="1161"/>
                  </a:lnTo>
                  <a:moveTo>
                    <a:pt x="4108" y="1160"/>
                  </a:moveTo>
                  <a:lnTo>
                    <a:pt x="4108" y="1161"/>
                  </a:lnTo>
                  <a:lnTo>
                    <a:pt x="4109" y="1160"/>
                  </a:lnTo>
                  <a:lnTo>
                    <a:pt x="4108" y="1160"/>
                  </a:lnTo>
                  <a:moveTo>
                    <a:pt x="45" y="1158"/>
                  </a:moveTo>
                  <a:lnTo>
                    <a:pt x="45" y="1160"/>
                  </a:lnTo>
                  <a:lnTo>
                    <a:pt x="47" y="1158"/>
                  </a:lnTo>
                  <a:lnTo>
                    <a:pt x="47" y="1157"/>
                  </a:lnTo>
                  <a:lnTo>
                    <a:pt x="45" y="1157"/>
                  </a:lnTo>
                  <a:lnTo>
                    <a:pt x="45" y="1158"/>
                  </a:lnTo>
                  <a:moveTo>
                    <a:pt x="2954" y="1158"/>
                  </a:moveTo>
                  <a:lnTo>
                    <a:pt x="2954" y="1157"/>
                  </a:lnTo>
                  <a:lnTo>
                    <a:pt x="2952" y="1157"/>
                  </a:lnTo>
                  <a:lnTo>
                    <a:pt x="2952" y="1158"/>
                  </a:lnTo>
                  <a:lnTo>
                    <a:pt x="2952" y="1160"/>
                  </a:lnTo>
                  <a:lnTo>
                    <a:pt x="2954" y="1160"/>
                  </a:lnTo>
                  <a:lnTo>
                    <a:pt x="2954" y="1158"/>
                  </a:lnTo>
                  <a:moveTo>
                    <a:pt x="4493" y="1155"/>
                  </a:moveTo>
                  <a:lnTo>
                    <a:pt x="4491" y="1155"/>
                  </a:lnTo>
                  <a:lnTo>
                    <a:pt x="4491" y="1157"/>
                  </a:lnTo>
                  <a:lnTo>
                    <a:pt x="4493" y="1157"/>
                  </a:lnTo>
                  <a:lnTo>
                    <a:pt x="4493" y="1155"/>
                  </a:lnTo>
                  <a:moveTo>
                    <a:pt x="1823" y="1155"/>
                  </a:moveTo>
                  <a:lnTo>
                    <a:pt x="1821" y="1155"/>
                  </a:lnTo>
                  <a:lnTo>
                    <a:pt x="1823" y="1155"/>
                  </a:lnTo>
                  <a:lnTo>
                    <a:pt x="1823" y="1155"/>
                  </a:lnTo>
                  <a:moveTo>
                    <a:pt x="2912" y="1155"/>
                  </a:moveTo>
                  <a:lnTo>
                    <a:pt x="2913" y="1155"/>
                  </a:lnTo>
                  <a:lnTo>
                    <a:pt x="2912" y="1154"/>
                  </a:lnTo>
                  <a:lnTo>
                    <a:pt x="2912" y="1155"/>
                  </a:lnTo>
                  <a:moveTo>
                    <a:pt x="2915" y="1152"/>
                  </a:moveTo>
                  <a:lnTo>
                    <a:pt x="2913" y="1152"/>
                  </a:lnTo>
                  <a:lnTo>
                    <a:pt x="2913" y="1154"/>
                  </a:lnTo>
                  <a:lnTo>
                    <a:pt x="2915" y="1152"/>
                  </a:lnTo>
                  <a:moveTo>
                    <a:pt x="2912" y="1152"/>
                  </a:moveTo>
                  <a:lnTo>
                    <a:pt x="2913" y="1152"/>
                  </a:lnTo>
                  <a:lnTo>
                    <a:pt x="2913" y="1151"/>
                  </a:lnTo>
                  <a:lnTo>
                    <a:pt x="2912" y="1152"/>
                  </a:lnTo>
                  <a:moveTo>
                    <a:pt x="2958" y="1147"/>
                  </a:moveTo>
                  <a:lnTo>
                    <a:pt x="2958" y="1149"/>
                  </a:lnTo>
                  <a:lnTo>
                    <a:pt x="2960" y="1149"/>
                  </a:lnTo>
                  <a:lnTo>
                    <a:pt x="2960" y="1147"/>
                  </a:lnTo>
                  <a:lnTo>
                    <a:pt x="2958" y="1147"/>
                  </a:lnTo>
                  <a:moveTo>
                    <a:pt x="2896" y="1146"/>
                  </a:moveTo>
                  <a:lnTo>
                    <a:pt x="2895" y="1146"/>
                  </a:lnTo>
                  <a:lnTo>
                    <a:pt x="2895" y="1147"/>
                  </a:lnTo>
                  <a:lnTo>
                    <a:pt x="2896" y="1147"/>
                  </a:lnTo>
                  <a:lnTo>
                    <a:pt x="2896" y="1146"/>
                  </a:lnTo>
                  <a:moveTo>
                    <a:pt x="2964" y="1144"/>
                  </a:moveTo>
                  <a:lnTo>
                    <a:pt x="2964" y="1146"/>
                  </a:lnTo>
                  <a:lnTo>
                    <a:pt x="2966" y="1144"/>
                  </a:lnTo>
                  <a:lnTo>
                    <a:pt x="2964" y="1144"/>
                  </a:lnTo>
                  <a:moveTo>
                    <a:pt x="2967" y="1143"/>
                  </a:moveTo>
                  <a:lnTo>
                    <a:pt x="2966" y="1143"/>
                  </a:lnTo>
                  <a:lnTo>
                    <a:pt x="2966" y="1144"/>
                  </a:lnTo>
                  <a:lnTo>
                    <a:pt x="2967" y="1144"/>
                  </a:lnTo>
                  <a:lnTo>
                    <a:pt x="2967" y="1143"/>
                  </a:lnTo>
                  <a:moveTo>
                    <a:pt x="2963" y="1144"/>
                  </a:moveTo>
                  <a:lnTo>
                    <a:pt x="2964" y="1144"/>
                  </a:lnTo>
                  <a:lnTo>
                    <a:pt x="2964" y="1143"/>
                  </a:lnTo>
                  <a:lnTo>
                    <a:pt x="2963" y="1144"/>
                  </a:lnTo>
                  <a:moveTo>
                    <a:pt x="2893" y="1141"/>
                  </a:moveTo>
                  <a:lnTo>
                    <a:pt x="2892" y="1140"/>
                  </a:lnTo>
                  <a:lnTo>
                    <a:pt x="2892" y="1141"/>
                  </a:lnTo>
                  <a:lnTo>
                    <a:pt x="2893" y="1141"/>
                  </a:lnTo>
                  <a:moveTo>
                    <a:pt x="4103" y="1140"/>
                  </a:moveTo>
                  <a:lnTo>
                    <a:pt x="4103" y="1141"/>
                  </a:lnTo>
                  <a:lnTo>
                    <a:pt x="4105" y="1140"/>
                  </a:lnTo>
                  <a:lnTo>
                    <a:pt x="4103" y="1140"/>
                  </a:lnTo>
                  <a:moveTo>
                    <a:pt x="2892" y="1137"/>
                  </a:moveTo>
                  <a:lnTo>
                    <a:pt x="2892" y="1135"/>
                  </a:lnTo>
                  <a:lnTo>
                    <a:pt x="2892" y="1133"/>
                  </a:lnTo>
                  <a:lnTo>
                    <a:pt x="2890" y="1133"/>
                  </a:lnTo>
                  <a:lnTo>
                    <a:pt x="2890" y="1135"/>
                  </a:lnTo>
                  <a:lnTo>
                    <a:pt x="2890" y="1138"/>
                  </a:lnTo>
                  <a:lnTo>
                    <a:pt x="2889" y="1138"/>
                  </a:lnTo>
                  <a:lnTo>
                    <a:pt x="2889" y="1140"/>
                  </a:lnTo>
                  <a:lnTo>
                    <a:pt x="2890" y="1140"/>
                  </a:lnTo>
                  <a:lnTo>
                    <a:pt x="2892" y="1140"/>
                  </a:lnTo>
                  <a:lnTo>
                    <a:pt x="2892" y="1138"/>
                  </a:lnTo>
                  <a:lnTo>
                    <a:pt x="2892" y="1137"/>
                  </a:lnTo>
                  <a:moveTo>
                    <a:pt x="4417" y="1140"/>
                  </a:moveTo>
                  <a:lnTo>
                    <a:pt x="4417" y="1138"/>
                  </a:lnTo>
                  <a:lnTo>
                    <a:pt x="4416" y="1138"/>
                  </a:lnTo>
                  <a:lnTo>
                    <a:pt x="4416" y="1140"/>
                  </a:lnTo>
                  <a:lnTo>
                    <a:pt x="4417" y="1140"/>
                  </a:lnTo>
                  <a:moveTo>
                    <a:pt x="4108" y="1138"/>
                  </a:moveTo>
                  <a:lnTo>
                    <a:pt x="4109" y="1138"/>
                  </a:lnTo>
                  <a:lnTo>
                    <a:pt x="4109" y="1137"/>
                  </a:lnTo>
                  <a:lnTo>
                    <a:pt x="4108" y="1137"/>
                  </a:lnTo>
                  <a:lnTo>
                    <a:pt x="4108" y="1138"/>
                  </a:lnTo>
                  <a:moveTo>
                    <a:pt x="4412" y="1138"/>
                  </a:moveTo>
                  <a:lnTo>
                    <a:pt x="4414" y="1137"/>
                  </a:lnTo>
                  <a:lnTo>
                    <a:pt x="4412" y="1137"/>
                  </a:lnTo>
                  <a:lnTo>
                    <a:pt x="4412" y="1138"/>
                  </a:lnTo>
                  <a:moveTo>
                    <a:pt x="4414" y="1138"/>
                  </a:moveTo>
                  <a:lnTo>
                    <a:pt x="4416" y="1138"/>
                  </a:lnTo>
                  <a:lnTo>
                    <a:pt x="4414" y="1137"/>
                  </a:lnTo>
                  <a:lnTo>
                    <a:pt x="4414" y="1138"/>
                  </a:lnTo>
                  <a:moveTo>
                    <a:pt x="4501" y="1138"/>
                  </a:moveTo>
                  <a:lnTo>
                    <a:pt x="4501" y="1137"/>
                  </a:lnTo>
                  <a:lnTo>
                    <a:pt x="4499" y="1137"/>
                  </a:lnTo>
                  <a:lnTo>
                    <a:pt x="4498" y="1137"/>
                  </a:lnTo>
                  <a:lnTo>
                    <a:pt x="4498" y="1138"/>
                  </a:lnTo>
                  <a:lnTo>
                    <a:pt x="4499" y="1138"/>
                  </a:lnTo>
                  <a:lnTo>
                    <a:pt x="4501" y="1138"/>
                  </a:lnTo>
                  <a:moveTo>
                    <a:pt x="4111" y="1137"/>
                  </a:moveTo>
                  <a:lnTo>
                    <a:pt x="4111" y="1135"/>
                  </a:lnTo>
                  <a:lnTo>
                    <a:pt x="4111" y="1135"/>
                  </a:lnTo>
                  <a:lnTo>
                    <a:pt x="4111" y="1137"/>
                  </a:lnTo>
                  <a:moveTo>
                    <a:pt x="4329" y="1135"/>
                  </a:moveTo>
                  <a:lnTo>
                    <a:pt x="4327" y="1135"/>
                  </a:lnTo>
                  <a:lnTo>
                    <a:pt x="4327" y="1137"/>
                  </a:lnTo>
                  <a:lnTo>
                    <a:pt x="4329" y="1137"/>
                  </a:lnTo>
                  <a:lnTo>
                    <a:pt x="4330" y="1137"/>
                  </a:lnTo>
                  <a:lnTo>
                    <a:pt x="4332" y="1137"/>
                  </a:lnTo>
                  <a:lnTo>
                    <a:pt x="4332" y="1135"/>
                  </a:lnTo>
                  <a:lnTo>
                    <a:pt x="4330" y="1135"/>
                  </a:lnTo>
                  <a:lnTo>
                    <a:pt x="4329" y="1135"/>
                  </a:lnTo>
                  <a:moveTo>
                    <a:pt x="4411" y="1135"/>
                  </a:moveTo>
                  <a:lnTo>
                    <a:pt x="4409" y="1135"/>
                  </a:lnTo>
                  <a:lnTo>
                    <a:pt x="4409" y="1137"/>
                  </a:lnTo>
                  <a:lnTo>
                    <a:pt x="4411" y="1137"/>
                  </a:lnTo>
                  <a:lnTo>
                    <a:pt x="4412" y="1137"/>
                  </a:lnTo>
                  <a:lnTo>
                    <a:pt x="4412" y="1135"/>
                  </a:lnTo>
                  <a:lnTo>
                    <a:pt x="4411" y="1135"/>
                  </a:lnTo>
                  <a:moveTo>
                    <a:pt x="4111" y="1135"/>
                  </a:moveTo>
                  <a:lnTo>
                    <a:pt x="4112" y="1133"/>
                  </a:lnTo>
                  <a:lnTo>
                    <a:pt x="4112" y="1132"/>
                  </a:lnTo>
                  <a:lnTo>
                    <a:pt x="4111" y="1133"/>
                  </a:lnTo>
                  <a:lnTo>
                    <a:pt x="4111" y="1135"/>
                  </a:lnTo>
                  <a:moveTo>
                    <a:pt x="4112" y="1132"/>
                  </a:moveTo>
                  <a:lnTo>
                    <a:pt x="4114" y="1132"/>
                  </a:lnTo>
                  <a:lnTo>
                    <a:pt x="4114" y="1130"/>
                  </a:lnTo>
                  <a:lnTo>
                    <a:pt x="4112" y="1130"/>
                  </a:lnTo>
                  <a:lnTo>
                    <a:pt x="4112" y="1132"/>
                  </a:lnTo>
                  <a:moveTo>
                    <a:pt x="4326" y="1133"/>
                  </a:moveTo>
                  <a:lnTo>
                    <a:pt x="4326" y="1135"/>
                  </a:lnTo>
                  <a:lnTo>
                    <a:pt x="4327" y="1135"/>
                  </a:lnTo>
                  <a:lnTo>
                    <a:pt x="4327" y="1133"/>
                  </a:lnTo>
                  <a:lnTo>
                    <a:pt x="4326" y="1133"/>
                  </a:lnTo>
                  <a:moveTo>
                    <a:pt x="4335" y="1133"/>
                  </a:moveTo>
                  <a:lnTo>
                    <a:pt x="4335" y="1135"/>
                  </a:lnTo>
                  <a:lnTo>
                    <a:pt x="4337" y="1135"/>
                  </a:lnTo>
                  <a:lnTo>
                    <a:pt x="4338" y="1135"/>
                  </a:lnTo>
                  <a:lnTo>
                    <a:pt x="4338" y="1133"/>
                  </a:lnTo>
                  <a:lnTo>
                    <a:pt x="4337" y="1133"/>
                  </a:lnTo>
                  <a:lnTo>
                    <a:pt x="4335" y="1133"/>
                  </a:lnTo>
                  <a:moveTo>
                    <a:pt x="3941" y="1126"/>
                  </a:moveTo>
                  <a:lnTo>
                    <a:pt x="3942" y="1126"/>
                  </a:lnTo>
                  <a:lnTo>
                    <a:pt x="3942" y="1124"/>
                  </a:lnTo>
                  <a:lnTo>
                    <a:pt x="3944" y="1124"/>
                  </a:lnTo>
                  <a:lnTo>
                    <a:pt x="3944" y="1123"/>
                  </a:lnTo>
                  <a:lnTo>
                    <a:pt x="3944" y="1121"/>
                  </a:lnTo>
                  <a:lnTo>
                    <a:pt x="3942" y="1121"/>
                  </a:lnTo>
                  <a:lnTo>
                    <a:pt x="3942" y="1123"/>
                  </a:lnTo>
                  <a:lnTo>
                    <a:pt x="3941" y="1123"/>
                  </a:lnTo>
                  <a:lnTo>
                    <a:pt x="3941" y="1124"/>
                  </a:lnTo>
                  <a:lnTo>
                    <a:pt x="3939" y="1124"/>
                  </a:lnTo>
                  <a:lnTo>
                    <a:pt x="3937" y="1124"/>
                  </a:lnTo>
                  <a:lnTo>
                    <a:pt x="3937" y="1126"/>
                  </a:lnTo>
                  <a:lnTo>
                    <a:pt x="3936" y="1126"/>
                  </a:lnTo>
                  <a:lnTo>
                    <a:pt x="3936" y="1127"/>
                  </a:lnTo>
                  <a:lnTo>
                    <a:pt x="3937" y="1127"/>
                  </a:lnTo>
                  <a:lnTo>
                    <a:pt x="3941" y="1126"/>
                  </a:lnTo>
                  <a:moveTo>
                    <a:pt x="4443" y="1127"/>
                  </a:moveTo>
                  <a:lnTo>
                    <a:pt x="4443" y="1126"/>
                  </a:lnTo>
                  <a:lnTo>
                    <a:pt x="4442" y="1126"/>
                  </a:lnTo>
                  <a:lnTo>
                    <a:pt x="4442" y="1127"/>
                  </a:lnTo>
                  <a:lnTo>
                    <a:pt x="4443" y="1127"/>
                  </a:lnTo>
                  <a:moveTo>
                    <a:pt x="4487" y="1126"/>
                  </a:moveTo>
                  <a:lnTo>
                    <a:pt x="4488" y="1126"/>
                  </a:lnTo>
                  <a:lnTo>
                    <a:pt x="4490" y="1126"/>
                  </a:lnTo>
                  <a:lnTo>
                    <a:pt x="4490" y="1124"/>
                  </a:lnTo>
                  <a:lnTo>
                    <a:pt x="4488" y="1124"/>
                  </a:lnTo>
                  <a:lnTo>
                    <a:pt x="4487" y="1124"/>
                  </a:lnTo>
                  <a:lnTo>
                    <a:pt x="4485" y="1124"/>
                  </a:lnTo>
                  <a:lnTo>
                    <a:pt x="4485" y="1126"/>
                  </a:lnTo>
                  <a:lnTo>
                    <a:pt x="4485" y="1127"/>
                  </a:lnTo>
                  <a:lnTo>
                    <a:pt x="4487" y="1127"/>
                  </a:lnTo>
                  <a:lnTo>
                    <a:pt x="4487" y="1126"/>
                  </a:lnTo>
                  <a:moveTo>
                    <a:pt x="4183" y="1126"/>
                  </a:moveTo>
                  <a:lnTo>
                    <a:pt x="4185" y="1126"/>
                  </a:lnTo>
                  <a:lnTo>
                    <a:pt x="4185" y="1124"/>
                  </a:lnTo>
                  <a:lnTo>
                    <a:pt x="4183" y="1124"/>
                  </a:lnTo>
                  <a:lnTo>
                    <a:pt x="4183" y="1126"/>
                  </a:lnTo>
                  <a:moveTo>
                    <a:pt x="3920" y="1124"/>
                  </a:moveTo>
                  <a:lnTo>
                    <a:pt x="3922" y="1124"/>
                  </a:lnTo>
                  <a:lnTo>
                    <a:pt x="3922" y="1123"/>
                  </a:lnTo>
                  <a:lnTo>
                    <a:pt x="3920" y="1123"/>
                  </a:lnTo>
                  <a:lnTo>
                    <a:pt x="3920" y="1124"/>
                  </a:lnTo>
                  <a:moveTo>
                    <a:pt x="4185" y="1124"/>
                  </a:moveTo>
                  <a:lnTo>
                    <a:pt x="4185" y="1124"/>
                  </a:lnTo>
                  <a:lnTo>
                    <a:pt x="4185" y="1123"/>
                  </a:lnTo>
                  <a:lnTo>
                    <a:pt x="4185" y="1123"/>
                  </a:lnTo>
                  <a:lnTo>
                    <a:pt x="4185" y="1124"/>
                  </a:lnTo>
                  <a:moveTo>
                    <a:pt x="4296" y="1124"/>
                  </a:moveTo>
                  <a:lnTo>
                    <a:pt x="4296" y="1123"/>
                  </a:lnTo>
                  <a:lnTo>
                    <a:pt x="4296" y="1123"/>
                  </a:lnTo>
                  <a:lnTo>
                    <a:pt x="4295" y="1123"/>
                  </a:lnTo>
                  <a:lnTo>
                    <a:pt x="4295" y="1124"/>
                  </a:lnTo>
                  <a:lnTo>
                    <a:pt x="4296" y="1124"/>
                  </a:lnTo>
                  <a:lnTo>
                    <a:pt x="4296" y="1124"/>
                  </a:lnTo>
                  <a:moveTo>
                    <a:pt x="523" y="1123"/>
                  </a:moveTo>
                  <a:lnTo>
                    <a:pt x="525" y="1123"/>
                  </a:lnTo>
                  <a:lnTo>
                    <a:pt x="525" y="1121"/>
                  </a:lnTo>
                  <a:lnTo>
                    <a:pt x="523" y="1121"/>
                  </a:lnTo>
                  <a:lnTo>
                    <a:pt x="523" y="1123"/>
                  </a:lnTo>
                  <a:moveTo>
                    <a:pt x="3715" y="1123"/>
                  </a:moveTo>
                  <a:lnTo>
                    <a:pt x="3716" y="1123"/>
                  </a:lnTo>
                  <a:lnTo>
                    <a:pt x="3716" y="1121"/>
                  </a:lnTo>
                  <a:lnTo>
                    <a:pt x="3715" y="1121"/>
                  </a:lnTo>
                  <a:lnTo>
                    <a:pt x="3715" y="1123"/>
                  </a:lnTo>
                  <a:moveTo>
                    <a:pt x="3924" y="1121"/>
                  </a:moveTo>
                  <a:lnTo>
                    <a:pt x="3922" y="1123"/>
                  </a:lnTo>
                  <a:lnTo>
                    <a:pt x="3924" y="1123"/>
                  </a:lnTo>
                  <a:lnTo>
                    <a:pt x="3925" y="1123"/>
                  </a:lnTo>
                  <a:lnTo>
                    <a:pt x="3925" y="1123"/>
                  </a:lnTo>
                  <a:lnTo>
                    <a:pt x="3925" y="1121"/>
                  </a:lnTo>
                  <a:lnTo>
                    <a:pt x="3925" y="1121"/>
                  </a:lnTo>
                  <a:lnTo>
                    <a:pt x="3924" y="1121"/>
                  </a:lnTo>
                  <a:moveTo>
                    <a:pt x="3944" y="1118"/>
                  </a:moveTo>
                  <a:lnTo>
                    <a:pt x="3942" y="1118"/>
                  </a:lnTo>
                  <a:lnTo>
                    <a:pt x="3942" y="1120"/>
                  </a:lnTo>
                  <a:lnTo>
                    <a:pt x="3944" y="1120"/>
                  </a:lnTo>
                  <a:lnTo>
                    <a:pt x="3944" y="1118"/>
                  </a:lnTo>
                  <a:moveTo>
                    <a:pt x="4293" y="1118"/>
                  </a:moveTo>
                  <a:lnTo>
                    <a:pt x="4293" y="1120"/>
                  </a:lnTo>
                  <a:lnTo>
                    <a:pt x="4295" y="1118"/>
                  </a:lnTo>
                  <a:lnTo>
                    <a:pt x="4293" y="1118"/>
                  </a:lnTo>
                  <a:moveTo>
                    <a:pt x="4436" y="1118"/>
                  </a:moveTo>
                  <a:lnTo>
                    <a:pt x="4434" y="1118"/>
                  </a:lnTo>
                  <a:lnTo>
                    <a:pt x="4434" y="1120"/>
                  </a:lnTo>
                  <a:lnTo>
                    <a:pt x="4436" y="1120"/>
                  </a:lnTo>
                  <a:lnTo>
                    <a:pt x="4436" y="1118"/>
                  </a:lnTo>
                  <a:moveTo>
                    <a:pt x="4491" y="1118"/>
                  </a:moveTo>
                  <a:lnTo>
                    <a:pt x="4491" y="1120"/>
                  </a:lnTo>
                  <a:lnTo>
                    <a:pt x="4493" y="1120"/>
                  </a:lnTo>
                  <a:lnTo>
                    <a:pt x="4491" y="1118"/>
                  </a:lnTo>
                  <a:moveTo>
                    <a:pt x="4185" y="1118"/>
                  </a:moveTo>
                  <a:lnTo>
                    <a:pt x="4185" y="1118"/>
                  </a:lnTo>
                  <a:lnTo>
                    <a:pt x="4183" y="1118"/>
                  </a:lnTo>
                  <a:lnTo>
                    <a:pt x="4183" y="1118"/>
                  </a:lnTo>
                  <a:lnTo>
                    <a:pt x="4185" y="1118"/>
                  </a:lnTo>
                  <a:lnTo>
                    <a:pt x="4185" y="1118"/>
                  </a:lnTo>
                  <a:lnTo>
                    <a:pt x="4185" y="1118"/>
                  </a:lnTo>
                  <a:moveTo>
                    <a:pt x="518" y="1116"/>
                  </a:moveTo>
                  <a:lnTo>
                    <a:pt x="518" y="1115"/>
                  </a:lnTo>
                  <a:lnTo>
                    <a:pt x="517" y="1116"/>
                  </a:lnTo>
                  <a:lnTo>
                    <a:pt x="518" y="1116"/>
                  </a:lnTo>
                  <a:moveTo>
                    <a:pt x="517" y="1115"/>
                  </a:moveTo>
                  <a:lnTo>
                    <a:pt x="518" y="1115"/>
                  </a:lnTo>
                  <a:lnTo>
                    <a:pt x="518" y="1113"/>
                  </a:lnTo>
                  <a:lnTo>
                    <a:pt x="517" y="1113"/>
                  </a:lnTo>
                  <a:lnTo>
                    <a:pt x="517" y="1115"/>
                  </a:lnTo>
                  <a:moveTo>
                    <a:pt x="520" y="1113"/>
                  </a:moveTo>
                  <a:lnTo>
                    <a:pt x="520" y="1112"/>
                  </a:lnTo>
                  <a:lnTo>
                    <a:pt x="518" y="1113"/>
                  </a:lnTo>
                  <a:lnTo>
                    <a:pt x="520" y="1113"/>
                  </a:lnTo>
                  <a:moveTo>
                    <a:pt x="4295" y="1113"/>
                  </a:moveTo>
                  <a:lnTo>
                    <a:pt x="4295" y="1115"/>
                  </a:lnTo>
                  <a:lnTo>
                    <a:pt x="4296" y="1115"/>
                  </a:lnTo>
                  <a:lnTo>
                    <a:pt x="4296" y="1113"/>
                  </a:lnTo>
                  <a:lnTo>
                    <a:pt x="4295" y="1113"/>
                  </a:lnTo>
                  <a:moveTo>
                    <a:pt x="4439" y="1113"/>
                  </a:moveTo>
                  <a:lnTo>
                    <a:pt x="4439" y="1112"/>
                  </a:lnTo>
                  <a:lnTo>
                    <a:pt x="4437" y="1112"/>
                  </a:lnTo>
                  <a:lnTo>
                    <a:pt x="4437" y="1113"/>
                  </a:lnTo>
                  <a:lnTo>
                    <a:pt x="4437" y="1115"/>
                  </a:lnTo>
                  <a:lnTo>
                    <a:pt x="4439" y="1115"/>
                  </a:lnTo>
                  <a:lnTo>
                    <a:pt x="4439" y="1113"/>
                  </a:lnTo>
                  <a:moveTo>
                    <a:pt x="107" y="1109"/>
                  </a:moveTo>
                  <a:lnTo>
                    <a:pt x="107" y="1107"/>
                  </a:lnTo>
                  <a:lnTo>
                    <a:pt x="105" y="1107"/>
                  </a:lnTo>
                  <a:lnTo>
                    <a:pt x="107" y="1109"/>
                  </a:lnTo>
                  <a:moveTo>
                    <a:pt x="506" y="1109"/>
                  </a:moveTo>
                  <a:lnTo>
                    <a:pt x="506" y="1109"/>
                  </a:lnTo>
                  <a:lnTo>
                    <a:pt x="506" y="1107"/>
                  </a:lnTo>
                  <a:lnTo>
                    <a:pt x="506" y="1107"/>
                  </a:lnTo>
                  <a:lnTo>
                    <a:pt x="506" y="1109"/>
                  </a:lnTo>
                  <a:moveTo>
                    <a:pt x="4185" y="1107"/>
                  </a:moveTo>
                  <a:lnTo>
                    <a:pt x="4185" y="1106"/>
                  </a:lnTo>
                  <a:lnTo>
                    <a:pt x="4185" y="1107"/>
                  </a:lnTo>
                  <a:lnTo>
                    <a:pt x="4185" y="1107"/>
                  </a:lnTo>
                  <a:moveTo>
                    <a:pt x="4411" y="1104"/>
                  </a:moveTo>
                  <a:lnTo>
                    <a:pt x="4409" y="1104"/>
                  </a:lnTo>
                  <a:lnTo>
                    <a:pt x="4409" y="1106"/>
                  </a:lnTo>
                  <a:lnTo>
                    <a:pt x="4411" y="1106"/>
                  </a:lnTo>
                  <a:lnTo>
                    <a:pt x="4411" y="1104"/>
                  </a:lnTo>
                  <a:moveTo>
                    <a:pt x="4417" y="1104"/>
                  </a:moveTo>
                  <a:lnTo>
                    <a:pt x="4417" y="1106"/>
                  </a:lnTo>
                  <a:lnTo>
                    <a:pt x="4419" y="1106"/>
                  </a:lnTo>
                  <a:lnTo>
                    <a:pt x="4417" y="1104"/>
                  </a:lnTo>
                  <a:moveTo>
                    <a:pt x="4403" y="1102"/>
                  </a:moveTo>
                  <a:lnTo>
                    <a:pt x="4402" y="1102"/>
                  </a:lnTo>
                  <a:lnTo>
                    <a:pt x="4402" y="1104"/>
                  </a:lnTo>
                  <a:lnTo>
                    <a:pt x="4403" y="1104"/>
                  </a:lnTo>
                  <a:lnTo>
                    <a:pt x="4403" y="1102"/>
                  </a:lnTo>
                  <a:moveTo>
                    <a:pt x="4416" y="1102"/>
                  </a:moveTo>
                  <a:lnTo>
                    <a:pt x="4414" y="1102"/>
                  </a:lnTo>
                  <a:lnTo>
                    <a:pt x="4414" y="1104"/>
                  </a:lnTo>
                  <a:lnTo>
                    <a:pt x="4416" y="1104"/>
                  </a:lnTo>
                  <a:lnTo>
                    <a:pt x="4416" y="1102"/>
                  </a:lnTo>
                  <a:moveTo>
                    <a:pt x="505" y="1101"/>
                  </a:moveTo>
                  <a:lnTo>
                    <a:pt x="505" y="1102"/>
                  </a:lnTo>
                  <a:lnTo>
                    <a:pt x="506" y="1102"/>
                  </a:lnTo>
                  <a:lnTo>
                    <a:pt x="506" y="1102"/>
                  </a:lnTo>
                  <a:lnTo>
                    <a:pt x="506" y="1101"/>
                  </a:lnTo>
                  <a:lnTo>
                    <a:pt x="506" y="1099"/>
                  </a:lnTo>
                  <a:lnTo>
                    <a:pt x="505" y="1101"/>
                  </a:lnTo>
                  <a:moveTo>
                    <a:pt x="512" y="1102"/>
                  </a:moveTo>
                  <a:lnTo>
                    <a:pt x="514" y="1102"/>
                  </a:lnTo>
                  <a:lnTo>
                    <a:pt x="514" y="1101"/>
                  </a:lnTo>
                  <a:lnTo>
                    <a:pt x="512" y="1101"/>
                  </a:lnTo>
                  <a:lnTo>
                    <a:pt x="512" y="1102"/>
                  </a:lnTo>
                  <a:moveTo>
                    <a:pt x="2505" y="1101"/>
                  </a:moveTo>
                  <a:lnTo>
                    <a:pt x="2505" y="1102"/>
                  </a:lnTo>
                  <a:lnTo>
                    <a:pt x="2506" y="1101"/>
                  </a:lnTo>
                  <a:lnTo>
                    <a:pt x="2505" y="1101"/>
                  </a:lnTo>
                  <a:moveTo>
                    <a:pt x="3854" y="1101"/>
                  </a:moveTo>
                  <a:lnTo>
                    <a:pt x="3852" y="1101"/>
                  </a:lnTo>
                  <a:lnTo>
                    <a:pt x="3854" y="1102"/>
                  </a:lnTo>
                  <a:lnTo>
                    <a:pt x="3854" y="1101"/>
                  </a:lnTo>
                  <a:moveTo>
                    <a:pt x="2506" y="1099"/>
                  </a:moveTo>
                  <a:lnTo>
                    <a:pt x="2506" y="1101"/>
                  </a:lnTo>
                  <a:lnTo>
                    <a:pt x="2508" y="1099"/>
                  </a:lnTo>
                  <a:lnTo>
                    <a:pt x="2506" y="1099"/>
                  </a:lnTo>
                  <a:moveTo>
                    <a:pt x="3842" y="1101"/>
                  </a:moveTo>
                  <a:lnTo>
                    <a:pt x="3843" y="1101"/>
                  </a:lnTo>
                  <a:lnTo>
                    <a:pt x="3843" y="1099"/>
                  </a:lnTo>
                  <a:lnTo>
                    <a:pt x="3842" y="1099"/>
                  </a:lnTo>
                  <a:lnTo>
                    <a:pt x="3842" y="1101"/>
                  </a:lnTo>
                  <a:moveTo>
                    <a:pt x="4383" y="1099"/>
                  </a:moveTo>
                  <a:lnTo>
                    <a:pt x="4381" y="1099"/>
                  </a:lnTo>
                  <a:lnTo>
                    <a:pt x="4381" y="1101"/>
                  </a:lnTo>
                  <a:lnTo>
                    <a:pt x="4383" y="1101"/>
                  </a:lnTo>
                  <a:lnTo>
                    <a:pt x="4383" y="1099"/>
                  </a:lnTo>
                  <a:moveTo>
                    <a:pt x="4389" y="1101"/>
                  </a:moveTo>
                  <a:lnTo>
                    <a:pt x="4391" y="1101"/>
                  </a:lnTo>
                  <a:lnTo>
                    <a:pt x="4391" y="1099"/>
                  </a:lnTo>
                  <a:lnTo>
                    <a:pt x="4389" y="1099"/>
                  </a:lnTo>
                  <a:lnTo>
                    <a:pt x="4389" y="1101"/>
                  </a:lnTo>
                  <a:moveTo>
                    <a:pt x="3828" y="1099"/>
                  </a:moveTo>
                  <a:lnTo>
                    <a:pt x="3829" y="1099"/>
                  </a:lnTo>
                  <a:lnTo>
                    <a:pt x="3829" y="1098"/>
                  </a:lnTo>
                  <a:lnTo>
                    <a:pt x="3828" y="1098"/>
                  </a:lnTo>
                  <a:lnTo>
                    <a:pt x="3826" y="1098"/>
                  </a:lnTo>
                  <a:lnTo>
                    <a:pt x="3826" y="1099"/>
                  </a:lnTo>
                  <a:lnTo>
                    <a:pt x="3828" y="1099"/>
                  </a:lnTo>
                  <a:moveTo>
                    <a:pt x="3894" y="1098"/>
                  </a:moveTo>
                  <a:lnTo>
                    <a:pt x="3893" y="1099"/>
                  </a:lnTo>
                  <a:lnTo>
                    <a:pt x="3894" y="1099"/>
                  </a:lnTo>
                  <a:lnTo>
                    <a:pt x="3894" y="1098"/>
                  </a:lnTo>
                  <a:moveTo>
                    <a:pt x="4389" y="1096"/>
                  </a:moveTo>
                  <a:lnTo>
                    <a:pt x="4388" y="1096"/>
                  </a:lnTo>
                  <a:lnTo>
                    <a:pt x="4388" y="1098"/>
                  </a:lnTo>
                  <a:lnTo>
                    <a:pt x="4386" y="1098"/>
                  </a:lnTo>
                  <a:lnTo>
                    <a:pt x="4386" y="1099"/>
                  </a:lnTo>
                  <a:lnTo>
                    <a:pt x="4388" y="1099"/>
                  </a:lnTo>
                  <a:lnTo>
                    <a:pt x="4389" y="1099"/>
                  </a:lnTo>
                  <a:lnTo>
                    <a:pt x="4389" y="1098"/>
                  </a:lnTo>
                  <a:lnTo>
                    <a:pt x="4389" y="1096"/>
                  </a:lnTo>
                  <a:moveTo>
                    <a:pt x="3936" y="1098"/>
                  </a:moveTo>
                  <a:lnTo>
                    <a:pt x="3937" y="1096"/>
                  </a:lnTo>
                  <a:lnTo>
                    <a:pt x="3936" y="1096"/>
                  </a:lnTo>
                  <a:lnTo>
                    <a:pt x="3936" y="1098"/>
                  </a:lnTo>
                  <a:moveTo>
                    <a:pt x="3939" y="1096"/>
                  </a:moveTo>
                  <a:lnTo>
                    <a:pt x="3939" y="1095"/>
                  </a:lnTo>
                  <a:lnTo>
                    <a:pt x="3941" y="1095"/>
                  </a:lnTo>
                  <a:lnTo>
                    <a:pt x="3941" y="1093"/>
                  </a:lnTo>
                  <a:lnTo>
                    <a:pt x="3939" y="1093"/>
                  </a:lnTo>
                  <a:lnTo>
                    <a:pt x="3937" y="1095"/>
                  </a:lnTo>
                  <a:lnTo>
                    <a:pt x="3937" y="1096"/>
                  </a:lnTo>
                  <a:lnTo>
                    <a:pt x="3939" y="1096"/>
                  </a:lnTo>
                  <a:moveTo>
                    <a:pt x="4377" y="1096"/>
                  </a:moveTo>
                  <a:lnTo>
                    <a:pt x="4377" y="1098"/>
                  </a:lnTo>
                  <a:lnTo>
                    <a:pt x="4378" y="1098"/>
                  </a:lnTo>
                  <a:lnTo>
                    <a:pt x="4380" y="1098"/>
                  </a:lnTo>
                  <a:lnTo>
                    <a:pt x="4380" y="1096"/>
                  </a:lnTo>
                  <a:lnTo>
                    <a:pt x="4380" y="1095"/>
                  </a:lnTo>
                  <a:lnTo>
                    <a:pt x="4378" y="1095"/>
                  </a:lnTo>
                  <a:lnTo>
                    <a:pt x="4378" y="1096"/>
                  </a:lnTo>
                  <a:lnTo>
                    <a:pt x="4377" y="1096"/>
                  </a:lnTo>
                  <a:moveTo>
                    <a:pt x="3812" y="1096"/>
                  </a:moveTo>
                  <a:lnTo>
                    <a:pt x="3814" y="1096"/>
                  </a:lnTo>
                  <a:lnTo>
                    <a:pt x="3812" y="1095"/>
                  </a:lnTo>
                  <a:lnTo>
                    <a:pt x="3812" y="1096"/>
                  </a:lnTo>
                  <a:moveTo>
                    <a:pt x="3956" y="1096"/>
                  </a:moveTo>
                  <a:lnTo>
                    <a:pt x="3956" y="1095"/>
                  </a:lnTo>
                  <a:lnTo>
                    <a:pt x="3958" y="1095"/>
                  </a:lnTo>
                  <a:lnTo>
                    <a:pt x="3959" y="1095"/>
                  </a:lnTo>
                  <a:lnTo>
                    <a:pt x="3961" y="1095"/>
                  </a:lnTo>
                  <a:lnTo>
                    <a:pt x="3962" y="1095"/>
                  </a:lnTo>
                  <a:lnTo>
                    <a:pt x="3962" y="1095"/>
                  </a:lnTo>
                  <a:lnTo>
                    <a:pt x="3964" y="1095"/>
                  </a:lnTo>
                  <a:lnTo>
                    <a:pt x="3964" y="1093"/>
                  </a:lnTo>
                  <a:lnTo>
                    <a:pt x="3964" y="1092"/>
                  </a:lnTo>
                  <a:lnTo>
                    <a:pt x="3962" y="1092"/>
                  </a:lnTo>
                  <a:lnTo>
                    <a:pt x="3962" y="1092"/>
                  </a:lnTo>
                  <a:lnTo>
                    <a:pt x="3961" y="1092"/>
                  </a:lnTo>
                  <a:lnTo>
                    <a:pt x="3959" y="1092"/>
                  </a:lnTo>
                  <a:lnTo>
                    <a:pt x="3958" y="1092"/>
                  </a:lnTo>
                  <a:lnTo>
                    <a:pt x="3956" y="1092"/>
                  </a:lnTo>
                  <a:lnTo>
                    <a:pt x="3956" y="1093"/>
                  </a:lnTo>
                  <a:lnTo>
                    <a:pt x="3954" y="1095"/>
                  </a:lnTo>
                  <a:lnTo>
                    <a:pt x="3954" y="1096"/>
                  </a:lnTo>
                  <a:lnTo>
                    <a:pt x="3956" y="1096"/>
                  </a:lnTo>
                  <a:moveTo>
                    <a:pt x="4202" y="1095"/>
                  </a:moveTo>
                  <a:lnTo>
                    <a:pt x="4200" y="1095"/>
                  </a:lnTo>
                  <a:lnTo>
                    <a:pt x="4200" y="1096"/>
                  </a:lnTo>
                  <a:lnTo>
                    <a:pt x="4202" y="1096"/>
                  </a:lnTo>
                  <a:lnTo>
                    <a:pt x="4202" y="1095"/>
                  </a:lnTo>
                  <a:moveTo>
                    <a:pt x="3868" y="1092"/>
                  </a:moveTo>
                  <a:lnTo>
                    <a:pt x="3866" y="1092"/>
                  </a:lnTo>
                  <a:lnTo>
                    <a:pt x="3866" y="1093"/>
                  </a:lnTo>
                  <a:lnTo>
                    <a:pt x="3866" y="1095"/>
                  </a:lnTo>
                  <a:lnTo>
                    <a:pt x="3868" y="1093"/>
                  </a:lnTo>
                  <a:lnTo>
                    <a:pt x="3868" y="1092"/>
                  </a:lnTo>
                  <a:moveTo>
                    <a:pt x="3920" y="1095"/>
                  </a:moveTo>
                  <a:lnTo>
                    <a:pt x="3922" y="1095"/>
                  </a:lnTo>
                  <a:lnTo>
                    <a:pt x="3922" y="1093"/>
                  </a:lnTo>
                  <a:lnTo>
                    <a:pt x="3920" y="1093"/>
                  </a:lnTo>
                  <a:lnTo>
                    <a:pt x="3920" y="1095"/>
                  </a:lnTo>
                  <a:moveTo>
                    <a:pt x="4036" y="1095"/>
                  </a:moveTo>
                  <a:lnTo>
                    <a:pt x="4038" y="1093"/>
                  </a:lnTo>
                  <a:lnTo>
                    <a:pt x="4036" y="1093"/>
                  </a:lnTo>
                  <a:lnTo>
                    <a:pt x="4036" y="1095"/>
                  </a:lnTo>
                  <a:moveTo>
                    <a:pt x="4040" y="1092"/>
                  </a:moveTo>
                  <a:lnTo>
                    <a:pt x="4038" y="1092"/>
                  </a:lnTo>
                  <a:lnTo>
                    <a:pt x="4038" y="1093"/>
                  </a:lnTo>
                  <a:lnTo>
                    <a:pt x="4040" y="1093"/>
                  </a:lnTo>
                  <a:lnTo>
                    <a:pt x="4040" y="1092"/>
                  </a:lnTo>
                  <a:moveTo>
                    <a:pt x="4040" y="1090"/>
                  </a:moveTo>
                  <a:lnTo>
                    <a:pt x="4040" y="1092"/>
                  </a:lnTo>
                  <a:lnTo>
                    <a:pt x="4041" y="1092"/>
                  </a:lnTo>
                  <a:lnTo>
                    <a:pt x="4040" y="1090"/>
                  </a:lnTo>
                  <a:moveTo>
                    <a:pt x="4377" y="1095"/>
                  </a:moveTo>
                  <a:lnTo>
                    <a:pt x="4377" y="1093"/>
                  </a:lnTo>
                  <a:lnTo>
                    <a:pt x="4375" y="1093"/>
                  </a:lnTo>
                  <a:lnTo>
                    <a:pt x="4377" y="1095"/>
                  </a:lnTo>
                  <a:moveTo>
                    <a:pt x="4422" y="1093"/>
                  </a:moveTo>
                  <a:lnTo>
                    <a:pt x="4420" y="1095"/>
                  </a:lnTo>
                  <a:lnTo>
                    <a:pt x="4422" y="1095"/>
                  </a:lnTo>
                  <a:lnTo>
                    <a:pt x="4422" y="1093"/>
                  </a:lnTo>
                  <a:moveTo>
                    <a:pt x="4423" y="1093"/>
                  </a:moveTo>
                  <a:lnTo>
                    <a:pt x="4422" y="1093"/>
                  </a:lnTo>
                  <a:lnTo>
                    <a:pt x="4423" y="1095"/>
                  </a:lnTo>
                  <a:lnTo>
                    <a:pt x="4423" y="1093"/>
                  </a:lnTo>
                  <a:moveTo>
                    <a:pt x="3888" y="1092"/>
                  </a:moveTo>
                  <a:lnTo>
                    <a:pt x="3886" y="1092"/>
                  </a:lnTo>
                  <a:lnTo>
                    <a:pt x="3886" y="1093"/>
                  </a:lnTo>
                  <a:lnTo>
                    <a:pt x="3888" y="1093"/>
                  </a:lnTo>
                  <a:lnTo>
                    <a:pt x="3888" y="1092"/>
                  </a:lnTo>
                  <a:moveTo>
                    <a:pt x="3933" y="1092"/>
                  </a:moveTo>
                  <a:lnTo>
                    <a:pt x="3933" y="1093"/>
                  </a:lnTo>
                  <a:lnTo>
                    <a:pt x="3934" y="1093"/>
                  </a:lnTo>
                  <a:lnTo>
                    <a:pt x="3934" y="1092"/>
                  </a:lnTo>
                  <a:lnTo>
                    <a:pt x="3933" y="1092"/>
                  </a:lnTo>
                  <a:moveTo>
                    <a:pt x="3936" y="1090"/>
                  </a:moveTo>
                  <a:lnTo>
                    <a:pt x="3934" y="1090"/>
                  </a:lnTo>
                  <a:lnTo>
                    <a:pt x="3934" y="1092"/>
                  </a:lnTo>
                  <a:lnTo>
                    <a:pt x="3936" y="1092"/>
                  </a:lnTo>
                  <a:lnTo>
                    <a:pt x="3936" y="1090"/>
                  </a:lnTo>
                  <a:moveTo>
                    <a:pt x="3970" y="1092"/>
                  </a:moveTo>
                  <a:lnTo>
                    <a:pt x="3968" y="1093"/>
                  </a:lnTo>
                  <a:lnTo>
                    <a:pt x="3970" y="1093"/>
                  </a:lnTo>
                  <a:lnTo>
                    <a:pt x="3970" y="1092"/>
                  </a:lnTo>
                  <a:moveTo>
                    <a:pt x="3996" y="1092"/>
                  </a:moveTo>
                  <a:lnTo>
                    <a:pt x="3998" y="1093"/>
                  </a:lnTo>
                  <a:lnTo>
                    <a:pt x="3999" y="1093"/>
                  </a:lnTo>
                  <a:lnTo>
                    <a:pt x="3999" y="1092"/>
                  </a:lnTo>
                  <a:lnTo>
                    <a:pt x="3998" y="1092"/>
                  </a:lnTo>
                  <a:lnTo>
                    <a:pt x="3996" y="1092"/>
                  </a:lnTo>
                  <a:moveTo>
                    <a:pt x="3999" y="1092"/>
                  </a:moveTo>
                  <a:lnTo>
                    <a:pt x="3999" y="1093"/>
                  </a:lnTo>
                  <a:lnTo>
                    <a:pt x="4001" y="1093"/>
                  </a:lnTo>
                  <a:lnTo>
                    <a:pt x="4002" y="1092"/>
                  </a:lnTo>
                  <a:lnTo>
                    <a:pt x="4001" y="1092"/>
                  </a:lnTo>
                  <a:lnTo>
                    <a:pt x="3999" y="1092"/>
                  </a:lnTo>
                  <a:moveTo>
                    <a:pt x="4004" y="1093"/>
                  </a:moveTo>
                  <a:lnTo>
                    <a:pt x="4004" y="1092"/>
                  </a:lnTo>
                  <a:lnTo>
                    <a:pt x="4002" y="1092"/>
                  </a:lnTo>
                  <a:lnTo>
                    <a:pt x="4002" y="1093"/>
                  </a:lnTo>
                  <a:lnTo>
                    <a:pt x="4004" y="1093"/>
                  </a:lnTo>
                  <a:moveTo>
                    <a:pt x="4012" y="1092"/>
                  </a:moveTo>
                  <a:lnTo>
                    <a:pt x="4012" y="1093"/>
                  </a:lnTo>
                  <a:lnTo>
                    <a:pt x="4013" y="1093"/>
                  </a:lnTo>
                  <a:lnTo>
                    <a:pt x="4015" y="1093"/>
                  </a:lnTo>
                  <a:lnTo>
                    <a:pt x="4015" y="1092"/>
                  </a:lnTo>
                  <a:lnTo>
                    <a:pt x="4013" y="1092"/>
                  </a:lnTo>
                  <a:lnTo>
                    <a:pt x="4012" y="1092"/>
                  </a:lnTo>
                  <a:moveTo>
                    <a:pt x="3992" y="1092"/>
                  </a:moveTo>
                  <a:lnTo>
                    <a:pt x="3992" y="1090"/>
                  </a:lnTo>
                  <a:lnTo>
                    <a:pt x="3990" y="1090"/>
                  </a:lnTo>
                  <a:lnTo>
                    <a:pt x="3992" y="1092"/>
                  </a:lnTo>
                  <a:moveTo>
                    <a:pt x="3999" y="1092"/>
                  </a:moveTo>
                  <a:lnTo>
                    <a:pt x="3999" y="1092"/>
                  </a:lnTo>
                  <a:lnTo>
                    <a:pt x="3999" y="1090"/>
                  </a:lnTo>
                  <a:lnTo>
                    <a:pt x="3999" y="1092"/>
                  </a:lnTo>
                  <a:moveTo>
                    <a:pt x="4369" y="1090"/>
                  </a:moveTo>
                  <a:lnTo>
                    <a:pt x="4371" y="1092"/>
                  </a:lnTo>
                  <a:lnTo>
                    <a:pt x="4371" y="1090"/>
                  </a:lnTo>
                  <a:lnTo>
                    <a:pt x="4371" y="1089"/>
                  </a:lnTo>
                  <a:lnTo>
                    <a:pt x="4369" y="1089"/>
                  </a:lnTo>
                  <a:lnTo>
                    <a:pt x="4369" y="1090"/>
                  </a:lnTo>
                  <a:moveTo>
                    <a:pt x="4377" y="1089"/>
                  </a:moveTo>
                  <a:lnTo>
                    <a:pt x="4375" y="1087"/>
                  </a:lnTo>
                  <a:lnTo>
                    <a:pt x="4375" y="1089"/>
                  </a:lnTo>
                  <a:lnTo>
                    <a:pt x="4374" y="1089"/>
                  </a:lnTo>
                  <a:lnTo>
                    <a:pt x="4374" y="1090"/>
                  </a:lnTo>
                  <a:lnTo>
                    <a:pt x="4375" y="1092"/>
                  </a:lnTo>
                  <a:lnTo>
                    <a:pt x="4377" y="1092"/>
                  </a:lnTo>
                  <a:lnTo>
                    <a:pt x="4377" y="1090"/>
                  </a:lnTo>
                  <a:lnTo>
                    <a:pt x="4377" y="1089"/>
                  </a:lnTo>
                  <a:moveTo>
                    <a:pt x="2847" y="1090"/>
                  </a:moveTo>
                  <a:lnTo>
                    <a:pt x="2847" y="1089"/>
                  </a:lnTo>
                  <a:lnTo>
                    <a:pt x="2847" y="1089"/>
                  </a:lnTo>
                  <a:lnTo>
                    <a:pt x="2847" y="1090"/>
                  </a:lnTo>
                  <a:moveTo>
                    <a:pt x="2850" y="1085"/>
                  </a:moveTo>
                  <a:lnTo>
                    <a:pt x="2848" y="1085"/>
                  </a:lnTo>
                  <a:lnTo>
                    <a:pt x="2848" y="1087"/>
                  </a:lnTo>
                  <a:lnTo>
                    <a:pt x="2850" y="1087"/>
                  </a:lnTo>
                  <a:lnTo>
                    <a:pt x="2850" y="1085"/>
                  </a:lnTo>
                  <a:moveTo>
                    <a:pt x="2848" y="1087"/>
                  </a:moveTo>
                  <a:lnTo>
                    <a:pt x="2847" y="1087"/>
                  </a:lnTo>
                  <a:lnTo>
                    <a:pt x="2847" y="1089"/>
                  </a:lnTo>
                  <a:lnTo>
                    <a:pt x="2848" y="1089"/>
                  </a:lnTo>
                  <a:lnTo>
                    <a:pt x="2848" y="1087"/>
                  </a:lnTo>
                  <a:moveTo>
                    <a:pt x="3976" y="1089"/>
                  </a:moveTo>
                  <a:lnTo>
                    <a:pt x="3978" y="1089"/>
                  </a:lnTo>
                  <a:lnTo>
                    <a:pt x="3979" y="1089"/>
                  </a:lnTo>
                  <a:lnTo>
                    <a:pt x="3981" y="1089"/>
                  </a:lnTo>
                  <a:lnTo>
                    <a:pt x="3982" y="1089"/>
                  </a:lnTo>
                  <a:lnTo>
                    <a:pt x="3982" y="1087"/>
                  </a:lnTo>
                  <a:lnTo>
                    <a:pt x="3984" y="1087"/>
                  </a:lnTo>
                  <a:lnTo>
                    <a:pt x="3984" y="1085"/>
                  </a:lnTo>
                  <a:lnTo>
                    <a:pt x="3984" y="1084"/>
                  </a:lnTo>
                  <a:lnTo>
                    <a:pt x="3982" y="1084"/>
                  </a:lnTo>
                  <a:lnTo>
                    <a:pt x="3981" y="1084"/>
                  </a:lnTo>
                  <a:lnTo>
                    <a:pt x="3981" y="1085"/>
                  </a:lnTo>
                  <a:lnTo>
                    <a:pt x="3979" y="1085"/>
                  </a:lnTo>
                  <a:lnTo>
                    <a:pt x="3978" y="1085"/>
                  </a:lnTo>
                  <a:lnTo>
                    <a:pt x="3976" y="1085"/>
                  </a:lnTo>
                  <a:lnTo>
                    <a:pt x="3975" y="1085"/>
                  </a:lnTo>
                  <a:lnTo>
                    <a:pt x="3973" y="1085"/>
                  </a:lnTo>
                  <a:lnTo>
                    <a:pt x="3973" y="1087"/>
                  </a:lnTo>
                  <a:lnTo>
                    <a:pt x="3973" y="1089"/>
                  </a:lnTo>
                  <a:lnTo>
                    <a:pt x="3975" y="1089"/>
                  </a:lnTo>
                  <a:lnTo>
                    <a:pt x="3976" y="1089"/>
                  </a:lnTo>
                  <a:moveTo>
                    <a:pt x="3973" y="1090"/>
                  </a:moveTo>
                  <a:lnTo>
                    <a:pt x="3973" y="1089"/>
                  </a:lnTo>
                  <a:lnTo>
                    <a:pt x="3972" y="1090"/>
                  </a:lnTo>
                  <a:lnTo>
                    <a:pt x="3973" y="1090"/>
                  </a:lnTo>
                  <a:moveTo>
                    <a:pt x="3987" y="1085"/>
                  </a:moveTo>
                  <a:lnTo>
                    <a:pt x="3985" y="1085"/>
                  </a:lnTo>
                  <a:lnTo>
                    <a:pt x="3985" y="1087"/>
                  </a:lnTo>
                  <a:lnTo>
                    <a:pt x="3987" y="1087"/>
                  </a:lnTo>
                  <a:lnTo>
                    <a:pt x="3987" y="1085"/>
                  </a:lnTo>
                  <a:moveTo>
                    <a:pt x="3995" y="1082"/>
                  </a:moveTo>
                  <a:lnTo>
                    <a:pt x="3993" y="1082"/>
                  </a:lnTo>
                  <a:lnTo>
                    <a:pt x="3993" y="1084"/>
                  </a:lnTo>
                  <a:lnTo>
                    <a:pt x="3995" y="1084"/>
                  </a:lnTo>
                  <a:lnTo>
                    <a:pt x="3995" y="1082"/>
                  </a:lnTo>
                  <a:moveTo>
                    <a:pt x="4040" y="1082"/>
                  </a:moveTo>
                  <a:lnTo>
                    <a:pt x="4038" y="1082"/>
                  </a:lnTo>
                  <a:lnTo>
                    <a:pt x="4036" y="1082"/>
                  </a:lnTo>
                  <a:lnTo>
                    <a:pt x="4036" y="1084"/>
                  </a:lnTo>
                  <a:lnTo>
                    <a:pt x="4038" y="1084"/>
                  </a:lnTo>
                  <a:lnTo>
                    <a:pt x="4040" y="1082"/>
                  </a:lnTo>
                  <a:moveTo>
                    <a:pt x="4392" y="1082"/>
                  </a:moveTo>
                  <a:lnTo>
                    <a:pt x="4392" y="1084"/>
                  </a:lnTo>
                  <a:lnTo>
                    <a:pt x="4394" y="1084"/>
                  </a:lnTo>
                  <a:lnTo>
                    <a:pt x="4394" y="1082"/>
                  </a:lnTo>
                  <a:lnTo>
                    <a:pt x="4392" y="1082"/>
                  </a:lnTo>
                  <a:moveTo>
                    <a:pt x="3920" y="1081"/>
                  </a:moveTo>
                  <a:lnTo>
                    <a:pt x="3920" y="1082"/>
                  </a:lnTo>
                  <a:lnTo>
                    <a:pt x="3922" y="1081"/>
                  </a:lnTo>
                  <a:lnTo>
                    <a:pt x="3920" y="1081"/>
                  </a:lnTo>
                  <a:moveTo>
                    <a:pt x="4041" y="1081"/>
                  </a:moveTo>
                  <a:lnTo>
                    <a:pt x="4040" y="1082"/>
                  </a:lnTo>
                  <a:lnTo>
                    <a:pt x="4041" y="1082"/>
                  </a:lnTo>
                  <a:lnTo>
                    <a:pt x="4041" y="1081"/>
                  </a:lnTo>
                  <a:moveTo>
                    <a:pt x="4383" y="1082"/>
                  </a:moveTo>
                  <a:lnTo>
                    <a:pt x="4383" y="1081"/>
                  </a:lnTo>
                  <a:lnTo>
                    <a:pt x="4381" y="1081"/>
                  </a:lnTo>
                  <a:lnTo>
                    <a:pt x="4380" y="1081"/>
                  </a:lnTo>
                  <a:lnTo>
                    <a:pt x="4381" y="1082"/>
                  </a:lnTo>
                  <a:lnTo>
                    <a:pt x="4383" y="1082"/>
                  </a:lnTo>
                  <a:moveTo>
                    <a:pt x="4391" y="1082"/>
                  </a:moveTo>
                  <a:lnTo>
                    <a:pt x="4392" y="1082"/>
                  </a:lnTo>
                  <a:lnTo>
                    <a:pt x="4392" y="1081"/>
                  </a:lnTo>
                  <a:lnTo>
                    <a:pt x="4391" y="1082"/>
                  </a:lnTo>
                  <a:moveTo>
                    <a:pt x="3908" y="1081"/>
                  </a:moveTo>
                  <a:lnTo>
                    <a:pt x="3910" y="1081"/>
                  </a:lnTo>
                  <a:lnTo>
                    <a:pt x="3911" y="1081"/>
                  </a:lnTo>
                  <a:lnTo>
                    <a:pt x="3911" y="1081"/>
                  </a:lnTo>
                  <a:lnTo>
                    <a:pt x="3910" y="1081"/>
                  </a:lnTo>
                  <a:lnTo>
                    <a:pt x="3908" y="1081"/>
                  </a:lnTo>
                  <a:lnTo>
                    <a:pt x="3908" y="1081"/>
                  </a:lnTo>
                  <a:moveTo>
                    <a:pt x="3062" y="1081"/>
                  </a:moveTo>
                  <a:lnTo>
                    <a:pt x="3063" y="1079"/>
                  </a:lnTo>
                  <a:lnTo>
                    <a:pt x="3062" y="1079"/>
                  </a:lnTo>
                  <a:lnTo>
                    <a:pt x="3062" y="1081"/>
                  </a:lnTo>
                  <a:moveTo>
                    <a:pt x="3845" y="1079"/>
                  </a:moveTo>
                  <a:lnTo>
                    <a:pt x="3843" y="1079"/>
                  </a:lnTo>
                  <a:lnTo>
                    <a:pt x="3843" y="1081"/>
                  </a:lnTo>
                  <a:lnTo>
                    <a:pt x="3845" y="1081"/>
                  </a:lnTo>
                  <a:lnTo>
                    <a:pt x="3845" y="1079"/>
                  </a:lnTo>
                  <a:moveTo>
                    <a:pt x="4052" y="1081"/>
                  </a:moveTo>
                  <a:lnTo>
                    <a:pt x="4052" y="1079"/>
                  </a:lnTo>
                  <a:lnTo>
                    <a:pt x="4050" y="1079"/>
                  </a:lnTo>
                  <a:lnTo>
                    <a:pt x="4052" y="1081"/>
                  </a:lnTo>
                  <a:moveTo>
                    <a:pt x="3823" y="1079"/>
                  </a:moveTo>
                  <a:lnTo>
                    <a:pt x="3825" y="1079"/>
                  </a:lnTo>
                  <a:lnTo>
                    <a:pt x="3825" y="1078"/>
                  </a:lnTo>
                  <a:lnTo>
                    <a:pt x="3823" y="1078"/>
                  </a:lnTo>
                  <a:lnTo>
                    <a:pt x="3823" y="1079"/>
                  </a:lnTo>
                  <a:moveTo>
                    <a:pt x="3905" y="1079"/>
                  </a:moveTo>
                  <a:lnTo>
                    <a:pt x="3907" y="1079"/>
                  </a:lnTo>
                  <a:lnTo>
                    <a:pt x="3907" y="1078"/>
                  </a:lnTo>
                  <a:lnTo>
                    <a:pt x="3905" y="1078"/>
                  </a:lnTo>
                  <a:lnTo>
                    <a:pt x="3905" y="1079"/>
                  </a:lnTo>
                  <a:moveTo>
                    <a:pt x="4009" y="1079"/>
                  </a:moveTo>
                  <a:lnTo>
                    <a:pt x="4009" y="1078"/>
                  </a:lnTo>
                  <a:lnTo>
                    <a:pt x="4007" y="1079"/>
                  </a:lnTo>
                  <a:lnTo>
                    <a:pt x="4009" y="1079"/>
                  </a:lnTo>
                  <a:moveTo>
                    <a:pt x="4358" y="1078"/>
                  </a:moveTo>
                  <a:lnTo>
                    <a:pt x="4358" y="1079"/>
                  </a:lnTo>
                  <a:lnTo>
                    <a:pt x="4360" y="1079"/>
                  </a:lnTo>
                  <a:lnTo>
                    <a:pt x="4361" y="1079"/>
                  </a:lnTo>
                  <a:lnTo>
                    <a:pt x="4361" y="1078"/>
                  </a:lnTo>
                  <a:lnTo>
                    <a:pt x="4360" y="1078"/>
                  </a:lnTo>
                  <a:lnTo>
                    <a:pt x="4358" y="1078"/>
                  </a:lnTo>
                  <a:moveTo>
                    <a:pt x="3707" y="1073"/>
                  </a:moveTo>
                  <a:lnTo>
                    <a:pt x="3707" y="1075"/>
                  </a:lnTo>
                  <a:lnTo>
                    <a:pt x="3709" y="1075"/>
                  </a:lnTo>
                  <a:lnTo>
                    <a:pt x="3709" y="1073"/>
                  </a:lnTo>
                  <a:lnTo>
                    <a:pt x="3707" y="1073"/>
                  </a:lnTo>
                  <a:moveTo>
                    <a:pt x="4021" y="1073"/>
                  </a:moveTo>
                  <a:lnTo>
                    <a:pt x="4019" y="1073"/>
                  </a:lnTo>
                  <a:lnTo>
                    <a:pt x="4019" y="1075"/>
                  </a:lnTo>
                  <a:lnTo>
                    <a:pt x="4021" y="1075"/>
                  </a:lnTo>
                  <a:lnTo>
                    <a:pt x="4021" y="1073"/>
                  </a:lnTo>
                  <a:moveTo>
                    <a:pt x="4046" y="1075"/>
                  </a:moveTo>
                  <a:lnTo>
                    <a:pt x="4047" y="1073"/>
                  </a:lnTo>
                  <a:lnTo>
                    <a:pt x="4046" y="1073"/>
                  </a:lnTo>
                  <a:lnTo>
                    <a:pt x="4046" y="1075"/>
                  </a:lnTo>
                  <a:moveTo>
                    <a:pt x="4086" y="1075"/>
                  </a:moveTo>
                  <a:lnTo>
                    <a:pt x="4088" y="1075"/>
                  </a:lnTo>
                  <a:lnTo>
                    <a:pt x="4088" y="1073"/>
                  </a:lnTo>
                  <a:lnTo>
                    <a:pt x="4088" y="1072"/>
                  </a:lnTo>
                  <a:lnTo>
                    <a:pt x="4086" y="1073"/>
                  </a:lnTo>
                  <a:lnTo>
                    <a:pt x="4086" y="1075"/>
                  </a:lnTo>
                  <a:moveTo>
                    <a:pt x="3704" y="1073"/>
                  </a:moveTo>
                  <a:lnTo>
                    <a:pt x="3705" y="1072"/>
                  </a:lnTo>
                  <a:lnTo>
                    <a:pt x="3704" y="1072"/>
                  </a:lnTo>
                  <a:lnTo>
                    <a:pt x="3704" y="1073"/>
                  </a:lnTo>
                  <a:moveTo>
                    <a:pt x="3710" y="1072"/>
                  </a:moveTo>
                  <a:lnTo>
                    <a:pt x="3712" y="1072"/>
                  </a:lnTo>
                  <a:lnTo>
                    <a:pt x="3712" y="1070"/>
                  </a:lnTo>
                  <a:lnTo>
                    <a:pt x="3710" y="1072"/>
                  </a:lnTo>
                  <a:moveTo>
                    <a:pt x="3903" y="1062"/>
                  </a:moveTo>
                  <a:lnTo>
                    <a:pt x="3903" y="1061"/>
                  </a:lnTo>
                  <a:lnTo>
                    <a:pt x="3902" y="1061"/>
                  </a:lnTo>
                  <a:lnTo>
                    <a:pt x="3902" y="1062"/>
                  </a:lnTo>
                  <a:lnTo>
                    <a:pt x="3902" y="1064"/>
                  </a:lnTo>
                  <a:lnTo>
                    <a:pt x="3903" y="1065"/>
                  </a:lnTo>
                  <a:lnTo>
                    <a:pt x="3903" y="1064"/>
                  </a:lnTo>
                  <a:lnTo>
                    <a:pt x="3903" y="1062"/>
                  </a:lnTo>
                  <a:moveTo>
                    <a:pt x="3902" y="1067"/>
                  </a:moveTo>
                  <a:lnTo>
                    <a:pt x="3903" y="1067"/>
                  </a:lnTo>
                  <a:lnTo>
                    <a:pt x="3903" y="1065"/>
                  </a:lnTo>
                  <a:lnTo>
                    <a:pt x="3902" y="1065"/>
                  </a:lnTo>
                  <a:lnTo>
                    <a:pt x="3902" y="1067"/>
                  </a:lnTo>
                  <a:moveTo>
                    <a:pt x="3950" y="1062"/>
                  </a:moveTo>
                  <a:lnTo>
                    <a:pt x="3948" y="1062"/>
                  </a:lnTo>
                  <a:lnTo>
                    <a:pt x="3948" y="1064"/>
                  </a:lnTo>
                  <a:lnTo>
                    <a:pt x="3950" y="1064"/>
                  </a:lnTo>
                  <a:lnTo>
                    <a:pt x="3950" y="1062"/>
                  </a:lnTo>
                  <a:moveTo>
                    <a:pt x="4063" y="1062"/>
                  </a:moveTo>
                  <a:lnTo>
                    <a:pt x="4063" y="1061"/>
                  </a:lnTo>
                  <a:lnTo>
                    <a:pt x="4063" y="1059"/>
                  </a:lnTo>
                  <a:lnTo>
                    <a:pt x="4061" y="1059"/>
                  </a:lnTo>
                  <a:lnTo>
                    <a:pt x="4061" y="1061"/>
                  </a:lnTo>
                  <a:lnTo>
                    <a:pt x="4061" y="1062"/>
                  </a:lnTo>
                  <a:lnTo>
                    <a:pt x="4063" y="1064"/>
                  </a:lnTo>
                  <a:lnTo>
                    <a:pt x="4063" y="1062"/>
                  </a:lnTo>
                  <a:moveTo>
                    <a:pt x="4066" y="1059"/>
                  </a:moveTo>
                  <a:lnTo>
                    <a:pt x="4064" y="1059"/>
                  </a:lnTo>
                  <a:lnTo>
                    <a:pt x="4064" y="1061"/>
                  </a:lnTo>
                  <a:lnTo>
                    <a:pt x="4066" y="1061"/>
                  </a:lnTo>
                  <a:lnTo>
                    <a:pt x="4066" y="1059"/>
                  </a:lnTo>
                  <a:moveTo>
                    <a:pt x="4067" y="1058"/>
                  </a:moveTo>
                  <a:lnTo>
                    <a:pt x="4067" y="1056"/>
                  </a:lnTo>
                  <a:lnTo>
                    <a:pt x="4066" y="1056"/>
                  </a:lnTo>
                  <a:lnTo>
                    <a:pt x="4066" y="1058"/>
                  </a:lnTo>
                  <a:lnTo>
                    <a:pt x="4066" y="1059"/>
                  </a:lnTo>
                  <a:lnTo>
                    <a:pt x="4067" y="1059"/>
                  </a:lnTo>
                  <a:lnTo>
                    <a:pt x="4067" y="1058"/>
                  </a:lnTo>
                  <a:moveTo>
                    <a:pt x="4064" y="1062"/>
                  </a:moveTo>
                  <a:lnTo>
                    <a:pt x="4064" y="1061"/>
                  </a:lnTo>
                  <a:lnTo>
                    <a:pt x="4063" y="1064"/>
                  </a:lnTo>
                  <a:lnTo>
                    <a:pt x="4064" y="1064"/>
                  </a:lnTo>
                  <a:lnTo>
                    <a:pt x="4064" y="1062"/>
                  </a:lnTo>
                  <a:moveTo>
                    <a:pt x="3801" y="1062"/>
                  </a:moveTo>
                  <a:lnTo>
                    <a:pt x="3803" y="1062"/>
                  </a:lnTo>
                  <a:lnTo>
                    <a:pt x="3803" y="1061"/>
                  </a:lnTo>
                  <a:lnTo>
                    <a:pt x="3801" y="1061"/>
                  </a:lnTo>
                  <a:lnTo>
                    <a:pt x="3801" y="1062"/>
                  </a:lnTo>
                  <a:moveTo>
                    <a:pt x="4081" y="1059"/>
                  </a:moveTo>
                  <a:lnTo>
                    <a:pt x="4080" y="1059"/>
                  </a:lnTo>
                  <a:lnTo>
                    <a:pt x="4080" y="1061"/>
                  </a:lnTo>
                  <a:lnTo>
                    <a:pt x="4081" y="1061"/>
                  </a:lnTo>
                  <a:lnTo>
                    <a:pt x="4081" y="1059"/>
                  </a:lnTo>
                  <a:moveTo>
                    <a:pt x="4259" y="1061"/>
                  </a:moveTo>
                  <a:lnTo>
                    <a:pt x="4259" y="1059"/>
                  </a:lnTo>
                  <a:lnTo>
                    <a:pt x="4259" y="1058"/>
                  </a:lnTo>
                  <a:lnTo>
                    <a:pt x="4259" y="1058"/>
                  </a:lnTo>
                  <a:lnTo>
                    <a:pt x="4258" y="1058"/>
                  </a:lnTo>
                  <a:lnTo>
                    <a:pt x="4258" y="1059"/>
                  </a:lnTo>
                  <a:lnTo>
                    <a:pt x="4258" y="1061"/>
                  </a:lnTo>
                  <a:lnTo>
                    <a:pt x="4259" y="1061"/>
                  </a:lnTo>
                  <a:lnTo>
                    <a:pt x="4259" y="1061"/>
                  </a:lnTo>
                  <a:moveTo>
                    <a:pt x="2847" y="1058"/>
                  </a:moveTo>
                  <a:lnTo>
                    <a:pt x="2848" y="1056"/>
                  </a:lnTo>
                  <a:lnTo>
                    <a:pt x="2847" y="1056"/>
                  </a:lnTo>
                  <a:lnTo>
                    <a:pt x="2847" y="1058"/>
                  </a:lnTo>
                  <a:moveTo>
                    <a:pt x="4346" y="1056"/>
                  </a:moveTo>
                  <a:lnTo>
                    <a:pt x="4347" y="1058"/>
                  </a:lnTo>
                  <a:lnTo>
                    <a:pt x="4347" y="1056"/>
                  </a:lnTo>
                  <a:lnTo>
                    <a:pt x="4346" y="1056"/>
                  </a:lnTo>
                  <a:moveTo>
                    <a:pt x="2850" y="1054"/>
                  </a:moveTo>
                  <a:lnTo>
                    <a:pt x="2848" y="1054"/>
                  </a:lnTo>
                  <a:lnTo>
                    <a:pt x="2848" y="1056"/>
                  </a:lnTo>
                  <a:lnTo>
                    <a:pt x="2850" y="1056"/>
                  </a:lnTo>
                  <a:lnTo>
                    <a:pt x="2850" y="1054"/>
                  </a:lnTo>
                  <a:moveTo>
                    <a:pt x="3944" y="1054"/>
                  </a:moveTo>
                  <a:lnTo>
                    <a:pt x="3942" y="1054"/>
                  </a:lnTo>
                  <a:lnTo>
                    <a:pt x="3944" y="1056"/>
                  </a:lnTo>
                  <a:lnTo>
                    <a:pt x="3944" y="1054"/>
                  </a:lnTo>
                  <a:moveTo>
                    <a:pt x="4247" y="1053"/>
                  </a:moveTo>
                  <a:lnTo>
                    <a:pt x="4247" y="1054"/>
                  </a:lnTo>
                  <a:lnTo>
                    <a:pt x="4247" y="1056"/>
                  </a:lnTo>
                  <a:lnTo>
                    <a:pt x="4248" y="1056"/>
                  </a:lnTo>
                  <a:lnTo>
                    <a:pt x="4250" y="1056"/>
                  </a:lnTo>
                  <a:lnTo>
                    <a:pt x="4250" y="1054"/>
                  </a:lnTo>
                  <a:lnTo>
                    <a:pt x="4250" y="1053"/>
                  </a:lnTo>
                  <a:lnTo>
                    <a:pt x="4248" y="1053"/>
                  </a:lnTo>
                  <a:lnTo>
                    <a:pt x="4247" y="1053"/>
                  </a:lnTo>
                  <a:moveTo>
                    <a:pt x="4346" y="1053"/>
                  </a:moveTo>
                  <a:lnTo>
                    <a:pt x="4346" y="1051"/>
                  </a:lnTo>
                  <a:lnTo>
                    <a:pt x="4346" y="1050"/>
                  </a:lnTo>
                  <a:lnTo>
                    <a:pt x="4344" y="1051"/>
                  </a:lnTo>
                  <a:lnTo>
                    <a:pt x="4344" y="1053"/>
                  </a:lnTo>
                  <a:lnTo>
                    <a:pt x="4344" y="1054"/>
                  </a:lnTo>
                  <a:lnTo>
                    <a:pt x="4344" y="1056"/>
                  </a:lnTo>
                  <a:lnTo>
                    <a:pt x="4346" y="1056"/>
                  </a:lnTo>
                  <a:lnTo>
                    <a:pt x="4346" y="1054"/>
                  </a:lnTo>
                  <a:lnTo>
                    <a:pt x="4346" y="1053"/>
                  </a:lnTo>
                  <a:moveTo>
                    <a:pt x="2850" y="1051"/>
                  </a:moveTo>
                  <a:lnTo>
                    <a:pt x="2850" y="1050"/>
                  </a:lnTo>
                  <a:lnTo>
                    <a:pt x="2848" y="1050"/>
                  </a:lnTo>
                  <a:lnTo>
                    <a:pt x="2848" y="1051"/>
                  </a:lnTo>
                  <a:lnTo>
                    <a:pt x="2848" y="1053"/>
                  </a:lnTo>
                  <a:lnTo>
                    <a:pt x="2850" y="1053"/>
                  </a:lnTo>
                  <a:lnTo>
                    <a:pt x="2850" y="1051"/>
                  </a:lnTo>
                  <a:moveTo>
                    <a:pt x="2850" y="1048"/>
                  </a:moveTo>
                  <a:lnTo>
                    <a:pt x="2850" y="1050"/>
                  </a:lnTo>
                  <a:lnTo>
                    <a:pt x="2851" y="1050"/>
                  </a:lnTo>
                  <a:lnTo>
                    <a:pt x="2850" y="1048"/>
                  </a:lnTo>
                  <a:moveTo>
                    <a:pt x="4299" y="1048"/>
                  </a:moveTo>
                  <a:lnTo>
                    <a:pt x="4299" y="1050"/>
                  </a:lnTo>
                  <a:lnTo>
                    <a:pt x="4301" y="1050"/>
                  </a:lnTo>
                  <a:lnTo>
                    <a:pt x="4301" y="1048"/>
                  </a:lnTo>
                  <a:lnTo>
                    <a:pt x="4299" y="1048"/>
                  </a:lnTo>
                  <a:moveTo>
                    <a:pt x="3843" y="1047"/>
                  </a:moveTo>
                  <a:lnTo>
                    <a:pt x="3842" y="1047"/>
                  </a:lnTo>
                  <a:lnTo>
                    <a:pt x="3842" y="1048"/>
                  </a:lnTo>
                  <a:lnTo>
                    <a:pt x="3843" y="1048"/>
                  </a:lnTo>
                  <a:lnTo>
                    <a:pt x="3843" y="1047"/>
                  </a:lnTo>
                  <a:moveTo>
                    <a:pt x="4236" y="1047"/>
                  </a:moveTo>
                  <a:lnTo>
                    <a:pt x="4236" y="1048"/>
                  </a:lnTo>
                  <a:lnTo>
                    <a:pt x="4238" y="1048"/>
                  </a:lnTo>
                  <a:lnTo>
                    <a:pt x="4236" y="1047"/>
                  </a:lnTo>
                  <a:moveTo>
                    <a:pt x="62" y="1047"/>
                  </a:moveTo>
                  <a:lnTo>
                    <a:pt x="62" y="1045"/>
                  </a:lnTo>
                  <a:lnTo>
                    <a:pt x="60" y="1045"/>
                  </a:lnTo>
                  <a:lnTo>
                    <a:pt x="62" y="1047"/>
                  </a:lnTo>
                  <a:moveTo>
                    <a:pt x="4235" y="1047"/>
                  </a:moveTo>
                  <a:lnTo>
                    <a:pt x="4235" y="1045"/>
                  </a:lnTo>
                  <a:lnTo>
                    <a:pt x="4233" y="1044"/>
                  </a:lnTo>
                  <a:lnTo>
                    <a:pt x="4231" y="1045"/>
                  </a:lnTo>
                  <a:lnTo>
                    <a:pt x="4231" y="1047"/>
                  </a:lnTo>
                  <a:lnTo>
                    <a:pt x="4233" y="1047"/>
                  </a:lnTo>
                  <a:lnTo>
                    <a:pt x="4235" y="1047"/>
                  </a:lnTo>
                  <a:moveTo>
                    <a:pt x="4279" y="1045"/>
                  </a:moveTo>
                  <a:lnTo>
                    <a:pt x="4278" y="1047"/>
                  </a:lnTo>
                  <a:lnTo>
                    <a:pt x="4279" y="1047"/>
                  </a:lnTo>
                  <a:lnTo>
                    <a:pt x="4279" y="1045"/>
                  </a:lnTo>
                  <a:moveTo>
                    <a:pt x="3057" y="1044"/>
                  </a:moveTo>
                  <a:lnTo>
                    <a:pt x="3059" y="1044"/>
                  </a:lnTo>
                  <a:lnTo>
                    <a:pt x="3059" y="1042"/>
                  </a:lnTo>
                  <a:lnTo>
                    <a:pt x="3057" y="1042"/>
                  </a:lnTo>
                  <a:lnTo>
                    <a:pt x="3057" y="1044"/>
                  </a:lnTo>
                  <a:moveTo>
                    <a:pt x="4071" y="1041"/>
                  </a:moveTo>
                  <a:lnTo>
                    <a:pt x="4072" y="1042"/>
                  </a:lnTo>
                  <a:lnTo>
                    <a:pt x="4074" y="1042"/>
                  </a:lnTo>
                  <a:lnTo>
                    <a:pt x="4072" y="1041"/>
                  </a:lnTo>
                  <a:lnTo>
                    <a:pt x="4071" y="1041"/>
                  </a:lnTo>
                  <a:moveTo>
                    <a:pt x="4315" y="1041"/>
                  </a:moveTo>
                  <a:lnTo>
                    <a:pt x="4313" y="1041"/>
                  </a:lnTo>
                  <a:lnTo>
                    <a:pt x="4315" y="1042"/>
                  </a:lnTo>
                  <a:lnTo>
                    <a:pt x="4315" y="1041"/>
                  </a:lnTo>
                  <a:moveTo>
                    <a:pt x="4222" y="1039"/>
                  </a:moveTo>
                  <a:lnTo>
                    <a:pt x="4222" y="1041"/>
                  </a:lnTo>
                  <a:lnTo>
                    <a:pt x="4222" y="1039"/>
                  </a:lnTo>
                  <a:lnTo>
                    <a:pt x="4222" y="1039"/>
                  </a:lnTo>
                  <a:moveTo>
                    <a:pt x="4044" y="1037"/>
                  </a:moveTo>
                  <a:lnTo>
                    <a:pt x="4043" y="1037"/>
                  </a:lnTo>
                  <a:lnTo>
                    <a:pt x="4044" y="1039"/>
                  </a:lnTo>
                  <a:lnTo>
                    <a:pt x="4044" y="1037"/>
                  </a:lnTo>
                  <a:moveTo>
                    <a:pt x="3989" y="1037"/>
                  </a:moveTo>
                  <a:lnTo>
                    <a:pt x="3990" y="1037"/>
                  </a:lnTo>
                  <a:lnTo>
                    <a:pt x="3990" y="1036"/>
                  </a:lnTo>
                  <a:lnTo>
                    <a:pt x="3989" y="1036"/>
                  </a:lnTo>
                  <a:lnTo>
                    <a:pt x="3989" y="1037"/>
                  </a:lnTo>
                  <a:moveTo>
                    <a:pt x="4002" y="1031"/>
                  </a:moveTo>
                  <a:lnTo>
                    <a:pt x="4001" y="1033"/>
                  </a:lnTo>
                  <a:lnTo>
                    <a:pt x="3999" y="1033"/>
                  </a:lnTo>
                  <a:lnTo>
                    <a:pt x="3999" y="1034"/>
                  </a:lnTo>
                  <a:lnTo>
                    <a:pt x="3999" y="1036"/>
                  </a:lnTo>
                  <a:lnTo>
                    <a:pt x="3999" y="1034"/>
                  </a:lnTo>
                  <a:lnTo>
                    <a:pt x="4001" y="1034"/>
                  </a:lnTo>
                  <a:lnTo>
                    <a:pt x="4002" y="1033"/>
                  </a:lnTo>
                  <a:lnTo>
                    <a:pt x="4004" y="1033"/>
                  </a:lnTo>
                  <a:lnTo>
                    <a:pt x="4004" y="1031"/>
                  </a:lnTo>
                  <a:lnTo>
                    <a:pt x="4002" y="1031"/>
                  </a:lnTo>
                  <a:moveTo>
                    <a:pt x="4010" y="1034"/>
                  </a:moveTo>
                  <a:lnTo>
                    <a:pt x="4010" y="1033"/>
                  </a:lnTo>
                  <a:lnTo>
                    <a:pt x="4009" y="1034"/>
                  </a:lnTo>
                  <a:lnTo>
                    <a:pt x="4010" y="1034"/>
                  </a:lnTo>
                  <a:moveTo>
                    <a:pt x="3851" y="1030"/>
                  </a:moveTo>
                  <a:lnTo>
                    <a:pt x="3849" y="1030"/>
                  </a:lnTo>
                  <a:lnTo>
                    <a:pt x="3849" y="1031"/>
                  </a:lnTo>
                  <a:lnTo>
                    <a:pt x="3849" y="1033"/>
                  </a:lnTo>
                  <a:lnTo>
                    <a:pt x="3851" y="1031"/>
                  </a:lnTo>
                  <a:lnTo>
                    <a:pt x="3851" y="1030"/>
                  </a:lnTo>
                  <a:moveTo>
                    <a:pt x="4315" y="1031"/>
                  </a:moveTo>
                  <a:lnTo>
                    <a:pt x="4315" y="1033"/>
                  </a:lnTo>
                  <a:lnTo>
                    <a:pt x="4317" y="1033"/>
                  </a:lnTo>
                  <a:lnTo>
                    <a:pt x="4317" y="1031"/>
                  </a:lnTo>
                  <a:lnTo>
                    <a:pt x="4315" y="1031"/>
                  </a:lnTo>
                  <a:moveTo>
                    <a:pt x="4061" y="1030"/>
                  </a:moveTo>
                  <a:lnTo>
                    <a:pt x="4060" y="1030"/>
                  </a:lnTo>
                  <a:lnTo>
                    <a:pt x="4060" y="1031"/>
                  </a:lnTo>
                  <a:lnTo>
                    <a:pt x="4061" y="1031"/>
                  </a:lnTo>
                  <a:lnTo>
                    <a:pt x="4061" y="1030"/>
                  </a:lnTo>
                  <a:moveTo>
                    <a:pt x="3996" y="1030"/>
                  </a:moveTo>
                  <a:lnTo>
                    <a:pt x="3996" y="1028"/>
                  </a:lnTo>
                  <a:lnTo>
                    <a:pt x="3995" y="1028"/>
                  </a:lnTo>
                  <a:lnTo>
                    <a:pt x="3993" y="1028"/>
                  </a:lnTo>
                  <a:lnTo>
                    <a:pt x="3995" y="1030"/>
                  </a:lnTo>
                  <a:lnTo>
                    <a:pt x="3996" y="1030"/>
                  </a:lnTo>
                  <a:moveTo>
                    <a:pt x="3998" y="1027"/>
                  </a:moveTo>
                  <a:lnTo>
                    <a:pt x="3996" y="1027"/>
                  </a:lnTo>
                  <a:lnTo>
                    <a:pt x="3996" y="1028"/>
                  </a:lnTo>
                  <a:lnTo>
                    <a:pt x="3998" y="1028"/>
                  </a:lnTo>
                  <a:lnTo>
                    <a:pt x="3998" y="1027"/>
                  </a:lnTo>
                  <a:moveTo>
                    <a:pt x="4321" y="1027"/>
                  </a:moveTo>
                  <a:lnTo>
                    <a:pt x="4321" y="1025"/>
                  </a:lnTo>
                  <a:lnTo>
                    <a:pt x="4320" y="1025"/>
                  </a:lnTo>
                  <a:lnTo>
                    <a:pt x="4320" y="1027"/>
                  </a:lnTo>
                  <a:lnTo>
                    <a:pt x="4320" y="1028"/>
                  </a:lnTo>
                  <a:lnTo>
                    <a:pt x="4321" y="1028"/>
                  </a:lnTo>
                  <a:lnTo>
                    <a:pt x="4321" y="1027"/>
                  </a:lnTo>
                  <a:moveTo>
                    <a:pt x="3724" y="1027"/>
                  </a:moveTo>
                  <a:lnTo>
                    <a:pt x="3724" y="1025"/>
                  </a:lnTo>
                  <a:lnTo>
                    <a:pt x="3722" y="1025"/>
                  </a:lnTo>
                  <a:lnTo>
                    <a:pt x="3722" y="1027"/>
                  </a:lnTo>
                  <a:lnTo>
                    <a:pt x="3724" y="1027"/>
                  </a:lnTo>
                  <a:moveTo>
                    <a:pt x="3726" y="1024"/>
                  </a:moveTo>
                  <a:lnTo>
                    <a:pt x="3724" y="1024"/>
                  </a:lnTo>
                  <a:lnTo>
                    <a:pt x="3724" y="1025"/>
                  </a:lnTo>
                  <a:lnTo>
                    <a:pt x="3726" y="1025"/>
                  </a:lnTo>
                  <a:lnTo>
                    <a:pt x="3726" y="1024"/>
                  </a:lnTo>
                  <a:moveTo>
                    <a:pt x="3999" y="1024"/>
                  </a:moveTo>
                  <a:lnTo>
                    <a:pt x="3999" y="1025"/>
                  </a:lnTo>
                  <a:lnTo>
                    <a:pt x="3999" y="1025"/>
                  </a:lnTo>
                  <a:lnTo>
                    <a:pt x="3999" y="1024"/>
                  </a:lnTo>
                  <a:lnTo>
                    <a:pt x="3999" y="1024"/>
                  </a:lnTo>
                  <a:moveTo>
                    <a:pt x="4298" y="1025"/>
                  </a:moveTo>
                  <a:lnTo>
                    <a:pt x="4298" y="1024"/>
                  </a:lnTo>
                  <a:lnTo>
                    <a:pt x="4296" y="1024"/>
                  </a:lnTo>
                  <a:lnTo>
                    <a:pt x="4296" y="1024"/>
                  </a:lnTo>
                  <a:lnTo>
                    <a:pt x="4296" y="1025"/>
                  </a:lnTo>
                  <a:lnTo>
                    <a:pt x="4296" y="1025"/>
                  </a:lnTo>
                  <a:lnTo>
                    <a:pt x="4298" y="1025"/>
                  </a:lnTo>
                  <a:moveTo>
                    <a:pt x="4312" y="1025"/>
                  </a:moveTo>
                  <a:lnTo>
                    <a:pt x="4313" y="1024"/>
                  </a:lnTo>
                  <a:lnTo>
                    <a:pt x="4312" y="1024"/>
                  </a:lnTo>
                  <a:lnTo>
                    <a:pt x="4312" y="1025"/>
                  </a:lnTo>
                  <a:moveTo>
                    <a:pt x="3727" y="1024"/>
                  </a:moveTo>
                  <a:lnTo>
                    <a:pt x="3729" y="1024"/>
                  </a:lnTo>
                  <a:lnTo>
                    <a:pt x="3729" y="1022"/>
                  </a:lnTo>
                  <a:lnTo>
                    <a:pt x="3727" y="1022"/>
                  </a:lnTo>
                  <a:lnTo>
                    <a:pt x="3727" y="1024"/>
                  </a:lnTo>
                  <a:moveTo>
                    <a:pt x="3732" y="1024"/>
                  </a:moveTo>
                  <a:lnTo>
                    <a:pt x="3733" y="1024"/>
                  </a:lnTo>
                  <a:lnTo>
                    <a:pt x="3733" y="1022"/>
                  </a:lnTo>
                  <a:lnTo>
                    <a:pt x="3732" y="1022"/>
                  </a:lnTo>
                  <a:lnTo>
                    <a:pt x="3732" y="1024"/>
                  </a:lnTo>
                  <a:moveTo>
                    <a:pt x="4301" y="1024"/>
                  </a:moveTo>
                  <a:lnTo>
                    <a:pt x="4301" y="1022"/>
                  </a:lnTo>
                  <a:lnTo>
                    <a:pt x="4299" y="1022"/>
                  </a:lnTo>
                  <a:lnTo>
                    <a:pt x="4299" y="1024"/>
                  </a:lnTo>
                  <a:lnTo>
                    <a:pt x="4301" y="1024"/>
                  </a:lnTo>
                  <a:moveTo>
                    <a:pt x="1782" y="1020"/>
                  </a:moveTo>
                  <a:lnTo>
                    <a:pt x="1784" y="1022"/>
                  </a:lnTo>
                  <a:lnTo>
                    <a:pt x="1784" y="1020"/>
                  </a:lnTo>
                  <a:lnTo>
                    <a:pt x="1782" y="1020"/>
                  </a:lnTo>
                  <a:moveTo>
                    <a:pt x="4298" y="1022"/>
                  </a:moveTo>
                  <a:lnTo>
                    <a:pt x="4299" y="1022"/>
                  </a:lnTo>
                  <a:lnTo>
                    <a:pt x="4299" y="1020"/>
                  </a:lnTo>
                  <a:lnTo>
                    <a:pt x="4298" y="1020"/>
                  </a:lnTo>
                  <a:lnTo>
                    <a:pt x="4296" y="1020"/>
                  </a:lnTo>
                  <a:lnTo>
                    <a:pt x="4296" y="1020"/>
                  </a:lnTo>
                  <a:lnTo>
                    <a:pt x="4296" y="1022"/>
                  </a:lnTo>
                  <a:lnTo>
                    <a:pt x="4296" y="1022"/>
                  </a:lnTo>
                  <a:lnTo>
                    <a:pt x="4298" y="1022"/>
                  </a:lnTo>
                  <a:moveTo>
                    <a:pt x="4312" y="1020"/>
                  </a:moveTo>
                  <a:lnTo>
                    <a:pt x="4310" y="1020"/>
                  </a:lnTo>
                  <a:lnTo>
                    <a:pt x="4310" y="1022"/>
                  </a:lnTo>
                  <a:lnTo>
                    <a:pt x="4312" y="1022"/>
                  </a:lnTo>
                  <a:lnTo>
                    <a:pt x="4312" y="1020"/>
                  </a:lnTo>
                  <a:moveTo>
                    <a:pt x="4047" y="1019"/>
                  </a:moveTo>
                  <a:lnTo>
                    <a:pt x="4046" y="1020"/>
                  </a:lnTo>
                  <a:lnTo>
                    <a:pt x="4047" y="1020"/>
                  </a:lnTo>
                  <a:lnTo>
                    <a:pt x="4047" y="1019"/>
                  </a:lnTo>
                  <a:moveTo>
                    <a:pt x="4296" y="1019"/>
                  </a:moveTo>
                  <a:lnTo>
                    <a:pt x="4296" y="1020"/>
                  </a:lnTo>
                  <a:lnTo>
                    <a:pt x="4296" y="1019"/>
                  </a:lnTo>
                  <a:lnTo>
                    <a:pt x="4296" y="1019"/>
                  </a:lnTo>
                  <a:moveTo>
                    <a:pt x="3973" y="1017"/>
                  </a:moveTo>
                  <a:lnTo>
                    <a:pt x="3975" y="1017"/>
                  </a:lnTo>
                  <a:lnTo>
                    <a:pt x="3975" y="1016"/>
                  </a:lnTo>
                  <a:lnTo>
                    <a:pt x="3973" y="1014"/>
                  </a:lnTo>
                  <a:lnTo>
                    <a:pt x="3973" y="1016"/>
                  </a:lnTo>
                  <a:lnTo>
                    <a:pt x="3973" y="1017"/>
                  </a:lnTo>
                  <a:moveTo>
                    <a:pt x="2867" y="1016"/>
                  </a:moveTo>
                  <a:lnTo>
                    <a:pt x="2865" y="1016"/>
                  </a:lnTo>
                  <a:moveTo>
                    <a:pt x="4259" y="1014"/>
                  </a:moveTo>
                  <a:lnTo>
                    <a:pt x="4258" y="1014"/>
                  </a:lnTo>
                  <a:lnTo>
                    <a:pt x="4258" y="1016"/>
                  </a:lnTo>
                  <a:lnTo>
                    <a:pt x="4259" y="1016"/>
                  </a:lnTo>
                  <a:lnTo>
                    <a:pt x="4259" y="1014"/>
                  </a:lnTo>
                  <a:moveTo>
                    <a:pt x="2867" y="1014"/>
                  </a:moveTo>
                  <a:lnTo>
                    <a:pt x="2865" y="1014"/>
                  </a:lnTo>
                  <a:lnTo>
                    <a:pt x="2867" y="1016"/>
                  </a:lnTo>
                  <a:lnTo>
                    <a:pt x="2867" y="1014"/>
                  </a:lnTo>
                  <a:moveTo>
                    <a:pt x="3973" y="1011"/>
                  </a:moveTo>
                  <a:lnTo>
                    <a:pt x="3972" y="1011"/>
                  </a:lnTo>
                  <a:lnTo>
                    <a:pt x="3972" y="1013"/>
                  </a:lnTo>
                  <a:lnTo>
                    <a:pt x="3972" y="1014"/>
                  </a:lnTo>
                  <a:lnTo>
                    <a:pt x="3973" y="1014"/>
                  </a:lnTo>
                  <a:lnTo>
                    <a:pt x="3973" y="1013"/>
                  </a:lnTo>
                  <a:lnTo>
                    <a:pt x="3973" y="1011"/>
                  </a:lnTo>
                  <a:moveTo>
                    <a:pt x="3945" y="1013"/>
                  </a:moveTo>
                  <a:lnTo>
                    <a:pt x="3947" y="1013"/>
                  </a:lnTo>
                  <a:lnTo>
                    <a:pt x="3947" y="1011"/>
                  </a:lnTo>
                  <a:lnTo>
                    <a:pt x="3945" y="1011"/>
                  </a:lnTo>
                  <a:lnTo>
                    <a:pt x="3945" y="1013"/>
                  </a:lnTo>
                  <a:moveTo>
                    <a:pt x="4081" y="1013"/>
                  </a:moveTo>
                  <a:lnTo>
                    <a:pt x="4083" y="1013"/>
                  </a:lnTo>
                  <a:lnTo>
                    <a:pt x="4083" y="1011"/>
                  </a:lnTo>
                  <a:lnTo>
                    <a:pt x="4081" y="1011"/>
                  </a:lnTo>
                  <a:lnTo>
                    <a:pt x="4081" y="1013"/>
                  </a:lnTo>
                  <a:moveTo>
                    <a:pt x="3749" y="1008"/>
                  </a:moveTo>
                  <a:lnTo>
                    <a:pt x="3749" y="1006"/>
                  </a:lnTo>
                  <a:lnTo>
                    <a:pt x="3747" y="1008"/>
                  </a:lnTo>
                  <a:lnTo>
                    <a:pt x="3749" y="1008"/>
                  </a:lnTo>
                  <a:moveTo>
                    <a:pt x="3939" y="1008"/>
                  </a:moveTo>
                  <a:lnTo>
                    <a:pt x="3939" y="1006"/>
                  </a:lnTo>
                  <a:lnTo>
                    <a:pt x="3937" y="1008"/>
                  </a:lnTo>
                  <a:lnTo>
                    <a:pt x="3939" y="1008"/>
                  </a:lnTo>
                  <a:moveTo>
                    <a:pt x="3750" y="1006"/>
                  </a:moveTo>
                  <a:lnTo>
                    <a:pt x="3752" y="1006"/>
                  </a:lnTo>
                  <a:lnTo>
                    <a:pt x="3752" y="1006"/>
                  </a:lnTo>
                  <a:lnTo>
                    <a:pt x="3750" y="1006"/>
                  </a:lnTo>
                  <a:lnTo>
                    <a:pt x="3750" y="1006"/>
                  </a:lnTo>
                  <a:moveTo>
                    <a:pt x="3942" y="1006"/>
                  </a:moveTo>
                  <a:lnTo>
                    <a:pt x="3942" y="1006"/>
                  </a:lnTo>
                  <a:lnTo>
                    <a:pt x="3941" y="1006"/>
                  </a:lnTo>
                  <a:lnTo>
                    <a:pt x="3941" y="1006"/>
                  </a:lnTo>
                  <a:lnTo>
                    <a:pt x="3942" y="1006"/>
                  </a:lnTo>
                  <a:moveTo>
                    <a:pt x="4097" y="1006"/>
                  </a:moveTo>
                  <a:lnTo>
                    <a:pt x="4098" y="1006"/>
                  </a:lnTo>
                  <a:lnTo>
                    <a:pt x="4097" y="1006"/>
                  </a:lnTo>
                  <a:lnTo>
                    <a:pt x="4097" y="1006"/>
                  </a:lnTo>
                  <a:moveTo>
                    <a:pt x="1745" y="1005"/>
                  </a:moveTo>
                  <a:lnTo>
                    <a:pt x="1745" y="1006"/>
                  </a:lnTo>
                  <a:lnTo>
                    <a:pt x="1747" y="1005"/>
                  </a:lnTo>
                  <a:lnTo>
                    <a:pt x="1745" y="1005"/>
                  </a:lnTo>
                  <a:moveTo>
                    <a:pt x="2452" y="1005"/>
                  </a:moveTo>
                  <a:lnTo>
                    <a:pt x="2452" y="1006"/>
                  </a:lnTo>
                  <a:moveTo>
                    <a:pt x="4282" y="1006"/>
                  </a:moveTo>
                  <a:lnTo>
                    <a:pt x="4282" y="1005"/>
                  </a:lnTo>
                  <a:lnTo>
                    <a:pt x="4281" y="1005"/>
                  </a:lnTo>
                  <a:lnTo>
                    <a:pt x="4281" y="1006"/>
                  </a:lnTo>
                  <a:lnTo>
                    <a:pt x="4282" y="1006"/>
                  </a:lnTo>
                  <a:moveTo>
                    <a:pt x="1167" y="1005"/>
                  </a:moveTo>
                  <a:lnTo>
                    <a:pt x="1167" y="1003"/>
                  </a:lnTo>
                  <a:lnTo>
                    <a:pt x="1165" y="1003"/>
                  </a:lnTo>
                  <a:lnTo>
                    <a:pt x="1167" y="1005"/>
                  </a:lnTo>
                  <a:moveTo>
                    <a:pt x="1748" y="1003"/>
                  </a:moveTo>
                  <a:lnTo>
                    <a:pt x="1747" y="1003"/>
                  </a:lnTo>
                  <a:lnTo>
                    <a:pt x="1747" y="1005"/>
                  </a:lnTo>
                  <a:lnTo>
                    <a:pt x="1748" y="1005"/>
                  </a:lnTo>
                  <a:lnTo>
                    <a:pt x="1748" y="1003"/>
                  </a:lnTo>
                  <a:moveTo>
                    <a:pt x="2451" y="1005"/>
                  </a:moveTo>
                  <a:lnTo>
                    <a:pt x="2452" y="1005"/>
                  </a:lnTo>
                  <a:lnTo>
                    <a:pt x="2451" y="1003"/>
                  </a:lnTo>
                  <a:lnTo>
                    <a:pt x="2451" y="1005"/>
                  </a:lnTo>
                  <a:moveTo>
                    <a:pt x="4281" y="1003"/>
                  </a:moveTo>
                  <a:lnTo>
                    <a:pt x="4279" y="1005"/>
                  </a:lnTo>
                  <a:lnTo>
                    <a:pt x="4281" y="1005"/>
                  </a:lnTo>
                  <a:lnTo>
                    <a:pt x="4281" y="1003"/>
                  </a:lnTo>
                  <a:moveTo>
                    <a:pt x="4626" y="1003"/>
                  </a:moveTo>
                  <a:lnTo>
                    <a:pt x="4624" y="1003"/>
                  </a:lnTo>
                  <a:lnTo>
                    <a:pt x="4624" y="1005"/>
                  </a:lnTo>
                  <a:lnTo>
                    <a:pt x="4626" y="1005"/>
                  </a:lnTo>
                  <a:lnTo>
                    <a:pt x="4626" y="1003"/>
                  </a:lnTo>
                  <a:moveTo>
                    <a:pt x="1156" y="1003"/>
                  </a:moveTo>
                  <a:lnTo>
                    <a:pt x="1157" y="1003"/>
                  </a:lnTo>
                  <a:lnTo>
                    <a:pt x="1157" y="1002"/>
                  </a:lnTo>
                  <a:lnTo>
                    <a:pt x="1156" y="1002"/>
                  </a:lnTo>
                  <a:lnTo>
                    <a:pt x="1156" y="1003"/>
                  </a:lnTo>
                  <a:moveTo>
                    <a:pt x="3993" y="1003"/>
                  </a:moveTo>
                  <a:lnTo>
                    <a:pt x="3995" y="1002"/>
                  </a:lnTo>
                  <a:lnTo>
                    <a:pt x="3993" y="1002"/>
                  </a:lnTo>
                  <a:lnTo>
                    <a:pt x="3993" y="1003"/>
                  </a:lnTo>
                  <a:moveTo>
                    <a:pt x="3995" y="1002"/>
                  </a:moveTo>
                  <a:lnTo>
                    <a:pt x="3996" y="1003"/>
                  </a:lnTo>
                  <a:lnTo>
                    <a:pt x="3996" y="1002"/>
                  </a:lnTo>
                  <a:lnTo>
                    <a:pt x="3995" y="1002"/>
                  </a:lnTo>
                  <a:moveTo>
                    <a:pt x="4607" y="1003"/>
                  </a:moveTo>
                  <a:lnTo>
                    <a:pt x="4609" y="1003"/>
                  </a:lnTo>
                  <a:lnTo>
                    <a:pt x="4609" y="1002"/>
                  </a:lnTo>
                  <a:lnTo>
                    <a:pt x="4607" y="1002"/>
                  </a:lnTo>
                  <a:lnTo>
                    <a:pt x="4607" y="1003"/>
                  </a:lnTo>
                  <a:moveTo>
                    <a:pt x="1702" y="1000"/>
                  </a:moveTo>
                  <a:lnTo>
                    <a:pt x="1702" y="1002"/>
                  </a:lnTo>
                  <a:lnTo>
                    <a:pt x="1703" y="1002"/>
                  </a:lnTo>
                  <a:lnTo>
                    <a:pt x="1703" y="1000"/>
                  </a:lnTo>
                  <a:lnTo>
                    <a:pt x="1702" y="1000"/>
                  </a:lnTo>
                  <a:moveTo>
                    <a:pt x="4091" y="1000"/>
                  </a:moveTo>
                  <a:lnTo>
                    <a:pt x="4091" y="999"/>
                  </a:lnTo>
                  <a:lnTo>
                    <a:pt x="4089" y="999"/>
                  </a:lnTo>
                  <a:lnTo>
                    <a:pt x="4088" y="999"/>
                  </a:lnTo>
                  <a:lnTo>
                    <a:pt x="4088" y="1000"/>
                  </a:lnTo>
                  <a:lnTo>
                    <a:pt x="4089" y="1000"/>
                  </a:lnTo>
                  <a:lnTo>
                    <a:pt x="4091" y="1000"/>
                  </a:lnTo>
                  <a:moveTo>
                    <a:pt x="1168" y="996"/>
                  </a:moveTo>
                  <a:lnTo>
                    <a:pt x="1168" y="997"/>
                  </a:lnTo>
                  <a:lnTo>
                    <a:pt x="1167" y="997"/>
                  </a:lnTo>
                  <a:lnTo>
                    <a:pt x="1167" y="999"/>
                  </a:lnTo>
                  <a:lnTo>
                    <a:pt x="1168" y="999"/>
                  </a:lnTo>
                  <a:lnTo>
                    <a:pt x="1170" y="999"/>
                  </a:lnTo>
                  <a:lnTo>
                    <a:pt x="1170" y="997"/>
                  </a:lnTo>
                  <a:lnTo>
                    <a:pt x="1171" y="997"/>
                  </a:lnTo>
                  <a:lnTo>
                    <a:pt x="1171" y="996"/>
                  </a:lnTo>
                  <a:lnTo>
                    <a:pt x="1170" y="996"/>
                  </a:lnTo>
                  <a:lnTo>
                    <a:pt x="1168" y="996"/>
                  </a:lnTo>
                  <a:moveTo>
                    <a:pt x="4033" y="997"/>
                  </a:moveTo>
                  <a:lnTo>
                    <a:pt x="4033" y="999"/>
                  </a:lnTo>
                  <a:lnTo>
                    <a:pt x="4035" y="997"/>
                  </a:lnTo>
                  <a:lnTo>
                    <a:pt x="4033" y="997"/>
                  </a:lnTo>
                  <a:moveTo>
                    <a:pt x="3990" y="994"/>
                  </a:moveTo>
                  <a:lnTo>
                    <a:pt x="3990" y="996"/>
                  </a:lnTo>
                  <a:lnTo>
                    <a:pt x="3990" y="997"/>
                  </a:lnTo>
                  <a:lnTo>
                    <a:pt x="3992" y="996"/>
                  </a:lnTo>
                  <a:lnTo>
                    <a:pt x="3990" y="994"/>
                  </a:lnTo>
                  <a:moveTo>
                    <a:pt x="3998" y="997"/>
                  </a:moveTo>
                  <a:lnTo>
                    <a:pt x="3999" y="997"/>
                  </a:lnTo>
                  <a:lnTo>
                    <a:pt x="3999" y="996"/>
                  </a:lnTo>
                  <a:lnTo>
                    <a:pt x="3998" y="996"/>
                  </a:lnTo>
                  <a:lnTo>
                    <a:pt x="3996" y="996"/>
                  </a:lnTo>
                  <a:lnTo>
                    <a:pt x="3996" y="997"/>
                  </a:lnTo>
                  <a:lnTo>
                    <a:pt x="3998" y="997"/>
                  </a:lnTo>
                  <a:moveTo>
                    <a:pt x="4004" y="997"/>
                  </a:moveTo>
                  <a:lnTo>
                    <a:pt x="4002" y="996"/>
                  </a:lnTo>
                  <a:lnTo>
                    <a:pt x="4002" y="997"/>
                  </a:lnTo>
                  <a:lnTo>
                    <a:pt x="4004" y="997"/>
                  </a:lnTo>
                  <a:moveTo>
                    <a:pt x="4036" y="996"/>
                  </a:moveTo>
                  <a:lnTo>
                    <a:pt x="4036" y="997"/>
                  </a:lnTo>
                  <a:lnTo>
                    <a:pt x="4036" y="997"/>
                  </a:lnTo>
                  <a:lnTo>
                    <a:pt x="4036" y="996"/>
                  </a:lnTo>
                  <a:lnTo>
                    <a:pt x="4036" y="996"/>
                  </a:lnTo>
                  <a:moveTo>
                    <a:pt x="1156" y="993"/>
                  </a:moveTo>
                  <a:lnTo>
                    <a:pt x="1154" y="993"/>
                  </a:lnTo>
                  <a:lnTo>
                    <a:pt x="1154" y="994"/>
                  </a:lnTo>
                  <a:lnTo>
                    <a:pt x="1154" y="996"/>
                  </a:lnTo>
                  <a:lnTo>
                    <a:pt x="1156" y="996"/>
                  </a:lnTo>
                  <a:lnTo>
                    <a:pt x="1157" y="996"/>
                  </a:lnTo>
                  <a:lnTo>
                    <a:pt x="1159" y="996"/>
                  </a:lnTo>
                  <a:lnTo>
                    <a:pt x="1159" y="994"/>
                  </a:lnTo>
                  <a:lnTo>
                    <a:pt x="1159" y="993"/>
                  </a:lnTo>
                  <a:lnTo>
                    <a:pt x="1157" y="993"/>
                  </a:lnTo>
                  <a:lnTo>
                    <a:pt x="1156" y="993"/>
                  </a:lnTo>
                  <a:moveTo>
                    <a:pt x="1671" y="996"/>
                  </a:moveTo>
                  <a:lnTo>
                    <a:pt x="1671" y="994"/>
                  </a:lnTo>
                  <a:lnTo>
                    <a:pt x="1669" y="994"/>
                  </a:lnTo>
                  <a:lnTo>
                    <a:pt x="1668" y="994"/>
                  </a:lnTo>
                  <a:lnTo>
                    <a:pt x="1668" y="996"/>
                  </a:lnTo>
                  <a:lnTo>
                    <a:pt x="1669" y="996"/>
                  </a:lnTo>
                  <a:lnTo>
                    <a:pt x="1671" y="996"/>
                  </a:lnTo>
                  <a:moveTo>
                    <a:pt x="2446" y="994"/>
                  </a:moveTo>
                  <a:lnTo>
                    <a:pt x="2446" y="996"/>
                  </a:lnTo>
                  <a:lnTo>
                    <a:pt x="2448" y="996"/>
                  </a:lnTo>
                  <a:lnTo>
                    <a:pt x="2448" y="994"/>
                  </a:lnTo>
                  <a:lnTo>
                    <a:pt x="2446" y="994"/>
                  </a:lnTo>
                  <a:moveTo>
                    <a:pt x="1713" y="993"/>
                  </a:moveTo>
                  <a:lnTo>
                    <a:pt x="1711" y="993"/>
                  </a:lnTo>
                  <a:lnTo>
                    <a:pt x="1711" y="994"/>
                  </a:lnTo>
                  <a:lnTo>
                    <a:pt x="1713" y="994"/>
                  </a:lnTo>
                  <a:lnTo>
                    <a:pt x="1713" y="993"/>
                  </a:lnTo>
                  <a:moveTo>
                    <a:pt x="3614" y="991"/>
                  </a:moveTo>
                  <a:lnTo>
                    <a:pt x="3614" y="993"/>
                  </a:lnTo>
                  <a:lnTo>
                    <a:pt x="3616" y="993"/>
                  </a:lnTo>
                  <a:lnTo>
                    <a:pt x="3616" y="991"/>
                  </a:lnTo>
                  <a:lnTo>
                    <a:pt x="3616" y="989"/>
                  </a:lnTo>
                  <a:lnTo>
                    <a:pt x="3614" y="989"/>
                  </a:lnTo>
                  <a:lnTo>
                    <a:pt x="3614" y="991"/>
                  </a:lnTo>
                  <a:moveTo>
                    <a:pt x="3917" y="993"/>
                  </a:moveTo>
                  <a:lnTo>
                    <a:pt x="3919" y="993"/>
                  </a:lnTo>
                  <a:lnTo>
                    <a:pt x="3920" y="993"/>
                  </a:lnTo>
                  <a:lnTo>
                    <a:pt x="3920" y="991"/>
                  </a:lnTo>
                  <a:lnTo>
                    <a:pt x="3919" y="991"/>
                  </a:lnTo>
                  <a:lnTo>
                    <a:pt x="3917" y="993"/>
                  </a:lnTo>
                  <a:moveTo>
                    <a:pt x="3990" y="991"/>
                  </a:moveTo>
                  <a:lnTo>
                    <a:pt x="3990" y="989"/>
                  </a:lnTo>
                  <a:lnTo>
                    <a:pt x="3989" y="989"/>
                  </a:lnTo>
                  <a:lnTo>
                    <a:pt x="3989" y="991"/>
                  </a:lnTo>
                  <a:lnTo>
                    <a:pt x="3989" y="993"/>
                  </a:lnTo>
                  <a:lnTo>
                    <a:pt x="3990" y="993"/>
                  </a:lnTo>
                  <a:lnTo>
                    <a:pt x="3990" y="991"/>
                  </a:lnTo>
                  <a:moveTo>
                    <a:pt x="4032" y="993"/>
                  </a:moveTo>
                  <a:lnTo>
                    <a:pt x="4033" y="993"/>
                  </a:lnTo>
                  <a:lnTo>
                    <a:pt x="4035" y="993"/>
                  </a:lnTo>
                  <a:lnTo>
                    <a:pt x="4035" y="991"/>
                  </a:lnTo>
                  <a:lnTo>
                    <a:pt x="4033" y="991"/>
                  </a:lnTo>
                  <a:lnTo>
                    <a:pt x="4032" y="993"/>
                  </a:lnTo>
                  <a:moveTo>
                    <a:pt x="3617" y="989"/>
                  </a:moveTo>
                  <a:lnTo>
                    <a:pt x="3616" y="989"/>
                  </a:lnTo>
                  <a:lnTo>
                    <a:pt x="3617" y="991"/>
                  </a:lnTo>
                  <a:lnTo>
                    <a:pt x="3617" y="989"/>
                  </a:lnTo>
                  <a:moveTo>
                    <a:pt x="3920" y="989"/>
                  </a:moveTo>
                  <a:lnTo>
                    <a:pt x="3920" y="991"/>
                  </a:lnTo>
                  <a:lnTo>
                    <a:pt x="3922" y="991"/>
                  </a:lnTo>
                  <a:lnTo>
                    <a:pt x="3924" y="991"/>
                  </a:lnTo>
                  <a:lnTo>
                    <a:pt x="3924" y="989"/>
                  </a:lnTo>
                  <a:lnTo>
                    <a:pt x="3922" y="989"/>
                  </a:lnTo>
                  <a:lnTo>
                    <a:pt x="3920" y="989"/>
                  </a:lnTo>
                  <a:moveTo>
                    <a:pt x="3616" y="986"/>
                  </a:moveTo>
                  <a:lnTo>
                    <a:pt x="3614" y="986"/>
                  </a:lnTo>
                  <a:lnTo>
                    <a:pt x="3614" y="988"/>
                  </a:lnTo>
                  <a:lnTo>
                    <a:pt x="3616" y="989"/>
                  </a:lnTo>
                  <a:lnTo>
                    <a:pt x="3616" y="988"/>
                  </a:lnTo>
                  <a:lnTo>
                    <a:pt x="3616" y="986"/>
                  </a:lnTo>
                  <a:moveTo>
                    <a:pt x="3699" y="989"/>
                  </a:moveTo>
                  <a:lnTo>
                    <a:pt x="3699" y="988"/>
                  </a:lnTo>
                  <a:lnTo>
                    <a:pt x="3698" y="988"/>
                  </a:lnTo>
                  <a:lnTo>
                    <a:pt x="3698" y="989"/>
                  </a:lnTo>
                  <a:lnTo>
                    <a:pt x="3699" y="989"/>
                  </a:lnTo>
                  <a:moveTo>
                    <a:pt x="3924" y="989"/>
                  </a:moveTo>
                  <a:lnTo>
                    <a:pt x="3925" y="989"/>
                  </a:lnTo>
                  <a:lnTo>
                    <a:pt x="3925" y="989"/>
                  </a:lnTo>
                  <a:lnTo>
                    <a:pt x="3925" y="988"/>
                  </a:lnTo>
                  <a:lnTo>
                    <a:pt x="3925" y="988"/>
                  </a:lnTo>
                  <a:lnTo>
                    <a:pt x="3924" y="989"/>
                  </a:lnTo>
                  <a:moveTo>
                    <a:pt x="1690" y="988"/>
                  </a:moveTo>
                  <a:lnTo>
                    <a:pt x="1690" y="986"/>
                  </a:lnTo>
                  <a:lnTo>
                    <a:pt x="1691" y="986"/>
                  </a:lnTo>
                  <a:lnTo>
                    <a:pt x="1691" y="985"/>
                  </a:lnTo>
                  <a:lnTo>
                    <a:pt x="1690" y="985"/>
                  </a:lnTo>
                  <a:lnTo>
                    <a:pt x="1688" y="985"/>
                  </a:lnTo>
                  <a:lnTo>
                    <a:pt x="1686" y="985"/>
                  </a:lnTo>
                  <a:lnTo>
                    <a:pt x="1686" y="986"/>
                  </a:lnTo>
                  <a:lnTo>
                    <a:pt x="1685" y="986"/>
                  </a:lnTo>
                  <a:lnTo>
                    <a:pt x="1686" y="988"/>
                  </a:lnTo>
                  <a:lnTo>
                    <a:pt x="1690" y="988"/>
                  </a:lnTo>
                  <a:moveTo>
                    <a:pt x="4019" y="988"/>
                  </a:moveTo>
                  <a:lnTo>
                    <a:pt x="4019" y="986"/>
                  </a:lnTo>
                  <a:lnTo>
                    <a:pt x="4016" y="985"/>
                  </a:lnTo>
                  <a:lnTo>
                    <a:pt x="4018" y="986"/>
                  </a:lnTo>
                  <a:lnTo>
                    <a:pt x="4019" y="988"/>
                  </a:lnTo>
                  <a:moveTo>
                    <a:pt x="3613" y="986"/>
                  </a:moveTo>
                  <a:lnTo>
                    <a:pt x="3614" y="986"/>
                  </a:lnTo>
                  <a:lnTo>
                    <a:pt x="3614" y="985"/>
                  </a:lnTo>
                  <a:lnTo>
                    <a:pt x="3613" y="986"/>
                  </a:lnTo>
                  <a:moveTo>
                    <a:pt x="3890" y="985"/>
                  </a:moveTo>
                  <a:lnTo>
                    <a:pt x="3890" y="986"/>
                  </a:lnTo>
                  <a:lnTo>
                    <a:pt x="3891" y="986"/>
                  </a:lnTo>
                  <a:lnTo>
                    <a:pt x="3891" y="985"/>
                  </a:lnTo>
                  <a:lnTo>
                    <a:pt x="3890" y="985"/>
                  </a:lnTo>
                  <a:moveTo>
                    <a:pt x="2418" y="980"/>
                  </a:moveTo>
                  <a:lnTo>
                    <a:pt x="2418" y="982"/>
                  </a:lnTo>
                  <a:lnTo>
                    <a:pt x="2417" y="982"/>
                  </a:lnTo>
                  <a:lnTo>
                    <a:pt x="2417" y="983"/>
                  </a:lnTo>
                  <a:lnTo>
                    <a:pt x="2418" y="985"/>
                  </a:lnTo>
                  <a:lnTo>
                    <a:pt x="2420" y="985"/>
                  </a:lnTo>
                  <a:lnTo>
                    <a:pt x="2420" y="983"/>
                  </a:lnTo>
                  <a:lnTo>
                    <a:pt x="2421" y="983"/>
                  </a:lnTo>
                  <a:lnTo>
                    <a:pt x="2421" y="982"/>
                  </a:lnTo>
                  <a:lnTo>
                    <a:pt x="2421" y="980"/>
                  </a:lnTo>
                  <a:lnTo>
                    <a:pt x="2420" y="980"/>
                  </a:lnTo>
                  <a:lnTo>
                    <a:pt x="2418" y="980"/>
                  </a:lnTo>
                  <a:moveTo>
                    <a:pt x="3619" y="985"/>
                  </a:moveTo>
                  <a:lnTo>
                    <a:pt x="3620" y="985"/>
                  </a:lnTo>
                  <a:lnTo>
                    <a:pt x="3620" y="983"/>
                  </a:lnTo>
                  <a:lnTo>
                    <a:pt x="3619" y="983"/>
                  </a:lnTo>
                  <a:lnTo>
                    <a:pt x="3617" y="983"/>
                  </a:lnTo>
                  <a:lnTo>
                    <a:pt x="3616" y="983"/>
                  </a:lnTo>
                  <a:lnTo>
                    <a:pt x="3616" y="985"/>
                  </a:lnTo>
                  <a:lnTo>
                    <a:pt x="3617" y="985"/>
                  </a:lnTo>
                  <a:lnTo>
                    <a:pt x="3619" y="985"/>
                  </a:lnTo>
                  <a:moveTo>
                    <a:pt x="3693" y="985"/>
                  </a:moveTo>
                  <a:lnTo>
                    <a:pt x="3695" y="985"/>
                  </a:lnTo>
                  <a:lnTo>
                    <a:pt x="3693" y="983"/>
                  </a:lnTo>
                  <a:lnTo>
                    <a:pt x="3693" y="985"/>
                  </a:lnTo>
                  <a:moveTo>
                    <a:pt x="3993" y="985"/>
                  </a:moveTo>
                  <a:lnTo>
                    <a:pt x="3993" y="983"/>
                  </a:lnTo>
                  <a:lnTo>
                    <a:pt x="3992" y="985"/>
                  </a:lnTo>
                  <a:lnTo>
                    <a:pt x="3993" y="985"/>
                  </a:lnTo>
                  <a:moveTo>
                    <a:pt x="1156" y="980"/>
                  </a:moveTo>
                  <a:lnTo>
                    <a:pt x="1154" y="980"/>
                  </a:lnTo>
                  <a:lnTo>
                    <a:pt x="1154" y="982"/>
                  </a:lnTo>
                  <a:lnTo>
                    <a:pt x="1156" y="982"/>
                  </a:lnTo>
                  <a:lnTo>
                    <a:pt x="1156" y="980"/>
                  </a:lnTo>
                  <a:moveTo>
                    <a:pt x="3693" y="982"/>
                  </a:moveTo>
                  <a:lnTo>
                    <a:pt x="3693" y="980"/>
                  </a:lnTo>
                  <a:lnTo>
                    <a:pt x="3691" y="980"/>
                  </a:lnTo>
                  <a:lnTo>
                    <a:pt x="3693" y="982"/>
                  </a:lnTo>
                  <a:moveTo>
                    <a:pt x="3993" y="980"/>
                  </a:moveTo>
                  <a:lnTo>
                    <a:pt x="3992" y="980"/>
                  </a:lnTo>
                  <a:lnTo>
                    <a:pt x="3992" y="982"/>
                  </a:lnTo>
                  <a:lnTo>
                    <a:pt x="3993" y="982"/>
                  </a:lnTo>
                  <a:lnTo>
                    <a:pt x="3993" y="980"/>
                  </a:lnTo>
                  <a:moveTo>
                    <a:pt x="1682" y="979"/>
                  </a:moveTo>
                  <a:lnTo>
                    <a:pt x="1682" y="977"/>
                  </a:lnTo>
                  <a:lnTo>
                    <a:pt x="1680" y="977"/>
                  </a:lnTo>
                  <a:lnTo>
                    <a:pt x="1679" y="977"/>
                  </a:lnTo>
                  <a:lnTo>
                    <a:pt x="1679" y="979"/>
                  </a:lnTo>
                  <a:lnTo>
                    <a:pt x="1679" y="980"/>
                  </a:lnTo>
                  <a:lnTo>
                    <a:pt x="1680" y="980"/>
                  </a:lnTo>
                  <a:lnTo>
                    <a:pt x="1682" y="979"/>
                  </a:lnTo>
                  <a:moveTo>
                    <a:pt x="3681" y="977"/>
                  </a:moveTo>
                  <a:lnTo>
                    <a:pt x="3681" y="975"/>
                  </a:lnTo>
                  <a:lnTo>
                    <a:pt x="3681" y="974"/>
                  </a:lnTo>
                  <a:lnTo>
                    <a:pt x="3681" y="972"/>
                  </a:lnTo>
                  <a:lnTo>
                    <a:pt x="3679" y="972"/>
                  </a:lnTo>
                  <a:lnTo>
                    <a:pt x="3679" y="974"/>
                  </a:lnTo>
                  <a:lnTo>
                    <a:pt x="3678" y="974"/>
                  </a:lnTo>
                  <a:lnTo>
                    <a:pt x="3679" y="975"/>
                  </a:lnTo>
                  <a:lnTo>
                    <a:pt x="3679" y="977"/>
                  </a:lnTo>
                  <a:lnTo>
                    <a:pt x="3681" y="977"/>
                  </a:lnTo>
                  <a:moveTo>
                    <a:pt x="3690" y="975"/>
                  </a:moveTo>
                  <a:lnTo>
                    <a:pt x="3690" y="977"/>
                  </a:lnTo>
                  <a:lnTo>
                    <a:pt x="3691" y="977"/>
                  </a:lnTo>
                  <a:lnTo>
                    <a:pt x="3690" y="975"/>
                  </a:lnTo>
                  <a:moveTo>
                    <a:pt x="3993" y="977"/>
                  </a:moveTo>
                  <a:lnTo>
                    <a:pt x="3993" y="975"/>
                  </a:lnTo>
                  <a:lnTo>
                    <a:pt x="3992" y="975"/>
                  </a:lnTo>
                  <a:lnTo>
                    <a:pt x="3992" y="977"/>
                  </a:lnTo>
                  <a:lnTo>
                    <a:pt x="3993" y="977"/>
                  </a:lnTo>
                  <a:moveTo>
                    <a:pt x="3684" y="975"/>
                  </a:moveTo>
                  <a:lnTo>
                    <a:pt x="3684" y="974"/>
                  </a:lnTo>
                  <a:lnTo>
                    <a:pt x="3682" y="974"/>
                  </a:lnTo>
                  <a:lnTo>
                    <a:pt x="3684" y="975"/>
                  </a:lnTo>
                  <a:moveTo>
                    <a:pt x="3685" y="975"/>
                  </a:moveTo>
                  <a:lnTo>
                    <a:pt x="3685" y="974"/>
                  </a:lnTo>
                  <a:lnTo>
                    <a:pt x="3684" y="974"/>
                  </a:lnTo>
                  <a:lnTo>
                    <a:pt x="3685" y="975"/>
                  </a:lnTo>
                  <a:moveTo>
                    <a:pt x="3687" y="975"/>
                  </a:moveTo>
                  <a:lnTo>
                    <a:pt x="3687" y="974"/>
                  </a:lnTo>
                  <a:lnTo>
                    <a:pt x="3685" y="974"/>
                  </a:lnTo>
                  <a:lnTo>
                    <a:pt x="3687" y="975"/>
                  </a:lnTo>
                  <a:moveTo>
                    <a:pt x="3992" y="974"/>
                  </a:moveTo>
                  <a:lnTo>
                    <a:pt x="3990" y="974"/>
                  </a:lnTo>
                  <a:lnTo>
                    <a:pt x="3990" y="975"/>
                  </a:lnTo>
                  <a:lnTo>
                    <a:pt x="3992" y="975"/>
                  </a:lnTo>
                  <a:lnTo>
                    <a:pt x="3992" y="974"/>
                  </a:lnTo>
                  <a:moveTo>
                    <a:pt x="3690" y="974"/>
                  </a:moveTo>
                  <a:lnTo>
                    <a:pt x="3688" y="972"/>
                  </a:lnTo>
                  <a:lnTo>
                    <a:pt x="3688" y="974"/>
                  </a:lnTo>
                  <a:lnTo>
                    <a:pt x="3690" y="974"/>
                  </a:lnTo>
                  <a:moveTo>
                    <a:pt x="4586" y="974"/>
                  </a:moveTo>
                  <a:lnTo>
                    <a:pt x="4587" y="972"/>
                  </a:lnTo>
                  <a:lnTo>
                    <a:pt x="4586" y="972"/>
                  </a:lnTo>
                  <a:lnTo>
                    <a:pt x="4586" y="974"/>
                  </a:lnTo>
                  <a:moveTo>
                    <a:pt x="3678" y="971"/>
                  </a:moveTo>
                  <a:lnTo>
                    <a:pt x="3678" y="972"/>
                  </a:lnTo>
                  <a:lnTo>
                    <a:pt x="3679" y="972"/>
                  </a:lnTo>
                  <a:lnTo>
                    <a:pt x="3679" y="971"/>
                  </a:lnTo>
                  <a:lnTo>
                    <a:pt x="3678" y="971"/>
                  </a:lnTo>
                  <a:moveTo>
                    <a:pt x="3690" y="971"/>
                  </a:moveTo>
                  <a:lnTo>
                    <a:pt x="3688" y="969"/>
                  </a:lnTo>
                  <a:lnTo>
                    <a:pt x="3687" y="969"/>
                  </a:lnTo>
                  <a:lnTo>
                    <a:pt x="3687" y="971"/>
                  </a:lnTo>
                  <a:lnTo>
                    <a:pt x="3687" y="972"/>
                  </a:lnTo>
                  <a:lnTo>
                    <a:pt x="3688" y="972"/>
                  </a:lnTo>
                  <a:lnTo>
                    <a:pt x="3688" y="971"/>
                  </a:lnTo>
                  <a:lnTo>
                    <a:pt x="3690" y="971"/>
                  </a:lnTo>
                  <a:moveTo>
                    <a:pt x="3733" y="971"/>
                  </a:moveTo>
                  <a:lnTo>
                    <a:pt x="3733" y="972"/>
                  </a:lnTo>
                  <a:lnTo>
                    <a:pt x="3735" y="972"/>
                  </a:lnTo>
                  <a:lnTo>
                    <a:pt x="3733" y="971"/>
                  </a:lnTo>
                  <a:moveTo>
                    <a:pt x="3964" y="966"/>
                  </a:moveTo>
                  <a:lnTo>
                    <a:pt x="3962" y="968"/>
                  </a:lnTo>
                  <a:lnTo>
                    <a:pt x="3964" y="968"/>
                  </a:lnTo>
                  <a:lnTo>
                    <a:pt x="3964" y="966"/>
                  </a:lnTo>
                  <a:moveTo>
                    <a:pt x="2429" y="966"/>
                  </a:moveTo>
                  <a:lnTo>
                    <a:pt x="2431" y="966"/>
                  </a:lnTo>
                  <a:lnTo>
                    <a:pt x="2431" y="965"/>
                  </a:lnTo>
                  <a:lnTo>
                    <a:pt x="2429" y="965"/>
                  </a:lnTo>
                  <a:lnTo>
                    <a:pt x="2429" y="966"/>
                  </a:lnTo>
                  <a:moveTo>
                    <a:pt x="283" y="963"/>
                  </a:moveTo>
                  <a:lnTo>
                    <a:pt x="285" y="963"/>
                  </a:lnTo>
                  <a:lnTo>
                    <a:pt x="285" y="962"/>
                  </a:lnTo>
                  <a:lnTo>
                    <a:pt x="283" y="962"/>
                  </a:lnTo>
                  <a:lnTo>
                    <a:pt x="283" y="963"/>
                  </a:lnTo>
                  <a:moveTo>
                    <a:pt x="4586" y="962"/>
                  </a:moveTo>
                  <a:lnTo>
                    <a:pt x="4584" y="962"/>
                  </a:lnTo>
                  <a:lnTo>
                    <a:pt x="4586" y="963"/>
                  </a:lnTo>
                  <a:lnTo>
                    <a:pt x="4586" y="962"/>
                  </a:lnTo>
                  <a:moveTo>
                    <a:pt x="1676" y="962"/>
                  </a:moveTo>
                  <a:lnTo>
                    <a:pt x="1677" y="962"/>
                  </a:lnTo>
                  <a:lnTo>
                    <a:pt x="1677" y="960"/>
                  </a:lnTo>
                  <a:lnTo>
                    <a:pt x="1677" y="958"/>
                  </a:lnTo>
                  <a:lnTo>
                    <a:pt x="1676" y="958"/>
                  </a:lnTo>
                  <a:lnTo>
                    <a:pt x="1676" y="960"/>
                  </a:lnTo>
                  <a:lnTo>
                    <a:pt x="1676" y="962"/>
                  </a:lnTo>
                  <a:moveTo>
                    <a:pt x="3597" y="958"/>
                  </a:moveTo>
                  <a:lnTo>
                    <a:pt x="3596" y="958"/>
                  </a:lnTo>
                  <a:lnTo>
                    <a:pt x="3597" y="960"/>
                  </a:lnTo>
                  <a:lnTo>
                    <a:pt x="3597" y="958"/>
                  </a:lnTo>
                  <a:moveTo>
                    <a:pt x="3600" y="960"/>
                  </a:moveTo>
                  <a:lnTo>
                    <a:pt x="3600" y="958"/>
                  </a:lnTo>
                  <a:lnTo>
                    <a:pt x="3599" y="958"/>
                  </a:lnTo>
                  <a:lnTo>
                    <a:pt x="3599" y="960"/>
                  </a:lnTo>
                  <a:lnTo>
                    <a:pt x="3600" y="960"/>
                  </a:lnTo>
                  <a:moveTo>
                    <a:pt x="1676" y="957"/>
                  </a:moveTo>
                  <a:lnTo>
                    <a:pt x="1674" y="957"/>
                  </a:lnTo>
                  <a:lnTo>
                    <a:pt x="1674" y="958"/>
                  </a:lnTo>
                  <a:lnTo>
                    <a:pt x="1676" y="958"/>
                  </a:lnTo>
                  <a:lnTo>
                    <a:pt x="1676" y="957"/>
                  </a:lnTo>
                  <a:moveTo>
                    <a:pt x="3597" y="957"/>
                  </a:moveTo>
                  <a:lnTo>
                    <a:pt x="3599" y="958"/>
                  </a:lnTo>
                  <a:lnTo>
                    <a:pt x="3599" y="957"/>
                  </a:lnTo>
                  <a:lnTo>
                    <a:pt x="3597" y="957"/>
                  </a:lnTo>
                  <a:moveTo>
                    <a:pt x="3876" y="957"/>
                  </a:moveTo>
                  <a:lnTo>
                    <a:pt x="3877" y="957"/>
                  </a:lnTo>
                  <a:lnTo>
                    <a:pt x="3877" y="955"/>
                  </a:lnTo>
                  <a:lnTo>
                    <a:pt x="3876" y="955"/>
                  </a:lnTo>
                  <a:lnTo>
                    <a:pt x="3876" y="957"/>
                  </a:lnTo>
                  <a:moveTo>
                    <a:pt x="3288" y="955"/>
                  </a:moveTo>
                  <a:lnTo>
                    <a:pt x="3289" y="954"/>
                  </a:lnTo>
                  <a:lnTo>
                    <a:pt x="3288" y="954"/>
                  </a:lnTo>
                  <a:lnTo>
                    <a:pt x="3288" y="955"/>
                  </a:lnTo>
                  <a:moveTo>
                    <a:pt x="3999" y="954"/>
                  </a:moveTo>
                  <a:lnTo>
                    <a:pt x="3999" y="955"/>
                  </a:lnTo>
                  <a:lnTo>
                    <a:pt x="4001" y="955"/>
                  </a:lnTo>
                  <a:lnTo>
                    <a:pt x="3999" y="954"/>
                  </a:lnTo>
                  <a:moveTo>
                    <a:pt x="3688" y="951"/>
                  </a:moveTo>
                  <a:lnTo>
                    <a:pt x="3690" y="951"/>
                  </a:lnTo>
                  <a:lnTo>
                    <a:pt x="3690" y="949"/>
                  </a:lnTo>
                  <a:lnTo>
                    <a:pt x="3688" y="949"/>
                  </a:lnTo>
                  <a:lnTo>
                    <a:pt x="3688" y="951"/>
                  </a:lnTo>
                  <a:moveTo>
                    <a:pt x="3709" y="948"/>
                  </a:moveTo>
                  <a:lnTo>
                    <a:pt x="3710" y="946"/>
                  </a:lnTo>
                  <a:lnTo>
                    <a:pt x="3709" y="946"/>
                  </a:lnTo>
                  <a:lnTo>
                    <a:pt x="3707" y="948"/>
                  </a:lnTo>
                  <a:lnTo>
                    <a:pt x="3707" y="949"/>
                  </a:lnTo>
                  <a:lnTo>
                    <a:pt x="3709" y="949"/>
                  </a:lnTo>
                  <a:lnTo>
                    <a:pt x="3709" y="948"/>
                  </a:lnTo>
                  <a:moveTo>
                    <a:pt x="3862" y="943"/>
                  </a:moveTo>
                  <a:lnTo>
                    <a:pt x="3862" y="941"/>
                  </a:lnTo>
                  <a:lnTo>
                    <a:pt x="3860" y="941"/>
                  </a:lnTo>
                  <a:lnTo>
                    <a:pt x="3860" y="943"/>
                  </a:lnTo>
                  <a:lnTo>
                    <a:pt x="3862" y="943"/>
                  </a:lnTo>
                  <a:moveTo>
                    <a:pt x="3863" y="941"/>
                  </a:moveTo>
                  <a:lnTo>
                    <a:pt x="3863" y="940"/>
                  </a:lnTo>
                  <a:lnTo>
                    <a:pt x="3862" y="940"/>
                  </a:lnTo>
                  <a:lnTo>
                    <a:pt x="3862" y="941"/>
                  </a:lnTo>
                  <a:lnTo>
                    <a:pt x="3863" y="943"/>
                  </a:lnTo>
                  <a:lnTo>
                    <a:pt x="3863" y="941"/>
                  </a:lnTo>
                  <a:moveTo>
                    <a:pt x="3967" y="940"/>
                  </a:moveTo>
                  <a:lnTo>
                    <a:pt x="3965" y="940"/>
                  </a:lnTo>
                  <a:lnTo>
                    <a:pt x="3965" y="941"/>
                  </a:lnTo>
                  <a:lnTo>
                    <a:pt x="3967" y="940"/>
                  </a:lnTo>
                  <a:moveTo>
                    <a:pt x="3865" y="940"/>
                  </a:moveTo>
                  <a:lnTo>
                    <a:pt x="3866" y="940"/>
                  </a:lnTo>
                  <a:lnTo>
                    <a:pt x="3866" y="938"/>
                  </a:lnTo>
                  <a:lnTo>
                    <a:pt x="3865" y="938"/>
                  </a:lnTo>
                  <a:lnTo>
                    <a:pt x="3865" y="940"/>
                  </a:lnTo>
                  <a:moveTo>
                    <a:pt x="3964" y="937"/>
                  </a:moveTo>
                  <a:lnTo>
                    <a:pt x="3962" y="937"/>
                  </a:lnTo>
                  <a:lnTo>
                    <a:pt x="3964" y="938"/>
                  </a:lnTo>
                  <a:lnTo>
                    <a:pt x="3964" y="940"/>
                  </a:lnTo>
                  <a:lnTo>
                    <a:pt x="3965" y="940"/>
                  </a:lnTo>
                  <a:lnTo>
                    <a:pt x="3965" y="938"/>
                  </a:lnTo>
                  <a:lnTo>
                    <a:pt x="3964" y="937"/>
                  </a:lnTo>
                  <a:moveTo>
                    <a:pt x="3981" y="935"/>
                  </a:moveTo>
                  <a:lnTo>
                    <a:pt x="3981" y="937"/>
                  </a:lnTo>
                  <a:lnTo>
                    <a:pt x="3982" y="937"/>
                  </a:lnTo>
                  <a:lnTo>
                    <a:pt x="3982" y="935"/>
                  </a:lnTo>
                  <a:lnTo>
                    <a:pt x="3981" y="935"/>
                  </a:lnTo>
                  <a:moveTo>
                    <a:pt x="260" y="935"/>
                  </a:moveTo>
                  <a:lnTo>
                    <a:pt x="262" y="935"/>
                  </a:lnTo>
                  <a:lnTo>
                    <a:pt x="260" y="934"/>
                  </a:lnTo>
                  <a:lnTo>
                    <a:pt x="260" y="935"/>
                  </a:lnTo>
                  <a:moveTo>
                    <a:pt x="3979" y="932"/>
                  </a:moveTo>
                  <a:lnTo>
                    <a:pt x="3978" y="932"/>
                  </a:lnTo>
                  <a:lnTo>
                    <a:pt x="3979" y="934"/>
                  </a:lnTo>
                  <a:lnTo>
                    <a:pt x="3979" y="932"/>
                  </a:lnTo>
                  <a:moveTo>
                    <a:pt x="3981" y="932"/>
                  </a:moveTo>
                  <a:lnTo>
                    <a:pt x="3981" y="932"/>
                  </a:lnTo>
                  <a:lnTo>
                    <a:pt x="3979" y="932"/>
                  </a:lnTo>
                  <a:lnTo>
                    <a:pt x="3981" y="934"/>
                  </a:lnTo>
                  <a:lnTo>
                    <a:pt x="3981" y="932"/>
                  </a:lnTo>
                  <a:moveTo>
                    <a:pt x="3981" y="931"/>
                  </a:moveTo>
                  <a:lnTo>
                    <a:pt x="3981" y="932"/>
                  </a:lnTo>
                  <a:lnTo>
                    <a:pt x="3982" y="931"/>
                  </a:lnTo>
                  <a:lnTo>
                    <a:pt x="3981" y="931"/>
                  </a:lnTo>
                  <a:moveTo>
                    <a:pt x="3865" y="932"/>
                  </a:moveTo>
                  <a:lnTo>
                    <a:pt x="3865" y="932"/>
                  </a:lnTo>
                  <a:lnTo>
                    <a:pt x="3863" y="932"/>
                  </a:lnTo>
                  <a:lnTo>
                    <a:pt x="3863" y="932"/>
                  </a:lnTo>
                  <a:lnTo>
                    <a:pt x="3865" y="932"/>
                  </a:lnTo>
                  <a:moveTo>
                    <a:pt x="3862" y="932"/>
                  </a:moveTo>
                  <a:lnTo>
                    <a:pt x="3863" y="932"/>
                  </a:lnTo>
                  <a:lnTo>
                    <a:pt x="3863" y="931"/>
                  </a:lnTo>
                  <a:lnTo>
                    <a:pt x="3862" y="931"/>
                  </a:lnTo>
                  <a:lnTo>
                    <a:pt x="3862" y="932"/>
                  </a:lnTo>
                  <a:moveTo>
                    <a:pt x="3981" y="927"/>
                  </a:moveTo>
                  <a:lnTo>
                    <a:pt x="3979" y="927"/>
                  </a:lnTo>
                  <a:lnTo>
                    <a:pt x="3979" y="929"/>
                  </a:lnTo>
                  <a:lnTo>
                    <a:pt x="3979" y="931"/>
                  </a:lnTo>
                  <a:lnTo>
                    <a:pt x="3981" y="931"/>
                  </a:lnTo>
                  <a:lnTo>
                    <a:pt x="3981" y="929"/>
                  </a:lnTo>
                  <a:lnTo>
                    <a:pt x="3981" y="927"/>
                  </a:lnTo>
                  <a:moveTo>
                    <a:pt x="2423" y="929"/>
                  </a:moveTo>
                  <a:lnTo>
                    <a:pt x="2424" y="929"/>
                  </a:lnTo>
                  <a:lnTo>
                    <a:pt x="2426" y="929"/>
                  </a:lnTo>
                  <a:lnTo>
                    <a:pt x="2426" y="927"/>
                  </a:lnTo>
                  <a:lnTo>
                    <a:pt x="2424" y="927"/>
                  </a:lnTo>
                  <a:lnTo>
                    <a:pt x="2423" y="929"/>
                  </a:lnTo>
                  <a:moveTo>
                    <a:pt x="2428" y="929"/>
                  </a:moveTo>
                  <a:lnTo>
                    <a:pt x="2429" y="929"/>
                  </a:lnTo>
                  <a:lnTo>
                    <a:pt x="2429" y="927"/>
                  </a:lnTo>
                  <a:lnTo>
                    <a:pt x="2428" y="927"/>
                  </a:lnTo>
                  <a:lnTo>
                    <a:pt x="2428" y="929"/>
                  </a:lnTo>
                  <a:moveTo>
                    <a:pt x="2431" y="929"/>
                  </a:moveTo>
                  <a:lnTo>
                    <a:pt x="2432" y="929"/>
                  </a:lnTo>
                  <a:lnTo>
                    <a:pt x="2432" y="927"/>
                  </a:lnTo>
                  <a:lnTo>
                    <a:pt x="2431" y="927"/>
                  </a:lnTo>
                  <a:lnTo>
                    <a:pt x="2431" y="929"/>
                  </a:lnTo>
                  <a:moveTo>
                    <a:pt x="2426" y="924"/>
                  </a:moveTo>
                  <a:lnTo>
                    <a:pt x="2426" y="926"/>
                  </a:lnTo>
                  <a:lnTo>
                    <a:pt x="2426" y="927"/>
                  </a:lnTo>
                  <a:lnTo>
                    <a:pt x="2428" y="927"/>
                  </a:lnTo>
                  <a:lnTo>
                    <a:pt x="2428" y="926"/>
                  </a:lnTo>
                  <a:lnTo>
                    <a:pt x="2426" y="924"/>
                  </a:lnTo>
                  <a:moveTo>
                    <a:pt x="2445" y="926"/>
                  </a:moveTo>
                  <a:lnTo>
                    <a:pt x="2445" y="927"/>
                  </a:lnTo>
                  <a:lnTo>
                    <a:pt x="2446" y="927"/>
                  </a:lnTo>
                  <a:lnTo>
                    <a:pt x="2446" y="926"/>
                  </a:lnTo>
                  <a:lnTo>
                    <a:pt x="2446" y="924"/>
                  </a:lnTo>
                  <a:lnTo>
                    <a:pt x="2445" y="924"/>
                  </a:lnTo>
                  <a:lnTo>
                    <a:pt x="2445" y="926"/>
                  </a:lnTo>
                  <a:moveTo>
                    <a:pt x="3885" y="923"/>
                  </a:moveTo>
                  <a:lnTo>
                    <a:pt x="3885" y="924"/>
                  </a:lnTo>
                  <a:lnTo>
                    <a:pt x="3886" y="924"/>
                  </a:lnTo>
                  <a:lnTo>
                    <a:pt x="3885" y="923"/>
                  </a:lnTo>
                  <a:moveTo>
                    <a:pt x="3891" y="918"/>
                  </a:moveTo>
                  <a:lnTo>
                    <a:pt x="3893" y="918"/>
                  </a:lnTo>
                  <a:lnTo>
                    <a:pt x="3893" y="917"/>
                  </a:lnTo>
                  <a:lnTo>
                    <a:pt x="3891" y="917"/>
                  </a:lnTo>
                  <a:lnTo>
                    <a:pt x="3891" y="918"/>
                  </a:lnTo>
                  <a:moveTo>
                    <a:pt x="3888" y="918"/>
                  </a:moveTo>
                  <a:lnTo>
                    <a:pt x="3888" y="920"/>
                  </a:lnTo>
                  <a:lnTo>
                    <a:pt x="3890" y="920"/>
                  </a:lnTo>
                  <a:lnTo>
                    <a:pt x="3891" y="918"/>
                  </a:lnTo>
                  <a:lnTo>
                    <a:pt x="3890" y="918"/>
                  </a:lnTo>
                  <a:lnTo>
                    <a:pt x="3888" y="918"/>
                  </a:lnTo>
                  <a:moveTo>
                    <a:pt x="3633" y="917"/>
                  </a:moveTo>
                  <a:lnTo>
                    <a:pt x="3634" y="917"/>
                  </a:lnTo>
                  <a:lnTo>
                    <a:pt x="3634" y="915"/>
                  </a:lnTo>
                  <a:lnTo>
                    <a:pt x="3633" y="915"/>
                  </a:lnTo>
                  <a:lnTo>
                    <a:pt x="3633" y="917"/>
                  </a:lnTo>
                  <a:moveTo>
                    <a:pt x="3828" y="917"/>
                  </a:moveTo>
                  <a:lnTo>
                    <a:pt x="3829" y="917"/>
                  </a:lnTo>
                  <a:lnTo>
                    <a:pt x="3829" y="915"/>
                  </a:lnTo>
                  <a:lnTo>
                    <a:pt x="3828" y="915"/>
                  </a:lnTo>
                  <a:lnTo>
                    <a:pt x="3828" y="917"/>
                  </a:lnTo>
                  <a:moveTo>
                    <a:pt x="4448" y="915"/>
                  </a:moveTo>
                  <a:lnTo>
                    <a:pt x="4446" y="915"/>
                  </a:lnTo>
                  <a:lnTo>
                    <a:pt x="4446" y="917"/>
                  </a:lnTo>
                  <a:lnTo>
                    <a:pt x="4448" y="917"/>
                  </a:lnTo>
                  <a:lnTo>
                    <a:pt x="4448" y="915"/>
                  </a:lnTo>
                  <a:moveTo>
                    <a:pt x="3832" y="912"/>
                  </a:moveTo>
                  <a:lnTo>
                    <a:pt x="3832" y="914"/>
                  </a:lnTo>
                  <a:lnTo>
                    <a:pt x="3834" y="912"/>
                  </a:lnTo>
                  <a:lnTo>
                    <a:pt x="3832" y="912"/>
                  </a:lnTo>
                  <a:moveTo>
                    <a:pt x="3566" y="912"/>
                  </a:moveTo>
                  <a:lnTo>
                    <a:pt x="3568" y="912"/>
                  </a:lnTo>
                  <a:lnTo>
                    <a:pt x="3568" y="910"/>
                  </a:lnTo>
                  <a:lnTo>
                    <a:pt x="3566" y="910"/>
                  </a:lnTo>
                  <a:lnTo>
                    <a:pt x="3566" y="912"/>
                  </a:lnTo>
                  <a:moveTo>
                    <a:pt x="3902" y="912"/>
                  </a:moveTo>
                  <a:lnTo>
                    <a:pt x="3902" y="910"/>
                  </a:lnTo>
                  <a:lnTo>
                    <a:pt x="3900" y="910"/>
                  </a:lnTo>
                  <a:lnTo>
                    <a:pt x="3902" y="912"/>
                  </a:lnTo>
                  <a:moveTo>
                    <a:pt x="3569" y="910"/>
                  </a:moveTo>
                  <a:lnTo>
                    <a:pt x="3571" y="910"/>
                  </a:lnTo>
                  <a:lnTo>
                    <a:pt x="3571" y="909"/>
                  </a:lnTo>
                  <a:lnTo>
                    <a:pt x="3569" y="909"/>
                  </a:lnTo>
                  <a:lnTo>
                    <a:pt x="3569" y="910"/>
                  </a:lnTo>
                  <a:moveTo>
                    <a:pt x="3905" y="910"/>
                  </a:moveTo>
                  <a:lnTo>
                    <a:pt x="3905" y="909"/>
                  </a:lnTo>
                  <a:lnTo>
                    <a:pt x="3903" y="909"/>
                  </a:lnTo>
                  <a:lnTo>
                    <a:pt x="3903" y="910"/>
                  </a:lnTo>
                  <a:lnTo>
                    <a:pt x="3905" y="910"/>
                  </a:lnTo>
                  <a:moveTo>
                    <a:pt x="3903" y="906"/>
                  </a:moveTo>
                  <a:lnTo>
                    <a:pt x="3902" y="906"/>
                  </a:lnTo>
                  <a:lnTo>
                    <a:pt x="3900" y="907"/>
                  </a:lnTo>
                  <a:lnTo>
                    <a:pt x="3900" y="909"/>
                  </a:lnTo>
                  <a:lnTo>
                    <a:pt x="3902" y="909"/>
                  </a:lnTo>
                  <a:lnTo>
                    <a:pt x="3903" y="909"/>
                  </a:lnTo>
                  <a:lnTo>
                    <a:pt x="3905" y="907"/>
                  </a:lnTo>
                  <a:lnTo>
                    <a:pt x="3903" y="906"/>
                  </a:lnTo>
                  <a:moveTo>
                    <a:pt x="3907" y="909"/>
                  </a:moveTo>
                  <a:lnTo>
                    <a:pt x="3907" y="907"/>
                  </a:lnTo>
                  <a:lnTo>
                    <a:pt x="3905" y="907"/>
                  </a:lnTo>
                  <a:lnTo>
                    <a:pt x="3905" y="909"/>
                  </a:lnTo>
                  <a:lnTo>
                    <a:pt x="3907" y="909"/>
                  </a:lnTo>
                  <a:moveTo>
                    <a:pt x="3894" y="904"/>
                  </a:moveTo>
                  <a:lnTo>
                    <a:pt x="3896" y="904"/>
                  </a:lnTo>
                  <a:lnTo>
                    <a:pt x="3896" y="903"/>
                  </a:lnTo>
                  <a:lnTo>
                    <a:pt x="3894" y="903"/>
                  </a:lnTo>
                  <a:lnTo>
                    <a:pt x="3894" y="904"/>
                  </a:lnTo>
                  <a:moveTo>
                    <a:pt x="3625" y="898"/>
                  </a:moveTo>
                  <a:lnTo>
                    <a:pt x="3625" y="900"/>
                  </a:lnTo>
                  <a:lnTo>
                    <a:pt x="3627" y="900"/>
                  </a:lnTo>
                  <a:lnTo>
                    <a:pt x="3625" y="898"/>
                  </a:lnTo>
                  <a:moveTo>
                    <a:pt x="3908" y="900"/>
                  </a:moveTo>
                  <a:lnTo>
                    <a:pt x="3910" y="900"/>
                  </a:lnTo>
                  <a:lnTo>
                    <a:pt x="3908" y="898"/>
                  </a:lnTo>
                  <a:lnTo>
                    <a:pt x="3908" y="900"/>
                  </a:lnTo>
                  <a:moveTo>
                    <a:pt x="3854" y="898"/>
                  </a:moveTo>
                  <a:lnTo>
                    <a:pt x="3855" y="898"/>
                  </a:lnTo>
                  <a:lnTo>
                    <a:pt x="3854" y="897"/>
                  </a:lnTo>
                  <a:lnTo>
                    <a:pt x="3854" y="898"/>
                  </a:lnTo>
                  <a:moveTo>
                    <a:pt x="4381" y="895"/>
                  </a:moveTo>
                  <a:lnTo>
                    <a:pt x="4381" y="893"/>
                  </a:lnTo>
                  <a:lnTo>
                    <a:pt x="4380" y="893"/>
                  </a:lnTo>
                  <a:lnTo>
                    <a:pt x="4380" y="895"/>
                  </a:lnTo>
                  <a:lnTo>
                    <a:pt x="4380" y="897"/>
                  </a:lnTo>
                  <a:lnTo>
                    <a:pt x="4381" y="897"/>
                  </a:lnTo>
                  <a:lnTo>
                    <a:pt x="4381" y="895"/>
                  </a:lnTo>
                  <a:moveTo>
                    <a:pt x="1569" y="893"/>
                  </a:moveTo>
                  <a:lnTo>
                    <a:pt x="1569" y="895"/>
                  </a:lnTo>
                  <a:lnTo>
                    <a:pt x="1570" y="893"/>
                  </a:lnTo>
                  <a:lnTo>
                    <a:pt x="1569" y="893"/>
                  </a:lnTo>
                  <a:moveTo>
                    <a:pt x="3962" y="893"/>
                  </a:moveTo>
                  <a:lnTo>
                    <a:pt x="3962" y="893"/>
                  </a:lnTo>
                  <a:lnTo>
                    <a:pt x="3961" y="893"/>
                  </a:lnTo>
                  <a:lnTo>
                    <a:pt x="3961" y="893"/>
                  </a:lnTo>
                  <a:lnTo>
                    <a:pt x="3962" y="893"/>
                  </a:lnTo>
                  <a:moveTo>
                    <a:pt x="4550" y="893"/>
                  </a:moveTo>
                  <a:lnTo>
                    <a:pt x="4550" y="893"/>
                  </a:lnTo>
                  <a:lnTo>
                    <a:pt x="4549" y="893"/>
                  </a:lnTo>
                  <a:lnTo>
                    <a:pt x="4547" y="893"/>
                  </a:lnTo>
                  <a:lnTo>
                    <a:pt x="4549" y="893"/>
                  </a:lnTo>
                  <a:lnTo>
                    <a:pt x="4550" y="893"/>
                  </a:lnTo>
                  <a:moveTo>
                    <a:pt x="3849" y="892"/>
                  </a:moveTo>
                  <a:lnTo>
                    <a:pt x="3849" y="893"/>
                  </a:lnTo>
                  <a:lnTo>
                    <a:pt x="3851" y="893"/>
                  </a:lnTo>
                  <a:lnTo>
                    <a:pt x="3851" y="892"/>
                  </a:lnTo>
                  <a:lnTo>
                    <a:pt x="3851" y="890"/>
                  </a:lnTo>
                  <a:lnTo>
                    <a:pt x="3851" y="890"/>
                  </a:lnTo>
                  <a:lnTo>
                    <a:pt x="3849" y="890"/>
                  </a:lnTo>
                  <a:lnTo>
                    <a:pt x="3849" y="892"/>
                  </a:lnTo>
                  <a:moveTo>
                    <a:pt x="3848" y="892"/>
                  </a:moveTo>
                  <a:lnTo>
                    <a:pt x="3848" y="890"/>
                  </a:lnTo>
                  <a:lnTo>
                    <a:pt x="3846" y="892"/>
                  </a:lnTo>
                  <a:lnTo>
                    <a:pt x="3848" y="892"/>
                  </a:lnTo>
                  <a:moveTo>
                    <a:pt x="4518" y="890"/>
                  </a:moveTo>
                  <a:lnTo>
                    <a:pt x="4516" y="890"/>
                  </a:lnTo>
                  <a:lnTo>
                    <a:pt x="4516" y="892"/>
                  </a:lnTo>
                  <a:lnTo>
                    <a:pt x="4518" y="892"/>
                  </a:lnTo>
                  <a:lnTo>
                    <a:pt x="4518" y="890"/>
                  </a:lnTo>
                  <a:moveTo>
                    <a:pt x="1266" y="889"/>
                  </a:moveTo>
                  <a:lnTo>
                    <a:pt x="1266" y="890"/>
                  </a:lnTo>
                  <a:lnTo>
                    <a:pt x="1267" y="890"/>
                  </a:lnTo>
                  <a:lnTo>
                    <a:pt x="1267" y="889"/>
                  </a:lnTo>
                  <a:lnTo>
                    <a:pt x="1267" y="887"/>
                  </a:lnTo>
                  <a:lnTo>
                    <a:pt x="1266" y="887"/>
                  </a:lnTo>
                  <a:lnTo>
                    <a:pt x="1266" y="889"/>
                  </a:lnTo>
                  <a:moveTo>
                    <a:pt x="3930" y="890"/>
                  </a:moveTo>
                  <a:lnTo>
                    <a:pt x="3930" y="889"/>
                  </a:lnTo>
                  <a:lnTo>
                    <a:pt x="3928" y="889"/>
                  </a:lnTo>
                  <a:lnTo>
                    <a:pt x="3928" y="890"/>
                  </a:lnTo>
                  <a:lnTo>
                    <a:pt x="3930" y="890"/>
                  </a:lnTo>
                  <a:moveTo>
                    <a:pt x="4074" y="889"/>
                  </a:moveTo>
                  <a:lnTo>
                    <a:pt x="4074" y="887"/>
                  </a:lnTo>
                  <a:lnTo>
                    <a:pt x="4074" y="887"/>
                  </a:lnTo>
                  <a:lnTo>
                    <a:pt x="4074" y="889"/>
                  </a:lnTo>
                  <a:lnTo>
                    <a:pt x="4074" y="890"/>
                  </a:lnTo>
                  <a:lnTo>
                    <a:pt x="4074" y="890"/>
                  </a:lnTo>
                  <a:lnTo>
                    <a:pt x="4074" y="889"/>
                  </a:lnTo>
                  <a:moveTo>
                    <a:pt x="1275" y="889"/>
                  </a:moveTo>
                  <a:lnTo>
                    <a:pt x="1275" y="887"/>
                  </a:lnTo>
                  <a:lnTo>
                    <a:pt x="1273" y="889"/>
                  </a:lnTo>
                  <a:lnTo>
                    <a:pt x="1275" y="889"/>
                  </a:lnTo>
                  <a:moveTo>
                    <a:pt x="2172" y="887"/>
                  </a:moveTo>
                  <a:lnTo>
                    <a:pt x="2171" y="887"/>
                  </a:lnTo>
                  <a:lnTo>
                    <a:pt x="2172" y="889"/>
                  </a:lnTo>
                  <a:lnTo>
                    <a:pt x="2174" y="889"/>
                  </a:lnTo>
                  <a:lnTo>
                    <a:pt x="2175" y="889"/>
                  </a:lnTo>
                  <a:lnTo>
                    <a:pt x="2175" y="887"/>
                  </a:lnTo>
                  <a:lnTo>
                    <a:pt x="2174" y="887"/>
                  </a:lnTo>
                  <a:lnTo>
                    <a:pt x="2172" y="887"/>
                  </a:lnTo>
                  <a:moveTo>
                    <a:pt x="3616" y="887"/>
                  </a:moveTo>
                  <a:lnTo>
                    <a:pt x="3614" y="886"/>
                  </a:lnTo>
                  <a:lnTo>
                    <a:pt x="3614" y="887"/>
                  </a:lnTo>
                  <a:lnTo>
                    <a:pt x="3616" y="887"/>
                  </a:lnTo>
                  <a:moveTo>
                    <a:pt x="3543" y="884"/>
                  </a:moveTo>
                  <a:lnTo>
                    <a:pt x="3543" y="883"/>
                  </a:lnTo>
                  <a:lnTo>
                    <a:pt x="3541" y="883"/>
                  </a:lnTo>
                  <a:lnTo>
                    <a:pt x="3543" y="884"/>
                  </a:lnTo>
                  <a:moveTo>
                    <a:pt x="3848" y="883"/>
                  </a:moveTo>
                  <a:lnTo>
                    <a:pt x="3848" y="881"/>
                  </a:lnTo>
                  <a:lnTo>
                    <a:pt x="3846" y="881"/>
                  </a:lnTo>
                  <a:lnTo>
                    <a:pt x="3845" y="881"/>
                  </a:lnTo>
                  <a:lnTo>
                    <a:pt x="3846" y="883"/>
                  </a:lnTo>
                  <a:lnTo>
                    <a:pt x="3846" y="884"/>
                  </a:lnTo>
                  <a:lnTo>
                    <a:pt x="3848" y="884"/>
                  </a:lnTo>
                  <a:lnTo>
                    <a:pt x="3848" y="883"/>
                  </a:lnTo>
                  <a:moveTo>
                    <a:pt x="3540" y="881"/>
                  </a:moveTo>
                  <a:lnTo>
                    <a:pt x="3540" y="883"/>
                  </a:lnTo>
                  <a:lnTo>
                    <a:pt x="3541" y="883"/>
                  </a:lnTo>
                  <a:lnTo>
                    <a:pt x="3541" y="881"/>
                  </a:lnTo>
                  <a:lnTo>
                    <a:pt x="3540" y="881"/>
                  </a:lnTo>
                  <a:moveTo>
                    <a:pt x="3543" y="883"/>
                  </a:moveTo>
                  <a:lnTo>
                    <a:pt x="3545" y="883"/>
                  </a:lnTo>
                  <a:lnTo>
                    <a:pt x="3545" y="881"/>
                  </a:lnTo>
                  <a:lnTo>
                    <a:pt x="3543" y="881"/>
                  </a:lnTo>
                  <a:lnTo>
                    <a:pt x="3543" y="883"/>
                  </a:lnTo>
                  <a:moveTo>
                    <a:pt x="1258" y="881"/>
                  </a:moveTo>
                  <a:lnTo>
                    <a:pt x="1259" y="881"/>
                  </a:lnTo>
                  <a:lnTo>
                    <a:pt x="1259" y="879"/>
                  </a:lnTo>
                  <a:lnTo>
                    <a:pt x="1258" y="879"/>
                  </a:lnTo>
                  <a:lnTo>
                    <a:pt x="1258" y="881"/>
                  </a:lnTo>
                  <a:moveTo>
                    <a:pt x="1309" y="881"/>
                  </a:moveTo>
                  <a:lnTo>
                    <a:pt x="1311" y="881"/>
                  </a:lnTo>
                  <a:lnTo>
                    <a:pt x="1311" y="879"/>
                  </a:lnTo>
                  <a:lnTo>
                    <a:pt x="1309" y="881"/>
                  </a:lnTo>
                  <a:moveTo>
                    <a:pt x="3543" y="879"/>
                  </a:moveTo>
                  <a:lnTo>
                    <a:pt x="3543" y="878"/>
                  </a:lnTo>
                  <a:lnTo>
                    <a:pt x="3541" y="878"/>
                  </a:lnTo>
                  <a:lnTo>
                    <a:pt x="3541" y="879"/>
                  </a:lnTo>
                  <a:lnTo>
                    <a:pt x="3541" y="881"/>
                  </a:lnTo>
                  <a:lnTo>
                    <a:pt x="3543" y="881"/>
                  </a:lnTo>
                  <a:lnTo>
                    <a:pt x="3543" y="879"/>
                  </a:lnTo>
                  <a:moveTo>
                    <a:pt x="3608" y="881"/>
                  </a:moveTo>
                  <a:lnTo>
                    <a:pt x="3606" y="879"/>
                  </a:lnTo>
                  <a:lnTo>
                    <a:pt x="3606" y="881"/>
                  </a:lnTo>
                  <a:lnTo>
                    <a:pt x="3608" y="881"/>
                  </a:lnTo>
                  <a:moveTo>
                    <a:pt x="3537" y="879"/>
                  </a:moveTo>
                  <a:lnTo>
                    <a:pt x="3538" y="879"/>
                  </a:lnTo>
                  <a:lnTo>
                    <a:pt x="3538" y="878"/>
                  </a:lnTo>
                  <a:lnTo>
                    <a:pt x="3537" y="878"/>
                  </a:lnTo>
                  <a:lnTo>
                    <a:pt x="3537" y="879"/>
                  </a:lnTo>
                  <a:moveTo>
                    <a:pt x="3851" y="878"/>
                  </a:moveTo>
                  <a:lnTo>
                    <a:pt x="3849" y="878"/>
                  </a:lnTo>
                  <a:lnTo>
                    <a:pt x="3849" y="879"/>
                  </a:lnTo>
                  <a:lnTo>
                    <a:pt x="3851" y="879"/>
                  </a:lnTo>
                  <a:lnTo>
                    <a:pt x="3851" y="878"/>
                  </a:lnTo>
                  <a:moveTo>
                    <a:pt x="1304" y="876"/>
                  </a:moveTo>
                  <a:lnTo>
                    <a:pt x="1304" y="875"/>
                  </a:lnTo>
                  <a:lnTo>
                    <a:pt x="1303" y="875"/>
                  </a:lnTo>
                  <a:lnTo>
                    <a:pt x="1303" y="876"/>
                  </a:lnTo>
                  <a:lnTo>
                    <a:pt x="1303" y="878"/>
                  </a:lnTo>
                  <a:lnTo>
                    <a:pt x="1304" y="878"/>
                  </a:lnTo>
                  <a:lnTo>
                    <a:pt x="1304" y="876"/>
                  </a:lnTo>
                  <a:moveTo>
                    <a:pt x="3365" y="869"/>
                  </a:moveTo>
                  <a:lnTo>
                    <a:pt x="3367" y="869"/>
                  </a:lnTo>
                  <a:lnTo>
                    <a:pt x="3365" y="867"/>
                  </a:lnTo>
                  <a:lnTo>
                    <a:pt x="3365" y="869"/>
                  </a:lnTo>
                  <a:moveTo>
                    <a:pt x="3942" y="869"/>
                  </a:moveTo>
                  <a:lnTo>
                    <a:pt x="3944" y="869"/>
                  </a:lnTo>
                  <a:lnTo>
                    <a:pt x="3944" y="867"/>
                  </a:lnTo>
                  <a:lnTo>
                    <a:pt x="3942" y="869"/>
                  </a:lnTo>
                  <a:moveTo>
                    <a:pt x="3942" y="866"/>
                  </a:moveTo>
                  <a:lnTo>
                    <a:pt x="3941" y="866"/>
                  </a:lnTo>
                  <a:lnTo>
                    <a:pt x="3941" y="867"/>
                  </a:lnTo>
                  <a:lnTo>
                    <a:pt x="3942" y="867"/>
                  </a:lnTo>
                  <a:lnTo>
                    <a:pt x="3942" y="866"/>
                  </a:lnTo>
                  <a:moveTo>
                    <a:pt x="3359" y="866"/>
                  </a:moveTo>
                  <a:lnTo>
                    <a:pt x="3359" y="864"/>
                  </a:lnTo>
                  <a:lnTo>
                    <a:pt x="3357" y="864"/>
                  </a:lnTo>
                  <a:lnTo>
                    <a:pt x="3359" y="866"/>
                  </a:lnTo>
                  <a:moveTo>
                    <a:pt x="1259" y="862"/>
                  </a:moveTo>
                  <a:lnTo>
                    <a:pt x="1258" y="862"/>
                  </a:lnTo>
                  <a:lnTo>
                    <a:pt x="1259" y="864"/>
                  </a:lnTo>
                  <a:lnTo>
                    <a:pt x="1259" y="862"/>
                  </a:lnTo>
                  <a:moveTo>
                    <a:pt x="3596" y="862"/>
                  </a:moveTo>
                  <a:lnTo>
                    <a:pt x="3596" y="861"/>
                  </a:lnTo>
                  <a:lnTo>
                    <a:pt x="3594" y="862"/>
                  </a:lnTo>
                  <a:lnTo>
                    <a:pt x="3596" y="862"/>
                  </a:lnTo>
                  <a:moveTo>
                    <a:pt x="3622" y="862"/>
                  </a:moveTo>
                  <a:lnTo>
                    <a:pt x="3623" y="862"/>
                  </a:lnTo>
                  <a:lnTo>
                    <a:pt x="3623" y="861"/>
                  </a:lnTo>
                  <a:lnTo>
                    <a:pt x="3622" y="861"/>
                  </a:lnTo>
                  <a:lnTo>
                    <a:pt x="3622" y="862"/>
                  </a:lnTo>
                  <a:moveTo>
                    <a:pt x="3925" y="844"/>
                  </a:moveTo>
                  <a:lnTo>
                    <a:pt x="3925" y="845"/>
                  </a:lnTo>
                  <a:lnTo>
                    <a:pt x="3925" y="847"/>
                  </a:lnTo>
                  <a:lnTo>
                    <a:pt x="3924" y="847"/>
                  </a:lnTo>
                  <a:lnTo>
                    <a:pt x="3924" y="848"/>
                  </a:lnTo>
                  <a:lnTo>
                    <a:pt x="3924" y="850"/>
                  </a:lnTo>
                  <a:lnTo>
                    <a:pt x="3924" y="852"/>
                  </a:lnTo>
                  <a:lnTo>
                    <a:pt x="3924" y="853"/>
                  </a:lnTo>
                  <a:lnTo>
                    <a:pt x="3924" y="855"/>
                  </a:lnTo>
                  <a:lnTo>
                    <a:pt x="3922" y="855"/>
                  </a:lnTo>
                  <a:lnTo>
                    <a:pt x="3922" y="856"/>
                  </a:lnTo>
                  <a:lnTo>
                    <a:pt x="3922" y="856"/>
                  </a:lnTo>
                  <a:lnTo>
                    <a:pt x="3922" y="858"/>
                  </a:lnTo>
                  <a:lnTo>
                    <a:pt x="3922" y="861"/>
                  </a:lnTo>
                  <a:lnTo>
                    <a:pt x="3924" y="862"/>
                  </a:lnTo>
                  <a:lnTo>
                    <a:pt x="3924" y="861"/>
                  </a:lnTo>
                  <a:lnTo>
                    <a:pt x="3925" y="861"/>
                  </a:lnTo>
                  <a:lnTo>
                    <a:pt x="3925" y="859"/>
                  </a:lnTo>
                  <a:lnTo>
                    <a:pt x="3925" y="856"/>
                  </a:lnTo>
                  <a:lnTo>
                    <a:pt x="3925" y="856"/>
                  </a:lnTo>
                  <a:lnTo>
                    <a:pt x="3925" y="855"/>
                  </a:lnTo>
                  <a:lnTo>
                    <a:pt x="3925" y="853"/>
                  </a:lnTo>
                  <a:lnTo>
                    <a:pt x="3925" y="853"/>
                  </a:lnTo>
                  <a:lnTo>
                    <a:pt x="3925" y="852"/>
                  </a:lnTo>
                  <a:lnTo>
                    <a:pt x="3927" y="852"/>
                  </a:lnTo>
                  <a:lnTo>
                    <a:pt x="3927" y="850"/>
                  </a:lnTo>
                  <a:lnTo>
                    <a:pt x="3927" y="848"/>
                  </a:lnTo>
                  <a:lnTo>
                    <a:pt x="3927" y="847"/>
                  </a:lnTo>
                  <a:lnTo>
                    <a:pt x="3925" y="845"/>
                  </a:lnTo>
                  <a:lnTo>
                    <a:pt x="3925" y="844"/>
                  </a:lnTo>
                  <a:lnTo>
                    <a:pt x="3925" y="842"/>
                  </a:lnTo>
                  <a:lnTo>
                    <a:pt x="3925" y="842"/>
                  </a:lnTo>
                  <a:lnTo>
                    <a:pt x="3925" y="844"/>
                  </a:lnTo>
                  <a:moveTo>
                    <a:pt x="4111" y="861"/>
                  </a:moveTo>
                  <a:lnTo>
                    <a:pt x="4111" y="862"/>
                  </a:lnTo>
                  <a:lnTo>
                    <a:pt x="4112" y="861"/>
                  </a:lnTo>
                  <a:lnTo>
                    <a:pt x="4111" y="861"/>
                  </a:lnTo>
                  <a:moveTo>
                    <a:pt x="3373" y="861"/>
                  </a:moveTo>
                  <a:lnTo>
                    <a:pt x="3371" y="861"/>
                  </a:lnTo>
                  <a:moveTo>
                    <a:pt x="3927" y="861"/>
                  </a:moveTo>
                  <a:lnTo>
                    <a:pt x="3928" y="861"/>
                  </a:lnTo>
                  <a:lnTo>
                    <a:pt x="3928" y="859"/>
                  </a:lnTo>
                  <a:lnTo>
                    <a:pt x="3927" y="859"/>
                  </a:lnTo>
                  <a:lnTo>
                    <a:pt x="3927" y="861"/>
                  </a:lnTo>
                  <a:moveTo>
                    <a:pt x="3623" y="858"/>
                  </a:moveTo>
                  <a:lnTo>
                    <a:pt x="3622" y="858"/>
                  </a:lnTo>
                  <a:lnTo>
                    <a:pt x="3623" y="859"/>
                  </a:lnTo>
                  <a:lnTo>
                    <a:pt x="3623" y="858"/>
                  </a:lnTo>
                  <a:moveTo>
                    <a:pt x="3597" y="856"/>
                  </a:moveTo>
                  <a:lnTo>
                    <a:pt x="3596" y="856"/>
                  </a:lnTo>
                  <a:lnTo>
                    <a:pt x="3596" y="858"/>
                  </a:lnTo>
                  <a:lnTo>
                    <a:pt x="3597" y="858"/>
                  </a:lnTo>
                  <a:lnTo>
                    <a:pt x="3597" y="856"/>
                  </a:lnTo>
                  <a:moveTo>
                    <a:pt x="3599" y="855"/>
                  </a:moveTo>
                  <a:lnTo>
                    <a:pt x="3597" y="856"/>
                  </a:lnTo>
                  <a:lnTo>
                    <a:pt x="3599" y="856"/>
                  </a:lnTo>
                  <a:lnTo>
                    <a:pt x="3599" y="855"/>
                  </a:lnTo>
                  <a:moveTo>
                    <a:pt x="3945" y="856"/>
                  </a:moveTo>
                  <a:lnTo>
                    <a:pt x="3945" y="855"/>
                  </a:lnTo>
                  <a:lnTo>
                    <a:pt x="3944" y="855"/>
                  </a:lnTo>
                  <a:lnTo>
                    <a:pt x="3944" y="856"/>
                  </a:lnTo>
                  <a:lnTo>
                    <a:pt x="3945" y="856"/>
                  </a:lnTo>
                  <a:moveTo>
                    <a:pt x="3950" y="856"/>
                  </a:moveTo>
                  <a:lnTo>
                    <a:pt x="3951" y="856"/>
                  </a:lnTo>
                  <a:lnTo>
                    <a:pt x="3951" y="855"/>
                  </a:lnTo>
                  <a:lnTo>
                    <a:pt x="3950" y="855"/>
                  </a:lnTo>
                  <a:lnTo>
                    <a:pt x="3950" y="856"/>
                  </a:lnTo>
                  <a:moveTo>
                    <a:pt x="3944" y="855"/>
                  </a:moveTo>
                  <a:lnTo>
                    <a:pt x="3944" y="853"/>
                  </a:lnTo>
                  <a:lnTo>
                    <a:pt x="3942" y="855"/>
                  </a:lnTo>
                  <a:lnTo>
                    <a:pt x="3944" y="855"/>
                  </a:lnTo>
                  <a:moveTo>
                    <a:pt x="3950" y="852"/>
                  </a:moveTo>
                  <a:lnTo>
                    <a:pt x="3950" y="850"/>
                  </a:lnTo>
                  <a:lnTo>
                    <a:pt x="3948" y="850"/>
                  </a:lnTo>
                  <a:lnTo>
                    <a:pt x="3948" y="852"/>
                  </a:lnTo>
                  <a:lnTo>
                    <a:pt x="3948" y="853"/>
                  </a:lnTo>
                  <a:lnTo>
                    <a:pt x="3948" y="855"/>
                  </a:lnTo>
                  <a:lnTo>
                    <a:pt x="3950" y="855"/>
                  </a:lnTo>
                  <a:lnTo>
                    <a:pt x="3950" y="853"/>
                  </a:lnTo>
                  <a:lnTo>
                    <a:pt x="3950" y="852"/>
                  </a:lnTo>
                  <a:moveTo>
                    <a:pt x="2997" y="852"/>
                  </a:moveTo>
                  <a:lnTo>
                    <a:pt x="2997" y="850"/>
                  </a:lnTo>
                  <a:lnTo>
                    <a:pt x="2995" y="850"/>
                  </a:lnTo>
                  <a:lnTo>
                    <a:pt x="2995" y="852"/>
                  </a:lnTo>
                  <a:lnTo>
                    <a:pt x="2997" y="852"/>
                  </a:lnTo>
                  <a:moveTo>
                    <a:pt x="3597" y="848"/>
                  </a:moveTo>
                  <a:lnTo>
                    <a:pt x="3596" y="848"/>
                  </a:lnTo>
                  <a:lnTo>
                    <a:pt x="3596" y="850"/>
                  </a:lnTo>
                  <a:lnTo>
                    <a:pt x="3597" y="850"/>
                  </a:lnTo>
                  <a:lnTo>
                    <a:pt x="3597" y="848"/>
                  </a:lnTo>
                  <a:moveTo>
                    <a:pt x="1213" y="847"/>
                  </a:moveTo>
                  <a:lnTo>
                    <a:pt x="1213" y="848"/>
                  </a:lnTo>
                  <a:lnTo>
                    <a:pt x="1215" y="847"/>
                  </a:lnTo>
                  <a:lnTo>
                    <a:pt x="1213" y="847"/>
                  </a:lnTo>
                  <a:moveTo>
                    <a:pt x="3930" y="847"/>
                  </a:moveTo>
                  <a:lnTo>
                    <a:pt x="3930" y="848"/>
                  </a:lnTo>
                  <a:lnTo>
                    <a:pt x="3931" y="847"/>
                  </a:lnTo>
                  <a:lnTo>
                    <a:pt x="3930" y="847"/>
                  </a:lnTo>
                  <a:moveTo>
                    <a:pt x="1516" y="847"/>
                  </a:moveTo>
                  <a:lnTo>
                    <a:pt x="1518" y="847"/>
                  </a:lnTo>
                  <a:lnTo>
                    <a:pt x="1519" y="847"/>
                  </a:lnTo>
                  <a:lnTo>
                    <a:pt x="1519" y="845"/>
                  </a:lnTo>
                  <a:lnTo>
                    <a:pt x="1518" y="845"/>
                  </a:lnTo>
                  <a:lnTo>
                    <a:pt x="1516" y="847"/>
                  </a:lnTo>
                  <a:moveTo>
                    <a:pt x="3596" y="847"/>
                  </a:moveTo>
                  <a:lnTo>
                    <a:pt x="3597" y="847"/>
                  </a:lnTo>
                  <a:lnTo>
                    <a:pt x="3597" y="845"/>
                  </a:lnTo>
                  <a:lnTo>
                    <a:pt x="3596" y="845"/>
                  </a:lnTo>
                  <a:lnTo>
                    <a:pt x="3596" y="847"/>
                  </a:lnTo>
                  <a:moveTo>
                    <a:pt x="3661" y="847"/>
                  </a:moveTo>
                  <a:lnTo>
                    <a:pt x="3662" y="847"/>
                  </a:lnTo>
                  <a:lnTo>
                    <a:pt x="3662" y="845"/>
                  </a:lnTo>
                  <a:lnTo>
                    <a:pt x="3661" y="845"/>
                  </a:lnTo>
                  <a:lnTo>
                    <a:pt x="3661" y="847"/>
                  </a:lnTo>
                  <a:moveTo>
                    <a:pt x="3950" y="845"/>
                  </a:moveTo>
                  <a:lnTo>
                    <a:pt x="3948" y="845"/>
                  </a:lnTo>
                  <a:lnTo>
                    <a:pt x="3948" y="847"/>
                  </a:lnTo>
                  <a:lnTo>
                    <a:pt x="3950" y="847"/>
                  </a:lnTo>
                  <a:lnTo>
                    <a:pt x="3950" y="845"/>
                  </a:lnTo>
                  <a:moveTo>
                    <a:pt x="3888" y="844"/>
                  </a:moveTo>
                  <a:lnTo>
                    <a:pt x="3888" y="844"/>
                  </a:lnTo>
                  <a:lnTo>
                    <a:pt x="3888" y="845"/>
                  </a:lnTo>
                  <a:lnTo>
                    <a:pt x="3888" y="845"/>
                  </a:lnTo>
                  <a:lnTo>
                    <a:pt x="3888" y="844"/>
                  </a:lnTo>
                  <a:moveTo>
                    <a:pt x="1476" y="844"/>
                  </a:moveTo>
                  <a:lnTo>
                    <a:pt x="1476" y="842"/>
                  </a:lnTo>
                  <a:lnTo>
                    <a:pt x="1475" y="842"/>
                  </a:lnTo>
                  <a:lnTo>
                    <a:pt x="1473" y="842"/>
                  </a:lnTo>
                  <a:lnTo>
                    <a:pt x="1473" y="844"/>
                  </a:lnTo>
                  <a:lnTo>
                    <a:pt x="1475" y="844"/>
                  </a:lnTo>
                  <a:lnTo>
                    <a:pt x="1476" y="844"/>
                  </a:lnTo>
                  <a:moveTo>
                    <a:pt x="1488" y="842"/>
                  </a:moveTo>
                  <a:lnTo>
                    <a:pt x="1488" y="841"/>
                  </a:lnTo>
                  <a:lnTo>
                    <a:pt x="1487" y="841"/>
                  </a:lnTo>
                  <a:lnTo>
                    <a:pt x="1487" y="842"/>
                  </a:lnTo>
                  <a:lnTo>
                    <a:pt x="1487" y="844"/>
                  </a:lnTo>
                  <a:lnTo>
                    <a:pt x="1488" y="844"/>
                  </a:lnTo>
                  <a:lnTo>
                    <a:pt x="1488" y="842"/>
                  </a:lnTo>
                  <a:moveTo>
                    <a:pt x="1493" y="844"/>
                  </a:moveTo>
                  <a:lnTo>
                    <a:pt x="1493" y="842"/>
                  </a:lnTo>
                  <a:lnTo>
                    <a:pt x="1493" y="841"/>
                  </a:lnTo>
                  <a:lnTo>
                    <a:pt x="1492" y="841"/>
                  </a:lnTo>
                  <a:lnTo>
                    <a:pt x="1492" y="842"/>
                  </a:lnTo>
                  <a:lnTo>
                    <a:pt x="1490" y="842"/>
                  </a:lnTo>
                  <a:lnTo>
                    <a:pt x="1490" y="844"/>
                  </a:lnTo>
                  <a:lnTo>
                    <a:pt x="1492" y="844"/>
                  </a:lnTo>
                  <a:lnTo>
                    <a:pt x="1493" y="844"/>
                  </a:lnTo>
                  <a:moveTo>
                    <a:pt x="3596" y="842"/>
                  </a:moveTo>
                  <a:lnTo>
                    <a:pt x="3594" y="842"/>
                  </a:lnTo>
                  <a:lnTo>
                    <a:pt x="3594" y="844"/>
                  </a:lnTo>
                  <a:lnTo>
                    <a:pt x="3596" y="844"/>
                  </a:lnTo>
                  <a:lnTo>
                    <a:pt x="3596" y="842"/>
                  </a:lnTo>
                  <a:moveTo>
                    <a:pt x="3599" y="842"/>
                  </a:moveTo>
                  <a:lnTo>
                    <a:pt x="3599" y="844"/>
                  </a:lnTo>
                  <a:lnTo>
                    <a:pt x="3600" y="842"/>
                  </a:lnTo>
                  <a:lnTo>
                    <a:pt x="3599" y="842"/>
                  </a:lnTo>
                  <a:moveTo>
                    <a:pt x="2135" y="839"/>
                  </a:moveTo>
                  <a:lnTo>
                    <a:pt x="2135" y="841"/>
                  </a:lnTo>
                  <a:lnTo>
                    <a:pt x="2134" y="841"/>
                  </a:lnTo>
                  <a:lnTo>
                    <a:pt x="2134" y="842"/>
                  </a:lnTo>
                  <a:lnTo>
                    <a:pt x="2135" y="842"/>
                  </a:lnTo>
                  <a:lnTo>
                    <a:pt x="2137" y="841"/>
                  </a:lnTo>
                  <a:lnTo>
                    <a:pt x="2137" y="839"/>
                  </a:lnTo>
                  <a:lnTo>
                    <a:pt x="2135" y="839"/>
                  </a:lnTo>
                  <a:moveTo>
                    <a:pt x="2137" y="842"/>
                  </a:moveTo>
                  <a:lnTo>
                    <a:pt x="2138" y="842"/>
                  </a:lnTo>
                  <a:lnTo>
                    <a:pt x="2138" y="841"/>
                  </a:lnTo>
                  <a:lnTo>
                    <a:pt x="2137" y="841"/>
                  </a:lnTo>
                  <a:lnTo>
                    <a:pt x="2137" y="842"/>
                  </a:lnTo>
                  <a:moveTo>
                    <a:pt x="3948" y="842"/>
                  </a:moveTo>
                  <a:lnTo>
                    <a:pt x="3947" y="841"/>
                  </a:lnTo>
                  <a:lnTo>
                    <a:pt x="3947" y="842"/>
                  </a:lnTo>
                  <a:lnTo>
                    <a:pt x="3948" y="842"/>
                  </a:lnTo>
                  <a:moveTo>
                    <a:pt x="1533" y="839"/>
                  </a:moveTo>
                  <a:lnTo>
                    <a:pt x="1532" y="839"/>
                  </a:lnTo>
                  <a:lnTo>
                    <a:pt x="1532" y="841"/>
                  </a:lnTo>
                  <a:lnTo>
                    <a:pt x="1533" y="841"/>
                  </a:lnTo>
                  <a:lnTo>
                    <a:pt x="1533" y="839"/>
                  </a:lnTo>
                  <a:moveTo>
                    <a:pt x="1536" y="839"/>
                  </a:moveTo>
                  <a:lnTo>
                    <a:pt x="1536" y="838"/>
                  </a:lnTo>
                  <a:lnTo>
                    <a:pt x="1535" y="838"/>
                  </a:lnTo>
                  <a:lnTo>
                    <a:pt x="1533" y="838"/>
                  </a:lnTo>
                  <a:lnTo>
                    <a:pt x="1533" y="839"/>
                  </a:lnTo>
                  <a:lnTo>
                    <a:pt x="1535" y="839"/>
                  </a:lnTo>
                  <a:lnTo>
                    <a:pt x="1536" y="839"/>
                  </a:lnTo>
                  <a:moveTo>
                    <a:pt x="2140" y="841"/>
                  </a:moveTo>
                  <a:lnTo>
                    <a:pt x="2141" y="841"/>
                  </a:lnTo>
                  <a:lnTo>
                    <a:pt x="2141" y="839"/>
                  </a:lnTo>
                  <a:lnTo>
                    <a:pt x="2140" y="839"/>
                  </a:lnTo>
                  <a:lnTo>
                    <a:pt x="2140" y="841"/>
                  </a:lnTo>
                  <a:moveTo>
                    <a:pt x="3922" y="839"/>
                  </a:moveTo>
                  <a:lnTo>
                    <a:pt x="3920" y="839"/>
                  </a:lnTo>
                  <a:lnTo>
                    <a:pt x="3922" y="841"/>
                  </a:lnTo>
                  <a:lnTo>
                    <a:pt x="3922" y="839"/>
                  </a:lnTo>
                  <a:moveTo>
                    <a:pt x="3925" y="839"/>
                  </a:moveTo>
                  <a:lnTo>
                    <a:pt x="3925" y="841"/>
                  </a:lnTo>
                  <a:lnTo>
                    <a:pt x="3925" y="841"/>
                  </a:lnTo>
                  <a:lnTo>
                    <a:pt x="3925" y="839"/>
                  </a:lnTo>
                  <a:moveTo>
                    <a:pt x="2134" y="838"/>
                  </a:moveTo>
                  <a:lnTo>
                    <a:pt x="2134" y="839"/>
                  </a:lnTo>
                  <a:lnTo>
                    <a:pt x="2135" y="839"/>
                  </a:lnTo>
                  <a:lnTo>
                    <a:pt x="2135" y="838"/>
                  </a:lnTo>
                  <a:lnTo>
                    <a:pt x="2134" y="838"/>
                  </a:lnTo>
                  <a:moveTo>
                    <a:pt x="2138" y="839"/>
                  </a:moveTo>
                  <a:lnTo>
                    <a:pt x="2140" y="839"/>
                  </a:lnTo>
                  <a:lnTo>
                    <a:pt x="2140" y="838"/>
                  </a:lnTo>
                  <a:lnTo>
                    <a:pt x="2138" y="839"/>
                  </a:lnTo>
                  <a:moveTo>
                    <a:pt x="3869" y="838"/>
                  </a:moveTo>
                  <a:lnTo>
                    <a:pt x="3871" y="838"/>
                  </a:lnTo>
                  <a:lnTo>
                    <a:pt x="3871" y="836"/>
                  </a:lnTo>
                  <a:lnTo>
                    <a:pt x="3869" y="836"/>
                  </a:lnTo>
                  <a:lnTo>
                    <a:pt x="3869" y="838"/>
                  </a:lnTo>
                  <a:moveTo>
                    <a:pt x="2134" y="835"/>
                  </a:moveTo>
                  <a:lnTo>
                    <a:pt x="2132" y="835"/>
                  </a:lnTo>
                  <a:lnTo>
                    <a:pt x="2132" y="836"/>
                  </a:lnTo>
                  <a:lnTo>
                    <a:pt x="2134" y="836"/>
                  </a:lnTo>
                  <a:lnTo>
                    <a:pt x="2134" y="835"/>
                  </a:lnTo>
                  <a:moveTo>
                    <a:pt x="2140" y="835"/>
                  </a:moveTo>
                  <a:lnTo>
                    <a:pt x="2138" y="835"/>
                  </a:lnTo>
                  <a:lnTo>
                    <a:pt x="2137" y="835"/>
                  </a:lnTo>
                  <a:lnTo>
                    <a:pt x="2137" y="836"/>
                  </a:lnTo>
                  <a:lnTo>
                    <a:pt x="2138" y="836"/>
                  </a:lnTo>
                  <a:lnTo>
                    <a:pt x="2140" y="835"/>
                  </a:lnTo>
                  <a:moveTo>
                    <a:pt x="2141" y="836"/>
                  </a:moveTo>
                  <a:lnTo>
                    <a:pt x="2143" y="835"/>
                  </a:lnTo>
                  <a:lnTo>
                    <a:pt x="2141" y="835"/>
                  </a:lnTo>
                  <a:lnTo>
                    <a:pt x="2141" y="836"/>
                  </a:lnTo>
                  <a:moveTo>
                    <a:pt x="3523" y="835"/>
                  </a:moveTo>
                  <a:lnTo>
                    <a:pt x="3523" y="836"/>
                  </a:lnTo>
                  <a:lnTo>
                    <a:pt x="3524" y="835"/>
                  </a:lnTo>
                  <a:lnTo>
                    <a:pt x="3523" y="833"/>
                  </a:lnTo>
                  <a:lnTo>
                    <a:pt x="3523" y="835"/>
                  </a:lnTo>
                  <a:moveTo>
                    <a:pt x="3594" y="835"/>
                  </a:moveTo>
                  <a:lnTo>
                    <a:pt x="3592" y="835"/>
                  </a:lnTo>
                  <a:lnTo>
                    <a:pt x="3592" y="836"/>
                  </a:lnTo>
                  <a:lnTo>
                    <a:pt x="3594" y="836"/>
                  </a:lnTo>
                  <a:lnTo>
                    <a:pt x="3594" y="835"/>
                  </a:lnTo>
                  <a:moveTo>
                    <a:pt x="3592" y="833"/>
                  </a:moveTo>
                  <a:lnTo>
                    <a:pt x="3594" y="835"/>
                  </a:lnTo>
                  <a:lnTo>
                    <a:pt x="3594" y="833"/>
                  </a:lnTo>
                  <a:lnTo>
                    <a:pt x="3592" y="833"/>
                  </a:lnTo>
                  <a:moveTo>
                    <a:pt x="1417" y="835"/>
                  </a:moveTo>
                  <a:lnTo>
                    <a:pt x="1417" y="833"/>
                  </a:lnTo>
                  <a:moveTo>
                    <a:pt x="2143" y="835"/>
                  </a:moveTo>
                  <a:lnTo>
                    <a:pt x="2144" y="835"/>
                  </a:lnTo>
                  <a:lnTo>
                    <a:pt x="2144" y="833"/>
                  </a:lnTo>
                  <a:lnTo>
                    <a:pt x="2143" y="835"/>
                  </a:lnTo>
                  <a:moveTo>
                    <a:pt x="3596" y="833"/>
                  </a:moveTo>
                  <a:lnTo>
                    <a:pt x="3596" y="835"/>
                  </a:lnTo>
                  <a:lnTo>
                    <a:pt x="3597" y="835"/>
                  </a:lnTo>
                  <a:lnTo>
                    <a:pt x="3597" y="833"/>
                  </a:lnTo>
                  <a:lnTo>
                    <a:pt x="3597" y="831"/>
                  </a:lnTo>
                  <a:lnTo>
                    <a:pt x="3596" y="831"/>
                  </a:lnTo>
                  <a:lnTo>
                    <a:pt x="3596" y="833"/>
                  </a:lnTo>
                  <a:moveTo>
                    <a:pt x="3931" y="833"/>
                  </a:moveTo>
                  <a:lnTo>
                    <a:pt x="3931" y="835"/>
                  </a:lnTo>
                  <a:lnTo>
                    <a:pt x="3933" y="835"/>
                  </a:lnTo>
                  <a:lnTo>
                    <a:pt x="3933" y="833"/>
                  </a:lnTo>
                  <a:lnTo>
                    <a:pt x="3931" y="833"/>
                  </a:lnTo>
                  <a:moveTo>
                    <a:pt x="3591" y="833"/>
                  </a:moveTo>
                  <a:lnTo>
                    <a:pt x="3591" y="831"/>
                  </a:lnTo>
                  <a:lnTo>
                    <a:pt x="3591" y="831"/>
                  </a:lnTo>
                  <a:lnTo>
                    <a:pt x="3591" y="833"/>
                  </a:lnTo>
                  <a:moveTo>
                    <a:pt x="3653" y="833"/>
                  </a:moveTo>
                  <a:lnTo>
                    <a:pt x="3654" y="833"/>
                  </a:lnTo>
                  <a:lnTo>
                    <a:pt x="3653" y="831"/>
                  </a:lnTo>
                  <a:lnTo>
                    <a:pt x="3653" y="833"/>
                  </a:lnTo>
                  <a:moveTo>
                    <a:pt x="3872" y="833"/>
                  </a:moveTo>
                  <a:lnTo>
                    <a:pt x="3871" y="831"/>
                  </a:lnTo>
                  <a:lnTo>
                    <a:pt x="3871" y="833"/>
                  </a:lnTo>
                  <a:lnTo>
                    <a:pt x="3872" y="833"/>
                  </a:lnTo>
                  <a:moveTo>
                    <a:pt x="1454" y="831"/>
                  </a:moveTo>
                  <a:lnTo>
                    <a:pt x="1456" y="830"/>
                  </a:lnTo>
                  <a:lnTo>
                    <a:pt x="1454" y="830"/>
                  </a:lnTo>
                  <a:lnTo>
                    <a:pt x="1454" y="831"/>
                  </a:lnTo>
                  <a:moveTo>
                    <a:pt x="3869" y="830"/>
                  </a:moveTo>
                  <a:lnTo>
                    <a:pt x="3869" y="831"/>
                  </a:lnTo>
                  <a:lnTo>
                    <a:pt x="3871" y="831"/>
                  </a:lnTo>
                  <a:lnTo>
                    <a:pt x="3871" y="830"/>
                  </a:lnTo>
                  <a:lnTo>
                    <a:pt x="3869" y="830"/>
                  </a:lnTo>
                  <a:moveTo>
                    <a:pt x="3888" y="830"/>
                  </a:moveTo>
                  <a:lnTo>
                    <a:pt x="3888" y="831"/>
                  </a:lnTo>
                  <a:lnTo>
                    <a:pt x="3890" y="831"/>
                  </a:lnTo>
                  <a:lnTo>
                    <a:pt x="3888" y="830"/>
                  </a:lnTo>
                  <a:moveTo>
                    <a:pt x="1444" y="830"/>
                  </a:moveTo>
                  <a:lnTo>
                    <a:pt x="1444" y="828"/>
                  </a:lnTo>
                  <a:lnTo>
                    <a:pt x="1442" y="828"/>
                  </a:lnTo>
                  <a:lnTo>
                    <a:pt x="1444" y="830"/>
                  </a:lnTo>
                  <a:moveTo>
                    <a:pt x="3526" y="830"/>
                  </a:moveTo>
                  <a:lnTo>
                    <a:pt x="3526" y="828"/>
                  </a:lnTo>
                  <a:lnTo>
                    <a:pt x="3524" y="828"/>
                  </a:lnTo>
                  <a:lnTo>
                    <a:pt x="3526" y="830"/>
                  </a:lnTo>
                  <a:moveTo>
                    <a:pt x="3596" y="830"/>
                  </a:moveTo>
                  <a:lnTo>
                    <a:pt x="3597" y="830"/>
                  </a:lnTo>
                  <a:lnTo>
                    <a:pt x="3597" y="828"/>
                  </a:lnTo>
                  <a:lnTo>
                    <a:pt x="3596" y="828"/>
                  </a:lnTo>
                  <a:lnTo>
                    <a:pt x="3596" y="830"/>
                  </a:lnTo>
                  <a:moveTo>
                    <a:pt x="3647" y="828"/>
                  </a:moveTo>
                  <a:lnTo>
                    <a:pt x="3645" y="828"/>
                  </a:lnTo>
                  <a:lnTo>
                    <a:pt x="3647" y="830"/>
                  </a:lnTo>
                  <a:lnTo>
                    <a:pt x="3647" y="828"/>
                  </a:lnTo>
                  <a:moveTo>
                    <a:pt x="1430" y="828"/>
                  </a:moveTo>
                  <a:lnTo>
                    <a:pt x="1430" y="827"/>
                  </a:lnTo>
                  <a:lnTo>
                    <a:pt x="1428" y="827"/>
                  </a:lnTo>
                  <a:lnTo>
                    <a:pt x="1427" y="827"/>
                  </a:lnTo>
                  <a:lnTo>
                    <a:pt x="1428" y="828"/>
                  </a:lnTo>
                  <a:lnTo>
                    <a:pt x="1430" y="828"/>
                  </a:lnTo>
                  <a:moveTo>
                    <a:pt x="1436" y="825"/>
                  </a:moveTo>
                  <a:lnTo>
                    <a:pt x="1434" y="825"/>
                  </a:lnTo>
                  <a:lnTo>
                    <a:pt x="1434" y="827"/>
                  </a:lnTo>
                  <a:lnTo>
                    <a:pt x="1436" y="827"/>
                  </a:lnTo>
                  <a:lnTo>
                    <a:pt x="1436" y="825"/>
                  </a:lnTo>
                  <a:moveTo>
                    <a:pt x="1436" y="828"/>
                  </a:moveTo>
                  <a:lnTo>
                    <a:pt x="1434" y="827"/>
                  </a:lnTo>
                  <a:lnTo>
                    <a:pt x="1434" y="828"/>
                  </a:lnTo>
                  <a:lnTo>
                    <a:pt x="1436" y="828"/>
                  </a:lnTo>
                  <a:moveTo>
                    <a:pt x="1519" y="827"/>
                  </a:moveTo>
                  <a:lnTo>
                    <a:pt x="1519" y="825"/>
                  </a:lnTo>
                  <a:lnTo>
                    <a:pt x="1518" y="827"/>
                  </a:lnTo>
                  <a:lnTo>
                    <a:pt x="1518" y="828"/>
                  </a:lnTo>
                  <a:lnTo>
                    <a:pt x="1519" y="828"/>
                  </a:lnTo>
                  <a:lnTo>
                    <a:pt x="1519" y="827"/>
                  </a:lnTo>
                  <a:moveTo>
                    <a:pt x="3526" y="828"/>
                  </a:moveTo>
                  <a:lnTo>
                    <a:pt x="3527" y="827"/>
                  </a:lnTo>
                  <a:lnTo>
                    <a:pt x="3526" y="827"/>
                  </a:lnTo>
                  <a:lnTo>
                    <a:pt x="3526" y="828"/>
                  </a:lnTo>
                  <a:moveTo>
                    <a:pt x="3594" y="828"/>
                  </a:moveTo>
                  <a:lnTo>
                    <a:pt x="3596" y="828"/>
                  </a:lnTo>
                  <a:lnTo>
                    <a:pt x="3594" y="827"/>
                  </a:lnTo>
                  <a:lnTo>
                    <a:pt x="3594" y="828"/>
                  </a:lnTo>
                  <a:moveTo>
                    <a:pt x="1427" y="827"/>
                  </a:moveTo>
                  <a:lnTo>
                    <a:pt x="1427" y="825"/>
                  </a:lnTo>
                  <a:lnTo>
                    <a:pt x="1425" y="825"/>
                  </a:lnTo>
                  <a:lnTo>
                    <a:pt x="1425" y="827"/>
                  </a:lnTo>
                  <a:lnTo>
                    <a:pt x="1427" y="827"/>
                  </a:lnTo>
                  <a:moveTo>
                    <a:pt x="3005" y="827"/>
                  </a:moveTo>
                  <a:lnTo>
                    <a:pt x="3006" y="827"/>
                  </a:lnTo>
                  <a:lnTo>
                    <a:pt x="3006" y="825"/>
                  </a:lnTo>
                  <a:lnTo>
                    <a:pt x="3005" y="825"/>
                  </a:lnTo>
                  <a:lnTo>
                    <a:pt x="3005" y="827"/>
                  </a:lnTo>
                  <a:moveTo>
                    <a:pt x="3596" y="827"/>
                  </a:moveTo>
                  <a:lnTo>
                    <a:pt x="3597" y="825"/>
                  </a:lnTo>
                  <a:lnTo>
                    <a:pt x="3596" y="825"/>
                  </a:lnTo>
                  <a:lnTo>
                    <a:pt x="3596" y="827"/>
                  </a:lnTo>
                  <a:moveTo>
                    <a:pt x="3733" y="825"/>
                  </a:moveTo>
                  <a:lnTo>
                    <a:pt x="3733" y="827"/>
                  </a:lnTo>
                  <a:lnTo>
                    <a:pt x="3735" y="827"/>
                  </a:lnTo>
                  <a:lnTo>
                    <a:pt x="3733" y="825"/>
                  </a:lnTo>
                  <a:moveTo>
                    <a:pt x="1423" y="824"/>
                  </a:moveTo>
                  <a:lnTo>
                    <a:pt x="1423" y="825"/>
                  </a:lnTo>
                  <a:lnTo>
                    <a:pt x="1425" y="825"/>
                  </a:lnTo>
                  <a:lnTo>
                    <a:pt x="1425" y="824"/>
                  </a:lnTo>
                  <a:lnTo>
                    <a:pt x="1423" y="824"/>
                  </a:lnTo>
                  <a:moveTo>
                    <a:pt x="3866" y="824"/>
                  </a:moveTo>
                  <a:lnTo>
                    <a:pt x="3866" y="825"/>
                  </a:lnTo>
                  <a:lnTo>
                    <a:pt x="3868" y="825"/>
                  </a:lnTo>
                  <a:lnTo>
                    <a:pt x="3868" y="824"/>
                  </a:lnTo>
                  <a:lnTo>
                    <a:pt x="3866" y="824"/>
                  </a:lnTo>
                  <a:moveTo>
                    <a:pt x="3893" y="821"/>
                  </a:moveTo>
                  <a:lnTo>
                    <a:pt x="3893" y="822"/>
                  </a:lnTo>
                  <a:lnTo>
                    <a:pt x="3893" y="824"/>
                  </a:lnTo>
                  <a:lnTo>
                    <a:pt x="3893" y="825"/>
                  </a:lnTo>
                  <a:lnTo>
                    <a:pt x="3894" y="825"/>
                  </a:lnTo>
                  <a:lnTo>
                    <a:pt x="3894" y="824"/>
                  </a:lnTo>
                  <a:lnTo>
                    <a:pt x="3894" y="822"/>
                  </a:lnTo>
                  <a:lnTo>
                    <a:pt x="3894" y="821"/>
                  </a:lnTo>
                  <a:lnTo>
                    <a:pt x="3893" y="819"/>
                  </a:lnTo>
                  <a:lnTo>
                    <a:pt x="3893" y="821"/>
                  </a:lnTo>
                  <a:moveTo>
                    <a:pt x="1242" y="824"/>
                  </a:moveTo>
                  <a:lnTo>
                    <a:pt x="1242" y="822"/>
                  </a:lnTo>
                  <a:lnTo>
                    <a:pt x="1241" y="822"/>
                  </a:lnTo>
                  <a:lnTo>
                    <a:pt x="1241" y="824"/>
                  </a:lnTo>
                  <a:lnTo>
                    <a:pt x="1242" y="824"/>
                  </a:lnTo>
                  <a:moveTo>
                    <a:pt x="1414" y="822"/>
                  </a:moveTo>
                  <a:lnTo>
                    <a:pt x="1413" y="822"/>
                  </a:lnTo>
                  <a:lnTo>
                    <a:pt x="1414" y="824"/>
                  </a:lnTo>
                  <a:lnTo>
                    <a:pt x="1414" y="822"/>
                  </a:lnTo>
                  <a:moveTo>
                    <a:pt x="3922" y="822"/>
                  </a:moveTo>
                  <a:lnTo>
                    <a:pt x="3920" y="822"/>
                  </a:lnTo>
                  <a:lnTo>
                    <a:pt x="3922" y="824"/>
                  </a:lnTo>
                  <a:lnTo>
                    <a:pt x="3922" y="822"/>
                  </a:lnTo>
                  <a:moveTo>
                    <a:pt x="1241" y="822"/>
                  </a:moveTo>
                  <a:lnTo>
                    <a:pt x="1241" y="821"/>
                  </a:lnTo>
                  <a:lnTo>
                    <a:pt x="1239" y="821"/>
                  </a:lnTo>
                  <a:lnTo>
                    <a:pt x="1239" y="822"/>
                  </a:lnTo>
                  <a:lnTo>
                    <a:pt x="1241" y="822"/>
                  </a:lnTo>
                  <a:moveTo>
                    <a:pt x="1411" y="821"/>
                  </a:moveTo>
                  <a:lnTo>
                    <a:pt x="1411" y="822"/>
                  </a:lnTo>
                  <a:lnTo>
                    <a:pt x="1413" y="822"/>
                  </a:lnTo>
                  <a:lnTo>
                    <a:pt x="1413" y="821"/>
                  </a:lnTo>
                  <a:lnTo>
                    <a:pt x="1411" y="821"/>
                  </a:lnTo>
                  <a:moveTo>
                    <a:pt x="3896" y="821"/>
                  </a:moveTo>
                  <a:lnTo>
                    <a:pt x="3896" y="822"/>
                  </a:lnTo>
                  <a:lnTo>
                    <a:pt x="3897" y="822"/>
                  </a:lnTo>
                  <a:lnTo>
                    <a:pt x="3896" y="821"/>
                  </a:lnTo>
                  <a:moveTo>
                    <a:pt x="3908" y="821"/>
                  </a:moveTo>
                  <a:lnTo>
                    <a:pt x="3910" y="822"/>
                  </a:lnTo>
                  <a:lnTo>
                    <a:pt x="3910" y="821"/>
                  </a:lnTo>
                  <a:lnTo>
                    <a:pt x="3908" y="821"/>
                  </a:lnTo>
                  <a:moveTo>
                    <a:pt x="2893" y="821"/>
                  </a:moveTo>
                  <a:lnTo>
                    <a:pt x="2895" y="821"/>
                  </a:lnTo>
                  <a:lnTo>
                    <a:pt x="2895" y="819"/>
                  </a:lnTo>
                  <a:lnTo>
                    <a:pt x="2893" y="819"/>
                  </a:lnTo>
                  <a:lnTo>
                    <a:pt x="2893" y="821"/>
                  </a:lnTo>
                  <a:moveTo>
                    <a:pt x="3733" y="821"/>
                  </a:moveTo>
                  <a:lnTo>
                    <a:pt x="3733" y="819"/>
                  </a:lnTo>
                  <a:lnTo>
                    <a:pt x="3732" y="819"/>
                  </a:lnTo>
                  <a:lnTo>
                    <a:pt x="3732" y="821"/>
                  </a:lnTo>
                  <a:lnTo>
                    <a:pt x="3733" y="821"/>
                  </a:lnTo>
                  <a:moveTo>
                    <a:pt x="3908" y="819"/>
                  </a:moveTo>
                  <a:lnTo>
                    <a:pt x="3908" y="818"/>
                  </a:lnTo>
                  <a:lnTo>
                    <a:pt x="3907" y="818"/>
                  </a:lnTo>
                  <a:lnTo>
                    <a:pt x="3905" y="818"/>
                  </a:lnTo>
                  <a:lnTo>
                    <a:pt x="3907" y="819"/>
                  </a:lnTo>
                  <a:lnTo>
                    <a:pt x="3908" y="819"/>
                  </a:lnTo>
                  <a:moveTo>
                    <a:pt x="3905" y="818"/>
                  </a:moveTo>
                  <a:lnTo>
                    <a:pt x="3905" y="816"/>
                  </a:lnTo>
                  <a:lnTo>
                    <a:pt x="3903" y="816"/>
                  </a:lnTo>
                  <a:lnTo>
                    <a:pt x="3903" y="818"/>
                  </a:lnTo>
                  <a:lnTo>
                    <a:pt x="3905" y="818"/>
                  </a:lnTo>
                  <a:moveTo>
                    <a:pt x="1546" y="816"/>
                  </a:moveTo>
                  <a:lnTo>
                    <a:pt x="1546" y="814"/>
                  </a:lnTo>
                  <a:lnTo>
                    <a:pt x="1546" y="814"/>
                  </a:lnTo>
                  <a:lnTo>
                    <a:pt x="1544" y="814"/>
                  </a:lnTo>
                  <a:lnTo>
                    <a:pt x="1544" y="816"/>
                  </a:lnTo>
                  <a:lnTo>
                    <a:pt x="1546" y="816"/>
                  </a:lnTo>
                  <a:moveTo>
                    <a:pt x="3589" y="814"/>
                  </a:moveTo>
                  <a:lnTo>
                    <a:pt x="3589" y="816"/>
                  </a:lnTo>
                  <a:lnTo>
                    <a:pt x="3591" y="816"/>
                  </a:lnTo>
                  <a:lnTo>
                    <a:pt x="3589" y="814"/>
                  </a:lnTo>
                  <a:moveTo>
                    <a:pt x="3902" y="814"/>
                  </a:moveTo>
                  <a:lnTo>
                    <a:pt x="3902" y="816"/>
                  </a:lnTo>
                  <a:lnTo>
                    <a:pt x="3903" y="816"/>
                  </a:lnTo>
                  <a:lnTo>
                    <a:pt x="3903" y="814"/>
                  </a:lnTo>
                  <a:lnTo>
                    <a:pt x="3902" y="814"/>
                  </a:lnTo>
                  <a:moveTo>
                    <a:pt x="1187" y="814"/>
                  </a:moveTo>
                  <a:lnTo>
                    <a:pt x="1187" y="813"/>
                  </a:lnTo>
                  <a:lnTo>
                    <a:pt x="1185" y="813"/>
                  </a:lnTo>
                  <a:lnTo>
                    <a:pt x="1187" y="814"/>
                  </a:lnTo>
                  <a:moveTo>
                    <a:pt x="1522" y="813"/>
                  </a:moveTo>
                  <a:lnTo>
                    <a:pt x="1522" y="814"/>
                  </a:lnTo>
                  <a:lnTo>
                    <a:pt x="1524" y="814"/>
                  </a:lnTo>
                  <a:lnTo>
                    <a:pt x="1524" y="813"/>
                  </a:lnTo>
                  <a:lnTo>
                    <a:pt x="1524" y="811"/>
                  </a:lnTo>
                  <a:lnTo>
                    <a:pt x="1522" y="811"/>
                  </a:lnTo>
                  <a:lnTo>
                    <a:pt x="1522" y="813"/>
                  </a:lnTo>
                  <a:moveTo>
                    <a:pt x="1544" y="813"/>
                  </a:moveTo>
                  <a:lnTo>
                    <a:pt x="1543" y="813"/>
                  </a:lnTo>
                  <a:lnTo>
                    <a:pt x="1544" y="814"/>
                  </a:lnTo>
                  <a:lnTo>
                    <a:pt x="1544" y="813"/>
                  </a:lnTo>
                  <a:moveTo>
                    <a:pt x="1187" y="813"/>
                  </a:moveTo>
                  <a:lnTo>
                    <a:pt x="1188" y="813"/>
                  </a:lnTo>
                  <a:lnTo>
                    <a:pt x="1188" y="811"/>
                  </a:lnTo>
                  <a:lnTo>
                    <a:pt x="1187" y="811"/>
                  </a:lnTo>
                  <a:lnTo>
                    <a:pt x="1187" y="813"/>
                  </a:lnTo>
                  <a:moveTo>
                    <a:pt x="3913" y="811"/>
                  </a:moveTo>
                  <a:lnTo>
                    <a:pt x="3913" y="813"/>
                  </a:lnTo>
                  <a:lnTo>
                    <a:pt x="3914" y="813"/>
                  </a:lnTo>
                  <a:lnTo>
                    <a:pt x="3913" y="811"/>
                  </a:lnTo>
                  <a:moveTo>
                    <a:pt x="4179" y="813"/>
                  </a:moveTo>
                  <a:lnTo>
                    <a:pt x="4177" y="811"/>
                  </a:lnTo>
                  <a:lnTo>
                    <a:pt x="4179" y="810"/>
                  </a:lnTo>
                  <a:lnTo>
                    <a:pt x="4179" y="808"/>
                  </a:lnTo>
                  <a:lnTo>
                    <a:pt x="4177" y="808"/>
                  </a:lnTo>
                  <a:lnTo>
                    <a:pt x="4177" y="810"/>
                  </a:lnTo>
                  <a:lnTo>
                    <a:pt x="4176" y="811"/>
                  </a:lnTo>
                  <a:lnTo>
                    <a:pt x="4176" y="813"/>
                  </a:lnTo>
                  <a:lnTo>
                    <a:pt x="4177" y="813"/>
                  </a:lnTo>
                  <a:lnTo>
                    <a:pt x="4179" y="813"/>
                  </a:lnTo>
                  <a:moveTo>
                    <a:pt x="3362" y="810"/>
                  </a:moveTo>
                  <a:lnTo>
                    <a:pt x="3360" y="810"/>
                  </a:lnTo>
                  <a:lnTo>
                    <a:pt x="3362" y="811"/>
                  </a:lnTo>
                  <a:lnTo>
                    <a:pt x="3362" y="810"/>
                  </a:lnTo>
                  <a:moveTo>
                    <a:pt x="3586" y="810"/>
                  </a:moveTo>
                  <a:lnTo>
                    <a:pt x="3588" y="810"/>
                  </a:lnTo>
                  <a:lnTo>
                    <a:pt x="3588" y="808"/>
                  </a:lnTo>
                  <a:lnTo>
                    <a:pt x="3586" y="808"/>
                  </a:lnTo>
                  <a:lnTo>
                    <a:pt x="3586" y="810"/>
                  </a:lnTo>
                  <a:moveTo>
                    <a:pt x="3866" y="807"/>
                  </a:moveTo>
                  <a:lnTo>
                    <a:pt x="3865" y="807"/>
                  </a:lnTo>
                  <a:lnTo>
                    <a:pt x="3865" y="808"/>
                  </a:lnTo>
                  <a:lnTo>
                    <a:pt x="3866" y="807"/>
                  </a:lnTo>
                  <a:moveTo>
                    <a:pt x="3727" y="805"/>
                  </a:moveTo>
                  <a:lnTo>
                    <a:pt x="3726" y="805"/>
                  </a:lnTo>
                  <a:lnTo>
                    <a:pt x="3727" y="807"/>
                  </a:lnTo>
                  <a:lnTo>
                    <a:pt x="3727" y="805"/>
                  </a:lnTo>
                  <a:moveTo>
                    <a:pt x="3863" y="805"/>
                  </a:moveTo>
                  <a:lnTo>
                    <a:pt x="3862" y="805"/>
                  </a:lnTo>
                  <a:lnTo>
                    <a:pt x="3863" y="807"/>
                  </a:lnTo>
                  <a:lnTo>
                    <a:pt x="3865" y="807"/>
                  </a:lnTo>
                  <a:lnTo>
                    <a:pt x="3865" y="805"/>
                  </a:lnTo>
                  <a:lnTo>
                    <a:pt x="3863" y="805"/>
                  </a:lnTo>
                  <a:moveTo>
                    <a:pt x="3869" y="805"/>
                  </a:moveTo>
                  <a:lnTo>
                    <a:pt x="3869" y="807"/>
                  </a:lnTo>
                  <a:lnTo>
                    <a:pt x="3871" y="807"/>
                  </a:lnTo>
                  <a:lnTo>
                    <a:pt x="3869" y="805"/>
                  </a:lnTo>
                  <a:moveTo>
                    <a:pt x="3902" y="805"/>
                  </a:moveTo>
                  <a:lnTo>
                    <a:pt x="3903" y="805"/>
                  </a:lnTo>
                  <a:lnTo>
                    <a:pt x="3903" y="804"/>
                  </a:lnTo>
                  <a:lnTo>
                    <a:pt x="3902" y="805"/>
                  </a:lnTo>
                  <a:moveTo>
                    <a:pt x="2884" y="804"/>
                  </a:moveTo>
                  <a:lnTo>
                    <a:pt x="2885" y="804"/>
                  </a:lnTo>
                  <a:lnTo>
                    <a:pt x="2885" y="802"/>
                  </a:lnTo>
                  <a:lnTo>
                    <a:pt x="2884" y="802"/>
                  </a:lnTo>
                  <a:lnTo>
                    <a:pt x="2884" y="804"/>
                  </a:lnTo>
                  <a:moveTo>
                    <a:pt x="3888" y="804"/>
                  </a:moveTo>
                  <a:lnTo>
                    <a:pt x="3888" y="802"/>
                  </a:lnTo>
                  <a:lnTo>
                    <a:pt x="3888" y="804"/>
                  </a:lnTo>
                  <a:lnTo>
                    <a:pt x="3888" y="804"/>
                  </a:lnTo>
                  <a:moveTo>
                    <a:pt x="3914" y="802"/>
                  </a:moveTo>
                  <a:lnTo>
                    <a:pt x="3913" y="802"/>
                  </a:lnTo>
                  <a:lnTo>
                    <a:pt x="3913" y="804"/>
                  </a:lnTo>
                  <a:lnTo>
                    <a:pt x="3914" y="804"/>
                  </a:lnTo>
                  <a:lnTo>
                    <a:pt x="3914" y="802"/>
                  </a:lnTo>
                  <a:moveTo>
                    <a:pt x="3523" y="800"/>
                  </a:moveTo>
                  <a:lnTo>
                    <a:pt x="3523" y="802"/>
                  </a:lnTo>
                  <a:lnTo>
                    <a:pt x="3524" y="802"/>
                  </a:lnTo>
                  <a:lnTo>
                    <a:pt x="3523" y="800"/>
                  </a:lnTo>
                  <a:moveTo>
                    <a:pt x="3888" y="802"/>
                  </a:moveTo>
                  <a:lnTo>
                    <a:pt x="3885" y="800"/>
                  </a:lnTo>
                  <a:lnTo>
                    <a:pt x="3885" y="802"/>
                  </a:lnTo>
                  <a:lnTo>
                    <a:pt x="3886" y="802"/>
                  </a:lnTo>
                  <a:lnTo>
                    <a:pt x="3888" y="802"/>
                  </a:lnTo>
                  <a:moveTo>
                    <a:pt x="3888" y="800"/>
                  </a:moveTo>
                  <a:lnTo>
                    <a:pt x="3888" y="800"/>
                  </a:lnTo>
                  <a:lnTo>
                    <a:pt x="3888" y="802"/>
                  </a:lnTo>
                  <a:lnTo>
                    <a:pt x="3888" y="802"/>
                  </a:lnTo>
                  <a:lnTo>
                    <a:pt x="3888" y="800"/>
                  </a:lnTo>
                  <a:moveTo>
                    <a:pt x="4179" y="800"/>
                  </a:moveTo>
                  <a:lnTo>
                    <a:pt x="4177" y="800"/>
                  </a:lnTo>
                  <a:lnTo>
                    <a:pt x="4177" y="802"/>
                  </a:lnTo>
                  <a:lnTo>
                    <a:pt x="4179" y="802"/>
                  </a:lnTo>
                  <a:lnTo>
                    <a:pt x="4179" y="800"/>
                  </a:lnTo>
                  <a:moveTo>
                    <a:pt x="1249" y="799"/>
                  </a:moveTo>
                  <a:lnTo>
                    <a:pt x="1249" y="799"/>
                  </a:lnTo>
                  <a:lnTo>
                    <a:pt x="1249" y="797"/>
                  </a:lnTo>
                  <a:lnTo>
                    <a:pt x="1249" y="797"/>
                  </a:lnTo>
                  <a:lnTo>
                    <a:pt x="1249" y="799"/>
                  </a:lnTo>
                  <a:moveTo>
                    <a:pt x="1522" y="794"/>
                  </a:moveTo>
                  <a:lnTo>
                    <a:pt x="1522" y="793"/>
                  </a:lnTo>
                  <a:lnTo>
                    <a:pt x="1521" y="791"/>
                  </a:lnTo>
                  <a:lnTo>
                    <a:pt x="1519" y="791"/>
                  </a:lnTo>
                  <a:lnTo>
                    <a:pt x="1519" y="793"/>
                  </a:lnTo>
                  <a:lnTo>
                    <a:pt x="1519" y="794"/>
                  </a:lnTo>
                  <a:lnTo>
                    <a:pt x="1521" y="794"/>
                  </a:lnTo>
                  <a:lnTo>
                    <a:pt x="1522" y="794"/>
                  </a:lnTo>
                  <a:moveTo>
                    <a:pt x="3883" y="794"/>
                  </a:moveTo>
                  <a:lnTo>
                    <a:pt x="3883" y="793"/>
                  </a:lnTo>
                  <a:lnTo>
                    <a:pt x="3882" y="793"/>
                  </a:lnTo>
                  <a:lnTo>
                    <a:pt x="3882" y="794"/>
                  </a:lnTo>
                  <a:lnTo>
                    <a:pt x="3883" y="794"/>
                  </a:lnTo>
                  <a:moveTo>
                    <a:pt x="2038" y="790"/>
                  </a:moveTo>
                  <a:lnTo>
                    <a:pt x="2038" y="791"/>
                  </a:lnTo>
                  <a:lnTo>
                    <a:pt x="2039" y="793"/>
                  </a:lnTo>
                  <a:lnTo>
                    <a:pt x="2039" y="791"/>
                  </a:lnTo>
                  <a:lnTo>
                    <a:pt x="2041" y="791"/>
                  </a:lnTo>
                  <a:lnTo>
                    <a:pt x="2041" y="790"/>
                  </a:lnTo>
                  <a:lnTo>
                    <a:pt x="2039" y="790"/>
                  </a:lnTo>
                  <a:lnTo>
                    <a:pt x="2038" y="790"/>
                  </a:lnTo>
                  <a:moveTo>
                    <a:pt x="3885" y="791"/>
                  </a:moveTo>
                  <a:lnTo>
                    <a:pt x="3883" y="791"/>
                  </a:lnTo>
                  <a:lnTo>
                    <a:pt x="3883" y="793"/>
                  </a:lnTo>
                  <a:lnTo>
                    <a:pt x="3885" y="793"/>
                  </a:lnTo>
                  <a:lnTo>
                    <a:pt x="3885" y="791"/>
                  </a:lnTo>
                  <a:moveTo>
                    <a:pt x="4179" y="788"/>
                  </a:moveTo>
                  <a:lnTo>
                    <a:pt x="4179" y="787"/>
                  </a:lnTo>
                  <a:lnTo>
                    <a:pt x="4177" y="787"/>
                  </a:lnTo>
                  <a:lnTo>
                    <a:pt x="4177" y="788"/>
                  </a:lnTo>
                  <a:lnTo>
                    <a:pt x="4177" y="790"/>
                  </a:lnTo>
                  <a:lnTo>
                    <a:pt x="4179" y="790"/>
                  </a:lnTo>
                  <a:lnTo>
                    <a:pt x="4179" y="788"/>
                  </a:lnTo>
                  <a:moveTo>
                    <a:pt x="2056" y="787"/>
                  </a:moveTo>
                  <a:lnTo>
                    <a:pt x="2058" y="787"/>
                  </a:lnTo>
                  <a:lnTo>
                    <a:pt x="2058" y="785"/>
                  </a:lnTo>
                  <a:lnTo>
                    <a:pt x="2056" y="785"/>
                  </a:lnTo>
                  <a:lnTo>
                    <a:pt x="2056" y="787"/>
                  </a:lnTo>
                  <a:moveTo>
                    <a:pt x="2055" y="788"/>
                  </a:moveTo>
                  <a:lnTo>
                    <a:pt x="2056" y="788"/>
                  </a:lnTo>
                  <a:lnTo>
                    <a:pt x="2056" y="787"/>
                  </a:lnTo>
                  <a:lnTo>
                    <a:pt x="2055" y="787"/>
                  </a:lnTo>
                  <a:lnTo>
                    <a:pt x="2055" y="788"/>
                  </a:lnTo>
                  <a:moveTo>
                    <a:pt x="2884" y="787"/>
                  </a:moveTo>
                  <a:lnTo>
                    <a:pt x="2884" y="787"/>
                  </a:lnTo>
                  <a:lnTo>
                    <a:pt x="2884" y="785"/>
                  </a:lnTo>
                  <a:lnTo>
                    <a:pt x="2884" y="787"/>
                  </a:lnTo>
                  <a:moveTo>
                    <a:pt x="1238" y="785"/>
                  </a:moveTo>
                  <a:lnTo>
                    <a:pt x="1239" y="787"/>
                  </a:lnTo>
                  <a:lnTo>
                    <a:pt x="1239" y="785"/>
                  </a:lnTo>
                  <a:lnTo>
                    <a:pt x="1238" y="785"/>
                  </a:lnTo>
                  <a:moveTo>
                    <a:pt x="1235" y="785"/>
                  </a:moveTo>
                  <a:lnTo>
                    <a:pt x="1236" y="785"/>
                  </a:lnTo>
                  <a:lnTo>
                    <a:pt x="1236" y="783"/>
                  </a:lnTo>
                  <a:lnTo>
                    <a:pt x="1235" y="783"/>
                  </a:lnTo>
                  <a:lnTo>
                    <a:pt x="1235" y="785"/>
                  </a:lnTo>
                  <a:moveTo>
                    <a:pt x="3274" y="785"/>
                  </a:moveTo>
                  <a:lnTo>
                    <a:pt x="3275" y="785"/>
                  </a:lnTo>
                  <a:lnTo>
                    <a:pt x="3274" y="783"/>
                  </a:lnTo>
                  <a:lnTo>
                    <a:pt x="3274" y="785"/>
                  </a:lnTo>
                  <a:moveTo>
                    <a:pt x="1513" y="782"/>
                  </a:moveTo>
                  <a:lnTo>
                    <a:pt x="1513" y="782"/>
                  </a:lnTo>
                  <a:lnTo>
                    <a:pt x="1515" y="782"/>
                  </a:lnTo>
                  <a:lnTo>
                    <a:pt x="1515" y="782"/>
                  </a:lnTo>
                  <a:lnTo>
                    <a:pt x="1513" y="782"/>
                  </a:lnTo>
                  <a:moveTo>
                    <a:pt x="1515" y="779"/>
                  </a:moveTo>
                  <a:lnTo>
                    <a:pt x="1516" y="779"/>
                  </a:lnTo>
                  <a:lnTo>
                    <a:pt x="1516" y="777"/>
                  </a:lnTo>
                  <a:lnTo>
                    <a:pt x="1515" y="777"/>
                  </a:lnTo>
                  <a:lnTo>
                    <a:pt x="1515" y="779"/>
                  </a:lnTo>
                  <a:moveTo>
                    <a:pt x="1106" y="777"/>
                  </a:moveTo>
                  <a:lnTo>
                    <a:pt x="1105" y="777"/>
                  </a:lnTo>
                  <a:moveTo>
                    <a:pt x="2062" y="774"/>
                  </a:moveTo>
                  <a:lnTo>
                    <a:pt x="2062" y="776"/>
                  </a:lnTo>
                  <a:lnTo>
                    <a:pt x="2062" y="777"/>
                  </a:lnTo>
                  <a:lnTo>
                    <a:pt x="2064" y="777"/>
                  </a:lnTo>
                  <a:lnTo>
                    <a:pt x="2066" y="777"/>
                  </a:lnTo>
                  <a:lnTo>
                    <a:pt x="2066" y="776"/>
                  </a:lnTo>
                  <a:lnTo>
                    <a:pt x="2066" y="774"/>
                  </a:lnTo>
                  <a:lnTo>
                    <a:pt x="2064" y="774"/>
                  </a:lnTo>
                  <a:lnTo>
                    <a:pt x="2062" y="774"/>
                  </a:lnTo>
                  <a:moveTo>
                    <a:pt x="2850" y="776"/>
                  </a:moveTo>
                  <a:lnTo>
                    <a:pt x="2848" y="776"/>
                  </a:lnTo>
                  <a:lnTo>
                    <a:pt x="2848" y="777"/>
                  </a:lnTo>
                  <a:lnTo>
                    <a:pt x="2850" y="777"/>
                  </a:lnTo>
                  <a:lnTo>
                    <a:pt x="2850" y="776"/>
                  </a:lnTo>
                  <a:moveTo>
                    <a:pt x="1103" y="776"/>
                  </a:moveTo>
                  <a:lnTo>
                    <a:pt x="1102" y="776"/>
                  </a:lnTo>
                  <a:lnTo>
                    <a:pt x="1105" y="777"/>
                  </a:lnTo>
                  <a:lnTo>
                    <a:pt x="1105" y="776"/>
                  </a:lnTo>
                  <a:lnTo>
                    <a:pt x="1103" y="776"/>
                  </a:lnTo>
                  <a:moveTo>
                    <a:pt x="1199" y="774"/>
                  </a:moveTo>
                  <a:lnTo>
                    <a:pt x="1201" y="773"/>
                  </a:lnTo>
                  <a:lnTo>
                    <a:pt x="1199" y="773"/>
                  </a:lnTo>
                  <a:lnTo>
                    <a:pt x="1199" y="774"/>
                  </a:lnTo>
                  <a:moveTo>
                    <a:pt x="3877" y="773"/>
                  </a:moveTo>
                  <a:lnTo>
                    <a:pt x="3876" y="774"/>
                  </a:lnTo>
                  <a:lnTo>
                    <a:pt x="3877" y="774"/>
                  </a:lnTo>
                  <a:lnTo>
                    <a:pt x="3877" y="773"/>
                  </a:lnTo>
                  <a:moveTo>
                    <a:pt x="1202" y="773"/>
                  </a:moveTo>
                  <a:lnTo>
                    <a:pt x="1204" y="773"/>
                  </a:lnTo>
                  <a:lnTo>
                    <a:pt x="1204" y="771"/>
                  </a:lnTo>
                  <a:lnTo>
                    <a:pt x="1202" y="771"/>
                  </a:lnTo>
                  <a:lnTo>
                    <a:pt x="1202" y="773"/>
                  </a:lnTo>
                  <a:moveTo>
                    <a:pt x="1207" y="773"/>
                  </a:moveTo>
                  <a:lnTo>
                    <a:pt x="1208" y="771"/>
                  </a:lnTo>
                  <a:lnTo>
                    <a:pt x="1207" y="771"/>
                  </a:lnTo>
                  <a:lnTo>
                    <a:pt x="1207" y="773"/>
                  </a:lnTo>
                  <a:moveTo>
                    <a:pt x="2045" y="770"/>
                  </a:moveTo>
                  <a:lnTo>
                    <a:pt x="2045" y="771"/>
                  </a:lnTo>
                  <a:lnTo>
                    <a:pt x="2047" y="770"/>
                  </a:lnTo>
                  <a:lnTo>
                    <a:pt x="2047" y="768"/>
                  </a:lnTo>
                  <a:lnTo>
                    <a:pt x="2045" y="768"/>
                  </a:lnTo>
                  <a:lnTo>
                    <a:pt x="2045" y="770"/>
                  </a:lnTo>
                  <a:moveTo>
                    <a:pt x="2064" y="768"/>
                  </a:moveTo>
                  <a:lnTo>
                    <a:pt x="2064" y="770"/>
                  </a:lnTo>
                  <a:lnTo>
                    <a:pt x="2066" y="770"/>
                  </a:lnTo>
                  <a:lnTo>
                    <a:pt x="2066" y="768"/>
                  </a:lnTo>
                  <a:lnTo>
                    <a:pt x="2066" y="766"/>
                  </a:lnTo>
                  <a:lnTo>
                    <a:pt x="2064" y="766"/>
                  </a:lnTo>
                  <a:lnTo>
                    <a:pt x="2064" y="768"/>
                  </a:lnTo>
                  <a:moveTo>
                    <a:pt x="2875" y="770"/>
                  </a:moveTo>
                  <a:lnTo>
                    <a:pt x="2876" y="770"/>
                  </a:lnTo>
                  <a:lnTo>
                    <a:pt x="2876" y="768"/>
                  </a:lnTo>
                  <a:lnTo>
                    <a:pt x="2875" y="768"/>
                  </a:lnTo>
                  <a:lnTo>
                    <a:pt x="2875" y="770"/>
                  </a:lnTo>
                  <a:moveTo>
                    <a:pt x="1504" y="766"/>
                  </a:moveTo>
                  <a:lnTo>
                    <a:pt x="1502" y="766"/>
                  </a:lnTo>
                  <a:lnTo>
                    <a:pt x="1502" y="768"/>
                  </a:lnTo>
                  <a:lnTo>
                    <a:pt x="1504" y="768"/>
                  </a:lnTo>
                  <a:lnTo>
                    <a:pt x="1504" y="766"/>
                  </a:lnTo>
                  <a:moveTo>
                    <a:pt x="2039" y="766"/>
                  </a:moveTo>
                  <a:lnTo>
                    <a:pt x="2039" y="765"/>
                  </a:lnTo>
                  <a:lnTo>
                    <a:pt x="2038" y="765"/>
                  </a:lnTo>
                  <a:lnTo>
                    <a:pt x="2038" y="766"/>
                  </a:lnTo>
                  <a:lnTo>
                    <a:pt x="2039" y="766"/>
                  </a:lnTo>
                  <a:moveTo>
                    <a:pt x="2872" y="765"/>
                  </a:moveTo>
                  <a:lnTo>
                    <a:pt x="2872" y="766"/>
                  </a:lnTo>
                  <a:lnTo>
                    <a:pt x="2873" y="766"/>
                  </a:lnTo>
                  <a:lnTo>
                    <a:pt x="2873" y="765"/>
                  </a:lnTo>
                  <a:lnTo>
                    <a:pt x="2872" y="763"/>
                  </a:lnTo>
                  <a:lnTo>
                    <a:pt x="2872" y="765"/>
                  </a:lnTo>
                  <a:moveTo>
                    <a:pt x="2038" y="763"/>
                  </a:moveTo>
                  <a:lnTo>
                    <a:pt x="2039" y="763"/>
                  </a:lnTo>
                  <a:lnTo>
                    <a:pt x="2039" y="762"/>
                  </a:lnTo>
                  <a:lnTo>
                    <a:pt x="2038" y="762"/>
                  </a:lnTo>
                  <a:lnTo>
                    <a:pt x="2036" y="762"/>
                  </a:lnTo>
                  <a:lnTo>
                    <a:pt x="2036" y="763"/>
                  </a:lnTo>
                  <a:lnTo>
                    <a:pt x="2035" y="763"/>
                  </a:lnTo>
                  <a:lnTo>
                    <a:pt x="2035" y="765"/>
                  </a:lnTo>
                  <a:lnTo>
                    <a:pt x="2036" y="765"/>
                  </a:lnTo>
                  <a:lnTo>
                    <a:pt x="2038" y="765"/>
                  </a:lnTo>
                  <a:lnTo>
                    <a:pt x="2038" y="763"/>
                  </a:lnTo>
                  <a:moveTo>
                    <a:pt x="1498" y="762"/>
                  </a:moveTo>
                  <a:lnTo>
                    <a:pt x="1496" y="762"/>
                  </a:lnTo>
                  <a:lnTo>
                    <a:pt x="1496" y="763"/>
                  </a:lnTo>
                  <a:lnTo>
                    <a:pt x="1498" y="763"/>
                  </a:lnTo>
                  <a:lnTo>
                    <a:pt x="1498" y="762"/>
                  </a:lnTo>
                  <a:moveTo>
                    <a:pt x="1507" y="763"/>
                  </a:moveTo>
                  <a:lnTo>
                    <a:pt x="1509" y="763"/>
                  </a:lnTo>
                  <a:lnTo>
                    <a:pt x="1509" y="762"/>
                  </a:lnTo>
                  <a:lnTo>
                    <a:pt x="1507" y="762"/>
                  </a:lnTo>
                  <a:lnTo>
                    <a:pt x="1507" y="763"/>
                  </a:lnTo>
                  <a:moveTo>
                    <a:pt x="1493" y="760"/>
                  </a:moveTo>
                  <a:lnTo>
                    <a:pt x="1495" y="760"/>
                  </a:lnTo>
                  <a:lnTo>
                    <a:pt x="1495" y="759"/>
                  </a:lnTo>
                  <a:lnTo>
                    <a:pt x="1493" y="759"/>
                  </a:lnTo>
                  <a:lnTo>
                    <a:pt x="1493" y="760"/>
                  </a:lnTo>
                  <a:moveTo>
                    <a:pt x="1385" y="757"/>
                  </a:moveTo>
                  <a:lnTo>
                    <a:pt x="1386" y="756"/>
                  </a:lnTo>
                  <a:lnTo>
                    <a:pt x="1385" y="756"/>
                  </a:lnTo>
                  <a:lnTo>
                    <a:pt x="1385" y="757"/>
                  </a:lnTo>
                  <a:moveTo>
                    <a:pt x="1507" y="756"/>
                  </a:moveTo>
                  <a:lnTo>
                    <a:pt x="1505" y="754"/>
                  </a:lnTo>
                  <a:lnTo>
                    <a:pt x="1505" y="756"/>
                  </a:lnTo>
                  <a:lnTo>
                    <a:pt x="1507" y="757"/>
                  </a:lnTo>
                  <a:lnTo>
                    <a:pt x="1507" y="756"/>
                  </a:lnTo>
                  <a:moveTo>
                    <a:pt x="1179" y="756"/>
                  </a:moveTo>
                  <a:lnTo>
                    <a:pt x="1179" y="754"/>
                  </a:lnTo>
                  <a:lnTo>
                    <a:pt x="1177" y="754"/>
                  </a:lnTo>
                  <a:lnTo>
                    <a:pt x="1177" y="756"/>
                  </a:lnTo>
                  <a:lnTo>
                    <a:pt x="1179" y="756"/>
                  </a:lnTo>
                  <a:moveTo>
                    <a:pt x="1467" y="756"/>
                  </a:moveTo>
                  <a:lnTo>
                    <a:pt x="1468" y="754"/>
                  </a:lnTo>
                  <a:lnTo>
                    <a:pt x="1467" y="754"/>
                  </a:lnTo>
                  <a:lnTo>
                    <a:pt x="1467" y="756"/>
                  </a:lnTo>
                  <a:moveTo>
                    <a:pt x="1493" y="751"/>
                  </a:moveTo>
                  <a:lnTo>
                    <a:pt x="1492" y="751"/>
                  </a:lnTo>
                  <a:lnTo>
                    <a:pt x="1492" y="752"/>
                  </a:lnTo>
                  <a:lnTo>
                    <a:pt x="1493" y="752"/>
                  </a:lnTo>
                  <a:lnTo>
                    <a:pt x="1493" y="751"/>
                  </a:lnTo>
                  <a:moveTo>
                    <a:pt x="1461" y="749"/>
                  </a:moveTo>
                  <a:lnTo>
                    <a:pt x="1461" y="748"/>
                  </a:lnTo>
                  <a:lnTo>
                    <a:pt x="1459" y="748"/>
                  </a:lnTo>
                  <a:lnTo>
                    <a:pt x="1458" y="749"/>
                  </a:lnTo>
                  <a:lnTo>
                    <a:pt x="1459" y="749"/>
                  </a:lnTo>
                  <a:lnTo>
                    <a:pt x="1461" y="749"/>
                  </a:lnTo>
                  <a:moveTo>
                    <a:pt x="4157" y="748"/>
                  </a:moveTo>
                  <a:lnTo>
                    <a:pt x="4156" y="748"/>
                  </a:lnTo>
                  <a:lnTo>
                    <a:pt x="4156" y="749"/>
                  </a:lnTo>
                  <a:lnTo>
                    <a:pt x="4157" y="749"/>
                  </a:lnTo>
                  <a:lnTo>
                    <a:pt x="4157" y="748"/>
                  </a:lnTo>
                  <a:moveTo>
                    <a:pt x="1464" y="746"/>
                  </a:moveTo>
                  <a:lnTo>
                    <a:pt x="1465" y="746"/>
                  </a:lnTo>
                  <a:lnTo>
                    <a:pt x="1465" y="745"/>
                  </a:lnTo>
                  <a:lnTo>
                    <a:pt x="1464" y="745"/>
                  </a:lnTo>
                  <a:lnTo>
                    <a:pt x="1464" y="746"/>
                  </a:lnTo>
                  <a:moveTo>
                    <a:pt x="1467" y="745"/>
                  </a:moveTo>
                  <a:lnTo>
                    <a:pt x="1467" y="746"/>
                  </a:lnTo>
                  <a:lnTo>
                    <a:pt x="1468" y="746"/>
                  </a:lnTo>
                  <a:lnTo>
                    <a:pt x="1467" y="745"/>
                  </a:lnTo>
                  <a:moveTo>
                    <a:pt x="1188" y="745"/>
                  </a:moveTo>
                  <a:lnTo>
                    <a:pt x="1188" y="745"/>
                  </a:lnTo>
                  <a:lnTo>
                    <a:pt x="1187" y="745"/>
                  </a:lnTo>
                  <a:lnTo>
                    <a:pt x="1188" y="745"/>
                  </a:lnTo>
                  <a:moveTo>
                    <a:pt x="1471" y="745"/>
                  </a:moveTo>
                  <a:lnTo>
                    <a:pt x="1471" y="745"/>
                  </a:lnTo>
                  <a:lnTo>
                    <a:pt x="1471" y="745"/>
                  </a:lnTo>
                  <a:lnTo>
                    <a:pt x="1471" y="745"/>
                  </a:lnTo>
                  <a:moveTo>
                    <a:pt x="1355" y="743"/>
                  </a:moveTo>
                  <a:lnTo>
                    <a:pt x="1355" y="745"/>
                  </a:lnTo>
                  <a:lnTo>
                    <a:pt x="1357" y="743"/>
                  </a:lnTo>
                  <a:lnTo>
                    <a:pt x="1355" y="743"/>
                  </a:lnTo>
                  <a:moveTo>
                    <a:pt x="1134" y="743"/>
                  </a:moveTo>
                  <a:lnTo>
                    <a:pt x="1136" y="742"/>
                  </a:lnTo>
                  <a:lnTo>
                    <a:pt x="1134" y="742"/>
                  </a:lnTo>
                  <a:lnTo>
                    <a:pt x="1134" y="743"/>
                  </a:lnTo>
                  <a:moveTo>
                    <a:pt x="1471" y="742"/>
                  </a:moveTo>
                  <a:lnTo>
                    <a:pt x="1471" y="742"/>
                  </a:lnTo>
                  <a:lnTo>
                    <a:pt x="1471" y="743"/>
                  </a:lnTo>
                  <a:lnTo>
                    <a:pt x="1471" y="742"/>
                  </a:lnTo>
                  <a:moveTo>
                    <a:pt x="3507" y="740"/>
                  </a:moveTo>
                  <a:lnTo>
                    <a:pt x="3506" y="740"/>
                  </a:lnTo>
                  <a:lnTo>
                    <a:pt x="3509" y="742"/>
                  </a:lnTo>
                  <a:lnTo>
                    <a:pt x="3509" y="743"/>
                  </a:lnTo>
                  <a:lnTo>
                    <a:pt x="3510" y="743"/>
                  </a:lnTo>
                  <a:lnTo>
                    <a:pt x="3510" y="742"/>
                  </a:lnTo>
                  <a:lnTo>
                    <a:pt x="3510" y="740"/>
                  </a:lnTo>
                  <a:lnTo>
                    <a:pt x="3509" y="740"/>
                  </a:lnTo>
                  <a:lnTo>
                    <a:pt x="3507" y="740"/>
                  </a:lnTo>
                  <a:moveTo>
                    <a:pt x="1083" y="740"/>
                  </a:moveTo>
                  <a:lnTo>
                    <a:pt x="1082" y="740"/>
                  </a:lnTo>
                  <a:lnTo>
                    <a:pt x="1083" y="742"/>
                  </a:lnTo>
                  <a:lnTo>
                    <a:pt x="1083" y="740"/>
                  </a:lnTo>
                  <a:moveTo>
                    <a:pt x="3716" y="740"/>
                  </a:moveTo>
                  <a:lnTo>
                    <a:pt x="3715" y="740"/>
                  </a:lnTo>
                  <a:lnTo>
                    <a:pt x="3716" y="742"/>
                  </a:lnTo>
                  <a:lnTo>
                    <a:pt x="3716" y="740"/>
                  </a:lnTo>
                  <a:moveTo>
                    <a:pt x="1137" y="739"/>
                  </a:moveTo>
                  <a:lnTo>
                    <a:pt x="1137" y="740"/>
                  </a:lnTo>
                  <a:lnTo>
                    <a:pt x="1139" y="739"/>
                  </a:lnTo>
                  <a:lnTo>
                    <a:pt x="1137" y="739"/>
                  </a:lnTo>
                  <a:moveTo>
                    <a:pt x="3854" y="740"/>
                  </a:moveTo>
                  <a:lnTo>
                    <a:pt x="3855" y="740"/>
                  </a:lnTo>
                  <a:lnTo>
                    <a:pt x="3855" y="739"/>
                  </a:lnTo>
                  <a:lnTo>
                    <a:pt x="3854" y="739"/>
                  </a:lnTo>
                  <a:lnTo>
                    <a:pt x="3854" y="740"/>
                  </a:lnTo>
                  <a:moveTo>
                    <a:pt x="3846" y="739"/>
                  </a:moveTo>
                  <a:lnTo>
                    <a:pt x="3848" y="739"/>
                  </a:lnTo>
                  <a:lnTo>
                    <a:pt x="3848" y="737"/>
                  </a:lnTo>
                  <a:lnTo>
                    <a:pt x="3846" y="737"/>
                  </a:lnTo>
                  <a:lnTo>
                    <a:pt x="3846" y="739"/>
                  </a:lnTo>
                  <a:moveTo>
                    <a:pt x="1259" y="735"/>
                  </a:moveTo>
                  <a:lnTo>
                    <a:pt x="1261" y="735"/>
                  </a:lnTo>
                  <a:lnTo>
                    <a:pt x="1261" y="734"/>
                  </a:lnTo>
                  <a:lnTo>
                    <a:pt x="1259" y="734"/>
                  </a:lnTo>
                  <a:lnTo>
                    <a:pt x="1259" y="735"/>
                  </a:lnTo>
                  <a:moveTo>
                    <a:pt x="3848" y="735"/>
                  </a:moveTo>
                  <a:lnTo>
                    <a:pt x="3849" y="735"/>
                  </a:lnTo>
                  <a:lnTo>
                    <a:pt x="3849" y="734"/>
                  </a:lnTo>
                  <a:lnTo>
                    <a:pt x="3848" y="734"/>
                  </a:lnTo>
                  <a:lnTo>
                    <a:pt x="3848" y="735"/>
                  </a:lnTo>
                  <a:moveTo>
                    <a:pt x="3846" y="734"/>
                  </a:moveTo>
                  <a:lnTo>
                    <a:pt x="3848" y="734"/>
                  </a:lnTo>
                  <a:lnTo>
                    <a:pt x="3846" y="732"/>
                  </a:lnTo>
                  <a:lnTo>
                    <a:pt x="3846" y="734"/>
                  </a:lnTo>
                  <a:moveTo>
                    <a:pt x="3506" y="731"/>
                  </a:moveTo>
                  <a:lnTo>
                    <a:pt x="3506" y="732"/>
                  </a:lnTo>
                  <a:lnTo>
                    <a:pt x="3507" y="732"/>
                  </a:lnTo>
                  <a:lnTo>
                    <a:pt x="3506" y="731"/>
                  </a:lnTo>
                  <a:moveTo>
                    <a:pt x="3851" y="732"/>
                  </a:moveTo>
                  <a:lnTo>
                    <a:pt x="3852" y="732"/>
                  </a:lnTo>
                  <a:lnTo>
                    <a:pt x="3852" y="731"/>
                  </a:lnTo>
                  <a:lnTo>
                    <a:pt x="3851" y="731"/>
                  </a:lnTo>
                  <a:lnTo>
                    <a:pt x="3851" y="732"/>
                  </a:lnTo>
                  <a:moveTo>
                    <a:pt x="2157" y="726"/>
                  </a:moveTo>
                  <a:lnTo>
                    <a:pt x="2155" y="728"/>
                  </a:lnTo>
                  <a:lnTo>
                    <a:pt x="2154" y="729"/>
                  </a:lnTo>
                  <a:lnTo>
                    <a:pt x="2154" y="731"/>
                  </a:lnTo>
                  <a:lnTo>
                    <a:pt x="2155" y="729"/>
                  </a:lnTo>
                  <a:lnTo>
                    <a:pt x="2157" y="726"/>
                  </a:lnTo>
                  <a:moveTo>
                    <a:pt x="3402" y="731"/>
                  </a:moveTo>
                  <a:lnTo>
                    <a:pt x="3404" y="731"/>
                  </a:lnTo>
                  <a:lnTo>
                    <a:pt x="3404" y="729"/>
                  </a:lnTo>
                  <a:lnTo>
                    <a:pt x="3402" y="729"/>
                  </a:lnTo>
                  <a:lnTo>
                    <a:pt x="3402" y="731"/>
                  </a:lnTo>
                  <a:moveTo>
                    <a:pt x="3498" y="726"/>
                  </a:moveTo>
                  <a:lnTo>
                    <a:pt x="3497" y="726"/>
                  </a:lnTo>
                  <a:lnTo>
                    <a:pt x="3498" y="728"/>
                  </a:lnTo>
                  <a:lnTo>
                    <a:pt x="3498" y="726"/>
                  </a:lnTo>
                  <a:moveTo>
                    <a:pt x="3495" y="726"/>
                  </a:moveTo>
                  <a:lnTo>
                    <a:pt x="3497" y="726"/>
                  </a:lnTo>
                  <a:lnTo>
                    <a:pt x="3497" y="725"/>
                  </a:lnTo>
                  <a:lnTo>
                    <a:pt x="3495" y="725"/>
                  </a:lnTo>
                  <a:lnTo>
                    <a:pt x="3495" y="726"/>
                  </a:lnTo>
                  <a:moveTo>
                    <a:pt x="1363" y="723"/>
                  </a:moveTo>
                  <a:lnTo>
                    <a:pt x="1362" y="723"/>
                  </a:lnTo>
                  <a:lnTo>
                    <a:pt x="1362" y="725"/>
                  </a:lnTo>
                  <a:lnTo>
                    <a:pt x="1363" y="725"/>
                  </a:lnTo>
                  <a:lnTo>
                    <a:pt x="1363" y="723"/>
                  </a:lnTo>
                  <a:moveTo>
                    <a:pt x="3493" y="723"/>
                  </a:moveTo>
                  <a:lnTo>
                    <a:pt x="3493" y="725"/>
                  </a:lnTo>
                  <a:lnTo>
                    <a:pt x="3495" y="725"/>
                  </a:lnTo>
                  <a:lnTo>
                    <a:pt x="3495" y="723"/>
                  </a:lnTo>
                  <a:lnTo>
                    <a:pt x="3493" y="723"/>
                  </a:lnTo>
                  <a:moveTo>
                    <a:pt x="3074" y="718"/>
                  </a:moveTo>
                  <a:lnTo>
                    <a:pt x="3073" y="718"/>
                  </a:lnTo>
                  <a:lnTo>
                    <a:pt x="3073" y="720"/>
                  </a:lnTo>
                  <a:lnTo>
                    <a:pt x="3073" y="721"/>
                  </a:lnTo>
                  <a:lnTo>
                    <a:pt x="3073" y="723"/>
                  </a:lnTo>
                  <a:lnTo>
                    <a:pt x="3074" y="723"/>
                  </a:lnTo>
                  <a:lnTo>
                    <a:pt x="3074" y="721"/>
                  </a:lnTo>
                  <a:lnTo>
                    <a:pt x="3074" y="720"/>
                  </a:lnTo>
                  <a:lnTo>
                    <a:pt x="3076" y="718"/>
                  </a:lnTo>
                  <a:lnTo>
                    <a:pt x="3076" y="717"/>
                  </a:lnTo>
                  <a:lnTo>
                    <a:pt x="3074" y="717"/>
                  </a:lnTo>
                  <a:lnTo>
                    <a:pt x="3074" y="718"/>
                  </a:lnTo>
                  <a:moveTo>
                    <a:pt x="1190" y="717"/>
                  </a:moveTo>
                  <a:lnTo>
                    <a:pt x="1190" y="718"/>
                  </a:lnTo>
                  <a:lnTo>
                    <a:pt x="1190" y="720"/>
                  </a:lnTo>
                  <a:lnTo>
                    <a:pt x="1190" y="721"/>
                  </a:lnTo>
                  <a:lnTo>
                    <a:pt x="1191" y="720"/>
                  </a:lnTo>
                  <a:lnTo>
                    <a:pt x="1191" y="718"/>
                  </a:lnTo>
                  <a:lnTo>
                    <a:pt x="1193" y="718"/>
                  </a:lnTo>
                  <a:lnTo>
                    <a:pt x="1193" y="717"/>
                  </a:lnTo>
                  <a:lnTo>
                    <a:pt x="1191" y="717"/>
                  </a:lnTo>
                  <a:lnTo>
                    <a:pt x="1190" y="717"/>
                  </a:lnTo>
                  <a:moveTo>
                    <a:pt x="3489" y="721"/>
                  </a:moveTo>
                  <a:lnTo>
                    <a:pt x="3490" y="721"/>
                  </a:lnTo>
                  <a:lnTo>
                    <a:pt x="3489" y="720"/>
                  </a:lnTo>
                  <a:lnTo>
                    <a:pt x="3489" y="721"/>
                  </a:lnTo>
                  <a:moveTo>
                    <a:pt x="341" y="718"/>
                  </a:moveTo>
                  <a:lnTo>
                    <a:pt x="342" y="718"/>
                  </a:lnTo>
                  <a:lnTo>
                    <a:pt x="342" y="717"/>
                  </a:lnTo>
                  <a:lnTo>
                    <a:pt x="341" y="717"/>
                  </a:lnTo>
                  <a:lnTo>
                    <a:pt x="341" y="718"/>
                  </a:lnTo>
                  <a:moveTo>
                    <a:pt x="339" y="712"/>
                  </a:moveTo>
                  <a:lnTo>
                    <a:pt x="337" y="712"/>
                  </a:lnTo>
                  <a:lnTo>
                    <a:pt x="337" y="714"/>
                  </a:lnTo>
                  <a:lnTo>
                    <a:pt x="337" y="715"/>
                  </a:lnTo>
                  <a:lnTo>
                    <a:pt x="339" y="715"/>
                  </a:lnTo>
                  <a:lnTo>
                    <a:pt x="339" y="714"/>
                  </a:lnTo>
                  <a:lnTo>
                    <a:pt x="341" y="714"/>
                  </a:lnTo>
                  <a:lnTo>
                    <a:pt x="339" y="712"/>
                  </a:lnTo>
                  <a:moveTo>
                    <a:pt x="3662" y="715"/>
                  </a:moveTo>
                  <a:lnTo>
                    <a:pt x="3662" y="714"/>
                  </a:lnTo>
                  <a:lnTo>
                    <a:pt x="3661" y="714"/>
                  </a:lnTo>
                  <a:lnTo>
                    <a:pt x="3662" y="715"/>
                  </a:lnTo>
                  <a:moveTo>
                    <a:pt x="3842" y="715"/>
                  </a:moveTo>
                  <a:lnTo>
                    <a:pt x="3843" y="715"/>
                  </a:lnTo>
                  <a:lnTo>
                    <a:pt x="3843" y="714"/>
                  </a:lnTo>
                  <a:lnTo>
                    <a:pt x="3842" y="714"/>
                  </a:lnTo>
                  <a:lnTo>
                    <a:pt x="3842" y="715"/>
                  </a:lnTo>
                  <a:moveTo>
                    <a:pt x="3665" y="712"/>
                  </a:moveTo>
                  <a:lnTo>
                    <a:pt x="3665" y="714"/>
                  </a:lnTo>
                  <a:lnTo>
                    <a:pt x="3665" y="714"/>
                  </a:lnTo>
                  <a:lnTo>
                    <a:pt x="3667" y="714"/>
                  </a:lnTo>
                  <a:lnTo>
                    <a:pt x="3667" y="712"/>
                  </a:lnTo>
                  <a:lnTo>
                    <a:pt x="3665" y="712"/>
                  </a:lnTo>
                  <a:lnTo>
                    <a:pt x="3665" y="712"/>
                  </a:lnTo>
                  <a:moveTo>
                    <a:pt x="3670" y="712"/>
                  </a:moveTo>
                  <a:lnTo>
                    <a:pt x="3670" y="711"/>
                  </a:lnTo>
                  <a:lnTo>
                    <a:pt x="3668" y="711"/>
                  </a:lnTo>
                  <a:lnTo>
                    <a:pt x="3670" y="712"/>
                  </a:lnTo>
                  <a:moveTo>
                    <a:pt x="3701" y="711"/>
                  </a:moveTo>
                  <a:lnTo>
                    <a:pt x="3699" y="712"/>
                  </a:lnTo>
                  <a:lnTo>
                    <a:pt x="3701" y="712"/>
                  </a:lnTo>
                  <a:lnTo>
                    <a:pt x="3701" y="711"/>
                  </a:lnTo>
                  <a:moveTo>
                    <a:pt x="3702" y="712"/>
                  </a:moveTo>
                  <a:lnTo>
                    <a:pt x="3702" y="712"/>
                  </a:lnTo>
                  <a:lnTo>
                    <a:pt x="3702" y="711"/>
                  </a:lnTo>
                  <a:lnTo>
                    <a:pt x="3702" y="711"/>
                  </a:lnTo>
                  <a:lnTo>
                    <a:pt x="3702" y="712"/>
                  </a:lnTo>
                  <a:moveTo>
                    <a:pt x="1283" y="711"/>
                  </a:moveTo>
                  <a:lnTo>
                    <a:pt x="1284" y="711"/>
                  </a:lnTo>
                  <a:lnTo>
                    <a:pt x="1283" y="709"/>
                  </a:lnTo>
                  <a:lnTo>
                    <a:pt x="1283" y="711"/>
                  </a:lnTo>
                  <a:moveTo>
                    <a:pt x="3667" y="709"/>
                  </a:moveTo>
                  <a:lnTo>
                    <a:pt x="3665" y="709"/>
                  </a:lnTo>
                  <a:lnTo>
                    <a:pt x="3665" y="711"/>
                  </a:lnTo>
                  <a:lnTo>
                    <a:pt x="3667" y="711"/>
                  </a:lnTo>
                  <a:lnTo>
                    <a:pt x="3667" y="709"/>
                  </a:lnTo>
                  <a:moveTo>
                    <a:pt x="3240" y="706"/>
                  </a:moveTo>
                  <a:lnTo>
                    <a:pt x="3240" y="708"/>
                  </a:lnTo>
                  <a:lnTo>
                    <a:pt x="3241" y="706"/>
                  </a:lnTo>
                  <a:lnTo>
                    <a:pt x="3240" y="706"/>
                  </a:lnTo>
                  <a:moveTo>
                    <a:pt x="1236" y="704"/>
                  </a:moveTo>
                  <a:lnTo>
                    <a:pt x="1235" y="704"/>
                  </a:lnTo>
                  <a:lnTo>
                    <a:pt x="1235" y="706"/>
                  </a:lnTo>
                  <a:lnTo>
                    <a:pt x="1236" y="706"/>
                  </a:lnTo>
                  <a:lnTo>
                    <a:pt x="1236" y="704"/>
                  </a:lnTo>
                  <a:moveTo>
                    <a:pt x="1377" y="706"/>
                  </a:moveTo>
                  <a:lnTo>
                    <a:pt x="1377" y="704"/>
                  </a:lnTo>
                  <a:lnTo>
                    <a:pt x="1376" y="706"/>
                  </a:lnTo>
                  <a:lnTo>
                    <a:pt x="1377" y="706"/>
                  </a:lnTo>
                  <a:moveTo>
                    <a:pt x="3428" y="704"/>
                  </a:moveTo>
                  <a:lnTo>
                    <a:pt x="3430" y="706"/>
                  </a:lnTo>
                  <a:lnTo>
                    <a:pt x="3430" y="704"/>
                  </a:lnTo>
                  <a:lnTo>
                    <a:pt x="3428" y="703"/>
                  </a:lnTo>
                  <a:lnTo>
                    <a:pt x="3428" y="704"/>
                  </a:lnTo>
                  <a:moveTo>
                    <a:pt x="3433" y="706"/>
                  </a:moveTo>
                  <a:lnTo>
                    <a:pt x="3433" y="704"/>
                  </a:lnTo>
                  <a:lnTo>
                    <a:pt x="3432" y="704"/>
                  </a:lnTo>
                  <a:lnTo>
                    <a:pt x="3433" y="706"/>
                  </a:lnTo>
                  <a:moveTo>
                    <a:pt x="3433" y="703"/>
                  </a:moveTo>
                  <a:lnTo>
                    <a:pt x="3432" y="703"/>
                  </a:lnTo>
                  <a:lnTo>
                    <a:pt x="3433" y="704"/>
                  </a:lnTo>
                  <a:lnTo>
                    <a:pt x="3433" y="703"/>
                  </a:lnTo>
                  <a:moveTo>
                    <a:pt x="3671" y="706"/>
                  </a:moveTo>
                  <a:lnTo>
                    <a:pt x="3671" y="704"/>
                  </a:lnTo>
                  <a:lnTo>
                    <a:pt x="3670" y="706"/>
                  </a:lnTo>
                  <a:lnTo>
                    <a:pt x="3671" y="706"/>
                  </a:lnTo>
                  <a:moveTo>
                    <a:pt x="952" y="704"/>
                  </a:moveTo>
                  <a:lnTo>
                    <a:pt x="952" y="704"/>
                  </a:lnTo>
                  <a:lnTo>
                    <a:pt x="952" y="703"/>
                  </a:lnTo>
                  <a:lnTo>
                    <a:pt x="952" y="703"/>
                  </a:lnTo>
                  <a:lnTo>
                    <a:pt x="952" y="704"/>
                  </a:lnTo>
                  <a:moveTo>
                    <a:pt x="1063" y="704"/>
                  </a:moveTo>
                  <a:lnTo>
                    <a:pt x="1063" y="703"/>
                  </a:lnTo>
                  <a:lnTo>
                    <a:pt x="1061" y="701"/>
                  </a:lnTo>
                  <a:lnTo>
                    <a:pt x="1061" y="703"/>
                  </a:lnTo>
                  <a:lnTo>
                    <a:pt x="1063" y="704"/>
                  </a:lnTo>
                  <a:moveTo>
                    <a:pt x="1255" y="704"/>
                  </a:moveTo>
                  <a:lnTo>
                    <a:pt x="1256" y="704"/>
                  </a:lnTo>
                  <a:lnTo>
                    <a:pt x="1256" y="703"/>
                  </a:lnTo>
                  <a:lnTo>
                    <a:pt x="1255" y="703"/>
                  </a:lnTo>
                  <a:lnTo>
                    <a:pt x="1255" y="704"/>
                  </a:lnTo>
                  <a:moveTo>
                    <a:pt x="1376" y="703"/>
                  </a:moveTo>
                  <a:lnTo>
                    <a:pt x="1376" y="704"/>
                  </a:lnTo>
                  <a:lnTo>
                    <a:pt x="1377" y="704"/>
                  </a:lnTo>
                  <a:lnTo>
                    <a:pt x="1377" y="703"/>
                  </a:lnTo>
                  <a:lnTo>
                    <a:pt x="1376" y="703"/>
                  </a:lnTo>
                  <a:moveTo>
                    <a:pt x="3441" y="704"/>
                  </a:moveTo>
                  <a:lnTo>
                    <a:pt x="3441" y="704"/>
                  </a:lnTo>
                  <a:lnTo>
                    <a:pt x="3441" y="703"/>
                  </a:lnTo>
                  <a:lnTo>
                    <a:pt x="3441" y="703"/>
                  </a:lnTo>
                  <a:lnTo>
                    <a:pt x="3441" y="704"/>
                  </a:lnTo>
                  <a:moveTo>
                    <a:pt x="3724" y="704"/>
                  </a:moveTo>
                  <a:lnTo>
                    <a:pt x="3724" y="703"/>
                  </a:lnTo>
                  <a:lnTo>
                    <a:pt x="3722" y="703"/>
                  </a:lnTo>
                  <a:lnTo>
                    <a:pt x="3722" y="704"/>
                  </a:lnTo>
                  <a:lnTo>
                    <a:pt x="3724" y="704"/>
                  </a:lnTo>
                  <a:moveTo>
                    <a:pt x="1218" y="698"/>
                  </a:moveTo>
                  <a:lnTo>
                    <a:pt x="1218" y="700"/>
                  </a:lnTo>
                  <a:lnTo>
                    <a:pt x="1218" y="701"/>
                  </a:lnTo>
                  <a:lnTo>
                    <a:pt x="1218" y="703"/>
                  </a:lnTo>
                  <a:lnTo>
                    <a:pt x="1219" y="703"/>
                  </a:lnTo>
                  <a:lnTo>
                    <a:pt x="1219" y="701"/>
                  </a:lnTo>
                  <a:lnTo>
                    <a:pt x="1221" y="701"/>
                  </a:lnTo>
                  <a:lnTo>
                    <a:pt x="1221" y="700"/>
                  </a:lnTo>
                  <a:lnTo>
                    <a:pt x="1219" y="698"/>
                  </a:lnTo>
                  <a:lnTo>
                    <a:pt x="1218" y="698"/>
                  </a:lnTo>
                  <a:moveTo>
                    <a:pt x="1304" y="701"/>
                  </a:moveTo>
                  <a:lnTo>
                    <a:pt x="1303" y="701"/>
                  </a:lnTo>
                  <a:lnTo>
                    <a:pt x="1304" y="703"/>
                  </a:lnTo>
                  <a:lnTo>
                    <a:pt x="1304" y="701"/>
                  </a:lnTo>
                  <a:moveTo>
                    <a:pt x="1368" y="703"/>
                  </a:moveTo>
                  <a:lnTo>
                    <a:pt x="1368" y="701"/>
                  </a:lnTo>
                  <a:lnTo>
                    <a:pt x="1366" y="701"/>
                  </a:lnTo>
                  <a:lnTo>
                    <a:pt x="1365" y="703"/>
                  </a:lnTo>
                  <a:lnTo>
                    <a:pt x="1366" y="703"/>
                  </a:lnTo>
                  <a:lnTo>
                    <a:pt x="1368" y="703"/>
                  </a:lnTo>
                  <a:moveTo>
                    <a:pt x="1374" y="703"/>
                  </a:moveTo>
                  <a:lnTo>
                    <a:pt x="1374" y="701"/>
                  </a:lnTo>
                  <a:lnTo>
                    <a:pt x="1372" y="701"/>
                  </a:lnTo>
                  <a:lnTo>
                    <a:pt x="1371" y="701"/>
                  </a:lnTo>
                  <a:lnTo>
                    <a:pt x="1372" y="703"/>
                  </a:lnTo>
                  <a:lnTo>
                    <a:pt x="1374" y="703"/>
                  </a:lnTo>
                  <a:moveTo>
                    <a:pt x="303" y="701"/>
                  </a:moveTo>
                  <a:lnTo>
                    <a:pt x="305" y="701"/>
                  </a:lnTo>
                  <a:lnTo>
                    <a:pt x="306" y="701"/>
                  </a:lnTo>
                  <a:lnTo>
                    <a:pt x="306" y="700"/>
                  </a:lnTo>
                  <a:lnTo>
                    <a:pt x="305" y="700"/>
                  </a:lnTo>
                  <a:lnTo>
                    <a:pt x="303" y="701"/>
                  </a:lnTo>
                  <a:moveTo>
                    <a:pt x="1213" y="700"/>
                  </a:moveTo>
                  <a:lnTo>
                    <a:pt x="1213" y="701"/>
                  </a:lnTo>
                  <a:lnTo>
                    <a:pt x="1215" y="701"/>
                  </a:lnTo>
                  <a:lnTo>
                    <a:pt x="1216" y="701"/>
                  </a:lnTo>
                  <a:lnTo>
                    <a:pt x="1216" y="700"/>
                  </a:lnTo>
                  <a:lnTo>
                    <a:pt x="1215" y="700"/>
                  </a:lnTo>
                  <a:lnTo>
                    <a:pt x="1213" y="700"/>
                  </a:lnTo>
                  <a:moveTo>
                    <a:pt x="1303" y="701"/>
                  </a:moveTo>
                  <a:lnTo>
                    <a:pt x="1303" y="700"/>
                  </a:lnTo>
                  <a:lnTo>
                    <a:pt x="1301" y="700"/>
                  </a:lnTo>
                  <a:lnTo>
                    <a:pt x="1301" y="701"/>
                  </a:lnTo>
                  <a:lnTo>
                    <a:pt x="1303" y="701"/>
                  </a:lnTo>
                  <a:moveTo>
                    <a:pt x="1369" y="700"/>
                  </a:moveTo>
                  <a:lnTo>
                    <a:pt x="1369" y="701"/>
                  </a:lnTo>
                  <a:lnTo>
                    <a:pt x="1371" y="701"/>
                  </a:lnTo>
                  <a:lnTo>
                    <a:pt x="1371" y="700"/>
                  </a:lnTo>
                  <a:lnTo>
                    <a:pt x="1369" y="700"/>
                  </a:lnTo>
                  <a:moveTo>
                    <a:pt x="3730" y="701"/>
                  </a:moveTo>
                  <a:lnTo>
                    <a:pt x="3730" y="700"/>
                  </a:lnTo>
                  <a:lnTo>
                    <a:pt x="3729" y="700"/>
                  </a:lnTo>
                  <a:lnTo>
                    <a:pt x="3730" y="701"/>
                  </a:lnTo>
                  <a:moveTo>
                    <a:pt x="1301" y="700"/>
                  </a:moveTo>
                  <a:lnTo>
                    <a:pt x="1301" y="698"/>
                  </a:lnTo>
                  <a:lnTo>
                    <a:pt x="1300" y="698"/>
                  </a:lnTo>
                  <a:lnTo>
                    <a:pt x="1298" y="700"/>
                  </a:lnTo>
                  <a:lnTo>
                    <a:pt x="1300" y="700"/>
                  </a:lnTo>
                  <a:lnTo>
                    <a:pt x="1301" y="700"/>
                  </a:lnTo>
                  <a:moveTo>
                    <a:pt x="3829" y="700"/>
                  </a:moveTo>
                  <a:lnTo>
                    <a:pt x="3829" y="698"/>
                  </a:lnTo>
                  <a:lnTo>
                    <a:pt x="3828" y="698"/>
                  </a:lnTo>
                  <a:lnTo>
                    <a:pt x="3829" y="700"/>
                  </a:lnTo>
                  <a:moveTo>
                    <a:pt x="3459" y="698"/>
                  </a:moveTo>
                  <a:lnTo>
                    <a:pt x="3461" y="698"/>
                  </a:lnTo>
                  <a:lnTo>
                    <a:pt x="3461" y="697"/>
                  </a:lnTo>
                  <a:lnTo>
                    <a:pt x="3461" y="695"/>
                  </a:lnTo>
                  <a:lnTo>
                    <a:pt x="3459" y="695"/>
                  </a:lnTo>
                  <a:lnTo>
                    <a:pt x="3458" y="695"/>
                  </a:lnTo>
                  <a:lnTo>
                    <a:pt x="3458" y="697"/>
                  </a:lnTo>
                  <a:lnTo>
                    <a:pt x="3458" y="698"/>
                  </a:lnTo>
                  <a:lnTo>
                    <a:pt x="3459" y="698"/>
                  </a:lnTo>
                  <a:moveTo>
                    <a:pt x="1343" y="697"/>
                  </a:moveTo>
                  <a:lnTo>
                    <a:pt x="1343" y="695"/>
                  </a:lnTo>
                  <a:lnTo>
                    <a:pt x="1341" y="697"/>
                  </a:lnTo>
                  <a:lnTo>
                    <a:pt x="1343" y="697"/>
                  </a:lnTo>
                  <a:moveTo>
                    <a:pt x="1345" y="694"/>
                  </a:moveTo>
                  <a:lnTo>
                    <a:pt x="1343" y="694"/>
                  </a:lnTo>
                  <a:lnTo>
                    <a:pt x="1343" y="695"/>
                  </a:lnTo>
                  <a:lnTo>
                    <a:pt x="1345" y="695"/>
                  </a:lnTo>
                  <a:lnTo>
                    <a:pt x="1345" y="694"/>
                  </a:lnTo>
                  <a:moveTo>
                    <a:pt x="1346" y="692"/>
                  </a:moveTo>
                  <a:lnTo>
                    <a:pt x="1345" y="694"/>
                  </a:lnTo>
                  <a:lnTo>
                    <a:pt x="1346" y="694"/>
                  </a:lnTo>
                  <a:lnTo>
                    <a:pt x="1346" y="692"/>
                  </a:lnTo>
                  <a:moveTo>
                    <a:pt x="1346" y="689"/>
                  </a:moveTo>
                  <a:lnTo>
                    <a:pt x="1345" y="689"/>
                  </a:lnTo>
                  <a:lnTo>
                    <a:pt x="1345" y="691"/>
                  </a:lnTo>
                  <a:lnTo>
                    <a:pt x="1346" y="692"/>
                  </a:lnTo>
                  <a:lnTo>
                    <a:pt x="1346" y="691"/>
                  </a:lnTo>
                  <a:lnTo>
                    <a:pt x="1346" y="689"/>
                  </a:lnTo>
                  <a:moveTo>
                    <a:pt x="3736" y="695"/>
                  </a:moveTo>
                  <a:lnTo>
                    <a:pt x="3735" y="695"/>
                  </a:lnTo>
                  <a:lnTo>
                    <a:pt x="3735" y="697"/>
                  </a:lnTo>
                  <a:lnTo>
                    <a:pt x="3736" y="697"/>
                  </a:lnTo>
                  <a:lnTo>
                    <a:pt x="3736" y="695"/>
                  </a:lnTo>
                  <a:moveTo>
                    <a:pt x="3738" y="697"/>
                  </a:moveTo>
                  <a:lnTo>
                    <a:pt x="3739" y="697"/>
                  </a:lnTo>
                  <a:lnTo>
                    <a:pt x="3739" y="695"/>
                  </a:lnTo>
                  <a:lnTo>
                    <a:pt x="3739" y="695"/>
                  </a:lnTo>
                  <a:lnTo>
                    <a:pt x="3739" y="694"/>
                  </a:lnTo>
                  <a:lnTo>
                    <a:pt x="3739" y="694"/>
                  </a:lnTo>
                  <a:lnTo>
                    <a:pt x="3738" y="694"/>
                  </a:lnTo>
                  <a:lnTo>
                    <a:pt x="3738" y="695"/>
                  </a:lnTo>
                  <a:lnTo>
                    <a:pt x="3738" y="697"/>
                  </a:lnTo>
                  <a:moveTo>
                    <a:pt x="1294" y="695"/>
                  </a:moveTo>
                  <a:lnTo>
                    <a:pt x="1295" y="695"/>
                  </a:lnTo>
                  <a:lnTo>
                    <a:pt x="1295" y="694"/>
                  </a:lnTo>
                  <a:lnTo>
                    <a:pt x="1294" y="694"/>
                  </a:lnTo>
                  <a:lnTo>
                    <a:pt x="1294" y="695"/>
                  </a:lnTo>
                  <a:moveTo>
                    <a:pt x="1358" y="695"/>
                  </a:moveTo>
                  <a:lnTo>
                    <a:pt x="1360" y="695"/>
                  </a:lnTo>
                  <a:lnTo>
                    <a:pt x="1360" y="694"/>
                  </a:lnTo>
                  <a:lnTo>
                    <a:pt x="1358" y="694"/>
                  </a:lnTo>
                  <a:lnTo>
                    <a:pt x="1357" y="694"/>
                  </a:lnTo>
                  <a:lnTo>
                    <a:pt x="1355" y="694"/>
                  </a:lnTo>
                  <a:lnTo>
                    <a:pt x="1355" y="695"/>
                  </a:lnTo>
                  <a:lnTo>
                    <a:pt x="1357" y="695"/>
                  </a:lnTo>
                  <a:lnTo>
                    <a:pt x="1358" y="695"/>
                  </a:lnTo>
                  <a:moveTo>
                    <a:pt x="1289" y="692"/>
                  </a:moveTo>
                  <a:lnTo>
                    <a:pt x="1289" y="694"/>
                  </a:lnTo>
                  <a:lnTo>
                    <a:pt x="1290" y="694"/>
                  </a:lnTo>
                  <a:lnTo>
                    <a:pt x="1292" y="694"/>
                  </a:lnTo>
                  <a:lnTo>
                    <a:pt x="1292" y="692"/>
                  </a:lnTo>
                  <a:lnTo>
                    <a:pt x="1290" y="692"/>
                  </a:lnTo>
                  <a:lnTo>
                    <a:pt x="1289" y="692"/>
                  </a:lnTo>
                  <a:moveTo>
                    <a:pt x="3463" y="694"/>
                  </a:moveTo>
                  <a:lnTo>
                    <a:pt x="3464" y="694"/>
                  </a:lnTo>
                  <a:lnTo>
                    <a:pt x="3464" y="692"/>
                  </a:lnTo>
                  <a:lnTo>
                    <a:pt x="3463" y="692"/>
                  </a:lnTo>
                  <a:lnTo>
                    <a:pt x="3463" y="694"/>
                  </a:lnTo>
                  <a:moveTo>
                    <a:pt x="1278" y="689"/>
                  </a:moveTo>
                  <a:lnTo>
                    <a:pt x="1278" y="691"/>
                  </a:lnTo>
                  <a:lnTo>
                    <a:pt x="1280" y="691"/>
                  </a:lnTo>
                  <a:lnTo>
                    <a:pt x="1278" y="689"/>
                  </a:lnTo>
                  <a:moveTo>
                    <a:pt x="1343" y="689"/>
                  </a:moveTo>
                  <a:lnTo>
                    <a:pt x="1341" y="689"/>
                  </a:lnTo>
                  <a:lnTo>
                    <a:pt x="1341" y="691"/>
                  </a:lnTo>
                  <a:lnTo>
                    <a:pt x="1343" y="691"/>
                  </a:lnTo>
                  <a:lnTo>
                    <a:pt x="1343" y="689"/>
                  </a:lnTo>
                  <a:moveTo>
                    <a:pt x="1340" y="687"/>
                  </a:moveTo>
                  <a:lnTo>
                    <a:pt x="1338" y="687"/>
                  </a:lnTo>
                  <a:lnTo>
                    <a:pt x="1340" y="689"/>
                  </a:lnTo>
                  <a:lnTo>
                    <a:pt x="1340" y="687"/>
                  </a:lnTo>
                  <a:moveTo>
                    <a:pt x="1332" y="684"/>
                  </a:moveTo>
                  <a:lnTo>
                    <a:pt x="1331" y="684"/>
                  </a:lnTo>
                  <a:lnTo>
                    <a:pt x="1331" y="686"/>
                  </a:lnTo>
                  <a:lnTo>
                    <a:pt x="1332" y="686"/>
                  </a:lnTo>
                  <a:lnTo>
                    <a:pt x="1332" y="684"/>
                  </a:lnTo>
                  <a:moveTo>
                    <a:pt x="1255" y="683"/>
                  </a:moveTo>
                  <a:lnTo>
                    <a:pt x="1255" y="684"/>
                  </a:lnTo>
                  <a:lnTo>
                    <a:pt x="1256" y="683"/>
                  </a:lnTo>
                  <a:lnTo>
                    <a:pt x="1255" y="683"/>
                  </a:lnTo>
                  <a:moveTo>
                    <a:pt x="1328" y="684"/>
                  </a:moveTo>
                  <a:lnTo>
                    <a:pt x="1329" y="684"/>
                  </a:lnTo>
                  <a:lnTo>
                    <a:pt x="1328" y="683"/>
                  </a:lnTo>
                  <a:lnTo>
                    <a:pt x="1328" y="684"/>
                  </a:lnTo>
                  <a:moveTo>
                    <a:pt x="1329" y="681"/>
                  </a:moveTo>
                  <a:lnTo>
                    <a:pt x="1328" y="680"/>
                  </a:lnTo>
                  <a:lnTo>
                    <a:pt x="1328" y="681"/>
                  </a:lnTo>
                  <a:lnTo>
                    <a:pt x="1329" y="681"/>
                  </a:lnTo>
                  <a:moveTo>
                    <a:pt x="1328" y="680"/>
                  </a:moveTo>
                  <a:lnTo>
                    <a:pt x="1328" y="678"/>
                  </a:lnTo>
                  <a:lnTo>
                    <a:pt x="1326" y="678"/>
                  </a:lnTo>
                  <a:lnTo>
                    <a:pt x="1326" y="680"/>
                  </a:lnTo>
                  <a:lnTo>
                    <a:pt x="1328" y="680"/>
                  </a:lnTo>
                  <a:moveTo>
                    <a:pt x="1318" y="678"/>
                  </a:moveTo>
                  <a:lnTo>
                    <a:pt x="1320" y="678"/>
                  </a:lnTo>
                  <a:lnTo>
                    <a:pt x="1320" y="677"/>
                  </a:lnTo>
                  <a:lnTo>
                    <a:pt x="1318" y="677"/>
                  </a:lnTo>
                  <a:lnTo>
                    <a:pt x="1318" y="678"/>
                  </a:lnTo>
                  <a:moveTo>
                    <a:pt x="1326" y="678"/>
                  </a:moveTo>
                  <a:lnTo>
                    <a:pt x="1326" y="677"/>
                  </a:lnTo>
                  <a:lnTo>
                    <a:pt x="1324" y="677"/>
                  </a:lnTo>
                  <a:lnTo>
                    <a:pt x="1326" y="678"/>
                  </a:lnTo>
                  <a:moveTo>
                    <a:pt x="3766" y="678"/>
                  </a:moveTo>
                  <a:lnTo>
                    <a:pt x="3767" y="678"/>
                  </a:lnTo>
                  <a:lnTo>
                    <a:pt x="3767" y="677"/>
                  </a:lnTo>
                  <a:lnTo>
                    <a:pt x="3767" y="675"/>
                  </a:lnTo>
                  <a:lnTo>
                    <a:pt x="3766" y="675"/>
                  </a:lnTo>
                  <a:lnTo>
                    <a:pt x="3766" y="677"/>
                  </a:lnTo>
                  <a:lnTo>
                    <a:pt x="3766" y="678"/>
                  </a:lnTo>
                  <a:moveTo>
                    <a:pt x="3790" y="677"/>
                  </a:moveTo>
                  <a:lnTo>
                    <a:pt x="3790" y="678"/>
                  </a:lnTo>
                  <a:lnTo>
                    <a:pt x="3792" y="678"/>
                  </a:lnTo>
                  <a:lnTo>
                    <a:pt x="3790" y="677"/>
                  </a:lnTo>
                  <a:moveTo>
                    <a:pt x="1335" y="670"/>
                  </a:moveTo>
                  <a:lnTo>
                    <a:pt x="1334" y="670"/>
                  </a:lnTo>
                  <a:lnTo>
                    <a:pt x="1334" y="672"/>
                  </a:lnTo>
                  <a:lnTo>
                    <a:pt x="1334" y="673"/>
                  </a:lnTo>
                  <a:lnTo>
                    <a:pt x="1335" y="672"/>
                  </a:lnTo>
                  <a:lnTo>
                    <a:pt x="1335" y="670"/>
                  </a:lnTo>
                  <a:moveTo>
                    <a:pt x="1312" y="672"/>
                  </a:moveTo>
                  <a:lnTo>
                    <a:pt x="1314" y="672"/>
                  </a:lnTo>
                  <a:lnTo>
                    <a:pt x="1312" y="670"/>
                  </a:lnTo>
                  <a:lnTo>
                    <a:pt x="1312" y="672"/>
                  </a:lnTo>
                  <a:moveTo>
                    <a:pt x="914" y="670"/>
                  </a:moveTo>
                  <a:lnTo>
                    <a:pt x="914" y="670"/>
                  </a:lnTo>
                  <a:lnTo>
                    <a:pt x="914" y="670"/>
                  </a:lnTo>
                  <a:lnTo>
                    <a:pt x="914" y="670"/>
                  </a:lnTo>
                  <a:lnTo>
                    <a:pt x="914" y="670"/>
                  </a:lnTo>
                  <a:moveTo>
                    <a:pt x="1323" y="670"/>
                  </a:moveTo>
                  <a:lnTo>
                    <a:pt x="1324" y="670"/>
                  </a:lnTo>
                  <a:lnTo>
                    <a:pt x="1324" y="670"/>
                  </a:lnTo>
                  <a:lnTo>
                    <a:pt x="1323" y="670"/>
                  </a:lnTo>
                  <a:lnTo>
                    <a:pt x="1323" y="670"/>
                  </a:lnTo>
                  <a:lnTo>
                    <a:pt x="1323" y="670"/>
                  </a:lnTo>
                  <a:moveTo>
                    <a:pt x="3006" y="670"/>
                  </a:moveTo>
                  <a:lnTo>
                    <a:pt x="3005" y="670"/>
                  </a:lnTo>
                  <a:lnTo>
                    <a:pt x="3005" y="670"/>
                  </a:lnTo>
                  <a:lnTo>
                    <a:pt x="3006" y="670"/>
                  </a:lnTo>
                  <a:lnTo>
                    <a:pt x="3008" y="670"/>
                  </a:lnTo>
                  <a:lnTo>
                    <a:pt x="3008" y="670"/>
                  </a:lnTo>
                  <a:lnTo>
                    <a:pt x="3006" y="670"/>
                  </a:lnTo>
                  <a:moveTo>
                    <a:pt x="891" y="669"/>
                  </a:moveTo>
                  <a:lnTo>
                    <a:pt x="893" y="670"/>
                  </a:lnTo>
                  <a:lnTo>
                    <a:pt x="893" y="669"/>
                  </a:lnTo>
                  <a:lnTo>
                    <a:pt x="891" y="667"/>
                  </a:lnTo>
                  <a:lnTo>
                    <a:pt x="891" y="669"/>
                  </a:lnTo>
                  <a:moveTo>
                    <a:pt x="1323" y="669"/>
                  </a:moveTo>
                  <a:lnTo>
                    <a:pt x="1323" y="670"/>
                  </a:lnTo>
                  <a:lnTo>
                    <a:pt x="1323" y="670"/>
                  </a:lnTo>
                  <a:lnTo>
                    <a:pt x="1323" y="669"/>
                  </a:lnTo>
                  <a:lnTo>
                    <a:pt x="1323" y="669"/>
                  </a:lnTo>
                  <a:moveTo>
                    <a:pt x="2992" y="669"/>
                  </a:moveTo>
                  <a:lnTo>
                    <a:pt x="2992" y="670"/>
                  </a:lnTo>
                  <a:lnTo>
                    <a:pt x="2994" y="669"/>
                  </a:lnTo>
                  <a:lnTo>
                    <a:pt x="2992" y="669"/>
                  </a:lnTo>
                  <a:moveTo>
                    <a:pt x="3000" y="670"/>
                  </a:moveTo>
                  <a:lnTo>
                    <a:pt x="3000" y="669"/>
                  </a:lnTo>
                  <a:lnTo>
                    <a:pt x="2998" y="670"/>
                  </a:lnTo>
                  <a:lnTo>
                    <a:pt x="3000" y="670"/>
                  </a:lnTo>
                  <a:moveTo>
                    <a:pt x="3838" y="670"/>
                  </a:moveTo>
                  <a:lnTo>
                    <a:pt x="3838" y="669"/>
                  </a:lnTo>
                  <a:lnTo>
                    <a:pt x="3837" y="669"/>
                  </a:lnTo>
                  <a:lnTo>
                    <a:pt x="3835" y="669"/>
                  </a:lnTo>
                  <a:lnTo>
                    <a:pt x="3835" y="670"/>
                  </a:lnTo>
                  <a:lnTo>
                    <a:pt x="3837" y="670"/>
                  </a:lnTo>
                  <a:lnTo>
                    <a:pt x="3838" y="670"/>
                  </a:lnTo>
                  <a:moveTo>
                    <a:pt x="3772" y="667"/>
                  </a:moveTo>
                  <a:lnTo>
                    <a:pt x="3770" y="667"/>
                  </a:lnTo>
                  <a:lnTo>
                    <a:pt x="3770" y="669"/>
                  </a:lnTo>
                  <a:lnTo>
                    <a:pt x="3772" y="669"/>
                  </a:lnTo>
                  <a:lnTo>
                    <a:pt x="3772" y="667"/>
                  </a:lnTo>
                  <a:moveTo>
                    <a:pt x="3840" y="666"/>
                  </a:moveTo>
                  <a:lnTo>
                    <a:pt x="3842" y="667"/>
                  </a:lnTo>
                  <a:lnTo>
                    <a:pt x="3842" y="666"/>
                  </a:lnTo>
                  <a:lnTo>
                    <a:pt x="3840" y="666"/>
                  </a:lnTo>
                  <a:moveTo>
                    <a:pt x="3840" y="669"/>
                  </a:moveTo>
                  <a:lnTo>
                    <a:pt x="3842" y="669"/>
                  </a:lnTo>
                  <a:lnTo>
                    <a:pt x="3842" y="667"/>
                  </a:lnTo>
                  <a:lnTo>
                    <a:pt x="3840" y="667"/>
                  </a:lnTo>
                  <a:lnTo>
                    <a:pt x="3840" y="669"/>
                  </a:lnTo>
                  <a:moveTo>
                    <a:pt x="908" y="667"/>
                  </a:moveTo>
                  <a:lnTo>
                    <a:pt x="910" y="667"/>
                  </a:lnTo>
                  <a:lnTo>
                    <a:pt x="910" y="666"/>
                  </a:lnTo>
                  <a:lnTo>
                    <a:pt x="908" y="666"/>
                  </a:lnTo>
                  <a:lnTo>
                    <a:pt x="908" y="667"/>
                  </a:lnTo>
                  <a:moveTo>
                    <a:pt x="1321" y="667"/>
                  </a:moveTo>
                  <a:lnTo>
                    <a:pt x="1321" y="666"/>
                  </a:lnTo>
                  <a:lnTo>
                    <a:pt x="1320" y="664"/>
                  </a:lnTo>
                  <a:lnTo>
                    <a:pt x="1318" y="664"/>
                  </a:lnTo>
                  <a:lnTo>
                    <a:pt x="1320" y="666"/>
                  </a:lnTo>
                  <a:lnTo>
                    <a:pt x="1321" y="667"/>
                  </a:lnTo>
                  <a:moveTo>
                    <a:pt x="2989" y="667"/>
                  </a:moveTo>
                  <a:lnTo>
                    <a:pt x="2989" y="666"/>
                  </a:lnTo>
                  <a:lnTo>
                    <a:pt x="2988" y="667"/>
                  </a:lnTo>
                  <a:lnTo>
                    <a:pt x="2989" y="667"/>
                  </a:lnTo>
                  <a:moveTo>
                    <a:pt x="3012" y="666"/>
                  </a:moveTo>
                  <a:lnTo>
                    <a:pt x="3014" y="667"/>
                  </a:lnTo>
                  <a:lnTo>
                    <a:pt x="3014" y="666"/>
                  </a:lnTo>
                  <a:lnTo>
                    <a:pt x="3012" y="666"/>
                  </a:lnTo>
                  <a:moveTo>
                    <a:pt x="888" y="666"/>
                  </a:moveTo>
                  <a:lnTo>
                    <a:pt x="887" y="664"/>
                  </a:lnTo>
                  <a:lnTo>
                    <a:pt x="887" y="666"/>
                  </a:lnTo>
                  <a:lnTo>
                    <a:pt x="888" y="666"/>
                  </a:lnTo>
                  <a:moveTo>
                    <a:pt x="887" y="663"/>
                  </a:moveTo>
                  <a:lnTo>
                    <a:pt x="887" y="664"/>
                  </a:lnTo>
                  <a:lnTo>
                    <a:pt x="888" y="664"/>
                  </a:lnTo>
                  <a:lnTo>
                    <a:pt x="887" y="663"/>
                  </a:lnTo>
                  <a:moveTo>
                    <a:pt x="1249" y="664"/>
                  </a:moveTo>
                  <a:lnTo>
                    <a:pt x="1249" y="666"/>
                  </a:lnTo>
                  <a:lnTo>
                    <a:pt x="1250" y="666"/>
                  </a:lnTo>
                  <a:lnTo>
                    <a:pt x="1249" y="664"/>
                  </a:lnTo>
                  <a:moveTo>
                    <a:pt x="1286" y="664"/>
                  </a:moveTo>
                  <a:lnTo>
                    <a:pt x="1286" y="666"/>
                  </a:lnTo>
                  <a:lnTo>
                    <a:pt x="1287" y="666"/>
                  </a:lnTo>
                  <a:lnTo>
                    <a:pt x="1287" y="664"/>
                  </a:lnTo>
                  <a:lnTo>
                    <a:pt x="1286" y="664"/>
                  </a:lnTo>
                  <a:moveTo>
                    <a:pt x="1256" y="663"/>
                  </a:moveTo>
                  <a:lnTo>
                    <a:pt x="1255" y="664"/>
                  </a:lnTo>
                  <a:lnTo>
                    <a:pt x="1256" y="664"/>
                  </a:lnTo>
                  <a:lnTo>
                    <a:pt x="1256" y="663"/>
                  </a:lnTo>
                  <a:moveTo>
                    <a:pt x="1314" y="664"/>
                  </a:moveTo>
                  <a:lnTo>
                    <a:pt x="1314" y="663"/>
                  </a:lnTo>
                  <a:lnTo>
                    <a:pt x="1312" y="663"/>
                  </a:lnTo>
                  <a:lnTo>
                    <a:pt x="1312" y="664"/>
                  </a:lnTo>
                  <a:lnTo>
                    <a:pt x="1314" y="664"/>
                  </a:lnTo>
                  <a:moveTo>
                    <a:pt x="3851" y="663"/>
                  </a:moveTo>
                  <a:lnTo>
                    <a:pt x="3851" y="664"/>
                  </a:lnTo>
                  <a:lnTo>
                    <a:pt x="3851" y="664"/>
                  </a:lnTo>
                  <a:lnTo>
                    <a:pt x="3852" y="664"/>
                  </a:lnTo>
                  <a:lnTo>
                    <a:pt x="3851" y="663"/>
                  </a:lnTo>
                  <a:lnTo>
                    <a:pt x="3851" y="663"/>
                  </a:lnTo>
                  <a:moveTo>
                    <a:pt x="935" y="660"/>
                  </a:moveTo>
                  <a:lnTo>
                    <a:pt x="935" y="661"/>
                  </a:lnTo>
                  <a:lnTo>
                    <a:pt x="936" y="663"/>
                  </a:lnTo>
                  <a:lnTo>
                    <a:pt x="936" y="661"/>
                  </a:lnTo>
                  <a:lnTo>
                    <a:pt x="935" y="660"/>
                  </a:lnTo>
                  <a:moveTo>
                    <a:pt x="1312" y="663"/>
                  </a:moveTo>
                  <a:lnTo>
                    <a:pt x="1314" y="661"/>
                  </a:lnTo>
                  <a:lnTo>
                    <a:pt x="1314" y="660"/>
                  </a:lnTo>
                  <a:lnTo>
                    <a:pt x="1312" y="661"/>
                  </a:lnTo>
                  <a:lnTo>
                    <a:pt x="1312" y="663"/>
                  </a:lnTo>
                  <a:moveTo>
                    <a:pt x="1314" y="658"/>
                  </a:moveTo>
                  <a:lnTo>
                    <a:pt x="1312" y="658"/>
                  </a:lnTo>
                  <a:lnTo>
                    <a:pt x="1314" y="660"/>
                  </a:lnTo>
                  <a:lnTo>
                    <a:pt x="1314" y="658"/>
                  </a:lnTo>
                  <a:moveTo>
                    <a:pt x="3849" y="663"/>
                  </a:moveTo>
                  <a:lnTo>
                    <a:pt x="3851" y="663"/>
                  </a:lnTo>
                  <a:lnTo>
                    <a:pt x="3849" y="661"/>
                  </a:lnTo>
                  <a:lnTo>
                    <a:pt x="3849" y="663"/>
                  </a:lnTo>
                  <a:moveTo>
                    <a:pt x="933" y="660"/>
                  </a:moveTo>
                  <a:lnTo>
                    <a:pt x="935" y="660"/>
                  </a:lnTo>
                  <a:lnTo>
                    <a:pt x="933" y="658"/>
                  </a:lnTo>
                  <a:lnTo>
                    <a:pt x="933" y="660"/>
                  </a:lnTo>
                  <a:moveTo>
                    <a:pt x="1261" y="658"/>
                  </a:moveTo>
                  <a:lnTo>
                    <a:pt x="1261" y="660"/>
                  </a:lnTo>
                  <a:lnTo>
                    <a:pt x="1263" y="658"/>
                  </a:lnTo>
                  <a:lnTo>
                    <a:pt x="1261" y="658"/>
                  </a:lnTo>
                  <a:moveTo>
                    <a:pt x="1312" y="658"/>
                  </a:moveTo>
                  <a:lnTo>
                    <a:pt x="1311" y="656"/>
                  </a:lnTo>
                  <a:lnTo>
                    <a:pt x="1311" y="658"/>
                  </a:lnTo>
                  <a:lnTo>
                    <a:pt x="1312" y="658"/>
                  </a:lnTo>
                  <a:moveTo>
                    <a:pt x="3119" y="658"/>
                  </a:moveTo>
                  <a:lnTo>
                    <a:pt x="3119" y="656"/>
                  </a:lnTo>
                  <a:lnTo>
                    <a:pt x="3118" y="656"/>
                  </a:lnTo>
                  <a:lnTo>
                    <a:pt x="3118" y="658"/>
                  </a:lnTo>
                  <a:lnTo>
                    <a:pt x="3119" y="658"/>
                  </a:lnTo>
                  <a:moveTo>
                    <a:pt x="3777" y="658"/>
                  </a:moveTo>
                  <a:lnTo>
                    <a:pt x="3777" y="656"/>
                  </a:lnTo>
                  <a:lnTo>
                    <a:pt x="3775" y="656"/>
                  </a:lnTo>
                  <a:lnTo>
                    <a:pt x="3775" y="658"/>
                  </a:lnTo>
                  <a:lnTo>
                    <a:pt x="3777" y="658"/>
                  </a:lnTo>
                  <a:moveTo>
                    <a:pt x="3777" y="658"/>
                  </a:moveTo>
                  <a:lnTo>
                    <a:pt x="3778" y="658"/>
                  </a:lnTo>
                  <a:lnTo>
                    <a:pt x="3778" y="656"/>
                  </a:lnTo>
                  <a:lnTo>
                    <a:pt x="3777" y="656"/>
                  </a:lnTo>
                  <a:lnTo>
                    <a:pt x="3777" y="658"/>
                  </a:lnTo>
                  <a:moveTo>
                    <a:pt x="1309" y="655"/>
                  </a:moveTo>
                  <a:lnTo>
                    <a:pt x="1309" y="656"/>
                  </a:lnTo>
                  <a:lnTo>
                    <a:pt x="1311" y="656"/>
                  </a:lnTo>
                  <a:lnTo>
                    <a:pt x="1311" y="655"/>
                  </a:lnTo>
                  <a:lnTo>
                    <a:pt x="1309" y="655"/>
                  </a:lnTo>
                  <a:moveTo>
                    <a:pt x="1307" y="655"/>
                  </a:moveTo>
                  <a:lnTo>
                    <a:pt x="1306" y="653"/>
                  </a:lnTo>
                  <a:lnTo>
                    <a:pt x="1306" y="655"/>
                  </a:lnTo>
                  <a:lnTo>
                    <a:pt x="1307" y="655"/>
                  </a:lnTo>
                  <a:moveTo>
                    <a:pt x="3150" y="653"/>
                  </a:moveTo>
                  <a:lnTo>
                    <a:pt x="3152" y="655"/>
                  </a:lnTo>
                  <a:lnTo>
                    <a:pt x="3153" y="655"/>
                  </a:lnTo>
                  <a:lnTo>
                    <a:pt x="3152" y="653"/>
                  </a:lnTo>
                  <a:lnTo>
                    <a:pt x="3150" y="653"/>
                  </a:lnTo>
                  <a:moveTo>
                    <a:pt x="4033" y="653"/>
                  </a:moveTo>
                  <a:lnTo>
                    <a:pt x="4032" y="653"/>
                  </a:lnTo>
                  <a:lnTo>
                    <a:pt x="4032" y="655"/>
                  </a:lnTo>
                  <a:lnTo>
                    <a:pt x="4033" y="655"/>
                  </a:lnTo>
                  <a:lnTo>
                    <a:pt x="4033" y="653"/>
                  </a:lnTo>
                  <a:moveTo>
                    <a:pt x="1304" y="652"/>
                  </a:moveTo>
                  <a:lnTo>
                    <a:pt x="1304" y="653"/>
                  </a:lnTo>
                  <a:lnTo>
                    <a:pt x="1306" y="653"/>
                  </a:lnTo>
                  <a:lnTo>
                    <a:pt x="1306" y="652"/>
                  </a:lnTo>
                  <a:lnTo>
                    <a:pt x="1304" y="652"/>
                  </a:lnTo>
                  <a:moveTo>
                    <a:pt x="2803" y="652"/>
                  </a:moveTo>
                  <a:lnTo>
                    <a:pt x="2802" y="652"/>
                  </a:lnTo>
                  <a:lnTo>
                    <a:pt x="2802" y="653"/>
                  </a:lnTo>
                  <a:lnTo>
                    <a:pt x="2803" y="653"/>
                  </a:lnTo>
                  <a:lnTo>
                    <a:pt x="2803" y="652"/>
                  </a:lnTo>
                  <a:moveTo>
                    <a:pt x="3778" y="652"/>
                  </a:moveTo>
                  <a:lnTo>
                    <a:pt x="3777" y="652"/>
                  </a:lnTo>
                  <a:lnTo>
                    <a:pt x="3777" y="653"/>
                  </a:lnTo>
                  <a:lnTo>
                    <a:pt x="3778" y="653"/>
                  </a:lnTo>
                  <a:lnTo>
                    <a:pt x="3778" y="652"/>
                  </a:lnTo>
                  <a:moveTo>
                    <a:pt x="2800" y="649"/>
                  </a:moveTo>
                  <a:lnTo>
                    <a:pt x="2800" y="650"/>
                  </a:lnTo>
                  <a:lnTo>
                    <a:pt x="2802" y="650"/>
                  </a:lnTo>
                  <a:lnTo>
                    <a:pt x="2800" y="649"/>
                  </a:lnTo>
                  <a:moveTo>
                    <a:pt x="2963" y="646"/>
                  </a:moveTo>
                  <a:lnTo>
                    <a:pt x="2963" y="647"/>
                  </a:lnTo>
                  <a:lnTo>
                    <a:pt x="2964" y="649"/>
                  </a:lnTo>
                  <a:lnTo>
                    <a:pt x="2964" y="647"/>
                  </a:lnTo>
                  <a:lnTo>
                    <a:pt x="2964" y="646"/>
                  </a:lnTo>
                  <a:lnTo>
                    <a:pt x="2964" y="644"/>
                  </a:lnTo>
                  <a:lnTo>
                    <a:pt x="2964" y="642"/>
                  </a:lnTo>
                  <a:lnTo>
                    <a:pt x="2963" y="644"/>
                  </a:lnTo>
                  <a:lnTo>
                    <a:pt x="2963" y="646"/>
                  </a:lnTo>
                  <a:moveTo>
                    <a:pt x="902" y="647"/>
                  </a:moveTo>
                  <a:lnTo>
                    <a:pt x="902" y="646"/>
                  </a:lnTo>
                  <a:lnTo>
                    <a:pt x="901" y="646"/>
                  </a:lnTo>
                  <a:lnTo>
                    <a:pt x="901" y="647"/>
                  </a:lnTo>
                  <a:lnTo>
                    <a:pt x="902" y="647"/>
                  </a:lnTo>
                  <a:moveTo>
                    <a:pt x="3865" y="646"/>
                  </a:moveTo>
                  <a:lnTo>
                    <a:pt x="3866" y="646"/>
                  </a:lnTo>
                  <a:lnTo>
                    <a:pt x="3866" y="644"/>
                  </a:lnTo>
                  <a:lnTo>
                    <a:pt x="3865" y="644"/>
                  </a:lnTo>
                  <a:lnTo>
                    <a:pt x="3865" y="646"/>
                  </a:lnTo>
                  <a:moveTo>
                    <a:pt x="3851" y="642"/>
                  </a:moveTo>
                  <a:lnTo>
                    <a:pt x="3852" y="642"/>
                  </a:lnTo>
                  <a:lnTo>
                    <a:pt x="3852" y="641"/>
                  </a:lnTo>
                  <a:lnTo>
                    <a:pt x="3851" y="641"/>
                  </a:lnTo>
                  <a:lnTo>
                    <a:pt x="3851" y="642"/>
                  </a:lnTo>
                  <a:moveTo>
                    <a:pt x="3863" y="641"/>
                  </a:moveTo>
                  <a:lnTo>
                    <a:pt x="3863" y="642"/>
                  </a:lnTo>
                  <a:lnTo>
                    <a:pt x="3865" y="642"/>
                  </a:lnTo>
                  <a:lnTo>
                    <a:pt x="3865" y="641"/>
                  </a:lnTo>
                  <a:lnTo>
                    <a:pt x="3865" y="639"/>
                  </a:lnTo>
                  <a:lnTo>
                    <a:pt x="3863" y="639"/>
                  </a:lnTo>
                  <a:lnTo>
                    <a:pt x="3863" y="641"/>
                  </a:lnTo>
                  <a:moveTo>
                    <a:pt x="3865" y="635"/>
                  </a:moveTo>
                  <a:lnTo>
                    <a:pt x="3865" y="636"/>
                  </a:lnTo>
                  <a:lnTo>
                    <a:pt x="3865" y="638"/>
                  </a:lnTo>
                  <a:lnTo>
                    <a:pt x="3863" y="638"/>
                  </a:lnTo>
                  <a:lnTo>
                    <a:pt x="3865" y="639"/>
                  </a:lnTo>
                  <a:lnTo>
                    <a:pt x="3866" y="639"/>
                  </a:lnTo>
                  <a:lnTo>
                    <a:pt x="3866" y="638"/>
                  </a:lnTo>
                  <a:lnTo>
                    <a:pt x="3868" y="638"/>
                  </a:lnTo>
                  <a:lnTo>
                    <a:pt x="3866" y="636"/>
                  </a:lnTo>
                  <a:lnTo>
                    <a:pt x="3866" y="635"/>
                  </a:lnTo>
                  <a:lnTo>
                    <a:pt x="3865" y="635"/>
                  </a:lnTo>
                  <a:moveTo>
                    <a:pt x="1063" y="641"/>
                  </a:moveTo>
                  <a:lnTo>
                    <a:pt x="1063" y="639"/>
                  </a:lnTo>
                  <a:moveTo>
                    <a:pt x="1063" y="638"/>
                  </a:moveTo>
                  <a:lnTo>
                    <a:pt x="1063" y="639"/>
                  </a:lnTo>
                  <a:lnTo>
                    <a:pt x="1063" y="639"/>
                  </a:lnTo>
                  <a:lnTo>
                    <a:pt x="1063" y="636"/>
                  </a:lnTo>
                  <a:lnTo>
                    <a:pt x="1063" y="638"/>
                  </a:lnTo>
                  <a:moveTo>
                    <a:pt x="1239" y="639"/>
                  </a:moveTo>
                  <a:lnTo>
                    <a:pt x="1241" y="639"/>
                  </a:lnTo>
                  <a:lnTo>
                    <a:pt x="1239" y="638"/>
                  </a:lnTo>
                  <a:lnTo>
                    <a:pt x="1239" y="639"/>
                  </a:lnTo>
                  <a:moveTo>
                    <a:pt x="1278" y="638"/>
                  </a:moveTo>
                  <a:lnTo>
                    <a:pt x="1277" y="638"/>
                  </a:lnTo>
                  <a:lnTo>
                    <a:pt x="1278" y="639"/>
                  </a:lnTo>
                  <a:lnTo>
                    <a:pt x="1278" y="638"/>
                  </a:lnTo>
                  <a:moveTo>
                    <a:pt x="1281" y="636"/>
                  </a:moveTo>
                  <a:lnTo>
                    <a:pt x="1281" y="638"/>
                  </a:lnTo>
                  <a:lnTo>
                    <a:pt x="1280" y="638"/>
                  </a:lnTo>
                  <a:lnTo>
                    <a:pt x="1280" y="639"/>
                  </a:lnTo>
                  <a:lnTo>
                    <a:pt x="1281" y="639"/>
                  </a:lnTo>
                  <a:lnTo>
                    <a:pt x="1283" y="639"/>
                  </a:lnTo>
                  <a:lnTo>
                    <a:pt x="1284" y="638"/>
                  </a:lnTo>
                  <a:lnTo>
                    <a:pt x="1283" y="636"/>
                  </a:lnTo>
                  <a:lnTo>
                    <a:pt x="1281" y="636"/>
                  </a:lnTo>
                  <a:moveTo>
                    <a:pt x="877" y="638"/>
                  </a:moveTo>
                  <a:lnTo>
                    <a:pt x="877" y="636"/>
                  </a:lnTo>
                  <a:lnTo>
                    <a:pt x="877" y="636"/>
                  </a:lnTo>
                  <a:lnTo>
                    <a:pt x="877" y="638"/>
                  </a:lnTo>
                  <a:moveTo>
                    <a:pt x="1286" y="636"/>
                  </a:moveTo>
                  <a:lnTo>
                    <a:pt x="1284" y="636"/>
                  </a:lnTo>
                  <a:lnTo>
                    <a:pt x="1284" y="638"/>
                  </a:lnTo>
                  <a:lnTo>
                    <a:pt x="1286" y="638"/>
                  </a:lnTo>
                  <a:lnTo>
                    <a:pt x="1286" y="638"/>
                  </a:lnTo>
                  <a:lnTo>
                    <a:pt x="1287" y="638"/>
                  </a:lnTo>
                  <a:lnTo>
                    <a:pt x="1287" y="636"/>
                  </a:lnTo>
                  <a:lnTo>
                    <a:pt x="1286" y="636"/>
                  </a:lnTo>
                  <a:lnTo>
                    <a:pt x="1286" y="636"/>
                  </a:lnTo>
                  <a:moveTo>
                    <a:pt x="1294" y="636"/>
                  </a:moveTo>
                  <a:lnTo>
                    <a:pt x="1294" y="638"/>
                  </a:lnTo>
                  <a:lnTo>
                    <a:pt x="1295" y="638"/>
                  </a:lnTo>
                  <a:lnTo>
                    <a:pt x="1295" y="636"/>
                  </a:lnTo>
                  <a:lnTo>
                    <a:pt x="1292" y="635"/>
                  </a:lnTo>
                  <a:lnTo>
                    <a:pt x="1294" y="636"/>
                  </a:lnTo>
                  <a:moveTo>
                    <a:pt x="4029" y="636"/>
                  </a:moveTo>
                  <a:lnTo>
                    <a:pt x="4027" y="636"/>
                  </a:lnTo>
                  <a:lnTo>
                    <a:pt x="4029" y="638"/>
                  </a:lnTo>
                  <a:lnTo>
                    <a:pt x="4029" y="636"/>
                  </a:lnTo>
                  <a:moveTo>
                    <a:pt x="1238" y="636"/>
                  </a:moveTo>
                  <a:lnTo>
                    <a:pt x="1239" y="636"/>
                  </a:lnTo>
                  <a:lnTo>
                    <a:pt x="1239" y="635"/>
                  </a:lnTo>
                  <a:lnTo>
                    <a:pt x="1238" y="635"/>
                  </a:lnTo>
                  <a:lnTo>
                    <a:pt x="1238" y="636"/>
                  </a:lnTo>
                  <a:moveTo>
                    <a:pt x="2994" y="636"/>
                  </a:moveTo>
                  <a:lnTo>
                    <a:pt x="2995" y="636"/>
                  </a:lnTo>
                  <a:lnTo>
                    <a:pt x="2995" y="636"/>
                  </a:lnTo>
                  <a:lnTo>
                    <a:pt x="2995" y="635"/>
                  </a:lnTo>
                  <a:lnTo>
                    <a:pt x="2994" y="635"/>
                  </a:lnTo>
                  <a:lnTo>
                    <a:pt x="2994" y="636"/>
                  </a:lnTo>
                  <a:moveTo>
                    <a:pt x="1287" y="635"/>
                  </a:moveTo>
                  <a:lnTo>
                    <a:pt x="1289" y="635"/>
                  </a:lnTo>
                  <a:lnTo>
                    <a:pt x="1290" y="635"/>
                  </a:lnTo>
                  <a:lnTo>
                    <a:pt x="1289" y="633"/>
                  </a:lnTo>
                  <a:lnTo>
                    <a:pt x="1287" y="633"/>
                  </a:lnTo>
                  <a:lnTo>
                    <a:pt x="1287" y="635"/>
                  </a:lnTo>
                  <a:moveTo>
                    <a:pt x="3772" y="633"/>
                  </a:moveTo>
                  <a:lnTo>
                    <a:pt x="3770" y="633"/>
                  </a:lnTo>
                  <a:lnTo>
                    <a:pt x="3772" y="635"/>
                  </a:lnTo>
                  <a:lnTo>
                    <a:pt x="3772" y="633"/>
                  </a:lnTo>
                  <a:moveTo>
                    <a:pt x="3860" y="633"/>
                  </a:moveTo>
                  <a:lnTo>
                    <a:pt x="3859" y="633"/>
                  </a:lnTo>
                  <a:lnTo>
                    <a:pt x="3859" y="633"/>
                  </a:lnTo>
                  <a:lnTo>
                    <a:pt x="3860" y="633"/>
                  </a:lnTo>
                  <a:lnTo>
                    <a:pt x="3860" y="633"/>
                  </a:lnTo>
                  <a:moveTo>
                    <a:pt x="1232" y="630"/>
                  </a:moveTo>
                  <a:lnTo>
                    <a:pt x="1233" y="630"/>
                  </a:lnTo>
                  <a:lnTo>
                    <a:pt x="1232" y="629"/>
                  </a:lnTo>
                  <a:lnTo>
                    <a:pt x="1232" y="630"/>
                  </a:lnTo>
                  <a:moveTo>
                    <a:pt x="1065" y="624"/>
                  </a:moveTo>
                  <a:lnTo>
                    <a:pt x="1063" y="624"/>
                  </a:lnTo>
                  <a:lnTo>
                    <a:pt x="1063" y="625"/>
                  </a:lnTo>
                  <a:lnTo>
                    <a:pt x="1065" y="624"/>
                  </a:lnTo>
                  <a:moveTo>
                    <a:pt x="2172" y="625"/>
                  </a:moveTo>
                  <a:lnTo>
                    <a:pt x="2172" y="624"/>
                  </a:lnTo>
                  <a:lnTo>
                    <a:pt x="2171" y="624"/>
                  </a:lnTo>
                  <a:lnTo>
                    <a:pt x="2169" y="624"/>
                  </a:lnTo>
                  <a:lnTo>
                    <a:pt x="2169" y="625"/>
                  </a:lnTo>
                  <a:lnTo>
                    <a:pt x="2171" y="625"/>
                  </a:lnTo>
                  <a:lnTo>
                    <a:pt x="2172" y="625"/>
                  </a:lnTo>
                  <a:moveTo>
                    <a:pt x="2172" y="622"/>
                  </a:moveTo>
                  <a:lnTo>
                    <a:pt x="2172" y="624"/>
                  </a:lnTo>
                  <a:lnTo>
                    <a:pt x="2174" y="624"/>
                  </a:lnTo>
                  <a:lnTo>
                    <a:pt x="2172" y="622"/>
                  </a:lnTo>
                  <a:moveTo>
                    <a:pt x="3865" y="625"/>
                  </a:moveTo>
                  <a:lnTo>
                    <a:pt x="3865" y="624"/>
                  </a:lnTo>
                  <a:lnTo>
                    <a:pt x="3863" y="624"/>
                  </a:lnTo>
                  <a:lnTo>
                    <a:pt x="3863" y="625"/>
                  </a:lnTo>
                  <a:lnTo>
                    <a:pt x="3865" y="625"/>
                  </a:lnTo>
                  <a:moveTo>
                    <a:pt x="857" y="622"/>
                  </a:moveTo>
                  <a:lnTo>
                    <a:pt x="859" y="624"/>
                  </a:lnTo>
                  <a:lnTo>
                    <a:pt x="859" y="622"/>
                  </a:lnTo>
                  <a:lnTo>
                    <a:pt x="857" y="622"/>
                  </a:lnTo>
                  <a:moveTo>
                    <a:pt x="2200" y="624"/>
                  </a:moveTo>
                  <a:lnTo>
                    <a:pt x="2202" y="622"/>
                  </a:lnTo>
                  <a:lnTo>
                    <a:pt x="2202" y="621"/>
                  </a:lnTo>
                  <a:lnTo>
                    <a:pt x="2203" y="619"/>
                  </a:lnTo>
                  <a:lnTo>
                    <a:pt x="2202" y="619"/>
                  </a:lnTo>
                  <a:lnTo>
                    <a:pt x="2200" y="619"/>
                  </a:lnTo>
                  <a:lnTo>
                    <a:pt x="2199" y="619"/>
                  </a:lnTo>
                  <a:lnTo>
                    <a:pt x="2199" y="621"/>
                  </a:lnTo>
                  <a:lnTo>
                    <a:pt x="2197" y="621"/>
                  </a:lnTo>
                  <a:lnTo>
                    <a:pt x="2197" y="622"/>
                  </a:lnTo>
                  <a:lnTo>
                    <a:pt x="2197" y="624"/>
                  </a:lnTo>
                  <a:lnTo>
                    <a:pt x="2199" y="624"/>
                  </a:lnTo>
                  <a:lnTo>
                    <a:pt x="2200" y="624"/>
                  </a:lnTo>
                  <a:moveTo>
                    <a:pt x="3862" y="624"/>
                  </a:moveTo>
                  <a:lnTo>
                    <a:pt x="3863" y="624"/>
                  </a:lnTo>
                  <a:lnTo>
                    <a:pt x="3862" y="622"/>
                  </a:lnTo>
                  <a:lnTo>
                    <a:pt x="3862" y="624"/>
                  </a:lnTo>
                  <a:moveTo>
                    <a:pt x="1066" y="621"/>
                  </a:moveTo>
                  <a:lnTo>
                    <a:pt x="1068" y="619"/>
                  </a:lnTo>
                  <a:lnTo>
                    <a:pt x="1066" y="619"/>
                  </a:lnTo>
                  <a:lnTo>
                    <a:pt x="1066" y="621"/>
                  </a:lnTo>
                  <a:moveTo>
                    <a:pt x="1066" y="622"/>
                  </a:moveTo>
                  <a:lnTo>
                    <a:pt x="1066" y="621"/>
                  </a:lnTo>
                  <a:lnTo>
                    <a:pt x="1065" y="622"/>
                  </a:lnTo>
                  <a:lnTo>
                    <a:pt x="1066" y="622"/>
                  </a:lnTo>
                  <a:moveTo>
                    <a:pt x="857" y="619"/>
                  </a:moveTo>
                  <a:lnTo>
                    <a:pt x="857" y="618"/>
                  </a:lnTo>
                  <a:lnTo>
                    <a:pt x="857" y="616"/>
                  </a:lnTo>
                  <a:lnTo>
                    <a:pt x="856" y="616"/>
                  </a:lnTo>
                  <a:lnTo>
                    <a:pt x="856" y="618"/>
                  </a:lnTo>
                  <a:lnTo>
                    <a:pt x="856" y="619"/>
                  </a:lnTo>
                  <a:lnTo>
                    <a:pt x="856" y="621"/>
                  </a:lnTo>
                  <a:lnTo>
                    <a:pt x="857" y="621"/>
                  </a:lnTo>
                  <a:lnTo>
                    <a:pt x="857" y="619"/>
                  </a:lnTo>
                  <a:moveTo>
                    <a:pt x="2182" y="619"/>
                  </a:moveTo>
                  <a:lnTo>
                    <a:pt x="2183" y="619"/>
                  </a:lnTo>
                  <a:lnTo>
                    <a:pt x="2182" y="618"/>
                  </a:lnTo>
                  <a:lnTo>
                    <a:pt x="2180" y="618"/>
                  </a:lnTo>
                  <a:lnTo>
                    <a:pt x="2180" y="619"/>
                  </a:lnTo>
                  <a:lnTo>
                    <a:pt x="2180" y="621"/>
                  </a:lnTo>
                  <a:lnTo>
                    <a:pt x="2182" y="621"/>
                  </a:lnTo>
                  <a:lnTo>
                    <a:pt x="2182" y="619"/>
                  </a:lnTo>
                  <a:moveTo>
                    <a:pt x="2189" y="621"/>
                  </a:moveTo>
                  <a:lnTo>
                    <a:pt x="2191" y="619"/>
                  </a:lnTo>
                  <a:lnTo>
                    <a:pt x="2191" y="618"/>
                  </a:lnTo>
                  <a:lnTo>
                    <a:pt x="2192" y="618"/>
                  </a:lnTo>
                  <a:lnTo>
                    <a:pt x="2192" y="616"/>
                  </a:lnTo>
                  <a:lnTo>
                    <a:pt x="2194" y="616"/>
                  </a:lnTo>
                  <a:lnTo>
                    <a:pt x="2194" y="615"/>
                  </a:lnTo>
                  <a:lnTo>
                    <a:pt x="2195" y="615"/>
                  </a:lnTo>
                  <a:lnTo>
                    <a:pt x="2195" y="613"/>
                  </a:lnTo>
                  <a:lnTo>
                    <a:pt x="2194" y="613"/>
                  </a:lnTo>
                  <a:lnTo>
                    <a:pt x="2192" y="613"/>
                  </a:lnTo>
                  <a:lnTo>
                    <a:pt x="2192" y="615"/>
                  </a:lnTo>
                  <a:lnTo>
                    <a:pt x="2191" y="615"/>
                  </a:lnTo>
                  <a:lnTo>
                    <a:pt x="2191" y="616"/>
                  </a:lnTo>
                  <a:lnTo>
                    <a:pt x="2189" y="616"/>
                  </a:lnTo>
                  <a:lnTo>
                    <a:pt x="2188" y="616"/>
                  </a:lnTo>
                  <a:lnTo>
                    <a:pt x="2186" y="616"/>
                  </a:lnTo>
                  <a:lnTo>
                    <a:pt x="2186" y="618"/>
                  </a:lnTo>
                  <a:lnTo>
                    <a:pt x="2186" y="619"/>
                  </a:lnTo>
                  <a:lnTo>
                    <a:pt x="2186" y="621"/>
                  </a:lnTo>
                  <a:lnTo>
                    <a:pt x="2188" y="621"/>
                  </a:lnTo>
                  <a:lnTo>
                    <a:pt x="2189" y="621"/>
                  </a:lnTo>
                  <a:moveTo>
                    <a:pt x="2214" y="621"/>
                  </a:moveTo>
                  <a:lnTo>
                    <a:pt x="2216" y="621"/>
                  </a:lnTo>
                  <a:lnTo>
                    <a:pt x="2216" y="619"/>
                  </a:lnTo>
                  <a:lnTo>
                    <a:pt x="2214" y="619"/>
                  </a:lnTo>
                  <a:lnTo>
                    <a:pt x="2214" y="621"/>
                  </a:lnTo>
                  <a:moveTo>
                    <a:pt x="1069" y="619"/>
                  </a:moveTo>
                  <a:lnTo>
                    <a:pt x="1069" y="618"/>
                  </a:lnTo>
                  <a:lnTo>
                    <a:pt x="1068" y="618"/>
                  </a:lnTo>
                  <a:lnTo>
                    <a:pt x="1068" y="619"/>
                  </a:lnTo>
                  <a:lnTo>
                    <a:pt x="1069" y="619"/>
                  </a:lnTo>
                  <a:moveTo>
                    <a:pt x="2219" y="618"/>
                  </a:moveTo>
                  <a:lnTo>
                    <a:pt x="2220" y="618"/>
                  </a:lnTo>
                  <a:lnTo>
                    <a:pt x="2220" y="616"/>
                  </a:lnTo>
                  <a:lnTo>
                    <a:pt x="2222" y="616"/>
                  </a:lnTo>
                  <a:lnTo>
                    <a:pt x="2222" y="615"/>
                  </a:lnTo>
                  <a:lnTo>
                    <a:pt x="2222" y="613"/>
                  </a:lnTo>
                  <a:lnTo>
                    <a:pt x="2223" y="612"/>
                  </a:lnTo>
                  <a:lnTo>
                    <a:pt x="2222" y="610"/>
                  </a:lnTo>
                  <a:lnTo>
                    <a:pt x="2222" y="612"/>
                  </a:lnTo>
                  <a:lnTo>
                    <a:pt x="2220" y="612"/>
                  </a:lnTo>
                  <a:lnTo>
                    <a:pt x="2220" y="613"/>
                  </a:lnTo>
                  <a:lnTo>
                    <a:pt x="2219" y="613"/>
                  </a:lnTo>
                  <a:lnTo>
                    <a:pt x="2219" y="615"/>
                  </a:lnTo>
                  <a:lnTo>
                    <a:pt x="2217" y="615"/>
                  </a:lnTo>
                  <a:lnTo>
                    <a:pt x="2217" y="616"/>
                  </a:lnTo>
                  <a:lnTo>
                    <a:pt x="2216" y="618"/>
                  </a:lnTo>
                  <a:lnTo>
                    <a:pt x="2216" y="619"/>
                  </a:lnTo>
                  <a:lnTo>
                    <a:pt x="2217" y="618"/>
                  </a:lnTo>
                  <a:lnTo>
                    <a:pt x="2219" y="618"/>
                  </a:lnTo>
                  <a:moveTo>
                    <a:pt x="1252" y="616"/>
                  </a:moveTo>
                  <a:lnTo>
                    <a:pt x="1253" y="618"/>
                  </a:lnTo>
                  <a:moveTo>
                    <a:pt x="3775" y="616"/>
                  </a:moveTo>
                  <a:lnTo>
                    <a:pt x="3773" y="616"/>
                  </a:lnTo>
                  <a:lnTo>
                    <a:pt x="3775" y="618"/>
                  </a:lnTo>
                  <a:lnTo>
                    <a:pt x="3775" y="616"/>
                  </a:lnTo>
                  <a:moveTo>
                    <a:pt x="3869" y="616"/>
                  </a:moveTo>
                  <a:lnTo>
                    <a:pt x="3869" y="618"/>
                  </a:lnTo>
                  <a:lnTo>
                    <a:pt x="3871" y="618"/>
                  </a:lnTo>
                  <a:lnTo>
                    <a:pt x="3869" y="616"/>
                  </a:lnTo>
                  <a:moveTo>
                    <a:pt x="2178" y="613"/>
                  </a:moveTo>
                  <a:lnTo>
                    <a:pt x="2178" y="612"/>
                  </a:lnTo>
                  <a:lnTo>
                    <a:pt x="2178" y="612"/>
                  </a:lnTo>
                  <a:lnTo>
                    <a:pt x="2178" y="610"/>
                  </a:lnTo>
                  <a:lnTo>
                    <a:pt x="2178" y="610"/>
                  </a:lnTo>
                  <a:lnTo>
                    <a:pt x="2177" y="610"/>
                  </a:lnTo>
                  <a:lnTo>
                    <a:pt x="2177" y="612"/>
                  </a:lnTo>
                  <a:lnTo>
                    <a:pt x="2177" y="613"/>
                  </a:lnTo>
                  <a:lnTo>
                    <a:pt x="2177" y="615"/>
                  </a:lnTo>
                  <a:lnTo>
                    <a:pt x="2178" y="615"/>
                  </a:lnTo>
                  <a:lnTo>
                    <a:pt x="2178" y="613"/>
                  </a:lnTo>
                  <a:moveTo>
                    <a:pt x="885" y="613"/>
                  </a:moveTo>
                  <a:lnTo>
                    <a:pt x="885" y="612"/>
                  </a:lnTo>
                  <a:lnTo>
                    <a:pt x="884" y="612"/>
                  </a:lnTo>
                  <a:lnTo>
                    <a:pt x="885" y="613"/>
                  </a:lnTo>
                  <a:moveTo>
                    <a:pt x="2229" y="604"/>
                  </a:moveTo>
                  <a:lnTo>
                    <a:pt x="2229" y="605"/>
                  </a:lnTo>
                  <a:lnTo>
                    <a:pt x="2231" y="604"/>
                  </a:lnTo>
                  <a:lnTo>
                    <a:pt x="2229" y="604"/>
                  </a:lnTo>
                  <a:moveTo>
                    <a:pt x="2225" y="608"/>
                  </a:moveTo>
                  <a:lnTo>
                    <a:pt x="2226" y="608"/>
                  </a:lnTo>
                  <a:lnTo>
                    <a:pt x="2228" y="608"/>
                  </a:lnTo>
                  <a:lnTo>
                    <a:pt x="2228" y="607"/>
                  </a:lnTo>
                  <a:lnTo>
                    <a:pt x="2229" y="607"/>
                  </a:lnTo>
                  <a:lnTo>
                    <a:pt x="2229" y="605"/>
                  </a:lnTo>
                  <a:lnTo>
                    <a:pt x="2228" y="605"/>
                  </a:lnTo>
                  <a:lnTo>
                    <a:pt x="2226" y="605"/>
                  </a:lnTo>
                  <a:lnTo>
                    <a:pt x="2226" y="607"/>
                  </a:lnTo>
                  <a:lnTo>
                    <a:pt x="2225" y="607"/>
                  </a:lnTo>
                  <a:lnTo>
                    <a:pt x="2223" y="608"/>
                  </a:lnTo>
                  <a:lnTo>
                    <a:pt x="2223" y="610"/>
                  </a:lnTo>
                  <a:lnTo>
                    <a:pt x="2225" y="610"/>
                  </a:lnTo>
                  <a:lnTo>
                    <a:pt x="2225" y="608"/>
                  </a:lnTo>
                  <a:moveTo>
                    <a:pt x="880" y="605"/>
                  </a:moveTo>
                  <a:lnTo>
                    <a:pt x="880" y="604"/>
                  </a:lnTo>
                  <a:lnTo>
                    <a:pt x="879" y="604"/>
                  </a:lnTo>
                  <a:lnTo>
                    <a:pt x="879" y="605"/>
                  </a:lnTo>
                  <a:lnTo>
                    <a:pt x="880" y="605"/>
                  </a:lnTo>
                  <a:moveTo>
                    <a:pt x="1089" y="605"/>
                  </a:moveTo>
                  <a:lnTo>
                    <a:pt x="1089" y="604"/>
                  </a:lnTo>
                  <a:lnTo>
                    <a:pt x="1088" y="605"/>
                  </a:lnTo>
                  <a:lnTo>
                    <a:pt x="1089" y="605"/>
                  </a:lnTo>
                  <a:moveTo>
                    <a:pt x="1091" y="604"/>
                  </a:moveTo>
                  <a:lnTo>
                    <a:pt x="1089" y="604"/>
                  </a:lnTo>
                  <a:moveTo>
                    <a:pt x="1091" y="604"/>
                  </a:moveTo>
                  <a:lnTo>
                    <a:pt x="1092" y="602"/>
                  </a:lnTo>
                  <a:lnTo>
                    <a:pt x="1092" y="601"/>
                  </a:lnTo>
                  <a:lnTo>
                    <a:pt x="1091" y="602"/>
                  </a:lnTo>
                  <a:lnTo>
                    <a:pt x="1091" y="604"/>
                  </a:lnTo>
                  <a:moveTo>
                    <a:pt x="2930" y="602"/>
                  </a:moveTo>
                  <a:lnTo>
                    <a:pt x="2932" y="602"/>
                  </a:lnTo>
                  <a:lnTo>
                    <a:pt x="2932" y="601"/>
                  </a:lnTo>
                  <a:lnTo>
                    <a:pt x="2930" y="601"/>
                  </a:lnTo>
                  <a:lnTo>
                    <a:pt x="2930" y="602"/>
                  </a:lnTo>
                  <a:moveTo>
                    <a:pt x="1094" y="601"/>
                  </a:moveTo>
                  <a:lnTo>
                    <a:pt x="1092" y="601"/>
                  </a:lnTo>
                  <a:moveTo>
                    <a:pt x="1122" y="599"/>
                  </a:moveTo>
                  <a:lnTo>
                    <a:pt x="1123" y="601"/>
                  </a:lnTo>
                  <a:lnTo>
                    <a:pt x="1125" y="601"/>
                  </a:lnTo>
                  <a:lnTo>
                    <a:pt x="1125" y="599"/>
                  </a:lnTo>
                  <a:lnTo>
                    <a:pt x="1123" y="599"/>
                  </a:lnTo>
                  <a:lnTo>
                    <a:pt x="1122" y="599"/>
                  </a:lnTo>
                  <a:moveTo>
                    <a:pt x="1153" y="596"/>
                  </a:moveTo>
                  <a:lnTo>
                    <a:pt x="1151" y="596"/>
                  </a:lnTo>
                  <a:lnTo>
                    <a:pt x="1153" y="598"/>
                  </a:lnTo>
                  <a:lnTo>
                    <a:pt x="1153" y="596"/>
                  </a:lnTo>
                  <a:moveTo>
                    <a:pt x="3766" y="598"/>
                  </a:moveTo>
                  <a:lnTo>
                    <a:pt x="3766" y="596"/>
                  </a:lnTo>
                  <a:lnTo>
                    <a:pt x="3764" y="596"/>
                  </a:lnTo>
                  <a:lnTo>
                    <a:pt x="3764" y="598"/>
                  </a:lnTo>
                  <a:lnTo>
                    <a:pt x="3766" y="598"/>
                  </a:lnTo>
                  <a:moveTo>
                    <a:pt x="3760" y="593"/>
                  </a:moveTo>
                  <a:lnTo>
                    <a:pt x="3760" y="594"/>
                  </a:lnTo>
                  <a:lnTo>
                    <a:pt x="3761" y="594"/>
                  </a:lnTo>
                  <a:lnTo>
                    <a:pt x="3763" y="594"/>
                  </a:lnTo>
                  <a:lnTo>
                    <a:pt x="3761" y="593"/>
                  </a:lnTo>
                  <a:lnTo>
                    <a:pt x="3760" y="593"/>
                  </a:lnTo>
                  <a:moveTo>
                    <a:pt x="1154" y="593"/>
                  </a:moveTo>
                  <a:lnTo>
                    <a:pt x="1154" y="591"/>
                  </a:lnTo>
                  <a:lnTo>
                    <a:pt x="1153" y="591"/>
                  </a:lnTo>
                  <a:lnTo>
                    <a:pt x="1153" y="593"/>
                  </a:lnTo>
                  <a:lnTo>
                    <a:pt x="1154" y="593"/>
                  </a:lnTo>
                  <a:moveTo>
                    <a:pt x="1160" y="593"/>
                  </a:moveTo>
                  <a:lnTo>
                    <a:pt x="1159" y="593"/>
                  </a:lnTo>
                  <a:moveTo>
                    <a:pt x="1167" y="593"/>
                  </a:moveTo>
                  <a:lnTo>
                    <a:pt x="1168" y="591"/>
                  </a:lnTo>
                  <a:lnTo>
                    <a:pt x="1167" y="591"/>
                  </a:lnTo>
                  <a:lnTo>
                    <a:pt x="1167" y="593"/>
                  </a:lnTo>
                  <a:moveTo>
                    <a:pt x="1157" y="591"/>
                  </a:moveTo>
                  <a:lnTo>
                    <a:pt x="1159" y="593"/>
                  </a:lnTo>
                  <a:lnTo>
                    <a:pt x="1159" y="591"/>
                  </a:lnTo>
                  <a:lnTo>
                    <a:pt x="1157" y="591"/>
                  </a:lnTo>
                  <a:moveTo>
                    <a:pt x="1174" y="591"/>
                  </a:moveTo>
                  <a:lnTo>
                    <a:pt x="1177" y="590"/>
                  </a:lnTo>
                  <a:lnTo>
                    <a:pt x="1176" y="590"/>
                  </a:lnTo>
                  <a:lnTo>
                    <a:pt x="1174" y="591"/>
                  </a:lnTo>
                  <a:moveTo>
                    <a:pt x="3760" y="590"/>
                  </a:moveTo>
                  <a:lnTo>
                    <a:pt x="3761" y="590"/>
                  </a:lnTo>
                  <a:lnTo>
                    <a:pt x="3761" y="588"/>
                  </a:lnTo>
                  <a:lnTo>
                    <a:pt x="3760" y="588"/>
                  </a:lnTo>
                  <a:lnTo>
                    <a:pt x="3760" y="590"/>
                  </a:lnTo>
                  <a:moveTo>
                    <a:pt x="3849" y="590"/>
                  </a:moveTo>
                  <a:lnTo>
                    <a:pt x="3849" y="588"/>
                  </a:lnTo>
                  <a:lnTo>
                    <a:pt x="3848" y="588"/>
                  </a:lnTo>
                  <a:lnTo>
                    <a:pt x="3849" y="590"/>
                  </a:lnTo>
                  <a:moveTo>
                    <a:pt x="3857" y="590"/>
                  </a:moveTo>
                  <a:lnTo>
                    <a:pt x="3857" y="588"/>
                  </a:lnTo>
                  <a:lnTo>
                    <a:pt x="3855" y="588"/>
                  </a:lnTo>
                  <a:lnTo>
                    <a:pt x="3855" y="590"/>
                  </a:lnTo>
                  <a:lnTo>
                    <a:pt x="3857" y="590"/>
                  </a:lnTo>
                  <a:moveTo>
                    <a:pt x="3855" y="585"/>
                  </a:moveTo>
                  <a:lnTo>
                    <a:pt x="3854" y="585"/>
                  </a:lnTo>
                  <a:lnTo>
                    <a:pt x="3854" y="587"/>
                  </a:lnTo>
                  <a:lnTo>
                    <a:pt x="3855" y="588"/>
                  </a:lnTo>
                  <a:lnTo>
                    <a:pt x="3855" y="587"/>
                  </a:lnTo>
                  <a:lnTo>
                    <a:pt x="3855" y="585"/>
                  </a:lnTo>
                  <a:moveTo>
                    <a:pt x="3852" y="585"/>
                  </a:moveTo>
                  <a:lnTo>
                    <a:pt x="3854" y="585"/>
                  </a:lnTo>
                  <a:lnTo>
                    <a:pt x="3852" y="584"/>
                  </a:lnTo>
                  <a:lnTo>
                    <a:pt x="3852" y="585"/>
                  </a:lnTo>
                  <a:moveTo>
                    <a:pt x="1239" y="584"/>
                  </a:moveTo>
                  <a:lnTo>
                    <a:pt x="1239" y="582"/>
                  </a:lnTo>
                  <a:lnTo>
                    <a:pt x="1238" y="584"/>
                  </a:lnTo>
                  <a:lnTo>
                    <a:pt x="1239" y="584"/>
                  </a:lnTo>
                  <a:moveTo>
                    <a:pt x="3840" y="573"/>
                  </a:moveTo>
                  <a:lnTo>
                    <a:pt x="3840" y="574"/>
                  </a:lnTo>
                  <a:lnTo>
                    <a:pt x="3842" y="574"/>
                  </a:lnTo>
                  <a:lnTo>
                    <a:pt x="3840" y="573"/>
                  </a:lnTo>
                  <a:moveTo>
                    <a:pt x="3829" y="571"/>
                  </a:moveTo>
                  <a:lnTo>
                    <a:pt x="3829" y="570"/>
                  </a:lnTo>
                  <a:lnTo>
                    <a:pt x="3828" y="570"/>
                  </a:lnTo>
                  <a:lnTo>
                    <a:pt x="3828" y="571"/>
                  </a:lnTo>
                  <a:lnTo>
                    <a:pt x="3828" y="573"/>
                  </a:lnTo>
                  <a:lnTo>
                    <a:pt x="3829" y="573"/>
                  </a:lnTo>
                  <a:lnTo>
                    <a:pt x="3829" y="571"/>
                  </a:lnTo>
                  <a:moveTo>
                    <a:pt x="1419" y="564"/>
                  </a:moveTo>
                  <a:lnTo>
                    <a:pt x="1417" y="564"/>
                  </a:lnTo>
                  <a:lnTo>
                    <a:pt x="1417" y="565"/>
                  </a:lnTo>
                  <a:lnTo>
                    <a:pt x="1419" y="565"/>
                  </a:lnTo>
                  <a:lnTo>
                    <a:pt x="1419" y="564"/>
                  </a:lnTo>
                  <a:moveTo>
                    <a:pt x="3826" y="564"/>
                  </a:moveTo>
                  <a:lnTo>
                    <a:pt x="3826" y="562"/>
                  </a:lnTo>
                  <a:lnTo>
                    <a:pt x="3826" y="560"/>
                  </a:lnTo>
                  <a:lnTo>
                    <a:pt x="3825" y="560"/>
                  </a:lnTo>
                  <a:lnTo>
                    <a:pt x="3825" y="562"/>
                  </a:lnTo>
                  <a:lnTo>
                    <a:pt x="3826" y="564"/>
                  </a:lnTo>
                  <a:moveTo>
                    <a:pt x="3808" y="560"/>
                  </a:moveTo>
                  <a:lnTo>
                    <a:pt x="3808" y="559"/>
                  </a:lnTo>
                  <a:lnTo>
                    <a:pt x="3806" y="559"/>
                  </a:lnTo>
                  <a:lnTo>
                    <a:pt x="3806" y="560"/>
                  </a:lnTo>
                  <a:lnTo>
                    <a:pt x="3808" y="560"/>
                  </a:lnTo>
                  <a:moveTo>
                    <a:pt x="3804" y="559"/>
                  </a:moveTo>
                  <a:lnTo>
                    <a:pt x="3804" y="559"/>
                  </a:lnTo>
                  <a:lnTo>
                    <a:pt x="3806" y="559"/>
                  </a:lnTo>
                  <a:lnTo>
                    <a:pt x="3806" y="559"/>
                  </a:lnTo>
                  <a:lnTo>
                    <a:pt x="3804" y="559"/>
                  </a:lnTo>
                  <a:moveTo>
                    <a:pt x="829" y="559"/>
                  </a:moveTo>
                  <a:lnTo>
                    <a:pt x="831" y="559"/>
                  </a:lnTo>
                  <a:lnTo>
                    <a:pt x="831" y="557"/>
                  </a:lnTo>
                  <a:lnTo>
                    <a:pt x="829" y="557"/>
                  </a:lnTo>
                  <a:lnTo>
                    <a:pt x="829" y="559"/>
                  </a:lnTo>
                  <a:moveTo>
                    <a:pt x="3808" y="557"/>
                  </a:moveTo>
                  <a:lnTo>
                    <a:pt x="3808" y="556"/>
                  </a:lnTo>
                  <a:lnTo>
                    <a:pt x="3806" y="556"/>
                  </a:lnTo>
                  <a:lnTo>
                    <a:pt x="3806" y="557"/>
                  </a:lnTo>
                  <a:lnTo>
                    <a:pt x="3808" y="557"/>
                  </a:lnTo>
                  <a:moveTo>
                    <a:pt x="2219" y="554"/>
                  </a:moveTo>
                  <a:lnTo>
                    <a:pt x="2217" y="554"/>
                  </a:lnTo>
                  <a:lnTo>
                    <a:pt x="2217" y="556"/>
                  </a:lnTo>
                  <a:lnTo>
                    <a:pt x="2219" y="556"/>
                  </a:lnTo>
                  <a:lnTo>
                    <a:pt x="2219" y="554"/>
                  </a:lnTo>
                  <a:moveTo>
                    <a:pt x="3804" y="554"/>
                  </a:moveTo>
                  <a:lnTo>
                    <a:pt x="3806" y="556"/>
                  </a:lnTo>
                  <a:lnTo>
                    <a:pt x="3806" y="554"/>
                  </a:lnTo>
                  <a:lnTo>
                    <a:pt x="3804" y="554"/>
                  </a:lnTo>
                  <a:moveTo>
                    <a:pt x="3924" y="556"/>
                  </a:moveTo>
                  <a:lnTo>
                    <a:pt x="3924" y="554"/>
                  </a:lnTo>
                  <a:lnTo>
                    <a:pt x="3922" y="554"/>
                  </a:lnTo>
                  <a:lnTo>
                    <a:pt x="3920" y="554"/>
                  </a:lnTo>
                  <a:lnTo>
                    <a:pt x="3922" y="556"/>
                  </a:lnTo>
                  <a:lnTo>
                    <a:pt x="3924" y="556"/>
                  </a:lnTo>
                  <a:moveTo>
                    <a:pt x="831" y="551"/>
                  </a:moveTo>
                  <a:lnTo>
                    <a:pt x="832" y="551"/>
                  </a:lnTo>
                  <a:lnTo>
                    <a:pt x="831" y="550"/>
                  </a:lnTo>
                  <a:lnTo>
                    <a:pt x="831" y="551"/>
                  </a:lnTo>
                  <a:moveTo>
                    <a:pt x="3808" y="550"/>
                  </a:moveTo>
                  <a:lnTo>
                    <a:pt x="3809" y="550"/>
                  </a:lnTo>
                  <a:lnTo>
                    <a:pt x="3809" y="548"/>
                  </a:lnTo>
                  <a:lnTo>
                    <a:pt x="3808" y="550"/>
                  </a:lnTo>
                  <a:moveTo>
                    <a:pt x="3804" y="545"/>
                  </a:moveTo>
                  <a:lnTo>
                    <a:pt x="3803" y="545"/>
                  </a:lnTo>
                  <a:lnTo>
                    <a:pt x="3803" y="546"/>
                  </a:lnTo>
                  <a:lnTo>
                    <a:pt x="3804" y="546"/>
                  </a:lnTo>
                  <a:lnTo>
                    <a:pt x="3804" y="545"/>
                  </a:lnTo>
                  <a:moveTo>
                    <a:pt x="3831" y="546"/>
                  </a:moveTo>
                  <a:lnTo>
                    <a:pt x="3831" y="545"/>
                  </a:lnTo>
                  <a:lnTo>
                    <a:pt x="3831" y="543"/>
                  </a:lnTo>
                  <a:lnTo>
                    <a:pt x="3829" y="543"/>
                  </a:lnTo>
                  <a:lnTo>
                    <a:pt x="3828" y="543"/>
                  </a:lnTo>
                  <a:lnTo>
                    <a:pt x="3829" y="545"/>
                  </a:lnTo>
                  <a:lnTo>
                    <a:pt x="3831" y="546"/>
                  </a:lnTo>
                  <a:moveTo>
                    <a:pt x="1270" y="545"/>
                  </a:moveTo>
                  <a:lnTo>
                    <a:pt x="1270" y="543"/>
                  </a:lnTo>
                  <a:lnTo>
                    <a:pt x="1269" y="543"/>
                  </a:lnTo>
                  <a:lnTo>
                    <a:pt x="1269" y="545"/>
                  </a:lnTo>
                  <a:lnTo>
                    <a:pt x="1270" y="545"/>
                  </a:lnTo>
                  <a:moveTo>
                    <a:pt x="3908" y="543"/>
                  </a:moveTo>
                  <a:lnTo>
                    <a:pt x="3908" y="545"/>
                  </a:lnTo>
                  <a:lnTo>
                    <a:pt x="3910" y="545"/>
                  </a:lnTo>
                  <a:lnTo>
                    <a:pt x="3908" y="543"/>
                  </a:lnTo>
                  <a:moveTo>
                    <a:pt x="812" y="542"/>
                  </a:moveTo>
                  <a:lnTo>
                    <a:pt x="812" y="543"/>
                  </a:lnTo>
                  <a:lnTo>
                    <a:pt x="814" y="543"/>
                  </a:lnTo>
                  <a:lnTo>
                    <a:pt x="815" y="543"/>
                  </a:lnTo>
                  <a:lnTo>
                    <a:pt x="815" y="542"/>
                  </a:lnTo>
                  <a:lnTo>
                    <a:pt x="814" y="542"/>
                  </a:lnTo>
                  <a:lnTo>
                    <a:pt x="812" y="542"/>
                  </a:lnTo>
                  <a:moveTo>
                    <a:pt x="817" y="542"/>
                  </a:moveTo>
                  <a:lnTo>
                    <a:pt x="817" y="543"/>
                  </a:lnTo>
                  <a:lnTo>
                    <a:pt x="819" y="543"/>
                  </a:lnTo>
                  <a:lnTo>
                    <a:pt x="820" y="543"/>
                  </a:lnTo>
                  <a:lnTo>
                    <a:pt x="820" y="542"/>
                  </a:lnTo>
                  <a:lnTo>
                    <a:pt x="819" y="542"/>
                  </a:lnTo>
                  <a:lnTo>
                    <a:pt x="817" y="542"/>
                  </a:lnTo>
                  <a:moveTo>
                    <a:pt x="3832" y="542"/>
                  </a:moveTo>
                  <a:lnTo>
                    <a:pt x="3831" y="542"/>
                  </a:lnTo>
                  <a:lnTo>
                    <a:pt x="3831" y="543"/>
                  </a:lnTo>
                  <a:lnTo>
                    <a:pt x="3832" y="543"/>
                  </a:lnTo>
                  <a:lnTo>
                    <a:pt x="3832" y="542"/>
                  </a:lnTo>
                  <a:moveTo>
                    <a:pt x="3794" y="540"/>
                  </a:moveTo>
                  <a:lnTo>
                    <a:pt x="3794" y="539"/>
                  </a:lnTo>
                  <a:lnTo>
                    <a:pt x="3792" y="539"/>
                  </a:lnTo>
                  <a:lnTo>
                    <a:pt x="3790" y="539"/>
                  </a:lnTo>
                  <a:lnTo>
                    <a:pt x="3792" y="540"/>
                  </a:lnTo>
                  <a:lnTo>
                    <a:pt x="3792" y="542"/>
                  </a:lnTo>
                  <a:lnTo>
                    <a:pt x="3794" y="540"/>
                  </a:lnTo>
                  <a:moveTo>
                    <a:pt x="3829" y="542"/>
                  </a:moveTo>
                  <a:lnTo>
                    <a:pt x="3829" y="540"/>
                  </a:lnTo>
                  <a:lnTo>
                    <a:pt x="3828" y="542"/>
                  </a:lnTo>
                  <a:lnTo>
                    <a:pt x="3829" y="542"/>
                  </a:lnTo>
                  <a:moveTo>
                    <a:pt x="3835" y="539"/>
                  </a:moveTo>
                  <a:lnTo>
                    <a:pt x="3835" y="537"/>
                  </a:lnTo>
                  <a:lnTo>
                    <a:pt x="3834" y="537"/>
                  </a:lnTo>
                  <a:lnTo>
                    <a:pt x="3834" y="539"/>
                  </a:lnTo>
                  <a:lnTo>
                    <a:pt x="3835" y="539"/>
                  </a:lnTo>
                  <a:moveTo>
                    <a:pt x="3770" y="536"/>
                  </a:moveTo>
                  <a:lnTo>
                    <a:pt x="3770" y="537"/>
                  </a:lnTo>
                  <a:lnTo>
                    <a:pt x="3772" y="537"/>
                  </a:lnTo>
                  <a:lnTo>
                    <a:pt x="3770" y="536"/>
                  </a:lnTo>
                  <a:moveTo>
                    <a:pt x="3852" y="537"/>
                  </a:moveTo>
                  <a:lnTo>
                    <a:pt x="3854" y="537"/>
                  </a:lnTo>
                  <a:lnTo>
                    <a:pt x="3852" y="536"/>
                  </a:lnTo>
                  <a:lnTo>
                    <a:pt x="3852" y="537"/>
                  </a:lnTo>
                  <a:moveTo>
                    <a:pt x="1278" y="534"/>
                  </a:moveTo>
                  <a:lnTo>
                    <a:pt x="1280" y="533"/>
                  </a:lnTo>
                  <a:lnTo>
                    <a:pt x="1277" y="534"/>
                  </a:lnTo>
                  <a:lnTo>
                    <a:pt x="1278" y="534"/>
                  </a:lnTo>
                  <a:moveTo>
                    <a:pt x="3744" y="534"/>
                  </a:moveTo>
                  <a:lnTo>
                    <a:pt x="3746" y="534"/>
                  </a:lnTo>
                  <a:lnTo>
                    <a:pt x="3746" y="533"/>
                  </a:lnTo>
                  <a:lnTo>
                    <a:pt x="3744" y="533"/>
                  </a:lnTo>
                  <a:lnTo>
                    <a:pt x="3744" y="534"/>
                  </a:lnTo>
                  <a:moveTo>
                    <a:pt x="3752" y="533"/>
                  </a:moveTo>
                  <a:lnTo>
                    <a:pt x="3752" y="531"/>
                  </a:lnTo>
                  <a:lnTo>
                    <a:pt x="3750" y="533"/>
                  </a:lnTo>
                  <a:lnTo>
                    <a:pt x="3750" y="534"/>
                  </a:lnTo>
                  <a:lnTo>
                    <a:pt x="3752" y="534"/>
                  </a:lnTo>
                  <a:lnTo>
                    <a:pt x="3752" y="533"/>
                  </a:lnTo>
                  <a:moveTo>
                    <a:pt x="3770" y="534"/>
                  </a:moveTo>
                  <a:lnTo>
                    <a:pt x="3769" y="533"/>
                  </a:lnTo>
                  <a:lnTo>
                    <a:pt x="3769" y="534"/>
                  </a:lnTo>
                  <a:lnTo>
                    <a:pt x="3770" y="534"/>
                  </a:lnTo>
                  <a:moveTo>
                    <a:pt x="3896" y="533"/>
                  </a:moveTo>
                  <a:lnTo>
                    <a:pt x="3894" y="533"/>
                  </a:lnTo>
                  <a:lnTo>
                    <a:pt x="3894" y="534"/>
                  </a:lnTo>
                  <a:lnTo>
                    <a:pt x="3896" y="534"/>
                  </a:lnTo>
                  <a:lnTo>
                    <a:pt x="3896" y="533"/>
                  </a:lnTo>
                  <a:moveTo>
                    <a:pt x="3767" y="533"/>
                  </a:moveTo>
                  <a:lnTo>
                    <a:pt x="3769" y="533"/>
                  </a:lnTo>
                  <a:lnTo>
                    <a:pt x="3769" y="531"/>
                  </a:lnTo>
                  <a:lnTo>
                    <a:pt x="3767" y="531"/>
                  </a:lnTo>
                  <a:lnTo>
                    <a:pt x="3767" y="533"/>
                  </a:lnTo>
                  <a:moveTo>
                    <a:pt x="3778" y="533"/>
                  </a:moveTo>
                  <a:lnTo>
                    <a:pt x="3778" y="531"/>
                  </a:lnTo>
                  <a:lnTo>
                    <a:pt x="3777" y="531"/>
                  </a:lnTo>
                  <a:lnTo>
                    <a:pt x="3777" y="533"/>
                  </a:lnTo>
                  <a:lnTo>
                    <a:pt x="3778" y="533"/>
                  </a:lnTo>
                  <a:moveTo>
                    <a:pt x="3749" y="529"/>
                  </a:moveTo>
                  <a:lnTo>
                    <a:pt x="3749" y="531"/>
                  </a:lnTo>
                  <a:lnTo>
                    <a:pt x="3750" y="531"/>
                  </a:lnTo>
                  <a:lnTo>
                    <a:pt x="3749" y="529"/>
                  </a:lnTo>
                  <a:moveTo>
                    <a:pt x="3777" y="529"/>
                  </a:moveTo>
                  <a:lnTo>
                    <a:pt x="3777" y="531"/>
                  </a:lnTo>
                  <a:lnTo>
                    <a:pt x="3777" y="529"/>
                  </a:lnTo>
                  <a:lnTo>
                    <a:pt x="3777" y="529"/>
                  </a:lnTo>
                  <a:moveTo>
                    <a:pt x="3897" y="531"/>
                  </a:moveTo>
                  <a:lnTo>
                    <a:pt x="3897" y="529"/>
                  </a:lnTo>
                  <a:lnTo>
                    <a:pt x="3896" y="529"/>
                  </a:lnTo>
                  <a:lnTo>
                    <a:pt x="3896" y="531"/>
                  </a:lnTo>
                  <a:lnTo>
                    <a:pt x="3897" y="531"/>
                  </a:lnTo>
                  <a:moveTo>
                    <a:pt x="1287" y="526"/>
                  </a:moveTo>
                  <a:lnTo>
                    <a:pt x="1287" y="528"/>
                  </a:lnTo>
                  <a:lnTo>
                    <a:pt x="1289" y="526"/>
                  </a:lnTo>
                  <a:lnTo>
                    <a:pt x="1287" y="526"/>
                  </a:lnTo>
                  <a:moveTo>
                    <a:pt x="3890" y="528"/>
                  </a:moveTo>
                  <a:lnTo>
                    <a:pt x="3891" y="528"/>
                  </a:lnTo>
                  <a:lnTo>
                    <a:pt x="3891" y="526"/>
                  </a:lnTo>
                  <a:lnTo>
                    <a:pt x="3890" y="526"/>
                  </a:lnTo>
                  <a:lnTo>
                    <a:pt x="3890" y="528"/>
                  </a:lnTo>
                  <a:moveTo>
                    <a:pt x="3888" y="525"/>
                  </a:moveTo>
                  <a:lnTo>
                    <a:pt x="3888" y="526"/>
                  </a:lnTo>
                  <a:lnTo>
                    <a:pt x="3890" y="526"/>
                  </a:lnTo>
                  <a:lnTo>
                    <a:pt x="3890" y="525"/>
                  </a:lnTo>
                  <a:lnTo>
                    <a:pt x="3888" y="525"/>
                  </a:lnTo>
                  <a:moveTo>
                    <a:pt x="2691" y="525"/>
                  </a:moveTo>
                  <a:lnTo>
                    <a:pt x="2692" y="525"/>
                  </a:lnTo>
                  <a:lnTo>
                    <a:pt x="2692" y="523"/>
                  </a:lnTo>
                  <a:lnTo>
                    <a:pt x="2691" y="523"/>
                  </a:lnTo>
                  <a:lnTo>
                    <a:pt x="2691" y="525"/>
                  </a:lnTo>
                  <a:moveTo>
                    <a:pt x="2694" y="522"/>
                  </a:moveTo>
                  <a:lnTo>
                    <a:pt x="2694" y="523"/>
                  </a:lnTo>
                  <a:lnTo>
                    <a:pt x="2695" y="523"/>
                  </a:lnTo>
                  <a:lnTo>
                    <a:pt x="2695" y="522"/>
                  </a:lnTo>
                  <a:lnTo>
                    <a:pt x="2695" y="522"/>
                  </a:lnTo>
                  <a:lnTo>
                    <a:pt x="2695" y="520"/>
                  </a:lnTo>
                  <a:lnTo>
                    <a:pt x="2694" y="520"/>
                  </a:lnTo>
                  <a:lnTo>
                    <a:pt x="2694" y="522"/>
                  </a:lnTo>
                  <a:lnTo>
                    <a:pt x="2694" y="522"/>
                  </a:lnTo>
                  <a:moveTo>
                    <a:pt x="3814" y="522"/>
                  </a:moveTo>
                  <a:lnTo>
                    <a:pt x="3815" y="522"/>
                  </a:lnTo>
                  <a:lnTo>
                    <a:pt x="3815" y="522"/>
                  </a:lnTo>
                  <a:lnTo>
                    <a:pt x="3814" y="522"/>
                  </a:lnTo>
                  <a:moveTo>
                    <a:pt x="3896" y="520"/>
                  </a:moveTo>
                  <a:lnTo>
                    <a:pt x="3894" y="520"/>
                  </a:lnTo>
                  <a:lnTo>
                    <a:pt x="3896" y="522"/>
                  </a:lnTo>
                  <a:lnTo>
                    <a:pt x="3896" y="520"/>
                  </a:lnTo>
                  <a:moveTo>
                    <a:pt x="2559" y="520"/>
                  </a:moveTo>
                  <a:lnTo>
                    <a:pt x="2561" y="520"/>
                  </a:lnTo>
                  <a:lnTo>
                    <a:pt x="2561" y="519"/>
                  </a:lnTo>
                  <a:lnTo>
                    <a:pt x="2559" y="517"/>
                  </a:lnTo>
                  <a:lnTo>
                    <a:pt x="2559" y="519"/>
                  </a:lnTo>
                  <a:lnTo>
                    <a:pt x="2559" y="520"/>
                  </a:lnTo>
                  <a:moveTo>
                    <a:pt x="2557" y="517"/>
                  </a:moveTo>
                  <a:lnTo>
                    <a:pt x="2559" y="517"/>
                  </a:lnTo>
                  <a:lnTo>
                    <a:pt x="2557" y="515"/>
                  </a:lnTo>
                  <a:lnTo>
                    <a:pt x="2557" y="517"/>
                  </a:lnTo>
                  <a:moveTo>
                    <a:pt x="3808" y="517"/>
                  </a:moveTo>
                  <a:lnTo>
                    <a:pt x="3809" y="517"/>
                  </a:lnTo>
                  <a:lnTo>
                    <a:pt x="3808" y="515"/>
                  </a:lnTo>
                  <a:lnTo>
                    <a:pt x="3808" y="517"/>
                  </a:lnTo>
                  <a:moveTo>
                    <a:pt x="2652" y="514"/>
                  </a:moveTo>
                  <a:lnTo>
                    <a:pt x="2650" y="512"/>
                  </a:lnTo>
                  <a:lnTo>
                    <a:pt x="2650" y="514"/>
                  </a:lnTo>
                  <a:lnTo>
                    <a:pt x="2650" y="515"/>
                  </a:lnTo>
                  <a:lnTo>
                    <a:pt x="2652" y="515"/>
                  </a:lnTo>
                  <a:lnTo>
                    <a:pt x="2652" y="514"/>
                  </a:lnTo>
                  <a:moveTo>
                    <a:pt x="3811" y="515"/>
                  </a:moveTo>
                  <a:lnTo>
                    <a:pt x="3811" y="514"/>
                  </a:lnTo>
                  <a:lnTo>
                    <a:pt x="3809" y="514"/>
                  </a:lnTo>
                  <a:lnTo>
                    <a:pt x="3809" y="515"/>
                  </a:lnTo>
                  <a:lnTo>
                    <a:pt x="3811" y="515"/>
                  </a:lnTo>
                  <a:moveTo>
                    <a:pt x="3808" y="512"/>
                  </a:moveTo>
                  <a:lnTo>
                    <a:pt x="3808" y="514"/>
                  </a:lnTo>
                  <a:lnTo>
                    <a:pt x="3809" y="514"/>
                  </a:lnTo>
                  <a:lnTo>
                    <a:pt x="3809" y="512"/>
                  </a:lnTo>
                  <a:lnTo>
                    <a:pt x="3808" y="512"/>
                  </a:lnTo>
                  <a:moveTo>
                    <a:pt x="1286" y="512"/>
                  </a:moveTo>
                  <a:lnTo>
                    <a:pt x="1286" y="511"/>
                  </a:lnTo>
                  <a:moveTo>
                    <a:pt x="2677" y="511"/>
                  </a:moveTo>
                  <a:lnTo>
                    <a:pt x="2675" y="511"/>
                  </a:lnTo>
                  <a:lnTo>
                    <a:pt x="2677" y="512"/>
                  </a:lnTo>
                  <a:lnTo>
                    <a:pt x="2677" y="511"/>
                  </a:lnTo>
                  <a:moveTo>
                    <a:pt x="2698" y="511"/>
                  </a:moveTo>
                  <a:lnTo>
                    <a:pt x="2697" y="511"/>
                  </a:lnTo>
                  <a:lnTo>
                    <a:pt x="2697" y="512"/>
                  </a:lnTo>
                  <a:lnTo>
                    <a:pt x="2698" y="512"/>
                  </a:lnTo>
                  <a:lnTo>
                    <a:pt x="2698" y="511"/>
                  </a:lnTo>
                  <a:moveTo>
                    <a:pt x="3676" y="511"/>
                  </a:moveTo>
                  <a:lnTo>
                    <a:pt x="3674" y="511"/>
                  </a:lnTo>
                  <a:lnTo>
                    <a:pt x="3676" y="512"/>
                  </a:lnTo>
                  <a:lnTo>
                    <a:pt x="3676" y="511"/>
                  </a:lnTo>
                  <a:moveTo>
                    <a:pt x="1284" y="511"/>
                  </a:moveTo>
                  <a:lnTo>
                    <a:pt x="1286" y="511"/>
                  </a:lnTo>
                  <a:lnTo>
                    <a:pt x="1284" y="509"/>
                  </a:lnTo>
                  <a:lnTo>
                    <a:pt x="1283" y="509"/>
                  </a:lnTo>
                  <a:lnTo>
                    <a:pt x="1284" y="511"/>
                  </a:lnTo>
                  <a:moveTo>
                    <a:pt x="3733" y="511"/>
                  </a:moveTo>
                  <a:lnTo>
                    <a:pt x="3733" y="509"/>
                  </a:lnTo>
                  <a:lnTo>
                    <a:pt x="3732" y="509"/>
                  </a:lnTo>
                  <a:lnTo>
                    <a:pt x="3733" y="511"/>
                  </a:lnTo>
                  <a:moveTo>
                    <a:pt x="1284" y="508"/>
                  </a:moveTo>
                  <a:lnTo>
                    <a:pt x="1284" y="509"/>
                  </a:lnTo>
                  <a:moveTo>
                    <a:pt x="2686" y="508"/>
                  </a:moveTo>
                  <a:lnTo>
                    <a:pt x="2686" y="509"/>
                  </a:lnTo>
                  <a:lnTo>
                    <a:pt x="2687" y="509"/>
                  </a:lnTo>
                  <a:lnTo>
                    <a:pt x="2686" y="508"/>
                  </a:lnTo>
                  <a:moveTo>
                    <a:pt x="2701" y="509"/>
                  </a:moveTo>
                  <a:lnTo>
                    <a:pt x="2701" y="508"/>
                  </a:lnTo>
                  <a:lnTo>
                    <a:pt x="2700" y="509"/>
                  </a:lnTo>
                  <a:lnTo>
                    <a:pt x="2701" y="509"/>
                  </a:lnTo>
                  <a:moveTo>
                    <a:pt x="3730" y="509"/>
                  </a:moveTo>
                  <a:lnTo>
                    <a:pt x="3732" y="509"/>
                  </a:lnTo>
                  <a:lnTo>
                    <a:pt x="3730" y="508"/>
                  </a:lnTo>
                  <a:lnTo>
                    <a:pt x="3730" y="509"/>
                  </a:lnTo>
                  <a:moveTo>
                    <a:pt x="2674" y="506"/>
                  </a:moveTo>
                  <a:lnTo>
                    <a:pt x="2674" y="508"/>
                  </a:lnTo>
                  <a:lnTo>
                    <a:pt x="2675" y="508"/>
                  </a:lnTo>
                  <a:lnTo>
                    <a:pt x="2675" y="506"/>
                  </a:lnTo>
                  <a:lnTo>
                    <a:pt x="2674" y="506"/>
                  </a:lnTo>
                  <a:moveTo>
                    <a:pt x="2692" y="508"/>
                  </a:moveTo>
                  <a:lnTo>
                    <a:pt x="2694" y="508"/>
                  </a:lnTo>
                  <a:lnTo>
                    <a:pt x="2692" y="506"/>
                  </a:lnTo>
                  <a:lnTo>
                    <a:pt x="2692" y="508"/>
                  </a:lnTo>
                  <a:moveTo>
                    <a:pt x="2698" y="506"/>
                  </a:moveTo>
                  <a:lnTo>
                    <a:pt x="2698" y="508"/>
                  </a:lnTo>
                  <a:lnTo>
                    <a:pt x="2698" y="508"/>
                  </a:lnTo>
                  <a:lnTo>
                    <a:pt x="2700" y="508"/>
                  </a:lnTo>
                  <a:lnTo>
                    <a:pt x="2700" y="506"/>
                  </a:lnTo>
                  <a:lnTo>
                    <a:pt x="2698" y="506"/>
                  </a:lnTo>
                  <a:lnTo>
                    <a:pt x="2698" y="506"/>
                  </a:lnTo>
                  <a:moveTo>
                    <a:pt x="3726" y="505"/>
                  </a:moveTo>
                  <a:lnTo>
                    <a:pt x="3727" y="506"/>
                  </a:lnTo>
                  <a:lnTo>
                    <a:pt x="3729" y="508"/>
                  </a:lnTo>
                  <a:lnTo>
                    <a:pt x="3729" y="506"/>
                  </a:lnTo>
                  <a:lnTo>
                    <a:pt x="3727" y="505"/>
                  </a:lnTo>
                  <a:lnTo>
                    <a:pt x="3726" y="505"/>
                  </a:lnTo>
                  <a:moveTo>
                    <a:pt x="2694" y="506"/>
                  </a:moveTo>
                  <a:lnTo>
                    <a:pt x="2695" y="506"/>
                  </a:lnTo>
                  <a:lnTo>
                    <a:pt x="2697" y="506"/>
                  </a:lnTo>
                  <a:lnTo>
                    <a:pt x="2697" y="505"/>
                  </a:lnTo>
                  <a:lnTo>
                    <a:pt x="2695" y="505"/>
                  </a:lnTo>
                  <a:lnTo>
                    <a:pt x="2694" y="506"/>
                  </a:lnTo>
                  <a:moveTo>
                    <a:pt x="2151" y="503"/>
                  </a:moveTo>
                  <a:lnTo>
                    <a:pt x="2149" y="503"/>
                  </a:lnTo>
                  <a:lnTo>
                    <a:pt x="2149" y="505"/>
                  </a:lnTo>
                  <a:lnTo>
                    <a:pt x="2151" y="505"/>
                  </a:lnTo>
                  <a:lnTo>
                    <a:pt x="2151" y="503"/>
                  </a:lnTo>
                  <a:moveTo>
                    <a:pt x="2669" y="503"/>
                  </a:moveTo>
                  <a:lnTo>
                    <a:pt x="2667" y="503"/>
                  </a:lnTo>
                  <a:lnTo>
                    <a:pt x="2667" y="505"/>
                  </a:lnTo>
                  <a:lnTo>
                    <a:pt x="2669" y="505"/>
                  </a:lnTo>
                  <a:lnTo>
                    <a:pt x="2669" y="503"/>
                  </a:lnTo>
                  <a:moveTo>
                    <a:pt x="2694" y="503"/>
                  </a:moveTo>
                  <a:lnTo>
                    <a:pt x="2692" y="503"/>
                  </a:lnTo>
                  <a:lnTo>
                    <a:pt x="2692" y="505"/>
                  </a:lnTo>
                  <a:lnTo>
                    <a:pt x="2694" y="505"/>
                  </a:lnTo>
                  <a:lnTo>
                    <a:pt x="2694" y="503"/>
                  </a:lnTo>
                  <a:moveTo>
                    <a:pt x="3727" y="503"/>
                  </a:moveTo>
                  <a:lnTo>
                    <a:pt x="3729" y="505"/>
                  </a:lnTo>
                  <a:lnTo>
                    <a:pt x="3729" y="503"/>
                  </a:lnTo>
                  <a:lnTo>
                    <a:pt x="3727" y="503"/>
                  </a:lnTo>
                  <a:moveTo>
                    <a:pt x="2678" y="503"/>
                  </a:moveTo>
                  <a:lnTo>
                    <a:pt x="2678" y="502"/>
                  </a:lnTo>
                  <a:lnTo>
                    <a:pt x="2678" y="500"/>
                  </a:lnTo>
                  <a:lnTo>
                    <a:pt x="2677" y="500"/>
                  </a:lnTo>
                  <a:lnTo>
                    <a:pt x="2677" y="502"/>
                  </a:lnTo>
                  <a:lnTo>
                    <a:pt x="2675" y="502"/>
                  </a:lnTo>
                  <a:lnTo>
                    <a:pt x="2674" y="502"/>
                  </a:lnTo>
                  <a:lnTo>
                    <a:pt x="2674" y="503"/>
                  </a:lnTo>
                  <a:lnTo>
                    <a:pt x="2675" y="503"/>
                  </a:lnTo>
                  <a:lnTo>
                    <a:pt x="2677" y="503"/>
                  </a:lnTo>
                  <a:lnTo>
                    <a:pt x="2678" y="503"/>
                  </a:lnTo>
                  <a:moveTo>
                    <a:pt x="1283" y="502"/>
                  </a:moveTo>
                  <a:lnTo>
                    <a:pt x="1283" y="500"/>
                  </a:lnTo>
                  <a:lnTo>
                    <a:pt x="1281" y="500"/>
                  </a:lnTo>
                  <a:lnTo>
                    <a:pt x="1283" y="502"/>
                  </a:lnTo>
                  <a:moveTo>
                    <a:pt x="2666" y="500"/>
                  </a:moveTo>
                  <a:lnTo>
                    <a:pt x="2666" y="502"/>
                  </a:lnTo>
                  <a:lnTo>
                    <a:pt x="2667" y="502"/>
                  </a:lnTo>
                  <a:lnTo>
                    <a:pt x="2666" y="500"/>
                  </a:lnTo>
                  <a:moveTo>
                    <a:pt x="2691" y="502"/>
                  </a:moveTo>
                  <a:lnTo>
                    <a:pt x="2692" y="502"/>
                  </a:lnTo>
                  <a:lnTo>
                    <a:pt x="2692" y="500"/>
                  </a:lnTo>
                  <a:lnTo>
                    <a:pt x="2691" y="500"/>
                  </a:lnTo>
                  <a:lnTo>
                    <a:pt x="2691" y="502"/>
                  </a:lnTo>
                  <a:moveTo>
                    <a:pt x="1278" y="497"/>
                  </a:moveTo>
                  <a:lnTo>
                    <a:pt x="1277" y="497"/>
                  </a:lnTo>
                  <a:lnTo>
                    <a:pt x="1277" y="498"/>
                  </a:lnTo>
                  <a:lnTo>
                    <a:pt x="1278" y="498"/>
                  </a:lnTo>
                  <a:lnTo>
                    <a:pt x="1278" y="497"/>
                  </a:lnTo>
                  <a:moveTo>
                    <a:pt x="2666" y="498"/>
                  </a:moveTo>
                  <a:lnTo>
                    <a:pt x="2666" y="497"/>
                  </a:lnTo>
                  <a:lnTo>
                    <a:pt x="2664" y="498"/>
                  </a:lnTo>
                  <a:lnTo>
                    <a:pt x="2666" y="498"/>
                  </a:lnTo>
                  <a:moveTo>
                    <a:pt x="2670" y="498"/>
                  </a:moveTo>
                  <a:lnTo>
                    <a:pt x="2672" y="498"/>
                  </a:lnTo>
                  <a:lnTo>
                    <a:pt x="2672" y="497"/>
                  </a:lnTo>
                  <a:lnTo>
                    <a:pt x="2670" y="497"/>
                  </a:lnTo>
                  <a:lnTo>
                    <a:pt x="2670" y="498"/>
                  </a:lnTo>
                  <a:moveTo>
                    <a:pt x="2677" y="497"/>
                  </a:moveTo>
                  <a:lnTo>
                    <a:pt x="2675" y="497"/>
                  </a:lnTo>
                  <a:lnTo>
                    <a:pt x="2675" y="498"/>
                  </a:lnTo>
                  <a:lnTo>
                    <a:pt x="2677" y="498"/>
                  </a:lnTo>
                  <a:lnTo>
                    <a:pt x="2677" y="497"/>
                  </a:lnTo>
                  <a:moveTo>
                    <a:pt x="2675" y="495"/>
                  </a:moveTo>
                  <a:lnTo>
                    <a:pt x="2674" y="495"/>
                  </a:lnTo>
                  <a:lnTo>
                    <a:pt x="2674" y="497"/>
                  </a:lnTo>
                  <a:lnTo>
                    <a:pt x="2675" y="495"/>
                  </a:lnTo>
                  <a:moveTo>
                    <a:pt x="2683" y="497"/>
                  </a:moveTo>
                  <a:lnTo>
                    <a:pt x="2684" y="495"/>
                  </a:lnTo>
                  <a:lnTo>
                    <a:pt x="2683" y="495"/>
                  </a:lnTo>
                  <a:lnTo>
                    <a:pt x="2683" y="497"/>
                  </a:lnTo>
                  <a:moveTo>
                    <a:pt x="1277" y="495"/>
                  </a:moveTo>
                  <a:lnTo>
                    <a:pt x="1275" y="494"/>
                  </a:lnTo>
                  <a:lnTo>
                    <a:pt x="1275" y="495"/>
                  </a:lnTo>
                  <a:lnTo>
                    <a:pt x="1277" y="495"/>
                  </a:lnTo>
                  <a:moveTo>
                    <a:pt x="2664" y="495"/>
                  </a:moveTo>
                  <a:lnTo>
                    <a:pt x="2666" y="495"/>
                  </a:lnTo>
                  <a:lnTo>
                    <a:pt x="2666" y="494"/>
                  </a:lnTo>
                  <a:lnTo>
                    <a:pt x="2664" y="494"/>
                  </a:lnTo>
                  <a:lnTo>
                    <a:pt x="2664" y="495"/>
                  </a:lnTo>
                  <a:moveTo>
                    <a:pt x="2674" y="495"/>
                  </a:moveTo>
                  <a:lnTo>
                    <a:pt x="2674" y="494"/>
                  </a:lnTo>
                  <a:lnTo>
                    <a:pt x="2672" y="494"/>
                  </a:lnTo>
                  <a:lnTo>
                    <a:pt x="2672" y="495"/>
                  </a:lnTo>
                  <a:lnTo>
                    <a:pt x="2674" y="495"/>
                  </a:lnTo>
                  <a:moveTo>
                    <a:pt x="2656" y="494"/>
                  </a:moveTo>
                  <a:lnTo>
                    <a:pt x="2658" y="494"/>
                  </a:lnTo>
                  <a:lnTo>
                    <a:pt x="2658" y="492"/>
                  </a:lnTo>
                  <a:lnTo>
                    <a:pt x="2656" y="492"/>
                  </a:lnTo>
                  <a:lnTo>
                    <a:pt x="2656" y="494"/>
                  </a:lnTo>
                  <a:moveTo>
                    <a:pt x="3715" y="494"/>
                  </a:moveTo>
                  <a:lnTo>
                    <a:pt x="3715" y="492"/>
                  </a:lnTo>
                  <a:lnTo>
                    <a:pt x="3713" y="492"/>
                  </a:lnTo>
                  <a:lnTo>
                    <a:pt x="3715" y="494"/>
                  </a:lnTo>
                  <a:moveTo>
                    <a:pt x="3695" y="488"/>
                  </a:moveTo>
                  <a:lnTo>
                    <a:pt x="3696" y="489"/>
                  </a:lnTo>
                  <a:lnTo>
                    <a:pt x="3696" y="488"/>
                  </a:lnTo>
                  <a:lnTo>
                    <a:pt x="3695" y="486"/>
                  </a:lnTo>
                  <a:lnTo>
                    <a:pt x="3695" y="488"/>
                  </a:lnTo>
                  <a:moveTo>
                    <a:pt x="3862" y="485"/>
                  </a:moveTo>
                  <a:lnTo>
                    <a:pt x="3862" y="486"/>
                  </a:lnTo>
                  <a:lnTo>
                    <a:pt x="3863" y="486"/>
                  </a:lnTo>
                  <a:lnTo>
                    <a:pt x="3862" y="485"/>
                  </a:lnTo>
                  <a:moveTo>
                    <a:pt x="2129" y="485"/>
                  </a:moveTo>
                  <a:lnTo>
                    <a:pt x="2130" y="485"/>
                  </a:lnTo>
                  <a:lnTo>
                    <a:pt x="2132" y="485"/>
                  </a:lnTo>
                  <a:lnTo>
                    <a:pt x="2130" y="485"/>
                  </a:lnTo>
                  <a:lnTo>
                    <a:pt x="2129" y="485"/>
                  </a:lnTo>
                  <a:lnTo>
                    <a:pt x="2127" y="485"/>
                  </a:lnTo>
                  <a:lnTo>
                    <a:pt x="2127" y="485"/>
                  </a:lnTo>
                  <a:lnTo>
                    <a:pt x="2129" y="485"/>
                  </a:lnTo>
                  <a:moveTo>
                    <a:pt x="2627" y="485"/>
                  </a:moveTo>
                  <a:lnTo>
                    <a:pt x="2629" y="485"/>
                  </a:lnTo>
                  <a:lnTo>
                    <a:pt x="2629" y="485"/>
                  </a:lnTo>
                  <a:lnTo>
                    <a:pt x="2627" y="485"/>
                  </a:lnTo>
                  <a:lnTo>
                    <a:pt x="2627" y="485"/>
                  </a:lnTo>
                  <a:moveTo>
                    <a:pt x="2127" y="483"/>
                  </a:moveTo>
                  <a:lnTo>
                    <a:pt x="2126" y="483"/>
                  </a:lnTo>
                  <a:lnTo>
                    <a:pt x="2126" y="485"/>
                  </a:lnTo>
                  <a:lnTo>
                    <a:pt x="2127" y="485"/>
                  </a:lnTo>
                  <a:lnTo>
                    <a:pt x="2127" y="483"/>
                  </a:lnTo>
                  <a:moveTo>
                    <a:pt x="2137" y="485"/>
                  </a:moveTo>
                  <a:lnTo>
                    <a:pt x="2137" y="483"/>
                  </a:lnTo>
                  <a:lnTo>
                    <a:pt x="2135" y="483"/>
                  </a:lnTo>
                  <a:lnTo>
                    <a:pt x="2135" y="485"/>
                  </a:lnTo>
                  <a:lnTo>
                    <a:pt x="2137" y="485"/>
                  </a:lnTo>
                  <a:moveTo>
                    <a:pt x="2630" y="485"/>
                  </a:moveTo>
                  <a:lnTo>
                    <a:pt x="2632" y="483"/>
                  </a:lnTo>
                  <a:lnTo>
                    <a:pt x="2630" y="483"/>
                  </a:lnTo>
                  <a:lnTo>
                    <a:pt x="2630" y="485"/>
                  </a:lnTo>
                  <a:moveTo>
                    <a:pt x="2678" y="485"/>
                  </a:moveTo>
                  <a:lnTo>
                    <a:pt x="2680" y="485"/>
                  </a:lnTo>
                  <a:lnTo>
                    <a:pt x="2680" y="483"/>
                  </a:lnTo>
                  <a:lnTo>
                    <a:pt x="2678" y="483"/>
                  </a:lnTo>
                  <a:lnTo>
                    <a:pt x="2678" y="485"/>
                  </a:lnTo>
                  <a:moveTo>
                    <a:pt x="2689" y="483"/>
                  </a:moveTo>
                  <a:lnTo>
                    <a:pt x="2687" y="481"/>
                  </a:lnTo>
                  <a:lnTo>
                    <a:pt x="2687" y="483"/>
                  </a:lnTo>
                  <a:lnTo>
                    <a:pt x="2687" y="485"/>
                  </a:lnTo>
                  <a:lnTo>
                    <a:pt x="2689" y="485"/>
                  </a:lnTo>
                  <a:lnTo>
                    <a:pt x="2689" y="483"/>
                  </a:lnTo>
                  <a:moveTo>
                    <a:pt x="2135" y="483"/>
                  </a:moveTo>
                  <a:lnTo>
                    <a:pt x="2132" y="481"/>
                  </a:lnTo>
                  <a:lnTo>
                    <a:pt x="2132" y="483"/>
                  </a:lnTo>
                  <a:lnTo>
                    <a:pt x="2134" y="483"/>
                  </a:lnTo>
                  <a:lnTo>
                    <a:pt x="2135" y="483"/>
                  </a:lnTo>
                  <a:moveTo>
                    <a:pt x="2143" y="483"/>
                  </a:moveTo>
                  <a:lnTo>
                    <a:pt x="2143" y="481"/>
                  </a:lnTo>
                  <a:lnTo>
                    <a:pt x="2143" y="480"/>
                  </a:lnTo>
                  <a:lnTo>
                    <a:pt x="2141" y="480"/>
                  </a:lnTo>
                  <a:lnTo>
                    <a:pt x="2141" y="481"/>
                  </a:lnTo>
                  <a:lnTo>
                    <a:pt x="2141" y="481"/>
                  </a:lnTo>
                  <a:lnTo>
                    <a:pt x="2141" y="483"/>
                  </a:lnTo>
                  <a:lnTo>
                    <a:pt x="2141" y="483"/>
                  </a:lnTo>
                  <a:lnTo>
                    <a:pt x="2143" y="483"/>
                  </a:lnTo>
                  <a:moveTo>
                    <a:pt x="2435" y="483"/>
                  </a:moveTo>
                  <a:lnTo>
                    <a:pt x="2435" y="481"/>
                  </a:lnTo>
                  <a:lnTo>
                    <a:pt x="2434" y="481"/>
                  </a:lnTo>
                  <a:lnTo>
                    <a:pt x="2435" y="483"/>
                  </a:lnTo>
                  <a:moveTo>
                    <a:pt x="2627" y="483"/>
                  </a:moveTo>
                  <a:lnTo>
                    <a:pt x="2629" y="483"/>
                  </a:lnTo>
                  <a:lnTo>
                    <a:pt x="2629" y="481"/>
                  </a:lnTo>
                  <a:lnTo>
                    <a:pt x="2627" y="481"/>
                  </a:lnTo>
                  <a:lnTo>
                    <a:pt x="2627" y="483"/>
                  </a:lnTo>
                  <a:moveTo>
                    <a:pt x="2667" y="480"/>
                  </a:moveTo>
                  <a:lnTo>
                    <a:pt x="2669" y="481"/>
                  </a:lnTo>
                  <a:lnTo>
                    <a:pt x="2669" y="480"/>
                  </a:lnTo>
                  <a:lnTo>
                    <a:pt x="2669" y="478"/>
                  </a:lnTo>
                  <a:lnTo>
                    <a:pt x="2667" y="478"/>
                  </a:lnTo>
                  <a:lnTo>
                    <a:pt x="2667" y="480"/>
                  </a:lnTo>
                  <a:moveTo>
                    <a:pt x="2435" y="478"/>
                  </a:moveTo>
                  <a:lnTo>
                    <a:pt x="2437" y="478"/>
                  </a:lnTo>
                  <a:lnTo>
                    <a:pt x="2437" y="477"/>
                  </a:lnTo>
                  <a:lnTo>
                    <a:pt x="2435" y="477"/>
                  </a:lnTo>
                  <a:lnTo>
                    <a:pt x="2434" y="477"/>
                  </a:lnTo>
                  <a:lnTo>
                    <a:pt x="2434" y="478"/>
                  </a:lnTo>
                  <a:lnTo>
                    <a:pt x="2432" y="478"/>
                  </a:lnTo>
                  <a:lnTo>
                    <a:pt x="2432" y="480"/>
                  </a:lnTo>
                  <a:lnTo>
                    <a:pt x="2434" y="480"/>
                  </a:lnTo>
                  <a:lnTo>
                    <a:pt x="2435" y="480"/>
                  </a:lnTo>
                  <a:lnTo>
                    <a:pt x="2435" y="478"/>
                  </a:lnTo>
                  <a:moveTo>
                    <a:pt x="2506" y="478"/>
                  </a:moveTo>
                  <a:lnTo>
                    <a:pt x="2506" y="477"/>
                  </a:lnTo>
                  <a:lnTo>
                    <a:pt x="2505" y="477"/>
                  </a:lnTo>
                  <a:lnTo>
                    <a:pt x="2506" y="478"/>
                  </a:lnTo>
                  <a:moveTo>
                    <a:pt x="2691" y="477"/>
                  </a:moveTo>
                  <a:lnTo>
                    <a:pt x="2689" y="477"/>
                  </a:lnTo>
                  <a:lnTo>
                    <a:pt x="2691" y="478"/>
                  </a:lnTo>
                  <a:lnTo>
                    <a:pt x="2691" y="477"/>
                  </a:lnTo>
                  <a:moveTo>
                    <a:pt x="2958" y="478"/>
                  </a:moveTo>
                  <a:lnTo>
                    <a:pt x="2958" y="477"/>
                  </a:lnTo>
                  <a:lnTo>
                    <a:pt x="2957" y="477"/>
                  </a:lnTo>
                  <a:lnTo>
                    <a:pt x="2958" y="478"/>
                  </a:lnTo>
                  <a:moveTo>
                    <a:pt x="3620" y="478"/>
                  </a:moveTo>
                  <a:lnTo>
                    <a:pt x="3619" y="477"/>
                  </a:lnTo>
                  <a:lnTo>
                    <a:pt x="3619" y="478"/>
                  </a:lnTo>
                  <a:lnTo>
                    <a:pt x="3620" y="478"/>
                  </a:lnTo>
                  <a:moveTo>
                    <a:pt x="2661" y="477"/>
                  </a:moveTo>
                  <a:lnTo>
                    <a:pt x="2661" y="475"/>
                  </a:lnTo>
                  <a:lnTo>
                    <a:pt x="2660" y="475"/>
                  </a:lnTo>
                  <a:lnTo>
                    <a:pt x="2661" y="477"/>
                  </a:lnTo>
                  <a:moveTo>
                    <a:pt x="2663" y="475"/>
                  </a:moveTo>
                  <a:lnTo>
                    <a:pt x="2663" y="474"/>
                  </a:lnTo>
                  <a:lnTo>
                    <a:pt x="2661" y="475"/>
                  </a:lnTo>
                  <a:lnTo>
                    <a:pt x="2663" y="475"/>
                  </a:lnTo>
                  <a:moveTo>
                    <a:pt x="2663" y="474"/>
                  </a:moveTo>
                  <a:lnTo>
                    <a:pt x="2664" y="474"/>
                  </a:lnTo>
                  <a:lnTo>
                    <a:pt x="2664" y="472"/>
                  </a:lnTo>
                  <a:lnTo>
                    <a:pt x="2663" y="472"/>
                  </a:lnTo>
                  <a:lnTo>
                    <a:pt x="2663" y="474"/>
                  </a:lnTo>
                  <a:moveTo>
                    <a:pt x="3705" y="472"/>
                  </a:moveTo>
                  <a:lnTo>
                    <a:pt x="3704" y="472"/>
                  </a:lnTo>
                  <a:lnTo>
                    <a:pt x="3705" y="474"/>
                  </a:lnTo>
                  <a:lnTo>
                    <a:pt x="3705" y="472"/>
                  </a:lnTo>
                  <a:moveTo>
                    <a:pt x="2107" y="472"/>
                  </a:moveTo>
                  <a:lnTo>
                    <a:pt x="2109" y="472"/>
                  </a:lnTo>
                  <a:lnTo>
                    <a:pt x="2109" y="471"/>
                  </a:lnTo>
                  <a:lnTo>
                    <a:pt x="2107" y="471"/>
                  </a:lnTo>
                  <a:lnTo>
                    <a:pt x="2107" y="472"/>
                  </a:lnTo>
                  <a:moveTo>
                    <a:pt x="2622" y="471"/>
                  </a:moveTo>
                  <a:lnTo>
                    <a:pt x="2622" y="472"/>
                  </a:lnTo>
                  <a:lnTo>
                    <a:pt x="2624" y="472"/>
                  </a:lnTo>
                  <a:lnTo>
                    <a:pt x="2624" y="471"/>
                  </a:lnTo>
                  <a:lnTo>
                    <a:pt x="2624" y="469"/>
                  </a:lnTo>
                  <a:lnTo>
                    <a:pt x="2622" y="469"/>
                  </a:lnTo>
                  <a:lnTo>
                    <a:pt x="2622" y="471"/>
                  </a:lnTo>
                  <a:moveTo>
                    <a:pt x="3678" y="471"/>
                  </a:moveTo>
                  <a:lnTo>
                    <a:pt x="3679" y="471"/>
                  </a:lnTo>
                  <a:lnTo>
                    <a:pt x="3678" y="469"/>
                  </a:lnTo>
                  <a:lnTo>
                    <a:pt x="3678" y="471"/>
                  </a:lnTo>
                  <a:moveTo>
                    <a:pt x="2110" y="469"/>
                  </a:moveTo>
                  <a:lnTo>
                    <a:pt x="2112" y="469"/>
                  </a:lnTo>
                  <a:lnTo>
                    <a:pt x="2112" y="467"/>
                  </a:lnTo>
                  <a:lnTo>
                    <a:pt x="2110" y="467"/>
                  </a:lnTo>
                  <a:lnTo>
                    <a:pt x="2110" y="469"/>
                  </a:lnTo>
                  <a:moveTo>
                    <a:pt x="2622" y="466"/>
                  </a:moveTo>
                  <a:lnTo>
                    <a:pt x="2622" y="467"/>
                  </a:lnTo>
                  <a:lnTo>
                    <a:pt x="2624" y="467"/>
                  </a:lnTo>
                  <a:lnTo>
                    <a:pt x="2622" y="466"/>
                  </a:lnTo>
                  <a:moveTo>
                    <a:pt x="2621" y="467"/>
                  </a:moveTo>
                  <a:lnTo>
                    <a:pt x="2621" y="469"/>
                  </a:lnTo>
                  <a:lnTo>
                    <a:pt x="2622" y="469"/>
                  </a:lnTo>
                  <a:lnTo>
                    <a:pt x="2622" y="467"/>
                  </a:lnTo>
                  <a:lnTo>
                    <a:pt x="2621" y="467"/>
                  </a:lnTo>
                  <a:moveTo>
                    <a:pt x="2660" y="464"/>
                  </a:moveTo>
                  <a:lnTo>
                    <a:pt x="2661" y="466"/>
                  </a:lnTo>
                  <a:lnTo>
                    <a:pt x="2661" y="466"/>
                  </a:lnTo>
                  <a:lnTo>
                    <a:pt x="2661" y="464"/>
                  </a:lnTo>
                  <a:lnTo>
                    <a:pt x="2661" y="464"/>
                  </a:lnTo>
                  <a:lnTo>
                    <a:pt x="2660" y="464"/>
                  </a:lnTo>
                  <a:moveTo>
                    <a:pt x="2658" y="463"/>
                  </a:moveTo>
                  <a:lnTo>
                    <a:pt x="2658" y="464"/>
                  </a:lnTo>
                  <a:lnTo>
                    <a:pt x="2660" y="464"/>
                  </a:lnTo>
                  <a:lnTo>
                    <a:pt x="2660" y="463"/>
                  </a:lnTo>
                  <a:lnTo>
                    <a:pt x="2658" y="463"/>
                  </a:lnTo>
                  <a:moveTo>
                    <a:pt x="2666" y="461"/>
                  </a:moveTo>
                  <a:lnTo>
                    <a:pt x="2666" y="463"/>
                  </a:lnTo>
                  <a:lnTo>
                    <a:pt x="2667" y="463"/>
                  </a:lnTo>
                  <a:lnTo>
                    <a:pt x="2667" y="461"/>
                  </a:lnTo>
                  <a:lnTo>
                    <a:pt x="2666" y="460"/>
                  </a:lnTo>
                  <a:lnTo>
                    <a:pt x="2666" y="461"/>
                  </a:lnTo>
                  <a:moveTo>
                    <a:pt x="2684" y="463"/>
                  </a:moveTo>
                  <a:lnTo>
                    <a:pt x="2684" y="461"/>
                  </a:lnTo>
                  <a:lnTo>
                    <a:pt x="2683" y="461"/>
                  </a:lnTo>
                  <a:lnTo>
                    <a:pt x="2681" y="461"/>
                  </a:lnTo>
                  <a:lnTo>
                    <a:pt x="2681" y="463"/>
                  </a:lnTo>
                  <a:lnTo>
                    <a:pt x="2683" y="463"/>
                  </a:lnTo>
                  <a:lnTo>
                    <a:pt x="2684" y="463"/>
                  </a:lnTo>
                  <a:moveTo>
                    <a:pt x="2618" y="458"/>
                  </a:moveTo>
                  <a:lnTo>
                    <a:pt x="2619" y="460"/>
                  </a:lnTo>
                  <a:lnTo>
                    <a:pt x="2619" y="458"/>
                  </a:lnTo>
                  <a:lnTo>
                    <a:pt x="2618" y="458"/>
                  </a:lnTo>
                  <a:moveTo>
                    <a:pt x="2678" y="458"/>
                  </a:moveTo>
                  <a:lnTo>
                    <a:pt x="2680" y="458"/>
                  </a:lnTo>
                  <a:lnTo>
                    <a:pt x="2681" y="458"/>
                  </a:lnTo>
                  <a:lnTo>
                    <a:pt x="2680" y="457"/>
                  </a:lnTo>
                  <a:lnTo>
                    <a:pt x="2678" y="458"/>
                  </a:lnTo>
                  <a:moveTo>
                    <a:pt x="2508" y="457"/>
                  </a:moveTo>
                  <a:lnTo>
                    <a:pt x="2510" y="455"/>
                  </a:lnTo>
                  <a:lnTo>
                    <a:pt x="2508" y="455"/>
                  </a:lnTo>
                  <a:lnTo>
                    <a:pt x="2508" y="457"/>
                  </a:lnTo>
                  <a:moveTo>
                    <a:pt x="2570" y="455"/>
                  </a:moveTo>
                  <a:lnTo>
                    <a:pt x="2568" y="457"/>
                  </a:lnTo>
                  <a:lnTo>
                    <a:pt x="2570" y="457"/>
                  </a:lnTo>
                  <a:lnTo>
                    <a:pt x="2570" y="455"/>
                  </a:lnTo>
                  <a:moveTo>
                    <a:pt x="2700" y="455"/>
                  </a:moveTo>
                  <a:lnTo>
                    <a:pt x="2698" y="455"/>
                  </a:lnTo>
                  <a:lnTo>
                    <a:pt x="2698" y="457"/>
                  </a:lnTo>
                  <a:lnTo>
                    <a:pt x="2700" y="457"/>
                  </a:lnTo>
                  <a:lnTo>
                    <a:pt x="2701" y="455"/>
                  </a:lnTo>
                  <a:lnTo>
                    <a:pt x="2700" y="455"/>
                  </a:lnTo>
                  <a:moveTo>
                    <a:pt x="2565" y="454"/>
                  </a:moveTo>
                  <a:lnTo>
                    <a:pt x="2564" y="454"/>
                  </a:lnTo>
                  <a:lnTo>
                    <a:pt x="2564" y="455"/>
                  </a:lnTo>
                  <a:lnTo>
                    <a:pt x="2565" y="455"/>
                  </a:lnTo>
                  <a:lnTo>
                    <a:pt x="2565" y="454"/>
                  </a:lnTo>
                  <a:moveTo>
                    <a:pt x="3814" y="450"/>
                  </a:moveTo>
                  <a:lnTo>
                    <a:pt x="3814" y="452"/>
                  </a:lnTo>
                  <a:lnTo>
                    <a:pt x="3815" y="452"/>
                  </a:lnTo>
                  <a:lnTo>
                    <a:pt x="3815" y="450"/>
                  </a:lnTo>
                  <a:lnTo>
                    <a:pt x="3814" y="450"/>
                  </a:lnTo>
                  <a:moveTo>
                    <a:pt x="1307" y="450"/>
                  </a:moveTo>
                  <a:lnTo>
                    <a:pt x="1309" y="450"/>
                  </a:lnTo>
                  <a:lnTo>
                    <a:pt x="1309" y="449"/>
                  </a:lnTo>
                  <a:lnTo>
                    <a:pt x="1307" y="449"/>
                  </a:lnTo>
                  <a:lnTo>
                    <a:pt x="1307" y="450"/>
                  </a:lnTo>
                  <a:moveTo>
                    <a:pt x="2949" y="450"/>
                  </a:moveTo>
                  <a:lnTo>
                    <a:pt x="2950" y="450"/>
                  </a:lnTo>
                  <a:lnTo>
                    <a:pt x="2949" y="449"/>
                  </a:lnTo>
                  <a:lnTo>
                    <a:pt x="2949" y="450"/>
                  </a:lnTo>
                  <a:moveTo>
                    <a:pt x="1326" y="446"/>
                  </a:moveTo>
                  <a:lnTo>
                    <a:pt x="1324" y="446"/>
                  </a:lnTo>
                  <a:lnTo>
                    <a:pt x="1324" y="447"/>
                  </a:lnTo>
                  <a:lnTo>
                    <a:pt x="1326" y="447"/>
                  </a:lnTo>
                  <a:lnTo>
                    <a:pt x="1326" y="446"/>
                  </a:lnTo>
                  <a:moveTo>
                    <a:pt x="2949" y="446"/>
                  </a:moveTo>
                  <a:lnTo>
                    <a:pt x="2947" y="446"/>
                  </a:lnTo>
                  <a:lnTo>
                    <a:pt x="2947" y="447"/>
                  </a:lnTo>
                  <a:lnTo>
                    <a:pt x="2949" y="447"/>
                  </a:lnTo>
                  <a:lnTo>
                    <a:pt x="2949" y="446"/>
                  </a:lnTo>
                  <a:moveTo>
                    <a:pt x="1318" y="446"/>
                  </a:moveTo>
                  <a:lnTo>
                    <a:pt x="1320" y="446"/>
                  </a:lnTo>
                  <a:lnTo>
                    <a:pt x="1321" y="446"/>
                  </a:lnTo>
                  <a:lnTo>
                    <a:pt x="1320" y="446"/>
                  </a:lnTo>
                  <a:lnTo>
                    <a:pt x="1318" y="446"/>
                  </a:lnTo>
                  <a:lnTo>
                    <a:pt x="1318" y="446"/>
                  </a:lnTo>
                  <a:moveTo>
                    <a:pt x="3790" y="438"/>
                  </a:moveTo>
                  <a:lnTo>
                    <a:pt x="3789" y="437"/>
                  </a:lnTo>
                  <a:lnTo>
                    <a:pt x="3789" y="438"/>
                  </a:lnTo>
                  <a:lnTo>
                    <a:pt x="3790" y="438"/>
                  </a:lnTo>
                  <a:moveTo>
                    <a:pt x="3787" y="437"/>
                  </a:moveTo>
                  <a:lnTo>
                    <a:pt x="3789" y="437"/>
                  </a:lnTo>
                  <a:lnTo>
                    <a:pt x="3789" y="435"/>
                  </a:lnTo>
                  <a:lnTo>
                    <a:pt x="3787" y="437"/>
                  </a:lnTo>
                  <a:moveTo>
                    <a:pt x="2534" y="427"/>
                  </a:moveTo>
                  <a:lnTo>
                    <a:pt x="2533" y="427"/>
                  </a:lnTo>
                  <a:lnTo>
                    <a:pt x="2531" y="427"/>
                  </a:lnTo>
                  <a:lnTo>
                    <a:pt x="2531" y="429"/>
                  </a:lnTo>
                  <a:lnTo>
                    <a:pt x="2533" y="429"/>
                  </a:lnTo>
                  <a:lnTo>
                    <a:pt x="2534" y="429"/>
                  </a:lnTo>
                  <a:lnTo>
                    <a:pt x="2534" y="427"/>
                  </a:lnTo>
                  <a:moveTo>
                    <a:pt x="2602" y="427"/>
                  </a:moveTo>
                  <a:lnTo>
                    <a:pt x="2601" y="429"/>
                  </a:lnTo>
                  <a:lnTo>
                    <a:pt x="2602" y="429"/>
                  </a:lnTo>
                  <a:lnTo>
                    <a:pt x="2602" y="427"/>
                  </a:lnTo>
                  <a:moveTo>
                    <a:pt x="3719" y="429"/>
                  </a:moveTo>
                  <a:lnTo>
                    <a:pt x="3718" y="427"/>
                  </a:lnTo>
                  <a:lnTo>
                    <a:pt x="3718" y="429"/>
                  </a:lnTo>
                  <a:lnTo>
                    <a:pt x="3719" y="429"/>
                  </a:lnTo>
                  <a:moveTo>
                    <a:pt x="2344" y="427"/>
                  </a:moveTo>
                  <a:lnTo>
                    <a:pt x="2346" y="426"/>
                  </a:lnTo>
                  <a:lnTo>
                    <a:pt x="2344" y="426"/>
                  </a:lnTo>
                  <a:lnTo>
                    <a:pt x="2344" y="427"/>
                  </a:lnTo>
                  <a:moveTo>
                    <a:pt x="2595" y="426"/>
                  </a:moveTo>
                  <a:lnTo>
                    <a:pt x="2596" y="427"/>
                  </a:lnTo>
                  <a:lnTo>
                    <a:pt x="2598" y="427"/>
                  </a:lnTo>
                  <a:lnTo>
                    <a:pt x="2598" y="426"/>
                  </a:lnTo>
                  <a:lnTo>
                    <a:pt x="2596" y="426"/>
                  </a:lnTo>
                  <a:lnTo>
                    <a:pt x="2595" y="426"/>
                  </a:lnTo>
                  <a:moveTo>
                    <a:pt x="2530" y="424"/>
                  </a:moveTo>
                  <a:lnTo>
                    <a:pt x="2528" y="424"/>
                  </a:lnTo>
                  <a:lnTo>
                    <a:pt x="2530" y="426"/>
                  </a:lnTo>
                  <a:lnTo>
                    <a:pt x="2530" y="424"/>
                  </a:lnTo>
                  <a:moveTo>
                    <a:pt x="2588" y="426"/>
                  </a:moveTo>
                  <a:lnTo>
                    <a:pt x="2590" y="426"/>
                  </a:lnTo>
                  <a:lnTo>
                    <a:pt x="2590" y="424"/>
                  </a:lnTo>
                  <a:lnTo>
                    <a:pt x="2588" y="424"/>
                  </a:lnTo>
                  <a:lnTo>
                    <a:pt x="2588" y="426"/>
                  </a:lnTo>
                  <a:moveTo>
                    <a:pt x="3707" y="426"/>
                  </a:moveTo>
                  <a:lnTo>
                    <a:pt x="3705" y="424"/>
                  </a:lnTo>
                  <a:lnTo>
                    <a:pt x="3705" y="426"/>
                  </a:lnTo>
                  <a:lnTo>
                    <a:pt x="3707" y="426"/>
                  </a:lnTo>
                  <a:moveTo>
                    <a:pt x="2346" y="423"/>
                  </a:moveTo>
                  <a:lnTo>
                    <a:pt x="2346" y="424"/>
                  </a:lnTo>
                  <a:lnTo>
                    <a:pt x="2347" y="423"/>
                  </a:lnTo>
                  <a:lnTo>
                    <a:pt x="2346" y="423"/>
                  </a:lnTo>
                  <a:moveTo>
                    <a:pt x="3838" y="419"/>
                  </a:moveTo>
                  <a:lnTo>
                    <a:pt x="3840" y="419"/>
                  </a:lnTo>
                  <a:lnTo>
                    <a:pt x="3840" y="418"/>
                  </a:lnTo>
                  <a:lnTo>
                    <a:pt x="3838" y="418"/>
                  </a:lnTo>
                  <a:lnTo>
                    <a:pt x="3838" y="419"/>
                  </a:lnTo>
                  <a:moveTo>
                    <a:pt x="3831" y="415"/>
                  </a:moveTo>
                  <a:lnTo>
                    <a:pt x="3829" y="415"/>
                  </a:lnTo>
                  <a:lnTo>
                    <a:pt x="3831" y="416"/>
                  </a:lnTo>
                  <a:lnTo>
                    <a:pt x="3831" y="415"/>
                  </a:lnTo>
                  <a:moveTo>
                    <a:pt x="2892" y="412"/>
                  </a:moveTo>
                  <a:lnTo>
                    <a:pt x="2892" y="413"/>
                  </a:lnTo>
                  <a:lnTo>
                    <a:pt x="2892" y="415"/>
                  </a:lnTo>
                  <a:lnTo>
                    <a:pt x="2893" y="413"/>
                  </a:lnTo>
                  <a:lnTo>
                    <a:pt x="2895" y="412"/>
                  </a:lnTo>
                  <a:lnTo>
                    <a:pt x="2893" y="412"/>
                  </a:lnTo>
                  <a:lnTo>
                    <a:pt x="2892" y="412"/>
                  </a:lnTo>
                  <a:moveTo>
                    <a:pt x="3840" y="413"/>
                  </a:moveTo>
                  <a:lnTo>
                    <a:pt x="3840" y="415"/>
                  </a:lnTo>
                  <a:lnTo>
                    <a:pt x="3842" y="415"/>
                  </a:lnTo>
                  <a:lnTo>
                    <a:pt x="3843" y="415"/>
                  </a:lnTo>
                  <a:lnTo>
                    <a:pt x="3843" y="413"/>
                  </a:lnTo>
                  <a:lnTo>
                    <a:pt x="3842" y="413"/>
                  </a:lnTo>
                  <a:lnTo>
                    <a:pt x="3840" y="413"/>
                  </a:lnTo>
                  <a:moveTo>
                    <a:pt x="1329" y="410"/>
                  </a:moveTo>
                  <a:lnTo>
                    <a:pt x="1328" y="410"/>
                  </a:lnTo>
                  <a:lnTo>
                    <a:pt x="1328" y="412"/>
                  </a:lnTo>
                  <a:lnTo>
                    <a:pt x="1329" y="412"/>
                  </a:lnTo>
                  <a:lnTo>
                    <a:pt x="1329" y="410"/>
                  </a:lnTo>
                  <a:moveTo>
                    <a:pt x="2581" y="412"/>
                  </a:moveTo>
                  <a:lnTo>
                    <a:pt x="2582" y="412"/>
                  </a:lnTo>
                  <a:lnTo>
                    <a:pt x="2581" y="410"/>
                  </a:lnTo>
                  <a:lnTo>
                    <a:pt x="2581" y="412"/>
                  </a:lnTo>
                  <a:moveTo>
                    <a:pt x="2582" y="412"/>
                  </a:moveTo>
                  <a:lnTo>
                    <a:pt x="2584" y="412"/>
                  </a:lnTo>
                  <a:lnTo>
                    <a:pt x="2582" y="410"/>
                  </a:lnTo>
                  <a:lnTo>
                    <a:pt x="2582" y="412"/>
                  </a:lnTo>
                  <a:moveTo>
                    <a:pt x="3809" y="409"/>
                  </a:moveTo>
                  <a:lnTo>
                    <a:pt x="3808" y="409"/>
                  </a:lnTo>
                  <a:lnTo>
                    <a:pt x="3809" y="410"/>
                  </a:lnTo>
                  <a:lnTo>
                    <a:pt x="3809" y="409"/>
                  </a:lnTo>
                  <a:moveTo>
                    <a:pt x="2582" y="409"/>
                  </a:moveTo>
                  <a:lnTo>
                    <a:pt x="2584" y="409"/>
                  </a:lnTo>
                  <a:lnTo>
                    <a:pt x="2582" y="407"/>
                  </a:lnTo>
                  <a:lnTo>
                    <a:pt x="2582" y="409"/>
                  </a:lnTo>
                  <a:moveTo>
                    <a:pt x="1354" y="407"/>
                  </a:moveTo>
                  <a:lnTo>
                    <a:pt x="1355" y="406"/>
                  </a:lnTo>
                  <a:lnTo>
                    <a:pt x="1354" y="406"/>
                  </a:lnTo>
                  <a:lnTo>
                    <a:pt x="1354" y="407"/>
                  </a:lnTo>
                  <a:moveTo>
                    <a:pt x="2576" y="407"/>
                  </a:moveTo>
                  <a:lnTo>
                    <a:pt x="2578" y="407"/>
                  </a:lnTo>
                  <a:lnTo>
                    <a:pt x="2576" y="406"/>
                  </a:lnTo>
                  <a:lnTo>
                    <a:pt x="2576" y="407"/>
                  </a:lnTo>
                  <a:moveTo>
                    <a:pt x="2581" y="407"/>
                  </a:moveTo>
                  <a:lnTo>
                    <a:pt x="2582" y="407"/>
                  </a:lnTo>
                  <a:lnTo>
                    <a:pt x="2581" y="406"/>
                  </a:lnTo>
                  <a:lnTo>
                    <a:pt x="2581" y="407"/>
                  </a:lnTo>
                  <a:moveTo>
                    <a:pt x="2579" y="404"/>
                  </a:moveTo>
                  <a:lnTo>
                    <a:pt x="2581" y="406"/>
                  </a:lnTo>
                  <a:lnTo>
                    <a:pt x="2581" y="404"/>
                  </a:lnTo>
                  <a:lnTo>
                    <a:pt x="2579" y="404"/>
                  </a:lnTo>
                  <a:moveTo>
                    <a:pt x="3834" y="398"/>
                  </a:moveTo>
                  <a:lnTo>
                    <a:pt x="3834" y="399"/>
                  </a:lnTo>
                  <a:lnTo>
                    <a:pt x="3834" y="401"/>
                  </a:lnTo>
                  <a:lnTo>
                    <a:pt x="3834" y="402"/>
                  </a:lnTo>
                  <a:lnTo>
                    <a:pt x="3834" y="404"/>
                  </a:lnTo>
                  <a:lnTo>
                    <a:pt x="3835" y="406"/>
                  </a:lnTo>
                  <a:lnTo>
                    <a:pt x="3835" y="404"/>
                  </a:lnTo>
                  <a:lnTo>
                    <a:pt x="3837" y="402"/>
                  </a:lnTo>
                  <a:lnTo>
                    <a:pt x="3837" y="401"/>
                  </a:lnTo>
                  <a:lnTo>
                    <a:pt x="3838" y="401"/>
                  </a:lnTo>
                  <a:lnTo>
                    <a:pt x="3838" y="399"/>
                  </a:lnTo>
                  <a:lnTo>
                    <a:pt x="3838" y="398"/>
                  </a:lnTo>
                  <a:lnTo>
                    <a:pt x="3838" y="396"/>
                  </a:lnTo>
                  <a:lnTo>
                    <a:pt x="3837" y="396"/>
                  </a:lnTo>
                  <a:lnTo>
                    <a:pt x="3835" y="396"/>
                  </a:lnTo>
                  <a:lnTo>
                    <a:pt x="3834" y="396"/>
                  </a:lnTo>
                  <a:lnTo>
                    <a:pt x="3835" y="398"/>
                  </a:lnTo>
                  <a:lnTo>
                    <a:pt x="3834" y="398"/>
                  </a:lnTo>
                  <a:moveTo>
                    <a:pt x="3842" y="396"/>
                  </a:moveTo>
                  <a:lnTo>
                    <a:pt x="3843" y="396"/>
                  </a:lnTo>
                  <a:lnTo>
                    <a:pt x="3842" y="395"/>
                  </a:lnTo>
                  <a:lnTo>
                    <a:pt x="3842" y="393"/>
                  </a:lnTo>
                  <a:lnTo>
                    <a:pt x="3840" y="393"/>
                  </a:lnTo>
                  <a:lnTo>
                    <a:pt x="3838" y="393"/>
                  </a:lnTo>
                  <a:lnTo>
                    <a:pt x="3838" y="395"/>
                  </a:lnTo>
                  <a:lnTo>
                    <a:pt x="3838" y="396"/>
                  </a:lnTo>
                  <a:lnTo>
                    <a:pt x="3840" y="396"/>
                  </a:lnTo>
                  <a:lnTo>
                    <a:pt x="3842" y="396"/>
                  </a:lnTo>
                  <a:moveTo>
                    <a:pt x="3834" y="407"/>
                  </a:moveTo>
                  <a:lnTo>
                    <a:pt x="3835" y="407"/>
                  </a:lnTo>
                  <a:lnTo>
                    <a:pt x="3835" y="406"/>
                  </a:lnTo>
                  <a:lnTo>
                    <a:pt x="3834" y="406"/>
                  </a:lnTo>
                  <a:lnTo>
                    <a:pt x="3834" y="407"/>
                  </a:lnTo>
                  <a:moveTo>
                    <a:pt x="2428" y="406"/>
                  </a:moveTo>
                  <a:lnTo>
                    <a:pt x="2428" y="404"/>
                  </a:lnTo>
                  <a:moveTo>
                    <a:pt x="2576" y="401"/>
                  </a:moveTo>
                  <a:lnTo>
                    <a:pt x="2576" y="402"/>
                  </a:lnTo>
                  <a:lnTo>
                    <a:pt x="2576" y="404"/>
                  </a:lnTo>
                  <a:lnTo>
                    <a:pt x="2578" y="406"/>
                  </a:lnTo>
                  <a:lnTo>
                    <a:pt x="2578" y="404"/>
                  </a:lnTo>
                  <a:lnTo>
                    <a:pt x="2578" y="402"/>
                  </a:lnTo>
                  <a:lnTo>
                    <a:pt x="2578" y="401"/>
                  </a:lnTo>
                  <a:lnTo>
                    <a:pt x="2578" y="399"/>
                  </a:lnTo>
                  <a:lnTo>
                    <a:pt x="2576" y="399"/>
                  </a:lnTo>
                  <a:lnTo>
                    <a:pt x="2576" y="401"/>
                  </a:lnTo>
                  <a:moveTo>
                    <a:pt x="2921" y="401"/>
                  </a:moveTo>
                  <a:lnTo>
                    <a:pt x="2919" y="401"/>
                  </a:lnTo>
                  <a:lnTo>
                    <a:pt x="2919" y="402"/>
                  </a:lnTo>
                  <a:lnTo>
                    <a:pt x="2921" y="402"/>
                  </a:lnTo>
                  <a:lnTo>
                    <a:pt x="2921" y="401"/>
                  </a:lnTo>
                  <a:moveTo>
                    <a:pt x="2579" y="401"/>
                  </a:moveTo>
                  <a:lnTo>
                    <a:pt x="2581" y="401"/>
                  </a:lnTo>
                  <a:lnTo>
                    <a:pt x="2581" y="399"/>
                  </a:lnTo>
                  <a:lnTo>
                    <a:pt x="2579" y="399"/>
                  </a:lnTo>
                  <a:lnTo>
                    <a:pt x="2579" y="401"/>
                  </a:lnTo>
                  <a:moveTo>
                    <a:pt x="2578" y="398"/>
                  </a:moveTo>
                  <a:lnTo>
                    <a:pt x="2578" y="399"/>
                  </a:lnTo>
                  <a:lnTo>
                    <a:pt x="2579" y="399"/>
                  </a:lnTo>
                  <a:lnTo>
                    <a:pt x="2579" y="398"/>
                  </a:lnTo>
                  <a:lnTo>
                    <a:pt x="2578" y="398"/>
                  </a:lnTo>
                  <a:moveTo>
                    <a:pt x="3775" y="399"/>
                  </a:moveTo>
                  <a:lnTo>
                    <a:pt x="3775" y="398"/>
                  </a:lnTo>
                  <a:lnTo>
                    <a:pt x="3773" y="398"/>
                  </a:lnTo>
                  <a:lnTo>
                    <a:pt x="3773" y="399"/>
                  </a:lnTo>
                  <a:lnTo>
                    <a:pt x="3775" y="399"/>
                  </a:lnTo>
                  <a:moveTo>
                    <a:pt x="3772" y="398"/>
                  </a:moveTo>
                  <a:lnTo>
                    <a:pt x="3773" y="398"/>
                  </a:lnTo>
                  <a:lnTo>
                    <a:pt x="3772" y="396"/>
                  </a:lnTo>
                  <a:lnTo>
                    <a:pt x="3772" y="398"/>
                  </a:lnTo>
                  <a:moveTo>
                    <a:pt x="3769" y="396"/>
                  </a:moveTo>
                  <a:lnTo>
                    <a:pt x="3770" y="396"/>
                  </a:lnTo>
                  <a:lnTo>
                    <a:pt x="3769" y="395"/>
                  </a:lnTo>
                  <a:lnTo>
                    <a:pt x="3769" y="396"/>
                  </a:lnTo>
                  <a:moveTo>
                    <a:pt x="3832" y="395"/>
                  </a:moveTo>
                  <a:lnTo>
                    <a:pt x="3832" y="396"/>
                  </a:lnTo>
                  <a:lnTo>
                    <a:pt x="3834" y="396"/>
                  </a:lnTo>
                  <a:lnTo>
                    <a:pt x="3834" y="395"/>
                  </a:lnTo>
                  <a:lnTo>
                    <a:pt x="3832" y="395"/>
                  </a:lnTo>
                  <a:moveTo>
                    <a:pt x="2893" y="393"/>
                  </a:moveTo>
                  <a:lnTo>
                    <a:pt x="2892" y="393"/>
                  </a:lnTo>
                  <a:lnTo>
                    <a:pt x="2892" y="395"/>
                  </a:lnTo>
                  <a:lnTo>
                    <a:pt x="2893" y="395"/>
                  </a:lnTo>
                  <a:lnTo>
                    <a:pt x="2893" y="393"/>
                  </a:lnTo>
                  <a:moveTo>
                    <a:pt x="1397" y="393"/>
                  </a:moveTo>
                  <a:lnTo>
                    <a:pt x="1397" y="392"/>
                  </a:lnTo>
                  <a:lnTo>
                    <a:pt x="1396" y="392"/>
                  </a:lnTo>
                  <a:lnTo>
                    <a:pt x="1397" y="393"/>
                  </a:lnTo>
                  <a:moveTo>
                    <a:pt x="1397" y="392"/>
                  </a:moveTo>
                  <a:lnTo>
                    <a:pt x="1397" y="392"/>
                  </a:lnTo>
                  <a:lnTo>
                    <a:pt x="1399" y="392"/>
                  </a:lnTo>
                  <a:lnTo>
                    <a:pt x="1397" y="390"/>
                  </a:lnTo>
                  <a:lnTo>
                    <a:pt x="1397" y="392"/>
                  </a:lnTo>
                  <a:moveTo>
                    <a:pt x="3845" y="385"/>
                  </a:moveTo>
                  <a:lnTo>
                    <a:pt x="3845" y="387"/>
                  </a:lnTo>
                  <a:lnTo>
                    <a:pt x="3845" y="388"/>
                  </a:lnTo>
                  <a:lnTo>
                    <a:pt x="3845" y="390"/>
                  </a:lnTo>
                  <a:lnTo>
                    <a:pt x="3845" y="392"/>
                  </a:lnTo>
                  <a:lnTo>
                    <a:pt x="3845" y="393"/>
                  </a:lnTo>
                  <a:lnTo>
                    <a:pt x="3846" y="393"/>
                  </a:lnTo>
                  <a:lnTo>
                    <a:pt x="3846" y="392"/>
                  </a:lnTo>
                  <a:lnTo>
                    <a:pt x="3848" y="392"/>
                  </a:lnTo>
                  <a:lnTo>
                    <a:pt x="3846" y="390"/>
                  </a:lnTo>
                  <a:lnTo>
                    <a:pt x="3848" y="390"/>
                  </a:lnTo>
                  <a:lnTo>
                    <a:pt x="3848" y="388"/>
                  </a:lnTo>
                  <a:lnTo>
                    <a:pt x="3848" y="387"/>
                  </a:lnTo>
                  <a:lnTo>
                    <a:pt x="3848" y="385"/>
                  </a:lnTo>
                  <a:lnTo>
                    <a:pt x="3848" y="384"/>
                  </a:lnTo>
                  <a:lnTo>
                    <a:pt x="3846" y="384"/>
                  </a:lnTo>
                  <a:lnTo>
                    <a:pt x="3845" y="384"/>
                  </a:lnTo>
                  <a:lnTo>
                    <a:pt x="3845" y="385"/>
                  </a:lnTo>
                  <a:moveTo>
                    <a:pt x="2723" y="392"/>
                  </a:moveTo>
                  <a:lnTo>
                    <a:pt x="2726" y="390"/>
                  </a:lnTo>
                  <a:lnTo>
                    <a:pt x="2725" y="390"/>
                  </a:lnTo>
                  <a:lnTo>
                    <a:pt x="2723" y="392"/>
                  </a:lnTo>
                  <a:moveTo>
                    <a:pt x="1374" y="388"/>
                  </a:moveTo>
                  <a:lnTo>
                    <a:pt x="1372" y="388"/>
                  </a:lnTo>
                  <a:lnTo>
                    <a:pt x="1374" y="390"/>
                  </a:lnTo>
                  <a:lnTo>
                    <a:pt x="1374" y="388"/>
                  </a:lnTo>
                  <a:moveTo>
                    <a:pt x="2432" y="387"/>
                  </a:moveTo>
                  <a:lnTo>
                    <a:pt x="2431" y="387"/>
                  </a:lnTo>
                  <a:lnTo>
                    <a:pt x="2431" y="388"/>
                  </a:lnTo>
                  <a:lnTo>
                    <a:pt x="2432" y="388"/>
                  </a:lnTo>
                  <a:lnTo>
                    <a:pt x="2432" y="387"/>
                  </a:lnTo>
                  <a:moveTo>
                    <a:pt x="2899" y="388"/>
                  </a:moveTo>
                  <a:lnTo>
                    <a:pt x="2899" y="387"/>
                  </a:lnTo>
                  <a:lnTo>
                    <a:pt x="2898" y="387"/>
                  </a:lnTo>
                  <a:lnTo>
                    <a:pt x="2898" y="388"/>
                  </a:lnTo>
                  <a:lnTo>
                    <a:pt x="2899" y="388"/>
                  </a:lnTo>
                  <a:moveTo>
                    <a:pt x="1368" y="385"/>
                  </a:moveTo>
                  <a:lnTo>
                    <a:pt x="1368" y="384"/>
                  </a:lnTo>
                  <a:lnTo>
                    <a:pt x="1366" y="384"/>
                  </a:lnTo>
                  <a:lnTo>
                    <a:pt x="1366" y="385"/>
                  </a:lnTo>
                  <a:lnTo>
                    <a:pt x="1368" y="387"/>
                  </a:lnTo>
                  <a:lnTo>
                    <a:pt x="1368" y="385"/>
                  </a:lnTo>
                  <a:moveTo>
                    <a:pt x="3783" y="387"/>
                  </a:moveTo>
                  <a:lnTo>
                    <a:pt x="3783" y="385"/>
                  </a:lnTo>
                  <a:lnTo>
                    <a:pt x="3781" y="385"/>
                  </a:lnTo>
                  <a:lnTo>
                    <a:pt x="3783" y="387"/>
                  </a:lnTo>
                  <a:moveTo>
                    <a:pt x="2431" y="384"/>
                  </a:moveTo>
                  <a:lnTo>
                    <a:pt x="2432" y="385"/>
                  </a:lnTo>
                  <a:lnTo>
                    <a:pt x="2434" y="385"/>
                  </a:lnTo>
                  <a:lnTo>
                    <a:pt x="2432" y="384"/>
                  </a:lnTo>
                  <a:lnTo>
                    <a:pt x="2431" y="384"/>
                  </a:lnTo>
                  <a:moveTo>
                    <a:pt x="2773" y="384"/>
                  </a:moveTo>
                  <a:lnTo>
                    <a:pt x="2773" y="384"/>
                  </a:lnTo>
                  <a:lnTo>
                    <a:pt x="2773" y="385"/>
                  </a:lnTo>
                  <a:lnTo>
                    <a:pt x="2773" y="384"/>
                  </a:lnTo>
                  <a:moveTo>
                    <a:pt x="806" y="384"/>
                  </a:moveTo>
                  <a:lnTo>
                    <a:pt x="808" y="382"/>
                  </a:lnTo>
                  <a:lnTo>
                    <a:pt x="806" y="382"/>
                  </a:lnTo>
                  <a:lnTo>
                    <a:pt x="806" y="384"/>
                  </a:lnTo>
                  <a:moveTo>
                    <a:pt x="2909" y="384"/>
                  </a:moveTo>
                  <a:lnTo>
                    <a:pt x="2909" y="382"/>
                  </a:lnTo>
                  <a:lnTo>
                    <a:pt x="2907" y="382"/>
                  </a:lnTo>
                  <a:lnTo>
                    <a:pt x="2909" y="384"/>
                  </a:lnTo>
                  <a:moveTo>
                    <a:pt x="1437" y="378"/>
                  </a:moveTo>
                  <a:lnTo>
                    <a:pt x="1436" y="376"/>
                  </a:lnTo>
                  <a:lnTo>
                    <a:pt x="1436" y="378"/>
                  </a:lnTo>
                  <a:lnTo>
                    <a:pt x="1437" y="378"/>
                  </a:lnTo>
                  <a:moveTo>
                    <a:pt x="1434" y="375"/>
                  </a:moveTo>
                  <a:lnTo>
                    <a:pt x="1434" y="373"/>
                  </a:lnTo>
                  <a:lnTo>
                    <a:pt x="1434" y="373"/>
                  </a:lnTo>
                  <a:lnTo>
                    <a:pt x="1434" y="375"/>
                  </a:lnTo>
                  <a:moveTo>
                    <a:pt x="1436" y="376"/>
                  </a:moveTo>
                  <a:lnTo>
                    <a:pt x="1434" y="375"/>
                  </a:lnTo>
                  <a:lnTo>
                    <a:pt x="1434" y="376"/>
                  </a:lnTo>
                  <a:lnTo>
                    <a:pt x="1436" y="376"/>
                  </a:lnTo>
                  <a:moveTo>
                    <a:pt x="3851" y="373"/>
                  </a:moveTo>
                  <a:lnTo>
                    <a:pt x="3851" y="375"/>
                  </a:lnTo>
                  <a:lnTo>
                    <a:pt x="3851" y="376"/>
                  </a:lnTo>
                  <a:lnTo>
                    <a:pt x="3851" y="375"/>
                  </a:lnTo>
                  <a:lnTo>
                    <a:pt x="3851" y="373"/>
                  </a:lnTo>
                  <a:lnTo>
                    <a:pt x="3851" y="371"/>
                  </a:lnTo>
                  <a:lnTo>
                    <a:pt x="3851" y="371"/>
                  </a:lnTo>
                  <a:lnTo>
                    <a:pt x="3851" y="373"/>
                  </a:lnTo>
                  <a:moveTo>
                    <a:pt x="2426" y="373"/>
                  </a:moveTo>
                  <a:lnTo>
                    <a:pt x="2426" y="375"/>
                  </a:lnTo>
                  <a:lnTo>
                    <a:pt x="2428" y="375"/>
                  </a:lnTo>
                  <a:lnTo>
                    <a:pt x="2428" y="373"/>
                  </a:lnTo>
                  <a:lnTo>
                    <a:pt x="2426" y="373"/>
                  </a:lnTo>
                  <a:moveTo>
                    <a:pt x="1382" y="371"/>
                  </a:moveTo>
                  <a:lnTo>
                    <a:pt x="1383" y="371"/>
                  </a:lnTo>
                  <a:lnTo>
                    <a:pt x="1383" y="371"/>
                  </a:lnTo>
                  <a:lnTo>
                    <a:pt x="1382" y="371"/>
                  </a:lnTo>
                  <a:lnTo>
                    <a:pt x="1382" y="371"/>
                  </a:lnTo>
                  <a:moveTo>
                    <a:pt x="3851" y="371"/>
                  </a:moveTo>
                  <a:lnTo>
                    <a:pt x="3851" y="370"/>
                  </a:lnTo>
                  <a:lnTo>
                    <a:pt x="3849" y="370"/>
                  </a:lnTo>
                  <a:lnTo>
                    <a:pt x="3851" y="371"/>
                  </a:lnTo>
                  <a:moveTo>
                    <a:pt x="1383" y="368"/>
                  </a:moveTo>
                  <a:lnTo>
                    <a:pt x="1382" y="370"/>
                  </a:lnTo>
                  <a:lnTo>
                    <a:pt x="1383" y="370"/>
                  </a:lnTo>
                  <a:lnTo>
                    <a:pt x="1383" y="368"/>
                  </a:lnTo>
                  <a:moveTo>
                    <a:pt x="1434" y="368"/>
                  </a:moveTo>
                  <a:lnTo>
                    <a:pt x="1434" y="368"/>
                  </a:lnTo>
                  <a:lnTo>
                    <a:pt x="1434" y="370"/>
                  </a:lnTo>
                  <a:lnTo>
                    <a:pt x="1434" y="368"/>
                  </a:lnTo>
                  <a:moveTo>
                    <a:pt x="1440" y="370"/>
                  </a:moveTo>
                  <a:lnTo>
                    <a:pt x="1440" y="368"/>
                  </a:lnTo>
                  <a:lnTo>
                    <a:pt x="1439" y="368"/>
                  </a:lnTo>
                  <a:lnTo>
                    <a:pt x="1439" y="370"/>
                  </a:lnTo>
                  <a:lnTo>
                    <a:pt x="1440" y="370"/>
                  </a:lnTo>
                  <a:moveTo>
                    <a:pt x="1462" y="368"/>
                  </a:moveTo>
                  <a:lnTo>
                    <a:pt x="1464" y="367"/>
                  </a:lnTo>
                  <a:lnTo>
                    <a:pt x="1462" y="367"/>
                  </a:lnTo>
                  <a:lnTo>
                    <a:pt x="1462" y="368"/>
                  </a:lnTo>
                  <a:moveTo>
                    <a:pt x="2423" y="368"/>
                  </a:moveTo>
                  <a:lnTo>
                    <a:pt x="2423" y="367"/>
                  </a:lnTo>
                  <a:lnTo>
                    <a:pt x="2421" y="368"/>
                  </a:lnTo>
                  <a:lnTo>
                    <a:pt x="2423" y="368"/>
                  </a:lnTo>
                  <a:moveTo>
                    <a:pt x="1357" y="364"/>
                  </a:moveTo>
                  <a:lnTo>
                    <a:pt x="1357" y="362"/>
                  </a:lnTo>
                  <a:lnTo>
                    <a:pt x="1355" y="362"/>
                  </a:lnTo>
                  <a:lnTo>
                    <a:pt x="1355" y="364"/>
                  </a:lnTo>
                  <a:lnTo>
                    <a:pt x="1355" y="365"/>
                  </a:lnTo>
                  <a:lnTo>
                    <a:pt x="1357" y="365"/>
                  </a:lnTo>
                  <a:lnTo>
                    <a:pt x="1357" y="364"/>
                  </a:lnTo>
                  <a:moveTo>
                    <a:pt x="826" y="361"/>
                  </a:moveTo>
                  <a:lnTo>
                    <a:pt x="825" y="362"/>
                  </a:lnTo>
                  <a:lnTo>
                    <a:pt x="826" y="362"/>
                  </a:lnTo>
                  <a:lnTo>
                    <a:pt x="826" y="361"/>
                  </a:lnTo>
                  <a:moveTo>
                    <a:pt x="3848" y="361"/>
                  </a:moveTo>
                  <a:lnTo>
                    <a:pt x="3846" y="361"/>
                  </a:lnTo>
                  <a:lnTo>
                    <a:pt x="3848" y="362"/>
                  </a:lnTo>
                  <a:lnTo>
                    <a:pt x="3848" y="361"/>
                  </a:lnTo>
                  <a:moveTo>
                    <a:pt x="825" y="358"/>
                  </a:moveTo>
                  <a:lnTo>
                    <a:pt x="825" y="356"/>
                  </a:lnTo>
                  <a:lnTo>
                    <a:pt x="825" y="354"/>
                  </a:lnTo>
                  <a:lnTo>
                    <a:pt x="823" y="356"/>
                  </a:lnTo>
                  <a:lnTo>
                    <a:pt x="823" y="358"/>
                  </a:lnTo>
                  <a:lnTo>
                    <a:pt x="825" y="358"/>
                  </a:lnTo>
                  <a:moveTo>
                    <a:pt x="822" y="354"/>
                  </a:moveTo>
                  <a:lnTo>
                    <a:pt x="822" y="356"/>
                  </a:lnTo>
                  <a:lnTo>
                    <a:pt x="823" y="356"/>
                  </a:lnTo>
                  <a:lnTo>
                    <a:pt x="823" y="354"/>
                  </a:lnTo>
                  <a:lnTo>
                    <a:pt x="822" y="354"/>
                  </a:lnTo>
                  <a:moveTo>
                    <a:pt x="826" y="354"/>
                  </a:moveTo>
                  <a:lnTo>
                    <a:pt x="825" y="353"/>
                  </a:lnTo>
                  <a:lnTo>
                    <a:pt x="823" y="354"/>
                  </a:lnTo>
                  <a:lnTo>
                    <a:pt x="825" y="354"/>
                  </a:lnTo>
                  <a:lnTo>
                    <a:pt x="826" y="354"/>
                  </a:lnTo>
                  <a:moveTo>
                    <a:pt x="1402" y="353"/>
                  </a:moveTo>
                  <a:lnTo>
                    <a:pt x="1402" y="354"/>
                  </a:lnTo>
                  <a:lnTo>
                    <a:pt x="1403" y="353"/>
                  </a:lnTo>
                  <a:lnTo>
                    <a:pt x="1402" y="353"/>
                  </a:lnTo>
                  <a:moveTo>
                    <a:pt x="3763" y="354"/>
                  </a:moveTo>
                  <a:lnTo>
                    <a:pt x="3761" y="353"/>
                  </a:lnTo>
                  <a:lnTo>
                    <a:pt x="3761" y="354"/>
                  </a:lnTo>
                  <a:lnTo>
                    <a:pt x="3763" y="354"/>
                  </a:lnTo>
                  <a:moveTo>
                    <a:pt x="3845" y="353"/>
                  </a:moveTo>
                  <a:lnTo>
                    <a:pt x="3846" y="351"/>
                  </a:lnTo>
                  <a:lnTo>
                    <a:pt x="3845" y="351"/>
                  </a:lnTo>
                  <a:lnTo>
                    <a:pt x="3845" y="353"/>
                  </a:lnTo>
                  <a:moveTo>
                    <a:pt x="819" y="350"/>
                  </a:moveTo>
                  <a:lnTo>
                    <a:pt x="820" y="351"/>
                  </a:lnTo>
                  <a:lnTo>
                    <a:pt x="820" y="350"/>
                  </a:lnTo>
                  <a:lnTo>
                    <a:pt x="819" y="350"/>
                  </a:lnTo>
                  <a:moveTo>
                    <a:pt x="3760" y="351"/>
                  </a:moveTo>
                  <a:lnTo>
                    <a:pt x="3756" y="350"/>
                  </a:lnTo>
                  <a:lnTo>
                    <a:pt x="3755" y="350"/>
                  </a:lnTo>
                  <a:lnTo>
                    <a:pt x="3758" y="351"/>
                  </a:lnTo>
                  <a:lnTo>
                    <a:pt x="3760" y="351"/>
                  </a:lnTo>
                  <a:moveTo>
                    <a:pt x="3755" y="350"/>
                  </a:moveTo>
                  <a:lnTo>
                    <a:pt x="3753" y="348"/>
                  </a:lnTo>
                  <a:lnTo>
                    <a:pt x="3753" y="350"/>
                  </a:lnTo>
                  <a:lnTo>
                    <a:pt x="3755" y="350"/>
                  </a:lnTo>
                  <a:moveTo>
                    <a:pt x="798" y="348"/>
                  </a:moveTo>
                  <a:lnTo>
                    <a:pt x="800" y="348"/>
                  </a:lnTo>
                  <a:lnTo>
                    <a:pt x="800" y="347"/>
                  </a:lnTo>
                  <a:lnTo>
                    <a:pt x="798" y="348"/>
                  </a:lnTo>
                  <a:moveTo>
                    <a:pt x="819" y="347"/>
                  </a:moveTo>
                  <a:lnTo>
                    <a:pt x="817" y="347"/>
                  </a:lnTo>
                  <a:lnTo>
                    <a:pt x="817" y="348"/>
                  </a:lnTo>
                  <a:lnTo>
                    <a:pt x="819" y="348"/>
                  </a:lnTo>
                  <a:lnTo>
                    <a:pt x="819" y="347"/>
                  </a:lnTo>
                  <a:moveTo>
                    <a:pt x="3843" y="348"/>
                  </a:moveTo>
                  <a:lnTo>
                    <a:pt x="3845" y="348"/>
                  </a:lnTo>
                  <a:lnTo>
                    <a:pt x="3845" y="347"/>
                  </a:lnTo>
                  <a:lnTo>
                    <a:pt x="3843" y="347"/>
                  </a:lnTo>
                  <a:lnTo>
                    <a:pt x="3843" y="348"/>
                  </a:lnTo>
                  <a:moveTo>
                    <a:pt x="3845" y="345"/>
                  </a:moveTo>
                  <a:lnTo>
                    <a:pt x="3843" y="345"/>
                  </a:lnTo>
                  <a:lnTo>
                    <a:pt x="3845" y="347"/>
                  </a:lnTo>
                  <a:lnTo>
                    <a:pt x="3845" y="345"/>
                  </a:lnTo>
                  <a:moveTo>
                    <a:pt x="1431" y="344"/>
                  </a:moveTo>
                  <a:lnTo>
                    <a:pt x="1431" y="345"/>
                  </a:lnTo>
                  <a:lnTo>
                    <a:pt x="1433" y="344"/>
                  </a:lnTo>
                  <a:lnTo>
                    <a:pt x="1431" y="344"/>
                  </a:lnTo>
                  <a:moveTo>
                    <a:pt x="1440" y="344"/>
                  </a:moveTo>
                  <a:lnTo>
                    <a:pt x="1440" y="345"/>
                  </a:lnTo>
                  <a:lnTo>
                    <a:pt x="1442" y="344"/>
                  </a:lnTo>
                  <a:lnTo>
                    <a:pt x="1440" y="344"/>
                  </a:lnTo>
                  <a:moveTo>
                    <a:pt x="3843" y="345"/>
                  </a:moveTo>
                  <a:lnTo>
                    <a:pt x="3843" y="344"/>
                  </a:lnTo>
                  <a:lnTo>
                    <a:pt x="3842" y="344"/>
                  </a:lnTo>
                  <a:lnTo>
                    <a:pt x="3842" y="345"/>
                  </a:lnTo>
                  <a:lnTo>
                    <a:pt x="3843" y="345"/>
                  </a:lnTo>
                  <a:moveTo>
                    <a:pt x="814" y="344"/>
                  </a:moveTo>
                  <a:lnTo>
                    <a:pt x="812" y="342"/>
                  </a:lnTo>
                  <a:lnTo>
                    <a:pt x="812" y="344"/>
                  </a:lnTo>
                  <a:lnTo>
                    <a:pt x="814" y="344"/>
                  </a:lnTo>
                  <a:moveTo>
                    <a:pt x="815" y="344"/>
                  </a:moveTo>
                  <a:lnTo>
                    <a:pt x="815" y="342"/>
                  </a:lnTo>
                  <a:lnTo>
                    <a:pt x="814" y="342"/>
                  </a:lnTo>
                  <a:lnTo>
                    <a:pt x="815" y="344"/>
                  </a:lnTo>
                  <a:moveTo>
                    <a:pt x="1436" y="342"/>
                  </a:moveTo>
                  <a:lnTo>
                    <a:pt x="1434" y="342"/>
                  </a:lnTo>
                  <a:lnTo>
                    <a:pt x="1436" y="344"/>
                  </a:lnTo>
                  <a:lnTo>
                    <a:pt x="1436" y="342"/>
                  </a:lnTo>
                  <a:moveTo>
                    <a:pt x="1437" y="342"/>
                  </a:moveTo>
                  <a:lnTo>
                    <a:pt x="1437" y="344"/>
                  </a:lnTo>
                  <a:lnTo>
                    <a:pt x="1439" y="342"/>
                  </a:lnTo>
                  <a:lnTo>
                    <a:pt x="1437" y="342"/>
                  </a:lnTo>
                  <a:moveTo>
                    <a:pt x="3840" y="342"/>
                  </a:moveTo>
                  <a:lnTo>
                    <a:pt x="3840" y="344"/>
                  </a:lnTo>
                  <a:lnTo>
                    <a:pt x="3842" y="344"/>
                  </a:lnTo>
                  <a:lnTo>
                    <a:pt x="3842" y="342"/>
                  </a:lnTo>
                  <a:lnTo>
                    <a:pt x="3840" y="342"/>
                  </a:lnTo>
                  <a:moveTo>
                    <a:pt x="812" y="340"/>
                  </a:moveTo>
                  <a:lnTo>
                    <a:pt x="812" y="342"/>
                  </a:lnTo>
                  <a:lnTo>
                    <a:pt x="814" y="342"/>
                  </a:lnTo>
                  <a:lnTo>
                    <a:pt x="814" y="340"/>
                  </a:lnTo>
                  <a:lnTo>
                    <a:pt x="812" y="340"/>
                  </a:lnTo>
                  <a:moveTo>
                    <a:pt x="1442" y="342"/>
                  </a:moveTo>
                  <a:lnTo>
                    <a:pt x="1442" y="340"/>
                  </a:lnTo>
                  <a:lnTo>
                    <a:pt x="1440" y="340"/>
                  </a:lnTo>
                  <a:lnTo>
                    <a:pt x="1439" y="340"/>
                  </a:lnTo>
                  <a:lnTo>
                    <a:pt x="1439" y="342"/>
                  </a:lnTo>
                  <a:lnTo>
                    <a:pt x="1440" y="342"/>
                  </a:lnTo>
                  <a:lnTo>
                    <a:pt x="1442" y="342"/>
                  </a:lnTo>
                  <a:moveTo>
                    <a:pt x="811" y="340"/>
                  </a:moveTo>
                  <a:lnTo>
                    <a:pt x="812" y="340"/>
                  </a:lnTo>
                  <a:lnTo>
                    <a:pt x="811" y="339"/>
                  </a:lnTo>
                  <a:lnTo>
                    <a:pt x="811" y="340"/>
                  </a:lnTo>
                  <a:moveTo>
                    <a:pt x="3834" y="339"/>
                  </a:moveTo>
                  <a:lnTo>
                    <a:pt x="3834" y="340"/>
                  </a:lnTo>
                  <a:lnTo>
                    <a:pt x="3835" y="340"/>
                  </a:lnTo>
                  <a:lnTo>
                    <a:pt x="3834" y="339"/>
                  </a:lnTo>
                  <a:moveTo>
                    <a:pt x="3840" y="336"/>
                  </a:moveTo>
                  <a:lnTo>
                    <a:pt x="3838" y="336"/>
                  </a:lnTo>
                  <a:lnTo>
                    <a:pt x="3840" y="337"/>
                  </a:lnTo>
                  <a:lnTo>
                    <a:pt x="3840" y="336"/>
                  </a:lnTo>
                  <a:moveTo>
                    <a:pt x="783" y="336"/>
                  </a:moveTo>
                  <a:lnTo>
                    <a:pt x="785" y="336"/>
                  </a:lnTo>
                  <a:lnTo>
                    <a:pt x="785" y="334"/>
                  </a:lnTo>
                  <a:lnTo>
                    <a:pt x="783" y="334"/>
                  </a:lnTo>
                  <a:lnTo>
                    <a:pt x="783" y="336"/>
                  </a:lnTo>
                  <a:moveTo>
                    <a:pt x="2406" y="336"/>
                  </a:moveTo>
                  <a:lnTo>
                    <a:pt x="2407" y="336"/>
                  </a:lnTo>
                  <a:lnTo>
                    <a:pt x="2407" y="334"/>
                  </a:lnTo>
                  <a:lnTo>
                    <a:pt x="2406" y="334"/>
                  </a:lnTo>
                  <a:lnTo>
                    <a:pt x="2406" y="336"/>
                  </a:lnTo>
                  <a:moveTo>
                    <a:pt x="2440" y="331"/>
                  </a:moveTo>
                  <a:lnTo>
                    <a:pt x="2441" y="331"/>
                  </a:lnTo>
                  <a:lnTo>
                    <a:pt x="2441" y="330"/>
                  </a:lnTo>
                  <a:lnTo>
                    <a:pt x="2440" y="330"/>
                  </a:lnTo>
                  <a:lnTo>
                    <a:pt x="2440" y="331"/>
                  </a:lnTo>
                  <a:moveTo>
                    <a:pt x="2446" y="330"/>
                  </a:moveTo>
                  <a:lnTo>
                    <a:pt x="2448" y="331"/>
                  </a:lnTo>
                  <a:lnTo>
                    <a:pt x="2449" y="331"/>
                  </a:lnTo>
                  <a:lnTo>
                    <a:pt x="2449" y="330"/>
                  </a:lnTo>
                  <a:lnTo>
                    <a:pt x="2448" y="328"/>
                  </a:lnTo>
                  <a:lnTo>
                    <a:pt x="2448" y="330"/>
                  </a:lnTo>
                  <a:lnTo>
                    <a:pt x="2446" y="330"/>
                  </a:lnTo>
                  <a:moveTo>
                    <a:pt x="1423" y="328"/>
                  </a:moveTo>
                  <a:lnTo>
                    <a:pt x="1422" y="328"/>
                  </a:lnTo>
                  <a:lnTo>
                    <a:pt x="1422" y="330"/>
                  </a:lnTo>
                  <a:lnTo>
                    <a:pt x="1423" y="330"/>
                  </a:lnTo>
                  <a:lnTo>
                    <a:pt x="1423" y="328"/>
                  </a:lnTo>
                  <a:moveTo>
                    <a:pt x="3829" y="328"/>
                  </a:moveTo>
                  <a:lnTo>
                    <a:pt x="3829" y="327"/>
                  </a:lnTo>
                  <a:lnTo>
                    <a:pt x="3828" y="327"/>
                  </a:lnTo>
                  <a:lnTo>
                    <a:pt x="3826" y="327"/>
                  </a:lnTo>
                  <a:lnTo>
                    <a:pt x="3828" y="328"/>
                  </a:lnTo>
                  <a:lnTo>
                    <a:pt x="3829" y="328"/>
                  </a:lnTo>
                  <a:moveTo>
                    <a:pt x="3838" y="327"/>
                  </a:moveTo>
                  <a:lnTo>
                    <a:pt x="3837" y="325"/>
                  </a:lnTo>
                  <a:lnTo>
                    <a:pt x="3837" y="327"/>
                  </a:lnTo>
                  <a:lnTo>
                    <a:pt x="3838" y="327"/>
                  </a:lnTo>
                  <a:moveTo>
                    <a:pt x="1396" y="325"/>
                  </a:moveTo>
                  <a:lnTo>
                    <a:pt x="1396" y="323"/>
                  </a:lnTo>
                  <a:lnTo>
                    <a:pt x="1394" y="325"/>
                  </a:lnTo>
                  <a:lnTo>
                    <a:pt x="1396" y="325"/>
                  </a:lnTo>
                  <a:moveTo>
                    <a:pt x="4026" y="319"/>
                  </a:moveTo>
                  <a:lnTo>
                    <a:pt x="4024" y="319"/>
                  </a:lnTo>
                  <a:lnTo>
                    <a:pt x="4024" y="320"/>
                  </a:lnTo>
                  <a:lnTo>
                    <a:pt x="4026" y="320"/>
                  </a:lnTo>
                  <a:lnTo>
                    <a:pt x="4026" y="319"/>
                  </a:lnTo>
                  <a:moveTo>
                    <a:pt x="4021" y="319"/>
                  </a:moveTo>
                  <a:lnTo>
                    <a:pt x="4021" y="317"/>
                  </a:lnTo>
                  <a:lnTo>
                    <a:pt x="4019" y="317"/>
                  </a:lnTo>
                  <a:lnTo>
                    <a:pt x="4018" y="317"/>
                  </a:lnTo>
                  <a:lnTo>
                    <a:pt x="4019" y="319"/>
                  </a:lnTo>
                  <a:lnTo>
                    <a:pt x="4021" y="319"/>
                  </a:lnTo>
                  <a:moveTo>
                    <a:pt x="356" y="316"/>
                  </a:moveTo>
                  <a:lnTo>
                    <a:pt x="358" y="314"/>
                  </a:lnTo>
                  <a:lnTo>
                    <a:pt x="356" y="314"/>
                  </a:lnTo>
                  <a:lnTo>
                    <a:pt x="354" y="314"/>
                  </a:lnTo>
                  <a:lnTo>
                    <a:pt x="354" y="316"/>
                  </a:lnTo>
                  <a:lnTo>
                    <a:pt x="354" y="317"/>
                  </a:lnTo>
                  <a:lnTo>
                    <a:pt x="356" y="317"/>
                  </a:lnTo>
                  <a:lnTo>
                    <a:pt x="356" y="316"/>
                  </a:lnTo>
                  <a:moveTo>
                    <a:pt x="358" y="317"/>
                  </a:moveTo>
                  <a:lnTo>
                    <a:pt x="358" y="317"/>
                  </a:lnTo>
                  <a:lnTo>
                    <a:pt x="358" y="316"/>
                  </a:lnTo>
                  <a:lnTo>
                    <a:pt x="358" y="314"/>
                  </a:lnTo>
                  <a:lnTo>
                    <a:pt x="358" y="316"/>
                  </a:lnTo>
                  <a:lnTo>
                    <a:pt x="358" y="317"/>
                  </a:lnTo>
                  <a:moveTo>
                    <a:pt x="359" y="317"/>
                  </a:moveTo>
                  <a:lnTo>
                    <a:pt x="361" y="317"/>
                  </a:lnTo>
                  <a:lnTo>
                    <a:pt x="361" y="316"/>
                  </a:lnTo>
                  <a:lnTo>
                    <a:pt x="359" y="316"/>
                  </a:lnTo>
                  <a:lnTo>
                    <a:pt x="359" y="317"/>
                  </a:lnTo>
                  <a:moveTo>
                    <a:pt x="361" y="314"/>
                  </a:moveTo>
                  <a:lnTo>
                    <a:pt x="361" y="316"/>
                  </a:lnTo>
                  <a:lnTo>
                    <a:pt x="362" y="316"/>
                  </a:lnTo>
                  <a:lnTo>
                    <a:pt x="362" y="314"/>
                  </a:lnTo>
                  <a:lnTo>
                    <a:pt x="361" y="314"/>
                  </a:lnTo>
                  <a:moveTo>
                    <a:pt x="362" y="317"/>
                  </a:moveTo>
                  <a:lnTo>
                    <a:pt x="364" y="316"/>
                  </a:lnTo>
                  <a:lnTo>
                    <a:pt x="362" y="316"/>
                  </a:lnTo>
                  <a:lnTo>
                    <a:pt x="362" y="317"/>
                  </a:lnTo>
                  <a:moveTo>
                    <a:pt x="367" y="314"/>
                  </a:moveTo>
                  <a:lnTo>
                    <a:pt x="365" y="314"/>
                  </a:lnTo>
                  <a:lnTo>
                    <a:pt x="365" y="316"/>
                  </a:lnTo>
                  <a:lnTo>
                    <a:pt x="364" y="316"/>
                  </a:lnTo>
                  <a:lnTo>
                    <a:pt x="364" y="317"/>
                  </a:lnTo>
                  <a:lnTo>
                    <a:pt x="365" y="317"/>
                  </a:lnTo>
                  <a:lnTo>
                    <a:pt x="367" y="316"/>
                  </a:lnTo>
                  <a:lnTo>
                    <a:pt x="368" y="316"/>
                  </a:lnTo>
                  <a:lnTo>
                    <a:pt x="368" y="314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4"/>
                  </a:lnTo>
                  <a:moveTo>
                    <a:pt x="370" y="316"/>
                  </a:moveTo>
                  <a:lnTo>
                    <a:pt x="371" y="316"/>
                  </a:lnTo>
                  <a:lnTo>
                    <a:pt x="371" y="314"/>
                  </a:lnTo>
                  <a:lnTo>
                    <a:pt x="370" y="314"/>
                  </a:lnTo>
                  <a:lnTo>
                    <a:pt x="370" y="316"/>
                  </a:lnTo>
                  <a:moveTo>
                    <a:pt x="2373" y="316"/>
                  </a:moveTo>
                  <a:lnTo>
                    <a:pt x="2375" y="314"/>
                  </a:lnTo>
                  <a:lnTo>
                    <a:pt x="2373" y="314"/>
                  </a:lnTo>
                  <a:lnTo>
                    <a:pt x="2373" y="316"/>
                  </a:lnTo>
                  <a:moveTo>
                    <a:pt x="376" y="314"/>
                  </a:moveTo>
                  <a:lnTo>
                    <a:pt x="376" y="313"/>
                  </a:lnTo>
                  <a:lnTo>
                    <a:pt x="375" y="314"/>
                  </a:lnTo>
                  <a:lnTo>
                    <a:pt x="376" y="314"/>
                  </a:lnTo>
                  <a:moveTo>
                    <a:pt x="785" y="313"/>
                  </a:moveTo>
                  <a:lnTo>
                    <a:pt x="785" y="314"/>
                  </a:lnTo>
                  <a:lnTo>
                    <a:pt x="786" y="313"/>
                  </a:lnTo>
                  <a:lnTo>
                    <a:pt x="785" y="313"/>
                  </a:lnTo>
                  <a:moveTo>
                    <a:pt x="788" y="313"/>
                  </a:moveTo>
                  <a:lnTo>
                    <a:pt x="788" y="314"/>
                  </a:lnTo>
                  <a:lnTo>
                    <a:pt x="789" y="314"/>
                  </a:lnTo>
                  <a:lnTo>
                    <a:pt x="789" y="313"/>
                  </a:lnTo>
                  <a:lnTo>
                    <a:pt x="788" y="313"/>
                  </a:lnTo>
                  <a:moveTo>
                    <a:pt x="1212" y="314"/>
                  </a:moveTo>
                  <a:lnTo>
                    <a:pt x="1212" y="313"/>
                  </a:lnTo>
                  <a:lnTo>
                    <a:pt x="1212" y="311"/>
                  </a:lnTo>
                  <a:lnTo>
                    <a:pt x="1210" y="311"/>
                  </a:lnTo>
                  <a:lnTo>
                    <a:pt x="1210" y="313"/>
                  </a:lnTo>
                  <a:lnTo>
                    <a:pt x="1208" y="313"/>
                  </a:lnTo>
                  <a:lnTo>
                    <a:pt x="1208" y="314"/>
                  </a:lnTo>
                  <a:lnTo>
                    <a:pt x="1210" y="314"/>
                  </a:lnTo>
                  <a:lnTo>
                    <a:pt x="1212" y="314"/>
                  </a:lnTo>
                  <a:moveTo>
                    <a:pt x="1419" y="313"/>
                  </a:moveTo>
                  <a:lnTo>
                    <a:pt x="1417" y="313"/>
                  </a:lnTo>
                  <a:lnTo>
                    <a:pt x="1417" y="314"/>
                  </a:lnTo>
                  <a:lnTo>
                    <a:pt x="1419" y="314"/>
                  </a:lnTo>
                  <a:lnTo>
                    <a:pt x="1419" y="313"/>
                  </a:lnTo>
                  <a:moveTo>
                    <a:pt x="4001" y="313"/>
                  </a:moveTo>
                  <a:lnTo>
                    <a:pt x="3999" y="313"/>
                  </a:lnTo>
                  <a:lnTo>
                    <a:pt x="3999" y="314"/>
                  </a:lnTo>
                  <a:lnTo>
                    <a:pt x="4001" y="314"/>
                  </a:lnTo>
                  <a:lnTo>
                    <a:pt x="4001" y="313"/>
                  </a:lnTo>
                  <a:moveTo>
                    <a:pt x="4021" y="314"/>
                  </a:moveTo>
                  <a:lnTo>
                    <a:pt x="4021" y="313"/>
                  </a:lnTo>
                  <a:lnTo>
                    <a:pt x="4019" y="313"/>
                  </a:lnTo>
                  <a:lnTo>
                    <a:pt x="4018" y="313"/>
                  </a:lnTo>
                  <a:lnTo>
                    <a:pt x="4019" y="314"/>
                  </a:lnTo>
                  <a:lnTo>
                    <a:pt x="4021" y="314"/>
                  </a:lnTo>
                  <a:moveTo>
                    <a:pt x="375" y="311"/>
                  </a:move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1"/>
                  </a:lnTo>
                  <a:moveTo>
                    <a:pt x="385" y="311"/>
                  </a:moveTo>
                  <a:lnTo>
                    <a:pt x="384" y="311"/>
                  </a:lnTo>
                  <a:lnTo>
                    <a:pt x="384" y="313"/>
                  </a:lnTo>
                  <a:lnTo>
                    <a:pt x="385" y="313"/>
                  </a:lnTo>
                  <a:lnTo>
                    <a:pt x="387" y="313"/>
                  </a:lnTo>
                  <a:lnTo>
                    <a:pt x="388" y="313"/>
                  </a:lnTo>
                  <a:lnTo>
                    <a:pt x="388" y="311"/>
                  </a:lnTo>
                  <a:lnTo>
                    <a:pt x="387" y="311"/>
                  </a:lnTo>
                  <a:lnTo>
                    <a:pt x="385" y="311"/>
                  </a:lnTo>
                  <a:moveTo>
                    <a:pt x="396" y="311"/>
                  </a:moveTo>
                  <a:lnTo>
                    <a:pt x="395" y="311"/>
                  </a:lnTo>
                  <a:lnTo>
                    <a:pt x="395" y="311"/>
                  </a:lnTo>
                  <a:lnTo>
                    <a:pt x="393" y="311"/>
                  </a:lnTo>
                  <a:lnTo>
                    <a:pt x="393" y="313"/>
                  </a:lnTo>
                  <a:lnTo>
                    <a:pt x="395" y="313"/>
                  </a:lnTo>
                  <a:lnTo>
                    <a:pt x="395" y="313"/>
                  </a:lnTo>
                  <a:lnTo>
                    <a:pt x="396" y="313"/>
                  </a:lnTo>
                  <a:lnTo>
                    <a:pt x="398" y="313"/>
                  </a:lnTo>
                  <a:lnTo>
                    <a:pt x="399" y="313"/>
                  </a:lnTo>
                  <a:lnTo>
                    <a:pt x="399" y="311"/>
                  </a:lnTo>
                  <a:lnTo>
                    <a:pt x="398" y="311"/>
                  </a:lnTo>
                  <a:lnTo>
                    <a:pt x="396" y="311"/>
                  </a:lnTo>
                  <a:moveTo>
                    <a:pt x="791" y="310"/>
                  </a:moveTo>
                  <a:lnTo>
                    <a:pt x="789" y="310"/>
                  </a:lnTo>
                  <a:lnTo>
                    <a:pt x="789" y="311"/>
                  </a:lnTo>
                  <a:lnTo>
                    <a:pt x="789" y="313"/>
                  </a:lnTo>
                  <a:lnTo>
                    <a:pt x="791" y="311"/>
                  </a:lnTo>
                  <a:lnTo>
                    <a:pt x="791" y="310"/>
                  </a:lnTo>
                  <a:moveTo>
                    <a:pt x="395" y="310"/>
                  </a:moveTo>
                  <a:lnTo>
                    <a:pt x="395" y="308"/>
                  </a:lnTo>
                  <a:lnTo>
                    <a:pt x="393" y="308"/>
                  </a:lnTo>
                  <a:lnTo>
                    <a:pt x="392" y="308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moveTo>
                    <a:pt x="390" y="311"/>
                  </a:moveTo>
                  <a:lnTo>
                    <a:pt x="392" y="311"/>
                  </a:lnTo>
                  <a:lnTo>
                    <a:pt x="392" y="310"/>
                  </a:lnTo>
                  <a:lnTo>
                    <a:pt x="390" y="310"/>
                  </a:lnTo>
                  <a:lnTo>
                    <a:pt x="390" y="311"/>
                  </a:lnTo>
                  <a:moveTo>
                    <a:pt x="786" y="311"/>
                  </a:moveTo>
                  <a:lnTo>
                    <a:pt x="788" y="311"/>
                  </a:lnTo>
                  <a:lnTo>
                    <a:pt x="788" y="310"/>
                  </a:lnTo>
                  <a:lnTo>
                    <a:pt x="786" y="310"/>
                  </a:lnTo>
                  <a:lnTo>
                    <a:pt x="786" y="311"/>
                  </a:lnTo>
                  <a:moveTo>
                    <a:pt x="405" y="308"/>
                  </a:moveTo>
                  <a:lnTo>
                    <a:pt x="405" y="310"/>
                  </a:lnTo>
                  <a:lnTo>
                    <a:pt x="407" y="310"/>
                  </a:lnTo>
                  <a:lnTo>
                    <a:pt x="409" y="310"/>
                  </a:lnTo>
                  <a:lnTo>
                    <a:pt x="409" y="308"/>
                  </a:lnTo>
                  <a:lnTo>
                    <a:pt x="407" y="308"/>
                  </a:lnTo>
                  <a:lnTo>
                    <a:pt x="405" y="308"/>
                  </a:lnTo>
                  <a:moveTo>
                    <a:pt x="418" y="308"/>
                  </a:moveTo>
                  <a:lnTo>
                    <a:pt x="419" y="306"/>
                  </a:lnTo>
                  <a:lnTo>
                    <a:pt x="418" y="306"/>
                  </a:lnTo>
                  <a:lnTo>
                    <a:pt x="418" y="308"/>
                  </a:lnTo>
                  <a:moveTo>
                    <a:pt x="3811" y="308"/>
                  </a:moveTo>
                  <a:lnTo>
                    <a:pt x="3812" y="308"/>
                  </a:lnTo>
                  <a:lnTo>
                    <a:pt x="3811" y="306"/>
                  </a:lnTo>
                  <a:lnTo>
                    <a:pt x="3811" y="308"/>
                  </a:lnTo>
                  <a:moveTo>
                    <a:pt x="3961" y="306"/>
                  </a:moveTo>
                  <a:lnTo>
                    <a:pt x="3959" y="306"/>
                  </a:lnTo>
                  <a:lnTo>
                    <a:pt x="3959" y="308"/>
                  </a:lnTo>
                  <a:lnTo>
                    <a:pt x="3961" y="308"/>
                  </a:lnTo>
                  <a:lnTo>
                    <a:pt x="3961" y="306"/>
                  </a:lnTo>
                  <a:moveTo>
                    <a:pt x="424" y="306"/>
                  </a:moveTo>
                  <a:lnTo>
                    <a:pt x="426" y="305"/>
                  </a:lnTo>
                  <a:lnTo>
                    <a:pt x="424" y="305"/>
                  </a:lnTo>
                  <a:lnTo>
                    <a:pt x="424" y="306"/>
                  </a:lnTo>
                  <a:moveTo>
                    <a:pt x="3698" y="305"/>
                  </a:moveTo>
                  <a:lnTo>
                    <a:pt x="3698" y="306"/>
                  </a:lnTo>
                  <a:lnTo>
                    <a:pt x="3699" y="306"/>
                  </a:lnTo>
                  <a:lnTo>
                    <a:pt x="3698" y="305"/>
                  </a:lnTo>
                  <a:moveTo>
                    <a:pt x="432" y="302"/>
                  </a:moveTo>
                  <a:lnTo>
                    <a:pt x="432" y="303"/>
                  </a:lnTo>
                  <a:lnTo>
                    <a:pt x="433" y="303"/>
                  </a:lnTo>
                  <a:lnTo>
                    <a:pt x="435" y="303"/>
                  </a:lnTo>
                  <a:lnTo>
                    <a:pt x="435" y="302"/>
                  </a:lnTo>
                  <a:lnTo>
                    <a:pt x="433" y="302"/>
                  </a:lnTo>
                  <a:lnTo>
                    <a:pt x="432" y="302"/>
                  </a:lnTo>
                  <a:moveTo>
                    <a:pt x="440" y="303"/>
                  </a:moveTo>
                  <a:lnTo>
                    <a:pt x="441" y="302"/>
                  </a:lnTo>
                  <a:lnTo>
                    <a:pt x="440" y="302"/>
                  </a:lnTo>
                  <a:lnTo>
                    <a:pt x="440" y="303"/>
                  </a:lnTo>
                  <a:moveTo>
                    <a:pt x="443" y="302"/>
                  </a:moveTo>
                  <a:lnTo>
                    <a:pt x="444" y="302"/>
                  </a:lnTo>
                  <a:lnTo>
                    <a:pt x="444" y="300"/>
                  </a:lnTo>
                  <a:lnTo>
                    <a:pt x="443" y="300"/>
                  </a:lnTo>
                  <a:lnTo>
                    <a:pt x="443" y="302"/>
                  </a:lnTo>
                  <a:moveTo>
                    <a:pt x="755" y="302"/>
                  </a:moveTo>
                  <a:lnTo>
                    <a:pt x="757" y="302"/>
                  </a:lnTo>
                  <a:lnTo>
                    <a:pt x="755" y="300"/>
                  </a:lnTo>
                  <a:lnTo>
                    <a:pt x="755" y="302"/>
                  </a:lnTo>
                  <a:moveTo>
                    <a:pt x="447" y="297"/>
                  </a:moveTo>
                  <a:lnTo>
                    <a:pt x="446" y="299"/>
                  </a:lnTo>
                  <a:lnTo>
                    <a:pt x="446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0" y="297"/>
                  </a:lnTo>
                  <a:lnTo>
                    <a:pt x="449" y="297"/>
                  </a:lnTo>
                  <a:lnTo>
                    <a:pt x="447" y="297"/>
                  </a:lnTo>
                  <a:moveTo>
                    <a:pt x="455" y="296"/>
                  </a:moveTo>
                  <a:lnTo>
                    <a:pt x="453" y="296"/>
                  </a:lnTo>
                  <a:lnTo>
                    <a:pt x="452" y="296"/>
                  </a:lnTo>
                  <a:lnTo>
                    <a:pt x="452" y="297"/>
                  </a:lnTo>
                  <a:lnTo>
                    <a:pt x="450" y="297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5" y="297"/>
                  </a:lnTo>
                  <a:lnTo>
                    <a:pt x="457" y="297"/>
                  </a:lnTo>
                  <a:lnTo>
                    <a:pt x="457" y="296"/>
                  </a:lnTo>
                  <a:lnTo>
                    <a:pt x="455" y="296"/>
                  </a:lnTo>
                  <a:moveTo>
                    <a:pt x="763" y="300"/>
                  </a:moveTo>
                  <a:lnTo>
                    <a:pt x="763" y="299"/>
                  </a:lnTo>
                  <a:lnTo>
                    <a:pt x="761" y="299"/>
                  </a:lnTo>
                  <a:lnTo>
                    <a:pt x="761" y="300"/>
                  </a:lnTo>
                  <a:lnTo>
                    <a:pt x="763" y="300"/>
                  </a:lnTo>
                  <a:moveTo>
                    <a:pt x="780" y="299"/>
                  </a:moveTo>
                  <a:lnTo>
                    <a:pt x="780" y="300"/>
                  </a:lnTo>
                  <a:lnTo>
                    <a:pt x="781" y="300"/>
                  </a:lnTo>
                  <a:lnTo>
                    <a:pt x="781" y="299"/>
                  </a:lnTo>
                  <a:lnTo>
                    <a:pt x="780" y="299"/>
                  </a:lnTo>
                  <a:moveTo>
                    <a:pt x="2510" y="299"/>
                  </a:moveTo>
                  <a:lnTo>
                    <a:pt x="2510" y="300"/>
                  </a:lnTo>
                  <a:lnTo>
                    <a:pt x="2511" y="299"/>
                  </a:lnTo>
                  <a:lnTo>
                    <a:pt x="2510" y="299"/>
                  </a:lnTo>
                  <a:moveTo>
                    <a:pt x="3673" y="299"/>
                  </a:moveTo>
                  <a:lnTo>
                    <a:pt x="3671" y="299"/>
                  </a:lnTo>
                  <a:lnTo>
                    <a:pt x="3673" y="300"/>
                  </a:lnTo>
                  <a:lnTo>
                    <a:pt x="3673" y="299"/>
                  </a:lnTo>
                  <a:moveTo>
                    <a:pt x="783" y="297"/>
                  </a:moveTo>
                  <a:lnTo>
                    <a:pt x="781" y="297"/>
                  </a:lnTo>
                  <a:lnTo>
                    <a:pt x="781" y="299"/>
                  </a:lnTo>
                  <a:lnTo>
                    <a:pt x="783" y="299"/>
                  </a:lnTo>
                  <a:lnTo>
                    <a:pt x="783" y="297"/>
                  </a:lnTo>
                  <a:moveTo>
                    <a:pt x="3831" y="299"/>
                  </a:moveTo>
                  <a:lnTo>
                    <a:pt x="3831" y="297"/>
                  </a:lnTo>
                  <a:lnTo>
                    <a:pt x="3829" y="297"/>
                  </a:lnTo>
                  <a:lnTo>
                    <a:pt x="3828" y="297"/>
                  </a:lnTo>
                  <a:lnTo>
                    <a:pt x="3828" y="299"/>
                  </a:lnTo>
                  <a:lnTo>
                    <a:pt x="3831" y="299"/>
                  </a:lnTo>
                  <a:moveTo>
                    <a:pt x="457" y="297"/>
                  </a:moveTo>
                  <a:lnTo>
                    <a:pt x="455" y="297"/>
                  </a:lnTo>
                  <a:lnTo>
                    <a:pt x="457" y="297"/>
                  </a:lnTo>
                  <a:lnTo>
                    <a:pt x="458" y="297"/>
                  </a:lnTo>
                  <a:lnTo>
                    <a:pt x="460" y="297"/>
                  </a:lnTo>
                  <a:lnTo>
                    <a:pt x="458" y="297"/>
                  </a:lnTo>
                  <a:lnTo>
                    <a:pt x="457" y="297"/>
                  </a:lnTo>
                  <a:moveTo>
                    <a:pt x="754" y="297"/>
                  </a:moveTo>
                  <a:lnTo>
                    <a:pt x="755" y="297"/>
                  </a:lnTo>
                  <a:lnTo>
                    <a:pt x="754" y="297"/>
                  </a:lnTo>
                  <a:lnTo>
                    <a:pt x="754" y="297"/>
                  </a:lnTo>
                  <a:moveTo>
                    <a:pt x="1202" y="297"/>
                  </a:moveTo>
                  <a:lnTo>
                    <a:pt x="1201" y="297"/>
                  </a:lnTo>
                  <a:lnTo>
                    <a:pt x="1201" y="297"/>
                  </a:lnTo>
                  <a:lnTo>
                    <a:pt x="1202" y="297"/>
                  </a:lnTo>
                  <a:lnTo>
                    <a:pt x="1202" y="297"/>
                  </a:lnTo>
                  <a:moveTo>
                    <a:pt x="2429" y="297"/>
                  </a:moveTo>
                  <a:lnTo>
                    <a:pt x="2431" y="297"/>
                  </a:lnTo>
                  <a:lnTo>
                    <a:pt x="2429" y="297"/>
                  </a:lnTo>
                  <a:lnTo>
                    <a:pt x="2429" y="297"/>
                  </a:lnTo>
                  <a:moveTo>
                    <a:pt x="461" y="296"/>
                  </a:moveTo>
                  <a:lnTo>
                    <a:pt x="461" y="297"/>
                  </a:lnTo>
                  <a:lnTo>
                    <a:pt x="463" y="297"/>
                  </a:lnTo>
                  <a:lnTo>
                    <a:pt x="464" y="296"/>
                  </a:lnTo>
                  <a:lnTo>
                    <a:pt x="463" y="296"/>
                  </a:lnTo>
                  <a:lnTo>
                    <a:pt x="461" y="296"/>
                  </a:lnTo>
                  <a:moveTo>
                    <a:pt x="786" y="297"/>
                  </a:moveTo>
                  <a:lnTo>
                    <a:pt x="786" y="296"/>
                  </a:lnTo>
                  <a:lnTo>
                    <a:pt x="785" y="296"/>
                  </a:lnTo>
                  <a:lnTo>
                    <a:pt x="785" y="297"/>
                  </a:lnTo>
                  <a:lnTo>
                    <a:pt x="786" y="297"/>
                  </a:lnTo>
                  <a:moveTo>
                    <a:pt x="472" y="292"/>
                  </a:moveTo>
                  <a:lnTo>
                    <a:pt x="474" y="292"/>
                  </a:lnTo>
                  <a:lnTo>
                    <a:pt x="474" y="291"/>
                  </a:lnTo>
                  <a:lnTo>
                    <a:pt x="474" y="289"/>
                  </a:lnTo>
                  <a:lnTo>
                    <a:pt x="472" y="291"/>
                  </a:lnTo>
                  <a:lnTo>
                    <a:pt x="472" y="292"/>
                  </a:lnTo>
                  <a:moveTo>
                    <a:pt x="772" y="292"/>
                  </a:moveTo>
                  <a:lnTo>
                    <a:pt x="774" y="292"/>
                  </a:lnTo>
                  <a:lnTo>
                    <a:pt x="774" y="291"/>
                  </a:lnTo>
                  <a:lnTo>
                    <a:pt x="772" y="291"/>
                  </a:lnTo>
                  <a:lnTo>
                    <a:pt x="772" y="292"/>
                  </a:lnTo>
                  <a:moveTo>
                    <a:pt x="775" y="288"/>
                  </a:moveTo>
                  <a:lnTo>
                    <a:pt x="775" y="289"/>
                  </a:lnTo>
                  <a:lnTo>
                    <a:pt x="774" y="289"/>
                  </a:lnTo>
                  <a:lnTo>
                    <a:pt x="774" y="291"/>
                  </a:lnTo>
                  <a:lnTo>
                    <a:pt x="775" y="291"/>
                  </a:lnTo>
                  <a:lnTo>
                    <a:pt x="777" y="291"/>
                  </a:lnTo>
                  <a:lnTo>
                    <a:pt x="777" y="289"/>
                  </a:lnTo>
                  <a:lnTo>
                    <a:pt x="775" y="288"/>
                  </a:lnTo>
                  <a:moveTo>
                    <a:pt x="2590" y="291"/>
                  </a:moveTo>
                  <a:lnTo>
                    <a:pt x="2588" y="289"/>
                  </a:lnTo>
                  <a:lnTo>
                    <a:pt x="2588" y="291"/>
                  </a:lnTo>
                  <a:lnTo>
                    <a:pt x="2590" y="291"/>
                  </a:lnTo>
                  <a:moveTo>
                    <a:pt x="477" y="288"/>
                  </a:moveTo>
                  <a:lnTo>
                    <a:pt x="477" y="289"/>
                  </a:lnTo>
                  <a:lnTo>
                    <a:pt x="478" y="289"/>
                  </a:lnTo>
                  <a:lnTo>
                    <a:pt x="480" y="288"/>
                  </a:lnTo>
                  <a:lnTo>
                    <a:pt x="478" y="288"/>
                  </a:lnTo>
                  <a:lnTo>
                    <a:pt x="477" y="288"/>
                  </a:lnTo>
                  <a:moveTo>
                    <a:pt x="481" y="288"/>
                  </a:moveTo>
                  <a:lnTo>
                    <a:pt x="483" y="289"/>
                  </a:lnTo>
                  <a:lnTo>
                    <a:pt x="483" y="288"/>
                  </a:lnTo>
                  <a:lnTo>
                    <a:pt x="483" y="286"/>
                  </a:lnTo>
                  <a:lnTo>
                    <a:pt x="481" y="286"/>
                  </a:lnTo>
                  <a:lnTo>
                    <a:pt x="481" y="288"/>
                  </a:lnTo>
                  <a:moveTo>
                    <a:pt x="2568" y="288"/>
                  </a:moveTo>
                  <a:lnTo>
                    <a:pt x="2568" y="289"/>
                  </a:lnTo>
                  <a:lnTo>
                    <a:pt x="2570" y="288"/>
                  </a:lnTo>
                  <a:lnTo>
                    <a:pt x="2568" y="288"/>
                  </a:lnTo>
                  <a:moveTo>
                    <a:pt x="774" y="286"/>
                  </a:moveTo>
                  <a:lnTo>
                    <a:pt x="772" y="288"/>
                  </a:lnTo>
                  <a:lnTo>
                    <a:pt x="774" y="288"/>
                  </a:lnTo>
                  <a:lnTo>
                    <a:pt x="774" y="286"/>
                  </a:lnTo>
                  <a:moveTo>
                    <a:pt x="1382" y="288"/>
                  </a:moveTo>
                  <a:lnTo>
                    <a:pt x="1383" y="288"/>
                  </a:lnTo>
                  <a:lnTo>
                    <a:pt x="1385" y="288"/>
                  </a:lnTo>
                  <a:lnTo>
                    <a:pt x="1386" y="288"/>
                  </a:lnTo>
                  <a:lnTo>
                    <a:pt x="1385" y="286"/>
                  </a:lnTo>
                  <a:lnTo>
                    <a:pt x="1383" y="286"/>
                  </a:lnTo>
                  <a:lnTo>
                    <a:pt x="1382" y="286"/>
                  </a:lnTo>
                  <a:lnTo>
                    <a:pt x="1380" y="286"/>
                  </a:lnTo>
                  <a:lnTo>
                    <a:pt x="1380" y="288"/>
                  </a:lnTo>
                  <a:lnTo>
                    <a:pt x="1382" y="288"/>
                  </a:lnTo>
                  <a:moveTo>
                    <a:pt x="2437" y="288"/>
                  </a:moveTo>
                  <a:lnTo>
                    <a:pt x="2437" y="286"/>
                  </a:lnTo>
                  <a:lnTo>
                    <a:pt x="2437" y="285"/>
                  </a:lnTo>
                  <a:lnTo>
                    <a:pt x="2435" y="285"/>
                  </a:lnTo>
                  <a:lnTo>
                    <a:pt x="2435" y="286"/>
                  </a:lnTo>
                  <a:lnTo>
                    <a:pt x="2434" y="286"/>
                  </a:lnTo>
                  <a:lnTo>
                    <a:pt x="2434" y="288"/>
                  </a:lnTo>
                  <a:lnTo>
                    <a:pt x="2435" y="288"/>
                  </a:lnTo>
                  <a:lnTo>
                    <a:pt x="2437" y="288"/>
                  </a:lnTo>
                  <a:moveTo>
                    <a:pt x="2587" y="285"/>
                  </a:moveTo>
                  <a:lnTo>
                    <a:pt x="2587" y="283"/>
                  </a:lnTo>
                  <a:lnTo>
                    <a:pt x="2585" y="283"/>
                  </a:lnTo>
                  <a:lnTo>
                    <a:pt x="2584" y="283"/>
                  </a:lnTo>
                  <a:lnTo>
                    <a:pt x="2584" y="285"/>
                  </a:lnTo>
                  <a:lnTo>
                    <a:pt x="2584" y="286"/>
                  </a:lnTo>
                  <a:lnTo>
                    <a:pt x="2585" y="286"/>
                  </a:lnTo>
                  <a:lnTo>
                    <a:pt x="2587" y="285"/>
                  </a:lnTo>
                  <a:moveTo>
                    <a:pt x="2587" y="282"/>
                  </a:moveTo>
                  <a:lnTo>
                    <a:pt x="2587" y="282"/>
                  </a:lnTo>
                  <a:lnTo>
                    <a:pt x="2587" y="283"/>
                  </a:lnTo>
                  <a:lnTo>
                    <a:pt x="2587" y="283"/>
                  </a:lnTo>
                  <a:lnTo>
                    <a:pt x="2587" y="282"/>
                  </a:lnTo>
                  <a:moveTo>
                    <a:pt x="506" y="285"/>
                  </a:moveTo>
                  <a:lnTo>
                    <a:pt x="508" y="285"/>
                  </a:lnTo>
                  <a:lnTo>
                    <a:pt x="508" y="283"/>
                  </a:lnTo>
                  <a:lnTo>
                    <a:pt x="506" y="283"/>
                  </a:lnTo>
                  <a:lnTo>
                    <a:pt x="506" y="285"/>
                  </a:lnTo>
                  <a:moveTo>
                    <a:pt x="2429" y="282"/>
                  </a:moveTo>
                  <a:lnTo>
                    <a:pt x="2428" y="282"/>
                  </a:lnTo>
                  <a:lnTo>
                    <a:pt x="2428" y="283"/>
                  </a:lnTo>
                  <a:lnTo>
                    <a:pt x="2428" y="285"/>
                  </a:lnTo>
                  <a:lnTo>
                    <a:pt x="2429" y="283"/>
                  </a:lnTo>
                  <a:lnTo>
                    <a:pt x="2429" y="282"/>
                  </a:lnTo>
                  <a:moveTo>
                    <a:pt x="2568" y="285"/>
                  </a:moveTo>
                  <a:lnTo>
                    <a:pt x="2567" y="283"/>
                  </a:lnTo>
                  <a:lnTo>
                    <a:pt x="2565" y="283"/>
                  </a:lnTo>
                  <a:lnTo>
                    <a:pt x="2565" y="285"/>
                  </a:lnTo>
                  <a:lnTo>
                    <a:pt x="2567" y="285"/>
                  </a:lnTo>
                  <a:lnTo>
                    <a:pt x="2568" y="285"/>
                  </a:lnTo>
                  <a:moveTo>
                    <a:pt x="3623" y="283"/>
                  </a:moveTo>
                  <a:lnTo>
                    <a:pt x="3622" y="283"/>
                  </a:lnTo>
                  <a:lnTo>
                    <a:pt x="3622" y="285"/>
                  </a:lnTo>
                  <a:lnTo>
                    <a:pt x="3623" y="285"/>
                  </a:lnTo>
                  <a:lnTo>
                    <a:pt x="3623" y="283"/>
                  </a:lnTo>
                  <a:moveTo>
                    <a:pt x="775" y="282"/>
                  </a:moveTo>
                  <a:lnTo>
                    <a:pt x="774" y="282"/>
                  </a:lnTo>
                  <a:lnTo>
                    <a:pt x="774" y="283"/>
                  </a:lnTo>
                  <a:lnTo>
                    <a:pt x="775" y="283"/>
                  </a:lnTo>
                  <a:lnTo>
                    <a:pt x="775" y="282"/>
                  </a:lnTo>
                  <a:moveTo>
                    <a:pt x="506" y="282"/>
                  </a:moveTo>
                  <a:lnTo>
                    <a:pt x="506" y="280"/>
                  </a:lnTo>
                  <a:lnTo>
                    <a:pt x="506" y="280"/>
                  </a:lnTo>
                  <a:lnTo>
                    <a:pt x="506" y="282"/>
                  </a:lnTo>
                  <a:lnTo>
                    <a:pt x="506" y="282"/>
                  </a:lnTo>
                  <a:moveTo>
                    <a:pt x="758" y="282"/>
                  </a:moveTo>
                  <a:lnTo>
                    <a:pt x="760" y="282"/>
                  </a:lnTo>
                  <a:lnTo>
                    <a:pt x="760" y="280"/>
                  </a:lnTo>
                  <a:lnTo>
                    <a:pt x="761" y="280"/>
                  </a:lnTo>
                  <a:lnTo>
                    <a:pt x="761" y="279"/>
                  </a:lnTo>
                  <a:lnTo>
                    <a:pt x="760" y="279"/>
                  </a:lnTo>
                  <a:lnTo>
                    <a:pt x="758" y="279"/>
                  </a:lnTo>
                  <a:lnTo>
                    <a:pt x="758" y="280"/>
                  </a:lnTo>
                  <a:lnTo>
                    <a:pt x="758" y="282"/>
                  </a:lnTo>
                  <a:moveTo>
                    <a:pt x="2544" y="282"/>
                  </a:moveTo>
                  <a:lnTo>
                    <a:pt x="2545" y="280"/>
                  </a:lnTo>
                  <a:lnTo>
                    <a:pt x="2544" y="280"/>
                  </a:lnTo>
                  <a:lnTo>
                    <a:pt x="2544" y="282"/>
                  </a:lnTo>
                  <a:moveTo>
                    <a:pt x="2545" y="282"/>
                  </a:moveTo>
                  <a:lnTo>
                    <a:pt x="2547" y="282"/>
                  </a:lnTo>
                  <a:lnTo>
                    <a:pt x="2547" y="280"/>
                  </a:lnTo>
                  <a:lnTo>
                    <a:pt x="2545" y="280"/>
                  </a:lnTo>
                  <a:lnTo>
                    <a:pt x="2545" y="282"/>
                  </a:lnTo>
                  <a:moveTo>
                    <a:pt x="2630" y="282"/>
                  </a:moveTo>
                  <a:lnTo>
                    <a:pt x="2629" y="282"/>
                  </a:lnTo>
                  <a:moveTo>
                    <a:pt x="3625" y="280"/>
                  </a:moveTo>
                  <a:lnTo>
                    <a:pt x="3623" y="280"/>
                  </a:lnTo>
                  <a:lnTo>
                    <a:pt x="3623" y="282"/>
                  </a:lnTo>
                  <a:lnTo>
                    <a:pt x="3625" y="282"/>
                  </a:lnTo>
                  <a:lnTo>
                    <a:pt x="3625" y="280"/>
                  </a:lnTo>
                  <a:moveTo>
                    <a:pt x="3869" y="280"/>
                  </a:moveTo>
                  <a:lnTo>
                    <a:pt x="3868" y="280"/>
                  </a:lnTo>
                  <a:lnTo>
                    <a:pt x="3866" y="280"/>
                  </a:lnTo>
                  <a:lnTo>
                    <a:pt x="3869" y="282"/>
                  </a:lnTo>
                  <a:lnTo>
                    <a:pt x="3869" y="280"/>
                  </a:lnTo>
                  <a:moveTo>
                    <a:pt x="2629" y="280"/>
                  </a:moveTo>
                  <a:lnTo>
                    <a:pt x="2627" y="280"/>
                  </a:lnTo>
                  <a:lnTo>
                    <a:pt x="2629" y="282"/>
                  </a:lnTo>
                  <a:lnTo>
                    <a:pt x="2629" y="280"/>
                  </a:lnTo>
                  <a:moveTo>
                    <a:pt x="781" y="277"/>
                  </a:moveTo>
                  <a:lnTo>
                    <a:pt x="780" y="279"/>
                  </a:lnTo>
                  <a:lnTo>
                    <a:pt x="781" y="279"/>
                  </a:lnTo>
                  <a:lnTo>
                    <a:pt x="781" y="277"/>
                  </a:lnTo>
                  <a:moveTo>
                    <a:pt x="2544" y="279"/>
                  </a:moveTo>
                  <a:lnTo>
                    <a:pt x="2544" y="280"/>
                  </a:lnTo>
                  <a:lnTo>
                    <a:pt x="2545" y="279"/>
                  </a:lnTo>
                  <a:lnTo>
                    <a:pt x="2544" y="279"/>
                  </a:lnTo>
                  <a:moveTo>
                    <a:pt x="2567" y="275"/>
                  </a:moveTo>
                  <a:lnTo>
                    <a:pt x="2565" y="275"/>
                  </a:lnTo>
                  <a:lnTo>
                    <a:pt x="2565" y="277"/>
                  </a:lnTo>
                  <a:lnTo>
                    <a:pt x="2567" y="275"/>
                  </a:lnTo>
                  <a:moveTo>
                    <a:pt x="2562" y="279"/>
                  </a:moveTo>
                  <a:lnTo>
                    <a:pt x="2562" y="280"/>
                  </a:lnTo>
                  <a:lnTo>
                    <a:pt x="2564" y="280"/>
                  </a:lnTo>
                  <a:lnTo>
                    <a:pt x="2565" y="279"/>
                  </a:lnTo>
                  <a:lnTo>
                    <a:pt x="2565" y="277"/>
                  </a:lnTo>
                  <a:lnTo>
                    <a:pt x="2564" y="279"/>
                  </a:lnTo>
                  <a:lnTo>
                    <a:pt x="2562" y="279"/>
                  </a:lnTo>
                  <a:moveTo>
                    <a:pt x="3857" y="279"/>
                  </a:moveTo>
                  <a:lnTo>
                    <a:pt x="3855" y="279"/>
                  </a:lnTo>
                  <a:lnTo>
                    <a:pt x="3855" y="280"/>
                  </a:lnTo>
                  <a:lnTo>
                    <a:pt x="3857" y="280"/>
                  </a:lnTo>
                  <a:lnTo>
                    <a:pt x="3857" y="279"/>
                  </a:lnTo>
                  <a:moveTo>
                    <a:pt x="3865" y="279"/>
                  </a:moveTo>
                  <a:lnTo>
                    <a:pt x="3863" y="279"/>
                  </a:lnTo>
                  <a:lnTo>
                    <a:pt x="3865" y="280"/>
                  </a:lnTo>
                  <a:lnTo>
                    <a:pt x="3865" y="279"/>
                  </a:lnTo>
                  <a:moveTo>
                    <a:pt x="757" y="275"/>
                  </a:moveTo>
                  <a:lnTo>
                    <a:pt x="757" y="277"/>
                  </a:lnTo>
                  <a:lnTo>
                    <a:pt x="757" y="279"/>
                  </a:lnTo>
                  <a:lnTo>
                    <a:pt x="758" y="279"/>
                  </a:lnTo>
                  <a:lnTo>
                    <a:pt x="760" y="277"/>
                  </a:lnTo>
                  <a:lnTo>
                    <a:pt x="760" y="275"/>
                  </a:lnTo>
                  <a:lnTo>
                    <a:pt x="758" y="274"/>
                  </a:lnTo>
                  <a:lnTo>
                    <a:pt x="758" y="275"/>
                  </a:lnTo>
                  <a:lnTo>
                    <a:pt x="757" y="275"/>
                  </a:lnTo>
                  <a:moveTo>
                    <a:pt x="2561" y="279"/>
                  </a:moveTo>
                  <a:lnTo>
                    <a:pt x="2559" y="277"/>
                  </a:lnTo>
                  <a:lnTo>
                    <a:pt x="2559" y="279"/>
                  </a:lnTo>
                  <a:lnTo>
                    <a:pt x="2561" y="279"/>
                  </a:lnTo>
                  <a:moveTo>
                    <a:pt x="2578" y="279"/>
                  </a:moveTo>
                  <a:lnTo>
                    <a:pt x="2578" y="277"/>
                  </a:lnTo>
                  <a:lnTo>
                    <a:pt x="2576" y="277"/>
                  </a:lnTo>
                  <a:lnTo>
                    <a:pt x="2576" y="279"/>
                  </a:lnTo>
                  <a:lnTo>
                    <a:pt x="2578" y="279"/>
                  </a:lnTo>
                  <a:moveTo>
                    <a:pt x="2579" y="277"/>
                  </a:moveTo>
                  <a:lnTo>
                    <a:pt x="2578" y="277"/>
                  </a:lnTo>
                  <a:lnTo>
                    <a:pt x="2579" y="279"/>
                  </a:lnTo>
                  <a:lnTo>
                    <a:pt x="2579" y="277"/>
                  </a:lnTo>
                  <a:moveTo>
                    <a:pt x="3852" y="279"/>
                  </a:moveTo>
                  <a:lnTo>
                    <a:pt x="3854" y="279"/>
                  </a:lnTo>
                  <a:lnTo>
                    <a:pt x="3854" y="277"/>
                  </a:lnTo>
                  <a:lnTo>
                    <a:pt x="3852" y="277"/>
                  </a:lnTo>
                  <a:lnTo>
                    <a:pt x="3851" y="277"/>
                  </a:lnTo>
                  <a:lnTo>
                    <a:pt x="3851" y="279"/>
                  </a:lnTo>
                  <a:lnTo>
                    <a:pt x="3852" y="279"/>
                  </a:lnTo>
                  <a:moveTo>
                    <a:pt x="522" y="277"/>
                  </a:moveTo>
                  <a:lnTo>
                    <a:pt x="522" y="275"/>
                  </a:lnTo>
                  <a:lnTo>
                    <a:pt x="520" y="275"/>
                  </a:lnTo>
                  <a:lnTo>
                    <a:pt x="520" y="277"/>
                  </a:lnTo>
                  <a:lnTo>
                    <a:pt x="522" y="277"/>
                  </a:lnTo>
                  <a:moveTo>
                    <a:pt x="535" y="277"/>
                  </a:moveTo>
                  <a:lnTo>
                    <a:pt x="537" y="277"/>
                  </a:lnTo>
                  <a:lnTo>
                    <a:pt x="537" y="275"/>
                  </a:lnTo>
                  <a:lnTo>
                    <a:pt x="535" y="275"/>
                  </a:lnTo>
                  <a:lnTo>
                    <a:pt x="535" y="277"/>
                  </a:lnTo>
                  <a:moveTo>
                    <a:pt x="540" y="274"/>
                  </a:moveTo>
                  <a:lnTo>
                    <a:pt x="540" y="275"/>
                  </a:lnTo>
                  <a:lnTo>
                    <a:pt x="542" y="274"/>
                  </a:lnTo>
                  <a:lnTo>
                    <a:pt x="540" y="274"/>
                  </a:lnTo>
                  <a:moveTo>
                    <a:pt x="539" y="277"/>
                  </a:moveTo>
                  <a:lnTo>
                    <a:pt x="540" y="277"/>
                  </a:lnTo>
                  <a:lnTo>
                    <a:pt x="540" y="275"/>
                  </a:lnTo>
                  <a:lnTo>
                    <a:pt x="539" y="275"/>
                  </a:lnTo>
                  <a:lnTo>
                    <a:pt x="539" y="277"/>
                  </a:lnTo>
                  <a:moveTo>
                    <a:pt x="2647" y="277"/>
                  </a:moveTo>
                  <a:lnTo>
                    <a:pt x="2649" y="275"/>
                  </a:lnTo>
                  <a:lnTo>
                    <a:pt x="2647" y="275"/>
                  </a:lnTo>
                  <a:lnTo>
                    <a:pt x="2647" y="277"/>
                  </a:lnTo>
                  <a:moveTo>
                    <a:pt x="3851" y="277"/>
                  </a:moveTo>
                  <a:lnTo>
                    <a:pt x="3851" y="275"/>
                  </a:lnTo>
                  <a:lnTo>
                    <a:pt x="3849" y="275"/>
                  </a:lnTo>
                  <a:lnTo>
                    <a:pt x="3849" y="277"/>
                  </a:lnTo>
                  <a:lnTo>
                    <a:pt x="3851" y="277"/>
                  </a:lnTo>
                  <a:moveTo>
                    <a:pt x="525" y="275"/>
                  </a:moveTo>
                  <a:lnTo>
                    <a:pt x="526" y="274"/>
                  </a:lnTo>
                  <a:lnTo>
                    <a:pt x="525" y="274"/>
                  </a:lnTo>
                  <a:lnTo>
                    <a:pt x="525" y="275"/>
                  </a:lnTo>
                  <a:moveTo>
                    <a:pt x="531" y="274"/>
                  </a:moveTo>
                  <a:lnTo>
                    <a:pt x="529" y="274"/>
                  </a:lnTo>
                  <a:lnTo>
                    <a:pt x="529" y="275"/>
                  </a:lnTo>
                  <a:lnTo>
                    <a:pt x="531" y="275"/>
                  </a:lnTo>
                  <a:lnTo>
                    <a:pt x="532" y="275"/>
                  </a:lnTo>
                  <a:lnTo>
                    <a:pt x="532" y="274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1" y="272"/>
                  </a:lnTo>
                  <a:lnTo>
                    <a:pt x="531" y="274"/>
                  </a:lnTo>
                  <a:moveTo>
                    <a:pt x="3848" y="275"/>
                  </a:moveTo>
                  <a:lnTo>
                    <a:pt x="3849" y="275"/>
                  </a:lnTo>
                  <a:lnTo>
                    <a:pt x="3848" y="274"/>
                  </a:lnTo>
                  <a:lnTo>
                    <a:pt x="3846" y="274"/>
                  </a:lnTo>
                  <a:lnTo>
                    <a:pt x="3846" y="275"/>
                  </a:lnTo>
                  <a:lnTo>
                    <a:pt x="3848" y="275"/>
                  </a:lnTo>
                  <a:moveTo>
                    <a:pt x="535" y="274"/>
                  </a:moveTo>
                  <a:lnTo>
                    <a:pt x="535" y="272"/>
                  </a:lnTo>
                  <a:lnTo>
                    <a:pt x="534" y="272"/>
                  </a:lnTo>
                  <a:lnTo>
                    <a:pt x="534" y="274"/>
                  </a:lnTo>
                  <a:lnTo>
                    <a:pt x="535" y="274"/>
                  </a:lnTo>
                  <a:moveTo>
                    <a:pt x="2650" y="272"/>
                  </a:moveTo>
                  <a:lnTo>
                    <a:pt x="2652" y="271"/>
                  </a:lnTo>
                  <a:lnTo>
                    <a:pt x="2650" y="271"/>
                  </a:lnTo>
                  <a:lnTo>
                    <a:pt x="2650" y="272"/>
                  </a:lnTo>
                  <a:moveTo>
                    <a:pt x="2650" y="274"/>
                  </a:moveTo>
                  <a:lnTo>
                    <a:pt x="2650" y="272"/>
                  </a:lnTo>
                  <a:lnTo>
                    <a:pt x="2649" y="274"/>
                  </a:lnTo>
                  <a:lnTo>
                    <a:pt x="2650" y="274"/>
                  </a:lnTo>
                  <a:moveTo>
                    <a:pt x="3846" y="274"/>
                  </a:moveTo>
                  <a:lnTo>
                    <a:pt x="3843" y="272"/>
                  </a:lnTo>
                  <a:lnTo>
                    <a:pt x="3843" y="274"/>
                  </a:lnTo>
                  <a:lnTo>
                    <a:pt x="3845" y="274"/>
                  </a:lnTo>
                  <a:lnTo>
                    <a:pt x="3846" y="274"/>
                  </a:lnTo>
                  <a:moveTo>
                    <a:pt x="754" y="272"/>
                  </a:moveTo>
                  <a:lnTo>
                    <a:pt x="755" y="271"/>
                  </a:lnTo>
                  <a:lnTo>
                    <a:pt x="754" y="271"/>
                  </a:lnTo>
                  <a:lnTo>
                    <a:pt x="754" y="272"/>
                  </a:lnTo>
                  <a:moveTo>
                    <a:pt x="755" y="271"/>
                  </a:moveTo>
                  <a:lnTo>
                    <a:pt x="755" y="272"/>
                  </a:lnTo>
                  <a:lnTo>
                    <a:pt x="757" y="272"/>
                  </a:lnTo>
                  <a:lnTo>
                    <a:pt x="757" y="271"/>
                  </a:lnTo>
                  <a:lnTo>
                    <a:pt x="755" y="271"/>
                  </a:lnTo>
                  <a:moveTo>
                    <a:pt x="2565" y="271"/>
                  </a:moveTo>
                  <a:lnTo>
                    <a:pt x="2564" y="271"/>
                  </a:lnTo>
                  <a:lnTo>
                    <a:pt x="2565" y="272"/>
                  </a:lnTo>
                  <a:lnTo>
                    <a:pt x="2565" y="271"/>
                  </a:lnTo>
                  <a:moveTo>
                    <a:pt x="543" y="271"/>
                  </a:moveTo>
                  <a:lnTo>
                    <a:pt x="543" y="269"/>
                  </a:lnTo>
                  <a:lnTo>
                    <a:pt x="542" y="271"/>
                  </a:lnTo>
                  <a:lnTo>
                    <a:pt x="543" y="271"/>
                  </a:lnTo>
                  <a:moveTo>
                    <a:pt x="577" y="268"/>
                  </a:moveTo>
                  <a:lnTo>
                    <a:pt x="579" y="268"/>
                  </a:lnTo>
                  <a:lnTo>
                    <a:pt x="579" y="266"/>
                  </a:lnTo>
                  <a:lnTo>
                    <a:pt x="577" y="266"/>
                  </a:lnTo>
                  <a:lnTo>
                    <a:pt x="577" y="268"/>
                  </a:lnTo>
                  <a:moveTo>
                    <a:pt x="758" y="265"/>
                  </a:moveTo>
                  <a:lnTo>
                    <a:pt x="757" y="265"/>
                  </a:lnTo>
                  <a:lnTo>
                    <a:pt x="757" y="266"/>
                  </a:lnTo>
                  <a:lnTo>
                    <a:pt x="758" y="266"/>
                  </a:lnTo>
                  <a:lnTo>
                    <a:pt x="758" y="265"/>
                  </a:lnTo>
                  <a:moveTo>
                    <a:pt x="1195" y="266"/>
                  </a:moveTo>
                  <a:lnTo>
                    <a:pt x="1196" y="266"/>
                  </a:lnTo>
                  <a:lnTo>
                    <a:pt x="1196" y="265"/>
                  </a:lnTo>
                  <a:lnTo>
                    <a:pt x="1198" y="263"/>
                  </a:lnTo>
                  <a:lnTo>
                    <a:pt x="1198" y="261"/>
                  </a:lnTo>
                  <a:lnTo>
                    <a:pt x="1196" y="263"/>
                  </a:lnTo>
                  <a:lnTo>
                    <a:pt x="1195" y="266"/>
                  </a:lnTo>
                  <a:moveTo>
                    <a:pt x="1201" y="261"/>
                  </a:moveTo>
                  <a:lnTo>
                    <a:pt x="1201" y="260"/>
                  </a:lnTo>
                  <a:lnTo>
                    <a:pt x="1201" y="260"/>
                  </a:lnTo>
                  <a:lnTo>
                    <a:pt x="1199" y="260"/>
                  </a:lnTo>
                  <a:lnTo>
                    <a:pt x="1199" y="260"/>
                  </a:lnTo>
                  <a:lnTo>
                    <a:pt x="1199" y="261"/>
                  </a:lnTo>
                  <a:lnTo>
                    <a:pt x="1199" y="263"/>
                  </a:lnTo>
                  <a:lnTo>
                    <a:pt x="1198" y="265"/>
                  </a:lnTo>
                  <a:lnTo>
                    <a:pt x="1198" y="266"/>
                  </a:lnTo>
                  <a:lnTo>
                    <a:pt x="1199" y="266"/>
                  </a:lnTo>
                  <a:lnTo>
                    <a:pt x="1199" y="265"/>
                  </a:lnTo>
                  <a:lnTo>
                    <a:pt x="1201" y="263"/>
                  </a:lnTo>
                  <a:lnTo>
                    <a:pt x="1201" y="261"/>
                  </a:lnTo>
                  <a:moveTo>
                    <a:pt x="2434" y="263"/>
                  </a:moveTo>
                  <a:lnTo>
                    <a:pt x="2432" y="265"/>
                  </a:lnTo>
                  <a:lnTo>
                    <a:pt x="2432" y="266"/>
                  </a:lnTo>
                  <a:lnTo>
                    <a:pt x="2434" y="265"/>
                  </a:lnTo>
                  <a:lnTo>
                    <a:pt x="2434" y="263"/>
                  </a:lnTo>
                  <a:moveTo>
                    <a:pt x="2571" y="266"/>
                  </a:moveTo>
                  <a:lnTo>
                    <a:pt x="2573" y="266"/>
                  </a:lnTo>
                  <a:lnTo>
                    <a:pt x="2571" y="265"/>
                  </a:lnTo>
                  <a:lnTo>
                    <a:pt x="2571" y="266"/>
                  </a:lnTo>
                  <a:moveTo>
                    <a:pt x="1349" y="265"/>
                  </a:moveTo>
                  <a:lnTo>
                    <a:pt x="1349" y="263"/>
                  </a:lnTo>
                  <a:lnTo>
                    <a:pt x="1348" y="263"/>
                  </a:lnTo>
                  <a:lnTo>
                    <a:pt x="1346" y="263"/>
                  </a:lnTo>
                  <a:lnTo>
                    <a:pt x="1348" y="265"/>
                  </a:lnTo>
                  <a:lnTo>
                    <a:pt x="1349" y="265"/>
                  </a:lnTo>
                  <a:moveTo>
                    <a:pt x="2431" y="263"/>
                  </a:moveTo>
                  <a:lnTo>
                    <a:pt x="2429" y="265"/>
                  </a:lnTo>
                  <a:lnTo>
                    <a:pt x="2431" y="265"/>
                  </a:lnTo>
                  <a:lnTo>
                    <a:pt x="2431" y="263"/>
                  </a:lnTo>
                  <a:moveTo>
                    <a:pt x="559" y="263"/>
                  </a:moveTo>
                  <a:lnTo>
                    <a:pt x="560" y="261"/>
                  </a:lnTo>
                  <a:lnTo>
                    <a:pt x="559" y="261"/>
                  </a:lnTo>
                  <a:lnTo>
                    <a:pt x="559" y="263"/>
                  </a:lnTo>
                  <a:moveTo>
                    <a:pt x="1195" y="261"/>
                  </a:moveTo>
                  <a:lnTo>
                    <a:pt x="1193" y="261"/>
                  </a:lnTo>
                  <a:lnTo>
                    <a:pt x="1193" y="263"/>
                  </a:lnTo>
                  <a:lnTo>
                    <a:pt x="1195" y="263"/>
                  </a:lnTo>
                  <a:lnTo>
                    <a:pt x="1196" y="261"/>
                  </a:lnTo>
                  <a:lnTo>
                    <a:pt x="1196" y="260"/>
                  </a:lnTo>
                  <a:lnTo>
                    <a:pt x="1195" y="260"/>
                  </a:lnTo>
                  <a:lnTo>
                    <a:pt x="1195" y="261"/>
                  </a:lnTo>
                  <a:moveTo>
                    <a:pt x="1205" y="263"/>
                  </a:moveTo>
                  <a:lnTo>
                    <a:pt x="1205" y="261"/>
                  </a:lnTo>
                  <a:lnTo>
                    <a:pt x="1204" y="260"/>
                  </a:lnTo>
                  <a:lnTo>
                    <a:pt x="1204" y="261"/>
                  </a:lnTo>
                  <a:lnTo>
                    <a:pt x="1202" y="263"/>
                  </a:lnTo>
                  <a:lnTo>
                    <a:pt x="1204" y="263"/>
                  </a:lnTo>
                  <a:lnTo>
                    <a:pt x="1205" y="263"/>
                  </a:lnTo>
                  <a:moveTo>
                    <a:pt x="2615" y="261"/>
                  </a:moveTo>
                  <a:lnTo>
                    <a:pt x="2613" y="261"/>
                  </a:lnTo>
                  <a:lnTo>
                    <a:pt x="2615" y="263"/>
                  </a:lnTo>
                  <a:lnTo>
                    <a:pt x="2615" y="261"/>
                  </a:lnTo>
                  <a:moveTo>
                    <a:pt x="766" y="261"/>
                  </a:moveTo>
                  <a:lnTo>
                    <a:pt x="766" y="260"/>
                  </a:lnTo>
                  <a:lnTo>
                    <a:pt x="766" y="260"/>
                  </a:lnTo>
                  <a:lnTo>
                    <a:pt x="764" y="260"/>
                  </a:lnTo>
                  <a:lnTo>
                    <a:pt x="764" y="261"/>
                  </a:lnTo>
                  <a:lnTo>
                    <a:pt x="766" y="261"/>
                  </a:lnTo>
                  <a:lnTo>
                    <a:pt x="766" y="261"/>
                  </a:lnTo>
                  <a:moveTo>
                    <a:pt x="1343" y="260"/>
                  </a:moveTo>
                  <a:lnTo>
                    <a:pt x="1341" y="260"/>
                  </a:lnTo>
                  <a:lnTo>
                    <a:pt x="1341" y="260"/>
                  </a:lnTo>
                  <a:lnTo>
                    <a:pt x="1343" y="261"/>
                  </a:lnTo>
                  <a:lnTo>
                    <a:pt x="1343" y="260"/>
                  </a:lnTo>
                  <a:moveTo>
                    <a:pt x="2435" y="260"/>
                  </a:moveTo>
                  <a:lnTo>
                    <a:pt x="2434" y="260"/>
                  </a:lnTo>
                  <a:lnTo>
                    <a:pt x="2434" y="260"/>
                  </a:lnTo>
                  <a:lnTo>
                    <a:pt x="2432" y="260"/>
                  </a:lnTo>
                  <a:lnTo>
                    <a:pt x="2432" y="261"/>
                  </a:lnTo>
                  <a:lnTo>
                    <a:pt x="2434" y="261"/>
                  </a:lnTo>
                  <a:lnTo>
                    <a:pt x="2435" y="261"/>
                  </a:lnTo>
                  <a:lnTo>
                    <a:pt x="2435" y="260"/>
                  </a:lnTo>
                  <a:lnTo>
                    <a:pt x="2435" y="260"/>
                  </a:lnTo>
                  <a:moveTo>
                    <a:pt x="565" y="260"/>
                  </a:moveTo>
                  <a:lnTo>
                    <a:pt x="563" y="260"/>
                  </a:lnTo>
                  <a:lnTo>
                    <a:pt x="563" y="260"/>
                  </a:lnTo>
                  <a:lnTo>
                    <a:pt x="565" y="260"/>
                  </a:lnTo>
                  <a:moveTo>
                    <a:pt x="590" y="260"/>
                  </a:move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moveTo>
                    <a:pt x="2431" y="260"/>
                  </a:moveTo>
                  <a:lnTo>
                    <a:pt x="2432" y="260"/>
                  </a:lnTo>
                  <a:lnTo>
                    <a:pt x="2432" y="260"/>
                  </a:lnTo>
                  <a:lnTo>
                    <a:pt x="2431" y="260"/>
                  </a:lnTo>
                  <a:moveTo>
                    <a:pt x="2621" y="252"/>
                  </a:moveTo>
                  <a:lnTo>
                    <a:pt x="2619" y="252"/>
                  </a:lnTo>
                  <a:lnTo>
                    <a:pt x="2619" y="254"/>
                  </a:lnTo>
                  <a:lnTo>
                    <a:pt x="2621" y="254"/>
                  </a:lnTo>
                  <a:lnTo>
                    <a:pt x="2621" y="252"/>
                  </a:lnTo>
                  <a:moveTo>
                    <a:pt x="2615" y="260"/>
                  </a:moveTo>
                  <a:lnTo>
                    <a:pt x="2615" y="260"/>
                  </a:lnTo>
                  <a:lnTo>
                    <a:pt x="2616" y="260"/>
                  </a:lnTo>
                  <a:lnTo>
                    <a:pt x="2616" y="260"/>
                  </a:lnTo>
                  <a:lnTo>
                    <a:pt x="2616" y="258"/>
                  </a:lnTo>
                  <a:lnTo>
                    <a:pt x="2618" y="258"/>
                  </a:lnTo>
                  <a:lnTo>
                    <a:pt x="2618" y="257"/>
                  </a:lnTo>
                  <a:lnTo>
                    <a:pt x="2619" y="257"/>
                  </a:lnTo>
                  <a:lnTo>
                    <a:pt x="2619" y="255"/>
                  </a:lnTo>
                  <a:lnTo>
                    <a:pt x="2619" y="254"/>
                  </a:lnTo>
                  <a:lnTo>
                    <a:pt x="2618" y="254"/>
                  </a:lnTo>
                  <a:lnTo>
                    <a:pt x="2618" y="255"/>
                  </a:lnTo>
                  <a:lnTo>
                    <a:pt x="2616" y="255"/>
                  </a:lnTo>
                  <a:lnTo>
                    <a:pt x="2615" y="258"/>
                  </a:lnTo>
                  <a:lnTo>
                    <a:pt x="2615" y="260"/>
                  </a:lnTo>
                  <a:moveTo>
                    <a:pt x="469" y="258"/>
                  </a:moveTo>
                  <a:lnTo>
                    <a:pt x="469" y="258"/>
                  </a:lnTo>
                  <a:lnTo>
                    <a:pt x="469" y="260"/>
                  </a:lnTo>
                  <a:lnTo>
                    <a:pt x="469" y="260"/>
                  </a:lnTo>
                  <a:lnTo>
                    <a:pt x="469" y="258"/>
                  </a:lnTo>
                  <a:moveTo>
                    <a:pt x="594" y="260"/>
                  </a:moveTo>
                  <a:lnTo>
                    <a:pt x="596" y="260"/>
                  </a:lnTo>
                  <a:lnTo>
                    <a:pt x="596" y="258"/>
                  </a:lnTo>
                  <a:lnTo>
                    <a:pt x="594" y="258"/>
                  </a:lnTo>
                  <a:lnTo>
                    <a:pt x="594" y="260"/>
                  </a:lnTo>
                  <a:moveTo>
                    <a:pt x="2434" y="258"/>
                  </a:moveTo>
                  <a:lnTo>
                    <a:pt x="2432" y="258"/>
                  </a:lnTo>
                  <a:lnTo>
                    <a:pt x="2432" y="260"/>
                  </a:lnTo>
                  <a:lnTo>
                    <a:pt x="2434" y="260"/>
                  </a:lnTo>
                  <a:lnTo>
                    <a:pt x="2434" y="258"/>
                  </a:lnTo>
                  <a:moveTo>
                    <a:pt x="2551" y="258"/>
                  </a:moveTo>
                  <a:lnTo>
                    <a:pt x="2550" y="258"/>
                  </a:lnTo>
                  <a:lnTo>
                    <a:pt x="2550" y="260"/>
                  </a:lnTo>
                  <a:lnTo>
                    <a:pt x="2551" y="258"/>
                  </a:lnTo>
                  <a:moveTo>
                    <a:pt x="1193" y="257"/>
                  </a:moveTo>
                  <a:lnTo>
                    <a:pt x="1195" y="257"/>
                  </a:lnTo>
                  <a:lnTo>
                    <a:pt x="1195" y="255"/>
                  </a:lnTo>
                  <a:lnTo>
                    <a:pt x="1193" y="255"/>
                  </a:lnTo>
                  <a:lnTo>
                    <a:pt x="1193" y="257"/>
                  </a:lnTo>
                  <a:moveTo>
                    <a:pt x="2423" y="255"/>
                  </a:moveTo>
                  <a:lnTo>
                    <a:pt x="2424" y="255"/>
                  </a:lnTo>
                  <a:lnTo>
                    <a:pt x="2424" y="254"/>
                  </a:lnTo>
                  <a:lnTo>
                    <a:pt x="2423" y="254"/>
                  </a:lnTo>
                  <a:lnTo>
                    <a:pt x="2423" y="255"/>
                  </a:lnTo>
                  <a:moveTo>
                    <a:pt x="2434" y="254"/>
                  </a:moveTo>
                  <a:lnTo>
                    <a:pt x="2432" y="254"/>
                  </a:lnTo>
                  <a:lnTo>
                    <a:pt x="2432" y="255"/>
                  </a:lnTo>
                  <a:lnTo>
                    <a:pt x="2434" y="255"/>
                  </a:lnTo>
                  <a:lnTo>
                    <a:pt x="2434" y="254"/>
                  </a:lnTo>
                  <a:moveTo>
                    <a:pt x="2630" y="254"/>
                  </a:moveTo>
                  <a:lnTo>
                    <a:pt x="2632" y="252"/>
                  </a:lnTo>
                  <a:lnTo>
                    <a:pt x="2633" y="252"/>
                  </a:lnTo>
                  <a:lnTo>
                    <a:pt x="2633" y="251"/>
                  </a:lnTo>
                  <a:lnTo>
                    <a:pt x="2635" y="251"/>
                  </a:lnTo>
                  <a:lnTo>
                    <a:pt x="2635" y="249"/>
                  </a:lnTo>
                  <a:lnTo>
                    <a:pt x="2635" y="248"/>
                  </a:lnTo>
                  <a:lnTo>
                    <a:pt x="2635" y="246"/>
                  </a:lnTo>
                  <a:lnTo>
                    <a:pt x="2636" y="246"/>
                  </a:lnTo>
                  <a:lnTo>
                    <a:pt x="2636" y="244"/>
                  </a:lnTo>
                  <a:lnTo>
                    <a:pt x="2636" y="243"/>
                  </a:lnTo>
                  <a:lnTo>
                    <a:pt x="2635" y="243"/>
                  </a:lnTo>
                  <a:lnTo>
                    <a:pt x="2633" y="244"/>
                  </a:lnTo>
                  <a:lnTo>
                    <a:pt x="2632" y="244"/>
                  </a:lnTo>
                  <a:lnTo>
                    <a:pt x="2630" y="246"/>
                  </a:lnTo>
                  <a:lnTo>
                    <a:pt x="2630" y="248"/>
                  </a:lnTo>
                  <a:lnTo>
                    <a:pt x="2629" y="248"/>
                  </a:lnTo>
                  <a:lnTo>
                    <a:pt x="2629" y="249"/>
                  </a:lnTo>
                  <a:lnTo>
                    <a:pt x="2629" y="251"/>
                  </a:lnTo>
                  <a:lnTo>
                    <a:pt x="2629" y="252"/>
                  </a:lnTo>
                  <a:lnTo>
                    <a:pt x="2629" y="254"/>
                  </a:lnTo>
                  <a:lnTo>
                    <a:pt x="2629" y="255"/>
                  </a:lnTo>
                  <a:lnTo>
                    <a:pt x="2630" y="255"/>
                  </a:lnTo>
                  <a:lnTo>
                    <a:pt x="2630" y="254"/>
                  </a:lnTo>
                  <a:moveTo>
                    <a:pt x="2428" y="252"/>
                  </a:moveTo>
                  <a:lnTo>
                    <a:pt x="2428" y="251"/>
                  </a:lnTo>
                  <a:lnTo>
                    <a:pt x="2426" y="251"/>
                  </a:lnTo>
                  <a:lnTo>
                    <a:pt x="2426" y="252"/>
                  </a:lnTo>
                  <a:lnTo>
                    <a:pt x="2428" y="252"/>
                  </a:lnTo>
                  <a:moveTo>
                    <a:pt x="2573" y="251"/>
                  </a:moveTo>
                  <a:lnTo>
                    <a:pt x="2571" y="251"/>
                  </a:lnTo>
                  <a:lnTo>
                    <a:pt x="2571" y="252"/>
                  </a:lnTo>
                  <a:lnTo>
                    <a:pt x="2573" y="252"/>
                  </a:lnTo>
                  <a:lnTo>
                    <a:pt x="2573" y="251"/>
                  </a:lnTo>
                  <a:moveTo>
                    <a:pt x="1215" y="251"/>
                  </a:moveTo>
                  <a:lnTo>
                    <a:pt x="1216" y="251"/>
                  </a:lnTo>
                  <a:lnTo>
                    <a:pt x="1216" y="249"/>
                  </a:lnTo>
                  <a:lnTo>
                    <a:pt x="1215" y="249"/>
                  </a:lnTo>
                  <a:lnTo>
                    <a:pt x="1215" y="251"/>
                  </a:lnTo>
                  <a:moveTo>
                    <a:pt x="2426" y="251"/>
                  </a:moveTo>
                  <a:lnTo>
                    <a:pt x="2428" y="249"/>
                  </a:lnTo>
                  <a:lnTo>
                    <a:pt x="2426" y="249"/>
                  </a:lnTo>
                  <a:lnTo>
                    <a:pt x="2426" y="251"/>
                  </a:lnTo>
                  <a:moveTo>
                    <a:pt x="1193" y="249"/>
                  </a:moveTo>
                  <a:lnTo>
                    <a:pt x="1193" y="248"/>
                  </a:lnTo>
                  <a:lnTo>
                    <a:pt x="1191" y="248"/>
                  </a:lnTo>
                  <a:lnTo>
                    <a:pt x="1193" y="249"/>
                  </a:lnTo>
                  <a:moveTo>
                    <a:pt x="2431" y="246"/>
                  </a:moveTo>
                  <a:lnTo>
                    <a:pt x="2429" y="246"/>
                  </a:lnTo>
                  <a:lnTo>
                    <a:pt x="2428" y="246"/>
                  </a:lnTo>
                  <a:lnTo>
                    <a:pt x="2428" y="248"/>
                  </a:lnTo>
                  <a:lnTo>
                    <a:pt x="2428" y="249"/>
                  </a:lnTo>
                  <a:lnTo>
                    <a:pt x="2429" y="249"/>
                  </a:lnTo>
                  <a:lnTo>
                    <a:pt x="2429" y="248"/>
                  </a:lnTo>
                  <a:lnTo>
                    <a:pt x="2431" y="248"/>
                  </a:lnTo>
                  <a:lnTo>
                    <a:pt x="2431" y="246"/>
                  </a:lnTo>
                  <a:moveTo>
                    <a:pt x="1334" y="244"/>
                  </a:moveTo>
                  <a:lnTo>
                    <a:pt x="1332" y="244"/>
                  </a:lnTo>
                  <a:lnTo>
                    <a:pt x="1332" y="246"/>
                  </a:lnTo>
                  <a:lnTo>
                    <a:pt x="1334" y="246"/>
                  </a:lnTo>
                  <a:lnTo>
                    <a:pt x="1334" y="244"/>
                  </a:lnTo>
                  <a:moveTo>
                    <a:pt x="2619" y="244"/>
                  </a:moveTo>
                  <a:lnTo>
                    <a:pt x="2618" y="244"/>
                  </a:lnTo>
                  <a:lnTo>
                    <a:pt x="2619" y="246"/>
                  </a:lnTo>
                  <a:lnTo>
                    <a:pt x="2619" y="244"/>
                  </a:lnTo>
                  <a:moveTo>
                    <a:pt x="3726" y="244"/>
                  </a:moveTo>
                  <a:lnTo>
                    <a:pt x="3727" y="246"/>
                  </a:lnTo>
                  <a:lnTo>
                    <a:pt x="3729" y="246"/>
                  </a:lnTo>
                  <a:lnTo>
                    <a:pt x="3730" y="246"/>
                  </a:lnTo>
                  <a:lnTo>
                    <a:pt x="3727" y="244"/>
                  </a:lnTo>
                  <a:lnTo>
                    <a:pt x="3726" y="244"/>
                  </a:lnTo>
                  <a:moveTo>
                    <a:pt x="610" y="243"/>
                  </a:moveTo>
                  <a:lnTo>
                    <a:pt x="611" y="244"/>
                  </a:lnTo>
                  <a:lnTo>
                    <a:pt x="611" y="243"/>
                  </a:lnTo>
                  <a:lnTo>
                    <a:pt x="610" y="243"/>
                  </a:lnTo>
                  <a:moveTo>
                    <a:pt x="613" y="241"/>
                  </a:moveTo>
                  <a:lnTo>
                    <a:pt x="613" y="243"/>
                  </a:lnTo>
                  <a:lnTo>
                    <a:pt x="614" y="241"/>
                  </a:lnTo>
                  <a:lnTo>
                    <a:pt x="613" y="241"/>
                  </a:lnTo>
                  <a:moveTo>
                    <a:pt x="605" y="241"/>
                  </a:moveTo>
                  <a:lnTo>
                    <a:pt x="607" y="241"/>
                  </a:lnTo>
                  <a:lnTo>
                    <a:pt x="605" y="240"/>
                  </a:lnTo>
                  <a:lnTo>
                    <a:pt x="604" y="241"/>
                  </a:lnTo>
                  <a:lnTo>
                    <a:pt x="605" y="241"/>
                  </a:lnTo>
                  <a:moveTo>
                    <a:pt x="624" y="240"/>
                  </a:moveTo>
                  <a:lnTo>
                    <a:pt x="624" y="238"/>
                  </a:lnTo>
                  <a:lnTo>
                    <a:pt x="622" y="240"/>
                  </a:lnTo>
                  <a:lnTo>
                    <a:pt x="624" y="240"/>
                  </a:lnTo>
                  <a:moveTo>
                    <a:pt x="556" y="237"/>
                  </a:moveTo>
                  <a:lnTo>
                    <a:pt x="557" y="235"/>
                  </a:lnTo>
                  <a:lnTo>
                    <a:pt x="556" y="235"/>
                  </a:lnTo>
                  <a:lnTo>
                    <a:pt x="556" y="237"/>
                  </a:lnTo>
                  <a:moveTo>
                    <a:pt x="559" y="235"/>
                  </a:moveTo>
                  <a:lnTo>
                    <a:pt x="559" y="234"/>
                  </a:lnTo>
                  <a:lnTo>
                    <a:pt x="557" y="234"/>
                  </a:lnTo>
                  <a:lnTo>
                    <a:pt x="557" y="235"/>
                  </a:lnTo>
                  <a:lnTo>
                    <a:pt x="559" y="235"/>
                  </a:lnTo>
                  <a:moveTo>
                    <a:pt x="622" y="235"/>
                  </a:moveTo>
                  <a:lnTo>
                    <a:pt x="621" y="235"/>
                  </a:lnTo>
                  <a:lnTo>
                    <a:pt x="621" y="237"/>
                  </a:lnTo>
                  <a:lnTo>
                    <a:pt x="622" y="237"/>
                  </a:lnTo>
                  <a:lnTo>
                    <a:pt x="622" y="235"/>
                  </a:lnTo>
                  <a:moveTo>
                    <a:pt x="563" y="234"/>
                  </a:moveTo>
                  <a:lnTo>
                    <a:pt x="562" y="235"/>
                  </a:lnTo>
                  <a:lnTo>
                    <a:pt x="563" y="235"/>
                  </a:lnTo>
                  <a:lnTo>
                    <a:pt x="563" y="234"/>
                  </a:lnTo>
                  <a:moveTo>
                    <a:pt x="2562" y="235"/>
                  </a:moveTo>
                  <a:lnTo>
                    <a:pt x="2562" y="234"/>
                  </a:lnTo>
                  <a:lnTo>
                    <a:pt x="2561" y="235"/>
                  </a:lnTo>
                  <a:lnTo>
                    <a:pt x="2562" y="235"/>
                  </a:lnTo>
                  <a:moveTo>
                    <a:pt x="627" y="232"/>
                  </a:moveTo>
                  <a:lnTo>
                    <a:pt x="628" y="231"/>
                  </a:lnTo>
                  <a:lnTo>
                    <a:pt x="627" y="231"/>
                  </a:lnTo>
                  <a:lnTo>
                    <a:pt x="627" y="232"/>
                  </a:lnTo>
                  <a:moveTo>
                    <a:pt x="2633" y="232"/>
                  </a:moveTo>
                  <a:lnTo>
                    <a:pt x="2633" y="231"/>
                  </a:lnTo>
                  <a:lnTo>
                    <a:pt x="2632" y="232"/>
                  </a:lnTo>
                  <a:lnTo>
                    <a:pt x="2633" y="232"/>
                  </a:lnTo>
                  <a:moveTo>
                    <a:pt x="1269" y="231"/>
                  </a:moveTo>
                  <a:lnTo>
                    <a:pt x="1270" y="231"/>
                  </a:lnTo>
                  <a:lnTo>
                    <a:pt x="1270" y="229"/>
                  </a:lnTo>
                  <a:lnTo>
                    <a:pt x="1269" y="229"/>
                  </a:lnTo>
                  <a:lnTo>
                    <a:pt x="1269" y="231"/>
                  </a:lnTo>
                  <a:moveTo>
                    <a:pt x="2635" y="231"/>
                  </a:moveTo>
                  <a:lnTo>
                    <a:pt x="2635" y="229"/>
                  </a:lnTo>
                  <a:lnTo>
                    <a:pt x="2633" y="231"/>
                  </a:lnTo>
                  <a:lnTo>
                    <a:pt x="2635" y="231"/>
                  </a:lnTo>
                  <a:moveTo>
                    <a:pt x="3654" y="231"/>
                  </a:moveTo>
                  <a:lnTo>
                    <a:pt x="3656" y="231"/>
                  </a:lnTo>
                  <a:lnTo>
                    <a:pt x="3656" y="229"/>
                  </a:lnTo>
                  <a:lnTo>
                    <a:pt x="3654" y="229"/>
                  </a:lnTo>
                  <a:lnTo>
                    <a:pt x="3654" y="231"/>
                  </a:lnTo>
                  <a:moveTo>
                    <a:pt x="3750" y="229"/>
                  </a:moveTo>
                  <a:lnTo>
                    <a:pt x="3752" y="231"/>
                  </a:lnTo>
                  <a:lnTo>
                    <a:pt x="3752" y="229"/>
                  </a:lnTo>
                  <a:lnTo>
                    <a:pt x="3750" y="229"/>
                  </a:lnTo>
                  <a:moveTo>
                    <a:pt x="2472" y="227"/>
                  </a:moveTo>
                  <a:lnTo>
                    <a:pt x="2472" y="229"/>
                  </a:lnTo>
                  <a:lnTo>
                    <a:pt x="2474" y="227"/>
                  </a:lnTo>
                  <a:lnTo>
                    <a:pt x="2472" y="227"/>
                  </a:lnTo>
                  <a:moveTo>
                    <a:pt x="3619" y="229"/>
                  </a:moveTo>
                  <a:lnTo>
                    <a:pt x="3620" y="229"/>
                  </a:lnTo>
                  <a:lnTo>
                    <a:pt x="3620" y="227"/>
                  </a:lnTo>
                  <a:lnTo>
                    <a:pt x="3619" y="227"/>
                  </a:lnTo>
                  <a:lnTo>
                    <a:pt x="3617" y="227"/>
                  </a:lnTo>
                  <a:lnTo>
                    <a:pt x="3617" y="229"/>
                  </a:lnTo>
                  <a:lnTo>
                    <a:pt x="3619" y="229"/>
                  </a:lnTo>
                  <a:moveTo>
                    <a:pt x="621" y="227"/>
                  </a:moveTo>
                  <a:lnTo>
                    <a:pt x="621" y="226"/>
                  </a:lnTo>
                  <a:lnTo>
                    <a:pt x="619" y="226"/>
                  </a:lnTo>
                  <a:lnTo>
                    <a:pt x="619" y="227"/>
                  </a:lnTo>
                  <a:lnTo>
                    <a:pt x="621" y="227"/>
                  </a:lnTo>
                  <a:moveTo>
                    <a:pt x="3637" y="224"/>
                  </a:moveTo>
                  <a:lnTo>
                    <a:pt x="3636" y="224"/>
                  </a:lnTo>
                  <a:lnTo>
                    <a:pt x="3637" y="226"/>
                  </a:lnTo>
                  <a:lnTo>
                    <a:pt x="3637" y="224"/>
                  </a:lnTo>
                  <a:moveTo>
                    <a:pt x="2689" y="223"/>
                  </a:moveTo>
                  <a:lnTo>
                    <a:pt x="2691" y="224"/>
                  </a:lnTo>
                  <a:lnTo>
                    <a:pt x="2691" y="223"/>
                  </a:lnTo>
                  <a:lnTo>
                    <a:pt x="2689" y="223"/>
                  </a:lnTo>
                  <a:moveTo>
                    <a:pt x="2708" y="223"/>
                  </a:moveTo>
                  <a:lnTo>
                    <a:pt x="2708" y="223"/>
                  </a:lnTo>
                  <a:lnTo>
                    <a:pt x="2709" y="223"/>
                  </a:lnTo>
                  <a:lnTo>
                    <a:pt x="2709" y="223"/>
                  </a:lnTo>
                  <a:lnTo>
                    <a:pt x="2708" y="223"/>
                  </a:lnTo>
                  <a:moveTo>
                    <a:pt x="670" y="221"/>
                  </a:moveTo>
                  <a:lnTo>
                    <a:pt x="672" y="221"/>
                  </a:lnTo>
                  <a:lnTo>
                    <a:pt x="672" y="220"/>
                  </a:lnTo>
                  <a:lnTo>
                    <a:pt x="670" y="220"/>
                  </a:lnTo>
                  <a:lnTo>
                    <a:pt x="670" y="221"/>
                  </a:lnTo>
                  <a:moveTo>
                    <a:pt x="667" y="223"/>
                  </a:moveTo>
                  <a:lnTo>
                    <a:pt x="668" y="223"/>
                  </a:lnTo>
                  <a:lnTo>
                    <a:pt x="670" y="223"/>
                  </a:lnTo>
                  <a:lnTo>
                    <a:pt x="670" y="221"/>
                  </a:lnTo>
                  <a:lnTo>
                    <a:pt x="668" y="221"/>
                  </a:lnTo>
                  <a:lnTo>
                    <a:pt x="667" y="223"/>
                  </a:lnTo>
                  <a:moveTo>
                    <a:pt x="692" y="223"/>
                  </a:moveTo>
                  <a:lnTo>
                    <a:pt x="693" y="221"/>
                  </a:lnTo>
                  <a:lnTo>
                    <a:pt x="692" y="221"/>
                  </a:lnTo>
                  <a:lnTo>
                    <a:pt x="692" y="223"/>
                  </a:lnTo>
                  <a:moveTo>
                    <a:pt x="1184" y="221"/>
                  </a:moveTo>
                  <a:lnTo>
                    <a:pt x="1182" y="221"/>
                  </a:lnTo>
                  <a:lnTo>
                    <a:pt x="1182" y="223"/>
                  </a:lnTo>
                  <a:lnTo>
                    <a:pt x="1184" y="223"/>
                  </a:lnTo>
                  <a:lnTo>
                    <a:pt x="1184" y="221"/>
                  </a:lnTo>
                  <a:moveTo>
                    <a:pt x="2485" y="221"/>
                  </a:moveTo>
                  <a:lnTo>
                    <a:pt x="2485" y="223"/>
                  </a:lnTo>
                  <a:lnTo>
                    <a:pt x="2486" y="221"/>
                  </a:lnTo>
                  <a:lnTo>
                    <a:pt x="2485" y="221"/>
                  </a:lnTo>
                  <a:moveTo>
                    <a:pt x="2534" y="221"/>
                  </a:moveTo>
                  <a:lnTo>
                    <a:pt x="2534" y="223"/>
                  </a:lnTo>
                  <a:lnTo>
                    <a:pt x="2536" y="223"/>
                  </a:lnTo>
                  <a:lnTo>
                    <a:pt x="2537" y="223"/>
                  </a:lnTo>
                  <a:lnTo>
                    <a:pt x="2537" y="221"/>
                  </a:lnTo>
                  <a:lnTo>
                    <a:pt x="2536" y="221"/>
                  </a:lnTo>
                  <a:lnTo>
                    <a:pt x="2534" y="221"/>
                  </a:lnTo>
                  <a:moveTo>
                    <a:pt x="2672" y="223"/>
                  </a:moveTo>
                  <a:lnTo>
                    <a:pt x="2672" y="221"/>
                  </a:lnTo>
                  <a:lnTo>
                    <a:pt x="2670" y="223"/>
                  </a:lnTo>
                  <a:lnTo>
                    <a:pt x="2672" y="223"/>
                  </a:lnTo>
                  <a:moveTo>
                    <a:pt x="3750" y="223"/>
                  </a:moveTo>
                  <a:lnTo>
                    <a:pt x="3750" y="221"/>
                  </a:lnTo>
                  <a:lnTo>
                    <a:pt x="3749" y="221"/>
                  </a:lnTo>
                  <a:lnTo>
                    <a:pt x="3749" y="223"/>
                  </a:lnTo>
                  <a:lnTo>
                    <a:pt x="3750" y="223"/>
                  </a:lnTo>
                  <a:moveTo>
                    <a:pt x="665" y="221"/>
                  </a:moveTo>
                  <a:lnTo>
                    <a:pt x="667" y="220"/>
                  </a:lnTo>
                  <a:lnTo>
                    <a:pt x="665" y="220"/>
                  </a:lnTo>
                  <a:lnTo>
                    <a:pt x="665" y="221"/>
                  </a:lnTo>
                  <a:moveTo>
                    <a:pt x="668" y="218"/>
                  </a:moveTo>
                  <a:lnTo>
                    <a:pt x="667" y="218"/>
                  </a:lnTo>
                  <a:lnTo>
                    <a:pt x="667" y="220"/>
                  </a:lnTo>
                  <a:lnTo>
                    <a:pt x="668" y="218"/>
                  </a:lnTo>
                  <a:moveTo>
                    <a:pt x="667" y="221"/>
                  </a:moveTo>
                  <a:lnTo>
                    <a:pt x="668" y="221"/>
                  </a:lnTo>
                  <a:lnTo>
                    <a:pt x="668" y="220"/>
                  </a:lnTo>
                  <a:lnTo>
                    <a:pt x="667" y="221"/>
                  </a:lnTo>
                  <a:moveTo>
                    <a:pt x="695" y="221"/>
                  </a:moveTo>
                  <a:lnTo>
                    <a:pt x="696" y="220"/>
                  </a:lnTo>
                  <a:lnTo>
                    <a:pt x="695" y="220"/>
                  </a:lnTo>
                  <a:lnTo>
                    <a:pt x="695" y="221"/>
                  </a:lnTo>
                  <a:moveTo>
                    <a:pt x="1301" y="220"/>
                  </a:moveTo>
                  <a:lnTo>
                    <a:pt x="1303" y="221"/>
                  </a:lnTo>
                  <a:lnTo>
                    <a:pt x="1303" y="220"/>
                  </a:lnTo>
                  <a:lnTo>
                    <a:pt x="1301" y="220"/>
                  </a:lnTo>
                  <a:moveTo>
                    <a:pt x="2537" y="221"/>
                  </a:moveTo>
                  <a:lnTo>
                    <a:pt x="2539" y="221"/>
                  </a:lnTo>
                  <a:lnTo>
                    <a:pt x="2539" y="220"/>
                  </a:lnTo>
                  <a:lnTo>
                    <a:pt x="2537" y="220"/>
                  </a:lnTo>
                  <a:lnTo>
                    <a:pt x="2537" y="221"/>
                  </a:lnTo>
                  <a:moveTo>
                    <a:pt x="2650" y="221"/>
                  </a:moveTo>
                  <a:lnTo>
                    <a:pt x="2652" y="221"/>
                  </a:lnTo>
                  <a:lnTo>
                    <a:pt x="2652" y="220"/>
                  </a:lnTo>
                  <a:lnTo>
                    <a:pt x="2650" y="220"/>
                  </a:lnTo>
                  <a:lnTo>
                    <a:pt x="2649" y="220"/>
                  </a:lnTo>
                  <a:lnTo>
                    <a:pt x="2649" y="221"/>
                  </a:lnTo>
                  <a:lnTo>
                    <a:pt x="2650" y="221"/>
                  </a:lnTo>
                  <a:moveTo>
                    <a:pt x="2666" y="221"/>
                  </a:moveTo>
                  <a:lnTo>
                    <a:pt x="2667" y="220"/>
                  </a:lnTo>
                  <a:lnTo>
                    <a:pt x="2666" y="220"/>
                  </a:lnTo>
                  <a:lnTo>
                    <a:pt x="2666" y="221"/>
                  </a:lnTo>
                  <a:moveTo>
                    <a:pt x="2708" y="220"/>
                  </a:moveTo>
                  <a:lnTo>
                    <a:pt x="2706" y="221"/>
                  </a:lnTo>
                  <a:lnTo>
                    <a:pt x="2708" y="221"/>
                  </a:lnTo>
                  <a:lnTo>
                    <a:pt x="2708" y="220"/>
                  </a:lnTo>
                  <a:moveTo>
                    <a:pt x="675" y="217"/>
                  </a:moveTo>
                  <a:lnTo>
                    <a:pt x="673" y="217"/>
                  </a:lnTo>
                  <a:lnTo>
                    <a:pt x="673" y="218"/>
                  </a:lnTo>
                  <a:lnTo>
                    <a:pt x="673" y="220"/>
                  </a:lnTo>
                  <a:lnTo>
                    <a:pt x="675" y="220"/>
                  </a:lnTo>
                  <a:lnTo>
                    <a:pt x="676" y="218"/>
                  </a:lnTo>
                  <a:lnTo>
                    <a:pt x="678" y="218"/>
                  </a:lnTo>
                  <a:lnTo>
                    <a:pt x="678" y="217"/>
                  </a:lnTo>
                  <a:lnTo>
                    <a:pt x="676" y="217"/>
                  </a:lnTo>
                  <a:lnTo>
                    <a:pt x="675" y="217"/>
                  </a:lnTo>
                  <a:moveTo>
                    <a:pt x="2480" y="220"/>
                  </a:moveTo>
                  <a:lnTo>
                    <a:pt x="2482" y="218"/>
                  </a:lnTo>
                  <a:lnTo>
                    <a:pt x="2480" y="218"/>
                  </a:lnTo>
                  <a:lnTo>
                    <a:pt x="2480" y="220"/>
                  </a:lnTo>
                  <a:moveTo>
                    <a:pt x="2539" y="220"/>
                  </a:moveTo>
                  <a:lnTo>
                    <a:pt x="2540" y="218"/>
                  </a:lnTo>
                  <a:lnTo>
                    <a:pt x="2539" y="218"/>
                  </a:lnTo>
                  <a:lnTo>
                    <a:pt x="2539" y="220"/>
                  </a:lnTo>
                  <a:moveTo>
                    <a:pt x="2660" y="220"/>
                  </a:moveTo>
                  <a:lnTo>
                    <a:pt x="2661" y="220"/>
                  </a:lnTo>
                  <a:lnTo>
                    <a:pt x="2661" y="220"/>
                  </a:lnTo>
                  <a:lnTo>
                    <a:pt x="2661" y="218"/>
                  </a:lnTo>
                  <a:lnTo>
                    <a:pt x="2661" y="218"/>
                  </a:lnTo>
                  <a:lnTo>
                    <a:pt x="2660" y="220"/>
                  </a:lnTo>
                  <a:moveTo>
                    <a:pt x="673" y="215"/>
                  </a:moveTo>
                  <a:lnTo>
                    <a:pt x="672" y="215"/>
                  </a:lnTo>
                  <a:lnTo>
                    <a:pt x="672" y="217"/>
                  </a:lnTo>
                  <a:lnTo>
                    <a:pt x="673" y="215"/>
                  </a:lnTo>
                  <a:moveTo>
                    <a:pt x="670" y="218"/>
                  </a:moveTo>
                  <a:lnTo>
                    <a:pt x="672" y="218"/>
                  </a:lnTo>
                  <a:lnTo>
                    <a:pt x="672" y="217"/>
                  </a:lnTo>
                  <a:lnTo>
                    <a:pt x="670" y="217"/>
                  </a:lnTo>
                  <a:lnTo>
                    <a:pt x="670" y="218"/>
                  </a:lnTo>
                  <a:moveTo>
                    <a:pt x="2534" y="218"/>
                  </a:moveTo>
                  <a:lnTo>
                    <a:pt x="2536" y="218"/>
                  </a:lnTo>
                  <a:lnTo>
                    <a:pt x="2536" y="217"/>
                  </a:lnTo>
                  <a:lnTo>
                    <a:pt x="2534" y="217"/>
                  </a:lnTo>
                  <a:lnTo>
                    <a:pt x="2534" y="218"/>
                  </a:lnTo>
                  <a:moveTo>
                    <a:pt x="2636" y="217"/>
                  </a:moveTo>
                  <a:lnTo>
                    <a:pt x="2636" y="218"/>
                  </a:lnTo>
                  <a:lnTo>
                    <a:pt x="2638" y="218"/>
                  </a:lnTo>
                  <a:lnTo>
                    <a:pt x="2636" y="217"/>
                  </a:lnTo>
                  <a:moveTo>
                    <a:pt x="2694" y="218"/>
                  </a:moveTo>
                  <a:lnTo>
                    <a:pt x="2692" y="217"/>
                  </a:lnTo>
                  <a:lnTo>
                    <a:pt x="2692" y="218"/>
                  </a:lnTo>
                  <a:lnTo>
                    <a:pt x="2694" y="218"/>
                  </a:lnTo>
                  <a:moveTo>
                    <a:pt x="2714" y="218"/>
                  </a:moveTo>
                  <a:lnTo>
                    <a:pt x="2714" y="217"/>
                  </a:lnTo>
                  <a:lnTo>
                    <a:pt x="2712" y="217"/>
                  </a:lnTo>
                  <a:lnTo>
                    <a:pt x="2714" y="218"/>
                  </a:lnTo>
                  <a:moveTo>
                    <a:pt x="484" y="215"/>
                  </a:moveTo>
                  <a:lnTo>
                    <a:pt x="484" y="213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4" y="217"/>
                  </a:lnTo>
                  <a:lnTo>
                    <a:pt x="486" y="217"/>
                  </a:lnTo>
                  <a:lnTo>
                    <a:pt x="484" y="215"/>
                  </a:lnTo>
                  <a:moveTo>
                    <a:pt x="692" y="217"/>
                  </a:moveTo>
                  <a:lnTo>
                    <a:pt x="692" y="215"/>
                  </a:lnTo>
                  <a:lnTo>
                    <a:pt x="692" y="217"/>
                  </a:lnTo>
                  <a:lnTo>
                    <a:pt x="692" y="217"/>
                  </a:lnTo>
                  <a:moveTo>
                    <a:pt x="686" y="213"/>
                  </a:moveTo>
                  <a:lnTo>
                    <a:pt x="686" y="215"/>
                  </a:lnTo>
                  <a:lnTo>
                    <a:pt x="687" y="215"/>
                  </a:lnTo>
                  <a:lnTo>
                    <a:pt x="687" y="213"/>
                  </a:lnTo>
                  <a:lnTo>
                    <a:pt x="686" y="213"/>
                  </a:lnTo>
                  <a:moveTo>
                    <a:pt x="2486" y="213"/>
                  </a:moveTo>
                  <a:lnTo>
                    <a:pt x="2486" y="215"/>
                  </a:lnTo>
                  <a:lnTo>
                    <a:pt x="2488" y="215"/>
                  </a:lnTo>
                  <a:lnTo>
                    <a:pt x="2488" y="213"/>
                  </a:lnTo>
                  <a:lnTo>
                    <a:pt x="2486" y="213"/>
                  </a:lnTo>
                  <a:moveTo>
                    <a:pt x="2491" y="213"/>
                  </a:moveTo>
                  <a:lnTo>
                    <a:pt x="2489" y="213"/>
                  </a:lnTo>
                  <a:lnTo>
                    <a:pt x="2489" y="215"/>
                  </a:lnTo>
                  <a:lnTo>
                    <a:pt x="2491" y="215"/>
                  </a:lnTo>
                  <a:lnTo>
                    <a:pt x="2491" y="213"/>
                  </a:lnTo>
                  <a:moveTo>
                    <a:pt x="2491" y="212"/>
                  </a:moveTo>
                  <a:lnTo>
                    <a:pt x="2491" y="213"/>
                  </a:lnTo>
                  <a:lnTo>
                    <a:pt x="2493" y="213"/>
                  </a:lnTo>
                  <a:lnTo>
                    <a:pt x="2491" y="212"/>
                  </a:lnTo>
                  <a:moveTo>
                    <a:pt x="678" y="213"/>
                  </a:moveTo>
                  <a:lnTo>
                    <a:pt x="678" y="212"/>
                  </a:lnTo>
                  <a:lnTo>
                    <a:pt x="676" y="213"/>
                  </a:lnTo>
                  <a:lnTo>
                    <a:pt x="678" y="213"/>
                  </a:lnTo>
                  <a:moveTo>
                    <a:pt x="1297" y="213"/>
                  </a:moveTo>
                  <a:lnTo>
                    <a:pt x="1297" y="212"/>
                  </a:lnTo>
                  <a:lnTo>
                    <a:pt x="1295" y="213"/>
                  </a:lnTo>
                  <a:lnTo>
                    <a:pt x="1297" y="213"/>
                  </a:lnTo>
                  <a:moveTo>
                    <a:pt x="1436" y="213"/>
                  </a:moveTo>
                  <a:lnTo>
                    <a:pt x="1436" y="212"/>
                  </a:lnTo>
                  <a:lnTo>
                    <a:pt x="1434" y="212"/>
                  </a:lnTo>
                  <a:lnTo>
                    <a:pt x="1436" y="213"/>
                  </a:lnTo>
                  <a:moveTo>
                    <a:pt x="2537" y="212"/>
                  </a:moveTo>
                  <a:lnTo>
                    <a:pt x="2539" y="213"/>
                  </a:lnTo>
                  <a:lnTo>
                    <a:pt x="2539" y="212"/>
                  </a:lnTo>
                  <a:lnTo>
                    <a:pt x="2537" y="212"/>
                  </a:lnTo>
                  <a:moveTo>
                    <a:pt x="3701" y="213"/>
                  </a:moveTo>
                  <a:lnTo>
                    <a:pt x="3699" y="212"/>
                  </a:lnTo>
                  <a:lnTo>
                    <a:pt x="3699" y="213"/>
                  </a:lnTo>
                  <a:lnTo>
                    <a:pt x="3701" y="213"/>
                  </a:lnTo>
                  <a:moveTo>
                    <a:pt x="673" y="212"/>
                  </a:moveTo>
                  <a:lnTo>
                    <a:pt x="673" y="210"/>
                  </a:lnTo>
                  <a:lnTo>
                    <a:pt x="672" y="210"/>
                  </a:lnTo>
                  <a:lnTo>
                    <a:pt x="672" y="212"/>
                  </a:lnTo>
                  <a:lnTo>
                    <a:pt x="673" y="212"/>
                  </a:lnTo>
                  <a:moveTo>
                    <a:pt x="1191" y="212"/>
                  </a:moveTo>
                  <a:lnTo>
                    <a:pt x="1193" y="212"/>
                  </a:lnTo>
                  <a:lnTo>
                    <a:pt x="1195" y="210"/>
                  </a:lnTo>
                  <a:lnTo>
                    <a:pt x="1193" y="210"/>
                  </a:lnTo>
                  <a:lnTo>
                    <a:pt x="1191" y="212"/>
                  </a:lnTo>
                  <a:moveTo>
                    <a:pt x="2493" y="212"/>
                  </a:moveTo>
                  <a:lnTo>
                    <a:pt x="2494" y="212"/>
                  </a:lnTo>
                  <a:lnTo>
                    <a:pt x="2494" y="210"/>
                  </a:lnTo>
                  <a:lnTo>
                    <a:pt x="2493" y="210"/>
                  </a:lnTo>
                  <a:lnTo>
                    <a:pt x="2493" y="212"/>
                  </a:lnTo>
                  <a:moveTo>
                    <a:pt x="546" y="209"/>
                  </a:moveTo>
                  <a:lnTo>
                    <a:pt x="546" y="210"/>
                  </a:lnTo>
                  <a:lnTo>
                    <a:pt x="548" y="209"/>
                  </a:lnTo>
                  <a:lnTo>
                    <a:pt x="546" y="209"/>
                  </a:lnTo>
                  <a:moveTo>
                    <a:pt x="1434" y="209"/>
                  </a:moveTo>
                  <a:lnTo>
                    <a:pt x="1434" y="210"/>
                  </a:lnTo>
                  <a:lnTo>
                    <a:pt x="1434" y="209"/>
                  </a:lnTo>
                  <a:lnTo>
                    <a:pt x="1434" y="209"/>
                  </a:lnTo>
                  <a:moveTo>
                    <a:pt x="3780" y="209"/>
                  </a:moveTo>
                  <a:lnTo>
                    <a:pt x="3781" y="210"/>
                  </a:lnTo>
                  <a:lnTo>
                    <a:pt x="3781" y="209"/>
                  </a:lnTo>
                  <a:lnTo>
                    <a:pt x="3781" y="207"/>
                  </a:lnTo>
                  <a:lnTo>
                    <a:pt x="3780" y="207"/>
                  </a:lnTo>
                  <a:lnTo>
                    <a:pt x="3778" y="207"/>
                  </a:lnTo>
                  <a:lnTo>
                    <a:pt x="3780" y="209"/>
                  </a:lnTo>
                  <a:moveTo>
                    <a:pt x="1250" y="207"/>
                  </a:moveTo>
                  <a:lnTo>
                    <a:pt x="1252" y="209"/>
                  </a:lnTo>
                  <a:lnTo>
                    <a:pt x="1252" y="207"/>
                  </a:lnTo>
                  <a:lnTo>
                    <a:pt x="1250" y="207"/>
                  </a:lnTo>
                  <a:moveTo>
                    <a:pt x="2539" y="204"/>
                  </a:moveTo>
                  <a:lnTo>
                    <a:pt x="2540" y="206"/>
                  </a:lnTo>
                  <a:lnTo>
                    <a:pt x="2540" y="204"/>
                  </a:lnTo>
                  <a:lnTo>
                    <a:pt x="2539" y="204"/>
                  </a:lnTo>
                  <a:moveTo>
                    <a:pt x="2452" y="204"/>
                  </a:moveTo>
                  <a:lnTo>
                    <a:pt x="2454" y="204"/>
                  </a:lnTo>
                  <a:lnTo>
                    <a:pt x="2454" y="203"/>
                  </a:lnTo>
                  <a:lnTo>
                    <a:pt x="2452" y="203"/>
                  </a:lnTo>
                  <a:lnTo>
                    <a:pt x="2452" y="204"/>
                  </a:lnTo>
                  <a:moveTo>
                    <a:pt x="2542" y="203"/>
                  </a:moveTo>
                  <a:lnTo>
                    <a:pt x="2542" y="204"/>
                  </a:lnTo>
                  <a:lnTo>
                    <a:pt x="2544" y="203"/>
                  </a:lnTo>
                  <a:lnTo>
                    <a:pt x="2542" y="203"/>
                  </a:lnTo>
                  <a:moveTo>
                    <a:pt x="2661" y="204"/>
                  </a:moveTo>
                  <a:lnTo>
                    <a:pt x="2661" y="204"/>
                  </a:lnTo>
                  <a:lnTo>
                    <a:pt x="2661" y="203"/>
                  </a:lnTo>
                  <a:lnTo>
                    <a:pt x="2661" y="204"/>
                  </a:lnTo>
                  <a:moveTo>
                    <a:pt x="3701" y="201"/>
                  </a:moveTo>
                  <a:lnTo>
                    <a:pt x="3701" y="203"/>
                  </a:lnTo>
                  <a:lnTo>
                    <a:pt x="3702" y="203"/>
                  </a:lnTo>
                  <a:lnTo>
                    <a:pt x="3702" y="203"/>
                  </a:lnTo>
                  <a:lnTo>
                    <a:pt x="3702" y="201"/>
                  </a:lnTo>
                  <a:lnTo>
                    <a:pt x="3701" y="201"/>
                  </a:lnTo>
                  <a:moveTo>
                    <a:pt x="1287" y="200"/>
                  </a:moveTo>
                  <a:lnTo>
                    <a:pt x="1287" y="201"/>
                  </a:lnTo>
                  <a:lnTo>
                    <a:pt x="1289" y="200"/>
                  </a:lnTo>
                  <a:lnTo>
                    <a:pt x="1287" y="200"/>
                  </a:lnTo>
                  <a:moveTo>
                    <a:pt x="1083" y="200"/>
                  </a:moveTo>
                  <a:lnTo>
                    <a:pt x="1083" y="198"/>
                  </a:lnTo>
                  <a:lnTo>
                    <a:pt x="1082" y="198"/>
                  </a:lnTo>
                  <a:lnTo>
                    <a:pt x="1082" y="200"/>
                  </a:lnTo>
                  <a:lnTo>
                    <a:pt x="1083" y="200"/>
                  </a:lnTo>
                  <a:moveTo>
                    <a:pt x="1235" y="198"/>
                  </a:moveTo>
                  <a:lnTo>
                    <a:pt x="1235" y="200"/>
                  </a:lnTo>
                  <a:lnTo>
                    <a:pt x="1236" y="200"/>
                  </a:lnTo>
                  <a:lnTo>
                    <a:pt x="1235" y="198"/>
                  </a:lnTo>
                  <a:moveTo>
                    <a:pt x="1281" y="198"/>
                  </a:moveTo>
                  <a:lnTo>
                    <a:pt x="1280" y="198"/>
                  </a:lnTo>
                  <a:lnTo>
                    <a:pt x="1281" y="200"/>
                  </a:lnTo>
                  <a:lnTo>
                    <a:pt x="1281" y="198"/>
                  </a:lnTo>
                  <a:moveTo>
                    <a:pt x="1286" y="198"/>
                  </a:moveTo>
                  <a:lnTo>
                    <a:pt x="1286" y="200"/>
                  </a:lnTo>
                  <a:lnTo>
                    <a:pt x="1286" y="200"/>
                  </a:lnTo>
                  <a:lnTo>
                    <a:pt x="1287" y="200"/>
                  </a:lnTo>
                  <a:lnTo>
                    <a:pt x="1286" y="198"/>
                  </a:lnTo>
                  <a:lnTo>
                    <a:pt x="1286" y="198"/>
                  </a:lnTo>
                  <a:moveTo>
                    <a:pt x="2454" y="200"/>
                  </a:moveTo>
                  <a:lnTo>
                    <a:pt x="2455" y="200"/>
                  </a:lnTo>
                  <a:lnTo>
                    <a:pt x="2455" y="198"/>
                  </a:lnTo>
                  <a:lnTo>
                    <a:pt x="2454" y="198"/>
                  </a:lnTo>
                  <a:lnTo>
                    <a:pt x="2454" y="200"/>
                  </a:lnTo>
                  <a:moveTo>
                    <a:pt x="1232" y="196"/>
                  </a:moveTo>
                  <a:lnTo>
                    <a:pt x="1233" y="198"/>
                  </a:lnTo>
                  <a:lnTo>
                    <a:pt x="1233" y="196"/>
                  </a:lnTo>
                  <a:lnTo>
                    <a:pt x="1232" y="196"/>
                  </a:lnTo>
                  <a:moveTo>
                    <a:pt x="1399" y="198"/>
                  </a:moveTo>
                  <a:lnTo>
                    <a:pt x="1397" y="196"/>
                  </a:lnTo>
                  <a:lnTo>
                    <a:pt x="1397" y="198"/>
                  </a:lnTo>
                  <a:lnTo>
                    <a:pt x="1399" y="198"/>
                  </a:lnTo>
                  <a:moveTo>
                    <a:pt x="2455" y="198"/>
                  </a:moveTo>
                  <a:lnTo>
                    <a:pt x="2457" y="198"/>
                  </a:lnTo>
                  <a:lnTo>
                    <a:pt x="2457" y="196"/>
                  </a:lnTo>
                  <a:lnTo>
                    <a:pt x="2455" y="196"/>
                  </a:lnTo>
                  <a:lnTo>
                    <a:pt x="2455" y="198"/>
                  </a:lnTo>
                  <a:moveTo>
                    <a:pt x="2455" y="193"/>
                  </a:moveTo>
                  <a:lnTo>
                    <a:pt x="2454" y="193"/>
                  </a:lnTo>
                  <a:lnTo>
                    <a:pt x="2454" y="195"/>
                  </a:lnTo>
                  <a:lnTo>
                    <a:pt x="2452" y="196"/>
                  </a:lnTo>
                  <a:lnTo>
                    <a:pt x="2454" y="196"/>
                  </a:lnTo>
                  <a:lnTo>
                    <a:pt x="2455" y="196"/>
                  </a:lnTo>
                  <a:lnTo>
                    <a:pt x="2455" y="195"/>
                  </a:lnTo>
                  <a:lnTo>
                    <a:pt x="2457" y="195"/>
                  </a:lnTo>
                  <a:lnTo>
                    <a:pt x="2457" y="193"/>
                  </a:lnTo>
                  <a:lnTo>
                    <a:pt x="2455" y="193"/>
                  </a:lnTo>
                  <a:moveTo>
                    <a:pt x="2458" y="196"/>
                  </a:moveTo>
                  <a:lnTo>
                    <a:pt x="2457" y="195"/>
                  </a:lnTo>
                  <a:lnTo>
                    <a:pt x="2457" y="196"/>
                  </a:lnTo>
                  <a:lnTo>
                    <a:pt x="2458" y="196"/>
                  </a:lnTo>
                  <a:moveTo>
                    <a:pt x="2544" y="195"/>
                  </a:moveTo>
                  <a:lnTo>
                    <a:pt x="2544" y="196"/>
                  </a:lnTo>
                  <a:lnTo>
                    <a:pt x="2545" y="196"/>
                  </a:lnTo>
                  <a:lnTo>
                    <a:pt x="2545" y="195"/>
                  </a:lnTo>
                  <a:lnTo>
                    <a:pt x="2544" y="195"/>
                  </a:lnTo>
                  <a:moveTo>
                    <a:pt x="1277" y="193"/>
                  </a:moveTo>
                  <a:lnTo>
                    <a:pt x="1275" y="193"/>
                  </a:lnTo>
                  <a:lnTo>
                    <a:pt x="1277" y="195"/>
                  </a:lnTo>
                  <a:lnTo>
                    <a:pt x="1277" y="193"/>
                  </a:lnTo>
                  <a:moveTo>
                    <a:pt x="2458" y="195"/>
                  </a:moveTo>
                  <a:lnTo>
                    <a:pt x="2460" y="195"/>
                  </a:lnTo>
                  <a:lnTo>
                    <a:pt x="2460" y="193"/>
                  </a:lnTo>
                  <a:lnTo>
                    <a:pt x="2458" y="195"/>
                  </a:lnTo>
                  <a:moveTo>
                    <a:pt x="2462" y="193"/>
                  </a:moveTo>
                  <a:lnTo>
                    <a:pt x="2460" y="195"/>
                  </a:lnTo>
                  <a:lnTo>
                    <a:pt x="2462" y="195"/>
                  </a:lnTo>
                  <a:lnTo>
                    <a:pt x="2462" y="193"/>
                  </a:lnTo>
                  <a:moveTo>
                    <a:pt x="2550" y="193"/>
                  </a:moveTo>
                  <a:lnTo>
                    <a:pt x="2550" y="195"/>
                  </a:lnTo>
                  <a:lnTo>
                    <a:pt x="2550" y="193"/>
                  </a:lnTo>
                  <a:lnTo>
                    <a:pt x="2550" y="193"/>
                  </a:lnTo>
                  <a:moveTo>
                    <a:pt x="3804" y="193"/>
                  </a:moveTo>
                  <a:lnTo>
                    <a:pt x="3803" y="193"/>
                  </a:lnTo>
                  <a:lnTo>
                    <a:pt x="3803" y="195"/>
                  </a:lnTo>
                  <a:lnTo>
                    <a:pt x="3804" y="195"/>
                  </a:lnTo>
                  <a:lnTo>
                    <a:pt x="3804" y="193"/>
                  </a:lnTo>
                  <a:moveTo>
                    <a:pt x="1086" y="192"/>
                  </a:moveTo>
                  <a:lnTo>
                    <a:pt x="1085" y="193"/>
                  </a:lnTo>
                  <a:lnTo>
                    <a:pt x="1086" y="193"/>
                  </a:lnTo>
                  <a:lnTo>
                    <a:pt x="1086" y="192"/>
                  </a:lnTo>
                  <a:moveTo>
                    <a:pt x="1286" y="193"/>
                  </a:moveTo>
                  <a:lnTo>
                    <a:pt x="1287" y="193"/>
                  </a:lnTo>
                  <a:lnTo>
                    <a:pt x="1287" y="192"/>
                  </a:lnTo>
                  <a:lnTo>
                    <a:pt x="1286" y="192"/>
                  </a:lnTo>
                  <a:lnTo>
                    <a:pt x="1286" y="192"/>
                  </a:lnTo>
                  <a:lnTo>
                    <a:pt x="1286" y="193"/>
                  </a:lnTo>
                  <a:lnTo>
                    <a:pt x="1286" y="193"/>
                  </a:lnTo>
                  <a:moveTo>
                    <a:pt x="1284" y="190"/>
                  </a:moveTo>
                  <a:lnTo>
                    <a:pt x="1284" y="192"/>
                  </a:lnTo>
                  <a:lnTo>
                    <a:pt x="1286" y="192"/>
                  </a:lnTo>
                  <a:lnTo>
                    <a:pt x="1286" y="190"/>
                  </a:lnTo>
                  <a:lnTo>
                    <a:pt x="1284" y="190"/>
                  </a:lnTo>
                  <a:moveTo>
                    <a:pt x="1213" y="190"/>
                  </a:moveTo>
                  <a:lnTo>
                    <a:pt x="1215" y="190"/>
                  </a:lnTo>
                  <a:lnTo>
                    <a:pt x="1215" y="189"/>
                  </a:lnTo>
                  <a:lnTo>
                    <a:pt x="1213" y="189"/>
                  </a:lnTo>
                  <a:lnTo>
                    <a:pt x="1213" y="190"/>
                  </a:lnTo>
                  <a:moveTo>
                    <a:pt x="1283" y="190"/>
                  </a:moveTo>
                  <a:lnTo>
                    <a:pt x="1283" y="189"/>
                  </a:lnTo>
                  <a:lnTo>
                    <a:pt x="1281" y="189"/>
                  </a:lnTo>
                  <a:lnTo>
                    <a:pt x="1281" y="190"/>
                  </a:lnTo>
                  <a:lnTo>
                    <a:pt x="1283" y="190"/>
                  </a:lnTo>
                  <a:moveTo>
                    <a:pt x="1238" y="189"/>
                  </a:moveTo>
                  <a:lnTo>
                    <a:pt x="1239" y="189"/>
                  </a:lnTo>
                  <a:lnTo>
                    <a:pt x="1241" y="189"/>
                  </a:lnTo>
                  <a:lnTo>
                    <a:pt x="1238" y="187"/>
                  </a:lnTo>
                  <a:lnTo>
                    <a:pt x="1238" y="189"/>
                  </a:lnTo>
                  <a:moveTo>
                    <a:pt x="1267" y="186"/>
                  </a:moveTo>
                  <a:lnTo>
                    <a:pt x="1269" y="187"/>
                  </a:lnTo>
                  <a:lnTo>
                    <a:pt x="1269" y="186"/>
                  </a:lnTo>
                  <a:lnTo>
                    <a:pt x="1269" y="186"/>
                  </a:lnTo>
                  <a:lnTo>
                    <a:pt x="1267" y="186"/>
                  </a:lnTo>
                  <a:lnTo>
                    <a:pt x="1267" y="186"/>
                  </a:lnTo>
                  <a:moveTo>
                    <a:pt x="2568" y="186"/>
                  </a:moveTo>
                  <a:lnTo>
                    <a:pt x="2567" y="186"/>
                  </a:lnTo>
                  <a:lnTo>
                    <a:pt x="2567" y="187"/>
                  </a:lnTo>
                  <a:lnTo>
                    <a:pt x="2568" y="187"/>
                  </a:lnTo>
                  <a:lnTo>
                    <a:pt x="2568" y="186"/>
                  </a:lnTo>
                  <a:moveTo>
                    <a:pt x="1280" y="184"/>
                  </a:moveTo>
                  <a:lnTo>
                    <a:pt x="1281" y="186"/>
                  </a:lnTo>
                  <a:lnTo>
                    <a:pt x="1281" y="184"/>
                  </a:lnTo>
                  <a:lnTo>
                    <a:pt x="1280" y="184"/>
                  </a:lnTo>
                  <a:moveTo>
                    <a:pt x="1283" y="186"/>
                  </a:moveTo>
                  <a:lnTo>
                    <a:pt x="1284" y="186"/>
                  </a:lnTo>
                  <a:lnTo>
                    <a:pt x="1284" y="184"/>
                  </a:lnTo>
                  <a:lnTo>
                    <a:pt x="1283" y="184"/>
                  </a:lnTo>
                  <a:lnTo>
                    <a:pt x="1283" y="186"/>
                  </a:lnTo>
                  <a:moveTo>
                    <a:pt x="1447" y="184"/>
                  </a:moveTo>
                  <a:lnTo>
                    <a:pt x="1448" y="186"/>
                  </a:lnTo>
                  <a:lnTo>
                    <a:pt x="1448" y="184"/>
                  </a:lnTo>
                  <a:lnTo>
                    <a:pt x="1448" y="183"/>
                  </a:lnTo>
                  <a:lnTo>
                    <a:pt x="1447" y="183"/>
                  </a:lnTo>
                  <a:lnTo>
                    <a:pt x="1447" y="184"/>
                  </a:lnTo>
                  <a:moveTo>
                    <a:pt x="2661" y="184"/>
                  </a:moveTo>
                  <a:lnTo>
                    <a:pt x="2661" y="184"/>
                  </a:lnTo>
                  <a:lnTo>
                    <a:pt x="2661" y="186"/>
                  </a:lnTo>
                  <a:lnTo>
                    <a:pt x="2661" y="186"/>
                  </a:lnTo>
                  <a:lnTo>
                    <a:pt x="2663" y="186"/>
                  </a:lnTo>
                  <a:lnTo>
                    <a:pt x="2663" y="184"/>
                  </a:lnTo>
                  <a:lnTo>
                    <a:pt x="2661" y="184"/>
                  </a:lnTo>
                  <a:moveTo>
                    <a:pt x="1097" y="183"/>
                  </a:moveTo>
                  <a:lnTo>
                    <a:pt x="1095" y="183"/>
                  </a:lnTo>
                  <a:lnTo>
                    <a:pt x="1097" y="184"/>
                  </a:lnTo>
                  <a:lnTo>
                    <a:pt x="1097" y="183"/>
                  </a:lnTo>
                  <a:moveTo>
                    <a:pt x="1283" y="184"/>
                  </a:moveTo>
                  <a:lnTo>
                    <a:pt x="1281" y="183"/>
                  </a:lnTo>
                  <a:lnTo>
                    <a:pt x="1281" y="184"/>
                  </a:lnTo>
                  <a:lnTo>
                    <a:pt x="1283" y="184"/>
                  </a:lnTo>
                  <a:moveTo>
                    <a:pt x="1286" y="184"/>
                  </a:moveTo>
                  <a:lnTo>
                    <a:pt x="1284" y="183"/>
                  </a:lnTo>
                  <a:lnTo>
                    <a:pt x="1284" y="184"/>
                  </a:lnTo>
                  <a:lnTo>
                    <a:pt x="1286" y="184"/>
                  </a:lnTo>
                  <a:moveTo>
                    <a:pt x="2567" y="183"/>
                  </a:moveTo>
                  <a:lnTo>
                    <a:pt x="2567" y="184"/>
                  </a:lnTo>
                  <a:lnTo>
                    <a:pt x="2568" y="184"/>
                  </a:lnTo>
                  <a:lnTo>
                    <a:pt x="2570" y="184"/>
                  </a:lnTo>
                  <a:lnTo>
                    <a:pt x="2570" y="183"/>
                  </a:lnTo>
                  <a:lnTo>
                    <a:pt x="2568" y="183"/>
                  </a:lnTo>
                  <a:lnTo>
                    <a:pt x="2567" y="183"/>
                  </a:lnTo>
                  <a:moveTo>
                    <a:pt x="1286" y="181"/>
                  </a:moveTo>
                  <a:lnTo>
                    <a:pt x="1284" y="181"/>
                  </a:lnTo>
                  <a:lnTo>
                    <a:pt x="1286" y="183"/>
                  </a:lnTo>
                  <a:lnTo>
                    <a:pt x="1286" y="181"/>
                  </a:lnTo>
                  <a:moveTo>
                    <a:pt x="1448" y="181"/>
                  </a:moveTo>
                  <a:lnTo>
                    <a:pt x="1447" y="181"/>
                  </a:lnTo>
                  <a:lnTo>
                    <a:pt x="1448" y="183"/>
                  </a:lnTo>
                  <a:lnTo>
                    <a:pt x="1448" y="181"/>
                  </a:lnTo>
                  <a:moveTo>
                    <a:pt x="3773" y="181"/>
                  </a:moveTo>
                  <a:lnTo>
                    <a:pt x="3772" y="181"/>
                  </a:lnTo>
                  <a:lnTo>
                    <a:pt x="3773" y="183"/>
                  </a:lnTo>
                  <a:lnTo>
                    <a:pt x="3773" y="181"/>
                  </a:lnTo>
                  <a:moveTo>
                    <a:pt x="1190" y="179"/>
                  </a:moveTo>
                  <a:lnTo>
                    <a:pt x="1190" y="181"/>
                  </a:lnTo>
                  <a:lnTo>
                    <a:pt x="1191" y="181"/>
                  </a:lnTo>
                  <a:lnTo>
                    <a:pt x="1191" y="179"/>
                  </a:lnTo>
                  <a:lnTo>
                    <a:pt x="1190" y="179"/>
                  </a:lnTo>
                  <a:moveTo>
                    <a:pt x="1224" y="181"/>
                  </a:moveTo>
                  <a:lnTo>
                    <a:pt x="1224" y="179"/>
                  </a:lnTo>
                  <a:lnTo>
                    <a:pt x="1222" y="179"/>
                  </a:lnTo>
                  <a:lnTo>
                    <a:pt x="1224" y="181"/>
                  </a:lnTo>
                  <a:moveTo>
                    <a:pt x="1227" y="181"/>
                  </a:moveTo>
                  <a:lnTo>
                    <a:pt x="1229" y="179"/>
                  </a:lnTo>
                  <a:lnTo>
                    <a:pt x="1227" y="179"/>
                  </a:lnTo>
                  <a:lnTo>
                    <a:pt x="1227" y="181"/>
                  </a:lnTo>
                  <a:moveTo>
                    <a:pt x="2661" y="179"/>
                  </a:moveTo>
                  <a:lnTo>
                    <a:pt x="2660" y="181"/>
                  </a:lnTo>
                  <a:lnTo>
                    <a:pt x="2661" y="181"/>
                  </a:lnTo>
                  <a:lnTo>
                    <a:pt x="2661" y="179"/>
                  </a:lnTo>
                  <a:moveTo>
                    <a:pt x="1283" y="179"/>
                  </a:moveTo>
                  <a:lnTo>
                    <a:pt x="1283" y="178"/>
                  </a:lnTo>
                  <a:lnTo>
                    <a:pt x="1281" y="178"/>
                  </a:lnTo>
                  <a:lnTo>
                    <a:pt x="1283" y="179"/>
                  </a:lnTo>
                  <a:moveTo>
                    <a:pt x="2397" y="179"/>
                  </a:moveTo>
                  <a:lnTo>
                    <a:pt x="2397" y="178"/>
                  </a:lnTo>
                  <a:lnTo>
                    <a:pt x="2395" y="179"/>
                  </a:lnTo>
                  <a:lnTo>
                    <a:pt x="2397" y="179"/>
                  </a:lnTo>
                  <a:moveTo>
                    <a:pt x="1187" y="176"/>
                  </a:moveTo>
                  <a:lnTo>
                    <a:pt x="1185" y="176"/>
                  </a:lnTo>
                  <a:lnTo>
                    <a:pt x="1187" y="178"/>
                  </a:lnTo>
                  <a:lnTo>
                    <a:pt x="1187" y="176"/>
                  </a:lnTo>
                  <a:moveTo>
                    <a:pt x="1160" y="173"/>
                  </a:moveTo>
                  <a:lnTo>
                    <a:pt x="1159" y="175"/>
                  </a:lnTo>
                  <a:lnTo>
                    <a:pt x="1160" y="175"/>
                  </a:lnTo>
                  <a:lnTo>
                    <a:pt x="1160" y="173"/>
                  </a:lnTo>
                  <a:moveTo>
                    <a:pt x="1273" y="173"/>
                  </a:moveTo>
                  <a:lnTo>
                    <a:pt x="1275" y="175"/>
                  </a:lnTo>
                  <a:lnTo>
                    <a:pt x="1275" y="173"/>
                  </a:lnTo>
                  <a:lnTo>
                    <a:pt x="1273" y="173"/>
                  </a:lnTo>
                  <a:moveTo>
                    <a:pt x="3749" y="172"/>
                  </a:moveTo>
                  <a:lnTo>
                    <a:pt x="3747" y="172"/>
                  </a:lnTo>
                  <a:moveTo>
                    <a:pt x="2364" y="169"/>
                  </a:moveTo>
                  <a:lnTo>
                    <a:pt x="2364" y="170"/>
                  </a:lnTo>
                  <a:lnTo>
                    <a:pt x="2364" y="172"/>
                  </a:lnTo>
                  <a:lnTo>
                    <a:pt x="2364" y="172"/>
                  </a:lnTo>
                  <a:lnTo>
                    <a:pt x="2364" y="170"/>
                  </a:lnTo>
                  <a:lnTo>
                    <a:pt x="2364" y="169"/>
                  </a:lnTo>
                  <a:moveTo>
                    <a:pt x="1208" y="170"/>
                  </a:moveTo>
                  <a:lnTo>
                    <a:pt x="1207" y="169"/>
                  </a:lnTo>
                  <a:lnTo>
                    <a:pt x="1207" y="170"/>
                  </a:lnTo>
                  <a:lnTo>
                    <a:pt x="1208" y="170"/>
                  </a:lnTo>
                  <a:moveTo>
                    <a:pt x="1269" y="169"/>
                  </a:moveTo>
                  <a:lnTo>
                    <a:pt x="1269" y="170"/>
                  </a:lnTo>
                  <a:lnTo>
                    <a:pt x="1270" y="170"/>
                  </a:lnTo>
                  <a:lnTo>
                    <a:pt x="1270" y="169"/>
                  </a:lnTo>
                  <a:lnTo>
                    <a:pt x="1269" y="169"/>
                  </a:lnTo>
                  <a:moveTo>
                    <a:pt x="3746" y="170"/>
                  </a:moveTo>
                  <a:lnTo>
                    <a:pt x="3744" y="169"/>
                  </a:lnTo>
                  <a:lnTo>
                    <a:pt x="3744" y="170"/>
                  </a:lnTo>
                  <a:lnTo>
                    <a:pt x="3746" y="170"/>
                  </a:lnTo>
                  <a:moveTo>
                    <a:pt x="2358" y="167"/>
                  </a:moveTo>
                  <a:lnTo>
                    <a:pt x="2356" y="167"/>
                  </a:lnTo>
                  <a:lnTo>
                    <a:pt x="2355" y="167"/>
                  </a:lnTo>
                  <a:lnTo>
                    <a:pt x="2355" y="169"/>
                  </a:lnTo>
                  <a:lnTo>
                    <a:pt x="2356" y="169"/>
                  </a:lnTo>
                  <a:lnTo>
                    <a:pt x="2358" y="167"/>
                  </a:lnTo>
                  <a:moveTo>
                    <a:pt x="2593" y="167"/>
                  </a:moveTo>
                  <a:lnTo>
                    <a:pt x="2592" y="167"/>
                  </a:lnTo>
                  <a:moveTo>
                    <a:pt x="2595" y="165"/>
                  </a:moveTo>
                  <a:lnTo>
                    <a:pt x="2593" y="165"/>
                  </a:lnTo>
                  <a:lnTo>
                    <a:pt x="2593" y="167"/>
                  </a:lnTo>
                  <a:lnTo>
                    <a:pt x="2595" y="167"/>
                  </a:lnTo>
                  <a:lnTo>
                    <a:pt x="2595" y="165"/>
                  </a:lnTo>
                  <a:moveTo>
                    <a:pt x="2768" y="167"/>
                  </a:moveTo>
                  <a:lnTo>
                    <a:pt x="2769" y="167"/>
                  </a:lnTo>
                  <a:lnTo>
                    <a:pt x="2768" y="165"/>
                  </a:lnTo>
                  <a:lnTo>
                    <a:pt x="2768" y="167"/>
                  </a:lnTo>
                  <a:moveTo>
                    <a:pt x="487" y="164"/>
                  </a:moveTo>
                  <a:lnTo>
                    <a:pt x="487" y="165"/>
                  </a:lnTo>
                  <a:lnTo>
                    <a:pt x="489" y="164"/>
                  </a:lnTo>
                  <a:lnTo>
                    <a:pt x="487" y="164"/>
                  </a:lnTo>
                  <a:moveTo>
                    <a:pt x="2602" y="162"/>
                  </a:moveTo>
                  <a:lnTo>
                    <a:pt x="2602" y="164"/>
                  </a:lnTo>
                  <a:lnTo>
                    <a:pt x="2601" y="164"/>
                  </a:lnTo>
                  <a:lnTo>
                    <a:pt x="2602" y="165"/>
                  </a:lnTo>
                  <a:lnTo>
                    <a:pt x="2604" y="164"/>
                  </a:lnTo>
                  <a:lnTo>
                    <a:pt x="2602" y="162"/>
                  </a:lnTo>
                  <a:moveTo>
                    <a:pt x="2689" y="164"/>
                  </a:moveTo>
                  <a:lnTo>
                    <a:pt x="2687" y="164"/>
                  </a:lnTo>
                  <a:lnTo>
                    <a:pt x="2687" y="165"/>
                  </a:lnTo>
                  <a:lnTo>
                    <a:pt x="2689" y="165"/>
                  </a:lnTo>
                  <a:lnTo>
                    <a:pt x="2689" y="164"/>
                  </a:lnTo>
                  <a:moveTo>
                    <a:pt x="2762" y="164"/>
                  </a:moveTo>
                  <a:lnTo>
                    <a:pt x="2762" y="165"/>
                  </a:lnTo>
                  <a:lnTo>
                    <a:pt x="2763" y="165"/>
                  </a:lnTo>
                  <a:lnTo>
                    <a:pt x="2765" y="165"/>
                  </a:lnTo>
                  <a:lnTo>
                    <a:pt x="2765" y="164"/>
                  </a:lnTo>
                  <a:lnTo>
                    <a:pt x="2763" y="164"/>
                  </a:lnTo>
                  <a:lnTo>
                    <a:pt x="2762" y="164"/>
                  </a:lnTo>
                  <a:moveTo>
                    <a:pt x="2251" y="162"/>
                  </a:moveTo>
                  <a:lnTo>
                    <a:pt x="2250" y="164"/>
                  </a:lnTo>
                  <a:lnTo>
                    <a:pt x="2251" y="164"/>
                  </a:lnTo>
                  <a:lnTo>
                    <a:pt x="2251" y="162"/>
                  </a:lnTo>
                  <a:moveTo>
                    <a:pt x="2253" y="161"/>
                  </a:moveTo>
                  <a:lnTo>
                    <a:pt x="2251" y="162"/>
                  </a:lnTo>
                  <a:lnTo>
                    <a:pt x="2253" y="162"/>
                  </a:lnTo>
                  <a:lnTo>
                    <a:pt x="2253" y="161"/>
                  </a:lnTo>
                  <a:moveTo>
                    <a:pt x="2253" y="161"/>
                  </a:moveTo>
                  <a:lnTo>
                    <a:pt x="2253" y="162"/>
                  </a:lnTo>
                  <a:lnTo>
                    <a:pt x="2253" y="162"/>
                  </a:lnTo>
                  <a:lnTo>
                    <a:pt x="2253" y="161"/>
                  </a:lnTo>
                  <a:moveTo>
                    <a:pt x="548" y="161"/>
                  </a:moveTo>
                  <a:lnTo>
                    <a:pt x="546" y="161"/>
                  </a:lnTo>
                  <a:moveTo>
                    <a:pt x="2358" y="161"/>
                  </a:moveTo>
                  <a:lnTo>
                    <a:pt x="2359" y="159"/>
                  </a:lnTo>
                  <a:lnTo>
                    <a:pt x="2358" y="159"/>
                  </a:lnTo>
                  <a:lnTo>
                    <a:pt x="2358" y="161"/>
                  </a:lnTo>
                  <a:moveTo>
                    <a:pt x="2364" y="156"/>
                  </a:moveTo>
                  <a:lnTo>
                    <a:pt x="2363" y="156"/>
                  </a:lnTo>
                  <a:lnTo>
                    <a:pt x="2363" y="158"/>
                  </a:lnTo>
                  <a:lnTo>
                    <a:pt x="2364" y="159"/>
                  </a:lnTo>
                  <a:lnTo>
                    <a:pt x="2363" y="159"/>
                  </a:lnTo>
                  <a:lnTo>
                    <a:pt x="2361" y="159"/>
                  </a:lnTo>
                  <a:lnTo>
                    <a:pt x="2359" y="159"/>
                  </a:lnTo>
                  <a:lnTo>
                    <a:pt x="2361" y="161"/>
                  </a:lnTo>
                  <a:lnTo>
                    <a:pt x="2363" y="161"/>
                  </a:lnTo>
                  <a:lnTo>
                    <a:pt x="2364" y="161"/>
                  </a:lnTo>
                  <a:lnTo>
                    <a:pt x="2364" y="161"/>
                  </a:lnTo>
                  <a:lnTo>
                    <a:pt x="2366" y="161"/>
                  </a:lnTo>
                  <a:lnTo>
                    <a:pt x="2366" y="159"/>
                  </a:lnTo>
                  <a:lnTo>
                    <a:pt x="2364" y="158"/>
                  </a:lnTo>
                  <a:lnTo>
                    <a:pt x="2364" y="156"/>
                  </a:lnTo>
                  <a:moveTo>
                    <a:pt x="1136" y="159"/>
                  </a:moveTo>
                  <a:lnTo>
                    <a:pt x="1136" y="158"/>
                  </a:lnTo>
                  <a:lnTo>
                    <a:pt x="1134" y="158"/>
                  </a:lnTo>
                  <a:lnTo>
                    <a:pt x="1134" y="159"/>
                  </a:lnTo>
                  <a:lnTo>
                    <a:pt x="1136" y="159"/>
                  </a:lnTo>
                  <a:moveTo>
                    <a:pt x="1142" y="159"/>
                  </a:moveTo>
                  <a:lnTo>
                    <a:pt x="1143" y="159"/>
                  </a:lnTo>
                  <a:lnTo>
                    <a:pt x="1143" y="158"/>
                  </a:lnTo>
                  <a:lnTo>
                    <a:pt x="1142" y="158"/>
                  </a:lnTo>
                  <a:lnTo>
                    <a:pt x="1142" y="159"/>
                  </a:lnTo>
                  <a:moveTo>
                    <a:pt x="1278" y="159"/>
                  </a:moveTo>
                  <a:lnTo>
                    <a:pt x="1280" y="159"/>
                  </a:lnTo>
                  <a:lnTo>
                    <a:pt x="1278" y="158"/>
                  </a:lnTo>
                  <a:lnTo>
                    <a:pt x="1278" y="159"/>
                  </a:lnTo>
                  <a:moveTo>
                    <a:pt x="2265" y="159"/>
                  </a:moveTo>
                  <a:lnTo>
                    <a:pt x="2265" y="158"/>
                  </a:lnTo>
                  <a:lnTo>
                    <a:pt x="2264" y="159"/>
                  </a:lnTo>
                  <a:lnTo>
                    <a:pt x="2265" y="159"/>
                  </a:lnTo>
                  <a:moveTo>
                    <a:pt x="2276" y="159"/>
                  </a:moveTo>
                  <a:lnTo>
                    <a:pt x="2276" y="158"/>
                  </a:lnTo>
                  <a:lnTo>
                    <a:pt x="2274" y="158"/>
                  </a:lnTo>
                  <a:lnTo>
                    <a:pt x="2274" y="159"/>
                  </a:lnTo>
                  <a:lnTo>
                    <a:pt x="2276" y="159"/>
                  </a:lnTo>
                  <a:moveTo>
                    <a:pt x="2602" y="158"/>
                  </a:moveTo>
                  <a:lnTo>
                    <a:pt x="2601" y="159"/>
                  </a:lnTo>
                  <a:lnTo>
                    <a:pt x="2602" y="159"/>
                  </a:lnTo>
                  <a:lnTo>
                    <a:pt x="2602" y="158"/>
                  </a:lnTo>
                  <a:moveTo>
                    <a:pt x="2607" y="158"/>
                  </a:moveTo>
                  <a:lnTo>
                    <a:pt x="2605" y="158"/>
                  </a:lnTo>
                  <a:lnTo>
                    <a:pt x="2605" y="159"/>
                  </a:lnTo>
                  <a:lnTo>
                    <a:pt x="2607" y="159"/>
                  </a:lnTo>
                  <a:lnTo>
                    <a:pt x="2607" y="158"/>
                  </a:lnTo>
                  <a:moveTo>
                    <a:pt x="571" y="158"/>
                  </a:moveTo>
                  <a:lnTo>
                    <a:pt x="571" y="156"/>
                  </a:lnTo>
                  <a:lnTo>
                    <a:pt x="569" y="158"/>
                  </a:lnTo>
                  <a:lnTo>
                    <a:pt x="571" y="158"/>
                  </a:lnTo>
                  <a:moveTo>
                    <a:pt x="1140" y="158"/>
                  </a:moveTo>
                  <a:lnTo>
                    <a:pt x="1140" y="156"/>
                  </a:lnTo>
                  <a:lnTo>
                    <a:pt x="1139" y="156"/>
                  </a:lnTo>
                  <a:lnTo>
                    <a:pt x="1139" y="158"/>
                  </a:lnTo>
                  <a:lnTo>
                    <a:pt x="1140" y="158"/>
                  </a:lnTo>
                  <a:moveTo>
                    <a:pt x="1140" y="155"/>
                  </a:moveTo>
                  <a:lnTo>
                    <a:pt x="1140" y="153"/>
                  </a:lnTo>
                  <a:lnTo>
                    <a:pt x="1139" y="153"/>
                  </a:lnTo>
                  <a:lnTo>
                    <a:pt x="1139" y="155"/>
                  </a:lnTo>
                  <a:lnTo>
                    <a:pt x="1140" y="155"/>
                  </a:lnTo>
                  <a:moveTo>
                    <a:pt x="1143" y="152"/>
                  </a:moveTo>
                  <a:lnTo>
                    <a:pt x="1142" y="152"/>
                  </a:lnTo>
                  <a:lnTo>
                    <a:pt x="1142" y="153"/>
                  </a:lnTo>
                  <a:lnTo>
                    <a:pt x="1143" y="153"/>
                  </a:lnTo>
                  <a:lnTo>
                    <a:pt x="1143" y="152"/>
                  </a:lnTo>
                  <a:moveTo>
                    <a:pt x="622" y="152"/>
                  </a:moveTo>
                  <a:lnTo>
                    <a:pt x="624" y="152"/>
                  </a:lnTo>
                  <a:lnTo>
                    <a:pt x="624" y="150"/>
                  </a:lnTo>
                  <a:lnTo>
                    <a:pt x="622" y="152"/>
                  </a:lnTo>
                  <a:moveTo>
                    <a:pt x="625" y="148"/>
                  </a:moveTo>
                  <a:lnTo>
                    <a:pt x="625" y="150"/>
                  </a:lnTo>
                  <a:lnTo>
                    <a:pt x="627" y="150"/>
                  </a:lnTo>
                  <a:lnTo>
                    <a:pt x="625" y="148"/>
                  </a:lnTo>
                  <a:moveTo>
                    <a:pt x="625" y="147"/>
                  </a:moveTo>
                  <a:lnTo>
                    <a:pt x="624" y="147"/>
                  </a:lnTo>
                  <a:lnTo>
                    <a:pt x="624" y="148"/>
                  </a:lnTo>
                  <a:lnTo>
                    <a:pt x="625" y="148"/>
                  </a:lnTo>
                  <a:lnTo>
                    <a:pt x="627" y="148"/>
                  </a:lnTo>
                  <a:lnTo>
                    <a:pt x="627" y="147"/>
                  </a:lnTo>
                  <a:lnTo>
                    <a:pt x="625" y="147"/>
                  </a:lnTo>
                  <a:moveTo>
                    <a:pt x="1273" y="144"/>
                  </a:moveTo>
                  <a:lnTo>
                    <a:pt x="1272" y="144"/>
                  </a:lnTo>
                  <a:lnTo>
                    <a:pt x="1272" y="145"/>
                  </a:lnTo>
                  <a:lnTo>
                    <a:pt x="1273" y="145"/>
                  </a:lnTo>
                  <a:lnTo>
                    <a:pt x="1273" y="144"/>
                  </a:lnTo>
                  <a:moveTo>
                    <a:pt x="2319" y="142"/>
                  </a:moveTo>
                  <a:lnTo>
                    <a:pt x="2319" y="141"/>
                  </a:lnTo>
                  <a:lnTo>
                    <a:pt x="2318" y="142"/>
                  </a:lnTo>
                  <a:lnTo>
                    <a:pt x="2319" y="142"/>
                  </a:lnTo>
                  <a:moveTo>
                    <a:pt x="959" y="136"/>
                  </a:moveTo>
                  <a:lnTo>
                    <a:pt x="959" y="138"/>
                  </a:lnTo>
                  <a:lnTo>
                    <a:pt x="961" y="136"/>
                  </a:lnTo>
                  <a:lnTo>
                    <a:pt x="959" y="136"/>
                  </a:lnTo>
                  <a:moveTo>
                    <a:pt x="1324" y="136"/>
                  </a:moveTo>
                  <a:lnTo>
                    <a:pt x="1324" y="138"/>
                  </a:lnTo>
                  <a:lnTo>
                    <a:pt x="1326" y="138"/>
                  </a:lnTo>
                  <a:lnTo>
                    <a:pt x="1326" y="136"/>
                  </a:lnTo>
                  <a:lnTo>
                    <a:pt x="1324" y="136"/>
                  </a:lnTo>
                  <a:moveTo>
                    <a:pt x="2830" y="138"/>
                  </a:moveTo>
                  <a:lnTo>
                    <a:pt x="2830" y="136"/>
                  </a:lnTo>
                  <a:lnTo>
                    <a:pt x="2828" y="136"/>
                  </a:lnTo>
                  <a:lnTo>
                    <a:pt x="2828" y="138"/>
                  </a:lnTo>
                  <a:lnTo>
                    <a:pt x="2830" y="138"/>
                  </a:lnTo>
                  <a:moveTo>
                    <a:pt x="950" y="136"/>
                  </a:moveTo>
                  <a:lnTo>
                    <a:pt x="952" y="136"/>
                  </a:lnTo>
                  <a:lnTo>
                    <a:pt x="952" y="134"/>
                  </a:lnTo>
                  <a:lnTo>
                    <a:pt x="950" y="134"/>
                  </a:lnTo>
                  <a:lnTo>
                    <a:pt x="950" y="136"/>
                  </a:lnTo>
                  <a:moveTo>
                    <a:pt x="973" y="136"/>
                  </a:moveTo>
                  <a:lnTo>
                    <a:pt x="975" y="136"/>
                  </a:lnTo>
                  <a:lnTo>
                    <a:pt x="973" y="134"/>
                  </a:lnTo>
                  <a:lnTo>
                    <a:pt x="973" y="136"/>
                  </a:lnTo>
                  <a:moveTo>
                    <a:pt x="979" y="134"/>
                  </a:moveTo>
                  <a:lnTo>
                    <a:pt x="979" y="136"/>
                  </a:lnTo>
                  <a:lnTo>
                    <a:pt x="981" y="136"/>
                  </a:lnTo>
                  <a:lnTo>
                    <a:pt x="981" y="134"/>
                  </a:lnTo>
                  <a:lnTo>
                    <a:pt x="979" y="134"/>
                  </a:lnTo>
                  <a:moveTo>
                    <a:pt x="1040" y="134"/>
                  </a:moveTo>
                  <a:lnTo>
                    <a:pt x="1040" y="136"/>
                  </a:lnTo>
                  <a:lnTo>
                    <a:pt x="1041" y="136"/>
                  </a:lnTo>
                  <a:lnTo>
                    <a:pt x="1041" y="134"/>
                  </a:lnTo>
                  <a:lnTo>
                    <a:pt x="1040" y="134"/>
                  </a:lnTo>
                  <a:moveTo>
                    <a:pt x="2618" y="134"/>
                  </a:moveTo>
                  <a:lnTo>
                    <a:pt x="2616" y="134"/>
                  </a:lnTo>
                  <a:lnTo>
                    <a:pt x="2618" y="136"/>
                  </a:lnTo>
                  <a:lnTo>
                    <a:pt x="2618" y="134"/>
                  </a:lnTo>
                  <a:moveTo>
                    <a:pt x="2336" y="134"/>
                  </a:moveTo>
                  <a:lnTo>
                    <a:pt x="2338" y="134"/>
                  </a:lnTo>
                  <a:lnTo>
                    <a:pt x="2338" y="133"/>
                  </a:lnTo>
                  <a:lnTo>
                    <a:pt x="2336" y="133"/>
                  </a:lnTo>
                  <a:lnTo>
                    <a:pt x="2336" y="134"/>
                  </a:lnTo>
                  <a:moveTo>
                    <a:pt x="2619" y="133"/>
                  </a:moveTo>
                  <a:lnTo>
                    <a:pt x="2619" y="134"/>
                  </a:lnTo>
                  <a:lnTo>
                    <a:pt x="2621" y="133"/>
                  </a:lnTo>
                  <a:lnTo>
                    <a:pt x="2619" y="133"/>
                  </a:lnTo>
                  <a:moveTo>
                    <a:pt x="2622" y="134"/>
                  </a:moveTo>
                  <a:lnTo>
                    <a:pt x="2622" y="133"/>
                  </a:lnTo>
                  <a:lnTo>
                    <a:pt x="2624" y="133"/>
                  </a:lnTo>
                  <a:lnTo>
                    <a:pt x="2624" y="133"/>
                  </a:lnTo>
                  <a:lnTo>
                    <a:pt x="2626" y="133"/>
                  </a:lnTo>
                  <a:lnTo>
                    <a:pt x="2627" y="133"/>
                  </a:lnTo>
                  <a:lnTo>
                    <a:pt x="2627" y="131"/>
                  </a:lnTo>
                  <a:lnTo>
                    <a:pt x="2626" y="131"/>
                  </a:lnTo>
                  <a:lnTo>
                    <a:pt x="2624" y="131"/>
                  </a:lnTo>
                  <a:lnTo>
                    <a:pt x="2624" y="131"/>
                  </a:lnTo>
                  <a:lnTo>
                    <a:pt x="2622" y="131"/>
                  </a:lnTo>
                  <a:lnTo>
                    <a:pt x="2621" y="133"/>
                  </a:lnTo>
                  <a:lnTo>
                    <a:pt x="2621" y="134"/>
                  </a:lnTo>
                  <a:lnTo>
                    <a:pt x="2622" y="134"/>
                  </a:lnTo>
                  <a:moveTo>
                    <a:pt x="2633" y="133"/>
                  </a:moveTo>
                  <a:lnTo>
                    <a:pt x="2632" y="134"/>
                  </a:lnTo>
                  <a:lnTo>
                    <a:pt x="2633" y="134"/>
                  </a:lnTo>
                  <a:lnTo>
                    <a:pt x="2633" y="133"/>
                  </a:lnTo>
                  <a:moveTo>
                    <a:pt x="1162" y="133"/>
                  </a:moveTo>
                  <a:lnTo>
                    <a:pt x="1164" y="133"/>
                  </a:lnTo>
                  <a:lnTo>
                    <a:pt x="1164" y="131"/>
                  </a:lnTo>
                  <a:lnTo>
                    <a:pt x="1162" y="131"/>
                  </a:lnTo>
                  <a:lnTo>
                    <a:pt x="1162" y="133"/>
                  </a:lnTo>
                  <a:moveTo>
                    <a:pt x="1193" y="131"/>
                  </a:moveTo>
                  <a:lnTo>
                    <a:pt x="1191" y="130"/>
                  </a:lnTo>
                  <a:lnTo>
                    <a:pt x="1191" y="131"/>
                  </a:lnTo>
                  <a:lnTo>
                    <a:pt x="1193" y="131"/>
                  </a:lnTo>
                  <a:moveTo>
                    <a:pt x="1238" y="131"/>
                  </a:moveTo>
                  <a:lnTo>
                    <a:pt x="1238" y="130"/>
                  </a:lnTo>
                  <a:lnTo>
                    <a:pt x="1236" y="130"/>
                  </a:lnTo>
                  <a:lnTo>
                    <a:pt x="1235" y="130"/>
                  </a:lnTo>
                  <a:lnTo>
                    <a:pt x="1236" y="131"/>
                  </a:lnTo>
                  <a:lnTo>
                    <a:pt x="1238" y="131"/>
                  </a:lnTo>
                  <a:moveTo>
                    <a:pt x="1165" y="130"/>
                  </a:moveTo>
                  <a:lnTo>
                    <a:pt x="1165" y="128"/>
                  </a:lnTo>
                  <a:lnTo>
                    <a:pt x="1164" y="128"/>
                  </a:lnTo>
                  <a:lnTo>
                    <a:pt x="1165" y="130"/>
                  </a:lnTo>
                  <a:moveTo>
                    <a:pt x="1018" y="127"/>
                  </a:moveTo>
                  <a:lnTo>
                    <a:pt x="1018" y="128"/>
                  </a:lnTo>
                  <a:lnTo>
                    <a:pt x="1020" y="128"/>
                  </a:lnTo>
                  <a:lnTo>
                    <a:pt x="1021" y="128"/>
                  </a:lnTo>
                  <a:lnTo>
                    <a:pt x="1021" y="127"/>
                  </a:lnTo>
                  <a:lnTo>
                    <a:pt x="1020" y="127"/>
                  </a:lnTo>
                  <a:lnTo>
                    <a:pt x="1018" y="127"/>
                  </a:lnTo>
                  <a:moveTo>
                    <a:pt x="1326" y="128"/>
                  </a:moveTo>
                  <a:lnTo>
                    <a:pt x="1326" y="127"/>
                  </a:lnTo>
                  <a:lnTo>
                    <a:pt x="1324" y="127"/>
                  </a:lnTo>
                  <a:lnTo>
                    <a:pt x="1323" y="127"/>
                  </a:lnTo>
                  <a:lnTo>
                    <a:pt x="1323" y="128"/>
                  </a:lnTo>
                  <a:lnTo>
                    <a:pt x="1324" y="128"/>
                  </a:lnTo>
                  <a:lnTo>
                    <a:pt x="1326" y="128"/>
                  </a:lnTo>
                  <a:moveTo>
                    <a:pt x="1029" y="125"/>
                  </a:moveTo>
                  <a:lnTo>
                    <a:pt x="1031" y="125"/>
                  </a:lnTo>
                  <a:lnTo>
                    <a:pt x="1031" y="124"/>
                  </a:lnTo>
                  <a:lnTo>
                    <a:pt x="1029" y="124"/>
                  </a:lnTo>
                  <a:lnTo>
                    <a:pt x="1027" y="124"/>
                  </a:lnTo>
                  <a:lnTo>
                    <a:pt x="1027" y="125"/>
                  </a:lnTo>
                  <a:lnTo>
                    <a:pt x="1027" y="127"/>
                  </a:lnTo>
                  <a:lnTo>
                    <a:pt x="1029" y="127"/>
                  </a:lnTo>
                  <a:lnTo>
                    <a:pt x="1029" y="125"/>
                  </a:lnTo>
                  <a:moveTo>
                    <a:pt x="1061" y="125"/>
                  </a:moveTo>
                  <a:lnTo>
                    <a:pt x="1060" y="125"/>
                  </a:lnTo>
                  <a:lnTo>
                    <a:pt x="1060" y="127"/>
                  </a:lnTo>
                  <a:lnTo>
                    <a:pt x="1061" y="127"/>
                  </a:lnTo>
                  <a:lnTo>
                    <a:pt x="1061" y="125"/>
                  </a:lnTo>
                  <a:moveTo>
                    <a:pt x="1160" y="124"/>
                  </a:moveTo>
                  <a:lnTo>
                    <a:pt x="1159" y="124"/>
                  </a:lnTo>
                  <a:lnTo>
                    <a:pt x="1159" y="125"/>
                  </a:lnTo>
                  <a:lnTo>
                    <a:pt x="1159" y="127"/>
                  </a:lnTo>
                  <a:lnTo>
                    <a:pt x="1160" y="125"/>
                  </a:lnTo>
                  <a:lnTo>
                    <a:pt x="1162" y="125"/>
                  </a:lnTo>
                  <a:lnTo>
                    <a:pt x="1162" y="124"/>
                  </a:lnTo>
                  <a:lnTo>
                    <a:pt x="1164" y="122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60" y="121"/>
                  </a:lnTo>
                  <a:lnTo>
                    <a:pt x="1162" y="122"/>
                  </a:lnTo>
                  <a:lnTo>
                    <a:pt x="1160" y="122"/>
                  </a:lnTo>
                  <a:lnTo>
                    <a:pt x="1160" y="124"/>
                  </a:lnTo>
                  <a:moveTo>
                    <a:pt x="1187" y="127"/>
                  </a:moveTo>
                  <a:lnTo>
                    <a:pt x="1187" y="125"/>
                  </a:lnTo>
                  <a:lnTo>
                    <a:pt x="1185" y="127"/>
                  </a:lnTo>
                  <a:lnTo>
                    <a:pt x="1187" y="127"/>
                  </a:lnTo>
                  <a:moveTo>
                    <a:pt x="2630" y="127"/>
                  </a:moveTo>
                  <a:lnTo>
                    <a:pt x="2632" y="127"/>
                  </a:lnTo>
                  <a:lnTo>
                    <a:pt x="2630" y="125"/>
                  </a:lnTo>
                  <a:lnTo>
                    <a:pt x="2630" y="127"/>
                  </a:lnTo>
                  <a:moveTo>
                    <a:pt x="2646" y="125"/>
                  </a:moveTo>
                  <a:lnTo>
                    <a:pt x="2646" y="127"/>
                  </a:lnTo>
                  <a:lnTo>
                    <a:pt x="2647" y="125"/>
                  </a:lnTo>
                  <a:lnTo>
                    <a:pt x="2646" y="125"/>
                  </a:lnTo>
                  <a:moveTo>
                    <a:pt x="811" y="124"/>
                  </a:moveTo>
                  <a:lnTo>
                    <a:pt x="811" y="125"/>
                  </a:lnTo>
                  <a:lnTo>
                    <a:pt x="812" y="125"/>
                  </a:lnTo>
                  <a:lnTo>
                    <a:pt x="811" y="124"/>
                  </a:lnTo>
                  <a:moveTo>
                    <a:pt x="933" y="124"/>
                  </a:moveTo>
                  <a:lnTo>
                    <a:pt x="935" y="125"/>
                  </a:lnTo>
                  <a:lnTo>
                    <a:pt x="935" y="124"/>
                  </a:lnTo>
                  <a:lnTo>
                    <a:pt x="933" y="124"/>
                  </a:lnTo>
                  <a:moveTo>
                    <a:pt x="1227" y="124"/>
                  </a:moveTo>
                  <a:lnTo>
                    <a:pt x="1225" y="124"/>
                  </a:lnTo>
                  <a:lnTo>
                    <a:pt x="1227" y="125"/>
                  </a:lnTo>
                  <a:lnTo>
                    <a:pt x="1227" y="124"/>
                  </a:lnTo>
                  <a:moveTo>
                    <a:pt x="2639" y="122"/>
                  </a:moveTo>
                  <a:lnTo>
                    <a:pt x="2639" y="121"/>
                  </a:lnTo>
                  <a:lnTo>
                    <a:pt x="2638" y="122"/>
                  </a:lnTo>
                  <a:lnTo>
                    <a:pt x="2636" y="122"/>
                  </a:lnTo>
                  <a:lnTo>
                    <a:pt x="2636" y="124"/>
                  </a:lnTo>
                  <a:lnTo>
                    <a:pt x="2638" y="124"/>
                  </a:lnTo>
                  <a:lnTo>
                    <a:pt x="2639" y="122"/>
                  </a:lnTo>
                  <a:moveTo>
                    <a:pt x="2635" y="124"/>
                  </a:moveTo>
                  <a:lnTo>
                    <a:pt x="2635" y="125"/>
                  </a:lnTo>
                  <a:lnTo>
                    <a:pt x="2636" y="124"/>
                  </a:lnTo>
                  <a:lnTo>
                    <a:pt x="2635" y="124"/>
                  </a:lnTo>
                  <a:moveTo>
                    <a:pt x="1235" y="122"/>
                  </a:moveTo>
                  <a:lnTo>
                    <a:pt x="1233" y="122"/>
                  </a:lnTo>
                  <a:lnTo>
                    <a:pt x="1235" y="124"/>
                  </a:lnTo>
                  <a:lnTo>
                    <a:pt x="1235" y="122"/>
                  </a:lnTo>
                  <a:moveTo>
                    <a:pt x="2652" y="121"/>
                  </a:moveTo>
                  <a:lnTo>
                    <a:pt x="2652" y="119"/>
                  </a:lnTo>
                  <a:lnTo>
                    <a:pt x="2650" y="119"/>
                  </a:lnTo>
                  <a:lnTo>
                    <a:pt x="2649" y="119"/>
                  </a:lnTo>
                  <a:lnTo>
                    <a:pt x="2647" y="119"/>
                  </a:lnTo>
                  <a:lnTo>
                    <a:pt x="2647" y="121"/>
                  </a:lnTo>
                  <a:lnTo>
                    <a:pt x="2646" y="121"/>
                  </a:lnTo>
                  <a:lnTo>
                    <a:pt x="2646" y="122"/>
                  </a:lnTo>
                  <a:lnTo>
                    <a:pt x="2646" y="124"/>
                  </a:lnTo>
                  <a:lnTo>
                    <a:pt x="2647" y="122"/>
                  </a:lnTo>
                  <a:lnTo>
                    <a:pt x="2649" y="122"/>
                  </a:lnTo>
                  <a:lnTo>
                    <a:pt x="2650" y="122"/>
                  </a:lnTo>
                  <a:lnTo>
                    <a:pt x="2650" y="121"/>
                  </a:lnTo>
                  <a:lnTo>
                    <a:pt x="2652" y="121"/>
                  </a:lnTo>
                  <a:moveTo>
                    <a:pt x="814" y="121"/>
                  </a:moveTo>
                  <a:lnTo>
                    <a:pt x="814" y="122"/>
                  </a:lnTo>
                  <a:lnTo>
                    <a:pt x="815" y="121"/>
                  </a:lnTo>
                  <a:lnTo>
                    <a:pt x="814" y="121"/>
                  </a:lnTo>
                  <a:moveTo>
                    <a:pt x="2644" y="122"/>
                  </a:moveTo>
                  <a:lnTo>
                    <a:pt x="2646" y="121"/>
                  </a:lnTo>
                  <a:lnTo>
                    <a:pt x="2644" y="121"/>
                  </a:lnTo>
                  <a:lnTo>
                    <a:pt x="2644" y="122"/>
                  </a:lnTo>
                  <a:moveTo>
                    <a:pt x="877" y="119"/>
                  </a:moveTo>
                  <a:lnTo>
                    <a:pt x="877" y="121"/>
                  </a:lnTo>
                  <a:lnTo>
                    <a:pt x="877" y="119"/>
                  </a:lnTo>
                  <a:lnTo>
                    <a:pt x="877" y="119"/>
                  </a:lnTo>
                  <a:moveTo>
                    <a:pt x="1024" y="121"/>
                  </a:moveTo>
                  <a:lnTo>
                    <a:pt x="1026" y="121"/>
                  </a:lnTo>
                  <a:lnTo>
                    <a:pt x="1026" y="119"/>
                  </a:lnTo>
                  <a:lnTo>
                    <a:pt x="1024" y="119"/>
                  </a:lnTo>
                  <a:lnTo>
                    <a:pt x="1024" y="121"/>
                  </a:lnTo>
                  <a:moveTo>
                    <a:pt x="1060" y="121"/>
                  </a:moveTo>
                  <a:lnTo>
                    <a:pt x="1060" y="119"/>
                  </a:lnTo>
                  <a:lnTo>
                    <a:pt x="1058" y="119"/>
                  </a:lnTo>
                  <a:lnTo>
                    <a:pt x="1058" y="121"/>
                  </a:lnTo>
                  <a:lnTo>
                    <a:pt x="1060" y="121"/>
                  </a:lnTo>
                  <a:moveTo>
                    <a:pt x="798" y="119"/>
                  </a:moveTo>
                  <a:lnTo>
                    <a:pt x="798" y="117"/>
                  </a:lnTo>
                  <a:lnTo>
                    <a:pt x="797" y="117"/>
                  </a:lnTo>
                  <a:lnTo>
                    <a:pt x="795" y="119"/>
                  </a:lnTo>
                  <a:lnTo>
                    <a:pt x="797" y="119"/>
                  </a:lnTo>
                  <a:lnTo>
                    <a:pt x="798" y="119"/>
                  </a:lnTo>
                  <a:moveTo>
                    <a:pt x="817" y="117"/>
                  </a:moveTo>
                  <a:lnTo>
                    <a:pt x="817" y="119"/>
                  </a:lnTo>
                  <a:lnTo>
                    <a:pt x="819" y="119"/>
                  </a:lnTo>
                  <a:lnTo>
                    <a:pt x="819" y="117"/>
                  </a:lnTo>
                  <a:lnTo>
                    <a:pt x="817" y="117"/>
                  </a:lnTo>
                  <a:moveTo>
                    <a:pt x="825" y="117"/>
                  </a:moveTo>
                  <a:lnTo>
                    <a:pt x="825" y="119"/>
                  </a:lnTo>
                  <a:lnTo>
                    <a:pt x="826" y="117"/>
                  </a:lnTo>
                  <a:lnTo>
                    <a:pt x="825" y="117"/>
                  </a:lnTo>
                  <a:moveTo>
                    <a:pt x="1057" y="119"/>
                  </a:moveTo>
                  <a:lnTo>
                    <a:pt x="1058" y="119"/>
                  </a:lnTo>
                  <a:lnTo>
                    <a:pt x="1058" y="117"/>
                  </a:lnTo>
                  <a:lnTo>
                    <a:pt x="1057" y="117"/>
                  </a:lnTo>
                  <a:lnTo>
                    <a:pt x="1057" y="119"/>
                  </a:lnTo>
                  <a:moveTo>
                    <a:pt x="1150" y="117"/>
                  </a:moveTo>
                  <a:lnTo>
                    <a:pt x="1150" y="119"/>
                  </a:lnTo>
                  <a:lnTo>
                    <a:pt x="1151" y="119"/>
                  </a:lnTo>
                  <a:lnTo>
                    <a:pt x="1151" y="117"/>
                  </a:lnTo>
                  <a:lnTo>
                    <a:pt x="1151" y="116"/>
                  </a:lnTo>
                  <a:lnTo>
                    <a:pt x="1150" y="117"/>
                  </a:lnTo>
                  <a:moveTo>
                    <a:pt x="1160" y="117"/>
                  </a:moveTo>
                  <a:lnTo>
                    <a:pt x="1160" y="119"/>
                  </a:lnTo>
                  <a:lnTo>
                    <a:pt x="1162" y="119"/>
                  </a:lnTo>
                  <a:lnTo>
                    <a:pt x="1164" y="119"/>
                  </a:lnTo>
                  <a:lnTo>
                    <a:pt x="1164" y="117"/>
                  </a:lnTo>
                  <a:lnTo>
                    <a:pt x="1162" y="117"/>
                  </a:lnTo>
                  <a:lnTo>
                    <a:pt x="1160" y="117"/>
                  </a:lnTo>
                  <a:moveTo>
                    <a:pt x="1170" y="119"/>
                  </a:moveTo>
                  <a:lnTo>
                    <a:pt x="1171" y="117"/>
                  </a:lnTo>
                  <a:lnTo>
                    <a:pt x="1170" y="117"/>
                  </a:lnTo>
                  <a:lnTo>
                    <a:pt x="1170" y="119"/>
                  </a:lnTo>
                  <a:moveTo>
                    <a:pt x="1324" y="119"/>
                  </a:moveTo>
                  <a:lnTo>
                    <a:pt x="1326" y="119"/>
                  </a:lnTo>
                  <a:lnTo>
                    <a:pt x="1326" y="117"/>
                  </a:lnTo>
                  <a:lnTo>
                    <a:pt x="1324" y="117"/>
                  </a:lnTo>
                  <a:lnTo>
                    <a:pt x="1324" y="119"/>
                  </a:lnTo>
                  <a:moveTo>
                    <a:pt x="2947" y="119"/>
                  </a:moveTo>
                  <a:lnTo>
                    <a:pt x="2946" y="117"/>
                  </a:lnTo>
                  <a:lnTo>
                    <a:pt x="2946" y="119"/>
                  </a:lnTo>
                  <a:lnTo>
                    <a:pt x="2947" y="119"/>
                  </a:lnTo>
                  <a:moveTo>
                    <a:pt x="3515" y="117"/>
                  </a:moveTo>
                  <a:lnTo>
                    <a:pt x="3515" y="119"/>
                  </a:lnTo>
                  <a:lnTo>
                    <a:pt x="3517" y="119"/>
                  </a:lnTo>
                  <a:lnTo>
                    <a:pt x="3515" y="117"/>
                  </a:lnTo>
                  <a:moveTo>
                    <a:pt x="1130" y="116"/>
                  </a:moveTo>
                  <a:lnTo>
                    <a:pt x="1128" y="116"/>
                  </a:lnTo>
                  <a:lnTo>
                    <a:pt x="1130" y="117"/>
                  </a:lnTo>
                  <a:lnTo>
                    <a:pt x="1130" y="116"/>
                  </a:lnTo>
                  <a:moveTo>
                    <a:pt x="1147" y="117"/>
                  </a:moveTo>
                  <a:lnTo>
                    <a:pt x="1147" y="116"/>
                  </a:lnTo>
                  <a:lnTo>
                    <a:pt x="1145" y="116"/>
                  </a:lnTo>
                  <a:lnTo>
                    <a:pt x="1143" y="116"/>
                  </a:lnTo>
                  <a:lnTo>
                    <a:pt x="1145" y="117"/>
                  </a:lnTo>
                  <a:lnTo>
                    <a:pt x="1147" y="117"/>
                  </a:lnTo>
                  <a:moveTo>
                    <a:pt x="1148" y="116"/>
                  </a:moveTo>
                  <a:lnTo>
                    <a:pt x="1148" y="117"/>
                  </a:lnTo>
                  <a:lnTo>
                    <a:pt x="1150" y="117"/>
                  </a:lnTo>
                  <a:lnTo>
                    <a:pt x="1150" y="116"/>
                  </a:lnTo>
                  <a:lnTo>
                    <a:pt x="1148" y="116"/>
                  </a:lnTo>
                  <a:moveTo>
                    <a:pt x="1301" y="117"/>
                  </a:moveTo>
                  <a:lnTo>
                    <a:pt x="1303" y="117"/>
                  </a:lnTo>
                  <a:lnTo>
                    <a:pt x="1301" y="116"/>
                  </a:lnTo>
                  <a:lnTo>
                    <a:pt x="1301" y="117"/>
                  </a:lnTo>
                  <a:moveTo>
                    <a:pt x="1323" y="116"/>
                  </a:moveTo>
                  <a:lnTo>
                    <a:pt x="1323" y="117"/>
                  </a:lnTo>
                  <a:lnTo>
                    <a:pt x="1324" y="117"/>
                  </a:lnTo>
                  <a:lnTo>
                    <a:pt x="1324" y="116"/>
                  </a:lnTo>
                  <a:lnTo>
                    <a:pt x="1323" y="116"/>
                  </a:lnTo>
                  <a:moveTo>
                    <a:pt x="1048" y="114"/>
                  </a:moveTo>
                  <a:lnTo>
                    <a:pt x="1046" y="114"/>
                  </a:lnTo>
                  <a:lnTo>
                    <a:pt x="1046" y="116"/>
                  </a:lnTo>
                  <a:lnTo>
                    <a:pt x="1048" y="116"/>
                  </a:lnTo>
                  <a:lnTo>
                    <a:pt x="1048" y="114"/>
                  </a:lnTo>
                  <a:moveTo>
                    <a:pt x="1142" y="114"/>
                  </a:moveTo>
                  <a:lnTo>
                    <a:pt x="1142" y="116"/>
                  </a:lnTo>
                  <a:lnTo>
                    <a:pt x="1143" y="116"/>
                  </a:lnTo>
                  <a:lnTo>
                    <a:pt x="1143" y="114"/>
                  </a:lnTo>
                  <a:lnTo>
                    <a:pt x="1142" y="114"/>
                  </a:lnTo>
                  <a:moveTo>
                    <a:pt x="2896" y="116"/>
                  </a:moveTo>
                  <a:lnTo>
                    <a:pt x="2898" y="116"/>
                  </a:lnTo>
                  <a:lnTo>
                    <a:pt x="2896" y="114"/>
                  </a:lnTo>
                  <a:lnTo>
                    <a:pt x="2896" y="116"/>
                  </a:lnTo>
                  <a:moveTo>
                    <a:pt x="1109" y="114"/>
                  </a:moveTo>
                  <a:lnTo>
                    <a:pt x="1111" y="114"/>
                  </a:lnTo>
                  <a:lnTo>
                    <a:pt x="1111" y="113"/>
                  </a:lnTo>
                  <a:lnTo>
                    <a:pt x="1109" y="113"/>
                  </a:lnTo>
                  <a:lnTo>
                    <a:pt x="1108" y="113"/>
                  </a:lnTo>
                  <a:lnTo>
                    <a:pt x="1106" y="113"/>
                  </a:lnTo>
                  <a:lnTo>
                    <a:pt x="1106" y="114"/>
                  </a:lnTo>
                  <a:lnTo>
                    <a:pt x="1108" y="114"/>
                  </a:lnTo>
                  <a:lnTo>
                    <a:pt x="1109" y="114"/>
                  </a:lnTo>
                  <a:moveTo>
                    <a:pt x="2660" y="111"/>
                  </a:moveTo>
                  <a:lnTo>
                    <a:pt x="2661" y="113"/>
                  </a:lnTo>
                  <a:lnTo>
                    <a:pt x="2661" y="111"/>
                  </a:lnTo>
                  <a:lnTo>
                    <a:pt x="2660" y="111"/>
                  </a:lnTo>
                  <a:moveTo>
                    <a:pt x="2663" y="113"/>
                  </a:moveTo>
                  <a:lnTo>
                    <a:pt x="2664" y="113"/>
                  </a:lnTo>
                  <a:lnTo>
                    <a:pt x="2664" y="111"/>
                  </a:lnTo>
                  <a:lnTo>
                    <a:pt x="2663" y="111"/>
                  </a:lnTo>
                  <a:lnTo>
                    <a:pt x="2663" y="113"/>
                  </a:lnTo>
                  <a:moveTo>
                    <a:pt x="2667" y="113"/>
                  </a:moveTo>
                  <a:lnTo>
                    <a:pt x="2669" y="113"/>
                  </a:lnTo>
                  <a:lnTo>
                    <a:pt x="2669" y="111"/>
                  </a:lnTo>
                  <a:lnTo>
                    <a:pt x="2667" y="111"/>
                  </a:lnTo>
                  <a:lnTo>
                    <a:pt x="2667" y="113"/>
                  </a:lnTo>
                  <a:moveTo>
                    <a:pt x="1029" y="111"/>
                  </a:moveTo>
                  <a:lnTo>
                    <a:pt x="1029" y="110"/>
                  </a:lnTo>
                  <a:lnTo>
                    <a:pt x="1027" y="110"/>
                  </a:lnTo>
                  <a:lnTo>
                    <a:pt x="1027" y="111"/>
                  </a:lnTo>
                  <a:lnTo>
                    <a:pt x="1029" y="111"/>
                  </a:lnTo>
                  <a:moveTo>
                    <a:pt x="2882" y="111"/>
                  </a:moveTo>
                  <a:lnTo>
                    <a:pt x="2884" y="111"/>
                  </a:lnTo>
                  <a:lnTo>
                    <a:pt x="2884" y="110"/>
                  </a:lnTo>
                  <a:lnTo>
                    <a:pt x="2882" y="110"/>
                  </a:lnTo>
                  <a:lnTo>
                    <a:pt x="2882" y="111"/>
                  </a:lnTo>
                  <a:moveTo>
                    <a:pt x="2938" y="110"/>
                  </a:moveTo>
                  <a:lnTo>
                    <a:pt x="2937" y="110"/>
                  </a:lnTo>
                  <a:lnTo>
                    <a:pt x="2938" y="111"/>
                  </a:lnTo>
                  <a:lnTo>
                    <a:pt x="2938" y="110"/>
                  </a:lnTo>
                  <a:moveTo>
                    <a:pt x="1013" y="108"/>
                  </a:moveTo>
                  <a:lnTo>
                    <a:pt x="1013" y="110"/>
                  </a:lnTo>
                  <a:lnTo>
                    <a:pt x="1015" y="110"/>
                  </a:lnTo>
                  <a:lnTo>
                    <a:pt x="1013" y="108"/>
                  </a:lnTo>
                  <a:moveTo>
                    <a:pt x="1026" y="108"/>
                  </a:moveTo>
                  <a:lnTo>
                    <a:pt x="1027" y="110"/>
                  </a:lnTo>
                  <a:lnTo>
                    <a:pt x="1027" y="108"/>
                  </a:lnTo>
                  <a:lnTo>
                    <a:pt x="1026" y="108"/>
                  </a:lnTo>
                  <a:moveTo>
                    <a:pt x="1314" y="108"/>
                  </a:moveTo>
                  <a:lnTo>
                    <a:pt x="1312" y="108"/>
                  </a:lnTo>
                  <a:lnTo>
                    <a:pt x="1311" y="108"/>
                  </a:lnTo>
                  <a:lnTo>
                    <a:pt x="1314" y="110"/>
                  </a:lnTo>
                  <a:lnTo>
                    <a:pt x="1314" y="108"/>
                  </a:lnTo>
                  <a:moveTo>
                    <a:pt x="2684" y="110"/>
                  </a:moveTo>
                  <a:lnTo>
                    <a:pt x="2684" y="108"/>
                  </a:lnTo>
                  <a:lnTo>
                    <a:pt x="2683" y="108"/>
                  </a:lnTo>
                  <a:lnTo>
                    <a:pt x="2681" y="108"/>
                  </a:lnTo>
                  <a:lnTo>
                    <a:pt x="2683" y="110"/>
                  </a:lnTo>
                  <a:lnTo>
                    <a:pt x="2684" y="110"/>
                  </a:lnTo>
                  <a:moveTo>
                    <a:pt x="2884" y="108"/>
                  </a:moveTo>
                  <a:lnTo>
                    <a:pt x="2882" y="108"/>
                  </a:lnTo>
                  <a:lnTo>
                    <a:pt x="2884" y="110"/>
                  </a:lnTo>
                  <a:lnTo>
                    <a:pt x="2884" y="108"/>
                  </a:lnTo>
                  <a:moveTo>
                    <a:pt x="2935" y="108"/>
                  </a:moveTo>
                  <a:lnTo>
                    <a:pt x="2935" y="110"/>
                  </a:lnTo>
                  <a:lnTo>
                    <a:pt x="2937" y="110"/>
                  </a:lnTo>
                  <a:lnTo>
                    <a:pt x="2935" y="108"/>
                  </a:lnTo>
                  <a:moveTo>
                    <a:pt x="3495" y="108"/>
                  </a:moveTo>
                  <a:lnTo>
                    <a:pt x="3493" y="108"/>
                  </a:lnTo>
                  <a:lnTo>
                    <a:pt x="3493" y="110"/>
                  </a:lnTo>
                  <a:lnTo>
                    <a:pt x="3495" y="110"/>
                  </a:lnTo>
                  <a:lnTo>
                    <a:pt x="3495" y="108"/>
                  </a:lnTo>
                  <a:moveTo>
                    <a:pt x="2497" y="108"/>
                  </a:moveTo>
                  <a:lnTo>
                    <a:pt x="2499" y="108"/>
                  </a:lnTo>
                  <a:lnTo>
                    <a:pt x="2499" y="107"/>
                  </a:lnTo>
                  <a:lnTo>
                    <a:pt x="2497" y="107"/>
                  </a:lnTo>
                  <a:lnTo>
                    <a:pt x="2497" y="108"/>
                  </a:lnTo>
                  <a:moveTo>
                    <a:pt x="2691" y="107"/>
                  </a:moveTo>
                  <a:lnTo>
                    <a:pt x="2691" y="108"/>
                  </a:lnTo>
                  <a:lnTo>
                    <a:pt x="2692" y="108"/>
                  </a:lnTo>
                  <a:lnTo>
                    <a:pt x="2692" y="107"/>
                  </a:lnTo>
                  <a:lnTo>
                    <a:pt x="2691" y="107"/>
                  </a:lnTo>
                  <a:moveTo>
                    <a:pt x="2859" y="108"/>
                  </a:moveTo>
                  <a:lnTo>
                    <a:pt x="2861" y="108"/>
                  </a:lnTo>
                  <a:lnTo>
                    <a:pt x="2859" y="107"/>
                  </a:lnTo>
                  <a:lnTo>
                    <a:pt x="2859" y="108"/>
                  </a:lnTo>
                  <a:moveTo>
                    <a:pt x="3481" y="108"/>
                  </a:moveTo>
                  <a:lnTo>
                    <a:pt x="3480" y="107"/>
                  </a:lnTo>
                  <a:lnTo>
                    <a:pt x="3480" y="107"/>
                  </a:lnTo>
                  <a:lnTo>
                    <a:pt x="3480" y="108"/>
                  </a:lnTo>
                  <a:lnTo>
                    <a:pt x="3481" y="108"/>
                  </a:lnTo>
                  <a:moveTo>
                    <a:pt x="3486" y="107"/>
                  </a:moveTo>
                  <a:lnTo>
                    <a:pt x="3484" y="107"/>
                  </a:lnTo>
                  <a:lnTo>
                    <a:pt x="3484" y="108"/>
                  </a:lnTo>
                  <a:lnTo>
                    <a:pt x="3486" y="108"/>
                  </a:lnTo>
                  <a:lnTo>
                    <a:pt x="3486" y="107"/>
                  </a:lnTo>
                  <a:moveTo>
                    <a:pt x="1309" y="107"/>
                  </a:moveTo>
                  <a:lnTo>
                    <a:pt x="1307" y="105"/>
                  </a:lnTo>
                  <a:lnTo>
                    <a:pt x="1307" y="107"/>
                  </a:lnTo>
                  <a:lnTo>
                    <a:pt x="1309" y="107"/>
                  </a:lnTo>
                  <a:moveTo>
                    <a:pt x="2426" y="107"/>
                  </a:moveTo>
                  <a:lnTo>
                    <a:pt x="2426" y="105"/>
                  </a:lnTo>
                  <a:lnTo>
                    <a:pt x="2424" y="107"/>
                  </a:lnTo>
                  <a:lnTo>
                    <a:pt x="2426" y="107"/>
                  </a:lnTo>
                  <a:moveTo>
                    <a:pt x="2505" y="105"/>
                  </a:moveTo>
                  <a:lnTo>
                    <a:pt x="2503" y="105"/>
                  </a:lnTo>
                  <a:lnTo>
                    <a:pt x="2502" y="105"/>
                  </a:lnTo>
                  <a:lnTo>
                    <a:pt x="2500" y="105"/>
                  </a:lnTo>
                  <a:lnTo>
                    <a:pt x="2500" y="107"/>
                  </a:lnTo>
                  <a:lnTo>
                    <a:pt x="2502" y="107"/>
                  </a:lnTo>
                  <a:lnTo>
                    <a:pt x="2503" y="107"/>
                  </a:lnTo>
                  <a:lnTo>
                    <a:pt x="2506" y="105"/>
                  </a:lnTo>
                  <a:lnTo>
                    <a:pt x="2506" y="104"/>
                  </a:lnTo>
                  <a:lnTo>
                    <a:pt x="2505" y="104"/>
                  </a:lnTo>
                  <a:lnTo>
                    <a:pt x="2505" y="105"/>
                  </a:lnTo>
                  <a:moveTo>
                    <a:pt x="2689" y="107"/>
                  </a:moveTo>
                  <a:lnTo>
                    <a:pt x="2691" y="107"/>
                  </a:lnTo>
                  <a:lnTo>
                    <a:pt x="2691" y="105"/>
                  </a:lnTo>
                  <a:lnTo>
                    <a:pt x="2689" y="107"/>
                  </a:lnTo>
                  <a:moveTo>
                    <a:pt x="2698" y="104"/>
                  </a:moveTo>
                  <a:lnTo>
                    <a:pt x="2698" y="105"/>
                  </a:lnTo>
                  <a:lnTo>
                    <a:pt x="2700" y="104"/>
                  </a:lnTo>
                  <a:lnTo>
                    <a:pt x="2698" y="104"/>
                  </a:lnTo>
                  <a:moveTo>
                    <a:pt x="2856" y="105"/>
                  </a:moveTo>
                  <a:lnTo>
                    <a:pt x="2856" y="104"/>
                  </a:lnTo>
                  <a:lnTo>
                    <a:pt x="2855" y="104"/>
                  </a:lnTo>
                  <a:lnTo>
                    <a:pt x="2855" y="105"/>
                  </a:lnTo>
                  <a:lnTo>
                    <a:pt x="2856" y="105"/>
                  </a:lnTo>
                  <a:moveTo>
                    <a:pt x="590" y="102"/>
                  </a:moveTo>
                  <a:lnTo>
                    <a:pt x="588" y="104"/>
                  </a:lnTo>
                  <a:lnTo>
                    <a:pt x="590" y="104"/>
                  </a:lnTo>
                  <a:lnTo>
                    <a:pt x="590" y="102"/>
                  </a:lnTo>
                  <a:moveTo>
                    <a:pt x="1117" y="102"/>
                  </a:moveTo>
                  <a:lnTo>
                    <a:pt x="1116" y="102"/>
                  </a:lnTo>
                  <a:lnTo>
                    <a:pt x="1117" y="104"/>
                  </a:lnTo>
                  <a:lnTo>
                    <a:pt x="1117" y="102"/>
                  </a:lnTo>
                  <a:moveTo>
                    <a:pt x="2850" y="102"/>
                  </a:moveTo>
                  <a:lnTo>
                    <a:pt x="2850" y="104"/>
                  </a:lnTo>
                  <a:lnTo>
                    <a:pt x="2851" y="104"/>
                  </a:lnTo>
                  <a:lnTo>
                    <a:pt x="2853" y="104"/>
                  </a:lnTo>
                  <a:lnTo>
                    <a:pt x="2855" y="104"/>
                  </a:lnTo>
                  <a:lnTo>
                    <a:pt x="2853" y="102"/>
                  </a:lnTo>
                  <a:lnTo>
                    <a:pt x="2851" y="102"/>
                  </a:lnTo>
                  <a:lnTo>
                    <a:pt x="2850" y="102"/>
                  </a:lnTo>
                  <a:moveTo>
                    <a:pt x="3333" y="100"/>
                  </a:moveTo>
                  <a:lnTo>
                    <a:pt x="3331" y="100"/>
                  </a:lnTo>
                  <a:lnTo>
                    <a:pt x="3329" y="100"/>
                  </a:lnTo>
                  <a:lnTo>
                    <a:pt x="3333" y="102"/>
                  </a:lnTo>
                  <a:lnTo>
                    <a:pt x="3333" y="100"/>
                  </a:lnTo>
                  <a:moveTo>
                    <a:pt x="3334" y="100"/>
                  </a:moveTo>
                  <a:lnTo>
                    <a:pt x="3333" y="100"/>
                  </a:lnTo>
                  <a:lnTo>
                    <a:pt x="3334" y="102"/>
                  </a:lnTo>
                  <a:lnTo>
                    <a:pt x="3334" y="100"/>
                  </a:lnTo>
                  <a:moveTo>
                    <a:pt x="3299" y="96"/>
                  </a:moveTo>
                  <a:lnTo>
                    <a:pt x="3300" y="97"/>
                  </a:lnTo>
                  <a:lnTo>
                    <a:pt x="3300" y="96"/>
                  </a:lnTo>
                  <a:lnTo>
                    <a:pt x="3299" y="96"/>
                  </a:lnTo>
                  <a:moveTo>
                    <a:pt x="3371" y="97"/>
                  </a:moveTo>
                  <a:lnTo>
                    <a:pt x="3371" y="96"/>
                  </a:lnTo>
                  <a:lnTo>
                    <a:pt x="3370" y="96"/>
                  </a:lnTo>
                  <a:lnTo>
                    <a:pt x="3371" y="97"/>
                  </a:lnTo>
                  <a:moveTo>
                    <a:pt x="1137" y="94"/>
                  </a:moveTo>
                  <a:lnTo>
                    <a:pt x="1139" y="96"/>
                  </a:lnTo>
                  <a:lnTo>
                    <a:pt x="1139" y="94"/>
                  </a:lnTo>
                  <a:lnTo>
                    <a:pt x="1137" y="94"/>
                  </a:lnTo>
                  <a:moveTo>
                    <a:pt x="1142" y="91"/>
                  </a:moveTo>
                  <a:lnTo>
                    <a:pt x="1140" y="91"/>
                  </a:lnTo>
                  <a:lnTo>
                    <a:pt x="1140" y="93"/>
                  </a:lnTo>
                  <a:lnTo>
                    <a:pt x="1142" y="94"/>
                  </a:lnTo>
                  <a:lnTo>
                    <a:pt x="1142" y="93"/>
                  </a:lnTo>
                  <a:lnTo>
                    <a:pt x="1142" y="91"/>
                  </a:lnTo>
                  <a:moveTo>
                    <a:pt x="1278" y="93"/>
                  </a:moveTo>
                  <a:lnTo>
                    <a:pt x="1277" y="93"/>
                  </a:lnTo>
                  <a:lnTo>
                    <a:pt x="1277" y="94"/>
                  </a:lnTo>
                  <a:lnTo>
                    <a:pt x="1278" y="94"/>
                  </a:lnTo>
                  <a:lnTo>
                    <a:pt x="1280" y="94"/>
                  </a:lnTo>
                  <a:lnTo>
                    <a:pt x="1280" y="93"/>
                  </a:lnTo>
                  <a:lnTo>
                    <a:pt x="1278" y="93"/>
                  </a:lnTo>
                  <a:moveTo>
                    <a:pt x="1143" y="91"/>
                  </a:moveTo>
                  <a:lnTo>
                    <a:pt x="1145" y="93"/>
                  </a:lnTo>
                  <a:lnTo>
                    <a:pt x="1145" y="91"/>
                  </a:lnTo>
                  <a:lnTo>
                    <a:pt x="1143" y="91"/>
                  </a:lnTo>
                  <a:moveTo>
                    <a:pt x="2989" y="91"/>
                  </a:moveTo>
                  <a:lnTo>
                    <a:pt x="2988" y="90"/>
                  </a:lnTo>
                  <a:lnTo>
                    <a:pt x="2986" y="90"/>
                  </a:lnTo>
                  <a:lnTo>
                    <a:pt x="2984" y="90"/>
                  </a:lnTo>
                  <a:lnTo>
                    <a:pt x="2983" y="90"/>
                  </a:lnTo>
                  <a:lnTo>
                    <a:pt x="2983" y="91"/>
                  </a:lnTo>
                  <a:lnTo>
                    <a:pt x="2981" y="93"/>
                  </a:lnTo>
                  <a:lnTo>
                    <a:pt x="2983" y="93"/>
                  </a:lnTo>
                  <a:lnTo>
                    <a:pt x="2984" y="93"/>
                  </a:lnTo>
                  <a:lnTo>
                    <a:pt x="2986" y="93"/>
                  </a:lnTo>
                  <a:lnTo>
                    <a:pt x="2988" y="93"/>
                  </a:lnTo>
                  <a:lnTo>
                    <a:pt x="2988" y="91"/>
                  </a:lnTo>
                  <a:lnTo>
                    <a:pt x="2989" y="91"/>
                  </a:lnTo>
                  <a:moveTo>
                    <a:pt x="2974" y="90"/>
                  </a:moveTo>
                  <a:lnTo>
                    <a:pt x="2972" y="90"/>
                  </a:lnTo>
                  <a:lnTo>
                    <a:pt x="2974" y="91"/>
                  </a:lnTo>
                  <a:lnTo>
                    <a:pt x="2974" y="90"/>
                  </a:lnTo>
                  <a:moveTo>
                    <a:pt x="1269" y="90"/>
                  </a:moveTo>
                  <a:lnTo>
                    <a:pt x="1270" y="90"/>
                  </a:lnTo>
                  <a:lnTo>
                    <a:pt x="1270" y="88"/>
                  </a:lnTo>
                  <a:lnTo>
                    <a:pt x="1269" y="88"/>
                  </a:lnTo>
                  <a:lnTo>
                    <a:pt x="1269" y="90"/>
                  </a:lnTo>
                  <a:moveTo>
                    <a:pt x="1272" y="88"/>
                  </a:moveTo>
                  <a:lnTo>
                    <a:pt x="1270" y="88"/>
                  </a:lnTo>
                  <a:lnTo>
                    <a:pt x="1272" y="90"/>
                  </a:lnTo>
                  <a:lnTo>
                    <a:pt x="1273" y="90"/>
                  </a:lnTo>
                  <a:lnTo>
                    <a:pt x="1275" y="90"/>
                  </a:lnTo>
                  <a:lnTo>
                    <a:pt x="1275" y="88"/>
                  </a:lnTo>
                  <a:lnTo>
                    <a:pt x="1273" y="88"/>
                  </a:lnTo>
                  <a:lnTo>
                    <a:pt x="1272" y="88"/>
                  </a:lnTo>
                  <a:moveTo>
                    <a:pt x="2441" y="90"/>
                  </a:moveTo>
                  <a:lnTo>
                    <a:pt x="2441" y="88"/>
                  </a:lnTo>
                  <a:lnTo>
                    <a:pt x="2440" y="90"/>
                  </a:lnTo>
                  <a:lnTo>
                    <a:pt x="2441" y="90"/>
                  </a:lnTo>
                  <a:moveTo>
                    <a:pt x="3322" y="86"/>
                  </a:moveTo>
                  <a:lnTo>
                    <a:pt x="3320" y="86"/>
                  </a:lnTo>
                  <a:lnTo>
                    <a:pt x="3320" y="88"/>
                  </a:lnTo>
                  <a:lnTo>
                    <a:pt x="3322" y="88"/>
                  </a:lnTo>
                  <a:lnTo>
                    <a:pt x="3323" y="88"/>
                  </a:lnTo>
                  <a:lnTo>
                    <a:pt x="3325" y="88"/>
                  </a:lnTo>
                  <a:lnTo>
                    <a:pt x="3323" y="86"/>
                  </a:lnTo>
                  <a:lnTo>
                    <a:pt x="3322" y="86"/>
                  </a:lnTo>
                  <a:moveTo>
                    <a:pt x="1269" y="85"/>
                  </a:moveTo>
                  <a:lnTo>
                    <a:pt x="1269" y="86"/>
                  </a:lnTo>
                  <a:lnTo>
                    <a:pt x="1270" y="86"/>
                  </a:lnTo>
                  <a:lnTo>
                    <a:pt x="1272" y="86"/>
                  </a:lnTo>
                  <a:lnTo>
                    <a:pt x="1270" y="85"/>
                  </a:lnTo>
                  <a:lnTo>
                    <a:pt x="1269" y="83"/>
                  </a:lnTo>
                  <a:lnTo>
                    <a:pt x="1269" y="85"/>
                  </a:lnTo>
                  <a:moveTo>
                    <a:pt x="2960" y="85"/>
                  </a:moveTo>
                  <a:lnTo>
                    <a:pt x="2960" y="86"/>
                  </a:lnTo>
                  <a:lnTo>
                    <a:pt x="2961" y="86"/>
                  </a:lnTo>
                  <a:lnTo>
                    <a:pt x="2963" y="86"/>
                  </a:lnTo>
                  <a:lnTo>
                    <a:pt x="2963" y="85"/>
                  </a:lnTo>
                  <a:lnTo>
                    <a:pt x="2961" y="85"/>
                  </a:lnTo>
                  <a:lnTo>
                    <a:pt x="2960" y="85"/>
                  </a:lnTo>
                  <a:moveTo>
                    <a:pt x="2969" y="85"/>
                  </a:moveTo>
                  <a:lnTo>
                    <a:pt x="2971" y="85"/>
                  </a:lnTo>
                  <a:lnTo>
                    <a:pt x="2972" y="85"/>
                  </a:lnTo>
                  <a:lnTo>
                    <a:pt x="2972" y="83"/>
                  </a:lnTo>
                  <a:lnTo>
                    <a:pt x="2969" y="83"/>
                  </a:lnTo>
                  <a:lnTo>
                    <a:pt x="2969" y="85"/>
                  </a:lnTo>
                  <a:moveTo>
                    <a:pt x="3221" y="85"/>
                  </a:moveTo>
                  <a:lnTo>
                    <a:pt x="3223" y="85"/>
                  </a:lnTo>
                  <a:lnTo>
                    <a:pt x="3221" y="83"/>
                  </a:lnTo>
                  <a:lnTo>
                    <a:pt x="3221" y="85"/>
                  </a:lnTo>
                  <a:moveTo>
                    <a:pt x="2943" y="82"/>
                  </a:moveTo>
                  <a:lnTo>
                    <a:pt x="2941" y="82"/>
                  </a:lnTo>
                  <a:lnTo>
                    <a:pt x="2943" y="83"/>
                  </a:lnTo>
                  <a:lnTo>
                    <a:pt x="2943" y="82"/>
                  </a:lnTo>
                  <a:moveTo>
                    <a:pt x="2963" y="82"/>
                  </a:moveTo>
                  <a:lnTo>
                    <a:pt x="2964" y="82"/>
                  </a:lnTo>
                  <a:lnTo>
                    <a:pt x="2964" y="80"/>
                  </a:lnTo>
                  <a:lnTo>
                    <a:pt x="2963" y="80"/>
                  </a:lnTo>
                  <a:lnTo>
                    <a:pt x="2963" y="82"/>
                  </a:lnTo>
                  <a:moveTo>
                    <a:pt x="2966" y="82"/>
                  </a:moveTo>
                  <a:lnTo>
                    <a:pt x="2967" y="80"/>
                  </a:lnTo>
                  <a:lnTo>
                    <a:pt x="2966" y="80"/>
                  </a:lnTo>
                  <a:lnTo>
                    <a:pt x="2966" y="82"/>
                  </a:lnTo>
                  <a:moveTo>
                    <a:pt x="3141" y="82"/>
                  </a:moveTo>
                  <a:lnTo>
                    <a:pt x="3142" y="82"/>
                  </a:lnTo>
                  <a:lnTo>
                    <a:pt x="3142" y="80"/>
                  </a:lnTo>
                  <a:lnTo>
                    <a:pt x="3141" y="80"/>
                  </a:lnTo>
                  <a:lnTo>
                    <a:pt x="3141" y="82"/>
                  </a:lnTo>
                  <a:moveTo>
                    <a:pt x="1031" y="77"/>
                  </a:moveTo>
                  <a:lnTo>
                    <a:pt x="1029" y="77"/>
                  </a:lnTo>
                  <a:lnTo>
                    <a:pt x="1031" y="79"/>
                  </a:lnTo>
                  <a:lnTo>
                    <a:pt x="1031" y="77"/>
                  </a:lnTo>
                  <a:moveTo>
                    <a:pt x="3005" y="77"/>
                  </a:moveTo>
                  <a:lnTo>
                    <a:pt x="3005" y="76"/>
                  </a:lnTo>
                  <a:lnTo>
                    <a:pt x="3003" y="76"/>
                  </a:lnTo>
                  <a:lnTo>
                    <a:pt x="3001" y="76"/>
                  </a:lnTo>
                  <a:lnTo>
                    <a:pt x="3001" y="77"/>
                  </a:lnTo>
                  <a:lnTo>
                    <a:pt x="3003" y="77"/>
                  </a:lnTo>
                  <a:lnTo>
                    <a:pt x="3005" y="77"/>
                  </a:lnTo>
                  <a:moveTo>
                    <a:pt x="3271" y="76"/>
                  </a:moveTo>
                  <a:lnTo>
                    <a:pt x="3269" y="76"/>
                  </a:lnTo>
                  <a:lnTo>
                    <a:pt x="3274" y="77"/>
                  </a:lnTo>
                  <a:lnTo>
                    <a:pt x="3272" y="76"/>
                  </a:lnTo>
                  <a:lnTo>
                    <a:pt x="3271" y="76"/>
                  </a:lnTo>
                  <a:moveTo>
                    <a:pt x="3264" y="76"/>
                  </a:moveTo>
                  <a:lnTo>
                    <a:pt x="3266" y="76"/>
                  </a:lnTo>
                  <a:lnTo>
                    <a:pt x="3268" y="76"/>
                  </a:lnTo>
                  <a:lnTo>
                    <a:pt x="3266" y="74"/>
                  </a:lnTo>
                  <a:lnTo>
                    <a:pt x="3264" y="74"/>
                  </a:lnTo>
                  <a:lnTo>
                    <a:pt x="3264" y="76"/>
                  </a:lnTo>
                  <a:moveTo>
                    <a:pt x="3162" y="74"/>
                  </a:moveTo>
                  <a:lnTo>
                    <a:pt x="3161" y="74"/>
                  </a:lnTo>
                  <a:lnTo>
                    <a:pt x="3162" y="74"/>
                  </a:lnTo>
                  <a:lnTo>
                    <a:pt x="3162" y="74"/>
                  </a:lnTo>
                  <a:moveTo>
                    <a:pt x="1043" y="73"/>
                  </a:moveTo>
                  <a:lnTo>
                    <a:pt x="1043" y="74"/>
                  </a:lnTo>
                  <a:lnTo>
                    <a:pt x="1044" y="73"/>
                  </a:lnTo>
                  <a:lnTo>
                    <a:pt x="1043" y="73"/>
                  </a:lnTo>
                  <a:moveTo>
                    <a:pt x="1055" y="74"/>
                  </a:moveTo>
                  <a:lnTo>
                    <a:pt x="1055" y="73"/>
                  </a:lnTo>
                  <a:lnTo>
                    <a:pt x="1054" y="73"/>
                  </a:lnTo>
                  <a:lnTo>
                    <a:pt x="1055" y="74"/>
                  </a:lnTo>
                  <a:moveTo>
                    <a:pt x="1099" y="74"/>
                  </a:moveTo>
                  <a:lnTo>
                    <a:pt x="1100" y="74"/>
                  </a:lnTo>
                  <a:lnTo>
                    <a:pt x="1099" y="73"/>
                  </a:lnTo>
                  <a:lnTo>
                    <a:pt x="1099" y="74"/>
                  </a:lnTo>
                  <a:moveTo>
                    <a:pt x="2669" y="73"/>
                  </a:moveTo>
                  <a:lnTo>
                    <a:pt x="2667" y="73"/>
                  </a:lnTo>
                  <a:lnTo>
                    <a:pt x="2666" y="74"/>
                  </a:lnTo>
                  <a:lnTo>
                    <a:pt x="2667" y="74"/>
                  </a:lnTo>
                  <a:lnTo>
                    <a:pt x="2669" y="74"/>
                  </a:lnTo>
                  <a:lnTo>
                    <a:pt x="2669" y="73"/>
                  </a:lnTo>
                  <a:moveTo>
                    <a:pt x="2870" y="74"/>
                  </a:moveTo>
                  <a:lnTo>
                    <a:pt x="2872" y="74"/>
                  </a:lnTo>
                  <a:lnTo>
                    <a:pt x="2872" y="73"/>
                  </a:lnTo>
                  <a:lnTo>
                    <a:pt x="2870" y="73"/>
                  </a:lnTo>
                  <a:lnTo>
                    <a:pt x="2870" y="74"/>
                  </a:lnTo>
                  <a:moveTo>
                    <a:pt x="3001" y="73"/>
                  </a:moveTo>
                  <a:lnTo>
                    <a:pt x="3000" y="74"/>
                  </a:lnTo>
                  <a:lnTo>
                    <a:pt x="3001" y="74"/>
                  </a:lnTo>
                  <a:lnTo>
                    <a:pt x="3001" y="73"/>
                  </a:lnTo>
                  <a:moveTo>
                    <a:pt x="3003" y="74"/>
                  </a:moveTo>
                  <a:lnTo>
                    <a:pt x="3005" y="74"/>
                  </a:lnTo>
                  <a:lnTo>
                    <a:pt x="3005" y="73"/>
                  </a:lnTo>
                  <a:lnTo>
                    <a:pt x="3003" y="73"/>
                  </a:lnTo>
                  <a:lnTo>
                    <a:pt x="3003" y="74"/>
                  </a:lnTo>
                  <a:moveTo>
                    <a:pt x="2479" y="73"/>
                  </a:moveTo>
                  <a:lnTo>
                    <a:pt x="2480" y="73"/>
                  </a:lnTo>
                  <a:lnTo>
                    <a:pt x="2480" y="71"/>
                  </a:lnTo>
                  <a:lnTo>
                    <a:pt x="2479" y="71"/>
                  </a:lnTo>
                  <a:lnTo>
                    <a:pt x="2477" y="71"/>
                  </a:lnTo>
                  <a:lnTo>
                    <a:pt x="2475" y="73"/>
                  </a:lnTo>
                  <a:lnTo>
                    <a:pt x="2477" y="73"/>
                  </a:lnTo>
                  <a:lnTo>
                    <a:pt x="2479" y="73"/>
                  </a:lnTo>
                  <a:moveTo>
                    <a:pt x="2851" y="71"/>
                  </a:moveTo>
                  <a:lnTo>
                    <a:pt x="2851" y="73"/>
                  </a:lnTo>
                  <a:lnTo>
                    <a:pt x="2853" y="73"/>
                  </a:lnTo>
                  <a:lnTo>
                    <a:pt x="2853" y="71"/>
                  </a:lnTo>
                  <a:lnTo>
                    <a:pt x="2851" y="71"/>
                  </a:lnTo>
                  <a:moveTo>
                    <a:pt x="1131" y="69"/>
                  </a:moveTo>
                  <a:lnTo>
                    <a:pt x="1133" y="71"/>
                  </a:lnTo>
                  <a:lnTo>
                    <a:pt x="1133" y="69"/>
                  </a:lnTo>
                  <a:lnTo>
                    <a:pt x="1134" y="69"/>
                  </a:lnTo>
                  <a:lnTo>
                    <a:pt x="1133" y="68"/>
                  </a:lnTo>
                  <a:lnTo>
                    <a:pt x="1131" y="69"/>
                  </a:lnTo>
                  <a:moveTo>
                    <a:pt x="3008" y="71"/>
                  </a:moveTo>
                  <a:lnTo>
                    <a:pt x="3008" y="69"/>
                  </a:lnTo>
                  <a:lnTo>
                    <a:pt x="3006" y="69"/>
                  </a:lnTo>
                  <a:lnTo>
                    <a:pt x="3008" y="71"/>
                  </a:lnTo>
                  <a:moveTo>
                    <a:pt x="2480" y="68"/>
                  </a:moveTo>
                  <a:lnTo>
                    <a:pt x="2480" y="69"/>
                  </a:lnTo>
                  <a:lnTo>
                    <a:pt x="2482" y="68"/>
                  </a:lnTo>
                  <a:lnTo>
                    <a:pt x="2480" y="68"/>
                  </a:lnTo>
                  <a:moveTo>
                    <a:pt x="2485" y="68"/>
                  </a:moveTo>
                  <a:lnTo>
                    <a:pt x="2486" y="68"/>
                  </a:lnTo>
                  <a:lnTo>
                    <a:pt x="2486" y="66"/>
                  </a:lnTo>
                  <a:lnTo>
                    <a:pt x="2486" y="65"/>
                  </a:lnTo>
                  <a:lnTo>
                    <a:pt x="2485" y="65"/>
                  </a:lnTo>
                  <a:lnTo>
                    <a:pt x="2485" y="66"/>
                  </a:lnTo>
                  <a:lnTo>
                    <a:pt x="2483" y="66"/>
                  </a:lnTo>
                  <a:lnTo>
                    <a:pt x="2483" y="68"/>
                  </a:lnTo>
                  <a:lnTo>
                    <a:pt x="2482" y="68"/>
                  </a:lnTo>
                  <a:lnTo>
                    <a:pt x="2483" y="69"/>
                  </a:lnTo>
                  <a:lnTo>
                    <a:pt x="2485" y="68"/>
                  </a:lnTo>
                  <a:moveTo>
                    <a:pt x="2488" y="68"/>
                  </a:moveTo>
                  <a:lnTo>
                    <a:pt x="2486" y="68"/>
                  </a:lnTo>
                  <a:lnTo>
                    <a:pt x="2488" y="69"/>
                  </a:lnTo>
                  <a:lnTo>
                    <a:pt x="2488" y="68"/>
                  </a:lnTo>
                  <a:moveTo>
                    <a:pt x="2851" y="68"/>
                  </a:moveTo>
                  <a:lnTo>
                    <a:pt x="2851" y="69"/>
                  </a:lnTo>
                  <a:lnTo>
                    <a:pt x="2853" y="69"/>
                  </a:lnTo>
                  <a:lnTo>
                    <a:pt x="2853" y="68"/>
                  </a:lnTo>
                  <a:lnTo>
                    <a:pt x="2851" y="68"/>
                  </a:lnTo>
                  <a:moveTo>
                    <a:pt x="2855" y="68"/>
                  </a:moveTo>
                  <a:lnTo>
                    <a:pt x="2853" y="66"/>
                  </a:lnTo>
                  <a:lnTo>
                    <a:pt x="2853" y="68"/>
                  </a:lnTo>
                  <a:lnTo>
                    <a:pt x="2855" y="68"/>
                  </a:lnTo>
                  <a:moveTo>
                    <a:pt x="3008" y="69"/>
                  </a:moveTo>
                  <a:lnTo>
                    <a:pt x="3009" y="69"/>
                  </a:lnTo>
                  <a:lnTo>
                    <a:pt x="3008" y="68"/>
                  </a:lnTo>
                  <a:lnTo>
                    <a:pt x="3008" y="69"/>
                  </a:lnTo>
                  <a:moveTo>
                    <a:pt x="1010" y="65"/>
                  </a:moveTo>
                  <a:lnTo>
                    <a:pt x="1009" y="65"/>
                  </a:lnTo>
                  <a:lnTo>
                    <a:pt x="1009" y="66"/>
                  </a:lnTo>
                  <a:lnTo>
                    <a:pt x="1007" y="66"/>
                  </a:lnTo>
                  <a:lnTo>
                    <a:pt x="1007" y="68"/>
                  </a:lnTo>
                  <a:lnTo>
                    <a:pt x="1009" y="68"/>
                  </a:lnTo>
                  <a:lnTo>
                    <a:pt x="1010" y="68"/>
                  </a:lnTo>
                  <a:lnTo>
                    <a:pt x="1012" y="68"/>
                  </a:lnTo>
                  <a:lnTo>
                    <a:pt x="1013" y="68"/>
                  </a:lnTo>
                  <a:lnTo>
                    <a:pt x="1013" y="66"/>
                  </a:lnTo>
                  <a:lnTo>
                    <a:pt x="1013" y="65"/>
                  </a:lnTo>
                  <a:lnTo>
                    <a:pt x="1012" y="65"/>
                  </a:lnTo>
                  <a:lnTo>
                    <a:pt x="1010" y="65"/>
                  </a:lnTo>
                  <a:moveTo>
                    <a:pt x="1043" y="68"/>
                  </a:moveTo>
                  <a:lnTo>
                    <a:pt x="1043" y="66"/>
                  </a:lnTo>
                  <a:lnTo>
                    <a:pt x="1041" y="66"/>
                  </a:lnTo>
                  <a:lnTo>
                    <a:pt x="1041" y="68"/>
                  </a:lnTo>
                  <a:lnTo>
                    <a:pt x="1043" y="68"/>
                  </a:lnTo>
                  <a:moveTo>
                    <a:pt x="2851" y="68"/>
                  </a:moveTo>
                  <a:lnTo>
                    <a:pt x="2853" y="66"/>
                  </a:lnTo>
                  <a:lnTo>
                    <a:pt x="2851" y="66"/>
                  </a:lnTo>
                  <a:lnTo>
                    <a:pt x="2850" y="68"/>
                  </a:lnTo>
                  <a:lnTo>
                    <a:pt x="2851" y="68"/>
                  </a:lnTo>
                  <a:moveTo>
                    <a:pt x="3005" y="68"/>
                  </a:moveTo>
                  <a:lnTo>
                    <a:pt x="3006" y="68"/>
                  </a:lnTo>
                  <a:lnTo>
                    <a:pt x="3008" y="68"/>
                  </a:lnTo>
                  <a:lnTo>
                    <a:pt x="3005" y="66"/>
                  </a:lnTo>
                  <a:lnTo>
                    <a:pt x="3005" y="68"/>
                  </a:lnTo>
                  <a:moveTo>
                    <a:pt x="2489" y="65"/>
                  </a:moveTo>
                  <a:lnTo>
                    <a:pt x="2488" y="65"/>
                  </a:lnTo>
                  <a:lnTo>
                    <a:pt x="2488" y="66"/>
                  </a:lnTo>
                  <a:lnTo>
                    <a:pt x="2489" y="66"/>
                  </a:lnTo>
                  <a:lnTo>
                    <a:pt x="2489" y="65"/>
                  </a:lnTo>
                  <a:moveTo>
                    <a:pt x="2980" y="65"/>
                  </a:moveTo>
                  <a:lnTo>
                    <a:pt x="2978" y="65"/>
                  </a:lnTo>
                  <a:lnTo>
                    <a:pt x="2980" y="66"/>
                  </a:lnTo>
                  <a:lnTo>
                    <a:pt x="2980" y="65"/>
                  </a:lnTo>
                  <a:moveTo>
                    <a:pt x="3294" y="66"/>
                  </a:moveTo>
                  <a:lnTo>
                    <a:pt x="3295" y="66"/>
                  </a:lnTo>
                  <a:lnTo>
                    <a:pt x="3294" y="65"/>
                  </a:lnTo>
                  <a:lnTo>
                    <a:pt x="3292" y="65"/>
                  </a:lnTo>
                  <a:lnTo>
                    <a:pt x="3292" y="65"/>
                  </a:lnTo>
                  <a:lnTo>
                    <a:pt x="3292" y="66"/>
                  </a:lnTo>
                  <a:lnTo>
                    <a:pt x="3292" y="66"/>
                  </a:lnTo>
                  <a:lnTo>
                    <a:pt x="3294" y="66"/>
                  </a:lnTo>
                  <a:moveTo>
                    <a:pt x="1048" y="63"/>
                  </a:moveTo>
                  <a:lnTo>
                    <a:pt x="1046" y="65"/>
                  </a:lnTo>
                  <a:lnTo>
                    <a:pt x="1048" y="65"/>
                  </a:lnTo>
                  <a:lnTo>
                    <a:pt x="1048" y="63"/>
                  </a:lnTo>
                  <a:moveTo>
                    <a:pt x="1049" y="63"/>
                  </a:moveTo>
                  <a:lnTo>
                    <a:pt x="1049" y="65"/>
                  </a:lnTo>
                  <a:lnTo>
                    <a:pt x="1051" y="65"/>
                  </a:lnTo>
                  <a:lnTo>
                    <a:pt x="1051" y="63"/>
                  </a:lnTo>
                  <a:lnTo>
                    <a:pt x="1049" y="63"/>
                  </a:lnTo>
                  <a:moveTo>
                    <a:pt x="3238" y="65"/>
                  </a:moveTo>
                  <a:lnTo>
                    <a:pt x="3238" y="63"/>
                  </a:lnTo>
                  <a:lnTo>
                    <a:pt x="3237" y="63"/>
                  </a:lnTo>
                  <a:lnTo>
                    <a:pt x="3235" y="63"/>
                  </a:lnTo>
                  <a:lnTo>
                    <a:pt x="3237" y="65"/>
                  </a:lnTo>
                  <a:lnTo>
                    <a:pt x="3238" y="65"/>
                  </a:lnTo>
                  <a:moveTo>
                    <a:pt x="3291" y="63"/>
                  </a:moveTo>
                  <a:lnTo>
                    <a:pt x="3289" y="63"/>
                  </a:lnTo>
                  <a:lnTo>
                    <a:pt x="3289" y="65"/>
                  </a:lnTo>
                  <a:lnTo>
                    <a:pt x="3291" y="65"/>
                  </a:lnTo>
                  <a:lnTo>
                    <a:pt x="3291" y="63"/>
                  </a:lnTo>
                  <a:moveTo>
                    <a:pt x="3234" y="62"/>
                  </a:moveTo>
                  <a:lnTo>
                    <a:pt x="3232" y="62"/>
                  </a:lnTo>
                  <a:lnTo>
                    <a:pt x="3232" y="63"/>
                  </a:lnTo>
                  <a:lnTo>
                    <a:pt x="3234" y="63"/>
                  </a:lnTo>
                  <a:lnTo>
                    <a:pt x="3234" y="62"/>
                  </a:lnTo>
                  <a:moveTo>
                    <a:pt x="1058" y="60"/>
                  </a:moveTo>
                  <a:lnTo>
                    <a:pt x="1057" y="60"/>
                  </a:lnTo>
                  <a:lnTo>
                    <a:pt x="1057" y="62"/>
                  </a:lnTo>
                  <a:lnTo>
                    <a:pt x="1060" y="62"/>
                  </a:lnTo>
                  <a:lnTo>
                    <a:pt x="1058" y="60"/>
                  </a:lnTo>
                  <a:moveTo>
                    <a:pt x="1130" y="59"/>
                  </a:moveTo>
                  <a:lnTo>
                    <a:pt x="1130" y="60"/>
                  </a:lnTo>
                  <a:lnTo>
                    <a:pt x="1130" y="62"/>
                  </a:lnTo>
                  <a:lnTo>
                    <a:pt x="1131" y="60"/>
                  </a:lnTo>
                  <a:lnTo>
                    <a:pt x="1133" y="59"/>
                  </a:lnTo>
                  <a:lnTo>
                    <a:pt x="1131" y="59"/>
                  </a:lnTo>
                  <a:lnTo>
                    <a:pt x="1130" y="59"/>
                  </a:lnTo>
                  <a:moveTo>
                    <a:pt x="3266" y="62"/>
                  </a:moveTo>
                  <a:lnTo>
                    <a:pt x="3268" y="62"/>
                  </a:lnTo>
                  <a:lnTo>
                    <a:pt x="3266" y="60"/>
                  </a:lnTo>
                  <a:lnTo>
                    <a:pt x="3266" y="62"/>
                  </a:lnTo>
                  <a:moveTo>
                    <a:pt x="3251" y="60"/>
                  </a:moveTo>
                  <a:lnTo>
                    <a:pt x="3252" y="60"/>
                  </a:lnTo>
                  <a:lnTo>
                    <a:pt x="3254" y="60"/>
                  </a:lnTo>
                  <a:lnTo>
                    <a:pt x="3251" y="59"/>
                  </a:lnTo>
                  <a:lnTo>
                    <a:pt x="3251" y="60"/>
                  </a:lnTo>
                  <a:moveTo>
                    <a:pt x="1029" y="57"/>
                  </a:moveTo>
                  <a:lnTo>
                    <a:pt x="1031" y="59"/>
                  </a:lnTo>
                  <a:lnTo>
                    <a:pt x="1031" y="57"/>
                  </a:lnTo>
                  <a:lnTo>
                    <a:pt x="1029" y="57"/>
                  </a:lnTo>
                  <a:moveTo>
                    <a:pt x="1119" y="59"/>
                  </a:moveTo>
                  <a:lnTo>
                    <a:pt x="1120" y="59"/>
                  </a:lnTo>
                  <a:lnTo>
                    <a:pt x="1120" y="57"/>
                  </a:lnTo>
                  <a:lnTo>
                    <a:pt x="1119" y="57"/>
                  </a:lnTo>
                  <a:lnTo>
                    <a:pt x="1119" y="59"/>
                  </a:lnTo>
                  <a:moveTo>
                    <a:pt x="3028" y="57"/>
                  </a:moveTo>
                  <a:lnTo>
                    <a:pt x="3029" y="59"/>
                  </a:lnTo>
                  <a:lnTo>
                    <a:pt x="3029" y="57"/>
                  </a:lnTo>
                  <a:lnTo>
                    <a:pt x="3028" y="57"/>
                  </a:lnTo>
                  <a:moveTo>
                    <a:pt x="3302" y="57"/>
                  </a:moveTo>
                  <a:lnTo>
                    <a:pt x="3300" y="59"/>
                  </a:lnTo>
                  <a:lnTo>
                    <a:pt x="3302" y="59"/>
                  </a:lnTo>
                  <a:lnTo>
                    <a:pt x="3302" y="57"/>
                  </a:lnTo>
                  <a:moveTo>
                    <a:pt x="1075" y="52"/>
                  </a:moveTo>
                  <a:lnTo>
                    <a:pt x="1074" y="52"/>
                  </a:lnTo>
                  <a:lnTo>
                    <a:pt x="1077" y="54"/>
                  </a:lnTo>
                  <a:lnTo>
                    <a:pt x="1077" y="56"/>
                  </a:lnTo>
                  <a:lnTo>
                    <a:pt x="1078" y="56"/>
                  </a:lnTo>
                  <a:lnTo>
                    <a:pt x="1078" y="54"/>
                  </a:lnTo>
                  <a:lnTo>
                    <a:pt x="1078" y="52"/>
                  </a:lnTo>
                  <a:lnTo>
                    <a:pt x="1077" y="52"/>
                  </a:lnTo>
                  <a:lnTo>
                    <a:pt x="1075" y="52"/>
                  </a:lnTo>
                  <a:moveTo>
                    <a:pt x="1173" y="56"/>
                  </a:moveTo>
                  <a:lnTo>
                    <a:pt x="1173" y="54"/>
                  </a:lnTo>
                  <a:lnTo>
                    <a:pt x="1171" y="54"/>
                  </a:lnTo>
                  <a:lnTo>
                    <a:pt x="1173" y="56"/>
                  </a:lnTo>
                  <a:moveTo>
                    <a:pt x="2700" y="56"/>
                  </a:moveTo>
                  <a:lnTo>
                    <a:pt x="2701" y="56"/>
                  </a:lnTo>
                  <a:lnTo>
                    <a:pt x="2701" y="54"/>
                  </a:lnTo>
                  <a:lnTo>
                    <a:pt x="2700" y="54"/>
                  </a:lnTo>
                  <a:lnTo>
                    <a:pt x="2700" y="56"/>
                  </a:lnTo>
                  <a:moveTo>
                    <a:pt x="1027" y="52"/>
                  </a:moveTo>
                  <a:lnTo>
                    <a:pt x="1026" y="52"/>
                  </a:lnTo>
                  <a:lnTo>
                    <a:pt x="1026" y="54"/>
                  </a:lnTo>
                  <a:lnTo>
                    <a:pt x="1027" y="54"/>
                  </a:lnTo>
                  <a:lnTo>
                    <a:pt x="1029" y="52"/>
                  </a:lnTo>
                  <a:lnTo>
                    <a:pt x="1027" y="52"/>
                  </a:lnTo>
                  <a:moveTo>
                    <a:pt x="3271" y="52"/>
                  </a:moveTo>
                  <a:lnTo>
                    <a:pt x="3269" y="52"/>
                  </a:lnTo>
                  <a:lnTo>
                    <a:pt x="3269" y="54"/>
                  </a:lnTo>
                  <a:lnTo>
                    <a:pt x="3271" y="54"/>
                  </a:lnTo>
                  <a:lnTo>
                    <a:pt x="3271" y="52"/>
                  </a:lnTo>
                  <a:moveTo>
                    <a:pt x="967" y="52"/>
                  </a:moveTo>
                  <a:lnTo>
                    <a:pt x="969" y="52"/>
                  </a:lnTo>
                  <a:lnTo>
                    <a:pt x="969" y="51"/>
                  </a:lnTo>
                  <a:lnTo>
                    <a:pt x="967" y="51"/>
                  </a:lnTo>
                  <a:lnTo>
                    <a:pt x="967" y="52"/>
                  </a:lnTo>
                  <a:moveTo>
                    <a:pt x="2991" y="49"/>
                  </a:moveTo>
                  <a:lnTo>
                    <a:pt x="2992" y="49"/>
                  </a:lnTo>
                  <a:lnTo>
                    <a:pt x="2992" y="48"/>
                  </a:lnTo>
                  <a:lnTo>
                    <a:pt x="2991" y="48"/>
                  </a:lnTo>
                  <a:lnTo>
                    <a:pt x="2989" y="48"/>
                  </a:lnTo>
                  <a:lnTo>
                    <a:pt x="2989" y="49"/>
                  </a:lnTo>
                  <a:lnTo>
                    <a:pt x="2989" y="51"/>
                  </a:lnTo>
                  <a:lnTo>
                    <a:pt x="2991" y="51"/>
                  </a:lnTo>
                  <a:lnTo>
                    <a:pt x="2991" y="49"/>
                  </a:lnTo>
                  <a:moveTo>
                    <a:pt x="3020" y="49"/>
                  </a:moveTo>
                  <a:lnTo>
                    <a:pt x="3020" y="51"/>
                  </a:lnTo>
                  <a:lnTo>
                    <a:pt x="3022" y="51"/>
                  </a:lnTo>
                  <a:lnTo>
                    <a:pt x="3023" y="51"/>
                  </a:lnTo>
                  <a:lnTo>
                    <a:pt x="3023" y="49"/>
                  </a:lnTo>
                  <a:lnTo>
                    <a:pt x="3022" y="49"/>
                  </a:lnTo>
                  <a:lnTo>
                    <a:pt x="3020" y="49"/>
                  </a:lnTo>
                  <a:moveTo>
                    <a:pt x="3070" y="48"/>
                  </a:moveTo>
                  <a:lnTo>
                    <a:pt x="3070" y="48"/>
                  </a:lnTo>
                  <a:lnTo>
                    <a:pt x="3070" y="49"/>
                  </a:lnTo>
                  <a:lnTo>
                    <a:pt x="3070" y="49"/>
                  </a:lnTo>
                  <a:lnTo>
                    <a:pt x="3070" y="48"/>
                  </a:lnTo>
                  <a:moveTo>
                    <a:pt x="1153" y="46"/>
                  </a:moveTo>
                  <a:lnTo>
                    <a:pt x="1153" y="48"/>
                  </a:lnTo>
                  <a:lnTo>
                    <a:pt x="1154" y="48"/>
                  </a:lnTo>
                  <a:lnTo>
                    <a:pt x="1156" y="48"/>
                  </a:lnTo>
                  <a:lnTo>
                    <a:pt x="1157" y="48"/>
                  </a:lnTo>
                  <a:lnTo>
                    <a:pt x="1154" y="46"/>
                  </a:lnTo>
                  <a:lnTo>
                    <a:pt x="1153" y="46"/>
                  </a:lnTo>
                  <a:moveTo>
                    <a:pt x="1159" y="46"/>
                  </a:moveTo>
                  <a:lnTo>
                    <a:pt x="1159" y="48"/>
                  </a:lnTo>
                  <a:lnTo>
                    <a:pt x="1160" y="48"/>
                  </a:lnTo>
                  <a:lnTo>
                    <a:pt x="1162" y="48"/>
                  </a:lnTo>
                  <a:lnTo>
                    <a:pt x="1164" y="48"/>
                  </a:lnTo>
                  <a:lnTo>
                    <a:pt x="1162" y="46"/>
                  </a:lnTo>
                  <a:lnTo>
                    <a:pt x="1160" y="46"/>
                  </a:lnTo>
                  <a:lnTo>
                    <a:pt x="1159" y="46"/>
                  </a:lnTo>
                  <a:moveTo>
                    <a:pt x="3065" y="46"/>
                  </a:moveTo>
                  <a:lnTo>
                    <a:pt x="3063" y="46"/>
                  </a:lnTo>
                  <a:lnTo>
                    <a:pt x="3063" y="48"/>
                  </a:lnTo>
                  <a:lnTo>
                    <a:pt x="3065" y="48"/>
                  </a:lnTo>
                  <a:lnTo>
                    <a:pt x="3065" y="46"/>
                  </a:lnTo>
                  <a:moveTo>
                    <a:pt x="1024" y="45"/>
                  </a:moveTo>
                  <a:lnTo>
                    <a:pt x="1026" y="45"/>
                  </a:lnTo>
                  <a:lnTo>
                    <a:pt x="1026" y="45"/>
                  </a:lnTo>
                  <a:lnTo>
                    <a:pt x="1026" y="43"/>
                  </a:lnTo>
                  <a:lnTo>
                    <a:pt x="1024" y="43"/>
                  </a:lnTo>
                  <a:lnTo>
                    <a:pt x="1023" y="43"/>
                  </a:lnTo>
                  <a:lnTo>
                    <a:pt x="1021" y="43"/>
                  </a:lnTo>
                  <a:lnTo>
                    <a:pt x="1021" y="45"/>
                  </a:lnTo>
                  <a:lnTo>
                    <a:pt x="1023" y="45"/>
                  </a:lnTo>
                  <a:lnTo>
                    <a:pt x="1024" y="45"/>
                  </a:lnTo>
                  <a:moveTo>
                    <a:pt x="2516" y="43"/>
                  </a:moveTo>
                  <a:lnTo>
                    <a:pt x="2514" y="43"/>
                  </a:lnTo>
                  <a:lnTo>
                    <a:pt x="2514" y="45"/>
                  </a:lnTo>
                  <a:lnTo>
                    <a:pt x="2516" y="45"/>
                  </a:lnTo>
                  <a:lnTo>
                    <a:pt x="2516" y="43"/>
                  </a:lnTo>
                  <a:moveTo>
                    <a:pt x="2513" y="42"/>
                  </a:moveTo>
                  <a:lnTo>
                    <a:pt x="2513" y="42"/>
                  </a:lnTo>
                  <a:lnTo>
                    <a:pt x="2513" y="43"/>
                  </a:lnTo>
                  <a:lnTo>
                    <a:pt x="2514" y="42"/>
                  </a:lnTo>
                  <a:lnTo>
                    <a:pt x="2513" y="42"/>
                  </a:lnTo>
                  <a:moveTo>
                    <a:pt x="1018" y="42"/>
                  </a:moveTo>
                  <a:lnTo>
                    <a:pt x="1020" y="40"/>
                  </a:lnTo>
                  <a:lnTo>
                    <a:pt x="1018" y="40"/>
                  </a:lnTo>
                  <a:lnTo>
                    <a:pt x="1018" y="42"/>
                  </a:lnTo>
                  <a:moveTo>
                    <a:pt x="3054" y="42"/>
                  </a:moveTo>
                  <a:lnTo>
                    <a:pt x="3056" y="42"/>
                  </a:lnTo>
                  <a:lnTo>
                    <a:pt x="3056" y="40"/>
                  </a:lnTo>
                  <a:lnTo>
                    <a:pt x="3054" y="40"/>
                  </a:lnTo>
                  <a:lnTo>
                    <a:pt x="3053" y="40"/>
                  </a:lnTo>
                  <a:lnTo>
                    <a:pt x="3051" y="40"/>
                  </a:lnTo>
                  <a:lnTo>
                    <a:pt x="3049" y="40"/>
                  </a:lnTo>
                  <a:lnTo>
                    <a:pt x="3049" y="42"/>
                  </a:lnTo>
                  <a:lnTo>
                    <a:pt x="3053" y="42"/>
                  </a:lnTo>
                  <a:lnTo>
                    <a:pt x="3054" y="42"/>
                  </a:lnTo>
                  <a:moveTo>
                    <a:pt x="978" y="40"/>
                  </a:moveTo>
                  <a:lnTo>
                    <a:pt x="978" y="38"/>
                  </a:lnTo>
                  <a:lnTo>
                    <a:pt x="976" y="38"/>
                  </a:lnTo>
                  <a:lnTo>
                    <a:pt x="975" y="38"/>
                  </a:lnTo>
                  <a:lnTo>
                    <a:pt x="975" y="40"/>
                  </a:lnTo>
                  <a:lnTo>
                    <a:pt x="976" y="40"/>
                  </a:lnTo>
                  <a:lnTo>
                    <a:pt x="978" y="40"/>
                  </a:lnTo>
                  <a:moveTo>
                    <a:pt x="1074" y="40"/>
                  </a:moveTo>
                  <a:lnTo>
                    <a:pt x="1075" y="40"/>
                  </a:lnTo>
                  <a:lnTo>
                    <a:pt x="1074" y="38"/>
                  </a:lnTo>
                  <a:lnTo>
                    <a:pt x="1072" y="38"/>
                  </a:lnTo>
                  <a:lnTo>
                    <a:pt x="1074" y="40"/>
                  </a:lnTo>
                  <a:moveTo>
                    <a:pt x="2513" y="40"/>
                  </a:moveTo>
                  <a:lnTo>
                    <a:pt x="2514" y="40"/>
                  </a:lnTo>
                  <a:lnTo>
                    <a:pt x="2514" y="38"/>
                  </a:lnTo>
                  <a:lnTo>
                    <a:pt x="2513" y="40"/>
                  </a:lnTo>
                  <a:moveTo>
                    <a:pt x="2516" y="38"/>
                  </a:moveTo>
                  <a:lnTo>
                    <a:pt x="2514" y="40"/>
                  </a:lnTo>
                  <a:lnTo>
                    <a:pt x="2516" y="40"/>
                  </a:lnTo>
                  <a:lnTo>
                    <a:pt x="2516" y="38"/>
                  </a:lnTo>
                  <a:moveTo>
                    <a:pt x="2649" y="40"/>
                  </a:moveTo>
                  <a:lnTo>
                    <a:pt x="2647" y="38"/>
                  </a:lnTo>
                  <a:lnTo>
                    <a:pt x="2647" y="40"/>
                  </a:lnTo>
                  <a:lnTo>
                    <a:pt x="2649" y="40"/>
                  </a:lnTo>
                  <a:moveTo>
                    <a:pt x="3048" y="38"/>
                  </a:moveTo>
                  <a:lnTo>
                    <a:pt x="3046" y="38"/>
                  </a:lnTo>
                  <a:lnTo>
                    <a:pt x="3046" y="40"/>
                  </a:lnTo>
                  <a:lnTo>
                    <a:pt x="3048" y="40"/>
                  </a:lnTo>
                  <a:lnTo>
                    <a:pt x="3048" y="38"/>
                  </a:lnTo>
                  <a:moveTo>
                    <a:pt x="1061" y="38"/>
                  </a:moveTo>
                  <a:lnTo>
                    <a:pt x="1063" y="38"/>
                  </a:lnTo>
                  <a:lnTo>
                    <a:pt x="1061" y="37"/>
                  </a:lnTo>
                  <a:lnTo>
                    <a:pt x="1061" y="38"/>
                  </a:lnTo>
                  <a:moveTo>
                    <a:pt x="1137" y="37"/>
                  </a:moveTo>
                  <a:lnTo>
                    <a:pt x="1137" y="37"/>
                  </a:lnTo>
                  <a:lnTo>
                    <a:pt x="1137" y="37"/>
                  </a:lnTo>
                  <a:lnTo>
                    <a:pt x="1137" y="37"/>
                  </a:lnTo>
                  <a:moveTo>
                    <a:pt x="2709" y="37"/>
                  </a:moveTo>
                  <a:lnTo>
                    <a:pt x="2711" y="37"/>
                  </a:lnTo>
                  <a:lnTo>
                    <a:pt x="2711" y="37"/>
                  </a:lnTo>
                  <a:lnTo>
                    <a:pt x="2709" y="37"/>
                  </a:lnTo>
                  <a:lnTo>
                    <a:pt x="2709" y="37"/>
                  </a:lnTo>
                  <a:moveTo>
                    <a:pt x="2520" y="37"/>
                  </a:moveTo>
                  <a:lnTo>
                    <a:pt x="2522" y="37"/>
                  </a:lnTo>
                  <a:lnTo>
                    <a:pt x="2522" y="35"/>
                  </a:lnTo>
                  <a:lnTo>
                    <a:pt x="2519" y="37"/>
                  </a:lnTo>
                  <a:lnTo>
                    <a:pt x="2520" y="37"/>
                  </a:lnTo>
                  <a:moveTo>
                    <a:pt x="2715" y="35"/>
                  </a:moveTo>
                  <a:lnTo>
                    <a:pt x="2715" y="37"/>
                  </a:lnTo>
                  <a:lnTo>
                    <a:pt x="2717" y="35"/>
                  </a:lnTo>
                  <a:lnTo>
                    <a:pt x="2715" y="35"/>
                  </a:lnTo>
                  <a:moveTo>
                    <a:pt x="2723" y="35"/>
                  </a:moveTo>
                  <a:lnTo>
                    <a:pt x="2721" y="35"/>
                  </a:lnTo>
                  <a:lnTo>
                    <a:pt x="2720" y="35"/>
                  </a:lnTo>
                  <a:lnTo>
                    <a:pt x="2721" y="37"/>
                  </a:lnTo>
                  <a:lnTo>
                    <a:pt x="2723" y="35"/>
                  </a:lnTo>
                  <a:moveTo>
                    <a:pt x="2523" y="35"/>
                  </a:moveTo>
                  <a:lnTo>
                    <a:pt x="2522" y="35"/>
                  </a:lnTo>
                  <a:moveTo>
                    <a:pt x="1136" y="35"/>
                  </a:moveTo>
                  <a:lnTo>
                    <a:pt x="1136" y="34"/>
                  </a:lnTo>
                  <a:lnTo>
                    <a:pt x="1134" y="34"/>
                  </a:lnTo>
                  <a:lnTo>
                    <a:pt x="1133" y="34"/>
                  </a:lnTo>
                  <a:lnTo>
                    <a:pt x="1131" y="34"/>
                  </a:lnTo>
                  <a:lnTo>
                    <a:pt x="1133" y="35"/>
                  </a:lnTo>
                  <a:lnTo>
                    <a:pt x="1134" y="35"/>
                  </a:lnTo>
                  <a:lnTo>
                    <a:pt x="1136" y="35"/>
                  </a:lnTo>
                  <a:moveTo>
                    <a:pt x="2530" y="35"/>
                  </a:moveTo>
                  <a:lnTo>
                    <a:pt x="2531" y="35"/>
                  </a:lnTo>
                  <a:lnTo>
                    <a:pt x="2533" y="34"/>
                  </a:lnTo>
                  <a:lnTo>
                    <a:pt x="2531" y="34"/>
                  </a:lnTo>
                  <a:lnTo>
                    <a:pt x="2530" y="35"/>
                  </a:lnTo>
                  <a:moveTo>
                    <a:pt x="2989" y="35"/>
                  </a:moveTo>
                  <a:lnTo>
                    <a:pt x="2988" y="34"/>
                  </a:lnTo>
                  <a:lnTo>
                    <a:pt x="2988" y="35"/>
                  </a:lnTo>
                  <a:lnTo>
                    <a:pt x="2989" y="35"/>
                  </a:lnTo>
                  <a:moveTo>
                    <a:pt x="2969" y="31"/>
                  </a:moveTo>
                  <a:lnTo>
                    <a:pt x="2969" y="32"/>
                  </a:lnTo>
                  <a:lnTo>
                    <a:pt x="2971" y="32"/>
                  </a:lnTo>
                  <a:lnTo>
                    <a:pt x="2971" y="31"/>
                  </a:lnTo>
                  <a:lnTo>
                    <a:pt x="2969" y="31"/>
                  </a:lnTo>
                  <a:moveTo>
                    <a:pt x="2805" y="26"/>
                  </a:moveTo>
                  <a:lnTo>
                    <a:pt x="2803" y="26"/>
                  </a:lnTo>
                  <a:lnTo>
                    <a:pt x="2803" y="28"/>
                  </a:lnTo>
                  <a:lnTo>
                    <a:pt x="2805" y="28"/>
                  </a:lnTo>
                  <a:lnTo>
                    <a:pt x="2805" y="26"/>
                  </a:lnTo>
                  <a:moveTo>
                    <a:pt x="2838" y="28"/>
                  </a:moveTo>
                  <a:lnTo>
                    <a:pt x="2838" y="26"/>
                  </a:lnTo>
                  <a:lnTo>
                    <a:pt x="2836" y="26"/>
                  </a:lnTo>
                  <a:lnTo>
                    <a:pt x="2834" y="26"/>
                  </a:lnTo>
                  <a:lnTo>
                    <a:pt x="2834" y="28"/>
                  </a:lnTo>
                  <a:lnTo>
                    <a:pt x="2836" y="28"/>
                  </a:lnTo>
                  <a:lnTo>
                    <a:pt x="2838" y="28"/>
                  </a:lnTo>
                  <a:moveTo>
                    <a:pt x="2537" y="26"/>
                  </a:moveTo>
                  <a:lnTo>
                    <a:pt x="2539" y="26"/>
                  </a:lnTo>
                  <a:lnTo>
                    <a:pt x="2539" y="25"/>
                  </a:lnTo>
                  <a:lnTo>
                    <a:pt x="2537" y="26"/>
                  </a:lnTo>
                  <a:moveTo>
                    <a:pt x="2735" y="26"/>
                  </a:moveTo>
                  <a:lnTo>
                    <a:pt x="2737" y="26"/>
                  </a:lnTo>
                  <a:lnTo>
                    <a:pt x="2737" y="25"/>
                  </a:lnTo>
                  <a:lnTo>
                    <a:pt x="2735" y="25"/>
                  </a:lnTo>
                  <a:lnTo>
                    <a:pt x="2735" y="25"/>
                  </a:lnTo>
                  <a:lnTo>
                    <a:pt x="2734" y="26"/>
                  </a:lnTo>
                  <a:lnTo>
                    <a:pt x="2735" y="26"/>
                  </a:lnTo>
                  <a:lnTo>
                    <a:pt x="2735" y="26"/>
                  </a:lnTo>
                  <a:moveTo>
                    <a:pt x="2797" y="26"/>
                  </a:moveTo>
                  <a:lnTo>
                    <a:pt x="2799" y="26"/>
                  </a:lnTo>
                  <a:lnTo>
                    <a:pt x="2800" y="26"/>
                  </a:lnTo>
                  <a:lnTo>
                    <a:pt x="2800" y="25"/>
                  </a:lnTo>
                  <a:lnTo>
                    <a:pt x="2799" y="25"/>
                  </a:lnTo>
                  <a:lnTo>
                    <a:pt x="2797" y="26"/>
                  </a:lnTo>
                  <a:moveTo>
                    <a:pt x="2814" y="23"/>
                  </a:moveTo>
                  <a:lnTo>
                    <a:pt x="2814" y="25"/>
                  </a:lnTo>
                  <a:lnTo>
                    <a:pt x="2814" y="26"/>
                  </a:lnTo>
                  <a:lnTo>
                    <a:pt x="2816" y="25"/>
                  </a:lnTo>
                  <a:lnTo>
                    <a:pt x="2817" y="25"/>
                  </a:lnTo>
                  <a:lnTo>
                    <a:pt x="2817" y="23"/>
                  </a:lnTo>
                  <a:lnTo>
                    <a:pt x="2816" y="23"/>
                  </a:lnTo>
                  <a:lnTo>
                    <a:pt x="2814" y="23"/>
                  </a:lnTo>
                  <a:moveTo>
                    <a:pt x="2827" y="23"/>
                  </a:moveTo>
                  <a:lnTo>
                    <a:pt x="2825" y="23"/>
                  </a:lnTo>
                  <a:lnTo>
                    <a:pt x="2825" y="25"/>
                  </a:lnTo>
                  <a:lnTo>
                    <a:pt x="2824" y="25"/>
                  </a:lnTo>
                  <a:lnTo>
                    <a:pt x="2822" y="25"/>
                  </a:lnTo>
                  <a:lnTo>
                    <a:pt x="2822" y="26"/>
                  </a:lnTo>
                  <a:lnTo>
                    <a:pt x="2824" y="26"/>
                  </a:lnTo>
                  <a:lnTo>
                    <a:pt x="2825" y="26"/>
                  </a:lnTo>
                  <a:lnTo>
                    <a:pt x="2827" y="26"/>
                  </a:lnTo>
                  <a:lnTo>
                    <a:pt x="2828" y="26"/>
                  </a:lnTo>
                  <a:lnTo>
                    <a:pt x="2830" y="26"/>
                  </a:lnTo>
                  <a:lnTo>
                    <a:pt x="2831" y="26"/>
                  </a:lnTo>
                  <a:lnTo>
                    <a:pt x="2831" y="25"/>
                  </a:lnTo>
                  <a:lnTo>
                    <a:pt x="2833" y="25"/>
                  </a:lnTo>
                  <a:lnTo>
                    <a:pt x="2831" y="23"/>
                  </a:lnTo>
                  <a:lnTo>
                    <a:pt x="2830" y="23"/>
                  </a:lnTo>
                  <a:lnTo>
                    <a:pt x="2828" y="23"/>
                  </a:lnTo>
                  <a:lnTo>
                    <a:pt x="2827" y="23"/>
                  </a:lnTo>
                  <a:moveTo>
                    <a:pt x="2695" y="25"/>
                  </a:moveTo>
                  <a:lnTo>
                    <a:pt x="2697" y="25"/>
                  </a:lnTo>
                  <a:lnTo>
                    <a:pt x="2697" y="23"/>
                  </a:lnTo>
                  <a:lnTo>
                    <a:pt x="2695" y="25"/>
                  </a:lnTo>
                  <a:moveTo>
                    <a:pt x="2954" y="25"/>
                  </a:moveTo>
                  <a:lnTo>
                    <a:pt x="2955" y="25"/>
                  </a:lnTo>
                  <a:lnTo>
                    <a:pt x="2957" y="25"/>
                  </a:lnTo>
                  <a:lnTo>
                    <a:pt x="2958" y="25"/>
                  </a:lnTo>
                  <a:lnTo>
                    <a:pt x="2955" y="23"/>
                  </a:lnTo>
                  <a:lnTo>
                    <a:pt x="2954" y="25"/>
                  </a:lnTo>
                  <a:moveTo>
                    <a:pt x="2813" y="23"/>
                  </a:moveTo>
                  <a:lnTo>
                    <a:pt x="2811" y="21"/>
                  </a:lnTo>
                  <a:lnTo>
                    <a:pt x="2811" y="23"/>
                  </a:lnTo>
                  <a:lnTo>
                    <a:pt x="2813" y="23"/>
                  </a:lnTo>
                  <a:moveTo>
                    <a:pt x="2813" y="21"/>
                  </a:moveTo>
                  <a:lnTo>
                    <a:pt x="2814" y="21"/>
                  </a:lnTo>
                  <a:lnTo>
                    <a:pt x="2816" y="21"/>
                  </a:lnTo>
                  <a:lnTo>
                    <a:pt x="2817" y="21"/>
                  </a:lnTo>
                  <a:lnTo>
                    <a:pt x="2817" y="20"/>
                  </a:lnTo>
                  <a:lnTo>
                    <a:pt x="2819" y="20"/>
                  </a:lnTo>
                  <a:lnTo>
                    <a:pt x="2817" y="18"/>
                  </a:lnTo>
                  <a:lnTo>
                    <a:pt x="2817" y="17"/>
                  </a:lnTo>
                  <a:lnTo>
                    <a:pt x="2816" y="17"/>
                  </a:lnTo>
                  <a:lnTo>
                    <a:pt x="2816" y="18"/>
                  </a:lnTo>
                  <a:lnTo>
                    <a:pt x="2814" y="18"/>
                  </a:lnTo>
                  <a:lnTo>
                    <a:pt x="2813" y="18"/>
                  </a:lnTo>
                  <a:lnTo>
                    <a:pt x="2811" y="18"/>
                  </a:lnTo>
                  <a:lnTo>
                    <a:pt x="2813" y="20"/>
                  </a:lnTo>
                  <a:lnTo>
                    <a:pt x="2811" y="20"/>
                  </a:lnTo>
                  <a:lnTo>
                    <a:pt x="2810" y="20"/>
                  </a:lnTo>
                  <a:lnTo>
                    <a:pt x="2811" y="21"/>
                  </a:lnTo>
                  <a:lnTo>
                    <a:pt x="2813" y="21"/>
                  </a:lnTo>
                  <a:moveTo>
                    <a:pt x="2845" y="21"/>
                  </a:moveTo>
                  <a:lnTo>
                    <a:pt x="2847" y="21"/>
                  </a:lnTo>
                  <a:lnTo>
                    <a:pt x="2847" y="21"/>
                  </a:lnTo>
                  <a:lnTo>
                    <a:pt x="2848" y="21"/>
                  </a:lnTo>
                  <a:lnTo>
                    <a:pt x="2850" y="20"/>
                  </a:lnTo>
                  <a:lnTo>
                    <a:pt x="2850" y="18"/>
                  </a:lnTo>
                  <a:lnTo>
                    <a:pt x="2848" y="18"/>
                  </a:lnTo>
                  <a:lnTo>
                    <a:pt x="2847" y="18"/>
                  </a:lnTo>
                  <a:lnTo>
                    <a:pt x="2847" y="18"/>
                  </a:lnTo>
                  <a:lnTo>
                    <a:pt x="2847" y="20"/>
                  </a:lnTo>
                  <a:lnTo>
                    <a:pt x="2844" y="20"/>
                  </a:lnTo>
                  <a:lnTo>
                    <a:pt x="2842" y="20"/>
                  </a:lnTo>
                  <a:lnTo>
                    <a:pt x="2844" y="21"/>
                  </a:lnTo>
                  <a:lnTo>
                    <a:pt x="2845" y="21"/>
                  </a:lnTo>
                  <a:moveTo>
                    <a:pt x="1049" y="18"/>
                  </a:moveTo>
                  <a:lnTo>
                    <a:pt x="1049" y="20"/>
                  </a:lnTo>
                  <a:lnTo>
                    <a:pt x="1051" y="20"/>
                  </a:lnTo>
                  <a:lnTo>
                    <a:pt x="1051" y="18"/>
                  </a:lnTo>
                  <a:lnTo>
                    <a:pt x="1049" y="18"/>
                  </a:lnTo>
                  <a:moveTo>
                    <a:pt x="2816" y="15"/>
                  </a:moveTo>
                  <a:lnTo>
                    <a:pt x="2814" y="17"/>
                  </a:lnTo>
                  <a:lnTo>
                    <a:pt x="2814" y="18"/>
                  </a:lnTo>
                  <a:lnTo>
                    <a:pt x="2816" y="17"/>
                  </a:lnTo>
                  <a:lnTo>
                    <a:pt x="2816" y="15"/>
                  </a:lnTo>
                  <a:moveTo>
                    <a:pt x="2827" y="18"/>
                  </a:moveTo>
                  <a:lnTo>
                    <a:pt x="2828" y="18"/>
                  </a:lnTo>
                  <a:lnTo>
                    <a:pt x="2827" y="17"/>
                  </a:lnTo>
                  <a:lnTo>
                    <a:pt x="2825" y="17"/>
                  </a:lnTo>
                  <a:lnTo>
                    <a:pt x="2825" y="18"/>
                  </a:lnTo>
                  <a:lnTo>
                    <a:pt x="2827" y="18"/>
                  </a:lnTo>
                  <a:moveTo>
                    <a:pt x="2845" y="18"/>
                  </a:moveTo>
                  <a:lnTo>
                    <a:pt x="2847" y="18"/>
                  </a:lnTo>
                  <a:lnTo>
                    <a:pt x="2847" y="17"/>
                  </a:lnTo>
                  <a:lnTo>
                    <a:pt x="2845" y="18"/>
                  </a:lnTo>
                  <a:moveTo>
                    <a:pt x="2938" y="18"/>
                  </a:moveTo>
                  <a:lnTo>
                    <a:pt x="2940" y="18"/>
                  </a:lnTo>
                  <a:lnTo>
                    <a:pt x="2938" y="17"/>
                  </a:lnTo>
                  <a:lnTo>
                    <a:pt x="2937" y="17"/>
                  </a:lnTo>
                  <a:lnTo>
                    <a:pt x="2935" y="17"/>
                  </a:lnTo>
                  <a:lnTo>
                    <a:pt x="2935" y="18"/>
                  </a:lnTo>
                  <a:lnTo>
                    <a:pt x="2937" y="18"/>
                  </a:lnTo>
                  <a:lnTo>
                    <a:pt x="2938" y="18"/>
                  </a:lnTo>
                  <a:moveTo>
                    <a:pt x="2824" y="15"/>
                  </a:moveTo>
                  <a:lnTo>
                    <a:pt x="2824" y="17"/>
                  </a:lnTo>
                  <a:lnTo>
                    <a:pt x="2825" y="17"/>
                  </a:lnTo>
                  <a:lnTo>
                    <a:pt x="2825" y="15"/>
                  </a:lnTo>
                  <a:lnTo>
                    <a:pt x="2824" y="15"/>
                  </a:lnTo>
                  <a:moveTo>
                    <a:pt x="2833" y="14"/>
                  </a:moveTo>
                  <a:lnTo>
                    <a:pt x="2831" y="14"/>
                  </a:lnTo>
                  <a:lnTo>
                    <a:pt x="2833" y="15"/>
                  </a:lnTo>
                  <a:lnTo>
                    <a:pt x="2833" y="14"/>
                  </a:lnTo>
                  <a:moveTo>
                    <a:pt x="2839" y="15"/>
                  </a:moveTo>
                  <a:lnTo>
                    <a:pt x="2839" y="14"/>
                  </a:lnTo>
                  <a:lnTo>
                    <a:pt x="2838" y="14"/>
                  </a:lnTo>
                  <a:lnTo>
                    <a:pt x="2836" y="14"/>
                  </a:lnTo>
                  <a:lnTo>
                    <a:pt x="2838" y="15"/>
                  </a:lnTo>
                  <a:lnTo>
                    <a:pt x="2839" y="15"/>
                  </a:lnTo>
                  <a:moveTo>
                    <a:pt x="1187" y="11"/>
                  </a:moveTo>
                  <a:lnTo>
                    <a:pt x="1187" y="12"/>
                  </a:lnTo>
                  <a:lnTo>
                    <a:pt x="1188" y="12"/>
                  </a:lnTo>
                  <a:lnTo>
                    <a:pt x="1187" y="11"/>
                  </a:lnTo>
                  <a:moveTo>
                    <a:pt x="2559" y="11"/>
                  </a:moveTo>
                  <a:lnTo>
                    <a:pt x="2559" y="12"/>
                  </a:lnTo>
                  <a:lnTo>
                    <a:pt x="2561" y="12"/>
                  </a:lnTo>
                  <a:lnTo>
                    <a:pt x="2562" y="12"/>
                  </a:lnTo>
                  <a:lnTo>
                    <a:pt x="2562" y="11"/>
                  </a:lnTo>
                  <a:lnTo>
                    <a:pt x="2561" y="11"/>
                  </a:lnTo>
                  <a:lnTo>
                    <a:pt x="2559" y="11"/>
                  </a:lnTo>
                  <a:moveTo>
                    <a:pt x="1198" y="6"/>
                  </a:moveTo>
                  <a:lnTo>
                    <a:pt x="1196" y="7"/>
                  </a:lnTo>
                  <a:lnTo>
                    <a:pt x="1198" y="7"/>
                  </a:lnTo>
                  <a:lnTo>
                    <a:pt x="1199" y="7"/>
                  </a:lnTo>
                  <a:lnTo>
                    <a:pt x="1201" y="7"/>
                  </a:lnTo>
                  <a:lnTo>
                    <a:pt x="1199" y="6"/>
                  </a:lnTo>
                  <a:lnTo>
                    <a:pt x="1198" y="6"/>
                  </a:lnTo>
                  <a:moveTo>
                    <a:pt x="1193" y="6"/>
                  </a:moveTo>
                  <a:lnTo>
                    <a:pt x="1191" y="4"/>
                  </a:lnTo>
                  <a:lnTo>
                    <a:pt x="1190" y="4"/>
                  </a:lnTo>
                  <a:lnTo>
                    <a:pt x="1190" y="6"/>
                  </a:lnTo>
                  <a:lnTo>
                    <a:pt x="1191" y="6"/>
                  </a:lnTo>
                  <a:lnTo>
                    <a:pt x="1193" y="6"/>
                  </a:lnTo>
                  <a:moveTo>
                    <a:pt x="1193" y="3"/>
                  </a:moveTo>
                  <a:lnTo>
                    <a:pt x="1193" y="4"/>
                  </a:lnTo>
                  <a:lnTo>
                    <a:pt x="1195" y="4"/>
                  </a:lnTo>
                  <a:lnTo>
                    <a:pt x="1195" y="3"/>
                  </a:lnTo>
                  <a:lnTo>
                    <a:pt x="1193" y="3"/>
                  </a:lnTo>
                  <a:moveTo>
                    <a:pt x="2519" y="1"/>
                  </a:moveTo>
                  <a:lnTo>
                    <a:pt x="2517" y="1"/>
                  </a:lnTo>
                  <a:lnTo>
                    <a:pt x="2516" y="3"/>
                  </a:lnTo>
                  <a:lnTo>
                    <a:pt x="2517" y="3"/>
                  </a:lnTo>
                  <a:lnTo>
                    <a:pt x="2519" y="1"/>
                  </a:lnTo>
                </a:path>
              </a:pathLst>
            </a:custGeom>
            <a:solidFill>
              <a:srgbClr val="C3B996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" name="Freeform 220">
              <a:extLst>
                <a:ext uri="{FF2B5EF4-FFF2-40B4-BE49-F238E27FC236}">
                  <a16:creationId xmlns:a16="http://schemas.microsoft.com/office/drawing/2014/main" id="{1B56CFFF-82EA-F615-EE34-F7AE52954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5400" y="4098925"/>
              <a:ext cx="6559550" cy="363538"/>
            </a:xfrm>
            <a:custGeom>
              <a:avLst/>
              <a:gdLst>
                <a:gd name="T0" fmla="*/ 1283 w 4132"/>
                <a:gd name="T1" fmla="*/ 81 h 229"/>
                <a:gd name="T2" fmla="*/ 4055 w 4132"/>
                <a:gd name="T3" fmla="*/ 200 h 229"/>
                <a:gd name="T4" fmla="*/ 20 w 4132"/>
                <a:gd name="T5" fmla="*/ 195 h 229"/>
                <a:gd name="T6" fmla="*/ 1360 w 4132"/>
                <a:gd name="T7" fmla="*/ 3 h 229"/>
                <a:gd name="T8" fmla="*/ 1544 w 4132"/>
                <a:gd name="T9" fmla="*/ 138 h 229"/>
                <a:gd name="T10" fmla="*/ 1236 w 4132"/>
                <a:gd name="T11" fmla="*/ 195 h 229"/>
                <a:gd name="T12" fmla="*/ 1178 w 4132"/>
                <a:gd name="T13" fmla="*/ 115 h 229"/>
                <a:gd name="T14" fmla="*/ 1241 w 4132"/>
                <a:gd name="T15" fmla="*/ 116 h 229"/>
                <a:gd name="T16" fmla="*/ 1311 w 4132"/>
                <a:gd name="T17" fmla="*/ 112 h 229"/>
                <a:gd name="T18" fmla="*/ 1306 w 4132"/>
                <a:gd name="T19" fmla="*/ 61 h 229"/>
                <a:gd name="T20" fmla="*/ 1335 w 4132"/>
                <a:gd name="T21" fmla="*/ 33 h 229"/>
                <a:gd name="T22" fmla="*/ 1475 w 4132"/>
                <a:gd name="T23" fmla="*/ 172 h 229"/>
                <a:gd name="T24" fmla="*/ 1509 w 4132"/>
                <a:gd name="T25" fmla="*/ 140 h 229"/>
                <a:gd name="T26" fmla="*/ 1345 w 4132"/>
                <a:gd name="T27" fmla="*/ 28 h 229"/>
                <a:gd name="T28" fmla="*/ 1338 w 4132"/>
                <a:gd name="T29" fmla="*/ 26 h 229"/>
                <a:gd name="T30" fmla="*/ 1312 w 4132"/>
                <a:gd name="T31" fmla="*/ 40 h 229"/>
                <a:gd name="T32" fmla="*/ 4126 w 4132"/>
                <a:gd name="T33" fmla="*/ 102 h 229"/>
                <a:gd name="T34" fmla="*/ 4078 w 4132"/>
                <a:gd name="T35" fmla="*/ 127 h 229"/>
                <a:gd name="T36" fmla="*/ 4049 w 4132"/>
                <a:gd name="T37" fmla="*/ 163 h 229"/>
                <a:gd name="T38" fmla="*/ 4061 w 4132"/>
                <a:gd name="T39" fmla="*/ 201 h 229"/>
                <a:gd name="T40" fmla="*/ 3670 w 4132"/>
                <a:gd name="T41" fmla="*/ 136 h 229"/>
                <a:gd name="T42" fmla="*/ 3637 w 4132"/>
                <a:gd name="T43" fmla="*/ 50 h 229"/>
                <a:gd name="T44" fmla="*/ 3729 w 4132"/>
                <a:gd name="T45" fmla="*/ 47 h 229"/>
                <a:gd name="T46" fmla="*/ 3811 w 4132"/>
                <a:gd name="T47" fmla="*/ 54 h 229"/>
                <a:gd name="T48" fmla="*/ 3897 w 4132"/>
                <a:gd name="T49" fmla="*/ 45 h 229"/>
                <a:gd name="T50" fmla="*/ 3982 w 4132"/>
                <a:gd name="T51" fmla="*/ 61 h 229"/>
                <a:gd name="T52" fmla="*/ 4061 w 4132"/>
                <a:gd name="T53" fmla="*/ 74 h 229"/>
                <a:gd name="T54" fmla="*/ 4125 w 4132"/>
                <a:gd name="T55" fmla="*/ 98 h 229"/>
                <a:gd name="T56" fmla="*/ 3690 w 4132"/>
                <a:gd name="T57" fmla="*/ 50 h 229"/>
                <a:gd name="T58" fmla="*/ 2703 w 4132"/>
                <a:gd name="T59" fmla="*/ 124 h 229"/>
                <a:gd name="T60" fmla="*/ 2299 w 4132"/>
                <a:gd name="T61" fmla="*/ 206 h 229"/>
                <a:gd name="T62" fmla="*/ 2213 w 4132"/>
                <a:gd name="T63" fmla="*/ 112 h 229"/>
                <a:gd name="T64" fmla="*/ 2265 w 4132"/>
                <a:gd name="T65" fmla="*/ 96 h 229"/>
                <a:gd name="T66" fmla="*/ 2333 w 4132"/>
                <a:gd name="T67" fmla="*/ 85 h 229"/>
                <a:gd name="T68" fmla="*/ 2411 w 4132"/>
                <a:gd name="T69" fmla="*/ 92 h 229"/>
                <a:gd name="T70" fmla="*/ 2489 w 4132"/>
                <a:gd name="T71" fmla="*/ 81 h 229"/>
                <a:gd name="T72" fmla="*/ 2601 w 4132"/>
                <a:gd name="T73" fmla="*/ 47 h 229"/>
                <a:gd name="T74" fmla="*/ 2686 w 4132"/>
                <a:gd name="T75" fmla="*/ 61 h 229"/>
                <a:gd name="T76" fmla="*/ 2666 w 4132"/>
                <a:gd name="T77" fmla="*/ 99 h 229"/>
                <a:gd name="T78" fmla="*/ 2714 w 4132"/>
                <a:gd name="T79" fmla="*/ 82 h 229"/>
                <a:gd name="T80" fmla="*/ 2352 w 4132"/>
                <a:gd name="T81" fmla="*/ 85 h 229"/>
                <a:gd name="T82" fmla="*/ 3605 w 4132"/>
                <a:gd name="T83" fmla="*/ 51 h 229"/>
                <a:gd name="T84" fmla="*/ 1297 w 4132"/>
                <a:gd name="T85" fmla="*/ 93 h 229"/>
                <a:gd name="T86" fmla="*/ 1306 w 4132"/>
                <a:gd name="T87" fmla="*/ 105 h 229"/>
                <a:gd name="T88" fmla="*/ 1267 w 4132"/>
                <a:gd name="T89" fmla="*/ 85 h 229"/>
                <a:gd name="T90" fmla="*/ 2259 w 4132"/>
                <a:gd name="T91" fmla="*/ 87 h 229"/>
                <a:gd name="T92" fmla="*/ 1160 w 4132"/>
                <a:gd name="T93" fmla="*/ 107 h 229"/>
                <a:gd name="T94" fmla="*/ 2674 w 4132"/>
                <a:gd name="T95" fmla="*/ 101 h 229"/>
                <a:gd name="T96" fmla="*/ 348 w 4132"/>
                <a:gd name="T97" fmla="*/ 112 h 229"/>
                <a:gd name="T98" fmla="*/ 348 w 4132"/>
                <a:gd name="T99" fmla="*/ 126 h 229"/>
                <a:gd name="T100" fmla="*/ 74 w 4132"/>
                <a:gd name="T101" fmla="*/ 158 h 229"/>
                <a:gd name="T102" fmla="*/ 330 w 4132"/>
                <a:gd name="T103" fmla="*/ 130 h 229"/>
                <a:gd name="T104" fmla="*/ 282 w 4132"/>
                <a:gd name="T105" fmla="*/ 124 h 229"/>
                <a:gd name="T106" fmla="*/ 167 w 4132"/>
                <a:gd name="T107" fmla="*/ 129 h 229"/>
                <a:gd name="T108" fmla="*/ 116 w 4132"/>
                <a:gd name="T109" fmla="*/ 150 h 229"/>
                <a:gd name="T110" fmla="*/ 73 w 4132"/>
                <a:gd name="T111" fmla="*/ 160 h 229"/>
                <a:gd name="T112" fmla="*/ 67 w 4132"/>
                <a:gd name="T113" fmla="*/ 192 h 229"/>
                <a:gd name="T114" fmla="*/ 50 w 4132"/>
                <a:gd name="T115" fmla="*/ 206 h 229"/>
                <a:gd name="T116" fmla="*/ 207 w 4132"/>
                <a:gd name="T117" fmla="*/ 203 h 229"/>
                <a:gd name="T118" fmla="*/ 197 w 4132"/>
                <a:gd name="T119" fmla="*/ 127 h 229"/>
                <a:gd name="T120" fmla="*/ 95 w 4132"/>
                <a:gd name="T121" fmla="*/ 147 h 229"/>
                <a:gd name="T122" fmla="*/ 39 w 4132"/>
                <a:gd name="T123" fmla="*/ 167 h 229"/>
                <a:gd name="T124" fmla="*/ 1348 w 4132"/>
                <a:gd name="T125" fmla="*/ 17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32" h="229">
                  <a:moveTo>
                    <a:pt x="1164" y="132"/>
                  </a:moveTo>
                  <a:lnTo>
                    <a:pt x="1162" y="132"/>
                  </a:lnTo>
                  <a:lnTo>
                    <a:pt x="1164" y="130"/>
                  </a:lnTo>
                  <a:lnTo>
                    <a:pt x="1164" y="132"/>
                  </a:lnTo>
                  <a:moveTo>
                    <a:pt x="1343" y="30"/>
                  </a:moveTo>
                  <a:lnTo>
                    <a:pt x="1345" y="30"/>
                  </a:lnTo>
                  <a:lnTo>
                    <a:pt x="1345" y="28"/>
                  </a:lnTo>
                  <a:lnTo>
                    <a:pt x="1343" y="28"/>
                  </a:lnTo>
                  <a:lnTo>
                    <a:pt x="1343" y="30"/>
                  </a:lnTo>
                  <a:moveTo>
                    <a:pt x="1493" y="169"/>
                  </a:moveTo>
                  <a:lnTo>
                    <a:pt x="1493" y="170"/>
                  </a:lnTo>
                  <a:lnTo>
                    <a:pt x="1495" y="170"/>
                  </a:lnTo>
                  <a:lnTo>
                    <a:pt x="1493" y="169"/>
                  </a:lnTo>
                  <a:moveTo>
                    <a:pt x="2206" y="133"/>
                  </a:moveTo>
                  <a:lnTo>
                    <a:pt x="2205" y="133"/>
                  </a:lnTo>
                  <a:lnTo>
                    <a:pt x="2206" y="135"/>
                  </a:lnTo>
                  <a:lnTo>
                    <a:pt x="2206" y="133"/>
                  </a:lnTo>
                  <a:moveTo>
                    <a:pt x="2626" y="54"/>
                  </a:moveTo>
                  <a:lnTo>
                    <a:pt x="2626" y="56"/>
                  </a:lnTo>
                  <a:lnTo>
                    <a:pt x="2629" y="54"/>
                  </a:lnTo>
                  <a:lnTo>
                    <a:pt x="2627" y="54"/>
                  </a:lnTo>
                  <a:lnTo>
                    <a:pt x="2626" y="54"/>
                  </a:lnTo>
                  <a:moveTo>
                    <a:pt x="2629" y="56"/>
                  </a:moveTo>
                  <a:lnTo>
                    <a:pt x="2630" y="56"/>
                  </a:lnTo>
                  <a:lnTo>
                    <a:pt x="2630" y="54"/>
                  </a:lnTo>
                  <a:lnTo>
                    <a:pt x="2629" y="54"/>
                  </a:lnTo>
                  <a:lnTo>
                    <a:pt x="2629" y="56"/>
                  </a:lnTo>
                  <a:moveTo>
                    <a:pt x="2632" y="54"/>
                  </a:moveTo>
                  <a:lnTo>
                    <a:pt x="2630" y="54"/>
                  </a:lnTo>
                  <a:lnTo>
                    <a:pt x="2630" y="54"/>
                  </a:lnTo>
                  <a:lnTo>
                    <a:pt x="2632" y="54"/>
                  </a:lnTo>
                  <a:lnTo>
                    <a:pt x="2633" y="54"/>
                  </a:lnTo>
                  <a:lnTo>
                    <a:pt x="2632" y="53"/>
                  </a:lnTo>
                  <a:lnTo>
                    <a:pt x="2630" y="54"/>
                  </a:lnTo>
                  <a:lnTo>
                    <a:pt x="2632" y="54"/>
                  </a:lnTo>
                  <a:moveTo>
                    <a:pt x="2332" y="87"/>
                  </a:moveTo>
                  <a:lnTo>
                    <a:pt x="2330" y="87"/>
                  </a:lnTo>
                  <a:lnTo>
                    <a:pt x="2330" y="88"/>
                  </a:lnTo>
                  <a:lnTo>
                    <a:pt x="2332" y="88"/>
                  </a:lnTo>
                  <a:lnTo>
                    <a:pt x="2332" y="87"/>
                  </a:lnTo>
                  <a:moveTo>
                    <a:pt x="1142" y="104"/>
                  </a:moveTo>
                  <a:lnTo>
                    <a:pt x="1143" y="104"/>
                  </a:lnTo>
                  <a:lnTo>
                    <a:pt x="1145" y="104"/>
                  </a:lnTo>
                  <a:lnTo>
                    <a:pt x="1145" y="102"/>
                  </a:lnTo>
                  <a:lnTo>
                    <a:pt x="1143" y="102"/>
                  </a:lnTo>
                  <a:lnTo>
                    <a:pt x="1142" y="101"/>
                  </a:lnTo>
                  <a:lnTo>
                    <a:pt x="1142" y="102"/>
                  </a:lnTo>
                  <a:lnTo>
                    <a:pt x="1142" y="104"/>
                  </a:lnTo>
                  <a:moveTo>
                    <a:pt x="1331" y="30"/>
                  </a:moveTo>
                  <a:lnTo>
                    <a:pt x="1331" y="31"/>
                  </a:lnTo>
                  <a:lnTo>
                    <a:pt x="1332" y="31"/>
                  </a:lnTo>
                  <a:lnTo>
                    <a:pt x="1332" y="30"/>
                  </a:lnTo>
                  <a:lnTo>
                    <a:pt x="1331" y="30"/>
                  </a:lnTo>
                  <a:moveTo>
                    <a:pt x="1139" y="104"/>
                  </a:moveTo>
                  <a:lnTo>
                    <a:pt x="1140" y="104"/>
                  </a:lnTo>
                  <a:lnTo>
                    <a:pt x="1139" y="102"/>
                  </a:lnTo>
                  <a:lnTo>
                    <a:pt x="1137" y="102"/>
                  </a:lnTo>
                  <a:lnTo>
                    <a:pt x="1136" y="102"/>
                  </a:lnTo>
                  <a:lnTo>
                    <a:pt x="1137" y="104"/>
                  </a:lnTo>
                  <a:lnTo>
                    <a:pt x="1139" y="104"/>
                  </a:lnTo>
                  <a:moveTo>
                    <a:pt x="1150" y="104"/>
                  </a:moveTo>
                  <a:lnTo>
                    <a:pt x="1151" y="105"/>
                  </a:lnTo>
                  <a:lnTo>
                    <a:pt x="1153" y="104"/>
                  </a:lnTo>
                  <a:lnTo>
                    <a:pt x="1151" y="104"/>
                  </a:lnTo>
                  <a:lnTo>
                    <a:pt x="1150" y="104"/>
                  </a:lnTo>
                  <a:moveTo>
                    <a:pt x="1329" y="30"/>
                  </a:moveTo>
                  <a:lnTo>
                    <a:pt x="1329" y="31"/>
                  </a:lnTo>
                  <a:lnTo>
                    <a:pt x="1331" y="31"/>
                  </a:lnTo>
                  <a:lnTo>
                    <a:pt x="1331" y="30"/>
                  </a:lnTo>
                  <a:lnTo>
                    <a:pt x="1329" y="30"/>
                  </a:lnTo>
                  <a:moveTo>
                    <a:pt x="3695" y="42"/>
                  </a:moveTo>
                  <a:lnTo>
                    <a:pt x="3696" y="40"/>
                  </a:lnTo>
                  <a:lnTo>
                    <a:pt x="3695" y="40"/>
                  </a:lnTo>
                  <a:lnTo>
                    <a:pt x="3695" y="42"/>
                  </a:lnTo>
                  <a:moveTo>
                    <a:pt x="2698" y="90"/>
                  </a:moveTo>
                  <a:lnTo>
                    <a:pt x="2698" y="92"/>
                  </a:lnTo>
                  <a:lnTo>
                    <a:pt x="2700" y="90"/>
                  </a:lnTo>
                  <a:lnTo>
                    <a:pt x="2698" y="90"/>
                  </a:lnTo>
                  <a:moveTo>
                    <a:pt x="1311" y="57"/>
                  </a:moveTo>
                  <a:lnTo>
                    <a:pt x="1311" y="57"/>
                  </a:lnTo>
                  <a:lnTo>
                    <a:pt x="1311" y="59"/>
                  </a:lnTo>
                  <a:lnTo>
                    <a:pt x="1311" y="57"/>
                  </a:lnTo>
                  <a:moveTo>
                    <a:pt x="1283" y="81"/>
                  </a:moveTo>
                  <a:lnTo>
                    <a:pt x="1281" y="81"/>
                  </a:lnTo>
                  <a:lnTo>
                    <a:pt x="1283" y="82"/>
                  </a:lnTo>
                  <a:lnTo>
                    <a:pt x="1283" y="81"/>
                  </a:lnTo>
                  <a:moveTo>
                    <a:pt x="2684" y="81"/>
                  </a:moveTo>
                  <a:lnTo>
                    <a:pt x="2684" y="82"/>
                  </a:lnTo>
                  <a:lnTo>
                    <a:pt x="2686" y="81"/>
                  </a:lnTo>
                  <a:lnTo>
                    <a:pt x="2684" y="81"/>
                  </a:lnTo>
                  <a:moveTo>
                    <a:pt x="1312" y="57"/>
                  </a:moveTo>
                  <a:lnTo>
                    <a:pt x="1311" y="59"/>
                  </a:lnTo>
                  <a:lnTo>
                    <a:pt x="1312" y="59"/>
                  </a:lnTo>
                  <a:lnTo>
                    <a:pt x="1312" y="57"/>
                  </a:lnTo>
                  <a:moveTo>
                    <a:pt x="1198" y="113"/>
                  </a:moveTo>
                  <a:lnTo>
                    <a:pt x="1198" y="112"/>
                  </a:lnTo>
                  <a:lnTo>
                    <a:pt x="1196" y="112"/>
                  </a:lnTo>
                  <a:lnTo>
                    <a:pt x="1196" y="113"/>
                  </a:lnTo>
                  <a:lnTo>
                    <a:pt x="1198" y="113"/>
                  </a:lnTo>
                  <a:moveTo>
                    <a:pt x="1277" y="119"/>
                  </a:moveTo>
                  <a:lnTo>
                    <a:pt x="1278" y="119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7" y="119"/>
                  </a:lnTo>
                  <a:moveTo>
                    <a:pt x="1311" y="61"/>
                  </a:moveTo>
                  <a:lnTo>
                    <a:pt x="1311" y="61"/>
                  </a:lnTo>
                  <a:lnTo>
                    <a:pt x="1311" y="59"/>
                  </a:lnTo>
                  <a:lnTo>
                    <a:pt x="1309" y="59"/>
                  </a:lnTo>
                  <a:lnTo>
                    <a:pt x="1309" y="61"/>
                  </a:lnTo>
                  <a:lnTo>
                    <a:pt x="1311" y="62"/>
                  </a:lnTo>
                  <a:lnTo>
                    <a:pt x="1311" y="62"/>
                  </a:lnTo>
                  <a:lnTo>
                    <a:pt x="1311" y="61"/>
                  </a:lnTo>
                  <a:moveTo>
                    <a:pt x="1311" y="57"/>
                  </a:moveTo>
                  <a:lnTo>
                    <a:pt x="1307" y="59"/>
                  </a:lnTo>
                  <a:lnTo>
                    <a:pt x="1309" y="59"/>
                  </a:lnTo>
                  <a:lnTo>
                    <a:pt x="1311" y="59"/>
                  </a:lnTo>
                  <a:lnTo>
                    <a:pt x="1311" y="57"/>
                  </a:lnTo>
                  <a:moveTo>
                    <a:pt x="1312" y="54"/>
                  </a:moveTo>
                  <a:lnTo>
                    <a:pt x="1311" y="54"/>
                  </a:lnTo>
                  <a:lnTo>
                    <a:pt x="1311" y="56"/>
                  </a:lnTo>
                  <a:lnTo>
                    <a:pt x="1312" y="56"/>
                  </a:lnTo>
                  <a:lnTo>
                    <a:pt x="1312" y="54"/>
                  </a:lnTo>
                  <a:moveTo>
                    <a:pt x="2721" y="84"/>
                  </a:moveTo>
                  <a:lnTo>
                    <a:pt x="2721" y="82"/>
                  </a:lnTo>
                  <a:lnTo>
                    <a:pt x="2720" y="84"/>
                  </a:lnTo>
                  <a:lnTo>
                    <a:pt x="2721" y="84"/>
                  </a:lnTo>
                  <a:moveTo>
                    <a:pt x="2709" y="85"/>
                  </a:moveTo>
                  <a:lnTo>
                    <a:pt x="2709" y="84"/>
                  </a:lnTo>
                  <a:lnTo>
                    <a:pt x="2708" y="85"/>
                  </a:lnTo>
                  <a:lnTo>
                    <a:pt x="2709" y="85"/>
                  </a:lnTo>
                  <a:moveTo>
                    <a:pt x="2726" y="82"/>
                  </a:moveTo>
                  <a:lnTo>
                    <a:pt x="2725" y="82"/>
                  </a:lnTo>
                  <a:lnTo>
                    <a:pt x="2725" y="84"/>
                  </a:lnTo>
                  <a:lnTo>
                    <a:pt x="2726" y="82"/>
                  </a:lnTo>
                  <a:moveTo>
                    <a:pt x="1335" y="31"/>
                  </a:moveTo>
                  <a:lnTo>
                    <a:pt x="1334" y="31"/>
                  </a:lnTo>
                  <a:lnTo>
                    <a:pt x="1335" y="33"/>
                  </a:lnTo>
                  <a:lnTo>
                    <a:pt x="1335" y="31"/>
                  </a:lnTo>
                  <a:moveTo>
                    <a:pt x="1298" y="87"/>
                  </a:moveTo>
                  <a:lnTo>
                    <a:pt x="1295" y="87"/>
                  </a:lnTo>
                  <a:lnTo>
                    <a:pt x="1298" y="88"/>
                  </a:lnTo>
                  <a:lnTo>
                    <a:pt x="1298" y="87"/>
                  </a:lnTo>
                  <a:moveTo>
                    <a:pt x="2737" y="79"/>
                  </a:moveTo>
                  <a:lnTo>
                    <a:pt x="2737" y="78"/>
                  </a:lnTo>
                  <a:lnTo>
                    <a:pt x="2735" y="79"/>
                  </a:lnTo>
                  <a:lnTo>
                    <a:pt x="2737" y="79"/>
                  </a:lnTo>
                  <a:moveTo>
                    <a:pt x="1345" y="28"/>
                  </a:moveTo>
                  <a:lnTo>
                    <a:pt x="1345" y="26"/>
                  </a:lnTo>
                  <a:lnTo>
                    <a:pt x="1343" y="26"/>
                  </a:lnTo>
                  <a:lnTo>
                    <a:pt x="1343" y="28"/>
                  </a:lnTo>
                  <a:lnTo>
                    <a:pt x="1345" y="28"/>
                  </a:lnTo>
                  <a:moveTo>
                    <a:pt x="4064" y="136"/>
                  </a:moveTo>
                  <a:lnTo>
                    <a:pt x="4066" y="136"/>
                  </a:lnTo>
                  <a:lnTo>
                    <a:pt x="4066" y="135"/>
                  </a:lnTo>
                  <a:lnTo>
                    <a:pt x="4064" y="135"/>
                  </a:lnTo>
                  <a:lnTo>
                    <a:pt x="4064" y="136"/>
                  </a:lnTo>
                  <a:moveTo>
                    <a:pt x="4061" y="144"/>
                  </a:moveTo>
                  <a:lnTo>
                    <a:pt x="4063" y="144"/>
                  </a:lnTo>
                  <a:lnTo>
                    <a:pt x="4061" y="143"/>
                  </a:lnTo>
                  <a:lnTo>
                    <a:pt x="4061" y="144"/>
                  </a:lnTo>
                  <a:moveTo>
                    <a:pt x="4084" y="122"/>
                  </a:moveTo>
                  <a:lnTo>
                    <a:pt x="4086" y="121"/>
                  </a:lnTo>
                  <a:lnTo>
                    <a:pt x="4084" y="121"/>
                  </a:lnTo>
                  <a:lnTo>
                    <a:pt x="4084" y="122"/>
                  </a:lnTo>
                  <a:moveTo>
                    <a:pt x="4057" y="200"/>
                  </a:moveTo>
                  <a:lnTo>
                    <a:pt x="4055" y="200"/>
                  </a:lnTo>
                  <a:lnTo>
                    <a:pt x="4055" y="201"/>
                  </a:lnTo>
                  <a:lnTo>
                    <a:pt x="4057" y="200"/>
                  </a:lnTo>
                  <a:moveTo>
                    <a:pt x="3919" y="50"/>
                  </a:moveTo>
                  <a:lnTo>
                    <a:pt x="3920" y="48"/>
                  </a:lnTo>
                  <a:lnTo>
                    <a:pt x="3919" y="48"/>
                  </a:lnTo>
                  <a:lnTo>
                    <a:pt x="3919" y="50"/>
                  </a:lnTo>
                  <a:moveTo>
                    <a:pt x="4088" y="119"/>
                  </a:moveTo>
                  <a:lnTo>
                    <a:pt x="4088" y="121"/>
                  </a:lnTo>
                  <a:lnTo>
                    <a:pt x="4089" y="121"/>
                  </a:lnTo>
                  <a:lnTo>
                    <a:pt x="4089" y="119"/>
                  </a:lnTo>
                  <a:lnTo>
                    <a:pt x="4088" y="119"/>
                  </a:lnTo>
                  <a:moveTo>
                    <a:pt x="4029" y="178"/>
                  </a:moveTo>
                  <a:lnTo>
                    <a:pt x="4030" y="178"/>
                  </a:lnTo>
                  <a:lnTo>
                    <a:pt x="4029" y="177"/>
                  </a:lnTo>
                  <a:lnTo>
                    <a:pt x="4029" y="178"/>
                  </a:lnTo>
                  <a:moveTo>
                    <a:pt x="4037" y="167"/>
                  </a:moveTo>
                  <a:lnTo>
                    <a:pt x="4035" y="167"/>
                  </a:lnTo>
                  <a:lnTo>
                    <a:pt x="4035" y="169"/>
                  </a:lnTo>
                  <a:lnTo>
                    <a:pt x="4037" y="169"/>
                  </a:lnTo>
                  <a:lnTo>
                    <a:pt x="4040" y="167"/>
                  </a:lnTo>
                  <a:lnTo>
                    <a:pt x="4038" y="167"/>
                  </a:lnTo>
                  <a:lnTo>
                    <a:pt x="4037" y="167"/>
                  </a:lnTo>
                  <a:moveTo>
                    <a:pt x="4091" y="118"/>
                  </a:moveTo>
                  <a:lnTo>
                    <a:pt x="4091" y="116"/>
                  </a:lnTo>
                  <a:lnTo>
                    <a:pt x="4089" y="115"/>
                  </a:lnTo>
                  <a:lnTo>
                    <a:pt x="4088" y="115"/>
                  </a:lnTo>
                  <a:lnTo>
                    <a:pt x="4088" y="116"/>
                  </a:lnTo>
                  <a:lnTo>
                    <a:pt x="4089" y="116"/>
                  </a:lnTo>
                  <a:lnTo>
                    <a:pt x="4089" y="118"/>
                  </a:lnTo>
                  <a:lnTo>
                    <a:pt x="4089" y="119"/>
                  </a:lnTo>
                  <a:lnTo>
                    <a:pt x="4091" y="119"/>
                  </a:lnTo>
                  <a:lnTo>
                    <a:pt x="4091" y="118"/>
                  </a:lnTo>
                  <a:moveTo>
                    <a:pt x="4123" y="107"/>
                  </a:moveTo>
                  <a:lnTo>
                    <a:pt x="4123" y="105"/>
                  </a:lnTo>
                  <a:lnTo>
                    <a:pt x="4122" y="107"/>
                  </a:lnTo>
                  <a:lnTo>
                    <a:pt x="4123" y="107"/>
                  </a:lnTo>
                  <a:moveTo>
                    <a:pt x="299" y="126"/>
                  </a:moveTo>
                  <a:lnTo>
                    <a:pt x="297" y="126"/>
                  </a:lnTo>
                  <a:lnTo>
                    <a:pt x="299" y="127"/>
                  </a:lnTo>
                  <a:lnTo>
                    <a:pt x="299" y="126"/>
                  </a:lnTo>
                  <a:moveTo>
                    <a:pt x="4119" y="107"/>
                  </a:moveTo>
                  <a:lnTo>
                    <a:pt x="4117" y="107"/>
                  </a:lnTo>
                  <a:lnTo>
                    <a:pt x="4115" y="105"/>
                  </a:lnTo>
                  <a:lnTo>
                    <a:pt x="4114" y="105"/>
                  </a:lnTo>
                  <a:lnTo>
                    <a:pt x="4114" y="107"/>
                  </a:lnTo>
                  <a:lnTo>
                    <a:pt x="4115" y="109"/>
                  </a:lnTo>
                  <a:lnTo>
                    <a:pt x="4117" y="109"/>
                  </a:lnTo>
                  <a:lnTo>
                    <a:pt x="4119" y="109"/>
                  </a:lnTo>
                  <a:lnTo>
                    <a:pt x="4120" y="109"/>
                  </a:lnTo>
                  <a:lnTo>
                    <a:pt x="4120" y="107"/>
                  </a:lnTo>
                  <a:lnTo>
                    <a:pt x="4119" y="107"/>
                  </a:lnTo>
                  <a:moveTo>
                    <a:pt x="4095" y="116"/>
                  </a:moveTo>
                  <a:lnTo>
                    <a:pt x="4095" y="118"/>
                  </a:lnTo>
                  <a:lnTo>
                    <a:pt x="4097" y="118"/>
                  </a:lnTo>
                  <a:lnTo>
                    <a:pt x="4097" y="116"/>
                  </a:lnTo>
                  <a:lnTo>
                    <a:pt x="4095" y="116"/>
                  </a:lnTo>
                  <a:moveTo>
                    <a:pt x="4098" y="116"/>
                  </a:moveTo>
                  <a:lnTo>
                    <a:pt x="4100" y="116"/>
                  </a:lnTo>
                  <a:lnTo>
                    <a:pt x="4100" y="115"/>
                  </a:lnTo>
                  <a:lnTo>
                    <a:pt x="4098" y="115"/>
                  </a:lnTo>
                  <a:lnTo>
                    <a:pt x="4098" y="116"/>
                  </a:lnTo>
                  <a:moveTo>
                    <a:pt x="3998" y="61"/>
                  </a:moveTo>
                  <a:lnTo>
                    <a:pt x="3996" y="61"/>
                  </a:lnTo>
                  <a:lnTo>
                    <a:pt x="3998" y="62"/>
                  </a:lnTo>
                  <a:lnTo>
                    <a:pt x="3998" y="61"/>
                  </a:lnTo>
                  <a:moveTo>
                    <a:pt x="4033" y="184"/>
                  </a:moveTo>
                  <a:lnTo>
                    <a:pt x="4032" y="184"/>
                  </a:lnTo>
                  <a:lnTo>
                    <a:pt x="4033" y="186"/>
                  </a:lnTo>
                  <a:lnTo>
                    <a:pt x="4033" y="184"/>
                  </a:lnTo>
                  <a:moveTo>
                    <a:pt x="118" y="149"/>
                  </a:moveTo>
                  <a:lnTo>
                    <a:pt x="116" y="149"/>
                  </a:lnTo>
                  <a:lnTo>
                    <a:pt x="116" y="150"/>
                  </a:lnTo>
                  <a:lnTo>
                    <a:pt x="118" y="150"/>
                  </a:lnTo>
                  <a:lnTo>
                    <a:pt x="118" y="149"/>
                  </a:lnTo>
                  <a:moveTo>
                    <a:pt x="119" y="149"/>
                  </a:moveTo>
                  <a:lnTo>
                    <a:pt x="118" y="149"/>
                  </a:lnTo>
                  <a:lnTo>
                    <a:pt x="118" y="150"/>
                  </a:lnTo>
                  <a:lnTo>
                    <a:pt x="119" y="149"/>
                  </a:lnTo>
                  <a:moveTo>
                    <a:pt x="22" y="195"/>
                  </a:moveTo>
                  <a:lnTo>
                    <a:pt x="20" y="194"/>
                  </a:lnTo>
                  <a:lnTo>
                    <a:pt x="19" y="194"/>
                  </a:lnTo>
                  <a:lnTo>
                    <a:pt x="19" y="195"/>
                  </a:lnTo>
                  <a:lnTo>
                    <a:pt x="20" y="195"/>
                  </a:lnTo>
                  <a:lnTo>
                    <a:pt x="22" y="195"/>
                  </a:lnTo>
                  <a:moveTo>
                    <a:pt x="279" y="130"/>
                  </a:moveTo>
                  <a:lnTo>
                    <a:pt x="280" y="130"/>
                  </a:lnTo>
                  <a:lnTo>
                    <a:pt x="282" y="129"/>
                  </a:lnTo>
                  <a:lnTo>
                    <a:pt x="280" y="129"/>
                  </a:lnTo>
                  <a:lnTo>
                    <a:pt x="279" y="130"/>
                  </a:lnTo>
                  <a:moveTo>
                    <a:pt x="1278" y="98"/>
                  </a:moveTo>
                  <a:lnTo>
                    <a:pt x="1277" y="98"/>
                  </a:lnTo>
                  <a:lnTo>
                    <a:pt x="1277" y="99"/>
                  </a:lnTo>
                  <a:lnTo>
                    <a:pt x="1278" y="98"/>
                  </a:lnTo>
                  <a:moveTo>
                    <a:pt x="30" y="198"/>
                  </a:moveTo>
                  <a:lnTo>
                    <a:pt x="31" y="200"/>
                  </a:lnTo>
                  <a:lnTo>
                    <a:pt x="31" y="198"/>
                  </a:lnTo>
                  <a:lnTo>
                    <a:pt x="30" y="198"/>
                  </a:lnTo>
                  <a:moveTo>
                    <a:pt x="4002" y="68"/>
                  </a:moveTo>
                  <a:lnTo>
                    <a:pt x="4002" y="67"/>
                  </a:lnTo>
                  <a:lnTo>
                    <a:pt x="4001" y="67"/>
                  </a:lnTo>
                  <a:lnTo>
                    <a:pt x="4001" y="68"/>
                  </a:lnTo>
                  <a:lnTo>
                    <a:pt x="4002" y="68"/>
                  </a:lnTo>
                  <a:moveTo>
                    <a:pt x="1297" y="93"/>
                  </a:moveTo>
                  <a:lnTo>
                    <a:pt x="1297" y="95"/>
                  </a:lnTo>
                  <a:lnTo>
                    <a:pt x="1298" y="95"/>
                  </a:lnTo>
                  <a:lnTo>
                    <a:pt x="1298" y="93"/>
                  </a:lnTo>
                  <a:lnTo>
                    <a:pt x="1298" y="92"/>
                  </a:lnTo>
                  <a:lnTo>
                    <a:pt x="1297" y="92"/>
                  </a:lnTo>
                  <a:lnTo>
                    <a:pt x="1295" y="92"/>
                  </a:lnTo>
                  <a:lnTo>
                    <a:pt x="1295" y="93"/>
                  </a:lnTo>
                  <a:lnTo>
                    <a:pt x="1297" y="93"/>
                  </a:lnTo>
                  <a:moveTo>
                    <a:pt x="118" y="147"/>
                  </a:moveTo>
                  <a:lnTo>
                    <a:pt x="118" y="149"/>
                  </a:lnTo>
                  <a:lnTo>
                    <a:pt x="119" y="147"/>
                  </a:lnTo>
                  <a:lnTo>
                    <a:pt x="118" y="147"/>
                  </a:lnTo>
                  <a:moveTo>
                    <a:pt x="4098" y="92"/>
                  </a:moveTo>
                  <a:lnTo>
                    <a:pt x="4098" y="90"/>
                  </a:lnTo>
                  <a:lnTo>
                    <a:pt x="4097" y="92"/>
                  </a:lnTo>
                  <a:lnTo>
                    <a:pt x="4098" y="92"/>
                  </a:lnTo>
                  <a:moveTo>
                    <a:pt x="4001" y="65"/>
                  </a:moveTo>
                  <a:lnTo>
                    <a:pt x="4001" y="64"/>
                  </a:lnTo>
                  <a:lnTo>
                    <a:pt x="3999" y="64"/>
                  </a:lnTo>
                  <a:lnTo>
                    <a:pt x="3999" y="65"/>
                  </a:lnTo>
                  <a:lnTo>
                    <a:pt x="4001" y="65"/>
                  </a:lnTo>
                  <a:moveTo>
                    <a:pt x="116" y="146"/>
                  </a:moveTo>
                  <a:lnTo>
                    <a:pt x="118" y="146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6" y="144"/>
                  </a:lnTo>
                  <a:lnTo>
                    <a:pt x="115" y="143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7"/>
                  </a:lnTo>
                  <a:lnTo>
                    <a:pt x="116" y="147"/>
                  </a:lnTo>
                  <a:lnTo>
                    <a:pt x="116" y="146"/>
                  </a:lnTo>
                  <a:moveTo>
                    <a:pt x="98" y="146"/>
                  </a:moveTo>
                  <a:lnTo>
                    <a:pt x="96" y="146"/>
                  </a:lnTo>
                  <a:lnTo>
                    <a:pt x="96" y="147"/>
                  </a:lnTo>
                  <a:lnTo>
                    <a:pt x="98" y="146"/>
                  </a:lnTo>
                  <a:moveTo>
                    <a:pt x="1365" y="3"/>
                  </a:moveTo>
                  <a:lnTo>
                    <a:pt x="1365" y="2"/>
                  </a:lnTo>
                  <a:lnTo>
                    <a:pt x="1366" y="2"/>
                  </a:lnTo>
                  <a:lnTo>
                    <a:pt x="1366" y="3"/>
                  </a:lnTo>
                  <a:lnTo>
                    <a:pt x="1368" y="3"/>
                  </a:lnTo>
                  <a:lnTo>
                    <a:pt x="1368" y="2"/>
                  </a:lnTo>
                  <a:lnTo>
                    <a:pt x="1369" y="2"/>
                  </a:lnTo>
                  <a:lnTo>
                    <a:pt x="1371" y="0"/>
                  </a:lnTo>
                  <a:lnTo>
                    <a:pt x="1369" y="0"/>
                  </a:lnTo>
                  <a:lnTo>
                    <a:pt x="1368" y="0"/>
                  </a:lnTo>
                  <a:lnTo>
                    <a:pt x="1366" y="0"/>
                  </a:lnTo>
                  <a:lnTo>
                    <a:pt x="1365" y="0"/>
                  </a:lnTo>
                  <a:lnTo>
                    <a:pt x="1363" y="0"/>
                  </a:lnTo>
                  <a:lnTo>
                    <a:pt x="1363" y="2"/>
                  </a:lnTo>
                  <a:lnTo>
                    <a:pt x="1362" y="3"/>
                  </a:lnTo>
                  <a:lnTo>
                    <a:pt x="1363" y="3"/>
                  </a:lnTo>
                  <a:lnTo>
                    <a:pt x="1365" y="3"/>
                  </a:lnTo>
                  <a:moveTo>
                    <a:pt x="1372" y="0"/>
                  </a:moveTo>
                  <a:lnTo>
                    <a:pt x="1371" y="0"/>
                  </a:lnTo>
                  <a:lnTo>
                    <a:pt x="1372" y="2"/>
                  </a:lnTo>
                  <a:lnTo>
                    <a:pt x="1372" y="0"/>
                  </a:lnTo>
                  <a:moveTo>
                    <a:pt x="1363" y="5"/>
                  </a:moveTo>
                  <a:lnTo>
                    <a:pt x="1362" y="3"/>
                  </a:lnTo>
                  <a:lnTo>
                    <a:pt x="1360" y="3"/>
                  </a:lnTo>
                  <a:lnTo>
                    <a:pt x="1360" y="5"/>
                  </a:lnTo>
                  <a:lnTo>
                    <a:pt x="1362" y="5"/>
                  </a:lnTo>
                  <a:lnTo>
                    <a:pt x="1363" y="5"/>
                  </a:lnTo>
                  <a:moveTo>
                    <a:pt x="1355" y="5"/>
                  </a:moveTo>
                  <a:lnTo>
                    <a:pt x="1357" y="5"/>
                  </a:lnTo>
                  <a:moveTo>
                    <a:pt x="1359" y="5"/>
                  </a:moveTo>
                  <a:lnTo>
                    <a:pt x="1357" y="5"/>
                  </a:lnTo>
                  <a:lnTo>
                    <a:pt x="1357" y="6"/>
                  </a:lnTo>
                  <a:lnTo>
                    <a:pt x="1359" y="6"/>
                  </a:lnTo>
                  <a:lnTo>
                    <a:pt x="1359" y="5"/>
                  </a:lnTo>
                  <a:moveTo>
                    <a:pt x="1357" y="6"/>
                  </a:moveTo>
                  <a:lnTo>
                    <a:pt x="1355" y="6"/>
                  </a:lnTo>
                  <a:lnTo>
                    <a:pt x="1354" y="6"/>
                  </a:lnTo>
                  <a:moveTo>
                    <a:pt x="1354" y="6"/>
                  </a:moveTo>
                  <a:lnTo>
                    <a:pt x="1352" y="6"/>
                  </a:lnTo>
                  <a:moveTo>
                    <a:pt x="1346" y="8"/>
                  </a:moveTo>
                  <a:lnTo>
                    <a:pt x="1348" y="8"/>
                  </a:lnTo>
                  <a:lnTo>
                    <a:pt x="1348" y="8"/>
                  </a:lnTo>
                  <a:moveTo>
                    <a:pt x="1349" y="8"/>
                  </a:moveTo>
                  <a:lnTo>
                    <a:pt x="1351" y="8"/>
                  </a:lnTo>
                  <a:moveTo>
                    <a:pt x="1352" y="9"/>
                  </a:moveTo>
                  <a:lnTo>
                    <a:pt x="1355" y="8"/>
                  </a:lnTo>
                  <a:lnTo>
                    <a:pt x="1354" y="8"/>
                  </a:lnTo>
                  <a:lnTo>
                    <a:pt x="1352" y="8"/>
                  </a:lnTo>
                  <a:lnTo>
                    <a:pt x="1352" y="6"/>
                  </a:lnTo>
                  <a:lnTo>
                    <a:pt x="1351" y="6"/>
                  </a:lnTo>
                  <a:lnTo>
                    <a:pt x="1351" y="8"/>
                  </a:lnTo>
                  <a:lnTo>
                    <a:pt x="1351" y="9"/>
                  </a:lnTo>
                  <a:lnTo>
                    <a:pt x="1352" y="9"/>
                  </a:lnTo>
                  <a:moveTo>
                    <a:pt x="1349" y="6"/>
                  </a:moveTo>
                  <a:lnTo>
                    <a:pt x="1348" y="6"/>
                  </a:lnTo>
                  <a:lnTo>
                    <a:pt x="1348" y="8"/>
                  </a:lnTo>
                  <a:lnTo>
                    <a:pt x="1349" y="8"/>
                  </a:lnTo>
                  <a:lnTo>
                    <a:pt x="1349" y="6"/>
                  </a:lnTo>
                  <a:moveTo>
                    <a:pt x="1343" y="9"/>
                  </a:moveTo>
                  <a:lnTo>
                    <a:pt x="1345" y="9"/>
                  </a:lnTo>
                  <a:lnTo>
                    <a:pt x="1346" y="9"/>
                  </a:lnTo>
                  <a:moveTo>
                    <a:pt x="1338" y="11"/>
                  </a:moveTo>
                  <a:lnTo>
                    <a:pt x="1337" y="11"/>
                  </a:lnTo>
                  <a:lnTo>
                    <a:pt x="1335" y="11"/>
                  </a:lnTo>
                  <a:lnTo>
                    <a:pt x="1335" y="13"/>
                  </a:lnTo>
                  <a:lnTo>
                    <a:pt x="1337" y="13"/>
                  </a:lnTo>
                  <a:lnTo>
                    <a:pt x="1338" y="11"/>
                  </a:lnTo>
                  <a:moveTo>
                    <a:pt x="1349" y="11"/>
                  </a:moveTo>
                  <a:lnTo>
                    <a:pt x="1348" y="11"/>
                  </a:lnTo>
                  <a:lnTo>
                    <a:pt x="1348" y="13"/>
                  </a:lnTo>
                  <a:lnTo>
                    <a:pt x="1349" y="13"/>
                  </a:lnTo>
                  <a:lnTo>
                    <a:pt x="1349" y="11"/>
                  </a:lnTo>
                  <a:moveTo>
                    <a:pt x="1379" y="16"/>
                  </a:moveTo>
                  <a:lnTo>
                    <a:pt x="1380" y="16"/>
                  </a:lnTo>
                  <a:moveTo>
                    <a:pt x="1380" y="17"/>
                  </a:moveTo>
                  <a:lnTo>
                    <a:pt x="1382" y="17"/>
                  </a:lnTo>
                  <a:lnTo>
                    <a:pt x="1382" y="16"/>
                  </a:lnTo>
                  <a:lnTo>
                    <a:pt x="1383" y="16"/>
                  </a:lnTo>
                  <a:lnTo>
                    <a:pt x="1385" y="16"/>
                  </a:lnTo>
                  <a:lnTo>
                    <a:pt x="1385" y="16"/>
                  </a:lnTo>
                  <a:lnTo>
                    <a:pt x="1386" y="16"/>
                  </a:lnTo>
                  <a:lnTo>
                    <a:pt x="1388" y="16"/>
                  </a:lnTo>
                  <a:lnTo>
                    <a:pt x="1388" y="14"/>
                  </a:lnTo>
                  <a:lnTo>
                    <a:pt x="1386" y="14"/>
                  </a:lnTo>
                  <a:lnTo>
                    <a:pt x="1385" y="14"/>
                  </a:lnTo>
                  <a:lnTo>
                    <a:pt x="1385" y="14"/>
                  </a:lnTo>
                  <a:lnTo>
                    <a:pt x="1383" y="14"/>
                  </a:lnTo>
                  <a:lnTo>
                    <a:pt x="1382" y="14"/>
                  </a:lnTo>
                  <a:lnTo>
                    <a:pt x="1383" y="13"/>
                  </a:lnTo>
                  <a:lnTo>
                    <a:pt x="1382" y="13"/>
                  </a:lnTo>
                  <a:lnTo>
                    <a:pt x="1380" y="11"/>
                  </a:lnTo>
                  <a:lnTo>
                    <a:pt x="1380" y="13"/>
                  </a:lnTo>
                  <a:lnTo>
                    <a:pt x="1379" y="13"/>
                  </a:lnTo>
                  <a:lnTo>
                    <a:pt x="1380" y="14"/>
                  </a:lnTo>
                  <a:lnTo>
                    <a:pt x="1380" y="16"/>
                  </a:lnTo>
                  <a:lnTo>
                    <a:pt x="1380" y="17"/>
                  </a:lnTo>
                  <a:moveTo>
                    <a:pt x="1468" y="167"/>
                  </a:moveTo>
                  <a:lnTo>
                    <a:pt x="1470" y="167"/>
                  </a:lnTo>
                  <a:lnTo>
                    <a:pt x="1471" y="167"/>
                  </a:lnTo>
                  <a:moveTo>
                    <a:pt x="1493" y="170"/>
                  </a:moveTo>
                  <a:lnTo>
                    <a:pt x="1493" y="169"/>
                  </a:lnTo>
                  <a:moveTo>
                    <a:pt x="1462" y="174"/>
                  </a:moveTo>
                  <a:lnTo>
                    <a:pt x="1461" y="174"/>
                  </a:lnTo>
                  <a:moveTo>
                    <a:pt x="1546" y="133"/>
                  </a:moveTo>
                  <a:lnTo>
                    <a:pt x="1547" y="135"/>
                  </a:lnTo>
                  <a:lnTo>
                    <a:pt x="1546" y="136"/>
                  </a:lnTo>
                  <a:lnTo>
                    <a:pt x="1544" y="138"/>
                  </a:lnTo>
                  <a:lnTo>
                    <a:pt x="1541" y="141"/>
                  </a:lnTo>
                  <a:lnTo>
                    <a:pt x="1540" y="143"/>
                  </a:lnTo>
                  <a:lnTo>
                    <a:pt x="1536" y="146"/>
                  </a:lnTo>
                  <a:lnTo>
                    <a:pt x="1535" y="147"/>
                  </a:lnTo>
                  <a:lnTo>
                    <a:pt x="1533" y="150"/>
                  </a:lnTo>
                  <a:lnTo>
                    <a:pt x="1532" y="152"/>
                  </a:lnTo>
                  <a:lnTo>
                    <a:pt x="1529" y="153"/>
                  </a:lnTo>
                  <a:lnTo>
                    <a:pt x="1527" y="157"/>
                  </a:lnTo>
                  <a:lnTo>
                    <a:pt x="1524" y="158"/>
                  </a:lnTo>
                  <a:lnTo>
                    <a:pt x="1521" y="160"/>
                  </a:lnTo>
                  <a:lnTo>
                    <a:pt x="1519" y="163"/>
                  </a:lnTo>
                  <a:lnTo>
                    <a:pt x="1516" y="164"/>
                  </a:lnTo>
                  <a:lnTo>
                    <a:pt x="1515" y="166"/>
                  </a:lnTo>
                  <a:lnTo>
                    <a:pt x="1512" y="167"/>
                  </a:lnTo>
                  <a:lnTo>
                    <a:pt x="1509" y="169"/>
                  </a:lnTo>
                  <a:lnTo>
                    <a:pt x="1507" y="170"/>
                  </a:lnTo>
                  <a:lnTo>
                    <a:pt x="1504" y="174"/>
                  </a:lnTo>
                  <a:lnTo>
                    <a:pt x="1501" y="175"/>
                  </a:lnTo>
                  <a:lnTo>
                    <a:pt x="1499" y="177"/>
                  </a:lnTo>
                  <a:lnTo>
                    <a:pt x="1496" y="180"/>
                  </a:lnTo>
                  <a:lnTo>
                    <a:pt x="1495" y="181"/>
                  </a:lnTo>
                  <a:lnTo>
                    <a:pt x="1492" y="183"/>
                  </a:lnTo>
                  <a:lnTo>
                    <a:pt x="1490" y="184"/>
                  </a:lnTo>
                  <a:lnTo>
                    <a:pt x="1487" y="186"/>
                  </a:lnTo>
                  <a:lnTo>
                    <a:pt x="1484" y="189"/>
                  </a:lnTo>
                  <a:lnTo>
                    <a:pt x="1481" y="191"/>
                  </a:lnTo>
                  <a:lnTo>
                    <a:pt x="1478" y="192"/>
                  </a:lnTo>
                  <a:lnTo>
                    <a:pt x="1475" y="194"/>
                  </a:lnTo>
                  <a:lnTo>
                    <a:pt x="1471" y="195"/>
                  </a:lnTo>
                  <a:lnTo>
                    <a:pt x="1468" y="197"/>
                  </a:lnTo>
                  <a:lnTo>
                    <a:pt x="1465" y="200"/>
                  </a:lnTo>
                  <a:lnTo>
                    <a:pt x="1462" y="201"/>
                  </a:lnTo>
                  <a:lnTo>
                    <a:pt x="1459" y="203"/>
                  </a:lnTo>
                  <a:lnTo>
                    <a:pt x="1458" y="203"/>
                  </a:lnTo>
                  <a:lnTo>
                    <a:pt x="1454" y="205"/>
                  </a:lnTo>
                  <a:lnTo>
                    <a:pt x="1451" y="206"/>
                  </a:lnTo>
                  <a:lnTo>
                    <a:pt x="1448" y="208"/>
                  </a:lnTo>
                  <a:lnTo>
                    <a:pt x="1445" y="209"/>
                  </a:lnTo>
                  <a:lnTo>
                    <a:pt x="1441" y="211"/>
                  </a:lnTo>
                  <a:lnTo>
                    <a:pt x="1437" y="212"/>
                  </a:lnTo>
                  <a:lnTo>
                    <a:pt x="1434" y="214"/>
                  </a:lnTo>
                  <a:lnTo>
                    <a:pt x="1430" y="215"/>
                  </a:lnTo>
                  <a:lnTo>
                    <a:pt x="1427" y="217"/>
                  </a:lnTo>
                  <a:lnTo>
                    <a:pt x="1422" y="217"/>
                  </a:lnTo>
                  <a:lnTo>
                    <a:pt x="1420" y="219"/>
                  </a:lnTo>
                  <a:lnTo>
                    <a:pt x="1416" y="220"/>
                  </a:lnTo>
                  <a:lnTo>
                    <a:pt x="1411" y="222"/>
                  </a:lnTo>
                  <a:lnTo>
                    <a:pt x="1406" y="223"/>
                  </a:lnTo>
                  <a:lnTo>
                    <a:pt x="1402" y="223"/>
                  </a:lnTo>
                  <a:lnTo>
                    <a:pt x="1397" y="225"/>
                  </a:lnTo>
                  <a:lnTo>
                    <a:pt x="1393" y="226"/>
                  </a:lnTo>
                  <a:lnTo>
                    <a:pt x="1386" y="226"/>
                  </a:lnTo>
                  <a:lnTo>
                    <a:pt x="1382" y="228"/>
                  </a:lnTo>
                  <a:lnTo>
                    <a:pt x="1376" y="229"/>
                  </a:lnTo>
                  <a:lnTo>
                    <a:pt x="1368" y="229"/>
                  </a:lnTo>
                  <a:lnTo>
                    <a:pt x="1354" y="229"/>
                  </a:lnTo>
                  <a:lnTo>
                    <a:pt x="1342" y="229"/>
                  </a:lnTo>
                  <a:lnTo>
                    <a:pt x="1334" y="229"/>
                  </a:lnTo>
                  <a:lnTo>
                    <a:pt x="1326" y="228"/>
                  </a:lnTo>
                  <a:lnTo>
                    <a:pt x="1320" y="226"/>
                  </a:lnTo>
                  <a:lnTo>
                    <a:pt x="1315" y="226"/>
                  </a:lnTo>
                  <a:lnTo>
                    <a:pt x="1311" y="225"/>
                  </a:lnTo>
                  <a:lnTo>
                    <a:pt x="1306" y="223"/>
                  </a:lnTo>
                  <a:lnTo>
                    <a:pt x="1301" y="223"/>
                  </a:lnTo>
                  <a:lnTo>
                    <a:pt x="1297" y="222"/>
                  </a:lnTo>
                  <a:lnTo>
                    <a:pt x="1294" y="220"/>
                  </a:lnTo>
                  <a:lnTo>
                    <a:pt x="1289" y="219"/>
                  </a:lnTo>
                  <a:lnTo>
                    <a:pt x="1284" y="217"/>
                  </a:lnTo>
                  <a:lnTo>
                    <a:pt x="1281" y="217"/>
                  </a:lnTo>
                  <a:lnTo>
                    <a:pt x="1277" y="215"/>
                  </a:lnTo>
                  <a:lnTo>
                    <a:pt x="1273" y="214"/>
                  </a:lnTo>
                  <a:lnTo>
                    <a:pt x="1270" y="212"/>
                  </a:lnTo>
                  <a:lnTo>
                    <a:pt x="1267" y="211"/>
                  </a:lnTo>
                  <a:lnTo>
                    <a:pt x="1264" y="209"/>
                  </a:lnTo>
                  <a:lnTo>
                    <a:pt x="1261" y="208"/>
                  </a:lnTo>
                  <a:lnTo>
                    <a:pt x="1258" y="206"/>
                  </a:lnTo>
                  <a:lnTo>
                    <a:pt x="1253" y="205"/>
                  </a:lnTo>
                  <a:lnTo>
                    <a:pt x="1250" y="203"/>
                  </a:lnTo>
                  <a:lnTo>
                    <a:pt x="1247" y="203"/>
                  </a:lnTo>
                  <a:lnTo>
                    <a:pt x="1244" y="201"/>
                  </a:lnTo>
                  <a:lnTo>
                    <a:pt x="1241" y="200"/>
                  </a:lnTo>
                  <a:lnTo>
                    <a:pt x="1238" y="197"/>
                  </a:lnTo>
                  <a:lnTo>
                    <a:pt x="1236" y="195"/>
                  </a:lnTo>
                  <a:lnTo>
                    <a:pt x="1233" y="194"/>
                  </a:lnTo>
                  <a:lnTo>
                    <a:pt x="1230" y="192"/>
                  </a:lnTo>
                  <a:lnTo>
                    <a:pt x="1229" y="191"/>
                  </a:lnTo>
                  <a:lnTo>
                    <a:pt x="1225" y="189"/>
                  </a:lnTo>
                  <a:lnTo>
                    <a:pt x="1222" y="186"/>
                  </a:lnTo>
                  <a:lnTo>
                    <a:pt x="1219" y="184"/>
                  </a:lnTo>
                  <a:lnTo>
                    <a:pt x="1216" y="183"/>
                  </a:lnTo>
                  <a:lnTo>
                    <a:pt x="1215" y="181"/>
                  </a:lnTo>
                  <a:lnTo>
                    <a:pt x="1212" y="180"/>
                  </a:lnTo>
                  <a:lnTo>
                    <a:pt x="1208" y="177"/>
                  </a:lnTo>
                  <a:lnTo>
                    <a:pt x="1205" y="175"/>
                  </a:lnTo>
                  <a:lnTo>
                    <a:pt x="1204" y="174"/>
                  </a:lnTo>
                  <a:lnTo>
                    <a:pt x="1201" y="170"/>
                  </a:lnTo>
                  <a:lnTo>
                    <a:pt x="1199" y="169"/>
                  </a:lnTo>
                  <a:lnTo>
                    <a:pt x="1198" y="167"/>
                  </a:lnTo>
                  <a:lnTo>
                    <a:pt x="1195" y="166"/>
                  </a:lnTo>
                  <a:lnTo>
                    <a:pt x="1191" y="164"/>
                  </a:lnTo>
                  <a:lnTo>
                    <a:pt x="1190" y="163"/>
                  </a:lnTo>
                  <a:lnTo>
                    <a:pt x="1187" y="160"/>
                  </a:lnTo>
                  <a:lnTo>
                    <a:pt x="1185" y="158"/>
                  </a:lnTo>
                  <a:lnTo>
                    <a:pt x="1182" y="157"/>
                  </a:lnTo>
                  <a:lnTo>
                    <a:pt x="1181" y="153"/>
                  </a:lnTo>
                  <a:lnTo>
                    <a:pt x="1178" y="152"/>
                  </a:lnTo>
                  <a:lnTo>
                    <a:pt x="1174" y="150"/>
                  </a:lnTo>
                  <a:lnTo>
                    <a:pt x="1173" y="147"/>
                  </a:lnTo>
                  <a:lnTo>
                    <a:pt x="1170" y="146"/>
                  </a:lnTo>
                  <a:lnTo>
                    <a:pt x="1168" y="143"/>
                  </a:lnTo>
                  <a:lnTo>
                    <a:pt x="1165" y="141"/>
                  </a:lnTo>
                  <a:lnTo>
                    <a:pt x="1164" y="138"/>
                  </a:lnTo>
                  <a:lnTo>
                    <a:pt x="1162" y="136"/>
                  </a:lnTo>
                  <a:lnTo>
                    <a:pt x="1160" y="133"/>
                  </a:lnTo>
                  <a:lnTo>
                    <a:pt x="1159" y="133"/>
                  </a:lnTo>
                  <a:lnTo>
                    <a:pt x="1160" y="132"/>
                  </a:lnTo>
                  <a:lnTo>
                    <a:pt x="1162" y="132"/>
                  </a:lnTo>
                  <a:lnTo>
                    <a:pt x="1162" y="133"/>
                  </a:lnTo>
                  <a:lnTo>
                    <a:pt x="1162" y="132"/>
                  </a:lnTo>
                  <a:lnTo>
                    <a:pt x="1164" y="132"/>
                  </a:lnTo>
                  <a:lnTo>
                    <a:pt x="1164" y="130"/>
                  </a:lnTo>
                  <a:lnTo>
                    <a:pt x="1162" y="132"/>
                  </a:lnTo>
                  <a:lnTo>
                    <a:pt x="1162" y="130"/>
                  </a:lnTo>
                  <a:lnTo>
                    <a:pt x="1160" y="130"/>
                  </a:lnTo>
                  <a:lnTo>
                    <a:pt x="1159" y="129"/>
                  </a:lnTo>
                  <a:lnTo>
                    <a:pt x="1157" y="129"/>
                  </a:lnTo>
                  <a:lnTo>
                    <a:pt x="1156" y="129"/>
                  </a:lnTo>
                  <a:lnTo>
                    <a:pt x="1154" y="129"/>
                  </a:lnTo>
                  <a:lnTo>
                    <a:pt x="1153" y="127"/>
                  </a:lnTo>
                  <a:lnTo>
                    <a:pt x="1151" y="127"/>
                  </a:lnTo>
                  <a:lnTo>
                    <a:pt x="1150" y="124"/>
                  </a:lnTo>
                  <a:lnTo>
                    <a:pt x="1148" y="121"/>
                  </a:lnTo>
                  <a:lnTo>
                    <a:pt x="1145" y="119"/>
                  </a:lnTo>
                  <a:lnTo>
                    <a:pt x="1147" y="119"/>
                  </a:lnTo>
                  <a:lnTo>
                    <a:pt x="1148" y="119"/>
                  </a:lnTo>
                  <a:lnTo>
                    <a:pt x="1148" y="118"/>
                  </a:lnTo>
                  <a:lnTo>
                    <a:pt x="1147" y="118"/>
                  </a:lnTo>
                  <a:lnTo>
                    <a:pt x="1147" y="116"/>
                  </a:lnTo>
                  <a:lnTo>
                    <a:pt x="1145" y="116"/>
                  </a:lnTo>
                  <a:lnTo>
                    <a:pt x="1143" y="116"/>
                  </a:lnTo>
                  <a:lnTo>
                    <a:pt x="1142" y="116"/>
                  </a:lnTo>
                  <a:lnTo>
                    <a:pt x="1142" y="115"/>
                  </a:lnTo>
                  <a:lnTo>
                    <a:pt x="1139" y="112"/>
                  </a:lnTo>
                  <a:lnTo>
                    <a:pt x="1140" y="112"/>
                  </a:lnTo>
                  <a:lnTo>
                    <a:pt x="1143" y="112"/>
                  </a:lnTo>
                  <a:lnTo>
                    <a:pt x="1147" y="112"/>
                  </a:lnTo>
                  <a:lnTo>
                    <a:pt x="1150" y="112"/>
                  </a:lnTo>
                  <a:lnTo>
                    <a:pt x="1153" y="112"/>
                  </a:lnTo>
                  <a:lnTo>
                    <a:pt x="1153" y="113"/>
                  </a:lnTo>
                  <a:lnTo>
                    <a:pt x="1153" y="115"/>
                  </a:lnTo>
                  <a:lnTo>
                    <a:pt x="1154" y="113"/>
                  </a:lnTo>
                  <a:lnTo>
                    <a:pt x="1156" y="113"/>
                  </a:lnTo>
                  <a:lnTo>
                    <a:pt x="1157" y="115"/>
                  </a:lnTo>
                  <a:lnTo>
                    <a:pt x="1159" y="115"/>
                  </a:lnTo>
                  <a:lnTo>
                    <a:pt x="1160" y="115"/>
                  </a:lnTo>
                  <a:lnTo>
                    <a:pt x="1162" y="115"/>
                  </a:lnTo>
                  <a:lnTo>
                    <a:pt x="1164" y="115"/>
                  </a:lnTo>
                  <a:lnTo>
                    <a:pt x="1165" y="115"/>
                  </a:lnTo>
                  <a:lnTo>
                    <a:pt x="1167" y="115"/>
                  </a:lnTo>
                  <a:lnTo>
                    <a:pt x="1170" y="115"/>
                  </a:lnTo>
                  <a:lnTo>
                    <a:pt x="1171" y="115"/>
                  </a:lnTo>
                  <a:lnTo>
                    <a:pt x="1173" y="115"/>
                  </a:lnTo>
                  <a:lnTo>
                    <a:pt x="1174" y="115"/>
                  </a:lnTo>
                  <a:lnTo>
                    <a:pt x="1174" y="113"/>
                  </a:lnTo>
                  <a:lnTo>
                    <a:pt x="1176" y="113"/>
                  </a:lnTo>
                  <a:lnTo>
                    <a:pt x="1178" y="115"/>
                  </a:lnTo>
                  <a:lnTo>
                    <a:pt x="1178" y="113"/>
                  </a:lnTo>
                  <a:lnTo>
                    <a:pt x="1179" y="113"/>
                  </a:lnTo>
                  <a:lnTo>
                    <a:pt x="1181" y="113"/>
                  </a:lnTo>
                  <a:lnTo>
                    <a:pt x="1182" y="113"/>
                  </a:lnTo>
                  <a:lnTo>
                    <a:pt x="1184" y="113"/>
                  </a:lnTo>
                  <a:lnTo>
                    <a:pt x="1184" y="115"/>
                  </a:lnTo>
                  <a:lnTo>
                    <a:pt x="1185" y="115"/>
                  </a:lnTo>
                  <a:lnTo>
                    <a:pt x="1187" y="115"/>
                  </a:lnTo>
                  <a:lnTo>
                    <a:pt x="1187" y="113"/>
                  </a:lnTo>
                  <a:lnTo>
                    <a:pt x="1185" y="113"/>
                  </a:lnTo>
                  <a:lnTo>
                    <a:pt x="1185" y="112"/>
                  </a:lnTo>
                  <a:lnTo>
                    <a:pt x="1184" y="110"/>
                  </a:lnTo>
                  <a:lnTo>
                    <a:pt x="1182" y="109"/>
                  </a:lnTo>
                  <a:lnTo>
                    <a:pt x="1185" y="107"/>
                  </a:lnTo>
                  <a:lnTo>
                    <a:pt x="1185" y="109"/>
                  </a:lnTo>
                  <a:lnTo>
                    <a:pt x="1187" y="109"/>
                  </a:lnTo>
                  <a:lnTo>
                    <a:pt x="1187" y="110"/>
                  </a:lnTo>
                  <a:lnTo>
                    <a:pt x="1188" y="110"/>
                  </a:lnTo>
                  <a:lnTo>
                    <a:pt x="1188" y="112"/>
                  </a:lnTo>
                  <a:lnTo>
                    <a:pt x="1190" y="112"/>
                  </a:lnTo>
                  <a:lnTo>
                    <a:pt x="1190" y="113"/>
                  </a:lnTo>
                  <a:lnTo>
                    <a:pt x="1188" y="113"/>
                  </a:lnTo>
                  <a:lnTo>
                    <a:pt x="1188" y="115"/>
                  </a:lnTo>
                  <a:lnTo>
                    <a:pt x="1190" y="115"/>
                  </a:lnTo>
                  <a:lnTo>
                    <a:pt x="1191" y="115"/>
                  </a:lnTo>
                  <a:lnTo>
                    <a:pt x="1193" y="115"/>
                  </a:lnTo>
                  <a:lnTo>
                    <a:pt x="1193" y="113"/>
                  </a:lnTo>
                  <a:lnTo>
                    <a:pt x="1191" y="112"/>
                  </a:lnTo>
                  <a:lnTo>
                    <a:pt x="1193" y="112"/>
                  </a:lnTo>
                  <a:lnTo>
                    <a:pt x="1193" y="110"/>
                  </a:lnTo>
                  <a:lnTo>
                    <a:pt x="1195" y="110"/>
                  </a:lnTo>
                  <a:lnTo>
                    <a:pt x="1196" y="112"/>
                  </a:lnTo>
                  <a:lnTo>
                    <a:pt x="1196" y="113"/>
                  </a:lnTo>
                  <a:lnTo>
                    <a:pt x="1198" y="113"/>
                  </a:lnTo>
                  <a:lnTo>
                    <a:pt x="1198" y="112"/>
                  </a:lnTo>
                  <a:lnTo>
                    <a:pt x="1198" y="110"/>
                  </a:lnTo>
                  <a:lnTo>
                    <a:pt x="1196" y="110"/>
                  </a:lnTo>
                  <a:lnTo>
                    <a:pt x="1195" y="109"/>
                  </a:lnTo>
                  <a:lnTo>
                    <a:pt x="1198" y="109"/>
                  </a:lnTo>
                  <a:lnTo>
                    <a:pt x="1199" y="109"/>
                  </a:lnTo>
                  <a:lnTo>
                    <a:pt x="1201" y="110"/>
                  </a:lnTo>
                  <a:lnTo>
                    <a:pt x="1202" y="110"/>
                  </a:lnTo>
                  <a:lnTo>
                    <a:pt x="1201" y="112"/>
                  </a:lnTo>
                  <a:lnTo>
                    <a:pt x="1201" y="113"/>
                  </a:lnTo>
                  <a:lnTo>
                    <a:pt x="1202" y="115"/>
                  </a:lnTo>
                  <a:lnTo>
                    <a:pt x="1204" y="115"/>
                  </a:lnTo>
                  <a:lnTo>
                    <a:pt x="1205" y="115"/>
                  </a:lnTo>
                  <a:lnTo>
                    <a:pt x="1207" y="115"/>
                  </a:lnTo>
                  <a:lnTo>
                    <a:pt x="1208" y="113"/>
                  </a:lnTo>
                  <a:lnTo>
                    <a:pt x="1208" y="115"/>
                  </a:lnTo>
                  <a:lnTo>
                    <a:pt x="1210" y="115"/>
                  </a:lnTo>
                  <a:lnTo>
                    <a:pt x="1210" y="116"/>
                  </a:lnTo>
                  <a:lnTo>
                    <a:pt x="1212" y="116"/>
                  </a:lnTo>
                  <a:lnTo>
                    <a:pt x="1213" y="116"/>
                  </a:lnTo>
                  <a:lnTo>
                    <a:pt x="1213" y="115"/>
                  </a:lnTo>
                  <a:lnTo>
                    <a:pt x="1215" y="115"/>
                  </a:lnTo>
                  <a:lnTo>
                    <a:pt x="1216" y="115"/>
                  </a:lnTo>
                  <a:lnTo>
                    <a:pt x="1216" y="113"/>
                  </a:lnTo>
                  <a:lnTo>
                    <a:pt x="1218" y="113"/>
                  </a:lnTo>
                  <a:lnTo>
                    <a:pt x="1218" y="115"/>
                  </a:lnTo>
                  <a:lnTo>
                    <a:pt x="1219" y="115"/>
                  </a:lnTo>
                  <a:lnTo>
                    <a:pt x="1219" y="116"/>
                  </a:lnTo>
                  <a:lnTo>
                    <a:pt x="1221" y="116"/>
                  </a:lnTo>
                  <a:lnTo>
                    <a:pt x="1222" y="116"/>
                  </a:lnTo>
                  <a:lnTo>
                    <a:pt x="1224" y="118"/>
                  </a:lnTo>
                  <a:lnTo>
                    <a:pt x="1225" y="118"/>
                  </a:lnTo>
                  <a:lnTo>
                    <a:pt x="1227" y="118"/>
                  </a:lnTo>
                  <a:lnTo>
                    <a:pt x="1229" y="118"/>
                  </a:lnTo>
                  <a:lnTo>
                    <a:pt x="1230" y="118"/>
                  </a:lnTo>
                  <a:lnTo>
                    <a:pt x="1230" y="119"/>
                  </a:lnTo>
                  <a:lnTo>
                    <a:pt x="1232" y="119"/>
                  </a:lnTo>
                  <a:lnTo>
                    <a:pt x="1233" y="119"/>
                  </a:lnTo>
                  <a:lnTo>
                    <a:pt x="1235" y="119"/>
                  </a:lnTo>
                  <a:lnTo>
                    <a:pt x="1236" y="119"/>
                  </a:lnTo>
                  <a:lnTo>
                    <a:pt x="1238" y="119"/>
                  </a:lnTo>
                  <a:lnTo>
                    <a:pt x="1238" y="121"/>
                  </a:lnTo>
                  <a:lnTo>
                    <a:pt x="1239" y="121"/>
                  </a:lnTo>
                  <a:lnTo>
                    <a:pt x="1239" y="119"/>
                  </a:lnTo>
                  <a:lnTo>
                    <a:pt x="1241" y="119"/>
                  </a:lnTo>
                  <a:lnTo>
                    <a:pt x="1242" y="119"/>
                  </a:lnTo>
                  <a:lnTo>
                    <a:pt x="1242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41" y="115"/>
                  </a:lnTo>
                  <a:lnTo>
                    <a:pt x="1242" y="115"/>
                  </a:lnTo>
                  <a:lnTo>
                    <a:pt x="1244" y="115"/>
                  </a:lnTo>
                  <a:lnTo>
                    <a:pt x="1246" y="116"/>
                  </a:lnTo>
                  <a:lnTo>
                    <a:pt x="1246" y="115"/>
                  </a:lnTo>
                  <a:lnTo>
                    <a:pt x="1244" y="113"/>
                  </a:lnTo>
                  <a:lnTo>
                    <a:pt x="1242" y="113"/>
                  </a:lnTo>
                  <a:lnTo>
                    <a:pt x="1242" y="112"/>
                  </a:lnTo>
                  <a:lnTo>
                    <a:pt x="1244" y="112"/>
                  </a:lnTo>
                  <a:lnTo>
                    <a:pt x="1246" y="112"/>
                  </a:lnTo>
                  <a:lnTo>
                    <a:pt x="1249" y="113"/>
                  </a:lnTo>
                  <a:lnTo>
                    <a:pt x="1252" y="115"/>
                  </a:lnTo>
                  <a:lnTo>
                    <a:pt x="1253" y="115"/>
                  </a:lnTo>
                  <a:lnTo>
                    <a:pt x="1255" y="115"/>
                  </a:lnTo>
                  <a:lnTo>
                    <a:pt x="1255" y="116"/>
                  </a:lnTo>
                  <a:lnTo>
                    <a:pt x="1255" y="118"/>
                  </a:lnTo>
                  <a:lnTo>
                    <a:pt x="1256" y="118"/>
                  </a:lnTo>
                  <a:lnTo>
                    <a:pt x="1258" y="118"/>
                  </a:lnTo>
                  <a:lnTo>
                    <a:pt x="1260" y="118"/>
                  </a:lnTo>
                  <a:lnTo>
                    <a:pt x="1261" y="118"/>
                  </a:lnTo>
                  <a:lnTo>
                    <a:pt x="1263" y="116"/>
                  </a:lnTo>
                  <a:lnTo>
                    <a:pt x="1264" y="116"/>
                  </a:lnTo>
                  <a:lnTo>
                    <a:pt x="1266" y="116"/>
                  </a:lnTo>
                  <a:lnTo>
                    <a:pt x="1267" y="118"/>
                  </a:lnTo>
                  <a:lnTo>
                    <a:pt x="1266" y="118"/>
                  </a:lnTo>
                  <a:lnTo>
                    <a:pt x="1266" y="119"/>
                  </a:lnTo>
                  <a:lnTo>
                    <a:pt x="1266" y="121"/>
                  </a:lnTo>
                  <a:lnTo>
                    <a:pt x="1267" y="119"/>
                  </a:lnTo>
                  <a:lnTo>
                    <a:pt x="1269" y="119"/>
                  </a:lnTo>
                  <a:lnTo>
                    <a:pt x="1270" y="119"/>
                  </a:lnTo>
                  <a:lnTo>
                    <a:pt x="1272" y="119"/>
                  </a:lnTo>
                  <a:lnTo>
                    <a:pt x="1273" y="119"/>
                  </a:lnTo>
                  <a:lnTo>
                    <a:pt x="1273" y="118"/>
                  </a:lnTo>
                  <a:lnTo>
                    <a:pt x="1275" y="118"/>
                  </a:lnTo>
                  <a:lnTo>
                    <a:pt x="1273" y="116"/>
                  </a:lnTo>
                  <a:lnTo>
                    <a:pt x="1270" y="115"/>
                  </a:lnTo>
                  <a:lnTo>
                    <a:pt x="1269" y="115"/>
                  </a:lnTo>
                  <a:lnTo>
                    <a:pt x="1269" y="113"/>
                  </a:lnTo>
                  <a:lnTo>
                    <a:pt x="1270" y="113"/>
                  </a:lnTo>
                  <a:lnTo>
                    <a:pt x="1272" y="113"/>
                  </a:lnTo>
                  <a:lnTo>
                    <a:pt x="1273" y="113"/>
                  </a:lnTo>
                  <a:lnTo>
                    <a:pt x="1273" y="113"/>
                  </a:lnTo>
                  <a:lnTo>
                    <a:pt x="1273" y="112"/>
                  </a:lnTo>
                  <a:lnTo>
                    <a:pt x="1272" y="112"/>
                  </a:lnTo>
                  <a:lnTo>
                    <a:pt x="1270" y="112"/>
                  </a:lnTo>
                  <a:lnTo>
                    <a:pt x="1270" y="110"/>
                  </a:lnTo>
                  <a:lnTo>
                    <a:pt x="1272" y="110"/>
                  </a:lnTo>
                  <a:lnTo>
                    <a:pt x="1273" y="110"/>
                  </a:lnTo>
                  <a:lnTo>
                    <a:pt x="1275" y="112"/>
                  </a:lnTo>
                  <a:lnTo>
                    <a:pt x="1277" y="112"/>
                  </a:lnTo>
                  <a:lnTo>
                    <a:pt x="1277" y="113"/>
                  </a:lnTo>
                  <a:lnTo>
                    <a:pt x="1277" y="115"/>
                  </a:lnTo>
                  <a:lnTo>
                    <a:pt x="1277" y="116"/>
                  </a:lnTo>
                  <a:lnTo>
                    <a:pt x="1278" y="116"/>
                  </a:lnTo>
                  <a:lnTo>
                    <a:pt x="1278" y="118"/>
                  </a:lnTo>
                  <a:lnTo>
                    <a:pt x="1277" y="118"/>
                  </a:lnTo>
                  <a:lnTo>
                    <a:pt x="1277" y="119"/>
                  </a:lnTo>
                  <a:lnTo>
                    <a:pt x="1278" y="119"/>
                  </a:lnTo>
                  <a:lnTo>
                    <a:pt x="1278" y="118"/>
                  </a:lnTo>
                  <a:lnTo>
                    <a:pt x="1280" y="118"/>
                  </a:lnTo>
                  <a:lnTo>
                    <a:pt x="1280" y="119"/>
                  </a:lnTo>
                  <a:lnTo>
                    <a:pt x="1281" y="119"/>
                  </a:lnTo>
                  <a:lnTo>
                    <a:pt x="1281" y="118"/>
                  </a:lnTo>
                  <a:lnTo>
                    <a:pt x="1283" y="118"/>
                  </a:lnTo>
                  <a:lnTo>
                    <a:pt x="1284" y="118"/>
                  </a:lnTo>
                  <a:lnTo>
                    <a:pt x="1284" y="116"/>
                  </a:lnTo>
                  <a:lnTo>
                    <a:pt x="1286" y="116"/>
                  </a:lnTo>
                  <a:lnTo>
                    <a:pt x="1287" y="116"/>
                  </a:lnTo>
                  <a:lnTo>
                    <a:pt x="1289" y="116"/>
                  </a:lnTo>
                  <a:lnTo>
                    <a:pt x="1290" y="116"/>
                  </a:lnTo>
                  <a:lnTo>
                    <a:pt x="1292" y="116"/>
                  </a:lnTo>
                  <a:lnTo>
                    <a:pt x="1294" y="116"/>
                  </a:lnTo>
                  <a:lnTo>
                    <a:pt x="1295" y="115"/>
                  </a:lnTo>
                  <a:lnTo>
                    <a:pt x="1297" y="115"/>
                  </a:lnTo>
                  <a:lnTo>
                    <a:pt x="1298" y="115"/>
                  </a:lnTo>
                  <a:lnTo>
                    <a:pt x="1300" y="115"/>
                  </a:lnTo>
                  <a:lnTo>
                    <a:pt x="1301" y="115"/>
                  </a:lnTo>
                  <a:lnTo>
                    <a:pt x="1303" y="115"/>
                  </a:lnTo>
                  <a:lnTo>
                    <a:pt x="1304" y="113"/>
                  </a:lnTo>
                  <a:lnTo>
                    <a:pt x="1307" y="113"/>
                  </a:lnTo>
                  <a:lnTo>
                    <a:pt x="1309" y="113"/>
                  </a:lnTo>
                  <a:lnTo>
                    <a:pt x="1309" y="112"/>
                  </a:lnTo>
                  <a:lnTo>
                    <a:pt x="1311" y="112"/>
                  </a:lnTo>
                  <a:lnTo>
                    <a:pt x="1311" y="112"/>
                  </a:lnTo>
                  <a:lnTo>
                    <a:pt x="1312" y="110"/>
                  </a:lnTo>
                  <a:lnTo>
                    <a:pt x="1314" y="110"/>
                  </a:lnTo>
                  <a:lnTo>
                    <a:pt x="1314" y="109"/>
                  </a:lnTo>
                  <a:lnTo>
                    <a:pt x="1314" y="107"/>
                  </a:lnTo>
                  <a:lnTo>
                    <a:pt x="1315" y="107"/>
                  </a:lnTo>
                  <a:lnTo>
                    <a:pt x="1315" y="105"/>
                  </a:lnTo>
                  <a:lnTo>
                    <a:pt x="1315" y="104"/>
                  </a:lnTo>
                  <a:lnTo>
                    <a:pt x="1317" y="104"/>
                  </a:lnTo>
                  <a:lnTo>
                    <a:pt x="1317" y="102"/>
                  </a:lnTo>
                  <a:lnTo>
                    <a:pt x="1315" y="102"/>
                  </a:lnTo>
                  <a:lnTo>
                    <a:pt x="1315" y="101"/>
                  </a:lnTo>
                  <a:lnTo>
                    <a:pt x="1314" y="101"/>
                  </a:lnTo>
                  <a:lnTo>
                    <a:pt x="1314" y="99"/>
                  </a:lnTo>
                  <a:lnTo>
                    <a:pt x="1312" y="99"/>
                  </a:lnTo>
                  <a:lnTo>
                    <a:pt x="1311" y="98"/>
                  </a:lnTo>
                  <a:lnTo>
                    <a:pt x="1311" y="96"/>
                  </a:lnTo>
                  <a:lnTo>
                    <a:pt x="1311" y="95"/>
                  </a:lnTo>
                  <a:lnTo>
                    <a:pt x="1311" y="93"/>
                  </a:lnTo>
                  <a:lnTo>
                    <a:pt x="1311" y="92"/>
                  </a:lnTo>
                  <a:lnTo>
                    <a:pt x="1311" y="92"/>
                  </a:lnTo>
                  <a:lnTo>
                    <a:pt x="1311" y="92"/>
                  </a:lnTo>
                  <a:lnTo>
                    <a:pt x="1311" y="90"/>
                  </a:lnTo>
                  <a:lnTo>
                    <a:pt x="1309" y="90"/>
                  </a:lnTo>
                  <a:lnTo>
                    <a:pt x="1309" y="88"/>
                  </a:lnTo>
                  <a:lnTo>
                    <a:pt x="1307" y="87"/>
                  </a:lnTo>
                  <a:lnTo>
                    <a:pt x="1306" y="87"/>
                  </a:lnTo>
                  <a:lnTo>
                    <a:pt x="1306" y="85"/>
                  </a:lnTo>
                  <a:lnTo>
                    <a:pt x="1304" y="85"/>
                  </a:lnTo>
                  <a:lnTo>
                    <a:pt x="1304" y="84"/>
                  </a:lnTo>
                  <a:lnTo>
                    <a:pt x="1304" y="82"/>
                  </a:lnTo>
                  <a:lnTo>
                    <a:pt x="1304" y="81"/>
                  </a:lnTo>
                  <a:lnTo>
                    <a:pt x="1303" y="81"/>
                  </a:lnTo>
                  <a:lnTo>
                    <a:pt x="1303" y="79"/>
                  </a:lnTo>
                  <a:lnTo>
                    <a:pt x="1301" y="79"/>
                  </a:lnTo>
                  <a:lnTo>
                    <a:pt x="1301" y="78"/>
                  </a:lnTo>
                  <a:lnTo>
                    <a:pt x="1303" y="78"/>
                  </a:lnTo>
                  <a:lnTo>
                    <a:pt x="1304" y="78"/>
                  </a:lnTo>
                  <a:lnTo>
                    <a:pt x="1306" y="78"/>
                  </a:lnTo>
                  <a:lnTo>
                    <a:pt x="1307" y="78"/>
                  </a:lnTo>
                  <a:lnTo>
                    <a:pt x="1309" y="78"/>
                  </a:lnTo>
                  <a:lnTo>
                    <a:pt x="1309" y="79"/>
                  </a:lnTo>
                  <a:lnTo>
                    <a:pt x="1311" y="79"/>
                  </a:lnTo>
                  <a:lnTo>
                    <a:pt x="1311" y="78"/>
                  </a:lnTo>
                  <a:lnTo>
                    <a:pt x="1311" y="76"/>
                  </a:lnTo>
                  <a:lnTo>
                    <a:pt x="1311" y="76"/>
                  </a:lnTo>
                  <a:lnTo>
                    <a:pt x="1312" y="76"/>
                  </a:lnTo>
                  <a:lnTo>
                    <a:pt x="1311" y="74"/>
                  </a:lnTo>
                  <a:lnTo>
                    <a:pt x="1312" y="74"/>
                  </a:lnTo>
                  <a:lnTo>
                    <a:pt x="1312" y="73"/>
                  </a:lnTo>
                  <a:lnTo>
                    <a:pt x="1311" y="73"/>
                  </a:lnTo>
                  <a:lnTo>
                    <a:pt x="1311" y="73"/>
                  </a:lnTo>
                  <a:lnTo>
                    <a:pt x="1309" y="73"/>
                  </a:lnTo>
                  <a:lnTo>
                    <a:pt x="1309" y="71"/>
                  </a:lnTo>
                  <a:lnTo>
                    <a:pt x="1311" y="71"/>
                  </a:lnTo>
                  <a:lnTo>
                    <a:pt x="1311" y="70"/>
                  </a:lnTo>
                  <a:lnTo>
                    <a:pt x="1311" y="70"/>
                  </a:lnTo>
                  <a:lnTo>
                    <a:pt x="1311" y="68"/>
                  </a:lnTo>
                  <a:lnTo>
                    <a:pt x="1311" y="68"/>
                  </a:lnTo>
                  <a:lnTo>
                    <a:pt x="1311" y="67"/>
                  </a:lnTo>
                  <a:lnTo>
                    <a:pt x="1312" y="67"/>
                  </a:lnTo>
                  <a:lnTo>
                    <a:pt x="1312" y="65"/>
                  </a:lnTo>
                  <a:lnTo>
                    <a:pt x="1311" y="65"/>
                  </a:lnTo>
                  <a:lnTo>
                    <a:pt x="1311" y="65"/>
                  </a:lnTo>
                  <a:lnTo>
                    <a:pt x="1311" y="64"/>
                  </a:lnTo>
                  <a:lnTo>
                    <a:pt x="1309" y="64"/>
                  </a:lnTo>
                  <a:lnTo>
                    <a:pt x="1311" y="62"/>
                  </a:lnTo>
                  <a:lnTo>
                    <a:pt x="1311" y="62"/>
                  </a:lnTo>
                  <a:lnTo>
                    <a:pt x="1311" y="61"/>
                  </a:lnTo>
                  <a:lnTo>
                    <a:pt x="1311" y="61"/>
                  </a:lnTo>
                  <a:lnTo>
                    <a:pt x="1311" y="59"/>
                  </a:lnTo>
                  <a:lnTo>
                    <a:pt x="1311" y="57"/>
                  </a:lnTo>
                  <a:lnTo>
                    <a:pt x="1311" y="59"/>
                  </a:lnTo>
                  <a:lnTo>
                    <a:pt x="1312" y="59"/>
                  </a:lnTo>
                  <a:lnTo>
                    <a:pt x="1312" y="57"/>
                  </a:lnTo>
                  <a:lnTo>
                    <a:pt x="1311" y="59"/>
                  </a:lnTo>
                  <a:lnTo>
                    <a:pt x="1311" y="57"/>
                  </a:lnTo>
                  <a:lnTo>
                    <a:pt x="1311" y="57"/>
                  </a:lnTo>
                  <a:lnTo>
                    <a:pt x="1307" y="59"/>
                  </a:lnTo>
                  <a:lnTo>
                    <a:pt x="1309" y="59"/>
                  </a:lnTo>
                  <a:lnTo>
                    <a:pt x="1309" y="61"/>
                  </a:lnTo>
                  <a:lnTo>
                    <a:pt x="1307" y="61"/>
                  </a:lnTo>
                  <a:lnTo>
                    <a:pt x="1306" y="61"/>
                  </a:lnTo>
                  <a:lnTo>
                    <a:pt x="1306" y="59"/>
                  </a:lnTo>
                  <a:lnTo>
                    <a:pt x="1306" y="57"/>
                  </a:lnTo>
                  <a:lnTo>
                    <a:pt x="1306" y="56"/>
                  </a:lnTo>
                  <a:lnTo>
                    <a:pt x="1304" y="56"/>
                  </a:lnTo>
                  <a:lnTo>
                    <a:pt x="1303" y="56"/>
                  </a:lnTo>
                  <a:lnTo>
                    <a:pt x="1301" y="56"/>
                  </a:lnTo>
                  <a:lnTo>
                    <a:pt x="1301" y="57"/>
                  </a:lnTo>
                  <a:lnTo>
                    <a:pt x="1303" y="57"/>
                  </a:lnTo>
                  <a:lnTo>
                    <a:pt x="1303" y="59"/>
                  </a:lnTo>
                  <a:lnTo>
                    <a:pt x="1301" y="59"/>
                  </a:lnTo>
                  <a:lnTo>
                    <a:pt x="1301" y="61"/>
                  </a:lnTo>
                  <a:lnTo>
                    <a:pt x="1300" y="61"/>
                  </a:lnTo>
                  <a:lnTo>
                    <a:pt x="1298" y="61"/>
                  </a:lnTo>
                  <a:lnTo>
                    <a:pt x="1297" y="61"/>
                  </a:lnTo>
                  <a:lnTo>
                    <a:pt x="1297" y="59"/>
                  </a:lnTo>
                  <a:lnTo>
                    <a:pt x="1295" y="59"/>
                  </a:lnTo>
                  <a:lnTo>
                    <a:pt x="1295" y="57"/>
                  </a:lnTo>
                  <a:lnTo>
                    <a:pt x="1297" y="57"/>
                  </a:lnTo>
                  <a:lnTo>
                    <a:pt x="1298" y="56"/>
                  </a:lnTo>
                  <a:lnTo>
                    <a:pt x="1298" y="54"/>
                  </a:lnTo>
                  <a:lnTo>
                    <a:pt x="1300" y="53"/>
                  </a:lnTo>
                  <a:lnTo>
                    <a:pt x="1303" y="50"/>
                  </a:lnTo>
                  <a:lnTo>
                    <a:pt x="1304" y="50"/>
                  </a:lnTo>
                  <a:lnTo>
                    <a:pt x="1304" y="51"/>
                  </a:lnTo>
                  <a:lnTo>
                    <a:pt x="1303" y="51"/>
                  </a:lnTo>
                  <a:lnTo>
                    <a:pt x="1304" y="53"/>
                  </a:lnTo>
                  <a:lnTo>
                    <a:pt x="1303" y="53"/>
                  </a:lnTo>
                  <a:lnTo>
                    <a:pt x="1303" y="54"/>
                  </a:lnTo>
                  <a:lnTo>
                    <a:pt x="1304" y="54"/>
                  </a:lnTo>
                  <a:lnTo>
                    <a:pt x="1304" y="54"/>
                  </a:lnTo>
                  <a:lnTo>
                    <a:pt x="1306" y="54"/>
                  </a:lnTo>
                  <a:lnTo>
                    <a:pt x="1306" y="54"/>
                  </a:lnTo>
                  <a:lnTo>
                    <a:pt x="1307" y="54"/>
                  </a:lnTo>
                  <a:lnTo>
                    <a:pt x="1309" y="54"/>
                  </a:lnTo>
                  <a:lnTo>
                    <a:pt x="1311" y="54"/>
                  </a:lnTo>
                  <a:lnTo>
                    <a:pt x="1311" y="54"/>
                  </a:lnTo>
                  <a:lnTo>
                    <a:pt x="1311" y="56"/>
                  </a:lnTo>
                  <a:lnTo>
                    <a:pt x="1311" y="56"/>
                  </a:lnTo>
                  <a:lnTo>
                    <a:pt x="1312" y="56"/>
                  </a:lnTo>
                  <a:lnTo>
                    <a:pt x="1312" y="54"/>
                  </a:lnTo>
                  <a:lnTo>
                    <a:pt x="1312" y="54"/>
                  </a:lnTo>
                  <a:lnTo>
                    <a:pt x="1311" y="54"/>
                  </a:lnTo>
                  <a:lnTo>
                    <a:pt x="1311" y="53"/>
                  </a:lnTo>
                  <a:lnTo>
                    <a:pt x="1311" y="51"/>
                  </a:lnTo>
                  <a:lnTo>
                    <a:pt x="1311" y="50"/>
                  </a:lnTo>
                  <a:lnTo>
                    <a:pt x="1312" y="50"/>
                  </a:lnTo>
                  <a:lnTo>
                    <a:pt x="1314" y="50"/>
                  </a:lnTo>
                  <a:lnTo>
                    <a:pt x="1315" y="51"/>
                  </a:lnTo>
                  <a:lnTo>
                    <a:pt x="1317" y="51"/>
                  </a:lnTo>
                  <a:lnTo>
                    <a:pt x="1315" y="50"/>
                  </a:lnTo>
                  <a:lnTo>
                    <a:pt x="1317" y="50"/>
                  </a:lnTo>
                  <a:lnTo>
                    <a:pt x="1317" y="48"/>
                  </a:lnTo>
                  <a:lnTo>
                    <a:pt x="1317" y="47"/>
                  </a:lnTo>
                  <a:lnTo>
                    <a:pt x="1317" y="45"/>
                  </a:lnTo>
                  <a:lnTo>
                    <a:pt x="1318" y="45"/>
                  </a:lnTo>
                  <a:lnTo>
                    <a:pt x="1320" y="45"/>
                  </a:lnTo>
                  <a:lnTo>
                    <a:pt x="1318" y="43"/>
                  </a:lnTo>
                  <a:lnTo>
                    <a:pt x="1320" y="43"/>
                  </a:lnTo>
                  <a:lnTo>
                    <a:pt x="1321" y="43"/>
                  </a:lnTo>
                  <a:lnTo>
                    <a:pt x="1323" y="43"/>
                  </a:lnTo>
                  <a:lnTo>
                    <a:pt x="1324" y="43"/>
                  </a:lnTo>
                  <a:lnTo>
                    <a:pt x="1324" y="42"/>
                  </a:lnTo>
                  <a:lnTo>
                    <a:pt x="1324" y="40"/>
                  </a:lnTo>
                  <a:lnTo>
                    <a:pt x="1324" y="39"/>
                  </a:lnTo>
                  <a:lnTo>
                    <a:pt x="1326" y="40"/>
                  </a:lnTo>
                  <a:lnTo>
                    <a:pt x="1326" y="39"/>
                  </a:lnTo>
                  <a:lnTo>
                    <a:pt x="1328" y="39"/>
                  </a:lnTo>
                  <a:lnTo>
                    <a:pt x="1329" y="39"/>
                  </a:lnTo>
                  <a:lnTo>
                    <a:pt x="1329" y="37"/>
                  </a:lnTo>
                  <a:lnTo>
                    <a:pt x="1328" y="37"/>
                  </a:lnTo>
                  <a:lnTo>
                    <a:pt x="1328" y="36"/>
                  </a:lnTo>
                  <a:lnTo>
                    <a:pt x="1326" y="36"/>
                  </a:lnTo>
                  <a:lnTo>
                    <a:pt x="1326" y="34"/>
                  </a:lnTo>
                  <a:lnTo>
                    <a:pt x="1328" y="34"/>
                  </a:lnTo>
                  <a:lnTo>
                    <a:pt x="1328" y="33"/>
                  </a:lnTo>
                  <a:lnTo>
                    <a:pt x="1329" y="33"/>
                  </a:lnTo>
                  <a:lnTo>
                    <a:pt x="1329" y="34"/>
                  </a:lnTo>
                  <a:lnTo>
                    <a:pt x="1331" y="34"/>
                  </a:lnTo>
                  <a:lnTo>
                    <a:pt x="1332" y="34"/>
                  </a:lnTo>
                  <a:lnTo>
                    <a:pt x="1334" y="34"/>
                  </a:lnTo>
                  <a:lnTo>
                    <a:pt x="1334" y="33"/>
                  </a:lnTo>
                  <a:lnTo>
                    <a:pt x="1334" y="31"/>
                  </a:lnTo>
                  <a:lnTo>
                    <a:pt x="1335" y="33"/>
                  </a:lnTo>
                  <a:lnTo>
                    <a:pt x="1335" y="31"/>
                  </a:lnTo>
                  <a:lnTo>
                    <a:pt x="1337" y="31"/>
                  </a:lnTo>
                  <a:lnTo>
                    <a:pt x="1338" y="31"/>
                  </a:lnTo>
                  <a:lnTo>
                    <a:pt x="1337" y="30"/>
                  </a:lnTo>
                  <a:lnTo>
                    <a:pt x="1337" y="28"/>
                  </a:lnTo>
                  <a:lnTo>
                    <a:pt x="1338" y="28"/>
                  </a:lnTo>
                  <a:lnTo>
                    <a:pt x="1338" y="30"/>
                  </a:lnTo>
                  <a:lnTo>
                    <a:pt x="1340" y="30"/>
                  </a:lnTo>
                  <a:lnTo>
                    <a:pt x="1342" y="30"/>
                  </a:lnTo>
                  <a:lnTo>
                    <a:pt x="1342" y="28"/>
                  </a:lnTo>
                  <a:lnTo>
                    <a:pt x="1342" y="26"/>
                  </a:lnTo>
                  <a:lnTo>
                    <a:pt x="1343" y="26"/>
                  </a:lnTo>
                  <a:lnTo>
                    <a:pt x="1343" y="28"/>
                  </a:lnTo>
                  <a:lnTo>
                    <a:pt x="1343" y="30"/>
                  </a:lnTo>
                  <a:lnTo>
                    <a:pt x="1345" y="30"/>
                  </a:lnTo>
                  <a:lnTo>
                    <a:pt x="1345" y="28"/>
                  </a:lnTo>
                  <a:lnTo>
                    <a:pt x="1345" y="26"/>
                  </a:lnTo>
                  <a:lnTo>
                    <a:pt x="1346" y="26"/>
                  </a:lnTo>
                  <a:lnTo>
                    <a:pt x="1348" y="26"/>
                  </a:lnTo>
                  <a:lnTo>
                    <a:pt x="1348" y="25"/>
                  </a:lnTo>
                  <a:lnTo>
                    <a:pt x="1348" y="23"/>
                  </a:lnTo>
                  <a:lnTo>
                    <a:pt x="1348" y="23"/>
                  </a:lnTo>
                  <a:lnTo>
                    <a:pt x="1348" y="22"/>
                  </a:lnTo>
                  <a:lnTo>
                    <a:pt x="1348" y="22"/>
                  </a:lnTo>
                  <a:lnTo>
                    <a:pt x="1349" y="22"/>
                  </a:lnTo>
                  <a:lnTo>
                    <a:pt x="1351" y="20"/>
                  </a:lnTo>
                  <a:lnTo>
                    <a:pt x="1352" y="20"/>
                  </a:lnTo>
                  <a:lnTo>
                    <a:pt x="1354" y="22"/>
                  </a:lnTo>
                  <a:lnTo>
                    <a:pt x="1354" y="20"/>
                  </a:lnTo>
                  <a:lnTo>
                    <a:pt x="1355" y="20"/>
                  </a:lnTo>
                  <a:lnTo>
                    <a:pt x="1357" y="20"/>
                  </a:lnTo>
                  <a:lnTo>
                    <a:pt x="1359" y="19"/>
                  </a:lnTo>
                  <a:lnTo>
                    <a:pt x="1360" y="19"/>
                  </a:lnTo>
                  <a:lnTo>
                    <a:pt x="1362" y="19"/>
                  </a:lnTo>
                  <a:lnTo>
                    <a:pt x="1362" y="17"/>
                  </a:lnTo>
                  <a:lnTo>
                    <a:pt x="1365" y="17"/>
                  </a:lnTo>
                  <a:lnTo>
                    <a:pt x="1366" y="17"/>
                  </a:lnTo>
                  <a:lnTo>
                    <a:pt x="1366" y="16"/>
                  </a:lnTo>
                  <a:lnTo>
                    <a:pt x="1368" y="16"/>
                  </a:lnTo>
                  <a:lnTo>
                    <a:pt x="1369" y="16"/>
                  </a:lnTo>
                  <a:lnTo>
                    <a:pt x="1372" y="14"/>
                  </a:lnTo>
                  <a:lnTo>
                    <a:pt x="1374" y="14"/>
                  </a:lnTo>
                  <a:lnTo>
                    <a:pt x="1376" y="14"/>
                  </a:lnTo>
                  <a:lnTo>
                    <a:pt x="1376" y="16"/>
                  </a:lnTo>
                  <a:lnTo>
                    <a:pt x="1376" y="17"/>
                  </a:lnTo>
                  <a:lnTo>
                    <a:pt x="1377" y="17"/>
                  </a:lnTo>
                  <a:lnTo>
                    <a:pt x="1377" y="17"/>
                  </a:lnTo>
                  <a:lnTo>
                    <a:pt x="1376" y="17"/>
                  </a:lnTo>
                  <a:lnTo>
                    <a:pt x="1379" y="23"/>
                  </a:lnTo>
                  <a:lnTo>
                    <a:pt x="1379" y="23"/>
                  </a:lnTo>
                  <a:lnTo>
                    <a:pt x="1379" y="23"/>
                  </a:lnTo>
                  <a:lnTo>
                    <a:pt x="1430" y="178"/>
                  </a:lnTo>
                  <a:lnTo>
                    <a:pt x="1430" y="178"/>
                  </a:lnTo>
                  <a:lnTo>
                    <a:pt x="1431" y="178"/>
                  </a:lnTo>
                  <a:lnTo>
                    <a:pt x="1433" y="178"/>
                  </a:lnTo>
                  <a:lnTo>
                    <a:pt x="1434" y="180"/>
                  </a:lnTo>
                  <a:lnTo>
                    <a:pt x="1436" y="180"/>
                  </a:lnTo>
                  <a:lnTo>
                    <a:pt x="1436" y="178"/>
                  </a:lnTo>
                  <a:lnTo>
                    <a:pt x="1437" y="178"/>
                  </a:lnTo>
                  <a:lnTo>
                    <a:pt x="1439" y="178"/>
                  </a:lnTo>
                  <a:lnTo>
                    <a:pt x="1441" y="178"/>
                  </a:lnTo>
                  <a:lnTo>
                    <a:pt x="1442" y="178"/>
                  </a:lnTo>
                  <a:lnTo>
                    <a:pt x="1442" y="177"/>
                  </a:lnTo>
                  <a:lnTo>
                    <a:pt x="1444" y="177"/>
                  </a:lnTo>
                  <a:lnTo>
                    <a:pt x="1445" y="177"/>
                  </a:lnTo>
                  <a:lnTo>
                    <a:pt x="1447" y="177"/>
                  </a:lnTo>
                  <a:lnTo>
                    <a:pt x="1448" y="177"/>
                  </a:lnTo>
                  <a:lnTo>
                    <a:pt x="1450" y="177"/>
                  </a:lnTo>
                  <a:lnTo>
                    <a:pt x="1451" y="177"/>
                  </a:lnTo>
                  <a:lnTo>
                    <a:pt x="1453" y="175"/>
                  </a:lnTo>
                  <a:lnTo>
                    <a:pt x="1454" y="175"/>
                  </a:lnTo>
                  <a:lnTo>
                    <a:pt x="1456" y="175"/>
                  </a:lnTo>
                  <a:lnTo>
                    <a:pt x="1459" y="175"/>
                  </a:lnTo>
                  <a:lnTo>
                    <a:pt x="1459" y="175"/>
                  </a:lnTo>
                  <a:lnTo>
                    <a:pt x="1461" y="175"/>
                  </a:lnTo>
                  <a:lnTo>
                    <a:pt x="1462" y="175"/>
                  </a:lnTo>
                  <a:lnTo>
                    <a:pt x="1462" y="174"/>
                  </a:lnTo>
                  <a:lnTo>
                    <a:pt x="1465" y="174"/>
                  </a:lnTo>
                  <a:lnTo>
                    <a:pt x="1467" y="174"/>
                  </a:lnTo>
                  <a:lnTo>
                    <a:pt x="1468" y="172"/>
                  </a:lnTo>
                  <a:lnTo>
                    <a:pt x="1470" y="172"/>
                  </a:lnTo>
                  <a:lnTo>
                    <a:pt x="1471" y="172"/>
                  </a:lnTo>
                  <a:lnTo>
                    <a:pt x="1475" y="172"/>
                  </a:lnTo>
                  <a:lnTo>
                    <a:pt x="1476" y="172"/>
                  </a:lnTo>
                  <a:lnTo>
                    <a:pt x="1478" y="172"/>
                  </a:lnTo>
                  <a:lnTo>
                    <a:pt x="1479" y="172"/>
                  </a:lnTo>
                  <a:lnTo>
                    <a:pt x="1482" y="172"/>
                  </a:lnTo>
                  <a:lnTo>
                    <a:pt x="1485" y="172"/>
                  </a:lnTo>
                  <a:lnTo>
                    <a:pt x="1487" y="172"/>
                  </a:lnTo>
                  <a:lnTo>
                    <a:pt x="1488" y="172"/>
                  </a:lnTo>
                  <a:lnTo>
                    <a:pt x="1490" y="172"/>
                  </a:lnTo>
                  <a:lnTo>
                    <a:pt x="1492" y="172"/>
                  </a:lnTo>
                  <a:lnTo>
                    <a:pt x="1492" y="170"/>
                  </a:lnTo>
                  <a:lnTo>
                    <a:pt x="1493" y="170"/>
                  </a:lnTo>
                  <a:lnTo>
                    <a:pt x="1495" y="170"/>
                  </a:lnTo>
                  <a:lnTo>
                    <a:pt x="1493" y="169"/>
                  </a:lnTo>
                  <a:lnTo>
                    <a:pt x="1492" y="169"/>
                  </a:lnTo>
                  <a:lnTo>
                    <a:pt x="1490" y="169"/>
                  </a:lnTo>
                  <a:lnTo>
                    <a:pt x="1487" y="169"/>
                  </a:lnTo>
                  <a:lnTo>
                    <a:pt x="1485" y="169"/>
                  </a:lnTo>
                  <a:lnTo>
                    <a:pt x="1484" y="169"/>
                  </a:lnTo>
                  <a:lnTo>
                    <a:pt x="1482" y="169"/>
                  </a:lnTo>
                  <a:lnTo>
                    <a:pt x="1481" y="169"/>
                  </a:lnTo>
                  <a:lnTo>
                    <a:pt x="1478" y="169"/>
                  </a:lnTo>
                  <a:lnTo>
                    <a:pt x="1476" y="169"/>
                  </a:lnTo>
                  <a:lnTo>
                    <a:pt x="1475" y="169"/>
                  </a:lnTo>
                  <a:lnTo>
                    <a:pt x="1473" y="167"/>
                  </a:lnTo>
                  <a:lnTo>
                    <a:pt x="1471" y="167"/>
                  </a:lnTo>
                  <a:lnTo>
                    <a:pt x="1473" y="166"/>
                  </a:lnTo>
                  <a:lnTo>
                    <a:pt x="1471" y="166"/>
                  </a:lnTo>
                  <a:lnTo>
                    <a:pt x="1471" y="166"/>
                  </a:lnTo>
                  <a:lnTo>
                    <a:pt x="1468" y="166"/>
                  </a:lnTo>
                  <a:lnTo>
                    <a:pt x="1467" y="166"/>
                  </a:lnTo>
                  <a:lnTo>
                    <a:pt x="1464" y="166"/>
                  </a:lnTo>
                  <a:lnTo>
                    <a:pt x="1462" y="166"/>
                  </a:lnTo>
                  <a:lnTo>
                    <a:pt x="1461" y="166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8" y="164"/>
                  </a:lnTo>
                  <a:lnTo>
                    <a:pt x="1456" y="164"/>
                  </a:lnTo>
                  <a:lnTo>
                    <a:pt x="1454" y="164"/>
                  </a:lnTo>
                  <a:lnTo>
                    <a:pt x="1453" y="164"/>
                  </a:lnTo>
                  <a:lnTo>
                    <a:pt x="1451" y="163"/>
                  </a:lnTo>
                  <a:lnTo>
                    <a:pt x="1453" y="161"/>
                  </a:lnTo>
                  <a:lnTo>
                    <a:pt x="1454" y="160"/>
                  </a:lnTo>
                  <a:lnTo>
                    <a:pt x="1456" y="158"/>
                  </a:lnTo>
                  <a:lnTo>
                    <a:pt x="1458" y="158"/>
                  </a:lnTo>
                  <a:lnTo>
                    <a:pt x="1459" y="158"/>
                  </a:lnTo>
                  <a:lnTo>
                    <a:pt x="1459" y="157"/>
                  </a:lnTo>
                  <a:lnTo>
                    <a:pt x="1459" y="157"/>
                  </a:lnTo>
                  <a:lnTo>
                    <a:pt x="1459" y="155"/>
                  </a:lnTo>
                  <a:lnTo>
                    <a:pt x="1461" y="155"/>
                  </a:lnTo>
                  <a:lnTo>
                    <a:pt x="1462" y="155"/>
                  </a:lnTo>
                  <a:lnTo>
                    <a:pt x="1464" y="155"/>
                  </a:lnTo>
                  <a:lnTo>
                    <a:pt x="1464" y="153"/>
                  </a:lnTo>
                  <a:lnTo>
                    <a:pt x="1465" y="153"/>
                  </a:lnTo>
                  <a:lnTo>
                    <a:pt x="1465" y="152"/>
                  </a:lnTo>
                  <a:lnTo>
                    <a:pt x="1467" y="152"/>
                  </a:lnTo>
                  <a:lnTo>
                    <a:pt x="1468" y="152"/>
                  </a:lnTo>
                  <a:lnTo>
                    <a:pt x="1468" y="150"/>
                  </a:lnTo>
                  <a:lnTo>
                    <a:pt x="1470" y="150"/>
                  </a:lnTo>
                  <a:lnTo>
                    <a:pt x="1471" y="150"/>
                  </a:lnTo>
                  <a:lnTo>
                    <a:pt x="1473" y="150"/>
                  </a:lnTo>
                  <a:lnTo>
                    <a:pt x="1475" y="150"/>
                  </a:lnTo>
                  <a:lnTo>
                    <a:pt x="1475" y="149"/>
                  </a:lnTo>
                  <a:lnTo>
                    <a:pt x="1478" y="149"/>
                  </a:lnTo>
                  <a:lnTo>
                    <a:pt x="1479" y="149"/>
                  </a:lnTo>
                  <a:lnTo>
                    <a:pt x="1481" y="149"/>
                  </a:lnTo>
                  <a:lnTo>
                    <a:pt x="1481" y="147"/>
                  </a:lnTo>
                  <a:lnTo>
                    <a:pt x="1482" y="147"/>
                  </a:lnTo>
                  <a:lnTo>
                    <a:pt x="1484" y="147"/>
                  </a:lnTo>
                  <a:lnTo>
                    <a:pt x="1487" y="147"/>
                  </a:lnTo>
                  <a:lnTo>
                    <a:pt x="1488" y="146"/>
                  </a:lnTo>
                  <a:lnTo>
                    <a:pt x="1490" y="146"/>
                  </a:lnTo>
                  <a:lnTo>
                    <a:pt x="1490" y="144"/>
                  </a:lnTo>
                  <a:lnTo>
                    <a:pt x="1492" y="144"/>
                  </a:lnTo>
                  <a:lnTo>
                    <a:pt x="1495" y="144"/>
                  </a:lnTo>
                  <a:lnTo>
                    <a:pt x="1496" y="144"/>
                  </a:lnTo>
                  <a:lnTo>
                    <a:pt x="1496" y="143"/>
                  </a:lnTo>
                  <a:lnTo>
                    <a:pt x="1496" y="143"/>
                  </a:lnTo>
                  <a:lnTo>
                    <a:pt x="1499" y="141"/>
                  </a:lnTo>
                  <a:lnTo>
                    <a:pt x="1501" y="141"/>
                  </a:lnTo>
                  <a:lnTo>
                    <a:pt x="1502" y="141"/>
                  </a:lnTo>
                  <a:lnTo>
                    <a:pt x="1505" y="141"/>
                  </a:lnTo>
                  <a:lnTo>
                    <a:pt x="1507" y="140"/>
                  </a:lnTo>
                  <a:lnTo>
                    <a:pt x="1509" y="140"/>
                  </a:lnTo>
                  <a:lnTo>
                    <a:pt x="1510" y="140"/>
                  </a:lnTo>
                  <a:lnTo>
                    <a:pt x="1512" y="140"/>
                  </a:lnTo>
                  <a:lnTo>
                    <a:pt x="1513" y="140"/>
                  </a:lnTo>
                  <a:lnTo>
                    <a:pt x="1515" y="138"/>
                  </a:lnTo>
                  <a:lnTo>
                    <a:pt x="1516" y="138"/>
                  </a:lnTo>
                  <a:lnTo>
                    <a:pt x="1518" y="138"/>
                  </a:lnTo>
                  <a:lnTo>
                    <a:pt x="1521" y="138"/>
                  </a:lnTo>
                  <a:lnTo>
                    <a:pt x="1523" y="136"/>
                  </a:lnTo>
                  <a:lnTo>
                    <a:pt x="1526" y="136"/>
                  </a:lnTo>
                  <a:lnTo>
                    <a:pt x="1529" y="136"/>
                  </a:lnTo>
                  <a:lnTo>
                    <a:pt x="1532" y="136"/>
                  </a:lnTo>
                  <a:lnTo>
                    <a:pt x="1533" y="136"/>
                  </a:lnTo>
                  <a:lnTo>
                    <a:pt x="1533" y="136"/>
                  </a:lnTo>
                  <a:lnTo>
                    <a:pt x="1533" y="135"/>
                  </a:lnTo>
                  <a:lnTo>
                    <a:pt x="1535" y="135"/>
                  </a:lnTo>
                  <a:lnTo>
                    <a:pt x="1536" y="136"/>
                  </a:lnTo>
                  <a:lnTo>
                    <a:pt x="1538" y="136"/>
                  </a:lnTo>
                  <a:lnTo>
                    <a:pt x="1538" y="135"/>
                  </a:lnTo>
                  <a:lnTo>
                    <a:pt x="1540" y="136"/>
                  </a:lnTo>
                  <a:lnTo>
                    <a:pt x="1541" y="136"/>
                  </a:lnTo>
                  <a:lnTo>
                    <a:pt x="1541" y="135"/>
                  </a:lnTo>
                  <a:lnTo>
                    <a:pt x="1543" y="135"/>
                  </a:lnTo>
                  <a:lnTo>
                    <a:pt x="1544" y="135"/>
                  </a:lnTo>
                  <a:lnTo>
                    <a:pt x="1546" y="133"/>
                  </a:lnTo>
                  <a:moveTo>
                    <a:pt x="1374" y="19"/>
                  </a:moveTo>
                  <a:lnTo>
                    <a:pt x="1374" y="20"/>
                  </a:lnTo>
                  <a:lnTo>
                    <a:pt x="1376" y="20"/>
                  </a:lnTo>
                  <a:lnTo>
                    <a:pt x="1374" y="20"/>
                  </a:lnTo>
                  <a:lnTo>
                    <a:pt x="1372" y="20"/>
                  </a:lnTo>
                  <a:lnTo>
                    <a:pt x="1374" y="20"/>
                  </a:lnTo>
                  <a:lnTo>
                    <a:pt x="1374" y="19"/>
                  </a:lnTo>
                  <a:moveTo>
                    <a:pt x="1376" y="23"/>
                  </a:moveTo>
                  <a:lnTo>
                    <a:pt x="1374" y="23"/>
                  </a:lnTo>
                  <a:lnTo>
                    <a:pt x="1376" y="23"/>
                  </a:lnTo>
                  <a:moveTo>
                    <a:pt x="1368" y="23"/>
                  </a:moveTo>
                  <a:lnTo>
                    <a:pt x="1366" y="23"/>
                  </a:lnTo>
                  <a:lnTo>
                    <a:pt x="1368" y="23"/>
                  </a:lnTo>
                  <a:moveTo>
                    <a:pt x="1366" y="25"/>
                  </a:moveTo>
                  <a:lnTo>
                    <a:pt x="1368" y="25"/>
                  </a:lnTo>
                  <a:lnTo>
                    <a:pt x="1366" y="25"/>
                  </a:lnTo>
                  <a:lnTo>
                    <a:pt x="1366" y="26"/>
                  </a:lnTo>
                  <a:lnTo>
                    <a:pt x="1368" y="26"/>
                  </a:lnTo>
                  <a:lnTo>
                    <a:pt x="1366" y="26"/>
                  </a:lnTo>
                  <a:lnTo>
                    <a:pt x="1366" y="25"/>
                  </a:lnTo>
                  <a:moveTo>
                    <a:pt x="1394" y="163"/>
                  </a:moveTo>
                  <a:lnTo>
                    <a:pt x="1393" y="163"/>
                  </a:lnTo>
                  <a:lnTo>
                    <a:pt x="1394" y="163"/>
                  </a:lnTo>
                  <a:moveTo>
                    <a:pt x="1379" y="172"/>
                  </a:moveTo>
                  <a:lnTo>
                    <a:pt x="1380" y="172"/>
                  </a:lnTo>
                  <a:lnTo>
                    <a:pt x="1379" y="172"/>
                  </a:lnTo>
                  <a:moveTo>
                    <a:pt x="1376" y="25"/>
                  </a:moveTo>
                  <a:lnTo>
                    <a:pt x="1377" y="25"/>
                  </a:lnTo>
                  <a:lnTo>
                    <a:pt x="1376" y="25"/>
                  </a:lnTo>
                  <a:moveTo>
                    <a:pt x="1329" y="172"/>
                  </a:moveTo>
                  <a:lnTo>
                    <a:pt x="1331" y="172"/>
                  </a:lnTo>
                  <a:lnTo>
                    <a:pt x="1331" y="174"/>
                  </a:lnTo>
                  <a:lnTo>
                    <a:pt x="1331" y="172"/>
                  </a:lnTo>
                  <a:lnTo>
                    <a:pt x="1329" y="172"/>
                  </a:lnTo>
                  <a:moveTo>
                    <a:pt x="1334" y="170"/>
                  </a:moveTo>
                  <a:lnTo>
                    <a:pt x="1332" y="170"/>
                  </a:lnTo>
                  <a:lnTo>
                    <a:pt x="1334" y="170"/>
                  </a:lnTo>
                  <a:moveTo>
                    <a:pt x="1348" y="172"/>
                  </a:moveTo>
                  <a:lnTo>
                    <a:pt x="1348" y="172"/>
                  </a:lnTo>
                  <a:lnTo>
                    <a:pt x="1348" y="172"/>
                  </a:lnTo>
                  <a:moveTo>
                    <a:pt x="1348" y="170"/>
                  </a:moveTo>
                  <a:lnTo>
                    <a:pt x="1349" y="170"/>
                  </a:lnTo>
                  <a:lnTo>
                    <a:pt x="1348" y="170"/>
                  </a:lnTo>
                  <a:moveTo>
                    <a:pt x="1355" y="175"/>
                  </a:moveTo>
                  <a:lnTo>
                    <a:pt x="1354" y="175"/>
                  </a:lnTo>
                  <a:lnTo>
                    <a:pt x="1355" y="175"/>
                  </a:lnTo>
                  <a:moveTo>
                    <a:pt x="1352" y="105"/>
                  </a:moveTo>
                  <a:lnTo>
                    <a:pt x="1352" y="104"/>
                  </a:lnTo>
                  <a:lnTo>
                    <a:pt x="1352" y="105"/>
                  </a:lnTo>
                  <a:moveTo>
                    <a:pt x="1317" y="167"/>
                  </a:moveTo>
                  <a:lnTo>
                    <a:pt x="1315" y="167"/>
                  </a:lnTo>
                  <a:lnTo>
                    <a:pt x="1317" y="167"/>
                  </a:lnTo>
                  <a:moveTo>
                    <a:pt x="1355" y="177"/>
                  </a:moveTo>
                  <a:lnTo>
                    <a:pt x="1354" y="177"/>
                  </a:lnTo>
                  <a:lnTo>
                    <a:pt x="1355" y="177"/>
                  </a:lnTo>
                  <a:moveTo>
                    <a:pt x="1290" y="163"/>
                  </a:moveTo>
                  <a:lnTo>
                    <a:pt x="1289" y="163"/>
                  </a:lnTo>
                  <a:lnTo>
                    <a:pt x="1290" y="163"/>
                  </a:lnTo>
                  <a:moveTo>
                    <a:pt x="1345" y="28"/>
                  </a:moveTo>
                  <a:lnTo>
                    <a:pt x="1343" y="28"/>
                  </a:lnTo>
                  <a:moveTo>
                    <a:pt x="1326" y="37"/>
                  </a:moveTo>
                  <a:lnTo>
                    <a:pt x="1328" y="37"/>
                  </a:lnTo>
                  <a:moveTo>
                    <a:pt x="1332" y="33"/>
                  </a:moveTo>
                  <a:lnTo>
                    <a:pt x="1334" y="33"/>
                  </a:lnTo>
                  <a:moveTo>
                    <a:pt x="1315" y="47"/>
                  </a:moveTo>
                  <a:lnTo>
                    <a:pt x="1317" y="47"/>
                  </a:lnTo>
                  <a:moveTo>
                    <a:pt x="1355" y="20"/>
                  </a:moveTo>
                  <a:lnTo>
                    <a:pt x="1355" y="19"/>
                  </a:lnTo>
                  <a:moveTo>
                    <a:pt x="1312" y="54"/>
                  </a:moveTo>
                  <a:lnTo>
                    <a:pt x="1311" y="54"/>
                  </a:lnTo>
                  <a:lnTo>
                    <a:pt x="1311" y="56"/>
                  </a:lnTo>
                  <a:moveTo>
                    <a:pt x="1317" y="45"/>
                  </a:moveTo>
                  <a:lnTo>
                    <a:pt x="1315" y="45"/>
                  </a:lnTo>
                  <a:moveTo>
                    <a:pt x="1309" y="54"/>
                  </a:moveTo>
                  <a:lnTo>
                    <a:pt x="1309" y="53"/>
                  </a:lnTo>
                  <a:moveTo>
                    <a:pt x="1311" y="67"/>
                  </a:moveTo>
                  <a:lnTo>
                    <a:pt x="1311" y="67"/>
                  </a:lnTo>
                  <a:moveTo>
                    <a:pt x="1304" y="78"/>
                  </a:moveTo>
                  <a:lnTo>
                    <a:pt x="1304" y="76"/>
                  </a:lnTo>
                  <a:moveTo>
                    <a:pt x="1323" y="42"/>
                  </a:moveTo>
                  <a:lnTo>
                    <a:pt x="1324" y="42"/>
                  </a:lnTo>
                  <a:lnTo>
                    <a:pt x="1323" y="40"/>
                  </a:lnTo>
                  <a:lnTo>
                    <a:pt x="1323" y="42"/>
                  </a:lnTo>
                  <a:moveTo>
                    <a:pt x="1340" y="16"/>
                  </a:moveTo>
                  <a:lnTo>
                    <a:pt x="1342" y="16"/>
                  </a:lnTo>
                  <a:moveTo>
                    <a:pt x="1338" y="14"/>
                  </a:moveTo>
                  <a:lnTo>
                    <a:pt x="1338" y="16"/>
                  </a:lnTo>
                  <a:lnTo>
                    <a:pt x="1340" y="16"/>
                  </a:lnTo>
                  <a:lnTo>
                    <a:pt x="1340" y="14"/>
                  </a:lnTo>
                  <a:lnTo>
                    <a:pt x="1338" y="14"/>
                  </a:lnTo>
                  <a:moveTo>
                    <a:pt x="1385" y="17"/>
                  </a:moveTo>
                  <a:lnTo>
                    <a:pt x="1383" y="17"/>
                  </a:lnTo>
                  <a:lnTo>
                    <a:pt x="1382" y="17"/>
                  </a:lnTo>
                  <a:lnTo>
                    <a:pt x="1383" y="17"/>
                  </a:lnTo>
                  <a:lnTo>
                    <a:pt x="1385" y="17"/>
                  </a:lnTo>
                  <a:moveTo>
                    <a:pt x="1355" y="17"/>
                  </a:moveTo>
                  <a:lnTo>
                    <a:pt x="1354" y="17"/>
                  </a:lnTo>
                  <a:moveTo>
                    <a:pt x="1380" y="17"/>
                  </a:moveTo>
                  <a:lnTo>
                    <a:pt x="1379" y="17"/>
                  </a:lnTo>
                  <a:moveTo>
                    <a:pt x="1348" y="17"/>
                  </a:moveTo>
                  <a:lnTo>
                    <a:pt x="1348" y="19"/>
                  </a:lnTo>
                  <a:moveTo>
                    <a:pt x="1348" y="20"/>
                  </a:moveTo>
                  <a:lnTo>
                    <a:pt x="1348" y="20"/>
                  </a:lnTo>
                  <a:moveTo>
                    <a:pt x="1349" y="20"/>
                  </a:moveTo>
                  <a:lnTo>
                    <a:pt x="1349" y="19"/>
                  </a:lnTo>
                  <a:lnTo>
                    <a:pt x="1348" y="19"/>
                  </a:lnTo>
                  <a:lnTo>
                    <a:pt x="1348" y="20"/>
                  </a:lnTo>
                  <a:lnTo>
                    <a:pt x="1349" y="20"/>
                  </a:lnTo>
                  <a:moveTo>
                    <a:pt x="1342" y="19"/>
                  </a:moveTo>
                  <a:lnTo>
                    <a:pt x="1343" y="19"/>
                  </a:lnTo>
                  <a:moveTo>
                    <a:pt x="1374" y="20"/>
                  </a:moveTo>
                  <a:lnTo>
                    <a:pt x="1376" y="20"/>
                  </a:lnTo>
                  <a:moveTo>
                    <a:pt x="1374" y="20"/>
                  </a:moveTo>
                  <a:lnTo>
                    <a:pt x="1372" y="20"/>
                  </a:lnTo>
                  <a:moveTo>
                    <a:pt x="1374" y="20"/>
                  </a:moveTo>
                  <a:lnTo>
                    <a:pt x="1374" y="19"/>
                  </a:lnTo>
                  <a:moveTo>
                    <a:pt x="1368" y="25"/>
                  </a:moveTo>
                  <a:lnTo>
                    <a:pt x="1366" y="25"/>
                  </a:lnTo>
                  <a:lnTo>
                    <a:pt x="1366" y="26"/>
                  </a:lnTo>
                  <a:lnTo>
                    <a:pt x="1368" y="26"/>
                  </a:lnTo>
                  <a:moveTo>
                    <a:pt x="1374" y="23"/>
                  </a:moveTo>
                  <a:lnTo>
                    <a:pt x="1376" y="23"/>
                  </a:lnTo>
                  <a:moveTo>
                    <a:pt x="1368" y="23"/>
                  </a:moveTo>
                  <a:lnTo>
                    <a:pt x="1366" y="23"/>
                  </a:lnTo>
                  <a:moveTo>
                    <a:pt x="1342" y="22"/>
                  </a:moveTo>
                  <a:lnTo>
                    <a:pt x="1340" y="22"/>
                  </a:lnTo>
                  <a:lnTo>
                    <a:pt x="1340" y="23"/>
                  </a:lnTo>
                  <a:lnTo>
                    <a:pt x="1342" y="23"/>
                  </a:lnTo>
                  <a:lnTo>
                    <a:pt x="1342" y="22"/>
                  </a:lnTo>
                  <a:moveTo>
                    <a:pt x="1337" y="26"/>
                  </a:moveTo>
                  <a:lnTo>
                    <a:pt x="1335" y="26"/>
                  </a:lnTo>
                  <a:moveTo>
                    <a:pt x="1337" y="26"/>
                  </a:moveTo>
                  <a:lnTo>
                    <a:pt x="1337" y="28"/>
                  </a:lnTo>
                  <a:moveTo>
                    <a:pt x="1340" y="25"/>
                  </a:moveTo>
                  <a:lnTo>
                    <a:pt x="1340" y="23"/>
                  </a:lnTo>
                  <a:lnTo>
                    <a:pt x="1338" y="23"/>
                  </a:lnTo>
                  <a:lnTo>
                    <a:pt x="1338" y="22"/>
                  </a:lnTo>
                  <a:lnTo>
                    <a:pt x="1337" y="22"/>
                  </a:lnTo>
                  <a:lnTo>
                    <a:pt x="1337" y="23"/>
                  </a:lnTo>
                  <a:lnTo>
                    <a:pt x="1337" y="25"/>
                  </a:lnTo>
                  <a:lnTo>
                    <a:pt x="1337" y="26"/>
                  </a:lnTo>
                  <a:lnTo>
                    <a:pt x="1338" y="26"/>
                  </a:lnTo>
                  <a:lnTo>
                    <a:pt x="1340" y="25"/>
                  </a:lnTo>
                  <a:moveTo>
                    <a:pt x="1376" y="25"/>
                  </a:moveTo>
                  <a:lnTo>
                    <a:pt x="1377" y="25"/>
                  </a:lnTo>
                  <a:moveTo>
                    <a:pt x="1332" y="28"/>
                  </a:moveTo>
                  <a:lnTo>
                    <a:pt x="1334" y="28"/>
                  </a:lnTo>
                  <a:lnTo>
                    <a:pt x="1335" y="28"/>
                  </a:lnTo>
                  <a:moveTo>
                    <a:pt x="1331" y="25"/>
                  </a:moveTo>
                  <a:lnTo>
                    <a:pt x="1332" y="25"/>
                  </a:lnTo>
                  <a:moveTo>
                    <a:pt x="1331" y="30"/>
                  </a:moveTo>
                  <a:lnTo>
                    <a:pt x="1332" y="30"/>
                  </a:lnTo>
                  <a:lnTo>
                    <a:pt x="1332" y="28"/>
                  </a:lnTo>
                  <a:lnTo>
                    <a:pt x="1332" y="26"/>
                  </a:lnTo>
                  <a:lnTo>
                    <a:pt x="1331" y="26"/>
                  </a:lnTo>
                  <a:lnTo>
                    <a:pt x="1331" y="25"/>
                  </a:lnTo>
                  <a:lnTo>
                    <a:pt x="1329" y="25"/>
                  </a:lnTo>
                  <a:lnTo>
                    <a:pt x="1329" y="26"/>
                  </a:lnTo>
                  <a:lnTo>
                    <a:pt x="1328" y="26"/>
                  </a:lnTo>
                  <a:lnTo>
                    <a:pt x="1328" y="28"/>
                  </a:lnTo>
                  <a:lnTo>
                    <a:pt x="1326" y="28"/>
                  </a:lnTo>
                  <a:lnTo>
                    <a:pt x="1324" y="28"/>
                  </a:lnTo>
                  <a:lnTo>
                    <a:pt x="1324" y="30"/>
                  </a:lnTo>
                  <a:lnTo>
                    <a:pt x="1326" y="30"/>
                  </a:lnTo>
                  <a:lnTo>
                    <a:pt x="1328" y="30"/>
                  </a:lnTo>
                  <a:lnTo>
                    <a:pt x="1328" y="31"/>
                  </a:lnTo>
                  <a:lnTo>
                    <a:pt x="1329" y="31"/>
                  </a:lnTo>
                  <a:lnTo>
                    <a:pt x="1329" y="30"/>
                  </a:lnTo>
                  <a:lnTo>
                    <a:pt x="1331" y="30"/>
                  </a:lnTo>
                  <a:moveTo>
                    <a:pt x="1345" y="25"/>
                  </a:moveTo>
                  <a:lnTo>
                    <a:pt x="1343" y="25"/>
                  </a:lnTo>
                  <a:lnTo>
                    <a:pt x="1343" y="26"/>
                  </a:lnTo>
                  <a:lnTo>
                    <a:pt x="1345" y="26"/>
                  </a:lnTo>
                  <a:lnTo>
                    <a:pt x="1345" y="25"/>
                  </a:lnTo>
                  <a:moveTo>
                    <a:pt x="1340" y="30"/>
                  </a:moveTo>
                  <a:lnTo>
                    <a:pt x="1340" y="28"/>
                  </a:lnTo>
                  <a:moveTo>
                    <a:pt x="1337" y="30"/>
                  </a:moveTo>
                  <a:lnTo>
                    <a:pt x="1335" y="30"/>
                  </a:lnTo>
                  <a:moveTo>
                    <a:pt x="1332" y="31"/>
                  </a:moveTo>
                  <a:lnTo>
                    <a:pt x="1331" y="31"/>
                  </a:lnTo>
                  <a:moveTo>
                    <a:pt x="1331" y="30"/>
                  </a:moveTo>
                  <a:lnTo>
                    <a:pt x="1331" y="31"/>
                  </a:lnTo>
                  <a:moveTo>
                    <a:pt x="1331" y="31"/>
                  </a:moveTo>
                  <a:lnTo>
                    <a:pt x="1329" y="31"/>
                  </a:lnTo>
                  <a:moveTo>
                    <a:pt x="1332" y="30"/>
                  </a:moveTo>
                  <a:lnTo>
                    <a:pt x="1332" y="31"/>
                  </a:lnTo>
                  <a:moveTo>
                    <a:pt x="1335" y="31"/>
                  </a:moveTo>
                  <a:lnTo>
                    <a:pt x="1334" y="31"/>
                  </a:lnTo>
                  <a:moveTo>
                    <a:pt x="1332" y="31"/>
                  </a:moveTo>
                  <a:lnTo>
                    <a:pt x="1334" y="31"/>
                  </a:lnTo>
                  <a:moveTo>
                    <a:pt x="3710" y="37"/>
                  </a:moveTo>
                  <a:lnTo>
                    <a:pt x="3712" y="37"/>
                  </a:lnTo>
                  <a:moveTo>
                    <a:pt x="3710" y="37"/>
                  </a:moveTo>
                  <a:lnTo>
                    <a:pt x="3709" y="36"/>
                  </a:lnTo>
                  <a:lnTo>
                    <a:pt x="3709" y="37"/>
                  </a:lnTo>
                  <a:lnTo>
                    <a:pt x="3710" y="37"/>
                  </a:lnTo>
                  <a:moveTo>
                    <a:pt x="3709" y="34"/>
                  </a:moveTo>
                  <a:lnTo>
                    <a:pt x="3707" y="34"/>
                  </a:lnTo>
                  <a:lnTo>
                    <a:pt x="3705" y="34"/>
                  </a:lnTo>
                  <a:lnTo>
                    <a:pt x="3705" y="36"/>
                  </a:lnTo>
                  <a:lnTo>
                    <a:pt x="3709" y="36"/>
                  </a:lnTo>
                  <a:lnTo>
                    <a:pt x="3709" y="34"/>
                  </a:lnTo>
                  <a:moveTo>
                    <a:pt x="3692" y="40"/>
                  </a:moveTo>
                  <a:lnTo>
                    <a:pt x="3693" y="40"/>
                  </a:lnTo>
                  <a:lnTo>
                    <a:pt x="3695" y="40"/>
                  </a:lnTo>
                  <a:lnTo>
                    <a:pt x="3696" y="40"/>
                  </a:lnTo>
                  <a:lnTo>
                    <a:pt x="3698" y="39"/>
                  </a:lnTo>
                  <a:lnTo>
                    <a:pt x="3696" y="37"/>
                  </a:lnTo>
                  <a:lnTo>
                    <a:pt x="3695" y="37"/>
                  </a:lnTo>
                  <a:lnTo>
                    <a:pt x="3693" y="37"/>
                  </a:lnTo>
                  <a:lnTo>
                    <a:pt x="3692" y="37"/>
                  </a:lnTo>
                  <a:lnTo>
                    <a:pt x="3690" y="37"/>
                  </a:lnTo>
                  <a:lnTo>
                    <a:pt x="3690" y="39"/>
                  </a:lnTo>
                  <a:lnTo>
                    <a:pt x="3692" y="39"/>
                  </a:lnTo>
                  <a:lnTo>
                    <a:pt x="3692" y="40"/>
                  </a:lnTo>
                  <a:moveTo>
                    <a:pt x="1315" y="37"/>
                  </a:moveTo>
                  <a:lnTo>
                    <a:pt x="1315" y="39"/>
                  </a:lnTo>
                  <a:lnTo>
                    <a:pt x="1317" y="37"/>
                  </a:lnTo>
                  <a:lnTo>
                    <a:pt x="1315" y="37"/>
                  </a:lnTo>
                  <a:moveTo>
                    <a:pt x="1315" y="42"/>
                  </a:moveTo>
                  <a:lnTo>
                    <a:pt x="1315" y="40"/>
                  </a:lnTo>
                  <a:lnTo>
                    <a:pt x="1315" y="39"/>
                  </a:lnTo>
                  <a:lnTo>
                    <a:pt x="1314" y="39"/>
                  </a:lnTo>
                  <a:lnTo>
                    <a:pt x="1314" y="40"/>
                  </a:lnTo>
                  <a:lnTo>
                    <a:pt x="1312" y="40"/>
                  </a:lnTo>
                  <a:lnTo>
                    <a:pt x="1312" y="42"/>
                  </a:lnTo>
                  <a:lnTo>
                    <a:pt x="1314" y="42"/>
                  </a:lnTo>
                  <a:lnTo>
                    <a:pt x="1315" y="42"/>
                  </a:lnTo>
                  <a:moveTo>
                    <a:pt x="3642" y="42"/>
                  </a:moveTo>
                  <a:lnTo>
                    <a:pt x="3642" y="40"/>
                  </a:lnTo>
                  <a:lnTo>
                    <a:pt x="3640" y="40"/>
                  </a:lnTo>
                  <a:lnTo>
                    <a:pt x="3639" y="40"/>
                  </a:lnTo>
                  <a:lnTo>
                    <a:pt x="3639" y="42"/>
                  </a:lnTo>
                  <a:lnTo>
                    <a:pt x="3640" y="42"/>
                  </a:lnTo>
                  <a:lnTo>
                    <a:pt x="3642" y="42"/>
                  </a:lnTo>
                  <a:moveTo>
                    <a:pt x="4019" y="68"/>
                  </a:moveTo>
                  <a:lnTo>
                    <a:pt x="4019" y="67"/>
                  </a:lnTo>
                  <a:moveTo>
                    <a:pt x="4002" y="68"/>
                  </a:moveTo>
                  <a:lnTo>
                    <a:pt x="4002" y="67"/>
                  </a:lnTo>
                  <a:lnTo>
                    <a:pt x="4001" y="67"/>
                  </a:lnTo>
                  <a:moveTo>
                    <a:pt x="4081" y="88"/>
                  </a:moveTo>
                  <a:lnTo>
                    <a:pt x="4083" y="88"/>
                  </a:lnTo>
                  <a:moveTo>
                    <a:pt x="4029" y="71"/>
                  </a:moveTo>
                  <a:lnTo>
                    <a:pt x="4029" y="70"/>
                  </a:lnTo>
                  <a:moveTo>
                    <a:pt x="4033" y="184"/>
                  </a:moveTo>
                  <a:lnTo>
                    <a:pt x="4032" y="184"/>
                  </a:lnTo>
                  <a:moveTo>
                    <a:pt x="4095" y="118"/>
                  </a:moveTo>
                  <a:lnTo>
                    <a:pt x="4097" y="118"/>
                  </a:lnTo>
                  <a:moveTo>
                    <a:pt x="4030" y="183"/>
                  </a:moveTo>
                  <a:lnTo>
                    <a:pt x="4032" y="183"/>
                  </a:lnTo>
                  <a:moveTo>
                    <a:pt x="4030" y="180"/>
                  </a:moveTo>
                  <a:lnTo>
                    <a:pt x="4032" y="180"/>
                  </a:lnTo>
                  <a:moveTo>
                    <a:pt x="4030" y="181"/>
                  </a:moveTo>
                  <a:lnTo>
                    <a:pt x="4032" y="181"/>
                  </a:lnTo>
                  <a:moveTo>
                    <a:pt x="3998" y="61"/>
                  </a:moveTo>
                  <a:lnTo>
                    <a:pt x="3996" y="61"/>
                  </a:lnTo>
                  <a:moveTo>
                    <a:pt x="4074" y="127"/>
                  </a:moveTo>
                  <a:lnTo>
                    <a:pt x="4074" y="129"/>
                  </a:lnTo>
                  <a:moveTo>
                    <a:pt x="4067" y="157"/>
                  </a:moveTo>
                  <a:lnTo>
                    <a:pt x="4066" y="157"/>
                  </a:lnTo>
                  <a:moveTo>
                    <a:pt x="3823" y="54"/>
                  </a:moveTo>
                  <a:lnTo>
                    <a:pt x="3825" y="54"/>
                  </a:lnTo>
                  <a:moveTo>
                    <a:pt x="3869" y="48"/>
                  </a:moveTo>
                  <a:lnTo>
                    <a:pt x="3869" y="47"/>
                  </a:lnTo>
                  <a:moveTo>
                    <a:pt x="3831" y="54"/>
                  </a:moveTo>
                  <a:lnTo>
                    <a:pt x="3832" y="54"/>
                  </a:lnTo>
                  <a:moveTo>
                    <a:pt x="3871" y="48"/>
                  </a:moveTo>
                  <a:lnTo>
                    <a:pt x="3873" y="48"/>
                  </a:lnTo>
                  <a:moveTo>
                    <a:pt x="4064" y="141"/>
                  </a:moveTo>
                  <a:lnTo>
                    <a:pt x="4063" y="141"/>
                  </a:lnTo>
                  <a:moveTo>
                    <a:pt x="3890" y="53"/>
                  </a:moveTo>
                  <a:lnTo>
                    <a:pt x="3888" y="53"/>
                  </a:lnTo>
                  <a:moveTo>
                    <a:pt x="4063" y="143"/>
                  </a:moveTo>
                  <a:lnTo>
                    <a:pt x="4064" y="143"/>
                  </a:lnTo>
                  <a:moveTo>
                    <a:pt x="3882" y="54"/>
                  </a:moveTo>
                  <a:lnTo>
                    <a:pt x="3882" y="54"/>
                  </a:lnTo>
                  <a:moveTo>
                    <a:pt x="4129" y="102"/>
                  </a:moveTo>
                  <a:lnTo>
                    <a:pt x="4128" y="102"/>
                  </a:lnTo>
                  <a:moveTo>
                    <a:pt x="4038" y="170"/>
                  </a:moveTo>
                  <a:lnTo>
                    <a:pt x="4040" y="170"/>
                  </a:lnTo>
                  <a:moveTo>
                    <a:pt x="4057" y="200"/>
                  </a:moveTo>
                  <a:lnTo>
                    <a:pt x="4055" y="200"/>
                  </a:lnTo>
                  <a:moveTo>
                    <a:pt x="4030" y="177"/>
                  </a:moveTo>
                  <a:lnTo>
                    <a:pt x="4032" y="177"/>
                  </a:lnTo>
                  <a:moveTo>
                    <a:pt x="4040" y="192"/>
                  </a:moveTo>
                  <a:lnTo>
                    <a:pt x="4040" y="191"/>
                  </a:lnTo>
                  <a:moveTo>
                    <a:pt x="4112" y="115"/>
                  </a:moveTo>
                  <a:lnTo>
                    <a:pt x="4111" y="115"/>
                  </a:lnTo>
                  <a:moveTo>
                    <a:pt x="4030" y="175"/>
                  </a:moveTo>
                  <a:lnTo>
                    <a:pt x="4032" y="175"/>
                  </a:lnTo>
                  <a:moveTo>
                    <a:pt x="4132" y="99"/>
                  </a:moveTo>
                  <a:lnTo>
                    <a:pt x="4131" y="99"/>
                  </a:lnTo>
                  <a:moveTo>
                    <a:pt x="4037" y="169"/>
                  </a:moveTo>
                  <a:lnTo>
                    <a:pt x="4035" y="169"/>
                  </a:lnTo>
                  <a:moveTo>
                    <a:pt x="4122" y="95"/>
                  </a:moveTo>
                  <a:lnTo>
                    <a:pt x="4123" y="95"/>
                  </a:lnTo>
                  <a:moveTo>
                    <a:pt x="4002" y="65"/>
                  </a:moveTo>
                  <a:lnTo>
                    <a:pt x="4002" y="64"/>
                  </a:lnTo>
                  <a:lnTo>
                    <a:pt x="4001" y="64"/>
                  </a:lnTo>
                  <a:lnTo>
                    <a:pt x="4001" y="65"/>
                  </a:lnTo>
                  <a:lnTo>
                    <a:pt x="4002" y="65"/>
                  </a:lnTo>
                  <a:moveTo>
                    <a:pt x="4131" y="99"/>
                  </a:moveTo>
                  <a:lnTo>
                    <a:pt x="4132" y="101"/>
                  </a:lnTo>
                  <a:lnTo>
                    <a:pt x="4131" y="101"/>
                  </a:lnTo>
                  <a:lnTo>
                    <a:pt x="4129" y="102"/>
                  </a:lnTo>
                  <a:lnTo>
                    <a:pt x="4129" y="101"/>
                  </a:lnTo>
                  <a:lnTo>
                    <a:pt x="4128" y="101"/>
                  </a:lnTo>
                  <a:lnTo>
                    <a:pt x="4126" y="102"/>
                  </a:lnTo>
                  <a:lnTo>
                    <a:pt x="4125" y="102"/>
                  </a:lnTo>
                  <a:lnTo>
                    <a:pt x="4125" y="104"/>
                  </a:lnTo>
                  <a:lnTo>
                    <a:pt x="4123" y="104"/>
                  </a:lnTo>
                  <a:lnTo>
                    <a:pt x="4122" y="105"/>
                  </a:lnTo>
                  <a:lnTo>
                    <a:pt x="4123" y="105"/>
                  </a:lnTo>
                  <a:lnTo>
                    <a:pt x="4122" y="107"/>
                  </a:lnTo>
                  <a:lnTo>
                    <a:pt x="4123" y="107"/>
                  </a:lnTo>
                  <a:lnTo>
                    <a:pt x="4123" y="109"/>
                  </a:lnTo>
                  <a:lnTo>
                    <a:pt x="4122" y="109"/>
                  </a:lnTo>
                  <a:lnTo>
                    <a:pt x="4120" y="109"/>
                  </a:lnTo>
                  <a:lnTo>
                    <a:pt x="4120" y="107"/>
                  </a:lnTo>
                  <a:lnTo>
                    <a:pt x="4119" y="107"/>
                  </a:lnTo>
                  <a:lnTo>
                    <a:pt x="4117" y="107"/>
                  </a:lnTo>
                  <a:lnTo>
                    <a:pt x="4115" y="105"/>
                  </a:lnTo>
                  <a:lnTo>
                    <a:pt x="4114" y="105"/>
                  </a:lnTo>
                  <a:lnTo>
                    <a:pt x="4114" y="107"/>
                  </a:lnTo>
                  <a:lnTo>
                    <a:pt x="4115" y="109"/>
                  </a:lnTo>
                  <a:lnTo>
                    <a:pt x="4117" y="109"/>
                  </a:lnTo>
                  <a:lnTo>
                    <a:pt x="4119" y="109"/>
                  </a:lnTo>
                  <a:lnTo>
                    <a:pt x="4120" y="109"/>
                  </a:lnTo>
                  <a:lnTo>
                    <a:pt x="4120" y="110"/>
                  </a:lnTo>
                  <a:lnTo>
                    <a:pt x="4119" y="110"/>
                  </a:lnTo>
                  <a:lnTo>
                    <a:pt x="4119" y="112"/>
                  </a:lnTo>
                  <a:lnTo>
                    <a:pt x="4117" y="112"/>
                  </a:lnTo>
                  <a:lnTo>
                    <a:pt x="4117" y="113"/>
                  </a:lnTo>
                  <a:lnTo>
                    <a:pt x="4115" y="113"/>
                  </a:lnTo>
                  <a:lnTo>
                    <a:pt x="4114" y="113"/>
                  </a:lnTo>
                  <a:lnTo>
                    <a:pt x="4114" y="115"/>
                  </a:lnTo>
                  <a:lnTo>
                    <a:pt x="4112" y="115"/>
                  </a:lnTo>
                  <a:lnTo>
                    <a:pt x="4112" y="113"/>
                  </a:lnTo>
                  <a:lnTo>
                    <a:pt x="4111" y="113"/>
                  </a:lnTo>
                  <a:lnTo>
                    <a:pt x="4111" y="112"/>
                  </a:lnTo>
                  <a:lnTo>
                    <a:pt x="4109" y="112"/>
                  </a:lnTo>
                  <a:lnTo>
                    <a:pt x="4109" y="113"/>
                  </a:lnTo>
                  <a:lnTo>
                    <a:pt x="4108" y="113"/>
                  </a:lnTo>
                  <a:lnTo>
                    <a:pt x="4106" y="113"/>
                  </a:lnTo>
                  <a:lnTo>
                    <a:pt x="4105" y="113"/>
                  </a:lnTo>
                  <a:lnTo>
                    <a:pt x="4103" y="113"/>
                  </a:lnTo>
                  <a:lnTo>
                    <a:pt x="4101" y="113"/>
                  </a:lnTo>
                  <a:lnTo>
                    <a:pt x="4101" y="112"/>
                  </a:lnTo>
                  <a:lnTo>
                    <a:pt x="4100" y="112"/>
                  </a:lnTo>
                  <a:lnTo>
                    <a:pt x="4100" y="113"/>
                  </a:lnTo>
                  <a:lnTo>
                    <a:pt x="4100" y="115"/>
                  </a:lnTo>
                  <a:lnTo>
                    <a:pt x="4098" y="115"/>
                  </a:lnTo>
                  <a:lnTo>
                    <a:pt x="4098" y="116"/>
                  </a:lnTo>
                  <a:lnTo>
                    <a:pt x="4098" y="118"/>
                  </a:lnTo>
                  <a:lnTo>
                    <a:pt x="4097" y="118"/>
                  </a:lnTo>
                  <a:lnTo>
                    <a:pt x="4097" y="116"/>
                  </a:lnTo>
                  <a:lnTo>
                    <a:pt x="4095" y="116"/>
                  </a:lnTo>
                  <a:lnTo>
                    <a:pt x="4095" y="118"/>
                  </a:lnTo>
                  <a:lnTo>
                    <a:pt x="4095" y="119"/>
                  </a:lnTo>
                  <a:lnTo>
                    <a:pt x="4094" y="119"/>
                  </a:lnTo>
                  <a:lnTo>
                    <a:pt x="4092" y="119"/>
                  </a:lnTo>
                  <a:lnTo>
                    <a:pt x="4092" y="121"/>
                  </a:lnTo>
                  <a:lnTo>
                    <a:pt x="4091" y="121"/>
                  </a:lnTo>
                  <a:lnTo>
                    <a:pt x="4089" y="121"/>
                  </a:lnTo>
                  <a:lnTo>
                    <a:pt x="4089" y="119"/>
                  </a:lnTo>
                  <a:lnTo>
                    <a:pt x="4091" y="119"/>
                  </a:lnTo>
                  <a:lnTo>
                    <a:pt x="4091" y="118"/>
                  </a:lnTo>
                  <a:lnTo>
                    <a:pt x="4091" y="116"/>
                  </a:lnTo>
                  <a:lnTo>
                    <a:pt x="4089" y="115"/>
                  </a:lnTo>
                  <a:lnTo>
                    <a:pt x="4088" y="115"/>
                  </a:lnTo>
                  <a:lnTo>
                    <a:pt x="4088" y="116"/>
                  </a:lnTo>
                  <a:lnTo>
                    <a:pt x="4089" y="116"/>
                  </a:lnTo>
                  <a:lnTo>
                    <a:pt x="4089" y="118"/>
                  </a:lnTo>
                  <a:lnTo>
                    <a:pt x="4089" y="119"/>
                  </a:lnTo>
                  <a:lnTo>
                    <a:pt x="4088" y="119"/>
                  </a:lnTo>
                  <a:lnTo>
                    <a:pt x="4088" y="121"/>
                  </a:lnTo>
                  <a:lnTo>
                    <a:pt x="4086" y="121"/>
                  </a:lnTo>
                  <a:lnTo>
                    <a:pt x="4084" y="121"/>
                  </a:lnTo>
                  <a:lnTo>
                    <a:pt x="4084" y="122"/>
                  </a:lnTo>
                  <a:lnTo>
                    <a:pt x="4086" y="121"/>
                  </a:lnTo>
                  <a:lnTo>
                    <a:pt x="4086" y="122"/>
                  </a:lnTo>
                  <a:lnTo>
                    <a:pt x="4086" y="124"/>
                  </a:lnTo>
                  <a:lnTo>
                    <a:pt x="4086" y="126"/>
                  </a:lnTo>
                  <a:lnTo>
                    <a:pt x="4088" y="126"/>
                  </a:lnTo>
                  <a:lnTo>
                    <a:pt x="4088" y="127"/>
                  </a:lnTo>
                  <a:lnTo>
                    <a:pt x="4086" y="127"/>
                  </a:lnTo>
                  <a:lnTo>
                    <a:pt x="4084" y="127"/>
                  </a:lnTo>
                  <a:lnTo>
                    <a:pt x="4083" y="127"/>
                  </a:lnTo>
                  <a:lnTo>
                    <a:pt x="4081" y="127"/>
                  </a:lnTo>
                  <a:lnTo>
                    <a:pt x="4080" y="127"/>
                  </a:lnTo>
                  <a:lnTo>
                    <a:pt x="4078" y="127"/>
                  </a:lnTo>
                  <a:lnTo>
                    <a:pt x="4077" y="127"/>
                  </a:lnTo>
                  <a:lnTo>
                    <a:pt x="4078" y="126"/>
                  </a:lnTo>
                  <a:lnTo>
                    <a:pt x="4077" y="126"/>
                  </a:lnTo>
                  <a:lnTo>
                    <a:pt x="4075" y="126"/>
                  </a:lnTo>
                  <a:lnTo>
                    <a:pt x="4075" y="127"/>
                  </a:lnTo>
                  <a:lnTo>
                    <a:pt x="4074" y="127"/>
                  </a:lnTo>
                  <a:lnTo>
                    <a:pt x="4072" y="127"/>
                  </a:lnTo>
                  <a:lnTo>
                    <a:pt x="4072" y="129"/>
                  </a:lnTo>
                  <a:lnTo>
                    <a:pt x="4071" y="129"/>
                  </a:lnTo>
                  <a:lnTo>
                    <a:pt x="4071" y="129"/>
                  </a:lnTo>
                  <a:lnTo>
                    <a:pt x="4071" y="130"/>
                  </a:lnTo>
                  <a:lnTo>
                    <a:pt x="4069" y="130"/>
                  </a:lnTo>
                  <a:lnTo>
                    <a:pt x="4069" y="132"/>
                  </a:lnTo>
                  <a:lnTo>
                    <a:pt x="4067" y="132"/>
                  </a:lnTo>
                  <a:lnTo>
                    <a:pt x="4066" y="132"/>
                  </a:lnTo>
                  <a:lnTo>
                    <a:pt x="4064" y="132"/>
                  </a:lnTo>
                  <a:lnTo>
                    <a:pt x="4063" y="132"/>
                  </a:lnTo>
                  <a:lnTo>
                    <a:pt x="4061" y="132"/>
                  </a:lnTo>
                  <a:lnTo>
                    <a:pt x="4060" y="133"/>
                  </a:lnTo>
                  <a:lnTo>
                    <a:pt x="4061" y="133"/>
                  </a:lnTo>
                  <a:lnTo>
                    <a:pt x="4061" y="133"/>
                  </a:lnTo>
                  <a:lnTo>
                    <a:pt x="4064" y="133"/>
                  </a:lnTo>
                  <a:lnTo>
                    <a:pt x="4066" y="133"/>
                  </a:lnTo>
                  <a:lnTo>
                    <a:pt x="4066" y="135"/>
                  </a:lnTo>
                  <a:lnTo>
                    <a:pt x="4064" y="135"/>
                  </a:lnTo>
                  <a:lnTo>
                    <a:pt x="4064" y="136"/>
                  </a:lnTo>
                  <a:lnTo>
                    <a:pt x="4066" y="136"/>
                  </a:lnTo>
                  <a:lnTo>
                    <a:pt x="4066" y="135"/>
                  </a:lnTo>
                  <a:lnTo>
                    <a:pt x="4067" y="135"/>
                  </a:lnTo>
                  <a:lnTo>
                    <a:pt x="4067" y="136"/>
                  </a:lnTo>
                  <a:lnTo>
                    <a:pt x="4066" y="138"/>
                  </a:lnTo>
                  <a:lnTo>
                    <a:pt x="4064" y="138"/>
                  </a:lnTo>
                  <a:lnTo>
                    <a:pt x="4064" y="140"/>
                  </a:lnTo>
                  <a:lnTo>
                    <a:pt x="4063" y="140"/>
                  </a:lnTo>
                  <a:lnTo>
                    <a:pt x="4061" y="140"/>
                  </a:lnTo>
                  <a:lnTo>
                    <a:pt x="4061" y="141"/>
                  </a:lnTo>
                  <a:lnTo>
                    <a:pt x="4063" y="141"/>
                  </a:lnTo>
                  <a:lnTo>
                    <a:pt x="4063" y="143"/>
                  </a:lnTo>
                  <a:lnTo>
                    <a:pt x="4063" y="144"/>
                  </a:lnTo>
                  <a:lnTo>
                    <a:pt x="4061" y="143"/>
                  </a:lnTo>
                  <a:lnTo>
                    <a:pt x="4061" y="144"/>
                  </a:lnTo>
                  <a:lnTo>
                    <a:pt x="4063" y="144"/>
                  </a:lnTo>
                  <a:lnTo>
                    <a:pt x="4063" y="146"/>
                  </a:lnTo>
                  <a:lnTo>
                    <a:pt x="4061" y="146"/>
                  </a:lnTo>
                  <a:lnTo>
                    <a:pt x="4061" y="146"/>
                  </a:lnTo>
                  <a:lnTo>
                    <a:pt x="4061" y="147"/>
                  </a:lnTo>
                  <a:lnTo>
                    <a:pt x="4061" y="147"/>
                  </a:lnTo>
                  <a:lnTo>
                    <a:pt x="4061" y="149"/>
                  </a:lnTo>
                  <a:lnTo>
                    <a:pt x="4063" y="149"/>
                  </a:lnTo>
                  <a:lnTo>
                    <a:pt x="4063" y="150"/>
                  </a:lnTo>
                  <a:lnTo>
                    <a:pt x="4063" y="152"/>
                  </a:lnTo>
                  <a:lnTo>
                    <a:pt x="4061" y="152"/>
                  </a:lnTo>
                  <a:lnTo>
                    <a:pt x="4061" y="153"/>
                  </a:lnTo>
                  <a:lnTo>
                    <a:pt x="4063" y="155"/>
                  </a:lnTo>
                  <a:lnTo>
                    <a:pt x="4063" y="157"/>
                  </a:lnTo>
                  <a:lnTo>
                    <a:pt x="4061" y="157"/>
                  </a:lnTo>
                  <a:lnTo>
                    <a:pt x="4061" y="158"/>
                  </a:lnTo>
                  <a:lnTo>
                    <a:pt x="4061" y="158"/>
                  </a:lnTo>
                  <a:lnTo>
                    <a:pt x="4064" y="158"/>
                  </a:lnTo>
                  <a:lnTo>
                    <a:pt x="4066" y="158"/>
                  </a:lnTo>
                  <a:lnTo>
                    <a:pt x="4066" y="160"/>
                  </a:lnTo>
                  <a:lnTo>
                    <a:pt x="4067" y="160"/>
                  </a:lnTo>
                  <a:lnTo>
                    <a:pt x="4069" y="161"/>
                  </a:lnTo>
                  <a:lnTo>
                    <a:pt x="4071" y="160"/>
                  </a:lnTo>
                  <a:lnTo>
                    <a:pt x="4071" y="161"/>
                  </a:lnTo>
                  <a:lnTo>
                    <a:pt x="4069" y="163"/>
                  </a:lnTo>
                  <a:lnTo>
                    <a:pt x="4067" y="163"/>
                  </a:lnTo>
                  <a:lnTo>
                    <a:pt x="4067" y="161"/>
                  </a:lnTo>
                  <a:lnTo>
                    <a:pt x="4066" y="161"/>
                  </a:lnTo>
                  <a:lnTo>
                    <a:pt x="4064" y="161"/>
                  </a:lnTo>
                  <a:lnTo>
                    <a:pt x="4063" y="161"/>
                  </a:lnTo>
                  <a:lnTo>
                    <a:pt x="4061" y="161"/>
                  </a:lnTo>
                  <a:lnTo>
                    <a:pt x="4060" y="161"/>
                  </a:lnTo>
                  <a:lnTo>
                    <a:pt x="4058" y="161"/>
                  </a:lnTo>
                  <a:lnTo>
                    <a:pt x="4058" y="163"/>
                  </a:lnTo>
                  <a:lnTo>
                    <a:pt x="4057" y="163"/>
                  </a:lnTo>
                  <a:lnTo>
                    <a:pt x="4055" y="163"/>
                  </a:lnTo>
                  <a:lnTo>
                    <a:pt x="4054" y="163"/>
                  </a:lnTo>
                  <a:lnTo>
                    <a:pt x="4052" y="163"/>
                  </a:lnTo>
                  <a:lnTo>
                    <a:pt x="4052" y="164"/>
                  </a:lnTo>
                  <a:lnTo>
                    <a:pt x="4050" y="164"/>
                  </a:lnTo>
                  <a:lnTo>
                    <a:pt x="4050" y="163"/>
                  </a:lnTo>
                  <a:lnTo>
                    <a:pt x="4049" y="163"/>
                  </a:lnTo>
                  <a:lnTo>
                    <a:pt x="4049" y="161"/>
                  </a:lnTo>
                  <a:lnTo>
                    <a:pt x="4049" y="160"/>
                  </a:lnTo>
                  <a:lnTo>
                    <a:pt x="4047" y="161"/>
                  </a:lnTo>
                  <a:lnTo>
                    <a:pt x="4047" y="163"/>
                  </a:lnTo>
                  <a:lnTo>
                    <a:pt x="4047" y="164"/>
                  </a:lnTo>
                  <a:lnTo>
                    <a:pt x="4047" y="166"/>
                  </a:lnTo>
                  <a:lnTo>
                    <a:pt x="4046" y="166"/>
                  </a:lnTo>
                  <a:lnTo>
                    <a:pt x="4046" y="164"/>
                  </a:lnTo>
                  <a:lnTo>
                    <a:pt x="4044" y="164"/>
                  </a:lnTo>
                  <a:lnTo>
                    <a:pt x="4043" y="164"/>
                  </a:lnTo>
                  <a:lnTo>
                    <a:pt x="4043" y="166"/>
                  </a:lnTo>
                  <a:lnTo>
                    <a:pt x="4041" y="164"/>
                  </a:lnTo>
                  <a:lnTo>
                    <a:pt x="4041" y="166"/>
                  </a:lnTo>
                  <a:lnTo>
                    <a:pt x="4040" y="166"/>
                  </a:lnTo>
                  <a:lnTo>
                    <a:pt x="4040" y="166"/>
                  </a:lnTo>
                  <a:lnTo>
                    <a:pt x="4041" y="166"/>
                  </a:lnTo>
                  <a:lnTo>
                    <a:pt x="4041" y="167"/>
                  </a:lnTo>
                  <a:lnTo>
                    <a:pt x="4040" y="167"/>
                  </a:lnTo>
                  <a:lnTo>
                    <a:pt x="4038" y="167"/>
                  </a:lnTo>
                  <a:lnTo>
                    <a:pt x="4037" y="167"/>
                  </a:lnTo>
                  <a:lnTo>
                    <a:pt x="4035" y="167"/>
                  </a:lnTo>
                  <a:lnTo>
                    <a:pt x="4035" y="169"/>
                  </a:lnTo>
                  <a:lnTo>
                    <a:pt x="4033" y="169"/>
                  </a:lnTo>
                  <a:lnTo>
                    <a:pt x="4033" y="170"/>
                  </a:lnTo>
                  <a:lnTo>
                    <a:pt x="4035" y="170"/>
                  </a:lnTo>
                  <a:lnTo>
                    <a:pt x="4037" y="170"/>
                  </a:lnTo>
                  <a:lnTo>
                    <a:pt x="4038" y="170"/>
                  </a:lnTo>
                  <a:lnTo>
                    <a:pt x="4035" y="172"/>
                  </a:lnTo>
                  <a:lnTo>
                    <a:pt x="4033" y="172"/>
                  </a:lnTo>
                  <a:lnTo>
                    <a:pt x="4032" y="172"/>
                  </a:lnTo>
                  <a:lnTo>
                    <a:pt x="4030" y="174"/>
                  </a:lnTo>
                  <a:lnTo>
                    <a:pt x="4027" y="174"/>
                  </a:lnTo>
                  <a:lnTo>
                    <a:pt x="4026" y="174"/>
                  </a:lnTo>
                  <a:lnTo>
                    <a:pt x="4024" y="175"/>
                  </a:lnTo>
                  <a:lnTo>
                    <a:pt x="4026" y="175"/>
                  </a:lnTo>
                  <a:lnTo>
                    <a:pt x="4027" y="175"/>
                  </a:lnTo>
                  <a:lnTo>
                    <a:pt x="4029" y="175"/>
                  </a:lnTo>
                  <a:lnTo>
                    <a:pt x="4030" y="175"/>
                  </a:lnTo>
                  <a:lnTo>
                    <a:pt x="4030" y="177"/>
                  </a:lnTo>
                  <a:lnTo>
                    <a:pt x="4030" y="178"/>
                  </a:lnTo>
                  <a:lnTo>
                    <a:pt x="4029" y="177"/>
                  </a:lnTo>
                  <a:lnTo>
                    <a:pt x="4029" y="178"/>
                  </a:lnTo>
                  <a:lnTo>
                    <a:pt x="4030" y="178"/>
                  </a:lnTo>
                  <a:lnTo>
                    <a:pt x="4032" y="178"/>
                  </a:lnTo>
                  <a:lnTo>
                    <a:pt x="4030" y="180"/>
                  </a:lnTo>
                  <a:lnTo>
                    <a:pt x="4030" y="181"/>
                  </a:lnTo>
                  <a:lnTo>
                    <a:pt x="4030" y="183"/>
                  </a:lnTo>
                  <a:lnTo>
                    <a:pt x="4030" y="184"/>
                  </a:lnTo>
                  <a:lnTo>
                    <a:pt x="4032" y="184"/>
                  </a:lnTo>
                  <a:lnTo>
                    <a:pt x="4033" y="186"/>
                  </a:lnTo>
                  <a:lnTo>
                    <a:pt x="4033" y="188"/>
                  </a:lnTo>
                  <a:lnTo>
                    <a:pt x="4035" y="188"/>
                  </a:lnTo>
                  <a:lnTo>
                    <a:pt x="4035" y="189"/>
                  </a:lnTo>
                  <a:lnTo>
                    <a:pt x="4037" y="189"/>
                  </a:lnTo>
                  <a:lnTo>
                    <a:pt x="4038" y="189"/>
                  </a:lnTo>
                  <a:lnTo>
                    <a:pt x="4038" y="191"/>
                  </a:lnTo>
                  <a:lnTo>
                    <a:pt x="4040" y="192"/>
                  </a:lnTo>
                  <a:lnTo>
                    <a:pt x="4041" y="192"/>
                  </a:lnTo>
                  <a:lnTo>
                    <a:pt x="4041" y="194"/>
                  </a:lnTo>
                  <a:lnTo>
                    <a:pt x="4043" y="194"/>
                  </a:lnTo>
                  <a:lnTo>
                    <a:pt x="4044" y="194"/>
                  </a:lnTo>
                  <a:lnTo>
                    <a:pt x="4044" y="195"/>
                  </a:lnTo>
                  <a:lnTo>
                    <a:pt x="4043" y="195"/>
                  </a:lnTo>
                  <a:lnTo>
                    <a:pt x="4041" y="195"/>
                  </a:lnTo>
                  <a:lnTo>
                    <a:pt x="4040" y="195"/>
                  </a:lnTo>
                  <a:lnTo>
                    <a:pt x="4040" y="197"/>
                  </a:lnTo>
                  <a:lnTo>
                    <a:pt x="4041" y="197"/>
                  </a:lnTo>
                  <a:lnTo>
                    <a:pt x="4043" y="197"/>
                  </a:lnTo>
                  <a:lnTo>
                    <a:pt x="4044" y="197"/>
                  </a:lnTo>
                  <a:lnTo>
                    <a:pt x="4046" y="197"/>
                  </a:lnTo>
                  <a:lnTo>
                    <a:pt x="4047" y="197"/>
                  </a:lnTo>
                  <a:lnTo>
                    <a:pt x="4049" y="197"/>
                  </a:lnTo>
                  <a:lnTo>
                    <a:pt x="4049" y="198"/>
                  </a:lnTo>
                  <a:lnTo>
                    <a:pt x="4050" y="198"/>
                  </a:lnTo>
                  <a:lnTo>
                    <a:pt x="4052" y="198"/>
                  </a:lnTo>
                  <a:lnTo>
                    <a:pt x="4052" y="200"/>
                  </a:lnTo>
                  <a:lnTo>
                    <a:pt x="4054" y="200"/>
                  </a:lnTo>
                  <a:lnTo>
                    <a:pt x="4055" y="200"/>
                  </a:lnTo>
                  <a:lnTo>
                    <a:pt x="4055" y="201"/>
                  </a:lnTo>
                  <a:lnTo>
                    <a:pt x="4057" y="200"/>
                  </a:lnTo>
                  <a:lnTo>
                    <a:pt x="4058" y="201"/>
                  </a:lnTo>
                  <a:lnTo>
                    <a:pt x="4060" y="201"/>
                  </a:lnTo>
                  <a:lnTo>
                    <a:pt x="4061" y="201"/>
                  </a:lnTo>
                  <a:lnTo>
                    <a:pt x="4061" y="201"/>
                  </a:lnTo>
                  <a:lnTo>
                    <a:pt x="4063" y="201"/>
                  </a:lnTo>
                  <a:lnTo>
                    <a:pt x="4063" y="203"/>
                  </a:lnTo>
                  <a:lnTo>
                    <a:pt x="4061" y="203"/>
                  </a:lnTo>
                  <a:lnTo>
                    <a:pt x="4058" y="205"/>
                  </a:lnTo>
                  <a:lnTo>
                    <a:pt x="4055" y="206"/>
                  </a:lnTo>
                  <a:lnTo>
                    <a:pt x="4052" y="208"/>
                  </a:lnTo>
                  <a:lnTo>
                    <a:pt x="4049" y="209"/>
                  </a:lnTo>
                  <a:lnTo>
                    <a:pt x="4046" y="211"/>
                  </a:lnTo>
                  <a:lnTo>
                    <a:pt x="4041" y="212"/>
                  </a:lnTo>
                  <a:lnTo>
                    <a:pt x="4038" y="214"/>
                  </a:lnTo>
                  <a:lnTo>
                    <a:pt x="4033" y="215"/>
                  </a:lnTo>
                  <a:lnTo>
                    <a:pt x="4030" y="217"/>
                  </a:lnTo>
                  <a:lnTo>
                    <a:pt x="4026" y="217"/>
                  </a:lnTo>
                  <a:lnTo>
                    <a:pt x="4024" y="219"/>
                  </a:lnTo>
                  <a:lnTo>
                    <a:pt x="4019" y="220"/>
                  </a:lnTo>
                  <a:lnTo>
                    <a:pt x="4015" y="222"/>
                  </a:lnTo>
                  <a:lnTo>
                    <a:pt x="4010" y="223"/>
                  </a:lnTo>
                  <a:lnTo>
                    <a:pt x="4006" y="223"/>
                  </a:lnTo>
                  <a:lnTo>
                    <a:pt x="4001" y="225"/>
                  </a:lnTo>
                  <a:lnTo>
                    <a:pt x="3996" y="226"/>
                  </a:lnTo>
                  <a:lnTo>
                    <a:pt x="3990" y="226"/>
                  </a:lnTo>
                  <a:lnTo>
                    <a:pt x="3985" y="228"/>
                  </a:lnTo>
                  <a:lnTo>
                    <a:pt x="3979" y="229"/>
                  </a:lnTo>
                  <a:lnTo>
                    <a:pt x="3972" y="229"/>
                  </a:lnTo>
                  <a:lnTo>
                    <a:pt x="3958" y="229"/>
                  </a:lnTo>
                  <a:lnTo>
                    <a:pt x="3939" y="229"/>
                  </a:lnTo>
                  <a:lnTo>
                    <a:pt x="3927" y="229"/>
                  </a:lnTo>
                  <a:lnTo>
                    <a:pt x="3916" y="228"/>
                  </a:lnTo>
                  <a:lnTo>
                    <a:pt x="3908" y="226"/>
                  </a:lnTo>
                  <a:lnTo>
                    <a:pt x="3900" y="226"/>
                  </a:lnTo>
                  <a:lnTo>
                    <a:pt x="3893" y="225"/>
                  </a:lnTo>
                  <a:lnTo>
                    <a:pt x="3885" y="223"/>
                  </a:lnTo>
                  <a:lnTo>
                    <a:pt x="3879" y="223"/>
                  </a:lnTo>
                  <a:lnTo>
                    <a:pt x="3873" y="222"/>
                  </a:lnTo>
                  <a:lnTo>
                    <a:pt x="3866" y="220"/>
                  </a:lnTo>
                  <a:lnTo>
                    <a:pt x="3860" y="219"/>
                  </a:lnTo>
                  <a:lnTo>
                    <a:pt x="3854" y="217"/>
                  </a:lnTo>
                  <a:lnTo>
                    <a:pt x="3848" y="217"/>
                  </a:lnTo>
                  <a:lnTo>
                    <a:pt x="3843" y="215"/>
                  </a:lnTo>
                  <a:lnTo>
                    <a:pt x="3838" y="214"/>
                  </a:lnTo>
                  <a:lnTo>
                    <a:pt x="3832" y="212"/>
                  </a:lnTo>
                  <a:lnTo>
                    <a:pt x="3828" y="211"/>
                  </a:lnTo>
                  <a:lnTo>
                    <a:pt x="3823" y="209"/>
                  </a:lnTo>
                  <a:lnTo>
                    <a:pt x="3817" y="208"/>
                  </a:lnTo>
                  <a:lnTo>
                    <a:pt x="3812" y="206"/>
                  </a:lnTo>
                  <a:lnTo>
                    <a:pt x="3808" y="205"/>
                  </a:lnTo>
                  <a:lnTo>
                    <a:pt x="3803" y="203"/>
                  </a:lnTo>
                  <a:lnTo>
                    <a:pt x="3798" y="203"/>
                  </a:lnTo>
                  <a:lnTo>
                    <a:pt x="3794" y="201"/>
                  </a:lnTo>
                  <a:lnTo>
                    <a:pt x="3789" y="200"/>
                  </a:lnTo>
                  <a:lnTo>
                    <a:pt x="3784" y="197"/>
                  </a:lnTo>
                  <a:lnTo>
                    <a:pt x="3781" y="195"/>
                  </a:lnTo>
                  <a:lnTo>
                    <a:pt x="3777" y="194"/>
                  </a:lnTo>
                  <a:lnTo>
                    <a:pt x="3772" y="192"/>
                  </a:lnTo>
                  <a:lnTo>
                    <a:pt x="3767" y="191"/>
                  </a:lnTo>
                  <a:lnTo>
                    <a:pt x="3764" y="189"/>
                  </a:lnTo>
                  <a:lnTo>
                    <a:pt x="3760" y="186"/>
                  </a:lnTo>
                  <a:lnTo>
                    <a:pt x="3756" y="184"/>
                  </a:lnTo>
                  <a:lnTo>
                    <a:pt x="3752" y="183"/>
                  </a:lnTo>
                  <a:lnTo>
                    <a:pt x="3747" y="181"/>
                  </a:lnTo>
                  <a:lnTo>
                    <a:pt x="3744" y="180"/>
                  </a:lnTo>
                  <a:lnTo>
                    <a:pt x="3739" y="177"/>
                  </a:lnTo>
                  <a:lnTo>
                    <a:pt x="3736" y="175"/>
                  </a:lnTo>
                  <a:lnTo>
                    <a:pt x="3732" y="174"/>
                  </a:lnTo>
                  <a:lnTo>
                    <a:pt x="3729" y="170"/>
                  </a:lnTo>
                  <a:lnTo>
                    <a:pt x="3726" y="169"/>
                  </a:lnTo>
                  <a:lnTo>
                    <a:pt x="3722" y="167"/>
                  </a:lnTo>
                  <a:lnTo>
                    <a:pt x="3718" y="166"/>
                  </a:lnTo>
                  <a:lnTo>
                    <a:pt x="3715" y="164"/>
                  </a:lnTo>
                  <a:lnTo>
                    <a:pt x="3710" y="163"/>
                  </a:lnTo>
                  <a:lnTo>
                    <a:pt x="3707" y="160"/>
                  </a:lnTo>
                  <a:lnTo>
                    <a:pt x="3704" y="158"/>
                  </a:lnTo>
                  <a:lnTo>
                    <a:pt x="3699" y="157"/>
                  </a:lnTo>
                  <a:lnTo>
                    <a:pt x="3696" y="153"/>
                  </a:lnTo>
                  <a:lnTo>
                    <a:pt x="3693" y="152"/>
                  </a:lnTo>
                  <a:lnTo>
                    <a:pt x="3690" y="150"/>
                  </a:lnTo>
                  <a:lnTo>
                    <a:pt x="3687" y="147"/>
                  </a:lnTo>
                  <a:lnTo>
                    <a:pt x="3684" y="146"/>
                  </a:lnTo>
                  <a:lnTo>
                    <a:pt x="3681" y="143"/>
                  </a:lnTo>
                  <a:lnTo>
                    <a:pt x="3676" y="141"/>
                  </a:lnTo>
                  <a:lnTo>
                    <a:pt x="3673" y="138"/>
                  </a:lnTo>
                  <a:lnTo>
                    <a:pt x="3670" y="136"/>
                  </a:lnTo>
                  <a:lnTo>
                    <a:pt x="3667" y="133"/>
                  </a:lnTo>
                  <a:lnTo>
                    <a:pt x="3664" y="132"/>
                  </a:lnTo>
                  <a:lnTo>
                    <a:pt x="3661" y="129"/>
                  </a:lnTo>
                  <a:lnTo>
                    <a:pt x="3656" y="129"/>
                  </a:lnTo>
                  <a:lnTo>
                    <a:pt x="3653" y="127"/>
                  </a:lnTo>
                  <a:lnTo>
                    <a:pt x="3651" y="124"/>
                  </a:lnTo>
                  <a:lnTo>
                    <a:pt x="3648" y="121"/>
                  </a:lnTo>
                  <a:lnTo>
                    <a:pt x="3645" y="119"/>
                  </a:lnTo>
                  <a:lnTo>
                    <a:pt x="3642" y="116"/>
                  </a:lnTo>
                  <a:lnTo>
                    <a:pt x="3639" y="115"/>
                  </a:lnTo>
                  <a:lnTo>
                    <a:pt x="3636" y="112"/>
                  </a:lnTo>
                  <a:lnTo>
                    <a:pt x="3633" y="110"/>
                  </a:lnTo>
                  <a:lnTo>
                    <a:pt x="3630" y="107"/>
                  </a:lnTo>
                  <a:lnTo>
                    <a:pt x="3627" y="105"/>
                  </a:lnTo>
                  <a:lnTo>
                    <a:pt x="3623" y="102"/>
                  </a:lnTo>
                  <a:lnTo>
                    <a:pt x="3620" y="99"/>
                  </a:lnTo>
                  <a:lnTo>
                    <a:pt x="3617" y="98"/>
                  </a:lnTo>
                  <a:lnTo>
                    <a:pt x="3616" y="95"/>
                  </a:lnTo>
                  <a:lnTo>
                    <a:pt x="3613" y="93"/>
                  </a:lnTo>
                  <a:lnTo>
                    <a:pt x="3610" y="92"/>
                  </a:lnTo>
                  <a:lnTo>
                    <a:pt x="3608" y="88"/>
                  </a:lnTo>
                  <a:lnTo>
                    <a:pt x="3605" y="87"/>
                  </a:lnTo>
                  <a:lnTo>
                    <a:pt x="3602" y="84"/>
                  </a:lnTo>
                  <a:lnTo>
                    <a:pt x="3599" y="81"/>
                  </a:lnTo>
                  <a:lnTo>
                    <a:pt x="3596" y="79"/>
                  </a:lnTo>
                  <a:lnTo>
                    <a:pt x="3592" y="76"/>
                  </a:lnTo>
                  <a:lnTo>
                    <a:pt x="3589" y="74"/>
                  </a:lnTo>
                  <a:lnTo>
                    <a:pt x="3588" y="71"/>
                  </a:lnTo>
                  <a:lnTo>
                    <a:pt x="3585" y="68"/>
                  </a:lnTo>
                  <a:lnTo>
                    <a:pt x="3582" y="65"/>
                  </a:lnTo>
                  <a:lnTo>
                    <a:pt x="3579" y="64"/>
                  </a:lnTo>
                  <a:lnTo>
                    <a:pt x="3580" y="64"/>
                  </a:lnTo>
                  <a:lnTo>
                    <a:pt x="3583" y="62"/>
                  </a:lnTo>
                  <a:lnTo>
                    <a:pt x="3585" y="62"/>
                  </a:lnTo>
                  <a:lnTo>
                    <a:pt x="3586" y="61"/>
                  </a:lnTo>
                  <a:lnTo>
                    <a:pt x="3588" y="61"/>
                  </a:lnTo>
                  <a:lnTo>
                    <a:pt x="3589" y="61"/>
                  </a:lnTo>
                  <a:lnTo>
                    <a:pt x="3591" y="61"/>
                  </a:lnTo>
                  <a:lnTo>
                    <a:pt x="3591" y="59"/>
                  </a:lnTo>
                  <a:lnTo>
                    <a:pt x="3592" y="59"/>
                  </a:lnTo>
                  <a:lnTo>
                    <a:pt x="3594" y="59"/>
                  </a:lnTo>
                  <a:lnTo>
                    <a:pt x="3596" y="59"/>
                  </a:lnTo>
                  <a:lnTo>
                    <a:pt x="3597" y="59"/>
                  </a:lnTo>
                  <a:lnTo>
                    <a:pt x="3596" y="57"/>
                  </a:lnTo>
                  <a:lnTo>
                    <a:pt x="3597" y="57"/>
                  </a:lnTo>
                  <a:lnTo>
                    <a:pt x="3596" y="56"/>
                  </a:lnTo>
                  <a:lnTo>
                    <a:pt x="3597" y="56"/>
                  </a:lnTo>
                  <a:lnTo>
                    <a:pt x="3599" y="56"/>
                  </a:lnTo>
                  <a:lnTo>
                    <a:pt x="3599" y="54"/>
                  </a:lnTo>
                  <a:lnTo>
                    <a:pt x="3600" y="54"/>
                  </a:lnTo>
                  <a:lnTo>
                    <a:pt x="3602" y="54"/>
                  </a:lnTo>
                  <a:lnTo>
                    <a:pt x="3603" y="54"/>
                  </a:lnTo>
                  <a:lnTo>
                    <a:pt x="3605" y="54"/>
                  </a:lnTo>
                  <a:lnTo>
                    <a:pt x="3606" y="54"/>
                  </a:lnTo>
                  <a:lnTo>
                    <a:pt x="3608" y="54"/>
                  </a:lnTo>
                  <a:lnTo>
                    <a:pt x="3610" y="54"/>
                  </a:lnTo>
                  <a:lnTo>
                    <a:pt x="3610" y="54"/>
                  </a:lnTo>
                  <a:lnTo>
                    <a:pt x="3611" y="54"/>
                  </a:lnTo>
                  <a:lnTo>
                    <a:pt x="3613" y="54"/>
                  </a:lnTo>
                  <a:lnTo>
                    <a:pt x="3614" y="54"/>
                  </a:lnTo>
                  <a:lnTo>
                    <a:pt x="3616" y="54"/>
                  </a:lnTo>
                  <a:lnTo>
                    <a:pt x="3616" y="53"/>
                  </a:lnTo>
                  <a:lnTo>
                    <a:pt x="3616" y="53"/>
                  </a:lnTo>
                  <a:lnTo>
                    <a:pt x="3617" y="53"/>
                  </a:lnTo>
                  <a:lnTo>
                    <a:pt x="3617" y="51"/>
                  </a:lnTo>
                  <a:lnTo>
                    <a:pt x="3619" y="51"/>
                  </a:lnTo>
                  <a:lnTo>
                    <a:pt x="3620" y="51"/>
                  </a:lnTo>
                  <a:lnTo>
                    <a:pt x="3620" y="53"/>
                  </a:lnTo>
                  <a:lnTo>
                    <a:pt x="3622" y="53"/>
                  </a:lnTo>
                  <a:lnTo>
                    <a:pt x="3623" y="53"/>
                  </a:lnTo>
                  <a:lnTo>
                    <a:pt x="3623" y="51"/>
                  </a:lnTo>
                  <a:lnTo>
                    <a:pt x="3625" y="53"/>
                  </a:lnTo>
                  <a:lnTo>
                    <a:pt x="3627" y="53"/>
                  </a:lnTo>
                  <a:lnTo>
                    <a:pt x="3628" y="53"/>
                  </a:lnTo>
                  <a:lnTo>
                    <a:pt x="3630" y="53"/>
                  </a:lnTo>
                  <a:lnTo>
                    <a:pt x="3631" y="53"/>
                  </a:lnTo>
                  <a:lnTo>
                    <a:pt x="3633" y="51"/>
                  </a:lnTo>
                  <a:lnTo>
                    <a:pt x="3634" y="51"/>
                  </a:lnTo>
                  <a:lnTo>
                    <a:pt x="3634" y="53"/>
                  </a:lnTo>
                  <a:lnTo>
                    <a:pt x="3636" y="53"/>
                  </a:lnTo>
                  <a:lnTo>
                    <a:pt x="3636" y="51"/>
                  </a:lnTo>
                  <a:lnTo>
                    <a:pt x="3637" y="51"/>
                  </a:lnTo>
                  <a:lnTo>
                    <a:pt x="3637" y="50"/>
                  </a:lnTo>
                  <a:lnTo>
                    <a:pt x="3640" y="50"/>
                  </a:lnTo>
                  <a:lnTo>
                    <a:pt x="3642" y="50"/>
                  </a:lnTo>
                  <a:lnTo>
                    <a:pt x="3644" y="48"/>
                  </a:lnTo>
                  <a:lnTo>
                    <a:pt x="3644" y="50"/>
                  </a:lnTo>
                  <a:lnTo>
                    <a:pt x="3645" y="50"/>
                  </a:lnTo>
                  <a:lnTo>
                    <a:pt x="3647" y="50"/>
                  </a:lnTo>
                  <a:lnTo>
                    <a:pt x="3648" y="50"/>
                  </a:lnTo>
                  <a:lnTo>
                    <a:pt x="3650" y="50"/>
                  </a:lnTo>
                  <a:lnTo>
                    <a:pt x="3651" y="50"/>
                  </a:lnTo>
                  <a:lnTo>
                    <a:pt x="3653" y="50"/>
                  </a:lnTo>
                  <a:lnTo>
                    <a:pt x="3653" y="50"/>
                  </a:lnTo>
                  <a:lnTo>
                    <a:pt x="3654" y="50"/>
                  </a:lnTo>
                  <a:lnTo>
                    <a:pt x="3654" y="51"/>
                  </a:lnTo>
                  <a:lnTo>
                    <a:pt x="3656" y="51"/>
                  </a:lnTo>
                  <a:lnTo>
                    <a:pt x="3657" y="51"/>
                  </a:lnTo>
                  <a:lnTo>
                    <a:pt x="3659" y="51"/>
                  </a:lnTo>
                  <a:lnTo>
                    <a:pt x="3659" y="50"/>
                  </a:lnTo>
                  <a:lnTo>
                    <a:pt x="3661" y="50"/>
                  </a:lnTo>
                  <a:lnTo>
                    <a:pt x="3662" y="48"/>
                  </a:lnTo>
                  <a:lnTo>
                    <a:pt x="3662" y="50"/>
                  </a:lnTo>
                  <a:lnTo>
                    <a:pt x="3664" y="50"/>
                  </a:lnTo>
                  <a:lnTo>
                    <a:pt x="3665" y="50"/>
                  </a:lnTo>
                  <a:lnTo>
                    <a:pt x="3667" y="51"/>
                  </a:lnTo>
                  <a:lnTo>
                    <a:pt x="3668" y="51"/>
                  </a:lnTo>
                  <a:lnTo>
                    <a:pt x="3670" y="51"/>
                  </a:lnTo>
                  <a:lnTo>
                    <a:pt x="3670" y="50"/>
                  </a:lnTo>
                  <a:lnTo>
                    <a:pt x="3671" y="50"/>
                  </a:lnTo>
                  <a:lnTo>
                    <a:pt x="3673" y="50"/>
                  </a:lnTo>
                  <a:lnTo>
                    <a:pt x="3674" y="50"/>
                  </a:lnTo>
                  <a:lnTo>
                    <a:pt x="3676" y="50"/>
                  </a:lnTo>
                  <a:lnTo>
                    <a:pt x="3676" y="48"/>
                  </a:lnTo>
                  <a:lnTo>
                    <a:pt x="3674" y="48"/>
                  </a:lnTo>
                  <a:lnTo>
                    <a:pt x="3674" y="47"/>
                  </a:lnTo>
                  <a:lnTo>
                    <a:pt x="3676" y="47"/>
                  </a:lnTo>
                  <a:lnTo>
                    <a:pt x="3678" y="48"/>
                  </a:lnTo>
                  <a:lnTo>
                    <a:pt x="3678" y="50"/>
                  </a:lnTo>
                  <a:lnTo>
                    <a:pt x="3679" y="50"/>
                  </a:lnTo>
                  <a:lnTo>
                    <a:pt x="3681" y="50"/>
                  </a:lnTo>
                  <a:lnTo>
                    <a:pt x="3681" y="51"/>
                  </a:lnTo>
                  <a:lnTo>
                    <a:pt x="3682" y="51"/>
                  </a:lnTo>
                  <a:lnTo>
                    <a:pt x="3682" y="50"/>
                  </a:lnTo>
                  <a:lnTo>
                    <a:pt x="3684" y="50"/>
                  </a:lnTo>
                  <a:lnTo>
                    <a:pt x="3684" y="48"/>
                  </a:lnTo>
                  <a:lnTo>
                    <a:pt x="3685" y="48"/>
                  </a:lnTo>
                  <a:lnTo>
                    <a:pt x="3687" y="48"/>
                  </a:lnTo>
                  <a:lnTo>
                    <a:pt x="3687" y="50"/>
                  </a:lnTo>
                  <a:lnTo>
                    <a:pt x="3688" y="50"/>
                  </a:lnTo>
                  <a:lnTo>
                    <a:pt x="3688" y="51"/>
                  </a:lnTo>
                  <a:lnTo>
                    <a:pt x="3690" y="51"/>
                  </a:lnTo>
                  <a:lnTo>
                    <a:pt x="3690" y="53"/>
                  </a:lnTo>
                  <a:lnTo>
                    <a:pt x="3690" y="53"/>
                  </a:lnTo>
                  <a:lnTo>
                    <a:pt x="3690" y="51"/>
                  </a:lnTo>
                  <a:lnTo>
                    <a:pt x="3692" y="51"/>
                  </a:lnTo>
                  <a:lnTo>
                    <a:pt x="3692" y="50"/>
                  </a:lnTo>
                  <a:lnTo>
                    <a:pt x="3693" y="50"/>
                  </a:lnTo>
                  <a:lnTo>
                    <a:pt x="3695" y="50"/>
                  </a:lnTo>
                  <a:lnTo>
                    <a:pt x="3695" y="48"/>
                  </a:lnTo>
                  <a:lnTo>
                    <a:pt x="3696" y="48"/>
                  </a:lnTo>
                  <a:lnTo>
                    <a:pt x="3698" y="48"/>
                  </a:lnTo>
                  <a:lnTo>
                    <a:pt x="3699" y="48"/>
                  </a:lnTo>
                  <a:lnTo>
                    <a:pt x="3701" y="48"/>
                  </a:lnTo>
                  <a:lnTo>
                    <a:pt x="3701" y="47"/>
                  </a:lnTo>
                  <a:lnTo>
                    <a:pt x="3701" y="45"/>
                  </a:lnTo>
                  <a:lnTo>
                    <a:pt x="3702" y="45"/>
                  </a:lnTo>
                  <a:lnTo>
                    <a:pt x="3702" y="43"/>
                  </a:lnTo>
                  <a:lnTo>
                    <a:pt x="3705" y="43"/>
                  </a:lnTo>
                  <a:lnTo>
                    <a:pt x="3707" y="43"/>
                  </a:lnTo>
                  <a:lnTo>
                    <a:pt x="3709" y="42"/>
                  </a:lnTo>
                  <a:lnTo>
                    <a:pt x="3710" y="42"/>
                  </a:lnTo>
                  <a:lnTo>
                    <a:pt x="3712" y="42"/>
                  </a:lnTo>
                  <a:lnTo>
                    <a:pt x="3712" y="43"/>
                  </a:lnTo>
                  <a:lnTo>
                    <a:pt x="3713" y="42"/>
                  </a:lnTo>
                  <a:lnTo>
                    <a:pt x="3713" y="43"/>
                  </a:lnTo>
                  <a:lnTo>
                    <a:pt x="3715" y="43"/>
                  </a:lnTo>
                  <a:lnTo>
                    <a:pt x="3716" y="43"/>
                  </a:lnTo>
                  <a:lnTo>
                    <a:pt x="3718" y="43"/>
                  </a:lnTo>
                  <a:lnTo>
                    <a:pt x="3721" y="43"/>
                  </a:lnTo>
                  <a:lnTo>
                    <a:pt x="3722" y="43"/>
                  </a:lnTo>
                  <a:lnTo>
                    <a:pt x="3724" y="45"/>
                  </a:lnTo>
                  <a:lnTo>
                    <a:pt x="3726" y="45"/>
                  </a:lnTo>
                  <a:lnTo>
                    <a:pt x="3727" y="47"/>
                  </a:lnTo>
                  <a:lnTo>
                    <a:pt x="3729" y="45"/>
                  </a:lnTo>
                  <a:lnTo>
                    <a:pt x="3729" y="47"/>
                  </a:lnTo>
                  <a:lnTo>
                    <a:pt x="3730" y="47"/>
                  </a:lnTo>
                  <a:lnTo>
                    <a:pt x="3733" y="47"/>
                  </a:lnTo>
                  <a:lnTo>
                    <a:pt x="3736" y="48"/>
                  </a:lnTo>
                  <a:lnTo>
                    <a:pt x="3738" y="48"/>
                  </a:lnTo>
                  <a:lnTo>
                    <a:pt x="3739" y="48"/>
                  </a:lnTo>
                  <a:lnTo>
                    <a:pt x="3741" y="48"/>
                  </a:lnTo>
                  <a:lnTo>
                    <a:pt x="3744" y="48"/>
                  </a:lnTo>
                  <a:lnTo>
                    <a:pt x="3744" y="50"/>
                  </a:lnTo>
                  <a:lnTo>
                    <a:pt x="3747" y="50"/>
                  </a:lnTo>
                  <a:lnTo>
                    <a:pt x="3747" y="51"/>
                  </a:lnTo>
                  <a:lnTo>
                    <a:pt x="3749" y="53"/>
                  </a:lnTo>
                  <a:lnTo>
                    <a:pt x="3749" y="51"/>
                  </a:lnTo>
                  <a:lnTo>
                    <a:pt x="3750" y="50"/>
                  </a:lnTo>
                  <a:lnTo>
                    <a:pt x="3750" y="51"/>
                  </a:lnTo>
                  <a:lnTo>
                    <a:pt x="3752" y="51"/>
                  </a:lnTo>
                  <a:lnTo>
                    <a:pt x="3753" y="53"/>
                  </a:lnTo>
                  <a:lnTo>
                    <a:pt x="3755" y="53"/>
                  </a:lnTo>
                  <a:lnTo>
                    <a:pt x="3755" y="53"/>
                  </a:lnTo>
                  <a:lnTo>
                    <a:pt x="3764" y="48"/>
                  </a:lnTo>
                  <a:lnTo>
                    <a:pt x="3764" y="48"/>
                  </a:lnTo>
                  <a:lnTo>
                    <a:pt x="3764" y="48"/>
                  </a:lnTo>
                  <a:lnTo>
                    <a:pt x="3764" y="47"/>
                  </a:lnTo>
                  <a:lnTo>
                    <a:pt x="3764" y="45"/>
                  </a:lnTo>
                  <a:lnTo>
                    <a:pt x="3764" y="45"/>
                  </a:lnTo>
                  <a:lnTo>
                    <a:pt x="3764" y="43"/>
                  </a:lnTo>
                  <a:lnTo>
                    <a:pt x="3767" y="43"/>
                  </a:lnTo>
                  <a:lnTo>
                    <a:pt x="3769" y="43"/>
                  </a:lnTo>
                  <a:lnTo>
                    <a:pt x="3770" y="43"/>
                  </a:lnTo>
                  <a:lnTo>
                    <a:pt x="3774" y="42"/>
                  </a:lnTo>
                  <a:lnTo>
                    <a:pt x="3775" y="42"/>
                  </a:lnTo>
                  <a:lnTo>
                    <a:pt x="3777" y="42"/>
                  </a:lnTo>
                  <a:lnTo>
                    <a:pt x="3778" y="40"/>
                  </a:lnTo>
                  <a:lnTo>
                    <a:pt x="3780" y="42"/>
                  </a:lnTo>
                  <a:lnTo>
                    <a:pt x="3781" y="42"/>
                  </a:lnTo>
                  <a:lnTo>
                    <a:pt x="3783" y="42"/>
                  </a:lnTo>
                  <a:lnTo>
                    <a:pt x="3783" y="43"/>
                  </a:lnTo>
                  <a:lnTo>
                    <a:pt x="3784" y="43"/>
                  </a:lnTo>
                  <a:lnTo>
                    <a:pt x="3786" y="43"/>
                  </a:lnTo>
                  <a:lnTo>
                    <a:pt x="3786" y="45"/>
                  </a:lnTo>
                  <a:lnTo>
                    <a:pt x="3787" y="45"/>
                  </a:lnTo>
                  <a:lnTo>
                    <a:pt x="3789" y="45"/>
                  </a:lnTo>
                  <a:lnTo>
                    <a:pt x="3789" y="47"/>
                  </a:lnTo>
                  <a:lnTo>
                    <a:pt x="3789" y="48"/>
                  </a:lnTo>
                  <a:lnTo>
                    <a:pt x="3791" y="48"/>
                  </a:lnTo>
                  <a:lnTo>
                    <a:pt x="3789" y="50"/>
                  </a:lnTo>
                  <a:lnTo>
                    <a:pt x="3792" y="48"/>
                  </a:lnTo>
                  <a:lnTo>
                    <a:pt x="3794" y="48"/>
                  </a:lnTo>
                  <a:lnTo>
                    <a:pt x="3795" y="48"/>
                  </a:lnTo>
                  <a:lnTo>
                    <a:pt x="3795" y="50"/>
                  </a:lnTo>
                  <a:lnTo>
                    <a:pt x="3797" y="50"/>
                  </a:lnTo>
                  <a:lnTo>
                    <a:pt x="3798" y="50"/>
                  </a:lnTo>
                  <a:lnTo>
                    <a:pt x="3800" y="50"/>
                  </a:lnTo>
                  <a:lnTo>
                    <a:pt x="3800" y="51"/>
                  </a:lnTo>
                  <a:lnTo>
                    <a:pt x="3801" y="51"/>
                  </a:lnTo>
                  <a:lnTo>
                    <a:pt x="3801" y="53"/>
                  </a:lnTo>
                  <a:lnTo>
                    <a:pt x="3800" y="53"/>
                  </a:lnTo>
                  <a:lnTo>
                    <a:pt x="3800" y="54"/>
                  </a:lnTo>
                  <a:lnTo>
                    <a:pt x="3798" y="54"/>
                  </a:lnTo>
                  <a:lnTo>
                    <a:pt x="3795" y="54"/>
                  </a:lnTo>
                  <a:lnTo>
                    <a:pt x="3794" y="54"/>
                  </a:lnTo>
                  <a:lnTo>
                    <a:pt x="3791" y="54"/>
                  </a:lnTo>
                  <a:lnTo>
                    <a:pt x="3791" y="56"/>
                  </a:lnTo>
                  <a:lnTo>
                    <a:pt x="3791" y="57"/>
                  </a:lnTo>
                  <a:lnTo>
                    <a:pt x="3792" y="57"/>
                  </a:lnTo>
                  <a:lnTo>
                    <a:pt x="3794" y="57"/>
                  </a:lnTo>
                  <a:lnTo>
                    <a:pt x="3795" y="56"/>
                  </a:lnTo>
                  <a:lnTo>
                    <a:pt x="3795" y="57"/>
                  </a:lnTo>
                  <a:lnTo>
                    <a:pt x="3797" y="57"/>
                  </a:lnTo>
                  <a:lnTo>
                    <a:pt x="3797" y="56"/>
                  </a:lnTo>
                  <a:lnTo>
                    <a:pt x="3798" y="56"/>
                  </a:lnTo>
                  <a:lnTo>
                    <a:pt x="3800" y="56"/>
                  </a:lnTo>
                  <a:lnTo>
                    <a:pt x="3800" y="54"/>
                  </a:lnTo>
                  <a:lnTo>
                    <a:pt x="3801" y="54"/>
                  </a:lnTo>
                  <a:lnTo>
                    <a:pt x="3801" y="54"/>
                  </a:lnTo>
                  <a:lnTo>
                    <a:pt x="3801" y="56"/>
                  </a:lnTo>
                  <a:lnTo>
                    <a:pt x="3803" y="54"/>
                  </a:lnTo>
                  <a:lnTo>
                    <a:pt x="3804" y="54"/>
                  </a:lnTo>
                  <a:lnTo>
                    <a:pt x="3806" y="54"/>
                  </a:lnTo>
                  <a:lnTo>
                    <a:pt x="3806" y="54"/>
                  </a:lnTo>
                  <a:lnTo>
                    <a:pt x="3808" y="54"/>
                  </a:lnTo>
                  <a:lnTo>
                    <a:pt x="3808" y="54"/>
                  </a:lnTo>
                  <a:lnTo>
                    <a:pt x="3809" y="54"/>
                  </a:lnTo>
                  <a:lnTo>
                    <a:pt x="3811" y="54"/>
                  </a:lnTo>
                  <a:lnTo>
                    <a:pt x="3812" y="54"/>
                  </a:lnTo>
                  <a:lnTo>
                    <a:pt x="3814" y="54"/>
                  </a:lnTo>
                  <a:lnTo>
                    <a:pt x="3815" y="54"/>
                  </a:lnTo>
                  <a:lnTo>
                    <a:pt x="3818" y="54"/>
                  </a:lnTo>
                  <a:lnTo>
                    <a:pt x="3818" y="54"/>
                  </a:lnTo>
                  <a:lnTo>
                    <a:pt x="3820" y="54"/>
                  </a:lnTo>
                  <a:lnTo>
                    <a:pt x="3821" y="54"/>
                  </a:lnTo>
                  <a:lnTo>
                    <a:pt x="3823" y="54"/>
                  </a:lnTo>
                  <a:lnTo>
                    <a:pt x="3821" y="56"/>
                  </a:lnTo>
                  <a:lnTo>
                    <a:pt x="3823" y="56"/>
                  </a:lnTo>
                  <a:lnTo>
                    <a:pt x="3823" y="57"/>
                  </a:lnTo>
                  <a:lnTo>
                    <a:pt x="3825" y="57"/>
                  </a:lnTo>
                  <a:lnTo>
                    <a:pt x="3825" y="56"/>
                  </a:lnTo>
                  <a:lnTo>
                    <a:pt x="3826" y="56"/>
                  </a:lnTo>
                  <a:lnTo>
                    <a:pt x="3828" y="56"/>
                  </a:lnTo>
                  <a:lnTo>
                    <a:pt x="3829" y="56"/>
                  </a:lnTo>
                  <a:lnTo>
                    <a:pt x="3831" y="56"/>
                  </a:lnTo>
                  <a:lnTo>
                    <a:pt x="3832" y="56"/>
                  </a:lnTo>
                  <a:lnTo>
                    <a:pt x="3834" y="54"/>
                  </a:lnTo>
                  <a:lnTo>
                    <a:pt x="3835" y="54"/>
                  </a:lnTo>
                  <a:lnTo>
                    <a:pt x="3837" y="54"/>
                  </a:lnTo>
                  <a:lnTo>
                    <a:pt x="3838" y="54"/>
                  </a:lnTo>
                  <a:lnTo>
                    <a:pt x="3838" y="54"/>
                  </a:lnTo>
                  <a:lnTo>
                    <a:pt x="3840" y="54"/>
                  </a:lnTo>
                  <a:lnTo>
                    <a:pt x="3840" y="53"/>
                  </a:lnTo>
                  <a:lnTo>
                    <a:pt x="3842" y="53"/>
                  </a:lnTo>
                  <a:lnTo>
                    <a:pt x="3843" y="53"/>
                  </a:lnTo>
                  <a:lnTo>
                    <a:pt x="3845" y="53"/>
                  </a:lnTo>
                  <a:lnTo>
                    <a:pt x="3846" y="51"/>
                  </a:lnTo>
                  <a:lnTo>
                    <a:pt x="3848" y="51"/>
                  </a:lnTo>
                  <a:lnTo>
                    <a:pt x="3849" y="51"/>
                  </a:lnTo>
                  <a:lnTo>
                    <a:pt x="3851" y="51"/>
                  </a:lnTo>
                  <a:lnTo>
                    <a:pt x="3852" y="50"/>
                  </a:lnTo>
                  <a:lnTo>
                    <a:pt x="3854" y="50"/>
                  </a:lnTo>
                  <a:lnTo>
                    <a:pt x="3856" y="50"/>
                  </a:lnTo>
                  <a:lnTo>
                    <a:pt x="3856" y="51"/>
                  </a:lnTo>
                  <a:lnTo>
                    <a:pt x="3857" y="51"/>
                  </a:lnTo>
                  <a:lnTo>
                    <a:pt x="3859" y="51"/>
                  </a:lnTo>
                  <a:lnTo>
                    <a:pt x="3860" y="51"/>
                  </a:lnTo>
                  <a:lnTo>
                    <a:pt x="3862" y="51"/>
                  </a:lnTo>
                  <a:lnTo>
                    <a:pt x="3862" y="50"/>
                  </a:lnTo>
                  <a:lnTo>
                    <a:pt x="3862" y="48"/>
                  </a:lnTo>
                  <a:lnTo>
                    <a:pt x="3865" y="48"/>
                  </a:lnTo>
                  <a:lnTo>
                    <a:pt x="3865" y="47"/>
                  </a:lnTo>
                  <a:lnTo>
                    <a:pt x="3866" y="47"/>
                  </a:lnTo>
                  <a:lnTo>
                    <a:pt x="3866" y="48"/>
                  </a:lnTo>
                  <a:lnTo>
                    <a:pt x="3868" y="48"/>
                  </a:lnTo>
                  <a:lnTo>
                    <a:pt x="3868" y="50"/>
                  </a:lnTo>
                  <a:lnTo>
                    <a:pt x="3869" y="50"/>
                  </a:lnTo>
                  <a:lnTo>
                    <a:pt x="3869" y="48"/>
                  </a:lnTo>
                  <a:lnTo>
                    <a:pt x="3871" y="48"/>
                  </a:lnTo>
                  <a:lnTo>
                    <a:pt x="3871" y="50"/>
                  </a:lnTo>
                  <a:lnTo>
                    <a:pt x="3873" y="51"/>
                  </a:lnTo>
                  <a:lnTo>
                    <a:pt x="3871" y="51"/>
                  </a:lnTo>
                  <a:lnTo>
                    <a:pt x="3871" y="53"/>
                  </a:lnTo>
                  <a:lnTo>
                    <a:pt x="3873" y="53"/>
                  </a:lnTo>
                  <a:lnTo>
                    <a:pt x="3874" y="53"/>
                  </a:lnTo>
                  <a:lnTo>
                    <a:pt x="3876" y="54"/>
                  </a:lnTo>
                  <a:lnTo>
                    <a:pt x="3876" y="53"/>
                  </a:lnTo>
                  <a:lnTo>
                    <a:pt x="3876" y="54"/>
                  </a:lnTo>
                  <a:lnTo>
                    <a:pt x="3877" y="54"/>
                  </a:lnTo>
                  <a:lnTo>
                    <a:pt x="3879" y="54"/>
                  </a:lnTo>
                  <a:lnTo>
                    <a:pt x="3880" y="54"/>
                  </a:lnTo>
                  <a:lnTo>
                    <a:pt x="3880" y="54"/>
                  </a:lnTo>
                  <a:lnTo>
                    <a:pt x="3882" y="54"/>
                  </a:lnTo>
                  <a:lnTo>
                    <a:pt x="3883" y="54"/>
                  </a:lnTo>
                  <a:lnTo>
                    <a:pt x="3885" y="54"/>
                  </a:lnTo>
                  <a:lnTo>
                    <a:pt x="3885" y="54"/>
                  </a:lnTo>
                  <a:lnTo>
                    <a:pt x="3886" y="54"/>
                  </a:lnTo>
                  <a:lnTo>
                    <a:pt x="3888" y="54"/>
                  </a:lnTo>
                  <a:lnTo>
                    <a:pt x="3888" y="54"/>
                  </a:lnTo>
                  <a:lnTo>
                    <a:pt x="3890" y="54"/>
                  </a:lnTo>
                  <a:lnTo>
                    <a:pt x="3890" y="53"/>
                  </a:lnTo>
                  <a:lnTo>
                    <a:pt x="3890" y="51"/>
                  </a:lnTo>
                  <a:lnTo>
                    <a:pt x="3890" y="50"/>
                  </a:lnTo>
                  <a:lnTo>
                    <a:pt x="3890" y="48"/>
                  </a:lnTo>
                  <a:lnTo>
                    <a:pt x="3891" y="48"/>
                  </a:lnTo>
                  <a:lnTo>
                    <a:pt x="3891" y="47"/>
                  </a:lnTo>
                  <a:lnTo>
                    <a:pt x="3893" y="47"/>
                  </a:lnTo>
                  <a:lnTo>
                    <a:pt x="3894" y="47"/>
                  </a:lnTo>
                  <a:lnTo>
                    <a:pt x="3896" y="47"/>
                  </a:lnTo>
                  <a:lnTo>
                    <a:pt x="3896" y="45"/>
                  </a:lnTo>
                  <a:lnTo>
                    <a:pt x="3897" y="45"/>
                  </a:lnTo>
                  <a:lnTo>
                    <a:pt x="3899" y="45"/>
                  </a:lnTo>
                  <a:lnTo>
                    <a:pt x="3900" y="45"/>
                  </a:lnTo>
                  <a:lnTo>
                    <a:pt x="3900" y="47"/>
                  </a:lnTo>
                  <a:lnTo>
                    <a:pt x="3902" y="47"/>
                  </a:lnTo>
                  <a:lnTo>
                    <a:pt x="3902" y="45"/>
                  </a:lnTo>
                  <a:lnTo>
                    <a:pt x="3903" y="47"/>
                  </a:lnTo>
                  <a:lnTo>
                    <a:pt x="3907" y="47"/>
                  </a:lnTo>
                  <a:lnTo>
                    <a:pt x="3907" y="45"/>
                  </a:lnTo>
                  <a:lnTo>
                    <a:pt x="3908" y="45"/>
                  </a:lnTo>
                  <a:lnTo>
                    <a:pt x="3910" y="45"/>
                  </a:lnTo>
                  <a:lnTo>
                    <a:pt x="3911" y="45"/>
                  </a:lnTo>
                  <a:lnTo>
                    <a:pt x="3913" y="45"/>
                  </a:lnTo>
                  <a:lnTo>
                    <a:pt x="3913" y="45"/>
                  </a:lnTo>
                  <a:lnTo>
                    <a:pt x="3914" y="45"/>
                  </a:lnTo>
                  <a:lnTo>
                    <a:pt x="3916" y="45"/>
                  </a:lnTo>
                  <a:lnTo>
                    <a:pt x="3917" y="45"/>
                  </a:lnTo>
                  <a:lnTo>
                    <a:pt x="3919" y="47"/>
                  </a:lnTo>
                  <a:lnTo>
                    <a:pt x="3920" y="47"/>
                  </a:lnTo>
                  <a:lnTo>
                    <a:pt x="3920" y="48"/>
                  </a:lnTo>
                  <a:lnTo>
                    <a:pt x="3919" y="48"/>
                  </a:lnTo>
                  <a:lnTo>
                    <a:pt x="3919" y="50"/>
                  </a:lnTo>
                  <a:lnTo>
                    <a:pt x="3920" y="48"/>
                  </a:lnTo>
                  <a:lnTo>
                    <a:pt x="3924" y="47"/>
                  </a:lnTo>
                  <a:lnTo>
                    <a:pt x="3925" y="47"/>
                  </a:lnTo>
                  <a:lnTo>
                    <a:pt x="3927" y="47"/>
                  </a:lnTo>
                  <a:lnTo>
                    <a:pt x="3927" y="45"/>
                  </a:lnTo>
                  <a:lnTo>
                    <a:pt x="3928" y="45"/>
                  </a:lnTo>
                  <a:lnTo>
                    <a:pt x="3928" y="47"/>
                  </a:lnTo>
                  <a:lnTo>
                    <a:pt x="3930" y="47"/>
                  </a:lnTo>
                  <a:lnTo>
                    <a:pt x="3931" y="47"/>
                  </a:lnTo>
                  <a:lnTo>
                    <a:pt x="3933" y="47"/>
                  </a:lnTo>
                  <a:lnTo>
                    <a:pt x="3934" y="48"/>
                  </a:lnTo>
                  <a:lnTo>
                    <a:pt x="3936" y="48"/>
                  </a:lnTo>
                  <a:lnTo>
                    <a:pt x="3936" y="47"/>
                  </a:lnTo>
                  <a:lnTo>
                    <a:pt x="3937" y="47"/>
                  </a:lnTo>
                  <a:lnTo>
                    <a:pt x="3941" y="47"/>
                  </a:lnTo>
                  <a:lnTo>
                    <a:pt x="3942" y="47"/>
                  </a:lnTo>
                  <a:lnTo>
                    <a:pt x="3942" y="48"/>
                  </a:lnTo>
                  <a:lnTo>
                    <a:pt x="3944" y="48"/>
                  </a:lnTo>
                  <a:lnTo>
                    <a:pt x="3945" y="48"/>
                  </a:lnTo>
                  <a:lnTo>
                    <a:pt x="3947" y="48"/>
                  </a:lnTo>
                  <a:lnTo>
                    <a:pt x="3947" y="50"/>
                  </a:lnTo>
                  <a:lnTo>
                    <a:pt x="3948" y="50"/>
                  </a:lnTo>
                  <a:lnTo>
                    <a:pt x="3950" y="50"/>
                  </a:lnTo>
                  <a:lnTo>
                    <a:pt x="3950" y="50"/>
                  </a:lnTo>
                  <a:lnTo>
                    <a:pt x="3951" y="50"/>
                  </a:lnTo>
                  <a:lnTo>
                    <a:pt x="3953" y="50"/>
                  </a:lnTo>
                  <a:lnTo>
                    <a:pt x="3955" y="51"/>
                  </a:lnTo>
                  <a:lnTo>
                    <a:pt x="3955" y="50"/>
                  </a:lnTo>
                  <a:lnTo>
                    <a:pt x="3956" y="50"/>
                  </a:lnTo>
                  <a:lnTo>
                    <a:pt x="3956" y="51"/>
                  </a:lnTo>
                  <a:lnTo>
                    <a:pt x="3958" y="51"/>
                  </a:lnTo>
                  <a:lnTo>
                    <a:pt x="3959" y="51"/>
                  </a:lnTo>
                  <a:lnTo>
                    <a:pt x="3961" y="51"/>
                  </a:lnTo>
                  <a:lnTo>
                    <a:pt x="3962" y="51"/>
                  </a:lnTo>
                  <a:lnTo>
                    <a:pt x="3964" y="51"/>
                  </a:lnTo>
                  <a:lnTo>
                    <a:pt x="3965" y="53"/>
                  </a:lnTo>
                  <a:lnTo>
                    <a:pt x="3967" y="53"/>
                  </a:lnTo>
                  <a:lnTo>
                    <a:pt x="3968" y="51"/>
                  </a:lnTo>
                  <a:lnTo>
                    <a:pt x="3972" y="53"/>
                  </a:lnTo>
                  <a:lnTo>
                    <a:pt x="3973" y="53"/>
                  </a:lnTo>
                  <a:lnTo>
                    <a:pt x="3973" y="54"/>
                  </a:lnTo>
                  <a:lnTo>
                    <a:pt x="3975" y="54"/>
                  </a:lnTo>
                  <a:lnTo>
                    <a:pt x="3976" y="54"/>
                  </a:lnTo>
                  <a:lnTo>
                    <a:pt x="3978" y="54"/>
                  </a:lnTo>
                  <a:lnTo>
                    <a:pt x="3981" y="53"/>
                  </a:lnTo>
                  <a:lnTo>
                    <a:pt x="3982" y="53"/>
                  </a:lnTo>
                  <a:lnTo>
                    <a:pt x="3984" y="53"/>
                  </a:lnTo>
                  <a:lnTo>
                    <a:pt x="3984" y="54"/>
                  </a:lnTo>
                  <a:lnTo>
                    <a:pt x="3984" y="54"/>
                  </a:lnTo>
                  <a:lnTo>
                    <a:pt x="3985" y="54"/>
                  </a:lnTo>
                  <a:lnTo>
                    <a:pt x="3985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4"/>
                  </a:lnTo>
                  <a:lnTo>
                    <a:pt x="3987" y="56"/>
                  </a:lnTo>
                  <a:lnTo>
                    <a:pt x="3987" y="57"/>
                  </a:lnTo>
                  <a:lnTo>
                    <a:pt x="3985" y="57"/>
                  </a:lnTo>
                  <a:lnTo>
                    <a:pt x="3985" y="59"/>
                  </a:lnTo>
                  <a:lnTo>
                    <a:pt x="3985" y="61"/>
                  </a:lnTo>
                  <a:lnTo>
                    <a:pt x="3984" y="61"/>
                  </a:lnTo>
                  <a:lnTo>
                    <a:pt x="3982" y="61"/>
                  </a:lnTo>
                  <a:lnTo>
                    <a:pt x="3982" y="62"/>
                  </a:lnTo>
                  <a:lnTo>
                    <a:pt x="3984" y="62"/>
                  </a:lnTo>
                  <a:lnTo>
                    <a:pt x="3985" y="62"/>
                  </a:lnTo>
                  <a:lnTo>
                    <a:pt x="3987" y="62"/>
                  </a:lnTo>
                  <a:lnTo>
                    <a:pt x="3987" y="61"/>
                  </a:lnTo>
                  <a:lnTo>
                    <a:pt x="3987" y="61"/>
                  </a:lnTo>
                  <a:lnTo>
                    <a:pt x="3989" y="61"/>
                  </a:lnTo>
                  <a:lnTo>
                    <a:pt x="3990" y="59"/>
                  </a:lnTo>
                  <a:lnTo>
                    <a:pt x="3992" y="57"/>
                  </a:lnTo>
                  <a:lnTo>
                    <a:pt x="3992" y="59"/>
                  </a:lnTo>
                  <a:lnTo>
                    <a:pt x="3993" y="59"/>
                  </a:lnTo>
                  <a:lnTo>
                    <a:pt x="3995" y="59"/>
                  </a:lnTo>
                  <a:lnTo>
                    <a:pt x="3996" y="59"/>
                  </a:lnTo>
                  <a:lnTo>
                    <a:pt x="3996" y="61"/>
                  </a:lnTo>
                  <a:lnTo>
                    <a:pt x="3998" y="62"/>
                  </a:lnTo>
                  <a:lnTo>
                    <a:pt x="3998" y="61"/>
                  </a:lnTo>
                  <a:lnTo>
                    <a:pt x="3999" y="61"/>
                  </a:lnTo>
                  <a:lnTo>
                    <a:pt x="3999" y="62"/>
                  </a:lnTo>
                  <a:lnTo>
                    <a:pt x="3999" y="64"/>
                  </a:lnTo>
                  <a:lnTo>
                    <a:pt x="3999" y="65"/>
                  </a:lnTo>
                  <a:lnTo>
                    <a:pt x="4001" y="65"/>
                  </a:lnTo>
                  <a:lnTo>
                    <a:pt x="3999" y="67"/>
                  </a:lnTo>
                  <a:lnTo>
                    <a:pt x="4001" y="67"/>
                  </a:lnTo>
                  <a:lnTo>
                    <a:pt x="4001" y="68"/>
                  </a:lnTo>
                  <a:lnTo>
                    <a:pt x="4002" y="68"/>
                  </a:lnTo>
                  <a:lnTo>
                    <a:pt x="4004" y="67"/>
                  </a:lnTo>
                  <a:lnTo>
                    <a:pt x="4006" y="67"/>
                  </a:lnTo>
                  <a:lnTo>
                    <a:pt x="4007" y="67"/>
                  </a:lnTo>
                  <a:lnTo>
                    <a:pt x="4007" y="68"/>
                  </a:lnTo>
                  <a:lnTo>
                    <a:pt x="4009" y="68"/>
                  </a:lnTo>
                  <a:lnTo>
                    <a:pt x="4010" y="68"/>
                  </a:lnTo>
                  <a:lnTo>
                    <a:pt x="4012" y="68"/>
                  </a:lnTo>
                  <a:lnTo>
                    <a:pt x="4013" y="68"/>
                  </a:lnTo>
                  <a:lnTo>
                    <a:pt x="4015" y="68"/>
                  </a:lnTo>
                  <a:lnTo>
                    <a:pt x="4016" y="68"/>
                  </a:lnTo>
                  <a:lnTo>
                    <a:pt x="4016" y="67"/>
                  </a:lnTo>
                  <a:lnTo>
                    <a:pt x="4018" y="68"/>
                  </a:lnTo>
                  <a:lnTo>
                    <a:pt x="4019" y="68"/>
                  </a:lnTo>
                  <a:lnTo>
                    <a:pt x="4023" y="68"/>
                  </a:lnTo>
                  <a:lnTo>
                    <a:pt x="4024" y="68"/>
                  </a:lnTo>
                  <a:lnTo>
                    <a:pt x="4024" y="67"/>
                  </a:lnTo>
                  <a:lnTo>
                    <a:pt x="4026" y="67"/>
                  </a:lnTo>
                  <a:lnTo>
                    <a:pt x="4026" y="68"/>
                  </a:lnTo>
                  <a:lnTo>
                    <a:pt x="4026" y="70"/>
                  </a:lnTo>
                  <a:lnTo>
                    <a:pt x="4026" y="71"/>
                  </a:lnTo>
                  <a:lnTo>
                    <a:pt x="4027" y="71"/>
                  </a:lnTo>
                  <a:lnTo>
                    <a:pt x="4027" y="73"/>
                  </a:lnTo>
                  <a:lnTo>
                    <a:pt x="4029" y="73"/>
                  </a:lnTo>
                  <a:lnTo>
                    <a:pt x="4029" y="71"/>
                  </a:lnTo>
                  <a:lnTo>
                    <a:pt x="4032" y="70"/>
                  </a:lnTo>
                  <a:lnTo>
                    <a:pt x="4032" y="71"/>
                  </a:lnTo>
                  <a:lnTo>
                    <a:pt x="4033" y="71"/>
                  </a:lnTo>
                  <a:lnTo>
                    <a:pt x="4035" y="71"/>
                  </a:lnTo>
                  <a:lnTo>
                    <a:pt x="4037" y="71"/>
                  </a:lnTo>
                  <a:lnTo>
                    <a:pt x="4038" y="73"/>
                  </a:lnTo>
                  <a:lnTo>
                    <a:pt x="4040" y="73"/>
                  </a:lnTo>
                  <a:lnTo>
                    <a:pt x="4040" y="71"/>
                  </a:lnTo>
                  <a:lnTo>
                    <a:pt x="4041" y="71"/>
                  </a:lnTo>
                  <a:lnTo>
                    <a:pt x="4043" y="71"/>
                  </a:lnTo>
                  <a:lnTo>
                    <a:pt x="4043" y="70"/>
                  </a:lnTo>
                  <a:lnTo>
                    <a:pt x="4043" y="68"/>
                  </a:lnTo>
                  <a:lnTo>
                    <a:pt x="4043" y="67"/>
                  </a:lnTo>
                  <a:lnTo>
                    <a:pt x="4044" y="67"/>
                  </a:lnTo>
                  <a:lnTo>
                    <a:pt x="4046" y="67"/>
                  </a:lnTo>
                  <a:lnTo>
                    <a:pt x="4047" y="68"/>
                  </a:lnTo>
                  <a:lnTo>
                    <a:pt x="4049" y="68"/>
                  </a:lnTo>
                  <a:lnTo>
                    <a:pt x="4049" y="70"/>
                  </a:lnTo>
                  <a:lnTo>
                    <a:pt x="4047" y="70"/>
                  </a:lnTo>
                  <a:lnTo>
                    <a:pt x="4047" y="71"/>
                  </a:lnTo>
                  <a:lnTo>
                    <a:pt x="4049" y="71"/>
                  </a:lnTo>
                  <a:lnTo>
                    <a:pt x="4050" y="71"/>
                  </a:lnTo>
                  <a:lnTo>
                    <a:pt x="4050" y="73"/>
                  </a:lnTo>
                  <a:lnTo>
                    <a:pt x="4052" y="73"/>
                  </a:lnTo>
                  <a:lnTo>
                    <a:pt x="4052" y="74"/>
                  </a:lnTo>
                  <a:lnTo>
                    <a:pt x="4054" y="74"/>
                  </a:lnTo>
                  <a:lnTo>
                    <a:pt x="4054" y="73"/>
                  </a:lnTo>
                  <a:lnTo>
                    <a:pt x="4055" y="73"/>
                  </a:lnTo>
                  <a:lnTo>
                    <a:pt x="4057" y="74"/>
                  </a:lnTo>
                  <a:lnTo>
                    <a:pt x="4058" y="74"/>
                  </a:lnTo>
                  <a:lnTo>
                    <a:pt x="4058" y="76"/>
                  </a:lnTo>
                  <a:lnTo>
                    <a:pt x="4060" y="76"/>
                  </a:lnTo>
                  <a:lnTo>
                    <a:pt x="4061" y="76"/>
                  </a:lnTo>
                  <a:lnTo>
                    <a:pt x="4061" y="74"/>
                  </a:lnTo>
                  <a:lnTo>
                    <a:pt x="4061" y="76"/>
                  </a:lnTo>
                  <a:lnTo>
                    <a:pt x="4063" y="76"/>
                  </a:lnTo>
                  <a:lnTo>
                    <a:pt x="4064" y="76"/>
                  </a:lnTo>
                  <a:lnTo>
                    <a:pt x="4066" y="76"/>
                  </a:lnTo>
                  <a:lnTo>
                    <a:pt x="4067" y="76"/>
                  </a:lnTo>
                  <a:lnTo>
                    <a:pt x="4069" y="76"/>
                  </a:lnTo>
                  <a:lnTo>
                    <a:pt x="4069" y="78"/>
                  </a:lnTo>
                  <a:lnTo>
                    <a:pt x="4071" y="78"/>
                  </a:lnTo>
                  <a:lnTo>
                    <a:pt x="4072" y="78"/>
                  </a:lnTo>
                  <a:lnTo>
                    <a:pt x="4072" y="79"/>
                  </a:lnTo>
                  <a:lnTo>
                    <a:pt x="4074" y="79"/>
                  </a:lnTo>
                  <a:lnTo>
                    <a:pt x="4074" y="78"/>
                  </a:lnTo>
                  <a:lnTo>
                    <a:pt x="4075" y="79"/>
                  </a:lnTo>
                  <a:lnTo>
                    <a:pt x="4077" y="79"/>
                  </a:lnTo>
                  <a:lnTo>
                    <a:pt x="4078" y="81"/>
                  </a:lnTo>
                  <a:lnTo>
                    <a:pt x="4080" y="82"/>
                  </a:lnTo>
                  <a:lnTo>
                    <a:pt x="4078" y="82"/>
                  </a:lnTo>
                  <a:lnTo>
                    <a:pt x="4077" y="82"/>
                  </a:lnTo>
                  <a:lnTo>
                    <a:pt x="4075" y="82"/>
                  </a:lnTo>
                  <a:lnTo>
                    <a:pt x="4075" y="84"/>
                  </a:lnTo>
                  <a:lnTo>
                    <a:pt x="4077" y="84"/>
                  </a:lnTo>
                  <a:lnTo>
                    <a:pt x="4078" y="84"/>
                  </a:lnTo>
                  <a:lnTo>
                    <a:pt x="4080" y="84"/>
                  </a:lnTo>
                  <a:lnTo>
                    <a:pt x="4080" y="85"/>
                  </a:lnTo>
                  <a:lnTo>
                    <a:pt x="4081" y="85"/>
                  </a:lnTo>
                  <a:lnTo>
                    <a:pt x="4081" y="87"/>
                  </a:lnTo>
                  <a:lnTo>
                    <a:pt x="4081" y="88"/>
                  </a:lnTo>
                  <a:lnTo>
                    <a:pt x="4081" y="90"/>
                  </a:lnTo>
                  <a:lnTo>
                    <a:pt x="4083" y="90"/>
                  </a:lnTo>
                  <a:lnTo>
                    <a:pt x="4083" y="92"/>
                  </a:lnTo>
                  <a:lnTo>
                    <a:pt x="4081" y="92"/>
                  </a:lnTo>
                  <a:lnTo>
                    <a:pt x="4081" y="92"/>
                  </a:lnTo>
                  <a:lnTo>
                    <a:pt x="4083" y="92"/>
                  </a:lnTo>
                  <a:lnTo>
                    <a:pt x="4084" y="92"/>
                  </a:lnTo>
                  <a:lnTo>
                    <a:pt x="4086" y="93"/>
                  </a:lnTo>
                  <a:lnTo>
                    <a:pt x="4088" y="93"/>
                  </a:lnTo>
                  <a:lnTo>
                    <a:pt x="4088" y="92"/>
                  </a:lnTo>
                  <a:lnTo>
                    <a:pt x="4086" y="92"/>
                  </a:lnTo>
                  <a:lnTo>
                    <a:pt x="4086" y="92"/>
                  </a:lnTo>
                  <a:lnTo>
                    <a:pt x="4086" y="90"/>
                  </a:lnTo>
                  <a:lnTo>
                    <a:pt x="4088" y="90"/>
                  </a:lnTo>
                  <a:lnTo>
                    <a:pt x="4088" y="88"/>
                  </a:lnTo>
                  <a:lnTo>
                    <a:pt x="4088" y="87"/>
                  </a:lnTo>
                  <a:lnTo>
                    <a:pt x="4089" y="87"/>
                  </a:lnTo>
                  <a:lnTo>
                    <a:pt x="4091" y="87"/>
                  </a:lnTo>
                  <a:lnTo>
                    <a:pt x="4092" y="87"/>
                  </a:lnTo>
                  <a:lnTo>
                    <a:pt x="4092" y="88"/>
                  </a:lnTo>
                  <a:lnTo>
                    <a:pt x="4092" y="90"/>
                  </a:lnTo>
                  <a:lnTo>
                    <a:pt x="4094" y="90"/>
                  </a:lnTo>
                  <a:lnTo>
                    <a:pt x="4095" y="90"/>
                  </a:lnTo>
                  <a:lnTo>
                    <a:pt x="4097" y="90"/>
                  </a:lnTo>
                  <a:lnTo>
                    <a:pt x="4098" y="90"/>
                  </a:lnTo>
                  <a:lnTo>
                    <a:pt x="4097" y="92"/>
                  </a:lnTo>
                  <a:lnTo>
                    <a:pt x="4098" y="92"/>
                  </a:lnTo>
                  <a:lnTo>
                    <a:pt x="4098" y="90"/>
                  </a:lnTo>
                  <a:lnTo>
                    <a:pt x="4098" y="88"/>
                  </a:lnTo>
                  <a:lnTo>
                    <a:pt x="4100" y="90"/>
                  </a:lnTo>
                  <a:lnTo>
                    <a:pt x="4101" y="90"/>
                  </a:lnTo>
                  <a:lnTo>
                    <a:pt x="4103" y="90"/>
                  </a:lnTo>
                  <a:lnTo>
                    <a:pt x="4105" y="90"/>
                  </a:lnTo>
                  <a:lnTo>
                    <a:pt x="4106" y="90"/>
                  </a:lnTo>
                  <a:lnTo>
                    <a:pt x="4108" y="92"/>
                  </a:lnTo>
                  <a:lnTo>
                    <a:pt x="4108" y="90"/>
                  </a:lnTo>
                  <a:lnTo>
                    <a:pt x="4109" y="90"/>
                  </a:lnTo>
                  <a:lnTo>
                    <a:pt x="4111" y="90"/>
                  </a:lnTo>
                  <a:lnTo>
                    <a:pt x="4112" y="90"/>
                  </a:lnTo>
                  <a:lnTo>
                    <a:pt x="4114" y="90"/>
                  </a:lnTo>
                  <a:lnTo>
                    <a:pt x="4114" y="92"/>
                  </a:lnTo>
                  <a:lnTo>
                    <a:pt x="4115" y="92"/>
                  </a:lnTo>
                  <a:lnTo>
                    <a:pt x="4117" y="92"/>
                  </a:lnTo>
                  <a:lnTo>
                    <a:pt x="4119" y="92"/>
                  </a:lnTo>
                  <a:lnTo>
                    <a:pt x="4119" y="92"/>
                  </a:lnTo>
                  <a:lnTo>
                    <a:pt x="4117" y="92"/>
                  </a:lnTo>
                  <a:lnTo>
                    <a:pt x="4115" y="92"/>
                  </a:lnTo>
                  <a:lnTo>
                    <a:pt x="4114" y="93"/>
                  </a:lnTo>
                  <a:lnTo>
                    <a:pt x="4117" y="93"/>
                  </a:lnTo>
                  <a:lnTo>
                    <a:pt x="4119" y="93"/>
                  </a:lnTo>
                  <a:lnTo>
                    <a:pt x="4119" y="95"/>
                  </a:lnTo>
                  <a:lnTo>
                    <a:pt x="4120" y="95"/>
                  </a:lnTo>
                  <a:lnTo>
                    <a:pt x="4122" y="95"/>
                  </a:lnTo>
                  <a:lnTo>
                    <a:pt x="4123" y="96"/>
                  </a:lnTo>
                  <a:lnTo>
                    <a:pt x="4125" y="96"/>
                  </a:lnTo>
                  <a:lnTo>
                    <a:pt x="4125" y="98"/>
                  </a:lnTo>
                  <a:lnTo>
                    <a:pt x="4126" y="98"/>
                  </a:lnTo>
                  <a:lnTo>
                    <a:pt x="4128" y="98"/>
                  </a:lnTo>
                  <a:lnTo>
                    <a:pt x="4128" y="99"/>
                  </a:lnTo>
                  <a:lnTo>
                    <a:pt x="4129" y="99"/>
                  </a:lnTo>
                  <a:lnTo>
                    <a:pt x="4129" y="98"/>
                  </a:lnTo>
                  <a:lnTo>
                    <a:pt x="4131" y="96"/>
                  </a:lnTo>
                  <a:lnTo>
                    <a:pt x="4131" y="98"/>
                  </a:lnTo>
                  <a:lnTo>
                    <a:pt x="4131" y="99"/>
                  </a:lnTo>
                  <a:moveTo>
                    <a:pt x="3756" y="54"/>
                  </a:moveTo>
                  <a:lnTo>
                    <a:pt x="3758" y="54"/>
                  </a:lnTo>
                  <a:lnTo>
                    <a:pt x="3756" y="54"/>
                  </a:lnTo>
                  <a:moveTo>
                    <a:pt x="4035" y="186"/>
                  </a:moveTo>
                  <a:lnTo>
                    <a:pt x="4033" y="184"/>
                  </a:lnTo>
                  <a:lnTo>
                    <a:pt x="4033" y="186"/>
                  </a:lnTo>
                  <a:lnTo>
                    <a:pt x="4035" y="186"/>
                  </a:lnTo>
                  <a:moveTo>
                    <a:pt x="4125" y="107"/>
                  </a:moveTo>
                  <a:lnTo>
                    <a:pt x="4125" y="105"/>
                  </a:lnTo>
                  <a:lnTo>
                    <a:pt x="4123" y="105"/>
                  </a:lnTo>
                  <a:lnTo>
                    <a:pt x="4123" y="107"/>
                  </a:lnTo>
                  <a:lnTo>
                    <a:pt x="4125" y="107"/>
                  </a:lnTo>
                  <a:moveTo>
                    <a:pt x="4035" y="178"/>
                  </a:moveTo>
                  <a:lnTo>
                    <a:pt x="4035" y="177"/>
                  </a:lnTo>
                  <a:lnTo>
                    <a:pt x="4033" y="177"/>
                  </a:lnTo>
                  <a:lnTo>
                    <a:pt x="4032" y="177"/>
                  </a:lnTo>
                  <a:lnTo>
                    <a:pt x="4033" y="178"/>
                  </a:lnTo>
                  <a:lnTo>
                    <a:pt x="4035" y="178"/>
                  </a:lnTo>
                  <a:moveTo>
                    <a:pt x="4035" y="175"/>
                  </a:moveTo>
                  <a:lnTo>
                    <a:pt x="4035" y="174"/>
                  </a:lnTo>
                  <a:lnTo>
                    <a:pt x="4033" y="174"/>
                  </a:lnTo>
                  <a:lnTo>
                    <a:pt x="4032" y="175"/>
                  </a:lnTo>
                  <a:lnTo>
                    <a:pt x="4033" y="175"/>
                  </a:lnTo>
                  <a:lnTo>
                    <a:pt x="4035" y="175"/>
                  </a:lnTo>
                  <a:moveTo>
                    <a:pt x="4038" y="169"/>
                  </a:moveTo>
                  <a:lnTo>
                    <a:pt x="4040" y="167"/>
                  </a:lnTo>
                  <a:lnTo>
                    <a:pt x="4037" y="169"/>
                  </a:lnTo>
                  <a:lnTo>
                    <a:pt x="4038" y="169"/>
                  </a:lnTo>
                  <a:moveTo>
                    <a:pt x="4064" y="157"/>
                  </a:moveTo>
                  <a:lnTo>
                    <a:pt x="4064" y="158"/>
                  </a:lnTo>
                  <a:lnTo>
                    <a:pt x="4066" y="157"/>
                  </a:lnTo>
                  <a:lnTo>
                    <a:pt x="4064" y="157"/>
                  </a:lnTo>
                  <a:moveTo>
                    <a:pt x="4088" y="122"/>
                  </a:moveTo>
                  <a:lnTo>
                    <a:pt x="4089" y="122"/>
                  </a:lnTo>
                  <a:lnTo>
                    <a:pt x="4089" y="121"/>
                  </a:lnTo>
                  <a:lnTo>
                    <a:pt x="4088" y="121"/>
                  </a:lnTo>
                  <a:lnTo>
                    <a:pt x="4088" y="122"/>
                  </a:lnTo>
                  <a:moveTo>
                    <a:pt x="4098" y="118"/>
                  </a:moveTo>
                  <a:lnTo>
                    <a:pt x="4100" y="118"/>
                  </a:lnTo>
                  <a:lnTo>
                    <a:pt x="4100" y="116"/>
                  </a:lnTo>
                  <a:lnTo>
                    <a:pt x="4098" y="116"/>
                  </a:lnTo>
                  <a:lnTo>
                    <a:pt x="4098" y="118"/>
                  </a:lnTo>
                  <a:moveTo>
                    <a:pt x="4101" y="118"/>
                  </a:moveTo>
                  <a:lnTo>
                    <a:pt x="4101" y="116"/>
                  </a:lnTo>
                  <a:lnTo>
                    <a:pt x="4103" y="116"/>
                  </a:lnTo>
                  <a:lnTo>
                    <a:pt x="4105" y="116"/>
                  </a:lnTo>
                  <a:lnTo>
                    <a:pt x="4106" y="116"/>
                  </a:lnTo>
                  <a:lnTo>
                    <a:pt x="4103" y="115"/>
                  </a:lnTo>
                  <a:lnTo>
                    <a:pt x="4101" y="115"/>
                  </a:lnTo>
                  <a:lnTo>
                    <a:pt x="4100" y="115"/>
                  </a:lnTo>
                  <a:lnTo>
                    <a:pt x="4100" y="116"/>
                  </a:lnTo>
                  <a:lnTo>
                    <a:pt x="4101" y="118"/>
                  </a:lnTo>
                  <a:moveTo>
                    <a:pt x="4001" y="62"/>
                  </a:moveTo>
                  <a:lnTo>
                    <a:pt x="3999" y="64"/>
                  </a:lnTo>
                  <a:lnTo>
                    <a:pt x="4001" y="64"/>
                  </a:lnTo>
                  <a:lnTo>
                    <a:pt x="4001" y="62"/>
                  </a:lnTo>
                  <a:moveTo>
                    <a:pt x="3829" y="54"/>
                  </a:moveTo>
                  <a:lnTo>
                    <a:pt x="3831" y="54"/>
                  </a:lnTo>
                  <a:lnTo>
                    <a:pt x="3829" y="54"/>
                  </a:lnTo>
                  <a:lnTo>
                    <a:pt x="3826" y="54"/>
                  </a:lnTo>
                  <a:lnTo>
                    <a:pt x="3825" y="54"/>
                  </a:lnTo>
                  <a:lnTo>
                    <a:pt x="3826" y="54"/>
                  </a:lnTo>
                  <a:lnTo>
                    <a:pt x="3829" y="54"/>
                  </a:lnTo>
                  <a:moveTo>
                    <a:pt x="3699" y="43"/>
                  </a:moveTo>
                  <a:lnTo>
                    <a:pt x="3701" y="43"/>
                  </a:lnTo>
                  <a:lnTo>
                    <a:pt x="3702" y="43"/>
                  </a:lnTo>
                  <a:moveTo>
                    <a:pt x="3631" y="53"/>
                  </a:moveTo>
                  <a:lnTo>
                    <a:pt x="3631" y="51"/>
                  </a:lnTo>
                  <a:moveTo>
                    <a:pt x="3625" y="53"/>
                  </a:moveTo>
                  <a:lnTo>
                    <a:pt x="3625" y="51"/>
                  </a:lnTo>
                  <a:moveTo>
                    <a:pt x="3756" y="54"/>
                  </a:moveTo>
                  <a:lnTo>
                    <a:pt x="3758" y="54"/>
                  </a:lnTo>
                  <a:moveTo>
                    <a:pt x="3690" y="48"/>
                  </a:moveTo>
                  <a:lnTo>
                    <a:pt x="3688" y="50"/>
                  </a:lnTo>
                  <a:lnTo>
                    <a:pt x="3690" y="50"/>
                  </a:lnTo>
                  <a:lnTo>
                    <a:pt x="3690" y="48"/>
                  </a:lnTo>
                  <a:moveTo>
                    <a:pt x="3698" y="42"/>
                  </a:moveTo>
                  <a:lnTo>
                    <a:pt x="3696" y="42"/>
                  </a:lnTo>
                  <a:moveTo>
                    <a:pt x="3693" y="42"/>
                  </a:moveTo>
                  <a:lnTo>
                    <a:pt x="3695" y="42"/>
                  </a:lnTo>
                  <a:lnTo>
                    <a:pt x="3695" y="40"/>
                  </a:lnTo>
                  <a:lnTo>
                    <a:pt x="3693" y="42"/>
                  </a:lnTo>
                  <a:moveTo>
                    <a:pt x="3696" y="42"/>
                  </a:moveTo>
                  <a:lnTo>
                    <a:pt x="3696" y="40"/>
                  </a:lnTo>
                  <a:lnTo>
                    <a:pt x="3695" y="42"/>
                  </a:lnTo>
                  <a:lnTo>
                    <a:pt x="3696" y="42"/>
                  </a:lnTo>
                  <a:moveTo>
                    <a:pt x="1318" y="42"/>
                  </a:moveTo>
                  <a:lnTo>
                    <a:pt x="1320" y="42"/>
                  </a:lnTo>
                  <a:moveTo>
                    <a:pt x="2700" y="73"/>
                  </a:moveTo>
                  <a:lnTo>
                    <a:pt x="2701" y="73"/>
                  </a:lnTo>
                  <a:moveTo>
                    <a:pt x="2471" y="74"/>
                  </a:moveTo>
                  <a:lnTo>
                    <a:pt x="2472" y="74"/>
                  </a:lnTo>
                  <a:moveTo>
                    <a:pt x="2660" y="102"/>
                  </a:moveTo>
                  <a:lnTo>
                    <a:pt x="2661" y="102"/>
                  </a:lnTo>
                  <a:moveTo>
                    <a:pt x="2649" y="59"/>
                  </a:moveTo>
                  <a:lnTo>
                    <a:pt x="2649" y="57"/>
                  </a:lnTo>
                  <a:moveTo>
                    <a:pt x="2698" y="92"/>
                  </a:moveTo>
                  <a:lnTo>
                    <a:pt x="2698" y="90"/>
                  </a:lnTo>
                  <a:moveTo>
                    <a:pt x="2701" y="71"/>
                  </a:moveTo>
                  <a:lnTo>
                    <a:pt x="2703" y="71"/>
                  </a:lnTo>
                  <a:moveTo>
                    <a:pt x="2428" y="93"/>
                  </a:moveTo>
                  <a:lnTo>
                    <a:pt x="2428" y="92"/>
                  </a:lnTo>
                  <a:moveTo>
                    <a:pt x="2670" y="104"/>
                  </a:moveTo>
                  <a:lnTo>
                    <a:pt x="2672" y="104"/>
                  </a:lnTo>
                  <a:moveTo>
                    <a:pt x="2330" y="87"/>
                  </a:moveTo>
                  <a:lnTo>
                    <a:pt x="2330" y="88"/>
                  </a:lnTo>
                  <a:moveTo>
                    <a:pt x="2205" y="133"/>
                  </a:moveTo>
                  <a:lnTo>
                    <a:pt x="2206" y="133"/>
                  </a:lnTo>
                  <a:moveTo>
                    <a:pt x="2222" y="96"/>
                  </a:moveTo>
                  <a:lnTo>
                    <a:pt x="2220" y="96"/>
                  </a:lnTo>
                  <a:moveTo>
                    <a:pt x="2271" y="98"/>
                  </a:moveTo>
                  <a:lnTo>
                    <a:pt x="2271" y="96"/>
                  </a:lnTo>
                  <a:moveTo>
                    <a:pt x="2222" y="104"/>
                  </a:moveTo>
                  <a:lnTo>
                    <a:pt x="2223" y="104"/>
                  </a:lnTo>
                  <a:moveTo>
                    <a:pt x="2205" y="121"/>
                  </a:moveTo>
                  <a:lnTo>
                    <a:pt x="2206" y="121"/>
                  </a:lnTo>
                  <a:moveTo>
                    <a:pt x="2726" y="82"/>
                  </a:moveTo>
                  <a:lnTo>
                    <a:pt x="2725" y="82"/>
                  </a:lnTo>
                  <a:moveTo>
                    <a:pt x="2678" y="101"/>
                  </a:moveTo>
                  <a:lnTo>
                    <a:pt x="2680" y="101"/>
                  </a:lnTo>
                  <a:moveTo>
                    <a:pt x="2630" y="54"/>
                  </a:moveTo>
                  <a:lnTo>
                    <a:pt x="2632" y="54"/>
                  </a:lnTo>
                  <a:moveTo>
                    <a:pt x="2208" y="110"/>
                  </a:moveTo>
                  <a:lnTo>
                    <a:pt x="2209" y="110"/>
                  </a:lnTo>
                  <a:lnTo>
                    <a:pt x="2211" y="110"/>
                  </a:lnTo>
                  <a:moveTo>
                    <a:pt x="2237" y="99"/>
                  </a:moveTo>
                  <a:lnTo>
                    <a:pt x="2237" y="98"/>
                  </a:lnTo>
                  <a:moveTo>
                    <a:pt x="2635" y="53"/>
                  </a:moveTo>
                  <a:lnTo>
                    <a:pt x="2633" y="53"/>
                  </a:lnTo>
                  <a:moveTo>
                    <a:pt x="2653" y="110"/>
                  </a:moveTo>
                  <a:lnTo>
                    <a:pt x="2655" y="110"/>
                  </a:lnTo>
                  <a:moveTo>
                    <a:pt x="2773" y="64"/>
                  </a:moveTo>
                  <a:lnTo>
                    <a:pt x="2774" y="64"/>
                  </a:lnTo>
                  <a:lnTo>
                    <a:pt x="2771" y="65"/>
                  </a:lnTo>
                  <a:lnTo>
                    <a:pt x="2768" y="68"/>
                  </a:lnTo>
                  <a:lnTo>
                    <a:pt x="2765" y="71"/>
                  </a:lnTo>
                  <a:lnTo>
                    <a:pt x="2762" y="74"/>
                  </a:lnTo>
                  <a:lnTo>
                    <a:pt x="2760" y="76"/>
                  </a:lnTo>
                  <a:lnTo>
                    <a:pt x="2759" y="79"/>
                  </a:lnTo>
                  <a:lnTo>
                    <a:pt x="2756" y="81"/>
                  </a:lnTo>
                  <a:lnTo>
                    <a:pt x="2752" y="84"/>
                  </a:lnTo>
                  <a:lnTo>
                    <a:pt x="2749" y="87"/>
                  </a:lnTo>
                  <a:lnTo>
                    <a:pt x="2746" y="88"/>
                  </a:lnTo>
                  <a:lnTo>
                    <a:pt x="2745" y="92"/>
                  </a:lnTo>
                  <a:lnTo>
                    <a:pt x="2742" y="93"/>
                  </a:lnTo>
                  <a:lnTo>
                    <a:pt x="2739" y="95"/>
                  </a:lnTo>
                  <a:lnTo>
                    <a:pt x="2735" y="98"/>
                  </a:lnTo>
                  <a:lnTo>
                    <a:pt x="2732" y="99"/>
                  </a:lnTo>
                  <a:lnTo>
                    <a:pt x="2729" y="102"/>
                  </a:lnTo>
                  <a:lnTo>
                    <a:pt x="2726" y="105"/>
                  </a:lnTo>
                  <a:lnTo>
                    <a:pt x="2723" y="107"/>
                  </a:lnTo>
                  <a:lnTo>
                    <a:pt x="2721" y="110"/>
                  </a:lnTo>
                  <a:lnTo>
                    <a:pt x="2718" y="112"/>
                  </a:lnTo>
                  <a:lnTo>
                    <a:pt x="2715" y="115"/>
                  </a:lnTo>
                  <a:lnTo>
                    <a:pt x="2712" y="116"/>
                  </a:lnTo>
                  <a:lnTo>
                    <a:pt x="2709" y="119"/>
                  </a:lnTo>
                  <a:lnTo>
                    <a:pt x="2706" y="121"/>
                  </a:lnTo>
                  <a:lnTo>
                    <a:pt x="2703" y="124"/>
                  </a:lnTo>
                  <a:lnTo>
                    <a:pt x="2700" y="127"/>
                  </a:lnTo>
                  <a:lnTo>
                    <a:pt x="2697" y="129"/>
                  </a:lnTo>
                  <a:lnTo>
                    <a:pt x="2692" y="129"/>
                  </a:lnTo>
                  <a:lnTo>
                    <a:pt x="2689" y="132"/>
                  </a:lnTo>
                  <a:lnTo>
                    <a:pt x="2686" y="133"/>
                  </a:lnTo>
                  <a:lnTo>
                    <a:pt x="2684" y="136"/>
                  </a:lnTo>
                  <a:lnTo>
                    <a:pt x="2681" y="138"/>
                  </a:lnTo>
                  <a:lnTo>
                    <a:pt x="2678" y="141"/>
                  </a:lnTo>
                  <a:lnTo>
                    <a:pt x="2674" y="143"/>
                  </a:lnTo>
                  <a:lnTo>
                    <a:pt x="2670" y="146"/>
                  </a:lnTo>
                  <a:lnTo>
                    <a:pt x="2667" y="147"/>
                  </a:lnTo>
                  <a:lnTo>
                    <a:pt x="2664" y="150"/>
                  </a:lnTo>
                  <a:lnTo>
                    <a:pt x="2660" y="152"/>
                  </a:lnTo>
                  <a:lnTo>
                    <a:pt x="2657" y="153"/>
                  </a:lnTo>
                  <a:lnTo>
                    <a:pt x="2653" y="157"/>
                  </a:lnTo>
                  <a:lnTo>
                    <a:pt x="2649" y="158"/>
                  </a:lnTo>
                  <a:lnTo>
                    <a:pt x="2647" y="160"/>
                  </a:lnTo>
                  <a:lnTo>
                    <a:pt x="2644" y="163"/>
                  </a:lnTo>
                  <a:lnTo>
                    <a:pt x="2640" y="164"/>
                  </a:lnTo>
                  <a:lnTo>
                    <a:pt x="2636" y="166"/>
                  </a:lnTo>
                  <a:lnTo>
                    <a:pt x="2632" y="167"/>
                  </a:lnTo>
                  <a:lnTo>
                    <a:pt x="2629" y="169"/>
                  </a:lnTo>
                  <a:lnTo>
                    <a:pt x="2624" y="170"/>
                  </a:lnTo>
                  <a:lnTo>
                    <a:pt x="2621" y="174"/>
                  </a:lnTo>
                  <a:lnTo>
                    <a:pt x="2616" y="175"/>
                  </a:lnTo>
                  <a:lnTo>
                    <a:pt x="2613" y="177"/>
                  </a:lnTo>
                  <a:lnTo>
                    <a:pt x="2610" y="180"/>
                  </a:lnTo>
                  <a:lnTo>
                    <a:pt x="2607" y="181"/>
                  </a:lnTo>
                  <a:lnTo>
                    <a:pt x="2602" y="183"/>
                  </a:lnTo>
                  <a:lnTo>
                    <a:pt x="2598" y="184"/>
                  </a:lnTo>
                  <a:lnTo>
                    <a:pt x="2593" y="186"/>
                  </a:lnTo>
                  <a:lnTo>
                    <a:pt x="2590" y="189"/>
                  </a:lnTo>
                  <a:lnTo>
                    <a:pt x="2585" y="191"/>
                  </a:lnTo>
                  <a:lnTo>
                    <a:pt x="2581" y="192"/>
                  </a:lnTo>
                  <a:lnTo>
                    <a:pt x="2576" y="194"/>
                  </a:lnTo>
                  <a:lnTo>
                    <a:pt x="2573" y="195"/>
                  </a:lnTo>
                  <a:lnTo>
                    <a:pt x="2568" y="197"/>
                  </a:lnTo>
                  <a:lnTo>
                    <a:pt x="2565" y="200"/>
                  </a:lnTo>
                  <a:lnTo>
                    <a:pt x="2561" y="201"/>
                  </a:lnTo>
                  <a:lnTo>
                    <a:pt x="2554" y="203"/>
                  </a:lnTo>
                  <a:lnTo>
                    <a:pt x="2550" y="203"/>
                  </a:lnTo>
                  <a:lnTo>
                    <a:pt x="2545" y="205"/>
                  </a:lnTo>
                  <a:lnTo>
                    <a:pt x="2540" y="206"/>
                  </a:lnTo>
                  <a:lnTo>
                    <a:pt x="2537" y="208"/>
                  </a:lnTo>
                  <a:lnTo>
                    <a:pt x="2531" y="209"/>
                  </a:lnTo>
                  <a:lnTo>
                    <a:pt x="2527" y="211"/>
                  </a:lnTo>
                  <a:lnTo>
                    <a:pt x="2522" y="212"/>
                  </a:lnTo>
                  <a:lnTo>
                    <a:pt x="2516" y="214"/>
                  </a:lnTo>
                  <a:lnTo>
                    <a:pt x="2510" y="215"/>
                  </a:lnTo>
                  <a:lnTo>
                    <a:pt x="2505" y="217"/>
                  </a:lnTo>
                  <a:lnTo>
                    <a:pt x="2500" y="217"/>
                  </a:lnTo>
                  <a:lnTo>
                    <a:pt x="2494" y="219"/>
                  </a:lnTo>
                  <a:lnTo>
                    <a:pt x="2488" y="220"/>
                  </a:lnTo>
                  <a:lnTo>
                    <a:pt x="2482" y="222"/>
                  </a:lnTo>
                  <a:lnTo>
                    <a:pt x="2474" y="223"/>
                  </a:lnTo>
                  <a:lnTo>
                    <a:pt x="2468" y="223"/>
                  </a:lnTo>
                  <a:lnTo>
                    <a:pt x="2462" y="225"/>
                  </a:lnTo>
                  <a:lnTo>
                    <a:pt x="2454" y="226"/>
                  </a:lnTo>
                  <a:lnTo>
                    <a:pt x="2446" y="226"/>
                  </a:lnTo>
                  <a:lnTo>
                    <a:pt x="2437" y="228"/>
                  </a:lnTo>
                  <a:lnTo>
                    <a:pt x="2426" y="229"/>
                  </a:lnTo>
                  <a:lnTo>
                    <a:pt x="2415" y="229"/>
                  </a:lnTo>
                  <a:lnTo>
                    <a:pt x="2395" y="229"/>
                  </a:lnTo>
                  <a:lnTo>
                    <a:pt x="2383" y="229"/>
                  </a:lnTo>
                  <a:lnTo>
                    <a:pt x="2375" y="229"/>
                  </a:lnTo>
                  <a:lnTo>
                    <a:pt x="2369" y="228"/>
                  </a:lnTo>
                  <a:lnTo>
                    <a:pt x="2363" y="226"/>
                  </a:lnTo>
                  <a:lnTo>
                    <a:pt x="2356" y="226"/>
                  </a:lnTo>
                  <a:lnTo>
                    <a:pt x="2352" y="225"/>
                  </a:lnTo>
                  <a:lnTo>
                    <a:pt x="2349" y="223"/>
                  </a:lnTo>
                  <a:lnTo>
                    <a:pt x="2342" y="223"/>
                  </a:lnTo>
                  <a:lnTo>
                    <a:pt x="2339" y="222"/>
                  </a:lnTo>
                  <a:lnTo>
                    <a:pt x="2335" y="220"/>
                  </a:lnTo>
                  <a:lnTo>
                    <a:pt x="2330" y="219"/>
                  </a:lnTo>
                  <a:lnTo>
                    <a:pt x="2327" y="217"/>
                  </a:lnTo>
                  <a:lnTo>
                    <a:pt x="2322" y="217"/>
                  </a:lnTo>
                  <a:lnTo>
                    <a:pt x="2318" y="215"/>
                  </a:lnTo>
                  <a:lnTo>
                    <a:pt x="2315" y="214"/>
                  </a:lnTo>
                  <a:lnTo>
                    <a:pt x="2313" y="212"/>
                  </a:lnTo>
                  <a:lnTo>
                    <a:pt x="2308" y="211"/>
                  </a:lnTo>
                  <a:lnTo>
                    <a:pt x="2305" y="209"/>
                  </a:lnTo>
                  <a:lnTo>
                    <a:pt x="2302" y="208"/>
                  </a:lnTo>
                  <a:lnTo>
                    <a:pt x="2299" y="206"/>
                  </a:lnTo>
                  <a:lnTo>
                    <a:pt x="2296" y="205"/>
                  </a:lnTo>
                  <a:lnTo>
                    <a:pt x="2293" y="203"/>
                  </a:lnTo>
                  <a:lnTo>
                    <a:pt x="2288" y="203"/>
                  </a:lnTo>
                  <a:lnTo>
                    <a:pt x="2285" y="201"/>
                  </a:lnTo>
                  <a:lnTo>
                    <a:pt x="2282" y="200"/>
                  </a:lnTo>
                  <a:lnTo>
                    <a:pt x="2279" y="197"/>
                  </a:lnTo>
                  <a:lnTo>
                    <a:pt x="2277" y="195"/>
                  </a:lnTo>
                  <a:lnTo>
                    <a:pt x="2276" y="194"/>
                  </a:lnTo>
                  <a:lnTo>
                    <a:pt x="2273" y="192"/>
                  </a:lnTo>
                  <a:lnTo>
                    <a:pt x="2270" y="191"/>
                  </a:lnTo>
                  <a:lnTo>
                    <a:pt x="2267" y="189"/>
                  </a:lnTo>
                  <a:lnTo>
                    <a:pt x="2264" y="186"/>
                  </a:lnTo>
                  <a:lnTo>
                    <a:pt x="2260" y="184"/>
                  </a:lnTo>
                  <a:lnTo>
                    <a:pt x="2259" y="183"/>
                  </a:lnTo>
                  <a:lnTo>
                    <a:pt x="2256" y="181"/>
                  </a:lnTo>
                  <a:lnTo>
                    <a:pt x="2253" y="180"/>
                  </a:lnTo>
                  <a:lnTo>
                    <a:pt x="2250" y="177"/>
                  </a:lnTo>
                  <a:lnTo>
                    <a:pt x="2248" y="175"/>
                  </a:lnTo>
                  <a:lnTo>
                    <a:pt x="2245" y="174"/>
                  </a:lnTo>
                  <a:lnTo>
                    <a:pt x="2242" y="170"/>
                  </a:lnTo>
                  <a:lnTo>
                    <a:pt x="2240" y="169"/>
                  </a:lnTo>
                  <a:lnTo>
                    <a:pt x="2239" y="167"/>
                  </a:lnTo>
                  <a:lnTo>
                    <a:pt x="2236" y="166"/>
                  </a:lnTo>
                  <a:lnTo>
                    <a:pt x="2234" y="164"/>
                  </a:lnTo>
                  <a:lnTo>
                    <a:pt x="2231" y="163"/>
                  </a:lnTo>
                  <a:lnTo>
                    <a:pt x="2228" y="160"/>
                  </a:lnTo>
                  <a:lnTo>
                    <a:pt x="2226" y="158"/>
                  </a:lnTo>
                  <a:lnTo>
                    <a:pt x="2223" y="157"/>
                  </a:lnTo>
                  <a:lnTo>
                    <a:pt x="2222" y="153"/>
                  </a:lnTo>
                  <a:lnTo>
                    <a:pt x="2219" y="152"/>
                  </a:lnTo>
                  <a:lnTo>
                    <a:pt x="2217" y="150"/>
                  </a:lnTo>
                  <a:lnTo>
                    <a:pt x="2214" y="147"/>
                  </a:lnTo>
                  <a:lnTo>
                    <a:pt x="2213" y="146"/>
                  </a:lnTo>
                  <a:lnTo>
                    <a:pt x="2209" y="143"/>
                  </a:lnTo>
                  <a:lnTo>
                    <a:pt x="2208" y="141"/>
                  </a:lnTo>
                  <a:lnTo>
                    <a:pt x="2205" y="138"/>
                  </a:lnTo>
                  <a:lnTo>
                    <a:pt x="2203" y="136"/>
                  </a:lnTo>
                  <a:lnTo>
                    <a:pt x="2202" y="135"/>
                  </a:lnTo>
                  <a:lnTo>
                    <a:pt x="2203" y="135"/>
                  </a:lnTo>
                  <a:lnTo>
                    <a:pt x="2203" y="135"/>
                  </a:lnTo>
                  <a:lnTo>
                    <a:pt x="2205" y="135"/>
                  </a:lnTo>
                  <a:lnTo>
                    <a:pt x="2205" y="133"/>
                  </a:lnTo>
                  <a:lnTo>
                    <a:pt x="2206" y="135"/>
                  </a:lnTo>
                  <a:lnTo>
                    <a:pt x="2206" y="133"/>
                  </a:lnTo>
                  <a:lnTo>
                    <a:pt x="2206" y="132"/>
                  </a:lnTo>
                  <a:lnTo>
                    <a:pt x="2205" y="132"/>
                  </a:lnTo>
                  <a:lnTo>
                    <a:pt x="2205" y="130"/>
                  </a:lnTo>
                  <a:lnTo>
                    <a:pt x="2205" y="129"/>
                  </a:lnTo>
                  <a:lnTo>
                    <a:pt x="2205" y="129"/>
                  </a:lnTo>
                  <a:lnTo>
                    <a:pt x="2203" y="127"/>
                  </a:lnTo>
                  <a:lnTo>
                    <a:pt x="2205" y="127"/>
                  </a:lnTo>
                  <a:lnTo>
                    <a:pt x="2205" y="126"/>
                  </a:lnTo>
                  <a:lnTo>
                    <a:pt x="2203" y="126"/>
                  </a:lnTo>
                  <a:lnTo>
                    <a:pt x="2206" y="124"/>
                  </a:lnTo>
                  <a:lnTo>
                    <a:pt x="2208" y="124"/>
                  </a:lnTo>
                  <a:lnTo>
                    <a:pt x="2211" y="126"/>
                  </a:lnTo>
                  <a:lnTo>
                    <a:pt x="2213" y="126"/>
                  </a:lnTo>
                  <a:lnTo>
                    <a:pt x="2214" y="126"/>
                  </a:lnTo>
                  <a:lnTo>
                    <a:pt x="2216" y="126"/>
                  </a:lnTo>
                  <a:lnTo>
                    <a:pt x="2216" y="124"/>
                  </a:lnTo>
                  <a:lnTo>
                    <a:pt x="2214" y="124"/>
                  </a:lnTo>
                  <a:lnTo>
                    <a:pt x="2216" y="122"/>
                  </a:lnTo>
                  <a:lnTo>
                    <a:pt x="2216" y="121"/>
                  </a:lnTo>
                  <a:lnTo>
                    <a:pt x="2216" y="119"/>
                  </a:lnTo>
                  <a:lnTo>
                    <a:pt x="2214" y="119"/>
                  </a:lnTo>
                  <a:lnTo>
                    <a:pt x="2213" y="121"/>
                  </a:lnTo>
                  <a:lnTo>
                    <a:pt x="2211" y="121"/>
                  </a:lnTo>
                  <a:lnTo>
                    <a:pt x="2208" y="121"/>
                  </a:lnTo>
                  <a:lnTo>
                    <a:pt x="2206" y="121"/>
                  </a:lnTo>
                  <a:lnTo>
                    <a:pt x="2206" y="119"/>
                  </a:lnTo>
                  <a:lnTo>
                    <a:pt x="2205" y="119"/>
                  </a:lnTo>
                  <a:lnTo>
                    <a:pt x="2203" y="119"/>
                  </a:lnTo>
                  <a:lnTo>
                    <a:pt x="2203" y="118"/>
                  </a:lnTo>
                  <a:lnTo>
                    <a:pt x="2203" y="116"/>
                  </a:lnTo>
                  <a:lnTo>
                    <a:pt x="2203" y="115"/>
                  </a:lnTo>
                  <a:lnTo>
                    <a:pt x="2203" y="113"/>
                  </a:lnTo>
                  <a:lnTo>
                    <a:pt x="2205" y="113"/>
                  </a:lnTo>
                  <a:lnTo>
                    <a:pt x="2206" y="113"/>
                  </a:lnTo>
                  <a:lnTo>
                    <a:pt x="2208" y="113"/>
                  </a:lnTo>
                  <a:lnTo>
                    <a:pt x="2209" y="113"/>
                  </a:lnTo>
                  <a:lnTo>
                    <a:pt x="2211" y="113"/>
                  </a:lnTo>
                  <a:lnTo>
                    <a:pt x="2213" y="113"/>
                  </a:lnTo>
                  <a:lnTo>
                    <a:pt x="2213" y="112"/>
                  </a:lnTo>
                  <a:lnTo>
                    <a:pt x="2211" y="110"/>
                  </a:lnTo>
                  <a:lnTo>
                    <a:pt x="2213" y="110"/>
                  </a:lnTo>
                  <a:lnTo>
                    <a:pt x="2214" y="110"/>
                  </a:lnTo>
                  <a:lnTo>
                    <a:pt x="2216" y="110"/>
                  </a:lnTo>
                  <a:lnTo>
                    <a:pt x="2217" y="110"/>
                  </a:lnTo>
                  <a:lnTo>
                    <a:pt x="2217" y="109"/>
                  </a:lnTo>
                  <a:lnTo>
                    <a:pt x="2219" y="109"/>
                  </a:lnTo>
                  <a:lnTo>
                    <a:pt x="2220" y="107"/>
                  </a:lnTo>
                  <a:lnTo>
                    <a:pt x="2222" y="107"/>
                  </a:lnTo>
                  <a:lnTo>
                    <a:pt x="2223" y="107"/>
                  </a:lnTo>
                  <a:lnTo>
                    <a:pt x="2223" y="105"/>
                  </a:lnTo>
                  <a:lnTo>
                    <a:pt x="2223" y="104"/>
                  </a:lnTo>
                  <a:lnTo>
                    <a:pt x="2223" y="102"/>
                  </a:lnTo>
                  <a:lnTo>
                    <a:pt x="2223" y="101"/>
                  </a:lnTo>
                  <a:lnTo>
                    <a:pt x="2222" y="99"/>
                  </a:lnTo>
                  <a:lnTo>
                    <a:pt x="2220" y="99"/>
                  </a:lnTo>
                  <a:lnTo>
                    <a:pt x="2219" y="99"/>
                  </a:lnTo>
                  <a:lnTo>
                    <a:pt x="2217" y="99"/>
                  </a:lnTo>
                  <a:lnTo>
                    <a:pt x="2216" y="99"/>
                  </a:lnTo>
                  <a:lnTo>
                    <a:pt x="2214" y="99"/>
                  </a:lnTo>
                  <a:lnTo>
                    <a:pt x="2213" y="98"/>
                  </a:lnTo>
                  <a:lnTo>
                    <a:pt x="2211" y="98"/>
                  </a:lnTo>
                  <a:lnTo>
                    <a:pt x="2211" y="96"/>
                  </a:lnTo>
                  <a:lnTo>
                    <a:pt x="2213" y="96"/>
                  </a:lnTo>
                  <a:lnTo>
                    <a:pt x="2214" y="95"/>
                  </a:lnTo>
                  <a:lnTo>
                    <a:pt x="2214" y="96"/>
                  </a:lnTo>
                  <a:lnTo>
                    <a:pt x="2216" y="96"/>
                  </a:lnTo>
                  <a:lnTo>
                    <a:pt x="2217" y="96"/>
                  </a:lnTo>
                  <a:lnTo>
                    <a:pt x="2219" y="96"/>
                  </a:lnTo>
                  <a:lnTo>
                    <a:pt x="2219" y="98"/>
                  </a:lnTo>
                  <a:lnTo>
                    <a:pt x="2220" y="98"/>
                  </a:lnTo>
                  <a:lnTo>
                    <a:pt x="2222" y="98"/>
                  </a:lnTo>
                  <a:lnTo>
                    <a:pt x="2222" y="96"/>
                  </a:lnTo>
                  <a:lnTo>
                    <a:pt x="2222" y="95"/>
                  </a:lnTo>
                  <a:lnTo>
                    <a:pt x="2223" y="95"/>
                  </a:lnTo>
                  <a:lnTo>
                    <a:pt x="2223" y="93"/>
                  </a:lnTo>
                  <a:lnTo>
                    <a:pt x="2225" y="93"/>
                  </a:lnTo>
                  <a:lnTo>
                    <a:pt x="2226" y="93"/>
                  </a:lnTo>
                  <a:lnTo>
                    <a:pt x="2230" y="95"/>
                  </a:lnTo>
                  <a:lnTo>
                    <a:pt x="2231" y="95"/>
                  </a:lnTo>
                  <a:lnTo>
                    <a:pt x="2231" y="96"/>
                  </a:lnTo>
                  <a:lnTo>
                    <a:pt x="2233" y="96"/>
                  </a:lnTo>
                  <a:lnTo>
                    <a:pt x="2233" y="98"/>
                  </a:lnTo>
                  <a:lnTo>
                    <a:pt x="2234" y="98"/>
                  </a:lnTo>
                  <a:lnTo>
                    <a:pt x="2234" y="99"/>
                  </a:lnTo>
                  <a:lnTo>
                    <a:pt x="2236" y="99"/>
                  </a:lnTo>
                  <a:lnTo>
                    <a:pt x="2237" y="99"/>
                  </a:lnTo>
                  <a:lnTo>
                    <a:pt x="2239" y="99"/>
                  </a:lnTo>
                  <a:lnTo>
                    <a:pt x="2240" y="99"/>
                  </a:lnTo>
                  <a:lnTo>
                    <a:pt x="2240" y="98"/>
                  </a:lnTo>
                  <a:lnTo>
                    <a:pt x="2239" y="98"/>
                  </a:lnTo>
                  <a:lnTo>
                    <a:pt x="2239" y="96"/>
                  </a:lnTo>
                  <a:lnTo>
                    <a:pt x="2239" y="95"/>
                  </a:lnTo>
                  <a:lnTo>
                    <a:pt x="2239" y="93"/>
                  </a:lnTo>
                  <a:lnTo>
                    <a:pt x="2237" y="93"/>
                  </a:lnTo>
                  <a:lnTo>
                    <a:pt x="2236" y="93"/>
                  </a:lnTo>
                  <a:lnTo>
                    <a:pt x="2236" y="92"/>
                  </a:lnTo>
                  <a:lnTo>
                    <a:pt x="2234" y="92"/>
                  </a:lnTo>
                  <a:lnTo>
                    <a:pt x="2237" y="92"/>
                  </a:lnTo>
                  <a:lnTo>
                    <a:pt x="2239" y="92"/>
                  </a:lnTo>
                  <a:lnTo>
                    <a:pt x="2240" y="92"/>
                  </a:lnTo>
                  <a:lnTo>
                    <a:pt x="2242" y="92"/>
                  </a:lnTo>
                  <a:lnTo>
                    <a:pt x="2242" y="92"/>
                  </a:lnTo>
                  <a:lnTo>
                    <a:pt x="2243" y="92"/>
                  </a:lnTo>
                  <a:lnTo>
                    <a:pt x="2247" y="92"/>
                  </a:lnTo>
                  <a:lnTo>
                    <a:pt x="2247" y="92"/>
                  </a:lnTo>
                  <a:lnTo>
                    <a:pt x="2247" y="93"/>
                  </a:lnTo>
                  <a:lnTo>
                    <a:pt x="2245" y="95"/>
                  </a:lnTo>
                  <a:lnTo>
                    <a:pt x="2247" y="95"/>
                  </a:lnTo>
                  <a:lnTo>
                    <a:pt x="2247" y="96"/>
                  </a:lnTo>
                  <a:lnTo>
                    <a:pt x="2248" y="96"/>
                  </a:lnTo>
                  <a:lnTo>
                    <a:pt x="2250" y="96"/>
                  </a:lnTo>
                  <a:lnTo>
                    <a:pt x="2251" y="96"/>
                  </a:lnTo>
                  <a:lnTo>
                    <a:pt x="2254" y="96"/>
                  </a:lnTo>
                  <a:lnTo>
                    <a:pt x="2256" y="96"/>
                  </a:lnTo>
                  <a:lnTo>
                    <a:pt x="2257" y="96"/>
                  </a:lnTo>
                  <a:lnTo>
                    <a:pt x="2259" y="96"/>
                  </a:lnTo>
                  <a:lnTo>
                    <a:pt x="2260" y="96"/>
                  </a:lnTo>
                  <a:lnTo>
                    <a:pt x="2262" y="98"/>
                  </a:lnTo>
                  <a:lnTo>
                    <a:pt x="2262" y="96"/>
                  </a:lnTo>
                  <a:lnTo>
                    <a:pt x="2264" y="98"/>
                  </a:lnTo>
                  <a:lnTo>
                    <a:pt x="2264" y="96"/>
                  </a:lnTo>
                  <a:lnTo>
                    <a:pt x="2265" y="96"/>
                  </a:lnTo>
                  <a:lnTo>
                    <a:pt x="2265" y="95"/>
                  </a:lnTo>
                  <a:lnTo>
                    <a:pt x="2265" y="93"/>
                  </a:lnTo>
                  <a:lnTo>
                    <a:pt x="2264" y="92"/>
                  </a:lnTo>
                  <a:lnTo>
                    <a:pt x="2262" y="92"/>
                  </a:lnTo>
                  <a:lnTo>
                    <a:pt x="2259" y="92"/>
                  </a:lnTo>
                  <a:lnTo>
                    <a:pt x="2260" y="92"/>
                  </a:lnTo>
                  <a:lnTo>
                    <a:pt x="2262" y="92"/>
                  </a:lnTo>
                  <a:lnTo>
                    <a:pt x="2264" y="92"/>
                  </a:lnTo>
                  <a:lnTo>
                    <a:pt x="2265" y="92"/>
                  </a:lnTo>
                  <a:lnTo>
                    <a:pt x="2267" y="92"/>
                  </a:lnTo>
                  <a:lnTo>
                    <a:pt x="2268" y="92"/>
                  </a:lnTo>
                  <a:lnTo>
                    <a:pt x="2268" y="92"/>
                  </a:lnTo>
                  <a:lnTo>
                    <a:pt x="2268" y="93"/>
                  </a:lnTo>
                  <a:lnTo>
                    <a:pt x="2267" y="95"/>
                  </a:lnTo>
                  <a:lnTo>
                    <a:pt x="2267" y="96"/>
                  </a:lnTo>
                  <a:lnTo>
                    <a:pt x="2268" y="96"/>
                  </a:lnTo>
                  <a:lnTo>
                    <a:pt x="2270" y="96"/>
                  </a:lnTo>
                  <a:lnTo>
                    <a:pt x="2270" y="98"/>
                  </a:lnTo>
                  <a:lnTo>
                    <a:pt x="2271" y="98"/>
                  </a:lnTo>
                  <a:lnTo>
                    <a:pt x="2273" y="98"/>
                  </a:lnTo>
                  <a:lnTo>
                    <a:pt x="2273" y="96"/>
                  </a:lnTo>
                  <a:lnTo>
                    <a:pt x="2274" y="96"/>
                  </a:lnTo>
                  <a:lnTo>
                    <a:pt x="2274" y="95"/>
                  </a:lnTo>
                  <a:lnTo>
                    <a:pt x="2276" y="95"/>
                  </a:lnTo>
                  <a:lnTo>
                    <a:pt x="2277" y="96"/>
                  </a:lnTo>
                  <a:lnTo>
                    <a:pt x="2277" y="96"/>
                  </a:lnTo>
                  <a:lnTo>
                    <a:pt x="2277" y="98"/>
                  </a:lnTo>
                  <a:lnTo>
                    <a:pt x="2277" y="98"/>
                  </a:lnTo>
                  <a:lnTo>
                    <a:pt x="2277" y="99"/>
                  </a:lnTo>
                  <a:lnTo>
                    <a:pt x="2279" y="99"/>
                  </a:lnTo>
                  <a:lnTo>
                    <a:pt x="2281" y="101"/>
                  </a:lnTo>
                  <a:lnTo>
                    <a:pt x="2281" y="99"/>
                  </a:lnTo>
                  <a:lnTo>
                    <a:pt x="2282" y="98"/>
                  </a:lnTo>
                  <a:lnTo>
                    <a:pt x="2282" y="96"/>
                  </a:lnTo>
                  <a:lnTo>
                    <a:pt x="2284" y="96"/>
                  </a:lnTo>
                  <a:lnTo>
                    <a:pt x="2284" y="95"/>
                  </a:lnTo>
                  <a:lnTo>
                    <a:pt x="2285" y="95"/>
                  </a:lnTo>
                  <a:lnTo>
                    <a:pt x="2287" y="95"/>
                  </a:lnTo>
                  <a:lnTo>
                    <a:pt x="2288" y="95"/>
                  </a:lnTo>
                  <a:lnTo>
                    <a:pt x="2288" y="93"/>
                  </a:lnTo>
                  <a:lnTo>
                    <a:pt x="2290" y="93"/>
                  </a:lnTo>
                  <a:lnTo>
                    <a:pt x="2291" y="93"/>
                  </a:lnTo>
                  <a:lnTo>
                    <a:pt x="2293" y="93"/>
                  </a:lnTo>
                  <a:lnTo>
                    <a:pt x="2293" y="92"/>
                  </a:lnTo>
                  <a:lnTo>
                    <a:pt x="2295" y="92"/>
                  </a:lnTo>
                  <a:lnTo>
                    <a:pt x="2296" y="92"/>
                  </a:lnTo>
                  <a:lnTo>
                    <a:pt x="2298" y="92"/>
                  </a:lnTo>
                  <a:lnTo>
                    <a:pt x="2299" y="92"/>
                  </a:lnTo>
                  <a:lnTo>
                    <a:pt x="2301" y="92"/>
                  </a:lnTo>
                  <a:lnTo>
                    <a:pt x="2302" y="92"/>
                  </a:lnTo>
                  <a:lnTo>
                    <a:pt x="2302" y="92"/>
                  </a:lnTo>
                  <a:lnTo>
                    <a:pt x="2304" y="92"/>
                  </a:lnTo>
                  <a:lnTo>
                    <a:pt x="2305" y="92"/>
                  </a:lnTo>
                  <a:lnTo>
                    <a:pt x="2307" y="92"/>
                  </a:lnTo>
                  <a:lnTo>
                    <a:pt x="2308" y="92"/>
                  </a:lnTo>
                  <a:lnTo>
                    <a:pt x="2308" y="90"/>
                  </a:lnTo>
                  <a:lnTo>
                    <a:pt x="2310" y="90"/>
                  </a:lnTo>
                  <a:lnTo>
                    <a:pt x="2312" y="90"/>
                  </a:lnTo>
                  <a:lnTo>
                    <a:pt x="2313" y="90"/>
                  </a:lnTo>
                  <a:lnTo>
                    <a:pt x="2315" y="90"/>
                  </a:lnTo>
                  <a:lnTo>
                    <a:pt x="2315" y="90"/>
                  </a:lnTo>
                  <a:lnTo>
                    <a:pt x="2316" y="90"/>
                  </a:lnTo>
                  <a:lnTo>
                    <a:pt x="2318" y="90"/>
                  </a:lnTo>
                  <a:lnTo>
                    <a:pt x="2319" y="90"/>
                  </a:lnTo>
                  <a:lnTo>
                    <a:pt x="2321" y="90"/>
                  </a:lnTo>
                  <a:lnTo>
                    <a:pt x="2321" y="88"/>
                  </a:lnTo>
                  <a:lnTo>
                    <a:pt x="2322" y="90"/>
                  </a:lnTo>
                  <a:lnTo>
                    <a:pt x="2322" y="88"/>
                  </a:lnTo>
                  <a:lnTo>
                    <a:pt x="2321" y="87"/>
                  </a:lnTo>
                  <a:lnTo>
                    <a:pt x="2321" y="85"/>
                  </a:lnTo>
                  <a:lnTo>
                    <a:pt x="2324" y="85"/>
                  </a:lnTo>
                  <a:lnTo>
                    <a:pt x="2324" y="87"/>
                  </a:lnTo>
                  <a:lnTo>
                    <a:pt x="2324" y="88"/>
                  </a:lnTo>
                  <a:lnTo>
                    <a:pt x="2325" y="88"/>
                  </a:lnTo>
                  <a:lnTo>
                    <a:pt x="2327" y="88"/>
                  </a:lnTo>
                  <a:lnTo>
                    <a:pt x="2329" y="88"/>
                  </a:lnTo>
                  <a:lnTo>
                    <a:pt x="2330" y="88"/>
                  </a:lnTo>
                  <a:lnTo>
                    <a:pt x="2332" y="88"/>
                  </a:lnTo>
                  <a:lnTo>
                    <a:pt x="2332" y="87"/>
                  </a:lnTo>
                  <a:lnTo>
                    <a:pt x="2330" y="87"/>
                  </a:lnTo>
                  <a:lnTo>
                    <a:pt x="2330" y="85"/>
                  </a:lnTo>
                  <a:lnTo>
                    <a:pt x="2332" y="85"/>
                  </a:lnTo>
                  <a:lnTo>
                    <a:pt x="2333" y="85"/>
                  </a:lnTo>
                  <a:lnTo>
                    <a:pt x="2335" y="85"/>
                  </a:lnTo>
                  <a:lnTo>
                    <a:pt x="2335" y="87"/>
                  </a:lnTo>
                  <a:lnTo>
                    <a:pt x="2336" y="87"/>
                  </a:lnTo>
                  <a:lnTo>
                    <a:pt x="2336" y="88"/>
                  </a:lnTo>
                  <a:lnTo>
                    <a:pt x="2338" y="88"/>
                  </a:lnTo>
                  <a:lnTo>
                    <a:pt x="2339" y="90"/>
                  </a:lnTo>
                  <a:lnTo>
                    <a:pt x="2341" y="90"/>
                  </a:lnTo>
                  <a:lnTo>
                    <a:pt x="2342" y="90"/>
                  </a:lnTo>
                  <a:lnTo>
                    <a:pt x="2344" y="92"/>
                  </a:lnTo>
                  <a:lnTo>
                    <a:pt x="2346" y="92"/>
                  </a:lnTo>
                  <a:lnTo>
                    <a:pt x="2347" y="92"/>
                  </a:lnTo>
                  <a:lnTo>
                    <a:pt x="2349" y="92"/>
                  </a:lnTo>
                  <a:lnTo>
                    <a:pt x="2350" y="92"/>
                  </a:lnTo>
                  <a:lnTo>
                    <a:pt x="2350" y="90"/>
                  </a:lnTo>
                  <a:lnTo>
                    <a:pt x="2350" y="88"/>
                  </a:lnTo>
                  <a:lnTo>
                    <a:pt x="2352" y="88"/>
                  </a:lnTo>
                  <a:lnTo>
                    <a:pt x="2352" y="87"/>
                  </a:lnTo>
                  <a:lnTo>
                    <a:pt x="2352" y="87"/>
                  </a:lnTo>
                  <a:lnTo>
                    <a:pt x="2353" y="87"/>
                  </a:lnTo>
                  <a:lnTo>
                    <a:pt x="2353" y="85"/>
                  </a:lnTo>
                  <a:lnTo>
                    <a:pt x="2355" y="85"/>
                  </a:lnTo>
                  <a:lnTo>
                    <a:pt x="2355" y="87"/>
                  </a:lnTo>
                  <a:lnTo>
                    <a:pt x="2356" y="87"/>
                  </a:lnTo>
                  <a:lnTo>
                    <a:pt x="2358" y="87"/>
                  </a:lnTo>
                  <a:lnTo>
                    <a:pt x="2359" y="87"/>
                  </a:lnTo>
                  <a:lnTo>
                    <a:pt x="2361" y="87"/>
                  </a:lnTo>
                  <a:lnTo>
                    <a:pt x="2363" y="87"/>
                  </a:lnTo>
                  <a:lnTo>
                    <a:pt x="2364" y="87"/>
                  </a:lnTo>
                  <a:lnTo>
                    <a:pt x="2366" y="87"/>
                  </a:lnTo>
                  <a:lnTo>
                    <a:pt x="2367" y="87"/>
                  </a:lnTo>
                  <a:lnTo>
                    <a:pt x="2369" y="87"/>
                  </a:lnTo>
                  <a:lnTo>
                    <a:pt x="2370" y="87"/>
                  </a:lnTo>
                  <a:lnTo>
                    <a:pt x="2370" y="88"/>
                  </a:lnTo>
                  <a:lnTo>
                    <a:pt x="2372" y="88"/>
                  </a:lnTo>
                  <a:lnTo>
                    <a:pt x="2372" y="87"/>
                  </a:lnTo>
                  <a:lnTo>
                    <a:pt x="2372" y="85"/>
                  </a:lnTo>
                  <a:lnTo>
                    <a:pt x="2373" y="85"/>
                  </a:lnTo>
                  <a:lnTo>
                    <a:pt x="2375" y="85"/>
                  </a:lnTo>
                  <a:lnTo>
                    <a:pt x="2376" y="85"/>
                  </a:lnTo>
                  <a:lnTo>
                    <a:pt x="2376" y="87"/>
                  </a:lnTo>
                  <a:lnTo>
                    <a:pt x="2376" y="88"/>
                  </a:lnTo>
                  <a:lnTo>
                    <a:pt x="2378" y="88"/>
                  </a:lnTo>
                  <a:lnTo>
                    <a:pt x="2380" y="88"/>
                  </a:lnTo>
                  <a:lnTo>
                    <a:pt x="2381" y="88"/>
                  </a:lnTo>
                  <a:lnTo>
                    <a:pt x="2383" y="88"/>
                  </a:lnTo>
                  <a:lnTo>
                    <a:pt x="2384" y="90"/>
                  </a:lnTo>
                  <a:lnTo>
                    <a:pt x="2386" y="90"/>
                  </a:lnTo>
                  <a:lnTo>
                    <a:pt x="2387" y="90"/>
                  </a:lnTo>
                  <a:lnTo>
                    <a:pt x="2387" y="88"/>
                  </a:lnTo>
                  <a:lnTo>
                    <a:pt x="2386" y="88"/>
                  </a:lnTo>
                  <a:lnTo>
                    <a:pt x="2386" y="87"/>
                  </a:lnTo>
                  <a:lnTo>
                    <a:pt x="2387" y="87"/>
                  </a:lnTo>
                  <a:lnTo>
                    <a:pt x="2389" y="87"/>
                  </a:lnTo>
                  <a:lnTo>
                    <a:pt x="2389" y="85"/>
                  </a:lnTo>
                  <a:lnTo>
                    <a:pt x="2389" y="85"/>
                  </a:lnTo>
                  <a:lnTo>
                    <a:pt x="2390" y="85"/>
                  </a:lnTo>
                  <a:lnTo>
                    <a:pt x="2390" y="87"/>
                  </a:lnTo>
                  <a:lnTo>
                    <a:pt x="2390" y="88"/>
                  </a:lnTo>
                  <a:lnTo>
                    <a:pt x="2389" y="90"/>
                  </a:lnTo>
                  <a:lnTo>
                    <a:pt x="2389" y="92"/>
                  </a:lnTo>
                  <a:lnTo>
                    <a:pt x="2390" y="92"/>
                  </a:lnTo>
                  <a:lnTo>
                    <a:pt x="2392" y="92"/>
                  </a:lnTo>
                  <a:lnTo>
                    <a:pt x="2394" y="92"/>
                  </a:lnTo>
                  <a:lnTo>
                    <a:pt x="2395" y="92"/>
                  </a:lnTo>
                  <a:lnTo>
                    <a:pt x="2397" y="92"/>
                  </a:lnTo>
                  <a:lnTo>
                    <a:pt x="2398" y="92"/>
                  </a:lnTo>
                  <a:lnTo>
                    <a:pt x="2400" y="92"/>
                  </a:lnTo>
                  <a:lnTo>
                    <a:pt x="2401" y="92"/>
                  </a:lnTo>
                  <a:lnTo>
                    <a:pt x="2403" y="92"/>
                  </a:lnTo>
                  <a:lnTo>
                    <a:pt x="2403" y="90"/>
                  </a:lnTo>
                  <a:lnTo>
                    <a:pt x="2403" y="88"/>
                  </a:lnTo>
                  <a:lnTo>
                    <a:pt x="2404" y="88"/>
                  </a:lnTo>
                  <a:lnTo>
                    <a:pt x="2404" y="87"/>
                  </a:lnTo>
                  <a:lnTo>
                    <a:pt x="2406" y="87"/>
                  </a:lnTo>
                  <a:lnTo>
                    <a:pt x="2407" y="87"/>
                  </a:lnTo>
                  <a:lnTo>
                    <a:pt x="2409" y="88"/>
                  </a:lnTo>
                  <a:lnTo>
                    <a:pt x="2411" y="88"/>
                  </a:lnTo>
                  <a:lnTo>
                    <a:pt x="2411" y="90"/>
                  </a:lnTo>
                  <a:lnTo>
                    <a:pt x="2409" y="90"/>
                  </a:lnTo>
                  <a:lnTo>
                    <a:pt x="2406" y="90"/>
                  </a:lnTo>
                  <a:lnTo>
                    <a:pt x="2407" y="92"/>
                  </a:lnTo>
                  <a:lnTo>
                    <a:pt x="2409" y="92"/>
                  </a:lnTo>
                  <a:lnTo>
                    <a:pt x="2411" y="92"/>
                  </a:lnTo>
                  <a:lnTo>
                    <a:pt x="2412" y="92"/>
                  </a:lnTo>
                  <a:lnTo>
                    <a:pt x="2414" y="92"/>
                  </a:lnTo>
                  <a:lnTo>
                    <a:pt x="2414" y="92"/>
                  </a:lnTo>
                  <a:lnTo>
                    <a:pt x="2415" y="92"/>
                  </a:lnTo>
                  <a:lnTo>
                    <a:pt x="2415" y="92"/>
                  </a:lnTo>
                  <a:lnTo>
                    <a:pt x="2417" y="92"/>
                  </a:lnTo>
                  <a:lnTo>
                    <a:pt x="2417" y="90"/>
                  </a:lnTo>
                  <a:lnTo>
                    <a:pt x="2418" y="88"/>
                  </a:lnTo>
                  <a:lnTo>
                    <a:pt x="2420" y="88"/>
                  </a:lnTo>
                  <a:lnTo>
                    <a:pt x="2421" y="88"/>
                  </a:lnTo>
                  <a:lnTo>
                    <a:pt x="2421" y="90"/>
                  </a:lnTo>
                  <a:lnTo>
                    <a:pt x="2423" y="90"/>
                  </a:lnTo>
                  <a:lnTo>
                    <a:pt x="2421" y="92"/>
                  </a:lnTo>
                  <a:lnTo>
                    <a:pt x="2423" y="92"/>
                  </a:lnTo>
                  <a:lnTo>
                    <a:pt x="2423" y="92"/>
                  </a:lnTo>
                  <a:lnTo>
                    <a:pt x="2424" y="92"/>
                  </a:lnTo>
                  <a:lnTo>
                    <a:pt x="2426" y="93"/>
                  </a:lnTo>
                  <a:lnTo>
                    <a:pt x="2426" y="93"/>
                  </a:lnTo>
                  <a:lnTo>
                    <a:pt x="2428" y="93"/>
                  </a:lnTo>
                  <a:lnTo>
                    <a:pt x="2429" y="93"/>
                  </a:lnTo>
                  <a:lnTo>
                    <a:pt x="2431" y="93"/>
                  </a:lnTo>
                  <a:lnTo>
                    <a:pt x="2432" y="93"/>
                  </a:lnTo>
                  <a:lnTo>
                    <a:pt x="2434" y="93"/>
                  </a:lnTo>
                  <a:lnTo>
                    <a:pt x="2434" y="92"/>
                  </a:lnTo>
                  <a:lnTo>
                    <a:pt x="2435" y="92"/>
                  </a:lnTo>
                  <a:lnTo>
                    <a:pt x="2437" y="93"/>
                  </a:lnTo>
                  <a:lnTo>
                    <a:pt x="2437" y="92"/>
                  </a:lnTo>
                  <a:lnTo>
                    <a:pt x="2438" y="92"/>
                  </a:lnTo>
                  <a:lnTo>
                    <a:pt x="2438" y="92"/>
                  </a:lnTo>
                  <a:lnTo>
                    <a:pt x="2440" y="92"/>
                  </a:lnTo>
                  <a:lnTo>
                    <a:pt x="2441" y="92"/>
                  </a:lnTo>
                  <a:lnTo>
                    <a:pt x="2443" y="92"/>
                  </a:lnTo>
                  <a:lnTo>
                    <a:pt x="2445" y="92"/>
                  </a:lnTo>
                  <a:lnTo>
                    <a:pt x="2446" y="90"/>
                  </a:lnTo>
                  <a:lnTo>
                    <a:pt x="2448" y="90"/>
                  </a:lnTo>
                  <a:lnTo>
                    <a:pt x="2449" y="90"/>
                  </a:lnTo>
                  <a:lnTo>
                    <a:pt x="2449" y="88"/>
                  </a:lnTo>
                  <a:lnTo>
                    <a:pt x="2451" y="88"/>
                  </a:lnTo>
                  <a:lnTo>
                    <a:pt x="2452" y="88"/>
                  </a:lnTo>
                  <a:lnTo>
                    <a:pt x="2454" y="88"/>
                  </a:lnTo>
                  <a:lnTo>
                    <a:pt x="2454" y="87"/>
                  </a:lnTo>
                  <a:lnTo>
                    <a:pt x="2455" y="87"/>
                  </a:lnTo>
                  <a:lnTo>
                    <a:pt x="2457" y="87"/>
                  </a:lnTo>
                  <a:lnTo>
                    <a:pt x="2458" y="87"/>
                  </a:lnTo>
                  <a:lnTo>
                    <a:pt x="2460" y="87"/>
                  </a:lnTo>
                  <a:lnTo>
                    <a:pt x="2462" y="87"/>
                  </a:lnTo>
                  <a:lnTo>
                    <a:pt x="2463" y="87"/>
                  </a:lnTo>
                  <a:lnTo>
                    <a:pt x="2463" y="85"/>
                  </a:lnTo>
                  <a:lnTo>
                    <a:pt x="2465" y="85"/>
                  </a:lnTo>
                  <a:lnTo>
                    <a:pt x="2466" y="85"/>
                  </a:lnTo>
                  <a:lnTo>
                    <a:pt x="2468" y="85"/>
                  </a:lnTo>
                  <a:lnTo>
                    <a:pt x="2468" y="84"/>
                  </a:lnTo>
                  <a:lnTo>
                    <a:pt x="2469" y="84"/>
                  </a:lnTo>
                  <a:lnTo>
                    <a:pt x="2471" y="84"/>
                  </a:lnTo>
                  <a:lnTo>
                    <a:pt x="2472" y="84"/>
                  </a:lnTo>
                  <a:lnTo>
                    <a:pt x="2472" y="82"/>
                  </a:lnTo>
                  <a:lnTo>
                    <a:pt x="2472" y="81"/>
                  </a:lnTo>
                  <a:lnTo>
                    <a:pt x="2474" y="81"/>
                  </a:lnTo>
                  <a:lnTo>
                    <a:pt x="2474" y="79"/>
                  </a:lnTo>
                  <a:lnTo>
                    <a:pt x="2474" y="78"/>
                  </a:lnTo>
                  <a:lnTo>
                    <a:pt x="2472" y="76"/>
                  </a:lnTo>
                  <a:lnTo>
                    <a:pt x="2472" y="74"/>
                  </a:lnTo>
                  <a:lnTo>
                    <a:pt x="2472" y="73"/>
                  </a:lnTo>
                  <a:lnTo>
                    <a:pt x="2472" y="71"/>
                  </a:lnTo>
                  <a:lnTo>
                    <a:pt x="2474" y="71"/>
                  </a:lnTo>
                  <a:lnTo>
                    <a:pt x="2477" y="70"/>
                  </a:lnTo>
                  <a:lnTo>
                    <a:pt x="2480" y="70"/>
                  </a:lnTo>
                  <a:lnTo>
                    <a:pt x="2483" y="70"/>
                  </a:lnTo>
                  <a:lnTo>
                    <a:pt x="2485" y="70"/>
                  </a:lnTo>
                  <a:lnTo>
                    <a:pt x="2485" y="71"/>
                  </a:lnTo>
                  <a:lnTo>
                    <a:pt x="2482" y="73"/>
                  </a:lnTo>
                  <a:lnTo>
                    <a:pt x="2480" y="74"/>
                  </a:lnTo>
                  <a:lnTo>
                    <a:pt x="2483" y="74"/>
                  </a:lnTo>
                  <a:lnTo>
                    <a:pt x="2485" y="74"/>
                  </a:lnTo>
                  <a:lnTo>
                    <a:pt x="2486" y="74"/>
                  </a:lnTo>
                  <a:lnTo>
                    <a:pt x="2486" y="76"/>
                  </a:lnTo>
                  <a:lnTo>
                    <a:pt x="2488" y="76"/>
                  </a:lnTo>
                  <a:lnTo>
                    <a:pt x="2488" y="78"/>
                  </a:lnTo>
                  <a:lnTo>
                    <a:pt x="2488" y="79"/>
                  </a:lnTo>
                  <a:lnTo>
                    <a:pt x="2486" y="79"/>
                  </a:lnTo>
                  <a:lnTo>
                    <a:pt x="2486" y="81"/>
                  </a:lnTo>
                  <a:lnTo>
                    <a:pt x="2488" y="81"/>
                  </a:lnTo>
                  <a:lnTo>
                    <a:pt x="2489" y="81"/>
                  </a:lnTo>
                  <a:lnTo>
                    <a:pt x="2491" y="81"/>
                  </a:lnTo>
                  <a:lnTo>
                    <a:pt x="2493" y="81"/>
                  </a:lnTo>
                  <a:lnTo>
                    <a:pt x="2494" y="81"/>
                  </a:lnTo>
                  <a:lnTo>
                    <a:pt x="2496" y="81"/>
                  </a:lnTo>
                  <a:lnTo>
                    <a:pt x="2497" y="81"/>
                  </a:lnTo>
                  <a:lnTo>
                    <a:pt x="2497" y="82"/>
                  </a:lnTo>
                  <a:lnTo>
                    <a:pt x="2499" y="82"/>
                  </a:lnTo>
                  <a:lnTo>
                    <a:pt x="2500" y="81"/>
                  </a:lnTo>
                  <a:lnTo>
                    <a:pt x="2500" y="82"/>
                  </a:lnTo>
                  <a:lnTo>
                    <a:pt x="2500" y="81"/>
                  </a:lnTo>
                  <a:lnTo>
                    <a:pt x="2502" y="81"/>
                  </a:lnTo>
                  <a:lnTo>
                    <a:pt x="2502" y="82"/>
                  </a:lnTo>
                  <a:lnTo>
                    <a:pt x="2503" y="81"/>
                  </a:lnTo>
                  <a:lnTo>
                    <a:pt x="2505" y="82"/>
                  </a:lnTo>
                  <a:lnTo>
                    <a:pt x="2503" y="82"/>
                  </a:lnTo>
                  <a:lnTo>
                    <a:pt x="2503" y="84"/>
                  </a:lnTo>
                  <a:lnTo>
                    <a:pt x="2505" y="84"/>
                  </a:lnTo>
                  <a:lnTo>
                    <a:pt x="2505" y="85"/>
                  </a:lnTo>
                  <a:lnTo>
                    <a:pt x="2506" y="85"/>
                  </a:lnTo>
                  <a:lnTo>
                    <a:pt x="2506" y="84"/>
                  </a:lnTo>
                  <a:lnTo>
                    <a:pt x="2510" y="84"/>
                  </a:lnTo>
                  <a:lnTo>
                    <a:pt x="2510" y="82"/>
                  </a:lnTo>
                  <a:lnTo>
                    <a:pt x="2510" y="81"/>
                  </a:lnTo>
                  <a:lnTo>
                    <a:pt x="2511" y="81"/>
                  </a:lnTo>
                  <a:lnTo>
                    <a:pt x="2513" y="81"/>
                  </a:lnTo>
                  <a:lnTo>
                    <a:pt x="2513" y="79"/>
                  </a:lnTo>
                  <a:lnTo>
                    <a:pt x="2514" y="81"/>
                  </a:lnTo>
                  <a:lnTo>
                    <a:pt x="2514" y="79"/>
                  </a:lnTo>
                  <a:lnTo>
                    <a:pt x="2516" y="79"/>
                  </a:lnTo>
                  <a:lnTo>
                    <a:pt x="2516" y="78"/>
                  </a:lnTo>
                  <a:lnTo>
                    <a:pt x="2516" y="76"/>
                  </a:lnTo>
                  <a:lnTo>
                    <a:pt x="2516" y="74"/>
                  </a:lnTo>
                  <a:lnTo>
                    <a:pt x="2516" y="73"/>
                  </a:lnTo>
                  <a:lnTo>
                    <a:pt x="2517" y="73"/>
                  </a:lnTo>
                  <a:lnTo>
                    <a:pt x="2517" y="71"/>
                  </a:lnTo>
                  <a:lnTo>
                    <a:pt x="2519" y="71"/>
                  </a:lnTo>
                  <a:lnTo>
                    <a:pt x="2520" y="71"/>
                  </a:lnTo>
                  <a:lnTo>
                    <a:pt x="2522" y="71"/>
                  </a:lnTo>
                  <a:lnTo>
                    <a:pt x="2523" y="71"/>
                  </a:lnTo>
                  <a:lnTo>
                    <a:pt x="2525" y="71"/>
                  </a:lnTo>
                  <a:lnTo>
                    <a:pt x="2527" y="70"/>
                  </a:lnTo>
                  <a:lnTo>
                    <a:pt x="2528" y="70"/>
                  </a:lnTo>
                  <a:lnTo>
                    <a:pt x="2528" y="68"/>
                  </a:lnTo>
                  <a:lnTo>
                    <a:pt x="2530" y="68"/>
                  </a:lnTo>
                  <a:lnTo>
                    <a:pt x="2533" y="68"/>
                  </a:lnTo>
                  <a:lnTo>
                    <a:pt x="2534" y="68"/>
                  </a:lnTo>
                  <a:lnTo>
                    <a:pt x="2534" y="67"/>
                  </a:lnTo>
                  <a:lnTo>
                    <a:pt x="2536" y="67"/>
                  </a:lnTo>
                  <a:lnTo>
                    <a:pt x="2537" y="67"/>
                  </a:lnTo>
                  <a:lnTo>
                    <a:pt x="2537" y="65"/>
                  </a:lnTo>
                  <a:lnTo>
                    <a:pt x="2537" y="65"/>
                  </a:lnTo>
                  <a:lnTo>
                    <a:pt x="2539" y="65"/>
                  </a:lnTo>
                  <a:lnTo>
                    <a:pt x="2539" y="64"/>
                  </a:lnTo>
                  <a:lnTo>
                    <a:pt x="2540" y="64"/>
                  </a:lnTo>
                  <a:lnTo>
                    <a:pt x="2542" y="64"/>
                  </a:lnTo>
                  <a:lnTo>
                    <a:pt x="2544" y="64"/>
                  </a:lnTo>
                  <a:lnTo>
                    <a:pt x="2545" y="64"/>
                  </a:lnTo>
                  <a:lnTo>
                    <a:pt x="2547" y="64"/>
                  </a:lnTo>
                  <a:lnTo>
                    <a:pt x="2548" y="64"/>
                  </a:lnTo>
                  <a:lnTo>
                    <a:pt x="2550" y="64"/>
                  </a:lnTo>
                  <a:lnTo>
                    <a:pt x="2551" y="64"/>
                  </a:lnTo>
                  <a:lnTo>
                    <a:pt x="2553" y="64"/>
                  </a:lnTo>
                  <a:lnTo>
                    <a:pt x="2551" y="62"/>
                  </a:lnTo>
                  <a:lnTo>
                    <a:pt x="2553" y="61"/>
                  </a:lnTo>
                  <a:lnTo>
                    <a:pt x="2554" y="61"/>
                  </a:lnTo>
                  <a:lnTo>
                    <a:pt x="2556" y="61"/>
                  </a:lnTo>
                  <a:lnTo>
                    <a:pt x="2558" y="61"/>
                  </a:lnTo>
                  <a:lnTo>
                    <a:pt x="2558" y="62"/>
                  </a:lnTo>
                  <a:lnTo>
                    <a:pt x="2559" y="61"/>
                  </a:lnTo>
                  <a:lnTo>
                    <a:pt x="2561" y="61"/>
                  </a:lnTo>
                  <a:lnTo>
                    <a:pt x="2561" y="59"/>
                  </a:lnTo>
                  <a:lnTo>
                    <a:pt x="2562" y="59"/>
                  </a:lnTo>
                  <a:lnTo>
                    <a:pt x="2562" y="61"/>
                  </a:lnTo>
                  <a:lnTo>
                    <a:pt x="2564" y="61"/>
                  </a:lnTo>
                  <a:lnTo>
                    <a:pt x="2564" y="59"/>
                  </a:lnTo>
                  <a:lnTo>
                    <a:pt x="2564" y="57"/>
                  </a:lnTo>
                  <a:lnTo>
                    <a:pt x="2565" y="56"/>
                  </a:lnTo>
                  <a:lnTo>
                    <a:pt x="2595" y="48"/>
                  </a:lnTo>
                  <a:lnTo>
                    <a:pt x="2595" y="48"/>
                  </a:lnTo>
                  <a:lnTo>
                    <a:pt x="2596" y="47"/>
                  </a:lnTo>
                  <a:lnTo>
                    <a:pt x="2598" y="47"/>
                  </a:lnTo>
                  <a:lnTo>
                    <a:pt x="2599" y="47"/>
                  </a:lnTo>
                  <a:lnTo>
                    <a:pt x="2601" y="47"/>
                  </a:lnTo>
                  <a:lnTo>
                    <a:pt x="2602" y="47"/>
                  </a:lnTo>
                  <a:lnTo>
                    <a:pt x="2604" y="47"/>
                  </a:lnTo>
                  <a:lnTo>
                    <a:pt x="2604" y="45"/>
                  </a:lnTo>
                  <a:lnTo>
                    <a:pt x="2605" y="45"/>
                  </a:lnTo>
                  <a:lnTo>
                    <a:pt x="2607" y="43"/>
                  </a:lnTo>
                  <a:lnTo>
                    <a:pt x="2610" y="43"/>
                  </a:lnTo>
                  <a:lnTo>
                    <a:pt x="2612" y="43"/>
                  </a:lnTo>
                  <a:lnTo>
                    <a:pt x="2613" y="43"/>
                  </a:lnTo>
                  <a:lnTo>
                    <a:pt x="2616" y="42"/>
                  </a:lnTo>
                  <a:lnTo>
                    <a:pt x="2618" y="42"/>
                  </a:lnTo>
                  <a:lnTo>
                    <a:pt x="2621" y="42"/>
                  </a:lnTo>
                  <a:lnTo>
                    <a:pt x="2622" y="42"/>
                  </a:lnTo>
                  <a:lnTo>
                    <a:pt x="2624" y="42"/>
                  </a:lnTo>
                  <a:lnTo>
                    <a:pt x="2627" y="42"/>
                  </a:lnTo>
                  <a:lnTo>
                    <a:pt x="2630" y="43"/>
                  </a:lnTo>
                  <a:lnTo>
                    <a:pt x="2632" y="43"/>
                  </a:lnTo>
                  <a:lnTo>
                    <a:pt x="2633" y="45"/>
                  </a:lnTo>
                  <a:lnTo>
                    <a:pt x="2633" y="47"/>
                  </a:lnTo>
                  <a:lnTo>
                    <a:pt x="2635" y="47"/>
                  </a:lnTo>
                  <a:lnTo>
                    <a:pt x="2635" y="48"/>
                  </a:lnTo>
                  <a:lnTo>
                    <a:pt x="2636" y="48"/>
                  </a:lnTo>
                  <a:lnTo>
                    <a:pt x="2638" y="48"/>
                  </a:lnTo>
                  <a:lnTo>
                    <a:pt x="2640" y="50"/>
                  </a:lnTo>
                  <a:lnTo>
                    <a:pt x="2640" y="51"/>
                  </a:lnTo>
                  <a:lnTo>
                    <a:pt x="2638" y="51"/>
                  </a:lnTo>
                  <a:lnTo>
                    <a:pt x="2636" y="51"/>
                  </a:lnTo>
                  <a:lnTo>
                    <a:pt x="2635" y="51"/>
                  </a:lnTo>
                  <a:lnTo>
                    <a:pt x="2633" y="50"/>
                  </a:lnTo>
                  <a:lnTo>
                    <a:pt x="2632" y="50"/>
                  </a:lnTo>
                  <a:lnTo>
                    <a:pt x="2632" y="51"/>
                  </a:lnTo>
                  <a:lnTo>
                    <a:pt x="2633" y="51"/>
                  </a:lnTo>
                  <a:lnTo>
                    <a:pt x="2632" y="53"/>
                  </a:lnTo>
                  <a:lnTo>
                    <a:pt x="2630" y="54"/>
                  </a:lnTo>
                  <a:lnTo>
                    <a:pt x="2630" y="54"/>
                  </a:lnTo>
                  <a:lnTo>
                    <a:pt x="2629" y="54"/>
                  </a:lnTo>
                  <a:lnTo>
                    <a:pt x="2627" y="54"/>
                  </a:lnTo>
                  <a:lnTo>
                    <a:pt x="2626" y="54"/>
                  </a:lnTo>
                  <a:lnTo>
                    <a:pt x="2626" y="56"/>
                  </a:lnTo>
                  <a:lnTo>
                    <a:pt x="2629" y="54"/>
                  </a:lnTo>
                  <a:lnTo>
                    <a:pt x="2629" y="56"/>
                  </a:lnTo>
                  <a:lnTo>
                    <a:pt x="2630" y="56"/>
                  </a:lnTo>
                  <a:lnTo>
                    <a:pt x="2630" y="54"/>
                  </a:lnTo>
                  <a:lnTo>
                    <a:pt x="2632" y="54"/>
                  </a:lnTo>
                  <a:lnTo>
                    <a:pt x="2633" y="54"/>
                  </a:lnTo>
                  <a:lnTo>
                    <a:pt x="2635" y="54"/>
                  </a:lnTo>
                  <a:lnTo>
                    <a:pt x="2636" y="54"/>
                  </a:lnTo>
                  <a:lnTo>
                    <a:pt x="2638" y="54"/>
                  </a:lnTo>
                  <a:lnTo>
                    <a:pt x="2638" y="54"/>
                  </a:lnTo>
                  <a:lnTo>
                    <a:pt x="2640" y="54"/>
                  </a:lnTo>
                  <a:lnTo>
                    <a:pt x="2641" y="54"/>
                  </a:lnTo>
                  <a:lnTo>
                    <a:pt x="2641" y="54"/>
                  </a:lnTo>
                  <a:lnTo>
                    <a:pt x="2643" y="54"/>
                  </a:lnTo>
                  <a:lnTo>
                    <a:pt x="2644" y="54"/>
                  </a:lnTo>
                  <a:lnTo>
                    <a:pt x="2646" y="54"/>
                  </a:lnTo>
                  <a:lnTo>
                    <a:pt x="2647" y="54"/>
                  </a:lnTo>
                  <a:lnTo>
                    <a:pt x="2647" y="56"/>
                  </a:lnTo>
                  <a:lnTo>
                    <a:pt x="2646" y="56"/>
                  </a:lnTo>
                  <a:lnTo>
                    <a:pt x="2646" y="57"/>
                  </a:lnTo>
                  <a:lnTo>
                    <a:pt x="2647" y="57"/>
                  </a:lnTo>
                  <a:lnTo>
                    <a:pt x="2647" y="59"/>
                  </a:lnTo>
                  <a:lnTo>
                    <a:pt x="2649" y="59"/>
                  </a:lnTo>
                  <a:lnTo>
                    <a:pt x="2649" y="57"/>
                  </a:lnTo>
                  <a:lnTo>
                    <a:pt x="2650" y="57"/>
                  </a:lnTo>
                  <a:lnTo>
                    <a:pt x="2652" y="57"/>
                  </a:lnTo>
                  <a:lnTo>
                    <a:pt x="2653" y="57"/>
                  </a:lnTo>
                  <a:lnTo>
                    <a:pt x="2655" y="56"/>
                  </a:lnTo>
                  <a:lnTo>
                    <a:pt x="2655" y="57"/>
                  </a:lnTo>
                  <a:lnTo>
                    <a:pt x="2657" y="57"/>
                  </a:lnTo>
                  <a:lnTo>
                    <a:pt x="2658" y="57"/>
                  </a:lnTo>
                  <a:lnTo>
                    <a:pt x="2658" y="59"/>
                  </a:lnTo>
                  <a:lnTo>
                    <a:pt x="2661" y="59"/>
                  </a:lnTo>
                  <a:lnTo>
                    <a:pt x="2663" y="59"/>
                  </a:lnTo>
                  <a:lnTo>
                    <a:pt x="2664" y="59"/>
                  </a:lnTo>
                  <a:lnTo>
                    <a:pt x="2666" y="59"/>
                  </a:lnTo>
                  <a:lnTo>
                    <a:pt x="2667" y="59"/>
                  </a:lnTo>
                  <a:lnTo>
                    <a:pt x="2670" y="59"/>
                  </a:lnTo>
                  <a:lnTo>
                    <a:pt x="2674" y="59"/>
                  </a:lnTo>
                  <a:lnTo>
                    <a:pt x="2675" y="57"/>
                  </a:lnTo>
                  <a:lnTo>
                    <a:pt x="2677" y="59"/>
                  </a:lnTo>
                  <a:lnTo>
                    <a:pt x="2680" y="59"/>
                  </a:lnTo>
                  <a:lnTo>
                    <a:pt x="2681" y="59"/>
                  </a:lnTo>
                  <a:lnTo>
                    <a:pt x="2683" y="61"/>
                  </a:lnTo>
                  <a:lnTo>
                    <a:pt x="2686" y="61"/>
                  </a:lnTo>
                  <a:lnTo>
                    <a:pt x="2686" y="61"/>
                  </a:lnTo>
                  <a:lnTo>
                    <a:pt x="2689" y="61"/>
                  </a:lnTo>
                  <a:lnTo>
                    <a:pt x="2691" y="61"/>
                  </a:lnTo>
                  <a:lnTo>
                    <a:pt x="2692" y="61"/>
                  </a:lnTo>
                  <a:lnTo>
                    <a:pt x="2694" y="61"/>
                  </a:lnTo>
                  <a:lnTo>
                    <a:pt x="2695" y="61"/>
                  </a:lnTo>
                  <a:lnTo>
                    <a:pt x="2695" y="62"/>
                  </a:lnTo>
                  <a:lnTo>
                    <a:pt x="2697" y="62"/>
                  </a:lnTo>
                  <a:lnTo>
                    <a:pt x="2700" y="62"/>
                  </a:lnTo>
                  <a:lnTo>
                    <a:pt x="2701" y="62"/>
                  </a:lnTo>
                  <a:lnTo>
                    <a:pt x="2703" y="62"/>
                  </a:lnTo>
                  <a:lnTo>
                    <a:pt x="2704" y="62"/>
                  </a:lnTo>
                  <a:lnTo>
                    <a:pt x="2706" y="62"/>
                  </a:lnTo>
                  <a:lnTo>
                    <a:pt x="2708" y="62"/>
                  </a:lnTo>
                  <a:lnTo>
                    <a:pt x="2708" y="61"/>
                  </a:lnTo>
                  <a:lnTo>
                    <a:pt x="2709" y="61"/>
                  </a:lnTo>
                  <a:lnTo>
                    <a:pt x="2711" y="61"/>
                  </a:lnTo>
                  <a:lnTo>
                    <a:pt x="2711" y="62"/>
                  </a:lnTo>
                  <a:lnTo>
                    <a:pt x="2709" y="62"/>
                  </a:lnTo>
                  <a:lnTo>
                    <a:pt x="2708" y="64"/>
                  </a:lnTo>
                  <a:lnTo>
                    <a:pt x="2708" y="65"/>
                  </a:lnTo>
                  <a:lnTo>
                    <a:pt x="2708" y="67"/>
                  </a:lnTo>
                  <a:lnTo>
                    <a:pt x="2708" y="68"/>
                  </a:lnTo>
                  <a:lnTo>
                    <a:pt x="2706" y="68"/>
                  </a:lnTo>
                  <a:lnTo>
                    <a:pt x="2706" y="70"/>
                  </a:lnTo>
                  <a:lnTo>
                    <a:pt x="2704" y="70"/>
                  </a:lnTo>
                  <a:lnTo>
                    <a:pt x="2703" y="70"/>
                  </a:lnTo>
                  <a:lnTo>
                    <a:pt x="2701" y="71"/>
                  </a:lnTo>
                  <a:lnTo>
                    <a:pt x="2700" y="71"/>
                  </a:lnTo>
                  <a:lnTo>
                    <a:pt x="2698" y="71"/>
                  </a:lnTo>
                  <a:lnTo>
                    <a:pt x="2698" y="73"/>
                  </a:lnTo>
                  <a:lnTo>
                    <a:pt x="2700" y="73"/>
                  </a:lnTo>
                  <a:lnTo>
                    <a:pt x="2697" y="74"/>
                  </a:lnTo>
                  <a:lnTo>
                    <a:pt x="2698" y="76"/>
                  </a:lnTo>
                  <a:lnTo>
                    <a:pt x="2697" y="76"/>
                  </a:lnTo>
                  <a:lnTo>
                    <a:pt x="2697" y="78"/>
                  </a:lnTo>
                  <a:lnTo>
                    <a:pt x="2695" y="78"/>
                  </a:lnTo>
                  <a:lnTo>
                    <a:pt x="2694" y="78"/>
                  </a:lnTo>
                  <a:lnTo>
                    <a:pt x="2692" y="78"/>
                  </a:lnTo>
                  <a:lnTo>
                    <a:pt x="2691" y="78"/>
                  </a:lnTo>
                  <a:lnTo>
                    <a:pt x="2691" y="79"/>
                  </a:lnTo>
                  <a:lnTo>
                    <a:pt x="2692" y="81"/>
                  </a:lnTo>
                  <a:lnTo>
                    <a:pt x="2691" y="81"/>
                  </a:lnTo>
                  <a:lnTo>
                    <a:pt x="2689" y="81"/>
                  </a:lnTo>
                  <a:lnTo>
                    <a:pt x="2687" y="81"/>
                  </a:lnTo>
                  <a:lnTo>
                    <a:pt x="2689" y="82"/>
                  </a:lnTo>
                  <a:lnTo>
                    <a:pt x="2687" y="84"/>
                  </a:lnTo>
                  <a:lnTo>
                    <a:pt x="2686" y="84"/>
                  </a:lnTo>
                  <a:lnTo>
                    <a:pt x="2686" y="84"/>
                  </a:lnTo>
                  <a:lnTo>
                    <a:pt x="2684" y="84"/>
                  </a:lnTo>
                  <a:lnTo>
                    <a:pt x="2684" y="82"/>
                  </a:lnTo>
                  <a:lnTo>
                    <a:pt x="2686" y="81"/>
                  </a:lnTo>
                  <a:lnTo>
                    <a:pt x="2684" y="81"/>
                  </a:lnTo>
                  <a:lnTo>
                    <a:pt x="2684" y="82"/>
                  </a:lnTo>
                  <a:lnTo>
                    <a:pt x="2683" y="82"/>
                  </a:lnTo>
                  <a:lnTo>
                    <a:pt x="2683" y="84"/>
                  </a:lnTo>
                  <a:lnTo>
                    <a:pt x="2681" y="84"/>
                  </a:lnTo>
                  <a:lnTo>
                    <a:pt x="2678" y="84"/>
                  </a:lnTo>
                  <a:lnTo>
                    <a:pt x="2678" y="85"/>
                  </a:lnTo>
                  <a:lnTo>
                    <a:pt x="2677" y="85"/>
                  </a:lnTo>
                  <a:lnTo>
                    <a:pt x="2677" y="87"/>
                  </a:lnTo>
                  <a:lnTo>
                    <a:pt x="2677" y="88"/>
                  </a:lnTo>
                  <a:lnTo>
                    <a:pt x="2678" y="88"/>
                  </a:lnTo>
                  <a:lnTo>
                    <a:pt x="2680" y="88"/>
                  </a:lnTo>
                  <a:lnTo>
                    <a:pt x="2681" y="88"/>
                  </a:lnTo>
                  <a:lnTo>
                    <a:pt x="2683" y="87"/>
                  </a:lnTo>
                  <a:lnTo>
                    <a:pt x="2684" y="87"/>
                  </a:lnTo>
                  <a:lnTo>
                    <a:pt x="2686" y="87"/>
                  </a:lnTo>
                  <a:lnTo>
                    <a:pt x="2686" y="88"/>
                  </a:lnTo>
                  <a:lnTo>
                    <a:pt x="2684" y="88"/>
                  </a:lnTo>
                  <a:lnTo>
                    <a:pt x="2684" y="90"/>
                  </a:lnTo>
                  <a:lnTo>
                    <a:pt x="2683" y="92"/>
                  </a:lnTo>
                  <a:lnTo>
                    <a:pt x="2681" y="92"/>
                  </a:lnTo>
                  <a:lnTo>
                    <a:pt x="2680" y="92"/>
                  </a:lnTo>
                  <a:lnTo>
                    <a:pt x="2678" y="92"/>
                  </a:lnTo>
                  <a:lnTo>
                    <a:pt x="2677" y="93"/>
                  </a:lnTo>
                  <a:lnTo>
                    <a:pt x="2674" y="95"/>
                  </a:lnTo>
                  <a:lnTo>
                    <a:pt x="2672" y="95"/>
                  </a:lnTo>
                  <a:lnTo>
                    <a:pt x="2670" y="96"/>
                  </a:lnTo>
                  <a:lnTo>
                    <a:pt x="2669" y="96"/>
                  </a:lnTo>
                  <a:lnTo>
                    <a:pt x="2667" y="98"/>
                  </a:lnTo>
                  <a:lnTo>
                    <a:pt x="2666" y="98"/>
                  </a:lnTo>
                  <a:lnTo>
                    <a:pt x="2666" y="99"/>
                  </a:lnTo>
                  <a:lnTo>
                    <a:pt x="2664" y="99"/>
                  </a:lnTo>
                  <a:lnTo>
                    <a:pt x="2663" y="101"/>
                  </a:lnTo>
                  <a:lnTo>
                    <a:pt x="2661" y="101"/>
                  </a:lnTo>
                  <a:lnTo>
                    <a:pt x="2660" y="102"/>
                  </a:lnTo>
                  <a:lnTo>
                    <a:pt x="2658" y="102"/>
                  </a:lnTo>
                  <a:lnTo>
                    <a:pt x="2658" y="104"/>
                  </a:lnTo>
                  <a:lnTo>
                    <a:pt x="2657" y="104"/>
                  </a:lnTo>
                  <a:lnTo>
                    <a:pt x="2657" y="105"/>
                  </a:lnTo>
                  <a:lnTo>
                    <a:pt x="2655" y="105"/>
                  </a:lnTo>
                  <a:lnTo>
                    <a:pt x="2653" y="107"/>
                  </a:lnTo>
                  <a:lnTo>
                    <a:pt x="2652" y="107"/>
                  </a:lnTo>
                  <a:lnTo>
                    <a:pt x="2652" y="109"/>
                  </a:lnTo>
                  <a:lnTo>
                    <a:pt x="2650" y="109"/>
                  </a:lnTo>
                  <a:lnTo>
                    <a:pt x="2650" y="110"/>
                  </a:lnTo>
                  <a:lnTo>
                    <a:pt x="2649" y="110"/>
                  </a:lnTo>
                  <a:lnTo>
                    <a:pt x="2649" y="112"/>
                  </a:lnTo>
                  <a:lnTo>
                    <a:pt x="2649" y="112"/>
                  </a:lnTo>
                  <a:lnTo>
                    <a:pt x="2647" y="112"/>
                  </a:lnTo>
                  <a:lnTo>
                    <a:pt x="2646" y="113"/>
                  </a:lnTo>
                  <a:lnTo>
                    <a:pt x="2644" y="113"/>
                  </a:lnTo>
                  <a:lnTo>
                    <a:pt x="2644" y="115"/>
                  </a:lnTo>
                  <a:lnTo>
                    <a:pt x="2646" y="115"/>
                  </a:lnTo>
                  <a:lnTo>
                    <a:pt x="2647" y="115"/>
                  </a:lnTo>
                  <a:lnTo>
                    <a:pt x="2650" y="113"/>
                  </a:lnTo>
                  <a:lnTo>
                    <a:pt x="2652" y="113"/>
                  </a:lnTo>
                  <a:lnTo>
                    <a:pt x="2653" y="113"/>
                  </a:lnTo>
                  <a:lnTo>
                    <a:pt x="2653" y="112"/>
                  </a:lnTo>
                  <a:lnTo>
                    <a:pt x="2655" y="112"/>
                  </a:lnTo>
                  <a:lnTo>
                    <a:pt x="2655" y="110"/>
                  </a:lnTo>
                  <a:lnTo>
                    <a:pt x="2655" y="109"/>
                  </a:lnTo>
                  <a:lnTo>
                    <a:pt x="2657" y="109"/>
                  </a:lnTo>
                  <a:lnTo>
                    <a:pt x="2658" y="109"/>
                  </a:lnTo>
                  <a:lnTo>
                    <a:pt x="2660" y="107"/>
                  </a:lnTo>
                  <a:lnTo>
                    <a:pt x="2661" y="107"/>
                  </a:lnTo>
                  <a:lnTo>
                    <a:pt x="2663" y="107"/>
                  </a:lnTo>
                  <a:lnTo>
                    <a:pt x="2664" y="107"/>
                  </a:lnTo>
                  <a:lnTo>
                    <a:pt x="2666" y="107"/>
                  </a:lnTo>
                  <a:lnTo>
                    <a:pt x="2667" y="107"/>
                  </a:lnTo>
                  <a:lnTo>
                    <a:pt x="2669" y="105"/>
                  </a:lnTo>
                  <a:lnTo>
                    <a:pt x="2670" y="105"/>
                  </a:lnTo>
                  <a:lnTo>
                    <a:pt x="2672" y="105"/>
                  </a:lnTo>
                  <a:lnTo>
                    <a:pt x="2672" y="104"/>
                  </a:lnTo>
                  <a:lnTo>
                    <a:pt x="2674" y="104"/>
                  </a:lnTo>
                  <a:lnTo>
                    <a:pt x="2675" y="102"/>
                  </a:lnTo>
                  <a:lnTo>
                    <a:pt x="2677" y="102"/>
                  </a:lnTo>
                  <a:lnTo>
                    <a:pt x="2678" y="102"/>
                  </a:lnTo>
                  <a:lnTo>
                    <a:pt x="2680" y="102"/>
                  </a:lnTo>
                  <a:lnTo>
                    <a:pt x="2680" y="101"/>
                  </a:lnTo>
                  <a:lnTo>
                    <a:pt x="2681" y="101"/>
                  </a:lnTo>
                  <a:lnTo>
                    <a:pt x="2683" y="99"/>
                  </a:lnTo>
                  <a:lnTo>
                    <a:pt x="2684" y="99"/>
                  </a:lnTo>
                  <a:lnTo>
                    <a:pt x="2686" y="99"/>
                  </a:lnTo>
                  <a:lnTo>
                    <a:pt x="2686" y="99"/>
                  </a:lnTo>
                  <a:lnTo>
                    <a:pt x="2686" y="98"/>
                  </a:lnTo>
                  <a:lnTo>
                    <a:pt x="2686" y="98"/>
                  </a:lnTo>
                  <a:lnTo>
                    <a:pt x="2686" y="96"/>
                  </a:lnTo>
                  <a:lnTo>
                    <a:pt x="2687" y="96"/>
                  </a:lnTo>
                  <a:lnTo>
                    <a:pt x="2687" y="95"/>
                  </a:lnTo>
                  <a:lnTo>
                    <a:pt x="2689" y="95"/>
                  </a:lnTo>
                  <a:lnTo>
                    <a:pt x="2689" y="93"/>
                  </a:lnTo>
                  <a:lnTo>
                    <a:pt x="2692" y="92"/>
                  </a:lnTo>
                  <a:lnTo>
                    <a:pt x="2694" y="92"/>
                  </a:lnTo>
                  <a:lnTo>
                    <a:pt x="2695" y="92"/>
                  </a:lnTo>
                  <a:lnTo>
                    <a:pt x="2695" y="92"/>
                  </a:lnTo>
                  <a:lnTo>
                    <a:pt x="2697" y="92"/>
                  </a:lnTo>
                  <a:lnTo>
                    <a:pt x="2698" y="92"/>
                  </a:lnTo>
                  <a:lnTo>
                    <a:pt x="2700" y="90"/>
                  </a:lnTo>
                  <a:lnTo>
                    <a:pt x="2700" y="92"/>
                  </a:lnTo>
                  <a:lnTo>
                    <a:pt x="2701" y="90"/>
                  </a:lnTo>
                  <a:lnTo>
                    <a:pt x="2703" y="88"/>
                  </a:lnTo>
                  <a:lnTo>
                    <a:pt x="2704" y="88"/>
                  </a:lnTo>
                  <a:lnTo>
                    <a:pt x="2706" y="88"/>
                  </a:lnTo>
                  <a:lnTo>
                    <a:pt x="2706" y="87"/>
                  </a:lnTo>
                  <a:lnTo>
                    <a:pt x="2706" y="85"/>
                  </a:lnTo>
                  <a:lnTo>
                    <a:pt x="2708" y="84"/>
                  </a:lnTo>
                  <a:lnTo>
                    <a:pt x="2709" y="84"/>
                  </a:lnTo>
                  <a:lnTo>
                    <a:pt x="2708" y="85"/>
                  </a:lnTo>
                  <a:lnTo>
                    <a:pt x="2709" y="85"/>
                  </a:lnTo>
                  <a:lnTo>
                    <a:pt x="2709" y="84"/>
                  </a:lnTo>
                  <a:lnTo>
                    <a:pt x="2711" y="84"/>
                  </a:lnTo>
                  <a:lnTo>
                    <a:pt x="2712" y="84"/>
                  </a:lnTo>
                  <a:lnTo>
                    <a:pt x="2714" y="84"/>
                  </a:lnTo>
                  <a:lnTo>
                    <a:pt x="2714" y="82"/>
                  </a:lnTo>
                  <a:lnTo>
                    <a:pt x="2715" y="82"/>
                  </a:lnTo>
                  <a:lnTo>
                    <a:pt x="2717" y="82"/>
                  </a:lnTo>
                  <a:lnTo>
                    <a:pt x="2718" y="82"/>
                  </a:lnTo>
                  <a:lnTo>
                    <a:pt x="2718" y="81"/>
                  </a:lnTo>
                  <a:lnTo>
                    <a:pt x="2720" y="81"/>
                  </a:lnTo>
                  <a:lnTo>
                    <a:pt x="2721" y="81"/>
                  </a:lnTo>
                  <a:lnTo>
                    <a:pt x="2721" y="82"/>
                  </a:lnTo>
                  <a:lnTo>
                    <a:pt x="2720" y="84"/>
                  </a:lnTo>
                  <a:lnTo>
                    <a:pt x="2721" y="84"/>
                  </a:lnTo>
                  <a:lnTo>
                    <a:pt x="2721" y="82"/>
                  </a:lnTo>
                  <a:lnTo>
                    <a:pt x="2723" y="82"/>
                  </a:lnTo>
                  <a:lnTo>
                    <a:pt x="2723" y="82"/>
                  </a:lnTo>
                  <a:lnTo>
                    <a:pt x="2723" y="84"/>
                  </a:lnTo>
                  <a:lnTo>
                    <a:pt x="2725" y="82"/>
                  </a:lnTo>
                  <a:lnTo>
                    <a:pt x="2725" y="84"/>
                  </a:lnTo>
                  <a:lnTo>
                    <a:pt x="2726" y="82"/>
                  </a:lnTo>
                  <a:lnTo>
                    <a:pt x="2728" y="82"/>
                  </a:lnTo>
                  <a:lnTo>
                    <a:pt x="2729" y="82"/>
                  </a:lnTo>
                  <a:lnTo>
                    <a:pt x="2729" y="81"/>
                  </a:lnTo>
                  <a:lnTo>
                    <a:pt x="2731" y="81"/>
                  </a:lnTo>
                  <a:lnTo>
                    <a:pt x="2731" y="79"/>
                  </a:lnTo>
                  <a:lnTo>
                    <a:pt x="2732" y="79"/>
                  </a:lnTo>
                  <a:lnTo>
                    <a:pt x="2734" y="79"/>
                  </a:lnTo>
                  <a:lnTo>
                    <a:pt x="2735" y="78"/>
                  </a:lnTo>
                  <a:lnTo>
                    <a:pt x="2737" y="78"/>
                  </a:lnTo>
                  <a:lnTo>
                    <a:pt x="2735" y="79"/>
                  </a:lnTo>
                  <a:lnTo>
                    <a:pt x="2737" y="79"/>
                  </a:lnTo>
                  <a:lnTo>
                    <a:pt x="2737" y="78"/>
                  </a:lnTo>
                  <a:lnTo>
                    <a:pt x="2739" y="78"/>
                  </a:lnTo>
                  <a:lnTo>
                    <a:pt x="2740" y="78"/>
                  </a:lnTo>
                  <a:lnTo>
                    <a:pt x="2740" y="76"/>
                  </a:lnTo>
                  <a:lnTo>
                    <a:pt x="2742" y="76"/>
                  </a:lnTo>
                  <a:lnTo>
                    <a:pt x="2743" y="76"/>
                  </a:lnTo>
                  <a:lnTo>
                    <a:pt x="2745" y="76"/>
                  </a:lnTo>
                  <a:lnTo>
                    <a:pt x="2746" y="76"/>
                  </a:lnTo>
                  <a:lnTo>
                    <a:pt x="2749" y="74"/>
                  </a:lnTo>
                  <a:lnTo>
                    <a:pt x="2751" y="74"/>
                  </a:lnTo>
                  <a:lnTo>
                    <a:pt x="2751" y="73"/>
                  </a:lnTo>
                  <a:lnTo>
                    <a:pt x="2752" y="73"/>
                  </a:lnTo>
                  <a:lnTo>
                    <a:pt x="2752" y="71"/>
                  </a:lnTo>
                  <a:lnTo>
                    <a:pt x="2754" y="71"/>
                  </a:lnTo>
                  <a:lnTo>
                    <a:pt x="2756" y="71"/>
                  </a:lnTo>
                  <a:lnTo>
                    <a:pt x="2757" y="71"/>
                  </a:lnTo>
                  <a:lnTo>
                    <a:pt x="2759" y="71"/>
                  </a:lnTo>
                  <a:lnTo>
                    <a:pt x="2759" y="70"/>
                  </a:lnTo>
                  <a:lnTo>
                    <a:pt x="2760" y="70"/>
                  </a:lnTo>
                  <a:lnTo>
                    <a:pt x="2760" y="68"/>
                  </a:lnTo>
                  <a:lnTo>
                    <a:pt x="2760" y="68"/>
                  </a:lnTo>
                  <a:lnTo>
                    <a:pt x="2760" y="67"/>
                  </a:lnTo>
                  <a:lnTo>
                    <a:pt x="2763" y="67"/>
                  </a:lnTo>
                  <a:lnTo>
                    <a:pt x="2766" y="65"/>
                  </a:lnTo>
                  <a:lnTo>
                    <a:pt x="2769" y="64"/>
                  </a:lnTo>
                  <a:lnTo>
                    <a:pt x="2771" y="64"/>
                  </a:lnTo>
                  <a:lnTo>
                    <a:pt x="2773" y="64"/>
                  </a:lnTo>
                  <a:moveTo>
                    <a:pt x="2584" y="54"/>
                  </a:moveTo>
                  <a:lnTo>
                    <a:pt x="2585" y="54"/>
                  </a:lnTo>
                  <a:lnTo>
                    <a:pt x="2584" y="54"/>
                  </a:lnTo>
                  <a:moveTo>
                    <a:pt x="2570" y="61"/>
                  </a:moveTo>
                  <a:lnTo>
                    <a:pt x="2571" y="61"/>
                  </a:lnTo>
                  <a:lnTo>
                    <a:pt x="2570" y="61"/>
                  </a:lnTo>
                  <a:moveTo>
                    <a:pt x="2571" y="59"/>
                  </a:moveTo>
                  <a:lnTo>
                    <a:pt x="2573" y="59"/>
                  </a:lnTo>
                  <a:lnTo>
                    <a:pt x="2575" y="59"/>
                  </a:lnTo>
                  <a:lnTo>
                    <a:pt x="2573" y="59"/>
                  </a:lnTo>
                  <a:lnTo>
                    <a:pt x="2571" y="59"/>
                  </a:lnTo>
                  <a:moveTo>
                    <a:pt x="2593" y="56"/>
                  </a:moveTo>
                  <a:lnTo>
                    <a:pt x="2593" y="54"/>
                  </a:lnTo>
                  <a:lnTo>
                    <a:pt x="2593" y="56"/>
                  </a:lnTo>
                  <a:moveTo>
                    <a:pt x="2595" y="54"/>
                  </a:moveTo>
                  <a:lnTo>
                    <a:pt x="2596" y="54"/>
                  </a:lnTo>
                  <a:lnTo>
                    <a:pt x="2595" y="54"/>
                  </a:lnTo>
                  <a:moveTo>
                    <a:pt x="2222" y="92"/>
                  </a:moveTo>
                  <a:lnTo>
                    <a:pt x="2220" y="92"/>
                  </a:lnTo>
                  <a:lnTo>
                    <a:pt x="2220" y="93"/>
                  </a:lnTo>
                  <a:lnTo>
                    <a:pt x="2222" y="93"/>
                  </a:lnTo>
                  <a:lnTo>
                    <a:pt x="2223" y="93"/>
                  </a:lnTo>
                  <a:lnTo>
                    <a:pt x="2223" y="92"/>
                  </a:lnTo>
                  <a:lnTo>
                    <a:pt x="2222" y="92"/>
                  </a:lnTo>
                  <a:moveTo>
                    <a:pt x="2352" y="85"/>
                  </a:moveTo>
                  <a:lnTo>
                    <a:pt x="2352" y="85"/>
                  </a:lnTo>
                  <a:lnTo>
                    <a:pt x="2352" y="84"/>
                  </a:lnTo>
                  <a:lnTo>
                    <a:pt x="2352" y="85"/>
                  </a:lnTo>
                  <a:moveTo>
                    <a:pt x="2352" y="85"/>
                  </a:moveTo>
                  <a:lnTo>
                    <a:pt x="2353" y="85"/>
                  </a:lnTo>
                  <a:lnTo>
                    <a:pt x="2353" y="84"/>
                  </a:lnTo>
                  <a:lnTo>
                    <a:pt x="2352" y="85"/>
                  </a:lnTo>
                  <a:moveTo>
                    <a:pt x="2633" y="53"/>
                  </a:moveTo>
                  <a:lnTo>
                    <a:pt x="2632" y="53"/>
                  </a:lnTo>
                  <a:lnTo>
                    <a:pt x="2633" y="54"/>
                  </a:lnTo>
                  <a:lnTo>
                    <a:pt x="2633" y="53"/>
                  </a:lnTo>
                  <a:moveTo>
                    <a:pt x="2571" y="61"/>
                  </a:moveTo>
                  <a:lnTo>
                    <a:pt x="2570" y="61"/>
                  </a:lnTo>
                  <a:moveTo>
                    <a:pt x="2596" y="54"/>
                  </a:moveTo>
                  <a:lnTo>
                    <a:pt x="2595" y="54"/>
                  </a:lnTo>
                  <a:moveTo>
                    <a:pt x="2593" y="54"/>
                  </a:moveTo>
                  <a:lnTo>
                    <a:pt x="2593" y="56"/>
                  </a:lnTo>
                  <a:moveTo>
                    <a:pt x="2584" y="54"/>
                  </a:moveTo>
                  <a:lnTo>
                    <a:pt x="2585" y="54"/>
                  </a:lnTo>
                  <a:moveTo>
                    <a:pt x="1314" y="42"/>
                  </a:moveTo>
                  <a:lnTo>
                    <a:pt x="1314" y="43"/>
                  </a:lnTo>
                  <a:moveTo>
                    <a:pt x="3670" y="47"/>
                  </a:moveTo>
                  <a:lnTo>
                    <a:pt x="3671" y="47"/>
                  </a:lnTo>
                  <a:lnTo>
                    <a:pt x="3673" y="45"/>
                  </a:lnTo>
                  <a:lnTo>
                    <a:pt x="3671" y="43"/>
                  </a:lnTo>
                  <a:lnTo>
                    <a:pt x="3670" y="43"/>
                  </a:lnTo>
                  <a:lnTo>
                    <a:pt x="3668" y="43"/>
                  </a:lnTo>
                  <a:lnTo>
                    <a:pt x="3668" y="45"/>
                  </a:lnTo>
                  <a:lnTo>
                    <a:pt x="3670" y="45"/>
                  </a:lnTo>
                  <a:lnTo>
                    <a:pt x="3670" y="47"/>
                  </a:lnTo>
                  <a:moveTo>
                    <a:pt x="1311" y="45"/>
                  </a:moveTo>
                  <a:lnTo>
                    <a:pt x="1311" y="45"/>
                  </a:lnTo>
                  <a:moveTo>
                    <a:pt x="1311" y="45"/>
                  </a:moveTo>
                  <a:lnTo>
                    <a:pt x="1311" y="43"/>
                  </a:lnTo>
                  <a:moveTo>
                    <a:pt x="1309" y="47"/>
                  </a:moveTo>
                  <a:lnTo>
                    <a:pt x="1311" y="47"/>
                  </a:lnTo>
                  <a:lnTo>
                    <a:pt x="1311" y="45"/>
                  </a:lnTo>
                  <a:moveTo>
                    <a:pt x="3693" y="47"/>
                  </a:moveTo>
                  <a:lnTo>
                    <a:pt x="3695" y="47"/>
                  </a:lnTo>
                  <a:lnTo>
                    <a:pt x="3695" y="45"/>
                  </a:lnTo>
                  <a:lnTo>
                    <a:pt x="3693" y="45"/>
                  </a:lnTo>
                  <a:lnTo>
                    <a:pt x="3693" y="47"/>
                  </a:lnTo>
                  <a:moveTo>
                    <a:pt x="4106" y="48"/>
                  </a:moveTo>
                  <a:lnTo>
                    <a:pt x="4105" y="47"/>
                  </a:lnTo>
                  <a:lnTo>
                    <a:pt x="4105" y="48"/>
                  </a:lnTo>
                  <a:lnTo>
                    <a:pt x="4105" y="50"/>
                  </a:lnTo>
                  <a:lnTo>
                    <a:pt x="4106" y="50"/>
                  </a:lnTo>
                  <a:lnTo>
                    <a:pt x="4106" y="48"/>
                  </a:lnTo>
                  <a:moveTo>
                    <a:pt x="1309" y="47"/>
                  </a:moveTo>
                  <a:lnTo>
                    <a:pt x="1307" y="47"/>
                  </a:lnTo>
                  <a:lnTo>
                    <a:pt x="1307" y="48"/>
                  </a:lnTo>
                  <a:lnTo>
                    <a:pt x="1309" y="48"/>
                  </a:lnTo>
                  <a:lnTo>
                    <a:pt x="1309" y="47"/>
                  </a:lnTo>
                  <a:moveTo>
                    <a:pt x="3687" y="48"/>
                  </a:moveTo>
                  <a:lnTo>
                    <a:pt x="3688" y="48"/>
                  </a:lnTo>
                  <a:moveTo>
                    <a:pt x="3685" y="48"/>
                  </a:moveTo>
                  <a:lnTo>
                    <a:pt x="3687" y="48"/>
                  </a:lnTo>
                  <a:moveTo>
                    <a:pt x="3600" y="50"/>
                  </a:moveTo>
                  <a:lnTo>
                    <a:pt x="3599" y="50"/>
                  </a:lnTo>
                  <a:lnTo>
                    <a:pt x="3600" y="51"/>
                  </a:lnTo>
                  <a:lnTo>
                    <a:pt x="3600" y="50"/>
                  </a:lnTo>
                  <a:moveTo>
                    <a:pt x="1303" y="57"/>
                  </a:moveTo>
                  <a:lnTo>
                    <a:pt x="1304" y="57"/>
                  </a:lnTo>
                  <a:moveTo>
                    <a:pt x="3610" y="51"/>
                  </a:moveTo>
                  <a:lnTo>
                    <a:pt x="3611" y="51"/>
                  </a:lnTo>
                  <a:moveTo>
                    <a:pt x="3610" y="51"/>
                  </a:moveTo>
                  <a:lnTo>
                    <a:pt x="3608" y="51"/>
                  </a:lnTo>
                  <a:lnTo>
                    <a:pt x="3610" y="53"/>
                  </a:lnTo>
                  <a:lnTo>
                    <a:pt x="3610" y="51"/>
                  </a:lnTo>
                  <a:moveTo>
                    <a:pt x="4109" y="51"/>
                  </a:moveTo>
                  <a:lnTo>
                    <a:pt x="4108" y="51"/>
                  </a:lnTo>
                  <a:lnTo>
                    <a:pt x="4108" y="53"/>
                  </a:lnTo>
                  <a:lnTo>
                    <a:pt x="4109" y="53"/>
                  </a:lnTo>
                  <a:lnTo>
                    <a:pt x="4109" y="51"/>
                  </a:lnTo>
                  <a:moveTo>
                    <a:pt x="2581" y="51"/>
                  </a:moveTo>
                  <a:lnTo>
                    <a:pt x="2582" y="51"/>
                  </a:lnTo>
                  <a:moveTo>
                    <a:pt x="2581" y="51"/>
                  </a:moveTo>
                  <a:lnTo>
                    <a:pt x="2579" y="51"/>
                  </a:lnTo>
                  <a:lnTo>
                    <a:pt x="2579" y="53"/>
                  </a:lnTo>
                  <a:lnTo>
                    <a:pt x="2581" y="53"/>
                  </a:lnTo>
                  <a:lnTo>
                    <a:pt x="2581" y="51"/>
                  </a:lnTo>
                  <a:moveTo>
                    <a:pt x="3605" y="54"/>
                  </a:moveTo>
                  <a:lnTo>
                    <a:pt x="3606" y="54"/>
                  </a:lnTo>
                  <a:lnTo>
                    <a:pt x="3608" y="53"/>
                  </a:lnTo>
                  <a:lnTo>
                    <a:pt x="3606" y="53"/>
                  </a:lnTo>
                  <a:lnTo>
                    <a:pt x="3605" y="53"/>
                  </a:lnTo>
                  <a:lnTo>
                    <a:pt x="3605" y="51"/>
                  </a:lnTo>
                  <a:lnTo>
                    <a:pt x="3603" y="51"/>
                  </a:lnTo>
                  <a:lnTo>
                    <a:pt x="3602" y="51"/>
                  </a:lnTo>
                  <a:lnTo>
                    <a:pt x="3602" y="53"/>
                  </a:lnTo>
                  <a:lnTo>
                    <a:pt x="3603" y="53"/>
                  </a:lnTo>
                  <a:lnTo>
                    <a:pt x="3605" y="54"/>
                  </a:lnTo>
                  <a:moveTo>
                    <a:pt x="1307" y="51"/>
                  </a:moveTo>
                  <a:lnTo>
                    <a:pt x="1306" y="51"/>
                  </a:lnTo>
                  <a:lnTo>
                    <a:pt x="1306" y="53"/>
                  </a:lnTo>
                  <a:lnTo>
                    <a:pt x="1307" y="53"/>
                  </a:lnTo>
                  <a:lnTo>
                    <a:pt x="1307" y="51"/>
                  </a:lnTo>
                  <a:moveTo>
                    <a:pt x="3834" y="53"/>
                  </a:moveTo>
                  <a:lnTo>
                    <a:pt x="3835" y="53"/>
                  </a:lnTo>
                  <a:lnTo>
                    <a:pt x="3835" y="51"/>
                  </a:lnTo>
                  <a:moveTo>
                    <a:pt x="3832" y="53"/>
                  </a:moveTo>
                  <a:lnTo>
                    <a:pt x="3832" y="54"/>
                  </a:lnTo>
                  <a:lnTo>
                    <a:pt x="3834" y="53"/>
                  </a:lnTo>
                  <a:lnTo>
                    <a:pt x="3832" y="53"/>
                  </a:lnTo>
                  <a:moveTo>
                    <a:pt x="1306" y="54"/>
                  </a:moveTo>
                  <a:lnTo>
                    <a:pt x="1306" y="54"/>
                  </a:lnTo>
                  <a:moveTo>
                    <a:pt x="4117" y="57"/>
                  </a:moveTo>
                  <a:lnTo>
                    <a:pt x="4117" y="56"/>
                  </a:lnTo>
                  <a:lnTo>
                    <a:pt x="4115" y="56"/>
                  </a:lnTo>
                  <a:lnTo>
                    <a:pt x="4115" y="57"/>
                  </a:lnTo>
                  <a:lnTo>
                    <a:pt x="4115" y="59"/>
                  </a:lnTo>
                  <a:lnTo>
                    <a:pt x="4117" y="59"/>
                  </a:lnTo>
                  <a:lnTo>
                    <a:pt x="4117" y="57"/>
                  </a:lnTo>
                  <a:moveTo>
                    <a:pt x="1304" y="56"/>
                  </a:moveTo>
                  <a:lnTo>
                    <a:pt x="1306" y="56"/>
                  </a:lnTo>
                  <a:moveTo>
                    <a:pt x="1311" y="59"/>
                  </a:moveTo>
                  <a:lnTo>
                    <a:pt x="1309" y="59"/>
                  </a:lnTo>
                  <a:moveTo>
                    <a:pt x="2573" y="59"/>
                  </a:moveTo>
                  <a:lnTo>
                    <a:pt x="2571" y="59"/>
                  </a:lnTo>
                  <a:moveTo>
                    <a:pt x="2575" y="59"/>
                  </a:moveTo>
                  <a:lnTo>
                    <a:pt x="2573" y="59"/>
                  </a:lnTo>
                  <a:moveTo>
                    <a:pt x="1309" y="62"/>
                  </a:moveTo>
                  <a:lnTo>
                    <a:pt x="1311" y="62"/>
                  </a:lnTo>
                  <a:lnTo>
                    <a:pt x="1309" y="61"/>
                  </a:lnTo>
                  <a:lnTo>
                    <a:pt x="1309" y="62"/>
                  </a:lnTo>
                  <a:moveTo>
                    <a:pt x="1311" y="62"/>
                  </a:moveTo>
                  <a:lnTo>
                    <a:pt x="1311" y="62"/>
                  </a:lnTo>
                  <a:moveTo>
                    <a:pt x="1309" y="65"/>
                  </a:moveTo>
                  <a:lnTo>
                    <a:pt x="1311" y="65"/>
                  </a:lnTo>
                  <a:moveTo>
                    <a:pt x="1277" y="96"/>
                  </a:moveTo>
                  <a:lnTo>
                    <a:pt x="1275" y="96"/>
                  </a:lnTo>
                  <a:moveTo>
                    <a:pt x="1267" y="99"/>
                  </a:moveTo>
                  <a:lnTo>
                    <a:pt x="1269" y="99"/>
                  </a:lnTo>
                  <a:moveTo>
                    <a:pt x="1289" y="104"/>
                  </a:moveTo>
                  <a:lnTo>
                    <a:pt x="1287" y="104"/>
                  </a:lnTo>
                  <a:moveTo>
                    <a:pt x="1281" y="78"/>
                  </a:moveTo>
                  <a:lnTo>
                    <a:pt x="1280" y="78"/>
                  </a:lnTo>
                  <a:moveTo>
                    <a:pt x="1289" y="93"/>
                  </a:moveTo>
                  <a:lnTo>
                    <a:pt x="1289" y="92"/>
                  </a:lnTo>
                  <a:moveTo>
                    <a:pt x="1283" y="84"/>
                  </a:moveTo>
                  <a:lnTo>
                    <a:pt x="1284" y="84"/>
                  </a:lnTo>
                  <a:lnTo>
                    <a:pt x="1284" y="85"/>
                  </a:lnTo>
                  <a:lnTo>
                    <a:pt x="1286" y="85"/>
                  </a:lnTo>
                  <a:lnTo>
                    <a:pt x="1287" y="85"/>
                  </a:lnTo>
                  <a:lnTo>
                    <a:pt x="1289" y="85"/>
                  </a:lnTo>
                  <a:lnTo>
                    <a:pt x="1289" y="87"/>
                  </a:lnTo>
                  <a:lnTo>
                    <a:pt x="1290" y="85"/>
                  </a:lnTo>
                  <a:lnTo>
                    <a:pt x="1292" y="85"/>
                  </a:lnTo>
                  <a:lnTo>
                    <a:pt x="1294" y="85"/>
                  </a:lnTo>
                  <a:lnTo>
                    <a:pt x="1294" y="87"/>
                  </a:lnTo>
                  <a:lnTo>
                    <a:pt x="1295" y="87"/>
                  </a:lnTo>
                  <a:lnTo>
                    <a:pt x="1298" y="87"/>
                  </a:lnTo>
                  <a:lnTo>
                    <a:pt x="1298" y="88"/>
                  </a:lnTo>
                  <a:lnTo>
                    <a:pt x="1295" y="87"/>
                  </a:lnTo>
                  <a:lnTo>
                    <a:pt x="1292" y="88"/>
                  </a:lnTo>
                  <a:lnTo>
                    <a:pt x="1289" y="88"/>
                  </a:lnTo>
                  <a:lnTo>
                    <a:pt x="1290" y="90"/>
                  </a:lnTo>
                  <a:lnTo>
                    <a:pt x="1289" y="90"/>
                  </a:lnTo>
                  <a:lnTo>
                    <a:pt x="1289" y="92"/>
                  </a:lnTo>
                  <a:lnTo>
                    <a:pt x="1290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4" y="92"/>
                  </a:lnTo>
                  <a:lnTo>
                    <a:pt x="1295" y="92"/>
                  </a:lnTo>
                  <a:lnTo>
                    <a:pt x="1297" y="92"/>
                  </a:lnTo>
                  <a:lnTo>
                    <a:pt x="1298" y="92"/>
                  </a:lnTo>
                  <a:lnTo>
                    <a:pt x="1298" y="93"/>
                  </a:lnTo>
                  <a:lnTo>
                    <a:pt x="1298" y="95"/>
                  </a:lnTo>
                  <a:lnTo>
                    <a:pt x="1297" y="95"/>
                  </a:lnTo>
                  <a:lnTo>
                    <a:pt x="1297" y="93"/>
                  </a:lnTo>
                  <a:lnTo>
                    <a:pt x="1295" y="93"/>
                  </a:lnTo>
                  <a:lnTo>
                    <a:pt x="1295" y="92"/>
                  </a:lnTo>
                  <a:lnTo>
                    <a:pt x="1294" y="92"/>
                  </a:lnTo>
                  <a:lnTo>
                    <a:pt x="1292" y="93"/>
                  </a:lnTo>
                  <a:lnTo>
                    <a:pt x="1290" y="92"/>
                  </a:lnTo>
                  <a:lnTo>
                    <a:pt x="1290" y="93"/>
                  </a:lnTo>
                  <a:lnTo>
                    <a:pt x="1289" y="93"/>
                  </a:lnTo>
                  <a:lnTo>
                    <a:pt x="1287" y="95"/>
                  </a:lnTo>
                  <a:lnTo>
                    <a:pt x="1284" y="93"/>
                  </a:lnTo>
                  <a:lnTo>
                    <a:pt x="1283" y="93"/>
                  </a:lnTo>
                  <a:lnTo>
                    <a:pt x="1281" y="93"/>
                  </a:lnTo>
                  <a:lnTo>
                    <a:pt x="1280" y="93"/>
                  </a:lnTo>
                  <a:lnTo>
                    <a:pt x="1278" y="93"/>
                  </a:lnTo>
                  <a:lnTo>
                    <a:pt x="1278" y="95"/>
                  </a:lnTo>
                  <a:lnTo>
                    <a:pt x="1280" y="95"/>
                  </a:lnTo>
                  <a:lnTo>
                    <a:pt x="1281" y="95"/>
                  </a:lnTo>
                  <a:lnTo>
                    <a:pt x="1284" y="96"/>
                  </a:lnTo>
                  <a:lnTo>
                    <a:pt x="1283" y="96"/>
                  </a:lnTo>
                  <a:lnTo>
                    <a:pt x="1281" y="96"/>
                  </a:lnTo>
                  <a:lnTo>
                    <a:pt x="1280" y="96"/>
                  </a:lnTo>
                  <a:lnTo>
                    <a:pt x="1277" y="96"/>
                  </a:lnTo>
                  <a:lnTo>
                    <a:pt x="1277" y="98"/>
                  </a:lnTo>
                  <a:lnTo>
                    <a:pt x="1278" y="98"/>
                  </a:lnTo>
                  <a:lnTo>
                    <a:pt x="1277" y="99"/>
                  </a:lnTo>
                  <a:lnTo>
                    <a:pt x="1277" y="98"/>
                  </a:lnTo>
                  <a:lnTo>
                    <a:pt x="1275" y="98"/>
                  </a:lnTo>
                  <a:lnTo>
                    <a:pt x="1273" y="96"/>
                  </a:lnTo>
                  <a:lnTo>
                    <a:pt x="1273" y="96"/>
                  </a:lnTo>
                  <a:lnTo>
                    <a:pt x="1273" y="98"/>
                  </a:lnTo>
                  <a:lnTo>
                    <a:pt x="1273" y="99"/>
                  </a:lnTo>
                  <a:lnTo>
                    <a:pt x="1272" y="99"/>
                  </a:lnTo>
                  <a:lnTo>
                    <a:pt x="1272" y="98"/>
                  </a:lnTo>
                  <a:lnTo>
                    <a:pt x="1270" y="98"/>
                  </a:lnTo>
                  <a:lnTo>
                    <a:pt x="1269" y="98"/>
                  </a:lnTo>
                  <a:lnTo>
                    <a:pt x="1269" y="99"/>
                  </a:lnTo>
                  <a:lnTo>
                    <a:pt x="1269" y="101"/>
                  </a:lnTo>
                  <a:lnTo>
                    <a:pt x="1269" y="102"/>
                  </a:lnTo>
                  <a:lnTo>
                    <a:pt x="1270" y="102"/>
                  </a:lnTo>
                  <a:lnTo>
                    <a:pt x="1272" y="102"/>
                  </a:lnTo>
                  <a:lnTo>
                    <a:pt x="1273" y="104"/>
                  </a:lnTo>
                  <a:lnTo>
                    <a:pt x="1273" y="102"/>
                  </a:lnTo>
                  <a:lnTo>
                    <a:pt x="1275" y="104"/>
                  </a:lnTo>
                  <a:lnTo>
                    <a:pt x="1277" y="104"/>
                  </a:lnTo>
                  <a:lnTo>
                    <a:pt x="1278" y="102"/>
                  </a:lnTo>
                  <a:lnTo>
                    <a:pt x="1277" y="101"/>
                  </a:lnTo>
                  <a:lnTo>
                    <a:pt x="1278" y="101"/>
                  </a:lnTo>
                  <a:lnTo>
                    <a:pt x="1280" y="101"/>
                  </a:lnTo>
                  <a:lnTo>
                    <a:pt x="1281" y="102"/>
                  </a:lnTo>
                  <a:lnTo>
                    <a:pt x="1283" y="102"/>
                  </a:lnTo>
                  <a:lnTo>
                    <a:pt x="1283" y="101"/>
                  </a:lnTo>
                  <a:lnTo>
                    <a:pt x="1283" y="99"/>
                  </a:lnTo>
                  <a:lnTo>
                    <a:pt x="1284" y="99"/>
                  </a:lnTo>
                  <a:lnTo>
                    <a:pt x="1286" y="99"/>
                  </a:lnTo>
                  <a:lnTo>
                    <a:pt x="1287" y="101"/>
                  </a:lnTo>
                  <a:lnTo>
                    <a:pt x="1289" y="101"/>
                  </a:lnTo>
                  <a:lnTo>
                    <a:pt x="1290" y="101"/>
                  </a:lnTo>
                  <a:lnTo>
                    <a:pt x="1292" y="101"/>
                  </a:lnTo>
                  <a:lnTo>
                    <a:pt x="1294" y="101"/>
                  </a:lnTo>
                  <a:lnTo>
                    <a:pt x="1294" y="102"/>
                  </a:lnTo>
                  <a:lnTo>
                    <a:pt x="1292" y="102"/>
                  </a:lnTo>
                  <a:lnTo>
                    <a:pt x="1290" y="104"/>
                  </a:lnTo>
                  <a:lnTo>
                    <a:pt x="1289" y="104"/>
                  </a:lnTo>
                  <a:lnTo>
                    <a:pt x="1289" y="105"/>
                  </a:lnTo>
                  <a:lnTo>
                    <a:pt x="1287" y="105"/>
                  </a:lnTo>
                  <a:lnTo>
                    <a:pt x="1286" y="105"/>
                  </a:lnTo>
                  <a:lnTo>
                    <a:pt x="1284" y="105"/>
                  </a:lnTo>
                  <a:lnTo>
                    <a:pt x="1283" y="105"/>
                  </a:lnTo>
                  <a:lnTo>
                    <a:pt x="1281" y="105"/>
                  </a:lnTo>
                  <a:lnTo>
                    <a:pt x="1281" y="107"/>
                  </a:lnTo>
                  <a:lnTo>
                    <a:pt x="1283" y="107"/>
                  </a:lnTo>
                  <a:lnTo>
                    <a:pt x="1284" y="109"/>
                  </a:lnTo>
                  <a:lnTo>
                    <a:pt x="1286" y="109"/>
                  </a:lnTo>
                  <a:lnTo>
                    <a:pt x="1289" y="109"/>
                  </a:lnTo>
                  <a:lnTo>
                    <a:pt x="1292" y="109"/>
                  </a:lnTo>
                  <a:lnTo>
                    <a:pt x="1294" y="109"/>
                  </a:lnTo>
                  <a:lnTo>
                    <a:pt x="1295" y="109"/>
                  </a:lnTo>
                  <a:lnTo>
                    <a:pt x="1297" y="109"/>
                  </a:lnTo>
                  <a:lnTo>
                    <a:pt x="1298" y="109"/>
                  </a:lnTo>
                  <a:lnTo>
                    <a:pt x="1300" y="109"/>
                  </a:lnTo>
                  <a:lnTo>
                    <a:pt x="1301" y="109"/>
                  </a:lnTo>
                  <a:lnTo>
                    <a:pt x="1304" y="107"/>
                  </a:lnTo>
                  <a:lnTo>
                    <a:pt x="1304" y="105"/>
                  </a:lnTo>
                  <a:lnTo>
                    <a:pt x="1306" y="105"/>
                  </a:lnTo>
                  <a:lnTo>
                    <a:pt x="1306" y="104"/>
                  </a:lnTo>
                  <a:lnTo>
                    <a:pt x="1307" y="104"/>
                  </a:lnTo>
                  <a:lnTo>
                    <a:pt x="1307" y="105"/>
                  </a:lnTo>
                  <a:lnTo>
                    <a:pt x="1309" y="104"/>
                  </a:lnTo>
                  <a:lnTo>
                    <a:pt x="1309" y="102"/>
                  </a:lnTo>
                  <a:lnTo>
                    <a:pt x="1307" y="102"/>
                  </a:lnTo>
                  <a:lnTo>
                    <a:pt x="1307" y="101"/>
                  </a:lnTo>
                  <a:lnTo>
                    <a:pt x="1309" y="101"/>
                  </a:lnTo>
                  <a:lnTo>
                    <a:pt x="1309" y="99"/>
                  </a:lnTo>
                  <a:lnTo>
                    <a:pt x="1309" y="98"/>
                  </a:lnTo>
                  <a:lnTo>
                    <a:pt x="1307" y="98"/>
                  </a:lnTo>
                  <a:lnTo>
                    <a:pt x="1307" y="96"/>
                  </a:lnTo>
                  <a:lnTo>
                    <a:pt x="1307" y="95"/>
                  </a:lnTo>
                  <a:lnTo>
                    <a:pt x="1307" y="93"/>
                  </a:lnTo>
                  <a:lnTo>
                    <a:pt x="1307" y="92"/>
                  </a:lnTo>
                  <a:lnTo>
                    <a:pt x="1306" y="92"/>
                  </a:lnTo>
                  <a:lnTo>
                    <a:pt x="1306" y="92"/>
                  </a:lnTo>
                  <a:lnTo>
                    <a:pt x="1306" y="90"/>
                  </a:lnTo>
                  <a:lnTo>
                    <a:pt x="1304" y="90"/>
                  </a:lnTo>
                  <a:lnTo>
                    <a:pt x="1304" y="88"/>
                  </a:lnTo>
                  <a:lnTo>
                    <a:pt x="1303" y="88"/>
                  </a:lnTo>
                  <a:lnTo>
                    <a:pt x="1301" y="85"/>
                  </a:lnTo>
                  <a:lnTo>
                    <a:pt x="1300" y="84"/>
                  </a:lnTo>
                  <a:lnTo>
                    <a:pt x="1300" y="82"/>
                  </a:lnTo>
                  <a:lnTo>
                    <a:pt x="1298" y="82"/>
                  </a:lnTo>
                  <a:lnTo>
                    <a:pt x="1298" y="81"/>
                  </a:lnTo>
                  <a:lnTo>
                    <a:pt x="1298" y="79"/>
                  </a:lnTo>
                  <a:lnTo>
                    <a:pt x="1297" y="79"/>
                  </a:lnTo>
                  <a:lnTo>
                    <a:pt x="1297" y="78"/>
                  </a:lnTo>
                  <a:lnTo>
                    <a:pt x="1295" y="78"/>
                  </a:lnTo>
                  <a:lnTo>
                    <a:pt x="1295" y="76"/>
                  </a:lnTo>
                  <a:lnTo>
                    <a:pt x="1294" y="78"/>
                  </a:lnTo>
                  <a:lnTo>
                    <a:pt x="1294" y="76"/>
                  </a:lnTo>
                  <a:lnTo>
                    <a:pt x="1294" y="74"/>
                  </a:lnTo>
                  <a:lnTo>
                    <a:pt x="1292" y="74"/>
                  </a:lnTo>
                  <a:lnTo>
                    <a:pt x="1292" y="73"/>
                  </a:lnTo>
                  <a:lnTo>
                    <a:pt x="1290" y="71"/>
                  </a:lnTo>
                  <a:lnTo>
                    <a:pt x="1289" y="71"/>
                  </a:lnTo>
                  <a:lnTo>
                    <a:pt x="1287" y="71"/>
                  </a:lnTo>
                  <a:lnTo>
                    <a:pt x="1286" y="73"/>
                  </a:lnTo>
                  <a:lnTo>
                    <a:pt x="1284" y="73"/>
                  </a:lnTo>
                  <a:lnTo>
                    <a:pt x="1281" y="73"/>
                  </a:lnTo>
                  <a:lnTo>
                    <a:pt x="1280" y="73"/>
                  </a:lnTo>
                  <a:lnTo>
                    <a:pt x="1280" y="74"/>
                  </a:lnTo>
                  <a:lnTo>
                    <a:pt x="1280" y="76"/>
                  </a:lnTo>
                  <a:lnTo>
                    <a:pt x="1281" y="76"/>
                  </a:lnTo>
                  <a:lnTo>
                    <a:pt x="1281" y="78"/>
                  </a:lnTo>
                  <a:lnTo>
                    <a:pt x="1283" y="78"/>
                  </a:lnTo>
                  <a:lnTo>
                    <a:pt x="1284" y="79"/>
                  </a:lnTo>
                  <a:lnTo>
                    <a:pt x="1283" y="79"/>
                  </a:lnTo>
                  <a:lnTo>
                    <a:pt x="1283" y="81"/>
                  </a:lnTo>
                  <a:lnTo>
                    <a:pt x="1283" y="82"/>
                  </a:lnTo>
                  <a:lnTo>
                    <a:pt x="1283" y="84"/>
                  </a:lnTo>
                  <a:moveTo>
                    <a:pt x="1283" y="81"/>
                  </a:moveTo>
                  <a:lnTo>
                    <a:pt x="1281" y="81"/>
                  </a:lnTo>
                  <a:moveTo>
                    <a:pt x="1277" y="81"/>
                  </a:moveTo>
                  <a:lnTo>
                    <a:pt x="1278" y="81"/>
                  </a:lnTo>
                  <a:lnTo>
                    <a:pt x="1281" y="81"/>
                  </a:lnTo>
                  <a:lnTo>
                    <a:pt x="1280" y="79"/>
                  </a:lnTo>
                  <a:lnTo>
                    <a:pt x="1278" y="79"/>
                  </a:lnTo>
                  <a:lnTo>
                    <a:pt x="1277" y="78"/>
                  </a:lnTo>
                  <a:lnTo>
                    <a:pt x="1275" y="79"/>
                  </a:lnTo>
                  <a:lnTo>
                    <a:pt x="1277" y="79"/>
                  </a:lnTo>
                  <a:lnTo>
                    <a:pt x="1277" y="81"/>
                  </a:lnTo>
                  <a:moveTo>
                    <a:pt x="1283" y="82"/>
                  </a:moveTo>
                  <a:lnTo>
                    <a:pt x="1281" y="81"/>
                  </a:lnTo>
                  <a:lnTo>
                    <a:pt x="1281" y="82"/>
                  </a:lnTo>
                  <a:lnTo>
                    <a:pt x="1283" y="82"/>
                  </a:lnTo>
                  <a:moveTo>
                    <a:pt x="2373" y="82"/>
                  </a:moveTo>
                  <a:lnTo>
                    <a:pt x="2375" y="82"/>
                  </a:lnTo>
                  <a:lnTo>
                    <a:pt x="2375" y="81"/>
                  </a:lnTo>
                  <a:lnTo>
                    <a:pt x="2373" y="81"/>
                  </a:lnTo>
                  <a:lnTo>
                    <a:pt x="2372" y="81"/>
                  </a:lnTo>
                  <a:lnTo>
                    <a:pt x="2370" y="82"/>
                  </a:lnTo>
                  <a:lnTo>
                    <a:pt x="2369" y="82"/>
                  </a:lnTo>
                  <a:lnTo>
                    <a:pt x="2369" y="84"/>
                  </a:lnTo>
                  <a:lnTo>
                    <a:pt x="2370" y="84"/>
                  </a:lnTo>
                  <a:lnTo>
                    <a:pt x="2372" y="84"/>
                  </a:lnTo>
                  <a:lnTo>
                    <a:pt x="2373" y="85"/>
                  </a:lnTo>
                  <a:lnTo>
                    <a:pt x="2373" y="84"/>
                  </a:lnTo>
                  <a:lnTo>
                    <a:pt x="2373" y="82"/>
                  </a:lnTo>
                  <a:moveTo>
                    <a:pt x="1269" y="85"/>
                  </a:moveTo>
                  <a:lnTo>
                    <a:pt x="1267" y="85"/>
                  </a:lnTo>
                  <a:moveTo>
                    <a:pt x="1264" y="85"/>
                  </a:moveTo>
                  <a:lnTo>
                    <a:pt x="1267" y="85"/>
                  </a:lnTo>
                  <a:lnTo>
                    <a:pt x="1267" y="84"/>
                  </a:lnTo>
                  <a:lnTo>
                    <a:pt x="1269" y="84"/>
                  </a:lnTo>
                  <a:lnTo>
                    <a:pt x="1269" y="82"/>
                  </a:lnTo>
                  <a:lnTo>
                    <a:pt x="1267" y="82"/>
                  </a:lnTo>
                  <a:lnTo>
                    <a:pt x="1266" y="81"/>
                  </a:lnTo>
                  <a:lnTo>
                    <a:pt x="1264" y="81"/>
                  </a:lnTo>
                  <a:lnTo>
                    <a:pt x="1263" y="82"/>
                  </a:lnTo>
                  <a:lnTo>
                    <a:pt x="1261" y="82"/>
                  </a:lnTo>
                  <a:lnTo>
                    <a:pt x="1261" y="84"/>
                  </a:lnTo>
                  <a:lnTo>
                    <a:pt x="1261" y="85"/>
                  </a:lnTo>
                  <a:lnTo>
                    <a:pt x="1263" y="85"/>
                  </a:lnTo>
                  <a:lnTo>
                    <a:pt x="1264" y="85"/>
                  </a:lnTo>
                  <a:moveTo>
                    <a:pt x="2342" y="85"/>
                  </a:moveTo>
                  <a:lnTo>
                    <a:pt x="2342" y="84"/>
                  </a:lnTo>
                  <a:lnTo>
                    <a:pt x="2341" y="84"/>
                  </a:lnTo>
                  <a:lnTo>
                    <a:pt x="2339" y="84"/>
                  </a:lnTo>
                  <a:lnTo>
                    <a:pt x="2341" y="85"/>
                  </a:lnTo>
                  <a:lnTo>
                    <a:pt x="2342" y="85"/>
                  </a:lnTo>
                  <a:moveTo>
                    <a:pt x="2284" y="88"/>
                  </a:moveTo>
                  <a:lnTo>
                    <a:pt x="2285" y="88"/>
                  </a:lnTo>
                  <a:lnTo>
                    <a:pt x="2285" y="87"/>
                  </a:lnTo>
                  <a:lnTo>
                    <a:pt x="2285" y="85"/>
                  </a:lnTo>
                  <a:lnTo>
                    <a:pt x="2285" y="84"/>
                  </a:lnTo>
                  <a:lnTo>
                    <a:pt x="2284" y="84"/>
                  </a:lnTo>
                  <a:lnTo>
                    <a:pt x="2282" y="84"/>
                  </a:lnTo>
                  <a:lnTo>
                    <a:pt x="2282" y="85"/>
                  </a:lnTo>
                  <a:lnTo>
                    <a:pt x="2284" y="87"/>
                  </a:lnTo>
                  <a:lnTo>
                    <a:pt x="2284" y="88"/>
                  </a:lnTo>
                  <a:moveTo>
                    <a:pt x="2435" y="88"/>
                  </a:moveTo>
                  <a:lnTo>
                    <a:pt x="2435" y="87"/>
                  </a:lnTo>
                  <a:lnTo>
                    <a:pt x="2435" y="85"/>
                  </a:lnTo>
                  <a:lnTo>
                    <a:pt x="2434" y="85"/>
                  </a:lnTo>
                  <a:lnTo>
                    <a:pt x="2432" y="85"/>
                  </a:lnTo>
                  <a:lnTo>
                    <a:pt x="2431" y="85"/>
                  </a:lnTo>
                  <a:lnTo>
                    <a:pt x="2431" y="87"/>
                  </a:lnTo>
                  <a:lnTo>
                    <a:pt x="2431" y="88"/>
                  </a:lnTo>
                  <a:lnTo>
                    <a:pt x="2434" y="88"/>
                  </a:lnTo>
                  <a:lnTo>
                    <a:pt x="2435" y="88"/>
                  </a:lnTo>
                  <a:moveTo>
                    <a:pt x="2315" y="85"/>
                  </a:moveTo>
                  <a:lnTo>
                    <a:pt x="2315" y="85"/>
                  </a:lnTo>
                  <a:moveTo>
                    <a:pt x="2316" y="87"/>
                  </a:moveTo>
                  <a:lnTo>
                    <a:pt x="2315" y="85"/>
                  </a:lnTo>
                  <a:lnTo>
                    <a:pt x="2315" y="87"/>
                  </a:lnTo>
                  <a:lnTo>
                    <a:pt x="2316" y="87"/>
                  </a:lnTo>
                  <a:moveTo>
                    <a:pt x="2310" y="87"/>
                  </a:moveTo>
                  <a:lnTo>
                    <a:pt x="2312" y="87"/>
                  </a:lnTo>
                  <a:lnTo>
                    <a:pt x="2313" y="87"/>
                  </a:lnTo>
                  <a:moveTo>
                    <a:pt x="2305" y="88"/>
                  </a:moveTo>
                  <a:lnTo>
                    <a:pt x="2305" y="87"/>
                  </a:lnTo>
                  <a:lnTo>
                    <a:pt x="2304" y="87"/>
                  </a:lnTo>
                  <a:lnTo>
                    <a:pt x="2302" y="87"/>
                  </a:lnTo>
                  <a:lnTo>
                    <a:pt x="2302" y="88"/>
                  </a:lnTo>
                  <a:lnTo>
                    <a:pt x="2304" y="88"/>
                  </a:lnTo>
                  <a:lnTo>
                    <a:pt x="2305" y="88"/>
                  </a:lnTo>
                  <a:moveTo>
                    <a:pt x="1290" y="87"/>
                  </a:moveTo>
                  <a:lnTo>
                    <a:pt x="1292" y="87"/>
                  </a:lnTo>
                  <a:moveTo>
                    <a:pt x="2701" y="87"/>
                  </a:moveTo>
                  <a:lnTo>
                    <a:pt x="2700" y="87"/>
                  </a:lnTo>
                  <a:moveTo>
                    <a:pt x="2700" y="88"/>
                  </a:moveTo>
                  <a:lnTo>
                    <a:pt x="2700" y="87"/>
                  </a:lnTo>
                  <a:lnTo>
                    <a:pt x="2698" y="87"/>
                  </a:lnTo>
                  <a:lnTo>
                    <a:pt x="2698" y="88"/>
                  </a:lnTo>
                  <a:lnTo>
                    <a:pt x="2697" y="90"/>
                  </a:lnTo>
                  <a:lnTo>
                    <a:pt x="2698" y="90"/>
                  </a:lnTo>
                  <a:lnTo>
                    <a:pt x="2700" y="90"/>
                  </a:lnTo>
                  <a:lnTo>
                    <a:pt x="2700" y="88"/>
                  </a:lnTo>
                  <a:moveTo>
                    <a:pt x="1287" y="87"/>
                  </a:moveTo>
                  <a:lnTo>
                    <a:pt x="1286" y="87"/>
                  </a:lnTo>
                  <a:lnTo>
                    <a:pt x="1284" y="87"/>
                  </a:lnTo>
                  <a:lnTo>
                    <a:pt x="1284" y="88"/>
                  </a:lnTo>
                  <a:lnTo>
                    <a:pt x="1286" y="88"/>
                  </a:lnTo>
                  <a:lnTo>
                    <a:pt x="1287" y="88"/>
                  </a:lnTo>
                  <a:lnTo>
                    <a:pt x="1287" y="87"/>
                  </a:lnTo>
                  <a:moveTo>
                    <a:pt x="2262" y="88"/>
                  </a:moveTo>
                  <a:lnTo>
                    <a:pt x="2264" y="88"/>
                  </a:lnTo>
                  <a:moveTo>
                    <a:pt x="2260" y="90"/>
                  </a:moveTo>
                  <a:lnTo>
                    <a:pt x="2262" y="90"/>
                  </a:lnTo>
                  <a:lnTo>
                    <a:pt x="2262" y="88"/>
                  </a:lnTo>
                  <a:lnTo>
                    <a:pt x="2262" y="87"/>
                  </a:lnTo>
                  <a:lnTo>
                    <a:pt x="2260" y="87"/>
                  </a:lnTo>
                  <a:lnTo>
                    <a:pt x="2259" y="87"/>
                  </a:lnTo>
                  <a:lnTo>
                    <a:pt x="2259" y="88"/>
                  </a:lnTo>
                  <a:lnTo>
                    <a:pt x="2257" y="88"/>
                  </a:lnTo>
                  <a:lnTo>
                    <a:pt x="2257" y="90"/>
                  </a:lnTo>
                  <a:lnTo>
                    <a:pt x="2259" y="90"/>
                  </a:lnTo>
                  <a:lnTo>
                    <a:pt x="2260" y="90"/>
                  </a:lnTo>
                  <a:moveTo>
                    <a:pt x="4097" y="87"/>
                  </a:moveTo>
                  <a:lnTo>
                    <a:pt x="4095" y="88"/>
                  </a:lnTo>
                  <a:lnTo>
                    <a:pt x="4097" y="88"/>
                  </a:lnTo>
                  <a:lnTo>
                    <a:pt x="4097" y="87"/>
                  </a:lnTo>
                  <a:moveTo>
                    <a:pt x="2296" y="90"/>
                  </a:moveTo>
                  <a:lnTo>
                    <a:pt x="2298" y="90"/>
                  </a:lnTo>
                  <a:lnTo>
                    <a:pt x="2298" y="88"/>
                  </a:lnTo>
                  <a:lnTo>
                    <a:pt x="2296" y="88"/>
                  </a:lnTo>
                  <a:lnTo>
                    <a:pt x="2295" y="88"/>
                  </a:lnTo>
                  <a:lnTo>
                    <a:pt x="2293" y="90"/>
                  </a:lnTo>
                  <a:lnTo>
                    <a:pt x="2295" y="90"/>
                  </a:lnTo>
                  <a:lnTo>
                    <a:pt x="2296" y="90"/>
                  </a:lnTo>
                  <a:moveTo>
                    <a:pt x="2243" y="90"/>
                  </a:moveTo>
                  <a:lnTo>
                    <a:pt x="2243" y="88"/>
                  </a:lnTo>
                  <a:lnTo>
                    <a:pt x="2242" y="88"/>
                  </a:lnTo>
                  <a:lnTo>
                    <a:pt x="2240" y="88"/>
                  </a:lnTo>
                  <a:lnTo>
                    <a:pt x="2242" y="90"/>
                  </a:lnTo>
                  <a:lnTo>
                    <a:pt x="2243" y="90"/>
                  </a:lnTo>
                  <a:moveTo>
                    <a:pt x="1263" y="95"/>
                  </a:moveTo>
                  <a:lnTo>
                    <a:pt x="1264" y="93"/>
                  </a:lnTo>
                  <a:lnTo>
                    <a:pt x="1267" y="93"/>
                  </a:lnTo>
                  <a:lnTo>
                    <a:pt x="1269" y="93"/>
                  </a:lnTo>
                  <a:lnTo>
                    <a:pt x="1270" y="93"/>
                  </a:lnTo>
                  <a:lnTo>
                    <a:pt x="1272" y="92"/>
                  </a:lnTo>
                  <a:lnTo>
                    <a:pt x="1273" y="92"/>
                  </a:lnTo>
                  <a:lnTo>
                    <a:pt x="1275" y="92"/>
                  </a:lnTo>
                  <a:lnTo>
                    <a:pt x="1273" y="92"/>
                  </a:lnTo>
                  <a:lnTo>
                    <a:pt x="1273" y="90"/>
                  </a:lnTo>
                  <a:lnTo>
                    <a:pt x="1272" y="90"/>
                  </a:lnTo>
                  <a:lnTo>
                    <a:pt x="1270" y="90"/>
                  </a:lnTo>
                  <a:lnTo>
                    <a:pt x="1270" y="92"/>
                  </a:lnTo>
                  <a:lnTo>
                    <a:pt x="1269" y="92"/>
                  </a:lnTo>
                  <a:lnTo>
                    <a:pt x="1269" y="90"/>
                  </a:lnTo>
                  <a:lnTo>
                    <a:pt x="1267" y="90"/>
                  </a:lnTo>
                  <a:lnTo>
                    <a:pt x="1267" y="92"/>
                  </a:lnTo>
                  <a:lnTo>
                    <a:pt x="1266" y="92"/>
                  </a:lnTo>
                  <a:lnTo>
                    <a:pt x="1264" y="92"/>
                  </a:lnTo>
                  <a:lnTo>
                    <a:pt x="1261" y="92"/>
                  </a:lnTo>
                  <a:lnTo>
                    <a:pt x="1260" y="92"/>
                  </a:lnTo>
                  <a:lnTo>
                    <a:pt x="1260" y="93"/>
                  </a:lnTo>
                  <a:lnTo>
                    <a:pt x="1261" y="93"/>
                  </a:lnTo>
                  <a:lnTo>
                    <a:pt x="1263" y="95"/>
                  </a:lnTo>
                  <a:moveTo>
                    <a:pt x="2291" y="90"/>
                  </a:moveTo>
                  <a:lnTo>
                    <a:pt x="2290" y="90"/>
                  </a:lnTo>
                  <a:lnTo>
                    <a:pt x="2291" y="92"/>
                  </a:lnTo>
                  <a:lnTo>
                    <a:pt x="2291" y="90"/>
                  </a:lnTo>
                  <a:moveTo>
                    <a:pt x="2264" y="92"/>
                  </a:moveTo>
                  <a:lnTo>
                    <a:pt x="2265" y="92"/>
                  </a:lnTo>
                  <a:moveTo>
                    <a:pt x="2262" y="93"/>
                  </a:moveTo>
                  <a:lnTo>
                    <a:pt x="2262" y="95"/>
                  </a:lnTo>
                  <a:lnTo>
                    <a:pt x="2264" y="95"/>
                  </a:lnTo>
                  <a:lnTo>
                    <a:pt x="2265" y="95"/>
                  </a:lnTo>
                  <a:lnTo>
                    <a:pt x="2264" y="93"/>
                  </a:lnTo>
                  <a:lnTo>
                    <a:pt x="2262" y="93"/>
                  </a:lnTo>
                  <a:moveTo>
                    <a:pt x="1157" y="104"/>
                  </a:moveTo>
                  <a:lnTo>
                    <a:pt x="1159" y="104"/>
                  </a:lnTo>
                  <a:moveTo>
                    <a:pt x="1139" y="107"/>
                  </a:moveTo>
                  <a:lnTo>
                    <a:pt x="1137" y="107"/>
                  </a:lnTo>
                  <a:moveTo>
                    <a:pt x="1156" y="102"/>
                  </a:moveTo>
                  <a:lnTo>
                    <a:pt x="1156" y="104"/>
                  </a:lnTo>
                  <a:lnTo>
                    <a:pt x="1157" y="104"/>
                  </a:lnTo>
                  <a:lnTo>
                    <a:pt x="1156" y="102"/>
                  </a:lnTo>
                  <a:moveTo>
                    <a:pt x="1140" y="107"/>
                  </a:moveTo>
                  <a:lnTo>
                    <a:pt x="1143" y="107"/>
                  </a:lnTo>
                  <a:lnTo>
                    <a:pt x="1143" y="109"/>
                  </a:lnTo>
                  <a:lnTo>
                    <a:pt x="1147" y="109"/>
                  </a:lnTo>
                  <a:lnTo>
                    <a:pt x="1148" y="110"/>
                  </a:lnTo>
                  <a:lnTo>
                    <a:pt x="1150" y="110"/>
                  </a:lnTo>
                  <a:lnTo>
                    <a:pt x="1150" y="109"/>
                  </a:lnTo>
                  <a:lnTo>
                    <a:pt x="1151" y="107"/>
                  </a:lnTo>
                  <a:lnTo>
                    <a:pt x="1151" y="109"/>
                  </a:lnTo>
                  <a:lnTo>
                    <a:pt x="1153" y="109"/>
                  </a:lnTo>
                  <a:lnTo>
                    <a:pt x="1154" y="109"/>
                  </a:lnTo>
                  <a:lnTo>
                    <a:pt x="1156" y="109"/>
                  </a:lnTo>
                  <a:lnTo>
                    <a:pt x="1157" y="109"/>
                  </a:lnTo>
                  <a:lnTo>
                    <a:pt x="1159" y="109"/>
                  </a:lnTo>
                  <a:lnTo>
                    <a:pt x="1159" y="107"/>
                  </a:lnTo>
                  <a:lnTo>
                    <a:pt x="1160" y="107"/>
                  </a:lnTo>
                  <a:lnTo>
                    <a:pt x="1160" y="105"/>
                  </a:lnTo>
                  <a:lnTo>
                    <a:pt x="1159" y="105"/>
                  </a:lnTo>
                  <a:lnTo>
                    <a:pt x="1157" y="105"/>
                  </a:lnTo>
                  <a:lnTo>
                    <a:pt x="1156" y="105"/>
                  </a:lnTo>
                  <a:lnTo>
                    <a:pt x="1154" y="105"/>
                  </a:lnTo>
                  <a:lnTo>
                    <a:pt x="1156" y="104"/>
                  </a:lnTo>
                  <a:lnTo>
                    <a:pt x="1153" y="104"/>
                  </a:lnTo>
                  <a:lnTo>
                    <a:pt x="1151" y="105"/>
                  </a:lnTo>
                  <a:lnTo>
                    <a:pt x="1150" y="104"/>
                  </a:lnTo>
                  <a:lnTo>
                    <a:pt x="1151" y="104"/>
                  </a:lnTo>
                  <a:lnTo>
                    <a:pt x="1153" y="104"/>
                  </a:lnTo>
                  <a:lnTo>
                    <a:pt x="1153" y="102"/>
                  </a:lnTo>
                  <a:lnTo>
                    <a:pt x="1151" y="101"/>
                  </a:lnTo>
                  <a:lnTo>
                    <a:pt x="1150" y="101"/>
                  </a:lnTo>
                  <a:lnTo>
                    <a:pt x="1148" y="101"/>
                  </a:lnTo>
                  <a:lnTo>
                    <a:pt x="1147" y="101"/>
                  </a:lnTo>
                  <a:lnTo>
                    <a:pt x="1148" y="102"/>
                  </a:lnTo>
                  <a:lnTo>
                    <a:pt x="1148" y="104"/>
                  </a:lnTo>
                  <a:lnTo>
                    <a:pt x="1147" y="104"/>
                  </a:lnTo>
                  <a:lnTo>
                    <a:pt x="1145" y="104"/>
                  </a:lnTo>
                  <a:lnTo>
                    <a:pt x="1143" y="104"/>
                  </a:lnTo>
                  <a:lnTo>
                    <a:pt x="1142" y="104"/>
                  </a:lnTo>
                  <a:lnTo>
                    <a:pt x="1142" y="102"/>
                  </a:lnTo>
                  <a:lnTo>
                    <a:pt x="1142" y="101"/>
                  </a:lnTo>
                  <a:lnTo>
                    <a:pt x="1140" y="101"/>
                  </a:lnTo>
                  <a:lnTo>
                    <a:pt x="1137" y="101"/>
                  </a:lnTo>
                  <a:lnTo>
                    <a:pt x="1136" y="101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40" y="104"/>
                  </a:lnTo>
                  <a:lnTo>
                    <a:pt x="1139" y="104"/>
                  </a:lnTo>
                  <a:lnTo>
                    <a:pt x="1137" y="104"/>
                  </a:lnTo>
                  <a:lnTo>
                    <a:pt x="1136" y="102"/>
                  </a:lnTo>
                  <a:lnTo>
                    <a:pt x="1134" y="102"/>
                  </a:lnTo>
                  <a:lnTo>
                    <a:pt x="1133" y="102"/>
                  </a:lnTo>
                  <a:lnTo>
                    <a:pt x="1131" y="102"/>
                  </a:lnTo>
                  <a:lnTo>
                    <a:pt x="1133" y="105"/>
                  </a:lnTo>
                  <a:lnTo>
                    <a:pt x="1134" y="105"/>
                  </a:lnTo>
                  <a:lnTo>
                    <a:pt x="1136" y="105"/>
                  </a:lnTo>
                  <a:lnTo>
                    <a:pt x="1137" y="105"/>
                  </a:lnTo>
                  <a:lnTo>
                    <a:pt x="1139" y="105"/>
                  </a:lnTo>
                  <a:lnTo>
                    <a:pt x="1139" y="107"/>
                  </a:lnTo>
                  <a:lnTo>
                    <a:pt x="1140" y="107"/>
                  </a:lnTo>
                  <a:moveTo>
                    <a:pt x="1147" y="102"/>
                  </a:moveTo>
                  <a:lnTo>
                    <a:pt x="1145" y="102"/>
                  </a:lnTo>
                  <a:lnTo>
                    <a:pt x="1145" y="104"/>
                  </a:lnTo>
                  <a:lnTo>
                    <a:pt x="1147" y="102"/>
                  </a:lnTo>
                  <a:moveTo>
                    <a:pt x="1145" y="102"/>
                  </a:moveTo>
                  <a:lnTo>
                    <a:pt x="1145" y="101"/>
                  </a:lnTo>
                  <a:lnTo>
                    <a:pt x="1143" y="101"/>
                  </a:lnTo>
                  <a:lnTo>
                    <a:pt x="1142" y="101"/>
                  </a:lnTo>
                  <a:lnTo>
                    <a:pt x="1143" y="102"/>
                  </a:lnTo>
                  <a:lnTo>
                    <a:pt x="1145" y="102"/>
                  </a:lnTo>
                  <a:moveTo>
                    <a:pt x="382" y="101"/>
                  </a:moveTo>
                  <a:lnTo>
                    <a:pt x="381" y="102"/>
                  </a:lnTo>
                  <a:lnTo>
                    <a:pt x="378" y="102"/>
                  </a:lnTo>
                  <a:lnTo>
                    <a:pt x="376" y="102"/>
                  </a:lnTo>
                  <a:lnTo>
                    <a:pt x="373" y="102"/>
                  </a:lnTo>
                  <a:lnTo>
                    <a:pt x="373" y="104"/>
                  </a:lnTo>
                  <a:lnTo>
                    <a:pt x="375" y="104"/>
                  </a:lnTo>
                  <a:lnTo>
                    <a:pt x="376" y="104"/>
                  </a:lnTo>
                  <a:lnTo>
                    <a:pt x="378" y="104"/>
                  </a:lnTo>
                  <a:lnTo>
                    <a:pt x="379" y="105"/>
                  </a:lnTo>
                  <a:lnTo>
                    <a:pt x="381" y="105"/>
                  </a:lnTo>
                  <a:lnTo>
                    <a:pt x="382" y="105"/>
                  </a:lnTo>
                  <a:lnTo>
                    <a:pt x="382" y="105"/>
                  </a:lnTo>
                  <a:lnTo>
                    <a:pt x="385" y="102"/>
                  </a:lnTo>
                  <a:lnTo>
                    <a:pt x="387" y="102"/>
                  </a:lnTo>
                  <a:lnTo>
                    <a:pt x="387" y="101"/>
                  </a:lnTo>
                  <a:lnTo>
                    <a:pt x="384" y="101"/>
                  </a:lnTo>
                  <a:lnTo>
                    <a:pt x="382" y="101"/>
                  </a:lnTo>
                  <a:moveTo>
                    <a:pt x="1130" y="101"/>
                  </a:moveTo>
                  <a:lnTo>
                    <a:pt x="1131" y="102"/>
                  </a:lnTo>
                  <a:lnTo>
                    <a:pt x="1131" y="101"/>
                  </a:lnTo>
                  <a:lnTo>
                    <a:pt x="1130" y="101"/>
                  </a:lnTo>
                  <a:moveTo>
                    <a:pt x="2674" y="102"/>
                  </a:moveTo>
                  <a:lnTo>
                    <a:pt x="2672" y="102"/>
                  </a:lnTo>
                  <a:moveTo>
                    <a:pt x="2674" y="101"/>
                  </a:moveTo>
                  <a:lnTo>
                    <a:pt x="2674" y="102"/>
                  </a:lnTo>
                  <a:lnTo>
                    <a:pt x="2675" y="102"/>
                  </a:lnTo>
                  <a:lnTo>
                    <a:pt x="2675" y="101"/>
                  </a:lnTo>
                  <a:lnTo>
                    <a:pt x="2674" y="101"/>
                  </a:lnTo>
                  <a:moveTo>
                    <a:pt x="2214" y="104"/>
                  </a:moveTo>
                  <a:lnTo>
                    <a:pt x="2216" y="104"/>
                  </a:lnTo>
                  <a:moveTo>
                    <a:pt x="2213" y="102"/>
                  </a:moveTo>
                  <a:lnTo>
                    <a:pt x="2213" y="104"/>
                  </a:lnTo>
                  <a:lnTo>
                    <a:pt x="2214" y="104"/>
                  </a:lnTo>
                  <a:lnTo>
                    <a:pt x="2214" y="102"/>
                  </a:lnTo>
                  <a:lnTo>
                    <a:pt x="2213" y="102"/>
                  </a:lnTo>
                  <a:moveTo>
                    <a:pt x="2663" y="105"/>
                  </a:moveTo>
                  <a:lnTo>
                    <a:pt x="2661" y="105"/>
                  </a:lnTo>
                  <a:moveTo>
                    <a:pt x="2663" y="105"/>
                  </a:moveTo>
                  <a:lnTo>
                    <a:pt x="2664" y="105"/>
                  </a:lnTo>
                  <a:lnTo>
                    <a:pt x="2666" y="104"/>
                  </a:lnTo>
                  <a:lnTo>
                    <a:pt x="2664" y="104"/>
                  </a:lnTo>
                  <a:lnTo>
                    <a:pt x="2663" y="105"/>
                  </a:lnTo>
                  <a:moveTo>
                    <a:pt x="1352" y="105"/>
                  </a:moveTo>
                  <a:lnTo>
                    <a:pt x="1352" y="104"/>
                  </a:lnTo>
                  <a:moveTo>
                    <a:pt x="2199" y="110"/>
                  </a:moveTo>
                  <a:lnTo>
                    <a:pt x="2200" y="110"/>
                  </a:lnTo>
                  <a:lnTo>
                    <a:pt x="2200" y="109"/>
                  </a:lnTo>
                  <a:lnTo>
                    <a:pt x="2199" y="109"/>
                  </a:lnTo>
                  <a:lnTo>
                    <a:pt x="2199" y="110"/>
                  </a:lnTo>
                  <a:moveTo>
                    <a:pt x="2197" y="109"/>
                  </a:moveTo>
                  <a:lnTo>
                    <a:pt x="2199" y="109"/>
                  </a:lnTo>
                  <a:lnTo>
                    <a:pt x="2197" y="107"/>
                  </a:lnTo>
                  <a:lnTo>
                    <a:pt x="2197" y="109"/>
                  </a:lnTo>
                  <a:moveTo>
                    <a:pt x="1165" y="109"/>
                  </a:moveTo>
                  <a:lnTo>
                    <a:pt x="1167" y="109"/>
                  </a:lnTo>
                  <a:lnTo>
                    <a:pt x="1165" y="107"/>
                  </a:lnTo>
                  <a:lnTo>
                    <a:pt x="1164" y="107"/>
                  </a:lnTo>
                  <a:lnTo>
                    <a:pt x="1162" y="109"/>
                  </a:lnTo>
                  <a:lnTo>
                    <a:pt x="1164" y="109"/>
                  </a:lnTo>
                  <a:lnTo>
                    <a:pt x="1165" y="109"/>
                  </a:lnTo>
                  <a:moveTo>
                    <a:pt x="1173" y="107"/>
                  </a:moveTo>
                  <a:lnTo>
                    <a:pt x="1171" y="109"/>
                  </a:lnTo>
                  <a:lnTo>
                    <a:pt x="1173" y="109"/>
                  </a:lnTo>
                  <a:lnTo>
                    <a:pt x="1173" y="107"/>
                  </a:lnTo>
                  <a:moveTo>
                    <a:pt x="364" y="110"/>
                  </a:moveTo>
                  <a:lnTo>
                    <a:pt x="365" y="110"/>
                  </a:lnTo>
                  <a:moveTo>
                    <a:pt x="354" y="113"/>
                  </a:moveTo>
                  <a:lnTo>
                    <a:pt x="356" y="113"/>
                  </a:lnTo>
                  <a:moveTo>
                    <a:pt x="373" y="113"/>
                  </a:moveTo>
                  <a:lnTo>
                    <a:pt x="371" y="113"/>
                  </a:lnTo>
                  <a:lnTo>
                    <a:pt x="371" y="112"/>
                  </a:lnTo>
                  <a:lnTo>
                    <a:pt x="370" y="112"/>
                  </a:lnTo>
                  <a:lnTo>
                    <a:pt x="368" y="112"/>
                  </a:lnTo>
                  <a:lnTo>
                    <a:pt x="367" y="112"/>
                  </a:lnTo>
                  <a:lnTo>
                    <a:pt x="365" y="113"/>
                  </a:lnTo>
                  <a:lnTo>
                    <a:pt x="364" y="113"/>
                  </a:lnTo>
                  <a:lnTo>
                    <a:pt x="364" y="112"/>
                  </a:lnTo>
                  <a:lnTo>
                    <a:pt x="364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6" y="112"/>
                  </a:lnTo>
                  <a:lnTo>
                    <a:pt x="356" y="113"/>
                  </a:lnTo>
                  <a:lnTo>
                    <a:pt x="354" y="115"/>
                  </a:lnTo>
                  <a:lnTo>
                    <a:pt x="356" y="115"/>
                  </a:lnTo>
                  <a:lnTo>
                    <a:pt x="359" y="115"/>
                  </a:lnTo>
                  <a:lnTo>
                    <a:pt x="361" y="115"/>
                  </a:lnTo>
                  <a:lnTo>
                    <a:pt x="364" y="115"/>
                  </a:lnTo>
                  <a:lnTo>
                    <a:pt x="365" y="115"/>
                  </a:lnTo>
                  <a:lnTo>
                    <a:pt x="367" y="115"/>
                  </a:lnTo>
                  <a:lnTo>
                    <a:pt x="370" y="116"/>
                  </a:lnTo>
                  <a:lnTo>
                    <a:pt x="371" y="115"/>
                  </a:lnTo>
                  <a:lnTo>
                    <a:pt x="375" y="112"/>
                  </a:lnTo>
                  <a:lnTo>
                    <a:pt x="373" y="112"/>
                  </a:lnTo>
                  <a:lnTo>
                    <a:pt x="373" y="113"/>
                  </a:lnTo>
                  <a:moveTo>
                    <a:pt x="1171" y="110"/>
                  </a:moveTo>
                  <a:lnTo>
                    <a:pt x="1170" y="110"/>
                  </a:lnTo>
                  <a:lnTo>
                    <a:pt x="1170" y="112"/>
                  </a:lnTo>
                  <a:lnTo>
                    <a:pt x="1171" y="112"/>
                  </a:lnTo>
                  <a:lnTo>
                    <a:pt x="1171" y="110"/>
                  </a:lnTo>
                  <a:moveTo>
                    <a:pt x="1198" y="112"/>
                  </a:moveTo>
                  <a:lnTo>
                    <a:pt x="1196" y="112"/>
                  </a:lnTo>
                  <a:moveTo>
                    <a:pt x="348" y="112"/>
                  </a:moveTo>
                  <a:lnTo>
                    <a:pt x="347" y="112"/>
                  </a:lnTo>
                  <a:lnTo>
                    <a:pt x="345" y="112"/>
                  </a:lnTo>
                  <a:lnTo>
                    <a:pt x="345" y="113"/>
                  </a:lnTo>
                  <a:lnTo>
                    <a:pt x="345" y="115"/>
                  </a:lnTo>
                  <a:lnTo>
                    <a:pt x="347" y="115"/>
                  </a:lnTo>
                  <a:lnTo>
                    <a:pt x="348" y="113"/>
                  </a:lnTo>
                  <a:lnTo>
                    <a:pt x="348" y="112"/>
                  </a:lnTo>
                  <a:moveTo>
                    <a:pt x="1280" y="116"/>
                  </a:moveTo>
                  <a:lnTo>
                    <a:pt x="1280" y="115"/>
                  </a:lnTo>
                  <a:lnTo>
                    <a:pt x="1278" y="115"/>
                  </a:lnTo>
                  <a:lnTo>
                    <a:pt x="1280" y="116"/>
                  </a:lnTo>
                  <a:moveTo>
                    <a:pt x="1280" y="115"/>
                  </a:moveTo>
                  <a:lnTo>
                    <a:pt x="1281" y="115"/>
                  </a:lnTo>
                  <a:lnTo>
                    <a:pt x="1281" y="113"/>
                  </a:lnTo>
                  <a:lnTo>
                    <a:pt x="1280" y="113"/>
                  </a:lnTo>
                  <a:lnTo>
                    <a:pt x="1280" y="115"/>
                  </a:lnTo>
                  <a:moveTo>
                    <a:pt x="1290" y="115"/>
                  </a:moveTo>
                  <a:lnTo>
                    <a:pt x="1292" y="115"/>
                  </a:lnTo>
                  <a:moveTo>
                    <a:pt x="1289" y="115"/>
                  </a:moveTo>
                  <a:lnTo>
                    <a:pt x="1290" y="115"/>
                  </a:lnTo>
                  <a:lnTo>
                    <a:pt x="1290" y="113"/>
                  </a:lnTo>
                  <a:lnTo>
                    <a:pt x="1289" y="115"/>
                  </a:lnTo>
                  <a:moveTo>
                    <a:pt x="225" y="119"/>
                  </a:moveTo>
                  <a:lnTo>
                    <a:pt x="223" y="119"/>
                  </a:lnTo>
                  <a:moveTo>
                    <a:pt x="223" y="118"/>
                  </a:moveTo>
                  <a:lnTo>
                    <a:pt x="225" y="118"/>
                  </a:lnTo>
                  <a:moveTo>
                    <a:pt x="234" y="116"/>
                  </a:moveTo>
                  <a:lnTo>
                    <a:pt x="234" y="116"/>
                  </a:lnTo>
                  <a:moveTo>
                    <a:pt x="226" y="119"/>
                  </a:moveTo>
                  <a:lnTo>
                    <a:pt x="226" y="118"/>
                  </a:lnTo>
                  <a:lnTo>
                    <a:pt x="228" y="118"/>
                  </a:lnTo>
                  <a:lnTo>
                    <a:pt x="228" y="119"/>
                  </a:lnTo>
                  <a:lnTo>
                    <a:pt x="228" y="121"/>
                  </a:lnTo>
                  <a:lnTo>
                    <a:pt x="229" y="121"/>
                  </a:lnTo>
                  <a:lnTo>
                    <a:pt x="229" y="122"/>
                  </a:lnTo>
                  <a:lnTo>
                    <a:pt x="231" y="122"/>
                  </a:lnTo>
                  <a:lnTo>
                    <a:pt x="232" y="122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5" y="124"/>
                  </a:lnTo>
                  <a:lnTo>
                    <a:pt x="237" y="124"/>
                  </a:lnTo>
                  <a:lnTo>
                    <a:pt x="237" y="122"/>
                  </a:lnTo>
                  <a:lnTo>
                    <a:pt x="238" y="122"/>
                  </a:lnTo>
                  <a:lnTo>
                    <a:pt x="238" y="121"/>
                  </a:lnTo>
                  <a:lnTo>
                    <a:pt x="238" y="119"/>
                  </a:lnTo>
                  <a:lnTo>
                    <a:pt x="237" y="119"/>
                  </a:lnTo>
                  <a:lnTo>
                    <a:pt x="235" y="119"/>
                  </a:lnTo>
                  <a:lnTo>
                    <a:pt x="234" y="119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6"/>
                  </a:lnTo>
                  <a:lnTo>
                    <a:pt x="234" y="115"/>
                  </a:lnTo>
                  <a:lnTo>
                    <a:pt x="232" y="115"/>
                  </a:lnTo>
                  <a:lnTo>
                    <a:pt x="231" y="115"/>
                  </a:lnTo>
                  <a:lnTo>
                    <a:pt x="229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6"/>
                  </a:lnTo>
                  <a:lnTo>
                    <a:pt x="225" y="116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6" y="119"/>
                  </a:lnTo>
                  <a:moveTo>
                    <a:pt x="4115" y="116"/>
                  </a:moveTo>
                  <a:lnTo>
                    <a:pt x="4115" y="115"/>
                  </a:lnTo>
                  <a:moveTo>
                    <a:pt x="4112" y="118"/>
                  </a:moveTo>
                  <a:lnTo>
                    <a:pt x="4114" y="118"/>
                  </a:lnTo>
                  <a:lnTo>
                    <a:pt x="4115" y="118"/>
                  </a:lnTo>
                  <a:lnTo>
                    <a:pt x="4115" y="116"/>
                  </a:lnTo>
                  <a:lnTo>
                    <a:pt x="4114" y="116"/>
                  </a:lnTo>
                  <a:lnTo>
                    <a:pt x="4112" y="118"/>
                  </a:lnTo>
                  <a:moveTo>
                    <a:pt x="362" y="119"/>
                  </a:moveTo>
                  <a:lnTo>
                    <a:pt x="361" y="119"/>
                  </a:lnTo>
                  <a:lnTo>
                    <a:pt x="359" y="119"/>
                  </a:lnTo>
                  <a:lnTo>
                    <a:pt x="359" y="118"/>
                  </a:lnTo>
                  <a:lnTo>
                    <a:pt x="356" y="118"/>
                  </a:lnTo>
                  <a:lnTo>
                    <a:pt x="354" y="118"/>
                  </a:lnTo>
                  <a:lnTo>
                    <a:pt x="351" y="118"/>
                  </a:lnTo>
                  <a:lnTo>
                    <a:pt x="350" y="118"/>
                  </a:lnTo>
                  <a:lnTo>
                    <a:pt x="350" y="119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50" y="121"/>
                  </a:lnTo>
                  <a:lnTo>
                    <a:pt x="351" y="121"/>
                  </a:lnTo>
                  <a:lnTo>
                    <a:pt x="353" y="121"/>
                  </a:lnTo>
                  <a:lnTo>
                    <a:pt x="354" y="121"/>
                  </a:lnTo>
                  <a:lnTo>
                    <a:pt x="353" y="122"/>
                  </a:lnTo>
                  <a:lnTo>
                    <a:pt x="353" y="124"/>
                  </a:lnTo>
                  <a:lnTo>
                    <a:pt x="351" y="124"/>
                  </a:lnTo>
                  <a:lnTo>
                    <a:pt x="350" y="126"/>
                  </a:lnTo>
                  <a:lnTo>
                    <a:pt x="348" y="126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3" y="126"/>
                  </a:lnTo>
                  <a:lnTo>
                    <a:pt x="354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9" y="124"/>
                  </a:lnTo>
                  <a:lnTo>
                    <a:pt x="362" y="121"/>
                  </a:lnTo>
                  <a:lnTo>
                    <a:pt x="365" y="119"/>
                  </a:lnTo>
                  <a:lnTo>
                    <a:pt x="364" y="119"/>
                  </a:lnTo>
                  <a:lnTo>
                    <a:pt x="362" y="119"/>
                  </a:lnTo>
                  <a:moveTo>
                    <a:pt x="1552" y="122"/>
                  </a:moveTo>
                  <a:lnTo>
                    <a:pt x="1550" y="122"/>
                  </a:lnTo>
                  <a:lnTo>
                    <a:pt x="1549" y="122"/>
                  </a:lnTo>
                  <a:moveTo>
                    <a:pt x="1560" y="119"/>
                  </a:moveTo>
                  <a:lnTo>
                    <a:pt x="1561" y="119"/>
                  </a:lnTo>
                  <a:lnTo>
                    <a:pt x="1561" y="118"/>
                  </a:lnTo>
                  <a:lnTo>
                    <a:pt x="1560" y="118"/>
                  </a:lnTo>
                  <a:lnTo>
                    <a:pt x="1560" y="119"/>
                  </a:lnTo>
                  <a:moveTo>
                    <a:pt x="1557" y="119"/>
                  </a:moveTo>
                  <a:lnTo>
                    <a:pt x="1557" y="121"/>
                  </a:lnTo>
                  <a:lnTo>
                    <a:pt x="1555" y="121"/>
                  </a:lnTo>
                  <a:lnTo>
                    <a:pt x="1553" y="121"/>
                  </a:lnTo>
                  <a:lnTo>
                    <a:pt x="1552" y="122"/>
                  </a:lnTo>
                  <a:lnTo>
                    <a:pt x="1553" y="122"/>
                  </a:lnTo>
                  <a:lnTo>
                    <a:pt x="1553" y="124"/>
                  </a:lnTo>
                  <a:lnTo>
                    <a:pt x="1553" y="126"/>
                  </a:lnTo>
                  <a:lnTo>
                    <a:pt x="1553" y="127"/>
                  </a:lnTo>
                  <a:lnTo>
                    <a:pt x="1555" y="126"/>
                  </a:lnTo>
                  <a:lnTo>
                    <a:pt x="1557" y="126"/>
                  </a:lnTo>
                  <a:lnTo>
                    <a:pt x="1557" y="124"/>
                  </a:lnTo>
                  <a:lnTo>
                    <a:pt x="1557" y="122"/>
                  </a:lnTo>
                  <a:lnTo>
                    <a:pt x="1558" y="122"/>
                  </a:lnTo>
                  <a:lnTo>
                    <a:pt x="1558" y="121"/>
                  </a:lnTo>
                  <a:lnTo>
                    <a:pt x="1560" y="121"/>
                  </a:lnTo>
                  <a:lnTo>
                    <a:pt x="1560" y="119"/>
                  </a:lnTo>
                  <a:lnTo>
                    <a:pt x="1558" y="119"/>
                  </a:lnTo>
                  <a:lnTo>
                    <a:pt x="1557" y="119"/>
                  </a:lnTo>
                  <a:moveTo>
                    <a:pt x="246" y="126"/>
                  </a:moveTo>
                  <a:lnTo>
                    <a:pt x="248" y="126"/>
                  </a:lnTo>
                  <a:lnTo>
                    <a:pt x="251" y="126"/>
                  </a:lnTo>
                  <a:lnTo>
                    <a:pt x="252" y="124"/>
                  </a:lnTo>
                  <a:lnTo>
                    <a:pt x="252" y="122"/>
                  </a:lnTo>
                  <a:lnTo>
                    <a:pt x="255" y="122"/>
                  </a:lnTo>
                  <a:lnTo>
                    <a:pt x="257" y="121"/>
                  </a:lnTo>
                  <a:lnTo>
                    <a:pt x="259" y="121"/>
                  </a:lnTo>
                  <a:lnTo>
                    <a:pt x="259" y="119"/>
                  </a:lnTo>
                  <a:lnTo>
                    <a:pt x="257" y="119"/>
                  </a:lnTo>
                  <a:lnTo>
                    <a:pt x="255" y="119"/>
                  </a:lnTo>
                  <a:lnTo>
                    <a:pt x="252" y="119"/>
                  </a:lnTo>
                  <a:lnTo>
                    <a:pt x="251" y="119"/>
                  </a:lnTo>
                  <a:lnTo>
                    <a:pt x="249" y="119"/>
                  </a:lnTo>
                  <a:lnTo>
                    <a:pt x="248" y="119"/>
                  </a:lnTo>
                  <a:lnTo>
                    <a:pt x="245" y="118"/>
                  </a:lnTo>
                  <a:lnTo>
                    <a:pt x="245" y="119"/>
                  </a:lnTo>
                  <a:lnTo>
                    <a:pt x="245" y="121"/>
                  </a:lnTo>
                  <a:lnTo>
                    <a:pt x="245" y="122"/>
                  </a:lnTo>
                  <a:lnTo>
                    <a:pt x="243" y="122"/>
                  </a:lnTo>
                  <a:lnTo>
                    <a:pt x="243" y="124"/>
                  </a:lnTo>
                  <a:lnTo>
                    <a:pt x="242" y="124"/>
                  </a:lnTo>
                  <a:lnTo>
                    <a:pt x="242" y="126"/>
                  </a:lnTo>
                  <a:lnTo>
                    <a:pt x="243" y="126"/>
                  </a:lnTo>
                  <a:lnTo>
                    <a:pt x="246" y="126"/>
                  </a:lnTo>
                  <a:moveTo>
                    <a:pt x="243" y="121"/>
                  </a:moveTo>
                  <a:lnTo>
                    <a:pt x="245" y="119"/>
                  </a:lnTo>
                  <a:lnTo>
                    <a:pt x="243" y="119"/>
                  </a:lnTo>
                  <a:lnTo>
                    <a:pt x="243" y="121"/>
                  </a:lnTo>
                  <a:moveTo>
                    <a:pt x="259" y="122"/>
                  </a:moveTo>
                  <a:lnTo>
                    <a:pt x="260" y="122"/>
                  </a:lnTo>
                  <a:lnTo>
                    <a:pt x="262" y="122"/>
                  </a:lnTo>
                  <a:moveTo>
                    <a:pt x="265" y="121"/>
                  </a:moveTo>
                  <a:lnTo>
                    <a:pt x="266" y="121"/>
                  </a:lnTo>
                  <a:lnTo>
                    <a:pt x="266" y="119"/>
                  </a:lnTo>
                  <a:lnTo>
                    <a:pt x="263" y="119"/>
                  </a:lnTo>
                  <a:lnTo>
                    <a:pt x="262" y="119"/>
                  </a:lnTo>
                  <a:lnTo>
                    <a:pt x="262" y="121"/>
                  </a:lnTo>
                  <a:lnTo>
                    <a:pt x="262" y="122"/>
                  </a:lnTo>
                  <a:lnTo>
                    <a:pt x="263" y="122"/>
                  </a:lnTo>
                  <a:lnTo>
                    <a:pt x="265" y="121"/>
                  </a:lnTo>
                  <a:moveTo>
                    <a:pt x="96" y="153"/>
                  </a:moveTo>
                  <a:lnTo>
                    <a:pt x="98" y="153"/>
                  </a:lnTo>
                  <a:moveTo>
                    <a:pt x="76" y="158"/>
                  </a:moveTo>
                  <a:lnTo>
                    <a:pt x="74" y="158"/>
                  </a:lnTo>
                  <a:moveTo>
                    <a:pt x="39" y="201"/>
                  </a:moveTo>
                  <a:lnTo>
                    <a:pt x="40" y="201"/>
                  </a:lnTo>
                  <a:moveTo>
                    <a:pt x="45" y="203"/>
                  </a:moveTo>
                  <a:lnTo>
                    <a:pt x="44" y="203"/>
                  </a:lnTo>
                  <a:lnTo>
                    <a:pt x="42" y="203"/>
                  </a:lnTo>
                  <a:moveTo>
                    <a:pt x="345" y="133"/>
                  </a:moveTo>
                  <a:lnTo>
                    <a:pt x="345" y="133"/>
                  </a:lnTo>
                  <a:lnTo>
                    <a:pt x="344" y="133"/>
                  </a:lnTo>
                  <a:moveTo>
                    <a:pt x="282" y="129"/>
                  </a:moveTo>
                  <a:lnTo>
                    <a:pt x="283" y="129"/>
                  </a:lnTo>
                  <a:moveTo>
                    <a:pt x="118" y="150"/>
                  </a:moveTo>
                  <a:lnTo>
                    <a:pt x="118" y="149"/>
                  </a:lnTo>
                  <a:moveTo>
                    <a:pt x="116" y="150"/>
                  </a:moveTo>
                  <a:lnTo>
                    <a:pt x="115" y="150"/>
                  </a:lnTo>
                  <a:moveTo>
                    <a:pt x="115" y="144"/>
                  </a:moveTo>
                  <a:lnTo>
                    <a:pt x="116" y="144"/>
                  </a:lnTo>
                  <a:moveTo>
                    <a:pt x="116" y="149"/>
                  </a:moveTo>
                  <a:lnTo>
                    <a:pt x="116" y="150"/>
                  </a:lnTo>
                  <a:moveTo>
                    <a:pt x="289" y="121"/>
                  </a:moveTo>
                  <a:lnTo>
                    <a:pt x="291" y="121"/>
                  </a:lnTo>
                  <a:moveTo>
                    <a:pt x="11" y="194"/>
                  </a:moveTo>
                  <a:lnTo>
                    <a:pt x="11" y="194"/>
                  </a:lnTo>
                  <a:lnTo>
                    <a:pt x="13" y="194"/>
                  </a:lnTo>
                  <a:lnTo>
                    <a:pt x="14" y="194"/>
                  </a:lnTo>
                  <a:moveTo>
                    <a:pt x="61" y="152"/>
                  </a:moveTo>
                  <a:lnTo>
                    <a:pt x="59" y="152"/>
                  </a:lnTo>
                  <a:moveTo>
                    <a:pt x="296" y="127"/>
                  </a:moveTo>
                  <a:lnTo>
                    <a:pt x="294" y="127"/>
                  </a:lnTo>
                  <a:moveTo>
                    <a:pt x="291" y="122"/>
                  </a:moveTo>
                  <a:lnTo>
                    <a:pt x="293" y="122"/>
                  </a:lnTo>
                  <a:moveTo>
                    <a:pt x="61" y="149"/>
                  </a:moveTo>
                  <a:lnTo>
                    <a:pt x="59" y="149"/>
                  </a:lnTo>
                  <a:moveTo>
                    <a:pt x="129" y="135"/>
                  </a:moveTo>
                  <a:lnTo>
                    <a:pt x="127" y="135"/>
                  </a:lnTo>
                  <a:moveTo>
                    <a:pt x="118" y="140"/>
                  </a:moveTo>
                  <a:lnTo>
                    <a:pt x="116" y="140"/>
                  </a:lnTo>
                  <a:moveTo>
                    <a:pt x="85" y="166"/>
                  </a:moveTo>
                  <a:lnTo>
                    <a:pt x="85" y="166"/>
                  </a:lnTo>
                  <a:moveTo>
                    <a:pt x="42" y="203"/>
                  </a:moveTo>
                  <a:lnTo>
                    <a:pt x="40" y="203"/>
                  </a:lnTo>
                  <a:lnTo>
                    <a:pt x="39" y="203"/>
                  </a:lnTo>
                  <a:lnTo>
                    <a:pt x="37" y="203"/>
                  </a:lnTo>
                  <a:lnTo>
                    <a:pt x="36" y="203"/>
                  </a:lnTo>
                  <a:moveTo>
                    <a:pt x="85" y="175"/>
                  </a:moveTo>
                  <a:lnTo>
                    <a:pt x="87" y="175"/>
                  </a:lnTo>
                  <a:moveTo>
                    <a:pt x="62" y="181"/>
                  </a:moveTo>
                  <a:lnTo>
                    <a:pt x="64" y="181"/>
                  </a:lnTo>
                  <a:moveTo>
                    <a:pt x="37" y="195"/>
                  </a:moveTo>
                  <a:lnTo>
                    <a:pt x="39" y="195"/>
                  </a:lnTo>
                  <a:moveTo>
                    <a:pt x="95" y="170"/>
                  </a:moveTo>
                  <a:lnTo>
                    <a:pt x="96" y="170"/>
                  </a:lnTo>
                  <a:moveTo>
                    <a:pt x="11" y="203"/>
                  </a:moveTo>
                  <a:lnTo>
                    <a:pt x="9" y="203"/>
                  </a:lnTo>
                  <a:moveTo>
                    <a:pt x="8" y="192"/>
                  </a:moveTo>
                  <a:lnTo>
                    <a:pt x="9" y="192"/>
                  </a:lnTo>
                  <a:moveTo>
                    <a:pt x="56" y="195"/>
                  </a:moveTo>
                  <a:lnTo>
                    <a:pt x="57" y="195"/>
                  </a:lnTo>
                  <a:lnTo>
                    <a:pt x="59" y="195"/>
                  </a:lnTo>
                  <a:lnTo>
                    <a:pt x="61" y="195"/>
                  </a:lnTo>
                  <a:moveTo>
                    <a:pt x="93" y="177"/>
                  </a:moveTo>
                  <a:lnTo>
                    <a:pt x="91" y="177"/>
                  </a:lnTo>
                  <a:lnTo>
                    <a:pt x="90" y="177"/>
                  </a:lnTo>
                  <a:moveTo>
                    <a:pt x="17" y="194"/>
                  </a:moveTo>
                  <a:lnTo>
                    <a:pt x="16" y="192"/>
                  </a:lnTo>
                  <a:lnTo>
                    <a:pt x="16" y="194"/>
                  </a:lnTo>
                  <a:lnTo>
                    <a:pt x="14" y="194"/>
                  </a:lnTo>
                  <a:lnTo>
                    <a:pt x="16" y="195"/>
                  </a:lnTo>
                  <a:lnTo>
                    <a:pt x="17" y="195"/>
                  </a:lnTo>
                  <a:lnTo>
                    <a:pt x="19" y="195"/>
                  </a:lnTo>
                  <a:lnTo>
                    <a:pt x="19" y="194"/>
                  </a:lnTo>
                  <a:lnTo>
                    <a:pt x="17" y="194"/>
                  </a:lnTo>
                  <a:moveTo>
                    <a:pt x="341" y="133"/>
                  </a:moveTo>
                  <a:lnTo>
                    <a:pt x="339" y="133"/>
                  </a:lnTo>
                  <a:lnTo>
                    <a:pt x="339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39" y="130"/>
                  </a:lnTo>
                  <a:lnTo>
                    <a:pt x="337" y="130"/>
                  </a:lnTo>
                  <a:lnTo>
                    <a:pt x="336" y="130"/>
                  </a:lnTo>
                  <a:lnTo>
                    <a:pt x="334" y="130"/>
                  </a:lnTo>
                  <a:lnTo>
                    <a:pt x="333" y="130"/>
                  </a:lnTo>
                  <a:lnTo>
                    <a:pt x="331" y="130"/>
                  </a:lnTo>
                  <a:lnTo>
                    <a:pt x="330" y="130"/>
                  </a:lnTo>
                  <a:lnTo>
                    <a:pt x="328" y="130"/>
                  </a:lnTo>
                  <a:lnTo>
                    <a:pt x="327" y="130"/>
                  </a:lnTo>
                  <a:lnTo>
                    <a:pt x="325" y="130"/>
                  </a:lnTo>
                  <a:lnTo>
                    <a:pt x="324" y="130"/>
                  </a:lnTo>
                  <a:lnTo>
                    <a:pt x="322" y="130"/>
                  </a:lnTo>
                  <a:lnTo>
                    <a:pt x="322" y="132"/>
                  </a:lnTo>
                  <a:lnTo>
                    <a:pt x="320" y="132"/>
                  </a:lnTo>
                  <a:lnTo>
                    <a:pt x="319" y="132"/>
                  </a:lnTo>
                  <a:lnTo>
                    <a:pt x="316" y="132"/>
                  </a:lnTo>
                  <a:lnTo>
                    <a:pt x="314" y="132"/>
                  </a:lnTo>
                  <a:lnTo>
                    <a:pt x="313" y="133"/>
                  </a:lnTo>
                  <a:lnTo>
                    <a:pt x="313" y="132"/>
                  </a:lnTo>
                  <a:lnTo>
                    <a:pt x="311" y="132"/>
                  </a:lnTo>
                  <a:lnTo>
                    <a:pt x="310" y="132"/>
                  </a:lnTo>
                  <a:lnTo>
                    <a:pt x="308" y="132"/>
                  </a:lnTo>
                  <a:lnTo>
                    <a:pt x="307" y="132"/>
                  </a:lnTo>
                  <a:lnTo>
                    <a:pt x="305" y="132"/>
                  </a:lnTo>
                  <a:lnTo>
                    <a:pt x="302" y="132"/>
                  </a:lnTo>
                  <a:lnTo>
                    <a:pt x="300" y="130"/>
                  </a:lnTo>
                  <a:lnTo>
                    <a:pt x="299" y="132"/>
                  </a:lnTo>
                  <a:lnTo>
                    <a:pt x="297" y="132"/>
                  </a:lnTo>
                  <a:lnTo>
                    <a:pt x="296" y="132"/>
                  </a:lnTo>
                  <a:lnTo>
                    <a:pt x="294" y="132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0"/>
                  </a:lnTo>
                  <a:lnTo>
                    <a:pt x="293" y="130"/>
                  </a:lnTo>
                  <a:lnTo>
                    <a:pt x="294" y="130"/>
                  </a:lnTo>
                  <a:lnTo>
                    <a:pt x="296" y="129"/>
                  </a:lnTo>
                  <a:lnTo>
                    <a:pt x="297" y="129"/>
                  </a:lnTo>
                  <a:lnTo>
                    <a:pt x="299" y="129"/>
                  </a:lnTo>
                  <a:lnTo>
                    <a:pt x="299" y="129"/>
                  </a:lnTo>
                  <a:lnTo>
                    <a:pt x="300" y="129"/>
                  </a:lnTo>
                  <a:lnTo>
                    <a:pt x="302" y="129"/>
                  </a:lnTo>
                  <a:lnTo>
                    <a:pt x="303" y="129"/>
                  </a:lnTo>
                  <a:lnTo>
                    <a:pt x="303" y="127"/>
                  </a:lnTo>
                  <a:lnTo>
                    <a:pt x="305" y="127"/>
                  </a:lnTo>
                  <a:lnTo>
                    <a:pt x="305" y="126"/>
                  </a:lnTo>
                  <a:lnTo>
                    <a:pt x="307" y="126"/>
                  </a:lnTo>
                  <a:lnTo>
                    <a:pt x="307" y="124"/>
                  </a:lnTo>
                  <a:lnTo>
                    <a:pt x="305" y="124"/>
                  </a:lnTo>
                  <a:lnTo>
                    <a:pt x="303" y="124"/>
                  </a:lnTo>
                  <a:lnTo>
                    <a:pt x="302" y="124"/>
                  </a:lnTo>
                  <a:lnTo>
                    <a:pt x="300" y="124"/>
                  </a:lnTo>
                  <a:lnTo>
                    <a:pt x="299" y="124"/>
                  </a:lnTo>
                  <a:lnTo>
                    <a:pt x="297" y="126"/>
                  </a:lnTo>
                  <a:lnTo>
                    <a:pt x="299" y="126"/>
                  </a:lnTo>
                  <a:lnTo>
                    <a:pt x="299" y="127"/>
                  </a:lnTo>
                  <a:lnTo>
                    <a:pt x="297" y="126"/>
                  </a:lnTo>
                  <a:lnTo>
                    <a:pt x="296" y="127"/>
                  </a:lnTo>
                  <a:lnTo>
                    <a:pt x="296" y="129"/>
                  </a:lnTo>
                  <a:lnTo>
                    <a:pt x="294" y="129"/>
                  </a:lnTo>
                  <a:lnTo>
                    <a:pt x="293" y="129"/>
                  </a:lnTo>
                  <a:lnTo>
                    <a:pt x="291" y="129"/>
                  </a:lnTo>
                  <a:lnTo>
                    <a:pt x="291" y="129"/>
                  </a:lnTo>
                  <a:lnTo>
                    <a:pt x="289" y="129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5" y="129"/>
                  </a:lnTo>
                  <a:lnTo>
                    <a:pt x="283" y="129"/>
                  </a:lnTo>
                  <a:lnTo>
                    <a:pt x="282" y="129"/>
                  </a:lnTo>
                  <a:lnTo>
                    <a:pt x="280" y="130"/>
                  </a:lnTo>
                  <a:lnTo>
                    <a:pt x="279" y="130"/>
                  </a:lnTo>
                  <a:lnTo>
                    <a:pt x="280" y="129"/>
                  </a:lnTo>
                  <a:lnTo>
                    <a:pt x="282" y="129"/>
                  </a:lnTo>
                  <a:lnTo>
                    <a:pt x="282" y="129"/>
                  </a:lnTo>
                  <a:lnTo>
                    <a:pt x="283" y="127"/>
                  </a:lnTo>
                  <a:lnTo>
                    <a:pt x="286" y="127"/>
                  </a:lnTo>
                  <a:lnTo>
                    <a:pt x="289" y="126"/>
                  </a:lnTo>
                  <a:lnTo>
                    <a:pt x="288" y="126"/>
                  </a:lnTo>
                  <a:lnTo>
                    <a:pt x="288" y="124"/>
                  </a:lnTo>
                  <a:lnTo>
                    <a:pt x="289" y="124"/>
                  </a:lnTo>
                  <a:lnTo>
                    <a:pt x="291" y="124"/>
                  </a:lnTo>
                  <a:lnTo>
                    <a:pt x="291" y="122"/>
                  </a:lnTo>
                  <a:lnTo>
                    <a:pt x="288" y="122"/>
                  </a:lnTo>
                  <a:lnTo>
                    <a:pt x="289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5" y="121"/>
                  </a:lnTo>
                  <a:lnTo>
                    <a:pt x="285" y="122"/>
                  </a:lnTo>
                  <a:lnTo>
                    <a:pt x="283" y="122"/>
                  </a:lnTo>
                  <a:lnTo>
                    <a:pt x="282" y="122"/>
                  </a:lnTo>
                  <a:lnTo>
                    <a:pt x="282" y="124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79" y="127"/>
                  </a:lnTo>
                  <a:lnTo>
                    <a:pt x="277" y="127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4" y="126"/>
                  </a:lnTo>
                  <a:lnTo>
                    <a:pt x="272" y="127"/>
                  </a:lnTo>
                  <a:lnTo>
                    <a:pt x="271" y="127"/>
                  </a:lnTo>
                  <a:lnTo>
                    <a:pt x="269" y="127"/>
                  </a:lnTo>
                  <a:lnTo>
                    <a:pt x="268" y="127"/>
                  </a:lnTo>
                  <a:lnTo>
                    <a:pt x="266" y="127"/>
                  </a:lnTo>
                  <a:lnTo>
                    <a:pt x="266" y="126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3" y="126"/>
                  </a:lnTo>
                  <a:lnTo>
                    <a:pt x="262" y="126"/>
                  </a:lnTo>
                  <a:lnTo>
                    <a:pt x="260" y="126"/>
                  </a:lnTo>
                  <a:lnTo>
                    <a:pt x="260" y="127"/>
                  </a:lnTo>
                  <a:lnTo>
                    <a:pt x="259" y="127"/>
                  </a:lnTo>
                  <a:lnTo>
                    <a:pt x="257" y="127"/>
                  </a:lnTo>
                  <a:lnTo>
                    <a:pt x="255" y="127"/>
                  </a:lnTo>
                  <a:lnTo>
                    <a:pt x="254" y="129"/>
                  </a:lnTo>
                  <a:lnTo>
                    <a:pt x="252" y="127"/>
                  </a:lnTo>
                  <a:lnTo>
                    <a:pt x="251" y="129"/>
                  </a:lnTo>
                  <a:lnTo>
                    <a:pt x="249" y="129"/>
                  </a:lnTo>
                  <a:lnTo>
                    <a:pt x="248" y="129"/>
                  </a:lnTo>
                  <a:lnTo>
                    <a:pt x="246" y="129"/>
                  </a:lnTo>
                  <a:lnTo>
                    <a:pt x="245" y="129"/>
                  </a:lnTo>
                  <a:lnTo>
                    <a:pt x="243" y="129"/>
                  </a:lnTo>
                  <a:lnTo>
                    <a:pt x="242" y="129"/>
                  </a:lnTo>
                  <a:lnTo>
                    <a:pt x="240" y="129"/>
                  </a:lnTo>
                  <a:lnTo>
                    <a:pt x="238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4" y="129"/>
                  </a:lnTo>
                  <a:lnTo>
                    <a:pt x="234" y="129"/>
                  </a:lnTo>
                  <a:lnTo>
                    <a:pt x="232" y="129"/>
                  </a:lnTo>
                  <a:lnTo>
                    <a:pt x="231" y="129"/>
                  </a:lnTo>
                  <a:lnTo>
                    <a:pt x="229" y="129"/>
                  </a:lnTo>
                  <a:lnTo>
                    <a:pt x="226" y="129"/>
                  </a:lnTo>
                  <a:lnTo>
                    <a:pt x="225" y="129"/>
                  </a:lnTo>
                  <a:lnTo>
                    <a:pt x="223" y="129"/>
                  </a:lnTo>
                  <a:lnTo>
                    <a:pt x="220" y="129"/>
                  </a:lnTo>
                  <a:lnTo>
                    <a:pt x="218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6" y="129"/>
                  </a:lnTo>
                  <a:lnTo>
                    <a:pt x="206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8" y="129"/>
                  </a:lnTo>
                  <a:lnTo>
                    <a:pt x="197" y="129"/>
                  </a:lnTo>
                  <a:lnTo>
                    <a:pt x="197" y="129"/>
                  </a:lnTo>
                  <a:lnTo>
                    <a:pt x="195" y="129"/>
                  </a:lnTo>
                  <a:lnTo>
                    <a:pt x="194" y="129"/>
                  </a:lnTo>
                  <a:lnTo>
                    <a:pt x="192" y="129"/>
                  </a:lnTo>
                  <a:lnTo>
                    <a:pt x="190" y="129"/>
                  </a:lnTo>
                  <a:lnTo>
                    <a:pt x="189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3" y="129"/>
                  </a:lnTo>
                  <a:lnTo>
                    <a:pt x="181" y="129"/>
                  </a:lnTo>
                  <a:lnTo>
                    <a:pt x="180" y="129"/>
                  </a:lnTo>
                  <a:lnTo>
                    <a:pt x="180" y="129"/>
                  </a:lnTo>
                  <a:lnTo>
                    <a:pt x="181" y="129"/>
                  </a:lnTo>
                  <a:lnTo>
                    <a:pt x="181" y="127"/>
                  </a:lnTo>
                  <a:lnTo>
                    <a:pt x="178" y="127"/>
                  </a:lnTo>
                  <a:lnTo>
                    <a:pt x="177" y="127"/>
                  </a:lnTo>
                  <a:lnTo>
                    <a:pt x="175" y="127"/>
                  </a:lnTo>
                  <a:lnTo>
                    <a:pt x="175" y="129"/>
                  </a:lnTo>
                  <a:lnTo>
                    <a:pt x="173" y="129"/>
                  </a:lnTo>
                  <a:lnTo>
                    <a:pt x="172" y="129"/>
                  </a:lnTo>
                  <a:lnTo>
                    <a:pt x="170" y="129"/>
                  </a:lnTo>
                  <a:lnTo>
                    <a:pt x="169" y="129"/>
                  </a:lnTo>
                  <a:lnTo>
                    <a:pt x="167" y="129"/>
                  </a:lnTo>
                  <a:lnTo>
                    <a:pt x="167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0"/>
                  </a:lnTo>
                  <a:lnTo>
                    <a:pt x="164" y="132"/>
                  </a:lnTo>
                  <a:lnTo>
                    <a:pt x="163" y="130"/>
                  </a:lnTo>
                  <a:lnTo>
                    <a:pt x="161" y="130"/>
                  </a:lnTo>
                  <a:lnTo>
                    <a:pt x="160" y="130"/>
                  </a:lnTo>
                  <a:lnTo>
                    <a:pt x="158" y="130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3" y="130"/>
                  </a:lnTo>
                  <a:lnTo>
                    <a:pt x="153" y="132"/>
                  </a:lnTo>
                  <a:lnTo>
                    <a:pt x="152" y="132"/>
                  </a:lnTo>
                  <a:lnTo>
                    <a:pt x="150" y="133"/>
                  </a:lnTo>
                  <a:lnTo>
                    <a:pt x="149" y="133"/>
                  </a:lnTo>
                  <a:lnTo>
                    <a:pt x="147" y="133"/>
                  </a:lnTo>
                  <a:lnTo>
                    <a:pt x="146" y="135"/>
                  </a:lnTo>
                  <a:lnTo>
                    <a:pt x="144" y="133"/>
                  </a:lnTo>
                  <a:lnTo>
                    <a:pt x="143" y="133"/>
                  </a:lnTo>
                  <a:lnTo>
                    <a:pt x="143" y="135"/>
                  </a:lnTo>
                  <a:lnTo>
                    <a:pt x="144" y="136"/>
                  </a:lnTo>
                  <a:lnTo>
                    <a:pt x="143" y="136"/>
                  </a:lnTo>
                  <a:lnTo>
                    <a:pt x="141" y="136"/>
                  </a:lnTo>
                  <a:lnTo>
                    <a:pt x="141" y="135"/>
                  </a:lnTo>
                  <a:lnTo>
                    <a:pt x="139" y="133"/>
                  </a:lnTo>
                  <a:lnTo>
                    <a:pt x="138" y="133"/>
                  </a:lnTo>
                  <a:lnTo>
                    <a:pt x="136" y="133"/>
                  </a:lnTo>
                  <a:lnTo>
                    <a:pt x="136" y="135"/>
                  </a:lnTo>
                  <a:lnTo>
                    <a:pt x="135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29" y="135"/>
                  </a:lnTo>
                  <a:lnTo>
                    <a:pt x="129" y="136"/>
                  </a:lnTo>
                  <a:lnTo>
                    <a:pt x="127" y="136"/>
                  </a:lnTo>
                  <a:lnTo>
                    <a:pt x="126" y="136"/>
                  </a:lnTo>
                  <a:lnTo>
                    <a:pt x="124" y="136"/>
                  </a:lnTo>
                  <a:lnTo>
                    <a:pt x="122" y="138"/>
                  </a:lnTo>
                  <a:lnTo>
                    <a:pt x="122" y="138"/>
                  </a:lnTo>
                  <a:lnTo>
                    <a:pt x="119" y="138"/>
                  </a:lnTo>
                  <a:lnTo>
                    <a:pt x="118" y="138"/>
                  </a:lnTo>
                  <a:lnTo>
                    <a:pt x="118" y="140"/>
                  </a:lnTo>
                  <a:lnTo>
                    <a:pt x="119" y="141"/>
                  </a:lnTo>
                  <a:lnTo>
                    <a:pt x="121" y="141"/>
                  </a:lnTo>
                  <a:lnTo>
                    <a:pt x="121" y="143"/>
                  </a:lnTo>
                  <a:lnTo>
                    <a:pt x="119" y="143"/>
                  </a:lnTo>
                  <a:lnTo>
                    <a:pt x="118" y="143"/>
                  </a:lnTo>
                  <a:lnTo>
                    <a:pt x="116" y="143"/>
                  </a:lnTo>
                  <a:lnTo>
                    <a:pt x="116" y="141"/>
                  </a:lnTo>
                  <a:lnTo>
                    <a:pt x="115" y="141"/>
                  </a:lnTo>
                  <a:lnTo>
                    <a:pt x="115" y="140"/>
                  </a:lnTo>
                  <a:lnTo>
                    <a:pt x="113" y="140"/>
                  </a:lnTo>
                  <a:lnTo>
                    <a:pt x="112" y="140"/>
                  </a:lnTo>
                  <a:lnTo>
                    <a:pt x="110" y="140"/>
                  </a:lnTo>
                  <a:lnTo>
                    <a:pt x="108" y="140"/>
                  </a:lnTo>
                  <a:lnTo>
                    <a:pt x="107" y="140"/>
                  </a:lnTo>
                  <a:lnTo>
                    <a:pt x="105" y="140"/>
                  </a:lnTo>
                  <a:lnTo>
                    <a:pt x="105" y="141"/>
                  </a:lnTo>
                  <a:lnTo>
                    <a:pt x="104" y="141"/>
                  </a:lnTo>
                  <a:lnTo>
                    <a:pt x="101" y="141"/>
                  </a:lnTo>
                  <a:lnTo>
                    <a:pt x="101" y="143"/>
                  </a:lnTo>
                  <a:lnTo>
                    <a:pt x="102" y="143"/>
                  </a:lnTo>
                  <a:lnTo>
                    <a:pt x="104" y="143"/>
                  </a:lnTo>
                  <a:lnTo>
                    <a:pt x="105" y="143"/>
                  </a:lnTo>
                  <a:lnTo>
                    <a:pt x="107" y="143"/>
                  </a:lnTo>
                  <a:lnTo>
                    <a:pt x="108" y="143"/>
                  </a:lnTo>
                  <a:lnTo>
                    <a:pt x="110" y="143"/>
                  </a:lnTo>
                  <a:lnTo>
                    <a:pt x="112" y="143"/>
                  </a:lnTo>
                  <a:lnTo>
                    <a:pt x="113" y="143"/>
                  </a:lnTo>
                  <a:lnTo>
                    <a:pt x="115" y="143"/>
                  </a:lnTo>
                  <a:lnTo>
                    <a:pt x="116" y="144"/>
                  </a:lnTo>
                  <a:lnTo>
                    <a:pt x="118" y="146"/>
                  </a:lnTo>
                  <a:lnTo>
                    <a:pt x="116" y="146"/>
                  </a:lnTo>
                  <a:lnTo>
                    <a:pt x="116" y="147"/>
                  </a:lnTo>
                  <a:lnTo>
                    <a:pt x="115" y="147"/>
                  </a:lnTo>
                  <a:lnTo>
                    <a:pt x="116" y="149"/>
                  </a:lnTo>
                  <a:lnTo>
                    <a:pt x="118" y="149"/>
                  </a:lnTo>
                  <a:lnTo>
                    <a:pt x="118" y="147"/>
                  </a:lnTo>
                  <a:lnTo>
                    <a:pt x="119" y="147"/>
                  </a:lnTo>
                  <a:lnTo>
                    <a:pt x="118" y="149"/>
                  </a:lnTo>
                  <a:lnTo>
                    <a:pt x="119" y="149"/>
                  </a:lnTo>
                  <a:lnTo>
                    <a:pt x="118" y="150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5" y="152"/>
                  </a:lnTo>
                  <a:lnTo>
                    <a:pt x="113" y="152"/>
                  </a:lnTo>
                  <a:lnTo>
                    <a:pt x="112" y="150"/>
                  </a:lnTo>
                  <a:lnTo>
                    <a:pt x="112" y="149"/>
                  </a:lnTo>
                  <a:lnTo>
                    <a:pt x="110" y="150"/>
                  </a:lnTo>
                  <a:lnTo>
                    <a:pt x="108" y="150"/>
                  </a:lnTo>
                  <a:lnTo>
                    <a:pt x="107" y="150"/>
                  </a:lnTo>
                  <a:lnTo>
                    <a:pt x="105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1" y="150"/>
                  </a:lnTo>
                  <a:lnTo>
                    <a:pt x="102" y="150"/>
                  </a:lnTo>
                  <a:lnTo>
                    <a:pt x="105" y="150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4" y="152"/>
                  </a:lnTo>
                  <a:lnTo>
                    <a:pt x="102" y="152"/>
                  </a:lnTo>
                  <a:lnTo>
                    <a:pt x="101" y="152"/>
                  </a:lnTo>
                  <a:lnTo>
                    <a:pt x="102" y="153"/>
                  </a:lnTo>
                  <a:lnTo>
                    <a:pt x="101" y="153"/>
                  </a:lnTo>
                  <a:lnTo>
                    <a:pt x="99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5" y="155"/>
                  </a:lnTo>
                  <a:lnTo>
                    <a:pt x="95" y="153"/>
                  </a:lnTo>
                  <a:lnTo>
                    <a:pt x="93" y="153"/>
                  </a:lnTo>
                  <a:lnTo>
                    <a:pt x="91" y="152"/>
                  </a:lnTo>
                  <a:lnTo>
                    <a:pt x="90" y="152"/>
                  </a:lnTo>
                  <a:lnTo>
                    <a:pt x="90" y="150"/>
                  </a:lnTo>
                  <a:lnTo>
                    <a:pt x="87" y="150"/>
                  </a:lnTo>
                  <a:lnTo>
                    <a:pt x="85" y="150"/>
                  </a:lnTo>
                  <a:lnTo>
                    <a:pt x="85" y="152"/>
                  </a:lnTo>
                  <a:lnTo>
                    <a:pt x="84" y="152"/>
                  </a:lnTo>
                  <a:lnTo>
                    <a:pt x="82" y="152"/>
                  </a:lnTo>
                  <a:lnTo>
                    <a:pt x="81" y="152"/>
                  </a:lnTo>
                  <a:lnTo>
                    <a:pt x="79" y="152"/>
                  </a:lnTo>
                  <a:lnTo>
                    <a:pt x="79" y="150"/>
                  </a:lnTo>
                  <a:lnTo>
                    <a:pt x="81" y="150"/>
                  </a:lnTo>
                  <a:lnTo>
                    <a:pt x="82" y="150"/>
                  </a:lnTo>
                  <a:lnTo>
                    <a:pt x="81" y="149"/>
                  </a:lnTo>
                  <a:lnTo>
                    <a:pt x="79" y="149"/>
                  </a:lnTo>
                  <a:lnTo>
                    <a:pt x="79" y="147"/>
                  </a:lnTo>
                  <a:lnTo>
                    <a:pt x="78" y="149"/>
                  </a:lnTo>
                  <a:lnTo>
                    <a:pt x="76" y="149"/>
                  </a:lnTo>
                  <a:lnTo>
                    <a:pt x="74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47"/>
                  </a:lnTo>
                  <a:lnTo>
                    <a:pt x="68" y="149"/>
                  </a:lnTo>
                  <a:lnTo>
                    <a:pt x="67" y="149"/>
                  </a:lnTo>
                  <a:lnTo>
                    <a:pt x="68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4" y="150"/>
                  </a:lnTo>
                  <a:lnTo>
                    <a:pt x="64" y="149"/>
                  </a:lnTo>
                  <a:lnTo>
                    <a:pt x="62" y="149"/>
                  </a:lnTo>
                  <a:lnTo>
                    <a:pt x="62" y="147"/>
                  </a:lnTo>
                  <a:lnTo>
                    <a:pt x="61" y="149"/>
                  </a:lnTo>
                  <a:lnTo>
                    <a:pt x="59" y="150"/>
                  </a:lnTo>
                  <a:lnTo>
                    <a:pt x="61" y="150"/>
                  </a:lnTo>
                  <a:lnTo>
                    <a:pt x="61" y="152"/>
                  </a:lnTo>
                  <a:lnTo>
                    <a:pt x="59" y="153"/>
                  </a:lnTo>
                  <a:lnTo>
                    <a:pt x="57" y="155"/>
                  </a:lnTo>
                  <a:lnTo>
                    <a:pt x="59" y="155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2" y="157"/>
                  </a:lnTo>
                  <a:lnTo>
                    <a:pt x="64" y="158"/>
                  </a:lnTo>
                  <a:lnTo>
                    <a:pt x="65" y="158"/>
                  </a:lnTo>
                  <a:lnTo>
                    <a:pt x="67" y="158"/>
                  </a:lnTo>
                  <a:lnTo>
                    <a:pt x="68" y="158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3" y="158"/>
                  </a:lnTo>
                  <a:lnTo>
                    <a:pt x="74" y="158"/>
                  </a:lnTo>
                  <a:lnTo>
                    <a:pt x="76" y="157"/>
                  </a:lnTo>
                  <a:lnTo>
                    <a:pt x="78" y="158"/>
                  </a:lnTo>
                  <a:lnTo>
                    <a:pt x="78" y="160"/>
                  </a:lnTo>
                  <a:lnTo>
                    <a:pt x="76" y="160"/>
                  </a:lnTo>
                  <a:lnTo>
                    <a:pt x="74" y="160"/>
                  </a:lnTo>
                  <a:lnTo>
                    <a:pt x="73" y="160"/>
                  </a:lnTo>
                  <a:lnTo>
                    <a:pt x="71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8" y="161"/>
                  </a:lnTo>
                  <a:lnTo>
                    <a:pt x="67" y="161"/>
                  </a:lnTo>
                  <a:lnTo>
                    <a:pt x="68" y="163"/>
                  </a:lnTo>
                  <a:lnTo>
                    <a:pt x="70" y="163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4" y="164"/>
                  </a:lnTo>
                  <a:lnTo>
                    <a:pt x="78" y="166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2" y="166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85" y="166"/>
                  </a:lnTo>
                  <a:lnTo>
                    <a:pt x="85" y="166"/>
                  </a:lnTo>
                  <a:lnTo>
                    <a:pt x="87" y="167"/>
                  </a:lnTo>
                  <a:lnTo>
                    <a:pt x="88" y="167"/>
                  </a:lnTo>
                  <a:lnTo>
                    <a:pt x="90" y="167"/>
                  </a:lnTo>
                  <a:lnTo>
                    <a:pt x="91" y="167"/>
                  </a:lnTo>
                  <a:lnTo>
                    <a:pt x="93" y="167"/>
                  </a:lnTo>
                  <a:lnTo>
                    <a:pt x="95" y="169"/>
                  </a:lnTo>
                  <a:lnTo>
                    <a:pt x="96" y="169"/>
                  </a:lnTo>
                  <a:lnTo>
                    <a:pt x="98" y="169"/>
                  </a:lnTo>
                  <a:lnTo>
                    <a:pt x="98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95" y="172"/>
                  </a:lnTo>
                  <a:lnTo>
                    <a:pt x="93" y="172"/>
                  </a:lnTo>
                  <a:lnTo>
                    <a:pt x="91" y="172"/>
                  </a:lnTo>
                  <a:lnTo>
                    <a:pt x="90" y="172"/>
                  </a:lnTo>
                  <a:lnTo>
                    <a:pt x="88" y="172"/>
                  </a:lnTo>
                  <a:lnTo>
                    <a:pt x="87" y="174"/>
                  </a:lnTo>
                  <a:lnTo>
                    <a:pt x="85" y="174"/>
                  </a:lnTo>
                  <a:lnTo>
                    <a:pt x="87" y="175"/>
                  </a:lnTo>
                  <a:lnTo>
                    <a:pt x="88" y="175"/>
                  </a:lnTo>
                  <a:lnTo>
                    <a:pt x="90" y="175"/>
                  </a:lnTo>
                  <a:lnTo>
                    <a:pt x="91" y="175"/>
                  </a:lnTo>
                  <a:lnTo>
                    <a:pt x="93" y="175"/>
                  </a:lnTo>
                  <a:lnTo>
                    <a:pt x="93" y="177"/>
                  </a:lnTo>
                  <a:lnTo>
                    <a:pt x="95" y="177"/>
                  </a:lnTo>
                  <a:lnTo>
                    <a:pt x="95" y="178"/>
                  </a:lnTo>
                  <a:lnTo>
                    <a:pt x="93" y="178"/>
                  </a:lnTo>
                  <a:lnTo>
                    <a:pt x="91" y="178"/>
                  </a:lnTo>
                  <a:lnTo>
                    <a:pt x="88" y="178"/>
                  </a:lnTo>
                  <a:lnTo>
                    <a:pt x="87" y="178"/>
                  </a:lnTo>
                  <a:lnTo>
                    <a:pt x="85" y="180"/>
                  </a:lnTo>
                  <a:lnTo>
                    <a:pt x="85" y="180"/>
                  </a:lnTo>
                  <a:lnTo>
                    <a:pt x="84" y="180"/>
                  </a:lnTo>
                  <a:lnTo>
                    <a:pt x="81" y="180"/>
                  </a:lnTo>
                  <a:lnTo>
                    <a:pt x="79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7" y="180"/>
                  </a:lnTo>
                  <a:lnTo>
                    <a:pt x="65" y="180"/>
                  </a:lnTo>
                  <a:lnTo>
                    <a:pt x="64" y="181"/>
                  </a:lnTo>
                  <a:lnTo>
                    <a:pt x="65" y="183"/>
                  </a:lnTo>
                  <a:lnTo>
                    <a:pt x="67" y="183"/>
                  </a:lnTo>
                  <a:lnTo>
                    <a:pt x="68" y="183"/>
                  </a:lnTo>
                  <a:lnTo>
                    <a:pt x="70" y="183"/>
                  </a:lnTo>
                  <a:lnTo>
                    <a:pt x="71" y="183"/>
                  </a:lnTo>
                  <a:lnTo>
                    <a:pt x="71" y="184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1" y="186"/>
                  </a:lnTo>
                  <a:lnTo>
                    <a:pt x="70" y="186"/>
                  </a:lnTo>
                  <a:lnTo>
                    <a:pt x="71" y="188"/>
                  </a:lnTo>
                  <a:lnTo>
                    <a:pt x="73" y="188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91"/>
                  </a:lnTo>
                  <a:lnTo>
                    <a:pt x="74" y="191"/>
                  </a:lnTo>
                  <a:lnTo>
                    <a:pt x="73" y="191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8" y="192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5" y="194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7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8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1" y="197"/>
                  </a:lnTo>
                  <a:lnTo>
                    <a:pt x="50" y="197"/>
                  </a:lnTo>
                  <a:lnTo>
                    <a:pt x="48" y="197"/>
                  </a:lnTo>
                  <a:lnTo>
                    <a:pt x="48" y="197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5" y="197"/>
                  </a:lnTo>
                  <a:lnTo>
                    <a:pt x="44" y="197"/>
                  </a:lnTo>
                  <a:lnTo>
                    <a:pt x="42" y="197"/>
                  </a:lnTo>
                  <a:lnTo>
                    <a:pt x="40" y="197"/>
                  </a:lnTo>
                  <a:lnTo>
                    <a:pt x="40" y="198"/>
                  </a:lnTo>
                  <a:lnTo>
                    <a:pt x="39" y="197"/>
                  </a:lnTo>
                  <a:lnTo>
                    <a:pt x="37" y="195"/>
                  </a:lnTo>
                  <a:lnTo>
                    <a:pt x="36" y="195"/>
                  </a:lnTo>
                  <a:lnTo>
                    <a:pt x="34" y="195"/>
                  </a:lnTo>
                  <a:lnTo>
                    <a:pt x="33" y="195"/>
                  </a:lnTo>
                  <a:lnTo>
                    <a:pt x="31" y="195"/>
                  </a:lnTo>
                  <a:lnTo>
                    <a:pt x="30" y="195"/>
                  </a:lnTo>
                  <a:lnTo>
                    <a:pt x="28" y="195"/>
                  </a:lnTo>
                  <a:lnTo>
                    <a:pt x="26" y="195"/>
                  </a:lnTo>
                  <a:lnTo>
                    <a:pt x="25" y="195"/>
                  </a:lnTo>
                  <a:lnTo>
                    <a:pt x="23" y="195"/>
                  </a:lnTo>
                  <a:lnTo>
                    <a:pt x="22" y="194"/>
                  </a:lnTo>
                  <a:lnTo>
                    <a:pt x="20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19" y="195"/>
                  </a:lnTo>
                  <a:lnTo>
                    <a:pt x="20" y="197"/>
                  </a:lnTo>
                  <a:lnTo>
                    <a:pt x="22" y="197"/>
                  </a:lnTo>
                  <a:lnTo>
                    <a:pt x="23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8" y="198"/>
                  </a:lnTo>
                  <a:lnTo>
                    <a:pt x="30" y="198"/>
                  </a:lnTo>
                  <a:lnTo>
                    <a:pt x="31" y="198"/>
                  </a:lnTo>
                  <a:lnTo>
                    <a:pt x="31" y="200"/>
                  </a:lnTo>
                  <a:lnTo>
                    <a:pt x="33" y="200"/>
                  </a:lnTo>
                  <a:lnTo>
                    <a:pt x="34" y="200"/>
                  </a:lnTo>
                  <a:lnTo>
                    <a:pt x="36" y="200"/>
                  </a:lnTo>
                  <a:lnTo>
                    <a:pt x="37" y="200"/>
                  </a:lnTo>
                  <a:lnTo>
                    <a:pt x="39" y="200"/>
                  </a:lnTo>
                  <a:lnTo>
                    <a:pt x="40" y="200"/>
                  </a:lnTo>
                  <a:lnTo>
                    <a:pt x="42" y="200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2" y="203"/>
                  </a:lnTo>
                  <a:lnTo>
                    <a:pt x="44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48" y="203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5"/>
                  </a:lnTo>
                  <a:lnTo>
                    <a:pt x="51" y="205"/>
                  </a:lnTo>
                  <a:lnTo>
                    <a:pt x="53" y="205"/>
                  </a:lnTo>
                  <a:lnTo>
                    <a:pt x="54" y="205"/>
                  </a:lnTo>
                  <a:lnTo>
                    <a:pt x="56" y="205"/>
                  </a:lnTo>
                  <a:lnTo>
                    <a:pt x="57" y="205"/>
                  </a:lnTo>
                  <a:lnTo>
                    <a:pt x="59" y="206"/>
                  </a:lnTo>
                  <a:lnTo>
                    <a:pt x="61" y="206"/>
                  </a:lnTo>
                  <a:lnTo>
                    <a:pt x="62" y="206"/>
                  </a:lnTo>
                  <a:lnTo>
                    <a:pt x="62" y="208"/>
                  </a:lnTo>
                  <a:lnTo>
                    <a:pt x="61" y="208"/>
                  </a:lnTo>
                  <a:lnTo>
                    <a:pt x="59" y="208"/>
                  </a:lnTo>
                  <a:lnTo>
                    <a:pt x="57" y="208"/>
                  </a:lnTo>
                  <a:lnTo>
                    <a:pt x="56" y="208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7" y="205"/>
                  </a:lnTo>
                  <a:lnTo>
                    <a:pt x="45" y="205"/>
                  </a:lnTo>
                  <a:lnTo>
                    <a:pt x="44" y="205"/>
                  </a:lnTo>
                  <a:lnTo>
                    <a:pt x="42" y="205"/>
                  </a:lnTo>
                  <a:lnTo>
                    <a:pt x="40" y="205"/>
                  </a:lnTo>
                  <a:lnTo>
                    <a:pt x="39" y="205"/>
                  </a:lnTo>
                  <a:lnTo>
                    <a:pt x="37" y="205"/>
                  </a:lnTo>
                  <a:lnTo>
                    <a:pt x="36" y="205"/>
                  </a:lnTo>
                  <a:lnTo>
                    <a:pt x="34" y="205"/>
                  </a:lnTo>
                  <a:lnTo>
                    <a:pt x="33" y="205"/>
                  </a:lnTo>
                  <a:lnTo>
                    <a:pt x="31" y="205"/>
                  </a:lnTo>
                  <a:lnTo>
                    <a:pt x="31" y="203"/>
                  </a:lnTo>
                  <a:lnTo>
                    <a:pt x="30" y="203"/>
                  </a:lnTo>
                  <a:lnTo>
                    <a:pt x="28" y="203"/>
                  </a:lnTo>
                  <a:lnTo>
                    <a:pt x="26" y="203"/>
                  </a:lnTo>
                  <a:lnTo>
                    <a:pt x="25" y="203"/>
                  </a:lnTo>
                  <a:lnTo>
                    <a:pt x="23" y="203"/>
                  </a:lnTo>
                  <a:lnTo>
                    <a:pt x="22" y="203"/>
                  </a:lnTo>
                  <a:lnTo>
                    <a:pt x="20" y="203"/>
                  </a:lnTo>
                  <a:lnTo>
                    <a:pt x="19" y="203"/>
                  </a:lnTo>
                  <a:lnTo>
                    <a:pt x="17" y="203"/>
                  </a:lnTo>
                  <a:lnTo>
                    <a:pt x="16" y="203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13" y="203"/>
                  </a:lnTo>
                  <a:lnTo>
                    <a:pt x="13" y="203"/>
                  </a:lnTo>
                  <a:lnTo>
                    <a:pt x="11" y="203"/>
                  </a:lnTo>
                  <a:lnTo>
                    <a:pt x="11" y="203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8" y="203"/>
                  </a:lnTo>
                  <a:lnTo>
                    <a:pt x="6" y="203"/>
                  </a:lnTo>
                  <a:lnTo>
                    <a:pt x="5" y="203"/>
                  </a:lnTo>
                  <a:lnTo>
                    <a:pt x="3" y="203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3" y="205"/>
                  </a:lnTo>
                  <a:lnTo>
                    <a:pt x="5" y="206"/>
                  </a:lnTo>
                  <a:lnTo>
                    <a:pt x="6" y="208"/>
                  </a:lnTo>
                  <a:lnTo>
                    <a:pt x="8" y="209"/>
                  </a:lnTo>
                  <a:lnTo>
                    <a:pt x="9" y="211"/>
                  </a:lnTo>
                  <a:lnTo>
                    <a:pt x="11" y="212"/>
                  </a:lnTo>
                  <a:lnTo>
                    <a:pt x="11" y="214"/>
                  </a:lnTo>
                  <a:lnTo>
                    <a:pt x="14" y="215"/>
                  </a:lnTo>
                  <a:lnTo>
                    <a:pt x="16" y="217"/>
                  </a:lnTo>
                  <a:lnTo>
                    <a:pt x="17" y="217"/>
                  </a:lnTo>
                  <a:lnTo>
                    <a:pt x="19" y="219"/>
                  </a:lnTo>
                  <a:lnTo>
                    <a:pt x="22" y="220"/>
                  </a:lnTo>
                  <a:lnTo>
                    <a:pt x="23" y="222"/>
                  </a:lnTo>
                  <a:lnTo>
                    <a:pt x="26" y="223"/>
                  </a:lnTo>
                  <a:lnTo>
                    <a:pt x="28" y="223"/>
                  </a:lnTo>
                  <a:lnTo>
                    <a:pt x="31" y="225"/>
                  </a:lnTo>
                  <a:lnTo>
                    <a:pt x="33" y="226"/>
                  </a:lnTo>
                  <a:lnTo>
                    <a:pt x="36" y="226"/>
                  </a:lnTo>
                  <a:lnTo>
                    <a:pt x="39" y="228"/>
                  </a:lnTo>
                  <a:lnTo>
                    <a:pt x="42" y="229"/>
                  </a:lnTo>
                  <a:lnTo>
                    <a:pt x="47" y="229"/>
                  </a:lnTo>
                  <a:lnTo>
                    <a:pt x="51" y="229"/>
                  </a:lnTo>
                  <a:lnTo>
                    <a:pt x="73" y="229"/>
                  </a:lnTo>
                  <a:lnTo>
                    <a:pt x="84" y="229"/>
                  </a:lnTo>
                  <a:lnTo>
                    <a:pt x="93" y="228"/>
                  </a:lnTo>
                  <a:lnTo>
                    <a:pt x="102" y="226"/>
                  </a:lnTo>
                  <a:lnTo>
                    <a:pt x="110" y="226"/>
                  </a:lnTo>
                  <a:lnTo>
                    <a:pt x="118" y="225"/>
                  </a:lnTo>
                  <a:lnTo>
                    <a:pt x="124" y="223"/>
                  </a:lnTo>
                  <a:lnTo>
                    <a:pt x="132" y="223"/>
                  </a:lnTo>
                  <a:lnTo>
                    <a:pt x="138" y="222"/>
                  </a:lnTo>
                  <a:lnTo>
                    <a:pt x="144" y="220"/>
                  </a:lnTo>
                  <a:lnTo>
                    <a:pt x="150" y="219"/>
                  </a:lnTo>
                  <a:lnTo>
                    <a:pt x="156" y="217"/>
                  </a:lnTo>
                  <a:lnTo>
                    <a:pt x="161" y="217"/>
                  </a:lnTo>
                  <a:lnTo>
                    <a:pt x="167" y="215"/>
                  </a:lnTo>
                  <a:lnTo>
                    <a:pt x="172" y="214"/>
                  </a:lnTo>
                  <a:lnTo>
                    <a:pt x="178" y="212"/>
                  </a:lnTo>
                  <a:lnTo>
                    <a:pt x="183" y="211"/>
                  </a:lnTo>
                  <a:lnTo>
                    <a:pt x="189" y="209"/>
                  </a:lnTo>
                  <a:lnTo>
                    <a:pt x="194" y="208"/>
                  </a:lnTo>
                  <a:lnTo>
                    <a:pt x="197" y="206"/>
                  </a:lnTo>
                  <a:lnTo>
                    <a:pt x="201" y="205"/>
                  </a:lnTo>
                  <a:lnTo>
                    <a:pt x="207" y="203"/>
                  </a:lnTo>
                  <a:lnTo>
                    <a:pt x="212" y="203"/>
                  </a:lnTo>
                  <a:lnTo>
                    <a:pt x="217" y="201"/>
                  </a:lnTo>
                  <a:lnTo>
                    <a:pt x="221" y="200"/>
                  </a:lnTo>
                  <a:lnTo>
                    <a:pt x="226" y="197"/>
                  </a:lnTo>
                  <a:lnTo>
                    <a:pt x="231" y="195"/>
                  </a:lnTo>
                  <a:lnTo>
                    <a:pt x="234" y="194"/>
                  </a:lnTo>
                  <a:lnTo>
                    <a:pt x="237" y="192"/>
                  </a:lnTo>
                  <a:lnTo>
                    <a:pt x="242" y="191"/>
                  </a:lnTo>
                  <a:lnTo>
                    <a:pt x="246" y="189"/>
                  </a:lnTo>
                  <a:lnTo>
                    <a:pt x="251" y="186"/>
                  </a:lnTo>
                  <a:lnTo>
                    <a:pt x="254" y="184"/>
                  </a:lnTo>
                  <a:lnTo>
                    <a:pt x="259" y="183"/>
                  </a:lnTo>
                  <a:lnTo>
                    <a:pt x="263" y="181"/>
                  </a:lnTo>
                  <a:lnTo>
                    <a:pt x="266" y="180"/>
                  </a:lnTo>
                  <a:lnTo>
                    <a:pt x="271" y="177"/>
                  </a:lnTo>
                  <a:lnTo>
                    <a:pt x="274" y="175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5" y="169"/>
                  </a:lnTo>
                  <a:lnTo>
                    <a:pt x="289" y="167"/>
                  </a:lnTo>
                  <a:lnTo>
                    <a:pt x="293" y="166"/>
                  </a:lnTo>
                  <a:lnTo>
                    <a:pt x="296" y="164"/>
                  </a:lnTo>
                  <a:lnTo>
                    <a:pt x="300" y="163"/>
                  </a:lnTo>
                  <a:lnTo>
                    <a:pt x="303" y="160"/>
                  </a:lnTo>
                  <a:lnTo>
                    <a:pt x="308" y="158"/>
                  </a:lnTo>
                  <a:lnTo>
                    <a:pt x="310" y="157"/>
                  </a:lnTo>
                  <a:lnTo>
                    <a:pt x="313" y="153"/>
                  </a:lnTo>
                  <a:lnTo>
                    <a:pt x="317" y="152"/>
                  </a:lnTo>
                  <a:lnTo>
                    <a:pt x="320" y="150"/>
                  </a:lnTo>
                  <a:lnTo>
                    <a:pt x="324" y="147"/>
                  </a:lnTo>
                  <a:lnTo>
                    <a:pt x="327" y="146"/>
                  </a:lnTo>
                  <a:lnTo>
                    <a:pt x="331" y="143"/>
                  </a:lnTo>
                  <a:lnTo>
                    <a:pt x="334" y="141"/>
                  </a:lnTo>
                  <a:lnTo>
                    <a:pt x="337" y="138"/>
                  </a:lnTo>
                  <a:lnTo>
                    <a:pt x="341" y="136"/>
                  </a:lnTo>
                  <a:lnTo>
                    <a:pt x="344" y="133"/>
                  </a:lnTo>
                  <a:lnTo>
                    <a:pt x="342" y="133"/>
                  </a:lnTo>
                  <a:lnTo>
                    <a:pt x="341" y="133"/>
                  </a:lnTo>
                  <a:moveTo>
                    <a:pt x="30" y="200"/>
                  </a:moveTo>
                  <a:lnTo>
                    <a:pt x="31" y="200"/>
                  </a:lnTo>
                  <a:lnTo>
                    <a:pt x="30" y="198"/>
                  </a:lnTo>
                  <a:lnTo>
                    <a:pt x="30" y="200"/>
                  </a:lnTo>
                  <a:moveTo>
                    <a:pt x="9" y="194"/>
                  </a:moveTo>
                  <a:lnTo>
                    <a:pt x="11" y="194"/>
                  </a:lnTo>
                  <a:lnTo>
                    <a:pt x="9" y="192"/>
                  </a:lnTo>
                  <a:lnTo>
                    <a:pt x="9" y="194"/>
                  </a:lnTo>
                  <a:moveTo>
                    <a:pt x="277" y="121"/>
                  </a:moveTo>
                  <a:lnTo>
                    <a:pt x="279" y="121"/>
                  </a:lnTo>
                  <a:moveTo>
                    <a:pt x="274" y="122"/>
                  </a:moveTo>
                  <a:lnTo>
                    <a:pt x="276" y="122"/>
                  </a:lnTo>
                  <a:lnTo>
                    <a:pt x="277" y="121"/>
                  </a:lnTo>
                  <a:lnTo>
                    <a:pt x="274" y="121"/>
                  </a:lnTo>
                  <a:lnTo>
                    <a:pt x="271" y="122"/>
                  </a:lnTo>
                  <a:lnTo>
                    <a:pt x="271" y="124"/>
                  </a:lnTo>
                  <a:lnTo>
                    <a:pt x="274" y="124"/>
                  </a:lnTo>
                  <a:lnTo>
                    <a:pt x="274" y="122"/>
                  </a:lnTo>
                  <a:moveTo>
                    <a:pt x="195" y="122"/>
                  </a:moveTo>
                  <a:lnTo>
                    <a:pt x="195" y="124"/>
                  </a:lnTo>
                  <a:lnTo>
                    <a:pt x="197" y="122"/>
                  </a:lnTo>
                  <a:lnTo>
                    <a:pt x="195" y="122"/>
                  </a:lnTo>
                  <a:moveTo>
                    <a:pt x="271" y="124"/>
                  </a:moveTo>
                  <a:lnTo>
                    <a:pt x="271" y="124"/>
                  </a:lnTo>
                  <a:lnTo>
                    <a:pt x="269" y="126"/>
                  </a:lnTo>
                  <a:lnTo>
                    <a:pt x="271" y="126"/>
                  </a:lnTo>
                  <a:lnTo>
                    <a:pt x="271" y="124"/>
                  </a:lnTo>
                  <a:moveTo>
                    <a:pt x="215" y="127"/>
                  </a:moveTo>
                  <a:lnTo>
                    <a:pt x="214" y="127"/>
                  </a:lnTo>
                  <a:moveTo>
                    <a:pt x="218" y="126"/>
                  </a:moveTo>
                  <a:lnTo>
                    <a:pt x="220" y="126"/>
                  </a:lnTo>
                  <a:moveTo>
                    <a:pt x="218" y="127"/>
                  </a:moveTo>
                  <a:lnTo>
                    <a:pt x="218" y="126"/>
                  </a:lnTo>
                  <a:lnTo>
                    <a:pt x="217" y="126"/>
                  </a:lnTo>
                  <a:lnTo>
                    <a:pt x="215" y="124"/>
                  </a:lnTo>
                  <a:lnTo>
                    <a:pt x="215" y="126"/>
                  </a:lnTo>
                  <a:lnTo>
                    <a:pt x="214" y="126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8" y="127"/>
                  </a:lnTo>
                  <a:moveTo>
                    <a:pt x="198" y="126"/>
                  </a:moveTo>
                  <a:lnTo>
                    <a:pt x="200" y="126"/>
                  </a:lnTo>
                  <a:moveTo>
                    <a:pt x="194" y="126"/>
                  </a:moveTo>
                  <a:lnTo>
                    <a:pt x="195" y="126"/>
                  </a:lnTo>
                  <a:moveTo>
                    <a:pt x="197" y="127"/>
                  </a:moveTo>
                  <a:lnTo>
                    <a:pt x="197" y="127"/>
                  </a:lnTo>
                  <a:lnTo>
                    <a:pt x="198" y="127"/>
                  </a:lnTo>
                  <a:lnTo>
                    <a:pt x="198" y="126"/>
                  </a:lnTo>
                  <a:lnTo>
                    <a:pt x="197" y="126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5" y="126"/>
                  </a:lnTo>
                  <a:lnTo>
                    <a:pt x="195" y="127"/>
                  </a:lnTo>
                  <a:lnTo>
                    <a:pt x="197" y="127"/>
                  </a:lnTo>
                  <a:moveTo>
                    <a:pt x="192" y="126"/>
                  </a:moveTo>
                  <a:lnTo>
                    <a:pt x="194" y="126"/>
                  </a:lnTo>
                  <a:moveTo>
                    <a:pt x="192" y="126"/>
                  </a:moveTo>
                  <a:lnTo>
                    <a:pt x="190" y="126"/>
                  </a:lnTo>
                  <a:lnTo>
                    <a:pt x="192" y="127"/>
                  </a:lnTo>
                  <a:lnTo>
                    <a:pt x="192" y="126"/>
                  </a:lnTo>
                  <a:moveTo>
                    <a:pt x="4077" y="129"/>
                  </a:moveTo>
                  <a:lnTo>
                    <a:pt x="4078" y="129"/>
                  </a:lnTo>
                  <a:lnTo>
                    <a:pt x="4078" y="129"/>
                  </a:lnTo>
                  <a:lnTo>
                    <a:pt x="4078" y="127"/>
                  </a:lnTo>
                  <a:lnTo>
                    <a:pt x="4077" y="129"/>
                  </a:lnTo>
                  <a:lnTo>
                    <a:pt x="4077" y="129"/>
                  </a:lnTo>
                  <a:moveTo>
                    <a:pt x="4081" y="127"/>
                  </a:moveTo>
                  <a:lnTo>
                    <a:pt x="4080" y="127"/>
                  </a:lnTo>
                  <a:lnTo>
                    <a:pt x="4078" y="127"/>
                  </a:lnTo>
                  <a:moveTo>
                    <a:pt x="353" y="129"/>
                  </a:moveTo>
                  <a:lnTo>
                    <a:pt x="354" y="127"/>
                  </a:lnTo>
                  <a:lnTo>
                    <a:pt x="353" y="127"/>
                  </a:lnTo>
                  <a:moveTo>
                    <a:pt x="350" y="129"/>
                  </a:moveTo>
                  <a:lnTo>
                    <a:pt x="348" y="129"/>
                  </a:lnTo>
                  <a:moveTo>
                    <a:pt x="351" y="129"/>
                  </a:moveTo>
                  <a:lnTo>
                    <a:pt x="351" y="129"/>
                  </a:lnTo>
                  <a:lnTo>
                    <a:pt x="350" y="129"/>
                  </a:lnTo>
                  <a:lnTo>
                    <a:pt x="351" y="129"/>
                  </a:lnTo>
                  <a:moveTo>
                    <a:pt x="119" y="135"/>
                  </a:moveTo>
                  <a:lnTo>
                    <a:pt x="121" y="135"/>
                  </a:lnTo>
                  <a:moveTo>
                    <a:pt x="122" y="135"/>
                  </a:moveTo>
                  <a:lnTo>
                    <a:pt x="122" y="135"/>
                  </a:lnTo>
                  <a:lnTo>
                    <a:pt x="122" y="136"/>
                  </a:lnTo>
                  <a:lnTo>
                    <a:pt x="122" y="135"/>
                  </a:lnTo>
                  <a:moveTo>
                    <a:pt x="121" y="133"/>
                  </a:moveTo>
                  <a:lnTo>
                    <a:pt x="121" y="135"/>
                  </a:lnTo>
                  <a:lnTo>
                    <a:pt x="122" y="135"/>
                  </a:lnTo>
                  <a:lnTo>
                    <a:pt x="121" y="133"/>
                  </a:lnTo>
                  <a:moveTo>
                    <a:pt x="4069" y="135"/>
                  </a:moveTo>
                  <a:lnTo>
                    <a:pt x="4067" y="135"/>
                  </a:lnTo>
                  <a:moveTo>
                    <a:pt x="112" y="143"/>
                  </a:moveTo>
                  <a:lnTo>
                    <a:pt x="112" y="144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2" y="143"/>
                  </a:lnTo>
                  <a:moveTo>
                    <a:pt x="113" y="143"/>
                  </a:moveTo>
                  <a:lnTo>
                    <a:pt x="112" y="143"/>
                  </a:lnTo>
                  <a:moveTo>
                    <a:pt x="108" y="144"/>
                  </a:moveTo>
                  <a:lnTo>
                    <a:pt x="110" y="144"/>
                  </a:lnTo>
                  <a:moveTo>
                    <a:pt x="102" y="144"/>
                  </a:moveTo>
                  <a:lnTo>
                    <a:pt x="104" y="144"/>
                  </a:lnTo>
                  <a:lnTo>
                    <a:pt x="105" y="144"/>
                  </a:lnTo>
                  <a:moveTo>
                    <a:pt x="95" y="146"/>
                  </a:moveTo>
                  <a:lnTo>
                    <a:pt x="93" y="146"/>
                  </a:lnTo>
                  <a:moveTo>
                    <a:pt x="98" y="144"/>
                  </a:moveTo>
                  <a:lnTo>
                    <a:pt x="96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98" y="144"/>
                  </a:lnTo>
                  <a:moveTo>
                    <a:pt x="105" y="146"/>
                  </a:moveTo>
                  <a:lnTo>
                    <a:pt x="104" y="146"/>
                  </a:lnTo>
                  <a:lnTo>
                    <a:pt x="102" y="146"/>
                  </a:lnTo>
                  <a:moveTo>
                    <a:pt x="101" y="144"/>
                  </a:moveTo>
                  <a:lnTo>
                    <a:pt x="101" y="146"/>
                  </a:lnTo>
                  <a:lnTo>
                    <a:pt x="102" y="146"/>
                  </a:lnTo>
                  <a:lnTo>
                    <a:pt x="101" y="144"/>
                  </a:lnTo>
                  <a:moveTo>
                    <a:pt x="113" y="146"/>
                  </a:moveTo>
                  <a:lnTo>
                    <a:pt x="112" y="146"/>
                  </a:lnTo>
                  <a:lnTo>
                    <a:pt x="112" y="147"/>
                  </a:lnTo>
                  <a:lnTo>
                    <a:pt x="115" y="147"/>
                  </a:lnTo>
                  <a:lnTo>
                    <a:pt x="115" y="146"/>
                  </a:lnTo>
                  <a:lnTo>
                    <a:pt x="113" y="146"/>
                  </a:lnTo>
                  <a:moveTo>
                    <a:pt x="116" y="147"/>
                  </a:moveTo>
                  <a:lnTo>
                    <a:pt x="115" y="147"/>
                  </a:lnTo>
                  <a:moveTo>
                    <a:pt x="93" y="147"/>
                  </a:moveTo>
                  <a:lnTo>
                    <a:pt x="95" y="147"/>
                  </a:lnTo>
                  <a:moveTo>
                    <a:pt x="99" y="149"/>
                  </a:moveTo>
                  <a:lnTo>
                    <a:pt x="101" y="149"/>
                  </a:lnTo>
                  <a:moveTo>
                    <a:pt x="95" y="149"/>
                  </a:moveTo>
                  <a:lnTo>
                    <a:pt x="96" y="149"/>
                  </a:lnTo>
                  <a:lnTo>
                    <a:pt x="98" y="149"/>
                  </a:lnTo>
                  <a:lnTo>
                    <a:pt x="99" y="149"/>
                  </a:lnTo>
                  <a:lnTo>
                    <a:pt x="99" y="147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6" y="146"/>
                  </a:lnTo>
                  <a:lnTo>
                    <a:pt x="95" y="147"/>
                  </a:lnTo>
                  <a:lnTo>
                    <a:pt x="95" y="149"/>
                  </a:lnTo>
                  <a:moveTo>
                    <a:pt x="105" y="147"/>
                  </a:moveTo>
                  <a:lnTo>
                    <a:pt x="104" y="147"/>
                  </a:lnTo>
                  <a:lnTo>
                    <a:pt x="102" y="147"/>
                  </a:lnTo>
                  <a:lnTo>
                    <a:pt x="101" y="147"/>
                  </a:lnTo>
                  <a:moveTo>
                    <a:pt x="4083" y="150"/>
                  </a:moveTo>
                  <a:lnTo>
                    <a:pt x="4081" y="150"/>
                  </a:lnTo>
                  <a:lnTo>
                    <a:pt x="4080" y="150"/>
                  </a:lnTo>
                  <a:lnTo>
                    <a:pt x="4078" y="150"/>
                  </a:lnTo>
                  <a:lnTo>
                    <a:pt x="4078" y="149"/>
                  </a:lnTo>
                  <a:lnTo>
                    <a:pt x="4077" y="149"/>
                  </a:lnTo>
                  <a:lnTo>
                    <a:pt x="4075" y="150"/>
                  </a:lnTo>
                  <a:lnTo>
                    <a:pt x="4077" y="150"/>
                  </a:lnTo>
                  <a:lnTo>
                    <a:pt x="4075" y="152"/>
                  </a:lnTo>
                  <a:lnTo>
                    <a:pt x="4074" y="152"/>
                  </a:lnTo>
                  <a:lnTo>
                    <a:pt x="4074" y="153"/>
                  </a:lnTo>
                  <a:lnTo>
                    <a:pt x="4074" y="155"/>
                  </a:lnTo>
                  <a:lnTo>
                    <a:pt x="4075" y="155"/>
                  </a:lnTo>
                  <a:lnTo>
                    <a:pt x="4075" y="153"/>
                  </a:lnTo>
                  <a:lnTo>
                    <a:pt x="4077" y="153"/>
                  </a:lnTo>
                  <a:lnTo>
                    <a:pt x="4078" y="153"/>
                  </a:lnTo>
                  <a:lnTo>
                    <a:pt x="4080" y="153"/>
                  </a:lnTo>
                  <a:lnTo>
                    <a:pt x="4081" y="153"/>
                  </a:lnTo>
                  <a:lnTo>
                    <a:pt x="4084" y="153"/>
                  </a:lnTo>
                  <a:lnTo>
                    <a:pt x="4086" y="152"/>
                  </a:lnTo>
                  <a:lnTo>
                    <a:pt x="4088" y="152"/>
                  </a:lnTo>
                  <a:lnTo>
                    <a:pt x="4086" y="150"/>
                  </a:lnTo>
                  <a:lnTo>
                    <a:pt x="4083" y="150"/>
                  </a:lnTo>
                  <a:moveTo>
                    <a:pt x="110" y="149"/>
                  </a:moveTo>
                  <a:lnTo>
                    <a:pt x="108" y="149"/>
                  </a:lnTo>
                  <a:lnTo>
                    <a:pt x="108" y="150"/>
                  </a:lnTo>
                  <a:moveTo>
                    <a:pt x="110" y="150"/>
                  </a:moveTo>
                  <a:lnTo>
                    <a:pt x="108" y="150"/>
                  </a:lnTo>
                  <a:moveTo>
                    <a:pt x="84" y="149"/>
                  </a:moveTo>
                  <a:lnTo>
                    <a:pt x="82" y="149"/>
                  </a:lnTo>
                  <a:lnTo>
                    <a:pt x="84" y="150"/>
                  </a:lnTo>
                  <a:lnTo>
                    <a:pt x="84" y="149"/>
                  </a:lnTo>
                  <a:moveTo>
                    <a:pt x="93" y="150"/>
                  </a:moveTo>
                  <a:lnTo>
                    <a:pt x="95" y="150"/>
                  </a:lnTo>
                  <a:lnTo>
                    <a:pt x="91" y="149"/>
                  </a:lnTo>
                  <a:lnTo>
                    <a:pt x="90" y="150"/>
                  </a:lnTo>
                  <a:lnTo>
                    <a:pt x="91" y="150"/>
                  </a:lnTo>
                  <a:lnTo>
                    <a:pt x="93" y="150"/>
                  </a:lnTo>
                  <a:moveTo>
                    <a:pt x="98" y="150"/>
                  </a:moveTo>
                  <a:lnTo>
                    <a:pt x="99" y="150"/>
                  </a:lnTo>
                  <a:lnTo>
                    <a:pt x="101" y="150"/>
                  </a:lnTo>
                  <a:moveTo>
                    <a:pt x="99" y="152"/>
                  </a:moveTo>
                  <a:lnTo>
                    <a:pt x="101" y="152"/>
                  </a:lnTo>
                  <a:moveTo>
                    <a:pt x="102" y="152"/>
                  </a:moveTo>
                  <a:lnTo>
                    <a:pt x="101" y="152"/>
                  </a:lnTo>
                  <a:moveTo>
                    <a:pt x="1393" y="163"/>
                  </a:moveTo>
                  <a:lnTo>
                    <a:pt x="1394" y="163"/>
                  </a:lnTo>
                  <a:moveTo>
                    <a:pt x="1380" y="172"/>
                  </a:moveTo>
                  <a:lnTo>
                    <a:pt x="1379" y="172"/>
                  </a:lnTo>
                  <a:moveTo>
                    <a:pt x="4074" y="158"/>
                  </a:moveTo>
                  <a:lnTo>
                    <a:pt x="4072" y="158"/>
                  </a:lnTo>
                  <a:lnTo>
                    <a:pt x="4071" y="158"/>
                  </a:lnTo>
                  <a:moveTo>
                    <a:pt x="4077" y="157"/>
                  </a:moveTo>
                  <a:lnTo>
                    <a:pt x="4075" y="157"/>
                  </a:lnTo>
                  <a:moveTo>
                    <a:pt x="4069" y="157"/>
                  </a:moveTo>
                  <a:lnTo>
                    <a:pt x="4067" y="158"/>
                  </a:lnTo>
                  <a:lnTo>
                    <a:pt x="4069" y="158"/>
                  </a:lnTo>
                  <a:lnTo>
                    <a:pt x="4071" y="158"/>
                  </a:lnTo>
                  <a:lnTo>
                    <a:pt x="4071" y="157"/>
                  </a:lnTo>
                  <a:lnTo>
                    <a:pt x="4069" y="157"/>
                  </a:lnTo>
                  <a:moveTo>
                    <a:pt x="4075" y="158"/>
                  </a:moveTo>
                  <a:lnTo>
                    <a:pt x="4075" y="157"/>
                  </a:lnTo>
                  <a:lnTo>
                    <a:pt x="4074" y="158"/>
                  </a:lnTo>
                  <a:lnTo>
                    <a:pt x="4075" y="158"/>
                  </a:lnTo>
                  <a:moveTo>
                    <a:pt x="1315" y="167"/>
                  </a:moveTo>
                  <a:lnTo>
                    <a:pt x="1317" y="167"/>
                  </a:lnTo>
                  <a:moveTo>
                    <a:pt x="39" y="167"/>
                  </a:moveTo>
                  <a:lnTo>
                    <a:pt x="40" y="167"/>
                  </a:lnTo>
                  <a:lnTo>
                    <a:pt x="44" y="167"/>
                  </a:lnTo>
                  <a:lnTo>
                    <a:pt x="45" y="169"/>
                  </a:lnTo>
                  <a:lnTo>
                    <a:pt x="47" y="169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4" y="170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1" y="166"/>
                  </a:lnTo>
                  <a:lnTo>
                    <a:pt x="50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45" y="163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4"/>
                  </a:lnTo>
                  <a:lnTo>
                    <a:pt x="36" y="164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7" y="166"/>
                  </a:lnTo>
                  <a:lnTo>
                    <a:pt x="39" y="167"/>
                  </a:lnTo>
                  <a:moveTo>
                    <a:pt x="1290" y="163"/>
                  </a:moveTo>
                  <a:lnTo>
                    <a:pt x="1289" y="163"/>
                  </a:lnTo>
                  <a:moveTo>
                    <a:pt x="1451" y="166"/>
                  </a:moveTo>
                  <a:lnTo>
                    <a:pt x="1453" y="166"/>
                  </a:lnTo>
                  <a:lnTo>
                    <a:pt x="1454" y="166"/>
                  </a:lnTo>
                  <a:lnTo>
                    <a:pt x="1456" y="166"/>
                  </a:lnTo>
                  <a:lnTo>
                    <a:pt x="1458" y="166"/>
                  </a:lnTo>
                  <a:lnTo>
                    <a:pt x="1459" y="166"/>
                  </a:lnTo>
                  <a:lnTo>
                    <a:pt x="1458" y="166"/>
                  </a:lnTo>
                  <a:lnTo>
                    <a:pt x="1456" y="166"/>
                  </a:lnTo>
                  <a:lnTo>
                    <a:pt x="1454" y="166"/>
                  </a:lnTo>
                  <a:lnTo>
                    <a:pt x="1453" y="166"/>
                  </a:lnTo>
                  <a:lnTo>
                    <a:pt x="1451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6"/>
                  </a:lnTo>
                  <a:lnTo>
                    <a:pt x="1450" y="166"/>
                  </a:lnTo>
                  <a:lnTo>
                    <a:pt x="1451" y="166"/>
                  </a:lnTo>
                  <a:moveTo>
                    <a:pt x="1447" y="166"/>
                  </a:moveTo>
                  <a:lnTo>
                    <a:pt x="1447" y="166"/>
                  </a:lnTo>
                  <a:lnTo>
                    <a:pt x="1448" y="166"/>
                  </a:lnTo>
                  <a:lnTo>
                    <a:pt x="1447" y="166"/>
                  </a:lnTo>
                  <a:moveTo>
                    <a:pt x="1462" y="167"/>
                  </a:moveTo>
                  <a:lnTo>
                    <a:pt x="1464" y="167"/>
                  </a:lnTo>
                  <a:moveTo>
                    <a:pt x="1461" y="167"/>
                  </a:moveTo>
                  <a:lnTo>
                    <a:pt x="1461" y="169"/>
                  </a:lnTo>
                  <a:lnTo>
                    <a:pt x="1462" y="169"/>
                  </a:lnTo>
                  <a:lnTo>
                    <a:pt x="1462" y="167"/>
                  </a:lnTo>
                  <a:lnTo>
                    <a:pt x="1461" y="167"/>
                  </a:lnTo>
                  <a:moveTo>
                    <a:pt x="1331" y="172"/>
                  </a:moveTo>
                  <a:lnTo>
                    <a:pt x="1329" y="172"/>
                  </a:lnTo>
                  <a:moveTo>
                    <a:pt x="1334" y="170"/>
                  </a:moveTo>
                  <a:lnTo>
                    <a:pt x="1332" y="170"/>
                  </a:lnTo>
                  <a:moveTo>
                    <a:pt x="1468" y="170"/>
                  </a:moveTo>
                  <a:lnTo>
                    <a:pt x="1467" y="170"/>
                  </a:lnTo>
                  <a:moveTo>
                    <a:pt x="1467" y="169"/>
                  </a:moveTo>
                  <a:lnTo>
                    <a:pt x="1468" y="169"/>
                  </a:lnTo>
                  <a:moveTo>
                    <a:pt x="1467" y="170"/>
                  </a:moveTo>
                  <a:lnTo>
                    <a:pt x="1467" y="172"/>
                  </a:lnTo>
                  <a:moveTo>
                    <a:pt x="1464" y="170"/>
                  </a:moveTo>
                  <a:lnTo>
                    <a:pt x="1465" y="170"/>
                  </a:lnTo>
                  <a:lnTo>
                    <a:pt x="1467" y="170"/>
                  </a:lnTo>
                  <a:lnTo>
                    <a:pt x="1465" y="169"/>
                  </a:lnTo>
                  <a:lnTo>
                    <a:pt x="1464" y="169"/>
                  </a:lnTo>
                  <a:lnTo>
                    <a:pt x="1462" y="169"/>
                  </a:lnTo>
                  <a:lnTo>
                    <a:pt x="1462" y="170"/>
                  </a:lnTo>
                  <a:lnTo>
                    <a:pt x="1464" y="170"/>
                  </a:lnTo>
                  <a:moveTo>
                    <a:pt x="1470" y="169"/>
                  </a:moveTo>
                  <a:lnTo>
                    <a:pt x="1468" y="169"/>
                  </a:lnTo>
                  <a:lnTo>
                    <a:pt x="1468" y="170"/>
                  </a:lnTo>
                  <a:lnTo>
                    <a:pt x="1470" y="170"/>
                  </a:lnTo>
                  <a:lnTo>
                    <a:pt x="1470" y="169"/>
                  </a:lnTo>
                  <a:moveTo>
                    <a:pt x="1348" y="172"/>
                  </a:moveTo>
                  <a:lnTo>
                    <a:pt x="1348" y="172"/>
                  </a:lnTo>
                  <a:moveTo>
                    <a:pt x="1354" y="175"/>
                  </a:moveTo>
                  <a:lnTo>
                    <a:pt x="1355" y="175"/>
                  </a:lnTo>
                  <a:moveTo>
                    <a:pt x="1349" y="170"/>
                  </a:moveTo>
                  <a:lnTo>
                    <a:pt x="1348" y="170"/>
                  </a:lnTo>
                  <a:moveTo>
                    <a:pt x="1354" y="177"/>
                  </a:moveTo>
                  <a:lnTo>
                    <a:pt x="1355" y="177"/>
                  </a:lnTo>
                  <a:moveTo>
                    <a:pt x="1331" y="172"/>
                  </a:moveTo>
                  <a:lnTo>
                    <a:pt x="1331" y="174"/>
                  </a:lnTo>
                  <a:moveTo>
                    <a:pt x="39" y="169"/>
                  </a:moveTo>
                  <a:lnTo>
                    <a:pt x="40" y="169"/>
                  </a:lnTo>
                  <a:moveTo>
                    <a:pt x="42" y="169"/>
                  </a:moveTo>
                  <a:lnTo>
                    <a:pt x="40" y="169"/>
                  </a:lnTo>
                  <a:lnTo>
                    <a:pt x="42" y="170"/>
                  </a:lnTo>
                  <a:lnTo>
                    <a:pt x="42" y="169"/>
                  </a:lnTo>
                  <a:moveTo>
                    <a:pt x="68" y="169"/>
                  </a:moveTo>
                  <a:lnTo>
                    <a:pt x="70" y="169"/>
                  </a:lnTo>
                  <a:moveTo>
                    <a:pt x="71" y="170"/>
                  </a:moveTo>
                  <a:lnTo>
                    <a:pt x="73" y="170"/>
                  </a:lnTo>
                  <a:lnTo>
                    <a:pt x="74" y="170"/>
                  </a:lnTo>
                  <a:moveTo>
                    <a:pt x="76" y="172"/>
                  </a:moveTo>
                  <a:lnTo>
                    <a:pt x="76" y="170"/>
                  </a:lnTo>
                  <a:lnTo>
                    <a:pt x="74" y="170"/>
                  </a:lnTo>
                  <a:lnTo>
                    <a:pt x="74" y="172"/>
                  </a:lnTo>
                  <a:lnTo>
                    <a:pt x="76" y="172"/>
                  </a:lnTo>
                  <a:moveTo>
                    <a:pt x="70" y="170"/>
                  </a:moveTo>
                  <a:lnTo>
                    <a:pt x="71" y="170"/>
                  </a:lnTo>
                  <a:lnTo>
                    <a:pt x="70" y="169"/>
                  </a:lnTo>
                  <a:lnTo>
                    <a:pt x="70" y="170"/>
                  </a:lnTo>
                  <a:moveTo>
                    <a:pt x="48" y="183"/>
                  </a:moveTo>
                  <a:lnTo>
                    <a:pt x="50" y="183"/>
                  </a:lnTo>
                  <a:moveTo>
                    <a:pt x="48" y="183"/>
                  </a:moveTo>
                  <a:lnTo>
                    <a:pt x="48" y="181"/>
                  </a:lnTo>
                  <a:lnTo>
                    <a:pt x="45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0" y="181"/>
                  </a:lnTo>
                  <a:lnTo>
                    <a:pt x="39" y="181"/>
                  </a:lnTo>
                  <a:lnTo>
                    <a:pt x="39" y="183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4" y="183"/>
                  </a:lnTo>
                  <a:lnTo>
                    <a:pt x="45" y="183"/>
                  </a:lnTo>
                  <a:lnTo>
                    <a:pt x="47" y="183"/>
                  </a:lnTo>
                  <a:lnTo>
                    <a:pt x="48" y="183"/>
                  </a:lnTo>
                  <a:lnTo>
                    <a:pt x="48" y="183"/>
                  </a:lnTo>
                  <a:moveTo>
                    <a:pt x="56" y="184"/>
                  </a:moveTo>
                  <a:lnTo>
                    <a:pt x="56" y="186"/>
                  </a:lnTo>
                  <a:lnTo>
                    <a:pt x="57" y="186"/>
                  </a:lnTo>
                  <a:moveTo>
                    <a:pt x="59" y="188"/>
                  </a:moveTo>
                  <a:lnTo>
                    <a:pt x="57" y="186"/>
                  </a:lnTo>
                  <a:lnTo>
                    <a:pt x="57" y="188"/>
                  </a:lnTo>
                  <a:lnTo>
                    <a:pt x="59" y="188"/>
                  </a:lnTo>
                  <a:moveTo>
                    <a:pt x="20" y="194"/>
                  </a:moveTo>
                  <a:lnTo>
                    <a:pt x="19" y="194"/>
                  </a:lnTo>
                  <a:moveTo>
                    <a:pt x="17" y="194"/>
                  </a:moveTo>
                  <a:lnTo>
                    <a:pt x="19" y="194"/>
                  </a:lnTo>
                  <a:moveTo>
                    <a:pt x="23" y="195"/>
                  </a:moveTo>
                  <a:lnTo>
                    <a:pt x="25" y="195"/>
                  </a:lnTo>
                  <a:lnTo>
                    <a:pt x="26" y="195"/>
                  </a:lnTo>
                  <a:moveTo>
                    <a:pt x="45" y="195"/>
                  </a:moveTo>
                  <a:lnTo>
                    <a:pt x="47" y="195"/>
                  </a:lnTo>
                  <a:lnTo>
                    <a:pt x="48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4" y="194"/>
                  </a:lnTo>
                  <a:lnTo>
                    <a:pt x="44" y="195"/>
                  </a:lnTo>
                  <a:lnTo>
                    <a:pt x="45" y="195"/>
                  </a:lnTo>
                  <a:moveTo>
                    <a:pt x="40" y="192"/>
                  </a:moveTo>
                  <a:lnTo>
                    <a:pt x="42" y="194"/>
                  </a:lnTo>
                  <a:lnTo>
                    <a:pt x="44" y="194"/>
                  </a:lnTo>
                  <a:lnTo>
                    <a:pt x="42" y="192"/>
                  </a:lnTo>
                  <a:lnTo>
                    <a:pt x="40" y="192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1574055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Gall-Peters Projection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A887559-23D5-A78F-F0FA-AD8F89AA5843}"/>
              </a:ext>
            </a:extLst>
          </p:cNvPr>
          <p:cNvGrpSpPr/>
          <p:nvPr/>
        </p:nvGrpSpPr>
        <p:grpSpPr>
          <a:xfrm>
            <a:off x="2426358" y="976313"/>
            <a:ext cx="4124325" cy="3970337"/>
            <a:chOff x="2389188" y="976313"/>
            <a:chExt cx="4124325" cy="3970337"/>
          </a:xfrm>
        </p:grpSpPr>
        <p:sp>
          <p:nvSpPr>
            <p:cNvPr id="4" name="AutoShape 571">
              <a:extLst>
                <a:ext uri="{FF2B5EF4-FFF2-40B4-BE49-F238E27FC236}">
                  <a16:creationId xmlns:a16="http://schemas.microsoft.com/office/drawing/2014/main" id="{6F095F30-4984-EDDD-1409-6C4E41BE055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89188" y="976313"/>
              <a:ext cx="4124325" cy="3970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73">
              <a:extLst>
                <a:ext uri="{FF2B5EF4-FFF2-40B4-BE49-F238E27FC236}">
                  <a16:creationId xmlns:a16="http://schemas.microsoft.com/office/drawing/2014/main" id="{A64725C7-420F-D9C5-771B-3F959E1BE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4271963"/>
              <a:ext cx="4108450" cy="671512"/>
            </a:xfrm>
            <a:custGeom>
              <a:avLst/>
              <a:gdLst>
                <a:gd name="T0" fmla="*/ 2459 w 2588"/>
                <a:gd name="T1" fmla="*/ 148 h 423"/>
                <a:gd name="T2" fmla="*/ 850 w 2588"/>
                <a:gd name="T3" fmla="*/ 186 h 423"/>
                <a:gd name="T4" fmla="*/ 818 w 2588"/>
                <a:gd name="T5" fmla="*/ 283 h 423"/>
                <a:gd name="T6" fmla="*/ 931 w 2588"/>
                <a:gd name="T7" fmla="*/ 292 h 423"/>
                <a:gd name="T8" fmla="*/ 806 w 2588"/>
                <a:gd name="T9" fmla="*/ 264 h 423"/>
                <a:gd name="T10" fmla="*/ 215 w 2588"/>
                <a:gd name="T11" fmla="*/ 237 h 423"/>
                <a:gd name="T12" fmla="*/ 1144 w 2588"/>
                <a:gd name="T13" fmla="*/ 198 h 423"/>
                <a:gd name="T14" fmla="*/ 637 w 2588"/>
                <a:gd name="T15" fmla="*/ 182 h 423"/>
                <a:gd name="T16" fmla="*/ 1221 w 2588"/>
                <a:gd name="T17" fmla="*/ 150 h 423"/>
                <a:gd name="T18" fmla="*/ 787 w 2588"/>
                <a:gd name="T19" fmla="*/ 117 h 423"/>
                <a:gd name="T20" fmla="*/ 777 w 2588"/>
                <a:gd name="T21" fmla="*/ 160 h 423"/>
                <a:gd name="T22" fmla="*/ 845 w 2588"/>
                <a:gd name="T23" fmla="*/ 126 h 423"/>
                <a:gd name="T24" fmla="*/ 835 w 2588"/>
                <a:gd name="T25" fmla="*/ 61 h 423"/>
                <a:gd name="T26" fmla="*/ 2538 w 2588"/>
                <a:gd name="T27" fmla="*/ 423 h 423"/>
                <a:gd name="T28" fmla="*/ 2123 w 2588"/>
                <a:gd name="T29" fmla="*/ 423 h 423"/>
                <a:gd name="T30" fmla="*/ 1706 w 2588"/>
                <a:gd name="T31" fmla="*/ 423 h 423"/>
                <a:gd name="T32" fmla="*/ 1289 w 2588"/>
                <a:gd name="T33" fmla="*/ 423 h 423"/>
                <a:gd name="T34" fmla="*/ 873 w 2588"/>
                <a:gd name="T35" fmla="*/ 423 h 423"/>
                <a:gd name="T36" fmla="*/ 456 w 2588"/>
                <a:gd name="T37" fmla="*/ 423 h 423"/>
                <a:gd name="T38" fmla="*/ 41 w 2588"/>
                <a:gd name="T39" fmla="*/ 423 h 423"/>
                <a:gd name="T40" fmla="*/ 118 w 2588"/>
                <a:gd name="T41" fmla="*/ 345 h 423"/>
                <a:gd name="T42" fmla="*/ 181 w 2588"/>
                <a:gd name="T43" fmla="*/ 302 h 423"/>
                <a:gd name="T44" fmla="*/ 165 w 2588"/>
                <a:gd name="T45" fmla="*/ 254 h 423"/>
                <a:gd name="T46" fmla="*/ 227 w 2588"/>
                <a:gd name="T47" fmla="*/ 225 h 423"/>
                <a:gd name="T48" fmla="*/ 374 w 2588"/>
                <a:gd name="T49" fmla="*/ 203 h 423"/>
                <a:gd name="T50" fmla="*/ 481 w 2588"/>
                <a:gd name="T51" fmla="*/ 206 h 423"/>
                <a:gd name="T52" fmla="*/ 565 w 2588"/>
                <a:gd name="T53" fmla="*/ 194 h 423"/>
                <a:gd name="T54" fmla="*/ 649 w 2588"/>
                <a:gd name="T55" fmla="*/ 177 h 423"/>
                <a:gd name="T56" fmla="*/ 762 w 2588"/>
                <a:gd name="T57" fmla="*/ 188 h 423"/>
                <a:gd name="T58" fmla="*/ 809 w 2588"/>
                <a:gd name="T59" fmla="*/ 100 h 423"/>
                <a:gd name="T60" fmla="*/ 885 w 2588"/>
                <a:gd name="T61" fmla="*/ 39 h 423"/>
                <a:gd name="T62" fmla="*/ 826 w 2588"/>
                <a:gd name="T63" fmla="*/ 97 h 423"/>
                <a:gd name="T64" fmla="*/ 857 w 2588"/>
                <a:gd name="T65" fmla="*/ 162 h 423"/>
                <a:gd name="T66" fmla="*/ 845 w 2588"/>
                <a:gd name="T67" fmla="*/ 208 h 423"/>
                <a:gd name="T68" fmla="*/ 746 w 2588"/>
                <a:gd name="T69" fmla="*/ 252 h 423"/>
                <a:gd name="T70" fmla="*/ 751 w 2588"/>
                <a:gd name="T71" fmla="*/ 288 h 423"/>
                <a:gd name="T72" fmla="*/ 850 w 2588"/>
                <a:gd name="T73" fmla="*/ 322 h 423"/>
                <a:gd name="T74" fmla="*/ 1026 w 2588"/>
                <a:gd name="T75" fmla="*/ 295 h 423"/>
                <a:gd name="T76" fmla="*/ 1048 w 2588"/>
                <a:gd name="T77" fmla="*/ 244 h 423"/>
                <a:gd name="T78" fmla="*/ 1182 w 2588"/>
                <a:gd name="T79" fmla="*/ 181 h 423"/>
                <a:gd name="T80" fmla="*/ 1271 w 2588"/>
                <a:gd name="T81" fmla="*/ 155 h 423"/>
                <a:gd name="T82" fmla="*/ 1394 w 2588"/>
                <a:gd name="T83" fmla="*/ 141 h 423"/>
                <a:gd name="T84" fmla="*/ 1511 w 2588"/>
                <a:gd name="T85" fmla="*/ 140 h 423"/>
                <a:gd name="T86" fmla="*/ 1614 w 2588"/>
                <a:gd name="T87" fmla="*/ 106 h 423"/>
                <a:gd name="T88" fmla="*/ 1703 w 2588"/>
                <a:gd name="T89" fmla="*/ 83 h 423"/>
                <a:gd name="T90" fmla="*/ 1792 w 2588"/>
                <a:gd name="T91" fmla="*/ 133 h 423"/>
                <a:gd name="T92" fmla="*/ 1814 w 2588"/>
                <a:gd name="T93" fmla="*/ 145 h 423"/>
                <a:gd name="T94" fmla="*/ 1959 w 2588"/>
                <a:gd name="T95" fmla="*/ 85 h 423"/>
                <a:gd name="T96" fmla="*/ 2090 w 2588"/>
                <a:gd name="T97" fmla="*/ 87 h 423"/>
                <a:gd name="T98" fmla="*/ 2193 w 2588"/>
                <a:gd name="T99" fmla="*/ 88 h 423"/>
                <a:gd name="T100" fmla="*/ 2323 w 2588"/>
                <a:gd name="T101" fmla="*/ 94 h 423"/>
                <a:gd name="T102" fmla="*/ 2418 w 2588"/>
                <a:gd name="T103" fmla="*/ 124 h 423"/>
                <a:gd name="T104" fmla="*/ 2519 w 2588"/>
                <a:gd name="T105" fmla="*/ 160 h 423"/>
                <a:gd name="T106" fmla="*/ 2480 w 2588"/>
                <a:gd name="T107" fmla="*/ 191 h 423"/>
                <a:gd name="T108" fmla="*/ 2475 w 2588"/>
                <a:gd name="T109" fmla="*/ 254 h 423"/>
                <a:gd name="T110" fmla="*/ 2449 w 2588"/>
                <a:gd name="T111" fmla="*/ 288 h 423"/>
                <a:gd name="T112" fmla="*/ 2545 w 2588"/>
                <a:gd name="T113" fmla="*/ 336 h 423"/>
                <a:gd name="T114" fmla="*/ 2541 w 2588"/>
                <a:gd name="T115" fmla="*/ 333 h 423"/>
                <a:gd name="T116" fmla="*/ 2492 w 2588"/>
                <a:gd name="T117" fmla="*/ 252 h 423"/>
                <a:gd name="T118" fmla="*/ 850 w 2588"/>
                <a:gd name="T119" fmla="*/ 184 h 423"/>
                <a:gd name="T120" fmla="*/ 1303 w 2588"/>
                <a:gd name="T121" fmla="*/ 141 h 423"/>
                <a:gd name="T122" fmla="*/ 1995 w 2588"/>
                <a:gd name="T123" fmla="*/ 83 h 423"/>
                <a:gd name="T124" fmla="*/ 890 w 2588"/>
                <a:gd name="T125" fmla="*/ 42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8" h="423">
                  <a:moveTo>
                    <a:pt x="762" y="145"/>
                  </a:moveTo>
                  <a:lnTo>
                    <a:pt x="762" y="145"/>
                  </a:lnTo>
                  <a:lnTo>
                    <a:pt x="763" y="145"/>
                  </a:lnTo>
                  <a:lnTo>
                    <a:pt x="762" y="145"/>
                  </a:lnTo>
                  <a:close/>
                  <a:moveTo>
                    <a:pt x="604" y="172"/>
                  </a:moveTo>
                  <a:lnTo>
                    <a:pt x="604" y="172"/>
                  </a:lnTo>
                  <a:lnTo>
                    <a:pt x="604" y="170"/>
                  </a:lnTo>
                  <a:lnTo>
                    <a:pt x="604" y="172"/>
                  </a:lnTo>
                  <a:close/>
                  <a:moveTo>
                    <a:pt x="592" y="165"/>
                  </a:moveTo>
                  <a:lnTo>
                    <a:pt x="591" y="165"/>
                  </a:lnTo>
                  <a:lnTo>
                    <a:pt x="592" y="167"/>
                  </a:lnTo>
                  <a:lnTo>
                    <a:pt x="592" y="165"/>
                  </a:lnTo>
                  <a:close/>
                  <a:moveTo>
                    <a:pt x="584" y="165"/>
                  </a:moveTo>
                  <a:lnTo>
                    <a:pt x="586" y="165"/>
                  </a:lnTo>
                  <a:lnTo>
                    <a:pt x="584" y="164"/>
                  </a:lnTo>
                  <a:lnTo>
                    <a:pt x="582" y="164"/>
                  </a:lnTo>
                  <a:lnTo>
                    <a:pt x="582" y="165"/>
                  </a:lnTo>
                  <a:lnTo>
                    <a:pt x="584" y="165"/>
                  </a:lnTo>
                  <a:close/>
                  <a:moveTo>
                    <a:pt x="1634" y="104"/>
                  </a:moveTo>
                  <a:lnTo>
                    <a:pt x="1636" y="104"/>
                  </a:lnTo>
                  <a:lnTo>
                    <a:pt x="1636" y="104"/>
                  </a:lnTo>
                  <a:lnTo>
                    <a:pt x="1634" y="104"/>
                  </a:lnTo>
                  <a:lnTo>
                    <a:pt x="1634" y="104"/>
                  </a:lnTo>
                  <a:close/>
                  <a:moveTo>
                    <a:pt x="73" y="324"/>
                  </a:moveTo>
                  <a:lnTo>
                    <a:pt x="71" y="324"/>
                  </a:lnTo>
                  <a:lnTo>
                    <a:pt x="68" y="322"/>
                  </a:lnTo>
                  <a:lnTo>
                    <a:pt x="63" y="321"/>
                  </a:lnTo>
                  <a:lnTo>
                    <a:pt x="66" y="322"/>
                  </a:lnTo>
                  <a:lnTo>
                    <a:pt x="68" y="324"/>
                  </a:lnTo>
                  <a:lnTo>
                    <a:pt x="68" y="326"/>
                  </a:lnTo>
                  <a:lnTo>
                    <a:pt x="71" y="326"/>
                  </a:lnTo>
                  <a:lnTo>
                    <a:pt x="71" y="326"/>
                  </a:lnTo>
                  <a:lnTo>
                    <a:pt x="75" y="328"/>
                  </a:lnTo>
                  <a:lnTo>
                    <a:pt x="73" y="326"/>
                  </a:lnTo>
                  <a:lnTo>
                    <a:pt x="73" y="324"/>
                  </a:lnTo>
                  <a:close/>
                  <a:moveTo>
                    <a:pt x="169" y="350"/>
                  </a:moveTo>
                  <a:lnTo>
                    <a:pt x="172" y="350"/>
                  </a:lnTo>
                  <a:lnTo>
                    <a:pt x="176" y="350"/>
                  </a:lnTo>
                  <a:lnTo>
                    <a:pt x="176" y="350"/>
                  </a:lnTo>
                  <a:lnTo>
                    <a:pt x="172" y="350"/>
                  </a:lnTo>
                  <a:lnTo>
                    <a:pt x="169" y="350"/>
                  </a:lnTo>
                  <a:close/>
                  <a:moveTo>
                    <a:pt x="283" y="220"/>
                  </a:moveTo>
                  <a:lnTo>
                    <a:pt x="282" y="218"/>
                  </a:lnTo>
                  <a:lnTo>
                    <a:pt x="282" y="220"/>
                  </a:lnTo>
                  <a:lnTo>
                    <a:pt x="283" y="220"/>
                  </a:lnTo>
                  <a:close/>
                  <a:moveTo>
                    <a:pt x="649" y="182"/>
                  </a:moveTo>
                  <a:lnTo>
                    <a:pt x="649" y="181"/>
                  </a:lnTo>
                  <a:lnTo>
                    <a:pt x="647" y="181"/>
                  </a:lnTo>
                  <a:lnTo>
                    <a:pt x="649" y="182"/>
                  </a:lnTo>
                  <a:close/>
                  <a:moveTo>
                    <a:pt x="2277" y="87"/>
                  </a:moveTo>
                  <a:lnTo>
                    <a:pt x="2278" y="85"/>
                  </a:lnTo>
                  <a:lnTo>
                    <a:pt x="2277" y="85"/>
                  </a:lnTo>
                  <a:lnTo>
                    <a:pt x="2277" y="87"/>
                  </a:lnTo>
                  <a:close/>
                  <a:moveTo>
                    <a:pt x="475" y="194"/>
                  </a:moveTo>
                  <a:lnTo>
                    <a:pt x="476" y="193"/>
                  </a:lnTo>
                  <a:lnTo>
                    <a:pt x="473" y="194"/>
                  </a:lnTo>
                  <a:lnTo>
                    <a:pt x="475" y="194"/>
                  </a:lnTo>
                  <a:close/>
                  <a:moveTo>
                    <a:pt x="650" y="181"/>
                  </a:moveTo>
                  <a:lnTo>
                    <a:pt x="652" y="181"/>
                  </a:lnTo>
                  <a:lnTo>
                    <a:pt x="652" y="179"/>
                  </a:lnTo>
                  <a:lnTo>
                    <a:pt x="650" y="179"/>
                  </a:lnTo>
                  <a:lnTo>
                    <a:pt x="650" y="181"/>
                  </a:lnTo>
                  <a:close/>
                  <a:moveTo>
                    <a:pt x="850" y="63"/>
                  </a:moveTo>
                  <a:lnTo>
                    <a:pt x="850" y="65"/>
                  </a:lnTo>
                  <a:lnTo>
                    <a:pt x="852" y="65"/>
                  </a:lnTo>
                  <a:lnTo>
                    <a:pt x="852" y="63"/>
                  </a:lnTo>
                  <a:lnTo>
                    <a:pt x="850" y="63"/>
                  </a:lnTo>
                  <a:close/>
                  <a:moveTo>
                    <a:pt x="850" y="157"/>
                  </a:moveTo>
                  <a:lnTo>
                    <a:pt x="850" y="158"/>
                  </a:lnTo>
                  <a:lnTo>
                    <a:pt x="850" y="158"/>
                  </a:lnTo>
                  <a:lnTo>
                    <a:pt x="849" y="158"/>
                  </a:lnTo>
                  <a:lnTo>
                    <a:pt x="849" y="160"/>
                  </a:lnTo>
                  <a:lnTo>
                    <a:pt x="850" y="160"/>
                  </a:lnTo>
                  <a:lnTo>
                    <a:pt x="852" y="160"/>
                  </a:lnTo>
                  <a:lnTo>
                    <a:pt x="854" y="158"/>
                  </a:lnTo>
                  <a:lnTo>
                    <a:pt x="854" y="157"/>
                  </a:lnTo>
                  <a:lnTo>
                    <a:pt x="852" y="157"/>
                  </a:lnTo>
                  <a:lnTo>
                    <a:pt x="850" y="157"/>
                  </a:lnTo>
                  <a:close/>
                  <a:moveTo>
                    <a:pt x="881" y="42"/>
                  </a:moveTo>
                  <a:lnTo>
                    <a:pt x="883" y="42"/>
                  </a:lnTo>
                  <a:lnTo>
                    <a:pt x="883" y="41"/>
                  </a:lnTo>
                  <a:lnTo>
                    <a:pt x="881" y="42"/>
                  </a:lnTo>
                  <a:close/>
                  <a:moveTo>
                    <a:pt x="760" y="189"/>
                  </a:moveTo>
                  <a:lnTo>
                    <a:pt x="760" y="188"/>
                  </a:lnTo>
                  <a:lnTo>
                    <a:pt x="758" y="188"/>
                  </a:lnTo>
                  <a:lnTo>
                    <a:pt x="758" y="189"/>
                  </a:lnTo>
                  <a:lnTo>
                    <a:pt x="760" y="189"/>
                  </a:lnTo>
                  <a:close/>
                  <a:moveTo>
                    <a:pt x="845" y="63"/>
                  </a:moveTo>
                  <a:lnTo>
                    <a:pt x="847" y="63"/>
                  </a:lnTo>
                  <a:lnTo>
                    <a:pt x="845" y="61"/>
                  </a:lnTo>
                  <a:lnTo>
                    <a:pt x="844" y="61"/>
                  </a:lnTo>
                  <a:lnTo>
                    <a:pt x="844" y="63"/>
                  </a:lnTo>
                  <a:lnTo>
                    <a:pt x="845" y="63"/>
                  </a:lnTo>
                  <a:close/>
                  <a:moveTo>
                    <a:pt x="816" y="102"/>
                  </a:moveTo>
                  <a:lnTo>
                    <a:pt x="816" y="100"/>
                  </a:lnTo>
                  <a:lnTo>
                    <a:pt x="814" y="100"/>
                  </a:lnTo>
                  <a:lnTo>
                    <a:pt x="813" y="100"/>
                  </a:lnTo>
                  <a:lnTo>
                    <a:pt x="813" y="102"/>
                  </a:lnTo>
                  <a:lnTo>
                    <a:pt x="814" y="102"/>
                  </a:lnTo>
                  <a:lnTo>
                    <a:pt x="816" y="102"/>
                  </a:lnTo>
                  <a:close/>
                  <a:moveTo>
                    <a:pt x="847" y="128"/>
                  </a:moveTo>
                  <a:lnTo>
                    <a:pt x="847" y="126"/>
                  </a:lnTo>
                  <a:lnTo>
                    <a:pt x="845" y="126"/>
                  </a:lnTo>
                  <a:lnTo>
                    <a:pt x="845" y="128"/>
                  </a:lnTo>
                  <a:lnTo>
                    <a:pt x="847" y="128"/>
                  </a:lnTo>
                  <a:close/>
                  <a:moveTo>
                    <a:pt x="1634" y="102"/>
                  </a:moveTo>
                  <a:lnTo>
                    <a:pt x="1634" y="100"/>
                  </a:lnTo>
                  <a:lnTo>
                    <a:pt x="1633" y="100"/>
                  </a:lnTo>
                  <a:lnTo>
                    <a:pt x="1634" y="102"/>
                  </a:lnTo>
                  <a:close/>
                  <a:moveTo>
                    <a:pt x="2475" y="145"/>
                  </a:moveTo>
                  <a:lnTo>
                    <a:pt x="2473" y="145"/>
                  </a:lnTo>
                  <a:lnTo>
                    <a:pt x="2473" y="145"/>
                  </a:lnTo>
                  <a:lnTo>
                    <a:pt x="2475" y="145"/>
                  </a:lnTo>
                  <a:close/>
                  <a:moveTo>
                    <a:pt x="2461" y="150"/>
                  </a:moveTo>
                  <a:lnTo>
                    <a:pt x="2461" y="148"/>
                  </a:lnTo>
                  <a:lnTo>
                    <a:pt x="2459" y="148"/>
                  </a:lnTo>
                  <a:lnTo>
                    <a:pt x="2459" y="150"/>
                  </a:lnTo>
                  <a:lnTo>
                    <a:pt x="2461" y="150"/>
                  </a:lnTo>
                  <a:close/>
                  <a:moveTo>
                    <a:pt x="2490" y="177"/>
                  </a:moveTo>
                  <a:lnTo>
                    <a:pt x="2490" y="179"/>
                  </a:lnTo>
                  <a:lnTo>
                    <a:pt x="2492" y="179"/>
                  </a:lnTo>
                  <a:lnTo>
                    <a:pt x="2492" y="177"/>
                  </a:lnTo>
                  <a:lnTo>
                    <a:pt x="2490" y="177"/>
                  </a:lnTo>
                  <a:close/>
                  <a:moveTo>
                    <a:pt x="2494" y="181"/>
                  </a:moveTo>
                  <a:lnTo>
                    <a:pt x="2494" y="179"/>
                  </a:lnTo>
                  <a:lnTo>
                    <a:pt x="2492" y="179"/>
                  </a:lnTo>
                  <a:lnTo>
                    <a:pt x="2492" y="179"/>
                  </a:lnTo>
                  <a:lnTo>
                    <a:pt x="2492" y="181"/>
                  </a:lnTo>
                  <a:lnTo>
                    <a:pt x="2492" y="182"/>
                  </a:lnTo>
                  <a:lnTo>
                    <a:pt x="2494" y="182"/>
                  </a:lnTo>
                  <a:lnTo>
                    <a:pt x="2492" y="184"/>
                  </a:lnTo>
                  <a:lnTo>
                    <a:pt x="2494" y="184"/>
                  </a:lnTo>
                  <a:lnTo>
                    <a:pt x="2495" y="182"/>
                  </a:lnTo>
                  <a:lnTo>
                    <a:pt x="2495" y="181"/>
                  </a:lnTo>
                  <a:lnTo>
                    <a:pt x="2494" y="181"/>
                  </a:lnTo>
                  <a:close/>
                  <a:moveTo>
                    <a:pt x="2500" y="153"/>
                  </a:moveTo>
                  <a:lnTo>
                    <a:pt x="2502" y="152"/>
                  </a:lnTo>
                  <a:lnTo>
                    <a:pt x="2500" y="152"/>
                  </a:lnTo>
                  <a:lnTo>
                    <a:pt x="2500" y="153"/>
                  </a:lnTo>
                  <a:close/>
                  <a:moveTo>
                    <a:pt x="1660" y="97"/>
                  </a:moveTo>
                  <a:lnTo>
                    <a:pt x="1658" y="95"/>
                  </a:lnTo>
                  <a:lnTo>
                    <a:pt x="1658" y="97"/>
                  </a:lnTo>
                  <a:lnTo>
                    <a:pt x="1660" y="97"/>
                  </a:lnTo>
                  <a:close/>
                  <a:moveTo>
                    <a:pt x="847" y="167"/>
                  </a:moveTo>
                  <a:lnTo>
                    <a:pt x="849" y="167"/>
                  </a:lnTo>
                  <a:lnTo>
                    <a:pt x="849" y="165"/>
                  </a:lnTo>
                  <a:lnTo>
                    <a:pt x="847" y="165"/>
                  </a:lnTo>
                  <a:lnTo>
                    <a:pt x="847" y="167"/>
                  </a:lnTo>
                  <a:close/>
                  <a:moveTo>
                    <a:pt x="2068" y="90"/>
                  </a:moveTo>
                  <a:lnTo>
                    <a:pt x="2070" y="90"/>
                  </a:lnTo>
                  <a:lnTo>
                    <a:pt x="2070" y="88"/>
                  </a:lnTo>
                  <a:lnTo>
                    <a:pt x="2068" y="88"/>
                  </a:lnTo>
                  <a:lnTo>
                    <a:pt x="2068" y="90"/>
                  </a:lnTo>
                  <a:close/>
                  <a:moveTo>
                    <a:pt x="2477" y="184"/>
                  </a:moveTo>
                  <a:lnTo>
                    <a:pt x="2477" y="186"/>
                  </a:lnTo>
                  <a:lnTo>
                    <a:pt x="2478" y="186"/>
                  </a:lnTo>
                  <a:lnTo>
                    <a:pt x="2480" y="186"/>
                  </a:lnTo>
                  <a:lnTo>
                    <a:pt x="2478" y="184"/>
                  </a:lnTo>
                  <a:lnTo>
                    <a:pt x="2477" y="184"/>
                  </a:lnTo>
                  <a:close/>
                  <a:moveTo>
                    <a:pt x="2446" y="292"/>
                  </a:moveTo>
                  <a:lnTo>
                    <a:pt x="2449" y="292"/>
                  </a:lnTo>
                  <a:lnTo>
                    <a:pt x="2446" y="290"/>
                  </a:lnTo>
                  <a:lnTo>
                    <a:pt x="2446" y="292"/>
                  </a:lnTo>
                  <a:close/>
                  <a:moveTo>
                    <a:pt x="2543" y="336"/>
                  </a:moveTo>
                  <a:lnTo>
                    <a:pt x="2543" y="334"/>
                  </a:lnTo>
                  <a:lnTo>
                    <a:pt x="2540" y="334"/>
                  </a:lnTo>
                  <a:lnTo>
                    <a:pt x="2540" y="336"/>
                  </a:lnTo>
                  <a:lnTo>
                    <a:pt x="2543" y="336"/>
                  </a:lnTo>
                  <a:close/>
                  <a:moveTo>
                    <a:pt x="2442" y="271"/>
                  </a:moveTo>
                  <a:lnTo>
                    <a:pt x="2442" y="273"/>
                  </a:lnTo>
                  <a:lnTo>
                    <a:pt x="2444" y="273"/>
                  </a:lnTo>
                  <a:lnTo>
                    <a:pt x="2444" y="275"/>
                  </a:lnTo>
                  <a:lnTo>
                    <a:pt x="2447" y="273"/>
                  </a:lnTo>
                  <a:lnTo>
                    <a:pt x="2446" y="273"/>
                  </a:lnTo>
                  <a:lnTo>
                    <a:pt x="2442" y="271"/>
                  </a:lnTo>
                  <a:close/>
                  <a:moveTo>
                    <a:pt x="2477" y="191"/>
                  </a:moveTo>
                  <a:lnTo>
                    <a:pt x="2477" y="193"/>
                  </a:lnTo>
                  <a:lnTo>
                    <a:pt x="2478" y="193"/>
                  </a:lnTo>
                  <a:lnTo>
                    <a:pt x="2480" y="193"/>
                  </a:lnTo>
                  <a:lnTo>
                    <a:pt x="2478" y="191"/>
                  </a:lnTo>
                  <a:lnTo>
                    <a:pt x="2477" y="191"/>
                  </a:lnTo>
                  <a:close/>
                  <a:moveTo>
                    <a:pt x="2458" y="258"/>
                  </a:moveTo>
                  <a:lnTo>
                    <a:pt x="2456" y="258"/>
                  </a:lnTo>
                  <a:lnTo>
                    <a:pt x="2456" y="259"/>
                  </a:lnTo>
                  <a:lnTo>
                    <a:pt x="2458" y="259"/>
                  </a:lnTo>
                  <a:lnTo>
                    <a:pt x="2458" y="258"/>
                  </a:lnTo>
                  <a:close/>
                  <a:moveTo>
                    <a:pt x="2459" y="227"/>
                  </a:moveTo>
                  <a:lnTo>
                    <a:pt x="2461" y="227"/>
                  </a:lnTo>
                  <a:lnTo>
                    <a:pt x="2461" y="225"/>
                  </a:lnTo>
                  <a:lnTo>
                    <a:pt x="2459" y="225"/>
                  </a:lnTo>
                  <a:lnTo>
                    <a:pt x="2459" y="227"/>
                  </a:lnTo>
                  <a:close/>
                  <a:moveTo>
                    <a:pt x="1698" y="87"/>
                  </a:moveTo>
                  <a:lnTo>
                    <a:pt x="1698" y="88"/>
                  </a:lnTo>
                  <a:lnTo>
                    <a:pt x="1699" y="88"/>
                  </a:lnTo>
                  <a:lnTo>
                    <a:pt x="1701" y="88"/>
                  </a:lnTo>
                  <a:lnTo>
                    <a:pt x="1699" y="87"/>
                  </a:lnTo>
                  <a:lnTo>
                    <a:pt x="1698" y="87"/>
                  </a:lnTo>
                  <a:close/>
                  <a:moveTo>
                    <a:pt x="743" y="237"/>
                  </a:moveTo>
                  <a:lnTo>
                    <a:pt x="741" y="235"/>
                  </a:lnTo>
                  <a:lnTo>
                    <a:pt x="741" y="237"/>
                  </a:lnTo>
                  <a:lnTo>
                    <a:pt x="743" y="237"/>
                  </a:lnTo>
                  <a:close/>
                  <a:moveTo>
                    <a:pt x="876" y="51"/>
                  </a:moveTo>
                  <a:lnTo>
                    <a:pt x="876" y="53"/>
                  </a:lnTo>
                  <a:lnTo>
                    <a:pt x="878" y="51"/>
                  </a:lnTo>
                  <a:lnTo>
                    <a:pt x="876" y="51"/>
                  </a:lnTo>
                  <a:close/>
                  <a:moveTo>
                    <a:pt x="854" y="189"/>
                  </a:moveTo>
                  <a:lnTo>
                    <a:pt x="855" y="189"/>
                  </a:lnTo>
                  <a:lnTo>
                    <a:pt x="857" y="188"/>
                  </a:lnTo>
                  <a:lnTo>
                    <a:pt x="855" y="188"/>
                  </a:lnTo>
                  <a:lnTo>
                    <a:pt x="854" y="189"/>
                  </a:lnTo>
                  <a:close/>
                  <a:moveTo>
                    <a:pt x="791" y="229"/>
                  </a:moveTo>
                  <a:lnTo>
                    <a:pt x="792" y="227"/>
                  </a:lnTo>
                  <a:lnTo>
                    <a:pt x="791" y="227"/>
                  </a:lnTo>
                  <a:lnTo>
                    <a:pt x="791" y="229"/>
                  </a:lnTo>
                  <a:close/>
                  <a:moveTo>
                    <a:pt x="852" y="170"/>
                  </a:moveTo>
                  <a:lnTo>
                    <a:pt x="852" y="172"/>
                  </a:lnTo>
                  <a:lnTo>
                    <a:pt x="854" y="172"/>
                  </a:lnTo>
                  <a:lnTo>
                    <a:pt x="854" y="174"/>
                  </a:lnTo>
                  <a:lnTo>
                    <a:pt x="852" y="174"/>
                  </a:lnTo>
                  <a:lnTo>
                    <a:pt x="854" y="176"/>
                  </a:lnTo>
                  <a:lnTo>
                    <a:pt x="855" y="176"/>
                  </a:lnTo>
                  <a:lnTo>
                    <a:pt x="855" y="174"/>
                  </a:lnTo>
                  <a:lnTo>
                    <a:pt x="855" y="172"/>
                  </a:lnTo>
                  <a:lnTo>
                    <a:pt x="857" y="172"/>
                  </a:lnTo>
                  <a:lnTo>
                    <a:pt x="854" y="170"/>
                  </a:lnTo>
                  <a:lnTo>
                    <a:pt x="852" y="170"/>
                  </a:lnTo>
                  <a:close/>
                  <a:moveTo>
                    <a:pt x="850" y="186"/>
                  </a:moveTo>
                  <a:lnTo>
                    <a:pt x="852" y="186"/>
                  </a:lnTo>
                  <a:lnTo>
                    <a:pt x="852" y="186"/>
                  </a:lnTo>
                  <a:lnTo>
                    <a:pt x="850" y="186"/>
                  </a:lnTo>
                  <a:lnTo>
                    <a:pt x="850" y="186"/>
                  </a:lnTo>
                  <a:close/>
                  <a:moveTo>
                    <a:pt x="850" y="186"/>
                  </a:moveTo>
                  <a:lnTo>
                    <a:pt x="850" y="184"/>
                  </a:lnTo>
                  <a:lnTo>
                    <a:pt x="850" y="186"/>
                  </a:lnTo>
                  <a:lnTo>
                    <a:pt x="850" y="186"/>
                  </a:lnTo>
                  <a:close/>
                  <a:moveTo>
                    <a:pt x="736" y="230"/>
                  </a:moveTo>
                  <a:lnTo>
                    <a:pt x="738" y="230"/>
                  </a:lnTo>
                  <a:lnTo>
                    <a:pt x="736" y="229"/>
                  </a:lnTo>
                  <a:lnTo>
                    <a:pt x="736" y="230"/>
                  </a:lnTo>
                  <a:close/>
                  <a:moveTo>
                    <a:pt x="1629" y="104"/>
                  </a:moveTo>
                  <a:lnTo>
                    <a:pt x="1629" y="102"/>
                  </a:lnTo>
                  <a:lnTo>
                    <a:pt x="1628" y="102"/>
                  </a:lnTo>
                  <a:lnTo>
                    <a:pt x="1628" y="104"/>
                  </a:lnTo>
                  <a:lnTo>
                    <a:pt x="1629" y="104"/>
                  </a:lnTo>
                  <a:close/>
                  <a:moveTo>
                    <a:pt x="1491" y="148"/>
                  </a:moveTo>
                  <a:lnTo>
                    <a:pt x="1489" y="148"/>
                  </a:lnTo>
                  <a:lnTo>
                    <a:pt x="1491" y="150"/>
                  </a:lnTo>
                  <a:lnTo>
                    <a:pt x="1491" y="148"/>
                  </a:lnTo>
                  <a:close/>
                  <a:moveTo>
                    <a:pt x="1631" y="102"/>
                  </a:moveTo>
                  <a:lnTo>
                    <a:pt x="1633" y="100"/>
                  </a:lnTo>
                  <a:lnTo>
                    <a:pt x="1631" y="100"/>
                  </a:lnTo>
                  <a:lnTo>
                    <a:pt x="1631" y="102"/>
                  </a:lnTo>
                  <a:close/>
                  <a:moveTo>
                    <a:pt x="755" y="292"/>
                  </a:moveTo>
                  <a:lnTo>
                    <a:pt x="755" y="290"/>
                  </a:lnTo>
                  <a:lnTo>
                    <a:pt x="753" y="292"/>
                  </a:lnTo>
                  <a:lnTo>
                    <a:pt x="755" y="292"/>
                  </a:lnTo>
                  <a:close/>
                  <a:moveTo>
                    <a:pt x="722" y="280"/>
                  </a:moveTo>
                  <a:lnTo>
                    <a:pt x="726" y="280"/>
                  </a:lnTo>
                  <a:lnTo>
                    <a:pt x="722" y="278"/>
                  </a:lnTo>
                  <a:lnTo>
                    <a:pt x="722" y="280"/>
                  </a:lnTo>
                  <a:close/>
                  <a:moveTo>
                    <a:pt x="714" y="246"/>
                  </a:moveTo>
                  <a:lnTo>
                    <a:pt x="715" y="247"/>
                  </a:lnTo>
                  <a:lnTo>
                    <a:pt x="715" y="246"/>
                  </a:lnTo>
                  <a:lnTo>
                    <a:pt x="714" y="246"/>
                  </a:lnTo>
                  <a:close/>
                  <a:moveTo>
                    <a:pt x="838" y="304"/>
                  </a:moveTo>
                  <a:lnTo>
                    <a:pt x="837" y="304"/>
                  </a:lnTo>
                  <a:lnTo>
                    <a:pt x="835" y="304"/>
                  </a:lnTo>
                  <a:lnTo>
                    <a:pt x="833" y="304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5" y="305"/>
                  </a:lnTo>
                  <a:lnTo>
                    <a:pt x="828" y="305"/>
                  </a:lnTo>
                  <a:lnTo>
                    <a:pt x="828" y="307"/>
                  </a:lnTo>
                  <a:lnTo>
                    <a:pt x="830" y="305"/>
                  </a:lnTo>
                  <a:lnTo>
                    <a:pt x="833" y="305"/>
                  </a:lnTo>
                  <a:lnTo>
                    <a:pt x="835" y="305"/>
                  </a:lnTo>
                  <a:lnTo>
                    <a:pt x="838" y="305"/>
                  </a:lnTo>
                  <a:lnTo>
                    <a:pt x="840" y="304"/>
                  </a:lnTo>
                  <a:lnTo>
                    <a:pt x="838" y="304"/>
                  </a:lnTo>
                  <a:close/>
                  <a:moveTo>
                    <a:pt x="124" y="324"/>
                  </a:moveTo>
                  <a:lnTo>
                    <a:pt x="128" y="324"/>
                  </a:lnTo>
                  <a:lnTo>
                    <a:pt x="129" y="324"/>
                  </a:lnTo>
                  <a:lnTo>
                    <a:pt x="131" y="324"/>
                  </a:lnTo>
                  <a:lnTo>
                    <a:pt x="131" y="322"/>
                  </a:lnTo>
                  <a:lnTo>
                    <a:pt x="128" y="321"/>
                  </a:lnTo>
                  <a:lnTo>
                    <a:pt x="126" y="321"/>
                  </a:lnTo>
                  <a:lnTo>
                    <a:pt x="123" y="321"/>
                  </a:lnTo>
                  <a:lnTo>
                    <a:pt x="121" y="321"/>
                  </a:lnTo>
                  <a:lnTo>
                    <a:pt x="118" y="319"/>
                  </a:lnTo>
                  <a:lnTo>
                    <a:pt x="116" y="321"/>
                  </a:lnTo>
                  <a:lnTo>
                    <a:pt x="118" y="321"/>
                  </a:lnTo>
                  <a:lnTo>
                    <a:pt x="118" y="322"/>
                  </a:lnTo>
                  <a:lnTo>
                    <a:pt x="119" y="322"/>
                  </a:lnTo>
                  <a:lnTo>
                    <a:pt x="121" y="322"/>
                  </a:lnTo>
                  <a:lnTo>
                    <a:pt x="121" y="324"/>
                  </a:lnTo>
                  <a:lnTo>
                    <a:pt x="124" y="324"/>
                  </a:lnTo>
                  <a:close/>
                  <a:moveTo>
                    <a:pt x="135" y="302"/>
                  </a:moveTo>
                  <a:lnTo>
                    <a:pt x="138" y="302"/>
                  </a:lnTo>
                  <a:lnTo>
                    <a:pt x="141" y="304"/>
                  </a:lnTo>
                  <a:lnTo>
                    <a:pt x="141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6" y="300"/>
                  </a:lnTo>
                  <a:lnTo>
                    <a:pt x="133" y="300"/>
                  </a:lnTo>
                  <a:lnTo>
                    <a:pt x="129" y="299"/>
                  </a:lnTo>
                  <a:lnTo>
                    <a:pt x="126" y="299"/>
                  </a:lnTo>
                  <a:lnTo>
                    <a:pt x="123" y="299"/>
                  </a:lnTo>
                  <a:lnTo>
                    <a:pt x="119" y="299"/>
                  </a:lnTo>
                  <a:lnTo>
                    <a:pt x="116" y="299"/>
                  </a:lnTo>
                  <a:lnTo>
                    <a:pt x="116" y="300"/>
                  </a:lnTo>
                  <a:lnTo>
                    <a:pt x="118" y="300"/>
                  </a:lnTo>
                  <a:lnTo>
                    <a:pt x="118" y="302"/>
                  </a:lnTo>
                  <a:lnTo>
                    <a:pt x="121" y="302"/>
                  </a:lnTo>
                  <a:lnTo>
                    <a:pt x="124" y="302"/>
                  </a:lnTo>
                  <a:lnTo>
                    <a:pt x="128" y="302"/>
                  </a:lnTo>
                  <a:lnTo>
                    <a:pt x="131" y="302"/>
                  </a:lnTo>
                  <a:lnTo>
                    <a:pt x="135" y="302"/>
                  </a:lnTo>
                  <a:close/>
                  <a:moveTo>
                    <a:pt x="866" y="285"/>
                  </a:moveTo>
                  <a:lnTo>
                    <a:pt x="866" y="283"/>
                  </a:lnTo>
                  <a:lnTo>
                    <a:pt x="866" y="281"/>
                  </a:lnTo>
                  <a:lnTo>
                    <a:pt x="864" y="281"/>
                  </a:lnTo>
                  <a:lnTo>
                    <a:pt x="864" y="280"/>
                  </a:lnTo>
                  <a:lnTo>
                    <a:pt x="864" y="278"/>
                  </a:lnTo>
                  <a:lnTo>
                    <a:pt x="864" y="276"/>
                  </a:lnTo>
                  <a:lnTo>
                    <a:pt x="862" y="276"/>
                  </a:lnTo>
                  <a:lnTo>
                    <a:pt x="861" y="275"/>
                  </a:lnTo>
                  <a:lnTo>
                    <a:pt x="859" y="275"/>
                  </a:lnTo>
                  <a:lnTo>
                    <a:pt x="855" y="276"/>
                  </a:lnTo>
                  <a:lnTo>
                    <a:pt x="852" y="278"/>
                  </a:lnTo>
                  <a:lnTo>
                    <a:pt x="854" y="278"/>
                  </a:lnTo>
                  <a:lnTo>
                    <a:pt x="854" y="280"/>
                  </a:lnTo>
                  <a:lnTo>
                    <a:pt x="850" y="280"/>
                  </a:lnTo>
                  <a:lnTo>
                    <a:pt x="850" y="281"/>
                  </a:lnTo>
                  <a:lnTo>
                    <a:pt x="852" y="281"/>
                  </a:lnTo>
                  <a:lnTo>
                    <a:pt x="852" y="283"/>
                  </a:lnTo>
                  <a:lnTo>
                    <a:pt x="850" y="285"/>
                  </a:lnTo>
                  <a:lnTo>
                    <a:pt x="849" y="285"/>
                  </a:lnTo>
                  <a:lnTo>
                    <a:pt x="845" y="285"/>
                  </a:lnTo>
                  <a:lnTo>
                    <a:pt x="842" y="285"/>
                  </a:lnTo>
                  <a:lnTo>
                    <a:pt x="838" y="285"/>
                  </a:lnTo>
                  <a:lnTo>
                    <a:pt x="835" y="285"/>
                  </a:lnTo>
                  <a:lnTo>
                    <a:pt x="832" y="285"/>
                  </a:lnTo>
                  <a:lnTo>
                    <a:pt x="828" y="285"/>
                  </a:lnTo>
                  <a:lnTo>
                    <a:pt x="825" y="285"/>
                  </a:lnTo>
                  <a:lnTo>
                    <a:pt x="820" y="285"/>
                  </a:lnTo>
                  <a:lnTo>
                    <a:pt x="818" y="285"/>
                  </a:lnTo>
                  <a:lnTo>
                    <a:pt x="818" y="283"/>
                  </a:lnTo>
                  <a:lnTo>
                    <a:pt x="816" y="283"/>
                  </a:lnTo>
                  <a:lnTo>
                    <a:pt x="814" y="283"/>
                  </a:lnTo>
                  <a:lnTo>
                    <a:pt x="814" y="285"/>
                  </a:lnTo>
                  <a:lnTo>
                    <a:pt x="818" y="287"/>
                  </a:lnTo>
                  <a:lnTo>
                    <a:pt x="821" y="287"/>
                  </a:lnTo>
                  <a:lnTo>
                    <a:pt x="825" y="288"/>
                  </a:lnTo>
                  <a:lnTo>
                    <a:pt x="830" y="290"/>
                  </a:lnTo>
                  <a:lnTo>
                    <a:pt x="833" y="290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7" y="288"/>
                  </a:lnTo>
                  <a:lnTo>
                    <a:pt x="838" y="288"/>
                  </a:lnTo>
                  <a:lnTo>
                    <a:pt x="842" y="288"/>
                  </a:lnTo>
                  <a:lnTo>
                    <a:pt x="842" y="290"/>
                  </a:lnTo>
                  <a:lnTo>
                    <a:pt x="845" y="292"/>
                  </a:lnTo>
                  <a:lnTo>
                    <a:pt x="849" y="292"/>
                  </a:lnTo>
                  <a:lnTo>
                    <a:pt x="850" y="293"/>
                  </a:lnTo>
                  <a:lnTo>
                    <a:pt x="855" y="293"/>
                  </a:lnTo>
                  <a:lnTo>
                    <a:pt x="859" y="293"/>
                  </a:lnTo>
                  <a:lnTo>
                    <a:pt x="861" y="293"/>
                  </a:lnTo>
                  <a:lnTo>
                    <a:pt x="862" y="292"/>
                  </a:lnTo>
                  <a:lnTo>
                    <a:pt x="864" y="290"/>
                  </a:lnTo>
                  <a:lnTo>
                    <a:pt x="866" y="290"/>
                  </a:lnTo>
                  <a:lnTo>
                    <a:pt x="866" y="288"/>
                  </a:lnTo>
                  <a:lnTo>
                    <a:pt x="866" y="287"/>
                  </a:lnTo>
                  <a:lnTo>
                    <a:pt x="864" y="287"/>
                  </a:lnTo>
                  <a:lnTo>
                    <a:pt x="864" y="285"/>
                  </a:lnTo>
                  <a:lnTo>
                    <a:pt x="866" y="285"/>
                  </a:lnTo>
                  <a:close/>
                  <a:moveTo>
                    <a:pt x="984" y="278"/>
                  </a:moveTo>
                  <a:lnTo>
                    <a:pt x="985" y="278"/>
                  </a:lnTo>
                  <a:lnTo>
                    <a:pt x="985" y="276"/>
                  </a:lnTo>
                  <a:lnTo>
                    <a:pt x="985" y="275"/>
                  </a:lnTo>
                  <a:lnTo>
                    <a:pt x="985" y="271"/>
                  </a:lnTo>
                  <a:lnTo>
                    <a:pt x="985" y="270"/>
                  </a:lnTo>
                  <a:lnTo>
                    <a:pt x="984" y="270"/>
                  </a:lnTo>
                  <a:lnTo>
                    <a:pt x="984" y="268"/>
                  </a:lnTo>
                  <a:lnTo>
                    <a:pt x="982" y="268"/>
                  </a:lnTo>
                  <a:lnTo>
                    <a:pt x="984" y="268"/>
                  </a:lnTo>
                  <a:lnTo>
                    <a:pt x="982" y="268"/>
                  </a:lnTo>
                  <a:lnTo>
                    <a:pt x="982" y="266"/>
                  </a:lnTo>
                  <a:lnTo>
                    <a:pt x="982" y="264"/>
                  </a:lnTo>
                  <a:lnTo>
                    <a:pt x="980" y="264"/>
                  </a:lnTo>
                  <a:lnTo>
                    <a:pt x="980" y="263"/>
                  </a:lnTo>
                  <a:lnTo>
                    <a:pt x="977" y="263"/>
                  </a:lnTo>
                  <a:lnTo>
                    <a:pt x="973" y="263"/>
                  </a:lnTo>
                  <a:lnTo>
                    <a:pt x="970" y="263"/>
                  </a:lnTo>
                  <a:lnTo>
                    <a:pt x="970" y="261"/>
                  </a:lnTo>
                  <a:lnTo>
                    <a:pt x="973" y="261"/>
                  </a:lnTo>
                  <a:lnTo>
                    <a:pt x="975" y="261"/>
                  </a:lnTo>
                  <a:lnTo>
                    <a:pt x="978" y="259"/>
                  </a:lnTo>
                  <a:lnTo>
                    <a:pt x="978" y="258"/>
                  </a:lnTo>
                  <a:lnTo>
                    <a:pt x="980" y="258"/>
                  </a:lnTo>
                  <a:lnTo>
                    <a:pt x="980" y="256"/>
                  </a:lnTo>
                  <a:lnTo>
                    <a:pt x="980" y="254"/>
                  </a:lnTo>
                  <a:lnTo>
                    <a:pt x="978" y="254"/>
                  </a:lnTo>
                  <a:lnTo>
                    <a:pt x="977" y="252"/>
                  </a:lnTo>
                  <a:lnTo>
                    <a:pt x="975" y="251"/>
                  </a:lnTo>
                  <a:lnTo>
                    <a:pt x="972" y="251"/>
                  </a:lnTo>
                  <a:lnTo>
                    <a:pt x="968" y="249"/>
                  </a:lnTo>
                  <a:lnTo>
                    <a:pt x="965" y="249"/>
                  </a:lnTo>
                  <a:lnTo>
                    <a:pt x="965" y="247"/>
                  </a:lnTo>
                  <a:lnTo>
                    <a:pt x="961" y="247"/>
                  </a:lnTo>
                  <a:lnTo>
                    <a:pt x="958" y="247"/>
                  </a:lnTo>
                  <a:lnTo>
                    <a:pt x="955" y="247"/>
                  </a:lnTo>
                  <a:lnTo>
                    <a:pt x="951" y="249"/>
                  </a:lnTo>
                  <a:lnTo>
                    <a:pt x="948" y="249"/>
                  </a:lnTo>
                  <a:lnTo>
                    <a:pt x="944" y="251"/>
                  </a:lnTo>
                  <a:lnTo>
                    <a:pt x="941" y="251"/>
                  </a:lnTo>
                  <a:lnTo>
                    <a:pt x="941" y="252"/>
                  </a:lnTo>
                  <a:lnTo>
                    <a:pt x="941" y="254"/>
                  </a:lnTo>
                  <a:lnTo>
                    <a:pt x="939" y="254"/>
                  </a:lnTo>
                  <a:lnTo>
                    <a:pt x="937" y="256"/>
                  </a:lnTo>
                  <a:lnTo>
                    <a:pt x="936" y="258"/>
                  </a:lnTo>
                  <a:lnTo>
                    <a:pt x="934" y="258"/>
                  </a:lnTo>
                  <a:lnTo>
                    <a:pt x="934" y="259"/>
                  </a:lnTo>
                  <a:lnTo>
                    <a:pt x="934" y="259"/>
                  </a:lnTo>
                  <a:lnTo>
                    <a:pt x="934" y="261"/>
                  </a:lnTo>
                  <a:lnTo>
                    <a:pt x="932" y="263"/>
                  </a:lnTo>
                  <a:lnTo>
                    <a:pt x="934" y="263"/>
                  </a:lnTo>
                  <a:lnTo>
                    <a:pt x="934" y="264"/>
                  </a:lnTo>
                  <a:lnTo>
                    <a:pt x="932" y="264"/>
                  </a:lnTo>
                  <a:lnTo>
                    <a:pt x="932" y="266"/>
                  </a:lnTo>
                  <a:lnTo>
                    <a:pt x="932" y="268"/>
                  </a:lnTo>
                  <a:lnTo>
                    <a:pt x="931" y="268"/>
                  </a:lnTo>
                  <a:lnTo>
                    <a:pt x="932" y="270"/>
                  </a:lnTo>
                  <a:lnTo>
                    <a:pt x="934" y="270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2" y="273"/>
                  </a:lnTo>
                  <a:lnTo>
                    <a:pt x="929" y="275"/>
                  </a:lnTo>
                  <a:lnTo>
                    <a:pt x="929" y="276"/>
                  </a:lnTo>
                  <a:lnTo>
                    <a:pt x="926" y="276"/>
                  </a:lnTo>
                  <a:lnTo>
                    <a:pt x="926" y="278"/>
                  </a:lnTo>
                  <a:lnTo>
                    <a:pt x="922" y="280"/>
                  </a:lnTo>
                  <a:lnTo>
                    <a:pt x="919" y="281"/>
                  </a:lnTo>
                  <a:lnTo>
                    <a:pt x="919" y="280"/>
                  </a:lnTo>
                  <a:lnTo>
                    <a:pt x="917" y="281"/>
                  </a:lnTo>
                  <a:lnTo>
                    <a:pt x="915" y="281"/>
                  </a:lnTo>
                  <a:lnTo>
                    <a:pt x="914" y="281"/>
                  </a:lnTo>
                  <a:lnTo>
                    <a:pt x="912" y="281"/>
                  </a:lnTo>
                  <a:lnTo>
                    <a:pt x="910" y="281"/>
                  </a:lnTo>
                  <a:lnTo>
                    <a:pt x="910" y="283"/>
                  </a:lnTo>
                  <a:lnTo>
                    <a:pt x="908" y="285"/>
                  </a:lnTo>
                  <a:lnTo>
                    <a:pt x="907" y="287"/>
                  </a:lnTo>
                  <a:lnTo>
                    <a:pt x="905" y="287"/>
                  </a:lnTo>
                  <a:lnTo>
                    <a:pt x="903" y="288"/>
                  </a:lnTo>
                  <a:lnTo>
                    <a:pt x="903" y="290"/>
                  </a:lnTo>
                  <a:lnTo>
                    <a:pt x="903" y="292"/>
                  </a:lnTo>
                  <a:lnTo>
                    <a:pt x="905" y="292"/>
                  </a:lnTo>
                  <a:lnTo>
                    <a:pt x="908" y="292"/>
                  </a:lnTo>
                  <a:lnTo>
                    <a:pt x="912" y="292"/>
                  </a:lnTo>
                  <a:lnTo>
                    <a:pt x="915" y="292"/>
                  </a:lnTo>
                  <a:lnTo>
                    <a:pt x="920" y="292"/>
                  </a:lnTo>
                  <a:lnTo>
                    <a:pt x="924" y="292"/>
                  </a:lnTo>
                  <a:lnTo>
                    <a:pt x="927" y="292"/>
                  </a:lnTo>
                  <a:lnTo>
                    <a:pt x="931" y="292"/>
                  </a:lnTo>
                  <a:lnTo>
                    <a:pt x="934" y="292"/>
                  </a:lnTo>
                  <a:lnTo>
                    <a:pt x="936" y="292"/>
                  </a:lnTo>
                  <a:lnTo>
                    <a:pt x="937" y="290"/>
                  </a:lnTo>
                  <a:lnTo>
                    <a:pt x="936" y="290"/>
                  </a:lnTo>
                  <a:lnTo>
                    <a:pt x="941" y="288"/>
                  </a:lnTo>
                  <a:lnTo>
                    <a:pt x="944" y="288"/>
                  </a:lnTo>
                  <a:lnTo>
                    <a:pt x="948" y="288"/>
                  </a:lnTo>
                  <a:lnTo>
                    <a:pt x="951" y="287"/>
                  </a:lnTo>
                  <a:lnTo>
                    <a:pt x="955" y="287"/>
                  </a:lnTo>
                  <a:lnTo>
                    <a:pt x="958" y="287"/>
                  </a:lnTo>
                  <a:lnTo>
                    <a:pt x="961" y="285"/>
                  </a:lnTo>
                  <a:lnTo>
                    <a:pt x="965" y="285"/>
                  </a:lnTo>
                  <a:lnTo>
                    <a:pt x="968" y="285"/>
                  </a:lnTo>
                  <a:lnTo>
                    <a:pt x="972" y="283"/>
                  </a:lnTo>
                  <a:lnTo>
                    <a:pt x="975" y="283"/>
                  </a:lnTo>
                  <a:lnTo>
                    <a:pt x="978" y="283"/>
                  </a:lnTo>
                  <a:lnTo>
                    <a:pt x="982" y="281"/>
                  </a:lnTo>
                  <a:lnTo>
                    <a:pt x="982" y="280"/>
                  </a:lnTo>
                  <a:lnTo>
                    <a:pt x="978" y="280"/>
                  </a:lnTo>
                  <a:lnTo>
                    <a:pt x="980" y="278"/>
                  </a:lnTo>
                  <a:lnTo>
                    <a:pt x="984" y="278"/>
                  </a:lnTo>
                  <a:close/>
                  <a:moveTo>
                    <a:pt x="814" y="278"/>
                  </a:moveTo>
                  <a:lnTo>
                    <a:pt x="816" y="278"/>
                  </a:lnTo>
                  <a:lnTo>
                    <a:pt x="818" y="278"/>
                  </a:lnTo>
                  <a:lnTo>
                    <a:pt x="818" y="280"/>
                  </a:lnTo>
                  <a:lnTo>
                    <a:pt x="821" y="280"/>
                  </a:lnTo>
                  <a:lnTo>
                    <a:pt x="823" y="278"/>
                  </a:lnTo>
                  <a:lnTo>
                    <a:pt x="821" y="276"/>
                  </a:lnTo>
                  <a:lnTo>
                    <a:pt x="823" y="276"/>
                  </a:lnTo>
                  <a:lnTo>
                    <a:pt x="823" y="275"/>
                  </a:lnTo>
                  <a:lnTo>
                    <a:pt x="821" y="275"/>
                  </a:lnTo>
                  <a:lnTo>
                    <a:pt x="820" y="276"/>
                  </a:lnTo>
                  <a:lnTo>
                    <a:pt x="818" y="275"/>
                  </a:lnTo>
                  <a:lnTo>
                    <a:pt x="820" y="273"/>
                  </a:lnTo>
                  <a:lnTo>
                    <a:pt x="818" y="273"/>
                  </a:lnTo>
                  <a:lnTo>
                    <a:pt x="816" y="273"/>
                  </a:lnTo>
                  <a:lnTo>
                    <a:pt x="814" y="273"/>
                  </a:lnTo>
                  <a:lnTo>
                    <a:pt x="813" y="273"/>
                  </a:lnTo>
                  <a:lnTo>
                    <a:pt x="811" y="273"/>
                  </a:lnTo>
                  <a:lnTo>
                    <a:pt x="809" y="273"/>
                  </a:lnTo>
                  <a:lnTo>
                    <a:pt x="809" y="273"/>
                  </a:lnTo>
                  <a:lnTo>
                    <a:pt x="809" y="275"/>
                  </a:lnTo>
                  <a:lnTo>
                    <a:pt x="813" y="276"/>
                  </a:lnTo>
                  <a:lnTo>
                    <a:pt x="813" y="278"/>
                  </a:lnTo>
                  <a:lnTo>
                    <a:pt x="814" y="278"/>
                  </a:lnTo>
                  <a:close/>
                  <a:moveTo>
                    <a:pt x="1066" y="273"/>
                  </a:moveTo>
                  <a:lnTo>
                    <a:pt x="1064" y="275"/>
                  </a:lnTo>
                  <a:lnTo>
                    <a:pt x="1066" y="275"/>
                  </a:lnTo>
                  <a:lnTo>
                    <a:pt x="1066" y="276"/>
                  </a:lnTo>
                  <a:lnTo>
                    <a:pt x="1067" y="278"/>
                  </a:lnTo>
                  <a:lnTo>
                    <a:pt x="1071" y="278"/>
                  </a:lnTo>
                  <a:lnTo>
                    <a:pt x="1072" y="278"/>
                  </a:lnTo>
                  <a:lnTo>
                    <a:pt x="1074" y="278"/>
                  </a:lnTo>
                  <a:lnTo>
                    <a:pt x="1076" y="278"/>
                  </a:lnTo>
                  <a:lnTo>
                    <a:pt x="1076" y="280"/>
                  </a:lnTo>
                  <a:lnTo>
                    <a:pt x="1078" y="280"/>
                  </a:lnTo>
                  <a:lnTo>
                    <a:pt x="1079" y="278"/>
                  </a:lnTo>
                  <a:lnTo>
                    <a:pt x="1078" y="278"/>
                  </a:lnTo>
                  <a:lnTo>
                    <a:pt x="1078" y="276"/>
                  </a:lnTo>
                  <a:lnTo>
                    <a:pt x="1074" y="275"/>
                  </a:lnTo>
                  <a:lnTo>
                    <a:pt x="1072" y="275"/>
                  </a:lnTo>
                  <a:lnTo>
                    <a:pt x="1076" y="276"/>
                  </a:lnTo>
                  <a:lnTo>
                    <a:pt x="1074" y="276"/>
                  </a:lnTo>
                  <a:lnTo>
                    <a:pt x="1071" y="276"/>
                  </a:lnTo>
                  <a:lnTo>
                    <a:pt x="1069" y="275"/>
                  </a:lnTo>
                  <a:lnTo>
                    <a:pt x="1067" y="275"/>
                  </a:lnTo>
                  <a:lnTo>
                    <a:pt x="1067" y="273"/>
                  </a:lnTo>
                  <a:lnTo>
                    <a:pt x="1066" y="273"/>
                  </a:lnTo>
                  <a:close/>
                  <a:moveTo>
                    <a:pt x="147" y="276"/>
                  </a:moveTo>
                  <a:lnTo>
                    <a:pt x="148" y="276"/>
                  </a:lnTo>
                  <a:lnTo>
                    <a:pt x="152" y="276"/>
                  </a:lnTo>
                  <a:lnTo>
                    <a:pt x="153" y="276"/>
                  </a:lnTo>
                  <a:lnTo>
                    <a:pt x="153" y="275"/>
                  </a:lnTo>
                  <a:lnTo>
                    <a:pt x="152" y="275"/>
                  </a:lnTo>
                  <a:lnTo>
                    <a:pt x="152" y="273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7" y="270"/>
                  </a:lnTo>
                  <a:lnTo>
                    <a:pt x="145" y="270"/>
                  </a:lnTo>
                  <a:lnTo>
                    <a:pt x="145" y="268"/>
                  </a:lnTo>
                  <a:lnTo>
                    <a:pt x="143" y="268"/>
                  </a:lnTo>
                  <a:lnTo>
                    <a:pt x="141" y="268"/>
                  </a:lnTo>
                  <a:lnTo>
                    <a:pt x="138" y="268"/>
                  </a:lnTo>
                  <a:lnTo>
                    <a:pt x="135" y="266"/>
                  </a:lnTo>
                  <a:lnTo>
                    <a:pt x="135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8" y="263"/>
                  </a:lnTo>
                  <a:lnTo>
                    <a:pt x="124" y="261"/>
                  </a:lnTo>
                  <a:lnTo>
                    <a:pt x="121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8" y="263"/>
                  </a:lnTo>
                  <a:lnTo>
                    <a:pt x="118" y="264"/>
                  </a:lnTo>
                  <a:lnTo>
                    <a:pt x="116" y="264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70"/>
                  </a:lnTo>
                  <a:lnTo>
                    <a:pt x="116" y="270"/>
                  </a:lnTo>
                  <a:lnTo>
                    <a:pt x="119" y="271"/>
                  </a:lnTo>
                  <a:lnTo>
                    <a:pt x="123" y="273"/>
                  </a:lnTo>
                  <a:lnTo>
                    <a:pt x="126" y="273"/>
                  </a:lnTo>
                  <a:lnTo>
                    <a:pt x="129" y="275"/>
                  </a:lnTo>
                  <a:lnTo>
                    <a:pt x="133" y="275"/>
                  </a:lnTo>
                  <a:lnTo>
                    <a:pt x="136" y="276"/>
                  </a:lnTo>
                  <a:lnTo>
                    <a:pt x="140" y="276"/>
                  </a:lnTo>
                  <a:lnTo>
                    <a:pt x="143" y="276"/>
                  </a:lnTo>
                  <a:lnTo>
                    <a:pt x="147" y="276"/>
                  </a:lnTo>
                  <a:close/>
                  <a:moveTo>
                    <a:pt x="797" y="268"/>
                  </a:moveTo>
                  <a:lnTo>
                    <a:pt x="799" y="268"/>
                  </a:lnTo>
                  <a:lnTo>
                    <a:pt x="803" y="266"/>
                  </a:lnTo>
                  <a:lnTo>
                    <a:pt x="806" y="264"/>
                  </a:lnTo>
                  <a:lnTo>
                    <a:pt x="808" y="263"/>
                  </a:lnTo>
                  <a:lnTo>
                    <a:pt x="809" y="261"/>
                  </a:lnTo>
                  <a:lnTo>
                    <a:pt x="809" y="259"/>
                  </a:lnTo>
                  <a:lnTo>
                    <a:pt x="811" y="259"/>
                  </a:lnTo>
                  <a:lnTo>
                    <a:pt x="813" y="259"/>
                  </a:lnTo>
                  <a:lnTo>
                    <a:pt x="813" y="258"/>
                  </a:lnTo>
                  <a:lnTo>
                    <a:pt x="814" y="256"/>
                  </a:lnTo>
                  <a:lnTo>
                    <a:pt x="813" y="256"/>
                  </a:lnTo>
                  <a:lnTo>
                    <a:pt x="809" y="256"/>
                  </a:lnTo>
                  <a:lnTo>
                    <a:pt x="809" y="256"/>
                  </a:lnTo>
                  <a:lnTo>
                    <a:pt x="809" y="258"/>
                  </a:lnTo>
                  <a:lnTo>
                    <a:pt x="806" y="258"/>
                  </a:lnTo>
                  <a:lnTo>
                    <a:pt x="803" y="259"/>
                  </a:lnTo>
                  <a:lnTo>
                    <a:pt x="799" y="261"/>
                  </a:lnTo>
                  <a:lnTo>
                    <a:pt x="796" y="261"/>
                  </a:lnTo>
                  <a:lnTo>
                    <a:pt x="794" y="263"/>
                  </a:lnTo>
                  <a:lnTo>
                    <a:pt x="792" y="263"/>
                  </a:lnTo>
                  <a:lnTo>
                    <a:pt x="789" y="263"/>
                  </a:lnTo>
                  <a:lnTo>
                    <a:pt x="789" y="264"/>
                  </a:lnTo>
                  <a:lnTo>
                    <a:pt x="787" y="264"/>
                  </a:lnTo>
                  <a:lnTo>
                    <a:pt x="784" y="266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79" y="268"/>
                  </a:lnTo>
                  <a:lnTo>
                    <a:pt x="779" y="270"/>
                  </a:lnTo>
                  <a:lnTo>
                    <a:pt x="779" y="271"/>
                  </a:lnTo>
                  <a:lnTo>
                    <a:pt x="779" y="273"/>
                  </a:lnTo>
                  <a:lnTo>
                    <a:pt x="780" y="273"/>
                  </a:lnTo>
                  <a:lnTo>
                    <a:pt x="780" y="275"/>
                  </a:lnTo>
                  <a:lnTo>
                    <a:pt x="784" y="275"/>
                  </a:lnTo>
                  <a:lnTo>
                    <a:pt x="785" y="275"/>
                  </a:lnTo>
                  <a:lnTo>
                    <a:pt x="789" y="275"/>
                  </a:lnTo>
                  <a:lnTo>
                    <a:pt x="792" y="275"/>
                  </a:lnTo>
                  <a:lnTo>
                    <a:pt x="794" y="273"/>
                  </a:lnTo>
                  <a:lnTo>
                    <a:pt x="796" y="273"/>
                  </a:lnTo>
                  <a:lnTo>
                    <a:pt x="796" y="271"/>
                  </a:lnTo>
                  <a:lnTo>
                    <a:pt x="794" y="271"/>
                  </a:lnTo>
                  <a:lnTo>
                    <a:pt x="796" y="270"/>
                  </a:lnTo>
                  <a:lnTo>
                    <a:pt x="794" y="270"/>
                  </a:lnTo>
                  <a:lnTo>
                    <a:pt x="796" y="268"/>
                  </a:lnTo>
                  <a:lnTo>
                    <a:pt x="797" y="268"/>
                  </a:lnTo>
                  <a:close/>
                  <a:moveTo>
                    <a:pt x="1030" y="268"/>
                  </a:moveTo>
                  <a:lnTo>
                    <a:pt x="1033" y="270"/>
                  </a:lnTo>
                  <a:lnTo>
                    <a:pt x="1037" y="270"/>
                  </a:lnTo>
                  <a:lnTo>
                    <a:pt x="1040" y="270"/>
                  </a:lnTo>
                  <a:lnTo>
                    <a:pt x="1043" y="270"/>
                  </a:lnTo>
                  <a:lnTo>
                    <a:pt x="1047" y="270"/>
                  </a:lnTo>
                  <a:lnTo>
                    <a:pt x="1050" y="270"/>
                  </a:lnTo>
                  <a:lnTo>
                    <a:pt x="1052" y="270"/>
                  </a:lnTo>
                  <a:lnTo>
                    <a:pt x="1050" y="268"/>
                  </a:lnTo>
                  <a:lnTo>
                    <a:pt x="1047" y="268"/>
                  </a:lnTo>
                  <a:lnTo>
                    <a:pt x="1043" y="268"/>
                  </a:lnTo>
                  <a:lnTo>
                    <a:pt x="1040" y="268"/>
                  </a:lnTo>
                  <a:lnTo>
                    <a:pt x="1038" y="268"/>
                  </a:lnTo>
                  <a:lnTo>
                    <a:pt x="1037" y="268"/>
                  </a:lnTo>
                  <a:lnTo>
                    <a:pt x="1033" y="268"/>
                  </a:lnTo>
                  <a:lnTo>
                    <a:pt x="1031" y="268"/>
                  </a:lnTo>
                  <a:lnTo>
                    <a:pt x="1030" y="268"/>
                  </a:lnTo>
                  <a:close/>
                  <a:moveTo>
                    <a:pt x="2502" y="246"/>
                  </a:moveTo>
                  <a:lnTo>
                    <a:pt x="2504" y="246"/>
                  </a:lnTo>
                  <a:lnTo>
                    <a:pt x="2507" y="246"/>
                  </a:lnTo>
                  <a:lnTo>
                    <a:pt x="2509" y="246"/>
                  </a:lnTo>
                  <a:lnTo>
                    <a:pt x="2509" y="244"/>
                  </a:lnTo>
                  <a:lnTo>
                    <a:pt x="2511" y="244"/>
                  </a:lnTo>
                  <a:lnTo>
                    <a:pt x="2512" y="244"/>
                  </a:lnTo>
                  <a:lnTo>
                    <a:pt x="2511" y="242"/>
                  </a:lnTo>
                  <a:lnTo>
                    <a:pt x="2507" y="242"/>
                  </a:lnTo>
                  <a:lnTo>
                    <a:pt x="2504" y="242"/>
                  </a:lnTo>
                  <a:lnTo>
                    <a:pt x="2500" y="242"/>
                  </a:lnTo>
                  <a:lnTo>
                    <a:pt x="2499" y="242"/>
                  </a:lnTo>
                  <a:lnTo>
                    <a:pt x="2495" y="240"/>
                  </a:lnTo>
                  <a:lnTo>
                    <a:pt x="2495" y="239"/>
                  </a:lnTo>
                  <a:lnTo>
                    <a:pt x="2494" y="239"/>
                  </a:lnTo>
                  <a:lnTo>
                    <a:pt x="2492" y="239"/>
                  </a:lnTo>
                  <a:lnTo>
                    <a:pt x="2492" y="239"/>
                  </a:lnTo>
                  <a:lnTo>
                    <a:pt x="2492" y="240"/>
                  </a:lnTo>
                  <a:lnTo>
                    <a:pt x="2492" y="240"/>
                  </a:lnTo>
                  <a:lnTo>
                    <a:pt x="2492" y="242"/>
                  </a:lnTo>
                  <a:lnTo>
                    <a:pt x="2492" y="244"/>
                  </a:lnTo>
                  <a:lnTo>
                    <a:pt x="2490" y="244"/>
                  </a:lnTo>
                  <a:lnTo>
                    <a:pt x="2490" y="246"/>
                  </a:lnTo>
                  <a:lnTo>
                    <a:pt x="2492" y="246"/>
                  </a:lnTo>
                  <a:lnTo>
                    <a:pt x="2492" y="247"/>
                  </a:lnTo>
                  <a:lnTo>
                    <a:pt x="2492" y="247"/>
                  </a:lnTo>
                  <a:lnTo>
                    <a:pt x="2492" y="249"/>
                  </a:lnTo>
                  <a:lnTo>
                    <a:pt x="2494" y="247"/>
                  </a:lnTo>
                  <a:lnTo>
                    <a:pt x="2495" y="247"/>
                  </a:lnTo>
                  <a:lnTo>
                    <a:pt x="2497" y="246"/>
                  </a:lnTo>
                  <a:lnTo>
                    <a:pt x="2500" y="246"/>
                  </a:lnTo>
                  <a:lnTo>
                    <a:pt x="2502" y="246"/>
                  </a:lnTo>
                  <a:close/>
                  <a:moveTo>
                    <a:pt x="208" y="240"/>
                  </a:moveTo>
                  <a:lnTo>
                    <a:pt x="210" y="240"/>
                  </a:lnTo>
                  <a:lnTo>
                    <a:pt x="213" y="242"/>
                  </a:lnTo>
                  <a:lnTo>
                    <a:pt x="213" y="240"/>
                  </a:lnTo>
                  <a:lnTo>
                    <a:pt x="210" y="239"/>
                  </a:lnTo>
                  <a:lnTo>
                    <a:pt x="208" y="239"/>
                  </a:lnTo>
                  <a:lnTo>
                    <a:pt x="205" y="240"/>
                  </a:lnTo>
                  <a:lnTo>
                    <a:pt x="208" y="240"/>
                  </a:lnTo>
                  <a:close/>
                  <a:moveTo>
                    <a:pt x="232" y="240"/>
                  </a:moveTo>
                  <a:lnTo>
                    <a:pt x="230" y="239"/>
                  </a:lnTo>
                  <a:lnTo>
                    <a:pt x="227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3" y="240"/>
                  </a:lnTo>
                  <a:lnTo>
                    <a:pt x="227" y="242"/>
                  </a:lnTo>
                  <a:lnTo>
                    <a:pt x="230" y="242"/>
                  </a:lnTo>
                  <a:lnTo>
                    <a:pt x="234" y="242"/>
                  </a:lnTo>
                  <a:lnTo>
                    <a:pt x="234" y="240"/>
                  </a:lnTo>
                  <a:lnTo>
                    <a:pt x="232" y="240"/>
                  </a:lnTo>
                  <a:close/>
                  <a:moveTo>
                    <a:pt x="217" y="234"/>
                  </a:moveTo>
                  <a:lnTo>
                    <a:pt x="213" y="234"/>
                  </a:lnTo>
                  <a:lnTo>
                    <a:pt x="213" y="235"/>
                  </a:lnTo>
                  <a:lnTo>
                    <a:pt x="211" y="235"/>
                  </a:lnTo>
                  <a:lnTo>
                    <a:pt x="211" y="237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18" y="237"/>
                  </a:lnTo>
                  <a:lnTo>
                    <a:pt x="222" y="239"/>
                  </a:lnTo>
                  <a:lnTo>
                    <a:pt x="222" y="237"/>
                  </a:lnTo>
                  <a:lnTo>
                    <a:pt x="220" y="237"/>
                  </a:lnTo>
                  <a:lnTo>
                    <a:pt x="218" y="235"/>
                  </a:lnTo>
                  <a:lnTo>
                    <a:pt x="218" y="234"/>
                  </a:lnTo>
                  <a:lnTo>
                    <a:pt x="217" y="234"/>
                  </a:lnTo>
                  <a:close/>
                  <a:moveTo>
                    <a:pt x="227" y="235"/>
                  </a:moveTo>
                  <a:lnTo>
                    <a:pt x="225" y="235"/>
                  </a:lnTo>
                  <a:lnTo>
                    <a:pt x="222" y="234"/>
                  </a:lnTo>
                  <a:lnTo>
                    <a:pt x="222" y="235"/>
                  </a:lnTo>
                  <a:lnTo>
                    <a:pt x="225" y="237"/>
                  </a:lnTo>
                  <a:lnTo>
                    <a:pt x="229" y="235"/>
                  </a:lnTo>
                  <a:lnTo>
                    <a:pt x="227" y="235"/>
                  </a:lnTo>
                  <a:close/>
                  <a:moveTo>
                    <a:pt x="222" y="232"/>
                  </a:moveTo>
                  <a:lnTo>
                    <a:pt x="220" y="232"/>
                  </a:lnTo>
                  <a:lnTo>
                    <a:pt x="223" y="234"/>
                  </a:lnTo>
                  <a:lnTo>
                    <a:pt x="225" y="234"/>
                  </a:lnTo>
                  <a:lnTo>
                    <a:pt x="227" y="234"/>
                  </a:lnTo>
                  <a:lnTo>
                    <a:pt x="229" y="234"/>
                  </a:lnTo>
                  <a:lnTo>
                    <a:pt x="229" y="232"/>
                  </a:lnTo>
                  <a:lnTo>
                    <a:pt x="227" y="232"/>
                  </a:lnTo>
                  <a:lnTo>
                    <a:pt x="229" y="230"/>
                  </a:lnTo>
                  <a:lnTo>
                    <a:pt x="225" y="230"/>
                  </a:lnTo>
                  <a:lnTo>
                    <a:pt x="223" y="230"/>
                  </a:lnTo>
                  <a:lnTo>
                    <a:pt x="225" y="232"/>
                  </a:lnTo>
                  <a:lnTo>
                    <a:pt x="223" y="232"/>
                  </a:lnTo>
                  <a:lnTo>
                    <a:pt x="222" y="232"/>
                  </a:lnTo>
                  <a:close/>
                  <a:moveTo>
                    <a:pt x="348" y="201"/>
                  </a:moveTo>
                  <a:lnTo>
                    <a:pt x="350" y="201"/>
                  </a:lnTo>
                  <a:lnTo>
                    <a:pt x="352" y="201"/>
                  </a:lnTo>
                  <a:lnTo>
                    <a:pt x="353" y="201"/>
                  </a:lnTo>
                  <a:lnTo>
                    <a:pt x="353" y="199"/>
                  </a:lnTo>
                  <a:lnTo>
                    <a:pt x="350" y="198"/>
                  </a:lnTo>
                  <a:lnTo>
                    <a:pt x="348" y="198"/>
                  </a:lnTo>
                  <a:lnTo>
                    <a:pt x="346" y="198"/>
                  </a:lnTo>
                  <a:lnTo>
                    <a:pt x="345" y="199"/>
                  </a:lnTo>
                  <a:lnTo>
                    <a:pt x="346" y="199"/>
                  </a:lnTo>
                  <a:lnTo>
                    <a:pt x="346" y="201"/>
                  </a:lnTo>
                  <a:lnTo>
                    <a:pt x="348" y="201"/>
                  </a:lnTo>
                  <a:close/>
                  <a:moveTo>
                    <a:pt x="411" y="193"/>
                  </a:moveTo>
                  <a:lnTo>
                    <a:pt x="411" y="194"/>
                  </a:lnTo>
                  <a:lnTo>
                    <a:pt x="411" y="196"/>
                  </a:lnTo>
                  <a:lnTo>
                    <a:pt x="410" y="196"/>
                  </a:lnTo>
                  <a:lnTo>
                    <a:pt x="410" y="198"/>
                  </a:lnTo>
                  <a:lnTo>
                    <a:pt x="411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6" y="199"/>
                  </a:lnTo>
                  <a:lnTo>
                    <a:pt x="418" y="198"/>
                  </a:lnTo>
                  <a:lnTo>
                    <a:pt x="422" y="198"/>
                  </a:lnTo>
                  <a:lnTo>
                    <a:pt x="425" y="198"/>
                  </a:lnTo>
                  <a:lnTo>
                    <a:pt x="425" y="196"/>
                  </a:lnTo>
                  <a:lnTo>
                    <a:pt x="425" y="194"/>
                  </a:lnTo>
                  <a:lnTo>
                    <a:pt x="428" y="194"/>
                  </a:lnTo>
                  <a:lnTo>
                    <a:pt x="430" y="193"/>
                  </a:lnTo>
                  <a:lnTo>
                    <a:pt x="430" y="191"/>
                  </a:lnTo>
                  <a:lnTo>
                    <a:pt x="430" y="189"/>
                  </a:lnTo>
                  <a:lnTo>
                    <a:pt x="428" y="189"/>
                  </a:lnTo>
                  <a:lnTo>
                    <a:pt x="427" y="189"/>
                  </a:lnTo>
                  <a:lnTo>
                    <a:pt x="423" y="189"/>
                  </a:lnTo>
                  <a:lnTo>
                    <a:pt x="420" y="189"/>
                  </a:lnTo>
                  <a:lnTo>
                    <a:pt x="416" y="189"/>
                  </a:lnTo>
                  <a:lnTo>
                    <a:pt x="415" y="188"/>
                  </a:lnTo>
                  <a:lnTo>
                    <a:pt x="413" y="188"/>
                  </a:lnTo>
                  <a:lnTo>
                    <a:pt x="410" y="188"/>
                  </a:lnTo>
                  <a:lnTo>
                    <a:pt x="408" y="188"/>
                  </a:lnTo>
                  <a:lnTo>
                    <a:pt x="408" y="189"/>
                  </a:lnTo>
                  <a:lnTo>
                    <a:pt x="408" y="191"/>
                  </a:lnTo>
                  <a:lnTo>
                    <a:pt x="410" y="191"/>
                  </a:lnTo>
                  <a:lnTo>
                    <a:pt x="411" y="191"/>
                  </a:lnTo>
                  <a:lnTo>
                    <a:pt x="413" y="191"/>
                  </a:lnTo>
                  <a:lnTo>
                    <a:pt x="415" y="191"/>
                  </a:lnTo>
                  <a:lnTo>
                    <a:pt x="413" y="193"/>
                  </a:lnTo>
                  <a:lnTo>
                    <a:pt x="411" y="193"/>
                  </a:lnTo>
                  <a:close/>
                  <a:moveTo>
                    <a:pt x="452" y="198"/>
                  </a:moveTo>
                  <a:lnTo>
                    <a:pt x="454" y="198"/>
                  </a:lnTo>
                  <a:lnTo>
                    <a:pt x="454" y="196"/>
                  </a:lnTo>
                  <a:lnTo>
                    <a:pt x="456" y="196"/>
                  </a:lnTo>
                  <a:lnTo>
                    <a:pt x="456" y="194"/>
                  </a:lnTo>
                  <a:lnTo>
                    <a:pt x="456" y="193"/>
                  </a:lnTo>
                  <a:lnTo>
                    <a:pt x="457" y="193"/>
                  </a:lnTo>
                  <a:lnTo>
                    <a:pt x="459" y="193"/>
                  </a:lnTo>
                  <a:lnTo>
                    <a:pt x="459" y="191"/>
                  </a:lnTo>
                  <a:lnTo>
                    <a:pt x="457" y="191"/>
                  </a:lnTo>
                  <a:lnTo>
                    <a:pt x="454" y="193"/>
                  </a:lnTo>
                  <a:lnTo>
                    <a:pt x="451" y="194"/>
                  </a:lnTo>
                  <a:lnTo>
                    <a:pt x="451" y="196"/>
                  </a:lnTo>
                  <a:lnTo>
                    <a:pt x="452" y="196"/>
                  </a:lnTo>
                  <a:lnTo>
                    <a:pt x="451" y="198"/>
                  </a:lnTo>
                  <a:lnTo>
                    <a:pt x="452" y="198"/>
                  </a:lnTo>
                  <a:close/>
                  <a:moveTo>
                    <a:pt x="1144" y="199"/>
                  </a:moveTo>
                  <a:lnTo>
                    <a:pt x="1146" y="199"/>
                  </a:lnTo>
                  <a:lnTo>
                    <a:pt x="1148" y="199"/>
                  </a:lnTo>
                  <a:lnTo>
                    <a:pt x="1148" y="198"/>
                  </a:lnTo>
                  <a:lnTo>
                    <a:pt x="1146" y="196"/>
                  </a:lnTo>
                  <a:lnTo>
                    <a:pt x="1146" y="194"/>
                  </a:lnTo>
                  <a:lnTo>
                    <a:pt x="1146" y="193"/>
                  </a:lnTo>
                  <a:lnTo>
                    <a:pt x="1146" y="191"/>
                  </a:lnTo>
                  <a:lnTo>
                    <a:pt x="1146" y="189"/>
                  </a:lnTo>
                  <a:lnTo>
                    <a:pt x="1146" y="188"/>
                  </a:lnTo>
                  <a:lnTo>
                    <a:pt x="1144" y="188"/>
                  </a:lnTo>
                  <a:lnTo>
                    <a:pt x="1144" y="189"/>
                  </a:lnTo>
                  <a:lnTo>
                    <a:pt x="1142" y="189"/>
                  </a:lnTo>
                  <a:lnTo>
                    <a:pt x="1142" y="191"/>
                  </a:lnTo>
                  <a:lnTo>
                    <a:pt x="1142" y="193"/>
                  </a:lnTo>
                  <a:lnTo>
                    <a:pt x="1141" y="193"/>
                  </a:lnTo>
                  <a:lnTo>
                    <a:pt x="1139" y="193"/>
                  </a:lnTo>
                  <a:lnTo>
                    <a:pt x="1137" y="193"/>
                  </a:lnTo>
                  <a:lnTo>
                    <a:pt x="1137" y="194"/>
                  </a:lnTo>
                  <a:lnTo>
                    <a:pt x="1139" y="194"/>
                  </a:lnTo>
                  <a:lnTo>
                    <a:pt x="1141" y="194"/>
                  </a:lnTo>
                  <a:lnTo>
                    <a:pt x="1142" y="194"/>
                  </a:lnTo>
                  <a:lnTo>
                    <a:pt x="1142" y="196"/>
                  </a:lnTo>
                  <a:lnTo>
                    <a:pt x="1144" y="196"/>
                  </a:lnTo>
                  <a:lnTo>
                    <a:pt x="1144" y="198"/>
                  </a:lnTo>
                  <a:lnTo>
                    <a:pt x="1144" y="199"/>
                  </a:lnTo>
                  <a:close/>
                  <a:moveTo>
                    <a:pt x="391" y="193"/>
                  </a:moveTo>
                  <a:lnTo>
                    <a:pt x="394" y="194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399" y="196"/>
                  </a:lnTo>
                  <a:lnTo>
                    <a:pt x="401" y="196"/>
                  </a:lnTo>
                  <a:lnTo>
                    <a:pt x="403" y="196"/>
                  </a:lnTo>
                  <a:lnTo>
                    <a:pt x="405" y="196"/>
                  </a:lnTo>
                  <a:lnTo>
                    <a:pt x="405" y="194"/>
                  </a:lnTo>
                  <a:lnTo>
                    <a:pt x="405" y="193"/>
                  </a:lnTo>
                  <a:lnTo>
                    <a:pt x="403" y="193"/>
                  </a:lnTo>
                  <a:lnTo>
                    <a:pt x="401" y="193"/>
                  </a:lnTo>
                  <a:lnTo>
                    <a:pt x="401" y="191"/>
                  </a:lnTo>
                  <a:lnTo>
                    <a:pt x="399" y="189"/>
                  </a:lnTo>
                  <a:lnTo>
                    <a:pt x="399" y="189"/>
                  </a:lnTo>
                  <a:lnTo>
                    <a:pt x="398" y="189"/>
                  </a:lnTo>
                  <a:lnTo>
                    <a:pt x="398" y="191"/>
                  </a:lnTo>
                  <a:lnTo>
                    <a:pt x="396" y="191"/>
                  </a:lnTo>
                  <a:lnTo>
                    <a:pt x="396" y="189"/>
                  </a:lnTo>
                  <a:lnTo>
                    <a:pt x="394" y="189"/>
                  </a:lnTo>
                  <a:lnTo>
                    <a:pt x="393" y="189"/>
                  </a:lnTo>
                  <a:lnTo>
                    <a:pt x="391" y="189"/>
                  </a:lnTo>
                  <a:lnTo>
                    <a:pt x="394" y="188"/>
                  </a:lnTo>
                  <a:lnTo>
                    <a:pt x="393" y="186"/>
                  </a:lnTo>
                  <a:lnTo>
                    <a:pt x="393" y="186"/>
                  </a:lnTo>
                  <a:lnTo>
                    <a:pt x="389" y="186"/>
                  </a:lnTo>
                  <a:lnTo>
                    <a:pt x="389" y="184"/>
                  </a:lnTo>
                  <a:lnTo>
                    <a:pt x="386" y="184"/>
                  </a:lnTo>
                  <a:lnTo>
                    <a:pt x="384" y="184"/>
                  </a:lnTo>
                  <a:lnTo>
                    <a:pt x="382" y="184"/>
                  </a:lnTo>
                  <a:lnTo>
                    <a:pt x="381" y="184"/>
                  </a:lnTo>
                  <a:lnTo>
                    <a:pt x="379" y="184"/>
                  </a:lnTo>
                  <a:lnTo>
                    <a:pt x="379" y="186"/>
                  </a:lnTo>
                  <a:lnTo>
                    <a:pt x="379" y="186"/>
                  </a:lnTo>
                  <a:lnTo>
                    <a:pt x="381" y="186"/>
                  </a:lnTo>
                  <a:lnTo>
                    <a:pt x="381" y="188"/>
                  </a:lnTo>
                  <a:lnTo>
                    <a:pt x="381" y="189"/>
                  </a:lnTo>
                  <a:lnTo>
                    <a:pt x="382" y="189"/>
                  </a:lnTo>
                  <a:lnTo>
                    <a:pt x="382" y="188"/>
                  </a:lnTo>
                  <a:lnTo>
                    <a:pt x="384" y="188"/>
                  </a:lnTo>
                  <a:lnTo>
                    <a:pt x="386" y="188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9" y="191"/>
                  </a:lnTo>
                  <a:lnTo>
                    <a:pt x="389" y="193"/>
                  </a:lnTo>
                  <a:lnTo>
                    <a:pt x="391" y="193"/>
                  </a:lnTo>
                  <a:close/>
                  <a:moveTo>
                    <a:pt x="2516" y="188"/>
                  </a:moveTo>
                  <a:lnTo>
                    <a:pt x="2516" y="186"/>
                  </a:lnTo>
                  <a:lnTo>
                    <a:pt x="2516" y="186"/>
                  </a:lnTo>
                  <a:lnTo>
                    <a:pt x="2516" y="184"/>
                  </a:lnTo>
                  <a:lnTo>
                    <a:pt x="2514" y="184"/>
                  </a:lnTo>
                  <a:lnTo>
                    <a:pt x="2514" y="186"/>
                  </a:lnTo>
                  <a:lnTo>
                    <a:pt x="2512" y="186"/>
                  </a:lnTo>
                  <a:lnTo>
                    <a:pt x="2514" y="186"/>
                  </a:lnTo>
                  <a:lnTo>
                    <a:pt x="2514" y="188"/>
                  </a:lnTo>
                  <a:lnTo>
                    <a:pt x="2516" y="188"/>
                  </a:lnTo>
                  <a:close/>
                  <a:moveTo>
                    <a:pt x="760" y="186"/>
                  </a:moveTo>
                  <a:lnTo>
                    <a:pt x="760" y="186"/>
                  </a:lnTo>
                  <a:lnTo>
                    <a:pt x="760" y="184"/>
                  </a:lnTo>
                  <a:lnTo>
                    <a:pt x="758" y="184"/>
                  </a:lnTo>
                  <a:lnTo>
                    <a:pt x="760" y="182"/>
                  </a:lnTo>
                  <a:lnTo>
                    <a:pt x="760" y="181"/>
                  </a:lnTo>
                  <a:lnTo>
                    <a:pt x="762" y="179"/>
                  </a:lnTo>
                  <a:lnTo>
                    <a:pt x="760" y="177"/>
                  </a:lnTo>
                  <a:lnTo>
                    <a:pt x="756" y="177"/>
                  </a:lnTo>
                  <a:lnTo>
                    <a:pt x="753" y="177"/>
                  </a:lnTo>
                  <a:lnTo>
                    <a:pt x="751" y="177"/>
                  </a:lnTo>
                  <a:lnTo>
                    <a:pt x="750" y="177"/>
                  </a:lnTo>
                  <a:lnTo>
                    <a:pt x="751" y="179"/>
                  </a:lnTo>
                  <a:lnTo>
                    <a:pt x="753" y="179"/>
                  </a:lnTo>
                  <a:lnTo>
                    <a:pt x="755" y="179"/>
                  </a:lnTo>
                  <a:lnTo>
                    <a:pt x="756" y="181"/>
                  </a:lnTo>
                  <a:lnTo>
                    <a:pt x="755" y="181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0" y="181"/>
                  </a:lnTo>
                  <a:lnTo>
                    <a:pt x="748" y="181"/>
                  </a:lnTo>
                  <a:lnTo>
                    <a:pt x="748" y="182"/>
                  </a:lnTo>
                  <a:lnTo>
                    <a:pt x="748" y="184"/>
                  </a:lnTo>
                  <a:lnTo>
                    <a:pt x="750" y="184"/>
                  </a:lnTo>
                  <a:lnTo>
                    <a:pt x="753" y="186"/>
                  </a:lnTo>
                  <a:lnTo>
                    <a:pt x="756" y="186"/>
                  </a:lnTo>
                  <a:lnTo>
                    <a:pt x="758" y="188"/>
                  </a:lnTo>
                  <a:lnTo>
                    <a:pt x="760" y="188"/>
                  </a:lnTo>
                  <a:lnTo>
                    <a:pt x="760" y="186"/>
                  </a:lnTo>
                  <a:close/>
                  <a:moveTo>
                    <a:pt x="765" y="181"/>
                  </a:moveTo>
                  <a:lnTo>
                    <a:pt x="765" y="182"/>
                  </a:lnTo>
                  <a:lnTo>
                    <a:pt x="767" y="181"/>
                  </a:lnTo>
                  <a:lnTo>
                    <a:pt x="765" y="181"/>
                  </a:lnTo>
                  <a:close/>
                  <a:moveTo>
                    <a:pt x="765" y="184"/>
                  </a:moveTo>
                  <a:lnTo>
                    <a:pt x="765" y="182"/>
                  </a:lnTo>
                  <a:lnTo>
                    <a:pt x="763" y="182"/>
                  </a:lnTo>
                  <a:lnTo>
                    <a:pt x="762" y="184"/>
                  </a:lnTo>
                  <a:lnTo>
                    <a:pt x="763" y="184"/>
                  </a:lnTo>
                  <a:lnTo>
                    <a:pt x="763" y="186"/>
                  </a:lnTo>
                  <a:lnTo>
                    <a:pt x="765" y="184"/>
                  </a:lnTo>
                  <a:close/>
                  <a:moveTo>
                    <a:pt x="640" y="182"/>
                  </a:moveTo>
                  <a:lnTo>
                    <a:pt x="642" y="181"/>
                  </a:lnTo>
                  <a:lnTo>
                    <a:pt x="644" y="179"/>
                  </a:lnTo>
                  <a:lnTo>
                    <a:pt x="644" y="177"/>
                  </a:lnTo>
                  <a:lnTo>
                    <a:pt x="642" y="177"/>
                  </a:lnTo>
                  <a:lnTo>
                    <a:pt x="642" y="176"/>
                  </a:lnTo>
                  <a:lnTo>
                    <a:pt x="644" y="176"/>
                  </a:lnTo>
                  <a:lnTo>
                    <a:pt x="644" y="174"/>
                  </a:lnTo>
                  <a:lnTo>
                    <a:pt x="642" y="174"/>
                  </a:lnTo>
                  <a:lnTo>
                    <a:pt x="642" y="172"/>
                  </a:lnTo>
                  <a:lnTo>
                    <a:pt x="640" y="172"/>
                  </a:lnTo>
                  <a:lnTo>
                    <a:pt x="639" y="172"/>
                  </a:lnTo>
                  <a:lnTo>
                    <a:pt x="637" y="174"/>
                  </a:lnTo>
                  <a:lnTo>
                    <a:pt x="637" y="176"/>
                  </a:lnTo>
                  <a:lnTo>
                    <a:pt x="639" y="177"/>
                  </a:lnTo>
                  <a:lnTo>
                    <a:pt x="639" y="179"/>
                  </a:lnTo>
                  <a:lnTo>
                    <a:pt x="639" y="181"/>
                  </a:lnTo>
                  <a:lnTo>
                    <a:pt x="637" y="181"/>
                  </a:lnTo>
                  <a:lnTo>
                    <a:pt x="637" y="182"/>
                  </a:lnTo>
                  <a:lnTo>
                    <a:pt x="639" y="182"/>
                  </a:lnTo>
                  <a:lnTo>
                    <a:pt x="640" y="182"/>
                  </a:lnTo>
                  <a:close/>
                  <a:moveTo>
                    <a:pt x="1177" y="172"/>
                  </a:moveTo>
                  <a:lnTo>
                    <a:pt x="1177" y="174"/>
                  </a:lnTo>
                  <a:lnTo>
                    <a:pt x="1178" y="176"/>
                  </a:lnTo>
                  <a:lnTo>
                    <a:pt x="1180" y="176"/>
                  </a:lnTo>
                  <a:lnTo>
                    <a:pt x="1180" y="174"/>
                  </a:lnTo>
                  <a:lnTo>
                    <a:pt x="1178" y="174"/>
                  </a:lnTo>
                  <a:lnTo>
                    <a:pt x="1178" y="172"/>
                  </a:lnTo>
                  <a:lnTo>
                    <a:pt x="1178" y="170"/>
                  </a:lnTo>
                  <a:lnTo>
                    <a:pt x="1177" y="170"/>
                  </a:lnTo>
                  <a:lnTo>
                    <a:pt x="1177" y="172"/>
                  </a:lnTo>
                  <a:close/>
                  <a:moveTo>
                    <a:pt x="608" y="167"/>
                  </a:moveTo>
                  <a:lnTo>
                    <a:pt x="606" y="165"/>
                  </a:lnTo>
                  <a:lnTo>
                    <a:pt x="604" y="167"/>
                  </a:lnTo>
                  <a:lnTo>
                    <a:pt x="606" y="167"/>
                  </a:lnTo>
                  <a:lnTo>
                    <a:pt x="608" y="167"/>
                  </a:lnTo>
                  <a:close/>
                  <a:moveTo>
                    <a:pt x="603" y="167"/>
                  </a:moveTo>
                  <a:lnTo>
                    <a:pt x="599" y="169"/>
                  </a:lnTo>
                  <a:lnTo>
                    <a:pt x="598" y="167"/>
                  </a:lnTo>
                  <a:lnTo>
                    <a:pt x="601" y="165"/>
                  </a:lnTo>
                  <a:lnTo>
                    <a:pt x="603" y="165"/>
                  </a:lnTo>
                  <a:lnTo>
                    <a:pt x="604" y="165"/>
                  </a:lnTo>
                  <a:lnTo>
                    <a:pt x="604" y="164"/>
                  </a:lnTo>
                  <a:lnTo>
                    <a:pt x="604" y="162"/>
                  </a:lnTo>
                  <a:lnTo>
                    <a:pt x="603" y="162"/>
                  </a:lnTo>
                  <a:lnTo>
                    <a:pt x="599" y="162"/>
                  </a:lnTo>
                  <a:lnTo>
                    <a:pt x="598" y="162"/>
                  </a:lnTo>
                  <a:lnTo>
                    <a:pt x="598" y="164"/>
                  </a:lnTo>
                  <a:lnTo>
                    <a:pt x="598" y="165"/>
                  </a:lnTo>
                  <a:lnTo>
                    <a:pt x="596" y="167"/>
                  </a:lnTo>
                  <a:lnTo>
                    <a:pt x="594" y="167"/>
                  </a:lnTo>
                  <a:lnTo>
                    <a:pt x="594" y="165"/>
                  </a:lnTo>
                  <a:lnTo>
                    <a:pt x="596" y="165"/>
                  </a:lnTo>
                  <a:lnTo>
                    <a:pt x="596" y="164"/>
                  </a:lnTo>
                  <a:lnTo>
                    <a:pt x="594" y="164"/>
                  </a:lnTo>
                  <a:lnTo>
                    <a:pt x="594" y="162"/>
                  </a:lnTo>
                  <a:lnTo>
                    <a:pt x="592" y="162"/>
                  </a:lnTo>
                  <a:lnTo>
                    <a:pt x="592" y="164"/>
                  </a:lnTo>
                  <a:lnTo>
                    <a:pt x="591" y="165"/>
                  </a:lnTo>
                  <a:lnTo>
                    <a:pt x="592" y="165"/>
                  </a:lnTo>
                  <a:lnTo>
                    <a:pt x="592" y="167"/>
                  </a:lnTo>
                  <a:lnTo>
                    <a:pt x="591" y="165"/>
                  </a:lnTo>
                  <a:lnTo>
                    <a:pt x="589" y="165"/>
                  </a:lnTo>
                  <a:lnTo>
                    <a:pt x="589" y="164"/>
                  </a:lnTo>
                  <a:lnTo>
                    <a:pt x="591" y="164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0"/>
                  </a:lnTo>
                  <a:lnTo>
                    <a:pt x="584" y="160"/>
                  </a:lnTo>
                  <a:lnTo>
                    <a:pt x="584" y="162"/>
                  </a:lnTo>
                  <a:lnTo>
                    <a:pt x="582" y="162"/>
                  </a:lnTo>
                  <a:lnTo>
                    <a:pt x="582" y="164"/>
                  </a:lnTo>
                  <a:lnTo>
                    <a:pt x="584" y="164"/>
                  </a:lnTo>
                  <a:lnTo>
                    <a:pt x="586" y="165"/>
                  </a:lnTo>
                  <a:lnTo>
                    <a:pt x="584" y="165"/>
                  </a:lnTo>
                  <a:lnTo>
                    <a:pt x="582" y="165"/>
                  </a:lnTo>
                  <a:lnTo>
                    <a:pt x="582" y="164"/>
                  </a:lnTo>
                  <a:lnTo>
                    <a:pt x="580" y="164"/>
                  </a:lnTo>
                  <a:lnTo>
                    <a:pt x="579" y="164"/>
                  </a:lnTo>
                  <a:lnTo>
                    <a:pt x="577" y="165"/>
                  </a:lnTo>
                  <a:lnTo>
                    <a:pt x="577" y="164"/>
                  </a:lnTo>
                  <a:lnTo>
                    <a:pt x="575" y="164"/>
                  </a:lnTo>
                  <a:lnTo>
                    <a:pt x="575" y="162"/>
                  </a:lnTo>
                  <a:lnTo>
                    <a:pt x="574" y="162"/>
                  </a:lnTo>
                  <a:lnTo>
                    <a:pt x="572" y="162"/>
                  </a:lnTo>
                  <a:lnTo>
                    <a:pt x="568" y="164"/>
                  </a:lnTo>
                  <a:lnTo>
                    <a:pt x="567" y="164"/>
                  </a:lnTo>
                  <a:lnTo>
                    <a:pt x="563" y="164"/>
                  </a:lnTo>
                  <a:lnTo>
                    <a:pt x="562" y="164"/>
                  </a:lnTo>
                  <a:lnTo>
                    <a:pt x="560" y="165"/>
                  </a:lnTo>
                  <a:lnTo>
                    <a:pt x="560" y="167"/>
                  </a:lnTo>
                  <a:lnTo>
                    <a:pt x="562" y="167"/>
                  </a:lnTo>
                  <a:lnTo>
                    <a:pt x="563" y="167"/>
                  </a:lnTo>
                  <a:lnTo>
                    <a:pt x="563" y="167"/>
                  </a:lnTo>
                  <a:lnTo>
                    <a:pt x="567" y="167"/>
                  </a:lnTo>
                  <a:lnTo>
                    <a:pt x="570" y="169"/>
                  </a:lnTo>
                  <a:lnTo>
                    <a:pt x="572" y="169"/>
                  </a:lnTo>
                  <a:lnTo>
                    <a:pt x="574" y="169"/>
                  </a:lnTo>
                  <a:lnTo>
                    <a:pt x="575" y="169"/>
                  </a:lnTo>
                  <a:lnTo>
                    <a:pt x="577" y="169"/>
                  </a:lnTo>
                  <a:lnTo>
                    <a:pt x="577" y="170"/>
                  </a:lnTo>
                  <a:lnTo>
                    <a:pt x="579" y="170"/>
                  </a:lnTo>
                  <a:lnTo>
                    <a:pt x="580" y="170"/>
                  </a:lnTo>
                  <a:lnTo>
                    <a:pt x="579" y="172"/>
                  </a:lnTo>
                  <a:lnTo>
                    <a:pt x="580" y="172"/>
                  </a:lnTo>
                  <a:lnTo>
                    <a:pt x="584" y="172"/>
                  </a:lnTo>
                  <a:lnTo>
                    <a:pt x="587" y="172"/>
                  </a:lnTo>
                  <a:lnTo>
                    <a:pt x="589" y="172"/>
                  </a:lnTo>
                  <a:lnTo>
                    <a:pt x="594" y="172"/>
                  </a:lnTo>
                  <a:lnTo>
                    <a:pt x="596" y="172"/>
                  </a:lnTo>
                  <a:lnTo>
                    <a:pt x="598" y="172"/>
                  </a:lnTo>
                  <a:lnTo>
                    <a:pt x="599" y="174"/>
                  </a:lnTo>
                  <a:lnTo>
                    <a:pt x="599" y="172"/>
                  </a:lnTo>
                  <a:lnTo>
                    <a:pt x="601" y="172"/>
                  </a:lnTo>
                  <a:lnTo>
                    <a:pt x="603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0"/>
                  </a:lnTo>
                  <a:lnTo>
                    <a:pt x="606" y="170"/>
                  </a:lnTo>
                  <a:lnTo>
                    <a:pt x="608" y="170"/>
                  </a:lnTo>
                  <a:lnTo>
                    <a:pt x="608" y="169"/>
                  </a:lnTo>
                  <a:lnTo>
                    <a:pt x="606" y="169"/>
                  </a:lnTo>
                  <a:lnTo>
                    <a:pt x="604" y="169"/>
                  </a:lnTo>
                  <a:lnTo>
                    <a:pt x="604" y="169"/>
                  </a:lnTo>
                  <a:lnTo>
                    <a:pt x="604" y="167"/>
                  </a:lnTo>
                  <a:lnTo>
                    <a:pt x="603" y="167"/>
                  </a:lnTo>
                  <a:close/>
                  <a:moveTo>
                    <a:pt x="1223" y="148"/>
                  </a:moveTo>
                  <a:lnTo>
                    <a:pt x="1221" y="148"/>
                  </a:lnTo>
                  <a:lnTo>
                    <a:pt x="1221" y="148"/>
                  </a:lnTo>
                  <a:lnTo>
                    <a:pt x="1221" y="150"/>
                  </a:lnTo>
                  <a:lnTo>
                    <a:pt x="1221" y="150"/>
                  </a:lnTo>
                  <a:lnTo>
                    <a:pt x="1223" y="152"/>
                  </a:lnTo>
                  <a:lnTo>
                    <a:pt x="1223" y="150"/>
                  </a:lnTo>
                  <a:lnTo>
                    <a:pt x="1223" y="148"/>
                  </a:lnTo>
                  <a:close/>
                  <a:moveTo>
                    <a:pt x="746" y="148"/>
                  </a:moveTo>
                  <a:lnTo>
                    <a:pt x="744" y="148"/>
                  </a:lnTo>
                  <a:lnTo>
                    <a:pt x="744" y="150"/>
                  </a:lnTo>
                  <a:lnTo>
                    <a:pt x="744" y="152"/>
                  </a:lnTo>
                  <a:lnTo>
                    <a:pt x="746" y="152"/>
                  </a:lnTo>
                  <a:lnTo>
                    <a:pt x="748" y="152"/>
                  </a:lnTo>
                  <a:lnTo>
                    <a:pt x="751" y="152"/>
                  </a:lnTo>
                  <a:lnTo>
                    <a:pt x="753" y="150"/>
                  </a:lnTo>
                  <a:lnTo>
                    <a:pt x="756" y="150"/>
                  </a:lnTo>
                  <a:lnTo>
                    <a:pt x="758" y="150"/>
                  </a:lnTo>
                  <a:lnTo>
                    <a:pt x="760" y="148"/>
                  </a:lnTo>
                  <a:lnTo>
                    <a:pt x="763" y="148"/>
                  </a:lnTo>
                  <a:lnTo>
                    <a:pt x="767" y="147"/>
                  </a:lnTo>
                  <a:lnTo>
                    <a:pt x="767" y="145"/>
                  </a:lnTo>
                  <a:lnTo>
                    <a:pt x="765" y="145"/>
                  </a:lnTo>
                  <a:lnTo>
                    <a:pt x="763" y="145"/>
                  </a:lnTo>
                  <a:lnTo>
                    <a:pt x="762" y="145"/>
                  </a:lnTo>
                  <a:lnTo>
                    <a:pt x="763" y="145"/>
                  </a:lnTo>
                  <a:lnTo>
                    <a:pt x="762" y="145"/>
                  </a:lnTo>
                  <a:lnTo>
                    <a:pt x="762" y="145"/>
                  </a:lnTo>
                  <a:lnTo>
                    <a:pt x="760" y="145"/>
                  </a:lnTo>
                  <a:lnTo>
                    <a:pt x="760" y="145"/>
                  </a:lnTo>
                  <a:lnTo>
                    <a:pt x="760" y="147"/>
                  </a:lnTo>
                  <a:lnTo>
                    <a:pt x="758" y="147"/>
                  </a:lnTo>
                  <a:lnTo>
                    <a:pt x="758" y="145"/>
                  </a:lnTo>
                  <a:lnTo>
                    <a:pt x="756" y="145"/>
                  </a:lnTo>
                  <a:lnTo>
                    <a:pt x="756" y="145"/>
                  </a:lnTo>
                  <a:lnTo>
                    <a:pt x="755" y="145"/>
                  </a:lnTo>
                  <a:lnTo>
                    <a:pt x="755" y="147"/>
                  </a:lnTo>
                  <a:lnTo>
                    <a:pt x="751" y="147"/>
                  </a:lnTo>
                  <a:lnTo>
                    <a:pt x="748" y="147"/>
                  </a:lnTo>
                  <a:lnTo>
                    <a:pt x="746" y="148"/>
                  </a:lnTo>
                  <a:close/>
                  <a:moveTo>
                    <a:pt x="1269" y="147"/>
                  </a:moveTo>
                  <a:lnTo>
                    <a:pt x="1271" y="147"/>
                  </a:lnTo>
                  <a:lnTo>
                    <a:pt x="1272" y="147"/>
                  </a:lnTo>
                  <a:lnTo>
                    <a:pt x="1272" y="148"/>
                  </a:lnTo>
                  <a:lnTo>
                    <a:pt x="1276" y="150"/>
                  </a:lnTo>
                  <a:lnTo>
                    <a:pt x="1274" y="150"/>
                  </a:lnTo>
                  <a:lnTo>
                    <a:pt x="1274" y="152"/>
                  </a:lnTo>
                  <a:lnTo>
                    <a:pt x="1276" y="152"/>
                  </a:lnTo>
                  <a:lnTo>
                    <a:pt x="1277" y="150"/>
                  </a:lnTo>
                  <a:lnTo>
                    <a:pt x="1277" y="148"/>
                  </a:lnTo>
                  <a:lnTo>
                    <a:pt x="1279" y="148"/>
                  </a:lnTo>
                  <a:lnTo>
                    <a:pt x="1279" y="147"/>
                  </a:lnTo>
                  <a:lnTo>
                    <a:pt x="1277" y="147"/>
                  </a:lnTo>
                  <a:lnTo>
                    <a:pt x="1276" y="147"/>
                  </a:lnTo>
                  <a:lnTo>
                    <a:pt x="1276" y="145"/>
                  </a:lnTo>
                  <a:lnTo>
                    <a:pt x="1274" y="145"/>
                  </a:lnTo>
                  <a:lnTo>
                    <a:pt x="1271" y="145"/>
                  </a:lnTo>
                  <a:lnTo>
                    <a:pt x="1269" y="145"/>
                  </a:lnTo>
                  <a:lnTo>
                    <a:pt x="1269" y="147"/>
                  </a:lnTo>
                  <a:close/>
                  <a:moveTo>
                    <a:pt x="1272" y="140"/>
                  </a:moveTo>
                  <a:lnTo>
                    <a:pt x="1272" y="141"/>
                  </a:lnTo>
                  <a:lnTo>
                    <a:pt x="1271" y="141"/>
                  </a:lnTo>
                  <a:lnTo>
                    <a:pt x="1271" y="143"/>
                  </a:lnTo>
                  <a:lnTo>
                    <a:pt x="1269" y="143"/>
                  </a:lnTo>
                  <a:lnTo>
                    <a:pt x="1269" y="145"/>
                  </a:lnTo>
                  <a:lnTo>
                    <a:pt x="1272" y="145"/>
                  </a:lnTo>
                  <a:lnTo>
                    <a:pt x="1274" y="145"/>
                  </a:lnTo>
                  <a:lnTo>
                    <a:pt x="1274" y="143"/>
                  </a:lnTo>
                  <a:lnTo>
                    <a:pt x="1276" y="143"/>
                  </a:lnTo>
                  <a:lnTo>
                    <a:pt x="1276" y="141"/>
                  </a:lnTo>
                  <a:lnTo>
                    <a:pt x="1274" y="141"/>
                  </a:lnTo>
                  <a:lnTo>
                    <a:pt x="1274" y="140"/>
                  </a:lnTo>
                  <a:lnTo>
                    <a:pt x="1272" y="140"/>
                  </a:lnTo>
                  <a:close/>
                  <a:moveTo>
                    <a:pt x="1484" y="143"/>
                  </a:moveTo>
                  <a:lnTo>
                    <a:pt x="1486" y="143"/>
                  </a:lnTo>
                  <a:lnTo>
                    <a:pt x="1487" y="143"/>
                  </a:lnTo>
                  <a:lnTo>
                    <a:pt x="1487" y="141"/>
                  </a:lnTo>
                  <a:lnTo>
                    <a:pt x="1487" y="140"/>
                  </a:lnTo>
                  <a:lnTo>
                    <a:pt x="1486" y="138"/>
                  </a:lnTo>
                  <a:lnTo>
                    <a:pt x="1484" y="136"/>
                  </a:lnTo>
                  <a:lnTo>
                    <a:pt x="1484" y="138"/>
                  </a:lnTo>
                  <a:lnTo>
                    <a:pt x="1482" y="138"/>
                  </a:lnTo>
                  <a:lnTo>
                    <a:pt x="1481" y="140"/>
                  </a:lnTo>
                  <a:lnTo>
                    <a:pt x="1481" y="141"/>
                  </a:lnTo>
                  <a:lnTo>
                    <a:pt x="1482" y="141"/>
                  </a:lnTo>
                  <a:lnTo>
                    <a:pt x="1484" y="143"/>
                  </a:lnTo>
                  <a:close/>
                  <a:moveTo>
                    <a:pt x="750" y="135"/>
                  </a:moveTo>
                  <a:lnTo>
                    <a:pt x="750" y="136"/>
                  </a:lnTo>
                  <a:lnTo>
                    <a:pt x="750" y="138"/>
                  </a:lnTo>
                  <a:lnTo>
                    <a:pt x="751" y="138"/>
                  </a:lnTo>
                  <a:lnTo>
                    <a:pt x="753" y="138"/>
                  </a:lnTo>
                  <a:lnTo>
                    <a:pt x="755" y="138"/>
                  </a:lnTo>
                  <a:lnTo>
                    <a:pt x="756" y="140"/>
                  </a:lnTo>
                  <a:lnTo>
                    <a:pt x="758" y="138"/>
                  </a:lnTo>
                  <a:lnTo>
                    <a:pt x="760" y="138"/>
                  </a:lnTo>
                  <a:lnTo>
                    <a:pt x="758" y="136"/>
                  </a:lnTo>
                  <a:lnTo>
                    <a:pt x="760" y="136"/>
                  </a:lnTo>
                  <a:lnTo>
                    <a:pt x="760" y="135"/>
                  </a:lnTo>
                  <a:lnTo>
                    <a:pt x="758" y="133"/>
                  </a:lnTo>
                  <a:lnTo>
                    <a:pt x="756" y="131"/>
                  </a:lnTo>
                  <a:lnTo>
                    <a:pt x="753" y="133"/>
                  </a:lnTo>
                  <a:lnTo>
                    <a:pt x="755" y="135"/>
                  </a:lnTo>
                  <a:lnTo>
                    <a:pt x="751" y="135"/>
                  </a:lnTo>
                  <a:lnTo>
                    <a:pt x="750" y="135"/>
                  </a:lnTo>
                  <a:close/>
                  <a:moveTo>
                    <a:pt x="799" y="138"/>
                  </a:moveTo>
                  <a:lnTo>
                    <a:pt x="797" y="136"/>
                  </a:lnTo>
                  <a:lnTo>
                    <a:pt x="797" y="135"/>
                  </a:lnTo>
                  <a:lnTo>
                    <a:pt x="797" y="133"/>
                  </a:lnTo>
                  <a:lnTo>
                    <a:pt x="797" y="131"/>
                  </a:lnTo>
                  <a:lnTo>
                    <a:pt x="796" y="129"/>
                  </a:lnTo>
                  <a:lnTo>
                    <a:pt x="796" y="128"/>
                  </a:lnTo>
                  <a:lnTo>
                    <a:pt x="794" y="126"/>
                  </a:lnTo>
                  <a:lnTo>
                    <a:pt x="792" y="126"/>
                  </a:lnTo>
                  <a:lnTo>
                    <a:pt x="791" y="126"/>
                  </a:lnTo>
                  <a:lnTo>
                    <a:pt x="791" y="124"/>
                  </a:lnTo>
                  <a:lnTo>
                    <a:pt x="791" y="123"/>
                  </a:lnTo>
                  <a:lnTo>
                    <a:pt x="791" y="121"/>
                  </a:lnTo>
                  <a:lnTo>
                    <a:pt x="791" y="119"/>
                  </a:lnTo>
                  <a:lnTo>
                    <a:pt x="789" y="119"/>
                  </a:lnTo>
                  <a:lnTo>
                    <a:pt x="789" y="117"/>
                  </a:lnTo>
                  <a:lnTo>
                    <a:pt x="787" y="117"/>
                  </a:lnTo>
                  <a:lnTo>
                    <a:pt x="785" y="119"/>
                  </a:lnTo>
                  <a:lnTo>
                    <a:pt x="784" y="119"/>
                  </a:lnTo>
                  <a:lnTo>
                    <a:pt x="780" y="119"/>
                  </a:lnTo>
                  <a:lnTo>
                    <a:pt x="779" y="119"/>
                  </a:lnTo>
                  <a:lnTo>
                    <a:pt x="777" y="121"/>
                  </a:lnTo>
                  <a:lnTo>
                    <a:pt x="775" y="123"/>
                  </a:lnTo>
                  <a:lnTo>
                    <a:pt x="775" y="124"/>
                  </a:lnTo>
                  <a:lnTo>
                    <a:pt x="777" y="126"/>
                  </a:lnTo>
                  <a:lnTo>
                    <a:pt x="779" y="126"/>
                  </a:lnTo>
                  <a:lnTo>
                    <a:pt x="779" y="128"/>
                  </a:lnTo>
                  <a:lnTo>
                    <a:pt x="779" y="129"/>
                  </a:lnTo>
                  <a:lnTo>
                    <a:pt x="779" y="131"/>
                  </a:lnTo>
                  <a:lnTo>
                    <a:pt x="777" y="131"/>
                  </a:lnTo>
                  <a:lnTo>
                    <a:pt x="775" y="131"/>
                  </a:lnTo>
                  <a:lnTo>
                    <a:pt x="777" y="133"/>
                  </a:lnTo>
                  <a:lnTo>
                    <a:pt x="779" y="133"/>
                  </a:lnTo>
                  <a:lnTo>
                    <a:pt x="777" y="135"/>
                  </a:lnTo>
                  <a:lnTo>
                    <a:pt x="777" y="136"/>
                  </a:lnTo>
                  <a:lnTo>
                    <a:pt x="779" y="136"/>
                  </a:lnTo>
                  <a:lnTo>
                    <a:pt x="779" y="138"/>
                  </a:lnTo>
                  <a:lnTo>
                    <a:pt x="780" y="138"/>
                  </a:lnTo>
                  <a:lnTo>
                    <a:pt x="782" y="138"/>
                  </a:lnTo>
                  <a:lnTo>
                    <a:pt x="782" y="140"/>
                  </a:lnTo>
                  <a:lnTo>
                    <a:pt x="784" y="140"/>
                  </a:lnTo>
                  <a:lnTo>
                    <a:pt x="785" y="138"/>
                  </a:lnTo>
                  <a:lnTo>
                    <a:pt x="787" y="138"/>
                  </a:lnTo>
                  <a:lnTo>
                    <a:pt x="789" y="138"/>
                  </a:lnTo>
                  <a:lnTo>
                    <a:pt x="791" y="138"/>
                  </a:lnTo>
                  <a:lnTo>
                    <a:pt x="791" y="140"/>
                  </a:lnTo>
                  <a:lnTo>
                    <a:pt x="794" y="141"/>
                  </a:lnTo>
                  <a:lnTo>
                    <a:pt x="794" y="143"/>
                  </a:lnTo>
                  <a:lnTo>
                    <a:pt x="791" y="141"/>
                  </a:lnTo>
                  <a:lnTo>
                    <a:pt x="787" y="141"/>
                  </a:lnTo>
                  <a:lnTo>
                    <a:pt x="784" y="143"/>
                  </a:lnTo>
                  <a:lnTo>
                    <a:pt x="784" y="145"/>
                  </a:lnTo>
                  <a:lnTo>
                    <a:pt x="782" y="145"/>
                  </a:lnTo>
                  <a:lnTo>
                    <a:pt x="782" y="145"/>
                  </a:lnTo>
                  <a:lnTo>
                    <a:pt x="782" y="147"/>
                  </a:lnTo>
                  <a:lnTo>
                    <a:pt x="784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2" y="147"/>
                  </a:lnTo>
                  <a:lnTo>
                    <a:pt x="794" y="147"/>
                  </a:lnTo>
                  <a:lnTo>
                    <a:pt x="794" y="148"/>
                  </a:lnTo>
                  <a:lnTo>
                    <a:pt x="792" y="148"/>
                  </a:lnTo>
                  <a:lnTo>
                    <a:pt x="792" y="150"/>
                  </a:lnTo>
                  <a:lnTo>
                    <a:pt x="792" y="152"/>
                  </a:lnTo>
                  <a:lnTo>
                    <a:pt x="791" y="150"/>
                  </a:lnTo>
                  <a:lnTo>
                    <a:pt x="789" y="148"/>
                  </a:lnTo>
                  <a:lnTo>
                    <a:pt x="785" y="150"/>
                  </a:lnTo>
                  <a:lnTo>
                    <a:pt x="784" y="148"/>
                  </a:lnTo>
                  <a:lnTo>
                    <a:pt x="784" y="150"/>
                  </a:lnTo>
                  <a:lnTo>
                    <a:pt x="782" y="150"/>
                  </a:lnTo>
                  <a:lnTo>
                    <a:pt x="780" y="152"/>
                  </a:lnTo>
                  <a:lnTo>
                    <a:pt x="779" y="152"/>
                  </a:lnTo>
                  <a:lnTo>
                    <a:pt x="777" y="152"/>
                  </a:lnTo>
                  <a:lnTo>
                    <a:pt x="773" y="150"/>
                  </a:lnTo>
                  <a:lnTo>
                    <a:pt x="772" y="150"/>
                  </a:lnTo>
                  <a:lnTo>
                    <a:pt x="770" y="150"/>
                  </a:lnTo>
                  <a:lnTo>
                    <a:pt x="770" y="152"/>
                  </a:lnTo>
                  <a:lnTo>
                    <a:pt x="768" y="152"/>
                  </a:lnTo>
                  <a:lnTo>
                    <a:pt x="770" y="153"/>
                  </a:lnTo>
                  <a:lnTo>
                    <a:pt x="772" y="153"/>
                  </a:lnTo>
                  <a:lnTo>
                    <a:pt x="773" y="153"/>
                  </a:lnTo>
                  <a:lnTo>
                    <a:pt x="775" y="155"/>
                  </a:lnTo>
                  <a:lnTo>
                    <a:pt x="772" y="155"/>
                  </a:lnTo>
                  <a:lnTo>
                    <a:pt x="768" y="155"/>
                  </a:lnTo>
                  <a:lnTo>
                    <a:pt x="768" y="153"/>
                  </a:lnTo>
                  <a:lnTo>
                    <a:pt x="767" y="155"/>
                  </a:lnTo>
                  <a:lnTo>
                    <a:pt x="767" y="157"/>
                  </a:lnTo>
                  <a:lnTo>
                    <a:pt x="768" y="157"/>
                  </a:lnTo>
                  <a:lnTo>
                    <a:pt x="767" y="158"/>
                  </a:lnTo>
                  <a:lnTo>
                    <a:pt x="765" y="157"/>
                  </a:lnTo>
                  <a:lnTo>
                    <a:pt x="763" y="155"/>
                  </a:lnTo>
                  <a:lnTo>
                    <a:pt x="762" y="155"/>
                  </a:lnTo>
                  <a:lnTo>
                    <a:pt x="760" y="155"/>
                  </a:lnTo>
                  <a:lnTo>
                    <a:pt x="760" y="157"/>
                  </a:lnTo>
                  <a:lnTo>
                    <a:pt x="760" y="158"/>
                  </a:lnTo>
                  <a:lnTo>
                    <a:pt x="762" y="158"/>
                  </a:lnTo>
                  <a:lnTo>
                    <a:pt x="762" y="160"/>
                  </a:lnTo>
                  <a:lnTo>
                    <a:pt x="760" y="160"/>
                  </a:lnTo>
                  <a:lnTo>
                    <a:pt x="758" y="158"/>
                  </a:lnTo>
                  <a:lnTo>
                    <a:pt x="756" y="157"/>
                  </a:lnTo>
                  <a:lnTo>
                    <a:pt x="755" y="157"/>
                  </a:lnTo>
                  <a:lnTo>
                    <a:pt x="755" y="158"/>
                  </a:lnTo>
                  <a:lnTo>
                    <a:pt x="753" y="158"/>
                  </a:lnTo>
                  <a:lnTo>
                    <a:pt x="753" y="160"/>
                  </a:lnTo>
                  <a:lnTo>
                    <a:pt x="755" y="160"/>
                  </a:lnTo>
                  <a:lnTo>
                    <a:pt x="755" y="162"/>
                  </a:lnTo>
                  <a:lnTo>
                    <a:pt x="753" y="162"/>
                  </a:lnTo>
                  <a:lnTo>
                    <a:pt x="753" y="164"/>
                  </a:lnTo>
                  <a:lnTo>
                    <a:pt x="755" y="164"/>
                  </a:lnTo>
                  <a:lnTo>
                    <a:pt x="756" y="165"/>
                  </a:lnTo>
                  <a:lnTo>
                    <a:pt x="758" y="165"/>
                  </a:lnTo>
                  <a:lnTo>
                    <a:pt x="760" y="165"/>
                  </a:lnTo>
                  <a:lnTo>
                    <a:pt x="762" y="165"/>
                  </a:lnTo>
                  <a:lnTo>
                    <a:pt x="762" y="167"/>
                  </a:lnTo>
                  <a:lnTo>
                    <a:pt x="763" y="167"/>
                  </a:lnTo>
                  <a:lnTo>
                    <a:pt x="765" y="167"/>
                  </a:lnTo>
                  <a:lnTo>
                    <a:pt x="765" y="165"/>
                  </a:lnTo>
                  <a:lnTo>
                    <a:pt x="767" y="165"/>
                  </a:lnTo>
                  <a:lnTo>
                    <a:pt x="765" y="162"/>
                  </a:lnTo>
                  <a:lnTo>
                    <a:pt x="767" y="162"/>
                  </a:lnTo>
                  <a:lnTo>
                    <a:pt x="768" y="162"/>
                  </a:lnTo>
                  <a:lnTo>
                    <a:pt x="768" y="164"/>
                  </a:lnTo>
                  <a:lnTo>
                    <a:pt x="768" y="164"/>
                  </a:lnTo>
                  <a:lnTo>
                    <a:pt x="770" y="164"/>
                  </a:lnTo>
                  <a:lnTo>
                    <a:pt x="772" y="162"/>
                  </a:lnTo>
                  <a:lnTo>
                    <a:pt x="772" y="160"/>
                  </a:lnTo>
                  <a:lnTo>
                    <a:pt x="773" y="160"/>
                  </a:lnTo>
                  <a:lnTo>
                    <a:pt x="773" y="158"/>
                  </a:lnTo>
                  <a:lnTo>
                    <a:pt x="775" y="158"/>
                  </a:lnTo>
                  <a:lnTo>
                    <a:pt x="775" y="160"/>
                  </a:lnTo>
                  <a:lnTo>
                    <a:pt x="777" y="160"/>
                  </a:lnTo>
                  <a:lnTo>
                    <a:pt x="777" y="162"/>
                  </a:lnTo>
                  <a:lnTo>
                    <a:pt x="779" y="164"/>
                  </a:lnTo>
                  <a:lnTo>
                    <a:pt x="780" y="162"/>
                  </a:lnTo>
                  <a:lnTo>
                    <a:pt x="782" y="162"/>
                  </a:lnTo>
                  <a:lnTo>
                    <a:pt x="784" y="162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4" y="165"/>
                  </a:lnTo>
                  <a:lnTo>
                    <a:pt x="780" y="165"/>
                  </a:lnTo>
                  <a:lnTo>
                    <a:pt x="777" y="167"/>
                  </a:lnTo>
                  <a:lnTo>
                    <a:pt x="779" y="167"/>
                  </a:lnTo>
                  <a:lnTo>
                    <a:pt x="779" y="169"/>
                  </a:lnTo>
                  <a:lnTo>
                    <a:pt x="780" y="169"/>
                  </a:lnTo>
                  <a:lnTo>
                    <a:pt x="782" y="169"/>
                  </a:lnTo>
                  <a:lnTo>
                    <a:pt x="784" y="169"/>
                  </a:lnTo>
                  <a:lnTo>
                    <a:pt x="785" y="167"/>
                  </a:lnTo>
                  <a:lnTo>
                    <a:pt x="787" y="167"/>
                  </a:lnTo>
                  <a:lnTo>
                    <a:pt x="787" y="169"/>
                  </a:lnTo>
                  <a:lnTo>
                    <a:pt x="789" y="169"/>
                  </a:lnTo>
                  <a:lnTo>
                    <a:pt x="789" y="167"/>
                  </a:lnTo>
                  <a:lnTo>
                    <a:pt x="791" y="167"/>
                  </a:lnTo>
                  <a:lnTo>
                    <a:pt x="791" y="169"/>
                  </a:lnTo>
                  <a:lnTo>
                    <a:pt x="787" y="170"/>
                  </a:lnTo>
                  <a:lnTo>
                    <a:pt x="785" y="170"/>
                  </a:lnTo>
                  <a:lnTo>
                    <a:pt x="784" y="170"/>
                  </a:lnTo>
                  <a:lnTo>
                    <a:pt x="780" y="170"/>
                  </a:lnTo>
                  <a:lnTo>
                    <a:pt x="777" y="170"/>
                  </a:lnTo>
                  <a:lnTo>
                    <a:pt x="777" y="169"/>
                  </a:lnTo>
                  <a:lnTo>
                    <a:pt x="775" y="169"/>
                  </a:lnTo>
                  <a:lnTo>
                    <a:pt x="773" y="169"/>
                  </a:lnTo>
                  <a:lnTo>
                    <a:pt x="772" y="169"/>
                  </a:lnTo>
                  <a:lnTo>
                    <a:pt x="770" y="169"/>
                  </a:lnTo>
                  <a:lnTo>
                    <a:pt x="768" y="170"/>
                  </a:lnTo>
                  <a:lnTo>
                    <a:pt x="768" y="172"/>
                  </a:lnTo>
                  <a:lnTo>
                    <a:pt x="770" y="174"/>
                  </a:lnTo>
                  <a:lnTo>
                    <a:pt x="772" y="174"/>
                  </a:lnTo>
                  <a:lnTo>
                    <a:pt x="772" y="172"/>
                  </a:lnTo>
                  <a:lnTo>
                    <a:pt x="773" y="172"/>
                  </a:lnTo>
                  <a:lnTo>
                    <a:pt x="773" y="174"/>
                  </a:lnTo>
                  <a:lnTo>
                    <a:pt x="777" y="174"/>
                  </a:lnTo>
                  <a:lnTo>
                    <a:pt x="780" y="174"/>
                  </a:lnTo>
                  <a:lnTo>
                    <a:pt x="782" y="174"/>
                  </a:lnTo>
                  <a:lnTo>
                    <a:pt x="785" y="174"/>
                  </a:lnTo>
                  <a:lnTo>
                    <a:pt x="785" y="172"/>
                  </a:lnTo>
                  <a:lnTo>
                    <a:pt x="787" y="174"/>
                  </a:lnTo>
                  <a:lnTo>
                    <a:pt x="789" y="174"/>
                  </a:lnTo>
                  <a:lnTo>
                    <a:pt x="791" y="174"/>
                  </a:lnTo>
                  <a:lnTo>
                    <a:pt x="794" y="174"/>
                  </a:lnTo>
                  <a:lnTo>
                    <a:pt x="797" y="172"/>
                  </a:lnTo>
                  <a:lnTo>
                    <a:pt x="797" y="170"/>
                  </a:lnTo>
                  <a:lnTo>
                    <a:pt x="799" y="170"/>
                  </a:lnTo>
                  <a:lnTo>
                    <a:pt x="799" y="169"/>
                  </a:lnTo>
                  <a:lnTo>
                    <a:pt x="801" y="169"/>
                  </a:lnTo>
                  <a:lnTo>
                    <a:pt x="801" y="167"/>
                  </a:lnTo>
                  <a:lnTo>
                    <a:pt x="803" y="169"/>
                  </a:lnTo>
                  <a:lnTo>
                    <a:pt x="804" y="167"/>
                  </a:lnTo>
                  <a:lnTo>
                    <a:pt x="804" y="165"/>
                  </a:lnTo>
                  <a:lnTo>
                    <a:pt x="804" y="164"/>
                  </a:lnTo>
                  <a:lnTo>
                    <a:pt x="804" y="162"/>
                  </a:lnTo>
                  <a:lnTo>
                    <a:pt x="804" y="160"/>
                  </a:lnTo>
                  <a:lnTo>
                    <a:pt x="806" y="158"/>
                  </a:lnTo>
                  <a:lnTo>
                    <a:pt x="804" y="158"/>
                  </a:lnTo>
                  <a:lnTo>
                    <a:pt x="804" y="157"/>
                  </a:lnTo>
                  <a:lnTo>
                    <a:pt x="804" y="155"/>
                  </a:lnTo>
                  <a:lnTo>
                    <a:pt x="804" y="153"/>
                  </a:lnTo>
                  <a:lnTo>
                    <a:pt x="804" y="152"/>
                  </a:lnTo>
                  <a:lnTo>
                    <a:pt x="804" y="150"/>
                  </a:lnTo>
                  <a:lnTo>
                    <a:pt x="804" y="148"/>
                  </a:lnTo>
                  <a:lnTo>
                    <a:pt x="804" y="147"/>
                  </a:lnTo>
                  <a:lnTo>
                    <a:pt x="804" y="145"/>
                  </a:lnTo>
                  <a:lnTo>
                    <a:pt x="803" y="145"/>
                  </a:lnTo>
                  <a:lnTo>
                    <a:pt x="803" y="145"/>
                  </a:lnTo>
                  <a:lnTo>
                    <a:pt x="803" y="143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799" y="138"/>
                  </a:lnTo>
                  <a:close/>
                  <a:moveTo>
                    <a:pt x="1412" y="136"/>
                  </a:moveTo>
                  <a:lnTo>
                    <a:pt x="1412" y="135"/>
                  </a:lnTo>
                  <a:lnTo>
                    <a:pt x="1412" y="133"/>
                  </a:lnTo>
                  <a:lnTo>
                    <a:pt x="1414" y="133"/>
                  </a:lnTo>
                  <a:lnTo>
                    <a:pt x="1414" y="131"/>
                  </a:lnTo>
                  <a:lnTo>
                    <a:pt x="1412" y="131"/>
                  </a:lnTo>
                  <a:lnTo>
                    <a:pt x="1409" y="131"/>
                  </a:lnTo>
                  <a:lnTo>
                    <a:pt x="1407" y="133"/>
                  </a:lnTo>
                  <a:lnTo>
                    <a:pt x="1407" y="135"/>
                  </a:lnTo>
                  <a:lnTo>
                    <a:pt x="1407" y="136"/>
                  </a:lnTo>
                  <a:lnTo>
                    <a:pt x="1409" y="136"/>
                  </a:lnTo>
                  <a:lnTo>
                    <a:pt x="1411" y="138"/>
                  </a:lnTo>
                  <a:lnTo>
                    <a:pt x="1411" y="136"/>
                  </a:lnTo>
                  <a:lnTo>
                    <a:pt x="1412" y="136"/>
                  </a:lnTo>
                  <a:close/>
                  <a:moveTo>
                    <a:pt x="773" y="129"/>
                  </a:moveTo>
                  <a:lnTo>
                    <a:pt x="773" y="128"/>
                  </a:lnTo>
                  <a:lnTo>
                    <a:pt x="772" y="128"/>
                  </a:lnTo>
                  <a:lnTo>
                    <a:pt x="770" y="128"/>
                  </a:lnTo>
                  <a:lnTo>
                    <a:pt x="770" y="129"/>
                  </a:lnTo>
                  <a:lnTo>
                    <a:pt x="770" y="131"/>
                  </a:lnTo>
                  <a:lnTo>
                    <a:pt x="773" y="131"/>
                  </a:lnTo>
                  <a:lnTo>
                    <a:pt x="775" y="133"/>
                  </a:lnTo>
                  <a:lnTo>
                    <a:pt x="775" y="131"/>
                  </a:lnTo>
                  <a:lnTo>
                    <a:pt x="775" y="129"/>
                  </a:lnTo>
                  <a:lnTo>
                    <a:pt x="773" y="129"/>
                  </a:lnTo>
                  <a:close/>
                  <a:moveTo>
                    <a:pt x="847" y="128"/>
                  </a:moveTo>
                  <a:lnTo>
                    <a:pt x="849" y="129"/>
                  </a:lnTo>
                  <a:lnTo>
                    <a:pt x="849" y="131"/>
                  </a:lnTo>
                  <a:lnTo>
                    <a:pt x="849" y="133"/>
                  </a:lnTo>
                  <a:lnTo>
                    <a:pt x="850" y="133"/>
                  </a:lnTo>
                  <a:lnTo>
                    <a:pt x="850" y="131"/>
                  </a:lnTo>
                  <a:lnTo>
                    <a:pt x="850" y="129"/>
                  </a:lnTo>
                  <a:lnTo>
                    <a:pt x="850" y="129"/>
                  </a:lnTo>
                  <a:lnTo>
                    <a:pt x="850" y="128"/>
                  </a:lnTo>
                  <a:lnTo>
                    <a:pt x="850" y="128"/>
                  </a:lnTo>
                  <a:lnTo>
                    <a:pt x="850" y="126"/>
                  </a:lnTo>
                  <a:lnTo>
                    <a:pt x="849" y="124"/>
                  </a:lnTo>
                  <a:lnTo>
                    <a:pt x="847" y="123"/>
                  </a:lnTo>
                  <a:lnTo>
                    <a:pt x="845" y="124"/>
                  </a:lnTo>
                  <a:lnTo>
                    <a:pt x="845" y="126"/>
                  </a:lnTo>
                  <a:lnTo>
                    <a:pt x="847" y="126"/>
                  </a:lnTo>
                  <a:lnTo>
                    <a:pt x="847" y="128"/>
                  </a:lnTo>
                  <a:close/>
                  <a:moveTo>
                    <a:pt x="808" y="102"/>
                  </a:moveTo>
                  <a:lnTo>
                    <a:pt x="808" y="104"/>
                  </a:lnTo>
                  <a:lnTo>
                    <a:pt x="809" y="104"/>
                  </a:lnTo>
                  <a:lnTo>
                    <a:pt x="809" y="104"/>
                  </a:lnTo>
                  <a:lnTo>
                    <a:pt x="809" y="104"/>
                  </a:lnTo>
                  <a:lnTo>
                    <a:pt x="811" y="104"/>
                  </a:lnTo>
                  <a:lnTo>
                    <a:pt x="811" y="102"/>
                  </a:lnTo>
                  <a:lnTo>
                    <a:pt x="809" y="102"/>
                  </a:lnTo>
                  <a:lnTo>
                    <a:pt x="808" y="102"/>
                  </a:lnTo>
                  <a:close/>
                  <a:moveTo>
                    <a:pt x="808" y="88"/>
                  </a:moveTo>
                  <a:lnTo>
                    <a:pt x="809" y="88"/>
                  </a:lnTo>
                  <a:lnTo>
                    <a:pt x="808" y="87"/>
                  </a:lnTo>
                  <a:lnTo>
                    <a:pt x="804" y="90"/>
                  </a:lnTo>
                  <a:lnTo>
                    <a:pt x="801" y="95"/>
                  </a:lnTo>
                  <a:lnTo>
                    <a:pt x="801" y="97"/>
                  </a:lnTo>
                  <a:lnTo>
                    <a:pt x="799" y="99"/>
                  </a:lnTo>
                  <a:lnTo>
                    <a:pt x="797" y="99"/>
                  </a:lnTo>
                  <a:lnTo>
                    <a:pt x="797" y="100"/>
                  </a:lnTo>
                  <a:lnTo>
                    <a:pt x="797" y="102"/>
                  </a:lnTo>
                  <a:lnTo>
                    <a:pt x="799" y="102"/>
                  </a:lnTo>
                  <a:lnTo>
                    <a:pt x="799" y="104"/>
                  </a:lnTo>
                  <a:lnTo>
                    <a:pt x="801" y="104"/>
                  </a:lnTo>
                  <a:lnTo>
                    <a:pt x="803" y="104"/>
                  </a:lnTo>
                  <a:lnTo>
                    <a:pt x="804" y="102"/>
                  </a:lnTo>
                  <a:lnTo>
                    <a:pt x="804" y="100"/>
                  </a:lnTo>
                  <a:lnTo>
                    <a:pt x="806" y="102"/>
                  </a:lnTo>
                  <a:lnTo>
                    <a:pt x="806" y="100"/>
                  </a:lnTo>
                  <a:lnTo>
                    <a:pt x="808" y="100"/>
                  </a:lnTo>
                  <a:lnTo>
                    <a:pt x="808" y="99"/>
                  </a:lnTo>
                  <a:lnTo>
                    <a:pt x="806" y="99"/>
                  </a:lnTo>
                  <a:lnTo>
                    <a:pt x="804" y="99"/>
                  </a:lnTo>
                  <a:lnTo>
                    <a:pt x="806" y="97"/>
                  </a:lnTo>
                  <a:lnTo>
                    <a:pt x="808" y="97"/>
                  </a:lnTo>
                  <a:lnTo>
                    <a:pt x="808" y="95"/>
                  </a:lnTo>
                  <a:lnTo>
                    <a:pt x="808" y="94"/>
                  </a:lnTo>
                  <a:lnTo>
                    <a:pt x="808" y="92"/>
                  </a:lnTo>
                  <a:lnTo>
                    <a:pt x="806" y="92"/>
                  </a:lnTo>
                  <a:lnTo>
                    <a:pt x="808" y="90"/>
                  </a:lnTo>
                  <a:lnTo>
                    <a:pt x="808" y="88"/>
                  </a:lnTo>
                  <a:close/>
                  <a:moveTo>
                    <a:pt x="811" y="90"/>
                  </a:moveTo>
                  <a:lnTo>
                    <a:pt x="809" y="90"/>
                  </a:lnTo>
                  <a:lnTo>
                    <a:pt x="809" y="88"/>
                  </a:lnTo>
                  <a:lnTo>
                    <a:pt x="809" y="90"/>
                  </a:lnTo>
                  <a:lnTo>
                    <a:pt x="809" y="92"/>
                  </a:lnTo>
                  <a:lnTo>
                    <a:pt x="809" y="92"/>
                  </a:lnTo>
                  <a:lnTo>
                    <a:pt x="811" y="90"/>
                  </a:lnTo>
                  <a:close/>
                  <a:moveTo>
                    <a:pt x="1909" y="92"/>
                  </a:moveTo>
                  <a:lnTo>
                    <a:pt x="1911" y="94"/>
                  </a:lnTo>
                  <a:lnTo>
                    <a:pt x="1911" y="92"/>
                  </a:lnTo>
                  <a:lnTo>
                    <a:pt x="1913" y="92"/>
                  </a:lnTo>
                  <a:lnTo>
                    <a:pt x="1913" y="90"/>
                  </a:lnTo>
                  <a:lnTo>
                    <a:pt x="1911" y="90"/>
                  </a:lnTo>
                  <a:lnTo>
                    <a:pt x="1911" y="88"/>
                  </a:lnTo>
                  <a:lnTo>
                    <a:pt x="1909" y="88"/>
                  </a:lnTo>
                  <a:lnTo>
                    <a:pt x="1908" y="88"/>
                  </a:lnTo>
                  <a:lnTo>
                    <a:pt x="1908" y="90"/>
                  </a:lnTo>
                  <a:lnTo>
                    <a:pt x="1909" y="92"/>
                  </a:lnTo>
                  <a:close/>
                  <a:moveTo>
                    <a:pt x="1990" y="82"/>
                  </a:moveTo>
                  <a:lnTo>
                    <a:pt x="1991" y="82"/>
                  </a:lnTo>
                  <a:lnTo>
                    <a:pt x="1993" y="80"/>
                  </a:lnTo>
                  <a:lnTo>
                    <a:pt x="1991" y="80"/>
                  </a:lnTo>
                  <a:lnTo>
                    <a:pt x="1991" y="78"/>
                  </a:lnTo>
                  <a:lnTo>
                    <a:pt x="1990" y="78"/>
                  </a:lnTo>
                  <a:lnTo>
                    <a:pt x="1988" y="78"/>
                  </a:lnTo>
                  <a:lnTo>
                    <a:pt x="1988" y="80"/>
                  </a:lnTo>
                  <a:lnTo>
                    <a:pt x="1986" y="80"/>
                  </a:lnTo>
                  <a:lnTo>
                    <a:pt x="1988" y="82"/>
                  </a:lnTo>
                  <a:lnTo>
                    <a:pt x="1990" y="82"/>
                  </a:lnTo>
                  <a:close/>
                  <a:moveTo>
                    <a:pt x="854" y="83"/>
                  </a:moveTo>
                  <a:lnTo>
                    <a:pt x="855" y="83"/>
                  </a:lnTo>
                  <a:lnTo>
                    <a:pt x="855" y="82"/>
                  </a:lnTo>
                  <a:lnTo>
                    <a:pt x="857" y="82"/>
                  </a:lnTo>
                  <a:lnTo>
                    <a:pt x="855" y="80"/>
                  </a:lnTo>
                  <a:lnTo>
                    <a:pt x="855" y="78"/>
                  </a:lnTo>
                  <a:lnTo>
                    <a:pt x="854" y="76"/>
                  </a:lnTo>
                  <a:lnTo>
                    <a:pt x="854" y="78"/>
                  </a:lnTo>
                  <a:lnTo>
                    <a:pt x="854" y="80"/>
                  </a:lnTo>
                  <a:lnTo>
                    <a:pt x="854" y="82"/>
                  </a:lnTo>
                  <a:lnTo>
                    <a:pt x="854" y="83"/>
                  </a:lnTo>
                  <a:close/>
                  <a:moveTo>
                    <a:pt x="859" y="78"/>
                  </a:moveTo>
                  <a:lnTo>
                    <a:pt x="859" y="76"/>
                  </a:lnTo>
                  <a:lnTo>
                    <a:pt x="857" y="76"/>
                  </a:lnTo>
                  <a:lnTo>
                    <a:pt x="855" y="76"/>
                  </a:lnTo>
                  <a:lnTo>
                    <a:pt x="855" y="78"/>
                  </a:lnTo>
                  <a:lnTo>
                    <a:pt x="857" y="78"/>
                  </a:lnTo>
                  <a:lnTo>
                    <a:pt x="859" y="78"/>
                  </a:lnTo>
                  <a:close/>
                  <a:moveTo>
                    <a:pt x="2038" y="70"/>
                  </a:moveTo>
                  <a:lnTo>
                    <a:pt x="2038" y="68"/>
                  </a:lnTo>
                  <a:lnTo>
                    <a:pt x="2038" y="66"/>
                  </a:lnTo>
                  <a:lnTo>
                    <a:pt x="2036" y="66"/>
                  </a:lnTo>
                  <a:lnTo>
                    <a:pt x="2034" y="65"/>
                  </a:lnTo>
                  <a:lnTo>
                    <a:pt x="2034" y="66"/>
                  </a:lnTo>
                  <a:lnTo>
                    <a:pt x="2036" y="68"/>
                  </a:lnTo>
                  <a:lnTo>
                    <a:pt x="2036" y="70"/>
                  </a:lnTo>
                  <a:lnTo>
                    <a:pt x="2038" y="70"/>
                  </a:lnTo>
                  <a:close/>
                  <a:moveTo>
                    <a:pt x="840" y="63"/>
                  </a:moveTo>
                  <a:lnTo>
                    <a:pt x="840" y="61"/>
                  </a:lnTo>
                  <a:lnTo>
                    <a:pt x="840" y="59"/>
                  </a:lnTo>
                  <a:lnTo>
                    <a:pt x="842" y="59"/>
                  </a:lnTo>
                  <a:lnTo>
                    <a:pt x="844" y="58"/>
                  </a:lnTo>
                  <a:lnTo>
                    <a:pt x="842" y="58"/>
                  </a:lnTo>
                  <a:lnTo>
                    <a:pt x="842" y="56"/>
                  </a:lnTo>
                  <a:lnTo>
                    <a:pt x="840" y="58"/>
                  </a:lnTo>
                  <a:lnTo>
                    <a:pt x="840" y="56"/>
                  </a:lnTo>
                  <a:lnTo>
                    <a:pt x="840" y="54"/>
                  </a:lnTo>
                  <a:lnTo>
                    <a:pt x="838" y="54"/>
                  </a:lnTo>
                  <a:lnTo>
                    <a:pt x="837" y="54"/>
                  </a:lnTo>
                  <a:lnTo>
                    <a:pt x="837" y="56"/>
                  </a:lnTo>
                  <a:lnTo>
                    <a:pt x="835" y="56"/>
                  </a:lnTo>
                  <a:lnTo>
                    <a:pt x="835" y="58"/>
                  </a:lnTo>
                  <a:lnTo>
                    <a:pt x="833" y="58"/>
                  </a:lnTo>
                  <a:lnTo>
                    <a:pt x="833" y="59"/>
                  </a:lnTo>
                  <a:lnTo>
                    <a:pt x="833" y="61"/>
                  </a:lnTo>
                  <a:lnTo>
                    <a:pt x="835" y="61"/>
                  </a:lnTo>
                  <a:lnTo>
                    <a:pt x="837" y="61"/>
                  </a:lnTo>
                  <a:lnTo>
                    <a:pt x="837" y="63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close/>
                  <a:moveTo>
                    <a:pt x="847" y="58"/>
                  </a:moveTo>
                  <a:lnTo>
                    <a:pt x="847" y="56"/>
                  </a:lnTo>
                  <a:lnTo>
                    <a:pt x="849" y="56"/>
                  </a:lnTo>
                  <a:lnTo>
                    <a:pt x="849" y="54"/>
                  </a:lnTo>
                  <a:lnTo>
                    <a:pt x="849" y="53"/>
                  </a:lnTo>
                  <a:lnTo>
                    <a:pt x="850" y="53"/>
                  </a:lnTo>
                  <a:lnTo>
                    <a:pt x="847" y="51"/>
                  </a:lnTo>
                  <a:lnTo>
                    <a:pt x="845" y="51"/>
                  </a:lnTo>
                  <a:lnTo>
                    <a:pt x="845" y="53"/>
                  </a:lnTo>
                  <a:lnTo>
                    <a:pt x="847" y="53"/>
                  </a:lnTo>
                  <a:lnTo>
                    <a:pt x="847" y="54"/>
                  </a:lnTo>
                  <a:lnTo>
                    <a:pt x="845" y="54"/>
                  </a:lnTo>
                  <a:lnTo>
                    <a:pt x="845" y="56"/>
                  </a:lnTo>
                  <a:lnTo>
                    <a:pt x="844" y="56"/>
                  </a:lnTo>
                  <a:lnTo>
                    <a:pt x="844" y="58"/>
                  </a:lnTo>
                  <a:lnTo>
                    <a:pt x="845" y="58"/>
                  </a:lnTo>
                  <a:lnTo>
                    <a:pt x="847" y="58"/>
                  </a:lnTo>
                  <a:close/>
                  <a:moveTo>
                    <a:pt x="876" y="51"/>
                  </a:moveTo>
                  <a:lnTo>
                    <a:pt x="878" y="51"/>
                  </a:lnTo>
                  <a:lnTo>
                    <a:pt x="876" y="53"/>
                  </a:lnTo>
                  <a:lnTo>
                    <a:pt x="878" y="53"/>
                  </a:lnTo>
                  <a:lnTo>
                    <a:pt x="878" y="54"/>
                  </a:lnTo>
                  <a:lnTo>
                    <a:pt x="878" y="56"/>
                  </a:lnTo>
                  <a:lnTo>
                    <a:pt x="879" y="56"/>
                  </a:lnTo>
                  <a:lnTo>
                    <a:pt x="881" y="56"/>
                  </a:lnTo>
                  <a:lnTo>
                    <a:pt x="881" y="54"/>
                  </a:lnTo>
                  <a:lnTo>
                    <a:pt x="883" y="54"/>
                  </a:lnTo>
                  <a:lnTo>
                    <a:pt x="881" y="53"/>
                  </a:lnTo>
                  <a:lnTo>
                    <a:pt x="883" y="53"/>
                  </a:lnTo>
                  <a:lnTo>
                    <a:pt x="883" y="51"/>
                  </a:lnTo>
                  <a:lnTo>
                    <a:pt x="881" y="51"/>
                  </a:lnTo>
                  <a:lnTo>
                    <a:pt x="881" y="49"/>
                  </a:lnTo>
                  <a:lnTo>
                    <a:pt x="879" y="51"/>
                  </a:lnTo>
                  <a:lnTo>
                    <a:pt x="879" y="49"/>
                  </a:lnTo>
                  <a:lnTo>
                    <a:pt x="879" y="47"/>
                  </a:lnTo>
                  <a:lnTo>
                    <a:pt x="878" y="47"/>
                  </a:lnTo>
                  <a:lnTo>
                    <a:pt x="876" y="47"/>
                  </a:lnTo>
                  <a:lnTo>
                    <a:pt x="876" y="49"/>
                  </a:lnTo>
                  <a:lnTo>
                    <a:pt x="876" y="51"/>
                  </a:lnTo>
                  <a:close/>
                  <a:moveTo>
                    <a:pt x="874" y="51"/>
                  </a:moveTo>
                  <a:lnTo>
                    <a:pt x="874" y="53"/>
                  </a:lnTo>
                  <a:lnTo>
                    <a:pt x="876" y="53"/>
                  </a:lnTo>
                  <a:lnTo>
                    <a:pt x="876" y="51"/>
                  </a:lnTo>
                  <a:lnTo>
                    <a:pt x="874" y="51"/>
                  </a:lnTo>
                  <a:close/>
                  <a:moveTo>
                    <a:pt x="859" y="198"/>
                  </a:moveTo>
                  <a:lnTo>
                    <a:pt x="859" y="196"/>
                  </a:lnTo>
                  <a:lnTo>
                    <a:pt x="857" y="196"/>
                  </a:lnTo>
                  <a:lnTo>
                    <a:pt x="855" y="198"/>
                  </a:lnTo>
                  <a:lnTo>
                    <a:pt x="857" y="198"/>
                  </a:lnTo>
                  <a:lnTo>
                    <a:pt x="859" y="198"/>
                  </a:lnTo>
                  <a:close/>
                  <a:moveTo>
                    <a:pt x="71" y="326"/>
                  </a:moveTo>
                  <a:lnTo>
                    <a:pt x="68" y="326"/>
                  </a:lnTo>
                  <a:lnTo>
                    <a:pt x="68" y="324"/>
                  </a:lnTo>
                  <a:lnTo>
                    <a:pt x="66" y="322"/>
                  </a:lnTo>
                  <a:lnTo>
                    <a:pt x="63" y="321"/>
                  </a:lnTo>
                  <a:lnTo>
                    <a:pt x="59" y="319"/>
                  </a:lnTo>
                  <a:lnTo>
                    <a:pt x="59" y="321"/>
                  </a:lnTo>
                  <a:lnTo>
                    <a:pt x="58" y="321"/>
                  </a:lnTo>
                  <a:lnTo>
                    <a:pt x="54" y="321"/>
                  </a:lnTo>
                  <a:lnTo>
                    <a:pt x="53" y="321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4" y="319"/>
                  </a:lnTo>
                  <a:lnTo>
                    <a:pt x="42" y="319"/>
                  </a:lnTo>
                  <a:lnTo>
                    <a:pt x="41" y="319"/>
                  </a:lnTo>
                  <a:lnTo>
                    <a:pt x="44" y="321"/>
                  </a:lnTo>
                  <a:lnTo>
                    <a:pt x="48" y="322"/>
                  </a:lnTo>
                  <a:lnTo>
                    <a:pt x="51" y="322"/>
                  </a:lnTo>
                  <a:lnTo>
                    <a:pt x="53" y="322"/>
                  </a:lnTo>
                  <a:lnTo>
                    <a:pt x="56" y="324"/>
                  </a:lnTo>
                  <a:lnTo>
                    <a:pt x="59" y="324"/>
                  </a:lnTo>
                  <a:lnTo>
                    <a:pt x="63" y="326"/>
                  </a:lnTo>
                  <a:lnTo>
                    <a:pt x="65" y="326"/>
                  </a:lnTo>
                  <a:lnTo>
                    <a:pt x="68" y="328"/>
                  </a:lnTo>
                  <a:lnTo>
                    <a:pt x="71" y="328"/>
                  </a:lnTo>
                  <a:lnTo>
                    <a:pt x="73" y="328"/>
                  </a:lnTo>
                  <a:lnTo>
                    <a:pt x="75" y="328"/>
                  </a:lnTo>
                  <a:lnTo>
                    <a:pt x="71" y="326"/>
                  </a:lnTo>
                  <a:lnTo>
                    <a:pt x="71" y="326"/>
                  </a:lnTo>
                  <a:close/>
                  <a:moveTo>
                    <a:pt x="866" y="59"/>
                  </a:moveTo>
                  <a:lnTo>
                    <a:pt x="866" y="58"/>
                  </a:lnTo>
                  <a:lnTo>
                    <a:pt x="864" y="58"/>
                  </a:lnTo>
                  <a:lnTo>
                    <a:pt x="866" y="59"/>
                  </a:lnTo>
                  <a:close/>
                  <a:moveTo>
                    <a:pt x="2586" y="343"/>
                  </a:moveTo>
                  <a:lnTo>
                    <a:pt x="2588" y="343"/>
                  </a:lnTo>
                  <a:lnTo>
                    <a:pt x="2588" y="350"/>
                  </a:lnTo>
                  <a:lnTo>
                    <a:pt x="2588" y="355"/>
                  </a:lnTo>
                  <a:lnTo>
                    <a:pt x="2588" y="362"/>
                  </a:lnTo>
                  <a:lnTo>
                    <a:pt x="2588" y="369"/>
                  </a:lnTo>
                  <a:lnTo>
                    <a:pt x="2588" y="375"/>
                  </a:lnTo>
                  <a:lnTo>
                    <a:pt x="2588" y="384"/>
                  </a:lnTo>
                  <a:lnTo>
                    <a:pt x="2588" y="391"/>
                  </a:lnTo>
                  <a:lnTo>
                    <a:pt x="2588" y="396"/>
                  </a:lnTo>
                  <a:lnTo>
                    <a:pt x="2588" y="403"/>
                  </a:lnTo>
                  <a:lnTo>
                    <a:pt x="2588" y="410"/>
                  </a:lnTo>
                  <a:lnTo>
                    <a:pt x="2588" y="416"/>
                  </a:lnTo>
                  <a:lnTo>
                    <a:pt x="2588" y="423"/>
                  </a:lnTo>
                  <a:lnTo>
                    <a:pt x="2584" y="423"/>
                  </a:lnTo>
                  <a:lnTo>
                    <a:pt x="2581" y="423"/>
                  </a:lnTo>
                  <a:lnTo>
                    <a:pt x="2577" y="423"/>
                  </a:lnTo>
                  <a:lnTo>
                    <a:pt x="2574" y="423"/>
                  </a:lnTo>
                  <a:lnTo>
                    <a:pt x="2570" y="423"/>
                  </a:lnTo>
                  <a:lnTo>
                    <a:pt x="2567" y="423"/>
                  </a:lnTo>
                  <a:lnTo>
                    <a:pt x="2564" y="423"/>
                  </a:lnTo>
                  <a:lnTo>
                    <a:pt x="2560" y="423"/>
                  </a:lnTo>
                  <a:lnTo>
                    <a:pt x="2557" y="423"/>
                  </a:lnTo>
                  <a:lnTo>
                    <a:pt x="2552" y="423"/>
                  </a:lnTo>
                  <a:lnTo>
                    <a:pt x="2548" y="423"/>
                  </a:lnTo>
                  <a:lnTo>
                    <a:pt x="2545" y="423"/>
                  </a:lnTo>
                  <a:lnTo>
                    <a:pt x="2541" y="423"/>
                  </a:lnTo>
                  <a:lnTo>
                    <a:pt x="2538" y="423"/>
                  </a:lnTo>
                  <a:lnTo>
                    <a:pt x="2533" y="423"/>
                  </a:lnTo>
                  <a:lnTo>
                    <a:pt x="2531" y="423"/>
                  </a:lnTo>
                  <a:lnTo>
                    <a:pt x="2528" y="423"/>
                  </a:lnTo>
                  <a:lnTo>
                    <a:pt x="2524" y="423"/>
                  </a:lnTo>
                  <a:lnTo>
                    <a:pt x="2521" y="423"/>
                  </a:lnTo>
                  <a:lnTo>
                    <a:pt x="2516" y="423"/>
                  </a:lnTo>
                  <a:lnTo>
                    <a:pt x="2512" y="423"/>
                  </a:lnTo>
                  <a:lnTo>
                    <a:pt x="2509" y="423"/>
                  </a:lnTo>
                  <a:lnTo>
                    <a:pt x="2506" y="423"/>
                  </a:lnTo>
                  <a:lnTo>
                    <a:pt x="2502" y="423"/>
                  </a:lnTo>
                  <a:lnTo>
                    <a:pt x="2499" y="423"/>
                  </a:lnTo>
                  <a:lnTo>
                    <a:pt x="2494" y="423"/>
                  </a:lnTo>
                  <a:lnTo>
                    <a:pt x="2492" y="423"/>
                  </a:lnTo>
                  <a:lnTo>
                    <a:pt x="2488" y="423"/>
                  </a:lnTo>
                  <a:lnTo>
                    <a:pt x="2485" y="423"/>
                  </a:lnTo>
                  <a:lnTo>
                    <a:pt x="2482" y="423"/>
                  </a:lnTo>
                  <a:lnTo>
                    <a:pt x="2477" y="423"/>
                  </a:lnTo>
                  <a:lnTo>
                    <a:pt x="2473" y="423"/>
                  </a:lnTo>
                  <a:lnTo>
                    <a:pt x="2470" y="423"/>
                  </a:lnTo>
                  <a:lnTo>
                    <a:pt x="2466" y="423"/>
                  </a:lnTo>
                  <a:lnTo>
                    <a:pt x="2463" y="423"/>
                  </a:lnTo>
                  <a:lnTo>
                    <a:pt x="2458" y="423"/>
                  </a:lnTo>
                  <a:lnTo>
                    <a:pt x="2454" y="423"/>
                  </a:lnTo>
                  <a:lnTo>
                    <a:pt x="2451" y="423"/>
                  </a:lnTo>
                  <a:lnTo>
                    <a:pt x="2449" y="423"/>
                  </a:lnTo>
                  <a:lnTo>
                    <a:pt x="2446" y="423"/>
                  </a:lnTo>
                  <a:lnTo>
                    <a:pt x="2442" y="423"/>
                  </a:lnTo>
                  <a:lnTo>
                    <a:pt x="2437" y="423"/>
                  </a:lnTo>
                  <a:lnTo>
                    <a:pt x="2434" y="423"/>
                  </a:lnTo>
                  <a:lnTo>
                    <a:pt x="2430" y="423"/>
                  </a:lnTo>
                  <a:lnTo>
                    <a:pt x="2427" y="423"/>
                  </a:lnTo>
                  <a:lnTo>
                    <a:pt x="2424" y="423"/>
                  </a:lnTo>
                  <a:lnTo>
                    <a:pt x="2418" y="423"/>
                  </a:lnTo>
                  <a:lnTo>
                    <a:pt x="2415" y="423"/>
                  </a:lnTo>
                  <a:lnTo>
                    <a:pt x="2412" y="423"/>
                  </a:lnTo>
                  <a:lnTo>
                    <a:pt x="2410" y="423"/>
                  </a:lnTo>
                  <a:lnTo>
                    <a:pt x="2406" y="423"/>
                  </a:lnTo>
                  <a:lnTo>
                    <a:pt x="2401" y="423"/>
                  </a:lnTo>
                  <a:lnTo>
                    <a:pt x="2398" y="423"/>
                  </a:lnTo>
                  <a:lnTo>
                    <a:pt x="2395" y="423"/>
                  </a:lnTo>
                  <a:lnTo>
                    <a:pt x="2391" y="423"/>
                  </a:lnTo>
                  <a:lnTo>
                    <a:pt x="2388" y="423"/>
                  </a:lnTo>
                  <a:lnTo>
                    <a:pt x="2384" y="423"/>
                  </a:lnTo>
                  <a:lnTo>
                    <a:pt x="2379" y="423"/>
                  </a:lnTo>
                  <a:lnTo>
                    <a:pt x="2376" y="423"/>
                  </a:lnTo>
                  <a:lnTo>
                    <a:pt x="2372" y="423"/>
                  </a:lnTo>
                  <a:lnTo>
                    <a:pt x="2369" y="423"/>
                  </a:lnTo>
                  <a:lnTo>
                    <a:pt x="2367" y="423"/>
                  </a:lnTo>
                  <a:lnTo>
                    <a:pt x="2362" y="423"/>
                  </a:lnTo>
                  <a:lnTo>
                    <a:pt x="2359" y="423"/>
                  </a:lnTo>
                  <a:lnTo>
                    <a:pt x="2355" y="423"/>
                  </a:lnTo>
                  <a:lnTo>
                    <a:pt x="2352" y="423"/>
                  </a:lnTo>
                  <a:lnTo>
                    <a:pt x="2348" y="423"/>
                  </a:lnTo>
                  <a:lnTo>
                    <a:pt x="2343" y="423"/>
                  </a:lnTo>
                  <a:lnTo>
                    <a:pt x="2340" y="423"/>
                  </a:lnTo>
                  <a:lnTo>
                    <a:pt x="2336" y="423"/>
                  </a:lnTo>
                  <a:lnTo>
                    <a:pt x="2333" y="423"/>
                  </a:lnTo>
                  <a:lnTo>
                    <a:pt x="2330" y="423"/>
                  </a:lnTo>
                  <a:lnTo>
                    <a:pt x="2328" y="423"/>
                  </a:lnTo>
                  <a:lnTo>
                    <a:pt x="2323" y="423"/>
                  </a:lnTo>
                  <a:lnTo>
                    <a:pt x="2319" y="423"/>
                  </a:lnTo>
                  <a:lnTo>
                    <a:pt x="2316" y="423"/>
                  </a:lnTo>
                  <a:lnTo>
                    <a:pt x="2313" y="423"/>
                  </a:lnTo>
                  <a:lnTo>
                    <a:pt x="2309" y="423"/>
                  </a:lnTo>
                  <a:lnTo>
                    <a:pt x="2304" y="423"/>
                  </a:lnTo>
                  <a:lnTo>
                    <a:pt x="2301" y="423"/>
                  </a:lnTo>
                  <a:lnTo>
                    <a:pt x="2297" y="423"/>
                  </a:lnTo>
                  <a:lnTo>
                    <a:pt x="2294" y="423"/>
                  </a:lnTo>
                  <a:lnTo>
                    <a:pt x="2290" y="423"/>
                  </a:lnTo>
                  <a:lnTo>
                    <a:pt x="2287" y="423"/>
                  </a:lnTo>
                  <a:lnTo>
                    <a:pt x="2283" y="423"/>
                  </a:lnTo>
                  <a:lnTo>
                    <a:pt x="2280" y="423"/>
                  </a:lnTo>
                  <a:lnTo>
                    <a:pt x="2277" y="423"/>
                  </a:lnTo>
                  <a:lnTo>
                    <a:pt x="2273" y="423"/>
                  </a:lnTo>
                  <a:lnTo>
                    <a:pt x="2268" y="423"/>
                  </a:lnTo>
                  <a:lnTo>
                    <a:pt x="2265" y="423"/>
                  </a:lnTo>
                  <a:lnTo>
                    <a:pt x="2261" y="423"/>
                  </a:lnTo>
                  <a:lnTo>
                    <a:pt x="2258" y="423"/>
                  </a:lnTo>
                  <a:lnTo>
                    <a:pt x="2254" y="423"/>
                  </a:lnTo>
                  <a:lnTo>
                    <a:pt x="2251" y="423"/>
                  </a:lnTo>
                  <a:lnTo>
                    <a:pt x="2246" y="423"/>
                  </a:lnTo>
                  <a:lnTo>
                    <a:pt x="2244" y="423"/>
                  </a:lnTo>
                  <a:lnTo>
                    <a:pt x="2241" y="423"/>
                  </a:lnTo>
                  <a:lnTo>
                    <a:pt x="2237" y="423"/>
                  </a:lnTo>
                  <a:lnTo>
                    <a:pt x="2234" y="423"/>
                  </a:lnTo>
                  <a:lnTo>
                    <a:pt x="2229" y="423"/>
                  </a:lnTo>
                  <a:lnTo>
                    <a:pt x="2225" y="423"/>
                  </a:lnTo>
                  <a:lnTo>
                    <a:pt x="2222" y="423"/>
                  </a:lnTo>
                  <a:lnTo>
                    <a:pt x="2219" y="423"/>
                  </a:lnTo>
                  <a:lnTo>
                    <a:pt x="2215" y="423"/>
                  </a:lnTo>
                  <a:lnTo>
                    <a:pt x="2210" y="423"/>
                  </a:lnTo>
                  <a:lnTo>
                    <a:pt x="2207" y="423"/>
                  </a:lnTo>
                  <a:lnTo>
                    <a:pt x="2205" y="423"/>
                  </a:lnTo>
                  <a:lnTo>
                    <a:pt x="2202" y="423"/>
                  </a:lnTo>
                  <a:lnTo>
                    <a:pt x="2198" y="423"/>
                  </a:lnTo>
                  <a:lnTo>
                    <a:pt x="2195" y="423"/>
                  </a:lnTo>
                  <a:lnTo>
                    <a:pt x="2190" y="423"/>
                  </a:lnTo>
                  <a:lnTo>
                    <a:pt x="2186" y="423"/>
                  </a:lnTo>
                  <a:lnTo>
                    <a:pt x="2183" y="423"/>
                  </a:lnTo>
                  <a:lnTo>
                    <a:pt x="2179" y="423"/>
                  </a:lnTo>
                  <a:lnTo>
                    <a:pt x="2176" y="423"/>
                  </a:lnTo>
                  <a:lnTo>
                    <a:pt x="2171" y="423"/>
                  </a:lnTo>
                  <a:lnTo>
                    <a:pt x="2167" y="423"/>
                  </a:lnTo>
                  <a:lnTo>
                    <a:pt x="2164" y="423"/>
                  </a:lnTo>
                  <a:lnTo>
                    <a:pt x="2162" y="423"/>
                  </a:lnTo>
                  <a:lnTo>
                    <a:pt x="2159" y="423"/>
                  </a:lnTo>
                  <a:lnTo>
                    <a:pt x="2154" y="423"/>
                  </a:lnTo>
                  <a:lnTo>
                    <a:pt x="2150" y="423"/>
                  </a:lnTo>
                  <a:lnTo>
                    <a:pt x="2147" y="423"/>
                  </a:lnTo>
                  <a:lnTo>
                    <a:pt x="2143" y="423"/>
                  </a:lnTo>
                  <a:lnTo>
                    <a:pt x="2140" y="423"/>
                  </a:lnTo>
                  <a:lnTo>
                    <a:pt x="2137" y="423"/>
                  </a:lnTo>
                  <a:lnTo>
                    <a:pt x="2131" y="423"/>
                  </a:lnTo>
                  <a:lnTo>
                    <a:pt x="2128" y="423"/>
                  </a:lnTo>
                  <a:lnTo>
                    <a:pt x="2125" y="423"/>
                  </a:lnTo>
                  <a:lnTo>
                    <a:pt x="2123" y="423"/>
                  </a:lnTo>
                  <a:lnTo>
                    <a:pt x="2120" y="423"/>
                  </a:lnTo>
                  <a:lnTo>
                    <a:pt x="2114" y="423"/>
                  </a:lnTo>
                  <a:lnTo>
                    <a:pt x="2111" y="423"/>
                  </a:lnTo>
                  <a:lnTo>
                    <a:pt x="2108" y="423"/>
                  </a:lnTo>
                  <a:lnTo>
                    <a:pt x="2104" y="423"/>
                  </a:lnTo>
                  <a:lnTo>
                    <a:pt x="2101" y="423"/>
                  </a:lnTo>
                  <a:lnTo>
                    <a:pt x="2096" y="423"/>
                  </a:lnTo>
                  <a:lnTo>
                    <a:pt x="2092" y="423"/>
                  </a:lnTo>
                  <a:lnTo>
                    <a:pt x="2089" y="423"/>
                  </a:lnTo>
                  <a:lnTo>
                    <a:pt x="2085" y="423"/>
                  </a:lnTo>
                  <a:lnTo>
                    <a:pt x="2082" y="423"/>
                  </a:lnTo>
                  <a:lnTo>
                    <a:pt x="2080" y="423"/>
                  </a:lnTo>
                  <a:lnTo>
                    <a:pt x="2075" y="423"/>
                  </a:lnTo>
                  <a:lnTo>
                    <a:pt x="2072" y="423"/>
                  </a:lnTo>
                  <a:lnTo>
                    <a:pt x="2068" y="423"/>
                  </a:lnTo>
                  <a:lnTo>
                    <a:pt x="2065" y="423"/>
                  </a:lnTo>
                  <a:lnTo>
                    <a:pt x="2061" y="423"/>
                  </a:lnTo>
                  <a:lnTo>
                    <a:pt x="2056" y="423"/>
                  </a:lnTo>
                  <a:lnTo>
                    <a:pt x="2053" y="423"/>
                  </a:lnTo>
                  <a:lnTo>
                    <a:pt x="2049" y="423"/>
                  </a:lnTo>
                  <a:lnTo>
                    <a:pt x="2046" y="423"/>
                  </a:lnTo>
                  <a:lnTo>
                    <a:pt x="2043" y="423"/>
                  </a:lnTo>
                  <a:lnTo>
                    <a:pt x="2039" y="423"/>
                  </a:lnTo>
                  <a:lnTo>
                    <a:pt x="2036" y="423"/>
                  </a:lnTo>
                  <a:lnTo>
                    <a:pt x="2032" y="423"/>
                  </a:lnTo>
                  <a:lnTo>
                    <a:pt x="2029" y="423"/>
                  </a:lnTo>
                  <a:lnTo>
                    <a:pt x="2026" y="423"/>
                  </a:lnTo>
                  <a:lnTo>
                    <a:pt x="2022" y="423"/>
                  </a:lnTo>
                  <a:lnTo>
                    <a:pt x="2017" y="423"/>
                  </a:lnTo>
                  <a:lnTo>
                    <a:pt x="2014" y="423"/>
                  </a:lnTo>
                  <a:lnTo>
                    <a:pt x="2010" y="423"/>
                  </a:lnTo>
                  <a:lnTo>
                    <a:pt x="2007" y="423"/>
                  </a:lnTo>
                  <a:lnTo>
                    <a:pt x="2003" y="423"/>
                  </a:lnTo>
                  <a:lnTo>
                    <a:pt x="2000" y="423"/>
                  </a:lnTo>
                  <a:lnTo>
                    <a:pt x="1997" y="423"/>
                  </a:lnTo>
                  <a:lnTo>
                    <a:pt x="1993" y="423"/>
                  </a:lnTo>
                  <a:lnTo>
                    <a:pt x="1990" y="423"/>
                  </a:lnTo>
                  <a:lnTo>
                    <a:pt x="1986" y="423"/>
                  </a:lnTo>
                  <a:lnTo>
                    <a:pt x="1981" y="423"/>
                  </a:lnTo>
                  <a:lnTo>
                    <a:pt x="1978" y="423"/>
                  </a:lnTo>
                  <a:lnTo>
                    <a:pt x="1974" y="423"/>
                  </a:lnTo>
                  <a:lnTo>
                    <a:pt x="1971" y="423"/>
                  </a:lnTo>
                  <a:lnTo>
                    <a:pt x="1967" y="423"/>
                  </a:lnTo>
                  <a:lnTo>
                    <a:pt x="1962" y="423"/>
                  </a:lnTo>
                  <a:lnTo>
                    <a:pt x="1959" y="423"/>
                  </a:lnTo>
                  <a:lnTo>
                    <a:pt x="1957" y="423"/>
                  </a:lnTo>
                  <a:lnTo>
                    <a:pt x="1954" y="423"/>
                  </a:lnTo>
                  <a:lnTo>
                    <a:pt x="1950" y="423"/>
                  </a:lnTo>
                  <a:lnTo>
                    <a:pt x="1947" y="423"/>
                  </a:lnTo>
                  <a:lnTo>
                    <a:pt x="1942" y="423"/>
                  </a:lnTo>
                  <a:lnTo>
                    <a:pt x="1938" y="423"/>
                  </a:lnTo>
                  <a:lnTo>
                    <a:pt x="1935" y="423"/>
                  </a:lnTo>
                  <a:lnTo>
                    <a:pt x="1932" y="423"/>
                  </a:lnTo>
                  <a:lnTo>
                    <a:pt x="1928" y="423"/>
                  </a:lnTo>
                  <a:lnTo>
                    <a:pt x="1923" y="423"/>
                  </a:lnTo>
                  <a:lnTo>
                    <a:pt x="1920" y="423"/>
                  </a:lnTo>
                  <a:lnTo>
                    <a:pt x="1918" y="423"/>
                  </a:lnTo>
                  <a:lnTo>
                    <a:pt x="1915" y="423"/>
                  </a:lnTo>
                  <a:lnTo>
                    <a:pt x="1911" y="423"/>
                  </a:lnTo>
                  <a:lnTo>
                    <a:pt x="1906" y="423"/>
                  </a:lnTo>
                  <a:lnTo>
                    <a:pt x="1903" y="423"/>
                  </a:lnTo>
                  <a:lnTo>
                    <a:pt x="1899" y="423"/>
                  </a:lnTo>
                  <a:lnTo>
                    <a:pt x="1896" y="423"/>
                  </a:lnTo>
                  <a:lnTo>
                    <a:pt x="1892" y="423"/>
                  </a:lnTo>
                  <a:lnTo>
                    <a:pt x="1889" y="423"/>
                  </a:lnTo>
                  <a:lnTo>
                    <a:pt x="1884" y="423"/>
                  </a:lnTo>
                  <a:lnTo>
                    <a:pt x="1880" y="423"/>
                  </a:lnTo>
                  <a:lnTo>
                    <a:pt x="1877" y="423"/>
                  </a:lnTo>
                  <a:lnTo>
                    <a:pt x="1875" y="423"/>
                  </a:lnTo>
                  <a:lnTo>
                    <a:pt x="1872" y="423"/>
                  </a:lnTo>
                  <a:lnTo>
                    <a:pt x="1867" y="423"/>
                  </a:lnTo>
                  <a:lnTo>
                    <a:pt x="1863" y="423"/>
                  </a:lnTo>
                  <a:lnTo>
                    <a:pt x="1860" y="423"/>
                  </a:lnTo>
                  <a:lnTo>
                    <a:pt x="1856" y="423"/>
                  </a:lnTo>
                  <a:lnTo>
                    <a:pt x="1853" y="423"/>
                  </a:lnTo>
                  <a:lnTo>
                    <a:pt x="1848" y="423"/>
                  </a:lnTo>
                  <a:lnTo>
                    <a:pt x="1844" y="423"/>
                  </a:lnTo>
                  <a:lnTo>
                    <a:pt x="1841" y="423"/>
                  </a:lnTo>
                  <a:lnTo>
                    <a:pt x="1838" y="423"/>
                  </a:lnTo>
                  <a:lnTo>
                    <a:pt x="1836" y="423"/>
                  </a:lnTo>
                  <a:lnTo>
                    <a:pt x="1833" y="423"/>
                  </a:lnTo>
                  <a:lnTo>
                    <a:pt x="1827" y="423"/>
                  </a:lnTo>
                  <a:lnTo>
                    <a:pt x="1824" y="423"/>
                  </a:lnTo>
                  <a:lnTo>
                    <a:pt x="1821" y="423"/>
                  </a:lnTo>
                  <a:lnTo>
                    <a:pt x="1817" y="423"/>
                  </a:lnTo>
                  <a:lnTo>
                    <a:pt x="1814" y="423"/>
                  </a:lnTo>
                  <a:lnTo>
                    <a:pt x="1809" y="423"/>
                  </a:lnTo>
                  <a:lnTo>
                    <a:pt x="1805" y="423"/>
                  </a:lnTo>
                  <a:lnTo>
                    <a:pt x="1802" y="423"/>
                  </a:lnTo>
                  <a:lnTo>
                    <a:pt x="1798" y="423"/>
                  </a:lnTo>
                  <a:lnTo>
                    <a:pt x="1795" y="423"/>
                  </a:lnTo>
                  <a:lnTo>
                    <a:pt x="1792" y="423"/>
                  </a:lnTo>
                  <a:lnTo>
                    <a:pt x="1788" y="423"/>
                  </a:lnTo>
                  <a:lnTo>
                    <a:pt x="1785" y="423"/>
                  </a:lnTo>
                  <a:lnTo>
                    <a:pt x="1781" y="423"/>
                  </a:lnTo>
                  <a:lnTo>
                    <a:pt x="1778" y="423"/>
                  </a:lnTo>
                  <a:lnTo>
                    <a:pt x="1774" y="423"/>
                  </a:lnTo>
                  <a:lnTo>
                    <a:pt x="1769" y="423"/>
                  </a:lnTo>
                  <a:lnTo>
                    <a:pt x="1766" y="423"/>
                  </a:lnTo>
                  <a:lnTo>
                    <a:pt x="1763" y="423"/>
                  </a:lnTo>
                  <a:lnTo>
                    <a:pt x="1759" y="423"/>
                  </a:lnTo>
                  <a:lnTo>
                    <a:pt x="1756" y="423"/>
                  </a:lnTo>
                  <a:lnTo>
                    <a:pt x="1752" y="423"/>
                  </a:lnTo>
                  <a:lnTo>
                    <a:pt x="1749" y="423"/>
                  </a:lnTo>
                  <a:lnTo>
                    <a:pt x="1745" y="423"/>
                  </a:lnTo>
                  <a:lnTo>
                    <a:pt x="1742" y="423"/>
                  </a:lnTo>
                  <a:lnTo>
                    <a:pt x="1739" y="423"/>
                  </a:lnTo>
                  <a:lnTo>
                    <a:pt x="1733" y="423"/>
                  </a:lnTo>
                  <a:lnTo>
                    <a:pt x="1730" y="423"/>
                  </a:lnTo>
                  <a:lnTo>
                    <a:pt x="1727" y="423"/>
                  </a:lnTo>
                  <a:lnTo>
                    <a:pt x="1723" y="423"/>
                  </a:lnTo>
                  <a:lnTo>
                    <a:pt x="1720" y="423"/>
                  </a:lnTo>
                  <a:lnTo>
                    <a:pt x="1715" y="423"/>
                  </a:lnTo>
                  <a:lnTo>
                    <a:pt x="1713" y="423"/>
                  </a:lnTo>
                  <a:lnTo>
                    <a:pt x="1710" y="423"/>
                  </a:lnTo>
                  <a:lnTo>
                    <a:pt x="1706" y="423"/>
                  </a:lnTo>
                  <a:lnTo>
                    <a:pt x="1703" y="423"/>
                  </a:lnTo>
                  <a:lnTo>
                    <a:pt x="1699" y="423"/>
                  </a:lnTo>
                  <a:lnTo>
                    <a:pt x="1694" y="423"/>
                  </a:lnTo>
                  <a:lnTo>
                    <a:pt x="1691" y="423"/>
                  </a:lnTo>
                  <a:lnTo>
                    <a:pt x="1687" y="423"/>
                  </a:lnTo>
                  <a:lnTo>
                    <a:pt x="1684" y="423"/>
                  </a:lnTo>
                  <a:lnTo>
                    <a:pt x="1681" y="423"/>
                  </a:lnTo>
                  <a:lnTo>
                    <a:pt x="1675" y="423"/>
                  </a:lnTo>
                  <a:lnTo>
                    <a:pt x="1672" y="423"/>
                  </a:lnTo>
                  <a:lnTo>
                    <a:pt x="1670" y="423"/>
                  </a:lnTo>
                  <a:lnTo>
                    <a:pt x="1667" y="423"/>
                  </a:lnTo>
                  <a:lnTo>
                    <a:pt x="1663" y="423"/>
                  </a:lnTo>
                  <a:lnTo>
                    <a:pt x="1658" y="423"/>
                  </a:lnTo>
                  <a:lnTo>
                    <a:pt x="1655" y="423"/>
                  </a:lnTo>
                  <a:lnTo>
                    <a:pt x="1651" y="423"/>
                  </a:lnTo>
                  <a:lnTo>
                    <a:pt x="1648" y="423"/>
                  </a:lnTo>
                  <a:lnTo>
                    <a:pt x="1645" y="423"/>
                  </a:lnTo>
                  <a:lnTo>
                    <a:pt x="1641" y="423"/>
                  </a:lnTo>
                  <a:lnTo>
                    <a:pt x="1636" y="423"/>
                  </a:lnTo>
                  <a:lnTo>
                    <a:pt x="1633" y="423"/>
                  </a:lnTo>
                  <a:lnTo>
                    <a:pt x="1631" y="423"/>
                  </a:lnTo>
                  <a:lnTo>
                    <a:pt x="1628" y="423"/>
                  </a:lnTo>
                  <a:lnTo>
                    <a:pt x="1624" y="423"/>
                  </a:lnTo>
                  <a:lnTo>
                    <a:pt x="1619" y="423"/>
                  </a:lnTo>
                  <a:lnTo>
                    <a:pt x="1616" y="423"/>
                  </a:lnTo>
                  <a:lnTo>
                    <a:pt x="1612" y="423"/>
                  </a:lnTo>
                  <a:lnTo>
                    <a:pt x="1609" y="423"/>
                  </a:lnTo>
                  <a:lnTo>
                    <a:pt x="1605" y="423"/>
                  </a:lnTo>
                  <a:lnTo>
                    <a:pt x="1600" y="423"/>
                  </a:lnTo>
                  <a:lnTo>
                    <a:pt x="1597" y="423"/>
                  </a:lnTo>
                  <a:lnTo>
                    <a:pt x="1593" y="423"/>
                  </a:lnTo>
                  <a:lnTo>
                    <a:pt x="1590" y="423"/>
                  </a:lnTo>
                  <a:lnTo>
                    <a:pt x="1588" y="423"/>
                  </a:lnTo>
                  <a:lnTo>
                    <a:pt x="1585" y="423"/>
                  </a:lnTo>
                  <a:lnTo>
                    <a:pt x="1580" y="423"/>
                  </a:lnTo>
                  <a:lnTo>
                    <a:pt x="1576" y="423"/>
                  </a:lnTo>
                  <a:lnTo>
                    <a:pt x="1573" y="423"/>
                  </a:lnTo>
                  <a:lnTo>
                    <a:pt x="1569" y="423"/>
                  </a:lnTo>
                  <a:lnTo>
                    <a:pt x="1566" y="423"/>
                  </a:lnTo>
                  <a:lnTo>
                    <a:pt x="1561" y="423"/>
                  </a:lnTo>
                  <a:lnTo>
                    <a:pt x="1558" y="423"/>
                  </a:lnTo>
                  <a:lnTo>
                    <a:pt x="1554" y="423"/>
                  </a:lnTo>
                  <a:lnTo>
                    <a:pt x="1551" y="423"/>
                  </a:lnTo>
                  <a:lnTo>
                    <a:pt x="1549" y="423"/>
                  </a:lnTo>
                  <a:lnTo>
                    <a:pt x="1544" y="423"/>
                  </a:lnTo>
                  <a:lnTo>
                    <a:pt x="1540" y="423"/>
                  </a:lnTo>
                  <a:lnTo>
                    <a:pt x="1537" y="423"/>
                  </a:lnTo>
                  <a:lnTo>
                    <a:pt x="1534" y="423"/>
                  </a:lnTo>
                  <a:lnTo>
                    <a:pt x="1530" y="423"/>
                  </a:lnTo>
                  <a:lnTo>
                    <a:pt x="1527" y="423"/>
                  </a:lnTo>
                  <a:lnTo>
                    <a:pt x="1522" y="423"/>
                  </a:lnTo>
                  <a:lnTo>
                    <a:pt x="1518" y="423"/>
                  </a:lnTo>
                  <a:lnTo>
                    <a:pt x="1515" y="423"/>
                  </a:lnTo>
                  <a:lnTo>
                    <a:pt x="1511" y="423"/>
                  </a:lnTo>
                  <a:lnTo>
                    <a:pt x="1508" y="423"/>
                  </a:lnTo>
                  <a:lnTo>
                    <a:pt x="1505" y="423"/>
                  </a:lnTo>
                  <a:lnTo>
                    <a:pt x="1501" y="423"/>
                  </a:lnTo>
                  <a:lnTo>
                    <a:pt x="1498" y="423"/>
                  </a:lnTo>
                  <a:lnTo>
                    <a:pt x="1494" y="423"/>
                  </a:lnTo>
                  <a:lnTo>
                    <a:pt x="1491" y="423"/>
                  </a:lnTo>
                  <a:lnTo>
                    <a:pt x="1486" y="423"/>
                  </a:lnTo>
                  <a:lnTo>
                    <a:pt x="1482" y="423"/>
                  </a:lnTo>
                  <a:lnTo>
                    <a:pt x="1479" y="423"/>
                  </a:lnTo>
                  <a:lnTo>
                    <a:pt x="1476" y="423"/>
                  </a:lnTo>
                  <a:lnTo>
                    <a:pt x="1472" y="423"/>
                  </a:lnTo>
                  <a:lnTo>
                    <a:pt x="1469" y="423"/>
                  </a:lnTo>
                  <a:lnTo>
                    <a:pt x="1465" y="423"/>
                  </a:lnTo>
                  <a:lnTo>
                    <a:pt x="1462" y="423"/>
                  </a:lnTo>
                  <a:lnTo>
                    <a:pt x="1458" y="423"/>
                  </a:lnTo>
                  <a:lnTo>
                    <a:pt x="1455" y="423"/>
                  </a:lnTo>
                  <a:lnTo>
                    <a:pt x="1452" y="423"/>
                  </a:lnTo>
                  <a:lnTo>
                    <a:pt x="1446" y="423"/>
                  </a:lnTo>
                  <a:lnTo>
                    <a:pt x="1443" y="423"/>
                  </a:lnTo>
                  <a:lnTo>
                    <a:pt x="1440" y="423"/>
                  </a:lnTo>
                  <a:lnTo>
                    <a:pt x="1436" y="423"/>
                  </a:lnTo>
                  <a:lnTo>
                    <a:pt x="1433" y="423"/>
                  </a:lnTo>
                  <a:lnTo>
                    <a:pt x="1428" y="423"/>
                  </a:lnTo>
                  <a:lnTo>
                    <a:pt x="1426" y="423"/>
                  </a:lnTo>
                  <a:lnTo>
                    <a:pt x="1423" y="423"/>
                  </a:lnTo>
                  <a:lnTo>
                    <a:pt x="1419" y="423"/>
                  </a:lnTo>
                  <a:lnTo>
                    <a:pt x="1416" y="423"/>
                  </a:lnTo>
                  <a:lnTo>
                    <a:pt x="1411" y="423"/>
                  </a:lnTo>
                  <a:lnTo>
                    <a:pt x="1407" y="423"/>
                  </a:lnTo>
                  <a:lnTo>
                    <a:pt x="1404" y="423"/>
                  </a:lnTo>
                  <a:lnTo>
                    <a:pt x="1400" y="423"/>
                  </a:lnTo>
                  <a:lnTo>
                    <a:pt x="1397" y="423"/>
                  </a:lnTo>
                  <a:lnTo>
                    <a:pt x="1394" y="423"/>
                  </a:lnTo>
                  <a:lnTo>
                    <a:pt x="1388" y="423"/>
                  </a:lnTo>
                  <a:lnTo>
                    <a:pt x="1385" y="423"/>
                  </a:lnTo>
                  <a:lnTo>
                    <a:pt x="1383" y="423"/>
                  </a:lnTo>
                  <a:lnTo>
                    <a:pt x="1380" y="423"/>
                  </a:lnTo>
                  <a:lnTo>
                    <a:pt x="1376" y="423"/>
                  </a:lnTo>
                  <a:lnTo>
                    <a:pt x="1371" y="423"/>
                  </a:lnTo>
                  <a:lnTo>
                    <a:pt x="1368" y="423"/>
                  </a:lnTo>
                  <a:lnTo>
                    <a:pt x="1365" y="423"/>
                  </a:lnTo>
                  <a:lnTo>
                    <a:pt x="1361" y="423"/>
                  </a:lnTo>
                  <a:lnTo>
                    <a:pt x="1358" y="423"/>
                  </a:lnTo>
                  <a:lnTo>
                    <a:pt x="1353" y="423"/>
                  </a:lnTo>
                  <a:lnTo>
                    <a:pt x="1349" y="423"/>
                  </a:lnTo>
                  <a:lnTo>
                    <a:pt x="1346" y="423"/>
                  </a:lnTo>
                  <a:lnTo>
                    <a:pt x="1344" y="423"/>
                  </a:lnTo>
                  <a:lnTo>
                    <a:pt x="1341" y="423"/>
                  </a:lnTo>
                  <a:lnTo>
                    <a:pt x="1337" y="423"/>
                  </a:lnTo>
                  <a:lnTo>
                    <a:pt x="1332" y="423"/>
                  </a:lnTo>
                  <a:lnTo>
                    <a:pt x="1329" y="423"/>
                  </a:lnTo>
                  <a:lnTo>
                    <a:pt x="1325" y="423"/>
                  </a:lnTo>
                  <a:lnTo>
                    <a:pt x="1322" y="423"/>
                  </a:lnTo>
                  <a:lnTo>
                    <a:pt x="1318" y="423"/>
                  </a:lnTo>
                  <a:lnTo>
                    <a:pt x="1313" y="423"/>
                  </a:lnTo>
                  <a:lnTo>
                    <a:pt x="1310" y="423"/>
                  </a:lnTo>
                  <a:lnTo>
                    <a:pt x="1306" y="423"/>
                  </a:lnTo>
                  <a:lnTo>
                    <a:pt x="1303" y="423"/>
                  </a:lnTo>
                  <a:lnTo>
                    <a:pt x="1301" y="423"/>
                  </a:lnTo>
                  <a:lnTo>
                    <a:pt x="1296" y="423"/>
                  </a:lnTo>
                  <a:lnTo>
                    <a:pt x="1293" y="423"/>
                  </a:lnTo>
                  <a:lnTo>
                    <a:pt x="1289" y="423"/>
                  </a:lnTo>
                  <a:lnTo>
                    <a:pt x="1286" y="423"/>
                  </a:lnTo>
                  <a:lnTo>
                    <a:pt x="1283" y="423"/>
                  </a:lnTo>
                  <a:lnTo>
                    <a:pt x="1279" y="423"/>
                  </a:lnTo>
                  <a:lnTo>
                    <a:pt x="1274" y="423"/>
                  </a:lnTo>
                  <a:lnTo>
                    <a:pt x="1271" y="423"/>
                  </a:lnTo>
                  <a:lnTo>
                    <a:pt x="1267" y="423"/>
                  </a:lnTo>
                  <a:lnTo>
                    <a:pt x="1264" y="423"/>
                  </a:lnTo>
                  <a:lnTo>
                    <a:pt x="1262" y="423"/>
                  </a:lnTo>
                  <a:lnTo>
                    <a:pt x="1257" y="423"/>
                  </a:lnTo>
                  <a:lnTo>
                    <a:pt x="1253" y="423"/>
                  </a:lnTo>
                  <a:lnTo>
                    <a:pt x="1250" y="423"/>
                  </a:lnTo>
                  <a:lnTo>
                    <a:pt x="1247" y="423"/>
                  </a:lnTo>
                  <a:lnTo>
                    <a:pt x="1243" y="423"/>
                  </a:lnTo>
                  <a:lnTo>
                    <a:pt x="1238" y="423"/>
                  </a:lnTo>
                  <a:lnTo>
                    <a:pt x="1235" y="423"/>
                  </a:lnTo>
                  <a:lnTo>
                    <a:pt x="1231" y="423"/>
                  </a:lnTo>
                  <a:lnTo>
                    <a:pt x="1228" y="423"/>
                  </a:lnTo>
                  <a:lnTo>
                    <a:pt x="1224" y="423"/>
                  </a:lnTo>
                  <a:lnTo>
                    <a:pt x="1221" y="423"/>
                  </a:lnTo>
                  <a:lnTo>
                    <a:pt x="1218" y="423"/>
                  </a:lnTo>
                  <a:lnTo>
                    <a:pt x="1214" y="423"/>
                  </a:lnTo>
                  <a:lnTo>
                    <a:pt x="1211" y="423"/>
                  </a:lnTo>
                  <a:lnTo>
                    <a:pt x="1207" y="423"/>
                  </a:lnTo>
                  <a:lnTo>
                    <a:pt x="1204" y="423"/>
                  </a:lnTo>
                  <a:lnTo>
                    <a:pt x="1199" y="423"/>
                  </a:lnTo>
                  <a:lnTo>
                    <a:pt x="1195" y="423"/>
                  </a:lnTo>
                  <a:lnTo>
                    <a:pt x="1192" y="423"/>
                  </a:lnTo>
                  <a:lnTo>
                    <a:pt x="1189" y="423"/>
                  </a:lnTo>
                  <a:lnTo>
                    <a:pt x="1185" y="423"/>
                  </a:lnTo>
                  <a:lnTo>
                    <a:pt x="1180" y="423"/>
                  </a:lnTo>
                  <a:lnTo>
                    <a:pt x="1178" y="423"/>
                  </a:lnTo>
                  <a:lnTo>
                    <a:pt x="1175" y="423"/>
                  </a:lnTo>
                  <a:lnTo>
                    <a:pt x="1171" y="423"/>
                  </a:lnTo>
                  <a:lnTo>
                    <a:pt x="1168" y="423"/>
                  </a:lnTo>
                  <a:lnTo>
                    <a:pt x="1165" y="423"/>
                  </a:lnTo>
                  <a:lnTo>
                    <a:pt x="1160" y="423"/>
                  </a:lnTo>
                  <a:lnTo>
                    <a:pt x="1156" y="423"/>
                  </a:lnTo>
                  <a:lnTo>
                    <a:pt x="1153" y="423"/>
                  </a:lnTo>
                  <a:lnTo>
                    <a:pt x="1149" y="423"/>
                  </a:lnTo>
                  <a:lnTo>
                    <a:pt x="1146" y="423"/>
                  </a:lnTo>
                  <a:lnTo>
                    <a:pt x="1141" y="423"/>
                  </a:lnTo>
                  <a:lnTo>
                    <a:pt x="1139" y="423"/>
                  </a:lnTo>
                  <a:lnTo>
                    <a:pt x="1136" y="423"/>
                  </a:lnTo>
                  <a:lnTo>
                    <a:pt x="1132" y="423"/>
                  </a:lnTo>
                  <a:lnTo>
                    <a:pt x="1129" y="423"/>
                  </a:lnTo>
                  <a:lnTo>
                    <a:pt x="1124" y="423"/>
                  </a:lnTo>
                  <a:lnTo>
                    <a:pt x="1120" y="423"/>
                  </a:lnTo>
                  <a:lnTo>
                    <a:pt x="1117" y="423"/>
                  </a:lnTo>
                  <a:lnTo>
                    <a:pt x="1113" y="423"/>
                  </a:lnTo>
                  <a:lnTo>
                    <a:pt x="1110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8" y="423"/>
                  </a:lnTo>
                  <a:lnTo>
                    <a:pt x="1096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4" y="423"/>
                  </a:lnTo>
                  <a:lnTo>
                    <a:pt x="1081" y="423"/>
                  </a:lnTo>
                  <a:lnTo>
                    <a:pt x="1078" y="423"/>
                  </a:lnTo>
                  <a:lnTo>
                    <a:pt x="1074" y="423"/>
                  </a:lnTo>
                  <a:lnTo>
                    <a:pt x="1071" y="423"/>
                  </a:lnTo>
                  <a:lnTo>
                    <a:pt x="1066" y="423"/>
                  </a:lnTo>
                  <a:lnTo>
                    <a:pt x="1062" y="423"/>
                  </a:lnTo>
                  <a:lnTo>
                    <a:pt x="1059" y="423"/>
                  </a:lnTo>
                  <a:lnTo>
                    <a:pt x="1057" y="423"/>
                  </a:lnTo>
                  <a:lnTo>
                    <a:pt x="1054" y="423"/>
                  </a:lnTo>
                  <a:lnTo>
                    <a:pt x="1048" y="423"/>
                  </a:lnTo>
                  <a:lnTo>
                    <a:pt x="1045" y="423"/>
                  </a:lnTo>
                  <a:lnTo>
                    <a:pt x="1042" y="423"/>
                  </a:lnTo>
                  <a:lnTo>
                    <a:pt x="1038" y="423"/>
                  </a:lnTo>
                  <a:lnTo>
                    <a:pt x="1035" y="423"/>
                  </a:lnTo>
                  <a:lnTo>
                    <a:pt x="1031" y="423"/>
                  </a:lnTo>
                  <a:lnTo>
                    <a:pt x="1026" y="423"/>
                  </a:lnTo>
                  <a:lnTo>
                    <a:pt x="1023" y="423"/>
                  </a:lnTo>
                  <a:lnTo>
                    <a:pt x="1019" y="423"/>
                  </a:lnTo>
                  <a:lnTo>
                    <a:pt x="1016" y="423"/>
                  </a:lnTo>
                  <a:lnTo>
                    <a:pt x="1014" y="423"/>
                  </a:lnTo>
                  <a:lnTo>
                    <a:pt x="1009" y="423"/>
                  </a:lnTo>
                  <a:lnTo>
                    <a:pt x="1006" y="423"/>
                  </a:lnTo>
                  <a:lnTo>
                    <a:pt x="1002" y="423"/>
                  </a:lnTo>
                  <a:lnTo>
                    <a:pt x="999" y="423"/>
                  </a:lnTo>
                  <a:lnTo>
                    <a:pt x="996" y="423"/>
                  </a:lnTo>
                  <a:lnTo>
                    <a:pt x="990" y="423"/>
                  </a:lnTo>
                  <a:lnTo>
                    <a:pt x="987" y="423"/>
                  </a:lnTo>
                  <a:lnTo>
                    <a:pt x="984" y="423"/>
                  </a:lnTo>
                  <a:lnTo>
                    <a:pt x="980" y="423"/>
                  </a:lnTo>
                  <a:lnTo>
                    <a:pt x="977" y="423"/>
                  </a:lnTo>
                  <a:lnTo>
                    <a:pt x="975" y="423"/>
                  </a:lnTo>
                  <a:lnTo>
                    <a:pt x="970" y="423"/>
                  </a:lnTo>
                  <a:lnTo>
                    <a:pt x="967" y="423"/>
                  </a:lnTo>
                  <a:lnTo>
                    <a:pt x="963" y="423"/>
                  </a:lnTo>
                  <a:lnTo>
                    <a:pt x="960" y="423"/>
                  </a:lnTo>
                  <a:lnTo>
                    <a:pt x="956" y="423"/>
                  </a:lnTo>
                  <a:lnTo>
                    <a:pt x="951" y="423"/>
                  </a:lnTo>
                  <a:lnTo>
                    <a:pt x="948" y="423"/>
                  </a:lnTo>
                  <a:lnTo>
                    <a:pt x="944" y="423"/>
                  </a:lnTo>
                  <a:lnTo>
                    <a:pt x="941" y="423"/>
                  </a:lnTo>
                  <a:lnTo>
                    <a:pt x="937" y="423"/>
                  </a:lnTo>
                  <a:lnTo>
                    <a:pt x="934" y="423"/>
                  </a:lnTo>
                  <a:lnTo>
                    <a:pt x="931" y="423"/>
                  </a:lnTo>
                  <a:lnTo>
                    <a:pt x="927" y="423"/>
                  </a:lnTo>
                  <a:lnTo>
                    <a:pt x="924" y="423"/>
                  </a:lnTo>
                  <a:lnTo>
                    <a:pt x="920" y="423"/>
                  </a:lnTo>
                  <a:lnTo>
                    <a:pt x="917" y="423"/>
                  </a:lnTo>
                  <a:lnTo>
                    <a:pt x="912" y="423"/>
                  </a:lnTo>
                  <a:lnTo>
                    <a:pt x="908" y="423"/>
                  </a:lnTo>
                  <a:lnTo>
                    <a:pt x="905" y="423"/>
                  </a:lnTo>
                  <a:lnTo>
                    <a:pt x="902" y="423"/>
                  </a:lnTo>
                  <a:lnTo>
                    <a:pt x="898" y="423"/>
                  </a:lnTo>
                  <a:lnTo>
                    <a:pt x="893" y="423"/>
                  </a:lnTo>
                  <a:lnTo>
                    <a:pt x="891" y="423"/>
                  </a:lnTo>
                  <a:lnTo>
                    <a:pt x="888" y="423"/>
                  </a:lnTo>
                  <a:lnTo>
                    <a:pt x="885" y="423"/>
                  </a:lnTo>
                  <a:lnTo>
                    <a:pt x="881" y="423"/>
                  </a:lnTo>
                  <a:lnTo>
                    <a:pt x="876" y="423"/>
                  </a:lnTo>
                  <a:lnTo>
                    <a:pt x="873" y="423"/>
                  </a:lnTo>
                  <a:lnTo>
                    <a:pt x="869" y="423"/>
                  </a:lnTo>
                  <a:lnTo>
                    <a:pt x="866" y="423"/>
                  </a:lnTo>
                  <a:lnTo>
                    <a:pt x="862" y="423"/>
                  </a:lnTo>
                  <a:lnTo>
                    <a:pt x="857" y="423"/>
                  </a:lnTo>
                  <a:lnTo>
                    <a:pt x="854" y="423"/>
                  </a:lnTo>
                  <a:lnTo>
                    <a:pt x="850" y="423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2" y="423"/>
                  </a:lnTo>
                  <a:lnTo>
                    <a:pt x="837" y="423"/>
                  </a:lnTo>
                  <a:lnTo>
                    <a:pt x="833" y="423"/>
                  </a:lnTo>
                  <a:lnTo>
                    <a:pt x="830" y="423"/>
                  </a:lnTo>
                  <a:lnTo>
                    <a:pt x="826" y="423"/>
                  </a:lnTo>
                  <a:lnTo>
                    <a:pt x="823" y="423"/>
                  </a:lnTo>
                  <a:lnTo>
                    <a:pt x="818" y="423"/>
                  </a:lnTo>
                  <a:lnTo>
                    <a:pt x="814" y="423"/>
                  </a:lnTo>
                  <a:lnTo>
                    <a:pt x="811" y="423"/>
                  </a:lnTo>
                  <a:lnTo>
                    <a:pt x="809" y="423"/>
                  </a:lnTo>
                  <a:lnTo>
                    <a:pt x="806" y="423"/>
                  </a:lnTo>
                  <a:lnTo>
                    <a:pt x="801" y="423"/>
                  </a:lnTo>
                  <a:lnTo>
                    <a:pt x="797" y="423"/>
                  </a:lnTo>
                  <a:lnTo>
                    <a:pt x="794" y="423"/>
                  </a:lnTo>
                  <a:lnTo>
                    <a:pt x="791" y="423"/>
                  </a:lnTo>
                  <a:lnTo>
                    <a:pt x="787" y="423"/>
                  </a:lnTo>
                  <a:lnTo>
                    <a:pt x="784" y="423"/>
                  </a:lnTo>
                  <a:lnTo>
                    <a:pt x="779" y="423"/>
                  </a:lnTo>
                  <a:lnTo>
                    <a:pt x="775" y="423"/>
                  </a:lnTo>
                  <a:lnTo>
                    <a:pt x="772" y="423"/>
                  </a:lnTo>
                  <a:lnTo>
                    <a:pt x="768" y="423"/>
                  </a:lnTo>
                  <a:lnTo>
                    <a:pt x="767" y="423"/>
                  </a:lnTo>
                  <a:lnTo>
                    <a:pt x="762" y="423"/>
                  </a:lnTo>
                  <a:lnTo>
                    <a:pt x="758" y="423"/>
                  </a:lnTo>
                  <a:lnTo>
                    <a:pt x="755" y="423"/>
                  </a:lnTo>
                  <a:lnTo>
                    <a:pt x="751" y="423"/>
                  </a:lnTo>
                  <a:lnTo>
                    <a:pt x="748" y="423"/>
                  </a:lnTo>
                  <a:lnTo>
                    <a:pt x="743" y="423"/>
                  </a:lnTo>
                  <a:lnTo>
                    <a:pt x="739" y="423"/>
                  </a:lnTo>
                  <a:lnTo>
                    <a:pt x="736" y="423"/>
                  </a:lnTo>
                  <a:lnTo>
                    <a:pt x="732" y="423"/>
                  </a:lnTo>
                  <a:lnTo>
                    <a:pt x="729" y="423"/>
                  </a:lnTo>
                  <a:lnTo>
                    <a:pt x="727" y="423"/>
                  </a:lnTo>
                  <a:lnTo>
                    <a:pt x="722" y="423"/>
                  </a:lnTo>
                  <a:lnTo>
                    <a:pt x="719" y="423"/>
                  </a:lnTo>
                  <a:lnTo>
                    <a:pt x="715" y="423"/>
                  </a:lnTo>
                  <a:lnTo>
                    <a:pt x="712" y="423"/>
                  </a:lnTo>
                  <a:lnTo>
                    <a:pt x="709" y="423"/>
                  </a:lnTo>
                  <a:lnTo>
                    <a:pt x="703" y="423"/>
                  </a:lnTo>
                  <a:lnTo>
                    <a:pt x="700" y="423"/>
                  </a:lnTo>
                  <a:lnTo>
                    <a:pt x="697" y="423"/>
                  </a:lnTo>
                  <a:lnTo>
                    <a:pt x="693" y="423"/>
                  </a:lnTo>
                  <a:lnTo>
                    <a:pt x="690" y="423"/>
                  </a:lnTo>
                  <a:lnTo>
                    <a:pt x="686" y="423"/>
                  </a:lnTo>
                  <a:lnTo>
                    <a:pt x="683" y="423"/>
                  </a:lnTo>
                  <a:lnTo>
                    <a:pt x="680" y="423"/>
                  </a:lnTo>
                  <a:lnTo>
                    <a:pt x="676" y="423"/>
                  </a:lnTo>
                  <a:lnTo>
                    <a:pt x="673" y="423"/>
                  </a:lnTo>
                  <a:lnTo>
                    <a:pt x="669" y="423"/>
                  </a:lnTo>
                  <a:lnTo>
                    <a:pt x="664" y="423"/>
                  </a:lnTo>
                  <a:lnTo>
                    <a:pt x="661" y="423"/>
                  </a:lnTo>
                  <a:lnTo>
                    <a:pt x="657" y="423"/>
                  </a:lnTo>
                  <a:lnTo>
                    <a:pt x="654" y="423"/>
                  </a:lnTo>
                  <a:lnTo>
                    <a:pt x="650" y="423"/>
                  </a:lnTo>
                  <a:lnTo>
                    <a:pt x="645" y="423"/>
                  </a:lnTo>
                  <a:lnTo>
                    <a:pt x="644" y="423"/>
                  </a:lnTo>
                  <a:lnTo>
                    <a:pt x="640" y="423"/>
                  </a:lnTo>
                  <a:lnTo>
                    <a:pt x="637" y="423"/>
                  </a:lnTo>
                  <a:lnTo>
                    <a:pt x="633" y="423"/>
                  </a:lnTo>
                  <a:lnTo>
                    <a:pt x="628" y="423"/>
                  </a:lnTo>
                  <a:lnTo>
                    <a:pt x="625" y="423"/>
                  </a:lnTo>
                  <a:lnTo>
                    <a:pt x="621" y="423"/>
                  </a:lnTo>
                  <a:lnTo>
                    <a:pt x="618" y="423"/>
                  </a:lnTo>
                  <a:lnTo>
                    <a:pt x="615" y="423"/>
                  </a:lnTo>
                  <a:lnTo>
                    <a:pt x="611" y="423"/>
                  </a:lnTo>
                  <a:lnTo>
                    <a:pt x="606" y="423"/>
                  </a:lnTo>
                  <a:lnTo>
                    <a:pt x="604" y="423"/>
                  </a:lnTo>
                  <a:lnTo>
                    <a:pt x="601" y="423"/>
                  </a:lnTo>
                  <a:lnTo>
                    <a:pt x="598" y="423"/>
                  </a:lnTo>
                  <a:lnTo>
                    <a:pt x="594" y="423"/>
                  </a:lnTo>
                  <a:lnTo>
                    <a:pt x="589" y="423"/>
                  </a:lnTo>
                  <a:lnTo>
                    <a:pt x="586" y="423"/>
                  </a:lnTo>
                  <a:lnTo>
                    <a:pt x="582" y="423"/>
                  </a:lnTo>
                  <a:lnTo>
                    <a:pt x="579" y="423"/>
                  </a:lnTo>
                  <a:lnTo>
                    <a:pt x="575" y="423"/>
                  </a:lnTo>
                  <a:lnTo>
                    <a:pt x="570" y="423"/>
                  </a:lnTo>
                  <a:lnTo>
                    <a:pt x="567" y="423"/>
                  </a:lnTo>
                  <a:lnTo>
                    <a:pt x="563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3" y="423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3" y="423"/>
                  </a:lnTo>
                  <a:lnTo>
                    <a:pt x="539" y="423"/>
                  </a:lnTo>
                  <a:lnTo>
                    <a:pt x="536" y="423"/>
                  </a:lnTo>
                  <a:lnTo>
                    <a:pt x="531" y="423"/>
                  </a:lnTo>
                  <a:lnTo>
                    <a:pt x="528" y="423"/>
                  </a:lnTo>
                  <a:lnTo>
                    <a:pt x="524" y="423"/>
                  </a:lnTo>
                  <a:lnTo>
                    <a:pt x="522" y="423"/>
                  </a:lnTo>
                  <a:lnTo>
                    <a:pt x="519" y="423"/>
                  </a:lnTo>
                  <a:lnTo>
                    <a:pt x="514" y="423"/>
                  </a:lnTo>
                  <a:lnTo>
                    <a:pt x="510" y="423"/>
                  </a:lnTo>
                  <a:lnTo>
                    <a:pt x="507" y="423"/>
                  </a:lnTo>
                  <a:lnTo>
                    <a:pt x="504" y="423"/>
                  </a:lnTo>
                  <a:lnTo>
                    <a:pt x="500" y="423"/>
                  </a:lnTo>
                  <a:lnTo>
                    <a:pt x="495" y="423"/>
                  </a:lnTo>
                  <a:lnTo>
                    <a:pt x="492" y="423"/>
                  </a:lnTo>
                  <a:lnTo>
                    <a:pt x="488" y="423"/>
                  </a:lnTo>
                  <a:lnTo>
                    <a:pt x="485" y="423"/>
                  </a:lnTo>
                  <a:lnTo>
                    <a:pt x="481" y="423"/>
                  </a:lnTo>
                  <a:lnTo>
                    <a:pt x="480" y="423"/>
                  </a:lnTo>
                  <a:lnTo>
                    <a:pt x="475" y="423"/>
                  </a:lnTo>
                  <a:lnTo>
                    <a:pt x="471" y="423"/>
                  </a:lnTo>
                  <a:lnTo>
                    <a:pt x="468" y="423"/>
                  </a:lnTo>
                  <a:lnTo>
                    <a:pt x="464" y="423"/>
                  </a:lnTo>
                  <a:lnTo>
                    <a:pt x="461" y="423"/>
                  </a:lnTo>
                  <a:lnTo>
                    <a:pt x="456" y="423"/>
                  </a:lnTo>
                  <a:lnTo>
                    <a:pt x="452" y="423"/>
                  </a:lnTo>
                  <a:lnTo>
                    <a:pt x="449" y="423"/>
                  </a:lnTo>
                  <a:lnTo>
                    <a:pt x="446" y="423"/>
                  </a:lnTo>
                  <a:lnTo>
                    <a:pt x="442" y="423"/>
                  </a:lnTo>
                  <a:lnTo>
                    <a:pt x="439" y="423"/>
                  </a:lnTo>
                  <a:lnTo>
                    <a:pt x="435" y="423"/>
                  </a:lnTo>
                  <a:lnTo>
                    <a:pt x="432" y="423"/>
                  </a:lnTo>
                  <a:lnTo>
                    <a:pt x="428" y="423"/>
                  </a:lnTo>
                  <a:lnTo>
                    <a:pt x="425" y="423"/>
                  </a:lnTo>
                  <a:lnTo>
                    <a:pt x="422" y="423"/>
                  </a:lnTo>
                  <a:lnTo>
                    <a:pt x="416" y="423"/>
                  </a:lnTo>
                  <a:lnTo>
                    <a:pt x="413" y="423"/>
                  </a:lnTo>
                  <a:lnTo>
                    <a:pt x="410" y="423"/>
                  </a:lnTo>
                  <a:lnTo>
                    <a:pt x="406" y="423"/>
                  </a:lnTo>
                  <a:lnTo>
                    <a:pt x="403" y="423"/>
                  </a:lnTo>
                  <a:lnTo>
                    <a:pt x="399" y="423"/>
                  </a:lnTo>
                  <a:lnTo>
                    <a:pt x="396" y="423"/>
                  </a:lnTo>
                  <a:lnTo>
                    <a:pt x="393" y="423"/>
                  </a:lnTo>
                  <a:lnTo>
                    <a:pt x="389" y="423"/>
                  </a:lnTo>
                  <a:lnTo>
                    <a:pt x="386" y="423"/>
                  </a:lnTo>
                  <a:lnTo>
                    <a:pt x="381" y="423"/>
                  </a:lnTo>
                  <a:lnTo>
                    <a:pt x="377" y="423"/>
                  </a:lnTo>
                  <a:lnTo>
                    <a:pt x="374" y="423"/>
                  </a:lnTo>
                  <a:lnTo>
                    <a:pt x="370" y="423"/>
                  </a:lnTo>
                  <a:lnTo>
                    <a:pt x="367" y="423"/>
                  </a:lnTo>
                  <a:lnTo>
                    <a:pt x="364" y="423"/>
                  </a:lnTo>
                  <a:lnTo>
                    <a:pt x="358" y="423"/>
                  </a:lnTo>
                  <a:lnTo>
                    <a:pt x="357" y="423"/>
                  </a:lnTo>
                  <a:lnTo>
                    <a:pt x="353" y="423"/>
                  </a:lnTo>
                  <a:lnTo>
                    <a:pt x="350" y="423"/>
                  </a:lnTo>
                  <a:lnTo>
                    <a:pt x="346" y="423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4" y="423"/>
                  </a:lnTo>
                  <a:lnTo>
                    <a:pt x="331" y="423"/>
                  </a:lnTo>
                  <a:lnTo>
                    <a:pt x="328" y="423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7" y="423"/>
                  </a:lnTo>
                  <a:lnTo>
                    <a:pt x="314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2" y="423"/>
                  </a:lnTo>
                  <a:lnTo>
                    <a:pt x="299" y="423"/>
                  </a:lnTo>
                  <a:lnTo>
                    <a:pt x="295" y="423"/>
                  </a:lnTo>
                  <a:lnTo>
                    <a:pt x="292" y="423"/>
                  </a:lnTo>
                  <a:lnTo>
                    <a:pt x="288" y="423"/>
                  </a:lnTo>
                  <a:lnTo>
                    <a:pt x="283" y="423"/>
                  </a:lnTo>
                  <a:lnTo>
                    <a:pt x="280" y="423"/>
                  </a:lnTo>
                  <a:lnTo>
                    <a:pt x="276" y="423"/>
                  </a:lnTo>
                  <a:lnTo>
                    <a:pt x="275" y="423"/>
                  </a:lnTo>
                  <a:lnTo>
                    <a:pt x="271" y="423"/>
                  </a:lnTo>
                  <a:lnTo>
                    <a:pt x="266" y="423"/>
                  </a:lnTo>
                  <a:lnTo>
                    <a:pt x="263" y="423"/>
                  </a:lnTo>
                  <a:lnTo>
                    <a:pt x="259" y="423"/>
                  </a:lnTo>
                  <a:lnTo>
                    <a:pt x="256" y="423"/>
                  </a:lnTo>
                  <a:lnTo>
                    <a:pt x="252" y="423"/>
                  </a:lnTo>
                  <a:lnTo>
                    <a:pt x="247" y="423"/>
                  </a:lnTo>
                  <a:lnTo>
                    <a:pt x="244" y="423"/>
                  </a:lnTo>
                  <a:lnTo>
                    <a:pt x="241" y="423"/>
                  </a:lnTo>
                  <a:lnTo>
                    <a:pt x="237" y="423"/>
                  </a:lnTo>
                  <a:lnTo>
                    <a:pt x="235" y="423"/>
                  </a:lnTo>
                  <a:lnTo>
                    <a:pt x="232" y="423"/>
                  </a:lnTo>
                  <a:lnTo>
                    <a:pt x="227" y="423"/>
                  </a:lnTo>
                  <a:lnTo>
                    <a:pt x="223" y="423"/>
                  </a:lnTo>
                  <a:lnTo>
                    <a:pt x="220" y="423"/>
                  </a:lnTo>
                  <a:lnTo>
                    <a:pt x="217" y="423"/>
                  </a:lnTo>
                  <a:lnTo>
                    <a:pt x="213" y="423"/>
                  </a:lnTo>
                  <a:lnTo>
                    <a:pt x="208" y="423"/>
                  </a:lnTo>
                  <a:lnTo>
                    <a:pt x="205" y="423"/>
                  </a:lnTo>
                  <a:lnTo>
                    <a:pt x="201" y="423"/>
                  </a:lnTo>
                  <a:lnTo>
                    <a:pt x="198" y="423"/>
                  </a:lnTo>
                  <a:lnTo>
                    <a:pt x="194" y="423"/>
                  </a:lnTo>
                  <a:lnTo>
                    <a:pt x="191" y="423"/>
                  </a:lnTo>
                  <a:lnTo>
                    <a:pt x="188" y="423"/>
                  </a:lnTo>
                  <a:lnTo>
                    <a:pt x="184" y="423"/>
                  </a:lnTo>
                  <a:lnTo>
                    <a:pt x="181" y="423"/>
                  </a:lnTo>
                  <a:lnTo>
                    <a:pt x="177" y="423"/>
                  </a:lnTo>
                  <a:lnTo>
                    <a:pt x="174" y="423"/>
                  </a:lnTo>
                  <a:lnTo>
                    <a:pt x="169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9" y="423"/>
                  </a:lnTo>
                  <a:lnTo>
                    <a:pt x="155" y="423"/>
                  </a:lnTo>
                  <a:lnTo>
                    <a:pt x="152" y="423"/>
                  </a:lnTo>
                  <a:lnTo>
                    <a:pt x="148" y="423"/>
                  </a:lnTo>
                  <a:lnTo>
                    <a:pt x="145" y="423"/>
                  </a:lnTo>
                  <a:lnTo>
                    <a:pt x="141" y="423"/>
                  </a:lnTo>
                  <a:lnTo>
                    <a:pt x="138" y="423"/>
                  </a:lnTo>
                  <a:lnTo>
                    <a:pt x="133" y="423"/>
                  </a:lnTo>
                  <a:lnTo>
                    <a:pt x="129" y="423"/>
                  </a:lnTo>
                  <a:lnTo>
                    <a:pt x="126" y="423"/>
                  </a:lnTo>
                  <a:lnTo>
                    <a:pt x="123" y="423"/>
                  </a:lnTo>
                  <a:lnTo>
                    <a:pt x="119" y="423"/>
                  </a:lnTo>
                  <a:lnTo>
                    <a:pt x="116" y="423"/>
                  </a:lnTo>
                  <a:lnTo>
                    <a:pt x="112" y="423"/>
                  </a:lnTo>
                  <a:lnTo>
                    <a:pt x="109" y="423"/>
                  </a:lnTo>
                  <a:lnTo>
                    <a:pt x="106" y="423"/>
                  </a:lnTo>
                  <a:lnTo>
                    <a:pt x="102" y="423"/>
                  </a:lnTo>
                  <a:lnTo>
                    <a:pt x="99" y="423"/>
                  </a:lnTo>
                  <a:lnTo>
                    <a:pt x="94" y="423"/>
                  </a:lnTo>
                  <a:lnTo>
                    <a:pt x="90" y="423"/>
                  </a:lnTo>
                  <a:lnTo>
                    <a:pt x="87" y="423"/>
                  </a:lnTo>
                  <a:lnTo>
                    <a:pt x="83" y="423"/>
                  </a:lnTo>
                  <a:lnTo>
                    <a:pt x="80" y="423"/>
                  </a:lnTo>
                  <a:lnTo>
                    <a:pt x="75" y="423"/>
                  </a:lnTo>
                  <a:lnTo>
                    <a:pt x="71" y="423"/>
                  </a:lnTo>
                  <a:lnTo>
                    <a:pt x="70" y="423"/>
                  </a:lnTo>
                  <a:lnTo>
                    <a:pt x="66" y="423"/>
                  </a:lnTo>
                  <a:lnTo>
                    <a:pt x="63" y="423"/>
                  </a:lnTo>
                  <a:lnTo>
                    <a:pt x="59" y="423"/>
                  </a:lnTo>
                  <a:lnTo>
                    <a:pt x="54" y="423"/>
                  </a:lnTo>
                  <a:lnTo>
                    <a:pt x="51" y="423"/>
                  </a:lnTo>
                  <a:lnTo>
                    <a:pt x="48" y="423"/>
                  </a:lnTo>
                  <a:lnTo>
                    <a:pt x="44" y="423"/>
                  </a:lnTo>
                  <a:lnTo>
                    <a:pt x="41" y="423"/>
                  </a:lnTo>
                  <a:lnTo>
                    <a:pt x="36" y="423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7" y="423"/>
                  </a:lnTo>
                  <a:lnTo>
                    <a:pt x="24" y="423"/>
                  </a:lnTo>
                  <a:lnTo>
                    <a:pt x="18" y="423"/>
                  </a:lnTo>
                  <a:lnTo>
                    <a:pt x="15" y="423"/>
                  </a:lnTo>
                  <a:lnTo>
                    <a:pt x="12" y="423"/>
                  </a:lnTo>
                  <a:lnTo>
                    <a:pt x="8" y="423"/>
                  </a:lnTo>
                  <a:lnTo>
                    <a:pt x="5" y="423"/>
                  </a:lnTo>
                  <a:lnTo>
                    <a:pt x="0" y="423"/>
                  </a:lnTo>
                  <a:lnTo>
                    <a:pt x="0" y="416"/>
                  </a:lnTo>
                  <a:lnTo>
                    <a:pt x="0" y="410"/>
                  </a:lnTo>
                  <a:lnTo>
                    <a:pt x="0" y="403"/>
                  </a:lnTo>
                  <a:lnTo>
                    <a:pt x="0" y="396"/>
                  </a:lnTo>
                  <a:lnTo>
                    <a:pt x="0" y="391"/>
                  </a:lnTo>
                  <a:lnTo>
                    <a:pt x="0" y="384"/>
                  </a:lnTo>
                  <a:lnTo>
                    <a:pt x="0" y="375"/>
                  </a:lnTo>
                  <a:lnTo>
                    <a:pt x="0" y="369"/>
                  </a:lnTo>
                  <a:lnTo>
                    <a:pt x="0" y="362"/>
                  </a:lnTo>
                  <a:lnTo>
                    <a:pt x="0" y="355"/>
                  </a:lnTo>
                  <a:lnTo>
                    <a:pt x="0" y="350"/>
                  </a:lnTo>
                  <a:lnTo>
                    <a:pt x="0" y="343"/>
                  </a:lnTo>
                  <a:lnTo>
                    <a:pt x="1" y="343"/>
                  </a:lnTo>
                  <a:lnTo>
                    <a:pt x="3" y="343"/>
                  </a:lnTo>
                  <a:lnTo>
                    <a:pt x="7" y="343"/>
                  </a:lnTo>
                  <a:lnTo>
                    <a:pt x="10" y="341"/>
                  </a:lnTo>
                  <a:lnTo>
                    <a:pt x="13" y="341"/>
                  </a:lnTo>
                  <a:lnTo>
                    <a:pt x="15" y="341"/>
                  </a:lnTo>
                  <a:lnTo>
                    <a:pt x="13" y="343"/>
                  </a:lnTo>
                  <a:lnTo>
                    <a:pt x="15" y="343"/>
                  </a:lnTo>
                  <a:lnTo>
                    <a:pt x="18" y="343"/>
                  </a:lnTo>
                  <a:lnTo>
                    <a:pt x="20" y="343"/>
                  </a:lnTo>
                  <a:lnTo>
                    <a:pt x="22" y="343"/>
                  </a:lnTo>
                  <a:lnTo>
                    <a:pt x="25" y="343"/>
                  </a:lnTo>
                  <a:lnTo>
                    <a:pt x="27" y="343"/>
                  </a:lnTo>
                  <a:lnTo>
                    <a:pt x="29" y="345"/>
                  </a:lnTo>
                  <a:lnTo>
                    <a:pt x="30" y="345"/>
                  </a:lnTo>
                  <a:lnTo>
                    <a:pt x="30" y="345"/>
                  </a:lnTo>
                  <a:lnTo>
                    <a:pt x="32" y="345"/>
                  </a:lnTo>
                  <a:lnTo>
                    <a:pt x="34" y="345"/>
                  </a:lnTo>
                  <a:lnTo>
                    <a:pt x="36" y="343"/>
                  </a:lnTo>
                  <a:lnTo>
                    <a:pt x="39" y="343"/>
                  </a:lnTo>
                  <a:lnTo>
                    <a:pt x="42" y="345"/>
                  </a:lnTo>
                  <a:lnTo>
                    <a:pt x="46" y="345"/>
                  </a:lnTo>
                  <a:lnTo>
                    <a:pt x="49" y="345"/>
                  </a:lnTo>
                  <a:lnTo>
                    <a:pt x="53" y="345"/>
                  </a:lnTo>
                  <a:lnTo>
                    <a:pt x="58" y="345"/>
                  </a:lnTo>
                  <a:lnTo>
                    <a:pt x="61" y="345"/>
                  </a:lnTo>
                  <a:lnTo>
                    <a:pt x="65" y="345"/>
                  </a:lnTo>
                  <a:lnTo>
                    <a:pt x="68" y="346"/>
                  </a:lnTo>
                  <a:lnTo>
                    <a:pt x="71" y="346"/>
                  </a:lnTo>
                  <a:lnTo>
                    <a:pt x="73" y="346"/>
                  </a:lnTo>
                  <a:lnTo>
                    <a:pt x="78" y="346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90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5" y="350"/>
                  </a:lnTo>
                  <a:lnTo>
                    <a:pt x="99" y="350"/>
                  </a:lnTo>
                  <a:lnTo>
                    <a:pt x="102" y="350"/>
                  </a:lnTo>
                  <a:lnTo>
                    <a:pt x="106" y="350"/>
                  </a:lnTo>
                  <a:lnTo>
                    <a:pt x="109" y="350"/>
                  </a:lnTo>
                  <a:lnTo>
                    <a:pt x="112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9" y="350"/>
                  </a:lnTo>
                  <a:lnTo>
                    <a:pt x="123" y="350"/>
                  </a:lnTo>
                  <a:lnTo>
                    <a:pt x="124" y="350"/>
                  </a:lnTo>
                  <a:lnTo>
                    <a:pt x="128" y="350"/>
                  </a:lnTo>
                  <a:lnTo>
                    <a:pt x="131" y="350"/>
                  </a:lnTo>
                  <a:lnTo>
                    <a:pt x="135" y="350"/>
                  </a:lnTo>
                  <a:lnTo>
                    <a:pt x="138" y="350"/>
                  </a:lnTo>
                  <a:lnTo>
                    <a:pt x="143" y="350"/>
                  </a:lnTo>
                  <a:lnTo>
                    <a:pt x="147" y="352"/>
                  </a:lnTo>
                  <a:lnTo>
                    <a:pt x="150" y="352"/>
                  </a:lnTo>
                  <a:lnTo>
                    <a:pt x="153" y="352"/>
                  </a:lnTo>
                  <a:lnTo>
                    <a:pt x="153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7" y="353"/>
                  </a:lnTo>
                  <a:lnTo>
                    <a:pt x="160" y="353"/>
                  </a:lnTo>
                  <a:lnTo>
                    <a:pt x="164" y="353"/>
                  </a:lnTo>
                  <a:lnTo>
                    <a:pt x="167" y="353"/>
                  </a:lnTo>
                  <a:lnTo>
                    <a:pt x="170" y="353"/>
                  </a:lnTo>
                  <a:lnTo>
                    <a:pt x="172" y="353"/>
                  </a:lnTo>
                  <a:lnTo>
                    <a:pt x="176" y="353"/>
                  </a:lnTo>
                  <a:lnTo>
                    <a:pt x="177" y="353"/>
                  </a:lnTo>
                  <a:lnTo>
                    <a:pt x="174" y="352"/>
                  </a:lnTo>
                  <a:lnTo>
                    <a:pt x="170" y="352"/>
                  </a:lnTo>
                  <a:lnTo>
                    <a:pt x="167" y="350"/>
                  </a:lnTo>
                  <a:lnTo>
                    <a:pt x="165" y="350"/>
                  </a:lnTo>
                  <a:lnTo>
                    <a:pt x="164" y="350"/>
                  </a:lnTo>
                  <a:lnTo>
                    <a:pt x="162" y="350"/>
                  </a:lnTo>
                  <a:lnTo>
                    <a:pt x="162" y="350"/>
                  </a:lnTo>
                  <a:lnTo>
                    <a:pt x="159" y="350"/>
                  </a:lnTo>
                  <a:lnTo>
                    <a:pt x="157" y="350"/>
                  </a:lnTo>
                  <a:lnTo>
                    <a:pt x="157" y="348"/>
                  </a:lnTo>
                  <a:lnTo>
                    <a:pt x="153" y="348"/>
                  </a:lnTo>
                  <a:lnTo>
                    <a:pt x="152" y="348"/>
                  </a:lnTo>
                  <a:lnTo>
                    <a:pt x="148" y="348"/>
                  </a:lnTo>
                  <a:lnTo>
                    <a:pt x="145" y="348"/>
                  </a:lnTo>
                  <a:lnTo>
                    <a:pt x="141" y="348"/>
                  </a:lnTo>
                  <a:lnTo>
                    <a:pt x="138" y="346"/>
                  </a:lnTo>
                  <a:lnTo>
                    <a:pt x="133" y="346"/>
                  </a:lnTo>
                  <a:lnTo>
                    <a:pt x="129" y="346"/>
                  </a:lnTo>
                  <a:lnTo>
                    <a:pt x="126" y="346"/>
                  </a:lnTo>
                  <a:lnTo>
                    <a:pt x="123" y="346"/>
                  </a:lnTo>
                  <a:lnTo>
                    <a:pt x="119" y="346"/>
                  </a:lnTo>
                  <a:lnTo>
                    <a:pt x="116" y="345"/>
                  </a:lnTo>
                  <a:lnTo>
                    <a:pt x="118" y="345"/>
                  </a:lnTo>
                  <a:lnTo>
                    <a:pt x="121" y="345"/>
                  </a:lnTo>
                  <a:lnTo>
                    <a:pt x="118" y="343"/>
                  </a:lnTo>
                  <a:lnTo>
                    <a:pt x="119" y="343"/>
                  </a:lnTo>
                  <a:lnTo>
                    <a:pt x="118" y="341"/>
                  </a:lnTo>
                  <a:lnTo>
                    <a:pt x="114" y="341"/>
                  </a:lnTo>
                  <a:lnTo>
                    <a:pt x="112" y="340"/>
                  </a:lnTo>
                  <a:lnTo>
                    <a:pt x="111" y="340"/>
                  </a:lnTo>
                  <a:lnTo>
                    <a:pt x="109" y="340"/>
                  </a:lnTo>
                  <a:lnTo>
                    <a:pt x="109" y="338"/>
                  </a:lnTo>
                  <a:lnTo>
                    <a:pt x="112" y="338"/>
                  </a:lnTo>
                  <a:lnTo>
                    <a:pt x="114" y="338"/>
                  </a:lnTo>
                  <a:lnTo>
                    <a:pt x="116" y="336"/>
                  </a:lnTo>
                  <a:lnTo>
                    <a:pt x="112" y="336"/>
                  </a:lnTo>
                  <a:lnTo>
                    <a:pt x="111" y="334"/>
                  </a:lnTo>
                  <a:lnTo>
                    <a:pt x="109" y="334"/>
                  </a:lnTo>
                  <a:lnTo>
                    <a:pt x="106" y="334"/>
                  </a:lnTo>
                  <a:lnTo>
                    <a:pt x="106" y="333"/>
                  </a:lnTo>
                  <a:lnTo>
                    <a:pt x="102" y="334"/>
                  </a:lnTo>
                  <a:lnTo>
                    <a:pt x="99" y="334"/>
                  </a:lnTo>
                  <a:lnTo>
                    <a:pt x="95" y="334"/>
                  </a:lnTo>
                  <a:lnTo>
                    <a:pt x="94" y="334"/>
                  </a:lnTo>
                  <a:lnTo>
                    <a:pt x="92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5" y="333"/>
                  </a:lnTo>
                  <a:lnTo>
                    <a:pt x="83" y="333"/>
                  </a:lnTo>
                  <a:lnTo>
                    <a:pt x="82" y="331"/>
                  </a:lnTo>
                  <a:lnTo>
                    <a:pt x="83" y="331"/>
                  </a:lnTo>
                  <a:lnTo>
                    <a:pt x="80" y="329"/>
                  </a:lnTo>
                  <a:lnTo>
                    <a:pt x="78" y="329"/>
                  </a:lnTo>
                  <a:lnTo>
                    <a:pt x="77" y="329"/>
                  </a:lnTo>
                  <a:lnTo>
                    <a:pt x="77" y="328"/>
                  </a:lnTo>
                  <a:lnTo>
                    <a:pt x="75" y="328"/>
                  </a:lnTo>
                  <a:lnTo>
                    <a:pt x="73" y="326"/>
                  </a:lnTo>
                  <a:lnTo>
                    <a:pt x="73" y="324"/>
                  </a:lnTo>
                  <a:lnTo>
                    <a:pt x="71" y="324"/>
                  </a:lnTo>
                  <a:lnTo>
                    <a:pt x="68" y="322"/>
                  </a:lnTo>
                  <a:lnTo>
                    <a:pt x="63" y="321"/>
                  </a:lnTo>
                  <a:lnTo>
                    <a:pt x="66" y="321"/>
                  </a:lnTo>
                  <a:lnTo>
                    <a:pt x="70" y="322"/>
                  </a:lnTo>
                  <a:lnTo>
                    <a:pt x="71" y="322"/>
                  </a:lnTo>
                  <a:lnTo>
                    <a:pt x="77" y="324"/>
                  </a:lnTo>
                  <a:lnTo>
                    <a:pt x="80" y="324"/>
                  </a:lnTo>
                  <a:lnTo>
                    <a:pt x="80" y="326"/>
                  </a:lnTo>
                  <a:lnTo>
                    <a:pt x="83" y="326"/>
                  </a:lnTo>
                  <a:lnTo>
                    <a:pt x="87" y="326"/>
                  </a:lnTo>
                  <a:lnTo>
                    <a:pt x="89" y="326"/>
                  </a:lnTo>
                  <a:lnTo>
                    <a:pt x="92" y="326"/>
                  </a:lnTo>
                  <a:lnTo>
                    <a:pt x="95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6" y="326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11" y="328"/>
                  </a:lnTo>
                  <a:lnTo>
                    <a:pt x="112" y="329"/>
                  </a:lnTo>
                  <a:lnTo>
                    <a:pt x="114" y="331"/>
                  </a:lnTo>
                  <a:lnTo>
                    <a:pt x="114" y="329"/>
                  </a:lnTo>
                  <a:lnTo>
                    <a:pt x="114" y="328"/>
                  </a:lnTo>
                  <a:lnTo>
                    <a:pt x="116" y="328"/>
                  </a:lnTo>
                  <a:lnTo>
                    <a:pt x="118" y="328"/>
                  </a:lnTo>
                  <a:lnTo>
                    <a:pt x="119" y="328"/>
                  </a:lnTo>
                  <a:lnTo>
                    <a:pt x="121" y="328"/>
                  </a:lnTo>
                  <a:lnTo>
                    <a:pt x="124" y="328"/>
                  </a:lnTo>
                  <a:lnTo>
                    <a:pt x="128" y="329"/>
                  </a:lnTo>
                  <a:lnTo>
                    <a:pt x="129" y="329"/>
                  </a:lnTo>
                  <a:lnTo>
                    <a:pt x="131" y="329"/>
                  </a:lnTo>
                  <a:lnTo>
                    <a:pt x="135" y="329"/>
                  </a:lnTo>
                  <a:lnTo>
                    <a:pt x="138" y="329"/>
                  </a:lnTo>
                  <a:lnTo>
                    <a:pt x="141" y="329"/>
                  </a:lnTo>
                  <a:lnTo>
                    <a:pt x="145" y="329"/>
                  </a:lnTo>
                  <a:lnTo>
                    <a:pt x="147" y="329"/>
                  </a:lnTo>
                  <a:lnTo>
                    <a:pt x="148" y="331"/>
                  </a:lnTo>
                  <a:lnTo>
                    <a:pt x="152" y="331"/>
                  </a:lnTo>
                  <a:lnTo>
                    <a:pt x="152" y="329"/>
                  </a:lnTo>
                  <a:lnTo>
                    <a:pt x="153" y="329"/>
                  </a:lnTo>
                  <a:lnTo>
                    <a:pt x="155" y="329"/>
                  </a:lnTo>
                  <a:lnTo>
                    <a:pt x="159" y="329"/>
                  </a:lnTo>
                  <a:lnTo>
                    <a:pt x="162" y="328"/>
                  </a:lnTo>
                  <a:lnTo>
                    <a:pt x="164" y="326"/>
                  </a:lnTo>
                  <a:lnTo>
                    <a:pt x="162" y="326"/>
                  </a:lnTo>
                  <a:lnTo>
                    <a:pt x="159" y="324"/>
                  </a:lnTo>
                  <a:lnTo>
                    <a:pt x="162" y="324"/>
                  </a:lnTo>
                  <a:lnTo>
                    <a:pt x="165" y="324"/>
                  </a:lnTo>
                  <a:lnTo>
                    <a:pt x="169" y="324"/>
                  </a:lnTo>
                  <a:lnTo>
                    <a:pt x="172" y="322"/>
                  </a:lnTo>
                  <a:lnTo>
                    <a:pt x="176" y="322"/>
                  </a:lnTo>
                  <a:lnTo>
                    <a:pt x="177" y="322"/>
                  </a:lnTo>
                  <a:lnTo>
                    <a:pt x="179" y="321"/>
                  </a:lnTo>
                  <a:lnTo>
                    <a:pt x="181" y="321"/>
                  </a:lnTo>
                  <a:lnTo>
                    <a:pt x="181" y="319"/>
                  </a:lnTo>
                  <a:lnTo>
                    <a:pt x="184" y="319"/>
                  </a:lnTo>
                  <a:lnTo>
                    <a:pt x="186" y="317"/>
                  </a:lnTo>
                  <a:lnTo>
                    <a:pt x="189" y="317"/>
                  </a:lnTo>
                  <a:lnTo>
                    <a:pt x="193" y="317"/>
                  </a:lnTo>
                  <a:lnTo>
                    <a:pt x="194" y="316"/>
                  </a:lnTo>
                  <a:lnTo>
                    <a:pt x="198" y="316"/>
                  </a:lnTo>
                  <a:lnTo>
                    <a:pt x="196" y="314"/>
                  </a:lnTo>
                  <a:lnTo>
                    <a:pt x="194" y="312"/>
                  </a:lnTo>
                  <a:lnTo>
                    <a:pt x="193" y="312"/>
                  </a:lnTo>
                  <a:lnTo>
                    <a:pt x="189" y="311"/>
                  </a:lnTo>
                  <a:lnTo>
                    <a:pt x="188" y="309"/>
                  </a:lnTo>
                  <a:lnTo>
                    <a:pt x="184" y="309"/>
                  </a:lnTo>
                  <a:lnTo>
                    <a:pt x="182" y="309"/>
                  </a:lnTo>
                  <a:lnTo>
                    <a:pt x="182" y="307"/>
                  </a:lnTo>
                  <a:lnTo>
                    <a:pt x="184" y="307"/>
                  </a:lnTo>
                  <a:lnTo>
                    <a:pt x="186" y="307"/>
                  </a:lnTo>
                  <a:lnTo>
                    <a:pt x="188" y="305"/>
                  </a:lnTo>
                  <a:lnTo>
                    <a:pt x="189" y="305"/>
                  </a:lnTo>
                  <a:lnTo>
                    <a:pt x="191" y="305"/>
                  </a:lnTo>
                  <a:lnTo>
                    <a:pt x="189" y="304"/>
                  </a:lnTo>
                  <a:lnTo>
                    <a:pt x="188" y="304"/>
                  </a:lnTo>
                  <a:lnTo>
                    <a:pt x="186" y="304"/>
                  </a:lnTo>
                  <a:lnTo>
                    <a:pt x="186" y="302"/>
                  </a:lnTo>
                  <a:lnTo>
                    <a:pt x="182" y="302"/>
                  </a:lnTo>
                  <a:lnTo>
                    <a:pt x="181" y="302"/>
                  </a:lnTo>
                  <a:lnTo>
                    <a:pt x="177" y="300"/>
                  </a:lnTo>
                  <a:lnTo>
                    <a:pt x="174" y="300"/>
                  </a:lnTo>
                  <a:lnTo>
                    <a:pt x="172" y="300"/>
                  </a:lnTo>
                  <a:lnTo>
                    <a:pt x="169" y="300"/>
                  </a:lnTo>
                  <a:lnTo>
                    <a:pt x="165" y="299"/>
                  </a:lnTo>
                  <a:lnTo>
                    <a:pt x="167" y="297"/>
                  </a:lnTo>
                  <a:lnTo>
                    <a:pt x="170" y="297"/>
                  </a:lnTo>
                  <a:lnTo>
                    <a:pt x="174" y="297"/>
                  </a:lnTo>
                  <a:lnTo>
                    <a:pt x="177" y="295"/>
                  </a:lnTo>
                  <a:lnTo>
                    <a:pt x="181" y="295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3" y="295"/>
                  </a:lnTo>
                  <a:lnTo>
                    <a:pt x="194" y="295"/>
                  </a:lnTo>
                  <a:lnTo>
                    <a:pt x="198" y="295"/>
                  </a:lnTo>
                  <a:lnTo>
                    <a:pt x="201" y="295"/>
                  </a:lnTo>
                  <a:lnTo>
                    <a:pt x="205" y="295"/>
                  </a:lnTo>
                  <a:lnTo>
                    <a:pt x="208" y="293"/>
                  </a:lnTo>
                  <a:lnTo>
                    <a:pt x="211" y="293"/>
                  </a:lnTo>
                  <a:lnTo>
                    <a:pt x="217" y="293"/>
                  </a:lnTo>
                  <a:lnTo>
                    <a:pt x="220" y="293"/>
                  </a:lnTo>
                  <a:lnTo>
                    <a:pt x="223" y="293"/>
                  </a:lnTo>
                  <a:lnTo>
                    <a:pt x="227" y="293"/>
                  </a:lnTo>
                  <a:lnTo>
                    <a:pt x="230" y="293"/>
                  </a:lnTo>
                  <a:lnTo>
                    <a:pt x="234" y="293"/>
                  </a:lnTo>
                  <a:lnTo>
                    <a:pt x="235" y="293"/>
                  </a:lnTo>
                  <a:lnTo>
                    <a:pt x="235" y="292"/>
                  </a:lnTo>
                  <a:lnTo>
                    <a:pt x="234" y="292"/>
                  </a:lnTo>
                  <a:lnTo>
                    <a:pt x="232" y="292"/>
                  </a:lnTo>
                  <a:lnTo>
                    <a:pt x="230" y="292"/>
                  </a:lnTo>
                  <a:lnTo>
                    <a:pt x="229" y="290"/>
                  </a:lnTo>
                  <a:lnTo>
                    <a:pt x="225" y="290"/>
                  </a:lnTo>
                  <a:lnTo>
                    <a:pt x="223" y="290"/>
                  </a:lnTo>
                  <a:lnTo>
                    <a:pt x="222" y="290"/>
                  </a:lnTo>
                  <a:lnTo>
                    <a:pt x="222" y="288"/>
                  </a:lnTo>
                  <a:lnTo>
                    <a:pt x="220" y="288"/>
                  </a:lnTo>
                  <a:lnTo>
                    <a:pt x="220" y="287"/>
                  </a:lnTo>
                  <a:lnTo>
                    <a:pt x="218" y="287"/>
                  </a:lnTo>
                  <a:lnTo>
                    <a:pt x="217" y="287"/>
                  </a:lnTo>
                  <a:lnTo>
                    <a:pt x="213" y="287"/>
                  </a:lnTo>
                  <a:lnTo>
                    <a:pt x="213" y="285"/>
                  </a:lnTo>
                  <a:lnTo>
                    <a:pt x="215" y="285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3" y="280"/>
                  </a:lnTo>
                  <a:lnTo>
                    <a:pt x="217" y="280"/>
                  </a:lnTo>
                  <a:lnTo>
                    <a:pt x="220" y="281"/>
                  </a:lnTo>
                  <a:lnTo>
                    <a:pt x="222" y="281"/>
                  </a:lnTo>
                  <a:lnTo>
                    <a:pt x="225" y="281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30" y="280"/>
                  </a:lnTo>
                  <a:lnTo>
                    <a:pt x="232" y="280"/>
                  </a:lnTo>
                  <a:lnTo>
                    <a:pt x="232" y="278"/>
                  </a:lnTo>
                  <a:lnTo>
                    <a:pt x="235" y="276"/>
                  </a:lnTo>
                  <a:lnTo>
                    <a:pt x="234" y="276"/>
                  </a:lnTo>
                  <a:lnTo>
                    <a:pt x="230" y="275"/>
                  </a:lnTo>
                  <a:lnTo>
                    <a:pt x="227" y="275"/>
                  </a:lnTo>
                  <a:lnTo>
                    <a:pt x="223" y="275"/>
                  </a:lnTo>
                  <a:lnTo>
                    <a:pt x="223" y="273"/>
                  </a:lnTo>
                  <a:lnTo>
                    <a:pt x="220" y="273"/>
                  </a:lnTo>
                  <a:lnTo>
                    <a:pt x="217" y="273"/>
                  </a:lnTo>
                  <a:lnTo>
                    <a:pt x="213" y="273"/>
                  </a:lnTo>
                  <a:lnTo>
                    <a:pt x="208" y="271"/>
                  </a:lnTo>
                  <a:lnTo>
                    <a:pt x="205" y="270"/>
                  </a:lnTo>
                  <a:lnTo>
                    <a:pt x="203" y="270"/>
                  </a:lnTo>
                  <a:lnTo>
                    <a:pt x="203" y="268"/>
                  </a:lnTo>
                  <a:lnTo>
                    <a:pt x="200" y="270"/>
                  </a:lnTo>
                  <a:lnTo>
                    <a:pt x="200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0" y="266"/>
                  </a:lnTo>
                  <a:lnTo>
                    <a:pt x="200" y="268"/>
                  </a:lnTo>
                  <a:lnTo>
                    <a:pt x="198" y="268"/>
                  </a:lnTo>
                  <a:lnTo>
                    <a:pt x="196" y="268"/>
                  </a:lnTo>
                  <a:lnTo>
                    <a:pt x="194" y="268"/>
                  </a:lnTo>
                  <a:lnTo>
                    <a:pt x="194" y="268"/>
                  </a:lnTo>
                  <a:lnTo>
                    <a:pt x="191" y="268"/>
                  </a:lnTo>
                  <a:lnTo>
                    <a:pt x="188" y="268"/>
                  </a:lnTo>
                  <a:lnTo>
                    <a:pt x="184" y="266"/>
                  </a:lnTo>
                  <a:lnTo>
                    <a:pt x="181" y="266"/>
                  </a:lnTo>
                  <a:lnTo>
                    <a:pt x="177" y="264"/>
                  </a:lnTo>
                  <a:lnTo>
                    <a:pt x="176" y="263"/>
                  </a:lnTo>
                  <a:lnTo>
                    <a:pt x="172" y="263"/>
                  </a:lnTo>
                  <a:lnTo>
                    <a:pt x="169" y="261"/>
                  </a:lnTo>
                  <a:lnTo>
                    <a:pt x="169" y="259"/>
                  </a:lnTo>
                  <a:lnTo>
                    <a:pt x="172" y="259"/>
                  </a:lnTo>
                  <a:lnTo>
                    <a:pt x="172" y="258"/>
                  </a:lnTo>
                  <a:lnTo>
                    <a:pt x="176" y="258"/>
                  </a:lnTo>
                  <a:lnTo>
                    <a:pt x="177" y="258"/>
                  </a:lnTo>
                  <a:lnTo>
                    <a:pt x="181" y="258"/>
                  </a:lnTo>
                  <a:lnTo>
                    <a:pt x="182" y="258"/>
                  </a:lnTo>
                  <a:lnTo>
                    <a:pt x="184" y="258"/>
                  </a:lnTo>
                  <a:lnTo>
                    <a:pt x="186" y="258"/>
                  </a:lnTo>
                  <a:lnTo>
                    <a:pt x="186" y="256"/>
                  </a:lnTo>
                  <a:lnTo>
                    <a:pt x="188" y="254"/>
                  </a:lnTo>
                  <a:lnTo>
                    <a:pt x="186" y="254"/>
                  </a:lnTo>
                  <a:lnTo>
                    <a:pt x="186" y="252"/>
                  </a:lnTo>
                  <a:lnTo>
                    <a:pt x="184" y="252"/>
                  </a:lnTo>
                  <a:lnTo>
                    <a:pt x="182" y="252"/>
                  </a:lnTo>
                  <a:lnTo>
                    <a:pt x="184" y="254"/>
                  </a:lnTo>
                  <a:lnTo>
                    <a:pt x="182" y="254"/>
                  </a:lnTo>
                  <a:lnTo>
                    <a:pt x="181" y="254"/>
                  </a:lnTo>
                  <a:lnTo>
                    <a:pt x="181" y="252"/>
                  </a:lnTo>
                  <a:lnTo>
                    <a:pt x="179" y="252"/>
                  </a:lnTo>
                  <a:lnTo>
                    <a:pt x="179" y="254"/>
                  </a:lnTo>
                  <a:lnTo>
                    <a:pt x="177" y="254"/>
                  </a:lnTo>
                  <a:lnTo>
                    <a:pt x="176" y="254"/>
                  </a:lnTo>
                  <a:lnTo>
                    <a:pt x="174" y="254"/>
                  </a:lnTo>
                  <a:lnTo>
                    <a:pt x="170" y="254"/>
                  </a:lnTo>
                  <a:lnTo>
                    <a:pt x="170" y="252"/>
                  </a:lnTo>
                  <a:lnTo>
                    <a:pt x="169" y="252"/>
                  </a:lnTo>
                  <a:lnTo>
                    <a:pt x="169" y="254"/>
                  </a:lnTo>
                  <a:lnTo>
                    <a:pt x="167" y="254"/>
                  </a:lnTo>
                  <a:lnTo>
                    <a:pt x="165" y="254"/>
                  </a:lnTo>
                  <a:lnTo>
                    <a:pt x="164" y="254"/>
                  </a:lnTo>
                  <a:lnTo>
                    <a:pt x="160" y="252"/>
                  </a:lnTo>
                  <a:lnTo>
                    <a:pt x="159" y="252"/>
                  </a:lnTo>
                  <a:lnTo>
                    <a:pt x="159" y="251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3" y="249"/>
                  </a:lnTo>
                  <a:lnTo>
                    <a:pt x="155" y="247"/>
                  </a:lnTo>
                  <a:lnTo>
                    <a:pt x="155" y="246"/>
                  </a:lnTo>
                  <a:lnTo>
                    <a:pt x="157" y="246"/>
                  </a:lnTo>
                  <a:lnTo>
                    <a:pt x="157" y="244"/>
                  </a:lnTo>
                  <a:lnTo>
                    <a:pt x="157" y="242"/>
                  </a:lnTo>
                  <a:lnTo>
                    <a:pt x="155" y="240"/>
                  </a:lnTo>
                  <a:lnTo>
                    <a:pt x="157" y="240"/>
                  </a:lnTo>
                  <a:lnTo>
                    <a:pt x="157" y="239"/>
                  </a:lnTo>
                  <a:lnTo>
                    <a:pt x="157" y="237"/>
                  </a:lnTo>
                  <a:lnTo>
                    <a:pt x="159" y="237"/>
                  </a:lnTo>
                  <a:lnTo>
                    <a:pt x="160" y="237"/>
                  </a:lnTo>
                  <a:lnTo>
                    <a:pt x="160" y="239"/>
                  </a:lnTo>
                  <a:lnTo>
                    <a:pt x="162" y="239"/>
                  </a:lnTo>
                  <a:lnTo>
                    <a:pt x="164" y="240"/>
                  </a:lnTo>
                  <a:lnTo>
                    <a:pt x="165" y="240"/>
                  </a:lnTo>
                  <a:lnTo>
                    <a:pt x="167" y="240"/>
                  </a:lnTo>
                  <a:lnTo>
                    <a:pt x="170" y="240"/>
                  </a:lnTo>
                  <a:lnTo>
                    <a:pt x="169" y="239"/>
                  </a:lnTo>
                  <a:lnTo>
                    <a:pt x="169" y="237"/>
                  </a:lnTo>
                  <a:lnTo>
                    <a:pt x="170" y="237"/>
                  </a:lnTo>
                  <a:lnTo>
                    <a:pt x="174" y="237"/>
                  </a:lnTo>
                  <a:lnTo>
                    <a:pt x="176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9" y="239"/>
                  </a:lnTo>
                  <a:lnTo>
                    <a:pt x="179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6" y="239"/>
                  </a:lnTo>
                  <a:lnTo>
                    <a:pt x="188" y="239"/>
                  </a:lnTo>
                  <a:lnTo>
                    <a:pt x="189" y="239"/>
                  </a:lnTo>
                  <a:lnTo>
                    <a:pt x="191" y="240"/>
                  </a:lnTo>
                  <a:lnTo>
                    <a:pt x="193" y="240"/>
                  </a:lnTo>
                  <a:lnTo>
                    <a:pt x="193" y="242"/>
                  </a:lnTo>
                  <a:lnTo>
                    <a:pt x="194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200" y="240"/>
                  </a:lnTo>
                  <a:lnTo>
                    <a:pt x="201" y="242"/>
                  </a:lnTo>
                  <a:lnTo>
                    <a:pt x="205" y="242"/>
                  </a:lnTo>
                  <a:lnTo>
                    <a:pt x="206" y="242"/>
                  </a:lnTo>
                  <a:lnTo>
                    <a:pt x="206" y="244"/>
                  </a:lnTo>
                  <a:lnTo>
                    <a:pt x="210" y="244"/>
                  </a:lnTo>
                  <a:lnTo>
                    <a:pt x="213" y="246"/>
                  </a:lnTo>
                  <a:lnTo>
                    <a:pt x="213" y="247"/>
                  </a:lnTo>
                  <a:lnTo>
                    <a:pt x="215" y="247"/>
                  </a:lnTo>
                  <a:lnTo>
                    <a:pt x="217" y="247"/>
                  </a:lnTo>
                  <a:lnTo>
                    <a:pt x="218" y="247"/>
                  </a:lnTo>
                  <a:lnTo>
                    <a:pt x="220" y="247"/>
                  </a:lnTo>
                  <a:lnTo>
                    <a:pt x="222" y="247"/>
                  </a:lnTo>
                  <a:lnTo>
                    <a:pt x="220" y="246"/>
                  </a:lnTo>
                  <a:lnTo>
                    <a:pt x="222" y="246"/>
                  </a:lnTo>
                  <a:lnTo>
                    <a:pt x="225" y="247"/>
                  </a:lnTo>
                  <a:lnTo>
                    <a:pt x="227" y="246"/>
                  </a:lnTo>
                  <a:lnTo>
                    <a:pt x="225" y="244"/>
                  </a:lnTo>
                  <a:lnTo>
                    <a:pt x="227" y="244"/>
                  </a:lnTo>
                  <a:lnTo>
                    <a:pt x="229" y="244"/>
                  </a:lnTo>
                  <a:lnTo>
                    <a:pt x="232" y="244"/>
                  </a:lnTo>
                  <a:lnTo>
                    <a:pt x="234" y="244"/>
                  </a:lnTo>
                  <a:lnTo>
                    <a:pt x="234" y="242"/>
                  </a:lnTo>
                  <a:lnTo>
                    <a:pt x="235" y="242"/>
                  </a:lnTo>
                  <a:lnTo>
                    <a:pt x="235" y="240"/>
                  </a:lnTo>
                  <a:lnTo>
                    <a:pt x="235" y="239"/>
                  </a:lnTo>
                  <a:lnTo>
                    <a:pt x="235" y="239"/>
                  </a:lnTo>
                  <a:lnTo>
                    <a:pt x="235" y="240"/>
                  </a:lnTo>
                  <a:lnTo>
                    <a:pt x="237" y="239"/>
                  </a:lnTo>
                  <a:lnTo>
                    <a:pt x="239" y="240"/>
                  </a:lnTo>
                  <a:lnTo>
                    <a:pt x="241" y="242"/>
                  </a:lnTo>
                  <a:lnTo>
                    <a:pt x="242" y="244"/>
                  </a:lnTo>
                  <a:lnTo>
                    <a:pt x="244" y="244"/>
                  </a:lnTo>
                  <a:lnTo>
                    <a:pt x="246" y="244"/>
                  </a:lnTo>
                  <a:lnTo>
                    <a:pt x="246" y="242"/>
                  </a:lnTo>
                  <a:lnTo>
                    <a:pt x="249" y="244"/>
                  </a:lnTo>
                  <a:lnTo>
                    <a:pt x="247" y="242"/>
                  </a:lnTo>
                  <a:lnTo>
                    <a:pt x="246" y="240"/>
                  </a:lnTo>
                  <a:lnTo>
                    <a:pt x="247" y="239"/>
                  </a:lnTo>
                  <a:lnTo>
                    <a:pt x="246" y="237"/>
                  </a:lnTo>
                  <a:lnTo>
                    <a:pt x="249" y="237"/>
                  </a:lnTo>
                  <a:lnTo>
                    <a:pt x="247" y="235"/>
                  </a:lnTo>
                  <a:lnTo>
                    <a:pt x="246" y="235"/>
                  </a:lnTo>
                  <a:lnTo>
                    <a:pt x="246" y="234"/>
                  </a:lnTo>
                  <a:lnTo>
                    <a:pt x="247" y="234"/>
                  </a:lnTo>
                  <a:lnTo>
                    <a:pt x="249" y="234"/>
                  </a:lnTo>
                  <a:lnTo>
                    <a:pt x="249" y="232"/>
                  </a:lnTo>
                  <a:lnTo>
                    <a:pt x="246" y="232"/>
                  </a:lnTo>
                  <a:lnTo>
                    <a:pt x="244" y="232"/>
                  </a:lnTo>
                  <a:lnTo>
                    <a:pt x="244" y="230"/>
                  </a:lnTo>
                  <a:lnTo>
                    <a:pt x="242" y="230"/>
                  </a:lnTo>
                  <a:lnTo>
                    <a:pt x="242" y="229"/>
                  </a:lnTo>
                  <a:lnTo>
                    <a:pt x="241" y="229"/>
                  </a:lnTo>
                  <a:lnTo>
                    <a:pt x="237" y="227"/>
                  </a:lnTo>
                  <a:lnTo>
                    <a:pt x="235" y="227"/>
                  </a:lnTo>
                  <a:lnTo>
                    <a:pt x="232" y="227"/>
                  </a:lnTo>
                  <a:lnTo>
                    <a:pt x="230" y="229"/>
                  </a:lnTo>
                  <a:lnTo>
                    <a:pt x="229" y="229"/>
                  </a:lnTo>
                  <a:lnTo>
                    <a:pt x="225" y="229"/>
                  </a:lnTo>
                  <a:lnTo>
                    <a:pt x="222" y="229"/>
                  </a:lnTo>
                  <a:lnTo>
                    <a:pt x="220" y="227"/>
                  </a:lnTo>
                  <a:lnTo>
                    <a:pt x="218" y="227"/>
                  </a:lnTo>
                  <a:lnTo>
                    <a:pt x="220" y="227"/>
                  </a:lnTo>
                  <a:lnTo>
                    <a:pt x="223" y="227"/>
                  </a:lnTo>
                  <a:lnTo>
                    <a:pt x="225" y="227"/>
                  </a:lnTo>
                  <a:lnTo>
                    <a:pt x="227" y="227"/>
                  </a:lnTo>
                  <a:lnTo>
                    <a:pt x="227" y="225"/>
                  </a:lnTo>
                  <a:lnTo>
                    <a:pt x="229" y="223"/>
                  </a:lnTo>
                  <a:lnTo>
                    <a:pt x="230" y="223"/>
                  </a:lnTo>
                  <a:lnTo>
                    <a:pt x="232" y="225"/>
                  </a:lnTo>
                  <a:lnTo>
                    <a:pt x="235" y="225"/>
                  </a:lnTo>
                  <a:lnTo>
                    <a:pt x="235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5" y="225"/>
                  </a:lnTo>
                  <a:lnTo>
                    <a:pt x="235" y="223"/>
                  </a:lnTo>
                  <a:lnTo>
                    <a:pt x="235" y="223"/>
                  </a:lnTo>
                  <a:lnTo>
                    <a:pt x="237" y="223"/>
                  </a:lnTo>
                  <a:lnTo>
                    <a:pt x="239" y="223"/>
                  </a:lnTo>
                  <a:lnTo>
                    <a:pt x="239" y="225"/>
                  </a:lnTo>
                  <a:lnTo>
                    <a:pt x="241" y="227"/>
                  </a:lnTo>
                  <a:lnTo>
                    <a:pt x="239" y="227"/>
                  </a:lnTo>
                  <a:lnTo>
                    <a:pt x="241" y="227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7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46" y="227"/>
                  </a:lnTo>
                  <a:lnTo>
                    <a:pt x="244" y="225"/>
                  </a:lnTo>
                  <a:lnTo>
                    <a:pt x="241" y="223"/>
                  </a:lnTo>
                  <a:lnTo>
                    <a:pt x="242" y="223"/>
                  </a:lnTo>
                  <a:lnTo>
                    <a:pt x="242" y="222"/>
                  </a:lnTo>
                  <a:lnTo>
                    <a:pt x="244" y="222"/>
                  </a:lnTo>
                  <a:lnTo>
                    <a:pt x="246" y="222"/>
                  </a:lnTo>
                  <a:lnTo>
                    <a:pt x="247" y="222"/>
                  </a:lnTo>
                  <a:lnTo>
                    <a:pt x="251" y="222"/>
                  </a:lnTo>
                  <a:lnTo>
                    <a:pt x="252" y="220"/>
                  </a:lnTo>
                  <a:lnTo>
                    <a:pt x="256" y="220"/>
                  </a:lnTo>
                  <a:lnTo>
                    <a:pt x="258" y="220"/>
                  </a:lnTo>
                  <a:lnTo>
                    <a:pt x="259" y="220"/>
                  </a:lnTo>
                  <a:lnTo>
                    <a:pt x="258" y="218"/>
                  </a:lnTo>
                  <a:lnTo>
                    <a:pt x="258" y="217"/>
                  </a:lnTo>
                  <a:lnTo>
                    <a:pt x="259" y="217"/>
                  </a:lnTo>
                  <a:lnTo>
                    <a:pt x="261" y="217"/>
                  </a:lnTo>
                  <a:lnTo>
                    <a:pt x="264" y="215"/>
                  </a:lnTo>
                  <a:lnTo>
                    <a:pt x="268" y="217"/>
                  </a:lnTo>
                  <a:lnTo>
                    <a:pt x="270" y="217"/>
                  </a:lnTo>
                  <a:lnTo>
                    <a:pt x="270" y="215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5"/>
                  </a:lnTo>
                  <a:lnTo>
                    <a:pt x="275" y="215"/>
                  </a:lnTo>
                  <a:lnTo>
                    <a:pt x="276" y="215"/>
                  </a:lnTo>
                  <a:lnTo>
                    <a:pt x="276" y="217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8" y="218"/>
                  </a:lnTo>
                  <a:lnTo>
                    <a:pt x="282" y="218"/>
                  </a:lnTo>
                  <a:lnTo>
                    <a:pt x="282" y="220"/>
                  </a:lnTo>
                  <a:lnTo>
                    <a:pt x="283" y="220"/>
                  </a:lnTo>
                  <a:lnTo>
                    <a:pt x="282" y="218"/>
                  </a:lnTo>
                  <a:lnTo>
                    <a:pt x="278" y="217"/>
                  </a:lnTo>
                  <a:lnTo>
                    <a:pt x="278" y="215"/>
                  </a:lnTo>
                  <a:lnTo>
                    <a:pt x="282" y="215"/>
                  </a:lnTo>
                  <a:lnTo>
                    <a:pt x="283" y="215"/>
                  </a:lnTo>
                  <a:lnTo>
                    <a:pt x="287" y="215"/>
                  </a:lnTo>
                  <a:lnTo>
                    <a:pt x="287" y="213"/>
                  </a:lnTo>
                  <a:lnTo>
                    <a:pt x="288" y="211"/>
                  </a:lnTo>
                  <a:lnTo>
                    <a:pt x="290" y="211"/>
                  </a:lnTo>
                  <a:lnTo>
                    <a:pt x="290" y="210"/>
                  </a:lnTo>
                  <a:lnTo>
                    <a:pt x="292" y="210"/>
                  </a:lnTo>
                  <a:lnTo>
                    <a:pt x="293" y="210"/>
                  </a:lnTo>
                  <a:lnTo>
                    <a:pt x="295" y="210"/>
                  </a:lnTo>
                  <a:lnTo>
                    <a:pt x="299" y="210"/>
                  </a:lnTo>
                  <a:lnTo>
                    <a:pt x="300" y="210"/>
                  </a:lnTo>
                  <a:lnTo>
                    <a:pt x="304" y="210"/>
                  </a:lnTo>
                  <a:lnTo>
                    <a:pt x="305" y="208"/>
                  </a:lnTo>
                  <a:lnTo>
                    <a:pt x="307" y="210"/>
                  </a:lnTo>
                  <a:lnTo>
                    <a:pt x="311" y="210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4" y="208"/>
                  </a:lnTo>
                  <a:lnTo>
                    <a:pt x="312" y="208"/>
                  </a:lnTo>
                  <a:lnTo>
                    <a:pt x="312" y="206"/>
                  </a:lnTo>
                  <a:lnTo>
                    <a:pt x="311" y="206"/>
                  </a:lnTo>
                  <a:lnTo>
                    <a:pt x="311" y="205"/>
                  </a:lnTo>
                  <a:lnTo>
                    <a:pt x="312" y="205"/>
                  </a:lnTo>
                  <a:lnTo>
                    <a:pt x="314" y="205"/>
                  </a:lnTo>
                  <a:lnTo>
                    <a:pt x="316" y="203"/>
                  </a:lnTo>
                  <a:lnTo>
                    <a:pt x="317" y="203"/>
                  </a:lnTo>
                  <a:lnTo>
                    <a:pt x="317" y="203"/>
                  </a:lnTo>
                  <a:lnTo>
                    <a:pt x="317" y="205"/>
                  </a:lnTo>
                  <a:lnTo>
                    <a:pt x="319" y="205"/>
                  </a:lnTo>
                  <a:lnTo>
                    <a:pt x="319" y="203"/>
                  </a:lnTo>
                  <a:lnTo>
                    <a:pt x="321" y="201"/>
                  </a:lnTo>
                  <a:lnTo>
                    <a:pt x="324" y="201"/>
                  </a:lnTo>
                  <a:lnTo>
                    <a:pt x="328" y="203"/>
                  </a:lnTo>
                  <a:lnTo>
                    <a:pt x="328" y="205"/>
                  </a:lnTo>
                  <a:lnTo>
                    <a:pt x="328" y="206"/>
                  </a:lnTo>
                  <a:lnTo>
                    <a:pt x="329" y="206"/>
                  </a:lnTo>
                  <a:lnTo>
                    <a:pt x="331" y="206"/>
                  </a:lnTo>
                  <a:lnTo>
                    <a:pt x="333" y="206"/>
                  </a:lnTo>
                  <a:lnTo>
                    <a:pt x="334" y="206"/>
                  </a:lnTo>
                  <a:lnTo>
                    <a:pt x="336" y="205"/>
                  </a:lnTo>
                  <a:lnTo>
                    <a:pt x="338" y="205"/>
                  </a:lnTo>
                  <a:lnTo>
                    <a:pt x="340" y="205"/>
                  </a:lnTo>
                  <a:lnTo>
                    <a:pt x="341" y="205"/>
                  </a:lnTo>
                  <a:lnTo>
                    <a:pt x="345" y="205"/>
                  </a:lnTo>
                  <a:lnTo>
                    <a:pt x="348" y="205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5" y="205"/>
                  </a:lnTo>
                  <a:lnTo>
                    <a:pt x="358" y="206"/>
                  </a:lnTo>
                  <a:lnTo>
                    <a:pt x="360" y="206"/>
                  </a:lnTo>
                  <a:lnTo>
                    <a:pt x="362" y="206"/>
                  </a:lnTo>
                  <a:lnTo>
                    <a:pt x="365" y="205"/>
                  </a:lnTo>
                  <a:lnTo>
                    <a:pt x="369" y="205"/>
                  </a:lnTo>
                  <a:lnTo>
                    <a:pt x="370" y="205"/>
                  </a:lnTo>
                  <a:lnTo>
                    <a:pt x="374" y="205"/>
                  </a:lnTo>
                  <a:lnTo>
                    <a:pt x="374" y="203"/>
                  </a:lnTo>
                  <a:lnTo>
                    <a:pt x="375" y="203"/>
                  </a:lnTo>
                  <a:lnTo>
                    <a:pt x="377" y="203"/>
                  </a:lnTo>
                  <a:lnTo>
                    <a:pt x="375" y="201"/>
                  </a:lnTo>
                  <a:lnTo>
                    <a:pt x="375" y="199"/>
                  </a:lnTo>
                  <a:lnTo>
                    <a:pt x="374" y="199"/>
                  </a:lnTo>
                  <a:lnTo>
                    <a:pt x="374" y="198"/>
                  </a:lnTo>
                  <a:lnTo>
                    <a:pt x="375" y="198"/>
                  </a:lnTo>
                  <a:lnTo>
                    <a:pt x="379" y="199"/>
                  </a:lnTo>
                  <a:lnTo>
                    <a:pt x="381" y="199"/>
                  </a:lnTo>
                  <a:lnTo>
                    <a:pt x="381" y="201"/>
                  </a:lnTo>
                  <a:lnTo>
                    <a:pt x="379" y="203"/>
                  </a:lnTo>
                  <a:lnTo>
                    <a:pt x="381" y="203"/>
                  </a:lnTo>
                  <a:lnTo>
                    <a:pt x="382" y="203"/>
                  </a:lnTo>
                  <a:lnTo>
                    <a:pt x="384" y="203"/>
                  </a:lnTo>
                  <a:lnTo>
                    <a:pt x="386" y="205"/>
                  </a:lnTo>
                  <a:lnTo>
                    <a:pt x="389" y="205"/>
                  </a:lnTo>
                  <a:lnTo>
                    <a:pt x="391" y="203"/>
                  </a:lnTo>
                  <a:lnTo>
                    <a:pt x="394" y="203"/>
                  </a:lnTo>
                  <a:lnTo>
                    <a:pt x="398" y="203"/>
                  </a:lnTo>
                  <a:lnTo>
                    <a:pt x="399" y="203"/>
                  </a:lnTo>
                  <a:lnTo>
                    <a:pt x="401" y="203"/>
                  </a:lnTo>
                  <a:lnTo>
                    <a:pt x="401" y="205"/>
                  </a:lnTo>
                  <a:lnTo>
                    <a:pt x="403" y="205"/>
                  </a:lnTo>
                  <a:lnTo>
                    <a:pt x="405" y="205"/>
                  </a:lnTo>
                  <a:lnTo>
                    <a:pt x="406" y="205"/>
                  </a:lnTo>
                  <a:lnTo>
                    <a:pt x="408" y="205"/>
                  </a:lnTo>
                  <a:lnTo>
                    <a:pt x="410" y="205"/>
                  </a:lnTo>
                  <a:lnTo>
                    <a:pt x="411" y="205"/>
                  </a:lnTo>
                  <a:lnTo>
                    <a:pt x="413" y="205"/>
                  </a:lnTo>
                  <a:lnTo>
                    <a:pt x="415" y="205"/>
                  </a:lnTo>
                  <a:lnTo>
                    <a:pt x="416" y="205"/>
                  </a:lnTo>
                  <a:lnTo>
                    <a:pt x="418" y="205"/>
                  </a:lnTo>
                  <a:lnTo>
                    <a:pt x="420" y="205"/>
                  </a:lnTo>
                  <a:lnTo>
                    <a:pt x="422" y="205"/>
                  </a:lnTo>
                  <a:lnTo>
                    <a:pt x="422" y="203"/>
                  </a:lnTo>
                  <a:lnTo>
                    <a:pt x="423" y="203"/>
                  </a:lnTo>
                  <a:lnTo>
                    <a:pt x="423" y="205"/>
                  </a:lnTo>
                  <a:lnTo>
                    <a:pt x="425" y="203"/>
                  </a:lnTo>
                  <a:lnTo>
                    <a:pt x="425" y="205"/>
                  </a:lnTo>
                  <a:lnTo>
                    <a:pt x="427" y="203"/>
                  </a:lnTo>
                  <a:lnTo>
                    <a:pt x="430" y="203"/>
                  </a:lnTo>
                  <a:lnTo>
                    <a:pt x="432" y="203"/>
                  </a:lnTo>
                  <a:lnTo>
                    <a:pt x="434" y="203"/>
                  </a:lnTo>
                  <a:lnTo>
                    <a:pt x="435" y="203"/>
                  </a:lnTo>
                  <a:lnTo>
                    <a:pt x="437" y="203"/>
                  </a:lnTo>
                  <a:lnTo>
                    <a:pt x="437" y="201"/>
                  </a:lnTo>
                  <a:lnTo>
                    <a:pt x="439" y="201"/>
                  </a:lnTo>
                  <a:lnTo>
                    <a:pt x="440" y="201"/>
                  </a:lnTo>
                  <a:lnTo>
                    <a:pt x="440" y="201"/>
                  </a:lnTo>
                  <a:lnTo>
                    <a:pt x="442" y="201"/>
                  </a:lnTo>
                  <a:lnTo>
                    <a:pt x="440" y="199"/>
                  </a:lnTo>
                  <a:lnTo>
                    <a:pt x="440" y="199"/>
                  </a:lnTo>
                  <a:lnTo>
                    <a:pt x="442" y="198"/>
                  </a:lnTo>
                  <a:lnTo>
                    <a:pt x="446" y="198"/>
                  </a:lnTo>
                  <a:lnTo>
                    <a:pt x="446" y="196"/>
                  </a:lnTo>
                  <a:lnTo>
                    <a:pt x="447" y="196"/>
                  </a:lnTo>
                  <a:lnTo>
                    <a:pt x="447" y="198"/>
                  </a:lnTo>
                  <a:lnTo>
                    <a:pt x="446" y="199"/>
                  </a:lnTo>
                  <a:lnTo>
                    <a:pt x="447" y="199"/>
                  </a:lnTo>
                  <a:lnTo>
                    <a:pt x="447" y="201"/>
                  </a:lnTo>
                  <a:lnTo>
                    <a:pt x="449" y="199"/>
                  </a:lnTo>
                  <a:lnTo>
                    <a:pt x="449" y="201"/>
                  </a:lnTo>
                  <a:lnTo>
                    <a:pt x="451" y="201"/>
                  </a:lnTo>
                  <a:lnTo>
                    <a:pt x="452" y="201"/>
                  </a:lnTo>
                  <a:lnTo>
                    <a:pt x="456" y="201"/>
                  </a:lnTo>
                  <a:lnTo>
                    <a:pt x="457" y="201"/>
                  </a:lnTo>
                  <a:lnTo>
                    <a:pt x="457" y="199"/>
                  </a:lnTo>
                  <a:lnTo>
                    <a:pt x="459" y="201"/>
                  </a:lnTo>
                  <a:lnTo>
                    <a:pt x="459" y="199"/>
                  </a:lnTo>
                  <a:lnTo>
                    <a:pt x="461" y="199"/>
                  </a:lnTo>
                  <a:lnTo>
                    <a:pt x="463" y="199"/>
                  </a:lnTo>
                  <a:lnTo>
                    <a:pt x="463" y="201"/>
                  </a:lnTo>
                  <a:lnTo>
                    <a:pt x="464" y="201"/>
                  </a:lnTo>
                  <a:lnTo>
                    <a:pt x="466" y="199"/>
                  </a:lnTo>
                  <a:lnTo>
                    <a:pt x="466" y="201"/>
                  </a:lnTo>
                  <a:lnTo>
                    <a:pt x="468" y="199"/>
                  </a:lnTo>
                  <a:lnTo>
                    <a:pt x="469" y="199"/>
                  </a:lnTo>
                  <a:lnTo>
                    <a:pt x="469" y="198"/>
                  </a:lnTo>
                  <a:lnTo>
                    <a:pt x="468" y="198"/>
                  </a:lnTo>
                  <a:lnTo>
                    <a:pt x="468" y="196"/>
                  </a:lnTo>
                  <a:lnTo>
                    <a:pt x="468" y="194"/>
                  </a:lnTo>
                  <a:lnTo>
                    <a:pt x="468" y="193"/>
                  </a:lnTo>
                  <a:lnTo>
                    <a:pt x="469" y="193"/>
                  </a:lnTo>
                  <a:lnTo>
                    <a:pt x="469" y="191"/>
                  </a:lnTo>
                  <a:lnTo>
                    <a:pt x="471" y="191"/>
                  </a:lnTo>
                  <a:lnTo>
                    <a:pt x="473" y="191"/>
                  </a:lnTo>
                  <a:lnTo>
                    <a:pt x="475" y="191"/>
                  </a:lnTo>
                  <a:lnTo>
                    <a:pt x="476" y="191"/>
                  </a:lnTo>
                  <a:lnTo>
                    <a:pt x="476" y="193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6" y="193"/>
                  </a:lnTo>
                  <a:lnTo>
                    <a:pt x="478" y="193"/>
                  </a:lnTo>
                  <a:lnTo>
                    <a:pt x="480" y="193"/>
                  </a:lnTo>
                  <a:lnTo>
                    <a:pt x="480" y="194"/>
                  </a:lnTo>
                  <a:lnTo>
                    <a:pt x="480" y="196"/>
                  </a:lnTo>
                  <a:lnTo>
                    <a:pt x="478" y="196"/>
                  </a:lnTo>
                  <a:lnTo>
                    <a:pt x="478" y="198"/>
                  </a:lnTo>
                  <a:lnTo>
                    <a:pt x="478" y="199"/>
                  </a:lnTo>
                  <a:lnTo>
                    <a:pt x="480" y="199"/>
                  </a:lnTo>
                  <a:lnTo>
                    <a:pt x="481" y="199"/>
                  </a:lnTo>
                  <a:lnTo>
                    <a:pt x="480" y="201"/>
                  </a:lnTo>
                  <a:lnTo>
                    <a:pt x="478" y="201"/>
                  </a:lnTo>
                  <a:lnTo>
                    <a:pt x="475" y="203"/>
                  </a:lnTo>
                  <a:lnTo>
                    <a:pt x="476" y="203"/>
                  </a:lnTo>
                  <a:lnTo>
                    <a:pt x="478" y="203"/>
                  </a:lnTo>
                  <a:lnTo>
                    <a:pt x="476" y="205"/>
                  </a:lnTo>
                  <a:lnTo>
                    <a:pt x="476" y="206"/>
                  </a:lnTo>
                  <a:lnTo>
                    <a:pt x="475" y="206"/>
                  </a:lnTo>
                  <a:lnTo>
                    <a:pt x="475" y="208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06"/>
                  </a:lnTo>
                  <a:lnTo>
                    <a:pt x="480" y="206"/>
                  </a:lnTo>
                  <a:lnTo>
                    <a:pt x="481" y="206"/>
                  </a:lnTo>
                  <a:lnTo>
                    <a:pt x="481" y="206"/>
                  </a:lnTo>
                  <a:lnTo>
                    <a:pt x="483" y="206"/>
                  </a:lnTo>
                  <a:lnTo>
                    <a:pt x="485" y="206"/>
                  </a:lnTo>
                  <a:lnTo>
                    <a:pt x="485" y="205"/>
                  </a:lnTo>
                  <a:lnTo>
                    <a:pt x="487" y="206"/>
                  </a:lnTo>
                  <a:lnTo>
                    <a:pt x="488" y="205"/>
                  </a:lnTo>
                  <a:lnTo>
                    <a:pt x="490" y="205"/>
                  </a:lnTo>
                  <a:lnTo>
                    <a:pt x="492" y="205"/>
                  </a:lnTo>
                  <a:lnTo>
                    <a:pt x="493" y="205"/>
                  </a:lnTo>
                  <a:lnTo>
                    <a:pt x="493" y="203"/>
                  </a:lnTo>
                  <a:lnTo>
                    <a:pt x="492" y="203"/>
                  </a:lnTo>
                  <a:lnTo>
                    <a:pt x="490" y="203"/>
                  </a:lnTo>
                  <a:lnTo>
                    <a:pt x="490" y="201"/>
                  </a:lnTo>
                  <a:lnTo>
                    <a:pt x="490" y="199"/>
                  </a:lnTo>
                  <a:lnTo>
                    <a:pt x="492" y="199"/>
                  </a:lnTo>
                  <a:lnTo>
                    <a:pt x="490" y="198"/>
                  </a:lnTo>
                  <a:lnTo>
                    <a:pt x="490" y="196"/>
                  </a:lnTo>
                  <a:lnTo>
                    <a:pt x="492" y="196"/>
                  </a:lnTo>
                  <a:lnTo>
                    <a:pt x="493" y="196"/>
                  </a:lnTo>
                  <a:lnTo>
                    <a:pt x="495" y="196"/>
                  </a:lnTo>
                  <a:lnTo>
                    <a:pt x="497" y="196"/>
                  </a:lnTo>
                  <a:lnTo>
                    <a:pt x="498" y="198"/>
                  </a:lnTo>
                  <a:lnTo>
                    <a:pt x="498" y="196"/>
                  </a:lnTo>
                  <a:lnTo>
                    <a:pt x="500" y="196"/>
                  </a:lnTo>
                  <a:lnTo>
                    <a:pt x="502" y="198"/>
                  </a:lnTo>
                  <a:lnTo>
                    <a:pt x="500" y="199"/>
                  </a:lnTo>
                  <a:lnTo>
                    <a:pt x="502" y="199"/>
                  </a:lnTo>
                  <a:lnTo>
                    <a:pt x="504" y="199"/>
                  </a:lnTo>
                  <a:lnTo>
                    <a:pt x="504" y="201"/>
                  </a:lnTo>
                  <a:lnTo>
                    <a:pt x="502" y="201"/>
                  </a:lnTo>
                  <a:lnTo>
                    <a:pt x="502" y="203"/>
                  </a:lnTo>
                  <a:lnTo>
                    <a:pt x="502" y="205"/>
                  </a:lnTo>
                  <a:lnTo>
                    <a:pt x="500" y="205"/>
                  </a:lnTo>
                  <a:lnTo>
                    <a:pt x="498" y="205"/>
                  </a:lnTo>
                  <a:lnTo>
                    <a:pt x="498" y="206"/>
                  </a:lnTo>
                  <a:lnTo>
                    <a:pt x="497" y="206"/>
                  </a:lnTo>
                  <a:lnTo>
                    <a:pt x="497" y="208"/>
                  </a:lnTo>
                  <a:lnTo>
                    <a:pt x="495" y="208"/>
                  </a:lnTo>
                  <a:lnTo>
                    <a:pt x="493" y="208"/>
                  </a:lnTo>
                  <a:lnTo>
                    <a:pt x="493" y="210"/>
                  </a:lnTo>
                  <a:lnTo>
                    <a:pt x="493" y="211"/>
                  </a:lnTo>
                  <a:lnTo>
                    <a:pt x="495" y="211"/>
                  </a:lnTo>
                  <a:lnTo>
                    <a:pt x="498" y="211"/>
                  </a:lnTo>
                  <a:lnTo>
                    <a:pt x="500" y="210"/>
                  </a:lnTo>
                  <a:lnTo>
                    <a:pt x="500" y="211"/>
                  </a:lnTo>
                  <a:lnTo>
                    <a:pt x="502" y="211"/>
                  </a:lnTo>
                  <a:lnTo>
                    <a:pt x="504" y="211"/>
                  </a:lnTo>
                  <a:lnTo>
                    <a:pt x="505" y="211"/>
                  </a:lnTo>
                  <a:lnTo>
                    <a:pt x="507" y="210"/>
                  </a:lnTo>
                  <a:lnTo>
                    <a:pt x="510" y="210"/>
                  </a:lnTo>
                  <a:lnTo>
                    <a:pt x="512" y="211"/>
                  </a:lnTo>
                  <a:lnTo>
                    <a:pt x="516" y="211"/>
                  </a:lnTo>
                  <a:lnTo>
                    <a:pt x="519" y="211"/>
                  </a:lnTo>
                  <a:lnTo>
                    <a:pt x="521" y="213"/>
                  </a:lnTo>
                  <a:lnTo>
                    <a:pt x="522" y="213"/>
                  </a:lnTo>
                  <a:lnTo>
                    <a:pt x="524" y="213"/>
                  </a:lnTo>
                  <a:lnTo>
                    <a:pt x="524" y="211"/>
                  </a:lnTo>
                  <a:lnTo>
                    <a:pt x="526" y="211"/>
                  </a:lnTo>
                  <a:lnTo>
                    <a:pt x="526" y="213"/>
                  </a:lnTo>
                  <a:lnTo>
                    <a:pt x="528" y="213"/>
                  </a:lnTo>
                  <a:lnTo>
                    <a:pt x="529" y="213"/>
                  </a:lnTo>
                  <a:lnTo>
                    <a:pt x="531" y="211"/>
                  </a:lnTo>
                  <a:lnTo>
                    <a:pt x="534" y="211"/>
                  </a:lnTo>
                  <a:lnTo>
                    <a:pt x="536" y="211"/>
                  </a:lnTo>
                  <a:lnTo>
                    <a:pt x="539" y="210"/>
                  </a:lnTo>
                  <a:lnTo>
                    <a:pt x="541" y="210"/>
                  </a:lnTo>
                  <a:lnTo>
                    <a:pt x="543" y="210"/>
                  </a:lnTo>
                  <a:lnTo>
                    <a:pt x="545" y="210"/>
                  </a:lnTo>
                  <a:lnTo>
                    <a:pt x="546" y="210"/>
                  </a:lnTo>
                  <a:lnTo>
                    <a:pt x="548" y="210"/>
                  </a:lnTo>
                  <a:lnTo>
                    <a:pt x="551" y="210"/>
                  </a:lnTo>
                  <a:lnTo>
                    <a:pt x="553" y="210"/>
                  </a:lnTo>
                  <a:lnTo>
                    <a:pt x="555" y="210"/>
                  </a:lnTo>
                  <a:lnTo>
                    <a:pt x="558" y="210"/>
                  </a:lnTo>
                  <a:lnTo>
                    <a:pt x="560" y="210"/>
                  </a:lnTo>
                  <a:lnTo>
                    <a:pt x="562" y="210"/>
                  </a:lnTo>
                  <a:lnTo>
                    <a:pt x="563" y="210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7" y="213"/>
                  </a:lnTo>
                  <a:lnTo>
                    <a:pt x="567" y="215"/>
                  </a:lnTo>
                  <a:lnTo>
                    <a:pt x="568" y="213"/>
                  </a:lnTo>
                  <a:lnTo>
                    <a:pt x="570" y="213"/>
                  </a:lnTo>
                  <a:lnTo>
                    <a:pt x="572" y="213"/>
                  </a:lnTo>
                  <a:lnTo>
                    <a:pt x="574" y="213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80" y="211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6" y="211"/>
                  </a:lnTo>
                  <a:lnTo>
                    <a:pt x="587" y="210"/>
                  </a:lnTo>
                  <a:lnTo>
                    <a:pt x="586" y="210"/>
                  </a:lnTo>
                  <a:lnTo>
                    <a:pt x="584" y="210"/>
                  </a:lnTo>
                  <a:lnTo>
                    <a:pt x="582" y="210"/>
                  </a:lnTo>
                  <a:lnTo>
                    <a:pt x="580" y="210"/>
                  </a:lnTo>
                  <a:lnTo>
                    <a:pt x="580" y="208"/>
                  </a:lnTo>
                  <a:lnTo>
                    <a:pt x="580" y="206"/>
                  </a:lnTo>
                  <a:lnTo>
                    <a:pt x="579" y="206"/>
                  </a:lnTo>
                  <a:lnTo>
                    <a:pt x="577" y="206"/>
                  </a:lnTo>
                  <a:lnTo>
                    <a:pt x="575" y="206"/>
                  </a:lnTo>
                  <a:lnTo>
                    <a:pt x="574" y="206"/>
                  </a:lnTo>
                  <a:lnTo>
                    <a:pt x="575" y="205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7" y="201"/>
                  </a:lnTo>
                  <a:lnTo>
                    <a:pt x="575" y="199"/>
                  </a:lnTo>
                  <a:lnTo>
                    <a:pt x="574" y="199"/>
                  </a:lnTo>
                  <a:lnTo>
                    <a:pt x="572" y="199"/>
                  </a:lnTo>
                  <a:lnTo>
                    <a:pt x="570" y="199"/>
                  </a:lnTo>
                  <a:lnTo>
                    <a:pt x="568" y="201"/>
                  </a:lnTo>
                  <a:lnTo>
                    <a:pt x="565" y="199"/>
                  </a:lnTo>
                  <a:lnTo>
                    <a:pt x="565" y="198"/>
                  </a:lnTo>
                  <a:lnTo>
                    <a:pt x="565" y="196"/>
                  </a:lnTo>
                  <a:lnTo>
                    <a:pt x="565" y="194"/>
                  </a:lnTo>
                  <a:lnTo>
                    <a:pt x="563" y="194"/>
                  </a:lnTo>
                  <a:lnTo>
                    <a:pt x="563" y="193"/>
                  </a:lnTo>
                  <a:lnTo>
                    <a:pt x="563" y="193"/>
                  </a:lnTo>
                  <a:lnTo>
                    <a:pt x="562" y="193"/>
                  </a:lnTo>
                  <a:lnTo>
                    <a:pt x="560" y="193"/>
                  </a:lnTo>
                  <a:lnTo>
                    <a:pt x="560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5" y="189"/>
                  </a:lnTo>
                  <a:lnTo>
                    <a:pt x="557" y="189"/>
                  </a:lnTo>
                  <a:lnTo>
                    <a:pt x="557" y="188"/>
                  </a:lnTo>
                  <a:lnTo>
                    <a:pt x="555" y="188"/>
                  </a:lnTo>
                  <a:lnTo>
                    <a:pt x="555" y="186"/>
                  </a:lnTo>
                  <a:lnTo>
                    <a:pt x="560" y="188"/>
                  </a:lnTo>
                  <a:lnTo>
                    <a:pt x="563" y="188"/>
                  </a:lnTo>
                  <a:lnTo>
                    <a:pt x="565" y="188"/>
                  </a:lnTo>
                  <a:lnTo>
                    <a:pt x="567" y="188"/>
                  </a:lnTo>
                  <a:lnTo>
                    <a:pt x="567" y="189"/>
                  </a:lnTo>
                  <a:lnTo>
                    <a:pt x="568" y="189"/>
                  </a:lnTo>
                  <a:lnTo>
                    <a:pt x="570" y="189"/>
                  </a:lnTo>
                  <a:lnTo>
                    <a:pt x="572" y="189"/>
                  </a:lnTo>
                  <a:lnTo>
                    <a:pt x="574" y="189"/>
                  </a:lnTo>
                  <a:lnTo>
                    <a:pt x="577" y="189"/>
                  </a:lnTo>
                  <a:lnTo>
                    <a:pt x="579" y="188"/>
                  </a:lnTo>
                  <a:lnTo>
                    <a:pt x="582" y="188"/>
                  </a:lnTo>
                  <a:lnTo>
                    <a:pt x="584" y="188"/>
                  </a:lnTo>
                  <a:lnTo>
                    <a:pt x="584" y="186"/>
                  </a:lnTo>
                  <a:lnTo>
                    <a:pt x="582" y="186"/>
                  </a:lnTo>
                  <a:lnTo>
                    <a:pt x="580" y="186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7" y="184"/>
                  </a:lnTo>
                  <a:lnTo>
                    <a:pt x="574" y="184"/>
                  </a:lnTo>
                  <a:lnTo>
                    <a:pt x="570" y="184"/>
                  </a:lnTo>
                  <a:lnTo>
                    <a:pt x="567" y="184"/>
                  </a:lnTo>
                  <a:lnTo>
                    <a:pt x="563" y="184"/>
                  </a:lnTo>
                  <a:lnTo>
                    <a:pt x="563" y="184"/>
                  </a:lnTo>
                  <a:lnTo>
                    <a:pt x="560" y="184"/>
                  </a:lnTo>
                  <a:lnTo>
                    <a:pt x="558" y="184"/>
                  </a:lnTo>
                  <a:lnTo>
                    <a:pt x="557" y="184"/>
                  </a:lnTo>
                  <a:lnTo>
                    <a:pt x="555" y="184"/>
                  </a:lnTo>
                  <a:lnTo>
                    <a:pt x="555" y="182"/>
                  </a:lnTo>
                  <a:lnTo>
                    <a:pt x="553" y="182"/>
                  </a:lnTo>
                  <a:lnTo>
                    <a:pt x="553" y="181"/>
                  </a:lnTo>
                  <a:lnTo>
                    <a:pt x="553" y="179"/>
                  </a:lnTo>
                  <a:lnTo>
                    <a:pt x="551" y="179"/>
                  </a:lnTo>
                  <a:lnTo>
                    <a:pt x="551" y="177"/>
                  </a:lnTo>
                  <a:lnTo>
                    <a:pt x="551" y="176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7" y="176"/>
                  </a:lnTo>
                  <a:lnTo>
                    <a:pt x="560" y="176"/>
                  </a:lnTo>
                  <a:lnTo>
                    <a:pt x="562" y="176"/>
                  </a:lnTo>
                  <a:lnTo>
                    <a:pt x="562" y="177"/>
                  </a:lnTo>
                  <a:lnTo>
                    <a:pt x="560" y="177"/>
                  </a:lnTo>
                  <a:lnTo>
                    <a:pt x="560" y="179"/>
                  </a:lnTo>
                  <a:lnTo>
                    <a:pt x="562" y="179"/>
                  </a:lnTo>
                  <a:lnTo>
                    <a:pt x="562" y="181"/>
                  </a:lnTo>
                  <a:lnTo>
                    <a:pt x="563" y="181"/>
                  </a:lnTo>
                  <a:lnTo>
                    <a:pt x="563" y="181"/>
                  </a:lnTo>
                  <a:lnTo>
                    <a:pt x="565" y="179"/>
                  </a:lnTo>
                  <a:lnTo>
                    <a:pt x="568" y="179"/>
                  </a:lnTo>
                  <a:lnTo>
                    <a:pt x="570" y="179"/>
                  </a:lnTo>
                  <a:lnTo>
                    <a:pt x="572" y="181"/>
                  </a:lnTo>
                  <a:lnTo>
                    <a:pt x="574" y="181"/>
                  </a:lnTo>
                  <a:lnTo>
                    <a:pt x="574" y="179"/>
                  </a:lnTo>
                  <a:lnTo>
                    <a:pt x="575" y="179"/>
                  </a:lnTo>
                  <a:lnTo>
                    <a:pt x="577" y="179"/>
                  </a:lnTo>
                  <a:lnTo>
                    <a:pt x="579" y="179"/>
                  </a:lnTo>
                  <a:lnTo>
                    <a:pt x="582" y="179"/>
                  </a:lnTo>
                  <a:lnTo>
                    <a:pt x="586" y="179"/>
                  </a:lnTo>
                  <a:lnTo>
                    <a:pt x="589" y="179"/>
                  </a:lnTo>
                  <a:lnTo>
                    <a:pt x="592" y="179"/>
                  </a:lnTo>
                  <a:lnTo>
                    <a:pt x="592" y="181"/>
                  </a:lnTo>
                  <a:lnTo>
                    <a:pt x="591" y="182"/>
                  </a:lnTo>
                  <a:lnTo>
                    <a:pt x="592" y="182"/>
                  </a:lnTo>
                  <a:lnTo>
                    <a:pt x="594" y="181"/>
                  </a:lnTo>
                  <a:lnTo>
                    <a:pt x="596" y="182"/>
                  </a:lnTo>
                  <a:lnTo>
                    <a:pt x="598" y="182"/>
                  </a:lnTo>
                  <a:lnTo>
                    <a:pt x="599" y="182"/>
                  </a:lnTo>
                  <a:lnTo>
                    <a:pt x="601" y="184"/>
                  </a:lnTo>
                  <a:lnTo>
                    <a:pt x="603" y="184"/>
                  </a:lnTo>
                  <a:lnTo>
                    <a:pt x="604" y="184"/>
                  </a:lnTo>
                  <a:lnTo>
                    <a:pt x="604" y="184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8" y="182"/>
                  </a:lnTo>
                  <a:lnTo>
                    <a:pt x="609" y="182"/>
                  </a:lnTo>
                  <a:lnTo>
                    <a:pt x="611" y="182"/>
                  </a:lnTo>
                  <a:lnTo>
                    <a:pt x="615" y="182"/>
                  </a:lnTo>
                  <a:lnTo>
                    <a:pt x="616" y="184"/>
                  </a:lnTo>
                  <a:lnTo>
                    <a:pt x="618" y="184"/>
                  </a:lnTo>
                  <a:lnTo>
                    <a:pt x="620" y="184"/>
                  </a:lnTo>
                  <a:lnTo>
                    <a:pt x="620" y="182"/>
                  </a:lnTo>
                  <a:lnTo>
                    <a:pt x="621" y="182"/>
                  </a:lnTo>
                  <a:lnTo>
                    <a:pt x="623" y="182"/>
                  </a:lnTo>
                  <a:lnTo>
                    <a:pt x="627" y="182"/>
                  </a:lnTo>
                  <a:lnTo>
                    <a:pt x="628" y="181"/>
                  </a:lnTo>
                  <a:lnTo>
                    <a:pt x="628" y="182"/>
                  </a:lnTo>
                  <a:lnTo>
                    <a:pt x="630" y="182"/>
                  </a:lnTo>
                  <a:lnTo>
                    <a:pt x="632" y="182"/>
                  </a:lnTo>
                  <a:lnTo>
                    <a:pt x="633" y="182"/>
                  </a:lnTo>
                  <a:lnTo>
                    <a:pt x="635" y="182"/>
                  </a:lnTo>
                  <a:lnTo>
                    <a:pt x="637" y="182"/>
                  </a:lnTo>
                  <a:lnTo>
                    <a:pt x="639" y="184"/>
                  </a:lnTo>
                  <a:lnTo>
                    <a:pt x="640" y="184"/>
                  </a:lnTo>
                  <a:lnTo>
                    <a:pt x="644" y="184"/>
                  </a:lnTo>
                  <a:lnTo>
                    <a:pt x="645" y="184"/>
                  </a:lnTo>
                  <a:lnTo>
                    <a:pt x="645" y="182"/>
                  </a:lnTo>
                  <a:lnTo>
                    <a:pt x="645" y="182"/>
                  </a:lnTo>
                  <a:lnTo>
                    <a:pt x="645" y="181"/>
                  </a:lnTo>
                  <a:lnTo>
                    <a:pt x="645" y="179"/>
                  </a:lnTo>
                  <a:lnTo>
                    <a:pt x="645" y="179"/>
                  </a:lnTo>
                  <a:lnTo>
                    <a:pt x="647" y="179"/>
                  </a:lnTo>
                  <a:lnTo>
                    <a:pt x="647" y="177"/>
                  </a:lnTo>
                  <a:lnTo>
                    <a:pt x="649" y="177"/>
                  </a:lnTo>
                  <a:lnTo>
                    <a:pt x="650" y="177"/>
                  </a:lnTo>
                  <a:lnTo>
                    <a:pt x="652" y="177"/>
                  </a:lnTo>
                  <a:lnTo>
                    <a:pt x="652" y="179"/>
                  </a:lnTo>
                  <a:lnTo>
                    <a:pt x="650" y="179"/>
                  </a:lnTo>
                  <a:lnTo>
                    <a:pt x="650" y="181"/>
                  </a:lnTo>
                  <a:lnTo>
                    <a:pt x="652" y="181"/>
                  </a:lnTo>
                  <a:lnTo>
                    <a:pt x="652" y="179"/>
                  </a:lnTo>
                  <a:lnTo>
                    <a:pt x="654" y="179"/>
                  </a:lnTo>
                  <a:lnTo>
                    <a:pt x="654" y="177"/>
                  </a:lnTo>
                  <a:lnTo>
                    <a:pt x="654" y="176"/>
                  </a:lnTo>
                  <a:lnTo>
                    <a:pt x="652" y="174"/>
                  </a:lnTo>
                  <a:lnTo>
                    <a:pt x="654" y="174"/>
                  </a:lnTo>
                  <a:lnTo>
                    <a:pt x="657" y="174"/>
                  </a:lnTo>
                  <a:lnTo>
                    <a:pt x="661" y="176"/>
                  </a:lnTo>
                  <a:lnTo>
                    <a:pt x="661" y="177"/>
                  </a:lnTo>
                  <a:lnTo>
                    <a:pt x="659" y="177"/>
                  </a:lnTo>
                  <a:lnTo>
                    <a:pt x="659" y="179"/>
                  </a:lnTo>
                  <a:lnTo>
                    <a:pt x="659" y="181"/>
                  </a:lnTo>
                  <a:lnTo>
                    <a:pt x="657" y="181"/>
                  </a:lnTo>
                  <a:lnTo>
                    <a:pt x="657" y="182"/>
                  </a:lnTo>
                  <a:lnTo>
                    <a:pt x="659" y="182"/>
                  </a:lnTo>
                  <a:lnTo>
                    <a:pt x="659" y="184"/>
                  </a:lnTo>
                  <a:lnTo>
                    <a:pt x="661" y="182"/>
                  </a:lnTo>
                  <a:lnTo>
                    <a:pt x="662" y="182"/>
                  </a:lnTo>
                  <a:lnTo>
                    <a:pt x="664" y="182"/>
                  </a:lnTo>
                  <a:lnTo>
                    <a:pt x="666" y="182"/>
                  </a:lnTo>
                  <a:lnTo>
                    <a:pt x="668" y="182"/>
                  </a:lnTo>
                  <a:lnTo>
                    <a:pt x="668" y="184"/>
                  </a:lnTo>
                  <a:lnTo>
                    <a:pt x="669" y="184"/>
                  </a:lnTo>
                  <a:lnTo>
                    <a:pt x="669" y="186"/>
                  </a:lnTo>
                  <a:lnTo>
                    <a:pt x="673" y="186"/>
                  </a:lnTo>
                  <a:lnTo>
                    <a:pt x="673" y="184"/>
                  </a:lnTo>
                  <a:lnTo>
                    <a:pt x="674" y="184"/>
                  </a:lnTo>
                  <a:lnTo>
                    <a:pt x="676" y="182"/>
                  </a:lnTo>
                  <a:lnTo>
                    <a:pt x="678" y="182"/>
                  </a:lnTo>
                  <a:lnTo>
                    <a:pt x="680" y="182"/>
                  </a:lnTo>
                  <a:lnTo>
                    <a:pt x="680" y="184"/>
                  </a:lnTo>
                  <a:lnTo>
                    <a:pt x="681" y="184"/>
                  </a:lnTo>
                  <a:lnTo>
                    <a:pt x="680" y="186"/>
                  </a:lnTo>
                  <a:lnTo>
                    <a:pt x="681" y="186"/>
                  </a:lnTo>
                  <a:lnTo>
                    <a:pt x="683" y="186"/>
                  </a:lnTo>
                  <a:lnTo>
                    <a:pt x="683" y="186"/>
                  </a:lnTo>
                  <a:lnTo>
                    <a:pt x="685" y="186"/>
                  </a:lnTo>
                  <a:lnTo>
                    <a:pt x="686" y="186"/>
                  </a:lnTo>
                  <a:lnTo>
                    <a:pt x="686" y="186"/>
                  </a:lnTo>
                  <a:lnTo>
                    <a:pt x="688" y="186"/>
                  </a:lnTo>
                  <a:lnTo>
                    <a:pt x="690" y="186"/>
                  </a:lnTo>
                  <a:lnTo>
                    <a:pt x="691" y="186"/>
                  </a:lnTo>
                  <a:lnTo>
                    <a:pt x="691" y="188"/>
                  </a:lnTo>
                  <a:lnTo>
                    <a:pt x="691" y="189"/>
                  </a:lnTo>
                  <a:lnTo>
                    <a:pt x="693" y="189"/>
                  </a:lnTo>
                  <a:lnTo>
                    <a:pt x="693" y="188"/>
                  </a:lnTo>
                  <a:lnTo>
                    <a:pt x="695" y="188"/>
                  </a:lnTo>
                  <a:lnTo>
                    <a:pt x="698" y="188"/>
                  </a:lnTo>
                  <a:lnTo>
                    <a:pt x="700" y="189"/>
                  </a:lnTo>
                  <a:lnTo>
                    <a:pt x="702" y="189"/>
                  </a:lnTo>
                  <a:lnTo>
                    <a:pt x="703" y="191"/>
                  </a:lnTo>
                  <a:lnTo>
                    <a:pt x="705" y="191"/>
                  </a:lnTo>
                  <a:lnTo>
                    <a:pt x="705" y="189"/>
                  </a:lnTo>
                  <a:lnTo>
                    <a:pt x="707" y="189"/>
                  </a:lnTo>
                  <a:lnTo>
                    <a:pt x="710" y="189"/>
                  </a:lnTo>
                  <a:lnTo>
                    <a:pt x="712" y="188"/>
                  </a:lnTo>
                  <a:lnTo>
                    <a:pt x="712" y="186"/>
                  </a:lnTo>
                  <a:lnTo>
                    <a:pt x="710" y="186"/>
                  </a:lnTo>
                  <a:lnTo>
                    <a:pt x="710" y="186"/>
                  </a:lnTo>
                  <a:lnTo>
                    <a:pt x="710" y="184"/>
                  </a:lnTo>
                  <a:lnTo>
                    <a:pt x="710" y="182"/>
                  </a:lnTo>
                  <a:lnTo>
                    <a:pt x="712" y="182"/>
                  </a:lnTo>
                  <a:lnTo>
                    <a:pt x="714" y="184"/>
                  </a:lnTo>
                  <a:lnTo>
                    <a:pt x="715" y="184"/>
                  </a:lnTo>
                  <a:lnTo>
                    <a:pt x="717" y="186"/>
                  </a:lnTo>
                  <a:lnTo>
                    <a:pt x="719" y="186"/>
                  </a:lnTo>
                  <a:lnTo>
                    <a:pt x="717" y="184"/>
                  </a:lnTo>
                  <a:lnTo>
                    <a:pt x="717" y="182"/>
                  </a:lnTo>
                  <a:lnTo>
                    <a:pt x="715" y="182"/>
                  </a:lnTo>
                  <a:lnTo>
                    <a:pt x="715" y="181"/>
                  </a:lnTo>
                  <a:lnTo>
                    <a:pt x="715" y="179"/>
                  </a:lnTo>
                  <a:lnTo>
                    <a:pt x="717" y="179"/>
                  </a:lnTo>
                  <a:lnTo>
                    <a:pt x="721" y="179"/>
                  </a:lnTo>
                  <a:lnTo>
                    <a:pt x="722" y="181"/>
                  </a:lnTo>
                  <a:lnTo>
                    <a:pt x="724" y="181"/>
                  </a:lnTo>
                  <a:lnTo>
                    <a:pt x="726" y="182"/>
                  </a:lnTo>
                  <a:lnTo>
                    <a:pt x="727" y="182"/>
                  </a:lnTo>
                  <a:lnTo>
                    <a:pt x="727" y="184"/>
                  </a:lnTo>
                  <a:lnTo>
                    <a:pt x="727" y="184"/>
                  </a:lnTo>
                  <a:lnTo>
                    <a:pt x="727" y="186"/>
                  </a:lnTo>
                  <a:lnTo>
                    <a:pt x="727" y="186"/>
                  </a:lnTo>
                  <a:lnTo>
                    <a:pt x="727" y="188"/>
                  </a:lnTo>
                  <a:lnTo>
                    <a:pt x="729" y="186"/>
                  </a:lnTo>
                  <a:lnTo>
                    <a:pt x="732" y="186"/>
                  </a:lnTo>
                  <a:lnTo>
                    <a:pt x="734" y="186"/>
                  </a:lnTo>
                  <a:lnTo>
                    <a:pt x="738" y="186"/>
                  </a:lnTo>
                  <a:lnTo>
                    <a:pt x="738" y="186"/>
                  </a:lnTo>
                  <a:lnTo>
                    <a:pt x="739" y="186"/>
                  </a:lnTo>
                  <a:lnTo>
                    <a:pt x="739" y="186"/>
                  </a:lnTo>
                  <a:lnTo>
                    <a:pt x="741" y="186"/>
                  </a:lnTo>
                  <a:lnTo>
                    <a:pt x="743" y="186"/>
                  </a:lnTo>
                  <a:lnTo>
                    <a:pt x="743" y="186"/>
                  </a:lnTo>
                  <a:lnTo>
                    <a:pt x="741" y="188"/>
                  </a:lnTo>
                  <a:lnTo>
                    <a:pt x="739" y="189"/>
                  </a:lnTo>
                  <a:lnTo>
                    <a:pt x="739" y="191"/>
                  </a:lnTo>
                  <a:lnTo>
                    <a:pt x="741" y="191"/>
                  </a:lnTo>
                  <a:lnTo>
                    <a:pt x="743" y="189"/>
                  </a:lnTo>
                  <a:lnTo>
                    <a:pt x="744" y="189"/>
                  </a:lnTo>
                  <a:lnTo>
                    <a:pt x="746" y="189"/>
                  </a:lnTo>
                  <a:lnTo>
                    <a:pt x="748" y="189"/>
                  </a:lnTo>
                  <a:lnTo>
                    <a:pt x="750" y="189"/>
                  </a:lnTo>
                  <a:lnTo>
                    <a:pt x="751" y="188"/>
                  </a:lnTo>
                  <a:lnTo>
                    <a:pt x="753" y="188"/>
                  </a:lnTo>
                  <a:lnTo>
                    <a:pt x="755" y="188"/>
                  </a:lnTo>
                  <a:lnTo>
                    <a:pt x="756" y="188"/>
                  </a:lnTo>
                  <a:lnTo>
                    <a:pt x="758" y="188"/>
                  </a:lnTo>
                  <a:lnTo>
                    <a:pt x="758" y="189"/>
                  </a:lnTo>
                  <a:lnTo>
                    <a:pt x="760" y="189"/>
                  </a:lnTo>
                  <a:lnTo>
                    <a:pt x="760" y="188"/>
                  </a:lnTo>
                  <a:lnTo>
                    <a:pt x="762" y="188"/>
                  </a:lnTo>
                  <a:lnTo>
                    <a:pt x="763" y="189"/>
                  </a:lnTo>
                  <a:lnTo>
                    <a:pt x="763" y="188"/>
                  </a:lnTo>
                  <a:lnTo>
                    <a:pt x="765" y="188"/>
                  </a:lnTo>
                  <a:lnTo>
                    <a:pt x="765" y="186"/>
                  </a:lnTo>
                  <a:lnTo>
                    <a:pt x="767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68" y="186"/>
                  </a:lnTo>
                  <a:lnTo>
                    <a:pt x="770" y="186"/>
                  </a:lnTo>
                  <a:lnTo>
                    <a:pt x="772" y="186"/>
                  </a:lnTo>
                  <a:lnTo>
                    <a:pt x="773" y="186"/>
                  </a:lnTo>
                  <a:lnTo>
                    <a:pt x="775" y="186"/>
                  </a:lnTo>
                  <a:lnTo>
                    <a:pt x="777" y="186"/>
                  </a:lnTo>
                  <a:lnTo>
                    <a:pt x="779" y="184"/>
                  </a:lnTo>
                  <a:lnTo>
                    <a:pt x="780" y="184"/>
                  </a:lnTo>
                  <a:lnTo>
                    <a:pt x="784" y="184"/>
                  </a:lnTo>
                  <a:lnTo>
                    <a:pt x="785" y="182"/>
                  </a:lnTo>
                  <a:lnTo>
                    <a:pt x="787" y="184"/>
                  </a:lnTo>
                  <a:lnTo>
                    <a:pt x="789" y="184"/>
                  </a:lnTo>
                  <a:lnTo>
                    <a:pt x="792" y="182"/>
                  </a:lnTo>
                  <a:lnTo>
                    <a:pt x="794" y="182"/>
                  </a:lnTo>
                  <a:lnTo>
                    <a:pt x="796" y="182"/>
                  </a:lnTo>
                  <a:lnTo>
                    <a:pt x="799" y="181"/>
                  </a:lnTo>
                  <a:lnTo>
                    <a:pt x="801" y="181"/>
                  </a:lnTo>
                  <a:lnTo>
                    <a:pt x="803" y="181"/>
                  </a:lnTo>
                  <a:lnTo>
                    <a:pt x="803" y="179"/>
                  </a:lnTo>
                  <a:lnTo>
                    <a:pt x="804" y="179"/>
                  </a:lnTo>
                  <a:lnTo>
                    <a:pt x="808" y="179"/>
                  </a:lnTo>
                  <a:lnTo>
                    <a:pt x="808" y="177"/>
                  </a:lnTo>
                  <a:lnTo>
                    <a:pt x="809" y="177"/>
                  </a:lnTo>
                  <a:lnTo>
                    <a:pt x="809" y="176"/>
                  </a:lnTo>
                  <a:lnTo>
                    <a:pt x="809" y="176"/>
                  </a:lnTo>
                  <a:lnTo>
                    <a:pt x="809" y="174"/>
                  </a:lnTo>
                  <a:lnTo>
                    <a:pt x="811" y="174"/>
                  </a:lnTo>
                  <a:lnTo>
                    <a:pt x="811" y="172"/>
                  </a:lnTo>
                  <a:lnTo>
                    <a:pt x="811" y="170"/>
                  </a:lnTo>
                  <a:lnTo>
                    <a:pt x="813" y="170"/>
                  </a:lnTo>
                  <a:lnTo>
                    <a:pt x="813" y="169"/>
                  </a:lnTo>
                  <a:lnTo>
                    <a:pt x="813" y="167"/>
                  </a:lnTo>
                  <a:lnTo>
                    <a:pt x="814" y="167"/>
                  </a:lnTo>
                  <a:lnTo>
                    <a:pt x="814" y="165"/>
                  </a:lnTo>
                  <a:lnTo>
                    <a:pt x="814" y="164"/>
                  </a:lnTo>
                  <a:lnTo>
                    <a:pt x="813" y="164"/>
                  </a:lnTo>
                  <a:lnTo>
                    <a:pt x="813" y="162"/>
                  </a:lnTo>
                  <a:lnTo>
                    <a:pt x="811" y="160"/>
                  </a:lnTo>
                  <a:lnTo>
                    <a:pt x="809" y="158"/>
                  </a:lnTo>
                  <a:lnTo>
                    <a:pt x="809" y="157"/>
                  </a:lnTo>
                  <a:lnTo>
                    <a:pt x="809" y="157"/>
                  </a:lnTo>
                  <a:lnTo>
                    <a:pt x="809" y="155"/>
                  </a:lnTo>
                  <a:lnTo>
                    <a:pt x="809" y="153"/>
                  </a:lnTo>
                  <a:lnTo>
                    <a:pt x="809" y="152"/>
                  </a:lnTo>
                  <a:lnTo>
                    <a:pt x="809" y="152"/>
                  </a:lnTo>
                  <a:lnTo>
                    <a:pt x="809" y="150"/>
                  </a:lnTo>
                  <a:lnTo>
                    <a:pt x="809" y="148"/>
                  </a:lnTo>
                  <a:lnTo>
                    <a:pt x="809" y="147"/>
                  </a:lnTo>
                  <a:lnTo>
                    <a:pt x="809" y="145"/>
                  </a:lnTo>
                  <a:lnTo>
                    <a:pt x="809" y="145"/>
                  </a:lnTo>
                  <a:lnTo>
                    <a:pt x="808" y="145"/>
                  </a:lnTo>
                  <a:lnTo>
                    <a:pt x="808" y="143"/>
                  </a:lnTo>
                  <a:lnTo>
                    <a:pt x="808" y="141"/>
                  </a:lnTo>
                  <a:lnTo>
                    <a:pt x="806" y="140"/>
                  </a:lnTo>
                  <a:lnTo>
                    <a:pt x="804" y="140"/>
                  </a:lnTo>
                  <a:lnTo>
                    <a:pt x="804" y="138"/>
                  </a:lnTo>
                  <a:lnTo>
                    <a:pt x="803" y="138"/>
                  </a:lnTo>
                  <a:lnTo>
                    <a:pt x="803" y="136"/>
                  </a:lnTo>
                  <a:lnTo>
                    <a:pt x="803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1"/>
                  </a:lnTo>
                  <a:lnTo>
                    <a:pt x="803" y="131"/>
                  </a:lnTo>
                  <a:lnTo>
                    <a:pt x="803" y="129"/>
                  </a:lnTo>
                  <a:lnTo>
                    <a:pt x="801" y="129"/>
                  </a:lnTo>
                  <a:lnTo>
                    <a:pt x="801" y="128"/>
                  </a:lnTo>
                  <a:lnTo>
                    <a:pt x="803" y="128"/>
                  </a:lnTo>
                  <a:lnTo>
                    <a:pt x="804" y="128"/>
                  </a:lnTo>
                  <a:lnTo>
                    <a:pt x="804" y="126"/>
                  </a:lnTo>
                  <a:lnTo>
                    <a:pt x="806" y="126"/>
                  </a:lnTo>
                  <a:lnTo>
                    <a:pt x="808" y="126"/>
                  </a:lnTo>
                  <a:lnTo>
                    <a:pt x="809" y="128"/>
                  </a:lnTo>
                  <a:lnTo>
                    <a:pt x="809" y="128"/>
                  </a:lnTo>
                  <a:lnTo>
                    <a:pt x="809" y="126"/>
                  </a:lnTo>
                  <a:lnTo>
                    <a:pt x="811" y="126"/>
                  </a:lnTo>
                  <a:lnTo>
                    <a:pt x="811" y="124"/>
                  </a:lnTo>
                  <a:lnTo>
                    <a:pt x="813" y="124"/>
                  </a:lnTo>
                  <a:lnTo>
                    <a:pt x="813" y="123"/>
                  </a:lnTo>
                  <a:lnTo>
                    <a:pt x="814" y="123"/>
                  </a:lnTo>
                  <a:lnTo>
                    <a:pt x="814" y="121"/>
                  </a:lnTo>
                  <a:lnTo>
                    <a:pt x="813" y="121"/>
                  </a:lnTo>
                  <a:lnTo>
                    <a:pt x="811" y="121"/>
                  </a:lnTo>
                  <a:lnTo>
                    <a:pt x="809" y="119"/>
                  </a:lnTo>
                  <a:lnTo>
                    <a:pt x="809" y="117"/>
                  </a:lnTo>
                  <a:lnTo>
                    <a:pt x="811" y="117"/>
                  </a:lnTo>
                  <a:lnTo>
                    <a:pt x="813" y="117"/>
                  </a:lnTo>
                  <a:lnTo>
                    <a:pt x="813" y="116"/>
                  </a:lnTo>
                  <a:lnTo>
                    <a:pt x="811" y="116"/>
                  </a:lnTo>
                  <a:lnTo>
                    <a:pt x="811" y="114"/>
                  </a:lnTo>
                  <a:lnTo>
                    <a:pt x="813" y="114"/>
                  </a:lnTo>
                  <a:lnTo>
                    <a:pt x="813" y="112"/>
                  </a:lnTo>
                  <a:lnTo>
                    <a:pt x="813" y="111"/>
                  </a:lnTo>
                  <a:lnTo>
                    <a:pt x="814" y="111"/>
                  </a:lnTo>
                  <a:lnTo>
                    <a:pt x="814" y="109"/>
                  </a:lnTo>
                  <a:lnTo>
                    <a:pt x="813" y="109"/>
                  </a:lnTo>
                  <a:lnTo>
                    <a:pt x="811" y="107"/>
                  </a:lnTo>
                  <a:lnTo>
                    <a:pt x="811" y="106"/>
                  </a:lnTo>
                  <a:lnTo>
                    <a:pt x="813" y="106"/>
                  </a:lnTo>
                  <a:lnTo>
                    <a:pt x="813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3" y="104"/>
                  </a:lnTo>
                  <a:lnTo>
                    <a:pt x="813" y="102"/>
                  </a:lnTo>
                  <a:lnTo>
                    <a:pt x="814" y="102"/>
                  </a:lnTo>
                  <a:lnTo>
                    <a:pt x="816" y="102"/>
                  </a:lnTo>
                  <a:lnTo>
                    <a:pt x="816" y="100"/>
                  </a:lnTo>
                  <a:lnTo>
                    <a:pt x="814" y="100"/>
                  </a:lnTo>
                  <a:lnTo>
                    <a:pt x="813" y="100"/>
                  </a:lnTo>
                  <a:lnTo>
                    <a:pt x="809" y="100"/>
                  </a:lnTo>
                  <a:lnTo>
                    <a:pt x="809" y="100"/>
                  </a:lnTo>
                  <a:lnTo>
                    <a:pt x="809" y="99"/>
                  </a:lnTo>
                  <a:lnTo>
                    <a:pt x="809" y="99"/>
                  </a:lnTo>
                  <a:lnTo>
                    <a:pt x="809" y="97"/>
                  </a:lnTo>
                  <a:lnTo>
                    <a:pt x="809" y="97"/>
                  </a:lnTo>
                  <a:lnTo>
                    <a:pt x="809" y="95"/>
                  </a:lnTo>
                  <a:lnTo>
                    <a:pt x="809" y="94"/>
                  </a:lnTo>
                  <a:lnTo>
                    <a:pt x="811" y="94"/>
                  </a:lnTo>
                  <a:lnTo>
                    <a:pt x="811" y="92"/>
                  </a:lnTo>
                  <a:lnTo>
                    <a:pt x="813" y="92"/>
                  </a:lnTo>
                  <a:lnTo>
                    <a:pt x="813" y="94"/>
                  </a:lnTo>
                  <a:lnTo>
                    <a:pt x="813" y="95"/>
                  </a:lnTo>
                  <a:lnTo>
                    <a:pt x="813" y="97"/>
                  </a:lnTo>
                  <a:lnTo>
                    <a:pt x="814" y="97"/>
                  </a:lnTo>
                  <a:lnTo>
                    <a:pt x="816" y="97"/>
                  </a:lnTo>
                  <a:lnTo>
                    <a:pt x="816" y="95"/>
                  </a:lnTo>
                  <a:lnTo>
                    <a:pt x="816" y="94"/>
                  </a:lnTo>
                  <a:lnTo>
                    <a:pt x="816" y="92"/>
                  </a:lnTo>
                  <a:lnTo>
                    <a:pt x="816" y="90"/>
                  </a:lnTo>
                  <a:lnTo>
                    <a:pt x="816" y="88"/>
                  </a:lnTo>
                  <a:lnTo>
                    <a:pt x="816" y="87"/>
                  </a:lnTo>
                  <a:lnTo>
                    <a:pt x="818" y="87"/>
                  </a:lnTo>
                  <a:lnTo>
                    <a:pt x="820" y="87"/>
                  </a:lnTo>
                  <a:lnTo>
                    <a:pt x="820" y="88"/>
                  </a:lnTo>
                  <a:lnTo>
                    <a:pt x="821" y="88"/>
                  </a:lnTo>
                  <a:lnTo>
                    <a:pt x="823" y="88"/>
                  </a:lnTo>
                  <a:lnTo>
                    <a:pt x="821" y="87"/>
                  </a:lnTo>
                  <a:lnTo>
                    <a:pt x="821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1" y="83"/>
                  </a:lnTo>
                  <a:lnTo>
                    <a:pt x="821" y="82"/>
                  </a:lnTo>
                  <a:lnTo>
                    <a:pt x="823" y="82"/>
                  </a:lnTo>
                  <a:lnTo>
                    <a:pt x="823" y="80"/>
                  </a:lnTo>
                  <a:lnTo>
                    <a:pt x="825" y="80"/>
                  </a:lnTo>
                  <a:lnTo>
                    <a:pt x="826" y="80"/>
                  </a:lnTo>
                  <a:lnTo>
                    <a:pt x="825" y="78"/>
                  </a:lnTo>
                  <a:lnTo>
                    <a:pt x="826" y="78"/>
                  </a:lnTo>
                  <a:lnTo>
                    <a:pt x="826" y="76"/>
                  </a:lnTo>
                  <a:lnTo>
                    <a:pt x="828" y="76"/>
                  </a:lnTo>
                  <a:lnTo>
                    <a:pt x="828" y="78"/>
                  </a:lnTo>
                  <a:lnTo>
                    <a:pt x="830" y="78"/>
                  </a:lnTo>
                  <a:lnTo>
                    <a:pt x="832" y="78"/>
                  </a:lnTo>
                  <a:lnTo>
                    <a:pt x="832" y="76"/>
                  </a:lnTo>
                  <a:lnTo>
                    <a:pt x="830" y="76"/>
                  </a:lnTo>
                  <a:lnTo>
                    <a:pt x="830" y="75"/>
                  </a:lnTo>
                  <a:lnTo>
                    <a:pt x="832" y="75"/>
                  </a:lnTo>
                  <a:lnTo>
                    <a:pt x="832" y="73"/>
                  </a:lnTo>
                  <a:lnTo>
                    <a:pt x="833" y="73"/>
                  </a:lnTo>
                  <a:lnTo>
                    <a:pt x="833" y="71"/>
                  </a:lnTo>
                  <a:lnTo>
                    <a:pt x="835" y="71"/>
                  </a:lnTo>
                  <a:lnTo>
                    <a:pt x="837" y="71"/>
                  </a:lnTo>
                  <a:lnTo>
                    <a:pt x="837" y="70"/>
                  </a:lnTo>
                  <a:lnTo>
                    <a:pt x="835" y="70"/>
                  </a:lnTo>
                  <a:lnTo>
                    <a:pt x="835" y="68"/>
                  </a:lnTo>
                  <a:lnTo>
                    <a:pt x="833" y="68"/>
                  </a:lnTo>
                  <a:lnTo>
                    <a:pt x="833" y="66"/>
                  </a:lnTo>
                  <a:lnTo>
                    <a:pt x="835" y="66"/>
                  </a:lnTo>
                  <a:lnTo>
                    <a:pt x="835" y="65"/>
                  </a:lnTo>
                  <a:lnTo>
                    <a:pt x="837" y="63"/>
                  </a:lnTo>
                  <a:lnTo>
                    <a:pt x="837" y="65"/>
                  </a:lnTo>
                  <a:lnTo>
                    <a:pt x="838" y="65"/>
                  </a:lnTo>
                  <a:lnTo>
                    <a:pt x="840" y="65"/>
                  </a:lnTo>
                  <a:lnTo>
                    <a:pt x="842" y="65"/>
                  </a:lnTo>
                  <a:lnTo>
                    <a:pt x="842" y="63"/>
                  </a:lnTo>
                  <a:lnTo>
                    <a:pt x="842" y="63"/>
                  </a:lnTo>
                  <a:lnTo>
                    <a:pt x="842" y="61"/>
                  </a:lnTo>
                  <a:lnTo>
                    <a:pt x="844" y="61"/>
                  </a:lnTo>
                  <a:lnTo>
                    <a:pt x="844" y="63"/>
                  </a:lnTo>
                  <a:lnTo>
                    <a:pt x="845" y="63"/>
                  </a:lnTo>
                  <a:lnTo>
                    <a:pt x="847" y="63"/>
                  </a:lnTo>
                  <a:lnTo>
                    <a:pt x="845" y="61"/>
                  </a:lnTo>
                  <a:lnTo>
                    <a:pt x="844" y="61"/>
                  </a:lnTo>
                  <a:lnTo>
                    <a:pt x="844" y="59"/>
                  </a:lnTo>
                  <a:lnTo>
                    <a:pt x="845" y="59"/>
                  </a:lnTo>
                  <a:lnTo>
                    <a:pt x="847" y="59"/>
                  </a:lnTo>
                  <a:lnTo>
                    <a:pt x="847" y="61"/>
                  </a:lnTo>
                  <a:lnTo>
                    <a:pt x="849" y="61"/>
                  </a:lnTo>
                  <a:lnTo>
                    <a:pt x="850" y="61"/>
                  </a:lnTo>
                  <a:lnTo>
                    <a:pt x="850" y="59"/>
                  </a:lnTo>
                  <a:lnTo>
                    <a:pt x="850" y="58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58"/>
                  </a:lnTo>
                  <a:lnTo>
                    <a:pt x="850" y="56"/>
                  </a:lnTo>
                  <a:lnTo>
                    <a:pt x="850" y="54"/>
                  </a:lnTo>
                  <a:lnTo>
                    <a:pt x="852" y="54"/>
                  </a:lnTo>
                  <a:lnTo>
                    <a:pt x="852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5" y="54"/>
                  </a:lnTo>
                  <a:lnTo>
                    <a:pt x="855" y="53"/>
                  </a:lnTo>
                  <a:lnTo>
                    <a:pt x="857" y="53"/>
                  </a:lnTo>
                  <a:lnTo>
                    <a:pt x="855" y="51"/>
                  </a:lnTo>
                  <a:lnTo>
                    <a:pt x="857" y="51"/>
                  </a:lnTo>
                  <a:lnTo>
                    <a:pt x="857" y="49"/>
                  </a:lnTo>
                  <a:lnTo>
                    <a:pt x="859" y="49"/>
                  </a:lnTo>
                  <a:lnTo>
                    <a:pt x="861" y="49"/>
                  </a:lnTo>
                  <a:lnTo>
                    <a:pt x="862" y="49"/>
                  </a:lnTo>
                  <a:lnTo>
                    <a:pt x="864" y="49"/>
                  </a:lnTo>
                  <a:lnTo>
                    <a:pt x="864" y="47"/>
                  </a:lnTo>
                  <a:lnTo>
                    <a:pt x="866" y="47"/>
                  </a:lnTo>
                  <a:lnTo>
                    <a:pt x="867" y="47"/>
                  </a:lnTo>
                  <a:lnTo>
                    <a:pt x="867" y="46"/>
                  </a:lnTo>
                  <a:lnTo>
                    <a:pt x="869" y="46"/>
                  </a:lnTo>
                  <a:lnTo>
                    <a:pt x="871" y="44"/>
                  </a:lnTo>
                  <a:lnTo>
                    <a:pt x="871" y="42"/>
                  </a:lnTo>
                  <a:lnTo>
                    <a:pt x="874" y="42"/>
                  </a:lnTo>
                  <a:lnTo>
                    <a:pt x="876" y="42"/>
                  </a:lnTo>
                  <a:lnTo>
                    <a:pt x="878" y="42"/>
                  </a:lnTo>
                  <a:lnTo>
                    <a:pt x="878" y="41"/>
                  </a:lnTo>
                  <a:lnTo>
                    <a:pt x="879" y="39"/>
                  </a:lnTo>
                  <a:lnTo>
                    <a:pt x="881" y="39"/>
                  </a:lnTo>
                  <a:lnTo>
                    <a:pt x="883" y="39"/>
                  </a:lnTo>
                  <a:lnTo>
                    <a:pt x="883" y="37"/>
                  </a:lnTo>
                  <a:lnTo>
                    <a:pt x="885" y="39"/>
                  </a:lnTo>
                  <a:lnTo>
                    <a:pt x="885" y="41"/>
                  </a:lnTo>
                  <a:lnTo>
                    <a:pt x="886" y="41"/>
                  </a:lnTo>
                  <a:lnTo>
                    <a:pt x="886" y="42"/>
                  </a:lnTo>
                  <a:lnTo>
                    <a:pt x="888" y="44"/>
                  </a:lnTo>
                  <a:lnTo>
                    <a:pt x="886" y="44"/>
                  </a:lnTo>
                  <a:lnTo>
                    <a:pt x="885" y="44"/>
                  </a:lnTo>
                  <a:lnTo>
                    <a:pt x="885" y="42"/>
                  </a:lnTo>
                  <a:lnTo>
                    <a:pt x="883" y="42"/>
                  </a:lnTo>
                  <a:lnTo>
                    <a:pt x="883" y="41"/>
                  </a:lnTo>
                  <a:lnTo>
                    <a:pt x="881" y="42"/>
                  </a:lnTo>
                  <a:lnTo>
                    <a:pt x="879" y="42"/>
                  </a:lnTo>
                  <a:lnTo>
                    <a:pt x="879" y="44"/>
                  </a:lnTo>
                  <a:lnTo>
                    <a:pt x="879" y="46"/>
                  </a:lnTo>
                  <a:lnTo>
                    <a:pt x="878" y="44"/>
                  </a:lnTo>
                  <a:lnTo>
                    <a:pt x="878" y="46"/>
                  </a:lnTo>
                  <a:lnTo>
                    <a:pt x="876" y="46"/>
                  </a:lnTo>
                  <a:lnTo>
                    <a:pt x="876" y="47"/>
                  </a:lnTo>
                  <a:lnTo>
                    <a:pt x="874" y="47"/>
                  </a:lnTo>
                  <a:lnTo>
                    <a:pt x="874" y="49"/>
                  </a:lnTo>
                  <a:lnTo>
                    <a:pt x="873" y="49"/>
                  </a:lnTo>
                  <a:lnTo>
                    <a:pt x="873" y="51"/>
                  </a:lnTo>
                  <a:lnTo>
                    <a:pt x="873" y="53"/>
                  </a:lnTo>
                  <a:lnTo>
                    <a:pt x="871" y="53"/>
                  </a:lnTo>
                  <a:lnTo>
                    <a:pt x="869" y="53"/>
                  </a:lnTo>
                  <a:lnTo>
                    <a:pt x="869" y="54"/>
                  </a:lnTo>
                  <a:lnTo>
                    <a:pt x="871" y="54"/>
                  </a:lnTo>
                  <a:lnTo>
                    <a:pt x="871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7" y="54"/>
                  </a:lnTo>
                  <a:lnTo>
                    <a:pt x="866" y="54"/>
                  </a:lnTo>
                  <a:lnTo>
                    <a:pt x="866" y="56"/>
                  </a:lnTo>
                  <a:lnTo>
                    <a:pt x="866" y="58"/>
                  </a:lnTo>
                  <a:lnTo>
                    <a:pt x="864" y="56"/>
                  </a:lnTo>
                  <a:lnTo>
                    <a:pt x="862" y="56"/>
                  </a:lnTo>
                  <a:lnTo>
                    <a:pt x="862" y="58"/>
                  </a:lnTo>
                  <a:lnTo>
                    <a:pt x="861" y="58"/>
                  </a:lnTo>
                  <a:lnTo>
                    <a:pt x="861" y="59"/>
                  </a:lnTo>
                  <a:lnTo>
                    <a:pt x="859" y="59"/>
                  </a:lnTo>
                  <a:lnTo>
                    <a:pt x="857" y="61"/>
                  </a:lnTo>
                  <a:lnTo>
                    <a:pt x="857" y="63"/>
                  </a:lnTo>
                  <a:lnTo>
                    <a:pt x="855" y="63"/>
                  </a:lnTo>
                  <a:lnTo>
                    <a:pt x="854" y="63"/>
                  </a:lnTo>
                  <a:lnTo>
                    <a:pt x="852" y="65"/>
                  </a:lnTo>
                  <a:lnTo>
                    <a:pt x="852" y="63"/>
                  </a:lnTo>
                  <a:lnTo>
                    <a:pt x="850" y="63"/>
                  </a:lnTo>
                  <a:lnTo>
                    <a:pt x="850" y="65"/>
                  </a:lnTo>
                  <a:lnTo>
                    <a:pt x="852" y="65"/>
                  </a:lnTo>
                  <a:lnTo>
                    <a:pt x="852" y="66"/>
                  </a:lnTo>
                  <a:lnTo>
                    <a:pt x="850" y="66"/>
                  </a:lnTo>
                  <a:lnTo>
                    <a:pt x="850" y="66"/>
                  </a:lnTo>
                  <a:lnTo>
                    <a:pt x="849" y="66"/>
                  </a:lnTo>
                  <a:lnTo>
                    <a:pt x="849" y="68"/>
                  </a:lnTo>
                  <a:lnTo>
                    <a:pt x="849" y="70"/>
                  </a:lnTo>
                  <a:lnTo>
                    <a:pt x="850" y="70"/>
                  </a:lnTo>
                  <a:lnTo>
                    <a:pt x="850" y="71"/>
                  </a:lnTo>
                  <a:lnTo>
                    <a:pt x="849" y="71"/>
                  </a:lnTo>
                  <a:lnTo>
                    <a:pt x="849" y="73"/>
                  </a:lnTo>
                  <a:lnTo>
                    <a:pt x="849" y="75"/>
                  </a:lnTo>
                  <a:lnTo>
                    <a:pt x="847" y="75"/>
                  </a:lnTo>
                  <a:lnTo>
                    <a:pt x="847" y="76"/>
                  </a:lnTo>
                  <a:lnTo>
                    <a:pt x="849" y="76"/>
                  </a:lnTo>
                  <a:lnTo>
                    <a:pt x="847" y="78"/>
                  </a:lnTo>
                  <a:lnTo>
                    <a:pt x="849" y="78"/>
                  </a:lnTo>
                  <a:lnTo>
                    <a:pt x="850" y="80"/>
                  </a:lnTo>
                  <a:lnTo>
                    <a:pt x="850" y="80"/>
                  </a:lnTo>
                  <a:lnTo>
                    <a:pt x="850" y="78"/>
                  </a:lnTo>
                  <a:lnTo>
                    <a:pt x="852" y="78"/>
                  </a:lnTo>
                  <a:lnTo>
                    <a:pt x="854" y="80"/>
                  </a:lnTo>
                  <a:lnTo>
                    <a:pt x="852" y="80"/>
                  </a:lnTo>
                  <a:lnTo>
                    <a:pt x="852" y="82"/>
                  </a:lnTo>
                  <a:lnTo>
                    <a:pt x="850" y="82"/>
                  </a:lnTo>
                  <a:lnTo>
                    <a:pt x="850" y="83"/>
                  </a:lnTo>
                  <a:lnTo>
                    <a:pt x="850" y="85"/>
                  </a:lnTo>
                  <a:lnTo>
                    <a:pt x="850" y="85"/>
                  </a:lnTo>
                  <a:lnTo>
                    <a:pt x="850" y="83"/>
                  </a:lnTo>
                  <a:lnTo>
                    <a:pt x="850" y="82"/>
                  </a:lnTo>
                  <a:lnTo>
                    <a:pt x="849" y="82"/>
                  </a:lnTo>
                  <a:lnTo>
                    <a:pt x="849" y="80"/>
                  </a:lnTo>
                  <a:lnTo>
                    <a:pt x="847" y="82"/>
                  </a:lnTo>
                  <a:lnTo>
                    <a:pt x="845" y="82"/>
                  </a:lnTo>
                  <a:lnTo>
                    <a:pt x="844" y="82"/>
                  </a:lnTo>
                  <a:lnTo>
                    <a:pt x="844" y="83"/>
                  </a:lnTo>
                  <a:lnTo>
                    <a:pt x="845" y="83"/>
                  </a:lnTo>
                  <a:lnTo>
                    <a:pt x="845" y="85"/>
                  </a:lnTo>
                  <a:lnTo>
                    <a:pt x="844" y="87"/>
                  </a:lnTo>
                  <a:lnTo>
                    <a:pt x="844" y="85"/>
                  </a:lnTo>
                  <a:lnTo>
                    <a:pt x="842" y="83"/>
                  </a:lnTo>
                  <a:lnTo>
                    <a:pt x="840" y="83"/>
                  </a:lnTo>
                  <a:lnTo>
                    <a:pt x="840" y="82"/>
                  </a:lnTo>
                  <a:lnTo>
                    <a:pt x="838" y="82"/>
                  </a:lnTo>
                  <a:lnTo>
                    <a:pt x="837" y="82"/>
                  </a:lnTo>
                  <a:lnTo>
                    <a:pt x="837" y="83"/>
                  </a:lnTo>
                  <a:lnTo>
                    <a:pt x="835" y="83"/>
                  </a:lnTo>
                  <a:lnTo>
                    <a:pt x="837" y="85"/>
                  </a:lnTo>
                  <a:lnTo>
                    <a:pt x="835" y="85"/>
                  </a:lnTo>
                  <a:lnTo>
                    <a:pt x="837" y="87"/>
                  </a:lnTo>
                  <a:lnTo>
                    <a:pt x="835" y="87"/>
                  </a:lnTo>
                  <a:lnTo>
                    <a:pt x="833" y="87"/>
                  </a:lnTo>
                  <a:lnTo>
                    <a:pt x="833" y="88"/>
                  </a:lnTo>
                  <a:lnTo>
                    <a:pt x="835" y="88"/>
                  </a:lnTo>
                  <a:lnTo>
                    <a:pt x="837" y="88"/>
                  </a:lnTo>
                  <a:lnTo>
                    <a:pt x="837" y="90"/>
                  </a:lnTo>
                  <a:lnTo>
                    <a:pt x="837" y="92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2" y="90"/>
                  </a:lnTo>
                  <a:lnTo>
                    <a:pt x="832" y="92"/>
                  </a:lnTo>
                  <a:lnTo>
                    <a:pt x="830" y="92"/>
                  </a:lnTo>
                  <a:lnTo>
                    <a:pt x="830" y="94"/>
                  </a:lnTo>
                  <a:lnTo>
                    <a:pt x="828" y="94"/>
                  </a:lnTo>
                  <a:lnTo>
                    <a:pt x="830" y="95"/>
                  </a:lnTo>
                  <a:lnTo>
                    <a:pt x="828" y="95"/>
                  </a:lnTo>
                  <a:lnTo>
                    <a:pt x="826" y="95"/>
                  </a:lnTo>
                  <a:lnTo>
                    <a:pt x="826" y="97"/>
                  </a:lnTo>
                  <a:lnTo>
                    <a:pt x="826" y="99"/>
                  </a:lnTo>
                  <a:lnTo>
                    <a:pt x="825" y="99"/>
                  </a:lnTo>
                  <a:lnTo>
                    <a:pt x="823" y="99"/>
                  </a:lnTo>
                  <a:lnTo>
                    <a:pt x="823" y="100"/>
                  </a:lnTo>
                  <a:lnTo>
                    <a:pt x="823" y="102"/>
                  </a:lnTo>
                  <a:lnTo>
                    <a:pt x="825" y="102"/>
                  </a:lnTo>
                  <a:lnTo>
                    <a:pt x="825" y="104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3" y="106"/>
                  </a:lnTo>
                  <a:lnTo>
                    <a:pt x="825" y="106"/>
                  </a:lnTo>
                  <a:lnTo>
                    <a:pt x="825" y="107"/>
                  </a:lnTo>
                  <a:lnTo>
                    <a:pt x="823" y="107"/>
                  </a:lnTo>
                  <a:lnTo>
                    <a:pt x="821" y="107"/>
                  </a:lnTo>
                  <a:lnTo>
                    <a:pt x="821" y="109"/>
                  </a:lnTo>
                  <a:lnTo>
                    <a:pt x="823" y="109"/>
                  </a:lnTo>
                  <a:lnTo>
                    <a:pt x="825" y="109"/>
                  </a:lnTo>
                  <a:lnTo>
                    <a:pt x="826" y="109"/>
                  </a:lnTo>
                  <a:lnTo>
                    <a:pt x="826" y="111"/>
                  </a:lnTo>
                  <a:lnTo>
                    <a:pt x="825" y="111"/>
                  </a:lnTo>
                  <a:lnTo>
                    <a:pt x="823" y="111"/>
                  </a:lnTo>
                  <a:lnTo>
                    <a:pt x="823" y="112"/>
                  </a:lnTo>
                  <a:lnTo>
                    <a:pt x="825" y="112"/>
                  </a:lnTo>
                  <a:lnTo>
                    <a:pt x="826" y="112"/>
                  </a:lnTo>
                  <a:lnTo>
                    <a:pt x="826" y="114"/>
                  </a:lnTo>
                  <a:lnTo>
                    <a:pt x="825" y="114"/>
                  </a:lnTo>
                  <a:lnTo>
                    <a:pt x="825" y="116"/>
                  </a:lnTo>
                  <a:lnTo>
                    <a:pt x="826" y="116"/>
                  </a:lnTo>
                  <a:lnTo>
                    <a:pt x="828" y="116"/>
                  </a:lnTo>
                  <a:lnTo>
                    <a:pt x="830" y="116"/>
                  </a:lnTo>
                  <a:lnTo>
                    <a:pt x="830" y="117"/>
                  </a:lnTo>
                  <a:lnTo>
                    <a:pt x="832" y="117"/>
                  </a:lnTo>
                  <a:lnTo>
                    <a:pt x="833" y="117"/>
                  </a:lnTo>
                  <a:lnTo>
                    <a:pt x="835" y="119"/>
                  </a:lnTo>
                  <a:lnTo>
                    <a:pt x="835" y="117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35" y="114"/>
                  </a:lnTo>
                  <a:lnTo>
                    <a:pt x="838" y="112"/>
                  </a:lnTo>
                  <a:lnTo>
                    <a:pt x="840" y="112"/>
                  </a:lnTo>
                  <a:lnTo>
                    <a:pt x="840" y="114"/>
                  </a:lnTo>
                  <a:lnTo>
                    <a:pt x="838" y="114"/>
                  </a:lnTo>
                  <a:lnTo>
                    <a:pt x="837" y="114"/>
                  </a:lnTo>
                  <a:lnTo>
                    <a:pt x="837" y="116"/>
                  </a:lnTo>
                  <a:lnTo>
                    <a:pt x="837" y="117"/>
                  </a:lnTo>
                  <a:lnTo>
                    <a:pt x="840" y="117"/>
                  </a:lnTo>
                  <a:lnTo>
                    <a:pt x="840" y="119"/>
                  </a:lnTo>
                  <a:lnTo>
                    <a:pt x="838" y="119"/>
                  </a:lnTo>
                  <a:lnTo>
                    <a:pt x="838" y="121"/>
                  </a:lnTo>
                  <a:lnTo>
                    <a:pt x="837" y="121"/>
                  </a:lnTo>
                  <a:lnTo>
                    <a:pt x="838" y="123"/>
                  </a:lnTo>
                  <a:lnTo>
                    <a:pt x="840" y="123"/>
                  </a:lnTo>
                  <a:lnTo>
                    <a:pt x="838" y="124"/>
                  </a:lnTo>
                  <a:lnTo>
                    <a:pt x="840" y="124"/>
                  </a:lnTo>
                  <a:lnTo>
                    <a:pt x="842" y="124"/>
                  </a:lnTo>
                  <a:lnTo>
                    <a:pt x="842" y="126"/>
                  </a:lnTo>
                  <a:lnTo>
                    <a:pt x="842" y="128"/>
                  </a:lnTo>
                  <a:lnTo>
                    <a:pt x="844" y="126"/>
                  </a:lnTo>
                  <a:lnTo>
                    <a:pt x="845" y="126"/>
                  </a:lnTo>
                  <a:lnTo>
                    <a:pt x="845" y="128"/>
                  </a:lnTo>
                  <a:lnTo>
                    <a:pt x="847" y="128"/>
                  </a:lnTo>
                  <a:lnTo>
                    <a:pt x="847" y="129"/>
                  </a:lnTo>
                  <a:lnTo>
                    <a:pt x="847" y="131"/>
                  </a:lnTo>
                  <a:lnTo>
                    <a:pt x="847" y="133"/>
                  </a:lnTo>
                  <a:lnTo>
                    <a:pt x="845" y="135"/>
                  </a:lnTo>
                  <a:lnTo>
                    <a:pt x="847" y="135"/>
                  </a:lnTo>
                  <a:lnTo>
                    <a:pt x="847" y="136"/>
                  </a:lnTo>
                  <a:lnTo>
                    <a:pt x="849" y="136"/>
                  </a:lnTo>
                  <a:lnTo>
                    <a:pt x="850" y="138"/>
                  </a:lnTo>
                  <a:lnTo>
                    <a:pt x="850" y="140"/>
                  </a:lnTo>
                  <a:lnTo>
                    <a:pt x="850" y="141"/>
                  </a:lnTo>
                  <a:lnTo>
                    <a:pt x="849" y="140"/>
                  </a:lnTo>
                  <a:lnTo>
                    <a:pt x="847" y="140"/>
                  </a:lnTo>
                  <a:lnTo>
                    <a:pt x="847" y="141"/>
                  </a:lnTo>
                  <a:lnTo>
                    <a:pt x="847" y="143"/>
                  </a:lnTo>
                  <a:lnTo>
                    <a:pt x="849" y="143"/>
                  </a:lnTo>
                  <a:lnTo>
                    <a:pt x="849" y="145"/>
                  </a:lnTo>
                  <a:lnTo>
                    <a:pt x="850" y="143"/>
                  </a:lnTo>
                  <a:lnTo>
                    <a:pt x="852" y="143"/>
                  </a:lnTo>
                  <a:lnTo>
                    <a:pt x="852" y="145"/>
                  </a:lnTo>
                  <a:lnTo>
                    <a:pt x="850" y="145"/>
                  </a:lnTo>
                  <a:lnTo>
                    <a:pt x="850" y="145"/>
                  </a:lnTo>
                  <a:lnTo>
                    <a:pt x="850" y="145"/>
                  </a:lnTo>
                  <a:lnTo>
                    <a:pt x="849" y="145"/>
                  </a:lnTo>
                  <a:lnTo>
                    <a:pt x="849" y="147"/>
                  </a:lnTo>
                  <a:lnTo>
                    <a:pt x="849" y="148"/>
                  </a:lnTo>
                  <a:lnTo>
                    <a:pt x="850" y="148"/>
                  </a:lnTo>
                  <a:lnTo>
                    <a:pt x="850" y="148"/>
                  </a:lnTo>
                  <a:lnTo>
                    <a:pt x="850" y="147"/>
                  </a:lnTo>
                  <a:lnTo>
                    <a:pt x="852" y="147"/>
                  </a:lnTo>
                  <a:lnTo>
                    <a:pt x="854" y="147"/>
                  </a:lnTo>
                  <a:lnTo>
                    <a:pt x="854" y="148"/>
                  </a:lnTo>
                  <a:lnTo>
                    <a:pt x="854" y="150"/>
                  </a:lnTo>
                  <a:lnTo>
                    <a:pt x="854" y="152"/>
                  </a:lnTo>
                  <a:lnTo>
                    <a:pt x="855" y="152"/>
                  </a:lnTo>
                  <a:lnTo>
                    <a:pt x="855" y="153"/>
                  </a:lnTo>
                  <a:lnTo>
                    <a:pt x="855" y="155"/>
                  </a:lnTo>
                  <a:lnTo>
                    <a:pt x="854" y="153"/>
                  </a:lnTo>
                  <a:lnTo>
                    <a:pt x="852" y="153"/>
                  </a:lnTo>
                  <a:lnTo>
                    <a:pt x="852" y="155"/>
                  </a:lnTo>
                  <a:lnTo>
                    <a:pt x="854" y="155"/>
                  </a:lnTo>
                  <a:lnTo>
                    <a:pt x="854" y="157"/>
                  </a:lnTo>
                  <a:lnTo>
                    <a:pt x="852" y="157"/>
                  </a:lnTo>
                  <a:lnTo>
                    <a:pt x="850" y="157"/>
                  </a:lnTo>
                  <a:lnTo>
                    <a:pt x="850" y="158"/>
                  </a:lnTo>
                  <a:lnTo>
                    <a:pt x="850" y="158"/>
                  </a:lnTo>
                  <a:lnTo>
                    <a:pt x="849" y="158"/>
                  </a:lnTo>
                  <a:lnTo>
                    <a:pt x="849" y="160"/>
                  </a:lnTo>
                  <a:lnTo>
                    <a:pt x="850" y="160"/>
                  </a:lnTo>
                  <a:lnTo>
                    <a:pt x="852" y="160"/>
                  </a:lnTo>
                  <a:lnTo>
                    <a:pt x="854" y="158"/>
                  </a:lnTo>
                  <a:lnTo>
                    <a:pt x="854" y="157"/>
                  </a:lnTo>
                  <a:lnTo>
                    <a:pt x="855" y="157"/>
                  </a:lnTo>
                  <a:lnTo>
                    <a:pt x="855" y="158"/>
                  </a:lnTo>
                  <a:lnTo>
                    <a:pt x="857" y="160"/>
                  </a:lnTo>
                  <a:lnTo>
                    <a:pt x="857" y="162"/>
                  </a:lnTo>
                  <a:lnTo>
                    <a:pt x="855" y="160"/>
                  </a:lnTo>
                  <a:lnTo>
                    <a:pt x="854" y="160"/>
                  </a:lnTo>
                  <a:lnTo>
                    <a:pt x="855" y="162"/>
                  </a:lnTo>
                  <a:lnTo>
                    <a:pt x="854" y="162"/>
                  </a:lnTo>
                  <a:lnTo>
                    <a:pt x="852" y="162"/>
                  </a:lnTo>
                  <a:lnTo>
                    <a:pt x="850" y="162"/>
                  </a:lnTo>
                  <a:lnTo>
                    <a:pt x="850" y="164"/>
                  </a:lnTo>
                  <a:lnTo>
                    <a:pt x="849" y="164"/>
                  </a:lnTo>
                  <a:lnTo>
                    <a:pt x="847" y="164"/>
                  </a:lnTo>
                  <a:lnTo>
                    <a:pt x="849" y="165"/>
                  </a:lnTo>
                  <a:lnTo>
                    <a:pt x="847" y="165"/>
                  </a:lnTo>
                  <a:lnTo>
                    <a:pt x="847" y="167"/>
                  </a:lnTo>
                  <a:lnTo>
                    <a:pt x="849" y="167"/>
                  </a:lnTo>
                  <a:lnTo>
                    <a:pt x="849" y="165"/>
                  </a:lnTo>
                  <a:lnTo>
                    <a:pt x="850" y="165"/>
                  </a:lnTo>
                  <a:lnTo>
                    <a:pt x="850" y="165"/>
                  </a:lnTo>
                  <a:lnTo>
                    <a:pt x="852" y="165"/>
                  </a:lnTo>
                  <a:lnTo>
                    <a:pt x="854" y="167"/>
                  </a:lnTo>
                  <a:lnTo>
                    <a:pt x="854" y="165"/>
                  </a:lnTo>
                  <a:lnTo>
                    <a:pt x="855" y="165"/>
                  </a:lnTo>
                  <a:lnTo>
                    <a:pt x="857" y="165"/>
                  </a:lnTo>
                  <a:lnTo>
                    <a:pt x="859" y="165"/>
                  </a:lnTo>
                  <a:lnTo>
                    <a:pt x="857" y="167"/>
                  </a:lnTo>
                  <a:lnTo>
                    <a:pt x="857" y="169"/>
                  </a:lnTo>
                  <a:lnTo>
                    <a:pt x="855" y="170"/>
                  </a:lnTo>
                  <a:lnTo>
                    <a:pt x="857" y="170"/>
                  </a:lnTo>
                  <a:lnTo>
                    <a:pt x="857" y="172"/>
                  </a:lnTo>
                  <a:lnTo>
                    <a:pt x="854" y="170"/>
                  </a:lnTo>
                  <a:lnTo>
                    <a:pt x="852" y="170"/>
                  </a:lnTo>
                  <a:lnTo>
                    <a:pt x="852" y="172"/>
                  </a:lnTo>
                  <a:lnTo>
                    <a:pt x="854" y="172"/>
                  </a:lnTo>
                  <a:lnTo>
                    <a:pt x="854" y="174"/>
                  </a:lnTo>
                  <a:lnTo>
                    <a:pt x="852" y="174"/>
                  </a:lnTo>
                  <a:lnTo>
                    <a:pt x="854" y="176"/>
                  </a:lnTo>
                  <a:lnTo>
                    <a:pt x="855" y="176"/>
                  </a:lnTo>
                  <a:lnTo>
                    <a:pt x="855" y="174"/>
                  </a:lnTo>
                  <a:lnTo>
                    <a:pt x="855" y="172"/>
                  </a:lnTo>
                  <a:lnTo>
                    <a:pt x="857" y="172"/>
                  </a:lnTo>
                  <a:lnTo>
                    <a:pt x="857" y="174"/>
                  </a:lnTo>
                  <a:lnTo>
                    <a:pt x="859" y="174"/>
                  </a:lnTo>
                  <a:lnTo>
                    <a:pt x="859" y="176"/>
                  </a:lnTo>
                  <a:lnTo>
                    <a:pt x="859" y="177"/>
                  </a:lnTo>
                  <a:lnTo>
                    <a:pt x="859" y="179"/>
                  </a:lnTo>
                  <a:lnTo>
                    <a:pt x="861" y="179"/>
                  </a:lnTo>
                  <a:lnTo>
                    <a:pt x="862" y="179"/>
                  </a:lnTo>
                  <a:lnTo>
                    <a:pt x="862" y="177"/>
                  </a:lnTo>
                  <a:lnTo>
                    <a:pt x="864" y="177"/>
                  </a:lnTo>
                  <a:lnTo>
                    <a:pt x="864" y="179"/>
                  </a:lnTo>
                  <a:lnTo>
                    <a:pt x="862" y="181"/>
                  </a:lnTo>
                  <a:lnTo>
                    <a:pt x="862" y="182"/>
                  </a:lnTo>
                  <a:lnTo>
                    <a:pt x="864" y="182"/>
                  </a:lnTo>
                  <a:lnTo>
                    <a:pt x="862" y="184"/>
                  </a:lnTo>
                  <a:lnTo>
                    <a:pt x="861" y="184"/>
                  </a:lnTo>
                  <a:lnTo>
                    <a:pt x="859" y="184"/>
                  </a:lnTo>
                  <a:lnTo>
                    <a:pt x="859" y="182"/>
                  </a:lnTo>
                  <a:lnTo>
                    <a:pt x="857" y="184"/>
                  </a:lnTo>
                  <a:lnTo>
                    <a:pt x="857" y="182"/>
                  </a:lnTo>
                  <a:lnTo>
                    <a:pt x="855" y="182"/>
                  </a:lnTo>
                  <a:lnTo>
                    <a:pt x="855" y="184"/>
                  </a:lnTo>
                  <a:lnTo>
                    <a:pt x="854" y="184"/>
                  </a:lnTo>
                  <a:lnTo>
                    <a:pt x="854" y="182"/>
                  </a:lnTo>
                  <a:lnTo>
                    <a:pt x="852" y="182"/>
                  </a:lnTo>
                  <a:lnTo>
                    <a:pt x="850" y="181"/>
                  </a:lnTo>
                  <a:lnTo>
                    <a:pt x="849" y="181"/>
                  </a:lnTo>
                  <a:lnTo>
                    <a:pt x="850" y="182"/>
                  </a:lnTo>
                  <a:lnTo>
                    <a:pt x="850" y="184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0" y="186"/>
                  </a:lnTo>
                  <a:lnTo>
                    <a:pt x="852" y="186"/>
                  </a:lnTo>
                  <a:lnTo>
                    <a:pt x="852" y="186"/>
                  </a:lnTo>
                  <a:lnTo>
                    <a:pt x="854" y="186"/>
                  </a:lnTo>
                  <a:lnTo>
                    <a:pt x="855" y="186"/>
                  </a:lnTo>
                  <a:lnTo>
                    <a:pt x="857" y="186"/>
                  </a:lnTo>
                  <a:lnTo>
                    <a:pt x="857" y="188"/>
                  </a:lnTo>
                  <a:lnTo>
                    <a:pt x="855" y="188"/>
                  </a:lnTo>
                  <a:lnTo>
                    <a:pt x="854" y="189"/>
                  </a:lnTo>
                  <a:lnTo>
                    <a:pt x="855" y="189"/>
                  </a:lnTo>
                  <a:lnTo>
                    <a:pt x="857" y="188"/>
                  </a:lnTo>
                  <a:lnTo>
                    <a:pt x="857" y="189"/>
                  </a:lnTo>
                  <a:lnTo>
                    <a:pt x="857" y="191"/>
                  </a:lnTo>
                  <a:lnTo>
                    <a:pt x="855" y="191"/>
                  </a:lnTo>
                  <a:lnTo>
                    <a:pt x="855" y="193"/>
                  </a:lnTo>
                  <a:lnTo>
                    <a:pt x="854" y="193"/>
                  </a:lnTo>
                  <a:lnTo>
                    <a:pt x="854" y="191"/>
                  </a:lnTo>
                  <a:lnTo>
                    <a:pt x="852" y="191"/>
                  </a:lnTo>
                  <a:lnTo>
                    <a:pt x="850" y="191"/>
                  </a:lnTo>
                  <a:lnTo>
                    <a:pt x="850" y="193"/>
                  </a:lnTo>
                  <a:lnTo>
                    <a:pt x="852" y="193"/>
                  </a:lnTo>
                  <a:lnTo>
                    <a:pt x="852" y="194"/>
                  </a:lnTo>
                  <a:lnTo>
                    <a:pt x="854" y="194"/>
                  </a:lnTo>
                  <a:lnTo>
                    <a:pt x="854" y="196"/>
                  </a:lnTo>
                  <a:lnTo>
                    <a:pt x="852" y="196"/>
                  </a:lnTo>
                  <a:lnTo>
                    <a:pt x="850" y="196"/>
                  </a:lnTo>
                  <a:lnTo>
                    <a:pt x="850" y="196"/>
                  </a:lnTo>
                  <a:lnTo>
                    <a:pt x="850" y="198"/>
                  </a:lnTo>
                  <a:lnTo>
                    <a:pt x="850" y="198"/>
                  </a:lnTo>
                  <a:lnTo>
                    <a:pt x="852" y="198"/>
                  </a:lnTo>
                  <a:lnTo>
                    <a:pt x="854" y="198"/>
                  </a:lnTo>
                  <a:lnTo>
                    <a:pt x="855" y="198"/>
                  </a:lnTo>
                  <a:lnTo>
                    <a:pt x="855" y="199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0" y="201"/>
                  </a:lnTo>
                  <a:lnTo>
                    <a:pt x="850" y="199"/>
                  </a:lnTo>
                  <a:lnTo>
                    <a:pt x="849" y="199"/>
                  </a:lnTo>
                  <a:lnTo>
                    <a:pt x="847" y="199"/>
                  </a:lnTo>
                  <a:lnTo>
                    <a:pt x="849" y="201"/>
                  </a:lnTo>
                  <a:lnTo>
                    <a:pt x="850" y="201"/>
                  </a:lnTo>
                  <a:lnTo>
                    <a:pt x="850" y="203"/>
                  </a:lnTo>
                  <a:lnTo>
                    <a:pt x="850" y="203"/>
                  </a:lnTo>
                  <a:lnTo>
                    <a:pt x="850" y="205"/>
                  </a:lnTo>
                  <a:lnTo>
                    <a:pt x="850" y="205"/>
                  </a:lnTo>
                  <a:lnTo>
                    <a:pt x="849" y="206"/>
                  </a:lnTo>
                  <a:lnTo>
                    <a:pt x="847" y="208"/>
                  </a:lnTo>
                  <a:lnTo>
                    <a:pt x="845" y="208"/>
                  </a:lnTo>
                  <a:lnTo>
                    <a:pt x="845" y="206"/>
                  </a:lnTo>
                  <a:lnTo>
                    <a:pt x="845" y="205"/>
                  </a:lnTo>
                  <a:lnTo>
                    <a:pt x="845" y="203"/>
                  </a:lnTo>
                  <a:lnTo>
                    <a:pt x="844" y="203"/>
                  </a:lnTo>
                  <a:lnTo>
                    <a:pt x="842" y="203"/>
                  </a:lnTo>
                  <a:lnTo>
                    <a:pt x="840" y="203"/>
                  </a:lnTo>
                  <a:lnTo>
                    <a:pt x="842" y="205"/>
                  </a:lnTo>
                  <a:lnTo>
                    <a:pt x="842" y="206"/>
                  </a:lnTo>
                  <a:lnTo>
                    <a:pt x="840" y="206"/>
                  </a:lnTo>
                  <a:lnTo>
                    <a:pt x="838" y="206"/>
                  </a:lnTo>
                  <a:lnTo>
                    <a:pt x="837" y="206"/>
                  </a:lnTo>
                  <a:lnTo>
                    <a:pt x="835" y="208"/>
                  </a:lnTo>
                  <a:lnTo>
                    <a:pt x="838" y="208"/>
                  </a:lnTo>
                  <a:lnTo>
                    <a:pt x="840" y="208"/>
                  </a:lnTo>
                  <a:lnTo>
                    <a:pt x="842" y="210"/>
                  </a:lnTo>
                  <a:lnTo>
                    <a:pt x="840" y="210"/>
                  </a:lnTo>
                  <a:lnTo>
                    <a:pt x="838" y="210"/>
                  </a:lnTo>
                  <a:lnTo>
                    <a:pt x="837" y="210"/>
                  </a:lnTo>
                  <a:lnTo>
                    <a:pt x="833" y="211"/>
                  </a:lnTo>
                  <a:lnTo>
                    <a:pt x="832" y="211"/>
                  </a:lnTo>
                  <a:lnTo>
                    <a:pt x="832" y="213"/>
                  </a:lnTo>
                  <a:lnTo>
                    <a:pt x="833" y="213"/>
                  </a:lnTo>
                  <a:lnTo>
                    <a:pt x="837" y="213"/>
                  </a:lnTo>
                  <a:lnTo>
                    <a:pt x="838" y="213"/>
                  </a:lnTo>
                  <a:lnTo>
                    <a:pt x="842" y="213"/>
                  </a:lnTo>
                  <a:lnTo>
                    <a:pt x="838" y="215"/>
                  </a:lnTo>
                  <a:lnTo>
                    <a:pt x="835" y="217"/>
                  </a:lnTo>
                  <a:lnTo>
                    <a:pt x="830" y="218"/>
                  </a:lnTo>
                  <a:lnTo>
                    <a:pt x="826" y="220"/>
                  </a:lnTo>
                  <a:lnTo>
                    <a:pt x="825" y="220"/>
                  </a:lnTo>
                  <a:lnTo>
                    <a:pt x="821" y="222"/>
                  </a:lnTo>
                  <a:lnTo>
                    <a:pt x="818" y="222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1" y="223"/>
                  </a:lnTo>
                  <a:lnTo>
                    <a:pt x="809" y="225"/>
                  </a:lnTo>
                  <a:lnTo>
                    <a:pt x="808" y="225"/>
                  </a:lnTo>
                  <a:lnTo>
                    <a:pt x="804" y="227"/>
                  </a:lnTo>
                  <a:lnTo>
                    <a:pt x="801" y="227"/>
                  </a:lnTo>
                  <a:lnTo>
                    <a:pt x="799" y="227"/>
                  </a:lnTo>
                  <a:lnTo>
                    <a:pt x="796" y="227"/>
                  </a:lnTo>
                  <a:lnTo>
                    <a:pt x="796" y="227"/>
                  </a:lnTo>
                  <a:lnTo>
                    <a:pt x="794" y="227"/>
                  </a:lnTo>
                  <a:lnTo>
                    <a:pt x="794" y="227"/>
                  </a:lnTo>
                  <a:lnTo>
                    <a:pt x="792" y="227"/>
                  </a:lnTo>
                  <a:lnTo>
                    <a:pt x="791" y="227"/>
                  </a:lnTo>
                  <a:lnTo>
                    <a:pt x="791" y="229"/>
                  </a:lnTo>
                  <a:lnTo>
                    <a:pt x="791" y="230"/>
                  </a:lnTo>
                  <a:lnTo>
                    <a:pt x="792" y="230"/>
                  </a:lnTo>
                  <a:lnTo>
                    <a:pt x="792" y="232"/>
                  </a:lnTo>
                  <a:lnTo>
                    <a:pt x="789" y="230"/>
                  </a:lnTo>
                  <a:lnTo>
                    <a:pt x="787" y="232"/>
                  </a:lnTo>
                  <a:lnTo>
                    <a:pt x="785" y="232"/>
                  </a:lnTo>
                  <a:lnTo>
                    <a:pt x="784" y="232"/>
                  </a:lnTo>
                  <a:lnTo>
                    <a:pt x="782" y="232"/>
                  </a:lnTo>
                  <a:lnTo>
                    <a:pt x="779" y="232"/>
                  </a:lnTo>
                  <a:lnTo>
                    <a:pt x="777" y="232"/>
                  </a:lnTo>
                  <a:lnTo>
                    <a:pt x="773" y="232"/>
                  </a:lnTo>
                  <a:lnTo>
                    <a:pt x="772" y="232"/>
                  </a:lnTo>
                  <a:lnTo>
                    <a:pt x="770" y="230"/>
                  </a:lnTo>
                  <a:lnTo>
                    <a:pt x="770" y="232"/>
                  </a:lnTo>
                  <a:lnTo>
                    <a:pt x="768" y="232"/>
                  </a:lnTo>
                  <a:lnTo>
                    <a:pt x="767" y="230"/>
                  </a:lnTo>
                  <a:lnTo>
                    <a:pt x="763" y="230"/>
                  </a:lnTo>
                  <a:lnTo>
                    <a:pt x="763" y="232"/>
                  </a:lnTo>
                  <a:lnTo>
                    <a:pt x="760" y="230"/>
                  </a:lnTo>
                  <a:lnTo>
                    <a:pt x="756" y="230"/>
                  </a:lnTo>
                  <a:lnTo>
                    <a:pt x="755" y="229"/>
                  </a:lnTo>
                  <a:lnTo>
                    <a:pt x="753" y="230"/>
                  </a:lnTo>
                  <a:lnTo>
                    <a:pt x="751" y="229"/>
                  </a:lnTo>
                  <a:lnTo>
                    <a:pt x="751" y="230"/>
                  </a:lnTo>
                  <a:lnTo>
                    <a:pt x="750" y="230"/>
                  </a:lnTo>
                  <a:lnTo>
                    <a:pt x="748" y="229"/>
                  </a:lnTo>
                  <a:lnTo>
                    <a:pt x="746" y="230"/>
                  </a:lnTo>
                  <a:lnTo>
                    <a:pt x="744" y="229"/>
                  </a:lnTo>
                  <a:lnTo>
                    <a:pt x="743" y="229"/>
                  </a:lnTo>
                  <a:lnTo>
                    <a:pt x="743" y="230"/>
                  </a:lnTo>
                  <a:lnTo>
                    <a:pt x="741" y="230"/>
                  </a:lnTo>
                  <a:lnTo>
                    <a:pt x="739" y="229"/>
                  </a:lnTo>
                  <a:lnTo>
                    <a:pt x="738" y="229"/>
                  </a:lnTo>
                  <a:lnTo>
                    <a:pt x="738" y="230"/>
                  </a:lnTo>
                  <a:lnTo>
                    <a:pt x="736" y="229"/>
                  </a:lnTo>
                  <a:lnTo>
                    <a:pt x="736" y="230"/>
                  </a:lnTo>
                  <a:lnTo>
                    <a:pt x="738" y="230"/>
                  </a:lnTo>
                  <a:lnTo>
                    <a:pt x="738" y="232"/>
                  </a:lnTo>
                  <a:lnTo>
                    <a:pt x="739" y="234"/>
                  </a:lnTo>
                  <a:lnTo>
                    <a:pt x="741" y="235"/>
                  </a:lnTo>
                  <a:lnTo>
                    <a:pt x="741" y="237"/>
                  </a:lnTo>
                  <a:lnTo>
                    <a:pt x="743" y="237"/>
                  </a:lnTo>
                  <a:lnTo>
                    <a:pt x="744" y="239"/>
                  </a:lnTo>
                  <a:lnTo>
                    <a:pt x="746" y="240"/>
                  </a:lnTo>
                  <a:lnTo>
                    <a:pt x="748" y="240"/>
                  </a:lnTo>
                  <a:lnTo>
                    <a:pt x="750" y="240"/>
                  </a:lnTo>
                  <a:lnTo>
                    <a:pt x="750" y="242"/>
                  </a:lnTo>
                  <a:lnTo>
                    <a:pt x="751" y="242"/>
                  </a:lnTo>
                  <a:lnTo>
                    <a:pt x="751" y="244"/>
                  </a:lnTo>
                  <a:lnTo>
                    <a:pt x="753" y="244"/>
                  </a:lnTo>
                  <a:lnTo>
                    <a:pt x="753" y="242"/>
                  </a:lnTo>
                  <a:lnTo>
                    <a:pt x="755" y="242"/>
                  </a:lnTo>
                  <a:lnTo>
                    <a:pt x="758" y="242"/>
                  </a:lnTo>
                  <a:lnTo>
                    <a:pt x="762" y="244"/>
                  </a:lnTo>
                  <a:lnTo>
                    <a:pt x="767" y="244"/>
                  </a:lnTo>
                  <a:lnTo>
                    <a:pt x="768" y="244"/>
                  </a:lnTo>
                  <a:lnTo>
                    <a:pt x="772" y="244"/>
                  </a:lnTo>
                  <a:lnTo>
                    <a:pt x="770" y="246"/>
                  </a:lnTo>
                  <a:lnTo>
                    <a:pt x="768" y="247"/>
                  </a:lnTo>
                  <a:lnTo>
                    <a:pt x="768" y="249"/>
                  </a:lnTo>
                  <a:lnTo>
                    <a:pt x="768" y="251"/>
                  </a:lnTo>
                  <a:lnTo>
                    <a:pt x="767" y="251"/>
                  </a:lnTo>
                  <a:lnTo>
                    <a:pt x="763" y="252"/>
                  </a:lnTo>
                  <a:lnTo>
                    <a:pt x="760" y="252"/>
                  </a:lnTo>
                  <a:lnTo>
                    <a:pt x="756" y="254"/>
                  </a:lnTo>
                  <a:lnTo>
                    <a:pt x="755" y="254"/>
                  </a:lnTo>
                  <a:lnTo>
                    <a:pt x="755" y="252"/>
                  </a:lnTo>
                  <a:lnTo>
                    <a:pt x="751" y="252"/>
                  </a:lnTo>
                  <a:lnTo>
                    <a:pt x="746" y="252"/>
                  </a:lnTo>
                  <a:lnTo>
                    <a:pt x="743" y="251"/>
                  </a:lnTo>
                  <a:lnTo>
                    <a:pt x="739" y="251"/>
                  </a:lnTo>
                  <a:lnTo>
                    <a:pt x="736" y="249"/>
                  </a:lnTo>
                  <a:lnTo>
                    <a:pt x="736" y="251"/>
                  </a:lnTo>
                  <a:lnTo>
                    <a:pt x="734" y="251"/>
                  </a:lnTo>
                  <a:lnTo>
                    <a:pt x="731" y="249"/>
                  </a:lnTo>
                  <a:lnTo>
                    <a:pt x="727" y="249"/>
                  </a:lnTo>
                  <a:lnTo>
                    <a:pt x="727" y="249"/>
                  </a:lnTo>
                  <a:lnTo>
                    <a:pt x="726" y="249"/>
                  </a:lnTo>
                  <a:lnTo>
                    <a:pt x="724" y="249"/>
                  </a:lnTo>
                  <a:lnTo>
                    <a:pt x="722" y="249"/>
                  </a:lnTo>
                  <a:lnTo>
                    <a:pt x="721" y="247"/>
                  </a:lnTo>
                  <a:lnTo>
                    <a:pt x="719" y="247"/>
                  </a:lnTo>
                  <a:lnTo>
                    <a:pt x="717" y="247"/>
                  </a:lnTo>
                  <a:lnTo>
                    <a:pt x="715" y="247"/>
                  </a:lnTo>
                  <a:lnTo>
                    <a:pt x="715" y="246"/>
                  </a:lnTo>
                  <a:lnTo>
                    <a:pt x="714" y="246"/>
                  </a:lnTo>
                  <a:lnTo>
                    <a:pt x="715" y="247"/>
                  </a:lnTo>
                  <a:lnTo>
                    <a:pt x="714" y="247"/>
                  </a:lnTo>
                  <a:lnTo>
                    <a:pt x="712" y="249"/>
                  </a:lnTo>
                  <a:lnTo>
                    <a:pt x="715" y="251"/>
                  </a:lnTo>
                  <a:lnTo>
                    <a:pt x="719" y="251"/>
                  </a:lnTo>
                  <a:lnTo>
                    <a:pt x="722" y="252"/>
                  </a:lnTo>
                  <a:lnTo>
                    <a:pt x="726" y="254"/>
                  </a:lnTo>
                  <a:lnTo>
                    <a:pt x="727" y="254"/>
                  </a:lnTo>
                  <a:lnTo>
                    <a:pt x="731" y="256"/>
                  </a:lnTo>
                  <a:lnTo>
                    <a:pt x="734" y="256"/>
                  </a:lnTo>
                  <a:lnTo>
                    <a:pt x="738" y="258"/>
                  </a:lnTo>
                  <a:lnTo>
                    <a:pt x="738" y="259"/>
                  </a:lnTo>
                  <a:lnTo>
                    <a:pt x="738" y="261"/>
                  </a:lnTo>
                  <a:lnTo>
                    <a:pt x="736" y="261"/>
                  </a:lnTo>
                  <a:lnTo>
                    <a:pt x="736" y="263"/>
                  </a:lnTo>
                  <a:lnTo>
                    <a:pt x="732" y="263"/>
                  </a:lnTo>
                  <a:lnTo>
                    <a:pt x="729" y="263"/>
                  </a:lnTo>
                  <a:lnTo>
                    <a:pt x="727" y="263"/>
                  </a:lnTo>
                  <a:lnTo>
                    <a:pt x="724" y="263"/>
                  </a:lnTo>
                  <a:lnTo>
                    <a:pt x="721" y="263"/>
                  </a:lnTo>
                  <a:lnTo>
                    <a:pt x="717" y="263"/>
                  </a:lnTo>
                  <a:lnTo>
                    <a:pt x="715" y="263"/>
                  </a:lnTo>
                  <a:lnTo>
                    <a:pt x="712" y="261"/>
                  </a:lnTo>
                  <a:lnTo>
                    <a:pt x="709" y="261"/>
                  </a:lnTo>
                  <a:lnTo>
                    <a:pt x="705" y="259"/>
                  </a:lnTo>
                  <a:lnTo>
                    <a:pt x="702" y="258"/>
                  </a:lnTo>
                  <a:lnTo>
                    <a:pt x="698" y="256"/>
                  </a:lnTo>
                  <a:lnTo>
                    <a:pt x="695" y="252"/>
                  </a:lnTo>
                  <a:lnTo>
                    <a:pt x="693" y="251"/>
                  </a:lnTo>
                  <a:lnTo>
                    <a:pt x="691" y="251"/>
                  </a:lnTo>
                  <a:lnTo>
                    <a:pt x="691" y="252"/>
                  </a:lnTo>
                  <a:lnTo>
                    <a:pt x="693" y="252"/>
                  </a:lnTo>
                  <a:lnTo>
                    <a:pt x="693" y="254"/>
                  </a:lnTo>
                  <a:lnTo>
                    <a:pt x="695" y="256"/>
                  </a:lnTo>
                  <a:lnTo>
                    <a:pt x="693" y="256"/>
                  </a:lnTo>
                  <a:lnTo>
                    <a:pt x="691" y="256"/>
                  </a:lnTo>
                  <a:lnTo>
                    <a:pt x="691" y="258"/>
                  </a:lnTo>
                  <a:lnTo>
                    <a:pt x="691" y="259"/>
                  </a:lnTo>
                  <a:lnTo>
                    <a:pt x="693" y="261"/>
                  </a:lnTo>
                  <a:lnTo>
                    <a:pt x="695" y="261"/>
                  </a:lnTo>
                  <a:lnTo>
                    <a:pt x="697" y="263"/>
                  </a:lnTo>
                  <a:lnTo>
                    <a:pt x="698" y="264"/>
                  </a:lnTo>
                  <a:lnTo>
                    <a:pt x="700" y="264"/>
                  </a:lnTo>
                  <a:lnTo>
                    <a:pt x="702" y="264"/>
                  </a:lnTo>
                  <a:lnTo>
                    <a:pt x="702" y="266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9" y="268"/>
                  </a:lnTo>
                  <a:lnTo>
                    <a:pt x="710" y="268"/>
                  </a:lnTo>
                  <a:lnTo>
                    <a:pt x="710" y="270"/>
                  </a:lnTo>
                  <a:lnTo>
                    <a:pt x="712" y="271"/>
                  </a:lnTo>
                  <a:lnTo>
                    <a:pt x="714" y="271"/>
                  </a:lnTo>
                  <a:lnTo>
                    <a:pt x="717" y="273"/>
                  </a:lnTo>
                  <a:lnTo>
                    <a:pt x="717" y="271"/>
                  </a:lnTo>
                  <a:lnTo>
                    <a:pt x="715" y="271"/>
                  </a:lnTo>
                  <a:lnTo>
                    <a:pt x="715" y="270"/>
                  </a:lnTo>
                  <a:lnTo>
                    <a:pt x="717" y="268"/>
                  </a:lnTo>
                  <a:lnTo>
                    <a:pt x="721" y="268"/>
                  </a:lnTo>
                  <a:lnTo>
                    <a:pt x="724" y="268"/>
                  </a:lnTo>
                  <a:lnTo>
                    <a:pt x="727" y="268"/>
                  </a:lnTo>
                  <a:lnTo>
                    <a:pt x="729" y="268"/>
                  </a:lnTo>
                  <a:lnTo>
                    <a:pt x="734" y="268"/>
                  </a:lnTo>
                  <a:lnTo>
                    <a:pt x="738" y="268"/>
                  </a:lnTo>
                  <a:lnTo>
                    <a:pt x="741" y="270"/>
                  </a:lnTo>
                  <a:lnTo>
                    <a:pt x="744" y="270"/>
                  </a:lnTo>
                  <a:lnTo>
                    <a:pt x="746" y="270"/>
                  </a:lnTo>
                  <a:lnTo>
                    <a:pt x="748" y="270"/>
                  </a:lnTo>
                  <a:lnTo>
                    <a:pt x="748" y="271"/>
                  </a:lnTo>
                  <a:lnTo>
                    <a:pt x="750" y="271"/>
                  </a:lnTo>
                  <a:lnTo>
                    <a:pt x="750" y="273"/>
                  </a:lnTo>
                  <a:lnTo>
                    <a:pt x="748" y="273"/>
                  </a:lnTo>
                  <a:lnTo>
                    <a:pt x="748" y="275"/>
                  </a:lnTo>
                  <a:lnTo>
                    <a:pt x="748" y="276"/>
                  </a:lnTo>
                  <a:lnTo>
                    <a:pt x="746" y="276"/>
                  </a:lnTo>
                  <a:lnTo>
                    <a:pt x="744" y="278"/>
                  </a:lnTo>
                  <a:lnTo>
                    <a:pt x="741" y="278"/>
                  </a:lnTo>
                  <a:lnTo>
                    <a:pt x="738" y="280"/>
                  </a:lnTo>
                  <a:lnTo>
                    <a:pt x="734" y="280"/>
                  </a:lnTo>
                  <a:lnTo>
                    <a:pt x="731" y="280"/>
                  </a:lnTo>
                  <a:lnTo>
                    <a:pt x="727" y="280"/>
                  </a:lnTo>
                  <a:lnTo>
                    <a:pt x="726" y="280"/>
                  </a:lnTo>
                  <a:lnTo>
                    <a:pt x="722" y="278"/>
                  </a:lnTo>
                  <a:lnTo>
                    <a:pt x="722" y="280"/>
                  </a:lnTo>
                  <a:lnTo>
                    <a:pt x="726" y="280"/>
                  </a:lnTo>
                  <a:lnTo>
                    <a:pt x="727" y="281"/>
                  </a:lnTo>
                  <a:lnTo>
                    <a:pt x="731" y="281"/>
                  </a:lnTo>
                  <a:lnTo>
                    <a:pt x="734" y="281"/>
                  </a:lnTo>
                  <a:lnTo>
                    <a:pt x="736" y="281"/>
                  </a:lnTo>
                  <a:lnTo>
                    <a:pt x="739" y="281"/>
                  </a:lnTo>
                  <a:lnTo>
                    <a:pt x="743" y="281"/>
                  </a:lnTo>
                  <a:lnTo>
                    <a:pt x="746" y="280"/>
                  </a:lnTo>
                  <a:lnTo>
                    <a:pt x="746" y="281"/>
                  </a:lnTo>
                  <a:lnTo>
                    <a:pt x="748" y="283"/>
                  </a:lnTo>
                  <a:lnTo>
                    <a:pt x="750" y="283"/>
                  </a:lnTo>
                  <a:lnTo>
                    <a:pt x="751" y="285"/>
                  </a:lnTo>
                  <a:lnTo>
                    <a:pt x="751" y="287"/>
                  </a:lnTo>
                  <a:lnTo>
                    <a:pt x="753" y="287"/>
                  </a:lnTo>
                  <a:lnTo>
                    <a:pt x="751" y="288"/>
                  </a:lnTo>
                  <a:lnTo>
                    <a:pt x="753" y="290"/>
                  </a:lnTo>
                  <a:lnTo>
                    <a:pt x="755" y="290"/>
                  </a:lnTo>
                  <a:lnTo>
                    <a:pt x="753" y="292"/>
                  </a:lnTo>
                  <a:lnTo>
                    <a:pt x="755" y="292"/>
                  </a:lnTo>
                  <a:lnTo>
                    <a:pt x="755" y="290"/>
                  </a:lnTo>
                  <a:lnTo>
                    <a:pt x="756" y="290"/>
                  </a:lnTo>
                  <a:lnTo>
                    <a:pt x="756" y="292"/>
                  </a:lnTo>
                  <a:lnTo>
                    <a:pt x="756" y="293"/>
                  </a:lnTo>
                  <a:lnTo>
                    <a:pt x="758" y="293"/>
                  </a:lnTo>
                  <a:lnTo>
                    <a:pt x="758" y="292"/>
                  </a:lnTo>
                  <a:lnTo>
                    <a:pt x="760" y="292"/>
                  </a:lnTo>
                  <a:lnTo>
                    <a:pt x="762" y="292"/>
                  </a:lnTo>
                  <a:lnTo>
                    <a:pt x="763" y="292"/>
                  </a:lnTo>
                  <a:lnTo>
                    <a:pt x="765" y="292"/>
                  </a:lnTo>
                  <a:lnTo>
                    <a:pt x="768" y="292"/>
                  </a:lnTo>
                  <a:lnTo>
                    <a:pt x="768" y="293"/>
                  </a:lnTo>
                  <a:lnTo>
                    <a:pt x="770" y="293"/>
                  </a:lnTo>
                  <a:lnTo>
                    <a:pt x="772" y="293"/>
                  </a:lnTo>
                  <a:lnTo>
                    <a:pt x="772" y="292"/>
                  </a:lnTo>
                  <a:lnTo>
                    <a:pt x="773" y="290"/>
                  </a:lnTo>
                  <a:lnTo>
                    <a:pt x="775" y="290"/>
                  </a:lnTo>
                  <a:lnTo>
                    <a:pt x="777" y="290"/>
                  </a:lnTo>
                  <a:lnTo>
                    <a:pt x="779" y="290"/>
                  </a:lnTo>
                  <a:lnTo>
                    <a:pt x="780" y="290"/>
                  </a:lnTo>
                  <a:lnTo>
                    <a:pt x="782" y="288"/>
                  </a:lnTo>
                  <a:lnTo>
                    <a:pt x="784" y="288"/>
                  </a:lnTo>
                  <a:lnTo>
                    <a:pt x="785" y="288"/>
                  </a:lnTo>
                  <a:lnTo>
                    <a:pt x="789" y="288"/>
                  </a:lnTo>
                  <a:lnTo>
                    <a:pt x="789" y="290"/>
                  </a:lnTo>
                  <a:lnTo>
                    <a:pt x="789" y="292"/>
                  </a:lnTo>
                  <a:lnTo>
                    <a:pt x="791" y="292"/>
                  </a:lnTo>
                  <a:lnTo>
                    <a:pt x="791" y="293"/>
                  </a:lnTo>
                  <a:lnTo>
                    <a:pt x="792" y="293"/>
                  </a:lnTo>
                  <a:lnTo>
                    <a:pt x="794" y="293"/>
                  </a:lnTo>
                  <a:lnTo>
                    <a:pt x="796" y="293"/>
                  </a:lnTo>
                  <a:lnTo>
                    <a:pt x="797" y="295"/>
                  </a:lnTo>
                  <a:lnTo>
                    <a:pt x="799" y="293"/>
                  </a:lnTo>
                  <a:lnTo>
                    <a:pt x="801" y="293"/>
                  </a:lnTo>
                  <a:lnTo>
                    <a:pt x="803" y="293"/>
                  </a:lnTo>
                  <a:lnTo>
                    <a:pt x="804" y="293"/>
                  </a:lnTo>
                  <a:lnTo>
                    <a:pt x="806" y="295"/>
                  </a:lnTo>
                  <a:lnTo>
                    <a:pt x="804" y="295"/>
                  </a:lnTo>
                  <a:lnTo>
                    <a:pt x="808" y="297"/>
                  </a:lnTo>
                  <a:lnTo>
                    <a:pt x="809" y="297"/>
                  </a:lnTo>
                  <a:lnTo>
                    <a:pt x="813" y="299"/>
                  </a:lnTo>
                  <a:lnTo>
                    <a:pt x="816" y="299"/>
                  </a:lnTo>
                  <a:lnTo>
                    <a:pt x="820" y="300"/>
                  </a:lnTo>
                  <a:lnTo>
                    <a:pt x="823" y="300"/>
                  </a:lnTo>
                  <a:lnTo>
                    <a:pt x="826" y="302"/>
                  </a:lnTo>
                  <a:lnTo>
                    <a:pt x="828" y="302"/>
                  </a:lnTo>
                  <a:lnTo>
                    <a:pt x="830" y="302"/>
                  </a:lnTo>
                  <a:lnTo>
                    <a:pt x="833" y="302"/>
                  </a:lnTo>
                  <a:lnTo>
                    <a:pt x="837" y="302"/>
                  </a:lnTo>
                  <a:lnTo>
                    <a:pt x="840" y="302"/>
                  </a:lnTo>
                  <a:lnTo>
                    <a:pt x="844" y="302"/>
                  </a:lnTo>
                  <a:lnTo>
                    <a:pt x="847" y="302"/>
                  </a:lnTo>
                  <a:lnTo>
                    <a:pt x="847" y="304"/>
                  </a:lnTo>
                  <a:lnTo>
                    <a:pt x="849" y="304"/>
                  </a:lnTo>
                  <a:lnTo>
                    <a:pt x="845" y="305"/>
                  </a:lnTo>
                  <a:lnTo>
                    <a:pt x="842" y="305"/>
                  </a:lnTo>
                  <a:lnTo>
                    <a:pt x="840" y="305"/>
                  </a:lnTo>
                  <a:lnTo>
                    <a:pt x="838" y="305"/>
                  </a:lnTo>
                  <a:lnTo>
                    <a:pt x="840" y="304"/>
                  </a:lnTo>
                  <a:lnTo>
                    <a:pt x="838" y="304"/>
                  </a:lnTo>
                  <a:lnTo>
                    <a:pt x="837" y="304"/>
                  </a:lnTo>
                  <a:lnTo>
                    <a:pt x="835" y="304"/>
                  </a:lnTo>
                  <a:lnTo>
                    <a:pt x="833" y="304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5" y="305"/>
                  </a:lnTo>
                  <a:lnTo>
                    <a:pt x="828" y="305"/>
                  </a:lnTo>
                  <a:lnTo>
                    <a:pt x="828" y="307"/>
                  </a:lnTo>
                  <a:lnTo>
                    <a:pt x="825" y="307"/>
                  </a:lnTo>
                  <a:lnTo>
                    <a:pt x="821" y="307"/>
                  </a:lnTo>
                  <a:lnTo>
                    <a:pt x="818" y="309"/>
                  </a:lnTo>
                  <a:lnTo>
                    <a:pt x="820" y="309"/>
                  </a:lnTo>
                  <a:lnTo>
                    <a:pt x="821" y="309"/>
                  </a:lnTo>
                  <a:lnTo>
                    <a:pt x="820" y="309"/>
                  </a:lnTo>
                  <a:lnTo>
                    <a:pt x="820" y="311"/>
                  </a:lnTo>
                  <a:lnTo>
                    <a:pt x="820" y="312"/>
                  </a:lnTo>
                  <a:lnTo>
                    <a:pt x="821" y="312"/>
                  </a:lnTo>
                  <a:lnTo>
                    <a:pt x="823" y="312"/>
                  </a:lnTo>
                  <a:lnTo>
                    <a:pt x="825" y="311"/>
                  </a:lnTo>
                  <a:lnTo>
                    <a:pt x="826" y="311"/>
                  </a:lnTo>
                  <a:lnTo>
                    <a:pt x="826" y="312"/>
                  </a:lnTo>
                  <a:lnTo>
                    <a:pt x="826" y="314"/>
                  </a:lnTo>
                  <a:lnTo>
                    <a:pt x="830" y="312"/>
                  </a:lnTo>
                  <a:lnTo>
                    <a:pt x="832" y="312"/>
                  </a:lnTo>
                  <a:lnTo>
                    <a:pt x="832" y="314"/>
                  </a:lnTo>
                  <a:lnTo>
                    <a:pt x="833" y="312"/>
                  </a:lnTo>
                  <a:lnTo>
                    <a:pt x="837" y="312"/>
                  </a:lnTo>
                  <a:lnTo>
                    <a:pt x="838" y="312"/>
                  </a:lnTo>
                  <a:lnTo>
                    <a:pt x="840" y="312"/>
                  </a:lnTo>
                  <a:lnTo>
                    <a:pt x="840" y="311"/>
                  </a:lnTo>
                  <a:lnTo>
                    <a:pt x="842" y="311"/>
                  </a:lnTo>
                  <a:lnTo>
                    <a:pt x="842" y="312"/>
                  </a:lnTo>
                  <a:lnTo>
                    <a:pt x="844" y="311"/>
                  </a:lnTo>
                  <a:lnTo>
                    <a:pt x="847" y="311"/>
                  </a:lnTo>
                  <a:lnTo>
                    <a:pt x="849" y="312"/>
                  </a:lnTo>
                  <a:lnTo>
                    <a:pt x="850" y="311"/>
                  </a:lnTo>
                  <a:lnTo>
                    <a:pt x="854" y="311"/>
                  </a:lnTo>
                  <a:lnTo>
                    <a:pt x="857" y="311"/>
                  </a:lnTo>
                  <a:lnTo>
                    <a:pt x="859" y="311"/>
                  </a:lnTo>
                  <a:lnTo>
                    <a:pt x="857" y="312"/>
                  </a:lnTo>
                  <a:lnTo>
                    <a:pt x="855" y="312"/>
                  </a:lnTo>
                  <a:lnTo>
                    <a:pt x="854" y="312"/>
                  </a:lnTo>
                  <a:lnTo>
                    <a:pt x="850" y="314"/>
                  </a:lnTo>
                  <a:lnTo>
                    <a:pt x="850" y="314"/>
                  </a:lnTo>
                  <a:lnTo>
                    <a:pt x="847" y="314"/>
                  </a:lnTo>
                  <a:lnTo>
                    <a:pt x="844" y="316"/>
                  </a:lnTo>
                  <a:lnTo>
                    <a:pt x="845" y="317"/>
                  </a:lnTo>
                  <a:lnTo>
                    <a:pt x="847" y="317"/>
                  </a:lnTo>
                  <a:lnTo>
                    <a:pt x="847" y="319"/>
                  </a:lnTo>
                  <a:lnTo>
                    <a:pt x="849" y="321"/>
                  </a:lnTo>
                  <a:lnTo>
                    <a:pt x="850" y="322"/>
                  </a:lnTo>
                  <a:lnTo>
                    <a:pt x="850" y="322"/>
                  </a:lnTo>
                  <a:lnTo>
                    <a:pt x="852" y="322"/>
                  </a:lnTo>
                  <a:lnTo>
                    <a:pt x="852" y="321"/>
                  </a:lnTo>
                  <a:lnTo>
                    <a:pt x="854" y="321"/>
                  </a:lnTo>
                  <a:lnTo>
                    <a:pt x="854" y="322"/>
                  </a:lnTo>
                  <a:lnTo>
                    <a:pt x="855" y="321"/>
                  </a:lnTo>
                  <a:lnTo>
                    <a:pt x="855" y="322"/>
                  </a:lnTo>
                  <a:lnTo>
                    <a:pt x="855" y="324"/>
                  </a:lnTo>
                  <a:lnTo>
                    <a:pt x="854" y="326"/>
                  </a:lnTo>
                  <a:lnTo>
                    <a:pt x="852" y="326"/>
                  </a:lnTo>
                  <a:lnTo>
                    <a:pt x="850" y="328"/>
                  </a:lnTo>
                  <a:lnTo>
                    <a:pt x="852" y="328"/>
                  </a:lnTo>
                  <a:lnTo>
                    <a:pt x="854" y="328"/>
                  </a:lnTo>
                  <a:lnTo>
                    <a:pt x="855" y="329"/>
                  </a:lnTo>
                  <a:lnTo>
                    <a:pt x="857" y="329"/>
                  </a:lnTo>
                  <a:lnTo>
                    <a:pt x="859" y="329"/>
                  </a:lnTo>
                  <a:lnTo>
                    <a:pt x="862" y="329"/>
                  </a:lnTo>
                  <a:lnTo>
                    <a:pt x="864" y="329"/>
                  </a:lnTo>
                  <a:lnTo>
                    <a:pt x="867" y="329"/>
                  </a:lnTo>
                  <a:lnTo>
                    <a:pt x="869" y="328"/>
                  </a:lnTo>
                  <a:lnTo>
                    <a:pt x="873" y="326"/>
                  </a:lnTo>
                  <a:lnTo>
                    <a:pt x="876" y="324"/>
                  </a:lnTo>
                  <a:lnTo>
                    <a:pt x="879" y="322"/>
                  </a:lnTo>
                  <a:lnTo>
                    <a:pt x="881" y="321"/>
                  </a:lnTo>
                  <a:lnTo>
                    <a:pt x="883" y="319"/>
                  </a:lnTo>
                  <a:lnTo>
                    <a:pt x="886" y="319"/>
                  </a:lnTo>
                  <a:lnTo>
                    <a:pt x="890" y="317"/>
                  </a:lnTo>
                  <a:lnTo>
                    <a:pt x="891" y="317"/>
                  </a:lnTo>
                  <a:lnTo>
                    <a:pt x="893" y="316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5" y="314"/>
                  </a:lnTo>
                  <a:lnTo>
                    <a:pt x="896" y="316"/>
                  </a:lnTo>
                  <a:lnTo>
                    <a:pt x="898" y="316"/>
                  </a:lnTo>
                  <a:lnTo>
                    <a:pt x="898" y="314"/>
                  </a:lnTo>
                  <a:lnTo>
                    <a:pt x="898" y="312"/>
                  </a:lnTo>
                  <a:lnTo>
                    <a:pt x="900" y="312"/>
                  </a:lnTo>
                  <a:lnTo>
                    <a:pt x="903" y="312"/>
                  </a:lnTo>
                  <a:lnTo>
                    <a:pt x="905" y="312"/>
                  </a:lnTo>
                  <a:lnTo>
                    <a:pt x="905" y="311"/>
                  </a:lnTo>
                  <a:lnTo>
                    <a:pt x="907" y="311"/>
                  </a:lnTo>
                  <a:lnTo>
                    <a:pt x="908" y="311"/>
                  </a:lnTo>
                  <a:lnTo>
                    <a:pt x="912" y="309"/>
                  </a:lnTo>
                  <a:lnTo>
                    <a:pt x="914" y="309"/>
                  </a:lnTo>
                  <a:lnTo>
                    <a:pt x="917" y="311"/>
                  </a:lnTo>
                  <a:lnTo>
                    <a:pt x="920" y="309"/>
                  </a:lnTo>
                  <a:lnTo>
                    <a:pt x="924" y="309"/>
                  </a:lnTo>
                  <a:lnTo>
                    <a:pt x="927" y="309"/>
                  </a:lnTo>
                  <a:lnTo>
                    <a:pt x="931" y="309"/>
                  </a:lnTo>
                  <a:lnTo>
                    <a:pt x="932" y="309"/>
                  </a:lnTo>
                  <a:lnTo>
                    <a:pt x="934" y="309"/>
                  </a:lnTo>
                  <a:lnTo>
                    <a:pt x="937" y="309"/>
                  </a:lnTo>
                  <a:lnTo>
                    <a:pt x="941" y="309"/>
                  </a:lnTo>
                  <a:lnTo>
                    <a:pt x="943" y="307"/>
                  </a:lnTo>
                  <a:lnTo>
                    <a:pt x="946" y="307"/>
                  </a:lnTo>
                  <a:lnTo>
                    <a:pt x="948" y="307"/>
                  </a:lnTo>
                  <a:lnTo>
                    <a:pt x="951" y="307"/>
                  </a:lnTo>
                  <a:lnTo>
                    <a:pt x="955" y="307"/>
                  </a:lnTo>
                  <a:lnTo>
                    <a:pt x="955" y="309"/>
                  </a:lnTo>
                  <a:lnTo>
                    <a:pt x="953" y="309"/>
                  </a:lnTo>
                  <a:lnTo>
                    <a:pt x="953" y="309"/>
                  </a:lnTo>
                  <a:lnTo>
                    <a:pt x="955" y="309"/>
                  </a:lnTo>
                  <a:lnTo>
                    <a:pt x="956" y="309"/>
                  </a:lnTo>
                  <a:lnTo>
                    <a:pt x="956" y="309"/>
                  </a:lnTo>
                  <a:lnTo>
                    <a:pt x="960" y="309"/>
                  </a:lnTo>
                  <a:lnTo>
                    <a:pt x="963" y="307"/>
                  </a:lnTo>
                  <a:lnTo>
                    <a:pt x="963" y="309"/>
                  </a:lnTo>
                  <a:lnTo>
                    <a:pt x="965" y="309"/>
                  </a:lnTo>
                  <a:lnTo>
                    <a:pt x="965" y="311"/>
                  </a:lnTo>
                  <a:lnTo>
                    <a:pt x="963" y="311"/>
                  </a:lnTo>
                  <a:lnTo>
                    <a:pt x="961" y="312"/>
                  </a:lnTo>
                  <a:lnTo>
                    <a:pt x="960" y="314"/>
                  </a:lnTo>
                  <a:lnTo>
                    <a:pt x="961" y="314"/>
                  </a:lnTo>
                  <a:lnTo>
                    <a:pt x="961" y="316"/>
                  </a:lnTo>
                  <a:lnTo>
                    <a:pt x="965" y="316"/>
                  </a:lnTo>
                  <a:lnTo>
                    <a:pt x="965" y="314"/>
                  </a:lnTo>
                  <a:lnTo>
                    <a:pt x="967" y="314"/>
                  </a:lnTo>
                  <a:lnTo>
                    <a:pt x="968" y="316"/>
                  </a:lnTo>
                  <a:lnTo>
                    <a:pt x="972" y="314"/>
                  </a:lnTo>
                  <a:lnTo>
                    <a:pt x="975" y="312"/>
                  </a:lnTo>
                  <a:lnTo>
                    <a:pt x="975" y="312"/>
                  </a:lnTo>
                  <a:lnTo>
                    <a:pt x="977" y="311"/>
                  </a:lnTo>
                  <a:lnTo>
                    <a:pt x="977" y="312"/>
                  </a:lnTo>
                  <a:lnTo>
                    <a:pt x="977" y="314"/>
                  </a:lnTo>
                  <a:lnTo>
                    <a:pt x="980" y="312"/>
                  </a:lnTo>
                  <a:lnTo>
                    <a:pt x="982" y="311"/>
                  </a:lnTo>
                  <a:lnTo>
                    <a:pt x="984" y="309"/>
                  </a:lnTo>
                  <a:lnTo>
                    <a:pt x="984" y="309"/>
                  </a:lnTo>
                  <a:lnTo>
                    <a:pt x="984" y="307"/>
                  </a:lnTo>
                  <a:lnTo>
                    <a:pt x="985" y="307"/>
                  </a:lnTo>
                  <a:lnTo>
                    <a:pt x="987" y="307"/>
                  </a:lnTo>
                  <a:lnTo>
                    <a:pt x="989" y="305"/>
                  </a:lnTo>
                  <a:lnTo>
                    <a:pt x="990" y="304"/>
                  </a:lnTo>
                  <a:lnTo>
                    <a:pt x="992" y="304"/>
                  </a:lnTo>
                  <a:lnTo>
                    <a:pt x="994" y="304"/>
                  </a:lnTo>
                  <a:lnTo>
                    <a:pt x="994" y="302"/>
                  </a:lnTo>
                  <a:lnTo>
                    <a:pt x="994" y="300"/>
                  </a:lnTo>
                  <a:lnTo>
                    <a:pt x="996" y="300"/>
                  </a:lnTo>
                  <a:lnTo>
                    <a:pt x="996" y="299"/>
                  </a:lnTo>
                  <a:lnTo>
                    <a:pt x="999" y="297"/>
                  </a:lnTo>
                  <a:lnTo>
                    <a:pt x="1001" y="297"/>
                  </a:lnTo>
                  <a:lnTo>
                    <a:pt x="1004" y="297"/>
                  </a:lnTo>
                  <a:lnTo>
                    <a:pt x="1006" y="295"/>
                  </a:lnTo>
                  <a:lnTo>
                    <a:pt x="1009" y="295"/>
                  </a:lnTo>
                  <a:lnTo>
                    <a:pt x="1011" y="295"/>
                  </a:lnTo>
                  <a:lnTo>
                    <a:pt x="1011" y="293"/>
                  </a:lnTo>
                  <a:lnTo>
                    <a:pt x="1013" y="293"/>
                  </a:lnTo>
                  <a:lnTo>
                    <a:pt x="1016" y="293"/>
                  </a:lnTo>
                  <a:lnTo>
                    <a:pt x="1016" y="292"/>
                  </a:lnTo>
                  <a:lnTo>
                    <a:pt x="1016" y="292"/>
                  </a:lnTo>
                  <a:lnTo>
                    <a:pt x="1016" y="293"/>
                  </a:lnTo>
                  <a:lnTo>
                    <a:pt x="1018" y="293"/>
                  </a:lnTo>
                  <a:lnTo>
                    <a:pt x="1021" y="293"/>
                  </a:lnTo>
                  <a:lnTo>
                    <a:pt x="1023" y="293"/>
                  </a:lnTo>
                  <a:lnTo>
                    <a:pt x="1025" y="295"/>
                  </a:lnTo>
                  <a:lnTo>
                    <a:pt x="1026" y="295"/>
                  </a:lnTo>
                  <a:lnTo>
                    <a:pt x="1028" y="295"/>
                  </a:lnTo>
                  <a:lnTo>
                    <a:pt x="1030" y="295"/>
                  </a:lnTo>
                  <a:lnTo>
                    <a:pt x="1030" y="293"/>
                  </a:lnTo>
                  <a:lnTo>
                    <a:pt x="1031" y="293"/>
                  </a:lnTo>
                  <a:lnTo>
                    <a:pt x="1033" y="293"/>
                  </a:lnTo>
                  <a:lnTo>
                    <a:pt x="1035" y="293"/>
                  </a:lnTo>
                  <a:lnTo>
                    <a:pt x="1037" y="293"/>
                  </a:lnTo>
                  <a:lnTo>
                    <a:pt x="1037" y="292"/>
                  </a:lnTo>
                  <a:lnTo>
                    <a:pt x="1038" y="292"/>
                  </a:lnTo>
                  <a:lnTo>
                    <a:pt x="1038" y="290"/>
                  </a:lnTo>
                  <a:lnTo>
                    <a:pt x="1040" y="290"/>
                  </a:lnTo>
                  <a:lnTo>
                    <a:pt x="1042" y="290"/>
                  </a:lnTo>
                  <a:lnTo>
                    <a:pt x="1040" y="288"/>
                  </a:lnTo>
                  <a:lnTo>
                    <a:pt x="1043" y="288"/>
                  </a:lnTo>
                  <a:lnTo>
                    <a:pt x="1048" y="288"/>
                  </a:lnTo>
                  <a:lnTo>
                    <a:pt x="1052" y="288"/>
                  </a:lnTo>
                  <a:lnTo>
                    <a:pt x="1055" y="288"/>
                  </a:lnTo>
                  <a:lnTo>
                    <a:pt x="1057" y="287"/>
                  </a:lnTo>
                  <a:lnTo>
                    <a:pt x="1057" y="287"/>
                  </a:lnTo>
                  <a:lnTo>
                    <a:pt x="1060" y="287"/>
                  </a:lnTo>
                  <a:lnTo>
                    <a:pt x="1064" y="285"/>
                  </a:lnTo>
                  <a:lnTo>
                    <a:pt x="1067" y="287"/>
                  </a:lnTo>
                  <a:lnTo>
                    <a:pt x="1069" y="287"/>
                  </a:lnTo>
                  <a:lnTo>
                    <a:pt x="1072" y="287"/>
                  </a:lnTo>
                  <a:lnTo>
                    <a:pt x="1074" y="287"/>
                  </a:lnTo>
                  <a:lnTo>
                    <a:pt x="1072" y="285"/>
                  </a:lnTo>
                  <a:lnTo>
                    <a:pt x="1069" y="283"/>
                  </a:lnTo>
                  <a:lnTo>
                    <a:pt x="1072" y="283"/>
                  </a:lnTo>
                  <a:lnTo>
                    <a:pt x="1076" y="283"/>
                  </a:lnTo>
                  <a:lnTo>
                    <a:pt x="1079" y="283"/>
                  </a:lnTo>
                  <a:lnTo>
                    <a:pt x="1081" y="283"/>
                  </a:lnTo>
                  <a:lnTo>
                    <a:pt x="1079" y="281"/>
                  </a:lnTo>
                  <a:lnTo>
                    <a:pt x="1081" y="281"/>
                  </a:lnTo>
                  <a:lnTo>
                    <a:pt x="1084" y="281"/>
                  </a:lnTo>
                  <a:lnTo>
                    <a:pt x="1088" y="281"/>
                  </a:lnTo>
                  <a:lnTo>
                    <a:pt x="1091" y="281"/>
                  </a:lnTo>
                  <a:lnTo>
                    <a:pt x="1096" y="281"/>
                  </a:lnTo>
                  <a:lnTo>
                    <a:pt x="1098" y="281"/>
                  </a:lnTo>
                  <a:lnTo>
                    <a:pt x="1101" y="281"/>
                  </a:lnTo>
                  <a:lnTo>
                    <a:pt x="1105" y="281"/>
                  </a:lnTo>
                  <a:lnTo>
                    <a:pt x="1105" y="280"/>
                  </a:lnTo>
                  <a:lnTo>
                    <a:pt x="1107" y="280"/>
                  </a:lnTo>
                  <a:lnTo>
                    <a:pt x="1110" y="280"/>
                  </a:lnTo>
                  <a:lnTo>
                    <a:pt x="1113" y="280"/>
                  </a:lnTo>
                  <a:lnTo>
                    <a:pt x="1117" y="280"/>
                  </a:lnTo>
                  <a:lnTo>
                    <a:pt x="1120" y="280"/>
                  </a:lnTo>
                  <a:lnTo>
                    <a:pt x="1122" y="280"/>
                  </a:lnTo>
                  <a:lnTo>
                    <a:pt x="1125" y="280"/>
                  </a:lnTo>
                  <a:lnTo>
                    <a:pt x="1127" y="280"/>
                  </a:lnTo>
                  <a:lnTo>
                    <a:pt x="1130" y="278"/>
                  </a:lnTo>
                  <a:lnTo>
                    <a:pt x="1127" y="276"/>
                  </a:lnTo>
                  <a:lnTo>
                    <a:pt x="1124" y="276"/>
                  </a:lnTo>
                  <a:lnTo>
                    <a:pt x="1122" y="276"/>
                  </a:lnTo>
                  <a:lnTo>
                    <a:pt x="1120" y="276"/>
                  </a:lnTo>
                  <a:lnTo>
                    <a:pt x="1120" y="275"/>
                  </a:lnTo>
                  <a:lnTo>
                    <a:pt x="1117" y="276"/>
                  </a:lnTo>
                  <a:lnTo>
                    <a:pt x="1113" y="276"/>
                  </a:lnTo>
                  <a:lnTo>
                    <a:pt x="1110" y="275"/>
                  </a:lnTo>
                  <a:lnTo>
                    <a:pt x="1105" y="275"/>
                  </a:lnTo>
                  <a:lnTo>
                    <a:pt x="1101" y="275"/>
                  </a:lnTo>
                  <a:lnTo>
                    <a:pt x="1098" y="275"/>
                  </a:lnTo>
                  <a:lnTo>
                    <a:pt x="1096" y="275"/>
                  </a:lnTo>
                  <a:lnTo>
                    <a:pt x="1093" y="275"/>
                  </a:lnTo>
                  <a:lnTo>
                    <a:pt x="1089" y="275"/>
                  </a:lnTo>
                  <a:lnTo>
                    <a:pt x="1084" y="273"/>
                  </a:lnTo>
                  <a:lnTo>
                    <a:pt x="1081" y="273"/>
                  </a:lnTo>
                  <a:lnTo>
                    <a:pt x="1078" y="273"/>
                  </a:lnTo>
                  <a:lnTo>
                    <a:pt x="1074" y="273"/>
                  </a:lnTo>
                  <a:lnTo>
                    <a:pt x="1078" y="271"/>
                  </a:lnTo>
                  <a:lnTo>
                    <a:pt x="1079" y="270"/>
                  </a:lnTo>
                  <a:lnTo>
                    <a:pt x="1081" y="270"/>
                  </a:lnTo>
                  <a:lnTo>
                    <a:pt x="1081" y="268"/>
                  </a:lnTo>
                  <a:lnTo>
                    <a:pt x="1079" y="268"/>
                  </a:lnTo>
                  <a:lnTo>
                    <a:pt x="1076" y="268"/>
                  </a:lnTo>
                  <a:lnTo>
                    <a:pt x="1079" y="268"/>
                  </a:lnTo>
                  <a:lnTo>
                    <a:pt x="1078" y="268"/>
                  </a:lnTo>
                  <a:lnTo>
                    <a:pt x="1078" y="266"/>
                  </a:lnTo>
                  <a:lnTo>
                    <a:pt x="1076" y="266"/>
                  </a:lnTo>
                  <a:lnTo>
                    <a:pt x="1076" y="268"/>
                  </a:lnTo>
                  <a:lnTo>
                    <a:pt x="1074" y="268"/>
                  </a:lnTo>
                  <a:lnTo>
                    <a:pt x="1074" y="266"/>
                  </a:lnTo>
                  <a:lnTo>
                    <a:pt x="1071" y="268"/>
                  </a:lnTo>
                  <a:lnTo>
                    <a:pt x="1067" y="268"/>
                  </a:lnTo>
                  <a:lnTo>
                    <a:pt x="1064" y="268"/>
                  </a:lnTo>
                  <a:lnTo>
                    <a:pt x="1060" y="268"/>
                  </a:lnTo>
                  <a:lnTo>
                    <a:pt x="1059" y="268"/>
                  </a:lnTo>
                  <a:lnTo>
                    <a:pt x="1055" y="268"/>
                  </a:lnTo>
                  <a:lnTo>
                    <a:pt x="1052" y="268"/>
                  </a:lnTo>
                  <a:lnTo>
                    <a:pt x="1050" y="268"/>
                  </a:lnTo>
                  <a:lnTo>
                    <a:pt x="1048" y="268"/>
                  </a:lnTo>
                  <a:lnTo>
                    <a:pt x="1045" y="266"/>
                  </a:lnTo>
                  <a:lnTo>
                    <a:pt x="1043" y="266"/>
                  </a:lnTo>
                  <a:lnTo>
                    <a:pt x="1040" y="264"/>
                  </a:lnTo>
                  <a:lnTo>
                    <a:pt x="1037" y="264"/>
                  </a:lnTo>
                  <a:lnTo>
                    <a:pt x="1033" y="264"/>
                  </a:lnTo>
                  <a:lnTo>
                    <a:pt x="1033" y="263"/>
                  </a:lnTo>
                  <a:lnTo>
                    <a:pt x="1033" y="261"/>
                  </a:lnTo>
                  <a:lnTo>
                    <a:pt x="1033" y="259"/>
                  </a:lnTo>
                  <a:lnTo>
                    <a:pt x="1033" y="258"/>
                  </a:lnTo>
                  <a:lnTo>
                    <a:pt x="1035" y="254"/>
                  </a:lnTo>
                  <a:lnTo>
                    <a:pt x="1037" y="254"/>
                  </a:lnTo>
                  <a:lnTo>
                    <a:pt x="1037" y="252"/>
                  </a:lnTo>
                  <a:lnTo>
                    <a:pt x="1038" y="252"/>
                  </a:lnTo>
                  <a:lnTo>
                    <a:pt x="1040" y="252"/>
                  </a:lnTo>
                  <a:lnTo>
                    <a:pt x="1040" y="251"/>
                  </a:lnTo>
                  <a:lnTo>
                    <a:pt x="1040" y="249"/>
                  </a:lnTo>
                  <a:lnTo>
                    <a:pt x="1042" y="249"/>
                  </a:lnTo>
                  <a:lnTo>
                    <a:pt x="1043" y="249"/>
                  </a:lnTo>
                  <a:lnTo>
                    <a:pt x="1045" y="249"/>
                  </a:lnTo>
                  <a:lnTo>
                    <a:pt x="1047" y="249"/>
                  </a:lnTo>
                  <a:lnTo>
                    <a:pt x="1047" y="247"/>
                  </a:lnTo>
                  <a:lnTo>
                    <a:pt x="1045" y="247"/>
                  </a:lnTo>
                  <a:lnTo>
                    <a:pt x="1045" y="246"/>
                  </a:lnTo>
                  <a:lnTo>
                    <a:pt x="1047" y="246"/>
                  </a:lnTo>
                  <a:lnTo>
                    <a:pt x="1047" y="244"/>
                  </a:lnTo>
                  <a:lnTo>
                    <a:pt x="1048" y="244"/>
                  </a:lnTo>
                  <a:lnTo>
                    <a:pt x="1048" y="242"/>
                  </a:lnTo>
                  <a:lnTo>
                    <a:pt x="1050" y="242"/>
                  </a:lnTo>
                  <a:lnTo>
                    <a:pt x="1052" y="242"/>
                  </a:lnTo>
                  <a:lnTo>
                    <a:pt x="1054" y="240"/>
                  </a:lnTo>
                  <a:lnTo>
                    <a:pt x="1055" y="240"/>
                  </a:lnTo>
                  <a:lnTo>
                    <a:pt x="1057" y="240"/>
                  </a:lnTo>
                  <a:lnTo>
                    <a:pt x="1057" y="239"/>
                  </a:lnTo>
                  <a:lnTo>
                    <a:pt x="1060" y="237"/>
                  </a:lnTo>
                  <a:lnTo>
                    <a:pt x="1064" y="239"/>
                  </a:lnTo>
                  <a:lnTo>
                    <a:pt x="1066" y="239"/>
                  </a:lnTo>
                  <a:lnTo>
                    <a:pt x="1066" y="237"/>
                  </a:lnTo>
                  <a:lnTo>
                    <a:pt x="1066" y="235"/>
                  </a:lnTo>
                  <a:lnTo>
                    <a:pt x="1069" y="235"/>
                  </a:lnTo>
                  <a:lnTo>
                    <a:pt x="1071" y="234"/>
                  </a:lnTo>
                  <a:lnTo>
                    <a:pt x="1074" y="234"/>
                  </a:lnTo>
                  <a:lnTo>
                    <a:pt x="1076" y="232"/>
                  </a:lnTo>
                  <a:lnTo>
                    <a:pt x="1078" y="230"/>
                  </a:lnTo>
                  <a:lnTo>
                    <a:pt x="1081" y="230"/>
                  </a:lnTo>
                  <a:lnTo>
                    <a:pt x="1083" y="230"/>
                  </a:lnTo>
                  <a:lnTo>
                    <a:pt x="1083" y="229"/>
                  </a:lnTo>
                  <a:lnTo>
                    <a:pt x="1084" y="229"/>
                  </a:lnTo>
                  <a:lnTo>
                    <a:pt x="1084" y="227"/>
                  </a:lnTo>
                  <a:lnTo>
                    <a:pt x="1086" y="227"/>
                  </a:lnTo>
                  <a:lnTo>
                    <a:pt x="1088" y="227"/>
                  </a:lnTo>
                  <a:lnTo>
                    <a:pt x="1089" y="227"/>
                  </a:lnTo>
                  <a:lnTo>
                    <a:pt x="1093" y="227"/>
                  </a:lnTo>
                  <a:lnTo>
                    <a:pt x="1095" y="227"/>
                  </a:lnTo>
                  <a:lnTo>
                    <a:pt x="1096" y="227"/>
                  </a:lnTo>
                  <a:lnTo>
                    <a:pt x="1098" y="225"/>
                  </a:lnTo>
                  <a:lnTo>
                    <a:pt x="1100" y="225"/>
                  </a:lnTo>
                  <a:lnTo>
                    <a:pt x="1101" y="225"/>
                  </a:lnTo>
                  <a:lnTo>
                    <a:pt x="1101" y="223"/>
                  </a:lnTo>
                  <a:lnTo>
                    <a:pt x="1103" y="223"/>
                  </a:lnTo>
                  <a:lnTo>
                    <a:pt x="1105" y="223"/>
                  </a:lnTo>
                  <a:lnTo>
                    <a:pt x="1105" y="222"/>
                  </a:lnTo>
                  <a:lnTo>
                    <a:pt x="1107" y="222"/>
                  </a:lnTo>
                  <a:lnTo>
                    <a:pt x="1108" y="222"/>
                  </a:lnTo>
                  <a:lnTo>
                    <a:pt x="1110" y="222"/>
                  </a:lnTo>
                  <a:lnTo>
                    <a:pt x="1113" y="220"/>
                  </a:lnTo>
                  <a:lnTo>
                    <a:pt x="1117" y="220"/>
                  </a:lnTo>
                  <a:lnTo>
                    <a:pt x="1120" y="220"/>
                  </a:lnTo>
                  <a:lnTo>
                    <a:pt x="1120" y="218"/>
                  </a:lnTo>
                  <a:lnTo>
                    <a:pt x="1124" y="218"/>
                  </a:lnTo>
                  <a:lnTo>
                    <a:pt x="1127" y="218"/>
                  </a:lnTo>
                  <a:lnTo>
                    <a:pt x="1129" y="218"/>
                  </a:lnTo>
                  <a:lnTo>
                    <a:pt x="1130" y="218"/>
                  </a:lnTo>
                  <a:lnTo>
                    <a:pt x="1132" y="218"/>
                  </a:lnTo>
                  <a:lnTo>
                    <a:pt x="1132" y="217"/>
                  </a:lnTo>
                  <a:lnTo>
                    <a:pt x="1134" y="217"/>
                  </a:lnTo>
                  <a:lnTo>
                    <a:pt x="1134" y="218"/>
                  </a:lnTo>
                  <a:lnTo>
                    <a:pt x="1136" y="217"/>
                  </a:lnTo>
                  <a:lnTo>
                    <a:pt x="1137" y="218"/>
                  </a:lnTo>
                  <a:lnTo>
                    <a:pt x="1139" y="218"/>
                  </a:lnTo>
                  <a:lnTo>
                    <a:pt x="1141" y="218"/>
                  </a:lnTo>
                  <a:lnTo>
                    <a:pt x="1142" y="218"/>
                  </a:lnTo>
                  <a:lnTo>
                    <a:pt x="1142" y="217"/>
                  </a:lnTo>
                  <a:lnTo>
                    <a:pt x="1144" y="217"/>
                  </a:lnTo>
                  <a:lnTo>
                    <a:pt x="1146" y="217"/>
                  </a:lnTo>
                  <a:lnTo>
                    <a:pt x="1146" y="215"/>
                  </a:lnTo>
                  <a:lnTo>
                    <a:pt x="1148" y="215"/>
                  </a:lnTo>
                  <a:lnTo>
                    <a:pt x="1149" y="215"/>
                  </a:lnTo>
                  <a:lnTo>
                    <a:pt x="1153" y="217"/>
                  </a:lnTo>
                  <a:lnTo>
                    <a:pt x="1153" y="215"/>
                  </a:lnTo>
                  <a:lnTo>
                    <a:pt x="1154" y="217"/>
                  </a:lnTo>
                  <a:lnTo>
                    <a:pt x="1156" y="215"/>
                  </a:lnTo>
                  <a:lnTo>
                    <a:pt x="1158" y="215"/>
                  </a:lnTo>
                  <a:lnTo>
                    <a:pt x="1161" y="215"/>
                  </a:lnTo>
                  <a:lnTo>
                    <a:pt x="1163" y="215"/>
                  </a:lnTo>
                  <a:lnTo>
                    <a:pt x="1161" y="213"/>
                  </a:lnTo>
                  <a:lnTo>
                    <a:pt x="1160" y="211"/>
                  </a:lnTo>
                  <a:lnTo>
                    <a:pt x="1160" y="210"/>
                  </a:lnTo>
                  <a:lnTo>
                    <a:pt x="1161" y="210"/>
                  </a:lnTo>
                  <a:lnTo>
                    <a:pt x="1161" y="208"/>
                  </a:lnTo>
                  <a:lnTo>
                    <a:pt x="1163" y="208"/>
                  </a:lnTo>
                  <a:lnTo>
                    <a:pt x="1163" y="206"/>
                  </a:lnTo>
                  <a:lnTo>
                    <a:pt x="1165" y="206"/>
                  </a:lnTo>
                  <a:lnTo>
                    <a:pt x="1165" y="205"/>
                  </a:lnTo>
                  <a:lnTo>
                    <a:pt x="1166" y="205"/>
                  </a:lnTo>
                  <a:lnTo>
                    <a:pt x="1166" y="203"/>
                  </a:lnTo>
                  <a:lnTo>
                    <a:pt x="1166" y="201"/>
                  </a:lnTo>
                  <a:lnTo>
                    <a:pt x="1168" y="201"/>
                  </a:lnTo>
                  <a:lnTo>
                    <a:pt x="1168" y="199"/>
                  </a:lnTo>
                  <a:lnTo>
                    <a:pt x="1168" y="198"/>
                  </a:lnTo>
                  <a:lnTo>
                    <a:pt x="1170" y="198"/>
                  </a:lnTo>
                  <a:lnTo>
                    <a:pt x="1173" y="198"/>
                  </a:lnTo>
                  <a:lnTo>
                    <a:pt x="1177" y="198"/>
                  </a:lnTo>
                  <a:lnTo>
                    <a:pt x="1178" y="198"/>
                  </a:lnTo>
                  <a:lnTo>
                    <a:pt x="1180" y="198"/>
                  </a:lnTo>
                  <a:lnTo>
                    <a:pt x="1180" y="199"/>
                  </a:lnTo>
                  <a:lnTo>
                    <a:pt x="1182" y="199"/>
                  </a:lnTo>
                  <a:lnTo>
                    <a:pt x="1185" y="198"/>
                  </a:lnTo>
                  <a:lnTo>
                    <a:pt x="1183" y="198"/>
                  </a:lnTo>
                  <a:lnTo>
                    <a:pt x="1183" y="196"/>
                  </a:lnTo>
                  <a:lnTo>
                    <a:pt x="1185" y="196"/>
                  </a:lnTo>
                  <a:lnTo>
                    <a:pt x="1185" y="194"/>
                  </a:lnTo>
                  <a:lnTo>
                    <a:pt x="1187" y="194"/>
                  </a:lnTo>
                  <a:lnTo>
                    <a:pt x="1189" y="194"/>
                  </a:lnTo>
                  <a:lnTo>
                    <a:pt x="1189" y="193"/>
                  </a:lnTo>
                  <a:lnTo>
                    <a:pt x="1190" y="193"/>
                  </a:lnTo>
                  <a:lnTo>
                    <a:pt x="1190" y="191"/>
                  </a:lnTo>
                  <a:lnTo>
                    <a:pt x="1189" y="191"/>
                  </a:lnTo>
                  <a:lnTo>
                    <a:pt x="1189" y="189"/>
                  </a:lnTo>
                  <a:lnTo>
                    <a:pt x="1185" y="191"/>
                  </a:lnTo>
                  <a:lnTo>
                    <a:pt x="1182" y="193"/>
                  </a:lnTo>
                  <a:lnTo>
                    <a:pt x="1178" y="191"/>
                  </a:lnTo>
                  <a:lnTo>
                    <a:pt x="1180" y="189"/>
                  </a:lnTo>
                  <a:lnTo>
                    <a:pt x="1178" y="188"/>
                  </a:lnTo>
                  <a:lnTo>
                    <a:pt x="1178" y="189"/>
                  </a:lnTo>
                  <a:lnTo>
                    <a:pt x="1177" y="188"/>
                  </a:lnTo>
                  <a:lnTo>
                    <a:pt x="1177" y="186"/>
                  </a:lnTo>
                  <a:lnTo>
                    <a:pt x="1177" y="186"/>
                  </a:lnTo>
                  <a:lnTo>
                    <a:pt x="1180" y="184"/>
                  </a:lnTo>
                  <a:lnTo>
                    <a:pt x="1180" y="182"/>
                  </a:lnTo>
                  <a:lnTo>
                    <a:pt x="1180" y="182"/>
                  </a:lnTo>
                  <a:lnTo>
                    <a:pt x="1180" y="181"/>
                  </a:lnTo>
                  <a:lnTo>
                    <a:pt x="1182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7" y="181"/>
                  </a:lnTo>
                  <a:lnTo>
                    <a:pt x="1189" y="181"/>
                  </a:lnTo>
                  <a:lnTo>
                    <a:pt x="1190" y="181"/>
                  </a:lnTo>
                  <a:lnTo>
                    <a:pt x="1192" y="182"/>
                  </a:lnTo>
                  <a:lnTo>
                    <a:pt x="1192" y="181"/>
                  </a:lnTo>
                  <a:lnTo>
                    <a:pt x="1194" y="181"/>
                  </a:lnTo>
                  <a:lnTo>
                    <a:pt x="1194" y="179"/>
                  </a:lnTo>
                  <a:lnTo>
                    <a:pt x="1194" y="177"/>
                  </a:lnTo>
                  <a:lnTo>
                    <a:pt x="1192" y="177"/>
                  </a:lnTo>
                  <a:lnTo>
                    <a:pt x="1192" y="176"/>
                  </a:lnTo>
                  <a:lnTo>
                    <a:pt x="1194" y="176"/>
                  </a:lnTo>
                  <a:lnTo>
                    <a:pt x="1195" y="176"/>
                  </a:lnTo>
                  <a:lnTo>
                    <a:pt x="1197" y="176"/>
                  </a:lnTo>
                  <a:lnTo>
                    <a:pt x="1197" y="177"/>
                  </a:lnTo>
                  <a:lnTo>
                    <a:pt x="1199" y="177"/>
                  </a:lnTo>
                  <a:lnTo>
                    <a:pt x="1201" y="177"/>
                  </a:lnTo>
                  <a:lnTo>
                    <a:pt x="1201" y="176"/>
                  </a:lnTo>
                  <a:lnTo>
                    <a:pt x="1202" y="176"/>
                  </a:lnTo>
                  <a:lnTo>
                    <a:pt x="1202" y="174"/>
                  </a:lnTo>
                  <a:lnTo>
                    <a:pt x="1204" y="174"/>
                  </a:lnTo>
                  <a:lnTo>
                    <a:pt x="1206" y="174"/>
                  </a:lnTo>
                  <a:lnTo>
                    <a:pt x="1206" y="172"/>
                  </a:lnTo>
                  <a:lnTo>
                    <a:pt x="1207" y="172"/>
                  </a:lnTo>
                  <a:lnTo>
                    <a:pt x="1209" y="172"/>
                  </a:lnTo>
                  <a:lnTo>
                    <a:pt x="1212" y="170"/>
                  </a:lnTo>
                  <a:lnTo>
                    <a:pt x="1214" y="170"/>
                  </a:lnTo>
                  <a:lnTo>
                    <a:pt x="1214" y="169"/>
                  </a:lnTo>
                  <a:lnTo>
                    <a:pt x="1214" y="167"/>
                  </a:lnTo>
                  <a:lnTo>
                    <a:pt x="1214" y="165"/>
                  </a:lnTo>
                  <a:lnTo>
                    <a:pt x="1216" y="165"/>
                  </a:lnTo>
                  <a:lnTo>
                    <a:pt x="1216" y="164"/>
                  </a:lnTo>
                  <a:lnTo>
                    <a:pt x="1218" y="164"/>
                  </a:lnTo>
                  <a:lnTo>
                    <a:pt x="1218" y="162"/>
                  </a:lnTo>
                  <a:lnTo>
                    <a:pt x="1218" y="160"/>
                  </a:lnTo>
                  <a:lnTo>
                    <a:pt x="1216" y="160"/>
                  </a:lnTo>
                  <a:lnTo>
                    <a:pt x="1214" y="160"/>
                  </a:lnTo>
                  <a:lnTo>
                    <a:pt x="1212" y="160"/>
                  </a:lnTo>
                  <a:lnTo>
                    <a:pt x="1211" y="160"/>
                  </a:lnTo>
                  <a:lnTo>
                    <a:pt x="1209" y="160"/>
                  </a:lnTo>
                  <a:lnTo>
                    <a:pt x="1207" y="158"/>
                  </a:lnTo>
                  <a:lnTo>
                    <a:pt x="1206" y="157"/>
                  </a:lnTo>
                  <a:lnTo>
                    <a:pt x="1206" y="155"/>
                  </a:lnTo>
                  <a:lnTo>
                    <a:pt x="1207" y="153"/>
                  </a:lnTo>
                  <a:lnTo>
                    <a:pt x="1209" y="153"/>
                  </a:lnTo>
                  <a:lnTo>
                    <a:pt x="1211" y="153"/>
                  </a:lnTo>
                  <a:lnTo>
                    <a:pt x="1211" y="155"/>
                  </a:lnTo>
                  <a:lnTo>
                    <a:pt x="1214" y="155"/>
                  </a:lnTo>
                  <a:lnTo>
                    <a:pt x="1214" y="157"/>
                  </a:lnTo>
                  <a:lnTo>
                    <a:pt x="1216" y="158"/>
                  </a:lnTo>
                  <a:lnTo>
                    <a:pt x="1218" y="158"/>
                  </a:lnTo>
                  <a:lnTo>
                    <a:pt x="1219" y="158"/>
                  </a:lnTo>
                  <a:lnTo>
                    <a:pt x="1219" y="157"/>
                  </a:lnTo>
                  <a:lnTo>
                    <a:pt x="1218" y="155"/>
                  </a:lnTo>
                  <a:lnTo>
                    <a:pt x="1219" y="155"/>
                  </a:lnTo>
                  <a:lnTo>
                    <a:pt x="1219" y="153"/>
                  </a:lnTo>
                  <a:lnTo>
                    <a:pt x="1221" y="153"/>
                  </a:lnTo>
                  <a:lnTo>
                    <a:pt x="1221" y="152"/>
                  </a:lnTo>
                  <a:lnTo>
                    <a:pt x="1223" y="152"/>
                  </a:lnTo>
                  <a:lnTo>
                    <a:pt x="1226" y="152"/>
                  </a:lnTo>
                  <a:lnTo>
                    <a:pt x="1228" y="152"/>
                  </a:lnTo>
                  <a:lnTo>
                    <a:pt x="1230" y="153"/>
                  </a:lnTo>
                  <a:lnTo>
                    <a:pt x="1230" y="155"/>
                  </a:lnTo>
                  <a:lnTo>
                    <a:pt x="1231" y="155"/>
                  </a:lnTo>
                  <a:lnTo>
                    <a:pt x="1231" y="157"/>
                  </a:lnTo>
                  <a:lnTo>
                    <a:pt x="1231" y="158"/>
                  </a:lnTo>
                  <a:lnTo>
                    <a:pt x="1231" y="160"/>
                  </a:lnTo>
                  <a:lnTo>
                    <a:pt x="1233" y="160"/>
                  </a:lnTo>
                  <a:lnTo>
                    <a:pt x="1235" y="160"/>
                  </a:lnTo>
                  <a:lnTo>
                    <a:pt x="1235" y="158"/>
                  </a:lnTo>
                  <a:lnTo>
                    <a:pt x="1236" y="158"/>
                  </a:lnTo>
                  <a:lnTo>
                    <a:pt x="1238" y="160"/>
                  </a:lnTo>
                  <a:lnTo>
                    <a:pt x="1238" y="158"/>
                  </a:lnTo>
                  <a:lnTo>
                    <a:pt x="1238" y="157"/>
                  </a:lnTo>
                  <a:lnTo>
                    <a:pt x="1238" y="155"/>
                  </a:lnTo>
                  <a:lnTo>
                    <a:pt x="1240" y="155"/>
                  </a:lnTo>
                  <a:lnTo>
                    <a:pt x="1240" y="153"/>
                  </a:lnTo>
                  <a:lnTo>
                    <a:pt x="1240" y="152"/>
                  </a:lnTo>
                  <a:lnTo>
                    <a:pt x="1240" y="150"/>
                  </a:lnTo>
                  <a:lnTo>
                    <a:pt x="1238" y="150"/>
                  </a:lnTo>
                  <a:lnTo>
                    <a:pt x="1238" y="148"/>
                  </a:lnTo>
                  <a:lnTo>
                    <a:pt x="1236" y="148"/>
                  </a:lnTo>
                  <a:lnTo>
                    <a:pt x="1238" y="147"/>
                  </a:lnTo>
                  <a:lnTo>
                    <a:pt x="1242" y="147"/>
                  </a:lnTo>
                  <a:lnTo>
                    <a:pt x="1245" y="147"/>
                  </a:lnTo>
                  <a:lnTo>
                    <a:pt x="1247" y="148"/>
                  </a:lnTo>
                  <a:lnTo>
                    <a:pt x="1248" y="147"/>
                  </a:lnTo>
                  <a:lnTo>
                    <a:pt x="1248" y="145"/>
                  </a:lnTo>
                  <a:lnTo>
                    <a:pt x="1250" y="145"/>
                  </a:lnTo>
                  <a:lnTo>
                    <a:pt x="1252" y="145"/>
                  </a:lnTo>
                  <a:lnTo>
                    <a:pt x="1255" y="145"/>
                  </a:lnTo>
                  <a:lnTo>
                    <a:pt x="1255" y="147"/>
                  </a:lnTo>
                  <a:lnTo>
                    <a:pt x="1255" y="148"/>
                  </a:lnTo>
                  <a:lnTo>
                    <a:pt x="1253" y="148"/>
                  </a:lnTo>
                  <a:lnTo>
                    <a:pt x="1253" y="150"/>
                  </a:lnTo>
                  <a:lnTo>
                    <a:pt x="1252" y="152"/>
                  </a:lnTo>
                  <a:lnTo>
                    <a:pt x="1252" y="153"/>
                  </a:lnTo>
                  <a:lnTo>
                    <a:pt x="1250" y="153"/>
                  </a:lnTo>
                  <a:lnTo>
                    <a:pt x="1250" y="155"/>
                  </a:lnTo>
                  <a:lnTo>
                    <a:pt x="1252" y="155"/>
                  </a:lnTo>
                  <a:lnTo>
                    <a:pt x="1253" y="155"/>
                  </a:lnTo>
                  <a:lnTo>
                    <a:pt x="1255" y="155"/>
                  </a:lnTo>
                  <a:lnTo>
                    <a:pt x="1257" y="155"/>
                  </a:lnTo>
                  <a:lnTo>
                    <a:pt x="1259" y="155"/>
                  </a:lnTo>
                  <a:lnTo>
                    <a:pt x="1260" y="155"/>
                  </a:lnTo>
                  <a:lnTo>
                    <a:pt x="1262" y="155"/>
                  </a:lnTo>
                  <a:lnTo>
                    <a:pt x="1262" y="155"/>
                  </a:lnTo>
                  <a:lnTo>
                    <a:pt x="1264" y="155"/>
                  </a:lnTo>
                  <a:lnTo>
                    <a:pt x="1265" y="155"/>
                  </a:lnTo>
                  <a:lnTo>
                    <a:pt x="1265" y="153"/>
                  </a:lnTo>
                  <a:lnTo>
                    <a:pt x="1267" y="155"/>
                  </a:lnTo>
                  <a:lnTo>
                    <a:pt x="1267" y="157"/>
                  </a:lnTo>
                  <a:lnTo>
                    <a:pt x="1269" y="157"/>
                  </a:lnTo>
                  <a:lnTo>
                    <a:pt x="1271" y="157"/>
                  </a:lnTo>
                  <a:lnTo>
                    <a:pt x="1271" y="155"/>
                  </a:lnTo>
                  <a:lnTo>
                    <a:pt x="1272" y="155"/>
                  </a:lnTo>
                  <a:lnTo>
                    <a:pt x="1272" y="153"/>
                  </a:lnTo>
                  <a:lnTo>
                    <a:pt x="1274" y="153"/>
                  </a:lnTo>
                  <a:lnTo>
                    <a:pt x="1276" y="153"/>
                  </a:lnTo>
                  <a:lnTo>
                    <a:pt x="1276" y="155"/>
                  </a:lnTo>
                  <a:lnTo>
                    <a:pt x="1277" y="155"/>
                  </a:lnTo>
                  <a:lnTo>
                    <a:pt x="1279" y="155"/>
                  </a:lnTo>
                  <a:lnTo>
                    <a:pt x="1279" y="157"/>
                  </a:lnTo>
                  <a:lnTo>
                    <a:pt x="1281" y="157"/>
                  </a:lnTo>
                  <a:lnTo>
                    <a:pt x="1283" y="155"/>
                  </a:lnTo>
                  <a:lnTo>
                    <a:pt x="1284" y="155"/>
                  </a:lnTo>
                  <a:lnTo>
                    <a:pt x="1284" y="157"/>
                  </a:lnTo>
                  <a:lnTo>
                    <a:pt x="1286" y="155"/>
                  </a:lnTo>
                  <a:lnTo>
                    <a:pt x="1286" y="153"/>
                  </a:lnTo>
                  <a:lnTo>
                    <a:pt x="1288" y="153"/>
                  </a:lnTo>
                  <a:lnTo>
                    <a:pt x="1288" y="155"/>
                  </a:lnTo>
                  <a:lnTo>
                    <a:pt x="1289" y="155"/>
                  </a:lnTo>
                  <a:lnTo>
                    <a:pt x="1289" y="157"/>
                  </a:lnTo>
                  <a:lnTo>
                    <a:pt x="1288" y="158"/>
                  </a:lnTo>
                  <a:lnTo>
                    <a:pt x="1289" y="158"/>
                  </a:lnTo>
                  <a:lnTo>
                    <a:pt x="1291" y="160"/>
                  </a:lnTo>
                  <a:lnTo>
                    <a:pt x="1293" y="158"/>
                  </a:lnTo>
                  <a:lnTo>
                    <a:pt x="1294" y="157"/>
                  </a:lnTo>
                  <a:lnTo>
                    <a:pt x="1296" y="157"/>
                  </a:lnTo>
                  <a:lnTo>
                    <a:pt x="1296" y="155"/>
                  </a:lnTo>
                  <a:lnTo>
                    <a:pt x="1298" y="155"/>
                  </a:lnTo>
                  <a:lnTo>
                    <a:pt x="1300" y="153"/>
                  </a:lnTo>
                  <a:lnTo>
                    <a:pt x="1301" y="153"/>
                  </a:lnTo>
                  <a:lnTo>
                    <a:pt x="1301" y="152"/>
                  </a:lnTo>
                  <a:lnTo>
                    <a:pt x="1303" y="152"/>
                  </a:lnTo>
                  <a:lnTo>
                    <a:pt x="1305" y="152"/>
                  </a:lnTo>
                  <a:lnTo>
                    <a:pt x="1305" y="150"/>
                  </a:lnTo>
                  <a:lnTo>
                    <a:pt x="1306" y="150"/>
                  </a:lnTo>
                  <a:lnTo>
                    <a:pt x="1308" y="150"/>
                  </a:lnTo>
                  <a:lnTo>
                    <a:pt x="1310" y="150"/>
                  </a:lnTo>
                  <a:lnTo>
                    <a:pt x="1310" y="148"/>
                  </a:lnTo>
                  <a:lnTo>
                    <a:pt x="1312" y="148"/>
                  </a:lnTo>
                  <a:lnTo>
                    <a:pt x="1313" y="148"/>
                  </a:lnTo>
                  <a:lnTo>
                    <a:pt x="1315" y="148"/>
                  </a:lnTo>
                  <a:lnTo>
                    <a:pt x="1317" y="148"/>
                  </a:lnTo>
                  <a:lnTo>
                    <a:pt x="1317" y="147"/>
                  </a:lnTo>
                  <a:lnTo>
                    <a:pt x="1318" y="148"/>
                  </a:lnTo>
                  <a:lnTo>
                    <a:pt x="1318" y="147"/>
                  </a:lnTo>
                  <a:lnTo>
                    <a:pt x="1320" y="147"/>
                  </a:lnTo>
                  <a:lnTo>
                    <a:pt x="1322" y="147"/>
                  </a:lnTo>
                  <a:lnTo>
                    <a:pt x="1324" y="147"/>
                  </a:lnTo>
                  <a:lnTo>
                    <a:pt x="1325" y="147"/>
                  </a:lnTo>
                  <a:lnTo>
                    <a:pt x="1325" y="145"/>
                  </a:lnTo>
                  <a:lnTo>
                    <a:pt x="1327" y="145"/>
                  </a:lnTo>
                  <a:lnTo>
                    <a:pt x="1329" y="145"/>
                  </a:lnTo>
                  <a:lnTo>
                    <a:pt x="1330" y="145"/>
                  </a:lnTo>
                  <a:lnTo>
                    <a:pt x="1332" y="145"/>
                  </a:lnTo>
                  <a:lnTo>
                    <a:pt x="1334" y="145"/>
                  </a:lnTo>
                  <a:lnTo>
                    <a:pt x="1334" y="145"/>
                  </a:lnTo>
                  <a:lnTo>
                    <a:pt x="1335" y="145"/>
                  </a:lnTo>
                  <a:lnTo>
                    <a:pt x="1335" y="145"/>
                  </a:lnTo>
                  <a:lnTo>
                    <a:pt x="1337" y="145"/>
                  </a:lnTo>
                  <a:lnTo>
                    <a:pt x="1339" y="145"/>
                  </a:lnTo>
                  <a:lnTo>
                    <a:pt x="1341" y="145"/>
                  </a:lnTo>
                  <a:lnTo>
                    <a:pt x="1342" y="145"/>
                  </a:lnTo>
                  <a:lnTo>
                    <a:pt x="1344" y="145"/>
                  </a:lnTo>
                  <a:lnTo>
                    <a:pt x="1344" y="145"/>
                  </a:lnTo>
                  <a:lnTo>
                    <a:pt x="1346" y="145"/>
                  </a:lnTo>
                  <a:lnTo>
                    <a:pt x="1347" y="145"/>
                  </a:lnTo>
                  <a:lnTo>
                    <a:pt x="1349" y="145"/>
                  </a:lnTo>
                  <a:lnTo>
                    <a:pt x="1349" y="143"/>
                  </a:lnTo>
                  <a:lnTo>
                    <a:pt x="1347" y="141"/>
                  </a:lnTo>
                  <a:lnTo>
                    <a:pt x="1347" y="140"/>
                  </a:lnTo>
                  <a:lnTo>
                    <a:pt x="1351" y="138"/>
                  </a:lnTo>
                  <a:lnTo>
                    <a:pt x="1351" y="140"/>
                  </a:lnTo>
                  <a:lnTo>
                    <a:pt x="1351" y="141"/>
                  </a:lnTo>
                  <a:lnTo>
                    <a:pt x="1351" y="143"/>
                  </a:lnTo>
                  <a:lnTo>
                    <a:pt x="1353" y="143"/>
                  </a:lnTo>
                  <a:lnTo>
                    <a:pt x="1354" y="143"/>
                  </a:lnTo>
                  <a:lnTo>
                    <a:pt x="1356" y="143"/>
                  </a:lnTo>
                  <a:lnTo>
                    <a:pt x="1358" y="143"/>
                  </a:lnTo>
                  <a:lnTo>
                    <a:pt x="1358" y="141"/>
                  </a:lnTo>
                  <a:lnTo>
                    <a:pt x="1359" y="141"/>
                  </a:lnTo>
                  <a:lnTo>
                    <a:pt x="1361" y="141"/>
                  </a:lnTo>
                  <a:lnTo>
                    <a:pt x="1359" y="140"/>
                  </a:lnTo>
                  <a:lnTo>
                    <a:pt x="1358" y="140"/>
                  </a:lnTo>
                  <a:lnTo>
                    <a:pt x="1359" y="138"/>
                  </a:lnTo>
                  <a:lnTo>
                    <a:pt x="1361" y="138"/>
                  </a:lnTo>
                  <a:lnTo>
                    <a:pt x="1363" y="138"/>
                  </a:lnTo>
                  <a:lnTo>
                    <a:pt x="1363" y="140"/>
                  </a:lnTo>
                  <a:lnTo>
                    <a:pt x="1365" y="140"/>
                  </a:lnTo>
                  <a:lnTo>
                    <a:pt x="1365" y="141"/>
                  </a:lnTo>
                  <a:lnTo>
                    <a:pt x="1366" y="141"/>
                  </a:lnTo>
                  <a:lnTo>
                    <a:pt x="1366" y="143"/>
                  </a:lnTo>
                  <a:lnTo>
                    <a:pt x="1368" y="145"/>
                  </a:lnTo>
                  <a:lnTo>
                    <a:pt x="1370" y="145"/>
                  </a:lnTo>
                  <a:lnTo>
                    <a:pt x="1371" y="145"/>
                  </a:lnTo>
                  <a:lnTo>
                    <a:pt x="1371" y="145"/>
                  </a:lnTo>
                  <a:lnTo>
                    <a:pt x="1373" y="145"/>
                  </a:lnTo>
                  <a:lnTo>
                    <a:pt x="1375" y="145"/>
                  </a:lnTo>
                  <a:lnTo>
                    <a:pt x="1376" y="147"/>
                  </a:lnTo>
                  <a:lnTo>
                    <a:pt x="1376" y="145"/>
                  </a:lnTo>
                  <a:lnTo>
                    <a:pt x="1378" y="147"/>
                  </a:lnTo>
                  <a:lnTo>
                    <a:pt x="1380" y="147"/>
                  </a:lnTo>
                  <a:lnTo>
                    <a:pt x="1382" y="145"/>
                  </a:lnTo>
                  <a:lnTo>
                    <a:pt x="1382" y="145"/>
                  </a:lnTo>
                  <a:lnTo>
                    <a:pt x="1383" y="143"/>
                  </a:lnTo>
                  <a:lnTo>
                    <a:pt x="1383" y="141"/>
                  </a:lnTo>
                  <a:lnTo>
                    <a:pt x="1385" y="141"/>
                  </a:lnTo>
                  <a:lnTo>
                    <a:pt x="1385" y="141"/>
                  </a:lnTo>
                  <a:lnTo>
                    <a:pt x="1387" y="141"/>
                  </a:lnTo>
                  <a:lnTo>
                    <a:pt x="1387" y="140"/>
                  </a:lnTo>
                  <a:lnTo>
                    <a:pt x="1387" y="138"/>
                  </a:lnTo>
                  <a:lnTo>
                    <a:pt x="1385" y="138"/>
                  </a:lnTo>
                  <a:lnTo>
                    <a:pt x="1387" y="136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90" y="140"/>
                  </a:lnTo>
                  <a:lnTo>
                    <a:pt x="1392" y="140"/>
                  </a:lnTo>
                  <a:lnTo>
                    <a:pt x="1392" y="141"/>
                  </a:lnTo>
                  <a:lnTo>
                    <a:pt x="1394" y="141"/>
                  </a:lnTo>
                  <a:lnTo>
                    <a:pt x="1395" y="141"/>
                  </a:lnTo>
                  <a:lnTo>
                    <a:pt x="1397" y="141"/>
                  </a:lnTo>
                  <a:lnTo>
                    <a:pt x="1397" y="140"/>
                  </a:lnTo>
                  <a:lnTo>
                    <a:pt x="1399" y="141"/>
                  </a:lnTo>
                  <a:lnTo>
                    <a:pt x="1400" y="141"/>
                  </a:lnTo>
                  <a:lnTo>
                    <a:pt x="1402" y="141"/>
                  </a:lnTo>
                  <a:lnTo>
                    <a:pt x="1402" y="140"/>
                  </a:lnTo>
                  <a:lnTo>
                    <a:pt x="1404" y="141"/>
                  </a:lnTo>
                  <a:lnTo>
                    <a:pt x="1406" y="141"/>
                  </a:lnTo>
                  <a:lnTo>
                    <a:pt x="1407" y="141"/>
                  </a:lnTo>
                  <a:lnTo>
                    <a:pt x="1409" y="141"/>
                  </a:lnTo>
                  <a:lnTo>
                    <a:pt x="1409" y="140"/>
                  </a:lnTo>
                  <a:lnTo>
                    <a:pt x="1411" y="138"/>
                  </a:lnTo>
                  <a:lnTo>
                    <a:pt x="1412" y="138"/>
                  </a:lnTo>
                  <a:lnTo>
                    <a:pt x="1414" y="138"/>
                  </a:lnTo>
                  <a:lnTo>
                    <a:pt x="1414" y="140"/>
                  </a:lnTo>
                  <a:lnTo>
                    <a:pt x="1414" y="141"/>
                  </a:lnTo>
                  <a:lnTo>
                    <a:pt x="1414" y="143"/>
                  </a:lnTo>
                  <a:lnTo>
                    <a:pt x="1416" y="143"/>
                  </a:lnTo>
                  <a:lnTo>
                    <a:pt x="1417" y="143"/>
                  </a:lnTo>
                  <a:lnTo>
                    <a:pt x="1419" y="143"/>
                  </a:lnTo>
                  <a:lnTo>
                    <a:pt x="1421" y="143"/>
                  </a:lnTo>
                  <a:lnTo>
                    <a:pt x="1423" y="143"/>
                  </a:lnTo>
                  <a:lnTo>
                    <a:pt x="1424" y="143"/>
                  </a:lnTo>
                  <a:lnTo>
                    <a:pt x="1426" y="145"/>
                  </a:lnTo>
                  <a:lnTo>
                    <a:pt x="1426" y="145"/>
                  </a:lnTo>
                  <a:lnTo>
                    <a:pt x="1426" y="143"/>
                  </a:lnTo>
                  <a:lnTo>
                    <a:pt x="1426" y="141"/>
                  </a:lnTo>
                  <a:lnTo>
                    <a:pt x="1426" y="140"/>
                  </a:lnTo>
                  <a:lnTo>
                    <a:pt x="1428" y="140"/>
                  </a:lnTo>
                  <a:lnTo>
                    <a:pt x="1429" y="140"/>
                  </a:lnTo>
                  <a:lnTo>
                    <a:pt x="1429" y="138"/>
                  </a:lnTo>
                  <a:lnTo>
                    <a:pt x="1431" y="140"/>
                  </a:lnTo>
                  <a:lnTo>
                    <a:pt x="1433" y="140"/>
                  </a:lnTo>
                  <a:lnTo>
                    <a:pt x="1433" y="141"/>
                  </a:lnTo>
                  <a:lnTo>
                    <a:pt x="1433" y="143"/>
                  </a:lnTo>
                  <a:lnTo>
                    <a:pt x="1431" y="143"/>
                  </a:lnTo>
                  <a:lnTo>
                    <a:pt x="1431" y="145"/>
                  </a:lnTo>
                  <a:lnTo>
                    <a:pt x="1429" y="145"/>
                  </a:lnTo>
                  <a:lnTo>
                    <a:pt x="1429" y="145"/>
                  </a:lnTo>
                  <a:lnTo>
                    <a:pt x="1429" y="147"/>
                  </a:lnTo>
                  <a:lnTo>
                    <a:pt x="1431" y="147"/>
                  </a:lnTo>
                  <a:lnTo>
                    <a:pt x="1433" y="148"/>
                  </a:lnTo>
                  <a:lnTo>
                    <a:pt x="1435" y="148"/>
                  </a:lnTo>
                  <a:lnTo>
                    <a:pt x="1436" y="148"/>
                  </a:lnTo>
                  <a:lnTo>
                    <a:pt x="1438" y="148"/>
                  </a:lnTo>
                  <a:lnTo>
                    <a:pt x="1440" y="148"/>
                  </a:lnTo>
                  <a:lnTo>
                    <a:pt x="1441" y="148"/>
                  </a:lnTo>
                  <a:lnTo>
                    <a:pt x="1443" y="148"/>
                  </a:lnTo>
                  <a:lnTo>
                    <a:pt x="1445" y="147"/>
                  </a:lnTo>
                  <a:lnTo>
                    <a:pt x="1445" y="148"/>
                  </a:lnTo>
                  <a:lnTo>
                    <a:pt x="1446" y="148"/>
                  </a:lnTo>
                  <a:lnTo>
                    <a:pt x="1446" y="147"/>
                  </a:lnTo>
                  <a:lnTo>
                    <a:pt x="1446" y="145"/>
                  </a:lnTo>
                  <a:lnTo>
                    <a:pt x="1446" y="145"/>
                  </a:lnTo>
                  <a:lnTo>
                    <a:pt x="1448" y="143"/>
                  </a:lnTo>
                  <a:lnTo>
                    <a:pt x="1450" y="141"/>
                  </a:lnTo>
                  <a:lnTo>
                    <a:pt x="1450" y="140"/>
                  </a:lnTo>
                  <a:lnTo>
                    <a:pt x="1452" y="140"/>
                  </a:lnTo>
                  <a:lnTo>
                    <a:pt x="1453" y="141"/>
                  </a:lnTo>
                  <a:lnTo>
                    <a:pt x="1455" y="141"/>
                  </a:lnTo>
                  <a:lnTo>
                    <a:pt x="1455" y="143"/>
                  </a:lnTo>
                  <a:lnTo>
                    <a:pt x="1457" y="143"/>
                  </a:lnTo>
                  <a:lnTo>
                    <a:pt x="1457" y="145"/>
                  </a:lnTo>
                  <a:lnTo>
                    <a:pt x="1455" y="145"/>
                  </a:lnTo>
                  <a:lnTo>
                    <a:pt x="1452" y="145"/>
                  </a:lnTo>
                  <a:lnTo>
                    <a:pt x="1453" y="145"/>
                  </a:lnTo>
                  <a:lnTo>
                    <a:pt x="1455" y="145"/>
                  </a:lnTo>
                  <a:lnTo>
                    <a:pt x="1455" y="147"/>
                  </a:lnTo>
                  <a:lnTo>
                    <a:pt x="1457" y="147"/>
                  </a:lnTo>
                  <a:lnTo>
                    <a:pt x="1458" y="147"/>
                  </a:lnTo>
                  <a:lnTo>
                    <a:pt x="1460" y="147"/>
                  </a:lnTo>
                  <a:lnTo>
                    <a:pt x="1462" y="147"/>
                  </a:lnTo>
                  <a:lnTo>
                    <a:pt x="1464" y="147"/>
                  </a:lnTo>
                  <a:lnTo>
                    <a:pt x="1464" y="145"/>
                  </a:lnTo>
                  <a:lnTo>
                    <a:pt x="1465" y="145"/>
                  </a:lnTo>
                  <a:lnTo>
                    <a:pt x="1465" y="145"/>
                  </a:lnTo>
                  <a:lnTo>
                    <a:pt x="1465" y="143"/>
                  </a:lnTo>
                  <a:lnTo>
                    <a:pt x="1465" y="141"/>
                  </a:lnTo>
                  <a:lnTo>
                    <a:pt x="1467" y="143"/>
                  </a:lnTo>
                  <a:lnTo>
                    <a:pt x="1469" y="143"/>
                  </a:lnTo>
                  <a:lnTo>
                    <a:pt x="1469" y="145"/>
                  </a:lnTo>
                  <a:lnTo>
                    <a:pt x="1470" y="145"/>
                  </a:lnTo>
                  <a:lnTo>
                    <a:pt x="1469" y="145"/>
                  </a:lnTo>
                  <a:lnTo>
                    <a:pt x="1470" y="147"/>
                  </a:lnTo>
                  <a:lnTo>
                    <a:pt x="1474" y="148"/>
                  </a:lnTo>
                  <a:lnTo>
                    <a:pt x="1476" y="150"/>
                  </a:lnTo>
                  <a:lnTo>
                    <a:pt x="1477" y="150"/>
                  </a:lnTo>
                  <a:lnTo>
                    <a:pt x="1477" y="148"/>
                  </a:lnTo>
                  <a:lnTo>
                    <a:pt x="1479" y="150"/>
                  </a:lnTo>
                  <a:lnTo>
                    <a:pt x="1481" y="150"/>
                  </a:lnTo>
                  <a:lnTo>
                    <a:pt x="1482" y="150"/>
                  </a:lnTo>
                  <a:lnTo>
                    <a:pt x="1484" y="150"/>
                  </a:lnTo>
                  <a:lnTo>
                    <a:pt x="1486" y="150"/>
                  </a:lnTo>
                  <a:lnTo>
                    <a:pt x="1486" y="148"/>
                  </a:lnTo>
                  <a:lnTo>
                    <a:pt x="1487" y="148"/>
                  </a:lnTo>
                  <a:lnTo>
                    <a:pt x="1489" y="148"/>
                  </a:lnTo>
                  <a:lnTo>
                    <a:pt x="1491" y="150"/>
                  </a:lnTo>
                  <a:lnTo>
                    <a:pt x="1491" y="148"/>
                  </a:lnTo>
                  <a:lnTo>
                    <a:pt x="1489" y="148"/>
                  </a:lnTo>
                  <a:lnTo>
                    <a:pt x="1491" y="147"/>
                  </a:lnTo>
                  <a:lnTo>
                    <a:pt x="1493" y="147"/>
                  </a:lnTo>
                  <a:lnTo>
                    <a:pt x="1493" y="145"/>
                  </a:lnTo>
                  <a:lnTo>
                    <a:pt x="1496" y="145"/>
                  </a:lnTo>
                  <a:lnTo>
                    <a:pt x="1498" y="145"/>
                  </a:lnTo>
                  <a:lnTo>
                    <a:pt x="1499" y="145"/>
                  </a:lnTo>
                  <a:lnTo>
                    <a:pt x="1501" y="145"/>
                  </a:lnTo>
                  <a:lnTo>
                    <a:pt x="1501" y="145"/>
                  </a:lnTo>
                  <a:lnTo>
                    <a:pt x="1503" y="145"/>
                  </a:lnTo>
                  <a:lnTo>
                    <a:pt x="1505" y="145"/>
                  </a:lnTo>
                  <a:lnTo>
                    <a:pt x="1505" y="143"/>
                  </a:lnTo>
                  <a:lnTo>
                    <a:pt x="1506" y="143"/>
                  </a:lnTo>
                  <a:lnTo>
                    <a:pt x="1506" y="141"/>
                  </a:lnTo>
                  <a:lnTo>
                    <a:pt x="1508" y="141"/>
                  </a:lnTo>
                  <a:lnTo>
                    <a:pt x="1508" y="141"/>
                  </a:lnTo>
                  <a:lnTo>
                    <a:pt x="1511" y="140"/>
                  </a:lnTo>
                  <a:lnTo>
                    <a:pt x="1513" y="140"/>
                  </a:lnTo>
                  <a:lnTo>
                    <a:pt x="1515" y="140"/>
                  </a:lnTo>
                  <a:lnTo>
                    <a:pt x="1517" y="140"/>
                  </a:lnTo>
                  <a:lnTo>
                    <a:pt x="1518" y="140"/>
                  </a:lnTo>
                  <a:lnTo>
                    <a:pt x="1520" y="140"/>
                  </a:lnTo>
                  <a:lnTo>
                    <a:pt x="1522" y="140"/>
                  </a:lnTo>
                  <a:lnTo>
                    <a:pt x="1523" y="138"/>
                  </a:lnTo>
                  <a:lnTo>
                    <a:pt x="1525" y="138"/>
                  </a:lnTo>
                  <a:lnTo>
                    <a:pt x="1527" y="138"/>
                  </a:lnTo>
                  <a:lnTo>
                    <a:pt x="1527" y="136"/>
                  </a:lnTo>
                  <a:lnTo>
                    <a:pt x="1528" y="136"/>
                  </a:lnTo>
                  <a:lnTo>
                    <a:pt x="1530" y="136"/>
                  </a:lnTo>
                  <a:lnTo>
                    <a:pt x="1530" y="135"/>
                  </a:lnTo>
                  <a:lnTo>
                    <a:pt x="1530" y="133"/>
                  </a:lnTo>
                  <a:lnTo>
                    <a:pt x="1532" y="133"/>
                  </a:lnTo>
                  <a:lnTo>
                    <a:pt x="1532" y="131"/>
                  </a:lnTo>
                  <a:lnTo>
                    <a:pt x="1532" y="129"/>
                  </a:lnTo>
                  <a:lnTo>
                    <a:pt x="1532" y="128"/>
                  </a:lnTo>
                  <a:lnTo>
                    <a:pt x="1532" y="126"/>
                  </a:lnTo>
                  <a:lnTo>
                    <a:pt x="1530" y="126"/>
                  </a:lnTo>
                  <a:lnTo>
                    <a:pt x="1530" y="124"/>
                  </a:lnTo>
                  <a:lnTo>
                    <a:pt x="1528" y="123"/>
                  </a:lnTo>
                  <a:lnTo>
                    <a:pt x="1528" y="121"/>
                  </a:lnTo>
                  <a:lnTo>
                    <a:pt x="1528" y="119"/>
                  </a:lnTo>
                  <a:lnTo>
                    <a:pt x="1530" y="117"/>
                  </a:lnTo>
                  <a:lnTo>
                    <a:pt x="1534" y="116"/>
                  </a:lnTo>
                  <a:lnTo>
                    <a:pt x="1537" y="116"/>
                  </a:lnTo>
                  <a:lnTo>
                    <a:pt x="1540" y="116"/>
                  </a:lnTo>
                  <a:lnTo>
                    <a:pt x="1542" y="116"/>
                  </a:lnTo>
                  <a:lnTo>
                    <a:pt x="1542" y="117"/>
                  </a:lnTo>
                  <a:lnTo>
                    <a:pt x="1540" y="119"/>
                  </a:lnTo>
                  <a:lnTo>
                    <a:pt x="1539" y="121"/>
                  </a:lnTo>
                  <a:lnTo>
                    <a:pt x="1537" y="123"/>
                  </a:lnTo>
                  <a:lnTo>
                    <a:pt x="1539" y="123"/>
                  </a:lnTo>
                  <a:lnTo>
                    <a:pt x="1542" y="123"/>
                  </a:lnTo>
                  <a:lnTo>
                    <a:pt x="1544" y="123"/>
                  </a:lnTo>
                  <a:lnTo>
                    <a:pt x="1546" y="123"/>
                  </a:lnTo>
                  <a:lnTo>
                    <a:pt x="1546" y="124"/>
                  </a:lnTo>
                  <a:lnTo>
                    <a:pt x="1547" y="124"/>
                  </a:lnTo>
                  <a:lnTo>
                    <a:pt x="1549" y="126"/>
                  </a:lnTo>
                  <a:lnTo>
                    <a:pt x="1547" y="126"/>
                  </a:lnTo>
                  <a:lnTo>
                    <a:pt x="1549" y="128"/>
                  </a:lnTo>
                  <a:lnTo>
                    <a:pt x="1547" y="128"/>
                  </a:lnTo>
                  <a:lnTo>
                    <a:pt x="1547" y="129"/>
                  </a:lnTo>
                  <a:lnTo>
                    <a:pt x="1547" y="131"/>
                  </a:lnTo>
                  <a:lnTo>
                    <a:pt x="1549" y="133"/>
                  </a:lnTo>
                  <a:lnTo>
                    <a:pt x="1549" y="131"/>
                  </a:lnTo>
                  <a:lnTo>
                    <a:pt x="1549" y="131"/>
                  </a:lnTo>
                  <a:lnTo>
                    <a:pt x="1551" y="131"/>
                  </a:lnTo>
                  <a:lnTo>
                    <a:pt x="1552" y="131"/>
                  </a:lnTo>
                  <a:lnTo>
                    <a:pt x="1554" y="131"/>
                  </a:lnTo>
                  <a:lnTo>
                    <a:pt x="1556" y="131"/>
                  </a:lnTo>
                  <a:lnTo>
                    <a:pt x="1558" y="131"/>
                  </a:lnTo>
                  <a:lnTo>
                    <a:pt x="1559" y="131"/>
                  </a:lnTo>
                  <a:lnTo>
                    <a:pt x="1559" y="133"/>
                  </a:lnTo>
                  <a:lnTo>
                    <a:pt x="1559" y="135"/>
                  </a:lnTo>
                  <a:lnTo>
                    <a:pt x="1561" y="135"/>
                  </a:lnTo>
                  <a:lnTo>
                    <a:pt x="1563" y="133"/>
                  </a:lnTo>
                  <a:lnTo>
                    <a:pt x="1564" y="133"/>
                  </a:lnTo>
                  <a:lnTo>
                    <a:pt x="1564" y="131"/>
                  </a:lnTo>
                  <a:lnTo>
                    <a:pt x="1566" y="131"/>
                  </a:lnTo>
                  <a:lnTo>
                    <a:pt x="1566" y="133"/>
                  </a:lnTo>
                  <a:lnTo>
                    <a:pt x="1568" y="131"/>
                  </a:lnTo>
                  <a:lnTo>
                    <a:pt x="1569" y="133"/>
                  </a:lnTo>
                  <a:lnTo>
                    <a:pt x="1568" y="133"/>
                  </a:lnTo>
                  <a:lnTo>
                    <a:pt x="1568" y="135"/>
                  </a:lnTo>
                  <a:lnTo>
                    <a:pt x="1569" y="135"/>
                  </a:lnTo>
                  <a:lnTo>
                    <a:pt x="1569" y="136"/>
                  </a:lnTo>
                  <a:lnTo>
                    <a:pt x="1571" y="136"/>
                  </a:lnTo>
                  <a:lnTo>
                    <a:pt x="1571" y="138"/>
                  </a:lnTo>
                  <a:lnTo>
                    <a:pt x="1573" y="138"/>
                  </a:lnTo>
                  <a:lnTo>
                    <a:pt x="1573" y="140"/>
                  </a:lnTo>
                  <a:lnTo>
                    <a:pt x="1575" y="140"/>
                  </a:lnTo>
                  <a:lnTo>
                    <a:pt x="1576" y="140"/>
                  </a:lnTo>
                  <a:lnTo>
                    <a:pt x="1576" y="138"/>
                  </a:lnTo>
                  <a:lnTo>
                    <a:pt x="1575" y="138"/>
                  </a:lnTo>
                  <a:lnTo>
                    <a:pt x="1573" y="136"/>
                  </a:lnTo>
                  <a:lnTo>
                    <a:pt x="1576" y="135"/>
                  </a:lnTo>
                  <a:lnTo>
                    <a:pt x="1576" y="133"/>
                  </a:lnTo>
                  <a:lnTo>
                    <a:pt x="1576" y="131"/>
                  </a:lnTo>
                  <a:lnTo>
                    <a:pt x="1578" y="131"/>
                  </a:lnTo>
                  <a:lnTo>
                    <a:pt x="1580" y="131"/>
                  </a:lnTo>
                  <a:lnTo>
                    <a:pt x="1580" y="129"/>
                  </a:lnTo>
                  <a:lnTo>
                    <a:pt x="1581" y="131"/>
                  </a:lnTo>
                  <a:lnTo>
                    <a:pt x="1581" y="129"/>
                  </a:lnTo>
                  <a:lnTo>
                    <a:pt x="1581" y="128"/>
                  </a:lnTo>
                  <a:lnTo>
                    <a:pt x="1581" y="126"/>
                  </a:lnTo>
                  <a:lnTo>
                    <a:pt x="1581" y="124"/>
                  </a:lnTo>
                  <a:lnTo>
                    <a:pt x="1581" y="123"/>
                  </a:lnTo>
                  <a:lnTo>
                    <a:pt x="1580" y="123"/>
                  </a:lnTo>
                  <a:lnTo>
                    <a:pt x="1580" y="121"/>
                  </a:lnTo>
                  <a:lnTo>
                    <a:pt x="1581" y="121"/>
                  </a:lnTo>
                  <a:lnTo>
                    <a:pt x="1581" y="119"/>
                  </a:lnTo>
                  <a:lnTo>
                    <a:pt x="1585" y="117"/>
                  </a:lnTo>
                  <a:lnTo>
                    <a:pt x="1587" y="117"/>
                  </a:lnTo>
                  <a:lnTo>
                    <a:pt x="1588" y="117"/>
                  </a:lnTo>
                  <a:lnTo>
                    <a:pt x="1590" y="117"/>
                  </a:lnTo>
                  <a:lnTo>
                    <a:pt x="1590" y="116"/>
                  </a:lnTo>
                  <a:lnTo>
                    <a:pt x="1590" y="114"/>
                  </a:lnTo>
                  <a:lnTo>
                    <a:pt x="1590" y="114"/>
                  </a:lnTo>
                  <a:lnTo>
                    <a:pt x="1592" y="114"/>
                  </a:lnTo>
                  <a:lnTo>
                    <a:pt x="1595" y="112"/>
                  </a:lnTo>
                  <a:lnTo>
                    <a:pt x="1597" y="112"/>
                  </a:lnTo>
                  <a:lnTo>
                    <a:pt x="1599" y="112"/>
                  </a:lnTo>
                  <a:lnTo>
                    <a:pt x="1600" y="112"/>
                  </a:lnTo>
                  <a:lnTo>
                    <a:pt x="1600" y="111"/>
                  </a:lnTo>
                  <a:lnTo>
                    <a:pt x="1600" y="109"/>
                  </a:lnTo>
                  <a:lnTo>
                    <a:pt x="1602" y="109"/>
                  </a:lnTo>
                  <a:lnTo>
                    <a:pt x="1602" y="107"/>
                  </a:lnTo>
                  <a:lnTo>
                    <a:pt x="1604" y="107"/>
                  </a:lnTo>
                  <a:lnTo>
                    <a:pt x="1607" y="107"/>
                  </a:lnTo>
                  <a:lnTo>
                    <a:pt x="1609" y="107"/>
                  </a:lnTo>
                  <a:lnTo>
                    <a:pt x="1610" y="107"/>
                  </a:lnTo>
                  <a:lnTo>
                    <a:pt x="1610" y="106"/>
                  </a:lnTo>
                  <a:lnTo>
                    <a:pt x="1612" y="106"/>
                  </a:lnTo>
                  <a:lnTo>
                    <a:pt x="1614" y="106"/>
                  </a:lnTo>
                  <a:lnTo>
                    <a:pt x="1616" y="106"/>
                  </a:lnTo>
                  <a:lnTo>
                    <a:pt x="1617" y="106"/>
                  </a:lnTo>
                  <a:lnTo>
                    <a:pt x="1616" y="104"/>
                  </a:lnTo>
                  <a:lnTo>
                    <a:pt x="1617" y="104"/>
                  </a:lnTo>
                  <a:lnTo>
                    <a:pt x="1619" y="104"/>
                  </a:lnTo>
                  <a:lnTo>
                    <a:pt x="1621" y="104"/>
                  </a:lnTo>
                  <a:lnTo>
                    <a:pt x="1622" y="104"/>
                  </a:lnTo>
                  <a:lnTo>
                    <a:pt x="1622" y="104"/>
                  </a:lnTo>
                  <a:lnTo>
                    <a:pt x="1624" y="104"/>
                  </a:lnTo>
                  <a:lnTo>
                    <a:pt x="1624" y="104"/>
                  </a:lnTo>
                  <a:lnTo>
                    <a:pt x="1624" y="102"/>
                  </a:lnTo>
                  <a:lnTo>
                    <a:pt x="1628" y="102"/>
                  </a:lnTo>
                  <a:lnTo>
                    <a:pt x="1628" y="104"/>
                  </a:lnTo>
                  <a:lnTo>
                    <a:pt x="1629" y="104"/>
                  </a:lnTo>
                  <a:lnTo>
                    <a:pt x="1629" y="102"/>
                  </a:lnTo>
                  <a:lnTo>
                    <a:pt x="1628" y="102"/>
                  </a:lnTo>
                  <a:lnTo>
                    <a:pt x="1628" y="100"/>
                  </a:lnTo>
                  <a:lnTo>
                    <a:pt x="1628" y="99"/>
                  </a:lnTo>
                  <a:lnTo>
                    <a:pt x="1629" y="97"/>
                  </a:lnTo>
                  <a:lnTo>
                    <a:pt x="1631" y="97"/>
                  </a:lnTo>
                  <a:lnTo>
                    <a:pt x="1631" y="97"/>
                  </a:lnTo>
                  <a:lnTo>
                    <a:pt x="1631" y="99"/>
                  </a:lnTo>
                  <a:lnTo>
                    <a:pt x="1634" y="99"/>
                  </a:lnTo>
                  <a:lnTo>
                    <a:pt x="1634" y="100"/>
                  </a:lnTo>
                  <a:lnTo>
                    <a:pt x="1633" y="100"/>
                  </a:lnTo>
                  <a:lnTo>
                    <a:pt x="1631" y="100"/>
                  </a:lnTo>
                  <a:lnTo>
                    <a:pt x="1631" y="102"/>
                  </a:lnTo>
                  <a:lnTo>
                    <a:pt x="1633" y="100"/>
                  </a:lnTo>
                  <a:lnTo>
                    <a:pt x="1634" y="102"/>
                  </a:lnTo>
                  <a:lnTo>
                    <a:pt x="1634" y="100"/>
                  </a:lnTo>
                  <a:lnTo>
                    <a:pt x="1636" y="100"/>
                  </a:lnTo>
                  <a:lnTo>
                    <a:pt x="1636" y="102"/>
                  </a:lnTo>
                  <a:lnTo>
                    <a:pt x="1636" y="104"/>
                  </a:lnTo>
                  <a:lnTo>
                    <a:pt x="1634" y="104"/>
                  </a:lnTo>
                  <a:lnTo>
                    <a:pt x="1634" y="104"/>
                  </a:lnTo>
                  <a:lnTo>
                    <a:pt x="1636" y="104"/>
                  </a:lnTo>
                  <a:lnTo>
                    <a:pt x="1636" y="104"/>
                  </a:lnTo>
                  <a:lnTo>
                    <a:pt x="1638" y="102"/>
                  </a:lnTo>
                  <a:lnTo>
                    <a:pt x="1640" y="102"/>
                  </a:lnTo>
                  <a:lnTo>
                    <a:pt x="1641" y="104"/>
                  </a:lnTo>
                  <a:lnTo>
                    <a:pt x="1640" y="104"/>
                  </a:lnTo>
                  <a:lnTo>
                    <a:pt x="1641" y="106"/>
                  </a:lnTo>
                  <a:lnTo>
                    <a:pt x="1641" y="107"/>
                  </a:lnTo>
                  <a:lnTo>
                    <a:pt x="1643" y="106"/>
                  </a:lnTo>
                  <a:lnTo>
                    <a:pt x="1643" y="104"/>
                  </a:lnTo>
                  <a:lnTo>
                    <a:pt x="1645" y="104"/>
                  </a:lnTo>
                  <a:lnTo>
                    <a:pt x="1645" y="104"/>
                  </a:lnTo>
                  <a:lnTo>
                    <a:pt x="1645" y="102"/>
                  </a:lnTo>
                  <a:lnTo>
                    <a:pt x="1643" y="102"/>
                  </a:lnTo>
                  <a:lnTo>
                    <a:pt x="1643" y="100"/>
                  </a:lnTo>
                  <a:lnTo>
                    <a:pt x="1645" y="100"/>
                  </a:lnTo>
                  <a:lnTo>
                    <a:pt x="1646" y="99"/>
                  </a:lnTo>
                  <a:lnTo>
                    <a:pt x="1648" y="99"/>
                  </a:lnTo>
                  <a:lnTo>
                    <a:pt x="1648" y="97"/>
                  </a:lnTo>
                  <a:lnTo>
                    <a:pt x="1650" y="97"/>
                  </a:lnTo>
                  <a:lnTo>
                    <a:pt x="1650" y="95"/>
                  </a:lnTo>
                  <a:lnTo>
                    <a:pt x="1648" y="95"/>
                  </a:lnTo>
                  <a:lnTo>
                    <a:pt x="1646" y="95"/>
                  </a:lnTo>
                  <a:lnTo>
                    <a:pt x="1645" y="97"/>
                  </a:lnTo>
                  <a:lnTo>
                    <a:pt x="1643" y="95"/>
                  </a:lnTo>
                  <a:lnTo>
                    <a:pt x="1641" y="95"/>
                  </a:lnTo>
                  <a:lnTo>
                    <a:pt x="1641" y="94"/>
                  </a:lnTo>
                  <a:lnTo>
                    <a:pt x="1643" y="92"/>
                  </a:lnTo>
                  <a:lnTo>
                    <a:pt x="1646" y="92"/>
                  </a:lnTo>
                  <a:lnTo>
                    <a:pt x="1648" y="90"/>
                  </a:lnTo>
                  <a:lnTo>
                    <a:pt x="1650" y="92"/>
                  </a:lnTo>
                  <a:lnTo>
                    <a:pt x="1648" y="92"/>
                  </a:lnTo>
                  <a:lnTo>
                    <a:pt x="1648" y="94"/>
                  </a:lnTo>
                  <a:lnTo>
                    <a:pt x="1650" y="94"/>
                  </a:lnTo>
                  <a:lnTo>
                    <a:pt x="1653" y="94"/>
                  </a:lnTo>
                  <a:lnTo>
                    <a:pt x="1653" y="95"/>
                  </a:lnTo>
                  <a:lnTo>
                    <a:pt x="1655" y="95"/>
                  </a:lnTo>
                  <a:lnTo>
                    <a:pt x="1657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60" y="97"/>
                  </a:lnTo>
                  <a:lnTo>
                    <a:pt x="1658" y="95"/>
                  </a:lnTo>
                  <a:lnTo>
                    <a:pt x="1660" y="95"/>
                  </a:lnTo>
                  <a:lnTo>
                    <a:pt x="1660" y="94"/>
                  </a:lnTo>
                  <a:lnTo>
                    <a:pt x="1658" y="94"/>
                  </a:lnTo>
                  <a:lnTo>
                    <a:pt x="1657" y="92"/>
                  </a:lnTo>
                  <a:lnTo>
                    <a:pt x="1658" y="92"/>
                  </a:lnTo>
                  <a:lnTo>
                    <a:pt x="1658" y="90"/>
                  </a:lnTo>
                  <a:lnTo>
                    <a:pt x="1657" y="90"/>
                  </a:lnTo>
                  <a:lnTo>
                    <a:pt x="1657" y="88"/>
                  </a:lnTo>
                  <a:lnTo>
                    <a:pt x="1655" y="88"/>
                  </a:lnTo>
                  <a:lnTo>
                    <a:pt x="1655" y="87"/>
                  </a:lnTo>
                  <a:lnTo>
                    <a:pt x="1657" y="85"/>
                  </a:lnTo>
                  <a:lnTo>
                    <a:pt x="1657" y="83"/>
                  </a:lnTo>
                  <a:lnTo>
                    <a:pt x="1658" y="83"/>
                  </a:lnTo>
                  <a:lnTo>
                    <a:pt x="1660" y="82"/>
                  </a:lnTo>
                  <a:lnTo>
                    <a:pt x="1662" y="82"/>
                  </a:lnTo>
                  <a:lnTo>
                    <a:pt x="1663" y="82"/>
                  </a:lnTo>
                  <a:lnTo>
                    <a:pt x="1665" y="82"/>
                  </a:lnTo>
                  <a:lnTo>
                    <a:pt x="1665" y="80"/>
                  </a:lnTo>
                  <a:lnTo>
                    <a:pt x="1667" y="80"/>
                  </a:lnTo>
                  <a:lnTo>
                    <a:pt x="1667" y="78"/>
                  </a:lnTo>
                  <a:lnTo>
                    <a:pt x="1670" y="78"/>
                  </a:lnTo>
                  <a:lnTo>
                    <a:pt x="1672" y="78"/>
                  </a:lnTo>
                  <a:lnTo>
                    <a:pt x="1674" y="78"/>
                  </a:lnTo>
                  <a:lnTo>
                    <a:pt x="1677" y="76"/>
                  </a:lnTo>
                  <a:lnTo>
                    <a:pt x="1681" y="76"/>
                  </a:lnTo>
                  <a:lnTo>
                    <a:pt x="1682" y="76"/>
                  </a:lnTo>
                  <a:lnTo>
                    <a:pt x="1684" y="76"/>
                  </a:lnTo>
                  <a:lnTo>
                    <a:pt x="1687" y="76"/>
                  </a:lnTo>
                  <a:lnTo>
                    <a:pt x="1691" y="76"/>
                  </a:lnTo>
                  <a:lnTo>
                    <a:pt x="1694" y="78"/>
                  </a:lnTo>
                  <a:lnTo>
                    <a:pt x="1696" y="80"/>
                  </a:lnTo>
                  <a:lnTo>
                    <a:pt x="1696" y="82"/>
                  </a:lnTo>
                  <a:lnTo>
                    <a:pt x="1698" y="82"/>
                  </a:lnTo>
                  <a:lnTo>
                    <a:pt x="1698" y="83"/>
                  </a:lnTo>
                  <a:lnTo>
                    <a:pt x="1699" y="83"/>
                  </a:lnTo>
                  <a:lnTo>
                    <a:pt x="1699" y="85"/>
                  </a:lnTo>
                  <a:lnTo>
                    <a:pt x="1701" y="85"/>
                  </a:lnTo>
                  <a:lnTo>
                    <a:pt x="1701" y="83"/>
                  </a:lnTo>
                  <a:lnTo>
                    <a:pt x="1703" y="83"/>
                  </a:lnTo>
                  <a:lnTo>
                    <a:pt x="1706" y="87"/>
                  </a:lnTo>
                  <a:lnTo>
                    <a:pt x="1706" y="88"/>
                  </a:lnTo>
                  <a:lnTo>
                    <a:pt x="1704" y="88"/>
                  </a:lnTo>
                  <a:lnTo>
                    <a:pt x="1703" y="88"/>
                  </a:lnTo>
                  <a:lnTo>
                    <a:pt x="1701" y="88"/>
                  </a:lnTo>
                  <a:lnTo>
                    <a:pt x="1699" y="87"/>
                  </a:lnTo>
                  <a:lnTo>
                    <a:pt x="1698" y="87"/>
                  </a:lnTo>
                  <a:lnTo>
                    <a:pt x="1698" y="88"/>
                  </a:lnTo>
                  <a:lnTo>
                    <a:pt x="1699" y="88"/>
                  </a:lnTo>
                  <a:lnTo>
                    <a:pt x="1701" y="88"/>
                  </a:lnTo>
                  <a:lnTo>
                    <a:pt x="1701" y="90"/>
                  </a:lnTo>
                  <a:lnTo>
                    <a:pt x="1703" y="90"/>
                  </a:lnTo>
                  <a:lnTo>
                    <a:pt x="1703" y="92"/>
                  </a:lnTo>
                  <a:lnTo>
                    <a:pt x="1701" y="92"/>
                  </a:lnTo>
                  <a:lnTo>
                    <a:pt x="1699" y="92"/>
                  </a:lnTo>
                  <a:lnTo>
                    <a:pt x="1699" y="94"/>
                  </a:lnTo>
                  <a:lnTo>
                    <a:pt x="1696" y="95"/>
                  </a:lnTo>
                  <a:lnTo>
                    <a:pt x="1696" y="97"/>
                  </a:lnTo>
                  <a:lnTo>
                    <a:pt x="1698" y="95"/>
                  </a:lnTo>
                  <a:lnTo>
                    <a:pt x="1698" y="97"/>
                  </a:lnTo>
                  <a:lnTo>
                    <a:pt x="1698" y="99"/>
                  </a:lnTo>
                  <a:lnTo>
                    <a:pt x="1699" y="99"/>
                  </a:lnTo>
                  <a:lnTo>
                    <a:pt x="1699" y="97"/>
                  </a:lnTo>
                  <a:lnTo>
                    <a:pt x="1701" y="95"/>
                  </a:lnTo>
                  <a:lnTo>
                    <a:pt x="1703" y="94"/>
                  </a:lnTo>
                  <a:lnTo>
                    <a:pt x="1704" y="94"/>
                  </a:lnTo>
                  <a:lnTo>
                    <a:pt x="1706" y="94"/>
                  </a:lnTo>
                  <a:lnTo>
                    <a:pt x="1708" y="94"/>
                  </a:lnTo>
                  <a:lnTo>
                    <a:pt x="1710" y="94"/>
                  </a:lnTo>
                  <a:lnTo>
                    <a:pt x="1711" y="94"/>
                  </a:lnTo>
                  <a:lnTo>
                    <a:pt x="1713" y="95"/>
                  </a:lnTo>
                  <a:lnTo>
                    <a:pt x="1713" y="97"/>
                  </a:lnTo>
                  <a:lnTo>
                    <a:pt x="1713" y="95"/>
                  </a:lnTo>
                  <a:lnTo>
                    <a:pt x="1715" y="95"/>
                  </a:lnTo>
                  <a:lnTo>
                    <a:pt x="1716" y="95"/>
                  </a:lnTo>
                  <a:lnTo>
                    <a:pt x="1718" y="95"/>
                  </a:lnTo>
                  <a:lnTo>
                    <a:pt x="1718" y="97"/>
                  </a:lnTo>
                  <a:lnTo>
                    <a:pt x="1716" y="97"/>
                  </a:lnTo>
                  <a:lnTo>
                    <a:pt x="1715" y="97"/>
                  </a:lnTo>
                  <a:lnTo>
                    <a:pt x="1716" y="99"/>
                  </a:lnTo>
                  <a:lnTo>
                    <a:pt x="1718" y="99"/>
                  </a:lnTo>
                  <a:lnTo>
                    <a:pt x="1720" y="99"/>
                  </a:lnTo>
                  <a:lnTo>
                    <a:pt x="1720" y="100"/>
                  </a:lnTo>
                  <a:lnTo>
                    <a:pt x="1722" y="100"/>
                  </a:lnTo>
                  <a:lnTo>
                    <a:pt x="1723" y="100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27" y="99"/>
                  </a:lnTo>
                  <a:lnTo>
                    <a:pt x="1728" y="99"/>
                  </a:lnTo>
                  <a:lnTo>
                    <a:pt x="1730" y="99"/>
                  </a:lnTo>
                  <a:lnTo>
                    <a:pt x="1732" y="100"/>
                  </a:lnTo>
                  <a:lnTo>
                    <a:pt x="1733" y="100"/>
                  </a:lnTo>
                  <a:lnTo>
                    <a:pt x="1733" y="102"/>
                  </a:lnTo>
                  <a:lnTo>
                    <a:pt x="1735" y="102"/>
                  </a:lnTo>
                  <a:lnTo>
                    <a:pt x="1737" y="100"/>
                  </a:lnTo>
                  <a:lnTo>
                    <a:pt x="1739" y="100"/>
                  </a:lnTo>
                  <a:lnTo>
                    <a:pt x="1742" y="102"/>
                  </a:lnTo>
                  <a:lnTo>
                    <a:pt x="1744" y="102"/>
                  </a:lnTo>
                  <a:lnTo>
                    <a:pt x="1745" y="102"/>
                  </a:lnTo>
                  <a:lnTo>
                    <a:pt x="1749" y="100"/>
                  </a:lnTo>
                  <a:lnTo>
                    <a:pt x="1751" y="100"/>
                  </a:lnTo>
                  <a:lnTo>
                    <a:pt x="1752" y="100"/>
                  </a:lnTo>
                  <a:lnTo>
                    <a:pt x="1754" y="100"/>
                  </a:lnTo>
                  <a:lnTo>
                    <a:pt x="1754" y="100"/>
                  </a:lnTo>
                  <a:lnTo>
                    <a:pt x="1757" y="102"/>
                  </a:lnTo>
                  <a:lnTo>
                    <a:pt x="1759" y="102"/>
                  </a:lnTo>
                  <a:lnTo>
                    <a:pt x="1763" y="104"/>
                  </a:lnTo>
                  <a:lnTo>
                    <a:pt x="1766" y="104"/>
                  </a:lnTo>
                  <a:lnTo>
                    <a:pt x="1768" y="104"/>
                  </a:lnTo>
                  <a:lnTo>
                    <a:pt x="1771" y="104"/>
                  </a:lnTo>
                  <a:lnTo>
                    <a:pt x="1774" y="104"/>
                  </a:lnTo>
                  <a:lnTo>
                    <a:pt x="1776" y="104"/>
                  </a:lnTo>
                  <a:lnTo>
                    <a:pt x="1776" y="104"/>
                  </a:lnTo>
                  <a:lnTo>
                    <a:pt x="1778" y="104"/>
                  </a:lnTo>
                  <a:lnTo>
                    <a:pt x="1778" y="104"/>
                  </a:lnTo>
                  <a:lnTo>
                    <a:pt x="1780" y="104"/>
                  </a:lnTo>
                  <a:lnTo>
                    <a:pt x="1781" y="104"/>
                  </a:lnTo>
                  <a:lnTo>
                    <a:pt x="1785" y="104"/>
                  </a:lnTo>
                  <a:lnTo>
                    <a:pt x="1786" y="104"/>
                  </a:lnTo>
                  <a:lnTo>
                    <a:pt x="1790" y="104"/>
                  </a:lnTo>
                  <a:lnTo>
                    <a:pt x="1792" y="104"/>
                  </a:lnTo>
                  <a:lnTo>
                    <a:pt x="1793" y="104"/>
                  </a:lnTo>
                  <a:lnTo>
                    <a:pt x="1793" y="104"/>
                  </a:lnTo>
                  <a:lnTo>
                    <a:pt x="1795" y="104"/>
                  </a:lnTo>
                  <a:lnTo>
                    <a:pt x="1795" y="104"/>
                  </a:lnTo>
                  <a:lnTo>
                    <a:pt x="1795" y="104"/>
                  </a:lnTo>
                  <a:lnTo>
                    <a:pt x="1795" y="106"/>
                  </a:lnTo>
                  <a:lnTo>
                    <a:pt x="1795" y="107"/>
                  </a:lnTo>
                  <a:lnTo>
                    <a:pt x="1795" y="107"/>
                  </a:lnTo>
                  <a:lnTo>
                    <a:pt x="1795" y="111"/>
                  </a:lnTo>
                  <a:lnTo>
                    <a:pt x="1797" y="112"/>
                  </a:lnTo>
                  <a:lnTo>
                    <a:pt x="1798" y="114"/>
                  </a:lnTo>
                  <a:lnTo>
                    <a:pt x="1797" y="114"/>
                  </a:lnTo>
                  <a:lnTo>
                    <a:pt x="1797" y="116"/>
                  </a:lnTo>
                  <a:lnTo>
                    <a:pt x="1795" y="114"/>
                  </a:lnTo>
                  <a:lnTo>
                    <a:pt x="1795" y="116"/>
                  </a:lnTo>
                  <a:lnTo>
                    <a:pt x="1795" y="117"/>
                  </a:lnTo>
                  <a:lnTo>
                    <a:pt x="1795" y="117"/>
                  </a:lnTo>
                  <a:lnTo>
                    <a:pt x="1793" y="119"/>
                  </a:lnTo>
                  <a:lnTo>
                    <a:pt x="1795" y="119"/>
                  </a:lnTo>
                  <a:lnTo>
                    <a:pt x="1795" y="121"/>
                  </a:lnTo>
                  <a:lnTo>
                    <a:pt x="1793" y="123"/>
                  </a:lnTo>
                  <a:lnTo>
                    <a:pt x="1795" y="124"/>
                  </a:lnTo>
                  <a:lnTo>
                    <a:pt x="1795" y="126"/>
                  </a:lnTo>
                  <a:lnTo>
                    <a:pt x="1795" y="126"/>
                  </a:lnTo>
                  <a:lnTo>
                    <a:pt x="1793" y="126"/>
                  </a:lnTo>
                  <a:lnTo>
                    <a:pt x="1792" y="126"/>
                  </a:lnTo>
                  <a:lnTo>
                    <a:pt x="1790" y="126"/>
                  </a:lnTo>
                  <a:lnTo>
                    <a:pt x="1790" y="128"/>
                  </a:lnTo>
                  <a:lnTo>
                    <a:pt x="1790" y="129"/>
                  </a:lnTo>
                  <a:lnTo>
                    <a:pt x="1792" y="129"/>
                  </a:lnTo>
                  <a:lnTo>
                    <a:pt x="1793" y="131"/>
                  </a:lnTo>
                  <a:lnTo>
                    <a:pt x="1792" y="131"/>
                  </a:lnTo>
                  <a:lnTo>
                    <a:pt x="1790" y="131"/>
                  </a:lnTo>
                  <a:lnTo>
                    <a:pt x="1790" y="133"/>
                  </a:lnTo>
                  <a:lnTo>
                    <a:pt x="1792" y="133"/>
                  </a:lnTo>
                  <a:lnTo>
                    <a:pt x="1793" y="133"/>
                  </a:lnTo>
                  <a:lnTo>
                    <a:pt x="1793" y="135"/>
                  </a:lnTo>
                  <a:lnTo>
                    <a:pt x="1792" y="135"/>
                  </a:lnTo>
                  <a:lnTo>
                    <a:pt x="1790" y="136"/>
                  </a:lnTo>
                  <a:lnTo>
                    <a:pt x="1788" y="136"/>
                  </a:lnTo>
                  <a:lnTo>
                    <a:pt x="1786" y="135"/>
                  </a:lnTo>
                  <a:lnTo>
                    <a:pt x="1786" y="133"/>
                  </a:lnTo>
                  <a:lnTo>
                    <a:pt x="1785" y="133"/>
                  </a:lnTo>
                  <a:lnTo>
                    <a:pt x="1785" y="135"/>
                  </a:lnTo>
                  <a:lnTo>
                    <a:pt x="1783" y="135"/>
                  </a:lnTo>
                  <a:lnTo>
                    <a:pt x="1783" y="136"/>
                  </a:lnTo>
                  <a:lnTo>
                    <a:pt x="1781" y="136"/>
                  </a:lnTo>
                  <a:lnTo>
                    <a:pt x="1780" y="136"/>
                  </a:lnTo>
                  <a:lnTo>
                    <a:pt x="1780" y="138"/>
                  </a:lnTo>
                  <a:lnTo>
                    <a:pt x="1780" y="140"/>
                  </a:lnTo>
                  <a:lnTo>
                    <a:pt x="1778" y="140"/>
                  </a:lnTo>
                  <a:lnTo>
                    <a:pt x="1778" y="141"/>
                  </a:lnTo>
                  <a:lnTo>
                    <a:pt x="1781" y="140"/>
                  </a:lnTo>
                  <a:lnTo>
                    <a:pt x="1781" y="141"/>
                  </a:lnTo>
                  <a:lnTo>
                    <a:pt x="1783" y="141"/>
                  </a:lnTo>
                  <a:lnTo>
                    <a:pt x="1783" y="143"/>
                  </a:lnTo>
                  <a:lnTo>
                    <a:pt x="1785" y="143"/>
                  </a:lnTo>
                  <a:lnTo>
                    <a:pt x="1786" y="141"/>
                  </a:lnTo>
                  <a:lnTo>
                    <a:pt x="1786" y="143"/>
                  </a:lnTo>
                  <a:lnTo>
                    <a:pt x="1788" y="143"/>
                  </a:lnTo>
                  <a:lnTo>
                    <a:pt x="1788" y="141"/>
                  </a:lnTo>
                  <a:lnTo>
                    <a:pt x="1790" y="141"/>
                  </a:lnTo>
                  <a:lnTo>
                    <a:pt x="1792" y="141"/>
                  </a:lnTo>
                  <a:lnTo>
                    <a:pt x="1793" y="141"/>
                  </a:lnTo>
                  <a:lnTo>
                    <a:pt x="1793" y="143"/>
                  </a:lnTo>
                  <a:lnTo>
                    <a:pt x="1793" y="145"/>
                  </a:lnTo>
                  <a:lnTo>
                    <a:pt x="1793" y="145"/>
                  </a:lnTo>
                  <a:lnTo>
                    <a:pt x="1792" y="147"/>
                  </a:lnTo>
                  <a:lnTo>
                    <a:pt x="1792" y="148"/>
                  </a:lnTo>
                  <a:lnTo>
                    <a:pt x="1790" y="150"/>
                  </a:lnTo>
                  <a:lnTo>
                    <a:pt x="1788" y="152"/>
                  </a:lnTo>
                  <a:lnTo>
                    <a:pt x="1788" y="153"/>
                  </a:lnTo>
                  <a:lnTo>
                    <a:pt x="1786" y="153"/>
                  </a:lnTo>
                  <a:lnTo>
                    <a:pt x="1786" y="155"/>
                  </a:lnTo>
                  <a:lnTo>
                    <a:pt x="1785" y="155"/>
                  </a:lnTo>
                  <a:lnTo>
                    <a:pt x="1783" y="157"/>
                  </a:lnTo>
                  <a:lnTo>
                    <a:pt x="1783" y="158"/>
                  </a:lnTo>
                  <a:lnTo>
                    <a:pt x="1783" y="160"/>
                  </a:lnTo>
                  <a:lnTo>
                    <a:pt x="1781" y="160"/>
                  </a:lnTo>
                  <a:lnTo>
                    <a:pt x="1780" y="162"/>
                  </a:lnTo>
                  <a:lnTo>
                    <a:pt x="1780" y="164"/>
                  </a:lnTo>
                  <a:lnTo>
                    <a:pt x="1780" y="165"/>
                  </a:lnTo>
                  <a:lnTo>
                    <a:pt x="1778" y="165"/>
                  </a:lnTo>
                  <a:lnTo>
                    <a:pt x="1778" y="167"/>
                  </a:lnTo>
                  <a:lnTo>
                    <a:pt x="1778" y="169"/>
                  </a:lnTo>
                  <a:lnTo>
                    <a:pt x="1778" y="170"/>
                  </a:lnTo>
                  <a:lnTo>
                    <a:pt x="1778" y="172"/>
                  </a:lnTo>
                  <a:lnTo>
                    <a:pt x="1778" y="174"/>
                  </a:lnTo>
                  <a:lnTo>
                    <a:pt x="1776" y="174"/>
                  </a:lnTo>
                  <a:lnTo>
                    <a:pt x="1776" y="176"/>
                  </a:lnTo>
                  <a:lnTo>
                    <a:pt x="1776" y="177"/>
                  </a:lnTo>
                  <a:lnTo>
                    <a:pt x="1776" y="179"/>
                  </a:lnTo>
                  <a:lnTo>
                    <a:pt x="1774" y="179"/>
                  </a:lnTo>
                  <a:lnTo>
                    <a:pt x="1773" y="181"/>
                  </a:lnTo>
                  <a:lnTo>
                    <a:pt x="1771" y="181"/>
                  </a:lnTo>
                  <a:lnTo>
                    <a:pt x="1771" y="182"/>
                  </a:lnTo>
                  <a:lnTo>
                    <a:pt x="1773" y="182"/>
                  </a:lnTo>
                  <a:lnTo>
                    <a:pt x="1774" y="182"/>
                  </a:lnTo>
                  <a:lnTo>
                    <a:pt x="1776" y="182"/>
                  </a:lnTo>
                  <a:lnTo>
                    <a:pt x="1776" y="184"/>
                  </a:lnTo>
                  <a:lnTo>
                    <a:pt x="1778" y="184"/>
                  </a:lnTo>
                  <a:lnTo>
                    <a:pt x="1780" y="184"/>
                  </a:lnTo>
                  <a:lnTo>
                    <a:pt x="1783" y="182"/>
                  </a:lnTo>
                  <a:lnTo>
                    <a:pt x="1785" y="181"/>
                  </a:lnTo>
                  <a:lnTo>
                    <a:pt x="1785" y="179"/>
                  </a:lnTo>
                  <a:lnTo>
                    <a:pt x="1785" y="177"/>
                  </a:lnTo>
                  <a:lnTo>
                    <a:pt x="1783" y="177"/>
                  </a:lnTo>
                  <a:lnTo>
                    <a:pt x="1783" y="176"/>
                  </a:lnTo>
                  <a:lnTo>
                    <a:pt x="1783" y="174"/>
                  </a:lnTo>
                  <a:lnTo>
                    <a:pt x="1785" y="174"/>
                  </a:lnTo>
                  <a:lnTo>
                    <a:pt x="1786" y="172"/>
                  </a:lnTo>
                  <a:lnTo>
                    <a:pt x="1788" y="172"/>
                  </a:lnTo>
                  <a:lnTo>
                    <a:pt x="1790" y="172"/>
                  </a:lnTo>
                  <a:lnTo>
                    <a:pt x="1792" y="170"/>
                  </a:lnTo>
                  <a:lnTo>
                    <a:pt x="1793" y="170"/>
                  </a:lnTo>
                  <a:lnTo>
                    <a:pt x="1795" y="170"/>
                  </a:lnTo>
                  <a:lnTo>
                    <a:pt x="1795" y="169"/>
                  </a:lnTo>
                  <a:lnTo>
                    <a:pt x="1795" y="169"/>
                  </a:lnTo>
                  <a:lnTo>
                    <a:pt x="1797" y="169"/>
                  </a:lnTo>
                  <a:lnTo>
                    <a:pt x="1797" y="167"/>
                  </a:lnTo>
                  <a:lnTo>
                    <a:pt x="1797" y="165"/>
                  </a:lnTo>
                  <a:lnTo>
                    <a:pt x="1798" y="165"/>
                  </a:lnTo>
                  <a:lnTo>
                    <a:pt x="1800" y="165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2"/>
                  </a:lnTo>
                  <a:lnTo>
                    <a:pt x="1804" y="160"/>
                  </a:lnTo>
                  <a:lnTo>
                    <a:pt x="1805" y="160"/>
                  </a:lnTo>
                  <a:lnTo>
                    <a:pt x="1805" y="158"/>
                  </a:lnTo>
                  <a:lnTo>
                    <a:pt x="1807" y="158"/>
                  </a:lnTo>
                  <a:lnTo>
                    <a:pt x="1807" y="157"/>
                  </a:lnTo>
                  <a:lnTo>
                    <a:pt x="1805" y="157"/>
                  </a:lnTo>
                  <a:lnTo>
                    <a:pt x="1805" y="155"/>
                  </a:lnTo>
                  <a:lnTo>
                    <a:pt x="1807" y="155"/>
                  </a:lnTo>
                  <a:lnTo>
                    <a:pt x="1807" y="153"/>
                  </a:lnTo>
                  <a:lnTo>
                    <a:pt x="1809" y="153"/>
                  </a:lnTo>
                  <a:lnTo>
                    <a:pt x="1809" y="152"/>
                  </a:lnTo>
                  <a:lnTo>
                    <a:pt x="1807" y="152"/>
                  </a:lnTo>
                  <a:lnTo>
                    <a:pt x="1809" y="148"/>
                  </a:lnTo>
                  <a:lnTo>
                    <a:pt x="1810" y="148"/>
                  </a:lnTo>
                  <a:lnTo>
                    <a:pt x="1810" y="147"/>
                  </a:lnTo>
                  <a:lnTo>
                    <a:pt x="1810" y="145"/>
                  </a:lnTo>
                  <a:lnTo>
                    <a:pt x="1812" y="145"/>
                  </a:lnTo>
                  <a:lnTo>
                    <a:pt x="1810" y="145"/>
                  </a:lnTo>
                  <a:lnTo>
                    <a:pt x="1809" y="143"/>
                  </a:lnTo>
                  <a:lnTo>
                    <a:pt x="1809" y="141"/>
                  </a:lnTo>
                  <a:lnTo>
                    <a:pt x="1810" y="141"/>
                  </a:lnTo>
                  <a:lnTo>
                    <a:pt x="1810" y="143"/>
                  </a:lnTo>
                  <a:lnTo>
                    <a:pt x="1812" y="143"/>
                  </a:lnTo>
                  <a:lnTo>
                    <a:pt x="1812" y="145"/>
                  </a:lnTo>
                  <a:lnTo>
                    <a:pt x="1814" y="145"/>
                  </a:lnTo>
                  <a:lnTo>
                    <a:pt x="1814" y="145"/>
                  </a:lnTo>
                  <a:lnTo>
                    <a:pt x="1815" y="145"/>
                  </a:lnTo>
                  <a:lnTo>
                    <a:pt x="1815" y="145"/>
                  </a:lnTo>
                  <a:lnTo>
                    <a:pt x="1817" y="143"/>
                  </a:lnTo>
                  <a:lnTo>
                    <a:pt x="1819" y="143"/>
                  </a:lnTo>
                  <a:lnTo>
                    <a:pt x="1819" y="141"/>
                  </a:lnTo>
                  <a:lnTo>
                    <a:pt x="1817" y="141"/>
                  </a:lnTo>
                  <a:lnTo>
                    <a:pt x="1817" y="140"/>
                  </a:lnTo>
                  <a:lnTo>
                    <a:pt x="1817" y="138"/>
                  </a:lnTo>
                  <a:lnTo>
                    <a:pt x="1819" y="136"/>
                  </a:lnTo>
                  <a:lnTo>
                    <a:pt x="1821" y="136"/>
                  </a:lnTo>
                  <a:lnTo>
                    <a:pt x="1821" y="135"/>
                  </a:lnTo>
                  <a:lnTo>
                    <a:pt x="1822" y="135"/>
                  </a:lnTo>
                  <a:lnTo>
                    <a:pt x="1822" y="133"/>
                  </a:lnTo>
                  <a:lnTo>
                    <a:pt x="1824" y="133"/>
                  </a:lnTo>
                  <a:lnTo>
                    <a:pt x="1824" y="135"/>
                  </a:lnTo>
                  <a:lnTo>
                    <a:pt x="1826" y="135"/>
                  </a:lnTo>
                  <a:lnTo>
                    <a:pt x="1826" y="133"/>
                  </a:lnTo>
                  <a:lnTo>
                    <a:pt x="1827" y="131"/>
                  </a:lnTo>
                  <a:lnTo>
                    <a:pt x="1829" y="133"/>
                  </a:lnTo>
                  <a:lnTo>
                    <a:pt x="1829" y="135"/>
                  </a:lnTo>
                  <a:lnTo>
                    <a:pt x="1831" y="135"/>
                  </a:lnTo>
                  <a:lnTo>
                    <a:pt x="1833" y="135"/>
                  </a:lnTo>
                  <a:lnTo>
                    <a:pt x="1834" y="135"/>
                  </a:lnTo>
                  <a:lnTo>
                    <a:pt x="1836" y="135"/>
                  </a:lnTo>
                  <a:lnTo>
                    <a:pt x="1836" y="133"/>
                  </a:lnTo>
                  <a:lnTo>
                    <a:pt x="1836" y="135"/>
                  </a:lnTo>
                  <a:lnTo>
                    <a:pt x="1838" y="135"/>
                  </a:lnTo>
                  <a:lnTo>
                    <a:pt x="1838" y="133"/>
                  </a:lnTo>
                  <a:lnTo>
                    <a:pt x="1839" y="135"/>
                  </a:lnTo>
                  <a:lnTo>
                    <a:pt x="1839" y="133"/>
                  </a:lnTo>
                  <a:lnTo>
                    <a:pt x="1839" y="131"/>
                  </a:lnTo>
                  <a:lnTo>
                    <a:pt x="1838" y="131"/>
                  </a:lnTo>
                  <a:lnTo>
                    <a:pt x="1839" y="129"/>
                  </a:lnTo>
                  <a:lnTo>
                    <a:pt x="1839" y="128"/>
                  </a:lnTo>
                  <a:lnTo>
                    <a:pt x="1841" y="128"/>
                  </a:lnTo>
                  <a:lnTo>
                    <a:pt x="1843" y="128"/>
                  </a:lnTo>
                  <a:lnTo>
                    <a:pt x="1844" y="128"/>
                  </a:lnTo>
                  <a:lnTo>
                    <a:pt x="1844" y="126"/>
                  </a:lnTo>
                  <a:lnTo>
                    <a:pt x="1846" y="126"/>
                  </a:lnTo>
                  <a:lnTo>
                    <a:pt x="1848" y="126"/>
                  </a:lnTo>
                  <a:lnTo>
                    <a:pt x="1848" y="124"/>
                  </a:lnTo>
                  <a:lnTo>
                    <a:pt x="1850" y="124"/>
                  </a:lnTo>
                  <a:lnTo>
                    <a:pt x="1851" y="124"/>
                  </a:lnTo>
                  <a:lnTo>
                    <a:pt x="1855" y="123"/>
                  </a:lnTo>
                  <a:lnTo>
                    <a:pt x="1855" y="121"/>
                  </a:lnTo>
                  <a:lnTo>
                    <a:pt x="1855" y="119"/>
                  </a:lnTo>
                  <a:lnTo>
                    <a:pt x="1856" y="117"/>
                  </a:lnTo>
                  <a:lnTo>
                    <a:pt x="1858" y="117"/>
                  </a:lnTo>
                  <a:lnTo>
                    <a:pt x="1860" y="117"/>
                  </a:lnTo>
                  <a:lnTo>
                    <a:pt x="1860" y="116"/>
                  </a:lnTo>
                  <a:lnTo>
                    <a:pt x="1860" y="114"/>
                  </a:lnTo>
                  <a:lnTo>
                    <a:pt x="1858" y="114"/>
                  </a:lnTo>
                  <a:lnTo>
                    <a:pt x="1858" y="112"/>
                  </a:lnTo>
                  <a:lnTo>
                    <a:pt x="1860" y="112"/>
                  </a:lnTo>
                  <a:lnTo>
                    <a:pt x="1860" y="111"/>
                  </a:lnTo>
                  <a:lnTo>
                    <a:pt x="1863" y="109"/>
                  </a:lnTo>
                  <a:lnTo>
                    <a:pt x="1867" y="107"/>
                  </a:lnTo>
                  <a:lnTo>
                    <a:pt x="1868" y="107"/>
                  </a:lnTo>
                  <a:lnTo>
                    <a:pt x="1872" y="106"/>
                  </a:lnTo>
                  <a:lnTo>
                    <a:pt x="1875" y="104"/>
                  </a:lnTo>
                  <a:lnTo>
                    <a:pt x="1877" y="104"/>
                  </a:lnTo>
                  <a:lnTo>
                    <a:pt x="1877" y="104"/>
                  </a:lnTo>
                  <a:lnTo>
                    <a:pt x="1880" y="104"/>
                  </a:lnTo>
                  <a:lnTo>
                    <a:pt x="1882" y="104"/>
                  </a:lnTo>
                  <a:lnTo>
                    <a:pt x="1884" y="104"/>
                  </a:lnTo>
                  <a:lnTo>
                    <a:pt x="1885" y="104"/>
                  </a:lnTo>
                  <a:lnTo>
                    <a:pt x="1887" y="102"/>
                  </a:lnTo>
                  <a:lnTo>
                    <a:pt x="1889" y="102"/>
                  </a:lnTo>
                  <a:lnTo>
                    <a:pt x="1891" y="102"/>
                  </a:lnTo>
                  <a:lnTo>
                    <a:pt x="1892" y="102"/>
                  </a:lnTo>
                  <a:lnTo>
                    <a:pt x="1894" y="102"/>
                  </a:lnTo>
                  <a:lnTo>
                    <a:pt x="1894" y="100"/>
                  </a:lnTo>
                  <a:lnTo>
                    <a:pt x="1894" y="99"/>
                  </a:lnTo>
                  <a:lnTo>
                    <a:pt x="1896" y="99"/>
                  </a:lnTo>
                  <a:lnTo>
                    <a:pt x="1896" y="97"/>
                  </a:lnTo>
                  <a:lnTo>
                    <a:pt x="1899" y="97"/>
                  </a:lnTo>
                  <a:lnTo>
                    <a:pt x="1901" y="97"/>
                  </a:lnTo>
                  <a:lnTo>
                    <a:pt x="1901" y="95"/>
                  </a:lnTo>
                  <a:lnTo>
                    <a:pt x="1903" y="95"/>
                  </a:lnTo>
                  <a:lnTo>
                    <a:pt x="1906" y="94"/>
                  </a:lnTo>
                  <a:lnTo>
                    <a:pt x="1906" y="95"/>
                  </a:lnTo>
                  <a:lnTo>
                    <a:pt x="1908" y="95"/>
                  </a:lnTo>
                  <a:lnTo>
                    <a:pt x="1909" y="95"/>
                  </a:lnTo>
                  <a:lnTo>
                    <a:pt x="1911" y="95"/>
                  </a:lnTo>
                  <a:lnTo>
                    <a:pt x="1913" y="95"/>
                  </a:lnTo>
                  <a:lnTo>
                    <a:pt x="1913" y="94"/>
                  </a:lnTo>
                  <a:lnTo>
                    <a:pt x="1915" y="94"/>
                  </a:lnTo>
                  <a:lnTo>
                    <a:pt x="1918" y="94"/>
                  </a:lnTo>
                  <a:lnTo>
                    <a:pt x="1918" y="94"/>
                  </a:lnTo>
                  <a:lnTo>
                    <a:pt x="1920" y="92"/>
                  </a:lnTo>
                  <a:lnTo>
                    <a:pt x="1923" y="92"/>
                  </a:lnTo>
                  <a:lnTo>
                    <a:pt x="1923" y="90"/>
                  </a:lnTo>
                  <a:lnTo>
                    <a:pt x="1925" y="90"/>
                  </a:lnTo>
                  <a:lnTo>
                    <a:pt x="1926" y="90"/>
                  </a:lnTo>
                  <a:lnTo>
                    <a:pt x="1928" y="90"/>
                  </a:lnTo>
                  <a:lnTo>
                    <a:pt x="1930" y="90"/>
                  </a:lnTo>
                  <a:lnTo>
                    <a:pt x="1932" y="90"/>
                  </a:lnTo>
                  <a:lnTo>
                    <a:pt x="1933" y="90"/>
                  </a:lnTo>
                  <a:lnTo>
                    <a:pt x="1935" y="90"/>
                  </a:lnTo>
                  <a:lnTo>
                    <a:pt x="1937" y="90"/>
                  </a:lnTo>
                  <a:lnTo>
                    <a:pt x="1938" y="90"/>
                  </a:lnTo>
                  <a:lnTo>
                    <a:pt x="1940" y="90"/>
                  </a:lnTo>
                  <a:lnTo>
                    <a:pt x="1942" y="90"/>
                  </a:lnTo>
                  <a:lnTo>
                    <a:pt x="1944" y="90"/>
                  </a:lnTo>
                  <a:lnTo>
                    <a:pt x="1945" y="90"/>
                  </a:lnTo>
                  <a:lnTo>
                    <a:pt x="1945" y="88"/>
                  </a:lnTo>
                  <a:lnTo>
                    <a:pt x="1947" y="88"/>
                  </a:lnTo>
                  <a:lnTo>
                    <a:pt x="1949" y="87"/>
                  </a:lnTo>
                  <a:lnTo>
                    <a:pt x="1950" y="87"/>
                  </a:lnTo>
                  <a:lnTo>
                    <a:pt x="1952" y="87"/>
                  </a:lnTo>
                  <a:lnTo>
                    <a:pt x="1954" y="87"/>
                  </a:lnTo>
                  <a:lnTo>
                    <a:pt x="1956" y="87"/>
                  </a:lnTo>
                  <a:lnTo>
                    <a:pt x="1956" y="85"/>
                  </a:lnTo>
                  <a:lnTo>
                    <a:pt x="1957" y="85"/>
                  </a:lnTo>
                  <a:lnTo>
                    <a:pt x="1959" y="85"/>
                  </a:lnTo>
                  <a:lnTo>
                    <a:pt x="1959" y="87"/>
                  </a:lnTo>
                  <a:lnTo>
                    <a:pt x="1959" y="87"/>
                  </a:lnTo>
                  <a:lnTo>
                    <a:pt x="1961" y="87"/>
                  </a:lnTo>
                  <a:lnTo>
                    <a:pt x="1962" y="87"/>
                  </a:lnTo>
                  <a:lnTo>
                    <a:pt x="1964" y="87"/>
                  </a:lnTo>
                  <a:lnTo>
                    <a:pt x="1966" y="87"/>
                  </a:lnTo>
                  <a:lnTo>
                    <a:pt x="1967" y="87"/>
                  </a:lnTo>
                  <a:lnTo>
                    <a:pt x="1967" y="88"/>
                  </a:lnTo>
                  <a:lnTo>
                    <a:pt x="1969" y="88"/>
                  </a:lnTo>
                  <a:lnTo>
                    <a:pt x="1971" y="88"/>
                  </a:lnTo>
                  <a:lnTo>
                    <a:pt x="1973" y="88"/>
                  </a:lnTo>
                  <a:lnTo>
                    <a:pt x="1973" y="87"/>
                  </a:lnTo>
                  <a:lnTo>
                    <a:pt x="1974" y="87"/>
                  </a:lnTo>
                  <a:lnTo>
                    <a:pt x="1974" y="85"/>
                  </a:lnTo>
                  <a:lnTo>
                    <a:pt x="1976" y="85"/>
                  </a:lnTo>
                  <a:lnTo>
                    <a:pt x="1978" y="85"/>
                  </a:lnTo>
                  <a:lnTo>
                    <a:pt x="1979" y="85"/>
                  </a:lnTo>
                  <a:lnTo>
                    <a:pt x="1979" y="87"/>
                  </a:lnTo>
                  <a:lnTo>
                    <a:pt x="1979" y="88"/>
                  </a:lnTo>
                  <a:lnTo>
                    <a:pt x="1981" y="88"/>
                  </a:lnTo>
                  <a:lnTo>
                    <a:pt x="1983" y="88"/>
                  </a:lnTo>
                  <a:lnTo>
                    <a:pt x="1985" y="88"/>
                  </a:lnTo>
                  <a:lnTo>
                    <a:pt x="1985" y="87"/>
                  </a:lnTo>
                  <a:lnTo>
                    <a:pt x="1986" y="87"/>
                  </a:lnTo>
                  <a:lnTo>
                    <a:pt x="1988" y="87"/>
                  </a:lnTo>
                  <a:lnTo>
                    <a:pt x="1990" y="87"/>
                  </a:lnTo>
                  <a:lnTo>
                    <a:pt x="1991" y="85"/>
                  </a:lnTo>
                  <a:lnTo>
                    <a:pt x="1993" y="85"/>
                  </a:lnTo>
                  <a:lnTo>
                    <a:pt x="1995" y="85"/>
                  </a:lnTo>
                  <a:lnTo>
                    <a:pt x="1995" y="87"/>
                  </a:lnTo>
                  <a:lnTo>
                    <a:pt x="1997" y="87"/>
                  </a:lnTo>
                  <a:lnTo>
                    <a:pt x="1997" y="88"/>
                  </a:lnTo>
                  <a:lnTo>
                    <a:pt x="1998" y="88"/>
                  </a:lnTo>
                  <a:lnTo>
                    <a:pt x="1998" y="87"/>
                  </a:lnTo>
                  <a:lnTo>
                    <a:pt x="2000" y="87"/>
                  </a:lnTo>
                  <a:lnTo>
                    <a:pt x="2000" y="85"/>
                  </a:lnTo>
                  <a:lnTo>
                    <a:pt x="2000" y="85"/>
                  </a:lnTo>
                  <a:lnTo>
                    <a:pt x="2002" y="85"/>
                  </a:lnTo>
                  <a:lnTo>
                    <a:pt x="2002" y="87"/>
                  </a:lnTo>
                  <a:lnTo>
                    <a:pt x="2003" y="87"/>
                  </a:lnTo>
                  <a:lnTo>
                    <a:pt x="2005" y="85"/>
                  </a:lnTo>
                  <a:lnTo>
                    <a:pt x="2005" y="87"/>
                  </a:lnTo>
                  <a:lnTo>
                    <a:pt x="2003" y="88"/>
                  </a:lnTo>
                  <a:lnTo>
                    <a:pt x="2003" y="90"/>
                  </a:lnTo>
                  <a:lnTo>
                    <a:pt x="2003" y="92"/>
                  </a:lnTo>
                  <a:lnTo>
                    <a:pt x="2005" y="92"/>
                  </a:lnTo>
                  <a:lnTo>
                    <a:pt x="2005" y="90"/>
                  </a:lnTo>
                  <a:lnTo>
                    <a:pt x="2005" y="88"/>
                  </a:lnTo>
                  <a:lnTo>
                    <a:pt x="2007" y="88"/>
                  </a:lnTo>
                  <a:lnTo>
                    <a:pt x="2008" y="88"/>
                  </a:lnTo>
                  <a:lnTo>
                    <a:pt x="2008" y="87"/>
                  </a:lnTo>
                  <a:lnTo>
                    <a:pt x="2010" y="87"/>
                  </a:lnTo>
                  <a:lnTo>
                    <a:pt x="2012" y="87"/>
                  </a:lnTo>
                  <a:lnTo>
                    <a:pt x="2012" y="85"/>
                  </a:lnTo>
                  <a:lnTo>
                    <a:pt x="2014" y="85"/>
                  </a:lnTo>
                  <a:lnTo>
                    <a:pt x="2015" y="85"/>
                  </a:lnTo>
                  <a:lnTo>
                    <a:pt x="2017" y="85"/>
                  </a:lnTo>
                  <a:lnTo>
                    <a:pt x="2017" y="83"/>
                  </a:lnTo>
                  <a:lnTo>
                    <a:pt x="2019" y="83"/>
                  </a:lnTo>
                  <a:lnTo>
                    <a:pt x="2020" y="83"/>
                  </a:lnTo>
                  <a:lnTo>
                    <a:pt x="2020" y="82"/>
                  </a:lnTo>
                  <a:lnTo>
                    <a:pt x="2022" y="82"/>
                  </a:lnTo>
                  <a:lnTo>
                    <a:pt x="2022" y="80"/>
                  </a:lnTo>
                  <a:lnTo>
                    <a:pt x="2024" y="78"/>
                  </a:lnTo>
                  <a:lnTo>
                    <a:pt x="2022" y="78"/>
                  </a:lnTo>
                  <a:lnTo>
                    <a:pt x="2022" y="76"/>
                  </a:lnTo>
                  <a:lnTo>
                    <a:pt x="2026" y="76"/>
                  </a:lnTo>
                  <a:lnTo>
                    <a:pt x="2026" y="78"/>
                  </a:lnTo>
                  <a:lnTo>
                    <a:pt x="2027" y="78"/>
                  </a:lnTo>
                  <a:lnTo>
                    <a:pt x="2031" y="76"/>
                  </a:lnTo>
                  <a:lnTo>
                    <a:pt x="2032" y="76"/>
                  </a:lnTo>
                  <a:lnTo>
                    <a:pt x="2034" y="76"/>
                  </a:lnTo>
                  <a:lnTo>
                    <a:pt x="2036" y="76"/>
                  </a:lnTo>
                  <a:lnTo>
                    <a:pt x="2038" y="76"/>
                  </a:lnTo>
                  <a:lnTo>
                    <a:pt x="2039" y="78"/>
                  </a:lnTo>
                  <a:lnTo>
                    <a:pt x="2041" y="78"/>
                  </a:lnTo>
                  <a:lnTo>
                    <a:pt x="2041" y="78"/>
                  </a:lnTo>
                  <a:lnTo>
                    <a:pt x="2043" y="78"/>
                  </a:lnTo>
                  <a:lnTo>
                    <a:pt x="2044" y="78"/>
                  </a:lnTo>
                  <a:lnTo>
                    <a:pt x="2046" y="80"/>
                  </a:lnTo>
                  <a:lnTo>
                    <a:pt x="2048" y="80"/>
                  </a:lnTo>
                  <a:lnTo>
                    <a:pt x="2051" y="82"/>
                  </a:lnTo>
                  <a:lnTo>
                    <a:pt x="2053" y="82"/>
                  </a:lnTo>
                  <a:lnTo>
                    <a:pt x="2055" y="83"/>
                  </a:lnTo>
                  <a:lnTo>
                    <a:pt x="2058" y="83"/>
                  </a:lnTo>
                  <a:lnTo>
                    <a:pt x="2058" y="85"/>
                  </a:lnTo>
                  <a:lnTo>
                    <a:pt x="2060" y="85"/>
                  </a:lnTo>
                  <a:lnTo>
                    <a:pt x="2060" y="83"/>
                  </a:lnTo>
                  <a:lnTo>
                    <a:pt x="2061" y="85"/>
                  </a:lnTo>
                  <a:lnTo>
                    <a:pt x="2065" y="85"/>
                  </a:lnTo>
                  <a:lnTo>
                    <a:pt x="2067" y="85"/>
                  </a:lnTo>
                  <a:lnTo>
                    <a:pt x="2067" y="87"/>
                  </a:lnTo>
                  <a:lnTo>
                    <a:pt x="2070" y="87"/>
                  </a:lnTo>
                  <a:lnTo>
                    <a:pt x="2070" y="88"/>
                  </a:lnTo>
                  <a:lnTo>
                    <a:pt x="2068" y="88"/>
                  </a:lnTo>
                  <a:lnTo>
                    <a:pt x="2068" y="90"/>
                  </a:lnTo>
                  <a:lnTo>
                    <a:pt x="2070" y="90"/>
                  </a:lnTo>
                  <a:lnTo>
                    <a:pt x="2070" y="88"/>
                  </a:lnTo>
                  <a:lnTo>
                    <a:pt x="2072" y="88"/>
                  </a:lnTo>
                  <a:lnTo>
                    <a:pt x="2072" y="87"/>
                  </a:lnTo>
                  <a:lnTo>
                    <a:pt x="2073" y="87"/>
                  </a:lnTo>
                  <a:lnTo>
                    <a:pt x="2073" y="88"/>
                  </a:lnTo>
                  <a:lnTo>
                    <a:pt x="2073" y="90"/>
                  </a:lnTo>
                  <a:lnTo>
                    <a:pt x="2075" y="90"/>
                  </a:lnTo>
                  <a:lnTo>
                    <a:pt x="2077" y="90"/>
                  </a:lnTo>
                  <a:lnTo>
                    <a:pt x="2077" y="92"/>
                  </a:lnTo>
                  <a:lnTo>
                    <a:pt x="2079" y="92"/>
                  </a:lnTo>
                  <a:lnTo>
                    <a:pt x="2080" y="92"/>
                  </a:lnTo>
                  <a:lnTo>
                    <a:pt x="2082" y="92"/>
                  </a:lnTo>
                  <a:lnTo>
                    <a:pt x="2082" y="92"/>
                  </a:lnTo>
                  <a:lnTo>
                    <a:pt x="2084" y="90"/>
                  </a:lnTo>
                  <a:lnTo>
                    <a:pt x="2085" y="90"/>
                  </a:lnTo>
                  <a:lnTo>
                    <a:pt x="2085" y="88"/>
                  </a:lnTo>
                  <a:lnTo>
                    <a:pt x="2087" y="88"/>
                  </a:lnTo>
                  <a:lnTo>
                    <a:pt x="2089" y="88"/>
                  </a:lnTo>
                  <a:lnTo>
                    <a:pt x="2090" y="87"/>
                  </a:lnTo>
                  <a:lnTo>
                    <a:pt x="2089" y="87"/>
                  </a:lnTo>
                  <a:lnTo>
                    <a:pt x="2089" y="85"/>
                  </a:lnTo>
                  <a:lnTo>
                    <a:pt x="2090" y="85"/>
                  </a:lnTo>
                  <a:lnTo>
                    <a:pt x="2090" y="83"/>
                  </a:lnTo>
                  <a:lnTo>
                    <a:pt x="2089" y="83"/>
                  </a:lnTo>
                  <a:lnTo>
                    <a:pt x="2089" y="82"/>
                  </a:lnTo>
                  <a:lnTo>
                    <a:pt x="2090" y="82"/>
                  </a:lnTo>
                  <a:lnTo>
                    <a:pt x="2090" y="80"/>
                  </a:lnTo>
                  <a:lnTo>
                    <a:pt x="2092" y="78"/>
                  </a:lnTo>
                  <a:lnTo>
                    <a:pt x="2094" y="78"/>
                  </a:lnTo>
                  <a:lnTo>
                    <a:pt x="2097" y="76"/>
                  </a:lnTo>
                  <a:lnTo>
                    <a:pt x="2099" y="76"/>
                  </a:lnTo>
                  <a:lnTo>
                    <a:pt x="2102" y="76"/>
                  </a:lnTo>
                  <a:lnTo>
                    <a:pt x="2106" y="75"/>
                  </a:lnTo>
                  <a:lnTo>
                    <a:pt x="2109" y="75"/>
                  </a:lnTo>
                  <a:lnTo>
                    <a:pt x="2109" y="76"/>
                  </a:lnTo>
                  <a:lnTo>
                    <a:pt x="2111" y="76"/>
                  </a:lnTo>
                  <a:lnTo>
                    <a:pt x="2113" y="76"/>
                  </a:lnTo>
                  <a:lnTo>
                    <a:pt x="2113" y="78"/>
                  </a:lnTo>
                  <a:lnTo>
                    <a:pt x="2114" y="78"/>
                  </a:lnTo>
                  <a:lnTo>
                    <a:pt x="2114" y="80"/>
                  </a:lnTo>
                  <a:lnTo>
                    <a:pt x="2116" y="80"/>
                  </a:lnTo>
                  <a:lnTo>
                    <a:pt x="2116" y="82"/>
                  </a:lnTo>
                  <a:lnTo>
                    <a:pt x="2118" y="82"/>
                  </a:lnTo>
                  <a:lnTo>
                    <a:pt x="2116" y="83"/>
                  </a:lnTo>
                  <a:lnTo>
                    <a:pt x="2118" y="83"/>
                  </a:lnTo>
                  <a:lnTo>
                    <a:pt x="2118" y="85"/>
                  </a:lnTo>
                  <a:lnTo>
                    <a:pt x="2120" y="85"/>
                  </a:lnTo>
                  <a:lnTo>
                    <a:pt x="2121" y="85"/>
                  </a:lnTo>
                  <a:lnTo>
                    <a:pt x="2123" y="85"/>
                  </a:lnTo>
                  <a:lnTo>
                    <a:pt x="2123" y="87"/>
                  </a:lnTo>
                  <a:lnTo>
                    <a:pt x="2125" y="87"/>
                  </a:lnTo>
                  <a:lnTo>
                    <a:pt x="2125" y="88"/>
                  </a:lnTo>
                  <a:lnTo>
                    <a:pt x="2126" y="88"/>
                  </a:lnTo>
                  <a:lnTo>
                    <a:pt x="2126" y="90"/>
                  </a:lnTo>
                  <a:lnTo>
                    <a:pt x="2125" y="90"/>
                  </a:lnTo>
                  <a:lnTo>
                    <a:pt x="2125" y="92"/>
                  </a:lnTo>
                  <a:lnTo>
                    <a:pt x="2123" y="94"/>
                  </a:lnTo>
                  <a:lnTo>
                    <a:pt x="2123" y="94"/>
                  </a:lnTo>
                  <a:lnTo>
                    <a:pt x="2120" y="94"/>
                  </a:lnTo>
                  <a:lnTo>
                    <a:pt x="2120" y="95"/>
                  </a:lnTo>
                  <a:lnTo>
                    <a:pt x="2118" y="95"/>
                  </a:lnTo>
                  <a:lnTo>
                    <a:pt x="2114" y="95"/>
                  </a:lnTo>
                  <a:lnTo>
                    <a:pt x="2114" y="97"/>
                  </a:lnTo>
                  <a:lnTo>
                    <a:pt x="2113" y="97"/>
                  </a:lnTo>
                  <a:lnTo>
                    <a:pt x="2113" y="99"/>
                  </a:lnTo>
                  <a:lnTo>
                    <a:pt x="2113" y="100"/>
                  </a:lnTo>
                  <a:lnTo>
                    <a:pt x="2114" y="100"/>
                  </a:lnTo>
                  <a:lnTo>
                    <a:pt x="2118" y="99"/>
                  </a:lnTo>
                  <a:lnTo>
                    <a:pt x="2120" y="99"/>
                  </a:lnTo>
                  <a:lnTo>
                    <a:pt x="2121" y="99"/>
                  </a:lnTo>
                  <a:lnTo>
                    <a:pt x="2123" y="99"/>
                  </a:lnTo>
                  <a:lnTo>
                    <a:pt x="2123" y="97"/>
                  </a:lnTo>
                  <a:lnTo>
                    <a:pt x="2123" y="97"/>
                  </a:lnTo>
                  <a:lnTo>
                    <a:pt x="2125" y="97"/>
                  </a:lnTo>
                  <a:lnTo>
                    <a:pt x="2125" y="95"/>
                  </a:lnTo>
                  <a:lnTo>
                    <a:pt x="2126" y="95"/>
                  </a:lnTo>
                  <a:lnTo>
                    <a:pt x="2126" y="97"/>
                  </a:lnTo>
                  <a:lnTo>
                    <a:pt x="2128" y="95"/>
                  </a:lnTo>
                  <a:lnTo>
                    <a:pt x="2130" y="95"/>
                  </a:lnTo>
                  <a:lnTo>
                    <a:pt x="2131" y="95"/>
                  </a:lnTo>
                  <a:lnTo>
                    <a:pt x="2131" y="94"/>
                  </a:lnTo>
                  <a:lnTo>
                    <a:pt x="2133" y="94"/>
                  </a:lnTo>
                  <a:lnTo>
                    <a:pt x="2135" y="92"/>
                  </a:lnTo>
                  <a:lnTo>
                    <a:pt x="2135" y="94"/>
                  </a:lnTo>
                  <a:lnTo>
                    <a:pt x="2135" y="95"/>
                  </a:lnTo>
                  <a:lnTo>
                    <a:pt x="2137" y="95"/>
                  </a:lnTo>
                  <a:lnTo>
                    <a:pt x="2138" y="95"/>
                  </a:lnTo>
                  <a:lnTo>
                    <a:pt x="2138" y="94"/>
                  </a:lnTo>
                  <a:lnTo>
                    <a:pt x="2140" y="94"/>
                  </a:lnTo>
                  <a:lnTo>
                    <a:pt x="2140" y="95"/>
                  </a:lnTo>
                  <a:lnTo>
                    <a:pt x="2142" y="95"/>
                  </a:lnTo>
                  <a:lnTo>
                    <a:pt x="2142" y="94"/>
                  </a:lnTo>
                  <a:lnTo>
                    <a:pt x="2145" y="94"/>
                  </a:lnTo>
                  <a:lnTo>
                    <a:pt x="2145" y="95"/>
                  </a:lnTo>
                  <a:lnTo>
                    <a:pt x="2147" y="95"/>
                  </a:lnTo>
                  <a:lnTo>
                    <a:pt x="2149" y="95"/>
                  </a:lnTo>
                  <a:lnTo>
                    <a:pt x="2150" y="95"/>
                  </a:lnTo>
                  <a:lnTo>
                    <a:pt x="2152" y="95"/>
                  </a:lnTo>
                  <a:lnTo>
                    <a:pt x="2154" y="94"/>
                  </a:lnTo>
                  <a:lnTo>
                    <a:pt x="2155" y="94"/>
                  </a:lnTo>
                  <a:lnTo>
                    <a:pt x="2157" y="94"/>
                  </a:lnTo>
                  <a:lnTo>
                    <a:pt x="2154" y="95"/>
                  </a:lnTo>
                  <a:lnTo>
                    <a:pt x="2150" y="97"/>
                  </a:lnTo>
                  <a:lnTo>
                    <a:pt x="2149" y="97"/>
                  </a:lnTo>
                  <a:lnTo>
                    <a:pt x="2149" y="99"/>
                  </a:lnTo>
                  <a:lnTo>
                    <a:pt x="2150" y="99"/>
                  </a:lnTo>
                  <a:lnTo>
                    <a:pt x="2152" y="99"/>
                  </a:lnTo>
                  <a:lnTo>
                    <a:pt x="2154" y="99"/>
                  </a:lnTo>
                  <a:lnTo>
                    <a:pt x="2155" y="97"/>
                  </a:lnTo>
                  <a:lnTo>
                    <a:pt x="2157" y="97"/>
                  </a:lnTo>
                  <a:lnTo>
                    <a:pt x="2159" y="97"/>
                  </a:lnTo>
                  <a:lnTo>
                    <a:pt x="2161" y="97"/>
                  </a:lnTo>
                  <a:lnTo>
                    <a:pt x="2162" y="97"/>
                  </a:lnTo>
                  <a:lnTo>
                    <a:pt x="2162" y="95"/>
                  </a:lnTo>
                  <a:lnTo>
                    <a:pt x="2164" y="95"/>
                  </a:lnTo>
                  <a:lnTo>
                    <a:pt x="2164" y="95"/>
                  </a:lnTo>
                  <a:lnTo>
                    <a:pt x="2166" y="94"/>
                  </a:lnTo>
                  <a:lnTo>
                    <a:pt x="2167" y="94"/>
                  </a:lnTo>
                  <a:lnTo>
                    <a:pt x="2169" y="94"/>
                  </a:lnTo>
                  <a:lnTo>
                    <a:pt x="2169" y="92"/>
                  </a:lnTo>
                  <a:lnTo>
                    <a:pt x="2171" y="92"/>
                  </a:lnTo>
                  <a:lnTo>
                    <a:pt x="2172" y="90"/>
                  </a:lnTo>
                  <a:lnTo>
                    <a:pt x="2174" y="90"/>
                  </a:lnTo>
                  <a:lnTo>
                    <a:pt x="2176" y="90"/>
                  </a:lnTo>
                  <a:lnTo>
                    <a:pt x="2178" y="90"/>
                  </a:lnTo>
                  <a:lnTo>
                    <a:pt x="2179" y="88"/>
                  </a:lnTo>
                  <a:lnTo>
                    <a:pt x="2181" y="88"/>
                  </a:lnTo>
                  <a:lnTo>
                    <a:pt x="2183" y="88"/>
                  </a:lnTo>
                  <a:lnTo>
                    <a:pt x="2184" y="88"/>
                  </a:lnTo>
                  <a:lnTo>
                    <a:pt x="2186" y="87"/>
                  </a:lnTo>
                  <a:lnTo>
                    <a:pt x="2188" y="87"/>
                  </a:lnTo>
                  <a:lnTo>
                    <a:pt x="2188" y="88"/>
                  </a:lnTo>
                  <a:lnTo>
                    <a:pt x="2190" y="88"/>
                  </a:lnTo>
                  <a:lnTo>
                    <a:pt x="2191" y="88"/>
                  </a:lnTo>
                  <a:lnTo>
                    <a:pt x="2193" y="88"/>
                  </a:lnTo>
                  <a:lnTo>
                    <a:pt x="2195" y="88"/>
                  </a:lnTo>
                  <a:lnTo>
                    <a:pt x="2195" y="87"/>
                  </a:lnTo>
                  <a:lnTo>
                    <a:pt x="2195" y="85"/>
                  </a:lnTo>
                  <a:lnTo>
                    <a:pt x="2196" y="85"/>
                  </a:lnTo>
                  <a:lnTo>
                    <a:pt x="2198" y="83"/>
                  </a:lnTo>
                  <a:lnTo>
                    <a:pt x="2200" y="83"/>
                  </a:lnTo>
                  <a:lnTo>
                    <a:pt x="2202" y="83"/>
                  </a:lnTo>
                  <a:lnTo>
                    <a:pt x="2202" y="85"/>
                  </a:lnTo>
                  <a:lnTo>
                    <a:pt x="2203" y="85"/>
                  </a:lnTo>
                  <a:lnTo>
                    <a:pt x="2203" y="83"/>
                  </a:lnTo>
                  <a:lnTo>
                    <a:pt x="2205" y="83"/>
                  </a:lnTo>
                  <a:lnTo>
                    <a:pt x="2205" y="83"/>
                  </a:lnTo>
                  <a:lnTo>
                    <a:pt x="2205" y="85"/>
                  </a:lnTo>
                  <a:lnTo>
                    <a:pt x="2205" y="87"/>
                  </a:lnTo>
                  <a:lnTo>
                    <a:pt x="2205" y="87"/>
                  </a:lnTo>
                  <a:lnTo>
                    <a:pt x="2205" y="88"/>
                  </a:lnTo>
                  <a:lnTo>
                    <a:pt x="2205" y="88"/>
                  </a:lnTo>
                  <a:lnTo>
                    <a:pt x="2205" y="90"/>
                  </a:lnTo>
                  <a:lnTo>
                    <a:pt x="2207" y="90"/>
                  </a:lnTo>
                  <a:lnTo>
                    <a:pt x="2207" y="92"/>
                  </a:lnTo>
                  <a:lnTo>
                    <a:pt x="2207" y="94"/>
                  </a:lnTo>
                  <a:lnTo>
                    <a:pt x="2207" y="95"/>
                  </a:lnTo>
                  <a:lnTo>
                    <a:pt x="2208" y="94"/>
                  </a:lnTo>
                  <a:lnTo>
                    <a:pt x="2208" y="92"/>
                  </a:lnTo>
                  <a:lnTo>
                    <a:pt x="2210" y="94"/>
                  </a:lnTo>
                  <a:lnTo>
                    <a:pt x="2212" y="94"/>
                  </a:lnTo>
                  <a:lnTo>
                    <a:pt x="2213" y="94"/>
                  </a:lnTo>
                  <a:lnTo>
                    <a:pt x="2215" y="94"/>
                  </a:lnTo>
                  <a:lnTo>
                    <a:pt x="2215" y="95"/>
                  </a:lnTo>
                  <a:lnTo>
                    <a:pt x="2217" y="94"/>
                  </a:lnTo>
                  <a:lnTo>
                    <a:pt x="2217" y="95"/>
                  </a:lnTo>
                  <a:lnTo>
                    <a:pt x="2219" y="95"/>
                  </a:lnTo>
                  <a:lnTo>
                    <a:pt x="2220" y="94"/>
                  </a:lnTo>
                  <a:lnTo>
                    <a:pt x="2222" y="95"/>
                  </a:lnTo>
                  <a:lnTo>
                    <a:pt x="2224" y="95"/>
                  </a:lnTo>
                  <a:lnTo>
                    <a:pt x="2224" y="94"/>
                  </a:lnTo>
                  <a:lnTo>
                    <a:pt x="2225" y="92"/>
                  </a:lnTo>
                  <a:lnTo>
                    <a:pt x="2224" y="92"/>
                  </a:lnTo>
                  <a:lnTo>
                    <a:pt x="2224" y="90"/>
                  </a:lnTo>
                  <a:lnTo>
                    <a:pt x="2225" y="90"/>
                  </a:lnTo>
                  <a:lnTo>
                    <a:pt x="2225" y="88"/>
                  </a:lnTo>
                  <a:lnTo>
                    <a:pt x="2225" y="87"/>
                  </a:lnTo>
                  <a:lnTo>
                    <a:pt x="2227" y="87"/>
                  </a:lnTo>
                  <a:lnTo>
                    <a:pt x="2227" y="85"/>
                  </a:lnTo>
                  <a:lnTo>
                    <a:pt x="2227" y="83"/>
                  </a:lnTo>
                  <a:lnTo>
                    <a:pt x="2229" y="83"/>
                  </a:lnTo>
                  <a:lnTo>
                    <a:pt x="2229" y="82"/>
                  </a:lnTo>
                  <a:lnTo>
                    <a:pt x="2231" y="82"/>
                  </a:lnTo>
                  <a:lnTo>
                    <a:pt x="2232" y="82"/>
                  </a:lnTo>
                  <a:lnTo>
                    <a:pt x="2234" y="82"/>
                  </a:lnTo>
                  <a:lnTo>
                    <a:pt x="2234" y="80"/>
                  </a:lnTo>
                  <a:lnTo>
                    <a:pt x="2236" y="80"/>
                  </a:lnTo>
                  <a:lnTo>
                    <a:pt x="2237" y="82"/>
                  </a:lnTo>
                  <a:lnTo>
                    <a:pt x="2239" y="82"/>
                  </a:lnTo>
                  <a:lnTo>
                    <a:pt x="2243" y="82"/>
                  </a:lnTo>
                  <a:lnTo>
                    <a:pt x="2244" y="82"/>
                  </a:lnTo>
                  <a:lnTo>
                    <a:pt x="2246" y="80"/>
                  </a:lnTo>
                  <a:lnTo>
                    <a:pt x="2246" y="80"/>
                  </a:lnTo>
                  <a:lnTo>
                    <a:pt x="2248" y="82"/>
                  </a:lnTo>
                  <a:lnTo>
                    <a:pt x="2249" y="82"/>
                  </a:lnTo>
                  <a:lnTo>
                    <a:pt x="2249" y="80"/>
                  </a:lnTo>
                  <a:lnTo>
                    <a:pt x="2251" y="80"/>
                  </a:lnTo>
                  <a:lnTo>
                    <a:pt x="2253" y="80"/>
                  </a:lnTo>
                  <a:lnTo>
                    <a:pt x="2254" y="80"/>
                  </a:lnTo>
                  <a:lnTo>
                    <a:pt x="2256" y="80"/>
                  </a:lnTo>
                  <a:lnTo>
                    <a:pt x="2256" y="82"/>
                  </a:lnTo>
                  <a:lnTo>
                    <a:pt x="2258" y="82"/>
                  </a:lnTo>
                  <a:lnTo>
                    <a:pt x="2260" y="82"/>
                  </a:lnTo>
                  <a:lnTo>
                    <a:pt x="2260" y="83"/>
                  </a:lnTo>
                  <a:lnTo>
                    <a:pt x="2260" y="85"/>
                  </a:lnTo>
                  <a:lnTo>
                    <a:pt x="2263" y="83"/>
                  </a:lnTo>
                  <a:lnTo>
                    <a:pt x="2265" y="83"/>
                  </a:lnTo>
                  <a:lnTo>
                    <a:pt x="2266" y="83"/>
                  </a:lnTo>
                  <a:lnTo>
                    <a:pt x="2266" y="82"/>
                  </a:lnTo>
                  <a:lnTo>
                    <a:pt x="2266" y="80"/>
                  </a:lnTo>
                  <a:lnTo>
                    <a:pt x="2268" y="80"/>
                  </a:lnTo>
                  <a:lnTo>
                    <a:pt x="2268" y="82"/>
                  </a:lnTo>
                  <a:lnTo>
                    <a:pt x="2270" y="82"/>
                  </a:lnTo>
                  <a:lnTo>
                    <a:pt x="2272" y="82"/>
                  </a:lnTo>
                  <a:lnTo>
                    <a:pt x="2273" y="82"/>
                  </a:lnTo>
                  <a:lnTo>
                    <a:pt x="2275" y="83"/>
                  </a:lnTo>
                  <a:lnTo>
                    <a:pt x="2277" y="83"/>
                  </a:lnTo>
                  <a:lnTo>
                    <a:pt x="2278" y="83"/>
                  </a:lnTo>
                  <a:lnTo>
                    <a:pt x="2280" y="83"/>
                  </a:lnTo>
                  <a:lnTo>
                    <a:pt x="2283" y="83"/>
                  </a:lnTo>
                  <a:lnTo>
                    <a:pt x="2285" y="83"/>
                  </a:lnTo>
                  <a:lnTo>
                    <a:pt x="2287" y="85"/>
                  </a:lnTo>
                  <a:lnTo>
                    <a:pt x="2287" y="85"/>
                  </a:lnTo>
                  <a:lnTo>
                    <a:pt x="2287" y="87"/>
                  </a:lnTo>
                  <a:lnTo>
                    <a:pt x="2289" y="87"/>
                  </a:lnTo>
                  <a:lnTo>
                    <a:pt x="2290" y="87"/>
                  </a:lnTo>
                  <a:lnTo>
                    <a:pt x="2292" y="87"/>
                  </a:lnTo>
                  <a:lnTo>
                    <a:pt x="2294" y="87"/>
                  </a:lnTo>
                  <a:lnTo>
                    <a:pt x="2295" y="87"/>
                  </a:lnTo>
                  <a:lnTo>
                    <a:pt x="2297" y="88"/>
                  </a:lnTo>
                  <a:lnTo>
                    <a:pt x="2297" y="87"/>
                  </a:lnTo>
                  <a:lnTo>
                    <a:pt x="2299" y="87"/>
                  </a:lnTo>
                  <a:lnTo>
                    <a:pt x="2299" y="88"/>
                  </a:lnTo>
                  <a:lnTo>
                    <a:pt x="2299" y="90"/>
                  </a:lnTo>
                  <a:lnTo>
                    <a:pt x="2301" y="90"/>
                  </a:lnTo>
                  <a:lnTo>
                    <a:pt x="2301" y="88"/>
                  </a:lnTo>
                  <a:lnTo>
                    <a:pt x="2302" y="88"/>
                  </a:lnTo>
                  <a:lnTo>
                    <a:pt x="2304" y="90"/>
                  </a:lnTo>
                  <a:lnTo>
                    <a:pt x="2304" y="88"/>
                  </a:lnTo>
                  <a:lnTo>
                    <a:pt x="2306" y="88"/>
                  </a:lnTo>
                  <a:lnTo>
                    <a:pt x="2307" y="88"/>
                  </a:lnTo>
                  <a:lnTo>
                    <a:pt x="2307" y="90"/>
                  </a:lnTo>
                  <a:lnTo>
                    <a:pt x="2309" y="90"/>
                  </a:lnTo>
                  <a:lnTo>
                    <a:pt x="2311" y="90"/>
                  </a:lnTo>
                  <a:lnTo>
                    <a:pt x="2313" y="90"/>
                  </a:lnTo>
                  <a:lnTo>
                    <a:pt x="2316" y="90"/>
                  </a:lnTo>
                  <a:lnTo>
                    <a:pt x="2318" y="92"/>
                  </a:lnTo>
                  <a:lnTo>
                    <a:pt x="2318" y="94"/>
                  </a:lnTo>
                  <a:lnTo>
                    <a:pt x="2319" y="94"/>
                  </a:lnTo>
                  <a:lnTo>
                    <a:pt x="2321" y="94"/>
                  </a:lnTo>
                  <a:lnTo>
                    <a:pt x="2323" y="94"/>
                  </a:lnTo>
                  <a:lnTo>
                    <a:pt x="2323" y="92"/>
                  </a:lnTo>
                  <a:lnTo>
                    <a:pt x="2326" y="90"/>
                  </a:lnTo>
                  <a:lnTo>
                    <a:pt x="2328" y="92"/>
                  </a:lnTo>
                  <a:lnTo>
                    <a:pt x="2328" y="92"/>
                  </a:lnTo>
                  <a:lnTo>
                    <a:pt x="2328" y="94"/>
                  </a:lnTo>
                  <a:lnTo>
                    <a:pt x="2328" y="95"/>
                  </a:lnTo>
                  <a:lnTo>
                    <a:pt x="2330" y="94"/>
                  </a:lnTo>
                  <a:lnTo>
                    <a:pt x="2331" y="94"/>
                  </a:lnTo>
                  <a:lnTo>
                    <a:pt x="2333" y="94"/>
                  </a:lnTo>
                  <a:lnTo>
                    <a:pt x="2333" y="95"/>
                  </a:lnTo>
                  <a:lnTo>
                    <a:pt x="2331" y="95"/>
                  </a:lnTo>
                  <a:lnTo>
                    <a:pt x="2333" y="97"/>
                  </a:lnTo>
                  <a:lnTo>
                    <a:pt x="2331" y="97"/>
                  </a:lnTo>
                  <a:lnTo>
                    <a:pt x="2331" y="99"/>
                  </a:lnTo>
                  <a:lnTo>
                    <a:pt x="2330" y="99"/>
                  </a:lnTo>
                  <a:lnTo>
                    <a:pt x="2330" y="100"/>
                  </a:lnTo>
                  <a:lnTo>
                    <a:pt x="2330" y="102"/>
                  </a:lnTo>
                  <a:lnTo>
                    <a:pt x="2330" y="104"/>
                  </a:lnTo>
                  <a:lnTo>
                    <a:pt x="2328" y="104"/>
                  </a:lnTo>
                  <a:lnTo>
                    <a:pt x="2328" y="104"/>
                  </a:lnTo>
                  <a:lnTo>
                    <a:pt x="2328" y="106"/>
                  </a:lnTo>
                  <a:lnTo>
                    <a:pt x="2330" y="106"/>
                  </a:lnTo>
                  <a:lnTo>
                    <a:pt x="2331" y="106"/>
                  </a:lnTo>
                  <a:lnTo>
                    <a:pt x="2331" y="104"/>
                  </a:lnTo>
                  <a:lnTo>
                    <a:pt x="2333" y="104"/>
                  </a:lnTo>
                  <a:lnTo>
                    <a:pt x="2333" y="104"/>
                  </a:lnTo>
                  <a:lnTo>
                    <a:pt x="2335" y="104"/>
                  </a:lnTo>
                  <a:lnTo>
                    <a:pt x="2336" y="104"/>
                  </a:lnTo>
                  <a:lnTo>
                    <a:pt x="2336" y="102"/>
                  </a:lnTo>
                  <a:lnTo>
                    <a:pt x="2338" y="100"/>
                  </a:lnTo>
                  <a:lnTo>
                    <a:pt x="2340" y="100"/>
                  </a:lnTo>
                  <a:lnTo>
                    <a:pt x="2340" y="102"/>
                  </a:lnTo>
                  <a:lnTo>
                    <a:pt x="2340" y="104"/>
                  </a:lnTo>
                  <a:lnTo>
                    <a:pt x="2342" y="104"/>
                  </a:lnTo>
                  <a:lnTo>
                    <a:pt x="2342" y="102"/>
                  </a:lnTo>
                  <a:lnTo>
                    <a:pt x="2343" y="102"/>
                  </a:lnTo>
                  <a:lnTo>
                    <a:pt x="2345" y="102"/>
                  </a:lnTo>
                  <a:lnTo>
                    <a:pt x="2345" y="104"/>
                  </a:lnTo>
                  <a:lnTo>
                    <a:pt x="2345" y="104"/>
                  </a:lnTo>
                  <a:lnTo>
                    <a:pt x="2347" y="104"/>
                  </a:lnTo>
                  <a:lnTo>
                    <a:pt x="2347" y="106"/>
                  </a:lnTo>
                  <a:lnTo>
                    <a:pt x="2348" y="106"/>
                  </a:lnTo>
                  <a:lnTo>
                    <a:pt x="2350" y="106"/>
                  </a:lnTo>
                  <a:lnTo>
                    <a:pt x="2348" y="107"/>
                  </a:lnTo>
                  <a:lnTo>
                    <a:pt x="2348" y="109"/>
                  </a:lnTo>
                  <a:lnTo>
                    <a:pt x="2350" y="109"/>
                  </a:lnTo>
                  <a:lnTo>
                    <a:pt x="2350" y="111"/>
                  </a:lnTo>
                  <a:lnTo>
                    <a:pt x="2352" y="111"/>
                  </a:lnTo>
                  <a:lnTo>
                    <a:pt x="2352" y="112"/>
                  </a:lnTo>
                  <a:lnTo>
                    <a:pt x="2354" y="112"/>
                  </a:lnTo>
                  <a:lnTo>
                    <a:pt x="2355" y="112"/>
                  </a:lnTo>
                  <a:lnTo>
                    <a:pt x="2357" y="112"/>
                  </a:lnTo>
                  <a:lnTo>
                    <a:pt x="2359" y="112"/>
                  </a:lnTo>
                  <a:lnTo>
                    <a:pt x="2360" y="112"/>
                  </a:lnTo>
                  <a:lnTo>
                    <a:pt x="2360" y="114"/>
                  </a:lnTo>
                  <a:lnTo>
                    <a:pt x="2362" y="114"/>
                  </a:lnTo>
                  <a:lnTo>
                    <a:pt x="2362" y="112"/>
                  </a:lnTo>
                  <a:lnTo>
                    <a:pt x="2364" y="114"/>
                  </a:lnTo>
                  <a:lnTo>
                    <a:pt x="2364" y="112"/>
                  </a:lnTo>
                  <a:lnTo>
                    <a:pt x="2365" y="112"/>
                  </a:lnTo>
                  <a:lnTo>
                    <a:pt x="2367" y="112"/>
                  </a:lnTo>
                  <a:lnTo>
                    <a:pt x="2369" y="112"/>
                  </a:lnTo>
                  <a:lnTo>
                    <a:pt x="2369" y="112"/>
                  </a:lnTo>
                  <a:lnTo>
                    <a:pt x="2371" y="114"/>
                  </a:lnTo>
                  <a:lnTo>
                    <a:pt x="2371" y="112"/>
                  </a:lnTo>
                  <a:lnTo>
                    <a:pt x="2374" y="112"/>
                  </a:lnTo>
                  <a:lnTo>
                    <a:pt x="2377" y="112"/>
                  </a:lnTo>
                  <a:lnTo>
                    <a:pt x="2379" y="111"/>
                  </a:lnTo>
                  <a:lnTo>
                    <a:pt x="2379" y="112"/>
                  </a:lnTo>
                  <a:lnTo>
                    <a:pt x="2381" y="112"/>
                  </a:lnTo>
                  <a:lnTo>
                    <a:pt x="2381" y="114"/>
                  </a:lnTo>
                  <a:lnTo>
                    <a:pt x="2379" y="116"/>
                  </a:lnTo>
                  <a:lnTo>
                    <a:pt x="2379" y="117"/>
                  </a:lnTo>
                  <a:lnTo>
                    <a:pt x="2381" y="119"/>
                  </a:lnTo>
                  <a:lnTo>
                    <a:pt x="2383" y="119"/>
                  </a:lnTo>
                  <a:lnTo>
                    <a:pt x="2384" y="119"/>
                  </a:lnTo>
                  <a:lnTo>
                    <a:pt x="2384" y="117"/>
                  </a:lnTo>
                  <a:lnTo>
                    <a:pt x="2386" y="116"/>
                  </a:lnTo>
                  <a:lnTo>
                    <a:pt x="2388" y="117"/>
                  </a:lnTo>
                  <a:lnTo>
                    <a:pt x="2389" y="117"/>
                  </a:lnTo>
                  <a:lnTo>
                    <a:pt x="2391" y="117"/>
                  </a:lnTo>
                  <a:lnTo>
                    <a:pt x="2393" y="117"/>
                  </a:lnTo>
                  <a:lnTo>
                    <a:pt x="2395" y="119"/>
                  </a:lnTo>
                  <a:lnTo>
                    <a:pt x="2396" y="119"/>
                  </a:lnTo>
                  <a:lnTo>
                    <a:pt x="2396" y="117"/>
                  </a:lnTo>
                  <a:lnTo>
                    <a:pt x="2398" y="117"/>
                  </a:lnTo>
                  <a:lnTo>
                    <a:pt x="2400" y="117"/>
                  </a:lnTo>
                  <a:lnTo>
                    <a:pt x="2401" y="117"/>
                  </a:lnTo>
                  <a:lnTo>
                    <a:pt x="2400" y="116"/>
                  </a:lnTo>
                  <a:lnTo>
                    <a:pt x="2400" y="114"/>
                  </a:lnTo>
                  <a:lnTo>
                    <a:pt x="2401" y="114"/>
                  </a:lnTo>
                  <a:lnTo>
                    <a:pt x="2400" y="112"/>
                  </a:lnTo>
                  <a:lnTo>
                    <a:pt x="2400" y="111"/>
                  </a:lnTo>
                  <a:lnTo>
                    <a:pt x="2401" y="111"/>
                  </a:lnTo>
                  <a:lnTo>
                    <a:pt x="2403" y="111"/>
                  </a:lnTo>
                  <a:lnTo>
                    <a:pt x="2403" y="112"/>
                  </a:lnTo>
                  <a:lnTo>
                    <a:pt x="2405" y="112"/>
                  </a:lnTo>
                  <a:lnTo>
                    <a:pt x="2405" y="114"/>
                  </a:lnTo>
                  <a:lnTo>
                    <a:pt x="2406" y="114"/>
                  </a:lnTo>
                  <a:lnTo>
                    <a:pt x="2406" y="116"/>
                  </a:lnTo>
                  <a:lnTo>
                    <a:pt x="2405" y="116"/>
                  </a:lnTo>
                  <a:lnTo>
                    <a:pt x="2406" y="117"/>
                  </a:lnTo>
                  <a:lnTo>
                    <a:pt x="2408" y="117"/>
                  </a:lnTo>
                  <a:lnTo>
                    <a:pt x="2410" y="119"/>
                  </a:lnTo>
                  <a:lnTo>
                    <a:pt x="2410" y="119"/>
                  </a:lnTo>
                  <a:lnTo>
                    <a:pt x="2410" y="121"/>
                  </a:lnTo>
                  <a:lnTo>
                    <a:pt x="2410" y="123"/>
                  </a:lnTo>
                  <a:lnTo>
                    <a:pt x="2412" y="123"/>
                  </a:lnTo>
                  <a:lnTo>
                    <a:pt x="2413" y="123"/>
                  </a:lnTo>
                  <a:lnTo>
                    <a:pt x="2412" y="121"/>
                  </a:lnTo>
                  <a:lnTo>
                    <a:pt x="2413" y="121"/>
                  </a:lnTo>
                  <a:lnTo>
                    <a:pt x="2415" y="121"/>
                  </a:lnTo>
                  <a:lnTo>
                    <a:pt x="2415" y="123"/>
                  </a:lnTo>
                  <a:lnTo>
                    <a:pt x="2417" y="123"/>
                  </a:lnTo>
                  <a:lnTo>
                    <a:pt x="2417" y="124"/>
                  </a:lnTo>
                  <a:lnTo>
                    <a:pt x="2418" y="124"/>
                  </a:lnTo>
                  <a:lnTo>
                    <a:pt x="2420" y="124"/>
                  </a:lnTo>
                  <a:lnTo>
                    <a:pt x="2422" y="124"/>
                  </a:lnTo>
                  <a:lnTo>
                    <a:pt x="2424" y="123"/>
                  </a:lnTo>
                  <a:lnTo>
                    <a:pt x="2424" y="124"/>
                  </a:lnTo>
                  <a:lnTo>
                    <a:pt x="2425" y="124"/>
                  </a:lnTo>
                  <a:lnTo>
                    <a:pt x="2425" y="126"/>
                  </a:lnTo>
                  <a:lnTo>
                    <a:pt x="2425" y="128"/>
                  </a:lnTo>
                  <a:lnTo>
                    <a:pt x="2427" y="128"/>
                  </a:lnTo>
                  <a:lnTo>
                    <a:pt x="2427" y="126"/>
                  </a:lnTo>
                  <a:lnTo>
                    <a:pt x="2427" y="124"/>
                  </a:lnTo>
                  <a:lnTo>
                    <a:pt x="2429" y="124"/>
                  </a:lnTo>
                  <a:lnTo>
                    <a:pt x="2430" y="124"/>
                  </a:lnTo>
                  <a:lnTo>
                    <a:pt x="2432" y="124"/>
                  </a:lnTo>
                  <a:lnTo>
                    <a:pt x="2434" y="126"/>
                  </a:lnTo>
                  <a:lnTo>
                    <a:pt x="2436" y="126"/>
                  </a:lnTo>
                  <a:lnTo>
                    <a:pt x="2437" y="126"/>
                  </a:lnTo>
                  <a:lnTo>
                    <a:pt x="2437" y="128"/>
                  </a:lnTo>
                  <a:lnTo>
                    <a:pt x="2437" y="129"/>
                  </a:lnTo>
                  <a:lnTo>
                    <a:pt x="2439" y="129"/>
                  </a:lnTo>
                  <a:lnTo>
                    <a:pt x="2439" y="128"/>
                  </a:lnTo>
                  <a:lnTo>
                    <a:pt x="2441" y="129"/>
                  </a:lnTo>
                  <a:lnTo>
                    <a:pt x="2442" y="129"/>
                  </a:lnTo>
                  <a:lnTo>
                    <a:pt x="2444" y="129"/>
                  </a:lnTo>
                  <a:lnTo>
                    <a:pt x="2444" y="131"/>
                  </a:lnTo>
                  <a:lnTo>
                    <a:pt x="2446" y="131"/>
                  </a:lnTo>
                  <a:lnTo>
                    <a:pt x="2446" y="133"/>
                  </a:lnTo>
                  <a:lnTo>
                    <a:pt x="2447" y="133"/>
                  </a:lnTo>
                  <a:lnTo>
                    <a:pt x="2447" y="135"/>
                  </a:lnTo>
                  <a:lnTo>
                    <a:pt x="2446" y="135"/>
                  </a:lnTo>
                  <a:lnTo>
                    <a:pt x="2444" y="135"/>
                  </a:lnTo>
                  <a:lnTo>
                    <a:pt x="2444" y="136"/>
                  </a:lnTo>
                  <a:lnTo>
                    <a:pt x="2446" y="136"/>
                  </a:lnTo>
                  <a:lnTo>
                    <a:pt x="2447" y="136"/>
                  </a:lnTo>
                  <a:lnTo>
                    <a:pt x="2449" y="136"/>
                  </a:lnTo>
                  <a:lnTo>
                    <a:pt x="2449" y="138"/>
                  </a:lnTo>
                  <a:lnTo>
                    <a:pt x="2451" y="138"/>
                  </a:lnTo>
                  <a:lnTo>
                    <a:pt x="2451" y="140"/>
                  </a:lnTo>
                  <a:lnTo>
                    <a:pt x="2451" y="141"/>
                  </a:lnTo>
                  <a:lnTo>
                    <a:pt x="2453" y="143"/>
                  </a:lnTo>
                  <a:lnTo>
                    <a:pt x="2453" y="145"/>
                  </a:lnTo>
                  <a:lnTo>
                    <a:pt x="2453" y="145"/>
                  </a:lnTo>
                  <a:lnTo>
                    <a:pt x="2454" y="145"/>
                  </a:lnTo>
                  <a:lnTo>
                    <a:pt x="2454" y="147"/>
                  </a:lnTo>
                  <a:lnTo>
                    <a:pt x="2453" y="147"/>
                  </a:lnTo>
                  <a:lnTo>
                    <a:pt x="2453" y="148"/>
                  </a:lnTo>
                  <a:lnTo>
                    <a:pt x="2454" y="148"/>
                  </a:lnTo>
                  <a:lnTo>
                    <a:pt x="2456" y="148"/>
                  </a:lnTo>
                  <a:lnTo>
                    <a:pt x="2458" y="148"/>
                  </a:lnTo>
                  <a:lnTo>
                    <a:pt x="2459" y="148"/>
                  </a:lnTo>
                  <a:lnTo>
                    <a:pt x="2459" y="150"/>
                  </a:lnTo>
                  <a:lnTo>
                    <a:pt x="2461" y="150"/>
                  </a:lnTo>
                  <a:lnTo>
                    <a:pt x="2461" y="148"/>
                  </a:lnTo>
                  <a:lnTo>
                    <a:pt x="2459" y="148"/>
                  </a:lnTo>
                  <a:lnTo>
                    <a:pt x="2459" y="147"/>
                  </a:lnTo>
                  <a:lnTo>
                    <a:pt x="2459" y="145"/>
                  </a:lnTo>
                  <a:lnTo>
                    <a:pt x="2458" y="145"/>
                  </a:lnTo>
                  <a:lnTo>
                    <a:pt x="2458" y="143"/>
                  </a:lnTo>
                  <a:lnTo>
                    <a:pt x="2458" y="141"/>
                  </a:lnTo>
                  <a:lnTo>
                    <a:pt x="2459" y="141"/>
                  </a:lnTo>
                  <a:lnTo>
                    <a:pt x="2461" y="140"/>
                  </a:lnTo>
                  <a:lnTo>
                    <a:pt x="2463" y="140"/>
                  </a:lnTo>
                  <a:lnTo>
                    <a:pt x="2463" y="141"/>
                  </a:lnTo>
                  <a:lnTo>
                    <a:pt x="2465" y="141"/>
                  </a:lnTo>
                  <a:lnTo>
                    <a:pt x="2465" y="143"/>
                  </a:lnTo>
                  <a:lnTo>
                    <a:pt x="2466" y="145"/>
                  </a:lnTo>
                  <a:lnTo>
                    <a:pt x="2468" y="145"/>
                  </a:lnTo>
                  <a:lnTo>
                    <a:pt x="2470" y="145"/>
                  </a:lnTo>
                  <a:lnTo>
                    <a:pt x="2471" y="145"/>
                  </a:lnTo>
                  <a:lnTo>
                    <a:pt x="2471" y="145"/>
                  </a:lnTo>
                  <a:lnTo>
                    <a:pt x="2473" y="145"/>
                  </a:lnTo>
                  <a:lnTo>
                    <a:pt x="2473" y="145"/>
                  </a:lnTo>
                  <a:lnTo>
                    <a:pt x="2475" y="145"/>
                  </a:lnTo>
                  <a:lnTo>
                    <a:pt x="2473" y="145"/>
                  </a:lnTo>
                  <a:lnTo>
                    <a:pt x="2475" y="143"/>
                  </a:lnTo>
                  <a:lnTo>
                    <a:pt x="2477" y="145"/>
                  </a:lnTo>
                  <a:lnTo>
                    <a:pt x="2478" y="145"/>
                  </a:lnTo>
                  <a:lnTo>
                    <a:pt x="2480" y="145"/>
                  </a:lnTo>
                  <a:lnTo>
                    <a:pt x="2482" y="145"/>
                  </a:lnTo>
                  <a:lnTo>
                    <a:pt x="2483" y="145"/>
                  </a:lnTo>
                  <a:lnTo>
                    <a:pt x="2485" y="145"/>
                  </a:lnTo>
                  <a:lnTo>
                    <a:pt x="2488" y="145"/>
                  </a:lnTo>
                  <a:lnTo>
                    <a:pt x="2488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5"/>
                  </a:lnTo>
                  <a:lnTo>
                    <a:pt x="2492" y="147"/>
                  </a:lnTo>
                  <a:lnTo>
                    <a:pt x="2492" y="147"/>
                  </a:lnTo>
                  <a:lnTo>
                    <a:pt x="2494" y="147"/>
                  </a:lnTo>
                  <a:lnTo>
                    <a:pt x="2495" y="147"/>
                  </a:lnTo>
                  <a:lnTo>
                    <a:pt x="2497" y="147"/>
                  </a:lnTo>
                  <a:lnTo>
                    <a:pt x="2499" y="147"/>
                  </a:lnTo>
                  <a:lnTo>
                    <a:pt x="2500" y="147"/>
                  </a:lnTo>
                  <a:lnTo>
                    <a:pt x="2500" y="148"/>
                  </a:lnTo>
                  <a:lnTo>
                    <a:pt x="2497" y="148"/>
                  </a:lnTo>
                  <a:lnTo>
                    <a:pt x="2495" y="150"/>
                  </a:lnTo>
                  <a:lnTo>
                    <a:pt x="2499" y="150"/>
                  </a:lnTo>
                  <a:lnTo>
                    <a:pt x="2500" y="150"/>
                  </a:lnTo>
                  <a:lnTo>
                    <a:pt x="2502" y="150"/>
                  </a:lnTo>
                  <a:lnTo>
                    <a:pt x="2502" y="152"/>
                  </a:lnTo>
                  <a:lnTo>
                    <a:pt x="2500" y="152"/>
                  </a:lnTo>
                  <a:lnTo>
                    <a:pt x="2500" y="153"/>
                  </a:lnTo>
                  <a:lnTo>
                    <a:pt x="2502" y="152"/>
                  </a:lnTo>
                  <a:lnTo>
                    <a:pt x="2504" y="152"/>
                  </a:lnTo>
                  <a:lnTo>
                    <a:pt x="2506" y="152"/>
                  </a:lnTo>
                  <a:lnTo>
                    <a:pt x="2507" y="152"/>
                  </a:lnTo>
                  <a:lnTo>
                    <a:pt x="2507" y="153"/>
                  </a:lnTo>
                  <a:lnTo>
                    <a:pt x="2509" y="155"/>
                  </a:lnTo>
                  <a:lnTo>
                    <a:pt x="2511" y="155"/>
                  </a:lnTo>
                  <a:lnTo>
                    <a:pt x="2512" y="157"/>
                  </a:lnTo>
                  <a:lnTo>
                    <a:pt x="2514" y="157"/>
                  </a:lnTo>
                  <a:lnTo>
                    <a:pt x="2516" y="157"/>
                  </a:lnTo>
                  <a:lnTo>
                    <a:pt x="2516" y="158"/>
                  </a:lnTo>
                  <a:lnTo>
                    <a:pt x="2518" y="158"/>
                  </a:lnTo>
                  <a:lnTo>
                    <a:pt x="2518" y="160"/>
                  </a:lnTo>
                  <a:lnTo>
                    <a:pt x="2519" y="160"/>
                  </a:lnTo>
                  <a:lnTo>
                    <a:pt x="2519" y="158"/>
                  </a:lnTo>
                  <a:lnTo>
                    <a:pt x="2519" y="157"/>
                  </a:lnTo>
                  <a:lnTo>
                    <a:pt x="2521" y="157"/>
                  </a:lnTo>
                  <a:lnTo>
                    <a:pt x="2521" y="158"/>
                  </a:lnTo>
                  <a:lnTo>
                    <a:pt x="2521" y="160"/>
                  </a:lnTo>
                  <a:lnTo>
                    <a:pt x="2523" y="160"/>
                  </a:lnTo>
                  <a:lnTo>
                    <a:pt x="2523" y="162"/>
                  </a:lnTo>
                  <a:lnTo>
                    <a:pt x="2523" y="164"/>
                  </a:lnTo>
                  <a:lnTo>
                    <a:pt x="2521" y="164"/>
                  </a:lnTo>
                  <a:lnTo>
                    <a:pt x="2519" y="162"/>
                  </a:lnTo>
                  <a:lnTo>
                    <a:pt x="2518" y="164"/>
                  </a:lnTo>
                  <a:lnTo>
                    <a:pt x="2518" y="165"/>
                  </a:lnTo>
                  <a:lnTo>
                    <a:pt x="2518" y="167"/>
                  </a:lnTo>
                  <a:lnTo>
                    <a:pt x="2516" y="167"/>
                  </a:lnTo>
                  <a:lnTo>
                    <a:pt x="2514" y="167"/>
                  </a:lnTo>
                  <a:lnTo>
                    <a:pt x="2514" y="169"/>
                  </a:lnTo>
                  <a:lnTo>
                    <a:pt x="2516" y="169"/>
                  </a:lnTo>
                  <a:lnTo>
                    <a:pt x="2516" y="170"/>
                  </a:lnTo>
                  <a:lnTo>
                    <a:pt x="2518" y="170"/>
                  </a:lnTo>
                  <a:lnTo>
                    <a:pt x="2518" y="169"/>
                  </a:lnTo>
                  <a:lnTo>
                    <a:pt x="2519" y="169"/>
                  </a:lnTo>
                  <a:lnTo>
                    <a:pt x="2519" y="170"/>
                  </a:lnTo>
                  <a:lnTo>
                    <a:pt x="2519" y="172"/>
                  </a:lnTo>
                  <a:lnTo>
                    <a:pt x="2519" y="174"/>
                  </a:lnTo>
                  <a:lnTo>
                    <a:pt x="2518" y="174"/>
                  </a:lnTo>
                  <a:lnTo>
                    <a:pt x="2516" y="174"/>
                  </a:lnTo>
                  <a:lnTo>
                    <a:pt x="2516" y="172"/>
                  </a:lnTo>
                  <a:lnTo>
                    <a:pt x="2514" y="172"/>
                  </a:lnTo>
                  <a:lnTo>
                    <a:pt x="2512" y="172"/>
                  </a:lnTo>
                  <a:lnTo>
                    <a:pt x="2511" y="172"/>
                  </a:lnTo>
                  <a:lnTo>
                    <a:pt x="2507" y="170"/>
                  </a:lnTo>
                  <a:lnTo>
                    <a:pt x="2506" y="170"/>
                  </a:lnTo>
                  <a:lnTo>
                    <a:pt x="2504" y="170"/>
                  </a:lnTo>
                  <a:lnTo>
                    <a:pt x="2506" y="172"/>
                  </a:lnTo>
                  <a:lnTo>
                    <a:pt x="2507" y="174"/>
                  </a:lnTo>
                  <a:lnTo>
                    <a:pt x="2509" y="174"/>
                  </a:lnTo>
                  <a:lnTo>
                    <a:pt x="2511" y="174"/>
                  </a:lnTo>
                  <a:lnTo>
                    <a:pt x="2512" y="174"/>
                  </a:lnTo>
                  <a:lnTo>
                    <a:pt x="2514" y="174"/>
                  </a:lnTo>
                  <a:lnTo>
                    <a:pt x="2516" y="176"/>
                  </a:lnTo>
                  <a:lnTo>
                    <a:pt x="2514" y="177"/>
                  </a:lnTo>
                  <a:lnTo>
                    <a:pt x="2514" y="179"/>
                  </a:lnTo>
                  <a:lnTo>
                    <a:pt x="2514" y="181"/>
                  </a:lnTo>
                  <a:lnTo>
                    <a:pt x="2512" y="181"/>
                  </a:lnTo>
                  <a:lnTo>
                    <a:pt x="2511" y="181"/>
                  </a:lnTo>
                  <a:lnTo>
                    <a:pt x="2511" y="182"/>
                  </a:lnTo>
                  <a:lnTo>
                    <a:pt x="2511" y="184"/>
                  </a:lnTo>
                  <a:lnTo>
                    <a:pt x="2509" y="184"/>
                  </a:lnTo>
                  <a:lnTo>
                    <a:pt x="2509" y="182"/>
                  </a:lnTo>
                  <a:lnTo>
                    <a:pt x="2509" y="181"/>
                  </a:lnTo>
                  <a:lnTo>
                    <a:pt x="2507" y="181"/>
                  </a:lnTo>
                  <a:lnTo>
                    <a:pt x="2506" y="181"/>
                  </a:lnTo>
                  <a:lnTo>
                    <a:pt x="2506" y="179"/>
                  </a:lnTo>
                  <a:lnTo>
                    <a:pt x="2504" y="179"/>
                  </a:lnTo>
                  <a:lnTo>
                    <a:pt x="2504" y="181"/>
                  </a:lnTo>
                  <a:lnTo>
                    <a:pt x="2502" y="182"/>
                  </a:lnTo>
                  <a:lnTo>
                    <a:pt x="2502" y="181"/>
                  </a:lnTo>
                  <a:lnTo>
                    <a:pt x="2500" y="181"/>
                  </a:lnTo>
                  <a:lnTo>
                    <a:pt x="2500" y="182"/>
                  </a:lnTo>
                  <a:lnTo>
                    <a:pt x="2499" y="182"/>
                  </a:lnTo>
                  <a:lnTo>
                    <a:pt x="2499" y="181"/>
                  </a:lnTo>
                  <a:lnTo>
                    <a:pt x="2497" y="182"/>
                  </a:lnTo>
                  <a:lnTo>
                    <a:pt x="2495" y="182"/>
                  </a:lnTo>
                  <a:lnTo>
                    <a:pt x="2495" y="181"/>
                  </a:lnTo>
                  <a:lnTo>
                    <a:pt x="2494" y="181"/>
                  </a:lnTo>
                  <a:lnTo>
                    <a:pt x="2494" y="179"/>
                  </a:lnTo>
                  <a:lnTo>
                    <a:pt x="2492" y="179"/>
                  </a:lnTo>
                  <a:lnTo>
                    <a:pt x="2492" y="179"/>
                  </a:lnTo>
                  <a:lnTo>
                    <a:pt x="2492" y="177"/>
                  </a:lnTo>
                  <a:lnTo>
                    <a:pt x="2490" y="177"/>
                  </a:lnTo>
                  <a:lnTo>
                    <a:pt x="2490" y="179"/>
                  </a:lnTo>
                  <a:lnTo>
                    <a:pt x="2492" y="179"/>
                  </a:lnTo>
                  <a:lnTo>
                    <a:pt x="2492" y="181"/>
                  </a:lnTo>
                  <a:lnTo>
                    <a:pt x="2492" y="182"/>
                  </a:lnTo>
                  <a:lnTo>
                    <a:pt x="2494" y="182"/>
                  </a:lnTo>
                  <a:lnTo>
                    <a:pt x="2492" y="184"/>
                  </a:lnTo>
                  <a:lnTo>
                    <a:pt x="2494" y="184"/>
                  </a:lnTo>
                  <a:lnTo>
                    <a:pt x="2495" y="182"/>
                  </a:lnTo>
                  <a:lnTo>
                    <a:pt x="2497" y="184"/>
                  </a:lnTo>
                  <a:lnTo>
                    <a:pt x="2499" y="184"/>
                  </a:lnTo>
                  <a:lnTo>
                    <a:pt x="2499" y="186"/>
                  </a:lnTo>
                  <a:lnTo>
                    <a:pt x="2497" y="186"/>
                  </a:lnTo>
                  <a:lnTo>
                    <a:pt x="2497" y="186"/>
                  </a:lnTo>
                  <a:lnTo>
                    <a:pt x="2495" y="186"/>
                  </a:lnTo>
                  <a:lnTo>
                    <a:pt x="2494" y="186"/>
                  </a:lnTo>
                  <a:lnTo>
                    <a:pt x="2492" y="186"/>
                  </a:lnTo>
                  <a:lnTo>
                    <a:pt x="2492" y="186"/>
                  </a:lnTo>
                  <a:lnTo>
                    <a:pt x="2490" y="186"/>
                  </a:lnTo>
                  <a:lnTo>
                    <a:pt x="2490" y="186"/>
                  </a:lnTo>
                  <a:lnTo>
                    <a:pt x="2488" y="186"/>
                  </a:lnTo>
                  <a:lnTo>
                    <a:pt x="2487" y="186"/>
                  </a:lnTo>
                  <a:lnTo>
                    <a:pt x="2487" y="188"/>
                  </a:lnTo>
                  <a:lnTo>
                    <a:pt x="2488" y="188"/>
                  </a:lnTo>
                  <a:lnTo>
                    <a:pt x="2490" y="188"/>
                  </a:lnTo>
                  <a:lnTo>
                    <a:pt x="2490" y="189"/>
                  </a:lnTo>
                  <a:lnTo>
                    <a:pt x="2488" y="189"/>
                  </a:lnTo>
                  <a:lnTo>
                    <a:pt x="2488" y="191"/>
                  </a:lnTo>
                  <a:lnTo>
                    <a:pt x="2485" y="189"/>
                  </a:lnTo>
                  <a:lnTo>
                    <a:pt x="2485" y="191"/>
                  </a:lnTo>
                  <a:lnTo>
                    <a:pt x="2483" y="191"/>
                  </a:lnTo>
                  <a:lnTo>
                    <a:pt x="2482" y="191"/>
                  </a:lnTo>
                  <a:lnTo>
                    <a:pt x="2483" y="189"/>
                  </a:lnTo>
                  <a:lnTo>
                    <a:pt x="2483" y="188"/>
                  </a:lnTo>
                  <a:lnTo>
                    <a:pt x="2483" y="186"/>
                  </a:lnTo>
                  <a:lnTo>
                    <a:pt x="2482" y="186"/>
                  </a:lnTo>
                  <a:lnTo>
                    <a:pt x="2482" y="186"/>
                  </a:lnTo>
                  <a:lnTo>
                    <a:pt x="2480" y="186"/>
                  </a:lnTo>
                  <a:lnTo>
                    <a:pt x="2478" y="184"/>
                  </a:lnTo>
                  <a:lnTo>
                    <a:pt x="2477" y="184"/>
                  </a:lnTo>
                  <a:lnTo>
                    <a:pt x="2477" y="186"/>
                  </a:lnTo>
                  <a:lnTo>
                    <a:pt x="2478" y="186"/>
                  </a:lnTo>
                  <a:lnTo>
                    <a:pt x="2480" y="186"/>
                  </a:lnTo>
                  <a:lnTo>
                    <a:pt x="2480" y="186"/>
                  </a:lnTo>
                  <a:lnTo>
                    <a:pt x="2480" y="188"/>
                  </a:lnTo>
                  <a:lnTo>
                    <a:pt x="2480" y="189"/>
                  </a:lnTo>
                  <a:lnTo>
                    <a:pt x="2480" y="191"/>
                  </a:lnTo>
                  <a:lnTo>
                    <a:pt x="2480" y="193"/>
                  </a:lnTo>
                  <a:lnTo>
                    <a:pt x="2478" y="191"/>
                  </a:lnTo>
                  <a:lnTo>
                    <a:pt x="2477" y="191"/>
                  </a:lnTo>
                  <a:lnTo>
                    <a:pt x="2477" y="193"/>
                  </a:lnTo>
                  <a:lnTo>
                    <a:pt x="2478" y="193"/>
                  </a:lnTo>
                  <a:lnTo>
                    <a:pt x="2480" y="193"/>
                  </a:lnTo>
                  <a:lnTo>
                    <a:pt x="2480" y="194"/>
                  </a:lnTo>
                  <a:lnTo>
                    <a:pt x="2480" y="196"/>
                  </a:lnTo>
                  <a:lnTo>
                    <a:pt x="2482" y="196"/>
                  </a:lnTo>
                  <a:lnTo>
                    <a:pt x="2482" y="198"/>
                  </a:lnTo>
                  <a:lnTo>
                    <a:pt x="2482" y="199"/>
                  </a:lnTo>
                  <a:lnTo>
                    <a:pt x="2483" y="199"/>
                  </a:lnTo>
                  <a:lnTo>
                    <a:pt x="2485" y="199"/>
                  </a:lnTo>
                  <a:lnTo>
                    <a:pt x="2485" y="201"/>
                  </a:lnTo>
                  <a:lnTo>
                    <a:pt x="2483" y="201"/>
                  </a:lnTo>
                  <a:lnTo>
                    <a:pt x="2482" y="201"/>
                  </a:lnTo>
                  <a:lnTo>
                    <a:pt x="2480" y="201"/>
                  </a:lnTo>
                  <a:lnTo>
                    <a:pt x="2478" y="201"/>
                  </a:lnTo>
                  <a:lnTo>
                    <a:pt x="2477" y="201"/>
                  </a:lnTo>
                  <a:lnTo>
                    <a:pt x="2477" y="199"/>
                  </a:lnTo>
                  <a:lnTo>
                    <a:pt x="2475" y="201"/>
                  </a:lnTo>
                  <a:lnTo>
                    <a:pt x="2473" y="203"/>
                  </a:lnTo>
                  <a:lnTo>
                    <a:pt x="2475" y="203"/>
                  </a:lnTo>
                  <a:lnTo>
                    <a:pt x="2473" y="205"/>
                  </a:lnTo>
                  <a:lnTo>
                    <a:pt x="2471" y="205"/>
                  </a:lnTo>
                  <a:lnTo>
                    <a:pt x="2471" y="203"/>
                  </a:lnTo>
                  <a:lnTo>
                    <a:pt x="2473" y="201"/>
                  </a:lnTo>
                  <a:lnTo>
                    <a:pt x="2471" y="201"/>
                  </a:lnTo>
                  <a:lnTo>
                    <a:pt x="2471" y="199"/>
                  </a:lnTo>
                  <a:lnTo>
                    <a:pt x="2470" y="199"/>
                  </a:lnTo>
                  <a:lnTo>
                    <a:pt x="2470" y="198"/>
                  </a:lnTo>
                  <a:lnTo>
                    <a:pt x="2468" y="198"/>
                  </a:lnTo>
                  <a:lnTo>
                    <a:pt x="2468" y="199"/>
                  </a:lnTo>
                  <a:lnTo>
                    <a:pt x="2468" y="201"/>
                  </a:lnTo>
                  <a:lnTo>
                    <a:pt x="2466" y="201"/>
                  </a:lnTo>
                  <a:lnTo>
                    <a:pt x="2465" y="201"/>
                  </a:lnTo>
                  <a:lnTo>
                    <a:pt x="2465" y="203"/>
                  </a:lnTo>
                  <a:lnTo>
                    <a:pt x="2463" y="205"/>
                  </a:lnTo>
                  <a:lnTo>
                    <a:pt x="2463" y="206"/>
                  </a:lnTo>
                  <a:lnTo>
                    <a:pt x="2465" y="208"/>
                  </a:lnTo>
                  <a:lnTo>
                    <a:pt x="2463" y="208"/>
                  </a:lnTo>
                  <a:lnTo>
                    <a:pt x="2463" y="210"/>
                  </a:lnTo>
                  <a:lnTo>
                    <a:pt x="2463" y="211"/>
                  </a:lnTo>
                  <a:lnTo>
                    <a:pt x="2461" y="211"/>
                  </a:lnTo>
                  <a:lnTo>
                    <a:pt x="2458" y="211"/>
                  </a:lnTo>
                  <a:lnTo>
                    <a:pt x="2458" y="210"/>
                  </a:lnTo>
                  <a:lnTo>
                    <a:pt x="2456" y="210"/>
                  </a:lnTo>
                  <a:lnTo>
                    <a:pt x="2456" y="211"/>
                  </a:lnTo>
                  <a:lnTo>
                    <a:pt x="2454" y="211"/>
                  </a:lnTo>
                  <a:lnTo>
                    <a:pt x="2451" y="211"/>
                  </a:lnTo>
                  <a:lnTo>
                    <a:pt x="2451" y="211"/>
                  </a:lnTo>
                  <a:lnTo>
                    <a:pt x="2451" y="213"/>
                  </a:lnTo>
                  <a:lnTo>
                    <a:pt x="2449" y="213"/>
                  </a:lnTo>
                  <a:lnTo>
                    <a:pt x="2451" y="215"/>
                  </a:lnTo>
                  <a:lnTo>
                    <a:pt x="2451" y="213"/>
                  </a:lnTo>
                  <a:lnTo>
                    <a:pt x="2454" y="213"/>
                  </a:lnTo>
                  <a:lnTo>
                    <a:pt x="2458" y="213"/>
                  </a:lnTo>
                  <a:lnTo>
                    <a:pt x="2459" y="213"/>
                  </a:lnTo>
                  <a:lnTo>
                    <a:pt x="2461" y="215"/>
                  </a:lnTo>
                  <a:lnTo>
                    <a:pt x="2461" y="217"/>
                  </a:lnTo>
                  <a:lnTo>
                    <a:pt x="2459" y="215"/>
                  </a:lnTo>
                  <a:lnTo>
                    <a:pt x="2459" y="217"/>
                  </a:lnTo>
                  <a:lnTo>
                    <a:pt x="2459" y="218"/>
                  </a:lnTo>
                  <a:lnTo>
                    <a:pt x="2461" y="218"/>
                  </a:lnTo>
                  <a:lnTo>
                    <a:pt x="2463" y="218"/>
                  </a:lnTo>
                  <a:lnTo>
                    <a:pt x="2465" y="220"/>
                  </a:lnTo>
                  <a:lnTo>
                    <a:pt x="2465" y="222"/>
                  </a:lnTo>
                  <a:lnTo>
                    <a:pt x="2463" y="222"/>
                  </a:lnTo>
                  <a:lnTo>
                    <a:pt x="2463" y="223"/>
                  </a:lnTo>
                  <a:lnTo>
                    <a:pt x="2461" y="223"/>
                  </a:lnTo>
                  <a:lnTo>
                    <a:pt x="2461" y="225"/>
                  </a:lnTo>
                  <a:lnTo>
                    <a:pt x="2459" y="225"/>
                  </a:lnTo>
                  <a:lnTo>
                    <a:pt x="2459" y="227"/>
                  </a:lnTo>
                  <a:lnTo>
                    <a:pt x="2461" y="227"/>
                  </a:lnTo>
                  <a:lnTo>
                    <a:pt x="2461" y="225"/>
                  </a:lnTo>
                  <a:lnTo>
                    <a:pt x="2463" y="225"/>
                  </a:lnTo>
                  <a:lnTo>
                    <a:pt x="2463" y="227"/>
                  </a:lnTo>
                  <a:lnTo>
                    <a:pt x="2465" y="227"/>
                  </a:lnTo>
                  <a:lnTo>
                    <a:pt x="2465" y="227"/>
                  </a:lnTo>
                  <a:lnTo>
                    <a:pt x="2465" y="229"/>
                  </a:lnTo>
                  <a:lnTo>
                    <a:pt x="2463" y="229"/>
                  </a:lnTo>
                  <a:lnTo>
                    <a:pt x="2463" y="230"/>
                  </a:lnTo>
                  <a:lnTo>
                    <a:pt x="2465" y="230"/>
                  </a:lnTo>
                  <a:lnTo>
                    <a:pt x="2465" y="232"/>
                  </a:lnTo>
                  <a:lnTo>
                    <a:pt x="2466" y="232"/>
                  </a:lnTo>
                  <a:lnTo>
                    <a:pt x="2465" y="234"/>
                  </a:lnTo>
                  <a:lnTo>
                    <a:pt x="2463" y="234"/>
                  </a:lnTo>
                  <a:lnTo>
                    <a:pt x="2463" y="235"/>
                  </a:lnTo>
                  <a:lnTo>
                    <a:pt x="2463" y="237"/>
                  </a:lnTo>
                  <a:lnTo>
                    <a:pt x="2465" y="237"/>
                  </a:lnTo>
                  <a:lnTo>
                    <a:pt x="2465" y="235"/>
                  </a:lnTo>
                  <a:lnTo>
                    <a:pt x="2466" y="235"/>
                  </a:lnTo>
                  <a:lnTo>
                    <a:pt x="2466" y="237"/>
                  </a:lnTo>
                  <a:lnTo>
                    <a:pt x="2468" y="237"/>
                  </a:lnTo>
                  <a:lnTo>
                    <a:pt x="2468" y="239"/>
                  </a:lnTo>
                  <a:lnTo>
                    <a:pt x="2470" y="239"/>
                  </a:lnTo>
                  <a:lnTo>
                    <a:pt x="2470" y="240"/>
                  </a:lnTo>
                  <a:lnTo>
                    <a:pt x="2470" y="242"/>
                  </a:lnTo>
                  <a:lnTo>
                    <a:pt x="2471" y="242"/>
                  </a:lnTo>
                  <a:lnTo>
                    <a:pt x="2471" y="244"/>
                  </a:lnTo>
                  <a:lnTo>
                    <a:pt x="2470" y="244"/>
                  </a:lnTo>
                  <a:lnTo>
                    <a:pt x="2471" y="246"/>
                  </a:lnTo>
                  <a:lnTo>
                    <a:pt x="2470" y="246"/>
                  </a:lnTo>
                  <a:lnTo>
                    <a:pt x="2470" y="247"/>
                  </a:lnTo>
                  <a:lnTo>
                    <a:pt x="2473" y="246"/>
                  </a:lnTo>
                  <a:lnTo>
                    <a:pt x="2473" y="247"/>
                  </a:lnTo>
                  <a:lnTo>
                    <a:pt x="2471" y="247"/>
                  </a:lnTo>
                  <a:lnTo>
                    <a:pt x="2471" y="249"/>
                  </a:lnTo>
                  <a:lnTo>
                    <a:pt x="2473" y="249"/>
                  </a:lnTo>
                  <a:lnTo>
                    <a:pt x="2475" y="249"/>
                  </a:lnTo>
                  <a:lnTo>
                    <a:pt x="2477" y="249"/>
                  </a:lnTo>
                  <a:lnTo>
                    <a:pt x="2477" y="251"/>
                  </a:lnTo>
                  <a:lnTo>
                    <a:pt x="2477" y="252"/>
                  </a:lnTo>
                  <a:lnTo>
                    <a:pt x="2475" y="252"/>
                  </a:lnTo>
                  <a:lnTo>
                    <a:pt x="2473" y="254"/>
                  </a:lnTo>
                  <a:lnTo>
                    <a:pt x="2475" y="254"/>
                  </a:lnTo>
                  <a:lnTo>
                    <a:pt x="2477" y="256"/>
                  </a:lnTo>
                  <a:lnTo>
                    <a:pt x="2478" y="256"/>
                  </a:lnTo>
                  <a:lnTo>
                    <a:pt x="2482" y="254"/>
                  </a:lnTo>
                  <a:lnTo>
                    <a:pt x="2483" y="252"/>
                  </a:lnTo>
                  <a:lnTo>
                    <a:pt x="2483" y="251"/>
                  </a:lnTo>
                  <a:lnTo>
                    <a:pt x="2485" y="251"/>
                  </a:lnTo>
                  <a:lnTo>
                    <a:pt x="2485" y="252"/>
                  </a:lnTo>
                  <a:lnTo>
                    <a:pt x="2483" y="254"/>
                  </a:lnTo>
                  <a:lnTo>
                    <a:pt x="2485" y="254"/>
                  </a:lnTo>
                  <a:lnTo>
                    <a:pt x="2487" y="254"/>
                  </a:lnTo>
                  <a:lnTo>
                    <a:pt x="2487" y="256"/>
                  </a:lnTo>
                  <a:lnTo>
                    <a:pt x="2487" y="258"/>
                  </a:lnTo>
                  <a:lnTo>
                    <a:pt x="2488" y="258"/>
                  </a:lnTo>
                  <a:lnTo>
                    <a:pt x="2490" y="258"/>
                  </a:lnTo>
                  <a:lnTo>
                    <a:pt x="2492" y="259"/>
                  </a:lnTo>
                  <a:lnTo>
                    <a:pt x="2494" y="258"/>
                  </a:lnTo>
                  <a:lnTo>
                    <a:pt x="2495" y="259"/>
                  </a:lnTo>
                  <a:lnTo>
                    <a:pt x="2495" y="261"/>
                  </a:lnTo>
                  <a:lnTo>
                    <a:pt x="2492" y="261"/>
                  </a:lnTo>
                  <a:lnTo>
                    <a:pt x="2492" y="261"/>
                  </a:lnTo>
                  <a:lnTo>
                    <a:pt x="2490" y="259"/>
                  </a:lnTo>
                  <a:lnTo>
                    <a:pt x="2488" y="259"/>
                  </a:lnTo>
                  <a:lnTo>
                    <a:pt x="2487" y="259"/>
                  </a:lnTo>
                  <a:lnTo>
                    <a:pt x="2485" y="259"/>
                  </a:lnTo>
                  <a:lnTo>
                    <a:pt x="2483" y="259"/>
                  </a:lnTo>
                  <a:lnTo>
                    <a:pt x="2480" y="259"/>
                  </a:lnTo>
                  <a:lnTo>
                    <a:pt x="2477" y="259"/>
                  </a:lnTo>
                  <a:lnTo>
                    <a:pt x="2473" y="261"/>
                  </a:lnTo>
                  <a:lnTo>
                    <a:pt x="2473" y="263"/>
                  </a:lnTo>
                  <a:lnTo>
                    <a:pt x="2471" y="263"/>
                  </a:lnTo>
                  <a:lnTo>
                    <a:pt x="2471" y="261"/>
                  </a:lnTo>
                  <a:lnTo>
                    <a:pt x="2470" y="261"/>
                  </a:lnTo>
                  <a:lnTo>
                    <a:pt x="2470" y="263"/>
                  </a:lnTo>
                  <a:lnTo>
                    <a:pt x="2468" y="263"/>
                  </a:lnTo>
                  <a:lnTo>
                    <a:pt x="2468" y="261"/>
                  </a:lnTo>
                  <a:lnTo>
                    <a:pt x="2466" y="263"/>
                  </a:lnTo>
                  <a:lnTo>
                    <a:pt x="2465" y="263"/>
                  </a:lnTo>
                  <a:lnTo>
                    <a:pt x="2465" y="264"/>
                  </a:lnTo>
                  <a:lnTo>
                    <a:pt x="2463" y="264"/>
                  </a:lnTo>
                  <a:lnTo>
                    <a:pt x="2461" y="264"/>
                  </a:lnTo>
                  <a:lnTo>
                    <a:pt x="2461" y="263"/>
                  </a:lnTo>
                  <a:lnTo>
                    <a:pt x="2459" y="263"/>
                  </a:lnTo>
                  <a:lnTo>
                    <a:pt x="2459" y="261"/>
                  </a:lnTo>
                  <a:lnTo>
                    <a:pt x="2458" y="261"/>
                  </a:lnTo>
                  <a:lnTo>
                    <a:pt x="2456" y="259"/>
                  </a:lnTo>
                  <a:lnTo>
                    <a:pt x="2458" y="259"/>
                  </a:lnTo>
                  <a:lnTo>
                    <a:pt x="2458" y="258"/>
                  </a:lnTo>
                  <a:lnTo>
                    <a:pt x="2456" y="258"/>
                  </a:lnTo>
                  <a:lnTo>
                    <a:pt x="2456" y="259"/>
                  </a:lnTo>
                  <a:lnTo>
                    <a:pt x="2454" y="258"/>
                  </a:lnTo>
                  <a:lnTo>
                    <a:pt x="2454" y="259"/>
                  </a:lnTo>
                  <a:lnTo>
                    <a:pt x="2454" y="261"/>
                  </a:lnTo>
                  <a:lnTo>
                    <a:pt x="2454" y="263"/>
                  </a:lnTo>
                  <a:lnTo>
                    <a:pt x="2456" y="263"/>
                  </a:lnTo>
                  <a:lnTo>
                    <a:pt x="2456" y="264"/>
                  </a:lnTo>
                  <a:lnTo>
                    <a:pt x="2458" y="264"/>
                  </a:lnTo>
                  <a:lnTo>
                    <a:pt x="2458" y="266"/>
                  </a:lnTo>
                  <a:lnTo>
                    <a:pt x="2456" y="266"/>
                  </a:lnTo>
                  <a:lnTo>
                    <a:pt x="2454" y="266"/>
                  </a:lnTo>
                  <a:lnTo>
                    <a:pt x="2454" y="264"/>
                  </a:lnTo>
                  <a:lnTo>
                    <a:pt x="2453" y="264"/>
                  </a:lnTo>
                  <a:lnTo>
                    <a:pt x="2451" y="264"/>
                  </a:lnTo>
                  <a:lnTo>
                    <a:pt x="2453" y="266"/>
                  </a:lnTo>
                  <a:lnTo>
                    <a:pt x="2451" y="266"/>
                  </a:lnTo>
                  <a:lnTo>
                    <a:pt x="2451" y="266"/>
                  </a:lnTo>
                  <a:lnTo>
                    <a:pt x="2451" y="268"/>
                  </a:lnTo>
                  <a:lnTo>
                    <a:pt x="2447" y="268"/>
                  </a:lnTo>
                  <a:lnTo>
                    <a:pt x="2449" y="268"/>
                  </a:lnTo>
                  <a:lnTo>
                    <a:pt x="2449" y="270"/>
                  </a:lnTo>
                  <a:lnTo>
                    <a:pt x="2451" y="271"/>
                  </a:lnTo>
                  <a:lnTo>
                    <a:pt x="2449" y="271"/>
                  </a:lnTo>
                  <a:lnTo>
                    <a:pt x="2447" y="271"/>
                  </a:lnTo>
                  <a:lnTo>
                    <a:pt x="2447" y="273"/>
                  </a:lnTo>
                  <a:lnTo>
                    <a:pt x="2446" y="273"/>
                  </a:lnTo>
                  <a:lnTo>
                    <a:pt x="2442" y="271"/>
                  </a:lnTo>
                  <a:lnTo>
                    <a:pt x="2442" y="273"/>
                  </a:lnTo>
                  <a:lnTo>
                    <a:pt x="2444" y="273"/>
                  </a:lnTo>
                  <a:lnTo>
                    <a:pt x="2444" y="275"/>
                  </a:lnTo>
                  <a:lnTo>
                    <a:pt x="2447" y="273"/>
                  </a:lnTo>
                  <a:lnTo>
                    <a:pt x="2451" y="273"/>
                  </a:lnTo>
                  <a:lnTo>
                    <a:pt x="2451" y="275"/>
                  </a:lnTo>
                  <a:lnTo>
                    <a:pt x="2447" y="275"/>
                  </a:lnTo>
                  <a:lnTo>
                    <a:pt x="2446" y="276"/>
                  </a:lnTo>
                  <a:lnTo>
                    <a:pt x="2444" y="276"/>
                  </a:lnTo>
                  <a:lnTo>
                    <a:pt x="2442" y="276"/>
                  </a:lnTo>
                  <a:lnTo>
                    <a:pt x="2442" y="278"/>
                  </a:lnTo>
                  <a:lnTo>
                    <a:pt x="2444" y="278"/>
                  </a:lnTo>
                  <a:lnTo>
                    <a:pt x="2447" y="276"/>
                  </a:lnTo>
                  <a:lnTo>
                    <a:pt x="2449" y="278"/>
                  </a:lnTo>
                  <a:lnTo>
                    <a:pt x="2451" y="278"/>
                  </a:lnTo>
                  <a:lnTo>
                    <a:pt x="2453" y="278"/>
                  </a:lnTo>
                  <a:lnTo>
                    <a:pt x="2454" y="278"/>
                  </a:lnTo>
                  <a:lnTo>
                    <a:pt x="2451" y="280"/>
                  </a:lnTo>
                  <a:lnTo>
                    <a:pt x="2449" y="280"/>
                  </a:lnTo>
                  <a:lnTo>
                    <a:pt x="2446" y="281"/>
                  </a:lnTo>
                  <a:lnTo>
                    <a:pt x="2442" y="281"/>
                  </a:lnTo>
                  <a:lnTo>
                    <a:pt x="2439" y="281"/>
                  </a:lnTo>
                  <a:lnTo>
                    <a:pt x="2436" y="283"/>
                  </a:lnTo>
                  <a:lnTo>
                    <a:pt x="2434" y="285"/>
                  </a:lnTo>
                  <a:lnTo>
                    <a:pt x="2432" y="285"/>
                  </a:lnTo>
                  <a:lnTo>
                    <a:pt x="2432" y="287"/>
                  </a:lnTo>
                  <a:lnTo>
                    <a:pt x="2434" y="287"/>
                  </a:lnTo>
                  <a:lnTo>
                    <a:pt x="2437" y="287"/>
                  </a:lnTo>
                  <a:lnTo>
                    <a:pt x="2441" y="285"/>
                  </a:lnTo>
                  <a:lnTo>
                    <a:pt x="2444" y="285"/>
                  </a:lnTo>
                  <a:lnTo>
                    <a:pt x="2447" y="285"/>
                  </a:lnTo>
                  <a:lnTo>
                    <a:pt x="2451" y="285"/>
                  </a:lnTo>
                  <a:lnTo>
                    <a:pt x="2451" y="287"/>
                  </a:lnTo>
                  <a:lnTo>
                    <a:pt x="2451" y="287"/>
                  </a:lnTo>
                  <a:lnTo>
                    <a:pt x="2449" y="287"/>
                  </a:lnTo>
                  <a:lnTo>
                    <a:pt x="2447" y="288"/>
                  </a:lnTo>
                  <a:lnTo>
                    <a:pt x="2446" y="288"/>
                  </a:lnTo>
                  <a:lnTo>
                    <a:pt x="2444" y="287"/>
                  </a:lnTo>
                  <a:lnTo>
                    <a:pt x="2444" y="288"/>
                  </a:lnTo>
                  <a:lnTo>
                    <a:pt x="2447" y="290"/>
                  </a:lnTo>
                  <a:lnTo>
                    <a:pt x="2449" y="288"/>
                  </a:lnTo>
                  <a:lnTo>
                    <a:pt x="2451" y="288"/>
                  </a:lnTo>
                  <a:lnTo>
                    <a:pt x="2451" y="288"/>
                  </a:lnTo>
                  <a:lnTo>
                    <a:pt x="2453" y="288"/>
                  </a:lnTo>
                  <a:lnTo>
                    <a:pt x="2453" y="290"/>
                  </a:lnTo>
                  <a:lnTo>
                    <a:pt x="2453" y="292"/>
                  </a:lnTo>
                  <a:lnTo>
                    <a:pt x="2451" y="292"/>
                  </a:lnTo>
                  <a:lnTo>
                    <a:pt x="2449" y="292"/>
                  </a:lnTo>
                  <a:lnTo>
                    <a:pt x="2446" y="290"/>
                  </a:lnTo>
                  <a:lnTo>
                    <a:pt x="2446" y="292"/>
                  </a:lnTo>
                  <a:lnTo>
                    <a:pt x="2449" y="292"/>
                  </a:lnTo>
                  <a:lnTo>
                    <a:pt x="2451" y="293"/>
                  </a:lnTo>
                  <a:lnTo>
                    <a:pt x="2449" y="293"/>
                  </a:lnTo>
                  <a:lnTo>
                    <a:pt x="2449" y="295"/>
                  </a:lnTo>
                  <a:lnTo>
                    <a:pt x="2451" y="297"/>
                  </a:lnTo>
                  <a:lnTo>
                    <a:pt x="2451" y="297"/>
                  </a:lnTo>
                  <a:lnTo>
                    <a:pt x="2453" y="299"/>
                  </a:lnTo>
                  <a:lnTo>
                    <a:pt x="2451" y="299"/>
                  </a:lnTo>
                  <a:lnTo>
                    <a:pt x="2449" y="297"/>
                  </a:lnTo>
                  <a:lnTo>
                    <a:pt x="2446" y="297"/>
                  </a:lnTo>
                  <a:lnTo>
                    <a:pt x="2447" y="299"/>
                  </a:lnTo>
                  <a:lnTo>
                    <a:pt x="2447" y="300"/>
                  </a:lnTo>
                  <a:lnTo>
                    <a:pt x="2449" y="300"/>
                  </a:lnTo>
                  <a:lnTo>
                    <a:pt x="2451" y="299"/>
                  </a:lnTo>
                  <a:lnTo>
                    <a:pt x="2451" y="300"/>
                  </a:lnTo>
                  <a:lnTo>
                    <a:pt x="2454" y="300"/>
                  </a:lnTo>
                  <a:lnTo>
                    <a:pt x="2454" y="302"/>
                  </a:lnTo>
                  <a:lnTo>
                    <a:pt x="2454" y="304"/>
                  </a:lnTo>
                  <a:lnTo>
                    <a:pt x="2458" y="304"/>
                  </a:lnTo>
                  <a:lnTo>
                    <a:pt x="2459" y="304"/>
                  </a:lnTo>
                  <a:lnTo>
                    <a:pt x="2461" y="304"/>
                  </a:lnTo>
                  <a:lnTo>
                    <a:pt x="2461" y="305"/>
                  </a:lnTo>
                  <a:lnTo>
                    <a:pt x="2461" y="307"/>
                  </a:lnTo>
                  <a:lnTo>
                    <a:pt x="2463" y="307"/>
                  </a:lnTo>
                  <a:lnTo>
                    <a:pt x="2465" y="307"/>
                  </a:lnTo>
                  <a:lnTo>
                    <a:pt x="2466" y="309"/>
                  </a:lnTo>
                  <a:lnTo>
                    <a:pt x="2468" y="309"/>
                  </a:lnTo>
                  <a:lnTo>
                    <a:pt x="2470" y="309"/>
                  </a:lnTo>
                  <a:lnTo>
                    <a:pt x="2473" y="311"/>
                  </a:lnTo>
                  <a:lnTo>
                    <a:pt x="2471" y="311"/>
                  </a:lnTo>
                  <a:lnTo>
                    <a:pt x="2468" y="311"/>
                  </a:lnTo>
                  <a:lnTo>
                    <a:pt x="2465" y="312"/>
                  </a:lnTo>
                  <a:lnTo>
                    <a:pt x="2461" y="312"/>
                  </a:lnTo>
                  <a:lnTo>
                    <a:pt x="2458" y="312"/>
                  </a:lnTo>
                  <a:lnTo>
                    <a:pt x="2454" y="312"/>
                  </a:lnTo>
                  <a:lnTo>
                    <a:pt x="2451" y="314"/>
                  </a:lnTo>
                  <a:lnTo>
                    <a:pt x="2451" y="314"/>
                  </a:lnTo>
                  <a:lnTo>
                    <a:pt x="2451" y="316"/>
                  </a:lnTo>
                  <a:lnTo>
                    <a:pt x="2453" y="316"/>
                  </a:lnTo>
                  <a:lnTo>
                    <a:pt x="2456" y="314"/>
                  </a:lnTo>
                  <a:lnTo>
                    <a:pt x="2459" y="314"/>
                  </a:lnTo>
                  <a:lnTo>
                    <a:pt x="2461" y="314"/>
                  </a:lnTo>
                  <a:lnTo>
                    <a:pt x="2463" y="314"/>
                  </a:lnTo>
                  <a:lnTo>
                    <a:pt x="2465" y="314"/>
                  </a:lnTo>
                  <a:lnTo>
                    <a:pt x="2465" y="316"/>
                  </a:lnTo>
                  <a:lnTo>
                    <a:pt x="2466" y="316"/>
                  </a:lnTo>
                  <a:lnTo>
                    <a:pt x="2470" y="316"/>
                  </a:lnTo>
                  <a:lnTo>
                    <a:pt x="2468" y="314"/>
                  </a:lnTo>
                  <a:lnTo>
                    <a:pt x="2471" y="314"/>
                  </a:lnTo>
                  <a:lnTo>
                    <a:pt x="2475" y="312"/>
                  </a:lnTo>
                  <a:lnTo>
                    <a:pt x="2478" y="312"/>
                  </a:lnTo>
                  <a:lnTo>
                    <a:pt x="2480" y="312"/>
                  </a:lnTo>
                  <a:lnTo>
                    <a:pt x="2483" y="314"/>
                  </a:lnTo>
                  <a:lnTo>
                    <a:pt x="2485" y="314"/>
                  </a:lnTo>
                  <a:lnTo>
                    <a:pt x="2485" y="316"/>
                  </a:lnTo>
                  <a:lnTo>
                    <a:pt x="2483" y="316"/>
                  </a:lnTo>
                  <a:lnTo>
                    <a:pt x="2487" y="317"/>
                  </a:lnTo>
                  <a:lnTo>
                    <a:pt x="2488" y="317"/>
                  </a:lnTo>
                  <a:lnTo>
                    <a:pt x="2490" y="317"/>
                  </a:lnTo>
                  <a:lnTo>
                    <a:pt x="2492" y="317"/>
                  </a:lnTo>
                  <a:lnTo>
                    <a:pt x="2492" y="319"/>
                  </a:lnTo>
                  <a:lnTo>
                    <a:pt x="2494" y="319"/>
                  </a:lnTo>
                  <a:lnTo>
                    <a:pt x="2497" y="319"/>
                  </a:lnTo>
                  <a:lnTo>
                    <a:pt x="2497" y="321"/>
                  </a:lnTo>
                  <a:lnTo>
                    <a:pt x="2495" y="322"/>
                  </a:lnTo>
                  <a:lnTo>
                    <a:pt x="2497" y="322"/>
                  </a:lnTo>
                  <a:lnTo>
                    <a:pt x="2499" y="322"/>
                  </a:lnTo>
                  <a:lnTo>
                    <a:pt x="2500" y="322"/>
                  </a:lnTo>
                  <a:lnTo>
                    <a:pt x="2502" y="322"/>
                  </a:lnTo>
                  <a:lnTo>
                    <a:pt x="2506" y="322"/>
                  </a:lnTo>
                  <a:lnTo>
                    <a:pt x="2506" y="324"/>
                  </a:lnTo>
                  <a:lnTo>
                    <a:pt x="2507" y="324"/>
                  </a:lnTo>
                  <a:lnTo>
                    <a:pt x="2507" y="326"/>
                  </a:lnTo>
                  <a:lnTo>
                    <a:pt x="2506" y="326"/>
                  </a:lnTo>
                  <a:lnTo>
                    <a:pt x="2504" y="326"/>
                  </a:lnTo>
                  <a:lnTo>
                    <a:pt x="2502" y="326"/>
                  </a:lnTo>
                  <a:lnTo>
                    <a:pt x="2500" y="326"/>
                  </a:lnTo>
                  <a:lnTo>
                    <a:pt x="2499" y="326"/>
                  </a:lnTo>
                  <a:lnTo>
                    <a:pt x="2502" y="328"/>
                  </a:lnTo>
                  <a:lnTo>
                    <a:pt x="2504" y="328"/>
                  </a:lnTo>
                  <a:lnTo>
                    <a:pt x="2506" y="328"/>
                  </a:lnTo>
                  <a:lnTo>
                    <a:pt x="2507" y="328"/>
                  </a:lnTo>
                  <a:lnTo>
                    <a:pt x="2509" y="328"/>
                  </a:lnTo>
                  <a:lnTo>
                    <a:pt x="2512" y="328"/>
                  </a:lnTo>
                  <a:lnTo>
                    <a:pt x="2512" y="329"/>
                  </a:lnTo>
                  <a:lnTo>
                    <a:pt x="2514" y="329"/>
                  </a:lnTo>
                  <a:lnTo>
                    <a:pt x="2514" y="328"/>
                  </a:lnTo>
                  <a:lnTo>
                    <a:pt x="2518" y="328"/>
                  </a:lnTo>
                  <a:lnTo>
                    <a:pt x="2518" y="329"/>
                  </a:lnTo>
                  <a:lnTo>
                    <a:pt x="2519" y="329"/>
                  </a:lnTo>
                  <a:lnTo>
                    <a:pt x="2523" y="329"/>
                  </a:lnTo>
                  <a:lnTo>
                    <a:pt x="2526" y="329"/>
                  </a:lnTo>
                  <a:lnTo>
                    <a:pt x="2528" y="329"/>
                  </a:lnTo>
                  <a:lnTo>
                    <a:pt x="2528" y="331"/>
                  </a:lnTo>
                  <a:lnTo>
                    <a:pt x="2529" y="331"/>
                  </a:lnTo>
                  <a:lnTo>
                    <a:pt x="2531" y="331"/>
                  </a:lnTo>
                  <a:lnTo>
                    <a:pt x="2531" y="333"/>
                  </a:lnTo>
                  <a:lnTo>
                    <a:pt x="2533" y="333"/>
                  </a:lnTo>
                  <a:lnTo>
                    <a:pt x="2533" y="333"/>
                  </a:lnTo>
                  <a:lnTo>
                    <a:pt x="2536" y="333"/>
                  </a:lnTo>
                  <a:lnTo>
                    <a:pt x="2540" y="333"/>
                  </a:lnTo>
                  <a:lnTo>
                    <a:pt x="2540" y="334"/>
                  </a:lnTo>
                  <a:lnTo>
                    <a:pt x="2540" y="336"/>
                  </a:lnTo>
                  <a:lnTo>
                    <a:pt x="2543" y="336"/>
                  </a:lnTo>
                  <a:lnTo>
                    <a:pt x="2543" y="334"/>
                  </a:lnTo>
                  <a:lnTo>
                    <a:pt x="2545" y="334"/>
                  </a:lnTo>
                  <a:lnTo>
                    <a:pt x="2545" y="336"/>
                  </a:lnTo>
                  <a:lnTo>
                    <a:pt x="2547" y="334"/>
                  </a:lnTo>
                  <a:lnTo>
                    <a:pt x="2550" y="334"/>
                  </a:lnTo>
                  <a:lnTo>
                    <a:pt x="2552" y="334"/>
                  </a:lnTo>
                  <a:lnTo>
                    <a:pt x="2553" y="336"/>
                  </a:lnTo>
                  <a:lnTo>
                    <a:pt x="2555" y="336"/>
                  </a:lnTo>
                  <a:lnTo>
                    <a:pt x="2555" y="338"/>
                  </a:lnTo>
                  <a:lnTo>
                    <a:pt x="2557" y="336"/>
                  </a:lnTo>
                  <a:lnTo>
                    <a:pt x="2560" y="338"/>
                  </a:lnTo>
                  <a:lnTo>
                    <a:pt x="2564" y="338"/>
                  </a:lnTo>
                  <a:lnTo>
                    <a:pt x="2567" y="338"/>
                  </a:lnTo>
                  <a:lnTo>
                    <a:pt x="2570" y="338"/>
                  </a:lnTo>
                  <a:lnTo>
                    <a:pt x="2572" y="338"/>
                  </a:lnTo>
                  <a:lnTo>
                    <a:pt x="2574" y="340"/>
                  </a:lnTo>
                  <a:lnTo>
                    <a:pt x="2574" y="340"/>
                  </a:lnTo>
                  <a:lnTo>
                    <a:pt x="2576" y="340"/>
                  </a:lnTo>
                  <a:lnTo>
                    <a:pt x="2577" y="340"/>
                  </a:lnTo>
                  <a:lnTo>
                    <a:pt x="2579" y="340"/>
                  </a:lnTo>
                  <a:lnTo>
                    <a:pt x="2582" y="340"/>
                  </a:lnTo>
                  <a:lnTo>
                    <a:pt x="2586" y="341"/>
                  </a:lnTo>
                  <a:lnTo>
                    <a:pt x="2586" y="343"/>
                  </a:lnTo>
                  <a:close/>
                  <a:moveTo>
                    <a:pt x="176" y="350"/>
                  </a:moveTo>
                  <a:lnTo>
                    <a:pt x="172" y="350"/>
                  </a:lnTo>
                  <a:lnTo>
                    <a:pt x="169" y="350"/>
                  </a:lnTo>
                  <a:lnTo>
                    <a:pt x="172" y="350"/>
                  </a:lnTo>
                  <a:lnTo>
                    <a:pt x="176" y="350"/>
                  </a:lnTo>
                  <a:lnTo>
                    <a:pt x="176" y="350"/>
                  </a:lnTo>
                  <a:close/>
                  <a:moveTo>
                    <a:pt x="649" y="181"/>
                  </a:moveTo>
                  <a:lnTo>
                    <a:pt x="647" y="181"/>
                  </a:lnTo>
                  <a:lnTo>
                    <a:pt x="649" y="182"/>
                  </a:lnTo>
                  <a:lnTo>
                    <a:pt x="649" y="181"/>
                  </a:lnTo>
                  <a:close/>
                  <a:moveTo>
                    <a:pt x="2278" y="85"/>
                  </a:moveTo>
                  <a:lnTo>
                    <a:pt x="2277" y="85"/>
                  </a:lnTo>
                  <a:lnTo>
                    <a:pt x="2277" y="87"/>
                  </a:lnTo>
                  <a:lnTo>
                    <a:pt x="2278" y="85"/>
                  </a:lnTo>
                  <a:close/>
                  <a:moveTo>
                    <a:pt x="2161" y="92"/>
                  </a:moveTo>
                  <a:lnTo>
                    <a:pt x="2157" y="94"/>
                  </a:lnTo>
                  <a:lnTo>
                    <a:pt x="2161" y="94"/>
                  </a:lnTo>
                  <a:lnTo>
                    <a:pt x="2161" y="92"/>
                  </a:lnTo>
                  <a:close/>
                  <a:moveTo>
                    <a:pt x="2352" y="107"/>
                  </a:moveTo>
                  <a:lnTo>
                    <a:pt x="2350" y="107"/>
                  </a:lnTo>
                  <a:lnTo>
                    <a:pt x="2350" y="109"/>
                  </a:lnTo>
                  <a:lnTo>
                    <a:pt x="2352" y="109"/>
                  </a:lnTo>
                  <a:lnTo>
                    <a:pt x="2352" y="107"/>
                  </a:lnTo>
                  <a:close/>
                  <a:moveTo>
                    <a:pt x="2465" y="305"/>
                  </a:moveTo>
                  <a:lnTo>
                    <a:pt x="2465" y="307"/>
                  </a:lnTo>
                  <a:lnTo>
                    <a:pt x="2466" y="307"/>
                  </a:lnTo>
                  <a:lnTo>
                    <a:pt x="2465" y="305"/>
                  </a:lnTo>
                  <a:close/>
                  <a:moveTo>
                    <a:pt x="830" y="109"/>
                  </a:moveTo>
                  <a:lnTo>
                    <a:pt x="830" y="107"/>
                  </a:lnTo>
                  <a:lnTo>
                    <a:pt x="828" y="107"/>
                  </a:lnTo>
                  <a:lnTo>
                    <a:pt x="826" y="107"/>
                  </a:lnTo>
                  <a:lnTo>
                    <a:pt x="826" y="109"/>
                  </a:lnTo>
                  <a:lnTo>
                    <a:pt x="828" y="109"/>
                  </a:lnTo>
                  <a:lnTo>
                    <a:pt x="830" y="109"/>
                  </a:lnTo>
                  <a:close/>
                  <a:moveTo>
                    <a:pt x="2348" y="104"/>
                  </a:moveTo>
                  <a:lnTo>
                    <a:pt x="2347" y="104"/>
                  </a:lnTo>
                  <a:lnTo>
                    <a:pt x="2347" y="104"/>
                  </a:lnTo>
                  <a:lnTo>
                    <a:pt x="2348" y="104"/>
                  </a:lnTo>
                  <a:lnTo>
                    <a:pt x="2348" y="104"/>
                  </a:lnTo>
                  <a:close/>
                  <a:moveTo>
                    <a:pt x="893" y="39"/>
                  </a:moveTo>
                  <a:lnTo>
                    <a:pt x="895" y="41"/>
                  </a:lnTo>
                  <a:lnTo>
                    <a:pt x="896" y="41"/>
                  </a:lnTo>
                  <a:lnTo>
                    <a:pt x="898" y="41"/>
                  </a:lnTo>
                  <a:lnTo>
                    <a:pt x="898" y="39"/>
                  </a:lnTo>
                  <a:lnTo>
                    <a:pt x="898" y="37"/>
                  </a:lnTo>
                  <a:lnTo>
                    <a:pt x="896" y="37"/>
                  </a:lnTo>
                  <a:lnTo>
                    <a:pt x="895" y="37"/>
                  </a:lnTo>
                  <a:lnTo>
                    <a:pt x="893" y="37"/>
                  </a:lnTo>
                  <a:lnTo>
                    <a:pt x="893" y="37"/>
                  </a:lnTo>
                  <a:lnTo>
                    <a:pt x="891" y="37"/>
                  </a:lnTo>
                  <a:lnTo>
                    <a:pt x="890" y="39"/>
                  </a:lnTo>
                  <a:lnTo>
                    <a:pt x="890" y="41"/>
                  </a:lnTo>
                  <a:lnTo>
                    <a:pt x="891" y="41"/>
                  </a:lnTo>
                  <a:lnTo>
                    <a:pt x="891" y="42"/>
                  </a:lnTo>
                  <a:lnTo>
                    <a:pt x="893" y="44"/>
                  </a:lnTo>
                  <a:lnTo>
                    <a:pt x="893" y="42"/>
                  </a:lnTo>
                  <a:lnTo>
                    <a:pt x="893" y="42"/>
                  </a:lnTo>
                  <a:lnTo>
                    <a:pt x="893" y="41"/>
                  </a:lnTo>
                  <a:lnTo>
                    <a:pt x="893" y="41"/>
                  </a:lnTo>
                  <a:lnTo>
                    <a:pt x="893" y="39"/>
                  </a:lnTo>
                  <a:lnTo>
                    <a:pt x="893" y="39"/>
                  </a:lnTo>
                  <a:close/>
                  <a:moveTo>
                    <a:pt x="891" y="35"/>
                  </a:moveTo>
                  <a:lnTo>
                    <a:pt x="890" y="34"/>
                  </a:lnTo>
                  <a:lnTo>
                    <a:pt x="890" y="35"/>
                  </a:lnTo>
                  <a:lnTo>
                    <a:pt x="890" y="37"/>
                  </a:lnTo>
                  <a:lnTo>
                    <a:pt x="891" y="37"/>
                  </a:lnTo>
                  <a:lnTo>
                    <a:pt x="893" y="35"/>
                  </a:lnTo>
                  <a:lnTo>
                    <a:pt x="891" y="35"/>
                  </a:lnTo>
                  <a:close/>
                  <a:moveTo>
                    <a:pt x="861" y="27"/>
                  </a:moveTo>
                  <a:lnTo>
                    <a:pt x="861" y="29"/>
                  </a:lnTo>
                  <a:lnTo>
                    <a:pt x="861" y="30"/>
                  </a:lnTo>
                  <a:lnTo>
                    <a:pt x="862" y="30"/>
                  </a:lnTo>
                  <a:lnTo>
                    <a:pt x="864" y="29"/>
                  </a:lnTo>
                  <a:lnTo>
                    <a:pt x="862" y="29"/>
                  </a:lnTo>
                  <a:lnTo>
                    <a:pt x="862" y="27"/>
                  </a:lnTo>
                  <a:lnTo>
                    <a:pt x="861" y="27"/>
                  </a:lnTo>
                  <a:close/>
                  <a:moveTo>
                    <a:pt x="879" y="22"/>
                  </a:moveTo>
                  <a:lnTo>
                    <a:pt x="881" y="22"/>
                  </a:lnTo>
                  <a:lnTo>
                    <a:pt x="881" y="20"/>
                  </a:lnTo>
                  <a:lnTo>
                    <a:pt x="879" y="20"/>
                  </a:lnTo>
                  <a:lnTo>
                    <a:pt x="878" y="20"/>
                  </a:lnTo>
                  <a:lnTo>
                    <a:pt x="876" y="20"/>
                  </a:lnTo>
                  <a:lnTo>
                    <a:pt x="874" y="20"/>
                  </a:lnTo>
                  <a:lnTo>
                    <a:pt x="874" y="22"/>
                  </a:lnTo>
                  <a:lnTo>
                    <a:pt x="873" y="22"/>
                  </a:lnTo>
                  <a:lnTo>
                    <a:pt x="871" y="22"/>
                  </a:lnTo>
                  <a:lnTo>
                    <a:pt x="871" y="24"/>
                  </a:lnTo>
                  <a:lnTo>
                    <a:pt x="873" y="22"/>
                  </a:lnTo>
                  <a:lnTo>
                    <a:pt x="873" y="24"/>
                  </a:lnTo>
                  <a:lnTo>
                    <a:pt x="874" y="24"/>
                  </a:lnTo>
                  <a:lnTo>
                    <a:pt x="874" y="22"/>
                  </a:lnTo>
                  <a:lnTo>
                    <a:pt x="876" y="22"/>
                  </a:lnTo>
                  <a:lnTo>
                    <a:pt x="878" y="22"/>
                  </a:lnTo>
                  <a:lnTo>
                    <a:pt x="878" y="22"/>
                  </a:lnTo>
                  <a:lnTo>
                    <a:pt x="879" y="22"/>
                  </a:lnTo>
                  <a:close/>
                  <a:moveTo>
                    <a:pt x="2541" y="333"/>
                  </a:moveTo>
                  <a:lnTo>
                    <a:pt x="2540" y="334"/>
                  </a:lnTo>
                  <a:lnTo>
                    <a:pt x="2543" y="334"/>
                  </a:lnTo>
                  <a:lnTo>
                    <a:pt x="2541" y="333"/>
                  </a:lnTo>
                  <a:close/>
                  <a:moveTo>
                    <a:pt x="160" y="309"/>
                  </a:moveTo>
                  <a:lnTo>
                    <a:pt x="159" y="309"/>
                  </a:lnTo>
                  <a:lnTo>
                    <a:pt x="157" y="309"/>
                  </a:lnTo>
                  <a:lnTo>
                    <a:pt x="159" y="309"/>
                  </a:lnTo>
                  <a:lnTo>
                    <a:pt x="160" y="309"/>
                  </a:lnTo>
                  <a:close/>
                  <a:moveTo>
                    <a:pt x="157" y="309"/>
                  </a:moveTo>
                  <a:lnTo>
                    <a:pt x="155" y="307"/>
                  </a:lnTo>
                  <a:lnTo>
                    <a:pt x="153" y="307"/>
                  </a:lnTo>
                  <a:lnTo>
                    <a:pt x="155" y="309"/>
                  </a:lnTo>
                  <a:lnTo>
                    <a:pt x="157" y="309"/>
                  </a:lnTo>
                  <a:close/>
                  <a:moveTo>
                    <a:pt x="153" y="307"/>
                  </a:moveTo>
                  <a:lnTo>
                    <a:pt x="153" y="305"/>
                  </a:lnTo>
                  <a:lnTo>
                    <a:pt x="152" y="305"/>
                  </a:lnTo>
                  <a:lnTo>
                    <a:pt x="153" y="307"/>
                  </a:lnTo>
                  <a:lnTo>
                    <a:pt x="153" y="307"/>
                  </a:lnTo>
                  <a:close/>
                  <a:moveTo>
                    <a:pt x="833" y="305"/>
                  </a:moveTo>
                  <a:lnTo>
                    <a:pt x="830" y="305"/>
                  </a:lnTo>
                  <a:lnTo>
                    <a:pt x="828" y="307"/>
                  </a:lnTo>
                  <a:lnTo>
                    <a:pt x="832" y="307"/>
                  </a:lnTo>
                  <a:lnTo>
                    <a:pt x="835" y="307"/>
                  </a:lnTo>
                  <a:lnTo>
                    <a:pt x="838" y="307"/>
                  </a:lnTo>
                  <a:lnTo>
                    <a:pt x="838" y="305"/>
                  </a:lnTo>
                  <a:lnTo>
                    <a:pt x="835" y="305"/>
                  </a:lnTo>
                  <a:lnTo>
                    <a:pt x="833" y="305"/>
                  </a:lnTo>
                  <a:close/>
                  <a:moveTo>
                    <a:pt x="210" y="283"/>
                  </a:moveTo>
                  <a:lnTo>
                    <a:pt x="211" y="283"/>
                  </a:lnTo>
                  <a:lnTo>
                    <a:pt x="213" y="283"/>
                  </a:lnTo>
                  <a:lnTo>
                    <a:pt x="211" y="281"/>
                  </a:lnTo>
                  <a:lnTo>
                    <a:pt x="210" y="283"/>
                  </a:lnTo>
                  <a:close/>
                  <a:moveTo>
                    <a:pt x="867" y="281"/>
                  </a:moveTo>
                  <a:lnTo>
                    <a:pt x="867" y="283"/>
                  </a:lnTo>
                  <a:lnTo>
                    <a:pt x="869" y="281"/>
                  </a:lnTo>
                  <a:lnTo>
                    <a:pt x="867" y="281"/>
                  </a:lnTo>
                  <a:close/>
                  <a:moveTo>
                    <a:pt x="189" y="280"/>
                  </a:moveTo>
                  <a:lnTo>
                    <a:pt x="186" y="278"/>
                  </a:lnTo>
                  <a:lnTo>
                    <a:pt x="186" y="280"/>
                  </a:lnTo>
                  <a:lnTo>
                    <a:pt x="188" y="280"/>
                  </a:lnTo>
                  <a:lnTo>
                    <a:pt x="189" y="280"/>
                  </a:lnTo>
                  <a:close/>
                  <a:moveTo>
                    <a:pt x="182" y="278"/>
                  </a:moveTo>
                  <a:lnTo>
                    <a:pt x="179" y="276"/>
                  </a:lnTo>
                  <a:lnTo>
                    <a:pt x="177" y="276"/>
                  </a:lnTo>
                  <a:lnTo>
                    <a:pt x="181" y="278"/>
                  </a:lnTo>
                  <a:lnTo>
                    <a:pt x="182" y="278"/>
                  </a:lnTo>
                  <a:close/>
                  <a:moveTo>
                    <a:pt x="227" y="276"/>
                  </a:moveTo>
                  <a:lnTo>
                    <a:pt x="225" y="276"/>
                  </a:lnTo>
                  <a:lnTo>
                    <a:pt x="225" y="278"/>
                  </a:lnTo>
                  <a:lnTo>
                    <a:pt x="227" y="278"/>
                  </a:lnTo>
                  <a:lnTo>
                    <a:pt x="227" y="276"/>
                  </a:lnTo>
                  <a:close/>
                  <a:moveTo>
                    <a:pt x="1083" y="278"/>
                  </a:moveTo>
                  <a:lnTo>
                    <a:pt x="1081" y="276"/>
                  </a:lnTo>
                  <a:lnTo>
                    <a:pt x="1079" y="276"/>
                  </a:lnTo>
                  <a:lnTo>
                    <a:pt x="1079" y="278"/>
                  </a:lnTo>
                  <a:lnTo>
                    <a:pt x="1081" y="278"/>
                  </a:lnTo>
                  <a:lnTo>
                    <a:pt x="1083" y="278"/>
                  </a:lnTo>
                  <a:close/>
                  <a:moveTo>
                    <a:pt x="124" y="276"/>
                  </a:moveTo>
                  <a:lnTo>
                    <a:pt x="123" y="275"/>
                  </a:lnTo>
                  <a:lnTo>
                    <a:pt x="121" y="275"/>
                  </a:lnTo>
                  <a:lnTo>
                    <a:pt x="123" y="276"/>
                  </a:lnTo>
                  <a:lnTo>
                    <a:pt x="124" y="276"/>
                  </a:lnTo>
                  <a:close/>
                  <a:moveTo>
                    <a:pt x="821" y="273"/>
                  </a:moveTo>
                  <a:lnTo>
                    <a:pt x="820" y="273"/>
                  </a:lnTo>
                  <a:lnTo>
                    <a:pt x="820" y="275"/>
                  </a:lnTo>
                  <a:lnTo>
                    <a:pt x="821" y="273"/>
                  </a:lnTo>
                  <a:close/>
                  <a:moveTo>
                    <a:pt x="1060" y="273"/>
                  </a:moveTo>
                  <a:lnTo>
                    <a:pt x="1060" y="275"/>
                  </a:lnTo>
                  <a:lnTo>
                    <a:pt x="1062" y="275"/>
                  </a:lnTo>
                  <a:lnTo>
                    <a:pt x="1062" y="273"/>
                  </a:lnTo>
                  <a:lnTo>
                    <a:pt x="1064" y="273"/>
                  </a:lnTo>
                  <a:lnTo>
                    <a:pt x="1062" y="271"/>
                  </a:lnTo>
                  <a:lnTo>
                    <a:pt x="1060" y="273"/>
                  </a:lnTo>
                  <a:close/>
                  <a:moveTo>
                    <a:pt x="808" y="273"/>
                  </a:moveTo>
                  <a:lnTo>
                    <a:pt x="809" y="273"/>
                  </a:lnTo>
                  <a:lnTo>
                    <a:pt x="809" y="271"/>
                  </a:lnTo>
                  <a:lnTo>
                    <a:pt x="808" y="273"/>
                  </a:lnTo>
                  <a:close/>
                  <a:moveTo>
                    <a:pt x="809" y="270"/>
                  </a:moveTo>
                  <a:lnTo>
                    <a:pt x="809" y="270"/>
                  </a:lnTo>
                  <a:lnTo>
                    <a:pt x="806" y="270"/>
                  </a:lnTo>
                  <a:lnTo>
                    <a:pt x="804" y="270"/>
                  </a:lnTo>
                  <a:lnTo>
                    <a:pt x="803" y="270"/>
                  </a:lnTo>
                  <a:lnTo>
                    <a:pt x="803" y="271"/>
                  </a:lnTo>
                  <a:lnTo>
                    <a:pt x="804" y="271"/>
                  </a:lnTo>
                  <a:lnTo>
                    <a:pt x="808" y="271"/>
                  </a:lnTo>
                  <a:lnTo>
                    <a:pt x="809" y="271"/>
                  </a:lnTo>
                  <a:lnTo>
                    <a:pt x="809" y="271"/>
                  </a:lnTo>
                  <a:lnTo>
                    <a:pt x="809" y="270"/>
                  </a:lnTo>
                  <a:close/>
                  <a:moveTo>
                    <a:pt x="811" y="268"/>
                  </a:moveTo>
                  <a:lnTo>
                    <a:pt x="809" y="268"/>
                  </a:lnTo>
                  <a:lnTo>
                    <a:pt x="809" y="270"/>
                  </a:lnTo>
                  <a:lnTo>
                    <a:pt x="811" y="270"/>
                  </a:lnTo>
                  <a:lnTo>
                    <a:pt x="811" y="268"/>
                  </a:lnTo>
                  <a:close/>
                  <a:moveTo>
                    <a:pt x="806" y="268"/>
                  </a:moveTo>
                  <a:lnTo>
                    <a:pt x="804" y="268"/>
                  </a:lnTo>
                  <a:lnTo>
                    <a:pt x="804" y="270"/>
                  </a:lnTo>
                  <a:lnTo>
                    <a:pt x="808" y="268"/>
                  </a:lnTo>
                  <a:lnTo>
                    <a:pt x="806" y="268"/>
                  </a:lnTo>
                  <a:close/>
                  <a:moveTo>
                    <a:pt x="751" y="264"/>
                  </a:moveTo>
                  <a:lnTo>
                    <a:pt x="753" y="264"/>
                  </a:lnTo>
                  <a:lnTo>
                    <a:pt x="753" y="263"/>
                  </a:lnTo>
                  <a:lnTo>
                    <a:pt x="753" y="261"/>
                  </a:lnTo>
                  <a:lnTo>
                    <a:pt x="751" y="263"/>
                  </a:lnTo>
                  <a:lnTo>
                    <a:pt x="751" y="264"/>
                  </a:lnTo>
                  <a:close/>
                  <a:moveTo>
                    <a:pt x="697" y="258"/>
                  </a:moveTo>
                  <a:lnTo>
                    <a:pt x="698" y="258"/>
                  </a:lnTo>
                  <a:lnTo>
                    <a:pt x="697" y="256"/>
                  </a:lnTo>
                  <a:lnTo>
                    <a:pt x="695" y="256"/>
                  </a:lnTo>
                  <a:lnTo>
                    <a:pt x="695" y="258"/>
                  </a:lnTo>
                  <a:lnTo>
                    <a:pt x="697" y="258"/>
                  </a:lnTo>
                  <a:close/>
                  <a:moveTo>
                    <a:pt x="2490" y="252"/>
                  </a:moveTo>
                  <a:lnTo>
                    <a:pt x="2488" y="252"/>
                  </a:lnTo>
                  <a:lnTo>
                    <a:pt x="2488" y="254"/>
                  </a:lnTo>
                  <a:lnTo>
                    <a:pt x="2490" y="256"/>
                  </a:lnTo>
                  <a:lnTo>
                    <a:pt x="2492" y="254"/>
                  </a:lnTo>
                  <a:lnTo>
                    <a:pt x="2492" y="252"/>
                  </a:lnTo>
                  <a:lnTo>
                    <a:pt x="2490" y="252"/>
                  </a:lnTo>
                  <a:close/>
                  <a:moveTo>
                    <a:pt x="2497" y="254"/>
                  </a:moveTo>
                  <a:lnTo>
                    <a:pt x="2499" y="254"/>
                  </a:lnTo>
                  <a:lnTo>
                    <a:pt x="2499" y="252"/>
                  </a:lnTo>
                  <a:lnTo>
                    <a:pt x="2499" y="251"/>
                  </a:lnTo>
                  <a:lnTo>
                    <a:pt x="2497" y="251"/>
                  </a:lnTo>
                  <a:lnTo>
                    <a:pt x="2497" y="252"/>
                  </a:lnTo>
                  <a:lnTo>
                    <a:pt x="2495" y="252"/>
                  </a:lnTo>
                  <a:lnTo>
                    <a:pt x="2492" y="254"/>
                  </a:lnTo>
                  <a:lnTo>
                    <a:pt x="2494" y="254"/>
                  </a:lnTo>
                  <a:lnTo>
                    <a:pt x="2497" y="254"/>
                  </a:lnTo>
                  <a:close/>
                  <a:moveTo>
                    <a:pt x="944" y="247"/>
                  </a:moveTo>
                  <a:lnTo>
                    <a:pt x="943" y="247"/>
                  </a:lnTo>
                  <a:lnTo>
                    <a:pt x="939" y="249"/>
                  </a:lnTo>
                  <a:lnTo>
                    <a:pt x="941" y="249"/>
                  </a:lnTo>
                  <a:lnTo>
                    <a:pt x="944" y="247"/>
                  </a:lnTo>
                  <a:close/>
                  <a:moveTo>
                    <a:pt x="220" y="240"/>
                  </a:moveTo>
                  <a:lnTo>
                    <a:pt x="222" y="242"/>
                  </a:lnTo>
                  <a:lnTo>
                    <a:pt x="223" y="244"/>
                  </a:lnTo>
                  <a:lnTo>
                    <a:pt x="225" y="242"/>
                  </a:lnTo>
                  <a:lnTo>
                    <a:pt x="222" y="240"/>
                  </a:lnTo>
                  <a:lnTo>
                    <a:pt x="220" y="240"/>
                  </a:lnTo>
                  <a:close/>
                  <a:moveTo>
                    <a:pt x="193" y="239"/>
                  </a:moveTo>
                  <a:lnTo>
                    <a:pt x="194" y="240"/>
                  </a:lnTo>
                  <a:lnTo>
                    <a:pt x="194" y="240"/>
                  </a:lnTo>
                  <a:lnTo>
                    <a:pt x="194" y="239"/>
                  </a:lnTo>
                  <a:lnTo>
                    <a:pt x="194" y="239"/>
                  </a:lnTo>
                  <a:lnTo>
                    <a:pt x="193" y="239"/>
                  </a:lnTo>
                  <a:close/>
                  <a:moveTo>
                    <a:pt x="186" y="237"/>
                  </a:moveTo>
                  <a:lnTo>
                    <a:pt x="184" y="237"/>
                  </a:lnTo>
                  <a:lnTo>
                    <a:pt x="188" y="239"/>
                  </a:lnTo>
                  <a:lnTo>
                    <a:pt x="188" y="237"/>
                  </a:lnTo>
                  <a:lnTo>
                    <a:pt x="186" y="237"/>
                  </a:lnTo>
                  <a:close/>
                  <a:moveTo>
                    <a:pt x="242" y="237"/>
                  </a:moveTo>
                  <a:lnTo>
                    <a:pt x="244" y="237"/>
                  </a:lnTo>
                  <a:lnTo>
                    <a:pt x="246" y="237"/>
                  </a:lnTo>
                  <a:lnTo>
                    <a:pt x="242" y="235"/>
                  </a:lnTo>
                  <a:lnTo>
                    <a:pt x="242" y="237"/>
                  </a:lnTo>
                  <a:close/>
                  <a:moveTo>
                    <a:pt x="743" y="235"/>
                  </a:moveTo>
                  <a:lnTo>
                    <a:pt x="741" y="235"/>
                  </a:lnTo>
                  <a:lnTo>
                    <a:pt x="743" y="237"/>
                  </a:lnTo>
                  <a:lnTo>
                    <a:pt x="743" y="235"/>
                  </a:lnTo>
                  <a:close/>
                  <a:moveTo>
                    <a:pt x="244" y="234"/>
                  </a:moveTo>
                  <a:lnTo>
                    <a:pt x="242" y="234"/>
                  </a:lnTo>
                  <a:lnTo>
                    <a:pt x="241" y="234"/>
                  </a:lnTo>
                  <a:lnTo>
                    <a:pt x="237" y="234"/>
                  </a:lnTo>
                  <a:lnTo>
                    <a:pt x="237" y="235"/>
                  </a:lnTo>
                  <a:lnTo>
                    <a:pt x="241" y="235"/>
                  </a:lnTo>
                  <a:lnTo>
                    <a:pt x="242" y="235"/>
                  </a:lnTo>
                  <a:lnTo>
                    <a:pt x="244" y="235"/>
                  </a:lnTo>
                  <a:lnTo>
                    <a:pt x="244" y="234"/>
                  </a:lnTo>
                  <a:close/>
                  <a:moveTo>
                    <a:pt x="211" y="234"/>
                  </a:moveTo>
                  <a:lnTo>
                    <a:pt x="215" y="232"/>
                  </a:lnTo>
                  <a:lnTo>
                    <a:pt x="213" y="232"/>
                  </a:lnTo>
                  <a:lnTo>
                    <a:pt x="210" y="232"/>
                  </a:lnTo>
                  <a:lnTo>
                    <a:pt x="211" y="234"/>
                  </a:lnTo>
                  <a:close/>
                  <a:moveTo>
                    <a:pt x="237" y="230"/>
                  </a:moveTo>
                  <a:lnTo>
                    <a:pt x="239" y="230"/>
                  </a:lnTo>
                  <a:lnTo>
                    <a:pt x="237" y="229"/>
                  </a:lnTo>
                  <a:lnTo>
                    <a:pt x="235" y="229"/>
                  </a:lnTo>
                  <a:lnTo>
                    <a:pt x="235" y="230"/>
                  </a:lnTo>
                  <a:lnTo>
                    <a:pt x="237" y="232"/>
                  </a:lnTo>
                  <a:lnTo>
                    <a:pt x="237" y="230"/>
                  </a:lnTo>
                  <a:close/>
                  <a:moveTo>
                    <a:pt x="232" y="229"/>
                  </a:moveTo>
                  <a:lnTo>
                    <a:pt x="232" y="230"/>
                  </a:lnTo>
                  <a:lnTo>
                    <a:pt x="234" y="230"/>
                  </a:lnTo>
                  <a:lnTo>
                    <a:pt x="232" y="229"/>
                  </a:lnTo>
                  <a:close/>
                  <a:moveTo>
                    <a:pt x="792" y="229"/>
                  </a:moveTo>
                  <a:lnTo>
                    <a:pt x="792" y="227"/>
                  </a:lnTo>
                  <a:lnTo>
                    <a:pt x="791" y="229"/>
                  </a:lnTo>
                  <a:lnTo>
                    <a:pt x="792" y="229"/>
                  </a:lnTo>
                  <a:close/>
                  <a:moveTo>
                    <a:pt x="247" y="215"/>
                  </a:moveTo>
                  <a:lnTo>
                    <a:pt x="246" y="215"/>
                  </a:lnTo>
                  <a:lnTo>
                    <a:pt x="244" y="217"/>
                  </a:lnTo>
                  <a:lnTo>
                    <a:pt x="247" y="218"/>
                  </a:lnTo>
                  <a:lnTo>
                    <a:pt x="249" y="218"/>
                  </a:lnTo>
                  <a:lnTo>
                    <a:pt x="251" y="218"/>
                  </a:lnTo>
                  <a:lnTo>
                    <a:pt x="249" y="217"/>
                  </a:lnTo>
                  <a:lnTo>
                    <a:pt x="247" y="215"/>
                  </a:lnTo>
                  <a:close/>
                  <a:moveTo>
                    <a:pt x="2465" y="217"/>
                  </a:moveTo>
                  <a:lnTo>
                    <a:pt x="2463" y="218"/>
                  </a:lnTo>
                  <a:lnTo>
                    <a:pt x="2465" y="218"/>
                  </a:lnTo>
                  <a:lnTo>
                    <a:pt x="2465" y="217"/>
                  </a:lnTo>
                  <a:close/>
                  <a:moveTo>
                    <a:pt x="572" y="206"/>
                  </a:moveTo>
                  <a:lnTo>
                    <a:pt x="574" y="206"/>
                  </a:lnTo>
                  <a:lnTo>
                    <a:pt x="574" y="205"/>
                  </a:lnTo>
                  <a:lnTo>
                    <a:pt x="572" y="206"/>
                  </a:lnTo>
                  <a:close/>
                  <a:moveTo>
                    <a:pt x="2470" y="206"/>
                  </a:moveTo>
                  <a:lnTo>
                    <a:pt x="2471" y="206"/>
                  </a:lnTo>
                  <a:lnTo>
                    <a:pt x="2471" y="205"/>
                  </a:lnTo>
                  <a:lnTo>
                    <a:pt x="2470" y="205"/>
                  </a:lnTo>
                  <a:lnTo>
                    <a:pt x="2470" y="206"/>
                  </a:lnTo>
                  <a:close/>
                  <a:moveTo>
                    <a:pt x="341" y="199"/>
                  </a:moveTo>
                  <a:lnTo>
                    <a:pt x="343" y="199"/>
                  </a:lnTo>
                  <a:lnTo>
                    <a:pt x="343" y="198"/>
                  </a:lnTo>
                  <a:lnTo>
                    <a:pt x="341" y="198"/>
                  </a:lnTo>
                  <a:lnTo>
                    <a:pt x="341" y="199"/>
                  </a:lnTo>
                  <a:close/>
                  <a:moveTo>
                    <a:pt x="437" y="194"/>
                  </a:moveTo>
                  <a:lnTo>
                    <a:pt x="439" y="193"/>
                  </a:lnTo>
                  <a:lnTo>
                    <a:pt x="440" y="193"/>
                  </a:lnTo>
                  <a:lnTo>
                    <a:pt x="440" y="191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7" y="189"/>
                  </a:lnTo>
                  <a:lnTo>
                    <a:pt x="435" y="189"/>
                  </a:lnTo>
                  <a:lnTo>
                    <a:pt x="434" y="189"/>
                  </a:lnTo>
                  <a:lnTo>
                    <a:pt x="434" y="191"/>
                  </a:lnTo>
                  <a:lnTo>
                    <a:pt x="435" y="193"/>
                  </a:lnTo>
                  <a:lnTo>
                    <a:pt x="434" y="193"/>
                  </a:lnTo>
                  <a:lnTo>
                    <a:pt x="434" y="194"/>
                  </a:lnTo>
                  <a:lnTo>
                    <a:pt x="435" y="194"/>
                  </a:lnTo>
                  <a:lnTo>
                    <a:pt x="437" y="194"/>
                  </a:lnTo>
                  <a:close/>
                  <a:moveTo>
                    <a:pt x="852" y="186"/>
                  </a:moveTo>
                  <a:lnTo>
                    <a:pt x="852" y="184"/>
                  </a:lnTo>
                  <a:lnTo>
                    <a:pt x="850" y="184"/>
                  </a:lnTo>
                  <a:lnTo>
                    <a:pt x="850" y="184"/>
                  </a:lnTo>
                  <a:lnTo>
                    <a:pt x="850" y="186"/>
                  </a:lnTo>
                  <a:lnTo>
                    <a:pt x="852" y="186"/>
                  </a:lnTo>
                  <a:close/>
                  <a:moveTo>
                    <a:pt x="539" y="179"/>
                  </a:moveTo>
                  <a:lnTo>
                    <a:pt x="539" y="181"/>
                  </a:lnTo>
                  <a:lnTo>
                    <a:pt x="539" y="182"/>
                  </a:lnTo>
                  <a:lnTo>
                    <a:pt x="541" y="182"/>
                  </a:lnTo>
                  <a:lnTo>
                    <a:pt x="543" y="182"/>
                  </a:lnTo>
                  <a:lnTo>
                    <a:pt x="543" y="181"/>
                  </a:lnTo>
                  <a:lnTo>
                    <a:pt x="541" y="179"/>
                  </a:lnTo>
                  <a:lnTo>
                    <a:pt x="539" y="179"/>
                  </a:lnTo>
                  <a:close/>
                  <a:moveTo>
                    <a:pt x="618" y="177"/>
                  </a:moveTo>
                  <a:lnTo>
                    <a:pt x="618" y="179"/>
                  </a:lnTo>
                  <a:lnTo>
                    <a:pt x="620" y="179"/>
                  </a:lnTo>
                  <a:lnTo>
                    <a:pt x="621" y="177"/>
                  </a:lnTo>
                  <a:lnTo>
                    <a:pt x="620" y="177"/>
                  </a:lnTo>
                  <a:lnTo>
                    <a:pt x="618" y="177"/>
                  </a:lnTo>
                  <a:close/>
                  <a:moveTo>
                    <a:pt x="591" y="176"/>
                  </a:moveTo>
                  <a:lnTo>
                    <a:pt x="592" y="176"/>
                  </a:lnTo>
                  <a:lnTo>
                    <a:pt x="592" y="174"/>
                  </a:lnTo>
                  <a:lnTo>
                    <a:pt x="591" y="174"/>
                  </a:lnTo>
                  <a:lnTo>
                    <a:pt x="589" y="176"/>
                  </a:lnTo>
                  <a:lnTo>
                    <a:pt x="591" y="176"/>
                  </a:lnTo>
                  <a:close/>
                  <a:moveTo>
                    <a:pt x="613" y="172"/>
                  </a:moveTo>
                  <a:lnTo>
                    <a:pt x="609" y="174"/>
                  </a:lnTo>
                  <a:lnTo>
                    <a:pt x="613" y="174"/>
                  </a:lnTo>
                  <a:lnTo>
                    <a:pt x="615" y="174"/>
                  </a:lnTo>
                  <a:lnTo>
                    <a:pt x="616" y="174"/>
                  </a:lnTo>
                  <a:lnTo>
                    <a:pt x="615" y="172"/>
                  </a:lnTo>
                  <a:lnTo>
                    <a:pt x="613" y="172"/>
                  </a:lnTo>
                  <a:close/>
                  <a:moveTo>
                    <a:pt x="623" y="174"/>
                  </a:moveTo>
                  <a:lnTo>
                    <a:pt x="625" y="174"/>
                  </a:lnTo>
                  <a:lnTo>
                    <a:pt x="625" y="172"/>
                  </a:lnTo>
                  <a:lnTo>
                    <a:pt x="623" y="172"/>
                  </a:lnTo>
                  <a:lnTo>
                    <a:pt x="623" y="174"/>
                  </a:lnTo>
                  <a:close/>
                  <a:moveTo>
                    <a:pt x="861" y="169"/>
                  </a:moveTo>
                  <a:lnTo>
                    <a:pt x="862" y="169"/>
                  </a:lnTo>
                  <a:lnTo>
                    <a:pt x="862" y="167"/>
                  </a:lnTo>
                  <a:lnTo>
                    <a:pt x="861" y="167"/>
                  </a:lnTo>
                  <a:lnTo>
                    <a:pt x="861" y="169"/>
                  </a:lnTo>
                  <a:close/>
                  <a:moveTo>
                    <a:pt x="1788" y="167"/>
                  </a:moveTo>
                  <a:lnTo>
                    <a:pt x="1786" y="169"/>
                  </a:lnTo>
                  <a:lnTo>
                    <a:pt x="1790" y="169"/>
                  </a:lnTo>
                  <a:lnTo>
                    <a:pt x="1790" y="167"/>
                  </a:lnTo>
                  <a:lnTo>
                    <a:pt x="1790" y="165"/>
                  </a:lnTo>
                  <a:lnTo>
                    <a:pt x="1788" y="165"/>
                  </a:lnTo>
                  <a:lnTo>
                    <a:pt x="1788" y="167"/>
                  </a:lnTo>
                  <a:close/>
                  <a:moveTo>
                    <a:pt x="1204" y="165"/>
                  </a:moveTo>
                  <a:lnTo>
                    <a:pt x="1202" y="164"/>
                  </a:lnTo>
                  <a:lnTo>
                    <a:pt x="1202" y="165"/>
                  </a:lnTo>
                  <a:lnTo>
                    <a:pt x="1202" y="167"/>
                  </a:lnTo>
                  <a:lnTo>
                    <a:pt x="1204" y="167"/>
                  </a:lnTo>
                  <a:lnTo>
                    <a:pt x="1204" y="165"/>
                  </a:lnTo>
                  <a:close/>
                  <a:moveTo>
                    <a:pt x="1795" y="165"/>
                  </a:moveTo>
                  <a:lnTo>
                    <a:pt x="1797" y="164"/>
                  </a:lnTo>
                  <a:lnTo>
                    <a:pt x="1795" y="164"/>
                  </a:lnTo>
                  <a:lnTo>
                    <a:pt x="1795" y="165"/>
                  </a:lnTo>
                  <a:close/>
                  <a:moveTo>
                    <a:pt x="2518" y="155"/>
                  </a:moveTo>
                  <a:lnTo>
                    <a:pt x="2519" y="155"/>
                  </a:lnTo>
                  <a:lnTo>
                    <a:pt x="2519" y="153"/>
                  </a:lnTo>
                  <a:lnTo>
                    <a:pt x="2518" y="153"/>
                  </a:lnTo>
                  <a:lnTo>
                    <a:pt x="2518" y="155"/>
                  </a:lnTo>
                  <a:close/>
                  <a:moveTo>
                    <a:pt x="1271" y="152"/>
                  </a:moveTo>
                  <a:lnTo>
                    <a:pt x="1271" y="153"/>
                  </a:lnTo>
                  <a:lnTo>
                    <a:pt x="1272" y="153"/>
                  </a:lnTo>
                  <a:lnTo>
                    <a:pt x="1272" y="152"/>
                  </a:lnTo>
                  <a:lnTo>
                    <a:pt x="1271" y="152"/>
                  </a:lnTo>
                  <a:close/>
                  <a:moveTo>
                    <a:pt x="1269" y="150"/>
                  </a:moveTo>
                  <a:lnTo>
                    <a:pt x="1271" y="152"/>
                  </a:lnTo>
                  <a:lnTo>
                    <a:pt x="1271" y="150"/>
                  </a:lnTo>
                  <a:lnTo>
                    <a:pt x="1269" y="150"/>
                  </a:lnTo>
                  <a:close/>
                  <a:moveTo>
                    <a:pt x="859" y="150"/>
                  </a:moveTo>
                  <a:lnTo>
                    <a:pt x="859" y="148"/>
                  </a:lnTo>
                  <a:lnTo>
                    <a:pt x="857" y="148"/>
                  </a:lnTo>
                  <a:lnTo>
                    <a:pt x="855" y="148"/>
                  </a:lnTo>
                  <a:lnTo>
                    <a:pt x="855" y="150"/>
                  </a:lnTo>
                  <a:lnTo>
                    <a:pt x="857" y="150"/>
                  </a:lnTo>
                  <a:lnTo>
                    <a:pt x="859" y="150"/>
                  </a:lnTo>
                  <a:close/>
                  <a:moveTo>
                    <a:pt x="859" y="145"/>
                  </a:moveTo>
                  <a:lnTo>
                    <a:pt x="859" y="143"/>
                  </a:lnTo>
                  <a:lnTo>
                    <a:pt x="857" y="143"/>
                  </a:lnTo>
                  <a:lnTo>
                    <a:pt x="855" y="145"/>
                  </a:lnTo>
                  <a:lnTo>
                    <a:pt x="855" y="145"/>
                  </a:lnTo>
                  <a:lnTo>
                    <a:pt x="857" y="145"/>
                  </a:lnTo>
                  <a:lnTo>
                    <a:pt x="859" y="145"/>
                  </a:lnTo>
                  <a:lnTo>
                    <a:pt x="859" y="145"/>
                  </a:lnTo>
                  <a:close/>
                  <a:moveTo>
                    <a:pt x="1310" y="145"/>
                  </a:moveTo>
                  <a:lnTo>
                    <a:pt x="1308" y="145"/>
                  </a:lnTo>
                  <a:lnTo>
                    <a:pt x="1308" y="145"/>
                  </a:lnTo>
                  <a:lnTo>
                    <a:pt x="1310" y="145"/>
                  </a:lnTo>
                  <a:lnTo>
                    <a:pt x="1310" y="145"/>
                  </a:lnTo>
                  <a:close/>
                  <a:moveTo>
                    <a:pt x="1252" y="145"/>
                  </a:moveTo>
                  <a:lnTo>
                    <a:pt x="1253" y="145"/>
                  </a:lnTo>
                  <a:lnTo>
                    <a:pt x="1252" y="143"/>
                  </a:lnTo>
                  <a:lnTo>
                    <a:pt x="1250" y="143"/>
                  </a:lnTo>
                  <a:lnTo>
                    <a:pt x="1248" y="143"/>
                  </a:lnTo>
                  <a:lnTo>
                    <a:pt x="1250" y="145"/>
                  </a:lnTo>
                  <a:lnTo>
                    <a:pt x="1252" y="145"/>
                  </a:lnTo>
                  <a:close/>
                  <a:moveTo>
                    <a:pt x="1317" y="145"/>
                  </a:moveTo>
                  <a:lnTo>
                    <a:pt x="1318" y="143"/>
                  </a:lnTo>
                  <a:lnTo>
                    <a:pt x="1317" y="141"/>
                  </a:lnTo>
                  <a:lnTo>
                    <a:pt x="1313" y="143"/>
                  </a:lnTo>
                  <a:lnTo>
                    <a:pt x="1313" y="145"/>
                  </a:lnTo>
                  <a:lnTo>
                    <a:pt x="1315" y="145"/>
                  </a:lnTo>
                  <a:lnTo>
                    <a:pt x="1317" y="145"/>
                  </a:lnTo>
                  <a:close/>
                  <a:moveTo>
                    <a:pt x="780" y="141"/>
                  </a:moveTo>
                  <a:lnTo>
                    <a:pt x="779" y="141"/>
                  </a:lnTo>
                  <a:lnTo>
                    <a:pt x="779" y="143"/>
                  </a:lnTo>
                  <a:lnTo>
                    <a:pt x="780" y="143"/>
                  </a:lnTo>
                  <a:lnTo>
                    <a:pt x="780" y="141"/>
                  </a:lnTo>
                  <a:close/>
                  <a:moveTo>
                    <a:pt x="780" y="140"/>
                  </a:moveTo>
                  <a:lnTo>
                    <a:pt x="780" y="141"/>
                  </a:lnTo>
                  <a:lnTo>
                    <a:pt x="782" y="141"/>
                  </a:lnTo>
                  <a:lnTo>
                    <a:pt x="780" y="140"/>
                  </a:lnTo>
                  <a:close/>
                  <a:moveTo>
                    <a:pt x="1303" y="143"/>
                  </a:moveTo>
                  <a:lnTo>
                    <a:pt x="1303" y="143"/>
                  </a:lnTo>
                  <a:lnTo>
                    <a:pt x="1303" y="141"/>
                  </a:lnTo>
                  <a:lnTo>
                    <a:pt x="1303" y="140"/>
                  </a:lnTo>
                  <a:lnTo>
                    <a:pt x="1305" y="138"/>
                  </a:lnTo>
                  <a:lnTo>
                    <a:pt x="1305" y="136"/>
                  </a:lnTo>
                  <a:lnTo>
                    <a:pt x="1303" y="136"/>
                  </a:lnTo>
                  <a:lnTo>
                    <a:pt x="1303" y="136"/>
                  </a:lnTo>
                  <a:lnTo>
                    <a:pt x="1303" y="138"/>
                  </a:lnTo>
                  <a:lnTo>
                    <a:pt x="1301" y="138"/>
                  </a:lnTo>
                  <a:lnTo>
                    <a:pt x="1303" y="140"/>
                  </a:lnTo>
                  <a:lnTo>
                    <a:pt x="1303" y="141"/>
                  </a:lnTo>
                  <a:lnTo>
                    <a:pt x="1303" y="143"/>
                  </a:lnTo>
                  <a:close/>
                  <a:moveTo>
                    <a:pt x="1327" y="143"/>
                  </a:moveTo>
                  <a:lnTo>
                    <a:pt x="1329" y="143"/>
                  </a:lnTo>
                  <a:lnTo>
                    <a:pt x="1329" y="141"/>
                  </a:lnTo>
                  <a:lnTo>
                    <a:pt x="1327" y="140"/>
                  </a:lnTo>
                  <a:lnTo>
                    <a:pt x="1325" y="140"/>
                  </a:lnTo>
                  <a:lnTo>
                    <a:pt x="1324" y="140"/>
                  </a:lnTo>
                  <a:lnTo>
                    <a:pt x="1324" y="141"/>
                  </a:lnTo>
                  <a:lnTo>
                    <a:pt x="1325" y="143"/>
                  </a:lnTo>
                  <a:lnTo>
                    <a:pt x="1327" y="143"/>
                  </a:lnTo>
                  <a:close/>
                  <a:moveTo>
                    <a:pt x="785" y="140"/>
                  </a:moveTo>
                  <a:lnTo>
                    <a:pt x="785" y="141"/>
                  </a:lnTo>
                  <a:lnTo>
                    <a:pt x="787" y="141"/>
                  </a:lnTo>
                  <a:lnTo>
                    <a:pt x="787" y="140"/>
                  </a:lnTo>
                  <a:lnTo>
                    <a:pt x="785" y="140"/>
                  </a:lnTo>
                  <a:close/>
                  <a:moveTo>
                    <a:pt x="1337" y="141"/>
                  </a:moveTo>
                  <a:lnTo>
                    <a:pt x="1337" y="140"/>
                  </a:lnTo>
                  <a:lnTo>
                    <a:pt x="1335" y="140"/>
                  </a:lnTo>
                  <a:lnTo>
                    <a:pt x="1334" y="140"/>
                  </a:lnTo>
                  <a:lnTo>
                    <a:pt x="1335" y="141"/>
                  </a:lnTo>
                  <a:lnTo>
                    <a:pt x="1337" y="141"/>
                  </a:lnTo>
                  <a:close/>
                  <a:moveTo>
                    <a:pt x="1342" y="138"/>
                  </a:moveTo>
                  <a:lnTo>
                    <a:pt x="1341" y="138"/>
                  </a:lnTo>
                  <a:lnTo>
                    <a:pt x="1342" y="140"/>
                  </a:lnTo>
                  <a:lnTo>
                    <a:pt x="1342" y="138"/>
                  </a:lnTo>
                  <a:close/>
                  <a:moveTo>
                    <a:pt x="1375" y="138"/>
                  </a:moveTo>
                  <a:lnTo>
                    <a:pt x="1375" y="136"/>
                  </a:lnTo>
                  <a:lnTo>
                    <a:pt x="1373" y="136"/>
                  </a:lnTo>
                  <a:lnTo>
                    <a:pt x="1371" y="136"/>
                  </a:lnTo>
                  <a:lnTo>
                    <a:pt x="1373" y="138"/>
                  </a:lnTo>
                  <a:lnTo>
                    <a:pt x="1375" y="138"/>
                  </a:lnTo>
                  <a:close/>
                  <a:moveTo>
                    <a:pt x="1385" y="138"/>
                  </a:moveTo>
                  <a:lnTo>
                    <a:pt x="1385" y="138"/>
                  </a:lnTo>
                  <a:lnTo>
                    <a:pt x="1385" y="136"/>
                  </a:lnTo>
                  <a:lnTo>
                    <a:pt x="1385" y="138"/>
                  </a:lnTo>
                  <a:close/>
                  <a:moveTo>
                    <a:pt x="1815" y="136"/>
                  </a:moveTo>
                  <a:lnTo>
                    <a:pt x="1815" y="138"/>
                  </a:lnTo>
                  <a:lnTo>
                    <a:pt x="1817" y="136"/>
                  </a:lnTo>
                  <a:lnTo>
                    <a:pt x="1815" y="136"/>
                  </a:lnTo>
                  <a:close/>
                  <a:moveTo>
                    <a:pt x="855" y="135"/>
                  </a:moveTo>
                  <a:lnTo>
                    <a:pt x="854" y="135"/>
                  </a:lnTo>
                  <a:lnTo>
                    <a:pt x="852" y="135"/>
                  </a:lnTo>
                  <a:lnTo>
                    <a:pt x="852" y="136"/>
                  </a:lnTo>
                  <a:lnTo>
                    <a:pt x="854" y="136"/>
                  </a:lnTo>
                  <a:lnTo>
                    <a:pt x="855" y="136"/>
                  </a:lnTo>
                  <a:lnTo>
                    <a:pt x="855" y="135"/>
                  </a:lnTo>
                  <a:close/>
                  <a:moveTo>
                    <a:pt x="645" y="117"/>
                  </a:moveTo>
                  <a:lnTo>
                    <a:pt x="644" y="117"/>
                  </a:lnTo>
                  <a:lnTo>
                    <a:pt x="644" y="119"/>
                  </a:lnTo>
                  <a:lnTo>
                    <a:pt x="645" y="119"/>
                  </a:lnTo>
                  <a:lnTo>
                    <a:pt x="645" y="117"/>
                  </a:lnTo>
                  <a:close/>
                  <a:moveTo>
                    <a:pt x="857" y="116"/>
                  </a:moveTo>
                  <a:lnTo>
                    <a:pt x="855" y="116"/>
                  </a:lnTo>
                  <a:lnTo>
                    <a:pt x="855" y="117"/>
                  </a:lnTo>
                  <a:lnTo>
                    <a:pt x="857" y="117"/>
                  </a:lnTo>
                  <a:lnTo>
                    <a:pt x="857" y="116"/>
                  </a:lnTo>
                  <a:close/>
                  <a:moveTo>
                    <a:pt x="842" y="114"/>
                  </a:moveTo>
                  <a:lnTo>
                    <a:pt x="844" y="114"/>
                  </a:lnTo>
                  <a:lnTo>
                    <a:pt x="844" y="112"/>
                  </a:lnTo>
                  <a:lnTo>
                    <a:pt x="842" y="112"/>
                  </a:lnTo>
                  <a:lnTo>
                    <a:pt x="842" y="114"/>
                  </a:lnTo>
                  <a:close/>
                  <a:moveTo>
                    <a:pt x="811" y="102"/>
                  </a:moveTo>
                  <a:lnTo>
                    <a:pt x="813" y="102"/>
                  </a:lnTo>
                  <a:lnTo>
                    <a:pt x="813" y="100"/>
                  </a:lnTo>
                  <a:lnTo>
                    <a:pt x="811" y="102"/>
                  </a:lnTo>
                  <a:close/>
                  <a:moveTo>
                    <a:pt x="2478" y="99"/>
                  </a:moveTo>
                  <a:lnTo>
                    <a:pt x="2478" y="100"/>
                  </a:lnTo>
                  <a:lnTo>
                    <a:pt x="2478" y="102"/>
                  </a:lnTo>
                  <a:lnTo>
                    <a:pt x="2480" y="100"/>
                  </a:lnTo>
                  <a:lnTo>
                    <a:pt x="2480" y="99"/>
                  </a:lnTo>
                  <a:lnTo>
                    <a:pt x="2478" y="97"/>
                  </a:lnTo>
                  <a:lnTo>
                    <a:pt x="2478" y="99"/>
                  </a:lnTo>
                  <a:close/>
                  <a:moveTo>
                    <a:pt x="828" y="99"/>
                  </a:moveTo>
                  <a:lnTo>
                    <a:pt x="830" y="97"/>
                  </a:lnTo>
                  <a:lnTo>
                    <a:pt x="828" y="97"/>
                  </a:lnTo>
                  <a:lnTo>
                    <a:pt x="828" y="99"/>
                  </a:lnTo>
                  <a:close/>
                  <a:moveTo>
                    <a:pt x="1641" y="90"/>
                  </a:moveTo>
                  <a:lnTo>
                    <a:pt x="1643" y="90"/>
                  </a:lnTo>
                  <a:lnTo>
                    <a:pt x="1645" y="90"/>
                  </a:lnTo>
                  <a:lnTo>
                    <a:pt x="1645" y="88"/>
                  </a:lnTo>
                  <a:lnTo>
                    <a:pt x="1641" y="88"/>
                  </a:lnTo>
                  <a:lnTo>
                    <a:pt x="1641" y="90"/>
                  </a:lnTo>
                  <a:close/>
                  <a:moveTo>
                    <a:pt x="1916" y="88"/>
                  </a:moveTo>
                  <a:lnTo>
                    <a:pt x="1915" y="88"/>
                  </a:lnTo>
                  <a:lnTo>
                    <a:pt x="1915" y="90"/>
                  </a:lnTo>
                  <a:lnTo>
                    <a:pt x="1916" y="90"/>
                  </a:lnTo>
                  <a:lnTo>
                    <a:pt x="1918" y="88"/>
                  </a:lnTo>
                  <a:lnTo>
                    <a:pt x="1916" y="88"/>
                  </a:lnTo>
                  <a:close/>
                  <a:moveTo>
                    <a:pt x="2466" y="90"/>
                  </a:moveTo>
                  <a:lnTo>
                    <a:pt x="2468" y="90"/>
                  </a:lnTo>
                  <a:lnTo>
                    <a:pt x="2468" y="88"/>
                  </a:lnTo>
                  <a:lnTo>
                    <a:pt x="2466" y="88"/>
                  </a:lnTo>
                  <a:lnTo>
                    <a:pt x="2466" y="90"/>
                  </a:lnTo>
                  <a:close/>
                  <a:moveTo>
                    <a:pt x="845" y="88"/>
                  </a:moveTo>
                  <a:lnTo>
                    <a:pt x="845" y="87"/>
                  </a:lnTo>
                  <a:lnTo>
                    <a:pt x="844" y="87"/>
                  </a:lnTo>
                  <a:lnTo>
                    <a:pt x="844" y="88"/>
                  </a:lnTo>
                  <a:lnTo>
                    <a:pt x="845" y="88"/>
                  </a:lnTo>
                  <a:close/>
                  <a:moveTo>
                    <a:pt x="1908" y="85"/>
                  </a:moveTo>
                  <a:lnTo>
                    <a:pt x="1906" y="85"/>
                  </a:lnTo>
                  <a:lnTo>
                    <a:pt x="1906" y="87"/>
                  </a:lnTo>
                  <a:lnTo>
                    <a:pt x="1908" y="88"/>
                  </a:lnTo>
                  <a:lnTo>
                    <a:pt x="1908" y="87"/>
                  </a:lnTo>
                  <a:lnTo>
                    <a:pt x="1908" y="85"/>
                  </a:lnTo>
                  <a:close/>
                  <a:moveTo>
                    <a:pt x="1993" y="83"/>
                  </a:moveTo>
                  <a:lnTo>
                    <a:pt x="1995" y="85"/>
                  </a:lnTo>
                  <a:lnTo>
                    <a:pt x="1995" y="83"/>
                  </a:lnTo>
                  <a:lnTo>
                    <a:pt x="1993" y="83"/>
                  </a:lnTo>
                  <a:close/>
                  <a:moveTo>
                    <a:pt x="2003" y="83"/>
                  </a:moveTo>
                  <a:lnTo>
                    <a:pt x="2002" y="83"/>
                  </a:lnTo>
                  <a:lnTo>
                    <a:pt x="2003" y="85"/>
                  </a:lnTo>
                  <a:lnTo>
                    <a:pt x="2005" y="85"/>
                  </a:lnTo>
                  <a:lnTo>
                    <a:pt x="2005" y="83"/>
                  </a:lnTo>
                  <a:lnTo>
                    <a:pt x="2003" y="83"/>
                  </a:lnTo>
                  <a:close/>
                  <a:moveTo>
                    <a:pt x="2461" y="83"/>
                  </a:moveTo>
                  <a:lnTo>
                    <a:pt x="2461" y="85"/>
                  </a:lnTo>
                  <a:lnTo>
                    <a:pt x="2463" y="85"/>
                  </a:lnTo>
                  <a:lnTo>
                    <a:pt x="2461" y="82"/>
                  </a:lnTo>
                  <a:lnTo>
                    <a:pt x="2461" y="83"/>
                  </a:lnTo>
                  <a:close/>
                  <a:moveTo>
                    <a:pt x="813" y="83"/>
                  </a:moveTo>
                  <a:lnTo>
                    <a:pt x="814" y="82"/>
                  </a:lnTo>
                  <a:lnTo>
                    <a:pt x="813" y="82"/>
                  </a:lnTo>
                  <a:lnTo>
                    <a:pt x="813" y="83"/>
                  </a:lnTo>
                  <a:close/>
                  <a:moveTo>
                    <a:pt x="814" y="80"/>
                  </a:moveTo>
                  <a:lnTo>
                    <a:pt x="814" y="82"/>
                  </a:lnTo>
                  <a:lnTo>
                    <a:pt x="816" y="80"/>
                  </a:lnTo>
                  <a:lnTo>
                    <a:pt x="816" y="78"/>
                  </a:lnTo>
                  <a:lnTo>
                    <a:pt x="814" y="78"/>
                  </a:lnTo>
                  <a:lnTo>
                    <a:pt x="814" y="80"/>
                  </a:lnTo>
                  <a:close/>
                  <a:moveTo>
                    <a:pt x="2015" y="80"/>
                  </a:moveTo>
                  <a:lnTo>
                    <a:pt x="2014" y="80"/>
                  </a:lnTo>
                  <a:lnTo>
                    <a:pt x="2014" y="82"/>
                  </a:lnTo>
                  <a:lnTo>
                    <a:pt x="2015" y="82"/>
                  </a:lnTo>
                  <a:lnTo>
                    <a:pt x="2015" y="80"/>
                  </a:lnTo>
                  <a:close/>
                  <a:moveTo>
                    <a:pt x="821" y="71"/>
                  </a:moveTo>
                  <a:lnTo>
                    <a:pt x="820" y="71"/>
                  </a:lnTo>
                  <a:lnTo>
                    <a:pt x="820" y="73"/>
                  </a:lnTo>
                  <a:lnTo>
                    <a:pt x="820" y="75"/>
                  </a:lnTo>
                  <a:lnTo>
                    <a:pt x="818" y="75"/>
                  </a:lnTo>
                  <a:lnTo>
                    <a:pt x="818" y="76"/>
                  </a:lnTo>
                  <a:lnTo>
                    <a:pt x="820" y="76"/>
                  </a:lnTo>
                  <a:lnTo>
                    <a:pt x="821" y="76"/>
                  </a:lnTo>
                  <a:lnTo>
                    <a:pt x="821" y="75"/>
                  </a:lnTo>
                  <a:lnTo>
                    <a:pt x="821" y="73"/>
                  </a:lnTo>
                  <a:lnTo>
                    <a:pt x="823" y="73"/>
                  </a:lnTo>
                  <a:lnTo>
                    <a:pt x="823" y="71"/>
                  </a:lnTo>
                  <a:lnTo>
                    <a:pt x="823" y="70"/>
                  </a:lnTo>
                  <a:lnTo>
                    <a:pt x="821" y="70"/>
                  </a:lnTo>
                  <a:lnTo>
                    <a:pt x="821" y="71"/>
                  </a:lnTo>
                  <a:close/>
                  <a:moveTo>
                    <a:pt x="825" y="76"/>
                  </a:moveTo>
                  <a:lnTo>
                    <a:pt x="826" y="76"/>
                  </a:lnTo>
                  <a:lnTo>
                    <a:pt x="825" y="75"/>
                  </a:lnTo>
                  <a:lnTo>
                    <a:pt x="825" y="76"/>
                  </a:lnTo>
                  <a:close/>
                  <a:moveTo>
                    <a:pt x="2015" y="76"/>
                  </a:moveTo>
                  <a:lnTo>
                    <a:pt x="2017" y="76"/>
                  </a:lnTo>
                  <a:lnTo>
                    <a:pt x="2019" y="76"/>
                  </a:lnTo>
                  <a:lnTo>
                    <a:pt x="2020" y="76"/>
                  </a:lnTo>
                  <a:lnTo>
                    <a:pt x="2020" y="75"/>
                  </a:lnTo>
                  <a:lnTo>
                    <a:pt x="2019" y="75"/>
                  </a:lnTo>
                  <a:lnTo>
                    <a:pt x="2017" y="75"/>
                  </a:lnTo>
                  <a:lnTo>
                    <a:pt x="2015" y="76"/>
                  </a:lnTo>
                  <a:close/>
                  <a:moveTo>
                    <a:pt x="1959" y="75"/>
                  </a:moveTo>
                  <a:lnTo>
                    <a:pt x="1959" y="75"/>
                  </a:lnTo>
                  <a:lnTo>
                    <a:pt x="1961" y="75"/>
                  </a:lnTo>
                  <a:lnTo>
                    <a:pt x="1959" y="73"/>
                  </a:lnTo>
                  <a:lnTo>
                    <a:pt x="1959" y="73"/>
                  </a:lnTo>
                  <a:lnTo>
                    <a:pt x="1959" y="75"/>
                  </a:lnTo>
                  <a:close/>
                  <a:moveTo>
                    <a:pt x="2022" y="71"/>
                  </a:moveTo>
                  <a:lnTo>
                    <a:pt x="2022" y="70"/>
                  </a:lnTo>
                  <a:lnTo>
                    <a:pt x="2020" y="68"/>
                  </a:lnTo>
                  <a:lnTo>
                    <a:pt x="2019" y="68"/>
                  </a:lnTo>
                  <a:lnTo>
                    <a:pt x="2017" y="70"/>
                  </a:lnTo>
                  <a:lnTo>
                    <a:pt x="2015" y="70"/>
                  </a:lnTo>
                  <a:lnTo>
                    <a:pt x="2015" y="71"/>
                  </a:lnTo>
                  <a:lnTo>
                    <a:pt x="2015" y="73"/>
                  </a:lnTo>
                  <a:lnTo>
                    <a:pt x="2017" y="73"/>
                  </a:lnTo>
                  <a:lnTo>
                    <a:pt x="2020" y="73"/>
                  </a:lnTo>
                  <a:lnTo>
                    <a:pt x="2022" y="71"/>
                  </a:lnTo>
                  <a:close/>
                  <a:moveTo>
                    <a:pt x="867" y="66"/>
                  </a:moveTo>
                  <a:lnTo>
                    <a:pt x="866" y="65"/>
                  </a:lnTo>
                  <a:lnTo>
                    <a:pt x="864" y="65"/>
                  </a:lnTo>
                  <a:lnTo>
                    <a:pt x="864" y="66"/>
                  </a:lnTo>
                  <a:lnTo>
                    <a:pt x="866" y="66"/>
                  </a:lnTo>
                  <a:lnTo>
                    <a:pt x="867" y="66"/>
                  </a:lnTo>
                  <a:close/>
                  <a:moveTo>
                    <a:pt x="873" y="58"/>
                  </a:moveTo>
                  <a:lnTo>
                    <a:pt x="873" y="56"/>
                  </a:lnTo>
                  <a:lnTo>
                    <a:pt x="871" y="56"/>
                  </a:lnTo>
                  <a:lnTo>
                    <a:pt x="871" y="58"/>
                  </a:lnTo>
                  <a:lnTo>
                    <a:pt x="873" y="58"/>
                  </a:lnTo>
                  <a:close/>
                  <a:moveTo>
                    <a:pt x="883" y="58"/>
                  </a:moveTo>
                  <a:lnTo>
                    <a:pt x="885" y="58"/>
                  </a:lnTo>
                  <a:lnTo>
                    <a:pt x="886" y="56"/>
                  </a:lnTo>
                  <a:lnTo>
                    <a:pt x="886" y="54"/>
                  </a:lnTo>
                  <a:lnTo>
                    <a:pt x="883" y="56"/>
                  </a:lnTo>
                  <a:lnTo>
                    <a:pt x="883" y="58"/>
                  </a:lnTo>
                  <a:close/>
                  <a:moveTo>
                    <a:pt x="876" y="56"/>
                  </a:moveTo>
                  <a:lnTo>
                    <a:pt x="878" y="54"/>
                  </a:lnTo>
                  <a:lnTo>
                    <a:pt x="876" y="54"/>
                  </a:lnTo>
                  <a:lnTo>
                    <a:pt x="876" y="56"/>
                  </a:lnTo>
                  <a:close/>
                  <a:moveTo>
                    <a:pt x="888" y="54"/>
                  </a:moveTo>
                  <a:lnTo>
                    <a:pt x="888" y="53"/>
                  </a:lnTo>
                  <a:lnTo>
                    <a:pt x="886" y="54"/>
                  </a:lnTo>
                  <a:lnTo>
                    <a:pt x="888" y="54"/>
                  </a:lnTo>
                  <a:close/>
                  <a:moveTo>
                    <a:pt x="855" y="47"/>
                  </a:moveTo>
                  <a:lnTo>
                    <a:pt x="857" y="49"/>
                  </a:lnTo>
                  <a:lnTo>
                    <a:pt x="857" y="47"/>
                  </a:lnTo>
                  <a:lnTo>
                    <a:pt x="855" y="47"/>
                  </a:lnTo>
                  <a:close/>
                  <a:moveTo>
                    <a:pt x="883" y="47"/>
                  </a:moveTo>
                  <a:lnTo>
                    <a:pt x="883" y="46"/>
                  </a:lnTo>
                  <a:lnTo>
                    <a:pt x="881" y="47"/>
                  </a:lnTo>
                  <a:lnTo>
                    <a:pt x="883" y="47"/>
                  </a:lnTo>
                  <a:close/>
                  <a:moveTo>
                    <a:pt x="881" y="44"/>
                  </a:moveTo>
                  <a:lnTo>
                    <a:pt x="881" y="46"/>
                  </a:lnTo>
                  <a:lnTo>
                    <a:pt x="883" y="46"/>
                  </a:lnTo>
                  <a:lnTo>
                    <a:pt x="883" y="44"/>
                  </a:lnTo>
                  <a:lnTo>
                    <a:pt x="883" y="42"/>
                  </a:lnTo>
                  <a:lnTo>
                    <a:pt x="881" y="42"/>
                  </a:lnTo>
                  <a:lnTo>
                    <a:pt x="881" y="44"/>
                  </a:lnTo>
                  <a:close/>
                  <a:moveTo>
                    <a:pt x="890" y="42"/>
                  </a:moveTo>
                  <a:lnTo>
                    <a:pt x="888" y="42"/>
                  </a:lnTo>
                  <a:lnTo>
                    <a:pt x="888" y="44"/>
                  </a:lnTo>
                  <a:lnTo>
                    <a:pt x="890" y="44"/>
                  </a:lnTo>
                  <a:lnTo>
                    <a:pt x="890" y="42"/>
                  </a:lnTo>
                  <a:close/>
                  <a:moveTo>
                    <a:pt x="850" y="39"/>
                  </a:moveTo>
                  <a:lnTo>
                    <a:pt x="849" y="39"/>
                  </a:lnTo>
                  <a:lnTo>
                    <a:pt x="849" y="41"/>
                  </a:lnTo>
                  <a:lnTo>
                    <a:pt x="850" y="41"/>
                  </a:lnTo>
                  <a:lnTo>
                    <a:pt x="850" y="39"/>
                  </a:lnTo>
                  <a:close/>
                  <a:moveTo>
                    <a:pt x="845" y="34"/>
                  </a:moveTo>
                  <a:lnTo>
                    <a:pt x="845" y="35"/>
                  </a:lnTo>
                  <a:lnTo>
                    <a:pt x="847" y="34"/>
                  </a:lnTo>
                  <a:lnTo>
                    <a:pt x="845" y="34"/>
                  </a:lnTo>
                  <a:close/>
                  <a:moveTo>
                    <a:pt x="857" y="34"/>
                  </a:moveTo>
                  <a:lnTo>
                    <a:pt x="857" y="35"/>
                  </a:lnTo>
                  <a:lnTo>
                    <a:pt x="859" y="35"/>
                  </a:lnTo>
                  <a:lnTo>
                    <a:pt x="857" y="34"/>
                  </a:lnTo>
                  <a:close/>
                  <a:moveTo>
                    <a:pt x="852" y="32"/>
                  </a:moveTo>
                  <a:lnTo>
                    <a:pt x="854" y="32"/>
                  </a:lnTo>
                  <a:lnTo>
                    <a:pt x="854" y="30"/>
                  </a:lnTo>
                  <a:lnTo>
                    <a:pt x="852" y="30"/>
                  </a:lnTo>
                  <a:lnTo>
                    <a:pt x="852" y="32"/>
                  </a:lnTo>
                  <a:close/>
                  <a:moveTo>
                    <a:pt x="857" y="29"/>
                  </a:moveTo>
                  <a:lnTo>
                    <a:pt x="855" y="29"/>
                  </a:lnTo>
                  <a:lnTo>
                    <a:pt x="854" y="29"/>
                  </a:lnTo>
                  <a:lnTo>
                    <a:pt x="854" y="30"/>
                  </a:lnTo>
                  <a:lnTo>
                    <a:pt x="855" y="30"/>
                  </a:lnTo>
                  <a:lnTo>
                    <a:pt x="857" y="30"/>
                  </a:lnTo>
                  <a:lnTo>
                    <a:pt x="857" y="29"/>
                  </a:lnTo>
                  <a:close/>
                  <a:moveTo>
                    <a:pt x="866" y="27"/>
                  </a:moveTo>
                  <a:lnTo>
                    <a:pt x="864" y="27"/>
                  </a:lnTo>
                  <a:lnTo>
                    <a:pt x="864" y="29"/>
                  </a:lnTo>
                  <a:lnTo>
                    <a:pt x="866" y="29"/>
                  </a:lnTo>
                  <a:lnTo>
                    <a:pt x="866" y="27"/>
                  </a:lnTo>
                  <a:close/>
                  <a:moveTo>
                    <a:pt x="867" y="25"/>
                  </a:moveTo>
                  <a:lnTo>
                    <a:pt x="866" y="25"/>
                  </a:lnTo>
                  <a:lnTo>
                    <a:pt x="866" y="27"/>
                  </a:lnTo>
                  <a:lnTo>
                    <a:pt x="867" y="27"/>
                  </a:lnTo>
                  <a:lnTo>
                    <a:pt x="867" y="25"/>
                  </a:lnTo>
                  <a:close/>
                  <a:moveTo>
                    <a:pt x="869" y="25"/>
                  </a:moveTo>
                  <a:lnTo>
                    <a:pt x="871" y="25"/>
                  </a:lnTo>
                  <a:lnTo>
                    <a:pt x="873" y="25"/>
                  </a:lnTo>
                  <a:lnTo>
                    <a:pt x="871" y="24"/>
                  </a:lnTo>
                  <a:lnTo>
                    <a:pt x="869" y="24"/>
                  </a:lnTo>
                  <a:lnTo>
                    <a:pt x="869" y="25"/>
                  </a:lnTo>
                  <a:close/>
                  <a:moveTo>
                    <a:pt x="907" y="8"/>
                  </a:moveTo>
                  <a:lnTo>
                    <a:pt x="905" y="8"/>
                  </a:lnTo>
                  <a:lnTo>
                    <a:pt x="905" y="10"/>
                  </a:lnTo>
                  <a:lnTo>
                    <a:pt x="905" y="12"/>
                  </a:lnTo>
                  <a:lnTo>
                    <a:pt x="907" y="10"/>
                  </a:lnTo>
                  <a:lnTo>
                    <a:pt x="907" y="8"/>
                  </a:lnTo>
                  <a:close/>
                  <a:moveTo>
                    <a:pt x="898" y="8"/>
                  </a:moveTo>
                  <a:lnTo>
                    <a:pt x="896" y="8"/>
                  </a:lnTo>
                  <a:lnTo>
                    <a:pt x="896" y="10"/>
                  </a:lnTo>
                  <a:lnTo>
                    <a:pt x="898" y="10"/>
                  </a:lnTo>
                  <a:lnTo>
                    <a:pt x="898" y="8"/>
                  </a:lnTo>
                  <a:close/>
                  <a:moveTo>
                    <a:pt x="975" y="3"/>
                  </a:moveTo>
                  <a:lnTo>
                    <a:pt x="975" y="1"/>
                  </a:lnTo>
                  <a:lnTo>
                    <a:pt x="975" y="1"/>
                  </a:lnTo>
                  <a:lnTo>
                    <a:pt x="975" y="3"/>
                  </a:lnTo>
                  <a:close/>
                  <a:moveTo>
                    <a:pt x="965" y="1"/>
                  </a:moveTo>
                  <a:lnTo>
                    <a:pt x="967" y="0"/>
                  </a:lnTo>
                  <a:lnTo>
                    <a:pt x="965" y="0"/>
                  </a:lnTo>
                  <a:lnTo>
                    <a:pt x="965" y="1"/>
                  </a:lnTo>
                  <a:close/>
                  <a:moveTo>
                    <a:pt x="968" y="1"/>
                  </a:moveTo>
                  <a:lnTo>
                    <a:pt x="970" y="1"/>
                  </a:lnTo>
                  <a:lnTo>
                    <a:pt x="968" y="0"/>
                  </a:lnTo>
                  <a:lnTo>
                    <a:pt x="967" y="0"/>
                  </a:lnTo>
                  <a:lnTo>
                    <a:pt x="967" y="1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  <p:sp>
          <p:nvSpPr>
            <p:cNvPr id="7" name="Freeform 574">
              <a:extLst>
                <a:ext uri="{FF2B5EF4-FFF2-40B4-BE49-F238E27FC236}">
                  <a16:creationId xmlns:a16="http://schemas.microsoft.com/office/drawing/2014/main" id="{1EDE4A1D-D1EC-ECEE-36FD-98647F30C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2363" y="979488"/>
              <a:ext cx="4108450" cy="3267075"/>
            </a:xfrm>
            <a:custGeom>
              <a:avLst/>
              <a:gdLst>
                <a:gd name="T0" fmla="*/ 358 w 2588"/>
                <a:gd name="T1" fmla="*/ 413 h 2058"/>
                <a:gd name="T2" fmla="*/ 732 w 2588"/>
                <a:gd name="T3" fmla="*/ 883 h 2058"/>
                <a:gd name="T4" fmla="*/ 768 w 2588"/>
                <a:gd name="T5" fmla="*/ 546 h 2058"/>
                <a:gd name="T6" fmla="*/ 927 w 2588"/>
                <a:gd name="T7" fmla="*/ 230 h 2058"/>
                <a:gd name="T8" fmla="*/ 924 w 2588"/>
                <a:gd name="T9" fmla="*/ 174 h 2058"/>
                <a:gd name="T10" fmla="*/ 676 w 2588"/>
                <a:gd name="T11" fmla="*/ 80 h 2058"/>
                <a:gd name="T12" fmla="*/ 2208 w 2588"/>
                <a:gd name="T13" fmla="*/ 707 h 2058"/>
                <a:gd name="T14" fmla="*/ 1662 w 2588"/>
                <a:gd name="T15" fmla="*/ 575 h 2058"/>
                <a:gd name="T16" fmla="*/ 1990 w 2588"/>
                <a:gd name="T17" fmla="*/ 112 h 2058"/>
                <a:gd name="T18" fmla="*/ 796 w 2588"/>
                <a:gd name="T19" fmla="*/ 1973 h 2058"/>
                <a:gd name="T20" fmla="*/ 2285 w 2588"/>
                <a:gd name="T21" fmla="*/ 1718 h 2058"/>
                <a:gd name="T22" fmla="*/ 2193 w 2588"/>
                <a:gd name="T23" fmla="*/ 1674 h 2058"/>
                <a:gd name="T24" fmla="*/ 2581 w 2588"/>
                <a:gd name="T25" fmla="*/ 1438 h 2058"/>
                <a:gd name="T26" fmla="*/ 2169 w 2588"/>
                <a:gd name="T27" fmla="*/ 1196 h 2058"/>
                <a:gd name="T28" fmla="*/ 2372 w 2588"/>
                <a:gd name="T29" fmla="*/ 1238 h 2058"/>
                <a:gd name="T30" fmla="*/ 2036 w 2588"/>
                <a:gd name="T31" fmla="*/ 1194 h 2058"/>
                <a:gd name="T32" fmla="*/ 2157 w 2588"/>
                <a:gd name="T33" fmla="*/ 977 h 2058"/>
                <a:gd name="T34" fmla="*/ 2236 w 2588"/>
                <a:gd name="T35" fmla="*/ 750 h 2058"/>
                <a:gd name="T36" fmla="*/ 2352 w 2588"/>
                <a:gd name="T37" fmla="*/ 560 h 2058"/>
                <a:gd name="T38" fmla="*/ 1264 w 2588"/>
                <a:gd name="T39" fmla="*/ 439 h 2058"/>
                <a:gd name="T40" fmla="*/ 1248 w 2588"/>
                <a:gd name="T41" fmla="*/ 370 h 2058"/>
                <a:gd name="T42" fmla="*/ 1194 w 2588"/>
                <a:gd name="T43" fmla="*/ 273 h 2058"/>
                <a:gd name="T44" fmla="*/ 514 w 2588"/>
                <a:gd name="T45" fmla="*/ 232 h 2058"/>
                <a:gd name="T46" fmla="*/ 697 w 2588"/>
                <a:gd name="T47" fmla="*/ 408 h 2058"/>
                <a:gd name="T48" fmla="*/ 855 w 2588"/>
                <a:gd name="T49" fmla="*/ 553 h 2058"/>
                <a:gd name="T50" fmla="*/ 664 w 2588"/>
                <a:gd name="T51" fmla="*/ 922 h 2058"/>
                <a:gd name="T52" fmla="*/ 1016 w 2588"/>
                <a:gd name="T53" fmla="*/ 1430 h 2058"/>
                <a:gd name="T54" fmla="*/ 756 w 2588"/>
                <a:gd name="T55" fmla="*/ 1862 h 2058"/>
                <a:gd name="T56" fmla="*/ 608 w 2588"/>
                <a:gd name="T57" fmla="*/ 972 h 2058"/>
                <a:gd name="T58" fmla="*/ 374 w 2588"/>
                <a:gd name="T59" fmla="*/ 458 h 2058"/>
                <a:gd name="T60" fmla="*/ 119 w 2588"/>
                <a:gd name="T61" fmla="*/ 297 h 2058"/>
                <a:gd name="T62" fmla="*/ 714 w 2588"/>
                <a:gd name="T63" fmla="*/ 203 h 2058"/>
                <a:gd name="T64" fmla="*/ 2287 w 2588"/>
                <a:gd name="T65" fmla="*/ 432 h 2058"/>
                <a:gd name="T66" fmla="*/ 2063 w 2588"/>
                <a:gd name="T67" fmla="*/ 902 h 2058"/>
                <a:gd name="T68" fmla="*/ 1856 w 2588"/>
                <a:gd name="T69" fmla="*/ 1079 h 2058"/>
                <a:gd name="T70" fmla="*/ 1559 w 2588"/>
                <a:gd name="T71" fmla="*/ 835 h 2058"/>
                <a:gd name="T72" fmla="*/ 1426 w 2588"/>
                <a:gd name="T73" fmla="*/ 1662 h 2058"/>
                <a:gd name="T74" fmla="*/ 1300 w 2588"/>
                <a:gd name="T75" fmla="*/ 681 h 2058"/>
                <a:gd name="T76" fmla="*/ 1419 w 2588"/>
                <a:gd name="T77" fmla="*/ 615 h 2058"/>
                <a:gd name="T78" fmla="*/ 1399 w 2588"/>
                <a:gd name="T79" fmla="*/ 428 h 2058"/>
                <a:gd name="T80" fmla="*/ 1388 w 2588"/>
                <a:gd name="T81" fmla="*/ 244 h 2058"/>
                <a:gd name="T82" fmla="*/ 1752 w 2588"/>
                <a:gd name="T83" fmla="*/ 203 h 2058"/>
                <a:gd name="T84" fmla="*/ 2077 w 2588"/>
                <a:gd name="T85" fmla="*/ 140 h 2058"/>
                <a:gd name="T86" fmla="*/ 1180 w 2588"/>
                <a:gd name="T87" fmla="*/ 1011 h 2058"/>
                <a:gd name="T88" fmla="*/ 2451 w 2588"/>
                <a:gd name="T89" fmla="*/ 205 h 2058"/>
                <a:gd name="T90" fmla="*/ 563 w 2588"/>
                <a:gd name="T91" fmla="*/ 157 h 2058"/>
                <a:gd name="T92" fmla="*/ 809 w 2588"/>
                <a:gd name="T93" fmla="*/ 253 h 2058"/>
                <a:gd name="T94" fmla="*/ 686 w 2588"/>
                <a:gd name="T95" fmla="*/ 131 h 2058"/>
                <a:gd name="T96" fmla="*/ 2306 w 2588"/>
                <a:gd name="T97" fmla="*/ 116 h 2058"/>
                <a:gd name="T98" fmla="*/ 1375 w 2588"/>
                <a:gd name="T99" fmla="*/ 75 h 2058"/>
                <a:gd name="T100" fmla="*/ 698 w 2588"/>
                <a:gd name="T101" fmla="*/ 22 h 2058"/>
                <a:gd name="T102" fmla="*/ 1995 w 2588"/>
                <a:gd name="T103" fmla="*/ 58 h 2058"/>
                <a:gd name="T104" fmla="*/ 621 w 2588"/>
                <a:gd name="T105" fmla="*/ 34 h 2058"/>
                <a:gd name="T106" fmla="*/ 1125 w 2588"/>
                <a:gd name="T107" fmla="*/ 148 h 2058"/>
                <a:gd name="T108" fmla="*/ 917 w 2588"/>
                <a:gd name="T109" fmla="*/ 196 h 2058"/>
                <a:gd name="T110" fmla="*/ 934 w 2588"/>
                <a:gd name="T111" fmla="*/ 242 h 2058"/>
                <a:gd name="T112" fmla="*/ 2499 w 2588"/>
                <a:gd name="T113" fmla="*/ 1436 h 2058"/>
                <a:gd name="T114" fmla="*/ 927 w 2588"/>
                <a:gd name="T115" fmla="*/ 1207 h 2058"/>
                <a:gd name="T116" fmla="*/ 1120 w 2588"/>
                <a:gd name="T117" fmla="*/ 965 h 2058"/>
                <a:gd name="T118" fmla="*/ 1479 w 2588"/>
                <a:gd name="T119" fmla="*/ 680 h 2058"/>
                <a:gd name="T120" fmla="*/ 100 w 2588"/>
                <a:gd name="T121" fmla="*/ 432 h 2058"/>
                <a:gd name="T122" fmla="*/ 994 w 2588"/>
                <a:gd name="T123" fmla="*/ 300 h 2058"/>
                <a:gd name="T124" fmla="*/ 574 w 2588"/>
                <a:gd name="T125" fmla="*/ 155 h 2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8" h="2058">
                  <a:moveTo>
                    <a:pt x="924" y="1223"/>
                  </a:moveTo>
                  <a:lnTo>
                    <a:pt x="926" y="1221"/>
                  </a:lnTo>
                  <a:lnTo>
                    <a:pt x="926" y="1223"/>
                  </a:lnTo>
                  <a:lnTo>
                    <a:pt x="924" y="1223"/>
                  </a:lnTo>
                  <a:moveTo>
                    <a:pt x="927" y="1218"/>
                  </a:moveTo>
                  <a:lnTo>
                    <a:pt x="926" y="1218"/>
                  </a:lnTo>
                  <a:lnTo>
                    <a:pt x="926" y="1219"/>
                  </a:lnTo>
                  <a:lnTo>
                    <a:pt x="926" y="1221"/>
                  </a:lnTo>
                  <a:lnTo>
                    <a:pt x="927" y="1221"/>
                  </a:lnTo>
                  <a:lnTo>
                    <a:pt x="927" y="1219"/>
                  </a:lnTo>
                  <a:lnTo>
                    <a:pt x="929" y="1218"/>
                  </a:lnTo>
                  <a:lnTo>
                    <a:pt x="929" y="1216"/>
                  </a:lnTo>
                  <a:lnTo>
                    <a:pt x="931" y="1216"/>
                  </a:lnTo>
                  <a:lnTo>
                    <a:pt x="931" y="1214"/>
                  </a:lnTo>
                  <a:lnTo>
                    <a:pt x="929" y="1214"/>
                  </a:lnTo>
                  <a:lnTo>
                    <a:pt x="927" y="1216"/>
                  </a:lnTo>
                  <a:lnTo>
                    <a:pt x="927" y="1218"/>
                  </a:lnTo>
                  <a:moveTo>
                    <a:pt x="924" y="1213"/>
                  </a:moveTo>
                  <a:lnTo>
                    <a:pt x="926" y="1213"/>
                  </a:lnTo>
                  <a:lnTo>
                    <a:pt x="927" y="1213"/>
                  </a:lnTo>
                  <a:lnTo>
                    <a:pt x="926" y="1211"/>
                  </a:lnTo>
                  <a:lnTo>
                    <a:pt x="924" y="1213"/>
                  </a:lnTo>
                  <a:moveTo>
                    <a:pt x="937" y="1226"/>
                  </a:moveTo>
                  <a:lnTo>
                    <a:pt x="937" y="1228"/>
                  </a:lnTo>
                  <a:lnTo>
                    <a:pt x="939" y="1228"/>
                  </a:lnTo>
                  <a:lnTo>
                    <a:pt x="939" y="1226"/>
                  </a:lnTo>
                  <a:lnTo>
                    <a:pt x="937" y="1226"/>
                  </a:lnTo>
                  <a:moveTo>
                    <a:pt x="929" y="1201"/>
                  </a:moveTo>
                  <a:lnTo>
                    <a:pt x="929" y="1202"/>
                  </a:lnTo>
                  <a:lnTo>
                    <a:pt x="931" y="1202"/>
                  </a:lnTo>
                  <a:lnTo>
                    <a:pt x="931" y="1201"/>
                  </a:lnTo>
                  <a:lnTo>
                    <a:pt x="929" y="1201"/>
                  </a:lnTo>
                  <a:moveTo>
                    <a:pt x="932" y="1197"/>
                  </a:moveTo>
                  <a:lnTo>
                    <a:pt x="931" y="1199"/>
                  </a:lnTo>
                  <a:lnTo>
                    <a:pt x="931" y="1201"/>
                  </a:lnTo>
                  <a:lnTo>
                    <a:pt x="932" y="1201"/>
                  </a:lnTo>
                  <a:lnTo>
                    <a:pt x="932" y="1202"/>
                  </a:lnTo>
                  <a:lnTo>
                    <a:pt x="931" y="1202"/>
                  </a:lnTo>
                  <a:lnTo>
                    <a:pt x="931" y="1204"/>
                  </a:lnTo>
                  <a:lnTo>
                    <a:pt x="931" y="1206"/>
                  </a:lnTo>
                  <a:lnTo>
                    <a:pt x="931" y="1207"/>
                  </a:lnTo>
                  <a:lnTo>
                    <a:pt x="932" y="1206"/>
                  </a:lnTo>
                  <a:lnTo>
                    <a:pt x="934" y="1206"/>
                  </a:lnTo>
                  <a:lnTo>
                    <a:pt x="934" y="1204"/>
                  </a:lnTo>
                  <a:lnTo>
                    <a:pt x="934" y="1206"/>
                  </a:lnTo>
                  <a:lnTo>
                    <a:pt x="936" y="1206"/>
                  </a:lnTo>
                  <a:lnTo>
                    <a:pt x="936" y="1204"/>
                  </a:lnTo>
                  <a:lnTo>
                    <a:pt x="934" y="1204"/>
                  </a:lnTo>
                  <a:lnTo>
                    <a:pt x="934" y="1202"/>
                  </a:lnTo>
                  <a:lnTo>
                    <a:pt x="934" y="1202"/>
                  </a:lnTo>
                  <a:lnTo>
                    <a:pt x="934" y="1201"/>
                  </a:lnTo>
                  <a:lnTo>
                    <a:pt x="934" y="1199"/>
                  </a:lnTo>
                  <a:lnTo>
                    <a:pt x="932" y="1199"/>
                  </a:lnTo>
                  <a:lnTo>
                    <a:pt x="932" y="1197"/>
                  </a:lnTo>
                  <a:moveTo>
                    <a:pt x="929" y="1206"/>
                  </a:moveTo>
                  <a:lnTo>
                    <a:pt x="929" y="1204"/>
                  </a:lnTo>
                  <a:lnTo>
                    <a:pt x="927" y="1204"/>
                  </a:lnTo>
                  <a:lnTo>
                    <a:pt x="926" y="1206"/>
                  </a:lnTo>
                  <a:lnTo>
                    <a:pt x="926" y="1207"/>
                  </a:lnTo>
                  <a:lnTo>
                    <a:pt x="926" y="1209"/>
                  </a:lnTo>
                  <a:lnTo>
                    <a:pt x="927" y="1206"/>
                  </a:lnTo>
                  <a:lnTo>
                    <a:pt x="927" y="1207"/>
                  </a:lnTo>
                  <a:lnTo>
                    <a:pt x="927" y="1209"/>
                  </a:lnTo>
                  <a:lnTo>
                    <a:pt x="926" y="1209"/>
                  </a:lnTo>
                  <a:lnTo>
                    <a:pt x="926" y="1211"/>
                  </a:lnTo>
                  <a:lnTo>
                    <a:pt x="927" y="1211"/>
                  </a:lnTo>
                  <a:lnTo>
                    <a:pt x="927" y="1213"/>
                  </a:lnTo>
                  <a:lnTo>
                    <a:pt x="927" y="1214"/>
                  </a:lnTo>
                  <a:lnTo>
                    <a:pt x="929" y="1214"/>
                  </a:lnTo>
                  <a:lnTo>
                    <a:pt x="929" y="1213"/>
                  </a:lnTo>
                  <a:lnTo>
                    <a:pt x="931" y="1211"/>
                  </a:lnTo>
                  <a:lnTo>
                    <a:pt x="931" y="1209"/>
                  </a:lnTo>
                  <a:lnTo>
                    <a:pt x="931" y="1207"/>
                  </a:lnTo>
                  <a:lnTo>
                    <a:pt x="929" y="1207"/>
                  </a:lnTo>
                  <a:lnTo>
                    <a:pt x="929" y="1206"/>
                  </a:lnTo>
                  <a:moveTo>
                    <a:pt x="939" y="1230"/>
                  </a:moveTo>
                  <a:lnTo>
                    <a:pt x="939" y="1231"/>
                  </a:lnTo>
                  <a:lnTo>
                    <a:pt x="939" y="1231"/>
                  </a:lnTo>
                  <a:lnTo>
                    <a:pt x="939" y="1233"/>
                  </a:lnTo>
                  <a:lnTo>
                    <a:pt x="941" y="1231"/>
                  </a:lnTo>
                  <a:lnTo>
                    <a:pt x="943" y="1231"/>
                  </a:lnTo>
                  <a:lnTo>
                    <a:pt x="943" y="1230"/>
                  </a:lnTo>
                  <a:lnTo>
                    <a:pt x="941" y="1230"/>
                  </a:lnTo>
                  <a:lnTo>
                    <a:pt x="941" y="1228"/>
                  </a:lnTo>
                  <a:lnTo>
                    <a:pt x="939" y="1228"/>
                  </a:lnTo>
                  <a:lnTo>
                    <a:pt x="939" y="1230"/>
                  </a:lnTo>
                  <a:moveTo>
                    <a:pt x="1042" y="1293"/>
                  </a:moveTo>
                  <a:lnTo>
                    <a:pt x="1043" y="1293"/>
                  </a:lnTo>
                  <a:lnTo>
                    <a:pt x="1042" y="1291"/>
                  </a:lnTo>
                  <a:lnTo>
                    <a:pt x="1042" y="1293"/>
                  </a:lnTo>
                  <a:moveTo>
                    <a:pt x="949" y="1563"/>
                  </a:moveTo>
                  <a:lnTo>
                    <a:pt x="951" y="1561"/>
                  </a:lnTo>
                  <a:lnTo>
                    <a:pt x="949" y="1561"/>
                  </a:lnTo>
                  <a:lnTo>
                    <a:pt x="949" y="1563"/>
                  </a:lnTo>
                  <a:moveTo>
                    <a:pt x="960" y="1218"/>
                  </a:moveTo>
                  <a:lnTo>
                    <a:pt x="960" y="1216"/>
                  </a:lnTo>
                  <a:lnTo>
                    <a:pt x="958" y="1218"/>
                  </a:lnTo>
                  <a:lnTo>
                    <a:pt x="960" y="1218"/>
                  </a:lnTo>
                  <a:moveTo>
                    <a:pt x="919" y="1660"/>
                  </a:moveTo>
                  <a:lnTo>
                    <a:pt x="919" y="1662"/>
                  </a:lnTo>
                  <a:lnTo>
                    <a:pt x="920" y="1662"/>
                  </a:lnTo>
                  <a:lnTo>
                    <a:pt x="920" y="1660"/>
                  </a:lnTo>
                  <a:lnTo>
                    <a:pt x="919" y="1660"/>
                  </a:lnTo>
                  <a:moveTo>
                    <a:pt x="927" y="1652"/>
                  </a:moveTo>
                  <a:lnTo>
                    <a:pt x="927" y="1650"/>
                  </a:lnTo>
                  <a:lnTo>
                    <a:pt x="929" y="1650"/>
                  </a:lnTo>
                  <a:lnTo>
                    <a:pt x="929" y="1648"/>
                  </a:lnTo>
                  <a:lnTo>
                    <a:pt x="929" y="1647"/>
                  </a:lnTo>
                  <a:lnTo>
                    <a:pt x="931" y="1647"/>
                  </a:lnTo>
                  <a:lnTo>
                    <a:pt x="931" y="1645"/>
                  </a:lnTo>
                  <a:lnTo>
                    <a:pt x="931" y="1643"/>
                  </a:lnTo>
                  <a:lnTo>
                    <a:pt x="931" y="1641"/>
                  </a:lnTo>
                  <a:lnTo>
                    <a:pt x="932" y="1641"/>
                  </a:lnTo>
                  <a:lnTo>
                    <a:pt x="932" y="1640"/>
                  </a:lnTo>
                  <a:lnTo>
                    <a:pt x="932" y="1638"/>
                  </a:lnTo>
                  <a:lnTo>
                    <a:pt x="931" y="1638"/>
                  </a:lnTo>
                  <a:lnTo>
                    <a:pt x="931" y="1640"/>
                  </a:lnTo>
                  <a:lnTo>
                    <a:pt x="929" y="1640"/>
                  </a:lnTo>
                  <a:lnTo>
                    <a:pt x="929" y="1638"/>
                  </a:lnTo>
                  <a:lnTo>
                    <a:pt x="927" y="1638"/>
                  </a:lnTo>
                  <a:lnTo>
                    <a:pt x="927" y="1640"/>
                  </a:lnTo>
                  <a:lnTo>
                    <a:pt x="927" y="1641"/>
                  </a:lnTo>
                  <a:lnTo>
                    <a:pt x="927" y="1643"/>
                  </a:lnTo>
                  <a:lnTo>
                    <a:pt x="927" y="1643"/>
                  </a:lnTo>
                  <a:lnTo>
                    <a:pt x="927" y="1645"/>
                  </a:lnTo>
                  <a:lnTo>
                    <a:pt x="926" y="1643"/>
                  </a:lnTo>
                  <a:lnTo>
                    <a:pt x="926" y="1645"/>
                  </a:lnTo>
                  <a:lnTo>
                    <a:pt x="926" y="1647"/>
                  </a:lnTo>
                  <a:lnTo>
                    <a:pt x="926" y="1648"/>
                  </a:lnTo>
                  <a:lnTo>
                    <a:pt x="926" y="1650"/>
                  </a:lnTo>
                  <a:lnTo>
                    <a:pt x="924" y="1650"/>
                  </a:lnTo>
                  <a:lnTo>
                    <a:pt x="924" y="1652"/>
                  </a:lnTo>
                  <a:lnTo>
                    <a:pt x="922" y="1652"/>
                  </a:lnTo>
                  <a:lnTo>
                    <a:pt x="922" y="1653"/>
                  </a:lnTo>
                  <a:lnTo>
                    <a:pt x="922" y="1655"/>
                  </a:lnTo>
                  <a:lnTo>
                    <a:pt x="920" y="1655"/>
                  </a:lnTo>
                  <a:lnTo>
                    <a:pt x="920" y="1657"/>
                  </a:lnTo>
                  <a:lnTo>
                    <a:pt x="922" y="1657"/>
                  </a:lnTo>
                  <a:lnTo>
                    <a:pt x="920" y="1658"/>
                  </a:lnTo>
                  <a:lnTo>
                    <a:pt x="920" y="1660"/>
                  </a:lnTo>
                  <a:lnTo>
                    <a:pt x="922" y="1662"/>
                  </a:lnTo>
                  <a:lnTo>
                    <a:pt x="922" y="1660"/>
                  </a:lnTo>
                  <a:lnTo>
                    <a:pt x="924" y="1660"/>
                  </a:lnTo>
                  <a:lnTo>
                    <a:pt x="924" y="1658"/>
                  </a:lnTo>
                  <a:lnTo>
                    <a:pt x="926" y="1657"/>
                  </a:lnTo>
                  <a:lnTo>
                    <a:pt x="927" y="1655"/>
                  </a:lnTo>
                  <a:lnTo>
                    <a:pt x="927" y="1653"/>
                  </a:lnTo>
                  <a:lnTo>
                    <a:pt x="927" y="1652"/>
                  </a:lnTo>
                  <a:moveTo>
                    <a:pt x="985" y="1529"/>
                  </a:moveTo>
                  <a:lnTo>
                    <a:pt x="984" y="1529"/>
                  </a:lnTo>
                  <a:lnTo>
                    <a:pt x="984" y="1530"/>
                  </a:lnTo>
                  <a:lnTo>
                    <a:pt x="984" y="1532"/>
                  </a:lnTo>
                  <a:lnTo>
                    <a:pt x="985" y="1530"/>
                  </a:lnTo>
                  <a:lnTo>
                    <a:pt x="985" y="1529"/>
                  </a:lnTo>
                  <a:moveTo>
                    <a:pt x="932" y="1178"/>
                  </a:moveTo>
                  <a:lnTo>
                    <a:pt x="934" y="1178"/>
                  </a:lnTo>
                  <a:lnTo>
                    <a:pt x="934" y="1177"/>
                  </a:lnTo>
                  <a:lnTo>
                    <a:pt x="932" y="1177"/>
                  </a:lnTo>
                  <a:lnTo>
                    <a:pt x="932" y="1178"/>
                  </a:lnTo>
                  <a:moveTo>
                    <a:pt x="1018" y="1387"/>
                  </a:moveTo>
                  <a:lnTo>
                    <a:pt x="1016" y="1387"/>
                  </a:lnTo>
                  <a:lnTo>
                    <a:pt x="1016" y="1389"/>
                  </a:lnTo>
                  <a:lnTo>
                    <a:pt x="1016" y="1389"/>
                  </a:lnTo>
                  <a:lnTo>
                    <a:pt x="1016" y="1390"/>
                  </a:lnTo>
                  <a:lnTo>
                    <a:pt x="1018" y="1390"/>
                  </a:lnTo>
                  <a:lnTo>
                    <a:pt x="1018" y="1389"/>
                  </a:lnTo>
                  <a:lnTo>
                    <a:pt x="1018" y="1387"/>
                  </a:lnTo>
                  <a:moveTo>
                    <a:pt x="919" y="1664"/>
                  </a:moveTo>
                  <a:lnTo>
                    <a:pt x="920" y="1664"/>
                  </a:lnTo>
                  <a:lnTo>
                    <a:pt x="920" y="1662"/>
                  </a:lnTo>
                  <a:lnTo>
                    <a:pt x="919" y="1664"/>
                  </a:lnTo>
                  <a:moveTo>
                    <a:pt x="664" y="895"/>
                  </a:moveTo>
                  <a:lnTo>
                    <a:pt x="662" y="893"/>
                  </a:lnTo>
                  <a:lnTo>
                    <a:pt x="662" y="895"/>
                  </a:lnTo>
                  <a:lnTo>
                    <a:pt x="664" y="895"/>
                  </a:lnTo>
                  <a:moveTo>
                    <a:pt x="854" y="1078"/>
                  </a:moveTo>
                  <a:lnTo>
                    <a:pt x="855" y="1076"/>
                  </a:lnTo>
                  <a:lnTo>
                    <a:pt x="854" y="1076"/>
                  </a:lnTo>
                  <a:lnTo>
                    <a:pt x="854" y="1078"/>
                  </a:lnTo>
                  <a:moveTo>
                    <a:pt x="686" y="977"/>
                  </a:moveTo>
                  <a:lnTo>
                    <a:pt x="686" y="975"/>
                  </a:lnTo>
                  <a:lnTo>
                    <a:pt x="686" y="977"/>
                  </a:lnTo>
                  <a:lnTo>
                    <a:pt x="686" y="977"/>
                  </a:lnTo>
                  <a:moveTo>
                    <a:pt x="598" y="828"/>
                  </a:moveTo>
                  <a:lnTo>
                    <a:pt x="596" y="827"/>
                  </a:lnTo>
                  <a:lnTo>
                    <a:pt x="596" y="828"/>
                  </a:lnTo>
                  <a:lnTo>
                    <a:pt x="598" y="828"/>
                  </a:lnTo>
                  <a:moveTo>
                    <a:pt x="608" y="936"/>
                  </a:moveTo>
                  <a:lnTo>
                    <a:pt x="606" y="934"/>
                  </a:lnTo>
                  <a:lnTo>
                    <a:pt x="606" y="936"/>
                  </a:lnTo>
                  <a:lnTo>
                    <a:pt x="608" y="936"/>
                  </a:lnTo>
                  <a:moveTo>
                    <a:pt x="688" y="982"/>
                  </a:moveTo>
                  <a:lnTo>
                    <a:pt x="690" y="980"/>
                  </a:lnTo>
                  <a:lnTo>
                    <a:pt x="688" y="980"/>
                  </a:lnTo>
                  <a:lnTo>
                    <a:pt x="688" y="982"/>
                  </a:lnTo>
                  <a:moveTo>
                    <a:pt x="606" y="934"/>
                  </a:moveTo>
                  <a:lnTo>
                    <a:pt x="604" y="932"/>
                  </a:lnTo>
                  <a:lnTo>
                    <a:pt x="604" y="934"/>
                  </a:lnTo>
                  <a:lnTo>
                    <a:pt x="606" y="934"/>
                  </a:lnTo>
                  <a:moveTo>
                    <a:pt x="662" y="934"/>
                  </a:moveTo>
                  <a:lnTo>
                    <a:pt x="662" y="932"/>
                  </a:lnTo>
                  <a:lnTo>
                    <a:pt x="661" y="932"/>
                  </a:lnTo>
                  <a:lnTo>
                    <a:pt x="661" y="934"/>
                  </a:lnTo>
                  <a:lnTo>
                    <a:pt x="661" y="936"/>
                  </a:lnTo>
                  <a:lnTo>
                    <a:pt x="662" y="936"/>
                  </a:lnTo>
                  <a:lnTo>
                    <a:pt x="662" y="934"/>
                  </a:lnTo>
                  <a:moveTo>
                    <a:pt x="850" y="1064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0" y="1064"/>
                  </a:lnTo>
                  <a:moveTo>
                    <a:pt x="691" y="984"/>
                  </a:moveTo>
                  <a:lnTo>
                    <a:pt x="693" y="984"/>
                  </a:lnTo>
                  <a:lnTo>
                    <a:pt x="693" y="984"/>
                  </a:lnTo>
                  <a:lnTo>
                    <a:pt x="691" y="984"/>
                  </a:lnTo>
                  <a:lnTo>
                    <a:pt x="690" y="984"/>
                  </a:lnTo>
                  <a:lnTo>
                    <a:pt x="691" y="984"/>
                  </a:lnTo>
                  <a:moveTo>
                    <a:pt x="852" y="1064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2" y="1064"/>
                  </a:lnTo>
                  <a:moveTo>
                    <a:pt x="847" y="1062"/>
                  </a:moveTo>
                  <a:lnTo>
                    <a:pt x="847" y="1064"/>
                  </a:lnTo>
                  <a:lnTo>
                    <a:pt x="849" y="1062"/>
                  </a:lnTo>
                  <a:lnTo>
                    <a:pt x="849" y="1061"/>
                  </a:lnTo>
                  <a:lnTo>
                    <a:pt x="847" y="1061"/>
                  </a:lnTo>
                  <a:lnTo>
                    <a:pt x="847" y="1062"/>
                  </a:lnTo>
                  <a:moveTo>
                    <a:pt x="842" y="1054"/>
                  </a:moveTo>
                  <a:lnTo>
                    <a:pt x="844" y="1052"/>
                  </a:lnTo>
                  <a:lnTo>
                    <a:pt x="842" y="1052"/>
                  </a:lnTo>
                  <a:lnTo>
                    <a:pt x="842" y="1054"/>
                  </a:lnTo>
                  <a:moveTo>
                    <a:pt x="845" y="1055"/>
                  </a:moveTo>
                  <a:lnTo>
                    <a:pt x="844" y="1054"/>
                  </a:lnTo>
                  <a:lnTo>
                    <a:pt x="844" y="1055"/>
                  </a:lnTo>
                  <a:lnTo>
                    <a:pt x="845" y="1055"/>
                  </a:lnTo>
                  <a:moveTo>
                    <a:pt x="842" y="1055"/>
                  </a:moveTo>
                  <a:lnTo>
                    <a:pt x="844" y="1055"/>
                  </a:lnTo>
                  <a:lnTo>
                    <a:pt x="842" y="1054"/>
                  </a:lnTo>
                  <a:lnTo>
                    <a:pt x="842" y="1055"/>
                  </a:lnTo>
                  <a:moveTo>
                    <a:pt x="796" y="1988"/>
                  </a:moveTo>
                  <a:lnTo>
                    <a:pt x="797" y="1988"/>
                  </a:lnTo>
                  <a:lnTo>
                    <a:pt x="797" y="1986"/>
                  </a:lnTo>
                  <a:lnTo>
                    <a:pt x="796" y="1986"/>
                  </a:lnTo>
                  <a:lnTo>
                    <a:pt x="796" y="1988"/>
                  </a:lnTo>
                  <a:moveTo>
                    <a:pt x="772" y="1971"/>
                  </a:moveTo>
                  <a:lnTo>
                    <a:pt x="772" y="1969"/>
                  </a:lnTo>
                  <a:lnTo>
                    <a:pt x="770" y="1969"/>
                  </a:lnTo>
                  <a:lnTo>
                    <a:pt x="772" y="1971"/>
                  </a:lnTo>
                  <a:moveTo>
                    <a:pt x="773" y="1973"/>
                  </a:moveTo>
                  <a:lnTo>
                    <a:pt x="773" y="1975"/>
                  </a:lnTo>
                  <a:lnTo>
                    <a:pt x="775" y="1975"/>
                  </a:lnTo>
                  <a:lnTo>
                    <a:pt x="775" y="1973"/>
                  </a:lnTo>
                  <a:lnTo>
                    <a:pt x="773" y="1973"/>
                  </a:lnTo>
                  <a:moveTo>
                    <a:pt x="768" y="1968"/>
                  </a:moveTo>
                  <a:lnTo>
                    <a:pt x="768" y="1968"/>
                  </a:lnTo>
                  <a:lnTo>
                    <a:pt x="768" y="1969"/>
                  </a:lnTo>
                  <a:lnTo>
                    <a:pt x="768" y="1968"/>
                  </a:lnTo>
                  <a:moveTo>
                    <a:pt x="768" y="1969"/>
                  </a:moveTo>
                  <a:lnTo>
                    <a:pt x="768" y="1969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70" y="1971"/>
                  </a:lnTo>
                  <a:lnTo>
                    <a:pt x="772" y="1971"/>
                  </a:lnTo>
                  <a:lnTo>
                    <a:pt x="772" y="1971"/>
                  </a:lnTo>
                  <a:lnTo>
                    <a:pt x="770" y="1971"/>
                  </a:lnTo>
                  <a:lnTo>
                    <a:pt x="768" y="1969"/>
                  </a:lnTo>
                  <a:moveTo>
                    <a:pt x="772" y="1968"/>
                  </a:moveTo>
                  <a:lnTo>
                    <a:pt x="770" y="1968"/>
                  </a:lnTo>
                  <a:lnTo>
                    <a:pt x="772" y="1969"/>
                  </a:lnTo>
                  <a:lnTo>
                    <a:pt x="772" y="1968"/>
                  </a:lnTo>
                  <a:moveTo>
                    <a:pt x="796" y="1986"/>
                  </a:moveTo>
                  <a:lnTo>
                    <a:pt x="796" y="1985"/>
                  </a:lnTo>
                  <a:lnTo>
                    <a:pt x="797" y="1985"/>
                  </a:lnTo>
                  <a:lnTo>
                    <a:pt x="796" y="1983"/>
                  </a:lnTo>
                  <a:lnTo>
                    <a:pt x="794" y="1983"/>
                  </a:lnTo>
                  <a:lnTo>
                    <a:pt x="794" y="1985"/>
                  </a:lnTo>
                  <a:lnTo>
                    <a:pt x="796" y="1986"/>
                  </a:lnTo>
                  <a:moveTo>
                    <a:pt x="596" y="803"/>
                  </a:moveTo>
                  <a:lnTo>
                    <a:pt x="596" y="804"/>
                  </a:lnTo>
                  <a:lnTo>
                    <a:pt x="596" y="806"/>
                  </a:lnTo>
                  <a:lnTo>
                    <a:pt x="598" y="803"/>
                  </a:lnTo>
                  <a:lnTo>
                    <a:pt x="598" y="801"/>
                  </a:lnTo>
                  <a:lnTo>
                    <a:pt x="596" y="803"/>
                  </a:lnTo>
                  <a:moveTo>
                    <a:pt x="799" y="1986"/>
                  </a:moveTo>
                  <a:lnTo>
                    <a:pt x="799" y="1985"/>
                  </a:lnTo>
                  <a:lnTo>
                    <a:pt x="797" y="1985"/>
                  </a:lnTo>
                  <a:lnTo>
                    <a:pt x="797" y="1986"/>
                  </a:lnTo>
                  <a:lnTo>
                    <a:pt x="799" y="1986"/>
                  </a:lnTo>
                  <a:moveTo>
                    <a:pt x="772" y="1961"/>
                  </a:moveTo>
                  <a:lnTo>
                    <a:pt x="770" y="1963"/>
                  </a:lnTo>
                  <a:lnTo>
                    <a:pt x="772" y="1963"/>
                  </a:lnTo>
                  <a:lnTo>
                    <a:pt x="773" y="1963"/>
                  </a:lnTo>
                  <a:lnTo>
                    <a:pt x="775" y="1963"/>
                  </a:lnTo>
                  <a:lnTo>
                    <a:pt x="775" y="1961"/>
                  </a:lnTo>
                  <a:lnTo>
                    <a:pt x="777" y="1961"/>
                  </a:lnTo>
                  <a:lnTo>
                    <a:pt x="779" y="1961"/>
                  </a:lnTo>
                  <a:lnTo>
                    <a:pt x="780" y="1961"/>
                  </a:lnTo>
                  <a:lnTo>
                    <a:pt x="780" y="1959"/>
                  </a:lnTo>
                  <a:lnTo>
                    <a:pt x="779" y="1959"/>
                  </a:lnTo>
                  <a:lnTo>
                    <a:pt x="777" y="1959"/>
                  </a:lnTo>
                  <a:lnTo>
                    <a:pt x="775" y="1959"/>
                  </a:lnTo>
                  <a:lnTo>
                    <a:pt x="773" y="1959"/>
                  </a:lnTo>
                  <a:lnTo>
                    <a:pt x="772" y="1959"/>
                  </a:lnTo>
                  <a:lnTo>
                    <a:pt x="770" y="1959"/>
                  </a:lnTo>
                  <a:lnTo>
                    <a:pt x="770" y="1961"/>
                  </a:lnTo>
                  <a:lnTo>
                    <a:pt x="772" y="1961"/>
                  </a:lnTo>
                  <a:moveTo>
                    <a:pt x="768" y="1964"/>
                  </a:moveTo>
                  <a:lnTo>
                    <a:pt x="770" y="1964"/>
                  </a:lnTo>
                  <a:lnTo>
                    <a:pt x="770" y="1963"/>
                  </a:lnTo>
                  <a:lnTo>
                    <a:pt x="768" y="1963"/>
                  </a:lnTo>
                  <a:lnTo>
                    <a:pt x="768" y="1964"/>
                  </a:lnTo>
                  <a:moveTo>
                    <a:pt x="791" y="1988"/>
                  </a:moveTo>
                  <a:lnTo>
                    <a:pt x="789" y="1986"/>
                  </a:lnTo>
                  <a:lnTo>
                    <a:pt x="789" y="1988"/>
                  </a:lnTo>
                  <a:lnTo>
                    <a:pt x="791" y="1988"/>
                  </a:lnTo>
                  <a:moveTo>
                    <a:pt x="770" y="1957"/>
                  </a:moveTo>
                  <a:lnTo>
                    <a:pt x="768" y="1957"/>
                  </a:lnTo>
                  <a:lnTo>
                    <a:pt x="768" y="1957"/>
                  </a:lnTo>
                  <a:lnTo>
                    <a:pt x="768" y="1959"/>
                  </a:lnTo>
                  <a:lnTo>
                    <a:pt x="768" y="1959"/>
                  </a:lnTo>
                  <a:lnTo>
                    <a:pt x="770" y="1959"/>
                  </a:lnTo>
                  <a:lnTo>
                    <a:pt x="770" y="1957"/>
                  </a:lnTo>
                  <a:moveTo>
                    <a:pt x="773" y="1966"/>
                  </a:moveTo>
                  <a:lnTo>
                    <a:pt x="772" y="1968"/>
                  </a:lnTo>
                  <a:lnTo>
                    <a:pt x="773" y="1968"/>
                  </a:lnTo>
                  <a:lnTo>
                    <a:pt x="773" y="1966"/>
                  </a:lnTo>
                  <a:moveTo>
                    <a:pt x="768" y="1959"/>
                  </a:moveTo>
                  <a:lnTo>
                    <a:pt x="768" y="1961"/>
                  </a:lnTo>
                  <a:lnTo>
                    <a:pt x="768" y="1961"/>
                  </a:lnTo>
                  <a:lnTo>
                    <a:pt x="768" y="1959"/>
                  </a:lnTo>
                  <a:moveTo>
                    <a:pt x="770" y="1966"/>
                  </a:moveTo>
                  <a:lnTo>
                    <a:pt x="768" y="1966"/>
                  </a:lnTo>
                  <a:lnTo>
                    <a:pt x="768" y="1968"/>
                  </a:lnTo>
                  <a:lnTo>
                    <a:pt x="770" y="1968"/>
                  </a:lnTo>
                  <a:lnTo>
                    <a:pt x="770" y="1966"/>
                  </a:lnTo>
                  <a:moveTo>
                    <a:pt x="768" y="1961"/>
                  </a:moveTo>
                  <a:lnTo>
                    <a:pt x="767" y="1961"/>
                  </a:lnTo>
                  <a:lnTo>
                    <a:pt x="767" y="1963"/>
                  </a:lnTo>
                  <a:lnTo>
                    <a:pt x="768" y="1963"/>
                  </a:lnTo>
                  <a:lnTo>
                    <a:pt x="768" y="1961"/>
                  </a:lnTo>
                  <a:moveTo>
                    <a:pt x="794" y="1959"/>
                  </a:moveTo>
                  <a:lnTo>
                    <a:pt x="796" y="1957"/>
                  </a:lnTo>
                  <a:lnTo>
                    <a:pt x="794" y="1957"/>
                  </a:lnTo>
                  <a:lnTo>
                    <a:pt x="794" y="1959"/>
                  </a:lnTo>
                  <a:moveTo>
                    <a:pt x="919" y="1665"/>
                  </a:moveTo>
                  <a:lnTo>
                    <a:pt x="920" y="1665"/>
                  </a:lnTo>
                  <a:lnTo>
                    <a:pt x="920" y="1664"/>
                  </a:lnTo>
                  <a:lnTo>
                    <a:pt x="919" y="1665"/>
                  </a:lnTo>
                  <a:moveTo>
                    <a:pt x="792" y="1986"/>
                  </a:moveTo>
                  <a:lnTo>
                    <a:pt x="794" y="1986"/>
                  </a:lnTo>
                  <a:lnTo>
                    <a:pt x="792" y="1985"/>
                  </a:lnTo>
                  <a:lnTo>
                    <a:pt x="792" y="1986"/>
                  </a:lnTo>
                  <a:moveTo>
                    <a:pt x="799" y="1995"/>
                  </a:moveTo>
                  <a:lnTo>
                    <a:pt x="801" y="1997"/>
                  </a:lnTo>
                  <a:lnTo>
                    <a:pt x="801" y="1995"/>
                  </a:lnTo>
                  <a:lnTo>
                    <a:pt x="799" y="1995"/>
                  </a:lnTo>
                  <a:moveTo>
                    <a:pt x="799" y="1923"/>
                  </a:moveTo>
                  <a:lnTo>
                    <a:pt x="801" y="1922"/>
                  </a:lnTo>
                  <a:lnTo>
                    <a:pt x="799" y="1922"/>
                  </a:lnTo>
                  <a:lnTo>
                    <a:pt x="799" y="1923"/>
                  </a:lnTo>
                  <a:moveTo>
                    <a:pt x="787" y="1990"/>
                  </a:moveTo>
                  <a:lnTo>
                    <a:pt x="789" y="1988"/>
                  </a:lnTo>
                  <a:lnTo>
                    <a:pt x="787" y="1988"/>
                  </a:lnTo>
                  <a:lnTo>
                    <a:pt x="787" y="1990"/>
                  </a:lnTo>
                  <a:moveTo>
                    <a:pt x="796" y="1995"/>
                  </a:moveTo>
                  <a:lnTo>
                    <a:pt x="797" y="1993"/>
                  </a:lnTo>
                  <a:lnTo>
                    <a:pt x="796" y="1992"/>
                  </a:lnTo>
                  <a:lnTo>
                    <a:pt x="794" y="1992"/>
                  </a:lnTo>
                  <a:lnTo>
                    <a:pt x="796" y="1993"/>
                  </a:lnTo>
                  <a:lnTo>
                    <a:pt x="796" y="1995"/>
                  </a:lnTo>
                  <a:moveTo>
                    <a:pt x="801" y="1922"/>
                  </a:moveTo>
                  <a:lnTo>
                    <a:pt x="801" y="1923"/>
                  </a:lnTo>
                  <a:lnTo>
                    <a:pt x="803" y="1923"/>
                  </a:lnTo>
                  <a:lnTo>
                    <a:pt x="803" y="1922"/>
                  </a:lnTo>
                  <a:lnTo>
                    <a:pt x="801" y="1922"/>
                  </a:lnTo>
                  <a:moveTo>
                    <a:pt x="832" y="1812"/>
                  </a:moveTo>
                  <a:lnTo>
                    <a:pt x="833" y="1812"/>
                  </a:lnTo>
                  <a:lnTo>
                    <a:pt x="835" y="1812"/>
                  </a:lnTo>
                  <a:lnTo>
                    <a:pt x="835" y="1811"/>
                  </a:lnTo>
                  <a:lnTo>
                    <a:pt x="833" y="1811"/>
                  </a:lnTo>
                  <a:lnTo>
                    <a:pt x="832" y="1811"/>
                  </a:lnTo>
                  <a:lnTo>
                    <a:pt x="830" y="1812"/>
                  </a:lnTo>
                  <a:lnTo>
                    <a:pt x="832" y="1812"/>
                  </a:lnTo>
                  <a:moveTo>
                    <a:pt x="828" y="1788"/>
                  </a:moveTo>
                  <a:lnTo>
                    <a:pt x="828" y="1790"/>
                  </a:lnTo>
                  <a:lnTo>
                    <a:pt x="830" y="1788"/>
                  </a:lnTo>
                  <a:lnTo>
                    <a:pt x="828" y="1788"/>
                  </a:lnTo>
                  <a:moveTo>
                    <a:pt x="780" y="1980"/>
                  </a:moveTo>
                  <a:lnTo>
                    <a:pt x="782" y="1980"/>
                  </a:lnTo>
                  <a:lnTo>
                    <a:pt x="780" y="1978"/>
                  </a:lnTo>
                  <a:lnTo>
                    <a:pt x="780" y="1980"/>
                  </a:lnTo>
                  <a:moveTo>
                    <a:pt x="779" y="1981"/>
                  </a:moveTo>
                  <a:lnTo>
                    <a:pt x="780" y="1981"/>
                  </a:lnTo>
                  <a:lnTo>
                    <a:pt x="780" y="1980"/>
                  </a:lnTo>
                  <a:lnTo>
                    <a:pt x="779" y="1980"/>
                  </a:lnTo>
                  <a:lnTo>
                    <a:pt x="779" y="1981"/>
                  </a:lnTo>
                  <a:moveTo>
                    <a:pt x="785" y="1981"/>
                  </a:moveTo>
                  <a:lnTo>
                    <a:pt x="787" y="1983"/>
                  </a:lnTo>
                  <a:lnTo>
                    <a:pt x="787" y="1981"/>
                  </a:lnTo>
                  <a:lnTo>
                    <a:pt x="785" y="1981"/>
                  </a:lnTo>
                  <a:moveTo>
                    <a:pt x="796" y="1997"/>
                  </a:moveTo>
                  <a:lnTo>
                    <a:pt x="796" y="1995"/>
                  </a:lnTo>
                  <a:lnTo>
                    <a:pt x="794" y="1995"/>
                  </a:lnTo>
                  <a:lnTo>
                    <a:pt x="796" y="1997"/>
                  </a:lnTo>
                  <a:moveTo>
                    <a:pt x="777" y="1980"/>
                  </a:moveTo>
                  <a:lnTo>
                    <a:pt x="777" y="1978"/>
                  </a:lnTo>
                  <a:lnTo>
                    <a:pt x="779" y="1978"/>
                  </a:lnTo>
                  <a:lnTo>
                    <a:pt x="780" y="1978"/>
                  </a:lnTo>
                  <a:lnTo>
                    <a:pt x="782" y="1978"/>
                  </a:lnTo>
                  <a:lnTo>
                    <a:pt x="780" y="1976"/>
                  </a:lnTo>
                  <a:lnTo>
                    <a:pt x="779" y="1976"/>
                  </a:lnTo>
                  <a:lnTo>
                    <a:pt x="779" y="1975"/>
                  </a:lnTo>
                  <a:lnTo>
                    <a:pt x="777" y="1975"/>
                  </a:lnTo>
                  <a:lnTo>
                    <a:pt x="775" y="1975"/>
                  </a:lnTo>
                  <a:lnTo>
                    <a:pt x="775" y="1976"/>
                  </a:lnTo>
                  <a:lnTo>
                    <a:pt x="773" y="1976"/>
                  </a:lnTo>
                  <a:lnTo>
                    <a:pt x="773" y="1978"/>
                  </a:lnTo>
                  <a:lnTo>
                    <a:pt x="773" y="1980"/>
                  </a:lnTo>
                  <a:lnTo>
                    <a:pt x="775" y="1980"/>
                  </a:lnTo>
                  <a:lnTo>
                    <a:pt x="777" y="1980"/>
                  </a:lnTo>
                  <a:moveTo>
                    <a:pt x="785" y="1986"/>
                  </a:moveTo>
                  <a:lnTo>
                    <a:pt x="785" y="1988"/>
                  </a:lnTo>
                  <a:lnTo>
                    <a:pt x="787" y="1988"/>
                  </a:lnTo>
                  <a:lnTo>
                    <a:pt x="787" y="1986"/>
                  </a:lnTo>
                  <a:lnTo>
                    <a:pt x="789" y="1986"/>
                  </a:lnTo>
                  <a:lnTo>
                    <a:pt x="789" y="1985"/>
                  </a:lnTo>
                  <a:lnTo>
                    <a:pt x="787" y="1985"/>
                  </a:lnTo>
                  <a:lnTo>
                    <a:pt x="787" y="1983"/>
                  </a:lnTo>
                  <a:lnTo>
                    <a:pt x="785" y="1983"/>
                  </a:lnTo>
                  <a:lnTo>
                    <a:pt x="785" y="1981"/>
                  </a:lnTo>
                  <a:lnTo>
                    <a:pt x="785" y="1980"/>
                  </a:lnTo>
                  <a:lnTo>
                    <a:pt x="785" y="1978"/>
                  </a:lnTo>
                  <a:lnTo>
                    <a:pt x="785" y="1976"/>
                  </a:lnTo>
                  <a:lnTo>
                    <a:pt x="787" y="1976"/>
                  </a:lnTo>
                  <a:lnTo>
                    <a:pt x="785" y="1975"/>
                  </a:lnTo>
                  <a:lnTo>
                    <a:pt x="787" y="1975"/>
                  </a:lnTo>
                  <a:lnTo>
                    <a:pt x="787" y="1973"/>
                  </a:lnTo>
                  <a:lnTo>
                    <a:pt x="789" y="1973"/>
                  </a:lnTo>
                  <a:lnTo>
                    <a:pt x="789" y="1975"/>
                  </a:lnTo>
                  <a:lnTo>
                    <a:pt x="789" y="1976"/>
                  </a:lnTo>
                  <a:lnTo>
                    <a:pt x="789" y="1978"/>
                  </a:lnTo>
                  <a:lnTo>
                    <a:pt x="789" y="1980"/>
                  </a:lnTo>
                  <a:lnTo>
                    <a:pt x="789" y="1981"/>
                  </a:lnTo>
                  <a:lnTo>
                    <a:pt x="789" y="1983"/>
                  </a:lnTo>
                  <a:lnTo>
                    <a:pt x="789" y="1985"/>
                  </a:lnTo>
                  <a:lnTo>
                    <a:pt x="791" y="1985"/>
                  </a:lnTo>
                  <a:lnTo>
                    <a:pt x="791" y="1983"/>
                  </a:lnTo>
                  <a:lnTo>
                    <a:pt x="792" y="1983"/>
                  </a:lnTo>
                  <a:lnTo>
                    <a:pt x="794" y="1983"/>
                  </a:lnTo>
                  <a:lnTo>
                    <a:pt x="792" y="1981"/>
                  </a:lnTo>
                  <a:lnTo>
                    <a:pt x="791" y="1980"/>
                  </a:lnTo>
                  <a:lnTo>
                    <a:pt x="791" y="1978"/>
                  </a:lnTo>
                  <a:lnTo>
                    <a:pt x="791" y="1976"/>
                  </a:lnTo>
                  <a:lnTo>
                    <a:pt x="791" y="1975"/>
                  </a:lnTo>
                  <a:lnTo>
                    <a:pt x="792" y="1975"/>
                  </a:lnTo>
                  <a:lnTo>
                    <a:pt x="794" y="1975"/>
                  </a:lnTo>
                  <a:lnTo>
                    <a:pt x="796" y="1973"/>
                  </a:lnTo>
                  <a:lnTo>
                    <a:pt x="797" y="1971"/>
                  </a:lnTo>
                  <a:lnTo>
                    <a:pt x="797" y="1971"/>
                  </a:lnTo>
                  <a:lnTo>
                    <a:pt x="796" y="1971"/>
                  </a:lnTo>
                  <a:lnTo>
                    <a:pt x="794" y="1971"/>
                  </a:lnTo>
                  <a:lnTo>
                    <a:pt x="792" y="1971"/>
                  </a:lnTo>
                  <a:lnTo>
                    <a:pt x="792" y="1971"/>
                  </a:lnTo>
                  <a:lnTo>
                    <a:pt x="791" y="1971"/>
                  </a:lnTo>
                  <a:lnTo>
                    <a:pt x="789" y="1971"/>
                  </a:lnTo>
                  <a:lnTo>
                    <a:pt x="789" y="1971"/>
                  </a:lnTo>
                  <a:lnTo>
                    <a:pt x="789" y="1969"/>
                  </a:lnTo>
                  <a:lnTo>
                    <a:pt x="789" y="1968"/>
                  </a:lnTo>
                  <a:lnTo>
                    <a:pt x="789" y="1966"/>
                  </a:lnTo>
                  <a:lnTo>
                    <a:pt x="791" y="1966"/>
                  </a:lnTo>
                  <a:lnTo>
                    <a:pt x="791" y="1964"/>
                  </a:lnTo>
                  <a:lnTo>
                    <a:pt x="789" y="1964"/>
                  </a:lnTo>
                  <a:lnTo>
                    <a:pt x="789" y="1963"/>
                  </a:lnTo>
                  <a:lnTo>
                    <a:pt x="791" y="1963"/>
                  </a:lnTo>
                  <a:lnTo>
                    <a:pt x="792" y="1964"/>
                  </a:lnTo>
                  <a:lnTo>
                    <a:pt x="792" y="1963"/>
                  </a:lnTo>
                  <a:lnTo>
                    <a:pt x="794" y="1963"/>
                  </a:lnTo>
                  <a:lnTo>
                    <a:pt x="794" y="1961"/>
                  </a:lnTo>
                  <a:lnTo>
                    <a:pt x="794" y="1959"/>
                  </a:lnTo>
                  <a:lnTo>
                    <a:pt x="792" y="1959"/>
                  </a:lnTo>
                  <a:lnTo>
                    <a:pt x="791" y="1959"/>
                  </a:lnTo>
                  <a:lnTo>
                    <a:pt x="791" y="1961"/>
                  </a:lnTo>
                  <a:lnTo>
                    <a:pt x="789" y="1961"/>
                  </a:lnTo>
                  <a:lnTo>
                    <a:pt x="787" y="1963"/>
                  </a:lnTo>
                  <a:lnTo>
                    <a:pt x="785" y="1963"/>
                  </a:lnTo>
                  <a:lnTo>
                    <a:pt x="785" y="1964"/>
                  </a:lnTo>
                  <a:lnTo>
                    <a:pt x="785" y="1966"/>
                  </a:lnTo>
                  <a:lnTo>
                    <a:pt x="785" y="1968"/>
                  </a:lnTo>
                  <a:lnTo>
                    <a:pt x="784" y="1968"/>
                  </a:lnTo>
                  <a:lnTo>
                    <a:pt x="784" y="1969"/>
                  </a:lnTo>
                  <a:lnTo>
                    <a:pt x="784" y="1971"/>
                  </a:lnTo>
                  <a:lnTo>
                    <a:pt x="784" y="1971"/>
                  </a:lnTo>
                  <a:lnTo>
                    <a:pt x="784" y="1973"/>
                  </a:lnTo>
                  <a:lnTo>
                    <a:pt x="784" y="1975"/>
                  </a:lnTo>
                  <a:lnTo>
                    <a:pt x="784" y="1976"/>
                  </a:lnTo>
                  <a:lnTo>
                    <a:pt x="782" y="1978"/>
                  </a:lnTo>
                  <a:lnTo>
                    <a:pt x="782" y="1980"/>
                  </a:lnTo>
                  <a:lnTo>
                    <a:pt x="782" y="1981"/>
                  </a:lnTo>
                  <a:lnTo>
                    <a:pt x="784" y="1981"/>
                  </a:lnTo>
                  <a:lnTo>
                    <a:pt x="784" y="1983"/>
                  </a:lnTo>
                  <a:lnTo>
                    <a:pt x="784" y="1985"/>
                  </a:lnTo>
                  <a:lnTo>
                    <a:pt x="785" y="1985"/>
                  </a:lnTo>
                  <a:lnTo>
                    <a:pt x="785" y="1986"/>
                  </a:lnTo>
                  <a:moveTo>
                    <a:pt x="777" y="1980"/>
                  </a:moveTo>
                  <a:lnTo>
                    <a:pt x="777" y="1981"/>
                  </a:lnTo>
                  <a:lnTo>
                    <a:pt x="779" y="1981"/>
                  </a:lnTo>
                  <a:lnTo>
                    <a:pt x="777" y="1980"/>
                  </a:lnTo>
                  <a:moveTo>
                    <a:pt x="855" y="541"/>
                  </a:moveTo>
                  <a:lnTo>
                    <a:pt x="857" y="541"/>
                  </a:lnTo>
                  <a:lnTo>
                    <a:pt x="859" y="541"/>
                  </a:lnTo>
                  <a:lnTo>
                    <a:pt x="859" y="540"/>
                  </a:lnTo>
                  <a:lnTo>
                    <a:pt x="857" y="540"/>
                  </a:lnTo>
                  <a:lnTo>
                    <a:pt x="855" y="541"/>
                  </a:lnTo>
                  <a:moveTo>
                    <a:pt x="838" y="355"/>
                  </a:moveTo>
                  <a:lnTo>
                    <a:pt x="840" y="353"/>
                  </a:lnTo>
                  <a:lnTo>
                    <a:pt x="838" y="353"/>
                  </a:lnTo>
                  <a:lnTo>
                    <a:pt x="838" y="355"/>
                  </a:lnTo>
                  <a:moveTo>
                    <a:pt x="842" y="367"/>
                  </a:moveTo>
                  <a:lnTo>
                    <a:pt x="844" y="367"/>
                  </a:lnTo>
                  <a:lnTo>
                    <a:pt x="845" y="367"/>
                  </a:lnTo>
                  <a:lnTo>
                    <a:pt x="845" y="367"/>
                  </a:lnTo>
                  <a:lnTo>
                    <a:pt x="844" y="367"/>
                  </a:lnTo>
                  <a:lnTo>
                    <a:pt x="842" y="367"/>
                  </a:lnTo>
                  <a:moveTo>
                    <a:pt x="842" y="358"/>
                  </a:moveTo>
                  <a:lnTo>
                    <a:pt x="842" y="357"/>
                  </a:lnTo>
                  <a:lnTo>
                    <a:pt x="840" y="358"/>
                  </a:lnTo>
                  <a:lnTo>
                    <a:pt x="842" y="358"/>
                  </a:lnTo>
                  <a:moveTo>
                    <a:pt x="850" y="372"/>
                  </a:moveTo>
                  <a:lnTo>
                    <a:pt x="849" y="370"/>
                  </a:lnTo>
                  <a:lnTo>
                    <a:pt x="849" y="372"/>
                  </a:lnTo>
                  <a:lnTo>
                    <a:pt x="850" y="372"/>
                  </a:lnTo>
                  <a:moveTo>
                    <a:pt x="828" y="345"/>
                  </a:moveTo>
                  <a:lnTo>
                    <a:pt x="828" y="343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8" y="345"/>
                  </a:lnTo>
                  <a:moveTo>
                    <a:pt x="833" y="348"/>
                  </a:moveTo>
                  <a:lnTo>
                    <a:pt x="835" y="346"/>
                  </a:lnTo>
                  <a:lnTo>
                    <a:pt x="833" y="346"/>
                  </a:lnTo>
                  <a:lnTo>
                    <a:pt x="833" y="348"/>
                  </a:lnTo>
                  <a:moveTo>
                    <a:pt x="845" y="377"/>
                  </a:moveTo>
                  <a:lnTo>
                    <a:pt x="847" y="377"/>
                  </a:lnTo>
                  <a:lnTo>
                    <a:pt x="845" y="376"/>
                  </a:lnTo>
                  <a:lnTo>
                    <a:pt x="845" y="377"/>
                  </a:lnTo>
                  <a:moveTo>
                    <a:pt x="821" y="362"/>
                  </a:moveTo>
                  <a:lnTo>
                    <a:pt x="821" y="360"/>
                  </a:lnTo>
                  <a:lnTo>
                    <a:pt x="820" y="360"/>
                  </a:lnTo>
                  <a:lnTo>
                    <a:pt x="820" y="362"/>
                  </a:lnTo>
                  <a:lnTo>
                    <a:pt x="821" y="362"/>
                  </a:lnTo>
                  <a:moveTo>
                    <a:pt x="832" y="336"/>
                  </a:moveTo>
                  <a:lnTo>
                    <a:pt x="830" y="335"/>
                  </a:lnTo>
                  <a:lnTo>
                    <a:pt x="830" y="336"/>
                  </a:lnTo>
                  <a:lnTo>
                    <a:pt x="832" y="336"/>
                  </a:lnTo>
                  <a:moveTo>
                    <a:pt x="891" y="440"/>
                  </a:moveTo>
                  <a:lnTo>
                    <a:pt x="891" y="442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93" y="440"/>
                  </a:lnTo>
                  <a:lnTo>
                    <a:pt x="891" y="440"/>
                  </a:lnTo>
                  <a:moveTo>
                    <a:pt x="891" y="446"/>
                  </a:moveTo>
                  <a:lnTo>
                    <a:pt x="893" y="446"/>
                  </a:lnTo>
                  <a:lnTo>
                    <a:pt x="891" y="444"/>
                  </a:lnTo>
                  <a:lnTo>
                    <a:pt x="891" y="446"/>
                  </a:lnTo>
                  <a:moveTo>
                    <a:pt x="883" y="434"/>
                  </a:moveTo>
                  <a:lnTo>
                    <a:pt x="883" y="435"/>
                  </a:lnTo>
                  <a:lnTo>
                    <a:pt x="885" y="434"/>
                  </a:lnTo>
                  <a:lnTo>
                    <a:pt x="885" y="432"/>
                  </a:lnTo>
                  <a:lnTo>
                    <a:pt x="883" y="432"/>
                  </a:lnTo>
                  <a:lnTo>
                    <a:pt x="883" y="434"/>
                  </a:lnTo>
                  <a:moveTo>
                    <a:pt x="881" y="434"/>
                  </a:moveTo>
                  <a:lnTo>
                    <a:pt x="883" y="432"/>
                  </a:lnTo>
                  <a:lnTo>
                    <a:pt x="881" y="432"/>
                  </a:lnTo>
                  <a:lnTo>
                    <a:pt x="881" y="434"/>
                  </a:lnTo>
                  <a:moveTo>
                    <a:pt x="861" y="410"/>
                  </a:moveTo>
                  <a:lnTo>
                    <a:pt x="861" y="408"/>
                  </a:lnTo>
                  <a:lnTo>
                    <a:pt x="859" y="410"/>
                  </a:lnTo>
                  <a:lnTo>
                    <a:pt x="861" y="410"/>
                  </a:lnTo>
                  <a:moveTo>
                    <a:pt x="862" y="411"/>
                  </a:moveTo>
                  <a:lnTo>
                    <a:pt x="862" y="410"/>
                  </a:lnTo>
                  <a:lnTo>
                    <a:pt x="861" y="410"/>
                  </a:lnTo>
                  <a:lnTo>
                    <a:pt x="861" y="411"/>
                  </a:lnTo>
                  <a:lnTo>
                    <a:pt x="862" y="411"/>
                  </a:lnTo>
                  <a:moveTo>
                    <a:pt x="849" y="393"/>
                  </a:moveTo>
                  <a:lnTo>
                    <a:pt x="850" y="393"/>
                  </a:lnTo>
                  <a:lnTo>
                    <a:pt x="849" y="391"/>
                  </a:lnTo>
                  <a:lnTo>
                    <a:pt x="849" y="393"/>
                  </a:lnTo>
                  <a:moveTo>
                    <a:pt x="775" y="319"/>
                  </a:moveTo>
                  <a:lnTo>
                    <a:pt x="777" y="319"/>
                  </a:lnTo>
                  <a:lnTo>
                    <a:pt x="777" y="317"/>
                  </a:lnTo>
                  <a:lnTo>
                    <a:pt x="775" y="317"/>
                  </a:lnTo>
                  <a:lnTo>
                    <a:pt x="775" y="319"/>
                  </a:lnTo>
                  <a:moveTo>
                    <a:pt x="686" y="244"/>
                  </a:moveTo>
                  <a:lnTo>
                    <a:pt x="686" y="244"/>
                  </a:lnTo>
                  <a:lnTo>
                    <a:pt x="686" y="242"/>
                  </a:lnTo>
                  <a:lnTo>
                    <a:pt x="686" y="244"/>
                  </a:lnTo>
                  <a:moveTo>
                    <a:pt x="639" y="288"/>
                  </a:moveTo>
                  <a:lnTo>
                    <a:pt x="639" y="287"/>
                  </a:lnTo>
                  <a:lnTo>
                    <a:pt x="637" y="287"/>
                  </a:lnTo>
                  <a:lnTo>
                    <a:pt x="637" y="288"/>
                  </a:lnTo>
                  <a:lnTo>
                    <a:pt x="639" y="290"/>
                  </a:lnTo>
                  <a:lnTo>
                    <a:pt x="640" y="290"/>
                  </a:lnTo>
                  <a:lnTo>
                    <a:pt x="642" y="290"/>
                  </a:lnTo>
                  <a:lnTo>
                    <a:pt x="642" y="288"/>
                  </a:lnTo>
                  <a:lnTo>
                    <a:pt x="640" y="288"/>
                  </a:lnTo>
                  <a:lnTo>
                    <a:pt x="639" y="288"/>
                  </a:lnTo>
                  <a:moveTo>
                    <a:pt x="635" y="285"/>
                  </a:moveTo>
                  <a:lnTo>
                    <a:pt x="635" y="287"/>
                  </a:lnTo>
                  <a:lnTo>
                    <a:pt x="637" y="287"/>
                  </a:lnTo>
                  <a:lnTo>
                    <a:pt x="637" y="285"/>
                  </a:lnTo>
                  <a:lnTo>
                    <a:pt x="635" y="285"/>
                  </a:lnTo>
                  <a:moveTo>
                    <a:pt x="628" y="302"/>
                  </a:moveTo>
                  <a:lnTo>
                    <a:pt x="628" y="304"/>
                  </a:lnTo>
                  <a:lnTo>
                    <a:pt x="630" y="304"/>
                  </a:lnTo>
                  <a:lnTo>
                    <a:pt x="630" y="302"/>
                  </a:lnTo>
                  <a:lnTo>
                    <a:pt x="628" y="302"/>
                  </a:lnTo>
                  <a:moveTo>
                    <a:pt x="611" y="355"/>
                  </a:moveTo>
                  <a:lnTo>
                    <a:pt x="613" y="355"/>
                  </a:lnTo>
                  <a:lnTo>
                    <a:pt x="611" y="353"/>
                  </a:lnTo>
                  <a:lnTo>
                    <a:pt x="611" y="355"/>
                  </a:lnTo>
                  <a:moveTo>
                    <a:pt x="688" y="244"/>
                  </a:moveTo>
                  <a:lnTo>
                    <a:pt x="688" y="242"/>
                  </a:lnTo>
                  <a:lnTo>
                    <a:pt x="686" y="242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90" y="246"/>
                  </a:lnTo>
                  <a:lnTo>
                    <a:pt x="690" y="244"/>
                  </a:lnTo>
                  <a:lnTo>
                    <a:pt x="688" y="244"/>
                  </a:lnTo>
                  <a:moveTo>
                    <a:pt x="804" y="365"/>
                  </a:move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4" y="364"/>
                  </a:lnTo>
                  <a:lnTo>
                    <a:pt x="804" y="365"/>
                  </a:lnTo>
                  <a:moveTo>
                    <a:pt x="683" y="242"/>
                  </a:moveTo>
                  <a:lnTo>
                    <a:pt x="685" y="242"/>
                  </a:lnTo>
                  <a:lnTo>
                    <a:pt x="686" y="241"/>
                  </a:lnTo>
                  <a:lnTo>
                    <a:pt x="685" y="241"/>
                  </a:lnTo>
                  <a:lnTo>
                    <a:pt x="683" y="242"/>
                  </a:lnTo>
                  <a:moveTo>
                    <a:pt x="686" y="241"/>
                  </a:moveTo>
                  <a:lnTo>
                    <a:pt x="686" y="241"/>
                  </a:lnTo>
                  <a:lnTo>
                    <a:pt x="686" y="242"/>
                  </a:lnTo>
                  <a:lnTo>
                    <a:pt x="686" y="242"/>
                  </a:lnTo>
                  <a:lnTo>
                    <a:pt x="686" y="241"/>
                  </a:lnTo>
                  <a:moveTo>
                    <a:pt x="789" y="340"/>
                  </a:moveTo>
                  <a:lnTo>
                    <a:pt x="787" y="341"/>
                  </a:lnTo>
                  <a:lnTo>
                    <a:pt x="789" y="341"/>
                  </a:lnTo>
                  <a:lnTo>
                    <a:pt x="791" y="341"/>
                  </a:lnTo>
                  <a:lnTo>
                    <a:pt x="792" y="341"/>
                  </a:lnTo>
                  <a:lnTo>
                    <a:pt x="792" y="340"/>
                  </a:lnTo>
                  <a:lnTo>
                    <a:pt x="789" y="340"/>
                  </a:lnTo>
                  <a:moveTo>
                    <a:pt x="785" y="340"/>
                  </a:moveTo>
                  <a:lnTo>
                    <a:pt x="787" y="341"/>
                  </a:lnTo>
                  <a:lnTo>
                    <a:pt x="787" y="340"/>
                  </a:lnTo>
                  <a:lnTo>
                    <a:pt x="785" y="340"/>
                  </a:lnTo>
                  <a:moveTo>
                    <a:pt x="893" y="451"/>
                  </a:moveTo>
                  <a:lnTo>
                    <a:pt x="893" y="451"/>
                  </a:lnTo>
                  <a:lnTo>
                    <a:pt x="893" y="449"/>
                  </a:lnTo>
                  <a:lnTo>
                    <a:pt x="893" y="451"/>
                  </a:lnTo>
                  <a:moveTo>
                    <a:pt x="705" y="213"/>
                  </a:moveTo>
                  <a:lnTo>
                    <a:pt x="707" y="212"/>
                  </a:lnTo>
                  <a:lnTo>
                    <a:pt x="705" y="212"/>
                  </a:lnTo>
                  <a:lnTo>
                    <a:pt x="705" y="213"/>
                  </a:lnTo>
                  <a:moveTo>
                    <a:pt x="630" y="384"/>
                  </a:moveTo>
                  <a:lnTo>
                    <a:pt x="630" y="382"/>
                  </a:lnTo>
                  <a:lnTo>
                    <a:pt x="628" y="384"/>
                  </a:lnTo>
                  <a:lnTo>
                    <a:pt x="630" y="384"/>
                  </a:lnTo>
                  <a:moveTo>
                    <a:pt x="627" y="386"/>
                  </a:moveTo>
                  <a:lnTo>
                    <a:pt x="628" y="384"/>
                  </a:lnTo>
                  <a:lnTo>
                    <a:pt x="627" y="384"/>
                  </a:lnTo>
                  <a:lnTo>
                    <a:pt x="627" y="386"/>
                  </a:lnTo>
                  <a:moveTo>
                    <a:pt x="717" y="466"/>
                  </a:moveTo>
                  <a:lnTo>
                    <a:pt x="717" y="464"/>
                  </a:lnTo>
                  <a:lnTo>
                    <a:pt x="715" y="466"/>
                  </a:lnTo>
                  <a:lnTo>
                    <a:pt x="717" y="466"/>
                  </a:lnTo>
                  <a:moveTo>
                    <a:pt x="611" y="782"/>
                  </a:moveTo>
                  <a:lnTo>
                    <a:pt x="613" y="780"/>
                  </a:lnTo>
                  <a:lnTo>
                    <a:pt x="611" y="780"/>
                  </a:lnTo>
                  <a:lnTo>
                    <a:pt x="611" y="782"/>
                  </a:lnTo>
                  <a:moveTo>
                    <a:pt x="744" y="673"/>
                  </a:moveTo>
                  <a:lnTo>
                    <a:pt x="746" y="673"/>
                  </a:lnTo>
                  <a:lnTo>
                    <a:pt x="746" y="671"/>
                  </a:lnTo>
                  <a:lnTo>
                    <a:pt x="744" y="671"/>
                  </a:lnTo>
                  <a:lnTo>
                    <a:pt x="744" y="673"/>
                  </a:lnTo>
                  <a:moveTo>
                    <a:pt x="741" y="666"/>
                  </a:moveTo>
                  <a:lnTo>
                    <a:pt x="739" y="666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3" y="668"/>
                  </a:lnTo>
                  <a:lnTo>
                    <a:pt x="743" y="666"/>
                  </a:lnTo>
                  <a:lnTo>
                    <a:pt x="741" y="666"/>
                  </a:lnTo>
                  <a:moveTo>
                    <a:pt x="748" y="678"/>
                  </a:moveTo>
                  <a:lnTo>
                    <a:pt x="750" y="678"/>
                  </a:lnTo>
                  <a:lnTo>
                    <a:pt x="750" y="676"/>
                  </a:lnTo>
                  <a:lnTo>
                    <a:pt x="748" y="676"/>
                  </a:lnTo>
                  <a:lnTo>
                    <a:pt x="748" y="678"/>
                  </a:lnTo>
                  <a:moveTo>
                    <a:pt x="744" y="683"/>
                  </a:moveTo>
                  <a:lnTo>
                    <a:pt x="746" y="685"/>
                  </a:lnTo>
                  <a:lnTo>
                    <a:pt x="746" y="683"/>
                  </a:lnTo>
                  <a:lnTo>
                    <a:pt x="744" y="683"/>
                  </a:lnTo>
                  <a:moveTo>
                    <a:pt x="739" y="704"/>
                  </a:moveTo>
                  <a:lnTo>
                    <a:pt x="739" y="705"/>
                  </a:lnTo>
                  <a:lnTo>
                    <a:pt x="741" y="705"/>
                  </a:lnTo>
                  <a:lnTo>
                    <a:pt x="741" y="704"/>
                  </a:lnTo>
                  <a:lnTo>
                    <a:pt x="739" y="704"/>
                  </a:lnTo>
                  <a:moveTo>
                    <a:pt x="743" y="664"/>
                  </a:moveTo>
                  <a:lnTo>
                    <a:pt x="743" y="666"/>
                  </a:lnTo>
                  <a:lnTo>
                    <a:pt x="744" y="666"/>
                  </a:lnTo>
                  <a:lnTo>
                    <a:pt x="743" y="664"/>
                  </a:lnTo>
                  <a:moveTo>
                    <a:pt x="741" y="654"/>
                  </a:moveTo>
                  <a:lnTo>
                    <a:pt x="741" y="656"/>
                  </a:lnTo>
                  <a:lnTo>
                    <a:pt x="743" y="656"/>
                  </a:lnTo>
                  <a:lnTo>
                    <a:pt x="744" y="656"/>
                  </a:lnTo>
                  <a:lnTo>
                    <a:pt x="744" y="654"/>
                  </a:lnTo>
                  <a:lnTo>
                    <a:pt x="743" y="654"/>
                  </a:lnTo>
                  <a:lnTo>
                    <a:pt x="741" y="654"/>
                  </a:lnTo>
                  <a:moveTo>
                    <a:pt x="744" y="668"/>
                  </a:moveTo>
                  <a:lnTo>
                    <a:pt x="743" y="668"/>
                  </a:lnTo>
                  <a:lnTo>
                    <a:pt x="743" y="669"/>
                  </a:lnTo>
                  <a:lnTo>
                    <a:pt x="743" y="671"/>
                  </a:lnTo>
                  <a:lnTo>
                    <a:pt x="744" y="671"/>
                  </a:lnTo>
                  <a:lnTo>
                    <a:pt x="744" y="669"/>
                  </a:lnTo>
                  <a:lnTo>
                    <a:pt x="744" y="668"/>
                  </a:lnTo>
                  <a:moveTo>
                    <a:pt x="768" y="618"/>
                  </a:moveTo>
                  <a:lnTo>
                    <a:pt x="770" y="616"/>
                  </a:lnTo>
                  <a:lnTo>
                    <a:pt x="768" y="616"/>
                  </a:lnTo>
                  <a:lnTo>
                    <a:pt x="768" y="618"/>
                  </a:lnTo>
                  <a:moveTo>
                    <a:pt x="647" y="768"/>
                  </a:moveTo>
                  <a:lnTo>
                    <a:pt x="647" y="767"/>
                  </a:lnTo>
                  <a:lnTo>
                    <a:pt x="645" y="767"/>
                  </a:lnTo>
                  <a:lnTo>
                    <a:pt x="645" y="768"/>
                  </a:lnTo>
                  <a:lnTo>
                    <a:pt x="645" y="768"/>
                  </a:lnTo>
                  <a:lnTo>
                    <a:pt x="645" y="770"/>
                  </a:lnTo>
                  <a:lnTo>
                    <a:pt x="645" y="772"/>
                  </a:lnTo>
                  <a:lnTo>
                    <a:pt x="645" y="772"/>
                  </a:lnTo>
                  <a:lnTo>
                    <a:pt x="647" y="772"/>
                  </a:lnTo>
                  <a:lnTo>
                    <a:pt x="647" y="770"/>
                  </a:lnTo>
                  <a:lnTo>
                    <a:pt x="649" y="770"/>
                  </a:lnTo>
                  <a:lnTo>
                    <a:pt x="649" y="768"/>
                  </a:lnTo>
                  <a:lnTo>
                    <a:pt x="647" y="768"/>
                  </a:lnTo>
                  <a:moveTo>
                    <a:pt x="715" y="736"/>
                  </a:moveTo>
                  <a:lnTo>
                    <a:pt x="715" y="738"/>
                  </a:lnTo>
                  <a:lnTo>
                    <a:pt x="717" y="738"/>
                  </a:lnTo>
                  <a:lnTo>
                    <a:pt x="717" y="736"/>
                  </a:lnTo>
                  <a:lnTo>
                    <a:pt x="715" y="736"/>
                  </a:lnTo>
                  <a:moveTo>
                    <a:pt x="873" y="466"/>
                  </a:moveTo>
                  <a:lnTo>
                    <a:pt x="873" y="468"/>
                  </a:lnTo>
                  <a:lnTo>
                    <a:pt x="873" y="469"/>
                  </a:lnTo>
                  <a:lnTo>
                    <a:pt x="874" y="468"/>
                  </a:lnTo>
                  <a:lnTo>
                    <a:pt x="874" y="466"/>
                  </a:lnTo>
                  <a:lnTo>
                    <a:pt x="873" y="466"/>
                  </a:lnTo>
                  <a:moveTo>
                    <a:pt x="645" y="779"/>
                  </a:moveTo>
                  <a:lnTo>
                    <a:pt x="645" y="779"/>
                  </a:lnTo>
                  <a:lnTo>
                    <a:pt x="647" y="779"/>
                  </a:lnTo>
                  <a:lnTo>
                    <a:pt x="647" y="779"/>
                  </a:lnTo>
                  <a:lnTo>
                    <a:pt x="645" y="779"/>
                  </a:lnTo>
                  <a:moveTo>
                    <a:pt x="709" y="753"/>
                  </a:moveTo>
                  <a:lnTo>
                    <a:pt x="710" y="753"/>
                  </a:lnTo>
                  <a:lnTo>
                    <a:pt x="709" y="751"/>
                  </a:lnTo>
                  <a:lnTo>
                    <a:pt x="709" y="753"/>
                  </a:lnTo>
                  <a:moveTo>
                    <a:pt x="669" y="765"/>
                  </a:moveTo>
                  <a:lnTo>
                    <a:pt x="668" y="763"/>
                  </a:lnTo>
                  <a:lnTo>
                    <a:pt x="668" y="765"/>
                  </a:lnTo>
                  <a:lnTo>
                    <a:pt x="666" y="765"/>
                  </a:lnTo>
                  <a:lnTo>
                    <a:pt x="666" y="767"/>
                  </a:lnTo>
                  <a:lnTo>
                    <a:pt x="668" y="767"/>
                  </a:lnTo>
                  <a:lnTo>
                    <a:pt x="669" y="767"/>
                  </a:lnTo>
                  <a:lnTo>
                    <a:pt x="671" y="767"/>
                  </a:lnTo>
                  <a:lnTo>
                    <a:pt x="671" y="765"/>
                  </a:lnTo>
                  <a:lnTo>
                    <a:pt x="669" y="765"/>
                  </a:lnTo>
                  <a:moveTo>
                    <a:pt x="719" y="813"/>
                  </a:moveTo>
                  <a:lnTo>
                    <a:pt x="719" y="811"/>
                  </a:lnTo>
                  <a:lnTo>
                    <a:pt x="719" y="809"/>
                  </a:lnTo>
                  <a:lnTo>
                    <a:pt x="717" y="809"/>
                  </a:lnTo>
                  <a:lnTo>
                    <a:pt x="719" y="813"/>
                  </a:lnTo>
                  <a:moveTo>
                    <a:pt x="596" y="799"/>
                  </a:moveTo>
                  <a:lnTo>
                    <a:pt x="598" y="799"/>
                  </a:lnTo>
                  <a:lnTo>
                    <a:pt x="598" y="801"/>
                  </a:lnTo>
                  <a:lnTo>
                    <a:pt x="599" y="799"/>
                  </a:lnTo>
                  <a:lnTo>
                    <a:pt x="599" y="797"/>
                  </a:lnTo>
                  <a:lnTo>
                    <a:pt x="598" y="797"/>
                  </a:lnTo>
                  <a:lnTo>
                    <a:pt x="596" y="799"/>
                  </a:lnTo>
                  <a:moveTo>
                    <a:pt x="855" y="543"/>
                  </a:moveTo>
                  <a:lnTo>
                    <a:pt x="855" y="545"/>
                  </a:lnTo>
                  <a:lnTo>
                    <a:pt x="857" y="545"/>
                  </a:lnTo>
                  <a:lnTo>
                    <a:pt x="859" y="545"/>
                  </a:lnTo>
                  <a:lnTo>
                    <a:pt x="859" y="543"/>
                  </a:lnTo>
                  <a:lnTo>
                    <a:pt x="857" y="543"/>
                  </a:lnTo>
                  <a:lnTo>
                    <a:pt x="855" y="543"/>
                  </a:lnTo>
                  <a:moveTo>
                    <a:pt x="780" y="603"/>
                  </a:moveTo>
                  <a:lnTo>
                    <a:pt x="782" y="604"/>
                  </a:lnTo>
                  <a:lnTo>
                    <a:pt x="782" y="603"/>
                  </a:lnTo>
                  <a:lnTo>
                    <a:pt x="780" y="603"/>
                  </a:lnTo>
                  <a:moveTo>
                    <a:pt x="837" y="562"/>
                  </a:moveTo>
                  <a:lnTo>
                    <a:pt x="838" y="562"/>
                  </a:lnTo>
                  <a:lnTo>
                    <a:pt x="837" y="560"/>
                  </a:lnTo>
                  <a:lnTo>
                    <a:pt x="837" y="562"/>
                  </a:lnTo>
                  <a:moveTo>
                    <a:pt x="785" y="528"/>
                  </a:moveTo>
                  <a:lnTo>
                    <a:pt x="784" y="528"/>
                  </a:lnTo>
                  <a:lnTo>
                    <a:pt x="782" y="531"/>
                  </a:lnTo>
                  <a:lnTo>
                    <a:pt x="784" y="531"/>
                  </a:lnTo>
                  <a:lnTo>
                    <a:pt x="785" y="529"/>
                  </a:lnTo>
                  <a:lnTo>
                    <a:pt x="784" y="529"/>
                  </a:lnTo>
                  <a:lnTo>
                    <a:pt x="785" y="528"/>
                  </a:lnTo>
                  <a:moveTo>
                    <a:pt x="861" y="541"/>
                  </a:moveTo>
                  <a:lnTo>
                    <a:pt x="859" y="541"/>
                  </a:lnTo>
                  <a:lnTo>
                    <a:pt x="859" y="543"/>
                  </a:lnTo>
                  <a:lnTo>
                    <a:pt x="861" y="541"/>
                  </a:lnTo>
                  <a:moveTo>
                    <a:pt x="844" y="480"/>
                  </a:moveTo>
                  <a:lnTo>
                    <a:pt x="844" y="481"/>
                  </a:lnTo>
                  <a:lnTo>
                    <a:pt x="845" y="480"/>
                  </a:lnTo>
                  <a:lnTo>
                    <a:pt x="844" y="480"/>
                  </a:lnTo>
                  <a:moveTo>
                    <a:pt x="789" y="522"/>
                  </a:moveTo>
                  <a:lnTo>
                    <a:pt x="787" y="522"/>
                  </a:lnTo>
                  <a:lnTo>
                    <a:pt x="787" y="524"/>
                  </a:lnTo>
                  <a:lnTo>
                    <a:pt x="787" y="526"/>
                  </a:lnTo>
                  <a:lnTo>
                    <a:pt x="785" y="526"/>
                  </a:lnTo>
                  <a:lnTo>
                    <a:pt x="785" y="528"/>
                  </a:lnTo>
                  <a:lnTo>
                    <a:pt x="785" y="529"/>
                  </a:lnTo>
                  <a:lnTo>
                    <a:pt x="787" y="528"/>
                  </a:lnTo>
                  <a:lnTo>
                    <a:pt x="789" y="526"/>
                  </a:lnTo>
                  <a:lnTo>
                    <a:pt x="791" y="524"/>
                  </a:lnTo>
                  <a:lnTo>
                    <a:pt x="791" y="522"/>
                  </a:lnTo>
                  <a:lnTo>
                    <a:pt x="791" y="521"/>
                  </a:lnTo>
                  <a:lnTo>
                    <a:pt x="789" y="521"/>
                  </a:lnTo>
                  <a:lnTo>
                    <a:pt x="789" y="522"/>
                  </a:lnTo>
                  <a:moveTo>
                    <a:pt x="791" y="509"/>
                  </a:moveTo>
                  <a:lnTo>
                    <a:pt x="792" y="510"/>
                  </a:lnTo>
                  <a:lnTo>
                    <a:pt x="792" y="509"/>
                  </a:lnTo>
                  <a:lnTo>
                    <a:pt x="791" y="509"/>
                  </a:lnTo>
                  <a:moveTo>
                    <a:pt x="772" y="1956"/>
                  </a:moveTo>
                  <a:lnTo>
                    <a:pt x="770" y="1956"/>
                  </a:lnTo>
                  <a:lnTo>
                    <a:pt x="770" y="1957"/>
                  </a:lnTo>
                  <a:lnTo>
                    <a:pt x="772" y="1957"/>
                  </a:lnTo>
                  <a:lnTo>
                    <a:pt x="772" y="1956"/>
                  </a:lnTo>
                  <a:moveTo>
                    <a:pt x="799" y="567"/>
                  </a:moveTo>
                  <a:lnTo>
                    <a:pt x="799" y="569"/>
                  </a:lnTo>
                  <a:lnTo>
                    <a:pt x="801" y="569"/>
                  </a:lnTo>
                  <a:lnTo>
                    <a:pt x="801" y="567"/>
                  </a:lnTo>
                  <a:lnTo>
                    <a:pt x="799" y="567"/>
                  </a:lnTo>
                  <a:moveTo>
                    <a:pt x="801" y="570"/>
                  </a:moveTo>
                  <a:lnTo>
                    <a:pt x="803" y="570"/>
                  </a:lnTo>
                  <a:lnTo>
                    <a:pt x="803" y="569"/>
                  </a:lnTo>
                  <a:lnTo>
                    <a:pt x="801" y="569"/>
                  </a:lnTo>
                  <a:lnTo>
                    <a:pt x="801" y="570"/>
                  </a:lnTo>
                  <a:moveTo>
                    <a:pt x="785" y="603"/>
                  </a:moveTo>
                  <a:lnTo>
                    <a:pt x="785" y="604"/>
                  </a:lnTo>
                  <a:lnTo>
                    <a:pt x="785" y="606"/>
                  </a:lnTo>
                  <a:lnTo>
                    <a:pt x="787" y="606"/>
                  </a:lnTo>
                  <a:lnTo>
                    <a:pt x="787" y="604"/>
                  </a:lnTo>
                  <a:lnTo>
                    <a:pt x="785" y="603"/>
                  </a:lnTo>
                  <a:moveTo>
                    <a:pt x="838" y="550"/>
                  </a:moveTo>
                  <a:lnTo>
                    <a:pt x="837" y="550"/>
                  </a:lnTo>
                  <a:lnTo>
                    <a:pt x="837" y="551"/>
                  </a:lnTo>
                  <a:lnTo>
                    <a:pt x="838" y="551"/>
                  </a:lnTo>
                  <a:lnTo>
                    <a:pt x="838" y="550"/>
                  </a:lnTo>
                  <a:moveTo>
                    <a:pt x="837" y="551"/>
                  </a:moveTo>
                  <a:lnTo>
                    <a:pt x="835" y="551"/>
                  </a:lnTo>
                  <a:lnTo>
                    <a:pt x="837" y="553"/>
                  </a:lnTo>
                  <a:lnTo>
                    <a:pt x="837" y="551"/>
                  </a:lnTo>
                  <a:moveTo>
                    <a:pt x="830" y="546"/>
                  </a:moveTo>
                  <a:lnTo>
                    <a:pt x="830" y="548"/>
                  </a:lnTo>
                  <a:lnTo>
                    <a:pt x="832" y="546"/>
                  </a:lnTo>
                  <a:lnTo>
                    <a:pt x="830" y="546"/>
                  </a:lnTo>
                  <a:moveTo>
                    <a:pt x="833" y="545"/>
                  </a:moveTo>
                  <a:lnTo>
                    <a:pt x="832" y="543"/>
                  </a:lnTo>
                  <a:lnTo>
                    <a:pt x="830" y="543"/>
                  </a:lnTo>
                  <a:lnTo>
                    <a:pt x="830" y="545"/>
                  </a:lnTo>
                  <a:lnTo>
                    <a:pt x="830" y="546"/>
                  </a:lnTo>
                  <a:lnTo>
                    <a:pt x="832" y="545"/>
                  </a:lnTo>
                  <a:lnTo>
                    <a:pt x="833" y="545"/>
                  </a:lnTo>
                  <a:moveTo>
                    <a:pt x="703" y="411"/>
                  </a:moveTo>
                  <a:lnTo>
                    <a:pt x="702" y="410"/>
                  </a:lnTo>
                  <a:lnTo>
                    <a:pt x="702" y="411"/>
                  </a:lnTo>
                  <a:lnTo>
                    <a:pt x="703" y="411"/>
                  </a:lnTo>
                  <a:moveTo>
                    <a:pt x="358" y="415"/>
                  </a:moveTo>
                  <a:lnTo>
                    <a:pt x="358" y="413"/>
                  </a:lnTo>
                  <a:lnTo>
                    <a:pt x="360" y="413"/>
                  </a:lnTo>
                  <a:lnTo>
                    <a:pt x="360" y="411"/>
                  </a:lnTo>
                  <a:lnTo>
                    <a:pt x="358" y="411"/>
                  </a:lnTo>
                  <a:lnTo>
                    <a:pt x="358" y="411"/>
                  </a:lnTo>
                  <a:lnTo>
                    <a:pt x="358" y="413"/>
                  </a:lnTo>
                  <a:lnTo>
                    <a:pt x="357" y="415"/>
                  </a:lnTo>
                  <a:lnTo>
                    <a:pt x="358" y="415"/>
                  </a:lnTo>
                  <a:lnTo>
                    <a:pt x="358" y="415"/>
                  </a:lnTo>
                  <a:moveTo>
                    <a:pt x="360" y="418"/>
                  </a:moveTo>
                  <a:lnTo>
                    <a:pt x="358" y="420"/>
                  </a:lnTo>
                  <a:lnTo>
                    <a:pt x="360" y="420"/>
                  </a:lnTo>
                  <a:lnTo>
                    <a:pt x="360" y="418"/>
                  </a:lnTo>
                  <a:moveTo>
                    <a:pt x="358" y="417"/>
                  </a:moveTo>
                  <a:lnTo>
                    <a:pt x="358" y="418"/>
                  </a:lnTo>
                  <a:lnTo>
                    <a:pt x="360" y="418"/>
                  </a:lnTo>
                  <a:lnTo>
                    <a:pt x="360" y="417"/>
                  </a:lnTo>
                  <a:lnTo>
                    <a:pt x="358" y="417"/>
                  </a:lnTo>
                  <a:moveTo>
                    <a:pt x="345" y="396"/>
                  </a:moveTo>
                  <a:lnTo>
                    <a:pt x="345" y="394"/>
                  </a:lnTo>
                  <a:lnTo>
                    <a:pt x="343" y="394"/>
                  </a:lnTo>
                  <a:lnTo>
                    <a:pt x="343" y="396"/>
                  </a:lnTo>
                  <a:lnTo>
                    <a:pt x="345" y="396"/>
                  </a:lnTo>
                  <a:moveTo>
                    <a:pt x="360" y="425"/>
                  </a:moveTo>
                  <a:lnTo>
                    <a:pt x="360" y="423"/>
                  </a:lnTo>
                  <a:lnTo>
                    <a:pt x="358" y="423"/>
                  </a:lnTo>
                  <a:lnTo>
                    <a:pt x="358" y="425"/>
                  </a:lnTo>
                  <a:lnTo>
                    <a:pt x="360" y="425"/>
                  </a:lnTo>
                  <a:moveTo>
                    <a:pt x="345" y="401"/>
                  </a:moveTo>
                  <a:lnTo>
                    <a:pt x="346" y="401"/>
                  </a:lnTo>
                  <a:lnTo>
                    <a:pt x="346" y="399"/>
                  </a:lnTo>
                  <a:lnTo>
                    <a:pt x="346" y="398"/>
                  </a:lnTo>
                  <a:lnTo>
                    <a:pt x="346" y="396"/>
                  </a:lnTo>
                  <a:lnTo>
                    <a:pt x="345" y="396"/>
                  </a:lnTo>
                  <a:lnTo>
                    <a:pt x="345" y="398"/>
                  </a:lnTo>
                  <a:lnTo>
                    <a:pt x="345" y="399"/>
                  </a:lnTo>
                  <a:lnTo>
                    <a:pt x="343" y="399"/>
                  </a:lnTo>
                  <a:lnTo>
                    <a:pt x="343" y="398"/>
                  </a:lnTo>
                  <a:lnTo>
                    <a:pt x="341" y="398"/>
                  </a:lnTo>
                  <a:lnTo>
                    <a:pt x="341" y="396"/>
                  </a:lnTo>
                  <a:lnTo>
                    <a:pt x="341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8" y="398"/>
                  </a:lnTo>
                  <a:lnTo>
                    <a:pt x="340" y="398"/>
                  </a:lnTo>
                  <a:lnTo>
                    <a:pt x="341" y="399"/>
                  </a:lnTo>
                  <a:lnTo>
                    <a:pt x="341" y="401"/>
                  </a:lnTo>
                  <a:lnTo>
                    <a:pt x="343" y="401"/>
                  </a:lnTo>
                  <a:lnTo>
                    <a:pt x="343" y="403"/>
                  </a:lnTo>
                  <a:lnTo>
                    <a:pt x="343" y="405"/>
                  </a:lnTo>
                  <a:lnTo>
                    <a:pt x="345" y="405"/>
                  </a:lnTo>
                  <a:lnTo>
                    <a:pt x="345" y="403"/>
                  </a:lnTo>
                  <a:lnTo>
                    <a:pt x="345" y="401"/>
                  </a:lnTo>
                  <a:moveTo>
                    <a:pt x="358" y="420"/>
                  </a:moveTo>
                  <a:lnTo>
                    <a:pt x="358" y="418"/>
                  </a:lnTo>
                  <a:lnTo>
                    <a:pt x="358" y="422"/>
                  </a:lnTo>
                  <a:lnTo>
                    <a:pt x="358" y="420"/>
                  </a:lnTo>
                  <a:moveTo>
                    <a:pt x="358" y="422"/>
                  </a:moveTo>
                  <a:lnTo>
                    <a:pt x="358" y="423"/>
                  </a:lnTo>
                  <a:lnTo>
                    <a:pt x="358" y="423"/>
                  </a:lnTo>
                  <a:lnTo>
                    <a:pt x="358" y="422"/>
                  </a:lnTo>
                  <a:moveTo>
                    <a:pt x="338" y="401"/>
                  </a:moveTo>
                  <a:lnTo>
                    <a:pt x="336" y="399"/>
                  </a:lnTo>
                  <a:lnTo>
                    <a:pt x="336" y="398"/>
                  </a:lnTo>
                  <a:lnTo>
                    <a:pt x="334" y="398"/>
                  </a:lnTo>
                  <a:lnTo>
                    <a:pt x="334" y="399"/>
                  </a:lnTo>
                  <a:lnTo>
                    <a:pt x="333" y="399"/>
                  </a:lnTo>
                  <a:lnTo>
                    <a:pt x="333" y="401"/>
                  </a:lnTo>
                  <a:lnTo>
                    <a:pt x="334" y="401"/>
                  </a:lnTo>
                  <a:lnTo>
                    <a:pt x="336" y="401"/>
                  </a:lnTo>
                  <a:lnTo>
                    <a:pt x="336" y="403"/>
                  </a:lnTo>
                  <a:lnTo>
                    <a:pt x="338" y="403"/>
                  </a:lnTo>
                  <a:lnTo>
                    <a:pt x="338" y="401"/>
                  </a:lnTo>
                  <a:moveTo>
                    <a:pt x="333" y="398"/>
                  </a:moveTo>
                  <a:lnTo>
                    <a:pt x="334" y="398"/>
                  </a:lnTo>
                  <a:lnTo>
                    <a:pt x="334" y="396"/>
                  </a:lnTo>
                  <a:lnTo>
                    <a:pt x="334" y="394"/>
                  </a:lnTo>
                  <a:lnTo>
                    <a:pt x="334" y="393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3" y="393"/>
                  </a:lnTo>
                  <a:lnTo>
                    <a:pt x="333" y="394"/>
                  </a:lnTo>
                  <a:lnTo>
                    <a:pt x="333" y="396"/>
                  </a:lnTo>
                  <a:lnTo>
                    <a:pt x="331" y="396"/>
                  </a:lnTo>
                  <a:lnTo>
                    <a:pt x="331" y="398"/>
                  </a:lnTo>
                  <a:lnTo>
                    <a:pt x="331" y="399"/>
                  </a:lnTo>
                  <a:lnTo>
                    <a:pt x="333" y="399"/>
                  </a:lnTo>
                  <a:lnTo>
                    <a:pt x="333" y="398"/>
                  </a:lnTo>
                  <a:moveTo>
                    <a:pt x="358" y="427"/>
                  </a:moveTo>
                  <a:lnTo>
                    <a:pt x="358" y="425"/>
                  </a:lnTo>
                  <a:lnTo>
                    <a:pt x="358" y="425"/>
                  </a:lnTo>
                  <a:lnTo>
                    <a:pt x="358" y="427"/>
                  </a:lnTo>
                  <a:lnTo>
                    <a:pt x="358" y="427"/>
                  </a:lnTo>
                  <a:moveTo>
                    <a:pt x="338" y="394"/>
                  </a:moveTo>
                  <a:lnTo>
                    <a:pt x="338" y="393"/>
                  </a:lnTo>
                  <a:lnTo>
                    <a:pt x="340" y="393"/>
                  </a:lnTo>
                  <a:lnTo>
                    <a:pt x="341" y="393"/>
                  </a:lnTo>
                  <a:lnTo>
                    <a:pt x="341" y="394"/>
                  </a:lnTo>
                  <a:lnTo>
                    <a:pt x="343" y="394"/>
                  </a:lnTo>
                  <a:lnTo>
                    <a:pt x="343" y="393"/>
                  </a:lnTo>
                  <a:lnTo>
                    <a:pt x="343" y="391"/>
                  </a:lnTo>
                  <a:lnTo>
                    <a:pt x="343" y="389"/>
                  </a:lnTo>
                  <a:lnTo>
                    <a:pt x="343" y="387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40" y="387"/>
                  </a:lnTo>
                  <a:lnTo>
                    <a:pt x="341" y="387"/>
                  </a:lnTo>
                  <a:lnTo>
                    <a:pt x="341" y="389"/>
                  </a:lnTo>
                  <a:lnTo>
                    <a:pt x="341" y="391"/>
                  </a:lnTo>
                  <a:lnTo>
                    <a:pt x="340" y="391"/>
                  </a:lnTo>
                  <a:lnTo>
                    <a:pt x="340" y="389"/>
                  </a:lnTo>
                  <a:lnTo>
                    <a:pt x="338" y="389"/>
                  </a:lnTo>
                  <a:lnTo>
                    <a:pt x="338" y="391"/>
                  </a:lnTo>
                  <a:lnTo>
                    <a:pt x="336" y="391"/>
                  </a:lnTo>
                  <a:lnTo>
                    <a:pt x="336" y="393"/>
                  </a:lnTo>
                  <a:lnTo>
                    <a:pt x="334" y="393"/>
                  </a:lnTo>
                  <a:lnTo>
                    <a:pt x="336" y="394"/>
                  </a:lnTo>
                  <a:lnTo>
                    <a:pt x="338" y="394"/>
                  </a:lnTo>
                  <a:moveTo>
                    <a:pt x="341" y="406"/>
                  </a:moveTo>
                  <a:lnTo>
                    <a:pt x="343" y="406"/>
                  </a:lnTo>
                  <a:lnTo>
                    <a:pt x="343" y="405"/>
                  </a:lnTo>
                  <a:lnTo>
                    <a:pt x="341" y="406"/>
                  </a:lnTo>
                  <a:moveTo>
                    <a:pt x="343" y="410"/>
                  </a:moveTo>
                  <a:lnTo>
                    <a:pt x="341" y="410"/>
                  </a:lnTo>
                  <a:lnTo>
                    <a:pt x="341" y="411"/>
                  </a:lnTo>
                  <a:lnTo>
                    <a:pt x="343" y="411"/>
                  </a:lnTo>
                  <a:lnTo>
                    <a:pt x="343" y="410"/>
                  </a:lnTo>
                  <a:moveTo>
                    <a:pt x="340" y="411"/>
                  </a:moveTo>
                  <a:lnTo>
                    <a:pt x="340" y="413"/>
                  </a:lnTo>
                  <a:lnTo>
                    <a:pt x="341" y="413"/>
                  </a:lnTo>
                  <a:lnTo>
                    <a:pt x="341" y="411"/>
                  </a:lnTo>
                  <a:lnTo>
                    <a:pt x="340" y="411"/>
                  </a:lnTo>
                  <a:moveTo>
                    <a:pt x="340" y="415"/>
                  </a:moveTo>
                  <a:lnTo>
                    <a:pt x="341" y="415"/>
                  </a:lnTo>
                  <a:lnTo>
                    <a:pt x="340" y="413"/>
                  </a:lnTo>
                  <a:lnTo>
                    <a:pt x="340" y="415"/>
                  </a:lnTo>
                  <a:moveTo>
                    <a:pt x="357" y="410"/>
                  </a:moveTo>
                  <a:lnTo>
                    <a:pt x="355" y="410"/>
                  </a:lnTo>
                  <a:lnTo>
                    <a:pt x="353" y="411"/>
                  </a:lnTo>
                  <a:lnTo>
                    <a:pt x="355" y="411"/>
                  </a:lnTo>
                  <a:lnTo>
                    <a:pt x="357" y="410"/>
                  </a:lnTo>
                  <a:moveTo>
                    <a:pt x="379" y="461"/>
                  </a:moveTo>
                  <a:lnTo>
                    <a:pt x="377" y="461"/>
                  </a:lnTo>
                  <a:lnTo>
                    <a:pt x="377" y="463"/>
                  </a:lnTo>
                  <a:lnTo>
                    <a:pt x="379" y="463"/>
                  </a:lnTo>
                  <a:lnTo>
                    <a:pt x="379" y="461"/>
                  </a:lnTo>
                  <a:moveTo>
                    <a:pt x="379" y="466"/>
                  </a:moveTo>
                  <a:lnTo>
                    <a:pt x="379" y="464"/>
                  </a:lnTo>
                  <a:lnTo>
                    <a:pt x="377" y="464"/>
                  </a:lnTo>
                  <a:lnTo>
                    <a:pt x="377" y="466"/>
                  </a:lnTo>
                  <a:lnTo>
                    <a:pt x="379" y="466"/>
                  </a:lnTo>
                  <a:moveTo>
                    <a:pt x="389" y="473"/>
                  </a:moveTo>
                  <a:lnTo>
                    <a:pt x="387" y="473"/>
                  </a:lnTo>
                  <a:lnTo>
                    <a:pt x="387" y="475"/>
                  </a:lnTo>
                  <a:lnTo>
                    <a:pt x="389" y="475"/>
                  </a:lnTo>
                  <a:lnTo>
                    <a:pt x="389" y="473"/>
                  </a:lnTo>
                  <a:moveTo>
                    <a:pt x="381" y="459"/>
                  </a:moveTo>
                  <a:lnTo>
                    <a:pt x="379" y="459"/>
                  </a:lnTo>
                  <a:lnTo>
                    <a:pt x="379" y="461"/>
                  </a:lnTo>
                  <a:lnTo>
                    <a:pt x="382" y="459"/>
                  </a:lnTo>
                  <a:lnTo>
                    <a:pt x="381" y="459"/>
                  </a:lnTo>
                  <a:moveTo>
                    <a:pt x="379" y="478"/>
                  </a:moveTo>
                  <a:lnTo>
                    <a:pt x="377" y="478"/>
                  </a:lnTo>
                  <a:lnTo>
                    <a:pt x="379" y="480"/>
                  </a:lnTo>
                  <a:lnTo>
                    <a:pt x="379" y="478"/>
                  </a:lnTo>
                  <a:moveTo>
                    <a:pt x="386" y="478"/>
                  </a:moveTo>
                  <a:lnTo>
                    <a:pt x="384" y="476"/>
                  </a:lnTo>
                  <a:lnTo>
                    <a:pt x="384" y="478"/>
                  </a:lnTo>
                  <a:lnTo>
                    <a:pt x="386" y="478"/>
                  </a:lnTo>
                  <a:moveTo>
                    <a:pt x="374" y="451"/>
                  </a:moveTo>
                  <a:lnTo>
                    <a:pt x="374" y="449"/>
                  </a:lnTo>
                  <a:lnTo>
                    <a:pt x="372" y="451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0" y="449"/>
                  </a:lnTo>
                  <a:lnTo>
                    <a:pt x="370" y="449"/>
                  </a:lnTo>
                  <a:lnTo>
                    <a:pt x="370" y="451"/>
                  </a:lnTo>
                  <a:lnTo>
                    <a:pt x="372" y="452"/>
                  </a:lnTo>
                  <a:lnTo>
                    <a:pt x="374" y="452"/>
                  </a:lnTo>
                  <a:lnTo>
                    <a:pt x="374" y="451"/>
                  </a:lnTo>
                  <a:moveTo>
                    <a:pt x="377" y="476"/>
                  </a:moveTo>
                  <a:lnTo>
                    <a:pt x="375" y="478"/>
                  </a:lnTo>
                  <a:lnTo>
                    <a:pt x="377" y="478"/>
                  </a:lnTo>
                  <a:lnTo>
                    <a:pt x="377" y="476"/>
                  </a:lnTo>
                  <a:moveTo>
                    <a:pt x="365" y="435"/>
                  </a:moveTo>
                  <a:lnTo>
                    <a:pt x="364" y="435"/>
                  </a:lnTo>
                  <a:lnTo>
                    <a:pt x="365" y="437"/>
                  </a:lnTo>
                  <a:lnTo>
                    <a:pt x="367" y="435"/>
                  </a:lnTo>
                  <a:lnTo>
                    <a:pt x="365" y="435"/>
                  </a:lnTo>
                  <a:moveTo>
                    <a:pt x="364" y="434"/>
                  </a:moveTo>
                  <a:lnTo>
                    <a:pt x="362" y="434"/>
                  </a:lnTo>
                  <a:lnTo>
                    <a:pt x="364" y="435"/>
                  </a:lnTo>
                  <a:lnTo>
                    <a:pt x="364" y="434"/>
                  </a:lnTo>
                  <a:moveTo>
                    <a:pt x="360" y="434"/>
                  </a:moveTo>
                  <a:lnTo>
                    <a:pt x="358" y="434"/>
                  </a:lnTo>
                  <a:lnTo>
                    <a:pt x="360" y="435"/>
                  </a:lnTo>
                  <a:lnTo>
                    <a:pt x="360" y="434"/>
                  </a:lnTo>
                  <a:moveTo>
                    <a:pt x="362" y="434"/>
                  </a:moveTo>
                  <a:lnTo>
                    <a:pt x="362" y="435"/>
                  </a:lnTo>
                  <a:lnTo>
                    <a:pt x="364" y="435"/>
                  </a:lnTo>
                  <a:lnTo>
                    <a:pt x="362" y="434"/>
                  </a:lnTo>
                  <a:moveTo>
                    <a:pt x="369" y="435"/>
                  </a:moveTo>
                  <a:lnTo>
                    <a:pt x="367" y="435"/>
                  </a:lnTo>
                  <a:lnTo>
                    <a:pt x="367" y="437"/>
                  </a:lnTo>
                  <a:lnTo>
                    <a:pt x="369" y="437"/>
                  </a:lnTo>
                  <a:lnTo>
                    <a:pt x="369" y="435"/>
                  </a:lnTo>
                  <a:moveTo>
                    <a:pt x="362" y="437"/>
                  </a:moveTo>
                  <a:lnTo>
                    <a:pt x="362" y="435"/>
                  </a:lnTo>
                  <a:lnTo>
                    <a:pt x="360" y="435"/>
                  </a:lnTo>
                  <a:lnTo>
                    <a:pt x="360" y="437"/>
                  </a:lnTo>
                  <a:lnTo>
                    <a:pt x="362" y="437"/>
                  </a:lnTo>
                  <a:moveTo>
                    <a:pt x="370" y="434"/>
                  </a:moveTo>
                  <a:lnTo>
                    <a:pt x="369" y="434"/>
                  </a:lnTo>
                  <a:lnTo>
                    <a:pt x="369" y="435"/>
                  </a:lnTo>
                  <a:lnTo>
                    <a:pt x="370" y="435"/>
                  </a:lnTo>
                  <a:lnTo>
                    <a:pt x="370" y="434"/>
                  </a:lnTo>
                  <a:moveTo>
                    <a:pt x="358" y="432"/>
                  </a:moveTo>
                  <a:lnTo>
                    <a:pt x="358" y="434"/>
                  </a:lnTo>
                  <a:lnTo>
                    <a:pt x="358" y="434"/>
                  </a:lnTo>
                  <a:lnTo>
                    <a:pt x="358" y="432"/>
                  </a:lnTo>
                  <a:moveTo>
                    <a:pt x="241" y="326"/>
                  </a:moveTo>
                  <a:lnTo>
                    <a:pt x="239" y="326"/>
                  </a:lnTo>
                  <a:lnTo>
                    <a:pt x="239" y="326"/>
                  </a:lnTo>
                  <a:lnTo>
                    <a:pt x="241" y="326"/>
                  </a:lnTo>
                  <a:lnTo>
                    <a:pt x="241" y="326"/>
                  </a:lnTo>
                  <a:moveTo>
                    <a:pt x="213" y="346"/>
                  </a:moveTo>
                  <a:lnTo>
                    <a:pt x="215" y="346"/>
                  </a:lnTo>
                  <a:lnTo>
                    <a:pt x="215" y="345"/>
                  </a:lnTo>
                  <a:lnTo>
                    <a:pt x="213" y="346"/>
                  </a:lnTo>
                  <a:moveTo>
                    <a:pt x="229" y="338"/>
                  </a:moveTo>
                  <a:lnTo>
                    <a:pt x="230" y="336"/>
                  </a:lnTo>
                  <a:lnTo>
                    <a:pt x="229" y="336"/>
                  </a:lnTo>
                  <a:lnTo>
                    <a:pt x="229" y="338"/>
                  </a:lnTo>
                  <a:moveTo>
                    <a:pt x="220" y="338"/>
                  </a:moveTo>
                  <a:lnTo>
                    <a:pt x="220" y="340"/>
                  </a:lnTo>
                  <a:lnTo>
                    <a:pt x="222" y="340"/>
                  </a:lnTo>
                  <a:lnTo>
                    <a:pt x="222" y="338"/>
                  </a:lnTo>
                  <a:lnTo>
                    <a:pt x="220" y="338"/>
                  </a:lnTo>
                  <a:moveTo>
                    <a:pt x="227" y="333"/>
                  </a:moveTo>
                  <a:lnTo>
                    <a:pt x="229" y="333"/>
                  </a:lnTo>
                  <a:lnTo>
                    <a:pt x="229" y="331"/>
                  </a:lnTo>
                  <a:lnTo>
                    <a:pt x="227" y="333"/>
                  </a:lnTo>
                  <a:moveTo>
                    <a:pt x="230" y="333"/>
                  </a:moveTo>
                  <a:lnTo>
                    <a:pt x="230" y="331"/>
                  </a:lnTo>
                  <a:lnTo>
                    <a:pt x="229" y="333"/>
                  </a:lnTo>
                  <a:lnTo>
                    <a:pt x="230" y="333"/>
                  </a:lnTo>
                  <a:moveTo>
                    <a:pt x="232" y="326"/>
                  </a:moveTo>
                  <a:lnTo>
                    <a:pt x="230" y="326"/>
                  </a:lnTo>
                  <a:lnTo>
                    <a:pt x="230" y="326"/>
                  </a:lnTo>
                  <a:lnTo>
                    <a:pt x="232" y="326"/>
                  </a:lnTo>
                  <a:lnTo>
                    <a:pt x="232" y="326"/>
                  </a:lnTo>
                  <a:moveTo>
                    <a:pt x="235" y="328"/>
                  </a:moveTo>
                  <a:lnTo>
                    <a:pt x="237" y="326"/>
                  </a:lnTo>
                  <a:lnTo>
                    <a:pt x="235" y="326"/>
                  </a:lnTo>
                  <a:lnTo>
                    <a:pt x="235" y="328"/>
                  </a:lnTo>
                  <a:moveTo>
                    <a:pt x="235" y="326"/>
                  </a:moveTo>
                  <a:lnTo>
                    <a:pt x="234" y="326"/>
                  </a:lnTo>
                  <a:lnTo>
                    <a:pt x="234" y="326"/>
                  </a:lnTo>
                  <a:lnTo>
                    <a:pt x="235" y="328"/>
                  </a:lnTo>
                  <a:lnTo>
                    <a:pt x="235" y="326"/>
                  </a:lnTo>
                  <a:lnTo>
                    <a:pt x="235" y="326"/>
                  </a:lnTo>
                  <a:moveTo>
                    <a:pt x="167" y="358"/>
                  </a:moveTo>
                  <a:lnTo>
                    <a:pt x="165" y="360"/>
                  </a:lnTo>
                  <a:lnTo>
                    <a:pt x="167" y="360"/>
                  </a:lnTo>
                  <a:lnTo>
                    <a:pt x="167" y="358"/>
                  </a:lnTo>
                  <a:moveTo>
                    <a:pt x="242" y="324"/>
                  </a:moveTo>
                  <a:lnTo>
                    <a:pt x="241" y="326"/>
                  </a:lnTo>
                  <a:lnTo>
                    <a:pt x="242" y="326"/>
                  </a:lnTo>
                  <a:lnTo>
                    <a:pt x="242" y="324"/>
                  </a:lnTo>
                  <a:moveTo>
                    <a:pt x="220" y="319"/>
                  </a:moveTo>
                  <a:lnTo>
                    <a:pt x="218" y="321"/>
                  </a:lnTo>
                  <a:lnTo>
                    <a:pt x="222" y="319"/>
                  </a:lnTo>
                  <a:lnTo>
                    <a:pt x="220" y="319"/>
                  </a:lnTo>
                  <a:moveTo>
                    <a:pt x="165" y="355"/>
                  </a:moveTo>
                  <a:lnTo>
                    <a:pt x="165" y="357"/>
                  </a:lnTo>
                  <a:lnTo>
                    <a:pt x="167" y="355"/>
                  </a:lnTo>
                  <a:lnTo>
                    <a:pt x="165" y="355"/>
                  </a:lnTo>
                  <a:moveTo>
                    <a:pt x="218" y="321"/>
                  </a:moveTo>
                  <a:lnTo>
                    <a:pt x="217" y="321"/>
                  </a:lnTo>
                  <a:lnTo>
                    <a:pt x="217" y="323"/>
                  </a:lnTo>
                  <a:lnTo>
                    <a:pt x="217" y="324"/>
                  </a:lnTo>
                  <a:lnTo>
                    <a:pt x="218" y="323"/>
                  </a:lnTo>
                  <a:lnTo>
                    <a:pt x="218" y="321"/>
                  </a:lnTo>
                  <a:moveTo>
                    <a:pt x="208" y="345"/>
                  </a:moveTo>
                  <a:lnTo>
                    <a:pt x="206" y="345"/>
                  </a:lnTo>
                  <a:lnTo>
                    <a:pt x="206" y="346"/>
                  </a:lnTo>
                  <a:lnTo>
                    <a:pt x="208" y="346"/>
                  </a:lnTo>
                  <a:lnTo>
                    <a:pt x="208" y="345"/>
                  </a:lnTo>
                  <a:moveTo>
                    <a:pt x="208" y="343"/>
                  </a:moveTo>
                  <a:lnTo>
                    <a:pt x="208" y="345"/>
                  </a:lnTo>
                  <a:lnTo>
                    <a:pt x="210" y="343"/>
                  </a:lnTo>
                  <a:lnTo>
                    <a:pt x="208" y="343"/>
                  </a:lnTo>
                  <a:moveTo>
                    <a:pt x="223" y="326"/>
                  </a:moveTo>
                  <a:lnTo>
                    <a:pt x="222" y="326"/>
                  </a:lnTo>
                  <a:lnTo>
                    <a:pt x="220" y="326"/>
                  </a:lnTo>
                  <a:lnTo>
                    <a:pt x="223" y="328"/>
                  </a:lnTo>
                  <a:lnTo>
                    <a:pt x="223" y="326"/>
                  </a:lnTo>
                  <a:moveTo>
                    <a:pt x="311" y="358"/>
                  </a:moveTo>
                  <a:lnTo>
                    <a:pt x="311" y="357"/>
                  </a:lnTo>
                  <a:lnTo>
                    <a:pt x="309" y="358"/>
                  </a:lnTo>
                  <a:lnTo>
                    <a:pt x="311" y="358"/>
                  </a:lnTo>
                  <a:moveTo>
                    <a:pt x="329" y="379"/>
                  </a:moveTo>
                  <a:lnTo>
                    <a:pt x="331" y="379"/>
                  </a:lnTo>
                  <a:lnTo>
                    <a:pt x="331" y="377"/>
                  </a:lnTo>
                  <a:lnTo>
                    <a:pt x="329" y="377"/>
                  </a:lnTo>
                  <a:lnTo>
                    <a:pt x="329" y="379"/>
                  </a:lnTo>
                  <a:moveTo>
                    <a:pt x="331" y="367"/>
                  </a:moveTo>
                  <a:lnTo>
                    <a:pt x="329" y="367"/>
                  </a:lnTo>
                  <a:lnTo>
                    <a:pt x="328" y="365"/>
                  </a:lnTo>
                  <a:lnTo>
                    <a:pt x="328" y="367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1" y="369"/>
                  </a:lnTo>
                  <a:lnTo>
                    <a:pt x="331" y="367"/>
                  </a:lnTo>
                  <a:lnTo>
                    <a:pt x="331" y="367"/>
                  </a:lnTo>
                  <a:moveTo>
                    <a:pt x="329" y="365"/>
                  </a:moveTo>
                  <a:lnTo>
                    <a:pt x="331" y="367"/>
                  </a:lnTo>
                  <a:lnTo>
                    <a:pt x="331" y="365"/>
                  </a:lnTo>
                  <a:lnTo>
                    <a:pt x="329" y="365"/>
                  </a:lnTo>
                  <a:moveTo>
                    <a:pt x="319" y="377"/>
                  </a:moveTo>
                  <a:lnTo>
                    <a:pt x="319" y="379"/>
                  </a:lnTo>
                  <a:lnTo>
                    <a:pt x="321" y="379"/>
                  </a:lnTo>
                  <a:lnTo>
                    <a:pt x="319" y="377"/>
                  </a:lnTo>
                  <a:moveTo>
                    <a:pt x="773" y="1954"/>
                  </a:moveTo>
                  <a:lnTo>
                    <a:pt x="772" y="1952"/>
                  </a:lnTo>
                  <a:lnTo>
                    <a:pt x="772" y="1954"/>
                  </a:lnTo>
                  <a:lnTo>
                    <a:pt x="772" y="1956"/>
                  </a:lnTo>
                  <a:lnTo>
                    <a:pt x="773" y="1956"/>
                  </a:lnTo>
                  <a:lnTo>
                    <a:pt x="773" y="1954"/>
                  </a:lnTo>
                  <a:moveTo>
                    <a:pt x="331" y="387"/>
                  </a:moveTo>
                  <a:lnTo>
                    <a:pt x="333" y="387"/>
                  </a:lnTo>
                  <a:lnTo>
                    <a:pt x="334" y="387"/>
                  </a:lnTo>
                  <a:lnTo>
                    <a:pt x="334" y="386"/>
                  </a:lnTo>
                  <a:lnTo>
                    <a:pt x="333" y="386"/>
                  </a:lnTo>
                  <a:lnTo>
                    <a:pt x="333" y="384"/>
                  </a:lnTo>
                  <a:lnTo>
                    <a:pt x="331" y="384"/>
                  </a:lnTo>
                  <a:lnTo>
                    <a:pt x="331" y="386"/>
                  </a:lnTo>
                  <a:lnTo>
                    <a:pt x="331" y="387"/>
                  </a:lnTo>
                  <a:moveTo>
                    <a:pt x="323" y="367"/>
                  </a:moveTo>
                  <a:lnTo>
                    <a:pt x="324" y="369"/>
                  </a:lnTo>
                  <a:lnTo>
                    <a:pt x="324" y="370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24" y="376"/>
                  </a:lnTo>
                  <a:lnTo>
                    <a:pt x="324" y="377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4" y="382"/>
                  </a:lnTo>
                  <a:lnTo>
                    <a:pt x="326" y="382"/>
                  </a:lnTo>
                  <a:lnTo>
                    <a:pt x="328" y="381"/>
                  </a:lnTo>
                  <a:lnTo>
                    <a:pt x="328" y="379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6" y="376"/>
                  </a:lnTo>
                  <a:lnTo>
                    <a:pt x="326" y="374"/>
                  </a:lnTo>
                  <a:lnTo>
                    <a:pt x="326" y="372"/>
                  </a:lnTo>
                  <a:lnTo>
                    <a:pt x="326" y="370"/>
                  </a:lnTo>
                  <a:lnTo>
                    <a:pt x="326" y="369"/>
                  </a:lnTo>
                  <a:lnTo>
                    <a:pt x="326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5"/>
                  </a:lnTo>
                  <a:lnTo>
                    <a:pt x="326" y="365"/>
                  </a:lnTo>
                  <a:lnTo>
                    <a:pt x="326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0"/>
                  </a:lnTo>
                  <a:lnTo>
                    <a:pt x="323" y="358"/>
                  </a:lnTo>
                  <a:lnTo>
                    <a:pt x="323" y="360"/>
                  </a:lnTo>
                  <a:lnTo>
                    <a:pt x="323" y="362"/>
                  </a:lnTo>
                  <a:lnTo>
                    <a:pt x="323" y="364"/>
                  </a:lnTo>
                  <a:lnTo>
                    <a:pt x="323" y="365"/>
                  </a:lnTo>
                  <a:lnTo>
                    <a:pt x="323" y="367"/>
                  </a:lnTo>
                  <a:lnTo>
                    <a:pt x="321" y="367"/>
                  </a:lnTo>
                  <a:lnTo>
                    <a:pt x="321" y="367"/>
                  </a:lnTo>
                  <a:lnTo>
                    <a:pt x="323" y="367"/>
                  </a:lnTo>
                  <a:moveTo>
                    <a:pt x="153" y="357"/>
                  </a:moveTo>
                  <a:lnTo>
                    <a:pt x="153" y="355"/>
                  </a:lnTo>
                  <a:lnTo>
                    <a:pt x="153" y="355"/>
                  </a:lnTo>
                  <a:lnTo>
                    <a:pt x="153" y="357"/>
                  </a:lnTo>
                  <a:moveTo>
                    <a:pt x="323" y="355"/>
                  </a:moveTo>
                  <a:lnTo>
                    <a:pt x="323" y="353"/>
                  </a:lnTo>
                  <a:lnTo>
                    <a:pt x="321" y="352"/>
                  </a:lnTo>
                  <a:lnTo>
                    <a:pt x="319" y="350"/>
                  </a:lnTo>
                  <a:lnTo>
                    <a:pt x="319" y="352"/>
                  </a:lnTo>
                  <a:lnTo>
                    <a:pt x="321" y="353"/>
                  </a:lnTo>
                  <a:lnTo>
                    <a:pt x="321" y="355"/>
                  </a:lnTo>
                  <a:lnTo>
                    <a:pt x="321" y="357"/>
                  </a:lnTo>
                  <a:lnTo>
                    <a:pt x="321" y="358"/>
                  </a:lnTo>
                  <a:lnTo>
                    <a:pt x="323" y="358"/>
                  </a:lnTo>
                  <a:lnTo>
                    <a:pt x="323" y="357"/>
                  </a:lnTo>
                  <a:lnTo>
                    <a:pt x="323" y="355"/>
                  </a:lnTo>
                  <a:moveTo>
                    <a:pt x="316" y="362"/>
                  </a:moveTo>
                  <a:lnTo>
                    <a:pt x="316" y="360"/>
                  </a:lnTo>
                  <a:lnTo>
                    <a:pt x="314" y="362"/>
                  </a:lnTo>
                  <a:lnTo>
                    <a:pt x="316" y="362"/>
                  </a:lnTo>
                  <a:moveTo>
                    <a:pt x="391" y="492"/>
                  </a:moveTo>
                  <a:lnTo>
                    <a:pt x="389" y="492"/>
                  </a:lnTo>
                  <a:lnTo>
                    <a:pt x="389" y="493"/>
                  </a:lnTo>
                  <a:lnTo>
                    <a:pt x="391" y="492"/>
                  </a:lnTo>
                  <a:moveTo>
                    <a:pt x="254" y="329"/>
                  </a:moveTo>
                  <a:lnTo>
                    <a:pt x="254" y="331"/>
                  </a:lnTo>
                  <a:lnTo>
                    <a:pt x="256" y="329"/>
                  </a:lnTo>
                  <a:lnTo>
                    <a:pt x="254" y="329"/>
                  </a:lnTo>
                  <a:moveTo>
                    <a:pt x="278" y="340"/>
                  </a:moveTo>
                  <a:lnTo>
                    <a:pt x="278" y="338"/>
                  </a:lnTo>
                  <a:lnTo>
                    <a:pt x="276" y="338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40"/>
                  </a:lnTo>
                  <a:moveTo>
                    <a:pt x="333" y="389"/>
                  </a:moveTo>
                  <a:lnTo>
                    <a:pt x="333" y="391"/>
                  </a:lnTo>
                  <a:lnTo>
                    <a:pt x="334" y="389"/>
                  </a:lnTo>
                  <a:lnTo>
                    <a:pt x="333" y="389"/>
                  </a:lnTo>
                  <a:moveTo>
                    <a:pt x="312" y="357"/>
                  </a:moveTo>
                  <a:lnTo>
                    <a:pt x="312" y="358"/>
                  </a:lnTo>
                  <a:lnTo>
                    <a:pt x="314" y="358"/>
                  </a:lnTo>
                  <a:lnTo>
                    <a:pt x="314" y="357"/>
                  </a:lnTo>
                  <a:lnTo>
                    <a:pt x="312" y="357"/>
                  </a:lnTo>
                  <a:moveTo>
                    <a:pt x="311" y="357"/>
                  </a:moveTo>
                  <a:lnTo>
                    <a:pt x="312" y="357"/>
                  </a:lnTo>
                  <a:lnTo>
                    <a:pt x="311" y="355"/>
                  </a:lnTo>
                  <a:lnTo>
                    <a:pt x="311" y="357"/>
                  </a:lnTo>
                  <a:moveTo>
                    <a:pt x="333" y="369"/>
                  </a:moveTo>
                  <a:lnTo>
                    <a:pt x="331" y="369"/>
                  </a:lnTo>
                  <a:lnTo>
                    <a:pt x="331" y="370"/>
                  </a:lnTo>
                  <a:lnTo>
                    <a:pt x="329" y="369"/>
                  </a:lnTo>
                  <a:lnTo>
                    <a:pt x="329" y="370"/>
                  </a:lnTo>
                  <a:lnTo>
                    <a:pt x="331" y="374"/>
                  </a:lnTo>
                  <a:lnTo>
                    <a:pt x="331" y="372"/>
                  </a:lnTo>
                  <a:lnTo>
                    <a:pt x="333" y="372"/>
                  </a:lnTo>
                  <a:lnTo>
                    <a:pt x="333" y="370"/>
                  </a:lnTo>
                  <a:lnTo>
                    <a:pt x="333" y="369"/>
                  </a:lnTo>
                  <a:moveTo>
                    <a:pt x="756" y="1903"/>
                  </a:moveTo>
                  <a:lnTo>
                    <a:pt x="758" y="1904"/>
                  </a:lnTo>
                  <a:lnTo>
                    <a:pt x="760" y="1903"/>
                  </a:lnTo>
                  <a:lnTo>
                    <a:pt x="758" y="1903"/>
                  </a:lnTo>
                  <a:lnTo>
                    <a:pt x="756" y="1903"/>
                  </a:lnTo>
                  <a:moveTo>
                    <a:pt x="756" y="1898"/>
                  </a:moveTo>
                  <a:lnTo>
                    <a:pt x="756" y="1899"/>
                  </a:lnTo>
                  <a:lnTo>
                    <a:pt x="758" y="1899"/>
                  </a:lnTo>
                  <a:lnTo>
                    <a:pt x="758" y="1901"/>
                  </a:lnTo>
                  <a:lnTo>
                    <a:pt x="760" y="1903"/>
                  </a:lnTo>
                  <a:lnTo>
                    <a:pt x="760" y="1901"/>
                  </a:lnTo>
                  <a:lnTo>
                    <a:pt x="760" y="1899"/>
                  </a:lnTo>
                  <a:lnTo>
                    <a:pt x="762" y="1899"/>
                  </a:lnTo>
                  <a:lnTo>
                    <a:pt x="760" y="1898"/>
                  </a:lnTo>
                  <a:lnTo>
                    <a:pt x="762" y="1898"/>
                  </a:lnTo>
                  <a:lnTo>
                    <a:pt x="762" y="1896"/>
                  </a:lnTo>
                  <a:lnTo>
                    <a:pt x="760" y="1896"/>
                  </a:lnTo>
                  <a:lnTo>
                    <a:pt x="758" y="1896"/>
                  </a:lnTo>
                  <a:lnTo>
                    <a:pt x="758" y="1894"/>
                  </a:lnTo>
                  <a:lnTo>
                    <a:pt x="756" y="1894"/>
                  </a:lnTo>
                  <a:lnTo>
                    <a:pt x="756" y="1896"/>
                  </a:lnTo>
                  <a:lnTo>
                    <a:pt x="756" y="1898"/>
                  </a:lnTo>
                  <a:moveTo>
                    <a:pt x="756" y="1899"/>
                  </a:moveTo>
                  <a:lnTo>
                    <a:pt x="755" y="1899"/>
                  </a:lnTo>
                  <a:lnTo>
                    <a:pt x="755" y="1901"/>
                  </a:lnTo>
                  <a:lnTo>
                    <a:pt x="755" y="1903"/>
                  </a:lnTo>
                  <a:lnTo>
                    <a:pt x="756" y="1903"/>
                  </a:lnTo>
                  <a:lnTo>
                    <a:pt x="756" y="1901"/>
                  </a:lnTo>
                  <a:lnTo>
                    <a:pt x="756" y="1899"/>
                  </a:lnTo>
                  <a:moveTo>
                    <a:pt x="753" y="1904"/>
                  </a:moveTo>
                  <a:lnTo>
                    <a:pt x="755" y="1904"/>
                  </a:lnTo>
                  <a:lnTo>
                    <a:pt x="755" y="1903"/>
                  </a:lnTo>
                  <a:lnTo>
                    <a:pt x="753" y="1903"/>
                  </a:lnTo>
                  <a:lnTo>
                    <a:pt x="753" y="1904"/>
                  </a:lnTo>
                  <a:moveTo>
                    <a:pt x="755" y="1918"/>
                  </a:moveTo>
                  <a:lnTo>
                    <a:pt x="753" y="1916"/>
                  </a:lnTo>
                  <a:lnTo>
                    <a:pt x="753" y="1918"/>
                  </a:lnTo>
                  <a:lnTo>
                    <a:pt x="755" y="1918"/>
                  </a:lnTo>
                  <a:moveTo>
                    <a:pt x="762" y="1903"/>
                  </a:moveTo>
                  <a:lnTo>
                    <a:pt x="760" y="1903"/>
                  </a:lnTo>
                  <a:lnTo>
                    <a:pt x="762" y="1904"/>
                  </a:lnTo>
                  <a:lnTo>
                    <a:pt x="762" y="1903"/>
                  </a:lnTo>
                  <a:moveTo>
                    <a:pt x="755" y="1913"/>
                  </a:moveTo>
                  <a:lnTo>
                    <a:pt x="753" y="1913"/>
                  </a:lnTo>
                  <a:lnTo>
                    <a:pt x="753" y="1915"/>
                  </a:lnTo>
                  <a:lnTo>
                    <a:pt x="755" y="1915"/>
                  </a:lnTo>
                  <a:lnTo>
                    <a:pt x="755" y="1913"/>
                  </a:lnTo>
                  <a:moveTo>
                    <a:pt x="751" y="1904"/>
                  </a:moveTo>
                  <a:lnTo>
                    <a:pt x="753" y="1906"/>
                  </a:lnTo>
                  <a:lnTo>
                    <a:pt x="753" y="1904"/>
                  </a:lnTo>
                  <a:lnTo>
                    <a:pt x="751" y="1904"/>
                  </a:lnTo>
                  <a:moveTo>
                    <a:pt x="762" y="1889"/>
                  </a:moveTo>
                  <a:lnTo>
                    <a:pt x="760" y="1889"/>
                  </a:lnTo>
                  <a:lnTo>
                    <a:pt x="760" y="1891"/>
                  </a:lnTo>
                  <a:lnTo>
                    <a:pt x="762" y="1891"/>
                  </a:lnTo>
                  <a:lnTo>
                    <a:pt x="762" y="1889"/>
                  </a:lnTo>
                  <a:moveTo>
                    <a:pt x="762" y="1901"/>
                  </a:moveTo>
                  <a:lnTo>
                    <a:pt x="762" y="1899"/>
                  </a:lnTo>
                  <a:lnTo>
                    <a:pt x="760" y="1901"/>
                  </a:lnTo>
                  <a:lnTo>
                    <a:pt x="762" y="1901"/>
                  </a:lnTo>
                  <a:moveTo>
                    <a:pt x="762" y="1889"/>
                  </a:moveTo>
                  <a:lnTo>
                    <a:pt x="762" y="1887"/>
                  </a:lnTo>
                  <a:lnTo>
                    <a:pt x="760" y="1887"/>
                  </a:lnTo>
                  <a:lnTo>
                    <a:pt x="760" y="1889"/>
                  </a:lnTo>
                  <a:lnTo>
                    <a:pt x="762" y="1889"/>
                  </a:lnTo>
                  <a:moveTo>
                    <a:pt x="756" y="1889"/>
                  </a:moveTo>
                  <a:lnTo>
                    <a:pt x="755" y="1891"/>
                  </a:lnTo>
                  <a:lnTo>
                    <a:pt x="756" y="1891"/>
                  </a:lnTo>
                  <a:lnTo>
                    <a:pt x="756" y="1889"/>
                  </a:lnTo>
                  <a:moveTo>
                    <a:pt x="753" y="1920"/>
                  </a:moveTo>
                  <a:lnTo>
                    <a:pt x="755" y="1922"/>
                  </a:lnTo>
                  <a:lnTo>
                    <a:pt x="755" y="1920"/>
                  </a:lnTo>
                  <a:lnTo>
                    <a:pt x="753" y="1920"/>
                  </a:lnTo>
                  <a:moveTo>
                    <a:pt x="763" y="1901"/>
                  </a:moveTo>
                  <a:lnTo>
                    <a:pt x="763" y="1899"/>
                  </a:lnTo>
                  <a:lnTo>
                    <a:pt x="762" y="1899"/>
                  </a:lnTo>
                  <a:lnTo>
                    <a:pt x="763" y="1901"/>
                  </a:lnTo>
                  <a:moveTo>
                    <a:pt x="763" y="1898"/>
                  </a:moveTo>
                  <a:lnTo>
                    <a:pt x="762" y="1898"/>
                  </a:lnTo>
                  <a:lnTo>
                    <a:pt x="763" y="1899"/>
                  </a:lnTo>
                  <a:lnTo>
                    <a:pt x="763" y="1898"/>
                  </a:lnTo>
                  <a:moveTo>
                    <a:pt x="760" y="1893"/>
                  </a:moveTo>
                  <a:lnTo>
                    <a:pt x="760" y="1891"/>
                  </a:lnTo>
                  <a:lnTo>
                    <a:pt x="758" y="1891"/>
                  </a:lnTo>
                  <a:lnTo>
                    <a:pt x="756" y="1893"/>
                  </a:lnTo>
                  <a:lnTo>
                    <a:pt x="758" y="1893"/>
                  </a:lnTo>
                  <a:lnTo>
                    <a:pt x="760" y="1893"/>
                  </a:lnTo>
                  <a:moveTo>
                    <a:pt x="763" y="1889"/>
                  </a:moveTo>
                  <a:lnTo>
                    <a:pt x="762" y="1889"/>
                  </a:lnTo>
                  <a:lnTo>
                    <a:pt x="763" y="1891"/>
                  </a:lnTo>
                  <a:lnTo>
                    <a:pt x="763" y="1889"/>
                  </a:lnTo>
                  <a:moveTo>
                    <a:pt x="765" y="1940"/>
                  </a:moveTo>
                  <a:lnTo>
                    <a:pt x="765" y="1939"/>
                  </a:lnTo>
                  <a:lnTo>
                    <a:pt x="763" y="1939"/>
                  </a:lnTo>
                  <a:lnTo>
                    <a:pt x="762" y="1939"/>
                  </a:lnTo>
                  <a:lnTo>
                    <a:pt x="762" y="1937"/>
                  </a:lnTo>
                  <a:lnTo>
                    <a:pt x="762" y="1935"/>
                  </a:lnTo>
                  <a:lnTo>
                    <a:pt x="762" y="1934"/>
                  </a:lnTo>
                  <a:lnTo>
                    <a:pt x="760" y="1934"/>
                  </a:lnTo>
                  <a:lnTo>
                    <a:pt x="760" y="1935"/>
                  </a:lnTo>
                  <a:lnTo>
                    <a:pt x="760" y="1937"/>
                  </a:lnTo>
                  <a:lnTo>
                    <a:pt x="760" y="1939"/>
                  </a:lnTo>
                  <a:lnTo>
                    <a:pt x="758" y="1939"/>
                  </a:lnTo>
                  <a:lnTo>
                    <a:pt x="760" y="1940"/>
                  </a:lnTo>
                  <a:lnTo>
                    <a:pt x="762" y="1940"/>
                  </a:lnTo>
                  <a:lnTo>
                    <a:pt x="763" y="1942"/>
                  </a:lnTo>
                  <a:lnTo>
                    <a:pt x="765" y="1942"/>
                  </a:lnTo>
                  <a:lnTo>
                    <a:pt x="765" y="1940"/>
                  </a:lnTo>
                  <a:moveTo>
                    <a:pt x="767" y="1942"/>
                  </a:moveTo>
                  <a:lnTo>
                    <a:pt x="765" y="1942"/>
                  </a:lnTo>
                  <a:lnTo>
                    <a:pt x="765" y="1944"/>
                  </a:lnTo>
                  <a:lnTo>
                    <a:pt x="767" y="1944"/>
                  </a:lnTo>
                  <a:lnTo>
                    <a:pt x="767" y="1942"/>
                  </a:lnTo>
                  <a:moveTo>
                    <a:pt x="756" y="1940"/>
                  </a:moveTo>
                  <a:lnTo>
                    <a:pt x="756" y="1942"/>
                  </a:lnTo>
                  <a:lnTo>
                    <a:pt x="758" y="1940"/>
                  </a:lnTo>
                  <a:lnTo>
                    <a:pt x="756" y="1940"/>
                  </a:lnTo>
                  <a:moveTo>
                    <a:pt x="758" y="1934"/>
                  </a:moveTo>
                  <a:lnTo>
                    <a:pt x="756" y="1934"/>
                  </a:lnTo>
                  <a:lnTo>
                    <a:pt x="758" y="1935"/>
                  </a:lnTo>
                  <a:lnTo>
                    <a:pt x="758" y="1934"/>
                  </a:lnTo>
                  <a:moveTo>
                    <a:pt x="768" y="1945"/>
                  </a:moveTo>
                  <a:lnTo>
                    <a:pt x="768" y="1947"/>
                  </a:lnTo>
                  <a:lnTo>
                    <a:pt x="768" y="1947"/>
                  </a:lnTo>
                  <a:lnTo>
                    <a:pt x="768" y="1945"/>
                  </a:lnTo>
                  <a:lnTo>
                    <a:pt x="768" y="1945"/>
                  </a:lnTo>
                  <a:moveTo>
                    <a:pt x="768" y="1952"/>
                  </a:moveTo>
                  <a:lnTo>
                    <a:pt x="768" y="1952"/>
                  </a:lnTo>
                  <a:lnTo>
                    <a:pt x="767" y="1952"/>
                  </a:lnTo>
                  <a:lnTo>
                    <a:pt x="768" y="1954"/>
                  </a:lnTo>
                  <a:lnTo>
                    <a:pt x="768" y="1952"/>
                  </a:lnTo>
                  <a:moveTo>
                    <a:pt x="758" y="1920"/>
                  </a:moveTo>
                  <a:lnTo>
                    <a:pt x="756" y="1920"/>
                  </a:lnTo>
                  <a:lnTo>
                    <a:pt x="756" y="1922"/>
                  </a:lnTo>
                  <a:lnTo>
                    <a:pt x="758" y="1922"/>
                  </a:lnTo>
                  <a:lnTo>
                    <a:pt x="758" y="1920"/>
                  </a:lnTo>
                  <a:moveTo>
                    <a:pt x="758" y="1930"/>
                  </a:moveTo>
                  <a:lnTo>
                    <a:pt x="758" y="1932"/>
                  </a:lnTo>
                  <a:lnTo>
                    <a:pt x="760" y="1932"/>
                  </a:lnTo>
                  <a:lnTo>
                    <a:pt x="760" y="1930"/>
                  </a:lnTo>
                  <a:lnTo>
                    <a:pt x="760" y="1930"/>
                  </a:lnTo>
                  <a:lnTo>
                    <a:pt x="758" y="1930"/>
                  </a:lnTo>
                  <a:lnTo>
                    <a:pt x="758" y="1928"/>
                  </a:lnTo>
                  <a:lnTo>
                    <a:pt x="760" y="1928"/>
                  </a:lnTo>
                  <a:lnTo>
                    <a:pt x="760" y="1927"/>
                  </a:lnTo>
                  <a:lnTo>
                    <a:pt x="758" y="1927"/>
                  </a:lnTo>
                  <a:lnTo>
                    <a:pt x="756" y="1927"/>
                  </a:lnTo>
                  <a:lnTo>
                    <a:pt x="756" y="1928"/>
                  </a:lnTo>
                  <a:lnTo>
                    <a:pt x="755" y="1930"/>
                  </a:lnTo>
                  <a:lnTo>
                    <a:pt x="755" y="1930"/>
                  </a:lnTo>
                  <a:lnTo>
                    <a:pt x="756" y="1930"/>
                  </a:lnTo>
                  <a:lnTo>
                    <a:pt x="758" y="1930"/>
                  </a:lnTo>
                  <a:moveTo>
                    <a:pt x="770" y="1954"/>
                  </a:moveTo>
                  <a:lnTo>
                    <a:pt x="770" y="1952"/>
                  </a:lnTo>
                  <a:lnTo>
                    <a:pt x="770" y="1951"/>
                  </a:lnTo>
                  <a:lnTo>
                    <a:pt x="772" y="1951"/>
                  </a:lnTo>
                  <a:lnTo>
                    <a:pt x="773" y="1951"/>
                  </a:lnTo>
                  <a:lnTo>
                    <a:pt x="773" y="1949"/>
                  </a:lnTo>
                  <a:lnTo>
                    <a:pt x="773" y="1947"/>
                  </a:lnTo>
                  <a:lnTo>
                    <a:pt x="772" y="1947"/>
                  </a:lnTo>
                  <a:lnTo>
                    <a:pt x="772" y="1949"/>
                  </a:lnTo>
                  <a:lnTo>
                    <a:pt x="770" y="1949"/>
                  </a:lnTo>
                  <a:lnTo>
                    <a:pt x="770" y="1947"/>
                  </a:lnTo>
                  <a:lnTo>
                    <a:pt x="768" y="1947"/>
                  </a:lnTo>
                  <a:lnTo>
                    <a:pt x="768" y="1949"/>
                  </a:lnTo>
                  <a:lnTo>
                    <a:pt x="768" y="1951"/>
                  </a:lnTo>
                  <a:lnTo>
                    <a:pt x="768" y="1952"/>
                  </a:lnTo>
                  <a:lnTo>
                    <a:pt x="768" y="1954"/>
                  </a:lnTo>
                  <a:lnTo>
                    <a:pt x="770" y="1954"/>
                  </a:lnTo>
                  <a:moveTo>
                    <a:pt x="762" y="1918"/>
                  </a:moveTo>
                  <a:lnTo>
                    <a:pt x="762" y="1916"/>
                  </a:lnTo>
                  <a:lnTo>
                    <a:pt x="760" y="1916"/>
                  </a:lnTo>
                  <a:lnTo>
                    <a:pt x="760" y="1918"/>
                  </a:lnTo>
                  <a:lnTo>
                    <a:pt x="760" y="1920"/>
                  </a:lnTo>
                  <a:lnTo>
                    <a:pt x="760" y="1922"/>
                  </a:lnTo>
                  <a:lnTo>
                    <a:pt x="762" y="1922"/>
                  </a:lnTo>
                  <a:lnTo>
                    <a:pt x="762" y="1920"/>
                  </a:lnTo>
                  <a:lnTo>
                    <a:pt x="762" y="1918"/>
                  </a:lnTo>
                  <a:moveTo>
                    <a:pt x="762" y="1930"/>
                  </a:moveTo>
                  <a:lnTo>
                    <a:pt x="763" y="1930"/>
                  </a:lnTo>
                  <a:lnTo>
                    <a:pt x="763" y="1928"/>
                  </a:lnTo>
                  <a:lnTo>
                    <a:pt x="762" y="1928"/>
                  </a:lnTo>
                  <a:lnTo>
                    <a:pt x="760" y="1928"/>
                  </a:lnTo>
                  <a:lnTo>
                    <a:pt x="760" y="1930"/>
                  </a:lnTo>
                  <a:lnTo>
                    <a:pt x="762" y="1930"/>
                  </a:lnTo>
                  <a:moveTo>
                    <a:pt x="763" y="1922"/>
                  </a:moveTo>
                  <a:lnTo>
                    <a:pt x="762" y="1922"/>
                  </a:lnTo>
                  <a:lnTo>
                    <a:pt x="762" y="1923"/>
                  </a:lnTo>
                  <a:lnTo>
                    <a:pt x="763" y="1923"/>
                  </a:lnTo>
                  <a:lnTo>
                    <a:pt x="763" y="1922"/>
                  </a:lnTo>
                  <a:moveTo>
                    <a:pt x="763" y="1918"/>
                  </a:moveTo>
                  <a:lnTo>
                    <a:pt x="765" y="1918"/>
                  </a:lnTo>
                  <a:lnTo>
                    <a:pt x="765" y="1916"/>
                  </a:lnTo>
                  <a:lnTo>
                    <a:pt x="763" y="1915"/>
                  </a:lnTo>
                  <a:lnTo>
                    <a:pt x="763" y="1913"/>
                  </a:lnTo>
                  <a:lnTo>
                    <a:pt x="763" y="1911"/>
                  </a:lnTo>
                  <a:lnTo>
                    <a:pt x="762" y="1911"/>
                  </a:lnTo>
                  <a:lnTo>
                    <a:pt x="762" y="1913"/>
                  </a:lnTo>
                  <a:lnTo>
                    <a:pt x="762" y="1915"/>
                  </a:lnTo>
                  <a:lnTo>
                    <a:pt x="762" y="1916"/>
                  </a:lnTo>
                  <a:lnTo>
                    <a:pt x="763" y="1916"/>
                  </a:lnTo>
                  <a:lnTo>
                    <a:pt x="763" y="1918"/>
                  </a:lnTo>
                  <a:moveTo>
                    <a:pt x="762" y="1932"/>
                  </a:moveTo>
                  <a:lnTo>
                    <a:pt x="762" y="1930"/>
                  </a:lnTo>
                  <a:lnTo>
                    <a:pt x="760" y="1930"/>
                  </a:lnTo>
                  <a:lnTo>
                    <a:pt x="762" y="1932"/>
                  </a:lnTo>
                  <a:moveTo>
                    <a:pt x="763" y="1930"/>
                  </a:moveTo>
                  <a:lnTo>
                    <a:pt x="762" y="1930"/>
                  </a:lnTo>
                  <a:lnTo>
                    <a:pt x="762" y="1930"/>
                  </a:lnTo>
                  <a:lnTo>
                    <a:pt x="763" y="1930"/>
                  </a:lnTo>
                  <a:moveTo>
                    <a:pt x="763" y="1934"/>
                  </a:moveTo>
                  <a:lnTo>
                    <a:pt x="763" y="1932"/>
                  </a:lnTo>
                  <a:lnTo>
                    <a:pt x="762" y="1932"/>
                  </a:lnTo>
                  <a:lnTo>
                    <a:pt x="762" y="1934"/>
                  </a:lnTo>
                  <a:lnTo>
                    <a:pt x="763" y="1934"/>
                  </a:lnTo>
                  <a:moveTo>
                    <a:pt x="763" y="1879"/>
                  </a:moveTo>
                  <a:lnTo>
                    <a:pt x="762" y="1879"/>
                  </a:lnTo>
                  <a:lnTo>
                    <a:pt x="763" y="1881"/>
                  </a:lnTo>
                  <a:lnTo>
                    <a:pt x="763" y="1879"/>
                  </a:lnTo>
                  <a:moveTo>
                    <a:pt x="410" y="654"/>
                  </a:moveTo>
                  <a:lnTo>
                    <a:pt x="411" y="656"/>
                  </a:lnTo>
                  <a:lnTo>
                    <a:pt x="411" y="654"/>
                  </a:lnTo>
                  <a:lnTo>
                    <a:pt x="410" y="654"/>
                  </a:lnTo>
                  <a:moveTo>
                    <a:pt x="476" y="806"/>
                  </a:moveTo>
                  <a:lnTo>
                    <a:pt x="476" y="804"/>
                  </a:lnTo>
                  <a:lnTo>
                    <a:pt x="475" y="804"/>
                  </a:lnTo>
                  <a:lnTo>
                    <a:pt x="475" y="806"/>
                  </a:lnTo>
                  <a:lnTo>
                    <a:pt x="476" y="806"/>
                  </a:lnTo>
                  <a:moveTo>
                    <a:pt x="415" y="517"/>
                  </a:moveTo>
                  <a:lnTo>
                    <a:pt x="415" y="516"/>
                  </a:lnTo>
                  <a:lnTo>
                    <a:pt x="415" y="514"/>
                  </a:lnTo>
                  <a:lnTo>
                    <a:pt x="413" y="514"/>
                  </a:lnTo>
                  <a:lnTo>
                    <a:pt x="413" y="516"/>
                  </a:lnTo>
                  <a:lnTo>
                    <a:pt x="415" y="517"/>
                  </a:lnTo>
                  <a:moveTo>
                    <a:pt x="411" y="517"/>
                  </a:moveTo>
                  <a:lnTo>
                    <a:pt x="413" y="516"/>
                  </a:lnTo>
                  <a:lnTo>
                    <a:pt x="411" y="516"/>
                  </a:lnTo>
                  <a:lnTo>
                    <a:pt x="411" y="517"/>
                  </a:lnTo>
                  <a:moveTo>
                    <a:pt x="408" y="502"/>
                  </a:moveTo>
                  <a:lnTo>
                    <a:pt x="408" y="500"/>
                  </a:lnTo>
                  <a:lnTo>
                    <a:pt x="406" y="500"/>
                  </a:lnTo>
                  <a:lnTo>
                    <a:pt x="408" y="502"/>
                  </a:lnTo>
                  <a:moveTo>
                    <a:pt x="488" y="845"/>
                  </a:moveTo>
                  <a:lnTo>
                    <a:pt x="490" y="847"/>
                  </a:lnTo>
                  <a:lnTo>
                    <a:pt x="490" y="845"/>
                  </a:lnTo>
                  <a:lnTo>
                    <a:pt x="488" y="845"/>
                  </a:lnTo>
                  <a:moveTo>
                    <a:pt x="481" y="818"/>
                  </a:moveTo>
                  <a:lnTo>
                    <a:pt x="481" y="820"/>
                  </a:lnTo>
                  <a:lnTo>
                    <a:pt x="481" y="820"/>
                  </a:lnTo>
                  <a:lnTo>
                    <a:pt x="481" y="820"/>
                  </a:lnTo>
                  <a:lnTo>
                    <a:pt x="481" y="818"/>
                  </a:lnTo>
                  <a:moveTo>
                    <a:pt x="490" y="852"/>
                  </a:moveTo>
                  <a:lnTo>
                    <a:pt x="492" y="852"/>
                  </a:lnTo>
                  <a:lnTo>
                    <a:pt x="492" y="850"/>
                  </a:lnTo>
                  <a:lnTo>
                    <a:pt x="490" y="852"/>
                  </a:lnTo>
                  <a:moveTo>
                    <a:pt x="481" y="816"/>
                  </a:moveTo>
                  <a:lnTo>
                    <a:pt x="481" y="818"/>
                  </a:lnTo>
                  <a:lnTo>
                    <a:pt x="481" y="818"/>
                  </a:lnTo>
                  <a:lnTo>
                    <a:pt x="481" y="816"/>
                  </a:lnTo>
                  <a:lnTo>
                    <a:pt x="481" y="816"/>
                  </a:lnTo>
                  <a:moveTo>
                    <a:pt x="399" y="492"/>
                  </a:moveTo>
                  <a:lnTo>
                    <a:pt x="398" y="490"/>
                  </a:lnTo>
                  <a:lnTo>
                    <a:pt x="398" y="492"/>
                  </a:lnTo>
                  <a:lnTo>
                    <a:pt x="399" y="492"/>
                  </a:lnTo>
                  <a:moveTo>
                    <a:pt x="399" y="478"/>
                  </a:moveTo>
                  <a:lnTo>
                    <a:pt x="399" y="478"/>
                  </a:lnTo>
                  <a:lnTo>
                    <a:pt x="399" y="480"/>
                  </a:lnTo>
                  <a:lnTo>
                    <a:pt x="399" y="480"/>
                  </a:lnTo>
                  <a:lnTo>
                    <a:pt x="399" y="478"/>
                  </a:lnTo>
                  <a:moveTo>
                    <a:pt x="405" y="500"/>
                  </a:moveTo>
                  <a:lnTo>
                    <a:pt x="406" y="500"/>
                  </a:lnTo>
                  <a:lnTo>
                    <a:pt x="406" y="499"/>
                  </a:lnTo>
                  <a:lnTo>
                    <a:pt x="405" y="499"/>
                  </a:lnTo>
                  <a:lnTo>
                    <a:pt x="405" y="500"/>
                  </a:lnTo>
                  <a:moveTo>
                    <a:pt x="413" y="519"/>
                  </a:moveTo>
                  <a:lnTo>
                    <a:pt x="413" y="521"/>
                  </a:lnTo>
                  <a:lnTo>
                    <a:pt x="415" y="521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3" y="517"/>
                  </a:lnTo>
                  <a:lnTo>
                    <a:pt x="413" y="519"/>
                  </a:lnTo>
                  <a:moveTo>
                    <a:pt x="416" y="514"/>
                  </a:moveTo>
                  <a:lnTo>
                    <a:pt x="416" y="512"/>
                  </a:lnTo>
                  <a:lnTo>
                    <a:pt x="415" y="512"/>
                  </a:lnTo>
                  <a:lnTo>
                    <a:pt x="415" y="514"/>
                  </a:lnTo>
                  <a:lnTo>
                    <a:pt x="416" y="514"/>
                  </a:lnTo>
                  <a:moveTo>
                    <a:pt x="403" y="488"/>
                  </a:moveTo>
                  <a:lnTo>
                    <a:pt x="403" y="490"/>
                  </a:lnTo>
                  <a:lnTo>
                    <a:pt x="405" y="490"/>
                  </a:lnTo>
                  <a:lnTo>
                    <a:pt x="403" y="488"/>
                  </a:lnTo>
                  <a:moveTo>
                    <a:pt x="399" y="488"/>
                  </a:moveTo>
                  <a:lnTo>
                    <a:pt x="399" y="490"/>
                  </a:lnTo>
                  <a:lnTo>
                    <a:pt x="401" y="490"/>
                  </a:lnTo>
                  <a:lnTo>
                    <a:pt x="401" y="488"/>
                  </a:lnTo>
                  <a:lnTo>
                    <a:pt x="399" y="488"/>
                  </a:lnTo>
                  <a:moveTo>
                    <a:pt x="405" y="534"/>
                  </a:moveTo>
                  <a:lnTo>
                    <a:pt x="403" y="534"/>
                  </a:lnTo>
                  <a:lnTo>
                    <a:pt x="405" y="536"/>
                  </a:lnTo>
                  <a:lnTo>
                    <a:pt x="405" y="534"/>
                  </a:lnTo>
                  <a:moveTo>
                    <a:pt x="763" y="1874"/>
                  </a:moveTo>
                  <a:lnTo>
                    <a:pt x="765" y="1874"/>
                  </a:lnTo>
                  <a:lnTo>
                    <a:pt x="765" y="1872"/>
                  </a:lnTo>
                  <a:lnTo>
                    <a:pt x="765" y="1870"/>
                  </a:lnTo>
                  <a:lnTo>
                    <a:pt x="763" y="1872"/>
                  </a:lnTo>
                  <a:lnTo>
                    <a:pt x="763" y="1874"/>
                  </a:lnTo>
                  <a:moveTo>
                    <a:pt x="502" y="857"/>
                  </a:moveTo>
                  <a:lnTo>
                    <a:pt x="500" y="856"/>
                  </a:lnTo>
                  <a:lnTo>
                    <a:pt x="500" y="857"/>
                  </a:lnTo>
                  <a:lnTo>
                    <a:pt x="502" y="857"/>
                  </a:lnTo>
                  <a:moveTo>
                    <a:pt x="760" y="1853"/>
                  </a:moveTo>
                  <a:lnTo>
                    <a:pt x="762" y="1855"/>
                  </a:lnTo>
                  <a:lnTo>
                    <a:pt x="762" y="1853"/>
                  </a:lnTo>
                  <a:lnTo>
                    <a:pt x="760" y="1853"/>
                  </a:lnTo>
                  <a:moveTo>
                    <a:pt x="773" y="1811"/>
                  </a:moveTo>
                  <a:lnTo>
                    <a:pt x="773" y="1809"/>
                  </a:lnTo>
                  <a:lnTo>
                    <a:pt x="772" y="1809"/>
                  </a:lnTo>
                  <a:lnTo>
                    <a:pt x="773" y="1812"/>
                  </a:lnTo>
                  <a:lnTo>
                    <a:pt x="773" y="1811"/>
                  </a:lnTo>
                  <a:moveTo>
                    <a:pt x="763" y="1870"/>
                  </a:moveTo>
                  <a:lnTo>
                    <a:pt x="765" y="1870"/>
                  </a:lnTo>
                  <a:lnTo>
                    <a:pt x="763" y="1869"/>
                  </a:lnTo>
                  <a:lnTo>
                    <a:pt x="763" y="1870"/>
                  </a:lnTo>
                  <a:moveTo>
                    <a:pt x="756" y="1872"/>
                  </a:moveTo>
                  <a:lnTo>
                    <a:pt x="755" y="1872"/>
                  </a:lnTo>
                  <a:lnTo>
                    <a:pt x="755" y="1874"/>
                  </a:lnTo>
                  <a:lnTo>
                    <a:pt x="756" y="1874"/>
                  </a:lnTo>
                  <a:lnTo>
                    <a:pt x="756" y="1872"/>
                  </a:lnTo>
                  <a:moveTo>
                    <a:pt x="773" y="1807"/>
                  </a:moveTo>
                  <a:lnTo>
                    <a:pt x="772" y="1807"/>
                  </a:lnTo>
                  <a:lnTo>
                    <a:pt x="772" y="1807"/>
                  </a:lnTo>
                  <a:lnTo>
                    <a:pt x="773" y="1807"/>
                  </a:lnTo>
                  <a:lnTo>
                    <a:pt x="773" y="1807"/>
                  </a:lnTo>
                  <a:moveTo>
                    <a:pt x="762" y="1863"/>
                  </a:moveTo>
                  <a:lnTo>
                    <a:pt x="763" y="1863"/>
                  </a:lnTo>
                  <a:lnTo>
                    <a:pt x="763" y="1862"/>
                  </a:lnTo>
                  <a:lnTo>
                    <a:pt x="765" y="1862"/>
                  </a:lnTo>
                  <a:lnTo>
                    <a:pt x="765" y="1863"/>
                  </a:lnTo>
                  <a:lnTo>
                    <a:pt x="763" y="1863"/>
                  </a:lnTo>
                  <a:lnTo>
                    <a:pt x="763" y="1865"/>
                  </a:lnTo>
                  <a:lnTo>
                    <a:pt x="762" y="1867"/>
                  </a:lnTo>
                  <a:lnTo>
                    <a:pt x="762" y="1869"/>
                  </a:lnTo>
                  <a:lnTo>
                    <a:pt x="763" y="1867"/>
                  </a:lnTo>
                  <a:lnTo>
                    <a:pt x="765" y="1867"/>
                  </a:lnTo>
                  <a:lnTo>
                    <a:pt x="765" y="1869"/>
                  </a:lnTo>
                  <a:lnTo>
                    <a:pt x="765" y="1870"/>
                  </a:lnTo>
                  <a:lnTo>
                    <a:pt x="767" y="1870"/>
                  </a:lnTo>
                  <a:lnTo>
                    <a:pt x="767" y="1869"/>
                  </a:lnTo>
                  <a:lnTo>
                    <a:pt x="767" y="1867"/>
                  </a:lnTo>
                  <a:lnTo>
                    <a:pt x="768" y="1865"/>
                  </a:lnTo>
                  <a:lnTo>
                    <a:pt x="767" y="1865"/>
                  </a:lnTo>
                  <a:lnTo>
                    <a:pt x="767" y="1863"/>
                  </a:lnTo>
                  <a:lnTo>
                    <a:pt x="767" y="1862"/>
                  </a:lnTo>
                  <a:lnTo>
                    <a:pt x="768" y="1860"/>
                  </a:lnTo>
                  <a:lnTo>
                    <a:pt x="767" y="1860"/>
                  </a:lnTo>
                  <a:lnTo>
                    <a:pt x="765" y="1860"/>
                  </a:lnTo>
                  <a:lnTo>
                    <a:pt x="765" y="1858"/>
                  </a:lnTo>
                  <a:lnTo>
                    <a:pt x="763" y="1858"/>
                  </a:lnTo>
                  <a:lnTo>
                    <a:pt x="762" y="1858"/>
                  </a:lnTo>
                  <a:lnTo>
                    <a:pt x="762" y="1860"/>
                  </a:lnTo>
                  <a:lnTo>
                    <a:pt x="760" y="1862"/>
                  </a:lnTo>
                  <a:lnTo>
                    <a:pt x="762" y="1862"/>
                  </a:lnTo>
                  <a:lnTo>
                    <a:pt x="762" y="1863"/>
                  </a:lnTo>
                  <a:moveTo>
                    <a:pt x="763" y="1853"/>
                  </a:moveTo>
                  <a:lnTo>
                    <a:pt x="763" y="1852"/>
                  </a:lnTo>
                  <a:lnTo>
                    <a:pt x="762" y="1852"/>
                  </a:lnTo>
                  <a:lnTo>
                    <a:pt x="762" y="1853"/>
                  </a:lnTo>
                  <a:lnTo>
                    <a:pt x="763" y="1853"/>
                  </a:lnTo>
                  <a:moveTo>
                    <a:pt x="662" y="1011"/>
                  </a:moveTo>
                  <a:lnTo>
                    <a:pt x="664" y="1013"/>
                  </a:lnTo>
                  <a:lnTo>
                    <a:pt x="664" y="1011"/>
                  </a:lnTo>
                  <a:lnTo>
                    <a:pt x="662" y="1011"/>
                  </a:lnTo>
                  <a:moveTo>
                    <a:pt x="685" y="1057"/>
                  </a:moveTo>
                  <a:lnTo>
                    <a:pt x="683" y="1057"/>
                  </a:lnTo>
                  <a:lnTo>
                    <a:pt x="683" y="1059"/>
                  </a:lnTo>
                  <a:lnTo>
                    <a:pt x="683" y="1061"/>
                  </a:lnTo>
                  <a:lnTo>
                    <a:pt x="685" y="1061"/>
                  </a:lnTo>
                  <a:lnTo>
                    <a:pt x="685" y="1059"/>
                  </a:lnTo>
                  <a:lnTo>
                    <a:pt x="685" y="1057"/>
                  </a:lnTo>
                  <a:moveTo>
                    <a:pt x="618" y="972"/>
                  </a:moveTo>
                  <a:lnTo>
                    <a:pt x="618" y="973"/>
                  </a:lnTo>
                  <a:lnTo>
                    <a:pt x="620" y="973"/>
                  </a:lnTo>
                  <a:lnTo>
                    <a:pt x="620" y="972"/>
                  </a:lnTo>
                  <a:lnTo>
                    <a:pt x="618" y="972"/>
                  </a:lnTo>
                  <a:moveTo>
                    <a:pt x="721" y="1243"/>
                  </a:moveTo>
                  <a:lnTo>
                    <a:pt x="722" y="1243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1" y="1240"/>
                  </a:lnTo>
                  <a:lnTo>
                    <a:pt x="722" y="1238"/>
                  </a:lnTo>
                  <a:lnTo>
                    <a:pt x="722" y="1237"/>
                  </a:lnTo>
                  <a:lnTo>
                    <a:pt x="721" y="1237"/>
                  </a:lnTo>
                  <a:lnTo>
                    <a:pt x="719" y="1238"/>
                  </a:lnTo>
                  <a:lnTo>
                    <a:pt x="719" y="1240"/>
                  </a:lnTo>
                  <a:lnTo>
                    <a:pt x="719" y="1242"/>
                  </a:lnTo>
                  <a:lnTo>
                    <a:pt x="721" y="1242"/>
                  </a:lnTo>
                  <a:lnTo>
                    <a:pt x="721" y="1243"/>
                  </a:lnTo>
                  <a:moveTo>
                    <a:pt x="739" y="1143"/>
                  </a:moveTo>
                  <a:lnTo>
                    <a:pt x="738" y="1143"/>
                  </a:lnTo>
                  <a:lnTo>
                    <a:pt x="739" y="1144"/>
                  </a:lnTo>
                  <a:lnTo>
                    <a:pt x="739" y="1143"/>
                  </a:lnTo>
                  <a:moveTo>
                    <a:pt x="732" y="1165"/>
                  </a:moveTo>
                  <a:lnTo>
                    <a:pt x="731" y="1166"/>
                  </a:lnTo>
                  <a:lnTo>
                    <a:pt x="732" y="1166"/>
                  </a:lnTo>
                  <a:lnTo>
                    <a:pt x="732" y="1165"/>
                  </a:lnTo>
                  <a:moveTo>
                    <a:pt x="736" y="1166"/>
                  </a:moveTo>
                  <a:lnTo>
                    <a:pt x="734" y="1165"/>
                  </a:lnTo>
                  <a:lnTo>
                    <a:pt x="734" y="1166"/>
                  </a:lnTo>
                  <a:lnTo>
                    <a:pt x="736" y="1166"/>
                  </a:lnTo>
                  <a:moveTo>
                    <a:pt x="338" y="374"/>
                  </a:moveTo>
                  <a:lnTo>
                    <a:pt x="336" y="374"/>
                  </a:lnTo>
                  <a:lnTo>
                    <a:pt x="338" y="376"/>
                  </a:lnTo>
                  <a:lnTo>
                    <a:pt x="338" y="374"/>
                  </a:lnTo>
                  <a:moveTo>
                    <a:pt x="874" y="1944"/>
                  </a:moveTo>
                  <a:lnTo>
                    <a:pt x="876" y="1944"/>
                  </a:lnTo>
                  <a:lnTo>
                    <a:pt x="876" y="1942"/>
                  </a:lnTo>
                  <a:lnTo>
                    <a:pt x="874" y="1942"/>
                  </a:lnTo>
                  <a:lnTo>
                    <a:pt x="874" y="1944"/>
                  </a:lnTo>
                  <a:moveTo>
                    <a:pt x="859" y="1951"/>
                  </a:moveTo>
                  <a:lnTo>
                    <a:pt x="861" y="1951"/>
                  </a:lnTo>
                  <a:lnTo>
                    <a:pt x="861" y="1949"/>
                  </a:lnTo>
                  <a:lnTo>
                    <a:pt x="859" y="1951"/>
                  </a:lnTo>
                  <a:moveTo>
                    <a:pt x="722" y="878"/>
                  </a:moveTo>
                  <a:lnTo>
                    <a:pt x="724" y="878"/>
                  </a:lnTo>
                  <a:lnTo>
                    <a:pt x="724" y="876"/>
                  </a:lnTo>
                  <a:lnTo>
                    <a:pt x="722" y="876"/>
                  </a:lnTo>
                  <a:lnTo>
                    <a:pt x="722" y="878"/>
                  </a:lnTo>
                  <a:moveTo>
                    <a:pt x="712" y="885"/>
                  </a:moveTo>
                  <a:lnTo>
                    <a:pt x="712" y="883"/>
                  </a:lnTo>
                  <a:lnTo>
                    <a:pt x="710" y="883"/>
                  </a:lnTo>
                  <a:lnTo>
                    <a:pt x="712" y="885"/>
                  </a:lnTo>
                  <a:moveTo>
                    <a:pt x="17" y="220"/>
                  </a:moveTo>
                  <a:lnTo>
                    <a:pt x="15" y="220"/>
                  </a:lnTo>
                  <a:lnTo>
                    <a:pt x="15" y="222"/>
                  </a:lnTo>
                  <a:lnTo>
                    <a:pt x="17" y="222"/>
                  </a:lnTo>
                  <a:lnTo>
                    <a:pt x="17" y="220"/>
                  </a:lnTo>
                  <a:moveTo>
                    <a:pt x="837" y="534"/>
                  </a:moveTo>
                  <a:lnTo>
                    <a:pt x="837" y="533"/>
                  </a:lnTo>
                  <a:lnTo>
                    <a:pt x="835" y="534"/>
                  </a:lnTo>
                  <a:lnTo>
                    <a:pt x="837" y="534"/>
                  </a:lnTo>
                  <a:moveTo>
                    <a:pt x="772" y="924"/>
                  </a:moveTo>
                  <a:lnTo>
                    <a:pt x="770" y="924"/>
                  </a:lnTo>
                  <a:lnTo>
                    <a:pt x="772" y="926"/>
                  </a:lnTo>
                  <a:lnTo>
                    <a:pt x="772" y="924"/>
                  </a:lnTo>
                  <a:moveTo>
                    <a:pt x="842" y="538"/>
                  </a:moveTo>
                  <a:lnTo>
                    <a:pt x="842" y="540"/>
                  </a:lnTo>
                  <a:lnTo>
                    <a:pt x="844" y="540"/>
                  </a:lnTo>
                  <a:lnTo>
                    <a:pt x="842" y="538"/>
                  </a:lnTo>
                  <a:moveTo>
                    <a:pt x="341" y="439"/>
                  </a:moveTo>
                  <a:lnTo>
                    <a:pt x="343" y="440"/>
                  </a:lnTo>
                  <a:lnTo>
                    <a:pt x="343" y="439"/>
                  </a:lnTo>
                  <a:lnTo>
                    <a:pt x="341" y="439"/>
                  </a:lnTo>
                  <a:moveTo>
                    <a:pt x="731" y="885"/>
                  </a:moveTo>
                  <a:lnTo>
                    <a:pt x="732" y="885"/>
                  </a:lnTo>
                  <a:lnTo>
                    <a:pt x="732" y="883"/>
                  </a:lnTo>
                  <a:lnTo>
                    <a:pt x="731" y="883"/>
                  </a:lnTo>
                  <a:lnTo>
                    <a:pt x="731" y="885"/>
                  </a:lnTo>
                  <a:moveTo>
                    <a:pt x="731" y="883"/>
                  </a:moveTo>
                  <a:lnTo>
                    <a:pt x="731" y="881"/>
                  </a:lnTo>
                  <a:lnTo>
                    <a:pt x="729" y="881"/>
                  </a:lnTo>
                  <a:lnTo>
                    <a:pt x="729" y="883"/>
                  </a:lnTo>
                  <a:lnTo>
                    <a:pt x="731" y="883"/>
                  </a:lnTo>
                  <a:moveTo>
                    <a:pt x="736" y="890"/>
                  </a:moveTo>
                  <a:lnTo>
                    <a:pt x="736" y="888"/>
                  </a:lnTo>
                  <a:lnTo>
                    <a:pt x="734" y="888"/>
                  </a:lnTo>
                  <a:lnTo>
                    <a:pt x="734" y="890"/>
                  </a:lnTo>
                  <a:lnTo>
                    <a:pt x="736" y="890"/>
                  </a:lnTo>
                  <a:moveTo>
                    <a:pt x="750" y="905"/>
                  </a:moveTo>
                  <a:lnTo>
                    <a:pt x="751" y="905"/>
                  </a:lnTo>
                  <a:lnTo>
                    <a:pt x="751" y="903"/>
                  </a:lnTo>
                  <a:lnTo>
                    <a:pt x="750" y="903"/>
                  </a:lnTo>
                  <a:lnTo>
                    <a:pt x="750" y="905"/>
                  </a:lnTo>
                  <a:moveTo>
                    <a:pt x="29" y="232"/>
                  </a:moveTo>
                  <a:lnTo>
                    <a:pt x="30" y="232"/>
                  </a:lnTo>
                  <a:lnTo>
                    <a:pt x="30" y="230"/>
                  </a:lnTo>
                  <a:lnTo>
                    <a:pt x="29" y="230"/>
                  </a:lnTo>
                  <a:lnTo>
                    <a:pt x="29" y="232"/>
                  </a:lnTo>
                  <a:moveTo>
                    <a:pt x="54" y="264"/>
                  </a:moveTo>
                  <a:lnTo>
                    <a:pt x="53" y="264"/>
                  </a:lnTo>
                  <a:lnTo>
                    <a:pt x="54" y="266"/>
                  </a:lnTo>
                  <a:lnTo>
                    <a:pt x="56" y="266"/>
                  </a:lnTo>
                  <a:lnTo>
                    <a:pt x="56" y="264"/>
                  </a:lnTo>
                  <a:lnTo>
                    <a:pt x="54" y="264"/>
                  </a:lnTo>
                  <a:moveTo>
                    <a:pt x="49" y="244"/>
                  </a:moveTo>
                  <a:lnTo>
                    <a:pt x="51" y="244"/>
                  </a:lnTo>
                  <a:lnTo>
                    <a:pt x="51" y="242"/>
                  </a:lnTo>
                  <a:lnTo>
                    <a:pt x="49" y="242"/>
                  </a:lnTo>
                  <a:lnTo>
                    <a:pt x="49" y="244"/>
                  </a:lnTo>
                  <a:moveTo>
                    <a:pt x="5" y="249"/>
                  </a:moveTo>
                  <a:lnTo>
                    <a:pt x="7" y="251"/>
                  </a:lnTo>
                  <a:lnTo>
                    <a:pt x="7" y="249"/>
                  </a:lnTo>
                  <a:lnTo>
                    <a:pt x="5" y="249"/>
                  </a:lnTo>
                  <a:moveTo>
                    <a:pt x="51" y="276"/>
                  </a:moveTo>
                  <a:lnTo>
                    <a:pt x="51" y="278"/>
                  </a:lnTo>
                  <a:lnTo>
                    <a:pt x="53" y="276"/>
                  </a:lnTo>
                  <a:lnTo>
                    <a:pt x="51" y="276"/>
                  </a:lnTo>
                  <a:moveTo>
                    <a:pt x="30" y="230"/>
                  </a:moveTo>
                  <a:lnTo>
                    <a:pt x="30" y="230"/>
                  </a:lnTo>
                  <a:lnTo>
                    <a:pt x="30" y="232"/>
                  </a:lnTo>
                  <a:lnTo>
                    <a:pt x="30" y="230"/>
                  </a:lnTo>
                  <a:moveTo>
                    <a:pt x="345" y="430"/>
                  </a:moveTo>
                  <a:lnTo>
                    <a:pt x="343" y="430"/>
                  </a:lnTo>
                  <a:lnTo>
                    <a:pt x="343" y="432"/>
                  </a:lnTo>
                  <a:lnTo>
                    <a:pt x="345" y="432"/>
                  </a:lnTo>
                  <a:lnTo>
                    <a:pt x="345" y="430"/>
                  </a:lnTo>
                  <a:moveTo>
                    <a:pt x="49" y="275"/>
                  </a:moveTo>
                  <a:lnTo>
                    <a:pt x="48" y="275"/>
                  </a:lnTo>
                  <a:lnTo>
                    <a:pt x="49" y="276"/>
                  </a:lnTo>
                  <a:lnTo>
                    <a:pt x="49" y="275"/>
                  </a:lnTo>
                  <a:moveTo>
                    <a:pt x="65" y="258"/>
                  </a:moveTo>
                  <a:lnTo>
                    <a:pt x="63" y="256"/>
                  </a:lnTo>
                  <a:lnTo>
                    <a:pt x="63" y="258"/>
                  </a:lnTo>
                  <a:lnTo>
                    <a:pt x="65" y="259"/>
                  </a:lnTo>
                  <a:lnTo>
                    <a:pt x="65" y="258"/>
                  </a:lnTo>
                  <a:moveTo>
                    <a:pt x="691" y="258"/>
                  </a:moveTo>
                  <a:lnTo>
                    <a:pt x="693" y="258"/>
                  </a:lnTo>
                  <a:lnTo>
                    <a:pt x="693" y="256"/>
                  </a:lnTo>
                  <a:lnTo>
                    <a:pt x="691" y="256"/>
                  </a:lnTo>
                  <a:lnTo>
                    <a:pt x="691" y="258"/>
                  </a:lnTo>
                  <a:moveTo>
                    <a:pt x="191" y="374"/>
                  </a:moveTo>
                  <a:lnTo>
                    <a:pt x="193" y="374"/>
                  </a:lnTo>
                  <a:lnTo>
                    <a:pt x="193" y="372"/>
                  </a:lnTo>
                  <a:lnTo>
                    <a:pt x="194" y="372"/>
                  </a:lnTo>
                  <a:lnTo>
                    <a:pt x="194" y="370"/>
                  </a:lnTo>
                  <a:lnTo>
                    <a:pt x="194" y="369"/>
                  </a:lnTo>
                  <a:lnTo>
                    <a:pt x="193" y="369"/>
                  </a:lnTo>
                  <a:lnTo>
                    <a:pt x="193" y="370"/>
                  </a:lnTo>
                  <a:lnTo>
                    <a:pt x="191" y="370"/>
                  </a:lnTo>
                  <a:lnTo>
                    <a:pt x="191" y="372"/>
                  </a:lnTo>
                  <a:lnTo>
                    <a:pt x="191" y="374"/>
                  </a:lnTo>
                  <a:moveTo>
                    <a:pt x="196" y="365"/>
                  </a:moveTo>
                  <a:lnTo>
                    <a:pt x="194" y="365"/>
                  </a:lnTo>
                  <a:lnTo>
                    <a:pt x="194" y="367"/>
                  </a:lnTo>
                  <a:lnTo>
                    <a:pt x="196" y="365"/>
                  </a:lnTo>
                  <a:moveTo>
                    <a:pt x="186" y="381"/>
                  </a:moveTo>
                  <a:lnTo>
                    <a:pt x="186" y="382"/>
                  </a:lnTo>
                  <a:lnTo>
                    <a:pt x="188" y="382"/>
                  </a:lnTo>
                  <a:lnTo>
                    <a:pt x="188" y="381"/>
                  </a:lnTo>
                  <a:lnTo>
                    <a:pt x="186" y="381"/>
                  </a:lnTo>
                  <a:moveTo>
                    <a:pt x="194" y="377"/>
                  </a:moveTo>
                  <a:lnTo>
                    <a:pt x="196" y="377"/>
                  </a:lnTo>
                  <a:lnTo>
                    <a:pt x="196" y="376"/>
                  </a:lnTo>
                  <a:lnTo>
                    <a:pt x="194" y="376"/>
                  </a:lnTo>
                  <a:lnTo>
                    <a:pt x="194" y="377"/>
                  </a:lnTo>
                  <a:moveTo>
                    <a:pt x="189" y="382"/>
                  </a:moveTo>
                  <a:lnTo>
                    <a:pt x="191" y="382"/>
                  </a:lnTo>
                  <a:lnTo>
                    <a:pt x="189" y="381"/>
                  </a:lnTo>
                  <a:lnTo>
                    <a:pt x="189" y="382"/>
                  </a:lnTo>
                  <a:moveTo>
                    <a:pt x="194" y="369"/>
                  </a:moveTo>
                  <a:lnTo>
                    <a:pt x="194" y="370"/>
                  </a:lnTo>
                  <a:lnTo>
                    <a:pt x="194" y="372"/>
                  </a:lnTo>
                  <a:lnTo>
                    <a:pt x="196" y="370"/>
                  </a:lnTo>
                  <a:lnTo>
                    <a:pt x="194" y="369"/>
                  </a:lnTo>
                  <a:lnTo>
                    <a:pt x="194" y="369"/>
                  </a:lnTo>
                  <a:moveTo>
                    <a:pt x="189" y="379"/>
                  </a:moveTo>
                  <a:lnTo>
                    <a:pt x="191" y="379"/>
                  </a:lnTo>
                  <a:lnTo>
                    <a:pt x="189" y="377"/>
                  </a:lnTo>
                  <a:lnTo>
                    <a:pt x="189" y="379"/>
                  </a:lnTo>
                  <a:moveTo>
                    <a:pt x="358" y="408"/>
                  </a:moveTo>
                  <a:lnTo>
                    <a:pt x="358" y="410"/>
                  </a:lnTo>
                  <a:lnTo>
                    <a:pt x="360" y="408"/>
                  </a:lnTo>
                  <a:lnTo>
                    <a:pt x="358" y="408"/>
                  </a:lnTo>
                  <a:moveTo>
                    <a:pt x="369" y="432"/>
                  </a:moveTo>
                  <a:lnTo>
                    <a:pt x="369" y="430"/>
                  </a:lnTo>
                  <a:lnTo>
                    <a:pt x="367" y="430"/>
                  </a:lnTo>
                  <a:lnTo>
                    <a:pt x="365" y="432"/>
                  </a:lnTo>
                  <a:lnTo>
                    <a:pt x="367" y="432"/>
                  </a:lnTo>
                  <a:lnTo>
                    <a:pt x="369" y="432"/>
                  </a:lnTo>
                  <a:moveTo>
                    <a:pt x="362" y="432"/>
                  </a:moveTo>
                  <a:lnTo>
                    <a:pt x="362" y="430"/>
                  </a:lnTo>
                  <a:lnTo>
                    <a:pt x="360" y="430"/>
                  </a:lnTo>
                  <a:lnTo>
                    <a:pt x="362" y="432"/>
                  </a:lnTo>
                  <a:moveTo>
                    <a:pt x="369" y="427"/>
                  </a:moveTo>
                  <a:lnTo>
                    <a:pt x="369" y="428"/>
                  </a:lnTo>
                  <a:lnTo>
                    <a:pt x="370" y="427"/>
                  </a:lnTo>
                  <a:lnTo>
                    <a:pt x="369" y="427"/>
                  </a:lnTo>
                  <a:moveTo>
                    <a:pt x="343" y="213"/>
                  </a:moveTo>
                  <a:lnTo>
                    <a:pt x="343" y="212"/>
                  </a:lnTo>
                  <a:lnTo>
                    <a:pt x="341" y="212"/>
                  </a:lnTo>
                  <a:lnTo>
                    <a:pt x="343" y="213"/>
                  </a:lnTo>
                  <a:moveTo>
                    <a:pt x="369" y="442"/>
                  </a:moveTo>
                  <a:lnTo>
                    <a:pt x="369" y="444"/>
                  </a:lnTo>
                  <a:lnTo>
                    <a:pt x="370" y="444"/>
                  </a:lnTo>
                  <a:lnTo>
                    <a:pt x="370" y="442"/>
                  </a:lnTo>
                  <a:lnTo>
                    <a:pt x="369" y="442"/>
                  </a:lnTo>
                  <a:moveTo>
                    <a:pt x="362" y="408"/>
                  </a:moveTo>
                  <a:lnTo>
                    <a:pt x="360" y="408"/>
                  </a:lnTo>
                  <a:lnTo>
                    <a:pt x="360" y="406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62" y="408"/>
                  </a:lnTo>
                  <a:lnTo>
                    <a:pt x="362" y="408"/>
                  </a:lnTo>
                  <a:moveTo>
                    <a:pt x="362" y="405"/>
                  </a:moveTo>
                  <a:lnTo>
                    <a:pt x="360" y="405"/>
                  </a:lnTo>
                  <a:lnTo>
                    <a:pt x="360" y="406"/>
                  </a:lnTo>
                  <a:lnTo>
                    <a:pt x="362" y="406"/>
                  </a:lnTo>
                  <a:lnTo>
                    <a:pt x="362" y="405"/>
                  </a:lnTo>
                  <a:moveTo>
                    <a:pt x="377" y="449"/>
                  </a:moveTo>
                  <a:lnTo>
                    <a:pt x="375" y="451"/>
                  </a:lnTo>
                  <a:lnTo>
                    <a:pt x="377" y="451"/>
                  </a:lnTo>
                  <a:lnTo>
                    <a:pt x="377" y="449"/>
                  </a:lnTo>
                  <a:moveTo>
                    <a:pt x="384" y="452"/>
                  </a:moveTo>
                  <a:lnTo>
                    <a:pt x="382" y="452"/>
                  </a:lnTo>
                  <a:lnTo>
                    <a:pt x="384" y="454"/>
                  </a:lnTo>
                  <a:lnTo>
                    <a:pt x="384" y="452"/>
                  </a:lnTo>
                  <a:moveTo>
                    <a:pt x="357" y="408"/>
                  </a:moveTo>
                  <a:lnTo>
                    <a:pt x="358" y="408"/>
                  </a:lnTo>
                  <a:lnTo>
                    <a:pt x="358" y="408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57" y="408"/>
                  </a:lnTo>
                  <a:moveTo>
                    <a:pt x="389" y="480"/>
                  </a:moveTo>
                  <a:lnTo>
                    <a:pt x="391" y="480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1" y="478"/>
                  </a:lnTo>
                  <a:lnTo>
                    <a:pt x="389" y="478"/>
                  </a:lnTo>
                  <a:lnTo>
                    <a:pt x="389" y="480"/>
                  </a:lnTo>
                  <a:moveTo>
                    <a:pt x="370" y="446"/>
                  </a:moveTo>
                  <a:lnTo>
                    <a:pt x="370" y="447"/>
                  </a:lnTo>
                  <a:lnTo>
                    <a:pt x="372" y="446"/>
                  </a:lnTo>
                  <a:lnTo>
                    <a:pt x="374" y="444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0" y="446"/>
                  </a:lnTo>
                  <a:moveTo>
                    <a:pt x="374" y="447"/>
                  </a:moveTo>
                  <a:lnTo>
                    <a:pt x="374" y="446"/>
                  </a:lnTo>
                  <a:lnTo>
                    <a:pt x="372" y="446"/>
                  </a:lnTo>
                  <a:lnTo>
                    <a:pt x="372" y="447"/>
                  </a:lnTo>
                  <a:lnTo>
                    <a:pt x="374" y="447"/>
                  </a:lnTo>
                  <a:moveTo>
                    <a:pt x="379" y="449"/>
                  </a:moveTo>
                  <a:lnTo>
                    <a:pt x="377" y="451"/>
                  </a:lnTo>
                  <a:lnTo>
                    <a:pt x="379" y="451"/>
                  </a:lnTo>
                  <a:lnTo>
                    <a:pt x="379" y="449"/>
                  </a:lnTo>
                  <a:moveTo>
                    <a:pt x="381" y="451"/>
                  </a:moveTo>
                  <a:lnTo>
                    <a:pt x="379" y="451"/>
                  </a:lnTo>
                  <a:lnTo>
                    <a:pt x="379" y="452"/>
                  </a:lnTo>
                  <a:lnTo>
                    <a:pt x="381" y="451"/>
                  </a:lnTo>
                  <a:moveTo>
                    <a:pt x="353" y="403"/>
                  </a:moveTo>
                  <a:lnTo>
                    <a:pt x="355" y="405"/>
                  </a:lnTo>
                  <a:lnTo>
                    <a:pt x="355" y="403"/>
                  </a:lnTo>
                  <a:lnTo>
                    <a:pt x="353" y="403"/>
                  </a:lnTo>
                  <a:moveTo>
                    <a:pt x="159" y="355"/>
                  </a:moveTo>
                  <a:lnTo>
                    <a:pt x="157" y="355"/>
                  </a:lnTo>
                  <a:lnTo>
                    <a:pt x="159" y="357"/>
                  </a:lnTo>
                  <a:lnTo>
                    <a:pt x="159" y="355"/>
                  </a:lnTo>
                  <a:moveTo>
                    <a:pt x="338" y="213"/>
                  </a:moveTo>
                  <a:lnTo>
                    <a:pt x="340" y="213"/>
                  </a:lnTo>
                  <a:lnTo>
                    <a:pt x="341" y="213"/>
                  </a:lnTo>
                  <a:lnTo>
                    <a:pt x="340" y="212"/>
                  </a:lnTo>
                  <a:lnTo>
                    <a:pt x="340" y="210"/>
                  </a:lnTo>
                  <a:lnTo>
                    <a:pt x="338" y="210"/>
                  </a:lnTo>
                  <a:lnTo>
                    <a:pt x="338" y="212"/>
                  </a:lnTo>
                  <a:lnTo>
                    <a:pt x="336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8" y="213"/>
                  </a:lnTo>
                  <a:moveTo>
                    <a:pt x="140" y="249"/>
                  </a:moveTo>
                  <a:lnTo>
                    <a:pt x="141" y="247"/>
                  </a:lnTo>
                  <a:lnTo>
                    <a:pt x="143" y="247"/>
                  </a:lnTo>
                  <a:lnTo>
                    <a:pt x="143" y="246"/>
                  </a:lnTo>
                  <a:lnTo>
                    <a:pt x="143" y="244"/>
                  </a:lnTo>
                  <a:lnTo>
                    <a:pt x="141" y="244"/>
                  </a:lnTo>
                  <a:lnTo>
                    <a:pt x="141" y="246"/>
                  </a:lnTo>
                  <a:lnTo>
                    <a:pt x="140" y="246"/>
                  </a:lnTo>
                  <a:lnTo>
                    <a:pt x="140" y="244"/>
                  </a:lnTo>
                  <a:lnTo>
                    <a:pt x="138" y="244"/>
                  </a:lnTo>
                  <a:lnTo>
                    <a:pt x="136" y="244"/>
                  </a:lnTo>
                  <a:lnTo>
                    <a:pt x="136" y="246"/>
                  </a:lnTo>
                  <a:lnTo>
                    <a:pt x="136" y="247"/>
                  </a:lnTo>
                  <a:lnTo>
                    <a:pt x="138" y="247"/>
                  </a:lnTo>
                  <a:lnTo>
                    <a:pt x="140" y="249"/>
                  </a:lnTo>
                  <a:moveTo>
                    <a:pt x="333" y="362"/>
                  </a:moveTo>
                  <a:lnTo>
                    <a:pt x="331" y="362"/>
                  </a:lnTo>
                  <a:lnTo>
                    <a:pt x="331" y="364"/>
                  </a:lnTo>
                  <a:lnTo>
                    <a:pt x="333" y="364"/>
                  </a:lnTo>
                  <a:lnTo>
                    <a:pt x="333" y="362"/>
                  </a:lnTo>
                  <a:moveTo>
                    <a:pt x="150" y="186"/>
                  </a:moveTo>
                  <a:lnTo>
                    <a:pt x="150" y="188"/>
                  </a:lnTo>
                  <a:lnTo>
                    <a:pt x="152" y="188"/>
                  </a:lnTo>
                  <a:lnTo>
                    <a:pt x="150" y="186"/>
                  </a:lnTo>
                  <a:moveTo>
                    <a:pt x="727" y="396"/>
                  </a:moveTo>
                  <a:lnTo>
                    <a:pt x="727" y="394"/>
                  </a:lnTo>
                  <a:lnTo>
                    <a:pt x="727" y="393"/>
                  </a:lnTo>
                  <a:lnTo>
                    <a:pt x="727" y="394"/>
                  </a:lnTo>
                  <a:lnTo>
                    <a:pt x="727" y="396"/>
                  </a:lnTo>
                  <a:moveTo>
                    <a:pt x="102" y="264"/>
                  </a:moveTo>
                  <a:lnTo>
                    <a:pt x="100" y="264"/>
                  </a:lnTo>
                  <a:lnTo>
                    <a:pt x="100" y="266"/>
                  </a:lnTo>
                  <a:lnTo>
                    <a:pt x="102" y="266"/>
                  </a:lnTo>
                  <a:lnTo>
                    <a:pt x="102" y="264"/>
                  </a:lnTo>
                  <a:moveTo>
                    <a:pt x="726" y="396"/>
                  </a:moveTo>
                  <a:lnTo>
                    <a:pt x="726" y="398"/>
                  </a:lnTo>
                  <a:lnTo>
                    <a:pt x="727" y="396"/>
                  </a:lnTo>
                  <a:lnTo>
                    <a:pt x="726" y="394"/>
                  </a:lnTo>
                  <a:lnTo>
                    <a:pt x="726" y="396"/>
                  </a:lnTo>
                  <a:moveTo>
                    <a:pt x="355" y="406"/>
                  </a:moveTo>
                  <a:lnTo>
                    <a:pt x="355" y="405"/>
                  </a:lnTo>
                  <a:lnTo>
                    <a:pt x="353" y="405"/>
                  </a:lnTo>
                  <a:lnTo>
                    <a:pt x="353" y="406"/>
                  </a:lnTo>
                  <a:lnTo>
                    <a:pt x="353" y="408"/>
                  </a:lnTo>
                  <a:lnTo>
                    <a:pt x="353" y="408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55" y="406"/>
                  </a:lnTo>
                  <a:moveTo>
                    <a:pt x="341" y="208"/>
                  </a:moveTo>
                  <a:lnTo>
                    <a:pt x="343" y="208"/>
                  </a:lnTo>
                  <a:lnTo>
                    <a:pt x="345" y="206"/>
                  </a:lnTo>
                  <a:lnTo>
                    <a:pt x="345" y="208"/>
                  </a:lnTo>
                  <a:lnTo>
                    <a:pt x="346" y="206"/>
                  </a:lnTo>
                  <a:lnTo>
                    <a:pt x="348" y="206"/>
                  </a:lnTo>
                  <a:lnTo>
                    <a:pt x="348" y="205"/>
                  </a:lnTo>
                  <a:lnTo>
                    <a:pt x="348" y="203"/>
                  </a:lnTo>
                  <a:lnTo>
                    <a:pt x="346" y="203"/>
                  </a:lnTo>
                  <a:lnTo>
                    <a:pt x="346" y="205"/>
                  </a:lnTo>
                  <a:lnTo>
                    <a:pt x="345" y="205"/>
                  </a:lnTo>
                  <a:lnTo>
                    <a:pt x="343" y="206"/>
                  </a:lnTo>
                  <a:lnTo>
                    <a:pt x="341" y="206"/>
                  </a:lnTo>
                  <a:lnTo>
                    <a:pt x="340" y="206"/>
                  </a:lnTo>
                  <a:lnTo>
                    <a:pt x="340" y="208"/>
                  </a:lnTo>
                  <a:lnTo>
                    <a:pt x="340" y="210"/>
                  </a:lnTo>
                  <a:lnTo>
                    <a:pt x="341" y="210"/>
                  </a:lnTo>
                  <a:lnTo>
                    <a:pt x="341" y="208"/>
                  </a:lnTo>
                  <a:moveTo>
                    <a:pt x="350" y="398"/>
                  </a:moveTo>
                  <a:lnTo>
                    <a:pt x="350" y="399"/>
                  </a:lnTo>
                  <a:lnTo>
                    <a:pt x="352" y="399"/>
                  </a:lnTo>
                  <a:lnTo>
                    <a:pt x="350" y="398"/>
                  </a:lnTo>
                  <a:moveTo>
                    <a:pt x="685" y="258"/>
                  </a:moveTo>
                  <a:lnTo>
                    <a:pt x="683" y="258"/>
                  </a:lnTo>
                  <a:lnTo>
                    <a:pt x="685" y="259"/>
                  </a:lnTo>
                  <a:lnTo>
                    <a:pt x="685" y="258"/>
                  </a:lnTo>
                  <a:moveTo>
                    <a:pt x="353" y="206"/>
                  </a:moveTo>
                  <a:lnTo>
                    <a:pt x="353" y="208"/>
                  </a:lnTo>
                  <a:lnTo>
                    <a:pt x="355" y="208"/>
                  </a:lnTo>
                  <a:lnTo>
                    <a:pt x="353" y="206"/>
                  </a:lnTo>
                  <a:moveTo>
                    <a:pt x="352" y="398"/>
                  </a:moveTo>
                  <a:lnTo>
                    <a:pt x="352" y="399"/>
                  </a:lnTo>
                  <a:lnTo>
                    <a:pt x="353" y="398"/>
                  </a:lnTo>
                  <a:lnTo>
                    <a:pt x="352" y="398"/>
                  </a:lnTo>
                  <a:moveTo>
                    <a:pt x="348" y="401"/>
                  </a:moveTo>
                  <a:lnTo>
                    <a:pt x="348" y="403"/>
                  </a:lnTo>
                  <a:lnTo>
                    <a:pt x="350" y="401"/>
                  </a:lnTo>
                  <a:lnTo>
                    <a:pt x="350" y="399"/>
                  </a:lnTo>
                  <a:lnTo>
                    <a:pt x="348" y="399"/>
                  </a:lnTo>
                  <a:lnTo>
                    <a:pt x="348" y="401"/>
                  </a:lnTo>
                  <a:moveTo>
                    <a:pt x="353" y="399"/>
                  </a:moveTo>
                  <a:lnTo>
                    <a:pt x="352" y="399"/>
                  </a:lnTo>
                  <a:lnTo>
                    <a:pt x="353" y="401"/>
                  </a:lnTo>
                  <a:lnTo>
                    <a:pt x="353" y="399"/>
                  </a:lnTo>
                  <a:moveTo>
                    <a:pt x="1634" y="1421"/>
                  </a:moveTo>
                  <a:lnTo>
                    <a:pt x="1636" y="1419"/>
                  </a:lnTo>
                  <a:lnTo>
                    <a:pt x="1636" y="1418"/>
                  </a:lnTo>
                  <a:lnTo>
                    <a:pt x="1634" y="1418"/>
                  </a:lnTo>
                  <a:lnTo>
                    <a:pt x="1634" y="1419"/>
                  </a:lnTo>
                  <a:lnTo>
                    <a:pt x="1634" y="1421"/>
                  </a:lnTo>
                  <a:moveTo>
                    <a:pt x="1631" y="1426"/>
                  </a:moveTo>
                  <a:lnTo>
                    <a:pt x="1633" y="1426"/>
                  </a:lnTo>
                  <a:lnTo>
                    <a:pt x="1633" y="1424"/>
                  </a:lnTo>
                  <a:lnTo>
                    <a:pt x="1631" y="1424"/>
                  </a:lnTo>
                  <a:lnTo>
                    <a:pt x="1631" y="1426"/>
                  </a:lnTo>
                  <a:moveTo>
                    <a:pt x="1629" y="1430"/>
                  </a:moveTo>
                  <a:lnTo>
                    <a:pt x="1628" y="1430"/>
                  </a:lnTo>
                  <a:lnTo>
                    <a:pt x="1628" y="1431"/>
                  </a:lnTo>
                  <a:lnTo>
                    <a:pt x="1629" y="1430"/>
                  </a:lnTo>
                  <a:moveTo>
                    <a:pt x="2036" y="1190"/>
                  </a:moveTo>
                  <a:lnTo>
                    <a:pt x="2036" y="1190"/>
                  </a:lnTo>
                  <a:lnTo>
                    <a:pt x="2034" y="1190"/>
                  </a:lnTo>
                  <a:lnTo>
                    <a:pt x="2036" y="1190"/>
                  </a:lnTo>
                  <a:moveTo>
                    <a:pt x="2036" y="1192"/>
                  </a:moveTo>
                  <a:lnTo>
                    <a:pt x="2036" y="1194"/>
                  </a:lnTo>
                  <a:lnTo>
                    <a:pt x="2038" y="1192"/>
                  </a:lnTo>
                  <a:lnTo>
                    <a:pt x="2038" y="1190"/>
                  </a:lnTo>
                  <a:lnTo>
                    <a:pt x="2036" y="1190"/>
                  </a:lnTo>
                  <a:lnTo>
                    <a:pt x="2036" y="1192"/>
                  </a:lnTo>
                  <a:moveTo>
                    <a:pt x="2036" y="1197"/>
                  </a:moveTo>
                  <a:lnTo>
                    <a:pt x="2038" y="1197"/>
                  </a:lnTo>
                  <a:lnTo>
                    <a:pt x="2038" y="1196"/>
                  </a:lnTo>
                  <a:lnTo>
                    <a:pt x="2036" y="1196"/>
                  </a:lnTo>
                  <a:lnTo>
                    <a:pt x="2036" y="1197"/>
                  </a:lnTo>
                  <a:moveTo>
                    <a:pt x="1629" y="1433"/>
                  </a:moveTo>
                  <a:lnTo>
                    <a:pt x="1629" y="1431"/>
                  </a:lnTo>
                  <a:lnTo>
                    <a:pt x="1628" y="1431"/>
                  </a:lnTo>
                  <a:lnTo>
                    <a:pt x="1628" y="1433"/>
                  </a:lnTo>
                  <a:lnTo>
                    <a:pt x="1629" y="1433"/>
                  </a:lnTo>
                  <a:moveTo>
                    <a:pt x="2031" y="1189"/>
                  </a:moveTo>
                  <a:lnTo>
                    <a:pt x="2032" y="1187"/>
                  </a:lnTo>
                  <a:lnTo>
                    <a:pt x="2031" y="1187"/>
                  </a:lnTo>
                  <a:lnTo>
                    <a:pt x="2031" y="1189"/>
                  </a:lnTo>
                  <a:moveTo>
                    <a:pt x="2034" y="1192"/>
                  </a:moveTo>
                  <a:lnTo>
                    <a:pt x="2034" y="1190"/>
                  </a:lnTo>
                  <a:lnTo>
                    <a:pt x="2032" y="1190"/>
                  </a:lnTo>
                  <a:lnTo>
                    <a:pt x="2031" y="1190"/>
                  </a:lnTo>
                  <a:lnTo>
                    <a:pt x="2031" y="1192"/>
                  </a:lnTo>
                  <a:lnTo>
                    <a:pt x="2032" y="1192"/>
                  </a:lnTo>
                  <a:lnTo>
                    <a:pt x="2034" y="1192"/>
                  </a:lnTo>
                  <a:moveTo>
                    <a:pt x="2020" y="1175"/>
                  </a:moveTo>
                  <a:lnTo>
                    <a:pt x="2019" y="1173"/>
                  </a:lnTo>
                  <a:lnTo>
                    <a:pt x="2019" y="1175"/>
                  </a:lnTo>
                  <a:lnTo>
                    <a:pt x="2020" y="1175"/>
                  </a:lnTo>
                  <a:moveTo>
                    <a:pt x="2034" y="1199"/>
                  </a:moveTo>
                  <a:lnTo>
                    <a:pt x="2036" y="1199"/>
                  </a:lnTo>
                  <a:lnTo>
                    <a:pt x="2036" y="1197"/>
                  </a:lnTo>
                  <a:lnTo>
                    <a:pt x="2034" y="1197"/>
                  </a:lnTo>
                  <a:lnTo>
                    <a:pt x="2034" y="1199"/>
                  </a:lnTo>
                  <a:moveTo>
                    <a:pt x="2029" y="1190"/>
                  </a:moveTo>
                  <a:lnTo>
                    <a:pt x="2031" y="1190"/>
                  </a:lnTo>
                  <a:lnTo>
                    <a:pt x="2032" y="1190"/>
                  </a:lnTo>
                  <a:lnTo>
                    <a:pt x="2031" y="1189"/>
                  </a:lnTo>
                  <a:lnTo>
                    <a:pt x="2029" y="1189"/>
                  </a:lnTo>
                  <a:lnTo>
                    <a:pt x="2029" y="1190"/>
                  </a:lnTo>
                  <a:moveTo>
                    <a:pt x="1797" y="1913"/>
                  </a:moveTo>
                  <a:lnTo>
                    <a:pt x="1797" y="1915"/>
                  </a:lnTo>
                  <a:lnTo>
                    <a:pt x="1798" y="1915"/>
                  </a:lnTo>
                  <a:lnTo>
                    <a:pt x="1798" y="1913"/>
                  </a:lnTo>
                  <a:lnTo>
                    <a:pt x="1797" y="1913"/>
                  </a:lnTo>
                  <a:moveTo>
                    <a:pt x="1795" y="1913"/>
                  </a:moveTo>
                  <a:lnTo>
                    <a:pt x="1795" y="1911"/>
                  </a:lnTo>
                  <a:lnTo>
                    <a:pt x="1795" y="1913"/>
                  </a:lnTo>
                  <a:lnTo>
                    <a:pt x="1795" y="1913"/>
                  </a:lnTo>
                  <a:moveTo>
                    <a:pt x="1797" y="1915"/>
                  </a:moveTo>
                  <a:lnTo>
                    <a:pt x="1795" y="1913"/>
                  </a:lnTo>
                  <a:lnTo>
                    <a:pt x="1795" y="1915"/>
                  </a:lnTo>
                  <a:lnTo>
                    <a:pt x="1795" y="1916"/>
                  </a:lnTo>
                  <a:lnTo>
                    <a:pt x="1797" y="1916"/>
                  </a:lnTo>
                  <a:lnTo>
                    <a:pt x="1797" y="1915"/>
                  </a:lnTo>
                  <a:moveTo>
                    <a:pt x="1793" y="1910"/>
                  </a:moveTo>
                  <a:lnTo>
                    <a:pt x="1795" y="1908"/>
                  </a:lnTo>
                  <a:lnTo>
                    <a:pt x="1793" y="1908"/>
                  </a:lnTo>
                  <a:lnTo>
                    <a:pt x="1793" y="1910"/>
                  </a:lnTo>
                  <a:moveTo>
                    <a:pt x="2038" y="1209"/>
                  </a:moveTo>
                  <a:lnTo>
                    <a:pt x="2039" y="1209"/>
                  </a:lnTo>
                  <a:lnTo>
                    <a:pt x="2039" y="1207"/>
                  </a:lnTo>
                  <a:lnTo>
                    <a:pt x="2038" y="1209"/>
                  </a:lnTo>
                  <a:moveTo>
                    <a:pt x="2038" y="1207"/>
                  </a:moveTo>
                  <a:lnTo>
                    <a:pt x="2039" y="1207"/>
                  </a:lnTo>
                  <a:lnTo>
                    <a:pt x="2039" y="1206"/>
                  </a:lnTo>
                  <a:lnTo>
                    <a:pt x="2038" y="1206"/>
                  </a:lnTo>
                  <a:lnTo>
                    <a:pt x="2038" y="1207"/>
                  </a:lnTo>
                  <a:moveTo>
                    <a:pt x="1793" y="1910"/>
                  </a:moveTo>
                  <a:lnTo>
                    <a:pt x="1795" y="1911"/>
                  </a:lnTo>
                  <a:lnTo>
                    <a:pt x="1795" y="1910"/>
                  </a:lnTo>
                  <a:lnTo>
                    <a:pt x="1795" y="1910"/>
                  </a:lnTo>
                  <a:lnTo>
                    <a:pt x="1793" y="1910"/>
                  </a:lnTo>
                  <a:moveTo>
                    <a:pt x="393" y="473"/>
                  </a:moveTo>
                  <a:lnTo>
                    <a:pt x="391" y="473"/>
                  </a:lnTo>
                  <a:lnTo>
                    <a:pt x="391" y="475"/>
                  </a:lnTo>
                  <a:lnTo>
                    <a:pt x="393" y="475"/>
                  </a:lnTo>
                  <a:lnTo>
                    <a:pt x="393" y="473"/>
                  </a:lnTo>
                  <a:moveTo>
                    <a:pt x="394" y="205"/>
                  </a:moveTo>
                  <a:lnTo>
                    <a:pt x="393" y="205"/>
                  </a:lnTo>
                  <a:lnTo>
                    <a:pt x="394" y="206"/>
                  </a:lnTo>
                  <a:lnTo>
                    <a:pt x="394" y="205"/>
                  </a:lnTo>
                  <a:moveTo>
                    <a:pt x="415" y="524"/>
                  </a:moveTo>
                  <a:lnTo>
                    <a:pt x="415" y="522"/>
                  </a:lnTo>
                  <a:lnTo>
                    <a:pt x="413" y="524"/>
                  </a:lnTo>
                  <a:lnTo>
                    <a:pt x="415" y="524"/>
                  </a:lnTo>
                  <a:moveTo>
                    <a:pt x="756" y="1910"/>
                  </a:moveTo>
                  <a:lnTo>
                    <a:pt x="758" y="1910"/>
                  </a:lnTo>
                  <a:lnTo>
                    <a:pt x="756" y="1908"/>
                  </a:lnTo>
                  <a:lnTo>
                    <a:pt x="756" y="1910"/>
                  </a:lnTo>
                  <a:moveTo>
                    <a:pt x="411" y="526"/>
                  </a:moveTo>
                  <a:lnTo>
                    <a:pt x="413" y="528"/>
                  </a:lnTo>
                  <a:lnTo>
                    <a:pt x="413" y="526"/>
                  </a:lnTo>
                  <a:lnTo>
                    <a:pt x="413" y="524"/>
                  </a:lnTo>
                  <a:lnTo>
                    <a:pt x="411" y="524"/>
                  </a:lnTo>
                  <a:lnTo>
                    <a:pt x="411" y="526"/>
                  </a:lnTo>
                  <a:moveTo>
                    <a:pt x="755" y="1906"/>
                  </a:moveTo>
                  <a:lnTo>
                    <a:pt x="755" y="1908"/>
                  </a:lnTo>
                  <a:lnTo>
                    <a:pt x="756" y="1908"/>
                  </a:lnTo>
                  <a:lnTo>
                    <a:pt x="756" y="1906"/>
                  </a:lnTo>
                  <a:lnTo>
                    <a:pt x="755" y="1906"/>
                  </a:lnTo>
                  <a:moveTo>
                    <a:pt x="721" y="1233"/>
                  </a:moveTo>
                  <a:lnTo>
                    <a:pt x="722" y="1233"/>
                  </a:lnTo>
                  <a:lnTo>
                    <a:pt x="722" y="1231"/>
                  </a:lnTo>
                  <a:lnTo>
                    <a:pt x="721" y="1231"/>
                  </a:lnTo>
                  <a:lnTo>
                    <a:pt x="721" y="1233"/>
                  </a:lnTo>
                  <a:moveTo>
                    <a:pt x="768" y="1894"/>
                  </a:moveTo>
                  <a:lnTo>
                    <a:pt x="767" y="1894"/>
                  </a:lnTo>
                  <a:lnTo>
                    <a:pt x="767" y="1896"/>
                  </a:lnTo>
                  <a:lnTo>
                    <a:pt x="768" y="1896"/>
                  </a:lnTo>
                  <a:lnTo>
                    <a:pt x="768" y="1894"/>
                  </a:lnTo>
                  <a:moveTo>
                    <a:pt x="762" y="1927"/>
                  </a:moveTo>
                  <a:lnTo>
                    <a:pt x="763" y="1927"/>
                  </a:lnTo>
                  <a:lnTo>
                    <a:pt x="763" y="1925"/>
                  </a:lnTo>
                  <a:lnTo>
                    <a:pt x="762" y="1925"/>
                  </a:lnTo>
                  <a:lnTo>
                    <a:pt x="762" y="1927"/>
                  </a:lnTo>
                  <a:moveTo>
                    <a:pt x="767" y="1891"/>
                  </a:moveTo>
                  <a:lnTo>
                    <a:pt x="767" y="1889"/>
                  </a:lnTo>
                  <a:lnTo>
                    <a:pt x="765" y="1889"/>
                  </a:lnTo>
                  <a:lnTo>
                    <a:pt x="765" y="1891"/>
                  </a:lnTo>
                  <a:lnTo>
                    <a:pt x="765" y="1893"/>
                  </a:lnTo>
                  <a:lnTo>
                    <a:pt x="765" y="1894"/>
                  </a:lnTo>
                  <a:lnTo>
                    <a:pt x="767" y="1894"/>
                  </a:lnTo>
                  <a:lnTo>
                    <a:pt x="767" y="1893"/>
                  </a:lnTo>
                  <a:lnTo>
                    <a:pt x="767" y="1891"/>
                  </a:lnTo>
                  <a:moveTo>
                    <a:pt x="319" y="374"/>
                  </a:moveTo>
                  <a:lnTo>
                    <a:pt x="319" y="376"/>
                  </a:lnTo>
                  <a:lnTo>
                    <a:pt x="321" y="376"/>
                  </a:lnTo>
                  <a:lnTo>
                    <a:pt x="321" y="374"/>
                  </a:lnTo>
                  <a:lnTo>
                    <a:pt x="319" y="374"/>
                  </a:lnTo>
                  <a:moveTo>
                    <a:pt x="317" y="372"/>
                  </a:moveTo>
                  <a:lnTo>
                    <a:pt x="319" y="374"/>
                  </a:lnTo>
                  <a:lnTo>
                    <a:pt x="319" y="372"/>
                  </a:lnTo>
                  <a:lnTo>
                    <a:pt x="317" y="372"/>
                  </a:lnTo>
                  <a:moveTo>
                    <a:pt x="321" y="377"/>
                  </a:moveTo>
                  <a:lnTo>
                    <a:pt x="323" y="377"/>
                  </a:lnTo>
                  <a:lnTo>
                    <a:pt x="323" y="376"/>
                  </a:lnTo>
                  <a:lnTo>
                    <a:pt x="321" y="376"/>
                  </a:lnTo>
                  <a:lnTo>
                    <a:pt x="321" y="377"/>
                  </a:lnTo>
                  <a:moveTo>
                    <a:pt x="768" y="1944"/>
                  </a:moveTo>
                  <a:lnTo>
                    <a:pt x="768" y="1944"/>
                  </a:lnTo>
                  <a:lnTo>
                    <a:pt x="768" y="1942"/>
                  </a:lnTo>
                  <a:lnTo>
                    <a:pt x="768" y="1942"/>
                  </a:lnTo>
                  <a:lnTo>
                    <a:pt x="768" y="1944"/>
                  </a:lnTo>
                  <a:moveTo>
                    <a:pt x="336" y="387"/>
                  </a:moveTo>
                  <a:lnTo>
                    <a:pt x="338" y="387"/>
                  </a:lnTo>
                  <a:lnTo>
                    <a:pt x="336" y="386"/>
                  </a:lnTo>
                  <a:lnTo>
                    <a:pt x="336" y="387"/>
                  </a:lnTo>
                  <a:moveTo>
                    <a:pt x="398" y="495"/>
                  </a:moveTo>
                  <a:lnTo>
                    <a:pt x="398" y="497"/>
                  </a:lnTo>
                  <a:lnTo>
                    <a:pt x="399" y="497"/>
                  </a:lnTo>
                  <a:lnTo>
                    <a:pt x="398" y="495"/>
                  </a:lnTo>
                  <a:moveTo>
                    <a:pt x="321" y="372"/>
                  </a:moveTo>
                  <a:lnTo>
                    <a:pt x="323" y="372"/>
                  </a:lnTo>
                  <a:lnTo>
                    <a:pt x="321" y="370"/>
                  </a:lnTo>
                  <a:lnTo>
                    <a:pt x="321" y="372"/>
                  </a:lnTo>
                  <a:moveTo>
                    <a:pt x="410" y="519"/>
                  </a:moveTo>
                  <a:lnTo>
                    <a:pt x="410" y="521"/>
                  </a:lnTo>
                  <a:lnTo>
                    <a:pt x="411" y="519"/>
                  </a:lnTo>
                  <a:lnTo>
                    <a:pt x="410" y="519"/>
                  </a:lnTo>
                  <a:moveTo>
                    <a:pt x="768" y="1978"/>
                  </a:moveTo>
                  <a:lnTo>
                    <a:pt x="768" y="1980"/>
                  </a:lnTo>
                  <a:lnTo>
                    <a:pt x="770" y="1980"/>
                  </a:lnTo>
                  <a:lnTo>
                    <a:pt x="770" y="1978"/>
                  </a:lnTo>
                  <a:lnTo>
                    <a:pt x="772" y="1976"/>
                  </a:lnTo>
                  <a:lnTo>
                    <a:pt x="770" y="1976"/>
                  </a:lnTo>
                  <a:lnTo>
                    <a:pt x="768" y="1978"/>
                  </a:lnTo>
                  <a:moveTo>
                    <a:pt x="937" y="1237"/>
                  </a:moveTo>
                  <a:lnTo>
                    <a:pt x="937" y="1238"/>
                  </a:lnTo>
                  <a:lnTo>
                    <a:pt x="937" y="1240"/>
                  </a:lnTo>
                  <a:lnTo>
                    <a:pt x="939" y="1240"/>
                  </a:lnTo>
                  <a:lnTo>
                    <a:pt x="939" y="1238"/>
                  </a:lnTo>
                  <a:lnTo>
                    <a:pt x="939" y="1237"/>
                  </a:lnTo>
                  <a:lnTo>
                    <a:pt x="939" y="1235"/>
                  </a:lnTo>
                  <a:lnTo>
                    <a:pt x="937" y="1235"/>
                  </a:lnTo>
                  <a:lnTo>
                    <a:pt x="937" y="1237"/>
                  </a:lnTo>
                  <a:moveTo>
                    <a:pt x="773" y="1971"/>
                  </a:moveTo>
                  <a:lnTo>
                    <a:pt x="775" y="1969"/>
                  </a:lnTo>
                  <a:lnTo>
                    <a:pt x="773" y="1969"/>
                  </a:lnTo>
                  <a:lnTo>
                    <a:pt x="773" y="1971"/>
                  </a:lnTo>
                  <a:moveTo>
                    <a:pt x="973" y="1235"/>
                  </a:moveTo>
                  <a:lnTo>
                    <a:pt x="973" y="1237"/>
                  </a:lnTo>
                  <a:lnTo>
                    <a:pt x="975" y="1235"/>
                  </a:lnTo>
                  <a:lnTo>
                    <a:pt x="973" y="1235"/>
                  </a:lnTo>
                  <a:moveTo>
                    <a:pt x="770" y="1855"/>
                  </a:moveTo>
                  <a:lnTo>
                    <a:pt x="768" y="1855"/>
                  </a:lnTo>
                  <a:lnTo>
                    <a:pt x="768" y="1857"/>
                  </a:lnTo>
                  <a:lnTo>
                    <a:pt x="770" y="1857"/>
                  </a:lnTo>
                  <a:lnTo>
                    <a:pt x="770" y="1855"/>
                  </a:lnTo>
                  <a:moveTo>
                    <a:pt x="818" y="1889"/>
                  </a:moveTo>
                  <a:lnTo>
                    <a:pt x="818" y="1891"/>
                  </a:lnTo>
                  <a:lnTo>
                    <a:pt x="820" y="1889"/>
                  </a:lnTo>
                  <a:lnTo>
                    <a:pt x="818" y="1889"/>
                  </a:lnTo>
                  <a:moveTo>
                    <a:pt x="931" y="1226"/>
                  </a:moveTo>
                  <a:lnTo>
                    <a:pt x="931" y="1228"/>
                  </a:lnTo>
                  <a:lnTo>
                    <a:pt x="931" y="1230"/>
                  </a:lnTo>
                  <a:lnTo>
                    <a:pt x="932" y="1230"/>
                  </a:lnTo>
                  <a:lnTo>
                    <a:pt x="932" y="1228"/>
                  </a:lnTo>
                  <a:lnTo>
                    <a:pt x="931" y="1226"/>
                  </a:lnTo>
                  <a:moveTo>
                    <a:pt x="932" y="1219"/>
                  </a:moveTo>
                  <a:lnTo>
                    <a:pt x="931" y="1219"/>
                  </a:lnTo>
                  <a:lnTo>
                    <a:pt x="932" y="1221"/>
                  </a:lnTo>
                  <a:lnTo>
                    <a:pt x="932" y="1219"/>
                  </a:lnTo>
                  <a:moveTo>
                    <a:pt x="932" y="1231"/>
                  </a:moveTo>
                  <a:lnTo>
                    <a:pt x="932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0"/>
                  </a:lnTo>
                  <a:lnTo>
                    <a:pt x="934" y="1230"/>
                  </a:lnTo>
                  <a:lnTo>
                    <a:pt x="932" y="1230"/>
                  </a:lnTo>
                  <a:lnTo>
                    <a:pt x="932" y="1231"/>
                  </a:lnTo>
                  <a:moveTo>
                    <a:pt x="780" y="1963"/>
                  </a:moveTo>
                  <a:lnTo>
                    <a:pt x="780" y="1964"/>
                  </a:lnTo>
                  <a:lnTo>
                    <a:pt x="779" y="1964"/>
                  </a:lnTo>
                  <a:lnTo>
                    <a:pt x="779" y="1966"/>
                  </a:lnTo>
                  <a:lnTo>
                    <a:pt x="777" y="1966"/>
                  </a:lnTo>
                  <a:lnTo>
                    <a:pt x="777" y="1968"/>
                  </a:lnTo>
                  <a:lnTo>
                    <a:pt x="775" y="1968"/>
                  </a:lnTo>
                  <a:lnTo>
                    <a:pt x="775" y="1969"/>
                  </a:lnTo>
                  <a:lnTo>
                    <a:pt x="775" y="1971"/>
                  </a:lnTo>
                  <a:lnTo>
                    <a:pt x="775" y="1971"/>
                  </a:lnTo>
                  <a:lnTo>
                    <a:pt x="777" y="1971"/>
                  </a:lnTo>
                  <a:lnTo>
                    <a:pt x="777" y="1971"/>
                  </a:lnTo>
                  <a:lnTo>
                    <a:pt x="777" y="1969"/>
                  </a:lnTo>
                  <a:lnTo>
                    <a:pt x="779" y="1969"/>
                  </a:lnTo>
                  <a:lnTo>
                    <a:pt x="780" y="1968"/>
                  </a:lnTo>
                  <a:lnTo>
                    <a:pt x="782" y="1968"/>
                  </a:lnTo>
                  <a:lnTo>
                    <a:pt x="782" y="1966"/>
                  </a:lnTo>
                  <a:lnTo>
                    <a:pt x="782" y="1964"/>
                  </a:lnTo>
                  <a:lnTo>
                    <a:pt x="784" y="1964"/>
                  </a:lnTo>
                  <a:lnTo>
                    <a:pt x="782" y="1963"/>
                  </a:lnTo>
                  <a:lnTo>
                    <a:pt x="780" y="1963"/>
                  </a:lnTo>
                  <a:moveTo>
                    <a:pt x="779" y="1973"/>
                  </a:moveTo>
                  <a:lnTo>
                    <a:pt x="779" y="1971"/>
                  </a:lnTo>
                  <a:lnTo>
                    <a:pt x="777" y="1971"/>
                  </a:lnTo>
                  <a:lnTo>
                    <a:pt x="777" y="1973"/>
                  </a:lnTo>
                  <a:lnTo>
                    <a:pt x="779" y="1973"/>
                  </a:lnTo>
                  <a:moveTo>
                    <a:pt x="770" y="1848"/>
                  </a:moveTo>
                  <a:lnTo>
                    <a:pt x="772" y="1848"/>
                  </a:lnTo>
                  <a:lnTo>
                    <a:pt x="772" y="1846"/>
                  </a:lnTo>
                  <a:lnTo>
                    <a:pt x="772" y="1845"/>
                  </a:lnTo>
                  <a:lnTo>
                    <a:pt x="770" y="1846"/>
                  </a:lnTo>
                  <a:lnTo>
                    <a:pt x="770" y="1848"/>
                  </a:lnTo>
                  <a:moveTo>
                    <a:pt x="770" y="1945"/>
                  </a:moveTo>
                  <a:lnTo>
                    <a:pt x="772" y="1945"/>
                  </a:lnTo>
                  <a:lnTo>
                    <a:pt x="772" y="1944"/>
                  </a:lnTo>
                  <a:lnTo>
                    <a:pt x="770" y="1944"/>
                  </a:lnTo>
                  <a:lnTo>
                    <a:pt x="770" y="1945"/>
                  </a:lnTo>
                  <a:moveTo>
                    <a:pt x="768" y="1848"/>
                  </a:moveTo>
                  <a:lnTo>
                    <a:pt x="770" y="1848"/>
                  </a:lnTo>
                  <a:lnTo>
                    <a:pt x="770" y="1848"/>
                  </a:lnTo>
                  <a:lnTo>
                    <a:pt x="768" y="1848"/>
                  </a:lnTo>
                  <a:lnTo>
                    <a:pt x="768" y="1848"/>
                  </a:lnTo>
                  <a:moveTo>
                    <a:pt x="317" y="369"/>
                  </a:moveTo>
                  <a:lnTo>
                    <a:pt x="317" y="370"/>
                  </a:lnTo>
                  <a:lnTo>
                    <a:pt x="319" y="370"/>
                  </a:lnTo>
                  <a:lnTo>
                    <a:pt x="317" y="369"/>
                  </a:lnTo>
                  <a:moveTo>
                    <a:pt x="772" y="1845"/>
                  </a:moveTo>
                  <a:lnTo>
                    <a:pt x="772" y="1843"/>
                  </a:lnTo>
                  <a:lnTo>
                    <a:pt x="770" y="1843"/>
                  </a:lnTo>
                  <a:lnTo>
                    <a:pt x="772" y="1845"/>
                  </a:lnTo>
                  <a:moveTo>
                    <a:pt x="773" y="1800"/>
                  </a:moveTo>
                  <a:lnTo>
                    <a:pt x="775" y="1799"/>
                  </a:lnTo>
                  <a:lnTo>
                    <a:pt x="773" y="1799"/>
                  </a:lnTo>
                  <a:lnTo>
                    <a:pt x="773" y="1800"/>
                  </a:lnTo>
                  <a:moveTo>
                    <a:pt x="937" y="1231"/>
                  </a:moveTo>
                  <a:lnTo>
                    <a:pt x="937" y="1230"/>
                  </a:lnTo>
                  <a:lnTo>
                    <a:pt x="936" y="1228"/>
                  </a:lnTo>
                  <a:lnTo>
                    <a:pt x="936" y="1230"/>
                  </a:lnTo>
                  <a:lnTo>
                    <a:pt x="934" y="1230"/>
                  </a:lnTo>
                  <a:lnTo>
                    <a:pt x="936" y="1231"/>
                  </a:lnTo>
                  <a:lnTo>
                    <a:pt x="937" y="1231"/>
                  </a:lnTo>
                  <a:moveTo>
                    <a:pt x="522" y="244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2" y="244"/>
                  </a:lnTo>
                  <a:moveTo>
                    <a:pt x="524" y="249"/>
                  </a:moveTo>
                  <a:lnTo>
                    <a:pt x="522" y="247"/>
                  </a:lnTo>
                  <a:lnTo>
                    <a:pt x="522" y="249"/>
                  </a:lnTo>
                  <a:lnTo>
                    <a:pt x="524" y="249"/>
                  </a:lnTo>
                  <a:moveTo>
                    <a:pt x="524" y="242"/>
                  </a:moveTo>
                  <a:lnTo>
                    <a:pt x="522" y="241"/>
                  </a:lnTo>
                  <a:lnTo>
                    <a:pt x="522" y="242"/>
                  </a:lnTo>
                  <a:lnTo>
                    <a:pt x="524" y="242"/>
                  </a:lnTo>
                  <a:moveTo>
                    <a:pt x="587" y="225"/>
                  </a:moveTo>
                  <a:lnTo>
                    <a:pt x="587" y="227"/>
                  </a:lnTo>
                  <a:lnTo>
                    <a:pt x="589" y="227"/>
                  </a:lnTo>
                  <a:lnTo>
                    <a:pt x="587" y="225"/>
                  </a:lnTo>
                  <a:moveTo>
                    <a:pt x="522" y="247"/>
                  </a:moveTo>
                  <a:lnTo>
                    <a:pt x="522" y="246"/>
                  </a:lnTo>
                  <a:lnTo>
                    <a:pt x="522" y="246"/>
                  </a:lnTo>
                  <a:lnTo>
                    <a:pt x="522" y="247"/>
                  </a:lnTo>
                  <a:lnTo>
                    <a:pt x="522" y="247"/>
                  </a:lnTo>
                  <a:moveTo>
                    <a:pt x="505" y="229"/>
                  </a:moveTo>
                  <a:lnTo>
                    <a:pt x="504" y="227"/>
                  </a:lnTo>
                  <a:lnTo>
                    <a:pt x="504" y="229"/>
                  </a:lnTo>
                  <a:lnTo>
                    <a:pt x="505" y="229"/>
                  </a:lnTo>
                  <a:moveTo>
                    <a:pt x="519" y="235"/>
                  </a:moveTo>
                  <a:lnTo>
                    <a:pt x="517" y="235"/>
                  </a:lnTo>
                  <a:lnTo>
                    <a:pt x="519" y="237"/>
                  </a:lnTo>
                  <a:lnTo>
                    <a:pt x="521" y="239"/>
                  </a:lnTo>
                  <a:lnTo>
                    <a:pt x="521" y="241"/>
                  </a:lnTo>
                  <a:lnTo>
                    <a:pt x="519" y="241"/>
                  </a:lnTo>
                  <a:lnTo>
                    <a:pt x="519" y="239"/>
                  </a:lnTo>
                  <a:lnTo>
                    <a:pt x="517" y="239"/>
                  </a:lnTo>
                  <a:lnTo>
                    <a:pt x="517" y="241"/>
                  </a:lnTo>
                  <a:lnTo>
                    <a:pt x="517" y="242"/>
                  </a:lnTo>
                  <a:lnTo>
                    <a:pt x="517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6"/>
                  </a:lnTo>
                  <a:lnTo>
                    <a:pt x="522" y="244"/>
                  </a:lnTo>
                  <a:lnTo>
                    <a:pt x="521" y="244"/>
                  </a:lnTo>
                  <a:lnTo>
                    <a:pt x="521" y="242"/>
                  </a:lnTo>
                  <a:lnTo>
                    <a:pt x="522" y="242"/>
                  </a:lnTo>
                  <a:lnTo>
                    <a:pt x="522" y="242"/>
                  </a:lnTo>
                  <a:lnTo>
                    <a:pt x="522" y="241"/>
                  </a:lnTo>
                  <a:lnTo>
                    <a:pt x="522" y="241"/>
                  </a:lnTo>
                  <a:lnTo>
                    <a:pt x="522" y="239"/>
                  </a:lnTo>
                  <a:lnTo>
                    <a:pt x="522" y="239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1" y="235"/>
                  </a:lnTo>
                  <a:lnTo>
                    <a:pt x="519" y="235"/>
                  </a:lnTo>
                  <a:moveTo>
                    <a:pt x="589" y="203"/>
                  </a:moveTo>
                  <a:lnTo>
                    <a:pt x="589" y="203"/>
                  </a:lnTo>
                  <a:lnTo>
                    <a:pt x="587" y="203"/>
                  </a:lnTo>
                  <a:lnTo>
                    <a:pt x="587" y="203"/>
                  </a:lnTo>
                  <a:lnTo>
                    <a:pt x="589" y="203"/>
                  </a:lnTo>
                  <a:moveTo>
                    <a:pt x="519" y="234"/>
                  </a:moveTo>
                  <a:lnTo>
                    <a:pt x="521" y="234"/>
                  </a:lnTo>
                  <a:lnTo>
                    <a:pt x="522" y="235"/>
                  </a:lnTo>
                  <a:lnTo>
                    <a:pt x="522" y="234"/>
                  </a:lnTo>
                  <a:lnTo>
                    <a:pt x="522" y="232"/>
                  </a:lnTo>
                  <a:lnTo>
                    <a:pt x="521" y="232"/>
                  </a:lnTo>
                  <a:lnTo>
                    <a:pt x="519" y="230"/>
                  </a:lnTo>
                  <a:lnTo>
                    <a:pt x="519" y="232"/>
                  </a:lnTo>
                  <a:lnTo>
                    <a:pt x="519" y="234"/>
                  </a:lnTo>
                  <a:moveTo>
                    <a:pt x="632" y="194"/>
                  </a:moveTo>
                  <a:lnTo>
                    <a:pt x="630" y="194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3" y="196"/>
                  </a:lnTo>
                  <a:lnTo>
                    <a:pt x="633" y="194"/>
                  </a:lnTo>
                  <a:lnTo>
                    <a:pt x="632" y="194"/>
                  </a:lnTo>
                  <a:moveTo>
                    <a:pt x="628" y="203"/>
                  </a:moveTo>
                  <a:lnTo>
                    <a:pt x="630" y="203"/>
                  </a:lnTo>
                  <a:lnTo>
                    <a:pt x="630" y="201"/>
                  </a:lnTo>
                  <a:lnTo>
                    <a:pt x="628" y="201"/>
                  </a:lnTo>
                  <a:lnTo>
                    <a:pt x="628" y="203"/>
                  </a:lnTo>
                  <a:moveTo>
                    <a:pt x="616" y="159"/>
                  </a:moveTo>
                  <a:lnTo>
                    <a:pt x="618" y="159"/>
                  </a:lnTo>
                  <a:lnTo>
                    <a:pt x="616" y="157"/>
                  </a:lnTo>
                  <a:lnTo>
                    <a:pt x="616" y="159"/>
                  </a:lnTo>
                  <a:moveTo>
                    <a:pt x="591" y="205"/>
                  </a:moveTo>
                  <a:lnTo>
                    <a:pt x="589" y="203"/>
                  </a:lnTo>
                  <a:lnTo>
                    <a:pt x="589" y="205"/>
                  </a:lnTo>
                  <a:lnTo>
                    <a:pt x="591" y="205"/>
                  </a:lnTo>
                  <a:moveTo>
                    <a:pt x="613" y="145"/>
                  </a:moveTo>
                  <a:lnTo>
                    <a:pt x="613" y="143"/>
                  </a:lnTo>
                  <a:lnTo>
                    <a:pt x="611" y="143"/>
                  </a:lnTo>
                  <a:lnTo>
                    <a:pt x="611" y="145"/>
                  </a:lnTo>
                  <a:lnTo>
                    <a:pt x="613" y="145"/>
                  </a:lnTo>
                  <a:moveTo>
                    <a:pt x="606" y="177"/>
                  </a:moveTo>
                  <a:lnTo>
                    <a:pt x="608" y="177"/>
                  </a:lnTo>
                  <a:lnTo>
                    <a:pt x="608" y="176"/>
                  </a:lnTo>
                  <a:lnTo>
                    <a:pt x="606" y="176"/>
                  </a:lnTo>
                  <a:lnTo>
                    <a:pt x="604" y="176"/>
                  </a:lnTo>
                  <a:lnTo>
                    <a:pt x="604" y="177"/>
                  </a:lnTo>
                  <a:lnTo>
                    <a:pt x="606" y="177"/>
                  </a:lnTo>
                  <a:moveTo>
                    <a:pt x="613" y="171"/>
                  </a:moveTo>
                  <a:lnTo>
                    <a:pt x="611" y="169"/>
                  </a:lnTo>
                  <a:lnTo>
                    <a:pt x="609" y="171"/>
                  </a:lnTo>
                  <a:lnTo>
                    <a:pt x="611" y="171"/>
                  </a:lnTo>
                  <a:lnTo>
                    <a:pt x="613" y="171"/>
                  </a:lnTo>
                  <a:moveTo>
                    <a:pt x="95" y="254"/>
                  </a:moveTo>
                  <a:lnTo>
                    <a:pt x="94" y="256"/>
                  </a:lnTo>
                  <a:lnTo>
                    <a:pt x="95" y="256"/>
                  </a:lnTo>
                  <a:lnTo>
                    <a:pt x="95" y="254"/>
                  </a:lnTo>
                  <a:moveTo>
                    <a:pt x="111" y="328"/>
                  </a:moveTo>
                  <a:lnTo>
                    <a:pt x="112" y="326"/>
                  </a:lnTo>
                  <a:lnTo>
                    <a:pt x="111" y="326"/>
                  </a:lnTo>
                  <a:lnTo>
                    <a:pt x="111" y="328"/>
                  </a:lnTo>
                  <a:moveTo>
                    <a:pt x="136" y="251"/>
                  </a:moveTo>
                  <a:lnTo>
                    <a:pt x="136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6" y="249"/>
                  </a:lnTo>
                  <a:lnTo>
                    <a:pt x="135" y="249"/>
                  </a:lnTo>
                  <a:lnTo>
                    <a:pt x="135" y="251"/>
                  </a:lnTo>
                  <a:lnTo>
                    <a:pt x="136" y="251"/>
                  </a:lnTo>
                  <a:moveTo>
                    <a:pt x="131" y="331"/>
                  </a:moveTo>
                  <a:lnTo>
                    <a:pt x="131" y="329"/>
                  </a:lnTo>
                  <a:lnTo>
                    <a:pt x="129" y="331"/>
                  </a:lnTo>
                  <a:lnTo>
                    <a:pt x="131" y="331"/>
                  </a:lnTo>
                  <a:moveTo>
                    <a:pt x="111" y="319"/>
                  </a:moveTo>
                  <a:lnTo>
                    <a:pt x="112" y="317"/>
                  </a:lnTo>
                  <a:lnTo>
                    <a:pt x="111" y="317"/>
                  </a:lnTo>
                  <a:lnTo>
                    <a:pt x="111" y="319"/>
                  </a:lnTo>
                  <a:moveTo>
                    <a:pt x="398" y="476"/>
                  </a:moveTo>
                  <a:lnTo>
                    <a:pt x="396" y="476"/>
                  </a:lnTo>
                  <a:lnTo>
                    <a:pt x="396" y="478"/>
                  </a:lnTo>
                  <a:lnTo>
                    <a:pt x="398" y="478"/>
                  </a:lnTo>
                  <a:lnTo>
                    <a:pt x="398" y="476"/>
                  </a:lnTo>
                  <a:moveTo>
                    <a:pt x="116" y="326"/>
                  </a:moveTo>
                  <a:lnTo>
                    <a:pt x="116" y="328"/>
                  </a:lnTo>
                  <a:lnTo>
                    <a:pt x="114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4" y="329"/>
                  </a:lnTo>
                  <a:lnTo>
                    <a:pt x="116" y="329"/>
                  </a:lnTo>
                  <a:lnTo>
                    <a:pt x="116" y="331"/>
                  </a:lnTo>
                  <a:lnTo>
                    <a:pt x="118" y="331"/>
                  </a:lnTo>
                  <a:lnTo>
                    <a:pt x="119" y="331"/>
                  </a:lnTo>
                  <a:lnTo>
                    <a:pt x="119" y="329"/>
                  </a:lnTo>
                  <a:lnTo>
                    <a:pt x="119" y="328"/>
                  </a:lnTo>
                  <a:lnTo>
                    <a:pt x="119" y="326"/>
                  </a:lnTo>
                  <a:lnTo>
                    <a:pt x="118" y="326"/>
                  </a:lnTo>
                  <a:lnTo>
                    <a:pt x="116" y="326"/>
                  </a:lnTo>
                  <a:moveTo>
                    <a:pt x="114" y="331"/>
                  </a:moveTo>
                  <a:lnTo>
                    <a:pt x="114" y="329"/>
                  </a:lnTo>
                  <a:lnTo>
                    <a:pt x="112" y="331"/>
                  </a:lnTo>
                  <a:lnTo>
                    <a:pt x="114" y="331"/>
                  </a:lnTo>
                  <a:moveTo>
                    <a:pt x="112" y="307"/>
                  </a:moveTo>
                  <a:lnTo>
                    <a:pt x="112" y="305"/>
                  </a:lnTo>
                  <a:lnTo>
                    <a:pt x="111" y="307"/>
                  </a:lnTo>
                  <a:lnTo>
                    <a:pt x="112" y="307"/>
                  </a:lnTo>
                  <a:moveTo>
                    <a:pt x="321" y="208"/>
                  </a:moveTo>
                  <a:lnTo>
                    <a:pt x="319" y="208"/>
                  </a:lnTo>
                  <a:lnTo>
                    <a:pt x="321" y="210"/>
                  </a:lnTo>
                  <a:lnTo>
                    <a:pt x="321" y="208"/>
                  </a:lnTo>
                  <a:moveTo>
                    <a:pt x="357" y="203"/>
                  </a:moveTo>
                  <a:lnTo>
                    <a:pt x="355" y="203"/>
                  </a:lnTo>
                  <a:lnTo>
                    <a:pt x="355" y="203"/>
                  </a:lnTo>
                  <a:lnTo>
                    <a:pt x="353" y="203"/>
                  </a:lnTo>
                  <a:lnTo>
                    <a:pt x="353" y="203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3"/>
                  </a:lnTo>
                  <a:lnTo>
                    <a:pt x="358" y="201"/>
                  </a:lnTo>
                  <a:lnTo>
                    <a:pt x="357" y="201"/>
                  </a:lnTo>
                  <a:lnTo>
                    <a:pt x="357" y="203"/>
                  </a:lnTo>
                  <a:moveTo>
                    <a:pt x="126" y="196"/>
                  </a:moveTo>
                  <a:lnTo>
                    <a:pt x="124" y="198"/>
                  </a:lnTo>
                  <a:lnTo>
                    <a:pt x="124" y="200"/>
                  </a:lnTo>
                  <a:lnTo>
                    <a:pt x="126" y="198"/>
                  </a:lnTo>
                  <a:lnTo>
                    <a:pt x="126" y="196"/>
                  </a:lnTo>
                  <a:moveTo>
                    <a:pt x="673" y="229"/>
                  </a:moveTo>
                  <a:lnTo>
                    <a:pt x="673" y="230"/>
                  </a:lnTo>
                  <a:lnTo>
                    <a:pt x="674" y="229"/>
                  </a:lnTo>
                  <a:lnTo>
                    <a:pt x="673" y="229"/>
                  </a:lnTo>
                  <a:moveTo>
                    <a:pt x="350" y="203"/>
                  </a:moveTo>
                  <a:lnTo>
                    <a:pt x="350" y="203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3" y="203"/>
                  </a:lnTo>
                  <a:lnTo>
                    <a:pt x="352" y="203"/>
                  </a:lnTo>
                  <a:lnTo>
                    <a:pt x="350" y="203"/>
                  </a:lnTo>
                  <a:moveTo>
                    <a:pt x="317" y="206"/>
                  </a:moveTo>
                  <a:lnTo>
                    <a:pt x="317" y="208"/>
                  </a:lnTo>
                  <a:lnTo>
                    <a:pt x="319" y="208"/>
                  </a:lnTo>
                  <a:lnTo>
                    <a:pt x="317" y="206"/>
                  </a:lnTo>
                  <a:moveTo>
                    <a:pt x="321" y="215"/>
                  </a:moveTo>
                  <a:lnTo>
                    <a:pt x="321" y="213"/>
                  </a:lnTo>
                  <a:lnTo>
                    <a:pt x="319" y="213"/>
                  </a:lnTo>
                  <a:lnTo>
                    <a:pt x="319" y="215"/>
                  </a:lnTo>
                  <a:lnTo>
                    <a:pt x="321" y="215"/>
                  </a:lnTo>
                  <a:moveTo>
                    <a:pt x="396" y="203"/>
                  </a:moveTo>
                  <a:lnTo>
                    <a:pt x="394" y="205"/>
                  </a:lnTo>
                  <a:lnTo>
                    <a:pt x="396" y="205"/>
                  </a:lnTo>
                  <a:lnTo>
                    <a:pt x="396" y="203"/>
                  </a:lnTo>
                  <a:moveTo>
                    <a:pt x="107" y="323"/>
                  </a:moveTo>
                  <a:lnTo>
                    <a:pt x="109" y="321"/>
                  </a:lnTo>
                  <a:lnTo>
                    <a:pt x="107" y="321"/>
                  </a:lnTo>
                  <a:lnTo>
                    <a:pt x="107" y="323"/>
                  </a:lnTo>
                  <a:moveTo>
                    <a:pt x="748" y="637"/>
                  </a:moveTo>
                  <a:lnTo>
                    <a:pt x="746" y="637"/>
                  </a:lnTo>
                  <a:lnTo>
                    <a:pt x="746" y="639"/>
                  </a:lnTo>
                  <a:lnTo>
                    <a:pt x="748" y="639"/>
                  </a:lnTo>
                  <a:lnTo>
                    <a:pt x="748" y="637"/>
                  </a:lnTo>
                  <a:moveTo>
                    <a:pt x="750" y="633"/>
                  </a:moveTo>
                  <a:lnTo>
                    <a:pt x="748" y="633"/>
                  </a:lnTo>
                  <a:lnTo>
                    <a:pt x="748" y="635"/>
                  </a:lnTo>
                  <a:lnTo>
                    <a:pt x="748" y="637"/>
                  </a:lnTo>
                  <a:lnTo>
                    <a:pt x="750" y="635"/>
                  </a:lnTo>
                  <a:lnTo>
                    <a:pt x="750" y="633"/>
                  </a:lnTo>
                  <a:moveTo>
                    <a:pt x="760" y="553"/>
                  </a:moveTo>
                  <a:lnTo>
                    <a:pt x="760" y="555"/>
                  </a:lnTo>
                  <a:lnTo>
                    <a:pt x="762" y="553"/>
                  </a:lnTo>
                  <a:lnTo>
                    <a:pt x="760" y="553"/>
                  </a:lnTo>
                  <a:moveTo>
                    <a:pt x="743" y="656"/>
                  </a:moveTo>
                  <a:lnTo>
                    <a:pt x="741" y="656"/>
                  </a:lnTo>
                  <a:lnTo>
                    <a:pt x="741" y="657"/>
                  </a:lnTo>
                  <a:lnTo>
                    <a:pt x="743" y="657"/>
                  </a:lnTo>
                  <a:lnTo>
                    <a:pt x="743" y="656"/>
                  </a:lnTo>
                  <a:moveTo>
                    <a:pt x="739" y="651"/>
                  </a:moveTo>
                  <a:lnTo>
                    <a:pt x="738" y="651"/>
                  </a:lnTo>
                  <a:lnTo>
                    <a:pt x="739" y="652"/>
                  </a:lnTo>
                  <a:lnTo>
                    <a:pt x="739" y="651"/>
                  </a:lnTo>
                  <a:moveTo>
                    <a:pt x="931" y="1231"/>
                  </a:moveTo>
                  <a:lnTo>
                    <a:pt x="929" y="1231"/>
                  </a:lnTo>
                  <a:lnTo>
                    <a:pt x="931" y="1231"/>
                  </a:lnTo>
                  <a:lnTo>
                    <a:pt x="931" y="1231"/>
                  </a:lnTo>
                  <a:moveTo>
                    <a:pt x="789" y="509"/>
                  </a:moveTo>
                  <a:lnTo>
                    <a:pt x="789" y="507"/>
                  </a:lnTo>
                  <a:lnTo>
                    <a:pt x="787" y="507"/>
                  </a:lnTo>
                  <a:lnTo>
                    <a:pt x="785" y="507"/>
                  </a:lnTo>
                  <a:lnTo>
                    <a:pt x="785" y="509"/>
                  </a:lnTo>
                  <a:lnTo>
                    <a:pt x="787" y="509"/>
                  </a:lnTo>
                  <a:lnTo>
                    <a:pt x="789" y="509"/>
                  </a:lnTo>
                  <a:moveTo>
                    <a:pt x="724" y="471"/>
                  </a:moveTo>
                  <a:lnTo>
                    <a:pt x="724" y="473"/>
                  </a:lnTo>
                  <a:lnTo>
                    <a:pt x="726" y="473"/>
                  </a:lnTo>
                  <a:lnTo>
                    <a:pt x="724" y="471"/>
                  </a:lnTo>
                  <a:moveTo>
                    <a:pt x="649" y="259"/>
                  </a:moveTo>
                  <a:lnTo>
                    <a:pt x="650" y="259"/>
                  </a:lnTo>
                  <a:lnTo>
                    <a:pt x="650" y="261"/>
                  </a:lnTo>
                  <a:lnTo>
                    <a:pt x="652" y="261"/>
                  </a:lnTo>
                  <a:lnTo>
                    <a:pt x="652" y="263"/>
                  </a:lnTo>
                  <a:lnTo>
                    <a:pt x="654" y="263"/>
                  </a:lnTo>
                  <a:lnTo>
                    <a:pt x="654" y="264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61" y="264"/>
                  </a:lnTo>
                  <a:lnTo>
                    <a:pt x="662" y="264"/>
                  </a:lnTo>
                  <a:lnTo>
                    <a:pt x="661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7" y="261"/>
                  </a:lnTo>
                  <a:lnTo>
                    <a:pt x="657" y="259"/>
                  </a:lnTo>
                  <a:lnTo>
                    <a:pt x="656" y="259"/>
                  </a:lnTo>
                  <a:lnTo>
                    <a:pt x="656" y="258"/>
                  </a:lnTo>
                  <a:lnTo>
                    <a:pt x="654" y="259"/>
                  </a:lnTo>
                  <a:lnTo>
                    <a:pt x="654" y="258"/>
                  </a:lnTo>
                  <a:lnTo>
                    <a:pt x="652" y="258"/>
                  </a:lnTo>
                  <a:lnTo>
                    <a:pt x="652" y="256"/>
                  </a:lnTo>
                  <a:lnTo>
                    <a:pt x="650" y="256"/>
                  </a:lnTo>
                  <a:lnTo>
                    <a:pt x="649" y="254"/>
                  </a:lnTo>
                  <a:lnTo>
                    <a:pt x="647" y="254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9" y="258"/>
                  </a:lnTo>
                  <a:lnTo>
                    <a:pt x="649" y="259"/>
                  </a:lnTo>
                  <a:moveTo>
                    <a:pt x="772" y="536"/>
                  </a:moveTo>
                  <a:lnTo>
                    <a:pt x="772" y="538"/>
                  </a:lnTo>
                  <a:lnTo>
                    <a:pt x="773" y="536"/>
                  </a:lnTo>
                  <a:lnTo>
                    <a:pt x="772" y="536"/>
                  </a:lnTo>
                  <a:moveTo>
                    <a:pt x="780" y="531"/>
                  </a:moveTo>
                  <a:lnTo>
                    <a:pt x="779" y="531"/>
                  </a:lnTo>
                  <a:lnTo>
                    <a:pt x="779" y="533"/>
                  </a:lnTo>
                  <a:lnTo>
                    <a:pt x="782" y="531"/>
                  </a:lnTo>
                  <a:lnTo>
                    <a:pt x="780" y="531"/>
                  </a:lnTo>
                  <a:moveTo>
                    <a:pt x="767" y="546"/>
                  </a:moveTo>
                  <a:lnTo>
                    <a:pt x="765" y="548"/>
                  </a:lnTo>
                  <a:lnTo>
                    <a:pt x="767" y="548"/>
                  </a:lnTo>
                  <a:lnTo>
                    <a:pt x="767" y="546"/>
                  </a:lnTo>
                  <a:moveTo>
                    <a:pt x="773" y="534"/>
                  </a:moveTo>
                  <a:lnTo>
                    <a:pt x="773" y="536"/>
                  </a:lnTo>
                  <a:lnTo>
                    <a:pt x="775" y="534"/>
                  </a:lnTo>
                  <a:lnTo>
                    <a:pt x="773" y="534"/>
                  </a:lnTo>
                  <a:moveTo>
                    <a:pt x="768" y="545"/>
                  </a:moveTo>
                  <a:lnTo>
                    <a:pt x="767" y="546"/>
                  </a:lnTo>
                  <a:lnTo>
                    <a:pt x="768" y="546"/>
                  </a:lnTo>
                  <a:lnTo>
                    <a:pt x="768" y="545"/>
                  </a:lnTo>
                  <a:moveTo>
                    <a:pt x="768" y="541"/>
                  </a:moveTo>
                  <a:lnTo>
                    <a:pt x="768" y="543"/>
                  </a:lnTo>
                  <a:lnTo>
                    <a:pt x="768" y="543"/>
                  </a:lnTo>
                  <a:lnTo>
                    <a:pt x="768" y="541"/>
                  </a:lnTo>
                  <a:moveTo>
                    <a:pt x="772" y="540"/>
                  </a:moveTo>
                  <a:lnTo>
                    <a:pt x="772" y="538"/>
                  </a:lnTo>
                  <a:lnTo>
                    <a:pt x="770" y="538"/>
                  </a:lnTo>
                  <a:lnTo>
                    <a:pt x="768" y="540"/>
                  </a:lnTo>
                  <a:lnTo>
                    <a:pt x="770" y="540"/>
                  </a:lnTo>
                  <a:lnTo>
                    <a:pt x="772" y="540"/>
                  </a:lnTo>
                  <a:moveTo>
                    <a:pt x="763" y="551"/>
                  </a:moveTo>
                  <a:lnTo>
                    <a:pt x="763" y="553"/>
                  </a:lnTo>
                  <a:lnTo>
                    <a:pt x="765" y="551"/>
                  </a:lnTo>
                  <a:lnTo>
                    <a:pt x="763" y="551"/>
                  </a:lnTo>
                  <a:moveTo>
                    <a:pt x="604" y="244"/>
                  </a:moveTo>
                  <a:lnTo>
                    <a:pt x="604" y="244"/>
                  </a:lnTo>
                  <a:lnTo>
                    <a:pt x="604" y="242"/>
                  </a:lnTo>
                  <a:lnTo>
                    <a:pt x="604" y="241"/>
                  </a:lnTo>
                  <a:lnTo>
                    <a:pt x="604" y="241"/>
                  </a:lnTo>
                  <a:lnTo>
                    <a:pt x="603" y="241"/>
                  </a:lnTo>
                  <a:lnTo>
                    <a:pt x="603" y="242"/>
                  </a:lnTo>
                  <a:lnTo>
                    <a:pt x="604" y="242"/>
                  </a:lnTo>
                  <a:lnTo>
                    <a:pt x="604" y="244"/>
                  </a:lnTo>
                  <a:moveTo>
                    <a:pt x="606" y="244"/>
                  </a:moveTo>
                  <a:lnTo>
                    <a:pt x="606" y="244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6" y="244"/>
                  </a:lnTo>
                  <a:moveTo>
                    <a:pt x="606" y="246"/>
                  </a:moveTo>
                  <a:lnTo>
                    <a:pt x="606" y="244"/>
                  </a:lnTo>
                  <a:lnTo>
                    <a:pt x="604" y="246"/>
                  </a:lnTo>
                  <a:lnTo>
                    <a:pt x="606" y="246"/>
                  </a:lnTo>
                  <a:moveTo>
                    <a:pt x="606" y="241"/>
                  </a:moveTo>
                  <a:lnTo>
                    <a:pt x="604" y="242"/>
                  </a:lnTo>
                  <a:lnTo>
                    <a:pt x="606" y="242"/>
                  </a:lnTo>
                  <a:lnTo>
                    <a:pt x="606" y="241"/>
                  </a:lnTo>
                  <a:moveTo>
                    <a:pt x="405" y="483"/>
                  </a:moveTo>
                  <a:lnTo>
                    <a:pt x="403" y="485"/>
                  </a:lnTo>
                  <a:lnTo>
                    <a:pt x="405" y="485"/>
                  </a:lnTo>
                  <a:lnTo>
                    <a:pt x="405" y="483"/>
                  </a:lnTo>
                  <a:moveTo>
                    <a:pt x="644" y="256"/>
                  </a:moveTo>
                  <a:lnTo>
                    <a:pt x="640" y="254"/>
                  </a:lnTo>
                  <a:lnTo>
                    <a:pt x="642" y="256"/>
                  </a:lnTo>
                  <a:lnTo>
                    <a:pt x="644" y="256"/>
                  </a:lnTo>
                  <a:moveTo>
                    <a:pt x="592" y="232"/>
                  </a:moveTo>
                  <a:lnTo>
                    <a:pt x="594" y="232"/>
                  </a:lnTo>
                  <a:lnTo>
                    <a:pt x="596" y="232"/>
                  </a:lnTo>
                  <a:lnTo>
                    <a:pt x="596" y="230"/>
                  </a:lnTo>
                  <a:lnTo>
                    <a:pt x="598" y="229"/>
                  </a:lnTo>
                  <a:lnTo>
                    <a:pt x="596" y="229"/>
                  </a:lnTo>
                  <a:lnTo>
                    <a:pt x="596" y="227"/>
                  </a:lnTo>
                  <a:lnTo>
                    <a:pt x="594" y="227"/>
                  </a:lnTo>
                  <a:lnTo>
                    <a:pt x="592" y="225"/>
                  </a:lnTo>
                  <a:lnTo>
                    <a:pt x="592" y="227"/>
                  </a:lnTo>
                  <a:lnTo>
                    <a:pt x="591" y="227"/>
                  </a:lnTo>
                  <a:lnTo>
                    <a:pt x="591" y="229"/>
                  </a:lnTo>
                  <a:lnTo>
                    <a:pt x="591" y="230"/>
                  </a:lnTo>
                  <a:lnTo>
                    <a:pt x="592" y="230"/>
                  </a:lnTo>
                  <a:lnTo>
                    <a:pt x="592" y="232"/>
                  </a:lnTo>
                  <a:moveTo>
                    <a:pt x="416" y="656"/>
                  </a:moveTo>
                  <a:lnTo>
                    <a:pt x="418" y="656"/>
                  </a:lnTo>
                  <a:lnTo>
                    <a:pt x="418" y="656"/>
                  </a:lnTo>
                  <a:lnTo>
                    <a:pt x="416" y="656"/>
                  </a:lnTo>
                  <a:lnTo>
                    <a:pt x="416" y="656"/>
                  </a:lnTo>
                  <a:moveTo>
                    <a:pt x="621" y="285"/>
                  </a:moveTo>
                  <a:lnTo>
                    <a:pt x="623" y="285"/>
                  </a:lnTo>
                  <a:lnTo>
                    <a:pt x="623" y="285"/>
                  </a:lnTo>
                  <a:lnTo>
                    <a:pt x="625" y="285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1" y="285"/>
                  </a:lnTo>
                  <a:lnTo>
                    <a:pt x="621" y="285"/>
                  </a:lnTo>
                  <a:moveTo>
                    <a:pt x="640" y="254"/>
                  </a:moveTo>
                  <a:lnTo>
                    <a:pt x="639" y="254"/>
                  </a:lnTo>
                  <a:lnTo>
                    <a:pt x="637" y="254"/>
                  </a:lnTo>
                  <a:lnTo>
                    <a:pt x="640" y="256"/>
                  </a:lnTo>
                  <a:lnTo>
                    <a:pt x="640" y="254"/>
                  </a:lnTo>
                  <a:moveTo>
                    <a:pt x="632" y="285"/>
                  </a:moveTo>
                  <a:lnTo>
                    <a:pt x="630" y="285"/>
                  </a:lnTo>
                  <a:lnTo>
                    <a:pt x="630" y="287"/>
                  </a:lnTo>
                  <a:lnTo>
                    <a:pt x="632" y="287"/>
                  </a:lnTo>
                  <a:lnTo>
                    <a:pt x="632" y="285"/>
                  </a:lnTo>
                  <a:moveTo>
                    <a:pt x="640" y="258"/>
                  </a:moveTo>
                  <a:lnTo>
                    <a:pt x="642" y="256"/>
                  </a:lnTo>
                  <a:lnTo>
                    <a:pt x="640" y="256"/>
                  </a:lnTo>
                  <a:lnTo>
                    <a:pt x="640" y="258"/>
                  </a:lnTo>
                  <a:moveTo>
                    <a:pt x="623" y="205"/>
                  </a:moveTo>
                  <a:lnTo>
                    <a:pt x="623" y="203"/>
                  </a:lnTo>
                  <a:lnTo>
                    <a:pt x="621" y="203"/>
                  </a:lnTo>
                  <a:lnTo>
                    <a:pt x="620" y="203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6"/>
                  </a:lnTo>
                  <a:lnTo>
                    <a:pt x="623" y="206"/>
                  </a:lnTo>
                  <a:lnTo>
                    <a:pt x="623" y="205"/>
                  </a:lnTo>
                  <a:moveTo>
                    <a:pt x="633" y="288"/>
                  </a:moveTo>
                  <a:lnTo>
                    <a:pt x="633" y="287"/>
                  </a:lnTo>
                  <a:lnTo>
                    <a:pt x="632" y="287"/>
                  </a:lnTo>
                  <a:lnTo>
                    <a:pt x="632" y="288"/>
                  </a:lnTo>
                  <a:lnTo>
                    <a:pt x="633" y="288"/>
                  </a:lnTo>
                  <a:moveTo>
                    <a:pt x="621" y="206"/>
                  </a:moveTo>
                  <a:lnTo>
                    <a:pt x="620" y="206"/>
                  </a:lnTo>
                  <a:lnTo>
                    <a:pt x="620" y="208"/>
                  </a:lnTo>
                  <a:lnTo>
                    <a:pt x="621" y="208"/>
                  </a:lnTo>
                  <a:lnTo>
                    <a:pt x="621" y="206"/>
                  </a:lnTo>
                  <a:moveTo>
                    <a:pt x="628" y="285"/>
                  </a:moveTo>
                  <a:lnTo>
                    <a:pt x="628" y="285"/>
                  </a:lnTo>
                  <a:lnTo>
                    <a:pt x="627" y="285"/>
                  </a:lnTo>
                  <a:lnTo>
                    <a:pt x="625" y="285"/>
                  </a:lnTo>
                  <a:lnTo>
                    <a:pt x="627" y="285"/>
                  </a:lnTo>
                  <a:lnTo>
                    <a:pt x="628" y="285"/>
                  </a:lnTo>
                  <a:moveTo>
                    <a:pt x="686" y="210"/>
                  </a:moveTo>
                  <a:lnTo>
                    <a:pt x="686" y="210"/>
                  </a:lnTo>
                  <a:lnTo>
                    <a:pt x="686" y="212"/>
                  </a:lnTo>
                  <a:lnTo>
                    <a:pt x="686" y="210"/>
                  </a:lnTo>
                  <a:moveTo>
                    <a:pt x="777" y="1066"/>
                  </a:moveTo>
                  <a:lnTo>
                    <a:pt x="777" y="1067"/>
                  </a:lnTo>
                  <a:lnTo>
                    <a:pt x="777" y="1067"/>
                  </a:lnTo>
                  <a:lnTo>
                    <a:pt x="779" y="1067"/>
                  </a:lnTo>
                  <a:lnTo>
                    <a:pt x="779" y="1069"/>
                  </a:lnTo>
                  <a:lnTo>
                    <a:pt x="779" y="1071"/>
                  </a:lnTo>
                  <a:lnTo>
                    <a:pt x="779" y="1073"/>
                  </a:lnTo>
                  <a:lnTo>
                    <a:pt x="780" y="1073"/>
                  </a:lnTo>
                  <a:lnTo>
                    <a:pt x="782" y="1073"/>
                  </a:lnTo>
                  <a:lnTo>
                    <a:pt x="782" y="1071"/>
                  </a:lnTo>
                  <a:lnTo>
                    <a:pt x="782" y="1069"/>
                  </a:lnTo>
                  <a:lnTo>
                    <a:pt x="784" y="1069"/>
                  </a:lnTo>
                  <a:lnTo>
                    <a:pt x="784" y="1067"/>
                  </a:lnTo>
                  <a:lnTo>
                    <a:pt x="784" y="1067"/>
                  </a:lnTo>
                  <a:lnTo>
                    <a:pt x="784" y="1066"/>
                  </a:lnTo>
                  <a:lnTo>
                    <a:pt x="784" y="1064"/>
                  </a:lnTo>
                  <a:lnTo>
                    <a:pt x="784" y="1062"/>
                  </a:lnTo>
                  <a:lnTo>
                    <a:pt x="782" y="1061"/>
                  </a:lnTo>
                  <a:lnTo>
                    <a:pt x="782" y="1059"/>
                  </a:lnTo>
                  <a:lnTo>
                    <a:pt x="782" y="1057"/>
                  </a:lnTo>
                  <a:lnTo>
                    <a:pt x="782" y="1055"/>
                  </a:lnTo>
                  <a:lnTo>
                    <a:pt x="780" y="1055"/>
                  </a:lnTo>
                  <a:lnTo>
                    <a:pt x="780" y="1054"/>
                  </a:lnTo>
                  <a:lnTo>
                    <a:pt x="780" y="1052"/>
                  </a:lnTo>
                  <a:lnTo>
                    <a:pt x="779" y="1052"/>
                  </a:lnTo>
                  <a:lnTo>
                    <a:pt x="779" y="1054"/>
                  </a:lnTo>
                  <a:lnTo>
                    <a:pt x="779" y="1055"/>
                  </a:lnTo>
                  <a:lnTo>
                    <a:pt x="779" y="1057"/>
                  </a:lnTo>
                  <a:lnTo>
                    <a:pt x="777" y="1057"/>
                  </a:lnTo>
                  <a:lnTo>
                    <a:pt x="777" y="1059"/>
                  </a:lnTo>
                  <a:lnTo>
                    <a:pt x="777" y="1061"/>
                  </a:lnTo>
                  <a:lnTo>
                    <a:pt x="775" y="1062"/>
                  </a:lnTo>
                  <a:lnTo>
                    <a:pt x="775" y="1064"/>
                  </a:lnTo>
                  <a:lnTo>
                    <a:pt x="777" y="1064"/>
                  </a:lnTo>
                  <a:lnTo>
                    <a:pt x="777" y="1066"/>
                  </a:lnTo>
                  <a:moveTo>
                    <a:pt x="743" y="1088"/>
                  </a:moveTo>
                  <a:lnTo>
                    <a:pt x="741" y="1088"/>
                  </a:lnTo>
                  <a:lnTo>
                    <a:pt x="741" y="1090"/>
                  </a:lnTo>
                  <a:lnTo>
                    <a:pt x="743" y="1090"/>
                  </a:lnTo>
                  <a:lnTo>
                    <a:pt x="743" y="1088"/>
                  </a:lnTo>
                  <a:moveTo>
                    <a:pt x="712" y="1090"/>
                  </a:moveTo>
                  <a:lnTo>
                    <a:pt x="710" y="1090"/>
                  </a:lnTo>
                  <a:lnTo>
                    <a:pt x="712" y="1091"/>
                  </a:lnTo>
                  <a:lnTo>
                    <a:pt x="712" y="1090"/>
                  </a:lnTo>
                  <a:moveTo>
                    <a:pt x="874" y="1108"/>
                  </a:moveTo>
                  <a:lnTo>
                    <a:pt x="873" y="1110"/>
                  </a:lnTo>
                  <a:lnTo>
                    <a:pt x="874" y="1110"/>
                  </a:lnTo>
                  <a:lnTo>
                    <a:pt x="874" y="1108"/>
                  </a:lnTo>
                  <a:moveTo>
                    <a:pt x="797" y="1944"/>
                  </a:moveTo>
                  <a:lnTo>
                    <a:pt x="796" y="1944"/>
                  </a:lnTo>
                  <a:lnTo>
                    <a:pt x="796" y="1945"/>
                  </a:lnTo>
                  <a:lnTo>
                    <a:pt x="797" y="1945"/>
                  </a:lnTo>
                  <a:lnTo>
                    <a:pt x="797" y="1944"/>
                  </a:lnTo>
                  <a:moveTo>
                    <a:pt x="890" y="447"/>
                  </a:moveTo>
                  <a:lnTo>
                    <a:pt x="890" y="449"/>
                  </a:lnTo>
                  <a:lnTo>
                    <a:pt x="891" y="449"/>
                  </a:lnTo>
                  <a:lnTo>
                    <a:pt x="890" y="447"/>
                  </a:lnTo>
                  <a:moveTo>
                    <a:pt x="814" y="512"/>
                  </a:moveTo>
                  <a:lnTo>
                    <a:pt x="814" y="514"/>
                  </a:lnTo>
                  <a:lnTo>
                    <a:pt x="816" y="512"/>
                  </a:lnTo>
                  <a:lnTo>
                    <a:pt x="814" y="512"/>
                  </a:lnTo>
                  <a:moveTo>
                    <a:pt x="792" y="570"/>
                  </a:moveTo>
                  <a:lnTo>
                    <a:pt x="792" y="572"/>
                  </a:lnTo>
                  <a:lnTo>
                    <a:pt x="794" y="570"/>
                  </a:lnTo>
                  <a:lnTo>
                    <a:pt x="792" y="570"/>
                  </a:lnTo>
                  <a:moveTo>
                    <a:pt x="874" y="423"/>
                  </a:moveTo>
                  <a:lnTo>
                    <a:pt x="873" y="425"/>
                  </a:lnTo>
                  <a:lnTo>
                    <a:pt x="874" y="425"/>
                  </a:lnTo>
                  <a:lnTo>
                    <a:pt x="874" y="423"/>
                  </a:lnTo>
                  <a:moveTo>
                    <a:pt x="907" y="1122"/>
                  </a:moveTo>
                  <a:lnTo>
                    <a:pt x="905" y="1124"/>
                  </a:lnTo>
                  <a:lnTo>
                    <a:pt x="905" y="1125"/>
                  </a:lnTo>
                  <a:lnTo>
                    <a:pt x="907" y="1124"/>
                  </a:lnTo>
                  <a:lnTo>
                    <a:pt x="907" y="1122"/>
                  </a:lnTo>
                  <a:moveTo>
                    <a:pt x="874" y="1681"/>
                  </a:moveTo>
                  <a:lnTo>
                    <a:pt x="874" y="1682"/>
                  </a:lnTo>
                  <a:lnTo>
                    <a:pt x="874" y="1684"/>
                  </a:lnTo>
                  <a:lnTo>
                    <a:pt x="876" y="1682"/>
                  </a:lnTo>
                  <a:lnTo>
                    <a:pt x="876" y="1681"/>
                  </a:lnTo>
                  <a:lnTo>
                    <a:pt x="878" y="1679"/>
                  </a:lnTo>
                  <a:lnTo>
                    <a:pt x="876" y="1679"/>
                  </a:lnTo>
                  <a:lnTo>
                    <a:pt x="874" y="1679"/>
                  </a:lnTo>
                  <a:lnTo>
                    <a:pt x="874" y="1681"/>
                  </a:lnTo>
                  <a:moveTo>
                    <a:pt x="926" y="1144"/>
                  </a:moveTo>
                  <a:lnTo>
                    <a:pt x="924" y="1143"/>
                  </a:lnTo>
                  <a:lnTo>
                    <a:pt x="924" y="1144"/>
                  </a:lnTo>
                  <a:lnTo>
                    <a:pt x="926" y="1146"/>
                  </a:lnTo>
                  <a:lnTo>
                    <a:pt x="926" y="1144"/>
                  </a:lnTo>
                  <a:moveTo>
                    <a:pt x="919" y="1228"/>
                  </a:moveTo>
                  <a:lnTo>
                    <a:pt x="920" y="1228"/>
                  </a:lnTo>
                  <a:lnTo>
                    <a:pt x="920" y="1226"/>
                  </a:lnTo>
                  <a:lnTo>
                    <a:pt x="922" y="1226"/>
                  </a:lnTo>
                  <a:lnTo>
                    <a:pt x="924" y="1225"/>
                  </a:lnTo>
                  <a:lnTo>
                    <a:pt x="922" y="1225"/>
                  </a:lnTo>
                  <a:lnTo>
                    <a:pt x="922" y="1223"/>
                  </a:lnTo>
                  <a:lnTo>
                    <a:pt x="920" y="1225"/>
                  </a:lnTo>
                  <a:lnTo>
                    <a:pt x="920" y="1223"/>
                  </a:lnTo>
                  <a:lnTo>
                    <a:pt x="919" y="1223"/>
                  </a:lnTo>
                  <a:lnTo>
                    <a:pt x="919" y="1225"/>
                  </a:lnTo>
                  <a:lnTo>
                    <a:pt x="917" y="1225"/>
                  </a:lnTo>
                  <a:lnTo>
                    <a:pt x="917" y="1226"/>
                  </a:lnTo>
                  <a:lnTo>
                    <a:pt x="919" y="1226"/>
                  </a:lnTo>
                  <a:lnTo>
                    <a:pt x="919" y="1228"/>
                  </a:lnTo>
                  <a:moveTo>
                    <a:pt x="876" y="1677"/>
                  </a:moveTo>
                  <a:lnTo>
                    <a:pt x="878" y="1679"/>
                  </a:lnTo>
                  <a:lnTo>
                    <a:pt x="878" y="1677"/>
                  </a:lnTo>
                  <a:lnTo>
                    <a:pt x="876" y="1677"/>
                  </a:lnTo>
                  <a:moveTo>
                    <a:pt x="876" y="1684"/>
                  </a:moveTo>
                  <a:lnTo>
                    <a:pt x="874" y="1684"/>
                  </a:lnTo>
                  <a:lnTo>
                    <a:pt x="874" y="1684"/>
                  </a:lnTo>
                  <a:lnTo>
                    <a:pt x="876" y="1684"/>
                  </a:lnTo>
                  <a:moveTo>
                    <a:pt x="878" y="1674"/>
                  </a:moveTo>
                  <a:lnTo>
                    <a:pt x="876" y="1672"/>
                  </a:lnTo>
                  <a:lnTo>
                    <a:pt x="876" y="1674"/>
                  </a:lnTo>
                  <a:lnTo>
                    <a:pt x="876" y="1676"/>
                  </a:lnTo>
                  <a:lnTo>
                    <a:pt x="878" y="1677"/>
                  </a:lnTo>
                  <a:lnTo>
                    <a:pt x="878" y="1676"/>
                  </a:lnTo>
                  <a:lnTo>
                    <a:pt x="878" y="1674"/>
                  </a:lnTo>
                  <a:moveTo>
                    <a:pt x="866" y="427"/>
                  </a:moveTo>
                  <a:lnTo>
                    <a:pt x="867" y="427"/>
                  </a:lnTo>
                  <a:lnTo>
                    <a:pt x="867" y="425"/>
                  </a:lnTo>
                  <a:lnTo>
                    <a:pt x="866" y="427"/>
                  </a:lnTo>
                  <a:moveTo>
                    <a:pt x="835" y="355"/>
                  </a:moveTo>
                  <a:lnTo>
                    <a:pt x="835" y="357"/>
                  </a:lnTo>
                  <a:lnTo>
                    <a:pt x="837" y="355"/>
                  </a:lnTo>
                  <a:lnTo>
                    <a:pt x="835" y="355"/>
                  </a:lnTo>
                  <a:moveTo>
                    <a:pt x="838" y="364"/>
                  </a:moveTo>
                  <a:lnTo>
                    <a:pt x="838" y="365"/>
                  </a:lnTo>
                  <a:lnTo>
                    <a:pt x="840" y="364"/>
                  </a:lnTo>
                  <a:lnTo>
                    <a:pt x="838" y="364"/>
                  </a:lnTo>
                  <a:moveTo>
                    <a:pt x="828" y="340"/>
                  </a:moveTo>
                  <a:lnTo>
                    <a:pt x="828" y="341"/>
                  </a:lnTo>
                  <a:lnTo>
                    <a:pt x="830" y="340"/>
                  </a:lnTo>
                  <a:lnTo>
                    <a:pt x="828" y="340"/>
                  </a:lnTo>
                  <a:moveTo>
                    <a:pt x="804" y="367"/>
                  </a:moveTo>
                  <a:lnTo>
                    <a:pt x="803" y="369"/>
                  </a:lnTo>
                  <a:lnTo>
                    <a:pt x="804" y="369"/>
                  </a:lnTo>
                  <a:lnTo>
                    <a:pt x="804" y="367"/>
                  </a:lnTo>
                  <a:moveTo>
                    <a:pt x="791" y="358"/>
                  </a:moveTo>
                  <a:lnTo>
                    <a:pt x="791" y="360"/>
                  </a:lnTo>
                  <a:lnTo>
                    <a:pt x="792" y="358"/>
                  </a:lnTo>
                  <a:lnTo>
                    <a:pt x="791" y="358"/>
                  </a:lnTo>
                  <a:moveTo>
                    <a:pt x="799" y="369"/>
                  </a:moveTo>
                  <a:lnTo>
                    <a:pt x="799" y="370"/>
                  </a:lnTo>
                  <a:lnTo>
                    <a:pt x="801" y="369"/>
                  </a:lnTo>
                  <a:lnTo>
                    <a:pt x="799" y="369"/>
                  </a:lnTo>
                  <a:moveTo>
                    <a:pt x="847" y="386"/>
                  </a:moveTo>
                  <a:lnTo>
                    <a:pt x="845" y="386"/>
                  </a:lnTo>
                  <a:lnTo>
                    <a:pt x="845" y="387"/>
                  </a:lnTo>
                  <a:lnTo>
                    <a:pt x="847" y="387"/>
                  </a:lnTo>
                  <a:lnTo>
                    <a:pt x="847" y="386"/>
                  </a:lnTo>
                  <a:moveTo>
                    <a:pt x="792" y="362"/>
                  </a:moveTo>
                  <a:lnTo>
                    <a:pt x="794" y="362"/>
                  </a:lnTo>
                  <a:lnTo>
                    <a:pt x="794" y="360"/>
                  </a:lnTo>
                  <a:lnTo>
                    <a:pt x="794" y="358"/>
                  </a:lnTo>
                  <a:lnTo>
                    <a:pt x="794" y="357"/>
                  </a:lnTo>
                  <a:lnTo>
                    <a:pt x="794" y="355"/>
                  </a:lnTo>
                  <a:lnTo>
                    <a:pt x="792" y="355"/>
                  </a:lnTo>
                  <a:lnTo>
                    <a:pt x="792" y="357"/>
                  </a:lnTo>
                  <a:lnTo>
                    <a:pt x="792" y="358"/>
                  </a:lnTo>
                  <a:lnTo>
                    <a:pt x="792" y="360"/>
                  </a:lnTo>
                  <a:lnTo>
                    <a:pt x="792" y="362"/>
                  </a:lnTo>
                  <a:moveTo>
                    <a:pt x="859" y="432"/>
                  </a:moveTo>
                  <a:lnTo>
                    <a:pt x="857" y="430"/>
                  </a:lnTo>
                  <a:lnTo>
                    <a:pt x="857" y="432"/>
                  </a:lnTo>
                  <a:lnTo>
                    <a:pt x="859" y="432"/>
                  </a:lnTo>
                  <a:moveTo>
                    <a:pt x="869" y="425"/>
                  </a:moveTo>
                  <a:lnTo>
                    <a:pt x="867" y="427"/>
                  </a:lnTo>
                  <a:lnTo>
                    <a:pt x="869" y="427"/>
                  </a:lnTo>
                  <a:lnTo>
                    <a:pt x="871" y="425"/>
                  </a:lnTo>
                  <a:lnTo>
                    <a:pt x="869" y="425"/>
                  </a:lnTo>
                  <a:moveTo>
                    <a:pt x="866" y="411"/>
                  </a:moveTo>
                  <a:lnTo>
                    <a:pt x="866" y="413"/>
                  </a:lnTo>
                  <a:lnTo>
                    <a:pt x="867" y="411"/>
                  </a:lnTo>
                  <a:lnTo>
                    <a:pt x="866" y="411"/>
                  </a:lnTo>
                  <a:moveTo>
                    <a:pt x="876" y="427"/>
                  </a:moveTo>
                  <a:lnTo>
                    <a:pt x="876" y="425"/>
                  </a:lnTo>
                  <a:lnTo>
                    <a:pt x="874" y="425"/>
                  </a:lnTo>
                  <a:lnTo>
                    <a:pt x="874" y="427"/>
                  </a:lnTo>
                  <a:lnTo>
                    <a:pt x="876" y="427"/>
                  </a:lnTo>
                  <a:moveTo>
                    <a:pt x="855" y="430"/>
                  </a:moveTo>
                  <a:lnTo>
                    <a:pt x="855" y="432"/>
                  </a:lnTo>
                  <a:lnTo>
                    <a:pt x="857" y="430"/>
                  </a:lnTo>
                  <a:lnTo>
                    <a:pt x="855" y="430"/>
                  </a:lnTo>
                  <a:moveTo>
                    <a:pt x="864" y="434"/>
                  </a:moveTo>
                  <a:lnTo>
                    <a:pt x="866" y="434"/>
                  </a:lnTo>
                  <a:lnTo>
                    <a:pt x="867" y="434"/>
                  </a:lnTo>
                  <a:lnTo>
                    <a:pt x="867" y="432"/>
                  </a:lnTo>
                  <a:lnTo>
                    <a:pt x="869" y="432"/>
                  </a:lnTo>
                  <a:lnTo>
                    <a:pt x="871" y="430"/>
                  </a:lnTo>
                  <a:lnTo>
                    <a:pt x="871" y="428"/>
                  </a:lnTo>
                  <a:lnTo>
                    <a:pt x="873" y="427"/>
                  </a:lnTo>
                  <a:lnTo>
                    <a:pt x="871" y="427"/>
                  </a:lnTo>
                  <a:lnTo>
                    <a:pt x="869" y="427"/>
                  </a:lnTo>
                  <a:lnTo>
                    <a:pt x="869" y="428"/>
                  </a:lnTo>
                  <a:lnTo>
                    <a:pt x="867" y="428"/>
                  </a:lnTo>
                  <a:lnTo>
                    <a:pt x="867" y="430"/>
                  </a:lnTo>
                  <a:lnTo>
                    <a:pt x="866" y="430"/>
                  </a:lnTo>
                  <a:lnTo>
                    <a:pt x="864" y="428"/>
                  </a:lnTo>
                  <a:lnTo>
                    <a:pt x="864" y="430"/>
                  </a:lnTo>
                  <a:lnTo>
                    <a:pt x="862" y="430"/>
                  </a:lnTo>
                  <a:lnTo>
                    <a:pt x="862" y="432"/>
                  </a:lnTo>
                  <a:lnTo>
                    <a:pt x="862" y="434"/>
                  </a:lnTo>
                  <a:lnTo>
                    <a:pt x="862" y="435"/>
                  </a:lnTo>
                  <a:lnTo>
                    <a:pt x="864" y="435"/>
                  </a:lnTo>
                  <a:lnTo>
                    <a:pt x="864" y="434"/>
                  </a:lnTo>
                  <a:moveTo>
                    <a:pt x="862" y="435"/>
                  </a:moveTo>
                  <a:lnTo>
                    <a:pt x="861" y="435"/>
                  </a:lnTo>
                  <a:lnTo>
                    <a:pt x="861" y="437"/>
                  </a:lnTo>
                  <a:lnTo>
                    <a:pt x="862" y="437"/>
                  </a:lnTo>
                  <a:lnTo>
                    <a:pt x="862" y="435"/>
                  </a:lnTo>
                  <a:moveTo>
                    <a:pt x="806" y="34"/>
                  </a:moveTo>
                  <a:lnTo>
                    <a:pt x="804" y="34"/>
                  </a:lnTo>
                  <a:lnTo>
                    <a:pt x="803" y="36"/>
                  </a:lnTo>
                  <a:lnTo>
                    <a:pt x="804" y="36"/>
                  </a:lnTo>
                  <a:lnTo>
                    <a:pt x="808" y="36"/>
                  </a:lnTo>
                  <a:lnTo>
                    <a:pt x="809" y="34"/>
                  </a:lnTo>
                  <a:lnTo>
                    <a:pt x="809" y="34"/>
                  </a:lnTo>
                  <a:lnTo>
                    <a:pt x="806" y="34"/>
                  </a:lnTo>
                  <a:moveTo>
                    <a:pt x="1146" y="128"/>
                  </a:moveTo>
                  <a:lnTo>
                    <a:pt x="1146" y="130"/>
                  </a:lnTo>
                  <a:lnTo>
                    <a:pt x="1148" y="130"/>
                  </a:lnTo>
                  <a:lnTo>
                    <a:pt x="1149" y="130"/>
                  </a:lnTo>
                  <a:lnTo>
                    <a:pt x="1148" y="128"/>
                  </a:lnTo>
                  <a:lnTo>
                    <a:pt x="1146" y="128"/>
                  </a:lnTo>
                  <a:moveTo>
                    <a:pt x="1144" y="126"/>
                  </a:moveTo>
                  <a:lnTo>
                    <a:pt x="1144" y="128"/>
                  </a:lnTo>
                  <a:lnTo>
                    <a:pt x="1146" y="128"/>
                  </a:lnTo>
                  <a:lnTo>
                    <a:pt x="1146" y="126"/>
                  </a:lnTo>
                  <a:lnTo>
                    <a:pt x="1144" y="126"/>
                  </a:lnTo>
                  <a:moveTo>
                    <a:pt x="1112" y="140"/>
                  </a:moveTo>
                  <a:lnTo>
                    <a:pt x="1110" y="140"/>
                  </a:lnTo>
                  <a:lnTo>
                    <a:pt x="1110" y="141"/>
                  </a:lnTo>
                  <a:lnTo>
                    <a:pt x="1112" y="143"/>
                  </a:lnTo>
                  <a:lnTo>
                    <a:pt x="1113" y="143"/>
                  </a:lnTo>
                  <a:lnTo>
                    <a:pt x="1112" y="141"/>
                  </a:lnTo>
                  <a:lnTo>
                    <a:pt x="1112" y="140"/>
                  </a:lnTo>
                  <a:moveTo>
                    <a:pt x="1113" y="143"/>
                  </a:moveTo>
                  <a:lnTo>
                    <a:pt x="1113" y="145"/>
                  </a:lnTo>
                  <a:lnTo>
                    <a:pt x="1115" y="145"/>
                  </a:lnTo>
                  <a:lnTo>
                    <a:pt x="1115" y="143"/>
                  </a:lnTo>
                  <a:lnTo>
                    <a:pt x="1113" y="143"/>
                  </a:lnTo>
                  <a:moveTo>
                    <a:pt x="1139" y="140"/>
                  </a:moveTo>
                  <a:lnTo>
                    <a:pt x="1137" y="140"/>
                  </a:lnTo>
                  <a:lnTo>
                    <a:pt x="1139" y="141"/>
                  </a:lnTo>
                  <a:lnTo>
                    <a:pt x="1139" y="140"/>
                  </a:lnTo>
                  <a:moveTo>
                    <a:pt x="1154" y="49"/>
                  </a:moveTo>
                  <a:lnTo>
                    <a:pt x="1153" y="49"/>
                  </a:lnTo>
                  <a:lnTo>
                    <a:pt x="1153" y="51"/>
                  </a:lnTo>
                  <a:lnTo>
                    <a:pt x="1154" y="51"/>
                  </a:lnTo>
                  <a:lnTo>
                    <a:pt x="1154" y="49"/>
                  </a:lnTo>
                  <a:moveTo>
                    <a:pt x="1137" y="100"/>
                  </a:moveTo>
                  <a:lnTo>
                    <a:pt x="1137" y="99"/>
                  </a:lnTo>
                  <a:lnTo>
                    <a:pt x="1136" y="99"/>
                  </a:lnTo>
                  <a:lnTo>
                    <a:pt x="1134" y="99"/>
                  </a:lnTo>
                  <a:lnTo>
                    <a:pt x="1136" y="100"/>
                  </a:lnTo>
                  <a:lnTo>
                    <a:pt x="1134" y="100"/>
                  </a:lnTo>
                  <a:lnTo>
                    <a:pt x="1134" y="102"/>
                  </a:lnTo>
                  <a:lnTo>
                    <a:pt x="1134" y="104"/>
                  </a:lnTo>
                  <a:lnTo>
                    <a:pt x="1134" y="106"/>
                  </a:lnTo>
                  <a:lnTo>
                    <a:pt x="1136" y="104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39" y="100"/>
                  </a:lnTo>
                  <a:lnTo>
                    <a:pt x="1137" y="100"/>
                  </a:lnTo>
                  <a:moveTo>
                    <a:pt x="1137" y="104"/>
                  </a:moveTo>
                  <a:lnTo>
                    <a:pt x="1136" y="104"/>
                  </a:lnTo>
                  <a:lnTo>
                    <a:pt x="1136" y="106"/>
                  </a:lnTo>
                  <a:lnTo>
                    <a:pt x="1137" y="104"/>
                  </a:lnTo>
                  <a:moveTo>
                    <a:pt x="1119" y="157"/>
                  </a:moveTo>
                  <a:lnTo>
                    <a:pt x="1122" y="157"/>
                  </a:lnTo>
                  <a:lnTo>
                    <a:pt x="1124" y="157"/>
                  </a:lnTo>
                  <a:lnTo>
                    <a:pt x="1125" y="157"/>
                  </a:lnTo>
                  <a:lnTo>
                    <a:pt x="1124" y="155"/>
                  </a:lnTo>
                  <a:lnTo>
                    <a:pt x="1120" y="155"/>
                  </a:lnTo>
                  <a:lnTo>
                    <a:pt x="1119" y="155"/>
                  </a:lnTo>
                  <a:lnTo>
                    <a:pt x="1120" y="153"/>
                  </a:lnTo>
                  <a:lnTo>
                    <a:pt x="1119" y="153"/>
                  </a:lnTo>
                  <a:lnTo>
                    <a:pt x="1117" y="153"/>
                  </a:lnTo>
                  <a:lnTo>
                    <a:pt x="1115" y="153"/>
                  </a:lnTo>
                  <a:lnTo>
                    <a:pt x="1115" y="155"/>
                  </a:lnTo>
                  <a:lnTo>
                    <a:pt x="1117" y="155"/>
                  </a:lnTo>
                  <a:lnTo>
                    <a:pt x="1115" y="157"/>
                  </a:lnTo>
                  <a:lnTo>
                    <a:pt x="1113" y="157"/>
                  </a:lnTo>
                  <a:lnTo>
                    <a:pt x="1113" y="159"/>
                  </a:lnTo>
                  <a:lnTo>
                    <a:pt x="1115" y="159"/>
                  </a:lnTo>
                  <a:lnTo>
                    <a:pt x="1117" y="159"/>
                  </a:lnTo>
                  <a:lnTo>
                    <a:pt x="1117" y="160"/>
                  </a:lnTo>
                  <a:lnTo>
                    <a:pt x="1119" y="160"/>
                  </a:lnTo>
                  <a:lnTo>
                    <a:pt x="1119" y="159"/>
                  </a:lnTo>
                  <a:lnTo>
                    <a:pt x="1119" y="157"/>
                  </a:lnTo>
                  <a:moveTo>
                    <a:pt x="1130" y="157"/>
                  </a:moveTo>
                  <a:lnTo>
                    <a:pt x="1129" y="157"/>
                  </a:lnTo>
                  <a:lnTo>
                    <a:pt x="1129" y="159"/>
                  </a:lnTo>
                  <a:lnTo>
                    <a:pt x="1130" y="159"/>
                  </a:lnTo>
                  <a:lnTo>
                    <a:pt x="1132" y="159"/>
                  </a:lnTo>
                  <a:lnTo>
                    <a:pt x="1132" y="157"/>
                  </a:lnTo>
                  <a:lnTo>
                    <a:pt x="1130" y="157"/>
                  </a:lnTo>
                  <a:moveTo>
                    <a:pt x="1124" y="152"/>
                  </a:moveTo>
                  <a:lnTo>
                    <a:pt x="1127" y="152"/>
                  </a:lnTo>
                  <a:lnTo>
                    <a:pt x="1125" y="150"/>
                  </a:lnTo>
                  <a:lnTo>
                    <a:pt x="1122" y="150"/>
                  </a:lnTo>
                  <a:lnTo>
                    <a:pt x="1124" y="152"/>
                  </a:lnTo>
                  <a:moveTo>
                    <a:pt x="1124" y="44"/>
                  </a:moveTo>
                  <a:lnTo>
                    <a:pt x="1125" y="42"/>
                  </a:lnTo>
                  <a:lnTo>
                    <a:pt x="1124" y="42"/>
                  </a:lnTo>
                  <a:lnTo>
                    <a:pt x="1124" y="44"/>
                  </a:lnTo>
                  <a:moveTo>
                    <a:pt x="1098" y="153"/>
                  </a:moveTo>
                  <a:lnTo>
                    <a:pt x="1098" y="155"/>
                  </a:lnTo>
                  <a:lnTo>
                    <a:pt x="1098" y="155"/>
                  </a:lnTo>
                  <a:lnTo>
                    <a:pt x="1098" y="153"/>
                  </a:lnTo>
                  <a:lnTo>
                    <a:pt x="1098" y="152"/>
                  </a:lnTo>
                  <a:lnTo>
                    <a:pt x="1098" y="152"/>
                  </a:lnTo>
                  <a:lnTo>
                    <a:pt x="1098" y="153"/>
                  </a:lnTo>
                  <a:moveTo>
                    <a:pt x="1103" y="150"/>
                  </a:moveTo>
                  <a:lnTo>
                    <a:pt x="1105" y="150"/>
                  </a:lnTo>
                  <a:lnTo>
                    <a:pt x="1103" y="148"/>
                  </a:lnTo>
                  <a:lnTo>
                    <a:pt x="1103" y="150"/>
                  </a:lnTo>
                  <a:moveTo>
                    <a:pt x="1100" y="152"/>
                  </a:moveTo>
                  <a:lnTo>
                    <a:pt x="1098" y="152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2"/>
                  </a:lnTo>
                  <a:lnTo>
                    <a:pt x="1101" y="152"/>
                  </a:lnTo>
                  <a:lnTo>
                    <a:pt x="1100" y="152"/>
                  </a:lnTo>
                  <a:moveTo>
                    <a:pt x="1107" y="150"/>
                  </a:moveTo>
                  <a:lnTo>
                    <a:pt x="1105" y="150"/>
                  </a:lnTo>
                  <a:lnTo>
                    <a:pt x="1103" y="152"/>
                  </a:lnTo>
                  <a:lnTo>
                    <a:pt x="1107" y="152"/>
                  </a:lnTo>
                  <a:lnTo>
                    <a:pt x="1108" y="152"/>
                  </a:lnTo>
                  <a:lnTo>
                    <a:pt x="1110" y="152"/>
                  </a:lnTo>
                  <a:lnTo>
                    <a:pt x="1110" y="150"/>
                  </a:lnTo>
                  <a:lnTo>
                    <a:pt x="1108" y="150"/>
                  </a:lnTo>
                  <a:lnTo>
                    <a:pt x="1107" y="150"/>
                  </a:lnTo>
                  <a:moveTo>
                    <a:pt x="842" y="41"/>
                  </a:moveTo>
                  <a:lnTo>
                    <a:pt x="844" y="41"/>
                  </a:lnTo>
                  <a:lnTo>
                    <a:pt x="842" y="39"/>
                  </a:lnTo>
                  <a:lnTo>
                    <a:pt x="842" y="41"/>
                  </a:lnTo>
                  <a:moveTo>
                    <a:pt x="794" y="97"/>
                  </a:moveTo>
                  <a:lnTo>
                    <a:pt x="796" y="95"/>
                  </a:lnTo>
                  <a:lnTo>
                    <a:pt x="794" y="95"/>
                  </a:lnTo>
                  <a:lnTo>
                    <a:pt x="794" y="97"/>
                  </a:lnTo>
                  <a:moveTo>
                    <a:pt x="919" y="177"/>
                  </a:moveTo>
                  <a:lnTo>
                    <a:pt x="920" y="177"/>
                  </a:lnTo>
                  <a:lnTo>
                    <a:pt x="920" y="176"/>
                  </a:lnTo>
                  <a:lnTo>
                    <a:pt x="919" y="176"/>
                  </a:lnTo>
                  <a:lnTo>
                    <a:pt x="919" y="177"/>
                  </a:lnTo>
                  <a:moveTo>
                    <a:pt x="1112" y="152"/>
                  </a:moveTo>
                  <a:lnTo>
                    <a:pt x="1110" y="152"/>
                  </a:lnTo>
                  <a:lnTo>
                    <a:pt x="1112" y="153"/>
                  </a:lnTo>
                  <a:lnTo>
                    <a:pt x="1115" y="153"/>
                  </a:lnTo>
                  <a:lnTo>
                    <a:pt x="1115" y="152"/>
                  </a:lnTo>
                  <a:lnTo>
                    <a:pt x="1112" y="152"/>
                  </a:lnTo>
                  <a:moveTo>
                    <a:pt x="792" y="85"/>
                  </a:moveTo>
                  <a:lnTo>
                    <a:pt x="791" y="87"/>
                  </a:lnTo>
                  <a:lnTo>
                    <a:pt x="792" y="87"/>
                  </a:lnTo>
                  <a:lnTo>
                    <a:pt x="794" y="87"/>
                  </a:lnTo>
                  <a:lnTo>
                    <a:pt x="796" y="85"/>
                  </a:lnTo>
                  <a:lnTo>
                    <a:pt x="794" y="85"/>
                  </a:lnTo>
                  <a:lnTo>
                    <a:pt x="792" y="85"/>
                  </a:lnTo>
                  <a:moveTo>
                    <a:pt x="1112" y="13"/>
                  </a:moveTo>
                  <a:lnTo>
                    <a:pt x="1113" y="12"/>
                  </a:lnTo>
                  <a:lnTo>
                    <a:pt x="1110" y="13"/>
                  </a:lnTo>
                  <a:lnTo>
                    <a:pt x="1112" y="13"/>
                  </a:lnTo>
                  <a:moveTo>
                    <a:pt x="914" y="253"/>
                  </a:moveTo>
                  <a:lnTo>
                    <a:pt x="914" y="251"/>
                  </a:lnTo>
                  <a:lnTo>
                    <a:pt x="912" y="253"/>
                  </a:lnTo>
                  <a:lnTo>
                    <a:pt x="914" y="253"/>
                  </a:lnTo>
                  <a:moveTo>
                    <a:pt x="876" y="30"/>
                  </a:moveTo>
                  <a:lnTo>
                    <a:pt x="878" y="30"/>
                  </a:lnTo>
                  <a:lnTo>
                    <a:pt x="878" y="29"/>
                  </a:lnTo>
                  <a:lnTo>
                    <a:pt x="876" y="29"/>
                  </a:lnTo>
                  <a:lnTo>
                    <a:pt x="874" y="27"/>
                  </a:lnTo>
                  <a:lnTo>
                    <a:pt x="873" y="27"/>
                  </a:lnTo>
                  <a:lnTo>
                    <a:pt x="873" y="29"/>
                  </a:lnTo>
                  <a:lnTo>
                    <a:pt x="876" y="30"/>
                  </a:lnTo>
                  <a:moveTo>
                    <a:pt x="932" y="292"/>
                  </a:moveTo>
                  <a:lnTo>
                    <a:pt x="934" y="292"/>
                  </a:lnTo>
                  <a:lnTo>
                    <a:pt x="934" y="290"/>
                  </a:lnTo>
                  <a:lnTo>
                    <a:pt x="932" y="290"/>
                  </a:lnTo>
                  <a:lnTo>
                    <a:pt x="932" y="292"/>
                  </a:lnTo>
                  <a:moveTo>
                    <a:pt x="1096" y="184"/>
                  </a:moveTo>
                  <a:lnTo>
                    <a:pt x="1098" y="184"/>
                  </a:lnTo>
                  <a:lnTo>
                    <a:pt x="1098" y="182"/>
                  </a:lnTo>
                  <a:lnTo>
                    <a:pt x="1096" y="181"/>
                  </a:lnTo>
                  <a:lnTo>
                    <a:pt x="1095" y="181"/>
                  </a:lnTo>
                  <a:lnTo>
                    <a:pt x="1095" y="182"/>
                  </a:lnTo>
                  <a:lnTo>
                    <a:pt x="1096" y="182"/>
                  </a:lnTo>
                  <a:lnTo>
                    <a:pt x="1096" y="184"/>
                  </a:lnTo>
                  <a:moveTo>
                    <a:pt x="961" y="10"/>
                  </a:moveTo>
                  <a:lnTo>
                    <a:pt x="965" y="12"/>
                  </a:lnTo>
                  <a:lnTo>
                    <a:pt x="963" y="10"/>
                  </a:lnTo>
                  <a:lnTo>
                    <a:pt x="961" y="10"/>
                  </a:lnTo>
                  <a:moveTo>
                    <a:pt x="978" y="10"/>
                  </a:moveTo>
                  <a:lnTo>
                    <a:pt x="982" y="12"/>
                  </a:lnTo>
                  <a:lnTo>
                    <a:pt x="982" y="10"/>
                  </a:lnTo>
                  <a:lnTo>
                    <a:pt x="978" y="10"/>
                  </a:lnTo>
                  <a:moveTo>
                    <a:pt x="1018" y="12"/>
                  </a:moveTo>
                  <a:lnTo>
                    <a:pt x="1016" y="12"/>
                  </a:lnTo>
                  <a:lnTo>
                    <a:pt x="1016" y="12"/>
                  </a:lnTo>
                  <a:lnTo>
                    <a:pt x="1016" y="13"/>
                  </a:lnTo>
                  <a:lnTo>
                    <a:pt x="1018" y="12"/>
                  </a:lnTo>
                  <a:moveTo>
                    <a:pt x="972" y="22"/>
                  </a:moveTo>
                  <a:lnTo>
                    <a:pt x="973" y="22"/>
                  </a:lnTo>
                  <a:lnTo>
                    <a:pt x="973" y="20"/>
                  </a:lnTo>
                  <a:lnTo>
                    <a:pt x="972" y="22"/>
                  </a:lnTo>
                  <a:moveTo>
                    <a:pt x="975" y="22"/>
                  </a:moveTo>
                  <a:lnTo>
                    <a:pt x="973" y="22"/>
                  </a:lnTo>
                  <a:lnTo>
                    <a:pt x="973" y="24"/>
                  </a:lnTo>
                  <a:lnTo>
                    <a:pt x="975" y="24"/>
                  </a:lnTo>
                  <a:lnTo>
                    <a:pt x="975" y="22"/>
                  </a:lnTo>
                  <a:moveTo>
                    <a:pt x="898" y="22"/>
                  </a:moveTo>
                  <a:lnTo>
                    <a:pt x="896" y="20"/>
                  </a:lnTo>
                  <a:lnTo>
                    <a:pt x="896" y="22"/>
                  </a:lnTo>
                  <a:lnTo>
                    <a:pt x="898" y="22"/>
                  </a:lnTo>
                  <a:moveTo>
                    <a:pt x="975" y="18"/>
                  </a:moveTo>
                  <a:lnTo>
                    <a:pt x="975" y="20"/>
                  </a:lnTo>
                  <a:lnTo>
                    <a:pt x="977" y="20"/>
                  </a:lnTo>
                  <a:lnTo>
                    <a:pt x="978" y="20"/>
                  </a:lnTo>
                  <a:lnTo>
                    <a:pt x="978" y="18"/>
                  </a:lnTo>
                  <a:lnTo>
                    <a:pt x="977" y="18"/>
                  </a:lnTo>
                  <a:lnTo>
                    <a:pt x="975" y="17"/>
                  </a:lnTo>
                  <a:lnTo>
                    <a:pt x="975" y="17"/>
                  </a:lnTo>
                  <a:lnTo>
                    <a:pt x="973" y="17"/>
                  </a:lnTo>
                  <a:lnTo>
                    <a:pt x="975" y="18"/>
                  </a:lnTo>
                  <a:lnTo>
                    <a:pt x="975" y="18"/>
                  </a:lnTo>
                  <a:moveTo>
                    <a:pt x="1019" y="254"/>
                  </a:moveTo>
                  <a:lnTo>
                    <a:pt x="1019" y="256"/>
                  </a:lnTo>
                  <a:lnTo>
                    <a:pt x="1021" y="254"/>
                  </a:lnTo>
                  <a:lnTo>
                    <a:pt x="1019" y="254"/>
                  </a:lnTo>
                  <a:moveTo>
                    <a:pt x="1105" y="184"/>
                  </a:moveTo>
                  <a:lnTo>
                    <a:pt x="1105" y="182"/>
                  </a:lnTo>
                  <a:lnTo>
                    <a:pt x="1101" y="184"/>
                  </a:lnTo>
                  <a:lnTo>
                    <a:pt x="1103" y="184"/>
                  </a:lnTo>
                  <a:lnTo>
                    <a:pt x="1105" y="184"/>
                  </a:lnTo>
                  <a:moveTo>
                    <a:pt x="999" y="271"/>
                  </a:moveTo>
                  <a:lnTo>
                    <a:pt x="1001" y="271"/>
                  </a:lnTo>
                  <a:lnTo>
                    <a:pt x="1001" y="270"/>
                  </a:lnTo>
                  <a:lnTo>
                    <a:pt x="999" y="270"/>
                  </a:lnTo>
                  <a:lnTo>
                    <a:pt x="999" y="271"/>
                  </a:lnTo>
                  <a:moveTo>
                    <a:pt x="1002" y="273"/>
                  </a:moveTo>
                  <a:lnTo>
                    <a:pt x="1002" y="271"/>
                  </a:lnTo>
                  <a:lnTo>
                    <a:pt x="1001" y="271"/>
                  </a:lnTo>
                  <a:lnTo>
                    <a:pt x="1002" y="273"/>
                  </a:lnTo>
                  <a:moveTo>
                    <a:pt x="1021" y="247"/>
                  </a:moveTo>
                  <a:lnTo>
                    <a:pt x="1019" y="247"/>
                  </a:lnTo>
                  <a:lnTo>
                    <a:pt x="1019" y="249"/>
                  </a:lnTo>
                  <a:lnTo>
                    <a:pt x="1023" y="249"/>
                  </a:lnTo>
                  <a:lnTo>
                    <a:pt x="1023" y="247"/>
                  </a:lnTo>
                  <a:lnTo>
                    <a:pt x="1021" y="247"/>
                  </a:lnTo>
                  <a:moveTo>
                    <a:pt x="1112" y="155"/>
                  </a:moveTo>
                  <a:lnTo>
                    <a:pt x="1110" y="155"/>
                  </a:lnTo>
                  <a:lnTo>
                    <a:pt x="1108" y="157"/>
                  </a:lnTo>
                  <a:lnTo>
                    <a:pt x="1107" y="157"/>
                  </a:lnTo>
                  <a:lnTo>
                    <a:pt x="1105" y="157"/>
                  </a:lnTo>
                  <a:lnTo>
                    <a:pt x="1103" y="157"/>
                  </a:lnTo>
                  <a:lnTo>
                    <a:pt x="1105" y="159"/>
                  </a:lnTo>
                  <a:lnTo>
                    <a:pt x="1107" y="159"/>
                  </a:lnTo>
                  <a:lnTo>
                    <a:pt x="1108" y="159"/>
                  </a:lnTo>
                  <a:lnTo>
                    <a:pt x="1110" y="157"/>
                  </a:lnTo>
                  <a:lnTo>
                    <a:pt x="1112" y="157"/>
                  </a:lnTo>
                  <a:lnTo>
                    <a:pt x="1113" y="157"/>
                  </a:lnTo>
                  <a:lnTo>
                    <a:pt x="1113" y="155"/>
                  </a:lnTo>
                  <a:lnTo>
                    <a:pt x="1112" y="155"/>
                  </a:lnTo>
                  <a:moveTo>
                    <a:pt x="1062" y="218"/>
                  </a:moveTo>
                  <a:lnTo>
                    <a:pt x="1062" y="217"/>
                  </a:lnTo>
                  <a:lnTo>
                    <a:pt x="1060" y="217"/>
                  </a:lnTo>
                  <a:lnTo>
                    <a:pt x="1060" y="218"/>
                  </a:lnTo>
                  <a:lnTo>
                    <a:pt x="1060" y="220"/>
                  </a:lnTo>
                  <a:lnTo>
                    <a:pt x="1062" y="220"/>
                  </a:lnTo>
                  <a:lnTo>
                    <a:pt x="1064" y="218"/>
                  </a:lnTo>
                  <a:lnTo>
                    <a:pt x="1062" y="218"/>
                  </a:lnTo>
                  <a:moveTo>
                    <a:pt x="1026" y="259"/>
                  </a:moveTo>
                  <a:lnTo>
                    <a:pt x="1028" y="258"/>
                  </a:lnTo>
                  <a:lnTo>
                    <a:pt x="1026" y="258"/>
                  </a:lnTo>
                  <a:lnTo>
                    <a:pt x="1026" y="259"/>
                  </a:lnTo>
                  <a:moveTo>
                    <a:pt x="1023" y="254"/>
                  </a:moveTo>
                  <a:lnTo>
                    <a:pt x="1023" y="253"/>
                  </a:lnTo>
                  <a:lnTo>
                    <a:pt x="1025" y="253"/>
                  </a:lnTo>
                  <a:lnTo>
                    <a:pt x="1025" y="251"/>
                  </a:lnTo>
                  <a:lnTo>
                    <a:pt x="1026" y="249"/>
                  </a:lnTo>
                  <a:lnTo>
                    <a:pt x="1025" y="249"/>
                  </a:lnTo>
                  <a:lnTo>
                    <a:pt x="1023" y="249"/>
                  </a:lnTo>
                  <a:lnTo>
                    <a:pt x="1023" y="251"/>
                  </a:lnTo>
                  <a:lnTo>
                    <a:pt x="1021" y="251"/>
                  </a:lnTo>
                  <a:lnTo>
                    <a:pt x="1021" y="253"/>
                  </a:lnTo>
                  <a:lnTo>
                    <a:pt x="1021" y="254"/>
                  </a:lnTo>
                  <a:lnTo>
                    <a:pt x="1021" y="256"/>
                  </a:lnTo>
                  <a:lnTo>
                    <a:pt x="1023" y="256"/>
                  </a:lnTo>
                  <a:lnTo>
                    <a:pt x="1023" y="254"/>
                  </a:lnTo>
                  <a:moveTo>
                    <a:pt x="996" y="290"/>
                  </a:moveTo>
                  <a:lnTo>
                    <a:pt x="996" y="292"/>
                  </a:lnTo>
                  <a:lnTo>
                    <a:pt x="997" y="290"/>
                  </a:lnTo>
                  <a:lnTo>
                    <a:pt x="996" y="290"/>
                  </a:lnTo>
                  <a:moveTo>
                    <a:pt x="982" y="326"/>
                  </a:moveTo>
                  <a:lnTo>
                    <a:pt x="984" y="328"/>
                  </a:lnTo>
                  <a:lnTo>
                    <a:pt x="985" y="329"/>
                  </a:lnTo>
                  <a:lnTo>
                    <a:pt x="985" y="328"/>
                  </a:lnTo>
                  <a:lnTo>
                    <a:pt x="984" y="326"/>
                  </a:lnTo>
                  <a:lnTo>
                    <a:pt x="982" y="326"/>
                  </a:lnTo>
                  <a:moveTo>
                    <a:pt x="987" y="304"/>
                  </a:moveTo>
                  <a:lnTo>
                    <a:pt x="989" y="302"/>
                  </a:lnTo>
                  <a:lnTo>
                    <a:pt x="987" y="302"/>
                  </a:lnTo>
                  <a:lnTo>
                    <a:pt x="987" y="304"/>
                  </a:lnTo>
                  <a:moveTo>
                    <a:pt x="985" y="304"/>
                  </a:moveTo>
                  <a:lnTo>
                    <a:pt x="985" y="305"/>
                  </a:lnTo>
                  <a:lnTo>
                    <a:pt x="987" y="305"/>
                  </a:lnTo>
                  <a:lnTo>
                    <a:pt x="987" y="304"/>
                  </a:lnTo>
                  <a:lnTo>
                    <a:pt x="985" y="304"/>
                  </a:lnTo>
                  <a:moveTo>
                    <a:pt x="989" y="299"/>
                  </a:moveTo>
                  <a:lnTo>
                    <a:pt x="989" y="300"/>
                  </a:lnTo>
                  <a:lnTo>
                    <a:pt x="989" y="302"/>
                  </a:lnTo>
                  <a:lnTo>
                    <a:pt x="990" y="300"/>
                  </a:lnTo>
                  <a:lnTo>
                    <a:pt x="990" y="299"/>
                  </a:lnTo>
                  <a:lnTo>
                    <a:pt x="989" y="299"/>
                  </a:lnTo>
                  <a:moveTo>
                    <a:pt x="994" y="288"/>
                  </a:moveTo>
                  <a:lnTo>
                    <a:pt x="994" y="290"/>
                  </a:lnTo>
                  <a:lnTo>
                    <a:pt x="996" y="290"/>
                  </a:lnTo>
                  <a:lnTo>
                    <a:pt x="996" y="288"/>
                  </a:lnTo>
                  <a:lnTo>
                    <a:pt x="994" y="288"/>
                  </a:lnTo>
                  <a:moveTo>
                    <a:pt x="996" y="294"/>
                  </a:moveTo>
                  <a:lnTo>
                    <a:pt x="997" y="294"/>
                  </a:lnTo>
                  <a:lnTo>
                    <a:pt x="996" y="292"/>
                  </a:lnTo>
                  <a:lnTo>
                    <a:pt x="996" y="294"/>
                  </a:lnTo>
                  <a:moveTo>
                    <a:pt x="992" y="300"/>
                  </a:moveTo>
                  <a:lnTo>
                    <a:pt x="994" y="300"/>
                  </a:lnTo>
                  <a:lnTo>
                    <a:pt x="992" y="299"/>
                  </a:lnTo>
                  <a:lnTo>
                    <a:pt x="992" y="300"/>
                  </a:lnTo>
                  <a:moveTo>
                    <a:pt x="1037" y="247"/>
                  </a:moveTo>
                  <a:lnTo>
                    <a:pt x="1038" y="249"/>
                  </a:lnTo>
                  <a:lnTo>
                    <a:pt x="1038" y="247"/>
                  </a:lnTo>
                  <a:lnTo>
                    <a:pt x="1037" y="247"/>
                  </a:lnTo>
                  <a:moveTo>
                    <a:pt x="1098" y="171"/>
                  </a:moveTo>
                  <a:lnTo>
                    <a:pt x="1096" y="169"/>
                  </a:lnTo>
                  <a:lnTo>
                    <a:pt x="1095" y="167"/>
                  </a:lnTo>
                  <a:lnTo>
                    <a:pt x="1093" y="167"/>
                  </a:lnTo>
                  <a:lnTo>
                    <a:pt x="1091" y="167"/>
                  </a:lnTo>
                  <a:lnTo>
                    <a:pt x="1091" y="169"/>
                  </a:lnTo>
                  <a:lnTo>
                    <a:pt x="1093" y="169"/>
                  </a:lnTo>
                  <a:lnTo>
                    <a:pt x="1095" y="169"/>
                  </a:lnTo>
                  <a:lnTo>
                    <a:pt x="1096" y="171"/>
                  </a:lnTo>
                  <a:lnTo>
                    <a:pt x="1098" y="172"/>
                  </a:lnTo>
                  <a:lnTo>
                    <a:pt x="1098" y="171"/>
                  </a:lnTo>
                  <a:lnTo>
                    <a:pt x="1098" y="171"/>
                  </a:lnTo>
                  <a:moveTo>
                    <a:pt x="1137" y="182"/>
                  </a:moveTo>
                  <a:lnTo>
                    <a:pt x="1139" y="181"/>
                  </a:lnTo>
                  <a:lnTo>
                    <a:pt x="1137" y="181"/>
                  </a:lnTo>
                  <a:lnTo>
                    <a:pt x="1137" y="182"/>
                  </a:lnTo>
                  <a:moveTo>
                    <a:pt x="1074" y="222"/>
                  </a:moveTo>
                  <a:lnTo>
                    <a:pt x="1072" y="222"/>
                  </a:lnTo>
                  <a:lnTo>
                    <a:pt x="1076" y="223"/>
                  </a:lnTo>
                  <a:lnTo>
                    <a:pt x="1076" y="222"/>
                  </a:lnTo>
                  <a:lnTo>
                    <a:pt x="1074" y="222"/>
                  </a:lnTo>
                  <a:moveTo>
                    <a:pt x="1089" y="167"/>
                  </a:moveTo>
                  <a:lnTo>
                    <a:pt x="1091" y="167"/>
                  </a:lnTo>
                  <a:lnTo>
                    <a:pt x="1089" y="165"/>
                  </a:lnTo>
                  <a:lnTo>
                    <a:pt x="1089" y="167"/>
                  </a:lnTo>
                  <a:moveTo>
                    <a:pt x="1132" y="174"/>
                  </a:moveTo>
                  <a:lnTo>
                    <a:pt x="1134" y="174"/>
                  </a:lnTo>
                  <a:lnTo>
                    <a:pt x="1134" y="172"/>
                  </a:lnTo>
                  <a:lnTo>
                    <a:pt x="1132" y="172"/>
                  </a:lnTo>
                  <a:lnTo>
                    <a:pt x="1132" y="174"/>
                  </a:lnTo>
                  <a:moveTo>
                    <a:pt x="1134" y="182"/>
                  </a:moveTo>
                  <a:lnTo>
                    <a:pt x="1136" y="182"/>
                  </a:lnTo>
                  <a:lnTo>
                    <a:pt x="1137" y="181"/>
                  </a:lnTo>
                  <a:lnTo>
                    <a:pt x="1136" y="181"/>
                  </a:lnTo>
                  <a:lnTo>
                    <a:pt x="1134" y="182"/>
                  </a:lnTo>
                  <a:moveTo>
                    <a:pt x="1129" y="172"/>
                  </a:moveTo>
                  <a:lnTo>
                    <a:pt x="1129" y="174"/>
                  </a:lnTo>
                  <a:lnTo>
                    <a:pt x="1130" y="172"/>
                  </a:lnTo>
                  <a:lnTo>
                    <a:pt x="1132" y="171"/>
                  </a:lnTo>
                  <a:lnTo>
                    <a:pt x="1130" y="171"/>
                  </a:lnTo>
                  <a:lnTo>
                    <a:pt x="1129" y="172"/>
                  </a:lnTo>
                  <a:moveTo>
                    <a:pt x="1098" y="172"/>
                  </a:moveTo>
                  <a:lnTo>
                    <a:pt x="1096" y="172"/>
                  </a:lnTo>
                  <a:lnTo>
                    <a:pt x="1095" y="174"/>
                  </a:lnTo>
                  <a:lnTo>
                    <a:pt x="1096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100" y="174"/>
                  </a:lnTo>
                  <a:lnTo>
                    <a:pt x="1098" y="172"/>
                  </a:lnTo>
                  <a:lnTo>
                    <a:pt x="1098" y="172"/>
                  </a:lnTo>
                  <a:moveTo>
                    <a:pt x="1108" y="174"/>
                  </a:moveTo>
                  <a:lnTo>
                    <a:pt x="1107" y="174"/>
                  </a:lnTo>
                  <a:lnTo>
                    <a:pt x="1105" y="174"/>
                  </a:lnTo>
                  <a:lnTo>
                    <a:pt x="1105" y="172"/>
                  </a:lnTo>
                  <a:lnTo>
                    <a:pt x="1103" y="174"/>
                  </a:lnTo>
                  <a:lnTo>
                    <a:pt x="1101" y="174"/>
                  </a:lnTo>
                  <a:lnTo>
                    <a:pt x="1100" y="174"/>
                  </a:lnTo>
                  <a:lnTo>
                    <a:pt x="1101" y="176"/>
                  </a:lnTo>
                  <a:lnTo>
                    <a:pt x="1103" y="176"/>
                  </a:lnTo>
                  <a:lnTo>
                    <a:pt x="1105" y="176"/>
                  </a:lnTo>
                  <a:lnTo>
                    <a:pt x="1107" y="176"/>
                  </a:lnTo>
                  <a:lnTo>
                    <a:pt x="1108" y="176"/>
                  </a:lnTo>
                  <a:lnTo>
                    <a:pt x="1110" y="176"/>
                  </a:lnTo>
                  <a:lnTo>
                    <a:pt x="1110" y="174"/>
                  </a:lnTo>
                  <a:lnTo>
                    <a:pt x="1108" y="174"/>
                  </a:lnTo>
                  <a:moveTo>
                    <a:pt x="1113" y="210"/>
                  </a:moveTo>
                  <a:lnTo>
                    <a:pt x="1113" y="208"/>
                  </a:lnTo>
                  <a:lnTo>
                    <a:pt x="1112" y="208"/>
                  </a:lnTo>
                  <a:lnTo>
                    <a:pt x="1113" y="210"/>
                  </a:lnTo>
                  <a:moveTo>
                    <a:pt x="1107" y="181"/>
                  </a:moveTo>
                  <a:lnTo>
                    <a:pt x="1107" y="182"/>
                  </a:lnTo>
                  <a:lnTo>
                    <a:pt x="1110" y="181"/>
                  </a:lnTo>
                  <a:lnTo>
                    <a:pt x="1108" y="181"/>
                  </a:lnTo>
                  <a:lnTo>
                    <a:pt x="1107" y="181"/>
                  </a:lnTo>
                  <a:moveTo>
                    <a:pt x="1120" y="203"/>
                  </a:moveTo>
                  <a:lnTo>
                    <a:pt x="1122" y="203"/>
                  </a:lnTo>
                  <a:lnTo>
                    <a:pt x="1120" y="203"/>
                  </a:lnTo>
                  <a:lnTo>
                    <a:pt x="1120" y="203"/>
                  </a:lnTo>
                  <a:moveTo>
                    <a:pt x="1079" y="220"/>
                  </a:moveTo>
                  <a:lnTo>
                    <a:pt x="1079" y="222"/>
                  </a:lnTo>
                  <a:lnTo>
                    <a:pt x="1081" y="222"/>
                  </a:lnTo>
                  <a:lnTo>
                    <a:pt x="1081" y="220"/>
                  </a:lnTo>
                  <a:lnTo>
                    <a:pt x="1079" y="220"/>
                  </a:lnTo>
                  <a:moveTo>
                    <a:pt x="1103" y="189"/>
                  </a:moveTo>
                  <a:lnTo>
                    <a:pt x="1100" y="189"/>
                  </a:lnTo>
                  <a:lnTo>
                    <a:pt x="1098" y="191"/>
                  </a:lnTo>
                  <a:lnTo>
                    <a:pt x="1098" y="191"/>
                  </a:lnTo>
                  <a:lnTo>
                    <a:pt x="1100" y="191"/>
                  </a:lnTo>
                  <a:lnTo>
                    <a:pt x="1101" y="191"/>
                  </a:lnTo>
                  <a:lnTo>
                    <a:pt x="1103" y="191"/>
                  </a:lnTo>
                  <a:lnTo>
                    <a:pt x="1105" y="191"/>
                  </a:lnTo>
                  <a:lnTo>
                    <a:pt x="1105" y="189"/>
                  </a:lnTo>
                  <a:lnTo>
                    <a:pt x="1103" y="189"/>
                  </a:lnTo>
                  <a:moveTo>
                    <a:pt x="1096" y="196"/>
                  </a:moveTo>
                  <a:lnTo>
                    <a:pt x="1098" y="196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6"/>
                  </a:lnTo>
                  <a:lnTo>
                    <a:pt x="1098" y="194"/>
                  </a:lnTo>
                  <a:lnTo>
                    <a:pt x="1098" y="194"/>
                  </a:lnTo>
                  <a:lnTo>
                    <a:pt x="1096" y="196"/>
                  </a:lnTo>
                  <a:moveTo>
                    <a:pt x="1093" y="196"/>
                  </a:moveTo>
                  <a:lnTo>
                    <a:pt x="1095" y="198"/>
                  </a:lnTo>
                  <a:lnTo>
                    <a:pt x="1096" y="196"/>
                  </a:lnTo>
                  <a:lnTo>
                    <a:pt x="1095" y="196"/>
                  </a:lnTo>
                  <a:lnTo>
                    <a:pt x="1093" y="196"/>
                  </a:lnTo>
                  <a:moveTo>
                    <a:pt x="987" y="305"/>
                  </a:moveTo>
                  <a:lnTo>
                    <a:pt x="987" y="307"/>
                  </a:lnTo>
                  <a:lnTo>
                    <a:pt x="989" y="307"/>
                  </a:lnTo>
                  <a:lnTo>
                    <a:pt x="990" y="307"/>
                  </a:lnTo>
                  <a:lnTo>
                    <a:pt x="989" y="305"/>
                  </a:lnTo>
                  <a:lnTo>
                    <a:pt x="987" y="305"/>
                  </a:lnTo>
                  <a:moveTo>
                    <a:pt x="941" y="311"/>
                  </a:moveTo>
                  <a:lnTo>
                    <a:pt x="941" y="312"/>
                  </a:lnTo>
                  <a:lnTo>
                    <a:pt x="943" y="311"/>
                  </a:lnTo>
                  <a:lnTo>
                    <a:pt x="941" y="311"/>
                  </a:lnTo>
                  <a:moveTo>
                    <a:pt x="932" y="237"/>
                  </a:moveTo>
                  <a:lnTo>
                    <a:pt x="931" y="237"/>
                  </a:lnTo>
                  <a:lnTo>
                    <a:pt x="932" y="239"/>
                  </a:lnTo>
                  <a:lnTo>
                    <a:pt x="934" y="237"/>
                  </a:lnTo>
                  <a:lnTo>
                    <a:pt x="932" y="237"/>
                  </a:lnTo>
                  <a:moveTo>
                    <a:pt x="934" y="210"/>
                  </a:moveTo>
                  <a:lnTo>
                    <a:pt x="932" y="210"/>
                  </a:lnTo>
                  <a:lnTo>
                    <a:pt x="934" y="212"/>
                  </a:lnTo>
                  <a:lnTo>
                    <a:pt x="934" y="210"/>
                  </a:lnTo>
                  <a:moveTo>
                    <a:pt x="934" y="241"/>
                  </a:moveTo>
                  <a:lnTo>
                    <a:pt x="934" y="239"/>
                  </a:lnTo>
                  <a:lnTo>
                    <a:pt x="932" y="241"/>
                  </a:lnTo>
                  <a:lnTo>
                    <a:pt x="934" y="241"/>
                  </a:lnTo>
                  <a:moveTo>
                    <a:pt x="929" y="239"/>
                  </a:moveTo>
                  <a:lnTo>
                    <a:pt x="931" y="237"/>
                  </a:lnTo>
                  <a:lnTo>
                    <a:pt x="927" y="239"/>
                  </a:lnTo>
                  <a:lnTo>
                    <a:pt x="929" y="239"/>
                  </a:lnTo>
                  <a:moveTo>
                    <a:pt x="982" y="336"/>
                  </a:moveTo>
                  <a:lnTo>
                    <a:pt x="982" y="335"/>
                  </a:lnTo>
                  <a:lnTo>
                    <a:pt x="980" y="336"/>
                  </a:lnTo>
                  <a:lnTo>
                    <a:pt x="982" y="336"/>
                  </a:lnTo>
                  <a:moveTo>
                    <a:pt x="929" y="222"/>
                  </a:moveTo>
                  <a:lnTo>
                    <a:pt x="927" y="222"/>
                  </a:lnTo>
                  <a:lnTo>
                    <a:pt x="926" y="222"/>
                  </a:lnTo>
                  <a:lnTo>
                    <a:pt x="924" y="222"/>
                  </a:lnTo>
                  <a:lnTo>
                    <a:pt x="922" y="222"/>
                  </a:lnTo>
                  <a:lnTo>
                    <a:pt x="920" y="222"/>
                  </a:lnTo>
                  <a:lnTo>
                    <a:pt x="919" y="222"/>
                  </a:lnTo>
                  <a:lnTo>
                    <a:pt x="919" y="223"/>
                  </a:lnTo>
                  <a:lnTo>
                    <a:pt x="920" y="225"/>
                  </a:lnTo>
                  <a:lnTo>
                    <a:pt x="922" y="225"/>
                  </a:lnTo>
                  <a:lnTo>
                    <a:pt x="924" y="225"/>
                  </a:lnTo>
                  <a:lnTo>
                    <a:pt x="927" y="225"/>
                  </a:lnTo>
                  <a:lnTo>
                    <a:pt x="929" y="225"/>
                  </a:lnTo>
                  <a:lnTo>
                    <a:pt x="929" y="223"/>
                  </a:lnTo>
                  <a:lnTo>
                    <a:pt x="929" y="222"/>
                  </a:lnTo>
                  <a:moveTo>
                    <a:pt x="929" y="218"/>
                  </a:moveTo>
                  <a:lnTo>
                    <a:pt x="927" y="220"/>
                  </a:lnTo>
                  <a:lnTo>
                    <a:pt x="931" y="218"/>
                  </a:lnTo>
                  <a:lnTo>
                    <a:pt x="929" y="218"/>
                  </a:lnTo>
                  <a:moveTo>
                    <a:pt x="985" y="300"/>
                  </a:moveTo>
                  <a:lnTo>
                    <a:pt x="984" y="300"/>
                  </a:lnTo>
                  <a:lnTo>
                    <a:pt x="984" y="302"/>
                  </a:lnTo>
                  <a:lnTo>
                    <a:pt x="985" y="302"/>
                  </a:lnTo>
                  <a:lnTo>
                    <a:pt x="985" y="300"/>
                  </a:lnTo>
                  <a:moveTo>
                    <a:pt x="984" y="326"/>
                  </a:moveTo>
                  <a:lnTo>
                    <a:pt x="982" y="324"/>
                  </a:lnTo>
                  <a:lnTo>
                    <a:pt x="980" y="324"/>
                  </a:lnTo>
                  <a:lnTo>
                    <a:pt x="980" y="326"/>
                  </a:lnTo>
                  <a:lnTo>
                    <a:pt x="982" y="326"/>
                  </a:lnTo>
                  <a:lnTo>
                    <a:pt x="984" y="326"/>
                  </a:lnTo>
                  <a:moveTo>
                    <a:pt x="932" y="234"/>
                  </a:moveTo>
                  <a:lnTo>
                    <a:pt x="931" y="232"/>
                  </a:lnTo>
                  <a:lnTo>
                    <a:pt x="932" y="230"/>
                  </a:lnTo>
                  <a:lnTo>
                    <a:pt x="931" y="230"/>
                  </a:lnTo>
                  <a:lnTo>
                    <a:pt x="929" y="232"/>
                  </a:lnTo>
                  <a:lnTo>
                    <a:pt x="931" y="234"/>
                  </a:lnTo>
                  <a:lnTo>
                    <a:pt x="932" y="234"/>
                  </a:lnTo>
                  <a:moveTo>
                    <a:pt x="980" y="333"/>
                  </a:moveTo>
                  <a:lnTo>
                    <a:pt x="977" y="331"/>
                  </a:lnTo>
                  <a:lnTo>
                    <a:pt x="978" y="333"/>
                  </a:lnTo>
                  <a:lnTo>
                    <a:pt x="980" y="333"/>
                  </a:lnTo>
                  <a:moveTo>
                    <a:pt x="948" y="317"/>
                  </a:moveTo>
                  <a:lnTo>
                    <a:pt x="946" y="317"/>
                  </a:lnTo>
                  <a:lnTo>
                    <a:pt x="946" y="319"/>
                  </a:lnTo>
                  <a:lnTo>
                    <a:pt x="948" y="319"/>
                  </a:lnTo>
                  <a:lnTo>
                    <a:pt x="948" y="317"/>
                  </a:lnTo>
                  <a:moveTo>
                    <a:pt x="968" y="326"/>
                  </a:moveTo>
                  <a:lnTo>
                    <a:pt x="968" y="326"/>
                  </a:lnTo>
                  <a:lnTo>
                    <a:pt x="967" y="326"/>
                  </a:lnTo>
                  <a:lnTo>
                    <a:pt x="968" y="326"/>
                  </a:lnTo>
                  <a:moveTo>
                    <a:pt x="970" y="331"/>
                  </a:moveTo>
                  <a:lnTo>
                    <a:pt x="972" y="329"/>
                  </a:lnTo>
                  <a:lnTo>
                    <a:pt x="970" y="329"/>
                  </a:lnTo>
                  <a:lnTo>
                    <a:pt x="970" y="331"/>
                  </a:lnTo>
                  <a:moveTo>
                    <a:pt x="1101" y="184"/>
                  </a:moveTo>
                  <a:lnTo>
                    <a:pt x="1098" y="182"/>
                  </a:lnTo>
                  <a:lnTo>
                    <a:pt x="1098" y="184"/>
                  </a:lnTo>
                  <a:lnTo>
                    <a:pt x="1100" y="184"/>
                  </a:lnTo>
                  <a:lnTo>
                    <a:pt x="1101" y="184"/>
                  </a:lnTo>
                  <a:moveTo>
                    <a:pt x="924" y="235"/>
                  </a:moveTo>
                  <a:lnTo>
                    <a:pt x="926" y="235"/>
                  </a:lnTo>
                  <a:lnTo>
                    <a:pt x="927" y="235"/>
                  </a:lnTo>
                  <a:lnTo>
                    <a:pt x="927" y="234"/>
                  </a:lnTo>
                  <a:lnTo>
                    <a:pt x="924" y="235"/>
                  </a:lnTo>
                  <a:moveTo>
                    <a:pt x="924" y="261"/>
                  </a:moveTo>
                  <a:lnTo>
                    <a:pt x="924" y="259"/>
                  </a:lnTo>
                  <a:lnTo>
                    <a:pt x="922" y="259"/>
                  </a:lnTo>
                  <a:lnTo>
                    <a:pt x="924" y="261"/>
                  </a:lnTo>
                  <a:moveTo>
                    <a:pt x="922" y="247"/>
                  </a:moveTo>
                  <a:lnTo>
                    <a:pt x="922" y="246"/>
                  </a:lnTo>
                  <a:lnTo>
                    <a:pt x="922" y="244"/>
                  </a:lnTo>
                  <a:lnTo>
                    <a:pt x="920" y="244"/>
                  </a:lnTo>
                  <a:lnTo>
                    <a:pt x="920" y="246"/>
                  </a:lnTo>
                  <a:lnTo>
                    <a:pt x="919" y="247"/>
                  </a:lnTo>
                  <a:lnTo>
                    <a:pt x="920" y="247"/>
                  </a:lnTo>
                  <a:lnTo>
                    <a:pt x="922" y="247"/>
                  </a:lnTo>
                  <a:moveTo>
                    <a:pt x="924" y="259"/>
                  </a:moveTo>
                  <a:lnTo>
                    <a:pt x="926" y="258"/>
                  </a:lnTo>
                  <a:lnTo>
                    <a:pt x="924" y="258"/>
                  </a:lnTo>
                  <a:lnTo>
                    <a:pt x="924" y="259"/>
                  </a:lnTo>
                  <a:moveTo>
                    <a:pt x="920" y="263"/>
                  </a:moveTo>
                  <a:lnTo>
                    <a:pt x="920" y="261"/>
                  </a:lnTo>
                  <a:lnTo>
                    <a:pt x="919" y="263"/>
                  </a:lnTo>
                  <a:lnTo>
                    <a:pt x="920" y="263"/>
                  </a:lnTo>
                  <a:moveTo>
                    <a:pt x="922" y="253"/>
                  </a:moveTo>
                  <a:lnTo>
                    <a:pt x="920" y="254"/>
                  </a:lnTo>
                  <a:lnTo>
                    <a:pt x="922" y="254"/>
                  </a:lnTo>
                  <a:lnTo>
                    <a:pt x="922" y="253"/>
                  </a:lnTo>
                  <a:moveTo>
                    <a:pt x="931" y="241"/>
                  </a:moveTo>
                  <a:lnTo>
                    <a:pt x="929" y="241"/>
                  </a:lnTo>
                  <a:lnTo>
                    <a:pt x="927" y="242"/>
                  </a:lnTo>
                  <a:lnTo>
                    <a:pt x="929" y="242"/>
                  </a:lnTo>
                  <a:lnTo>
                    <a:pt x="931" y="241"/>
                  </a:lnTo>
                  <a:moveTo>
                    <a:pt x="924" y="232"/>
                  </a:moveTo>
                  <a:lnTo>
                    <a:pt x="926" y="230"/>
                  </a:lnTo>
                  <a:lnTo>
                    <a:pt x="927" y="230"/>
                  </a:lnTo>
                  <a:lnTo>
                    <a:pt x="929" y="232"/>
                  </a:lnTo>
                  <a:lnTo>
                    <a:pt x="929" y="230"/>
                  </a:lnTo>
                  <a:lnTo>
                    <a:pt x="931" y="229"/>
                  </a:lnTo>
                  <a:lnTo>
                    <a:pt x="932" y="229"/>
                  </a:lnTo>
                  <a:lnTo>
                    <a:pt x="932" y="227"/>
                  </a:lnTo>
                  <a:lnTo>
                    <a:pt x="932" y="225"/>
                  </a:lnTo>
                  <a:lnTo>
                    <a:pt x="931" y="225"/>
                  </a:lnTo>
                  <a:lnTo>
                    <a:pt x="929" y="225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1" y="227"/>
                  </a:lnTo>
                  <a:lnTo>
                    <a:pt x="929" y="229"/>
                  </a:lnTo>
                  <a:lnTo>
                    <a:pt x="927" y="229"/>
                  </a:lnTo>
                  <a:lnTo>
                    <a:pt x="926" y="227"/>
                  </a:lnTo>
                  <a:lnTo>
                    <a:pt x="926" y="229"/>
                  </a:lnTo>
                  <a:lnTo>
                    <a:pt x="924" y="230"/>
                  </a:lnTo>
                  <a:lnTo>
                    <a:pt x="922" y="230"/>
                  </a:lnTo>
                  <a:lnTo>
                    <a:pt x="922" y="232"/>
                  </a:lnTo>
                  <a:lnTo>
                    <a:pt x="924" y="232"/>
                  </a:lnTo>
                  <a:moveTo>
                    <a:pt x="926" y="244"/>
                  </a:moveTo>
                  <a:lnTo>
                    <a:pt x="927" y="242"/>
                  </a:lnTo>
                  <a:lnTo>
                    <a:pt x="926" y="242"/>
                  </a:lnTo>
                  <a:lnTo>
                    <a:pt x="926" y="244"/>
                  </a:lnTo>
                  <a:moveTo>
                    <a:pt x="926" y="244"/>
                  </a:moveTo>
                  <a:lnTo>
                    <a:pt x="926" y="244"/>
                  </a:lnTo>
                  <a:lnTo>
                    <a:pt x="924" y="244"/>
                  </a:lnTo>
                  <a:lnTo>
                    <a:pt x="926" y="244"/>
                  </a:lnTo>
                  <a:moveTo>
                    <a:pt x="919" y="244"/>
                  </a:moveTo>
                  <a:lnTo>
                    <a:pt x="919" y="242"/>
                  </a:lnTo>
                  <a:lnTo>
                    <a:pt x="917" y="242"/>
                  </a:lnTo>
                  <a:lnTo>
                    <a:pt x="919" y="244"/>
                  </a:lnTo>
                  <a:moveTo>
                    <a:pt x="931" y="244"/>
                  </a:moveTo>
                  <a:lnTo>
                    <a:pt x="931" y="242"/>
                  </a:lnTo>
                  <a:lnTo>
                    <a:pt x="929" y="242"/>
                  </a:lnTo>
                  <a:lnTo>
                    <a:pt x="929" y="244"/>
                  </a:lnTo>
                  <a:lnTo>
                    <a:pt x="931" y="244"/>
                  </a:lnTo>
                  <a:moveTo>
                    <a:pt x="910" y="234"/>
                  </a:moveTo>
                  <a:lnTo>
                    <a:pt x="912" y="232"/>
                  </a:lnTo>
                  <a:lnTo>
                    <a:pt x="910" y="232"/>
                  </a:lnTo>
                  <a:lnTo>
                    <a:pt x="910" y="234"/>
                  </a:lnTo>
                  <a:moveTo>
                    <a:pt x="915" y="235"/>
                  </a:moveTo>
                  <a:lnTo>
                    <a:pt x="914" y="237"/>
                  </a:lnTo>
                  <a:lnTo>
                    <a:pt x="915" y="237"/>
                  </a:lnTo>
                  <a:lnTo>
                    <a:pt x="917" y="235"/>
                  </a:lnTo>
                  <a:lnTo>
                    <a:pt x="915" y="235"/>
                  </a:lnTo>
                  <a:moveTo>
                    <a:pt x="917" y="247"/>
                  </a:moveTo>
                  <a:lnTo>
                    <a:pt x="915" y="249"/>
                  </a:lnTo>
                  <a:lnTo>
                    <a:pt x="919" y="247"/>
                  </a:lnTo>
                  <a:lnTo>
                    <a:pt x="917" y="247"/>
                  </a:lnTo>
                  <a:moveTo>
                    <a:pt x="917" y="230"/>
                  </a:moveTo>
                  <a:lnTo>
                    <a:pt x="917" y="229"/>
                  </a:lnTo>
                  <a:lnTo>
                    <a:pt x="915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5" y="230"/>
                  </a:lnTo>
                  <a:lnTo>
                    <a:pt x="917" y="230"/>
                  </a:lnTo>
                  <a:moveTo>
                    <a:pt x="914" y="230"/>
                  </a:moveTo>
                  <a:lnTo>
                    <a:pt x="912" y="232"/>
                  </a:lnTo>
                  <a:lnTo>
                    <a:pt x="914" y="232"/>
                  </a:lnTo>
                  <a:lnTo>
                    <a:pt x="914" y="230"/>
                  </a:lnTo>
                  <a:moveTo>
                    <a:pt x="970" y="328"/>
                  </a:moveTo>
                  <a:lnTo>
                    <a:pt x="970" y="326"/>
                  </a:lnTo>
                  <a:lnTo>
                    <a:pt x="968" y="326"/>
                  </a:lnTo>
                  <a:lnTo>
                    <a:pt x="968" y="328"/>
                  </a:lnTo>
                  <a:lnTo>
                    <a:pt x="970" y="328"/>
                  </a:lnTo>
                  <a:moveTo>
                    <a:pt x="1139" y="118"/>
                  </a:moveTo>
                  <a:lnTo>
                    <a:pt x="1137" y="116"/>
                  </a:lnTo>
                  <a:lnTo>
                    <a:pt x="1136" y="116"/>
                  </a:lnTo>
                  <a:lnTo>
                    <a:pt x="1137" y="118"/>
                  </a:lnTo>
                  <a:lnTo>
                    <a:pt x="1139" y="118"/>
                  </a:lnTo>
                  <a:moveTo>
                    <a:pt x="1137" y="119"/>
                  </a:moveTo>
                  <a:lnTo>
                    <a:pt x="1134" y="118"/>
                  </a:lnTo>
                  <a:lnTo>
                    <a:pt x="1134" y="119"/>
                  </a:lnTo>
                  <a:lnTo>
                    <a:pt x="1136" y="119"/>
                  </a:lnTo>
                  <a:lnTo>
                    <a:pt x="1137" y="119"/>
                  </a:lnTo>
                  <a:moveTo>
                    <a:pt x="1142" y="121"/>
                  </a:moveTo>
                  <a:lnTo>
                    <a:pt x="1142" y="119"/>
                  </a:lnTo>
                  <a:lnTo>
                    <a:pt x="1141" y="119"/>
                  </a:lnTo>
                  <a:lnTo>
                    <a:pt x="1141" y="121"/>
                  </a:lnTo>
                  <a:lnTo>
                    <a:pt x="1142" y="121"/>
                  </a:lnTo>
                  <a:moveTo>
                    <a:pt x="1139" y="118"/>
                  </a:moveTo>
                  <a:lnTo>
                    <a:pt x="1139" y="118"/>
                  </a:lnTo>
                  <a:lnTo>
                    <a:pt x="1141" y="119"/>
                  </a:lnTo>
                  <a:lnTo>
                    <a:pt x="1139" y="118"/>
                  </a:lnTo>
                  <a:moveTo>
                    <a:pt x="1139" y="124"/>
                  </a:moveTo>
                  <a:lnTo>
                    <a:pt x="1137" y="123"/>
                  </a:lnTo>
                  <a:lnTo>
                    <a:pt x="1136" y="123"/>
                  </a:lnTo>
                  <a:lnTo>
                    <a:pt x="1137" y="124"/>
                  </a:lnTo>
                  <a:lnTo>
                    <a:pt x="1139" y="124"/>
                  </a:lnTo>
                  <a:moveTo>
                    <a:pt x="1127" y="143"/>
                  </a:moveTo>
                  <a:lnTo>
                    <a:pt x="1125" y="143"/>
                  </a:lnTo>
                  <a:lnTo>
                    <a:pt x="1127" y="145"/>
                  </a:lnTo>
                  <a:lnTo>
                    <a:pt x="1127" y="143"/>
                  </a:lnTo>
                  <a:moveTo>
                    <a:pt x="1134" y="145"/>
                  </a:moveTo>
                  <a:lnTo>
                    <a:pt x="1132" y="145"/>
                  </a:lnTo>
                  <a:lnTo>
                    <a:pt x="1130" y="147"/>
                  </a:lnTo>
                  <a:lnTo>
                    <a:pt x="1132" y="147"/>
                  </a:lnTo>
                  <a:lnTo>
                    <a:pt x="1134" y="145"/>
                  </a:lnTo>
                  <a:moveTo>
                    <a:pt x="1130" y="145"/>
                  </a:moveTo>
                  <a:lnTo>
                    <a:pt x="1129" y="145"/>
                  </a:lnTo>
                  <a:lnTo>
                    <a:pt x="1130" y="147"/>
                  </a:lnTo>
                  <a:lnTo>
                    <a:pt x="1130" y="145"/>
                  </a:lnTo>
                  <a:moveTo>
                    <a:pt x="1115" y="162"/>
                  </a:moveTo>
                  <a:lnTo>
                    <a:pt x="1115" y="162"/>
                  </a:lnTo>
                  <a:lnTo>
                    <a:pt x="1113" y="162"/>
                  </a:lnTo>
                  <a:lnTo>
                    <a:pt x="1112" y="162"/>
                  </a:lnTo>
                  <a:lnTo>
                    <a:pt x="1112" y="164"/>
                  </a:lnTo>
                  <a:lnTo>
                    <a:pt x="1113" y="162"/>
                  </a:lnTo>
                  <a:lnTo>
                    <a:pt x="1115" y="162"/>
                  </a:lnTo>
                  <a:moveTo>
                    <a:pt x="1137" y="130"/>
                  </a:moveTo>
                  <a:lnTo>
                    <a:pt x="1136" y="131"/>
                  </a:lnTo>
                  <a:lnTo>
                    <a:pt x="1137" y="131"/>
                  </a:lnTo>
                  <a:lnTo>
                    <a:pt x="1139" y="133"/>
                  </a:lnTo>
                  <a:lnTo>
                    <a:pt x="1139" y="131"/>
                  </a:lnTo>
                  <a:lnTo>
                    <a:pt x="1137" y="130"/>
                  </a:lnTo>
                  <a:moveTo>
                    <a:pt x="1093" y="191"/>
                  </a:moveTo>
                  <a:lnTo>
                    <a:pt x="1095" y="189"/>
                  </a:lnTo>
                  <a:lnTo>
                    <a:pt x="1093" y="189"/>
                  </a:lnTo>
                  <a:lnTo>
                    <a:pt x="1095" y="188"/>
                  </a:lnTo>
                  <a:lnTo>
                    <a:pt x="1096" y="188"/>
                  </a:lnTo>
                  <a:lnTo>
                    <a:pt x="1098" y="186"/>
                  </a:lnTo>
                  <a:lnTo>
                    <a:pt x="1096" y="186"/>
                  </a:lnTo>
                  <a:lnTo>
                    <a:pt x="1096" y="184"/>
                  </a:lnTo>
                  <a:lnTo>
                    <a:pt x="1095" y="182"/>
                  </a:lnTo>
                  <a:lnTo>
                    <a:pt x="1093" y="182"/>
                  </a:lnTo>
                  <a:lnTo>
                    <a:pt x="1091" y="182"/>
                  </a:lnTo>
                  <a:lnTo>
                    <a:pt x="1093" y="184"/>
                  </a:lnTo>
                  <a:lnTo>
                    <a:pt x="1095" y="184"/>
                  </a:lnTo>
                  <a:lnTo>
                    <a:pt x="1095" y="186"/>
                  </a:lnTo>
                  <a:lnTo>
                    <a:pt x="1093" y="188"/>
                  </a:lnTo>
                  <a:lnTo>
                    <a:pt x="1091" y="188"/>
                  </a:lnTo>
                  <a:lnTo>
                    <a:pt x="1091" y="189"/>
                  </a:lnTo>
                  <a:lnTo>
                    <a:pt x="1091" y="191"/>
                  </a:lnTo>
                  <a:lnTo>
                    <a:pt x="1093" y="193"/>
                  </a:lnTo>
                  <a:lnTo>
                    <a:pt x="1093" y="191"/>
                  </a:lnTo>
                  <a:moveTo>
                    <a:pt x="1098" y="184"/>
                  </a:moveTo>
                  <a:lnTo>
                    <a:pt x="1098" y="186"/>
                  </a:lnTo>
                  <a:lnTo>
                    <a:pt x="1098" y="186"/>
                  </a:lnTo>
                  <a:lnTo>
                    <a:pt x="1098" y="184"/>
                  </a:lnTo>
                  <a:moveTo>
                    <a:pt x="1098" y="147"/>
                  </a:moveTo>
                  <a:lnTo>
                    <a:pt x="1098" y="147"/>
                  </a:lnTo>
                  <a:lnTo>
                    <a:pt x="1098" y="148"/>
                  </a:lnTo>
                  <a:lnTo>
                    <a:pt x="1098" y="148"/>
                  </a:lnTo>
                  <a:lnTo>
                    <a:pt x="1098" y="147"/>
                  </a:lnTo>
                  <a:moveTo>
                    <a:pt x="1156" y="44"/>
                  </a:moveTo>
                  <a:lnTo>
                    <a:pt x="1156" y="42"/>
                  </a:lnTo>
                  <a:lnTo>
                    <a:pt x="1154" y="42"/>
                  </a:lnTo>
                  <a:lnTo>
                    <a:pt x="1151" y="44"/>
                  </a:lnTo>
                  <a:lnTo>
                    <a:pt x="1154" y="44"/>
                  </a:lnTo>
                  <a:lnTo>
                    <a:pt x="1156" y="44"/>
                  </a:lnTo>
                  <a:moveTo>
                    <a:pt x="1137" y="135"/>
                  </a:moveTo>
                  <a:lnTo>
                    <a:pt x="1139" y="135"/>
                  </a:lnTo>
                  <a:lnTo>
                    <a:pt x="1139" y="133"/>
                  </a:lnTo>
                  <a:lnTo>
                    <a:pt x="1139" y="133"/>
                  </a:lnTo>
                  <a:lnTo>
                    <a:pt x="1137" y="135"/>
                  </a:lnTo>
                  <a:moveTo>
                    <a:pt x="1151" y="44"/>
                  </a:moveTo>
                  <a:lnTo>
                    <a:pt x="1149" y="44"/>
                  </a:lnTo>
                  <a:lnTo>
                    <a:pt x="1148" y="44"/>
                  </a:lnTo>
                  <a:lnTo>
                    <a:pt x="1148" y="46"/>
                  </a:lnTo>
                  <a:lnTo>
                    <a:pt x="1149" y="46"/>
                  </a:lnTo>
                  <a:lnTo>
                    <a:pt x="1151" y="44"/>
                  </a:lnTo>
                  <a:moveTo>
                    <a:pt x="999" y="290"/>
                  </a:moveTo>
                  <a:lnTo>
                    <a:pt x="999" y="288"/>
                  </a:lnTo>
                  <a:lnTo>
                    <a:pt x="997" y="288"/>
                  </a:lnTo>
                  <a:lnTo>
                    <a:pt x="999" y="290"/>
                  </a:lnTo>
                  <a:moveTo>
                    <a:pt x="999" y="282"/>
                  </a:moveTo>
                  <a:lnTo>
                    <a:pt x="1001" y="283"/>
                  </a:lnTo>
                  <a:lnTo>
                    <a:pt x="1001" y="282"/>
                  </a:lnTo>
                  <a:lnTo>
                    <a:pt x="999" y="280"/>
                  </a:lnTo>
                  <a:lnTo>
                    <a:pt x="997" y="280"/>
                  </a:lnTo>
                  <a:lnTo>
                    <a:pt x="997" y="282"/>
                  </a:lnTo>
                  <a:lnTo>
                    <a:pt x="999" y="282"/>
                  </a:lnTo>
                  <a:moveTo>
                    <a:pt x="997" y="287"/>
                  </a:moveTo>
                  <a:lnTo>
                    <a:pt x="999" y="287"/>
                  </a:lnTo>
                  <a:lnTo>
                    <a:pt x="997" y="285"/>
                  </a:lnTo>
                  <a:lnTo>
                    <a:pt x="997" y="287"/>
                  </a:lnTo>
                  <a:moveTo>
                    <a:pt x="996" y="280"/>
                  </a:moveTo>
                  <a:lnTo>
                    <a:pt x="997" y="280"/>
                  </a:lnTo>
                  <a:lnTo>
                    <a:pt x="996" y="278"/>
                  </a:lnTo>
                  <a:lnTo>
                    <a:pt x="996" y="280"/>
                  </a:lnTo>
                  <a:moveTo>
                    <a:pt x="987" y="20"/>
                  </a:moveTo>
                  <a:lnTo>
                    <a:pt x="987" y="22"/>
                  </a:lnTo>
                  <a:lnTo>
                    <a:pt x="990" y="22"/>
                  </a:lnTo>
                  <a:lnTo>
                    <a:pt x="987" y="20"/>
                  </a:lnTo>
                  <a:moveTo>
                    <a:pt x="1101" y="150"/>
                  </a:moveTo>
                  <a:lnTo>
                    <a:pt x="1098" y="148"/>
                  </a:lnTo>
                  <a:lnTo>
                    <a:pt x="1100" y="150"/>
                  </a:lnTo>
                  <a:lnTo>
                    <a:pt x="1101" y="150"/>
                  </a:lnTo>
                  <a:moveTo>
                    <a:pt x="994" y="295"/>
                  </a:moveTo>
                  <a:lnTo>
                    <a:pt x="992" y="297"/>
                  </a:lnTo>
                  <a:lnTo>
                    <a:pt x="994" y="297"/>
                  </a:lnTo>
                  <a:lnTo>
                    <a:pt x="994" y="295"/>
                  </a:lnTo>
                  <a:moveTo>
                    <a:pt x="994" y="294"/>
                  </a:moveTo>
                  <a:lnTo>
                    <a:pt x="994" y="295"/>
                  </a:lnTo>
                  <a:lnTo>
                    <a:pt x="996" y="295"/>
                  </a:lnTo>
                  <a:lnTo>
                    <a:pt x="994" y="294"/>
                  </a:lnTo>
                  <a:moveTo>
                    <a:pt x="1002" y="17"/>
                  </a:moveTo>
                  <a:lnTo>
                    <a:pt x="1004" y="17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5"/>
                  </a:lnTo>
                  <a:lnTo>
                    <a:pt x="1006" y="13"/>
                  </a:lnTo>
                  <a:lnTo>
                    <a:pt x="1004" y="13"/>
                  </a:lnTo>
                  <a:lnTo>
                    <a:pt x="1002" y="13"/>
                  </a:lnTo>
                  <a:lnTo>
                    <a:pt x="1001" y="13"/>
                  </a:lnTo>
                  <a:lnTo>
                    <a:pt x="999" y="13"/>
                  </a:lnTo>
                  <a:lnTo>
                    <a:pt x="999" y="15"/>
                  </a:lnTo>
                  <a:lnTo>
                    <a:pt x="1002" y="15"/>
                  </a:lnTo>
                  <a:lnTo>
                    <a:pt x="1002" y="17"/>
                  </a:lnTo>
                  <a:moveTo>
                    <a:pt x="994" y="17"/>
                  </a:moveTo>
                  <a:lnTo>
                    <a:pt x="996" y="17"/>
                  </a:lnTo>
                  <a:lnTo>
                    <a:pt x="996" y="15"/>
                  </a:lnTo>
                  <a:lnTo>
                    <a:pt x="994" y="13"/>
                  </a:lnTo>
                  <a:lnTo>
                    <a:pt x="992" y="13"/>
                  </a:lnTo>
                  <a:lnTo>
                    <a:pt x="994" y="15"/>
                  </a:lnTo>
                  <a:lnTo>
                    <a:pt x="994" y="17"/>
                  </a:lnTo>
                  <a:moveTo>
                    <a:pt x="1066" y="10"/>
                  </a:moveTo>
                  <a:lnTo>
                    <a:pt x="1067" y="10"/>
                  </a:lnTo>
                  <a:lnTo>
                    <a:pt x="1069" y="10"/>
                  </a:lnTo>
                  <a:lnTo>
                    <a:pt x="1071" y="8"/>
                  </a:lnTo>
                  <a:lnTo>
                    <a:pt x="1069" y="8"/>
                  </a:lnTo>
                  <a:lnTo>
                    <a:pt x="1066" y="8"/>
                  </a:lnTo>
                  <a:lnTo>
                    <a:pt x="1062" y="8"/>
                  </a:lnTo>
                  <a:lnTo>
                    <a:pt x="1060" y="8"/>
                  </a:lnTo>
                  <a:lnTo>
                    <a:pt x="1060" y="10"/>
                  </a:lnTo>
                  <a:lnTo>
                    <a:pt x="1062" y="10"/>
                  </a:lnTo>
                  <a:lnTo>
                    <a:pt x="1066" y="10"/>
                  </a:lnTo>
                  <a:moveTo>
                    <a:pt x="1057" y="8"/>
                  </a:moveTo>
                  <a:lnTo>
                    <a:pt x="1055" y="7"/>
                  </a:lnTo>
                  <a:lnTo>
                    <a:pt x="1055" y="8"/>
                  </a:lnTo>
                  <a:lnTo>
                    <a:pt x="1057" y="8"/>
                  </a:lnTo>
                  <a:lnTo>
                    <a:pt x="1057" y="8"/>
                  </a:lnTo>
                  <a:moveTo>
                    <a:pt x="1009" y="18"/>
                  </a:moveTo>
                  <a:lnTo>
                    <a:pt x="1009" y="17"/>
                  </a:lnTo>
                  <a:lnTo>
                    <a:pt x="1007" y="17"/>
                  </a:lnTo>
                  <a:lnTo>
                    <a:pt x="1007" y="18"/>
                  </a:lnTo>
                  <a:lnTo>
                    <a:pt x="1009" y="18"/>
                  </a:lnTo>
                  <a:moveTo>
                    <a:pt x="1089" y="191"/>
                  </a:moveTo>
                  <a:lnTo>
                    <a:pt x="1089" y="189"/>
                  </a:lnTo>
                  <a:lnTo>
                    <a:pt x="1086" y="191"/>
                  </a:lnTo>
                  <a:lnTo>
                    <a:pt x="1088" y="191"/>
                  </a:lnTo>
                  <a:lnTo>
                    <a:pt x="1089" y="191"/>
                  </a:lnTo>
                  <a:moveTo>
                    <a:pt x="1007" y="8"/>
                  </a:moveTo>
                  <a:lnTo>
                    <a:pt x="1007" y="10"/>
                  </a:lnTo>
                  <a:lnTo>
                    <a:pt x="1009" y="10"/>
                  </a:lnTo>
                  <a:lnTo>
                    <a:pt x="1007" y="8"/>
                  </a:lnTo>
                  <a:moveTo>
                    <a:pt x="1042" y="249"/>
                  </a:moveTo>
                  <a:lnTo>
                    <a:pt x="1043" y="247"/>
                  </a:lnTo>
                  <a:lnTo>
                    <a:pt x="1042" y="247"/>
                  </a:lnTo>
                  <a:lnTo>
                    <a:pt x="1042" y="249"/>
                  </a:lnTo>
                  <a:moveTo>
                    <a:pt x="1040" y="13"/>
                  </a:moveTo>
                  <a:lnTo>
                    <a:pt x="1042" y="12"/>
                  </a:lnTo>
                  <a:lnTo>
                    <a:pt x="1043" y="12"/>
                  </a:lnTo>
                  <a:lnTo>
                    <a:pt x="1047" y="12"/>
                  </a:lnTo>
                  <a:lnTo>
                    <a:pt x="1050" y="12"/>
                  </a:lnTo>
                  <a:lnTo>
                    <a:pt x="1052" y="12"/>
                  </a:lnTo>
                  <a:lnTo>
                    <a:pt x="1052" y="13"/>
                  </a:lnTo>
                  <a:lnTo>
                    <a:pt x="1054" y="12"/>
                  </a:lnTo>
                  <a:lnTo>
                    <a:pt x="1054" y="10"/>
                  </a:lnTo>
                  <a:lnTo>
                    <a:pt x="1052" y="10"/>
                  </a:lnTo>
                  <a:lnTo>
                    <a:pt x="1048" y="10"/>
                  </a:lnTo>
                  <a:lnTo>
                    <a:pt x="1045" y="10"/>
                  </a:lnTo>
                  <a:lnTo>
                    <a:pt x="1042" y="10"/>
                  </a:lnTo>
                  <a:lnTo>
                    <a:pt x="1038" y="12"/>
                  </a:lnTo>
                  <a:lnTo>
                    <a:pt x="1040" y="12"/>
                  </a:lnTo>
                  <a:lnTo>
                    <a:pt x="1040" y="13"/>
                  </a:lnTo>
                  <a:moveTo>
                    <a:pt x="922" y="230"/>
                  </a:moveTo>
                  <a:lnTo>
                    <a:pt x="922" y="229"/>
                  </a:lnTo>
                  <a:lnTo>
                    <a:pt x="919" y="229"/>
                  </a:lnTo>
                  <a:lnTo>
                    <a:pt x="919" y="230"/>
                  </a:lnTo>
                  <a:lnTo>
                    <a:pt x="920" y="230"/>
                  </a:lnTo>
                  <a:lnTo>
                    <a:pt x="922" y="230"/>
                  </a:lnTo>
                  <a:moveTo>
                    <a:pt x="1414" y="73"/>
                  </a:moveTo>
                  <a:lnTo>
                    <a:pt x="1414" y="71"/>
                  </a:lnTo>
                  <a:lnTo>
                    <a:pt x="1412" y="73"/>
                  </a:lnTo>
                  <a:lnTo>
                    <a:pt x="1412" y="75"/>
                  </a:lnTo>
                  <a:lnTo>
                    <a:pt x="1414" y="75"/>
                  </a:lnTo>
                  <a:lnTo>
                    <a:pt x="1414" y="73"/>
                  </a:lnTo>
                  <a:moveTo>
                    <a:pt x="1406" y="89"/>
                  </a:moveTo>
                  <a:lnTo>
                    <a:pt x="1409" y="89"/>
                  </a:lnTo>
                  <a:lnTo>
                    <a:pt x="1409" y="87"/>
                  </a:lnTo>
                  <a:lnTo>
                    <a:pt x="1406" y="87"/>
                  </a:lnTo>
                  <a:lnTo>
                    <a:pt x="1402" y="87"/>
                  </a:lnTo>
                  <a:lnTo>
                    <a:pt x="1404" y="89"/>
                  </a:lnTo>
                  <a:lnTo>
                    <a:pt x="1406" y="89"/>
                  </a:lnTo>
                  <a:moveTo>
                    <a:pt x="1406" y="71"/>
                  </a:moveTo>
                  <a:lnTo>
                    <a:pt x="1406" y="70"/>
                  </a:lnTo>
                  <a:lnTo>
                    <a:pt x="1404" y="70"/>
                  </a:lnTo>
                  <a:lnTo>
                    <a:pt x="1404" y="71"/>
                  </a:lnTo>
                  <a:lnTo>
                    <a:pt x="1404" y="73"/>
                  </a:lnTo>
                  <a:lnTo>
                    <a:pt x="1406" y="73"/>
                  </a:lnTo>
                  <a:lnTo>
                    <a:pt x="1406" y="71"/>
                  </a:lnTo>
                  <a:moveTo>
                    <a:pt x="1423" y="58"/>
                  </a:moveTo>
                  <a:lnTo>
                    <a:pt x="1423" y="59"/>
                  </a:lnTo>
                  <a:lnTo>
                    <a:pt x="1423" y="61"/>
                  </a:lnTo>
                  <a:lnTo>
                    <a:pt x="1424" y="61"/>
                  </a:lnTo>
                  <a:lnTo>
                    <a:pt x="1424" y="59"/>
                  </a:lnTo>
                  <a:lnTo>
                    <a:pt x="1426" y="59"/>
                  </a:lnTo>
                  <a:lnTo>
                    <a:pt x="1426" y="58"/>
                  </a:lnTo>
                  <a:lnTo>
                    <a:pt x="1424" y="58"/>
                  </a:lnTo>
                  <a:lnTo>
                    <a:pt x="1423" y="58"/>
                  </a:lnTo>
                  <a:moveTo>
                    <a:pt x="1657" y="41"/>
                  </a:moveTo>
                  <a:lnTo>
                    <a:pt x="1657" y="42"/>
                  </a:lnTo>
                  <a:lnTo>
                    <a:pt x="1658" y="41"/>
                  </a:lnTo>
                  <a:lnTo>
                    <a:pt x="1657" y="41"/>
                  </a:lnTo>
                  <a:moveTo>
                    <a:pt x="1414" y="70"/>
                  </a:moveTo>
                  <a:lnTo>
                    <a:pt x="1412" y="68"/>
                  </a:lnTo>
                  <a:lnTo>
                    <a:pt x="1412" y="70"/>
                  </a:lnTo>
                  <a:lnTo>
                    <a:pt x="1414" y="70"/>
                  </a:lnTo>
                  <a:moveTo>
                    <a:pt x="1407" y="83"/>
                  </a:moveTo>
                  <a:lnTo>
                    <a:pt x="1404" y="83"/>
                  </a:lnTo>
                  <a:lnTo>
                    <a:pt x="1404" y="85"/>
                  </a:lnTo>
                  <a:lnTo>
                    <a:pt x="1406" y="85"/>
                  </a:lnTo>
                  <a:lnTo>
                    <a:pt x="1409" y="85"/>
                  </a:lnTo>
                  <a:lnTo>
                    <a:pt x="1412" y="85"/>
                  </a:lnTo>
                  <a:lnTo>
                    <a:pt x="1412" y="83"/>
                  </a:lnTo>
                  <a:lnTo>
                    <a:pt x="1409" y="83"/>
                  </a:lnTo>
                  <a:lnTo>
                    <a:pt x="1407" y="83"/>
                  </a:lnTo>
                  <a:moveTo>
                    <a:pt x="1385" y="70"/>
                  </a:moveTo>
                  <a:lnTo>
                    <a:pt x="1385" y="68"/>
                  </a:lnTo>
                  <a:lnTo>
                    <a:pt x="1382" y="68"/>
                  </a:lnTo>
                  <a:lnTo>
                    <a:pt x="1383" y="70"/>
                  </a:lnTo>
                  <a:lnTo>
                    <a:pt x="1385" y="70"/>
                  </a:lnTo>
                  <a:moveTo>
                    <a:pt x="1660" y="41"/>
                  </a:moveTo>
                  <a:lnTo>
                    <a:pt x="1658" y="41"/>
                  </a:lnTo>
                  <a:lnTo>
                    <a:pt x="1660" y="42"/>
                  </a:lnTo>
                  <a:lnTo>
                    <a:pt x="1660" y="41"/>
                  </a:lnTo>
                  <a:moveTo>
                    <a:pt x="1651" y="42"/>
                  </a:moveTo>
                  <a:lnTo>
                    <a:pt x="1650" y="42"/>
                  </a:lnTo>
                  <a:lnTo>
                    <a:pt x="1651" y="44"/>
                  </a:lnTo>
                  <a:lnTo>
                    <a:pt x="1651" y="42"/>
                  </a:lnTo>
                  <a:moveTo>
                    <a:pt x="1380" y="63"/>
                  </a:moveTo>
                  <a:lnTo>
                    <a:pt x="1382" y="65"/>
                  </a:lnTo>
                  <a:lnTo>
                    <a:pt x="1382" y="63"/>
                  </a:lnTo>
                  <a:lnTo>
                    <a:pt x="1380" y="63"/>
                  </a:lnTo>
                  <a:moveTo>
                    <a:pt x="1416" y="83"/>
                  </a:moveTo>
                  <a:lnTo>
                    <a:pt x="1417" y="83"/>
                  </a:lnTo>
                  <a:lnTo>
                    <a:pt x="1417" y="82"/>
                  </a:lnTo>
                  <a:lnTo>
                    <a:pt x="1416" y="82"/>
                  </a:lnTo>
                  <a:lnTo>
                    <a:pt x="1416" y="83"/>
                  </a:lnTo>
                  <a:moveTo>
                    <a:pt x="1440" y="59"/>
                  </a:moveTo>
                  <a:lnTo>
                    <a:pt x="1441" y="59"/>
                  </a:lnTo>
                  <a:lnTo>
                    <a:pt x="1443" y="59"/>
                  </a:lnTo>
                  <a:lnTo>
                    <a:pt x="1446" y="59"/>
                  </a:lnTo>
                  <a:lnTo>
                    <a:pt x="1443" y="58"/>
                  </a:lnTo>
                  <a:lnTo>
                    <a:pt x="1445" y="58"/>
                  </a:lnTo>
                  <a:lnTo>
                    <a:pt x="1448" y="58"/>
                  </a:lnTo>
                  <a:lnTo>
                    <a:pt x="1452" y="58"/>
                  </a:lnTo>
                  <a:lnTo>
                    <a:pt x="1452" y="56"/>
                  </a:lnTo>
                  <a:lnTo>
                    <a:pt x="1448" y="56"/>
                  </a:lnTo>
                  <a:lnTo>
                    <a:pt x="1446" y="56"/>
                  </a:lnTo>
                  <a:lnTo>
                    <a:pt x="1443" y="56"/>
                  </a:lnTo>
                  <a:lnTo>
                    <a:pt x="1440" y="56"/>
                  </a:lnTo>
                  <a:lnTo>
                    <a:pt x="1438" y="56"/>
                  </a:lnTo>
                  <a:lnTo>
                    <a:pt x="1436" y="56"/>
                  </a:lnTo>
                  <a:lnTo>
                    <a:pt x="1436" y="58"/>
                  </a:lnTo>
                  <a:lnTo>
                    <a:pt x="1440" y="58"/>
                  </a:lnTo>
                  <a:lnTo>
                    <a:pt x="1440" y="59"/>
                  </a:lnTo>
                  <a:moveTo>
                    <a:pt x="1469" y="49"/>
                  </a:moveTo>
                  <a:lnTo>
                    <a:pt x="1469" y="48"/>
                  </a:lnTo>
                  <a:lnTo>
                    <a:pt x="1467" y="48"/>
                  </a:lnTo>
                  <a:lnTo>
                    <a:pt x="1467" y="49"/>
                  </a:lnTo>
                  <a:lnTo>
                    <a:pt x="1469" y="49"/>
                  </a:lnTo>
                  <a:moveTo>
                    <a:pt x="1378" y="63"/>
                  </a:moveTo>
                  <a:lnTo>
                    <a:pt x="1378" y="65"/>
                  </a:lnTo>
                  <a:lnTo>
                    <a:pt x="1380" y="65"/>
                  </a:lnTo>
                  <a:lnTo>
                    <a:pt x="1380" y="63"/>
                  </a:lnTo>
                  <a:lnTo>
                    <a:pt x="1378" y="63"/>
                  </a:lnTo>
                  <a:moveTo>
                    <a:pt x="1462" y="49"/>
                  </a:moveTo>
                  <a:lnTo>
                    <a:pt x="1460" y="49"/>
                  </a:lnTo>
                  <a:lnTo>
                    <a:pt x="1460" y="51"/>
                  </a:lnTo>
                  <a:lnTo>
                    <a:pt x="1462" y="51"/>
                  </a:lnTo>
                  <a:lnTo>
                    <a:pt x="1462" y="49"/>
                  </a:lnTo>
                  <a:moveTo>
                    <a:pt x="1412" y="68"/>
                  </a:moveTo>
                  <a:lnTo>
                    <a:pt x="1412" y="66"/>
                  </a:lnTo>
                  <a:lnTo>
                    <a:pt x="1411" y="66"/>
                  </a:lnTo>
                  <a:lnTo>
                    <a:pt x="1411" y="68"/>
                  </a:lnTo>
                  <a:lnTo>
                    <a:pt x="1412" y="68"/>
                  </a:lnTo>
                  <a:moveTo>
                    <a:pt x="1276" y="461"/>
                  </a:moveTo>
                  <a:lnTo>
                    <a:pt x="1274" y="461"/>
                  </a:lnTo>
                  <a:lnTo>
                    <a:pt x="1274" y="463"/>
                  </a:lnTo>
                  <a:lnTo>
                    <a:pt x="1276" y="463"/>
                  </a:lnTo>
                  <a:lnTo>
                    <a:pt x="1276" y="461"/>
                  </a:lnTo>
                  <a:moveTo>
                    <a:pt x="1265" y="442"/>
                  </a:moveTo>
                  <a:lnTo>
                    <a:pt x="1264" y="444"/>
                  </a:lnTo>
                  <a:lnTo>
                    <a:pt x="1265" y="444"/>
                  </a:lnTo>
                  <a:lnTo>
                    <a:pt x="1265" y="442"/>
                  </a:lnTo>
                  <a:moveTo>
                    <a:pt x="1274" y="463"/>
                  </a:moveTo>
                  <a:lnTo>
                    <a:pt x="1272" y="463"/>
                  </a:lnTo>
                  <a:lnTo>
                    <a:pt x="1271" y="463"/>
                  </a:lnTo>
                  <a:lnTo>
                    <a:pt x="1272" y="464"/>
                  </a:lnTo>
                  <a:lnTo>
                    <a:pt x="1274" y="464"/>
                  </a:lnTo>
                  <a:lnTo>
                    <a:pt x="1274" y="463"/>
                  </a:lnTo>
                  <a:moveTo>
                    <a:pt x="1264" y="439"/>
                  </a:moveTo>
                  <a:lnTo>
                    <a:pt x="1262" y="440"/>
                  </a:lnTo>
                  <a:lnTo>
                    <a:pt x="1264" y="440"/>
                  </a:lnTo>
                  <a:lnTo>
                    <a:pt x="1264" y="439"/>
                  </a:lnTo>
                  <a:moveTo>
                    <a:pt x="1265" y="439"/>
                  </a:moveTo>
                  <a:lnTo>
                    <a:pt x="1265" y="437"/>
                  </a:lnTo>
                  <a:lnTo>
                    <a:pt x="1264" y="439"/>
                  </a:lnTo>
                  <a:lnTo>
                    <a:pt x="1265" y="439"/>
                  </a:lnTo>
                  <a:moveTo>
                    <a:pt x="1255" y="377"/>
                  </a:moveTo>
                  <a:lnTo>
                    <a:pt x="1253" y="379"/>
                  </a:lnTo>
                  <a:lnTo>
                    <a:pt x="1255" y="379"/>
                  </a:lnTo>
                  <a:lnTo>
                    <a:pt x="1255" y="377"/>
                  </a:lnTo>
                  <a:moveTo>
                    <a:pt x="1303" y="454"/>
                  </a:moveTo>
                  <a:lnTo>
                    <a:pt x="1303" y="456"/>
                  </a:lnTo>
                  <a:lnTo>
                    <a:pt x="1303" y="454"/>
                  </a:lnTo>
                  <a:lnTo>
                    <a:pt x="1303" y="454"/>
                  </a:lnTo>
                  <a:moveTo>
                    <a:pt x="1284" y="471"/>
                  </a:moveTo>
                  <a:lnTo>
                    <a:pt x="1286" y="473"/>
                  </a:lnTo>
                  <a:lnTo>
                    <a:pt x="1286" y="471"/>
                  </a:lnTo>
                  <a:lnTo>
                    <a:pt x="1284" y="471"/>
                  </a:lnTo>
                  <a:moveTo>
                    <a:pt x="1257" y="399"/>
                  </a:moveTo>
                  <a:lnTo>
                    <a:pt x="1259" y="401"/>
                  </a:lnTo>
                  <a:lnTo>
                    <a:pt x="1259" y="399"/>
                  </a:lnTo>
                  <a:lnTo>
                    <a:pt x="1257" y="399"/>
                  </a:lnTo>
                  <a:moveTo>
                    <a:pt x="1253" y="387"/>
                  </a:moveTo>
                  <a:lnTo>
                    <a:pt x="1255" y="389"/>
                  </a:lnTo>
                  <a:lnTo>
                    <a:pt x="1255" y="387"/>
                  </a:lnTo>
                  <a:lnTo>
                    <a:pt x="1253" y="387"/>
                  </a:lnTo>
                  <a:moveTo>
                    <a:pt x="1257" y="387"/>
                  </a:moveTo>
                  <a:lnTo>
                    <a:pt x="1257" y="389"/>
                  </a:lnTo>
                  <a:lnTo>
                    <a:pt x="1259" y="387"/>
                  </a:lnTo>
                  <a:lnTo>
                    <a:pt x="1257" y="387"/>
                  </a:lnTo>
                  <a:moveTo>
                    <a:pt x="1252" y="391"/>
                  </a:moveTo>
                  <a:lnTo>
                    <a:pt x="1253" y="391"/>
                  </a:lnTo>
                  <a:lnTo>
                    <a:pt x="1252" y="389"/>
                  </a:lnTo>
                  <a:lnTo>
                    <a:pt x="1252" y="391"/>
                  </a:lnTo>
                  <a:moveTo>
                    <a:pt x="1257" y="396"/>
                  </a:moveTo>
                  <a:lnTo>
                    <a:pt x="1257" y="398"/>
                  </a:lnTo>
                  <a:lnTo>
                    <a:pt x="1259" y="396"/>
                  </a:lnTo>
                  <a:lnTo>
                    <a:pt x="1257" y="396"/>
                  </a:lnTo>
                  <a:moveTo>
                    <a:pt x="1252" y="387"/>
                  </a:moveTo>
                  <a:lnTo>
                    <a:pt x="1250" y="389"/>
                  </a:lnTo>
                  <a:lnTo>
                    <a:pt x="1252" y="389"/>
                  </a:lnTo>
                  <a:lnTo>
                    <a:pt x="1252" y="387"/>
                  </a:lnTo>
                  <a:moveTo>
                    <a:pt x="1259" y="394"/>
                  </a:moveTo>
                  <a:lnTo>
                    <a:pt x="1259" y="396"/>
                  </a:lnTo>
                  <a:lnTo>
                    <a:pt x="1260" y="394"/>
                  </a:lnTo>
                  <a:lnTo>
                    <a:pt x="1259" y="394"/>
                  </a:lnTo>
                  <a:moveTo>
                    <a:pt x="1272" y="437"/>
                  </a:moveTo>
                  <a:lnTo>
                    <a:pt x="1271" y="437"/>
                  </a:lnTo>
                  <a:lnTo>
                    <a:pt x="1272" y="439"/>
                  </a:lnTo>
                  <a:lnTo>
                    <a:pt x="1272" y="437"/>
                  </a:lnTo>
                  <a:moveTo>
                    <a:pt x="1701" y="41"/>
                  </a:moveTo>
                  <a:lnTo>
                    <a:pt x="1701" y="42"/>
                  </a:lnTo>
                  <a:lnTo>
                    <a:pt x="1703" y="42"/>
                  </a:lnTo>
                  <a:lnTo>
                    <a:pt x="1704" y="42"/>
                  </a:lnTo>
                  <a:lnTo>
                    <a:pt x="1703" y="41"/>
                  </a:lnTo>
                  <a:lnTo>
                    <a:pt x="1701" y="41"/>
                  </a:lnTo>
                  <a:moveTo>
                    <a:pt x="1708" y="36"/>
                  </a:moveTo>
                  <a:lnTo>
                    <a:pt x="1710" y="34"/>
                  </a:lnTo>
                  <a:lnTo>
                    <a:pt x="1708" y="34"/>
                  </a:lnTo>
                  <a:lnTo>
                    <a:pt x="1708" y="36"/>
                  </a:lnTo>
                  <a:moveTo>
                    <a:pt x="1291" y="430"/>
                  </a:moveTo>
                  <a:lnTo>
                    <a:pt x="1289" y="430"/>
                  </a:lnTo>
                  <a:lnTo>
                    <a:pt x="1289" y="432"/>
                  </a:lnTo>
                  <a:lnTo>
                    <a:pt x="1291" y="432"/>
                  </a:lnTo>
                  <a:lnTo>
                    <a:pt x="1291" y="430"/>
                  </a:lnTo>
                  <a:moveTo>
                    <a:pt x="1710" y="41"/>
                  </a:moveTo>
                  <a:lnTo>
                    <a:pt x="1708" y="39"/>
                  </a:lnTo>
                  <a:lnTo>
                    <a:pt x="1706" y="39"/>
                  </a:lnTo>
                  <a:lnTo>
                    <a:pt x="1704" y="39"/>
                  </a:lnTo>
                  <a:lnTo>
                    <a:pt x="1708" y="41"/>
                  </a:lnTo>
                  <a:lnTo>
                    <a:pt x="1710" y="41"/>
                  </a:lnTo>
                  <a:moveTo>
                    <a:pt x="1708" y="143"/>
                  </a:moveTo>
                  <a:lnTo>
                    <a:pt x="1710" y="143"/>
                  </a:lnTo>
                  <a:lnTo>
                    <a:pt x="1708" y="141"/>
                  </a:lnTo>
                  <a:lnTo>
                    <a:pt x="1708" y="143"/>
                  </a:lnTo>
                  <a:moveTo>
                    <a:pt x="1689" y="48"/>
                  </a:moveTo>
                  <a:lnTo>
                    <a:pt x="1691" y="46"/>
                  </a:lnTo>
                  <a:lnTo>
                    <a:pt x="1689" y="46"/>
                  </a:lnTo>
                  <a:lnTo>
                    <a:pt x="1689" y="48"/>
                  </a:lnTo>
                  <a:moveTo>
                    <a:pt x="1699" y="188"/>
                  </a:moveTo>
                  <a:lnTo>
                    <a:pt x="1701" y="188"/>
                  </a:lnTo>
                  <a:lnTo>
                    <a:pt x="1699" y="186"/>
                  </a:lnTo>
                  <a:lnTo>
                    <a:pt x="1699" y="188"/>
                  </a:lnTo>
                  <a:moveTo>
                    <a:pt x="1686" y="186"/>
                  </a:moveTo>
                  <a:lnTo>
                    <a:pt x="1687" y="188"/>
                  </a:lnTo>
                  <a:lnTo>
                    <a:pt x="1687" y="186"/>
                  </a:lnTo>
                  <a:lnTo>
                    <a:pt x="1686" y="186"/>
                  </a:lnTo>
                  <a:moveTo>
                    <a:pt x="1681" y="176"/>
                  </a:moveTo>
                  <a:lnTo>
                    <a:pt x="1679" y="177"/>
                  </a:lnTo>
                  <a:lnTo>
                    <a:pt x="1681" y="177"/>
                  </a:lnTo>
                  <a:lnTo>
                    <a:pt x="1681" y="176"/>
                  </a:lnTo>
                  <a:moveTo>
                    <a:pt x="1677" y="174"/>
                  </a:moveTo>
                  <a:lnTo>
                    <a:pt x="1677" y="176"/>
                  </a:lnTo>
                  <a:lnTo>
                    <a:pt x="1679" y="174"/>
                  </a:lnTo>
                  <a:lnTo>
                    <a:pt x="1677" y="174"/>
                  </a:lnTo>
                  <a:moveTo>
                    <a:pt x="1694" y="39"/>
                  </a:moveTo>
                  <a:lnTo>
                    <a:pt x="1692" y="39"/>
                  </a:lnTo>
                  <a:lnTo>
                    <a:pt x="1692" y="41"/>
                  </a:lnTo>
                  <a:lnTo>
                    <a:pt x="1694" y="41"/>
                  </a:lnTo>
                  <a:lnTo>
                    <a:pt x="1696" y="41"/>
                  </a:lnTo>
                  <a:lnTo>
                    <a:pt x="1696" y="39"/>
                  </a:lnTo>
                  <a:lnTo>
                    <a:pt x="1694" y="39"/>
                  </a:lnTo>
                  <a:moveTo>
                    <a:pt x="2287" y="109"/>
                  </a:moveTo>
                  <a:lnTo>
                    <a:pt x="2287" y="111"/>
                  </a:lnTo>
                  <a:lnTo>
                    <a:pt x="2287" y="111"/>
                  </a:lnTo>
                  <a:lnTo>
                    <a:pt x="2287" y="109"/>
                  </a:lnTo>
                  <a:moveTo>
                    <a:pt x="2321" y="121"/>
                  </a:moveTo>
                  <a:lnTo>
                    <a:pt x="2321" y="121"/>
                  </a:lnTo>
                  <a:lnTo>
                    <a:pt x="2319" y="121"/>
                  </a:lnTo>
                  <a:lnTo>
                    <a:pt x="2319" y="119"/>
                  </a:lnTo>
                  <a:lnTo>
                    <a:pt x="2319" y="118"/>
                  </a:lnTo>
                  <a:lnTo>
                    <a:pt x="2321" y="118"/>
                  </a:lnTo>
                  <a:lnTo>
                    <a:pt x="2323" y="118"/>
                  </a:lnTo>
                  <a:lnTo>
                    <a:pt x="2323" y="116"/>
                  </a:lnTo>
                  <a:lnTo>
                    <a:pt x="2321" y="116"/>
                  </a:lnTo>
                  <a:lnTo>
                    <a:pt x="2319" y="116"/>
                  </a:lnTo>
                  <a:lnTo>
                    <a:pt x="2318" y="116"/>
                  </a:lnTo>
                  <a:lnTo>
                    <a:pt x="2316" y="118"/>
                  </a:lnTo>
                  <a:lnTo>
                    <a:pt x="2318" y="119"/>
                  </a:lnTo>
                  <a:lnTo>
                    <a:pt x="2316" y="119"/>
                  </a:lnTo>
                  <a:lnTo>
                    <a:pt x="2316" y="121"/>
                  </a:lnTo>
                  <a:lnTo>
                    <a:pt x="2318" y="121"/>
                  </a:lnTo>
                  <a:lnTo>
                    <a:pt x="2319" y="121"/>
                  </a:lnTo>
                  <a:lnTo>
                    <a:pt x="2319" y="123"/>
                  </a:lnTo>
                  <a:lnTo>
                    <a:pt x="2321" y="123"/>
                  </a:lnTo>
                  <a:lnTo>
                    <a:pt x="2323" y="123"/>
                  </a:lnTo>
                  <a:lnTo>
                    <a:pt x="2323" y="121"/>
                  </a:lnTo>
                  <a:lnTo>
                    <a:pt x="2321" y="121"/>
                  </a:lnTo>
                  <a:moveTo>
                    <a:pt x="2032" y="68"/>
                  </a:moveTo>
                  <a:lnTo>
                    <a:pt x="2031" y="70"/>
                  </a:lnTo>
                  <a:lnTo>
                    <a:pt x="2032" y="70"/>
                  </a:lnTo>
                  <a:lnTo>
                    <a:pt x="2034" y="68"/>
                  </a:lnTo>
                  <a:lnTo>
                    <a:pt x="2034" y="66"/>
                  </a:lnTo>
                  <a:lnTo>
                    <a:pt x="2032" y="66"/>
                  </a:lnTo>
                  <a:lnTo>
                    <a:pt x="2032" y="68"/>
                  </a:lnTo>
                  <a:moveTo>
                    <a:pt x="1979" y="51"/>
                  </a:moveTo>
                  <a:lnTo>
                    <a:pt x="1978" y="51"/>
                  </a:lnTo>
                  <a:lnTo>
                    <a:pt x="1978" y="53"/>
                  </a:lnTo>
                  <a:lnTo>
                    <a:pt x="1979" y="53"/>
                  </a:lnTo>
                  <a:lnTo>
                    <a:pt x="1979" y="51"/>
                  </a:lnTo>
                  <a:moveTo>
                    <a:pt x="1962" y="41"/>
                  </a:moveTo>
                  <a:lnTo>
                    <a:pt x="1961" y="41"/>
                  </a:lnTo>
                  <a:lnTo>
                    <a:pt x="1961" y="42"/>
                  </a:lnTo>
                  <a:lnTo>
                    <a:pt x="1964" y="41"/>
                  </a:lnTo>
                  <a:lnTo>
                    <a:pt x="1962" y="41"/>
                  </a:lnTo>
                  <a:moveTo>
                    <a:pt x="1713" y="116"/>
                  </a:moveTo>
                  <a:lnTo>
                    <a:pt x="1711" y="118"/>
                  </a:lnTo>
                  <a:lnTo>
                    <a:pt x="1713" y="118"/>
                  </a:lnTo>
                  <a:lnTo>
                    <a:pt x="1713" y="116"/>
                  </a:lnTo>
                  <a:moveTo>
                    <a:pt x="1670" y="167"/>
                  </a:moveTo>
                  <a:lnTo>
                    <a:pt x="1670" y="165"/>
                  </a:lnTo>
                  <a:lnTo>
                    <a:pt x="1669" y="167"/>
                  </a:lnTo>
                  <a:lnTo>
                    <a:pt x="1670" y="167"/>
                  </a:lnTo>
                  <a:moveTo>
                    <a:pt x="1677" y="160"/>
                  </a:moveTo>
                  <a:lnTo>
                    <a:pt x="1675" y="159"/>
                  </a:lnTo>
                  <a:lnTo>
                    <a:pt x="1675" y="160"/>
                  </a:lnTo>
                  <a:lnTo>
                    <a:pt x="1677" y="160"/>
                  </a:lnTo>
                  <a:moveTo>
                    <a:pt x="1677" y="155"/>
                  </a:moveTo>
                  <a:lnTo>
                    <a:pt x="1675" y="155"/>
                  </a:lnTo>
                  <a:lnTo>
                    <a:pt x="1677" y="157"/>
                  </a:lnTo>
                  <a:lnTo>
                    <a:pt x="1677" y="155"/>
                  </a:lnTo>
                  <a:moveTo>
                    <a:pt x="1686" y="148"/>
                  </a:moveTo>
                  <a:lnTo>
                    <a:pt x="1684" y="150"/>
                  </a:lnTo>
                  <a:lnTo>
                    <a:pt x="1686" y="150"/>
                  </a:lnTo>
                  <a:lnTo>
                    <a:pt x="1686" y="148"/>
                  </a:lnTo>
                  <a:moveTo>
                    <a:pt x="1704" y="128"/>
                  </a:moveTo>
                  <a:lnTo>
                    <a:pt x="1703" y="130"/>
                  </a:lnTo>
                  <a:lnTo>
                    <a:pt x="1704" y="130"/>
                  </a:lnTo>
                  <a:lnTo>
                    <a:pt x="1704" y="128"/>
                  </a:lnTo>
                  <a:moveTo>
                    <a:pt x="1696" y="136"/>
                  </a:moveTo>
                  <a:lnTo>
                    <a:pt x="1694" y="136"/>
                  </a:lnTo>
                  <a:lnTo>
                    <a:pt x="1696" y="138"/>
                  </a:lnTo>
                  <a:lnTo>
                    <a:pt x="1696" y="136"/>
                  </a:lnTo>
                  <a:moveTo>
                    <a:pt x="1689" y="145"/>
                  </a:moveTo>
                  <a:lnTo>
                    <a:pt x="1691" y="143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6" y="143"/>
                  </a:lnTo>
                  <a:lnTo>
                    <a:pt x="1686" y="145"/>
                  </a:lnTo>
                  <a:lnTo>
                    <a:pt x="1687" y="145"/>
                  </a:lnTo>
                  <a:lnTo>
                    <a:pt x="1689" y="145"/>
                  </a:lnTo>
                  <a:moveTo>
                    <a:pt x="1692" y="136"/>
                  </a:moveTo>
                  <a:lnTo>
                    <a:pt x="1692" y="138"/>
                  </a:lnTo>
                  <a:lnTo>
                    <a:pt x="1694" y="136"/>
                  </a:lnTo>
                  <a:lnTo>
                    <a:pt x="1692" y="136"/>
                  </a:lnTo>
                  <a:moveTo>
                    <a:pt x="1701" y="124"/>
                  </a:moveTo>
                  <a:lnTo>
                    <a:pt x="1699" y="126"/>
                  </a:lnTo>
                  <a:lnTo>
                    <a:pt x="1701" y="126"/>
                  </a:lnTo>
                  <a:lnTo>
                    <a:pt x="1701" y="124"/>
                  </a:lnTo>
                  <a:moveTo>
                    <a:pt x="1713" y="136"/>
                  </a:moveTo>
                  <a:lnTo>
                    <a:pt x="1713" y="138"/>
                  </a:lnTo>
                  <a:lnTo>
                    <a:pt x="1713" y="138"/>
                  </a:lnTo>
                  <a:lnTo>
                    <a:pt x="1713" y="136"/>
                  </a:lnTo>
                  <a:lnTo>
                    <a:pt x="1713" y="136"/>
                  </a:lnTo>
                  <a:moveTo>
                    <a:pt x="1718" y="128"/>
                  </a:moveTo>
                  <a:lnTo>
                    <a:pt x="1720" y="130"/>
                  </a:lnTo>
                  <a:lnTo>
                    <a:pt x="1720" y="128"/>
                  </a:lnTo>
                  <a:lnTo>
                    <a:pt x="1718" y="128"/>
                  </a:lnTo>
                  <a:moveTo>
                    <a:pt x="1710" y="138"/>
                  </a:moveTo>
                  <a:lnTo>
                    <a:pt x="1711" y="140"/>
                  </a:lnTo>
                  <a:lnTo>
                    <a:pt x="1711" y="138"/>
                  </a:lnTo>
                  <a:lnTo>
                    <a:pt x="1710" y="138"/>
                  </a:lnTo>
                  <a:moveTo>
                    <a:pt x="1728" y="123"/>
                  </a:moveTo>
                  <a:lnTo>
                    <a:pt x="1728" y="124"/>
                  </a:lnTo>
                  <a:lnTo>
                    <a:pt x="1730" y="124"/>
                  </a:lnTo>
                  <a:lnTo>
                    <a:pt x="1730" y="123"/>
                  </a:lnTo>
                  <a:lnTo>
                    <a:pt x="1728" y="123"/>
                  </a:lnTo>
                  <a:moveTo>
                    <a:pt x="1696" y="150"/>
                  </a:moveTo>
                  <a:lnTo>
                    <a:pt x="1696" y="148"/>
                  </a:lnTo>
                  <a:lnTo>
                    <a:pt x="1692" y="150"/>
                  </a:lnTo>
                  <a:lnTo>
                    <a:pt x="1694" y="150"/>
                  </a:lnTo>
                  <a:lnTo>
                    <a:pt x="1696" y="150"/>
                  </a:lnTo>
                  <a:moveTo>
                    <a:pt x="1730" y="111"/>
                  </a:moveTo>
                  <a:lnTo>
                    <a:pt x="1732" y="111"/>
                  </a:lnTo>
                  <a:lnTo>
                    <a:pt x="1733" y="111"/>
                  </a:lnTo>
                  <a:lnTo>
                    <a:pt x="1733" y="109"/>
                  </a:lnTo>
                  <a:lnTo>
                    <a:pt x="1732" y="109"/>
                  </a:lnTo>
                  <a:lnTo>
                    <a:pt x="1728" y="111"/>
                  </a:lnTo>
                  <a:lnTo>
                    <a:pt x="1730" y="111"/>
                  </a:lnTo>
                  <a:moveTo>
                    <a:pt x="1708" y="136"/>
                  </a:moveTo>
                  <a:lnTo>
                    <a:pt x="1708" y="138"/>
                  </a:lnTo>
                  <a:lnTo>
                    <a:pt x="1710" y="138"/>
                  </a:lnTo>
                  <a:lnTo>
                    <a:pt x="1710" y="136"/>
                  </a:lnTo>
                  <a:lnTo>
                    <a:pt x="1708" y="136"/>
                  </a:lnTo>
                  <a:moveTo>
                    <a:pt x="1242" y="410"/>
                  </a:moveTo>
                  <a:lnTo>
                    <a:pt x="1240" y="410"/>
                  </a:lnTo>
                  <a:lnTo>
                    <a:pt x="1240" y="411"/>
                  </a:lnTo>
                  <a:lnTo>
                    <a:pt x="1242" y="411"/>
                  </a:lnTo>
                  <a:lnTo>
                    <a:pt x="1242" y="410"/>
                  </a:lnTo>
                  <a:moveTo>
                    <a:pt x="926" y="283"/>
                  </a:moveTo>
                  <a:lnTo>
                    <a:pt x="927" y="283"/>
                  </a:lnTo>
                  <a:lnTo>
                    <a:pt x="929" y="283"/>
                  </a:lnTo>
                  <a:lnTo>
                    <a:pt x="931" y="282"/>
                  </a:lnTo>
                  <a:lnTo>
                    <a:pt x="927" y="282"/>
                  </a:lnTo>
                  <a:lnTo>
                    <a:pt x="926" y="283"/>
                  </a:lnTo>
                  <a:moveTo>
                    <a:pt x="932" y="288"/>
                  </a:moveTo>
                  <a:lnTo>
                    <a:pt x="932" y="287"/>
                  </a:lnTo>
                  <a:lnTo>
                    <a:pt x="929" y="288"/>
                  </a:lnTo>
                  <a:lnTo>
                    <a:pt x="931" y="288"/>
                  </a:lnTo>
                  <a:lnTo>
                    <a:pt x="932" y="288"/>
                  </a:lnTo>
                  <a:moveTo>
                    <a:pt x="917" y="244"/>
                  </a:moveTo>
                  <a:lnTo>
                    <a:pt x="917" y="244"/>
                  </a:lnTo>
                  <a:lnTo>
                    <a:pt x="915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7" y="244"/>
                  </a:lnTo>
                  <a:moveTo>
                    <a:pt x="934" y="280"/>
                  </a:moveTo>
                  <a:lnTo>
                    <a:pt x="934" y="278"/>
                  </a:lnTo>
                  <a:lnTo>
                    <a:pt x="932" y="278"/>
                  </a:lnTo>
                  <a:lnTo>
                    <a:pt x="932" y="280"/>
                  </a:lnTo>
                  <a:lnTo>
                    <a:pt x="934" y="280"/>
                  </a:lnTo>
                  <a:moveTo>
                    <a:pt x="1293" y="430"/>
                  </a:moveTo>
                  <a:lnTo>
                    <a:pt x="1291" y="432"/>
                  </a:lnTo>
                  <a:lnTo>
                    <a:pt x="1293" y="432"/>
                  </a:lnTo>
                  <a:lnTo>
                    <a:pt x="1293" y="430"/>
                  </a:lnTo>
                  <a:moveTo>
                    <a:pt x="929" y="287"/>
                  </a:moveTo>
                  <a:lnTo>
                    <a:pt x="927" y="288"/>
                  </a:lnTo>
                  <a:lnTo>
                    <a:pt x="929" y="288"/>
                  </a:lnTo>
                  <a:lnTo>
                    <a:pt x="929" y="287"/>
                  </a:lnTo>
                  <a:moveTo>
                    <a:pt x="929" y="276"/>
                  </a:moveTo>
                  <a:lnTo>
                    <a:pt x="929" y="278"/>
                  </a:lnTo>
                  <a:lnTo>
                    <a:pt x="931" y="278"/>
                  </a:lnTo>
                  <a:lnTo>
                    <a:pt x="932" y="278"/>
                  </a:lnTo>
                  <a:lnTo>
                    <a:pt x="932" y="276"/>
                  </a:lnTo>
                  <a:lnTo>
                    <a:pt x="931" y="276"/>
                  </a:lnTo>
                  <a:lnTo>
                    <a:pt x="931" y="275"/>
                  </a:lnTo>
                  <a:lnTo>
                    <a:pt x="932" y="275"/>
                  </a:lnTo>
                  <a:lnTo>
                    <a:pt x="931" y="273"/>
                  </a:lnTo>
                  <a:lnTo>
                    <a:pt x="929" y="273"/>
                  </a:lnTo>
                  <a:lnTo>
                    <a:pt x="929" y="275"/>
                  </a:lnTo>
                  <a:lnTo>
                    <a:pt x="927" y="275"/>
                  </a:lnTo>
                  <a:lnTo>
                    <a:pt x="927" y="273"/>
                  </a:lnTo>
                  <a:lnTo>
                    <a:pt x="926" y="273"/>
                  </a:lnTo>
                  <a:lnTo>
                    <a:pt x="926" y="275"/>
                  </a:lnTo>
                  <a:lnTo>
                    <a:pt x="926" y="276"/>
                  </a:lnTo>
                  <a:lnTo>
                    <a:pt x="927" y="276"/>
                  </a:lnTo>
                  <a:lnTo>
                    <a:pt x="929" y="276"/>
                  </a:lnTo>
                  <a:moveTo>
                    <a:pt x="926" y="282"/>
                  </a:moveTo>
                  <a:lnTo>
                    <a:pt x="927" y="282"/>
                  </a:lnTo>
                  <a:lnTo>
                    <a:pt x="927" y="280"/>
                  </a:lnTo>
                  <a:lnTo>
                    <a:pt x="927" y="278"/>
                  </a:lnTo>
                  <a:lnTo>
                    <a:pt x="926" y="278"/>
                  </a:lnTo>
                  <a:lnTo>
                    <a:pt x="926" y="276"/>
                  </a:lnTo>
                  <a:lnTo>
                    <a:pt x="924" y="278"/>
                  </a:lnTo>
                  <a:lnTo>
                    <a:pt x="924" y="280"/>
                  </a:lnTo>
                  <a:lnTo>
                    <a:pt x="926" y="280"/>
                  </a:lnTo>
                  <a:lnTo>
                    <a:pt x="926" y="282"/>
                  </a:lnTo>
                  <a:moveTo>
                    <a:pt x="929" y="278"/>
                  </a:moveTo>
                  <a:lnTo>
                    <a:pt x="927" y="280"/>
                  </a:lnTo>
                  <a:lnTo>
                    <a:pt x="929" y="280"/>
                  </a:lnTo>
                  <a:lnTo>
                    <a:pt x="929" y="278"/>
                  </a:lnTo>
                  <a:moveTo>
                    <a:pt x="915" y="258"/>
                  </a:moveTo>
                  <a:lnTo>
                    <a:pt x="915" y="259"/>
                  </a:lnTo>
                  <a:lnTo>
                    <a:pt x="917" y="258"/>
                  </a:lnTo>
                  <a:lnTo>
                    <a:pt x="915" y="258"/>
                  </a:lnTo>
                  <a:moveTo>
                    <a:pt x="914" y="249"/>
                  </a:moveTo>
                  <a:lnTo>
                    <a:pt x="912" y="249"/>
                  </a:lnTo>
                  <a:lnTo>
                    <a:pt x="910" y="249"/>
                  </a:lnTo>
                  <a:lnTo>
                    <a:pt x="910" y="251"/>
                  </a:lnTo>
                  <a:lnTo>
                    <a:pt x="912" y="251"/>
                  </a:lnTo>
                  <a:lnTo>
                    <a:pt x="914" y="249"/>
                  </a:lnTo>
                  <a:moveTo>
                    <a:pt x="932" y="271"/>
                  </a:moveTo>
                  <a:lnTo>
                    <a:pt x="931" y="271"/>
                  </a:lnTo>
                  <a:lnTo>
                    <a:pt x="931" y="273"/>
                  </a:lnTo>
                  <a:lnTo>
                    <a:pt x="932" y="273"/>
                  </a:lnTo>
                  <a:lnTo>
                    <a:pt x="932" y="271"/>
                  </a:lnTo>
                  <a:moveTo>
                    <a:pt x="919" y="264"/>
                  </a:moveTo>
                  <a:lnTo>
                    <a:pt x="919" y="266"/>
                  </a:lnTo>
                  <a:lnTo>
                    <a:pt x="920" y="264"/>
                  </a:lnTo>
                  <a:lnTo>
                    <a:pt x="919" y="264"/>
                  </a:lnTo>
                  <a:moveTo>
                    <a:pt x="929" y="271"/>
                  </a:moveTo>
                  <a:lnTo>
                    <a:pt x="927" y="271"/>
                  </a:lnTo>
                  <a:lnTo>
                    <a:pt x="927" y="273"/>
                  </a:lnTo>
                  <a:lnTo>
                    <a:pt x="929" y="273"/>
                  </a:lnTo>
                  <a:lnTo>
                    <a:pt x="929" y="271"/>
                  </a:lnTo>
                  <a:moveTo>
                    <a:pt x="926" y="271"/>
                  </a:moveTo>
                  <a:lnTo>
                    <a:pt x="926" y="270"/>
                  </a:lnTo>
                  <a:lnTo>
                    <a:pt x="924" y="270"/>
                  </a:lnTo>
                  <a:lnTo>
                    <a:pt x="922" y="270"/>
                  </a:lnTo>
                  <a:lnTo>
                    <a:pt x="922" y="271"/>
                  </a:lnTo>
                  <a:lnTo>
                    <a:pt x="924" y="271"/>
                  </a:lnTo>
                  <a:lnTo>
                    <a:pt x="926" y="271"/>
                  </a:lnTo>
                  <a:moveTo>
                    <a:pt x="927" y="268"/>
                  </a:moveTo>
                  <a:lnTo>
                    <a:pt x="926" y="270"/>
                  </a:lnTo>
                  <a:lnTo>
                    <a:pt x="927" y="270"/>
                  </a:lnTo>
                  <a:lnTo>
                    <a:pt x="927" y="268"/>
                  </a:lnTo>
                  <a:moveTo>
                    <a:pt x="934" y="282"/>
                  </a:moveTo>
                  <a:lnTo>
                    <a:pt x="934" y="280"/>
                  </a:lnTo>
                  <a:lnTo>
                    <a:pt x="932" y="282"/>
                  </a:lnTo>
                  <a:lnTo>
                    <a:pt x="934" y="282"/>
                  </a:lnTo>
                  <a:lnTo>
                    <a:pt x="934" y="282"/>
                  </a:lnTo>
                  <a:moveTo>
                    <a:pt x="963" y="323"/>
                  </a:moveTo>
                  <a:lnTo>
                    <a:pt x="963" y="324"/>
                  </a:lnTo>
                  <a:lnTo>
                    <a:pt x="965" y="324"/>
                  </a:lnTo>
                  <a:lnTo>
                    <a:pt x="965" y="323"/>
                  </a:lnTo>
                  <a:lnTo>
                    <a:pt x="963" y="323"/>
                  </a:lnTo>
                  <a:moveTo>
                    <a:pt x="931" y="290"/>
                  </a:moveTo>
                  <a:lnTo>
                    <a:pt x="931" y="288"/>
                  </a:lnTo>
                  <a:lnTo>
                    <a:pt x="929" y="290"/>
                  </a:lnTo>
                  <a:lnTo>
                    <a:pt x="931" y="290"/>
                  </a:lnTo>
                  <a:moveTo>
                    <a:pt x="949" y="324"/>
                  </a:moveTo>
                  <a:lnTo>
                    <a:pt x="949" y="323"/>
                  </a:lnTo>
                  <a:lnTo>
                    <a:pt x="948" y="323"/>
                  </a:lnTo>
                  <a:lnTo>
                    <a:pt x="948" y="324"/>
                  </a:lnTo>
                  <a:lnTo>
                    <a:pt x="949" y="324"/>
                  </a:lnTo>
                  <a:moveTo>
                    <a:pt x="967" y="328"/>
                  </a:moveTo>
                  <a:lnTo>
                    <a:pt x="965" y="328"/>
                  </a:lnTo>
                  <a:lnTo>
                    <a:pt x="965" y="329"/>
                  </a:lnTo>
                  <a:lnTo>
                    <a:pt x="967" y="328"/>
                  </a:lnTo>
                  <a:moveTo>
                    <a:pt x="972" y="335"/>
                  </a:moveTo>
                  <a:lnTo>
                    <a:pt x="970" y="336"/>
                  </a:lnTo>
                  <a:lnTo>
                    <a:pt x="970" y="338"/>
                  </a:lnTo>
                  <a:lnTo>
                    <a:pt x="972" y="336"/>
                  </a:lnTo>
                  <a:lnTo>
                    <a:pt x="972" y="335"/>
                  </a:lnTo>
                  <a:moveTo>
                    <a:pt x="948" y="321"/>
                  </a:moveTo>
                  <a:lnTo>
                    <a:pt x="946" y="321"/>
                  </a:lnTo>
                  <a:lnTo>
                    <a:pt x="946" y="323"/>
                  </a:lnTo>
                  <a:lnTo>
                    <a:pt x="948" y="323"/>
                  </a:lnTo>
                  <a:lnTo>
                    <a:pt x="948" y="321"/>
                  </a:lnTo>
                  <a:moveTo>
                    <a:pt x="973" y="335"/>
                  </a:moveTo>
                  <a:lnTo>
                    <a:pt x="973" y="333"/>
                  </a:lnTo>
                  <a:lnTo>
                    <a:pt x="973" y="331"/>
                  </a:lnTo>
                  <a:lnTo>
                    <a:pt x="972" y="333"/>
                  </a:lnTo>
                  <a:lnTo>
                    <a:pt x="970" y="335"/>
                  </a:lnTo>
                  <a:lnTo>
                    <a:pt x="972" y="335"/>
                  </a:lnTo>
                  <a:lnTo>
                    <a:pt x="973" y="335"/>
                  </a:lnTo>
                  <a:moveTo>
                    <a:pt x="965" y="329"/>
                  </a:moveTo>
                  <a:lnTo>
                    <a:pt x="967" y="331"/>
                  </a:lnTo>
                  <a:lnTo>
                    <a:pt x="967" y="329"/>
                  </a:lnTo>
                  <a:lnTo>
                    <a:pt x="965" y="329"/>
                  </a:lnTo>
                  <a:moveTo>
                    <a:pt x="967" y="324"/>
                  </a:moveTo>
                  <a:lnTo>
                    <a:pt x="965" y="324"/>
                  </a:lnTo>
                  <a:lnTo>
                    <a:pt x="965" y="326"/>
                  </a:lnTo>
                  <a:lnTo>
                    <a:pt x="967" y="326"/>
                  </a:lnTo>
                  <a:lnTo>
                    <a:pt x="967" y="324"/>
                  </a:lnTo>
                  <a:moveTo>
                    <a:pt x="934" y="294"/>
                  </a:moveTo>
                  <a:lnTo>
                    <a:pt x="932" y="294"/>
                  </a:lnTo>
                  <a:lnTo>
                    <a:pt x="932" y="295"/>
                  </a:lnTo>
                  <a:lnTo>
                    <a:pt x="934" y="294"/>
                  </a:lnTo>
                  <a:lnTo>
                    <a:pt x="934" y="294"/>
                  </a:lnTo>
                  <a:moveTo>
                    <a:pt x="943" y="317"/>
                  </a:moveTo>
                  <a:lnTo>
                    <a:pt x="941" y="317"/>
                  </a:lnTo>
                  <a:lnTo>
                    <a:pt x="943" y="319"/>
                  </a:lnTo>
                  <a:lnTo>
                    <a:pt x="944" y="317"/>
                  </a:lnTo>
                  <a:lnTo>
                    <a:pt x="943" y="317"/>
                  </a:lnTo>
                  <a:moveTo>
                    <a:pt x="929" y="290"/>
                  </a:move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moveTo>
                    <a:pt x="931" y="294"/>
                  </a:moveTo>
                  <a:lnTo>
                    <a:pt x="931" y="295"/>
                  </a:lnTo>
                  <a:lnTo>
                    <a:pt x="932" y="294"/>
                  </a:lnTo>
                  <a:lnTo>
                    <a:pt x="931" y="294"/>
                  </a:lnTo>
                  <a:moveTo>
                    <a:pt x="934" y="297"/>
                  </a:moveTo>
                  <a:lnTo>
                    <a:pt x="934" y="299"/>
                  </a:lnTo>
                  <a:lnTo>
                    <a:pt x="934" y="299"/>
                  </a:lnTo>
                  <a:lnTo>
                    <a:pt x="936" y="297"/>
                  </a:lnTo>
                  <a:lnTo>
                    <a:pt x="934" y="297"/>
                  </a:lnTo>
                  <a:moveTo>
                    <a:pt x="943" y="312"/>
                  </a:moveTo>
                  <a:lnTo>
                    <a:pt x="941" y="314"/>
                  </a:lnTo>
                  <a:lnTo>
                    <a:pt x="943" y="314"/>
                  </a:lnTo>
                  <a:lnTo>
                    <a:pt x="943" y="312"/>
                  </a:lnTo>
                  <a:moveTo>
                    <a:pt x="934" y="299"/>
                  </a:moveTo>
                  <a:lnTo>
                    <a:pt x="934" y="300"/>
                  </a:lnTo>
                  <a:lnTo>
                    <a:pt x="936" y="299"/>
                  </a:lnTo>
                  <a:lnTo>
                    <a:pt x="934" y="299"/>
                  </a:lnTo>
                  <a:moveTo>
                    <a:pt x="931" y="282"/>
                  </a:moveTo>
                  <a:lnTo>
                    <a:pt x="932" y="282"/>
                  </a:lnTo>
                  <a:lnTo>
                    <a:pt x="932" y="280"/>
                  </a:lnTo>
                  <a:lnTo>
                    <a:pt x="931" y="280"/>
                  </a:lnTo>
                  <a:lnTo>
                    <a:pt x="931" y="282"/>
                  </a:lnTo>
                  <a:moveTo>
                    <a:pt x="1236" y="417"/>
                  </a:moveTo>
                  <a:lnTo>
                    <a:pt x="1235" y="418"/>
                  </a:lnTo>
                  <a:lnTo>
                    <a:pt x="1236" y="418"/>
                  </a:lnTo>
                  <a:lnTo>
                    <a:pt x="1236" y="417"/>
                  </a:lnTo>
                  <a:moveTo>
                    <a:pt x="1224" y="435"/>
                  </a:moveTo>
                  <a:lnTo>
                    <a:pt x="1224" y="437"/>
                  </a:lnTo>
                  <a:lnTo>
                    <a:pt x="1226" y="435"/>
                  </a:lnTo>
                  <a:lnTo>
                    <a:pt x="1224" y="435"/>
                  </a:lnTo>
                  <a:moveTo>
                    <a:pt x="915" y="242"/>
                  </a:moveTo>
                  <a:lnTo>
                    <a:pt x="914" y="242"/>
                  </a:lnTo>
                  <a:lnTo>
                    <a:pt x="915" y="244"/>
                  </a:lnTo>
                  <a:lnTo>
                    <a:pt x="915" y="242"/>
                  </a:lnTo>
                  <a:moveTo>
                    <a:pt x="1243" y="411"/>
                  </a:moveTo>
                  <a:lnTo>
                    <a:pt x="1245" y="411"/>
                  </a:lnTo>
                  <a:lnTo>
                    <a:pt x="1245" y="410"/>
                  </a:lnTo>
                  <a:lnTo>
                    <a:pt x="1243" y="410"/>
                  </a:lnTo>
                  <a:lnTo>
                    <a:pt x="1243" y="411"/>
                  </a:lnTo>
                  <a:moveTo>
                    <a:pt x="1238" y="408"/>
                  </a:moveTo>
                  <a:lnTo>
                    <a:pt x="1236" y="410"/>
                  </a:lnTo>
                  <a:lnTo>
                    <a:pt x="1238" y="410"/>
                  </a:lnTo>
                  <a:lnTo>
                    <a:pt x="1238" y="408"/>
                  </a:lnTo>
                  <a:moveTo>
                    <a:pt x="982" y="340"/>
                  </a:moveTo>
                  <a:lnTo>
                    <a:pt x="982" y="338"/>
                  </a:lnTo>
                  <a:lnTo>
                    <a:pt x="980" y="338"/>
                  </a:lnTo>
                  <a:lnTo>
                    <a:pt x="982" y="340"/>
                  </a:lnTo>
                  <a:moveTo>
                    <a:pt x="1228" y="449"/>
                  </a:moveTo>
                  <a:lnTo>
                    <a:pt x="1228" y="447"/>
                  </a:lnTo>
                  <a:lnTo>
                    <a:pt x="1226" y="447"/>
                  </a:lnTo>
                  <a:lnTo>
                    <a:pt x="1224" y="447"/>
                  </a:lnTo>
                  <a:lnTo>
                    <a:pt x="1224" y="449"/>
                  </a:lnTo>
                  <a:lnTo>
                    <a:pt x="1226" y="449"/>
                  </a:lnTo>
                  <a:lnTo>
                    <a:pt x="1228" y="449"/>
                  </a:lnTo>
                  <a:moveTo>
                    <a:pt x="1230" y="446"/>
                  </a:moveTo>
                  <a:lnTo>
                    <a:pt x="1228" y="447"/>
                  </a:lnTo>
                  <a:lnTo>
                    <a:pt x="1230" y="447"/>
                  </a:lnTo>
                  <a:lnTo>
                    <a:pt x="1230" y="446"/>
                  </a:lnTo>
                  <a:moveTo>
                    <a:pt x="833" y="49"/>
                  </a:moveTo>
                  <a:lnTo>
                    <a:pt x="832" y="51"/>
                  </a:lnTo>
                  <a:lnTo>
                    <a:pt x="833" y="51"/>
                  </a:lnTo>
                  <a:lnTo>
                    <a:pt x="833" y="49"/>
                  </a:lnTo>
                  <a:moveTo>
                    <a:pt x="1255" y="382"/>
                  </a:moveTo>
                  <a:lnTo>
                    <a:pt x="1255" y="381"/>
                  </a:lnTo>
                  <a:lnTo>
                    <a:pt x="1253" y="381"/>
                  </a:lnTo>
                  <a:lnTo>
                    <a:pt x="1253" y="382"/>
                  </a:lnTo>
                  <a:lnTo>
                    <a:pt x="1255" y="382"/>
                  </a:lnTo>
                  <a:moveTo>
                    <a:pt x="1252" y="418"/>
                  </a:moveTo>
                  <a:lnTo>
                    <a:pt x="1253" y="418"/>
                  </a:lnTo>
                  <a:lnTo>
                    <a:pt x="1253" y="417"/>
                  </a:lnTo>
                  <a:lnTo>
                    <a:pt x="1252" y="417"/>
                  </a:lnTo>
                  <a:lnTo>
                    <a:pt x="1252" y="418"/>
                  </a:lnTo>
                  <a:moveTo>
                    <a:pt x="1247" y="307"/>
                  </a:moveTo>
                  <a:lnTo>
                    <a:pt x="1245" y="309"/>
                  </a:lnTo>
                  <a:lnTo>
                    <a:pt x="1247" y="309"/>
                  </a:lnTo>
                  <a:lnTo>
                    <a:pt x="1247" y="307"/>
                  </a:lnTo>
                  <a:moveTo>
                    <a:pt x="1260" y="399"/>
                  </a:moveTo>
                  <a:lnTo>
                    <a:pt x="1262" y="399"/>
                  </a:lnTo>
                  <a:lnTo>
                    <a:pt x="1260" y="398"/>
                  </a:lnTo>
                  <a:lnTo>
                    <a:pt x="1260" y="399"/>
                  </a:lnTo>
                  <a:moveTo>
                    <a:pt x="1224" y="459"/>
                  </a:moveTo>
                  <a:lnTo>
                    <a:pt x="1223" y="461"/>
                  </a:lnTo>
                  <a:lnTo>
                    <a:pt x="1224" y="461"/>
                  </a:lnTo>
                  <a:lnTo>
                    <a:pt x="1226" y="459"/>
                  </a:lnTo>
                  <a:lnTo>
                    <a:pt x="1224" y="459"/>
                  </a:lnTo>
                  <a:moveTo>
                    <a:pt x="1223" y="458"/>
                  </a:moveTo>
                  <a:lnTo>
                    <a:pt x="1221" y="459"/>
                  </a:lnTo>
                  <a:lnTo>
                    <a:pt x="1223" y="459"/>
                  </a:lnTo>
                  <a:lnTo>
                    <a:pt x="1223" y="458"/>
                  </a:lnTo>
                  <a:moveTo>
                    <a:pt x="1224" y="452"/>
                  </a:moveTo>
                  <a:lnTo>
                    <a:pt x="1223" y="452"/>
                  </a:lnTo>
                  <a:lnTo>
                    <a:pt x="1221" y="452"/>
                  </a:lnTo>
                  <a:lnTo>
                    <a:pt x="1221" y="454"/>
                  </a:lnTo>
                  <a:lnTo>
                    <a:pt x="1223" y="454"/>
                  </a:lnTo>
                  <a:lnTo>
                    <a:pt x="1224" y="452"/>
                  </a:lnTo>
                  <a:moveTo>
                    <a:pt x="1223" y="422"/>
                  </a:moveTo>
                  <a:lnTo>
                    <a:pt x="1223" y="423"/>
                  </a:lnTo>
                  <a:lnTo>
                    <a:pt x="1224" y="423"/>
                  </a:lnTo>
                  <a:lnTo>
                    <a:pt x="1223" y="422"/>
                  </a:lnTo>
                  <a:moveTo>
                    <a:pt x="924" y="174"/>
                  </a:moveTo>
                  <a:lnTo>
                    <a:pt x="924" y="172"/>
                  </a:lnTo>
                  <a:lnTo>
                    <a:pt x="922" y="172"/>
                  </a:lnTo>
                  <a:lnTo>
                    <a:pt x="920" y="174"/>
                  </a:lnTo>
                  <a:lnTo>
                    <a:pt x="922" y="174"/>
                  </a:lnTo>
                  <a:lnTo>
                    <a:pt x="924" y="174"/>
                  </a:lnTo>
                  <a:moveTo>
                    <a:pt x="924" y="179"/>
                  </a:moveTo>
                  <a:lnTo>
                    <a:pt x="926" y="179"/>
                  </a:lnTo>
                  <a:lnTo>
                    <a:pt x="926" y="177"/>
                  </a:lnTo>
                  <a:lnTo>
                    <a:pt x="924" y="177"/>
                  </a:lnTo>
                  <a:lnTo>
                    <a:pt x="920" y="179"/>
                  </a:lnTo>
                  <a:lnTo>
                    <a:pt x="922" y="179"/>
                  </a:lnTo>
                  <a:lnTo>
                    <a:pt x="924" y="179"/>
                  </a:lnTo>
                  <a:moveTo>
                    <a:pt x="915" y="169"/>
                  </a:moveTo>
                  <a:lnTo>
                    <a:pt x="915" y="167"/>
                  </a:lnTo>
                  <a:lnTo>
                    <a:pt x="914" y="169"/>
                  </a:lnTo>
                  <a:lnTo>
                    <a:pt x="914" y="171"/>
                  </a:lnTo>
                  <a:lnTo>
                    <a:pt x="915" y="171"/>
                  </a:lnTo>
                  <a:lnTo>
                    <a:pt x="915" y="169"/>
                  </a:lnTo>
                  <a:moveTo>
                    <a:pt x="832" y="51"/>
                  </a:moveTo>
                  <a:lnTo>
                    <a:pt x="828" y="53"/>
                  </a:lnTo>
                  <a:lnTo>
                    <a:pt x="830" y="53"/>
                  </a:lnTo>
                  <a:lnTo>
                    <a:pt x="832" y="51"/>
                  </a:lnTo>
                  <a:moveTo>
                    <a:pt x="926" y="181"/>
                  </a:moveTo>
                  <a:lnTo>
                    <a:pt x="924" y="181"/>
                  </a:lnTo>
                  <a:lnTo>
                    <a:pt x="922" y="181"/>
                  </a:lnTo>
                  <a:lnTo>
                    <a:pt x="926" y="182"/>
                  </a:lnTo>
                  <a:lnTo>
                    <a:pt x="926" y="181"/>
                  </a:lnTo>
                  <a:moveTo>
                    <a:pt x="915" y="225"/>
                  </a:moveTo>
                  <a:lnTo>
                    <a:pt x="915" y="227"/>
                  </a:lnTo>
                  <a:lnTo>
                    <a:pt x="917" y="227"/>
                  </a:lnTo>
                  <a:lnTo>
                    <a:pt x="915" y="225"/>
                  </a:lnTo>
                  <a:moveTo>
                    <a:pt x="934" y="201"/>
                  </a:moveTo>
                  <a:lnTo>
                    <a:pt x="934" y="200"/>
                  </a:lnTo>
                  <a:lnTo>
                    <a:pt x="932" y="200"/>
                  </a:lnTo>
                  <a:lnTo>
                    <a:pt x="932" y="198"/>
                  </a:lnTo>
                  <a:lnTo>
                    <a:pt x="934" y="198"/>
                  </a:lnTo>
                  <a:lnTo>
                    <a:pt x="934" y="196"/>
                  </a:lnTo>
                  <a:lnTo>
                    <a:pt x="932" y="196"/>
                  </a:lnTo>
                  <a:lnTo>
                    <a:pt x="931" y="198"/>
                  </a:lnTo>
                  <a:lnTo>
                    <a:pt x="929" y="198"/>
                  </a:lnTo>
                  <a:lnTo>
                    <a:pt x="929" y="200"/>
                  </a:lnTo>
                  <a:lnTo>
                    <a:pt x="931" y="200"/>
                  </a:lnTo>
                  <a:lnTo>
                    <a:pt x="931" y="201"/>
                  </a:lnTo>
                  <a:lnTo>
                    <a:pt x="932" y="201"/>
                  </a:lnTo>
                  <a:lnTo>
                    <a:pt x="934" y="201"/>
                  </a:lnTo>
                  <a:moveTo>
                    <a:pt x="895" y="172"/>
                  </a:moveTo>
                  <a:lnTo>
                    <a:pt x="893" y="172"/>
                  </a:lnTo>
                  <a:lnTo>
                    <a:pt x="895" y="174"/>
                  </a:lnTo>
                  <a:lnTo>
                    <a:pt x="895" y="172"/>
                  </a:lnTo>
                  <a:moveTo>
                    <a:pt x="809" y="94"/>
                  </a:moveTo>
                  <a:lnTo>
                    <a:pt x="806" y="92"/>
                  </a:lnTo>
                  <a:lnTo>
                    <a:pt x="804" y="94"/>
                  </a:lnTo>
                  <a:lnTo>
                    <a:pt x="808" y="94"/>
                  </a:lnTo>
                  <a:lnTo>
                    <a:pt x="809" y="94"/>
                  </a:lnTo>
                  <a:moveTo>
                    <a:pt x="789" y="83"/>
                  </a:moveTo>
                  <a:lnTo>
                    <a:pt x="787" y="83"/>
                  </a:lnTo>
                  <a:lnTo>
                    <a:pt x="787" y="85"/>
                  </a:lnTo>
                  <a:lnTo>
                    <a:pt x="789" y="85"/>
                  </a:lnTo>
                  <a:lnTo>
                    <a:pt x="789" y="83"/>
                  </a:lnTo>
                  <a:moveTo>
                    <a:pt x="864" y="111"/>
                  </a:moveTo>
                  <a:lnTo>
                    <a:pt x="864" y="112"/>
                  </a:lnTo>
                  <a:lnTo>
                    <a:pt x="866" y="112"/>
                  </a:lnTo>
                  <a:lnTo>
                    <a:pt x="866" y="111"/>
                  </a:lnTo>
                  <a:lnTo>
                    <a:pt x="864" y="111"/>
                  </a:lnTo>
                  <a:moveTo>
                    <a:pt x="896" y="153"/>
                  </a:moveTo>
                  <a:lnTo>
                    <a:pt x="895" y="153"/>
                  </a:lnTo>
                  <a:lnTo>
                    <a:pt x="898" y="155"/>
                  </a:lnTo>
                  <a:lnTo>
                    <a:pt x="898" y="153"/>
                  </a:lnTo>
                  <a:lnTo>
                    <a:pt x="896" y="153"/>
                  </a:lnTo>
                  <a:moveTo>
                    <a:pt x="898" y="164"/>
                  </a:moveTo>
                  <a:lnTo>
                    <a:pt x="896" y="164"/>
                  </a:lnTo>
                  <a:lnTo>
                    <a:pt x="896" y="165"/>
                  </a:lnTo>
                  <a:lnTo>
                    <a:pt x="898" y="165"/>
                  </a:lnTo>
                  <a:lnTo>
                    <a:pt x="898" y="164"/>
                  </a:lnTo>
                  <a:moveTo>
                    <a:pt x="895" y="171"/>
                  </a:moveTo>
                  <a:lnTo>
                    <a:pt x="893" y="171"/>
                  </a:lnTo>
                  <a:lnTo>
                    <a:pt x="895" y="172"/>
                  </a:lnTo>
                  <a:lnTo>
                    <a:pt x="895" y="171"/>
                  </a:lnTo>
                  <a:moveTo>
                    <a:pt x="900" y="162"/>
                  </a:moveTo>
                  <a:lnTo>
                    <a:pt x="898" y="162"/>
                  </a:lnTo>
                  <a:lnTo>
                    <a:pt x="898" y="164"/>
                  </a:lnTo>
                  <a:lnTo>
                    <a:pt x="900" y="164"/>
                  </a:lnTo>
                  <a:lnTo>
                    <a:pt x="900" y="162"/>
                  </a:lnTo>
                  <a:moveTo>
                    <a:pt x="746" y="80"/>
                  </a:moveTo>
                  <a:lnTo>
                    <a:pt x="746" y="80"/>
                  </a:lnTo>
                  <a:lnTo>
                    <a:pt x="750" y="80"/>
                  </a:lnTo>
                  <a:lnTo>
                    <a:pt x="746" y="80"/>
                  </a:lnTo>
                  <a:moveTo>
                    <a:pt x="835" y="266"/>
                  </a:moveTo>
                  <a:lnTo>
                    <a:pt x="835" y="268"/>
                  </a:lnTo>
                  <a:lnTo>
                    <a:pt x="837" y="266"/>
                  </a:lnTo>
                  <a:lnTo>
                    <a:pt x="835" y="266"/>
                  </a:lnTo>
                  <a:moveTo>
                    <a:pt x="838" y="244"/>
                  </a:moveTo>
                  <a:lnTo>
                    <a:pt x="838" y="244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40" y="242"/>
                  </a:lnTo>
                  <a:lnTo>
                    <a:pt x="838" y="242"/>
                  </a:lnTo>
                  <a:lnTo>
                    <a:pt x="838" y="244"/>
                  </a:lnTo>
                  <a:moveTo>
                    <a:pt x="838" y="263"/>
                  </a:moveTo>
                  <a:lnTo>
                    <a:pt x="838" y="261"/>
                  </a:lnTo>
                  <a:lnTo>
                    <a:pt x="837" y="263"/>
                  </a:lnTo>
                  <a:lnTo>
                    <a:pt x="838" y="263"/>
                  </a:lnTo>
                  <a:moveTo>
                    <a:pt x="823" y="229"/>
                  </a:moveTo>
                  <a:lnTo>
                    <a:pt x="825" y="227"/>
                  </a:lnTo>
                  <a:lnTo>
                    <a:pt x="823" y="227"/>
                  </a:lnTo>
                  <a:lnTo>
                    <a:pt x="823" y="229"/>
                  </a:lnTo>
                  <a:moveTo>
                    <a:pt x="825" y="230"/>
                  </a:moveTo>
                  <a:lnTo>
                    <a:pt x="823" y="229"/>
                  </a:lnTo>
                  <a:lnTo>
                    <a:pt x="823" y="230"/>
                  </a:lnTo>
                  <a:lnTo>
                    <a:pt x="825" y="230"/>
                  </a:lnTo>
                  <a:moveTo>
                    <a:pt x="811" y="244"/>
                  </a:moveTo>
                  <a:lnTo>
                    <a:pt x="813" y="246"/>
                  </a:lnTo>
                  <a:lnTo>
                    <a:pt x="813" y="244"/>
                  </a:lnTo>
                  <a:lnTo>
                    <a:pt x="811" y="244"/>
                  </a:lnTo>
                  <a:moveTo>
                    <a:pt x="832" y="239"/>
                  </a:moveTo>
                  <a:lnTo>
                    <a:pt x="833" y="239"/>
                  </a:lnTo>
                  <a:lnTo>
                    <a:pt x="833" y="237"/>
                  </a:lnTo>
                  <a:lnTo>
                    <a:pt x="830" y="239"/>
                  </a:lnTo>
                  <a:lnTo>
                    <a:pt x="832" y="239"/>
                  </a:lnTo>
                  <a:moveTo>
                    <a:pt x="820" y="297"/>
                  </a:moveTo>
                  <a:lnTo>
                    <a:pt x="820" y="299"/>
                  </a:lnTo>
                  <a:lnTo>
                    <a:pt x="821" y="297"/>
                  </a:lnTo>
                  <a:lnTo>
                    <a:pt x="820" y="297"/>
                  </a:lnTo>
                  <a:moveTo>
                    <a:pt x="826" y="258"/>
                  </a:moveTo>
                  <a:lnTo>
                    <a:pt x="826" y="259"/>
                  </a:lnTo>
                  <a:lnTo>
                    <a:pt x="828" y="258"/>
                  </a:lnTo>
                  <a:lnTo>
                    <a:pt x="826" y="258"/>
                  </a:lnTo>
                  <a:moveTo>
                    <a:pt x="808" y="254"/>
                  </a:moveTo>
                  <a:lnTo>
                    <a:pt x="809" y="256"/>
                  </a:lnTo>
                  <a:lnTo>
                    <a:pt x="809" y="254"/>
                  </a:lnTo>
                  <a:lnTo>
                    <a:pt x="808" y="254"/>
                  </a:lnTo>
                  <a:moveTo>
                    <a:pt x="828" y="288"/>
                  </a:moveTo>
                  <a:lnTo>
                    <a:pt x="828" y="287"/>
                  </a:lnTo>
                  <a:lnTo>
                    <a:pt x="826" y="287"/>
                  </a:lnTo>
                  <a:lnTo>
                    <a:pt x="826" y="288"/>
                  </a:lnTo>
                  <a:lnTo>
                    <a:pt x="826" y="290"/>
                  </a:lnTo>
                  <a:lnTo>
                    <a:pt x="826" y="292"/>
                  </a:lnTo>
                  <a:lnTo>
                    <a:pt x="828" y="292"/>
                  </a:lnTo>
                  <a:lnTo>
                    <a:pt x="828" y="290"/>
                  </a:lnTo>
                  <a:lnTo>
                    <a:pt x="828" y="288"/>
                  </a:lnTo>
                  <a:moveTo>
                    <a:pt x="825" y="299"/>
                  </a:moveTo>
                  <a:lnTo>
                    <a:pt x="826" y="299"/>
                  </a:lnTo>
                  <a:lnTo>
                    <a:pt x="825" y="297"/>
                  </a:lnTo>
                  <a:lnTo>
                    <a:pt x="825" y="299"/>
                  </a:lnTo>
                  <a:moveTo>
                    <a:pt x="825" y="285"/>
                  </a:moveTo>
                  <a:lnTo>
                    <a:pt x="826" y="287"/>
                  </a:lnTo>
                  <a:lnTo>
                    <a:pt x="826" y="285"/>
                  </a:lnTo>
                  <a:lnTo>
                    <a:pt x="825" y="285"/>
                  </a:lnTo>
                  <a:moveTo>
                    <a:pt x="806" y="261"/>
                  </a:moveTo>
                  <a:lnTo>
                    <a:pt x="808" y="261"/>
                  </a:lnTo>
                  <a:lnTo>
                    <a:pt x="808" y="259"/>
                  </a:lnTo>
                  <a:lnTo>
                    <a:pt x="806" y="259"/>
                  </a:lnTo>
                  <a:lnTo>
                    <a:pt x="806" y="261"/>
                  </a:lnTo>
                  <a:moveTo>
                    <a:pt x="828" y="285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28" y="285"/>
                  </a:lnTo>
                  <a:moveTo>
                    <a:pt x="830" y="287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30" y="287"/>
                  </a:lnTo>
                  <a:moveTo>
                    <a:pt x="842" y="237"/>
                  </a:moveTo>
                  <a:lnTo>
                    <a:pt x="840" y="235"/>
                  </a:lnTo>
                  <a:lnTo>
                    <a:pt x="840" y="237"/>
                  </a:lnTo>
                  <a:lnTo>
                    <a:pt x="842" y="237"/>
                  </a:lnTo>
                  <a:moveTo>
                    <a:pt x="789" y="191"/>
                  </a:moveTo>
                  <a:lnTo>
                    <a:pt x="789" y="189"/>
                  </a:lnTo>
                  <a:lnTo>
                    <a:pt x="787" y="191"/>
                  </a:lnTo>
                  <a:lnTo>
                    <a:pt x="789" y="191"/>
                  </a:lnTo>
                  <a:moveTo>
                    <a:pt x="794" y="198"/>
                  </a:moveTo>
                  <a:lnTo>
                    <a:pt x="792" y="196"/>
                  </a:lnTo>
                  <a:lnTo>
                    <a:pt x="792" y="198"/>
                  </a:lnTo>
                  <a:lnTo>
                    <a:pt x="794" y="198"/>
                  </a:lnTo>
                  <a:moveTo>
                    <a:pt x="756" y="176"/>
                  </a:moveTo>
                  <a:lnTo>
                    <a:pt x="758" y="176"/>
                  </a:lnTo>
                  <a:lnTo>
                    <a:pt x="758" y="174"/>
                  </a:lnTo>
                  <a:lnTo>
                    <a:pt x="756" y="174"/>
                  </a:lnTo>
                  <a:lnTo>
                    <a:pt x="756" y="176"/>
                  </a:lnTo>
                  <a:moveTo>
                    <a:pt x="789" y="188"/>
                  </a:moveTo>
                  <a:lnTo>
                    <a:pt x="787" y="188"/>
                  </a:lnTo>
                  <a:lnTo>
                    <a:pt x="789" y="189"/>
                  </a:lnTo>
                  <a:lnTo>
                    <a:pt x="789" y="188"/>
                  </a:lnTo>
                  <a:moveTo>
                    <a:pt x="763" y="176"/>
                  </a:moveTo>
                  <a:lnTo>
                    <a:pt x="765" y="176"/>
                  </a:lnTo>
                  <a:lnTo>
                    <a:pt x="765" y="174"/>
                  </a:lnTo>
                  <a:lnTo>
                    <a:pt x="763" y="174"/>
                  </a:lnTo>
                  <a:lnTo>
                    <a:pt x="763" y="176"/>
                  </a:lnTo>
                  <a:moveTo>
                    <a:pt x="755" y="174"/>
                  </a:moveTo>
                  <a:lnTo>
                    <a:pt x="755" y="176"/>
                  </a:lnTo>
                  <a:lnTo>
                    <a:pt x="756" y="174"/>
                  </a:lnTo>
                  <a:lnTo>
                    <a:pt x="756" y="172"/>
                  </a:lnTo>
                  <a:lnTo>
                    <a:pt x="755" y="174"/>
                  </a:lnTo>
                  <a:moveTo>
                    <a:pt x="751" y="165"/>
                  </a:moveTo>
                  <a:lnTo>
                    <a:pt x="755" y="167"/>
                  </a:lnTo>
                  <a:lnTo>
                    <a:pt x="755" y="165"/>
                  </a:lnTo>
                  <a:lnTo>
                    <a:pt x="753" y="165"/>
                  </a:lnTo>
                  <a:lnTo>
                    <a:pt x="751" y="165"/>
                  </a:lnTo>
                  <a:moveTo>
                    <a:pt x="748" y="167"/>
                  </a:moveTo>
                  <a:lnTo>
                    <a:pt x="751" y="165"/>
                  </a:lnTo>
                  <a:lnTo>
                    <a:pt x="748" y="165"/>
                  </a:lnTo>
                  <a:lnTo>
                    <a:pt x="748" y="167"/>
                  </a:lnTo>
                  <a:moveTo>
                    <a:pt x="804" y="203"/>
                  </a:moveTo>
                  <a:lnTo>
                    <a:pt x="803" y="203"/>
                  </a:lnTo>
                  <a:lnTo>
                    <a:pt x="803" y="203"/>
                  </a:lnTo>
                  <a:lnTo>
                    <a:pt x="804" y="203"/>
                  </a:lnTo>
                  <a:lnTo>
                    <a:pt x="806" y="205"/>
                  </a:lnTo>
                  <a:lnTo>
                    <a:pt x="808" y="205"/>
                  </a:lnTo>
                  <a:lnTo>
                    <a:pt x="808" y="203"/>
                  </a:lnTo>
                  <a:lnTo>
                    <a:pt x="806" y="203"/>
                  </a:lnTo>
                  <a:lnTo>
                    <a:pt x="804" y="203"/>
                  </a:lnTo>
                  <a:moveTo>
                    <a:pt x="816" y="229"/>
                  </a:moveTo>
                  <a:lnTo>
                    <a:pt x="818" y="229"/>
                  </a:lnTo>
                  <a:lnTo>
                    <a:pt x="818" y="227"/>
                  </a:lnTo>
                  <a:lnTo>
                    <a:pt x="816" y="227"/>
                  </a:lnTo>
                  <a:lnTo>
                    <a:pt x="816" y="229"/>
                  </a:lnTo>
                  <a:moveTo>
                    <a:pt x="801" y="213"/>
                  </a:moveTo>
                  <a:lnTo>
                    <a:pt x="799" y="213"/>
                  </a:lnTo>
                  <a:lnTo>
                    <a:pt x="799" y="215"/>
                  </a:lnTo>
                  <a:lnTo>
                    <a:pt x="801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6" y="215"/>
                  </a:lnTo>
                  <a:lnTo>
                    <a:pt x="803" y="213"/>
                  </a:lnTo>
                  <a:lnTo>
                    <a:pt x="801" y="213"/>
                  </a:lnTo>
                  <a:moveTo>
                    <a:pt x="814" y="229"/>
                  </a:moveTo>
                  <a:lnTo>
                    <a:pt x="816" y="229"/>
                  </a:lnTo>
                  <a:lnTo>
                    <a:pt x="814" y="227"/>
                  </a:lnTo>
                  <a:lnTo>
                    <a:pt x="814" y="229"/>
                  </a:lnTo>
                  <a:moveTo>
                    <a:pt x="803" y="213"/>
                  </a:moveTo>
                  <a:lnTo>
                    <a:pt x="804" y="213"/>
                  </a:lnTo>
                  <a:lnTo>
                    <a:pt x="806" y="213"/>
                  </a:lnTo>
                  <a:lnTo>
                    <a:pt x="803" y="212"/>
                  </a:lnTo>
                  <a:lnTo>
                    <a:pt x="803" y="213"/>
                  </a:lnTo>
                  <a:moveTo>
                    <a:pt x="804" y="201"/>
                  </a:moveTo>
                  <a:lnTo>
                    <a:pt x="804" y="203"/>
                  </a:lnTo>
                  <a:lnTo>
                    <a:pt x="806" y="203"/>
                  </a:lnTo>
                  <a:lnTo>
                    <a:pt x="808" y="203"/>
                  </a:lnTo>
                  <a:lnTo>
                    <a:pt x="806" y="201"/>
                  </a:lnTo>
                  <a:lnTo>
                    <a:pt x="804" y="201"/>
                  </a:lnTo>
                  <a:moveTo>
                    <a:pt x="820" y="229"/>
                  </a:moveTo>
                  <a:lnTo>
                    <a:pt x="821" y="229"/>
                  </a:lnTo>
                  <a:lnTo>
                    <a:pt x="821" y="227"/>
                  </a:lnTo>
                  <a:lnTo>
                    <a:pt x="821" y="225"/>
                  </a:lnTo>
                  <a:lnTo>
                    <a:pt x="820" y="225"/>
                  </a:lnTo>
                  <a:lnTo>
                    <a:pt x="820" y="227"/>
                  </a:lnTo>
                  <a:lnTo>
                    <a:pt x="820" y="229"/>
                  </a:lnTo>
                  <a:moveTo>
                    <a:pt x="801" y="198"/>
                  </a:moveTo>
                  <a:lnTo>
                    <a:pt x="803" y="198"/>
                  </a:lnTo>
                  <a:lnTo>
                    <a:pt x="803" y="196"/>
                  </a:lnTo>
                  <a:lnTo>
                    <a:pt x="801" y="196"/>
                  </a:lnTo>
                  <a:lnTo>
                    <a:pt x="801" y="198"/>
                  </a:lnTo>
                  <a:moveTo>
                    <a:pt x="519" y="114"/>
                  </a:moveTo>
                  <a:lnTo>
                    <a:pt x="521" y="114"/>
                  </a:lnTo>
                  <a:lnTo>
                    <a:pt x="521" y="112"/>
                  </a:lnTo>
                  <a:lnTo>
                    <a:pt x="519" y="112"/>
                  </a:lnTo>
                  <a:lnTo>
                    <a:pt x="519" y="114"/>
                  </a:lnTo>
                  <a:moveTo>
                    <a:pt x="493" y="123"/>
                  </a:moveTo>
                  <a:lnTo>
                    <a:pt x="492" y="124"/>
                  </a:lnTo>
                  <a:lnTo>
                    <a:pt x="493" y="124"/>
                  </a:lnTo>
                  <a:lnTo>
                    <a:pt x="493" y="123"/>
                  </a:lnTo>
                  <a:moveTo>
                    <a:pt x="497" y="121"/>
                  </a:moveTo>
                  <a:lnTo>
                    <a:pt x="495" y="121"/>
                  </a:lnTo>
                  <a:lnTo>
                    <a:pt x="493" y="121"/>
                  </a:lnTo>
                  <a:lnTo>
                    <a:pt x="493" y="123"/>
                  </a:lnTo>
                  <a:lnTo>
                    <a:pt x="495" y="123"/>
                  </a:lnTo>
                  <a:lnTo>
                    <a:pt x="497" y="121"/>
                  </a:lnTo>
                  <a:moveTo>
                    <a:pt x="480" y="121"/>
                  </a:moveTo>
                  <a:lnTo>
                    <a:pt x="480" y="119"/>
                  </a:lnTo>
                  <a:lnTo>
                    <a:pt x="476" y="121"/>
                  </a:lnTo>
                  <a:lnTo>
                    <a:pt x="478" y="121"/>
                  </a:lnTo>
                  <a:lnTo>
                    <a:pt x="480" y="121"/>
                  </a:lnTo>
                  <a:moveTo>
                    <a:pt x="731" y="164"/>
                  </a:moveTo>
                  <a:lnTo>
                    <a:pt x="729" y="162"/>
                  </a:lnTo>
                  <a:lnTo>
                    <a:pt x="729" y="164"/>
                  </a:lnTo>
                  <a:lnTo>
                    <a:pt x="731" y="164"/>
                  </a:lnTo>
                  <a:moveTo>
                    <a:pt x="645" y="206"/>
                  </a:moveTo>
                  <a:lnTo>
                    <a:pt x="645" y="205"/>
                  </a:lnTo>
                  <a:lnTo>
                    <a:pt x="644" y="205"/>
                  </a:lnTo>
                  <a:lnTo>
                    <a:pt x="645" y="206"/>
                  </a:lnTo>
                  <a:moveTo>
                    <a:pt x="475" y="119"/>
                  </a:moveTo>
                  <a:lnTo>
                    <a:pt x="476" y="121"/>
                  </a:lnTo>
                  <a:lnTo>
                    <a:pt x="476" y="119"/>
                  </a:lnTo>
                  <a:lnTo>
                    <a:pt x="475" y="119"/>
                  </a:lnTo>
                  <a:moveTo>
                    <a:pt x="456" y="92"/>
                  </a:moveTo>
                  <a:lnTo>
                    <a:pt x="454" y="90"/>
                  </a:lnTo>
                  <a:lnTo>
                    <a:pt x="452" y="90"/>
                  </a:lnTo>
                  <a:lnTo>
                    <a:pt x="454" y="92"/>
                  </a:lnTo>
                  <a:lnTo>
                    <a:pt x="456" y="92"/>
                  </a:lnTo>
                  <a:moveTo>
                    <a:pt x="435" y="138"/>
                  </a:moveTo>
                  <a:lnTo>
                    <a:pt x="435" y="136"/>
                  </a:lnTo>
                  <a:lnTo>
                    <a:pt x="434" y="138"/>
                  </a:lnTo>
                  <a:lnTo>
                    <a:pt x="435" y="138"/>
                  </a:lnTo>
                  <a:moveTo>
                    <a:pt x="557" y="112"/>
                  </a:moveTo>
                  <a:lnTo>
                    <a:pt x="558" y="111"/>
                  </a:lnTo>
                  <a:lnTo>
                    <a:pt x="555" y="112"/>
                  </a:lnTo>
                  <a:lnTo>
                    <a:pt x="557" y="112"/>
                  </a:lnTo>
                  <a:moveTo>
                    <a:pt x="589" y="121"/>
                  </a:moveTo>
                  <a:lnTo>
                    <a:pt x="589" y="123"/>
                  </a:lnTo>
                  <a:lnTo>
                    <a:pt x="591" y="123"/>
                  </a:lnTo>
                  <a:lnTo>
                    <a:pt x="591" y="121"/>
                  </a:lnTo>
                  <a:lnTo>
                    <a:pt x="589" y="121"/>
                  </a:lnTo>
                  <a:moveTo>
                    <a:pt x="814" y="294"/>
                  </a:moveTo>
                  <a:lnTo>
                    <a:pt x="814" y="295"/>
                  </a:lnTo>
                  <a:lnTo>
                    <a:pt x="816" y="295"/>
                  </a:lnTo>
                  <a:lnTo>
                    <a:pt x="816" y="294"/>
                  </a:lnTo>
                  <a:lnTo>
                    <a:pt x="814" y="294"/>
                  </a:lnTo>
                  <a:moveTo>
                    <a:pt x="756" y="215"/>
                  </a:moveTo>
                  <a:lnTo>
                    <a:pt x="756" y="217"/>
                  </a:lnTo>
                  <a:lnTo>
                    <a:pt x="758" y="215"/>
                  </a:lnTo>
                  <a:lnTo>
                    <a:pt x="758" y="213"/>
                  </a:lnTo>
                  <a:lnTo>
                    <a:pt x="756" y="215"/>
                  </a:lnTo>
                  <a:moveTo>
                    <a:pt x="464" y="109"/>
                  </a:moveTo>
                  <a:lnTo>
                    <a:pt x="468" y="109"/>
                  </a:lnTo>
                  <a:lnTo>
                    <a:pt x="468" y="107"/>
                  </a:lnTo>
                  <a:lnTo>
                    <a:pt x="466" y="107"/>
                  </a:lnTo>
                  <a:lnTo>
                    <a:pt x="464" y="107"/>
                  </a:lnTo>
                  <a:lnTo>
                    <a:pt x="463" y="107"/>
                  </a:lnTo>
                  <a:lnTo>
                    <a:pt x="461" y="107"/>
                  </a:lnTo>
                  <a:lnTo>
                    <a:pt x="463" y="109"/>
                  </a:lnTo>
                  <a:lnTo>
                    <a:pt x="464" y="109"/>
                  </a:lnTo>
                  <a:moveTo>
                    <a:pt x="466" y="114"/>
                  </a:moveTo>
                  <a:lnTo>
                    <a:pt x="469" y="112"/>
                  </a:lnTo>
                  <a:lnTo>
                    <a:pt x="466" y="112"/>
                  </a:lnTo>
                  <a:lnTo>
                    <a:pt x="463" y="112"/>
                  </a:lnTo>
                  <a:lnTo>
                    <a:pt x="464" y="114"/>
                  </a:lnTo>
                  <a:lnTo>
                    <a:pt x="466" y="114"/>
                  </a:lnTo>
                  <a:moveTo>
                    <a:pt x="471" y="121"/>
                  </a:moveTo>
                  <a:lnTo>
                    <a:pt x="471" y="121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1" y="121"/>
                  </a:lnTo>
                  <a:moveTo>
                    <a:pt x="536" y="92"/>
                  </a:moveTo>
                  <a:lnTo>
                    <a:pt x="538" y="94"/>
                  </a:lnTo>
                  <a:lnTo>
                    <a:pt x="538" y="92"/>
                  </a:lnTo>
                  <a:lnTo>
                    <a:pt x="536" y="92"/>
                  </a:lnTo>
                  <a:moveTo>
                    <a:pt x="557" y="111"/>
                  </a:moveTo>
                  <a:lnTo>
                    <a:pt x="558" y="109"/>
                  </a:lnTo>
                  <a:lnTo>
                    <a:pt x="557" y="109"/>
                  </a:lnTo>
                  <a:lnTo>
                    <a:pt x="557" y="111"/>
                  </a:lnTo>
                  <a:moveTo>
                    <a:pt x="767" y="275"/>
                  </a:moveTo>
                  <a:lnTo>
                    <a:pt x="768" y="276"/>
                  </a:lnTo>
                  <a:lnTo>
                    <a:pt x="768" y="275"/>
                  </a:lnTo>
                  <a:lnTo>
                    <a:pt x="767" y="275"/>
                  </a:lnTo>
                  <a:moveTo>
                    <a:pt x="775" y="285"/>
                  </a:moveTo>
                  <a:lnTo>
                    <a:pt x="773" y="285"/>
                  </a:lnTo>
                  <a:lnTo>
                    <a:pt x="773" y="285"/>
                  </a:lnTo>
                  <a:lnTo>
                    <a:pt x="775" y="285"/>
                  </a:lnTo>
                  <a:lnTo>
                    <a:pt x="775" y="285"/>
                  </a:lnTo>
                  <a:moveTo>
                    <a:pt x="758" y="273"/>
                  </a:moveTo>
                  <a:lnTo>
                    <a:pt x="758" y="275"/>
                  </a:lnTo>
                  <a:lnTo>
                    <a:pt x="760" y="275"/>
                  </a:lnTo>
                  <a:lnTo>
                    <a:pt x="760" y="273"/>
                  </a:lnTo>
                  <a:lnTo>
                    <a:pt x="758" y="273"/>
                  </a:lnTo>
                  <a:moveTo>
                    <a:pt x="794" y="300"/>
                  </a:moveTo>
                  <a:lnTo>
                    <a:pt x="794" y="302"/>
                  </a:lnTo>
                  <a:lnTo>
                    <a:pt x="796" y="300"/>
                  </a:lnTo>
                  <a:lnTo>
                    <a:pt x="794" y="300"/>
                  </a:lnTo>
                  <a:moveTo>
                    <a:pt x="809" y="299"/>
                  </a:moveTo>
                  <a:lnTo>
                    <a:pt x="809" y="297"/>
                  </a:lnTo>
                  <a:lnTo>
                    <a:pt x="808" y="297"/>
                  </a:lnTo>
                  <a:lnTo>
                    <a:pt x="808" y="299"/>
                  </a:lnTo>
                  <a:lnTo>
                    <a:pt x="809" y="299"/>
                  </a:lnTo>
                  <a:moveTo>
                    <a:pt x="813" y="295"/>
                  </a:moveTo>
                  <a:lnTo>
                    <a:pt x="813" y="297"/>
                  </a:lnTo>
                  <a:lnTo>
                    <a:pt x="814" y="297"/>
                  </a:lnTo>
                  <a:lnTo>
                    <a:pt x="814" y="295"/>
                  </a:lnTo>
                  <a:lnTo>
                    <a:pt x="813" y="295"/>
                  </a:lnTo>
                  <a:moveTo>
                    <a:pt x="809" y="287"/>
                  </a:moveTo>
                  <a:lnTo>
                    <a:pt x="808" y="288"/>
                  </a:lnTo>
                  <a:lnTo>
                    <a:pt x="808" y="290"/>
                  </a:lnTo>
                  <a:lnTo>
                    <a:pt x="809" y="290"/>
                  </a:lnTo>
                  <a:lnTo>
                    <a:pt x="809" y="288"/>
                  </a:lnTo>
                  <a:lnTo>
                    <a:pt x="809" y="287"/>
                  </a:lnTo>
                  <a:moveTo>
                    <a:pt x="758" y="270"/>
                  </a:moveTo>
                  <a:lnTo>
                    <a:pt x="758" y="271"/>
                  </a:lnTo>
                  <a:lnTo>
                    <a:pt x="760" y="271"/>
                  </a:lnTo>
                  <a:lnTo>
                    <a:pt x="758" y="270"/>
                  </a:lnTo>
                  <a:moveTo>
                    <a:pt x="705" y="198"/>
                  </a:moveTo>
                  <a:lnTo>
                    <a:pt x="707" y="198"/>
                  </a:lnTo>
                  <a:lnTo>
                    <a:pt x="705" y="196"/>
                  </a:lnTo>
                  <a:lnTo>
                    <a:pt x="705" y="198"/>
                  </a:lnTo>
                  <a:moveTo>
                    <a:pt x="726" y="189"/>
                  </a:moveTo>
                  <a:lnTo>
                    <a:pt x="727" y="191"/>
                  </a:lnTo>
                  <a:lnTo>
                    <a:pt x="727" y="189"/>
                  </a:lnTo>
                  <a:lnTo>
                    <a:pt x="726" y="189"/>
                  </a:lnTo>
                  <a:moveTo>
                    <a:pt x="727" y="188"/>
                  </a:moveTo>
                  <a:lnTo>
                    <a:pt x="727" y="188"/>
                  </a:lnTo>
                  <a:lnTo>
                    <a:pt x="727" y="189"/>
                  </a:lnTo>
                  <a:lnTo>
                    <a:pt x="727" y="189"/>
                  </a:lnTo>
                  <a:lnTo>
                    <a:pt x="727" y="188"/>
                  </a:lnTo>
                  <a:moveTo>
                    <a:pt x="721" y="198"/>
                  </a:moveTo>
                  <a:lnTo>
                    <a:pt x="719" y="198"/>
                  </a:lnTo>
                  <a:lnTo>
                    <a:pt x="717" y="198"/>
                  </a:lnTo>
                  <a:lnTo>
                    <a:pt x="715" y="196"/>
                  </a:lnTo>
                  <a:lnTo>
                    <a:pt x="714" y="196"/>
                  </a:lnTo>
                  <a:lnTo>
                    <a:pt x="712" y="196"/>
                  </a:lnTo>
                  <a:lnTo>
                    <a:pt x="710" y="196"/>
                  </a:lnTo>
                  <a:lnTo>
                    <a:pt x="709" y="196"/>
                  </a:lnTo>
                  <a:lnTo>
                    <a:pt x="709" y="198"/>
                  </a:lnTo>
                  <a:lnTo>
                    <a:pt x="710" y="198"/>
                  </a:lnTo>
                  <a:lnTo>
                    <a:pt x="712" y="198"/>
                  </a:lnTo>
                  <a:lnTo>
                    <a:pt x="712" y="200"/>
                  </a:lnTo>
                  <a:lnTo>
                    <a:pt x="714" y="201"/>
                  </a:lnTo>
                  <a:lnTo>
                    <a:pt x="715" y="201"/>
                  </a:lnTo>
                  <a:lnTo>
                    <a:pt x="717" y="201"/>
                  </a:lnTo>
                  <a:lnTo>
                    <a:pt x="719" y="201"/>
                  </a:lnTo>
                  <a:lnTo>
                    <a:pt x="721" y="201"/>
                  </a:lnTo>
                  <a:lnTo>
                    <a:pt x="722" y="201"/>
                  </a:lnTo>
                  <a:lnTo>
                    <a:pt x="722" y="200"/>
                  </a:lnTo>
                  <a:lnTo>
                    <a:pt x="722" y="198"/>
                  </a:lnTo>
                  <a:lnTo>
                    <a:pt x="721" y="198"/>
                  </a:lnTo>
                  <a:moveTo>
                    <a:pt x="746" y="201"/>
                  </a:moveTo>
                  <a:lnTo>
                    <a:pt x="744" y="201"/>
                  </a:lnTo>
                  <a:lnTo>
                    <a:pt x="744" y="203"/>
                  </a:lnTo>
                  <a:lnTo>
                    <a:pt x="746" y="203"/>
                  </a:lnTo>
                  <a:lnTo>
                    <a:pt x="746" y="201"/>
                  </a:lnTo>
                  <a:moveTo>
                    <a:pt x="763" y="218"/>
                  </a:moveTo>
                  <a:lnTo>
                    <a:pt x="762" y="218"/>
                  </a:lnTo>
                  <a:lnTo>
                    <a:pt x="762" y="220"/>
                  </a:lnTo>
                  <a:lnTo>
                    <a:pt x="763" y="220"/>
                  </a:lnTo>
                  <a:lnTo>
                    <a:pt x="765" y="218"/>
                  </a:lnTo>
                  <a:lnTo>
                    <a:pt x="763" y="218"/>
                  </a:lnTo>
                  <a:moveTo>
                    <a:pt x="756" y="210"/>
                  </a:moveTo>
                  <a:lnTo>
                    <a:pt x="755" y="210"/>
                  </a:lnTo>
                  <a:lnTo>
                    <a:pt x="756" y="212"/>
                  </a:lnTo>
                  <a:lnTo>
                    <a:pt x="758" y="210"/>
                  </a:lnTo>
                  <a:lnTo>
                    <a:pt x="756" y="210"/>
                  </a:lnTo>
                  <a:moveTo>
                    <a:pt x="756" y="271"/>
                  </a:moveTo>
                  <a:lnTo>
                    <a:pt x="756" y="273"/>
                  </a:lnTo>
                  <a:lnTo>
                    <a:pt x="758" y="273"/>
                  </a:lnTo>
                  <a:lnTo>
                    <a:pt x="758" y="271"/>
                  </a:lnTo>
                  <a:lnTo>
                    <a:pt x="756" y="271"/>
                  </a:lnTo>
                  <a:moveTo>
                    <a:pt x="712" y="167"/>
                  </a:moveTo>
                  <a:lnTo>
                    <a:pt x="714" y="167"/>
                  </a:lnTo>
                  <a:lnTo>
                    <a:pt x="715" y="167"/>
                  </a:lnTo>
                  <a:lnTo>
                    <a:pt x="714" y="165"/>
                  </a:lnTo>
                  <a:lnTo>
                    <a:pt x="712" y="165"/>
                  </a:lnTo>
                  <a:lnTo>
                    <a:pt x="712" y="167"/>
                  </a:lnTo>
                  <a:moveTo>
                    <a:pt x="773" y="188"/>
                  </a:moveTo>
                  <a:lnTo>
                    <a:pt x="775" y="188"/>
                  </a:lnTo>
                  <a:lnTo>
                    <a:pt x="775" y="186"/>
                  </a:lnTo>
                  <a:lnTo>
                    <a:pt x="773" y="186"/>
                  </a:lnTo>
                  <a:lnTo>
                    <a:pt x="773" y="188"/>
                  </a:lnTo>
                  <a:moveTo>
                    <a:pt x="779" y="186"/>
                  </a:moveTo>
                  <a:lnTo>
                    <a:pt x="779" y="184"/>
                  </a:lnTo>
                  <a:lnTo>
                    <a:pt x="777" y="184"/>
                  </a:lnTo>
                  <a:lnTo>
                    <a:pt x="777" y="186"/>
                  </a:lnTo>
                  <a:lnTo>
                    <a:pt x="779" y="186"/>
                  </a:lnTo>
                  <a:moveTo>
                    <a:pt x="779" y="191"/>
                  </a:moveTo>
                  <a:lnTo>
                    <a:pt x="780" y="189"/>
                  </a:lnTo>
                  <a:lnTo>
                    <a:pt x="779" y="189"/>
                  </a:lnTo>
                  <a:lnTo>
                    <a:pt x="779" y="191"/>
                  </a:lnTo>
                  <a:moveTo>
                    <a:pt x="777" y="182"/>
                  </a:moveTo>
                  <a:lnTo>
                    <a:pt x="777" y="181"/>
                  </a:lnTo>
                  <a:lnTo>
                    <a:pt x="775" y="181"/>
                  </a:lnTo>
                  <a:lnTo>
                    <a:pt x="775" y="182"/>
                  </a:lnTo>
                  <a:lnTo>
                    <a:pt x="775" y="184"/>
                  </a:lnTo>
                  <a:lnTo>
                    <a:pt x="777" y="184"/>
                  </a:lnTo>
                  <a:lnTo>
                    <a:pt x="777" y="182"/>
                  </a:lnTo>
                  <a:moveTo>
                    <a:pt x="772" y="186"/>
                  </a:moveTo>
                  <a:lnTo>
                    <a:pt x="773" y="184"/>
                  </a:lnTo>
                  <a:lnTo>
                    <a:pt x="770" y="186"/>
                  </a:lnTo>
                  <a:lnTo>
                    <a:pt x="772" y="186"/>
                  </a:lnTo>
                  <a:moveTo>
                    <a:pt x="763" y="217"/>
                  </a:moveTo>
                  <a:lnTo>
                    <a:pt x="765" y="217"/>
                  </a:lnTo>
                  <a:lnTo>
                    <a:pt x="765" y="215"/>
                  </a:lnTo>
                  <a:lnTo>
                    <a:pt x="763" y="215"/>
                  </a:lnTo>
                  <a:lnTo>
                    <a:pt x="763" y="217"/>
                  </a:lnTo>
                  <a:moveTo>
                    <a:pt x="770" y="177"/>
                  </a:moveTo>
                  <a:lnTo>
                    <a:pt x="768" y="176"/>
                  </a:lnTo>
                  <a:lnTo>
                    <a:pt x="768" y="177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0" y="177"/>
                  </a:lnTo>
                  <a:moveTo>
                    <a:pt x="768" y="179"/>
                  </a:moveTo>
                  <a:lnTo>
                    <a:pt x="768" y="179"/>
                  </a:lnTo>
                  <a:lnTo>
                    <a:pt x="768" y="181"/>
                  </a:lnTo>
                  <a:lnTo>
                    <a:pt x="768" y="181"/>
                  </a:lnTo>
                  <a:lnTo>
                    <a:pt x="768" y="179"/>
                  </a:lnTo>
                  <a:moveTo>
                    <a:pt x="767" y="179"/>
                  </a:moveTo>
                  <a:lnTo>
                    <a:pt x="765" y="179"/>
                  </a:lnTo>
                  <a:lnTo>
                    <a:pt x="765" y="181"/>
                  </a:lnTo>
                  <a:lnTo>
                    <a:pt x="767" y="181"/>
                  </a:lnTo>
                  <a:lnTo>
                    <a:pt x="767" y="179"/>
                  </a:lnTo>
                  <a:moveTo>
                    <a:pt x="797" y="200"/>
                  </a:moveTo>
                  <a:lnTo>
                    <a:pt x="796" y="200"/>
                  </a:lnTo>
                  <a:lnTo>
                    <a:pt x="794" y="200"/>
                  </a:lnTo>
                  <a:lnTo>
                    <a:pt x="796" y="201"/>
                  </a:lnTo>
                  <a:lnTo>
                    <a:pt x="797" y="200"/>
                  </a:lnTo>
                  <a:moveTo>
                    <a:pt x="794" y="200"/>
                  </a:moveTo>
                  <a:lnTo>
                    <a:pt x="792" y="200"/>
                  </a:lnTo>
                  <a:lnTo>
                    <a:pt x="792" y="201"/>
                  </a:lnTo>
                  <a:lnTo>
                    <a:pt x="794" y="201"/>
                  </a:lnTo>
                  <a:lnTo>
                    <a:pt x="794" y="200"/>
                  </a:lnTo>
                  <a:moveTo>
                    <a:pt x="799" y="203"/>
                  </a:moveTo>
                  <a:lnTo>
                    <a:pt x="801" y="203"/>
                  </a:lnTo>
                  <a:lnTo>
                    <a:pt x="799" y="203"/>
                  </a:lnTo>
                  <a:lnTo>
                    <a:pt x="799" y="203"/>
                  </a:lnTo>
                  <a:moveTo>
                    <a:pt x="799" y="198"/>
                  </a:moveTo>
                  <a:lnTo>
                    <a:pt x="797" y="198"/>
                  </a:lnTo>
                  <a:lnTo>
                    <a:pt x="797" y="200"/>
                  </a:lnTo>
                  <a:lnTo>
                    <a:pt x="799" y="200"/>
                  </a:lnTo>
                  <a:lnTo>
                    <a:pt x="799" y="198"/>
                  </a:lnTo>
                  <a:moveTo>
                    <a:pt x="780" y="188"/>
                  </a:moveTo>
                  <a:lnTo>
                    <a:pt x="780" y="189"/>
                  </a:lnTo>
                  <a:lnTo>
                    <a:pt x="782" y="189"/>
                  </a:lnTo>
                  <a:lnTo>
                    <a:pt x="780" y="188"/>
                  </a:lnTo>
                  <a:moveTo>
                    <a:pt x="780" y="196"/>
                  </a:moveTo>
                  <a:lnTo>
                    <a:pt x="782" y="196"/>
                  </a:lnTo>
                  <a:lnTo>
                    <a:pt x="782" y="194"/>
                  </a:lnTo>
                  <a:lnTo>
                    <a:pt x="780" y="194"/>
                  </a:lnTo>
                  <a:lnTo>
                    <a:pt x="780" y="196"/>
                  </a:lnTo>
                  <a:moveTo>
                    <a:pt x="791" y="198"/>
                  </a:moveTo>
                  <a:lnTo>
                    <a:pt x="789" y="200"/>
                  </a:lnTo>
                  <a:lnTo>
                    <a:pt x="791" y="200"/>
                  </a:lnTo>
                  <a:lnTo>
                    <a:pt x="791" y="198"/>
                  </a:lnTo>
                  <a:moveTo>
                    <a:pt x="784" y="191"/>
                  </a:moveTo>
                  <a:lnTo>
                    <a:pt x="784" y="189"/>
                  </a:lnTo>
                  <a:lnTo>
                    <a:pt x="782" y="189"/>
                  </a:lnTo>
                  <a:lnTo>
                    <a:pt x="782" y="191"/>
                  </a:lnTo>
                  <a:lnTo>
                    <a:pt x="784" y="191"/>
                  </a:lnTo>
                  <a:moveTo>
                    <a:pt x="799" y="2000"/>
                  </a:moveTo>
                  <a:lnTo>
                    <a:pt x="801" y="2000"/>
                  </a:lnTo>
                  <a:lnTo>
                    <a:pt x="801" y="1998"/>
                  </a:lnTo>
                  <a:lnTo>
                    <a:pt x="799" y="2000"/>
                  </a:lnTo>
                  <a:moveTo>
                    <a:pt x="700" y="201"/>
                  </a:moveTo>
                  <a:lnTo>
                    <a:pt x="698" y="201"/>
                  </a:lnTo>
                  <a:lnTo>
                    <a:pt x="700" y="203"/>
                  </a:lnTo>
                  <a:lnTo>
                    <a:pt x="700" y="201"/>
                  </a:lnTo>
                  <a:moveTo>
                    <a:pt x="703" y="194"/>
                  </a:moveTo>
                  <a:lnTo>
                    <a:pt x="702" y="194"/>
                  </a:lnTo>
                  <a:lnTo>
                    <a:pt x="700" y="194"/>
                  </a:lnTo>
                  <a:lnTo>
                    <a:pt x="703" y="196"/>
                  </a:lnTo>
                  <a:lnTo>
                    <a:pt x="703" y="194"/>
                  </a:lnTo>
                  <a:moveTo>
                    <a:pt x="693" y="155"/>
                  </a:moveTo>
                  <a:lnTo>
                    <a:pt x="693" y="153"/>
                  </a:lnTo>
                  <a:lnTo>
                    <a:pt x="691" y="153"/>
                  </a:lnTo>
                  <a:lnTo>
                    <a:pt x="693" y="155"/>
                  </a:lnTo>
                  <a:moveTo>
                    <a:pt x="698" y="194"/>
                  </a:moveTo>
                  <a:lnTo>
                    <a:pt x="698" y="193"/>
                  </a:lnTo>
                  <a:lnTo>
                    <a:pt x="697" y="193"/>
                  </a:lnTo>
                  <a:lnTo>
                    <a:pt x="698" y="194"/>
                  </a:lnTo>
                  <a:moveTo>
                    <a:pt x="121" y="275"/>
                  </a:moveTo>
                  <a:lnTo>
                    <a:pt x="121" y="276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moveTo>
                    <a:pt x="765" y="182"/>
                  </a:moveTo>
                  <a:lnTo>
                    <a:pt x="765" y="181"/>
                  </a:lnTo>
                  <a:lnTo>
                    <a:pt x="763" y="182"/>
                  </a:lnTo>
                  <a:lnTo>
                    <a:pt x="765" y="182"/>
                  </a:lnTo>
                  <a:moveTo>
                    <a:pt x="763" y="1959"/>
                  </a:moveTo>
                  <a:lnTo>
                    <a:pt x="763" y="1961"/>
                  </a:lnTo>
                  <a:lnTo>
                    <a:pt x="765" y="1959"/>
                  </a:lnTo>
                  <a:lnTo>
                    <a:pt x="763" y="1959"/>
                  </a:lnTo>
                  <a:moveTo>
                    <a:pt x="762" y="1949"/>
                  </a:moveTo>
                  <a:lnTo>
                    <a:pt x="763" y="1949"/>
                  </a:lnTo>
                  <a:lnTo>
                    <a:pt x="763" y="1947"/>
                  </a:lnTo>
                  <a:lnTo>
                    <a:pt x="762" y="1947"/>
                  </a:lnTo>
                  <a:lnTo>
                    <a:pt x="762" y="1949"/>
                  </a:lnTo>
                  <a:moveTo>
                    <a:pt x="750" y="171"/>
                  </a:moveTo>
                  <a:lnTo>
                    <a:pt x="750" y="172"/>
                  </a:lnTo>
                  <a:lnTo>
                    <a:pt x="751" y="171"/>
                  </a:lnTo>
                  <a:lnTo>
                    <a:pt x="750" y="171"/>
                  </a:lnTo>
                  <a:moveTo>
                    <a:pt x="763" y="177"/>
                  </a:moveTo>
                  <a:lnTo>
                    <a:pt x="762" y="179"/>
                  </a:lnTo>
                  <a:lnTo>
                    <a:pt x="763" y="179"/>
                  </a:lnTo>
                  <a:lnTo>
                    <a:pt x="763" y="177"/>
                  </a:lnTo>
                  <a:moveTo>
                    <a:pt x="746" y="169"/>
                  </a:moveTo>
                  <a:lnTo>
                    <a:pt x="744" y="169"/>
                  </a:lnTo>
                  <a:lnTo>
                    <a:pt x="746" y="171"/>
                  </a:lnTo>
                  <a:lnTo>
                    <a:pt x="746" y="169"/>
                  </a:lnTo>
                  <a:moveTo>
                    <a:pt x="736" y="164"/>
                  </a:moveTo>
                  <a:lnTo>
                    <a:pt x="736" y="165"/>
                  </a:lnTo>
                  <a:lnTo>
                    <a:pt x="738" y="165"/>
                  </a:lnTo>
                  <a:lnTo>
                    <a:pt x="736" y="164"/>
                  </a:lnTo>
                  <a:moveTo>
                    <a:pt x="686" y="167"/>
                  </a:moveTo>
                  <a:lnTo>
                    <a:pt x="688" y="167"/>
                  </a:lnTo>
                  <a:lnTo>
                    <a:pt x="688" y="165"/>
                  </a:lnTo>
                  <a:lnTo>
                    <a:pt x="686" y="165"/>
                  </a:lnTo>
                  <a:lnTo>
                    <a:pt x="686" y="167"/>
                  </a:lnTo>
                  <a:moveTo>
                    <a:pt x="732" y="171"/>
                  </a:moveTo>
                  <a:lnTo>
                    <a:pt x="732" y="169"/>
                  </a:lnTo>
                  <a:lnTo>
                    <a:pt x="732" y="167"/>
                  </a:lnTo>
                  <a:lnTo>
                    <a:pt x="731" y="167"/>
                  </a:lnTo>
                  <a:lnTo>
                    <a:pt x="731" y="169"/>
                  </a:lnTo>
                  <a:lnTo>
                    <a:pt x="732" y="171"/>
                  </a:lnTo>
                  <a:moveTo>
                    <a:pt x="734" y="164"/>
                  </a:moveTo>
                  <a:lnTo>
                    <a:pt x="732" y="162"/>
                  </a:lnTo>
                  <a:lnTo>
                    <a:pt x="731" y="162"/>
                  </a:lnTo>
                  <a:lnTo>
                    <a:pt x="732" y="164"/>
                  </a:lnTo>
                  <a:lnTo>
                    <a:pt x="734" y="164"/>
                  </a:lnTo>
                  <a:moveTo>
                    <a:pt x="686" y="165"/>
                  </a:moveTo>
                  <a:lnTo>
                    <a:pt x="686" y="165"/>
                  </a:lnTo>
                  <a:lnTo>
                    <a:pt x="686" y="164"/>
                  </a:lnTo>
                  <a:lnTo>
                    <a:pt x="686" y="165"/>
                  </a:lnTo>
                  <a:moveTo>
                    <a:pt x="674" y="182"/>
                  </a:moveTo>
                  <a:lnTo>
                    <a:pt x="676" y="182"/>
                  </a:lnTo>
                  <a:lnTo>
                    <a:pt x="678" y="181"/>
                  </a:lnTo>
                  <a:lnTo>
                    <a:pt x="676" y="181"/>
                  </a:lnTo>
                  <a:lnTo>
                    <a:pt x="674" y="182"/>
                  </a:lnTo>
                  <a:moveTo>
                    <a:pt x="688" y="157"/>
                  </a:moveTo>
                  <a:lnTo>
                    <a:pt x="686" y="155"/>
                  </a:lnTo>
                  <a:lnTo>
                    <a:pt x="686" y="155"/>
                  </a:lnTo>
                  <a:lnTo>
                    <a:pt x="685" y="155"/>
                  </a:lnTo>
                  <a:lnTo>
                    <a:pt x="686" y="157"/>
                  </a:lnTo>
                  <a:lnTo>
                    <a:pt x="688" y="157"/>
                  </a:lnTo>
                  <a:moveTo>
                    <a:pt x="686" y="162"/>
                  </a:moveTo>
                  <a:lnTo>
                    <a:pt x="685" y="162"/>
                  </a:lnTo>
                  <a:lnTo>
                    <a:pt x="685" y="162"/>
                  </a:lnTo>
                  <a:lnTo>
                    <a:pt x="686" y="162"/>
                  </a:lnTo>
                  <a:lnTo>
                    <a:pt x="686" y="162"/>
                  </a:lnTo>
                  <a:moveTo>
                    <a:pt x="685" y="153"/>
                  </a:moveTo>
                  <a:lnTo>
                    <a:pt x="686" y="153"/>
                  </a:lnTo>
                  <a:lnTo>
                    <a:pt x="686" y="153"/>
                  </a:lnTo>
                  <a:lnTo>
                    <a:pt x="685" y="152"/>
                  </a:lnTo>
                  <a:lnTo>
                    <a:pt x="685" y="153"/>
                  </a:lnTo>
                  <a:moveTo>
                    <a:pt x="680" y="179"/>
                  </a:moveTo>
                  <a:lnTo>
                    <a:pt x="678" y="179"/>
                  </a:lnTo>
                  <a:lnTo>
                    <a:pt x="678" y="181"/>
                  </a:lnTo>
                  <a:lnTo>
                    <a:pt x="680" y="181"/>
                  </a:lnTo>
                  <a:lnTo>
                    <a:pt x="681" y="181"/>
                  </a:lnTo>
                  <a:lnTo>
                    <a:pt x="683" y="181"/>
                  </a:lnTo>
                  <a:lnTo>
                    <a:pt x="683" y="179"/>
                  </a:lnTo>
                  <a:lnTo>
                    <a:pt x="681" y="179"/>
                  </a:lnTo>
                  <a:lnTo>
                    <a:pt x="680" y="179"/>
                  </a:lnTo>
                  <a:moveTo>
                    <a:pt x="753" y="273"/>
                  </a:moveTo>
                  <a:lnTo>
                    <a:pt x="753" y="271"/>
                  </a:lnTo>
                  <a:lnTo>
                    <a:pt x="751" y="271"/>
                  </a:lnTo>
                  <a:lnTo>
                    <a:pt x="751" y="273"/>
                  </a:lnTo>
                  <a:lnTo>
                    <a:pt x="753" y="273"/>
                  </a:lnTo>
                  <a:moveTo>
                    <a:pt x="688" y="153"/>
                  </a:moveTo>
                  <a:lnTo>
                    <a:pt x="686" y="152"/>
                  </a:lnTo>
                  <a:lnTo>
                    <a:pt x="686" y="153"/>
                  </a:lnTo>
                  <a:lnTo>
                    <a:pt x="688" y="153"/>
                  </a:lnTo>
                  <a:moveTo>
                    <a:pt x="683" y="177"/>
                  </a:moveTo>
                  <a:lnTo>
                    <a:pt x="683" y="179"/>
                  </a:lnTo>
                  <a:lnTo>
                    <a:pt x="685" y="181"/>
                  </a:lnTo>
                  <a:lnTo>
                    <a:pt x="685" y="182"/>
                  </a:lnTo>
                  <a:lnTo>
                    <a:pt x="685" y="184"/>
                  </a:lnTo>
                  <a:lnTo>
                    <a:pt x="686" y="184"/>
                  </a:lnTo>
                  <a:lnTo>
                    <a:pt x="686" y="182"/>
                  </a:lnTo>
                  <a:lnTo>
                    <a:pt x="686" y="181"/>
                  </a:lnTo>
                  <a:lnTo>
                    <a:pt x="686" y="179"/>
                  </a:lnTo>
                  <a:lnTo>
                    <a:pt x="685" y="179"/>
                  </a:lnTo>
                  <a:lnTo>
                    <a:pt x="683" y="177"/>
                  </a:lnTo>
                  <a:moveTo>
                    <a:pt x="751" y="271"/>
                  </a:moveTo>
                  <a:lnTo>
                    <a:pt x="753" y="270"/>
                  </a:lnTo>
                  <a:lnTo>
                    <a:pt x="751" y="270"/>
                  </a:lnTo>
                  <a:lnTo>
                    <a:pt x="751" y="271"/>
                  </a:lnTo>
                  <a:moveTo>
                    <a:pt x="721" y="164"/>
                  </a:moveTo>
                  <a:lnTo>
                    <a:pt x="719" y="164"/>
                  </a:lnTo>
                  <a:lnTo>
                    <a:pt x="721" y="165"/>
                  </a:lnTo>
                  <a:lnTo>
                    <a:pt x="721" y="164"/>
                  </a:lnTo>
                  <a:moveTo>
                    <a:pt x="726" y="169"/>
                  </a:moveTo>
                  <a:lnTo>
                    <a:pt x="727" y="169"/>
                  </a:lnTo>
                  <a:lnTo>
                    <a:pt x="727" y="167"/>
                  </a:lnTo>
                  <a:lnTo>
                    <a:pt x="726" y="167"/>
                  </a:lnTo>
                  <a:lnTo>
                    <a:pt x="726" y="169"/>
                  </a:lnTo>
                  <a:moveTo>
                    <a:pt x="799" y="210"/>
                  </a:moveTo>
                  <a:lnTo>
                    <a:pt x="801" y="210"/>
                  </a:lnTo>
                  <a:lnTo>
                    <a:pt x="803" y="208"/>
                  </a:lnTo>
                  <a:lnTo>
                    <a:pt x="804" y="208"/>
                  </a:lnTo>
                  <a:lnTo>
                    <a:pt x="803" y="206"/>
                  </a:lnTo>
                  <a:lnTo>
                    <a:pt x="801" y="208"/>
                  </a:lnTo>
                  <a:lnTo>
                    <a:pt x="799" y="210"/>
                  </a:lnTo>
                  <a:moveTo>
                    <a:pt x="580" y="111"/>
                  </a:moveTo>
                  <a:lnTo>
                    <a:pt x="579" y="111"/>
                  </a:lnTo>
                  <a:lnTo>
                    <a:pt x="577" y="112"/>
                  </a:lnTo>
                  <a:lnTo>
                    <a:pt x="579" y="112"/>
                  </a:lnTo>
                  <a:lnTo>
                    <a:pt x="580" y="111"/>
                  </a:lnTo>
                  <a:moveTo>
                    <a:pt x="688" y="150"/>
                  </a:moveTo>
                  <a:lnTo>
                    <a:pt x="686" y="150"/>
                  </a:lnTo>
                  <a:lnTo>
                    <a:pt x="686" y="152"/>
                  </a:lnTo>
                  <a:lnTo>
                    <a:pt x="688" y="150"/>
                  </a:lnTo>
                  <a:moveTo>
                    <a:pt x="712" y="162"/>
                  </a:moveTo>
                  <a:lnTo>
                    <a:pt x="714" y="162"/>
                  </a:lnTo>
                  <a:lnTo>
                    <a:pt x="712" y="162"/>
                  </a:lnTo>
                  <a:lnTo>
                    <a:pt x="712" y="162"/>
                  </a:lnTo>
                  <a:moveTo>
                    <a:pt x="712" y="164"/>
                  </a:moveTo>
                  <a:lnTo>
                    <a:pt x="712" y="162"/>
                  </a:lnTo>
                  <a:lnTo>
                    <a:pt x="710" y="164"/>
                  </a:lnTo>
                  <a:lnTo>
                    <a:pt x="712" y="164"/>
                  </a:lnTo>
                  <a:moveTo>
                    <a:pt x="731" y="167"/>
                  </a:moveTo>
                  <a:lnTo>
                    <a:pt x="731" y="165"/>
                  </a:lnTo>
                  <a:lnTo>
                    <a:pt x="729" y="165"/>
                  </a:lnTo>
                  <a:lnTo>
                    <a:pt x="729" y="167"/>
                  </a:lnTo>
                  <a:lnTo>
                    <a:pt x="731" y="167"/>
                  </a:lnTo>
                  <a:moveTo>
                    <a:pt x="809" y="246"/>
                  </a:moveTo>
                  <a:lnTo>
                    <a:pt x="809" y="246"/>
                  </a:lnTo>
                  <a:lnTo>
                    <a:pt x="809" y="244"/>
                  </a:lnTo>
                  <a:lnTo>
                    <a:pt x="809" y="244"/>
                  </a:lnTo>
                  <a:lnTo>
                    <a:pt x="809" y="246"/>
                  </a:lnTo>
                  <a:moveTo>
                    <a:pt x="813" y="223"/>
                  </a:moveTo>
                  <a:lnTo>
                    <a:pt x="813" y="225"/>
                  </a:lnTo>
                  <a:lnTo>
                    <a:pt x="814" y="223"/>
                  </a:lnTo>
                  <a:lnTo>
                    <a:pt x="813" y="223"/>
                  </a:lnTo>
                  <a:moveTo>
                    <a:pt x="809" y="223"/>
                  </a:moveTo>
                  <a:lnTo>
                    <a:pt x="811" y="223"/>
                  </a:lnTo>
                  <a:lnTo>
                    <a:pt x="809" y="222"/>
                  </a:lnTo>
                  <a:lnTo>
                    <a:pt x="809" y="223"/>
                  </a:lnTo>
                  <a:moveTo>
                    <a:pt x="821" y="251"/>
                  </a:moveTo>
                  <a:lnTo>
                    <a:pt x="821" y="253"/>
                  </a:lnTo>
                  <a:lnTo>
                    <a:pt x="823" y="251"/>
                  </a:lnTo>
                  <a:lnTo>
                    <a:pt x="821" y="251"/>
                  </a:lnTo>
                  <a:moveTo>
                    <a:pt x="801" y="206"/>
                  </a:moveTo>
                  <a:lnTo>
                    <a:pt x="799" y="205"/>
                  </a:lnTo>
                  <a:lnTo>
                    <a:pt x="797" y="206"/>
                  </a:lnTo>
                  <a:lnTo>
                    <a:pt x="799" y="206"/>
                  </a:lnTo>
                  <a:lnTo>
                    <a:pt x="801" y="206"/>
                  </a:lnTo>
                  <a:moveTo>
                    <a:pt x="804" y="251"/>
                  </a:moveTo>
                  <a:lnTo>
                    <a:pt x="803" y="251"/>
                  </a:lnTo>
                  <a:lnTo>
                    <a:pt x="804" y="253"/>
                  </a:lnTo>
                  <a:lnTo>
                    <a:pt x="804" y="251"/>
                  </a:lnTo>
                  <a:moveTo>
                    <a:pt x="809" y="220"/>
                  </a:moveTo>
                  <a:lnTo>
                    <a:pt x="808" y="220"/>
                  </a:lnTo>
                  <a:lnTo>
                    <a:pt x="808" y="222"/>
                  </a:lnTo>
                  <a:lnTo>
                    <a:pt x="809" y="222"/>
                  </a:lnTo>
                  <a:lnTo>
                    <a:pt x="809" y="220"/>
                  </a:lnTo>
                  <a:moveTo>
                    <a:pt x="821" y="275"/>
                  </a:moveTo>
                  <a:lnTo>
                    <a:pt x="821" y="276"/>
                  </a:lnTo>
                  <a:lnTo>
                    <a:pt x="823" y="275"/>
                  </a:lnTo>
                  <a:lnTo>
                    <a:pt x="821" y="275"/>
                  </a:lnTo>
                  <a:moveTo>
                    <a:pt x="828" y="253"/>
                  </a:moveTo>
                  <a:lnTo>
                    <a:pt x="826" y="253"/>
                  </a:lnTo>
                  <a:lnTo>
                    <a:pt x="826" y="254"/>
                  </a:lnTo>
                  <a:lnTo>
                    <a:pt x="828" y="254"/>
                  </a:lnTo>
                  <a:lnTo>
                    <a:pt x="828" y="253"/>
                  </a:lnTo>
                  <a:moveTo>
                    <a:pt x="844" y="256"/>
                  </a:moveTo>
                  <a:lnTo>
                    <a:pt x="844" y="258"/>
                  </a:lnTo>
                  <a:lnTo>
                    <a:pt x="845" y="256"/>
                  </a:lnTo>
                  <a:lnTo>
                    <a:pt x="844" y="256"/>
                  </a:lnTo>
                  <a:moveTo>
                    <a:pt x="753" y="270"/>
                  </a:moveTo>
                  <a:lnTo>
                    <a:pt x="755" y="270"/>
                  </a:lnTo>
                  <a:lnTo>
                    <a:pt x="755" y="268"/>
                  </a:lnTo>
                  <a:lnTo>
                    <a:pt x="753" y="268"/>
                  </a:lnTo>
                  <a:lnTo>
                    <a:pt x="753" y="270"/>
                  </a:lnTo>
                  <a:moveTo>
                    <a:pt x="845" y="253"/>
                  </a:moveTo>
                  <a:lnTo>
                    <a:pt x="844" y="253"/>
                  </a:lnTo>
                  <a:lnTo>
                    <a:pt x="844" y="254"/>
                  </a:lnTo>
                  <a:lnTo>
                    <a:pt x="845" y="254"/>
                  </a:lnTo>
                  <a:lnTo>
                    <a:pt x="845" y="253"/>
                  </a:lnTo>
                  <a:moveTo>
                    <a:pt x="830" y="251"/>
                  </a:moveTo>
                  <a:lnTo>
                    <a:pt x="828" y="251"/>
                  </a:lnTo>
                  <a:lnTo>
                    <a:pt x="828" y="253"/>
                  </a:lnTo>
                  <a:lnTo>
                    <a:pt x="830" y="253"/>
                  </a:lnTo>
                  <a:lnTo>
                    <a:pt x="830" y="251"/>
                  </a:lnTo>
                  <a:moveTo>
                    <a:pt x="838" y="256"/>
                  </a:moveTo>
                  <a:lnTo>
                    <a:pt x="838" y="258"/>
                  </a:lnTo>
                  <a:lnTo>
                    <a:pt x="840" y="258"/>
                  </a:lnTo>
                  <a:lnTo>
                    <a:pt x="838" y="256"/>
                  </a:lnTo>
                  <a:moveTo>
                    <a:pt x="832" y="263"/>
                  </a:moveTo>
                  <a:lnTo>
                    <a:pt x="832" y="264"/>
                  </a:lnTo>
                  <a:lnTo>
                    <a:pt x="833" y="263"/>
                  </a:lnTo>
                  <a:lnTo>
                    <a:pt x="832" y="263"/>
                  </a:lnTo>
                  <a:moveTo>
                    <a:pt x="885" y="32"/>
                  </a:moveTo>
                  <a:lnTo>
                    <a:pt x="883" y="32"/>
                  </a:lnTo>
                  <a:lnTo>
                    <a:pt x="885" y="34"/>
                  </a:lnTo>
                  <a:lnTo>
                    <a:pt x="885" y="32"/>
                  </a:lnTo>
                  <a:moveTo>
                    <a:pt x="895" y="157"/>
                  </a:moveTo>
                  <a:lnTo>
                    <a:pt x="893" y="159"/>
                  </a:lnTo>
                  <a:lnTo>
                    <a:pt x="895" y="159"/>
                  </a:lnTo>
                  <a:lnTo>
                    <a:pt x="895" y="157"/>
                  </a:lnTo>
                  <a:moveTo>
                    <a:pt x="664" y="102"/>
                  </a:moveTo>
                  <a:lnTo>
                    <a:pt x="664" y="104"/>
                  </a:lnTo>
                  <a:lnTo>
                    <a:pt x="666" y="104"/>
                  </a:lnTo>
                  <a:lnTo>
                    <a:pt x="666" y="102"/>
                  </a:lnTo>
                  <a:lnTo>
                    <a:pt x="664" y="102"/>
                  </a:lnTo>
                  <a:moveTo>
                    <a:pt x="702" y="102"/>
                  </a:moveTo>
                  <a:lnTo>
                    <a:pt x="703" y="102"/>
                  </a:lnTo>
                  <a:lnTo>
                    <a:pt x="702" y="100"/>
                  </a:lnTo>
                  <a:lnTo>
                    <a:pt x="702" y="102"/>
                  </a:lnTo>
                  <a:moveTo>
                    <a:pt x="657" y="99"/>
                  </a:moveTo>
                  <a:lnTo>
                    <a:pt x="657" y="100"/>
                  </a:lnTo>
                  <a:lnTo>
                    <a:pt x="659" y="99"/>
                  </a:lnTo>
                  <a:lnTo>
                    <a:pt x="657" y="99"/>
                  </a:lnTo>
                  <a:moveTo>
                    <a:pt x="138" y="358"/>
                  </a:moveTo>
                  <a:lnTo>
                    <a:pt x="140" y="358"/>
                  </a:lnTo>
                  <a:lnTo>
                    <a:pt x="138" y="357"/>
                  </a:lnTo>
                  <a:lnTo>
                    <a:pt x="138" y="358"/>
                  </a:lnTo>
                  <a:moveTo>
                    <a:pt x="700" y="100"/>
                  </a:moveTo>
                  <a:lnTo>
                    <a:pt x="702" y="100"/>
                  </a:lnTo>
                  <a:lnTo>
                    <a:pt x="700" y="99"/>
                  </a:lnTo>
                  <a:lnTo>
                    <a:pt x="700" y="100"/>
                  </a:lnTo>
                  <a:moveTo>
                    <a:pt x="680" y="90"/>
                  </a:moveTo>
                  <a:lnTo>
                    <a:pt x="680" y="89"/>
                  </a:lnTo>
                  <a:lnTo>
                    <a:pt x="678" y="90"/>
                  </a:lnTo>
                  <a:lnTo>
                    <a:pt x="680" y="90"/>
                  </a:lnTo>
                  <a:moveTo>
                    <a:pt x="727" y="99"/>
                  </a:moveTo>
                  <a:lnTo>
                    <a:pt x="727" y="97"/>
                  </a:lnTo>
                  <a:lnTo>
                    <a:pt x="727" y="99"/>
                  </a:lnTo>
                  <a:lnTo>
                    <a:pt x="727" y="99"/>
                  </a:lnTo>
                  <a:moveTo>
                    <a:pt x="743" y="80"/>
                  </a:moveTo>
                  <a:lnTo>
                    <a:pt x="744" y="80"/>
                  </a:lnTo>
                  <a:lnTo>
                    <a:pt x="746" y="80"/>
                  </a:lnTo>
                  <a:lnTo>
                    <a:pt x="744" y="78"/>
                  </a:lnTo>
                  <a:lnTo>
                    <a:pt x="743" y="80"/>
                  </a:lnTo>
                  <a:moveTo>
                    <a:pt x="703" y="75"/>
                  </a:moveTo>
                  <a:lnTo>
                    <a:pt x="703" y="73"/>
                  </a:lnTo>
                  <a:lnTo>
                    <a:pt x="702" y="73"/>
                  </a:lnTo>
                  <a:lnTo>
                    <a:pt x="702" y="75"/>
                  </a:lnTo>
                  <a:lnTo>
                    <a:pt x="703" y="75"/>
                  </a:lnTo>
                  <a:moveTo>
                    <a:pt x="702" y="73"/>
                  </a:moveTo>
                  <a:lnTo>
                    <a:pt x="700" y="71"/>
                  </a:lnTo>
                  <a:lnTo>
                    <a:pt x="698" y="71"/>
                  </a:lnTo>
                  <a:lnTo>
                    <a:pt x="697" y="71"/>
                  </a:lnTo>
                  <a:lnTo>
                    <a:pt x="700" y="73"/>
                  </a:lnTo>
                  <a:lnTo>
                    <a:pt x="702" y="73"/>
                  </a:lnTo>
                  <a:moveTo>
                    <a:pt x="695" y="66"/>
                  </a:moveTo>
                  <a:lnTo>
                    <a:pt x="693" y="68"/>
                  </a:lnTo>
                  <a:lnTo>
                    <a:pt x="695" y="68"/>
                  </a:lnTo>
                  <a:lnTo>
                    <a:pt x="695" y="66"/>
                  </a:lnTo>
                  <a:moveTo>
                    <a:pt x="686" y="78"/>
                  </a:moveTo>
                  <a:lnTo>
                    <a:pt x="686" y="77"/>
                  </a:lnTo>
                  <a:lnTo>
                    <a:pt x="686" y="77"/>
                  </a:lnTo>
                  <a:lnTo>
                    <a:pt x="686" y="75"/>
                  </a:lnTo>
                  <a:lnTo>
                    <a:pt x="685" y="75"/>
                  </a:lnTo>
                  <a:lnTo>
                    <a:pt x="685" y="77"/>
                  </a:lnTo>
                  <a:lnTo>
                    <a:pt x="685" y="78"/>
                  </a:lnTo>
                  <a:lnTo>
                    <a:pt x="686" y="78"/>
                  </a:lnTo>
                  <a:lnTo>
                    <a:pt x="686" y="78"/>
                  </a:lnTo>
                  <a:moveTo>
                    <a:pt x="686" y="73"/>
                  </a:moveTo>
                  <a:lnTo>
                    <a:pt x="686" y="75"/>
                  </a:lnTo>
                  <a:lnTo>
                    <a:pt x="686" y="75"/>
                  </a:lnTo>
                  <a:lnTo>
                    <a:pt x="686" y="73"/>
                  </a:lnTo>
                  <a:moveTo>
                    <a:pt x="686" y="82"/>
                  </a:moveTo>
                  <a:lnTo>
                    <a:pt x="686" y="82"/>
                  </a:lnTo>
                  <a:lnTo>
                    <a:pt x="688" y="83"/>
                  </a:lnTo>
                  <a:lnTo>
                    <a:pt x="686" y="82"/>
                  </a:lnTo>
                  <a:moveTo>
                    <a:pt x="685" y="90"/>
                  </a:moveTo>
                  <a:lnTo>
                    <a:pt x="686" y="92"/>
                  </a:lnTo>
                  <a:lnTo>
                    <a:pt x="686" y="92"/>
                  </a:lnTo>
                  <a:lnTo>
                    <a:pt x="686" y="90"/>
                  </a:lnTo>
                  <a:lnTo>
                    <a:pt x="688" y="90"/>
                  </a:lnTo>
                  <a:lnTo>
                    <a:pt x="690" y="90"/>
                  </a:lnTo>
                  <a:lnTo>
                    <a:pt x="691" y="90"/>
                  </a:lnTo>
                  <a:lnTo>
                    <a:pt x="691" y="89"/>
                  </a:lnTo>
                  <a:lnTo>
                    <a:pt x="690" y="89"/>
                  </a:lnTo>
                  <a:lnTo>
                    <a:pt x="688" y="89"/>
                  </a:lnTo>
                  <a:lnTo>
                    <a:pt x="686" y="89"/>
                  </a:lnTo>
                  <a:lnTo>
                    <a:pt x="685" y="89"/>
                  </a:lnTo>
                  <a:lnTo>
                    <a:pt x="683" y="89"/>
                  </a:lnTo>
                  <a:lnTo>
                    <a:pt x="681" y="89"/>
                  </a:lnTo>
                  <a:lnTo>
                    <a:pt x="681" y="90"/>
                  </a:lnTo>
                  <a:lnTo>
                    <a:pt x="685" y="90"/>
                  </a:lnTo>
                  <a:moveTo>
                    <a:pt x="674" y="102"/>
                  </a:moveTo>
                  <a:lnTo>
                    <a:pt x="673" y="102"/>
                  </a:lnTo>
                  <a:lnTo>
                    <a:pt x="674" y="104"/>
                  </a:lnTo>
                  <a:lnTo>
                    <a:pt x="676" y="104"/>
                  </a:lnTo>
                  <a:lnTo>
                    <a:pt x="674" y="102"/>
                  </a:lnTo>
                  <a:moveTo>
                    <a:pt x="736" y="36"/>
                  </a:moveTo>
                  <a:lnTo>
                    <a:pt x="738" y="34"/>
                  </a:lnTo>
                  <a:lnTo>
                    <a:pt x="734" y="34"/>
                  </a:lnTo>
                  <a:lnTo>
                    <a:pt x="732" y="36"/>
                  </a:lnTo>
                  <a:lnTo>
                    <a:pt x="734" y="36"/>
                  </a:lnTo>
                  <a:lnTo>
                    <a:pt x="736" y="36"/>
                  </a:lnTo>
                  <a:moveTo>
                    <a:pt x="732" y="37"/>
                  </a:moveTo>
                  <a:lnTo>
                    <a:pt x="732" y="36"/>
                  </a:lnTo>
                  <a:lnTo>
                    <a:pt x="729" y="36"/>
                  </a:lnTo>
                  <a:lnTo>
                    <a:pt x="729" y="37"/>
                  </a:lnTo>
                  <a:lnTo>
                    <a:pt x="731" y="37"/>
                  </a:lnTo>
                  <a:lnTo>
                    <a:pt x="732" y="37"/>
                  </a:lnTo>
                  <a:moveTo>
                    <a:pt x="693" y="41"/>
                  </a:moveTo>
                  <a:lnTo>
                    <a:pt x="693" y="42"/>
                  </a:lnTo>
                  <a:lnTo>
                    <a:pt x="695" y="41"/>
                  </a:lnTo>
                  <a:lnTo>
                    <a:pt x="693" y="41"/>
                  </a:lnTo>
                  <a:moveTo>
                    <a:pt x="652" y="36"/>
                  </a:moveTo>
                  <a:lnTo>
                    <a:pt x="650" y="36"/>
                  </a:lnTo>
                  <a:lnTo>
                    <a:pt x="649" y="36"/>
                  </a:lnTo>
                  <a:lnTo>
                    <a:pt x="650" y="37"/>
                  </a:lnTo>
                  <a:lnTo>
                    <a:pt x="652" y="36"/>
                  </a:lnTo>
                  <a:moveTo>
                    <a:pt x="695" y="102"/>
                  </a:moveTo>
                  <a:lnTo>
                    <a:pt x="697" y="102"/>
                  </a:lnTo>
                  <a:lnTo>
                    <a:pt x="695" y="100"/>
                  </a:lnTo>
                  <a:lnTo>
                    <a:pt x="695" y="102"/>
                  </a:lnTo>
                  <a:moveTo>
                    <a:pt x="700" y="24"/>
                  </a:moveTo>
                  <a:lnTo>
                    <a:pt x="698" y="22"/>
                  </a:lnTo>
                  <a:lnTo>
                    <a:pt x="698" y="24"/>
                  </a:lnTo>
                  <a:lnTo>
                    <a:pt x="700" y="24"/>
                  </a:lnTo>
                  <a:moveTo>
                    <a:pt x="676" y="80"/>
                  </a:moveTo>
                  <a:lnTo>
                    <a:pt x="678" y="80"/>
                  </a:lnTo>
                  <a:lnTo>
                    <a:pt x="678" y="78"/>
                  </a:lnTo>
                  <a:lnTo>
                    <a:pt x="676" y="78"/>
                  </a:lnTo>
                  <a:lnTo>
                    <a:pt x="676" y="80"/>
                  </a:lnTo>
                  <a:moveTo>
                    <a:pt x="681" y="54"/>
                  </a:moveTo>
                  <a:lnTo>
                    <a:pt x="681" y="53"/>
                  </a:lnTo>
                  <a:lnTo>
                    <a:pt x="678" y="53"/>
                  </a:lnTo>
                  <a:lnTo>
                    <a:pt x="674" y="53"/>
                  </a:lnTo>
                  <a:lnTo>
                    <a:pt x="678" y="54"/>
                  </a:lnTo>
                  <a:lnTo>
                    <a:pt x="681" y="54"/>
                  </a:lnTo>
                  <a:moveTo>
                    <a:pt x="809" y="30"/>
                  </a:moveTo>
                  <a:lnTo>
                    <a:pt x="808" y="30"/>
                  </a:lnTo>
                  <a:lnTo>
                    <a:pt x="804" y="30"/>
                  </a:lnTo>
                  <a:lnTo>
                    <a:pt x="804" y="32"/>
                  </a:lnTo>
                  <a:lnTo>
                    <a:pt x="806" y="32"/>
                  </a:lnTo>
                  <a:lnTo>
                    <a:pt x="809" y="32"/>
                  </a:lnTo>
                  <a:lnTo>
                    <a:pt x="811" y="30"/>
                  </a:lnTo>
                  <a:lnTo>
                    <a:pt x="809" y="30"/>
                  </a:lnTo>
                  <a:lnTo>
                    <a:pt x="809" y="30"/>
                  </a:lnTo>
                  <a:moveTo>
                    <a:pt x="2104" y="1308"/>
                  </a:moveTo>
                  <a:lnTo>
                    <a:pt x="2106" y="1307"/>
                  </a:lnTo>
                  <a:lnTo>
                    <a:pt x="2104" y="1307"/>
                  </a:lnTo>
                  <a:lnTo>
                    <a:pt x="2104" y="1308"/>
                  </a:lnTo>
                  <a:moveTo>
                    <a:pt x="787" y="46"/>
                  </a:moveTo>
                  <a:lnTo>
                    <a:pt x="789" y="46"/>
                  </a:lnTo>
                  <a:lnTo>
                    <a:pt x="785" y="44"/>
                  </a:lnTo>
                  <a:lnTo>
                    <a:pt x="787" y="46"/>
                  </a:lnTo>
                  <a:moveTo>
                    <a:pt x="755" y="61"/>
                  </a:moveTo>
                  <a:lnTo>
                    <a:pt x="756" y="61"/>
                  </a:lnTo>
                  <a:lnTo>
                    <a:pt x="756" y="59"/>
                  </a:lnTo>
                  <a:lnTo>
                    <a:pt x="755" y="61"/>
                  </a:lnTo>
                  <a:moveTo>
                    <a:pt x="727" y="15"/>
                  </a:moveTo>
                  <a:lnTo>
                    <a:pt x="729" y="15"/>
                  </a:lnTo>
                  <a:lnTo>
                    <a:pt x="727" y="13"/>
                  </a:lnTo>
                  <a:lnTo>
                    <a:pt x="724" y="13"/>
                  </a:lnTo>
                  <a:lnTo>
                    <a:pt x="721" y="13"/>
                  </a:lnTo>
                  <a:lnTo>
                    <a:pt x="724" y="15"/>
                  </a:lnTo>
                  <a:lnTo>
                    <a:pt x="727" y="15"/>
                  </a:lnTo>
                  <a:moveTo>
                    <a:pt x="712" y="24"/>
                  </a:moveTo>
                  <a:lnTo>
                    <a:pt x="714" y="24"/>
                  </a:lnTo>
                  <a:lnTo>
                    <a:pt x="712" y="22"/>
                  </a:lnTo>
                  <a:lnTo>
                    <a:pt x="710" y="22"/>
                  </a:lnTo>
                  <a:lnTo>
                    <a:pt x="707" y="22"/>
                  </a:lnTo>
                  <a:lnTo>
                    <a:pt x="709" y="24"/>
                  </a:lnTo>
                  <a:lnTo>
                    <a:pt x="712" y="24"/>
                  </a:lnTo>
                  <a:moveTo>
                    <a:pt x="695" y="89"/>
                  </a:moveTo>
                  <a:lnTo>
                    <a:pt x="695" y="87"/>
                  </a:lnTo>
                  <a:lnTo>
                    <a:pt x="693" y="89"/>
                  </a:lnTo>
                  <a:lnTo>
                    <a:pt x="695" y="89"/>
                  </a:lnTo>
                  <a:moveTo>
                    <a:pt x="785" y="12"/>
                  </a:moveTo>
                  <a:lnTo>
                    <a:pt x="782" y="10"/>
                  </a:lnTo>
                  <a:lnTo>
                    <a:pt x="780" y="10"/>
                  </a:lnTo>
                  <a:lnTo>
                    <a:pt x="782" y="12"/>
                  </a:lnTo>
                  <a:lnTo>
                    <a:pt x="785" y="12"/>
                  </a:lnTo>
                  <a:moveTo>
                    <a:pt x="842" y="18"/>
                  </a:moveTo>
                  <a:lnTo>
                    <a:pt x="844" y="17"/>
                  </a:lnTo>
                  <a:lnTo>
                    <a:pt x="842" y="17"/>
                  </a:lnTo>
                  <a:lnTo>
                    <a:pt x="842" y="18"/>
                  </a:lnTo>
                  <a:moveTo>
                    <a:pt x="929" y="268"/>
                  </a:moveTo>
                  <a:lnTo>
                    <a:pt x="929" y="270"/>
                  </a:lnTo>
                  <a:lnTo>
                    <a:pt x="931" y="270"/>
                  </a:lnTo>
                  <a:lnTo>
                    <a:pt x="931" y="268"/>
                  </a:lnTo>
                  <a:lnTo>
                    <a:pt x="931" y="266"/>
                  </a:lnTo>
                  <a:lnTo>
                    <a:pt x="929" y="266"/>
                  </a:lnTo>
                  <a:lnTo>
                    <a:pt x="929" y="268"/>
                  </a:lnTo>
                  <a:moveTo>
                    <a:pt x="908" y="164"/>
                  </a:moveTo>
                  <a:lnTo>
                    <a:pt x="907" y="164"/>
                  </a:lnTo>
                  <a:lnTo>
                    <a:pt x="907" y="165"/>
                  </a:lnTo>
                  <a:lnTo>
                    <a:pt x="908" y="165"/>
                  </a:lnTo>
                  <a:lnTo>
                    <a:pt x="908" y="164"/>
                  </a:lnTo>
                  <a:moveTo>
                    <a:pt x="1190" y="261"/>
                  </a:moveTo>
                  <a:lnTo>
                    <a:pt x="1192" y="259"/>
                  </a:lnTo>
                  <a:lnTo>
                    <a:pt x="1190" y="259"/>
                  </a:lnTo>
                  <a:lnTo>
                    <a:pt x="1190" y="261"/>
                  </a:lnTo>
                  <a:moveTo>
                    <a:pt x="910" y="167"/>
                  </a:moveTo>
                  <a:lnTo>
                    <a:pt x="908" y="165"/>
                  </a:lnTo>
                  <a:lnTo>
                    <a:pt x="908" y="167"/>
                  </a:lnTo>
                  <a:lnTo>
                    <a:pt x="910" y="167"/>
                  </a:lnTo>
                  <a:moveTo>
                    <a:pt x="881" y="30"/>
                  </a:moveTo>
                  <a:lnTo>
                    <a:pt x="881" y="32"/>
                  </a:lnTo>
                  <a:lnTo>
                    <a:pt x="883" y="32"/>
                  </a:lnTo>
                  <a:lnTo>
                    <a:pt x="881" y="30"/>
                  </a:lnTo>
                  <a:moveTo>
                    <a:pt x="1127" y="253"/>
                  </a:moveTo>
                  <a:lnTo>
                    <a:pt x="1125" y="253"/>
                  </a:lnTo>
                  <a:lnTo>
                    <a:pt x="1125" y="254"/>
                  </a:lnTo>
                  <a:lnTo>
                    <a:pt x="1127" y="254"/>
                  </a:lnTo>
                  <a:lnTo>
                    <a:pt x="1127" y="253"/>
                  </a:lnTo>
                  <a:moveTo>
                    <a:pt x="1144" y="263"/>
                  </a:moveTo>
                  <a:lnTo>
                    <a:pt x="1142" y="263"/>
                  </a:lnTo>
                  <a:lnTo>
                    <a:pt x="1144" y="264"/>
                  </a:lnTo>
                  <a:lnTo>
                    <a:pt x="1144" y="263"/>
                  </a:lnTo>
                  <a:moveTo>
                    <a:pt x="1165" y="256"/>
                  </a:moveTo>
                  <a:lnTo>
                    <a:pt x="1165" y="254"/>
                  </a:lnTo>
                  <a:lnTo>
                    <a:pt x="1163" y="254"/>
                  </a:lnTo>
                  <a:lnTo>
                    <a:pt x="1163" y="256"/>
                  </a:lnTo>
                  <a:lnTo>
                    <a:pt x="1165" y="256"/>
                  </a:lnTo>
                  <a:moveTo>
                    <a:pt x="1139" y="258"/>
                  </a:moveTo>
                  <a:lnTo>
                    <a:pt x="1139" y="259"/>
                  </a:lnTo>
                  <a:lnTo>
                    <a:pt x="1139" y="259"/>
                  </a:lnTo>
                  <a:lnTo>
                    <a:pt x="1139" y="258"/>
                  </a:lnTo>
                  <a:lnTo>
                    <a:pt x="1139" y="258"/>
                  </a:lnTo>
                  <a:moveTo>
                    <a:pt x="934" y="242"/>
                  </a:moveTo>
                  <a:lnTo>
                    <a:pt x="932" y="242"/>
                  </a:lnTo>
                  <a:lnTo>
                    <a:pt x="932" y="244"/>
                  </a:lnTo>
                  <a:lnTo>
                    <a:pt x="934" y="244"/>
                  </a:lnTo>
                  <a:lnTo>
                    <a:pt x="934" y="242"/>
                  </a:lnTo>
                  <a:moveTo>
                    <a:pt x="931" y="259"/>
                  </a:moveTo>
                  <a:lnTo>
                    <a:pt x="932" y="259"/>
                  </a:lnTo>
                  <a:lnTo>
                    <a:pt x="932" y="258"/>
                  </a:lnTo>
                  <a:lnTo>
                    <a:pt x="931" y="258"/>
                  </a:lnTo>
                  <a:lnTo>
                    <a:pt x="931" y="259"/>
                  </a:lnTo>
                  <a:moveTo>
                    <a:pt x="934" y="278"/>
                  </a:moveTo>
                  <a:lnTo>
                    <a:pt x="936" y="278"/>
                  </a:lnTo>
                  <a:lnTo>
                    <a:pt x="936" y="276"/>
                  </a:lnTo>
                  <a:lnTo>
                    <a:pt x="934" y="276"/>
                  </a:lnTo>
                  <a:lnTo>
                    <a:pt x="934" y="278"/>
                  </a:lnTo>
                  <a:moveTo>
                    <a:pt x="934" y="273"/>
                  </a:moveTo>
                  <a:lnTo>
                    <a:pt x="934" y="271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4" y="276"/>
                  </a:lnTo>
                  <a:lnTo>
                    <a:pt x="934" y="275"/>
                  </a:lnTo>
                  <a:lnTo>
                    <a:pt x="934" y="273"/>
                  </a:lnTo>
                  <a:moveTo>
                    <a:pt x="936" y="30"/>
                  </a:moveTo>
                  <a:lnTo>
                    <a:pt x="936" y="29"/>
                  </a:lnTo>
                  <a:lnTo>
                    <a:pt x="934" y="29"/>
                  </a:lnTo>
                  <a:lnTo>
                    <a:pt x="934" y="30"/>
                  </a:lnTo>
                  <a:lnTo>
                    <a:pt x="936" y="30"/>
                  </a:lnTo>
                  <a:moveTo>
                    <a:pt x="932" y="27"/>
                  </a:moveTo>
                  <a:lnTo>
                    <a:pt x="931" y="27"/>
                  </a:lnTo>
                  <a:lnTo>
                    <a:pt x="931" y="29"/>
                  </a:lnTo>
                  <a:lnTo>
                    <a:pt x="934" y="29"/>
                  </a:lnTo>
                  <a:lnTo>
                    <a:pt x="932" y="27"/>
                  </a:lnTo>
                  <a:moveTo>
                    <a:pt x="919" y="25"/>
                  </a:moveTo>
                  <a:lnTo>
                    <a:pt x="920" y="25"/>
                  </a:lnTo>
                  <a:lnTo>
                    <a:pt x="920" y="24"/>
                  </a:lnTo>
                  <a:lnTo>
                    <a:pt x="917" y="24"/>
                  </a:lnTo>
                  <a:lnTo>
                    <a:pt x="915" y="24"/>
                  </a:lnTo>
                  <a:lnTo>
                    <a:pt x="917" y="25"/>
                  </a:lnTo>
                  <a:lnTo>
                    <a:pt x="919" y="25"/>
                  </a:lnTo>
                  <a:moveTo>
                    <a:pt x="893" y="516"/>
                  </a:moveTo>
                  <a:lnTo>
                    <a:pt x="893" y="517"/>
                  </a:lnTo>
                  <a:lnTo>
                    <a:pt x="893" y="517"/>
                  </a:lnTo>
                  <a:lnTo>
                    <a:pt x="893" y="516"/>
                  </a:lnTo>
                  <a:moveTo>
                    <a:pt x="902" y="522"/>
                  </a:moveTo>
                  <a:lnTo>
                    <a:pt x="903" y="521"/>
                  </a:lnTo>
                  <a:lnTo>
                    <a:pt x="902" y="521"/>
                  </a:lnTo>
                  <a:lnTo>
                    <a:pt x="902" y="522"/>
                  </a:lnTo>
                  <a:moveTo>
                    <a:pt x="886" y="490"/>
                  </a:moveTo>
                  <a:lnTo>
                    <a:pt x="888" y="490"/>
                  </a:lnTo>
                  <a:lnTo>
                    <a:pt x="886" y="490"/>
                  </a:lnTo>
                  <a:lnTo>
                    <a:pt x="886" y="490"/>
                  </a:lnTo>
                  <a:moveTo>
                    <a:pt x="902" y="517"/>
                  </a:moveTo>
                  <a:lnTo>
                    <a:pt x="900" y="519"/>
                  </a:lnTo>
                  <a:lnTo>
                    <a:pt x="902" y="519"/>
                  </a:lnTo>
                  <a:lnTo>
                    <a:pt x="902" y="517"/>
                  </a:lnTo>
                  <a:moveTo>
                    <a:pt x="910" y="529"/>
                  </a:moveTo>
                  <a:lnTo>
                    <a:pt x="908" y="531"/>
                  </a:lnTo>
                  <a:lnTo>
                    <a:pt x="910" y="531"/>
                  </a:lnTo>
                  <a:lnTo>
                    <a:pt x="910" y="529"/>
                  </a:lnTo>
                  <a:moveTo>
                    <a:pt x="1139" y="266"/>
                  </a:moveTo>
                  <a:lnTo>
                    <a:pt x="1137" y="268"/>
                  </a:lnTo>
                  <a:lnTo>
                    <a:pt x="1139" y="268"/>
                  </a:lnTo>
                  <a:lnTo>
                    <a:pt x="1139" y="266"/>
                  </a:lnTo>
                  <a:moveTo>
                    <a:pt x="910" y="203"/>
                  </a:moveTo>
                  <a:lnTo>
                    <a:pt x="908" y="203"/>
                  </a:lnTo>
                  <a:lnTo>
                    <a:pt x="908" y="205"/>
                  </a:lnTo>
                  <a:lnTo>
                    <a:pt x="910" y="205"/>
                  </a:lnTo>
                  <a:lnTo>
                    <a:pt x="910" y="203"/>
                  </a:lnTo>
                  <a:moveTo>
                    <a:pt x="908" y="528"/>
                  </a:moveTo>
                  <a:lnTo>
                    <a:pt x="910" y="528"/>
                  </a:lnTo>
                  <a:lnTo>
                    <a:pt x="910" y="526"/>
                  </a:lnTo>
                  <a:lnTo>
                    <a:pt x="908" y="526"/>
                  </a:lnTo>
                  <a:lnTo>
                    <a:pt x="908" y="528"/>
                  </a:lnTo>
                  <a:moveTo>
                    <a:pt x="912" y="203"/>
                  </a:moveTo>
                  <a:lnTo>
                    <a:pt x="910" y="203"/>
                  </a:lnTo>
                  <a:lnTo>
                    <a:pt x="910" y="203"/>
                  </a:lnTo>
                  <a:lnTo>
                    <a:pt x="912" y="203"/>
                  </a:lnTo>
                  <a:lnTo>
                    <a:pt x="912" y="203"/>
                  </a:lnTo>
                  <a:moveTo>
                    <a:pt x="895" y="517"/>
                  </a:moveTo>
                  <a:lnTo>
                    <a:pt x="895" y="519"/>
                  </a:lnTo>
                  <a:lnTo>
                    <a:pt x="896" y="519"/>
                  </a:lnTo>
                  <a:lnTo>
                    <a:pt x="896" y="517"/>
                  </a:lnTo>
                  <a:lnTo>
                    <a:pt x="895" y="517"/>
                  </a:lnTo>
                  <a:moveTo>
                    <a:pt x="555" y="206"/>
                  </a:moveTo>
                  <a:lnTo>
                    <a:pt x="553" y="208"/>
                  </a:lnTo>
                  <a:lnTo>
                    <a:pt x="555" y="208"/>
                  </a:lnTo>
                  <a:lnTo>
                    <a:pt x="555" y="206"/>
                  </a:lnTo>
                  <a:moveTo>
                    <a:pt x="1146" y="285"/>
                  </a:moveTo>
                  <a:lnTo>
                    <a:pt x="1146" y="287"/>
                  </a:lnTo>
                  <a:lnTo>
                    <a:pt x="1148" y="285"/>
                  </a:lnTo>
                  <a:lnTo>
                    <a:pt x="1146" y="285"/>
                  </a:lnTo>
                  <a:moveTo>
                    <a:pt x="1139" y="275"/>
                  </a:moveTo>
                  <a:lnTo>
                    <a:pt x="1137" y="275"/>
                  </a:lnTo>
                  <a:lnTo>
                    <a:pt x="1137" y="276"/>
                  </a:lnTo>
                  <a:lnTo>
                    <a:pt x="1139" y="276"/>
                  </a:lnTo>
                  <a:lnTo>
                    <a:pt x="1139" y="275"/>
                  </a:lnTo>
                  <a:moveTo>
                    <a:pt x="895" y="517"/>
                  </a:moveTo>
                  <a:lnTo>
                    <a:pt x="893" y="517"/>
                  </a:lnTo>
                  <a:lnTo>
                    <a:pt x="893" y="519"/>
                  </a:lnTo>
                  <a:lnTo>
                    <a:pt x="895" y="517"/>
                  </a:lnTo>
                  <a:moveTo>
                    <a:pt x="905" y="198"/>
                  </a:moveTo>
                  <a:lnTo>
                    <a:pt x="903" y="198"/>
                  </a:lnTo>
                  <a:lnTo>
                    <a:pt x="902" y="198"/>
                  </a:lnTo>
                  <a:lnTo>
                    <a:pt x="905" y="200"/>
                  </a:lnTo>
                  <a:lnTo>
                    <a:pt x="905" y="198"/>
                  </a:lnTo>
                  <a:moveTo>
                    <a:pt x="873" y="502"/>
                  </a:moveTo>
                  <a:lnTo>
                    <a:pt x="871" y="504"/>
                  </a:lnTo>
                  <a:lnTo>
                    <a:pt x="873" y="504"/>
                  </a:lnTo>
                  <a:lnTo>
                    <a:pt x="873" y="502"/>
                  </a:lnTo>
                  <a:moveTo>
                    <a:pt x="893" y="493"/>
                  </a:moveTo>
                  <a:lnTo>
                    <a:pt x="895" y="492"/>
                  </a:lnTo>
                  <a:lnTo>
                    <a:pt x="895" y="490"/>
                  </a:lnTo>
                  <a:lnTo>
                    <a:pt x="893" y="490"/>
                  </a:lnTo>
                  <a:lnTo>
                    <a:pt x="893" y="492"/>
                  </a:lnTo>
                  <a:lnTo>
                    <a:pt x="893" y="493"/>
                  </a:lnTo>
                  <a:moveTo>
                    <a:pt x="905" y="502"/>
                  </a:moveTo>
                  <a:lnTo>
                    <a:pt x="907" y="500"/>
                  </a:lnTo>
                  <a:lnTo>
                    <a:pt x="905" y="500"/>
                  </a:lnTo>
                  <a:lnTo>
                    <a:pt x="905" y="502"/>
                  </a:lnTo>
                  <a:moveTo>
                    <a:pt x="640" y="107"/>
                  </a:moveTo>
                  <a:lnTo>
                    <a:pt x="639" y="107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09"/>
                  </a:lnTo>
                  <a:lnTo>
                    <a:pt x="640" y="107"/>
                  </a:lnTo>
                  <a:moveTo>
                    <a:pt x="644" y="112"/>
                  </a:moveTo>
                  <a:lnTo>
                    <a:pt x="645" y="111"/>
                  </a:lnTo>
                  <a:lnTo>
                    <a:pt x="644" y="111"/>
                  </a:lnTo>
                  <a:lnTo>
                    <a:pt x="644" y="112"/>
                  </a:lnTo>
                  <a:moveTo>
                    <a:pt x="587" y="155"/>
                  </a:moveTo>
                  <a:lnTo>
                    <a:pt x="589" y="155"/>
                  </a:lnTo>
                  <a:lnTo>
                    <a:pt x="589" y="153"/>
                  </a:lnTo>
                  <a:lnTo>
                    <a:pt x="587" y="153"/>
                  </a:lnTo>
                  <a:lnTo>
                    <a:pt x="587" y="155"/>
                  </a:lnTo>
                  <a:moveTo>
                    <a:pt x="642" y="126"/>
                  </a:moveTo>
                  <a:lnTo>
                    <a:pt x="640" y="128"/>
                  </a:lnTo>
                  <a:lnTo>
                    <a:pt x="640" y="130"/>
                  </a:lnTo>
                  <a:lnTo>
                    <a:pt x="642" y="128"/>
                  </a:lnTo>
                  <a:lnTo>
                    <a:pt x="644" y="126"/>
                  </a:lnTo>
                  <a:lnTo>
                    <a:pt x="642" y="126"/>
                  </a:lnTo>
                  <a:moveTo>
                    <a:pt x="575" y="141"/>
                  </a:moveTo>
                  <a:lnTo>
                    <a:pt x="574" y="141"/>
                  </a:lnTo>
                  <a:lnTo>
                    <a:pt x="575" y="143"/>
                  </a:lnTo>
                  <a:lnTo>
                    <a:pt x="575" y="141"/>
                  </a:lnTo>
                  <a:moveTo>
                    <a:pt x="582" y="143"/>
                  </a:moveTo>
                  <a:lnTo>
                    <a:pt x="584" y="143"/>
                  </a:lnTo>
                  <a:lnTo>
                    <a:pt x="586" y="143"/>
                  </a:lnTo>
                  <a:lnTo>
                    <a:pt x="587" y="143"/>
                  </a:lnTo>
                  <a:lnTo>
                    <a:pt x="589" y="141"/>
                  </a:lnTo>
                  <a:lnTo>
                    <a:pt x="587" y="141"/>
                  </a:lnTo>
                  <a:lnTo>
                    <a:pt x="586" y="141"/>
                  </a:lnTo>
                  <a:lnTo>
                    <a:pt x="584" y="141"/>
                  </a:lnTo>
                  <a:lnTo>
                    <a:pt x="580" y="141"/>
                  </a:lnTo>
                  <a:lnTo>
                    <a:pt x="580" y="143"/>
                  </a:lnTo>
                  <a:lnTo>
                    <a:pt x="582" y="143"/>
                  </a:lnTo>
                  <a:moveTo>
                    <a:pt x="601" y="99"/>
                  </a:moveTo>
                  <a:lnTo>
                    <a:pt x="603" y="100"/>
                  </a:lnTo>
                  <a:lnTo>
                    <a:pt x="603" y="99"/>
                  </a:lnTo>
                  <a:lnTo>
                    <a:pt x="601" y="99"/>
                  </a:lnTo>
                  <a:moveTo>
                    <a:pt x="591" y="141"/>
                  </a:moveTo>
                  <a:lnTo>
                    <a:pt x="592" y="140"/>
                  </a:lnTo>
                  <a:lnTo>
                    <a:pt x="591" y="140"/>
                  </a:lnTo>
                  <a:lnTo>
                    <a:pt x="591" y="141"/>
                  </a:lnTo>
                  <a:moveTo>
                    <a:pt x="594" y="147"/>
                  </a:moveTo>
                  <a:lnTo>
                    <a:pt x="596" y="147"/>
                  </a:lnTo>
                  <a:lnTo>
                    <a:pt x="594" y="145"/>
                  </a:lnTo>
                  <a:lnTo>
                    <a:pt x="594" y="147"/>
                  </a:lnTo>
                  <a:moveTo>
                    <a:pt x="625" y="37"/>
                  </a:moveTo>
                  <a:lnTo>
                    <a:pt x="625" y="37"/>
                  </a:lnTo>
                  <a:lnTo>
                    <a:pt x="621" y="36"/>
                  </a:lnTo>
                  <a:lnTo>
                    <a:pt x="620" y="37"/>
                  </a:lnTo>
                  <a:lnTo>
                    <a:pt x="623" y="37"/>
                  </a:lnTo>
                  <a:lnTo>
                    <a:pt x="625" y="37"/>
                  </a:lnTo>
                  <a:moveTo>
                    <a:pt x="662" y="53"/>
                  </a:moveTo>
                  <a:lnTo>
                    <a:pt x="664" y="51"/>
                  </a:lnTo>
                  <a:lnTo>
                    <a:pt x="662" y="51"/>
                  </a:lnTo>
                  <a:lnTo>
                    <a:pt x="662" y="53"/>
                  </a:lnTo>
                  <a:moveTo>
                    <a:pt x="666" y="54"/>
                  </a:moveTo>
                  <a:lnTo>
                    <a:pt x="666" y="56"/>
                  </a:lnTo>
                  <a:lnTo>
                    <a:pt x="668" y="56"/>
                  </a:lnTo>
                  <a:lnTo>
                    <a:pt x="669" y="54"/>
                  </a:lnTo>
                  <a:lnTo>
                    <a:pt x="668" y="54"/>
                  </a:lnTo>
                  <a:lnTo>
                    <a:pt x="666" y="54"/>
                  </a:lnTo>
                  <a:moveTo>
                    <a:pt x="623" y="104"/>
                  </a:moveTo>
                  <a:lnTo>
                    <a:pt x="625" y="104"/>
                  </a:lnTo>
                  <a:lnTo>
                    <a:pt x="625" y="102"/>
                  </a:lnTo>
                  <a:lnTo>
                    <a:pt x="623" y="102"/>
                  </a:lnTo>
                  <a:lnTo>
                    <a:pt x="623" y="104"/>
                  </a:lnTo>
                  <a:moveTo>
                    <a:pt x="618" y="51"/>
                  </a:moveTo>
                  <a:lnTo>
                    <a:pt x="615" y="49"/>
                  </a:lnTo>
                  <a:lnTo>
                    <a:pt x="613" y="51"/>
                  </a:lnTo>
                  <a:lnTo>
                    <a:pt x="615" y="51"/>
                  </a:lnTo>
                  <a:lnTo>
                    <a:pt x="618" y="51"/>
                  </a:lnTo>
                  <a:moveTo>
                    <a:pt x="632" y="66"/>
                  </a:moveTo>
                  <a:lnTo>
                    <a:pt x="635" y="65"/>
                  </a:lnTo>
                  <a:lnTo>
                    <a:pt x="633" y="65"/>
                  </a:lnTo>
                  <a:lnTo>
                    <a:pt x="632" y="65"/>
                  </a:lnTo>
                  <a:lnTo>
                    <a:pt x="630" y="65"/>
                  </a:lnTo>
                  <a:lnTo>
                    <a:pt x="632" y="66"/>
                  </a:lnTo>
                  <a:moveTo>
                    <a:pt x="698" y="83"/>
                  </a:moveTo>
                  <a:lnTo>
                    <a:pt x="697" y="83"/>
                  </a:lnTo>
                  <a:lnTo>
                    <a:pt x="697" y="85"/>
                  </a:lnTo>
                  <a:lnTo>
                    <a:pt x="695" y="87"/>
                  </a:lnTo>
                  <a:lnTo>
                    <a:pt x="698" y="87"/>
                  </a:lnTo>
                  <a:lnTo>
                    <a:pt x="698" y="85"/>
                  </a:lnTo>
                  <a:lnTo>
                    <a:pt x="700" y="83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698" y="83"/>
                  </a:lnTo>
                  <a:moveTo>
                    <a:pt x="490" y="162"/>
                  </a:moveTo>
                  <a:lnTo>
                    <a:pt x="492" y="162"/>
                  </a:lnTo>
                  <a:lnTo>
                    <a:pt x="492" y="164"/>
                  </a:lnTo>
                  <a:lnTo>
                    <a:pt x="493" y="162"/>
                  </a:lnTo>
                  <a:lnTo>
                    <a:pt x="493" y="162"/>
                  </a:lnTo>
                  <a:lnTo>
                    <a:pt x="492" y="162"/>
                  </a:lnTo>
                  <a:lnTo>
                    <a:pt x="490" y="162"/>
                  </a:lnTo>
                  <a:moveTo>
                    <a:pt x="492" y="193"/>
                  </a:moveTo>
                  <a:lnTo>
                    <a:pt x="490" y="193"/>
                  </a:lnTo>
                  <a:lnTo>
                    <a:pt x="492" y="194"/>
                  </a:lnTo>
                  <a:lnTo>
                    <a:pt x="492" y="193"/>
                  </a:lnTo>
                  <a:moveTo>
                    <a:pt x="464" y="176"/>
                  </a:moveTo>
                  <a:lnTo>
                    <a:pt x="464" y="174"/>
                  </a:lnTo>
                  <a:lnTo>
                    <a:pt x="463" y="174"/>
                  </a:lnTo>
                  <a:lnTo>
                    <a:pt x="461" y="174"/>
                  </a:lnTo>
                  <a:lnTo>
                    <a:pt x="461" y="176"/>
                  </a:lnTo>
                  <a:lnTo>
                    <a:pt x="463" y="176"/>
                  </a:lnTo>
                  <a:lnTo>
                    <a:pt x="464" y="176"/>
                  </a:lnTo>
                  <a:moveTo>
                    <a:pt x="560" y="208"/>
                  </a:moveTo>
                  <a:lnTo>
                    <a:pt x="562" y="208"/>
                  </a:lnTo>
                  <a:lnTo>
                    <a:pt x="562" y="206"/>
                  </a:lnTo>
                  <a:lnTo>
                    <a:pt x="560" y="206"/>
                  </a:lnTo>
                  <a:lnTo>
                    <a:pt x="560" y="208"/>
                  </a:lnTo>
                  <a:moveTo>
                    <a:pt x="570" y="147"/>
                  </a:moveTo>
                  <a:lnTo>
                    <a:pt x="572" y="148"/>
                  </a:lnTo>
                  <a:lnTo>
                    <a:pt x="572" y="147"/>
                  </a:lnTo>
                  <a:lnTo>
                    <a:pt x="572" y="145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8" y="147"/>
                  </a:lnTo>
                  <a:lnTo>
                    <a:pt x="570" y="147"/>
                  </a:lnTo>
                  <a:moveTo>
                    <a:pt x="662" y="70"/>
                  </a:moveTo>
                  <a:lnTo>
                    <a:pt x="662" y="68"/>
                  </a:lnTo>
                  <a:lnTo>
                    <a:pt x="661" y="68"/>
                  </a:lnTo>
                  <a:lnTo>
                    <a:pt x="661" y="70"/>
                  </a:lnTo>
                  <a:lnTo>
                    <a:pt x="661" y="71"/>
                  </a:lnTo>
                  <a:lnTo>
                    <a:pt x="661" y="73"/>
                  </a:lnTo>
                  <a:lnTo>
                    <a:pt x="662" y="73"/>
                  </a:lnTo>
                  <a:lnTo>
                    <a:pt x="662" y="71"/>
                  </a:lnTo>
                  <a:lnTo>
                    <a:pt x="662" y="70"/>
                  </a:lnTo>
                  <a:moveTo>
                    <a:pt x="555" y="203"/>
                  </a:moveTo>
                  <a:lnTo>
                    <a:pt x="553" y="203"/>
                  </a:lnTo>
                  <a:lnTo>
                    <a:pt x="551" y="203"/>
                  </a:lnTo>
                  <a:lnTo>
                    <a:pt x="553" y="203"/>
                  </a:lnTo>
                  <a:lnTo>
                    <a:pt x="553" y="205"/>
                  </a:lnTo>
                  <a:lnTo>
                    <a:pt x="555" y="205"/>
                  </a:lnTo>
                  <a:lnTo>
                    <a:pt x="557" y="205"/>
                  </a:lnTo>
                  <a:lnTo>
                    <a:pt x="558" y="205"/>
                  </a:lnTo>
                  <a:lnTo>
                    <a:pt x="558" y="203"/>
                  </a:lnTo>
                  <a:lnTo>
                    <a:pt x="557" y="203"/>
                  </a:lnTo>
                  <a:lnTo>
                    <a:pt x="555" y="203"/>
                  </a:lnTo>
                  <a:moveTo>
                    <a:pt x="468" y="176"/>
                  </a:moveTo>
                  <a:lnTo>
                    <a:pt x="468" y="174"/>
                  </a:lnTo>
                  <a:lnTo>
                    <a:pt x="466" y="176"/>
                  </a:lnTo>
                  <a:lnTo>
                    <a:pt x="468" y="176"/>
                  </a:lnTo>
                  <a:moveTo>
                    <a:pt x="560" y="200"/>
                  </a:moveTo>
                  <a:lnTo>
                    <a:pt x="560" y="201"/>
                  </a:lnTo>
                  <a:lnTo>
                    <a:pt x="562" y="201"/>
                  </a:lnTo>
                  <a:lnTo>
                    <a:pt x="562" y="200"/>
                  </a:lnTo>
                  <a:lnTo>
                    <a:pt x="560" y="200"/>
                  </a:lnTo>
                  <a:moveTo>
                    <a:pt x="504" y="162"/>
                  </a:moveTo>
                  <a:lnTo>
                    <a:pt x="502" y="160"/>
                  </a:lnTo>
                  <a:lnTo>
                    <a:pt x="502" y="162"/>
                  </a:lnTo>
                  <a:lnTo>
                    <a:pt x="504" y="162"/>
                  </a:lnTo>
                  <a:moveTo>
                    <a:pt x="575" y="153"/>
                  </a:moveTo>
                  <a:lnTo>
                    <a:pt x="574" y="153"/>
                  </a:lnTo>
                  <a:lnTo>
                    <a:pt x="575" y="155"/>
                  </a:lnTo>
                  <a:lnTo>
                    <a:pt x="575" y="153"/>
                  </a:lnTo>
                  <a:moveTo>
                    <a:pt x="505" y="160"/>
                  </a:moveTo>
                  <a:lnTo>
                    <a:pt x="504" y="160"/>
                  </a:lnTo>
                  <a:lnTo>
                    <a:pt x="504" y="162"/>
                  </a:lnTo>
                  <a:lnTo>
                    <a:pt x="505" y="162"/>
                  </a:lnTo>
                  <a:lnTo>
                    <a:pt x="505" y="160"/>
                  </a:lnTo>
                  <a:moveTo>
                    <a:pt x="574" y="155"/>
                  </a:moveTo>
                  <a:lnTo>
                    <a:pt x="574" y="157"/>
                  </a:lnTo>
                  <a:lnTo>
                    <a:pt x="575" y="155"/>
                  </a:lnTo>
                  <a:lnTo>
                    <a:pt x="574" y="155"/>
                  </a:lnTo>
                  <a:moveTo>
                    <a:pt x="574" y="148"/>
                  </a:moveTo>
                  <a:lnTo>
                    <a:pt x="572" y="148"/>
                  </a:lnTo>
                  <a:lnTo>
                    <a:pt x="572" y="150"/>
                  </a:lnTo>
                  <a:lnTo>
                    <a:pt x="574" y="150"/>
                  </a:lnTo>
                  <a:lnTo>
                    <a:pt x="574" y="148"/>
                  </a:lnTo>
                  <a:moveTo>
                    <a:pt x="536" y="155"/>
                  </a:moveTo>
                  <a:lnTo>
                    <a:pt x="534" y="153"/>
                  </a:lnTo>
                  <a:lnTo>
                    <a:pt x="534" y="155"/>
                  </a:lnTo>
                  <a:lnTo>
                    <a:pt x="536" y="155"/>
                  </a:lnTo>
                  <a:moveTo>
                    <a:pt x="598" y="159"/>
                  </a:moveTo>
                  <a:lnTo>
                    <a:pt x="596" y="159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9" y="159"/>
                  </a:lnTo>
                  <a:lnTo>
                    <a:pt x="598" y="159"/>
                  </a:lnTo>
                  <a:moveTo>
                    <a:pt x="587" y="171"/>
                  </a:moveTo>
                  <a:lnTo>
                    <a:pt x="589" y="169"/>
                  </a:lnTo>
                  <a:lnTo>
                    <a:pt x="587" y="169"/>
                  </a:lnTo>
                  <a:lnTo>
                    <a:pt x="587" y="171"/>
                  </a:lnTo>
                  <a:moveTo>
                    <a:pt x="640" y="61"/>
                  </a:moveTo>
                  <a:lnTo>
                    <a:pt x="639" y="63"/>
                  </a:lnTo>
                  <a:lnTo>
                    <a:pt x="640" y="63"/>
                  </a:lnTo>
                  <a:lnTo>
                    <a:pt x="640" y="61"/>
                  </a:lnTo>
                  <a:moveTo>
                    <a:pt x="750" y="17"/>
                  </a:moveTo>
                  <a:lnTo>
                    <a:pt x="748" y="17"/>
                  </a:lnTo>
                  <a:lnTo>
                    <a:pt x="746" y="17"/>
                  </a:lnTo>
                  <a:lnTo>
                    <a:pt x="746" y="18"/>
                  </a:lnTo>
                  <a:lnTo>
                    <a:pt x="748" y="18"/>
                  </a:lnTo>
                  <a:lnTo>
                    <a:pt x="750" y="17"/>
                  </a:lnTo>
                  <a:moveTo>
                    <a:pt x="721" y="25"/>
                  </a:moveTo>
                  <a:lnTo>
                    <a:pt x="722" y="27"/>
                  </a:lnTo>
                  <a:lnTo>
                    <a:pt x="724" y="27"/>
                  </a:lnTo>
                  <a:lnTo>
                    <a:pt x="726" y="27"/>
                  </a:lnTo>
                  <a:lnTo>
                    <a:pt x="722" y="25"/>
                  </a:lnTo>
                  <a:lnTo>
                    <a:pt x="721" y="25"/>
                  </a:lnTo>
                  <a:moveTo>
                    <a:pt x="686" y="27"/>
                  </a:moveTo>
                  <a:lnTo>
                    <a:pt x="686" y="25"/>
                  </a:lnTo>
                  <a:lnTo>
                    <a:pt x="686" y="25"/>
                  </a:lnTo>
                  <a:lnTo>
                    <a:pt x="686" y="27"/>
                  </a:lnTo>
                  <a:moveTo>
                    <a:pt x="659" y="30"/>
                  </a:moveTo>
                  <a:lnTo>
                    <a:pt x="657" y="30"/>
                  </a:lnTo>
                  <a:lnTo>
                    <a:pt x="657" y="32"/>
                  </a:lnTo>
                  <a:lnTo>
                    <a:pt x="659" y="32"/>
                  </a:lnTo>
                  <a:lnTo>
                    <a:pt x="662" y="32"/>
                  </a:lnTo>
                  <a:lnTo>
                    <a:pt x="664" y="32"/>
                  </a:lnTo>
                  <a:lnTo>
                    <a:pt x="661" y="30"/>
                  </a:lnTo>
                  <a:lnTo>
                    <a:pt x="659" y="30"/>
                  </a:lnTo>
                  <a:moveTo>
                    <a:pt x="680" y="24"/>
                  </a:moveTo>
                  <a:lnTo>
                    <a:pt x="678" y="24"/>
                  </a:lnTo>
                  <a:lnTo>
                    <a:pt x="680" y="25"/>
                  </a:lnTo>
                  <a:lnTo>
                    <a:pt x="683" y="25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3" y="24"/>
                  </a:lnTo>
                  <a:lnTo>
                    <a:pt x="680" y="24"/>
                  </a:lnTo>
                  <a:moveTo>
                    <a:pt x="719" y="24"/>
                  </a:moveTo>
                  <a:lnTo>
                    <a:pt x="715" y="24"/>
                  </a:lnTo>
                  <a:lnTo>
                    <a:pt x="715" y="25"/>
                  </a:lnTo>
                  <a:lnTo>
                    <a:pt x="717" y="25"/>
                  </a:lnTo>
                  <a:lnTo>
                    <a:pt x="721" y="25"/>
                  </a:lnTo>
                  <a:lnTo>
                    <a:pt x="721" y="24"/>
                  </a:lnTo>
                  <a:lnTo>
                    <a:pt x="719" y="24"/>
                  </a:lnTo>
                  <a:moveTo>
                    <a:pt x="691" y="37"/>
                  </a:moveTo>
                  <a:lnTo>
                    <a:pt x="688" y="37"/>
                  </a:lnTo>
                  <a:lnTo>
                    <a:pt x="690" y="37"/>
                  </a:lnTo>
                  <a:lnTo>
                    <a:pt x="693" y="37"/>
                  </a:lnTo>
                  <a:lnTo>
                    <a:pt x="697" y="37"/>
                  </a:lnTo>
                  <a:lnTo>
                    <a:pt x="695" y="37"/>
                  </a:lnTo>
                  <a:lnTo>
                    <a:pt x="691" y="37"/>
                  </a:lnTo>
                  <a:moveTo>
                    <a:pt x="702" y="41"/>
                  </a:moveTo>
                  <a:lnTo>
                    <a:pt x="702" y="42"/>
                  </a:lnTo>
                  <a:lnTo>
                    <a:pt x="703" y="42"/>
                  </a:lnTo>
                  <a:lnTo>
                    <a:pt x="705" y="42"/>
                  </a:lnTo>
                  <a:lnTo>
                    <a:pt x="705" y="41"/>
                  </a:lnTo>
                  <a:lnTo>
                    <a:pt x="703" y="41"/>
                  </a:lnTo>
                  <a:lnTo>
                    <a:pt x="702" y="41"/>
                  </a:lnTo>
                  <a:moveTo>
                    <a:pt x="686" y="27"/>
                  </a:moveTo>
                  <a:lnTo>
                    <a:pt x="685" y="25"/>
                  </a:lnTo>
                  <a:lnTo>
                    <a:pt x="685" y="27"/>
                  </a:lnTo>
                  <a:lnTo>
                    <a:pt x="686" y="27"/>
                  </a:lnTo>
                  <a:moveTo>
                    <a:pt x="799" y="36"/>
                  </a:moveTo>
                  <a:lnTo>
                    <a:pt x="797" y="36"/>
                  </a:lnTo>
                  <a:lnTo>
                    <a:pt x="796" y="36"/>
                  </a:lnTo>
                  <a:lnTo>
                    <a:pt x="794" y="37"/>
                  </a:lnTo>
                  <a:lnTo>
                    <a:pt x="796" y="37"/>
                  </a:lnTo>
                  <a:lnTo>
                    <a:pt x="799" y="36"/>
                  </a:lnTo>
                  <a:moveTo>
                    <a:pt x="801" y="30"/>
                  </a:moveTo>
                  <a:lnTo>
                    <a:pt x="797" y="29"/>
                  </a:lnTo>
                  <a:lnTo>
                    <a:pt x="799" y="30"/>
                  </a:lnTo>
                  <a:lnTo>
                    <a:pt x="801" y="30"/>
                  </a:lnTo>
                  <a:moveTo>
                    <a:pt x="750" y="15"/>
                  </a:moveTo>
                  <a:lnTo>
                    <a:pt x="750" y="17"/>
                  </a:lnTo>
                  <a:lnTo>
                    <a:pt x="751" y="15"/>
                  </a:lnTo>
                  <a:lnTo>
                    <a:pt x="750" y="15"/>
                  </a:lnTo>
                  <a:moveTo>
                    <a:pt x="808" y="15"/>
                  </a:moveTo>
                  <a:lnTo>
                    <a:pt x="809" y="15"/>
                  </a:lnTo>
                  <a:lnTo>
                    <a:pt x="811" y="15"/>
                  </a:lnTo>
                  <a:lnTo>
                    <a:pt x="811" y="13"/>
                  </a:lnTo>
                  <a:lnTo>
                    <a:pt x="809" y="13"/>
                  </a:lnTo>
                  <a:lnTo>
                    <a:pt x="809" y="13"/>
                  </a:lnTo>
                  <a:lnTo>
                    <a:pt x="808" y="13"/>
                  </a:lnTo>
                  <a:lnTo>
                    <a:pt x="806" y="13"/>
                  </a:lnTo>
                  <a:lnTo>
                    <a:pt x="803" y="15"/>
                  </a:lnTo>
                  <a:lnTo>
                    <a:pt x="804" y="15"/>
                  </a:lnTo>
                  <a:lnTo>
                    <a:pt x="808" y="15"/>
                  </a:lnTo>
                  <a:moveTo>
                    <a:pt x="762" y="56"/>
                  </a:moveTo>
                  <a:lnTo>
                    <a:pt x="763" y="56"/>
                  </a:lnTo>
                  <a:lnTo>
                    <a:pt x="765" y="56"/>
                  </a:lnTo>
                  <a:lnTo>
                    <a:pt x="765" y="54"/>
                  </a:lnTo>
                  <a:lnTo>
                    <a:pt x="762" y="54"/>
                  </a:lnTo>
                  <a:lnTo>
                    <a:pt x="758" y="54"/>
                  </a:lnTo>
                  <a:lnTo>
                    <a:pt x="756" y="54"/>
                  </a:lnTo>
                  <a:lnTo>
                    <a:pt x="758" y="56"/>
                  </a:lnTo>
                  <a:lnTo>
                    <a:pt x="762" y="56"/>
                  </a:lnTo>
                  <a:moveTo>
                    <a:pt x="779" y="53"/>
                  </a:moveTo>
                  <a:lnTo>
                    <a:pt x="780" y="53"/>
                  </a:lnTo>
                  <a:lnTo>
                    <a:pt x="782" y="51"/>
                  </a:lnTo>
                  <a:lnTo>
                    <a:pt x="780" y="51"/>
                  </a:lnTo>
                  <a:lnTo>
                    <a:pt x="779" y="51"/>
                  </a:lnTo>
                  <a:lnTo>
                    <a:pt x="777" y="51"/>
                  </a:lnTo>
                  <a:lnTo>
                    <a:pt x="775" y="51"/>
                  </a:lnTo>
                  <a:lnTo>
                    <a:pt x="773" y="51"/>
                  </a:lnTo>
                  <a:lnTo>
                    <a:pt x="773" y="53"/>
                  </a:lnTo>
                  <a:lnTo>
                    <a:pt x="775" y="53"/>
                  </a:lnTo>
                  <a:lnTo>
                    <a:pt x="779" y="53"/>
                  </a:lnTo>
                  <a:moveTo>
                    <a:pt x="775" y="49"/>
                  </a:moveTo>
                  <a:lnTo>
                    <a:pt x="773" y="49"/>
                  </a:lnTo>
                  <a:lnTo>
                    <a:pt x="777" y="51"/>
                  </a:lnTo>
                  <a:lnTo>
                    <a:pt x="777" y="49"/>
                  </a:lnTo>
                  <a:lnTo>
                    <a:pt x="775" y="49"/>
                  </a:lnTo>
                  <a:moveTo>
                    <a:pt x="717" y="94"/>
                  </a:moveTo>
                  <a:lnTo>
                    <a:pt x="719" y="94"/>
                  </a:lnTo>
                  <a:lnTo>
                    <a:pt x="717" y="95"/>
                  </a:lnTo>
                  <a:lnTo>
                    <a:pt x="721" y="94"/>
                  </a:lnTo>
                  <a:lnTo>
                    <a:pt x="722" y="92"/>
                  </a:lnTo>
                  <a:lnTo>
                    <a:pt x="721" y="92"/>
                  </a:lnTo>
                  <a:lnTo>
                    <a:pt x="719" y="92"/>
                  </a:lnTo>
                  <a:lnTo>
                    <a:pt x="717" y="92"/>
                  </a:lnTo>
                  <a:lnTo>
                    <a:pt x="717" y="94"/>
                  </a:lnTo>
                  <a:moveTo>
                    <a:pt x="707" y="90"/>
                  </a:moveTo>
                  <a:lnTo>
                    <a:pt x="709" y="90"/>
                  </a:lnTo>
                  <a:lnTo>
                    <a:pt x="710" y="90"/>
                  </a:lnTo>
                  <a:lnTo>
                    <a:pt x="710" y="89"/>
                  </a:lnTo>
                  <a:lnTo>
                    <a:pt x="709" y="89"/>
                  </a:lnTo>
                  <a:lnTo>
                    <a:pt x="707" y="87"/>
                  </a:lnTo>
                  <a:lnTo>
                    <a:pt x="707" y="89"/>
                  </a:lnTo>
                  <a:lnTo>
                    <a:pt x="707" y="90"/>
                  </a:lnTo>
                  <a:moveTo>
                    <a:pt x="709" y="94"/>
                  </a:moveTo>
                  <a:lnTo>
                    <a:pt x="709" y="92"/>
                  </a:lnTo>
                  <a:lnTo>
                    <a:pt x="707" y="92"/>
                  </a:lnTo>
                  <a:lnTo>
                    <a:pt x="705" y="92"/>
                  </a:lnTo>
                  <a:lnTo>
                    <a:pt x="707" y="94"/>
                  </a:lnTo>
                  <a:lnTo>
                    <a:pt x="709" y="94"/>
                  </a:lnTo>
                  <a:moveTo>
                    <a:pt x="705" y="85"/>
                  </a:moveTo>
                  <a:lnTo>
                    <a:pt x="705" y="87"/>
                  </a:lnTo>
                  <a:lnTo>
                    <a:pt x="707" y="87"/>
                  </a:lnTo>
                  <a:lnTo>
                    <a:pt x="705" y="85"/>
                  </a:lnTo>
                  <a:moveTo>
                    <a:pt x="647" y="75"/>
                  </a:moveTo>
                  <a:lnTo>
                    <a:pt x="647" y="77"/>
                  </a:lnTo>
                  <a:lnTo>
                    <a:pt x="649" y="77"/>
                  </a:lnTo>
                  <a:lnTo>
                    <a:pt x="649" y="75"/>
                  </a:lnTo>
                  <a:lnTo>
                    <a:pt x="647" y="75"/>
                  </a:lnTo>
                  <a:moveTo>
                    <a:pt x="707" y="68"/>
                  </a:moveTo>
                  <a:lnTo>
                    <a:pt x="705" y="68"/>
                  </a:lnTo>
                  <a:lnTo>
                    <a:pt x="705" y="70"/>
                  </a:lnTo>
                  <a:lnTo>
                    <a:pt x="707" y="70"/>
                  </a:lnTo>
                  <a:lnTo>
                    <a:pt x="707" y="68"/>
                  </a:lnTo>
                  <a:moveTo>
                    <a:pt x="741" y="34"/>
                  </a:moveTo>
                  <a:lnTo>
                    <a:pt x="743" y="34"/>
                  </a:lnTo>
                  <a:lnTo>
                    <a:pt x="743" y="32"/>
                  </a:lnTo>
                  <a:lnTo>
                    <a:pt x="739" y="34"/>
                  </a:lnTo>
                  <a:lnTo>
                    <a:pt x="741" y="34"/>
                  </a:lnTo>
                  <a:moveTo>
                    <a:pt x="623" y="61"/>
                  </a:moveTo>
                  <a:lnTo>
                    <a:pt x="623" y="63"/>
                  </a:lnTo>
                  <a:lnTo>
                    <a:pt x="625" y="61"/>
                  </a:lnTo>
                  <a:lnTo>
                    <a:pt x="623" y="61"/>
                  </a:lnTo>
                  <a:moveTo>
                    <a:pt x="616" y="56"/>
                  </a:moveTo>
                  <a:lnTo>
                    <a:pt x="615" y="56"/>
                  </a:lnTo>
                  <a:lnTo>
                    <a:pt x="615" y="58"/>
                  </a:lnTo>
                  <a:lnTo>
                    <a:pt x="616" y="58"/>
                  </a:lnTo>
                  <a:lnTo>
                    <a:pt x="616" y="56"/>
                  </a:lnTo>
                  <a:moveTo>
                    <a:pt x="732" y="65"/>
                  </a:moveTo>
                  <a:lnTo>
                    <a:pt x="731" y="65"/>
                  </a:lnTo>
                  <a:lnTo>
                    <a:pt x="732" y="66"/>
                  </a:lnTo>
                  <a:lnTo>
                    <a:pt x="732" y="65"/>
                  </a:lnTo>
                  <a:moveTo>
                    <a:pt x="709" y="66"/>
                  </a:moveTo>
                  <a:lnTo>
                    <a:pt x="707" y="68"/>
                  </a:lnTo>
                  <a:lnTo>
                    <a:pt x="709" y="68"/>
                  </a:lnTo>
                  <a:lnTo>
                    <a:pt x="709" y="66"/>
                  </a:lnTo>
                  <a:moveTo>
                    <a:pt x="736" y="66"/>
                  </a:moveTo>
                  <a:lnTo>
                    <a:pt x="734" y="66"/>
                  </a:lnTo>
                  <a:lnTo>
                    <a:pt x="736" y="68"/>
                  </a:lnTo>
                  <a:lnTo>
                    <a:pt x="736" y="66"/>
                  </a:lnTo>
                  <a:moveTo>
                    <a:pt x="732" y="70"/>
                  </a:moveTo>
                  <a:lnTo>
                    <a:pt x="731" y="71"/>
                  </a:lnTo>
                  <a:lnTo>
                    <a:pt x="732" y="71"/>
                  </a:lnTo>
                  <a:lnTo>
                    <a:pt x="732" y="70"/>
                  </a:lnTo>
                  <a:moveTo>
                    <a:pt x="712" y="92"/>
                  </a:moveTo>
                  <a:lnTo>
                    <a:pt x="714" y="92"/>
                  </a:lnTo>
                  <a:lnTo>
                    <a:pt x="712" y="90"/>
                  </a:lnTo>
                  <a:lnTo>
                    <a:pt x="712" y="92"/>
                  </a:lnTo>
                  <a:moveTo>
                    <a:pt x="715" y="59"/>
                  </a:moveTo>
                  <a:lnTo>
                    <a:pt x="717" y="58"/>
                  </a:lnTo>
                  <a:lnTo>
                    <a:pt x="714" y="58"/>
                  </a:lnTo>
                  <a:lnTo>
                    <a:pt x="710" y="58"/>
                  </a:lnTo>
                  <a:lnTo>
                    <a:pt x="712" y="59"/>
                  </a:lnTo>
                  <a:lnTo>
                    <a:pt x="715" y="59"/>
                  </a:lnTo>
                  <a:moveTo>
                    <a:pt x="664" y="66"/>
                  </a:moveTo>
                  <a:lnTo>
                    <a:pt x="662" y="68"/>
                  </a:lnTo>
                  <a:lnTo>
                    <a:pt x="664" y="68"/>
                  </a:lnTo>
                  <a:lnTo>
                    <a:pt x="664" y="66"/>
                  </a:lnTo>
                  <a:moveTo>
                    <a:pt x="931" y="1219"/>
                  </a:moveTo>
                  <a:lnTo>
                    <a:pt x="929" y="1219"/>
                  </a:lnTo>
                  <a:lnTo>
                    <a:pt x="931" y="1221"/>
                  </a:lnTo>
                  <a:lnTo>
                    <a:pt x="931" y="1219"/>
                  </a:lnTo>
                  <a:moveTo>
                    <a:pt x="2570" y="270"/>
                  </a:moveTo>
                  <a:lnTo>
                    <a:pt x="2569" y="270"/>
                  </a:lnTo>
                  <a:lnTo>
                    <a:pt x="2569" y="271"/>
                  </a:lnTo>
                  <a:lnTo>
                    <a:pt x="2567" y="273"/>
                  </a:lnTo>
                  <a:lnTo>
                    <a:pt x="2569" y="273"/>
                  </a:lnTo>
                  <a:lnTo>
                    <a:pt x="2570" y="273"/>
                  </a:lnTo>
                  <a:lnTo>
                    <a:pt x="2570" y="271"/>
                  </a:lnTo>
                  <a:lnTo>
                    <a:pt x="2570" y="270"/>
                  </a:lnTo>
                  <a:moveTo>
                    <a:pt x="2567" y="268"/>
                  </a:moveTo>
                  <a:lnTo>
                    <a:pt x="2567" y="270"/>
                  </a:lnTo>
                  <a:lnTo>
                    <a:pt x="2569" y="270"/>
                  </a:lnTo>
                  <a:lnTo>
                    <a:pt x="2569" y="268"/>
                  </a:lnTo>
                  <a:lnTo>
                    <a:pt x="2567" y="268"/>
                  </a:lnTo>
                  <a:moveTo>
                    <a:pt x="2111" y="159"/>
                  </a:moveTo>
                  <a:lnTo>
                    <a:pt x="2109" y="159"/>
                  </a:lnTo>
                  <a:lnTo>
                    <a:pt x="2111" y="160"/>
                  </a:lnTo>
                  <a:lnTo>
                    <a:pt x="2111" y="159"/>
                  </a:lnTo>
                  <a:moveTo>
                    <a:pt x="2565" y="271"/>
                  </a:moveTo>
                  <a:lnTo>
                    <a:pt x="2564" y="271"/>
                  </a:lnTo>
                  <a:lnTo>
                    <a:pt x="2562" y="271"/>
                  </a:lnTo>
                  <a:lnTo>
                    <a:pt x="2562" y="273"/>
                  </a:lnTo>
                  <a:lnTo>
                    <a:pt x="2562" y="275"/>
                  </a:lnTo>
                  <a:lnTo>
                    <a:pt x="2564" y="275"/>
                  </a:lnTo>
                  <a:lnTo>
                    <a:pt x="2564" y="273"/>
                  </a:lnTo>
                  <a:lnTo>
                    <a:pt x="2565" y="275"/>
                  </a:lnTo>
                  <a:lnTo>
                    <a:pt x="2567" y="275"/>
                  </a:lnTo>
                  <a:lnTo>
                    <a:pt x="2567" y="273"/>
                  </a:lnTo>
                  <a:lnTo>
                    <a:pt x="2567" y="271"/>
                  </a:lnTo>
                  <a:lnTo>
                    <a:pt x="2565" y="271"/>
                  </a:lnTo>
                  <a:moveTo>
                    <a:pt x="2560" y="270"/>
                  </a:moveTo>
                  <a:lnTo>
                    <a:pt x="2562" y="271"/>
                  </a:lnTo>
                  <a:lnTo>
                    <a:pt x="2562" y="270"/>
                  </a:lnTo>
                  <a:lnTo>
                    <a:pt x="2560" y="270"/>
                  </a:lnTo>
                  <a:moveTo>
                    <a:pt x="2559" y="271"/>
                  </a:moveTo>
                  <a:lnTo>
                    <a:pt x="2560" y="270"/>
                  </a:lnTo>
                  <a:lnTo>
                    <a:pt x="2559" y="270"/>
                  </a:lnTo>
                  <a:lnTo>
                    <a:pt x="2559" y="271"/>
                  </a:lnTo>
                  <a:moveTo>
                    <a:pt x="2283" y="179"/>
                  </a:moveTo>
                  <a:lnTo>
                    <a:pt x="2285" y="179"/>
                  </a:lnTo>
                  <a:lnTo>
                    <a:pt x="2285" y="181"/>
                  </a:lnTo>
                  <a:lnTo>
                    <a:pt x="2287" y="181"/>
                  </a:lnTo>
                  <a:lnTo>
                    <a:pt x="2287" y="179"/>
                  </a:lnTo>
                  <a:lnTo>
                    <a:pt x="2287" y="179"/>
                  </a:lnTo>
                  <a:lnTo>
                    <a:pt x="2287" y="177"/>
                  </a:lnTo>
                  <a:lnTo>
                    <a:pt x="2287" y="176"/>
                  </a:lnTo>
                  <a:lnTo>
                    <a:pt x="2285" y="176"/>
                  </a:lnTo>
                  <a:lnTo>
                    <a:pt x="2283" y="176"/>
                  </a:lnTo>
                  <a:lnTo>
                    <a:pt x="2282" y="176"/>
                  </a:lnTo>
                  <a:lnTo>
                    <a:pt x="2282" y="177"/>
                  </a:lnTo>
                  <a:lnTo>
                    <a:pt x="2283" y="177"/>
                  </a:lnTo>
                  <a:lnTo>
                    <a:pt x="2283" y="179"/>
                  </a:lnTo>
                  <a:moveTo>
                    <a:pt x="2217" y="159"/>
                  </a:moveTo>
                  <a:lnTo>
                    <a:pt x="2213" y="159"/>
                  </a:lnTo>
                  <a:lnTo>
                    <a:pt x="2213" y="160"/>
                  </a:lnTo>
                  <a:lnTo>
                    <a:pt x="2215" y="160"/>
                  </a:lnTo>
                  <a:lnTo>
                    <a:pt x="2217" y="159"/>
                  </a:lnTo>
                  <a:moveTo>
                    <a:pt x="2109" y="157"/>
                  </a:moveTo>
                  <a:lnTo>
                    <a:pt x="2108" y="157"/>
                  </a:lnTo>
                  <a:lnTo>
                    <a:pt x="2108" y="159"/>
                  </a:lnTo>
                  <a:lnTo>
                    <a:pt x="2109" y="159"/>
                  </a:lnTo>
                  <a:lnTo>
                    <a:pt x="2109" y="157"/>
                  </a:lnTo>
                  <a:moveTo>
                    <a:pt x="2236" y="1206"/>
                  </a:moveTo>
                  <a:lnTo>
                    <a:pt x="2234" y="1206"/>
                  </a:lnTo>
                  <a:lnTo>
                    <a:pt x="2234" y="1207"/>
                  </a:lnTo>
                  <a:lnTo>
                    <a:pt x="2236" y="1207"/>
                  </a:lnTo>
                  <a:lnTo>
                    <a:pt x="2236" y="1206"/>
                  </a:lnTo>
                  <a:moveTo>
                    <a:pt x="2564" y="268"/>
                  </a:moveTo>
                  <a:lnTo>
                    <a:pt x="2564" y="270"/>
                  </a:lnTo>
                  <a:lnTo>
                    <a:pt x="2567" y="268"/>
                  </a:lnTo>
                  <a:lnTo>
                    <a:pt x="2565" y="268"/>
                  </a:lnTo>
                  <a:lnTo>
                    <a:pt x="2564" y="268"/>
                  </a:lnTo>
                  <a:moveTo>
                    <a:pt x="2243" y="581"/>
                  </a:moveTo>
                  <a:lnTo>
                    <a:pt x="2243" y="582"/>
                  </a:lnTo>
                  <a:lnTo>
                    <a:pt x="2244" y="582"/>
                  </a:lnTo>
                  <a:lnTo>
                    <a:pt x="2244" y="581"/>
                  </a:lnTo>
                  <a:lnTo>
                    <a:pt x="2243" y="581"/>
                  </a:lnTo>
                  <a:moveTo>
                    <a:pt x="2557" y="273"/>
                  </a:moveTo>
                  <a:lnTo>
                    <a:pt x="2559" y="271"/>
                  </a:lnTo>
                  <a:lnTo>
                    <a:pt x="2557" y="271"/>
                  </a:lnTo>
                  <a:lnTo>
                    <a:pt x="2557" y="273"/>
                  </a:lnTo>
                  <a:moveTo>
                    <a:pt x="2239" y="587"/>
                  </a:moveTo>
                  <a:lnTo>
                    <a:pt x="2241" y="586"/>
                  </a:lnTo>
                  <a:lnTo>
                    <a:pt x="2239" y="586"/>
                  </a:lnTo>
                  <a:lnTo>
                    <a:pt x="2239" y="587"/>
                  </a:lnTo>
                  <a:moveTo>
                    <a:pt x="2447" y="326"/>
                  </a:moveTo>
                  <a:lnTo>
                    <a:pt x="2447" y="326"/>
                  </a:lnTo>
                  <a:lnTo>
                    <a:pt x="2449" y="326"/>
                  </a:lnTo>
                  <a:lnTo>
                    <a:pt x="2447" y="326"/>
                  </a:lnTo>
                  <a:moveTo>
                    <a:pt x="2231" y="598"/>
                  </a:moveTo>
                  <a:lnTo>
                    <a:pt x="2232" y="596"/>
                  </a:lnTo>
                  <a:lnTo>
                    <a:pt x="2231" y="596"/>
                  </a:lnTo>
                  <a:lnTo>
                    <a:pt x="2231" y="598"/>
                  </a:lnTo>
                  <a:moveTo>
                    <a:pt x="2307" y="442"/>
                  </a:moveTo>
                  <a:lnTo>
                    <a:pt x="2309" y="442"/>
                  </a:lnTo>
                  <a:lnTo>
                    <a:pt x="2307" y="440"/>
                  </a:lnTo>
                  <a:lnTo>
                    <a:pt x="2307" y="442"/>
                  </a:lnTo>
                  <a:moveTo>
                    <a:pt x="2511" y="331"/>
                  </a:moveTo>
                  <a:lnTo>
                    <a:pt x="2512" y="333"/>
                  </a:lnTo>
                  <a:lnTo>
                    <a:pt x="2512" y="331"/>
                  </a:lnTo>
                  <a:lnTo>
                    <a:pt x="2511" y="331"/>
                  </a:lnTo>
                  <a:moveTo>
                    <a:pt x="2483" y="307"/>
                  </a:moveTo>
                  <a:lnTo>
                    <a:pt x="2483" y="305"/>
                  </a:lnTo>
                  <a:lnTo>
                    <a:pt x="2482" y="305"/>
                  </a:lnTo>
                  <a:lnTo>
                    <a:pt x="2482" y="307"/>
                  </a:lnTo>
                  <a:lnTo>
                    <a:pt x="2483" y="307"/>
                  </a:lnTo>
                  <a:moveTo>
                    <a:pt x="2577" y="292"/>
                  </a:moveTo>
                  <a:lnTo>
                    <a:pt x="2579" y="292"/>
                  </a:lnTo>
                  <a:lnTo>
                    <a:pt x="2579" y="290"/>
                  </a:lnTo>
                  <a:lnTo>
                    <a:pt x="2577" y="290"/>
                  </a:lnTo>
                  <a:lnTo>
                    <a:pt x="2577" y="292"/>
                  </a:lnTo>
                  <a:moveTo>
                    <a:pt x="2488" y="333"/>
                  </a:moveTo>
                  <a:lnTo>
                    <a:pt x="2488" y="335"/>
                  </a:lnTo>
                  <a:lnTo>
                    <a:pt x="2490" y="333"/>
                  </a:lnTo>
                  <a:lnTo>
                    <a:pt x="2488" y="333"/>
                  </a:lnTo>
                  <a:moveTo>
                    <a:pt x="2234" y="589"/>
                  </a:moveTo>
                  <a:lnTo>
                    <a:pt x="2234" y="591"/>
                  </a:lnTo>
                  <a:lnTo>
                    <a:pt x="2236" y="591"/>
                  </a:lnTo>
                  <a:lnTo>
                    <a:pt x="2236" y="589"/>
                  </a:lnTo>
                  <a:lnTo>
                    <a:pt x="2234" y="589"/>
                  </a:lnTo>
                  <a:moveTo>
                    <a:pt x="2029" y="106"/>
                  </a:moveTo>
                  <a:lnTo>
                    <a:pt x="2027" y="104"/>
                  </a:lnTo>
                  <a:lnTo>
                    <a:pt x="2026" y="104"/>
                  </a:lnTo>
                  <a:lnTo>
                    <a:pt x="2027" y="106"/>
                  </a:lnTo>
                  <a:lnTo>
                    <a:pt x="2029" y="106"/>
                  </a:lnTo>
                  <a:moveTo>
                    <a:pt x="2328" y="1312"/>
                  </a:moveTo>
                  <a:lnTo>
                    <a:pt x="2328" y="1313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2"/>
                  </a:lnTo>
                  <a:moveTo>
                    <a:pt x="2292" y="1313"/>
                  </a:moveTo>
                  <a:lnTo>
                    <a:pt x="2294" y="1313"/>
                  </a:lnTo>
                  <a:lnTo>
                    <a:pt x="2294" y="1312"/>
                  </a:lnTo>
                  <a:lnTo>
                    <a:pt x="2292" y="1312"/>
                  </a:lnTo>
                  <a:lnTo>
                    <a:pt x="2292" y="1313"/>
                  </a:lnTo>
                  <a:moveTo>
                    <a:pt x="2294" y="1315"/>
                  </a:moveTo>
                  <a:lnTo>
                    <a:pt x="2294" y="1313"/>
                  </a:lnTo>
                  <a:lnTo>
                    <a:pt x="2292" y="1315"/>
                  </a:lnTo>
                  <a:lnTo>
                    <a:pt x="2294" y="1315"/>
                  </a:lnTo>
                  <a:moveTo>
                    <a:pt x="1339" y="316"/>
                  </a:moveTo>
                  <a:lnTo>
                    <a:pt x="1339" y="314"/>
                  </a:lnTo>
                  <a:lnTo>
                    <a:pt x="1337" y="314"/>
                  </a:lnTo>
                  <a:lnTo>
                    <a:pt x="1337" y="316"/>
                  </a:lnTo>
                  <a:lnTo>
                    <a:pt x="1339" y="316"/>
                  </a:lnTo>
                  <a:moveTo>
                    <a:pt x="2316" y="1320"/>
                  </a:moveTo>
                  <a:lnTo>
                    <a:pt x="2316" y="1322"/>
                  </a:lnTo>
                  <a:lnTo>
                    <a:pt x="2318" y="1320"/>
                  </a:lnTo>
                  <a:lnTo>
                    <a:pt x="2316" y="1320"/>
                  </a:lnTo>
                  <a:moveTo>
                    <a:pt x="2287" y="1284"/>
                  </a:moveTo>
                  <a:lnTo>
                    <a:pt x="2287" y="1286"/>
                  </a:lnTo>
                  <a:lnTo>
                    <a:pt x="2289" y="1284"/>
                  </a:lnTo>
                  <a:lnTo>
                    <a:pt x="2287" y="1284"/>
                  </a:lnTo>
                  <a:moveTo>
                    <a:pt x="1335" y="312"/>
                  </a:moveTo>
                  <a:lnTo>
                    <a:pt x="1334" y="314"/>
                  </a:lnTo>
                  <a:lnTo>
                    <a:pt x="1335" y="314"/>
                  </a:lnTo>
                  <a:lnTo>
                    <a:pt x="1335" y="312"/>
                  </a:lnTo>
                  <a:moveTo>
                    <a:pt x="2294" y="1307"/>
                  </a:moveTo>
                  <a:lnTo>
                    <a:pt x="2292" y="1307"/>
                  </a:lnTo>
                  <a:lnTo>
                    <a:pt x="2292" y="1308"/>
                  </a:lnTo>
                  <a:lnTo>
                    <a:pt x="2294" y="1308"/>
                  </a:lnTo>
                  <a:lnTo>
                    <a:pt x="2294" y="1307"/>
                  </a:lnTo>
                  <a:moveTo>
                    <a:pt x="2294" y="1301"/>
                  </a:moveTo>
                  <a:lnTo>
                    <a:pt x="2292" y="1301"/>
                  </a:lnTo>
                  <a:lnTo>
                    <a:pt x="2294" y="1303"/>
                  </a:lnTo>
                  <a:lnTo>
                    <a:pt x="2294" y="1301"/>
                  </a:lnTo>
                  <a:moveTo>
                    <a:pt x="2292" y="1301"/>
                  </a:moveTo>
                  <a:lnTo>
                    <a:pt x="2290" y="1303"/>
                  </a:lnTo>
                  <a:lnTo>
                    <a:pt x="2292" y="1303"/>
                  </a:lnTo>
                  <a:lnTo>
                    <a:pt x="2292" y="1301"/>
                  </a:lnTo>
                  <a:moveTo>
                    <a:pt x="2254" y="1248"/>
                  </a:moveTo>
                  <a:lnTo>
                    <a:pt x="2256" y="1248"/>
                  </a:lnTo>
                  <a:lnTo>
                    <a:pt x="2256" y="1247"/>
                  </a:lnTo>
                  <a:lnTo>
                    <a:pt x="2254" y="1247"/>
                  </a:lnTo>
                  <a:lnTo>
                    <a:pt x="2254" y="1248"/>
                  </a:lnTo>
                  <a:moveTo>
                    <a:pt x="1916" y="150"/>
                  </a:moveTo>
                  <a:lnTo>
                    <a:pt x="1915" y="150"/>
                  </a:lnTo>
                  <a:lnTo>
                    <a:pt x="1915" y="152"/>
                  </a:lnTo>
                  <a:lnTo>
                    <a:pt x="1916" y="152"/>
                  </a:lnTo>
                  <a:lnTo>
                    <a:pt x="1916" y="150"/>
                  </a:lnTo>
                  <a:moveTo>
                    <a:pt x="2260" y="1293"/>
                  </a:moveTo>
                  <a:lnTo>
                    <a:pt x="2260" y="1295"/>
                  </a:lnTo>
                  <a:lnTo>
                    <a:pt x="2261" y="1293"/>
                  </a:lnTo>
                  <a:lnTo>
                    <a:pt x="2260" y="1293"/>
                  </a:lnTo>
                  <a:moveTo>
                    <a:pt x="1918" y="152"/>
                  </a:moveTo>
                  <a:lnTo>
                    <a:pt x="1918" y="153"/>
                  </a:lnTo>
                  <a:lnTo>
                    <a:pt x="1918" y="153"/>
                  </a:lnTo>
                  <a:lnTo>
                    <a:pt x="1918" y="152"/>
                  </a:lnTo>
                  <a:moveTo>
                    <a:pt x="2319" y="1324"/>
                  </a:moveTo>
                  <a:lnTo>
                    <a:pt x="2319" y="1322"/>
                  </a:lnTo>
                  <a:lnTo>
                    <a:pt x="2318" y="1322"/>
                  </a:lnTo>
                  <a:lnTo>
                    <a:pt x="2319" y="1324"/>
                  </a:lnTo>
                  <a:moveTo>
                    <a:pt x="1921" y="138"/>
                  </a:moveTo>
                  <a:lnTo>
                    <a:pt x="1921" y="140"/>
                  </a:lnTo>
                  <a:lnTo>
                    <a:pt x="1923" y="140"/>
                  </a:lnTo>
                  <a:lnTo>
                    <a:pt x="1921" y="138"/>
                  </a:lnTo>
                  <a:moveTo>
                    <a:pt x="1920" y="133"/>
                  </a:moveTo>
                  <a:lnTo>
                    <a:pt x="1918" y="133"/>
                  </a:lnTo>
                  <a:lnTo>
                    <a:pt x="1918" y="135"/>
                  </a:lnTo>
                  <a:lnTo>
                    <a:pt x="1920" y="135"/>
                  </a:lnTo>
                  <a:lnTo>
                    <a:pt x="1921" y="135"/>
                  </a:lnTo>
                  <a:lnTo>
                    <a:pt x="1920" y="133"/>
                  </a:lnTo>
                  <a:moveTo>
                    <a:pt x="1339" y="309"/>
                  </a:moveTo>
                  <a:lnTo>
                    <a:pt x="1337" y="309"/>
                  </a:lnTo>
                  <a:lnTo>
                    <a:pt x="1337" y="311"/>
                  </a:lnTo>
                  <a:lnTo>
                    <a:pt x="1339" y="311"/>
                  </a:lnTo>
                  <a:lnTo>
                    <a:pt x="1339" y="309"/>
                  </a:lnTo>
                  <a:moveTo>
                    <a:pt x="1342" y="314"/>
                  </a:moveTo>
                  <a:lnTo>
                    <a:pt x="1341" y="314"/>
                  </a:lnTo>
                  <a:lnTo>
                    <a:pt x="1341" y="316"/>
                  </a:lnTo>
                  <a:lnTo>
                    <a:pt x="1342" y="316"/>
                  </a:lnTo>
                  <a:lnTo>
                    <a:pt x="1342" y="314"/>
                  </a:lnTo>
                  <a:moveTo>
                    <a:pt x="1863" y="182"/>
                  </a:moveTo>
                  <a:lnTo>
                    <a:pt x="1862" y="182"/>
                  </a:lnTo>
                  <a:lnTo>
                    <a:pt x="1862" y="184"/>
                  </a:lnTo>
                  <a:lnTo>
                    <a:pt x="1863" y="184"/>
                  </a:lnTo>
                  <a:lnTo>
                    <a:pt x="1863" y="182"/>
                  </a:lnTo>
                  <a:moveTo>
                    <a:pt x="1368" y="287"/>
                  </a:moveTo>
                  <a:lnTo>
                    <a:pt x="1368" y="285"/>
                  </a:lnTo>
                  <a:lnTo>
                    <a:pt x="1366" y="287"/>
                  </a:lnTo>
                  <a:lnTo>
                    <a:pt x="1368" y="287"/>
                  </a:lnTo>
                  <a:moveTo>
                    <a:pt x="2326" y="1317"/>
                  </a:moveTo>
                  <a:lnTo>
                    <a:pt x="2326" y="1319"/>
                  </a:lnTo>
                  <a:lnTo>
                    <a:pt x="2328" y="1319"/>
                  </a:lnTo>
                  <a:lnTo>
                    <a:pt x="2328" y="1317"/>
                  </a:lnTo>
                  <a:lnTo>
                    <a:pt x="2326" y="1317"/>
                  </a:lnTo>
                  <a:moveTo>
                    <a:pt x="2087" y="900"/>
                  </a:moveTo>
                  <a:lnTo>
                    <a:pt x="2089" y="898"/>
                  </a:lnTo>
                  <a:lnTo>
                    <a:pt x="2087" y="898"/>
                  </a:lnTo>
                  <a:lnTo>
                    <a:pt x="2087" y="900"/>
                  </a:lnTo>
                  <a:moveTo>
                    <a:pt x="2082" y="891"/>
                  </a:moveTo>
                  <a:lnTo>
                    <a:pt x="2082" y="893"/>
                  </a:lnTo>
                  <a:lnTo>
                    <a:pt x="2082" y="893"/>
                  </a:lnTo>
                  <a:lnTo>
                    <a:pt x="2082" y="891"/>
                  </a:lnTo>
                  <a:lnTo>
                    <a:pt x="2082" y="891"/>
                  </a:lnTo>
                  <a:moveTo>
                    <a:pt x="2060" y="1054"/>
                  </a:moveTo>
                  <a:lnTo>
                    <a:pt x="2061" y="1054"/>
                  </a:lnTo>
                  <a:lnTo>
                    <a:pt x="2060" y="1052"/>
                  </a:lnTo>
                  <a:lnTo>
                    <a:pt x="2060" y="1054"/>
                  </a:lnTo>
                  <a:moveTo>
                    <a:pt x="2087" y="898"/>
                  </a:moveTo>
                  <a:lnTo>
                    <a:pt x="2089" y="897"/>
                  </a:lnTo>
                  <a:lnTo>
                    <a:pt x="2087" y="897"/>
                  </a:lnTo>
                  <a:lnTo>
                    <a:pt x="2087" y="898"/>
                  </a:lnTo>
                  <a:moveTo>
                    <a:pt x="2340" y="1811"/>
                  </a:moveTo>
                  <a:lnTo>
                    <a:pt x="2338" y="1811"/>
                  </a:lnTo>
                  <a:lnTo>
                    <a:pt x="2340" y="1812"/>
                  </a:lnTo>
                  <a:lnTo>
                    <a:pt x="2340" y="1811"/>
                  </a:lnTo>
                  <a:moveTo>
                    <a:pt x="2265" y="1378"/>
                  </a:moveTo>
                  <a:lnTo>
                    <a:pt x="2263" y="1377"/>
                  </a:lnTo>
                  <a:lnTo>
                    <a:pt x="2263" y="1378"/>
                  </a:lnTo>
                  <a:lnTo>
                    <a:pt x="2265" y="1378"/>
                  </a:lnTo>
                  <a:moveTo>
                    <a:pt x="2393" y="1568"/>
                  </a:moveTo>
                  <a:lnTo>
                    <a:pt x="2393" y="1570"/>
                  </a:lnTo>
                  <a:lnTo>
                    <a:pt x="2395" y="1568"/>
                  </a:lnTo>
                  <a:lnTo>
                    <a:pt x="2393" y="1568"/>
                  </a:lnTo>
                  <a:moveTo>
                    <a:pt x="2355" y="1821"/>
                  </a:moveTo>
                  <a:lnTo>
                    <a:pt x="2357" y="1821"/>
                  </a:lnTo>
                  <a:lnTo>
                    <a:pt x="2357" y="1819"/>
                  </a:lnTo>
                  <a:lnTo>
                    <a:pt x="2355" y="1819"/>
                  </a:lnTo>
                  <a:lnTo>
                    <a:pt x="2355" y="1821"/>
                  </a:lnTo>
                  <a:moveTo>
                    <a:pt x="2222" y="1421"/>
                  </a:moveTo>
                  <a:lnTo>
                    <a:pt x="2222" y="1423"/>
                  </a:lnTo>
                  <a:lnTo>
                    <a:pt x="2224" y="1421"/>
                  </a:lnTo>
                  <a:lnTo>
                    <a:pt x="2222" y="1421"/>
                  </a:lnTo>
                  <a:moveTo>
                    <a:pt x="2372" y="1525"/>
                  </a:moveTo>
                  <a:lnTo>
                    <a:pt x="2371" y="1525"/>
                  </a:lnTo>
                  <a:lnTo>
                    <a:pt x="2372" y="1527"/>
                  </a:lnTo>
                  <a:lnTo>
                    <a:pt x="2372" y="1525"/>
                  </a:lnTo>
                  <a:moveTo>
                    <a:pt x="2217" y="1423"/>
                  </a:moveTo>
                  <a:lnTo>
                    <a:pt x="2215" y="1423"/>
                  </a:lnTo>
                  <a:lnTo>
                    <a:pt x="2215" y="1424"/>
                  </a:lnTo>
                  <a:lnTo>
                    <a:pt x="2217" y="1424"/>
                  </a:lnTo>
                  <a:lnTo>
                    <a:pt x="2217" y="1423"/>
                  </a:lnTo>
                  <a:moveTo>
                    <a:pt x="2225" y="1419"/>
                  </a:moveTo>
                  <a:lnTo>
                    <a:pt x="2225" y="1421"/>
                  </a:lnTo>
                  <a:lnTo>
                    <a:pt x="2227" y="1421"/>
                  </a:lnTo>
                  <a:lnTo>
                    <a:pt x="2225" y="1419"/>
                  </a:lnTo>
                  <a:moveTo>
                    <a:pt x="1995" y="956"/>
                  </a:moveTo>
                  <a:lnTo>
                    <a:pt x="1993" y="956"/>
                  </a:lnTo>
                  <a:lnTo>
                    <a:pt x="1995" y="958"/>
                  </a:lnTo>
                  <a:lnTo>
                    <a:pt x="1995" y="956"/>
                  </a:lnTo>
                  <a:moveTo>
                    <a:pt x="2210" y="704"/>
                  </a:moveTo>
                  <a:lnTo>
                    <a:pt x="2208" y="704"/>
                  </a:lnTo>
                  <a:lnTo>
                    <a:pt x="2207" y="705"/>
                  </a:lnTo>
                  <a:lnTo>
                    <a:pt x="2207" y="707"/>
                  </a:lnTo>
                  <a:lnTo>
                    <a:pt x="2208" y="707"/>
                  </a:lnTo>
                  <a:lnTo>
                    <a:pt x="2208" y="705"/>
                  </a:lnTo>
                  <a:lnTo>
                    <a:pt x="2210" y="704"/>
                  </a:lnTo>
                  <a:moveTo>
                    <a:pt x="2003" y="1084"/>
                  </a:moveTo>
                  <a:lnTo>
                    <a:pt x="2003" y="1083"/>
                  </a:lnTo>
                  <a:lnTo>
                    <a:pt x="2002" y="1083"/>
                  </a:lnTo>
                  <a:lnTo>
                    <a:pt x="2002" y="1084"/>
                  </a:lnTo>
                  <a:lnTo>
                    <a:pt x="2002" y="1086"/>
                  </a:lnTo>
                  <a:lnTo>
                    <a:pt x="2002" y="1088"/>
                  </a:lnTo>
                  <a:lnTo>
                    <a:pt x="2003" y="1088"/>
                  </a:lnTo>
                  <a:lnTo>
                    <a:pt x="2003" y="1086"/>
                  </a:lnTo>
                  <a:lnTo>
                    <a:pt x="2003" y="1084"/>
                  </a:lnTo>
                  <a:moveTo>
                    <a:pt x="1974" y="970"/>
                  </a:moveTo>
                  <a:lnTo>
                    <a:pt x="1973" y="972"/>
                  </a:lnTo>
                  <a:lnTo>
                    <a:pt x="1973" y="973"/>
                  </a:lnTo>
                  <a:lnTo>
                    <a:pt x="1974" y="972"/>
                  </a:lnTo>
                  <a:lnTo>
                    <a:pt x="1974" y="970"/>
                  </a:lnTo>
                  <a:moveTo>
                    <a:pt x="1986" y="967"/>
                  </a:moveTo>
                  <a:lnTo>
                    <a:pt x="1988" y="967"/>
                  </a:lnTo>
                  <a:lnTo>
                    <a:pt x="1986" y="965"/>
                  </a:lnTo>
                  <a:lnTo>
                    <a:pt x="1986" y="967"/>
                  </a:lnTo>
                  <a:moveTo>
                    <a:pt x="2056" y="1064"/>
                  </a:moveTo>
                  <a:lnTo>
                    <a:pt x="2058" y="1066"/>
                  </a:lnTo>
                  <a:lnTo>
                    <a:pt x="2056" y="1062"/>
                  </a:lnTo>
                  <a:lnTo>
                    <a:pt x="2056" y="1064"/>
                  </a:lnTo>
                  <a:moveTo>
                    <a:pt x="2352" y="1824"/>
                  </a:moveTo>
                  <a:lnTo>
                    <a:pt x="2352" y="1822"/>
                  </a:lnTo>
                  <a:lnTo>
                    <a:pt x="2350" y="1824"/>
                  </a:lnTo>
                  <a:lnTo>
                    <a:pt x="2352" y="1824"/>
                  </a:lnTo>
                  <a:moveTo>
                    <a:pt x="2056" y="1066"/>
                  </a:moveTo>
                  <a:lnTo>
                    <a:pt x="2058" y="1066"/>
                  </a:lnTo>
                  <a:lnTo>
                    <a:pt x="2056" y="1064"/>
                  </a:lnTo>
                  <a:lnTo>
                    <a:pt x="2056" y="1066"/>
                  </a:lnTo>
                  <a:moveTo>
                    <a:pt x="2041" y="1184"/>
                  </a:moveTo>
                  <a:lnTo>
                    <a:pt x="2041" y="1184"/>
                  </a:lnTo>
                  <a:lnTo>
                    <a:pt x="2041" y="1182"/>
                  </a:lnTo>
                  <a:lnTo>
                    <a:pt x="2041" y="1184"/>
                  </a:lnTo>
                  <a:moveTo>
                    <a:pt x="2014" y="1095"/>
                  </a:moveTo>
                  <a:lnTo>
                    <a:pt x="2014" y="1096"/>
                  </a:lnTo>
                  <a:lnTo>
                    <a:pt x="2015" y="1096"/>
                  </a:lnTo>
                  <a:lnTo>
                    <a:pt x="2015" y="1095"/>
                  </a:lnTo>
                  <a:lnTo>
                    <a:pt x="2015" y="1093"/>
                  </a:lnTo>
                  <a:lnTo>
                    <a:pt x="2015" y="1091"/>
                  </a:lnTo>
                  <a:lnTo>
                    <a:pt x="2014" y="1093"/>
                  </a:lnTo>
                  <a:lnTo>
                    <a:pt x="2014" y="1095"/>
                  </a:lnTo>
                  <a:moveTo>
                    <a:pt x="2015" y="1125"/>
                  </a:moveTo>
                  <a:lnTo>
                    <a:pt x="2015" y="1127"/>
                  </a:lnTo>
                  <a:lnTo>
                    <a:pt x="2017" y="1127"/>
                  </a:lnTo>
                  <a:lnTo>
                    <a:pt x="2015" y="1125"/>
                  </a:lnTo>
                  <a:moveTo>
                    <a:pt x="2294" y="1715"/>
                  </a:moveTo>
                  <a:lnTo>
                    <a:pt x="2294" y="1717"/>
                  </a:lnTo>
                  <a:lnTo>
                    <a:pt x="2295" y="1717"/>
                  </a:lnTo>
                  <a:lnTo>
                    <a:pt x="2294" y="1715"/>
                  </a:lnTo>
                  <a:moveTo>
                    <a:pt x="2159" y="811"/>
                  </a:moveTo>
                  <a:lnTo>
                    <a:pt x="2159" y="813"/>
                  </a:lnTo>
                  <a:lnTo>
                    <a:pt x="2161" y="813"/>
                  </a:lnTo>
                  <a:lnTo>
                    <a:pt x="2161" y="811"/>
                  </a:lnTo>
                  <a:lnTo>
                    <a:pt x="2159" y="811"/>
                  </a:lnTo>
                  <a:moveTo>
                    <a:pt x="2167" y="746"/>
                  </a:moveTo>
                  <a:lnTo>
                    <a:pt x="2166" y="745"/>
                  </a:lnTo>
                  <a:lnTo>
                    <a:pt x="2164" y="745"/>
                  </a:lnTo>
                  <a:lnTo>
                    <a:pt x="2164" y="746"/>
                  </a:lnTo>
                  <a:lnTo>
                    <a:pt x="2164" y="748"/>
                  </a:lnTo>
                  <a:lnTo>
                    <a:pt x="2166" y="748"/>
                  </a:lnTo>
                  <a:lnTo>
                    <a:pt x="2166" y="746"/>
                  </a:lnTo>
                  <a:lnTo>
                    <a:pt x="2167" y="746"/>
                  </a:lnTo>
                  <a:moveTo>
                    <a:pt x="2167" y="779"/>
                  </a:moveTo>
                  <a:lnTo>
                    <a:pt x="2169" y="779"/>
                  </a:lnTo>
                  <a:lnTo>
                    <a:pt x="2169" y="779"/>
                  </a:lnTo>
                  <a:lnTo>
                    <a:pt x="2167" y="779"/>
                  </a:lnTo>
                  <a:lnTo>
                    <a:pt x="2167" y="779"/>
                  </a:lnTo>
                  <a:moveTo>
                    <a:pt x="2167" y="780"/>
                  </a:moveTo>
                  <a:lnTo>
                    <a:pt x="2167" y="782"/>
                  </a:lnTo>
                  <a:lnTo>
                    <a:pt x="2169" y="782"/>
                  </a:lnTo>
                  <a:lnTo>
                    <a:pt x="2167" y="780"/>
                  </a:lnTo>
                  <a:moveTo>
                    <a:pt x="2162" y="745"/>
                  </a:moveTo>
                  <a:lnTo>
                    <a:pt x="2162" y="746"/>
                  </a:lnTo>
                  <a:lnTo>
                    <a:pt x="2164" y="746"/>
                  </a:lnTo>
                  <a:lnTo>
                    <a:pt x="2164" y="746"/>
                  </a:lnTo>
                  <a:lnTo>
                    <a:pt x="2164" y="745"/>
                  </a:lnTo>
                  <a:lnTo>
                    <a:pt x="2162" y="745"/>
                  </a:lnTo>
                  <a:moveTo>
                    <a:pt x="2198" y="649"/>
                  </a:moveTo>
                  <a:lnTo>
                    <a:pt x="2198" y="647"/>
                  </a:lnTo>
                  <a:lnTo>
                    <a:pt x="2196" y="647"/>
                  </a:lnTo>
                  <a:lnTo>
                    <a:pt x="2195" y="647"/>
                  </a:lnTo>
                  <a:lnTo>
                    <a:pt x="2196" y="649"/>
                  </a:lnTo>
                  <a:lnTo>
                    <a:pt x="2198" y="649"/>
                  </a:lnTo>
                  <a:moveTo>
                    <a:pt x="2200" y="657"/>
                  </a:moveTo>
                  <a:lnTo>
                    <a:pt x="2202" y="659"/>
                  </a:lnTo>
                  <a:lnTo>
                    <a:pt x="2202" y="657"/>
                  </a:lnTo>
                  <a:lnTo>
                    <a:pt x="2200" y="657"/>
                  </a:lnTo>
                  <a:moveTo>
                    <a:pt x="2179" y="630"/>
                  </a:moveTo>
                  <a:lnTo>
                    <a:pt x="2181" y="632"/>
                  </a:lnTo>
                  <a:lnTo>
                    <a:pt x="2181" y="630"/>
                  </a:lnTo>
                  <a:lnTo>
                    <a:pt x="2179" y="630"/>
                  </a:lnTo>
                  <a:moveTo>
                    <a:pt x="2167" y="746"/>
                  </a:moveTo>
                  <a:lnTo>
                    <a:pt x="2167" y="748"/>
                  </a:lnTo>
                  <a:lnTo>
                    <a:pt x="2169" y="748"/>
                  </a:lnTo>
                  <a:lnTo>
                    <a:pt x="2169" y="746"/>
                  </a:lnTo>
                  <a:lnTo>
                    <a:pt x="2167" y="746"/>
                  </a:lnTo>
                  <a:moveTo>
                    <a:pt x="2167" y="750"/>
                  </a:moveTo>
                  <a:lnTo>
                    <a:pt x="2166" y="748"/>
                  </a:lnTo>
                  <a:lnTo>
                    <a:pt x="2166" y="750"/>
                  </a:lnTo>
                  <a:lnTo>
                    <a:pt x="2167" y="751"/>
                  </a:lnTo>
                  <a:lnTo>
                    <a:pt x="2169" y="751"/>
                  </a:lnTo>
                  <a:lnTo>
                    <a:pt x="2169" y="750"/>
                  </a:lnTo>
                  <a:lnTo>
                    <a:pt x="2167" y="750"/>
                  </a:lnTo>
                  <a:moveTo>
                    <a:pt x="2167" y="753"/>
                  </a:moveTo>
                  <a:lnTo>
                    <a:pt x="2169" y="753"/>
                  </a:lnTo>
                  <a:lnTo>
                    <a:pt x="2167" y="751"/>
                  </a:lnTo>
                  <a:lnTo>
                    <a:pt x="2167" y="753"/>
                  </a:lnTo>
                  <a:moveTo>
                    <a:pt x="2190" y="1438"/>
                  </a:moveTo>
                  <a:lnTo>
                    <a:pt x="2191" y="1438"/>
                  </a:lnTo>
                  <a:lnTo>
                    <a:pt x="2190" y="1436"/>
                  </a:lnTo>
                  <a:lnTo>
                    <a:pt x="2188" y="1436"/>
                  </a:lnTo>
                  <a:lnTo>
                    <a:pt x="2188" y="1438"/>
                  </a:lnTo>
                  <a:lnTo>
                    <a:pt x="2190" y="1438"/>
                  </a:lnTo>
                  <a:moveTo>
                    <a:pt x="2196" y="1421"/>
                  </a:moveTo>
                  <a:lnTo>
                    <a:pt x="2196" y="1419"/>
                  </a:lnTo>
                  <a:lnTo>
                    <a:pt x="2195" y="1419"/>
                  </a:lnTo>
                  <a:lnTo>
                    <a:pt x="2195" y="1421"/>
                  </a:lnTo>
                  <a:lnTo>
                    <a:pt x="2196" y="1421"/>
                  </a:lnTo>
                  <a:moveTo>
                    <a:pt x="2191" y="1424"/>
                  </a:moveTo>
                  <a:lnTo>
                    <a:pt x="2190" y="1426"/>
                  </a:lnTo>
                  <a:lnTo>
                    <a:pt x="2191" y="1426"/>
                  </a:lnTo>
                  <a:lnTo>
                    <a:pt x="2191" y="1424"/>
                  </a:lnTo>
                  <a:moveTo>
                    <a:pt x="2261" y="1681"/>
                  </a:moveTo>
                  <a:lnTo>
                    <a:pt x="2263" y="1682"/>
                  </a:lnTo>
                  <a:lnTo>
                    <a:pt x="2263" y="1681"/>
                  </a:lnTo>
                  <a:lnTo>
                    <a:pt x="2261" y="1681"/>
                  </a:lnTo>
                  <a:moveTo>
                    <a:pt x="2295" y="1713"/>
                  </a:moveTo>
                  <a:lnTo>
                    <a:pt x="2295" y="1711"/>
                  </a:lnTo>
                  <a:lnTo>
                    <a:pt x="2294" y="1711"/>
                  </a:lnTo>
                  <a:lnTo>
                    <a:pt x="2294" y="1713"/>
                  </a:lnTo>
                  <a:lnTo>
                    <a:pt x="2294" y="1715"/>
                  </a:lnTo>
                  <a:lnTo>
                    <a:pt x="2295" y="1715"/>
                  </a:lnTo>
                  <a:lnTo>
                    <a:pt x="2295" y="1713"/>
                  </a:lnTo>
                  <a:moveTo>
                    <a:pt x="2142" y="854"/>
                  </a:moveTo>
                  <a:lnTo>
                    <a:pt x="2143" y="852"/>
                  </a:lnTo>
                  <a:lnTo>
                    <a:pt x="2142" y="852"/>
                  </a:lnTo>
                  <a:lnTo>
                    <a:pt x="2142" y="854"/>
                  </a:lnTo>
                  <a:moveTo>
                    <a:pt x="2120" y="874"/>
                  </a:moveTo>
                  <a:lnTo>
                    <a:pt x="2120" y="876"/>
                  </a:lnTo>
                  <a:lnTo>
                    <a:pt x="2121" y="876"/>
                  </a:lnTo>
                  <a:lnTo>
                    <a:pt x="2121" y="874"/>
                  </a:lnTo>
                  <a:lnTo>
                    <a:pt x="2120" y="874"/>
                  </a:lnTo>
                  <a:moveTo>
                    <a:pt x="2202" y="1412"/>
                  </a:moveTo>
                  <a:lnTo>
                    <a:pt x="2202" y="1411"/>
                  </a:lnTo>
                  <a:lnTo>
                    <a:pt x="2200" y="1411"/>
                  </a:lnTo>
                  <a:lnTo>
                    <a:pt x="2200" y="1412"/>
                  </a:lnTo>
                  <a:lnTo>
                    <a:pt x="2202" y="1412"/>
                  </a:lnTo>
                  <a:moveTo>
                    <a:pt x="2123" y="874"/>
                  </a:moveTo>
                  <a:lnTo>
                    <a:pt x="2125" y="874"/>
                  </a:lnTo>
                  <a:lnTo>
                    <a:pt x="2123" y="873"/>
                  </a:lnTo>
                  <a:lnTo>
                    <a:pt x="2123" y="874"/>
                  </a:lnTo>
                  <a:moveTo>
                    <a:pt x="2109" y="873"/>
                  </a:moveTo>
                  <a:lnTo>
                    <a:pt x="2109" y="874"/>
                  </a:lnTo>
                  <a:lnTo>
                    <a:pt x="2111" y="874"/>
                  </a:lnTo>
                  <a:lnTo>
                    <a:pt x="2111" y="873"/>
                  </a:lnTo>
                  <a:lnTo>
                    <a:pt x="2109" y="873"/>
                  </a:lnTo>
                  <a:moveTo>
                    <a:pt x="1795" y="244"/>
                  </a:moveTo>
                  <a:lnTo>
                    <a:pt x="1795" y="244"/>
                  </a:lnTo>
                  <a:lnTo>
                    <a:pt x="1793" y="244"/>
                  </a:lnTo>
                  <a:lnTo>
                    <a:pt x="1792" y="244"/>
                  </a:lnTo>
                  <a:lnTo>
                    <a:pt x="1792" y="244"/>
                  </a:lnTo>
                  <a:lnTo>
                    <a:pt x="1792" y="246"/>
                  </a:lnTo>
                  <a:lnTo>
                    <a:pt x="1793" y="246"/>
                  </a:lnTo>
                  <a:lnTo>
                    <a:pt x="1795" y="246"/>
                  </a:lnTo>
                  <a:lnTo>
                    <a:pt x="1795" y="244"/>
                  </a:lnTo>
                  <a:lnTo>
                    <a:pt x="1795" y="244"/>
                  </a:lnTo>
                  <a:moveTo>
                    <a:pt x="2159" y="745"/>
                  </a:moveTo>
                  <a:lnTo>
                    <a:pt x="2161" y="743"/>
                  </a:lnTo>
                  <a:lnTo>
                    <a:pt x="2159" y="743"/>
                  </a:lnTo>
                  <a:lnTo>
                    <a:pt x="2157" y="743"/>
                  </a:lnTo>
                  <a:lnTo>
                    <a:pt x="2159" y="745"/>
                  </a:lnTo>
                  <a:moveTo>
                    <a:pt x="2157" y="738"/>
                  </a:moveTo>
                  <a:lnTo>
                    <a:pt x="2155" y="738"/>
                  </a:lnTo>
                  <a:lnTo>
                    <a:pt x="2157" y="739"/>
                  </a:lnTo>
                  <a:lnTo>
                    <a:pt x="2157" y="738"/>
                  </a:lnTo>
                  <a:moveTo>
                    <a:pt x="2164" y="743"/>
                  </a:moveTo>
                  <a:lnTo>
                    <a:pt x="2162" y="741"/>
                  </a:lnTo>
                  <a:lnTo>
                    <a:pt x="2161" y="741"/>
                  </a:lnTo>
                  <a:lnTo>
                    <a:pt x="2161" y="743"/>
                  </a:lnTo>
                  <a:lnTo>
                    <a:pt x="2162" y="743"/>
                  </a:lnTo>
                  <a:lnTo>
                    <a:pt x="2164" y="743"/>
                  </a:lnTo>
                  <a:moveTo>
                    <a:pt x="2145" y="1325"/>
                  </a:moveTo>
                  <a:lnTo>
                    <a:pt x="2143" y="1327"/>
                  </a:lnTo>
                  <a:lnTo>
                    <a:pt x="2145" y="1327"/>
                  </a:lnTo>
                  <a:lnTo>
                    <a:pt x="2145" y="1325"/>
                  </a:lnTo>
                  <a:moveTo>
                    <a:pt x="1795" y="246"/>
                  </a:moveTo>
                  <a:lnTo>
                    <a:pt x="1795" y="246"/>
                  </a:lnTo>
                  <a:lnTo>
                    <a:pt x="1795" y="247"/>
                  </a:lnTo>
                  <a:lnTo>
                    <a:pt x="1795" y="246"/>
                  </a:lnTo>
                  <a:moveTo>
                    <a:pt x="2058" y="1057"/>
                  </a:moveTo>
                  <a:lnTo>
                    <a:pt x="2058" y="1059"/>
                  </a:lnTo>
                  <a:lnTo>
                    <a:pt x="2058" y="1061"/>
                  </a:lnTo>
                  <a:lnTo>
                    <a:pt x="2060" y="1061"/>
                  </a:lnTo>
                  <a:lnTo>
                    <a:pt x="2058" y="1057"/>
                  </a:lnTo>
                  <a:moveTo>
                    <a:pt x="2113" y="869"/>
                  </a:moveTo>
                  <a:lnTo>
                    <a:pt x="2111" y="871"/>
                  </a:lnTo>
                  <a:lnTo>
                    <a:pt x="2113" y="871"/>
                  </a:lnTo>
                  <a:lnTo>
                    <a:pt x="2113" y="869"/>
                  </a:lnTo>
                  <a:moveTo>
                    <a:pt x="1926" y="888"/>
                  </a:moveTo>
                  <a:lnTo>
                    <a:pt x="1928" y="888"/>
                  </a:lnTo>
                  <a:lnTo>
                    <a:pt x="1928" y="886"/>
                  </a:lnTo>
                  <a:lnTo>
                    <a:pt x="1926" y="886"/>
                  </a:lnTo>
                  <a:lnTo>
                    <a:pt x="1926" y="888"/>
                  </a:lnTo>
                  <a:moveTo>
                    <a:pt x="2205" y="674"/>
                  </a:moveTo>
                  <a:lnTo>
                    <a:pt x="2207" y="674"/>
                  </a:lnTo>
                  <a:lnTo>
                    <a:pt x="2205" y="673"/>
                  </a:lnTo>
                  <a:lnTo>
                    <a:pt x="2205" y="674"/>
                  </a:lnTo>
                  <a:moveTo>
                    <a:pt x="2290" y="434"/>
                  </a:moveTo>
                  <a:lnTo>
                    <a:pt x="2290" y="430"/>
                  </a:lnTo>
                  <a:lnTo>
                    <a:pt x="2289" y="432"/>
                  </a:lnTo>
                  <a:lnTo>
                    <a:pt x="2287" y="434"/>
                  </a:lnTo>
                  <a:lnTo>
                    <a:pt x="2289" y="434"/>
                  </a:lnTo>
                  <a:lnTo>
                    <a:pt x="2290" y="434"/>
                  </a:lnTo>
                  <a:moveTo>
                    <a:pt x="2152" y="827"/>
                  </a:moveTo>
                  <a:lnTo>
                    <a:pt x="2150" y="827"/>
                  </a:lnTo>
                  <a:lnTo>
                    <a:pt x="2152" y="828"/>
                  </a:lnTo>
                  <a:lnTo>
                    <a:pt x="2152" y="827"/>
                  </a:lnTo>
                  <a:moveTo>
                    <a:pt x="1681" y="222"/>
                  </a:moveTo>
                  <a:lnTo>
                    <a:pt x="1681" y="220"/>
                  </a:lnTo>
                  <a:lnTo>
                    <a:pt x="1679" y="220"/>
                  </a:lnTo>
                  <a:lnTo>
                    <a:pt x="1677" y="220"/>
                  </a:lnTo>
                  <a:lnTo>
                    <a:pt x="1677" y="222"/>
                  </a:lnTo>
                  <a:lnTo>
                    <a:pt x="1679" y="222"/>
                  </a:lnTo>
                  <a:lnTo>
                    <a:pt x="1681" y="222"/>
                  </a:lnTo>
                  <a:moveTo>
                    <a:pt x="1646" y="767"/>
                  </a:moveTo>
                  <a:lnTo>
                    <a:pt x="1648" y="767"/>
                  </a:lnTo>
                  <a:lnTo>
                    <a:pt x="1648" y="765"/>
                  </a:lnTo>
                  <a:lnTo>
                    <a:pt x="1646" y="765"/>
                  </a:lnTo>
                  <a:lnTo>
                    <a:pt x="1646" y="767"/>
                  </a:lnTo>
                  <a:moveTo>
                    <a:pt x="1933" y="890"/>
                  </a:moveTo>
                  <a:lnTo>
                    <a:pt x="1935" y="890"/>
                  </a:lnTo>
                  <a:lnTo>
                    <a:pt x="1935" y="888"/>
                  </a:lnTo>
                  <a:lnTo>
                    <a:pt x="1933" y="888"/>
                  </a:lnTo>
                  <a:lnTo>
                    <a:pt x="1933" y="890"/>
                  </a:lnTo>
                  <a:moveTo>
                    <a:pt x="1646" y="230"/>
                  </a:moveTo>
                  <a:lnTo>
                    <a:pt x="1646" y="232"/>
                  </a:lnTo>
                  <a:lnTo>
                    <a:pt x="1648" y="230"/>
                  </a:lnTo>
                  <a:lnTo>
                    <a:pt x="1646" y="230"/>
                  </a:lnTo>
                  <a:moveTo>
                    <a:pt x="1561" y="551"/>
                  </a:moveTo>
                  <a:lnTo>
                    <a:pt x="1561" y="553"/>
                  </a:lnTo>
                  <a:lnTo>
                    <a:pt x="1563" y="553"/>
                  </a:lnTo>
                  <a:lnTo>
                    <a:pt x="1563" y="551"/>
                  </a:lnTo>
                  <a:lnTo>
                    <a:pt x="1564" y="551"/>
                  </a:lnTo>
                  <a:lnTo>
                    <a:pt x="1566" y="551"/>
                  </a:lnTo>
                  <a:lnTo>
                    <a:pt x="1566" y="550"/>
                  </a:lnTo>
                  <a:lnTo>
                    <a:pt x="1566" y="548"/>
                  </a:lnTo>
                  <a:lnTo>
                    <a:pt x="1566" y="546"/>
                  </a:lnTo>
                  <a:lnTo>
                    <a:pt x="1566" y="545"/>
                  </a:lnTo>
                  <a:lnTo>
                    <a:pt x="1566" y="543"/>
                  </a:lnTo>
                  <a:lnTo>
                    <a:pt x="1568" y="541"/>
                  </a:lnTo>
                  <a:lnTo>
                    <a:pt x="1569" y="541"/>
                  </a:lnTo>
                  <a:lnTo>
                    <a:pt x="1569" y="540"/>
                  </a:lnTo>
                  <a:lnTo>
                    <a:pt x="1571" y="541"/>
                  </a:lnTo>
                  <a:lnTo>
                    <a:pt x="1571" y="540"/>
                  </a:lnTo>
                  <a:lnTo>
                    <a:pt x="1569" y="538"/>
                  </a:lnTo>
                  <a:lnTo>
                    <a:pt x="1569" y="536"/>
                  </a:lnTo>
                  <a:lnTo>
                    <a:pt x="1568" y="536"/>
                  </a:lnTo>
                  <a:lnTo>
                    <a:pt x="1566" y="536"/>
                  </a:lnTo>
                  <a:lnTo>
                    <a:pt x="1566" y="534"/>
                  </a:lnTo>
                  <a:lnTo>
                    <a:pt x="1566" y="533"/>
                  </a:lnTo>
                  <a:lnTo>
                    <a:pt x="1568" y="533"/>
                  </a:lnTo>
                  <a:lnTo>
                    <a:pt x="1568" y="531"/>
                  </a:lnTo>
                  <a:lnTo>
                    <a:pt x="1569" y="531"/>
                  </a:lnTo>
                  <a:lnTo>
                    <a:pt x="1571" y="533"/>
                  </a:lnTo>
                  <a:lnTo>
                    <a:pt x="1571" y="531"/>
                  </a:lnTo>
                  <a:lnTo>
                    <a:pt x="1571" y="531"/>
                  </a:lnTo>
                  <a:lnTo>
                    <a:pt x="1573" y="531"/>
                  </a:lnTo>
                  <a:lnTo>
                    <a:pt x="1573" y="529"/>
                  </a:lnTo>
                  <a:lnTo>
                    <a:pt x="1575" y="529"/>
                  </a:lnTo>
                  <a:lnTo>
                    <a:pt x="1575" y="528"/>
                  </a:lnTo>
                  <a:lnTo>
                    <a:pt x="1576" y="528"/>
                  </a:lnTo>
                  <a:lnTo>
                    <a:pt x="1576" y="526"/>
                  </a:lnTo>
                  <a:lnTo>
                    <a:pt x="1578" y="526"/>
                  </a:lnTo>
                  <a:lnTo>
                    <a:pt x="1578" y="524"/>
                  </a:lnTo>
                  <a:lnTo>
                    <a:pt x="1576" y="524"/>
                  </a:lnTo>
                  <a:lnTo>
                    <a:pt x="1575" y="524"/>
                  </a:lnTo>
                  <a:lnTo>
                    <a:pt x="1575" y="526"/>
                  </a:lnTo>
                  <a:lnTo>
                    <a:pt x="1573" y="526"/>
                  </a:lnTo>
                  <a:lnTo>
                    <a:pt x="1571" y="526"/>
                  </a:lnTo>
                  <a:lnTo>
                    <a:pt x="1569" y="526"/>
                  </a:lnTo>
                  <a:lnTo>
                    <a:pt x="1569" y="528"/>
                  </a:lnTo>
                  <a:lnTo>
                    <a:pt x="1568" y="528"/>
                  </a:lnTo>
                  <a:lnTo>
                    <a:pt x="1566" y="528"/>
                  </a:lnTo>
                  <a:lnTo>
                    <a:pt x="1564" y="528"/>
                  </a:lnTo>
                  <a:lnTo>
                    <a:pt x="1563" y="529"/>
                  </a:lnTo>
                  <a:lnTo>
                    <a:pt x="1561" y="529"/>
                  </a:lnTo>
                  <a:lnTo>
                    <a:pt x="1561" y="531"/>
                  </a:lnTo>
                  <a:lnTo>
                    <a:pt x="1559" y="531"/>
                  </a:lnTo>
                  <a:lnTo>
                    <a:pt x="1559" y="531"/>
                  </a:lnTo>
                  <a:lnTo>
                    <a:pt x="1558" y="531"/>
                  </a:lnTo>
                  <a:lnTo>
                    <a:pt x="1559" y="533"/>
                  </a:lnTo>
                  <a:lnTo>
                    <a:pt x="1558" y="533"/>
                  </a:lnTo>
                  <a:lnTo>
                    <a:pt x="1558" y="531"/>
                  </a:lnTo>
                  <a:lnTo>
                    <a:pt x="1556" y="531"/>
                  </a:lnTo>
                  <a:lnTo>
                    <a:pt x="1554" y="531"/>
                  </a:lnTo>
                  <a:lnTo>
                    <a:pt x="1552" y="531"/>
                  </a:lnTo>
                  <a:lnTo>
                    <a:pt x="1551" y="533"/>
                  </a:lnTo>
                  <a:lnTo>
                    <a:pt x="1551" y="534"/>
                  </a:lnTo>
                  <a:lnTo>
                    <a:pt x="1549" y="534"/>
                  </a:lnTo>
                  <a:lnTo>
                    <a:pt x="1549" y="536"/>
                  </a:lnTo>
                  <a:lnTo>
                    <a:pt x="1549" y="536"/>
                  </a:lnTo>
                  <a:lnTo>
                    <a:pt x="1547" y="538"/>
                  </a:lnTo>
                  <a:lnTo>
                    <a:pt x="1546" y="538"/>
                  </a:lnTo>
                  <a:lnTo>
                    <a:pt x="1546" y="540"/>
                  </a:lnTo>
                  <a:lnTo>
                    <a:pt x="1546" y="541"/>
                  </a:lnTo>
                  <a:lnTo>
                    <a:pt x="1546" y="543"/>
                  </a:lnTo>
                  <a:lnTo>
                    <a:pt x="1547" y="545"/>
                  </a:lnTo>
                  <a:lnTo>
                    <a:pt x="1547" y="546"/>
                  </a:lnTo>
                  <a:lnTo>
                    <a:pt x="1549" y="551"/>
                  </a:lnTo>
                  <a:lnTo>
                    <a:pt x="1549" y="551"/>
                  </a:lnTo>
                  <a:lnTo>
                    <a:pt x="1551" y="551"/>
                  </a:lnTo>
                  <a:lnTo>
                    <a:pt x="1551" y="550"/>
                  </a:lnTo>
                  <a:lnTo>
                    <a:pt x="1552" y="550"/>
                  </a:lnTo>
                  <a:lnTo>
                    <a:pt x="1554" y="550"/>
                  </a:lnTo>
                  <a:lnTo>
                    <a:pt x="1556" y="550"/>
                  </a:lnTo>
                  <a:lnTo>
                    <a:pt x="1558" y="550"/>
                  </a:lnTo>
                  <a:lnTo>
                    <a:pt x="1558" y="551"/>
                  </a:lnTo>
                  <a:lnTo>
                    <a:pt x="1559" y="550"/>
                  </a:lnTo>
                  <a:lnTo>
                    <a:pt x="1561" y="551"/>
                  </a:lnTo>
                  <a:moveTo>
                    <a:pt x="1592" y="591"/>
                  </a:moveTo>
                  <a:lnTo>
                    <a:pt x="1592" y="589"/>
                  </a:lnTo>
                  <a:lnTo>
                    <a:pt x="1590" y="589"/>
                  </a:lnTo>
                  <a:lnTo>
                    <a:pt x="1590" y="587"/>
                  </a:lnTo>
                  <a:lnTo>
                    <a:pt x="1590" y="586"/>
                  </a:lnTo>
                  <a:lnTo>
                    <a:pt x="1590" y="584"/>
                  </a:lnTo>
                  <a:lnTo>
                    <a:pt x="1588" y="584"/>
                  </a:lnTo>
                  <a:lnTo>
                    <a:pt x="1587" y="584"/>
                  </a:lnTo>
                  <a:lnTo>
                    <a:pt x="1587" y="582"/>
                  </a:lnTo>
                  <a:lnTo>
                    <a:pt x="1585" y="582"/>
                  </a:lnTo>
                  <a:lnTo>
                    <a:pt x="1585" y="581"/>
                  </a:lnTo>
                  <a:lnTo>
                    <a:pt x="1583" y="579"/>
                  </a:lnTo>
                  <a:lnTo>
                    <a:pt x="1581" y="579"/>
                  </a:lnTo>
                  <a:lnTo>
                    <a:pt x="1581" y="577"/>
                  </a:lnTo>
                  <a:lnTo>
                    <a:pt x="1580" y="575"/>
                  </a:lnTo>
                  <a:lnTo>
                    <a:pt x="1580" y="574"/>
                  </a:lnTo>
                  <a:lnTo>
                    <a:pt x="1578" y="574"/>
                  </a:lnTo>
                  <a:lnTo>
                    <a:pt x="1578" y="574"/>
                  </a:lnTo>
                  <a:lnTo>
                    <a:pt x="1576" y="570"/>
                  </a:lnTo>
                  <a:lnTo>
                    <a:pt x="1575" y="570"/>
                  </a:lnTo>
                  <a:lnTo>
                    <a:pt x="1575" y="569"/>
                  </a:lnTo>
                  <a:lnTo>
                    <a:pt x="1573" y="567"/>
                  </a:lnTo>
                  <a:lnTo>
                    <a:pt x="1569" y="565"/>
                  </a:lnTo>
                  <a:lnTo>
                    <a:pt x="1568" y="565"/>
                  </a:lnTo>
                  <a:lnTo>
                    <a:pt x="1568" y="563"/>
                  </a:lnTo>
                  <a:lnTo>
                    <a:pt x="1568" y="562"/>
                  </a:lnTo>
                  <a:lnTo>
                    <a:pt x="1566" y="562"/>
                  </a:lnTo>
                  <a:lnTo>
                    <a:pt x="1564" y="562"/>
                  </a:lnTo>
                  <a:lnTo>
                    <a:pt x="1563" y="560"/>
                  </a:lnTo>
                  <a:lnTo>
                    <a:pt x="1563" y="558"/>
                  </a:lnTo>
                  <a:lnTo>
                    <a:pt x="1561" y="557"/>
                  </a:lnTo>
                  <a:lnTo>
                    <a:pt x="1559" y="555"/>
                  </a:lnTo>
                  <a:lnTo>
                    <a:pt x="1558" y="555"/>
                  </a:lnTo>
                  <a:lnTo>
                    <a:pt x="1558" y="553"/>
                  </a:lnTo>
                  <a:lnTo>
                    <a:pt x="1559" y="553"/>
                  </a:lnTo>
                  <a:lnTo>
                    <a:pt x="1559" y="551"/>
                  </a:lnTo>
                  <a:lnTo>
                    <a:pt x="1558" y="551"/>
                  </a:lnTo>
                  <a:lnTo>
                    <a:pt x="1556" y="551"/>
                  </a:lnTo>
                  <a:lnTo>
                    <a:pt x="1556" y="553"/>
                  </a:lnTo>
                  <a:lnTo>
                    <a:pt x="1556" y="555"/>
                  </a:lnTo>
                  <a:lnTo>
                    <a:pt x="1556" y="557"/>
                  </a:lnTo>
                  <a:lnTo>
                    <a:pt x="1554" y="557"/>
                  </a:lnTo>
                  <a:lnTo>
                    <a:pt x="1552" y="557"/>
                  </a:lnTo>
                  <a:lnTo>
                    <a:pt x="1551" y="557"/>
                  </a:lnTo>
                  <a:lnTo>
                    <a:pt x="1551" y="555"/>
                  </a:lnTo>
                  <a:lnTo>
                    <a:pt x="1549" y="555"/>
                  </a:lnTo>
                  <a:lnTo>
                    <a:pt x="1549" y="557"/>
                  </a:lnTo>
                  <a:lnTo>
                    <a:pt x="1549" y="557"/>
                  </a:lnTo>
                  <a:lnTo>
                    <a:pt x="1549" y="558"/>
                  </a:lnTo>
                  <a:lnTo>
                    <a:pt x="1547" y="558"/>
                  </a:lnTo>
                  <a:lnTo>
                    <a:pt x="1546" y="558"/>
                  </a:lnTo>
                  <a:lnTo>
                    <a:pt x="1546" y="560"/>
                  </a:lnTo>
                  <a:lnTo>
                    <a:pt x="1544" y="560"/>
                  </a:lnTo>
                  <a:lnTo>
                    <a:pt x="1542" y="560"/>
                  </a:lnTo>
                  <a:lnTo>
                    <a:pt x="1542" y="562"/>
                  </a:lnTo>
                  <a:lnTo>
                    <a:pt x="1542" y="563"/>
                  </a:lnTo>
                  <a:lnTo>
                    <a:pt x="1540" y="563"/>
                  </a:lnTo>
                  <a:lnTo>
                    <a:pt x="1540" y="565"/>
                  </a:lnTo>
                  <a:lnTo>
                    <a:pt x="1539" y="565"/>
                  </a:lnTo>
                  <a:lnTo>
                    <a:pt x="1537" y="565"/>
                  </a:lnTo>
                  <a:lnTo>
                    <a:pt x="1537" y="563"/>
                  </a:lnTo>
                  <a:lnTo>
                    <a:pt x="1535" y="563"/>
                  </a:lnTo>
                  <a:lnTo>
                    <a:pt x="1535" y="562"/>
                  </a:lnTo>
                  <a:lnTo>
                    <a:pt x="1535" y="560"/>
                  </a:lnTo>
                  <a:lnTo>
                    <a:pt x="1535" y="558"/>
                  </a:lnTo>
                  <a:lnTo>
                    <a:pt x="1537" y="558"/>
                  </a:lnTo>
                  <a:lnTo>
                    <a:pt x="1537" y="557"/>
                  </a:lnTo>
                  <a:lnTo>
                    <a:pt x="1537" y="555"/>
                  </a:lnTo>
                  <a:lnTo>
                    <a:pt x="1535" y="555"/>
                  </a:lnTo>
                  <a:lnTo>
                    <a:pt x="1535" y="553"/>
                  </a:lnTo>
                  <a:lnTo>
                    <a:pt x="1534" y="553"/>
                  </a:lnTo>
                  <a:lnTo>
                    <a:pt x="1532" y="553"/>
                  </a:lnTo>
                  <a:lnTo>
                    <a:pt x="1532" y="551"/>
                  </a:lnTo>
                  <a:lnTo>
                    <a:pt x="1530" y="551"/>
                  </a:lnTo>
                  <a:lnTo>
                    <a:pt x="1528" y="551"/>
                  </a:lnTo>
                  <a:lnTo>
                    <a:pt x="1528" y="550"/>
                  </a:lnTo>
                  <a:lnTo>
                    <a:pt x="1528" y="548"/>
                  </a:lnTo>
                  <a:lnTo>
                    <a:pt x="1530" y="548"/>
                  </a:lnTo>
                  <a:lnTo>
                    <a:pt x="1530" y="546"/>
                  </a:lnTo>
                  <a:lnTo>
                    <a:pt x="1532" y="546"/>
                  </a:lnTo>
                  <a:lnTo>
                    <a:pt x="1534" y="545"/>
                  </a:lnTo>
                  <a:lnTo>
                    <a:pt x="1535" y="545"/>
                  </a:lnTo>
                  <a:lnTo>
                    <a:pt x="1537" y="543"/>
                  </a:lnTo>
                  <a:lnTo>
                    <a:pt x="1537" y="541"/>
                  </a:lnTo>
                  <a:lnTo>
                    <a:pt x="1537" y="540"/>
                  </a:lnTo>
                  <a:lnTo>
                    <a:pt x="1535" y="540"/>
                  </a:lnTo>
                  <a:lnTo>
                    <a:pt x="1534" y="540"/>
                  </a:lnTo>
                  <a:lnTo>
                    <a:pt x="1532" y="540"/>
                  </a:lnTo>
                  <a:lnTo>
                    <a:pt x="1530" y="540"/>
                  </a:lnTo>
                  <a:lnTo>
                    <a:pt x="1528" y="540"/>
                  </a:lnTo>
                  <a:lnTo>
                    <a:pt x="1528" y="541"/>
                  </a:lnTo>
                  <a:lnTo>
                    <a:pt x="1527" y="540"/>
                  </a:lnTo>
                  <a:lnTo>
                    <a:pt x="1527" y="538"/>
                  </a:lnTo>
                  <a:lnTo>
                    <a:pt x="1525" y="538"/>
                  </a:lnTo>
                  <a:lnTo>
                    <a:pt x="1523" y="538"/>
                  </a:lnTo>
                  <a:lnTo>
                    <a:pt x="1525" y="540"/>
                  </a:lnTo>
                  <a:lnTo>
                    <a:pt x="1522" y="538"/>
                  </a:lnTo>
                  <a:lnTo>
                    <a:pt x="1523" y="538"/>
                  </a:lnTo>
                  <a:lnTo>
                    <a:pt x="1523" y="536"/>
                  </a:lnTo>
                  <a:lnTo>
                    <a:pt x="1525" y="536"/>
                  </a:lnTo>
                  <a:lnTo>
                    <a:pt x="1525" y="534"/>
                  </a:lnTo>
                  <a:lnTo>
                    <a:pt x="1527" y="534"/>
                  </a:lnTo>
                  <a:lnTo>
                    <a:pt x="1528" y="533"/>
                  </a:lnTo>
                  <a:lnTo>
                    <a:pt x="1527" y="533"/>
                  </a:lnTo>
                  <a:lnTo>
                    <a:pt x="1525" y="533"/>
                  </a:lnTo>
                  <a:lnTo>
                    <a:pt x="1525" y="531"/>
                  </a:lnTo>
                  <a:lnTo>
                    <a:pt x="1523" y="531"/>
                  </a:lnTo>
                  <a:lnTo>
                    <a:pt x="1523" y="533"/>
                  </a:lnTo>
                  <a:lnTo>
                    <a:pt x="1523" y="534"/>
                  </a:lnTo>
                  <a:lnTo>
                    <a:pt x="1522" y="534"/>
                  </a:lnTo>
                  <a:lnTo>
                    <a:pt x="1522" y="533"/>
                  </a:lnTo>
                  <a:lnTo>
                    <a:pt x="1520" y="533"/>
                  </a:lnTo>
                  <a:lnTo>
                    <a:pt x="1518" y="533"/>
                  </a:lnTo>
                  <a:lnTo>
                    <a:pt x="1517" y="533"/>
                  </a:lnTo>
                  <a:lnTo>
                    <a:pt x="1515" y="533"/>
                  </a:lnTo>
                  <a:lnTo>
                    <a:pt x="1515" y="534"/>
                  </a:lnTo>
                  <a:lnTo>
                    <a:pt x="1515" y="536"/>
                  </a:lnTo>
                  <a:lnTo>
                    <a:pt x="1515" y="538"/>
                  </a:lnTo>
                  <a:lnTo>
                    <a:pt x="1513" y="540"/>
                  </a:lnTo>
                  <a:lnTo>
                    <a:pt x="1511" y="541"/>
                  </a:lnTo>
                  <a:lnTo>
                    <a:pt x="1511" y="543"/>
                  </a:lnTo>
                  <a:lnTo>
                    <a:pt x="1510" y="545"/>
                  </a:lnTo>
                  <a:lnTo>
                    <a:pt x="1508" y="545"/>
                  </a:lnTo>
                  <a:lnTo>
                    <a:pt x="1508" y="546"/>
                  </a:lnTo>
                  <a:lnTo>
                    <a:pt x="1508" y="546"/>
                  </a:lnTo>
                  <a:lnTo>
                    <a:pt x="1508" y="548"/>
                  </a:lnTo>
                  <a:lnTo>
                    <a:pt x="1508" y="550"/>
                  </a:lnTo>
                  <a:lnTo>
                    <a:pt x="1508" y="550"/>
                  </a:lnTo>
                  <a:lnTo>
                    <a:pt x="1508" y="551"/>
                  </a:lnTo>
                  <a:lnTo>
                    <a:pt x="1508" y="553"/>
                  </a:lnTo>
                  <a:lnTo>
                    <a:pt x="1508" y="553"/>
                  </a:lnTo>
                  <a:lnTo>
                    <a:pt x="1508" y="555"/>
                  </a:lnTo>
                  <a:lnTo>
                    <a:pt x="1508" y="555"/>
                  </a:lnTo>
                  <a:lnTo>
                    <a:pt x="1508" y="557"/>
                  </a:lnTo>
                  <a:lnTo>
                    <a:pt x="1508" y="558"/>
                  </a:lnTo>
                  <a:lnTo>
                    <a:pt x="1508" y="560"/>
                  </a:lnTo>
                  <a:lnTo>
                    <a:pt x="1506" y="560"/>
                  </a:lnTo>
                  <a:lnTo>
                    <a:pt x="1505" y="560"/>
                  </a:lnTo>
                  <a:lnTo>
                    <a:pt x="1503" y="562"/>
                  </a:lnTo>
                  <a:lnTo>
                    <a:pt x="1501" y="562"/>
                  </a:lnTo>
                  <a:lnTo>
                    <a:pt x="1501" y="563"/>
                  </a:lnTo>
                  <a:lnTo>
                    <a:pt x="1503" y="563"/>
                  </a:lnTo>
                  <a:lnTo>
                    <a:pt x="1503" y="565"/>
                  </a:lnTo>
                  <a:lnTo>
                    <a:pt x="1501" y="565"/>
                  </a:lnTo>
                  <a:lnTo>
                    <a:pt x="1501" y="567"/>
                  </a:lnTo>
                  <a:lnTo>
                    <a:pt x="1501" y="569"/>
                  </a:lnTo>
                  <a:lnTo>
                    <a:pt x="1501" y="570"/>
                  </a:lnTo>
                  <a:lnTo>
                    <a:pt x="1501" y="572"/>
                  </a:lnTo>
                  <a:lnTo>
                    <a:pt x="1501" y="574"/>
                  </a:lnTo>
                  <a:lnTo>
                    <a:pt x="1501" y="574"/>
                  </a:lnTo>
                  <a:lnTo>
                    <a:pt x="1501" y="575"/>
                  </a:lnTo>
                  <a:lnTo>
                    <a:pt x="1501" y="577"/>
                  </a:lnTo>
                  <a:lnTo>
                    <a:pt x="1499" y="579"/>
                  </a:lnTo>
                  <a:lnTo>
                    <a:pt x="1498" y="579"/>
                  </a:lnTo>
                  <a:lnTo>
                    <a:pt x="1496" y="579"/>
                  </a:lnTo>
                  <a:lnTo>
                    <a:pt x="1496" y="581"/>
                  </a:lnTo>
                  <a:lnTo>
                    <a:pt x="1496" y="582"/>
                  </a:lnTo>
                  <a:lnTo>
                    <a:pt x="1496" y="584"/>
                  </a:lnTo>
                  <a:lnTo>
                    <a:pt x="1496" y="586"/>
                  </a:lnTo>
                  <a:lnTo>
                    <a:pt x="1496" y="587"/>
                  </a:lnTo>
                  <a:lnTo>
                    <a:pt x="1496" y="589"/>
                  </a:lnTo>
                  <a:lnTo>
                    <a:pt x="1494" y="589"/>
                  </a:lnTo>
                  <a:lnTo>
                    <a:pt x="1494" y="591"/>
                  </a:lnTo>
                  <a:lnTo>
                    <a:pt x="1493" y="591"/>
                  </a:lnTo>
                  <a:lnTo>
                    <a:pt x="1493" y="592"/>
                  </a:lnTo>
                  <a:lnTo>
                    <a:pt x="1494" y="592"/>
                  </a:lnTo>
                  <a:lnTo>
                    <a:pt x="1494" y="594"/>
                  </a:lnTo>
                  <a:lnTo>
                    <a:pt x="1494" y="596"/>
                  </a:lnTo>
                  <a:lnTo>
                    <a:pt x="1494" y="598"/>
                  </a:lnTo>
                  <a:lnTo>
                    <a:pt x="1496" y="598"/>
                  </a:lnTo>
                  <a:lnTo>
                    <a:pt x="1496" y="599"/>
                  </a:lnTo>
                  <a:lnTo>
                    <a:pt x="1496" y="601"/>
                  </a:lnTo>
                  <a:lnTo>
                    <a:pt x="1496" y="603"/>
                  </a:lnTo>
                  <a:lnTo>
                    <a:pt x="1496" y="604"/>
                  </a:lnTo>
                  <a:lnTo>
                    <a:pt x="1498" y="606"/>
                  </a:lnTo>
                  <a:lnTo>
                    <a:pt x="1499" y="608"/>
                  </a:lnTo>
                  <a:lnTo>
                    <a:pt x="1501" y="610"/>
                  </a:lnTo>
                  <a:lnTo>
                    <a:pt x="1503" y="611"/>
                  </a:lnTo>
                  <a:lnTo>
                    <a:pt x="1505" y="611"/>
                  </a:lnTo>
                  <a:lnTo>
                    <a:pt x="1506" y="611"/>
                  </a:lnTo>
                  <a:lnTo>
                    <a:pt x="1508" y="611"/>
                  </a:lnTo>
                  <a:lnTo>
                    <a:pt x="1508" y="613"/>
                  </a:lnTo>
                  <a:lnTo>
                    <a:pt x="1510" y="613"/>
                  </a:lnTo>
                  <a:lnTo>
                    <a:pt x="1511" y="613"/>
                  </a:lnTo>
                  <a:lnTo>
                    <a:pt x="1511" y="611"/>
                  </a:lnTo>
                  <a:lnTo>
                    <a:pt x="1515" y="613"/>
                  </a:lnTo>
                  <a:lnTo>
                    <a:pt x="1517" y="613"/>
                  </a:lnTo>
                  <a:lnTo>
                    <a:pt x="1518" y="613"/>
                  </a:lnTo>
                  <a:lnTo>
                    <a:pt x="1520" y="613"/>
                  </a:lnTo>
                  <a:lnTo>
                    <a:pt x="1520" y="611"/>
                  </a:lnTo>
                  <a:lnTo>
                    <a:pt x="1520" y="610"/>
                  </a:lnTo>
                  <a:lnTo>
                    <a:pt x="1522" y="610"/>
                  </a:lnTo>
                  <a:lnTo>
                    <a:pt x="1523" y="608"/>
                  </a:lnTo>
                  <a:lnTo>
                    <a:pt x="1525" y="606"/>
                  </a:lnTo>
                  <a:lnTo>
                    <a:pt x="1525" y="604"/>
                  </a:lnTo>
                  <a:lnTo>
                    <a:pt x="1527" y="604"/>
                  </a:lnTo>
                  <a:lnTo>
                    <a:pt x="1527" y="603"/>
                  </a:lnTo>
                  <a:lnTo>
                    <a:pt x="1528" y="603"/>
                  </a:lnTo>
                  <a:lnTo>
                    <a:pt x="1530" y="603"/>
                  </a:lnTo>
                  <a:lnTo>
                    <a:pt x="1530" y="601"/>
                  </a:lnTo>
                  <a:lnTo>
                    <a:pt x="1532" y="601"/>
                  </a:lnTo>
                  <a:lnTo>
                    <a:pt x="1534" y="601"/>
                  </a:lnTo>
                  <a:lnTo>
                    <a:pt x="1534" y="599"/>
                  </a:lnTo>
                  <a:lnTo>
                    <a:pt x="1535" y="599"/>
                  </a:lnTo>
                  <a:lnTo>
                    <a:pt x="1537" y="599"/>
                  </a:lnTo>
                  <a:lnTo>
                    <a:pt x="1539" y="599"/>
                  </a:lnTo>
                  <a:lnTo>
                    <a:pt x="1542" y="601"/>
                  </a:lnTo>
                  <a:lnTo>
                    <a:pt x="1542" y="599"/>
                  </a:lnTo>
                  <a:lnTo>
                    <a:pt x="1544" y="599"/>
                  </a:lnTo>
                  <a:lnTo>
                    <a:pt x="1544" y="601"/>
                  </a:lnTo>
                  <a:lnTo>
                    <a:pt x="1546" y="601"/>
                  </a:lnTo>
                  <a:lnTo>
                    <a:pt x="1546" y="599"/>
                  </a:lnTo>
                  <a:lnTo>
                    <a:pt x="1547" y="599"/>
                  </a:lnTo>
                  <a:lnTo>
                    <a:pt x="1547" y="601"/>
                  </a:lnTo>
                  <a:lnTo>
                    <a:pt x="1547" y="603"/>
                  </a:lnTo>
                  <a:lnTo>
                    <a:pt x="1549" y="603"/>
                  </a:lnTo>
                  <a:lnTo>
                    <a:pt x="1549" y="604"/>
                  </a:lnTo>
                  <a:lnTo>
                    <a:pt x="1549" y="604"/>
                  </a:lnTo>
                  <a:lnTo>
                    <a:pt x="1551" y="604"/>
                  </a:lnTo>
                  <a:lnTo>
                    <a:pt x="1552" y="604"/>
                  </a:lnTo>
                  <a:lnTo>
                    <a:pt x="1554" y="604"/>
                  </a:lnTo>
                  <a:lnTo>
                    <a:pt x="1554" y="606"/>
                  </a:lnTo>
                  <a:lnTo>
                    <a:pt x="1554" y="608"/>
                  </a:lnTo>
                  <a:lnTo>
                    <a:pt x="1554" y="610"/>
                  </a:lnTo>
                  <a:lnTo>
                    <a:pt x="1556" y="610"/>
                  </a:lnTo>
                  <a:lnTo>
                    <a:pt x="1556" y="611"/>
                  </a:lnTo>
                  <a:lnTo>
                    <a:pt x="1558" y="610"/>
                  </a:lnTo>
                  <a:lnTo>
                    <a:pt x="1559" y="610"/>
                  </a:lnTo>
                  <a:lnTo>
                    <a:pt x="1561" y="611"/>
                  </a:lnTo>
                  <a:lnTo>
                    <a:pt x="1561" y="613"/>
                  </a:lnTo>
                  <a:lnTo>
                    <a:pt x="1563" y="613"/>
                  </a:lnTo>
                  <a:lnTo>
                    <a:pt x="1564" y="613"/>
                  </a:lnTo>
                  <a:lnTo>
                    <a:pt x="1566" y="613"/>
                  </a:lnTo>
                  <a:lnTo>
                    <a:pt x="1566" y="615"/>
                  </a:lnTo>
                  <a:lnTo>
                    <a:pt x="1568" y="615"/>
                  </a:lnTo>
                  <a:lnTo>
                    <a:pt x="1569" y="615"/>
                  </a:lnTo>
                  <a:lnTo>
                    <a:pt x="1569" y="615"/>
                  </a:lnTo>
                  <a:lnTo>
                    <a:pt x="1571" y="615"/>
                  </a:lnTo>
                  <a:lnTo>
                    <a:pt x="1573" y="615"/>
                  </a:lnTo>
                  <a:lnTo>
                    <a:pt x="1575" y="615"/>
                  </a:lnTo>
                  <a:lnTo>
                    <a:pt x="1576" y="613"/>
                  </a:lnTo>
                  <a:lnTo>
                    <a:pt x="1576" y="615"/>
                  </a:lnTo>
                  <a:lnTo>
                    <a:pt x="1578" y="615"/>
                  </a:lnTo>
                  <a:lnTo>
                    <a:pt x="1578" y="613"/>
                  </a:lnTo>
                  <a:lnTo>
                    <a:pt x="1580" y="613"/>
                  </a:lnTo>
                  <a:lnTo>
                    <a:pt x="1580" y="615"/>
                  </a:lnTo>
                  <a:lnTo>
                    <a:pt x="1581" y="615"/>
                  </a:lnTo>
                  <a:lnTo>
                    <a:pt x="1583" y="615"/>
                  </a:lnTo>
                  <a:lnTo>
                    <a:pt x="1583" y="615"/>
                  </a:lnTo>
                  <a:lnTo>
                    <a:pt x="1585" y="615"/>
                  </a:lnTo>
                  <a:lnTo>
                    <a:pt x="1585" y="615"/>
                  </a:lnTo>
                  <a:lnTo>
                    <a:pt x="1587" y="615"/>
                  </a:lnTo>
                  <a:lnTo>
                    <a:pt x="1587" y="613"/>
                  </a:lnTo>
                  <a:lnTo>
                    <a:pt x="1588" y="613"/>
                  </a:lnTo>
                  <a:lnTo>
                    <a:pt x="1588" y="611"/>
                  </a:lnTo>
                  <a:lnTo>
                    <a:pt x="1590" y="611"/>
                  </a:lnTo>
                  <a:lnTo>
                    <a:pt x="1590" y="611"/>
                  </a:lnTo>
                  <a:lnTo>
                    <a:pt x="1590" y="610"/>
                  </a:lnTo>
                  <a:lnTo>
                    <a:pt x="1592" y="610"/>
                  </a:lnTo>
                  <a:lnTo>
                    <a:pt x="1592" y="608"/>
                  </a:lnTo>
                  <a:lnTo>
                    <a:pt x="1592" y="606"/>
                  </a:lnTo>
                  <a:lnTo>
                    <a:pt x="1593" y="606"/>
                  </a:lnTo>
                  <a:lnTo>
                    <a:pt x="1593" y="604"/>
                  </a:lnTo>
                  <a:lnTo>
                    <a:pt x="1593" y="603"/>
                  </a:lnTo>
                  <a:lnTo>
                    <a:pt x="1593" y="601"/>
                  </a:lnTo>
                  <a:lnTo>
                    <a:pt x="1593" y="599"/>
                  </a:lnTo>
                  <a:lnTo>
                    <a:pt x="1593" y="598"/>
                  </a:lnTo>
                  <a:lnTo>
                    <a:pt x="1593" y="596"/>
                  </a:lnTo>
                  <a:lnTo>
                    <a:pt x="1593" y="594"/>
                  </a:lnTo>
                  <a:lnTo>
                    <a:pt x="1592" y="594"/>
                  </a:lnTo>
                  <a:lnTo>
                    <a:pt x="1592" y="591"/>
                  </a:lnTo>
                  <a:moveTo>
                    <a:pt x="1686" y="610"/>
                  </a:moveTo>
                  <a:lnTo>
                    <a:pt x="1687" y="611"/>
                  </a:lnTo>
                  <a:lnTo>
                    <a:pt x="1687" y="613"/>
                  </a:lnTo>
                  <a:lnTo>
                    <a:pt x="1687" y="615"/>
                  </a:lnTo>
                  <a:lnTo>
                    <a:pt x="1687" y="615"/>
                  </a:lnTo>
                  <a:lnTo>
                    <a:pt x="1687" y="616"/>
                  </a:lnTo>
                  <a:lnTo>
                    <a:pt x="1686" y="616"/>
                  </a:lnTo>
                  <a:lnTo>
                    <a:pt x="1686" y="615"/>
                  </a:lnTo>
                  <a:lnTo>
                    <a:pt x="1684" y="615"/>
                  </a:lnTo>
                  <a:lnTo>
                    <a:pt x="1684" y="616"/>
                  </a:lnTo>
                  <a:lnTo>
                    <a:pt x="1686" y="616"/>
                  </a:lnTo>
                  <a:lnTo>
                    <a:pt x="1686" y="618"/>
                  </a:lnTo>
                  <a:lnTo>
                    <a:pt x="1684" y="618"/>
                  </a:lnTo>
                  <a:lnTo>
                    <a:pt x="1682" y="616"/>
                  </a:lnTo>
                  <a:lnTo>
                    <a:pt x="1682" y="618"/>
                  </a:lnTo>
                  <a:lnTo>
                    <a:pt x="1681" y="618"/>
                  </a:lnTo>
                  <a:lnTo>
                    <a:pt x="1681" y="616"/>
                  </a:lnTo>
                  <a:lnTo>
                    <a:pt x="1681" y="615"/>
                  </a:lnTo>
                  <a:lnTo>
                    <a:pt x="1679" y="615"/>
                  </a:lnTo>
                  <a:lnTo>
                    <a:pt x="1679" y="616"/>
                  </a:lnTo>
                  <a:lnTo>
                    <a:pt x="1677" y="616"/>
                  </a:lnTo>
                  <a:lnTo>
                    <a:pt x="1675" y="616"/>
                  </a:lnTo>
                  <a:lnTo>
                    <a:pt x="1675" y="615"/>
                  </a:lnTo>
                  <a:lnTo>
                    <a:pt x="1675" y="615"/>
                  </a:lnTo>
                  <a:lnTo>
                    <a:pt x="1674" y="613"/>
                  </a:lnTo>
                  <a:lnTo>
                    <a:pt x="1674" y="615"/>
                  </a:lnTo>
                  <a:lnTo>
                    <a:pt x="1674" y="615"/>
                  </a:lnTo>
                  <a:lnTo>
                    <a:pt x="1674" y="616"/>
                  </a:lnTo>
                  <a:lnTo>
                    <a:pt x="1674" y="618"/>
                  </a:lnTo>
                  <a:lnTo>
                    <a:pt x="1674" y="620"/>
                  </a:lnTo>
                  <a:lnTo>
                    <a:pt x="1674" y="622"/>
                  </a:lnTo>
                  <a:lnTo>
                    <a:pt x="1672" y="623"/>
                  </a:lnTo>
                  <a:lnTo>
                    <a:pt x="1672" y="625"/>
                  </a:lnTo>
                  <a:lnTo>
                    <a:pt x="1674" y="625"/>
                  </a:lnTo>
                  <a:lnTo>
                    <a:pt x="1674" y="627"/>
                  </a:lnTo>
                  <a:lnTo>
                    <a:pt x="1674" y="628"/>
                  </a:lnTo>
                  <a:lnTo>
                    <a:pt x="1675" y="628"/>
                  </a:lnTo>
                  <a:lnTo>
                    <a:pt x="1677" y="628"/>
                  </a:lnTo>
                  <a:lnTo>
                    <a:pt x="1679" y="628"/>
                  </a:lnTo>
                  <a:lnTo>
                    <a:pt x="1679" y="630"/>
                  </a:lnTo>
                  <a:lnTo>
                    <a:pt x="1677" y="632"/>
                  </a:lnTo>
                  <a:lnTo>
                    <a:pt x="1679" y="632"/>
                  </a:lnTo>
                  <a:lnTo>
                    <a:pt x="1677" y="633"/>
                  </a:lnTo>
                  <a:lnTo>
                    <a:pt x="1675" y="635"/>
                  </a:lnTo>
                  <a:lnTo>
                    <a:pt x="1675" y="637"/>
                  </a:lnTo>
                  <a:lnTo>
                    <a:pt x="1677" y="637"/>
                  </a:lnTo>
                  <a:lnTo>
                    <a:pt x="1677" y="639"/>
                  </a:lnTo>
                  <a:lnTo>
                    <a:pt x="1679" y="639"/>
                  </a:lnTo>
                  <a:lnTo>
                    <a:pt x="1679" y="640"/>
                  </a:lnTo>
                  <a:lnTo>
                    <a:pt x="1681" y="642"/>
                  </a:lnTo>
                  <a:lnTo>
                    <a:pt x="1682" y="642"/>
                  </a:lnTo>
                  <a:lnTo>
                    <a:pt x="1682" y="644"/>
                  </a:lnTo>
                  <a:lnTo>
                    <a:pt x="1682" y="645"/>
                  </a:lnTo>
                  <a:lnTo>
                    <a:pt x="1682" y="647"/>
                  </a:lnTo>
                  <a:lnTo>
                    <a:pt x="1681" y="647"/>
                  </a:lnTo>
                  <a:lnTo>
                    <a:pt x="1681" y="649"/>
                  </a:lnTo>
                  <a:lnTo>
                    <a:pt x="1681" y="651"/>
                  </a:lnTo>
                  <a:lnTo>
                    <a:pt x="1681" y="652"/>
                  </a:lnTo>
                  <a:lnTo>
                    <a:pt x="1681" y="654"/>
                  </a:lnTo>
                  <a:lnTo>
                    <a:pt x="1681" y="656"/>
                  </a:lnTo>
                  <a:lnTo>
                    <a:pt x="1681" y="656"/>
                  </a:lnTo>
                  <a:lnTo>
                    <a:pt x="1681" y="661"/>
                  </a:lnTo>
                  <a:lnTo>
                    <a:pt x="1681" y="663"/>
                  </a:lnTo>
                  <a:lnTo>
                    <a:pt x="1682" y="664"/>
                  </a:lnTo>
                  <a:lnTo>
                    <a:pt x="1682" y="666"/>
                  </a:lnTo>
                  <a:lnTo>
                    <a:pt x="1682" y="668"/>
                  </a:lnTo>
                  <a:lnTo>
                    <a:pt x="1682" y="669"/>
                  </a:lnTo>
                  <a:lnTo>
                    <a:pt x="1682" y="671"/>
                  </a:lnTo>
                  <a:lnTo>
                    <a:pt x="1682" y="673"/>
                  </a:lnTo>
                  <a:lnTo>
                    <a:pt x="1682" y="674"/>
                  </a:lnTo>
                  <a:lnTo>
                    <a:pt x="1681" y="674"/>
                  </a:lnTo>
                  <a:lnTo>
                    <a:pt x="1679" y="673"/>
                  </a:lnTo>
                  <a:lnTo>
                    <a:pt x="1675" y="674"/>
                  </a:lnTo>
                  <a:lnTo>
                    <a:pt x="1674" y="674"/>
                  </a:lnTo>
                  <a:lnTo>
                    <a:pt x="1672" y="676"/>
                  </a:lnTo>
                  <a:lnTo>
                    <a:pt x="1672" y="676"/>
                  </a:lnTo>
                  <a:lnTo>
                    <a:pt x="1670" y="676"/>
                  </a:lnTo>
                  <a:lnTo>
                    <a:pt x="1670" y="678"/>
                  </a:lnTo>
                  <a:lnTo>
                    <a:pt x="1669" y="678"/>
                  </a:lnTo>
                  <a:lnTo>
                    <a:pt x="1667" y="676"/>
                  </a:lnTo>
                  <a:lnTo>
                    <a:pt x="1665" y="676"/>
                  </a:lnTo>
                  <a:lnTo>
                    <a:pt x="1662" y="674"/>
                  </a:lnTo>
                  <a:lnTo>
                    <a:pt x="1660" y="673"/>
                  </a:lnTo>
                  <a:lnTo>
                    <a:pt x="1658" y="671"/>
                  </a:lnTo>
                  <a:lnTo>
                    <a:pt x="1657" y="669"/>
                  </a:lnTo>
                  <a:lnTo>
                    <a:pt x="1657" y="668"/>
                  </a:lnTo>
                  <a:lnTo>
                    <a:pt x="1657" y="666"/>
                  </a:lnTo>
                  <a:lnTo>
                    <a:pt x="1655" y="666"/>
                  </a:lnTo>
                  <a:lnTo>
                    <a:pt x="1655" y="664"/>
                  </a:lnTo>
                  <a:lnTo>
                    <a:pt x="1653" y="664"/>
                  </a:lnTo>
                  <a:lnTo>
                    <a:pt x="1650" y="664"/>
                  </a:lnTo>
                  <a:lnTo>
                    <a:pt x="1648" y="663"/>
                  </a:lnTo>
                  <a:lnTo>
                    <a:pt x="1646" y="661"/>
                  </a:lnTo>
                  <a:lnTo>
                    <a:pt x="1646" y="659"/>
                  </a:lnTo>
                  <a:lnTo>
                    <a:pt x="1646" y="657"/>
                  </a:lnTo>
                  <a:lnTo>
                    <a:pt x="1646" y="656"/>
                  </a:lnTo>
                  <a:lnTo>
                    <a:pt x="1646" y="654"/>
                  </a:lnTo>
                  <a:lnTo>
                    <a:pt x="1646" y="652"/>
                  </a:lnTo>
                  <a:lnTo>
                    <a:pt x="1646" y="651"/>
                  </a:lnTo>
                  <a:lnTo>
                    <a:pt x="1646" y="649"/>
                  </a:lnTo>
                  <a:lnTo>
                    <a:pt x="1646" y="647"/>
                  </a:lnTo>
                  <a:lnTo>
                    <a:pt x="1645" y="645"/>
                  </a:lnTo>
                  <a:lnTo>
                    <a:pt x="1646" y="645"/>
                  </a:lnTo>
                  <a:lnTo>
                    <a:pt x="1646" y="644"/>
                  </a:lnTo>
                  <a:lnTo>
                    <a:pt x="1648" y="644"/>
                  </a:lnTo>
                  <a:lnTo>
                    <a:pt x="1648" y="642"/>
                  </a:lnTo>
                  <a:lnTo>
                    <a:pt x="1648" y="640"/>
                  </a:lnTo>
                  <a:lnTo>
                    <a:pt x="1648" y="639"/>
                  </a:lnTo>
                  <a:lnTo>
                    <a:pt x="1648" y="637"/>
                  </a:lnTo>
                  <a:lnTo>
                    <a:pt x="1650" y="639"/>
                  </a:lnTo>
                  <a:lnTo>
                    <a:pt x="1650" y="637"/>
                  </a:lnTo>
                  <a:lnTo>
                    <a:pt x="1648" y="635"/>
                  </a:lnTo>
                  <a:lnTo>
                    <a:pt x="1648" y="633"/>
                  </a:lnTo>
                  <a:lnTo>
                    <a:pt x="1650" y="633"/>
                  </a:lnTo>
                  <a:lnTo>
                    <a:pt x="1650" y="632"/>
                  </a:lnTo>
                  <a:lnTo>
                    <a:pt x="1650" y="630"/>
                  </a:lnTo>
                  <a:lnTo>
                    <a:pt x="1650" y="628"/>
                  </a:lnTo>
                  <a:lnTo>
                    <a:pt x="1650" y="627"/>
                  </a:lnTo>
                  <a:lnTo>
                    <a:pt x="1650" y="625"/>
                  </a:lnTo>
                  <a:lnTo>
                    <a:pt x="1651" y="625"/>
                  </a:lnTo>
                  <a:lnTo>
                    <a:pt x="1651" y="623"/>
                  </a:lnTo>
                  <a:lnTo>
                    <a:pt x="1653" y="623"/>
                  </a:lnTo>
                  <a:lnTo>
                    <a:pt x="1655" y="623"/>
                  </a:lnTo>
                  <a:lnTo>
                    <a:pt x="1657" y="623"/>
                  </a:lnTo>
                  <a:lnTo>
                    <a:pt x="1657" y="622"/>
                  </a:lnTo>
                  <a:lnTo>
                    <a:pt x="1657" y="620"/>
                  </a:lnTo>
                  <a:lnTo>
                    <a:pt x="1655" y="620"/>
                  </a:lnTo>
                  <a:lnTo>
                    <a:pt x="1653" y="620"/>
                  </a:lnTo>
                  <a:lnTo>
                    <a:pt x="1651" y="620"/>
                  </a:lnTo>
                  <a:lnTo>
                    <a:pt x="1651" y="618"/>
                  </a:lnTo>
                  <a:lnTo>
                    <a:pt x="1650" y="618"/>
                  </a:lnTo>
                  <a:lnTo>
                    <a:pt x="1650" y="616"/>
                  </a:lnTo>
                  <a:lnTo>
                    <a:pt x="1650" y="615"/>
                  </a:lnTo>
                  <a:lnTo>
                    <a:pt x="1648" y="615"/>
                  </a:lnTo>
                  <a:lnTo>
                    <a:pt x="1648" y="613"/>
                  </a:lnTo>
                  <a:lnTo>
                    <a:pt x="1648" y="611"/>
                  </a:lnTo>
                  <a:lnTo>
                    <a:pt x="1648" y="610"/>
                  </a:lnTo>
                  <a:lnTo>
                    <a:pt x="1646" y="610"/>
                  </a:lnTo>
                  <a:lnTo>
                    <a:pt x="1646" y="608"/>
                  </a:lnTo>
                  <a:lnTo>
                    <a:pt x="1646" y="606"/>
                  </a:lnTo>
                  <a:lnTo>
                    <a:pt x="1645" y="604"/>
                  </a:lnTo>
                  <a:lnTo>
                    <a:pt x="1645" y="603"/>
                  </a:lnTo>
                  <a:lnTo>
                    <a:pt x="1643" y="603"/>
                  </a:lnTo>
                  <a:lnTo>
                    <a:pt x="1643" y="601"/>
                  </a:lnTo>
                  <a:lnTo>
                    <a:pt x="1641" y="601"/>
                  </a:lnTo>
                  <a:lnTo>
                    <a:pt x="1641" y="599"/>
                  </a:lnTo>
                  <a:lnTo>
                    <a:pt x="1641" y="598"/>
                  </a:lnTo>
                  <a:lnTo>
                    <a:pt x="1640" y="594"/>
                  </a:lnTo>
                  <a:lnTo>
                    <a:pt x="1638" y="592"/>
                  </a:lnTo>
                  <a:lnTo>
                    <a:pt x="1638" y="591"/>
                  </a:lnTo>
                  <a:lnTo>
                    <a:pt x="1638" y="589"/>
                  </a:lnTo>
                  <a:lnTo>
                    <a:pt x="1636" y="589"/>
                  </a:lnTo>
                  <a:lnTo>
                    <a:pt x="1638" y="587"/>
                  </a:lnTo>
                  <a:lnTo>
                    <a:pt x="1636" y="587"/>
                  </a:lnTo>
                  <a:lnTo>
                    <a:pt x="1636" y="586"/>
                  </a:lnTo>
                  <a:lnTo>
                    <a:pt x="1634" y="584"/>
                  </a:lnTo>
                  <a:lnTo>
                    <a:pt x="1634" y="582"/>
                  </a:lnTo>
                  <a:lnTo>
                    <a:pt x="1636" y="581"/>
                  </a:lnTo>
                  <a:lnTo>
                    <a:pt x="1636" y="579"/>
                  </a:lnTo>
                  <a:lnTo>
                    <a:pt x="1634" y="579"/>
                  </a:lnTo>
                  <a:lnTo>
                    <a:pt x="1636" y="577"/>
                  </a:lnTo>
                  <a:lnTo>
                    <a:pt x="1636" y="575"/>
                  </a:lnTo>
                  <a:lnTo>
                    <a:pt x="1634" y="575"/>
                  </a:lnTo>
                  <a:lnTo>
                    <a:pt x="1634" y="574"/>
                  </a:lnTo>
                  <a:lnTo>
                    <a:pt x="1636" y="574"/>
                  </a:lnTo>
                  <a:lnTo>
                    <a:pt x="1636" y="574"/>
                  </a:lnTo>
                  <a:lnTo>
                    <a:pt x="1634" y="574"/>
                  </a:lnTo>
                  <a:lnTo>
                    <a:pt x="1634" y="572"/>
                  </a:lnTo>
                  <a:lnTo>
                    <a:pt x="1634" y="570"/>
                  </a:lnTo>
                  <a:lnTo>
                    <a:pt x="1634" y="569"/>
                  </a:lnTo>
                  <a:lnTo>
                    <a:pt x="1633" y="569"/>
                  </a:lnTo>
                  <a:lnTo>
                    <a:pt x="1633" y="567"/>
                  </a:lnTo>
                  <a:lnTo>
                    <a:pt x="1631" y="567"/>
                  </a:lnTo>
                  <a:lnTo>
                    <a:pt x="1631" y="565"/>
                  </a:lnTo>
                  <a:lnTo>
                    <a:pt x="1631" y="565"/>
                  </a:lnTo>
                  <a:lnTo>
                    <a:pt x="1631" y="563"/>
                  </a:lnTo>
                  <a:lnTo>
                    <a:pt x="1631" y="562"/>
                  </a:lnTo>
                  <a:lnTo>
                    <a:pt x="1631" y="562"/>
                  </a:lnTo>
                  <a:lnTo>
                    <a:pt x="1631" y="560"/>
                  </a:lnTo>
                  <a:lnTo>
                    <a:pt x="1631" y="558"/>
                  </a:lnTo>
                  <a:lnTo>
                    <a:pt x="1633" y="560"/>
                  </a:lnTo>
                  <a:lnTo>
                    <a:pt x="1633" y="558"/>
                  </a:lnTo>
                  <a:lnTo>
                    <a:pt x="1633" y="557"/>
                  </a:lnTo>
                  <a:lnTo>
                    <a:pt x="1633" y="555"/>
                  </a:lnTo>
                  <a:lnTo>
                    <a:pt x="1634" y="555"/>
                  </a:lnTo>
                  <a:lnTo>
                    <a:pt x="1634" y="553"/>
                  </a:lnTo>
                  <a:lnTo>
                    <a:pt x="1634" y="551"/>
                  </a:lnTo>
                  <a:lnTo>
                    <a:pt x="1634" y="550"/>
                  </a:lnTo>
                  <a:lnTo>
                    <a:pt x="1636" y="550"/>
                  </a:lnTo>
                  <a:lnTo>
                    <a:pt x="1636" y="548"/>
                  </a:lnTo>
                  <a:lnTo>
                    <a:pt x="1636" y="546"/>
                  </a:lnTo>
                  <a:lnTo>
                    <a:pt x="1638" y="546"/>
                  </a:lnTo>
                  <a:lnTo>
                    <a:pt x="1638" y="548"/>
                  </a:lnTo>
                  <a:lnTo>
                    <a:pt x="1638" y="550"/>
                  </a:lnTo>
                  <a:lnTo>
                    <a:pt x="1640" y="550"/>
                  </a:lnTo>
                  <a:lnTo>
                    <a:pt x="1640" y="548"/>
                  </a:lnTo>
                  <a:lnTo>
                    <a:pt x="1640" y="546"/>
                  </a:lnTo>
                  <a:lnTo>
                    <a:pt x="1640" y="545"/>
                  </a:lnTo>
                  <a:lnTo>
                    <a:pt x="1641" y="545"/>
                  </a:lnTo>
                  <a:lnTo>
                    <a:pt x="1643" y="545"/>
                  </a:lnTo>
                  <a:lnTo>
                    <a:pt x="1643" y="543"/>
                  </a:lnTo>
                  <a:lnTo>
                    <a:pt x="1645" y="543"/>
                  </a:lnTo>
                  <a:lnTo>
                    <a:pt x="1645" y="541"/>
                  </a:lnTo>
                  <a:lnTo>
                    <a:pt x="1645" y="540"/>
                  </a:lnTo>
                  <a:lnTo>
                    <a:pt x="1646" y="541"/>
                  </a:lnTo>
                  <a:lnTo>
                    <a:pt x="1646" y="540"/>
                  </a:lnTo>
                  <a:lnTo>
                    <a:pt x="1648" y="540"/>
                  </a:lnTo>
                  <a:lnTo>
                    <a:pt x="1648" y="538"/>
                  </a:lnTo>
                  <a:lnTo>
                    <a:pt x="1648" y="536"/>
                  </a:lnTo>
                  <a:lnTo>
                    <a:pt x="1648" y="534"/>
                  </a:lnTo>
                  <a:lnTo>
                    <a:pt x="1650" y="536"/>
                  </a:lnTo>
                  <a:lnTo>
                    <a:pt x="1650" y="534"/>
                  </a:lnTo>
                  <a:lnTo>
                    <a:pt x="1648" y="533"/>
                  </a:lnTo>
                  <a:lnTo>
                    <a:pt x="1650" y="533"/>
                  </a:lnTo>
                  <a:lnTo>
                    <a:pt x="1651" y="533"/>
                  </a:lnTo>
                  <a:lnTo>
                    <a:pt x="1653" y="533"/>
                  </a:lnTo>
                  <a:lnTo>
                    <a:pt x="1655" y="533"/>
                  </a:lnTo>
                  <a:lnTo>
                    <a:pt x="1655" y="531"/>
                  </a:lnTo>
                  <a:lnTo>
                    <a:pt x="1657" y="531"/>
                  </a:lnTo>
                  <a:lnTo>
                    <a:pt x="1657" y="531"/>
                  </a:lnTo>
                  <a:lnTo>
                    <a:pt x="1657" y="529"/>
                  </a:lnTo>
                  <a:lnTo>
                    <a:pt x="1658" y="531"/>
                  </a:lnTo>
                  <a:lnTo>
                    <a:pt x="1658" y="529"/>
                  </a:lnTo>
                  <a:lnTo>
                    <a:pt x="1660" y="529"/>
                  </a:lnTo>
                  <a:lnTo>
                    <a:pt x="1660" y="528"/>
                  </a:lnTo>
                  <a:lnTo>
                    <a:pt x="1662" y="528"/>
                  </a:lnTo>
                  <a:lnTo>
                    <a:pt x="1663" y="528"/>
                  </a:lnTo>
                  <a:lnTo>
                    <a:pt x="1665" y="528"/>
                  </a:lnTo>
                  <a:lnTo>
                    <a:pt x="1665" y="529"/>
                  </a:lnTo>
                  <a:lnTo>
                    <a:pt x="1667" y="529"/>
                  </a:lnTo>
                  <a:lnTo>
                    <a:pt x="1669" y="529"/>
                  </a:lnTo>
                  <a:lnTo>
                    <a:pt x="1669" y="531"/>
                  </a:lnTo>
                  <a:lnTo>
                    <a:pt x="1670" y="531"/>
                  </a:lnTo>
                  <a:lnTo>
                    <a:pt x="1672" y="529"/>
                  </a:lnTo>
                  <a:lnTo>
                    <a:pt x="1672" y="528"/>
                  </a:lnTo>
                  <a:lnTo>
                    <a:pt x="1672" y="528"/>
                  </a:lnTo>
                  <a:lnTo>
                    <a:pt x="1672" y="529"/>
                  </a:lnTo>
                  <a:lnTo>
                    <a:pt x="1674" y="529"/>
                  </a:lnTo>
                  <a:lnTo>
                    <a:pt x="1675" y="529"/>
                  </a:lnTo>
                  <a:lnTo>
                    <a:pt x="1675" y="531"/>
                  </a:lnTo>
                  <a:lnTo>
                    <a:pt x="1675" y="531"/>
                  </a:lnTo>
                  <a:lnTo>
                    <a:pt x="1677" y="531"/>
                  </a:lnTo>
                  <a:lnTo>
                    <a:pt x="1677" y="533"/>
                  </a:lnTo>
                  <a:lnTo>
                    <a:pt x="1675" y="533"/>
                  </a:lnTo>
                  <a:lnTo>
                    <a:pt x="1675" y="534"/>
                  </a:lnTo>
                  <a:lnTo>
                    <a:pt x="1675" y="536"/>
                  </a:lnTo>
                  <a:lnTo>
                    <a:pt x="1675" y="538"/>
                  </a:lnTo>
                  <a:lnTo>
                    <a:pt x="1675" y="540"/>
                  </a:lnTo>
                  <a:lnTo>
                    <a:pt x="1675" y="541"/>
                  </a:lnTo>
                  <a:lnTo>
                    <a:pt x="1675" y="543"/>
                  </a:lnTo>
                  <a:lnTo>
                    <a:pt x="1675" y="545"/>
                  </a:lnTo>
                  <a:lnTo>
                    <a:pt x="1674" y="545"/>
                  </a:lnTo>
                  <a:lnTo>
                    <a:pt x="1674" y="546"/>
                  </a:lnTo>
                  <a:lnTo>
                    <a:pt x="1674" y="548"/>
                  </a:lnTo>
                  <a:lnTo>
                    <a:pt x="1674" y="550"/>
                  </a:lnTo>
                  <a:lnTo>
                    <a:pt x="1675" y="550"/>
                  </a:lnTo>
                  <a:lnTo>
                    <a:pt x="1675" y="551"/>
                  </a:lnTo>
                  <a:lnTo>
                    <a:pt x="1674" y="551"/>
                  </a:lnTo>
                  <a:lnTo>
                    <a:pt x="1672" y="551"/>
                  </a:lnTo>
                  <a:lnTo>
                    <a:pt x="1672" y="550"/>
                  </a:lnTo>
                  <a:lnTo>
                    <a:pt x="1672" y="550"/>
                  </a:lnTo>
                  <a:lnTo>
                    <a:pt x="1670" y="551"/>
                  </a:lnTo>
                  <a:lnTo>
                    <a:pt x="1669" y="550"/>
                  </a:lnTo>
                  <a:lnTo>
                    <a:pt x="1667" y="550"/>
                  </a:lnTo>
                  <a:lnTo>
                    <a:pt x="1667" y="551"/>
                  </a:lnTo>
                  <a:lnTo>
                    <a:pt x="1665" y="551"/>
                  </a:lnTo>
                  <a:lnTo>
                    <a:pt x="1663" y="553"/>
                  </a:lnTo>
                  <a:lnTo>
                    <a:pt x="1663" y="555"/>
                  </a:lnTo>
                  <a:lnTo>
                    <a:pt x="1662" y="557"/>
                  </a:lnTo>
                  <a:lnTo>
                    <a:pt x="1662" y="558"/>
                  </a:lnTo>
                  <a:lnTo>
                    <a:pt x="1662" y="560"/>
                  </a:lnTo>
                  <a:lnTo>
                    <a:pt x="1663" y="560"/>
                  </a:lnTo>
                  <a:lnTo>
                    <a:pt x="1663" y="562"/>
                  </a:lnTo>
                  <a:lnTo>
                    <a:pt x="1665" y="562"/>
                  </a:lnTo>
                  <a:lnTo>
                    <a:pt x="1665" y="563"/>
                  </a:lnTo>
                  <a:lnTo>
                    <a:pt x="1663" y="563"/>
                  </a:lnTo>
                  <a:lnTo>
                    <a:pt x="1662" y="563"/>
                  </a:lnTo>
                  <a:lnTo>
                    <a:pt x="1662" y="562"/>
                  </a:lnTo>
                  <a:lnTo>
                    <a:pt x="1660" y="562"/>
                  </a:lnTo>
                  <a:lnTo>
                    <a:pt x="1658" y="562"/>
                  </a:lnTo>
                  <a:lnTo>
                    <a:pt x="1657" y="562"/>
                  </a:lnTo>
                  <a:lnTo>
                    <a:pt x="1657" y="563"/>
                  </a:lnTo>
                  <a:lnTo>
                    <a:pt x="1657" y="565"/>
                  </a:lnTo>
                  <a:lnTo>
                    <a:pt x="1657" y="567"/>
                  </a:lnTo>
                  <a:lnTo>
                    <a:pt x="1660" y="567"/>
                  </a:lnTo>
                  <a:lnTo>
                    <a:pt x="1660" y="569"/>
                  </a:lnTo>
                  <a:lnTo>
                    <a:pt x="1660" y="570"/>
                  </a:lnTo>
                  <a:lnTo>
                    <a:pt x="1660" y="572"/>
                  </a:lnTo>
                  <a:lnTo>
                    <a:pt x="1662" y="572"/>
                  </a:lnTo>
                  <a:lnTo>
                    <a:pt x="1662" y="574"/>
                  </a:lnTo>
                  <a:lnTo>
                    <a:pt x="1662" y="575"/>
                  </a:lnTo>
                  <a:lnTo>
                    <a:pt x="1663" y="575"/>
                  </a:lnTo>
                  <a:lnTo>
                    <a:pt x="1663" y="577"/>
                  </a:lnTo>
                  <a:lnTo>
                    <a:pt x="1663" y="579"/>
                  </a:lnTo>
                  <a:lnTo>
                    <a:pt x="1663" y="581"/>
                  </a:lnTo>
                  <a:lnTo>
                    <a:pt x="1663" y="582"/>
                  </a:lnTo>
                  <a:lnTo>
                    <a:pt x="1665" y="582"/>
                  </a:lnTo>
                  <a:lnTo>
                    <a:pt x="1667" y="582"/>
                  </a:lnTo>
                  <a:lnTo>
                    <a:pt x="1667" y="584"/>
                  </a:lnTo>
                  <a:lnTo>
                    <a:pt x="1667" y="586"/>
                  </a:lnTo>
                  <a:lnTo>
                    <a:pt x="1669" y="586"/>
                  </a:lnTo>
                  <a:lnTo>
                    <a:pt x="1669" y="587"/>
                  </a:lnTo>
                  <a:lnTo>
                    <a:pt x="1670" y="587"/>
                  </a:lnTo>
                  <a:lnTo>
                    <a:pt x="1672" y="587"/>
                  </a:lnTo>
                  <a:lnTo>
                    <a:pt x="1672" y="587"/>
                  </a:lnTo>
                  <a:lnTo>
                    <a:pt x="1672" y="589"/>
                  </a:lnTo>
                  <a:lnTo>
                    <a:pt x="1674" y="589"/>
                  </a:lnTo>
                  <a:lnTo>
                    <a:pt x="1674" y="591"/>
                  </a:lnTo>
                  <a:lnTo>
                    <a:pt x="1672" y="591"/>
                  </a:lnTo>
                  <a:lnTo>
                    <a:pt x="1672" y="592"/>
                  </a:lnTo>
                  <a:lnTo>
                    <a:pt x="1672" y="594"/>
                  </a:lnTo>
                  <a:lnTo>
                    <a:pt x="1672" y="596"/>
                  </a:lnTo>
                  <a:lnTo>
                    <a:pt x="1672" y="596"/>
                  </a:lnTo>
                  <a:lnTo>
                    <a:pt x="1672" y="598"/>
                  </a:lnTo>
                  <a:lnTo>
                    <a:pt x="1672" y="599"/>
                  </a:lnTo>
                  <a:lnTo>
                    <a:pt x="1672" y="601"/>
                  </a:lnTo>
                  <a:lnTo>
                    <a:pt x="1672" y="603"/>
                  </a:lnTo>
                  <a:lnTo>
                    <a:pt x="1672" y="604"/>
                  </a:lnTo>
                  <a:lnTo>
                    <a:pt x="1672" y="604"/>
                  </a:lnTo>
                  <a:lnTo>
                    <a:pt x="1672" y="606"/>
                  </a:lnTo>
                  <a:lnTo>
                    <a:pt x="1672" y="608"/>
                  </a:lnTo>
                  <a:lnTo>
                    <a:pt x="1672" y="610"/>
                  </a:lnTo>
                  <a:lnTo>
                    <a:pt x="1674" y="610"/>
                  </a:lnTo>
                  <a:lnTo>
                    <a:pt x="1674" y="608"/>
                  </a:lnTo>
                  <a:lnTo>
                    <a:pt x="1674" y="606"/>
                  </a:lnTo>
                  <a:lnTo>
                    <a:pt x="1674" y="604"/>
                  </a:lnTo>
                  <a:lnTo>
                    <a:pt x="1674" y="603"/>
                  </a:lnTo>
                  <a:lnTo>
                    <a:pt x="1674" y="601"/>
                  </a:lnTo>
                  <a:lnTo>
                    <a:pt x="1674" y="599"/>
                  </a:lnTo>
                  <a:lnTo>
                    <a:pt x="1675" y="599"/>
                  </a:lnTo>
                  <a:lnTo>
                    <a:pt x="1675" y="598"/>
                  </a:lnTo>
                  <a:lnTo>
                    <a:pt x="1677" y="599"/>
                  </a:lnTo>
                  <a:lnTo>
                    <a:pt x="1677" y="598"/>
                  </a:lnTo>
                  <a:lnTo>
                    <a:pt x="1681" y="598"/>
                  </a:lnTo>
                  <a:lnTo>
                    <a:pt x="1682" y="599"/>
                  </a:lnTo>
                  <a:lnTo>
                    <a:pt x="1682" y="601"/>
                  </a:lnTo>
                  <a:lnTo>
                    <a:pt x="1682" y="603"/>
                  </a:lnTo>
                  <a:lnTo>
                    <a:pt x="1682" y="604"/>
                  </a:lnTo>
                  <a:lnTo>
                    <a:pt x="1682" y="606"/>
                  </a:lnTo>
                  <a:lnTo>
                    <a:pt x="1682" y="608"/>
                  </a:lnTo>
                  <a:lnTo>
                    <a:pt x="1684" y="608"/>
                  </a:lnTo>
                  <a:lnTo>
                    <a:pt x="1684" y="610"/>
                  </a:lnTo>
                  <a:lnTo>
                    <a:pt x="1686" y="610"/>
                  </a:lnTo>
                  <a:moveTo>
                    <a:pt x="1658" y="558"/>
                  </a:moveTo>
                  <a:lnTo>
                    <a:pt x="1660" y="558"/>
                  </a:lnTo>
                  <a:lnTo>
                    <a:pt x="1660" y="557"/>
                  </a:lnTo>
                  <a:lnTo>
                    <a:pt x="1658" y="558"/>
                  </a:lnTo>
                  <a:moveTo>
                    <a:pt x="1653" y="538"/>
                  </a:moveTo>
                  <a:lnTo>
                    <a:pt x="1653" y="536"/>
                  </a:lnTo>
                  <a:lnTo>
                    <a:pt x="1651" y="536"/>
                  </a:lnTo>
                  <a:lnTo>
                    <a:pt x="1651" y="538"/>
                  </a:lnTo>
                  <a:lnTo>
                    <a:pt x="1653" y="538"/>
                  </a:lnTo>
                  <a:moveTo>
                    <a:pt x="1655" y="555"/>
                  </a:moveTo>
                  <a:lnTo>
                    <a:pt x="1653" y="557"/>
                  </a:lnTo>
                  <a:lnTo>
                    <a:pt x="1655" y="558"/>
                  </a:lnTo>
                  <a:lnTo>
                    <a:pt x="1655" y="557"/>
                  </a:lnTo>
                  <a:lnTo>
                    <a:pt x="1655" y="555"/>
                  </a:lnTo>
                  <a:moveTo>
                    <a:pt x="1679" y="635"/>
                  </a:moveTo>
                  <a:lnTo>
                    <a:pt x="1679" y="633"/>
                  </a:lnTo>
                  <a:lnTo>
                    <a:pt x="1677" y="633"/>
                  </a:lnTo>
                  <a:lnTo>
                    <a:pt x="1677" y="635"/>
                  </a:lnTo>
                  <a:lnTo>
                    <a:pt x="1679" y="635"/>
                  </a:lnTo>
                  <a:moveTo>
                    <a:pt x="1788" y="861"/>
                  </a:moveTo>
                  <a:lnTo>
                    <a:pt x="1790" y="861"/>
                  </a:lnTo>
                  <a:lnTo>
                    <a:pt x="1790" y="861"/>
                  </a:lnTo>
                  <a:lnTo>
                    <a:pt x="1788" y="861"/>
                  </a:lnTo>
                  <a:lnTo>
                    <a:pt x="1788" y="861"/>
                  </a:lnTo>
                  <a:moveTo>
                    <a:pt x="1786" y="862"/>
                  </a:moveTo>
                  <a:lnTo>
                    <a:pt x="1788" y="862"/>
                  </a:lnTo>
                  <a:lnTo>
                    <a:pt x="1788" y="861"/>
                  </a:lnTo>
                  <a:lnTo>
                    <a:pt x="1786" y="861"/>
                  </a:lnTo>
                  <a:lnTo>
                    <a:pt x="1786" y="862"/>
                  </a:lnTo>
                  <a:moveTo>
                    <a:pt x="1802" y="244"/>
                  </a:moveTo>
                  <a:lnTo>
                    <a:pt x="1802" y="244"/>
                  </a:lnTo>
                  <a:lnTo>
                    <a:pt x="1800" y="244"/>
                  </a:lnTo>
                  <a:lnTo>
                    <a:pt x="1802" y="244"/>
                  </a:lnTo>
                  <a:moveTo>
                    <a:pt x="1440" y="336"/>
                  </a:moveTo>
                  <a:lnTo>
                    <a:pt x="1438" y="336"/>
                  </a:lnTo>
                  <a:lnTo>
                    <a:pt x="1438" y="338"/>
                  </a:lnTo>
                  <a:lnTo>
                    <a:pt x="1440" y="336"/>
                  </a:lnTo>
                  <a:moveTo>
                    <a:pt x="1938" y="886"/>
                  </a:moveTo>
                  <a:lnTo>
                    <a:pt x="1938" y="885"/>
                  </a:lnTo>
                  <a:lnTo>
                    <a:pt x="1938" y="883"/>
                  </a:lnTo>
                  <a:lnTo>
                    <a:pt x="1937" y="885"/>
                  </a:lnTo>
                  <a:lnTo>
                    <a:pt x="1938" y="886"/>
                  </a:lnTo>
                  <a:moveTo>
                    <a:pt x="2466" y="391"/>
                  </a:moveTo>
                  <a:lnTo>
                    <a:pt x="2465" y="393"/>
                  </a:lnTo>
                  <a:lnTo>
                    <a:pt x="2466" y="393"/>
                  </a:lnTo>
                  <a:lnTo>
                    <a:pt x="2466" y="391"/>
                  </a:lnTo>
                  <a:moveTo>
                    <a:pt x="2453" y="205"/>
                  </a:moveTo>
                  <a:lnTo>
                    <a:pt x="2451" y="205"/>
                  </a:lnTo>
                  <a:lnTo>
                    <a:pt x="2451" y="206"/>
                  </a:lnTo>
                  <a:lnTo>
                    <a:pt x="2451" y="208"/>
                  </a:lnTo>
                  <a:lnTo>
                    <a:pt x="2451" y="210"/>
                  </a:lnTo>
                  <a:lnTo>
                    <a:pt x="2453" y="210"/>
                  </a:lnTo>
                  <a:lnTo>
                    <a:pt x="2453" y="208"/>
                  </a:lnTo>
                  <a:lnTo>
                    <a:pt x="2454" y="208"/>
                  </a:lnTo>
                  <a:lnTo>
                    <a:pt x="2454" y="206"/>
                  </a:lnTo>
                  <a:lnTo>
                    <a:pt x="2453" y="206"/>
                  </a:lnTo>
                  <a:lnTo>
                    <a:pt x="2453" y="205"/>
                  </a:lnTo>
                  <a:moveTo>
                    <a:pt x="2453" y="213"/>
                  </a:moveTo>
                  <a:lnTo>
                    <a:pt x="2454" y="213"/>
                  </a:lnTo>
                  <a:lnTo>
                    <a:pt x="2454" y="212"/>
                  </a:lnTo>
                  <a:lnTo>
                    <a:pt x="2453" y="212"/>
                  </a:lnTo>
                  <a:lnTo>
                    <a:pt x="2453" y="213"/>
                  </a:lnTo>
                  <a:moveTo>
                    <a:pt x="2465" y="394"/>
                  </a:moveTo>
                  <a:lnTo>
                    <a:pt x="2465" y="393"/>
                  </a:lnTo>
                  <a:lnTo>
                    <a:pt x="2465" y="391"/>
                  </a:lnTo>
                  <a:lnTo>
                    <a:pt x="2463" y="391"/>
                  </a:lnTo>
                  <a:lnTo>
                    <a:pt x="2463" y="393"/>
                  </a:lnTo>
                  <a:lnTo>
                    <a:pt x="2461" y="393"/>
                  </a:lnTo>
                  <a:lnTo>
                    <a:pt x="2461" y="394"/>
                  </a:lnTo>
                  <a:lnTo>
                    <a:pt x="2463" y="394"/>
                  </a:lnTo>
                  <a:lnTo>
                    <a:pt x="2465" y="394"/>
                  </a:lnTo>
                  <a:moveTo>
                    <a:pt x="2586" y="212"/>
                  </a:moveTo>
                  <a:lnTo>
                    <a:pt x="2588" y="212"/>
                  </a:lnTo>
                  <a:lnTo>
                    <a:pt x="2586" y="210"/>
                  </a:lnTo>
                  <a:lnTo>
                    <a:pt x="2586" y="212"/>
                  </a:lnTo>
                  <a:moveTo>
                    <a:pt x="1522" y="531"/>
                  </a:moveTo>
                  <a:lnTo>
                    <a:pt x="1522" y="533"/>
                  </a:lnTo>
                  <a:lnTo>
                    <a:pt x="1523" y="533"/>
                  </a:lnTo>
                  <a:lnTo>
                    <a:pt x="1522" y="531"/>
                  </a:lnTo>
                  <a:moveTo>
                    <a:pt x="2548" y="275"/>
                  </a:moveTo>
                  <a:lnTo>
                    <a:pt x="2550" y="273"/>
                  </a:lnTo>
                  <a:lnTo>
                    <a:pt x="2548" y="273"/>
                  </a:lnTo>
                  <a:lnTo>
                    <a:pt x="2548" y="275"/>
                  </a:lnTo>
                  <a:moveTo>
                    <a:pt x="2326" y="531"/>
                  </a:moveTo>
                  <a:lnTo>
                    <a:pt x="2324" y="531"/>
                  </a:lnTo>
                  <a:lnTo>
                    <a:pt x="2324" y="531"/>
                  </a:lnTo>
                  <a:lnTo>
                    <a:pt x="2326" y="531"/>
                  </a:lnTo>
                  <a:moveTo>
                    <a:pt x="2324" y="492"/>
                  </a:moveTo>
                  <a:lnTo>
                    <a:pt x="2324" y="493"/>
                  </a:lnTo>
                  <a:lnTo>
                    <a:pt x="2326" y="493"/>
                  </a:lnTo>
                  <a:lnTo>
                    <a:pt x="2326" y="492"/>
                  </a:lnTo>
                  <a:lnTo>
                    <a:pt x="2324" y="492"/>
                  </a:lnTo>
                  <a:moveTo>
                    <a:pt x="2553" y="273"/>
                  </a:moveTo>
                  <a:lnTo>
                    <a:pt x="2555" y="273"/>
                  </a:lnTo>
                  <a:lnTo>
                    <a:pt x="2553" y="271"/>
                  </a:lnTo>
                  <a:lnTo>
                    <a:pt x="2553" y="273"/>
                  </a:lnTo>
                  <a:moveTo>
                    <a:pt x="2434" y="442"/>
                  </a:moveTo>
                  <a:lnTo>
                    <a:pt x="2436" y="442"/>
                  </a:lnTo>
                  <a:lnTo>
                    <a:pt x="2436" y="440"/>
                  </a:lnTo>
                  <a:lnTo>
                    <a:pt x="2434" y="440"/>
                  </a:lnTo>
                  <a:lnTo>
                    <a:pt x="2434" y="442"/>
                  </a:lnTo>
                  <a:moveTo>
                    <a:pt x="1945" y="868"/>
                  </a:moveTo>
                  <a:lnTo>
                    <a:pt x="1945" y="866"/>
                  </a:lnTo>
                  <a:lnTo>
                    <a:pt x="1944" y="866"/>
                  </a:lnTo>
                  <a:lnTo>
                    <a:pt x="1945" y="868"/>
                  </a:lnTo>
                  <a:moveTo>
                    <a:pt x="1945" y="864"/>
                  </a:moveTo>
                  <a:lnTo>
                    <a:pt x="1945" y="866"/>
                  </a:lnTo>
                  <a:lnTo>
                    <a:pt x="1947" y="866"/>
                  </a:lnTo>
                  <a:lnTo>
                    <a:pt x="1947" y="864"/>
                  </a:lnTo>
                  <a:lnTo>
                    <a:pt x="1945" y="862"/>
                  </a:lnTo>
                  <a:lnTo>
                    <a:pt x="1945" y="864"/>
                  </a:lnTo>
                  <a:moveTo>
                    <a:pt x="1974" y="968"/>
                  </a:moveTo>
                  <a:lnTo>
                    <a:pt x="1976" y="968"/>
                  </a:lnTo>
                  <a:lnTo>
                    <a:pt x="1974" y="967"/>
                  </a:lnTo>
                  <a:lnTo>
                    <a:pt x="1974" y="968"/>
                  </a:lnTo>
                  <a:moveTo>
                    <a:pt x="1945" y="871"/>
                  </a:moveTo>
                  <a:lnTo>
                    <a:pt x="1945" y="873"/>
                  </a:lnTo>
                  <a:lnTo>
                    <a:pt x="1945" y="874"/>
                  </a:lnTo>
                  <a:lnTo>
                    <a:pt x="1945" y="876"/>
                  </a:lnTo>
                  <a:lnTo>
                    <a:pt x="1947" y="876"/>
                  </a:lnTo>
                  <a:lnTo>
                    <a:pt x="1947" y="874"/>
                  </a:lnTo>
                  <a:lnTo>
                    <a:pt x="1947" y="873"/>
                  </a:lnTo>
                  <a:lnTo>
                    <a:pt x="1947" y="871"/>
                  </a:lnTo>
                  <a:lnTo>
                    <a:pt x="1947" y="869"/>
                  </a:lnTo>
                  <a:lnTo>
                    <a:pt x="1947" y="868"/>
                  </a:lnTo>
                  <a:lnTo>
                    <a:pt x="1945" y="868"/>
                  </a:lnTo>
                  <a:lnTo>
                    <a:pt x="1945" y="869"/>
                  </a:lnTo>
                  <a:lnTo>
                    <a:pt x="1945" y="871"/>
                  </a:lnTo>
                  <a:moveTo>
                    <a:pt x="1940" y="883"/>
                  </a:moveTo>
                  <a:lnTo>
                    <a:pt x="1942" y="881"/>
                  </a:lnTo>
                  <a:lnTo>
                    <a:pt x="1940" y="881"/>
                  </a:lnTo>
                  <a:lnTo>
                    <a:pt x="1940" y="883"/>
                  </a:lnTo>
                  <a:moveTo>
                    <a:pt x="2109" y="881"/>
                  </a:moveTo>
                  <a:lnTo>
                    <a:pt x="2109" y="879"/>
                  </a:lnTo>
                  <a:lnTo>
                    <a:pt x="2108" y="879"/>
                  </a:lnTo>
                  <a:lnTo>
                    <a:pt x="2109" y="881"/>
                  </a:lnTo>
                  <a:moveTo>
                    <a:pt x="2451" y="218"/>
                  </a:moveTo>
                  <a:lnTo>
                    <a:pt x="2451" y="218"/>
                  </a:lnTo>
                  <a:lnTo>
                    <a:pt x="2451" y="217"/>
                  </a:lnTo>
                  <a:lnTo>
                    <a:pt x="2451" y="217"/>
                  </a:lnTo>
                  <a:lnTo>
                    <a:pt x="2451" y="218"/>
                  </a:lnTo>
                  <a:moveTo>
                    <a:pt x="2205" y="661"/>
                  </a:moveTo>
                  <a:lnTo>
                    <a:pt x="2205" y="659"/>
                  </a:lnTo>
                  <a:lnTo>
                    <a:pt x="2205" y="659"/>
                  </a:lnTo>
                  <a:lnTo>
                    <a:pt x="2205" y="661"/>
                  </a:lnTo>
                  <a:moveTo>
                    <a:pt x="2454" y="210"/>
                  </a:moveTo>
                  <a:lnTo>
                    <a:pt x="2453" y="210"/>
                  </a:lnTo>
                  <a:lnTo>
                    <a:pt x="2454" y="212"/>
                  </a:lnTo>
                  <a:lnTo>
                    <a:pt x="2454" y="210"/>
                  </a:lnTo>
                  <a:moveTo>
                    <a:pt x="2188" y="628"/>
                  </a:moveTo>
                  <a:lnTo>
                    <a:pt x="2190" y="628"/>
                  </a:lnTo>
                  <a:lnTo>
                    <a:pt x="2190" y="627"/>
                  </a:lnTo>
                  <a:lnTo>
                    <a:pt x="2188" y="627"/>
                  </a:lnTo>
                  <a:lnTo>
                    <a:pt x="2188" y="628"/>
                  </a:lnTo>
                  <a:moveTo>
                    <a:pt x="1356" y="300"/>
                  </a:moveTo>
                  <a:lnTo>
                    <a:pt x="1358" y="300"/>
                  </a:lnTo>
                  <a:lnTo>
                    <a:pt x="1356" y="299"/>
                  </a:lnTo>
                  <a:lnTo>
                    <a:pt x="1356" y="300"/>
                  </a:lnTo>
                  <a:moveTo>
                    <a:pt x="1394" y="251"/>
                  </a:moveTo>
                  <a:lnTo>
                    <a:pt x="1395" y="251"/>
                  </a:lnTo>
                  <a:lnTo>
                    <a:pt x="1395" y="249"/>
                  </a:lnTo>
                  <a:lnTo>
                    <a:pt x="1394" y="249"/>
                  </a:lnTo>
                  <a:lnTo>
                    <a:pt x="1394" y="251"/>
                  </a:lnTo>
                  <a:moveTo>
                    <a:pt x="1370" y="343"/>
                  </a:moveTo>
                  <a:lnTo>
                    <a:pt x="1370" y="345"/>
                  </a:lnTo>
                  <a:lnTo>
                    <a:pt x="1371" y="345"/>
                  </a:lnTo>
                  <a:lnTo>
                    <a:pt x="1371" y="343"/>
                  </a:lnTo>
                  <a:lnTo>
                    <a:pt x="1373" y="343"/>
                  </a:lnTo>
                  <a:lnTo>
                    <a:pt x="1371" y="341"/>
                  </a:lnTo>
                  <a:lnTo>
                    <a:pt x="1370" y="343"/>
                  </a:lnTo>
                  <a:moveTo>
                    <a:pt x="1378" y="273"/>
                  </a:moveTo>
                  <a:lnTo>
                    <a:pt x="1380" y="273"/>
                  </a:lnTo>
                  <a:lnTo>
                    <a:pt x="1380" y="271"/>
                  </a:lnTo>
                  <a:lnTo>
                    <a:pt x="1378" y="271"/>
                  </a:lnTo>
                  <a:lnTo>
                    <a:pt x="1378" y="273"/>
                  </a:lnTo>
                  <a:moveTo>
                    <a:pt x="1376" y="278"/>
                  </a:moveTo>
                  <a:lnTo>
                    <a:pt x="1378" y="278"/>
                  </a:lnTo>
                  <a:lnTo>
                    <a:pt x="1378" y="276"/>
                  </a:lnTo>
                  <a:lnTo>
                    <a:pt x="1376" y="276"/>
                  </a:lnTo>
                  <a:lnTo>
                    <a:pt x="1376" y="278"/>
                  </a:lnTo>
                  <a:moveTo>
                    <a:pt x="1375" y="278"/>
                  </a:moveTo>
                  <a:lnTo>
                    <a:pt x="1376" y="276"/>
                  </a:lnTo>
                  <a:lnTo>
                    <a:pt x="1375" y="276"/>
                  </a:lnTo>
                  <a:lnTo>
                    <a:pt x="1375" y="278"/>
                  </a:lnTo>
                  <a:moveTo>
                    <a:pt x="1407" y="239"/>
                  </a:moveTo>
                  <a:lnTo>
                    <a:pt x="1407" y="237"/>
                  </a:lnTo>
                  <a:lnTo>
                    <a:pt x="1406" y="237"/>
                  </a:lnTo>
                  <a:lnTo>
                    <a:pt x="1407" y="239"/>
                  </a:lnTo>
                  <a:moveTo>
                    <a:pt x="1407" y="234"/>
                  </a:moveTo>
                  <a:lnTo>
                    <a:pt x="1409" y="232"/>
                  </a:lnTo>
                  <a:lnTo>
                    <a:pt x="1407" y="232"/>
                  </a:lnTo>
                  <a:lnTo>
                    <a:pt x="1407" y="234"/>
                  </a:lnTo>
                  <a:moveTo>
                    <a:pt x="1411" y="362"/>
                  </a:moveTo>
                  <a:lnTo>
                    <a:pt x="1412" y="360"/>
                  </a:lnTo>
                  <a:lnTo>
                    <a:pt x="1411" y="360"/>
                  </a:lnTo>
                  <a:lnTo>
                    <a:pt x="1411" y="362"/>
                  </a:lnTo>
                  <a:moveTo>
                    <a:pt x="1406" y="235"/>
                  </a:moveTo>
                  <a:lnTo>
                    <a:pt x="1407" y="235"/>
                  </a:lnTo>
                  <a:lnTo>
                    <a:pt x="1406" y="234"/>
                  </a:lnTo>
                  <a:lnTo>
                    <a:pt x="1406" y="235"/>
                  </a:lnTo>
                  <a:moveTo>
                    <a:pt x="1404" y="239"/>
                  </a:moveTo>
                  <a:lnTo>
                    <a:pt x="1406" y="239"/>
                  </a:lnTo>
                  <a:lnTo>
                    <a:pt x="1406" y="237"/>
                  </a:lnTo>
                  <a:lnTo>
                    <a:pt x="1404" y="237"/>
                  </a:lnTo>
                  <a:lnTo>
                    <a:pt x="1404" y="239"/>
                  </a:lnTo>
                  <a:moveTo>
                    <a:pt x="1402" y="237"/>
                  </a:moveTo>
                  <a:lnTo>
                    <a:pt x="1404" y="237"/>
                  </a:lnTo>
                  <a:lnTo>
                    <a:pt x="1404" y="235"/>
                  </a:lnTo>
                  <a:lnTo>
                    <a:pt x="1402" y="237"/>
                  </a:lnTo>
                  <a:moveTo>
                    <a:pt x="1337" y="314"/>
                  </a:moveTo>
                  <a:lnTo>
                    <a:pt x="1335" y="314"/>
                  </a:lnTo>
                  <a:lnTo>
                    <a:pt x="1335" y="316"/>
                  </a:lnTo>
                  <a:lnTo>
                    <a:pt x="1337" y="314"/>
                  </a:lnTo>
                  <a:moveTo>
                    <a:pt x="1341" y="348"/>
                  </a:moveTo>
                  <a:lnTo>
                    <a:pt x="1342" y="346"/>
                  </a:lnTo>
                  <a:lnTo>
                    <a:pt x="1341" y="346"/>
                  </a:lnTo>
                  <a:lnTo>
                    <a:pt x="1341" y="348"/>
                  </a:lnTo>
                  <a:moveTo>
                    <a:pt x="1344" y="321"/>
                  </a:moveTo>
                  <a:lnTo>
                    <a:pt x="1342" y="323"/>
                  </a:lnTo>
                  <a:lnTo>
                    <a:pt x="1344" y="323"/>
                  </a:lnTo>
                  <a:lnTo>
                    <a:pt x="1344" y="321"/>
                  </a:lnTo>
                  <a:moveTo>
                    <a:pt x="1365" y="355"/>
                  </a:moveTo>
                  <a:lnTo>
                    <a:pt x="1365" y="353"/>
                  </a:lnTo>
                  <a:lnTo>
                    <a:pt x="1363" y="353"/>
                  </a:lnTo>
                  <a:lnTo>
                    <a:pt x="1365" y="355"/>
                  </a:lnTo>
                  <a:moveTo>
                    <a:pt x="1344" y="324"/>
                  </a:moveTo>
                  <a:lnTo>
                    <a:pt x="1344" y="326"/>
                  </a:lnTo>
                  <a:lnTo>
                    <a:pt x="1344" y="326"/>
                  </a:lnTo>
                  <a:lnTo>
                    <a:pt x="1344" y="324"/>
                  </a:lnTo>
                  <a:lnTo>
                    <a:pt x="1344" y="324"/>
                  </a:lnTo>
                  <a:moveTo>
                    <a:pt x="1341" y="335"/>
                  </a:moveTo>
                  <a:lnTo>
                    <a:pt x="1341" y="333"/>
                  </a:lnTo>
                  <a:lnTo>
                    <a:pt x="1339" y="333"/>
                  </a:lnTo>
                  <a:lnTo>
                    <a:pt x="1339" y="335"/>
                  </a:lnTo>
                  <a:lnTo>
                    <a:pt x="1339" y="336"/>
                  </a:lnTo>
                  <a:lnTo>
                    <a:pt x="1341" y="336"/>
                  </a:lnTo>
                  <a:lnTo>
                    <a:pt x="1341" y="335"/>
                  </a:lnTo>
                  <a:moveTo>
                    <a:pt x="1341" y="326"/>
                  </a:moveTo>
                  <a:lnTo>
                    <a:pt x="1341" y="324"/>
                  </a:lnTo>
                  <a:lnTo>
                    <a:pt x="1339" y="324"/>
                  </a:lnTo>
                  <a:lnTo>
                    <a:pt x="1337" y="324"/>
                  </a:lnTo>
                  <a:lnTo>
                    <a:pt x="1335" y="324"/>
                  </a:lnTo>
                  <a:lnTo>
                    <a:pt x="1335" y="326"/>
                  </a:lnTo>
                  <a:lnTo>
                    <a:pt x="1337" y="326"/>
                  </a:lnTo>
                  <a:lnTo>
                    <a:pt x="1339" y="326"/>
                  </a:lnTo>
                  <a:lnTo>
                    <a:pt x="1341" y="326"/>
                  </a:lnTo>
                  <a:moveTo>
                    <a:pt x="1505" y="557"/>
                  </a:moveTo>
                  <a:lnTo>
                    <a:pt x="1503" y="557"/>
                  </a:lnTo>
                  <a:lnTo>
                    <a:pt x="1503" y="558"/>
                  </a:lnTo>
                  <a:lnTo>
                    <a:pt x="1503" y="560"/>
                  </a:lnTo>
                  <a:lnTo>
                    <a:pt x="1505" y="560"/>
                  </a:lnTo>
                  <a:lnTo>
                    <a:pt x="1505" y="558"/>
                  </a:lnTo>
                  <a:lnTo>
                    <a:pt x="1505" y="557"/>
                  </a:lnTo>
                  <a:moveTo>
                    <a:pt x="1354" y="297"/>
                  </a:moveTo>
                  <a:lnTo>
                    <a:pt x="1354" y="299"/>
                  </a:lnTo>
                  <a:lnTo>
                    <a:pt x="1356" y="297"/>
                  </a:lnTo>
                  <a:lnTo>
                    <a:pt x="1354" y="297"/>
                  </a:lnTo>
                  <a:moveTo>
                    <a:pt x="1346" y="323"/>
                  </a:moveTo>
                  <a:lnTo>
                    <a:pt x="1346" y="324"/>
                  </a:lnTo>
                  <a:lnTo>
                    <a:pt x="1344" y="326"/>
                  </a:lnTo>
                  <a:lnTo>
                    <a:pt x="1346" y="326"/>
                  </a:lnTo>
                  <a:lnTo>
                    <a:pt x="1347" y="326"/>
                  </a:lnTo>
                  <a:lnTo>
                    <a:pt x="1347" y="324"/>
                  </a:lnTo>
                  <a:lnTo>
                    <a:pt x="1347" y="323"/>
                  </a:lnTo>
                  <a:lnTo>
                    <a:pt x="1347" y="321"/>
                  </a:lnTo>
                  <a:lnTo>
                    <a:pt x="1346" y="321"/>
                  </a:lnTo>
                  <a:lnTo>
                    <a:pt x="1346" y="323"/>
                  </a:lnTo>
                  <a:moveTo>
                    <a:pt x="1351" y="302"/>
                  </a:moveTo>
                  <a:lnTo>
                    <a:pt x="1351" y="300"/>
                  </a:lnTo>
                  <a:lnTo>
                    <a:pt x="1349" y="302"/>
                  </a:lnTo>
                  <a:lnTo>
                    <a:pt x="1351" y="302"/>
                  </a:lnTo>
                  <a:moveTo>
                    <a:pt x="1423" y="299"/>
                  </a:moveTo>
                  <a:lnTo>
                    <a:pt x="1424" y="299"/>
                  </a:lnTo>
                  <a:lnTo>
                    <a:pt x="1424" y="297"/>
                  </a:lnTo>
                  <a:lnTo>
                    <a:pt x="1423" y="297"/>
                  </a:lnTo>
                  <a:lnTo>
                    <a:pt x="1423" y="299"/>
                  </a:lnTo>
                  <a:moveTo>
                    <a:pt x="1335" y="1125"/>
                  </a:moveTo>
                  <a:lnTo>
                    <a:pt x="1335" y="1124"/>
                  </a:lnTo>
                  <a:lnTo>
                    <a:pt x="1334" y="1124"/>
                  </a:lnTo>
                  <a:lnTo>
                    <a:pt x="1335" y="1125"/>
                  </a:lnTo>
                  <a:moveTo>
                    <a:pt x="1549" y="874"/>
                  </a:moveTo>
                  <a:lnTo>
                    <a:pt x="1549" y="876"/>
                  </a:lnTo>
                  <a:lnTo>
                    <a:pt x="1549" y="873"/>
                  </a:lnTo>
                  <a:lnTo>
                    <a:pt x="1549" y="874"/>
                  </a:lnTo>
                  <a:moveTo>
                    <a:pt x="1426" y="205"/>
                  </a:moveTo>
                  <a:lnTo>
                    <a:pt x="1426" y="206"/>
                  </a:lnTo>
                  <a:lnTo>
                    <a:pt x="1426" y="208"/>
                  </a:lnTo>
                  <a:lnTo>
                    <a:pt x="1428" y="206"/>
                  </a:lnTo>
                  <a:lnTo>
                    <a:pt x="1429" y="206"/>
                  </a:lnTo>
                  <a:lnTo>
                    <a:pt x="1428" y="205"/>
                  </a:lnTo>
                  <a:lnTo>
                    <a:pt x="1426" y="205"/>
                  </a:lnTo>
                  <a:moveTo>
                    <a:pt x="1271" y="1127"/>
                  </a:moveTo>
                  <a:lnTo>
                    <a:pt x="1272" y="1127"/>
                  </a:lnTo>
                  <a:lnTo>
                    <a:pt x="1272" y="1125"/>
                  </a:lnTo>
                  <a:lnTo>
                    <a:pt x="1271" y="1125"/>
                  </a:lnTo>
                  <a:lnTo>
                    <a:pt x="1271" y="1127"/>
                  </a:lnTo>
                  <a:moveTo>
                    <a:pt x="1185" y="1032"/>
                  </a:moveTo>
                  <a:lnTo>
                    <a:pt x="1187" y="1032"/>
                  </a:lnTo>
                  <a:lnTo>
                    <a:pt x="1187" y="1030"/>
                  </a:lnTo>
                  <a:lnTo>
                    <a:pt x="1185" y="1030"/>
                  </a:lnTo>
                  <a:lnTo>
                    <a:pt x="1185" y="1032"/>
                  </a:lnTo>
                  <a:moveTo>
                    <a:pt x="1544" y="883"/>
                  </a:moveTo>
                  <a:lnTo>
                    <a:pt x="1542" y="883"/>
                  </a:lnTo>
                  <a:lnTo>
                    <a:pt x="1540" y="885"/>
                  </a:lnTo>
                  <a:lnTo>
                    <a:pt x="1542" y="885"/>
                  </a:lnTo>
                  <a:lnTo>
                    <a:pt x="1544" y="883"/>
                  </a:lnTo>
                  <a:moveTo>
                    <a:pt x="1180" y="1011"/>
                  </a:moveTo>
                  <a:lnTo>
                    <a:pt x="1180" y="1011"/>
                  </a:lnTo>
                  <a:lnTo>
                    <a:pt x="1182" y="1009"/>
                  </a:lnTo>
                  <a:lnTo>
                    <a:pt x="1180" y="1009"/>
                  </a:lnTo>
                  <a:lnTo>
                    <a:pt x="1180" y="1011"/>
                  </a:lnTo>
                  <a:moveTo>
                    <a:pt x="1523" y="524"/>
                  </a:moveTo>
                  <a:lnTo>
                    <a:pt x="1522" y="524"/>
                  </a:lnTo>
                  <a:lnTo>
                    <a:pt x="1522" y="526"/>
                  </a:lnTo>
                  <a:lnTo>
                    <a:pt x="1523" y="526"/>
                  </a:lnTo>
                  <a:lnTo>
                    <a:pt x="1523" y="524"/>
                  </a:lnTo>
                  <a:moveTo>
                    <a:pt x="1525" y="529"/>
                  </a:moveTo>
                  <a:lnTo>
                    <a:pt x="1523" y="529"/>
                  </a:lnTo>
                  <a:lnTo>
                    <a:pt x="1523" y="531"/>
                  </a:lnTo>
                  <a:lnTo>
                    <a:pt x="1525" y="531"/>
                  </a:lnTo>
                  <a:lnTo>
                    <a:pt x="1525" y="529"/>
                  </a:lnTo>
                  <a:moveTo>
                    <a:pt x="1546" y="780"/>
                  </a:moveTo>
                  <a:lnTo>
                    <a:pt x="1546" y="782"/>
                  </a:lnTo>
                  <a:lnTo>
                    <a:pt x="1547" y="782"/>
                  </a:lnTo>
                  <a:lnTo>
                    <a:pt x="1547" y="780"/>
                  </a:lnTo>
                  <a:lnTo>
                    <a:pt x="1547" y="779"/>
                  </a:lnTo>
                  <a:lnTo>
                    <a:pt x="1547" y="779"/>
                  </a:lnTo>
                  <a:lnTo>
                    <a:pt x="1546" y="779"/>
                  </a:lnTo>
                  <a:lnTo>
                    <a:pt x="1546" y="780"/>
                  </a:lnTo>
                  <a:moveTo>
                    <a:pt x="1387" y="1288"/>
                  </a:moveTo>
                  <a:lnTo>
                    <a:pt x="1387" y="1286"/>
                  </a:lnTo>
                  <a:lnTo>
                    <a:pt x="1385" y="1288"/>
                  </a:lnTo>
                  <a:lnTo>
                    <a:pt x="1387" y="1288"/>
                  </a:lnTo>
                  <a:moveTo>
                    <a:pt x="1438" y="206"/>
                  </a:moveTo>
                  <a:lnTo>
                    <a:pt x="1440" y="205"/>
                  </a:lnTo>
                  <a:lnTo>
                    <a:pt x="1438" y="205"/>
                  </a:lnTo>
                  <a:lnTo>
                    <a:pt x="1438" y="206"/>
                  </a:lnTo>
                  <a:moveTo>
                    <a:pt x="1435" y="205"/>
                  </a:moveTo>
                  <a:lnTo>
                    <a:pt x="1436" y="205"/>
                  </a:lnTo>
                  <a:lnTo>
                    <a:pt x="1436" y="203"/>
                  </a:lnTo>
                  <a:lnTo>
                    <a:pt x="1436" y="203"/>
                  </a:lnTo>
                  <a:lnTo>
                    <a:pt x="1435" y="203"/>
                  </a:lnTo>
                  <a:lnTo>
                    <a:pt x="1435" y="205"/>
                  </a:lnTo>
                  <a:moveTo>
                    <a:pt x="1178" y="1011"/>
                  </a:moveTo>
                  <a:lnTo>
                    <a:pt x="1180" y="1011"/>
                  </a:lnTo>
                  <a:lnTo>
                    <a:pt x="1180" y="1009"/>
                  </a:lnTo>
                  <a:lnTo>
                    <a:pt x="1178" y="1011"/>
                  </a:lnTo>
                  <a:moveTo>
                    <a:pt x="1429" y="203"/>
                  </a:moveTo>
                  <a:lnTo>
                    <a:pt x="1429" y="205"/>
                  </a:lnTo>
                  <a:lnTo>
                    <a:pt x="1431" y="205"/>
                  </a:lnTo>
                  <a:lnTo>
                    <a:pt x="1431" y="203"/>
                  </a:lnTo>
                  <a:lnTo>
                    <a:pt x="1429" y="203"/>
                  </a:lnTo>
                  <a:moveTo>
                    <a:pt x="1431" y="205"/>
                  </a:moveTo>
                  <a:lnTo>
                    <a:pt x="1433" y="206"/>
                  </a:lnTo>
                  <a:lnTo>
                    <a:pt x="1435" y="208"/>
                  </a:lnTo>
                  <a:lnTo>
                    <a:pt x="1435" y="206"/>
                  </a:lnTo>
                  <a:lnTo>
                    <a:pt x="1433" y="205"/>
                  </a:lnTo>
                  <a:lnTo>
                    <a:pt x="1431" y="205"/>
                  </a:lnTo>
                  <a:moveTo>
                    <a:pt x="1441" y="201"/>
                  </a:moveTo>
                  <a:lnTo>
                    <a:pt x="1440" y="201"/>
                  </a:lnTo>
                  <a:lnTo>
                    <a:pt x="1440" y="203"/>
                  </a:lnTo>
                  <a:lnTo>
                    <a:pt x="1440" y="203"/>
                  </a:lnTo>
                  <a:lnTo>
                    <a:pt x="1440" y="205"/>
                  </a:lnTo>
                  <a:lnTo>
                    <a:pt x="1441" y="203"/>
                  </a:lnTo>
                  <a:lnTo>
                    <a:pt x="1443" y="203"/>
                  </a:lnTo>
                  <a:lnTo>
                    <a:pt x="1443" y="203"/>
                  </a:lnTo>
                  <a:lnTo>
                    <a:pt x="1441" y="203"/>
                  </a:lnTo>
                  <a:lnTo>
                    <a:pt x="1441" y="201"/>
                  </a:lnTo>
                  <a:moveTo>
                    <a:pt x="1363" y="434"/>
                  </a:moveTo>
                  <a:lnTo>
                    <a:pt x="1365" y="434"/>
                  </a:lnTo>
                  <a:lnTo>
                    <a:pt x="1363" y="432"/>
                  </a:lnTo>
                  <a:lnTo>
                    <a:pt x="1363" y="434"/>
                  </a:lnTo>
                  <a:moveTo>
                    <a:pt x="1283" y="526"/>
                  </a:moveTo>
                  <a:lnTo>
                    <a:pt x="1283" y="524"/>
                  </a:lnTo>
                  <a:lnTo>
                    <a:pt x="1281" y="524"/>
                  </a:lnTo>
                  <a:lnTo>
                    <a:pt x="1283" y="526"/>
                  </a:lnTo>
                  <a:moveTo>
                    <a:pt x="1177" y="1013"/>
                  </a:moveTo>
                  <a:lnTo>
                    <a:pt x="1177" y="1014"/>
                  </a:lnTo>
                  <a:lnTo>
                    <a:pt x="1178" y="1013"/>
                  </a:lnTo>
                  <a:lnTo>
                    <a:pt x="1178" y="1011"/>
                  </a:lnTo>
                  <a:lnTo>
                    <a:pt x="1177" y="1011"/>
                  </a:lnTo>
                  <a:lnTo>
                    <a:pt x="1177" y="1013"/>
                  </a:lnTo>
                  <a:moveTo>
                    <a:pt x="1291" y="557"/>
                  </a:moveTo>
                  <a:lnTo>
                    <a:pt x="1291" y="555"/>
                  </a:lnTo>
                  <a:lnTo>
                    <a:pt x="1289" y="555"/>
                  </a:lnTo>
                  <a:lnTo>
                    <a:pt x="1291" y="557"/>
                  </a:lnTo>
                  <a:moveTo>
                    <a:pt x="2102" y="112"/>
                  </a:moveTo>
                  <a:lnTo>
                    <a:pt x="2102" y="114"/>
                  </a:lnTo>
                  <a:lnTo>
                    <a:pt x="2104" y="114"/>
                  </a:lnTo>
                  <a:lnTo>
                    <a:pt x="2102" y="112"/>
                  </a:lnTo>
                  <a:moveTo>
                    <a:pt x="1453" y="200"/>
                  </a:moveTo>
                  <a:lnTo>
                    <a:pt x="1452" y="200"/>
                  </a:lnTo>
                  <a:lnTo>
                    <a:pt x="1453" y="201"/>
                  </a:lnTo>
                  <a:lnTo>
                    <a:pt x="1453" y="200"/>
                  </a:lnTo>
                  <a:moveTo>
                    <a:pt x="2494" y="1863"/>
                  </a:moveTo>
                  <a:lnTo>
                    <a:pt x="2492" y="1865"/>
                  </a:lnTo>
                  <a:lnTo>
                    <a:pt x="2494" y="1865"/>
                  </a:lnTo>
                  <a:lnTo>
                    <a:pt x="2494" y="1863"/>
                  </a:lnTo>
                  <a:moveTo>
                    <a:pt x="1457" y="196"/>
                  </a:moveTo>
                  <a:lnTo>
                    <a:pt x="1455" y="194"/>
                  </a:lnTo>
                  <a:lnTo>
                    <a:pt x="1455" y="196"/>
                  </a:lnTo>
                  <a:lnTo>
                    <a:pt x="1457" y="196"/>
                  </a:lnTo>
                  <a:moveTo>
                    <a:pt x="1465" y="191"/>
                  </a:moveTo>
                  <a:lnTo>
                    <a:pt x="1464" y="193"/>
                  </a:lnTo>
                  <a:lnTo>
                    <a:pt x="1465" y="193"/>
                  </a:lnTo>
                  <a:lnTo>
                    <a:pt x="1465" y="191"/>
                  </a:lnTo>
                  <a:moveTo>
                    <a:pt x="1464" y="198"/>
                  </a:moveTo>
                  <a:lnTo>
                    <a:pt x="1462" y="196"/>
                  </a:lnTo>
                  <a:lnTo>
                    <a:pt x="1462" y="198"/>
                  </a:lnTo>
                  <a:lnTo>
                    <a:pt x="1464" y="198"/>
                  </a:lnTo>
                  <a:moveTo>
                    <a:pt x="1446" y="201"/>
                  </a:moveTo>
                  <a:lnTo>
                    <a:pt x="1445" y="200"/>
                  </a:lnTo>
                  <a:lnTo>
                    <a:pt x="1445" y="201"/>
                  </a:lnTo>
                  <a:lnTo>
                    <a:pt x="1446" y="201"/>
                  </a:lnTo>
                  <a:moveTo>
                    <a:pt x="1426" y="208"/>
                  </a:moveTo>
                  <a:lnTo>
                    <a:pt x="1426" y="206"/>
                  </a:lnTo>
                  <a:lnTo>
                    <a:pt x="1424" y="208"/>
                  </a:lnTo>
                  <a:lnTo>
                    <a:pt x="1426" y="208"/>
                  </a:lnTo>
                  <a:moveTo>
                    <a:pt x="2536" y="1698"/>
                  </a:moveTo>
                  <a:lnTo>
                    <a:pt x="2536" y="1699"/>
                  </a:lnTo>
                  <a:lnTo>
                    <a:pt x="2538" y="1699"/>
                  </a:lnTo>
                  <a:lnTo>
                    <a:pt x="2536" y="1698"/>
                  </a:lnTo>
                  <a:moveTo>
                    <a:pt x="1426" y="206"/>
                  </a:moveTo>
                  <a:lnTo>
                    <a:pt x="1424" y="205"/>
                  </a:lnTo>
                  <a:lnTo>
                    <a:pt x="1424" y="206"/>
                  </a:lnTo>
                  <a:lnTo>
                    <a:pt x="1426" y="206"/>
                  </a:lnTo>
                  <a:moveTo>
                    <a:pt x="1467" y="189"/>
                  </a:moveTo>
                  <a:lnTo>
                    <a:pt x="1465" y="189"/>
                  </a:lnTo>
                  <a:lnTo>
                    <a:pt x="1465" y="191"/>
                  </a:lnTo>
                  <a:lnTo>
                    <a:pt x="1467" y="191"/>
                  </a:lnTo>
                  <a:lnTo>
                    <a:pt x="1467" y="189"/>
                  </a:lnTo>
                  <a:moveTo>
                    <a:pt x="1435" y="201"/>
                  </a:moveTo>
                  <a:lnTo>
                    <a:pt x="1436" y="200"/>
                  </a:lnTo>
                  <a:lnTo>
                    <a:pt x="1435" y="200"/>
                  </a:lnTo>
                  <a:lnTo>
                    <a:pt x="1433" y="200"/>
                  </a:lnTo>
                  <a:lnTo>
                    <a:pt x="1431" y="201"/>
                  </a:lnTo>
                  <a:lnTo>
                    <a:pt x="1433" y="201"/>
                  </a:lnTo>
                  <a:lnTo>
                    <a:pt x="1435" y="201"/>
                  </a:lnTo>
                  <a:moveTo>
                    <a:pt x="1477" y="184"/>
                  </a:moveTo>
                  <a:lnTo>
                    <a:pt x="1476" y="184"/>
                  </a:lnTo>
                  <a:lnTo>
                    <a:pt x="1476" y="186"/>
                  </a:lnTo>
                  <a:lnTo>
                    <a:pt x="1477" y="184"/>
                  </a:lnTo>
                  <a:moveTo>
                    <a:pt x="1523" y="201"/>
                  </a:moveTo>
                  <a:lnTo>
                    <a:pt x="1522" y="201"/>
                  </a:lnTo>
                  <a:lnTo>
                    <a:pt x="1523" y="203"/>
                  </a:lnTo>
                  <a:lnTo>
                    <a:pt x="1523" y="201"/>
                  </a:lnTo>
                  <a:moveTo>
                    <a:pt x="1501" y="194"/>
                  </a:moveTo>
                  <a:lnTo>
                    <a:pt x="1501" y="196"/>
                  </a:lnTo>
                  <a:lnTo>
                    <a:pt x="1503" y="196"/>
                  </a:lnTo>
                  <a:lnTo>
                    <a:pt x="1505" y="196"/>
                  </a:lnTo>
                  <a:lnTo>
                    <a:pt x="1503" y="194"/>
                  </a:lnTo>
                  <a:lnTo>
                    <a:pt x="1501" y="194"/>
                  </a:lnTo>
                  <a:moveTo>
                    <a:pt x="1530" y="206"/>
                  </a:moveTo>
                  <a:lnTo>
                    <a:pt x="1532" y="206"/>
                  </a:lnTo>
                  <a:lnTo>
                    <a:pt x="1532" y="205"/>
                  </a:lnTo>
                  <a:lnTo>
                    <a:pt x="1530" y="205"/>
                  </a:lnTo>
                  <a:lnTo>
                    <a:pt x="1530" y="206"/>
                  </a:lnTo>
                  <a:moveTo>
                    <a:pt x="1499" y="191"/>
                  </a:moveTo>
                  <a:lnTo>
                    <a:pt x="1499" y="189"/>
                  </a:lnTo>
                  <a:lnTo>
                    <a:pt x="1498" y="191"/>
                  </a:lnTo>
                  <a:lnTo>
                    <a:pt x="1499" y="191"/>
                  </a:lnTo>
                  <a:moveTo>
                    <a:pt x="1534" y="208"/>
                  </a:moveTo>
                  <a:lnTo>
                    <a:pt x="1535" y="208"/>
                  </a:lnTo>
                  <a:lnTo>
                    <a:pt x="1537" y="208"/>
                  </a:lnTo>
                  <a:lnTo>
                    <a:pt x="1535" y="206"/>
                  </a:lnTo>
                  <a:lnTo>
                    <a:pt x="1534" y="206"/>
                  </a:lnTo>
                  <a:lnTo>
                    <a:pt x="1534" y="208"/>
                  </a:lnTo>
                  <a:moveTo>
                    <a:pt x="1462" y="191"/>
                  </a:moveTo>
                  <a:lnTo>
                    <a:pt x="1464" y="189"/>
                  </a:lnTo>
                  <a:lnTo>
                    <a:pt x="1464" y="188"/>
                  </a:lnTo>
                  <a:lnTo>
                    <a:pt x="1462" y="188"/>
                  </a:lnTo>
                  <a:lnTo>
                    <a:pt x="1462" y="189"/>
                  </a:lnTo>
                  <a:lnTo>
                    <a:pt x="1462" y="191"/>
                  </a:lnTo>
                  <a:moveTo>
                    <a:pt x="1419" y="206"/>
                  </a:moveTo>
                  <a:lnTo>
                    <a:pt x="1417" y="206"/>
                  </a:lnTo>
                  <a:lnTo>
                    <a:pt x="1417" y="208"/>
                  </a:lnTo>
                  <a:lnTo>
                    <a:pt x="1419" y="206"/>
                  </a:lnTo>
                  <a:moveTo>
                    <a:pt x="1496" y="188"/>
                  </a:moveTo>
                  <a:lnTo>
                    <a:pt x="1498" y="188"/>
                  </a:lnTo>
                  <a:lnTo>
                    <a:pt x="1498" y="189"/>
                  </a:lnTo>
                  <a:lnTo>
                    <a:pt x="1499" y="189"/>
                  </a:lnTo>
                  <a:lnTo>
                    <a:pt x="1499" y="188"/>
                  </a:lnTo>
                  <a:lnTo>
                    <a:pt x="1499" y="186"/>
                  </a:lnTo>
                  <a:lnTo>
                    <a:pt x="1498" y="186"/>
                  </a:lnTo>
                  <a:lnTo>
                    <a:pt x="1496" y="188"/>
                  </a:lnTo>
                  <a:moveTo>
                    <a:pt x="1494" y="191"/>
                  </a:moveTo>
                  <a:lnTo>
                    <a:pt x="1496" y="191"/>
                  </a:lnTo>
                  <a:lnTo>
                    <a:pt x="1496" y="189"/>
                  </a:lnTo>
                  <a:lnTo>
                    <a:pt x="1494" y="191"/>
                  </a:lnTo>
                  <a:moveTo>
                    <a:pt x="1496" y="191"/>
                  </a:moveTo>
                  <a:lnTo>
                    <a:pt x="1498" y="191"/>
                  </a:lnTo>
                  <a:lnTo>
                    <a:pt x="1498" y="189"/>
                  </a:lnTo>
                  <a:lnTo>
                    <a:pt x="1496" y="191"/>
                  </a:lnTo>
                  <a:moveTo>
                    <a:pt x="2548" y="1720"/>
                  </a:moveTo>
                  <a:lnTo>
                    <a:pt x="2548" y="1718"/>
                  </a:lnTo>
                  <a:lnTo>
                    <a:pt x="2547" y="1718"/>
                  </a:lnTo>
                  <a:lnTo>
                    <a:pt x="2548" y="1720"/>
                  </a:lnTo>
                  <a:moveTo>
                    <a:pt x="1417" y="220"/>
                  </a:moveTo>
                  <a:lnTo>
                    <a:pt x="1417" y="218"/>
                  </a:lnTo>
                  <a:lnTo>
                    <a:pt x="1416" y="218"/>
                  </a:lnTo>
                  <a:lnTo>
                    <a:pt x="1414" y="218"/>
                  </a:lnTo>
                  <a:lnTo>
                    <a:pt x="1412" y="217"/>
                  </a:lnTo>
                  <a:lnTo>
                    <a:pt x="1411" y="218"/>
                  </a:lnTo>
                  <a:lnTo>
                    <a:pt x="1412" y="218"/>
                  </a:lnTo>
                  <a:lnTo>
                    <a:pt x="1412" y="220"/>
                  </a:lnTo>
                  <a:lnTo>
                    <a:pt x="1416" y="220"/>
                  </a:lnTo>
                  <a:lnTo>
                    <a:pt x="1417" y="220"/>
                  </a:lnTo>
                  <a:moveTo>
                    <a:pt x="1421" y="220"/>
                  </a:moveTo>
                  <a:lnTo>
                    <a:pt x="1423" y="220"/>
                  </a:lnTo>
                  <a:lnTo>
                    <a:pt x="1423" y="218"/>
                  </a:lnTo>
                  <a:lnTo>
                    <a:pt x="1421" y="218"/>
                  </a:lnTo>
                  <a:lnTo>
                    <a:pt x="1419" y="218"/>
                  </a:lnTo>
                  <a:lnTo>
                    <a:pt x="1417" y="220"/>
                  </a:lnTo>
                  <a:lnTo>
                    <a:pt x="1419" y="220"/>
                  </a:lnTo>
                  <a:lnTo>
                    <a:pt x="1421" y="220"/>
                  </a:lnTo>
                  <a:moveTo>
                    <a:pt x="1409" y="217"/>
                  </a:moveTo>
                  <a:lnTo>
                    <a:pt x="1407" y="217"/>
                  </a:lnTo>
                  <a:lnTo>
                    <a:pt x="1407" y="218"/>
                  </a:lnTo>
                  <a:lnTo>
                    <a:pt x="1409" y="218"/>
                  </a:lnTo>
                  <a:lnTo>
                    <a:pt x="1409" y="217"/>
                  </a:lnTo>
                  <a:moveTo>
                    <a:pt x="1402" y="220"/>
                  </a:moveTo>
                  <a:lnTo>
                    <a:pt x="1404" y="220"/>
                  </a:lnTo>
                  <a:lnTo>
                    <a:pt x="1404" y="218"/>
                  </a:lnTo>
                  <a:lnTo>
                    <a:pt x="1402" y="220"/>
                  </a:lnTo>
                  <a:moveTo>
                    <a:pt x="1406" y="218"/>
                  </a:moveTo>
                  <a:lnTo>
                    <a:pt x="1406" y="220"/>
                  </a:lnTo>
                  <a:lnTo>
                    <a:pt x="1407" y="218"/>
                  </a:lnTo>
                  <a:lnTo>
                    <a:pt x="1406" y="218"/>
                  </a:lnTo>
                  <a:moveTo>
                    <a:pt x="1411" y="223"/>
                  </a:moveTo>
                  <a:lnTo>
                    <a:pt x="1411" y="225"/>
                  </a:lnTo>
                  <a:lnTo>
                    <a:pt x="1411" y="227"/>
                  </a:lnTo>
                  <a:lnTo>
                    <a:pt x="1412" y="227"/>
                  </a:lnTo>
                  <a:lnTo>
                    <a:pt x="1414" y="227"/>
                  </a:lnTo>
                  <a:lnTo>
                    <a:pt x="1414" y="225"/>
                  </a:lnTo>
                  <a:lnTo>
                    <a:pt x="1414" y="223"/>
                  </a:lnTo>
                  <a:lnTo>
                    <a:pt x="1414" y="222"/>
                  </a:lnTo>
                  <a:lnTo>
                    <a:pt x="1412" y="222"/>
                  </a:lnTo>
                  <a:lnTo>
                    <a:pt x="1412" y="223"/>
                  </a:lnTo>
                  <a:lnTo>
                    <a:pt x="1411" y="223"/>
                  </a:lnTo>
                  <a:moveTo>
                    <a:pt x="2533" y="1833"/>
                  </a:moveTo>
                  <a:lnTo>
                    <a:pt x="2533" y="1834"/>
                  </a:lnTo>
                  <a:lnTo>
                    <a:pt x="2535" y="1833"/>
                  </a:lnTo>
                  <a:lnTo>
                    <a:pt x="2533" y="1833"/>
                  </a:lnTo>
                  <a:moveTo>
                    <a:pt x="1394" y="246"/>
                  </a:moveTo>
                  <a:lnTo>
                    <a:pt x="1392" y="244"/>
                  </a:lnTo>
                  <a:lnTo>
                    <a:pt x="1392" y="246"/>
                  </a:lnTo>
                  <a:lnTo>
                    <a:pt x="1394" y="246"/>
                  </a:lnTo>
                  <a:moveTo>
                    <a:pt x="1402" y="235"/>
                  </a:moveTo>
                  <a:lnTo>
                    <a:pt x="1402" y="234"/>
                  </a:lnTo>
                  <a:lnTo>
                    <a:pt x="1400" y="234"/>
                  </a:lnTo>
                  <a:lnTo>
                    <a:pt x="1400" y="235"/>
                  </a:lnTo>
                  <a:lnTo>
                    <a:pt x="1402" y="235"/>
                  </a:lnTo>
                  <a:moveTo>
                    <a:pt x="1399" y="241"/>
                  </a:moveTo>
                  <a:lnTo>
                    <a:pt x="1397" y="239"/>
                  </a:lnTo>
                  <a:lnTo>
                    <a:pt x="1397" y="241"/>
                  </a:lnTo>
                  <a:lnTo>
                    <a:pt x="1399" y="241"/>
                  </a:lnTo>
                  <a:moveTo>
                    <a:pt x="1407" y="230"/>
                  </a:moveTo>
                  <a:lnTo>
                    <a:pt x="1409" y="230"/>
                  </a:lnTo>
                  <a:lnTo>
                    <a:pt x="1407" y="229"/>
                  </a:lnTo>
                  <a:lnTo>
                    <a:pt x="1406" y="229"/>
                  </a:lnTo>
                  <a:lnTo>
                    <a:pt x="1404" y="229"/>
                  </a:lnTo>
                  <a:lnTo>
                    <a:pt x="1404" y="230"/>
                  </a:lnTo>
                  <a:lnTo>
                    <a:pt x="1406" y="230"/>
                  </a:lnTo>
                  <a:lnTo>
                    <a:pt x="1407" y="230"/>
                  </a:lnTo>
                  <a:moveTo>
                    <a:pt x="2555" y="1737"/>
                  </a:moveTo>
                  <a:lnTo>
                    <a:pt x="2555" y="1739"/>
                  </a:lnTo>
                  <a:lnTo>
                    <a:pt x="2557" y="1739"/>
                  </a:lnTo>
                  <a:lnTo>
                    <a:pt x="2557" y="1737"/>
                  </a:lnTo>
                  <a:lnTo>
                    <a:pt x="2557" y="1735"/>
                  </a:lnTo>
                  <a:lnTo>
                    <a:pt x="2557" y="1734"/>
                  </a:lnTo>
                  <a:lnTo>
                    <a:pt x="2555" y="1734"/>
                  </a:lnTo>
                  <a:lnTo>
                    <a:pt x="2555" y="1735"/>
                  </a:lnTo>
                  <a:lnTo>
                    <a:pt x="2555" y="1737"/>
                  </a:lnTo>
                  <a:moveTo>
                    <a:pt x="1402" y="217"/>
                  </a:moveTo>
                  <a:lnTo>
                    <a:pt x="1402" y="215"/>
                  </a:lnTo>
                  <a:lnTo>
                    <a:pt x="1400" y="215"/>
                  </a:lnTo>
                  <a:lnTo>
                    <a:pt x="1399" y="217"/>
                  </a:lnTo>
                  <a:lnTo>
                    <a:pt x="1400" y="217"/>
                  </a:lnTo>
                  <a:lnTo>
                    <a:pt x="1402" y="217"/>
                  </a:lnTo>
                  <a:moveTo>
                    <a:pt x="1419" y="213"/>
                  </a:moveTo>
                  <a:lnTo>
                    <a:pt x="1417" y="213"/>
                  </a:lnTo>
                  <a:lnTo>
                    <a:pt x="1419" y="215"/>
                  </a:lnTo>
                  <a:lnTo>
                    <a:pt x="1419" y="213"/>
                  </a:lnTo>
                  <a:moveTo>
                    <a:pt x="1404" y="217"/>
                  </a:moveTo>
                  <a:lnTo>
                    <a:pt x="1402" y="217"/>
                  </a:lnTo>
                  <a:lnTo>
                    <a:pt x="1402" y="218"/>
                  </a:lnTo>
                  <a:lnTo>
                    <a:pt x="1404" y="218"/>
                  </a:lnTo>
                  <a:lnTo>
                    <a:pt x="1404" y="217"/>
                  </a:lnTo>
                  <a:moveTo>
                    <a:pt x="1423" y="215"/>
                  </a:moveTo>
                  <a:lnTo>
                    <a:pt x="1423" y="213"/>
                  </a:lnTo>
                  <a:lnTo>
                    <a:pt x="1423" y="212"/>
                  </a:lnTo>
                  <a:lnTo>
                    <a:pt x="1421" y="212"/>
                  </a:lnTo>
                  <a:lnTo>
                    <a:pt x="1419" y="212"/>
                  </a:lnTo>
                  <a:lnTo>
                    <a:pt x="1421" y="213"/>
                  </a:lnTo>
                  <a:lnTo>
                    <a:pt x="1423" y="215"/>
                  </a:lnTo>
                  <a:moveTo>
                    <a:pt x="1423" y="217"/>
                  </a:moveTo>
                  <a:lnTo>
                    <a:pt x="1423" y="215"/>
                  </a:lnTo>
                  <a:lnTo>
                    <a:pt x="1421" y="215"/>
                  </a:lnTo>
                  <a:lnTo>
                    <a:pt x="1423" y="217"/>
                  </a:lnTo>
                  <a:moveTo>
                    <a:pt x="2545" y="1720"/>
                  </a:moveTo>
                  <a:lnTo>
                    <a:pt x="2543" y="1720"/>
                  </a:lnTo>
                  <a:lnTo>
                    <a:pt x="2543" y="1722"/>
                  </a:lnTo>
                  <a:lnTo>
                    <a:pt x="2545" y="1722"/>
                  </a:lnTo>
                  <a:lnTo>
                    <a:pt x="2545" y="1720"/>
                  </a:lnTo>
                  <a:moveTo>
                    <a:pt x="2552" y="1735"/>
                  </a:moveTo>
                  <a:lnTo>
                    <a:pt x="2550" y="1735"/>
                  </a:lnTo>
                  <a:lnTo>
                    <a:pt x="2550" y="1737"/>
                  </a:lnTo>
                  <a:lnTo>
                    <a:pt x="2552" y="1737"/>
                  </a:lnTo>
                  <a:lnTo>
                    <a:pt x="2552" y="1735"/>
                  </a:lnTo>
                  <a:moveTo>
                    <a:pt x="2545" y="1723"/>
                  </a:moveTo>
                  <a:lnTo>
                    <a:pt x="2545" y="1725"/>
                  </a:lnTo>
                  <a:lnTo>
                    <a:pt x="2547" y="1725"/>
                  </a:lnTo>
                  <a:lnTo>
                    <a:pt x="2547" y="1723"/>
                  </a:lnTo>
                  <a:lnTo>
                    <a:pt x="2545" y="1723"/>
                  </a:lnTo>
                  <a:moveTo>
                    <a:pt x="1423" y="210"/>
                  </a:moveTo>
                  <a:lnTo>
                    <a:pt x="1424" y="210"/>
                  </a:lnTo>
                  <a:lnTo>
                    <a:pt x="1424" y="208"/>
                  </a:lnTo>
                  <a:lnTo>
                    <a:pt x="1423" y="208"/>
                  </a:lnTo>
                  <a:lnTo>
                    <a:pt x="1421" y="208"/>
                  </a:lnTo>
                  <a:lnTo>
                    <a:pt x="1419" y="210"/>
                  </a:lnTo>
                  <a:lnTo>
                    <a:pt x="1421" y="210"/>
                  </a:lnTo>
                  <a:lnTo>
                    <a:pt x="1423" y="210"/>
                  </a:lnTo>
                  <a:moveTo>
                    <a:pt x="1535" y="210"/>
                  </a:moveTo>
                  <a:lnTo>
                    <a:pt x="1535" y="208"/>
                  </a:lnTo>
                  <a:lnTo>
                    <a:pt x="1534" y="210"/>
                  </a:lnTo>
                  <a:lnTo>
                    <a:pt x="1535" y="210"/>
                  </a:lnTo>
                  <a:moveTo>
                    <a:pt x="1460" y="196"/>
                  </a:moveTo>
                  <a:lnTo>
                    <a:pt x="1460" y="198"/>
                  </a:lnTo>
                  <a:lnTo>
                    <a:pt x="1462" y="196"/>
                  </a:lnTo>
                  <a:lnTo>
                    <a:pt x="1464" y="196"/>
                  </a:lnTo>
                  <a:lnTo>
                    <a:pt x="1464" y="194"/>
                  </a:lnTo>
                  <a:lnTo>
                    <a:pt x="1464" y="193"/>
                  </a:lnTo>
                  <a:lnTo>
                    <a:pt x="1462" y="193"/>
                  </a:lnTo>
                  <a:lnTo>
                    <a:pt x="1460" y="193"/>
                  </a:lnTo>
                  <a:lnTo>
                    <a:pt x="1460" y="194"/>
                  </a:lnTo>
                  <a:lnTo>
                    <a:pt x="1460" y="196"/>
                  </a:lnTo>
                  <a:moveTo>
                    <a:pt x="2106" y="114"/>
                  </a:moveTo>
                  <a:lnTo>
                    <a:pt x="2106" y="116"/>
                  </a:lnTo>
                  <a:lnTo>
                    <a:pt x="2106" y="118"/>
                  </a:lnTo>
                  <a:lnTo>
                    <a:pt x="2108" y="118"/>
                  </a:lnTo>
                  <a:lnTo>
                    <a:pt x="2109" y="116"/>
                  </a:lnTo>
                  <a:lnTo>
                    <a:pt x="2108" y="116"/>
                  </a:lnTo>
                  <a:lnTo>
                    <a:pt x="2106" y="114"/>
                  </a:lnTo>
                  <a:moveTo>
                    <a:pt x="2169" y="644"/>
                  </a:moveTo>
                  <a:lnTo>
                    <a:pt x="2169" y="642"/>
                  </a:lnTo>
                  <a:lnTo>
                    <a:pt x="2167" y="644"/>
                  </a:lnTo>
                  <a:lnTo>
                    <a:pt x="2169" y="644"/>
                  </a:lnTo>
                  <a:moveTo>
                    <a:pt x="1528" y="242"/>
                  </a:moveTo>
                  <a:lnTo>
                    <a:pt x="1527" y="241"/>
                  </a:lnTo>
                  <a:lnTo>
                    <a:pt x="1527" y="242"/>
                  </a:lnTo>
                  <a:lnTo>
                    <a:pt x="1528" y="242"/>
                  </a:lnTo>
                  <a:moveTo>
                    <a:pt x="2061" y="157"/>
                  </a:moveTo>
                  <a:lnTo>
                    <a:pt x="2063" y="157"/>
                  </a:lnTo>
                  <a:lnTo>
                    <a:pt x="2061" y="155"/>
                  </a:lnTo>
                  <a:lnTo>
                    <a:pt x="2060" y="155"/>
                  </a:lnTo>
                  <a:lnTo>
                    <a:pt x="2058" y="155"/>
                  </a:lnTo>
                  <a:lnTo>
                    <a:pt x="2060" y="157"/>
                  </a:lnTo>
                  <a:lnTo>
                    <a:pt x="2061" y="157"/>
                  </a:lnTo>
                  <a:moveTo>
                    <a:pt x="2113" y="150"/>
                  </a:moveTo>
                  <a:lnTo>
                    <a:pt x="2114" y="150"/>
                  </a:lnTo>
                  <a:lnTo>
                    <a:pt x="2114" y="148"/>
                  </a:lnTo>
                  <a:lnTo>
                    <a:pt x="2113" y="148"/>
                  </a:lnTo>
                  <a:lnTo>
                    <a:pt x="2111" y="148"/>
                  </a:lnTo>
                  <a:lnTo>
                    <a:pt x="2111" y="150"/>
                  </a:lnTo>
                  <a:lnTo>
                    <a:pt x="2113" y="150"/>
                  </a:lnTo>
                  <a:moveTo>
                    <a:pt x="2048" y="95"/>
                  </a:moveTo>
                  <a:lnTo>
                    <a:pt x="2049" y="95"/>
                  </a:lnTo>
                  <a:lnTo>
                    <a:pt x="2049" y="94"/>
                  </a:lnTo>
                  <a:lnTo>
                    <a:pt x="2048" y="94"/>
                  </a:lnTo>
                  <a:lnTo>
                    <a:pt x="2048" y="95"/>
                  </a:lnTo>
                  <a:moveTo>
                    <a:pt x="2044" y="94"/>
                  </a:moveTo>
                  <a:lnTo>
                    <a:pt x="2043" y="95"/>
                  </a:lnTo>
                  <a:lnTo>
                    <a:pt x="2048" y="94"/>
                  </a:lnTo>
                  <a:lnTo>
                    <a:pt x="2046" y="94"/>
                  </a:lnTo>
                  <a:lnTo>
                    <a:pt x="2044" y="94"/>
                  </a:lnTo>
                  <a:moveTo>
                    <a:pt x="2178" y="155"/>
                  </a:moveTo>
                  <a:lnTo>
                    <a:pt x="2176" y="155"/>
                  </a:lnTo>
                  <a:lnTo>
                    <a:pt x="2174" y="155"/>
                  </a:lnTo>
                  <a:lnTo>
                    <a:pt x="2178" y="157"/>
                  </a:lnTo>
                  <a:lnTo>
                    <a:pt x="2178" y="155"/>
                  </a:lnTo>
                  <a:moveTo>
                    <a:pt x="2109" y="116"/>
                  </a:moveTo>
                  <a:lnTo>
                    <a:pt x="2109" y="118"/>
                  </a:lnTo>
                  <a:lnTo>
                    <a:pt x="2111" y="119"/>
                  </a:lnTo>
                  <a:lnTo>
                    <a:pt x="2111" y="118"/>
                  </a:lnTo>
                  <a:lnTo>
                    <a:pt x="2111" y="116"/>
                  </a:lnTo>
                  <a:lnTo>
                    <a:pt x="2109" y="116"/>
                  </a:lnTo>
                  <a:moveTo>
                    <a:pt x="2055" y="95"/>
                  </a:moveTo>
                  <a:lnTo>
                    <a:pt x="2053" y="95"/>
                  </a:lnTo>
                  <a:lnTo>
                    <a:pt x="2051" y="95"/>
                  </a:lnTo>
                  <a:lnTo>
                    <a:pt x="2053" y="97"/>
                  </a:lnTo>
                  <a:lnTo>
                    <a:pt x="2055" y="95"/>
                  </a:lnTo>
                  <a:moveTo>
                    <a:pt x="2101" y="106"/>
                  </a:moveTo>
                  <a:lnTo>
                    <a:pt x="2101" y="104"/>
                  </a:lnTo>
                  <a:lnTo>
                    <a:pt x="2099" y="106"/>
                  </a:lnTo>
                  <a:lnTo>
                    <a:pt x="2101" y="106"/>
                  </a:lnTo>
                  <a:moveTo>
                    <a:pt x="1382" y="413"/>
                  </a:moveTo>
                  <a:lnTo>
                    <a:pt x="1383" y="413"/>
                  </a:lnTo>
                  <a:lnTo>
                    <a:pt x="1383" y="411"/>
                  </a:lnTo>
                  <a:lnTo>
                    <a:pt x="1382" y="411"/>
                  </a:lnTo>
                  <a:lnTo>
                    <a:pt x="1382" y="413"/>
                  </a:lnTo>
                  <a:moveTo>
                    <a:pt x="2577" y="206"/>
                  </a:moveTo>
                  <a:lnTo>
                    <a:pt x="2579" y="206"/>
                  </a:lnTo>
                  <a:lnTo>
                    <a:pt x="2579" y="205"/>
                  </a:lnTo>
                  <a:lnTo>
                    <a:pt x="2577" y="205"/>
                  </a:lnTo>
                  <a:lnTo>
                    <a:pt x="2577" y="206"/>
                  </a:lnTo>
                  <a:moveTo>
                    <a:pt x="1332" y="341"/>
                  </a:moveTo>
                  <a:lnTo>
                    <a:pt x="1334" y="341"/>
                  </a:lnTo>
                  <a:lnTo>
                    <a:pt x="1334" y="340"/>
                  </a:lnTo>
                  <a:lnTo>
                    <a:pt x="1332" y="341"/>
                  </a:lnTo>
                  <a:moveTo>
                    <a:pt x="1378" y="410"/>
                  </a:moveTo>
                  <a:lnTo>
                    <a:pt x="1380" y="411"/>
                  </a:lnTo>
                  <a:lnTo>
                    <a:pt x="1380" y="410"/>
                  </a:lnTo>
                  <a:lnTo>
                    <a:pt x="1378" y="410"/>
                  </a:lnTo>
                  <a:moveTo>
                    <a:pt x="2010" y="112"/>
                  </a:moveTo>
                  <a:lnTo>
                    <a:pt x="2012" y="112"/>
                  </a:lnTo>
                  <a:lnTo>
                    <a:pt x="2012" y="111"/>
                  </a:lnTo>
                  <a:lnTo>
                    <a:pt x="2012" y="109"/>
                  </a:lnTo>
                  <a:lnTo>
                    <a:pt x="2010" y="109"/>
                  </a:lnTo>
                  <a:lnTo>
                    <a:pt x="2010" y="111"/>
                  </a:lnTo>
                  <a:lnTo>
                    <a:pt x="2010" y="112"/>
                  </a:lnTo>
                  <a:moveTo>
                    <a:pt x="2143" y="1329"/>
                  </a:moveTo>
                  <a:lnTo>
                    <a:pt x="2143" y="1327"/>
                  </a:lnTo>
                  <a:lnTo>
                    <a:pt x="2143" y="1325"/>
                  </a:lnTo>
                  <a:lnTo>
                    <a:pt x="2142" y="1325"/>
                  </a:lnTo>
                  <a:lnTo>
                    <a:pt x="2142" y="1324"/>
                  </a:lnTo>
                  <a:lnTo>
                    <a:pt x="2142" y="1322"/>
                  </a:lnTo>
                  <a:lnTo>
                    <a:pt x="2140" y="1322"/>
                  </a:lnTo>
                  <a:lnTo>
                    <a:pt x="2140" y="1324"/>
                  </a:lnTo>
                  <a:lnTo>
                    <a:pt x="2140" y="1325"/>
                  </a:lnTo>
                  <a:lnTo>
                    <a:pt x="2140" y="1327"/>
                  </a:lnTo>
                  <a:lnTo>
                    <a:pt x="2142" y="1329"/>
                  </a:lnTo>
                  <a:lnTo>
                    <a:pt x="2143" y="1329"/>
                  </a:lnTo>
                  <a:moveTo>
                    <a:pt x="2331" y="165"/>
                  </a:moveTo>
                  <a:lnTo>
                    <a:pt x="2333" y="165"/>
                  </a:lnTo>
                  <a:lnTo>
                    <a:pt x="2333" y="164"/>
                  </a:lnTo>
                  <a:lnTo>
                    <a:pt x="2331" y="164"/>
                  </a:lnTo>
                  <a:lnTo>
                    <a:pt x="2331" y="165"/>
                  </a:lnTo>
                  <a:moveTo>
                    <a:pt x="2198" y="148"/>
                  </a:moveTo>
                  <a:lnTo>
                    <a:pt x="2198" y="147"/>
                  </a:lnTo>
                  <a:lnTo>
                    <a:pt x="2196" y="148"/>
                  </a:lnTo>
                  <a:lnTo>
                    <a:pt x="2198" y="148"/>
                  </a:lnTo>
                  <a:moveTo>
                    <a:pt x="2219" y="157"/>
                  </a:moveTo>
                  <a:lnTo>
                    <a:pt x="2220" y="157"/>
                  </a:lnTo>
                  <a:lnTo>
                    <a:pt x="2220" y="155"/>
                  </a:lnTo>
                  <a:lnTo>
                    <a:pt x="2219" y="155"/>
                  </a:lnTo>
                  <a:lnTo>
                    <a:pt x="2217" y="155"/>
                  </a:lnTo>
                  <a:lnTo>
                    <a:pt x="2215" y="155"/>
                  </a:lnTo>
                  <a:lnTo>
                    <a:pt x="2215" y="157"/>
                  </a:lnTo>
                  <a:lnTo>
                    <a:pt x="2217" y="157"/>
                  </a:lnTo>
                  <a:lnTo>
                    <a:pt x="2220" y="159"/>
                  </a:lnTo>
                  <a:lnTo>
                    <a:pt x="2222" y="159"/>
                  </a:lnTo>
                  <a:lnTo>
                    <a:pt x="2219" y="157"/>
                  </a:lnTo>
                  <a:moveTo>
                    <a:pt x="2377" y="179"/>
                  </a:moveTo>
                  <a:lnTo>
                    <a:pt x="2377" y="177"/>
                  </a:lnTo>
                  <a:lnTo>
                    <a:pt x="2376" y="179"/>
                  </a:lnTo>
                  <a:lnTo>
                    <a:pt x="2377" y="179"/>
                  </a:lnTo>
                  <a:moveTo>
                    <a:pt x="2374" y="179"/>
                  </a:moveTo>
                  <a:lnTo>
                    <a:pt x="2376" y="179"/>
                  </a:lnTo>
                  <a:lnTo>
                    <a:pt x="2376" y="177"/>
                  </a:lnTo>
                  <a:lnTo>
                    <a:pt x="2374" y="177"/>
                  </a:lnTo>
                  <a:lnTo>
                    <a:pt x="2374" y="179"/>
                  </a:lnTo>
                  <a:moveTo>
                    <a:pt x="2049" y="157"/>
                  </a:moveTo>
                  <a:lnTo>
                    <a:pt x="2053" y="159"/>
                  </a:lnTo>
                  <a:lnTo>
                    <a:pt x="2053" y="157"/>
                  </a:lnTo>
                  <a:lnTo>
                    <a:pt x="2051" y="157"/>
                  </a:lnTo>
                  <a:lnTo>
                    <a:pt x="2049" y="157"/>
                  </a:lnTo>
                  <a:moveTo>
                    <a:pt x="1807" y="242"/>
                  </a:moveTo>
                  <a:lnTo>
                    <a:pt x="1809" y="242"/>
                  </a:lnTo>
                  <a:lnTo>
                    <a:pt x="1807" y="241"/>
                  </a:lnTo>
                  <a:lnTo>
                    <a:pt x="1807" y="242"/>
                  </a:lnTo>
                  <a:moveTo>
                    <a:pt x="1730" y="201"/>
                  </a:moveTo>
                  <a:lnTo>
                    <a:pt x="1728" y="201"/>
                  </a:lnTo>
                  <a:lnTo>
                    <a:pt x="1727" y="203"/>
                  </a:lnTo>
                  <a:lnTo>
                    <a:pt x="1730" y="203"/>
                  </a:lnTo>
                  <a:lnTo>
                    <a:pt x="1730" y="201"/>
                  </a:lnTo>
                  <a:moveTo>
                    <a:pt x="1759" y="208"/>
                  </a:moveTo>
                  <a:lnTo>
                    <a:pt x="1761" y="208"/>
                  </a:lnTo>
                  <a:lnTo>
                    <a:pt x="1761" y="206"/>
                  </a:lnTo>
                  <a:lnTo>
                    <a:pt x="1759" y="206"/>
                  </a:lnTo>
                  <a:lnTo>
                    <a:pt x="1759" y="208"/>
                  </a:lnTo>
                  <a:moveTo>
                    <a:pt x="1855" y="232"/>
                  </a:moveTo>
                  <a:lnTo>
                    <a:pt x="1856" y="232"/>
                  </a:lnTo>
                  <a:lnTo>
                    <a:pt x="1858" y="232"/>
                  </a:lnTo>
                  <a:lnTo>
                    <a:pt x="1858" y="230"/>
                  </a:lnTo>
                  <a:lnTo>
                    <a:pt x="1856" y="230"/>
                  </a:lnTo>
                  <a:lnTo>
                    <a:pt x="1855" y="230"/>
                  </a:lnTo>
                  <a:lnTo>
                    <a:pt x="1853" y="230"/>
                  </a:lnTo>
                  <a:lnTo>
                    <a:pt x="1851" y="230"/>
                  </a:lnTo>
                  <a:lnTo>
                    <a:pt x="1853" y="232"/>
                  </a:lnTo>
                  <a:lnTo>
                    <a:pt x="1855" y="232"/>
                  </a:lnTo>
                  <a:moveTo>
                    <a:pt x="1862" y="232"/>
                  </a:moveTo>
                  <a:lnTo>
                    <a:pt x="1862" y="230"/>
                  </a:lnTo>
                  <a:lnTo>
                    <a:pt x="1860" y="230"/>
                  </a:lnTo>
                  <a:lnTo>
                    <a:pt x="1858" y="230"/>
                  </a:lnTo>
                  <a:lnTo>
                    <a:pt x="1860" y="232"/>
                  </a:lnTo>
                  <a:lnTo>
                    <a:pt x="1862" y="232"/>
                  </a:lnTo>
                  <a:moveTo>
                    <a:pt x="2584" y="1442"/>
                  </a:moveTo>
                  <a:lnTo>
                    <a:pt x="2584" y="1443"/>
                  </a:lnTo>
                  <a:lnTo>
                    <a:pt x="2586" y="1443"/>
                  </a:lnTo>
                  <a:lnTo>
                    <a:pt x="2586" y="1442"/>
                  </a:lnTo>
                  <a:lnTo>
                    <a:pt x="2586" y="1440"/>
                  </a:lnTo>
                  <a:lnTo>
                    <a:pt x="2584" y="1440"/>
                  </a:lnTo>
                  <a:lnTo>
                    <a:pt x="2584" y="1442"/>
                  </a:lnTo>
                  <a:moveTo>
                    <a:pt x="1607" y="253"/>
                  </a:moveTo>
                  <a:lnTo>
                    <a:pt x="1609" y="253"/>
                  </a:lnTo>
                  <a:lnTo>
                    <a:pt x="1609" y="251"/>
                  </a:lnTo>
                  <a:lnTo>
                    <a:pt x="1607" y="251"/>
                  </a:lnTo>
                  <a:lnTo>
                    <a:pt x="1607" y="253"/>
                  </a:lnTo>
                  <a:moveTo>
                    <a:pt x="1670" y="222"/>
                  </a:moveTo>
                  <a:lnTo>
                    <a:pt x="1672" y="222"/>
                  </a:lnTo>
                  <a:lnTo>
                    <a:pt x="1672" y="220"/>
                  </a:lnTo>
                  <a:lnTo>
                    <a:pt x="1670" y="220"/>
                  </a:lnTo>
                  <a:lnTo>
                    <a:pt x="1670" y="222"/>
                  </a:lnTo>
                  <a:moveTo>
                    <a:pt x="1568" y="275"/>
                  </a:moveTo>
                  <a:lnTo>
                    <a:pt x="1569" y="275"/>
                  </a:lnTo>
                  <a:lnTo>
                    <a:pt x="1569" y="273"/>
                  </a:lnTo>
                  <a:lnTo>
                    <a:pt x="1571" y="273"/>
                  </a:lnTo>
                  <a:lnTo>
                    <a:pt x="1569" y="271"/>
                  </a:lnTo>
                  <a:lnTo>
                    <a:pt x="1568" y="273"/>
                  </a:lnTo>
                  <a:lnTo>
                    <a:pt x="1568" y="275"/>
                  </a:lnTo>
                  <a:moveTo>
                    <a:pt x="1605" y="254"/>
                  </a:moveTo>
                  <a:lnTo>
                    <a:pt x="1607" y="253"/>
                  </a:lnTo>
                  <a:lnTo>
                    <a:pt x="1605" y="253"/>
                  </a:lnTo>
                  <a:lnTo>
                    <a:pt x="1605" y="254"/>
                  </a:lnTo>
                  <a:moveTo>
                    <a:pt x="1918" y="143"/>
                  </a:moveTo>
                  <a:lnTo>
                    <a:pt x="1918" y="145"/>
                  </a:lnTo>
                  <a:lnTo>
                    <a:pt x="1918" y="143"/>
                  </a:lnTo>
                  <a:lnTo>
                    <a:pt x="1918" y="143"/>
                  </a:lnTo>
                  <a:moveTo>
                    <a:pt x="1991" y="112"/>
                  </a:moveTo>
                  <a:lnTo>
                    <a:pt x="1991" y="111"/>
                  </a:lnTo>
                  <a:lnTo>
                    <a:pt x="1990" y="111"/>
                  </a:lnTo>
                  <a:lnTo>
                    <a:pt x="1990" y="112"/>
                  </a:lnTo>
                  <a:lnTo>
                    <a:pt x="1991" y="112"/>
                  </a:lnTo>
                  <a:moveTo>
                    <a:pt x="1916" y="145"/>
                  </a:moveTo>
                  <a:lnTo>
                    <a:pt x="1915" y="145"/>
                  </a:lnTo>
                  <a:lnTo>
                    <a:pt x="1913" y="147"/>
                  </a:lnTo>
                  <a:lnTo>
                    <a:pt x="1915" y="147"/>
                  </a:lnTo>
                  <a:lnTo>
                    <a:pt x="1916" y="147"/>
                  </a:lnTo>
                  <a:lnTo>
                    <a:pt x="1918" y="145"/>
                  </a:lnTo>
                  <a:lnTo>
                    <a:pt x="1918" y="145"/>
                  </a:lnTo>
                  <a:lnTo>
                    <a:pt x="1916" y="145"/>
                  </a:lnTo>
                  <a:moveTo>
                    <a:pt x="1911" y="148"/>
                  </a:moveTo>
                  <a:lnTo>
                    <a:pt x="1911" y="150"/>
                  </a:lnTo>
                  <a:lnTo>
                    <a:pt x="1913" y="150"/>
                  </a:lnTo>
                  <a:lnTo>
                    <a:pt x="1913" y="148"/>
                  </a:lnTo>
                  <a:lnTo>
                    <a:pt x="1913" y="147"/>
                  </a:lnTo>
                  <a:lnTo>
                    <a:pt x="1911" y="147"/>
                  </a:lnTo>
                  <a:lnTo>
                    <a:pt x="1911" y="148"/>
                  </a:lnTo>
                  <a:moveTo>
                    <a:pt x="1855" y="162"/>
                  </a:moveTo>
                  <a:lnTo>
                    <a:pt x="1853" y="164"/>
                  </a:lnTo>
                  <a:lnTo>
                    <a:pt x="1855" y="164"/>
                  </a:lnTo>
                  <a:lnTo>
                    <a:pt x="1855" y="162"/>
                  </a:lnTo>
                  <a:moveTo>
                    <a:pt x="1974" y="111"/>
                  </a:moveTo>
                  <a:lnTo>
                    <a:pt x="1974" y="109"/>
                  </a:lnTo>
                  <a:lnTo>
                    <a:pt x="1973" y="109"/>
                  </a:lnTo>
                  <a:lnTo>
                    <a:pt x="1973" y="111"/>
                  </a:lnTo>
                  <a:lnTo>
                    <a:pt x="1974" y="111"/>
                  </a:lnTo>
                  <a:moveTo>
                    <a:pt x="1920" y="126"/>
                  </a:moveTo>
                  <a:lnTo>
                    <a:pt x="1918" y="126"/>
                  </a:lnTo>
                  <a:lnTo>
                    <a:pt x="1918" y="128"/>
                  </a:lnTo>
                  <a:lnTo>
                    <a:pt x="1920" y="128"/>
                  </a:lnTo>
                  <a:lnTo>
                    <a:pt x="1920" y="126"/>
                  </a:lnTo>
                  <a:moveTo>
                    <a:pt x="1851" y="164"/>
                  </a:moveTo>
                  <a:lnTo>
                    <a:pt x="1853" y="165"/>
                  </a:lnTo>
                  <a:lnTo>
                    <a:pt x="1853" y="164"/>
                  </a:lnTo>
                  <a:lnTo>
                    <a:pt x="1851" y="164"/>
                  </a:lnTo>
                  <a:moveTo>
                    <a:pt x="1891" y="189"/>
                  </a:moveTo>
                  <a:lnTo>
                    <a:pt x="1891" y="191"/>
                  </a:lnTo>
                  <a:lnTo>
                    <a:pt x="1891" y="193"/>
                  </a:lnTo>
                  <a:lnTo>
                    <a:pt x="1892" y="191"/>
                  </a:lnTo>
                  <a:lnTo>
                    <a:pt x="1892" y="193"/>
                  </a:lnTo>
                  <a:lnTo>
                    <a:pt x="1894" y="193"/>
                  </a:lnTo>
                  <a:lnTo>
                    <a:pt x="1896" y="193"/>
                  </a:lnTo>
                  <a:lnTo>
                    <a:pt x="1896" y="191"/>
                  </a:lnTo>
                  <a:lnTo>
                    <a:pt x="1897" y="191"/>
                  </a:lnTo>
                  <a:lnTo>
                    <a:pt x="1896" y="189"/>
                  </a:lnTo>
                  <a:lnTo>
                    <a:pt x="1896" y="188"/>
                  </a:lnTo>
                  <a:lnTo>
                    <a:pt x="1896" y="186"/>
                  </a:lnTo>
                  <a:lnTo>
                    <a:pt x="1894" y="186"/>
                  </a:lnTo>
                  <a:lnTo>
                    <a:pt x="1894" y="188"/>
                  </a:lnTo>
                  <a:lnTo>
                    <a:pt x="1892" y="188"/>
                  </a:lnTo>
                  <a:lnTo>
                    <a:pt x="1892" y="186"/>
                  </a:lnTo>
                  <a:lnTo>
                    <a:pt x="1891" y="188"/>
                  </a:lnTo>
                  <a:lnTo>
                    <a:pt x="1891" y="189"/>
                  </a:lnTo>
                  <a:moveTo>
                    <a:pt x="1889" y="196"/>
                  </a:moveTo>
                  <a:lnTo>
                    <a:pt x="1891" y="196"/>
                  </a:lnTo>
                  <a:lnTo>
                    <a:pt x="1892" y="196"/>
                  </a:lnTo>
                  <a:lnTo>
                    <a:pt x="1892" y="194"/>
                  </a:lnTo>
                  <a:lnTo>
                    <a:pt x="1891" y="194"/>
                  </a:lnTo>
                  <a:lnTo>
                    <a:pt x="1891" y="193"/>
                  </a:lnTo>
                  <a:lnTo>
                    <a:pt x="1889" y="194"/>
                  </a:lnTo>
                  <a:lnTo>
                    <a:pt x="1889" y="196"/>
                  </a:lnTo>
                  <a:moveTo>
                    <a:pt x="1918" y="143"/>
                  </a:moveTo>
                  <a:lnTo>
                    <a:pt x="1918" y="145"/>
                  </a:lnTo>
                  <a:lnTo>
                    <a:pt x="1920" y="145"/>
                  </a:lnTo>
                  <a:lnTo>
                    <a:pt x="1921" y="145"/>
                  </a:lnTo>
                  <a:lnTo>
                    <a:pt x="1921" y="143"/>
                  </a:lnTo>
                  <a:lnTo>
                    <a:pt x="1923" y="141"/>
                  </a:lnTo>
                  <a:lnTo>
                    <a:pt x="1921" y="141"/>
                  </a:lnTo>
                  <a:lnTo>
                    <a:pt x="1920" y="141"/>
                  </a:lnTo>
                  <a:lnTo>
                    <a:pt x="1920" y="143"/>
                  </a:lnTo>
                  <a:lnTo>
                    <a:pt x="1918" y="143"/>
                  </a:lnTo>
                  <a:moveTo>
                    <a:pt x="2540" y="201"/>
                  </a:moveTo>
                  <a:lnTo>
                    <a:pt x="2541" y="200"/>
                  </a:lnTo>
                  <a:lnTo>
                    <a:pt x="2540" y="200"/>
                  </a:lnTo>
                  <a:lnTo>
                    <a:pt x="2538" y="200"/>
                  </a:lnTo>
                  <a:lnTo>
                    <a:pt x="2538" y="201"/>
                  </a:lnTo>
                  <a:lnTo>
                    <a:pt x="2540" y="201"/>
                  </a:lnTo>
                  <a:moveTo>
                    <a:pt x="1388" y="254"/>
                  </a:moveTo>
                  <a:lnTo>
                    <a:pt x="1387" y="254"/>
                  </a:lnTo>
                  <a:lnTo>
                    <a:pt x="1388" y="256"/>
                  </a:lnTo>
                  <a:lnTo>
                    <a:pt x="1388" y="254"/>
                  </a:lnTo>
                  <a:moveTo>
                    <a:pt x="1460" y="644"/>
                  </a:moveTo>
                  <a:lnTo>
                    <a:pt x="1462" y="644"/>
                  </a:lnTo>
                  <a:lnTo>
                    <a:pt x="1462" y="642"/>
                  </a:lnTo>
                  <a:lnTo>
                    <a:pt x="1460" y="642"/>
                  </a:lnTo>
                  <a:lnTo>
                    <a:pt x="1460" y="644"/>
                  </a:lnTo>
                  <a:moveTo>
                    <a:pt x="1446" y="644"/>
                  </a:moveTo>
                  <a:lnTo>
                    <a:pt x="1446" y="642"/>
                  </a:lnTo>
                  <a:lnTo>
                    <a:pt x="1445" y="642"/>
                  </a:lnTo>
                  <a:lnTo>
                    <a:pt x="1443" y="642"/>
                  </a:lnTo>
                  <a:lnTo>
                    <a:pt x="1445" y="644"/>
                  </a:lnTo>
                  <a:lnTo>
                    <a:pt x="1446" y="644"/>
                  </a:lnTo>
                  <a:moveTo>
                    <a:pt x="1289" y="551"/>
                  </a:moveTo>
                  <a:lnTo>
                    <a:pt x="1289" y="550"/>
                  </a:lnTo>
                  <a:lnTo>
                    <a:pt x="1289" y="548"/>
                  </a:lnTo>
                  <a:lnTo>
                    <a:pt x="1288" y="548"/>
                  </a:lnTo>
                  <a:lnTo>
                    <a:pt x="1288" y="550"/>
                  </a:lnTo>
                  <a:lnTo>
                    <a:pt x="1289" y="551"/>
                  </a:lnTo>
                  <a:moveTo>
                    <a:pt x="1230" y="645"/>
                  </a:moveTo>
                  <a:lnTo>
                    <a:pt x="1228" y="645"/>
                  </a:lnTo>
                  <a:lnTo>
                    <a:pt x="1228" y="647"/>
                  </a:lnTo>
                  <a:lnTo>
                    <a:pt x="1230" y="647"/>
                  </a:lnTo>
                  <a:lnTo>
                    <a:pt x="1230" y="645"/>
                  </a:lnTo>
                  <a:moveTo>
                    <a:pt x="2198" y="1100"/>
                  </a:moveTo>
                  <a:lnTo>
                    <a:pt x="2198" y="1102"/>
                  </a:lnTo>
                  <a:lnTo>
                    <a:pt x="2200" y="1102"/>
                  </a:lnTo>
                  <a:lnTo>
                    <a:pt x="2200" y="1100"/>
                  </a:lnTo>
                  <a:lnTo>
                    <a:pt x="2200" y="1098"/>
                  </a:lnTo>
                  <a:lnTo>
                    <a:pt x="2198" y="1098"/>
                  </a:lnTo>
                  <a:lnTo>
                    <a:pt x="2198" y="1100"/>
                  </a:lnTo>
                  <a:moveTo>
                    <a:pt x="1457" y="644"/>
                  </a:moveTo>
                  <a:lnTo>
                    <a:pt x="1457" y="645"/>
                  </a:lnTo>
                  <a:lnTo>
                    <a:pt x="1458" y="645"/>
                  </a:lnTo>
                  <a:lnTo>
                    <a:pt x="1460" y="647"/>
                  </a:lnTo>
                  <a:lnTo>
                    <a:pt x="1462" y="649"/>
                  </a:lnTo>
                  <a:lnTo>
                    <a:pt x="1464" y="649"/>
                  </a:lnTo>
                  <a:lnTo>
                    <a:pt x="1464" y="647"/>
                  </a:lnTo>
                  <a:lnTo>
                    <a:pt x="1462" y="647"/>
                  </a:lnTo>
                  <a:lnTo>
                    <a:pt x="1462" y="645"/>
                  </a:lnTo>
                  <a:lnTo>
                    <a:pt x="1460" y="645"/>
                  </a:lnTo>
                  <a:lnTo>
                    <a:pt x="1460" y="644"/>
                  </a:lnTo>
                  <a:lnTo>
                    <a:pt x="1458" y="644"/>
                  </a:lnTo>
                  <a:lnTo>
                    <a:pt x="1457" y="644"/>
                  </a:lnTo>
                  <a:moveTo>
                    <a:pt x="1279" y="528"/>
                  </a:moveTo>
                  <a:lnTo>
                    <a:pt x="1279" y="529"/>
                  </a:lnTo>
                  <a:lnTo>
                    <a:pt x="1281" y="528"/>
                  </a:lnTo>
                  <a:lnTo>
                    <a:pt x="1279" y="528"/>
                  </a:lnTo>
                  <a:moveTo>
                    <a:pt x="1465" y="651"/>
                  </a:moveTo>
                  <a:lnTo>
                    <a:pt x="1465" y="649"/>
                  </a:lnTo>
                  <a:lnTo>
                    <a:pt x="1464" y="649"/>
                  </a:lnTo>
                  <a:lnTo>
                    <a:pt x="1464" y="651"/>
                  </a:lnTo>
                  <a:lnTo>
                    <a:pt x="1465" y="651"/>
                  </a:lnTo>
                  <a:moveTo>
                    <a:pt x="2200" y="1103"/>
                  </a:moveTo>
                  <a:lnTo>
                    <a:pt x="2200" y="1105"/>
                  </a:lnTo>
                  <a:lnTo>
                    <a:pt x="2202" y="1103"/>
                  </a:lnTo>
                  <a:lnTo>
                    <a:pt x="2200" y="1103"/>
                  </a:lnTo>
                  <a:moveTo>
                    <a:pt x="2183" y="1090"/>
                  </a:moveTo>
                  <a:lnTo>
                    <a:pt x="2184" y="1088"/>
                  </a:lnTo>
                  <a:lnTo>
                    <a:pt x="2183" y="1088"/>
                  </a:lnTo>
                  <a:lnTo>
                    <a:pt x="2183" y="1090"/>
                  </a:lnTo>
                  <a:moveTo>
                    <a:pt x="1462" y="656"/>
                  </a:moveTo>
                  <a:lnTo>
                    <a:pt x="1462" y="656"/>
                  </a:lnTo>
                  <a:lnTo>
                    <a:pt x="1460" y="656"/>
                  </a:lnTo>
                  <a:lnTo>
                    <a:pt x="1460" y="654"/>
                  </a:lnTo>
                  <a:lnTo>
                    <a:pt x="1458" y="654"/>
                  </a:lnTo>
                  <a:lnTo>
                    <a:pt x="1458" y="652"/>
                  </a:lnTo>
                  <a:lnTo>
                    <a:pt x="1457" y="652"/>
                  </a:lnTo>
                  <a:lnTo>
                    <a:pt x="1455" y="652"/>
                  </a:lnTo>
                  <a:lnTo>
                    <a:pt x="1453" y="652"/>
                  </a:lnTo>
                  <a:lnTo>
                    <a:pt x="1453" y="654"/>
                  </a:lnTo>
                  <a:lnTo>
                    <a:pt x="1455" y="654"/>
                  </a:lnTo>
                  <a:lnTo>
                    <a:pt x="1455" y="656"/>
                  </a:lnTo>
                  <a:lnTo>
                    <a:pt x="1457" y="656"/>
                  </a:lnTo>
                  <a:lnTo>
                    <a:pt x="1458" y="656"/>
                  </a:lnTo>
                  <a:lnTo>
                    <a:pt x="1458" y="657"/>
                  </a:lnTo>
                  <a:lnTo>
                    <a:pt x="1460" y="657"/>
                  </a:lnTo>
                  <a:lnTo>
                    <a:pt x="1460" y="656"/>
                  </a:lnTo>
                  <a:lnTo>
                    <a:pt x="1462" y="656"/>
                  </a:lnTo>
                  <a:moveTo>
                    <a:pt x="1353" y="405"/>
                  </a:moveTo>
                  <a:lnTo>
                    <a:pt x="1354" y="406"/>
                  </a:lnTo>
                  <a:lnTo>
                    <a:pt x="1354" y="405"/>
                  </a:lnTo>
                  <a:lnTo>
                    <a:pt x="1353" y="405"/>
                  </a:lnTo>
                  <a:moveTo>
                    <a:pt x="1359" y="422"/>
                  </a:moveTo>
                  <a:lnTo>
                    <a:pt x="1358" y="422"/>
                  </a:lnTo>
                  <a:lnTo>
                    <a:pt x="1358" y="423"/>
                  </a:lnTo>
                  <a:lnTo>
                    <a:pt x="1359" y="423"/>
                  </a:lnTo>
                  <a:lnTo>
                    <a:pt x="1359" y="422"/>
                  </a:lnTo>
                  <a:moveTo>
                    <a:pt x="1359" y="387"/>
                  </a:moveTo>
                  <a:lnTo>
                    <a:pt x="1359" y="389"/>
                  </a:lnTo>
                  <a:lnTo>
                    <a:pt x="1361" y="389"/>
                  </a:lnTo>
                  <a:lnTo>
                    <a:pt x="1361" y="387"/>
                  </a:lnTo>
                  <a:lnTo>
                    <a:pt x="1361" y="386"/>
                  </a:lnTo>
                  <a:lnTo>
                    <a:pt x="1361" y="384"/>
                  </a:lnTo>
                  <a:lnTo>
                    <a:pt x="1359" y="382"/>
                  </a:lnTo>
                  <a:lnTo>
                    <a:pt x="1359" y="384"/>
                  </a:lnTo>
                  <a:lnTo>
                    <a:pt x="1358" y="384"/>
                  </a:lnTo>
                  <a:lnTo>
                    <a:pt x="1356" y="384"/>
                  </a:lnTo>
                  <a:lnTo>
                    <a:pt x="1356" y="386"/>
                  </a:lnTo>
                  <a:lnTo>
                    <a:pt x="1358" y="386"/>
                  </a:lnTo>
                  <a:lnTo>
                    <a:pt x="1358" y="387"/>
                  </a:lnTo>
                  <a:lnTo>
                    <a:pt x="1359" y="386"/>
                  </a:lnTo>
                  <a:lnTo>
                    <a:pt x="1359" y="387"/>
                  </a:lnTo>
                  <a:moveTo>
                    <a:pt x="1365" y="384"/>
                  </a:moveTo>
                  <a:lnTo>
                    <a:pt x="1365" y="382"/>
                  </a:lnTo>
                  <a:lnTo>
                    <a:pt x="1363" y="382"/>
                  </a:lnTo>
                  <a:lnTo>
                    <a:pt x="1361" y="384"/>
                  </a:lnTo>
                  <a:lnTo>
                    <a:pt x="1363" y="384"/>
                  </a:lnTo>
                  <a:lnTo>
                    <a:pt x="1365" y="384"/>
                  </a:lnTo>
                  <a:moveTo>
                    <a:pt x="1366" y="382"/>
                  </a:moveTo>
                  <a:lnTo>
                    <a:pt x="1368" y="384"/>
                  </a:lnTo>
                  <a:lnTo>
                    <a:pt x="1368" y="382"/>
                  </a:lnTo>
                  <a:lnTo>
                    <a:pt x="1366" y="382"/>
                  </a:lnTo>
                  <a:moveTo>
                    <a:pt x="1262" y="507"/>
                  </a:moveTo>
                  <a:lnTo>
                    <a:pt x="1262" y="507"/>
                  </a:lnTo>
                  <a:lnTo>
                    <a:pt x="1262" y="509"/>
                  </a:lnTo>
                  <a:lnTo>
                    <a:pt x="1262" y="509"/>
                  </a:lnTo>
                  <a:lnTo>
                    <a:pt x="1262" y="507"/>
                  </a:lnTo>
                  <a:moveTo>
                    <a:pt x="1324" y="461"/>
                  </a:moveTo>
                  <a:lnTo>
                    <a:pt x="1322" y="461"/>
                  </a:lnTo>
                  <a:lnTo>
                    <a:pt x="1322" y="463"/>
                  </a:lnTo>
                  <a:lnTo>
                    <a:pt x="1324" y="463"/>
                  </a:lnTo>
                  <a:lnTo>
                    <a:pt x="1324" y="461"/>
                  </a:lnTo>
                  <a:moveTo>
                    <a:pt x="1264" y="507"/>
                  </a:moveTo>
                  <a:lnTo>
                    <a:pt x="1262" y="509"/>
                  </a:lnTo>
                  <a:lnTo>
                    <a:pt x="1264" y="509"/>
                  </a:lnTo>
                  <a:lnTo>
                    <a:pt x="1264" y="507"/>
                  </a:lnTo>
                  <a:moveTo>
                    <a:pt x="1359" y="428"/>
                  </a:moveTo>
                  <a:lnTo>
                    <a:pt x="1358" y="428"/>
                  </a:lnTo>
                  <a:lnTo>
                    <a:pt x="1358" y="430"/>
                  </a:lnTo>
                  <a:lnTo>
                    <a:pt x="1359" y="428"/>
                  </a:lnTo>
                  <a:moveTo>
                    <a:pt x="1346" y="437"/>
                  </a:moveTo>
                  <a:lnTo>
                    <a:pt x="1344" y="437"/>
                  </a:lnTo>
                  <a:lnTo>
                    <a:pt x="1346" y="439"/>
                  </a:lnTo>
                  <a:lnTo>
                    <a:pt x="1346" y="437"/>
                  </a:lnTo>
                  <a:moveTo>
                    <a:pt x="1371" y="722"/>
                  </a:moveTo>
                  <a:lnTo>
                    <a:pt x="1373" y="722"/>
                  </a:lnTo>
                  <a:lnTo>
                    <a:pt x="1373" y="721"/>
                  </a:lnTo>
                  <a:lnTo>
                    <a:pt x="1373" y="719"/>
                  </a:lnTo>
                  <a:lnTo>
                    <a:pt x="1371" y="719"/>
                  </a:lnTo>
                  <a:lnTo>
                    <a:pt x="1371" y="721"/>
                  </a:lnTo>
                  <a:lnTo>
                    <a:pt x="1371" y="722"/>
                  </a:lnTo>
                  <a:moveTo>
                    <a:pt x="1187" y="1042"/>
                  </a:moveTo>
                  <a:lnTo>
                    <a:pt x="1185" y="1042"/>
                  </a:lnTo>
                  <a:lnTo>
                    <a:pt x="1185" y="1043"/>
                  </a:lnTo>
                  <a:lnTo>
                    <a:pt x="1187" y="1043"/>
                  </a:lnTo>
                  <a:lnTo>
                    <a:pt x="1187" y="1042"/>
                  </a:lnTo>
                  <a:moveTo>
                    <a:pt x="2186" y="1324"/>
                  </a:moveTo>
                  <a:lnTo>
                    <a:pt x="2186" y="1322"/>
                  </a:lnTo>
                  <a:lnTo>
                    <a:pt x="2184" y="1322"/>
                  </a:lnTo>
                  <a:lnTo>
                    <a:pt x="2184" y="1324"/>
                  </a:lnTo>
                  <a:lnTo>
                    <a:pt x="2186" y="1324"/>
                  </a:lnTo>
                  <a:moveTo>
                    <a:pt x="1185" y="1035"/>
                  </a:moveTo>
                  <a:lnTo>
                    <a:pt x="1183" y="1035"/>
                  </a:lnTo>
                  <a:lnTo>
                    <a:pt x="1183" y="1037"/>
                  </a:lnTo>
                  <a:lnTo>
                    <a:pt x="1185" y="1037"/>
                  </a:lnTo>
                  <a:lnTo>
                    <a:pt x="1185" y="1035"/>
                  </a:lnTo>
                  <a:moveTo>
                    <a:pt x="1544" y="1486"/>
                  </a:moveTo>
                  <a:lnTo>
                    <a:pt x="1546" y="1488"/>
                  </a:lnTo>
                  <a:lnTo>
                    <a:pt x="1546" y="1486"/>
                  </a:lnTo>
                  <a:lnTo>
                    <a:pt x="1544" y="1486"/>
                  </a:lnTo>
                  <a:moveTo>
                    <a:pt x="1183" y="1032"/>
                  </a:moveTo>
                  <a:lnTo>
                    <a:pt x="1182" y="1032"/>
                  </a:lnTo>
                  <a:lnTo>
                    <a:pt x="1182" y="1033"/>
                  </a:lnTo>
                  <a:lnTo>
                    <a:pt x="1183" y="1033"/>
                  </a:lnTo>
                  <a:lnTo>
                    <a:pt x="1183" y="1032"/>
                  </a:lnTo>
                  <a:moveTo>
                    <a:pt x="1177" y="1001"/>
                  </a:moveTo>
                  <a:lnTo>
                    <a:pt x="1175" y="1002"/>
                  </a:lnTo>
                  <a:lnTo>
                    <a:pt x="1177" y="1002"/>
                  </a:lnTo>
                  <a:lnTo>
                    <a:pt x="1177" y="1001"/>
                  </a:lnTo>
                  <a:moveTo>
                    <a:pt x="1915" y="915"/>
                  </a:moveTo>
                  <a:lnTo>
                    <a:pt x="1916" y="915"/>
                  </a:lnTo>
                  <a:lnTo>
                    <a:pt x="1915" y="914"/>
                  </a:lnTo>
                  <a:lnTo>
                    <a:pt x="1915" y="915"/>
                  </a:lnTo>
                  <a:moveTo>
                    <a:pt x="1971" y="926"/>
                  </a:moveTo>
                  <a:lnTo>
                    <a:pt x="1969" y="926"/>
                  </a:lnTo>
                  <a:lnTo>
                    <a:pt x="1967" y="926"/>
                  </a:lnTo>
                  <a:lnTo>
                    <a:pt x="1967" y="927"/>
                  </a:lnTo>
                  <a:lnTo>
                    <a:pt x="1969" y="927"/>
                  </a:lnTo>
                  <a:lnTo>
                    <a:pt x="1971" y="927"/>
                  </a:lnTo>
                  <a:lnTo>
                    <a:pt x="1971" y="926"/>
                  </a:lnTo>
                  <a:moveTo>
                    <a:pt x="1909" y="917"/>
                  </a:moveTo>
                  <a:lnTo>
                    <a:pt x="1908" y="919"/>
                  </a:lnTo>
                  <a:lnTo>
                    <a:pt x="1908" y="920"/>
                  </a:lnTo>
                  <a:lnTo>
                    <a:pt x="1909" y="920"/>
                  </a:lnTo>
                  <a:lnTo>
                    <a:pt x="1909" y="919"/>
                  </a:lnTo>
                  <a:lnTo>
                    <a:pt x="1909" y="917"/>
                  </a:lnTo>
                  <a:moveTo>
                    <a:pt x="1681" y="859"/>
                  </a:moveTo>
                  <a:lnTo>
                    <a:pt x="1681" y="857"/>
                  </a:lnTo>
                  <a:lnTo>
                    <a:pt x="1679" y="857"/>
                  </a:lnTo>
                  <a:lnTo>
                    <a:pt x="1679" y="859"/>
                  </a:lnTo>
                  <a:lnTo>
                    <a:pt x="1681" y="859"/>
                  </a:lnTo>
                  <a:moveTo>
                    <a:pt x="1713" y="907"/>
                  </a:moveTo>
                  <a:lnTo>
                    <a:pt x="1713" y="907"/>
                  </a:lnTo>
                  <a:lnTo>
                    <a:pt x="1713" y="909"/>
                  </a:lnTo>
                  <a:lnTo>
                    <a:pt x="1713" y="909"/>
                  </a:lnTo>
                  <a:lnTo>
                    <a:pt x="1713" y="907"/>
                  </a:lnTo>
                  <a:moveTo>
                    <a:pt x="1344" y="1136"/>
                  </a:moveTo>
                  <a:lnTo>
                    <a:pt x="1344" y="1137"/>
                  </a:lnTo>
                  <a:lnTo>
                    <a:pt x="1346" y="1137"/>
                  </a:lnTo>
                  <a:lnTo>
                    <a:pt x="1346" y="1136"/>
                  </a:lnTo>
                  <a:lnTo>
                    <a:pt x="1344" y="1136"/>
                  </a:lnTo>
                  <a:moveTo>
                    <a:pt x="1501" y="613"/>
                  </a:moveTo>
                  <a:lnTo>
                    <a:pt x="1499" y="613"/>
                  </a:lnTo>
                  <a:lnTo>
                    <a:pt x="1501" y="615"/>
                  </a:lnTo>
                  <a:lnTo>
                    <a:pt x="1501" y="613"/>
                  </a:lnTo>
                  <a:moveTo>
                    <a:pt x="1505" y="623"/>
                  </a:moveTo>
                  <a:lnTo>
                    <a:pt x="1505" y="622"/>
                  </a:lnTo>
                  <a:lnTo>
                    <a:pt x="1503" y="622"/>
                  </a:lnTo>
                  <a:lnTo>
                    <a:pt x="1503" y="623"/>
                  </a:lnTo>
                  <a:lnTo>
                    <a:pt x="1505" y="623"/>
                  </a:lnTo>
                  <a:moveTo>
                    <a:pt x="1487" y="622"/>
                  </a:moveTo>
                  <a:lnTo>
                    <a:pt x="1486" y="622"/>
                  </a:lnTo>
                  <a:lnTo>
                    <a:pt x="1487" y="620"/>
                  </a:lnTo>
                  <a:lnTo>
                    <a:pt x="1489" y="620"/>
                  </a:lnTo>
                  <a:lnTo>
                    <a:pt x="1489" y="618"/>
                  </a:lnTo>
                  <a:lnTo>
                    <a:pt x="1491" y="618"/>
                  </a:lnTo>
                  <a:lnTo>
                    <a:pt x="1491" y="616"/>
                  </a:lnTo>
                  <a:lnTo>
                    <a:pt x="1493" y="615"/>
                  </a:lnTo>
                  <a:lnTo>
                    <a:pt x="1493" y="615"/>
                  </a:lnTo>
                  <a:lnTo>
                    <a:pt x="1494" y="615"/>
                  </a:lnTo>
                  <a:lnTo>
                    <a:pt x="1496" y="615"/>
                  </a:lnTo>
                  <a:lnTo>
                    <a:pt x="1498" y="613"/>
                  </a:lnTo>
                  <a:lnTo>
                    <a:pt x="1499" y="613"/>
                  </a:lnTo>
                  <a:lnTo>
                    <a:pt x="1499" y="615"/>
                  </a:lnTo>
                  <a:lnTo>
                    <a:pt x="1501" y="615"/>
                  </a:lnTo>
                  <a:lnTo>
                    <a:pt x="1503" y="615"/>
                  </a:lnTo>
                  <a:lnTo>
                    <a:pt x="1505" y="615"/>
                  </a:lnTo>
                  <a:lnTo>
                    <a:pt x="1505" y="615"/>
                  </a:lnTo>
                  <a:lnTo>
                    <a:pt x="1506" y="615"/>
                  </a:lnTo>
                  <a:lnTo>
                    <a:pt x="1506" y="616"/>
                  </a:lnTo>
                  <a:lnTo>
                    <a:pt x="1508" y="616"/>
                  </a:lnTo>
                  <a:lnTo>
                    <a:pt x="1508" y="616"/>
                  </a:lnTo>
                  <a:lnTo>
                    <a:pt x="1508" y="618"/>
                  </a:lnTo>
                  <a:lnTo>
                    <a:pt x="1506" y="618"/>
                  </a:lnTo>
                  <a:lnTo>
                    <a:pt x="1503" y="618"/>
                  </a:lnTo>
                  <a:lnTo>
                    <a:pt x="1503" y="620"/>
                  </a:lnTo>
                  <a:lnTo>
                    <a:pt x="1503" y="622"/>
                  </a:lnTo>
                  <a:lnTo>
                    <a:pt x="1501" y="622"/>
                  </a:lnTo>
                  <a:lnTo>
                    <a:pt x="1499" y="622"/>
                  </a:lnTo>
                  <a:lnTo>
                    <a:pt x="1498" y="622"/>
                  </a:lnTo>
                  <a:lnTo>
                    <a:pt x="1496" y="623"/>
                  </a:lnTo>
                  <a:lnTo>
                    <a:pt x="1494" y="623"/>
                  </a:lnTo>
                  <a:lnTo>
                    <a:pt x="1493" y="623"/>
                  </a:lnTo>
                  <a:lnTo>
                    <a:pt x="1491" y="623"/>
                  </a:lnTo>
                  <a:lnTo>
                    <a:pt x="1491" y="622"/>
                  </a:lnTo>
                  <a:lnTo>
                    <a:pt x="1489" y="622"/>
                  </a:lnTo>
                  <a:lnTo>
                    <a:pt x="1487" y="622"/>
                  </a:lnTo>
                  <a:moveTo>
                    <a:pt x="1493" y="622"/>
                  </a:moveTo>
                  <a:lnTo>
                    <a:pt x="1494" y="620"/>
                  </a:lnTo>
                  <a:lnTo>
                    <a:pt x="1494" y="622"/>
                  </a:lnTo>
                  <a:lnTo>
                    <a:pt x="1496" y="622"/>
                  </a:lnTo>
                  <a:lnTo>
                    <a:pt x="1496" y="620"/>
                  </a:lnTo>
                  <a:lnTo>
                    <a:pt x="1494" y="620"/>
                  </a:lnTo>
                  <a:lnTo>
                    <a:pt x="1493" y="620"/>
                  </a:lnTo>
                  <a:lnTo>
                    <a:pt x="1494" y="618"/>
                  </a:lnTo>
                  <a:lnTo>
                    <a:pt x="1493" y="618"/>
                  </a:lnTo>
                  <a:lnTo>
                    <a:pt x="1493" y="620"/>
                  </a:lnTo>
                  <a:lnTo>
                    <a:pt x="1493" y="622"/>
                  </a:lnTo>
                  <a:moveTo>
                    <a:pt x="1487" y="618"/>
                  </a:moveTo>
                  <a:lnTo>
                    <a:pt x="1486" y="618"/>
                  </a:lnTo>
                  <a:lnTo>
                    <a:pt x="1486" y="620"/>
                  </a:lnTo>
                  <a:lnTo>
                    <a:pt x="1487" y="620"/>
                  </a:lnTo>
                  <a:lnTo>
                    <a:pt x="1487" y="618"/>
                  </a:lnTo>
                  <a:moveTo>
                    <a:pt x="1458" y="639"/>
                  </a:moveTo>
                  <a:lnTo>
                    <a:pt x="1458" y="640"/>
                  </a:lnTo>
                  <a:lnTo>
                    <a:pt x="1460" y="640"/>
                  </a:lnTo>
                  <a:lnTo>
                    <a:pt x="1462" y="640"/>
                  </a:lnTo>
                  <a:lnTo>
                    <a:pt x="1462" y="639"/>
                  </a:lnTo>
                  <a:lnTo>
                    <a:pt x="1460" y="639"/>
                  </a:lnTo>
                  <a:lnTo>
                    <a:pt x="1458" y="639"/>
                  </a:lnTo>
                  <a:moveTo>
                    <a:pt x="1486" y="625"/>
                  </a:moveTo>
                  <a:lnTo>
                    <a:pt x="1486" y="623"/>
                  </a:lnTo>
                  <a:lnTo>
                    <a:pt x="1484" y="623"/>
                  </a:lnTo>
                  <a:lnTo>
                    <a:pt x="1484" y="625"/>
                  </a:lnTo>
                  <a:lnTo>
                    <a:pt x="1486" y="625"/>
                  </a:lnTo>
                  <a:moveTo>
                    <a:pt x="1368" y="391"/>
                  </a:moveTo>
                  <a:lnTo>
                    <a:pt x="1370" y="389"/>
                  </a:lnTo>
                  <a:lnTo>
                    <a:pt x="1368" y="389"/>
                  </a:lnTo>
                  <a:lnTo>
                    <a:pt x="1368" y="391"/>
                  </a:lnTo>
                  <a:moveTo>
                    <a:pt x="1376" y="726"/>
                  </a:moveTo>
                  <a:lnTo>
                    <a:pt x="1375" y="724"/>
                  </a:lnTo>
                  <a:lnTo>
                    <a:pt x="1375" y="726"/>
                  </a:lnTo>
                  <a:lnTo>
                    <a:pt x="1376" y="726"/>
                  </a:lnTo>
                  <a:moveTo>
                    <a:pt x="1365" y="669"/>
                  </a:moveTo>
                  <a:lnTo>
                    <a:pt x="1366" y="669"/>
                  </a:lnTo>
                  <a:lnTo>
                    <a:pt x="1366" y="668"/>
                  </a:lnTo>
                  <a:lnTo>
                    <a:pt x="1365" y="668"/>
                  </a:lnTo>
                  <a:lnTo>
                    <a:pt x="1365" y="669"/>
                  </a:lnTo>
                  <a:moveTo>
                    <a:pt x="1489" y="652"/>
                  </a:moveTo>
                  <a:lnTo>
                    <a:pt x="1489" y="651"/>
                  </a:lnTo>
                  <a:lnTo>
                    <a:pt x="1487" y="651"/>
                  </a:lnTo>
                  <a:lnTo>
                    <a:pt x="1487" y="652"/>
                  </a:lnTo>
                  <a:lnTo>
                    <a:pt x="1489" y="652"/>
                  </a:lnTo>
                  <a:moveTo>
                    <a:pt x="1467" y="654"/>
                  </a:moveTo>
                  <a:lnTo>
                    <a:pt x="1467" y="654"/>
                  </a:lnTo>
                  <a:lnTo>
                    <a:pt x="1467" y="652"/>
                  </a:lnTo>
                  <a:lnTo>
                    <a:pt x="1467" y="652"/>
                  </a:lnTo>
                  <a:lnTo>
                    <a:pt x="1467" y="654"/>
                  </a:lnTo>
                  <a:moveTo>
                    <a:pt x="1344" y="300"/>
                  </a:moveTo>
                  <a:lnTo>
                    <a:pt x="1346" y="300"/>
                  </a:lnTo>
                  <a:lnTo>
                    <a:pt x="1346" y="299"/>
                  </a:lnTo>
                  <a:lnTo>
                    <a:pt x="1344" y="300"/>
                  </a:lnTo>
                  <a:moveTo>
                    <a:pt x="1349" y="299"/>
                  </a:moveTo>
                  <a:lnTo>
                    <a:pt x="1351" y="299"/>
                  </a:lnTo>
                  <a:lnTo>
                    <a:pt x="1351" y="297"/>
                  </a:lnTo>
                  <a:lnTo>
                    <a:pt x="1349" y="297"/>
                  </a:lnTo>
                  <a:lnTo>
                    <a:pt x="1347" y="299"/>
                  </a:lnTo>
                  <a:lnTo>
                    <a:pt x="1349" y="299"/>
                  </a:lnTo>
                  <a:moveTo>
                    <a:pt x="1349" y="304"/>
                  </a:moveTo>
                  <a:lnTo>
                    <a:pt x="1347" y="304"/>
                  </a:lnTo>
                  <a:lnTo>
                    <a:pt x="1347" y="305"/>
                  </a:lnTo>
                  <a:lnTo>
                    <a:pt x="1349" y="304"/>
                  </a:lnTo>
                  <a:moveTo>
                    <a:pt x="1353" y="297"/>
                  </a:moveTo>
                  <a:lnTo>
                    <a:pt x="1351" y="297"/>
                  </a:lnTo>
                  <a:lnTo>
                    <a:pt x="1353" y="299"/>
                  </a:lnTo>
                  <a:lnTo>
                    <a:pt x="1353" y="297"/>
                  </a:lnTo>
                  <a:moveTo>
                    <a:pt x="1356" y="302"/>
                  </a:moveTo>
                  <a:lnTo>
                    <a:pt x="1354" y="300"/>
                  </a:lnTo>
                  <a:lnTo>
                    <a:pt x="1354" y="302"/>
                  </a:lnTo>
                  <a:lnTo>
                    <a:pt x="1356" y="302"/>
                  </a:lnTo>
                  <a:moveTo>
                    <a:pt x="1354" y="300"/>
                  </a:moveTo>
                  <a:lnTo>
                    <a:pt x="1353" y="299"/>
                  </a:lnTo>
                  <a:lnTo>
                    <a:pt x="1353" y="300"/>
                  </a:lnTo>
                  <a:lnTo>
                    <a:pt x="1354" y="300"/>
                  </a:lnTo>
                  <a:moveTo>
                    <a:pt x="1346" y="307"/>
                  </a:moveTo>
                  <a:lnTo>
                    <a:pt x="1344" y="307"/>
                  </a:lnTo>
                  <a:lnTo>
                    <a:pt x="1344" y="309"/>
                  </a:lnTo>
                  <a:lnTo>
                    <a:pt x="1346" y="307"/>
                  </a:lnTo>
                  <a:moveTo>
                    <a:pt x="1335" y="321"/>
                  </a:moveTo>
                  <a:lnTo>
                    <a:pt x="1334" y="321"/>
                  </a:lnTo>
                  <a:lnTo>
                    <a:pt x="1335" y="323"/>
                  </a:lnTo>
                  <a:lnTo>
                    <a:pt x="1335" y="321"/>
                  </a:lnTo>
                  <a:moveTo>
                    <a:pt x="1347" y="307"/>
                  </a:moveTo>
                  <a:lnTo>
                    <a:pt x="1346" y="307"/>
                  </a:lnTo>
                  <a:lnTo>
                    <a:pt x="1347" y="309"/>
                  </a:lnTo>
                  <a:lnTo>
                    <a:pt x="1347" y="307"/>
                  </a:lnTo>
                  <a:moveTo>
                    <a:pt x="1344" y="305"/>
                  </a:moveTo>
                  <a:lnTo>
                    <a:pt x="1344" y="305"/>
                  </a:lnTo>
                  <a:lnTo>
                    <a:pt x="1344" y="307"/>
                  </a:lnTo>
                  <a:lnTo>
                    <a:pt x="1344" y="305"/>
                  </a:lnTo>
                  <a:moveTo>
                    <a:pt x="1346" y="304"/>
                  </a:moveTo>
                  <a:lnTo>
                    <a:pt x="1347" y="304"/>
                  </a:lnTo>
                  <a:lnTo>
                    <a:pt x="1347" y="302"/>
                  </a:lnTo>
                  <a:lnTo>
                    <a:pt x="1347" y="300"/>
                  </a:lnTo>
                  <a:lnTo>
                    <a:pt x="1346" y="300"/>
                  </a:lnTo>
                  <a:lnTo>
                    <a:pt x="1344" y="302"/>
                  </a:lnTo>
                  <a:lnTo>
                    <a:pt x="1344" y="302"/>
                  </a:lnTo>
                  <a:lnTo>
                    <a:pt x="1344" y="304"/>
                  </a:lnTo>
                  <a:lnTo>
                    <a:pt x="1346" y="304"/>
                  </a:lnTo>
                  <a:moveTo>
                    <a:pt x="1342" y="309"/>
                  </a:moveTo>
                  <a:lnTo>
                    <a:pt x="1342" y="307"/>
                  </a:lnTo>
                  <a:lnTo>
                    <a:pt x="1341" y="307"/>
                  </a:lnTo>
                  <a:lnTo>
                    <a:pt x="1341" y="309"/>
                  </a:lnTo>
                  <a:lnTo>
                    <a:pt x="1342" y="309"/>
                  </a:lnTo>
                  <a:moveTo>
                    <a:pt x="1376" y="285"/>
                  </a:moveTo>
                  <a:lnTo>
                    <a:pt x="1375" y="285"/>
                  </a:lnTo>
                  <a:lnTo>
                    <a:pt x="1373" y="285"/>
                  </a:lnTo>
                  <a:lnTo>
                    <a:pt x="1373" y="287"/>
                  </a:lnTo>
                  <a:lnTo>
                    <a:pt x="1375" y="287"/>
                  </a:lnTo>
                  <a:lnTo>
                    <a:pt x="1376" y="285"/>
                  </a:lnTo>
                  <a:moveTo>
                    <a:pt x="1383" y="268"/>
                  </a:moveTo>
                  <a:lnTo>
                    <a:pt x="1385" y="268"/>
                  </a:lnTo>
                  <a:lnTo>
                    <a:pt x="1385" y="268"/>
                  </a:lnTo>
                  <a:lnTo>
                    <a:pt x="1385" y="266"/>
                  </a:lnTo>
                  <a:lnTo>
                    <a:pt x="1385" y="266"/>
                  </a:lnTo>
                  <a:lnTo>
                    <a:pt x="1385" y="264"/>
                  </a:lnTo>
                  <a:lnTo>
                    <a:pt x="1383" y="264"/>
                  </a:lnTo>
                  <a:lnTo>
                    <a:pt x="1382" y="266"/>
                  </a:lnTo>
                  <a:lnTo>
                    <a:pt x="1383" y="266"/>
                  </a:lnTo>
                  <a:lnTo>
                    <a:pt x="1383" y="268"/>
                  </a:lnTo>
                  <a:moveTo>
                    <a:pt x="1376" y="285"/>
                  </a:moveTo>
                  <a:lnTo>
                    <a:pt x="1378" y="283"/>
                  </a:lnTo>
                  <a:lnTo>
                    <a:pt x="1376" y="283"/>
                  </a:lnTo>
                  <a:lnTo>
                    <a:pt x="1375" y="283"/>
                  </a:lnTo>
                  <a:lnTo>
                    <a:pt x="1373" y="285"/>
                  </a:lnTo>
                  <a:lnTo>
                    <a:pt x="1375" y="285"/>
                  </a:lnTo>
                  <a:lnTo>
                    <a:pt x="1376" y="285"/>
                  </a:lnTo>
                  <a:moveTo>
                    <a:pt x="1387" y="264"/>
                  </a:moveTo>
                  <a:lnTo>
                    <a:pt x="1385" y="266"/>
                  </a:lnTo>
                  <a:lnTo>
                    <a:pt x="1387" y="266"/>
                  </a:lnTo>
                  <a:lnTo>
                    <a:pt x="1387" y="264"/>
                  </a:lnTo>
                  <a:moveTo>
                    <a:pt x="1385" y="264"/>
                  </a:moveTo>
                  <a:lnTo>
                    <a:pt x="1385" y="264"/>
                  </a:lnTo>
                  <a:lnTo>
                    <a:pt x="1385" y="263"/>
                  </a:lnTo>
                  <a:lnTo>
                    <a:pt x="1385" y="261"/>
                  </a:lnTo>
                  <a:lnTo>
                    <a:pt x="1385" y="261"/>
                  </a:lnTo>
                  <a:lnTo>
                    <a:pt x="1385" y="263"/>
                  </a:lnTo>
                  <a:lnTo>
                    <a:pt x="1385" y="264"/>
                  </a:lnTo>
                  <a:moveTo>
                    <a:pt x="1371" y="290"/>
                  </a:moveTo>
                  <a:lnTo>
                    <a:pt x="1373" y="290"/>
                  </a:lnTo>
                  <a:lnTo>
                    <a:pt x="1373" y="288"/>
                  </a:lnTo>
                  <a:lnTo>
                    <a:pt x="1373" y="287"/>
                  </a:lnTo>
                  <a:lnTo>
                    <a:pt x="1371" y="287"/>
                  </a:lnTo>
                  <a:lnTo>
                    <a:pt x="1371" y="288"/>
                  </a:lnTo>
                  <a:lnTo>
                    <a:pt x="1370" y="288"/>
                  </a:lnTo>
                  <a:lnTo>
                    <a:pt x="1368" y="288"/>
                  </a:lnTo>
                  <a:lnTo>
                    <a:pt x="1368" y="290"/>
                  </a:lnTo>
                  <a:lnTo>
                    <a:pt x="1370" y="290"/>
                  </a:lnTo>
                  <a:lnTo>
                    <a:pt x="1371" y="290"/>
                  </a:lnTo>
                  <a:moveTo>
                    <a:pt x="1366" y="290"/>
                  </a:moveTo>
                  <a:lnTo>
                    <a:pt x="1366" y="288"/>
                  </a:lnTo>
                  <a:lnTo>
                    <a:pt x="1365" y="288"/>
                  </a:lnTo>
                  <a:lnTo>
                    <a:pt x="1365" y="290"/>
                  </a:lnTo>
                  <a:lnTo>
                    <a:pt x="1366" y="290"/>
                  </a:lnTo>
                  <a:moveTo>
                    <a:pt x="1358" y="290"/>
                  </a:moveTo>
                  <a:lnTo>
                    <a:pt x="1356" y="290"/>
                  </a:lnTo>
                  <a:lnTo>
                    <a:pt x="1358" y="292"/>
                  </a:lnTo>
                  <a:lnTo>
                    <a:pt x="1358" y="290"/>
                  </a:lnTo>
                  <a:moveTo>
                    <a:pt x="1363" y="408"/>
                  </a:moveTo>
                  <a:lnTo>
                    <a:pt x="1365" y="408"/>
                  </a:lnTo>
                  <a:lnTo>
                    <a:pt x="1365" y="406"/>
                  </a:lnTo>
                  <a:lnTo>
                    <a:pt x="1363" y="406"/>
                  </a:lnTo>
                  <a:lnTo>
                    <a:pt x="1363" y="408"/>
                  </a:lnTo>
                  <a:moveTo>
                    <a:pt x="1368" y="290"/>
                  </a:moveTo>
                  <a:lnTo>
                    <a:pt x="1366" y="290"/>
                  </a:lnTo>
                  <a:lnTo>
                    <a:pt x="1366" y="292"/>
                  </a:lnTo>
                  <a:lnTo>
                    <a:pt x="1368" y="290"/>
                  </a:lnTo>
                  <a:moveTo>
                    <a:pt x="1358" y="294"/>
                  </a:moveTo>
                  <a:lnTo>
                    <a:pt x="1356" y="294"/>
                  </a:lnTo>
                  <a:lnTo>
                    <a:pt x="1356" y="295"/>
                  </a:lnTo>
                  <a:lnTo>
                    <a:pt x="1358" y="294"/>
                  </a:lnTo>
                  <a:moveTo>
                    <a:pt x="1465" y="256"/>
                  </a:moveTo>
                  <a:lnTo>
                    <a:pt x="1465" y="258"/>
                  </a:lnTo>
                  <a:lnTo>
                    <a:pt x="1467" y="258"/>
                  </a:lnTo>
                  <a:lnTo>
                    <a:pt x="1467" y="256"/>
                  </a:lnTo>
                  <a:lnTo>
                    <a:pt x="1465" y="256"/>
                  </a:lnTo>
                  <a:moveTo>
                    <a:pt x="1453" y="261"/>
                  </a:moveTo>
                  <a:lnTo>
                    <a:pt x="1455" y="261"/>
                  </a:lnTo>
                  <a:lnTo>
                    <a:pt x="1453" y="259"/>
                  </a:lnTo>
                  <a:lnTo>
                    <a:pt x="1453" y="261"/>
                  </a:lnTo>
                  <a:moveTo>
                    <a:pt x="1431" y="343"/>
                  </a:moveTo>
                  <a:lnTo>
                    <a:pt x="1429" y="341"/>
                  </a:lnTo>
                  <a:lnTo>
                    <a:pt x="1429" y="343"/>
                  </a:lnTo>
                  <a:lnTo>
                    <a:pt x="1431" y="343"/>
                  </a:lnTo>
                  <a:moveTo>
                    <a:pt x="1426" y="300"/>
                  </a:moveTo>
                  <a:lnTo>
                    <a:pt x="1426" y="299"/>
                  </a:lnTo>
                  <a:lnTo>
                    <a:pt x="1424" y="300"/>
                  </a:lnTo>
                  <a:lnTo>
                    <a:pt x="1426" y="300"/>
                  </a:lnTo>
                  <a:moveTo>
                    <a:pt x="1446" y="275"/>
                  </a:moveTo>
                  <a:lnTo>
                    <a:pt x="1448" y="275"/>
                  </a:lnTo>
                  <a:lnTo>
                    <a:pt x="1446" y="273"/>
                  </a:lnTo>
                  <a:lnTo>
                    <a:pt x="1446" y="275"/>
                  </a:lnTo>
                  <a:moveTo>
                    <a:pt x="1332" y="324"/>
                  </a:moveTo>
                  <a:lnTo>
                    <a:pt x="1330" y="324"/>
                  </a:lnTo>
                  <a:lnTo>
                    <a:pt x="1330" y="326"/>
                  </a:lnTo>
                  <a:lnTo>
                    <a:pt x="1332" y="326"/>
                  </a:lnTo>
                  <a:lnTo>
                    <a:pt x="1332" y="324"/>
                  </a:lnTo>
                  <a:moveTo>
                    <a:pt x="1481" y="335"/>
                  </a:moveTo>
                  <a:lnTo>
                    <a:pt x="1482" y="335"/>
                  </a:lnTo>
                  <a:lnTo>
                    <a:pt x="1481" y="333"/>
                  </a:lnTo>
                  <a:lnTo>
                    <a:pt x="1481" y="335"/>
                  </a:lnTo>
                  <a:moveTo>
                    <a:pt x="1428" y="417"/>
                  </a:moveTo>
                  <a:lnTo>
                    <a:pt x="1426" y="415"/>
                  </a:lnTo>
                  <a:lnTo>
                    <a:pt x="1426" y="417"/>
                  </a:lnTo>
                  <a:lnTo>
                    <a:pt x="1428" y="417"/>
                  </a:lnTo>
                  <a:moveTo>
                    <a:pt x="1467" y="360"/>
                  </a:moveTo>
                  <a:lnTo>
                    <a:pt x="1467" y="358"/>
                  </a:lnTo>
                  <a:lnTo>
                    <a:pt x="1465" y="358"/>
                  </a:lnTo>
                  <a:lnTo>
                    <a:pt x="1465" y="360"/>
                  </a:lnTo>
                  <a:lnTo>
                    <a:pt x="1467" y="360"/>
                  </a:lnTo>
                  <a:moveTo>
                    <a:pt x="1489" y="331"/>
                  </a:moveTo>
                  <a:lnTo>
                    <a:pt x="1491" y="333"/>
                  </a:lnTo>
                  <a:lnTo>
                    <a:pt x="1491" y="331"/>
                  </a:lnTo>
                  <a:lnTo>
                    <a:pt x="1489" y="331"/>
                  </a:lnTo>
                  <a:moveTo>
                    <a:pt x="1458" y="336"/>
                  </a:moveTo>
                  <a:lnTo>
                    <a:pt x="1457" y="338"/>
                  </a:lnTo>
                  <a:lnTo>
                    <a:pt x="1458" y="338"/>
                  </a:lnTo>
                  <a:lnTo>
                    <a:pt x="1458" y="336"/>
                  </a:lnTo>
                  <a:moveTo>
                    <a:pt x="1426" y="352"/>
                  </a:moveTo>
                  <a:lnTo>
                    <a:pt x="1426" y="350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moveTo>
                    <a:pt x="1337" y="340"/>
                  </a:moveTo>
                  <a:lnTo>
                    <a:pt x="1337" y="341"/>
                  </a:lnTo>
                  <a:lnTo>
                    <a:pt x="1339" y="341"/>
                  </a:lnTo>
                  <a:lnTo>
                    <a:pt x="1337" y="340"/>
                  </a:lnTo>
                  <a:moveTo>
                    <a:pt x="1332" y="336"/>
                  </a:moveTo>
                  <a:lnTo>
                    <a:pt x="1332" y="338"/>
                  </a:lnTo>
                  <a:lnTo>
                    <a:pt x="1334" y="336"/>
                  </a:lnTo>
                  <a:lnTo>
                    <a:pt x="1332" y="336"/>
                  </a:lnTo>
                  <a:moveTo>
                    <a:pt x="1335" y="348"/>
                  </a:moveTo>
                  <a:lnTo>
                    <a:pt x="1335" y="350"/>
                  </a:lnTo>
                  <a:lnTo>
                    <a:pt x="1337" y="348"/>
                  </a:lnTo>
                  <a:lnTo>
                    <a:pt x="1335" y="348"/>
                  </a:lnTo>
                  <a:moveTo>
                    <a:pt x="1332" y="328"/>
                  </a:moveTo>
                  <a:lnTo>
                    <a:pt x="1330" y="328"/>
                  </a:lnTo>
                  <a:lnTo>
                    <a:pt x="1332" y="329"/>
                  </a:lnTo>
                  <a:lnTo>
                    <a:pt x="1334" y="328"/>
                  </a:lnTo>
                  <a:lnTo>
                    <a:pt x="1332" y="328"/>
                  </a:lnTo>
                  <a:moveTo>
                    <a:pt x="1341" y="338"/>
                  </a:moveTo>
                  <a:lnTo>
                    <a:pt x="1339" y="338"/>
                  </a:lnTo>
                  <a:lnTo>
                    <a:pt x="1337" y="338"/>
                  </a:lnTo>
                  <a:lnTo>
                    <a:pt x="1337" y="340"/>
                  </a:lnTo>
                  <a:lnTo>
                    <a:pt x="1339" y="340"/>
                  </a:lnTo>
                  <a:lnTo>
                    <a:pt x="1341" y="338"/>
                  </a:lnTo>
                  <a:moveTo>
                    <a:pt x="1385" y="394"/>
                  </a:moveTo>
                  <a:lnTo>
                    <a:pt x="1385" y="396"/>
                  </a:lnTo>
                  <a:lnTo>
                    <a:pt x="1387" y="394"/>
                  </a:lnTo>
                  <a:lnTo>
                    <a:pt x="1385" y="394"/>
                  </a:lnTo>
                  <a:moveTo>
                    <a:pt x="1414" y="367"/>
                  </a:move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moveTo>
                    <a:pt x="1368" y="348"/>
                  </a:moveTo>
                  <a:lnTo>
                    <a:pt x="1370" y="348"/>
                  </a:lnTo>
                  <a:lnTo>
                    <a:pt x="1368" y="346"/>
                  </a:lnTo>
                  <a:lnTo>
                    <a:pt x="1368" y="348"/>
                  </a:lnTo>
                  <a:moveTo>
                    <a:pt x="1380" y="365"/>
                  </a:moveTo>
                  <a:lnTo>
                    <a:pt x="1378" y="367"/>
                  </a:lnTo>
                  <a:lnTo>
                    <a:pt x="1380" y="367"/>
                  </a:lnTo>
                  <a:lnTo>
                    <a:pt x="1380" y="365"/>
                  </a:lnTo>
                  <a:moveTo>
                    <a:pt x="1371" y="285"/>
                  </a:moveTo>
                  <a:lnTo>
                    <a:pt x="1373" y="285"/>
                  </a:lnTo>
                  <a:lnTo>
                    <a:pt x="1373" y="285"/>
                  </a:lnTo>
                  <a:lnTo>
                    <a:pt x="1371" y="285"/>
                  </a:lnTo>
                  <a:moveTo>
                    <a:pt x="2246" y="717"/>
                  </a:moveTo>
                  <a:lnTo>
                    <a:pt x="2246" y="715"/>
                  </a:lnTo>
                  <a:lnTo>
                    <a:pt x="2244" y="715"/>
                  </a:lnTo>
                  <a:lnTo>
                    <a:pt x="2246" y="717"/>
                  </a:lnTo>
                  <a:moveTo>
                    <a:pt x="2301" y="693"/>
                  </a:moveTo>
                  <a:lnTo>
                    <a:pt x="2301" y="692"/>
                  </a:lnTo>
                  <a:lnTo>
                    <a:pt x="2299" y="692"/>
                  </a:lnTo>
                  <a:lnTo>
                    <a:pt x="2299" y="693"/>
                  </a:lnTo>
                  <a:lnTo>
                    <a:pt x="2299" y="695"/>
                  </a:lnTo>
                  <a:lnTo>
                    <a:pt x="2301" y="695"/>
                  </a:lnTo>
                  <a:lnTo>
                    <a:pt x="2301" y="693"/>
                  </a:lnTo>
                  <a:moveTo>
                    <a:pt x="2140" y="1141"/>
                  </a:moveTo>
                  <a:lnTo>
                    <a:pt x="2140" y="1143"/>
                  </a:lnTo>
                  <a:lnTo>
                    <a:pt x="2142" y="1143"/>
                  </a:lnTo>
                  <a:lnTo>
                    <a:pt x="2142" y="1141"/>
                  </a:lnTo>
                  <a:lnTo>
                    <a:pt x="2140" y="1141"/>
                  </a:lnTo>
                  <a:moveTo>
                    <a:pt x="2191" y="1038"/>
                  </a:moveTo>
                  <a:lnTo>
                    <a:pt x="2190" y="1038"/>
                  </a:lnTo>
                  <a:lnTo>
                    <a:pt x="2190" y="1040"/>
                  </a:lnTo>
                  <a:lnTo>
                    <a:pt x="2191" y="1040"/>
                  </a:lnTo>
                  <a:lnTo>
                    <a:pt x="2191" y="1038"/>
                  </a:lnTo>
                  <a:moveTo>
                    <a:pt x="2143" y="1120"/>
                  </a:moveTo>
                  <a:lnTo>
                    <a:pt x="2143" y="1119"/>
                  </a:lnTo>
                  <a:lnTo>
                    <a:pt x="2142" y="1119"/>
                  </a:lnTo>
                  <a:lnTo>
                    <a:pt x="2142" y="1120"/>
                  </a:lnTo>
                  <a:lnTo>
                    <a:pt x="2143" y="1120"/>
                  </a:lnTo>
                  <a:moveTo>
                    <a:pt x="2140" y="1175"/>
                  </a:moveTo>
                  <a:lnTo>
                    <a:pt x="2142" y="1175"/>
                  </a:lnTo>
                  <a:lnTo>
                    <a:pt x="2140" y="1173"/>
                  </a:lnTo>
                  <a:lnTo>
                    <a:pt x="2140" y="1175"/>
                  </a:lnTo>
                  <a:moveTo>
                    <a:pt x="2082" y="1211"/>
                  </a:moveTo>
                  <a:lnTo>
                    <a:pt x="2080" y="1213"/>
                  </a:lnTo>
                  <a:lnTo>
                    <a:pt x="2082" y="1213"/>
                  </a:lnTo>
                  <a:lnTo>
                    <a:pt x="2082" y="1211"/>
                  </a:lnTo>
                  <a:moveTo>
                    <a:pt x="2090" y="1184"/>
                  </a:moveTo>
                  <a:lnTo>
                    <a:pt x="2090" y="1182"/>
                  </a:lnTo>
                  <a:lnTo>
                    <a:pt x="2089" y="1184"/>
                  </a:lnTo>
                  <a:lnTo>
                    <a:pt x="2090" y="1184"/>
                  </a:lnTo>
                  <a:moveTo>
                    <a:pt x="2143" y="1189"/>
                  </a:moveTo>
                  <a:lnTo>
                    <a:pt x="2142" y="1189"/>
                  </a:lnTo>
                  <a:lnTo>
                    <a:pt x="2142" y="1190"/>
                  </a:lnTo>
                  <a:lnTo>
                    <a:pt x="2143" y="1190"/>
                  </a:lnTo>
                  <a:lnTo>
                    <a:pt x="2143" y="1189"/>
                  </a:lnTo>
                  <a:moveTo>
                    <a:pt x="2213" y="1211"/>
                  </a:moveTo>
                  <a:lnTo>
                    <a:pt x="2213" y="1209"/>
                  </a:lnTo>
                  <a:lnTo>
                    <a:pt x="2212" y="1207"/>
                  </a:lnTo>
                  <a:lnTo>
                    <a:pt x="2212" y="1209"/>
                  </a:lnTo>
                  <a:lnTo>
                    <a:pt x="2212" y="1211"/>
                  </a:lnTo>
                  <a:lnTo>
                    <a:pt x="2212" y="1213"/>
                  </a:lnTo>
                  <a:lnTo>
                    <a:pt x="2213" y="1214"/>
                  </a:lnTo>
                  <a:lnTo>
                    <a:pt x="2213" y="1213"/>
                  </a:lnTo>
                  <a:lnTo>
                    <a:pt x="2213" y="1211"/>
                  </a:lnTo>
                  <a:moveTo>
                    <a:pt x="2212" y="1190"/>
                  </a:moveTo>
                  <a:lnTo>
                    <a:pt x="2210" y="1190"/>
                  </a:lnTo>
                  <a:lnTo>
                    <a:pt x="2210" y="1192"/>
                  </a:lnTo>
                  <a:lnTo>
                    <a:pt x="2212" y="1192"/>
                  </a:lnTo>
                  <a:lnTo>
                    <a:pt x="2212" y="1190"/>
                  </a:lnTo>
                  <a:moveTo>
                    <a:pt x="2123" y="1134"/>
                  </a:moveTo>
                  <a:lnTo>
                    <a:pt x="2123" y="1132"/>
                  </a:lnTo>
                  <a:lnTo>
                    <a:pt x="2121" y="1132"/>
                  </a:lnTo>
                  <a:lnTo>
                    <a:pt x="2121" y="1134"/>
                  </a:lnTo>
                  <a:lnTo>
                    <a:pt x="2123" y="1134"/>
                  </a:lnTo>
                  <a:moveTo>
                    <a:pt x="2137" y="1149"/>
                  </a:moveTo>
                  <a:lnTo>
                    <a:pt x="2135" y="1151"/>
                  </a:lnTo>
                  <a:lnTo>
                    <a:pt x="2137" y="1151"/>
                  </a:lnTo>
                  <a:lnTo>
                    <a:pt x="2137" y="1149"/>
                  </a:lnTo>
                  <a:moveTo>
                    <a:pt x="2299" y="695"/>
                  </a:moveTo>
                  <a:lnTo>
                    <a:pt x="2297" y="693"/>
                  </a:lnTo>
                  <a:lnTo>
                    <a:pt x="2297" y="695"/>
                  </a:lnTo>
                  <a:lnTo>
                    <a:pt x="2297" y="697"/>
                  </a:lnTo>
                  <a:lnTo>
                    <a:pt x="2299" y="697"/>
                  </a:lnTo>
                  <a:lnTo>
                    <a:pt x="2299" y="695"/>
                  </a:lnTo>
                  <a:moveTo>
                    <a:pt x="2082" y="1177"/>
                  </a:moveTo>
                  <a:lnTo>
                    <a:pt x="2080" y="1178"/>
                  </a:lnTo>
                  <a:lnTo>
                    <a:pt x="2082" y="1178"/>
                  </a:lnTo>
                  <a:lnTo>
                    <a:pt x="2082" y="1177"/>
                  </a:lnTo>
                  <a:moveTo>
                    <a:pt x="2080" y="1185"/>
                  </a:moveTo>
                  <a:lnTo>
                    <a:pt x="2079" y="1187"/>
                  </a:lnTo>
                  <a:lnTo>
                    <a:pt x="2080" y="1187"/>
                  </a:lnTo>
                  <a:lnTo>
                    <a:pt x="2080" y="1185"/>
                  </a:lnTo>
                  <a:moveTo>
                    <a:pt x="2179" y="1004"/>
                  </a:moveTo>
                  <a:lnTo>
                    <a:pt x="2179" y="1006"/>
                  </a:lnTo>
                  <a:lnTo>
                    <a:pt x="2181" y="1006"/>
                  </a:lnTo>
                  <a:lnTo>
                    <a:pt x="2181" y="1004"/>
                  </a:lnTo>
                  <a:lnTo>
                    <a:pt x="2181" y="1002"/>
                  </a:lnTo>
                  <a:lnTo>
                    <a:pt x="2179" y="1001"/>
                  </a:lnTo>
                  <a:lnTo>
                    <a:pt x="2179" y="1002"/>
                  </a:lnTo>
                  <a:lnTo>
                    <a:pt x="2179" y="1004"/>
                  </a:lnTo>
                  <a:moveTo>
                    <a:pt x="2232" y="727"/>
                  </a:moveTo>
                  <a:lnTo>
                    <a:pt x="2231" y="727"/>
                  </a:lnTo>
                  <a:lnTo>
                    <a:pt x="2231" y="729"/>
                  </a:lnTo>
                  <a:lnTo>
                    <a:pt x="2231" y="731"/>
                  </a:lnTo>
                  <a:lnTo>
                    <a:pt x="2232" y="731"/>
                  </a:lnTo>
                  <a:lnTo>
                    <a:pt x="2232" y="729"/>
                  </a:lnTo>
                  <a:lnTo>
                    <a:pt x="2232" y="727"/>
                  </a:lnTo>
                  <a:moveTo>
                    <a:pt x="2234" y="751"/>
                  </a:moveTo>
                  <a:lnTo>
                    <a:pt x="2234" y="750"/>
                  </a:lnTo>
                  <a:lnTo>
                    <a:pt x="2232" y="750"/>
                  </a:lnTo>
                  <a:lnTo>
                    <a:pt x="2232" y="751"/>
                  </a:lnTo>
                  <a:lnTo>
                    <a:pt x="2234" y="751"/>
                  </a:lnTo>
                  <a:moveTo>
                    <a:pt x="2116" y="1248"/>
                  </a:moveTo>
                  <a:lnTo>
                    <a:pt x="2114" y="1248"/>
                  </a:lnTo>
                  <a:lnTo>
                    <a:pt x="2114" y="1250"/>
                  </a:lnTo>
                  <a:lnTo>
                    <a:pt x="2116" y="1250"/>
                  </a:lnTo>
                  <a:lnTo>
                    <a:pt x="2116" y="1248"/>
                  </a:lnTo>
                  <a:moveTo>
                    <a:pt x="2236" y="751"/>
                  </a:moveTo>
                  <a:lnTo>
                    <a:pt x="2234" y="751"/>
                  </a:lnTo>
                  <a:lnTo>
                    <a:pt x="2234" y="753"/>
                  </a:lnTo>
                  <a:lnTo>
                    <a:pt x="2234" y="755"/>
                  </a:lnTo>
                  <a:lnTo>
                    <a:pt x="2236" y="755"/>
                  </a:lnTo>
                  <a:lnTo>
                    <a:pt x="2236" y="753"/>
                  </a:lnTo>
                  <a:lnTo>
                    <a:pt x="2236" y="751"/>
                  </a:lnTo>
                  <a:moveTo>
                    <a:pt x="2236" y="748"/>
                  </a:moveTo>
                  <a:lnTo>
                    <a:pt x="2236" y="746"/>
                  </a:lnTo>
                  <a:lnTo>
                    <a:pt x="2234" y="746"/>
                  </a:lnTo>
                  <a:lnTo>
                    <a:pt x="2234" y="748"/>
                  </a:lnTo>
                  <a:lnTo>
                    <a:pt x="2234" y="750"/>
                  </a:lnTo>
                  <a:lnTo>
                    <a:pt x="2236" y="750"/>
                  </a:lnTo>
                  <a:lnTo>
                    <a:pt x="2236" y="748"/>
                  </a:lnTo>
                  <a:moveTo>
                    <a:pt x="787" y="1988"/>
                  </a:moveTo>
                  <a:lnTo>
                    <a:pt x="789" y="1988"/>
                  </a:lnTo>
                  <a:lnTo>
                    <a:pt x="789" y="1986"/>
                  </a:lnTo>
                  <a:lnTo>
                    <a:pt x="787" y="1986"/>
                  </a:lnTo>
                  <a:lnTo>
                    <a:pt x="787" y="1988"/>
                  </a:lnTo>
                  <a:moveTo>
                    <a:pt x="794" y="1959"/>
                  </a:moveTo>
                  <a:lnTo>
                    <a:pt x="796" y="1957"/>
                  </a:lnTo>
                  <a:lnTo>
                    <a:pt x="796" y="1959"/>
                  </a:lnTo>
                  <a:lnTo>
                    <a:pt x="797" y="1959"/>
                  </a:lnTo>
                  <a:lnTo>
                    <a:pt x="797" y="1961"/>
                  </a:lnTo>
                  <a:lnTo>
                    <a:pt x="799" y="1961"/>
                  </a:lnTo>
                  <a:lnTo>
                    <a:pt x="801" y="1961"/>
                  </a:lnTo>
                  <a:lnTo>
                    <a:pt x="803" y="1961"/>
                  </a:lnTo>
                  <a:lnTo>
                    <a:pt x="803" y="1963"/>
                  </a:lnTo>
                  <a:lnTo>
                    <a:pt x="804" y="1964"/>
                  </a:lnTo>
                  <a:lnTo>
                    <a:pt x="804" y="1966"/>
                  </a:lnTo>
                  <a:lnTo>
                    <a:pt x="803" y="1968"/>
                  </a:lnTo>
                  <a:lnTo>
                    <a:pt x="803" y="1969"/>
                  </a:lnTo>
                  <a:lnTo>
                    <a:pt x="803" y="1971"/>
                  </a:lnTo>
                  <a:lnTo>
                    <a:pt x="804" y="1971"/>
                  </a:lnTo>
                  <a:lnTo>
                    <a:pt x="806" y="1971"/>
                  </a:lnTo>
                  <a:lnTo>
                    <a:pt x="806" y="1971"/>
                  </a:lnTo>
                  <a:lnTo>
                    <a:pt x="806" y="1973"/>
                  </a:lnTo>
                  <a:lnTo>
                    <a:pt x="808" y="1975"/>
                  </a:lnTo>
                  <a:lnTo>
                    <a:pt x="809" y="1976"/>
                  </a:lnTo>
                  <a:lnTo>
                    <a:pt x="809" y="1978"/>
                  </a:lnTo>
                  <a:lnTo>
                    <a:pt x="809" y="1980"/>
                  </a:lnTo>
                  <a:lnTo>
                    <a:pt x="811" y="1981"/>
                  </a:lnTo>
                  <a:lnTo>
                    <a:pt x="813" y="1981"/>
                  </a:lnTo>
                  <a:lnTo>
                    <a:pt x="813" y="1983"/>
                  </a:lnTo>
                  <a:lnTo>
                    <a:pt x="814" y="1983"/>
                  </a:lnTo>
                  <a:lnTo>
                    <a:pt x="814" y="1985"/>
                  </a:lnTo>
                  <a:lnTo>
                    <a:pt x="816" y="1985"/>
                  </a:lnTo>
                  <a:lnTo>
                    <a:pt x="816" y="1986"/>
                  </a:lnTo>
                  <a:lnTo>
                    <a:pt x="818" y="1986"/>
                  </a:lnTo>
                  <a:lnTo>
                    <a:pt x="820" y="1988"/>
                  </a:lnTo>
                  <a:lnTo>
                    <a:pt x="821" y="1988"/>
                  </a:lnTo>
                  <a:lnTo>
                    <a:pt x="821" y="1990"/>
                  </a:lnTo>
                  <a:lnTo>
                    <a:pt x="825" y="1988"/>
                  </a:lnTo>
                  <a:lnTo>
                    <a:pt x="826" y="1988"/>
                  </a:lnTo>
                  <a:lnTo>
                    <a:pt x="826" y="1990"/>
                  </a:lnTo>
                  <a:lnTo>
                    <a:pt x="825" y="1992"/>
                  </a:lnTo>
                  <a:lnTo>
                    <a:pt x="823" y="1992"/>
                  </a:lnTo>
                  <a:lnTo>
                    <a:pt x="823" y="1993"/>
                  </a:lnTo>
                  <a:lnTo>
                    <a:pt x="821" y="1993"/>
                  </a:lnTo>
                  <a:lnTo>
                    <a:pt x="820" y="1993"/>
                  </a:lnTo>
                  <a:lnTo>
                    <a:pt x="818" y="1993"/>
                  </a:lnTo>
                  <a:lnTo>
                    <a:pt x="816" y="1995"/>
                  </a:lnTo>
                  <a:lnTo>
                    <a:pt x="814" y="1995"/>
                  </a:lnTo>
                  <a:lnTo>
                    <a:pt x="814" y="1993"/>
                  </a:lnTo>
                  <a:lnTo>
                    <a:pt x="813" y="1993"/>
                  </a:lnTo>
                  <a:lnTo>
                    <a:pt x="813" y="1995"/>
                  </a:lnTo>
                  <a:lnTo>
                    <a:pt x="811" y="1995"/>
                  </a:lnTo>
                  <a:lnTo>
                    <a:pt x="813" y="1997"/>
                  </a:lnTo>
                  <a:lnTo>
                    <a:pt x="811" y="1997"/>
                  </a:lnTo>
                  <a:lnTo>
                    <a:pt x="811" y="1998"/>
                  </a:lnTo>
                  <a:lnTo>
                    <a:pt x="809" y="1998"/>
                  </a:lnTo>
                  <a:lnTo>
                    <a:pt x="809" y="1997"/>
                  </a:lnTo>
                  <a:lnTo>
                    <a:pt x="809" y="1997"/>
                  </a:lnTo>
                  <a:lnTo>
                    <a:pt x="809" y="1998"/>
                  </a:lnTo>
                  <a:lnTo>
                    <a:pt x="808" y="1997"/>
                  </a:lnTo>
                  <a:lnTo>
                    <a:pt x="806" y="1997"/>
                  </a:lnTo>
                  <a:lnTo>
                    <a:pt x="806" y="1995"/>
                  </a:lnTo>
                  <a:lnTo>
                    <a:pt x="806" y="1993"/>
                  </a:lnTo>
                  <a:lnTo>
                    <a:pt x="808" y="1993"/>
                  </a:lnTo>
                  <a:lnTo>
                    <a:pt x="809" y="1993"/>
                  </a:lnTo>
                  <a:lnTo>
                    <a:pt x="809" y="1993"/>
                  </a:lnTo>
                  <a:lnTo>
                    <a:pt x="809" y="1992"/>
                  </a:lnTo>
                  <a:lnTo>
                    <a:pt x="808" y="1992"/>
                  </a:lnTo>
                  <a:lnTo>
                    <a:pt x="806" y="1992"/>
                  </a:lnTo>
                  <a:lnTo>
                    <a:pt x="804" y="1992"/>
                  </a:lnTo>
                  <a:lnTo>
                    <a:pt x="803" y="1992"/>
                  </a:lnTo>
                  <a:lnTo>
                    <a:pt x="801" y="1990"/>
                  </a:lnTo>
                  <a:lnTo>
                    <a:pt x="801" y="1992"/>
                  </a:lnTo>
                  <a:lnTo>
                    <a:pt x="801" y="1993"/>
                  </a:lnTo>
                  <a:lnTo>
                    <a:pt x="803" y="1993"/>
                  </a:lnTo>
                  <a:lnTo>
                    <a:pt x="804" y="1993"/>
                  </a:lnTo>
                  <a:lnTo>
                    <a:pt x="804" y="1995"/>
                  </a:lnTo>
                  <a:lnTo>
                    <a:pt x="803" y="1995"/>
                  </a:lnTo>
                  <a:lnTo>
                    <a:pt x="803" y="1997"/>
                  </a:lnTo>
                  <a:lnTo>
                    <a:pt x="804" y="1997"/>
                  </a:lnTo>
                  <a:lnTo>
                    <a:pt x="804" y="1998"/>
                  </a:lnTo>
                  <a:lnTo>
                    <a:pt x="804" y="2000"/>
                  </a:lnTo>
                  <a:lnTo>
                    <a:pt x="806" y="2000"/>
                  </a:lnTo>
                  <a:lnTo>
                    <a:pt x="806" y="2002"/>
                  </a:lnTo>
                  <a:lnTo>
                    <a:pt x="806" y="2004"/>
                  </a:lnTo>
                  <a:lnTo>
                    <a:pt x="804" y="2004"/>
                  </a:lnTo>
                  <a:lnTo>
                    <a:pt x="804" y="2002"/>
                  </a:lnTo>
                  <a:lnTo>
                    <a:pt x="803" y="2002"/>
                  </a:lnTo>
                  <a:lnTo>
                    <a:pt x="801" y="2000"/>
                  </a:lnTo>
                  <a:lnTo>
                    <a:pt x="801" y="1998"/>
                  </a:lnTo>
                  <a:lnTo>
                    <a:pt x="801" y="1997"/>
                  </a:lnTo>
                  <a:lnTo>
                    <a:pt x="801" y="1995"/>
                  </a:lnTo>
                  <a:lnTo>
                    <a:pt x="799" y="1995"/>
                  </a:lnTo>
                  <a:lnTo>
                    <a:pt x="801" y="1997"/>
                  </a:lnTo>
                  <a:lnTo>
                    <a:pt x="799" y="1997"/>
                  </a:lnTo>
                  <a:lnTo>
                    <a:pt x="797" y="1997"/>
                  </a:lnTo>
                  <a:lnTo>
                    <a:pt x="796" y="1998"/>
                  </a:lnTo>
                  <a:lnTo>
                    <a:pt x="797" y="1998"/>
                  </a:lnTo>
                  <a:lnTo>
                    <a:pt x="797" y="2000"/>
                  </a:lnTo>
                  <a:lnTo>
                    <a:pt x="797" y="2002"/>
                  </a:lnTo>
                  <a:lnTo>
                    <a:pt x="796" y="2002"/>
                  </a:lnTo>
                  <a:lnTo>
                    <a:pt x="796" y="2000"/>
                  </a:lnTo>
                  <a:lnTo>
                    <a:pt x="794" y="2000"/>
                  </a:lnTo>
                  <a:lnTo>
                    <a:pt x="792" y="1998"/>
                  </a:lnTo>
                  <a:lnTo>
                    <a:pt x="792" y="1997"/>
                  </a:lnTo>
                  <a:lnTo>
                    <a:pt x="791" y="1997"/>
                  </a:lnTo>
                  <a:lnTo>
                    <a:pt x="792" y="1995"/>
                  </a:lnTo>
                  <a:lnTo>
                    <a:pt x="792" y="1993"/>
                  </a:lnTo>
                  <a:lnTo>
                    <a:pt x="794" y="1993"/>
                  </a:lnTo>
                  <a:lnTo>
                    <a:pt x="794" y="1992"/>
                  </a:lnTo>
                  <a:lnTo>
                    <a:pt x="796" y="1993"/>
                  </a:lnTo>
                  <a:lnTo>
                    <a:pt x="796" y="1995"/>
                  </a:lnTo>
                  <a:lnTo>
                    <a:pt x="794" y="1995"/>
                  </a:lnTo>
                  <a:lnTo>
                    <a:pt x="796" y="1997"/>
                  </a:lnTo>
                  <a:lnTo>
                    <a:pt x="796" y="1995"/>
                  </a:lnTo>
                  <a:lnTo>
                    <a:pt x="797" y="1993"/>
                  </a:lnTo>
                  <a:lnTo>
                    <a:pt x="796" y="1992"/>
                  </a:lnTo>
                  <a:lnTo>
                    <a:pt x="794" y="1992"/>
                  </a:lnTo>
                  <a:lnTo>
                    <a:pt x="794" y="1990"/>
                  </a:lnTo>
                  <a:lnTo>
                    <a:pt x="792" y="1990"/>
                  </a:lnTo>
                  <a:lnTo>
                    <a:pt x="792" y="1992"/>
                  </a:lnTo>
                  <a:lnTo>
                    <a:pt x="791" y="1992"/>
                  </a:lnTo>
                  <a:lnTo>
                    <a:pt x="789" y="1992"/>
                  </a:lnTo>
                  <a:lnTo>
                    <a:pt x="787" y="1992"/>
                  </a:lnTo>
                  <a:lnTo>
                    <a:pt x="785" y="1992"/>
                  </a:lnTo>
                  <a:lnTo>
                    <a:pt x="785" y="1990"/>
                  </a:lnTo>
                  <a:lnTo>
                    <a:pt x="784" y="1990"/>
                  </a:lnTo>
                  <a:lnTo>
                    <a:pt x="782" y="1990"/>
                  </a:lnTo>
                  <a:lnTo>
                    <a:pt x="782" y="1988"/>
                  </a:lnTo>
                  <a:lnTo>
                    <a:pt x="780" y="1988"/>
                  </a:lnTo>
                  <a:lnTo>
                    <a:pt x="779" y="1988"/>
                  </a:lnTo>
                  <a:lnTo>
                    <a:pt x="777" y="1988"/>
                  </a:lnTo>
                  <a:lnTo>
                    <a:pt x="777" y="1986"/>
                  </a:lnTo>
                  <a:lnTo>
                    <a:pt x="779" y="1986"/>
                  </a:lnTo>
                  <a:lnTo>
                    <a:pt x="780" y="1986"/>
                  </a:lnTo>
                  <a:lnTo>
                    <a:pt x="782" y="1986"/>
                  </a:lnTo>
                  <a:lnTo>
                    <a:pt x="784" y="1986"/>
                  </a:lnTo>
                  <a:lnTo>
                    <a:pt x="784" y="1985"/>
                  </a:lnTo>
                  <a:lnTo>
                    <a:pt x="785" y="1985"/>
                  </a:lnTo>
                  <a:lnTo>
                    <a:pt x="785" y="1986"/>
                  </a:lnTo>
                  <a:lnTo>
                    <a:pt x="785" y="1988"/>
                  </a:lnTo>
                  <a:lnTo>
                    <a:pt x="787" y="1988"/>
                  </a:lnTo>
                  <a:lnTo>
                    <a:pt x="787" y="1990"/>
                  </a:lnTo>
                  <a:lnTo>
                    <a:pt x="789" y="1988"/>
                  </a:lnTo>
                  <a:lnTo>
                    <a:pt x="791" y="1988"/>
                  </a:lnTo>
                  <a:lnTo>
                    <a:pt x="789" y="1986"/>
                  </a:lnTo>
                  <a:lnTo>
                    <a:pt x="789" y="1985"/>
                  </a:lnTo>
                  <a:lnTo>
                    <a:pt x="791" y="1985"/>
                  </a:lnTo>
                  <a:lnTo>
                    <a:pt x="791" y="1983"/>
                  </a:lnTo>
                  <a:lnTo>
                    <a:pt x="792" y="1983"/>
                  </a:lnTo>
                  <a:lnTo>
                    <a:pt x="794" y="1983"/>
                  </a:lnTo>
                  <a:lnTo>
                    <a:pt x="794" y="1985"/>
                  </a:lnTo>
                  <a:lnTo>
                    <a:pt x="796" y="1986"/>
                  </a:lnTo>
                  <a:lnTo>
                    <a:pt x="796" y="1988"/>
                  </a:lnTo>
                  <a:lnTo>
                    <a:pt x="797" y="1988"/>
                  </a:lnTo>
                  <a:lnTo>
                    <a:pt x="797" y="1986"/>
                  </a:lnTo>
                  <a:lnTo>
                    <a:pt x="799" y="1986"/>
                  </a:lnTo>
                  <a:lnTo>
                    <a:pt x="799" y="1985"/>
                  </a:lnTo>
                  <a:lnTo>
                    <a:pt x="797" y="1985"/>
                  </a:lnTo>
                  <a:lnTo>
                    <a:pt x="796" y="1983"/>
                  </a:lnTo>
                  <a:lnTo>
                    <a:pt x="794" y="1983"/>
                  </a:lnTo>
                  <a:lnTo>
                    <a:pt x="792" y="1981"/>
                  </a:lnTo>
                  <a:lnTo>
                    <a:pt x="791" y="1980"/>
                  </a:lnTo>
                  <a:lnTo>
                    <a:pt x="791" y="1978"/>
                  </a:lnTo>
                  <a:lnTo>
                    <a:pt x="791" y="1976"/>
                  </a:lnTo>
                  <a:lnTo>
                    <a:pt x="791" y="1975"/>
                  </a:lnTo>
                  <a:lnTo>
                    <a:pt x="792" y="1975"/>
                  </a:lnTo>
                  <a:lnTo>
                    <a:pt x="794" y="1975"/>
                  </a:lnTo>
                  <a:lnTo>
                    <a:pt x="796" y="1973"/>
                  </a:lnTo>
                  <a:lnTo>
                    <a:pt x="797" y="1971"/>
                  </a:lnTo>
                  <a:lnTo>
                    <a:pt x="797" y="1971"/>
                  </a:lnTo>
                  <a:lnTo>
                    <a:pt x="796" y="1971"/>
                  </a:lnTo>
                  <a:lnTo>
                    <a:pt x="794" y="1971"/>
                  </a:lnTo>
                  <a:lnTo>
                    <a:pt x="792" y="1971"/>
                  </a:lnTo>
                  <a:lnTo>
                    <a:pt x="792" y="1971"/>
                  </a:lnTo>
                  <a:lnTo>
                    <a:pt x="791" y="1971"/>
                  </a:lnTo>
                  <a:lnTo>
                    <a:pt x="789" y="1971"/>
                  </a:lnTo>
                  <a:lnTo>
                    <a:pt x="789" y="1971"/>
                  </a:lnTo>
                  <a:lnTo>
                    <a:pt x="789" y="1969"/>
                  </a:lnTo>
                  <a:lnTo>
                    <a:pt x="789" y="1968"/>
                  </a:lnTo>
                  <a:lnTo>
                    <a:pt x="789" y="1966"/>
                  </a:lnTo>
                  <a:lnTo>
                    <a:pt x="791" y="1966"/>
                  </a:lnTo>
                  <a:lnTo>
                    <a:pt x="791" y="1964"/>
                  </a:lnTo>
                  <a:lnTo>
                    <a:pt x="789" y="1964"/>
                  </a:lnTo>
                  <a:lnTo>
                    <a:pt x="789" y="1963"/>
                  </a:lnTo>
                  <a:lnTo>
                    <a:pt x="791" y="1963"/>
                  </a:lnTo>
                  <a:lnTo>
                    <a:pt x="792" y="1964"/>
                  </a:lnTo>
                  <a:lnTo>
                    <a:pt x="792" y="1963"/>
                  </a:lnTo>
                  <a:lnTo>
                    <a:pt x="794" y="1963"/>
                  </a:lnTo>
                  <a:lnTo>
                    <a:pt x="794" y="1961"/>
                  </a:lnTo>
                  <a:lnTo>
                    <a:pt x="794" y="1959"/>
                  </a:lnTo>
                  <a:moveTo>
                    <a:pt x="794" y="1986"/>
                  </a:moveTo>
                  <a:lnTo>
                    <a:pt x="792" y="1985"/>
                  </a:lnTo>
                  <a:lnTo>
                    <a:pt x="792" y="1986"/>
                  </a:lnTo>
                  <a:lnTo>
                    <a:pt x="794" y="1986"/>
                  </a:lnTo>
                  <a:moveTo>
                    <a:pt x="1035" y="1992"/>
                  </a:moveTo>
                  <a:lnTo>
                    <a:pt x="1037" y="1992"/>
                  </a:lnTo>
                  <a:lnTo>
                    <a:pt x="1037" y="1990"/>
                  </a:lnTo>
                  <a:lnTo>
                    <a:pt x="1037" y="1988"/>
                  </a:lnTo>
                  <a:lnTo>
                    <a:pt x="1035" y="1988"/>
                  </a:lnTo>
                  <a:lnTo>
                    <a:pt x="1035" y="1986"/>
                  </a:lnTo>
                  <a:lnTo>
                    <a:pt x="1035" y="1985"/>
                  </a:lnTo>
                  <a:lnTo>
                    <a:pt x="1033" y="1985"/>
                  </a:lnTo>
                  <a:lnTo>
                    <a:pt x="1033" y="1983"/>
                  </a:lnTo>
                  <a:lnTo>
                    <a:pt x="1031" y="1985"/>
                  </a:lnTo>
                  <a:lnTo>
                    <a:pt x="1031" y="1983"/>
                  </a:lnTo>
                  <a:lnTo>
                    <a:pt x="1031" y="1981"/>
                  </a:lnTo>
                  <a:lnTo>
                    <a:pt x="1030" y="1981"/>
                  </a:lnTo>
                  <a:lnTo>
                    <a:pt x="1030" y="1980"/>
                  </a:lnTo>
                  <a:lnTo>
                    <a:pt x="1028" y="1981"/>
                  </a:lnTo>
                  <a:lnTo>
                    <a:pt x="1028" y="1980"/>
                  </a:lnTo>
                  <a:lnTo>
                    <a:pt x="1026" y="1980"/>
                  </a:lnTo>
                  <a:lnTo>
                    <a:pt x="1025" y="1980"/>
                  </a:lnTo>
                  <a:lnTo>
                    <a:pt x="1023" y="1980"/>
                  </a:lnTo>
                  <a:lnTo>
                    <a:pt x="1023" y="1981"/>
                  </a:lnTo>
                  <a:lnTo>
                    <a:pt x="1025" y="1981"/>
                  </a:lnTo>
                  <a:lnTo>
                    <a:pt x="1026" y="1983"/>
                  </a:lnTo>
                  <a:lnTo>
                    <a:pt x="1028" y="1983"/>
                  </a:lnTo>
                  <a:lnTo>
                    <a:pt x="1028" y="1985"/>
                  </a:lnTo>
                  <a:lnTo>
                    <a:pt x="1030" y="1985"/>
                  </a:lnTo>
                  <a:lnTo>
                    <a:pt x="1030" y="1986"/>
                  </a:lnTo>
                  <a:lnTo>
                    <a:pt x="1031" y="1986"/>
                  </a:lnTo>
                  <a:lnTo>
                    <a:pt x="1033" y="1986"/>
                  </a:lnTo>
                  <a:lnTo>
                    <a:pt x="1031" y="1988"/>
                  </a:lnTo>
                  <a:lnTo>
                    <a:pt x="1033" y="1988"/>
                  </a:lnTo>
                  <a:lnTo>
                    <a:pt x="1033" y="1990"/>
                  </a:lnTo>
                  <a:lnTo>
                    <a:pt x="1035" y="1992"/>
                  </a:lnTo>
                  <a:moveTo>
                    <a:pt x="782" y="1980"/>
                  </a:moveTo>
                  <a:lnTo>
                    <a:pt x="782" y="1978"/>
                  </a:lnTo>
                  <a:lnTo>
                    <a:pt x="780" y="1978"/>
                  </a:lnTo>
                  <a:lnTo>
                    <a:pt x="782" y="1980"/>
                  </a:lnTo>
                  <a:moveTo>
                    <a:pt x="784" y="1981"/>
                  </a:moveTo>
                  <a:lnTo>
                    <a:pt x="782" y="1981"/>
                  </a:lnTo>
                  <a:lnTo>
                    <a:pt x="782" y="1980"/>
                  </a:lnTo>
                  <a:lnTo>
                    <a:pt x="780" y="1980"/>
                  </a:lnTo>
                  <a:lnTo>
                    <a:pt x="780" y="1981"/>
                  </a:lnTo>
                  <a:lnTo>
                    <a:pt x="779" y="1981"/>
                  </a:lnTo>
                  <a:lnTo>
                    <a:pt x="777" y="1981"/>
                  </a:lnTo>
                  <a:lnTo>
                    <a:pt x="777" y="1983"/>
                  </a:lnTo>
                  <a:lnTo>
                    <a:pt x="779" y="1983"/>
                  </a:lnTo>
                  <a:lnTo>
                    <a:pt x="780" y="1983"/>
                  </a:lnTo>
                  <a:lnTo>
                    <a:pt x="782" y="1983"/>
                  </a:lnTo>
                  <a:lnTo>
                    <a:pt x="782" y="1985"/>
                  </a:lnTo>
                  <a:lnTo>
                    <a:pt x="784" y="1985"/>
                  </a:lnTo>
                  <a:lnTo>
                    <a:pt x="784" y="1983"/>
                  </a:lnTo>
                  <a:lnTo>
                    <a:pt x="784" y="1981"/>
                  </a:lnTo>
                  <a:moveTo>
                    <a:pt x="789" y="1981"/>
                  </a:moveTo>
                  <a:lnTo>
                    <a:pt x="789" y="1980"/>
                  </a:lnTo>
                  <a:lnTo>
                    <a:pt x="789" y="1978"/>
                  </a:lnTo>
                  <a:lnTo>
                    <a:pt x="789" y="1976"/>
                  </a:lnTo>
                  <a:lnTo>
                    <a:pt x="789" y="1975"/>
                  </a:lnTo>
                  <a:lnTo>
                    <a:pt x="789" y="1973"/>
                  </a:lnTo>
                  <a:lnTo>
                    <a:pt x="787" y="1973"/>
                  </a:lnTo>
                  <a:lnTo>
                    <a:pt x="787" y="1975"/>
                  </a:lnTo>
                  <a:lnTo>
                    <a:pt x="785" y="1975"/>
                  </a:lnTo>
                  <a:lnTo>
                    <a:pt x="787" y="1976"/>
                  </a:lnTo>
                  <a:lnTo>
                    <a:pt x="785" y="1976"/>
                  </a:lnTo>
                  <a:lnTo>
                    <a:pt x="785" y="1978"/>
                  </a:lnTo>
                  <a:lnTo>
                    <a:pt x="785" y="1980"/>
                  </a:lnTo>
                  <a:lnTo>
                    <a:pt x="785" y="1981"/>
                  </a:lnTo>
                  <a:lnTo>
                    <a:pt x="787" y="1981"/>
                  </a:lnTo>
                  <a:lnTo>
                    <a:pt x="787" y="1983"/>
                  </a:lnTo>
                  <a:lnTo>
                    <a:pt x="787" y="1985"/>
                  </a:lnTo>
                  <a:lnTo>
                    <a:pt x="789" y="1985"/>
                  </a:lnTo>
                  <a:lnTo>
                    <a:pt x="789" y="1983"/>
                  </a:lnTo>
                  <a:lnTo>
                    <a:pt x="789" y="1981"/>
                  </a:lnTo>
                  <a:moveTo>
                    <a:pt x="765" y="1956"/>
                  </a:moveTo>
                  <a:lnTo>
                    <a:pt x="765" y="1954"/>
                  </a:lnTo>
                  <a:lnTo>
                    <a:pt x="763" y="1954"/>
                  </a:lnTo>
                  <a:lnTo>
                    <a:pt x="762" y="1952"/>
                  </a:lnTo>
                  <a:lnTo>
                    <a:pt x="760" y="1952"/>
                  </a:lnTo>
                  <a:lnTo>
                    <a:pt x="760" y="1954"/>
                  </a:lnTo>
                  <a:lnTo>
                    <a:pt x="762" y="1954"/>
                  </a:lnTo>
                  <a:lnTo>
                    <a:pt x="762" y="1956"/>
                  </a:lnTo>
                  <a:lnTo>
                    <a:pt x="762" y="1957"/>
                  </a:lnTo>
                  <a:lnTo>
                    <a:pt x="763" y="1957"/>
                  </a:lnTo>
                  <a:lnTo>
                    <a:pt x="763" y="1956"/>
                  </a:lnTo>
                  <a:lnTo>
                    <a:pt x="765" y="1956"/>
                  </a:lnTo>
                  <a:moveTo>
                    <a:pt x="857" y="1951"/>
                  </a:moveTo>
                  <a:lnTo>
                    <a:pt x="857" y="1949"/>
                  </a:lnTo>
                  <a:lnTo>
                    <a:pt x="855" y="1949"/>
                  </a:lnTo>
                  <a:lnTo>
                    <a:pt x="855" y="1951"/>
                  </a:lnTo>
                  <a:lnTo>
                    <a:pt x="855" y="1952"/>
                  </a:lnTo>
                  <a:lnTo>
                    <a:pt x="857" y="1952"/>
                  </a:lnTo>
                  <a:lnTo>
                    <a:pt x="857" y="1954"/>
                  </a:lnTo>
                  <a:lnTo>
                    <a:pt x="859" y="1954"/>
                  </a:lnTo>
                  <a:lnTo>
                    <a:pt x="859" y="1952"/>
                  </a:lnTo>
                  <a:lnTo>
                    <a:pt x="861" y="1952"/>
                  </a:lnTo>
                  <a:lnTo>
                    <a:pt x="861" y="1951"/>
                  </a:lnTo>
                  <a:lnTo>
                    <a:pt x="859" y="1951"/>
                  </a:lnTo>
                  <a:lnTo>
                    <a:pt x="857" y="1951"/>
                  </a:lnTo>
                  <a:moveTo>
                    <a:pt x="866" y="1942"/>
                  </a:moveTo>
                  <a:lnTo>
                    <a:pt x="866" y="1940"/>
                  </a:lnTo>
                  <a:lnTo>
                    <a:pt x="864" y="1940"/>
                  </a:lnTo>
                  <a:lnTo>
                    <a:pt x="864" y="1942"/>
                  </a:lnTo>
                  <a:lnTo>
                    <a:pt x="862" y="1942"/>
                  </a:lnTo>
                  <a:lnTo>
                    <a:pt x="862" y="1944"/>
                  </a:lnTo>
                  <a:lnTo>
                    <a:pt x="861" y="1944"/>
                  </a:lnTo>
                  <a:lnTo>
                    <a:pt x="861" y="1945"/>
                  </a:lnTo>
                  <a:lnTo>
                    <a:pt x="859" y="1945"/>
                  </a:lnTo>
                  <a:lnTo>
                    <a:pt x="859" y="1947"/>
                  </a:lnTo>
                  <a:lnTo>
                    <a:pt x="859" y="1949"/>
                  </a:lnTo>
                  <a:lnTo>
                    <a:pt x="859" y="1951"/>
                  </a:lnTo>
                  <a:lnTo>
                    <a:pt x="861" y="1949"/>
                  </a:lnTo>
                  <a:lnTo>
                    <a:pt x="861" y="1951"/>
                  </a:lnTo>
                  <a:lnTo>
                    <a:pt x="862" y="1951"/>
                  </a:lnTo>
                  <a:lnTo>
                    <a:pt x="864" y="1951"/>
                  </a:lnTo>
                  <a:lnTo>
                    <a:pt x="864" y="1949"/>
                  </a:lnTo>
                  <a:lnTo>
                    <a:pt x="866" y="1947"/>
                  </a:lnTo>
                  <a:lnTo>
                    <a:pt x="866" y="1945"/>
                  </a:lnTo>
                  <a:lnTo>
                    <a:pt x="867" y="1945"/>
                  </a:lnTo>
                  <a:lnTo>
                    <a:pt x="867" y="1944"/>
                  </a:lnTo>
                  <a:lnTo>
                    <a:pt x="869" y="1942"/>
                  </a:lnTo>
                  <a:lnTo>
                    <a:pt x="867" y="1942"/>
                  </a:lnTo>
                  <a:lnTo>
                    <a:pt x="866" y="1942"/>
                  </a:lnTo>
                  <a:moveTo>
                    <a:pt x="867" y="1952"/>
                  </a:moveTo>
                  <a:lnTo>
                    <a:pt x="869" y="1954"/>
                  </a:lnTo>
                  <a:lnTo>
                    <a:pt x="871" y="1954"/>
                  </a:lnTo>
                  <a:lnTo>
                    <a:pt x="871" y="1952"/>
                  </a:lnTo>
                  <a:lnTo>
                    <a:pt x="869" y="1952"/>
                  </a:lnTo>
                  <a:lnTo>
                    <a:pt x="869" y="1951"/>
                  </a:lnTo>
                  <a:lnTo>
                    <a:pt x="871" y="1951"/>
                  </a:lnTo>
                  <a:lnTo>
                    <a:pt x="873" y="1951"/>
                  </a:lnTo>
                  <a:lnTo>
                    <a:pt x="873" y="1949"/>
                  </a:lnTo>
                  <a:lnTo>
                    <a:pt x="874" y="1949"/>
                  </a:lnTo>
                  <a:lnTo>
                    <a:pt x="876" y="1949"/>
                  </a:lnTo>
                  <a:lnTo>
                    <a:pt x="876" y="1947"/>
                  </a:lnTo>
                  <a:lnTo>
                    <a:pt x="878" y="1947"/>
                  </a:lnTo>
                  <a:lnTo>
                    <a:pt x="879" y="1947"/>
                  </a:lnTo>
                  <a:lnTo>
                    <a:pt x="879" y="1945"/>
                  </a:lnTo>
                  <a:lnTo>
                    <a:pt x="878" y="1945"/>
                  </a:lnTo>
                  <a:lnTo>
                    <a:pt x="878" y="1944"/>
                  </a:lnTo>
                  <a:lnTo>
                    <a:pt x="879" y="1944"/>
                  </a:lnTo>
                  <a:lnTo>
                    <a:pt x="879" y="1942"/>
                  </a:lnTo>
                  <a:lnTo>
                    <a:pt x="878" y="1942"/>
                  </a:lnTo>
                  <a:lnTo>
                    <a:pt x="876" y="1942"/>
                  </a:lnTo>
                  <a:lnTo>
                    <a:pt x="876" y="1944"/>
                  </a:lnTo>
                  <a:lnTo>
                    <a:pt x="874" y="1944"/>
                  </a:lnTo>
                  <a:lnTo>
                    <a:pt x="874" y="1942"/>
                  </a:lnTo>
                  <a:lnTo>
                    <a:pt x="876" y="1942"/>
                  </a:lnTo>
                  <a:lnTo>
                    <a:pt x="874" y="1940"/>
                  </a:lnTo>
                  <a:lnTo>
                    <a:pt x="873" y="1940"/>
                  </a:lnTo>
                  <a:lnTo>
                    <a:pt x="871" y="1940"/>
                  </a:lnTo>
                  <a:lnTo>
                    <a:pt x="871" y="1942"/>
                  </a:lnTo>
                  <a:lnTo>
                    <a:pt x="869" y="1942"/>
                  </a:lnTo>
                  <a:lnTo>
                    <a:pt x="871" y="1944"/>
                  </a:lnTo>
                  <a:lnTo>
                    <a:pt x="869" y="1944"/>
                  </a:lnTo>
                  <a:lnTo>
                    <a:pt x="869" y="1945"/>
                  </a:lnTo>
                  <a:lnTo>
                    <a:pt x="869" y="1947"/>
                  </a:lnTo>
                  <a:lnTo>
                    <a:pt x="867" y="1947"/>
                  </a:lnTo>
                  <a:lnTo>
                    <a:pt x="867" y="1949"/>
                  </a:lnTo>
                  <a:lnTo>
                    <a:pt x="867" y="1951"/>
                  </a:lnTo>
                  <a:lnTo>
                    <a:pt x="866" y="1949"/>
                  </a:lnTo>
                  <a:lnTo>
                    <a:pt x="866" y="1951"/>
                  </a:lnTo>
                  <a:lnTo>
                    <a:pt x="866" y="1952"/>
                  </a:lnTo>
                  <a:lnTo>
                    <a:pt x="866" y="1954"/>
                  </a:lnTo>
                  <a:lnTo>
                    <a:pt x="867" y="1954"/>
                  </a:lnTo>
                  <a:lnTo>
                    <a:pt x="867" y="1952"/>
                  </a:lnTo>
                  <a:moveTo>
                    <a:pt x="760" y="1940"/>
                  </a:moveTo>
                  <a:lnTo>
                    <a:pt x="758" y="1939"/>
                  </a:lnTo>
                  <a:lnTo>
                    <a:pt x="756" y="1939"/>
                  </a:lnTo>
                  <a:lnTo>
                    <a:pt x="756" y="1940"/>
                  </a:lnTo>
                  <a:lnTo>
                    <a:pt x="758" y="1940"/>
                  </a:lnTo>
                  <a:lnTo>
                    <a:pt x="756" y="1942"/>
                  </a:lnTo>
                  <a:lnTo>
                    <a:pt x="758" y="1942"/>
                  </a:lnTo>
                  <a:lnTo>
                    <a:pt x="760" y="1942"/>
                  </a:lnTo>
                  <a:lnTo>
                    <a:pt x="762" y="1942"/>
                  </a:lnTo>
                  <a:lnTo>
                    <a:pt x="763" y="1942"/>
                  </a:lnTo>
                  <a:lnTo>
                    <a:pt x="762" y="1940"/>
                  </a:lnTo>
                  <a:lnTo>
                    <a:pt x="760" y="1940"/>
                  </a:lnTo>
                  <a:moveTo>
                    <a:pt x="760" y="1930"/>
                  </a:moveTo>
                  <a:lnTo>
                    <a:pt x="762" y="1930"/>
                  </a:lnTo>
                  <a:lnTo>
                    <a:pt x="762" y="1930"/>
                  </a:lnTo>
                  <a:lnTo>
                    <a:pt x="760" y="1930"/>
                  </a:lnTo>
                  <a:lnTo>
                    <a:pt x="760" y="1930"/>
                  </a:lnTo>
                  <a:moveTo>
                    <a:pt x="760" y="1937"/>
                  </a:moveTo>
                  <a:lnTo>
                    <a:pt x="760" y="1935"/>
                  </a:lnTo>
                  <a:lnTo>
                    <a:pt x="760" y="1934"/>
                  </a:lnTo>
                  <a:lnTo>
                    <a:pt x="762" y="1934"/>
                  </a:lnTo>
                  <a:lnTo>
                    <a:pt x="762" y="1932"/>
                  </a:lnTo>
                  <a:lnTo>
                    <a:pt x="760" y="1930"/>
                  </a:lnTo>
                  <a:lnTo>
                    <a:pt x="760" y="1932"/>
                  </a:lnTo>
                  <a:lnTo>
                    <a:pt x="758" y="1932"/>
                  </a:lnTo>
                  <a:lnTo>
                    <a:pt x="758" y="1930"/>
                  </a:lnTo>
                  <a:lnTo>
                    <a:pt x="756" y="1930"/>
                  </a:lnTo>
                  <a:lnTo>
                    <a:pt x="755" y="1930"/>
                  </a:lnTo>
                  <a:lnTo>
                    <a:pt x="755" y="1932"/>
                  </a:lnTo>
                  <a:lnTo>
                    <a:pt x="755" y="1934"/>
                  </a:lnTo>
                  <a:lnTo>
                    <a:pt x="756" y="1934"/>
                  </a:lnTo>
                  <a:lnTo>
                    <a:pt x="758" y="1934"/>
                  </a:lnTo>
                  <a:lnTo>
                    <a:pt x="758" y="1935"/>
                  </a:lnTo>
                  <a:lnTo>
                    <a:pt x="756" y="1934"/>
                  </a:lnTo>
                  <a:lnTo>
                    <a:pt x="756" y="1935"/>
                  </a:lnTo>
                  <a:lnTo>
                    <a:pt x="756" y="1937"/>
                  </a:lnTo>
                  <a:lnTo>
                    <a:pt x="758" y="1937"/>
                  </a:lnTo>
                  <a:lnTo>
                    <a:pt x="758" y="1939"/>
                  </a:lnTo>
                  <a:lnTo>
                    <a:pt x="760" y="1939"/>
                  </a:lnTo>
                  <a:lnTo>
                    <a:pt x="760" y="1937"/>
                  </a:lnTo>
                  <a:moveTo>
                    <a:pt x="2490" y="1935"/>
                  </a:moveTo>
                  <a:lnTo>
                    <a:pt x="2490" y="1934"/>
                  </a:lnTo>
                  <a:lnTo>
                    <a:pt x="2490" y="1932"/>
                  </a:lnTo>
                  <a:lnTo>
                    <a:pt x="2490" y="1930"/>
                  </a:lnTo>
                  <a:lnTo>
                    <a:pt x="2490" y="1930"/>
                  </a:lnTo>
                  <a:lnTo>
                    <a:pt x="2488" y="1930"/>
                  </a:lnTo>
                  <a:lnTo>
                    <a:pt x="2488" y="1930"/>
                  </a:lnTo>
                  <a:lnTo>
                    <a:pt x="2488" y="1932"/>
                  </a:lnTo>
                  <a:lnTo>
                    <a:pt x="2487" y="1934"/>
                  </a:lnTo>
                  <a:lnTo>
                    <a:pt x="2488" y="1934"/>
                  </a:lnTo>
                  <a:lnTo>
                    <a:pt x="2488" y="1935"/>
                  </a:lnTo>
                  <a:lnTo>
                    <a:pt x="2490" y="1935"/>
                  </a:lnTo>
                  <a:moveTo>
                    <a:pt x="1795" y="1910"/>
                  </a:moveTo>
                  <a:lnTo>
                    <a:pt x="1795" y="1910"/>
                  </a:lnTo>
                  <a:lnTo>
                    <a:pt x="1795" y="1908"/>
                  </a:lnTo>
                  <a:lnTo>
                    <a:pt x="1795" y="1908"/>
                  </a:lnTo>
                  <a:lnTo>
                    <a:pt x="1793" y="1910"/>
                  </a:lnTo>
                  <a:lnTo>
                    <a:pt x="1795" y="1910"/>
                  </a:lnTo>
                  <a:moveTo>
                    <a:pt x="1790" y="1910"/>
                  </a:moveTo>
                  <a:lnTo>
                    <a:pt x="1790" y="1911"/>
                  </a:lnTo>
                  <a:lnTo>
                    <a:pt x="1790" y="1913"/>
                  </a:lnTo>
                  <a:lnTo>
                    <a:pt x="1790" y="1915"/>
                  </a:lnTo>
                  <a:lnTo>
                    <a:pt x="1790" y="1916"/>
                  </a:lnTo>
                  <a:lnTo>
                    <a:pt x="1790" y="1918"/>
                  </a:lnTo>
                  <a:lnTo>
                    <a:pt x="1792" y="1918"/>
                  </a:lnTo>
                  <a:lnTo>
                    <a:pt x="1792" y="1916"/>
                  </a:lnTo>
                  <a:lnTo>
                    <a:pt x="1792" y="1915"/>
                  </a:lnTo>
                  <a:lnTo>
                    <a:pt x="1793" y="1916"/>
                  </a:lnTo>
                  <a:lnTo>
                    <a:pt x="1795" y="1916"/>
                  </a:lnTo>
                  <a:lnTo>
                    <a:pt x="1795" y="1918"/>
                  </a:lnTo>
                  <a:lnTo>
                    <a:pt x="1795" y="1918"/>
                  </a:lnTo>
                  <a:lnTo>
                    <a:pt x="1795" y="1916"/>
                  </a:lnTo>
                  <a:lnTo>
                    <a:pt x="1795" y="1915"/>
                  </a:lnTo>
                  <a:lnTo>
                    <a:pt x="1795" y="1913"/>
                  </a:lnTo>
                  <a:lnTo>
                    <a:pt x="1795" y="1913"/>
                  </a:lnTo>
                  <a:lnTo>
                    <a:pt x="1795" y="1911"/>
                  </a:lnTo>
                  <a:lnTo>
                    <a:pt x="1795" y="1910"/>
                  </a:lnTo>
                  <a:lnTo>
                    <a:pt x="1795" y="1911"/>
                  </a:lnTo>
                  <a:lnTo>
                    <a:pt x="1793" y="1910"/>
                  </a:lnTo>
                  <a:lnTo>
                    <a:pt x="1793" y="1908"/>
                  </a:lnTo>
                  <a:lnTo>
                    <a:pt x="1795" y="1908"/>
                  </a:lnTo>
                  <a:lnTo>
                    <a:pt x="1795" y="1906"/>
                  </a:lnTo>
                  <a:lnTo>
                    <a:pt x="1793" y="1906"/>
                  </a:lnTo>
                  <a:lnTo>
                    <a:pt x="1792" y="1906"/>
                  </a:lnTo>
                  <a:lnTo>
                    <a:pt x="1790" y="1906"/>
                  </a:lnTo>
                  <a:lnTo>
                    <a:pt x="1790" y="1908"/>
                  </a:lnTo>
                  <a:lnTo>
                    <a:pt x="1790" y="1910"/>
                  </a:lnTo>
                  <a:moveTo>
                    <a:pt x="1797" y="1915"/>
                  </a:moveTo>
                  <a:lnTo>
                    <a:pt x="1797" y="1913"/>
                  </a:lnTo>
                  <a:lnTo>
                    <a:pt x="1798" y="1913"/>
                  </a:lnTo>
                  <a:lnTo>
                    <a:pt x="1798" y="1915"/>
                  </a:lnTo>
                  <a:lnTo>
                    <a:pt x="1800" y="1915"/>
                  </a:lnTo>
                  <a:lnTo>
                    <a:pt x="1800" y="1913"/>
                  </a:lnTo>
                  <a:lnTo>
                    <a:pt x="1802" y="1911"/>
                  </a:lnTo>
                  <a:lnTo>
                    <a:pt x="1802" y="1910"/>
                  </a:lnTo>
                  <a:lnTo>
                    <a:pt x="1800" y="1910"/>
                  </a:lnTo>
                  <a:lnTo>
                    <a:pt x="1800" y="1908"/>
                  </a:lnTo>
                  <a:lnTo>
                    <a:pt x="1798" y="1910"/>
                  </a:lnTo>
                  <a:lnTo>
                    <a:pt x="1797" y="1910"/>
                  </a:lnTo>
                  <a:lnTo>
                    <a:pt x="1797" y="1911"/>
                  </a:lnTo>
                  <a:lnTo>
                    <a:pt x="1795" y="1911"/>
                  </a:lnTo>
                  <a:lnTo>
                    <a:pt x="1795" y="1913"/>
                  </a:lnTo>
                  <a:lnTo>
                    <a:pt x="1797" y="1915"/>
                  </a:lnTo>
                  <a:moveTo>
                    <a:pt x="2502" y="1877"/>
                  </a:moveTo>
                  <a:lnTo>
                    <a:pt x="2502" y="1875"/>
                  </a:lnTo>
                  <a:lnTo>
                    <a:pt x="2500" y="1875"/>
                  </a:lnTo>
                  <a:lnTo>
                    <a:pt x="2500" y="1877"/>
                  </a:lnTo>
                  <a:lnTo>
                    <a:pt x="2500" y="1879"/>
                  </a:lnTo>
                  <a:lnTo>
                    <a:pt x="2500" y="1881"/>
                  </a:lnTo>
                  <a:lnTo>
                    <a:pt x="2499" y="1881"/>
                  </a:lnTo>
                  <a:lnTo>
                    <a:pt x="2499" y="1882"/>
                  </a:lnTo>
                  <a:lnTo>
                    <a:pt x="2500" y="1882"/>
                  </a:lnTo>
                  <a:lnTo>
                    <a:pt x="2502" y="1881"/>
                  </a:lnTo>
                  <a:lnTo>
                    <a:pt x="2504" y="1881"/>
                  </a:lnTo>
                  <a:lnTo>
                    <a:pt x="2504" y="1879"/>
                  </a:lnTo>
                  <a:lnTo>
                    <a:pt x="2502" y="1879"/>
                  </a:lnTo>
                  <a:lnTo>
                    <a:pt x="2504" y="1877"/>
                  </a:lnTo>
                  <a:lnTo>
                    <a:pt x="2502" y="1877"/>
                  </a:lnTo>
                  <a:moveTo>
                    <a:pt x="2536" y="1785"/>
                  </a:moveTo>
                  <a:lnTo>
                    <a:pt x="2535" y="1785"/>
                  </a:lnTo>
                  <a:lnTo>
                    <a:pt x="2535" y="1787"/>
                  </a:lnTo>
                  <a:lnTo>
                    <a:pt x="2536" y="1787"/>
                  </a:lnTo>
                  <a:lnTo>
                    <a:pt x="2536" y="1785"/>
                  </a:lnTo>
                  <a:moveTo>
                    <a:pt x="2509" y="1834"/>
                  </a:moveTo>
                  <a:lnTo>
                    <a:pt x="2507" y="1836"/>
                  </a:lnTo>
                  <a:lnTo>
                    <a:pt x="2506" y="1836"/>
                  </a:lnTo>
                  <a:lnTo>
                    <a:pt x="2504" y="1836"/>
                  </a:lnTo>
                  <a:lnTo>
                    <a:pt x="2504" y="1838"/>
                  </a:lnTo>
                  <a:lnTo>
                    <a:pt x="2504" y="1840"/>
                  </a:lnTo>
                  <a:lnTo>
                    <a:pt x="2502" y="1840"/>
                  </a:lnTo>
                  <a:lnTo>
                    <a:pt x="2502" y="1841"/>
                  </a:lnTo>
                  <a:lnTo>
                    <a:pt x="2502" y="1843"/>
                  </a:lnTo>
                  <a:lnTo>
                    <a:pt x="2500" y="1843"/>
                  </a:lnTo>
                  <a:lnTo>
                    <a:pt x="2500" y="1845"/>
                  </a:lnTo>
                  <a:lnTo>
                    <a:pt x="2499" y="1846"/>
                  </a:lnTo>
                  <a:lnTo>
                    <a:pt x="2499" y="1848"/>
                  </a:lnTo>
                  <a:lnTo>
                    <a:pt x="2497" y="1848"/>
                  </a:lnTo>
                  <a:lnTo>
                    <a:pt x="2497" y="1848"/>
                  </a:lnTo>
                  <a:lnTo>
                    <a:pt x="2495" y="1848"/>
                  </a:lnTo>
                  <a:lnTo>
                    <a:pt x="2495" y="1850"/>
                  </a:lnTo>
                  <a:lnTo>
                    <a:pt x="2495" y="1852"/>
                  </a:lnTo>
                  <a:lnTo>
                    <a:pt x="2494" y="1852"/>
                  </a:lnTo>
                  <a:lnTo>
                    <a:pt x="2494" y="1853"/>
                  </a:lnTo>
                  <a:lnTo>
                    <a:pt x="2495" y="1853"/>
                  </a:lnTo>
                  <a:lnTo>
                    <a:pt x="2495" y="1855"/>
                  </a:lnTo>
                  <a:lnTo>
                    <a:pt x="2495" y="1857"/>
                  </a:lnTo>
                  <a:lnTo>
                    <a:pt x="2494" y="1858"/>
                  </a:lnTo>
                  <a:lnTo>
                    <a:pt x="2494" y="1857"/>
                  </a:lnTo>
                  <a:lnTo>
                    <a:pt x="2494" y="1855"/>
                  </a:lnTo>
                  <a:lnTo>
                    <a:pt x="2492" y="1855"/>
                  </a:lnTo>
                  <a:lnTo>
                    <a:pt x="2492" y="1857"/>
                  </a:lnTo>
                  <a:lnTo>
                    <a:pt x="2492" y="1858"/>
                  </a:lnTo>
                  <a:lnTo>
                    <a:pt x="2492" y="1858"/>
                  </a:lnTo>
                  <a:lnTo>
                    <a:pt x="2492" y="1860"/>
                  </a:lnTo>
                  <a:lnTo>
                    <a:pt x="2492" y="1860"/>
                  </a:lnTo>
                  <a:lnTo>
                    <a:pt x="2494" y="1860"/>
                  </a:lnTo>
                  <a:lnTo>
                    <a:pt x="2494" y="1862"/>
                  </a:lnTo>
                  <a:lnTo>
                    <a:pt x="2492" y="1862"/>
                  </a:lnTo>
                  <a:lnTo>
                    <a:pt x="2492" y="1862"/>
                  </a:lnTo>
                  <a:lnTo>
                    <a:pt x="2492" y="1863"/>
                  </a:lnTo>
                  <a:lnTo>
                    <a:pt x="2492" y="1863"/>
                  </a:lnTo>
                  <a:lnTo>
                    <a:pt x="2492" y="1865"/>
                  </a:lnTo>
                  <a:lnTo>
                    <a:pt x="2494" y="1863"/>
                  </a:lnTo>
                  <a:lnTo>
                    <a:pt x="2494" y="1865"/>
                  </a:lnTo>
                  <a:lnTo>
                    <a:pt x="2492" y="1865"/>
                  </a:lnTo>
                  <a:lnTo>
                    <a:pt x="2492" y="1867"/>
                  </a:lnTo>
                  <a:lnTo>
                    <a:pt x="2492" y="1869"/>
                  </a:lnTo>
                  <a:lnTo>
                    <a:pt x="2494" y="1869"/>
                  </a:lnTo>
                  <a:lnTo>
                    <a:pt x="2495" y="1869"/>
                  </a:lnTo>
                  <a:lnTo>
                    <a:pt x="2497" y="1869"/>
                  </a:lnTo>
                  <a:lnTo>
                    <a:pt x="2497" y="1867"/>
                  </a:lnTo>
                  <a:lnTo>
                    <a:pt x="2499" y="1867"/>
                  </a:lnTo>
                  <a:lnTo>
                    <a:pt x="2500" y="1869"/>
                  </a:lnTo>
                  <a:lnTo>
                    <a:pt x="2500" y="1870"/>
                  </a:lnTo>
                  <a:lnTo>
                    <a:pt x="2502" y="1870"/>
                  </a:lnTo>
                  <a:lnTo>
                    <a:pt x="2504" y="1870"/>
                  </a:lnTo>
                  <a:lnTo>
                    <a:pt x="2504" y="1872"/>
                  </a:lnTo>
                  <a:lnTo>
                    <a:pt x="2506" y="1872"/>
                  </a:lnTo>
                  <a:lnTo>
                    <a:pt x="2507" y="1872"/>
                  </a:lnTo>
                  <a:lnTo>
                    <a:pt x="2507" y="1874"/>
                  </a:lnTo>
                  <a:lnTo>
                    <a:pt x="2509" y="1874"/>
                  </a:lnTo>
                  <a:lnTo>
                    <a:pt x="2511" y="1874"/>
                  </a:lnTo>
                  <a:lnTo>
                    <a:pt x="2512" y="1874"/>
                  </a:lnTo>
                  <a:lnTo>
                    <a:pt x="2514" y="1874"/>
                  </a:lnTo>
                  <a:lnTo>
                    <a:pt x="2514" y="1872"/>
                  </a:lnTo>
                  <a:lnTo>
                    <a:pt x="2516" y="1872"/>
                  </a:lnTo>
                  <a:lnTo>
                    <a:pt x="2516" y="1870"/>
                  </a:lnTo>
                  <a:lnTo>
                    <a:pt x="2518" y="1869"/>
                  </a:lnTo>
                  <a:lnTo>
                    <a:pt x="2518" y="1867"/>
                  </a:lnTo>
                  <a:lnTo>
                    <a:pt x="2519" y="1867"/>
                  </a:lnTo>
                  <a:lnTo>
                    <a:pt x="2519" y="1865"/>
                  </a:lnTo>
                  <a:lnTo>
                    <a:pt x="2519" y="1863"/>
                  </a:lnTo>
                  <a:lnTo>
                    <a:pt x="2521" y="1863"/>
                  </a:lnTo>
                  <a:lnTo>
                    <a:pt x="2523" y="1863"/>
                  </a:lnTo>
                  <a:lnTo>
                    <a:pt x="2523" y="1862"/>
                  </a:lnTo>
                  <a:lnTo>
                    <a:pt x="2523" y="1860"/>
                  </a:lnTo>
                  <a:lnTo>
                    <a:pt x="2521" y="1860"/>
                  </a:lnTo>
                  <a:lnTo>
                    <a:pt x="2523" y="1858"/>
                  </a:lnTo>
                  <a:lnTo>
                    <a:pt x="2523" y="1857"/>
                  </a:lnTo>
                  <a:lnTo>
                    <a:pt x="2523" y="1855"/>
                  </a:lnTo>
                  <a:lnTo>
                    <a:pt x="2523" y="1853"/>
                  </a:lnTo>
                  <a:lnTo>
                    <a:pt x="2524" y="1852"/>
                  </a:lnTo>
                  <a:lnTo>
                    <a:pt x="2524" y="1850"/>
                  </a:lnTo>
                  <a:lnTo>
                    <a:pt x="2526" y="1850"/>
                  </a:lnTo>
                  <a:lnTo>
                    <a:pt x="2526" y="1848"/>
                  </a:lnTo>
                  <a:lnTo>
                    <a:pt x="2526" y="1848"/>
                  </a:lnTo>
                  <a:lnTo>
                    <a:pt x="2526" y="1846"/>
                  </a:lnTo>
                  <a:lnTo>
                    <a:pt x="2526" y="1845"/>
                  </a:lnTo>
                  <a:lnTo>
                    <a:pt x="2526" y="1843"/>
                  </a:lnTo>
                  <a:lnTo>
                    <a:pt x="2526" y="1841"/>
                  </a:lnTo>
                  <a:lnTo>
                    <a:pt x="2526" y="1840"/>
                  </a:lnTo>
                  <a:lnTo>
                    <a:pt x="2528" y="1840"/>
                  </a:lnTo>
                  <a:lnTo>
                    <a:pt x="2528" y="1838"/>
                  </a:lnTo>
                  <a:lnTo>
                    <a:pt x="2529" y="1838"/>
                  </a:lnTo>
                  <a:lnTo>
                    <a:pt x="2531" y="1838"/>
                  </a:lnTo>
                  <a:lnTo>
                    <a:pt x="2531" y="1836"/>
                  </a:lnTo>
                  <a:lnTo>
                    <a:pt x="2533" y="1834"/>
                  </a:lnTo>
                  <a:lnTo>
                    <a:pt x="2533" y="1834"/>
                  </a:lnTo>
                  <a:lnTo>
                    <a:pt x="2533" y="1833"/>
                  </a:lnTo>
                  <a:lnTo>
                    <a:pt x="2535" y="1833"/>
                  </a:lnTo>
                  <a:lnTo>
                    <a:pt x="2533" y="1834"/>
                  </a:lnTo>
                  <a:lnTo>
                    <a:pt x="2535" y="1834"/>
                  </a:lnTo>
                  <a:lnTo>
                    <a:pt x="2536" y="1834"/>
                  </a:lnTo>
                  <a:lnTo>
                    <a:pt x="2538" y="1834"/>
                  </a:lnTo>
                  <a:lnTo>
                    <a:pt x="2538" y="1833"/>
                  </a:lnTo>
                  <a:lnTo>
                    <a:pt x="2538" y="1831"/>
                  </a:lnTo>
                  <a:lnTo>
                    <a:pt x="2536" y="1831"/>
                  </a:lnTo>
                  <a:lnTo>
                    <a:pt x="2536" y="1829"/>
                  </a:lnTo>
                  <a:lnTo>
                    <a:pt x="2535" y="1829"/>
                  </a:lnTo>
                  <a:lnTo>
                    <a:pt x="2535" y="1828"/>
                  </a:lnTo>
                  <a:lnTo>
                    <a:pt x="2535" y="1826"/>
                  </a:lnTo>
                  <a:lnTo>
                    <a:pt x="2536" y="1824"/>
                  </a:lnTo>
                  <a:lnTo>
                    <a:pt x="2536" y="1822"/>
                  </a:lnTo>
                  <a:lnTo>
                    <a:pt x="2538" y="1822"/>
                  </a:lnTo>
                  <a:lnTo>
                    <a:pt x="2538" y="1821"/>
                  </a:lnTo>
                  <a:lnTo>
                    <a:pt x="2540" y="1821"/>
                  </a:lnTo>
                  <a:lnTo>
                    <a:pt x="2540" y="1819"/>
                  </a:lnTo>
                  <a:lnTo>
                    <a:pt x="2540" y="1817"/>
                  </a:lnTo>
                  <a:lnTo>
                    <a:pt x="2541" y="1816"/>
                  </a:lnTo>
                  <a:lnTo>
                    <a:pt x="2541" y="1814"/>
                  </a:lnTo>
                  <a:lnTo>
                    <a:pt x="2541" y="1812"/>
                  </a:lnTo>
                  <a:lnTo>
                    <a:pt x="2543" y="1812"/>
                  </a:lnTo>
                  <a:lnTo>
                    <a:pt x="2543" y="1811"/>
                  </a:lnTo>
                  <a:lnTo>
                    <a:pt x="2545" y="1809"/>
                  </a:lnTo>
                  <a:lnTo>
                    <a:pt x="2545" y="1807"/>
                  </a:lnTo>
                  <a:lnTo>
                    <a:pt x="2545" y="1807"/>
                  </a:lnTo>
                  <a:lnTo>
                    <a:pt x="2547" y="1805"/>
                  </a:lnTo>
                  <a:lnTo>
                    <a:pt x="2547" y="1804"/>
                  </a:lnTo>
                  <a:lnTo>
                    <a:pt x="2547" y="1802"/>
                  </a:lnTo>
                  <a:lnTo>
                    <a:pt x="2545" y="1800"/>
                  </a:lnTo>
                  <a:lnTo>
                    <a:pt x="2545" y="1799"/>
                  </a:lnTo>
                  <a:lnTo>
                    <a:pt x="2547" y="1799"/>
                  </a:lnTo>
                  <a:lnTo>
                    <a:pt x="2547" y="1797"/>
                  </a:lnTo>
                  <a:lnTo>
                    <a:pt x="2548" y="1797"/>
                  </a:lnTo>
                  <a:lnTo>
                    <a:pt x="2548" y="1795"/>
                  </a:lnTo>
                  <a:lnTo>
                    <a:pt x="2547" y="1795"/>
                  </a:lnTo>
                  <a:lnTo>
                    <a:pt x="2547" y="1793"/>
                  </a:lnTo>
                  <a:lnTo>
                    <a:pt x="2545" y="1793"/>
                  </a:lnTo>
                  <a:lnTo>
                    <a:pt x="2545" y="1795"/>
                  </a:lnTo>
                  <a:lnTo>
                    <a:pt x="2545" y="1797"/>
                  </a:lnTo>
                  <a:lnTo>
                    <a:pt x="2543" y="1797"/>
                  </a:lnTo>
                  <a:lnTo>
                    <a:pt x="2543" y="1795"/>
                  </a:lnTo>
                  <a:lnTo>
                    <a:pt x="2541" y="1795"/>
                  </a:lnTo>
                  <a:lnTo>
                    <a:pt x="2540" y="1795"/>
                  </a:lnTo>
                  <a:lnTo>
                    <a:pt x="2540" y="1797"/>
                  </a:lnTo>
                  <a:lnTo>
                    <a:pt x="2538" y="1797"/>
                  </a:lnTo>
                  <a:lnTo>
                    <a:pt x="2538" y="1795"/>
                  </a:lnTo>
                  <a:lnTo>
                    <a:pt x="2538" y="1793"/>
                  </a:lnTo>
                  <a:lnTo>
                    <a:pt x="2538" y="1792"/>
                  </a:lnTo>
                  <a:lnTo>
                    <a:pt x="2538" y="1790"/>
                  </a:lnTo>
                  <a:lnTo>
                    <a:pt x="2536" y="1790"/>
                  </a:lnTo>
                  <a:lnTo>
                    <a:pt x="2535" y="1790"/>
                  </a:lnTo>
                  <a:lnTo>
                    <a:pt x="2535" y="1788"/>
                  </a:lnTo>
                  <a:lnTo>
                    <a:pt x="2535" y="1787"/>
                  </a:lnTo>
                  <a:lnTo>
                    <a:pt x="2533" y="1787"/>
                  </a:lnTo>
                  <a:lnTo>
                    <a:pt x="2533" y="1788"/>
                  </a:lnTo>
                  <a:lnTo>
                    <a:pt x="2533" y="1790"/>
                  </a:lnTo>
                  <a:lnTo>
                    <a:pt x="2533" y="1790"/>
                  </a:lnTo>
                  <a:lnTo>
                    <a:pt x="2533" y="1792"/>
                  </a:lnTo>
                  <a:lnTo>
                    <a:pt x="2533" y="1793"/>
                  </a:lnTo>
                  <a:lnTo>
                    <a:pt x="2533" y="1795"/>
                  </a:lnTo>
                  <a:lnTo>
                    <a:pt x="2533" y="1797"/>
                  </a:lnTo>
                  <a:lnTo>
                    <a:pt x="2533" y="1799"/>
                  </a:lnTo>
                  <a:lnTo>
                    <a:pt x="2531" y="1799"/>
                  </a:lnTo>
                  <a:lnTo>
                    <a:pt x="2531" y="1800"/>
                  </a:lnTo>
                  <a:lnTo>
                    <a:pt x="2531" y="1802"/>
                  </a:lnTo>
                  <a:lnTo>
                    <a:pt x="2531" y="1804"/>
                  </a:lnTo>
                  <a:lnTo>
                    <a:pt x="2529" y="1804"/>
                  </a:lnTo>
                  <a:lnTo>
                    <a:pt x="2528" y="1804"/>
                  </a:lnTo>
                  <a:lnTo>
                    <a:pt x="2528" y="1805"/>
                  </a:lnTo>
                  <a:lnTo>
                    <a:pt x="2528" y="1807"/>
                  </a:lnTo>
                  <a:lnTo>
                    <a:pt x="2528" y="1807"/>
                  </a:lnTo>
                  <a:lnTo>
                    <a:pt x="2526" y="1807"/>
                  </a:lnTo>
                  <a:lnTo>
                    <a:pt x="2526" y="1809"/>
                  </a:lnTo>
                  <a:lnTo>
                    <a:pt x="2526" y="1811"/>
                  </a:lnTo>
                  <a:lnTo>
                    <a:pt x="2526" y="1812"/>
                  </a:lnTo>
                  <a:lnTo>
                    <a:pt x="2526" y="1814"/>
                  </a:lnTo>
                  <a:lnTo>
                    <a:pt x="2524" y="1816"/>
                  </a:lnTo>
                  <a:lnTo>
                    <a:pt x="2524" y="1817"/>
                  </a:lnTo>
                  <a:lnTo>
                    <a:pt x="2523" y="1819"/>
                  </a:lnTo>
                  <a:lnTo>
                    <a:pt x="2523" y="1821"/>
                  </a:lnTo>
                  <a:lnTo>
                    <a:pt x="2521" y="1821"/>
                  </a:lnTo>
                  <a:lnTo>
                    <a:pt x="2521" y="1822"/>
                  </a:lnTo>
                  <a:lnTo>
                    <a:pt x="2519" y="1822"/>
                  </a:lnTo>
                  <a:lnTo>
                    <a:pt x="2519" y="1824"/>
                  </a:lnTo>
                  <a:lnTo>
                    <a:pt x="2518" y="1824"/>
                  </a:lnTo>
                  <a:lnTo>
                    <a:pt x="2518" y="1826"/>
                  </a:lnTo>
                  <a:lnTo>
                    <a:pt x="2516" y="1828"/>
                  </a:lnTo>
                  <a:lnTo>
                    <a:pt x="2516" y="1829"/>
                  </a:lnTo>
                  <a:lnTo>
                    <a:pt x="2514" y="1829"/>
                  </a:lnTo>
                  <a:lnTo>
                    <a:pt x="2514" y="1831"/>
                  </a:lnTo>
                  <a:lnTo>
                    <a:pt x="2512" y="1831"/>
                  </a:lnTo>
                  <a:lnTo>
                    <a:pt x="2511" y="1833"/>
                  </a:lnTo>
                  <a:lnTo>
                    <a:pt x="2509" y="1833"/>
                  </a:lnTo>
                  <a:lnTo>
                    <a:pt x="2509" y="1834"/>
                  </a:lnTo>
                  <a:moveTo>
                    <a:pt x="760" y="1848"/>
                  </a:moveTo>
                  <a:lnTo>
                    <a:pt x="760" y="1848"/>
                  </a:lnTo>
                  <a:lnTo>
                    <a:pt x="762" y="1848"/>
                  </a:lnTo>
                  <a:lnTo>
                    <a:pt x="763" y="1848"/>
                  </a:lnTo>
                  <a:lnTo>
                    <a:pt x="763" y="1846"/>
                  </a:lnTo>
                  <a:lnTo>
                    <a:pt x="763" y="1845"/>
                  </a:lnTo>
                  <a:lnTo>
                    <a:pt x="762" y="1845"/>
                  </a:lnTo>
                  <a:lnTo>
                    <a:pt x="762" y="1846"/>
                  </a:lnTo>
                  <a:lnTo>
                    <a:pt x="760" y="1845"/>
                  </a:lnTo>
                  <a:lnTo>
                    <a:pt x="758" y="1846"/>
                  </a:lnTo>
                  <a:lnTo>
                    <a:pt x="760" y="1846"/>
                  </a:lnTo>
                  <a:lnTo>
                    <a:pt x="760" y="1848"/>
                  </a:lnTo>
                  <a:moveTo>
                    <a:pt x="29" y="1833"/>
                  </a:moveTo>
                  <a:lnTo>
                    <a:pt x="27" y="1833"/>
                  </a:lnTo>
                  <a:lnTo>
                    <a:pt x="27" y="1831"/>
                  </a:lnTo>
                  <a:lnTo>
                    <a:pt x="25" y="1831"/>
                  </a:lnTo>
                  <a:lnTo>
                    <a:pt x="25" y="1833"/>
                  </a:lnTo>
                  <a:lnTo>
                    <a:pt x="27" y="1834"/>
                  </a:lnTo>
                  <a:lnTo>
                    <a:pt x="29" y="1833"/>
                  </a:lnTo>
                  <a:moveTo>
                    <a:pt x="2360" y="1807"/>
                  </a:moveTo>
                  <a:lnTo>
                    <a:pt x="2360" y="1807"/>
                  </a:lnTo>
                  <a:lnTo>
                    <a:pt x="2359" y="1807"/>
                  </a:lnTo>
                  <a:lnTo>
                    <a:pt x="2359" y="1809"/>
                  </a:lnTo>
                  <a:lnTo>
                    <a:pt x="2359" y="1811"/>
                  </a:lnTo>
                  <a:lnTo>
                    <a:pt x="2359" y="1812"/>
                  </a:lnTo>
                  <a:lnTo>
                    <a:pt x="2359" y="1814"/>
                  </a:lnTo>
                  <a:lnTo>
                    <a:pt x="2359" y="1816"/>
                  </a:lnTo>
                  <a:lnTo>
                    <a:pt x="2359" y="1817"/>
                  </a:lnTo>
                  <a:lnTo>
                    <a:pt x="2357" y="1817"/>
                  </a:lnTo>
                  <a:lnTo>
                    <a:pt x="2357" y="1819"/>
                  </a:lnTo>
                  <a:lnTo>
                    <a:pt x="2355" y="1819"/>
                  </a:lnTo>
                  <a:lnTo>
                    <a:pt x="2355" y="1821"/>
                  </a:lnTo>
                  <a:lnTo>
                    <a:pt x="2357" y="1821"/>
                  </a:lnTo>
                  <a:lnTo>
                    <a:pt x="2357" y="1822"/>
                  </a:lnTo>
                  <a:lnTo>
                    <a:pt x="2355" y="1822"/>
                  </a:lnTo>
                  <a:lnTo>
                    <a:pt x="2354" y="1822"/>
                  </a:lnTo>
                  <a:lnTo>
                    <a:pt x="2354" y="1824"/>
                  </a:lnTo>
                  <a:lnTo>
                    <a:pt x="2354" y="1826"/>
                  </a:lnTo>
                  <a:lnTo>
                    <a:pt x="2354" y="1828"/>
                  </a:lnTo>
                  <a:lnTo>
                    <a:pt x="2352" y="1828"/>
                  </a:lnTo>
                  <a:lnTo>
                    <a:pt x="2350" y="1828"/>
                  </a:lnTo>
                  <a:lnTo>
                    <a:pt x="2350" y="1829"/>
                  </a:lnTo>
                  <a:lnTo>
                    <a:pt x="2350" y="1831"/>
                  </a:lnTo>
                  <a:lnTo>
                    <a:pt x="2348" y="1831"/>
                  </a:lnTo>
                  <a:lnTo>
                    <a:pt x="2348" y="1829"/>
                  </a:lnTo>
                  <a:lnTo>
                    <a:pt x="2347" y="1829"/>
                  </a:lnTo>
                  <a:lnTo>
                    <a:pt x="2345" y="1829"/>
                  </a:lnTo>
                  <a:lnTo>
                    <a:pt x="2343" y="1829"/>
                  </a:lnTo>
                  <a:lnTo>
                    <a:pt x="2343" y="1828"/>
                  </a:lnTo>
                  <a:lnTo>
                    <a:pt x="2343" y="1826"/>
                  </a:lnTo>
                  <a:lnTo>
                    <a:pt x="2342" y="1824"/>
                  </a:lnTo>
                  <a:lnTo>
                    <a:pt x="2342" y="1822"/>
                  </a:lnTo>
                  <a:lnTo>
                    <a:pt x="2340" y="1821"/>
                  </a:lnTo>
                  <a:lnTo>
                    <a:pt x="2340" y="1819"/>
                  </a:lnTo>
                  <a:lnTo>
                    <a:pt x="2340" y="1817"/>
                  </a:lnTo>
                  <a:lnTo>
                    <a:pt x="2338" y="1817"/>
                  </a:lnTo>
                  <a:lnTo>
                    <a:pt x="2338" y="1816"/>
                  </a:lnTo>
                  <a:lnTo>
                    <a:pt x="2338" y="1814"/>
                  </a:lnTo>
                  <a:lnTo>
                    <a:pt x="2338" y="1812"/>
                  </a:lnTo>
                  <a:lnTo>
                    <a:pt x="2338" y="1811"/>
                  </a:lnTo>
                  <a:lnTo>
                    <a:pt x="2340" y="1812"/>
                  </a:lnTo>
                  <a:lnTo>
                    <a:pt x="2340" y="1811"/>
                  </a:lnTo>
                  <a:lnTo>
                    <a:pt x="2338" y="1811"/>
                  </a:lnTo>
                  <a:lnTo>
                    <a:pt x="2338" y="1809"/>
                  </a:lnTo>
                  <a:lnTo>
                    <a:pt x="2338" y="1807"/>
                  </a:lnTo>
                  <a:lnTo>
                    <a:pt x="2338" y="1807"/>
                  </a:lnTo>
                  <a:lnTo>
                    <a:pt x="2336" y="1805"/>
                  </a:lnTo>
                  <a:lnTo>
                    <a:pt x="2336" y="1804"/>
                  </a:lnTo>
                  <a:lnTo>
                    <a:pt x="2335" y="1804"/>
                  </a:lnTo>
                  <a:lnTo>
                    <a:pt x="2335" y="1802"/>
                  </a:lnTo>
                  <a:lnTo>
                    <a:pt x="2335" y="1800"/>
                  </a:lnTo>
                  <a:lnTo>
                    <a:pt x="2335" y="1799"/>
                  </a:lnTo>
                  <a:lnTo>
                    <a:pt x="2335" y="1797"/>
                  </a:lnTo>
                  <a:lnTo>
                    <a:pt x="2333" y="1797"/>
                  </a:lnTo>
                  <a:lnTo>
                    <a:pt x="2333" y="1795"/>
                  </a:lnTo>
                  <a:lnTo>
                    <a:pt x="2333" y="1793"/>
                  </a:lnTo>
                  <a:lnTo>
                    <a:pt x="2333" y="1792"/>
                  </a:lnTo>
                  <a:lnTo>
                    <a:pt x="2335" y="1792"/>
                  </a:lnTo>
                  <a:lnTo>
                    <a:pt x="2335" y="1790"/>
                  </a:lnTo>
                  <a:lnTo>
                    <a:pt x="2336" y="1790"/>
                  </a:lnTo>
                  <a:lnTo>
                    <a:pt x="2338" y="1790"/>
                  </a:lnTo>
                  <a:lnTo>
                    <a:pt x="2340" y="1790"/>
                  </a:lnTo>
                  <a:lnTo>
                    <a:pt x="2340" y="1792"/>
                  </a:lnTo>
                  <a:lnTo>
                    <a:pt x="2342" y="1792"/>
                  </a:lnTo>
                  <a:lnTo>
                    <a:pt x="2342" y="1793"/>
                  </a:lnTo>
                  <a:lnTo>
                    <a:pt x="2343" y="1793"/>
                  </a:lnTo>
                  <a:lnTo>
                    <a:pt x="2343" y="1795"/>
                  </a:lnTo>
                  <a:lnTo>
                    <a:pt x="2345" y="1795"/>
                  </a:lnTo>
                  <a:lnTo>
                    <a:pt x="2347" y="1795"/>
                  </a:lnTo>
                  <a:lnTo>
                    <a:pt x="2348" y="1795"/>
                  </a:lnTo>
                  <a:lnTo>
                    <a:pt x="2348" y="1793"/>
                  </a:lnTo>
                  <a:lnTo>
                    <a:pt x="2350" y="1793"/>
                  </a:lnTo>
                  <a:lnTo>
                    <a:pt x="2352" y="1793"/>
                  </a:lnTo>
                  <a:lnTo>
                    <a:pt x="2354" y="1793"/>
                  </a:lnTo>
                  <a:lnTo>
                    <a:pt x="2355" y="1793"/>
                  </a:lnTo>
                  <a:lnTo>
                    <a:pt x="2355" y="1792"/>
                  </a:lnTo>
                  <a:lnTo>
                    <a:pt x="2355" y="1790"/>
                  </a:lnTo>
                  <a:lnTo>
                    <a:pt x="2357" y="1790"/>
                  </a:lnTo>
                  <a:lnTo>
                    <a:pt x="2357" y="1792"/>
                  </a:lnTo>
                  <a:lnTo>
                    <a:pt x="2359" y="1792"/>
                  </a:lnTo>
                  <a:lnTo>
                    <a:pt x="2359" y="1790"/>
                  </a:lnTo>
                  <a:lnTo>
                    <a:pt x="2360" y="1790"/>
                  </a:lnTo>
                  <a:lnTo>
                    <a:pt x="2360" y="1792"/>
                  </a:lnTo>
                  <a:lnTo>
                    <a:pt x="2360" y="1793"/>
                  </a:lnTo>
                  <a:lnTo>
                    <a:pt x="2360" y="1795"/>
                  </a:lnTo>
                  <a:lnTo>
                    <a:pt x="2360" y="1797"/>
                  </a:lnTo>
                  <a:lnTo>
                    <a:pt x="2362" y="1797"/>
                  </a:lnTo>
                  <a:lnTo>
                    <a:pt x="2360" y="1799"/>
                  </a:lnTo>
                  <a:lnTo>
                    <a:pt x="2360" y="1800"/>
                  </a:lnTo>
                  <a:lnTo>
                    <a:pt x="2360" y="1802"/>
                  </a:lnTo>
                  <a:lnTo>
                    <a:pt x="2360" y="1804"/>
                  </a:lnTo>
                  <a:lnTo>
                    <a:pt x="2360" y="1805"/>
                  </a:lnTo>
                  <a:lnTo>
                    <a:pt x="2360" y="1807"/>
                  </a:lnTo>
                  <a:moveTo>
                    <a:pt x="2352" y="1822"/>
                  </a:moveTo>
                  <a:lnTo>
                    <a:pt x="2350" y="1824"/>
                  </a:lnTo>
                  <a:lnTo>
                    <a:pt x="2352" y="1824"/>
                  </a:lnTo>
                  <a:lnTo>
                    <a:pt x="2352" y="1822"/>
                  </a:lnTo>
                  <a:moveTo>
                    <a:pt x="765" y="1807"/>
                  </a:moveTo>
                  <a:lnTo>
                    <a:pt x="763" y="1805"/>
                  </a:lnTo>
                  <a:lnTo>
                    <a:pt x="763" y="1807"/>
                  </a:lnTo>
                  <a:lnTo>
                    <a:pt x="763" y="1807"/>
                  </a:lnTo>
                  <a:lnTo>
                    <a:pt x="763" y="1809"/>
                  </a:lnTo>
                  <a:lnTo>
                    <a:pt x="762" y="1809"/>
                  </a:lnTo>
                  <a:lnTo>
                    <a:pt x="762" y="1811"/>
                  </a:lnTo>
                  <a:lnTo>
                    <a:pt x="762" y="1812"/>
                  </a:lnTo>
                  <a:lnTo>
                    <a:pt x="762" y="1814"/>
                  </a:lnTo>
                  <a:lnTo>
                    <a:pt x="762" y="1816"/>
                  </a:lnTo>
                  <a:lnTo>
                    <a:pt x="763" y="1816"/>
                  </a:lnTo>
                  <a:lnTo>
                    <a:pt x="762" y="1817"/>
                  </a:lnTo>
                  <a:lnTo>
                    <a:pt x="762" y="1819"/>
                  </a:lnTo>
                  <a:lnTo>
                    <a:pt x="762" y="1821"/>
                  </a:lnTo>
                  <a:lnTo>
                    <a:pt x="762" y="1822"/>
                  </a:lnTo>
                  <a:lnTo>
                    <a:pt x="762" y="1824"/>
                  </a:lnTo>
                  <a:lnTo>
                    <a:pt x="760" y="1824"/>
                  </a:lnTo>
                  <a:lnTo>
                    <a:pt x="760" y="1826"/>
                  </a:lnTo>
                  <a:lnTo>
                    <a:pt x="762" y="1826"/>
                  </a:lnTo>
                  <a:lnTo>
                    <a:pt x="763" y="1828"/>
                  </a:lnTo>
                  <a:lnTo>
                    <a:pt x="765" y="1828"/>
                  </a:lnTo>
                  <a:lnTo>
                    <a:pt x="767" y="1826"/>
                  </a:lnTo>
                  <a:lnTo>
                    <a:pt x="765" y="1826"/>
                  </a:lnTo>
                  <a:lnTo>
                    <a:pt x="765" y="1824"/>
                  </a:lnTo>
                  <a:lnTo>
                    <a:pt x="767" y="1822"/>
                  </a:lnTo>
                  <a:lnTo>
                    <a:pt x="767" y="1821"/>
                  </a:lnTo>
                  <a:lnTo>
                    <a:pt x="767" y="1819"/>
                  </a:lnTo>
                  <a:lnTo>
                    <a:pt x="767" y="1817"/>
                  </a:lnTo>
                  <a:lnTo>
                    <a:pt x="765" y="1817"/>
                  </a:lnTo>
                  <a:lnTo>
                    <a:pt x="765" y="1816"/>
                  </a:lnTo>
                  <a:lnTo>
                    <a:pt x="765" y="1814"/>
                  </a:lnTo>
                  <a:lnTo>
                    <a:pt x="765" y="1812"/>
                  </a:lnTo>
                  <a:lnTo>
                    <a:pt x="767" y="1812"/>
                  </a:lnTo>
                  <a:lnTo>
                    <a:pt x="767" y="1811"/>
                  </a:lnTo>
                  <a:lnTo>
                    <a:pt x="768" y="1811"/>
                  </a:lnTo>
                  <a:lnTo>
                    <a:pt x="768" y="1809"/>
                  </a:lnTo>
                  <a:lnTo>
                    <a:pt x="767" y="1809"/>
                  </a:lnTo>
                  <a:lnTo>
                    <a:pt x="767" y="1807"/>
                  </a:lnTo>
                  <a:lnTo>
                    <a:pt x="767" y="1807"/>
                  </a:lnTo>
                  <a:lnTo>
                    <a:pt x="767" y="1805"/>
                  </a:lnTo>
                  <a:lnTo>
                    <a:pt x="765" y="1805"/>
                  </a:lnTo>
                  <a:lnTo>
                    <a:pt x="765" y="1807"/>
                  </a:lnTo>
                  <a:moveTo>
                    <a:pt x="2541" y="1703"/>
                  </a:moveTo>
                  <a:lnTo>
                    <a:pt x="2540" y="1703"/>
                  </a:lnTo>
                  <a:lnTo>
                    <a:pt x="2540" y="1705"/>
                  </a:lnTo>
                  <a:lnTo>
                    <a:pt x="2541" y="1705"/>
                  </a:lnTo>
                  <a:lnTo>
                    <a:pt x="2541" y="1703"/>
                  </a:lnTo>
                  <a:moveTo>
                    <a:pt x="2540" y="1705"/>
                  </a:moveTo>
                  <a:lnTo>
                    <a:pt x="2540" y="1706"/>
                  </a:lnTo>
                  <a:lnTo>
                    <a:pt x="2541" y="1706"/>
                  </a:lnTo>
                  <a:lnTo>
                    <a:pt x="2543" y="1706"/>
                  </a:lnTo>
                  <a:lnTo>
                    <a:pt x="2545" y="1706"/>
                  </a:lnTo>
                  <a:lnTo>
                    <a:pt x="2545" y="1708"/>
                  </a:lnTo>
                  <a:lnTo>
                    <a:pt x="2547" y="1708"/>
                  </a:lnTo>
                  <a:lnTo>
                    <a:pt x="2547" y="1710"/>
                  </a:lnTo>
                  <a:lnTo>
                    <a:pt x="2545" y="1710"/>
                  </a:lnTo>
                  <a:lnTo>
                    <a:pt x="2545" y="1711"/>
                  </a:lnTo>
                  <a:lnTo>
                    <a:pt x="2547" y="1711"/>
                  </a:lnTo>
                  <a:lnTo>
                    <a:pt x="2548" y="1713"/>
                  </a:lnTo>
                  <a:lnTo>
                    <a:pt x="2548" y="1715"/>
                  </a:lnTo>
                  <a:lnTo>
                    <a:pt x="2548" y="1717"/>
                  </a:lnTo>
                  <a:lnTo>
                    <a:pt x="2548" y="1718"/>
                  </a:lnTo>
                  <a:lnTo>
                    <a:pt x="2547" y="1718"/>
                  </a:lnTo>
                  <a:lnTo>
                    <a:pt x="2548" y="1720"/>
                  </a:lnTo>
                  <a:lnTo>
                    <a:pt x="2548" y="1722"/>
                  </a:lnTo>
                  <a:lnTo>
                    <a:pt x="2550" y="1722"/>
                  </a:lnTo>
                  <a:lnTo>
                    <a:pt x="2550" y="1723"/>
                  </a:lnTo>
                  <a:lnTo>
                    <a:pt x="2550" y="1725"/>
                  </a:lnTo>
                  <a:lnTo>
                    <a:pt x="2552" y="1725"/>
                  </a:lnTo>
                  <a:lnTo>
                    <a:pt x="2552" y="1725"/>
                  </a:lnTo>
                  <a:lnTo>
                    <a:pt x="2550" y="1725"/>
                  </a:lnTo>
                  <a:lnTo>
                    <a:pt x="2550" y="1727"/>
                  </a:lnTo>
                  <a:lnTo>
                    <a:pt x="2550" y="1729"/>
                  </a:lnTo>
                  <a:lnTo>
                    <a:pt x="2552" y="1729"/>
                  </a:lnTo>
                  <a:lnTo>
                    <a:pt x="2550" y="1730"/>
                  </a:lnTo>
                  <a:lnTo>
                    <a:pt x="2552" y="1732"/>
                  </a:lnTo>
                  <a:lnTo>
                    <a:pt x="2552" y="1734"/>
                  </a:lnTo>
                  <a:lnTo>
                    <a:pt x="2553" y="1734"/>
                  </a:lnTo>
                  <a:lnTo>
                    <a:pt x="2555" y="1734"/>
                  </a:lnTo>
                  <a:lnTo>
                    <a:pt x="2555" y="1735"/>
                  </a:lnTo>
                  <a:lnTo>
                    <a:pt x="2555" y="1737"/>
                  </a:lnTo>
                  <a:lnTo>
                    <a:pt x="2555" y="1739"/>
                  </a:lnTo>
                  <a:lnTo>
                    <a:pt x="2557" y="1739"/>
                  </a:lnTo>
                  <a:lnTo>
                    <a:pt x="2557" y="1737"/>
                  </a:lnTo>
                  <a:lnTo>
                    <a:pt x="2557" y="1735"/>
                  </a:lnTo>
                  <a:lnTo>
                    <a:pt x="2557" y="1734"/>
                  </a:lnTo>
                  <a:lnTo>
                    <a:pt x="2559" y="1734"/>
                  </a:lnTo>
                  <a:lnTo>
                    <a:pt x="2559" y="1735"/>
                  </a:lnTo>
                  <a:lnTo>
                    <a:pt x="2559" y="1737"/>
                  </a:lnTo>
                  <a:lnTo>
                    <a:pt x="2559" y="1739"/>
                  </a:lnTo>
                  <a:lnTo>
                    <a:pt x="2560" y="1740"/>
                  </a:lnTo>
                  <a:lnTo>
                    <a:pt x="2560" y="1742"/>
                  </a:lnTo>
                  <a:lnTo>
                    <a:pt x="2560" y="1744"/>
                  </a:lnTo>
                  <a:lnTo>
                    <a:pt x="2560" y="1746"/>
                  </a:lnTo>
                  <a:lnTo>
                    <a:pt x="2562" y="1746"/>
                  </a:lnTo>
                  <a:lnTo>
                    <a:pt x="2564" y="1746"/>
                  </a:lnTo>
                  <a:lnTo>
                    <a:pt x="2565" y="1747"/>
                  </a:lnTo>
                  <a:lnTo>
                    <a:pt x="2565" y="1749"/>
                  </a:lnTo>
                  <a:lnTo>
                    <a:pt x="2567" y="1749"/>
                  </a:lnTo>
                  <a:lnTo>
                    <a:pt x="2569" y="1751"/>
                  </a:lnTo>
                  <a:lnTo>
                    <a:pt x="2569" y="1749"/>
                  </a:lnTo>
                  <a:lnTo>
                    <a:pt x="2570" y="1749"/>
                  </a:lnTo>
                  <a:lnTo>
                    <a:pt x="2572" y="1749"/>
                  </a:lnTo>
                  <a:lnTo>
                    <a:pt x="2572" y="1747"/>
                  </a:lnTo>
                  <a:lnTo>
                    <a:pt x="2572" y="1746"/>
                  </a:lnTo>
                  <a:lnTo>
                    <a:pt x="2574" y="1744"/>
                  </a:lnTo>
                  <a:lnTo>
                    <a:pt x="2574" y="1744"/>
                  </a:lnTo>
                  <a:lnTo>
                    <a:pt x="2576" y="1744"/>
                  </a:lnTo>
                  <a:lnTo>
                    <a:pt x="2577" y="1744"/>
                  </a:lnTo>
                  <a:lnTo>
                    <a:pt x="2577" y="1746"/>
                  </a:lnTo>
                  <a:lnTo>
                    <a:pt x="2577" y="1747"/>
                  </a:lnTo>
                  <a:lnTo>
                    <a:pt x="2576" y="1747"/>
                  </a:lnTo>
                  <a:lnTo>
                    <a:pt x="2576" y="1749"/>
                  </a:lnTo>
                  <a:lnTo>
                    <a:pt x="2576" y="1751"/>
                  </a:lnTo>
                  <a:lnTo>
                    <a:pt x="2576" y="1752"/>
                  </a:lnTo>
                  <a:lnTo>
                    <a:pt x="2576" y="1754"/>
                  </a:lnTo>
                  <a:lnTo>
                    <a:pt x="2576" y="1756"/>
                  </a:lnTo>
                  <a:lnTo>
                    <a:pt x="2576" y="1758"/>
                  </a:lnTo>
                  <a:lnTo>
                    <a:pt x="2574" y="1759"/>
                  </a:lnTo>
                  <a:lnTo>
                    <a:pt x="2574" y="1759"/>
                  </a:lnTo>
                  <a:lnTo>
                    <a:pt x="2574" y="1761"/>
                  </a:lnTo>
                  <a:lnTo>
                    <a:pt x="2574" y="1763"/>
                  </a:lnTo>
                  <a:lnTo>
                    <a:pt x="2574" y="1764"/>
                  </a:lnTo>
                  <a:lnTo>
                    <a:pt x="2574" y="1766"/>
                  </a:lnTo>
                  <a:lnTo>
                    <a:pt x="2572" y="1766"/>
                  </a:lnTo>
                  <a:lnTo>
                    <a:pt x="2570" y="1766"/>
                  </a:lnTo>
                  <a:lnTo>
                    <a:pt x="2569" y="1766"/>
                  </a:lnTo>
                  <a:lnTo>
                    <a:pt x="2567" y="1766"/>
                  </a:lnTo>
                  <a:lnTo>
                    <a:pt x="2567" y="1768"/>
                  </a:lnTo>
                  <a:lnTo>
                    <a:pt x="2567" y="1770"/>
                  </a:lnTo>
                  <a:lnTo>
                    <a:pt x="2567" y="1771"/>
                  </a:lnTo>
                  <a:lnTo>
                    <a:pt x="2567" y="1773"/>
                  </a:lnTo>
                  <a:lnTo>
                    <a:pt x="2569" y="1773"/>
                  </a:lnTo>
                  <a:lnTo>
                    <a:pt x="2567" y="1775"/>
                  </a:lnTo>
                  <a:lnTo>
                    <a:pt x="2567" y="1776"/>
                  </a:lnTo>
                  <a:lnTo>
                    <a:pt x="2567" y="1778"/>
                  </a:lnTo>
                  <a:lnTo>
                    <a:pt x="2567" y="1780"/>
                  </a:lnTo>
                  <a:lnTo>
                    <a:pt x="2565" y="1780"/>
                  </a:lnTo>
                  <a:lnTo>
                    <a:pt x="2565" y="1781"/>
                  </a:lnTo>
                  <a:lnTo>
                    <a:pt x="2565" y="1783"/>
                  </a:lnTo>
                  <a:lnTo>
                    <a:pt x="2564" y="1785"/>
                  </a:lnTo>
                  <a:lnTo>
                    <a:pt x="2564" y="1787"/>
                  </a:lnTo>
                  <a:lnTo>
                    <a:pt x="2564" y="1788"/>
                  </a:lnTo>
                  <a:lnTo>
                    <a:pt x="2562" y="1788"/>
                  </a:lnTo>
                  <a:lnTo>
                    <a:pt x="2562" y="1790"/>
                  </a:lnTo>
                  <a:lnTo>
                    <a:pt x="2562" y="1792"/>
                  </a:lnTo>
                  <a:lnTo>
                    <a:pt x="2560" y="1792"/>
                  </a:lnTo>
                  <a:lnTo>
                    <a:pt x="2560" y="1793"/>
                  </a:lnTo>
                  <a:lnTo>
                    <a:pt x="2560" y="1795"/>
                  </a:lnTo>
                  <a:lnTo>
                    <a:pt x="2560" y="1797"/>
                  </a:lnTo>
                  <a:lnTo>
                    <a:pt x="2559" y="1799"/>
                  </a:lnTo>
                  <a:lnTo>
                    <a:pt x="2557" y="1799"/>
                  </a:lnTo>
                  <a:lnTo>
                    <a:pt x="2555" y="1802"/>
                  </a:lnTo>
                  <a:lnTo>
                    <a:pt x="2553" y="1802"/>
                  </a:lnTo>
                  <a:lnTo>
                    <a:pt x="2553" y="1800"/>
                  </a:lnTo>
                  <a:lnTo>
                    <a:pt x="2553" y="1799"/>
                  </a:lnTo>
                  <a:lnTo>
                    <a:pt x="2552" y="1799"/>
                  </a:lnTo>
                  <a:lnTo>
                    <a:pt x="2550" y="1799"/>
                  </a:lnTo>
                  <a:lnTo>
                    <a:pt x="2550" y="1797"/>
                  </a:lnTo>
                  <a:lnTo>
                    <a:pt x="2550" y="1795"/>
                  </a:lnTo>
                  <a:lnTo>
                    <a:pt x="2552" y="1795"/>
                  </a:lnTo>
                  <a:lnTo>
                    <a:pt x="2552" y="1793"/>
                  </a:lnTo>
                  <a:lnTo>
                    <a:pt x="2552" y="1792"/>
                  </a:lnTo>
                  <a:lnTo>
                    <a:pt x="2553" y="1790"/>
                  </a:lnTo>
                  <a:lnTo>
                    <a:pt x="2553" y="1788"/>
                  </a:lnTo>
                  <a:lnTo>
                    <a:pt x="2553" y="1787"/>
                  </a:lnTo>
                  <a:lnTo>
                    <a:pt x="2553" y="1785"/>
                  </a:lnTo>
                  <a:lnTo>
                    <a:pt x="2553" y="1783"/>
                  </a:lnTo>
                  <a:lnTo>
                    <a:pt x="2553" y="1781"/>
                  </a:lnTo>
                  <a:lnTo>
                    <a:pt x="2553" y="1780"/>
                  </a:lnTo>
                  <a:lnTo>
                    <a:pt x="2553" y="1778"/>
                  </a:lnTo>
                  <a:lnTo>
                    <a:pt x="2552" y="1776"/>
                  </a:lnTo>
                  <a:lnTo>
                    <a:pt x="2550" y="1776"/>
                  </a:lnTo>
                  <a:lnTo>
                    <a:pt x="2548" y="1775"/>
                  </a:lnTo>
                  <a:lnTo>
                    <a:pt x="2548" y="1773"/>
                  </a:lnTo>
                  <a:lnTo>
                    <a:pt x="2547" y="1773"/>
                  </a:lnTo>
                  <a:lnTo>
                    <a:pt x="2547" y="1771"/>
                  </a:lnTo>
                  <a:lnTo>
                    <a:pt x="2545" y="1771"/>
                  </a:lnTo>
                  <a:lnTo>
                    <a:pt x="2543" y="1770"/>
                  </a:lnTo>
                  <a:lnTo>
                    <a:pt x="2543" y="1768"/>
                  </a:lnTo>
                  <a:lnTo>
                    <a:pt x="2543" y="1766"/>
                  </a:lnTo>
                  <a:lnTo>
                    <a:pt x="2543" y="1766"/>
                  </a:lnTo>
                  <a:lnTo>
                    <a:pt x="2545" y="1766"/>
                  </a:lnTo>
                  <a:lnTo>
                    <a:pt x="2547" y="1764"/>
                  </a:lnTo>
                  <a:lnTo>
                    <a:pt x="2548" y="1764"/>
                  </a:lnTo>
                  <a:lnTo>
                    <a:pt x="2548" y="1763"/>
                  </a:lnTo>
                  <a:lnTo>
                    <a:pt x="2550" y="1763"/>
                  </a:lnTo>
                  <a:lnTo>
                    <a:pt x="2550" y="1761"/>
                  </a:lnTo>
                  <a:lnTo>
                    <a:pt x="2550" y="1759"/>
                  </a:lnTo>
                  <a:lnTo>
                    <a:pt x="2550" y="1758"/>
                  </a:lnTo>
                  <a:lnTo>
                    <a:pt x="2550" y="1756"/>
                  </a:lnTo>
                  <a:lnTo>
                    <a:pt x="2550" y="1754"/>
                  </a:lnTo>
                  <a:lnTo>
                    <a:pt x="2550" y="1752"/>
                  </a:lnTo>
                  <a:lnTo>
                    <a:pt x="2552" y="1752"/>
                  </a:lnTo>
                  <a:lnTo>
                    <a:pt x="2552" y="1751"/>
                  </a:lnTo>
                  <a:lnTo>
                    <a:pt x="2552" y="1749"/>
                  </a:lnTo>
                  <a:lnTo>
                    <a:pt x="2550" y="1749"/>
                  </a:lnTo>
                  <a:lnTo>
                    <a:pt x="2550" y="1747"/>
                  </a:lnTo>
                  <a:lnTo>
                    <a:pt x="2552" y="1747"/>
                  </a:lnTo>
                  <a:lnTo>
                    <a:pt x="2552" y="1746"/>
                  </a:lnTo>
                  <a:lnTo>
                    <a:pt x="2550" y="1744"/>
                  </a:lnTo>
                  <a:lnTo>
                    <a:pt x="2550" y="1742"/>
                  </a:lnTo>
                  <a:lnTo>
                    <a:pt x="2550" y="1740"/>
                  </a:lnTo>
                  <a:lnTo>
                    <a:pt x="2552" y="1739"/>
                  </a:lnTo>
                  <a:lnTo>
                    <a:pt x="2550" y="1739"/>
                  </a:lnTo>
                  <a:lnTo>
                    <a:pt x="2550" y="1737"/>
                  </a:lnTo>
                  <a:lnTo>
                    <a:pt x="2552" y="1737"/>
                  </a:lnTo>
                  <a:lnTo>
                    <a:pt x="2552" y="1735"/>
                  </a:lnTo>
                  <a:lnTo>
                    <a:pt x="2550" y="1735"/>
                  </a:lnTo>
                  <a:lnTo>
                    <a:pt x="2550" y="1737"/>
                  </a:lnTo>
                  <a:lnTo>
                    <a:pt x="2548" y="1735"/>
                  </a:lnTo>
                  <a:lnTo>
                    <a:pt x="2548" y="1734"/>
                  </a:lnTo>
                  <a:lnTo>
                    <a:pt x="2548" y="1732"/>
                  </a:lnTo>
                  <a:lnTo>
                    <a:pt x="2548" y="1730"/>
                  </a:lnTo>
                  <a:lnTo>
                    <a:pt x="2547" y="1729"/>
                  </a:lnTo>
                  <a:lnTo>
                    <a:pt x="2548" y="1729"/>
                  </a:lnTo>
                  <a:lnTo>
                    <a:pt x="2548" y="1727"/>
                  </a:lnTo>
                  <a:lnTo>
                    <a:pt x="2548" y="1725"/>
                  </a:lnTo>
                  <a:lnTo>
                    <a:pt x="2547" y="1725"/>
                  </a:lnTo>
                  <a:lnTo>
                    <a:pt x="2547" y="1723"/>
                  </a:lnTo>
                  <a:lnTo>
                    <a:pt x="2545" y="1723"/>
                  </a:lnTo>
                  <a:lnTo>
                    <a:pt x="2545" y="1725"/>
                  </a:lnTo>
                  <a:lnTo>
                    <a:pt x="2543" y="1723"/>
                  </a:lnTo>
                  <a:lnTo>
                    <a:pt x="2541" y="1718"/>
                  </a:lnTo>
                  <a:lnTo>
                    <a:pt x="2540" y="1715"/>
                  </a:lnTo>
                  <a:lnTo>
                    <a:pt x="2541" y="1715"/>
                  </a:lnTo>
                  <a:lnTo>
                    <a:pt x="2541" y="1713"/>
                  </a:lnTo>
                  <a:lnTo>
                    <a:pt x="2541" y="1711"/>
                  </a:lnTo>
                  <a:lnTo>
                    <a:pt x="2540" y="1711"/>
                  </a:lnTo>
                  <a:lnTo>
                    <a:pt x="2538" y="1711"/>
                  </a:lnTo>
                  <a:lnTo>
                    <a:pt x="2538" y="1710"/>
                  </a:lnTo>
                  <a:lnTo>
                    <a:pt x="2538" y="1708"/>
                  </a:lnTo>
                  <a:lnTo>
                    <a:pt x="2538" y="1706"/>
                  </a:lnTo>
                  <a:lnTo>
                    <a:pt x="2538" y="1705"/>
                  </a:lnTo>
                  <a:lnTo>
                    <a:pt x="2540" y="1705"/>
                  </a:lnTo>
                  <a:moveTo>
                    <a:pt x="2543" y="1722"/>
                  </a:moveTo>
                  <a:lnTo>
                    <a:pt x="2545" y="1722"/>
                  </a:lnTo>
                  <a:lnTo>
                    <a:pt x="2545" y="1720"/>
                  </a:lnTo>
                  <a:lnTo>
                    <a:pt x="2543" y="1720"/>
                  </a:lnTo>
                  <a:lnTo>
                    <a:pt x="2543" y="1722"/>
                  </a:lnTo>
                  <a:moveTo>
                    <a:pt x="2359" y="1780"/>
                  </a:moveTo>
                  <a:lnTo>
                    <a:pt x="2359" y="1781"/>
                  </a:lnTo>
                  <a:lnTo>
                    <a:pt x="2360" y="1781"/>
                  </a:lnTo>
                  <a:lnTo>
                    <a:pt x="2360" y="1780"/>
                  </a:lnTo>
                  <a:lnTo>
                    <a:pt x="2360" y="1778"/>
                  </a:lnTo>
                  <a:lnTo>
                    <a:pt x="2360" y="1776"/>
                  </a:lnTo>
                  <a:lnTo>
                    <a:pt x="2359" y="1773"/>
                  </a:lnTo>
                  <a:lnTo>
                    <a:pt x="2359" y="1775"/>
                  </a:lnTo>
                  <a:lnTo>
                    <a:pt x="2357" y="1775"/>
                  </a:lnTo>
                  <a:lnTo>
                    <a:pt x="2357" y="1776"/>
                  </a:lnTo>
                  <a:lnTo>
                    <a:pt x="2359" y="1776"/>
                  </a:lnTo>
                  <a:lnTo>
                    <a:pt x="2359" y="1778"/>
                  </a:lnTo>
                  <a:lnTo>
                    <a:pt x="2359" y="1780"/>
                  </a:lnTo>
                  <a:moveTo>
                    <a:pt x="2280" y="1722"/>
                  </a:moveTo>
                  <a:lnTo>
                    <a:pt x="2282" y="1722"/>
                  </a:lnTo>
                  <a:lnTo>
                    <a:pt x="2283" y="1722"/>
                  </a:lnTo>
                  <a:lnTo>
                    <a:pt x="2283" y="1720"/>
                  </a:lnTo>
                  <a:lnTo>
                    <a:pt x="2285" y="1720"/>
                  </a:lnTo>
                  <a:lnTo>
                    <a:pt x="2287" y="1720"/>
                  </a:lnTo>
                  <a:lnTo>
                    <a:pt x="2287" y="1720"/>
                  </a:lnTo>
                  <a:lnTo>
                    <a:pt x="2287" y="1718"/>
                  </a:lnTo>
                  <a:lnTo>
                    <a:pt x="2287" y="1718"/>
                  </a:lnTo>
                  <a:lnTo>
                    <a:pt x="2285" y="1718"/>
                  </a:lnTo>
                  <a:lnTo>
                    <a:pt x="2283" y="1718"/>
                  </a:lnTo>
                  <a:lnTo>
                    <a:pt x="2285" y="1717"/>
                  </a:lnTo>
                  <a:lnTo>
                    <a:pt x="2285" y="1715"/>
                  </a:lnTo>
                  <a:lnTo>
                    <a:pt x="2283" y="1715"/>
                  </a:lnTo>
                  <a:lnTo>
                    <a:pt x="2283" y="1717"/>
                  </a:lnTo>
                  <a:lnTo>
                    <a:pt x="2282" y="1715"/>
                  </a:lnTo>
                  <a:lnTo>
                    <a:pt x="2282" y="1717"/>
                  </a:lnTo>
                  <a:lnTo>
                    <a:pt x="2280" y="1717"/>
                  </a:lnTo>
                  <a:lnTo>
                    <a:pt x="2278" y="1717"/>
                  </a:lnTo>
                  <a:lnTo>
                    <a:pt x="2278" y="1718"/>
                  </a:lnTo>
                  <a:lnTo>
                    <a:pt x="2277" y="1718"/>
                  </a:lnTo>
                  <a:lnTo>
                    <a:pt x="2277" y="1720"/>
                  </a:lnTo>
                  <a:lnTo>
                    <a:pt x="2277" y="1722"/>
                  </a:lnTo>
                  <a:lnTo>
                    <a:pt x="2278" y="1722"/>
                  </a:lnTo>
                  <a:lnTo>
                    <a:pt x="2280" y="1722"/>
                  </a:lnTo>
                  <a:moveTo>
                    <a:pt x="2208" y="1402"/>
                  </a:moveTo>
                  <a:lnTo>
                    <a:pt x="2210" y="1402"/>
                  </a:lnTo>
                  <a:lnTo>
                    <a:pt x="2210" y="1404"/>
                  </a:lnTo>
                  <a:lnTo>
                    <a:pt x="2210" y="1406"/>
                  </a:lnTo>
                  <a:lnTo>
                    <a:pt x="2212" y="1406"/>
                  </a:lnTo>
                  <a:lnTo>
                    <a:pt x="2212" y="1407"/>
                  </a:lnTo>
                  <a:lnTo>
                    <a:pt x="2212" y="1409"/>
                  </a:lnTo>
                  <a:lnTo>
                    <a:pt x="2213" y="1409"/>
                  </a:lnTo>
                  <a:lnTo>
                    <a:pt x="2213" y="1411"/>
                  </a:lnTo>
                  <a:lnTo>
                    <a:pt x="2213" y="1412"/>
                  </a:lnTo>
                  <a:lnTo>
                    <a:pt x="2215" y="1412"/>
                  </a:lnTo>
                  <a:lnTo>
                    <a:pt x="2215" y="1414"/>
                  </a:lnTo>
                  <a:lnTo>
                    <a:pt x="2215" y="1416"/>
                  </a:lnTo>
                  <a:lnTo>
                    <a:pt x="2215" y="1418"/>
                  </a:lnTo>
                  <a:lnTo>
                    <a:pt x="2215" y="1419"/>
                  </a:lnTo>
                  <a:lnTo>
                    <a:pt x="2217" y="1419"/>
                  </a:lnTo>
                  <a:lnTo>
                    <a:pt x="2217" y="1418"/>
                  </a:lnTo>
                  <a:lnTo>
                    <a:pt x="2217" y="1416"/>
                  </a:lnTo>
                  <a:lnTo>
                    <a:pt x="2219" y="1416"/>
                  </a:lnTo>
                  <a:lnTo>
                    <a:pt x="2220" y="1416"/>
                  </a:lnTo>
                  <a:lnTo>
                    <a:pt x="2220" y="1418"/>
                  </a:lnTo>
                  <a:lnTo>
                    <a:pt x="2222" y="1418"/>
                  </a:lnTo>
                  <a:lnTo>
                    <a:pt x="2222" y="1419"/>
                  </a:lnTo>
                  <a:lnTo>
                    <a:pt x="2224" y="1419"/>
                  </a:lnTo>
                  <a:lnTo>
                    <a:pt x="2224" y="1418"/>
                  </a:lnTo>
                  <a:lnTo>
                    <a:pt x="2225" y="1418"/>
                  </a:lnTo>
                  <a:lnTo>
                    <a:pt x="2225" y="1416"/>
                  </a:lnTo>
                  <a:lnTo>
                    <a:pt x="2227" y="1418"/>
                  </a:lnTo>
                  <a:lnTo>
                    <a:pt x="2227" y="1416"/>
                  </a:lnTo>
                  <a:lnTo>
                    <a:pt x="2227" y="1414"/>
                  </a:lnTo>
                  <a:lnTo>
                    <a:pt x="2225" y="1414"/>
                  </a:lnTo>
                  <a:lnTo>
                    <a:pt x="2225" y="1412"/>
                  </a:lnTo>
                  <a:lnTo>
                    <a:pt x="2225" y="1411"/>
                  </a:lnTo>
                  <a:lnTo>
                    <a:pt x="2224" y="1411"/>
                  </a:lnTo>
                  <a:lnTo>
                    <a:pt x="2224" y="1409"/>
                  </a:lnTo>
                  <a:lnTo>
                    <a:pt x="2225" y="1409"/>
                  </a:lnTo>
                  <a:lnTo>
                    <a:pt x="2225" y="1407"/>
                  </a:lnTo>
                  <a:lnTo>
                    <a:pt x="2225" y="1406"/>
                  </a:lnTo>
                  <a:lnTo>
                    <a:pt x="2225" y="1404"/>
                  </a:lnTo>
                  <a:lnTo>
                    <a:pt x="2227" y="1404"/>
                  </a:lnTo>
                  <a:lnTo>
                    <a:pt x="2227" y="1402"/>
                  </a:lnTo>
                  <a:lnTo>
                    <a:pt x="2227" y="1401"/>
                  </a:lnTo>
                  <a:lnTo>
                    <a:pt x="2227" y="1399"/>
                  </a:lnTo>
                  <a:lnTo>
                    <a:pt x="2227" y="1397"/>
                  </a:lnTo>
                  <a:lnTo>
                    <a:pt x="2229" y="1397"/>
                  </a:lnTo>
                  <a:lnTo>
                    <a:pt x="2231" y="1395"/>
                  </a:lnTo>
                  <a:lnTo>
                    <a:pt x="2231" y="1395"/>
                  </a:lnTo>
                  <a:lnTo>
                    <a:pt x="2231" y="1394"/>
                  </a:lnTo>
                  <a:lnTo>
                    <a:pt x="2231" y="1392"/>
                  </a:lnTo>
                  <a:lnTo>
                    <a:pt x="2231" y="1390"/>
                  </a:lnTo>
                  <a:lnTo>
                    <a:pt x="2232" y="1390"/>
                  </a:lnTo>
                  <a:lnTo>
                    <a:pt x="2232" y="1389"/>
                  </a:lnTo>
                  <a:lnTo>
                    <a:pt x="2232" y="1387"/>
                  </a:lnTo>
                  <a:lnTo>
                    <a:pt x="2232" y="1385"/>
                  </a:lnTo>
                  <a:lnTo>
                    <a:pt x="2234" y="1387"/>
                  </a:lnTo>
                  <a:lnTo>
                    <a:pt x="2234" y="1385"/>
                  </a:lnTo>
                  <a:lnTo>
                    <a:pt x="2234" y="1383"/>
                  </a:lnTo>
                  <a:lnTo>
                    <a:pt x="2234" y="1382"/>
                  </a:lnTo>
                  <a:lnTo>
                    <a:pt x="2236" y="1382"/>
                  </a:lnTo>
                  <a:lnTo>
                    <a:pt x="2237" y="1382"/>
                  </a:lnTo>
                  <a:lnTo>
                    <a:pt x="2237" y="1380"/>
                  </a:lnTo>
                  <a:lnTo>
                    <a:pt x="2239" y="1380"/>
                  </a:lnTo>
                  <a:lnTo>
                    <a:pt x="2241" y="1380"/>
                  </a:lnTo>
                  <a:lnTo>
                    <a:pt x="2243" y="1380"/>
                  </a:lnTo>
                  <a:lnTo>
                    <a:pt x="2244" y="1380"/>
                  </a:lnTo>
                  <a:lnTo>
                    <a:pt x="2246" y="1380"/>
                  </a:lnTo>
                  <a:lnTo>
                    <a:pt x="2246" y="1378"/>
                  </a:lnTo>
                  <a:lnTo>
                    <a:pt x="2246" y="1378"/>
                  </a:lnTo>
                  <a:lnTo>
                    <a:pt x="2246" y="1377"/>
                  </a:lnTo>
                  <a:lnTo>
                    <a:pt x="2246" y="1377"/>
                  </a:lnTo>
                  <a:lnTo>
                    <a:pt x="2248" y="1378"/>
                  </a:lnTo>
                  <a:lnTo>
                    <a:pt x="2248" y="1377"/>
                  </a:lnTo>
                  <a:lnTo>
                    <a:pt x="2248" y="1373"/>
                  </a:lnTo>
                  <a:lnTo>
                    <a:pt x="2248" y="1371"/>
                  </a:lnTo>
                  <a:lnTo>
                    <a:pt x="2246" y="1371"/>
                  </a:lnTo>
                  <a:lnTo>
                    <a:pt x="2246" y="1370"/>
                  </a:lnTo>
                  <a:lnTo>
                    <a:pt x="2246" y="1368"/>
                  </a:lnTo>
                  <a:lnTo>
                    <a:pt x="2246" y="1368"/>
                  </a:lnTo>
                  <a:lnTo>
                    <a:pt x="2244" y="1368"/>
                  </a:lnTo>
                  <a:lnTo>
                    <a:pt x="2244" y="1366"/>
                  </a:lnTo>
                  <a:lnTo>
                    <a:pt x="2246" y="1365"/>
                  </a:lnTo>
                  <a:lnTo>
                    <a:pt x="2246" y="1363"/>
                  </a:lnTo>
                  <a:lnTo>
                    <a:pt x="2246" y="1365"/>
                  </a:lnTo>
                  <a:lnTo>
                    <a:pt x="2246" y="1363"/>
                  </a:lnTo>
                  <a:lnTo>
                    <a:pt x="2246" y="1361"/>
                  </a:lnTo>
                  <a:lnTo>
                    <a:pt x="2248" y="1361"/>
                  </a:lnTo>
                  <a:lnTo>
                    <a:pt x="2248" y="1363"/>
                  </a:lnTo>
                  <a:lnTo>
                    <a:pt x="2248" y="1365"/>
                  </a:lnTo>
                  <a:lnTo>
                    <a:pt x="2248" y="1366"/>
                  </a:lnTo>
                  <a:lnTo>
                    <a:pt x="2248" y="1368"/>
                  </a:lnTo>
                  <a:lnTo>
                    <a:pt x="2249" y="1366"/>
                  </a:lnTo>
                  <a:lnTo>
                    <a:pt x="2249" y="1368"/>
                  </a:lnTo>
                  <a:lnTo>
                    <a:pt x="2251" y="1368"/>
                  </a:lnTo>
                  <a:lnTo>
                    <a:pt x="2251" y="1370"/>
                  </a:lnTo>
                  <a:lnTo>
                    <a:pt x="2251" y="1371"/>
                  </a:lnTo>
                  <a:lnTo>
                    <a:pt x="2253" y="1371"/>
                  </a:lnTo>
                  <a:lnTo>
                    <a:pt x="2253" y="1373"/>
                  </a:lnTo>
                  <a:lnTo>
                    <a:pt x="2254" y="1371"/>
                  </a:lnTo>
                  <a:lnTo>
                    <a:pt x="2254" y="1373"/>
                  </a:lnTo>
                  <a:lnTo>
                    <a:pt x="2256" y="1373"/>
                  </a:lnTo>
                  <a:lnTo>
                    <a:pt x="2256" y="1375"/>
                  </a:lnTo>
                  <a:lnTo>
                    <a:pt x="2258" y="1375"/>
                  </a:lnTo>
                  <a:lnTo>
                    <a:pt x="2258" y="1377"/>
                  </a:lnTo>
                  <a:lnTo>
                    <a:pt x="2260" y="1377"/>
                  </a:lnTo>
                  <a:lnTo>
                    <a:pt x="2261" y="1377"/>
                  </a:lnTo>
                  <a:lnTo>
                    <a:pt x="2263" y="1375"/>
                  </a:lnTo>
                  <a:lnTo>
                    <a:pt x="2263" y="1377"/>
                  </a:lnTo>
                  <a:lnTo>
                    <a:pt x="2263" y="1378"/>
                  </a:lnTo>
                  <a:lnTo>
                    <a:pt x="2265" y="1378"/>
                  </a:lnTo>
                  <a:lnTo>
                    <a:pt x="2265" y="1380"/>
                  </a:lnTo>
                  <a:lnTo>
                    <a:pt x="2266" y="1380"/>
                  </a:lnTo>
                  <a:lnTo>
                    <a:pt x="2266" y="1378"/>
                  </a:lnTo>
                  <a:lnTo>
                    <a:pt x="2268" y="1377"/>
                  </a:lnTo>
                  <a:lnTo>
                    <a:pt x="2270" y="1377"/>
                  </a:lnTo>
                  <a:lnTo>
                    <a:pt x="2270" y="1378"/>
                  </a:lnTo>
                  <a:lnTo>
                    <a:pt x="2270" y="1380"/>
                  </a:lnTo>
                  <a:lnTo>
                    <a:pt x="2272" y="1380"/>
                  </a:lnTo>
                  <a:lnTo>
                    <a:pt x="2273" y="1380"/>
                  </a:lnTo>
                  <a:lnTo>
                    <a:pt x="2272" y="1382"/>
                  </a:lnTo>
                  <a:lnTo>
                    <a:pt x="2273" y="1383"/>
                  </a:lnTo>
                  <a:lnTo>
                    <a:pt x="2275" y="1382"/>
                  </a:lnTo>
                  <a:lnTo>
                    <a:pt x="2275" y="1380"/>
                  </a:lnTo>
                  <a:lnTo>
                    <a:pt x="2275" y="1378"/>
                  </a:lnTo>
                  <a:lnTo>
                    <a:pt x="2273" y="1378"/>
                  </a:lnTo>
                  <a:lnTo>
                    <a:pt x="2275" y="1377"/>
                  </a:lnTo>
                  <a:lnTo>
                    <a:pt x="2275" y="1375"/>
                  </a:lnTo>
                  <a:lnTo>
                    <a:pt x="2277" y="1377"/>
                  </a:lnTo>
                  <a:lnTo>
                    <a:pt x="2277" y="1378"/>
                  </a:lnTo>
                  <a:lnTo>
                    <a:pt x="2277" y="1380"/>
                  </a:lnTo>
                  <a:lnTo>
                    <a:pt x="2278" y="1380"/>
                  </a:lnTo>
                  <a:lnTo>
                    <a:pt x="2280" y="1380"/>
                  </a:lnTo>
                  <a:lnTo>
                    <a:pt x="2278" y="1382"/>
                  </a:lnTo>
                  <a:lnTo>
                    <a:pt x="2278" y="1383"/>
                  </a:lnTo>
                  <a:lnTo>
                    <a:pt x="2278" y="1385"/>
                  </a:lnTo>
                  <a:lnTo>
                    <a:pt x="2277" y="1385"/>
                  </a:lnTo>
                  <a:lnTo>
                    <a:pt x="2277" y="1387"/>
                  </a:lnTo>
                  <a:lnTo>
                    <a:pt x="2275" y="1387"/>
                  </a:lnTo>
                  <a:lnTo>
                    <a:pt x="2275" y="1389"/>
                  </a:lnTo>
                  <a:lnTo>
                    <a:pt x="2277" y="1389"/>
                  </a:lnTo>
                  <a:lnTo>
                    <a:pt x="2277" y="1390"/>
                  </a:lnTo>
                  <a:lnTo>
                    <a:pt x="2277" y="1392"/>
                  </a:lnTo>
                  <a:lnTo>
                    <a:pt x="2277" y="1394"/>
                  </a:lnTo>
                  <a:lnTo>
                    <a:pt x="2275" y="1394"/>
                  </a:lnTo>
                  <a:lnTo>
                    <a:pt x="2275" y="1392"/>
                  </a:lnTo>
                  <a:lnTo>
                    <a:pt x="2273" y="1394"/>
                  </a:lnTo>
                  <a:lnTo>
                    <a:pt x="2272" y="1394"/>
                  </a:lnTo>
                  <a:lnTo>
                    <a:pt x="2272" y="1395"/>
                  </a:lnTo>
                  <a:lnTo>
                    <a:pt x="2272" y="1395"/>
                  </a:lnTo>
                  <a:lnTo>
                    <a:pt x="2272" y="1397"/>
                  </a:lnTo>
                  <a:lnTo>
                    <a:pt x="2272" y="1399"/>
                  </a:lnTo>
                  <a:lnTo>
                    <a:pt x="2272" y="1401"/>
                  </a:lnTo>
                  <a:lnTo>
                    <a:pt x="2272" y="1402"/>
                  </a:lnTo>
                  <a:lnTo>
                    <a:pt x="2272" y="1404"/>
                  </a:lnTo>
                  <a:lnTo>
                    <a:pt x="2272" y="1406"/>
                  </a:lnTo>
                  <a:lnTo>
                    <a:pt x="2272" y="1407"/>
                  </a:lnTo>
                  <a:lnTo>
                    <a:pt x="2270" y="1407"/>
                  </a:lnTo>
                  <a:lnTo>
                    <a:pt x="2270" y="1409"/>
                  </a:lnTo>
                  <a:lnTo>
                    <a:pt x="2270" y="1411"/>
                  </a:lnTo>
                  <a:lnTo>
                    <a:pt x="2268" y="1412"/>
                  </a:lnTo>
                  <a:lnTo>
                    <a:pt x="2268" y="1414"/>
                  </a:lnTo>
                  <a:lnTo>
                    <a:pt x="2268" y="1416"/>
                  </a:lnTo>
                  <a:lnTo>
                    <a:pt x="2268" y="1418"/>
                  </a:lnTo>
                  <a:lnTo>
                    <a:pt x="2268" y="1419"/>
                  </a:lnTo>
                  <a:lnTo>
                    <a:pt x="2270" y="1419"/>
                  </a:lnTo>
                  <a:lnTo>
                    <a:pt x="2270" y="1421"/>
                  </a:lnTo>
                  <a:lnTo>
                    <a:pt x="2272" y="1421"/>
                  </a:lnTo>
                  <a:lnTo>
                    <a:pt x="2272" y="1423"/>
                  </a:lnTo>
                  <a:lnTo>
                    <a:pt x="2273" y="1423"/>
                  </a:lnTo>
                  <a:lnTo>
                    <a:pt x="2273" y="1424"/>
                  </a:lnTo>
                  <a:lnTo>
                    <a:pt x="2273" y="1426"/>
                  </a:lnTo>
                  <a:lnTo>
                    <a:pt x="2275" y="1426"/>
                  </a:lnTo>
                  <a:lnTo>
                    <a:pt x="2275" y="1428"/>
                  </a:lnTo>
                  <a:lnTo>
                    <a:pt x="2275" y="1430"/>
                  </a:lnTo>
                  <a:lnTo>
                    <a:pt x="2277" y="1430"/>
                  </a:lnTo>
                  <a:lnTo>
                    <a:pt x="2277" y="1431"/>
                  </a:lnTo>
                  <a:lnTo>
                    <a:pt x="2278" y="1431"/>
                  </a:lnTo>
                  <a:lnTo>
                    <a:pt x="2278" y="1433"/>
                  </a:lnTo>
                  <a:lnTo>
                    <a:pt x="2280" y="1433"/>
                  </a:lnTo>
                  <a:lnTo>
                    <a:pt x="2282" y="1433"/>
                  </a:lnTo>
                  <a:lnTo>
                    <a:pt x="2282" y="1435"/>
                  </a:lnTo>
                  <a:lnTo>
                    <a:pt x="2282" y="1436"/>
                  </a:lnTo>
                  <a:lnTo>
                    <a:pt x="2283" y="1436"/>
                  </a:lnTo>
                  <a:lnTo>
                    <a:pt x="2285" y="1436"/>
                  </a:lnTo>
                  <a:lnTo>
                    <a:pt x="2285" y="1436"/>
                  </a:lnTo>
                  <a:lnTo>
                    <a:pt x="2287" y="1438"/>
                  </a:lnTo>
                  <a:lnTo>
                    <a:pt x="2287" y="1440"/>
                  </a:lnTo>
                  <a:lnTo>
                    <a:pt x="2287" y="1442"/>
                  </a:lnTo>
                  <a:lnTo>
                    <a:pt x="2287" y="1442"/>
                  </a:lnTo>
                  <a:lnTo>
                    <a:pt x="2287" y="1443"/>
                  </a:lnTo>
                  <a:lnTo>
                    <a:pt x="2289" y="1443"/>
                  </a:lnTo>
                  <a:lnTo>
                    <a:pt x="2289" y="1445"/>
                  </a:lnTo>
                  <a:lnTo>
                    <a:pt x="2290" y="1443"/>
                  </a:lnTo>
                  <a:lnTo>
                    <a:pt x="2290" y="1445"/>
                  </a:lnTo>
                  <a:lnTo>
                    <a:pt x="2292" y="1445"/>
                  </a:lnTo>
                  <a:lnTo>
                    <a:pt x="2294" y="1445"/>
                  </a:lnTo>
                  <a:lnTo>
                    <a:pt x="2294" y="1447"/>
                  </a:lnTo>
                  <a:lnTo>
                    <a:pt x="2294" y="1448"/>
                  </a:lnTo>
                  <a:lnTo>
                    <a:pt x="2294" y="1450"/>
                  </a:lnTo>
                  <a:lnTo>
                    <a:pt x="2294" y="1452"/>
                  </a:lnTo>
                  <a:lnTo>
                    <a:pt x="2295" y="1452"/>
                  </a:lnTo>
                  <a:lnTo>
                    <a:pt x="2295" y="1453"/>
                  </a:lnTo>
                  <a:lnTo>
                    <a:pt x="2297" y="1453"/>
                  </a:lnTo>
                  <a:lnTo>
                    <a:pt x="2297" y="1455"/>
                  </a:lnTo>
                  <a:lnTo>
                    <a:pt x="2299" y="1455"/>
                  </a:lnTo>
                  <a:lnTo>
                    <a:pt x="2299" y="1457"/>
                  </a:lnTo>
                  <a:lnTo>
                    <a:pt x="2301" y="1457"/>
                  </a:lnTo>
                  <a:lnTo>
                    <a:pt x="2301" y="1459"/>
                  </a:lnTo>
                  <a:lnTo>
                    <a:pt x="2302" y="1459"/>
                  </a:lnTo>
                  <a:lnTo>
                    <a:pt x="2304" y="1457"/>
                  </a:lnTo>
                  <a:lnTo>
                    <a:pt x="2306" y="1457"/>
                  </a:lnTo>
                  <a:lnTo>
                    <a:pt x="2306" y="1455"/>
                  </a:lnTo>
                  <a:lnTo>
                    <a:pt x="2306" y="1453"/>
                  </a:lnTo>
                  <a:lnTo>
                    <a:pt x="2307" y="1453"/>
                  </a:lnTo>
                  <a:lnTo>
                    <a:pt x="2307" y="1452"/>
                  </a:lnTo>
                  <a:lnTo>
                    <a:pt x="2307" y="1450"/>
                  </a:lnTo>
                  <a:lnTo>
                    <a:pt x="2307" y="1448"/>
                  </a:lnTo>
                  <a:lnTo>
                    <a:pt x="2307" y="1447"/>
                  </a:lnTo>
                  <a:lnTo>
                    <a:pt x="2309" y="1445"/>
                  </a:lnTo>
                  <a:lnTo>
                    <a:pt x="2309" y="1443"/>
                  </a:lnTo>
                  <a:lnTo>
                    <a:pt x="2309" y="1442"/>
                  </a:lnTo>
                  <a:lnTo>
                    <a:pt x="2311" y="1440"/>
                  </a:lnTo>
                  <a:lnTo>
                    <a:pt x="2311" y="1438"/>
                  </a:lnTo>
                  <a:lnTo>
                    <a:pt x="2311" y="1436"/>
                  </a:lnTo>
                  <a:lnTo>
                    <a:pt x="2311" y="1436"/>
                  </a:lnTo>
                  <a:lnTo>
                    <a:pt x="2311" y="1435"/>
                  </a:lnTo>
                  <a:lnTo>
                    <a:pt x="2311" y="1433"/>
                  </a:lnTo>
                  <a:lnTo>
                    <a:pt x="2311" y="1431"/>
                  </a:lnTo>
                  <a:lnTo>
                    <a:pt x="2311" y="1430"/>
                  </a:lnTo>
                  <a:lnTo>
                    <a:pt x="2311" y="1426"/>
                  </a:lnTo>
                  <a:lnTo>
                    <a:pt x="2313" y="1423"/>
                  </a:lnTo>
                  <a:lnTo>
                    <a:pt x="2313" y="1421"/>
                  </a:lnTo>
                  <a:lnTo>
                    <a:pt x="2313" y="1419"/>
                  </a:lnTo>
                  <a:lnTo>
                    <a:pt x="2313" y="1418"/>
                  </a:lnTo>
                  <a:lnTo>
                    <a:pt x="2313" y="1414"/>
                  </a:lnTo>
                  <a:lnTo>
                    <a:pt x="2313" y="1412"/>
                  </a:lnTo>
                  <a:lnTo>
                    <a:pt x="2313" y="1411"/>
                  </a:lnTo>
                  <a:lnTo>
                    <a:pt x="2313" y="1407"/>
                  </a:lnTo>
                  <a:lnTo>
                    <a:pt x="2313" y="1406"/>
                  </a:lnTo>
                  <a:lnTo>
                    <a:pt x="2313" y="1404"/>
                  </a:lnTo>
                  <a:lnTo>
                    <a:pt x="2311" y="1404"/>
                  </a:lnTo>
                  <a:lnTo>
                    <a:pt x="2311" y="1402"/>
                  </a:lnTo>
                  <a:lnTo>
                    <a:pt x="2311" y="1401"/>
                  </a:lnTo>
                  <a:lnTo>
                    <a:pt x="2313" y="1397"/>
                  </a:lnTo>
                  <a:lnTo>
                    <a:pt x="2313" y="1395"/>
                  </a:lnTo>
                  <a:lnTo>
                    <a:pt x="2313" y="1395"/>
                  </a:lnTo>
                  <a:lnTo>
                    <a:pt x="2313" y="1394"/>
                  </a:lnTo>
                  <a:lnTo>
                    <a:pt x="2313" y="1392"/>
                  </a:lnTo>
                  <a:lnTo>
                    <a:pt x="2313" y="1390"/>
                  </a:lnTo>
                  <a:lnTo>
                    <a:pt x="2313" y="1389"/>
                  </a:lnTo>
                  <a:lnTo>
                    <a:pt x="2314" y="1389"/>
                  </a:lnTo>
                  <a:lnTo>
                    <a:pt x="2314" y="1387"/>
                  </a:lnTo>
                  <a:lnTo>
                    <a:pt x="2314" y="1385"/>
                  </a:lnTo>
                  <a:lnTo>
                    <a:pt x="2314" y="1383"/>
                  </a:lnTo>
                  <a:lnTo>
                    <a:pt x="2313" y="1383"/>
                  </a:lnTo>
                  <a:lnTo>
                    <a:pt x="2313" y="1380"/>
                  </a:lnTo>
                  <a:lnTo>
                    <a:pt x="2314" y="1380"/>
                  </a:lnTo>
                  <a:lnTo>
                    <a:pt x="2314" y="1378"/>
                  </a:lnTo>
                  <a:lnTo>
                    <a:pt x="2314" y="1377"/>
                  </a:lnTo>
                  <a:lnTo>
                    <a:pt x="2316" y="1377"/>
                  </a:lnTo>
                  <a:lnTo>
                    <a:pt x="2316" y="1375"/>
                  </a:lnTo>
                  <a:lnTo>
                    <a:pt x="2314" y="1375"/>
                  </a:lnTo>
                  <a:lnTo>
                    <a:pt x="2316" y="1373"/>
                  </a:lnTo>
                  <a:lnTo>
                    <a:pt x="2316" y="1371"/>
                  </a:lnTo>
                  <a:lnTo>
                    <a:pt x="2316" y="1366"/>
                  </a:lnTo>
                  <a:lnTo>
                    <a:pt x="2316" y="1365"/>
                  </a:lnTo>
                  <a:lnTo>
                    <a:pt x="2316" y="1363"/>
                  </a:lnTo>
                  <a:lnTo>
                    <a:pt x="2316" y="1361"/>
                  </a:lnTo>
                  <a:lnTo>
                    <a:pt x="2316" y="1360"/>
                  </a:lnTo>
                  <a:lnTo>
                    <a:pt x="2318" y="1360"/>
                  </a:lnTo>
                  <a:lnTo>
                    <a:pt x="2318" y="1358"/>
                  </a:lnTo>
                  <a:lnTo>
                    <a:pt x="2319" y="1358"/>
                  </a:lnTo>
                  <a:lnTo>
                    <a:pt x="2319" y="1360"/>
                  </a:lnTo>
                  <a:lnTo>
                    <a:pt x="2321" y="1360"/>
                  </a:lnTo>
                  <a:lnTo>
                    <a:pt x="2321" y="1361"/>
                  </a:lnTo>
                  <a:lnTo>
                    <a:pt x="2321" y="1363"/>
                  </a:lnTo>
                  <a:lnTo>
                    <a:pt x="2321" y="1365"/>
                  </a:lnTo>
                  <a:lnTo>
                    <a:pt x="2321" y="1366"/>
                  </a:lnTo>
                  <a:lnTo>
                    <a:pt x="2321" y="1368"/>
                  </a:lnTo>
                  <a:lnTo>
                    <a:pt x="2321" y="1370"/>
                  </a:lnTo>
                  <a:lnTo>
                    <a:pt x="2323" y="1371"/>
                  </a:lnTo>
                  <a:lnTo>
                    <a:pt x="2321" y="1373"/>
                  </a:lnTo>
                  <a:lnTo>
                    <a:pt x="2323" y="1373"/>
                  </a:lnTo>
                  <a:lnTo>
                    <a:pt x="2323" y="1375"/>
                  </a:lnTo>
                  <a:lnTo>
                    <a:pt x="2324" y="1375"/>
                  </a:lnTo>
                  <a:lnTo>
                    <a:pt x="2324" y="1378"/>
                  </a:lnTo>
                  <a:lnTo>
                    <a:pt x="2323" y="1378"/>
                  </a:lnTo>
                  <a:lnTo>
                    <a:pt x="2323" y="1380"/>
                  </a:lnTo>
                  <a:lnTo>
                    <a:pt x="2323" y="1382"/>
                  </a:lnTo>
                  <a:lnTo>
                    <a:pt x="2324" y="1382"/>
                  </a:lnTo>
                  <a:lnTo>
                    <a:pt x="2324" y="1383"/>
                  </a:lnTo>
                  <a:lnTo>
                    <a:pt x="2326" y="1383"/>
                  </a:lnTo>
                  <a:lnTo>
                    <a:pt x="2326" y="1385"/>
                  </a:lnTo>
                  <a:lnTo>
                    <a:pt x="2326" y="1387"/>
                  </a:lnTo>
                  <a:lnTo>
                    <a:pt x="2326" y="1389"/>
                  </a:lnTo>
                  <a:lnTo>
                    <a:pt x="2326" y="1390"/>
                  </a:lnTo>
                  <a:lnTo>
                    <a:pt x="2326" y="1392"/>
                  </a:lnTo>
                  <a:lnTo>
                    <a:pt x="2326" y="1394"/>
                  </a:lnTo>
                  <a:lnTo>
                    <a:pt x="2326" y="1395"/>
                  </a:lnTo>
                  <a:lnTo>
                    <a:pt x="2328" y="1395"/>
                  </a:lnTo>
                  <a:lnTo>
                    <a:pt x="2328" y="1397"/>
                  </a:lnTo>
                  <a:lnTo>
                    <a:pt x="2328" y="1399"/>
                  </a:lnTo>
                  <a:lnTo>
                    <a:pt x="2326" y="1399"/>
                  </a:lnTo>
                  <a:lnTo>
                    <a:pt x="2326" y="1401"/>
                  </a:lnTo>
                  <a:lnTo>
                    <a:pt x="2328" y="1401"/>
                  </a:lnTo>
                  <a:lnTo>
                    <a:pt x="2328" y="1402"/>
                  </a:lnTo>
                  <a:lnTo>
                    <a:pt x="2328" y="1404"/>
                  </a:lnTo>
                  <a:lnTo>
                    <a:pt x="2328" y="1406"/>
                  </a:lnTo>
                  <a:lnTo>
                    <a:pt x="2328" y="1407"/>
                  </a:lnTo>
                  <a:lnTo>
                    <a:pt x="2328" y="1409"/>
                  </a:lnTo>
                  <a:lnTo>
                    <a:pt x="2328" y="1411"/>
                  </a:lnTo>
                  <a:lnTo>
                    <a:pt x="2330" y="1411"/>
                  </a:lnTo>
                  <a:lnTo>
                    <a:pt x="2330" y="1409"/>
                  </a:lnTo>
                  <a:lnTo>
                    <a:pt x="2330" y="1407"/>
                  </a:lnTo>
                  <a:lnTo>
                    <a:pt x="2331" y="1407"/>
                  </a:lnTo>
                  <a:lnTo>
                    <a:pt x="2333" y="1407"/>
                  </a:lnTo>
                  <a:lnTo>
                    <a:pt x="2333" y="1409"/>
                  </a:lnTo>
                  <a:lnTo>
                    <a:pt x="2333" y="1411"/>
                  </a:lnTo>
                  <a:lnTo>
                    <a:pt x="2333" y="1412"/>
                  </a:lnTo>
                  <a:lnTo>
                    <a:pt x="2335" y="1412"/>
                  </a:lnTo>
                  <a:lnTo>
                    <a:pt x="2335" y="1414"/>
                  </a:lnTo>
                  <a:lnTo>
                    <a:pt x="2336" y="1414"/>
                  </a:lnTo>
                  <a:lnTo>
                    <a:pt x="2336" y="1416"/>
                  </a:lnTo>
                  <a:lnTo>
                    <a:pt x="2338" y="1416"/>
                  </a:lnTo>
                  <a:lnTo>
                    <a:pt x="2338" y="1418"/>
                  </a:lnTo>
                  <a:lnTo>
                    <a:pt x="2338" y="1419"/>
                  </a:lnTo>
                  <a:lnTo>
                    <a:pt x="2338" y="1421"/>
                  </a:lnTo>
                  <a:lnTo>
                    <a:pt x="2338" y="1423"/>
                  </a:lnTo>
                  <a:lnTo>
                    <a:pt x="2338" y="1424"/>
                  </a:lnTo>
                  <a:lnTo>
                    <a:pt x="2338" y="1426"/>
                  </a:lnTo>
                  <a:lnTo>
                    <a:pt x="2338" y="1428"/>
                  </a:lnTo>
                  <a:lnTo>
                    <a:pt x="2338" y="1430"/>
                  </a:lnTo>
                  <a:lnTo>
                    <a:pt x="2338" y="1431"/>
                  </a:lnTo>
                  <a:lnTo>
                    <a:pt x="2338" y="1433"/>
                  </a:lnTo>
                  <a:lnTo>
                    <a:pt x="2340" y="1433"/>
                  </a:lnTo>
                  <a:lnTo>
                    <a:pt x="2340" y="1435"/>
                  </a:lnTo>
                  <a:lnTo>
                    <a:pt x="2340" y="1436"/>
                  </a:lnTo>
                  <a:lnTo>
                    <a:pt x="2340" y="1436"/>
                  </a:lnTo>
                  <a:lnTo>
                    <a:pt x="2340" y="1438"/>
                  </a:lnTo>
                  <a:lnTo>
                    <a:pt x="2340" y="1440"/>
                  </a:lnTo>
                  <a:lnTo>
                    <a:pt x="2340" y="1442"/>
                  </a:lnTo>
                  <a:lnTo>
                    <a:pt x="2340" y="1443"/>
                  </a:lnTo>
                  <a:lnTo>
                    <a:pt x="2342" y="1443"/>
                  </a:lnTo>
                  <a:lnTo>
                    <a:pt x="2342" y="1445"/>
                  </a:lnTo>
                  <a:lnTo>
                    <a:pt x="2342" y="1447"/>
                  </a:lnTo>
                  <a:lnTo>
                    <a:pt x="2343" y="1445"/>
                  </a:lnTo>
                  <a:lnTo>
                    <a:pt x="2343" y="1447"/>
                  </a:lnTo>
                  <a:lnTo>
                    <a:pt x="2343" y="1448"/>
                  </a:lnTo>
                  <a:lnTo>
                    <a:pt x="2343" y="1450"/>
                  </a:lnTo>
                  <a:lnTo>
                    <a:pt x="2343" y="1452"/>
                  </a:lnTo>
                  <a:lnTo>
                    <a:pt x="2343" y="1453"/>
                  </a:lnTo>
                  <a:lnTo>
                    <a:pt x="2345" y="1453"/>
                  </a:lnTo>
                  <a:lnTo>
                    <a:pt x="2345" y="1455"/>
                  </a:lnTo>
                  <a:lnTo>
                    <a:pt x="2345" y="1457"/>
                  </a:lnTo>
                  <a:lnTo>
                    <a:pt x="2345" y="1459"/>
                  </a:lnTo>
                  <a:lnTo>
                    <a:pt x="2345" y="1460"/>
                  </a:lnTo>
                  <a:lnTo>
                    <a:pt x="2345" y="1462"/>
                  </a:lnTo>
                  <a:lnTo>
                    <a:pt x="2343" y="1464"/>
                  </a:lnTo>
                  <a:lnTo>
                    <a:pt x="2343" y="1465"/>
                  </a:lnTo>
                  <a:lnTo>
                    <a:pt x="2345" y="1467"/>
                  </a:lnTo>
                  <a:lnTo>
                    <a:pt x="2347" y="1467"/>
                  </a:lnTo>
                  <a:lnTo>
                    <a:pt x="2347" y="1469"/>
                  </a:lnTo>
                  <a:lnTo>
                    <a:pt x="2345" y="1469"/>
                  </a:lnTo>
                  <a:lnTo>
                    <a:pt x="2345" y="1471"/>
                  </a:lnTo>
                  <a:lnTo>
                    <a:pt x="2347" y="1471"/>
                  </a:lnTo>
                  <a:lnTo>
                    <a:pt x="2347" y="1472"/>
                  </a:lnTo>
                  <a:lnTo>
                    <a:pt x="2345" y="1474"/>
                  </a:lnTo>
                  <a:lnTo>
                    <a:pt x="2345" y="1476"/>
                  </a:lnTo>
                  <a:lnTo>
                    <a:pt x="2347" y="1476"/>
                  </a:lnTo>
                  <a:lnTo>
                    <a:pt x="2347" y="1477"/>
                  </a:lnTo>
                  <a:lnTo>
                    <a:pt x="2347" y="1477"/>
                  </a:lnTo>
                  <a:lnTo>
                    <a:pt x="2348" y="1477"/>
                  </a:lnTo>
                  <a:lnTo>
                    <a:pt x="2348" y="1479"/>
                  </a:lnTo>
                  <a:lnTo>
                    <a:pt x="2350" y="1477"/>
                  </a:lnTo>
                  <a:lnTo>
                    <a:pt x="2350" y="1479"/>
                  </a:lnTo>
                  <a:lnTo>
                    <a:pt x="2350" y="1481"/>
                  </a:lnTo>
                  <a:lnTo>
                    <a:pt x="2352" y="1479"/>
                  </a:lnTo>
                  <a:lnTo>
                    <a:pt x="2352" y="1481"/>
                  </a:lnTo>
                  <a:lnTo>
                    <a:pt x="2354" y="1483"/>
                  </a:lnTo>
                  <a:lnTo>
                    <a:pt x="2355" y="1481"/>
                  </a:lnTo>
                  <a:lnTo>
                    <a:pt x="2355" y="1483"/>
                  </a:lnTo>
                  <a:lnTo>
                    <a:pt x="2355" y="1484"/>
                  </a:lnTo>
                  <a:lnTo>
                    <a:pt x="2355" y="1486"/>
                  </a:lnTo>
                  <a:lnTo>
                    <a:pt x="2355" y="1488"/>
                  </a:lnTo>
                  <a:lnTo>
                    <a:pt x="2357" y="1488"/>
                  </a:lnTo>
                  <a:lnTo>
                    <a:pt x="2359" y="1489"/>
                  </a:lnTo>
                  <a:lnTo>
                    <a:pt x="2360" y="1489"/>
                  </a:lnTo>
                  <a:lnTo>
                    <a:pt x="2360" y="1491"/>
                  </a:lnTo>
                  <a:lnTo>
                    <a:pt x="2360" y="1493"/>
                  </a:lnTo>
                  <a:lnTo>
                    <a:pt x="2362" y="1493"/>
                  </a:lnTo>
                  <a:lnTo>
                    <a:pt x="2364" y="1493"/>
                  </a:lnTo>
                  <a:lnTo>
                    <a:pt x="2364" y="1494"/>
                  </a:lnTo>
                  <a:lnTo>
                    <a:pt x="2365" y="1494"/>
                  </a:lnTo>
                  <a:lnTo>
                    <a:pt x="2367" y="1494"/>
                  </a:lnTo>
                  <a:lnTo>
                    <a:pt x="2365" y="1496"/>
                  </a:lnTo>
                  <a:lnTo>
                    <a:pt x="2364" y="1496"/>
                  </a:lnTo>
                  <a:lnTo>
                    <a:pt x="2364" y="1498"/>
                  </a:lnTo>
                  <a:lnTo>
                    <a:pt x="2364" y="1500"/>
                  </a:lnTo>
                  <a:lnTo>
                    <a:pt x="2364" y="1501"/>
                  </a:lnTo>
                  <a:lnTo>
                    <a:pt x="2365" y="1501"/>
                  </a:lnTo>
                  <a:lnTo>
                    <a:pt x="2365" y="1503"/>
                  </a:lnTo>
                  <a:lnTo>
                    <a:pt x="2365" y="1505"/>
                  </a:lnTo>
                  <a:lnTo>
                    <a:pt x="2367" y="1505"/>
                  </a:lnTo>
                  <a:lnTo>
                    <a:pt x="2367" y="1506"/>
                  </a:lnTo>
                  <a:lnTo>
                    <a:pt x="2367" y="1508"/>
                  </a:lnTo>
                  <a:lnTo>
                    <a:pt x="2367" y="1510"/>
                  </a:lnTo>
                  <a:lnTo>
                    <a:pt x="2369" y="1510"/>
                  </a:lnTo>
                  <a:lnTo>
                    <a:pt x="2369" y="1512"/>
                  </a:lnTo>
                  <a:lnTo>
                    <a:pt x="2369" y="1513"/>
                  </a:lnTo>
                  <a:lnTo>
                    <a:pt x="2369" y="1513"/>
                  </a:lnTo>
                  <a:lnTo>
                    <a:pt x="2369" y="1515"/>
                  </a:lnTo>
                  <a:lnTo>
                    <a:pt x="2369" y="1517"/>
                  </a:lnTo>
                  <a:lnTo>
                    <a:pt x="2369" y="1518"/>
                  </a:lnTo>
                  <a:lnTo>
                    <a:pt x="2369" y="1518"/>
                  </a:lnTo>
                  <a:lnTo>
                    <a:pt x="2369" y="1518"/>
                  </a:lnTo>
                  <a:lnTo>
                    <a:pt x="2369" y="1520"/>
                  </a:lnTo>
                  <a:lnTo>
                    <a:pt x="2369" y="1522"/>
                  </a:lnTo>
                  <a:lnTo>
                    <a:pt x="2369" y="1524"/>
                  </a:lnTo>
                  <a:lnTo>
                    <a:pt x="2369" y="1525"/>
                  </a:lnTo>
                  <a:lnTo>
                    <a:pt x="2371" y="1525"/>
                  </a:lnTo>
                  <a:lnTo>
                    <a:pt x="2372" y="1527"/>
                  </a:lnTo>
                  <a:lnTo>
                    <a:pt x="2372" y="1525"/>
                  </a:lnTo>
                  <a:lnTo>
                    <a:pt x="2371" y="1525"/>
                  </a:lnTo>
                  <a:lnTo>
                    <a:pt x="2371" y="1524"/>
                  </a:lnTo>
                  <a:lnTo>
                    <a:pt x="2372" y="1524"/>
                  </a:lnTo>
                  <a:lnTo>
                    <a:pt x="2374" y="1524"/>
                  </a:lnTo>
                  <a:lnTo>
                    <a:pt x="2374" y="1525"/>
                  </a:lnTo>
                  <a:lnTo>
                    <a:pt x="2376" y="1525"/>
                  </a:lnTo>
                  <a:lnTo>
                    <a:pt x="2376" y="1524"/>
                  </a:lnTo>
                  <a:lnTo>
                    <a:pt x="2377" y="1524"/>
                  </a:lnTo>
                  <a:lnTo>
                    <a:pt x="2377" y="1525"/>
                  </a:lnTo>
                  <a:lnTo>
                    <a:pt x="2377" y="1527"/>
                  </a:lnTo>
                  <a:lnTo>
                    <a:pt x="2377" y="1529"/>
                  </a:lnTo>
                  <a:lnTo>
                    <a:pt x="2377" y="1530"/>
                  </a:lnTo>
                  <a:lnTo>
                    <a:pt x="2377" y="1532"/>
                  </a:lnTo>
                  <a:lnTo>
                    <a:pt x="2377" y="1534"/>
                  </a:lnTo>
                  <a:lnTo>
                    <a:pt x="2377" y="1535"/>
                  </a:lnTo>
                  <a:lnTo>
                    <a:pt x="2377" y="1537"/>
                  </a:lnTo>
                  <a:lnTo>
                    <a:pt x="2377" y="1539"/>
                  </a:lnTo>
                  <a:lnTo>
                    <a:pt x="2377" y="1541"/>
                  </a:lnTo>
                  <a:lnTo>
                    <a:pt x="2379" y="1542"/>
                  </a:lnTo>
                  <a:lnTo>
                    <a:pt x="2381" y="1544"/>
                  </a:lnTo>
                  <a:lnTo>
                    <a:pt x="2381" y="1546"/>
                  </a:lnTo>
                  <a:lnTo>
                    <a:pt x="2383" y="1546"/>
                  </a:lnTo>
                  <a:lnTo>
                    <a:pt x="2383" y="1547"/>
                  </a:lnTo>
                  <a:lnTo>
                    <a:pt x="2383" y="1549"/>
                  </a:lnTo>
                  <a:lnTo>
                    <a:pt x="2384" y="1549"/>
                  </a:lnTo>
                  <a:lnTo>
                    <a:pt x="2386" y="1549"/>
                  </a:lnTo>
                  <a:lnTo>
                    <a:pt x="2386" y="1551"/>
                  </a:lnTo>
                  <a:lnTo>
                    <a:pt x="2386" y="1553"/>
                  </a:lnTo>
                  <a:lnTo>
                    <a:pt x="2388" y="1554"/>
                  </a:lnTo>
                  <a:lnTo>
                    <a:pt x="2388" y="1556"/>
                  </a:lnTo>
                  <a:lnTo>
                    <a:pt x="2388" y="1558"/>
                  </a:lnTo>
                  <a:lnTo>
                    <a:pt x="2389" y="1559"/>
                  </a:lnTo>
                  <a:lnTo>
                    <a:pt x="2389" y="1561"/>
                  </a:lnTo>
                  <a:lnTo>
                    <a:pt x="2391" y="1561"/>
                  </a:lnTo>
                  <a:lnTo>
                    <a:pt x="2391" y="1561"/>
                  </a:lnTo>
                  <a:lnTo>
                    <a:pt x="2391" y="1563"/>
                  </a:lnTo>
                  <a:lnTo>
                    <a:pt x="2391" y="1565"/>
                  </a:lnTo>
                  <a:lnTo>
                    <a:pt x="2391" y="1566"/>
                  </a:lnTo>
                  <a:lnTo>
                    <a:pt x="2393" y="1566"/>
                  </a:lnTo>
                  <a:lnTo>
                    <a:pt x="2395" y="1566"/>
                  </a:lnTo>
                  <a:lnTo>
                    <a:pt x="2395" y="1565"/>
                  </a:lnTo>
                  <a:lnTo>
                    <a:pt x="2396" y="1565"/>
                  </a:lnTo>
                  <a:lnTo>
                    <a:pt x="2396" y="1566"/>
                  </a:lnTo>
                  <a:lnTo>
                    <a:pt x="2396" y="1570"/>
                  </a:lnTo>
                  <a:lnTo>
                    <a:pt x="2395" y="1571"/>
                  </a:lnTo>
                  <a:lnTo>
                    <a:pt x="2395" y="1570"/>
                  </a:lnTo>
                  <a:lnTo>
                    <a:pt x="2393" y="1571"/>
                  </a:lnTo>
                  <a:lnTo>
                    <a:pt x="2393" y="1573"/>
                  </a:lnTo>
                  <a:lnTo>
                    <a:pt x="2395" y="1573"/>
                  </a:lnTo>
                  <a:lnTo>
                    <a:pt x="2395" y="1575"/>
                  </a:lnTo>
                  <a:lnTo>
                    <a:pt x="2395" y="1576"/>
                  </a:lnTo>
                  <a:lnTo>
                    <a:pt x="2396" y="1576"/>
                  </a:lnTo>
                  <a:lnTo>
                    <a:pt x="2396" y="1578"/>
                  </a:lnTo>
                  <a:lnTo>
                    <a:pt x="2395" y="1578"/>
                  </a:lnTo>
                  <a:lnTo>
                    <a:pt x="2395" y="1580"/>
                  </a:lnTo>
                  <a:lnTo>
                    <a:pt x="2395" y="1582"/>
                  </a:lnTo>
                  <a:lnTo>
                    <a:pt x="2395" y="1583"/>
                  </a:lnTo>
                  <a:lnTo>
                    <a:pt x="2395" y="1587"/>
                  </a:lnTo>
                  <a:lnTo>
                    <a:pt x="2396" y="1587"/>
                  </a:lnTo>
                  <a:lnTo>
                    <a:pt x="2396" y="1588"/>
                  </a:lnTo>
                  <a:lnTo>
                    <a:pt x="2396" y="1590"/>
                  </a:lnTo>
                  <a:lnTo>
                    <a:pt x="2396" y="1592"/>
                  </a:lnTo>
                  <a:lnTo>
                    <a:pt x="2396" y="1594"/>
                  </a:lnTo>
                  <a:lnTo>
                    <a:pt x="2395" y="1594"/>
                  </a:lnTo>
                  <a:lnTo>
                    <a:pt x="2395" y="1595"/>
                  </a:lnTo>
                  <a:lnTo>
                    <a:pt x="2395" y="1597"/>
                  </a:lnTo>
                  <a:lnTo>
                    <a:pt x="2396" y="1597"/>
                  </a:lnTo>
                  <a:lnTo>
                    <a:pt x="2396" y="1599"/>
                  </a:lnTo>
                  <a:lnTo>
                    <a:pt x="2396" y="1600"/>
                  </a:lnTo>
                  <a:lnTo>
                    <a:pt x="2396" y="1602"/>
                  </a:lnTo>
                  <a:lnTo>
                    <a:pt x="2398" y="1602"/>
                  </a:lnTo>
                  <a:lnTo>
                    <a:pt x="2398" y="1602"/>
                  </a:lnTo>
                  <a:lnTo>
                    <a:pt x="2398" y="1604"/>
                  </a:lnTo>
                  <a:lnTo>
                    <a:pt x="2398" y="1606"/>
                  </a:lnTo>
                  <a:lnTo>
                    <a:pt x="2398" y="1607"/>
                  </a:lnTo>
                  <a:lnTo>
                    <a:pt x="2398" y="1609"/>
                  </a:lnTo>
                  <a:lnTo>
                    <a:pt x="2400" y="1609"/>
                  </a:lnTo>
                  <a:lnTo>
                    <a:pt x="2400" y="1611"/>
                  </a:lnTo>
                  <a:lnTo>
                    <a:pt x="2398" y="1612"/>
                  </a:lnTo>
                  <a:lnTo>
                    <a:pt x="2398" y="1614"/>
                  </a:lnTo>
                  <a:lnTo>
                    <a:pt x="2400" y="1614"/>
                  </a:lnTo>
                  <a:lnTo>
                    <a:pt x="2400" y="1616"/>
                  </a:lnTo>
                  <a:lnTo>
                    <a:pt x="2400" y="1617"/>
                  </a:lnTo>
                  <a:lnTo>
                    <a:pt x="2398" y="1619"/>
                  </a:lnTo>
                  <a:lnTo>
                    <a:pt x="2398" y="1621"/>
                  </a:lnTo>
                  <a:lnTo>
                    <a:pt x="2398" y="1623"/>
                  </a:lnTo>
                  <a:lnTo>
                    <a:pt x="2398" y="1624"/>
                  </a:lnTo>
                  <a:lnTo>
                    <a:pt x="2396" y="1624"/>
                  </a:lnTo>
                  <a:lnTo>
                    <a:pt x="2396" y="1626"/>
                  </a:lnTo>
                  <a:lnTo>
                    <a:pt x="2398" y="1628"/>
                  </a:lnTo>
                  <a:lnTo>
                    <a:pt x="2396" y="1628"/>
                  </a:lnTo>
                  <a:lnTo>
                    <a:pt x="2396" y="1629"/>
                  </a:lnTo>
                  <a:lnTo>
                    <a:pt x="2396" y="1631"/>
                  </a:lnTo>
                  <a:lnTo>
                    <a:pt x="2396" y="1633"/>
                  </a:lnTo>
                  <a:lnTo>
                    <a:pt x="2396" y="1635"/>
                  </a:lnTo>
                  <a:lnTo>
                    <a:pt x="2396" y="1636"/>
                  </a:lnTo>
                  <a:lnTo>
                    <a:pt x="2396" y="1638"/>
                  </a:lnTo>
                  <a:lnTo>
                    <a:pt x="2396" y="1640"/>
                  </a:lnTo>
                  <a:lnTo>
                    <a:pt x="2395" y="1640"/>
                  </a:lnTo>
                  <a:lnTo>
                    <a:pt x="2395" y="1641"/>
                  </a:lnTo>
                  <a:lnTo>
                    <a:pt x="2395" y="1643"/>
                  </a:lnTo>
                  <a:lnTo>
                    <a:pt x="2395" y="1643"/>
                  </a:lnTo>
                  <a:lnTo>
                    <a:pt x="2395" y="1645"/>
                  </a:lnTo>
                  <a:lnTo>
                    <a:pt x="2395" y="1647"/>
                  </a:lnTo>
                  <a:lnTo>
                    <a:pt x="2395" y="1648"/>
                  </a:lnTo>
                  <a:lnTo>
                    <a:pt x="2395" y="1650"/>
                  </a:lnTo>
                  <a:lnTo>
                    <a:pt x="2395" y="1652"/>
                  </a:lnTo>
                  <a:lnTo>
                    <a:pt x="2395" y="1653"/>
                  </a:lnTo>
                  <a:lnTo>
                    <a:pt x="2395" y="1655"/>
                  </a:lnTo>
                  <a:lnTo>
                    <a:pt x="2395" y="1657"/>
                  </a:lnTo>
                  <a:lnTo>
                    <a:pt x="2393" y="1657"/>
                  </a:lnTo>
                  <a:lnTo>
                    <a:pt x="2393" y="1658"/>
                  </a:lnTo>
                  <a:lnTo>
                    <a:pt x="2393" y="1660"/>
                  </a:lnTo>
                  <a:lnTo>
                    <a:pt x="2393" y="1662"/>
                  </a:lnTo>
                  <a:lnTo>
                    <a:pt x="2391" y="1662"/>
                  </a:lnTo>
                  <a:lnTo>
                    <a:pt x="2391" y="1664"/>
                  </a:lnTo>
                  <a:lnTo>
                    <a:pt x="2391" y="1665"/>
                  </a:lnTo>
                  <a:lnTo>
                    <a:pt x="2391" y="1667"/>
                  </a:lnTo>
                  <a:lnTo>
                    <a:pt x="2391" y="1669"/>
                  </a:lnTo>
                  <a:lnTo>
                    <a:pt x="2391" y="1670"/>
                  </a:lnTo>
                  <a:lnTo>
                    <a:pt x="2389" y="1670"/>
                  </a:lnTo>
                  <a:lnTo>
                    <a:pt x="2389" y="1672"/>
                  </a:lnTo>
                  <a:lnTo>
                    <a:pt x="2388" y="1672"/>
                  </a:lnTo>
                  <a:lnTo>
                    <a:pt x="2388" y="1674"/>
                  </a:lnTo>
                  <a:lnTo>
                    <a:pt x="2388" y="1676"/>
                  </a:lnTo>
                  <a:lnTo>
                    <a:pt x="2386" y="1676"/>
                  </a:lnTo>
                  <a:lnTo>
                    <a:pt x="2386" y="1677"/>
                  </a:lnTo>
                  <a:lnTo>
                    <a:pt x="2384" y="1677"/>
                  </a:lnTo>
                  <a:lnTo>
                    <a:pt x="2384" y="1679"/>
                  </a:lnTo>
                  <a:lnTo>
                    <a:pt x="2384" y="1681"/>
                  </a:lnTo>
                  <a:lnTo>
                    <a:pt x="2384" y="1682"/>
                  </a:lnTo>
                  <a:lnTo>
                    <a:pt x="2383" y="1682"/>
                  </a:lnTo>
                  <a:lnTo>
                    <a:pt x="2383" y="1684"/>
                  </a:lnTo>
                  <a:lnTo>
                    <a:pt x="2383" y="1684"/>
                  </a:lnTo>
                  <a:lnTo>
                    <a:pt x="2381" y="1686"/>
                  </a:lnTo>
                  <a:lnTo>
                    <a:pt x="2383" y="1686"/>
                  </a:lnTo>
                  <a:lnTo>
                    <a:pt x="2383" y="1688"/>
                  </a:lnTo>
                  <a:lnTo>
                    <a:pt x="2381" y="1689"/>
                  </a:lnTo>
                  <a:lnTo>
                    <a:pt x="2381" y="1691"/>
                  </a:lnTo>
                  <a:lnTo>
                    <a:pt x="2381" y="1693"/>
                  </a:lnTo>
                  <a:lnTo>
                    <a:pt x="2381" y="1694"/>
                  </a:lnTo>
                  <a:lnTo>
                    <a:pt x="2379" y="1694"/>
                  </a:lnTo>
                  <a:lnTo>
                    <a:pt x="2379" y="1696"/>
                  </a:lnTo>
                  <a:lnTo>
                    <a:pt x="2379" y="1698"/>
                  </a:lnTo>
                  <a:lnTo>
                    <a:pt x="2379" y="1699"/>
                  </a:lnTo>
                  <a:lnTo>
                    <a:pt x="2379" y="1701"/>
                  </a:lnTo>
                  <a:lnTo>
                    <a:pt x="2377" y="1703"/>
                  </a:lnTo>
                  <a:lnTo>
                    <a:pt x="2377" y="1705"/>
                  </a:lnTo>
                  <a:lnTo>
                    <a:pt x="2377" y="1706"/>
                  </a:lnTo>
                  <a:lnTo>
                    <a:pt x="2379" y="1706"/>
                  </a:lnTo>
                  <a:lnTo>
                    <a:pt x="2377" y="1708"/>
                  </a:lnTo>
                  <a:lnTo>
                    <a:pt x="2377" y="1710"/>
                  </a:lnTo>
                  <a:lnTo>
                    <a:pt x="2376" y="1710"/>
                  </a:lnTo>
                  <a:lnTo>
                    <a:pt x="2376" y="1711"/>
                  </a:lnTo>
                  <a:lnTo>
                    <a:pt x="2376" y="1713"/>
                  </a:lnTo>
                  <a:lnTo>
                    <a:pt x="2376" y="1715"/>
                  </a:lnTo>
                  <a:lnTo>
                    <a:pt x="2374" y="1715"/>
                  </a:lnTo>
                  <a:lnTo>
                    <a:pt x="2374" y="1717"/>
                  </a:lnTo>
                  <a:lnTo>
                    <a:pt x="2374" y="1718"/>
                  </a:lnTo>
                  <a:lnTo>
                    <a:pt x="2374" y="1720"/>
                  </a:lnTo>
                  <a:lnTo>
                    <a:pt x="2372" y="1720"/>
                  </a:lnTo>
                  <a:lnTo>
                    <a:pt x="2372" y="1722"/>
                  </a:lnTo>
                  <a:lnTo>
                    <a:pt x="2372" y="1723"/>
                  </a:lnTo>
                  <a:lnTo>
                    <a:pt x="2372" y="1725"/>
                  </a:lnTo>
                  <a:lnTo>
                    <a:pt x="2372" y="1725"/>
                  </a:lnTo>
                  <a:lnTo>
                    <a:pt x="2372" y="1727"/>
                  </a:lnTo>
                  <a:lnTo>
                    <a:pt x="2372" y="1729"/>
                  </a:lnTo>
                  <a:lnTo>
                    <a:pt x="2372" y="1730"/>
                  </a:lnTo>
                  <a:lnTo>
                    <a:pt x="2372" y="1732"/>
                  </a:lnTo>
                  <a:lnTo>
                    <a:pt x="2371" y="1734"/>
                  </a:lnTo>
                  <a:lnTo>
                    <a:pt x="2371" y="1735"/>
                  </a:lnTo>
                  <a:lnTo>
                    <a:pt x="2371" y="1737"/>
                  </a:lnTo>
                  <a:lnTo>
                    <a:pt x="2372" y="1737"/>
                  </a:lnTo>
                  <a:lnTo>
                    <a:pt x="2372" y="1739"/>
                  </a:lnTo>
                  <a:lnTo>
                    <a:pt x="2372" y="1740"/>
                  </a:lnTo>
                  <a:lnTo>
                    <a:pt x="2372" y="1742"/>
                  </a:lnTo>
                  <a:lnTo>
                    <a:pt x="2371" y="1742"/>
                  </a:lnTo>
                  <a:lnTo>
                    <a:pt x="2371" y="1744"/>
                  </a:lnTo>
                  <a:lnTo>
                    <a:pt x="2369" y="1746"/>
                  </a:lnTo>
                  <a:lnTo>
                    <a:pt x="2369" y="1747"/>
                  </a:lnTo>
                  <a:lnTo>
                    <a:pt x="2369" y="1747"/>
                  </a:lnTo>
                  <a:lnTo>
                    <a:pt x="2367" y="1747"/>
                  </a:lnTo>
                  <a:lnTo>
                    <a:pt x="2365" y="1747"/>
                  </a:lnTo>
                  <a:lnTo>
                    <a:pt x="2364" y="1747"/>
                  </a:lnTo>
                  <a:lnTo>
                    <a:pt x="2360" y="1747"/>
                  </a:lnTo>
                  <a:lnTo>
                    <a:pt x="2359" y="1749"/>
                  </a:lnTo>
                  <a:lnTo>
                    <a:pt x="2357" y="1749"/>
                  </a:lnTo>
                  <a:lnTo>
                    <a:pt x="2355" y="1751"/>
                  </a:lnTo>
                  <a:lnTo>
                    <a:pt x="2354" y="1752"/>
                  </a:lnTo>
                  <a:lnTo>
                    <a:pt x="2352" y="1756"/>
                  </a:lnTo>
                  <a:lnTo>
                    <a:pt x="2352" y="1758"/>
                  </a:lnTo>
                  <a:lnTo>
                    <a:pt x="2350" y="1759"/>
                  </a:lnTo>
                  <a:lnTo>
                    <a:pt x="2348" y="1759"/>
                  </a:lnTo>
                  <a:lnTo>
                    <a:pt x="2348" y="1761"/>
                  </a:lnTo>
                  <a:lnTo>
                    <a:pt x="2347" y="1761"/>
                  </a:lnTo>
                  <a:lnTo>
                    <a:pt x="2345" y="1761"/>
                  </a:lnTo>
                  <a:lnTo>
                    <a:pt x="2345" y="1763"/>
                  </a:lnTo>
                  <a:lnTo>
                    <a:pt x="2343" y="1763"/>
                  </a:lnTo>
                  <a:lnTo>
                    <a:pt x="2343" y="1761"/>
                  </a:lnTo>
                  <a:lnTo>
                    <a:pt x="2343" y="1759"/>
                  </a:lnTo>
                  <a:lnTo>
                    <a:pt x="2342" y="1759"/>
                  </a:lnTo>
                  <a:lnTo>
                    <a:pt x="2340" y="1759"/>
                  </a:lnTo>
                  <a:lnTo>
                    <a:pt x="2340" y="1758"/>
                  </a:lnTo>
                  <a:lnTo>
                    <a:pt x="2340" y="1756"/>
                  </a:lnTo>
                  <a:lnTo>
                    <a:pt x="2338" y="1756"/>
                  </a:lnTo>
                  <a:lnTo>
                    <a:pt x="2336" y="1756"/>
                  </a:lnTo>
                  <a:lnTo>
                    <a:pt x="2336" y="1754"/>
                  </a:lnTo>
                  <a:lnTo>
                    <a:pt x="2336" y="1752"/>
                  </a:lnTo>
                  <a:lnTo>
                    <a:pt x="2336" y="1751"/>
                  </a:lnTo>
                  <a:lnTo>
                    <a:pt x="2336" y="1749"/>
                  </a:lnTo>
                  <a:lnTo>
                    <a:pt x="2336" y="1747"/>
                  </a:lnTo>
                  <a:lnTo>
                    <a:pt x="2335" y="1747"/>
                  </a:lnTo>
                  <a:lnTo>
                    <a:pt x="2335" y="1749"/>
                  </a:lnTo>
                  <a:lnTo>
                    <a:pt x="2333" y="1751"/>
                  </a:lnTo>
                  <a:lnTo>
                    <a:pt x="2331" y="1751"/>
                  </a:lnTo>
                  <a:lnTo>
                    <a:pt x="2331" y="1752"/>
                  </a:lnTo>
                  <a:lnTo>
                    <a:pt x="2333" y="1752"/>
                  </a:lnTo>
                  <a:lnTo>
                    <a:pt x="2333" y="1754"/>
                  </a:lnTo>
                  <a:lnTo>
                    <a:pt x="2331" y="1754"/>
                  </a:lnTo>
                  <a:lnTo>
                    <a:pt x="2331" y="1756"/>
                  </a:lnTo>
                  <a:lnTo>
                    <a:pt x="2330" y="1756"/>
                  </a:lnTo>
                  <a:lnTo>
                    <a:pt x="2330" y="1758"/>
                  </a:lnTo>
                  <a:lnTo>
                    <a:pt x="2328" y="1758"/>
                  </a:lnTo>
                  <a:lnTo>
                    <a:pt x="2328" y="1759"/>
                  </a:lnTo>
                  <a:lnTo>
                    <a:pt x="2328" y="1761"/>
                  </a:lnTo>
                  <a:lnTo>
                    <a:pt x="2328" y="1761"/>
                  </a:lnTo>
                  <a:lnTo>
                    <a:pt x="2328" y="1763"/>
                  </a:lnTo>
                  <a:lnTo>
                    <a:pt x="2326" y="1763"/>
                  </a:lnTo>
                  <a:lnTo>
                    <a:pt x="2326" y="1761"/>
                  </a:lnTo>
                  <a:lnTo>
                    <a:pt x="2324" y="1761"/>
                  </a:lnTo>
                  <a:lnTo>
                    <a:pt x="2324" y="1759"/>
                  </a:lnTo>
                  <a:lnTo>
                    <a:pt x="2323" y="1759"/>
                  </a:lnTo>
                  <a:lnTo>
                    <a:pt x="2321" y="1759"/>
                  </a:lnTo>
                  <a:lnTo>
                    <a:pt x="2321" y="1758"/>
                  </a:lnTo>
                  <a:lnTo>
                    <a:pt x="2319" y="1756"/>
                  </a:lnTo>
                  <a:lnTo>
                    <a:pt x="2318" y="1756"/>
                  </a:lnTo>
                  <a:lnTo>
                    <a:pt x="2316" y="1756"/>
                  </a:lnTo>
                  <a:lnTo>
                    <a:pt x="2316" y="1754"/>
                  </a:lnTo>
                  <a:lnTo>
                    <a:pt x="2314" y="1754"/>
                  </a:lnTo>
                  <a:lnTo>
                    <a:pt x="2313" y="1754"/>
                  </a:lnTo>
                  <a:lnTo>
                    <a:pt x="2313" y="1756"/>
                  </a:lnTo>
                  <a:lnTo>
                    <a:pt x="2311" y="1756"/>
                  </a:lnTo>
                  <a:lnTo>
                    <a:pt x="2311" y="1754"/>
                  </a:lnTo>
                  <a:lnTo>
                    <a:pt x="2309" y="1752"/>
                  </a:lnTo>
                  <a:lnTo>
                    <a:pt x="2307" y="1751"/>
                  </a:lnTo>
                  <a:lnTo>
                    <a:pt x="2306" y="1751"/>
                  </a:lnTo>
                  <a:lnTo>
                    <a:pt x="2304" y="1751"/>
                  </a:lnTo>
                  <a:lnTo>
                    <a:pt x="2304" y="1749"/>
                  </a:lnTo>
                  <a:lnTo>
                    <a:pt x="2304" y="1747"/>
                  </a:lnTo>
                  <a:lnTo>
                    <a:pt x="2302" y="1747"/>
                  </a:lnTo>
                  <a:lnTo>
                    <a:pt x="2302" y="1746"/>
                  </a:lnTo>
                  <a:lnTo>
                    <a:pt x="2302" y="1744"/>
                  </a:lnTo>
                  <a:lnTo>
                    <a:pt x="2302" y="1742"/>
                  </a:lnTo>
                  <a:lnTo>
                    <a:pt x="2301" y="1742"/>
                  </a:lnTo>
                  <a:lnTo>
                    <a:pt x="2299" y="1739"/>
                  </a:lnTo>
                  <a:lnTo>
                    <a:pt x="2299" y="1737"/>
                  </a:lnTo>
                  <a:lnTo>
                    <a:pt x="2299" y="1735"/>
                  </a:lnTo>
                  <a:lnTo>
                    <a:pt x="2299" y="1734"/>
                  </a:lnTo>
                  <a:lnTo>
                    <a:pt x="2299" y="1732"/>
                  </a:lnTo>
                  <a:lnTo>
                    <a:pt x="2299" y="1729"/>
                  </a:lnTo>
                  <a:lnTo>
                    <a:pt x="2299" y="1725"/>
                  </a:lnTo>
                  <a:lnTo>
                    <a:pt x="2297" y="1725"/>
                  </a:lnTo>
                  <a:lnTo>
                    <a:pt x="2297" y="1723"/>
                  </a:lnTo>
                  <a:lnTo>
                    <a:pt x="2297" y="1722"/>
                  </a:lnTo>
                  <a:lnTo>
                    <a:pt x="2295" y="1718"/>
                  </a:lnTo>
                  <a:lnTo>
                    <a:pt x="2294" y="1718"/>
                  </a:lnTo>
                  <a:lnTo>
                    <a:pt x="2294" y="1717"/>
                  </a:lnTo>
                  <a:lnTo>
                    <a:pt x="2295" y="1717"/>
                  </a:lnTo>
                  <a:lnTo>
                    <a:pt x="2294" y="1715"/>
                  </a:lnTo>
                  <a:lnTo>
                    <a:pt x="2295" y="1715"/>
                  </a:lnTo>
                  <a:lnTo>
                    <a:pt x="2295" y="1713"/>
                  </a:lnTo>
                  <a:lnTo>
                    <a:pt x="2295" y="1711"/>
                  </a:lnTo>
                  <a:lnTo>
                    <a:pt x="2294" y="1711"/>
                  </a:lnTo>
                  <a:lnTo>
                    <a:pt x="2294" y="1713"/>
                  </a:lnTo>
                  <a:lnTo>
                    <a:pt x="2294" y="1715"/>
                  </a:lnTo>
                  <a:lnTo>
                    <a:pt x="2294" y="1717"/>
                  </a:lnTo>
                  <a:lnTo>
                    <a:pt x="2292" y="1715"/>
                  </a:lnTo>
                  <a:lnTo>
                    <a:pt x="2290" y="1715"/>
                  </a:lnTo>
                  <a:lnTo>
                    <a:pt x="2290" y="1717"/>
                  </a:lnTo>
                  <a:lnTo>
                    <a:pt x="2289" y="1717"/>
                  </a:lnTo>
                  <a:lnTo>
                    <a:pt x="2287" y="1717"/>
                  </a:lnTo>
                  <a:lnTo>
                    <a:pt x="2287" y="1715"/>
                  </a:lnTo>
                  <a:lnTo>
                    <a:pt x="2287" y="1713"/>
                  </a:lnTo>
                  <a:lnTo>
                    <a:pt x="2289" y="1713"/>
                  </a:lnTo>
                  <a:lnTo>
                    <a:pt x="2289" y="1711"/>
                  </a:lnTo>
                  <a:lnTo>
                    <a:pt x="2289" y="1710"/>
                  </a:lnTo>
                  <a:lnTo>
                    <a:pt x="2289" y="1708"/>
                  </a:lnTo>
                  <a:lnTo>
                    <a:pt x="2289" y="1706"/>
                  </a:lnTo>
                  <a:lnTo>
                    <a:pt x="2289" y="1705"/>
                  </a:lnTo>
                  <a:lnTo>
                    <a:pt x="2289" y="1703"/>
                  </a:lnTo>
                  <a:lnTo>
                    <a:pt x="2289" y="1701"/>
                  </a:lnTo>
                  <a:lnTo>
                    <a:pt x="2289" y="1699"/>
                  </a:lnTo>
                  <a:lnTo>
                    <a:pt x="2287" y="1699"/>
                  </a:lnTo>
                  <a:lnTo>
                    <a:pt x="2287" y="1698"/>
                  </a:lnTo>
                  <a:lnTo>
                    <a:pt x="2287" y="1696"/>
                  </a:lnTo>
                  <a:lnTo>
                    <a:pt x="2287" y="1694"/>
                  </a:lnTo>
                  <a:lnTo>
                    <a:pt x="2287" y="1694"/>
                  </a:lnTo>
                  <a:lnTo>
                    <a:pt x="2287" y="1696"/>
                  </a:lnTo>
                  <a:lnTo>
                    <a:pt x="2287" y="1698"/>
                  </a:lnTo>
                  <a:lnTo>
                    <a:pt x="2287" y="1699"/>
                  </a:lnTo>
                  <a:lnTo>
                    <a:pt x="2287" y="1701"/>
                  </a:lnTo>
                  <a:lnTo>
                    <a:pt x="2287" y="1703"/>
                  </a:lnTo>
                  <a:lnTo>
                    <a:pt x="2287" y="1705"/>
                  </a:lnTo>
                  <a:lnTo>
                    <a:pt x="2285" y="1705"/>
                  </a:lnTo>
                  <a:lnTo>
                    <a:pt x="2285" y="1706"/>
                  </a:lnTo>
                  <a:lnTo>
                    <a:pt x="2285" y="1708"/>
                  </a:lnTo>
                  <a:lnTo>
                    <a:pt x="2285" y="1710"/>
                  </a:lnTo>
                  <a:lnTo>
                    <a:pt x="2283" y="1708"/>
                  </a:lnTo>
                  <a:lnTo>
                    <a:pt x="2282" y="1708"/>
                  </a:lnTo>
                  <a:lnTo>
                    <a:pt x="2282" y="1710"/>
                  </a:lnTo>
                  <a:lnTo>
                    <a:pt x="2280" y="1710"/>
                  </a:lnTo>
                  <a:lnTo>
                    <a:pt x="2280" y="1711"/>
                  </a:lnTo>
                  <a:lnTo>
                    <a:pt x="2278" y="1711"/>
                  </a:lnTo>
                  <a:lnTo>
                    <a:pt x="2278" y="1710"/>
                  </a:lnTo>
                  <a:lnTo>
                    <a:pt x="2278" y="1708"/>
                  </a:lnTo>
                  <a:lnTo>
                    <a:pt x="2280" y="1708"/>
                  </a:lnTo>
                  <a:lnTo>
                    <a:pt x="2280" y="1706"/>
                  </a:lnTo>
                  <a:lnTo>
                    <a:pt x="2282" y="1705"/>
                  </a:lnTo>
                  <a:lnTo>
                    <a:pt x="2282" y="1706"/>
                  </a:lnTo>
                  <a:lnTo>
                    <a:pt x="2283" y="1706"/>
                  </a:lnTo>
                  <a:lnTo>
                    <a:pt x="2283" y="1705"/>
                  </a:lnTo>
                  <a:lnTo>
                    <a:pt x="2283" y="1703"/>
                  </a:lnTo>
                  <a:lnTo>
                    <a:pt x="2283" y="1701"/>
                  </a:lnTo>
                  <a:lnTo>
                    <a:pt x="2283" y="1699"/>
                  </a:lnTo>
                  <a:lnTo>
                    <a:pt x="2283" y="1698"/>
                  </a:lnTo>
                  <a:lnTo>
                    <a:pt x="2283" y="1696"/>
                  </a:lnTo>
                  <a:lnTo>
                    <a:pt x="2283" y="1694"/>
                  </a:lnTo>
                  <a:lnTo>
                    <a:pt x="2283" y="1693"/>
                  </a:lnTo>
                  <a:lnTo>
                    <a:pt x="2283" y="1691"/>
                  </a:lnTo>
                  <a:lnTo>
                    <a:pt x="2285" y="1691"/>
                  </a:lnTo>
                  <a:lnTo>
                    <a:pt x="2285" y="1689"/>
                  </a:lnTo>
                  <a:lnTo>
                    <a:pt x="2285" y="1688"/>
                  </a:lnTo>
                  <a:lnTo>
                    <a:pt x="2287" y="1686"/>
                  </a:lnTo>
                  <a:lnTo>
                    <a:pt x="2287" y="1684"/>
                  </a:lnTo>
                  <a:lnTo>
                    <a:pt x="2287" y="1684"/>
                  </a:lnTo>
                  <a:lnTo>
                    <a:pt x="2285" y="1682"/>
                  </a:lnTo>
                  <a:lnTo>
                    <a:pt x="2285" y="1681"/>
                  </a:lnTo>
                  <a:lnTo>
                    <a:pt x="2287" y="1681"/>
                  </a:lnTo>
                  <a:lnTo>
                    <a:pt x="2287" y="1679"/>
                  </a:lnTo>
                  <a:lnTo>
                    <a:pt x="2287" y="1676"/>
                  </a:lnTo>
                  <a:lnTo>
                    <a:pt x="2287" y="1674"/>
                  </a:lnTo>
                  <a:lnTo>
                    <a:pt x="2285" y="1672"/>
                  </a:lnTo>
                  <a:lnTo>
                    <a:pt x="2285" y="1674"/>
                  </a:lnTo>
                  <a:lnTo>
                    <a:pt x="2285" y="1676"/>
                  </a:lnTo>
                  <a:lnTo>
                    <a:pt x="2285" y="1677"/>
                  </a:lnTo>
                  <a:lnTo>
                    <a:pt x="2283" y="1677"/>
                  </a:lnTo>
                  <a:lnTo>
                    <a:pt x="2283" y="1679"/>
                  </a:lnTo>
                  <a:lnTo>
                    <a:pt x="2283" y="1681"/>
                  </a:lnTo>
                  <a:lnTo>
                    <a:pt x="2283" y="1682"/>
                  </a:lnTo>
                  <a:lnTo>
                    <a:pt x="2282" y="1682"/>
                  </a:lnTo>
                  <a:lnTo>
                    <a:pt x="2282" y="1684"/>
                  </a:lnTo>
                  <a:lnTo>
                    <a:pt x="2282" y="1684"/>
                  </a:lnTo>
                  <a:lnTo>
                    <a:pt x="2282" y="1686"/>
                  </a:lnTo>
                  <a:lnTo>
                    <a:pt x="2282" y="1688"/>
                  </a:lnTo>
                  <a:lnTo>
                    <a:pt x="2280" y="1688"/>
                  </a:lnTo>
                  <a:lnTo>
                    <a:pt x="2278" y="1688"/>
                  </a:lnTo>
                  <a:lnTo>
                    <a:pt x="2278" y="1689"/>
                  </a:lnTo>
                  <a:lnTo>
                    <a:pt x="2277" y="1689"/>
                  </a:lnTo>
                  <a:lnTo>
                    <a:pt x="2277" y="1691"/>
                  </a:lnTo>
                  <a:lnTo>
                    <a:pt x="2275" y="1693"/>
                  </a:lnTo>
                  <a:lnTo>
                    <a:pt x="2275" y="1694"/>
                  </a:lnTo>
                  <a:lnTo>
                    <a:pt x="2273" y="1696"/>
                  </a:lnTo>
                  <a:lnTo>
                    <a:pt x="2273" y="1698"/>
                  </a:lnTo>
                  <a:lnTo>
                    <a:pt x="2273" y="1699"/>
                  </a:lnTo>
                  <a:lnTo>
                    <a:pt x="2272" y="1699"/>
                  </a:lnTo>
                  <a:lnTo>
                    <a:pt x="2272" y="1701"/>
                  </a:lnTo>
                  <a:lnTo>
                    <a:pt x="2272" y="1703"/>
                  </a:lnTo>
                  <a:lnTo>
                    <a:pt x="2272" y="1705"/>
                  </a:lnTo>
                  <a:lnTo>
                    <a:pt x="2270" y="1705"/>
                  </a:lnTo>
                  <a:lnTo>
                    <a:pt x="2268" y="1703"/>
                  </a:lnTo>
                  <a:lnTo>
                    <a:pt x="2268" y="1701"/>
                  </a:lnTo>
                  <a:lnTo>
                    <a:pt x="2268" y="1699"/>
                  </a:lnTo>
                  <a:lnTo>
                    <a:pt x="2268" y="1698"/>
                  </a:lnTo>
                  <a:lnTo>
                    <a:pt x="2268" y="1696"/>
                  </a:lnTo>
                  <a:lnTo>
                    <a:pt x="2266" y="1694"/>
                  </a:lnTo>
                  <a:lnTo>
                    <a:pt x="2266" y="1693"/>
                  </a:lnTo>
                  <a:lnTo>
                    <a:pt x="2266" y="1691"/>
                  </a:lnTo>
                  <a:lnTo>
                    <a:pt x="2266" y="1689"/>
                  </a:lnTo>
                  <a:lnTo>
                    <a:pt x="2265" y="1689"/>
                  </a:lnTo>
                  <a:lnTo>
                    <a:pt x="2265" y="1688"/>
                  </a:lnTo>
                  <a:lnTo>
                    <a:pt x="2265" y="1686"/>
                  </a:lnTo>
                  <a:lnTo>
                    <a:pt x="2263" y="1686"/>
                  </a:lnTo>
                  <a:lnTo>
                    <a:pt x="2263" y="1684"/>
                  </a:lnTo>
                  <a:lnTo>
                    <a:pt x="2263" y="1684"/>
                  </a:lnTo>
                  <a:lnTo>
                    <a:pt x="2263" y="1682"/>
                  </a:lnTo>
                  <a:lnTo>
                    <a:pt x="2263" y="1681"/>
                  </a:lnTo>
                  <a:lnTo>
                    <a:pt x="2261" y="1681"/>
                  </a:lnTo>
                  <a:lnTo>
                    <a:pt x="2260" y="1681"/>
                  </a:lnTo>
                  <a:lnTo>
                    <a:pt x="2260" y="1679"/>
                  </a:lnTo>
                  <a:lnTo>
                    <a:pt x="2260" y="1677"/>
                  </a:lnTo>
                  <a:lnTo>
                    <a:pt x="2258" y="1677"/>
                  </a:lnTo>
                  <a:lnTo>
                    <a:pt x="2258" y="1676"/>
                  </a:lnTo>
                  <a:lnTo>
                    <a:pt x="2258" y="1674"/>
                  </a:lnTo>
                  <a:lnTo>
                    <a:pt x="2260" y="1674"/>
                  </a:lnTo>
                  <a:lnTo>
                    <a:pt x="2260" y="1672"/>
                  </a:lnTo>
                  <a:lnTo>
                    <a:pt x="2260" y="1670"/>
                  </a:lnTo>
                  <a:lnTo>
                    <a:pt x="2258" y="1670"/>
                  </a:lnTo>
                  <a:lnTo>
                    <a:pt x="2256" y="1670"/>
                  </a:lnTo>
                  <a:lnTo>
                    <a:pt x="2256" y="1669"/>
                  </a:lnTo>
                  <a:lnTo>
                    <a:pt x="2256" y="1667"/>
                  </a:lnTo>
                  <a:lnTo>
                    <a:pt x="2254" y="1667"/>
                  </a:lnTo>
                  <a:lnTo>
                    <a:pt x="2254" y="1665"/>
                  </a:lnTo>
                  <a:lnTo>
                    <a:pt x="2253" y="1665"/>
                  </a:lnTo>
                  <a:lnTo>
                    <a:pt x="2253" y="1667"/>
                  </a:lnTo>
                  <a:lnTo>
                    <a:pt x="2251" y="1667"/>
                  </a:lnTo>
                  <a:lnTo>
                    <a:pt x="2251" y="1665"/>
                  </a:lnTo>
                  <a:lnTo>
                    <a:pt x="2249" y="1665"/>
                  </a:lnTo>
                  <a:lnTo>
                    <a:pt x="2249" y="1664"/>
                  </a:lnTo>
                  <a:lnTo>
                    <a:pt x="2248" y="1662"/>
                  </a:lnTo>
                  <a:lnTo>
                    <a:pt x="2246" y="1662"/>
                  </a:lnTo>
                  <a:lnTo>
                    <a:pt x="2246" y="1664"/>
                  </a:lnTo>
                  <a:lnTo>
                    <a:pt x="2246" y="1664"/>
                  </a:lnTo>
                  <a:lnTo>
                    <a:pt x="2244" y="1662"/>
                  </a:lnTo>
                  <a:lnTo>
                    <a:pt x="2244" y="1660"/>
                  </a:lnTo>
                  <a:lnTo>
                    <a:pt x="2243" y="1658"/>
                  </a:lnTo>
                  <a:lnTo>
                    <a:pt x="2241" y="1657"/>
                  </a:lnTo>
                  <a:lnTo>
                    <a:pt x="2239" y="1657"/>
                  </a:lnTo>
                  <a:lnTo>
                    <a:pt x="2237" y="1655"/>
                  </a:lnTo>
                  <a:lnTo>
                    <a:pt x="2236" y="1657"/>
                  </a:lnTo>
                  <a:lnTo>
                    <a:pt x="2234" y="1657"/>
                  </a:lnTo>
                  <a:lnTo>
                    <a:pt x="2231" y="1657"/>
                  </a:lnTo>
                  <a:lnTo>
                    <a:pt x="2229" y="1657"/>
                  </a:lnTo>
                  <a:lnTo>
                    <a:pt x="2227" y="1657"/>
                  </a:lnTo>
                  <a:lnTo>
                    <a:pt x="2225" y="1658"/>
                  </a:lnTo>
                  <a:lnTo>
                    <a:pt x="2224" y="1658"/>
                  </a:lnTo>
                  <a:lnTo>
                    <a:pt x="2222" y="1658"/>
                  </a:lnTo>
                  <a:lnTo>
                    <a:pt x="2220" y="1658"/>
                  </a:lnTo>
                  <a:lnTo>
                    <a:pt x="2220" y="1660"/>
                  </a:lnTo>
                  <a:lnTo>
                    <a:pt x="2219" y="1662"/>
                  </a:lnTo>
                  <a:lnTo>
                    <a:pt x="2215" y="1664"/>
                  </a:lnTo>
                  <a:lnTo>
                    <a:pt x="2213" y="1665"/>
                  </a:lnTo>
                  <a:lnTo>
                    <a:pt x="2212" y="1665"/>
                  </a:lnTo>
                  <a:lnTo>
                    <a:pt x="2210" y="1665"/>
                  </a:lnTo>
                  <a:lnTo>
                    <a:pt x="2210" y="1667"/>
                  </a:lnTo>
                  <a:lnTo>
                    <a:pt x="2208" y="1667"/>
                  </a:lnTo>
                  <a:lnTo>
                    <a:pt x="2207" y="1667"/>
                  </a:lnTo>
                  <a:lnTo>
                    <a:pt x="2207" y="1669"/>
                  </a:lnTo>
                  <a:lnTo>
                    <a:pt x="2205" y="1669"/>
                  </a:lnTo>
                  <a:lnTo>
                    <a:pt x="2203" y="1667"/>
                  </a:lnTo>
                  <a:lnTo>
                    <a:pt x="2202" y="1667"/>
                  </a:lnTo>
                  <a:lnTo>
                    <a:pt x="2200" y="1667"/>
                  </a:lnTo>
                  <a:lnTo>
                    <a:pt x="2200" y="1669"/>
                  </a:lnTo>
                  <a:lnTo>
                    <a:pt x="2198" y="1670"/>
                  </a:lnTo>
                  <a:lnTo>
                    <a:pt x="2198" y="1672"/>
                  </a:lnTo>
                  <a:lnTo>
                    <a:pt x="2196" y="1672"/>
                  </a:lnTo>
                  <a:lnTo>
                    <a:pt x="2195" y="1672"/>
                  </a:lnTo>
                  <a:lnTo>
                    <a:pt x="2195" y="1674"/>
                  </a:lnTo>
                  <a:lnTo>
                    <a:pt x="2193" y="1674"/>
                  </a:lnTo>
                  <a:lnTo>
                    <a:pt x="2193" y="1676"/>
                  </a:lnTo>
                  <a:lnTo>
                    <a:pt x="2191" y="1676"/>
                  </a:lnTo>
                  <a:lnTo>
                    <a:pt x="2191" y="1677"/>
                  </a:lnTo>
                  <a:lnTo>
                    <a:pt x="2190" y="1677"/>
                  </a:lnTo>
                  <a:lnTo>
                    <a:pt x="2188" y="1677"/>
                  </a:lnTo>
                  <a:lnTo>
                    <a:pt x="2188" y="1679"/>
                  </a:lnTo>
                  <a:lnTo>
                    <a:pt x="2186" y="1681"/>
                  </a:lnTo>
                  <a:lnTo>
                    <a:pt x="2186" y="1682"/>
                  </a:lnTo>
                  <a:lnTo>
                    <a:pt x="2186" y="1684"/>
                  </a:lnTo>
                  <a:lnTo>
                    <a:pt x="2186" y="1684"/>
                  </a:lnTo>
                  <a:lnTo>
                    <a:pt x="2186" y="1686"/>
                  </a:lnTo>
                  <a:lnTo>
                    <a:pt x="2184" y="1686"/>
                  </a:lnTo>
                  <a:lnTo>
                    <a:pt x="2184" y="1688"/>
                  </a:lnTo>
                  <a:lnTo>
                    <a:pt x="2184" y="1689"/>
                  </a:lnTo>
                  <a:lnTo>
                    <a:pt x="2183" y="1689"/>
                  </a:lnTo>
                  <a:lnTo>
                    <a:pt x="2183" y="1691"/>
                  </a:lnTo>
                  <a:lnTo>
                    <a:pt x="2181" y="1691"/>
                  </a:lnTo>
                  <a:lnTo>
                    <a:pt x="2179" y="1691"/>
                  </a:lnTo>
                  <a:lnTo>
                    <a:pt x="2179" y="1689"/>
                  </a:lnTo>
                  <a:lnTo>
                    <a:pt x="2178" y="1689"/>
                  </a:lnTo>
                  <a:lnTo>
                    <a:pt x="2176" y="1689"/>
                  </a:lnTo>
                  <a:lnTo>
                    <a:pt x="2176" y="1691"/>
                  </a:lnTo>
                  <a:lnTo>
                    <a:pt x="2174" y="1691"/>
                  </a:lnTo>
                  <a:lnTo>
                    <a:pt x="2172" y="1691"/>
                  </a:lnTo>
                  <a:lnTo>
                    <a:pt x="2172" y="1693"/>
                  </a:lnTo>
                  <a:lnTo>
                    <a:pt x="2171" y="1693"/>
                  </a:lnTo>
                  <a:lnTo>
                    <a:pt x="2171" y="1691"/>
                  </a:lnTo>
                  <a:lnTo>
                    <a:pt x="2171" y="1689"/>
                  </a:lnTo>
                  <a:lnTo>
                    <a:pt x="2169" y="1689"/>
                  </a:lnTo>
                  <a:lnTo>
                    <a:pt x="2167" y="1689"/>
                  </a:lnTo>
                  <a:lnTo>
                    <a:pt x="2166" y="1689"/>
                  </a:lnTo>
                  <a:lnTo>
                    <a:pt x="2164" y="1689"/>
                  </a:lnTo>
                  <a:lnTo>
                    <a:pt x="2164" y="1689"/>
                  </a:lnTo>
                  <a:lnTo>
                    <a:pt x="2162" y="1689"/>
                  </a:lnTo>
                  <a:lnTo>
                    <a:pt x="2162" y="1691"/>
                  </a:lnTo>
                  <a:lnTo>
                    <a:pt x="2161" y="1691"/>
                  </a:lnTo>
                  <a:lnTo>
                    <a:pt x="2159" y="1691"/>
                  </a:lnTo>
                  <a:lnTo>
                    <a:pt x="2157" y="1691"/>
                  </a:lnTo>
                  <a:lnTo>
                    <a:pt x="2155" y="1691"/>
                  </a:lnTo>
                  <a:lnTo>
                    <a:pt x="2155" y="1693"/>
                  </a:lnTo>
                  <a:lnTo>
                    <a:pt x="2155" y="1694"/>
                  </a:lnTo>
                  <a:lnTo>
                    <a:pt x="2154" y="1694"/>
                  </a:lnTo>
                  <a:lnTo>
                    <a:pt x="2154" y="1696"/>
                  </a:lnTo>
                  <a:lnTo>
                    <a:pt x="2154" y="1698"/>
                  </a:lnTo>
                  <a:lnTo>
                    <a:pt x="2154" y="1699"/>
                  </a:lnTo>
                  <a:lnTo>
                    <a:pt x="2152" y="1699"/>
                  </a:lnTo>
                  <a:lnTo>
                    <a:pt x="2150" y="1699"/>
                  </a:lnTo>
                  <a:lnTo>
                    <a:pt x="2150" y="1698"/>
                  </a:lnTo>
                  <a:lnTo>
                    <a:pt x="2149" y="1698"/>
                  </a:lnTo>
                  <a:lnTo>
                    <a:pt x="2149" y="1699"/>
                  </a:lnTo>
                  <a:lnTo>
                    <a:pt x="2149" y="1701"/>
                  </a:lnTo>
                  <a:lnTo>
                    <a:pt x="2147" y="1701"/>
                  </a:lnTo>
                  <a:lnTo>
                    <a:pt x="2147" y="1703"/>
                  </a:lnTo>
                  <a:lnTo>
                    <a:pt x="2145" y="1703"/>
                  </a:lnTo>
                  <a:lnTo>
                    <a:pt x="2145" y="1705"/>
                  </a:lnTo>
                  <a:lnTo>
                    <a:pt x="2143" y="1706"/>
                  </a:lnTo>
                  <a:lnTo>
                    <a:pt x="2142" y="1706"/>
                  </a:lnTo>
                  <a:lnTo>
                    <a:pt x="2142" y="1708"/>
                  </a:lnTo>
                  <a:lnTo>
                    <a:pt x="2140" y="1708"/>
                  </a:lnTo>
                  <a:lnTo>
                    <a:pt x="2138" y="1708"/>
                  </a:lnTo>
                  <a:lnTo>
                    <a:pt x="2138" y="1706"/>
                  </a:lnTo>
                  <a:lnTo>
                    <a:pt x="2137" y="1706"/>
                  </a:lnTo>
                  <a:lnTo>
                    <a:pt x="2135" y="1706"/>
                  </a:lnTo>
                  <a:lnTo>
                    <a:pt x="2135" y="1708"/>
                  </a:lnTo>
                  <a:lnTo>
                    <a:pt x="2133" y="1708"/>
                  </a:lnTo>
                  <a:lnTo>
                    <a:pt x="2131" y="1708"/>
                  </a:lnTo>
                  <a:lnTo>
                    <a:pt x="2131" y="1706"/>
                  </a:lnTo>
                  <a:lnTo>
                    <a:pt x="2131" y="1705"/>
                  </a:lnTo>
                  <a:lnTo>
                    <a:pt x="2130" y="1705"/>
                  </a:lnTo>
                  <a:lnTo>
                    <a:pt x="2128" y="1705"/>
                  </a:lnTo>
                  <a:lnTo>
                    <a:pt x="2128" y="1703"/>
                  </a:lnTo>
                  <a:lnTo>
                    <a:pt x="2126" y="1703"/>
                  </a:lnTo>
                  <a:lnTo>
                    <a:pt x="2126" y="1701"/>
                  </a:lnTo>
                  <a:lnTo>
                    <a:pt x="2126" y="1699"/>
                  </a:lnTo>
                  <a:lnTo>
                    <a:pt x="2125" y="1698"/>
                  </a:lnTo>
                  <a:lnTo>
                    <a:pt x="2123" y="1696"/>
                  </a:lnTo>
                  <a:lnTo>
                    <a:pt x="2123" y="1696"/>
                  </a:lnTo>
                  <a:lnTo>
                    <a:pt x="2121" y="1696"/>
                  </a:lnTo>
                  <a:lnTo>
                    <a:pt x="2121" y="1694"/>
                  </a:lnTo>
                  <a:lnTo>
                    <a:pt x="2121" y="1693"/>
                  </a:lnTo>
                  <a:lnTo>
                    <a:pt x="2121" y="1691"/>
                  </a:lnTo>
                  <a:lnTo>
                    <a:pt x="2121" y="1689"/>
                  </a:lnTo>
                  <a:lnTo>
                    <a:pt x="2121" y="1688"/>
                  </a:lnTo>
                  <a:lnTo>
                    <a:pt x="2121" y="1686"/>
                  </a:lnTo>
                  <a:lnTo>
                    <a:pt x="2121" y="1684"/>
                  </a:lnTo>
                  <a:lnTo>
                    <a:pt x="2123" y="1684"/>
                  </a:lnTo>
                  <a:lnTo>
                    <a:pt x="2123" y="1686"/>
                  </a:lnTo>
                  <a:lnTo>
                    <a:pt x="2123" y="1686"/>
                  </a:lnTo>
                  <a:lnTo>
                    <a:pt x="2125" y="1684"/>
                  </a:lnTo>
                  <a:lnTo>
                    <a:pt x="2125" y="1684"/>
                  </a:lnTo>
                  <a:lnTo>
                    <a:pt x="2125" y="1682"/>
                  </a:lnTo>
                  <a:lnTo>
                    <a:pt x="2125" y="1681"/>
                  </a:lnTo>
                  <a:lnTo>
                    <a:pt x="2125" y="1679"/>
                  </a:lnTo>
                  <a:lnTo>
                    <a:pt x="2125" y="1677"/>
                  </a:lnTo>
                  <a:lnTo>
                    <a:pt x="2125" y="1676"/>
                  </a:lnTo>
                  <a:lnTo>
                    <a:pt x="2126" y="1676"/>
                  </a:lnTo>
                  <a:lnTo>
                    <a:pt x="2126" y="1674"/>
                  </a:lnTo>
                  <a:lnTo>
                    <a:pt x="2125" y="1674"/>
                  </a:lnTo>
                  <a:lnTo>
                    <a:pt x="2125" y="1672"/>
                  </a:lnTo>
                  <a:lnTo>
                    <a:pt x="2126" y="1672"/>
                  </a:lnTo>
                  <a:lnTo>
                    <a:pt x="2126" y="1670"/>
                  </a:lnTo>
                  <a:lnTo>
                    <a:pt x="2126" y="1669"/>
                  </a:lnTo>
                  <a:lnTo>
                    <a:pt x="2125" y="1667"/>
                  </a:lnTo>
                  <a:lnTo>
                    <a:pt x="2126" y="1667"/>
                  </a:lnTo>
                  <a:lnTo>
                    <a:pt x="2126" y="1665"/>
                  </a:lnTo>
                  <a:lnTo>
                    <a:pt x="2126" y="1664"/>
                  </a:lnTo>
                  <a:lnTo>
                    <a:pt x="2126" y="1662"/>
                  </a:lnTo>
                  <a:lnTo>
                    <a:pt x="2126" y="1660"/>
                  </a:lnTo>
                  <a:lnTo>
                    <a:pt x="2125" y="1658"/>
                  </a:lnTo>
                  <a:lnTo>
                    <a:pt x="2125" y="1657"/>
                  </a:lnTo>
                  <a:lnTo>
                    <a:pt x="2125" y="1655"/>
                  </a:lnTo>
                  <a:lnTo>
                    <a:pt x="2123" y="1653"/>
                  </a:lnTo>
                  <a:lnTo>
                    <a:pt x="2123" y="1650"/>
                  </a:lnTo>
                  <a:lnTo>
                    <a:pt x="2123" y="1648"/>
                  </a:lnTo>
                  <a:lnTo>
                    <a:pt x="2123" y="1647"/>
                  </a:lnTo>
                  <a:lnTo>
                    <a:pt x="2123" y="1645"/>
                  </a:lnTo>
                  <a:lnTo>
                    <a:pt x="2123" y="1643"/>
                  </a:lnTo>
                  <a:lnTo>
                    <a:pt x="2123" y="1643"/>
                  </a:lnTo>
                  <a:lnTo>
                    <a:pt x="2123" y="1641"/>
                  </a:lnTo>
                  <a:lnTo>
                    <a:pt x="2121" y="1640"/>
                  </a:lnTo>
                  <a:lnTo>
                    <a:pt x="2121" y="1638"/>
                  </a:lnTo>
                  <a:lnTo>
                    <a:pt x="2121" y="1636"/>
                  </a:lnTo>
                  <a:lnTo>
                    <a:pt x="2121" y="1633"/>
                  </a:lnTo>
                  <a:lnTo>
                    <a:pt x="2121" y="1631"/>
                  </a:lnTo>
                  <a:lnTo>
                    <a:pt x="2121" y="1629"/>
                  </a:lnTo>
                  <a:lnTo>
                    <a:pt x="2121" y="1628"/>
                  </a:lnTo>
                  <a:lnTo>
                    <a:pt x="2121" y="1626"/>
                  </a:lnTo>
                  <a:lnTo>
                    <a:pt x="2121" y="1624"/>
                  </a:lnTo>
                  <a:lnTo>
                    <a:pt x="2121" y="1623"/>
                  </a:lnTo>
                  <a:lnTo>
                    <a:pt x="2121" y="1621"/>
                  </a:lnTo>
                  <a:lnTo>
                    <a:pt x="2120" y="1619"/>
                  </a:lnTo>
                  <a:lnTo>
                    <a:pt x="2120" y="1617"/>
                  </a:lnTo>
                  <a:lnTo>
                    <a:pt x="2120" y="1616"/>
                  </a:lnTo>
                  <a:lnTo>
                    <a:pt x="2118" y="1612"/>
                  </a:lnTo>
                  <a:lnTo>
                    <a:pt x="2118" y="1611"/>
                  </a:lnTo>
                  <a:lnTo>
                    <a:pt x="2118" y="1609"/>
                  </a:lnTo>
                  <a:lnTo>
                    <a:pt x="2116" y="1609"/>
                  </a:lnTo>
                  <a:lnTo>
                    <a:pt x="2116" y="1607"/>
                  </a:lnTo>
                  <a:lnTo>
                    <a:pt x="2116" y="1606"/>
                  </a:lnTo>
                  <a:lnTo>
                    <a:pt x="2114" y="1604"/>
                  </a:lnTo>
                  <a:lnTo>
                    <a:pt x="2114" y="1602"/>
                  </a:lnTo>
                  <a:lnTo>
                    <a:pt x="2116" y="1602"/>
                  </a:lnTo>
                  <a:lnTo>
                    <a:pt x="2116" y="1602"/>
                  </a:lnTo>
                  <a:lnTo>
                    <a:pt x="2114" y="1599"/>
                  </a:lnTo>
                  <a:lnTo>
                    <a:pt x="2114" y="1597"/>
                  </a:lnTo>
                  <a:lnTo>
                    <a:pt x="2114" y="1595"/>
                  </a:lnTo>
                  <a:lnTo>
                    <a:pt x="2113" y="1590"/>
                  </a:lnTo>
                  <a:lnTo>
                    <a:pt x="2111" y="1588"/>
                  </a:lnTo>
                  <a:lnTo>
                    <a:pt x="2111" y="1587"/>
                  </a:lnTo>
                  <a:lnTo>
                    <a:pt x="2113" y="1587"/>
                  </a:lnTo>
                  <a:lnTo>
                    <a:pt x="2113" y="1585"/>
                  </a:lnTo>
                  <a:lnTo>
                    <a:pt x="2114" y="1583"/>
                  </a:lnTo>
                  <a:lnTo>
                    <a:pt x="2116" y="1583"/>
                  </a:lnTo>
                  <a:lnTo>
                    <a:pt x="2116" y="1582"/>
                  </a:lnTo>
                  <a:lnTo>
                    <a:pt x="2116" y="1580"/>
                  </a:lnTo>
                  <a:lnTo>
                    <a:pt x="2116" y="1578"/>
                  </a:lnTo>
                  <a:lnTo>
                    <a:pt x="2116" y="1576"/>
                  </a:lnTo>
                  <a:lnTo>
                    <a:pt x="2116" y="1575"/>
                  </a:lnTo>
                  <a:lnTo>
                    <a:pt x="2116" y="1573"/>
                  </a:lnTo>
                  <a:lnTo>
                    <a:pt x="2114" y="1573"/>
                  </a:lnTo>
                  <a:lnTo>
                    <a:pt x="2114" y="1571"/>
                  </a:lnTo>
                  <a:lnTo>
                    <a:pt x="2114" y="1570"/>
                  </a:lnTo>
                  <a:lnTo>
                    <a:pt x="2114" y="1568"/>
                  </a:lnTo>
                  <a:lnTo>
                    <a:pt x="2113" y="1566"/>
                  </a:lnTo>
                  <a:lnTo>
                    <a:pt x="2113" y="1565"/>
                  </a:lnTo>
                  <a:lnTo>
                    <a:pt x="2113" y="1563"/>
                  </a:lnTo>
                  <a:lnTo>
                    <a:pt x="2111" y="1563"/>
                  </a:lnTo>
                  <a:lnTo>
                    <a:pt x="2111" y="1561"/>
                  </a:lnTo>
                  <a:lnTo>
                    <a:pt x="2111" y="1561"/>
                  </a:lnTo>
                  <a:lnTo>
                    <a:pt x="2111" y="1559"/>
                  </a:lnTo>
                  <a:lnTo>
                    <a:pt x="2111" y="1558"/>
                  </a:lnTo>
                  <a:lnTo>
                    <a:pt x="2111" y="1556"/>
                  </a:lnTo>
                  <a:lnTo>
                    <a:pt x="2109" y="1556"/>
                  </a:lnTo>
                  <a:lnTo>
                    <a:pt x="2109" y="1554"/>
                  </a:lnTo>
                  <a:lnTo>
                    <a:pt x="2109" y="1553"/>
                  </a:lnTo>
                  <a:lnTo>
                    <a:pt x="2109" y="1551"/>
                  </a:lnTo>
                  <a:lnTo>
                    <a:pt x="2109" y="1549"/>
                  </a:lnTo>
                  <a:lnTo>
                    <a:pt x="2111" y="1549"/>
                  </a:lnTo>
                  <a:lnTo>
                    <a:pt x="2111" y="1547"/>
                  </a:lnTo>
                  <a:lnTo>
                    <a:pt x="2111" y="1546"/>
                  </a:lnTo>
                  <a:lnTo>
                    <a:pt x="2111" y="1544"/>
                  </a:lnTo>
                  <a:lnTo>
                    <a:pt x="2111" y="1542"/>
                  </a:lnTo>
                  <a:lnTo>
                    <a:pt x="2113" y="1542"/>
                  </a:lnTo>
                  <a:lnTo>
                    <a:pt x="2113" y="1541"/>
                  </a:lnTo>
                  <a:lnTo>
                    <a:pt x="2113" y="1539"/>
                  </a:lnTo>
                  <a:lnTo>
                    <a:pt x="2113" y="1537"/>
                  </a:lnTo>
                  <a:lnTo>
                    <a:pt x="2113" y="1535"/>
                  </a:lnTo>
                  <a:lnTo>
                    <a:pt x="2113" y="1534"/>
                  </a:lnTo>
                  <a:lnTo>
                    <a:pt x="2113" y="1532"/>
                  </a:lnTo>
                  <a:lnTo>
                    <a:pt x="2113" y="1530"/>
                  </a:lnTo>
                  <a:lnTo>
                    <a:pt x="2113" y="1529"/>
                  </a:lnTo>
                  <a:lnTo>
                    <a:pt x="2111" y="1527"/>
                  </a:lnTo>
                  <a:lnTo>
                    <a:pt x="2113" y="1527"/>
                  </a:lnTo>
                  <a:lnTo>
                    <a:pt x="2113" y="1525"/>
                  </a:lnTo>
                  <a:lnTo>
                    <a:pt x="2113" y="1524"/>
                  </a:lnTo>
                  <a:lnTo>
                    <a:pt x="2113" y="1520"/>
                  </a:lnTo>
                  <a:lnTo>
                    <a:pt x="2114" y="1520"/>
                  </a:lnTo>
                  <a:lnTo>
                    <a:pt x="2114" y="1522"/>
                  </a:lnTo>
                  <a:lnTo>
                    <a:pt x="2116" y="1522"/>
                  </a:lnTo>
                  <a:lnTo>
                    <a:pt x="2116" y="1524"/>
                  </a:lnTo>
                  <a:lnTo>
                    <a:pt x="2116" y="1525"/>
                  </a:lnTo>
                  <a:lnTo>
                    <a:pt x="2114" y="1525"/>
                  </a:lnTo>
                  <a:lnTo>
                    <a:pt x="2116" y="1527"/>
                  </a:lnTo>
                  <a:lnTo>
                    <a:pt x="2118" y="1525"/>
                  </a:lnTo>
                  <a:lnTo>
                    <a:pt x="2118" y="1524"/>
                  </a:lnTo>
                  <a:lnTo>
                    <a:pt x="2118" y="1522"/>
                  </a:lnTo>
                  <a:lnTo>
                    <a:pt x="2118" y="1520"/>
                  </a:lnTo>
                  <a:lnTo>
                    <a:pt x="2120" y="1518"/>
                  </a:lnTo>
                  <a:lnTo>
                    <a:pt x="2120" y="1518"/>
                  </a:lnTo>
                  <a:lnTo>
                    <a:pt x="2120" y="1517"/>
                  </a:lnTo>
                  <a:lnTo>
                    <a:pt x="2121" y="1517"/>
                  </a:lnTo>
                  <a:lnTo>
                    <a:pt x="2123" y="1515"/>
                  </a:lnTo>
                  <a:lnTo>
                    <a:pt x="2123" y="1513"/>
                  </a:lnTo>
                  <a:lnTo>
                    <a:pt x="2125" y="1513"/>
                  </a:lnTo>
                  <a:lnTo>
                    <a:pt x="2125" y="1512"/>
                  </a:lnTo>
                  <a:lnTo>
                    <a:pt x="2125" y="1510"/>
                  </a:lnTo>
                  <a:lnTo>
                    <a:pt x="2126" y="1510"/>
                  </a:lnTo>
                  <a:lnTo>
                    <a:pt x="2126" y="1508"/>
                  </a:lnTo>
                  <a:lnTo>
                    <a:pt x="2126" y="1506"/>
                  </a:lnTo>
                  <a:lnTo>
                    <a:pt x="2128" y="1506"/>
                  </a:lnTo>
                  <a:lnTo>
                    <a:pt x="2128" y="1505"/>
                  </a:lnTo>
                  <a:lnTo>
                    <a:pt x="2130" y="1505"/>
                  </a:lnTo>
                  <a:lnTo>
                    <a:pt x="2130" y="1503"/>
                  </a:lnTo>
                  <a:lnTo>
                    <a:pt x="2131" y="1503"/>
                  </a:lnTo>
                  <a:lnTo>
                    <a:pt x="2131" y="1501"/>
                  </a:lnTo>
                  <a:lnTo>
                    <a:pt x="2133" y="1500"/>
                  </a:lnTo>
                  <a:lnTo>
                    <a:pt x="2133" y="1501"/>
                  </a:lnTo>
                  <a:lnTo>
                    <a:pt x="2135" y="1501"/>
                  </a:lnTo>
                  <a:lnTo>
                    <a:pt x="2135" y="1500"/>
                  </a:lnTo>
                  <a:lnTo>
                    <a:pt x="2137" y="1500"/>
                  </a:lnTo>
                  <a:lnTo>
                    <a:pt x="2137" y="1501"/>
                  </a:lnTo>
                  <a:lnTo>
                    <a:pt x="2138" y="1501"/>
                  </a:lnTo>
                  <a:lnTo>
                    <a:pt x="2140" y="1501"/>
                  </a:lnTo>
                  <a:lnTo>
                    <a:pt x="2140" y="1500"/>
                  </a:lnTo>
                  <a:lnTo>
                    <a:pt x="2142" y="1500"/>
                  </a:lnTo>
                  <a:lnTo>
                    <a:pt x="2142" y="1498"/>
                  </a:lnTo>
                  <a:lnTo>
                    <a:pt x="2143" y="1496"/>
                  </a:lnTo>
                  <a:lnTo>
                    <a:pt x="2145" y="1496"/>
                  </a:lnTo>
                  <a:lnTo>
                    <a:pt x="2147" y="1494"/>
                  </a:lnTo>
                  <a:lnTo>
                    <a:pt x="2147" y="1496"/>
                  </a:lnTo>
                  <a:lnTo>
                    <a:pt x="2149" y="1496"/>
                  </a:lnTo>
                  <a:lnTo>
                    <a:pt x="2149" y="1494"/>
                  </a:lnTo>
                  <a:lnTo>
                    <a:pt x="2149" y="1493"/>
                  </a:lnTo>
                  <a:lnTo>
                    <a:pt x="2150" y="1493"/>
                  </a:lnTo>
                  <a:lnTo>
                    <a:pt x="2150" y="1491"/>
                  </a:lnTo>
                  <a:lnTo>
                    <a:pt x="2150" y="1489"/>
                  </a:lnTo>
                  <a:lnTo>
                    <a:pt x="2152" y="1491"/>
                  </a:lnTo>
                  <a:lnTo>
                    <a:pt x="2154" y="1491"/>
                  </a:lnTo>
                  <a:lnTo>
                    <a:pt x="2155" y="1491"/>
                  </a:lnTo>
                  <a:lnTo>
                    <a:pt x="2155" y="1489"/>
                  </a:lnTo>
                  <a:lnTo>
                    <a:pt x="2157" y="1489"/>
                  </a:lnTo>
                  <a:lnTo>
                    <a:pt x="2159" y="1489"/>
                  </a:lnTo>
                  <a:lnTo>
                    <a:pt x="2161" y="1489"/>
                  </a:lnTo>
                  <a:lnTo>
                    <a:pt x="2162" y="1488"/>
                  </a:lnTo>
                  <a:lnTo>
                    <a:pt x="2164" y="1486"/>
                  </a:lnTo>
                  <a:lnTo>
                    <a:pt x="2164" y="1484"/>
                  </a:lnTo>
                  <a:lnTo>
                    <a:pt x="2164" y="1483"/>
                  </a:lnTo>
                  <a:lnTo>
                    <a:pt x="2166" y="1483"/>
                  </a:lnTo>
                  <a:lnTo>
                    <a:pt x="2166" y="1481"/>
                  </a:lnTo>
                  <a:lnTo>
                    <a:pt x="2166" y="1479"/>
                  </a:lnTo>
                  <a:lnTo>
                    <a:pt x="2167" y="1477"/>
                  </a:lnTo>
                  <a:lnTo>
                    <a:pt x="2167" y="1477"/>
                  </a:lnTo>
                  <a:lnTo>
                    <a:pt x="2167" y="1476"/>
                  </a:lnTo>
                  <a:lnTo>
                    <a:pt x="2167" y="1474"/>
                  </a:lnTo>
                  <a:lnTo>
                    <a:pt x="2167" y="1472"/>
                  </a:lnTo>
                  <a:lnTo>
                    <a:pt x="2169" y="1472"/>
                  </a:lnTo>
                  <a:lnTo>
                    <a:pt x="2169" y="1471"/>
                  </a:lnTo>
                  <a:lnTo>
                    <a:pt x="2169" y="1469"/>
                  </a:lnTo>
                  <a:lnTo>
                    <a:pt x="2171" y="1469"/>
                  </a:lnTo>
                  <a:lnTo>
                    <a:pt x="2171" y="1467"/>
                  </a:lnTo>
                  <a:lnTo>
                    <a:pt x="2172" y="1467"/>
                  </a:lnTo>
                  <a:lnTo>
                    <a:pt x="2172" y="1465"/>
                  </a:lnTo>
                  <a:lnTo>
                    <a:pt x="2172" y="1464"/>
                  </a:lnTo>
                  <a:lnTo>
                    <a:pt x="2174" y="1464"/>
                  </a:lnTo>
                  <a:lnTo>
                    <a:pt x="2174" y="1462"/>
                  </a:lnTo>
                  <a:lnTo>
                    <a:pt x="2172" y="1462"/>
                  </a:lnTo>
                  <a:lnTo>
                    <a:pt x="2172" y="1460"/>
                  </a:lnTo>
                  <a:lnTo>
                    <a:pt x="2172" y="1459"/>
                  </a:lnTo>
                  <a:lnTo>
                    <a:pt x="2172" y="1457"/>
                  </a:lnTo>
                  <a:lnTo>
                    <a:pt x="2172" y="1455"/>
                  </a:lnTo>
                  <a:lnTo>
                    <a:pt x="2172" y="1453"/>
                  </a:lnTo>
                  <a:lnTo>
                    <a:pt x="2172" y="1452"/>
                  </a:lnTo>
                  <a:lnTo>
                    <a:pt x="2172" y="1450"/>
                  </a:lnTo>
                  <a:lnTo>
                    <a:pt x="2172" y="1448"/>
                  </a:lnTo>
                  <a:lnTo>
                    <a:pt x="2174" y="1447"/>
                  </a:lnTo>
                  <a:lnTo>
                    <a:pt x="2176" y="1447"/>
                  </a:lnTo>
                  <a:lnTo>
                    <a:pt x="2174" y="1445"/>
                  </a:lnTo>
                  <a:lnTo>
                    <a:pt x="2176" y="1445"/>
                  </a:lnTo>
                  <a:lnTo>
                    <a:pt x="2176" y="1443"/>
                  </a:lnTo>
                  <a:lnTo>
                    <a:pt x="2176" y="1442"/>
                  </a:lnTo>
                  <a:lnTo>
                    <a:pt x="2178" y="1442"/>
                  </a:lnTo>
                  <a:lnTo>
                    <a:pt x="2179" y="1442"/>
                  </a:lnTo>
                  <a:lnTo>
                    <a:pt x="2179" y="1443"/>
                  </a:lnTo>
                  <a:lnTo>
                    <a:pt x="2179" y="1445"/>
                  </a:lnTo>
                  <a:lnTo>
                    <a:pt x="2179" y="1447"/>
                  </a:lnTo>
                  <a:lnTo>
                    <a:pt x="2181" y="1448"/>
                  </a:lnTo>
                  <a:lnTo>
                    <a:pt x="2181" y="1450"/>
                  </a:lnTo>
                  <a:lnTo>
                    <a:pt x="2181" y="1452"/>
                  </a:lnTo>
                  <a:lnTo>
                    <a:pt x="2181" y="1453"/>
                  </a:lnTo>
                  <a:lnTo>
                    <a:pt x="2183" y="1453"/>
                  </a:lnTo>
                  <a:lnTo>
                    <a:pt x="2183" y="1452"/>
                  </a:lnTo>
                  <a:lnTo>
                    <a:pt x="2183" y="1450"/>
                  </a:lnTo>
                  <a:lnTo>
                    <a:pt x="2183" y="1448"/>
                  </a:lnTo>
                  <a:lnTo>
                    <a:pt x="2184" y="1448"/>
                  </a:lnTo>
                  <a:lnTo>
                    <a:pt x="2184" y="1447"/>
                  </a:lnTo>
                  <a:lnTo>
                    <a:pt x="2184" y="1445"/>
                  </a:lnTo>
                  <a:lnTo>
                    <a:pt x="2184" y="1443"/>
                  </a:lnTo>
                  <a:lnTo>
                    <a:pt x="2183" y="1443"/>
                  </a:lnTo>
                  <a:lnTo>
                    <a:pt x="2183" y="1442"/>
                  </a:lnTo>
                  <a:lnTo>
                    <a:pt x="2183" y="1440"/>
                  </a:lnTo>
                  <a:lnTo>
                    <a:pt x="2183" y="1438"/>
                  </a:lnTo>
                  <a:lnTo>
                    <a:pt x="2184" y="1438"/>
                  </a:lnTo>
                  <a:lnTo>
                    <a:pt x="2186" y="1438"/>
                  </a:lnTo>
                  <a:lnTo>
                    <a:pt x="2186" y="1436"/>
                  </a:lnTo>
                  <a:lnTo>
                    <a:pt x="2188" y="1436"/>
                  </a:lnTo>
                  <a:lnTo>
                    <a:pt x="2188" y="1438"/>
                  </a:lnTo>
                  <a:lnTo>
                    <a:pt x="2190" y="1438"/>
                  </a:lnTo>
                  <a:lnTo>
                    <a:pt x="2191" y="1438"/>
                  </a:lnTo>
                  <a:lnTo>
                    <a:pt x="2190" y="1436"/>
                  </a:lnTo>
                  <a:lnTo>
                    <a:pt x="2188" y="1436"/>
                  </a:lnTo>
                  <a:lnTo>
                    <a:pt x="2190" y="1436"/>
                  </a:lnTo>
                  <a:lnTo>
                    <a:pt x="2190" y="1435"/>
                  </a:lnTo>
                  <a:lnTo>
                    <a:pt x="2190" y="1433"/>
                  </a:lnTo>
                  <a:lnTo>
                    <a:pt x="2191" y="1433"/>
                  </a:lnTo>
                  <a:lnTo>
                    <a:pt x="2191" y="1431"/>
                  </a:lnTo>
                  <a:lnTo>
                    <a:pt x="2190" y="1431"/>
                  </a:lnTo>
                  <a:lnTo>
                    <a:pt x="2188" y="1430"/>
                  </a:lnTo>
                  <a:lnTo>
                    <a:pt x="2190" y="1430"/>
                  </a:lnTo>
                  <a:lnTo>
                    <a:pt x="2190" y="1428"/>
                  </a:lnTo>
                  <a:lnTo>
                    <a:pt x="2188" y="1426"/>
                  </a:lnTo>
                  <a:lnTo>
                    <a:pt x="2190" y="1426"/>
                  </a:lnTo>
                  <a:lnTo>
                    <a:pt x="2191" y="1426"/>
                  </a:lnTo>
                  <a:lnTo>
                    <a:pt x="2191" y="1424"/>
                  </a:lnTo>
                  <a:lnTo>
                    <a:pt x="2193" y="1424"/>
                  </a:lnTo>
                  <a:lnTo>
                    <a:pt x="2193" y="1426"/>
                  </a:lnTo>
                  <a:lnTo>
                    <a:pt x="2195" y="1426"/>
                  </a:lnTo>
                  <a:lnTo>
                    <a:pt x="2195" y="1424"/>
                  </a:lnTo>
                  <a:lnTo>
                    <a:pt x="2193" y="1423"/>
                  </a:lnTo>
                  <a:lnTo>
                    <a:pt x="2193" y="1421"/>
                  </a:lnTo>
                  <a:lnTo>
                    <a:pt x="2193" y="1419"/>
                  </a:lnTo>
                  <a:lnTo>
                    <a:pt x="2195" y="1419"/>
                  </a:lnTo>
                  <a:lnTo>
                    <a:pt x="2195" y="1421"/>
                  </a:lnTo>
                  <a:lnTo>
                    <a:pt x="2196" y="1421"/>
                  </a:lnTo>
                  <a:lnTo>
                    <a:pt x="2196" y="1419"/>
                  </a:lnTo>
                  <a:lnTo>
                    <a:pt x="2195" y="1419"/>
                  </a:lnTo>
                  <a:lnTo>
                    <a:pt x="2195" y="1418"/>
                  </a:lnTo>
                  <a:lnTo>
                    <a:pt x="2195" y="1416"/>
                  </a:lnTo>
                  <a:lnTo>
                    <a:pt x="2195" y="1414"/>
                  </a:lnTo>
                  <a:lnTo>
                    <a:pt x="2195" y="1412"/>
                  </a:lnTo>
                  <a:lnTo>
                    <a:pt x="2196" y="1412"/>
                  </a:lnTo>
                  <a:lnTo>
                    <a:pt x="2196" y="1411"/>
                  </a:lnTo>
                  <a:lnTo>
                    <a:pt x="2198" y="1411"/>
                  </a:lnTo>
                  <a:lnTo>
                    <a:pt x="2200" y="1411"/>
                  </a:lnTo>
                  <a:lnTo>
                    <a:pt x="2200" y="1412"/>
                  </a:lnTo>
                  <a:lnTo>
                    <a:pt x="2202" y="1412"/>
                  </a:lnTo>
                  <a:lnTo>
                    <a:pt x="2202" y="1411"/>
                  </a:lnTo>
                  <a:lnTo>
                    <a:pt x="2200" y="1411"/>
                  </a:lnTo>
                  <a:lnTo>
                    <a:pt x="2202" y="1409"/>
                  </a:lnTo>
                  <a:lnTo>
                    <a:pt x="2202" y="1407"/>
                  </a:lnTo>
                  <a:lnTo>
                    <a:pt x="2202" y="1406"/>
                  </a:lnTo>
                  <a:lnTo>
                    <a:pt x="2203" y="1407"/>
                  </a:lnTo>
                  <a:lnTo>
                    <a:pt x="2203" y="1406"/>
                  </a:lnTo>
                  <a:lnTo>
                    <a:pt x="2203" y="1404"/>
                  </a:lnTo>
                  <a:lnTo>
                    <a:pt x="2205" y="1404"/>
                  </a:lnTo>
                  <a:lnTo>
                    <a:pt x="2205" y="1406"/>
                  </a:lnTo>
                  <a:lnTo>
                    <a:pt x="2205" y="1406"/>
                  </a:lnTo>
                  <a:lnTo>
                    <a:pt x="2205" y="1404"/>
                  </a:lnTo>
                  <a:lnTo>
                    <a:pt x="2205" y="1402"/>
                  </a:lnTo>
                  <a:lnTo>
                    <a:pt x="2205" y="1401"/>
                  </a:lnTo>
                  <a:lnTo>
                    <a:pt x="2207" y="1401"/>
                  </a:lnTo>
                  <a:lnTo>
                    <a:pt x="2207" y="1402"/>
                  </a:lnTo>
                  <a:lnTo>
                    <a:pt x="2207" y="1404"/>
                  </a:lnTo>
                  <a:lnTo>
                    <a:pt x="2208" y="1404"/>
                  </a:lnTo>
                  <a:lnTo>
                    <a:pt x="2208" y="1402"/>
                  </a:lnTo>
                  <a:moveTo>
                    <a:pt x="2393" y="1570"/>
                  </a:moveTo>
                  <a:lnTo>
                    <a:pt x="2395" y="1568"/>
                  </a:lnTo>
                  <a:lnTo>
                    <a:pt x="2393" y="1568"/>
                  </a:lnTo>
                  <a:lnTo>
                    <a:pt x="2393" y="1570"/>
                  </a:lnTo>
                  <a:moveTo>
                    <a:pt x="2225" y="1421"/>
                  </a:moveTo>
                  <a:lnTo>
                    <a:pt x="2227" y="1421"/>
                  </a:lnTo>
                  <a:lnTo>
                    <a:pt x="2225" y="1419"/>
                  </a:lnTo>
                  <a:lnTo>
                    <a:pt x="2225" y="1421"/>
                  </a:lnTo>
                  <a:moveTo>
                    <a:pt x="2222" y="1423"/>
                  </a:moveTo>
                  <a:lnTo>
                    <a:pt x="2224" y="1421"/>
                  </a:lnTo>
                  <a:lnTo>
                    <a:pt x="2222" y="1421"/>
                  </a:lnTo>
                  <a:lnTo>
                    <a:pt x="2222" y="1423"/>
                  </a:lnTo>
                  <a:moveTo>
                    <a:pt x="2215" y="1424"/>
                  </a:moveTo>
                  <a:lnTo>
                    <a:pt x="2217" y="1424"/>
                  </a:lnTo>
                  <a:lnTo>
                    <a:pt x="2217" y="1423"/>
                  </a:lnTo>
                  <a:lnTo>
                    <a:pt x="2215" y="1423"/>
                  </a:lnTo>
                  <a:lnTo>
                    <a:pt x="2215" y="1424"/>
                  </a:lnTo>
                  <a:moveTo>
                    <a:pt x="2273" y="1402"/>
                  </a:moveTo>
                  <a:lnTo>
                    <a:pt x="2275" y="1402"/>
                  </a:lnTo>
                  <a:lnTo>
                    <a:pt x="2275" y="1401"/>
                  </a:lnTo>
                  <a:lnTo>
                    <a:pt x="2275" y="1399"/>
                  </a:lnTo>
                  <a:lnTo>
                    <a:pt x="2273" y="1399"/>
                  </a:lnTo>
                  <a:lnTo>
                    <a:pt x="2272" y="1401"/>
                  </a:lnTo>
                  <a:lnTo>
                    <a:pt x="2273" y="1401"/>
                  </a:lnTo>
                  <a:lnTo>
                    <a:pt x="2273" y="1402"/>
                  </a:lnTo>
                  <a:moveTo>
                    <a:pt x="2335" y="1758"/>
                  </a:moveTo>
                  <a:lnTo>
                    <a:pt x="2336" y="1758"/>
                  </a:lnTo>
                  <a:lnTo>
                    <a:pt x="2336" y="1756"/>
                  </a:lnTo>
                  <a:lnTo>
                    <a:pt x="2335" y="1756"/>
                  </a:lnTo>
                  <a:lnTo>
                    <a:pt x="2335" y="1758"/>
                  </a:lnTo>
                  <a:moveTo>
                    <a:pt x="2272" y="1375"/>
                  </a:moveTo>
                  <a:lnTo>
                    <a:pt x="2270" y="1375"/>
                  </a:lnTo>
                  <a:lnTo>
                    <a:pt x="2270" y="1377"/>
                  </a:lnTo>
                  <a:lnTo>
                    <a:pt x="2272" y="1377"/>
                  </a:lnTo>
                  <a:lnTo>
                    <a:pt x="2272" y="1375"/>
                  </a:lnTo>
                  <a:moveTo>
                    <a:pt x="2116" y="1518"/>
                  </a:moveTo>
                  <a:lnTo>
                    <a:pt x="2116" y="1517"/>
                  </a:lnTo>
                  <a:lnTo>
                    <a:pt x="2114" y="1518"/>
                  </a:lnTo>
                  <a:lnTo>
                    <a:pt x="2114" y="1518"/>
                  </a:lnTo>
                  <a:lnTo>
                    <a:pt x="2114" y="1520"/>
                  </a:lnTo>
                  <a:lnTo>
                    <a:pt x="2116" y="1518"/>
                  </a:lnTo>
                  <a:lnTo>
                    <a:pt x="2116" y="1518"/>
                  </a:lnTo>
                  <a:moveTo>
                    <a:pt x="924" y="1660"/>
                  </a:moveTo>
                  <a:lnTo>
                    <a:pt x="926" y="1657"/>
                  </a:lnTo>
                  <a:lnTo>
                    <a:pt x="924" y="1658"/>
                  </a:lnTo>
                  <a:lnTo>
                    <a:pt x="924" y="1660"/>
                  </a:lnTo>
                  <a:moveTo>
                    <a:pt x="922" y="1662"/>
                  </a:moveTo>
                  <a:lnTo>
                    <a:pt x="924" y="1660"/>
                  </a:lnTo>
                  <a:lnTo>
                    <a:pt x="922" y="1660"/>
                  </a:lnTo>
                  <a:lnTo>
                    <a:pt x="922" y="1662"/>
                  </a:lnTo>
                  <a:moveTo>
                    <a:pt x="920" y="1662"/>
                  </a:moveTo>
                  <a:lnTo>
                    <a:pt x="920" y="1664"/>
                  </a:lnTo>
                  <a:lnTo>
                    <a:pt x="920" y="1665"/>
                  </a:lnTo>
                  <a:lnTo>
                    <a:pt x="922" y="1662"/>
                  </a:lnTo>
                  <a:lnTo>
                    <a:pt x="920" y="1660"/>
                  </a:lnTo>
                  <a:lnTo>
                    <a:pt x="920" y="1662"/>
                  </a:lnTo>
                  <a:moveTo>
                    <a:pt x="2114" y="1580"/>
                  </a:moveTo>
                  <a:lnTo>
                    <a:pt x="2114" y="1578"/>
                  </a:lnTo>
                  <a:lnTo>
                    <a:pt x="2114" y="1576"/>
                  </a:lnTo>
                  <a:lnTo>
                    <a:pt x="2113" y="1576"/>
                  </a:lnTo>
                  <a:lnTo>
                    <a:pt x="2113" y="1575"/>
                  </a:lnTo>
                  <a:lnTo>
                    <a:pt x="2113" y="1573"/>
                  </a:lnTo>
                  <a:lnTo>
                    <a:pt x="2111" y="1573"/>
                  </a:lnTo>
                  <a:lnTo>
                    <a:pt x="2111" y="1575"/>
                  </a:lnTo>
                  <a:lnTo>
                    <a:pt x="2111" y="1576"/>
                  </a:lnTo>
                  <a:lnTo>
                    <a:pt x="2111" y="1578"/>
                  </a:lnTo>
                  <a:lnTo>
                    <a:pt x="2113" y="1580"/>
                  </a:lnTo>
                  <a:lnTo>
                    <a:pt x="2113" y="1582"/>
                  </a:lnTo>
                  <a:lnTo>
                    <a:pt x="2113" y="1583"/>
                  </a:lnTo>
                  <a:lnTo>
                    <a:pt x="2114" y="1583"/>
                  </a:lnTo>
                  <a:lnTo>
                    <a:pt x="2114" y="1582"/>
                  </a:lnTo>
                  <a:lnTo>
                    <a:pt x="2114" y="1580"/>
                  </a:lnTo>
                  <a:moveTo>
                    <a:pt x="1605" y="1518"/>
                  </a:moveTo>
                  <a:lnTo>
                    <a:pt x="1605" y="1518"/>
                  </a:lnTo>
                  <a:lnTo>
                    <a:pt x="1605" y="1520"/>
                  </a:lnTo>
                  <a:lnTo>
                    <a:pt x="1605" y="1522"/>
                  </a:lnTo>
                  <a:lnTo>
                    <a:pt x="1605" y="1524"/>
                  </a:lnTo>
                  <a:lnTo>
                    <a:pt x="1605" y="1525"/>
                  </a:lnTo>
                  <a:lnTo>
                    <a:pt x="1605" y="1527"/>
                  </a:lnTo>
                  <a:lnTo>
                    <a:pt x="1605" y="1529"/>
                  </a:lnTo>
                  <a:lnTo>
                    <a:pt x="1605" y="1530"/>
                  </a:lnTo>
                  <a:lnTo>
                    <a:pt x="1605" y="1532"/>
                  </a:lnTo>
                  <a:lnTo>
                    <a:pt x="1607" y="1532"/>
                  </a:lnTo>
                  <a:lnTo>
                    <a:pt x="1607" y="1534"/>
                  </a:lnTo>
                  <a:lnTo>
                    <a:pt x="1607" y="1535"/>
                  </a:lnTo>
                  <a:lnTo>
                    <a:pt x="1609" y="1537"/>
                  </a:lnTo>
                  <a:lnTo>
                    <a:pt x="1609" y="1539"/>
                  </a:lnTo>
                  <a:lnTo>
                    <a:pt x="1609" y="1541"/>
                  </a:lnTo>
                  <a:lnTo>
                    <a:pt x="1609" y="1542"/>
                  </a:lnTo>
                  <a:lnTo>
                    <a:pt x="1609" y="1544"/>
                  </a:lnTo>
                  <a:lnTo>
                    <a:pt x="1609" y="1546"/>
                  </a:lnTo>
                  <a:lnTo>
                    <a:pt x="1609" y="1547"/>
                  </a:lnTo>
                  <a:lnTo>
                    <a:pt x="1609" y="1549"/>
                  </a:lnTo>
                  <a:lnTo>
                    <a:pt x="1609" y="1551"/>
                  </a:lnTo>
                  <a:lnTo>
                    <a:pt x="1609" y="1554"/>
                  </a:lnTo>
                  <a:lnTo>
                    <a:pt x="1609" y="1556"/>
                  </a:lnTo>
                  <a:lnTo>
                    <a:pt x="1610" y="1556"/>
                  </a:lnTo>
                  <a:lnTo>
                    <a:pt x="1610" y="1558"/>
                  </a:lnTo>
                  <a:lnTo>
                    <a:pt x="1610" y="1559"/>
                  </a:lnTo>
                  <a:lnTo>
                    <a:pt x="1610" y="1561"/>
                  </a:lnTo>
                  <a:lnTo>
                    <a:pt x="1610" y="1561"/>
                  </a:lnTo>
                  <a:lnTo>
                    <a:pt x="1612" y="1563"/>
                  </a:lnTo>
                  <a:lnTo>
                    <a:pt x="1612" y="1565"/>
                  </a:lnTo>
                  <a:lnTo>
                    <a:pt x="1614" y="1565"/>
                  </a:lnTo>
                  <a:lnTo>
                    <a:pt x="1614" y="1566"/>
                  </a:lnTo>
                  <a:lnTo>
                    <a:pt x="1616" y="1566"/>
                  </a:lnTo>
                  <a:lnTo>
                    <a:pt x="1617" y="1566"/>
                  </a:lnTo>
                  <a:lnTo>
                    <a:pt x="1617" y="1568"/>
                  </a:lnTo>
                  <a:lnTo>
                    <a:pt x="1619" y="1570"/>
                  </a:lnTo>
                  <a:lnTo>
                    <a:pt x="1619" y="1571"/>
                  </a:lnTo>
                  <a:lnTo>
                    <a:pt x="1621" y="1571"/>
                  </a:lnTo>
                  <a:lnTo>
                    <a:pt x="1622" y="1571"/>
                  </a:lnTo>
                  <a:lnTo>
                    <a:pt x="1622" y="1570"/>
                  </a:lnTo>
                  <a:lnTo>
                    <a:pt x="1624" y="1570"/>
                  </a:lnTo>
                  <a:lnTo>
                    <a:pt x="1624" y="1568"/>
                  </a:lnTo>
                  <a:lnTo>
                    <a:pt x="1626" y="1566"/>
                  </a:lnTo>
                  <a:lnTo>
                    <a:pt x="1628" y="1565"/>
                  </a:lnTo>
                  <a:lnTo>
                    <a:pt x="1629" y="1565"/>
                  </a:lnTo>
                  <a:lnTo>
                    <a:pt x="1631" y="1565"/>
                  </a:lnTo>
                  <a:lnTo>
                    <a:pt x="1631" y="1565"/>
                  </a:lnTo>
                  <a:lnTo>
                    <a:pt x="1631" y="1563"/>
                  </a:lnTo>
                  <a:lnTo>
                    <a:pt x="1633" y="1561"/>
                  </a:lnTo>
                  <a:lnTo>
                    <a:pt x="1633" y="1561"/>
                  </a:lnTo>
                  <a:lnTo>
                    <a:pt x="1633" y="1559"/>
                  </a:lnTo>
                  <a:lnTo>
                    <a:pt x="1634" y="1556"/>
                  </a:lnTo>
                  <a:lnTo>
                    <a:pt x="1634" y="1554"/>
                  </a:lnTo>
                  <a:lnTo>
                    <a:pt x="1634" y="1553"/>
                  </a:lnTo>
                  <a:lnTo>
                    <a:pt x="1634" y="1551"/>
                  </a:lnTo>
                  <a:lnTo>
                    <a:pt x="1634" y="1549"/>
                  </a:lnTo>
                  <a:lnTo>
                    <a:pt x="1636" y="1549"/>
                  </a:lnTo>
                  <a:lnTo>
                    <a:pt x="1636" y="1546"/>
                  </a:lnTo>
                  <a:lnTo>
                    <a:pt x="1636" y="1544"/>
                  </a:lnTo>
                  <a:lnTo>
                    <a:pt x="1636" y="1542"/>
                  </a:lnTo>
                  <a:lnTo>
                    <a:pt x="1638" y="1537"/>
                  </a:lnTo>
                  <a:lnTo>
                    <a:pt x="1638" y="1535"/>
                  </a:lnTo>
                  <a:lnTo>
                    <a:pt x="1638" y="1534"/>
                  </a:lnTo>
                  <a:lnTo>
                    <a:pt x="1638" y="1532"/>
                  </a:lnTo>
                  <a:lnTo>
                    <a:pt x="1638" y="1530"/>
                  </a:lnTo>
                  <a:lnTo>
                    <a:pt x="1638" y="1525"/>
                  </a:lnTo>
                  <a:lnTo>
                    <a:pt x="1640" y="1524"/>
                  </a:lnTo>
                  <a:lnTo>
                    <a:pt x="1640" y="1520"/>
                  </a:lnTo>
                  <a:lnTo>
                    <a:pt x="1641" y="1517"/>
                  </a:lnTo>
                  <a:lnTo>
                    <a:pt x="1641" y="1512"/>
                  </a:lnTo>
                  <a:lnTo>
                    <a:pt x="1641" y="1510"/>
                  </a:lnTo>
                  <a:lnTo>
                    <a:pt x="1641" y="1508"/>
                  </a:lnTo>
                  <a:lnTo>
                    <a:pt x="1643" y="1508"/>
                  </a:lnTo>
                  <a:lnTo>
                    <a:pt x="1643" y="1506"/>
                  </a:lnTo>
                  <a:lnTo>
                    <a:pt x="1643" y="1505"/>
                  </a:lnTo>
                  <a:lnTo>
                    <a:pt x="1643" y="1500"/>
                  </a:lnTo>
                  <a:lnTo>
                    <a:pt x="1643" y="1496"/>
                  </a:lnTo>
                  <a:lnTo>
                    <a:pt x="1645" y="1496"/>
                  </a:lnTo>
                  <a:lnTo>
                    <a:pt x="1645" y="1493"/>
                  </a:lnTo>
                  <a:lnTo>
                    <a:pt x="1645" y="1491"/>
                  </a:lnTo>
                  <a:lnTo>
                    <a:pt x="1645" y="1489"/>
                  </a:lnTo>
                  <a:lnTo>
                    <a:pt x="1645" y="1488"/>
                  </a:lnTo>
                  <a:lnTo>
                    <a:pt x="1646" y="1486"/>
                  </a:lnTo>
                  <a:lnTo>
                    <a:pt x="1646" y="1481"/>
                  </a:lnTo>
                  <a:lnTo>
                    <a:pt x="1646" y="1477"/>
                  </a:lnTo>
                  <a:lnTo>
                    <a:pt x="1648" y="1477"/>
                  </a:lnTo>
                  <a:lnTo>
                    <a:pt x="1648" y="1476"/>
                  </a:lnTo>
                  <a:lnTo>
                    <a:pt x="1648" y="1472"/>
                  </a:lnTo>
                  <a:lnTo>
                    <a:pt x="1648" y="1471"/>
                  </a:lnTo>
                  <a:lnTo>
                    <a:pt x="1650" y="1469"/>
                  </a:lnTo>
                  <a:lnTo>
                    <a:pt x="1650" y="1465"/>
                  </a:lnTo>
                  <a:lnTo>
                    <a:pt x="1650" y="1464"/>
                  </a:lnTo>
                  <a:lnTo>
                    <a:pt x="1650" y="1460"/>
                  </a:lnTo>
                  <a:lnTo>
                    <a:pt x="1650" y="1459"/>
                  </a:lnTo>
                  <a:lnTo>
                    <a:pt x="1650" y="1457"/>
                  </a:lnTo>
                  <a:lnTo>
                    <a:pt x="1650" y="1453"/>
                  </a:lnTo>
                  <a:lnTo>
                    <a:pt x="1650" y="1452"/>
                  </a:lnTo>
                  <a:lnTo>
                    <a:pt x="1650" y="1450"/>
                  </a:lnTo>
                  <a:lnTo>
                    <a:pt x="1650" y="1448"/>
                  </a:lnTo>
                  <a:lnTo>
                    <a:pt x="1651" y="1447"/>
                  </a:lnTo>
                  <a:lnTo>
                    <a:pt x="1651" y="1445"/>
                  </a:lnTo>
                  <a:lnTo>
                    <a:pt x="1651" y="1443"/>
                  </a:lnTo>
                  <a:lnTo>
                    <a:pt x="1653" y="1442"/>
                  </a:lnTo>
                  <a:lnTo>
                    <a:pt x="1653" y="1440"/>
                  </a:lnTo>
                  <a:lnTo>
                    <a:pt x="1653" y="1438"/>
                  </a:lnTo>
                  <a:lnTo>
                    <a:pt x="1653" y="1436"/>
                  </a:lnTo>
                  <a:lnTo>
                    <a:pt x="1653" y="1436"/>
                  </a:lnTo>
                  <a:lnTo>
                    <a:pt x="1651" y="1436"/>
                  </a:lnTo>
                  <a:lnTo>
                    <a:pt x="1651" y="1435"/>
                  </a:lnTo>
                  <a:lnTo>
                    <a:pt x="1651" y="1433"/>
                  </a:lnTo>
                  <a:lnTo>
                    <a:pt x="1651" y="1431"/>
                  </a:lnTo>
                  <a:lnTo>
                    <a:pt x="1651" y="1430"/>
                  </a:lnTo>
                  <a:lnTo>
                    <a:pt x="1651" y="1428"/>
                  </a:lnTo>
                  <a:lnTo>
                    <a:pt x="1651" y="1426"/>
                  </a:lnTo>
                  <a:lnTo>
                    <a:pt x="1653" y="1426"/>
                  </a:lnTo>
                  <a:lnTo>
                    <a:pt x="1653" y="1428"/>
                  </a:lnTo>
                  <a:lnTo>
                    <a:pt x="1653" y="1430"/>
                  </a:lnTo>
                  <a:lnTo>
                    <a:pt x="1655" y="1430"/>
                  </a:lnTo>
                  <a:lnTo>
                    <a:pt x="1655" y="1431"/>
                  </a:lnTo>
                  <a:lnTo>
                    <a:pt x="1655" y="1433"/>
                  </a:lnTo>
                  <a:lnTo>
                    <a:pt x="1657" y="1433"/>
                  </a:lnTo>
                  <a:lnTo>
                    <a:pt x="1657" y="1431"/>
                  </a:lnTo>
                  <a:lnTo>
                    <a:pt x="1657" y="1428"/>
                  </a:lnTo>
                  <a:lnTo>
                    <a:pt x="1658" y="1426"/>
                  </a:lnTo>
                  <a:lnTo>
                    <a:pt x="1658" y="1424"/>
                  </a:lnTo>
                  <a:lnTo>
                    <a:pt x="1658" y="1423"/>
                  </a:lnTo>
                  <a:lnTo>
                    <a:pt x="1658" y="1421"/>
                  </a:lnTo>
                  <a:lnTo>
                    <a:pt x="1657" y="1421"/>
                  </a:lnTo>
                  <a:lnTo>
                    <a:pt x="1657" y="1419"/>
                  </a:lnTo>
                  <a:lnTo>
                    <a:pt x="1657" y="1418"/>
                  </a:lnTo>
                  <a:lnTo>
                    <a:pt x="1657" y="1416"/>
                  </a:lnTo>
                  <a:lnTo>
                    <a:pt x="1657" y="1414"/>
                  </a:lnTo>
                  <a:lnTo>
                    <a:pt x="1655" y="1412"/>
                  </a:lnTo>
                  <a:lnTo>
                    <a:pt x="1655" y="1411"/>
                  </a:lnTo>
                  <a:lnTo>
                    <a:pt x="1655" y="1409"/>
                  </a:lnTo>
                  <a:lnTo>
                    <a:pt x="1655" y="1407"/>
                  </a:lnTo>
                  <a:lnTo>
                    <a:pt x="1655" y="1406"/>
                  </a:lnTo>
                  <a:lnTo>
                    <a:pt x="1655" y="1404"/>
                  </a:lnTo>
                  <a:lnTo>
                    <a:pt x="1655" y="1401"/>
                  </a:lnTo>
                  <a:lnTo>
                    <a:pt x="1655" y="1399"/>
                  </a:lnTo>
                  <a:lnTo>
                    <a:pt x="1655" y="1397"/>
                  </a:lnTo>
                  <a:lnTo>
                    <a:pt x="1655" y="1395"/>
                  </a:lnTo>
                  <a:lnTo>
                    <a:pt x="1655" y="1395"/>
                  </a:lnTo>
                  <a:lnTo>
                    <a:pt x="1653" y="1395"/>
                  </a:lnTo>
                  <a:lnTo>
                    <a:pt x="1653" y="1394"/>
                  </a:lnTo>
                  <a:lnTo>
                    <a:pt x="1653" y="1392"/>
                  </a:lnTo>
                  <a:lnTo>
                    <a:pt x="1653" y="1390"/>
                  </a:lnTo>
                  <a:lnTo>
                    <a:pt x="1653" y="1389"/>
                  </a:lnTo>
                  <a:lnTo>
                    <a:pt x="1653" y="1387"/>
                  </a:lnTo>
                  <a:lnTo>
                    <a:pt x="1651" y="1387"/>
                  </a:lnTo>
                  <a:lnTo>
                    <a:pt x="1651" y="1385"/>
                  </a:lnTo>
                  <a:lnTo>
                    <a:pt x="1651" y="1383"/>
                  </a:lnTo>
                  <a:lnTo>
                    <a:pt x="1651" y="1382"/>
                  </a:lnTo>
                  <a:lnTo>
                    <a:pt x="1650" y="1382"/>
                  </a:lnTo>
                  <a:lnTo>
                    <a:pt x="1650" y="1380"/>
                  </a:lnTo>
                  <a:lnTo>
                    <a:pt x="1648" y="1380"/>
                  </a:lnTo>
                  <a:lnTo>
                    <a:pt x="1646" y="1380"/>
                  </a:lnTo>
                  <a:lnTo>
                    <a:pt x="1646" y="1382"/>
                  </a:lnTo>
                  <a:lnTo>
                    <a:pt x="1645" y="1382"/>
                  </a:lnTo>
                  <a:lnTo>
                    <a:pt x="1645" y="1383"/>
                  </a:lnTo>
                  <a:lnTo>
                    <a:pt x="1646" y="1383"/>
                  </a:lnTo>
                  <a:lnTo>
                    <a:pt x="1646" y="1385"/>
                  </a:lnTo>
                  <a:lnTo>
                    <a:pt x="1646" y="1387"/>
                  </a:lnTo>
                  <a:lnTo>
                    <a:pt x="1646" y="1389"/>
                  </a:lnTo>
                  <a:lnTo>
                    <a:pt x="1646" y="1390"/>
                  </a:lnTo>
                  <a:lnTo>
                    <a:pt x="1645" y="1392"/>
                  </a:lnTo>
                  <a:lnTo>
                    <a:pt x="1645" y="1394"/>
                  </a:lnTo>
                  <a:lnTo>
                    <a:pt x="1645" y="1395"/>
                  </a:lnTo>
                  <a:lnTo>
                    <a:pt x="1645" y="1395"/>
                  </a:lnTo>
                  <a:lnTo>
                    <a:pt x="1643" y="1395"/>
                  </a:lnTo>
                  <a:lnTo>
                    <a:pt x="1643" y="1397"/>
                  </a:lnTo>
                  <a:lnTo>
                    <a:pt x="1641" y="1397"/>
                  </a:lnTo>
                  <a:lnTo>
                    <a:pt x="1641" y="1399"/>
                  </a:lnTo>
                  <a:lnTo>
                    <a:pt x="1640" y="1399"/>
                  </a:lnTo>
                  <a:lnTo>
                    <a:pt x="1640" y="1397"/>
                  </a:lnTo>
                  <a:lnTo>
                    <a:pt x="1638" y="1397"/>
                  </a:lnTo>
                  <a:lnTo>
                    <a:pt x="1638" y="1399"/>
                  </a:lnTo>
                  <a:lnTo>
                    <a:pt x="1638" y="1401"/>
                  </a:lnTo>
                  <a:lnTo>
                    <a:pt x="1638" y="1402"/>
                  </a:lnTo>
                  <a:lnTo>
                    <a:pt x="1640" y="1402"/>
                  </a:lnTo>
                  <a:lnTo>
                    <a:pt x="1640" y="1404"/>
                  </a:lnTo>
                  <a:lnTo>
                    <a:pt x="1640" y="1406"/>
                  </a:lnTo>
                  <a:lnTo>
                    <a:pt x="1638" y="1406"/>
                  </a:lnTo>
                  <a:lnTo>
                    <a:pt x="1640" y="1407"/>
                  </a:lnTo>
                  <a:lnTo>
                    <a:pt x="1638" y="1407"/>
                  </a:lnTo>
                  <a:lnTo>
                    <a:pt x="1638" y="1409"/>
                  </a:lnTo>
                  <a:lnTo>
                    <a:pt x="1636" y="1409"/>
                  </a:lnTo>
                  <a:lnTo>
                    <a:pt x="1636" y="1411"/>
                  </a:lnTo>
                  <a:lnTo>
                    <a:pt x="1638" y="1412"/>
                  </a:lnTo>
                  <a:lnTo>
                    <a:pt x="1640" y="1412"/>
                  </a:lnTo>
                  <a:lnTo>
                    <a:pt x="1640" y="1414"/>
                  </a:lnTo>
                  <a:lnTo>
                    <a:pt x="1638" y="1414"/>
                  </a:lnTo>
                  <a:lnTo>
                    <a:pt x="1636" y="1414"/>
                  </a:lnTo>
                  <a:lnTo>
                    <a:pt x="1634" y="1414"/>
                  </a:lnTo>
                  <a:lnTo>
                    <a:pt x="1634" y="1416"/>
                  </a:lnTo>
                  <a:lnTo>
                    <a:pt x="1634" y="1418"/>
                  </a:lnTo>
                  <a:lnTo>
                    <a:pt x="1636" y="1418"/>
                  </a:lnTo>
                  <a:lnTo>
                    <a:pt x="1636" y="1419"/>
                  </a:lnTo>
                  <a:lnTo>
                    <a:pt x="1634" y="1421"/>
                  </a:lnTo>
                  <a:lnTo>
                    <a:pt x="1634" y="1419"/>
                  </a:lnTo>
                  <a:lnTo>
                    <a:pt x="1634" y="1418"/>
                  </a:lnTo>
                  <a:lnTo>
                    <a:pt x="1633" y="1419"/>
                  </a:lnTo>
                  <a:lnTo>
                    <a:pt x="1633" y="1421"/>
                  </a:lnTo>
                  <a:lnTo>
                    <a:pt x="1633" y="1423"/>
                  </a:lnTo>
                  <a:lnTo>
                    <a:pt x="1633" y="1424"/>
                  </a:lnTo>
                  <a:lnTo>
                    <a:pt x="1633" y="1426"/>
                  </a:lnTo>
                  <a:lnTo>
                    <a:pt x="1631" y="1426"/>
                  </a:lnTo>
                  <a:lnTo>
                    <a:pt x="1631" y="1424"/>
                  </a:lnTo>
                  <a:lnTo>
                    <a:pt x="1633" y="1424"/>
                  </a:lnTo>
                  <a:lnTo>
                    <a:pt x="1631" y="1423"/>
                  </a:lnTo>
                  <a:lnTo>
                    <a:pt x="1631" y="1424"/>
                  </a:lnTo>
                  <a:lnTo>
                    <a:pt x="1631" y="1426"/>
                  </a:lnTo>
                  <a:lnTo>
                    <a:pt x="1629" y="1426"/>
                  </a:lnTo>
                  <a:lnTo>
                    <a:pt x="1629" y="1428"/>
                  </a:lnTo>
                  <a:lnTo>
                    <a:pt x="1628" y="1428"/>
                  </a:lnTo>
                  <a:lnTo>
                    <a:pt x="1628" y="1430"/>
                  </a:lnTo>
                  <a:lnTo>
                    <a:pt x="1629" y="1430"/>
                  </a:lnTo>
                  <a:lnTo>
                    <a:pt x="1628" y="1431"/>
                  </a:lnTo>
                  <a:lnTo>
                    <a:pt x="1629" y="1431"/>
                  </a:lnTo>
                  <a:lnTo>
                    <a:pt x="1629" y="1433"/>
                  </a:lnTo>
                  <a:lnTo>
                    <a:pt x="1628" y="1433"/>
                  </a:lnTo>
                  <a:lnTo>
                    <a:pt x="1628" y="1431"/>
                  </a:lnTo>
                  <a:lnTo>
                    <a:pt x="1628" y="1430"/>
                  </a:lnTo>
                  <a:lnTo>
                    <a:pt x="1626" y="1430"/>
                  </a:lnTo>
                  <a:lnTo>
                    <a:pt x="1626" y="1431"/>
                  </a:lnTo>
                  <a:lnTo>
                    <a:pt x="1624" y="1431"/>
                  </a:lnTo>
                  <a:lnTo>
                    <a:pt x="1622" y="1431"/>
                  </a:lnTo>
                  <a:lnTo>
                    <a:pt x="1622" y="1433"/>
                  </a:lnTo>
                  <a:lnTo>
                    <a:pt x="1621" y="1433"/>
                  </a:lnTo>
                  <a:lnTo>
                    <a:pt x="1619" y="1433"/>
                  </a:lnTo>
                  <a:lnTo>
                    <a:pt x="1619" y="1435"/>
                  </a:lnTo>
                  <a:lnTo>
                    <a:pt x="1619" y="1436"/>
                  </a:lnTo>
                  <a:lnTo>
                    <a:pt x="1617" y="1436"/>
                  </a:lnTo>
                  <a:lnTo>
                    <a:pt x="1616" y="1436"/>
                  </a:lnTo>
                  <a:lnTo>
                    <a:pt x="1614" y="1436"/>
                  </a:lnTo>
                  <a:lnTo>
                    <a:pt x="1614" y="1436"/>
                  </a:lnTo>
                  <a:lnTo>
                    <a:pt x="1614" y="1438"/>
                  </a:lnTo>
                  <a:lnTo>
                    <a:pt x="1614" y="1440"/>
                  </a:lnTo>
                  <a:lnTo>
                    <a:pt x="1614" y="1442"/>
                  </a:lnTo>
                  <a:lnTo>
                    <a:pt x="1614" y="1443"/>
                  </a:lnTo>
                  <a:lnTo>
                    <a:pt x="1614" y="1445"/>
                  </a:lnTo>
                  <a:lnTo>
                    <a:pt x="1612" y="1445"/>
                  </a:lnTo>
                  <a:lnTo>
                    <a:pt x="1612" y="1447"/>
                  </a:lnTo>
                  <a:lnTo>
                    <a:pt x="1612" y="1448"/>
                  </a:lnTo>
                  <a:lnTo>
                    <a:pt x="1612" y="1450"/>
                  </a:lnTo>
                  <a:lnTo>
                    <a:pt x="1610" y="1452"/>
                  </a:lnTo>
                  <a:lnTo>
                    <a:pt x="1610" y="1453"/>
                  </a:lnTo>
                  <a:lnTo>
                    <a:pt x="1610" y="1455"/>
                  </a:lnTo>
                  <a:lnTo>
                    <a:pt x="1610" y="1457"/>
                  </a:lnTo>
                  <a:lnTo>
                    <a:pt x="1610" y="1459"/>
                  </a:lnTo>
                  <a:lnTo>
                    <a:pt x="1610" y="1460"/>
                  </a:lnTo>
                  <a:lnTo>
                    <a:pt x="1610" y="1462"/>
                  </a:lnTo>
                  <a:lnTo>
                    <a:pt x="1610" y="1465"/>
                  </a:lnTo>
                  <a:lnTo>
                    <a:pt x="1610" y="1469"/>
                  </a:lnTo>
                  <a:lnTo>
                    <a:pt x="1612" y="1471"/>
                  </a:lnTo>
                  <a:lnTo>
                    <a:pt x="1612" y="1472"/>
                  </a:lnTo>
                  <a:lnTo>
                    <a:pt x="1612" y="1474"/>
                  </a:lnTo>
                  <a:lnTo>
                    <a:pt x="1612" y="1476"/>
                  </a:lnTo>
                  <a:lnTo>
                    <a:pt x="1612" y="1477"/>
                  </a:lnTo>
                  <a:lnTo>
                    <a:pt x="1612" y="1477"/>
                  </a:lnTo>
                  <a:lnTo>
                    <a:pt x="1614" y="1479"/>
                  </a:lnTo>
                  <a:lnTo>
                    <a:pt x="1614" y="1481"/>
                  </a:lnTo>
                  <a:lnTo>
                    <a:pt x="1614" y="1483"/>
                  </a:lnTo>
                  <a:lnTo>
                    <a:pt x="1614" y="1484"/>
                  </a:lnTo>
                  <a:lnTo>
                    <a:pt x="1614" y="1486"/>
                  </a:lnTo>
                  <a:lnTo>
                    <a:pt x="1614" y="1488"/>
                  </a:lnTo>
                  <a:lnTo>
                    <a:pt x="1614" y="1489"/>
                  </a:lnTo>
                  <a:lnTo>
                    <a:pt x="1614" y="1491"/>
                  </a:lnTo>
                  <a:lnTo>
                    <a:pt x="1614" y="1493"/>
                  </a:lnTo>
                  <a:lnTo>
                    <a:pt x="1612" y="1494"/>
                  </a:lnTo>
                  <a:lnTo>
                    <a:pt x="1612" y="1496"/>
                  </a:lnTo>
                  <a:lnTo>
                    <a:pt x="1612" y="1498"/>
                  </a:lnTo>
                  <a:lnTo>
                    <a:pt x="1612" y="1500"/>
                  </a:lnTo>
                  <a:lnTo>
                    <a:pt x="1610" y="1501"/>
                  </a:lnTo>
                  <a:lnTo>
                    <a:pt x="1610" y="1503"/>
                  </a:lnTo>
                  <a:lnTo>
                    <a:pt x="1610" y="1506"/>
                  </a:lnTo>
                  <a:lnTo>
                    <a:pt x="1609" y="1508"/>
                  </a:lnTo>
                  <a:lnTo>
                    <a:pt x="1609" y="1510"/>
                  </a:lnTo>
                  <a:lnTo>
                    <a:pt x="1607" y="1510"/>
                  </a:lnTo>
                  <a:lnTo>
                    <a:pt x="1607" y="1512"/>
                  </a:lnTo>
                  <a:lnTo>
                    <a:pt x="1607" y="1515"/>
                  </a:lnTo>
                  <a:lnTo>
                    <a:pt x="1605" y="1517"/>
                  </a:lnTo>
                  <a:lnTo>
                    <a:pt x="1605" y="1518"/>
                  </a:lnTo>
                  <a:moveTo>
                    <a:pt x="2480" y="1498"/>
                  </a:moveTo>
                  <a:lnTo>
                    <a:pt x="2478" y="1498"/>
                  </a:lnTo>
                  <a:lnTo>
                    <a:pt x="2478" y="1496"/>
                  </a:lnTo>
                  <a:lnTo>
                    <a:pt x="2477" y="1496"/>
                  </a:lnTo>
                  <a:lnTo>
                    <a:pt x="2477" y="1494"/>
                  </a:lnTo>
                  <a:lnTo>
                    <a:pt x="2475" y="1494"/>
                  </a:lnTo>
                  <a:lnTo>
                    <a:pt x="2475" y="1496"/>
                  </a:lnTo>
                  <a:lnTo>
                    <a:pt x="2475" y="1498"/>
                  </a:lnTo>
                  <a:lnTo>
                    <a:pt x="2475" y="1500"/>
                  </a:lnTo>
                  <a:lnTo>
                    <a:pt x="2477" y="1500"/>
                  </a:lnTo>
                  <a:lnTo>
                    <a:pt x="2477" y="1501"/>
                  </a:lnTo>
                  <a:lnTo>
                    <a:pt x="2477" y="1503"/>
                  </a:lnTo>
                  <a:lnTo>
                    <a:pt x="2477" y="1505"/>
                  </a:lnTo>
                  <a:lnTo>
                    <a:pt x="2478" y="1505"/>
                  </a:lnTo>
                  <a:lnTo>
                    <a:pt x="2478" y="1506"/>
                  </a:lnTo>
                  <a:lnTo>
                    <a:pt x="2480" y="1506"/>
                  </a:lnTo>
                  <a:lnTo>
                    <a:pt x="2480" y="1508"/>
                  </a:lnTo>
                  <a:lnTo>
                    <a:pt x="2480" y="1510"/>
                  </a:lnTo>
                  <a:lnTo>
                    <a:pt x="2482" y="1510"/>
                  </a:lnTo>
                  <a:lnTo>
                    <a:pt x="2482" y="1512"/>
                  </a:lnTo>
                  <a:lnTo>
                    <a:pt x="2482" y="1513"/>
                  </a:lnTo>
                  <a:lnTo>
                    <a:pt x="2483" y="1513"/>
                  </a:lnTo>
                  <a:lnTo>
                    <a:pt x="2483" y="1515"/>
                  </a:lnTo>
                  <a:lnTo>
                    <a:pt x="2485" y="1515"/>
                  </a:lnTo>
                  <a:lnTo>
                    <a:pt x="2485" y="1517"/>
                  </a:lnTo>
                  <a:lnTo>
                    <a:pt x="2487" y="1517"/>
                  </a:lnTo>
                  <a:lnTo>
                    <a:pt x="2487" y="1518"/>
                  </a:lnTo>
                  <a:lnTo>
                    <a:pt x="2488" y="1518"/>
                  </a:lnTo>
                  <a:lnTo>
                    <a:pt x="2488" y="1518"/>
                  </a:lnTo>
                  <a:lnTo>
                    <a:pt x="2488" y="1520"/>
                  </a:lnTo>
                  <a:lnTo>
                    <a:pt x="2490" y="1520"/>
                  </a:lnTo>
                  <a:lnTo>
                    <a:pt x="2490" y="1522"/>
                  </a:lnTo>
                  <a:lnTo>
                    <a:pt x="2492" y="1522"/>
                  </a:lnTo>
                  <a:lnTo>
                    <a:pt x="2492" y="1524"/>
                  </a:lnTo>
                  <a:lnTo>
                    <a:pt x="2492" y="1524"/>
                  </a:lnTo>
                  <a:lnTo>
                    <a:pt x="2492" y="1525"/>
                  </a:lnTo>
                  <a:lnTo>
                    <a:pt x="2494" y="1525"/>
                  </a:lnTo>
                  <a:lnTo>
                    <a:pt x="2494" y="1524"/>
                  </a:lnTo>
                  <a:lnTo>
                    <a:pt x="2494" y="1522"/>
                  </a:lnTo>
                  <a:lnTo>
                    <a:pt x="2494" y="1520"/>
                  </a:lnTo>
                  <a:lnTo>
                    <a:pt x="2492" y="1518"/>
                  </a:lnTo>
                  <a:lnTo>
                    <a:pt x="2492" y="1518"/>
                  </a:lnTo>
                  <a:lnTo>
                    <a:pt x="2492" y="1518"/>
                  </a:lnTo>
                  <a:lnTo>
                    <a:pt x="2492" y="1517"/>
                  </a:lnTo>
                  <a:lnTo>
                    <a:pt x="2490" y="1517"/>
                  </a:lnTo>
                  <a:lnTo>
                    <a:pt x="2490" y="1515"/>
                  </a:lnTo>
                  <a:lnTo>
                    <a:pt x="2490" y="1513"/>
                  </a:lnTo>
                  <a:lnTo>
                    <a:pt x="2488" y="1513"/>
                  </a:lnTo>
                  <a:lnTo>
                    <a:pt x="2488" y="1512"/>
                  </a:lnTo>
                  <a:lnTo>
                    <a:pt x="2487" y="1512"/>
                  </a:lnTo>
                  <a:lnTo>
                    <a:pt x="2487" y="1510"/>
                  </a:lnTo>
                  <a:lnTo>
                    <a:pt x="2485" y="1510"/>
                  </a:lnTo>
                  <a:lnTo>
                    <a:pt x="2485" y="1508"/>
                  </a:lnTo>
                  <a:lnTo>
                    <a:pt x="2485" y="1506"/>
                  </a:lnTo>
                  <a:lnTo>
                    <a:pt x="2483" y="1506"/>
                  </a:lnTo>
                  <a:lnTo>
                    <a:pt x="2483" y="1505"/>
                  </a:lnTo>
                  <a:lnTo>
                    <a:pt x="2483" y="1503"/>
                  </a:lnTo>
                  <a:lnTo>
                    <a:pt x="2482" y="1501"/>
                  </a:lnTo>
                  <a:lnTo>
                    <a:pt x="2480" y="1501"/>
                  </a:lnTo>
                  <a:lnTo>
                    <a:pt x="2480" y="1500"/>
                  </a:lnTo>
                  <a:lnTo>
                    <a:pt x="2480" y="1498"/>
                  </a:lnTo>
                  <a:moveTo>
                    <a:pt x="1691" y="1506"/>
                  </a:moveTo>
                  <a:lnTo>
                    <a:pt x="1692" y="1506"/>
                  </a:lnTo>
                  <a:lnTo>
                    <a:pt x="1692" y="1508"/>
                  </a:lnTo>
                  <a:lnTo>
                    <a:pt x="1692" y="1510"/>
                  </a:lnTo>
                  <a:lnTo>
                    <a:pt x="1694" y="1510"/>
                  </a:lnTo>
                  <a:lnTo>
                    <a:pt x="1694" y="1512"/>
                  </a:lnTo>
                  <a:lnTo>
                    <a:pt x="1696" y="1512"/>
                  </a:lnTo>
                  <a:lnTo>
                    <a:pt x="1696" y="1510"/>
                  </a:lnTo>
                  <a:lnTo>
                    <a:pt x="1696" y="1508"/>
                  </a:lnTo>
                  <a:lnTo>
                    <a:pt x="1696" y="1506"/>
                  </a:lnTo>
                  <a:lnTo>
                    <a:pt x="1696" y="1505"/>
                  </a:lnTo>
                  <a:lnTo>
                    <a:pt x="1694" y="1505"/>
                  </a:lnTo>
                  <a:lnTo>
                    <a:pt x="1694" y="1503"/>
                  </a:lnTo>
                  <a:lnTo>
                    <a:pt x="1692" y="1503"/>
                  </a:lnTo>
                  <a:lnTo>
                    <a:pt x="1692" y="1505"/>
                  </a:lnTo>
                  <a:lnTo>
                    <a:pt x="1691" y="1505"/>
                  </a:lnTo>
                  <a:lnTo>
                    <a:pt x="1691" y="1506"/>
                  </a:lnTo>
                  <a:moveTo>
                    <a:pt x="1708" y="1491"/>
                  </a:moveTo>
                  <a:lnTo>
                    <a:pt x="1708" y="1493"/>
                  </a:lnTo>
                  <a:lnTo>
                    <a:pt x="1708" y="1494"/>
                  </a:lnTo>
                  <a:lnTo>
                    <a:pt x="1708" y="1496"/>
                  </a:lnTo>
                  <a:lnTo>
                    <a:pt x="1708" y="1498"/>
                  </a:lnTo>
                  <a:lnTo>
                    <a:pt x="1710" y="1498"/>
                  </a:lnTo>
                  <a:lnTo>
                    <a:pt x="1710" y="1496"/>
                  </a:lnTo>
                  <a:lnTo>
                    <a:pt x="1711" y="1496"/>
                  </a:lnTo>
                  <a:lnTo>
                    <a:pt x="1711" y="1494"/>
                  </a:lnTo>
                  <a:lnTo>
                    <a:pt x="1711" y="1493"/>
                  </a:lnTo>
                  <a:lnTo>
                    <a:pt x="1710" y="1493"/>
                  </a:lnTo>
                  <a:lnTo>
                    <a:pt x="1710" y="1491"/>
                  </a:lnTo>
                  <a:lnTo>
                    <a:pt x="1708" y="1491"/>
                  </a:lnTo>
                  <a:moveTo>
                    <a:pt x="2569" y="1462"/>
                  </a:moveTo>
                  <a:lnTo>
                    <a:pt x="2569" y="1464"/>
                  </a:lnTo>
                  <a:lnTo>
                    <a:pt x="2570" y="1464"/>
                  </a:lnTo>
                  <a:lnTo>
                    <a:pt x="2570" y="1465"/>
                  </a:lnTo>
                  <a:lnTo>
                    <a:pt x="2572" y="1465"/>
                  </a:lnTo>
                  <a:lnTo>
                    <a:pt x="2574" y="1465"/>
                  </a:lnTo>
                  <a:lnTo>
                    <a:pt x="2574" y="1465"/>
                  </a:lnTo>
                  <a:lnTo>
                    <a:pt x="2576" y="1465"/>
                  </a:lnTo>
                  <a:lnTo>
                    <a:pt x="2576" y="1464"/>
                  </a:lnTo>
                  <a:lnTo>
                    <a:pt x="2577" y="1464"/>
                  </a:lnTo>
                  <a:lnTo>
                    <a:pt x="2579" y="1464"/>
                  </a:lnTo>
                  <a:lnTo>
                    <a:pt x="2579" y="1462"/>
                  </a:lnTo>
                  <a:lnTo>
                    <a:pt x="2577" y="1462"/>
                  </a:lnTo>
                  <a:lnTo>
                    <a:pt x="2577" y="1460"/>
                  </a:lnTo>
                  <a:lnTo>
                    <a:pt x="2577" y="1459"/>
                  </a:lnTo>
                  <a:lnTo>
                    <a:pt x="2577" y="1457"/>
                  </a:lnTo>
                  <a:lnTo>
                    <a:pt x="2577" y="1455"/>
                  </a:lnTo>
                  <a:lnTo>
                    <a:pt x="2576" y="1455"/>
                  </a:lnTo>
                  <a:lnTo>
                    <a:pt x="2576" y="1453"/>
                  </a:lnTo>
                  <a:lnTo>
                    <a:pt x="2576" y="1452"/>
                  </a:lnTo>
                  <a:lnTo>
                    <a:pt x="2574" y="1452"/>
                  </a:lnTo>
                  <a:lnTo>
                    <a:pt x="2574" y="1453"/>
                  </a:lnTo>
                  <a:lnTo>
                    <a:pt x="2574" y="1453"/>
                  </a:lnTo>
                  <a:lnTo>
                    <a:pt x="2572" y="1453"/>
                  </a:lnTo>
                  <a:lnTo>
                    <a:pt x="2572" y="1455"/>
                  </a:lnTo>
                  <a:lnTo>
                    <a:pt x="2570" y="1455"/>
                  </a:lnTo>
                  <a:lnTo>
                    <a:pt x="2570" y="1457"/>
                  </a:lnTo>
                  <a:lnTo>
                    <a:pt x="2570" y="1459"/>
                  </a:lnTo>
                  <a:lnTo>
                    <a:pt x="2570" y="1460"/>
                  </a:lnTo>
                  <a:lnTo>
                    <a:pt x="2569" y="1460"/>
                  </a:lnTo>
                  <a:lnTo>
                    <a:pt x="2569" y="1462"/>
                  </a:lnTo>
                  <a:moveTo>
                    <a:pt x="2506" y="1459"/>
                  </a:moveTo>
                  <a:lnTo>
                    <a:pt x="2506" y="1457"/>
                  </a:lnTo>
                  <a:lnTo>
                    <a:pt x="2506" y="1455"/>
                  </a:lnTo>
                  <a:lnTo>
                    <a:pt x="2504" y="1455"/>
                  </a:lnTo>
                  <a:lnTo>
                    <a:pt x="2504" y="1457"/>
                  </a:lnTo>
                  <a:lnTo>
                    <a:pt x="2502" y="1457"/>
                  </a:lnTo>
                  <a:lnTo>
                    <a:pt x="2502" y="1459"/>
                  </a:lnTo>
                  <a:lnTo>
                    <a:pt x="2504" y="1459"/>
                  </a:lnTo>
                  <a:lnTo>
                    <a:pt x="2504" y="1460"/>
                  </a:lnTo>
                  <a:lnTo>
                    <a:pt x="2506" y="1459"/>
                  </a:lnTo>
                  <a:moveTo>
                    <a:pt x="2504" y="1442"/>
                  </a:moveTo>
                  <a:lnTo>
                    <a:pt x="2502" y="1442"/>
                  </a:lnTo>
                  <a:lnTo>
                    <a:pt x="2502" y="1443"/>
                  </a:lnTo>
                  <a:lnTo>
                    <a:pt x="2502" y="1445"/>
                  </a:lnTo>
                  <a:lnTo>
                    <a:pt x="2504" y="1445"/>
                  </a:lnTo>
                  <a:lnTo>
                    <a:pt x="2506" y="1445"/>
                  </a:lnTo>
                  <a:lnTo>
                    <a:pt x="2506" y="1443"/>
                  </a:lnTo>
                  <a:lnTo>
                    <a:pt x="2504" y="1443"/>
                  </a:lnTo>
                  <a:lnTo>
                    <a:pt x="2504" y="1442"/>
                  </a:lnTo>
                  <a:moveTo>
                    <a:pt x="2586" y="1443"/>
                  </a:moveTo>
                  <a:lnTo>
                    <a:pt x="2588" y="1443"/>
                  </a:lnTo>
                  <a:lnTo>
                    <a:pt x="2588" y="1442"/>
                  </a:lnTo>
                  <a:lnTo>
                    <a:pt x="2588" y="1440"/>
                  </a:lnTo>
                  <a:lnTo>
                    <a:pt x="2586" y="1440"/>
                  </a:lnTo>
                  <a:lnTo>
                    <a:pt x="2586" y="1442"/>
                  </a:lnTo>
                  <a:lnTo>
                    <a:pt x="2586" y="1443"/>
                  </a:lnTo>
                  <a:moveTo>
                    <a:pt x="2586" y="1436"/>
                  </a:moveTo>
                  <a:lnTo>
                    <a:pt x="2584" y="1436"/>
                  </a:lnTo>
                  <a:lnTo>
                    <a:pt x="2584" y="1438"/>
                  </a:lnTo>
                  <a:lnTo>
                    <a:pt x="2582" y="1436"/>
                  </a:lnTo>
                  <a:lnTo>
                    <a:pt x="2582" y="1438"/>
                  </a:lnTo>
                  <a:lnTo>
                    <a:pt x="2581" y="1438"/>
                  </a:lnTo>
                  <a:lnTo>
                    <a:pt x="2581" y="1440"/>
                  </a:lnTo>
                  <a:lnTo>
                    <a:pt x="2579" y="1440"/>
                  </a:lnTo>
                  <a:lnTo>
                    <a:pt x="2579" y="1442"/>
                  </a:lnTo>
                  <a:lnTo>
                    <a:pt x="2577" y="1442"/>
                  </a:lnTo>
                  <a:lnTo>
                    <a:pt x="2577" y="1443"/>
                  </a:lnTo>
                  <a:lnTo>
                    <a:pt x="2577" y="1445"/>
                  </a:lnTo>
                  <a:lnTo>
                    <a:pt x="2577" y="1447"/>
                  </a:lnTo>
                  <a:lnTo>
                    <a:pt x="2579" y="1447"/>
                  </a:lnTo>
                  <a:lnTo>
                    <a:pt x="2579" y="1445"/>
                  </a:lnTo>
                  <a:lnTo>
                    <a:pt x="2581" y="1445"/>
                  </a:lnTo>
                  <a:lnTo>
                    <a:pt x="2581" y="1443"/>
                  </a:lnTo>
                  <a:lnTo>
                    <a:pt x="2582" y="1443"/>
                  </a:lnTo>
                  <a:lnTo>
                    <a:pt x="2582" y="1445"/>
                  </a:lnTo>
                  <a:lnTo>
                    <a:pt x="2584" y="1445"/>
                  </a:lnTo>
                  <a:lnTo>
                    <a:pt x="2586" y="1443"/>
                  </a:lnTo>
                  <a:lnTo>
                    <a:pt x="2584" y="1443"/>
                  </a:lnTo>
                  <a:lnTo>
                    <a:pt x="2584" y="1442"/>
                  </a:lnTo>
                  <a:lnTo>
                    <a:pt x="2584" y="1440"/>
                  </a:lnTo>
                  <a:lnTo>
                    <a:pt x="2586" y="1440"/>
                  </a:lnTo>
                  <a:lnTo>
                    <a:pt x="2586" y="1438"/>
                  </a:lnTo>
                  <a:lnTo>
                    <a:pt x="2588" y="1436"/>
                  </a:lnTo>
                  <a:lnTo>
                    <a:pt x="2588" y="1436"/>
                  </a:lnTo>
                  <a:lnTo>
                    <a:pt x="2586" y="1436"/>
                  </a:lnTo>
                  <a:lnTo>
                    <a:pt x="2586" y="1436"/>
                  </a:lnTo>
                  <a:moveTo>
                    <a:pt x="2500" y="1436"/>
                  </a:moveTo>
                  <a:lnTo>
                    <a:pt x="2500" y="1436"/>
                  </a:lnTo>
                  <a:lnTo>
                    <a:pt x="2502" y="1436"/>
                  </a:lnTo>
                  <a:lnTo>
                    <a:pt x="2502" y="1438"/>
                  </a:lnTo>
                  <a:lnTo>
                    <a:pt x="2504" y="1438"/>
                  </a:lnTo>
                  <a:lnTo>
                    <a:pt x="2504" y="1436"/>
                  </a:lnTo>
                  <a:lnTo>
                    <a:pt x="2504" y="1436"/>
                  </a:lnTo>
                  <a:lnTo>
                    <a:pt x="2502" y="1436"/>
                  </a:lnTo>
                  <a:lnTo>
                    <a:pt x="2500" y="1436"/>
                  </a:lnTo>
                  <a:moveTo>
                    <a:pt x="2275" y="1406"/>
                  </a:moveTo>
                  <a:lnTo>
                    <a:pt x="2275" y="1407"/>
                  </a:lnTo>
                  <a:lnTo>
                    <a:pt x="2277" y="1409"/>
                  </a:lnTo>
                  <a:lnTo>
                    <a:pt x="2278" y="1407"/>
                  </a:lnTo>
                  <a:lnTo>
                    <a:pt x="2278" y="1409"/>
                  </a:lnTo>
                  <a:lnTo>
                    <a:pt x="2280" y="1409"/>
                  </a:lnTo>
                  <a:lnTo>
                    <a:pt x="2280" y="1407"/>
                  </a:lnTo>
                  <a:lnTo>
                    <a:pt x="2280" y="1406"/>
                  </a:lnTo>
                  <a:lnTo>
                    <a:pt x="2278" y="1406"/>
                  </a:lnTo>
                  <a:lnTo>
                    <a:pt x="2278" y="1404"/>
                  </a:lnTo>
                  <a:lnTo>
                    <a:pt x="2278" y="1402"/>
                  </a:lnTo>
                  <a:lnTo>
                    <a:pt x="2278" y="1401"/>
                  </a:lnTo>
                  <a:lnTo>
                    <a:pt x="2278" y="1399"/>
                  </a:lnTo>
                  <a:lnTo>
                    <a:pt x="2277" y="1399"/>
                  </a:lnTo>
                  <a:lnTo>
                    <a:pt x="2277" y="1401"/>
                  </a:lnTo>
                  <a:lnTo>
                    <a:pt x="2277" y="1402"/>
                  </a:lnTo>
                  <a:lnTo>
                    <a:pt x="2275" y="1402"/>
                  </a:lnTo>
                  <a:lnTo>
                    <a:pt x="2275" y="1404"/>
                  </a:lnTo>
                  <a:lnTo>
                    <a:pt x="2275" y="1406"/>
                  </a:lnTo>
                  <a:moveTo>
                    <a:pt x="59" y="1401"/>
                  </a:moveTo>
                  <a:lnTo>
                    <a:pt x="58" y="1402"/>
                  </a:lnTo>
                  <a:lnTo>
                    <a:pt x="59" y="1402"/>
                  </a:lnTo>
                  <a:lnTo>
                    <a:pt x="59" y="1404"/>
                  </a:lnTo>
                  <a:lnTo>
                    <a:pt x="61" y="1404"/>
                  </a:lnTo>
                  <a:lnTo>
                    <a:pt x="61" y="1402"/>
                  </a:lnTo>
                  <a:lnTo>
                    <a:pt x="59" y="1401"/>
                  </a:lnTo>
                  <a:moveTo>
                    <a:pt x="56" y="1401"/>
                  </a:moveTo>
                  <a:lnTo>
                    <a:pt x="58" y="1401"/>
                  </a:lnTo>
                  <a:lnTo>
                    <a:pt x="58" y="1399"/>
                  </a:lnTo>
                  <a:lnTo>
                    <a:pt x="58" y="1397"/>
                  </a:lnTo>
                  <a:lnTo>
                    <a:pt x="56" y="1397"/>
                  </a:lnTo>
                  <a:lnTo>
                    <a:pt x="54" y="1397"/>
                  </a:lnTo>
                  <a:lnTo>
                    <a:pt x="53" y="1397"/>
                  </a:lnTo>
                  <a:lnTo>
                    <a:pt x="53" y="1399"/>
                  </a:lnTo>
                  <a:lnTo>
                    <a:pt x="54" y="1399"/>
                  </a:lnTo>
                  <a:lnTo>
                    <a:pt x="54" y="1401"/>
                  </a:lnTo>
                  <a:lnTo>
                    <a:pt x="56" y="1401"/>
                  </a:lnTo>
                  <a:moveTo>
                    <a:pt x="2237" y="1373"/>
                  </a:moveTo>
                  <a:lnTo>
                    <a:pt x="2237" y="1371"/>
                  </a:lnTo>
                  <a:lnTo>
                    <a:pt x="2239" y="1371"/>
                  </a:lnTo>
                  <a:lnTo>
                    <a:pt x="2239" y="1370"/>
                  </a:lnTo>
                  <a:lnTo>
                    <a:pt x="2241" y="1370"/>
                  </a:lnTo>
                  <a:lnTo>
                    <a:pt x="2241" y="1368"/>
                  </a:lnTo>
                  <a:lnTo>
                    <a:pt x="2241" y="1366"/>
                  </a:lnTo>
                  <a:lnTo>
                    <a:pt x="2239" y="1366"/>
                  </a:lnTo>
                  <a:lnTo>
                    <a:pt x="2239" y="1365"/>
                  </a:lnTo>
                  <a:lnTo>
                    <a:pt x="2237" y="1365"/>
                  </a:lnTo>
                  <a:lnTo>
                    <a:pt x="2237" y="1366"/>
                  </a:lnTo>
                  <a:lnTo>
                    <a:pt x="2236" y="1366"/>
                  </a:lnTo>
                  <a:lnTo>
                    <a:pt x="2234" y="1366"/>
                  </a:lnTo>
                  <a:lnTo>
                    <a:pt x="2234" y="1365"/>
                  </a:lnTo>
                  <a:lnTo>
                    <a:pt x="2232" y="1365"/>
                  </a:lnTo>
                  <a:lnTo>
                    <a:pt x="2232" y="1366"/>
                  </a:lnTo>
                  <a:lnTo>
                    <a:pt x="2231" y="1366"/>
                  </a:lnTo>
                  <a:lnTo>
                    <a:pt x="2231" y="1368"/>
                  </a:lnTo>
                  <a:lnTo>
                    <a:pt x="2231" y="1370"/>
                  </a:lnTo>
                  <a:lnTo>
                    <a:pt x="2231" y="1371"/>
                  </a:lnTo>
                  <a:lnTo>
                    <a:pt x="2229" y="1371"/>
                  </a:lnTo>
                  <a:lnTo>
                    <a:pt x="2229" y="1373"/>
                  </a:lnTo>
                  <a:lnTo>
                    <a:pt x="2231" y="1373"/>
                  </a:lnTo>
                  <a:lnTo>
                    <a:pt x="2232" y="1373"/>
                  </a:lnTo>
                  <a:lnTo>
                    <a:pt x="2234" y="1373"/>
                  </a:lnTo>
                  <a:lnTo>
                    <a:pt x="2236" y="1373"/>
                  </a:lnTo>
                  <a:lnTo>
                    <a:pt x="2236" y="1375"/>
                  </a:lnTo>
                  <a:lnTo>
                    <a:pt x="2237" y="1373"/>
                  </a:lnTo>
                  <a:moveTo>
                    <a:pt x="2454" y="1351"/>
                  </a:moveTo>
                  <a:lnTo>
                    <a:pt x="2453" y="1351"/>
                  </a:lnTo>
                  <a:lnTo>
                    <a:pt x="2453" y="1353"/>
                  </a:lnTo>
                  <a:lnTo>
                    <a:pt x="2454" y="1353"/>
                  </a:lnTo>
                  <a:lnTo>
                    <a:pt x="2454" y="1354"/>
                  </a:lnTo>
                  <a:lnTo>
                    <a:pt x="2454" y="1354"/>
                  </a:lnTo>
                  <a:lnTo>
                    <a:pt x="2456" y="1354"/>
                  </a:lnTo>
                  <a:lnTo>
                    <a:pt x="2456" y="1356"/>
                  </a:lnTo>
                  <a:lnTo>
                    <a:pt x="2458" y="1356"/>
                  </a:lnTo>
                  <a:lnTo>
                    <a:pt x="2458" y="1358"/>
                  </a:lnTo>
                  <a:lnTo>
                    <a:pt x="2459" y="1358"/>
                  </a:lnTo>
                  <a:lnTo>
                    <a:pt x="2461" y="1358"/>
                  </a:lnTo>
                  <a:lnTo>
                    <a:pt x="2461" y="1356"/>
                  </a:lnTo>
                  <a:lnTo>
                    <a:pt x="2459" y="1356"/>
                  </a:lnTo>
                  <a:lnTo>
                    <a:pt x="2459" y="1354"/>
                  </a:lnTo>
                  <a:lnTo>
                    <a:pt x="2459" y="1354"/>
                  </a:lnTo>
                  <a:lnTo>
                    <a:pt x="2458" y="1354"/>
                  </a:lnTo>
                  <a:lnTo>
                    <a:pt x="2456" y="1354"/>
                  </a:lnTo>
                  <a:lnTo>
                    <a:pt x="2456" y="1353"/>
                  </a:lnTo>
                  <a:lnTo>
                    <a:pt x="2454" y="1351"/>
                  </a:lnTo>
                  <a:moveTo>
                    <a:pt x="2205" y="1324"/>
                  </a:moveTo>
                  <a:lnTo>
                    <a:pt x="2205" y="1325"/>
                  </a:lnTo>
                  <a:lnTo>
                    <a:pt x="2205" y="1324"/>
                  </a:lnTo>
                  <a:lnTo>
                    <a:pt x="2203" y="1324"/>
                  </a:lnTo>
                  <a:lnTo>
                    <a:pt x="2203" y="1325"/>
                  </a:lnTo>
                  <a:lnTo>
                    <a:pt x="2202" y="1325"/>
                  </a:lnTo>
                  <a:lnTo>
                    <a:pt x="2200" y="1325"/>
                  </a:lnTo>
                  <a:lnTo>
                    <a:pt x="2198" y="1325"/>
                  </a:lnTo>
                  <a:lnTo>
                    <a:pt x="2196" y="1325"/>
                  </a:lnTo>
                  <a:lnTo>
                    <a:pt x="2196" y="1327"/>
                  </a:lnTo>
                  <a:lnTo>
                    <a:pt x="2195" y="1327"/>
                  </a:lnTo>
                  <a:lnTo>
                    <a:pt x="2195" y="1329"/>
                  </a:lnTo>
                  <a:lnTo>
                    <a:pt x="2195" y="1330"/>
                  </a:lnTo>
                  <a:lnTo>
                    <a:pt x="2193" y="1330"/>
                  </a:lnTo>
                  <a:lnTo>
                    <a:pt x="2193" y="1332"/>
                  </a:lnTo>
                  <a:lnTo>
                    <a:pt x="2191" y="1332"/>
                  </a:lnTo>
                  <a:lnTo>
                    <a:pt x="2191" y="1334"/>
                  </a:lnTo>
                  <a:lnTo>
                    <a:pt x="2190" y="1336"/>
                  </a:lnTo>
                  <a:lnTo>
                    <a:pt x="2188" y="1336"/>
                  </a:lnTo>
                  <a:lnTo>
                    <a:pt x="2188" y="1337"/>
                  </a:lnTo>
                  <a:lnTo>
                    <a:pt x="2186" y="1337"/>
                  </a:lnTo>
                  <a:lnTo>
                    <a:pt x="2186" y="1339"/>
                  </a:lnTo>
                  <a:lnTo>
                    <a:pt x="2184" y="1339"/>
                  </a:lnTo>
                  <a:lnTo>
                    <a:pt x="2184" y="1341"/>
                  </a:lnTo>
                  <a:lnTo>
                    <a:pt x="2183" y="1342"/>
                  </a:lnTo>
                  <a:lnTo>
                    <a:pt x="2183" y="1344"/>
                  </a:lnTo>
                  <a:lnTo>
                    <a:pt x="2183" y="1346"/>
                  </a:lnTo>
                  <a:lnTo>
                    <a:pt x="2183" y="1348"/>
                  </a:lnTo>
                  <a:lnTo>
                    <a:pt x="2184" y="1348"/>
                  </a:lnTo>
                  <a:lnTo>
                    <a:pt x="2184" y="1349"/>
                  </a:lnTo>
                  <a:lnTo>
                    <a:pt x="2183" y="1349"/>
                  </a:lnTo>
                  <a:lnTo>
                    <a:pt x="2181" y="1349"/>
                  </a:lnTo>
                  <a:lnTo>
                    <a:pt x="2181" y="1351"/>
                  </a:lnTo>
                  <a:lnTo>
                    <a:pt x="2183" y="1351"/>
                  </a:lnTo>
                  <a:lnTo>
                    <a:pt x="2183" y="1353"/>
                  </a:lnTo>
                  <a:lnTo>
                    <a:pt x="2184" y="1353"/>
                  </a:lnTo>
                  <a:lnTo>
                    <a:pt x="2186" y="1353"/>
                  </a:lnTo>
                  <a:lnTo>
                    <a:pt x="2186" y="1351"/>
                  </a:lnTo>
                  <a:lnTo>
                    <a:pt x="2188" y="1351"/>
                  </a:lnTo>
                  <a:lnTo>
                    <a:pt x="2190" y="1349"/>
                  </a:lnTo>
                  <a:lnTo>
                    <a:pt x="2190" y="1348"/>
                  </a:lnTo>
                  <a:lnTo>
                    <a:pt x="2191" y="1348"/>
                  </a:lnTo>
                  <a:lnTo>
                    <a:pt x="2191" y="1346"/>
                  </a:lnTo>
                  <a:lnTo>
                    <a:pt x="2193" y="1344"/>
                  </a:lnTo>
                  <a:lnTo>
                    <a:pt x="2193" y="1342"/>
                  </a:lnTo>
                  <a:lnTo>
                    <a:pt x="2193" y="1341"/>
                  </a:lnTo>
                  <a:lnTo>
                    <a:pt x="2195" y="1339"/>
                  </a:lnTo>
                  <a:lnTo>
                    <a:pt x="2195" y="1337"/>
                  </a:lnTo>
                  <a:lnTo>
                    <a:pt x="2196" y="1337"/>
                  </a:lnTo>
                  <a:lnTo>
                    <a:pt x="2196" y="1336"/>
                  </a:lnTo>
                  <a:lnTo>
                    <a:pt x="2198" y="1336"/>
                  </a:lnTo>
                  <a:lnTo>
                    <a:pt x="2200" y="1336"/>
                  </a:lnTo>
                  <a:lnTo>
                    <a:pt x="2200" y="1334"/>
                  </a:lnTo>
                  <a:lnTo>
                    <a:pt x="2202" y="1334"/>
                  </a:lnTo>
                  <a:lnTo>
                    <a:pt x="2202" y="1332"/>
                  </a:lnTo>
                  <a:lnTo>
                    <a:pt x="2203" y="1332"/>
                  </a:lnTo>
                  <a:lnTo>
                    <a:pt x="2205" y="1332"/>
                  </a:lnTo>
                  <a:lnTo>
                    <a:pt x="2205" y="1330"/>
                  </a:lnTo>
                  <a:lnTo>
                    <a:pt x="2205" y="1329"/>
                  </a:lnTo>
                  <a:lnTo>
                    <a:pt x="2205" y="1329"/>
                  </a:lnTo>
                  <a:lnTo>
                    <a:pt x="2207" y="1329"/>
                  </a:lnTo>
                  <a:lnTo>
                    <a:pt x="2207" y="1327"/>
                  </a:lnTo>
                  <a:lnTo>
                    <a:pt x="2208" y="1325"/>
                  </a:lnTo>
                  <a:lnTo>
                    <a:pt x="2208" y="1324"/>
                  </a:lnTo>
                  <a:lnTo>
                    <a:pt x="2207" y="1324"/>
                  </a:lnTo>
                  <a:lnTo>
                    <a:pt x="2207" y="1322"/>
                  </a:lnTo>
                  <a:lnTo>
                    <a:pt x="2205" y="1324"/>
                  </a:lnTo>
                  <a:moveTo>
                    <a:pt x="2161" y="1351"/>
                  </a:moveTo>
                  <a:lnTo>
                    <a:pt x="2162" y="1351"/>
                  </a:lnTo>
                  <a:lnTo>
                    <a:pt x="2164" y="1351"/>
                  </a:lnTo>
                  <a:lnTo>
                    <a:pt x="2164" y="1349"/>
                  </a:lnTo>
                  <a:lnTo>
                    <a:pt x="2164" y="1348"/>
                  </a:lnTo>
                  <a:lnTo>
                    <a:pt x="2164" y="1346"/>
                  </a:lnTo>
                  <a:lnTo>
                    <a:pt x="2162" y="1346"/>
                  </a:lnTo>
                  <a:lnTo>
                    <a:pt x="2162" y="1344"/>
                  </a:lnTo>
                  <a:lnTo>
                    <a:pt x="2162" y="1342"/>
                  </a:lnTo>
                  <a:lnTo>
                    <a:pt x="2161" y="1342"/>
                  </a:lnTo>
                  <a:lnTo>
                    <a:pt x="2159" y="1342"/>
                  </a:lnTo>
                  <a:lnTo>
                    <a:pt x="2159" y="1341"/>
                  </a:lnTo>
                  <a:lnTo>
                    <a:pt x="2159" y="1339"/>
                  </a:lnTo>
                  <a:lnTo>
                    <a:pt x="2157" y="1337"/>
                  </a:lnTo>
                  <a:lnTo>
                    <a:pt x="2157" y="1339"/>
                  </a:lnTo>
                  <a:lnTo>
                    <a:pt x="2155" y="1339"/>
                  </a:lnTo>
                  <a:lnTo>
                    <a:pt x="2155" y="1337"/>
                  </a:lnTo>
                  <a:lnTo>
                    <a:pt x="2154" y="1337"/>
                  </a:lnTo>
                  <a:lnTo>
                    <a:pt x="2154" y="1339"/>
                  </a:lnTo>
                  <a:lnTo>
                    <a:pt x="2152" y="1337"/>
                  </a:lnTo>
                  <a:lnTo>
                    <a:pt x="2152" y="1339"/>
                  </a:lnTo>
                  <a:lnTo>
                    <a:pt x="2150" y="1339"/>
                  </a:lnTo>
                  <a:lnTo>
                    <a:pt x="2150" y="1341"/>
                  </a:lnTo>
                  <a:lnTo>
                    <a:pt x="2150" y="1342"/>
                  </a:lnTo>
                  <a:lnTo>
                    <a:pt x="2150" y="1344"/>
                  </a:lnTo>
                  <a:lnTo>
                    <a:pt x="2152" y="1344"/>
                  </a:lnTo>
                  <a:lnTo>
                    <a:pt x="2154" y="1344"/>
                  </a:lnTo>
                  <a:lnTo>
                    <a:pt x="2155" y="1344"/>
                  </a:lnTo>
                  <a:lnTo>
                    <a:pt x="2155" y="1346"/>
                  </a:lnTo>
                  <a:lnTo>
                    <a:pt x="2157" y="1346"/>
                  </a:lnTo>
                  <a:lnTo>
                    <a:pt x="2157" y="1348"/>
                  </a:lnTo>
                  <a:lnTo>
                    <a:pt x="2157" y="1349"/>
                  </a:lnTo>
                  <a:lnTo>
                    <a:pt x="2159" y="1349"/>
                  </a:lnTo>
                  <a:lnTo>
                    <a:pt x="2159" y="1351"/>
                  </a:lnTo>
                  <a:lnTo>
                    <a:pt x="2161" y="1351"/>
                  </a:lnTo>
                  <a:moveTo>
                    <a:pt x="2444" y="1337"/>
                  </a:moveTo>
                  <a:lnTo>
                    <a:pt x="2442" y="1337"/>
                  </a:lnTo>
                  <a:lnTo>
                    <a:pt x="2442" y="1339"/>
                  </a:lnTo>
                  <a:lnTo>
                    <a:pt x="2442" y="1341"/>
                  </a:lnTo>
                  <a:lnTo>
                    <a:pt x="2442" y="1342"/>
                  </a:lnTo>
                  <a:lnTo>
                    <a:pt x="2444" y="1344"/>
                  </a:lnTo>
                  <a:lnTo>
                    <a:pt x="2446" y="1344"/>
                  </a:lnTo>
                  <a:lnTo>
                    <a:pt x="2447" y="1344"/>
                  </a:lnTo>
                  <a:lnTo>
                    <a:pt x="2447" y="1346"/>
                  </a:lnTo>
                  <a:lnTo>
                    <a:pt x="2449" y="1346"/>
                  </a:lnTo>
                  <a:lnTo>
                    <a:pt x="2451" y="1346"/>
                  </a:lnTo>
                  <a:lnTo>
                    <a:pt x="2451" y="1344"/>
                  </a:lnTo>
                  <a:lnTo>
                    <a:pt x="2451" y="1342"/>
                  </a:lnTo>
                  <a:lnTo>
                    <a:pt x="2449" y="1342"/>
                  </a:lnTo>
                  <a:lnTo>
                    <a:pt x="2449" y="1341"/>
                  </a:lnTo>
                  <a:lnTo>
                    <a:pt x="2449" y="1339"/>
                  </a:lnTo>
                  <a:lnTo>
                    <a:pt x="2447" y="1339"/>
                  </a:lnTo>
                  <a:lnTo>
                    <a:pt x="2446" y="1339"/>
                  </a:lnTo>
                  <a:lnTo>
                    <a:pt x="2444" y="1339"/>
                  </a:lnTo>
                  <a:lnTo>
                    <a:pt x="2444" y="1337"/>
                  </a:lnTo>
                  <a:moveTo>
                    <a:pt x="2379" y="1342"/>
                  </a:moveTo>
                  <a:lnTo>
                    <a:pt x="2379" y="1341"/>
                  </a:lnTo>
                  <a:lnTo>
                    <a:pt x="2377" y="1341"/>
                  </a:lnTo>
                  <a:lnTo>
                    <a:pt x="2377" y="1339"/>
                  </a:lnTo>
                  <a:lnTo>
                    <a:pt x="2376" y="1339"/>
                  </a:lnTo>
                  <a:lnTo>
                    <a:pt x="2376" y="1341"/>
                  </a:lnTo>
                  <a:lnTo>
                    <a:pt x="2376" y="1342"/>
                  </a:lnTo>
                  <a:lnTo>
                    <a:pt x="2377" y="1342"/>
                  </a:lnTo>
                  <a:lnTo>
                    <a:pt x="2377" y="1344"/>
                  </a:lnTo>
                  <a:lnTo>
                    <a:pt x="2379" y="1342"/>
                  </a:lnTo>
                  <a:moveTo>
                    <a:pt x="2451" y="1329"/>
                  </a:moveTo>
                  <a:lnTo>
                    <a:pt x="2451" y="1330"/>
                  </a:lnTo>
                  <a:lnTo>
                    <a:pt x="2451" y="1332"/>
                  </a:lnTo>
                  <a:lnTo>
                    <a:pt x="2451" y="1336"/>
                  </a:lnTo>
                  <a:lnTo>
                    <a:pt x="2451" y="1336"/>
                  </a:lnTo>
                  <a:lnTo>
                    <a:pt x="2451" y="1337"/>
                  </a:lnTo>
                  <a:lnTo>
                    <a:pt x="2453" y="1339"/>
                  </a:lnTo>
                  <a:lnTo>
                    <a:pt x="2453" y="1337"/>
                  </a:lnTo>
                  <a:lnTo>
                    <a:pt x="2453" y="1336"/>
                  </a:lnTo>
                  <a:lnTo>
                    <a:pt x="2453" y="1334"/>
                  </a:lnTo>
                  <a:lnTo>
                    <a:pt x="2453" y="1332"/>
                  </a:lnTo>
                  <a:lnTo>
                    <a:pt x="2451" y="1330"/>
                  </a:lnTo>
                  <a:lnTo>
                    <a:pt x="2451" y="1329"/>
                  </a:lnTo>
                  <a:lnTo>
                    <a:pt x="2451" y="1327"/>
                  </a:lnTo>
                  <a:lnTo>
                    <a:pt x="2451" y="1325"/>
                  </a:lnTo>
                  <a:lnTo>
                    <a:pt x="2451" y="1325"/>
                  </a:lnTo>
                  <a:lnTo>
                    <a:pt x="2451" y="1327"/>
                  </a:lnTo>
                  <a:lnTo>
                    <a:pt x="2451" y="1329"/>
                  </a:lnTo>
                  <a:moveTo>
                    <a:pt x="2131" y="1320"/>
                  </a:moveTo>
                  <a:lnTo>
                    <a:pt x="2131" y="1322"/>
                  </a:lnTo>
                  <a:lnTo>
                    <a:pt x="2133" y="1322"/>
                  </a:lnTo>
                  <a:lnTo>
                    <a:pt x="2133" y="1324"/>
                  </a:lnTo>
                  <a:lnTo>
                    <a:pt x="2133" y="1325"/>
                  </a:lnTo>
                  <a:lnTo>
                    <a:pt x="2135" y="1325"/>
                  </a:lnTo>
                  <a:lnTo>
                    <a:pt x="2137" y="1324"/>
                  </a:lnTo>
                  <a:lnTo>
                    <a:pt x="2138" y="1324"/>
                  </a:lnTo>
                  <a:lnTo>
                    <a:pt x="2138" y="1322"/>
                  </a:lnTo>
                  <a:lnTo>
                    <a:pt x="2138" y="1320"/>
                  </a:lnTo>
                  <a:lnTo>
                    <a:pt x="2140" y="1320"/>
                  </a:lnTo>
                  <a:lnTo>
                    <a:pt x="2142" y="1320"/>
                  </a:lnTo>
                  <a:lnTo>
                    <a:pt x="2142" y="1319"/>
                  </a:lnTo>
                  <a:lnTo>
                    <a:pt x="2143" y="1319"/>
                  </a:lnTo>
                  <a:lnTo>
                    <a:pt x="2143" y="1320"/>
                  </a:lnTo>
                  <a:lnTo>
                    <a:pt x="2143" y="1322"/>
                  </a:lnTo>
                  <a:lnTo>
                    <a:pt x="2145" y="1322"/>
                  </a:lnTo>
                  <a:lnTo>
                    <a:pt x="2147" y="1322"/>
                  </a:lnTo>
                  <a:lnTo>
                    <a:pt x="2149" y="1324"/>
                  </a:lnTo>
                  <a:lnTo>
                    <a:pt x="2149" y="1322"/>
                  </a:lnTo>
                  <a:lnTo>
                    <a:pt x="2150" y="1322"/>
                  </a:lnTo>
                  <a:lnTo>
                    <a:pt x="2150" y="1324"/>
                  </a:lnTo>
                  <a:lnTo>
                    <a:pt x="2150" y="1325"/>
                  </a:lnTo>
                  <a:lnTo>
                    <a:pt x="2150" y="1327"/>
                  </a:lnTo>
                  <a:lnTo>
                    <a:pt x="2152" y="1327"/>
                  </a:lnTo>
                  <a:lnTo>
                    <a:pt x="2152" y="1329"/>
                  </a:lnTo>
                  <a:lnTo>
                    <a:pt x="2150" y="1329"/>
                  </a:lnTo>
                  <a:lnTo>
                    <a:pt x="2150" y="1330"/>
                  </a:lnTo>
                  <a:lnTo>
                    <a:pt x="2149" y="1330"/>
                  </a:lnTo>
                  <a:lnTo>
                    <a:pt x="2147" y="1330"/>
                  </a:lnTo>
                  <a:lnTo>
                    <a:pt x="2145" y="1330"/>
                  </a:lnTo>
                  <a:lnTo>
                    <a:pt x="2145" y="1329"/>
                  </a:lnTo>
                  <a:lnTo>
                    <a:pt x="2143" y="1330"/>
                  </a:lnTo>
                  <a:lnTo>
                    <a:pt x="2142" y="1332"/>
                  </a:lnTo>
                  <a:lnTo>
                    <a:pt x="2140" y="1332"/>
                  </a:lnTo>
                  <a:lnTo>
                    <a:pt x="2138" y="1332"/>
                  </a:lnTo>
                  <a:lnTo>
                    <a:pt x="2138" y="1334"/>
                  </a:lnTo>
                  <a:lnTo>
                    <a:pt x="2137" y="1334"/>
                  </a:lnTo>
                  <a:lnTo>
                    <a:pt x="2135" y="1334"/>
                  </a:lnTo>
                  <a:lnTo>
                    <a:pt x="2133" y="1334"/>
                  </a:lnTo>
                  <a:lnTo>
                    <a:pt x="2133" y="1332"/>
                  </a:lnTo>
                  <a:lnTo>
                    <a:pt x="2133" y="1330"/>
                  </a:lnTo>
                  <a:lnTo>
                    <a:pt x="2133" y="1329"/>
                  </a:lnTo>
                  <a:lnTo>
                    <a:pt x="2133" y="1327"/>
                  </a:lnTo>
                  <a:lnTo>
                    <a:pt x="2131" y="1327"/>
                  </a:lnTo>
                  <a:lnTo>
                    <a:pt x="2131" y="1329"/>
                  </a:lnTo>
                  <a:lnTo>
                    <a:pt x="2131" y="1330"/>
                  </a:lnTo>
                  <a:lnTo>
                    <a:pt x="2131" y="1332"/>
                  </a:lnTo>
                  <a:lnTo>
                    <a:pt x="2130" y="1332"/>
                  </a:lnTo>
                  <a:lnTo>
                    <a:pt x="2130" y="1330"/>
                  </a:lnTo>
                  <a:lnTo>
                    <a:pt x="2128" y="1330"/>
                  </a:lnTo>
                  <a:lnTo>
                    <a:pt x="2126" y="1330"/>
                  </a:lnTo>
                  <a:lnTo>
                    <a:pt x="2126" y="1329"/>
                  </a:lnTo>
                  <a:lnTo>
                    <a:pt x="2128" y="1329"/>
                  </a:lnTo>
                  <a:lnTo>
                    <a:pt x="2128" y="1327"/>
                  </a:lnTo>
                  <a:lnTo>
                    <a:pt x="2128" y="1325"/>
                  </a:lnTo>
                  <a:lnTo>
                    <a:pt x="2128" y="1324"/>
                  </a:lnTo>
                  <a:lnTo>
                    <a:pt x="2130" y="1322"/>
                  </a:lnTo>
                  <a:lnTo>
                    <a:pt x="2130" y="1320"/>
                  </a:lnTo>
                  <a:lnTo>
                    <a:pt x="2131" y="1320"/>
                  </a:lnTo>
                  <a:moveTo>
                    <a:pt x="2140" y="1327"/>
                  </a:moveTo>
                  <a:lnTo>
                    <a:pt x="2142" y="1329"/>
                  </a:lnTo>
                  <a:lnTo>
                    <a:pt x="2143" y="1329"/>
                  </a:lnTo>
                  <a:lnTo>
                    <a:pt x="2143" y="1327"/>
                  </a:lnTo>
                  <a:lnTo>
                    <a:pt x="2145" y="1327"/>
                  </a:lnTo>
                  <a:lnTo>
                    <a:pt x="2145" y="1325"/>
                  </a:lnTo>
                  <a:lnTo>
                    <a:pt x="2143" y="1327"/>
                  </a:lnTo>
                  <a:lnTo>
                    <a:pt x="2143" y="1325"/>
                  </a:lnTo>
                  <a:lnTo>
                    <a:pt x="2142" y="1325"/>
                  </a:lnTo>
                  <a:lnTo>
                    <a:pt x="2142" y="1324"/>
                  </a:lnTo>
                  <a:lnTo>
                    <a:pt x="2142" y="1322"/>
                  </a:lnTo>
                  <a:lnTo>
                    <a:pt x="2140" y="1322"/>
                  </a:lnTo>
                  <a:lnTo>
                    <a:pt x="2140" y="1324"/>
                  </a:lnTo>
                  <a:lnTo>
                    <a:pt x="2140" y="1325"/>
                  </a:lnTo>
                  <a:lnTo>
                    <a:pt x="2140" y="1327"/>
                  </a:lnTo>
                  <a:moveTo>
                    <a:pt x="2178" y="1322"/>
                  </a:moveTo>
                  <a:lnTo>
                    <a:pt x="2176" y="1324"/>
                  </a:lnTo>
                  <a:lnTo>
                    <a:pt x="2174" y="1324"/>
                  </a:lnTo>
                  <a:lnTo>
                    <a:pt x="2174" y="1325"/>
                  </a:lnTo>
                  <a:lnTo>
                    <a:pt x="2174" y="1327"/>
                  </a:lnTo>
                  <a:lnTo>
                    <a:pt x="2176" y="1327"/>
                  </a:lnTo>
                  <a:lnTo>
                    <a:pt x="2178" y="1327"/>
                  </a:lnTo>
                  <a:lnTo>
                    <a:pt x="2178" y="1325"/>
                  </a:lnTo>
                  <a:lnTo>
                    <a:pt x="2179" y="1325"/>
                  </a:lnTo>
                  <a:lnTo>
                    <a:pt x="2179" y="1324"/>
                  </a:lnTo>
                  <a:lnTo>
                    <a:pt x="2178" y="1324"/>
                  </a:lnTo>
                  <a:lnTo>
                    <a:pt x="2178" y="1322"/>
                  </a:lnTo>
                  <a:moveTo>
                    <a:pt x="2172" y="1325"/>
                  </a:moveTo>
                  <a:lnTo>
                    <a:pt x="2171" y="1325"/>
                  </a:lnTo>
                  <a:lnTo>
                    <a:pt x="2169" y="1325"/>
                  </a:lnTo>
                  <a:lnTo>
                    <a:pt x="2167" y="1325"/>
                  </a:lnTo>
                  <a:lnTo>
                    <a:pt x="2167" y="1327"/>
                  </a:lnTo>
                  <a:lnTo>
                    <a:pt x="2166" y="1327"/>
                  </a:lnTo>
                  <a:lnTo>
                    <a:pt x="2166" y="1325"/>
                  </a:lnTo>
                  <a:lnTo>
                    <a:pt x="2166" y="1324"/>
                  </a:lnTo>
                  <a:lnTo>
                    <a:pt x="2164" y="1324"/>
                  </a:lnTo>
                  <a:lnTo>
                    <a:pt x="2164" y="1322"/>
                  </a:lnTo>
                  <a:lnTo>
                    <a:pt x="2164" y="1322"/>
                  </a:lnTo>
                  <a:lnTo>
                    <a:pt x="2162" y="1322"/>
                  </a:lnTo>
                  <a:lnTo>
                    <a:pt x="2161" y="1322"/>
                  </a:lnTo>
                  <a:lnTo>
                    <a:pt x="2159" y="1322"/>
                  </a:lnTo>
                  <a:lnTo>
                    <a:pt x="2159" y="1324"/>
                  </a:lnTo>
                  <a:lnTo>
                    <a:pt x="2157" y="1324"/>
                  </a:lnTo>
                  <a:lnTo>
                    <a:pt x="2157" y="1325"/>
                  </a:lnTo>
                  <a:lnTo>
                    <a:pt x="2155" y="1325"/>
                  </a:lnTo>
                  <a:lnTo>
                    <a:pt x="2155" y="1327"/>
                  </a:lnTo>
                  <a:lnTo>
                    <a:pt x="2155" y="1329"/>
                  </a:lnTo>
                  <a:lnTo>
                    <a:pt x="2157" y="1329"/>
                  </a:lnTo>
                  <a:lnTo>
                    <a:pt x="2157" y="1330"/>
                  </a:lnTo>
                  <a:lnTo>
                    <a:pt x="2159" y="1330"/>
                  </a:lnTo>
                  <a:lnTo>
                    <a:pt x="2161" y="1330"/>
                  </a:lnTo>
                  <a:lnTo>
                    <a:pt x="2162" y="1329"/>
                  </a:lnTo>
                  <a:lnTo>
                    <a:pt x="2162" y="1330"/>
                  </a:lnTo>
                  <a:lnTo>
                    <a:pt x="2164" y="1330"/>
                  </a:lnTo>
                  <a:lnTo>
                    <a:pt x="2164" y="1332"/>
                  </a:lnTo>
                  <a:lnTo>
                    <a:pt x="2164" y="1332"/>
                  </a:lnTo>
                  <a:lnTo>
                    <a:pt x="2164" y="1330"/>
                  </a:lnTo>
                  <a:lnTo>
                    <a:pt x="2166" y="1330"/>
                  </a:lnTo>
                  <a:lnTo>
                    <a:pt x="2166" y="1329"/>
                  </a:lnTo>
                  <a:lnTo>
                    <a:pt x="2167" y="1329"/>
                  </a:lnTo>
                  <a:lnTo>
                    <a:pt x="2167" y="1330"/>
                  </a:lnTo>
                  <a:lnTo>
                    <a:pt x="2169" y="1330"/>
                  </a:lnTo>
                  <a:lnTo>
                    <a:pt x="2171" y="1330"/>
                  </a:lnTo>
                  <a:lnTo>
                    <a:pt x="2171" y="1329"/>
                  </a:lnTo>
                  <a:lnTo>
                    <a:pt x="2172" y="1329"/>
                  </a:lnTo>
                  <a:lnTo>
                    <a:pt x="2174" y="1329"/>
                  </a:lnTo>
                  <a:lnTo>
                    <a:pt x="2174" y="1327"/>
                  </a:lnTo>
                  <a:lnTo>
                    <a:pt x="2172" y="1327"/>
                  </a:lnTo>
                  <a:lnTo>
                    <a:pt x="2172" y="1325"/>
                  </a:lnTo>
                  <a:moveTo>
                    <a:pt x="2193" y="1324"/>
                  </a:moveTo>
                  <a:lnTo>
                    <a:pt x="2195" y="1324"/>
                  </a:lnTo>
                  <a:lnTo>
                    <a:pt x="2195" y="1322"/>
                  </a:lnTo>
                  <a:lnTo>
                    <a:pt x="2195" y="1320"/>
                  </a:lnTo>
                  <a:lnTo>
                    <a:pt x="2193" y="1320"/>
                  </a:lnTo>
                  <a:lnTo>
                    <a:pt x="2191" y="1320"/>
                  </a:lnTo>
                  <a:lnTo>
                    <a:pt x="2190" y="1320"/>
                  </a:lnTo>
                  <a:lnTo>
                    <a:pt x="2190" y="1322"/>
                  </a:lnTo>
                  <a:lnTo>
                    <a:pt x="2190" y="1324"/>
                  </a:lnTo>
                  <a:lnTo>
                    <a:pt x="2191" y="1324"/>
                  </a:lnTo>
                  <a:lnTo>
                    <a:pt x="2193" y="1324"/>
                  </a:lnTo>
                  <a:moveTo>
                    <a:pt x="2184" y="1324"/>
                  </a:moveTo>
                  <a:lnTo>
                    <a:pt x="2184" y="1325"/>
                  </a:lnTo>
                  <a:lnTo>
                    <a:pt x="2186" y="1325"/>
                  </a:lnTo>
                  <a:lnTo>
                    <a:pt x="2188" y="1325"/>
                  </a:lnTo>
                  <a:lnTo>
                    <a:pt x="2190" y="1324"/>
                  </a:lnTo>
                  <a:lnTo>
                    <a:pt x="2188" y="1324"/>
                  </a:lnTo>
                  <a:lnTo>
                    <a:pt x="2188" y="1322"/>
                  </a:lnTo>
                  <a:lnTo>
                    <a:pt x="2186" y="1322"/>
                  </a:lnTo>
                  <a:lnTo>
                    <a:pt x="2186" y="1324"/>
                  </a:lnTo>
                  <a:lnTo>
                    <a:pt x="2184" y="1324"/>
                  </a:lnTo>
                  <a:moveTo>
                    <a:pt x="2429" y="1322"/>
                  </a:moveTo>
                  <a:lnTo>
                    <a:pt x="2429" y="1320"/>
                  </a:lnTo>
                  <a:lnTo>
                    <a:pt x="2427" y="1320"/>
                  </a:lnTo>
                  <a:lnTo>
                    <a:pt x="2427" y="1319"/>
                  </a:lnTo>
                  <a:lnTo>
                    <a:pt x="2427" y="1317"/>
                  </a:lnTo>
                  <a:lnTo>
                    <a:pt x="2425" y="1317"/>
                  </a:lnTo>
                  <a:lnTo>
                    <a:pt x="2425" y="1319"/>
                  </a:lnTo>
                  <a:lnTo>
                    <a:pt x="2425" y="1320"/>
                  </a:lnTo>
                  <a:lnTo>
                    <a:pt x="2424" y="1320"/>
                  </a:lnTo>
                  <a:lnTo>
                    <a:pt x="2424" y="1322"/>
                  </a:lnTo>
                  <a:lnTo>
                    <a:pt x="2425" y="1322"/>
                  </a:lnTo>
                  <a:lnTo>
                    <a:pt x="2427" y="1322"/>
                  </a:lnTo>
                  <a:lnTo>
                    <a:pt x="2427" y="1324"/>
                  </a:lnTo>
                  <a:lnTo>
                    <a:pt x="2427" y="1325"/>
                  </a:lnTo>
                  <a:lnTo>
                    <a:pt x="2429" y="1325"/>
                  </a:lnTo>
                  <a:lnTo>
                    <a:pt x="2429" y="1324"/>
                  </a:lnTo>
                  <a:lnTo>
                    <a:pt x="2429" y="1322"/>
                  </a:lnTo>
                  <a:moveTo>
                    <a:pt x="2436" y="1315"/>
                  </a:moveTo>
                  <a:lnTo>
                    <a:pt x="2436" y="1317"/>
                  </a:lnTo>
                  <a:lnTo>
                    <a:pt x="2437" y="1317"/>
                  </a:lnTo>
                  <a:lnTo>
                    <a:pt x="2437" y="1319"/>
                  </a:lnTo>
                  <a:lnTo>
                    <a:pt x="2439" y="1319"/>
                  </a:lnTo>
                  <a:lnTo>
                    <a:pt x="2439" y="1320"/>
                  </a:lnTo>
                  <a:lnTo>
                    <a:pt x="2441" y="1320"/>
                  </a:lnTo>
                  <a:lnTo>
                    <a:pt x="2441" y="1322"/>
                  </a:lnTo>
                  <a:lnTo>
                    <a:pt x="2442" y="1322"/>
                  </a:lnTo>
                  <a:lnTo>
                    <a:pt x="2442" y="1324"/>
                  </a:lnTo>
                  <a:lnTo>
                    <a:pt x="2442" y="1325"/>
                  </a:lnTo>
                  <a:lnTo>
                    <a:pt x="2444" y="1325"/>
                  </a:lnTo>
                  <a:lnTo>
                    <a:pt x="2444" y="1324"/>
                  </a:lnTo>
                  <a:lnTo>
                    <a:pt x="2444" y="1322"/>
                  </a:lnTo>
                  <a:lnTo>
                    <a:pt x="2442" y="1320"/>
                  </a:lnTo>
                  <a:lnTo>
                    <a:pt x="2441" y="1319"/>
                  </a:lnTo>
                  <a:lnTo>
                    <a:pt x="2441" y="1317"/>
                  </a:lnTo>
                  <a:lnTo>
                    <a:pt x="2439" y="1317"/>
                  </a:lnTo>
                  <a:lnTo>
                    <a:pt x="2439" y="1315"/>
                  </a:lnTo>
                  <a:lnTo>
                    <a:pt x="2437" y="1315"/>
                  </a:lnTo>
                  <a:lnTo>
                    <a:pt x="2437" y="1313"/>
                  </a:lnTo>
                  <a:lnTo>
                    <a:pt x="2436" y="1313"/>
                  </a:lnTo>
                  <a:lnTo>
                    <a:pt x="2436" y="1313"/>
                  </a:lnTo>
                  <a:lnTo>
                    <a:pt x="2434" y="1313"/>
                  </a:lnTo>
                  <a:lnTo>
                    <a:pt x="2434" y="1313"/>
                  </a:lnTo>
                  <a:lnTo>
                    <a:pt x="2436" y="1315"/>
                  </a:lnTo>
                  <a:moveTo>
                    <a:pt x="2065" y="1289"/>
                  </a:moveTo>
                  <a:lnTo>
                    <a:pt x="2065" y="1288"/>
                  </a:lnTo>
                  <a:lnTo>
                    <a:pt x="2063" y="1288"/>
                  </a:lnTo>
                  <a:lnTo>
                    <a:pt x="2063" y="1289"/>
                  </a:lnTo>
                  <a:lnTo>
                    <a:pt x="2063" y="1291"/>
                  </a:lnTo>
                  <a:lnTo>
                    <a:pt x="2061" y="1291"/>
                  </a:lnTo>
                  <a:lnTo>
                    <a:pt x="2061" y="1289"/>
                  </a:lnTo>
                  <a:lnTo>
                    <a:pt x="2060" y="1289"/>
                  </a:lnTo>
                  <a:lnTo>
                    <a:pt x="2058" y="1288"/>
                  </a:lnTo>
                  <a:lnTo>
                    <a:pt x="2058" y="1289"/>
                  </a:lnTo>
                  <a:lnTo>
                    <a:pt x="2056" y="1289"/>
                  </a:lnTo>
                  <a:lnTo>
                    <a:pt x="2055" y="1291"/>
                  </a:lnTo>
                  <a:lnTo>
                    <a:pt x="2055" y="1293"/>
                  </a:lnTo>
                  <a:lnTo>
                    <a:pt x="2055" y="1295"/>
                  </a:lnTo>
                  <a:lnTo>
                    <a:pt x="2055" y="1296"/>
                  </a:lnTo>
                  <a:lnTo>
                    <a:pt x="2053" y="1296"/>
                  </a:lnTo>
                  <a:lnTo>
                    <a:pt x="2053" y="1298"/>
                  </a:lnTo>
                  <a:lnTo>
                    <a:pt x="2053" y="1300"/>
                  </a:lnTo>
                  <a:lnTo>
                    <a:pt x="2053" y="1301"/>
                  </a:lnTo>
                  <a:lnTo>
                    <a:pt x="2055" y="1301"/>
                  </a:lnTo>
                  <a:lnTo>
                    <a:pt x="2056" y="1301"/>
                  </a:lnTo>
                  <a:lnTo>
                    <a:pt x="2056" y="1303"/>
                  </a:lnTo>
                  <a:lnTo>
                    <a:pt x="2058" y="1303"/>
                  </a:lnTo>
                  <a:lnTo>
                    <a:pt x="2058" y="1305"/>
                  </a:lnTo>
                  <a:lnTo>
                    <a:pt x="2060" y="1305"/>
                  </a:lnTo>
                  <a:lnTo>
                    <a:pt x="2060" y="1307"/>
                  </a:lnTo>
                  <a:lnTo>
                    <a:pt x="2060" y="1308"/>
                  </a:lnTo>
                  <a:lnTo>
                    <a:pt x="2060" y="1310"/>
                  </a:lnTo>
                  <a:lnTo>
                    <a:pt x="2061" y="1310"/>
                  </a:lnTo>
                  <a:lnTo>
                    <a:pt x="2061" y="1312"/>
                  </a:lnTo>
                  <a:lnTo>
                    <a:pt x="2063" y="1312"/>
                  </a:lnTo>
                  <a:lnTo>
                    <a:pt x="2065" y="1312"/>
                  </a:lnTo>
                  <a:lnTo>
                    <a:pt x="2067" y="1312"/>
                  </a:lnTo>
                  <a:lnTo>
                    <a:pt x="2068" y="1313"/>
                  </a:lnTo>
                  <a:lnTo>
                    <a:pt x="2068" y="1313"/>
                  </a:lnTo>
                  <a:lnTo>
                    <a:pt x="2070" y="1313"/>
                  </a:lnTo>
                  <a:lnTo>
                    <a:pt x="2072" y="1315"/>
                  </a:lnTo>
                  <a:lnTo>
                    <a:pt x="2073" y="1315"/>
                  </a:lnTo>
                  <a:lnTo>
                    <a:pt x="2075" y="1315"/>
                  </a:lnTo>
                  <a:lnTo>
                    <a:pt x="2075" y="1313"/>
                  </a:lnTo>
                  <a:lnTo>
                    <a:pt x="2077" y="1313"/>
                  </a:lnTo>
                  <a:lnTo>
                    <a:pt x="2077" y="1313"/>
                  </a:lnTo>
                  <a:lnTo>
                    <a:pt x="2079" y="1313"/>
                  </a:lnTo>
                  <a:lnTo>
                    <a:pt x="2079" y="1313"/>
                  </a:lnTo>
                  <a:lnTo>
                    <a:pt x="2080" y="1313"/>
                  </a:lnTo>
                  <a:lnTo>
                    <a:pt x="2082" y="1313"/>
                  </a:lnTo>
                  <a:lnTo>
                    <a:pt x="2082" y="1315"/>
                  </a:lnTo>
                  <a:lnTo>
                    <a:pt x="2084" y="1315"/>
                  </a:lnTo>
                  <a:lnTo>
                    <a:pt x="2085" y="1315"/>
                  </a:lnTo>
                  <a:lnTo>
                    <a:pt x="2087" y="1319"/>
                  </a:lnTo>
                  <a:lnTo>
                    <a:pt x="2089" y="1319"/>
                  </a:lnTo>
                  <a:lnTo>
                    <a:pt x="2089" y="1320"/>
                  </a:lnTo>
                  <a:lnTo>
                    <a:pt x="2090" y="1320"/>
                  </a:lnTo>
                  <a:lnTo>
                    <a:pt x="2092" y="1320"/>
                  </a:lnTo>
                  <a:lnTo>
                    <a:pt x="2092" y="1322"/>
                  </a:lnTo>
                  <a:lnTo>
                    <a:pt x="2094" y="1322"/>
                  </a:lnTo>
                  <a:lnTo>
                    <a:pt x="2096" y="1322"/>
                  </a:lnTo>
                  <a:lnTo>
                    <a:pt x="2097" y="1322"/>
                  </a:lnTo>
                  <a:lnTo>
                    <a:pt x="2099" y="1322"/>
                  </a:lnTo>
                  <a:lnTo>
                    <a:pt x="2101" y="1322"/>
                  </a:lnTo>
                  <a:lnTo>
                    <a:pt x="2102" y="1322"/>
                  </a:lnTo>
                  <a:lnTo>
                    <a:pt x="2102" y="1324"/>
                  </a:lnTo>
                  <a:lnTo>
                    <a:pt x="2104" y="1324"/>
                  </a:lnTo>
                  <a:lnTo>
                    <a:pt x="2106" y="1324"/>
                  </a:lnTo>
                  <a:lnTo>
                    <a:pt x="2108" y="1322"/>
                  </a:lnTo>
                  <a:lnTo>
                    <a:pt x="2109" y="1322"/>
                  </a:lnTo>
                  <a:lnTo>
                    <a:pt x="2109" y="1324"/>
                  </a:lnTo>
                  <a:lnTo>
                    <a:pt x="2111" y="1324"/>
                  </a:lnTo>
                  <a:lnTo>
                    <a:pt x="2111" y="1325"/>
                  </a:lnTo>
                  <a:lnTo>
                    <a:pt x="2113" y="1325"/>
                  </a:lnTo>
                  <a:lnTo>
                    <a:pt x="2114" y="1327"/>
                  </a:lnTo>
                  <a:lnTo>
                    <a:pt x="2116" y="1327"/>
                  </a:lnTo>
                  <a:lnTo>
                    <a:pt x="2118" y="1327"/>
                  </a:lnTo>
                  <a:lnTo>
                    <a:pt x="2118" y="1325"/>
                  </a:lnTo>
                  <a:lnTo>
                    <a:pt x="2118" y="1324"/>
                  </a:lnTo>
                  <a:lnTo>
                    <a:pt x="2118" y="1322"/>
                  </a:lnTo>
                  <a:lnTo>
                    <a:pt x="2120" y="1324"/>
                  </a:lnTo>
                  <a:lnTo>
                    <a:pt x="2121" y="1325"/>
                  </a:lnTo>
                  <a:lnTo>
                    <a:pt x="2123" y="1327"/>
                  </a:lnTo>
                  <a:lnTo>
                    <a:pt x="2123" y="1329"/>
                  </a:lnTo>
                  <a:lnTo>
                    <a:pt x="2123" y="1329"/>
                  </a:lnTo>
                  <a:lnTo>
                    <a:pt x="2123" y="1327"/>
                  </a:lnTo>
                  <a:lnTo>
                    <a:pt x="2125" y="1325"/>
                  </a:lnTo>
                  <a:lnTo>
                    <a:pt x="2125" y="1324"/>
                  </a:lnTo>
                  <a:lnTo>
                    <a:pt x="2125" y="1322"/>
                  </a:lnTo>
                  <a:lnTo>
                    <a:pt x="2125" y="1320"/>
                  </a:lnTo>
                  <a:lnTo>
                    <a:pt x="2123" y="1319"/>
                  </a:lnTo>
                  <a:lnTo>
                    <a:pt x="2123" y="1319"/>
                  </a:lnTo>
                  <a:lnTo>
                    <a:pt x="2123" y="1320"/>
                  </a:lnTo>
                  <a:lnTo>
                    <a:pt x="2121" y="1320"/>
                  </a:lnTo>
                  <a:lnTo>
                    <a:pt x="2120" y="1320"/>
                  </a:lnTo>
                  <a:lnTo>
                    <a:pt x="2120" y="1319"/>
                  </a:lnTo>
                  <a:lnTo>
                    <a:pt x="2118" y="1320"/>
                  </a:lnTo>
                  <a:lnTo>
                    <a:pt x="2118" y="1319"/>
                  </a:lnTo>
                  <a:lnTo>
                    <a:pt x="2118" y="1317"/>
                  </a:lnTo>
                  <a:lnTo>
                    <a:pt x="2118" y="1315"/>
                  </a:lnTo>
                  <a:lnTo>
                    <a:pt x="2118" y="1313"/>
                  </a:lnTo>
                  <a:lnTo>
                    <a:pt x="2116" y="1313"/>
                  </a:lnTo>
                  <a:lnTo>
                    <a:pt x="2114" y="1313"/>
                  </a:lnTo>
                  <a:lnTo>
                    <a:pt x="2114" y="1313"/>
                  </a:lnTo>
                  <a:lnTo>
                    <a:pt x="2113" y="1313"/>
                  </a:lnTo>
                  <a:lnTo>
                    <a:pt x="2111" y="1313"/>
                  </a:lnTo>
                  <a:lnTo>
                    <a:pt x="2109" y="1313"/>
                  </a:lnTo>
                  <a:lnTo>
                    <a:pt x="2108" y="1313"/>
                  </a:lnTo>
                  <a:lnTo>
                    <a:pt x="2108" y="1313"/>
                  </a:lnTo>
                  <a:lnTo>
                    <a:pt x="2106" y="1313"/>
                  </a:lnTo>
                  <a:lnTo>
                    <a:pt x="2106" y="1312"/>
                  </a:lnTo>
                  <a:lnTo>
                    <a:pt x="2106" y="1310"/>
                  </a:lnTo>
                  <a:lnTo>
                    <a:pt x="2106" y="1308"/>
                  </a:lnTo>
                  <a:lnTo>
                    <a:pt x="2106" y="1307"/>
                  </a:lnTo>
                  <a:lnTo>
                    <a:pt x="2104" y="1308"/>
                  </a:lnTo>
                  <a:lnTo>
                    <a:pt x="2104" y="1307"/>
                  </a:lnTo>
                  <a:lnTo>
                    <a:pt x="2106" y="1307"/>
                  </a:lnTo>
                  <a:lnTo>
                    <a:pt x="2108" y="1308"/>
                  </a:lnTo>
                  <a:lnTo>
                    <a:pt x="2109" y="1308"/>
                  </a:lnTo>
                  <a:lnTo>
                    <a:pt x="2111" y="1308"/>
                  </a:lnTo>
                  <a:lnTo>
                    <a:pt x="2111" y="1307"/>
                  </a:lnTo>
                  <a:lnTo>
                    <a:pt x="2113" y="1307"/>
                  </a:lnTo>
                  <a:lnTo>
                    <a:pt x="2114" y="1305"/>
                  </a:lnTo>
                  <a:lnTo>
                    <a:pt x="2116" y="1305"/>
                  </a:lnTo>
                  <a:lnTo>
                    <a:pt x="2114" y="1303"/>
                  </a:lnTo>
                  <a:lnTo>
                    <a:pt x="2113" y="1303"/>
                  </a:lnTo>
                  <a:lnTo>
                    <a:pt x="2111" y="1303"/>
                  </a:lnTo>
                  <a:lnTo>
                    <a:pt x="2109" y="1303"/>
                  </a:lnTo>
                  <a:lnTo>
                    <a:pt x="2108" y="1303"/>
                  </a:lnTo>
                  <a:lnTo>
                    <a:pt x="2106" y="1303"/>
                  </a:lnTo>
                  <a:lnTo>
                    <a:pt x="2106" y="1305"/>
                  </a:lnTo>
                  <a:lnTo>
                    <a:pt x="2104" y="1305"/>
                  </a:lnTo>
                  <a:lnTo>
                    <a:pt x="2104" y="1303"/>
                  </a:lnTo>
                  <a:lnTo>
                    <a:pt x="2102" y="1303"/>
                  </a:lnTo>
                  <a:lnTo>
                    <a:pt x="2101" y="1303"/>
                  </a:lnTo>
                  <a:lnTo>
                    <a:pt x="2099" y="1301"/>
                  </a:lnTo>
                  <a:lnTo>
                    <a:pt x="2097" y="1301"/>
                  </a:lnTo>
                  <a:lnTo>
                    <a:pt x="2097" y="1300"/>
                  </a:lnTo>
                  <a:lnTo>
                    <a:pt x="2096" y="1300"/>
                  </a:lnTo>
                  <a:lnTo>
                    <a:pt x="2094" y="1300"/>
                  </a:lnTo>
                  <a:lnTo>
                    <a:pt x="2092" y="1300"/>
                  </a:lnTo>
                  <a:lnTo>
                    <a:pt x="2092" y="1298"/>
                  </a:lnTo>
                  <a:lnTo>
                    <a:pt x="2092" y="1296"/>
                  </a:lnTo>
                  <a:lnTo>
                    <a:pt x="2090" y="1296"/>
                  </a:lnTo>
                  <a:lnTo>
                    <a:pt x="2089" y="1296"/>
                  </a:lnTo>
                  <a:lnTo>
                    <a:pt x="2089" y="1298"/>
                  </a:lnTo>
                  <a:lnTo>
                    <a:pt x="2089" y="1300"/>
                  </a:lnTo>
                  <a:lnTo>
                    <a:pt x="2089" y="1301"/>
                  </a:lnTo>
                  <a:lnTo>
                    <a:pt x="2089" y="1303"/>
                  </a:lnTo>
                  <a:lnTo>
                    <a:pt x="2087" y="1303"/>
                  </a:lnTo>
                  <a:lnTo>
                    <a:pt x="2085" y="1303"/>
                  </a:lnTo>
                  <a:lnTo>
                    <a:pt x="2084" y="1303"/>
                  </a:lnTo>
                  <a:lnTo>
                    <a:pt x="2082" y="1303"/>
                  </a:lnTo>
                  <a:lnTo>
                    <a:pt x="2082" y="1301"/>
                  </a:lnTo>
                  <a:lnTo>
                    <a:pt x="2082" y="1303"/>
                  </a:lnTo>
                  <a:lnTo>
                    <a:pt x="2080" y="1301"/>
                  </a:lnTo>
                  <a:lnTo>
                    <a:pt x="2079" y="1301"/>
                  </a:lnTo>
                  <a:lnTo>
                    <a:pt x="2077" y="1301"/>
                  </a:lnTo>
                  <a:lnTo>
                    <a:pt x="2075" y="1301"/>
                  </a:lnTo>
                  <a:lnTo>
                    <a:pt x="2075" y="1300"/>
                  </a:lnTo>
                  <a:lnTo>
                    <a:pt x="2075" y="1296"/>
                  </a:lnTo>
                  <a:lnTo>
                    <a:pt x="2073" y="1295"/>
                  </a:lnTo>
                  <a:lnTo>
                    <a:pt x="2072" y="1295"/>
                  </a:lnTo>
                  <a:lnTo>
                    <a:pt x="2072" y="1293"/>
                  </a:lnTo>
                  <a:lnTo>
                    <a:pt x="2070" y="1293"/>
                  </a:lnTo>
                  <a:lnTo>
                    <a:pt x="2068" y="1293"/>
                  </a:lnTo>
                  <a:lnTo>
                    <a:pt x="2068" y="1291"/>
                  </a:lnTo>
                  <a:lnTo>
                    <a:pt x="2067" y="1291"/>
                  </a:lnTo>
                  <a:lnTo>
                    <a:pt x="2067" y="1289"/>
                  </a:lnTo>
                  <a:lnTo>
                    <a:pt x="2065" y="1289"/>
                  </a:lnTo>
                  <a:moveTo>
                    <a:pt x="2239" y="1308"/>
                  </a:moveTo>
                  <a:lnTo>
                    <a:pt x="2239" y="1310"/>
                  </a:lnTo>
                  <a:lnTo>
                    <a:pt x="2239" y="1312"/>
                  </a:lnTo>
                  <a:lnTo>
                    <a:pt x="2237" y="1313"/>
                  </a:lnTo>
                  <a:lnTo>
                    <a:pt x="2236" y="1313"/>
                  </a:lnTo>
                  <a:lnTo>
                    <a:pt x="2236" y="1313"/>
                  </a:lnTo>
                  <a:lnTo>
                    <a:pt x="2237" y="1313"/>
                  </a:lnTo>
                  <a:lnTo>
                    <a:pt x="2237" y="1315"/>
                  </a:lnTo>
                  <a:lnTo>
                    <a:pt x="2237" y="1317"/>
                  </a:lnTo>
                  <a:lnTo>
                    <a:pt x="2237" y="1319"/>
                  </a:lnTo>
                  <a:lnTo>
                    <a:pt x="2239" y="1319"/>
                  </a:lnTo>
                  <a:lnTo>
                    <a:pt x="2239" y="1317"/>
                  </a:lnTo>
                  <a:lnTo>
                    <a:pt x="2239" y="1315"/>
                  </a:lnTo>
                  <a:lnTo>
                    <a:pt x="2241" y="1315"/>
                  </a:lnTo>
                  <a:lnTo>
                    <a:pt x="2241" y="1313"/>
                  </a:lnTo>
                  <a:lnTo>
                    <a:pt x="2241" y="1313"/>
                  </a:lnTo>
                  <a:lnTo>
                    <a:pt x="2241" y="1312"/>
                  </a:lnTo>
                  <a:lnTo>
                    <a:pt x="2243" y="1310"/>
                  </a:lnTo>
                  <a:lnTo>
                    <a:pt x="2241" y="1310"/>
                  </a:lnTo>
                  <a:lnTo>
                    <a:pt x="2241" y="1308"/>
                  </a:lnTo>
                  <a:lnTo>
                    <a:pt x="2239" y="1308"/>
                  </a:lnTo>
                  <a:moveTo>
                    <a:pt x="2243" y="1307"/>
                  </a:moveTo>
                  <a:lnTo>
                    <a:pt x="2241" y="1307"/>
                  </a:lnTo>
                  <a:lnTo>
                    <a:pt x="2241" y="1308"/>
                  </a:lnTo>
                  <a:lnTo>
                    <a:pt x="2243" y="1308"/>
                  </a:lnTo>
                  <a:lnTo>
                    <a:pt x="2243" y="1307"/>
                  </a:lnTo>
                  <a:moveTo>
                    <a:pt x="2420" y="1305"/>
                  </a:moveTo>
                  <a:lnTo>
                    <a:pt x="2422" y="1305"/>
                  </a:lnTo>
                  <a:lnTo>
                    <a:pt x="2422" y="1307"/>
                  </a:lnTo>
                  <a:lnTo>
                    <a:pt x="2422" y="1308"/>
                  </a:lnTo>
                  <a:lnTo>
                    <a:pt x="2424" y="1308"/>
                  </a:lnTo>
                  <a:lnTo>
                    <a:pt x="2424" y="1310"/>
                  </a:lnTo>
                  <a:lnTo>
                    <a:pt x="2425" y="1310"/>
                  </a:lnTo>
                  <a:lnTo>
                    <a:pt x="2425" y="1312"/>
                  </a:lnTo>
                  <a:lnTo>
                    <a:pt x="2427" y="1310"/>
                  </a:lnTo>
                  <a:lnTo>
                    <a:pt x="2427" y="1308"/>
                  </a:lnTo>
                  <a:lnTo>
                    <a:pt x="2425" y="1308"/>
                  </a:lnTo>
                  <a:lnTo>
                    <a:pt x="2424" y="1307"/>
                  </a:lnTo>
                  <a:lnTo>
                    <a:pt x="2424" y="1305"/>
                  </a:lnTo>
                  <a:lnTo>
                    <a:pt x="2424" y="1303"/>
                  </a:lnTo>
                  <a:lnTo>
                    <a:pt x="2422" y="1303"/>
                  </a:lnTo>
                  <a:lnTo>
                    <a:pt x="2422" y="1301"/>
                  </a:lnTo>
                  <a:lnTo>
                    <a:pt x="2420" y="1301"/>
                  </a:lnTo>
                  <a:lnTo>
                    <a:pt x="2420" y="1303"/>
                  </a:lnTo>
                  <a:lnTo>
                    <a:pt x="2420" y="1305"/>
                  </a:lnTo>
                  <a:moveTo>
                    <a:pt x="2410" y="1283"/>
                  </a:moveTo>
                  <a:lnTo>
                    <a:pt x="2408" y="1283"/>
                  </a:lnTo>
                  <a:lnTo>
                    <a:pt x="2408" y="1284"/>
                  </a:lnTo>
                  <a:lnTo>
                    <a:pt x="2406" y="1284"/>
                  </a:lnTo>
                  <a:lnTo>
                    <a:pt x="2406" y="1286"/>
                  </a:lnTo>
                  <a:lnTo>
                    <a:pt x="2408" y="1286"/>
                  </a:lnTo>
                  <a:lnTo>
                    <a:pt x="2408" y="1288"/>
                  </a:lnTo>
                  <a:lnTo>
                    <a:pt x="2408" y="1289"/>
                  </a:lnTo>
                  <a:lnTo>
                    <a:pt x="2408" y="1291"/>
                  </a:lnTo>
                  <a:lnTo>
                    <a:pt x="2410" y="1291"/>
                  </a:lnTo>
                  <a:lnTo>
                    <a:pt x="2410" y="1293"/>
                  </a:lnTo>
                  <a:lnTo>
                    <a:pt x="2410" y="1295"/>
                  </a:lnTo>
                  <a:lnTo>
                    <a:pt x="2410" y="1295"/>
                  </a:lnTo>
                  <a:lnTo>
                    <a:pt x="2410" y="1296"/>
                  </a:lnTo>
                  <a:lnTo>
                    <a:pt x="2410" y="1298"/>
                  </a:lnTo>
                  <a:lnTo>
                    <a:pt x="2410" y="1300"/>
                  </a:lnTo>
                  <a:lnTo>
                    <a:pt x="2410" y="1301"/>
                  </a:lnTo>
                  <a:lnTo>
                    <a:pt x="2412" y="1301"/>
                  </a:lnTo>
                  <a:lnTo>
                    <a:pt x="2412" y="1303"/>
                  </a:lnTo>
                  <a:lnTo>
                    <a:pt x="2413" y="1303"/>
                  </a:lnTo>
                  <a:lnTo>
                    <a:pt x="2413" y="1301"/>
                  </a:lnTo>
                  <a:lnTo>
                    <a:pt x="2415" y="1301"/>
                  </a:lnTo>
                  <a:lnTo>
                    <a:pt x="2415" y="1300"/>
                  </a:lnTo>
                  <a:lnTo>
                    <a:pt x="2415" y="1298"/>
                  </a:lnTo>
                  <a:lnTo>
                    <a:pt x="2415" y="1296"/>
                  </a:lnTo>
                  <a:lnTo>
                    <a:pt x="2413" y="1296"/>
                  </a:lnTo>
                  <a:lnTo>
                    <a:pt x="2413" y="1295"/>
                  </a:lnTo>
                  <a:lnTo>
                    <a:pt x="2413" y="1293"/>
                  </a:lnTo>
                  <a:lnTo>
                    <a:pt x="2412" y="1293"/>
                  </a:lnTo>
                  <a:lnTo>
                    <a:pt x="2412" y="1291"/>
                  </a:lnTo>
                  <a:lnTo>
                    <a:pt x="2412" y="1289"/>
                  </a:lnTo>
                  <a:lnTo>
                    <a:pt x="2410" y="1289"/>
                  </a:lnTo>
                  <a:lnTo>
                    <a:pt x="2410" y="1288"/>
                  </a:lnTo>
                  <a:lnTo>
                    <a:pt x="2410" y="1286"/>
                  </a:lnTo>
                  <a:lnTo>
                    <a:pt x="2410" y="1286"/>
                  </a:lnTo>
                  <a:lnTo>
                    <a:pt x="2410" y="1284"/>
                  </a:lnTo>
                  <a:lnTo>
                    <a:pt x="2410" y="1283"/>
                  </a:lnTo>
                  <a:moveTo>
                    <a:pt x="2261" y="1295"/>
                  </a:moveTo>
                  <a:lnTo>
                    <a:pt x="2261" y="1296"/>
                  </a:lnTo>
                  <a:lnTo>
                    <a:pt x="2263" y="1296"/>
                  </a:lnTo>
                  <a:lnTo>
                    <a:pt x="2263" y="1298"/>
                  </a:lnTo>
                  <a:lnTo>
                    <a:pt x="2261" y="1298"/>
                  </a:lnTo>
                  <a:lnTo>
                    <a:pt x="2261" y="1300"/>
                  </a:lnTo>
                  <a:lnTo>
                    <a:pt x="2260" y="1300"/>
                  </a:lnTo>
                  <a:lnTo>
                    <a:pt x="2260" y="1301"/>
                  </a:lnTo>
                  <a:lnTo>
                    <a:pt x="2260" y="1303"/>
                  </a:lnTo>
                  <a:lnTo>
                    <a:pt x="2258" y="1303"/>
                  </a:lnTo>
                  <a:lnTo>
                    <a:pt x="2258" y="1301"/>
                  </a:lnTo>
                  <a:lnTo>
                    <a:pt x="2258" y="1300"/>
                  </a:lnTo>
                  <a:lnTo>
                    <a:pt x="2258" y="1296"/>
                  </a:lnTo>
                  <a:lnTo>
                    <a:pt x="2258" y="1295"/>
                  </a:lnTo>
                  <a:lnTo>
                    <a:pt x="2258" y="1293"/>
                  </a:lnTo>
                  <a:lnTo>
                    <a:pt x="2258" y="1291"/>
                  </a:lnTo>
                  <a:lnTo>
                    <a:pt x="2258" y="1289"/>
                  </a:lnTo>
                  <a:lnTo>
                    <a:pt x="2260" y="1289"/>
                  </a:lnTo>
                  <a:lnTo>
                    <a:pt x="2260" y="1288"/>
                  </a:lnTo>
                  <a:lnTo>
                    <a:pt x="2260" y="1286"/>
                  </a:lnTo>
                  <a:lnTo>
                    <a:pt x="2260" y="1284"/>
                  </a:lnTo>
                  <a:lnTo>
                    <a:pt x="2261" y="1283"/>
                  </a:lnTo>
                  <a:lnTo>
                    <a:pt x="2263" y="1283"/>
                  </a:lnTo>
                  <a:lnTo>
                    <a:pt x="2263" y="1284"/>
                  </a:lnTo>
                  <a:lnTo>
                    <a:pt x="2263" y="1286"/>
                  </a:lnTo>
                  <a:lnTo>
                    <a:pt x="2263" y="1288"/>
                  </a:lnTo>
                  <a:lnTo>
                    <a:pt x="2261" y="1288"/>
                  </a:lnTo>
                  <a:lnTo>
                    <a:pt x="2261" y="1289"/>
                  </a:lnTo>
                  <a:lnTo>
                    <a:pt x="2263" y="1289"/>
                  </a:lnTo>
                  <a:lnTo>
                    <a:pt x="2263" y="1291"/>
                  </a:lnTo>
                  <a:lnTo>
                    <a:pt x="2263" y="1293"/>
                  </a:lnTo>
                  <a:lnTo>
                    <a:pt x="2265" y="1295"/>
                  </a:lnTo>
                  <a:lnTo>
                    <a:pt x="2263" y="1295"/>
                  </a:lnTo>
                  <a:lnTo>
                    <a:pt x="2261" y="1295"/>
                  </a:lnTo>
                  <a:moveTo>
                    <a:pt x="2261" y="1293"/>
                  </a:moveTo>
                  <a:lnTo>
                    <a:pt x="2260" y="1293"/>
                  </a:lnTo>
                  <a:lnTo>
                    <a:pt x="2260" y="1295"/>
                  </a:lnTo>
                  <a:lnTo>
                    <a:pt x="2261" y="1293"/>
                  </a:lnTo>
                  <a:moveTo>
                    <a:pt x="1580" y="1296"/>
                  </a:moveTo>
                  <a:lnTo>
                    <a:pt x="1580" y="1295"/>
                  </a:lnTo>
                  <a:lnTo>
                    <a:pt x="1580" y="1293"/>
                  </a:lnTo>
                  <a:lnTo>
                    <a:pt x="1580" y="1291"/>
                  </a:lnTo>
                  <a:lnTo>
                    <a:pt x="1578" y="1291"/>
                  </a:lnTo>
                  <a:lnTo>
                    <a:pt x="1578" y="1289"/>
                  </a:lnTo>
                  <a:lnTo>
                    <a:pt x="1578" y="1288"/>
                  </a:lnTo>
                  <a:lnTo>
                    <a:pt x="1576" y="1288"/>
                  </a:lnTo>
                  <a:lnTo>
                    <a:pt x="1576" y="1289"/>
                  </a:lnTo>
                  <a:lnTo>
                    <a:pt x="1576" y="1291"/>
                  </a:lnTo>
                  <a:lnTo>
                    <a:pt x="1576" y="1293"/>
                  </a:lnTo>
                  <a:lnTo>
                    <a:pt x="1576" y="1295"/>
                  </a:lnTo>
                  <a:lnTo>
                    <a:pt x="1578" y="1295"/>
                  </a:lnTo>
                  <a:lnTo>
                    <a:pt x="1578" y="1296"/>
                  </a:lnTo>
                  <a:lnTo>
                    <a:pt x="1580" y="1296"/>
                  </a:lnTo>
                  <a:moveTo>
                    <a:pt x="2367" y="1283"/>
                  </a:moveTo>
                  <a:lnTo>
                    <a:pt x="2365" y="1281"/>
                  </a:lnTo>
                  <a:lnTo>
                    <a:pt x="2365" y="1283"/>
                  </a:lnTo>
                  <a:lnTo>
                    <a:pt x="2364" y="1283"/>
                  </a:lnTo>
                  <a:lnTo>
                    <a:pt x="2362" y="1283"/>
                  </a:lnTo>
                  <a:lnTo>
                    <a:pt x="2360" y="1284"/>
                  </a:lnTo>
                  <a:lnTo>
                    <a:pt x="2362" y="1286"/>
                  </a:lnTo>
                  <a:lnTo>
                    <a:pt x="2362" y="1288"/>
                  </a:lnTo>
                  <a:lnTo>
                    <a:pt x="2364" y="1288"/>
                  </a:lnTo>
                  <a:lnTo>
                    <a:pt x="2365" y="1288"/>
                  </a:lnTo>
                  <a:lnTo>
                    <a:pt x="2365" y="1289"/>
                  </a:lnTo>
                  <a:lnTo>
                    <a:pt x="2367" y="1289"/>
                  </a:lnTo>
                  <a:lnTo>
                    <a:pt x="2367" y="1291"/>
                  </a:lnTo>
                  <a:lnTo>
                    <a:pt x="2369" y="1291"/>
                  </a:lnTo>
                  <a:lnTo>
                    <a:pt x="2369" y="1291"/>
                  </a:lnTo>
                  <a:lnTo>
                    <a:pt x="2369" y="1293"/>
                  </a:lnTo>
                  <a:lnTo>
                    <a:pt x="2369" y="1295"/>
                  </a:lnTo>
                  <a:lnTo>
                    <a:pt x="2371" y="1295"/>
                  </a:lnTo>
                  <a:lnTo>
                    <a:pt x="2372" y="1295"/>
                  </a:lnTo>
                  <a:lnTo>
                    <a:pt x="2372" y="1293"/>
                  </a:lnTo>
                  <a:lnTo>
                    <a:pt x="2374" y="1293"/>
                  </a:lnTo>
                  <a:lnTo>
                    <a:pt x="2376" y="1293"/>
                  </a:lnTo>
                  <a:lnTo>
                    <a:pt x="2376" y="1291"/>
                  </a:lnTo>
                  <a:lnTo>
                    <a:pt x="2377" y="1291"/>
                  </a:lnTo>
                  <a:lnTo>
                    <a:pt x="2377" y="1289"/>
                  </a:lnTo>
                  <a:lnTo>
                    <a:pt x="2379" y="1289"/>
                  </a:lnTo>
                  <a:lnTo>
                    <a:pt x="2381" y="1289"/>
                  </a:lnTo>
                  <a:lnTo>
                    <a:pt x="2381" y="1288"/>
                  </a:lnTo>
                  <a:lnTo>
                    <a:pt x="2383" y="1288"/>
                  </a:lnTo>
                  <a:lnTo>
                    <a:pt x="2383" y="1286"/>
                  </a:lnTo>
                  <a:lnTo>
                    <a:pt x="2383" y="1284"/>
                  </a:lnTo>
                  <a:lnTo>
                    <a:pt x="2383" y="1283"/>
                  </a:lnTo>
                  <a:lnTo>
                    <a:pt x="2384" y="1283"/>
                  </a:lnTo>
                  <a:lnTo>
                    <a:pt x="2386" y="1283"/>
                  </a:lnTo>
                  <a:lnTo>
                    <a:pt x="2388" y="1281"/>
                  </a:lnTo>
                  <a:lnTo>
                    <a:pt x="2388" y="1279"/>
                  </a:lnTo>
                  <a:lnTo>
                    <a:pt x="2388" y="1278"/>
                  </a:lnTo>
                  <a:lnTo>
                    <a:pt x="2386" y="1278"/>
                  </a:lnTo>
                  <a:lnTo>
                    <a:pt x="2386" y="1276"/>
                  </a:lnTo>
                  <a:lnTo>
                    <a:pt x="2386" y="1274"/>
                  </a:lnTo>
                  <a:lnTo>
                    <a:pt x="2388" y="1274"/>
                  </a:lnTo>
                  <a:lnTo>
                    <a:pt x="2389" y="1274"/>
                  </a:lnTo>
                  <a:lnTo>
                    <a:pt x="2389" y="1272"/>
                  </a:lnTo>
                  <a:lnTo>
                    <a:pt x="2389" y="1272"/>
                  </a:lnTo>
                  <a:lnTo>
                    <a:pt x="2389" y="1271"/>
                  </a:lnTo>
                  <a:lnTo>
                    <a:pt x="2389" y="1269"/>
                  </a:lnTo>
                  <a:lnTo>
                    <a:pt x="2389" y="1267"/>
                  </a:lnTo>
                  <a:lnTo>
                    <a:pt x="2389" y="1266"/>
                  </a:lnTo>
                  <a:lnTo>
                    <a:pt x="2389" y="1264"/>
                  </a:lnTo>
                  <a:lnTo>
                    <a:pt x="2388" y="1264"/>
                  </a:lnTo>
                  <a:lnTo>
                    <a:pt x="2388" y="1266"/>
                  </a:lnTo>
                  <a:lnTo>
                    <a:pt x="2386" y="1266"/>
                  </a:lnTo>
                  <a:lnTo>
                    <a:pt x="2386" y="1264"/>
                  </a:lnTo>
                  <a:lnTo>
                    <a:pt x="2384" y="1264"/>
                  </a:lnTo>
                  <a:lnTo>
                    <a:pt x="2383" y="1264"/>
                  </a:lnTo>
                  <a:lnTo>
                    <a:pt x="2383" y="1266"/>
                  </a:lnTo>
                  <a:lnTo>
                    <a:pt x="2384" y="1266"/>
                  </a:lnTo>
                  <a:lnTo>
                    <a:pt x="2384" y="1267"/>
                  </a:lnTo>
                  <a:lnTo>
                    <a:pt x="2384" y="1269"/>
                  </a:lnTo>
                  <a:lnTo>
                    <a:pt x="2384" y="1271"/>
                  </a:lnTo>
                  <a:lnTo>
                    <a:pt x="2384" y="1272"/>
                  </a:lnTo>
                  <a:lnTo>
                    <a:pt x="2384" y="1272"/>
                  </a:lnTo>
                  <a:lnTo>
                    <a:pt x="2384" y="1274"/>
                  </a:lnTo>
                  <a:lnTo>
                    <a:pt x="2383" y="1272"/>
                  </a:lnTo>
                  <a:lnTo>
                    <a:pt x="2383" y="1274"/>
                  </a:lnTo>
                  <a:lnTo>
                    <a:pt x="2381" y="1274"/>
                  </a:lnTo>
                  <a:lnTo>
                    <a:pt x="2381" y="1276"/>
                  </a:lnTo>
                  <a:lnTo>
                    <a:pt x="2381" y="1278"/>
                  </a:lnTo>
                  <a:lnTo>
                    <a:pt x="2379" y="1278"/>
                  </a:lnTo>
                  <a:lnTo>
                    <a:pt x="2379" y="1279"/>
                  </a:lnTo>
                  <a:lnTo>
                    <a:pt x="2379" y="1281"/>
                  </a:lnTo>
                  <a:lnTo>
                    <a:pt x="2377" y="1281"/>
                  </a:lnTo>
                  <a:lnTo>
                    <a:pt x="2377" y="1283"/>
                  </a:lnTo>
                  <a:lnTo>
                    <a:pt x="2376" y="1283"/>
                  </a:lnTo>
                  <a:lnTo>
                    <a:pt x="2376" y="1281"/>
                  </a:lnTo>
                  <a:lnTo>
                    <a:pt x="2374" y="1281"/>
                  </a:lnTo>
                  <a:lnTo>
                    <a:pt x="2374" y="1283"/>
                  </a:lnTo>
                  <a:lnTo>
                    <a:pt x="2372" y="1283"/>
                  </a:lnTo>
                  <a:lnTo>
                    <a:pt x="2371" y="1283"/>
                  </a:lnTo>
                  <a:lnTo>
                    <a:pt x="2369" y="1283"/>
                  </a:lnTo>
                  <a:lnTo>
                    <a:pt x="2369" y="1283"/>
                  </a:lnTo>
                  <a:lnTo>
                    <a:pt x="2367" y="1283"/>
                  </a:lnTo>
                  <a:moveTo>
                    <a:pt x="2176" y="1272"/>
                  </a:moveTo>
                  <a:lnTo>
                    <a:pt x="2176" y="1272"/>
                  </a:lnTo>
                  <a:lnTo>
                    <a:pt x="2176" y="1271"/>
                  </a:lnTo>
                  <a:lnTo>
                    <a:pt x="2174" y="1272"/>
                  </a:lnTo>
                  <a:lnTo>
                    <a:pt x="2174" y="1272"/>
                  </a:lnTo>
                  <a:lnTo>
                    <a:pt x="2174" y="1274"/>
                  </a:lnTo>
                  <a:lnTo>
                    <a:pt x="2174" y="1276"/>
                  </a:lnTo>
                  <a:lnTo>
                    <a:pt x="2172" y="1276"/>
                  </a:lnTo>
                  <a:lnTo>
                    <a:pt x="2172" y="1278"/>
                  </a:lnTo>
                  <a:lnTo>
                    <a:pt x="2172" y="1279"/>
                  </a:lnTo>
                  <a:lnTo>
                    <a:pt x="2172" y="1281"/>
                  </a:lnTo>
                  <a:lnTo>
                    <a:pt x="2174" y="1281"/>
                  </a:lnTo>
                  <a:lnTo>
                    <a:pt x="2176" y="1281"/>
                  </a:lnTo>
                  <a:lnTo>
                    <a:pt x="2176" y="1283"/>
                  </a:lnTo>
                  <a:lnTo>
                    <a:pt x="2176" y="1284"/>
                  </a:lnTo>
                  <a:lnTo>
                    <a:pt x="2178" y="1284"/>
                  </a:lnTo>
                  <a:lnTo>
                    <a:pt x="2178" y="1283"/>
                  </a:lnTo>
                  <a:lnTo>
                    <a:pt x="2178" y="1281"/>
                  </a:lnTo>
                  <a:lnTo>
                    <a:pt x="2179" y="1281"/>
                  </a:lnTo>
                  <a:lnTo>
                    <a:pt x="2179" y="1279"/>
                  </a:lnTo>
                  <a:lnTo>
                    <a:pt x="2179" y="1278"/>
                  </a:lnTo>
                  <a:lnTo>
                    <a:pt x="2179" y="1276"/>
                  </a:lnTo>
                  <a:lnTo>
                    <a:pt x="2178" y="1278"/>
                  </a:lnTo>
                  <a:lnTo>
                    <a:pt x="2178" y="1276"/>
                  </a:lnTo>
                  <a:lnTo>
                    <a:pt x="2176" y="1276"/>
                  </a:lnTo>
                  <a:lnTo>
                    <a:pt x="2176" y="1274"/>
                  </a:lnTo>
                  <a:lnTo>
                    <a:pt x="2176" y="1272"/>
                  </a:lnTo>
                  <a:moveTo>
                    <a:pt x="2159" y="1202"/>
                  </a:moveTo>
                  <a:lnTo>
                    <a:pt x="2159" y="1201"/>
                  </a:lnTo>
                  <a:lnTo>
                    <a:pt x="2159" y="1199"/>
                  </a:lnTo>
                  <a:lnTo>
                    <a:pt x="2159" y="1197"/>
                  </a:lnTo>
                  <a:lnTo>
                    <a:pt x="2161" y="1197"/>
                  </a:lnTo>
                  <a:lnTo>
                    <a:pt x="2161" y="1196"/>
                  </a:lnTo>
                  <a:lnTo>
                    <a:pt x="2162" y="1196"/>
                  </a:lnTo>
                  <a:lnTo>
                    <a:pt x="2164" y="1196"/>
                  </a:lnTo>
                  <a:lnTo>
                    <a:pt x="2164" y="1197"/>
                  </a:lnTo>
                  <a:lnTo>
                    <a:pt x="2164" y="1196"/>
                  </a:lnTo>
                  <a:lnTo>
                    <a:pt x="2166" y="1196"/>
                  </a:lnTo>
                  <a:lnTo>
                    <a:pt x="2167" y="1196"/>
                  </a:lnTo>
                  <a:lnTo>
                    <a:pt x="2169" y="1196"/>
                  </a:lnTo>
                  <a:lnTo>
                    <a:pt x="2169" y="1197"/>
                  </a:lnTo>
                  <a:lnTo>
                    <a:pt x="2171" y="1197"/>
                  </a:lnTo>
                  <a:lnTo>
                    <a:pt x="2171" y="1196"/>
                  </a:lnTo>
                  <a:lnTo>
                    <a:pt x="2172" y="1196"/>
                  </a:lnTo>
                  <a:lnTo>
                    <a:pt x="2176" y="1196"/>
                  </a:lnTo>
                  <a:lnTo>
                    <a:pt x="2178" y="1196"/>
                  </a:lnTo>
                  <a:lnTo>
                    <a:pt x="2179" y="1196"/>
                  </a:lnTo>
                  <a:lnTo>
                    <a:pt x="2179" y="1197"/>
                  </a:lnTo>
                  <a:lnTo>
                    <a:pt x="2179" y="1199"/>
                  </a:lnTo>
                  <a:lnTo>
                    <a:pt x="2181" y="1199"/>
                  </a:lnTo>
                  <a:lnTo>
                    <a:pt x="2183" y="1199"/>
                  </a:lnTo>
                  <a:lnTo>
                    <a:pt x="2184" y="1199"/>
                  </a:lnTo>
                  <a:lnTo>
                    <a:pt x="2184" y="1197"/>
                  </a:lnTo>
                  <a:lnTo>
                    <a:pt x="2186" y="1197"/>
                  </a:lnTo>
                  <a:lnTo>
                    <a:pt x="2188" y="1197"/>
                  </a:lnTo>
                  <a:lnTo>
                    <a:pt x="2190" y="1197"/>
                  </a:lnTo>
                  <a:lnTo>
                    <a:pt x="2190" y="1196"/>
                  </a:lnTo>
                  <a:lnTo>
                    <a:pt x="2190" y="1194"/>
                  </a:lnTo>
                  <a:lnTo>
                    <a:pt x="2190" y="1192"/>
                  </a:lnTo>
                  <a:lnTo>
                    <a:pt x="2191" y="1192"/>
                  </a:lnTo>
                  <a:lnTo>
                    <a:pt x="2191" y="1190"/>
                  </a:lnTo>
                  <a:lnTo>
                    <a:pt x="2191" y="1190"/>
                  </a:lnTo>
                  <a:lnTo>
                    <a:pt x="2193" y="1190"/>
                  </a:lnTo>
                  <a:lnTo>
                    <a:pt x="2193" y="1189"/>
                  </a:lnTo>
                  <a:lnTo>
                    <a:pt x="2193" y="1187"/>
                  </a:lnTo>
                  <a:lnTo>
                    <a:pt x="2195" y="1185"/>
                  </a:lnTo>
                  <a:lnTo>
                    <a:pt x="2195" y="1184"/>
                  </a:lnTo>
                  <a:lnTo>
                    <a:pt x="2195" y="1182"/>
                  </a:lnTo>
                  <a:lnTo>
                    <a:pt x="2195" y="1180"/>
                  </a:lnTo>
                  <a:lnTo>
                    <a:pt x="2193" y="1180"/>
                  </a:lnTo>
                  <a:lnTo>
                    <a:pt x="2191" y="1180"/>
                  </a:lnTo>
                  <a:lnTo>
                    <a:pt x="2191" y="1182"/>
                  </a:lnTo>
                  <a:lnTo>
                    <a:pt x="2191" y="1184"/>
                  </a:lnTo>
                  <a:lnTo>
                    <a:pt x="2190" y="1184"/>
                  </a:lnTo>
                  <a:lnTo>
                    <a:pt x="2190" y="1185"/>
                  </a:lnTo>
                  <a:lnTo>
                    <a:pt x="2191" y="1185"/>
                  </a:lnTo>
                  <a:lnTo>
                    <a:pt x="2191" y="1187"/>
                  </a:lnTo>
                  <a:lnTo>
                    <a:pt x="2190" y="1187"/>
                  </a:lnTo>
                  <a:lnTo>
                    <a:pt x="2188" y="1187"/>
                  </a:lnTo>
                  <a:lnTo>
                    <a:pt x="2188" y="1189"/>
                  </a:lnTo>
                  <a:lnTo>
                    <a:pt x="2188" y="1190"/>
                  </a:lnTo>
                  <a:lnTo>
                    <a:pt x="2186" y="1190"/>
                  </a:lnTo>
                  <a:lnTo>
                    <a:pt x="2186" y="1190"/>
                  </a:lnTo>
                  <a:lnTo>
                    <a:pt x="2184" y="1190"/>
                  </a:lnTo>
                  <a:lnTo>
                    <a:pt x="2183" y="1190"/>
                  </a:lnTo>
                  <a:lnTo>
                    <a:pt x="2181" y="1190"/>
                  </a:lnTo>
                  <a:lnTo>
                    <a:pt x="2179" y="1190"/>
                  </a:lnTo>
                  <a:lnTo>
                    <a:pt x="2178" y="1190"/>
                  </a:lnTo>
                  <a:lnTo>
                    <a:pt x="2178" y="1190"/>
                  </a:lnTo>
                  <a:lnTo>
                    <a:pt x="2176" y="1190"/>
                  </a:lnTo>
                  <a:lnTo>
                    <a:pt x="2176" y="1190"/>
                  </a:lnTo>
                  <a:lnTo>
                    <a:pt x="2174" y="1190"/>
                  </a:lnTo>
                  <a:lnTo>
                    <a:pt x="2172" y="1189"/>
                  </a:lnTo>
                  <a:lnTo>
                    <a:pt x="2171" y="1189"/>
                  </a:lnTo>
                  <a:lnTo>
                    <a:pt x="2167" y="1189"/>
                  </a:lnTo>
                  <a:lnTo>
                    <a:pt x="2167" y="1187"/>
                  </a:lnTo>
                  <a:lnTo>
                    <a:pt x="2167" y="1185"/>
                  </a:lnTo>
                  <a:lnTo>
                    <a:pt x="2166" y="1185"/>
                  </a:lnTo>
                  <a:lnTo>
                    <a:pt x="2166" y="1187"/>
                  </a:lnTo>
                  <a:lnTo>
                    <a:pt x="2164" y="1185"/>
                  </a:lnTo>
                  <a:lnTo>
                    <a:pt x="2164" y="1185"/>
                  </a:lnTo>
                  <a:lnTo>
                    <a:pt x="2164" y="1187"/>
                  </a:lnTo>
                  <a:lnTo>
                    <a:pt x="2164" y="1189"/>
                  </a:lnTo>
                  <a:lnTo>
                    <a:pt x="2164" y="1190"/>
                  </a:lnTo>
                  <a:lnTo>
                    <a:pt x="2162" y="1190"/>
                  </a:lnTo>
                  <a:lnTo>
                    <a:pt x="2162" y="1190"/>
                  </a:lnTo>
                  <a:lnTo>
                    <a:pt x="2161" y="1190"/>
                  </a:lnTo>
                  <a:lnTo>
                    <a:pt x="2161" y="1190"/>
                  </a:lnTo>
                  <a:lnTo>
                    <a:pt x="2159" y="1190"/>
                  </a:lnTo>
                  <a:lnTo>
                    <a:pt x="2159" y="1190"/>
                  </a:lnTo>
                  <a:lnTo>
                    <a:pt x="2159" y="1192"/>
                  </a:lnTo>
                  <a:lnTo>
                    <a:pt x="2157" y="1192"/>
                  </a:lnTo>
                  <a:lnTo>
                    <a:pt x="2157" y="1194"/>
                  </a:lnTo>
                  <a:lnTo>
                    <a:pt x="2157" y="1196"/>
                  </a:lnTo>
                  <a:lnTo>
                    <a:pt x="2157" y="1197"/>
                  </a:lnTo>
                  <a:lnTo>
                    <a:pt x="2157" y="1199"/>
                  </a:lnTo>
                  <a:lnTo>
                    <a:pt x="2155" y="1199"/>
                  </a:lnTo>
                  <a:lnTo>
                    <a:pt x="2155" y="1201"/>
                  </a:lnTo>
                  <a:lnTo>
                    <a:pt x="2157" y="1201"/>
                  </a:lnTo>
                  <a:lnTo>
                    <a:pt x="2157" y="1202"/>
                  </a:lnTo>
                  <a:lnTo>
                    <a:pt x="2157" y="1204"/>
                  </a:lnTo>
                  <a:lnTo>
                    <a:pt x="2159" y="1204"/>
                  </a:lnTo>
                  <a:lnTo>
                    <a:pt x="2159" y="1202"/>
                  </a:lnTo>
                  <a:moveTo>
                    <a:pt x="2150" y="1238"/>
                  </a:moveTo>
                  <a:lnTo>
                    <a:pt x="2150" y="1240"/>
                  </a:lnTo>
                  <a:lnTo>
                    <a:pt x="2150" y="1242"/>
                  </a:lnTo>
                  <a:lnTo>
                    <a:pt x="2149" y="1242"/>
                  </a:lnTo>
                  <a:lnTo>
                    <a:pt x="2149" y="1243"/>
                  </a:lnTo>
                  <a:lnTo>
                    <a:pt x="2149" y="1245"/>
                  </a:lnTo>
                  <a:lnTo>
                    <a:pt x="2149" y="1247"/>
                  </a:lnTo>
                  <a:lnTo>
                    <a:pt x="2149" y="1248"/>
                  </a:lnTo>
                  <a:lnTo>
                    <a:pt x="2149" y="1250"/>
                  </a:lnTo>
                  <a:lnTo>
                    <a:pt x="2149" y="1252"/>
                  </a:lnTo>
                  <a:lnTo>
                    <a:pt x="2149" y="1254"/>
                  </a:lnTo>
                  <a:lnTo>
                    <a:pt x="2150" y="1254"/>
                  </a:lnTo>
                  <a:lnTo>
                    <a:pt x="2152" y="1254"/>
                  </a:lnTo>
                  <a:lnTo>
                    <a:pt x="2152" y="1252"/>
                  </a:lnTo>
                  <a:lnTo>
                    <a:pt x="2154" y="1254"/>
                  </a:lnTo>
                  <a:lnTo>
                    <a:pt x="2154" y="1255"/>
                  </a:lnTo>
                  <a:lnTo>
                    <a:pt x="2154" y="1257"/>
                  </a:lnTo>
                  <a:lnTo>
                    <a:pt x="2154" y="1259"/>
                  </a:lnTo>
                  <a:lnTo>
                    <a:pt x="2154" y="1260"/>
                  </a:lnTo>
                  <a:lnTo>
                    <a:pt x="2154" y="1262"/>
                  </a:lnTo>
                  <a:lnTo>
                    <a:pt x="2155" y="1262"/>
                  </a:lnTo>
                  <a:lnTo>
                    <a:pt x="2155" y="1264"/>
                  </a:lnTo>
                  <a:lnTo>
                    <a:pt x="2155" y="1266"/>
                  </a:lnTo>
                  <a:lnTo>
                    <a:pt x="2155" y="1267"/>
                  </a:lnTo>
                  <a:lnTo>
                    <a:pt x="2155" y="1269"/>
                  </a:lnTo>
                  <a:lnTo>
                    <a:pt x="2154" y="1271"/>
                  </a:lnTo>
                  <a:lnTo>
                    <a:pt x="2154" y="1272"/>
                  </a:lnTo>
                  <a:lnTo>
                    <a:pt x="2154" y="1272"/>
                  </a:lnTo>
                  <a:lnTo>
                    <a:pt x="2154" y="1274"/>
                  </a:lnTo>
                  <a:lnTo>
                    <a:pt x="2154" y="1276"/>
                  </a:lnTo>
                  <a:lnTo>
                    <a:pt x="2154" y="1278"/>
                  </a:lnTo>
                  <a:lnTo>
                    <a:pt x="2154" y="1279"/>
                  </a:lnTo>
                  <a:lnTo>
                    <a:pt x="2152" y="1279"/>
                  </a:lnTo>
                  <a:lnTo>
                    <a:pt x="2152" y="1281"/>
                  </a:lnTo>
                  <a:lnTo>
                    <a:pt x="2154" y="1281"/>
                  </a:lnTo>
                  <a:lnTo>
                    <a:pt x="2154" y="1283"/>
                  </a:lnTo>
                  <a:lnTo>
                    <a:pt x="2154" y="1284"/>
                  </a:lnTo>
                  <a:lnTo>
                    <a:pt x="2155" y="1284"/>
                  </a:lnTo>
                  <a:lnTo>
                    <a:pt x="2157" y="1284"/>
                  </a:lnTo>
                  <a:lnTo>
                    <a:pt x="2157" y="1283"/>
                  </a:lnTo>
                  <a:lnTo>
                    <a:pt x="2159" y="1283"/>
                  </a:lnTo>
                  <a:lnTo>
                    <a:pt x="2161" y="1283"/>
                  </a:lnTo>
                  <a:lnTo>
                    <a:pt x="2161" y="1279"/>
                  </a:lnTo>
                  <a:lnTo>
                    <a:pt x="2161" y="1278"/>
                  </a:lnTo>
                  <a:lnTo>
                    <a:pt x="2159" y="1278"/>
                  </a:lnTo>
                  <a:lnTo>
                    <a:pt x="2161" y="1276"/>
                  </a:lnTo>
                  <a:lnTo>
                    <a:pt x="2161" y="1274"/>
                  </a:lnTo>
                  <a:lnTo>
                    <a:pt x="2161" y="1272"/>
                  </a:lnTo>
                  <a:lnTo>
                    <a:pt x="2161" y="1272"/>
                  </a:lnTo>
                  <a:lnTo>
                    <a:pt x="2161" y="1271"/>
                  </a:lnTo>
                  <a:lnTo>
                    <a:pt x="2161" y="1269"/>
                  </a:lnTo>
                  <a:lnTo>
                    <a:pt x="2161" y="1267"/>
                  </a:lnTo>
                  <a:lnTo>
                    <a:pt x="2161" y="1266"/>
                  </a:lnTo>
                  <a:lnTo>
                    <a:pt x="2161" y="1264"/>
                  </a:lnTo>
                  <a:lnTo>
                    <a:pt x="2161" y="1262"/>
                  </a:lnTo>
                  <a:lnTo>
                    <a:pt x="2161" y="1260"/>
                  </a:lnTo>
                  <a:lnTo>
                    <a:pt x="2161" y="1259"/>
                  </a:lnTo>
                  <a:lnTo>
                    <a:pt x="2161" y="1257"/>
                  </a:lnTo>
                  <a:lnTo>
                    <a:pt x="2161" y="1255"/>
                  </a:lnTo>
                  <a:lnTo>
                    <a:pt x="2161" y="1254"/>
                  </a:lnTo>
                  <a:lnTo>
                    <a:pt x="2161" y="1252"/>
                  </a:lnTo>
                  <a:lnTo>
                    <a:pt x="2161" y="1250"/>
                  </a:lnTo>
                  <a:lnTo>
                    <a:pt x="2161" y="1248"/>
                  </a:lnTo>
                  <a:lnTo>
                    <a:pt x="2159" y="1248"/>
                  </a:lnTo>
                  <a:lnTo>
                    <a:pt x="2159" y="1247"/>
                  </a:lnTo>
                  <a:lnTo>
                    <a:pt x="2159" y="1245"/>
                  </a:lnTo>
                  <a:lnTo>
                    <a:pt x="2161" y="1245"/>
                  </a:lnTo>
                  <a:lnTo>
                    <a:pt x="2162" y="1242"/>
                  </a:lnTo>
                  <a:lnTo>
                    <a:pt x="2162" y="1240"/>
                  </a:lnTo>
                  <a:lnTo>
                    <a:pt x="2164" y="1240"/>
                  </a:lnTo>
                  <a:lnTo>
                    <a:pt x="2164" y="1242"/>
                  </a:lnTo>
                  <a:lnTo>
                    <a:pt x="2164" y="1242"/>
                  </a:lnTo>
                  <a:lnTo>
                    <a:pt x="2164" y="1243"/>
                  </a:lnTo>
                  <a:lnTo>
                    <a:pt x="2164" y="1245"/>
                  </a:lnTo>
                  <a:lnTo>
                    <a:pt x="2164" y="1247"/>
                  </a:lnTo>
                  <a:lnTo>
                    <a:pt x="2164" y="1248"/>
                  </a:lnTo>
                  <a:lnTo>
                    <a:pt x="2164" y="1250"/>
                  </a:lnTo>
                  <a:lnTo>
                    <a:pt x="2164" y="1252"/>
                  </a:lnTo>
                  <a:lnTo>
                    <a:pt x="2164" y="1254"/>
                  </a:lnTo>
                  <a:lnTo>
                    <a:pt x="2164" y="1257"/>
                  </a:lnTo>
                  <a:lnTo>
                    <a:pt x="2164" y="1259"/>
                  </a:lnTo>
                  <a:lnTo>
                    <a:pt x="2166" y="1259"/>
                  </a:lnTo>
                  <a:lnTo>
                    <a:pt x="2166" y="1260"/>
                  </a:lnTo>
                  <a:lnTo>
                    <a:pt x="2167" y="1260"/>
                  </a:lnTo>
                  <a:lnTo>
                    <a:pt x="2167" y="1262"/>
                  </a:lnTo>
                  <a:lnTo>
                    <a:pt x="2167" y="1264"/>
                  </a:lnTo>
                  <a:lnTo>
                    <a:pt x="2167" y="1266"/>
                  </a:lnTo>
                  <a:lnTo>
                    <a:pt x="2167" y="1267"/>
                  </a:lnTo>
                  <a:lnTo>
                    <a:pt x="2167" y="1269"/>
                  </a:lnTo>
                  <a:lnTo>
                    <a:pt x="2167" y="1271"/>
                  </a:lnTo>
                  <a:lnTo>
                    <a:pt x="2167" y="1272"/>
                  </a:lnTo>
                  <a:lnTo>
                    <a:pt x="2169" y="1272"/>
                  </a:lnTo>
                  <a:lnTo>
                    <a:pt x="2169" y="1272"/>
                  </a:lnTo>
                  <a:lnTo>
                    <a:pt x="2171" y="1272"/>
                  </a:lnTo>
                  <a:lnTo>
                    <a:pt x="2172" y="1272"/>
                  </a:lnTo>
                  <a:lnTo>
                    <a:pt x="2172" y="1272"/>
                  </a:lnTo>
                  <a:lnTo>
                    <a:pt x="2171" y="1272"/>
                  </a:lnTo>
                  <a:lnTo>
                    <a:pt x="2171" y="1271"/>
                  </a:lnTo>
                  <a:lnTo>
                    <a:pt x="2171" y="1269"/>
                  </a:lnTo>
                  <a:lnTo>
                    <a:pt x="2172" y="1269"/>
                  </a:lnTo>
                  <a:lnTo>
                    <a:pt x="2172" y="1267"/>
                  </a:lnTo>
                  <a:lnTo>
                    <a:pt x="2174" y="1267"/>
                  </a:lnTo>
                  <a:lnTo>
                    <a:pt x="2176" y="1267"/>
                  </a:lnTo>
                  <a:lnTo>
                    <a:pt x="2178" y="1267"/>
                  </a:lnTo>
                  <a:lnTo>
                    <a:pt x="2178" y="1266"/>
                  </a:lnTo>
                  <a:lnTo>
                    <a:pt x="2178" y="1264"/>
                  </a:lnTo>
                  <a:lnTo>
                    <a:pt x="2176" y="1264"/>
                  </a:lnTo>
                  <a:lnTo>
                    <a:pt x="2176" y="1262"/>
                  </a:lnTo>
                  <a:lnTo>
                    <a:pt x="2176" y="1260"/>
                  </a:lnTo>
                  <a:lnTo>
                    <a:pt x="2176" y="1259"/>
                  </a:lnTo>
                  <a:lnTo>
                    <a:pt x="2174" y="1259"/>
                  </a:lnTo>
                  <a:lnTo>
                    <a:pt x="2174" y="1257"/>
                  </a:lnTo>
                  <a:lnTo>
                    <a:pt x="2172" y="1257"/>
                  </a:lnTo>
                  <a:lnTo>
                    <a:pt x="2172" y="1255"/>
                  </a:lnTo>
                  <a:lnTo>
                    <a:pt x="2174" y="1255"/>
                  </a:lnTo>
                  <a:lnTo>
                    <a:pt x="2174" y="1254"/>
                  </a:lnTo>
                  <a:lnTo>
                    <a:pt x="2172" y="1254"/>
                  </a:lnTo>
                  <a:lnTo>
                    <a:pt x="2172" y="1252"/>
                  </a:lnTo>
                  <a:lnTo>
                    <a:pt x="2172" y="1250"/>
                  </a:lnTo>
                  <a:lnTo>
                    <a:pt x="2174" y="1250"/>
                  </a:lnTo>
                  <a:lnTo>
                    <a:pt x="2174" y="1248"/>
                  </a:lnTo>
                  <a:lnTo>
                    <a:pt x="2172" y="1247"/>
                  </a:lnTo>
                  <a:lnTo>
                    <a:pt x="2172" y="1245"/>
                  </a:lnTo>
                  <a:lnTo>
                    <a:pt x="2172" y="1243"/>
                  </a:lnTo>
                  <a:lnTo>
                    <a:pt x="2171" y="1243"/>
                  </a:lnTo>
                  <a:lnTo>
                    <a:pt x="2171" y="1242"/>
                  </a:lnTo>
                  <a:lnTo>
                    <a:pt x="2171" y="1240"/>
                  </a:lnTo>
                  <a:lnTo>
                    <a:pt x="2171" y="1238"/>
                  </a:lnTo>
                  <a:lnTo>
                    <a:pt x="2171" y="1237"/>
                  </a:lnTo>
                  <a:lnTo>
                    <a:pt x="2169" y="1237"/>
                  </a:lnTo>
                  <a:lnTo>
                    <a:pt x="2169" y="1235"/>
                  </a:lnTo>
                  <a:lnTo>
                    <a:pt x="2169" y="1233"/>
                  </a:lnTo>
                  <a:lnTo>
                    <a:pt x="2167" y="1233"/>
                  </a:lnTo>
                  <a:lnTo>
                    <a:pt x="2167" y="1231"/>
                  </a:lnTo>
                  <a:lnTo>
                    <a:pt x="2166" y="1231"/>
                  </a:lnTo>
                  <a:lnTo>
                    <a:pt x="2166" y="1230"/>
                  </a:lnTo>
                  <a:lnTo>
                    <a:pt x="2167" y="1230"/>
                  </a:lnTo>
                  <a:lnTo>
                    <a:pt x="2167" y="1231"/>
                  </a:lnTo>
                  <a:lnTo>
                    <a:pt x="2169" y="1231"/>
                  </a:lnTo>
                  <a:lnTo>
                    <a:pt x="2169" y="1230"/>
                  </a:lnTo>
                  <a:lnTo>
                    <a:pt x="2169" y="1228"/>
                  </a:lnTo>
                  <a:lnTo>
                    <a:pt x="2171" y="1228"/>
                  </a:lnTo>
                  <a:lnTo>
                    <a:pt x="2172" y="1226"/>
                  </a:lnTo>
                  <a:lnTo>
                    <a:pt x="2174" y="1225"/>
                  </a:lnTo>
                  <a:lnTo>
                    <a:pt x="2174" y="1223"/>
                  </a:lnTo>
                  <a:lnTo>
                    <a:pt x="2176" y="1221"/>
                  </a:lnTo>
                  <a:lnTo>
                    <a:pt x="2176" y="1219"/>
                  </a:lnTo>
                  <a:lnTo>
                    <a:pt x="2176" y="1218"/>
                  </a:lnTo>
                  <a:lnTo>
                    <a:pt x="2178" y="1216"/>
                  </a:lnTo>
                  <a:lnTo>
                    <a:pt x="2179" y="1216"/>
                  </a:lnTo>
                  <a:lnTo>
                    <a:pt x="2179" y="1218"/>
                  </a:lnTo>
                  <a:lnTo>
                    <a:pt x="2181" y="1219"/>
                  </a:lnTo>
                  <a:lnTo>
                    <a:pt x="2181" y="1218"/>
                  </a:lnTo>
                  <a:lnTo>
                    <a:pt x="2181" y="1216"/>
                  </a:lnTo>
                  <a:lnTo>
                    <a:pt x="2181" y="1214"/>
                  </a:lnTo>
                  <a:lnTo>
                    <a:pt x="2181" y="1213"/>
                  </a:lnTo>
                  <a:lnTo>
                    <a:pt x="2181" y="1211"/>
                  </a:lnTo>
                  <a:lnTo>
                    <a:pt x="2179" y="1211"/>
                  </a:lnTo>
                  <a:lnTo>
                    <a:pt x="2179" y="1213"/>
                  </a:lnTo>
                  <a:lnTo>
                    <a:pt x="2178" y="1213"/>
                  </a:lnTo>
                  <a:lnTo>
                    <a:pt x="2178" y="1214"/>
                  </a:lnTo>
                  <a:lnTo>
                    <a:pt x="2176" y="1214"/>
                  </a:lnTo>
                  <a:lnTo>
                    <a:pt x="2174" y="1214"/>
                  </a:lnTo>
                  <a:lnTo>
                    <a:pt x="2172" y="1214"/>
                  </a:lnTo>
                  <a:lnTo>
                    <a:pt x="2172" y="1216"/>
                  </a:lnTo>
                  <a:lnTo>
                    <a:pt x="2171" y="1216"/>
                  </a:lnTo>
                  <a:lnTo>
                    <a:pt x="2171" y="1218"/>
                  </a:lnTo>
                  <a:lnTo>
                    <a:pt x="2169" y="1218"/>
                  </a:lnTo>
                  <a:lnTo>
                    <a:pt x="2169" y="1216"/>
                  </a:lnTo>
                  <a:lnTo>
                    <a:pt x="2169" y="1214"/>
                  </a:lnTo>
                  <a:lnTo>
                    <a:pt x="2167" y="1214"/>
                  </a:lnTo>
                  <a:lnTo>
                    <a:pt x="2167" y="1216"/>
                  </a:lnTo>
                  <a:lnTo>
                    <a:pt x="2167" y="1218"/>
                  </a:lnTo>
                  <a:lnTo>
                    <a:pt x="2166" y="1218"/>
                  </a:lnTo>
                  <a:lnTo>
                    <a:pt x="2166" y="1219"/>
                  </a:lnTo>
                  <a:lnTo>
                    <a:pt x="2166" y="1221"/>
                  </a:lnTo>
                  <a:lnTo>
                    <a:pt x="2164" y="1221"/>
                  </a:lnTo>
                  <a:lnTo>
                    <a:pt x="2164" y="1223"/>
                  </a:lnTo>
                  <a:lnTo>
                    <a:pt x="2164" y="1225"/>
                  </a:lnTo>
                  <a:lnTo>
                    <a:pt x="2164" y="1223"/>
                  </a:lnTo>
                  <a:lnTo>
                    <a:pt x="2162" y="1225"/>
                  </a:lnTo>
                  <a:lnTo>
                    <a:pt x="2162" y="1223"/>
                  </a:lnTo>
                  <a:lnTo>
                    <a:pt x="2162" y="1221"/>
                  </a:lnTo>
                  <a:lnTo>
                    <a:pt x="2162" y="1219"/>
                  </a:lnTo>
                  <a:lnTo>
                    <a:pt x="2162" y="1218"/>
                  </a:lnTo>
                  <a:lnTo>
                    <a:pt x="2161" y="1218"/>
                  </a:lnTo>
                  <a:lnTo>
                    <a:pt x="2159" y="1216"/>
                  </a:lnTo>
                  <a:lnTo>
                    <a:pt x="2159" y="1213"/>
                  </a:lnTo>
                  <a:lnTo>
                    <a:pt x="2159" y="1211"/>
                  </a:lnTo>
                  <a:lnTo>
                    <a:pt x="2159" y="1209"/>
                  </a:lnTo>
                  <a:lnTo>
                    <a:pt x="2157" y="1209"/>
                  </a:lnTo>
                  <a:lnTo>
                    <a:pt x="2157" y="1206"/>
                  </a:lnTo>
                  <a:lnTo>
                    <a:pt x="2157" y="1204"/>
                  </a:lnTo>
                  <a:lnTo>
                    <a:pt x="2155" y="1204"/>
                  </a:lnTo>
                  <a:lnTo>
                    <a:pt x="2155" y="1206"/>
                  </a:lnTo>
                  <a:lnTo>
                    <a:pt x="2155" y="1209"/>
                  </a:lnTo>
                  <a:lnTo>
                    <a:pt x="2155" y="1211"/>
                  </a:lnTo>
                  <a:lnTo>
                    <a:pt x="2155" y="1213"/>
                  </a:lnTo>
                  <a:lnTo>
                    <a:pt x="2157" y="1213"/>
                  </a:lnTo>
                  <a:lnTo>
                    <a:pt x="2157" y="1214"/>
                  </a:lnTo>
                  <a:lnTo>
                    <a:pt x="2157" y="1216"/>
                  </a:lnTo>
                  <a:lnTo>
                    <a:pt x="2155" y="1216"/>
                  </a:lnTo>
                  <a:lnTo>
                    <a:pt x="2155" y="1214"/>
                  </a:lnTo>
                  <a:lnTo>
                    <a:pt x="2154" y="1216"/>
                  </a:lnTo>
                  <a:lnTo>
                    <a:pt x="2154" y="1218"/>
                  </a:lnTo>
                  <a:lnTo>
                    <a:pt x="2154" y="1219"/>
                  </a:lnTo>
                  <a:lnTo>
                    <a:pt x="2154" y="1221"/>
                  </a:lnTo>
                  <a:lnTo>
                    <a:pt x="2152" y="1221"/>
                  </a:lnTo>
                  <a:lnTo>
                    <a:pt x="2152" y="1223"/>
                  </a:lnTo>
                  <a:lnTo>
                    <a:pt x="2152" y="1225"/>
                  </a:lnTo>
                  <a:lnTo>
                    <a:pt x="2152" y="1226"/>
                  </a:lnTo>
                  <a:lnTo>
                    <a:pt x="2152" y="1228"/>
                  </a:lnTo>
                  <a:lnTo>
                    <a:pt x="2152" y="1230"/>
                  </a:lnTo>
                  <a:lnTo>
                    <a:pt x="2154" y="1230"/>
                  </a:lnTo>
                  <a:lnTo>
                    <a:pt x="2154" y="1231"/>
                  </a:lnTo>
                  <a:lnTo>
                    <a:pt x="2152" y="1231"/>
                  </a:lnTo>
                  <a:lnTo>
                    <a:pt x="2152" y="1231"/>
                  </a:lnTo>
                  <a:lnTo>
                    <a:pt x="2152" y="1233"/>
                  </a:lnTo>
                  <a:lnTo>
                    <a:pt x="2150" y="1235"/>
                  </a:lnTo>
                  <a:lnTo>
                    <a:pt x="2150" y="1237"/>
                  </a:lnTo>
                  <a:lnTo>
                    <a:pt x="2152" y="1237"/>
                  </a:lnTo>
                  <a:lnTo>
                    <a:pt x="2152" y="1238"/>
                  </a:lnTo>
                  <a:lnTo>
                    <a:pt x="2150" y="1238"/>
                  </a:lnTo>
                  <a:moveTo>
                    <a:pt x="2391" y="1262"/>
                  </a:moveTo>
                  <a:lnTo>
                    <a:pt x="2391" y="1264"/>
                  </a:lnTo>
                  <a:lnTo>
                    <a:pt x="2393" y="1264"/>
                  </a:lnTo>
                  <a:lnTo>
                    <a:pt x="2393" y="1266"/>
                  </a:lnTo>
                  <a:lnTo>
                    <a:pt x="2393" y="1267"/>
                  </a:lnTo>
                  <a:lnTo>
                    <a:pt x="2391" y="1267"/>
                  </a:lnTo>
                  <a:lnTo>
                    <a:pt x="2391" y="1269"/>
                  </a:lnTo>
                  <a:lnTo>
                    <a:pt x="2393" y="1269"/>
                  </a:lnTo>
                  <a:lnTo>
                    <a:pt x="2393" y="1271"/>
                  </a:lnTo>
                  <a:lnTo>
                    <a:pt x="2393" y="1272"/>
                  </a:lnTo>
                  <a:lnTo>
                    <a:pt x="2393" y="1272"/>
                  </a:lnTo>
                  <a:lnTo>
                    <a:pt x="2395" y="1272"/>
                  </a:lnTo>
                  <a:lnTo>
                    <a:pt x="2395" y="1272"/>
                  </a:lnTo>
                  <a:lnTo>
                    <a:pt x="2395" y="1271"/>
                  </a:lnTo>
                  <a:lnTo>
                    <a:pt x="2395" y="1269"/>
                  </a:lnTo>
                  <a:lnTo>
                    <a:pt x="2395" y="1267"/>
                  </a:lnTo>
                  <a:lnTo>
                    <a:pt x="2395" y="1266"/>
                  </a:lnTo>
                  <a:lnTo>
                    <a:pt x="2395" y="1264"/>
                  </a:lnTo>
                  <a:lnTo>
                    <a:pt x="2395" y="1262"/>
                  </a:lnTo>
                  <a:lnTo>
                    <a:pt x="2395" y="1260"/>
                  </a:lnTo>
                  <a:lnTo>
                    <a:pt x="2393" y="1260"/>
                  </a:lnTo>
                  <a:lnTo>
                    <a:pt x="2393" y="1259"/>
                  </a:lnTo>
                  <a:lnTo>
                    <a:pt x="2391" y="1259"/>
                  </a:lnTo>
                  <a:lnTo>
                    <a:pt x="2391" y="1260"/>
                  </a:lnTo>
                  <a:lnTo>
                    <a:pt x="2391" y="1262"/>
                  </a:lnTo>
                  <a:moveTo>
                    <a:pt x="2181" y="1262"/>
                  </a:moveTo>
                  <a:lnTo>
                    <a:pt x="2179" y="1262"/>
                  </a:lnTo>
                  <a:lnTo>
                    <a:pt x="2179" y="1260"/>
                  </a:lnTo>
                  <a:lnTo>
                    <a:pt x="2178" y="1260"/>
                  </a:lnTo>
                  <a:lnTo>
                    <a:pt x="2178" y="1262"/>
                  </a:lnTo>
                  <a:lnTo>
                    <a:pt x="2178" y="1264"/>
                  </a:lnTo>
                  <a:lnTo>
                    <a:pt x="2179" y="1264"/>
                  </a:lnTo>
                  <a:lnTo>
                    <a:pt x="2181" y="1262"/>
                  </a:lnTo>
                  <a:moveTo>
                    <a:pt x="2207" y="1250"/>
                  </a:moveTo>
                  <a:lnTo>
                    <a:pt x="2207" y="1248"/>
                  </a:lnTo>
                  <a:lnTo>
                    <a:pt x="2205" y="1248"/>
                  </a:lnTo>
                  <a:lnTo>
                    <a:pt x="2205" y="1247"/>
                  </a:lnTo>
                  <a:lnTo>
                    <a:pt x="2203" y="1247"/>
                  </a:lnTo>
                  <a:lnTo>
                    <a:pt x="2203" y="1248"/>
                  </a:lnTo>
                  <a:lnTo>
                    <a:pt x="2202" y="1248"/>
                  </a:lnTo>
                  <a:lnTo>
                    <a:pt x="2202" y="1250"/>
                  </a:lnTo>
                  <a:lnTo>
                    <a:pt x="2202" y="1252"/>
                  </a:lnTo>
                  <a:lnTo>
                    <a:pt x="2202" y="1254"/>
                  </a:lnTo>
                  <a:lnTo>
                    <a:pt x="2202" y="1255"/>
                  </a:lnTo>
                  <a:lnTo>
                    <a:pt x="2203" y="1255"/>
                  </a:lnTo>
                  <a:lnTo>
                    <a:pt x="2203" y="1257"/>
                  </a:lnTo>
                  <a:lnTo>
                    <a:pt x="2205" y="1257"/>
                  </a:lnTo>
                  <a:lnTo>
                    <a:pt x="2205" y="1259"/>
                  </a:lnTo>
                  <a:lnTo>
                    <a:pt x="2205" y="1259"/>
                  </a:lnTo>
                  <a:lnTo>
                    <a:pt x="2207" y="1259"/>
                  </a:lnTo>
                  <a:lnTo>
                    <a:pt x="2207" y="1257"/>
                  </a:lnTo>
                  <a:lnTo>
                    <a:pt x="2208" y="1255"/>
                  </a:lnTo>
                  <a:lnTo>
                    <a:pt x="2208" y="1254"/>
                  </a:lnTo>
                  <a:lnTo>
                    <a:pt x="2208" y="1252"/>
                  </a:lnTo>
                  <a:lnTo>
                    <a:pt x="2207" y="1252"/>
                  </a:lnTo>
                  <a:lnTo>
                    <a:pt x="2207" y="1250"/>
                  </a:lnTo>
                  <a:moveTo>
                    <a:pt x="2224" y="1245"/>
                  </a:moveTo>
                  <a:lnTo>
                    <a:pt x="2222" y="1245"/>
                  </a:lnTo>
                  <a:lnTo>
                    <a:pt x="2222" y="1243"/>
                  </a:lnTo>
                  <a:lnTo>
                    <a:pt x="2220" y="1243"/>
                  </a:lnTo>
                  <a:lnTo>
                    <a:pt x="2219" y="1243"/>
                  </a:lnTo>
                  <a:lnTo>
                    <a:pt x="2217" y="1243"/>
                  </a:lnTo>
                  <a:lnTo>
                    <a:pt x="2215" y="1243"/>
                  </a:lnTo>
                  <a:lnTo>
                    <a:pt x="2215" y="1245"/>
                  </a:lnTo>
                  <a:lnTo>
                    <a:pt x="2215" y="1247"/>
                  </a:lnTo>
                  <a:lnTo>
                    <a:pt x="2213" y="1247"/>
                  </a:lnTo>
                  <a:lnTo>
                    <a:pt x="2213" y="1248"/>
                  </a:lnTo>
                  <a:lnTo>
                    <a:pt x="2213" y="1250"/>
                  </a:lnTo>
                  <a:lnTo>
                    <a:pt x="2213" y="1252"/>
                  </a:lnTo>
                  <a:lnTo>
                    <a:pt x="2215" y="1252"/>
                  </a:lnTo>
                  <a:lnTo>
                    <a:pt x="2215" y="1250"/>
                  </a:lnTo>
                  <a:lnTo>
                    <a:pt x="2217" y="1250"/>
                  </a:lnTo>
                  <a:lnTo>
                    <a:pt x="2217" y="1252"/>
                  </a:lnTo>
                  <a:lnTo>
                    <a:pt x="2217" y="1254"/>
                  </a:lnTo>
                  <a:lnTo>
                    <a:pt x="2215" y="1254"/>
                  </a:lnTo>
                  <a:lnTo>
                    <a:pt x="2215" y="1255"/>
                  </a:lnTo>
                  <a:lnTo>
                    <a:pt x="2217" y="1255"/>
                  </a:lnTo>
                  <a:lnTo>
                    <a:pt x="2219" y="1255"/>
                  </a:lnTo>
                  <a:lnTo>
                    <a:pt x="2220" y="1255"/>
                  </a:lnTo>
                  <a:lnTo>
                    <a:pt x="2220" y="1254"/>
                  </a:lnTo>
                  <a:lnTo>
                    <a:pt x="2219" y="1254"/>
                  </a:lnTo>
                  <a:lnTo>
                    <a:pt x="2219" y="1252"/>
                  </a:lnTo>
                  <a:lnTo>
                    <a:pt x="2220" y="1250"/>
                  </a:lnTo>
                  <a:lnTo>
                    <a:pt x="2220" y="1252"/>
                  </a:lnTo>
                  <a:lnTo>
                    <a:pt x="2222" y="1252"/>
                  </a:lnTo>
                  <a:lnTo>
                    <a:pt x="2224" y="1252"/>
                  </a:lnTo>
                  <a:lnTo>
                    <a:pt x="2225" y="1254"/>
                  </a:lnTo>
                  <a:lnTo>
                    <a:pt x="2225" y="1252"/>
                  </a:lnTo>
                  <a:lnTo>
                    <a:pt x="2225" y="1250"/>
                  </a:lnTo>
                  <a:lnTo>
                    <a:pt x="2229" y="1252"/>
                  </a:lnTo>
                  <a:lnTo>
                    <a:pt x="2229" y="1254"/>
                  </a:lnTo>
                  <a:lnTo>
                    <a:pt x="2231" y="1254"/>
                  </a:lnTo>
                  <a:lnTo>
                    <a:pt x="2231" y="1255"/>
                  </a:lnTo>
                  <a:lnTo>
                    <a:pt x="2232" y="1255"/>
                  </a:lnTo>
                  <a:lnTo>
                    <a:pt x="2232" y="1257"/>
                  </a:lnTo>
                  <a:lnTo>
                    <a:pt x="2234" y="1257"/>
                  </a:lnTo>
                  <a:lnTo>
                    <a:pt x="2234" y="1259"/>
                  </a:lnTo>
                  <a:lnTo>
                    <a:pt x="2236" y="1259"/>
                  </a:lnTo>
                  <a:lnTo>
                    <a:pt x="2236" y="1257"/>
                  </a:lnTo>
                  <a:lnTo>
                    <a:pt x="2236" y="1255"/>
                  </a:lnTo>
                  <a:lnTo>
                    <a:pt x="2236" y="1254"/>
                  </a:lnTo>
                  <a:lnTo>
                    <a:pt x="2236" y="1252"/>
                  </a:lnTo>
                  <a:lnTo>
                    <a:pt x="2234" y="1252"/>
                  </a:lnTo>
                  <a:lnTo>
                    <a:pt x="2234" y="1250"/>
                  </a:lnTo>
                  <a:lnTo>
                    <a:pt x="2234" y="1248"/>
                  </a:lnTo>
                  <a:lnTo>
                    <a:pt x="2232" y="1247"/>
                  </a:lnTo>
                  <a:lnTo>
                    <a:pt x="2232" y="1245"/>
                  </a:lnTo>
                  <a:lnTo>
                    <a:pt x="2231" y="1245"/>
                  </a:lnTo>
                  <a:lnTo>
                    <a:pt x="2231" y="1247"/>
                  </a:lnTo>
                  <a:lnTo>
                    <a:pt x="2229" y="1247"/>
                  </a:lnTo>
                  <a:lnTo>
                    <a:pt x="2229" y="1245"/>
                  </a:lnTo>
                  <a:lnTo>
                    <a:pt x="2227" y="1245"/>
                  </a:lnTo>
                  <a:lnTo>
                    <a:pt x="2225" y="1243"/>
                  </a:lnTo>
                  <a:lnTo>
                    <a:pt x="2224" y="1243"/>
                  </a:lnTo>
                  <a:lnTo>
                    <a:pt x="2224" y="1245"/>
                  </a:lnTo>
                  <a:moveTo>
                    <a:pt x="2213" y="1257"/>
                  </a:moveTo>
                  <a:lnTo>
                    <a:pt x="2215" y="1257"/>
                  </a:lnTo>
                  <a:lnTo>
                    <a:pt x="2217" y="1257"/>
                  </a:lnTo>
                  <a:lnTo>
                    <a:pt x="2215" y="1255"/>
                  </a:lnTo>
                  <a:lnTo>
                    <a:pt x="2213" y="1255"/>
                  </a:lnTo>
                  <a:lnTo>
                    <a:pt x="2213" y="1257"/>
                  </a:lnTo>
                  <a:moveTo>
                    <a:pt x="2386" y="1254"/>
                  </a:moveTo>
                  <a:lnTo>
                    <a:pt x="2388" y="1254"/>
                  </a:lnTo>
                  <a:lnTo>
                    <a:pt x="2388" y="1252"/>
                  </a:lnTo>
                  <a:lnTo>
                    <a:pt x="2388" y="1250"/>
                  </a:lnTo>
                  <a:lnTo>
                    <a:pt x="2386" y="1250"/>
                  </a:lnTo>
                  <a:lnTo>
                    <a:pt x="2386" y="1248"/>
                  </a:lnTo>
                  <a:lnTo>
                    <a:pt x="2384" y="1248"/>
                  </a:lnTo>
                  <a:lnTo>
                    <a:pt x="2386" y="1252"/>
                  </a:lnTo>
                  <a:lnTo>
                    <a:pt x="2386" y="1254"/>
                  </a:lnTo>
                  <a:moveTo>
                    <a:pt x="2053" y="1226"/>
                  </a:moveTo>
                  <a:lnTo>
                    <a:pt x="2051" y="1226"/>
                  </a:lnTo>
                  <a:lnTo>
                    <a:pt x="2051" y="1228"/>
                  </a:lnTo>
                  <a:lnTo>
                    <a:pt x="2051" y="1230"/>
                  </a:lnTo>
                  <a:lnTo>
                    <a:pt x="2051" y="1231"/>
                  </a:lnTo>
                  <a:lnTo>
                    <a:pt x="2049" y="1231"/>
                  </a:lnTo>
                  <a:lnTo>
                    <a:pt x="2049" y="1231"/>
                  </a:lnTo>
                  <a:lnTo>
                    <a:pt x="2051" y="1233"/>
                  </a:lnTo>
                  <a:lnTo>
                    <a:pt x="2053" y="1233"/>
                  </a:lnTo>
                  <a:lnTo>
                    <a:pt x="2055" y="1233"/>
                  </a:lnTo>
                  <a:lnTo>
                    <a:pt x="2055" y="1235"/>
                  </a:lnTo>
                  <a:lnTo>
                    <a:pt x="2055" y="1237"/>
                  </a:lnTo>
                  <a:lnTo>
                    <a:pt x="2055" y="1238"/>
                  </a:lnTo>
                  <a:lnTo>
                    <a:pt x="2056" y="1238"/>
                  </a:lnTo>
                  <a:lnTo>
                    <a:pt x="2056" y="1240"/>
                  </a:lnTo>
                  <a:lnTo>
                    <a:pt x="2056" y="1242"/>
                  </a:lnTo>
                  <a:lnTo>
                    <a:pt x="2056" y="1243"/>
                  </a:lnTo>
                  <a:lnTo>
                    <a:pt x="2058" y="1245"/>
                  </a:lnTo>
                  <a:lnTo>
                    <a:pt x="2060" y="1245"/>
                  </a:lnTo>
                  <a:lnTo>
                    <a:pt x="2060" y="1247"/>
                  </a:lnTo>
                  <a:lnTo>
                    <a:pt x="2061" y="1247"/>
                  </a:lnTo>
                  <a:lnTo>
                    <a:pt x="2063" y="1247"/>
                  </a:lnTo>
                  <a:lnTo>
                    <a:pt x="2063" y="1245"/>
                  </a:lnTo>
                  <a:lnTo>
                    <a:pt x="2061" y="1245"/>
                  </a:lnTo>
                  <a:lnTo>
                    <a:pt x="2061" y="1242"/>
                  </a:lnTo>
                  <a:lnTo>
                    <a:pt x="2061" y="1240"/>
                  </a:lnTo>
                  <a:lnTo>
                    <a:pt x="2060" y="1238"/>
                  </a:lnTo>
                  <a:lnTo>
                    <a:pt x="2058" y="1238"/>
                  </a:lnTo>
                  <a:lnTo>
                    <a:pt x="2058" y="1237"/>
                  </a:lnTo>
                  <a:lnTo>
                    <a:pt x="2058" y="1233"/>
                  </a:lnTo>
                  <a:lnTo>
                    <a:pt x="2058" y="1231"/>
                  </a:lnTo>
                  <a:lnTo>
                    <a:pt x="2058" y="1231"/>
                  </a:lnTo>
                  <a:lnTo>
                    <a:pt x="2056" y="1230"/>
                  </a:lnTo>
                  <a:lnTo>
                    <a:pt x="2056" y="1228"/>
                  </a:lnTo>
                  <a:lnTo>
                    <a:pt x="2056" y="1226"/>
                  </a:lnTo>
                  <a:lnTo>
                    <a:pt x="2056" y="1225"/>
                  </a:lnTo>
                  <a:lnTo>
                    <a:pt x="2055" y="1225"/>
                  </a:lnTo>
                  <a:lnTo>
                    <a:pt x="2055" y="1226"/>
                  </a:lnTo>
                  <a:lnTo>
                    <a:pt x="2055" y="1228"/>
                  </a:lnTo>
                  <a:lnTo>
                    <a:pt x="2055" y="1230"/>
                  </a:lnTo>
                  <a:lnTo>
                    <a:pt x="2053" y="1230"/>
                  </a:lnTo>
                  <a:lnTo>
                    <a:pt x="2053" y="1228"/>
                  </a:lnTo>
                  <a:lnTo>
                    <a:pt x="2053" y="1226"/>
                  </a:lnTo>
                  <a:moveTo>
                    <a:pt x="2143" y="1117"/>
                  </a:moveTo>
                  <a:lnTo>
                    <a:pt x="2143" y="1115"/>
                  </a:lnTo>
                  <a:lnTo>
                    <a:pt x="2142" y="1115"/>
                  </a:lnTo>
                  <a:lnTo>
                    <a:pt x="2142" y="1117"/>
                  </a:lnTo>
                  <a:lnTo>
                    <a:pt x="2142" y="1119"/>
                  </a:lnTo>
                  <a:lnTo>
                    <a:pt x="2143" y="1119"/>
                  </a:lnTo>
                  <a:lnTo>
                    <a:pt x="2143" y="1117"/>
                  </a:lnTo>
                  <a:moveTo>
                    <a:pt x="2123" y="1131"/>
                  </a:moveTo>
                  <a:lnTo>
                    <a:pt x="2121" y="1132"/>
                  </a:lnTo>
                  <a:lnTo>
                    <a:pt x="2123" y="1132"/>
                  </a:lnTo>
                  <a:lnTo>
                    <a:pt x="2123" y="1131"/>
                  </a:lnTo>
                  <a:moveTo>
                    <a:pt x="2077" y="1190"/>
                  </a:moveTo>
                  <a:lnTo>
                    <a:pt x="2079" y="1190"/>
                  </a:lnTo>
                  <a:lnTo>
                    <a:pt x="2079" y="1190"/>
                  </a:lnTo>
                  <a:lnTo>
                    <a:pt x="2079" y="1187"/>
                  </a:lnTo>
                  <a:lnTo>
                    <a:pt x="2080" y="1187"/>
                  </a:lnTo>
                  <a:lnTo>
                    <a:pt x="2080" y="1185"/>
                  </a:lnTo>
                  <a:lnTo>
                    <a:pt x="2079" y="1187"/>
                  </a:lnTo>
                  <a:lnTo>
                    <a:pt x="2079" y="1185"/>
                  </a:lnTo>
                  <a:lnTo>
                    <a:pt x="2079" y="1184"/>
                  </a:lnTo>
                  <a:lnTo>
                    <a:pt x="2079" y="1182"/>
                  </a:lnTo>
                  <a:lnTo>
                    <a:pt x="2080" y="1182"/>
                  </a:lnTo>
                  <a:lnTo>
                    <a:pt x="2080" y="1180"/>
                  </a:lnTo>
                  <a:lnTo>
                    <a:pt x="2080" y="1178"/>
                  </a:lnTo>
                  <a:lnTo>
                    <a:pt x="2082" y="1178"/>
                  </a:lnTo>
                  <a:lnTo>
                    <a:pt x="2082" y="1177"/>
                  </a:lnTo>
                  <a:lnTo>
                    <a:pt x="2082" y="1175"/>
                  </a:lnTo>
                  <a:lnTo>
                    <a:pt x="2082" y="1175"/>
                  </a:lnTo>
                  <a:lnTo>
                    <a:pt x="2082" y="1177"/>
                  </a:lnTo>
                  <a:lnTo>
                    <a:pt x="2084" y="1177"/>
                  </a:lnTo>
                  <a:lnTo>
                    <a:pt x="2084" y="1178"/>
                  </a:lnTo>
                  <a:lnTo>
                    <a:pt x="2084" y="1180"/>
                  </a:lnTo>
                  <a:lnTo>
                    <a:pt x="2085" y="1178"/>
                  </a:lnTo>
                  <a:lnTo>
                    <a:pt x="2087" y="1178"/>
                  </a:lnTo>
                  <a:lnTo>
                    <a:pt x="2089" y="1178"/>
                  </a:lnTo>
                  <a:lnTo>
                    <a:pt x="2089" y="1180"/>
                  </a:lnTo>
                  <a:lnTo>
                    <a:pt x="2089" y="1182"/>
                  </a:lnTo>
                  <a:lnTo>
                    <a:pt x="2090" y="1182"/>
                  </a:lnTo>
                  <a:lnTo>
                    <a:pt x="2089" y="1184"/>
                  </a:lnTo>
                  <a:lnTo>
                    <a:pt x="2090" y="1184"/>
                  </a:lnTo>
                  <a:lnTo>
                    <a:pt x="2090" y="1182"/>
                  </a:lnTo>
                  <a:lnTo>
                    <a:pt x="2092" y="1182"/>
                  </a:lnTo>
                  <a:lnTo>
                    <a:pt x="2092" y="1180"/>
                  </a:lnTo>
                  <a:lnTo>
                    <a:pt x="2094" y="1180"/>
                  </a:lnTo>
                  <a:lnTo>
                    <a:pt x="2092" y="1178"/>
                  </a:lnTo>
                  <a:lnTo>
                    <a:pt x="2092" y="1177"/>
                  </a:lnTo>
                  <a:lnTo>
                    <a:pt x="2094" y="1175"/>
                  </a:lnTo>
                  <a:lnTo>
                    <a:pt x="2094" y="1173"/>
                  </a:lnTo>
                  <a:lnTo>
                    <a:pt x="2094" y="1172"/>
                  </a:lnTo>
                  <a:lnTo>
                    <a:pt x="2094" y="1170"/>
                  </a:lnTo>
                  <a:lnTo>
                    <a:pt x="2094" y="1168"/>
                  </a:lnTo>
                  <a:lnTo>
                    <a:pt x="2094" y="1166"/>
                  </a:lnTo>
                  <a:lnTo>
                    <a:pt x="2094" y="1165"/>
                  </a:lnTo>
                  <a:lnTo>
                    <a:pt x="2094" y="1163"/>
                  </a:lnTo>
                  <a:lnTo>
                    <a:pt x="2096" y="1165"/>
                  </a:lnTo>
                  <a:lnTo>
                    <a:pt x="2096" y="1163"/>
                  </a:lnTo>
                  <a:lnTo>
                    <a:pt x="2097" y="1163"/>
                  </a:lnTo>
                  <a:lnTo>
                    <a:pt x="2097" y="1161"/>
                  </a:lnTo>
                  <a:lnTo>
                    <a:pt x="2099" y="1161"/>
                  </a:lnTo>
                  <a:lnTo>
                    <a:pt x="2102" y="1160"/>
                  </a:lnTo>
                  <a:lnTo>
                    <a:pt x="2104" y="1160"/>
                  </a:lnTo>
                  <a:lnTo>
                    <a:pt x="2104" y="1158"/>
                  </a:lnTo>
                  <a:lnTo>
                    <a:pt x="2106" y="1158"/>
                  </a:lnTo>
                  <a:lnTo>
                    <a:pt x="2108" y="1158"/>
                  </a:lnTo>
                  <a:lnTo>
                    <a:pt x="2108" y="1156"/>
                  </a:lnTo>
                  <a:lnTo>
                    <a:pt x="2108" y="1155"/>
                  </a:lnTo>
                  <a:lnTo>
                    <a:pt x="2108" y="1153"/>
                  </a:lnTo>
                  <a:lnTo>
                    <a:pt x="2109" y="1153"/>
                  </a:lnTo>
                  <a:lnTo>
                    <a:pt x="2109" y="1151"/>
                  </a:lnTo>
                  <a:lnTo>
                    <a:pt x="2109" y="1149"/>
                  </a:lnTo>
                  <a:lnTo>
                    <a:pt x="2111" y="1149"/>
                  </a:lnTo>
                  <a:lnTo>
                    <a:pt x="2113" y="1146"/>
                  </a:lnTo>
                  <a:lnTo>
                    <a:pt x="2114" y="1143"/>
                  </a:lnTo>
                  <a:lnTo>
                    <a:pt x="2114" y="1141"/>
                  </a:lnTo>
                  <a:lnTo>
                    <a:pt x="2114" y="1139"/>
                  </a:lnTo>
                  <a:lnTo>
                    <a:pt x="2114" y="1137"/>
                  </a:lnTo>
                  <a:lnTo>
                    <a:pt x="2116" y="1137"/>
                  </a:lnTo>
                  <a:lnTo>
                    <a:pt x="2118" y="1137"/>
                  </a:lnTo>
                  <a:lnTo>
                    <a:pt x="2118" y="1136"/>
                  </a:lnTo>
                  <a:lnTo>
                    <a:pt x="2120" y="1134"/>
                  </a:lnTo>
                  <a:lnTo>
                    <a:pt x="2120" y="1132"/>
                  </a:lnTo>
                  <a:lnTo>
                    <a:pt x="2121" y="1132"/>
                  </a:lnTo>
                  <a:lnTo>
                    <a:pt x="2121" y="1134"/>
                  </a:lnTo>
                  <a:lnTo>
                    <a:pt x="2123" y="1134"/>
                  </a:lnTo>
                  <a:lnTo>
                    <a:pt x="2123" y="1132"/>
                  </a:lnTo>
                  <a:lnTo>
                    <a:pt x="2123" y="1132"/>
                  </a:lnTo>
                  <a:lnTo>
                    <a:pt x="2123" y="1131"/>
                  </a:lnTo>
                  <a:lnTo>
                    <a:pt x="2125" y="1131"/>
                  </a:lnTo>
                  <a:lnTo>
                    <a:pt x="2125" y="1129"/>
                  </a:lnTo>
                  <a:lnTo>
                    <a:pt x="2123" y="1127"/>
                  </a:lnTo>
                  <a:lnTo>
                    <a:pt x="2123" y="1125"/>
                  </a:lnTo>
                  <a:lnTo>
                    <a:pt x="2123" y="1124"/>
                  </a:lnTo>
                  <a:lnTo>
                    <a:pt x="2125" y="1124"/>
                  </a:lnTo>
                  <a:lnTo>
                    <a:pt x="2126" y="1124"/>
                  </a:lnTo>
                  <a:lnTo>
                    <a:pt x="2126" y="1122"/>
                  </a:lnTo>
                  <a:lnTo>
                    <a:pt x="2126" y="1120"/>
                  </a:lnTo>
                  <a:lnTo>
                    <a:pt x="2128" y="1120"/>
                  </a:lnTo>
                  <a:lnTo>
                    <a:pt x="2128" y="1119"/>
                  </a:lnTo>
                  <a:lnTo>
                    <a:pt x="2128" y="1117"/>
                  </a:lnTo>
                  <a:lnTo>
                    <a:pt x="2128" y="1115"/>
                  </a:lnTo>
                  <a:lnTo>
                    <a:pt x="2128" y="1114"/>
                  </a:lnTo>
                  <a:lnTo>
                    <a:pt x="2130" y="1114"/>
                  </a:lnTo>
                  <a:lnTo>
                    <a:pt x="2130" y="1112"/>
                  </a:lnTo>
                  <a:lnTo>
                    <a:pt x="2130" y="1110"/>
                  </a:lnTo>
                  <a:lnTo>
                    <a:pt x="2131" y="1110"/>
                  </a:lnTo>
                  <a:lnTo>
                    <a:pt x="2131" y="1108"/>
                  </a:lnTo>
                  <a:lnTo>
                    <a:pt x="2131" y="1108"/>
                  </a:lnTo>
                  <a:lnTo>
                    <a:pt x="2133" y="1108"/>
                  </a:lnTo>
                  <a:lnTo>
                    <a:pt x="2133" y="1108"/>
                  </a:lnTo>
                  <a:lnTo>
                    <a:pt x="2135" y="1108"/>
                  </a:lnTo>
                  <a:lnTo>
                    <a:pt x="2135" y="1107"/>
                  </a:lnTo>
                  <a:lnTo>
                    <a:pt x="2135" y="1105"/>
                  </a:lnTo>
                  <a:lnTo>
                    <a:pt x="2137" y="1103"/>
                  </a:lnTo>
                  <a:lnTo>
                    <a:pt x="2137" y="1105"/>
                  </a:lnTo>
                  <a:lnTo>
                    <a:pt x="2137" y="1107"/>
                  </a:lnTo>
                  <a:lnTo>
                    <a:pt x="2137" y="1108"/>
                  </a:lnTo>
                  <a:lnTo>
                    <a:pt x="2138" y="1108"/>
                  </a:lnTo>
                  <a:lnTo>
                    <a:pt x="2140" y="1108"/>
                  </a:lnTo>
                  <a:lnTo>
                    <a:pt x="2140" y="1110"/>
                  </a:lnTo>
                  <a:lnTo>
                    <a:pt x="2140" y="1112"/>
                  </a:lnTo>
                  <a:lnTo>
                    <a:pt x="2140" y="1114"/>
                  </a:lnTo>
                  <a:lnTo>
                    <a:pt x="2140" y="1115"/>
                  </a:lnTo>
                  <a:lnTo>
                    <a:pt x="2140" y="1117"/>
                  </a:lnTo>
                  <a:lnTo>
                    <a:pt x="2138" y="1119"/>
                  </a:lnTo>
                  <a:lnTo>
                    <a:pt x="2140" y="1119"/>
                  </a:lnTo>
                  <a:lnTo>
                    <a:pt x="2142" y="1119"/>
                  </a:lnTo>
                  <a:lnTo>
                    <a:pt x="2142" y="1120"/>
                  </a:lnTo>
                  <a:lnTo>
                    <a:pt x="2143" y="1120"/>
                  </a:lnTo>
                  <a:lnTo>
                    <a:pt x="2143" y="1119"/>
                  </a:lnTo>
                  <a:lnTo>
                    <a:pt x="2145" y="1119"/>
                  </a:lnTo>
                  <a:lnTo>
                    <a:pt x="2145" y="1120"/>
                  </a:lnTo>
                  <a:lnTo>
                    <a:pt x="2147" y="1120"/>
                  </a:lnTo>
                  <a:lnTo>
                    <a:pt x="2147" y="1122"/>
                  </a:lnTo>
                  <a:lnTo>
                    <a:pt x="2149" y="1124"/>
                  </a:lnTo>
                  <a:lnTo>
                    <a:pt x="2150" y="1125"/>
                  </a:lnTo>
                  <a:lnTo>
                    <a:pt x="2152" y="1125"/>
                  </a:lnTo>
                  <a:lnTo>
                    <a:pt x="2152" y="1127"/>
                  </a:lnTo>
                  <a:lnTo>
                    <a:pt x="2152" y="1129"/>
                  </a:lnTo>
                  <a:lnTo>
                    <a:pt x="2152" y="1131"/>
                  </a:lnTo>
                  <a:lnTo>
                    <a:pt x="2150" y="1131"/>
                  </a:lnTo>
                  <a:lnTo>
                    <a:pt x="2149" y="1132"/>
                  </a:lnTo>
                  <a:lnTo>
                    <a:pt x="2147" y="1132"/>
                  </a:lnTo>
                  <a:lnTo>
                    <a:pt x="2145" y="1131"/>
                  </a:lnTo>
                  <a:lnTo>
                    <a:pt x="2145" y="1132"/>
                  </a:lnTo>
                  <a:lnTo>
                    <a:pt x="2143" y="1132"/>
                  </a:lnTo>
                  <a:lnTo>
                    <a:pt x="2143" y="1134"/>
                  </a:lnTo>
                  <a:lnTo>
                    <a:pt x="2143" y="1136"/>
                  </a:lnTo>
                  <a:lnTo>
                    <a:pt x="2145" y="1136"/>
                  </a:lnTo>
                  <a:lnTo>
                    <a:pt x="2147" y="1136"/>
                  </a:lnTo>
                  <a:lnTo>
                    <a:pt x="2147" y="1137"/>
                  </a:lnTo>
                  <a:lnTo>
                    <a:pt x="2147" y="1139"/>
                  </a:lnTo>
                  <a:lnTo>
                    <a:pt x="2147" y="1141"/>
                  </a:lnTo>
                  <a:lnTo>
                    <a:pt x="2145" y="1141"/>
                  </a:lnTo>
                  <a:lnTo>
                    <a:pt x="2145" y="1143"/>
                  </a:lnTo>
                  <a:lnTo>
                    <a:pt x="2143" y="1143"/>
                  </a:lnTo>
                  <a:lnTo>
                    <a:pt x="2142" y="1143"/>
                  </a:lnTo>
                  <a:lnTo>
                    <a:pt x="2142" y="1141"/>
                  </a:lnTo>
                  <a:lnTo>
                    <a:pt x="2140" y="1141"/>
                  </a:lnTo>
                  <a:lnTo>
                    <a:pt x="2140" y="1143"/>
                  </a:lnTo>
                  <a:lnTo>
                    <a:pt x="2142" y="1143"/>
                  </a:lnTo>
                  <a:lnTo>
                    <a:pt x="2142" y="1144"/>
                  </a:lnTo>
                  <a:lnTo>
                    <a:pt x="2142" y="1146"/>
                  </a:lnTo>
                  <a:lnTo>
                    <a:pt x="2140" y="1144"/>
                  </a:lnTo>
                  <a:lnTo>
                    <a:pt x="2138" y="1144"/>
                  </a:lnTo>
                  <a:lnTo>
                    <a:pt x="2138" y="1146"/>
                  </a:lnTo>
                  <a:lnTo>
                    <a:pt x="2140" y="1148"/>
                  </a:lnTo>
                  <a:lnTo>
                    <a:pt x="2142" y="1148"/>
                  </a:lnTo>
                  <a:lnTo>
                    <a:pt x="2142" y="1149"/>
                  </a:lnTo>
                  <a:lnTo>
                    <a:pt x="2140" y="1149"/>
                  </a:lnTo>
                  <a:lnTo>
                    <a:pt x="2142" y="1149"/>
                  </a:lnTo>
                  <a:lnTo>
                    <a:pt x="2140" y="1149"/>
                  </a:lnTo>
                  <a:lnTo>
                    <a:pt x="2138" y="1149"/>
                  </a:lnTo>
                  <a:lnTo>
                    <a:pt x="2138" y="1151"/>
                  </a:lnTo>
                  <a:lnTo>
                    <a:pt x="2138" y="1153"/>
                  </a:lnTo>
                  <a:lnTo>
                    <a:pt x="2138" y="1155"/>
                  </a:lnTo>
                  <a:lnTo>
                    <a:pt x="2138" y="1156"/>
                  </a:lnTo>
                  <a:lnTo>
                    <a:pt x="2138" y="1158"/>
                  </a:lnTo>
                  <a:lnTo>
                    <a:pt x="2140" y="1158"/>
                  </a:lnTo>
                  <a:lnTo>
                    <a:pt x="2140" y="1160"/>
                  </a:lnTo>
                  <a:lnTo>
                    <a:pt x="2140" y="1161"/>
                  </a:lnTo>
                  <a:lnTo>
                    <a:pt x="2140" y="1163"/>
                  </a:lnTo>
                  <a:lnTo>
                    <a:pt x="2142" y="1163"/>
                  </a:lnTo>
                  <a:lnTo>
                    <a:pt x="2142" y="1165"/>
                  </a:lnTo>
                  <a:lnTo>
                    <a:pt x="2142" y="1166"/>
                  </a:lnTo>
                  <a:lnTo>
                    <a:pt x="2142" y="1168"/>
                  </a:lnTo>
                  <a:lnTo>
                    <a:pt x="2143" y="1168"/>
                  </a:lnTo>
                  <a:lnTo>
                    <a:pt x="2143" y="1170"/>
                  </a:lnTo>
                  <a:lnTo>
                    <a:pt x="2143" y="1172"/>
                  </a:lnTo>
                  <a:lnTo>
                    <a:pt x="2142" y="1172"/>
                  </a:lnTo>
                  <a:lnTo>
                    <a:pt x="2142" y="1173"/>
                  </a:lnTo>
                  <a:lnTo>
                    <a:pt x="2142" y="1175"/>
                  </a:lnTo>
                  <a:lnTo>
                    <a:pt x="2140" y="1173"/>
                  </a:lnTo>
                  <a:lnTo>
                    <a:pt x="2140" y="1175"/>
                  </a:lnTo>
                  <a:lnTo>
                    <a:pt x="2142" y="1175"/>
                  </a:lnTo>
                  <a:lnTo>
                    <a:pt x="2142" y="1177"/>
                  </a:lnTo>
                  <a:lnTo>
                    <a:pt x="2142" y="1178"/>
                  </a:lnTo>
                  <a:lnTo>
                    <a:pt x="2143" y="1178"/>
                  </a:lnTo>
                  <a:lnTo>
                    <a:pt x="2143" y="1180"/>
                  </a:lnTo>
                  <a:lnTo>
                    <a:pt x="2145" y="1182"/>
                  </a:lnTo>
                  <a:lnTo>
                    <a:pt x="2145" y="1184"/>
                  </a:lnTo>
                  <a:lnTo>
                    <a:pt x="2147" y="1184"/>
                  </a:lnTo>
                  <a:lnTo>
                    <a:pt x="2147" y="1185"/>
                  </a:lnTo>
                  <a:lnTo>
                    <a:pt x="2149" y="1185"/>
                  </a:lnTo>
                  <a:lnTo>
                    <a:pt x="2149" y="1187"/>
                  </a:lnTo>
                  <a:lnTo>
                    <a:pt x="2149" y="1189"/>
                  </a:lnTo>
                  <a:lnTo>
                    <a:pt x="2150" y="1189"/>
                  </a:lnTo>
                  <a:lnTo>
                    <a:pt x="2150" y="1190"/>
                  </a:lnTo>
                  <a:lnTo>
                    <a:pt x="2149" y="1190"/>
                  </a:lnTo>
                  <a:lnTo>
                    <a:pt x="2147" y="1190"/>
                  </a:lnTo>
                  <a:lnTo>
                    <a:pt x="2145" y="1190"/>
                  </a:lnTo>
                  <a:lnTo>
                    <a:pt x="2143" y="1190"/>
                  </a:lnTo>
                  <a:lnTo>
                    <a:pt x="2142" y="1190"/>
                  </a:lnTo>
                  <a:lnTo>
                    <a:pt x="2140" y="1192"/>
                  </a:lnTo>
                  <a:lnTo>
                    <a:pt x="2140" y="1194"/>
                  </a:lnTo>
                  <a:lnTo>
                    <a:pt x="2140" y="1196"/>
                  </a:lnTo>
                  <a:lnTo>
                    <a:pt x="2140" y="1197"/>
                  </a:lnTo>
                  <a:lnTo>
                    <a:pt x="2138" y="1199"/>
                  </a:lnTo>
                  <a:lnTo>
                    <a:pt x="2138" y="1201"/>
                  </a:lnTo>
                  <a:lnTo>
                    <a:pt x="2138" y="1202"/>
                  </a:lnTo>
                  <a:lnTo>
                    <a:pt x="2138" y="1204"/>
                  </a:lnTo>
                  <a:lnTo>
                    <a:pt x="2138" y="1206"/>
                  </a:lnTo>
                  <a:lnTo>
                    <a:pt x="2138" y="1207"/>
                  </a:lnTo>
                  <a:lnTo>
                    <a:pt x="2138" y="1209"/>
                  </a:lnTo>
                  <a:lnTo>
                    <a:pt x="2138" y="1211"/>
                  </a:lnTo>
                  <a:lnTo>
                    <a:pt x="2140" y="1209"/>
                  </a:lnTo>
                  <a:lnTo>
                    <a:pt x="2140" y="1211"/>
                  </a:lnTo>
                  <a:lnTo>
                    <a:pt x="2140" y="1213"/>
                  </a:lnTo>
                  <a:lnTo>
                    <a:pt x="2138" y="1213"/>
                  </a:lnTo>
                  <a:lnTo>
                    <a:pt x="2138" y="1214"/>
                  </a:lnTo>
                  <a:lnTo>
                    <a:pt x="2138" y="1216"/>
                  </a:lnTo>
                  <a:lnTo>
                    <a:pt x="2137" y="1216"/>
                  </a:lnTo>
                  <a:lnTo>
                    <a:pt x="2137" y="1218"/>
                  </a:lnTo>
                  <a:lnTo>
                    <a:pt x="2135" y="1219"/>
                  </a:lnTo>
                  <a:lnTo>
                    <a:pt x="2135" y="1221"/>
                  </a:lnTo>
                  <a:lnTo>
                    <a:pt x="2133" y="1221"/>
                  </a:lnTo>
                  <a:lnTo>
                    <a:pt x="2133" y="1223"/>
                  </a:lnTo>
                  <a:lnTo>
                    <a:pt x="2131" y="1225"/>
                  </a:lnTo>
                  <a:lnTo>
                    <a:pt x="2131" y="1226"/>
                  </a:lnTo>
                  <a:lnTo>
                    <a:pt x="2131" y="1228"/>
                  </a:lnTo>
                  <a:lnTo>
                    <a:pt x="2130" y="1228"/>
                  </a:lnTo>
                  <a:lnTo>
                    <a:pt x="2130" y="1230"/>
                  </a:lnTo>
                  <a:lnTo>
                    <a:pt x="2131" y="1230"/>
                  </a:lnTo>
                  <a:lnTo>
                    <a:pt x="2131" y="1231"/>
                  </a:lnTo>
                  <a:lnTo>
                    <a:pt x="2131" y="1231"/>
                  </a:lnTo>
                  <a:lnTo>
                    <a:pt x="2131" y="1233"/>
                  </a:lnTo>
                  <a:lnTo>
                    <a:pt x="2130" y="1233"/>
                  </a:lnTo>
                  <a:lnTo>
                    <a:pt x="2130" y="1235"/>
                  </a:lnTo>
                  <a:lnTo>
                    <a:pt x="2131" y="1235"/>
                  </a:lnTo>
                  <a:lnTo>
                    <a:pt x="2131" y="1237"/>
                  </a:lnTo>
                  <a:lnTo>
                    <a:pt x="2131" y="1238"/>
                  </a:lnTo>
                  <a:lnTo>
                    <a:pt x="2130" y="1238"/>
                  </a:lnTo>
                  <a:lnTo>
                    <a:pt x="2130" y="1240"/>
                  </a:lnTo>
                  <a:lnTo>
                    <a:pt x="2130" y="1242"/>
                  </a:lnTo>
                  <a:lnTo>
                    <a:pt x="2130" y="1243"/>
                  </a:lnTo>
                  <a:lnTo>
                    <a:pt x="2130" y="1245"/>
                  </a:lnTo>
                  <a:lnTo>
                    <a:pt x="2128" y="1245"/>
                  </a:lnTo>
                  <a:lnTo>
                    <a:pt x="2128" y="1247"/>
                  </a:lnTo>
                  <a:lnTo>
                    <a:pt x="2130" y="1247"/>
                  </a:lnTo>
                  <a:lnTo>
                    <a:pt x="2130" y="1248"/>
                  </a:lnTo>
                  <a:lnTo>
                    <a:pt x="2130" y="1250"/>
                  </a:lnTo>
                  <a:lnTo>
                    <a:pt x="2130" y="1252"/>
                  </a:lnTo>
                  <a:lnTo>
                    <a:pt x="2131" y="1252"/>
                  </a:lnTo>
                  <a:lnTo>
                    <a:pt x="2131" y="1254"/>
                  </a:lnTo>
                  <a:lnTo>
                    <a:pt x="2131" y="1255"/>
                  </a:lnTo>
                  <a:lnTo>
                    <a:pt x="2130" y="1255"/>
                  </a:lnTo>
                  <a:lnTo>
                    <a:pt x="2130" y="1257"/>
                  </a:lnTo>
                  <a:lnTo>
                    <a:pt x="2130" y="1259"/>
                  </a:lnTo>
                  <a:lnTo>
                    <a:pt x="2130" y="1260"/>
                  </a:lnTo>
                  <a:lnTo>
                    <a:pt x="2128" y="1262"/>
                  </a:lnTo>
                  <a:lnTo>
                    <a:pt x="2128" y="1260"/>
                  </a:lnTo>
                  <a:lnTo>
                    <a:pt x="2128" y="1259"/>
                  </a:lnTo>
                  <a:lnTo>
                    <a:pt x="2128" y="1257"/>
                  </a:lnTo>
                  <a:lnTo>
                    <a:pt x="2128" y="1255"/>
                  </a:lnTo>
                  <a:lnTo>
                    <a:pt x="2126" y="1255"/>
                  </a:lnTo>
                  <a:lnTo>
                    <a:pt x="2126" y="1257"/>
                  </a:lnTo>
                  <a:lnTo>
                    <a:pt x="2125" y="1259"/>
                  </a:lnTo>
                  <a:lnTo>
                    <a:pt x="2123" y="1259"/>
                  </a:lnTo>
                  <a:lnTo>
                    <a:pt x="2123" y="1260"/>
                  </a:lnTo>
                  <a:lnTo>
                    <a:pt x="2121" y="1262"/>
                  </a:lnTo>
                  <a:lnTo>
                    <a:pt x="2120" y="1264"/>
                  </a:lnTo>
                  <a:lnTo>
                    <a:pt x="2120" y="1262"/>
                  </a:lnTo>
                  <a:lnTo>
                    <a:pt x="2120" y="1260"/>
                  </a:lnTo>
                  <a:lnTo>
                    <a:pt x="2120" y="1259"/>
                  </a:lnTo>
                  <a:lnTo>
                    <a:pt x="2120" y="1257"/>
                  </a:lnTo>
                  <a:lnTo>
                    <a:pt x="2120" y="1255"/>
                  </a:lnTo>
                  <a:lnTo>
                    <a:pt x="2118" y="1255"/>
                  </a:lnTo>
                  <a:lnTo>
                    <a:pt x="2118" y="1254"/>
                  </a:lnTo>
                  <a:lnTo>
                    <a:pt x="2116" y="1252"/>
                  </a:lnTo>
                  <a:lnTo>
                    <a:pt x="2114" y="1252"/>
                  </a:lnTo>
                  <a:lnTo>
                    <a:pt x="2113" y="1252"/>
                  </a:lnTo>
                  <a:lnTo>
                    <a:pt x="2113" y="1254"/>
                  </a:lnTo>
                  <a:lnTo>
                    <a:pt x="2111" y="1254"/>
                  </a:lnTo>
                  <a:lnTo>
                    <a:pt x="2111" y="1252"/>
                  </a:lnTo>
                  <a:lnTo>
                    <a:pt x="2111" y="1250"/>
                  </a:lnTo>
                  <a:lnTo>
                    <a:pt x="2109" y="1250"/>
                  </a:lnTo>
                  <a:lnTo>
                    <a:pt x="2109" y="1248"/>
                  </a:lnTo>
                  <a:lnTo>
                    <a:pt x="2108" y="1247"/>
                  </a:lnTo>
                  <a:lnTo>
                    <a:pt x="2106" y="1247"/>
                  </a:lnTo>
                  <a:lnTo>
                    <a:pt x="2106" y="1248"/>
                  </a:lnTo>
                  <a:lnTo>
                    <a:pt x="2108" y="1248"/>
                  </a:lnTo>
                  <a:lnTo>
                    <a:pt x="2104" y="1252"/>
                  </a:lnTo>
                  <a:lnTo>
                    <a:pt x="2104" y="1254"/>
                  </a:lnTo>
                  <a:lnTo>
                    <a:pt x="2102" y="1252"/>
                  </a:lnTo>
                  <a:lnTo>
                    <a:pt x="2102" y="1250"/>
                  </a:lnTo>
                  <a:lnTo>
                    <a:pt x="2101" y="1252"/>
                  </a:lnTo>
                  <a:lnTo>
                    <a:pt x="2099" y="1254"/>
                  </a:lnTo>
                  <a:lnTo>
                    <a:pt x="2099" y="1252"/>
                  </a:lnTo>
                  <a:lnTo>
                    <a:pt x="2097" y="1248"/>
                  </a:lnTo>
                  <a:lnTo>
                    <a:pt x="2097" y="1247"/>
                  </a:lnTo>
                  <a:lnTo>
                    <a:pt x="2097" y="1245"/>
                  </a:lnTo>
                  <a:lnTo>
                    <a:pt x="2096" y="1247"/>
                  </a:lnTo>
                  <a:lnTo>
                    <a:pt x="2096" y="1245"/>
                  </a:lnTo>
                  <a:lnTo>
                    <a:pt x="2094" y="1245"/>
                  </a:lnTo>
                  <a:lnTo>
                    <a:pt x="2092" y="1247"/>
                  </a:lnTo>
                  <a:lnTo>
                    <a:pt x="2090" y="1247"/>
                  </a:lnTo>
                  <a:lnTo>
                    <a:pt x="2089" y="1247"/>
                  </a:lnTo>
                  <a:lnTo>
                    <a:pt x="2089" y="1245"/>
                  </a:lnTo>
                  <a:lnTo>
                    <a:pt x="2087" y="1245"/>
                  </a:lnTo>
                  <a:lnTo>
                    <a:pt x="2085" y="1245"/>
                  </a:lnTo>
                  <a:lnTo>
                    <a:pt x="2087" y="1243"/>
                  </a:lnTo>
                  <a:lnTo>
                    <a:pt x="2085" y="1242"/>
                  </a:lnTo>
                  <a:lnTo>
                    <a:pt x="2085" y="1240"/>
                  </a:lnTo>
                  <a:lnTo>
                    <a:pt x="2085" y="1238"/>
                  </a:lnTo>
                  <a:lnTo>
                    <a:pt x="2085" y="1237"/>
                  </a:lnTo>
                  <a:lnTo>
                    <a:pt x="2085" y="1235"/>
                  </a:lnTo>
                  <a:lnTo>
                    <a:pt x="2085" y="1233"/>
                  </a:lnTo>
                  <a:lnTo>
                    <a:pt x="2085" y="1231"/>
                  </a:lnTo>
                  <a:lnTo>
                    <a:pt x="2085" y="1231"/>
                  </a:lnTo>
                  <a:lnTo>
                    <a:pt x="2084" y="1231"/>
                  </a:lnTo>
                  <a:lnTo>
                    <a:pt x="2084" y="1230"/>
                  </a:lnTo>
                  <a:lnTo>
                    <a:pt x="2084" y="1228"/>
                  </a:lnTo>
                  <a:lnTo>
                    <a:pt x="2085" y="1228"/>
                  </a:lnTo>
                  <a:lnTo>
                    <a:pt x="2085" y="1226"/>
                  </a:lnTo>
                  <a:lnTo>
                    <a:pt x="2085" y="1225"/>
                  </a:lnTo>
                  <a:lnTo>
                    <a:pt x="2085" y="1223"/>
                  </a:lnTo>
                  <a:lnTo>
                    <a:pt x="2084" y="1223"/>
                  </a:lnTo>
                  <a:lnTo>
                    <a:pt x="2084" y="1221"/>
                  </a:lnTo>
                  <a:lnTo>
                    <a:pt x="2084" y="1219"/>
                  </a:lnTo>
                  <a:lnTo>
                    <a:pt x="2084" y="1218"/>
                  </a:lnTo>
                  <a:lnTo>
                    <a:pt x="2082" y="1218"/>
                  </a:lnTo>
                  <a:lnTo>
                    <a:pt x="2082" y="1216"/>
                  </a:lnTo>
                  <a:lnTo>
                    <a:pt x="2082" y="1216"/>
                  </a:lnTo>
                  <a:lnTo>
                    <a:pt x="2080" y="1216"/>
                  </a:lnTo>
                  <a:lnTo>
                    <a:pt x="2080" y="1213"/>
                  </a:lnTo>
                  <a:lnTo>
                    <a:pt x="2082" y="1213"/>
                  </a:lnTo>
                  <a:lnTo>
                    <a:pt x="2082" y="1211"/>
                  </a:lnTo>
                  <a:lnTo>
                    <a:pt x="2080" y="1213"/>
                  </a:lnTo>
                  <a:lnTo>
                    <a:pt x="2080" y="1211"/>
                  </a:lnTo>
                  <a:lnTo>
                    <a:pt x="2080" y="1209"/>
                  </a:lnTo>
                  <a:lnTo>
                    <a:pt x="2080" y="1207"/>
                  </a:lnTo>
                  <a:lnTo>
                    <a:pt x="2079" y="1207"/>
                  </a:lnTo>
                  <a:lnTo>
                    <a:pt x="2079" y="1206"/>
                  </a:lnTo>
                  <a:lnTo>
                    <a:pt x="2080" y="1206"/>
                  </a:lnTo>
                  <a:lnTo>
                    <a:pt x="2080" y="1204"/>
                  </a:lnTo>
                  <a:lnTo>
                    <a:pt x="2080" y="1202"/>
                  </a:lnTo>
                  <a:lnTo>
                    <a:pt x="2080" y="1201"/>
                  </a:lnTo>
                  <a:lnTo>
                    <a:pt x="2080" y="1199"/>
                  </a:lnTo>
                  <a:lnTo>
                    <a:pt x="2079" y="1199"/>
                  </a:lnTo>
                  <a:lnTo>
                    <a:pt x="2079" y="1197"/>
                  </a:lnTo>
                  <a:lnTo>
                    <a:pt x="2079" y="1196"/>
                  </a:lnTo>
                  <a:lnTo>
                    <a:pt x="2079" y="1194"/>
                  </a:lnTo>
                  <a:lnTo>
                    <a:pt x="2079" y="1192"/>
                  </a:lnTo>
                  <a:lnTo>
                    <a:pt x="2077" y="1190"/>
                  </a:lnTo>
                  <a:moveTo>
                    <a:pt x="2142" y="1190"/>
                  </a:moveTo>
                  <a:lnTo>
                    <a:pt x="2143" y="1190"/>
                  </a:lnTo>
                  <a:lnTo>
                    <a:pt x="2143" y="1189"/>
                  </a:lnTo>
                  <a:lnTo>
                    <a:pt x="2142" y="1189"/>
                  </a:lnTo>
                  <a:lnTo>
                    <a:pt x="2142" y="1190"/>
                  </a:lnTo>
                  <a:moveTo>
                    <a:pt x="2135" y="1151"/>
                  </a:moveTo>
                  <a:lnTo>
                    <a:pt x="2137" y="1151"/>
                  </a:lnTo>
                  <a:lnTo>
                    <a:pt x="2137" y="1149"/>
                  </a:lnTo>
                  <a:lnTo>
                    <a:pt x="2135" y="1151"/>
                  </a:lnTo>
                  <a:moveTo>
                    <a:pt x="2114" y="1250"/>
                  </a:moveTo>
                  <a:lnTo>
                    <a:pt x="2116" y="1250"/>
                  </a:lnTo>
                  <a:lnTo>
                    <a:pt x="2116" y="1248"/>
                  </a:lnTo>
                  <a:lnTo>
                    <a:pt x="2114" y="1248"/>
                  </a:lnTo>
                  <a:lnTo>
                    <a:pt x="2114" y="1250"/>
                  </a:lnTo>
                  <a:moveTo>
                    <a:pt x="2099" y="1255"/>
                  </a:moveTo>
                  <a:lnTo>
                    <a:pt x="2099" y="1254"/>
                  </a:lnTo>
                  <a:lnTo>
                    <a:pt x="2097" y="1254"/>
                  </a:lnTo>
                  <a:lnTo>
                    <a:pt x="2099" y="1255"/>
                  </a:lnTo>
                  <a:moveTo>
                    <a:pt x="2070" y="1240"/>
                  </a:moveTo>
                  <a:lnTo>
                    <a:pt x="2068" y="1240"/>
                  </a:lnTo>
                  <a:lnTo>
                    <a:pt x="2068" y="1242"/>
                  </a:lnTo>
                  <a:lnTo>
                    <a:pt x="2068" y="1243"/>
                  </a:lnTo>
                  <a:lnTo>
                    <a:pt x="2068" y="1245"/>
                  </a:lnTo>
                  <a:lnTo>
                    <a:pt x="2068" y="1247"/>
                  </a:lnTo>
                  <a:lnTo>
                    <a:pt x="2068" y="1248"/>
                  </a:lnTo>
                  <a:lnTo>
                    <a:pt x="2070" y="1248"/>
                  </a:lnTo>
                  <a:lnTo>
                    <a:pt x="2072" y="1248"/>
                  </a:lnTo>
                  <a:lnTo>
                    <a:pt x="2073" y="1248"/>
                  </a:lnTo>
                  <a:lnTo>
                    <a:pt x="2073" y="1247"/>
                  </a:lnTo>
                  <a:lnTo>
                    <a:pt x="2073" y="1245"/>
                  </a:lnTo>
                  <a:lnTo>
                    <a:pt x="2073" y="1243"/>
                  </a:lnTo>
                  <a:lnTo>
                    <a:pt x="2073" y="1242"/>
                  </a:lnTo>
                  <a:lnTo>
                    <a:pt x="2072" y="1242"/>
                  </a:lnTo>
                  <a:lnTo>
                    <a:pt x="2072" y="1240"/>
                  </a:lnTo>
                  <a:lnTo>
                    <a:pt x="2070" y="1240"/>
                  </a:lnTo>
                  <a:moveTo>
                    <a:pt x="2376" y="1242"/>
                  </a:moveTo>
                  <a:lnTo>
                    <a:pt x="2376" y="1240"/>
                  </a:lnTo>
                  <a:lnTo>
                    <a:pt x="2376" y="1238"/>
                  </a:lnTo>
                  <a:lnTo>
                    <a:pt x="2374" y="1238"/>
                  </a:lnTo>
                  <a:lnTo>
                    <a:pt x="2374" y="1237"/>
                  </a:lnTo>
                  <a:lnTo>
                    <a:pt x="2372" y="1237"/>
                  </a:lnTo>
                  <a:lnTo>
                    <a:pt x="2372" y="1238"/>
                  </a:lnTo>
                  <a:lnTo>
                    <a:pt x="2372" y="1240"/>
                  </a:lnTo>
                  <a:lnTo>
                    <a:pt x="2374" y="1242"/>
                  </a:lnTo>
                  <a:lnTo>
                    <a:pt x="2376" y="1242"/>
                  </a:lnTo>
                  <a:moveTo>
                    <a:pt x="2374" y="1353"/>
                  </a:moveTo>
                  <a:lnTo>
                    <a:pt x="2374" y="1354"/>
                  </a:lnTo>
                  <a:lnTo>
                    <a:pt x="2376" y="1354"/>
                  </a:lnTo>
                  <a:lnTo>
                    <a:pt x="2377" y="1354"/>
                  </a:lnTo>
                  <a:lnTo>
                    <a:pt x="2377" y="1354"/>
                  </a:lnTo>
                  <a:lnTo>
                    <a:pt x="2376" y="1354"/>
                  </a:lnTo>
                  <a:lnTo>
                    <a:pt x="2376" y="1356"/>
                  </a:lnTo>
                  <a:lnTo>
                    <a:pt x="2374" y="1356"/>
                  </a:lnTo>
                  <a:lnTo>
                    <a:pt x="2372" y="1356"/>
                  </a:lnTo>
                  <a:lnTo>
                    <a:pt x="2372" y="1354"/>
                  </a:lnTo>
                  <a:lnTo>
                    <a:pt x="2371" y="1354"/>
                  </a:lnTo>
                  <a:lnTo>
                    <a:pt x="2371" y="1354"/>
                  </a:lnTo>
                  <a:lnTo>
                    <a:pt x="2371" y="1353"/>
                  </a:lnTo>
                  <a:lnTo>
                    <a:pt x="2369" y="1353"/>
                  </a:lnTo>
                  <a:lnTo>
                    <a:pt x="2369" y="1353"/>
                  </a:lnTo>
                  <a:lnTo>
                    <a:pt x="2367" y="1353"/>
                  </a:lnTo>
                  <a:lnTo>
                    <a:pt x="2367" y="1351"/>
                  </a:lnTo>
                  <a:lnTo>
                    <a:pt x="2365" y="1351"/>
                  </a:lnTo>
                  <a:lnTo>
                    <a:pt x="2364" y="1351"/>
                  </a:lnTo>
                  <a:lnTo>
                    <a:pt x="2362" y="1351"/>
                  </a:lnTo>
                  <a:lnTo>
                    <a:pt x="2360" y="1351"/>
                  </a:lnTo>
                  <a:lnTo>
                    <a:pt x="2360" y="1349"/>
                  </a:lnTo>
                  <a:lnTo>
                    <a:pt x="2359" y="1349"/>
                  </a:lnTo>
                  <a:lnTo>
                    <a:pt x="2357" y="1349"/>
                  </a:lnTo>
                  <a:lnTo>
                    <a:pt x="2357" y="1348"/>
                  </a:lnTo>
                  <a:lnTo>
                    <a:pt x="2355" y="1348"/>
                  </a:lnTo>
                  <a:lnTo>
                    <a:pt x="2355" y="1346"/>
                  </a:lnTo>
                  <a:lnTo>
                    <a:pt x="2355" y="1344"/>
                  </a:lnTo>
                  <a:lnTo>
                    <a:pt x="2354" y="1342"/>
                  </a:lnTo>
                  <a:lnTo>
                    <a:pt x="2354" y="1341"/>
                  </a:lnTo>
                  <a:lnTo>
                    <a:pt x="2352" y="1341"/>
                  </a:lnTo>
                  <a:lnTo>
                    <a:pt x="2352" y="1339"/>
                  </a:lnTo>
                  <a:lnTo>
                    <a:pt x="2352" y="1337"/>
                  </a:lnTo>
                  <a:lnTo>
                    <a:pt x="2350" y="1337"/>
                  </a:lnTo>
                  <a:lnTo>
                    <a:pt x="2350" y="1336"/>
                  </a:lnTo>
                  <a:lnTo>
                    <a:pt x="2350" y="1334"/>
                  </a:lnTo>
                  <a:lnTo>
                    <a:pt x="2348" y="1334"/>
                  </a:lnTo>
                  <a:lnTo>
                    <a:pt x="2348" y="1332"/>
                  </a:lnTo>
                  <a:lnTo>
                    <a:pt x="2348" y="1330"/>
                  </a:lnTo>
                  <a:lnTo>
                    <a:pt x="2348" y="1329"/>
                  </a:lnTo>
                  <a:lnTo>
                    <a:pt x="2347" y="1329"/>
                  </a:lnTo>
                  <a:lnTo>
                    <a:pt x="2347" y="1327"/>
                  </a:lnTo>
                  <a:lnTo>
                    <a:pt x="2347" y="1325"/>
                  </a:lnTo>
                  <a:lnTo>
                    <a:pt x="2345" y="1324"/>
                  </a:lnTo>
                  <a:lnTo>
                    <a:pt x="2345" y="1322"/>
                  </a:lnTo>
                  <a:lnTo>
                    <a:pt x="2345" y="1320"/>
                  </a:lnTo>
                  <a:lnTo>
                    <a:pt x="2345" y="1319"/>
                  </a:lnTo>
                  <a:lnTo>
                    <a:pt x="2343" y="1319"/>
                  </a:lnTo>
                  <a:lnTo>
                    <a:pt x="2342" y="1319"/>
                  </a:lnTo>
                  <a:lnTo>
                    <a:pt x="2342" y="1317"/>
                  </a:lnTo>
                  <a:lnTo>
                    <a:pt x="2340" y="1317"/>
                  </a:lnTo>
                  <a:lnTo>
                    <a:pt x="2338" y="1315"/>
                  </a:lnTo>
                  <a:lnTo>
                    <a:pt x="2336" y="1315"/>
                  </a:lnTo>
                  <a:lnTo>
                    <a:pt x="2335" y="1315"/>
                  </a:lnTo>
                  <a:lnTo>
                    <a:pt x="2335" y="1313"/>
                  </a:lnTo>
                  <a:lnTo>
                    <a:pt x="2335" y="1313"/>
                  </a:lnTo>
                  <a:lnTo>
                    <a:pt x="2333" y="1313"/>
                  </a:lnTo>
                  <a:lnTo>
                    <a:pt x="2331" y="1313"/>
                  </a:lnTo>
                  <a:lnTo>
                    <a:pt x="2330" y="1313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2"/>
                  </a:lnTo>
                  <a:lnTo>
                    <a:pt x="2328" y="1313"/>
                  </a:lnTo>
                  <a:lnTo>
                    <a:pt x="2328" y="1313"/>
                  </a:lnTo>
                  <a:lnTo>
                    <a:pt x="2328" y="1315"/>
                  </a:lnTo>
                  <a:lnTo>
                    <a:pt x="2328" y="1317"/>
                  </a:lnTo>
                  <a:lnTo>
                    <a:pt x="2328" y="1319"/>
                  </a:lnTo>
                  <a:lnTo>
                    <a:pt x="2328" y="1319"/>
                  </a:lnTo>
                  <a:lnTo>
                    <a:pt x="2328" y="1317"/>
                  </a:lnTo>
                  <a:lnTo>
                    <a:pt x="2326" y="1317"/>
                  </a:lnTo>
                  <a:lnTo>
                    <a:pt x="2326" y="1319"/>
                  </a:lnTo>
                  <a:lnTo>
                    <a:pt x="2328" y="1319"/>
                  </a:lnTo>
                  <a:lnTo>
                    <a:pt x="2328" y="1320"/>
                  </a:lnTo>
                  <a:lnTo>
                    <a:pt x="2328" y="1322"/>
                  </a:lnTo>
                  <a:lnTo>
                    <a:pt x="2326" y="1322"/>
                  </a:lnTo>
                  <a:lnTo>
                    <a:pt x="2324" y="1322"/>
                  </a:lnTo>
                  <a:lnTo>
                    <a:pt x="2323" y="1322"/>
                  </a:lnTo>
                  <a:lnTo>
                    <a:pt x="2321" y="1322"/>
                  </a:lnTo>
                  <a:lnTo>
                    <a:pt x="2321" y="1324"/>
                  </a:lnTo>
                  <a:lnTo>
                    <a:pt x="2323" y="1324"/>
                  </a:lnTo>
                  <a:lnTo>
                    <a:pt x="2324" y="1325"/>
                  </a:lnTo>
                  <a:lnTo>
                    <a:pt x="2324" y="1327"/>
                  </a:lnTo>
                  <a:lnTo>
                    <a:pt x="2326" y="1329"/>
                  </a:lnTo>
                  <a:lnTo>
                    <a:pt x="2326" y="1330"/>
                  </a:lnTo>
                  <a:lnTo>
                    <a:pt x="2326" y="1332"/>
                  </a:lnTo>
                  <a:lnTo>
                    <a:pt x="2324" y="1332"/>
                  </a:lnTo>
                  <a:lnTo>
                    <a:pt x="2324" y="1334"/>
                  </a:lnTo>
                  <a:lnTo>
                    <a:pt x="2323" y="1334"/>
                  </a:lnTo>
                  <a:lnTo>
                    <a:pt x="2323" y="1336"/>
                  </a:lnTo>
                  <a:lnTo>
                    <a:pt x="2321" y="1336"/>
                  </a:lnTo>
                  <a:lnTo>
                    <a:pt x="2321" y="1337"/>
                  </a:lnTo>
                  <a:lnTo>
                    <a:pt x="2319" y="1337"/>
                  </a:lnTo>
                  <a:lnTo>
                    <a:pt x="2319" y="1336"/>
                  </a:lnTo>
                  <a:lnTo>
                    <a:pt x="2318" y="1336"/>
                  </a:lnTo>
                  <a:lnTo>
                    <a:pt x="2318" y="1337"/>
                  </a:lnTo>
                  <a:lnTo>
                    <a:pt x="2316" y="1337"/>
                  </a:lnTo>
                  <a:lnTo>
                    <a:pt x="2316" y="1336"/>
                  </a:lnTo>
                  <a:lnTo>
                    <a:pt x="2314" y="1336"/>
                  </a:lnTo>
                  <a:lnTo>
                    <a:pt x="2313" y="1336"/>
                  </a:lnTo>
                  <a:lnTo>
                    <a:pt x="2311" y="1336"/>
                  </a:lnTo>
                  <a:lnTo>
                    <a:pt x="2309" y="1336"/>
                  </a:lnTo>
                  <a:lnTo>
                    <a:pt x="2307" y="1334"/>
                  </a:lnTo>
                  <a:lnTo>
                    <a:pt x="2306" y="1330"/>
                  </a:lnTo>
                  <a:lnTo>
                    <a:pt x="2304" y="1327"/>
                  </a:lnTo>
                  <a:lnTo>
                    <a:pt x="2304" y="1325"/>
                  </a:lnTo>
                  <a:lnTo>
                    <a:pt x="2302" y="1325"/>
                  </a:lnTo>
                  <a:lnTo>
                    <a:pt x="2302" y="1324"/>
                  </a:lnTo>
                  <a:lnTo>
                    <a:pt x="2301" y="1322"/>
                  </a:lnTo>
                  <a:lnTo>
                    <a:pt x="2301" y="1320"/>
                  </a:lnTo>
                  <a:lnTo>
                    <a:pt x="2301" y="1319"/>
                  </a:lnTo>
                  <a:lnTo>
                    <a:pt x="2299" y="1319"/>
                  </a:lnTo>
                  <a:lnTo>
                    <a:pt x="2297" y="1320"/>
                  </a:lnTo>
                  <a:lnTo>
                    <a:pt x="2295" y="1320"/>
                  </a:lnTo>
                  <a:lnTo>
                    <a:pt x="2295" y="1319"/>
                  </a:lnTo>
                  <a:lnTo>
                    <a:pt x="2295" y="1317"/>
                  </a:lnTo>
                  <a:lnTo>
                    <a:pt x="2294" y="1317"/>
                  </a:lnTo>
                  <a:lnTo>
                    <a:pt x="2294" y="1319"/>
                  </a:lnTo>
                  <a:lnTo>
                    <a:pt x="2294" y="1320"/>
                  </a:lnTo>
                  <a:lnTo>
                    <a:pt x="2292" y="1322"/>
                  </a:lnTo>
                  <a:lnTo>
                    <a:pt x="2292" y="1324"/>
                  </a:lnTo>
                  <a:lnTo>
                    <a:pt x="2290" y="1324"/>
                  </a:lnTo>
                  <a:lnTo>
                    <a:pt x="2290" y="1322"/>
                  </a:lnTo>
                  <a:lnTo>
                    <a:pt x="2289" y="1322"/>
                  </a:lnTo>
                  <a:lnTo>
                    <a:pt x="2289" y="1324"/>
                  </a:lnTo>
                  <a:lnTo>
                    <a:pt x="2287" y="1324"/>
                  </a:lnTo>
                  <a:lnTo>
                    <a:pt x="2287" y="1324"/>
                  </a:lnTo>
                  <a:lnTo>
                    <a:pt x="2285" y="1324"/>
                  </a:lnTo>
                  <a:lnTo>
                    <a:pt x="2285" y="1320"/>
                  </a:lnTo>
                  <a:lnTo>
                    <a:pt x="2285" y="1319"/>
                  </a:lnTo>
                  <a:lnTo>
                    <a:pt x="2285" y="1317"/>
                  </a:lnTo>
                  <a:lnTo>
                    <a:pt x="2287" y="1315"/>
                  </a:lnTo>
                  <a:lnTo>
                    <a:pt x="2287" y="1313"/>
                  </a:lnTo>
                  <a:lnTo>
                    <a:pt x="2287" y="1313"/>
                  </a:lnTo>
                  <a:lnTo>
                    <a:pt x="2287" y="1313"/>
                  </a:lnTo>
                  <a:lnTo>
                    <a:pt x="2287" y="1312"/>
                  </a:lnTo>
                  <a:lnTo>
                    <a:pt x="2289" y="1310"/>
                  </a:lnTo>
                  <a:lnTo>
                    <a:pt x="2290" y="1310"/>
                  </a:lnTo>
                  <a:lnTo>
                    <a:pt x="2292" y="1310"/>
                  </a:lnTo>
                  <a:lnTo>
                    <a:pt x="2292" y="1308"/>
                  </a:lnTo>
                  <a:lnTo>
                    <a:pt x="2294" y="1308"/>
                  </a:lnTo>
                  <a:lnTo>
                    <a:pt x="2294" y="1307"/>
                  </a:lnTo>
                  <a:lnTo>
                    <a:pt x="2292" y="1307"/>
                  </a:lnTo>
                  <a:lnTo>
                    <a:pt x="2292" y="1308"/>
                  </a:lnTo>
                  <a:lnTo>
                    <a:pt x="2290" y="1308"/>
                  </a:lnTo>
                  <a:lnTo>
                    <a:pt x="2290" y="1307"/>
                  </a:lnTo>
                  <a:lnTo>
                    <a:pt x="2290" y="1305"/>
                  </a:lnTo>
                  <a:lnTo>
                    <a:pt x="2290" y="1303"/>
                  </a:lnTo>
                  <a:lnTo>
                    <a:pt x="2292" y="1303"/>
                  </a:lnTo>
                  <a:lnTo>
                    <a:pt x="2292" y="1301"/>
                  </a:lnTo>
                  <a:lnTo>
                    <a:pt x="2294" y="1303"/>
                  </a:lnTo>
                  <a:lnTo>
                    <a:pt x="2294" y="1301"/>
                  </a:lnTo>
                  <a:lnTo>
                    <a:pt x="2292" y="1301"/>
                  </a:lnTo>
                  <a:lnTo>
                    <a:pt x="2290" y="1300"/>
                  </a:lnTo>
                  <a:lnTo>
                    <a:pt x="2292" y="1300"/>
                  </a:lnTo>
                  <a:lnTo>
                    <a:pt x="2290" y="1298"/>
                  </a:lnTo>
                  <a:lnTo>
                    <a:pt x="2289" y="1295"/>
                  </a:lnTo>
                  <a:lnTo>
                    <a:pt x="2289" y="1293"/>
                  </a:lnTo>
                  <a:lnTo>
                    <a:pt x="2289" y="1291"/>
                  </a:lnTo>
                  <a:lnTo>
                    <a:pt x="2289" y="1289"/>
                  </a:lnTo>
                  <a:lnTo>
                    <a:pt x="2287" y="1288"/>
                  </a:lnTo>
                  <a:lnTo>
                    <a:pt x="2289" y="1288"/>
                  </a:lnTo>
                  <a:lnTo>
                    <a:pt x="2287" y="1286"/>
                  </a:lnTo>
                  <a:lnTo>
                    <a:pt x="2289" y="1284"/>
                  </a:lnTo>
                  <a:lnTo>
                    <a:pt x="2287" y="1284"/>
                  </a:lnTo>
                  <a:lnTo>
                    <a:pt x="2287" y="1286"/>
                  </a:lnTo>
                  <a:lnTo>
                    <a:pt x="2287" y="1286"/>
                  </a:lnTo>
                  <a:lnTo>
                    <a:pt x="2287" y="1284"/>
                  </a:lnTo>
                  <a:lnTo>
                    <a:pt x="2287" y="1283"/>
                  </a:lnTo>
                  <a:lnTo>
                    <a:pt x="2287" y="1281"/>
                  </a:lnTo>
                  <a:lnTo>
                    <a:pt x="2287" y="1279"/>
                  </a:lnTo>
                  <a:lnTo>
                    <a:pt x="2285" y="1279"/>
                  </a:lnTo>
                  <a:lnTo>
                    <a:pt x="2285" y="1278"/>
                  </a:lnTo>
                  <a:lnTo>
                    <a:pt x="2283" y="1278"/>
                  </a:lnTo>
                  <a:lnTo>
                    <a:pt x="2283" y="1276"/>
                  </a:lnTo>
                  <a:lnTo>
                    <a:pt x="2282" y="1276"/>
                  </a:lnTo>
                  <a:lnTo>
                    <a:pt x="2282" y="1274"/>
                  </a:lnTo>
                  <a:lnTo>
                    <a:pt x="2280" y="1274"/>
                  </a:lnTo>
                  <a:lnTo>
                    <a:pt x="2280" y="1272"/>
                  </a:lnTo>
                  <a:lnTo>
                    <a:pt x="2278" y="1272"/>
                  </a:lnTo>
                  <a:lnTo>
                    <a:pt x="2277" y="1272"/>
                  </a:lnTo>
                  <a:lnTo>
                    <a:pt x="2277" y="1272"/>
                  </a:lnTo>
                  <a:lnTo>
                    <a:pt x="2275" y="1272"/>
                  </a:lnTo>
                  <a:lnTo>
                    <a:pt x="2275" y="1271"/>
                  </a:lnTo>
                  <a:lnTo>
                    <a:pt x="2273" y="1271"/>
                  </a:lnTo>
                  <a:lnTo>
                    <a:pt x="2272" y="1269"/>
                  </a:lnTo>
                  <a:lnTo>
                    <a:pt x="2270" y="1269"/>
                  </a:lnTo>
                  <a:lnTo>
                    <a:pt x="2270" y="1267"/>
                  </a:lnTo>
                  <a:lnTo>
                    <a:pt x="2268" y="1267"/>
                  </a:lnTo>
                  <a:lnTo>
                    <a:pt x="2266" y="1267"/>
                  </a:lnTo>
                  <a:lnTo>
                    <a:pt x="2265" y="1266"/>
                  </a:lnTo>
                  <a:lnTo>
                    <a:pt x="2263" y="1266"/>
                  </a:lnTo>
                  <a:lnTo>
                    <a:pt x="2263" y="1264"/>
                  </a:lnTo>
                  <a:lnTo>
                    <a:pt x="2261" y="1262"/>
                  </a:lnTo>
                  <a:lnTo>
                    <a:pt x="2263" y="1262"/>
                  </a:lnTo>
                  <a:lnTo>
                    <a:pt x="2263" y="1260"/>
                  </a:lnTo>
                  <a:lnTo>
                    <a:pt x="2261" y="1260"/>
                  </a:lnTo>
                  <a:lnTo>
                    <a:pt x="2260" y="1260"/>
                  </a:lnTo>
                  <a:lnTo>
                    <a:pt x="2258" y="1260"/>
                  </a:lnTo>
                  <a:lnTo>
                    <a:pt x="2258" y="1259"/>
                  </a:lnTo>
                  <a:lnTo>
                    <a:pt x="2256" y="1259"/>
                  </a:lnTo>
                  <a:lnTo>
                    <a:pt x="2256" y="1257"/>
                  </a:lnTo>
                  <a:lnTo>
                    <a:pt x="2256" y="1255"/>
                  </a:lnTo>
                  <a:lnTo>
                    <a:pt x="2254" y="1255"/>
                  </a:lnTo>
                  <a:lnTo>
                    <a:pt x="2253" y="1255"/>
                  </a:lnTo>
                  <a:lnTo>
                    <a:pt x="2253" y="1257"/>
                  </a:lnTo>
                  <a:lnTo>
                    <a:pt x="2253" y="1259"/>
                  </a:lnTo>
                  <a:lnTo>
                    <a:pt x="2253" y="1260"/>
                  </a:lnTo>
                  <a:lnTo>
                    <a:pt x="2251" y="1262"/>
                  </a:lnTo>
                  <a:lnTo>
                    <a:pt x="2249" y="1262"/>
                  </a:lnTo>
                  <a:lnTo>
                    <a:pt x="2249" y="1260"/>
                  </a:lnTo>
                  <a:lnTo>
                    <a:pt x="2248" y="1260"/>
                  </a:lnTo>
                  <a:lnTo>
                    <a:pt x="2248" y="1259"/>
                  </a:lnTo>
                  <a:lnTo>
                    <a:pt x="2248" y="1257"/>
                  </a:lnTo>
                  <a:lnTo>
                    <a:pt x="2248" y="1255"/>
                  </a:lnTo>
                  <a:lnTo>
                    <a:pt x="2249" y="1255"/>
                  </a:lnTo>
                  <a:lnTo>
                    <a:pt x="2249" y="1254"/>
                  </a:lnTo>
                  <a:lnTo>
                    <a:pt x="2248" y="1254"/>
                  </a:lnTo>
                  <a:lnTo>
                    <a:pt x="2248" y="1252"/>
                  </a:lnTo>
                  <a:lnTo>
                    <a:pt x="2248" y="1250"/>
                  </a:lnTo>
                  <a:lnTo>
                    <a:pt x="2248" y="1248"/>
                  </a:lnTo>
                  <a:lnTo>
                    <a:pt x="2246" y="1248"/>
                  </a:lnTo>
                  <a:lnTo>
                    <a:pt x="2246" y="1247"/>
                  </a:lnTo>
                  <a:lnTo>
                    <a:pt x="2246" y="1247"/>
                  </a:lnTo>
                  <a:lnTo>
                    <a:pt x="2246" y="1245"/>
                  </a:lnTo>
                  <a:lnTo>
                    <a:pt x="2244" y="1245"/>
                  </a:lnTo>
                  <a:lnTo>
                    <a:pt x="2244" y="1243"/>
                  </a:lnTo>
                  <a:lnTo>
                    <a:pt x="2244" y="1242"/>
                  </a:lnTo>
                  <a:lnTo>
                    <a:pt x="2246" y="1242"/>
                  </a:lnTo>
                  <a:lnTo>
                    <a:pt x="2246" y="1242"/>
                  </a:lnTo>
                  <a:lnTo>
                    <a:pt x="2248" y="1242"/>
                  </a:lnTo>
                  <a:lnTo>
                    <a:pt x="2248" y="1243"/>
                  </a:lnTo>
                  <a:lnTo>
                    <a:pt x="2249" y="1242"/>
                  </a:lnTo>
                  <a:lnTo>
                    <a:pt x="2249" y="1240"/>
                  </a:lnTo>
                  <a:lnTo>
                    <a:pt x="2249" y="1238"/>
                  </a:lnTo>
                  <a:lnTo>
                    <a:pt x="2251" y="1238"/>
                  </a:lnTo>
                  <a:lnTo>
                    <a:pt x="2253" y="1238"/>
                  </a:lnTo>
                  <a:lnTo>
                    <a:pt x="2253" y="1240"/>
                  </a:lnTo>
                  <a:lnTo>
                    <a:pt x="2254" y="1240"/>
                  </a:lnTo>
                  <a:lnTo>
                    <a:pt x="2254" y="1238"/>
                  </a:lnTo>
                  <a:lnTo>
                    <a:pt x="2256" y="1240"/>
                  </a:lnTo>
                  <a:lnTo>
                    <a:pt x="2256" y="1238"/>
                  </a:lnTo>
                  <a:lnTo>
                    <a:pt x="2256" y="1237"/>
                  </a:lnTo>
                  <a:lnTo>
                    <a:pt x="2256" y="1235"/>
                  </a:lnTo>
                  <a:lnTo>
                    <a:pt x="2256" y="1233"/>
                  </a:lnTo>
                  <a:lnTo>
                    <a:pt x="2254" y="1233"/>
                  </a:lnTo>
                  <a:lnTo>
                    <a:pt x="2254" y="1235"/>
                  </a:lnTo>
                  <a:lnTo>
                    <a:pt x="2253" y="1235"/>
                  </a:lnTo>
                  <a:lnTo>
                    <a:pt x="2251" y="1235"/>
                  </a:lnTo>
                  <a:lnTo>
                    <a:pt x="2249" y="1235"/>
                  </a:lnTo>
                  <a:lnTo>
                    <a:pt x="2248" y="1235"/>
                  </a:lnTo>
                  <a:lnTo>
                    <a:pt x="2246" y="1235"/>
                  </a:lnTo>
                  <a:lnTo>
                    <a:pt x="2246" y="1235"/>
                  </a:lnTo>
                  <a:lnTo>
                    <a:pt x="2246" y="1233"/>
                  </a:lnTo>
                  <a:lnTo>
                    <a:pt x="2244" y="1233"/>
                  </a:lnTo>
                  <a:lnTo>
                    <a:pt x="2244" y="1231"/>
                  </a:lnTo>
                  <a:lnTo>
                    <a:pt x="2244" y="1231"/>
                  </a:lnTo>
                  <a:lnTo>
                    <a:pt x="2244" y="1230"/>
                  </a:lnTo>
                  <a:lnTo>
                    <a:pt x="2244" y="1228"/>
                  </a:lnTo>
                  <a:lnTo>
                    <a:pt x="2243" y="1228"/>
                  </a:lnTo>
                  <a:lnTo>
                    <a:pt x="2243" y="1226"/>
                  </a:lnTo>
                  <a:lnTo>
                    <a:pt x="2241" y="1226"/>
                  </a:lnTo>
                  <a:lnTo>
                    <a:pt x="2239" y="1226"/>
                  </a:lnTo>
                  <a:lnTo>
                    <a:pt x="2237" y="1226"/>
                  </a:lnTo>
                  <a:lnTo>
                    <a:pt x="2237" y="1225"/>
                  </a:lnTo>
                  <a:lnTo>
                    <a:pt x="2236" y="1225"/>
                  </a:lnTo>
                  <a:lnTo>
                    <a:pt x="2236" y="1223"/>
                  </a:lnTo>
                  <a:lnTo>
                    <a:pt x="2236" y="1221"/>
                  </a:lnTo>
                  <a:lnTo>
                    <a:pt x="2234" y="1221"/>
                  </a:lnTo>
                  <a:lnTo>
                    <a:pt x="2234" y="1219"/>
                  </a:lnTo>
                  <a:lnTo>
                    <a:pt x="2234" y="1218"/>
                  </a:lnTo>
                  <a:lnTo>
                    <a:pt x="2236" y="1218"/>
                  </a:lnTo>
                  <a:lnTo>
                    <a:pt x="2236" y="1216"/>
                  </a:lnTo>
                  <a:lnTo>
                    <a:pt x="2237" y="1216"/>
                  </a:lnTo>
                  <a:lnTo>
                    <a:pt x="2237" y="1218"/>
                  </a:lnTo>
                  <a:lnTo>
                    <a:pt x="2237" y="1219"/>
                  </a:lnTo>
                  <a:lnTo>
                    <a:pt x="2237" y="1221"/>
                  </a:lnTo>
                  <a:lnTo>
                    <a:pt x="2239" y="1219"/>
                  </a:lnTo>
                  <a:lnTo>
                    <a:pt x="2239" y="1218"/>
                  </a:lnTo>
                  <a:lnTo>
                    <a:pt x="2239" y="1216"/>
                  </a:lnTo>
                  <a:lnTo>
                    <a:pt x="2239" y="1214"/>
                  </a:lnTo>
                  <a:lnTo>
                    <a:pt x="2241" y="1214"/>
                  </a:lnTo>
                  <a:lnTo>
                    <a:pt x="2243" y="1214"/>
                  </a:lnTo>
                  <a:lnTo>
                    <a:pt x="2243" y="1213"/>
                  </a:lnTo>
                  <a:lnTo>
                    <a:pt x="2244" y="1213"/>
                  </a:lnTo>
                  <a:lnTo>
                    <a:pt x="2244" y="1211"/>
                  </a:lnTo>
                  <a:lnTo>
                    <a:pt x="2244" y="1209"/>
                  </a:lnTo>
                  <a:lnTo>
                    <a:pt x="2246" y="1209"/>
                  </a:lnTo>
                  <a:lnTo>
                    <a:pt x="2246" y="1207"/>
                  </a:lnTo>
                  <a:lnTo>
                    <a:pt x="2248" y="1209"/>
                  </a:lnTo>
                  <a:lnTo>
                    <a:pt x="2249" y="1209"/>
                  </a:lnTo>
                  <a:lnTo>
                    <a:pt x="2249" y="1211"/>
                  </a:lnTo>
                  <a:lnTo>
                    <a:pt x="2251" y="1211"/>
                  </a:lnTo>
                  <a:lnTo>
                    <a:pt x="2253" y="1213"/>
                  </a:lnTo>
                  <a:lnTo>
                    <a:pt x="2253" y="1214"/>
                  </a:lnTo>
                  <a:lnTo>
                    <a:pt x="2254" y="1214"/>
                  </a:lnTo>
                  <a:lnTo>
                    <a:pt x="2256" y="1214"/>
                  </a:lnTo>
                  <a:lnTo>
                    <a:pt x="2258" y="1214"/>
                  </a:lnTo>
                  <a:lnTo>
                    <a:pt x="2258" y="1216"/>
                  </a:lnTo>
                  <a:lnTo>
                    <a:pt x="2258" y="1218"/>
                  </a:lnTo>
                  <a:lnTo>
                    <a:pt x="2258" y="1219"/>
                  </a:lnTo>
                  <a:lnTo>
                    <a:pt x="2258" y="1221"/>
                  </a:lnTo>
                  <a:lnTo>
                    <a:pt x="2260" y="1221"/>
                  </a:lnTo>
                  <a:lnTo>
                    <a:pt x="2260" y="1223"/>
                  </a:lnTo>
                  <a:lnTo>
                    <a:pt x="2260" y="1225"/>
                  </a:lnTo>
                  <a:lnTo>
                    <a:pt x="2260" y="1226"/>
                  </a:lnTo>
                  <a:lnTo>
                    <a:pt x="2258" y="1228"/>
                  </a:lnTo>
                  <a:lnTo>
                    <a:pt x="2258" y="1230"/>
                  </a:lnTo>
                  <a:lnTo>
                    <a:pt x="2260" y="1230"/>
                  </a:lnTo>
                  <a:lnTo>
                    <a:pt x="2260" y="1231"/>
                  </a:lnTo>
                  <a:lnTo>
                    <a:pt x="2258" y="1231"/>
                  </a:lnTo>
                  <a:lnTo>
                    <a:pt x="2258" y="1231"/>
                  </a:lnTo>
                  <a:lnTo>
                    <a:pt x="2258" y="1233"/>
                  </a:lnTo>
                  <a:lnTo>
                    <a:pt x="2258" y="1235"/>
                  </a:lnTo>
                  <a:lnTo>
                    <a:pt x="2258" y="1237"/>
                  </a:lnTo>
                  <a:lnTo>
                    <a:pt x="2260" y="1237"/>
                  </a:lnTo>
                  <a:lnTo>
                    <a:pt x="2260" y="1238"/>
                  </a:lnTo>
                  <a:lnTo>
                    <a:pt x="2260" y="1240"/>
                  </a:lnTo>
                  <a:lnTo>
                    <a:pt x="2260" y="1242"/>
                  </a:lnTo>
                  <a:lnTo>
                    <a:pt x="2260" y="1243"/>
                  </a:lnTo>
                  <a:lnTo>
                    <a:pt x="2261" y="1243"/>
                  </a:lnTo>
                  <a:lnTo>
                    <a:pt x="2261" y="1242"/>
                  </a:lnTo>
                  <a:lnTo>
                    <a:pt x="2261" y="1240"/>
                  </a:lnTo>
                  <a:lnTo>
                    <a:pt x="2263" y="1240"/>
                  </a:lnTo>
                  <a:lnTo>
                    <a:pt x="2263" y="1243"/>
                  </a:lnTo>
                  <a:lnTo>
                    <a:pt x="2263" y="1245"/>
                  </a:lnTo>
                  <a:lnTo>
                    <a:pt x="2263" y="1247"/>
                  </a:lnTo>
                  <a:lnTo>
                    <a:pt x="2263" y="1248"/>
                  </a:lnTo>
                  <a:lnTo>
                    <a:pt x="2263" y="1250"/>
                  </a:lnTo>
                  <a:lnTo>
                    <a:pt x="2265" y="1250"/>
                  </a:lnTo>
                  <a:lnTo>
                    <a:pt x="2265" y="1252"/>
                  </a:lnTo>
                  <a:lnTo>
                    <a:pt x="2266" y="1252"/>
                  </a:lnTo>
                  <a:lnTo>
                    <a:pt x="2268" y="1252"/>
                  </a:lnTo>
                  <a:lnTo>
                    <a:pt x="2270" y="1250"/>
                  </a:lnTo>
                  <a:lnTo>
                    <a:pt x="2270" y="1248"/>
                  </a:lnTo>
                  <a:lnTo>
                    <a:pt x="2270" y="1247"/>
                  </a:lnTo>
                  <a:lnTo>
                    <a:pt x="2272" y="1247"/>
                  </a:lnTo>
                  <a:lnTo>
                    <a:pt x="2272" y="1245"/>
                  </a:lnTo>
                  <a:lnTo>
                    <a:pt x="2272" y="1243"/>
                  </a:lnTo>
                  <a:lnTo>
                    <a:pt x="2272" y="1242"/>
                  </a:lnTo>
                  <a:lnTo>
                    <a:pt x="2273" y="1242"/>
                  </a:lnTo>
                  <a:lnTo>
                    <a:pt x="2273" y="1240"/>
                  </a:lnTo>
                  <a:lnTo>
                    <a:pt x="2275" y="1240"/>
                  </a:lnTo>
                  <a:lnTo>
                    <a:pt x="2275" y="1238"/>
                  </a:lnTo>
                  <a:lnTo>
                    <a:pt x="2275" y="1237"/>
                  </a:lnTo>
                  <a:lnTo>
                    <a:pt x="2275" y="1235"/>
                  </a:lnTo>
                  <a:lnTo>
                    <a:pt x="2277" y="1235"/>
                  </a:lnTo>
                  <a:lnTo>
                    <a:pt x="2278" y="1235"/>
                  </a:lnTo>
                  <a:lnTo>
                    <a:pt x="2278" y="1233"/>
                  </a:lnTo>
                  <a:lnTo>
                    <a:pt x="2280" y="1233"/>
                  </a:lnTo>
                  <a:lnTo>
                    <a:pt x="2282" y="1233"/>
                  </a:lnTo>
                  <a:lnTo>
                    <a:pt x="2282" y="1231"/>
                  </a:lnTo>
                  <a:lnTo>
                    <a:pt x="2282" y="1231"/>
                  </a:lnTo>
                  <a:lnTo>
                    <a:pt x="2280" y="1231"/>
                  </a:lnTo>
                  <a:lnTo>
                    <a:pt x="2280" y="1230"/>
                  </a:lnTo>
                  <a:lnTo>
                    <a:pt x="2282" y="1228"/>
                  </a:lnTo>
                  <a:lnTo>
                    <a:pt x="2283" y="1228"/>
                  </a:lnTo>
                  <a:lnTo>
                    <a:pt x="2283" y="1226"/>
                  </a:lnTo>
                  <a:lnTo>
                    <a:pt x="2285" y="1225"/>
                  </a:lnTo>
                  <a:lnTo>
                    <a:pt x="2287" y="1225"/>
                  </a:lnTo>
                  <a:lnTo>
                    <a:pt x="2287" y="1226"/>
                  </a:lnTo>
                  <a:lnTo>
                    <a:pt x="2287" y="1226"/>
                  </a:lnTo>
                  <a:lnTo>
                    <a:pt x="2287" y="1228"/>
                  </a:lnTo>
                  <a:lnTo>
                    <a:pt x="2289" y="1228"/>
                  </a:lnTo>
                  <a:lnTo>
                    <a:pt x="2289" y="1230"/>
                  </a:lnTo>
                  <a:lnTo>
                    <a:pt x="2290" y="1230"/>
                  </a:lnTo>
                  <a:lnTo>
                    <a:pt x="2290" y="1231"/>
                  </a:lnTo>
                  <a:lnTo>
                    <a:pt x="2292" y="1231"/>
                  </a:lnTo>
                  <a:lnTo>
                    <a:pt x="2292" y="1231"/>
                  </a:lnTo>
                  <a:lnTo>
                    <a:pt x="2294" y="1231"/>
                  </a:lnTo>
                  <a:lnTo>
                    <a:pt x="2295" y="1233"/>
                  </a:lnTo>
                  <a:lnTo>
                    <a:pt x="2295" y="1235"/>
                  </a:lnTo>
                  <a:lnTo>
                    <a:pt x="2297" y="1235"/>
                  </a:lnTo>
                  <a:lnTo>
                    <a:pt x="2299" y="1235"/>
                  </a:lnTo>
                  <a:lnTo>
                    <a:pt x="2299" y="1237"/>
                  </a:lnTo>
                  <a:lnTo>
                    <a:pt x="2301" y="1237"/>
                  </a:lnTo>
                  <a:lnTo>
                    <a:pt x="2302" y="1237"/>
                  </a:lnTo>
                  <a:lnTo>
                    <a:pt x="2302" y="1238"/>
                  </a:lnTo>
                  <a:lnTo>
                    <a:pt x="2304" y="1238"/>
                  </a:lnTo>
                  <a:lnTo>
                    <a:pt x="2306" y="1238"/>
                  </a:lnTo>
                  <a:lnTo>
                    <a:pt x="2306" y="1240"/>
                  </a:lnTo>
                  <a:lnTo>
                    <a:pt x="2307" y="1240"/>
                  </a:lnTo>
                  <a:lnTo>
                    <a:pt x="2309" y="1240"/>
                  </a:lnTo>
                  <a:lnTo>
                    <a:pt x="2309" y="1242"/>
                  </a:lnTo>
                  <a:lnTo>
                    <a:pt x="2311" y="1242"/>
                  </a:lnTo>
                  <a:lnTo>
                    <a:pt x="2313" y="1243"/>
                  </a:lnTo>
                  <a:lnTo>
                    <a:pt x="2314" y="1245"/>
                  </a:lnTo>
                  <a:lnTo>
                    <a:pt x="2316" y="1245"/>
                  </a:lnTo>
                  <a:lnTo>
                    <a:pt x="2316" y="1247"/>
                  </a:lnTo>
                  <a:lnTo>
                    <a:pt x="2318" y="1247"/>
                  </a:lnTo>
                  <a:lnTo>
                    <a:pt x="2318" y="1248"/>
                  </a:lnTo>
                  <a:lnTo>
                    <a:pt x="2319" y="1248"/>
                  </a:lnTo>
                  <a:lnTo>
                    <a:pt x="2319" y="1250"/>
                  </a:lnTo>
                  <a:lnTo>
                    <a:pt x="2321" y="1250"/>
                  </a:lnTo>
                  <a:lnTo>
                    <a:pt x="2323" y="1250"/>
                  </a:lnTo>
                  <a:lnTo>
                    <a:pt x="2323" y="1252"/>
                  </a:lnTo>
                  <a:lnTo>
                    <a:pt x="2324" y="1252"/>
                  </a:lnTo>
                  <a:lnTo>
                    <a:pt x="2326" y="1252"/>
                  </a:lnTo>
                  <a:lnTo>
                    <a:pt x="2326" y="1254"/>
                  </a:lnTo>
                  <a:lnTo>
                    <a:pt x="2328" y="1254"/>
                  </a:lnTo>
                  <a:lnTo>
                    <a:pt x="2328" y="1255"/>
                  </a:lnTo>
                  <a:lnTo>
                    <a:pt x="2328" y="1255"/>
                  </a:lnTo>
                  <a:lnTo>
                    <a:pt x="2328" y="1257"/>
                  </a:lnTo>
                  <a:lnTo>
                    <a:pt x="2328" y="1259"/>
                  </a:lnTo>
                  <a:lnTo>
                    <a:pt x="2330" y="1259"/>
                  </a:lnTo>
                  <a:lnTo>
                    <a:pt x="2331" y="1259"/>
                  </a:lnTo>
                  <a:lnTo>
                    <a:pt x="2333" y="1259"/>
                  </a:lnTo>
                  <a:lnTo>
                    <a:pt x="2333" y="1260"/>
                  </a:lnTo>
                  <a:lnTo>
                    <a:pt x="2335" y="1262"/>
                  </a:lnTo>
                  <a:lnTo>
                    <a:pt x="2335" y="1264"/>
                  </a:lnTo>
                  <a:lnTo>
                    <a:pt x="2336" y="1264"/>
                  </a:lnTo>
                  <a:lnTo>
                    <a:pt x="2336" y="1266"/>
                  </a:lnTo>
                  <a:lnTo>
                    <a:pt x="2336" y="1267"/>
                  </a:lnTo>
                  <a:lnTo>
                    <a:pt x="2338" y="1267"/>
                  </a:lnTo>
                  <a:lnTo>
                    <a:pt x="2340" y="1267"/>
                  </a:lnTo>
                  <a:lnTo>
                    <a:pt x="2340" y="1269"/>
                  </a:lnTo>
                  <a:lnTo>
                    <a:pt x="2340" y="1271"/>
                  </a:lnTo>
                  <a:lnTo>
                    <a:pt x="2342" y="1272"/>
                  </a:lnTo>
                  <a:lnTo>
                    <a:pt x="2342" y="1272"/>
                  </a:lnTo>
                  <a:lnTo>
                    <a:pt x="2342" y="1274"/>
                  </a:lnTo>
                  <a:lnTo>
                    <a:pt x="2342" y="1276"/>
                  </a:lnTo>
                  <a:lnTo>
                    <a:pt x="2342" y="1278"/>
                  </a:lnTo>
                  <a:lnTo>
                    <a:pt x="2342" y="1279"/>
                  </a:lnTo>
                  <a:lnTo>
                    <a:pt x="2342" y="1281"/>
                  </a:lnTo>
                  <a:lnTo>
                    <a:pt x="2343" y="1281"/>
                  </a:lnTo>
                  <a:lnTo>
                    <a:pt x="2343" y="1283"/>
                  </a:lnTo>
                  <a:lnTo>
                    <a:pt x="2345" y="1283"/>
                  </a:lnTo>
                  <a:lnTo>
                    <a:pt x="2347" y="1283"/>
                  </a:lnTo>
                  <a:lnTo>
                    <a:pt x="2347" y="1284"/>
                  </a:lnTo>
                  <a:lnTo>
                    <a:pt x="2348" y="1284"/>
                  </a:lnTo>
                  <a:lnTo>
                    <a:pt x="2348" y="1286"/>
                  </a:lnTo>
                  <a:lnTo>
                    <a:pt x="2350" y="1286"/>
                  </a:lnTo>
                  <a:lnTo>
                    <a:pt x="2350" y="1288"/>
                  </a:lnTo>
                  <a:lnTo>
                    <a:pt x="2352" y="1288"/>
                  </a:lnTo>
                  <a:lnTo>
                    <a:pt x="2352" y="1289"/>
                  </a:lnTo>
                  <a:lnTo>
                    <a:pt x="2354" y="1289"/>
                  </a:lnTo>
                  <a:lnTo>
                    <a:pt x="2355" y="1289"/>
                  </a:lnTo>
                  <a:lnTo>
                    <a:pt x="2355" y="1291"/>
                  </a:lnTo>
                  <a:lnTo>
                    <a:pt x="2357" y="1291"/>
                  </a:lnTo>
                  <a:lnTo>
                    <a:pt x="2357" y="1293"/>
                  </a:lnTo>
                  <a:lnTo>
                    <a:pt x="2357" y="1295"/>
                  </a:lnTo>
                  <a:lnTo>
                    <a:pt x="2357" y="1296"/>
                  </a:lnTo>
                  <a:lnTo>
                    <a:pt x="2357" y="1298"/>
                  </a:lnTo>
                  <a:lnTo>
                    <a:pt x="2357" y="1300"/>
                  </a:lnTo>
                  <a:lnTo>
                    <a:pt x="2355" y="1300"/>
                  </a:lnTo>
                  <a:lnTo>
                    <a:pt x="2354" y="1300"/>
                  </a:lnTo>
                  <a:lnTo>
                    <a:pt x="2354" y="1301"/>
                  </a:lnTo>
                  <a:lnTo>
                    <a:pt x="2352" y="1300"/>
                  </a:lnTo>
                  <a:lnTo>
                    <a:pt x="2350" y="1301"/>
                  </a:lnTo>
                  <a:lnTo>
                    <a:pt x="2350" y="1303"/>
                  </a:lnTo>
                  <a:lnTo>
                    <a:pt x="2352" y="1305"/>
                  </a:lnTo>
                  <a:lnTo>
                    <a:pt x="2352" y="1307"/>
                  </a:lnTo>
                  <a:lnTo>
                    <a:pt x="2352" y="1308"/>
                  </a:lnTo>
                  <a:lnTo>
                    <a:pt x="2352" y="1310"/>
                  </a:lnTo>
                  <a:lnTo>
                    <a:pt x="2352" y="1312"/>
                  </a:lnTo>
                  <a:lnTo>
                    <a:pt x="2354" y="1312"/>
                  </a:lnTo>
                  <a:lnTo>
                    <a:pt x="2354" y="1313"/>
                  </a:lnTo>
                  <a:lnTo>
                    <a:pt x="2355" y="1313"/>
                  </a:lnTo>
                  <a:lnTo>
                    <a:pt x="2355" y="1313"/>
                  </a:lnTo>
                  <a:lnTo>
                    <a:pt x="2357" y="1315"/>
                  </a:lnTo>
                  <a:lnTo>
                    <a:pt x="2357" y="1317"/>
                  </a:lnTo>
                  <a:lnTo>
                    <a:pt x="2359" y="1317"/>
                  </a:lnTo>
                  <a:lnTo>
                    <a:pt x="2359" y="1319"/>
                  </a:lnTo>
                  <a:lnTo>
                    <a:pt x="2360" y="1319"/>
                  </a:lnTo>
                  <a:lnTo>
                    <a:pt x="2360" y="1320"/>
                  </a:lnTo>
                  <a:lnTo>
                    <a:pt x="2360" y="1322"/>
                  </a:lnTo>
                  <a:lnTo>
                    <a:pt x="2360" y="1324"/>
                  </a:lnTo>
                  <a:lnTo>
                    <a:pt x="2360" y="1325"/>
                  </a:lnTo>
                  <a:lnTo>
                    <a:pt x="2360" y="1327"/>
                  </a:lnTo>
                  <a:lnTo>
                    <a:pt x="2362" y="1327"/>
                  </a:lnTo>
                  <a:lnTo>
                    <a:pt x="2362" y="1329"/>
                  </a:lnTo>
                  <a:lnTo>
                    <a:pt x="2362" y="1330"/>
                  </a:lnTo>
                  <a:lnTo>
                    <a:pt x="2362" y="1332"/>
                  </a:lnTo>
                  <a:lnTo>
                    <a:pt x="2362" y="1334"/>
                  </a:lnTo>
                  <a:lnTo>
                    <a:pt x="2364" y="1334"/>
                  </a:lnTo>
                  <a:lnTo>
                    <a:pt x="2365" y="1334"/>
                  </a:lnTo>
                  <a:lnTo>
                    <a:pt x="2367" y="1334"/>
                  </a:lnTo>
                  <a:lnTo>
                    <a:pt x="2367" y="1332"/>
                  </a:lnTo>
                  <a:lnTo>
                    <a:pt x="2369" y="1332"/>
                  </a:lnTo>
                  <a:lnTo>
                    <a:pt x="2369" y="1334"/>
                  </a:lnTo>
                  <a:lnTo>
                    <a:pt x="2369" y="1336"/>
                  </a:lnTo>
                  <a:lnTo>
                    <a:pt x="2367" y="1336"/>
                  </a:lnTo>
                  <a:lnTo>
                    <a:pt x="2367" y="1337"/>
                  </a:lnTo>
                  <a:lnTo>
                    <a:pt x="2367" y="1339"/>
                  </a:lnTo>
                  <a:lnTo>
                    <a:pt x="2367" y="1341"/>
                  </a:lnTo>
                  <a:lnTo>
                    <a:pt x="2369" y="1341"/>
                  </a:lnTo>
                  <a:lnTo>
                    <a:pt x="2369" y="1341"/>
                  </a:lnTo>
                  <a:lnTo>
                    <a:pt x="2369" y="1342"/>
                  </a:lnTo>
                  <a:lnTo>
                    <a:pt x="2371" y="1342"/>
                  </a:lnTo>
                  <a:lnTo>
                    <a:pt x="2372" y="1342"/>
                  </a:lnTo>
                  <a:lnTo>
                    <a:pt x="2372" y="1344"/>
                  </a:lnTo>
                  <a:lnTo>
                    <a:pt x="2371" y="1344"/>
                  </a:lnTo>
                  <a:lnTo>
                    <a:pt x="2371" y="1346"/>
                  </a:lnTo>
                  <a:lnTo>
                    <a:pt x="2371" y="1348"/>
                  </a:lnTo>
                  <a:lnTo>
                    <a:pt x="2372" y="1349"/>
                  </a:lnTo>
                  <a:lnTo>
                    <a:pt x="2374" y="1349"/>
                  </a:lnTo>
                  <a:lnTo>
                    <a:pt x="2374" y="1351"/>
                  </a:lnTo>
                  <a:lnTo>
                    <a:pt x="2376" y="1351"/>
                  </a:lnTo>
                  <a:lnTo>
                    <a:pt x="2377" y="1351"/>
                  </a:lnTo>
                  <a:lnTo>
                    <a:pt x="2377" y="1353"/>
                  </a:lnTo>
                  <a:lnTo>
                    <a:pt x="2376" y="1353"/>
                  </a:lnTo>
                  <a:lnTo>
                    <a:pt x="2374" y="1353"/>
                  </a:lnTo>
                  <a:moveTo>
                    <a:pt x="2256" y="1247"/>
                  </a:moveTo>
                  <a:lnTo>
                    <a:pt x="2254" y="1247"/>
                  </a:lnTo>
                  <a:lnTo>
                    <a:pt x="2254" y="1248"/>
                  </a:lnTo>
                  <a:lnTo>
                    <a:pt x="2256" y="1248"/>
                  </a:lnTo>
                  <a:lnTo>
                    <a:pt x="2256" y="1247"/>
                  </a:lnTo>
                  <a:moveTo>
                    <a:pt x="2294" y="1313"/>
                  </a:moveTo>
                  <a:lnTo>
                    <a:pt x="2292" y="1315"/>
                  </a:lnTo>
                  <a:lnTo>
                    <a:pt x="2294" y="1315"/>
                  </a:lnTo>
                  <a:lnTo>
                    <a:pt x="2294" y="1313"/>
                  </a:lnTo>
                  <a:moveTo>
                    <a:pt x="2294" y="1312"/>
                  </a:moveTo>
                  <a:lnTo>
                    <a:pt x="2292" y="1312"/>
                  </a:lnTo>
                  <a:lnTo>
                    <a:pt x="2292" y="1313"/>
                  </a:lnTo>
                  <a:lnTo>
                    <a:pt x="2294" y="1313"/>
                  </a:lnTo>
                  <a:lnTo>
                    <a:pt x="2294" y="1312"/>
                  </a:lnTo>
                  <a:moveTo>
                    <a:pt x="2318" y="1320"/>
                  </a:moveTo>
                  <a:lnTo>
                    <a:pt x="2316" y="1320"/>
                  </a:lnTo>
                  <a:lnTo>
                    <a:pt x="2316" y="1322"/>
                  </a:lnTo>
                  <a:lnTo>
                    <a:pt x="2318" y="1320"/>
                  </a:lnTo>
                  <a:moveTo>
                    <a:pt x="2319" y="1322"/>
                  </a:moveTo>
                  <a:lnTo>
                    <a:pt x="2318" y="1322"/>
                  </a:lnTo>
                  <a:lnTo>
                    <a:pt x="2319" y="1324"/>
                  </a:lnTo>
                  <a:lnTo>
                    <a:pt x="2319" y="1322"/>
                  </a:lnTo>
                  <a:moveTo>
                    <a:pt x="2348" y="1231"/>
                  </a:moveTo>
                  <a:lnTo>
                    <a:pt x="2348" y="1233"/>
                  </a:lnTo>
                  <a:lnTo>
                    <a:pt x="2350" y="1233"/>
                  </a:lnTo>
                  <a:lnTo>
                    <a:pt x="2350" y="1235"/>
                  </a:lnTo>
                  <a:lnTo>
                    <a:pt x="2352" y="1235"/>
                  </a:lnTo>
                  <a:lnTo>
                    <a:pt x="2354" y="1235"/>
                  </a:lnTo>
                  <a:lnTo>
                    <a:pt x="2354" y="1233"/>
                  </a:lnTo>
                  <a:lnTo>
                    <a:pt x="2354" y="1231"/>
                  </a:lnTo>
                  <a:lnTo>
                    <a:pt x="2352" y="1231"/>
                  </a:lnTo>
                  <a:lnTo>
                    <a:pt x="2350" y="1231"/>
                  </a:lnTo>
                  <a:lnTo>
                    <a:pt x="2348" y="1231"/>
                  </a:lnTo>
                  <a:moveTo>
                    <a:pt x="2195" y="1230"/>
                  </a:moveTo>
                  <a:lnTo>
                    <a:pt x="2193" y="1230"/>
                  </a:lnTo>
                  <a:lnTo>
                    <a:pt x="2193" y="1228"/>
                  </a:lnTo>
                  <a:lnTo>
                    <a:pt x="2191" y="1228"/>
                  </a:lnTo>
                  <a:lnTo>
                    <a:pt x="2190" y="1228"/>
                  </a:lnTo>
                  <a:lnTo>
                    <a:pt x="2188" y="1228"/>
                  </a:lnTo>
                  <a:lnTo>
                    <a:pt x="2188" y="1230"/>
                  </a:lnTo>
                  <a:lnTo>
                    <a:pt x="2188" y="1231"/>
                  </a:lnTo>
                  <a:lnTo>
                    <a:pt x="2190" y="1231"/>
                  </a:lnTo>
                  <a:lnTo>
                    <a:pt x="2191" y="1231"/>
                  </a:lnTo>
                  <a:lnTo>
                    <a:pt x="2191" y="1231"/>
                  </a:lnTo>
                  <a:lnTo>
                    <a:pt x="2193" y="1231"/>
                  </a:lnTo>
                  <a:lnTo>
                    <a:pt x="2195" y="1231"/>
                  </a:lnTo>
                  <a:lnTo>
                    <a:pt x="2196" y="1231"/>
                  </a:lnTo>
                  <a:lnTo>
                    <a:pt x="2198" y="1231"/>
                  </a:lnTo>
                  <a:lnTo>
                    <a:pt x="2200" y="1231"/>
                  </a:lnTo>
                  <a:lnTo>
                    <a:pt x="2202" y="1231"/>
                  </a:lnTo>
                  <a:lnTo>
                    <a:pt x="2203" y="1231"/>
                  </a:lnTo>
                  <a:lnTo>
                    <a:pt x="2203" y="1230"/>
                  </a:lnTo>
                  <a:lnTo>
                    <a:pt x="2202" y="1230"/>
                  </a:lnTo>
                  <a:lnTo>
                    <a:pt x="2200" y="1230"/>
                  </a:lnTo>
                  <a:lnTo>
                    <a:pt x="2198" y="1230"/>
                  </a:lnTo>
                  <a:lnTo>
                    <a:pt x="2196" y="1230"/>
                  </a:lnTo>
                  <a:lnTo>
                    <a:pt x="2195" y="1230"/>
                  </a:lnTo>
                  <a:moveTo>
                    <a:pt x="2272" y="1230"/>
                  </a:moveTo>
                  <a:lnTo>
                    <a:pt x="2273" y="1230"/>
                  </a:lnTo>
                  <a:lnTo>
                    <a:pt x="2273" y="1231"/>
                  </a:lnTo>
                  <a:lnTo>
                    <a:pt x="2275" y="1231"/>
                  </a:lnTo>
                  <a:lnTo>
                    <a:pt x="2277" y="1231"/>
                  </a:lnTo>
                  <a:lnTo>
                    <a:pt x="2278" y="1231"/>
                  </a:lnTo>
                  <a:lnTo>
                    <a:pt x="2278" y="1230"/>
                  </a:lnTo>
                  <a:lnTo>
                    <a:pt x="2277" y="1230"/>
                  </a:lnTo>
                  <a:lnTo>
                    <a:pt x="2275" y="1228"/>
                  </a:lnTo>
                  <a:lnTo>
                    <a:pt x="2273" y="1228"/>
                  </a:lnTo>
                  <a:lnTo>
                    <a:pt x="2272" y="1228"/>
                  </a:lnTo>
                  <a:lnTo>
                    <a:pt x="2270" y="1228"/>
                  </a:lnTo>
                  <a:lnTo>
                    <a:pt x="2270" y="1230"/>
                  </a:lnTo>
                  <a:lnTo>
                    <a:pt x="2272" y="1230"/>
                  </a:lnTo>
                  <a:moveTo>
                    <a:pt x="2007" y="1230"/>
                  </a:moveTo>
                  <a:lnTo>
                    <a:pt x="2008" y="1228"/>
                  </a:lnTo>
                  <a:lnTo>
                    <a:pt x="2007" y="1228"/>
                  </a:lnTo>
                  <a:lnTo>
                    <a:pt x="2007" y="1226"/>
                  </a:lnTo>
                  <a:lnTo>
                    <a:pt x="2007" y="1225"/>
                  </a:lnTo>
                  <a:lnTo>
                    <a:pt x="2007" y="1223"/>
                  </a:lnTo>
                  <a:lnTo>
                    <a:pt x="2005" y="1223"/>
                  </a:lnTo>
                  <a:lnTo>
                    <a:pt x="2007" y="1221"/>
                  </a:lnTo>
                  <a:lnTo>
                    <a:pt x="2005" y="1221"/>
                  </a:lnTo>
                  <a:lnTo>
                    <a:pt x="2005" y="1219"/>
                  </a:lnTo>
                  <a:lnTo>
                    <a:pt x="2005" y="1218"/>
                  </a:lnTo>
                  <a:lnTo>
                    <a:pt x="2003" y="1218"/>
                  </a:lnTo>
                  <a:lnTo>
                    <a:pt x="2003" y="1219"/>
                  </a:lnTo>
                  <a:lnTo>
                    <a:pt x="2002" y="1221"/>
                  </a:lnTo>
                  <a:lnTo>
                    <a:pt x="2003" y="1221"/>
                  </a:lnTo>
                  <a:lnTo>
                    <a:pt x="2003" y="1223"/>
                  </a:lnTo>
                  <a:lnTo>
                    <a:pt x="2003" y="1226"/>
                  </a:lnTo>
                  <a:lnTo>
                    <a:pt x="2003" y="1228"/>
                  </a:lnTo>
                  <a:lnTo>
                    <a:pt x="2005" y="1228"/>
                  </a:lnTo>
                  <a:lnTo>
                    <a:pt x="2005" y="1230"/>
                  </a:lnTo>
                  <a:lnTo>
                    <a:pt x="2007" y="1230"/>
                  </a:lnTo>
                  <a:moveTo>
                    <a:pt x="2210" y="1228"/>
                  </a:moveTo>
                  <a:lnTo>
                    <a:pt x="2210" y="1230"/>
                  </a:lnTo>
                  <a:lnTo>
                    <a:pt x="2212" y="1228"/>
                  </a:lnTo>
                  <a:lnTo>
                    <a:pt x="2213" y="1228"/>
                  </a:lnTo>
                  <a:lnTo>
                    <a:pt x="2215" y="1228"/>
                  </a:lnTo>
                  <a:lnTo>
                    <a:pt x="2215" y="1226"/>
                  </a:lnTo>
                  <a:lnTo>
                    <a:pt x="2213" y="1226"/>
                  </a:lnTo>
                  <a:lnTo>
                    <a:pt x="2213" y="1225"/>
                  </a:lnTo>
                  <a:lnTo>
                    <a:pt x="2212" y="1225"/>
                  </a:lnTo>
                  <a:lnTo>
                    <a:pt x="2212" y="1223"/>
                  </a:lnTo>
                  <a:lnTo>
                    <a:pt x="2210" y="1225"/>
                  </a:lnTo>
                  <a:lnTo>
                    <a:pt x="2210" y="1226"/>
                  </a:lnTo>
                  <a:lnTo>
                    <a:pt x="2210" y="1228"/>
                  </a:lnTo>
                  <a:moveTo>
                    <a:pt x="2268" y="1213"/>
                  </a:moveTo>
                  <a:lnTo>
                    <a:pt x="2268" y="1214"/>
                  </a:lnTo>
                  <a:lnTo>
                    <a:pt x="2270" y="1216"/>
                  </a:lnTo>
                  <a:lnTo>
                    <a:pt x="2272" y="1218"/>
                  </a:lnTo>
                  <a:lnTo>
                    <a:pt x="2272" y="1219"/>
                  </a:lnTo>
                  <a:lnTo>
                    <a:pt x="2272" y="1221"/>
                  </a:lnTo>
                  <a:lnTo>
                    <a:pt x="2273" y="1221"/>
                  </a:lnTo>
                  <a:lnTo>
                    <a:pt x="2275" y="1221"/>
                  </a:lnTo>
                  <a:lnTo>
                    <a:pt x="2275" y="1219"/>
                  </a:lnTo>
                  <a:lnTo>
                    <a:pt x="2273" y="1219"/>
                  </a:lnTo>
                  <a:lnTo>
                    <a:pt x="2273" y="1218"/>
                  </a:lnTo>
                  <a:lnTo>
                    <a:pt x="2273" y="1216"/>
                  </a:lnTo>
                  <a:lnTo>
                    <a:pt x="2272" y="1214"/>
                  </a:lnTo>
                  <a:lnTo>
                    <a:pt x="2270" y="1214"/>
                  </a:lnTo>
                  <a:lnTo>
                    <a:pt x="2270" y="1213"/>
                  </a:lnTo>
                  <a:lnTo>
                    <a:pt x="2268" y="1213"/>
                  </a:lnTo>
                  <a:moveTo>
                    <a:pt x="2212" y="1211"/>
                  </a:moveTo>
                  <a:lnTo>
                    <a:pt x="2212" y="1209"/>
                  </a:lnTo>
                  <a:lnTo>
                    <a:pt x="2212" y="1207"/>
                  </a:lnTo>
                  <a:lnTo>
                    <a:pt x="2210" y="1207"/>
                  </a:lnTo>
                  <a:lnTo>
                    <a:pt x="2208" y="1207"/>
                  </a:lnTo>
                  <a:lnTo>
                    <a:pt x="2208" y="1209"/>
                  </a:lnTo>
                  <a:lnTo>
                    <a:pt x="2208" y="1211"/>
                  </a:lnTo>
                  <a:lnTo>
                    <a:pt x="2210" y="1211"/>
                  </a:lnTo>
                  <a:lnTo>
                    <a:pt x="2210" y="1213"/>
                  </a:lnTo>
                  <a:lnTo>
                    <a:pt x="2210" y="1214"/>
                  </a:lnTo>
                  <a:lnTo>
                    <a:pt x="2212" y="1214"/>
                  </a:lnTo>
                  <a:lnTo>
                    <a:pt x="2212" y="1216"/>
                  </a:lnTo>
                  <a:lnTo>
                    <a:pt x="2213" y="1216"/>
                  </a:lnTo>
                  <a:lnTo>
                    <a:pt x="2213" y="1214"/>
                  </a:lnTo>
                  <a:lnTo>
                    <a:pt x="2212" y="1213"/>
                  </a:lnTo>
                  <a:lnTo>
                    <a:pt x="2212" y="1211"/>
                  </a:lnTo>
                  <a:moveTo>
                    <a:pt x="640" y="1213"/>
                  </a:moveTo>
                  <a:lnTo>
                    <a:pt x="639" y="1213"/>
                  </a:lnTo>
                  <a:lnTo>
                    <a:pt x="639" y="1214"/>
                  </a:lnTo>
                  <a:lnTo>
                    <a:pt x="637" y="1216"/>
                  </a:lnTo>
                  <a:lnTo>
                    <a:pt x="637" y="1218"/>
                  </a:lnTo>
                  <a:lnTo>
                    <a:pt x="639" y="1218"/>
                  </a:lnTo>
                  <a:lnTo>
                    <a:pt x="640" y="1218"/>
                  </a:lnTo>
                  <a:lnTo>
                    <a:pt x="642" y="1218"/>
                  </a:lnTo>
                  <a:lnTo>
                    <a:pt x="642" y="1216"/>
                  </a:lnTo>
                  <a:lnTo>
                    <a:pt x="642" y="1214"/>
                  </a:lnTo>
                  <a:lnTo>
                    <a:pt x="642" y="1213"/>
                  </a:lnTo>
                  <a:lnTo>
                    <a:pt x="642" y="1211"/>
                  </a:lnTo>
                  <a:lnTo>
                    <a:pt x="642" y="1209"/>
                  </a:lnTo>
                  <a:lnTo>
                    <a:pt x="640" y="1207"/>
                  </a:lnTo>
                  <a:lnTo>
                    <a:pt x="640" y="1206"/>
                  </a:lnTo>
                  <a:lnTo>
                    <a:pt x="640" y="1204"/>
                  </a:lnTo>
                  <a:lnTo>
                    <a:pt x="640" y="1202"/>
                  </a:lnTo>
                  <a:lnTo>
                    <a:pt x="639" y="1202"/>
                  </a:lnTo>
                  <a:lnTo>
                    <a:pt x="639" y="1204"/>
                  </a:lnTo>
                  <a:lnTo>
                    <a:pt x="639" y="1206"/>
                  </a:lnTo>
                  <a:lnTo>
                    <a:pt x="639" y="1207"/>
                  </a:lnTo>
                  <a:lnTo>
                    <a:pt x="637" y="1207"/>
                  </a:lnTo>
                  <a:lnTo>
                    <a:pt x="637" y="1209"/>
                  </a:lnTo>
                  <a:lnTo>
                    <a:pt x="637" y="1211"/>
                  </a:lnTo>
                  <a:lnTo>
                    <a:pt x="639" y="1209"/>
                  </a:lnTo>
                  <a:lnTo>
                    <a:pt x="640" y="1209"/>
                  </a:lnTo>
                  <a:lnTo>
                    <a:pt x="640" y="1211"/>
                  </a:lnTo>
                  <a:lnTo>
                    <a:pt x="640" y="1213"/>
                  </a:lnTo>
                  <a:moveTo>
                    <a:pt x="2236" y="1206"/>
                  </a:moveTo>
                  <a:lnTo>
                    <a:pt x="2236" y="1207"/>
                  </a:lnTo>
                  <a:lnTo>
                    <a:pt x="2237" y="1207"/>
                  </a:lnTo>
                  <a:lnTo>
                    <a:pt x="2237" y="1209"/>
                  </a:lnTo>
                  <a:lnTo>
                    <a:pt x="2239" y="1209"/>
                  </a:lnTo>
                  <a:lnTo>
                    <a:pt x="2239" y="1207"/>
                  </a:lnTo>
                  <a:lnTo>
                    <a:pt x="2239" y="1206"/>
                  </a:lnTo>
                  <a:lnTo>
                    <a:pt x="2237" y="1206"/>
                  </a:lnTo>
                  <a:lnTo>
                    <a:pt x="2237" y="1204"/>
                  </a:lnTo>
                  <a:lnTo>
                    <a:pt x="2236" y="1204"/>
                  </a:lnTo>
                  <a:lnTo>
                    <a:pt x="2236" y="1202"/>
                  </a:lnTo>
                  <a:lnTo>
                    <a:pt x="2234" y="1204"/>
                  </a:lnTo>
                  <a:lnTo>
                    <a:pt x="2232" y="1204"/>
                  </a:lnTo>
                  <a:lnTo>
                    <a:pt x="2231" y="1204"/>
                  </a:lnTo>
                  <a:lnTo>
                    <a:pt x="2231" y="1206"/>
                  </a:lnTo>
                  <a:lnTo>
                    <a:pt x="2231" y="1207"/>
                  </a:lnTo>
                  <a:lnTo>
                    <a:pt x="2232" y="1207"/>
                  </a:lnTo>
                  <a:lnTo>
                    <a:pt x="2234" y="1207"/>
                  </a:lnTo>
                  <a:lnTo>
                    <a:pt x="2234" y="1206"/>
                  </a:lnTo>
                  <a:lnTo>
                    <a:pt x="2236" y="1206"/>
                  </a:lnTo>
                  <a:moveTo>
                    <a:pt x="2212" y="1201"/>
                  </a:moveTo>
                  <a:lnTo>
                    <a:pt x="2212" y="1202"/>
                  </a:lnTo>
                  <a:lnTo>
                    <a:pt x="2212" y="1204"/>
                  </a:lnTo>
                  <a:lnTo>
                    <a:pt x="2212" y="1206"/>
                  </a:lnTo>
                  <a:lnTo>
                    <a:pt x="2212" y="1207"/>
                  </a:lnTo>
                  <a:lnTo>
                    <a:pt x="2213" y="1209"/>
                  </a:lnTo>
                  <a:lnTo>
                    <a:pt x="2213" y="1211"/>
                  </a:lnTo>
                  <a:lnTo>
                    <a:pt x="2213" y="1213"/>
                  </a:lnTo>
                  <a:lnTo>
                    <a:pt x="2213" y="1214"/>
                  </a:lnTo>
                  <a:lnTo>
                    <a:pt x="2215" y="1214"/>
                  </a:lnTo>
                  <a:lnTo>
                    <a:pt x="2215" y="1211"/>
                  </a:lnTo>
                  <a:lnTo>
                    <a:pt x="2215" y="1209"/>
                  </a:lnTo>
                  <a:lnTo>
                    <a:pt x="2213" y="1207"/>
                  </a:lnTo>
                  <a:lnTo>
                    <a:pt x="2213" y="1206"/>
                  </a:lnTo>
                  <a:lnTo>
                    <a:pt x="2213" y="1204"/>
                  </a:lnTo>
                  <a:lnTo>
                    <a:pt x="2213" y="1202"/>
                  </a:lnTo>
                  <a:lnTo>
                    <a:pt x="2213" y="1201"/>
                  </a:lnTo>
                  <a:lnTo>
                    <a:pt x="2213" y="1199"/>
                  </a:lnTo>
                  <a:lnTo>
                    <a:pt x="2213" y="1197"/>
                  </a:lnTo>
                  <a:lnTo>
                    <a:pt x="2213" y="1196"/>
                  </a:lnTo>
                  <a:lnTo>
                    <a:pt x="2215" y="1196"/>
                  </a:lnTo>
                  <a:lnTo>
                    <a:pt x="2215" y="1197"/>
                  </a:lnTo>
                  <a:lnTo>
                    <a:pt x="2217" y="1197"/>
                  </a:lnTo>
                  <a:lnTo>
                    <a:pt x="2219" y="1197"/>
                  </a:lnTo>
                  <a:lnTo>
                    <a:pt x="2219" y="1196"/>
                  </a:lnTo>
                  <a:lnTo>
                    <a:pt x="2219" y="1194"/>
                  </a:lnTo>
                  <a:lnTo>
                    <a:pt x="2217" y="1194"/>
                  </a:lnTo>
                  <a:lnTo>
                    <a:pt x="2217" y="1192"/>
                  </a:lnTo>
                  <a:lnTo>
                    <a:pt x="2215" y="1192"/>
                  </a:lnTo>
                  <a:lnTo>
                    <a:pt x="2215" y="1190"/>
                  </a:lnTo>
                  <a:lnTo>
                    <a:pt x="2217" y="1190"/>
                  </a:lnTo>
                  <a:lnTo>
                    <a:pt x="2217" y="1190"/>
                  </a:lnTo>
                  <a:lnTo>
                    <a:pt x="2219" y="1190"/>
                  </a:lnTo>
                  <a:lnTo>
                    <a:pt x="2219" y="1189"/>
                  </a:lnTo>
                  <a:lnTo>
                    <a:pt x="2219" y="1187"/>
                  </a:lnTo>
                  <a:lnTo>
                    <a:pt x="2219" y="1185"/>
                  </a:lnTo>
                  <a:lnTo>
                    <a:pt x="2220" y="1185"/>
                  </a:lnTo>
                  <a:lnTo>
                    <a:pt x="2220" y="1184"/>
                  </a:lnTo>
                  <a:lnTo>
                    <a:pt x="2219" y="1184"/>
                  </a:lnTo>
                  <a:lnTo>
                    <a:pt x="2219" y="1182"/>
                  </a:lnTo>
                  <a:lnTo>
                    <a:pt x="2217" y="1182"/>
                  </a:lnTo>
                  <a:lnTo>
                    <a:pt x="2217" y="1184"/>
                  </a:lnTo>
                  <a:lnTo>
                    <a:pt x="2215" y="1184"/>
                  </a:lnTo>
                  <a:lnTo>
                    <a:pt x="2215" y="1185"/>
                  </a:lnTo>
                  <a:lnTo>
                    <a:pt x="2215" y="1187"/>
                  </a:lnTo>
                  <a:lnTo>
                    <a:pt x="2215" y="1189"/>
                  </a:lnTo>
                  <a:lnTo>
                    <a:pt x="2213" y="1189"/>
                  </a:lnTo>
                  <a:lnTo>
                    <a:pt x="2213" y="1190"/>
                  </a:lnTo>
                  <a:lnTo>
                    <a:pt x="2213" y="1190"/>
                  </a:lnTo>
                  <a:lnTo>
                    <a:pt x="2212" y="1190"/>
                  </a:lnTo>
                  <a:lnTo>
                    <a:pt x="2212" y="1192"/>
                  </a:lnTo>
                  <a:lnTo>
                    <a:pt x="2210" y="1192"/>
                  </a:lnTo>
                  <a:lnTo>
                    <a:pt x="2210" y="1194"/>
                  </a:lnTo>
                  <a:lnTo>
                    <a:pt x="2210" y="1196"/>
                  </a:lnTo>
                  <a:lnTo>
                    <a:pt x="2210" y="1197"/>
                  </a:lnTo>
                  <a:lnTo>
                    <a:pt x="2212" y="1197"/>
                  </a:lnTo>
                  <a:lnTo>
                    <a:pt x="2212" y="1199"/>
                  </a:lnTo>
                  <a:lnTo>
                    <a:pt x="2212" y="1201"/>
                  </a:lnTo>
                  <a:moveTo>
                    <a:pt x="1997" y="1192"/>
                  </a:moveTo>
                  <a:lnTo>
                    <a:pt x="1997" y="1194"/>
                  </a:lnTo>
                  <a:lnTo>
                    <a:pt x="1998" y="1194"/>
                  </a:lnTo>
                  <a:lnTo>
                    <a:pt x="1998" y="1192"/>
                  </a:lnTo>
                  <a:lnTo>
                    <a:pt x="1998" y="1190"/>
                  </a:lnTo>
                  <a:lnTo>
                    <a:pt x="1998" y="1190"/>
                  </a:lnTo>
                  <a:lnTo>
                    <a:pt x="2000" y="1190"/>
                  </a:lnTo>
                  <a:lnTo>
                    <a:pt x="1998" y="1189"/>
                  </a:lnTo>
                  <a:lnTo>
                    <a:pt x="1998" y="1187"/>
                  </a:lnTo>
                  <a:lnTo>
                    <a:pt x="1997" y="1185"/>
                  </a:lnTo>
                  <a:lnTo>
                    <a:pt x="1997" y="1184"/>
                  </a:lnTo>
                  <a:lnTo>
                    <a:pt x="1997" y="1182"/>
                  </a:lnTo>
                  <a:lnTo>
                    <a:pt x="1995" y="1182"/>
                  </a:lnTo>
                  <a:lnTo>
                    <a:pt x="1995" y="1184"/>
                  </a:lnTo>
                  <a:lnTo>
                    <a:pt x="1993" y="1184"/>
                  </a:lnTo>
                  <a:lnTo>
                    <a:pt x="1993" y="1185"/>
                  </a:lnTo>
                  <a:lnTo>
                    <a:pt x="1995" y="1185"/>
                  </a:lnTo>
                  <a:lnTo>
                    <a:pt x="1995" y="1187"/>
                  </a:lnTo>
                  <a:lnTo>
                    <a:pt x="1995" y="1189"/>
                  </a:lnTo>
                  <a:lnTo>
                    <a:pt x="1995" y="1190"/>
                  </a:lnTo>
                  <a:lnTo>
                    <a:pt x="1997" y="1190"/>
                  </a:lnTo>
                  <a:lnTo>
                    <a:pt x="1997" y="1190"/>
                  </a:lnTo>
                  <a:lnTo>
                    <a:pt x="1997" y="1192"/>
                  </a:lnTo>
                  <a:moveTo>
                    <a:pt x="2041" y="1187"/>
                  </a:moveTo>
                  <a:lnTo>
                    <a:pt x="2041" y="1189"/>
                  </a:lnTo>
                  <a:lnTo>
                    <a:pt x="2041" y="1189"/>
                  </a:lnTo>
                  <a:lnTo>
                    <a:pt x="2041" y="1190"/>
                  </a:lnTo>
                  <a:lnTo>
                    <a:pt x="2041" y="1190"/>
                  </a:lnTo>
                  <a:lnTo>
                    <a:pt x="2043" y="1190"/>
                  </a:lnTo>
                  <a:lnTo>
                    <a:pt x="2044" y="1190"/>
                  </a:lnTo>
                  <a:lnTo>
                    <a:pt x="2044" y="1190"/>
                  </a:lnTo>
                  <a:lnTo>
                    <a:pt x="2044" y="1192"/>
                  </a:lnTo>
                  <a:lnTo>
                    <a:pt x="2046" y="1192"/>
                  </a:lnTo>
                  <a:lnTo>
                    <a:pt x="2046" y="1190"/>
                  </a:lnTo>
                  <a:lnTo>
                    <a:pt x="2046" y="1190"/>
                  </a:lnTo>
                  <a:lnTo>
                    <a:pt x="2046" y="1189"/>
                  </a:lnTo>
                  <a:lnTo>
                    <a:pt x="2046" y="1187"/>
                  </a:lnTo>
                  <a:lnTo>
                    <a:pt x="2044" y="1187"/>
                  </a:lnTo>
                  <a:lnTo>
                    <a:pt x="2044" y="1189"/>
                  </a:lnTo>
                  <a:lnTo>
                    <a:pt x="2043" y="1189"/>
                  </a:lnTo>
                  <a:lnTo>
                    <a:pt x="2043" y="1187"/>
                  </a:lnTo>
                  <a:lnTo>
                    <a:pt x="2041" y="1187"/>
                  </a:lnTo>
                  <a:moveTo>
                    <a:pt x="1983" y="1122"/>
                  </a:moveTo>
                  <a:lnTo>
                    <a:pt x="1983" y="1124"/>
                  </a:lnTo>
                  <a:lnTo>
                    <a:pt x="1985" y="1124"/>
                  </a:lnTo>
                  <a:lnTo>
                    <a:pt x="1985" y="1125"/>
                  </a:lnTo>
                  <a:lnTo>
                    <a:pt x="1985" y="1127"/>
                  </a:lnTo>
                  <a:lnTo>
                    <a:pt x="1986" y="1127"/>
                  </a:lnTo>
                  <a:lnTo>
                    <a:pt x="1988" y="1129"/>
                  </a:lnTo>
                  <a:lnTo>
                    <a:pt x="1990" y="1129"/>
                  </a:lnTo>
                  <a:lnTo>
                    <a:pt x="1991" y="1127"/>
                  </a:lnTo>
                  <a:lnTo>
                    <a:pt x="1993" y="1127"/>
                  </a:lnTo>
                  <a:lnTo>
                    <a:pt x="1993" y="1129"/>
                  </a:lnTo>
                  <a:lnTo>
                    <a:pt x="1995" y="1129"/>
                  </a:lnTo>
                  <a:lnTo>
                    <a:pt x="1997" y="1127"/>
                  </a:lnTo>
                  <a:lnTo>
                    <a:pt x="1997" y="1131"/>
                  </a:lnTo>
                  <a:lnTo>
                    <a:pt x="1998" y="1132"/>
                  </a:lnTo>
                  <a:lnTo>
                    <a:pt x="1998" y="1134"/>
                  </a:lnTo>
                  <a:lnTo>
                    <a:pt x="2000" y="1134"/>
                  </a:lnTo>
                  <a:lnTo>
                    <a:pt x="2000" y="1136"/>
                  </a:lnTo>
                  <a:lnTo>
                    <a:pt x="2000" y="1137"/>
                  </a:lnTo>
                  <a:lnTo>
                    <a:pt x="2000" y="1139"/>
                  </a:lnTo>
                  <a:lnTo>
                    <a:pt x="2000" y="1139"/>
                  </a:lnTo>
                  <a:lnTo>
                    <a:pt x="2000" y="1141"/>
                  </a:lnTo>
                  <a:lnTo>
                    <a:pt x="2000" y="1143"/>
                  </a:lnTo>
                  <a:lnTo>
                    <a:pt x="2000" y="1144"/>
                  </a:lnTo>
                  <a:lnTo>
                    <a:pt x="2000" y="1146"/>
                  </a:lnTo>
                  <a:lnTo>
                    <a:pt x="2002" y="1146"/>
                  </a:lnTo>
                  <a:lnTo>
                    <a:pt x="2002" y="1148"/>
                  </a:lnTo>
                  <a:lnTo>
                    <a:pt x="2003" y="1148"/>
                  </a:lnTo>
                  <a:lnTo>
                    <a:pt x="2003" y="1149"/>
                  </a:lnTo>
                  <a:lnTo>
                    <a:pt x="2003" y="1149"/>
                  </a:lnTo>
                  <a:lnTo>
                    <a:pt x="2005" y="1149"/>
                  </a:lnTo>
                  <a:lnTo>
                    <a:pt x="2005" y="1151"/>
                  </a:lnTo>
                  <a:lnTo>
                    <a:pt x="2007" y="1151"/>
                  </a:lnTo>
                  <a:lnTo>
                    <a:pt x="2007" y="1153"/>
                  </a:lnTo>
                  <a:lnTo>
                    <a:pt x="2008" y="1155"/>
                  </a:lnTo>
                  <a:lnTo>
                    <a:pt x="2010" y="1156"/>
                  </a:lnTo>
                  <a:lnTo>
                    <a:pt x="2012" y="1156"/>
                  </a:lnTo>
                  <a:lnTo>
                    <a:pt x="2012" y="1158"/>
                  </a:lnTo>
                  <a:lnTo>
                    <a:pt x="2012" y="1160"/>
                  </a:lnTo>
                  <a:lnTo>
                    <a:pt x="2014" y="1161"/>
                  </a:lnTo>
                  <a:lnTo>
                    <a:pt x="2014" y="1163"/>
                  </a:lnTo>
                  <a:lnTo>
                    <a:pt x="2012" y="1163"/>
                  </a:lnTo>
                  <a:lnTo>
                    <a:pt x="2012" y="1165"/>
                  </a:lnTo>
                  <a:lnTo>
                    <a:pt x="2014" y="1165"/>
                  </a:lnTo>
                  <a:lnTo>
                    <a:pt x="2015" y="1165"/>
                  </a:lnTo>
                  <a:lnTo>
                    <a:pt x="2015" y="1166"/>
                  </a:lnTo>
                  <a:lnTo>
                    <a:pt x="2015" y="1170"/>
                  </a:lnTo>
                  <a:lnTo>
                    <a:pt x="2017" y="1170"/>
                  </a:lnTo>
                  <a:lnTo>
                    <a:pt x="2017" y="1172"/>
                  </a:lnTo>
                  <a:lnTo>
                    <a:pt x="2017" y="1173"/>
                  </a:lnTo>
                  <a:lnTo>
                    <a:pt x="2019" y="1173"/>
                  </a:lnTo>
                  <a:lnTo>
                    <a:pt x="2019" y="1175"/>
                  </a:lnTo>
                  <a:lnTo>
                    <a:pt x="2020" y="1175"/>
                  </a:lnTo>
                  <a:lnTo>
                    <a:pt x="2019" y="1173"/>
                  </a:lnTo>
                  <a:lnTo>
                    <a:pt x="2019" y="1172"/>
                  </a:lnTo>
                  <a:lnTo>
                    <a:pt x="2019" y="1170"/>
                  </a:lnTo>
                  <a:lnTo>
                    <a:pt x="2020" y="1170"/>
                  </a:lnTo>
                  <a:lnTo>
                    <a:pt x="2020" y="1172"/>
                  </a:lnTo>
                  <a:lnTo>
                    <a:pt x="2022" y="1173"/>
                  </a:lnTo>
                  <a:lnTo>
                    <a:pt x="2022" y="1175"/>
                  </a:lnTo>
                  <a:lnTo>
                    <a:pt x="2022" y="1177"/>
                  </a:lnTo>
                  <a:lnTo>
                    <a:pt x="2024" y="1177"/>
                  </a:lnTo>
                  <a:lnTo>
                    <a:pt x="2024" y="1175"/>
                  </a:lnTo>
                  <a:lnTo>
                    <a:pt x="2024" y="1173"/>
                  </a:lnTo>
                  <a:lnTo>
                    <a:pt x="2026" y="1173"/>
                  </a:lnTo>
                  <a:lnTo>
                    <a:pt x="2026" y="1175"/>
                  </a:lnTo>
                  <a:lnTo>
                    <a:pt x="2026" y="1177"/>
                  </a:lnTo>
                  <a:lnTo>
                    <a:pt x="2026" y="1178"/>
                  </a:lnTo>
                  <a:lnTo>
                    <a:pt x="2024" y="1178"/>
                  </a:lnTo>
                  <a:lnTo>
                    <a:pt x="2024" y="1180"/>
                  </a:lnTo>
                  <a:lnTo>
                    <a:pt x="2026" y="1180"/>
                  </a:lnTo>
                  <a:lnTo>
                    <a:pt x="2027" y="1184"/>
                  </a:lnTo>
                  <a:lnTo>
                    <a:pt x="2029" y="1184"/>
                  </a:lnTo>
                  <a:lnTo>
                    <a:pt x="2029" y="1182"/>
                  </a:lnTo>
                  <a:lnTo>
                    <a:pt x="2031" y="1182"/>
                  </a:lnTo>
                  <a:lnTo>
                    <a:pt x="2032" y="1182"/>
                  </a:lnTo>
                  <a:lnTo>
                    <a:pt x="2032" y="1184"/>
                  </a:lnTo>
                  <a:lnTo>
                    <a:pt x="2032" y="1185"/>
                  </a:lnTo>
                  <a:lnTo>
                    <a:pt x="2031" y="1185"/>
                  </a:lnTo>
                  <a:lnTo>
                    <a:pt x="2032" y="1187"/>
                  </a:lnTo>
                  <a:lnTo>
                    <a:pt x="2031" y="1187"/>
                  </a:lnTo>
                  <a:lnTo>
                    <a:pt x="2031" y="1189"/>
                  </a:lnTo>
                  <a:lnTo>
                    <a:pt x="2029" y="1189"/>
                  </a:lnTo>
                  <a:lnTo>
                    <a:pt x="2029" y="1190"/>
                  </a:lnTo>
                  <a:lnTo>
                    <a:pt x="2031" y="1190"/>
                  </a:lnTo>
                  <a:lnTo>
                    <a:pt x="2032" y="1190"/>
                  </a:lnTo>
                  <a:lnTo>
                    <a:pt x="2031" y="1189"/>
                  </a:lnTo>
                  <a:lnTo>
                    <a:pt x="2032" y="1187"/>
                  </a:lnTo>
                  <a:lnTo>
                    <a:pt x="2034" y="1187"/>
                  </a:lnTo>
                  <a:lnTo>
                    <a:pt x="2036" y="1189"/>
                  </a:lnTo>
                  <a:lnTo>
                    <a:pt x="2036" y="1190"/>
                  </a:lnTo>
                  <a:lnTo>
                    <a:pt x="2034" y="1190"/>
                  </a:lnTo>
                  <a:lnTo>
                    <a:pt x="2036" y="1190"/>
                  </a:lnTo>
                  <a:lnTo>
                    <a:pt x="2036" y="1192"/>
                  </a:lnTo>
                  <a:lnTo>
                    <a:pt x="2036" y="1194"/>
                  </a:lnTo>
                  <a:lnTo>
                    <a:pt x="2038" y="1192"/>
                  </a:lnTo>
                  <a:lnTo>
                    <a:pt x="2038" y="1194"/>
                  </a:lnTo>
                  <a:lnTo>
                    <a:pt x="2038" y="1196"/>
                  </a:lnTo>
                  <a:lnTo>
                    <a:pt x="2036" y="1196"/>
                  </a:lnTo>
                  <a:lnTo>
                    <a:pt x="2036" y="1197"/>
                  </a:lnTo>
                  <a:lnTo>
                    <a:pt x="2034" y="1197"/>
                  </a:lnTo>
                  <a:lnTo>
                    <a:pt x="2034" y="1199"/>
                  </a:lnTo>
                  <a:lnTo>
                    <a:pt x="2036" y="1199"/>
                  </a:lnTo>
                  <a:lnTo>
                    <a:pt x="2036" y="1197"/>
                  </a:lnTo>
                  <a:lnTo>
                    <a:pt x="2038" y="1197"/>
                  </a:lnTo>
                  <a:lnTo>
                    <a:pt x="2038" y="1196"/>
                  </a:lnTo>
                  <a:lnTo>
                    <a:pt x="2039" y="1196"/>
                  </a:lnTo>
                  <a:lnTo>
                    <a:pt x="2039" y="1197"/>
                  </a:lnTo>
                  <a:lnTo>
                    <a:pt x="2041" y="1197"/>
                  </a:lnTo>
                  <a:lnTo>
                    <a:pt x="2041" y="1199"/>
                  </a:lnTo>
                  <a:lnTo>
                    <a:pt x="2041" y="1202"/>
                  </a:lnTo>
                  <a:lnTo>
                    <a:pt x="2041" y="1204"/>
                  </a:lnTo>
                  <a:lnTo>
                    <a:pt x="2039" y="1204"/>
                  </a:lnTo>
                  <a:lnTo>
                    <a:pt x="2039" y="1206"/>
                  </a:lnTo>
                  <a:lnTo>
                    <a:pt x="2038" y="1206"/>
                  </a:lnTo>
                  <a:lnTo>
                    <a:pt x="2038" y="1207"/>
                  </a:lnTo>
                  <a:lnTo>
                    <a:pt x="2039" y="1207"/>
                  </a:lnTo>
                  <a:lnTo>
                    <a:pt x="2038" y="1209"/>
                  </a:lnTo>
                  <a:lnTo>
                    <a:pt x="2039" y="1209"/>
                  </a:lnTo>
                  <a:lnTo>
                    <a:pt x="2039" y="1211"/>
                  </a:lnTo>
                  <a:lnTo>
                    <a:pt x="2039" y="1213"/>
                  </a:lnTo>
                  <a:lnTo>
                    <a:pt x="2038" y="1213"/>
                  </a:lnTo>
                  <a:lnTo>
                    <a:pt x="2038" y="1214"/>
                  </a:lnTo>
                  <a:lnTo>
                    <a:pt x="2039" y="1214"/>
                  </a:lnTo>
                  <a:lnTo>
                    <a:pt x="2039" y="1216"/>
                  </a:lnTo>
                  <a:lnTo>
                    <a:pt x="2041" y="1216"/>
                  </a:lnTo>
                  <a:lnTo>
                    <a:pt x="2041" y="1218"/>
                  </a:lnTo>
                  <a:lnTo>
                    <a:pt x="2041" y="1218"/>
                  </a:lnTo>
                  <a:lnTo>
                    <a:pt x="2043" y="1218"/>
                  </a:lnTo>
                  <a:lnTo>
                    <a:pt x="2043" y="1219"/>
                  </a:lnTo>
                  <a:lnTo>
                    <a:pt x="2044" y="1218"/>
                  </a:lnTo>
                  <a:lnTo>
                    <a:pt x="2044" y="1219"/>
                  </a:lnTo>
                  <a:lnTo>
                    <a:pt x="2044" y="1221"/>
                  </a:lnTo>
                  <a:lnTo>
                    <a:pt x="2044" y="1223"/>
                  </a:lnTo>
                  <a:lnTo>
                    <a:pt x="2044" y="1226"/>
                  </a:lnTo>
                  <a:lnTo>
                    <a:pt x="2044" y="1228"/>
                  </a:lnTo>
                  <a:lnTo>
                    <a:pt x="2046" y="1230"/>
                  </a:lnTo>
                  <a:lnTo>
                    <a:pt x="2044" y="1230"/>
                  </a:lnTo>
                  <a:lnTo>
                    <a:pt x="2044" y="1231"/>
                  </a:lnTo>
                  <a:lnTo>
                    <a:pt x="2046" y="1231"/>
                  </a:lnTo>
                  <a:lnTo>
                    <a:pt x="2046" y="1231"/>
                  </a:lnTo>
                  <a:lnTo>
                    <a:pt x="2048" y="1231"/>
                  </a:lnTo>
                  <a:lnTo>
                    <a:pt x="2048" y="1233"/>
                  </a:lnTo>
                  <a:lnTo>
                    <a:pt x="2048" y="1235"/>
                  </a:lnTo>
                  <a:lnTo>
                    <a:pt x="2046" y="1237"/>
                  </a:lnTo>
                  <a:lnTo>
                    <a:pt x="2046" y="1238"/>
                  </a:lnTo>
                  <a:lnTo>
                    <a:pt x="2046" y="1240"/>
                  </a:lnTo>
                  <a:lnTo>
                    <a:pt x="2048" y="1238"/>
                  </a:lnTo>
                  <a:lnTo>
                    <a:pt x="2048" y="1237"/>
                  </a:lnTo>
                  <a:lnTo>
                    <a:pt x="2049" y="1237"/>
                  </a:lnTo>
                  <a:lnTo>
                    <a:pt x="2051" y="1237"/>
                  </a:lnTo>
                  <a:lnTo>
                    <a:pt x="2053" y="1237"/>
                  </a:lnTo>
                  <a:lnTo>
                    <a:pt x="2053" y="1238"/>
                  </a:lnTo>
                  <a:lnTo>
                    <a:pt x="2053" y="1240"/>
                  </a:lnTo>
                  <a:lnTo>
                    <a:pt x="2053" y="1242"/>
                  </a:lnTo>
                  <a:lnTo>
                    <a:pt x="2055" y="1242"/>
                  </a:lnTo>
                  <a:lnTo>
                    <a:pt x="2055" y="1243"/>
                  </a:lnTo>
                  <a:lnTo>
                    <a:pt x="2055" y="1245"/>
                  </a:lnTo>
                  <a:lnTo>
                    <a:pt x="2056" y="1245"/>
                  </a:lnTo>
                  <a:lnTo>
                    <a:pt x="2056" y="1247"/>
                  </a:lnTo>
                  <a:lnTo>
                    <a:pt x="2056" y="1248"/>
                  </a:lnTo>
                  <a:lnTo>
                    <a:pt x="2056" y="1250"/>
                  </a:lnTo>
                  <a:lnTo>
                    <a:pt x="2056" y="1252"/>
                  </a:lnTo>
                  <a:lnTo>
                    <a:pt x="2055" y="1252"/>
                  </a:lnTo>
                  <a:lnTo>
                    <a:pt x="2055" y="1254"/>
                  </a:lnTo>
                  <a:lnTo>
                    <a:pt x="2055" y="1257"/>
                  </a:lnTo>
                  <a:lnTo>
                    <a:pt x="2056" y="1259"/>
                  </a:lnTo>
                  <a:lnTo>
                    <a:pt x="2056" y="1260"/>
                  </a:lnTo>
                  <a:lnTo>
                    <a:pt x="2055" y="1260"/>
                  </a:lnTo>
                  <a:lnTo>
                    <a:pt x="2055" y="1262"/>
                  </a:lnTo>
                  <a:lnTo>
                    <a:pt x="2055" y="1264"/>
                  </a:lnTo>
                  <a:lnTo>
                    <a:pt x="2055" y="1266"/>
                  </a:lnTo>
                  <a:lnTo>
                    <a:pt x="2055" y="1267"/>
                  </a:lnTo>
                  <a:lnTo>
                    <a:pt x="2056" y="1267"/>
                  </a:lnTo>
                  <a:lnTo>
                    <a:pt x="2056" y="1269"/>
                  </a:lnTo>
                  <a:lnTo>
                    <a:pt x="2055" y="1271"/>
                  </a:lnTo>
                  <a:lnTo>
                    <a:pt x="2055" y="1272"/>
                  </a:lnTo>
                  <a:lnTo>
                    <a:pt x="2055" y="1272"/>
                  </a:lnTo>
                  <a:lnTo>
                    <a:pt x="2056" y="1272"/>
                  </a:lnTo>
                  <a:lnTo>
                    <a:pt x="2056" y="1274"/>
                  </a:lnTo>
                  <a:lnTo>
                    <a:pt x="2055" y="1274"/>
                  </a:lnTo>
                  <a:lnTo>
                    <a:pt x="2055" y="1276"/>
                  </a:lnTo>
                  <a:lnTo>
                    <a:pt x="2055" y="1278"/>
                  </a:lnTo>
                  <a:lnTo>
                    <a:pt x="2055" y="1279"/>
                  </a:lnTo>
                  <a:lnTo>
                    <a:pt x="2055" y="1281"/>
                  </a:lnTo>
                  <a:lnTo>
                    <a:pt x="2055" y="1283"/>
                  </a:lnTo>
                  <a:lnTo>
                    <a:pt x="2055" y="1284"/>
                  </a:lnTo>
                  <a:lnTo>
                    <a:pt x="2055" y="1286"/>
                  </a:lnTo>
                  <a:lnTo>
                    <a:pt x="2053" y="1286"/>
                  </a:lnTo>
                  <a:lnTo>
                    <a:pt x="2053" y="1284"/>
                  </a:lnTo>
                  <a:lnTo>
                    <a:pt x="2051" y="1283"/>
                  </a:lnTo>
                  <a:lnTo>
                    <a:pt x="2049" y="1283"/>
                  </a:lnTo>
                  <a:lnTo>
                    <a:pt x="2049" y="1284"/>
                  </a:lnTo>
                  <a:lnTo>
                    <a:pt x="2049" y="1286"/>
                  </a:lnTo>
                  <a:lnTo>
                    <a:pt x="2048" y="1284"/>
                  </a:lnTo>
                  <a:lnTo>
                    <a:pt x="2048" y="1283"/>
                  </a:lnTo>
                  <a:lnTo>
                    <a:pt x="2046" y="1283"/>
                  </a:lnTo>
                  <a:lnTo>
                    <a:pt x="2046" y="1286"/>
                  </a:lnTo>
                  <a:lnTo>
                    <a:pt x="2046" y="1288"/>
                  </a:lnTo>
                  <a:lnTo>
                    <a:pt x="2044" y="1286"/>
                  </a:lnTo>
                  <a:lnTo>
                    <a:pt x="2044" y="1284"/>
                  </a:lnTo>
                  <a:lnTo>
                    <a:pt x="2043" y="1283"/>
                  </a:lnTo>
                  <a:lnTo>
                    <a:pt x="2043" y="1281"/>
                  </a:lnTo>
                  <a:lnTo>
                    <a:pt x="2041" y="1279"/>
                  </a:lnTo>
                  <a:lnTo>
                    <a:pt x="2041" y="1278"/>
                  </a:lnTo>
                  <a:lnTo>
                    <a:pt x="2041" y="1276"/>
                  </a:lnTo>
                  <a:lnTo>
                    <a:pt x="2041" y="1276"/>
                  </a:lnTo>
                  <a:lnTo>
                    <a:pt x="2041" y="1274"/>
                  </a:lnTo>
                  <a:lnTo>
                    <a:pt x="2039" y="1272"/>
                  </a:lnTo>
                  <a:lnTo>
                    <a:pt x="2038" y="1272"/>
                  </a:lnTo>
                  <a:lnTo>
                    <a:pt x="2038" y="1271"/>
                  </a:lnTo>
                  <a:lnTo>
                    <a:pt x="2036" y="1269"/>
                  </a:lnTo>
                  <a:lnTo>
                    <a:pt x="2034" y="1269"/>
                  </a:lnTo>
                  <a:lnTo>
                    <a:pt x="2034" y="1267"/>
                  </a:lnTo>
                  <a:lnTo>
                    <a:pt x="2032" y="1266"/>
                  </a:lnTo>
                  <a:lnTo>
                    <a:pt x="2032" y="1264"/>
                  </a:lnTo>
                  <a:lnTo>
                    <a:pt x="2031" y="1262"/>
                  </a:lnTo>
                  <a:lnTo>
                    <a:pt x="2031" y="1260"/>
                  </a:lnTo>
                  <a:lnTo>
                    <a:pt x="2031" y="1259"/>
                  </a:lnTo>
                  <a:lnTo>
                    <a:pt x="2031" y="1257"/>
                  </a:lnTo>
                  <a:lnTo>
                    <a:pt x="2029" y="1257"/>
                  </a:lnTo>
                  <a:lnTo>
                    <a:pt x="2029" y="1255"/>
                  </a:lnTo>
                  <a:lnTo>
                    <a:pt x="2029" y="1254"/>
                  </a:lnTo>
                  <a:lnTo>
                    <a:pt x="2027" y="1252"/>
                  </a:lnTo>
                  <a:lnTo>
                    <a:pt x="2026" y="1250"/>
                  </a:lnTo>
                  <a:lnTo>
                    <a:pt x="2026" y="1248"/>
                  </a:lnTo>
                  <a:lnTo>
                    <a:pt x="2024" y="1248"/>
                  </a:lnTo>
                  <a:lnTo>
                    <a:pt x="2024" y="1245"/>
                  </a:lnTo>
                  <a:lnTo>
                    <a:pt x="2022" y="1242"/>
                  </a:lnTo>
                  <a:lnTo>
                    <a:pt x="2022" y="1240"/>
                  </a:lnTo>
                  <a:lnTo>
                    <a:pt x="2020" y="1240"/>
                  </a:lnTo>
                  <a:lnTo>
                    <a:pt x="2020" y="1238"/>
                  </a:lnTo>
                  <a:lnTo>
                    <a:pt x="2020" y="1237"/>
                  </a:lnTo>
                  <a:lnTo>
                    <a:pt x="2019" y="1233"/>
                  </a:lnTo>
                  <a:lnTo>
                    <a:pt x="2020" y="1231"/>
                  </a:lnTo>
                  <a:lnTo>
                    <a:pt x="2019" y="1231"/>
                  </a:lnTo>
                  <a:lnTo>
                    <a:pt x="2019" y="1230"/>
                  </a:lnTo>
                  <a:lnTo>
                    <a:pt x="2019" y="1228"/>
                  </a:lnTo>
                  <a:lnTo>
                    <a:pt x="2017" y="1226"/>
                  </a:lnTo>
                  <a:lnTo>
                    <a:pt x="2017" y="1225"/>
                  </a:lnTo>
                  <a:lnTo>
                    <a:pt x="2017" y="1223"/>
                  </a:lnTo>
                  <a:lnTo>
                    <a:pt x="2015" y="1223"/>
                  </a:lnTo>
                  <a:lnTo>
                    <a:pt x="2015" y="1221"/>
                  </a:lnTo>
                  <a:lnTo>
                    <a:pt x="2015" y="1219"/>
                  </a:lnTo>
                  <a:lnTo>
                    <a:pt x="2015" y="1218"/>
                  </a:lnTo>
                  <a:lnTo>
                    <a:pt x="2015" y="1216"/>
                  </a:lnTo>
                  <a:lnTo>
                    <a:pt x="2014" y="1213"/>
                  </a:lnTo>
                  <a:lnTo>
                    <a:pt x="2014" y="1211"/>
                  </a:lnTo>
                  <a:lnTo>
                    <a:pt x="2014" y="1209"/>
                  </a:lnTo>
                  <a:lnTo>
                    <a:pt x="2012" y="1209"/>
                  </a:lnTo>
                  <a:lnTo>
                    <a:pt x="2012" y="1207"/>
                  </a:lnTo>
                  <a:lnTo>
                    <a:pt x="2012" y="1206"/>
                  </a:lnTo>
                  <a:lnTo>
                    <a:pt x="2012" y="1204"/>
                  </a:lnTo>
                  <a:lnTo>
                    <a:pt x="2010" y="1202"/>
                  </a:lnTo>
                  <a:lnTo>
                    <a:pt x="2010" y="1201"/>
                  </a:lnTo>
                  <a:lnTo>
                    <a:pt x="2008" y="1201"/>
                  </a:lnTo>
                  <a:lnTo>
                    <a:pt x="2008" y="1199"/>
                  </a:lnTo>
                  <a:lnTo>
                    <a:pt x="2007" y="1199"/>
                  </a:lnTo>
                  <a:lnTo>
                    <a:pt x="2007" y="1197"/>
                  </a:lnTo>
                  <a:lnTo>
                    <a:pt x="2007" y="1196"/>
                  </a:lnTo>
                  <a:lnTo>
                    <a:pt x="2007" y="1194"/>
                  </a:lnTo>
                  <a:lnTo>
                    <a:pt x="2005" y="1194"/>
                  </a:lnTo>
                  <a:lnTo>
                    <a:pt x="2005" y="1192"/>
                  </a:lnTo>
                  <a:lnTo>
                    <a:pt x="2005" y="1190"/>
                  </a:lnTo>
                  <a:lnTo>
                    <a:pt x="2005" y="1190"/>
                  </a:lnTo>
                  <a:lnTo>
                    <a:pt x="2005" y="1189"/>
                  </a:lnTo>
                  <a:lnTo>
                    <a:pt x="2005" y="1185"/>
                  </a:lnTo>
                  <a:lnTo>
                    <a:pt x="2005" y="1184"/>
                  </a:lnTo>
                  <a:lnTo>
                    <a:pt x="2003" y="1184"/>
                  </a:lnTo>
                  <a:lnTo>
                    <a:pt x="2003" y="1182"/>
                  </a:lnTo>
                  <a:lnTo>
                    <a:pt x="2003" y="1180"/>
                  </a:lnTo>
                  <a:lnTo>
                    <a:pt x="2003" y="1178"/>
                  </a:lnTo>
                  <a:lnTo>
                    <a:pt x="2002" y="1177"/>
                  </a:lnTo>
                  <a:lnTo>
                    <a:pt x="2002" y="1175"/>
                  </a:lnTo>
                  <a:lnTo>
                    <a:pt x="2000" y="1175"/>
                  </a:lnTo>
                  <a:lnTo>
                    <a:pt x="2000" y="1173"/>
                  </a:lnTo>
                  <a:lnTo>
                    <a:pt x="2000" y="1172"/>
                  </a:lnTo>
                  <a:lnTo>
                    <a:pt x="2000" y="1172"/>
                  </a:lnTo>
                  <a:lnTo>
                    <a:pt x="2000" y="1170"/>
                  </a:lnTo>
                  <a:lnTo>
                    <a:pt x="1998" y="1172"/>
                  </a:lnTo>
                  <a:lnTo>
                    <a:pt x="1998" y="1170"/>
                  </a:lnTo>
                  <a:lnTo>
                    <a:pt x="1997" y="1170"/>
                  </a:lnTo>
                  <a:lnTo>
                    <a:pt x="1997" y="1168"/>
                  </a:lnTo>
                  <a:lnTo>
                    <a:pt x="1997" y="1166"/>
                  </a:lnTo>
                  <a:lnTo>
                    <a:pt x="1997" y="1165"/>
                  </a:lnTo>
                  <a:lnTo>
                    <a:pt x="1997" y="1161"/>
                  </a:lnTo>
                  <a:lnTo>
                    <a:pt x="1995" y="1161"/>
                  </a:lnTo>
                  <a:lnTo>
                    <a:pt x="1995" y="1160"/>
                  </a:lnTo>
                  <a:lnTo>
                    <a:pt x="1995" y="1158"/>
                  </a:lnTo>
                  <a:lnTo>
                    <a:pt x="1995" y="1156"/>
                  </a:lnTo>
                  <a:lnTo>
                    <a:pt x="1993" y="1156"/>
                  </a:lnTo>
                  <a:lnTo>
                    <a:pt x="1993" y="1151"/>
                  </a:lnTo>
                  <a:lnTo>
                    <a:pt x="1991" y="1151"/>
                  </a:lnTo>
                  <a:lnTo>
                    <a:pt x="1991" y="1149"/>
                  </a:lnTo>
                  <a:lnTo>
                    <a:pt x="1990" y="1149"/>
                  </a:lnTo>
                  <a:lnTo>
                    <a:pt x="1988" y="1149"/>
                  </a:lnTo>
                  <a:lnTo>
                    <a:pt x="1986" y="1146"/>
                  </a:lnTo>
                  <a:lnTo>
                    <a:pt x="1986" y="1144"/>
                  </a:lnTo>
                  <a:lnTo>
                    <a:pt x="1985" y="1144"/>
                  </a:lnTo>
                  <a:lnTo>
                    <a:pt x="1985" y="1143"/>
                  </a:lnTo>
                  <a:lnTo>
                    <a:pt x="1985" y="1141"/>
                  </a:lnTo>
                  <a:lnTo>
                    <a:pt x="1983" y="1141"/>
                  </a:lnTo>
                  <a:lnTo>
                    <a:pt x="1983" y="1139"/>
                  </a:lnTo>
                  <a:lnTo>
                    <a:pt x="1983" y="1137"/>
                  </a:lnTo>
                  <a:lnTo>
                    <a:pt x="1981" y="1137"/>
                  </a:lnTo>
                  <a:lnTo>
                    <a:pt x="1981" y="1136"/>
                  </a:lnTo>
                  <a:lnTo>
                    <a:pt x="1981" y="1134"/>
                  </a:lnTo>
                  <a:lnTo>
                    <a:pt x="1979" y="1132"/>
                  </a:lnTo>
                  <a:lnTo>
                    <a:pt x="1979" y="1131"/>
                  </a:lnTo>
                  <a:lnTo>
                    <a:pt x="1979" y="1129"/>
                  </a:lnTo>
                  <a:lnTo>
                    <a:pt x="1979" y="1127"/>
                  </a:lnTo>
                  <a:lnTo>
                    <a:pt x="1979" y="1125"/>
                  </a:lnTo>
                  <a:lnTo>
                    <a:pt x="1979" y="1124"/>
                  </a:lnTo>
                  <a:lnTo>
                    <a:pt x="1979" y="1122"/>
                  </a:lnTo>
                  <a:lnTo>
                    <a:pt x="1981" y="1122"/>
                  </a:lnTo>
                  <a:lnTo>
                    <a:pt x="1983" y="1122"/>
                  </a:lnTo>
                  <a:moveTo>
                    <a:pt x="2031" y="1192"/>
                  </a:moveTo>
                  <a:lnTo>
                    <a:pt x="2032" y="1192"/>
                  </a:lnTo>
                  <a:lnTo>
                    <a:pt x="2034" y="1192"/>
                  </a:lnTo>
                  <a:lnTo>
                    <a:pt x="2034" y="1190"/>
                  </a:lnTo>
                  <a:lnTo>
                    <a:pt x="2032" y="1190"/>
                  </a:lnTo>
                  <a:lnTo>
                    <a:pt x="2031" y="1190"/>
                  </a:lnTo>
                  <a:lnTo>
                    <a:pt x="2031" y="1192"/>
                  </a:lnTo>
                  <a:moveTo>
                    <a:pt x="1986" y="1168"/>
                  </a:moveTo>
                  <a:lnTo>
                    <a:pt x="1988" y="1168"/>
                  </a:lnTo>
                  <a:lnTo>
                    <a:pt x="1988" y="1166"/>
                  </a:lnTo>
                  <a:lnTo>
                    <a:pt x="1986" y="1166"/>
                  </a:lnTo>
                  <a:lnTo>
                    <a:pt x="1986" y="1165"/>
                  </a:lnTo>
                  <a:lnTo>
                    <a:pt x="1986" y="1163"/>
                  </a:lnTo>
                  <a:lnTo>
                    <a:pt x="1985" y="1163"/>
                  </a:lnTo>
                  <a:lnTo>
                    <a:pt x="1985" y="1161"/>
                  </a:lnTo>
                  <a:lnTo>
                    <a:pt x="1983" y="1161"/>
                  </a:lnTo>
                  <a:lnTo>
                    <a:pt x="1983" y="1163"/>
                  </a:lnTo>
                  <a:lnTo>
                    <a:pt x="1983" y="1165"/>
                  </a:lnTo>
                  <a:lnTo>
                    <a:pt x="1985" y="1165"/>
                  </a:lnTo>
                  <a:lnTo>
                    <a:pt x="1985" y="1166"/>
                  </a:lnTo>
                  <a:lnTo>
                    <a:pt x="1986" y="1168"/>
                  </a:lnTo>
                  <a:moveTo>
                    <a:pt x="1870" y="1078"/>
                  </a:moveTo>
                  <a:lnTo>
                    <a:pt x="1870" y="1079"/>
                  </a:lnTo>
                  <a:lnTo>
                    <a:pt x="1868" y="1079"/>
                  </a:lnTo>
                  <a:lnTo>
                    <a:pt x="1868" y="1081"/>
                  </a:lnTo>
                  <a:lnTo>
                    <a:pt x="1868" y="1083"/>
                  </a:lnTo>
                  <a:lnTo>
                    <a:pt x="1868" y="1084"/>
                  </a:lnTo>
                  <a:lnTo>
                    <a:pt x="1868" y="1086"/>
                  </a:lnTo>
                  <a:lnTo>
                    <a:pt x="1868" y="1088"/>
                  </a:lnTo>
                  <a:lnTo>
                    <a:pt x="1868" y="1090"/>
                  </a:lnTo>
                  <a:lnTo>
                    <a:pt x="1868" y="1091"/>
                  </a:lnTo>
                  <a:lnTo>
                    <a:pt x="1868" y="1093"/>
                  </a:lnTo>
                  <a:lnTo>
                    <a:pt x="1868" y="1095"/>
                  </a:lnTo>
                  <a:lnTo>
                    <a:pt x="1868" y="1100"/>
                  </a:lnTo>
                  <a:lnTo>
                    <a:pt x="1868" y="1102"/>
                  </a:lnTo>
                  <a:lnTo>
                    <a:pt x="1868" y="1103"/>
                  </a:lnTo>
                  <a:lnTo>
                    <a:pt x="1868" y="1105"/>
                  </a:lnTo>
                  <a:lnTo>
                    <a:pt x="1868" y="1107"/>
                  </a:lnTo>
                  <a:lnTo>
                    <a:pt x="1870" y="1108"/>
                  </a:lnTo>
                  <a:lnTo>
                    <a:pt x="1870" y="1110"/>
                  </a:lnTo>
                  <a:lnTo>
                    <a:pt x="1870" y="1112"/>
                  </a:lnTo>
                  <a:lnTo>
                    <a:pt x="1870" y="1114"/>
                  </a:lnTo>
                  <a:lnTo>
                    <a:pt x="1870" y="1115"/>
                  </a:lnTo>
                  <a:lnTo>
                    <a:pt x="1872" y="1115"/>
                  </a:lnTo>
                  <a:lnTo>
                    <a:pt x="1872" y="1117"/>
                  </a:lnTo>
                  <a:lnTo>
                    <a:pt x="1874" y="1117"/>
                  </a:lnTo>
                  <a:lnTo>
                    <a:pt x="1875" y="1117"/>
                  </a:lnTo>
                  <a:lnTo>
                    <a:pt x="1877" y="1115"/>
                  </a:lnTo>
                  <a:lnTo>
                    <a:pt x="1877" y="1115"/>
                  </a:lnTo>
                  <a:lnTo>
                    <a:pt x="1877" y="1114"/>
                  </a:lnTo>
                  <a:lnTo>
                    <a:pt x="1879" y="1114"/>
                  </a:lnTo>
                  <a:lnTo>
                    <a:pt x="1880" y="1112"/>
                  </a:lnTo>
                  <a:lnTo>
                    <a:pt x="1880" y="1110"/>
                  </a:lnTo>
                  <a:lnTo>
                    <a:pt x="1882" y="1108"/>
                  </a:lnTo>
                  <a:lnTo>
                    <a:pt x="1882" y="1107"/>
                  </a:lnTo>
                  <a:lnTo>
                    <a:pt x="1882" y="1103"/>
                  </a:lnTo>
                  <a:lnTo>
                    <a:pt x="1882" y="1102"/>
                  </a:lnTo>
                  <a:lnTo>
                    <a:pt x="1882" y="1098"/>
                  </a:lnTo>
                  <a:lnTo>
                    <a:pt x="1882" y="1096"/>
                  </a:lnTo>
                  <a:lnTo>
                    <a:pt x="1882" y="1095"/>
                  </a:lnTo>
                  <a:lnTo>
                    <a:pt x="1882" y="1093"/>
                  </a:lnTo>
                  <a:lnTo>
                    <a:pt x="1880" y="1095"/>
                  </a:lnTo>
                  <a:lnTo>
                    <a:pt x="1880" y="1093"/>
                  </a:lnTo>
                  <a:lnTo>
                    <a:pt x="1880" y="1091"/>
                  </a:lnTo>
                  <a:lnTo>
                    <a:pt x="1880" y="1090"/>
                  </a:lnTo>
                  <a:lnTo>
                    <a:pt x="1880" y="1088"/>
                  </a:lnTo>
                  <a:lnTo>
                    <a:pt x="1879" y="1088"/>
                  </a:lnTo>
                  <a:lnTo>
                    <a:pt x="1879" y="1086"/>
                  </a:lnTo>
                  <a:lnTo>
                    <a:pt x="1879" y="1084"/>
                  </a:lnTo>
                  <a:lnTo>
                    <a:pt x="1879" y="1083"/>
                  </a:lnTo>
                  <a:lnTo>
                    <a:pt x="1879" y="1081"/>
                  </a:lnTo>
                  <a:lnTo>
                    <a:pt x="1877" y="1081"/>
                  </a:lnTo>
                  <a:lnTo>
                    <a:pt x="1877" y="1079"/>
                  </a:lnTo>
                  <a:lnTo>
                    <a:pt x="1877" y="1078"/>
                  </a:lnTo>
                  <a:lnTo>
                    <a:pt x="1877" y="1076"/>
                  </a:lnTo>
                  <a:lnTo>
                    <a:pt x="1877" y="1074"/>
                  </a:lnTo>
                  <a:lnTo>
                    <a:pt x="1877" y="1073"/>
                  </a:lnTo>
                  <a:lnTo>
                    <a:pt x="1877" y="1071"/>
                  </a:lnTo>
                  <a:lnTo>
                    <a:pt x="1877" y="1069"/>
                  </a:lnTo>
                  <a:lnTo>
                    <a:pt x="1875" y="1069"/>
                  </a:lnTo>
                  <a:lnTo>
                    <a:pt x="1875" y="1067"/>
                  </a:lnTo>
                  <a:lnTo>
                    <a:pt x="1874" y="1066"/>
                  </a:lnTo>
                  <a:lnTo>
                    <a:pt x="1872" y="1064"/>
                  </a:lnTo>
                  <a:lnTo>
                    <a:pt x="1872" y="1062"/>
                  </a:lnTo>
                  <a:lnTo>
                    <a:pt x="1870" y="1062"/>
                  </a:lnTo>
                  <a:lnTo>
                    <a:pt x="1870" y="1064"/>
                  </a:lnTo>
                  <a:lnTo>
                    <a:pt x="1868" y="1064"/>
                  </a:lnTo>
                  <a:lnTo>
                    <a:pt x="1868" y="1066"/>
                  </a:lnTo>
                  <a:lnTo>
                    <a:pt x="1870" y="1066"/>
                  </a:lnTo>
                  <a:lnTo>
                    <a:pt x="1872" y="1066"/>
                  </a:lnTo>
                  <a:lnTo>
                    <a:pt x="1874" y="1067"/>
                  </a:lnTo>
                  <a:lnTo>
                    <a:pt x="1872" y="1067"/>
                  </a:lnTo>
                  <a:lnTo>
                    <a:pt x="1872" y="1067"/>
                  </a:lnTo>
                  <a:lnTo>
                    <a:pt x="1870" y="1067"/>
                  </a:lnTo>
                  <a:lnTo>
                    <a:pt x="1870" y="1069"/>
                  </a:lnTo>
                  <a:lnTo>
                    <a:pt x="1870" y="1071"/>
                  </a:lnTo>
                  <a:lnTo>
                    <a:pt x="1870" y="1073"/>
                  </a:lnTo>
                  <a:lnTo>
                    <a:pt x="1870" y="1074"/>
                  </a:lnTo>
                  <a:lnTo>
                    <a:pt x="1870" y="1076"/>
                  </a:lnTo>
                  <a:lnTo>
                    <a:pt x="1870" y="1078"/>
                  </a:lnTo>
                  <a:moveTo>
                    <a:pt x="2169" y="1108"/>
                  </a:moveTo>
                  <a:lnTo>
                    <a:pt x="2171" y="1108"/>
                  </a:lnTo>
                  <a:lnTo>
                    <a:pt x="2171" y="1110"/>
                  </a:lnTo>
                  <a:lnTo>
                    <a:pt x="2172" y="1110"/>
                  </a:lnTo>
                  <a:lnTo>
                    <a:pt x="2172" y="1108"/>
                  </a:lnTo>
                  <a:lnTo>
                    <a:pt x="2174" y="1108"/>
                  </a:lnTo>
                  <a:lnTo>
                    <a:pt x="2172" y="1108"/>
                  </a:lnTo>
                  <a:lnTo>
                    <a:pt x="2171" y="1107"/>
                  </a:lnTo>
                  <a:lnTo>
                    <a:pt x="2171" y="1108"/>
                  </a:lnTo>
                  <a:lnTo>
                    <a:pt x="2169" y="1108"/>
                  </a:lnTo>
                  <a:lnTo>
                    <a:pt x="2169" y="1108"/>
                  </a:lnTo>
                  <a:moveTo>
                    <a:pt x="2198" y="1066"/>
                  </a:moveTo>
                  <a:lnTo>
                    <a:pt x="2200" y="1066"/>
                  </a:lnTo>
                  <a:lnTo>
                    <a:pt x="2200" y="1067"/>
                  </a:lnTo>
                  <a:lnTo>
                    <a:pt x="2200" y="1067"/>
                  </a:lnTo>
                  <a:lnTo>
                    <a:pt x="2202" y="1067"/>
                  </a:lnTo>
                  <a:lnTo>
                    <a:pt x="2202" y="1069"/>
                  </a:lnTo>
                  <a:lnTo>
                    <a:pt x="2202" y="1071"/>
                  </a:lnTo>
                  <a:lnTo>
                    <a:pt x="2202" y="1073"/>
                  </a:lnTo>
                  <a:lnTo>
                    <a:pt x="2203" y="1073"/>
                  </a:lnTo>
                  <a:lnTo>
                    <a:pt x="2203" y="1074"/>
                  </a:lnTo>
                  <a:lnTo>
                    <a:pt x="2203" y="1076"/>
                  </a:lnTo>
                  <a:lnTo>
                    <a:pt x="2203" y="1078"/>
                  </a:lnTo>
                  <a:lnTo>
                    <a:pt x="2202" y="1078"/>
                  </a:lnTo>
                  <a:lnTo>
                    <a:pt x="2202" y="1079"/>
                  </a:lnTo>
                  <a:lnTo>
                    <a:pt x="2202" y="1081"/>
                  </a:lnTo>
                  <a:lnTo>
                    <a:pt x="2203" y="1081"/>
                  </a:lnTo>
                  <a:lnTo>
                    <a:pt x="2203" y="1083"/>
                  </a:lnTo>
                  <a:lnTo>
                    <a:pt x="2203" y="1084"/>
                  </a:lnTo>
                  <a:lnTo>
                    <a:pt x="2205" y="1084"/>
                  </a:lnTo>
                  <a:lnTo>
                    <a:pt x="2205" y="1086"/>
                  </a:lnTo>
                  <a:lnTo>
                    <a:pt x="2205" y="1088"/>
                  </a:lnTo>
                  <a:lnTo>
                    <a:pt x="2203" y="1090"/>
                  </a:lnTo>
                  <a:lnTo>
                    <a:pt x="2203" y="1091"/>
                  </a:lnTo>
                  <a:lnTo>
                    <a:pt x="2205" y="1091"/>
                  </a:lnTo>
                  <a:lnTo>
                    <a:pt x="2205" y="1093"/>
                  </a:lnTo>
                  <a:lnTo>
                    <a:pt x="2205" y="1095"/>
                  </a:lnTo>
                  <a:lnTo>
                    <a:pt x="2205" y="1096"/>
                  </a:lnTo>
                  <a:lnTo>
                    <a:pt x="2205" y="1098"/>
                  </a:lnTo>
                  <a:lnTo>
                    <a:pt x="2205" y="1100"/>
                  </a:lnTo>
                  <a:lnTo>
                    <a:pt x="2205" y="1102"/>
                  </a:lnTo>
                  <a:lnTo>
                    <a:pt x="2205" y="1103"/>
                  </a:lnTo>
                  <a:lnTo>
                    <a:pt x="2203" y="1103"/>
                  </a:lnTo>
                  <a:lnTo>
                    <a:pt x="2203" y="1105"/>
                  </a:lnTo>
                  <a:lnTo>
                    <a:pt x="2202" y="1105"/>
                  </a:lnTo>
                  <a:lnTo>
                    <a:pt x="2200" y="1105"/>
                  </a:lnTo>
                  <a:lnTo>
                    <a:pt x="2202" y="1103"/>
                  </a:lnTo>
                  <a:lnTo>
                    <a:pt x="2200" y="1103"/>
                  </a:lnTo>
                  <a:lnTo>
                    <a:pt x="2200" y="1105"/>
                  </a:lnTo>
                  <a:lnTo>
                    <a:pt x="2198" y="1105"/>
                  </a:lnTo>
                  <a:lnTo>
                    <a:pt x="2198" y="1103"/>
                  </a:lnTo>
                  <a:lnTo>
                    <a:pt x="2196" y="1103"/>
                  </a:lnTo>
                  <a:lnTo>
                    <a:pt x="2196" y="1105"/>
                  </a:lnTo>
                  <a:lnTo>
                    <a:pt x="2196" y="1107"/>
                  </a:lnTo>
                  <a:lnTo>
                    <a:pt x="2196" y="1108"/>
                  </a:lnTo>
                  <a:lnTo>
                    <a:pt x="2196" y="1108"/>
                  </a:lnTo>
                  <a:lnTo>
                    <a:pt x="2198" y="1108"/>
                  </a:lnTo>
                  <a:lnTo>
                    <a:pt x="2198" y="1110"/>
                  </a:lnTo>
                  <a:lnTo>
                    <a:pt x="2198" y="1112"/>
                  </a:lnTo>
                  <a:lnTo>
                    <a:pt x="2198" y="1114"/>
                  </a:lnTo>
                  <a:lnTo>
                    <a:pt x="2198" y="1115"/>
                  </a:lnTo>
                  <a:lnTo>
                    <a:pt x="2198" y="1117"/>
                  </a:lnTo>
                  <a:lnTo>
                    <a:pt x="2198" y="1119"/>
                  </a:lnTo>
                  <a:lnTo>
                    <a:pt x="2196" y="1120"/>
                  </a:lnTo>
                  <a:lnTo>
                    <a:pt x="2196" y="1122"/>
                  </a:lnTo>
                  <a:lnTo>
                    <a:pt x="2195" y="1120"/>
                  </a:lnTo>
                  <a:lnTo>
                    <a:pt x="2195" y="1119"/>
                  </a:lnTo>
                  <a:lnTo>
                    <a:pt x="2193" y="1119"/>
                  </a:lnTo>
                  <a:lnTo>
                    <a:pt x="2191" y="1119"/>
                  </a:lnTo>
                  <a:lnTo>
                    <a:pt x="2191" y="1117"/>
                  </a:lnTo>
                  <a:lnTo>
                    <a:pt x="2190" y="1117"/>
                  </a:lnTo>
                  <a:lnTo>
                    <a:pt x="2190" y="1115"/>
                  </a:lnTo>
                  <a:lnTo>
                    <a:pt x="2188" y="1115"/>
                  </a:lnTo>
                  <a:lnTo>
                    <a:pt x="2188" y="1114"/>
                  </a:lnTo>
                  <a:lnTo>
                    <a:pt x="2188" y="1112"/>
                  </a:lnTo>
                  <a:lnTo>
                    <a:pt x="2186" y="1112"/>
                  </a:lnTo>
                  <a:lnTo>
                    <a:pt x="2186" y="1110"/>
                  </a:lnTo>
                  <a:lnTo>
                    <a:pt x="2186" y="1108"/>
                  </a:lnTo>
                  <a:lnTo>
                    <a:pt x="2186" y="1108"/>
                  </a:lnTo>
                  <a:lnTo>
                    <a:pt x="2186" y="1107"/>
                  </a:lnTo>
                  <a:lnTo>
                    <a:pt x="2186" y="1105"/>
                  </a:lnTo>
                  <a:lnTo>
                    <a:pt x="2186" y="1103"/>
                  </a:lnTo>
                  <a:lnTo>
                    <a:pt x="2186" y="1102"/>
                  </a:lnTo>
                  <a:lnTo>
                    <a:pt x="2186" y="1100"/>
                  </a:lnTo>
                  <a:lnTo>
                    <a:pt x="2188" y="1100"/>
                  </a:lnTo>
                  <a:lnTo>
                    <a:pt x="2188" y="1098"/>
                  </a:lnTo>
                  <a:lnTo>
                    <a:pt x="2188" y="1096"/>
                  </a:lnTo>
                  <a:lnTo>
                    <a:pt x="2186" y="1096"/>
                  </a:lnTo>
                  <a:lnTo>
                    <a:pt x="2186" y="1095"/>
                  </a:lnTo>
                  <a:lnTo>
                    <a:pt x="2186" y="1093"/>
                  </a:lnTo>
                  <a:lnTo>
                    <a:pt x="2184" y="1093"/>
                  </a:lnTo>
                  <a:lnTo>
                    <a:pt x="2184" y="1091"/>
                  </a:lnTo>
                  <a:lnTo>
                    <a:pt x="2183" y="1091"/>
                  </a:lnTo>
                  <a:lnTo>
                    <a:pt x="2181" y="1091"/>
                  </a:lnTo>
                  <a:lnTo>
                    <a:pt x="2183" y="1093"/>
                  </a:lnTo>
                  <a:lnTo>
                    <a:pt x="2181" y="1093"/>
                  </a:lnTo>
                  <a:lnTo>
                    <a:pt x="2181" y="1095"/>
                  </a:lnTo>
                  <a:lnTo>
                    <a:pt x="2179" y="1095"/>
                  </a:lnTo>
                  <a:lnTo>
                    <a:pt x="2178" y="1095"/>
                  </a:lnTo>
                  <a:lnTo>
                    <a:pt x="2178" y="1093"/>
                  </a:lnTo>
                  <a:lnTo>
                    <a:pt x="2178" y="1091"/>
                  </a:lnTo>
                  <a:lnTo>
                    <a:pt x="2176" y="1091"/>
                  </a:lnTo>
                  <a:lnTo>
                    <a:pt x="2174" y="1093"/>
                  </a:lnTo>
                  <a:lnTo>
                    <a:pt x="2174" y="1095"/>
                  </a:lnTo>
                  <a:lnTo>
                    <a:pt x="2174" y="1096"/>
                  </a:lnTo>
                  <a:lnTo>
                    <a:pt x="2174" y="1098"/>
                  </a:lnTo>
                  <a:lnTo>
                    <a:pt x="2172" y="1098"/>
                  </a:lnTo>
                  <a:lnTo>
                    <a:pt x="2172" y="1100"/>
                  </a:lnTo>
                  <a:lnTo>
                    <a:pt x="2172" y="1102"/>
                  </a:lnTo>
                  <a:lnTo>
                    <a:pt x="2172" y="1103"/>
                  </a:lnTo>
                  <a:lnTo>
                    <a:pt x="2172" y="1105"/>
                  </a:lnTo>
                  <a:lnTo>
                    <a:pt x="2171" y="1105"/>
                  </a:lnTo>
                  <a:lnTo>
                    <a:pt x="2171" y="1103"/>
                  </a:lnTo>
                  <a:lnTo>
                    <a:pt x="2171" y="1102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1" y="1095"/>
                  </a:lnTo>
                  <a:lnTo>
                    <a:pt x="2172" y="1095"/>
                  </a:lnTo>
                  <a:lnTo>
                    <a:pt x="2172" y="1093"/>
                  </a:lnTo>
                  <a:lnTo>
                    <a:pt x="2171" y="1091"/>
                  </a:lnTo>
                  <a:lnTo>
                    <a:pt x="2172" y="1091"/>
                  </a:lnTo>
                  <a:lnTo>
                    <a:pt x="2172" y="1090"/>
                  </a:lnTo>
                  <a:lnTo>
                    <a:pt x="2172" y="1088"/>
                  </a:lnTo>
                  <a:lnTo>
                    <a:pt x="2174" y="1088"/>
                  </a:lnTo>
                  <a:lnTo>
                    <a:pt x="2176" y="1086"/>
                  </a:lnTo>
                  <a:lnTo>
                    <a:pt x="2178" y="1086"/>
                  </a:lnTo>
                  <a:lnTo>
                    <a:pt x="2178" y="1084"/>
                  </a:lnTo>
                  <a:lnTo>
                    <a:pt x="2178" y="1083"/>
                  </a:lnTo>
                  <a:lnTo>
                    <a:pt x="2179" y="1081"/>
                  </a:lnTo>
                  <a:lnTo>
                    <a:pt x="2181" y="1081"/>
                  </a:lnTo>
                  <a:lnTo>
                    <a:pt x="2181" y="1079"/>
                  </a:lnTo>
                  <a:lnTo>
                    <a:pt x="2181" y="1078"/>
                  </a:lnTo>
                  <a:lnTo>
                    <a:pt x="2183" y="1078"/>
                  </a:lnTo>
                  <a:lnTo>
                    <a:pt x="2183" y="1079"/>
                  </a:lnTo>
                  <a:lnTo>
                    <a:pt x="2184" y="1079"/>
                  </a:lnTo>
                  <a:lnTo>
                    <a:pt x="2184" y="1081"/>
                  </a:lnTo>
                  <a:lnTo>
                    <a:pt x="2184" y="1083"/>
                  </a:lnTo>
                  <a:lnTo>
                    <a:pt x="2184" y="1084"/>
                  </a:lnTo>
                  <a:lnTo>
                    <a:pt x="2184" y="1086"/>
                  </a:lnTo>
                  <a:lnTo>
                    <a:pt x="2186" y="1086"/>
                  </a:lnTo>
                  <a:lnTo>
                    <a:pt x="2188" y="1086"/>
                  </a:lnTo>
                  <a:lnTo>
                    <a:pt x="2188" y="1084"/>
                  </a:lnTo>
                  <a:lnTo>
                    <a:pt x="2188" y="1083"/>
                  </a:lnTo>
                  <a:lnTo>
                    <a:pt x="2188" y="1081"/>
                  </a:lnTo>
                  <a:lnTo>
                    <a:pt x="2188" y="1079"/>
                  </a:lnTo>
                  <a:lnTo>
                    <a:pt x="2190" y="1079"/>
                  </a:lnTo>
                  <a:lnTo>
                    <a:pt x="2190" y="1081"/>
                  </a:lnTo>
                  <a:lnTo>
                    <a:pt x="2191" y="1081"/>
                  </a:lnTo>
                  <a:lnTo>
                    <a:pt x="2191" y="1079"/>
                  </a:lnTo>
                  <a:lnTo>
                    <a:pt x="2191" y="1078"/>
                  </a:lnTo>
                  <a:lnTo>
                    <a:pt x="2191" y="1076"/>
                  </a:lnTo>
                  <a:lnTo>
                    <a:pt x="2191" y="1074"/>
                  </a:lnTo>
                  <a:lnTo>
                    <a:pt x="2191" y="1073"/>
                  </a:lnTo>
                  <a:lnTo>
                    <a:pt x="2193" y="1073"/>
                  </a:lnTo>
                  <a:lnTo>
                    <a:pt x="2193" y="1074"/>
                  </a:lnTo>
                  <a:lnTo>
                    <a:pt x="2193" y="1076"/>
                  </a:lnTo>
                  <a:lnTo>
                    <a:pt x="2195" y="1076"/>
                  </a:lnTo>
                  <a:lnTo>
                    <a:pt x="2195" y="1074"/>
                  </a:lnTo>
                  <a:lnTo>
                    <a:pt x="2195" y="1073"/>
                  </a:lnTo>
                  <a:lnTo>
                    <a:pt x="2196" y="1074"/>
                  </a:lnTo>
                  <a:lnTo>
                    <a:pt x="2196" y="1073"/>
                  </a:lnTo>
                  <a:lnTo>
                    <a:pt x="2198" y="1073"/>
                  </a:lnTo>
                  <a:lnTo>
                    <a:pt x="2198" y="1071"/>
                  </a:lnTo>
                  <a:lnTo>
                    <a:pt x="2198" y="1069"/>
                  </a:lnTo>
                  <a:lnTo>
                    <a:pt x="2196" y="1069"/>
                  </a:lnTo>
                  <a:lnTo>
                    <a:pt x="2196" y="1067"/>
                  </a:lnTo>
                  <a:lnTo>
                    <a:pt x="2196" y="1067"/>
                  </a:lnTo>
                  <a:lnTo>
                    <a:pt x="2196" y="1066"/>
                  </a:lnTo>
                  <a:lnTo>
                    <a:pt x="2196" y="1064"/>
                  </a:lnTo>
                  <a:lnTo>
                    <a:pt x="2198" y="1064"/>
                  </a:lnTo>
                  <a:lnTo>
                    <a:pt x="2198" y="1066"/>
                  </a:lnTo>
                  <a:moveTo>
                    <a:pt x="2184" y="1088"/>
                  </a:moveTo>
                  <a:lnTo>
                    <a:pt x="2183" y="1088"/>
                  </a:lnTo>
                  <a:lnTo>
                    <a:pt x="2183" y="1090"/>
                  </a:lnTo>
                  <a:lnTo>
                    <a:pt x="2184" y="1088"/>
                  </a:lnTo>
                  <a:moveTo>
                    <a:pt x="2198" y="1098"/>
                  </a:moveTo>
                  <a:lnTo>
                    <a:pt x="2198" y="1100"/>
                  </a:lnTo>
                  <a:lnTo>
                    <a:pt x="2198" y="1102"/>
                  </a:lnTo>
                  <a:lnTo>
                    <a:pt x="2200" y="1102"/>
                  </a:lnTo>
                  <a:lnTo>
                    <a:pt x="2200" y="1100"/>
                  </a:lnTo>
                  <a:lnTo>
                    <a:pt x="2200" y="1098"/>
                  </a:lnTo>
                  <a:lnTo>
                    <a:pt x="2198" y="1098"/>
                  </a:lnTo>
                  <a:moveTo>
                    <a:pt x="2178" y="1050"/>
                  </a:moveTo>
                  <a:lnTo>
                    <a:pt x="2178" y="1052"/>
                  </a:lnTo>
                  <a:lnTo>
                    <a:pt x="2178" y="1054"/>
                  </a:lnTo>
                  <a:lnTo>
                    <a:pt x="2178" y="1055"/>
                  </a:lnTo>
                  <a:lnTo>
                    <a:pt x="2178" y="1057"/>
                  </a:lnTo>
                  <a:lnTo>
                    <a:pt x="2178" y="1059"/>
                  </a:lnTo>
                  <a:lnTo>
                    <a:pt x="2176" y="1059"/>
                  </a:lnTo>
                  <a:lnTo>
                    <a:pt x="2176" y="1061"/>
                  </a:lnTo>
                  <a:lnTo>
                    <a:pt x="2174" y="1061"/>
                  </a:lnTo>
                  <a:lnTo>
                    <a:pt x="2174" y="1062"/>
                  </a:lnTo>
                  <a:lnTo>
                    <a:pt x="2174" y="1064"/>
                  </a:lnTo>
                  <a:lnTo>
                    <a:pt x="2174" y="1066"/>
                  </a:lnTo>
                  <a:lnTo>
                    <a:pt x="2174" y="1067"/>
                  </a:lnTo>
                  <a:lnTo>
                    <a:pt x="2176" y="1067"/>
                  </a:lnTo>
                  <a:lnTo>
                    <a:pt x="2176" y="1067"/>
                  </a:lnTo>
                  <a:lnTo>
                    <a:pt x="2178" y="1067"/>
                  </a:lnTo>
                  <a:lnTo>
                    <a:pt x="2178" y="1069"/>
                  </a:lnTo>
                  <a:lnTo>
                    <a:pt x="2178" y="1071"/>
                  </a:lnTo>
                  <a:lnTo>
                    <a:pt x="2178" y="1073"/>
                  </a:lnTo>
                  <a:lnTo>
                    <a:pt x="2179" y="1073"/>
                  </a:lnTo>
                  <a:lnTo>
                    <a:pt x="2179" y="1071"/>
                  </a:lnTo>
                  <a:lnTo>
                    <a:pt x="2181" y="1071"/>
                  </a:lnTo>
                  <a:lnTo>
                    <a:pt x="2181" y="1069"/>
                  </a:lnTo>
                  <a:lnTo>
                    <a:pt x="2181" y="1067"/>
                  </a:lnTo>
                  <a:lnTo>
                    <a:pt x="2179" y="1067"/>
                  </a:lnTo>
                  <a:lnTo>
                    <a:pt x="2179" y="1066"/>
                  </a:lnTo>
                  <a:lnTo>
                    <a:pt x="2179" y="1064"/>
                  </a:lnTo>
                  <a:lnTo>
                    <a:pt x="2179" y="1062"/>
                  </a:lnTo>
                  <a:lnTo>
                    <a:pt x="2179" y="1061"/>
                  </a:lnTo>
                  <a:lnTo>
                    <a:pt x="2181" y="1059"/>
                  </a:lnTo>
                  <a:lnTo>
                    <a:pt x="2181" y="1057"/>
                  </a:lnTo>
                  <a:lnTo>
                    <a:pt x="2181" y="1055"/>
                  </a:lnTo>
                  <a:lnTo>
                    <a:pt x="2181" y="1054"/>
                  </a:lnTo>
                  <a:lnTo>
                    <a:pt x="2183" y="1052"/>
                  </a:lnTo>
                  <a:lnTo>
                    <a:pt x="2183" y="1050"/>
                  </a:lnTo>
                  <a:lnTo>
                    <a:pt x="2183" y="1049"/>
                  </a:lnTo>
                  <a:lnTo>
                    <a:pt x="2183" y="1047"/>
                  </a:lnTo>
                  <a:lnTo>
                    <a:pt x="2181" y="1047"/>
                  </a:lnTo>
                  <a:lnTo>
                    <a:pt x="2181" y="1045"/>
                  </a:lnTo>
                  <a:lnTo>
                    <a:pt x="2179" y="1045"/>
                  </a:lnTo>
                  <a:lnTo>
                    <a:pt x="2179" y="1047"/>
                  </a:lnTo>
                  <a:lnTo>
                    <a:pt x="2178" y="1047"/>
                  </a:lnTo>
                  <a:lnTo>
                    <a:pt x="2178" y="1049"/>
                  </a:lnTo>
                  <a:lnTo>
                    <a:pt x="2178" y="1050"/>
                  </a:lnTo>
                  <a:moveTo>
                    <a:pt x="2190" y="1059"/>
                  </a:moveTo>
                  <a:lnTo>
                    <a:pt x="2190" y="1057"/>
                  </a:lnTo>
                  <a:lnTo>
                    <a:pt x="2188" y="1057"/>
                  </a:lnTo>
                  <a:lnTo>
                    <a:pt x="2188" y="1059"/>
                  </a:lnTo>
                  <a:lnTo>
                    <a:pt x="2186" y="1059"/>
                  </a:lnTo>
                  <a:lnTo>
                    <a:pt x="2186" y="1061"/>
                  </a:lnTo>
                  <a:lnTo>
                    <a:pt x="2184" y="1061"/>
                  </a:lnTo>
                  <a:lnTo>
                    <a:pt x="2184" y="1062"/>
                  </a:lnTo>
                  <a:lnTo>
                    <a:pt x="2184" y="1064"/>
                  </a:lnTo>
                  <a:lnTo>
                    <a:pt x="2184" y="1066"/>
                  </a:lnTo>
                  <a:lnTo>
                    <a:pt x="2186" y="1066"/>
                  </a:lnTo>
                  <a:lnTo>
                    <a:pt x="2188" y="1066"/>
                  </a:lnTo>
                  <a:lnTo>
                    <a:pt x="2190" y="1066"/>
                  </a:lnTo>
                  <a:lnTo>
                    <a:pt x="2190" y="1064"/>
                  </a:lnTo>
                  <a:lnTo>
                    <a:pt x="2191" y="1062"/>
                  </a:lnTo>
                  <a:lnTo>
                    <a:pt x="2190" y="1062"/>
                  </a:lnTo>
                  <a:lnTo>
                    <a:pt x="2190" y="1061"/>
                  </a:lnTo>
                  <a:lnTo>
                    <a:pt x="2190" y="1059"/>
                  </a:lnTo>
                  <a:moveTo>
                    <a:pt x="2152" y="1049"/>
                  </a:moveTo>
                  <a:lnTo>
                    <a:pt x="2152" y="1052"/>
                  </a:lnTo>
                  <a:lnTo>
                    <a:pt x="2152" y="1054"/>
                  </a:lnTo>
                  <a:lnTo>
                    <a:pt x="2150" y="1054"/>
                  </a:lnTo>
                  <a:lnTo>
                    <a:pt x="2150" y="1055"/>
                  </a:lnTo>
                  <a:lnTo>
                    <a:pt x="2150" y="1057"/>
                  </a:lnTo>
                  <a:lnTo>
                    <a:pt x="2149" y="1057"/>
                  </a:lnTo>
                  <a:lnTo>
                    <a:pt x="2149" y="1059"/>
                  </a:lnTo>
                  <a:lnTo>
                    <a:pt x="2147" y="1061"/>
                  </a:lnTo>
                  <a:lnTo>
                    <a:pt x="2147" y="1062"/>
                  </a:lnTo>
                  <a:lnTo>
                    <a:pt x="2147" y="1064"/>
                  </a:lnTo>
                  <a:lnTo>
                    <a:pt x="2145" y="1064"/>
                  </a:lnTo>
                  <a:lnTo>
                    <a:pt x="2145" y="1066"/>
                  </a:lnTo>
                  <a:lnTo>
                    <a:pt x="2145" y="1067"/>
                  </a:lnTo>
                  <a:lnTo>
                    <a:pt x="2143" y="1067"/>
                  </a:lnTo>
                  <a:lnTo>
                    <a:pt x="2143" y="1067"/>
                  </a:lnTo>
                  <a:lnTo>
                    <a:pt x="2143" y="1069"/>
                  </a:lnTo>
                  <a:lnTo>
                    <a:pt x="2142" y="1069"/>
                  </a:lnTo>
                  <a:lnTo>
                    <a:pt x="2142" y="1071"/>
                  </a:lnTo>
                  <a:lnTo>
                    <a:pt x="2142" y="1073"/>
                  </a:lnTo>
                  <a:lnTo>
                    <a:pt x="2140" y="1073"/>
                  </a:lnTo>
                  <a:lnTo>
                    <a:pt x="2140" y="1074"/>
                  </a:lnTo>
                  <a:lnTo>
                    <a:pt x="2138" y="1074"/>
                  </a:lnTo>
                  <a:lnTo>
                    <a:pt x="2138" y="1076"/>
                  </a:lnTo>
                  <a:lnTo>
                    <a:pt x="2138" y="1078"/>
                  </a:lnTo>
                  <a:lnTo>
                    <a:pt x="2138" y="1079"/>
                  </a:lnTo>
                  <a:lnTo>
                    <a:pt x="2137" y="1079"/>
                  </a:lnTo>
                  <a:lnTo>
                    <a:pt x="2137" y="1081"/>
                  </a:lnTo>
                  <a:lnTo>
                    <a:pt x="2138" y="1081"/>
                  </a:lnTo>
                  <a:lnTo>
                    <a:pt x="2140" y="1079"/>
                  </a:lnTo>
                  <a:lnTo>
                    <a:pt x="2140" y="1078"/>
                  </a:lnTo>
                  <a:lnTo>
                    <a:pt x="2142" y="1078"/>
                  </a:lnTo>
                  <a:lnTo>
                    <a:pt x="2142" y="1076"/>
                  </a:lnTo>
                  <a:lnTo>
                    <a:pt x="2143" y="1076"/>
                  </a:lnTo>
                  <a:lnTo>
                    <a:pt x="2143" y="1074"/>
                  </a:lnTo>
                  <a:lnTo>
                    <a:pt x="2143" y="1073"/>
                  </a:lnTo>
                  <a:lnTo>
                    <a:pt x="2143" y="1071"/>
                  </a:lnTo>
                  <a:lnTo>
                    <a:pt x="2145" y="1071"/>
                  </a:lnTo>
                  <a:lnTo>
                    <a:pt x="2145" y="1069"/>
                  </a:lnTo>
                  <a:lnTo>
                    <a:pt x="2147" y="1069"/>
                  </a:lnTo>
                  <a:lnTo>
                    <a:pt x="2147" y="1067"/>
                  </a:lnTo>
                  <a:lnTo>
                    <a:pt x="2147" y="1066"/>
                  </a:lnTo>
                  <a:lnTo>
                    <a:pt x="2149" y="1066"/>
                  </a:lnTo>
                  <a:lnTo>
                    <a:pt x="2149" y="1064"/>
                  </a:lnTo>
                  <a:lnTo>
                    <a:pt x="2149" y="1062"/>
                  </a:lnTo>
                  <a:lnTo>
                    <a:pt x="2149" y="1061"/>
                  </a:lnTo>
                  <a:lnTo>
                    <a:pt x="2150" y="1061"/>
                  </a:lnTo>
                  <a:lnTo>
                    <a:pt x="2150" y="1059"/>
                  </a:lnTo>
                  <a:lnTo>
                    <a:pt x="2152" y="1059"/>
                  </a:lnTo>
                  <a:lnTo>
                    <a:pt x="2152" y="1057"/>
                  </a:lnTo>
                  <a:lnTo>
                    <a:pt x="2152" y="1055"/>
                  </a:lnTo>
                  <a:lnTo>
                    <a:pt x="2154" y="1055"/>
                  </a:lnTo>
                  <a:lnTo>
                    <a:pt x="2154" y="1054"/>
                  </a:lnTo>
                  <a:lnTo>
                    <a:pt x="2155" y="1054"/>
                  </a:lnTo>
                  <a:lnTo>
                    <a:pt x="2157" y="1054"/>
                  </a:lnTo>
                  <a:lnTo>
                    <a:pt x="2157" y="1052"/>
                  </a:lnTo>
                  <a:lnTo>
                    <a:pt x="2157" y="1050"/>
                  </a:lnTo>
                  <a:lnTo>
                    <a:pt x="2155" y="1052"/>
                  </a:lnTo>
                  <a:lnTo>
                    <a:pt x="2155" y="1050"/>
                  </a:lnTo>
                  <a:lnTo>
                    <a:pt x="2155" y="1049"/>
                  </a:lnTo>
                  <a:lnTo>
                    <a:pt x="2155" y="1047"/>
                  </a:lnTo>
                  <a:lnTo>
                    <a:pt x="2154" y="1047"/>
                  </a:lnTo>
                  <a:lnTo>
                    <a:pt x="2154" y="1049"/>
                  </a:lnTo>
                  <a:lnTo>
                    <a:pt x="2152" y="1049"/>
                  </a:lnTo>
                  <a:moveTo>
                    <a:pt x="854" y="1059"/>
                  </a:moveTo>
                  <a:lnTo>
                    <a:pt x="855" y="1059"/>
                  </a:lnTo>
                  <a:lnTo>
                    <a:pt x="855" y="1057"/>
                  </a:lnTo>
                  <a:lnTo>
                    <a:pt x="855" y="1055"/>
                  </a:lnTo>
                  <a:lnTo>
                    <a:pt x="855" y="1054"/>
                  </a:lnTo>
                  <a:lnTo>
                    <a:pt x="855" y="1052"/>
                  </a:lnTo>
                  <a:lnTo>
                    <a:pt x="855" y="1050"/>
                  </a:lnTo>
                  <a:lnTo>
                    <a:pt x="855" y="1049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0" y="1049"/>
                  </a:lnTo>
                  <a:lnTo>
                    <a:pt x="850" y="1050"/>
                  </a:lnTo>
                  <a:lnTo>
                    <a:pt x="852" y="1050"/>
                  </a:lnTo>
                  <a:lnTo>
                    <a:pt x="852" y="1052"/>
                  </a:lnTo>
                  <a:lnTo>
                    <a:pt x="852" y="1054"/>
                  </a:lnTo>
                  <a:lnTo>
                    <a:pt x="852" y="1055"/>
                  </a:lnTo>
                  <a:lnTo>
                    <a:pt x="852" y="1057"/>
                  </a:lnTo>
                  <a:lnTo>
                    <a:pt x="850" y="1057"/>
                  </a:lnTo>
                  <a:lnTo>
                    <a:pt x="850" y="1059"/>
                  </a:lnTo>
                  <a:lnTo>
                    <a:pt x="852" y="1059"/>
                  </a:lnTo>
                  <a:lnTo>
                    <a:pt x="854" y="1059"/>
                  </a:lnTo>
                  <a:moveTo>
                    <a:pt x="2174" y="1033"/>
                  </a:moveTo>
                  <a:lnTo>
                    <a:pt x="2172" y="1033"/>
                  </a:lnTo>
                  <a:lnTo>
                    <a:pt x="2171" y="1033"/>
                  </a:lnTo>
                  <a:lnTo>
                    <a:pt x="2171" y="1035"/>
                  </a:lnTo>
                  <a:lnTo>
                    <a:pt x="2172" y="1035"/>
                  </a:lnTo>
                  <a:lnTo>
                    <a:pt x="2171" y="1038"/>
                  </a:lnTo>
                  <a:lnTo>
                    <a:pt x="2171" y="1040"/>
                  </a:lnTo>
                  <a:lnTo>
                    <a:pt x="2171" y="1042"/>
                  </a:lnTo>
                  <a:lnTo>
                    <a:pt x="2171" y="1043"/>
                  </a:lnTo>
                  <a:lnTo>
                    <a:pt x="2171" y="1045"/>
                  </a:lnTo>
                  <a:lnTo>
                    <a:pt x="2171" y="1047"/>
                  </a:lnTo>
                  <a:lnTo>
                    <a:pt x="2171" y="1049"/>
                  </a:lnTo>
                  <a:lnTo>
                    <a:pt x="2171" y="1050"/>
                  </a:lnTo>
                  <a:lnTo>
                    <a:pt x="2171" y="1052"/>
                  </a:lnTo>
                  <a:lnTo>
                    <a:pt x="2171" y="1054"/>
                  </a:lnTo>
                  <a:lnTo>
                    <a:pt x="2172" y="1052"/>
                  </a:lnTo>
                  <a:lnTo>
                    <a:pt x="2172" y="1050"/>
                  </a:lnTo>
                  <a:lnTo>
                    <a:pt x="2174" y="1050"/>
                  </a:lnTo>
                  <a:lnTo>
                    <a:pt x="2174" y="1052"/>
                  </a:lnTo>
                  <a:lnTo>
                    <a:pt x="2174" y="1054"/>
                  </a:lnTo>
                  <a:lnTo>
                    <a:pt x="2176" y="1054"/>
                  </a:lnTo>
                  <a:lnTo>
                    <a:pt x="2176" y="1052"/>
                  </a:lnTo>
                  <a:lnTo>
                    <a:pt x="2176" y="1050"/>
                  </a:lnTo>
                  <a:lnTo>
                    <a:pt x="2176" y="1049"/>
                  </a:lnTo>
                  <a:lnTo>
                    <a:pt x="2178" y="1047"/>
                  </a:lnTo>
                  <a:lnTo>
                    <a:pt x="2176" y="1047"/>
                  </a:lnTo>
                  <a:lnTo>
                    <a:pt x="2176" y="1045"/>
                  </a:lnTo>
                  <a:lnTo>
                    <a:pt x="2178" y="1045"/>
                  </a:lnTo>
                  <a:lnTo>
                    <a:pt x="2178" y="1043"/>
                  </a:lnTo>
                  <a:lnTo>
                    <a:pt x="2179" y="1043"/>
                  </a:lnTo>
                  <a:lnTo>
                    <a:pt x="2179" y="1042"/>
                  </a:lnTo>
                  <a:lnTo>
                    <a:pt x="2179" y="1040"/>
                  </a:lnTo>
                  <a:lnTo>
                    <a:pt x="2179" y="1038"/>
                  </a:lnTo>
                  <a:lnTo>
                    <a:pt x="2179" y="1037"/>
                  </a:lnTo>
                  <a:lnTo>
                    <a:pt x="2178" y="1038"/>
                  </a:lnTo>
                  <a:lnTo>
                    <a:pt x="2178" y="1037"/>
                  </a:lnTo>
                  <a:lnTo>
                    <a:pt x="2176" y="1037"/>
                  </a:lnTo>
                  <a:lnTo>
                    <a:pt x="2174" y="1037"/>
                  </a:lnTo>
                  <a:lnTo>
                    <a:pt x="2174" y="1035"/>
                  </a:lnTo>
                  <a:lnTo>
                    <a:pt x="2174" y="1033"/>
                  </a:lnTo>
                  <a:moveTo>
                    <a:pt x="2193" y="1025"/>
                  </a:moveTo>
                  <a:lnTo>
                    <a:pt x="2191" y="1025"/>
                  </a:lnTo>
                  <a:lnTo>
                    <a:pt x="2190" y="1025"/>
                  </a:lnTo>
                  <a:lnTo>
                    <a:pt x="2190" y="1023"/>
                  </a:lnTo>
                  <a:lnTo>
                    <a:pt x="2188" y="1023"/>
                  </a:lnTo>
                  <a:lnTo>
                    <a:pt x="2188" y="1025"/>
                  </a:lnTo>
                  <a:lnTo>
                    <a:pt x="2186" y="1025"/>
                  </a:lnTo>
                  <a:lnTo>
                    <a:pt x="2186" y="1025"/>
                  </a:lnTo>
                  <a:lnTo>
                    <a:pt x="2188" y="1025"/>
                  </a:lnTo>
                  <a:lnTo>
                    <a:pt x="2190" y="1026"/>
                  </a:lnTo>
                  <a:lnTo>
                    <a:pt x="2190" y="1028"/>
                  </a:lnTo>
                  <a:lnTo>
                    <a:pt x="2190" y="1030"/>
                  </a:lnTo>
                  <a:lnTo>
                    <a:pt x="2191" y="1030"/>
                  </a:lnTo>
                  <a:lnTo>
                    <a:pt x="2191" y="1032"/>
                  </a:lnTo>
                  <a:lnTo>
                    <a:pt x="2191" y="1033"/>
                  </a:lnTo>
                  <a:lnTo>
                    <a:pt x="2193" y="1033"/>
                  </a:lnTo>
                  <a:lnTo>
                    <a:pt x="2193" y="1035"/>
                  </a:lnTo>
                  <a:lnTo>
                    <a:pt x="2193" y="1037"/>
                  </a:lnTo>
                  <a:lnTo>
                    <a:pt x="2191" y="1037"/>
                  </a:lnTo>
                  <a:lnTo>
                    <a:pt x="2190" y="1037"/>
                  </a:lnTo>
                  <a:lnTo>
                    <a:pt x="2190" y="1038"/>
                  </a:lnTo>
                  <a:lnTo>
                    <a:pt x="2191" y="1038"/>
                  </a:lnTo>
                  <a:lnTo>
                    <a:pt x="2191" y="1040"/>
                  </a:lnTo>
                  <a:lnTo>
                    <a:pt x="2190" y="1040"/>
                  </a:lnTo>
                  <a:lnTo>
                    <a:pt x="2190" y="1042"/>
                  </a:lnTo>
                  <a:lnTo>
                    <a:pt x="2190" y="1043"/>
                  </a:lnTo>
                  <a:lnTo>
                    <a:pt x="2190" y="1045"/>
                  </a:lnTo>
                  <a:lnTo>
                    <a:pt x="2191" y="1045"/>
                  </a:lnTo>
                  <a:lnTo>
                    <a:pt x="2191" y="1047"/>
                  </a:lnTo>
                  <a:lnTo>
                    <a:pt x="2191" y="1049"/>
                  </a:lnTo>
                  <a:lnTo>
                    <a:pt x="2191" y="1050"/>
                  </a:lnTo>
                  <a:lnTo>
                    <a:pt x="2191" y="1052"/>
                  </a:lnTo>
                  <a:lnTo>
                    <a:pt x="2191" y="1054"/>
                  </a:lnTo>
                  <a:lnTo>
                    <a:pt x="2191" y="1055"/>
                  </a:lnTo>
                  <a:lnTo>
                    <a:pt x="2191" y="1057"/>
                  </a:lnTo>
                  <a:lnTo>
                    <a:pt x="2191" y="1059"/>
                  </a:lnTo>
                  <a:lnTo>
                    <a:pt x="2193" y="1059"/>
                  </a:lnTo>
                  <a:lnTo>
                    <a:pt x="2193" y="1057"/>
                  </a:lnTo>
                  <a:lnTo>
                    <a:pt x="2193" y="1055"/>
                  </a:lnTo>
                  <a:lnTo>
                    <a:pt x="2195" y="1055"/>
                  </a:lnTo>
                  <a:lnTo>
                    <a:pt x="2195" y="1054"/>
                  </a:lnTo>
                  <a:lnTo>
                    <a:pt x="2195" y="1052"/>
                  </a:lnTo>
                  <a:lnTo>
                    <a:pt x="2195" y="1050"/>
                  </a:lnTo>
                  <a:lnTo>
                    <a:pt x="2195" y="1049"/>
                  </a:lnTo>
                  <a:lnTo>
                    <a:pt x="2193" y="1049"/>
                  </a:lnTo>
                  <a:lnTo>
                    <a:pt x="2193" y="1047"/>
                  </a:lnTo>
                  <a:lnTo>
                    <a:pt x="2193" y="1045"/>
                  </a:lnTo>
                  <a:lnTo>
                    <a:pt x="2193" y="1043"/>
                  </a:lnTo>
                  <a:lnTo>
                    <a:pt x="2193" y="1042"/>
                  </a:lnTo>
                  <a:lnTo>
                    <a:pt x="2193" y="1040"/>
                  </a:lnTo>
                  <a:lnTo>
                    <a:pt x="2195" y="1040"/>
                  </a:lnTo>
                  <a:lnTo>
                    <a:pt x="2195" y="1042"/>
                  </a:lnTo>
                  <a:lnTo>
                    <a:pt x="2195" y="1043"/>
                  </a:lnTo>
                  <a:lnTo>
                    <a:pt x="2196" y="1043"/>
                  </a:lnTo>
                  <a:lnTo>
                    <a:pt x="2198" y="1043"/>
                  </a:lnTo>
                  <a:lnTo>
                    <a:pt x="2198" y="1042"/>
                  </a:lnTo>
                  <a:lnTo>
                    <a:pt x="2198" y="1040"/>
                  </a:lnTo>
                  <a:lnTo>
                    <a:pt x="2198" y="1038"/>
                  </a:lnTo>
                  <a:lnTo>
                    <a:pt x="2196" y="1037"/>
                  </a:lnTo>
                  <a:lnTo>
                    <a:pt x="2196" y="1035"/>
                  </a:lnTo>
                  <a:lnTo>
                    <a:pt x="2196" y="1033"/>
                  </a:lnTo>
                  <a:lnTo>
                    <a:pt x="2196" y="1032"/>
                  </a:lnTo>
                  <a:lnTo>
                    <a:pt x="2196" y="1030"/>
                  </a:lnTo>
                  <a:lnTo>
                    <a:pt x="2196" y="1028"/>
                  </a:lnTo>
                  <a:lnTo>
                    <a:pt x="2198" y="1028"/>
                  </a:lnTo>
                  <a:lnTo>
                    <a:pt x="2198" y="1026"/>
                  </a:lnTo>
                  <a:lnTo>
                    <a:pt x="2196" y="1026"/>
                  </a:lnTo>
                  <a:lnTo>
                    <a:pt x="2196" y="1025"/>
                  </a:lnTo>
                  <a:lnTo>
                    <a:pt x="2196" y="1025"/>
                  </a:lnTo>
                  <a:lnTo>
                    <a:pt x="2195" y="1025"/>
                  </a:lnTo>
                  <a:lnTo>
                    <a:pt x="2193" y="1025"/>
                  </a:lnTo>
                  <a:moveTo>
                    <a:pt x="792" y="1035"/>
                  </a:moveTo>
                  <a:lnTo>
                    <a:pt x="794" y="1035"/>
                  </a:lnTo>
                  <a:lnTo>
                    <a:pt x="792" y="1033"/>
                  </a:lnTo>
                  <a:lnTo>
                    <a:pt x="792" y="1032"/>
                  </a:lnTo>
                  <a:lnTo>
                    <a:pt x="792" y="1030"/>
                  </a:lnTo>
                  <a:lnTo>
                    <a:pt x="792" y="1028"/>
                  </a:lnTo>
                  <a:lnTo>
                    <a:pt x="792" y="1026"/>
                  </a:lnTo>
                  <a:lnTo>
                    <a:pt x="791" y="1026"/>
                  </a:lnTo>
                  <a:lnTo>
                    <a:pt x="791" y="1028"/>
                  </a:lnTo>
                  <a:lnTo>
                    <a:pt x="791" y="1030"/>
                  </a:lnTo>
                  <a:lnTo>
                    <a:pt x="789" y="1030"/>
                  </a:lnTo>
                  <a:lnTo>
                    <a:pt x="789" y="1032"/>
                  </a:lnTo>
                  <a:lnTo>
                    <a:pt x="789" y="1033"/>
                  </a:lnTo>
                  <a:lnTo>
                    <a:pt x="791" y="1033"/>
                  </a:lnTo>
                  <a:lnTo>
                    <a:pt x="791" y="1035"/>
                  </a:lnTo>
                  <a:lnTo>
                    <a:pt x="792" y="1035"/>
                  </a:lnTo>
                  <a:moveTo>
                    <a:pt x="2157" y="1033"/>
                  </a:moveTo>
                  <a:lnTo>
                    <a:pt x="2157" y="1035"/>
                  </a:lnTo>
                  <a:lnTo>
                    <a:pt x="2159" y="1033"/>
                  </a:lnTo>
                  <a:lnTo>
                    <a:pt x="2161" y="1033"/>
                  </a:lnTo>
                  <a:lnTo>
                    <a:pt x="2159" y="1032"/>
                  </a:lnTo>
                  <a:lnTo>
                    <a:pt x="2157" y="1032"/>
                  </a:lnTo>
                  <a:lnTo>
                    <a:pt x="2157" y="1033"/>
                  </a:lnTo>
                  <a:moveTo>
                    <a:pt x="2161" y="1032"/>
                  </a:moveTo>
                  <a:lnTo>
                    <a:pt x="2161" y="1030"/>
                  </a:lnTo>
                  <a:lnTo>
                    <a:pt x="2161" y="1028"/>
                  </a:lnTo>
                  <a:lnTo>
                    <a:pt x="2159" y="1028"/>
                  </a:lnTo>
                  <a:lnTo>
                    <a:pt x="2159" y="1026"/>
                  </a:lnTo>
                  <a:lnTo>
                    <a:pt x="2157" y="1026"/>
                  </a:lnTo>
                  <a:lnTo>
                    <a:pt x="2157" y="1028"/>
                  </a:lnTo>
                  <a:lnTo>
                    <a:pt x="2157" y="1030"/>
                  </a:lnTo>
                  <a:lnTo>
                    <a:pt x="2159" y="1030"/>
                  </a:lnTo>
                  <a:lnTo>
                    <a:pt x="2159" y="1032"/>
                  </a:lnTo>
                  <a:lnTo>
                    <a:pt x="2161" y="1032"/>
                  </a:lnTo>
                  <a:moveTo>
                    <a:pt x="2181" y="1025"/>
                  </a:moveTo>
                  <a:lnTo>
                    <a:pt x="2181" y="1025"/>
                  </a:lnTo>
                  <a:lnTo>
                    <a:pt x="2179" y="1026"/>
                  </a:lnTo>
                  <a:lnTo>
                    <a:pt x="2181" y="1026"/>
                  </a:lnTo>
                  <a:lnTo>
                    <a:pt x="2183" y="1026"/>
                  </a:lnTo>
                  <a:lnTo>
                    <a:pt x="2183" y="1028"/>
                  </a:lnTo>
                  <a:lnTo>
                    <a:pt x="2183" y="1030"/>
                  </a:lnTo>
                  <a:lnTo>
                    <a:pt x="2184" y="1030"/>
                  </a:lnTo>
                  <a:lnTo>
                    <a:pt x="2184" y="1032"/>
                  </a:lnTo>
                  <a:lnTo>
                    <a:pt x="2186" y="1033"/>
                  </a:lnTo>
                  <a:lnTo>
                    <a:pt x="2186" y="1032"/>
                  </a:lnTo>
                  <a:lnTo>
                    <a:pt x="2186" y="1030"/>
                  </a:lnTo>
                  <a:lnTo>
                    <a:pt x="2186" y="1028"/>
                  </a:lnTo>
                  <a:lnTo>
                    <a:pt x="2184" y="1028"/>
                  </a:lnTo>
                  <a:lnTo>
                    <a:pt x="2184" y="1026"/>
                  </a:lnTo>
                  <a:lnTo>
                    <a:pt x="2184" y="1025"/>
                  </a:lnTo>
                  <a:lnTo>
                    <a:pt x="2183" y="1025"/>
                  </a:lnTo>
                  <a:lnTo>
                    <a:pt x="2183" y="1025"/>
                  </a:lnTo>
                  <a:lnTo>
                    <a:pt x="2181" y="1025"/>
                  </a:lnTo>
                  <a:moveTo>
                    <a:pt x="1679" y="1021"/>
                  </a:moveTo>
                  <a:lnTo>
                    <a:pt x="1677" y="1021"/>
                  </a:lnTo>
                  <a:lnTo>
                    <a:pt x="1677" y="1023"/>
                  </a:lnTo>
                  <a:lnTo>
                    <a:pt x="1677" y="1025"/>
                  </a:lnTo>
                  <a:lnTo>
                    <a:pt x="1679" y="1025"/>
                  </a:lnTo>
                  <a:lnTo>
                    <a:pt x="1679" y="1025"/>
                  </a:lnTo>
                  <a:lnTo>
                    <a:pt x="1681" y="1026"/>
                  </a:lnTo>
                  <a:lnTo>
                    <a:pt x="1682" y="1025"/>
                  </a:lnTo>
                  <a:lnTo>
                    <a:pt x="1684" y="1025"/>
                  </a:lnTo>
                  <a:lnTo>
                    <a:pt x="1684" y="1025"/>
                  </a:lnTo>
                  <a:lnTo>
                    <a:pt x="1686" y="1025"/>
                  </a:lnTo>
                  <a:lnTo>
                    <a:pt x="1686" y="1023"/>
                  </a:lnTo>
                  <a:lnTo>
                    <a:pt x="1684" y="1023"/>
                  </a:lnTo>
                  <a:lnTo>
                    <a:pt x="1684" y="1021"/>
                  </a:lnTo>
                  <a:lnTo>
                    <a:pt x="1682" y="1021"/>
                  </a:lnTo>
                  <a:lnTo>
                    <a:pt x="1681" y="1023"/>
                  </a:lnTo>
                  <a:lnTo>
                    <a:pt x="1681" y="1021"/>
                  </a:lnTo>
                  <a:lnTo>
                    <a:pt x="1679" y="1021"/>
                  </a:lnTo>
                  <a:moveTo>
                    <a:pt x="2164" y="1009"/>
                  </a:moveTo>
                  <a:lnTo>
                    <a:pt x="2162" y="1009"/>
                  </a:lnTo>
                  <a:lnTo>
                    <a:pt x="2161" y="1009"/>
                  </a:lnTo>
                  <a:lnTo>
                    <a:pt x="2161" y="1011"/>
                  </a:lnTo>
                  <a:lnTo>
                    <a:pt x="2161" y="1013"/>
                  </a:lnTo>
                  <a:lnTo>
                    <a:pt x="2162" y="1013"/>
                  </a:lnTo>
                  <a:lnTo>
                    <a:pt x="2162" y="1014"/>
                  </a:lnTo>
                  <a:lnTo>
                    <a:pt x="2162" y="1016"/>
                  </a:lnTo>
                  <a:lnTo>
                    <a:pt x="2164" y="1016"/>
                  </a:lnTo>
                  <a:lnTo>
                    <a:pt x="2164" y="1018"/>
                  </a:lnTo>
                  <a:lnTo>
                    <a:pt x="2164" y="1020"/>
                  </a:lnTo>
                  <a:lnTo>
                    <a:pt x="2164" y="1021"/>
                  </a:lnTo>
                  <a:lnTo>
                    <a:pt x="2164" y="1023"/>
                  </a:lnTo>
                  <a:lnTo>
                    <a:pt x="2164" y="1025"/>
                  </a:lnTo>
                  <a:lnTo>
                    <a:pt x="2164" y="1025"/>
                  </a:lnTo>
                  <a:lnTo>
                    <a:pt x="2164" y="1025"/>
                  </a:lnTo>
                  <a:lnTo>
                    <a:pt x="2164" y="1026"/>
                  </a:lnTo>
                  <a:lnTo>
                    <a:pt x="2166" y="1026"/>
                  </a:lnTo>
                  <a:lnTo>
                    <a:pt x="2166" y="1025"/>
                  </a:lnTo>
                  <a:lnTo>
                    <a:pt x="2166" y="1025"/>
                  </a:lnTo>
                  <a:lnTo>
                    <a:pt x="2167" y="1025"/>
                  </a:lnTo>
                  <a:lnTo>
                    <a:pt x="2167" y="1023"/>
                  </a:lnTo>
                  <a:lnTo>
                    <a:pt x="2167" y="1021"/>
                  </a:lnTo>
                  <a:lnTo>
                    <a:pt x="2167" y="1020"/>
                  </a:lnTo>
                  <a:lnTo>
                    <a:pt x="2167" y="1018"/>
                  </a:lnTo>
                  <a:lnTo>
                    <a:pt x="2167" y="1016"/>
                  </a:lnTo>
                  <a:lnTo>
                    <a:pt x="2167" y="1014"/>
                  </a:lnTo>
                  <a:lnTo>
                    <a:pt x="2167" y="1013"/>
                  </a:lnTo>
                  <a:lnTo>
                    <a:pt x="2166" y="1013"/>
                  </a:lnTo>
                  <a:lnTo>
                    <a:pt x="2166" y="1011"/>
                  </a:lnTo>
                  <a:lnTo>
                    <a:pt x="2164" y="1011"/>
                  </a:lnTo>
                  <a:lnTo>
                    <a:pt x="2164" y="1009"/>
                  </a:lnTo>
                  <a:lnTo>
                    <a:pt x="2164" y="1009"/>
                  </a:lnTo>
                  <a:moveTo>
                    <a:pt x="2169" y="1008"/>
                  </a:moveTo>
                  <a:lnTo>
                    <a:pt x="2169" y="1009"/>
                  </a:lnTo>
                  <a:lnTo>
                    <a:pt x="2169" y="1011"/>
                  </a:lnTo>
                  <a:lnTo>
                    <a:pt x="2169" y="1013"/>
                  </a:lnTo>
                  <a:lnTo>
                    <a:pt x="2171" y="1013"/>
                  </a:lnTo>
                  <a:lnTo>
                    <a:pt x="2172" y="1011"/>
                  </a:lnTo>
                  <a:lnTo>
                    <a:pt x="2172" y="1009"/>
                  </a:lnTo>
                  <a:lnTo>
                    <a:pt x="2171" y="1009"/>
                  </a:lnTo>
                  <a:lnTo>
                    <a:pt x="2171" y="1008"/>
                  </a:lnTo>
                  <a:lnTo>
                    <a:pt x="2169" y="1008"/>
                  </a:lnTo>
                  <a:moveTo>
                    <a:pt x="2157" y="968"/>
                  </a:moveTo>
                  <a:lnTo>
                    <a:pt x="2155" y="968"/>
                  </a:lnTo>
                  <a:lnTo>
                    <a:pt x="2155" y="970"/>
                  </a:lnTo>
                  <a:lnTo>
                    <a:pt x="2155" y="972"/>
                  </a:lnTo>
                  <a:lnTo>
                    <a:pt x="2155" y="973"/>
                  </a:lnTo>
                  <a:lnTo>
                    <a:pt x="2155" y="975"/>
                  </a:lnTo>
                  <a:lnTo>
                    <a:pt x="2157" y="975"/>
                  </a:lnTo>
                  <a:lnTo>
                    <a:pt x="2157" y="977"/>
                  </a:lnTo>
                  <a:lnTo>
                    <a:pt x="2157" y="979"/>
                  </a:lnTo>
                  <a:lnTo>
                    <a:pt x="2157" y="980"/>
                  </a:lnTo>
                  <a:lnTo>
                    <a:pt x="2157" y="982"/>
                  </a:lnTo>
                  <a:lnTo>
                    <a:pt x="2157" y="984"/>
                  </a:lnTo>
                  <a:lnTo>
                    <a:pt x="2157" y="984"/>
                  </a:lnTo>
                  <a:lnTo>
                    <a:pt x="2159" y="985"/>
                  </a:lnTo>
                  <a:lnTo>
                    <a:pt x="2159" y="987"/>
                  </a:lnTo>
                  <a:lnTo>
                    <a:pt x="2159" y="989"/>
                  </a:lnTo>
                  <a:lnTo>
                    <a:pt x="2161" y="989"/>
                  </a:lnTo>
                  <a:lnTo>
                    <a:pt x="2161" y="991"/>
                  </a:lnTo>
                  <a:lnTo>
                    <a:pt x="2159" y="991"/>
                  </a:lnTo>
                  <a:lnTo>
                    <a:pt x="2159" y="992"/>
                  </a:lnTo>
                  <a:lnTo>
                    <a:pt x="2161" y="992"/>
                  </a:lnTo>
                  <a:lnTo>
                    <a:pt x="2161" y="994"/>
                  </a:lnTo>
                  <a:lnTo>
                    <a:pt x="2161" y="996"/>
                  </a:lnTo>
                  <a:lnTo>
                    <a:pt x="2162" y="996"/>
                  </a:lnTo>
                  <a:lnTo>
                    <a:pt x="2162" y="994"/>
                  </a:lnTo>
                  <a:lnTo>
                    <a:pt x="2162" y="992"/>
                  </a:lnTo>
                  <a:lnTo>
                    <a:pt x="2162" y="991"/>
                  </a:lnTo>
                  <a:lnTo>
                    <a:pt x="2164" y="991"/>
                  </a:lnTo>
                  <a:lnTo>
                    <a:pt x="2164" y="992"/>
                  </a:lnTo>
                  <a:lnTo>
                    <a:pt x="2164" y="994"/>
                  </a:lnTo>
                  <a:lnTo>
                    <a:pt x="2164" y="994"/>
                  </a:lnTo>
                  <a:lnTo>
                    <a:pt x="2164" y="996"/>
                  </a:lnTo>
                  <a:lnTo>
                    <a:pt x="2164" y="997"/>
                  </a:lnTo>
                  <a:lnTo>
                    <a:pt x="2162" y="997"/>
                  </a:lnTo>
                  <a:lnTo>
                    <a:pt x="2162" y="999"/>
                  </a:lnTo>
                  <a:lnTo>
                    <a:pt x="2162" y="1001"/>
                  </a:lnTo>
                  <a:lnTo>
                    <a:pt x="2162" y="1002"/>
                  </a:lnTo>
                  <a:lnTo>
                    <a:pt x="2164" y="1002"/>
                  </a:lnTo>
                  <a:lnTo>
                    <a:pt x="2164" y="1004"/>
                  </a:lnTo>
                  <a:lnTo>
                    <a:pt x="2164" y="1006"/>
                  </a:lnTo>
                  <a:lnTo>
                    <a:pt x="2164" y="1006"/>
                  </a:lnTo>
                  <a:lnTo>
                    <a:pt x="2164" y="1008"/>
                  </a:lnTo>
                  <a:lnTo>
                    <a:pt x="2166" y="1008"/>
                  </a:lnTo>
                  <a:lnTo>
                    <a:pt x="2167" y="1008"/>
                  </a:lnTo>
                  <a:lnTo>
                    <a:pt x="2167" y="1006"/>
                  </a:lnTo>
                  <a:lnTo>
                    <a:pt x="2167" y="1004"/>
                  </a:lnTo>
                  <a:lnTo>
                    <a:pt x="2167" y="1002"/>
                  </a:lnTo>
                  <a:lnTo>
                    <a:pt x="2169" y="1002"/>
                  </a:lnTo>
                  <a:lnTo>
                    <a:pt x="2169" y="1004"/>
                  </a:lnTo>
                  <a:lnTo>
                    <a:pt x="2171" y="1004"/>
                  </a:lnTo>
                  <a:lnTo>
                    <a:pt x="2171" y="1006"/>
                  </a:lnTo>
                  <a:lnTo>
                    <a:pt x="2172" y="1006"/>
                  </a:lnTo>
                  <a:lnTo>
                    <a:pt x="2172" y="1008"/>
                  </a:lnTo>
                  <a:lnTo>
                    <a:pt x="2174" y="1008"/>
                  </a:lnTo>
                  <a:lnTo>
                    <a:pt x="2174" y="1006"/>
                  </a:lnTo>
                  <a:lnTo>
                    <a:pt x="2174" y="1004"/>
                  </a:lnTo>
                  <a:lnTo>
                    <a:pt x="2174" y="1002"/>
                  </a:lnTo>
                  <a:lnTo>
                    <a:pt x="2176" y="1002"/>
                  </a:lnTo>
                  <a:lnTo>
                    <a:pt x="2176" y="1004"/>
                  </a:lnTo>
                  <a:lnTo>
                    <a:pt x="2176" y="1006"/>
                  </a:lnTo>
                  <a:lnTo>
                    <a:pt x="2178" y="1006"/>
                  </a:lnTo>
                  <a:lnTo>
                    <a:pt x="2178" y="1008"/>
                  </a:lnTo>
                  <a:lnTo>
                    <a:pt x="2178" y="1009"/>
                  </a:lnTo>
                  <a:lnTo>
                    <a:pt x="2179" y="1009"/>
                  </a:lnTo>
                  <a:lnTo>
                    <a:pt x="2179" y="1011"/>
                  </a:lnTo>
                  <a:lnTo>
                    <a:pt x="2179" y="1013"/>
                  </a:lnTo>
                  <a:lnTo>
                    <a:pt x="2181" y="1013"/>
                  </a:lnTo>
                  <a:lnTo>
                    <a:pt x="2181" y="1014"/>
                  </a:lnTo>
                  <a:lnTo>
                    <a:pt x="2181" y="1016"/>
                  </a:lnTo>
                  <a:lnTo>
                    <a:pt x="2183" y="1018"/>
                  </a:lnTo>
                  <a:lnTo>
                    <a:pt x="2184" y="1018"/>
                  </a:lnTo>
                  <a:lnTo>
                    <a:pt x="2186" y="1018"/>
                  </a:lnTo>
                  <a:lnTo>
                    <a:pt x="2186" y="1016"/>
                  </a:lnTo>
                  <a:lnTo>
                    <a:pt x="2186" y="1014"/>
                  </a:lnTo>
                  <a:lnTo>
                    <a:pt x="2184" y="1014"/>
                  </a:lnTo>
                  <a:lnTo>
                    <a:pt x="2184" y="1013"/>
                  </a:lnTo>
                  <a:lnTo>
                    <a:pt x="2184" y="1011"/>
                  </a:lnTo>
                  <a:lnTo>
                    <a:pt x="2183" y="1009"/>
                  </a:lnTo>
                  <a:lnTo>
                    <a:pt x="2183" y="1008"/>
                  </a:lnTo>
                  <a:lnTo>
                    <a:pt x="2183" y="1006"/>
                  </a:lnTo>
                  <a:lnTo>
                    <a:pt x="2184" y="1006"/>
                  </a:lnTo>
                  <a:lnTo>
                    <a:pt x="2186" y="1006"/>
                  </a:lnTo>
                  <a:lnTo>
                    <a:pt x="2186" y="1008"/>
                  </a:lnTo>
                  <a:lnTo>
                    <a:pt x="2188" y="1009"/>
                  </a:lnTo>
                  <a:lnTo>
                    <a:pt x="2188" y="1008"/>
                  </a:lnTo>
                  <a:lnTo>
                    <a:pt x="2190" y="1008"/>
                  </a:lnTo>
                  <a:lnTo>
                    <a:pt x="2190" y="1006"/>
                  </a:lnTo>
                  <a:lnTo>
                    <a:pt x="2190" y="1004"/>
                  </a:lnTo>
                  <a:lnTo>
                    <a:pt x="2188" y="1002"/>
                  </a:lnTo>
                  <a:lnTo>
                    <a:pt x="2188" y="1001"/>
                  </a:lnTo>
                  <a:lnTo>
                    <a:pt x="2186" y="1001"/>
                  </a:lnTo>
                  <a:lnTo>
                    <a:pt x="2186" y="1002"/>
                  </a:lnTo>
                  <a:lnTo>
                    <a:pt x="2186" y="1004"/>
                  </a:lnTo>
                  <a:lnTo>
                    <a:pt x="2184" y="1004"/>
                  </a:lnTo>
                  <a:lnTo>
                    <a:pt x="2184" y="1002"/>
                  </a:lnTo>
                  <a:lnTo>
                    <a:pt x="2183" y="1004"/>
                  </a:lnTo>
                  <a:lnTo>
                    <a:pt x="2183" y="1002"/>
                  </a:lnTo>
                  <a:lnTo>
                    <a:pt x="2181" y="1002"/>
                  </a:lnTo>
                  <a:lnTo>
                    <a:pt x="2181" y="1004"/>
                  </a:lnTo>
                  <a:lnTo>
                    <a:pt x="2181" y="1006"/>
                  </a:lnTo>
                  <a:lnTo>
                    <a:pt x="2179" y="1006"/>
                  </a:lnTo>
                  <a:lnTo>
                    <a:pt x="2179" y="1004"/>
                  </a:lnTo>
                  <a:lnTo>
                    <a:pt x="2179" y="1002"/>
                  </a:lnTo>
                  <a:lnTo>
                    <a:pt x="2179" y="1001"/>
                  </a:lnTo>
                  <a:lnTo>
                    <a:pt x="2178" y="1001"/>
                  </a:lnTo>
                  <a:lnTo>
                    <a:pt x="2178" y="999"/>
                  </a:lnTo>
                  <a:lnTo>
                    <a:pt x="2178" y="997"/>
                  </a:lnTo>
                  <a:lnTo>
                    <a:pt x="2176" y="997"/>
                  </a:lnTo>
                  <a:lnTo>
                    <a:pt x="2174" y="997"/>
                  </a:lnTo>
                  <a:lnTo>
                    <a:pt x="2174" y="999"/>
                  </a:lnTo>
                  <a:lnTo>
                    <a:pt x="2174" y="1001"/>
                  </a:lnTo>
                  <a:lnTo>
                    <a:pt x="2172" y="1001"/>
                  </a:lnTo>
                  <a:lnTo>
                    <a:pt x="2172" y="1002"/>
                  </a:lnTo>
                  <a:lnTo>
                    <a:pt x="2171" y="1002"/>
                  </a:lnTo>
                  <a:lnTo>
                    <a:pt x="2169" y="1001"/>
                  </a:lnTo>
                  <a:lnTo>
                    <a:pt x="2169" y="999"/>
                  </a:lnTo>
                  <a:lnTo>
                    <a:pt x="2169" y="997"/>
                  </a:lnTo>
                  <a:lnTo>
                    <a:pt x="2169" y="996"/>
                  </a:lnTo>
                  <a:lnTo>
                    <a:pt x="2169" y="994"/>
                  </a:lnTo>
                  <a:lnTo>
                    <a:pt x="2167" y="992"/>
                  </a:lnTo>
                  <a:lnTo>
                    <a:pt x="2169" y="991"/>
                  </a:lnTo>
                  <a:lnTo>
                    <a:pt x="2167" y="991"/>
                  </a:lnTo>
                  <a:lnTo>
                    <a:pt x="2167" y="989"/>
                  </a:lnTo>
                  <a:lnTo>
                    <a:pt x="2167" y="987"/>
                  </a:lnTo>
                  <a:lnTo>
                    <a:pt x="2167" y="985"/>
                  </a:lnTo>
                  <a:lnTo>
                    <a:pt x="2167" y="984"/>
                  </a:lnTo>
                  <a:lnTo>
                    <a:pt x="2166" y="984"/>
                  </a:lnTo>
                  <a:lnTo>
                    <a:pt x="2166" y="984"/>
                  </a:lnTo>
                  <a:lnTo>
                    <a:pt x="2167" y="984"/>
                  </a:lnTo>
                  <a:lnTo>
                    <a:pt x="2167" y="982"/>
                  </a:lnTo>
                  <a:lnTo>
                    <a:pt x="2167" y="980"/>
                  </a:lnTo>
                  <a:lnTo>
                    <a:pt x="2167" y="979"/>
                  </a:lnTo>
                  <a:lnTo>
                    <a:pt x="2167" y="977"/>
                  </a:lnTo>
                  <a:lnTo>
                    <a:pt x="2167" y="975"/>
                  </a:lnTo>
                  <a:lnTo>
                    <a:pt x="2167" y="973"/>
                  </a:lnTo>
                  <a:lnTo>
                    <a:pt x="2169" y="973"/>
                  </a:lnTo>
                  <a:lnTo>
                    <a:pt x="2169" y="972"/>
                  </a:lnTo>
                  <a:lnTo>
                    <a:pt x="2171" y="972"/>
                  </a:lnTo>
                  <a:lnTo>
                    <a:pt x="2172" y="972"/>
                  </a:lnTo>
                  <a:lnTo>
                    <a:pt x="2172" y="970"/>
                  </a:lnTo>
                  <a:lnTo>
                    <a:pt x="2172" y="968"/>
                  </a:lnTo>
                  <a:lnTo>
                    <a:pt x="2172" y="967"/>
                  </a:lnTo>
                  <a:lnTo>
                    <a:pt x="2172" y="965"/>
                  </a:lnTo>
                  <a:lnTo>
                    <a:pt x="2174" y="965"/>
                  </a:lnTo>
                  <a:lnTo>
                    <a:pt x="2174" y="963"/>
                  </a:lnTo>
                  <a:lnTo>
                    <a:pt x="2174" y="961"/>
                  </a:lnTo>
                  <a:lnTo>
                    <a:pt x="2174" y="960"/>
                  </a:lnTo>
                  <a:lnTo>
                    <a:pt x="2174" y="958"/>
                  </a:lnTo>
                  <a:lnTo>
                    <a:pt x="2174" y="956"/>
                  </a:lnTo>
                  <a:lnTo>
                    <a:pt x="2174" y="955"/>
                  </a:lnTo>
                  <a:lnTo>
                    <a:pt x="2174" y="953"/>
                  </a:lnTo>
                  <a:lnTo>
                    <a:pt x="2172" y="953"/>
                  </a:lnTo>
                  <a:lnTo>
                    <a:pt x="2172" y="951"/>
                  </a:lnTo>
                  <a:lnTo>
                    <a:pt x="2172" y="950"/>
                  </a:lnTo>
                  <a:lnTo>
                    <a:pt x="2172" y="948"/>
                  </a:lnTo>
                  <a:lnTo>
                    <a:pt x="2172" y="946"/>
                  </a:lnTo>
                  <a:lnTo>
                    <a:pt x="2172" y="944"/>
                  </a:lnTo>
                  <a:lnTo>
                    <a:pt x="2172" y="943"/>
                  </a:lnTo>
                  <a:lnTo>
                    <a:pt x="2172" y="943"/>
                  </a:lnTo>
                  <a:lnTo>
                    <a:pt x="2172" y="941"/>
                  </a:lnTo>
                  <a:lnTo>
                    <a:pt x="2172" y="939"/>
                  </a:lnTo>
                  <a:lnTo>
                    <a:pt x="2171" y="939"/>
                  </a:lnTo>
                  <a:lnTo>
                    <a:pt x="2171" y="941"/>
                  </a:lnTo>
                  <a:lnTo>
                    <a:pt x="2169" y="941"/>
                  </a:lnTo>
                  <a:lnTo>
                    <a:pt x="2169" y="939"/>
                  </a:lnTo>
                  <a:lnTo>
                    <a:pt x="2167" y="939"/>
                  </a:lnTo>
                  <a:lnTo>
                    <a:pt x="2167" y="938"/>
                  </a:lnTo>
                  <a:lnTo>
                    <a:pt x="2166" y="938"/>
                  </a:lnTo>
                  <a:lnTo>
                    <a:pt x="2166" y="936"/>
                  </a:lnTo>
                  <a:lnTo>
                    <a:pt x="2164" y="936"/>
                  </a:lnTo>
                  <a:lnTo>
                    <a:pt x="2164" y="938"/>
                  </a:lnTo>
                  <a:lnTo>
                    <a:pt x="2164" y="938"/>
                  </a:lnTo>
                  <a:lnTo>
                    <a:pt x="2162" y="938"/>
                  </a:lnTo>
                  <a:lnTo>
                    <a:pt x="2162" y="939"/>
                  </a:lnTo>
                  <a:lnTo>
                    <a:pt x="2162" y="941"/>
                  </a:lnTo>
                  <a:lnTo>
                    <a:pt x="2162" y="943"/>
                  </a:lnTo>
                  <a:lnTo>
                    <a:pt x="2161" y="943"/>
                  </a:lnTo>
                  <a:lnTo>
                    <a:pt x="2161" y="944"/>
                  </a:lnTo>
                  <a:lnTo>
                    <a:pt x="2161" y="946"/>
                  </a:lnTo>
                  <a:lnTo>
                    <a:pt x="2161" y="948"/>
                  </a:lnTo>
                  <a:lnTo>
                    <a:pt x="2161" y="950"/>
                  </a:lnTo>
                  <a:lnTo>
                    <a:pt x="2161" y="951"/>
                  </a:lnTo>
                  <a:lnTo>
                    <a:pt x="2161" y="953"/>
                  </a:lnTo>
                  <a:lnTo>
                    <a:pt x="2161" y="955"/>
                  </a:lnTo>
                  <a:lnTo>
                    <a:pt x="2161" y="956"/>
                  </a:lnTo>
                  <a:lnTo>
                    <a:pt x="2161" y="958"/>
                  </a:lnTo>
                  <a:lnTo>
                    <a:pt x="2161" y="960"/>
                  </a:lnTo>
                  <a:lnTo>
                    <a:pt x="2161" y="961"/>
                  </a:lnTo>
                  <a:lnTo>
                    <a:pt x="2161" y="963"/>
                  </a:lnTo>
                  <a:lnTo>
                    <a:pt x="2161" y="965"/>
                  </a:lnTo>
                  <a:lnTo>
                    <a:pt x="2161" y="967"/>
                  </a:lnTo>
                  <a:lnTo>
                    <a:pt x="2161" y="970"/>
                  </a:lnTo>
                  <a:lnTo>
                    <a:pt x="2161" y="972"/>
                  </a:lnTo>
                  <a:lnTo>
                    <a:pt x="2161" y="973"/>
                  </a:lnTo>
                  <a:lnTo>
                    <a:pt x="2159" y="973"/>
                  </a:lnTo>
                  <a:lnTo>
                    <a:pt x="2159" y="972"/>
                  </a:lnTo>
                  <a:lnTo>
                    <a:pt x="2157" y="972"/>
                  </a:lnTo>
                  <a:lnTo>
                    <a:pt x="2157" y="970"/>
                  </a:lnTo>
                  <a:lnTo>
                    <a:pt x="2157" y="968"/>
                  </a:lnTo>
                  <a:moveTo>
                    <a:pt x="746" y="946"/>
                  </a:moveTo>
                  <a:lnTo>
                    <a:pt x="746" y="944"/>
                  </a:lnTo>
                  <a:lnTo>
                    <a:pt x="746" y="943"/>
                  </a:lnTo>
                  <a:lnTo>
                    <a:pt x="746" y="943"/>
                  </a:lnTo>
                  <a:lnTo>
                    <a:pt x="744" y="943"/>
                  </a:lnTo>
                  <a:lnTo>
                    <a:pt x="743" y="943"/>
                  </a:lnTo>
                  <a:lnTo>
                    <a:pt x="743" y="941"/>
                  </a:lnTo>
                  <a:lnTo>
                    <a:pt x="741" y="939"/>
                  </a:lnTo>
                  <a:lnTo>
                    <a:pt x="739" y="939"/>
                  </a:lnTo>
                  <a:lnTo>
                    <a:pt x="738" y="939"/>
                  </a:lnTo>
                  <a:lnTo>
                    <a:pt x="738" y="938"/>
                  </a:lnTo>
                  <a:lnTo>
                    <a:pt x="736" y="938"/>
                  </a:lnTo>
                  <a:lnTo>
                    <a:pt x="734" y="938"/>
                  </a:lnTo>
                  <a:lnTo>
                    <a:pt x="734" y="939"/>
                  </a:lnTo>
                  <a:lnTo>
                    <a:pt x="732" y="939"/>
                  </a:lnTo>
                  <a:lnTo>
                    <a:pt x="731" y="939"/>
                  </a:lnTo>
                  <a:lnTo>
                    <a:pt x="731" y="941"/>
                  </a:lnTo>
                  <a:lnTo>
                    <a:pt x="731" y="943"/>
                  </a:lnTo>
                  <a:lnTo>
                    <a:pt x="732" y="943"/>
                  </a:lnTo>
                  <a:lnTo>
                    <a:pt x="732" y="943"/>
                  </a:lnTo>
                  <a:lnTo>
                    <a:pt x="734" y="943"/>
                  </a:lnTo>
                  <a:lnTo>
                    <a:pt x="734" y="944"/>
                  </a:lnTo>
                  <a:lnTo>
                    <a:pt x="734" y="946"/>
                  </a:lnTo>
                  <a:lnTo>
                    <a:pt x="736" y="946"/>
                  </a:lnTo>
                  <a:lnTo>
                    <a:pt x="738" y="946"/>
                  </a:lnTo>
                  <a:lnTo>
                    <a:pt x="739" y="946"/>
                  </a:lnTo>
                  <a:lnTo>
                    <a:pt x="741" y="944"/>
                  </a:lnTo>
                  <a:lnTo>
                    <a:pt x="743" y="944"/>
                  </a:lnTo>
                  <a:lnTo>
                    <a:pt x="744" y="944"/>
                  </a:lnTo>
                  <a:lnTo>
                    <a:pt x="744" y="946"/>
                  </a:lnTo>
                  <a:lnTo>
                    <a:pt x="746" y="946"/>
                  </a:lnTo>
                  <a:moveTo>
                    <a:pt x="2082" y="941"/>
                  </a:moveTo>
                  <a:lnTo>
                    <a:pt x="2082" y="939"/>
                  </a:lnTo>
                  <a:lnTo>
                    <a:pt x="2084" y="939"/>
                  </a:lnTo>
                  <a:lnTo>
                    <a:pt x="2085" y="939"/>
                  </a:lnTo>
                  <a:lnTo>
                    <a:pt x="2085" y="938"/>
                  </a:lnTo>
                  <a:lnTo>
                    <a:pt x="2085" y="936"/>
                  </a:lnTo>
                  <a:lnTo>
                    <a:pt x="2087" y="936"/>
                  </a:lnTo>
                  <a:lnTo>
                    <a:pt x="2087" y="934"/>
                  </a:lnTo>
                  <a:lnTo>
                    <a:pt x="2087" y="932"/>
                  </a:lnTo>
                  <a:lnTo>
                    <a:pt x="2089" y="932"/>
                  </a:lnTo>
                  <a:lnTo>
                    <a:pt x="2089" y="931"/>
                  </a:lnTo>
                  <a:lnTo>
                    <a:pt x="2089" y="929"/>
                  </a:lnTo>
                  <a:lnTo>
                    <a:pt x="2089" y="927"/>
                  </a:lnTo>
                  <a:lnTo>
                    <a:pt x="2089" y="926"/>
                  </a:lnTo>
                  <a:lnTo>
                    <a:pt x="2089" y="924"/>
                  </a:lnTo>
                  <a:lnTo>
                    <a:pt x="2090" y="924"/>
                  </a:lnTo>
                  <a:lnTo>
                    <a:pt x="2090" y="922"/>
                  </a:lnTo>
                  <a:lnTo>
                    <a:pt x="2092" y="920"/>
                  </a:lnTo>
                  <a:lnTo>
                    <a:pt x="2092" y="919"/>
                  </a:lnTo>
                  <a:lnTo>
                    <a:pt x="2092" y="917"/>
                  </a:lnTo>
                  <a:lnTo>
                    <a:pt x="2092" y="915"/>
                  </a:lnTo>
                  <a:lnTo>
                    <a:pt x="2090" y="915"/>
                  </a:lnTo>
                  <a:lnTo>
                    <a:pt x="2090" y="914"/>
                  </a:lnTo>
                  <a:lnTo>
                    <a:pt x="2089" y="914"/>
                  </a:lnTo>
                  <a:lnTo>
                    <a:pt x="2089" y="915"/>
                  </a:lnTo>
                  <a:lnTo>
                    <a:pt x="2087" y="915"/>
                  </a:lnTo>
                  <a:lnTo>
                    <a:pt x="2085" y="915"/>
                  </a:lnTo>
                  <a:lnTo>
                    <a:pt x="2085" y="917"/>
                  </a:lnTo>
                  <a:lnTo>
                    <a:pt x="2084" y="917"/>
                  </a:lnTo>
                  <a:lnTo>
                    <a:pt x="2084" y="915"/>
                  </a:lnTo>
                  <a:lnTo>
                    <a:pt x="2082" y="915"/>
                  </a:lnTo>
                  <a:lnTo>
                    <a:pt x="2082" y="915"/>
                  </a:lnTo>
                  <a:lnTo>
                    <a:pt x="2082" y="917"/>
                  </a:lnTo>
                  <a:lnTo>
                    <a:pt x="2080" y="917"/>
                  </a:lnTo>
                  <a:lnTo>
                    <a:pt x="2080" y="919"/>
                  </a:lnTo>
                  <a:lnTo>
                    <a:pt x="2080" y="920"/>
                  </a:lnTo>
                  <a:lnTo>
                    <a:pt x="2079" y="920"/>
                  </a:lnTo>
                  <a:lnTo>
                    <a:pt x="2079" y="922"/>
                  </a:lnTo>
                  <a:lnTo>
                    <a:pt x="2079" y="924"/>
                  </a:lnTo>
                  <a:lnTo>
                    <a:pt x="2077" y="924"/>
                  </a:lnTo>
                  <a:lnTo>
                    <a:pt x="2077" y="926"/>
                  </a:lnTo>
                  <a:lnTo>
                    <a:pt x="2075" y="926"/>
                  </a:lnTo>
                  <a:lnTo>
                    <a:pt x="2075" y="927"/>
                  </a:lnTo>
                  <a:lnTo>
                    <a:pt x="2077" y="927"/>
                  </a:lnTo>
                  <a:lnTo>
                    <a:pt x="2077" y="929"/>
                  </a:lnTo>
                  <a:lnTo>
                    <a:pt x="2075" y="929"/>
                  </a:lnTo>
                  <a:lnTo>
                    <a:pt x="2077" y="931"/>
                  </a:lnTo>
                  <a:lnTo>
                    <a:pt x="2077" y="932"/>
                  </a:lnTo>
                  <a:lnTo>
                    <a:pt x="2077" y="934"/>
                  </a:lnTo>
                  <a:lnTo>
                    <a:pt x="2077" y="936"/>
                  </a:lnTo>
                  <a:lnTo>
                    <a:pt x="2077" y="938"/>
                  </a:lnTo>
                  <a:lnTo>
                    <a:pt x="2079" y="939"/>
                  </a:lnTo>
                  <a:lnTo>
                    <a:pt x="2080" y="939"/>
                  </a:lnTo>
                  <a:lnTo>
                    <a:pt x="2080" y="941"/>
                  </a:lnTo>
                  <a:lnTo>
                    <a:pt x="2082" y="941"/>
                  </a:lnTo>
                  <a:lnTo>
                    <a:pt x="2082" y="943"/>
                  </a:lnTo>
                  <a:lnTo>
                    <a:pt x="2082" y="941"/>
                  </a:lnTo>
                  <a:moveTo>
                    <a:pt x="801" y="943"/>
                  </a:moveTo>
                  <a:lnTo>
                    <a:pt x="803" y="943"/>
                  </a:lnTo>
                  <a:lnTo>
                    <a:pt x="803" y="941"/>
                  </a:lnTo>
                  <a:lnTo>
                    <a:pt x="803" y="939"/>
                  </a:lnTo>
                  <a:lnTo>
                    <a:pt x="804" y="938"/>
                  </a:lnTo>
                  <a:lnTo>
                    <a:pt x="804" y="936"/>
                  </a:lnTo>
                  <a:lnTo>
                    <a:pt x="803" y="934"/>
                  </a:lnTo>
                  <a:lnTo>
                    <a:pt x="803" y="932"/>
                  </a:lnTo>
                  <a:lnTo>
                    <a:pt x="801" y="931"/>
                  </a:lnTo>
                  <a:lnTo>
                    <a:pt x="799" y="931"/>
                  </a:lnTo>
                  <a:lnTo>
                    <a:pt x="797" y="931"/>
                  </a:lnTo>
                  <a:lnTo>
                    <a:pt x="797" y="929"/>
                  </a:lnTo>
                  <a:lnTo>
                    <a:pt x="796" y="929"/>
                  </a:lnTo>
                  <a:lnTo>
                    <a:pt x="794" y="929"/>
                  </a:lnTo>
                  <a:lnTo>
                    <a:pt x="794" y="927"/>
                  </a:lnTo>
                  <a:lnTo>
                    <a:pt x="796" y="927"/>
                  </a:lnTo>
                  <a:lnTo>
                    <a:pt x="797" y="927"/>
                  </a:lnTo>
                  <a:lnTo>
                    <a:pt x="797" y="926"/>
                  </a:lnTo>
                  <a:lnTo>
                    <a:pt x="796" y="926"/>
                  </a:lnTo>
                  <a:lnTo>
                    <a:pt x="794" y="926"/>
                  </a:lnTo>
                  <a:lnTo>
                    <a:pt x="792" y="926"/>
                  </a:lnTo>
                  <a:lnTo>
                    <a:pt x="792" y="924"/>
                  </a:lnTo>
                  <a:lnTo>
                    <a:pt x="792" y="922"/>
                  </a:lnTo>
                  <a:lnTo>
                    <a:pt x="792" y="920"/>
                  </a:lnTo>
                  <a:lnTo>
                    <a:pt x="791" y="920"/>
                  </a:lnTo>
                  <a:lnTo>
                    <a:pt x="789" y="920"/>
                  </a:lnTo>
                  <a:lnTo>
                    <a:pt x="789" y="919"/>
                  </a:lnTo>
                  <a:lnTo>
                    <a:pt x="787" y="919"/>
                  </a:lnTo>
                  <a:lnTo>
                    <a:pt x="785" y="919"/>
                  </a:lnTo>
                  <a:lnTo>
                    <a:pt x="785" y="917"/>
                  </a:lnTo>
                  <a:lnTo>
                    <a:pt x="784" y="917"/>
                  </a:lnTo>
                  <a:lnTo>
                    <a:pt x="782" y="917"/>
                  </a:lnTo>
                  <a:lnTo>
                    <a:pt x="780" y="917"/>
                  </a:lnTo>
                  <a:lnTo>
                    <a:pt x="779" y="917"/>
                  </a:lnTo>
                  <a:lnTo>
                    <a:pt x="779" y="919"/>
                  </a:lnTo>
                  <a:lnTo>
                    <a:pt x="779" y="920"/>
                  </a:lnTo>
                  <a:lnTo>
                    <a:pt x="777" y="920"/>
                  </a:lnTo>
                  <a:lnTo>
                    <a:pt x="777" y="919"/>
                  </a:lnTo>
                  <a:lnTo>
                    <a:pt x="775" y="919"/>
                  </a:lnTo>
                  <a:lnTo>
                    <a:pt x="773" y="919"/>
                  </a:lnTo>
                  <a:lnTo>
                    <a:pt x="772" y="917"/>
                  </a:lnTo>
                  <a:lnTo>
                    <a:pt x="770" y="917"/>
                  </a:lnTo>
                  <a:lnTo>
                    <a:pt x="768" y="917"/>
                  </a:lnTo>
                  <a:lnTo>
                    <a:pt x="768" y="917"/>
                  </a:lnTo>
                  <a:lnTo>
                    <a:pt x="768" y="919"/>
                  </a:lnTo>
                  <a:lnTo>
                    <a:pt x="767" y="919"/>
                  </a:lnTo>
                  <a:lnTo>
                    <a:pt x="767" y="920"/>
                  </a:lnTo>
                  <a:lnTo>
                    <a:pt x="768" y="920"/>
                  </a:lnTo>
                  <a:lnTo>
                    <a:pt x="768" y="920"/>
                  </a:lnTo>
                  <a:lnTo>
                    <a:pt x="768" y="922"/>
                  </a:lnTo>
                  <a:lnTo>
                    <a:pt x="770" y="922"/>
                  </a:lnTo>
                  <a:lnTo>
                    <a:pt x="770" y="924"/>
                  </a:lnTo>
                  <a:lnTo>
                    <a:pt x="772" y="924"/>
                  </a:lnTo>
                  <a:lnTo>
                    <a:pt x="772" y="926"/>
                  </a:lnTo>
                  <a:lnTo>
                    <a:pt x="770" y="924"/>
                  </a:lnTo>
                  <a:lnTo>
                    <a:pt x="770" y="926"/>
                  </a:lnTo>
                  <a:lnTo>
                    <a:pt x="770" y="927"/>
                  </a:lnTo>
                  <a:lnTo>
                    <a:pt x="772" y="927"/>
                  </a:lnTo>
                  <a:lnTo>
                    <a:pt x="772" y="929"/>
                  </a:lnTo>
                  <a:lnTo>
                    <a:pt x="770" y="929"/>
                  </a:lnTo>
                  <a:lnTo>
                    <a:pt x="772" y="931"/>
                  </a:lnTo>
                  <a:lnTo>
                    <a:pt x="772" y="932"/>
                  </a:lnTo>
                  <a:lnTo>
                    <a:pt x="772" y="934"/>
                  </a:lnTo>
                  <a:lnTo>
                    <a:pt x="773" y="934"/>
                  </a:lnTo>
                  <a:lnTo>
                    <a:pt x="773" y="936"/>
                  </a:lnTo>
                  <a:lnTo>
                    <a:pt x="773" y="938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0" y="939"/>
                  </a:lnTo>
                  <a:lnTo>
                    <a:pt x="770" y="938"/>
                  </a:lnTo>
                  <a:lnTo>
                    <a:pt x="768" y="939"/>
                  </a:lnTo>
                  <a:lnTo>
                    <a:pt x="768" y="938"/>
                  </a:lnTo>
                  <a:lnTo>
                    <a:pt x="768" y="938"/>
                  </a:lnTo>
                  <a:lnTo>
                    <a:pt x="767" y="938"/>
                  </a:lnTo>
                  <a:lnTo>
                    <a:pt x="767" y="936"/>
                  </a:lnTo>
                  <a:lnTo>
                    <a:pt x="765" y="938"/>
                  </a:lnTo>
                  <a:lnTo>
                    <a:pt x="763" y="938"/>
                  </a:lnTo>
                  <a:lnTo>
                    <a:pt x="763" y="936"/>
                  </a:lnTo>
                  <a:lnTo>
                    <a:pt x="762" y="936"/>
                  </a:lnTo>
                  <a:lnTo>
                    <a:pt x="760" y="936"/>
                  </a:lnTo>
                  <a:lnTo>
                    <a:pt x="760" y="938"/>
                  </a:lnTo>
                  <a:lnTo>
                    <a:pt x="760" y="939"/>
                  </a:lnTo>
                  <a:lnTo>
                    <a:pt x="760" y="941"/>
                  </a:lnTo>
                  <a:lnTo>
                    <a:pt x="762" y="941"/>
                  </a:lnTo>
                  <a:lnTo>
                    <a:pt x="763" y="941"/>
                  </a:lnTo>
                  <a:lnTo>
                    <a:pt x="763" y="943"/>
                  </a:lnTo>
                  <a:lnTo>
                    <a:pt x="763" y="943"/>
                  </a:lnTo>
                  <a:lnTo>
                    <a:pt x="765" y="943"/>
                  </a:lnTo>
                  <a:lnTo>
                    <a:pt x="765" y="943"/>
                  </a:lnTo>
                  <a:lnTo>
                    <a:pt x="767" y="943"/>
                  </a:lnTo>
                  <a:lnTo>
                    <a:pt x="767" y="941"/>
                  </a:lnTo>
                  <a:lnTo>
                    <a:pt x="768" y="941"/>
                  </a:lnTo>
                  <a:lnTo>
                    <a:pt x="768" y="943"/>
                  </a:lnTo>
                  <a:lnTo>
                    <a:pt x="768" y="943"/>
                  </a:lnTo>
                  <a:lnTo>
                    <a:pt x="770" y="943"/>
                  </a:lnTo>
                  <a:lnTo>
                    <a:pt x="772" y="943"/>
                  </a:lnTo>
                  <a:lnTo>
                    <a:pt x="773" y="943"/>
                  </a:lnTo>
                  <a:lnTo>
                    <a:pt x="775" y="943"/>
                  </a:lnTo>
                  <a:lnTo>
                    <a:pt x="777" y="943"/>
                  </a:lnTo>
                  <a:lnTo>
                    <a:pt x="779" y="943"/>
                  </a:lnTo>
                  <a:lnTo>
                    <a:pt x="779" y="944"/>
                  </a:lnTo>
                  <a:lnTo>
                    <a:pt x="779" y="946"/>
                  </a:lnTo>
                  <a:lnTo>
                    <a:pt x="779" y="948"/>
                  </a:lnTo>
                  <a:lnTo>
                    <a:pt x="780" y="948"/>
                  </a:lnTo>
                  <a:lnTo>
                    <a:pt x="780" y="950"/>
                  </a:lnTo>
                  <a:lnTo>
                    <a:pt x="782" y="950"/>
                  </a:lnTo>
                  <a:lnTo>
                    <a:pt x="782" y="948"/>
                  </a:lnTo>
                  <a:lnTo>
                    <a:pt x="782" y="946"/>
                  </a:lnTo>
                  <a:lnTo>
                    <a:pt x="782" y="944"/>
                  </a:lnTo>
                  <a:lnTo>
                    <a:pt x="784" y="943"/>
                  </a:lnTo>
                  <a:lnTo>
                    <a:pt x="784" y="943"/>
                  </a:lnTo>
                  <a:lnTo>
                    <a:pt x="784" y="941"/>
                  </a:lnTo>
                  <a:lnTo>
                    <a:pt x="785" y="941"/>
                  </a:lnTo>
                  <a:lnTo>
                    <a:pt x="785" y="939"/>
                  </a:lnTo>
                  <a:lnTo>
                    <a:pt x="787" y="939"/>
                  </a:lnTo>
                  <a:lnTo>
                    <a:pt x="787" y="941"/>
                  </a:lnTo>
                  <a:lnTo>
                    <a:pt x="787" y="943"/>
                  </a:lnTo>
                  <a:lnTo>
                    <a:pt x="789" y="943"/>
                  </a:lnTo>
                  <a:lnTo>
                    <a:pt x="791" y="943"/>
                  </a:lnTo>
                  <a:lnTo>
                    <a:pt x="791" y="941"/>
                  </a:lnTo>
                  <a:lnTo>
                    <a:pt x="791" y="939"/>
                  </a:lnTo>
                  <a:lnTo>
                    <a:pt x="792" y="939"/>
                  </a:lnTo>
                  <a:lnTo>
                    <a:pt x="792" y="938"/>
                  </a:lnTo>
                  <a:lnTo>
                    <a:pt x="794" y="939"/>
                  </a:lnTo>
                  <a:lnTo>
                    <a:pt x="796" y="939"/>
                  </a:lnTo>
                  <a:lnTo>
                    <a:pt x="797" y="939"/>
                  </a:lnTo>
                  <a:lnTo>
                    <a:pt x="799" y="939"/>
                  </a:lnTo>
                  <a:lnTo>
                    <a:pt x="801" y="939"/>
                  </a:lnTo>
                  <a:lnTo>
                    <a:pt x="801" y="941"/>
                  </a:lnTo>
                  <a:lnTo>
                    <a:pt x="801" y="943"/>
                  </a:lnTo>
                  <a:moveTo>
                    <a:pt x="823" y="939"/>
                  </a:moveTo>
                  <a:lnTo>
                    <a:pt x="821" y="939"/>
                  </a:lnTo>
                  <a:lnTo>
                    <a:pt x="820" y="939"/>
                  </a:lnTo>
                  <a:lnTo>
                    <a:pt x="818" y="938"/>
                  </a:lnTo>
                  <a:lnTo>
                    <a:pt x="816" y="938"/>
                  </a:lnTo>
                  <a:lnTo>
                    <a:pt x="814" y="938"/>
                  </a:lnTo>
                  <a:lnTo>
                    <a:pt x="813" y="938"/>
                  </a:lnTo>
                  <a:lnTo>
                    <a:pt x="811" y="938"/>
                  </a:lnTo>
                  <a:lnTo>
                    <a:pt x="811" y="939"/>
                  </a:lnTo>
                  <a:lnTo>
                    <a:pt x="811" y="941"/>
                  </a:lnTo>
                  <a:lnTo>
                    <a:pt x="811" y="943"/>
                  </a:lnTo>
                  <a:lnTo>
                    <a:pt x="811" y="943"/>
                  </a:lnTo>
                  <a:lnTo>
                    <a:pt x="811" y="944"/>
                  </a:lnTo>
                  <a:lnTo>
                    <a:pt x="813" y="944"/>
                  </a:lnTo>
                  <a:lnTo>
                    <a:pt x="814" y="944"/>
                  </a:lnTo>
                  <a:lnTo>
                    <a:pt x="816" y="944"/>
                  </a:lnTo>
                  <a:lnTo>
                    <a:pt x="818" y="944"/>
                  </a:lnTo>
                  <a:lnTo>
                    <a:pt x="820" y="944"/>
                  </a:lnTo>
                  <a:lnTo>
                    <a:pt x="821" y="944"/>
                  </a:lnTo>
                  <a:lnTo>
                    <a:pt x="821" y="943"/>
                  </a:lnTo>
                  <a:lnTo>
                    <a:pt x="821" y="943"/>
                  </a:lnTo>
                  <a:lnTo>
                    <a:pt x="823" y="943"/>
                  </a:lnTo>
                  <a:lnTo>
                    <a:pt x="823" y="941"/>
                  </a:lnTo>
                  <a:lnTo>
                    <a:pt x="823" y="939"/>
                  </a:lnTo>
                  <a:moveTo>
                    <a:pt x="174" y="924"/>
                  </a:moveTo>
                  <a:lnTo>
                    <a:pt x="174" y="926"/>
                  </a:lnTo>
                  <a:lnTo>
                    <a:pt x="174" y="927"/>
                  </a:lnTo>
                  <a:lnTo>
                    <a:pt x="174" y="929"/>
                  </a:lnTo>
                  <a:lnTo>
                    <a:pt x="174" y="931"/>
                  </a:lnTo>
                  <a:lnTo>
                    <a:pt x="176" y="931"/>
                  </a:lnTo>
                  <a:lnTo>
                    <a:pt x="177" y="931"/>
                  </a:lnTo>
                  <a:lnTo>
                    <a:pt x="177" y="929"/>
                  </a:lnTo>
                  <a:lnTo>
                    <a:pt x="177" y="927"/>
                  </a:lnTo>
                  <a:lnTo>
                    <a:pt x="179" y="927"/>
                  </a:lnTo>
                  <a:lnTo>
                    <a:pt x="179" y="926"/>
                  </a:lnTo>
                  <a:lnTo>
                    <a:pt x="181" y="926"/>
                  </a:lnTo>
                  <a:lnTo>
                    <a:pt x="181" y="924"/>
                  </a:lnTo>
                  <a:lnTo>
                    <a:pt x="182" y="924"/>
                  </a:lnTo>
                  <a:lnTo>
                    <a:pt x="182" y="922"/>
                  </a:lnTo>
                  <a:lnTo>
                    <a:pt x="181" y="920"/>
                  </a:lnTo>
                  <a:lnTo>
                    <a:pt x="181" y="919"/>
                  </a:lnTo>
                  <a:lnTo>
                    <a:pt x="181" y="917"/>
                  </a:lnTo>
                  <a:lnTo>
                    <a:pt x="179" y="917"/>
                  </a:lnTo>
                  <a:lnTo>
                    <a:pt x="179" y="915"/>
                  </a:lnTo>
                  <a:lnTo>
                    <a:pt x="177" y="914"/>
                  </a:lnTo>
                  <a:lnTo>
                    <a:pt x="176" y="914"/>
                  </a:lnTo>
                  <a:lnTo>
                    <a:pt x="176" y="912"/>
                  </a:lnTo>
                  <a:lnTo>
                    <a:pt x="174" y="912"/>
                  </a:lnTo>
                  <a:lnTo>
                    <a:pt x="174" y="914"/>
                  </a:lnTo>
                  <a:lnTo>
                    <a:pt x="174" y="915"/>
                  </a:lnTo>
                  <a:lnTo>
                    <a:pt x="174" y="917"/>
                  </a:lnTo>
                  <a:lnTo>
                    <a:pt x="174" y="919"/>
                  </a:lnTo>
                  <a:lnTo>
                    <a:pt x="172" y="919"/>
                  </a:lnTo>
                  <a:lnTo>
                    <a:pt x="174" y="920"/>
                  </a:lnTo>
                  <a:lnTo>
                    <a:pt x="174" y="922"/>
                  </a:lnTo>
                  <a:lnTo>
                    <a:pt x="174" y="924"/>
                  </a:lnTo>
                  <a:moveTo>
                    <a:pt x="685" y="890"/>
                  </a:moveTo>
                  <a:lnTo>
                    <a:pt x="686" y="890"/>
                  </a:lnTo>
                  <a:lnTo>
                    <a:pt x="686" y="888"/>
                  </a:lnTo>
                  <a:lnTo>
                    <a:pt x="685" y="888"/>
                  </a:lnTo>
                  <a:lnTo>
                    <a:pt x="685" y="890"/>
                  </a:lnTo>
                  <a:moveTo>
                    <a:pt x="751" y="917"/>
                  </a:moveTo>
                  <a:lnTo>
                    <a:pt x="751" y="915"/>
                  </a:lnTo>
                  <a:lnTo>
                    <a:pt x="750" y="915"/>
                  </a:lnTo>
                  <a:lnTo>
                    <a:pt x="748" y="915"/>
                  </a:lnTo>
                  <a:lnTo>
                    <a:pt x="746" y="915"/>
                  </a:lnTo>
                  <a:lnTo>
                    <a:pt x="744" y="915"/>
                  </a:lnTo>
                  <a:lnTo>
                    <a:pt x="744" y="917"/>
                  </a:lnTo>
                  <a:lnTo>
                    <a:pt x="743" y="915"/>
                  </a:lnTo>
                  <a:lnTo>
                    <a:pt x="743" y="917"/>
                  </a:lnTo>
                  <a:lnTo>
                    <a:pt x="741" y="917"/>
                  </a:lnTo>
                  <a:lnTo>
                    <a:pt x="739" y="917"/>
                  </a:lnTo>
                  <a:lnTo>
                    <a:pt x="738" y="917"/>
                  </a:lnTo>
                  <a:lnTo>
                    <a:pt x="736" y="917"/>
                  </a:lnTo>
                  <a:lnTo>
                    <a:pt x="736" y="915"/>
                  </a:lnTo>
                  <a:lnTo>
                    <a:pt x="736" y="914"/>
                  </a:lnTo>
                  <a:lnTo>
                    <a:pt x="738" y="914"/>
                  </a:lnTo>
                  <a:lnTo>
                    <a:pt x="738" y="912"/>
                  </a:lnTo>
                  <a:lnTo>
                    <a:pt x="739" y="912"/>
                  </a:lnTo>
                  <a:lnTo>
                    <a:pt x="739" y="910"/>
                  </a:lnTo>
                  <a:lnTo>
                    <a:pt x="739" y="909"/>
                  </a:lnTo>
                  <a:lnTo>
                    <a:pt x="739" y="907"/>
                  </a:lnTo>
                  <a:lnTo>
                    <a:pt x="739" y="905"/>
                  </a:lnTo>
                  <a:lnTo>
                    <a:pt x="738" y="905"/>
                  </a:lnTo>
                  <a:lnTo>
                    <a:pt x="736" y="905"/>
                  </a:lnTo>
                  <a:lnTo>
                    <a:pt x="734" y="905"/>
                  </a:lnTo>
                  <a:lnTo>
                    <a:pt x="732" y="905"/>
                  </a:lnTo>
                  <a:lnTo>
                    <a:pt x="732" y="903"/>
                  </a:lnTo>
                  <a:lnTo>
                    <a:pt x="731" y="903"/>
                  </a:lnTo>
                  <a:lnTo>
                    <a:pt x="731" y="902"/>
                  </a:lnTo>
                  <a:lnTo>
                    <a:pt x="731" y="902"/>
                  </a:lnTo>
                  <a:lnTo>
                    <a:pt x="729" y="902"/>
                  </a:lnTo>
                  <a:lnTo>
                    <a:pt x="729" y="900"/>
                  </a:lnTo>
                  <a:lnTo>
                    <a:pt x="729" y="898"/>
                  </a:lnTo>
                  <a:lnTo>
                    <a:pt x="729" y="897"/>
                  </a:lnTo>
                  <a:lnTo>
                    <a:pt x="729" y="895"/>
                  </a:lnTo>
                  <a:lnTo>
                    <a:pt x="729" y="893"/>
                  </a:lnTo>
                  <a:lnTo>
                    <a:pt x="727" y="893"/>
                  </a:lnTo>
                  <a:lnTo>
                    <a:pt x="727" y="893"/>
                  </a:lnTo>
                  <a:lnTo>
                    <a:pt x="726" y="893"/>
                  </a:lnTo>
                  <a:lnTo>
                    <a:pt x="724" y="893"/>
                  </a:lnTo>
                  <a:lnTo>
                    <a:pt x="722" y="893"/>
                  </a:lnTo>
                  <a:lnTo>
                    <a:pt x="722" y="891"/>
                  </a:lnTo>
                  <a:lnTo>
                    <a:pt x="721" y="891"/>
                  </a:lnTo>
                  <a:lnTo>
                    <a:pt x="721" y="890"/>
                  </a:lnTo>
                  <a:lnTo>
                    <a:pt x="719" y="890"/>
                  </a:lnTo>
                  <a:lnTo>
                    <a:pt x="717" y="888"/>
                  </a:lnTo>
                  <a:lnTo>
                    <a:pt x="717" y="886"/>
                  </a:lnTo>
                  <a:lnTo>
                    <a:pt x="715" y="886"/>
                  </a:lnTo>
                  <a:lnTo>
                    <a:pt x="714" y="886"/>
                  </a:lnTo>
                  <a:lnTo>
                    <a:pt x="712" y="886"/>
                  </a:lnTo>
                  <a:lnTo>
                    <a:pt x="710" y="886"/>
                  </a:lnTo>
                  <a:lnTo>
                    <a:pt x="710" y="885"/>
                  </a:lnTo>
                  <a:lnTo>
                    <a:pt x="709" y="885"/>
                  </a:lnTo>
                  <a:lnTo>
                    <a:pt x="707" y="885"/>
                  </a:lnTo>
                  <a:lnTo>
                    <a:pt x="707" y="883"/>
                  </a:lnTo>
                  <a:lnTo>
                    <a:pt x="705" y="883"/>
                  </a:lnTo>
                  <a:lnTo>
                    <a:pt x="705" y="881"/>
                  </a:lnTo>
                  <a:lnTo>
                    <a:pt x="707" y="881"/>
                  </a:lnTo>
                  <a:lnTo>
                    <a:pt x="707" y="879"/>
                  </a:lnTo>
                  <a:lnTo>
                    <a:pt x="709" y="879"/>
                  </a:lnTo>
                  <a:lnTo>
                    <a:pt x="707" y="878"/>
                  </a:lnTo>
                  <a:lnTo>
                    <a:pt x="705" y="878"/>
                  </a:lnTo>
                  <a:lnTo>
                    <a:pt x="703" y="878"/>
                  </a:lnTo>
                  <a:lnTo>
                    <a:pt x="702" y="878"/>
                  </a:lnTo>
                  <a:lnTo>
                    <a:pt x="700" y="878"/>
                  </a:lnTo>
                  <a:lnTo>
                    <a:pt x="698" y="878"/>
                  </a:lnTo>
                  <a:lnTo>
                    <a:pt x="698" y="879"/>
                  </a:lnTo>
                  <a:lnTo>
                    <a:pt x="697" y="879"/>
                  </a:lnTo>
                  <a:lnTo>
                    <a:pt x="697" y="881"/>
                  </a:lnTo>
                  <a:lnTo>
                    <a:pt x="697" y="883"/>
                  </a:lnTo>
                  <a:lnTo>
                    <a:pt x="695" y="883"/>
                  </a:lnTo>
                  <a:lnTo>
                    <a:pt x="695" y="885"/>
                  </a:lnTo>
                  <a:lnTo>
                    <a:pt x="693" y="885"/>
                  </a:lnTo>
                  <a:lnTo>
                    <a:pt x="691" y="885"/>
                  </a:lnTo>
                  <a:lnTo>
                    <a:pt x="690" y="885"/>
                  </a:lnTo>
                  <a:lnTo>
                    <a:pt x="690" y="886"/>
                  </a:lnTo>
                  <a:lnTo>
                    <a:pt x="690" y="888"/>
                  </a:lnTo>
                  <a:lnTo>
                    <a:pt x="688" y="888"/>
                  </a:lnTo>
                  <a:lnTo>
                    <a:pt x="688" y="890"/>
                  </a:lnTo>
                  <a:lnTo>
                    <a:pt x="686" y="890"/>
                  </a:lnTo>
                  <a:lnTo>
                    <a:pt x="686" y="888"/>
                  </a:lnTo>
                  <a:lnTo>
                    <a:pt x="686" y="888"/>
                  </a:lnTo>
                  <a:lnTo>
                    <a:pt x="686" y="886"/>
                  </a:lnTo>
                  <a:lnTo>
                    <a:pt x="688" y="886"/>
                  </a:lnTo>
                  <a:lnTo>
                    <a:pt x="688" y="885"/>
                  </a:lnTo>
                  <a:lnTo>
                    <a:pt x="686" y="885"/>
                  </a:lnTo>
                  <a:lnTo>
                    <a:pt x="686" y="883"/>
                  </a:lnTo>
                  <a:lnTo>
                    <a:pt x="688" y="881"/>
                  </a:lnTo>
                  <a:lnTo>
                    <a:pt x="688" y="879"/>
                  </a:lnTo>
                  <a:lnTo>
                    <a:pt x="688" y="878"/>
                  </a:lnTo>
                  <a:lnTo>
                    <a:pt x="690" y="878"/>
                  </a:lnTo>
                  <a:lnTo>
                    <a:pt x="690" y="876"/>
                  </a:lnTo>
                  <a:lnTo>
                    <a:pt x="691" y="876"/>
                  </a:lnTo>
                  <a:lnTo>
                    <a:pt x="693" y="876"/>
                  </a:lnTo>
                  <a:lnTo>
                    <a:pt x="693" y="874"/>
                  </a:lnTo>
                  <a:lnTo>
                    <a:pt x="695" y="874"/>
                  </a:lnTo>
                  <a:lnTo>
                    <a:pt x="695" y="873"/>
                  </a:lnTo>
                  <a:lnTo>
                    <a:pt x="697" y="873"/>
                  </a:lnTo>
                  <a:lnTo>
                    <a:pt x="698" y="873"/>
                  </a:lnTo>
                  <a:lnTo>
                    <a:pt x="698" y="871"/>
                  </a:lnTo>
                  <a:lnTo>
                    <a:pt x="700" y="871"/>
                  </a:lnTo>
                  <a:lnTo>
                    <a:pt x="702" y="871"/>
                  </a:lnTo>
                  <a:lnTo>
                    <a:pt x="702" y="869"/>
                  </a:lnTo>
                  <a:lnTo>
                    <a:pt x="703" y="869"/>
                  </a:lnTo>
                  <a:lnTo>
                    <a:pt x="705" y="869"/>
                  </a:lnTo>
                  <a:lnTo>
                    <a:pt x="707" y="869"/>
                  </a:lnTo>
                  <a:lnTo>
                    <a:pt x="709" y="869"/>
                  </a:lnTo>
                  <a:lnTo>
                    <a:pt x="709" y="871"/>
                  </a:lnTo>
                  <a:lnTo>
                    <a:pt x="710" y="871"/>
                  </a:lnTo>
                  <a:lnTo>
                    <a:pt x="712" y="871"/>
                  </a:lnTo>
                  <a:lnTo>
                    <a:pt x="714" y="871"/>
                  </a:lnTo>
                  <a:lnTo>
                    <a:pt x="715" y="871"/>
                  </a:lnTo>
                  <a:lnTo>
                    <a:pt x="715" y="873"/>
                  </a:lnTo>
                  <a:lnTo>
                    <a:pt x="717" y="873"/>
                  </a:lnTo>
                  <a:lnTo>
                    <a:pt x="717" y="874"/>
                  </a:lnTo>
                  <a:lnTo>
                    <a:pt x="719" y="874"/>
                  </a:lnTo>
                  <a:lnTo>
                    <a:pt x="719" y="873"/>
                  </a:lnTo>
                  <a:lnTo>
                    <a:pt x="721" y="873"/>
                  </a:lnTo>
                  <a:lnTo>
                    <a:pt x="722" y="873"/>
                  </a:lnTo>
                  <a:lnTo>
                    <a:pt x="721" y="874"/>
                  </a:lnTo>
                  <a:lnTo>
                    <a:pt x="722" y="874"/>
                  </a:lnTo>
                  <a:lnTo>
                    <a:pt x="724" y="874"/>
                  </a:lnTo>
                  <a:lnTo>
                    <a:pt x="724" y="876"/>
                  </a:lnTo>
                  <a:lnTo>
                    <a:pt x="722" y="876"/>
                  </a:lnTo>
                  <a:lnTo>
                    <a:pt x="722" y="878"/>
                  </a:lnTo>
                  <a:lnTo>
                    <a:pt x="724" y="878"/>
                  </a:lnTo>
                  <a:lnTo>
                    <a:pt x="724" y="879"/>
                  </a:lnTo>
                  <a:lnTo>
                    <a:pt x="726" y="881"/>
                  </a:lnTo>
                  <a:lnTo>
                    <a:pt x="727" y="881"/>
                  </a:lnTo>
                  <a:lnTo>
                    <a:pt x="727" y="881"/>
                  </a:lnTo>
                  <a:lnTo>
                    <a:pt x="729" y="881"/>
                  </a:lnTo>
                  <a:lnTo>
                    <a:pt x="729" y="883"/>
                  </a:lnTo>
                  <a:lnTo>
                    <a:pt x="731" y="883"/>
                  </a:lnTo>
                  <a:lnTo>
                    <a:pt x="731" y="885"/>
                  </a:lnTo>
                  <a:lnTo>
                    <a:pt x="732" y="885"/>
                  </a:lnTo>
                  <a:lnTo>
                    <a:pt x="732" y="886"/>
                  </a:lnTo>
                  <a:lnTo>
                    <a:pt x="734" y="888"/>
                  </a:lnTo>
                  <a:lnTo>
                    <a:pt x="734" y="890"/>
                  </a:lnTo>
                  <a:lnTo>
                    <a:pt x="736" y="890"/>
                  </a:lnTo>
                  <a:lnTo>
                    <a:pt x="738" y="891"/>
                  </a:lnTo>
                  <a:lnTo>
                    <a:pt x="739" y="891"/>
                  </a:lnTo>
                  <a:lnTo>
                    <a:pt x="739" y="893"/>
                  </a:lnTo>
                  <a:lnTo>
                    <a:pt x="741" y="893"/>
                  </a:lnTo>
                  <a:lnTo>
                    <a:pt x="741" y="895"/>
                  </a:lnTo>
                  <a:lnTo>
                    <a:pt x="741" y="897"/>
                  </a:lnTo>
                  <a:lnTo>
                    <a:pt x="741" y="898"/>
                  </a:lnTo>
                  <a:lnTo>
                    <a:pt x="743" y="897"/>
                  </a:lnTo>
                  <a:lnTo>
                    <a:pt x="744" y="897"/>
                  </a:lnTo>
                  <a:lnTo>
                    <a:pt x="743" y="898"/>
                  </a:lnTo>
                  <a:lnTo>
                    <a:pt x="744" y="898"/>
                  </a:lnTo>
                  <a:lnTo>
                    <a:pt x="746" y="898"/>
                  </a:lnTo>
                  <a:lnTo>
                    <a:pt x="748" y="900"/>
                  </a:lnTo>
                  <a:lnTo>
                    <a:pt x="750" y="900"/>
                  </a:lnTo>
                  <a:lnTo>
                    <a:pt x="751" y="900"/>
                  </a:lnTo>
                  <a:lnTo>
                    <a:pt x="751" y="902"/>
                  </a:lnTo>
                  <a:lnTo>
                    <a:pt x="751" y="902"/>
                  </a:lnTo>
                  <a:lnTo>
                    <a:pt x="750" y="902"/>
                  </a:lnTo>
                  <a:lnTo>
                    <a:pt x="751" y="903"/>
                  </a:lnTo>
                  <a:lnTo>
                    <a:pt x="750" y="903"/>
                  </a:lnTo>
                  <a:lnTo>
                    <a:pt x="750" y="905"/>
                  </a:lnTo>
                  <a:lnTo>
                    <a:pt x="751" y="905"/>
                  </a:lnTo>
                  <a:lnTo>
                    <a:pt x="751" y="903"/>
                  </a:lnTo>
                  <a:lnTo>
                    <a:pt x="753" y="903"/>
                  </a:lnTo>
                  <a:lnTo>
                    <a:pt x="753" y="905"/>
                  </a:lnTo>
                  <a:lnTo>
                    <a:pt x="755" y="905"/>
                  </a:lnTo>
                  <a:lnTo>
                    <a:pt x="756" y="905"/>
                  </a:lnTo>
                  <a:lnTo>
                    <a:pt x="756" y="907"/>
                  </a:lnTo>
                  <a:lnTo>
                    <a:pt x="758" y="907"/>
                  </a:lnTo>
                  <a:lnTo>
                    <a:pt x="758" y="909"/>
                  </a:lnTo>
                  <a:lnTo>
                    <a:pt x="760" y="909"/>
                  </a:lnTo>
                  <a:lnTo>
                    <a:pt x="760" y="910"/>
                  </a:lnTo>
                  <a:lnTo>
                    <a:pt x="762" y="910"/>
                  </a:lnTo>
                  <a:lnTo>
                    <a:pt x="762" y="912"/>
                  </a:lnTo>
                  <a:lnTo>
                    <a:pt x="762" y="914"/>
                  </a:lnTo>
                  <a:lnTo>
                    <a:pt x="760" y="914"/>
                  </a:lnTo>
                  <a:lnTo>
                    <a:pt x="760" y="915"/>
                  </a:lnTo>
                  <a:lnTo>
                    <a:pt x="758" y="915"/>
                  </a:lnTo>
                  <a:lnTo>
                    <a:pt x="756" y="915"/>
                  </a:lnTo>
                  <a:lnTo>
                    <a:pt x="756" y="917"/>
                  </a:lnTo>
                  <a:lnTo>
                    <a:pt x="755" y="917"/>
                  </a:lnTo>
                  <a:lnTo>
                    <a:pt x="753" y="917"/>
                  </a:lnTo>
                  <a:lnTo>
                    <a:pt x="751" y="917"/>
                  </a:lnTo>
                  <a:moveTo>
                    <a:pt x="712" y="883"/>
                  </a:moveTo>
                  <a:lnTo>
                    <a:pt x="710" y="883"/>
                  </a:lnTo>
                  <a:lnTo>
                    <a:pt x="712" y="885"/>
                  </a:lnTo>
                  <a:lnTo>
                    <a:pt x="712" y="883"/>
                  </a:lnTo>
                  <a:moveTo>
                    <a:pt x="170" y="907"/>
                  </a:moveTo>
                  <a:lnTo>
                    <a:pt x="172" y="907"/>
                  </a:lnTo>
                  <a:lnTo>
                    <a:pt x="172" y="905"/>
                  </a:lnTo>
                  <a:lnTo>
                    <a:pt x="174" y="905"/>
                  </a:lnTo>
                  <a:lnTo>
                    <a:pt x="174" y="903"/>
                  </a:lnTo>
                  <a:lnTo>
                    <a:pt x="172" y="903"/>
                  </a:lnTo>
                  <a:lnTo>
                    <a:pt x="172" y="902"/>
                  </a:lnTo>
                  <a:lnTo>
                    <a:pt x="170" y="902"/>
                  </a:lnTo>
                  <a:lnTo>
                    <a:pt x="169" y="902"/>
                  </a:lnTo>
                  <a:lnTo>
                    <a:pt x="169" y="903"/>
                  </a:lnTo>
                  <a:lnTo>
                    <a:pt x="170" y="903"/>
                  </a:lnTo>
                  <a:lnTo>
                    <a:pt x="170" y="905"/>
                  </a:lnTo>
                  <a:lnTo>
                    <a:pt x="170" y="907"/>
                  </a:lnTo>
                  <a:moveTo>
                    <a:pt x="147" y="886"/>
                  </a:moveTo>
                  <a:lnTo>
                    <a:pt x="147" y="888"/>
                  </a:lnTo>
                  <a:lnTo>
                    <a:pt x="148" y="888"/>
                  </a:lnTo>
                  <a:lnTo>
                    <a:pt x="148" y="890"/>
                  </a:lnTo>
                  <a:lnTo>
                    <a:pt x="150" y="890"/>
                  </a:lnTo>
                  <a:lnTo>
                    <a:pt x="150" y="888"/>
                  </a:lnTo>
                  <a:lnTo>
                    <a:pt x="150" y="886"/>
                  </a:lnTo>
                  <a:lnTo>
                    <a:pt x="150" y="885"/>
                  </a:lnTo>
                  <a:lnTo>
                    <a:pt x="148" y="885"/>
                  </a:lnTo>
                  <a:lnTo>
                    <a:pt x="147" y="885"/>
                  </a:lnTo>
                  <a:lnTo>
                    <a:pt x="147" y="886"/>
                  </a:lnTo>
                  <a:moveTo>
                    <a:pt x="2171" y="844"/>
                  </a:moveTo>
                  <a:lnTo>
                    <a:pt x="2171" y="842"/>
                  </a:lnTo>
                  <a:lnTo>
                    <a:pt x="2169" y="842"/>
                  </a:lnTo>
                  <a:lnTo>
                    <a:pt x="2167" y="840"/>
                  </a:lnTo>
                  <a:lnTo>
                    <a:pt x="2166" y="840"/>
                  </a:lnTo>
                  <a:lnTo>
                    <a:pt x="2166" y="842"/>
                  </a:lnTo>
                  <a:lnTo>
                    <a:pt x="2164" y="842"/>
                  </a:lnTo>
                  <a:lnTo>
                    <a:pt x="2164" y="844"/>
                  </a:lnTo>
                  <a:lnTo>
                    <a:pt x="2164" y="845"/>
                  </a:lnTo>
                  <a:lnTo>
                    <a:pt x="2164" y="845"/>
                  </a:lnTo>
                  <a:lnTo>
                    <a:pt x="2164" y="847"/>
                  </a:lnTo>
                  <a:lnTo>
                    <a:pt x="2164" y="849"/>
                  </a:lnTo>
                  <a:lnTo>
                    <a:pt x="2164" y="850"/>
                  </a:lnTo>
                  <a:lnTo>
                    <a:pt x="2162" y="850"/>
                  </a:lnTo>
                  <a:lnTo>
                    <a:pt x="2162" y="852"/>
                  </a:lnTo>
                  <a:lnTo>
                    <a:pt x="2162" y="854"/>
                  </a:lnTo>
                  <a:lnTo>
                    <a:pt x="2161" y="856"/>
                  </a:lnTo>
                  <a:lnTo>
                    <a:pt x="2161" y="857"/>
                  </a:lnTo>
                  <a:lnTo>
                    <a:pt x="2161" y="859"/>
                  </a:lnTo>
                  <a:lnTo>
                    <a:pt x="2161" y="861"/>
                  </a:lnTo>
                  <a:lnTo>
                    <a:pt x="2159" y="861"/>
                  </a:lnTo>
                  <a:lnTo>
                    <a:pt x="2159" y="861"/>
                  </a:lnTo>
                  <a:lnTo>
                    <a:pt x="2159" y="862"/>
                  </a:lnTo>
                  <a:lnTo>
                    <a:pt x="2159" y="864"/>
                  </a:lnTo>
                  <a:lnTo>
                    <a:pt x="2157" y="866"/>
                  </a:lnTo>
                  <a:lnTo>
                    <a:pt x="2159" y="866"/>
                  </a:lnTo>
                  <a:lnTo>
                    <a:pt x="2159" y="868"/>
                  </a:lnTo>
                  <a:lnTo>
                    <a:pt x="2159" y="869"/>
                  </a:lnTo>
                  <a:lnTo>
                    <a:pt x="2159" y="871"/>
                  </a:lnTo>
                  <a:lnTo>
                    <a:pt x="2159" y="873"/>
                  </a:lnTo>
                  <a:lnTo>
                    <a:pt x="2159" y="874"/>
                  </a:lnTo>
                  <a:lnTo>
                    <a:pt x="2159" y="876"/>
                  </a:lnTo>
                  <a:lnTo>
                    <a:pt x="2159" y="878"/>
                  </a:lnTo>
                  <a:lnTo>
                    <a:pt x="2161" y="878"/>
                  </a:lnTo>
                  <a:lnTo>
                    <a:pt x="2161" y="879"/>
                  </a:lnTo>
                  <a:lnTo>
                    <a:pt x="2161" y="881"/>
                  </a:lnTo>
                  <a:lnTo>
                    <a:pt x="2162" y="881"/>
                  </a:lnTo>
                  <a:lnTo>
                    <a:pt x="2162" y="883"/>
                  </a:lnTo>
                  <a:lnTo>
                    <a:pt x="2162" y="886"/>
                  </a:lnTo>
                  <a:lnTo>
                    <a:pt x="2162" y="888"/>
                  </a:lnTo>
                  <a:lnTo>
                    <a:pt x="2164" y="888"/>
                  </a:lnTo>
                  <a:lnTo>
                    <a:pt x="2164" y="886"/>
                  </a:lnTo>
                  <a:lnTo>
                    <a:pt x="2164" y="883"/>
                  </a:lnTo>
                  <a:lnTo>
                    <a:pt x="2164" y="881"/>
                  </a:lnTo>
                  <a:lnTo>
                    <a:pt x="2164" y="879"/>
                  </a:lnTo>
                  <a:lnTo>
                    <a:pt x="2164" y="879"/>
                  </a:lnTo>
                  <a:lnTo>
                    <a:pt x="2164" y="878"/>
                  </a:lnTo>
                  <a:lnTo>
                    <a:pt x="2164" y="876"/>
                  </a:lnTo>
                  <a:lnTo>
                    <a:pt x="2166" y="876"/>
                  </a:lnTo>
                  <a:lnTo>
                    <a:pt x="2166" y="874"/>
                  </a:lnTo>
                  <a:lnTo>
                    <a:pt x="2166" y="873"/>
                  </a:lnTo>
                  <a:lnTo>
                    <a:pt x="2166" y="871"/>
                  </a:lnTo>
                  <a:lnTo>
                    <a:pt x="2166" y="869"/>
                  </a:lnTo>
                  <a:lnTo>
                    <a:pt x="2167" y="868"/>
                  </a:lnTo>
                  <a:lnTo>
                    <a:pt x="2167" y="866"/>
                  </a:lnTo>
                  <a:lnTo>
                    <a:pt x="2167" y="862"/>
                  </a:lnTo>
                  <a:lnTo>
                    <a:pt x="2167" y="861"/>
                  </a:lnTo>
                  <a:lnTo>
                    <a:pt x="2167" y="859"/>
                  </a:lnTo>
                  <a:lnTo>
                    <a:pt x="2167" y="857"/>
                  </a:lnTo>
                  <a:lnTo>
                    <a:pt x="2169" y="856"/>
                  </a:lnTo>
                  <a:lnTo>
                    <a:pt x="2169" y="854"/>
                  </a:lnTo>
                  <a:lnTo>
                    <a:pt x="2169" y="852"/>
                  </a:lnTo>
                  <a:lnTo>
                    <a:pt x="2169" y="850"/>
                  </a:lnTo>
                  <a:lnTo>
                    <a:pt x="2169" y="849"/>
                  </a:lnTo>
                  <a:lnTo>
                    <a:pt x="2169" y="847"/>
                  </a:lnTo>
                  <a:lnTo>
                    <a:pt x="2169" y="845"/>
                  </a:lnTo>
                  <a:lnTo>
                    <a:pt x="2171" y="845"/>
                  </a:lnTo>
                  <a:lnTo>
                    <a:pt x="2171" y="844"/>
                  </a:lnTo>
                  <a:moveTo>
                    <a:pt x="2120" y="878"/>
                  </a:moveTo>
                  <a:lnTo>
                    <a:pt x="2121" y="878"/>
                  </a:lnTo>
                  <a:lnTo>
                    <a:pt x="2121" y="876"/>
                  </a:lnTo>
                  <a:lnTo>
                    <a:pt x="2120" y="876"/>
                  </a:lnTo>
                  <a:lnTo>
                    <a:pt x="2120" y="878"/>
                  </a:lnTo>
                  <a:moveTo>
                    <a:pt x="738" y="861"/>
                  </a:moveTo>
                  <a:lnTo>
                    <a:pt x="738" y="861"/>
                  </a:lnTo>
                  <a:lnTo>
                    <a:pt x="738" y="859"/>
                  </a:lnTo>
                  <a:lnTo>
                    <a:pt x="738" y="857"/>
                  </a:lnTo>
                  <a:lnTo>
                    <a:pt x="736" y="857"/>
                  </a:lnTo>
                  <a:lnTo>
                    <a:pt x="736" y="856"/>
                  </a:lnTo>
                  <a:lnTo>
                    <a:pt x="734" y="856"/>
                  </a:lnTo>
                  <a:lnTo>
                    <a:pt x="734" y="857"/>
                  </a:lnTo>
                  <a:lnTo>
                    <a:pt x="734" y="859"/>
                  </a:lnTo>
                  <a:lnTo>
                    <a:pt x="734" y="861"/>
                  </a:lnTo>
                  <a:lnTo>
                    <a:pt x="736" y="861"/>
                  </a:lnTo>
                  <a:lnTo>
                    <a:pt x="736" y="861"/>
                  </a:lnTo>
                  <a:lnTo>
                    <a:pt x="738" y="861"/>
                  </a:lnTo>
                  <a:moveTo>
                    <a:pt x="734" y="844"/>
                  </a:moveTo>
                  <a:lnTo>
                    <a:pt x="734" y="842"/>
                  </a:lnTo>
                  <a:lnTo>
                    <a:pt x="732" y="842"/>
                  </a:lnTo>
                  <a:lnTo>
                    <a:pt x="732" y="844"/>
                  </a:lnTo>
                  <a:lnTo>
                    <a:pt x="732" y="845"/>
                  </a:lnTo>
                  <a:lnTo>
                    <a:pt x="731" y="847"/>
                  </a:lnTo>
                  <a:lnTo>
                    <a:pt x="731" y="849"/>
                  </a:lnTo>
                  <a:lnTo>
                    <a:pt x="732" y="849"/>
                  </a:lnTo>
                  <a:lnTo>
                    <a:pt x="732" y="850"/>
                  </a:lnTo>
                  <a:lnTo>
                    <a:pt x="731" y="850"/>
                  </a:lnTo>
                  <a:lnTo>
                    <a:pt x="732" y="852"/>
                  </a:lnTo>
                  <a:lnTo>
                    <a:pt x="732" y="854"/>
                  </a:lnTo>
                  <a:lnTo>
                    <a:pt x="734" y="854"/>
                  </a:lnTo>
                  <a:lnTo>
                    <a:pt x="734" y="852"/>
                  </a:lnTo>
                  <a:lnTo>
                    <a:pt x="736" y="852"/>
                  </a:lnTo>
                  <a:lnTo>
                    <a:pt x="736" y="850"/>
                  </a:lnTo>
                  <a:lnTo>
                    <a:pt x="736" y="849"/>
                  </a:lnTo>
                  <a:lnTo>
                    <a:pt x="734" y="847"/>
                  </a:lnTo>
                  <a:lnTo>
                    <a:pt x="734" y="844"/>
                  </a:lnTo>
                  <a:moveTo>
                    <a:pt x="727" y="820"/>
                  </a:moveTo>
                  <a:lnTo>
                    <a:pt x="727" y="820"/>
                  </a:lnTo>
                  <a:lnTo>
                    <a:pt x="727" y="821"/>
                  </a:lnTo>
                  <a:lnTo>
                    <a:pt x="729" y="821"/>
                  </a:lnTo>
                  <a:lnTo>
                    <a:pt x="729" y="820"/>
                  </a:lnTo>
                  <a:lnTo>
                    <a:pt x="727" y="820"/>
                  </a:lnTo>
                  <a:lnTo>
                    <a:pt x="727" y="820"/>
                  </a:lnTo>
                  <a:moveTo>
                    <a:pt x="731" y="820"/>
                  </a:moveTo>
                  <a:lnTo>
                    <a:pt x="729" y="820"/>
                  </a:lnTo>
                  <a:lnTo>
                    <a:pt x="729" y="820"/>
                  </a:lnTo>
                  <a:lnTo>
                    <a:pt x="731" y="820"/>
                  </a:lnTo>
                  <a:lnTo>
                    <a:pt x="732" y="820"/>
                  </a:lnTo>
                  <a:lnTo>
                    <a:pt x="734" y="820"/>
                  </a:lnTo>
                  <a:lnTo>
                    <a:pt x="734" y="820"/>
                  </a:lnTo>
                  <a:lnTo>
                    <a:pt x="732" y="820"/>
                  </a:lnTo>
                  <a:lnTo>
                    <a:pt x="731" y="820"/>
                  </a:lnTo>
                  <a:moveTo>
                    <a:pt x="649" y="782"/>
                  </a:moveTo>
                  <a:lnTo>
                    <a:pt x="650" y="782"/>
                  </a:lnTo>
                  <a:lnTo>
                    <a:pt x="650" y="784"/>
                  </a:lnTo>
                  <a:lnTo>
                    <a:pt x="652" y="784"/>
                  </a:lnTo>
                  <a:lnTo>
                    <a:pt x="652" y="786"/>
                  </a:lnTo>
                  <a:lnTo>
                    <a:pt x="654" y="786"/>
                  </a:lnTo>
                  <a:lnTo>
                    <a:pt x="654" y="784"/>
                  </a:lnTo>
                  <a:lnTo>
                    <a:pt x="654" y="782"/>
                  </a:lnTo>
                  <a:lnTo>
                    <a:pt x="654" y="780"/>
                  </a:lnTo>
                  <a:lnTo>
                    <a:pt x="652" y="780"/>
                  </a:lnTo>
                  <a:lnTo>
                    <a:pt x="650" y="780"/>
                  </a:lnTo>
                  <a:lnTo>
                    <a:pt x="650" y="779"/>
                  </a:lnTo>
                  <a:lnTo>
                    <a:pt x="649" y="779"/>
                  </a:lnTo>
                  <a:lnTo>
                    <a:pt x="649" y="780"/>
                  </a:lnTo>
                  <a:lnTo>
                    <a:pt x="649" y="782"/>
                  </a:lnTo>
                  <a:moveTo>
                    <a:pt x="2167" y="746"/>
                  </a:moveTo>
                  <a:lnTo>
                    <a:pt x="2166" y="746"/>
                  </a:lnTo>
                  <a:lnTo>
                    <a:pt x="2166" y="748"/>
                  </a:lnTo>
                  <a:lnTo>
                    <a:pt x="2167" y="750"/>
                  </a:lnTo>
                  <a:lnTo>
                    <a:pt x="2169" y="750"/>
                  </a:lnTo>
                  <a:lnTo>
                    <a:pt x="2169" y="751"/>
                  </a:lnTo>
                  <a:lnTo>
                    <a:pt x="2171" y="751"/>
                  </a:lnTo>
                  <a:lnTo>
                    <a:pt x="2171" y="750"/>
                  </a:lnTo>
                  <a:lnTo>
                    <a:pt x="2169" y="748"/>
                  </a:lnTo>
                  <a:lnTo>
                    <a:pt x="2167" y="748"/>
                  </a:lnTo>
                  <a:lnTo>
                    <a:pt x="2167" y="746"/>
                  </a:lnTo>
                  <a:moveTo>
                    <a:pt x="2234" y="751"/>
                  </a:moveTo>
                  <a:lnTo>
                    <a:pt x="2232" y="751"/>
                  </a:lnTo>
                  <a:lnTo>
                    <a:pt x="2232" y="750"/>
                  </a:lnTo>
                  <a:lnTo>
                    <a:pt x="2231" y="750"/>
                  </a:lnTo>
                  <a:lnTo>
                    <a:pt x="2231" y="751"/>
                  </a:lnTo>
                  <a:lnTo>
                    <a:pt x="2231" y="753"/>
                  </a:lnTo>
                  <a:lnTo>
                    <a:pt x="2232" y="753"/>
                  </a:lnTo>
                  <a:lnTo>
                    <a:pt x="2232" y="755"/>
                  </a:lnTo>
                  <a:lnTo>
                    <a:pt x="2234" y="755"/>
                  </a:lnTo>
                  <a:lnTo>
                    <a:pt x="2234" y="753"/>
                  </a:lnTo>
                  <a:lnTo>
                    <a:pt x="2234" y="751"/>
                  </a:lnTo>
                  <a:moveTo>
                    <a:pt x="2234" y="756"/>
                  </a:moveTo>
                  <a:lnTo>
                    <a:pt x="2236" y="756"/>
                  </a:lnTo>
                  <a:lnTo>
                    <a:pt x="2236" y="755"/>
                  </a:lnTo>
                  <a:lnTo>
                    <a:pt x="2234" y="755"/>
                  </a:lnTo>
                  <a:lnTo>
                    <a:pt x="2234" y="756"/>
                  </a:lnTo>
                  <a:moveTo>
                    <a:pt x="2227" y="727"/>
                  </a:moveTo>
                  <a:lnTo>
                    <a:pt x="2227" y="729"/>
                  </a:lnTo>
                  <a:lnTo>
                    <a:pt x="2229" y="729"/>
                  </a:lnTo>
                  <a:lnTo>
                    <a:pt x="2229" y="731"/>
                  </a:lnTo>
                  <a:lnTo>
                    <a:pt x="2227" y="731"/>
                  </a:lnTo>
                  <a:lnTo>
                    <a:pt x="2227" y="733"/>
                  </a:lnTo>
                  <a:lnTo>
                    <a:pt x="2227" y="734"/>
                  </a:lnTo>
                  <a:lnTo>
                    <a:pt x="2229" y="734"/>
                  </a:lnTo>
                  <a:lnTo>
                    <a:pt x="2229" y="733"/>
                  </a:lnTo>
                  <a:lnTo>
                    <a:pt x="2231" y="733"/>
                  </a:lnTo>
                  <a:lnTo>
                    <a:pt x="2231" y="734"/>
                  </a:lnTo>
                  <a:lnTo>
                    <a:pt x="2232" y="734"/>
                  </a:lnTo>
                  <a:lnTo>
                    <a:pt x="2232" y="733"/>
                  </a:lnTo>
                  <a:lnTo>
                    <a:pt x="2232" y="731"/>
                  </a:lnTo>
                  <a:lnTo>
                    <a:pt x="2231" y="731"/>
                  </a:lnTo>
                  <a:lnTo>
                    <a:pt x="2231" y="729"/>
                  </a:lnTo>
                  <a:lnTo>
                    <a:pt x="2231" y="727"/>
                  </a:lnTo>
                  <a:lnTo>
                    <a:pt x="2232" y="727"/>
                  </a:lnTo>
                  <a:lnTo>
                    <a:pt x="2232" y="729"/>
                  </a:lnTo>
                  <a:lnTo>
                    <a:pt x="2232" y="731"/>
                  </a:lnTo>
                  <a:lnTo>
                    <a:pt x="2234" y="733"/>
                  </a:lnTo>
                  <a:lnTo>
                    <a:pt x="2234" y="734"/>
                  </a:lnTo>
                  <a:lnTo>
                    <a:pt x="2234" y="736"/>
                  </a:lnTo>
                  <a:lnTo>
                    <a:pt x="2234" y="738"/>
                  </a:lnTo>
                  <a:lnTo>
                    <a:pt x="2232" y="738"/>
                  </a:lnTo>
                  <a:lnTo>
                    <a:pt x="2232" y="738"/>
                  </a:lnTo>
                  <a:lnTo>
                    <a:pt x="2232" y="739"/>
                  </a:lnTo>
                  <a:lnTo>
                    <a:pt x="2232" y="741"/>
                  </a:lnTo>
                  <a:lnTo>
                    <a:pt x="2231" y="741"/>
                  </a:lnTo>
                  <a:lnTo>
                    <a:pt x="2231" y="743"/>
                  </a:lnTo>
                  <a:lnTo>
                    <a:pt x="2231" y="745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2" y="748"/>
                  </a:lnTo>
                  <a:lnTo>
                    <a:pt x="2232" y="750"/>
                  </a:lnTo>
                  <a:lnTo>
                    <a:pt x="2234" y="750"/>
                  </a:lnTo>
                  <a:lnTo>
                    <a:pt x="2234" y="748"/>
                  </a:lnTo>
                  <a:lnTo>
                    <a:pt x="2234" y="746"/>
                  </a:lnTo>
                  <a:lnTo>
                    <a:pt x="2236" y="746"/>
                  </a:lnTo>
                  <a:lnTo>
                    <a:pt x="2236" y="748"/>
                  </a:lnTo>
                  <a:lnTo>
                    <a:pt x="2236" y="750"/>
                  </a:lnTo>
                  <a:lnTo>
                    <a:pt x="2234" y="750"/>
                  </a:lnTo>
                  <a:lnTo>
                    <a:pt x="2234" y="751"/>
                  </a:lnTo>
                  <a:lnTo>
                    <a:pt x="2236" y="751"/>
                  </a:lnTo>
                  <a:lnTo>
                    <a:pt x="2236" y="753"/>
                  </a:lnTo>
                  <a:lnTo>
                    <a:pt x="2236" y="755"/>
                  </a:lnTo>
                  <a:lnTo>
                    <a:pt x="2237" y="755"/>
                  </a:lnTo>
                  <a:lnTo>
                    <a:pt x="2237" y="753"/>
                  </a:lnTo>
                  <a:lnTo>
                    <a:pt x="2237" y="751"/>
                  </a:lnTo>
                  <a:lnTo>
                    <a:pt x="2239" y="751"/>
                  </a:lnTo>
                  <a:lnTo>
                    <a:pt x="2239" y="750"/>
                  </a:lnTo>
                  <a:lnTo>
                    <a:pt x="2239" y="748"/>
                  </a:lnTo>
                  <a:lnTo>
                    <a:pt x="2241" y="746"/>
                  </a:lnTo>
                  <a:lnTo>
                    <a:pt x="2239" y="745"/>
                  </a:lnTo>
                  <a:lnTo>
                    <a:pt x="2241" y="745"/>
                  </a:lnTo>
                  <a:lnTo>
                    <a:pt x="2241" y="743"/>
                  </a:lnTo>
                  <a:lnTo>
                    <a:pt x="2241" y="741"/>
                  </a:lnTo>
                  <a:lnTo>
                    <a:pt x="2241" y="739"/>
                  </a:lnTo>
                  <a:lnTo>
                    <a:pt x="2241" y="738"/>
                  </a:lnTo>
                  <a:lnTo>
                    <a:pt x="2241" y="738"/>
                  </a:lnTo>
                  <a:lnTo>
                    <a:pt x="2243" y="738"/>
                  </a:lnTo>
                  <a:lnTo>
                    <a:pt x="2243" y="736"/>
                  </a:lnTo>
                  <a:lnTo>
                    <a:pt x="2243" y="734"/>
                  </a:lnTo>
                  <a:lnTo>
                    <a:pt x="2243" y="733"/>
                  </a:lnTo>
                  <a:lnTo>
                    <a:pt x="2244" y="733"/>
                  </a:lnTo>
                  <a:lnTo>
                    <a:pt x="2244" y="731"/>
                  </a:lnTo>
                  <a:lnTo>
                    <a:pt x="2244" y="729"/>
                  </a:lnTo>
                  <a:lnTo>
                    <a:pt x="2243" y="727"/>
                  </a:lnTo>
                  <a:lnTo>
                    <a:pt x="2243" y="726"/>
                  </a:lnTo>
                  <a:lnTo>
                    <a:pt x="2241" y="726"/>
                  </a:lnTo>
                  <a:lnTo>
                    <a:pt x="2241" y="724"/>
                  </a:lnTo>
                  <a:lnTo>
                    <a:pt x="2241" y="722"/>
                  </a:lnTo>
                  <a:lnTo>
                    <a:pt x="2243" y="724"/>
                  </a:lnTo>
                  <a:lnTo>
                    <a:pt x="2243" y="722"/>
                  </a:lnTo>
                  <a:lnTo>
                    <a:pt x="2243" y="721"/>
                  </a:lnTo>
                  <a:lnTo>
                    <a:pt x="2243" y="719"/>
                  </a:lnTo>
                  <a:lnTo>
                    <a:pt x="2241" y="719"/>
                  </a:lnTo>
                  <a:lnTo>
                    <a:pt x="2241" y="721"/>
                  </a:lnTo>
                  <a:lnTo>
                    <a:pt x="2239" y="721"/>
                  </a:lnTo>
                  <a:lnTo>
                    <a:pt x="2237" y="721"/>
                  </a:lnTo>
                  <a:lnTo>
                    <a:pt x="2237" y="719"/>
                  </a:lnTo>
                  <a:lnTo>
                    <a:pt x="2237" y="717"/>
                  </a:lnTo>
                  <a:lnTo>
                    <a:pt x="2236" y="717"/>
                  </a:lnTo>
                  <a:lnTo>
                    <a:pt x="2236" y="715"/>
                  </a:lnTo>
                  <a:lnTo>
                    <a:pt x="2234" y="715"/>
                  </a:lnTo>
                  <a:lnTo>
                    <a:pt x="2232" y="715"/>
                  </a:lnTo>
                  <a:lnTo>
                    <a:pt x="2232" y="717"/>
                  </a:lnTo>
                  <a:lnTo>
                    <a:pt x="2232" y="719"/>
                  </a:lnTo>
                  <a:lnTo>
                    <a:pt x="2232" y="721"/>
                  </a:lnTo>
                  <a:lnTo>
                    <a:pt x="2231" y="721"/>
                  </a:lnTo>
                  <a:lnTo>
                    <a:pt x="2231" y="722"/>
                  </a:lnTo>
                  <a:lnTo>
                    <a:pt x="2229" y="722"/>
                  </a:lnTo>
                  <a:lnTo>
                    <a:pt x="2229" y="721"/>
                  </a:lnTo>
                  <a:lnTo>
                    <a:pt x="2227" y="721"/>
                  </a:lnTo>
                  <a:lnTo>
                    <a:pt x="2227" y="722"/>
                  </a:lnTo>
                  <a:lnTo>
                    <a:pt x="2229" y="724"/>
                  </a:lnTo>
                  <a:lnTo>
                    <a:pt x="2227" y="724"/>
                  </a:lnTo>
                  <a:lnTo>
                    <a:pt x="2225" y="724"/>
                  </a:lnTo>
                  <a:lnTo>
                    <a:pt x="2225" y="726"/>
                  </a:lnTo>
                  <a:lnTo>
                    <a:pt x="2227" y="726"/>
                  </a:lnTo>
                  <a:lnTo>
                    <a:pt x="2227" y="727"/>
                  </a:lnTo>
                  <a:moveTo>
                    <a:pt x="2244" y="724"/>
                  </a:moveTo>
                  <a:lnTo>
                    <a:pt x="2246" y="724"/>
                  </a:lnTo>
                  <a:lnTo>
                    <a:pt x="2246" y="722"/>
                  </a:lnTo>
                  <a:lnTo>
                    <a:pt x="2244" y="722"/>
                  </a:lnTo>
                  <a:lnTo>
                    <a:pt x="2244" y="724"/>
                  </a:lnTo>
                  <a:moveTo>
                    <a:pt x="2248" y="717"/>
                  </a:moveTo>
                  <a:lnTo>
                    <a:pt x="2248" y="719"/>
                  </a:lnTo>
                  <a:lnTo>
                    <a:pt x="2246" y="721"/>
                  </a:lnTo>
                  <a:lnTo>
                    <a:pt x="2246" y="722"/>
                  </a:lnTo>
                  <a:lnTo>
                    <a:pt x="2246" y="722"/>
                  </a:lnTo>
                  <a:lnTo>
                    <a:pt x="2246" y="724"/>
                  </a:lnTo>
                  <a:lnTo>
                    <a:pt x="2246" y="726"/>
                  </a:lnTo>
                  <a:lnTo>
                    <a:pt x="2246" y="727"/>
                  </a:lnTo>
                  <a:lnTo>
                    <a:pt x="2246" y="729"/>
                  </a:lnTo>
                  <a:lnTo>
                    <a:pt x="2246" y="731"/>
                  </a:lnTo>
                  <a:lnTo>
                    <a:pt x="2248" y="731"/>
                  </a:lnTo>
                  <a:lnTo>
                    <a:pt x="2248" y="733"/>
                  </a:lnTo>
                  <a:lnTo>
                    <a:pt x="2249" y="733"/>
                  </a:lnTo>
                  <a:lnTo>
                    <a:pt x="2249" y="731"/>
                  </a:lnTo>
                  <a:lnTo>
                    <a:pt x="2249" y="729"/>
                  </a:lnTo>
                  <a:lnTo>
                    <a:pt x="2251" y="729"/>
                  </a:lnTo>
                  <a:lnTo>
                    <a:pt x="2251" y="727"/>
                  </a:lnTo>
                  <a:lnTo>
                    <a:pt x="2251" y="726"/>
                  </a:lnTo>
                  <a:lnTo>
                    <a:pt x="2251" y="724"/>
                  </a:lnTo>
                  <a:lnTo>
                    <a:pt x="2253" y="724"/>
                  </a:lnTo>
                  <a:lnTo>
                    <a:pt x="2253" y="722"/>
                  </a:lnTo>
                  <a:lnTo>
                    <a:pt x="2254" y="722"/>
                  </a:lnTo>
                  <a:lnTo>
                    <a:pt x="2254" y="721"/>
                  </a:lnTo>
                  <a:lnTo>
                    <a:pt x="2256" y="721"/>
                  </a:lnTo>
                  <a:lnTo>
                    <a:pt x="2256" y="722"/>
                  </a:lnTo>
                  <a:lnTo>
                    <a:pt x="2258" y="722"/>
                  </a:lnTo>
                  <a:lnTo>
                    <a:pt x="2258" y="724"/>
                  </a:lnTo>
                  <a:lnTo>
                    <a:pt x="2258" y="726"/>
                  </a:lnTo>
                  <a:lnTo>
                    <a:pt x="2260" y="726"/>
                  </a:lnTo>
                  <a:lnTo>
                    <a:pt x="2260" y="724"/>
                  </a:lnTo>
                  <a:lnTo>
                    <a:pt x="2260" y="722"/>
                  </a:lnTo>
                  <a:lnTo>
                    <a:pt x="2260" y="721"/>
                  </a:lnTo>
                  <a:lnTo>
                    <a:pt x="2260" y="719"/>
                  </a:lnTo>
                  <a:lnTo>
                    <a:pt x="2261" y="719"/>
                  </a:lnTo>
                  <a:lnTo>
                    <a:pt x="2261" y="717"/>
                  </a:lnTo>
                  <a:lnTo>
                    <a:pt x="2263" y="715"/>
                  </a:lnTo>
                  <a:lnTo>
                    <a:pt x="2263" y="714"/>
                  </a:lnTo>
                  <a:lnTo>
                    <a:pt x="2261" y="714"/>
                  </a:lnTo>
                  <a:lnTo>
                    <a:pt x="2261" y="712"/>
                  </a:lnTo>
                  <a:lnTo>
                    <a:pt x="2260" y="710"/>
                  </a:lnTo>
                  <a:lnTo>
                    <a:pt x="2260" y="709"/>
                  </a:lnTo>
                  <a:lnTo>
                    <a:pt x="2258" y="710"/>
                  </a:lnTo>
                  <a:lnTo>
                    <a:pt x="2258" y="709"/>
                  </a:lnTo>
                  <a:lnTo>
                    <a:pt x="2256" y="709"/>
                  </a:lnTo>
                  <a:lnTo>
                    <a:pt x="2256" y="710"/>
                  </a:lnTo>
                  <a:lnTo>
                    <a:pt x="2254" y="710"/>
                  </a:lnTo>
                  <a:lnTo>
                    <a:pt x="2254" y="712"/>
                  </a:lnTo>
                  <a:lnTo>
                    <a:pt x="2254" y="714"/>
                  </a:lnTo>
                  <a:lnTo>
                    <a:pt x="2254" y="715"/>
                  </a:lnTo>
                  <a:lnTo>
                    <a:pt x="2253" y="715"/>
                  </a:lnTo>
                  <a:lnTo>
                    <a:pt x="2251" y="715"/>
                  </a:lnTo>
                  <a:lnTo>
                    <a:pt x="2251" y="714"/>
                  </a:lnTo>
                  <a:lnTo>
                    <a:pt x="2249" y="714"/>
                  </a:lnTo>
                  <a:lnTo>
                    <a:pt x="2248" y="714"/>
                  </a:lnTo>
                  <a:lnTo>
                    <a:pt x="2246" y="715"/>
                  </a:lnTo>
                  <a:lnTo>
                    <a:pt x="2248" y="715"/>
                  </a:lnTo>
                  <a:lnTo>
                    <a:pt x="2248" y="717"/>
                  </a:lnTo>
                  <a:moveTo>
                    <a:pt x="430" y="714"/>
                  </a:moveTo>
                  <a:lnTo>
                    <a:pt x="430" y="715"/>
                  </a:lnTo>
                  <a:lnTo>
                    <a:pt x="432" y="715"/>
                  </a:lnTo>
                  <a:lnTo>
                    <a:pt x="432" y="714"/>
                  </a:lnTo>
                  <a:lnTo>
                    <a:pt x="430" y="714"/>
                  </a:lnTo>
                  <a:moveTo>
                    <a:pt x="435" y="715"/>
                  </a:moveTo>
                  <a:lnTo>
                    <a:pt x="435" y="714"/>
                  </a:lnTo>
                  <a:lnTo>
                    <a:pt x="434" y="714"/>
                  </a:lnTo>
                  <a:lnTo>
                    <a:pt x="432" y="715"/>
                  </a:lnTo>
                  <a:lnTo>
                    <a:pt x="434" y="715"/>
                  </a:lnTo>
                  <a:lnTo>
                    <a:pt x="435" y="715"/>
                  </a:lnTo>
                  <a:moveTo>
                    <a:pt x="1532" y="695"/>
                  </a:moveTo>
                  <a:lnTo>
                    <a:pt x="1532" y="697"/>
                  </a:lnTo>
                  <a:lnTo>
                    <a:pt x="1532" y="697"/>
                  </a:lnTo>
                  <a:lnTo>
                    <a:pt x="1530" y="697"/>
                  </a:lnTo>
                  <a:lnTo>
                    <a:pt x="1528" y="697"/>
                  </a:lnTo>
                  <a:lnTo>
                    <a:pt x="1528" y="698"/>
                  </a:lnTo>
                  <a:lnTo>
                    <a:pt x="1527" y="698"/>
                  </a:lnTo>
                  <a:lnTo>
                    <a:pt x="1527" y="700"/>
                  </a:lnTo>
                  <a:lnTo>
                    <a:pt x="1527" y="702"/>
                  </a:lnTo>
                  <a:lnTo>
                    <a:pt x="1527" y="704"/>
                  </a:lnTo>
                  <a:lnTo>
                    <a:pt x="1528" y="704"/>
                  </a:lnTo>
                  <a:lnTo>
                    <a:pt x="1528" y="705"/>
                  </a:lnTo>
                  <a:lnTo>
                    <a:pt x="1530" y="705"/>
                  </a:lnTo>
                  <a:lnTo>
                    <a:pt x="1530" y="704"/>
                  </a:lnTo>
                  <a:lnTo>
                    <a:pt x="1532" y="705"/>
                  </a:lnTo>
                  <a:lnTo>
                    <a:pt x="1532" y="704"/>
                  </a:lnTo>
                  <a:lnTo>
                    <a:pt x="1534" y="704"/>
                  </a:lnTo>
                  <a:lnTo>
                    <a:pt x="1535" y="704"/>
                  </a:lnTo>
                  <a:lnTo>
                    <a:pt x="1535" y="702"/>
                  </a:lnTo>
                  <a:lnTo>
                    <a:pt x="1537" y="702"/>
                  </a:lnTo>
                  <a:lnTo>
                    <a:pt x="1537" y="700"/>
                  </a:lnTo>
                  <a:lnTo>
                    <a:pt x="1539" y="700"/>
                  </a:lnTo>
                  <a:lnTo>
                    <a:pt x="1540" y="700"/>
                  </a:lnTo>
                  <a:lnTo>
                    <a:pt x="1540" y="698"/>
                  </a:lnTo>
                  <a:lnTo>
                    <a:pt x="1539" y="698"/>
                  </a:lnTo>
                  <a:lnTo>
                    <a:pt x="1539" y="697"/>
                  </a:lnTo>
                  <a:lnTo>
                    <a:pt x="1539" y="697"/>
                  </a:lnTo>
                  <a:lnTo>
                    <a:pt x="1540" y="697"/>
                  </a:lnTo>
                  <a:lnTo>
                    <a:pt x="1540" y="695"/>
                  </a:lnTo>
                  <a:lnTo>
                    <a:pt x="1542" y="693"/>
                  </a:lnTo>
                  <a:lnTo>
                    <a:pt x="1540" y="693"/>
                  </a:lnTo>
                  <a:lnTo>
                    <a:pt x="1539" y="695"/>
                  </a:lnTo>
                  <a:lnTo>
                    <a:pt x="1537" y="695"/>
                  </a:lnTo>
                  <a:lnTo>
                    <a:pt x="1535" y="697"/>
                  </a:lnTo>
                  <a:lnTo>
                    <a:pt x="1534" y="697"/>
                  </a:lnTo>
                  <a:lnTo>
                    <a:pt x="1534" y="695"/>
                  </a:lnTo>
                  <a:lnTo>
                    <a:pt x="1532" y="695"/>
                  </a:lnTo>
                  <a:moveTo>
                    <a:pt x="1465" y="692"/>
                  </a:moveTo>
                  <a:lnTo>
                    <a:pt x="1465" y="693"/>
                  </a:lnTo>
                  <a:lnTo>
                    <a:pt x="1465" y="695"/>
                  </a:lnTo>
                  <a:lnTo>
                    <a:pt x="1465" y="697"/>
                  </a:lnTo>
                  <a:lnTo>
                    <a:pt x="1465" y="697"/>
                  </a:lnTo>
                  <a:lnTo>
                    <a:pt x="1467" y="697"/>
                  </a:lnTo>
                  <a:lnTo>
                    <a:pt x="1467" y="697"/>
                  </a:lnTo>
                  <a:lnTo>
                    <a:pt x="1469" y="697"/>
                  </a:lnTo>
                  <a:lnTo>
                    <a:pt x="1470" y="697"/>
                  </a:lnTo>
                  <a:lnTo>
                    <a:pt x="1470" y="698"/>
                  </a:lnTo>
                  <a:lnTo>
                    <a:pt x="1472" y="698"/>
                  </a:lnTo>
                  <a:lnTo>
                    <a:pt x="1472" y="700"/>
                  </a:lnTo>
                  <a:lnTo>
                    <a:pt x="1474" y="700"/>
                  </a:lnTo>
                  <a:lnTo>
                    <a:pt x="1476" y="700"/>
                  </a:lnTo>
                  <a:lnTo>
                    <a:pt x="1477" y="700"/>
                  </a:lnTo>
                  <a:lnTo>
                    <a:pt x="1479" y="698"/>
                  </a:lnTo>
                  <a:lnTo>
                    <a:pt x="1479" y="697"/>
                  </a:lnTo>
                  <a:lnTo>
                    <a:pt x="1479" y="697"/>
                  </a:lnTo>
                  <a:lnTo>
                    <a:pt x="1477" y="697"/>
                  </a:lnTo>
                  <a:lnTo>
                    <a:pt x="1476" y="697"/>
                  </a:lnTo>
                  <a:lnTo>
                    <a:pt x="1474" y="697"/>
                  </a:lnTo>
                  <a:lnTo>
                    <a:pt x="1474" y="695"/>
                  </a:lnTo>
                  <a:lnTo>
                    <a:pt x="1472" y="695"/>
                  </a:lnTo>
                  <a:lnTo>
                    <a:pt x="1470" y="695"/>
                  </a:lnTo>
                  <a:lnTo>
                    <a:pt x="1469" y="695"/>
                  </a:lnTo>
                  <a:lnTo>
                    <a:pt x="1467" y="695"/>
                  </a:lnTo>
                  <a:lnTo>
                    <a:pt x="1467" y="693"/>
                  </a:lnTo>
                  <a:lnTo>
                    <a:pt x="1467" y="693"/>
                  </a:lnTo>
                  <a:lnTo>
                    <a:pt x="1467" y="692"/>
                  </a:lnTo>
                  <a:lnTo>
                    <a:pt x="1465" y="692"/>
                  </a:lnTo>
                  <a:moveTo>
                    <a:pt x="2237" y="715"/>
                  </a:moveTo>
                  <a:lnTo>
                    <a:pt x="2239" y="715"/>
                  </a:lnTo>
                  <a:lnTo>
                    <a:pt x="2239" y="714"/>
                  </a:lnTo>
                  <a:lnTo>
                    <a:pt x="2241" y="714"/>
                  </a:lnTo>
                  <a:lnTo>
                    <a:pt x="2243" y="714"/>
                  </a:lnTo>
                  <a:lnTo>
                    <a:pt x="2243" y="715"/>
                  </a:lnTo>
                  <a:lnTo>
                    <a:pt x="2244" y="715"/>
                  </a:lnTo>
                  <a:lnTo>
                    <a:pt x="2246" y="715"/>
                  </a:lnTo>
                  <a:lnTo>
                    <a:pt x="2246" y="714"/>
                  </a:lnTo>
                  <a:lnTo>
                    <a:pt x="2246" y="712"/>
                  </a:lnTo>
                  <a:lnTo>
                    <a:pt x="2246" y="710"/>
                  </a:lnTo>
                  <a:lnTo>
                    <a:pt x="2246" y="709"/>
                  </a:lnTo>
                  <a:lnTo>
                    <a:pt x="2246" y="709"/>
                  </a:lnTo>
                  <a:lnTo>
                    <a:pt x="2246" y="710"/>
                  </a:lnTo>
                  <a:lnTo>
                    <a:pt x="2246" y="712"/>
                  </a:lnTo>
                  <a:lnTo>
                    <a:pt x="2248" y="710"/>
                  </a:lnTo>
                  <a:lnTo>
                    <a:pt x="2249" y="710"/>
                  </a:lnTo>
                  <a:lnTo>
                    <a:pt x="2251" y="709"/>
                  </a:lnTo>
                  <a:lnTo>
                    <a:pt x="2251" y="710"/>
                  </a:lnTo>
                  <a:lnTo>
                    <a:pt x="2253" y="710"/>
                  </a:lnTo>
                  <a:lnTo>
                    <a:pt x="2253" y="709"/>
                  </a:lnTo>
                  <a:lnTo>
                    <a:pt x="2254" y="707"/>
                  </a:lnTo>
                  <a:lnTo>
                    <a:pt x="2256" y="707"/>
                  </a:lnTo>
                  <a:lnTo>
                    <a:pt x="2258" y="707"/>
                  </a:lnTo>
                  <a:lnTo>
                    <a:pt x="2258" y="705"/>
                  </a:lnTo>
                  <a:lnTo>
                    <a:pt x="2260" y="705"/>
                  </a:lnTo>
                  <a:lnTo>
                    <a:pt x="2260" y="704"/>
                  </a:lnTo>
                  <a:lnTo>
                    <a:pt x="2261" y="704"/>
                  </a:lnTo>
                  <a:lnTo>
                    <a:pt x="2263" y="704"/>
                  </a:lnTo>
                  <a:lnTo>
                    <a:pt x="2265" y="704"/>
                  </a:lnTo>
                  <a:lnTo>
                    <a:pt x="2265" y="705"/>
                  </a:lnTo>
                  <a:lnTo>
                    <a:pt x="2266" y="705"/>
                  </a:lnTo>
                  <a:lnTo>
                    <a:pt x="2266" y="704"/>
                  </a:lnTo>
                  <a:lnTo>
                    <a:pt x="2268" y="704"/>
                  </a:lnTo>
                  <a:lnTo>
                    <a:pt x="2268" y="705"/>
                  </a:lnTo>
                  <a:lnTo>
                    <a:pt x="2268" y="707"/>
                  </a:lnTo>
                  <a:lnTo>
                    <a:pt x="2266" y="709"/>
                  </a:lnTo>
                  <a:lnTo>
                    <a:pt x="2265" y="710"/>
                  </a:lnTo>
                  <a:lnTo>
                    <a:pt x="2266" y="710"/>
                  </a:lnTo>
                  <a:lnTo>
                    <a:pt x="2266" y="712"/>
                  </a:lnTo>
                  <a:lnTo>
                    <a:pt x="2265" y="714"/>
                  </a:lnTo>
                  <a:lnTo>
                    <a:pt x="2265" y="715"/>
                  </a:lnTo>
                  <a:lnTo>
                    <a:pt x="2266" y="715"/>
                  </a:lnTo>
                  <a:lnTo>
                    <a:pt x="2266" y="717"/>
                  </a:lnTo>
                  <a:lnTo>
                    <a:pt x="2266" y="719"/>
                  </a:lnTo>
                  <a:lnTo>
                    <a:pt x="2268" y="719"/>
                  </a:lnTo>
                  <a:lnTo>
                    <a:pt x="2268" y="721"/>
                  </a:lnTo>
                  <a:lnTo>
                    <a:pt x="2270" y="722"/>
                  </a:lnTo>
                  <a:lnTo>
                    <a:pt x="2272" y="722"/>
                  </a:lnTo>
                  <a:lnTo>
                    <a:pt x="2272" y="721"/>
                  </a:lnTo>
                  <a:lnTo>
                    <a:pt x="2272" y="719"/>
                  </a:lnTo>
                  <a:lnTo>
                    <a:pt x="2273" y="717"/>
                  </a:lnTo>
                  <a:lnTo>
                    <a:pt x="2273" y="715"/>
                  </a:lnTo>
                  <a:lnTo>
                    <a:pt x="2275" y="715"/>
                  </a:lnTo>
                  <a:lnTo>
                    <a:pt x="2275" y="714"/>
                  </a:lnTo>
                  <a:lnTo>
                    <a:pt x="2273" y="714"/>
                  </a:lnTo>
                  <a:lnTo>
                    <a:pt x="2273" y="712"/>
                  </a:lnTo>
                  <a:lnTo>
                    <a:pt x="2275" y="712"/>
                  </a:lnTo>
                  <a:lnTo>
                    <a:pt x="2275" y="710"/>
                  </a:lnTo>
                  <a:lnTo>
                    <a:pt x="2277" y="710"/>
                  </a:lnTo>
                  <a:lnTo>
                    <a:pt x="2277" y="709"/>
                  </a:lnTo>
                  <a:lnTo>
                    <a:pt x="2278" y="709"/>
                  </a:lnTo>
                  <a:lnTo>
                    <a:pt x="2278" y="707"/>
                  </a:lnTo>
                  <a:lnTo>
                    <a:pt x="2277" y="705"/>
                  </a:lnTo>
                  <a:lnTo>
                    <a:pt x="2277" y="704"/>
                  </a:lnTo>
                  <a:lnTo>
                    <a:pt x="2277" y="702"/>
                  </a:lnTo>
                  <a:lnTo>
                    <a:pt x="2277" y="700"/>
                  </a:lnTo>
                  <a:lnTo>
                    <a:pt x="2278" y="698"/>
                  </a:lnTo>
                  <a:lnTo>
                    <a:pt x="2278" y="700"/>
                  </a:lnTo>
                  <a:lnTo>
                    <a:pt x="2278" y="702"/>
                  </a:lnTo>
                  <a:lnTo>
                    <a:pt x="2280" y="702"/>
                  </a:lnTo>
                  <a:lnTo>
                    <a:pt x="2280" y="704"/>
                  </a:lnTo>
                  <a:lnTo>
                    <a:pt x="2282" y="702"/>
                  </a:lnTo>
                  <a:lnTo>
                    <a:pt x="2282" y="704"/>
                  </a:lnTo>
                  <a:lnTo>
                    <a:pt x="2282" y="705"/>
                  </a:lnTo>
                  <a:lnTo>
                    <a:pt x="2283" y="705"/>
                  </a:lnTo>
                  <a:lnTo>
                    <a:pt x="2283" y="704"/>
                  </a:lnTo>
                  <a:lnTo>
                    <a:pt x="2285" y="704"/>
                  </a:lnTo>
                  <a:lnTo>
                    <a:pt x="2285" y="705"/>
                  </a:lnTo>
                  <a:lnTo>
                    <a:pt x="2287" y="705"/>
                  </a:lnTo>
                  <a:lnTo>
                    <a:pt x="2287" y="705"/>
                  </a:lnTo>
                  <a:lnTo>
                    <a:pt x="2287" y="704"/>
                  </a:lnTo>
                  <a:lnTo>
                    <a:pt x="2289" y="702"/>
                  </a:lnTo>
                  <a:lnTo>
                    <a:pt x="2289" y="700"/>
                  </a:lnTo>
                  <a:lnTo>
                    <a:pt x="2290" y="698"/>
                  </a:lnTo>
                  <a:lnTo>
                    <a:pt x="2290" y="697"/>
                  </a:lnTo>
                  <a:lnTo>
                    <a:pt x="2292" y="698"/>
                  </a:lnTo>
                  <a:lnTo>
                    <a:pt x="2292" y="700"/>
                  </a:lnTo>
                  <a:lnTo>
                    <a:pt x="2292" y="702"/>
                  </a:lnTo>
                  <a:lnTo>
                    <a:pt x="2292" y="704"/>
                  </a:lnTo>
                  <a:lnTo>
                    <a:pt x="2292" y="705"/>
                  </a:lnTo>
                  <a:lnTo>
                    <a:pt x="2294" y="705"/>
                  </a:lnTo>
                  <a:lnTo>
                    <a:pt x="2294" y="704"/>
                  </a:lnTo>
                  <a:lnTo>
                    <a:pt x="2294" y="702"/>
                  </a:lnTo>
                  <a:lnTo>
                    <a:pt x="2294" y="700"/>
                  </a:lnTo>
                  <a:lnTo>
                    <a:pt x="2294" y="698"/>
                  </a:lnTo>
                  <a:lnTo>
                    <a:pt x="2294" y="697"/>
                  </a:lnTo>
                  <a:lnTo>
                    <a:pt x="2294" y="697"/>
                  </a:lnTo>
                  <a:lnTo>
                    <a:pt x="2295" y="697"/>
                  </a:lnTo>
                  <a:lnTo>
                    <a:pt x="2297" y="697"/>
                  </a:lnTo>
                  <a:lnTo>
                    <a:pt x="2297" y="695"/>
                  </a:lnTo>
                  <a:lnTo>
                    <a:pt x="2297" y="693"/>
                  </a:lnTo>
                  <a:lnTo>
                    <a:pt x="2299" y="695"/>
                  </a:lnTo>
                  <a:lnTo>
                    <a:pt x="2299" y="693"/>
                  </a:lnTo>
                  <a:lnTo>
                    <a:pt x="2299" y="692"/>
                  </a:lnTo>
                  <a:lnTo>
                    <a:pt x="2301" y="692"/>
                  </a:lnTo>
                  <a:lnTo>
                    <a:pt x="2301" y="693"/>
                  </a:lnTo>
                  <a:lnTo>
                    <a:pt x="2301" y="695"/>
                  </a:lnTo>
                  <a:lnTo>
                    <a:pt x="2299" y="695"/>
                  </a:lnTo>
                  <a:lnTo>
                    <a:pt x="2299" y="697"/>
                  </a:lnTo>
                  <a:lnTo>
                    <a:pt x="2297" y="697"/>
                  </a:lnTo>
                  <a:lnTo>
                    <a:pt x="2297" y="697"/>
                  </a:lnTo>
                  <a:lnTo>
                    <a:pt x="2299" y="697"/>
                  </a:lnTo>
                  <a:lnTo>
                    <a:pt x="2299" y="698"/>
                  </a:lnTo>
                  <a:lnTo>
                    <a:pt x="2299" y="700"/>
                  </a:lnTo>
                  <a:lnTo>
                    <a:pt x="2301" y="700"/>
                  </a:lnTo>
                  <a:lnTo>
                    <a:pt x="2301" y="698"/>
                  </a:lnTo>
                  <a:lnTo>
                    <a:pt x="2302" y="698"/>
                  </a:lnTo>
                  <a:lnTo>
                    <a:pt x="2302" y="697"/>
                  </a:lnTo>
                  <a:lnTo>
                    <a:pt x="2304" y="697"/>
                  </a:lnTo>
                  <a:lnTo>
                    <a:pt x="2304" y="697"/>
                  </a:lnTo>
                  <a:lnTo>
                    <a:pt x="2304" y="695"/>
                  </a:lnTo>
                  <a:lnTo>
                    <a:pt x="2304" y="693"/>
                  </a:lnTo>
                  <a:lnTo>
                    <a:pt x="2306" y="692"/>
                  </a:lnTo>
                  <a:lnTo>
                    <a:pt x="2306" y="690"/>
                  </a:lnTo>
                  <a:lnTo>
                    <a:pt x="2306" y="686"/>
                  </a:lnTo>
                  <a:lnTo>
                    <a:pt x="2306" y="685"/>
                  </a:lnTo>
                  <a:lnTo>
                    <a:pt x="2304" y="683"/>
                  </a:lnTo>
                  <a:lnTo>
                    <a:pt x="2304" y="681"/>
                  </a:lnTo>
                  <a:lnTo>
                    <a:pt x="2306" y="681"/>
                  </a:lnTo>
                  <a:lnTo>
                    <a:pt x="2306" y="680"/>
                  </a:lnTo>
                  <a:lnTo>
                    <a:pt x="2306" y="678"/>
                  </a:lnTo>
                  <a:lnTo>
                    <a:pt x="2306" y="676"/>
                  </a:lnTo>
                  <a:lnTo>
                    <a:pt x="2306" y="674"/>
                  </a:lnTo>
                  <a:lnTo>
                    <a:pt x="2306" y="673"/>
                  </a:lnTo>
                  <a:lnTo>
                    <a:pt x="2307" y="673"/>
                  </a:lnTo>
                  <a:lnTo>
                    <a:pt x="2307" y="671"/>
                  </a:lnTo>
                  <a:lnTo>
                    <a:pt x="2307" y="669"/>
                  </a:lnTo>
                  <a:lnTo>
                    <a:pt x="2307" y="668"/>
                  </a:lnTo>
                  <a:lnTo>
                    <a:pt x="2307" y="666"/>
                  </a:lnTo>
                  <a:lnTo>
                    <a:pt x="2309" y="666"/>
                  </a:lnTo>
                  <a:lnTo>
                    <a:pt x="2307" y="661"/>
                  </a:lnTo>
                  <a:lnTo>
                    <a:pt x="2307" y="659"/>
                  </a:lnTo>
                  <a:lnTo>
                    <a:pt x="2307" y="657"/>
                  </a:lnTo>
                  <a:lnTo>
                    <a:pt x="2307" y="656"/>
                  </a:lnTo>
                  <a:lnTo>
                    <a:pt x="2307" y="656"/>
                  </a:lnTo>
                  <a:lnTo>
                    <a:pt x="2307" y="654"/>
                  </a:lnTo>
                  <a:lnTo>
                    <a:pt x="2309" y="654"/>
                  </a:lnTo>
                  <a:lnTo>
                    <a:pt x="2309" y="652"/>
                  </a:lnTo>
                  <a:lnTo>
                    <a:pt x="2311" y="652"/>
                  </a:lnTo>
                  <a:lnTo>
                    <a:pt x="2311" y="651"/>
                  </a:lnTo>
                  <a:lnTo>
                    <a:pt x="2313" y="651"/>
                  </a:lnTo>
                  <a:lnTo>
                    <a:pt x="2311" y="649"/>
                  </a:lnTo>
                  <a:lnTo>
                    <a:pt x="2311" y="647"/>
                  </a:lnTo>
                  <a:lnTo>
                    <a:pt x="2313" y="647"/>
                  </a:lnTo>
                  <a:lnTo>
                    <a:pt x="2313" y="645"/>
                  </a:lnTo>
                  <a:lnTo>
                    <a:pt x="2313" y="644"/>
                  </a:lnTo>
                  <a:lnTo>
                    <a:pt x="2314" y="644"/>
                  </a:lnTo>
                  <a:lnTo>
                    <a:pt x="2314" y="642"/>
                  </a:lnTo>
                  <a:lnTo>
                    <a:pt x="2314" y="640"/>
                  </a:lnTo>
                  <a:lnTo>
                    <a:pt x="2314" y="639"/>
                  </a:lnTo>
                  <a:lnTo>
                    <a:pt x="2314" y="637"/>
                  </a:lnTo>
                  <a:lnTo>
                    <a:pt x="2316" y="637"/>
                  </a:lnTo>
                  <a:lnTo>
                    <a:pt x="2316" y="635"/>
                  </a:lnTo>
                  <a:lnTo>
                    <a:pt x="2316" y="633"/>
                  </a:lnTo>
                  <a:lnTo>
                    <a:pt x="2316" y="632"/>
                  </a:lnTo>
                  <a:lnTo>
                    <a:pt x="2316" y="630"/>
                  </a:lnTo>
                  <a:lnTo>
                    <a:pt x="2314" y="628"/>
                  </a:lnTo>
                  <a:lnTo>
                    <a:pt x="2314" y="627"/>
                  </a:lnTo>
                  <a:lnTo>
                    <a:pt x="2314" y="625"/>
                  </a:lnTo>
                  <a:lnTo>
                    <a:pt x="2314" y="623"/>
                  </a:lnTo>
                  <a:lnTo>
                    <a:pt x="2314" y="622"/>
                  </a:lnTo>
                  <a:lnTo>
                    <a:pt x="2313" y="622"/>
                  </a:lnTo>
                  <a:lnTo>
                    <a:pt x="2313" y="620"/>
                  </a:lnTo>
                  <a:lnTo>
                    <a:pt x="2311" y="620"/>
                  </a:lnTo>
                  <a:lnTo>
                    <a:pt x="2311" y="618"/>
                  </a:lnTo>
                  <a:lnTo>
                    <a:pt x="2311" y="616"/>
                  </a:lnTo>
                  <a:lnTo>
                    <a:pt x="2311" y="615"/>
                  </a:lnTo>
                  <a:lnTo>
                    <a:pt x="2311" y="615"/>
                  </a:lnTo>
                  <a:lnTo>
                    <a:pt x="2311" y="613"/>
                  </a:lnTo>
                  <a:lnTo>
                    <a:pt x="2309" y="613"/>
                  </a:lnTo>
                  <a:lnTo>
                    <a:pt x="2309" y="615"/>
                  </a:lnTo>
                  <a:lnTo>
                    <a:pt x="2309" y="615"/>
                  </a:lnTo>
                  <a:lnTo>
                    <a:pt x="2307" y="615"/>
                  </a:lnTo>
                  <a:lnTo>
                    <a:pt x="2306" y="615"/>
                  </a:lnTo>
                  <a:lnTo>
                    <a:pt x="2306" y="615"/>
                  </a:lnTo>
                  <a:lnTo>
                    <a:pt x="2306" y="613"/>
                  </a:lnTo>
                  <a:lnTo>
                    <a:pt x="2307" y="613"/>
                  </a:lnTo>
                  <a:lnTo>
                    <a:pt x="2307" y="611"/>
                  </a:lnTo>
                  <a:lnTo>
                    <a:pt x="2309" y="611"/>
                  </a:lnTo>
                  <a:lnTo>
                    <a:pt x="2311" y="611"/>
                  </a:lnTo>
                  <a:lnTo>
                    <a:pt x="2311" y="610"/>
                  </a:lnTo>
                  <a:lnTo>
                    <a:pt x="2309" y="610"/>
                  </a:lnTo>
                  <a:lnTo>
                    <a:pt x="2309" y="608"/>
                  </a:lnTo>
                  <a:lnTo>
                    <a:pt x="2307" y="608"/>
                  </a:lnTo>
                  <a:lnTo>
                    <a:pt x="2307" y="610"/>
                  </a:lnTo>
                  <a:lnTo>
                    <a:pt x="2306" y="610"/>
                  </a:lnTo>
                  <a:lnTo>
                    <a:pt x="2306" y="611"/>
                  </a:lnTo>
                  <a:lnTo>
                    <a:pt x="2304" y="611"/>
                  </a:lnTo>
                  <a:lnTo>
                    <a:pt x="2302" y="611"/>
                  </a:lnTo>
                  <a:lnTo>
                    <a:pt x="2302" y="613"/>
                  </a:lnTo>
                  <a:lnTo>
                    <a:pt x="2302" y="615"/>
                  </a:lnTo>
                  <a:lnTo>
                    <a:pt x="2302" y="615"/>
                  </a:lnTo>
                  <a:lnTo>
                    <a:pt x="2302" y="616"/>
                  </a:lnTo>
                  <a:lnTo>
                    <a:pt x="2301" y="616"/>
                  </a:lnTo>
                  <a:lnTo>
                    <a:pt x="2301" y="618"/>
                  </a:lnTo>
                  <a:lnTo>
                    <a:pt x="2299" y="618"/>
                  </a:lnTo>
                  <a:lnTo>
                    <a:pt x="2299" y="620"/>
                  </a:lnTo>
                  <a:lnTo>
                    <a:pt x="2301" y="620"/>
                  </a:lnTo>
                  <a:lnTo>
                    <a:pt x="2301" y="622"/>
                  </a:lnTo>
                  <a:lnTo>
                    <a:pt x="2301" y="623"/>
                  </a:lnTo>
                  <a:lnTo>
                    <a:pt x="2301" y="625"/>
                  </a:lnTo>
                  <a:lnTo>
                    <a:pt x="2301" y="627"/>
                  </a:lnTo>
                  <a:lnTo>
                    <a:pt x="2301" y="628"/>
                  </a:lnTo>
                  <a:lnTo>
                    <a:pt x="2299" y="628"/>
                  </a:lnTo>
                  <a:lnTo>
                    <a:pt x="2299" y="630"/>
                  </a:lnTo>
                  <a:lnTo>
                    <a:pt x="2301" y="630"/>
                  </a:lnTo>
                  <a:lnTo>
                    <a:pt x="2301" y="632"/>
                  </a:lnTo>
                  <a:lnTo>
                    <a:pt x="2301" y="635"/>
                  </a:lnTo>
                  <a:lnTo>
                    <a:pt x="2301" y="637"/>
                  </a:lnTo>
                  <a:lnTo>
                    <a:pt x="2301" y="639"/>
                  </a:lnTo>
                  <a:lnTo>
                    <a:pt x="2301" y="640"/>
                  </a:lnTo>
                  <a:lnTo>
                    <a:pt x="2299" y="640"/>
                  </a:lnTo>
                  <a:lnTo>
                    <a:pt x="2299" y="642"/>
                  </a:lnTo>
                  <a:lnTo>
                    <a:pt x="2299" y="644"/>
                  </a:lnTo>
                  <a:lnTo>
                    <a:pt x="2299" y="645"/>
                  </a:lnTo>
                  <a:lnTo>
                    <a:pt x="2299" y="647"/>
                  </a:lnTo>
                  <a:lnTo>
                    <a:pt x="2297" y="647"/>
                  </a:lnTo>
                  <a:lnTo>
                    <a:pt x="2297" y="649"/>
                  </a:lnTo>
                  <a:lnTo>
                    <a:pt x="2297" y="651"/>
                  </a:lnTo>
                  <a:lnTo>
                    <a:pt x="2297" y="652"/>
                  </a:lnTo>
                  <a:lnTo>
                    <a:pt x="2295" y="656"/>
                  </a:lnTo>
                  <a:lnTo>
                    <a:pt x="2295" y="656"/>
                  </a:lnTo>
                  <a:lnTo>
                    <a:pt x="2294" y="657"/>
                  </a:lnTo>
                  <a:lnTo>
                    <a:pt x="2292" y="657"/>
                  </a:lnTo>
                  <a:lnTo>
                    <a:pt x="2292" y="659"/>
                  </a:lnTo>
                  <a:lnTo>
                    <a:pt x="2292" y="661"/>
                  </a:lnTo>
                  <a:lnTo>
                    <a:pt x="2290" y="663"/>
                  </a:lnTo>
                  <a:lnTo>
                    <a:pt x="2290" y="664"/>
                  </a:lnTo>
                  <a:lnTo>
                    <a:pt x="2290" y="666"/>
                  </a:lnTo>
                  <a:lnTo>
                    <a:pt x="2289" y="666"/>
                  </a:lnTo>
                  <a:lnTo>
                    <a:pt x="2289" y="668"/>
                  </a:lnTo>
                  <a:lnTo>
                    <a:pt x="2287" y="668"/>
                  </a:lnTo>
                  <a:lnTo>
                    <a:pt x="2287" y="669"/>
                  </a:lnTo>
                  <a:lnTo>
                    <a:pt x="2287" y="669"/>
                  </a:lnTo>
                  <a:lnTo>
                    <a:pt x="2287" y="671"/>
                  </a:lnTo>
                  <a:lnTo>
                    <a:pt x="2285" y="671"/>
                  </a:lnTo>
                  <a:lnTo>
                    <a:pt x="2283" y="671"/>
                  </a:lnTo>
                  <a:lnTo>
                    <a:pt x="2283" y="673"/>
                  </a:lnTo>
                  <a:lnTo>
                    <a:pt x="2283" y="674"/>
                  </a:lnTo>
                  <a:lnTo>
                    <a:pt x="2282" y="674"/>
                  </a:lnTo>
                  <a:lnTo>
                    <a:pt x="2280" y="674"/>
                  </a:lnTo>
                  <a:lnTo>
                    <a:pt x="2280" y="673"/>
                  </a:lnTo>
                  <a:lnTo>
                    <a:pt x="2280" y="671"/>
                  </a:lnTo>
                  <a:lnTo>
                    <a:pt x="2280" y="669"/>
                  </a:lnTo>
                  <a:lnTo>
                    <a:pt x="2278" y="669"/>
                  </a:lnTo>
                  <a:lnTo>
                    <a:pt x="2278" y="671"/>
                  </a:lnTo>
                  <a:lnTo>
                    <a:pt x="2278" y="673"/>
                  </a:lnTo>
                  <a:lnTo>
                    <a:pt x="2277" y="674"/>
                  </a:lnTo>
                  <a:lnTo>
                    <a:pt x="2277" y="676"/>
                  </a:lnTo>
                  <a:lnTo>
                    <a:pt x="2275" y="680"/>
                  </a:lnTo>
                  <a:lnTo>
                    <a:pt x="2275" y="681"/>
                  </a:lnTo>
                  <a:lnTo>
                    <a:pt x="2273" y="683"/>
                  </a:lnTo>
                  <a:lnTo>
                    <a:pt x="2273" y="685"/>
                  </a:lnTo>
                  <a:lnTo>
                    <a:pt x="2272" y="685"/>
                  </a:lnTo>
                  <a:lnTo>
                    <a:pt x="2272" y="686"/>
                  </a:lnTo>
                  <a:lnTo>
                    <a:pt x="2272" y="688"/>
                  </a:lnTo>
                  <a:lnTo>
                    <a:pt x="2273" y="688"/>
                  </a:lnTo>
                  <a:lnTo>
                    <a:pt x="2273" y="690"/>
                  </a:lnTo>
                  <a:lnTo>
                    <a:pt x="2272" y="690"/>
                  </a:lnTo>
                  <a:lnTo>
                    <a:pt x="2272" y="692"/>
                  </a:lnTo>
                  <a:lnTo>
                    <a:pt x="2272" y="693"/>
                  </a:lnTo>
                  <a:lnTo>
                    <a:pt x="2270" y="693"/>
                  </a:lnTo>
                  <a:lnTo>
                    <a:pt x="2268" y="693"/>
                  </a:lnTo>
                  <a:lnTo>
                    <a:pt x="2266" y="695"/>
                  </a:lnTo>
                  <a:lnTo>
                    <a:pt x="2266" y="693"/>
                  </a:lnTo>
                  <a:lnTo>
                    <a:pt x="2266" y="692"/>
                  </a:lnTo>
                  <a:lnTo>
                    <a:pt x="2266" y="690"/>
                  </a:lnTo>
                  <a:lnTo>
                    <a:pt x="2265" y="690"/>
                  </a:lnTo>
                  <a:lnTo>
                    <a:pt x="2265" y="692"/>
                  </a:lnTo>
                  <a:lnTo>
                    <a:pt x="2263" y="692"/>
                  </a:lnTo>
                  <a:lnTo>
                    <a:pt x="2261" y="692"/>
                  </a:lnTo>
                  <a:lnTo>
                    <a:pt x="2260" y="692"/>
                  </a:lnTo>
                  <a:lnTo>
                    <a:pt x="2260" y="693"/>
                  </a:lnTo>
                  <a:lnTo>
                    <a:pt x="2258" y="693"/>
                  </a:lnTo>
                  <a:lnTo>
                    <a:pt x="2256" y="693"/>
                  </a:lnTo>
                  <a:lnTo>
                    <a:pt x="2254" y="693"/>
                  </a:lnTo>
                  <a:lnTo>
                    <a:pt x="2253" y="693"/>
                  </a:lnTo>
                  <a:lnTo>
                    <a:pt x="2251" y="693"/>
                  </a:lnTo>
                  <a:lnTo>
                    <a:pt x="2249" y="693"/>
                  </a:lnTo>
                  <a:lnTo>
                    <a:pt x="2248" y="693"/>
                  </a:lnTo>
                  <a:lnTo>
                    <a:pt x="2248" y="695"/>
                  </a:lnTo>
                  <a:lnTo>
                    <a:pt x="2248" y="697"/>
                  </a:lnTo>
                  <a:lnTo>
                    <a:pt x="2246" y="697"/>
                  </a:lnTo>
                  <a:lnTo>
                    <a:pt x="2246" y="697"/>
                  </a:lnTo>
                  <a:lnTo>
                    <a:pt x="2246" y="698"/>
                  </a:lnTo>
                  <a:lnTo>
                    <a:pt x="2246" y="700"/>
                  </a:lnTo>
                  <a:lnTo>
                    <a:pt x="2244" y="700"/>
                  </a:lnTo>
                  <a:lnTo>
                    <a:pt x="2244" y="702"/>
                  </a:lnTo>
                  <a:lnTo>
                    <a:pt x="2243" y="704"/>
                  </a:lnTo>
                  <a:lnTo>
                    <a:pt x="2241" y="704"/>
                  </a:lnTo>
                  <a:lnTo>
                    <a:pt x="2241" y="705"/>
                  </a:lnTo>
                  <a:lnTo>
                    <a:pt x="2241" y="707"/>
                  </a:lnTo>
                  <a:lnTo>
                    <a:pt x="2239" y="707"/>
                  </a:lnTo>
                  <a:lnTo>
                    <a:pt x="2239" y="709"/>
                  </a:lnTo>
                  <a:lnTo>
                    <a:pt x="2237" y="709"/>
                  </a:lnTo>
                  <a:lnTo>
                    <a:pt x="2236" y="709"/>
                  </a:lnTo>
                  <a:lnTo>
                    <a:pt x="2236" y="710"/>
                  </a:lnTo>
                  <a:lnTo>
                    <a:pt x="2236" y="712"/>
                  </a:lnTo>
                  <a:lnTo>
                    <a:pt x="2236" y="714"/>
                  </a:lnTo>
                  <a:lnTo>
                    <a:pt x="2236" y="715"/>
                  </a:lnTo>
                  <a:lnTo>
                    <a:pt x="2237" y="714"/>
                  </a:lnTo>
                  <a:lnTo>
                    <a:pt x="2237" y="715"/>
                  </a:lnTo>
                  <a:moveTo>
                    <a:pt x="1108" y="657"/>
                  </a:moveTo>
                  <a:lnTo>
                    <a:pt x="1108" y="659"/>
                  </a:lnTo>
                  <a:lnTo>
                    <a:pt x="1110" y="661"/>
                  </a:lnTo>
                  <a:lnTo>
                    <a:pt x="1112" y="661"/>
                  </a:lnTo>
                  <a:lnTo>
                    <a:pt x="1113" y="661"/>
                  </a:lnTo>
                  <a:lnTo>
                    <a:pt x="1113" y="659"/>
                  </a:lnTo>
                  <a:lnTo>
                    <a:pt x="1113" y="657"/>
                  </a:lnTo>
                  <a:lnTo>
                    <a:pt x="1112" y="659"/>
                  </a:lnTo>
                  <a:lnTo>
                    <a:pt x="1110" y="659"/>
                  </a:lnTo>
                  <a:lnTo>
                    <a:pt x="1110" y="657"/>
                  </a:lnTo>
                  <a:lnTo>
                    <a:pt x="1108" y="657"/>
                  </a:lnTo>
                  <a:moveTo>
                    <a:pt x="1443" y="652"/>
                  </a:moveTo>
                  <a:lnTo>
                    <a:pt x="1443" y="651"/>
                  </a:lnTo>
                  <a:lnTo>
                    <a:pt x="1441" y="651"/>
                  </a:lnTo>
                  <a:lnTo>
                    <a:pt x="1441" y="652"/>
                  </a:lnTo>
                  <a:lnTo>
                    <a:pt x="1441" y="654"/>
                  </a:lnTo>
                  <a:lnTo>
                    <a:pt x="1441" y="656"/>
                  </a:lnTo>
                  <a:lnTo>
                    <a:pt x="1443" y="656"/>
                  </a:lnTo>
                  <a:lnTo>
                    <a:pt x="1445" y="656"/>
                  </a:lnTo>
                  <a:lnTo>
                    <a:pt x="1445" y="656"/>
                  </a:lnTo>
                  <a:lnTo>
                    <a:pt x="1443" y="656"/>
                  </a:lnTo>
                  <a:lnTo>
                    <a:pt x="1443" y="654"/>
                  </a:lnTo>
                  <a:lnTo>
                    <a:pt x="1443" y="652"/>
                  </a:lnTo>
                  <a:moveTo>
                    <a:pt x="1089" y="649"/>
                  </a:moveTo>
                  <a:lnTo>
                    <a:pt x="1088" y="649"/>
                  </a:lnTo>
                  <a:lnTo>
                    <a:pt x="1088" y="651"/>
                  </a:lnTo>
                  <a:lnTo>
                    <a:pt x="1089" y="651"/>
                  </a:lnTo>
                  <a:lnTo>
                    <a:pt x="1091" y="652"/>
                  </a:lnTo>
                  <a:lnTo>
                    <a:pt x="1093" y="652"/>
                  </a:lnTo>
                  <a:lnTo>
                    <a:pt x="1093" y="651"/>
                  </a:lnTo>
                  <a:lnTo>
                    <a:pt x="1091" y="651"/>
                  </a:lnTo>
                  <a:lnTo>
                    <a:pt x="1091" y="649"/>
                  </a:lnTo>
                  <a:lnTo>
                    <a:pt x="1089" y="649"/>
                  </a:lnTo>
                  <a:moveTo>
                    <a:pt x="1100" y="647"/>
                  </a:moveTo>
                  <a:lnTo>
                    <a:pt x="1100" y="645"/>
                  </a:lnTo>
                  <a:lnTo>
                    <a:pt x="1098" y="645"/>
                  </a:lnTo>
                  <a:lnTo>
                    <a:pt x="1098" y="645"/>
                  </a:lnTo>
                  <a:lnTo>
                    <a:pt x="1098" y="647"/>
                  </a:lnTo>
                  <a:lnTo>
                    <a:pt x="1098" y="647"/>
                  </a:lnTo>
                  <a:lnTo>
                    <a:pt x="1098" y="649"/>
                  </a:lnTo>
                  <a:lnTo>
                    <a:pt x="1100" y="649"/>
                  </a:lnTo>
                  <a:lnTo>
                    <a:pt x="1100" y="647"/>
                  </a:lnTo>
                  <a:moveTo>
                    <a:pt x="2166" y="642"/>
                  </a:moveTo>
                  <a:lnTo>
                    <a:pt x="2166" y="644"/>
                  </a:lnTo>
                  <a:lnTo>
                    <a:pt x="2164" y="644"/>
                  </a:lnTo>
                  <a:lnTo>
                    <a:pt x="2164" y="645"/>
                  </a:lnTo>
                  <a:lnTo>
                    <a:pt x="2164" y="647"/>
                  </a:lnTo>
                  <a:lnTo>
                    <a:pt x="2166" y="647"/>
                  </a:lnTo>
                  <a:lnTo>
                    <a:pt x="2166" y="645"/>
                  </a:lnTo>
                  <a:lnTo>
                    <a:pt x="2167" y="645"/>
                  </a:lnTo>
                  <a:lnTo>
                    <a:pt x="2169" y="645"/>
                  </a:lnTo>
                  <a:lnTo>
                    <a:pt x="2169" y="644"/>
                  </a:lnTo>
                  <a:lnTo>
                    <a:pt x="2167" y="644"/>
                  </a:lnTo>
                  <a:lnTo>
                    <a:pt x="2169" y="642"/>
                  </a:lnTo>
                  <a:lnTo>
                    <a:pt x="2167" y="642"/>
                  </a:lnTo>
                  <a:lnTo>
                    <a:pt x="2166" y="642"/>
                  </a:lnTo>
                  <a:moveTo>
                    <a:pt x="1484" y="637"/>
                  </a:moveTo>
                  <a:lnTo>
                    <a:pt x="1482" y="637"/>
                  </a:lnTo>
                  <a:lnTo>
                    <a:pt x="1482" y="639"/>
                  </a:lnTo>
                  <a:lnTo>
                    <a:pt x="1481" y="639"/>
                  </a:lnTo>
                  <a:lnTo>
                    <a:pt x="1481" y="640"/>
                  </a:lnTo>
                  <a:lnTo>
                    <a:pt x="1482" y="642"/>
                  </a:lnTo>
                  <a:lnTo>
                    <a:pt x="1484" y="642"/>
                  </a:lnTo>
                  <a:lnTo>
                    <a:pt x="1484" y="644"/>
                  </a:lnTo>
                  <a:lnTo>
                    <a:pt x="1486" y="644"/>
                  </a:lnTo>
                  <a:lnTo>
                    <a:pt x="1486" y="642"/>
                  </a:lnTo>
                  <a:lnTo>
                    <a:pt x="1486" y="640"/>
                  </a:lnTo>
                  <a:lnTo>
                    <a:pt x="1484" y="640"/>
                  </a:lnTo>
                  <a:lnTo>
                    <a:pt x="1484" y="639"/>
                  </a:lnTo>
                  <a:lnTo>
                    <a:pt x="1484" y="637"/>
                  </a:lnTo>
                  <a:moveTo>
                    <a:pt x="1317" y="628"/>
                  </a:moveTo>
                  <a:lnTo>
                    <a:pt x="1315" y="628"/>
                  </a:lnTo>
                  <a:lnTo>
                    <a:pt x="1315" y="630"/>
                  </a:lnTo>
                  <a:lnTo>
                    <a:pt x="1313" y="630"/>
                  </a:lnTo>
                  <a:lnTo>
                    <a:pt x="1313" y="632"/>
                  </a:lnTo>
                  <a:lnTo>
                    <a:pt x="1312" y="632"/>
                  </a:lnTo>
                  <a:lnTo>
                    <a:pt x="1312" y="633"/>
                  </a:lnTo>
                  <a:lnTo>
                    <a:pt x="1312" y="635"/>
                  </a:lnTo>
                  <a:lnTo>
                    <a:pt x="1313" y="635"/>
                  </a:lnTo>
                  <a:lnTo>
                    <a:pt x="1313" y="637"/>
                  </a:lnTo>
                  <a:lnTo>
                    <a:pt x="1315" y="637"/>
                  </a:lnTo>
                  <a:lnTo>
                    <a:pt x="1315" y="639"/>
                  </a:lnTo>
                  <a:lnTo>
                    <a:pt x="1317" y="639"/>
                  </a:lnTo>
                  <a:lnTo>
                    <a:pt x="1317" y="637"/>
                  </a:lnTo>
                  <a:lnTo>
                    <a:pt x="1318" y="637"/>
                  </a:lnTo>
                  <a:lnTo>
                    <a:pt x="1318" y="635"/>
                  </a:lnTo>
                  <a:lnTo>
                    <a:pt x="1318" y="633"/>
                  </a:lnTo>
                  <a:lnTo>
                    <a:pt x="1320" y="633"/>
                  </a:lnTo>
                  <a:lnTo>
                    <a:pt x="1320" y="632"/>
                  </a:lnTo>
                  <a:lnTo>
                    <a:pt x="1318" y="632"/>
                  </a:lnTo>
                  <a:lnTo>
                    <a:pt x="1317" y="632"/>
                  </a:lnTo>
                  <a:lnTo>
                    <a:pt x="1317" y="630"/>
                  </a:lnTo>
                  <a:lnTo>
                    <a:pt x="1317" y="628"/>
                  </a:lnTo>
                  <a:moveTo>
                    <a:pt x="1353" y="616"/>
                  </a:moveTo>
                  <a:lnTo>
                    <a:pt x="1353" y="618"/>
                  </a:lnTo>
                  <a:lnTo>
                    <a:pt x="1353" y="620"/>
                  </a:lnTo>
                  <a:lnTo>
                    <a:pt x="1354" y="620"/>
                  </a:lnTo>
                  <a:lnTo>
                    <a:pt x="1354" y="622"/>
                  </a:lnTo>
                  <a:lnTo>
                    <a:pt x="1354" y="623"/>
                  </a:lnTo>
                  <a:lnTo>
                    <a:pt x="1356" y="623"/>
                  </a:lnTo>
                  <a:lnTo>
                    <a:pt x="1354" y="625"/>
                  </a:lnTo>
                  <a:lnTo>
                    <a:pt x="1356" y="627"/>
                  </a:lnTo>
                  <a:lnTo>
                    <a:pt x="1354" y="627"/>
                  </a:lnTo>
                  <a:lnTo>
                    <a:pt x="1354" y="628"/>
                  </a:lnTo>
                  <a:lnTo>
                    <a:pt x="1354" y="630"/>
                  </a:lnTo>
                  <a:lnTo>
                    <a:pt x="1356" y="630"/>
                  </a:lnTo>
                  <a:lnTo>
                    <a:pt x="1356" y="632"/>
                  </a:lnTo>
                  <a:lnTo>
                    <a:pt x="1354" y="632"/>
                  </a:lnTo>
                  <a:lnTo>
                    <a:pt x="1354" y="633"/>
                  </a:lnTo>
                  <a:lnTo>
                    <a:pt x="1354" y="635"/>
                  </a:lnTo>
                  <a:lnTo>
                    <a:pt x="1354" y="637"/>
                  </a:lnTo>
                  <a:lnTo>
                    <a:pt x="1354" y="639"/>
                  </a:lnTo>
                  <a:lnTo>
                    <a:pt x="1354" y="640"/>
                  </a:lnTo>
                  <a:lnTo>
                    <a:pt x="1356" y="642"/>
                  </a:lnTo>
                  <a:lnTo>
                    <a:pt x="1356" y="644"/>
                  </a:lnTo>
                  <a:lnTo>
                    <a:pt x="1358" y="644"/>
                  </a:lnTo>
                  <a:lnTo>
                    <a:pt x="1359" y="644"/>
                  </a:lnTo>
                  <a:lnTo>
                    <a:pt x="1359" y="642"/>
                  </a:lnTo>
                  <a:lnTo>
                    <a:pt x="1359" y="640"/>
                  </a:lnTo>
                  <a:lnTo>
                    <a:pt x="1361" y="640"/>
                  </a:lnTo>
                  <a:lnTo>
                    <a:pt x="1363" y="640"/>
                  </a:lnTo>
                  <a:lnTo>
                    <a:pt x="1363" y="639"/>
                  </a:lnTo>
                  <a:lnTo>
                    <a:pt x="1363" y="637"/>
                  </a:lnTo>
                  <a:lnTo>
                    <a:pt x="1365" y="637"/>
                  </a:lnTo>
                  <a:lnTo>
                    <a:pt x="1365" y="635"/>
                  </a:lnTo>
                  <a:lnTo>
                    <a:pt x="1365" y="633"/>
                  </a:lnTo>
                  <a:lnTo>
                    <a:pt x="1365" y="632"/>
                  </a:lnTo>
                  <a:lnTo>
                    <a:pt x="1365" y="630"/>
                  </a:lnTo>
                  <a:lnTo>
                    <a:pt x="1365" y="628"/>
                  </a:lnTo>
                  <a:lnTo>
                    <a:pt x="1365" y="627"/>
                  </a:lnTo>
                  <a:lnTo>
                    <a:pt x="1365" y="625"/>
                  </a:lnTo>
                  <a:lnTo>
                    <a:pt x="1365" y="623"/>
                  </a:lnTo>
                  <a:lnTo>
                    <a:pt x="1365" y="622"/>
                  </a:lnTo>
                  <a:lnTo>
                    <a:pt x="1365" y="620"/>
                  </a:lnTo>
                  <a:lnTo>
                    <a:pt x="1365" y="618"/>
                  </a:lnTo>
                  <a:lnTo>
                    <a:pt x="1365" y="616"/>
                  </a:lnTo>
                  <a:lnTo>
                    <a:pt x="1365" y="615"/>
                  </a:lnTo>
                  <a:lnTo>
                    <a:pt x="1363" y="615"/>
                  </a:lnTo>
                  <a:lnTo>
                    <a:pt x="1363" y="615"/>
                  </a:lnTo>
                  <a:lnTo>
                    <a:pt x="1363" y="613"/>
                  </a:lnTo>
                  <a:lnTo>
                    <a:pt x="1363" y="611"/>
                  </a:lnTo>
                  <a:lnTo>
                    <a:pt x="1361" y="611"/>
                  </a:lnTo>
                  <a:lnTo>
                    <a:pt x="1361" y="613"/>
                  </a:lnTo>
                  <a:lnTo>
                    <a:pt x="1359" y="613"/>
                  </a:lnTo>
                  <a:lnTo>
                    <a:pt x="1359" y="615"/>
                  </a:lnTo>
                  <a:lnTo>
                    <a:pt x="1358" y="615"/>
                  </a:lnTo>
                  <a:lnTo>
                    <a:pt x="1358" y="615"/>
                  </a:lnTo>
                  <a:lnTo>
                    <a:pt x="1356" y="615"/>
                  </a:lnTo>
                  <a:lnTo>
                    <a:pt x="1356" y="616"/>
                  </a:lnTo>
                  <a:lnTo>
                    <a:pt x="1354" y="615"/>
                  </a:lnTo>
                  <a:lnTo>
                    <a:pt x="1353" y="615"/>
                  </a:lnTo>
                  <a:lnTo>
                    <a:pt x="1353" y="616"/>
                  </a:lnTo>
                  <a:moveTo>
                    <a:pt x="785" y="608"/>
                  </a:moveTo>
                  <a:lnTo>
                    <a:pt x="785" y="610"/>
                  </a:lnTo>
                  <a:lnTo>
                    <a:pt x="787" y="610"/>
                  </a:lnTo>
                  <a:lnTo>
                    <a:pt x="789" y="610"/>
                  </a:lnTo>
                  <a:lnTo>
                    <a:pt x="789" y="608"/>
                  </a:lnTo>
                  <a:lnTo>
                    <a:pt x="787" y="608"/>
                  </a:lnTo>
                  <a:lnTo>
                    <a:pt x="787" y="606"/>
                  </a:lnTo>
                  <a:lnTo>
                    <a:pt x="785" y="606"/>
                  </a:lnTo>
                  <a:lnTo>
                    <a:pt x="785" y="608"/>
                  </a:lnTo>
                  <a:moveTo>
                    <a:pt x="1356" y="604"/>
                  </a:moveTo>
                  <a:lnTo>
                    <a:pt x="1358" y="604"/>
                  </a:lnTo>
                  <a:lnTo>
                    <a:pt x="1358" y="606"/>
                  </a:lnTo>
                  <a:lnTo>
                    <a:pt x="1358" y="608"/>
                  </a:lnTo>
                  <a:lnTo>
                    <a:pt x="1359" y="608"/>
                  </a:lnTo>
                  <a:lnTo>
                    <a:pt x="1359" y="610"/>
                  </a:lnTo>
                  <a:lnTo>
                    <a:pt x="1361" y="610"/>
                  </a:lnTo>
                  <a:lnTo>
                    <a:pt x="1361" y="608"/>
                  </a:lnTo>
                  <a:lnTo>
                    <a:pt x="1361" y="606"/>
                  </a:lnTo>
                  <a:lnTo>
                    <a:pt x="1361" y="604"/>
                  </a:lnTo>
                  <a:lnTo>
                    <a:pt x="1363" y="604"/>
                  </a:lnTo>
                  <a:lnTo>
                    <a:pt x="1363" y="603"/>
                  </a:lnTo>
                  <a:lnTo>
                    <a:pt x="1363" y="601"/>
                  </a:lnTo>
                  <a:lnTo>
                    <a:pt x="1363" y="599"/>
                  </a:lnTo>
                  <a:lnTo>
                    <a:pt x="1363" y="598"/>
                  </a:lnTo>
                  <a:lnTo>
                    <a:pt x="1363" y="596"/>
                  </a:lnTo>
                  <a:lnTo>
                    <a:pt x="1363" y="594"/>
                  </a:lnTo>
                  <a:lnTo>
                    <a:pt x="1363" y="592"/>
                  </a:lnTo>
                  <a:lnTo>
                    <a:pt x="1363" y="591"/>
                  </a:lnTo>
                  <a:lnTo>
                    <a:pt x="1363" y="589"/>
                  </a:lnTo>
                  <a:lnTo>
                    <a:pt x="1363" y="587"/>
                  </a:lnTo>
                  <a:lnTo>
                    <a:pt x="1363" y="586"/>
                  </a:lnTo>
                  <a:lnTo>
                    <a:pt x="1363" y="584"/>
                  </a:lnTo>
                  <a:lnTo>
                    <a:pt x="1361" y="584"/>
                  </a:lnTo>
                  <a:lnTo>
                    <a:pt x="1361" y="586"/>
                  </a:lnTo>
                  <a:lnTo>
                    <a:pt x="1361" y="587"/>
                  </a:lnTo>
                  <a:lnTo>
                    <a:pt x="1361" y="589"/>
                  </a:lnTo>
                  <a:lnTo>
                    <a:pt x="1359" y="589"/>
                  </a:lnTo>
                  <a:lnTo>
                    <a:pt x="1359" y="591"/>
                  </a:lnTo>
                  <a:lnTo>
                    <a:pt x="1358" y="591"/>
                  </a:lnTo>
                  <a:lnTo>
                    <a:pt x="1358" y="592"/>
                  </a:lnTo>
                  <a:lnTo>
                    <a:pt x="1356" y="592"/>
                  </a:lnTo>
                  <a:lnTo>
                    <a:pt x="1356" y="594"/>
                  </a:lnTo>
                  <a:lnTo>
                    <a:pt x="1356" y="596"/>
                  </a:lnTo>
                  <a:lnTo>
                    <a:pt x="1356" y="598"/>
                  </a:lnTo>
                  <a:lnTo>
                    <a:pt x="1358" y="598"/>
                  </a:lnTo>
                  <a:lnTo>
                    <a:pt x="1358" y="599"/>
                  </a:lnTo>
                  <a:lnTo>
                    <a:pt x="1356" y="599"/>
                  </a:lnTo>
                  <a:lnTo>
                    <a:pt x="1356" y="601"/>
                  </a:lnTo>
                  <a:lnTo>
                    <a:pt x="1358" y="601"/>
                  </a:lnTo>
                  <a:lnTo>
                    <a:pt x="1358" y="603"/>
                  </a:lnTo>
                  <a:lnTo>
                    <a:pt x="1356" y="604"/>
                  </a:lnTo>
                  <a:moveTo>
                    <a:pt x="2342" y="579"/>
                  </a:moveTo>
                  <a:lnTo>
                    <a:pt x="2340" y="579"/>
                  </a:lnTo>
                  <a:lnTo>
                    <a:pt x="2340" y="581"/>
                  </a:lnTo>
                  <a:lnTo>
                    <a:pt x="2342" y="581"/>
                  </a:lnTo>
                  <a:lnTo>
                    <a:pt x="2342" y="579"/>
                  </a:lnTo>
                  <a:moveTo>
                    <a:pt x="2304" y="586"/>
                  </a:moveTo>
                  <a:lnTo>
                    <a:pt x="2302" y="587"/>
                  </a:lnTo>
                  <a:lnTo>
                    <a:pt x="2302" y="589"/>
                  </a:lnTo>
                  <a:lnTo>
                    <a:pt x="2301" y="589"/>
                  </a:lnTo>
                  <a:lnTo>
                    <a:pt x="2299" y="589"/>
                  </a:lnTo>
                  <a:lnTo>
                    <a:pt x="2299" y="591"/>
                  </a:lnTo>
                  <a:lnTo>
                    <a:pt x="2299" y="592"/>
                  </a:lnTo>
                  <a:lnTo>
                    <a:pt x="2299" y="594"/>
                  </a:lnTo>
                  <a:lnTo>
                    <a:pt x="2299" y="596"/>
                  </a:lnTo>
                  <a:lnTo>
                    <a:pt x="2299" y="598"/>
                  </a:lnTo>
                  <a:lnTo>
                    <a:pt x="2301" y="598"/>
                  </a:lnTo>
                  <a:lnTo>
                    <a:pt x="2301" y="599"/>
                  </a:lnTo>
                  <a:lnTo>
                    <a:pt x="2302" y="599"/>
                  </a:lnTo>
                  <a:lnTo>
                    <a:pt x="2302" y="601"/>
                  </a:lnTo>
                  <a:lnTo>
                    <a:pt x="2301" y="601"/>
                  </a:lnTo>
                  <a:lnTo>
                    <a:pt x="2302" y="603"/>
                  </a:lnTo>
                  <a:lnTo>
                    <a:pt x="2301" y="603"/>
                  </a:lnTo>
                  <a:lnTo>
                    <a:pt x="2301" y="604"/>
                  </a:lnTo>
                  <a:lnTo>
                    <a:pt x="2301" y="606"/>
                  </a:lnTo>
                  <a:lnTo>
                    <a:pt x="2301" y="608"/>
                  </a:lnTo>
                  <a:lnTo>
                    <a:pt x="2302" y="608"/>
                  </a:lnTo>
                  <a:lnTo>
                    <a:pt x="2304" y="608"/>
                  </a:lnTo>
                  <a:lnTo>
                    <a:pt x="2304" y="606"/>
                  </a:lnTo>
                  <a:lnTo>
                    <a:pt x="2304" y="604"/>
                  </a:lnTo>
                  <a:lnTo>
                    <a:pt x="2306" y="604"/>
                  </a:lnTo>
                  <a:lnTo>
                    <a:pt x="2306" y="603"/>
                  </a:lnTo>
                  <a:lnTo>
                    <a:pt x="2307" y="603"/>
                  </a:lnTo>
                  <a:lnTo>
                    <a:pt x="2307" y="604"/>
                  </a:lnTo>
                  <a:lnTo>
                    <a:pt x="2309" y="604"/>
                  </a:lnTo>
                  <a:lnTo>
                    <a:pt x="2309" y="603"/>
                  </a:lnTo>
                  <a:lnTo>
                    <a:pt x="2309" y="601"/>
                  </a:lnTo>
                  <a:lnTo>
                    <a:pt x="2307" y="601"/>
                  </a:lnTo>
                  <a:lnTo>
                    <a:pt x="2307" y="599"/>
                  </a:lnTo>
                  <a:lnTo>
                    <a:pt x="2306" y="599"/>
                  </a:lnTo>
                  <a:lnTo>
                    <a:pt x="2306" y="598"/>
                  </a:lnTo>
                  <a:lnTo>
                    <a:pt x="2304" y="598"/>
                  </a:lnTo>
                  <a:lnTo>
                    <a:pt x="2302" y="596"/>
                  </a:lnTo>
                  <a:lnTo>
                    <a:pt x="2302" y="594"/>
                  </a:lnTo>
                  <a:lnTo>
                    <a:pt x="2302" y="592"/>
                  </a:lnTo>
                  <a:lnTo>
                    <a:pt x="2304" y="592"/>
                  </a:lnTo>
                  <a:lnTo>
                    <a:pt x="2304" y="591"/>
                  </a:lnTo>
                  <a:lnTo>
                    <a:pt x="2306" y="591"/>
                  </a:lnTo>
                  <a:lnTo>
                    <a:pt x="2307" y="594"/>
                  </a:lnTo>
                  <a:lnTo>
                    <a:pt x="2309" y="594"/>
                  </a:lnTo>
                  <a:lnTo>
                    <a:pt x="2309" y="592"/>
                  </a:lnTo>
                  <a:lnTo>
                    <a:pt x="2311" y="591"/>
                  </a:lnTo>
                  <a:lnTo>
                    <a:pt x="2313" y="591"/>
                  </a:lnTo>
                  <a:lnTo>
                    <a:pt x="2314" y="591"/>
                  </a:lnTo>
                  <a:lnTo>
                    <a:pt x="2316" y="592"/>
                  </a:lnTo>
                  <a:lnTo>
                    <a:pt x="2318" y="594"/>
                  </a:lnTo>
                  <a:lnTo>
                    <a:pt x="2319" y="596"/>
                  </a:lnTo>
                  <a:lnTo>
                    <a:pt x="2321" y="598"/>
                  </a:lnTo>
                  <a:lnTo>
                    <a:pt x="2323" y="598"/>
                  </a:lnTo>
                  <a:lnTo>
                    <a:pt x="2324" y="599"/>
                  </a:lnTo>
                  <a:lnTo>
                    <a:pt x="2326" y="598"/>
                  </a:lnTo>
                  <a:lnTo>
                    <a:pt x="2326" y="596"/>
                  </a:lnTo>
                  <a:lnTo>
                    <a:pt x="2326" y="594"/>
                  </a:lnTo>
                  <a:lnTo>
                    <a:pt x="2326" y="592"/>
                  </a:lnTo>
                  <a:lnTo>
                    <a:pt x="2328" y="591"/>
                  </a:lnTo>
                  <a:lnTo>
                    <a:pt x="2328" y="589"/>
                  </a:lnTo>
                  <a:lnTo>
                    <a:pt x="2328" y="589"/>
                  </a:lnTo>
                  <a:lnTo>
                    <a:pt x="2328" y="587"/>
                  </a:lnTo>
                  <a:lnTo>
                    <a:pt x="2330" y="586"/>
                  </a:lnTo>
                  <a:lnTo>
                    <a:pt x="2331" y="584"/>
                  </a:lnTo>
                  <a:lnTo>
                    <a:pt x="2331" y="586"/>
                  </a:lnTo>
                  <a:lnTo>
                    <a:pt x="2333" y="586"/>
                  </a:lnTo>
                  <a:lnTo>
                    <a:pt x="2335" y="586"/>
                  </a:lnTo>
                  <a:lnTo>
                    <a:pt x="2336" y="586"/>
                  </a:lnTo>
                  <a:lnTo>
                    <a:pt x="2336" y="584"/>
                  </a:lnTo>
                  <a:lnTo>
                    <a:pt x="2336" y="582"/>
                  </a:lnTo>
                  <a:lnTo>
                    <a:pt x="2338" y="582"/>
                  </a:lnTo>
                  <a:lnTo>
                    <a:pt x="2340" y="582"/>
                  </a:lnTo>
                  <a:lnTo>
                    <a:pt x="2340" y="581"/>
                  </a:lnTo>
                  <a:lnTo>
                    <a:pt x="2338" y="581"/>
                  </a:lnTo>
                  <a:lnTo>
                    <a:pt x="2338" y="579"/>
                  </a:lnTo>
                  <a:lnTo>
                    <a:pt x="2338" y="577"/>
                  </a:lnTo>
                  <a:lnTo>
                    <a:pt x="2338" y="575"/>
                  </a:lnTo>
                  <a:lnTo>
                    <a:pt x="2336" y="575"/>
                  </a:lnTo>
                  <a:lnTo>
                    <a:pt x="2336" y="574"/>
                  </a:lnTo>
                  <a:lnTo>
                    <a:pt x="2336" y="574"/>
                  </a:lnTo>
                  <a:lnTo>
                    <a:pt x="2336" y="572"/>
                  </a:lnTo>
                  <a:lnTo>
                    <a:pt x="2338" y="572"/>
                  </a:lnTo>
                  <a:lnTo>
                    <a:pt x="2338" y="570"/>
                  </a:lnTo>
                  <a:lnTo>
                    <a:pt x="2338" y="569"/>
                  </a:lnTo>
                  <a:lnTo>
                    <a:pt x="2336" y="569"/>
                  </a:lnTo>
                  <a:lnTo>
                    <a:pt x="2336" y="570"/>
                  </a:lnTo>
                  <a:lnTo>
                    <a:pt x="2335" y="572"/>
                  </a:lnTo>
                  <a:lnTo>
                    <a:pt x="2333" y="572"/>
                  </a:lnTo>
                  <a:lnTo>
                    <a:pt x="2331" y="572"/>
                  </a:lnTo>
                  <a:lnTo>
                    <a:pt x="2331" y="570"/>
                  </a:lnTo>
                  <a:lnTo>
                    <a:pt x="2330" y="570"/>
                  </a:lnTo>
                  <a:lnTo>
                    <a:pt x="2328" y="570"/>
                  </a:lnTo>
                  <a:lnTo>
                    <a:pt x="2328" y="570"/>
                  </a:lnTo>
                  <a:lnTo>
                    <a:pt x="2328" y="569"/>
                  </a:lnTo>
                  <a:lnTo>
                    <a:pt x="2328" y="567"/>
                  </a:lnTo>
                  <a:lnTo>
                    <a:pt x="2326" y="567"/>
                  </a:lnTo>
                  <a:lnTo>
                    <a:pt x="2326" y="565"/>
                  </a:lnTo>
                  <a:lnTo>
                    <a:pt x="2324" y="565"/>
                  </a:lnTo>
                  <a:lnTo>
                    <a:pt x="2324" y="563"/>
                  </a:lnTo>
                  <a:lnTo>
                    <a:pt x="2323" y="563"/>
                  </a:lnTo>
                  <a:lnTo>
                    <a:pt x="2323" y="562"/>
                  </a:lnTo>
                  <a:lnTo>
                    <a:pt x="2321" y="560"/>
                  </a:lnTo>
                  <a:lnTo>
                    <a:pt x="2321" y="558"/>
                  </a:lnTo>
                  <a:lnTo>
                    <a:pt x="2319" y="558"/>
                  </a:lnTo>
                  <a:lnTo>
                    <a:pt x="2319" y="557"/>
                  </a:lnTo>
                  <a:lnTo>
                    <a:pt x="2318" y="551"/>
                  </a:lnTo>
                  <a:lnTo>
                    <a:pt x="2316" y="551"/>
                  </a:lnTo>
                  <a:lnTo>
                    <a:pt x="2316" y="550"/>
                  </a:lnTo>
                  <a:lnTo>
                    <a:pt x="2316" y="548"/>
                  </a:lnTo>
                  <a:lnTo>
                    <a:pt x="2314" y="548"/>
                  </a:lnTo>
                  <a:lnTo>
                    <a:pt x="2314" y="550"/>
                  </a:lnTo>
                  <a:lnTo>
                    <a:pt x="2313" y="550"/>
                  </a:lnTo>
                  <a:lnTo>
                    <a:pt x="2313" y="551"/>
                  </a:lnTo>
                  <a:lnTo>
                    <a:pt x="2313" y="553"/>
                  </a:lnTo>
                  <a:lnTo>
                    <a:pt x="2313" y="557"/>
                  </a:lnTo>
                  <a:lnTo>
                    <a:pt x="2314" y="558"/>
                  </a:lnTo>
                  <a:lnTo>
                    <a:pt x="2314" y="560"/>
                  </a:lnTo>
                  <a:lnTo>
                    <a:pt x="2314" y="562"/>
                  </a:lnTo>
                  <a:lnTo>
                    <a:pt x="2314" y="565"/>
                  </a:lnTo>
                  <a:lnTo>
                    <a:pt x="2313" y="567"/>
                  </a:lnTo>
                  <a:lnTo>
                    <a:pt x="2313" y="570"/>
                  </a:lnTo>
                  <a:lnTo>
                    <a:pt x="2313" y="572"/>
                  </a:lnTo>
                  <a:lnTo>
                    <a:pt x="2313" y="574"/>
                  </a:lnTo>
                  <a:lnTo>
                    <a:pt x="2311" y="574"/>
                  </a:lnTo>
                  <a:lnTo>
                    <a:pt x="2311" y="574"/>
                  </a:lnTo>
                  <a:lnTo>
                    <a:pt x="2311" y="575"/>
                  </a:lnTo>
                  <a:lnTo>
                    <a:pt x="2311" y="577"/>
                  </a:lnTo>
                  <a:lnTo>
                    <a:pt x="2311" y="579"/>
                  </a:lnTo>
                  <a:lnTo>
                    <a:pt x="2311" y="581"/>
                  </a:lnTo>
                  <a:lnTo>
                    <a:pt x="2311" y="582"/>
                  </a:lnTo>
                  <a:lnTo>
                    <a:pt x="2309" y="582"/>
                  </a:lnTo>
                  <a:lnTo>
                    <a:pt x="2307" y="582"/>
                  </a:lnTo>
                  <a:lnTo>
                    <a:pt x="2306" y="582"/>
                  </a:lnTo>
                  <a:lnTo>
                    <a:pt x="2306" y="581"/>
                  </a:lnTo>
                  <a:lnTo>
                    <a:pt x="2304" y="579"/>
                  </a:lnTo>
                  <a:lnTo>
                    <a:pt x="2304" y="581"/>
                  </a:lnTo>
                  <a:lnTo>
                    <a:pt x="2302" y="581"/>
                  </a:lnTo>
                  <a:lnTo>
                    <a:pt x="2302" y="582"/>
                  </a:lnTo>
                  <a:lnTo>
                    <a:pt x="2304" y="582"/>
                  </a:lnTo>
                  <a:lnTo>
                    <a:pt x="2304" y="584"/>
                  </a:lnTo>
                  <a:lnTo>
                    <a:pt x="2304" y="586"/>
                  </a:lnTo>
                  <a:moveTo>
                    <a:pt x="2354" y="558"/>
                  </a:moveTo>
                  <a:lnTo>
                    <a:pt x="2354" y="560"/>
                  </a:lnTo>
                  <a:lnTo>
                    <a:pt x="2355" y="560"/>
                  </a:lnTo>
                  <a:lnTo>
                    <a:pt x="2355" y="558"/>
                  </a:lnTo>
                  <a:lnTo>
                    <a:pt x="2355" y="557"/>
                  </a:lnTo>
                  <a:lnTo>
                    <a:pt x="2354" y="557"/>
                  </a:lnTo>
                  <a:lnTo>
                    <a:pt x="2354" y="558"/>
                  </a:lnTo>
                  <a:moveTo>
                    <a:pt x="2362" y="551"/>
                  </a:moveTo>
                  <a:lnTo>
                    <a:pt x="2360" y="553"/>
                  </a:lnTo>
                  <a:lnTo>
                    <a:pt x="2362" y="553"/>
                  </a:lnTo>
                  <a:lnTo>
                    <a:pt x="2362" y="551"/>
                  </a:lnTo>
                  <a:moveTo>
                    <a:pt x="2350" y="565"/>
                  </a:moveTo>
                  <a:lnTo>
                    <a:pt x="2352" y="565"/>
                  </a:lnTo>
                  <a:lnTo>
                    <a:pt x="2352" y="563"/>
                  </a:lnTo>
                  <a:lnTo>
                    <a:pt x="2350" y="563"/>
                  </a:lnTo>
                  <a:lnTo>
                    <a:pt x="2350" y="565"/>
                  </a:lnTo>
                  <a:moveTo>
                    <a:pt x="2352" y="562"/>
                  </a:moveTo>
                  <a:lnTo>
                    <a:pt x="2352" y="563"/>
                  </a:lnTo>
                  <a:lnTo>
                    <a:pt x="2354" y="563"/>
                  </a:lnTo>
                  <a:lnTo>
                    <a:pt x="2354" y="562"/>
                  </a:lnTo>
                  <a:lnTo>
                    <a:pt x="2354" y="560"/>
                  </a:lnTo>
                  <a:lnTo>
                    <a:pt x="2352" y="560"/>
                  </a:lnTo>
                  <a:lnTo>
                    <a:pt x="2352" y="562"/>
                  </a:lnTo>
                  <a:moveTo>
                    <a:pt x="2359" y="550"/>
                  </a:moveTo>
                  <a:lnTo>
                    <a:pt x="2357" y="551"/>
                  </a:lnTo>
                  <a:lnTo>
                    <a:pt x="2357" y="553"/>
                  </a:lnTo>
                  <a:lnTo>
                    <a:pt x="2357" y="555"/>
                  </a:lnTo>
                  <a:lnTo>
                    <a:pt x="2355" y="555"/>
                  </a:lnTo>
                  <a:lnTo>
                    <a:pt x="2355" y="557"/>
                  </a:lnTo>
                  <a:lnTo>
                    <a:pt x="2357" y="557"/>
                  </a:lnTo>
                  <a:lnTo>
                    <a:pt x="2359" y="557"/>
                  </a:lnTo>
                  <a:lnTo>
                    <a:pt x="2359" y="555"/>
                  </a:lnTo>
                  <a:lnTo>
                    <a:pt x="2360" y="555"/>
                  </a:lnTo>
                  <a:lnTo>
                    <a:pt x="2360" y="553"/>
                  </a:lnTo>
                  <a:lnTo>
                    <a:pt x="2359" y="553"/>
                  </a:lnTo>
                  <a:lnTo>
                    <a:pt x="2359" y="551"/>
                  </a:lnTo>
                  <a:lnTo>
                    <a:pt x="2359" y="550"/>
                  </a:lnTo>
                  <a:moveTo>
                    <a:pt x="2365" y="551"/>
                  </a:moveTo>
                  <a:lnTo>
                    <a:pt x="2365" y="550"/>
                  </a:lnTo>
                  <a:lnTo>
                    <a:pt x="2365" y="548"/>
                  </a:lnTo>
                  <a:lnTo>
                    <a:pt x="2364" y="548"/>
                  </a:lnTo>
                  <a:lnTo>
                    <a:pt x="2364" y="550"/>
                  </a:lnTo>
                  <a:lnTo>
                    <a:pt x="2362" y="550"/>
                  </a:lnTo>
                  <a:lnTo>
                    <a:pt x="2362" y="551"/>
                  </a:lnTo>
                  <a:lnTo>
                    <a:pt x="2364" y="551"/>
                  </a:lnTo>
                  <a:lnTo>
                    <a:pt x="2365" y="551"/>
                  </a:lnTo>
                  <a:moveTo>
                    <a:pt x="847" y="538"/>
                  </a:moveTo>
                  <a:lnTo>
                    <a:pt x="847" y="536"/>
                  </a:lnTo>
                  <a:lnTo>
                    <a:pt x="849" y="536"/>
                  </a:lnTo>
                  <a:lnTo>
                    <a:pt x="850" y="536"/>
                  </a:lnTo>
                  <a:lnTo>
                    <a:pt x="850" y="534"/>
                  </a:lnTo>
                  <a:lnTo>
                    <a:pt x="849" y="534"/>
                  </a:lnTo>
                  <a:lnTo>
                    <a:pt x="847" y="534"/>
                  </a:lnTo>
                  <a:lnTo>
                    <a:pt x="845" y="534"/>
                  </a:lnTo>
                  <a:lnTo>
                    <a:pt x="844" y="534"/>
                  </a:lnTo>
                  <a:lnTo>
                    <a:pt x="842" y="534"/>
                  </a:lnTo>
                  <a:lnTo>
                    <a:pt x="840" y="534"/>
                  </a:lnTo>
                  <a:lnTo>
                    <a:pt x="838" y="534"/>
                  </a:lnTo>
                  <a:lnTo>
                    <a:pt x="838" y="533"/>
                  </a:lnTo>
                  <a:lnTo>
                    <a:pt x="837" y="533"/>
                  </a:lnTo>
                  <a:lnTo>
                    <a:pt x="837" y="534"/>
                  </a:lnTo>
                  <a:lnTo>
                    <a:pt x="835" y="534"/>
                  </a:lnTo>
                  <a:lnTo>
                    <a:pt x="837" y="533"/>
                  </a:lnTo>
                  <a:lnTo>
                    <a:pt x="835" y="533"/>
                  </a:lnTo>
                  <a:lnTo>
                    <a:pt x="835" y="531"/>
                  </a:lnTo>
                  <a:lnTo>
                    <a:pt x="833" y="531"/>
                  </a:lnTo>
                  <a:lnTo>
                    <a:pt x="832" y="531"/>
                  </a:lnTo>
                  <a:lnTo>
                    <a:pt x="832" y="531"/>
                  </a:lnTo>
                  <a:lnTo>
                    <a:pt x="832" y="533"/>
                  </a:lnTo>
                  <a:lnTo>
                    <a:pt x="833" y="533"/>
                  </a:lnTo>
                  <a:lnTo>
                    <a:pt x="833" y="534"/>
                  </a:lnTo>
                  <a:lnTo>
                    <a:pt x="833" y="536"/>
                  </a:lnTo>
                  <a:lnTo>
                    <a:pt x="835" y="536"/>
                  </a:lnTo>
                  <a:lnTo>
                    <a:pt x="837" y="536"/>
                  </a:lnTo>
                  <a:lnTo>
                    <a:pt x="837" y="538"/>
                  </a:lnTo>
                  <a:lnTo>
                    <a:pt x="838" y="538"/>
                  </a:lnTo>
                  <a:lnTo>
                    <a:pt x="838" y="540"/>
                  </a:lnTo>
                  <a:lnTo>
                    <a:pt x="840" y="540"/>
                  </a:lnTo>
                  <a:lnTo>
                    <a:pt x="842" y="540"/>
                  </a:lnTo>
                  <a:lnTo>
                    <a:pt x="842" y="538"/>
                  </a:lnTo>
                  <a:lnTo>
                    <a:pt x="844" y="540"/>
                  </a:lnTo>
                  <a:lnTo>
                    <a:pt x="842" y="540"/>
                  </a:lnTo>
                  <a:lnTo>
                    <a:pt x="842" y="541"/>
                  </a:lnTo>
                  <a:lnTo>
                    <a:pt x="844" y="541"/>
                  </a:lnTo>
                  <a:lnTo>
                    <a:pt x="845" y="541"/>
                  </a:lnTo>
                  <a:lnTo>
                    <a:pt x="847" y="541"/>
                  </a:lnTo>
                  <a:lnTo>
                    <a:pt x="847" y="540"/>
                  </a:lnTo>
                  <a:lnTo>
                    <a:pt x="845" y="540"/>
                  </a:lnTo>
                  <a:lnTo>
                    <a:pt x="845" y="538"/>
                  </a:lnTo>
                  <a:lnTo>
                    <a:pt x="847" y="538"/>
                  </a:lnTo>
                  <a:moveTo>
                    <a:pt x="835" y="529"/>
                  </a:moveTo>
                  <a:lnTo>
                    <a:pt x="835" y="528"/>
                  </a:lnTo>
                  <a:lnTo>
                    <a:pt x="833" y="529"/>
                  </a:lnTo>
                  <a:lnTo>
                    <a:pt x="833" y="531"/>
                  </a:lnTo>
                  <a:lnTo>
                    <a:pt x="835" y="531"/>
                  </a:lnTo>
                  <a:lnTo>
                    <a:pt x="835" y="529"/>
                  </a:lnTo>
                  <a:moveTo>
                    <a:pt x="915" y="510"/>
                  </a:moveTo>
                  <a:lnTo>
                    <a:pt x="914" y="510"/>
                  </a:lnTo>
                  <a:lnTo>
                    <a:pt x="914" y="512"/>
                  </a:lnTo>
                  <a:lnTo>
                    <a:pt x="915" y="512"/>
                  </a:lnTo>
                  <a:lnTo>
                    <a:pt x="915" y="510"/>
                  </a:lnTo>
                  <a:moveTo>
                    <a:pt x="914" y="514"/>
                  </a:moveTo>
                  <a:lnTo>
                    <a:pt x="914" y="512"/>
                  </a:lnTo>
                  <a:lnTo>
                    <a:pt x="912" y="512"/>
                  </a:lnTo>
                  <a:lnTo>
                    <a:pt x="912" y="514"/>
                  </a:lnTo>
                  <a:lnTo>
                    <a:pt x="912" y="516"/>
                  </a:lnTo>
                  <a:lnTo>
                    <a:pt x="914" y="516"/>
                  </a:lnTo>
                  <a:lnTo>
                    <a:pt x="914" y="514"/>
                  </a:lnTo>
                  <a:moveTo>
                    <a:pt x="912" y="533"/>
                  </a:moveTo>
                  <a:lnTo>
                    <a:pt x="912" y="531"/>
                  </a:lnTo>
                  <a:lnTo>
                    <a:pt x="910" y="531"/>
                  </a:lnTo>
                  <a:lnTo>
                    <a:pt x="910" y="533"/>
                  </a:lnTo>
                  <a:lnTo>
                    <a:pt x="908" y="531"/>
                  </a:lnTo>
                  <a:lnTo>
                    <a:pt x="908" y="531"/>
                  </a:lnTo>
                  <a:lnTo>
                    <a:pt x="910" y="531"/>
                  </a:lnTo>
                  <a:lnTo>
                    <a:pt x="910" y="529"/>
                  </a:lnTo>
                  <a:lnTo>
                    <a:pt x="908" y="531"/>
                  </a:lnTo>
                  <a:lnTo>
                    <a:pt x="908" y="529"/>
                  </a:lnTo>
                  <a:lnTo>
                    <a:pt x="907" y="529"/>
                  </a:lnTo>
                  <a:lnTo>
                    <a:pt x="907" y="531"/>
                  </a:lnTo>
                  <a:lnTo>
                    <a:pt x="905" y="531"/>
                  </a:lnTo>
                  <a:lnTo>
                    <a:pt x="905" y="529"/>
                  </a:lnTo>
                  <a:lnTo>
                    <a:pt x="905" y="528"/>
                  </a:lnTo>
                  <a:lnTo>
                    <a:pt x="907" y="526"/>
                  </a:lnTo>
                  <a:lnTo>
                    <a:pt x="907" y="524"/>
                  </a:lnTo>
                  <a:lnTo>
                    <a:pt x="907" y="522"/>
                  </a:lnTo>
                  <a:lnTo>
                    <a:pt x="907" y="521"/>
                  </a:lnTo>
                  <a:lnTo>
                    <a:pt x="907" y="519"/>
                  </a:lnTo>
                  <a:lnTo>
                    <a:pt x="907" y="517"/>
                  </a:lnTo>
                  <a:lnTo>
                    <a:pt x="908" y="517"/>
                  </a:lnTo>
                  <a:lnTo>
                    <a:pt x="908" y="519"/>
                  </a:lnTo>
                  <a:lnTo>
                    <a:pt x="908" y="521"/>
                  </a:lnTo>
                  <a:lnTo>
                    <a:pt x="910" y="521"/>
                  </a:lnTo>
                  <a:lnTo>
                    <a:pt x="910" y="519"/>
                  </a:lnTo>
                  <a:lnTo>
                    <a:pt x="910" y="517"/>
                  </a:lnTo>
                  <a:lnTo>
                    <a:pt x="910" y="516"/>
                  </a:lnTo>
                  <a:lnTo>
                    <a:pt x="912" y="516"/>
                  </a:lnTo>
                  <a:lnTo>
                    <a:pt x="912" y="517"/>
                  </a:lnTo>
                  <a:lnTo>
                    <a:pt x="912" y="519"/>
                  </a:lnTo>
                  <a:lnTo>
                    <a:pt x="912" y="521"/>
                  </a:lnTo>
                  <a:lnTo>
                    <a:pt x="912" y="522"/>
                  </a:lnTo>
                  <a:lnTo>
                    <a:pt x="914" y="522"/>
                  </a:lnTo>
                  <a:lnTo>
                    <a:pt x="914" y="521"/>
                  </a:lnTo>
                  <a:lnTo>
                    <a:pt x="915" y="519"/>
                  </a:lnTo>
                  <a:lnTo>
                    <a:pt x="917" y="519"/>
                  </a:lnTo>
                  <a:lnTo>
                    <a:pt x="917" y="521"/>
                  </a:lnTo>
                  <a:lnTo>
                    <a:pt x="917" y="522"/>
                  </a:lnTo>
                  <a:lnTo>
                    <a:pt x="915" y="522"/>
                  </a:lnTo>
                  <a:lnTo>
                    <a:pt x="915" y="524"/>
                  </a:lnTo>
                  <a:lnTo>
                    <a:pt x="915" y="526"/>
                  </a:lnTo>
                  <a:lnTo>
                    <a:pt x="915" y="528"/>
                  </a:lnTo>
                  <a:lnTo>
                    <a:pt x="915" y="529"/>
                  </a:lnTo>
                  <a:lnTo>
                    <a:pt x="914" y="529"/>
                  </a:lnTo>
                  <a:lnTo>
                    <a:pt x="914" y="531"/>
                  </a:lnTo>
                  <a:lnTo>
                    <a:pt x="914" y="531"/>
                  </a:lnTo>
                  <a:lnTo>
                    <a:pt x="912" y="533"/>
                  </a:lnTo>
                  <a:moveTo>
                    <a:pt x="910" y="526"/>
                  </a:moveTo>
                  <a:lnTo>
                    <a:pt x="908" y="526"/>
                  </a:lnTo>
                  <a:lnTo>
                    <a:pt x="908" y="528"/>
                  </a:lnTo>
                  <a:lnTo>
                    <a:pt x="910" y="528"/>
                  </a:lnTo>
                  <a:lnTo>
                    <a:pt x="910" y="526"/>
                  </a:lnTo>
                  <a:moveTo>
                    <a:pt x="895" y="517"/>
                  </a:moveTo>
                  <a:lnTo>
                    <a:pt x="893" y="519"/>
                  </a:lnTo>
                  <a:lnTo>
                    <a:pt x="893" y="517"/>
                  </a:lnTo>
                  <a:lnTo>
                    <a:pt x="893" y="517"/>
                  </a:lnTo>
                  <a:lnTo>
                    <a:pt x="893" y="519"/>
                  </a:lnTo>
                  <a:lnTo>
                    <a:pt x="893" y="521"/>
                  </a:lnTo>
                  <a:lnTo>
                    <a:pt x="893" y="521"/>
                  </a:lnTo>
                  <a:lnTo>
                    <a:pt x="895" y="521"/>
                  </a:lnTo>
                  <a:lnTo>
                    <a:pt x="896" y="519"/>
                  </a:lnTo>
                  <a:lnTo>
                    <a:pt x="895" y="519"/>
                  </a:lnTo>
                  <a:lnTo>
                    <a:pt x="895" y="517"/>
                  </a:lnTo>
                  <a:moveTo>
                    <a:pt x="908" y="516"/>
                  </a:moveTo>
                  <a:lnTo>
                    <a:pt x="908" y="517"/>
                  </a:lnTo>
                  <a:lnTo>
                    <a:pt x="907" y="516"/>
                  </a:lnTo>
                  <a:lnTo>
                    <a:pt x="905" y="516"/>
                  </a:lnTo>
                  <a:lnTo>
                    <a:pt x="905" y="517"/>
                  </a:lnTo>
                  <a:lnTo>
                    <a:pt x="903" y="517"/>
                  </a:lnTo>
                  <a:lnTo>
                    <a:pt x="903" y="519"/>
                  </a:lnTo>
                  <a:lnTo>
                    <a:pt x="903" y="521"/>
                  </a:lnTo>
                  <a:lnTo>
                    <a:pt x="902" y="521"/>
                  </a:lnTo>
                  <a:lnTo>
                    <a:pt x="902" y="522"/>
                  </a:lnTo>
                  <a:lnTo>
                    <a:pt x="900" y="522"/>
                  </a:lnTo>
                  <a:lnTo>
                    <a:pt x="900" y="524"/>
                  </a:lnTo>
                  <a:lnTo>
                    <a:pt x="898" y="524"/>
                  </a:lnTo>
                  <a:lnTo>
                    <a:pt x="898" y="526"/>
                  </a:lnTo>
                  <a:lnTo>
                    <a:pt x="898" y="528"/>
                  </a:lnTo>
                  <a:lnTo>
                    <a:pt x="896" y="528"/>
                  </a:lnTo>
                  <a:lnTo>
                    <a:pt x="896" y="529"/>
                  </a:lnTo>
                  <a:lnTo>
                    <a:pt x="896" y="531"/>
                  </a:lnTo>
                  <a:lnTo>
                    <a:pt x="895" y="531"/>
                  </a:lnTo>
                  <a:lnTo>
                    <a:pt x="895" y="529"/>
                  </a:lnTo>
                  <a:lnTo>
                    <a:pt x="893" y="531"/>
                  </a:lnTo>
                  <a:lnTo>
                    <a:pt x="893" y="529"/>
                  </a:lnTo>
                  <a:lnTo>
                    <a:pt x="893" y="528"/>
                  </a:lnTo>
                  <a:lnTo>
                    <a:pt x="893" y="528"/>
                  </a:lnTo>
                  <a:lnTo>
                    <a:pt x="893" y="526"/>
                  </a:lnTo>
                  <a:lnTo>
                    <a:pt x="895" y="526"/>
                  </a:lnTo>
                  <a:lnTo>
                    <a:pt x="896" y="524"/>
                  </a:lnTo>
                  <a:lnTo>
                    <a:pt x="896" y="522"/>
                  </a:lnTo>
                  <a:lnTo>
                    <a:pt x="898" y="521"/>
                  </a:lnTo>
                  <a:lnTo>
                    <a:pt x="900" y="521"/>
                  </a:lnTo>
                  <a:lnTo>
                    <a:pt x="900" y="519"/>
                  </a:lnTo>
                  <a:lnTo>
                    <a:pt x="902" y="519"/>
                  </a:lnTo>
                  <a:lnTo>
                    <a:pt x="902" y="517"/>
                  </a:lnTo>
                  <a:lnTo>
                    <a:pt x="900" y="519"/>
                  </a:lnTo>
                  <a:lnTo>
                    <a:pt x="898" y="519"/>
                  </a:lnTo>
                  <a:lnTo>
                    <a:pt x="896" y="519"/>
                  </a:lnTo>
                  <a:lnTo>
                    <a:pt x="896" y="517"/>
                  </a:lnTo>
                  <a:lnTo>
                    <a:pt x="895" y="517"/>
                  </a:lnTo>
                  <a:lnTo>
                    <a:pt x="893" y="517"/>
                  </a:lnTo>
                  <a:lnTo>
                    <a:pt x="893" y="516"/>
                  </a:lnTo>
                  <a:lnTo>
                    <a:pt x="893" y="517"/>
                  </a:lnTo>
                  <a:lnTo>
                    <a:pt x="891" y="517"/>
                  </a:lnTo>
                  <a:lnTo>
                    <a:pt x="891" y="519"/>
                  </a:lnTo>
                  <a:lnTo>
                    <a:pt x="890" y="519"/>
                  </a:lnTo>
                  <a:lnTo>
                    <a:pt x="888" y="519"/>
                  </a:lnTo>
                  <a:lnTo>
                    <a:pt x="888" y="521"/>
                  </a:lnTo>
                  <a:lnTo>
                    <a:pt x="886" y="521"/>
                  </a:lnTo>
                  <a:lnTo>
                    <a:pt x="886" y="519"/>
                  </a:lnTo>
                  <a:lnTo>
                    <a:pt x="885" y="519"/>
                  </a:lnTo>
                  <a:lnTo>
                    <a:pt x="883" y="519"/>
                  </a:lnTo>
                  <a:lnTo>
                    <a:pt x="881" y="519"/>
                  </a:lnTo>
                  <a:lnTo>
                    <a:pt x="879" y="519"/>
                  </a:lnTo>
                  <a:lnTo>
                    <a:pt x="879" y="517"/>
                  </a:lnTo>
                  <a:lnTo>
                    <a:pt x="878" y="517"/>
                  </a:lnTo>
                  <a:lnTo>
                    <a:pt x="876" y="519"/>
                  </a:lnTo>
                  <a:lnTo>
                    <a:pt x="876" y="517"/>
                  </a:lnTo>
                  <a:lnTo>
                    <a:pt x="874" y="517"/>
                  </a:lnTo>
                  <a:lnTo>
                    <a:pt x="874" y="519"/>
                  </a:lnTo>
                  <a:lnTo>
                    <a:pt x="873" y="519"/>
                  </a:lnTo>
                  <a:lnTo>
                    <a:pt x="871" y="519"/>
                  </a:lnTo>
                  <a:lnTo>
                    <a:pt x="869" y="519"/>
                  </a:lnTo>
                  <a:lnTo>
                    <a:pt x="867" y="519"/>
                  </a:lnTo>
                  <a:lnTo>
                    <a:pt x="867" y="517"/>
                  </a:lnTo>
                  <a:lnTo>
                    <a:pt x="867" y="516"/>
                  </a:lnTo>
                  <a:lnTo>
                    <a:pt x="867" y="514"/>
                  </a:lnTo>
                  <a:lnTo>
                    <a:pt x="869" y="514"/>
                  </a:lnTo>
                  <a:lnTo>
                    <a:pt x="869" y="512"/>
                  </a:lnTo>
                  <a:lnTo>
                    <a:pt x="871" y="512"/>
                  </a:lnTo>
                  <a:lnTo>
                    <a:pt x="871" y="510"/>
                  </a:lnTo>
                  <a:lnTo>
                    <a:pt x="873" y="509"/>
                  </a:lnTo>
                  <a:lnTo>
                    <a:pt x="873" y="507"/>
                  </a:lnTo>
                  <a:lnTo>
                    <a:pt x="874" y="507"/>
                  </a:lnTo>
                  <a:lnTo>
                    <a:pt x="874" y="505"/>
                  </a:lnTo>
                  <a:lnTo>
                    <a:pt x="873" y="505"/>
                  </a:lnTo>
                  <a:lnTo>
                    <a:pt x="871" y="505"/>
                  </a:lnTo>
                  <a:lnTo>
                    <a:pt x="869" y="505"/>
                  </a:lnTo>
                  <a:lnTo>
                    <a:pt x="869" y="504"/>
                  </a:lnTo>
                  <a:lnTo>
                    <a:pt x="871" y="504"/>
                  </a:lnTo>
                  <a:lnTo>
                    <a:pt x="873" y="504"/>
                  </a:lnTo>
                  <a:lnTo>
                    <a:pt x="873" y="502"/>
                  </a:lnTo>
                  <a:lnTo>
                    <a:pt x="874" y="502"/>
                  </a:lnTo>
                  <a:lnTo>
                    <a:pt x="874" y="500"/>
                  </a:lnTo>
                  <a:lnTo>
                    <a:pt x="874" y="499"/>
                  </a:lnTo>
                  <a:lnTo>
                    <a:pt x="874" y="497"/>
                  </a:lnTo>
                  <a:lnTo>
                    <a:pt x="876" y="497"/>
                  </a:lnTo>
                  <a:lnTo>
                    <a:pt x="878" y="497"/>
                  </a:lnTo>
                  <a:lnTo>
                    <a:pt x="878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6" y="492"/>
                  </a:lnTo>
                  <a:lnTo>
                    <a:pt x="878" y="492"/>
                  </a:lnTo>
                  <a:lnTo>
                    <a:pt x="878" y="490"/>
                  </a:lnTo>
                  <a:lnTo>
                    <a:pt x="879" y="490"/>
                  </a:lnTo>
                  <a:lnTo>
                    <a:pt x="878" y="490"/>
                  </a:lnTo>
                  <a:lnTo>
                    <a:pt x="879" y="488"/>
                  </a:lnTo>
                  <a:lnTo>
                    <a:pt x="879" y="487"/>
                  </a:lnTo>
                  <a:lnTo>
                    <a:pt x="879" y="485"/>
                  </a:lnTo>
                  <a:lnTo>
                    <a:pt x="881" y="485"/>
                  </a:lnTo>
                  <a:lnTo>
                    <a:pt x="881" y="483"/>
                  </a:lnTo>
                  <a:lnTo>
                    <a:pt x="881" y="481"/>
                  </a:lnTo>
                  <a:lnTo>
                    <a:pt x="881" y="480"/>
                  </a:lnTo>
                  <a:lnTo>
                    <a:pt x="881" y="478"/>
                  </a:lnTo>
                  <a:lnTo>
                    <a:pt x="883" y="478"/>
                  </a:lnTo>
                  <a:lnTo>
                    <a:pt x="883" y="476"/>
                  </a:lnTo>
                  <a:lnTo>
                    <a:pt x="885" y="476"/>
                  </a:lnTo>
                  <a:lnTo>
                    <a:pt x="883" y="475"/>
                  </a:lnTo>
                  <a:lnTo>
                    <a:pt x="885" y="475"/>
                  </a:lnTo>
                  <a:lnTo>
                    <a:pt x="885" y="473"/>
                  </a:lnTo>
                  <a:lnTo>
                    <a:pt x="886" y="473"/>
                  </a:lnTo>
                  <a:lnTo>
                    <a:pt x="886" y="471"/>
                  </a:lnTo>
                  <a:lnTo>
                    <a:pt x="885" y="471"/>
                  </a:lnTo>
                  <a:lnTo>
                    <a:pt x="885" y="469"/>
                  </a:lnTo>
                  <a:lnTo>
                    <a:pt x="886" y="469"/>
                  </a:lnTo>
                  <a:lnTo>
                    <a:pt x="886" y="468"/>
                  </a:lnTo>
                  <a:lnTo>
                    <a:pt x="888" y="468"/>
                  </a:lnTo>
                  <a:lnTo>
                    <a:pt x="888" y="466"/>
                  </a:lnTo>
                  <a:lnTo>
                    <a:pt x="888" y="464"/>
                  </a:lnTo>
                  <a:lnTo>
                    <a:pt x="890" y="464"/>
                  </a:lnTo>
                  <a:lnTo>
                    <a:pt x="890" y="463"/>
                  </a:lnTo>
                  <a:lnTo>
                    <a:pt x="891" y="463"/>
                  </a:lnTo>
                  <a:lnTo>
                    <a:pt x="893" y="463"/>
                  </a:lnTo>
                  <a:lnTo>
                    <a:pt x="893" y="461"/>
                  </a:lnTo>
                  <a:lnTo>
                    <a:pt x="893" y="461"/>
                  </a:lnTo>
                  <a:lnTo>
                    <a:pt x="895" y="461"/>
                  </a:lnTo>
                  <a:lnTo>
                    <a:pt x="895" y="463"/>
                  </a:lnTo>
                  <a:lnTo>
                    <a:pt x="895" y="464"/>
                  </a:lnTo>
                  <a:lnTo>
                    <a:pt x="895" y="466"/>
                  </a:lnTo>
                  <a:lnTo>
                    <a:pt x="893" y="464"/>
                  </a:lnTo>
                  <a:lnTo>
                    <a:pt x="893" y="464"/>
                  </a:lnTo>
                  <a:lnTo>
                    <a:pt x="893" y="466"/>
                  </a:lnTo>
                  <a:lnTo>
                    <a:pt x="893" y="468"/>
                  </a:lnTo>
                  <a:lnTo>
                    <a:pt x="893" y="466"/>
                  </a:lnTo>
                  <a:lnTo>
                    <a:pt x="893" y="468"/>
                  </a:lnTo>
                  <a:lnTo>
                    <a:pt x="893" y="469"/>
                  </a:lnTo>
                  <a:lnTo>
                    <a:pt x="893" y="471"/>
                  </a:lnTo>
                  <a:lnTo>
                    <a:pt x="893" y="471"/>
                  </a:lnTo>
                  <a:lnTo>
                    <a:pt x="893" y="473"/>
                  </a:lnTo>
                  <a:lnTo>
                    <a:pt x="891" y="475"/>
                  </a:lnTo>
                  <a:lnTo>
                    <a:pt x="891" y="476"/>
                  </a:lnTo>
                  <a:lnTo>
                    <a:pt x="891" y="478"/>
                  </a:lnTo>
                  <a:lnTo>
                    <a:pt x="890" y="478"/>
                  </a:lnTo>
                  <a:lnTo>
                    <a:pt x="890" y="480"/>
                  </a:lnTo>
                  <a:lnTo>
                    <a:pt x="890" y="481"/>
                  </a:lnTo>
                  <a:lnTo>
                    <a:pt x="888" y="483"/>
                  </a:lnTo>
                  <a:lnTo>
                    <a:pt x="888" y="485"/>
                  </a:lnTo>
                  <a:lnTo>
                    <a:pt x="888" y="487"/>
                  </a:lnTo>
                  <a:lnTo>
                    <a:pt x="888" y="488"/>
                  </a:lnTo>
                  <a:lnTo>
                    <a:pt x="890" y="487"/>
                  </a:lnTo>
                  <a:lnTo>
                    <a:pt x="890" y="485"/>
                  </a:lnTo>
                  <a:lnTo>
                    <a:pt x="891" y="485"/>
                  </a:lnTo>
                  <a:lnTo>
                    <a:pt x="891" y="483"/>
                  </a:lnTo>
                  <a:lnTo>
                    <a:pt x="893" y="483"/>
                  </a:lnTo>
                  <a:lnTo>
                    <a:pt x="893" y="485"/>
                  </a:lnTo>
                  <a:lnTo>
                    <a:pt x="893" y="485"/>
                  </a:lnTo>
                  <a:lnTo>
                    <a:pt x="895" y="485"/>
                  </a:lnTo>
                  <a:lnTo>
                    <a:pt x="895" y="487"/>
                  </a:lnTo>
                  <a:lnTo>
                    <a:pt x="893" y="487"/>
                  </a:lnTo>
                  <a:lnTo>
                    <a:pt x="893" y="488"/>
                  </a:lnTo>
                  <a:lnTo>
                    <a:pt x="893" y="488"/>
                  </a:lnTo>
                  <a:lnTo>
                    <a:pt x="893" y="490"/>
                  </a:lnTo>
                  <a:lnTo>
                    <a:pt x="893" y="490"/>
                  </a:lnTo>
                  <a:lnTo>
                    <a:pt x="893" y="490"/>
                  </a:lnTo>
                  <a:lnTo>
                    <a:pt x="893" y="492"/>
                  </a:lnTo>
                  <a:lnTo>
                    <a:pt x="893" y="493"/>
                  </a:lnTo>
                  <a:lnTo>
                    <a:pt x="895" y="492"/>
                  </a:lnTo>
                  <a:lnTo>
                    <a:pt x="895" y="490"/>
                  </a:lnTo>
                  <a:lnTo>
                    <a:pt x="896" y="490"/>
                  </a:lnTo>
                  <a:lnTo>
                    <a:pt x="898" y="490"/>
                  </a:lnTo>
                  <a:lnTo>
                    <a:pt x="898" y="492"/>
                  </a:lnTo>
                  <a:lnTo>
                    <a:pt x="896" y="492"/>
                  </a:lnTo>
                  <a:lnTo>
                    <a:pt x="895" y="493"/>
                  </a:lnTo>
                  <a:lnTo>
                    <a:pt x="896" y="493"/>
                  </a:lnTo>
                  <a:lnTo>
                    <a:pt x="896" y="495"/>
                  </a:lnTo>
                  <a:lnTo>
                    <a:pt x="898" y="493"/>
                  </a:lnTo>
                  <a:lnTo>
                    <a:pt x="898" y="495"/>
                  </a:lnTo>
                  <a:lnTo>
                    <a:pt x="900" y="493"/>
                  </a:lnTo>
                  <a:lnTo>
                    <a:pt x="902" y="493"/>
                  </a:lnTo>
                  <a:lnTo>
                    <a:pt x="902" y="492"/>
                  </a:lnTo>
                  <a:lnTo>
                    <a:pt x="903" y="492"/>
                  </a:lnTo>
                  <a:lnTo>
                    <a:pt x="905" y="492"/>
                  </a:lnTo>
                  <a:lnTo>
                    <a:pt x="907" y="492"/>
                  </a:lnTo>
                  <a:lnTo>
                    <a:pt x="908" y="492"/>
                  </a:lnTo>
                  <a:lnTo>
                    <a:pt x="908" y="493"/>
                  </a:lnTo>
                  <a:lnTo>
                    <a:pt x="910" y="493"/>
                  </a:lnTo>
                  <a:lnTo>
                    <a:pt x="910" y="495"/>
                  </a:lnTo>
                  <a:lnTo>
                    <a:pt x="910" y="497"/>
                  </a:lnTo>
                  <a:lnTo>
                    <a:pt x="908" y="497"/>
                  </a:lnTo>
                  <a:lnTo>
                    <a:pt x="908" y="499"/>
                  </a:lnTo>
                  <a:lnTo>
                    <a:pt x="907" y="500"/>
                  </a:lnTo>
                  <a:lnTo>
                    <a:pt x="905" y="500"/>
                  </a:lnTo>
                  <a:lnTo>
                    <a:pt x="905" y="502"/>
                  </a:lnTo>
                  <a:lnTo>
                    <a:pt x="907" y="500"/>
                  </a:lnTo>
                  <a:lnTo>
                    <a:pt x="908" y="502"/>
                  </a:lnTo>
                  <a:lnTo>
                    <a:pt x="908" y="504"/>
                  </a:lnTo>
                  <a:lnTo>
                    <a:pt x="907" y="504"/>
                  </a:lnTo>
                  <a:lnTo>
                    <a:pt x="907" y="505"/>
                  </a:lnTo>
                  <a:lnTo>
                    <a:pt x="908" y="507"/>
                  </a:lnTo>
                  <a:lnTo>
                    <a:pt x="910" y="507"/>
                  </a:lnTo>
                  <a:lnTo>
                    <a:pt x="910" y="505"/>
                  </a:lnTo>
                  <a:lnTo>
                    <a:pt x="910" y="504"/>
                  </a:lnTo>
                  <a:lnTo>
                    <a:pt x="912" y="504"/>
                  </a:lnTo>
                  <a:lnTo>
                    <a:pt x="914" y="504"/>
                  </a:lnTo>
                  <a:lnTo>
                    <a:pt x="914" y="505"/>
                  </a:lnTo>
                  <a:lnTo>
                    <a:pt x="914" y="507"/>
                  </a:lnTo>
                  <a:lnTo>
                    <a:pt x="912" y="507"/>
                  </a:lnTo>
                  <a:lnTo>
                    <a:pt x="910" y="509"/>
                  </a:lnTo>
                  <a:lnTo>
                    <a:pt x="910" y="510"/>
                  </a:lnTo>
                  <a:lnTo>
                    <a:pt x="910" y="512"/>
                  </a:lnTo>
                  <a:lnTo>
                    <a:pt x="908" y="512"/>
                  </a:lnTo>
                  <a:lnTo>
                    <a:pt x="907" y="512"/>
                  </a:lnTo>
                  <a:lnTo>
                    <a:pt x="907" y="514"/>
                  </a:lnTo>
                  <a:lnTo>
                    <a:pt x="908" y="514"/>
                  </a:lnTo>
                  <a:lnTo>
                    <a:pt x="908" y="516"/>
                  </a:lnTo>
                  <a:moveTo>
                    <a:pt x="888" y="490"/>
                  </a:moveTo>
                  <a:lnTo>
                    <a:pt x="886" y="490"/>
                  </a:lnTo>
                  <a:lnTo>
                    <a:pt x="886" y="490"/>
                  </a:lnTo>
                  <a:lnTo>
                    <a:pt x="888" y="490"/>
                  </a:lnTo>
                  <a:moveTo>
                    <a:pt x="850" y="497"/>
                  </a:moveTo>
                  <a:lnTo>
                    <a:pt x="850" y="495"/>
                  </a:lnTo>
                  <a:lnTo>
                    <a:pt x="850" y="493"/>
                  </a:lnTo>
                  <a:lnTo>
                    <a:pt x="850" y="493"/>
                  </a:lnTo>
                  <a:lnTo>
                    <a:pt x="850" y="492"/>
                  </a:lnTo>
                  <a:lnTo>
                    <a:pt x="849" y="492"/>
                  </a:lnTo>
                  <a:lnTo>
                    <a:pt x="847" y="492"/>
                  </a:lnTo>
                  <a:lnTo>
                    <a:pt x="847" y="490"/>
                  </a:lnTo>
                  <a:lnTo>
                    <a:pt x="845" y="490"/>
                  </a:lnTo>
                  <a:lnTo>
                    <a:pt x="845" y="490"/>
                  </a:lnTo>
                  <a:lnTo>
                    <a:pt x="844" y="490"/>
                  </a:lnTo>
                  <a:lnTo>
                    <a:pt x="844" y="488"/>
                  </a:lnTo>
                  <a:lnTo>
                    <a:pt x="842" y="488"/>
                  </a:lnTo>
                  <a:lnTo>
                    <a:pt x="840" y="488"/>
                  </a:lnTo>
                  <a:lnTo>
                    <a:pt x="838" y="487"/>
                  </a:lnTo>
                  <a:lnTo>
                    <a:pt x="837" y="487"/>
                  </a:lnTo>
                  <a:lnTo>
                    <a:pt x="835" y="487"/>
                  </a:lnTo>
                  <a:lnTo>
                    <a:pt x="833" y="487"/>
                  </a:lnTo>
                  <a:lnTo>
                    <a:pt x="832" y="487"/>
                  </a:lnTo>
                  <a:lnTo>
                    <a:pt x="832" y="488"/>
                  </a:lnTo>
                  <a:lnTo>
                    <a:pt x="833" y="488"/>
                  </a:lnTo>
                  <a:lnTo>
                    <a:pt x="835" y="490"/>
                  </a:lnTo>
                  <a:lnTo>
                    <a:pt x="837" y="490"/>
                  </a:lnTo>
                  <a:lnTo>
                    <a:pt x="838" y="492"/>
                  </a:lnTo>
                  <a:lnTo>
                    <a:pt x="838" y="493"/>
                  </a:lnTo>
                  <a:lnTo>
                    <a:pt x="840" y="493"/>
                  </a:lnTo>
                  <a:lnTo>
                    <a:pt x="842" y="495"/>
                  </a:lnTo>
                  <a:lnTo>
                    <a:pt x="844" y="495"/>
                  </a:lnTo>
                  <a:lnTo>
                    <a:pt x="845" y="497"/>
                  </a:lnTo>
                  <a:lnTo>
                    <a:pt x="847" y="497"/>
                  </a:lnTo>
                  <a:lnTo>
                    <a:pt x="849" y="497"/>
                  </a:lnTo>
                  <a:lnTo>
                    <a:pt x="850" y="497"/>
                  </a:lnTo>
                  <a:lnTo>
                    <a:pt x="850" y="497"/>
                  </a:lnTo>
                  <a:moveTo>
                    <a:pt x="2316" y="434"/>
                  </a:moveTo>
                  <a:lnTo>
                    <a:pt x="2316" y="435"/>
                  </a:lnTo>
                  <a:lnTo>
                    <a:pt x="2314" y="435"/>
                  </a:lnTo>
                  <a:lnTo>
                    <a:pt x="2314" y="437"/>
                  </a:lnTo>
                  <a:lnTo>
                    <a:pt x="2314" y="439"/>
                  </a:lnTo>
                  <a:lnTo>
                    <a:pt x="2314" y="440"/>
                  </a:lnTo>
                  <a:lnTo>
                    <a:pt x="2314" y="442"/>
                  </a:lnTo>
                  <a:lnTo>
                    <a:pt x="2314" y="444"/>
                  </a:lnTo>
                  <a:lnTo>
                    <a:pt x="2314" y="446"/>
                  </a:lnTo>
                  <a:lnTo>
                    <a:pt x="2314" y="447"/>
                  </a:lnTo>
                  <a:lnTo>
                    <a:pt x="2314" y="449"/>
                  </a:lnTo>
                  <a:lnTo>
                    <a:pt x="2314" y="449"/>
                  </a:lnTo>
                  <a:lnTo>
                    <a:pt x="2313" y="449"/>
                  </a:lnTo>
                  <a:lnTo>
                    <a:pt x="2313" y="451"/>
                  </a:lnTo>
                  <a:lnTo>
                    <a:pt x="2313" y="452"/>
                  </a:lnTo>
                  <a:lnTo>
                    <a:pt x="2313" y="454"/>
                  </a:lnTo>
                  <a:lnTo>
                    <a:pt x="2313" y="456"/>
                  </a:lnTo>
                  <a:lnTo>
                    <a:pt x="2313" y="458"/>
                  </a:lnTo>
                  <a:lnTo>
                    <a:pt x="2314" y="458"/>
                  </a:lnTo>
                  <a:lnTo>
                    <a:pt x="2314" y="459"/>
                  </a:lnTo>
                  <a:lnTo>
                    <a:pt x="2314" y="461"/>
                  </a:lnTo>
                  <a:lnTo>
                    <a:pt x="2316" y="463"/>
                  </a:lnTo>
                  <a:lnTo>
                    <a:pt x="2316" y="464"/>
                  </a:lnTo>
                  <a:lnTo>
                    <a:pt x="2316" y="466"/>
                  </a:lnTo>
                  <a:lnTo>
                    <a:pt x="2318" y="468"/>
                  </a:lnTo>
                  <a:lnTo>
                    <a:pt x="2318" y="469"/>
                  </a:lnTo>
                  <a:lnTo>
                    <a:pt x="2318" y="471"/>
                  </a:lnTo>
                  <a:lnTo>
                    <a:pt x="2316" y="471"/>
                  </a:lnTo>
                  <a:lnTo>
                    <a:pt x="2316" y="473"/>
                  </a:lnTo>
                  <a:lnTo>
                    <a:pt x="2316" y="475"/>
                  </a:lnTo>
                  <a:lnTo>
                    <a:pt x="2316" y="476"/>
                  </a:lnTo>
                  <a:lnTo>
                    <a:pt x="2316" y="478"/>
                  </a:lnTo>
                  <a:lnTo>
                    <a:pt x="2316" y="480"/>
                  </a:lnTo>
                  <a:lnTo>
                    <a:pt x="2316" y="481"/>
                  </a:lnTo>
                  <a:lnTo>
                    <a:pt x="2316" y="483"/>
                  </a:lnTo>
                  <a:lnTo>
                    <a:pt x="2316" y="485"/>
                  </a:lnTo>
                  <a:lnTo>
                    <a:pt x="2316" y="487"/>
                  </a:lnTo>
                  <a:lnTo>
                    <a:pt x="2316" y="488"/>
                  </a:lnTo>
                  <a:lnTo>
                    <a:pt x="2316" y="490"/>
                  </a:lnTo>
                  <a:lnTo>
                    <a:pt x="2316" y="490"/>
                  </a:lnTo>
                  <a:lnTo>
                    <a:pt x="2316" y="492"/>
                  </a:lnTo>
                  <a:lnTo>
                    <a:pt x="2316" y="493"/>
                  </a:lnTo>
                  <a:lnTo>
                    <a:pt x="2316" y="495"/>
                  </a:lnTo>
                  <a:lnTo>
                    <a:pt x="2316" y="497"/>
                  </a:lnTo>
                  <a:lnTo>
                    <a:pt x="2316" y="499"/>
                  </a:lnTo>
                  <a:lnTo>
                    <a:pt x="2316" y="500"/>
                  </a:lnTo>
                  <a:lnTo>
                    <a:pt x="2314" y="500"/>
                  </a:lnTo>
                  <a:lnTo>
                    <a:pt x="2314" y="502"/>
                  </a:lnTo>
                  <a:lnTo>
                    <a:pt x="2314" y="504"/>
                  </a:lnTo>
                  <a:lnTo>
                    <a:pt x="2316" y="507"/>
                  </a:lnTo>
                  <a:lnTo>
                    <a:pt x="2316" y="509"/>
                  </a:lnTo>
                  <a:lnTo>
                    <a:pt x="2316" y="510"/>
                  </a:lnTo>
                  <a:lnTo>
                    <a:pt x="2316" y="512"/>
                  </a:lnTo>
                  <a:lnTo>
                    <a:pt x="2318" y="514"/>
                  </a:lnTo>
                  <a:lnTo>
                    <a:pt x="2316" y="514"/>
                  </a:lnTo>
                  <a:lnTo>
                    <a:pt x="2316" y="516"/>
                  </a:lnTo>
                  <a:lnTo>
                    <a:pt x="2316" y="517"/>
                  </a:lnTo>
                  <a:lnTo>
                    <a:pt x="2316" y="519"/>
                  </a:lnTo>
                  <a:lnTo>
                    <a:pt x="2314" y="521"/>
                  </a:lnTo>
                  <a:lnTo>
                    <a:pt x="2316" y="521"/>
                  </a:lnTo>
                  <a:lnTo>
                    <a:pt x="2316" y="522"/>
                  </a:lnTo>
                  <a:lnTo>
                    <a:pt x="2316" y="524"/>
                  </a:lnTo>
                  <a:lnTo>
                    <a:pt x="2316" y="526"/>
                  </a:lnTo>
                  <a:lnTo>
                    <a:pt x="2316" y="528"/>
                  </a:lnTo>
                  <a:lnTo>
                    <a:pt x="2314" y="531"/>
                  </a:lnTo>
                  <a:lnTo>
                    <a:pt x="2314" y="533"/>
                  </a:lnTo>
                  <a:lnTo>
                    <a:pt x="2314" y="534"/>
                  </a:lnTo>
                  <a:lnTo>
                    <a:pt x="2314" y="536"/>
                  </a:lnTo>
                  <a:lnTo>
                    <a:pt x="2314" y="538"/>
                  </a:lnTo>
                  <a:lnTo>
                    <a:pt x="2314" y="540"/>
                  </a:lnTo>
                  <a:lnTo>
                    <a:pt x="2314" y="541"/>
                  </a:lnTo>
                  <a:lnTo>
                    <a:pt x="2316" y="541"/>
                  </a:lnTo>
                  <a:lnTo>
                    <a:pt x="2318" y="541"/>
                  </a:lnTo>
                  <a:lnTo>
                    <a:pt x="2318" y="540"/>
                  </a:lnTo>
                  <a:lnTo>
                    <a:pt x="2318" y="538"/>
                  </a:lnTo>
                  <a:lnTo>
                    <a:pt x="2318" y="536"/>
                  </a:lnTo>
                  <a:lnTo>
                    <a:pt x="2318" y="533"/>
                  </a:lnTo>
                  <a:lnTo>
                    <a:pt x="2319" y="533"/>
                  </a:lnTo>
                  <a:lnTo>
                    <a:pt x="2319" y="531"/>
                  </a:lnTo>
                  <a:lnTo>
                    <a:pt x="2321" y="531"/>
                  </a:lnTo>
                  <a:lnTo>
                    <a:pt x="2321" y="533"/>
                  </a:lnTo>
                  <a:lnTo>
                    <a:pt x="2323" y="533"/>
                  </a:lnTo>
                  <a:lnTo>
                    <a:pt x="2324" y="533"/>
                  </a:lnTo>
                  <a:lnTo>
                    <a:pt x="2326" y="533"/>
                  </a:lnTo>
                  <a:lnTo>
                    <a:pt x="2326" y="531"/>
                  </a:lnTo>
                  <a:lnTo>
                    <a:pt x="2324" y="531"/>
                  </a:lnTo>
                  <a:lnTo>
                    <a:pt x="2324" y="531"/>
                  </a:lnTo>
                  <a:lnTo>
                    <a:pt x="2324" y="529"/>
                  </a:lnTo>
                  <a:lnTo>
                    <a:pt x="2323" y="528"/>
                  </a:lnTo>
                  <a:lnTo>
                    <a:pt x="2323" y="526"/>
                  </a:lnTo>
                  <a:lnTo>
                    <a:pt x="2323" y="524"/>
                  </a:lnTo>
                  <a:lnTo>
                    <a:pt x="2323" y="522"/>
                  </a:lnTo>
                  <a:lnTo>
                    <a:pt x="2321" y="522"/>
                  </a:lnTo>
                  <a:lnTo>
                    <a:pt x="2319" y="519"/>
                  </a:lnTo>
                  <a:lnTo>
                    <a:pt x="2319" y="517"/>
                  </a:lnTo>
                  <a:lnTo>
                    <a:pt x="2319" y="516"/>
                  </a:lnTo>
                  <a:lnTo>
                    <a:pt x="2319" y="514"/>
                  </a:lnTo>
                  <a:lnTo>
                    <a:pt x="2319" y="512"/>
                  </a:lnTo>
                  <a:lnTo>
                    <a:pt x="2319" y="510"/>
                  </a:lnTo>
                  <a:lnTo>
                    <a:pt x="2321" y="509"/>
                  </a:lnTo>
                  <a:lnTo>
                    <a:pt x="2321" y="507"/>
                  </a:lnTo>
                  <a:lnTo>
                    <a:pt x="2321" y="505"/>
                  </a:lnTo>
                  <a:lnTo>
                    <a:pt x="2323" y="502"/>
                  </a:lnTo>
                  <a:lnTo>
                    <a:pt x="2323" y="500"/>
                  </a:lnTo>
                  <a:lnTo>
                    <a:pt x="2323" y="499"/>
                  </a:lnTo>
                  <a:lnTo>
                    <a:pt x="2323" y="497"/>
                  </a:lnTo>
                  <a:lnTo>
                    <a:pt x="2323" y="495"/>
                  </a:lnTo>
                  <a:lnTo>
                    <a:pt x="2324" y="495"/>
                  </a:lnTo>
                  <a:lnTo>
                    <a:pt x="2326" y="493"/>
                  </a:lnTo>
                  <a:lnTo>
                    <a:pt x="2324" y="493"/>
                  </a:lnTo>
                  <a:lnTo>
                    <a:pt x="2324" y="492"/>
                  </a:lnTo>
                  <a:lnTo>
                    <a:pt x="2326" y="492"/>
                  </a:lnTo>
                  <a:lnTo>
                    <a:pt x="2326" y="493"/>
                  </a:lnTo>
                  <a:lnTo>
                    <a:pt x="2328" y="493"/>
                  </a:lnTo>
                  <a:lnTo>
                    <a:pt x="2330" y="495"/>
                  </a:lnTo>
                  <a:lnTo>
                    <a:pt x="2331" y="497"/>
                  </a:lnTo>
                  <a:lnTo>
                    <a:pt x="2331" y="495"/>
                  </a:lnTo>
                  <a:lnTo>
                    <a:pt x="2330" y="492"/>
                  </a:lnTo>
                  <a:lnTo>
                    <a:pt x="2330" y="490"/>
                  </a:lnTo>
                  <a:lnTo>
                    <a:pt x="2330" y="490"/>
                  </a:lnTo>
                  <a:lnTo>
                    <a:pt x="2330" y="488"/>
                  </a:lnTo>
                  <a:lnTo>
                    <a:pt x="2330" y="487"/>
                  </a:lnTo>
                  <a:lnTo>
                    <a:pt x="2328" y="485"/>
                  </a:lnTo>
                  <a:lnTo>
                    <a:pt x="2328" y="483"/>
                  </a:lnTo>
                  <a:lnTo>
                    <a:pt x="2328" y="481"/>
                  </a:lnTo>
                  <a:lnTo>
                    <a:pt x="2328" y="480"/>
                  </a:lnTo>
                  <a:lnTo>
                    <a:pt x="2328" y="476"/>
                  </a:lnTo>
                  <a:lnTo>
                    <a:pt x="2328" y="475"/>
                  </a:lnTo>
                  <a:lnTo>
                    <a:pt x="2328" y="469"/>
                  </a:lnTo>
                  <a:lnTo>
                    <a:pt x="2326" y="466"/>
                  </a:lnTo>
                  <a:lnTo>
                    <a:pt x="2326" y="464"/>
                  </a:lnTo>
                  <a:lnTo>
                    <a:pt x="2326" y="463"/>
                  </a:lnTo>
                  <a:lnTo>
                    <a:pt x="2324" y="463"/>
                  </a:lnTo>
                  <a:lnTo>
                    <a:pt x="2324" y="461"/>
                  </a:lnTo>
                  <a:lnTo>
                    <a:pt x="2324" y="459"/>
                  </a:lnTo>
                  <a:lnTo>
                    <a:pt x="2324" y="458"/>
                  </a:lnTo>
                  <a:lnTo>
                    <a:pt x="2324" y="456"/>
                  </a:lnTo>
                  <a:lnTo>
                    <a:pt x="2324" y="454"/>
                  </a:lnTo>
                  <a:lnTo>
                    <a:pt x="2324" y="452"/>
                  </a:lnTo>
                  <a:lnTo>
                    <a:pt x="2324" y="451"/>
                  </a:lnTo>
                  <a:lnTo>
                    <a:pt x="2324" y="449"/>
                  </a:lnTo>
                  <a:lnTo>
                    <a:pt x="2324" y="449"/>
                  </a:lnTo>
                  <a:lnTo>
                    <a:pt x="2326" y="447"/>
                  </a:lnTo>
                  <a:lnTo>
                    <a:pt x="2326" y="446"/>
                  </a:lnTo>
                  <a:lnTo>
                    <a:pt x="2326" y="444"/>
                  </a:lnTo>
                  <a:lnTo>
                    <a:pt x="2326" y="442"/>
                  </a:lnTo>
                  <a:lnTo>
                    <a:pt x="2324" y="442"/>
                  </a:lnTo>
                  <a:lnTo>
                    <a:pt x="2324" y="440"/>
                  </a:lnTo>
                  <a:lnTo>
                    <a:pt x="2324" y="439"/>
                  </a:lnTo>
                  <a:lnTo>
                    <a:pt x="2324" y="437"/>
                  </a:lnTo>
                  <a:lnTo>
                    <a:pt x="2324" y="435"/>
                  </a:lnTo>
                  <a:lnTo>
                    <a:pt x="2324" y="434"/>
                  </a:lnTo>
                  <a:lnTo>
                    <a:pt x="2323" y="434"/>
                  </a:lnTo>
                  <a:lnTo>
                    <a:pt x="2323" y="432"/>
                  </a:lnTo>
                  <a:lnTo>
                    <a:pt x="2323" y="430"/>
                  </a:lnTo>
                  <a:lnTo>
                    <a:pt x="2323" y="428"/>
                  </a:lnTo>
                  <a:lnTo>
                    <a:pt x="2323" y="427"/>
                  </a:lnTo>
                  <a:lnTo>
                    <a:pt x="2323" y="425"/>
                  </a:lnTo>
                  <a:lnTo>
                    <a:pt x="2323" y="423"/>
                  </a:lnTo>
                  <a:lnTo>
                    <a:pt x="2321" y="423"/>
                  </a:lnTo>
                  <a:lnTo>
                    <a:pt x="2319" y="423"/>
                  </a:lnTo>
                  <a:lnTo>
                    <a:pt x="2319" y="425"/>
                  </a:lnTo>
                  <a:lnTo>
                    <a:pt x="2319" y="427"/>
                  </a:lnTo>
                  <a:lnTo>
                    <a:pt x="2321" y="427"/>
                  </a:lnTo>
                  <a:lnTo>
                    <a:pt x="2321" y="428"/>
                  </a:lnTo>
                  <a:lnTo>
                    <a:pt x="2321" y="430"/>
                  </a:lnTo>
                  <a:lnTo>
                    <a:pt x="2319" y="430"/>
                  </a:lnTo>
                  <a:lnTo>
                    <a:pt x="2319" y="432"/>
                  </a:lnTo>
                  <a:lnTo>
                    <a:pt x="2319" y="434"/>
                  </a:lnTo>
                  <a:lnTo>
                    <a:pt x="2319" y="435"/>
                  </a:lnTo>
                  <a:lnTo>
                    <a:pt x="2318" y="435"/>
                  </a:lnTo>
                  <a:lnTo>
                    <a:pt x="2318" y="434"/>
                  </a:lnTo>
                  <a:lnTo>
                    <a:pt x="2316" y="434"/>
                  </a:lnTo>
                  <a:moveTo>
                    <a:pt x="2326" y="531"/>
                  </a:moveTo>
                  <a:lnTo>
                    <a:pt x="2324" y="531"/>
                  </a:lnTo>
                  <a:lnTo>
                    <a:pt x="2326" y="531"/>
                  </a:lnTo>
                  <a:lnTo>
                    <a:pt x="2326" y="531"/>
                  </a:lnTo>
                  <a:moveTo>
                    <a:pt x="1253" y="382"/>
                  </a:moveTo>
                  <a:lnTo>
                    <a:pt x="1253" y="381"/>
                  </a:lnTo>
                  <a:lnTo>
                    <a:pt x="1252" y="381"/>
                  </a:lnTo>
                  <a:lnTo>
                    <a:pt x="1252" y="382"/>
                  </a:lnTo>
                  <a:lnTo>
                    <a:pt x="1253" y="382"/>
                  </a:lnTo>
                  <a:moveTo>
                    <a:pt x="1252" y="387"/>
                  </a:moveTo>
                  <a:lnTo>
                    <a:pt x="1252" y="389"/>
                  </a:lnTo>
                  <a:lnTo>
                    <a:pt x="1253" y="391"/>
                  </a:lnTo>
                  <a:lnTo>
                    <a:pt x="1255" y="391"/>
                  </a:lnTo>
                  <a:lnTo>
                    <a:pt x="1255" y="389"/>
                  </a:lnTo>
                  <a:lnTo>
                    <a:pt x="1253" y="387"/>
                  </a:lnTo>
                  <a:lnTo>
                    <a:pt x="1252" y="387"/>
                  </a:lnTo>
                  <a:moveTo>
                    <a:pt x="1255" y="381"/>
                  </a:moveTo>
                  <a:lnTo>
                    <a:pt x="1253" y="381"/>
                  </a:lnTo>
                  <a:lnTo>
                    <a:pt x="1253" y="379"/>
                  </a:lnTo>
                  <a:lnTo>
                    <a:pt x="1255" y="379"/>
                  </a:lnTo>
                  <a:lnTo>
                    <a:pt x="1255" y="377"/>
                  </a:lnTo>
                  <a:lnTo>
                    <a:pt x="1253" y="379"/>
                  </a:lnTo>
                  <a:lnTo>
                    <a:pt x="1253" y="377"/>
                  </a:lnTo>
                  <a:lnTo>
                    <a:pt x="1253" y="376"/>
                  </a:lnTo>
                  <a:lnTo>
                    <a:pt x="1253" y="374"/>
                  </a:lnTo>
                  <a:lnTo>
                    <a:pt x="1253" y="372"/>
                  </a:lnTo>
                  <a:lnTo>
                    <a:pt x="1253" y="370"/>
                  </a:lnTo>
                  <a:lnTo>
                    <a:pt x="1255" y="372"/>
                  </a:lnTo>
                  <a:lnTo>
                    <a:pt x="1255" y="370"/>
                  </a:lnTo>
                  <a:lnTo>
                    <a:pt x="1257" y="370"/>
                  </a:lnTo>
                  <a:lnTo>
                    <a:pt x="1259" y="370"/>
                  </a:lnTo>
                  <a:lnTo>
                    <a:pt x="1259" y="369"/>
                  </a:lnTo>
                  <a:lnTo>
                    <a:pt x="1257" y="369"/>
                  </a:lnTo>
                  <a:lnTo>
                    <a:pt x="1257" y="367"/>
                  </a:lnTo>
                  <a:lnTo>
                    <a:pt x="1257" y="367"/>
                  </a:lnTo>
                  <a:lnTo>
                    <a:pt x="1259" y="367"/>
                  </a:lnTo>
                  <a:lnTo>
                    <a:pt x="1259" y="365"/>
                  </a:lnTo>
                  <a:lnTo>
                    <a:pt x="1259" y="364"/>
                  </a:lnTo>
                  <a:lnTo>
                    <a:pt x="1259" y="362"/>
                  </a:lnTo>
                  <a:lnTo>
                    <a:pt x="1260" y="360"/>
                  </a:lnTo>
                  <a:lnTo>
                    <a:pt x="1260" y="362"/>
                  </a:lnTo>
                  <a:lnTo>
                    <a:pt x="1262" y="362"/>
                  </a:lnTo>
                  <a:lnTo>
                    <a:pt x="1262" y="362"/>
                  </a:lnTo>
                  <a:lnTo>
                    <a:pt x="1264" y="362"/>
                  </a:lnTo>
                  <a:lnTo>
                    <a:pt x="1265" y="362"/>
                  </a:lnTo>
                  <a:lnTo>
                    <a:pt x="1267" y="362"/>
                  </a:lnTo>
                  <a:lnTo>
                    <a:pt x="1269" y="360"/>
                  </a:lnTo>
                  <a:lnTo>
                    <a:pt x="1269" y="362"/>
                  </a:lnTo>
                  <a:lnTo>
                    <a:pt x="1271" y="362"/>
                  </a:lnTo>
                  <a:lnTo>
                    <a:pt x="1271" y="360"/>
                  </a:lnTo>
                  <a:lnTo>
                    <a:pt x="1272" y="360"/>
                  </a:lnTo>
                  <a:lnTo>
                    <a:pt x="1272" y="362"/>
                  </a:lnTo>
                  <a:lnTo>
                    <a:pt x="1272" y="364"/>
                  </a:lnTo>
                  <a:lnTo>
                    <a:pt x="1272" y="365"/>
                  </a:lnTo>
                  <a:lnTo>
                    <a:pt x="1271" y="365"/>
                  </a:lnTo>
                  <a:lnTo>
                    <a:pt x="1271" y="367"/>
                  </a:lnTo>
                  <a:lnTo>
                    <a:pt x="1269" y="367"/>
                  </a:lnTo>
                  <a:lnTo>
                    <a:pt x="1269" y="367"/>
                  </a:lnTo>
                  <a:lnTo>
                    <a:pt x="1267" y="367"/>
                  </a:lnTo>
                  <a:lnTo>
                    <a:pt x="1267" y="369"/>
                  </a:lnTo>
                  <a:lnTo>
                    <a:pt x="1265" y="369"/>
                  </a:lnTo>
                  <a:lnTo>
                    <a:pt x="1265" y="370"/>
                  </a:lnTo>
                  <a:lnTo>
                    <a:pt x="1264" y="370"/>
                  </a:lnTo>
                  <a:lnTo>
                    <a:pt x="1265" y="372"/>
                  </a:lnTo>
                  <a:lnTo>
                    <a:pt x="1264" y="374"/>
                  </a:lnTo>
                  <a:lnTo>
                    <a:pt x="1264" y="376"/>
                  </a:lnTo>
                  <a:lnTo>
                    <a:pt x="1265" y="376"/>
                  </a:lnTo>
                  <a:lnTo>
                    <a:pt x="1267" y="376"/>
                  </a:lnTo>
                  <a:lnTo>
                    <a:pt x="1267" y="374"/>
                  </a:lnTo>
                  <a:lnTo>
                    <a:pt x="1269" y="374"/>
                  </a:lnTo>
                  <a:lnTo>
                    <a:pt x="1269" y="372"/>
                  </a:lnTo>
                  <a:lnTo>
                    <a:pt x="1271" y="372"/>
                  </a:lnTo>
                  <a:lnTo>
                    <a:pt x="1271" y="374"/>
                  </a:lnTo>
                  <a:lnTo>
                    <a:pt x="1272" y="374"/>
                  </a:lnTo>
                  <a:lnTo>
                    <a:pt x="1274" y="374"/>
                  </a:lnTo>
                  <a:lnTo>
                    <a:pt x="1276" y="374"/>
                  </a:lnTo>
                  <a:lnTo>
                    <a:pt x="1277" y="374"/>
                  </a:lnTo>
                  <a:lnTo>
                    <a:pt x="1279" y="374"/>
                  </a:lnTo>
                  <a:lnTo>
                    <a:pt x="1281" y="374"/>
                  </a:lnTo>
                  <a:lnTo>
                    <a:pt x="1281" y="376"/>
                  </a:lnTo>
                  <a:lnTo>
                    <a:pt x="1283" y="376"/>
                  </a:lnTo>
                  <a:lnTo>
                    <a:pt x="1283" y="377"/>
                  </a:lnTo>
                  <a:lnTo>
                    <a:pt x="1281" y="377"/>
                  </a:lnTo>
                  <a:lnTo>
                    <a:pt x="1281" y="379"/>
                  </a:lnTo>
                  <a:lnTo>
                    <a:pt x="1279" y="381"/>
                  </a:lnTo>
                  <a:lnTo>
                    <a:pt x="1279" y="382"/>
                  </a:lnTo>
                  <a:lnTo>
                    <a:pt x="1279" y="384"/>
                  </a:lnTo>
                  <a:lnTo>
                    <a:pt x="1279" y="386"/>
                  </a:lnTo>
                  <a:lnTo>
                    <a:pt x="1277" y="386"/>
                  </a:lnTo>
                  <a:lnTo>
                    <a:pt x="1277" y="387"/>
                  </a:lnTo>
                  <a:lnTo>
                    <a:pt x="1277" y="389"/>
                  </a:lnTo>
                  <a:lnTo>
                    <a:pt x="1276" y="389"/>
                  </a:lnTo>
                  <a:lnTo>
                    <a:pt x="1276" y="391"/>
                  </a:lnTo>
                  <a:lnTo>
                    <a:pt x="1274" y="391"/>
                  </a:lnTo>
                  <a:lnTo>
                    <a:pt x="1272" y="393"/>
                  </a:lnTo>
                  <a:lnTo>
                    <a:pt x="1274" y="393"/>
                  </a:lnTo>
                  <a:lnTo>
                    <a:pt x="1274" y="394"/>
                  </a:lnTo>
                  <a:lnTo>
                    <a:pt x="1276" y="394"/>
                  </a:lnTo>
                  <a:lnTo>
                    <a:pt x="1276" y="396"/>
                  </a:lnTo>
                  <a:lnTo>
                    <a:pt x="1274" y="396"/>
                  </a:lnTo>
                  <a:lnTo>
                    <a:pt x="1272" y="396"/>
                  </a:lnTo>
                  <a:lnTo>
                    <a:pt x="1272" y="398"/>
                  </a:lnTo>
                  <a:lnTo>
                    <a:pt x="1271" y="398"/>
                  </a:lnTo>
                  <a:lnTo>
                    <a:pt x="1269" y="398"/>
                  </a:lnTo>
                  <a:lnTo>
                    <a:pt x="1269" y="399"/>
                  </a:lnTo>
                  <a:lnTo>
                    <a:pt x="1271" y="399"/>
                  </a:lnTo>
                  <a:lnTo>
                    <a:pt x="1272" y="399"/>
                  </a:lnTo>
                  <a:lnTo>
                    <a:pt x="1274" y="399"/>
                  </a:lnTo>
                  <a:lnTo>
                    <a:pt x="1274" y="398"/>
                  </a:lnTo>
                  <a:lnTo>
                    <a:pt x="1276" y="398"/>
                  </a:lnTo>
                  <a:lnTo>
                    <a:pt x="1276" y="399"/>
                  </a:lnTo>
                  <a:lnTo>
                    <a:pt x="1277" y="399"/>
                  </a:lnTo>
                  <a:lnTo>
                    <a:pt x="1279" y="399"/>
                  </a:lnTo>
                  <a:lnTo>
                    <a:pt x="1279" y="401"/>
                  </a:lnTo>
                  <a:lnTo>
                    <a:pt x="1281" y="401"/>
                  </a:lnTo>
                  <a:lnTo>
                    <a:pt x="1281" y="403"/>
                  </a:lnTo>
                  <a:lnTo>
                    <a:pt x="1281" y="405"/>
                  </a:lnTo>
                  <a:lnTo>
                    <a:pt x="1283" y="405"/>
                  </a:lnTo>
                  <a:lnTo>
                    <a:pt x="1283" y="406"/>
                  </a:lnTo>
                  <a:lnTo>
                    <a:pt x="1283" y="408"/>
                  </a:lnTo>
                  <a:lnTo>
                    <a:pt x="1284" y="408"/>
                  </a:lnTo>
                  <a:lnTo>
                    <a:pt x="1284" y="408"/>
                  </a:lnTo>
                  <a:lnTo>
                    <a:pt x="1284" y="410"/>
                  </a:lnTo>
                  <a:lnTo>
                    <a:pt x="1284" y="411"/>
                  </a:lnTo>
                  <a:lnTo>
                    <a:pt x="1284" y="413"/>
                  </a:lnTo>
                  <a:lnTo>
                    <a:pt x="1286" y="415"/>
                  </a:lnTo>
                  <a:lnTo>
                    <a:pt x="1286" y="417"/>
                  </a:lnTo>
                  <a:lnTo>
                    <a:pt x="1286" y="418"/>
                  </a:lnTo>
                  <a:lnTo>
                    <a:pt x="1288" y="418"/>
                  </a:lnTo>
                  <a:lnTo>
                    <a:pt x="1289" y="418"/>
                  </a:lnTo>
                  <a:lnTo>
                    <a:pt x="1291" y="420"/>
                  </a:lnTo>
                  <a:lnTo>
                    <a:pt x="1291" y="422"/>
                  </a:lnTo>
                  <a:lnTo>
                    <a:pt x="1293" y="422"/>
                  </a:lnTo>
                  <a:lnTo>
                    <a:pt x="1293" y="423"/>
                  </a:lnTo>
                  <a:lnTo>
                    <a:pt x="1293" y="425"/>
                  </a:lnTo>
                  <a:lnTo>
                    <a:pt x="1294" y="425"/>
                  </a:lnTo>
                  <a:lnTo>
                    <a:pt x="1294" y="427"/>
                  </a:lnTo>
                  <a:lnTo>
                    <a:pt x="1294" y="428"/>
                  </a:lnTo>
                  <a:lnTo>
                    <a:pt x="1294" y="430"/>
                  </a:lnTo>
                  <a:lnTo>
                    <a:pt x="1296" y="432"/>
                  </a:lnTo>
                  <a:lnTo>
                    <a:pt x="1294" y="432"/>
                  </a:lnTo>
                  <a:lnTo>
                    <a:pt x="1294" y="434"/>
                  </a:lnTo>
                  <a:lnTo>
                    <a:pt x="1296" y="435"/>
                  </a:lnTo>
                  <a:lnTo>
                    <a:pt x="1296" y="437"/>
                  </a:lnTo>
                  <a:lnTo>
                    <a:pt x="1298" y="437"/>
                  </a:lnTo>
                  <a:lnTo>
                    <a:pt x="1298" y="439"/>
                  </a:lnTo>
                  <a:lnTo>
                    <a:pt x="1298" y="440"/>
                  </a:lnTo>
                  <a:lnTo>
                    <a:pt x="1296" y="442"/>
                  </a:lnTo>
                  <a:lnTo>
                    <a:pt x="1296" y="444"/>
                  </a:lnTo>
                  <a:lnTo>
                    <a:pt x="1296" y="446"/>
                  </a:lnTo>
                  <a:lnTo>
                    <a:pt x="1298" y="446"/>
                  </a:lnTo>
                  <a:lnTo>
                    <a:pt x="1298" y="444"/>
                  </a:lnTo>
                  <a:lnTo>
                    <a:pt x="1300" y="442"/>
                  </a:lnTo>
                  <a:lnTo>
                    <a:pt x="1301" y="442"/>
                  </a:lnTo>
                  <a:lnTo>
                    <a:pt x="1303" y="442"/>
                  </a:lnTo>
                  <a:lnTo>
                    <a:pt x="1303" y="442"/>
                  </a:lnTo>
                  <a:lnTo>
                    <a:pt x="1303" y="444"/>
                  </a:lnTo>
                  <a:lnTo>
                    <a:pt x="1306" y="446"/>
                  </a:lnTo>
                  <a:lnTo>
                    <a:pt x="1306" y="447"/>
                  </a:lnTo>
                  <a:lnTo>
                    <a:pt x="1306" y="449"/>
                  </a:lnTo>
                  <a:lnTo>
                    <a:pt x="1306" y="449"/>
                  </a:lnTo>
                  <a:lnTo>
                    <a:pt x="1306" y="451"/>
                  </a:lnTo>
                  <a:lnTo>
                    <a:pt x="1306" y="452"/>
                  </a:lnTo>
                  <a:lnTo>
                    <a:pt x="1305" y="452"/>
                  </a:lnTo>
                  <a:lnTo>
                    <a:pt x="1305" y="454"/>
                  </a:lnTo>
                  <a:lnTo>
                    <a:pt x="1305" y="456"/>
                  </a:lnTo>
                  <a:lnTo>
                    <a:pt x="1303" y="456"/>
                  </a:lnTo>
                  <a:lnTo>
                    <a:pt x="1303" y="454"/>
                  </a:lnTo>
                  <a:lnTo>
                    <a:pt x="1303" y="454"/>
                  </a:lnTo>
                  <a:lnTo>
                    <a:pt x="1303" y="456"/>
                  </a:lnTo>
                  <a:lnTo>
                    <a:pt x="1303" y="458"/>
                  </a:lnTo>
                  <a:lnTo>
                    <a:pt x="1303" y="458"/>
                  </a:lnTo>
                  <a:lnTo>
                    <a:pt x="1301" y="458"/>
                  </a:lnTo>
                  <a:lnTo>
                    <a:pt x="1301" y="459"/>
                  </a:lnTo>
                  <a:lnTo>
                    <a:pt x="1303" y="459"/>
                  </a:lnTo>
                  <a:lnTo>
                    <a:pt x="1301" y="461"/>
                  </a:lnTo>
                  <a:lnTo>
                    <a:pt x="1301" y="463"/>
                  </a:lnTo>
                  <a:lnTo>
                    <a:pt x="1300" y="463"/>
                  </a:lnTo>
                  <a:lnTo>
                    <a:pt x="1300" y="464"/>
                  </a:lnTo>
                  <a:lnTo>
                    <a:pt x="1301" y="464"/>
                  </a:lnTo>
                  <a:lnTo>
                    <a:pt x="1303" y="464"/>
                  </a:lnTo>
                  <a:lnTo>
                    <a:pt x="1303" y="464"/>
                  </a:lnTo>
                  <a:lnTo>
                    <a:pt x="1303" y="466"/>
                  </a:lnTo>
                  <a:lnTo>
                    <a:pt x="1305" y="466"/>
                  </a:lnTo>
                  <a:lnTo>
                    <a:pt x="1305" y="468"/>
                  </a:lnTo>
                  <a:lnTo>
                    <a:pt x="1303" y="468"/>
                  </a:lnTo>
                  <a:lnTo>
                    <a:pt x="1303" y="469"/>
                  </a:lnTo>
                  <a:lnTo>
                    <a:pt x="1303" y="469"/>
                  </a:lnTo>
                  <a:lnTo>
                    <a:pt x="1303" y="471"/>
                  </a:lnTo>
                  <a:lnTo>
                    <a:pt x="1301" y="471"/>
                  </a:lnTo>
                  <a:lnTo>
                    <a:pt x="1300" y="471"/>
                  </a:lnTo>
                  <a:lnTo>
                    <a:pt x="1300" y="473"/>
                  </a:lnTo>
                  <a:lnTo>
                    <a:pt x="1298" y="473"/>
                  </a:lnTo>
                  <a:lnTo>
                    <a:pt x="1298" y="475"/>
                  </a:lnTo>
                  <a:lnTo>
                    <a:pt x="1296" y="475"/>
                  </a:lnTo>
                  <a:lnTo>
                    <a:pt x="1296" y="473"/>
                  </a:lnTo>
                  <a:lnTo>
                    <a:pt x="1294" y="473"/>
                  </a:lnTo>
                  <a:lnTo>
                    <a:pt x="1293" y="473"/>
                  </a:lnTo>
                  <a:lnTo>
                    <a:pt x="1291" y="473"/>
                  </a:lnTo>
                  <a:lnTo>
                    <a:pt x="1289" y="473"/>
                  </a:lnTo>
                  <a:lnTo>
                    <a:pt x="1289" y="475"/>
                  </a:lnTo>
                  <a:lnTo>
                    <a:pt x="1288" y="473"/>
                  </a:lnTo>
                  <a:lnTo>
                    <a:pt x="1286" y="473"/>
                  </a:lnTo>
                  <a:lnTo>
                    <a:pt x="1286" y="471"/>
                  </a:lnTo>
                  <a:lnTo>
                    <a:pt x="1284" y="471"/>
                  </a:lnTo>
                  <a:lnTo>
                    <a:pt x="1286" y="473"/>
                  </a:lnTo>
                  <a:lnTo>
                    <a:pt x="1286" y="475"/>
                  </a:lnTo>
                  <a:lnTo>
                    <a:pt x="1286" y="476"/>
                  </a:lnTo>
                  <a:lnTo>
                    <a:pt x="1284" y="475"/>
                  </a:lnTo>
                  <a:lnTo>
                    <a:pt x="1283" y="475"/>
                  </a:lnTo>
                  <a:lnTo>
                    <a:pt x="1281" y="475"/>
                  </a:lnTo>
                  <a:lnTo>
                    <a:pt x="1281" y="476"/>
                  </a:lnTo>
                  <a:lnTo>
                    <a:pt x="1279" y="476"/>
                  </a:lnTo>
                  <a:lnTo>
                    <a:pt x="1277" y="476"/>
                  </a:lnTo>
                  <a:lnTo>
                    <a:pt x="1276" y="476"/>
                  </a:lnTo>
                  <a:lnTo>
                    <a:pt x="1276" y="475"/>
                  </a:lnTo>
                  <a:lnTo>
                    <a:pt x="1274" y="475"/>
                  </a:lnTo>
                  <a:lnTo>
                    <a:pt x="1272" y="475"/>
                  </a:lnTo>
                  <a:lnTo>
                    <a:pt x="1271" y="475"/>
                  </a:lnTo>
                  <a:lnTo>
                    <a:pt x="1271" y="476"/>
                  </a:lnTo>
                  <a:lnTo>
                    <a:pt x="1269" y="476"/>
                  </a:lnTo>
                  <a:lnTo>
                    <a:pt x="1269" y="478"/>
                  </a:lnTo>
                  <a:lnTo>
                    <a:pt x="1269" y="480"/>
                  </a:lnTo>
                  <a:lnTo>
                    <a:pt x="1267" y="480"/>
                  </a:lnTo>
                  <a:lnTo>
                    <a:pt x="1267" y="481"/>
                  </a:lnTo>
                  <a:lnTo>
                    <a:pt x="1265" y="481"/>
                  </a:lnTo>
                  <a:lnTo>
                    <a:pt x="1265" y="480"/>
                  </a:lnTo>
                  <a:lnTo>
                    <a:pt x="1264" y="480"/>
                  </a:lnTo>
                  <a:lnTo>
                    <a:pt x="1262" y="480"/>
                  </a:lnTo>
                  <a:lnTo>
                    <a:pt x="1262" y="480"/>
                  </a:lnTo>
                  <a:lnTo>
                    <a:pt x="1260" y="481"/>
                  </a:lnTo>
                  <a:lnTo>
                    <a:pt x="1259" y="483"/>
                  </a:lnTo>
                  <a:lnTo>
                    <a:pt x="1259" y="485"/>
                  </a:lnTo>
                  <a:lnTo>
                    <a:pt x="1257" y="485"/>
                  </a:lnTo>
                  <a:lnTo>
                    <a:pt x="1257" y="483"/>
                  </a:lnTo>
                  <a:lnTo>
                    <a:pt x="1255" y="483"/>
                  </a:lnTo>
                  <a:lnTo>
                    <a:pt x="1255" y="481"/>
                  </a:lnTo>
                  <a:lnTo>
                    <a:pt x="1257" y="481"/>
                  </a:lnTo>
                  <a:lnTo>
                    <a:pt x="1259" y="480"/>
                  </a:lnTo>
                  <a:lnTo>
                    <a:pt x="1259" y="478"/>
                  </a:lnTo>
                  <a:lnTo>
                    <a:pt x="1259" y="476"/>
                  </a:lnTo>
                  <a:lnTo>
                    <a:pt x="1260" y="476"/>
                  </a:lnTo>
                  <a:lnTo>
                    <a:pt x="1262" y="475"/>
                  </a:lnTo>
                  <a:lnTo>
                    <a:pt x="1262" y="473"/>
                  </a:lnTo>
                  <a:lnTo>
                    <a:pt x="1262" y="471"/>
                  </a:lnTo>
                  <a:lnTo>
                    <a:pt x="1262" y="471"/>
                  </a:lnTo>
                  <a:lnTo>
                    <a:pt x="1262" y="469"/>
                  </a:lnTo>
                  <a:lnTo>
                    <a:pt x="1264" y="469"/>
                  </a:lnTo>
                  <a:lnTo>
                    <a:pt x="1264" y="468"/>
                  </a:lnTo>
                  <a:lnTo>
                    <a:pt x="1264" y="466"/>
                  </a:lnTo>
                  <a:lnTo>
                    <a:pt x="1265" y="466"/>
                  </a:lnTo>
                  <a:lnTo>
                    <a:pt x="1267" y="466"/>
                  </a:lnTo>
                  <a:lnTo>
                    <a:pt x="1269" y="466"/>
                  </a:lnTo>
                  <a:lnTo>
                    <a:pt x="1269" y="468"/>
                  </a:lnTo>
                  <a:lnTo>
                    <a:pt x="1271" y="468"/>
                  </a:lnTo>
                  <a:lnTo>
                    <a:pt x="1272" y="468"/>
                  </a:lnTo>
                  <a:lnTo>
                    <a:pt x="1272" y="466"/>
                  </a:lnTo>
                  <a:lnTo>
                    <a:pt x="1272" y="464"/>
                  </a:lnTo>
                  <a:lnTo>
                    <a:pt x="1274" y="464"/>
                  </a:lnTo>
                  <a:lnTo>
                    <a:pt x="1274" y="463"/>
                  </a:lnTo>
                  <a:lnTo>
                    <a:pt x="1276" y="463"/>
                  </a:lnTo>
                  <a:lnTo>
                    <a:pt x="1276" y="461"/>
                  </a:lnTo>
                  <a:lnTo>
                    <a:pt x="1274" y="461"/>
                  </a:lnTo>
                  <a:lnTo>
                    <a:pt x="1274" y="463"/>
                  </a:lnTo>
                  <a:lnTo>
                    <a:pt x="1272" y="463"/>
                  </a:lnTo>
                  <a:lnTo>
                    <a:pt x="1271" y="463"/>
                  </a:lnTo>
                  <a:lnTo>
                    <a:pt x="1272" y="464"/>
                  </a:lnTo>
                  <a:lnTo>
                    <a:pt x="1271" y="464"/>
                  </a:lnTo>
                  <a:lnTo>
                    <a:pt x="1269" y="464"/>
                  </a:lnTo>
                  <a:lnTo>
                    <a:pt x="1269" y="463"/>
                  </a:lnTo>
                  <a:lnTo>
                    <a:pt x="1267" y="463"/>
                  </a:lnTo>
                  <a:lnTo>
                    <a:pt x="1267" y="461"/>
                  </a:lnTo>
                  <a:lnTo>
                    <a:pt x="1265" y="461"/>
                  </a:lnTo>
                  <a:lnTo>
                    <a:pt x="1265" y="459"/>
                  </a:lnTo>
                  <a:lnTo>
                    <a:pt x="1264" y="459"/>
                  </a:lnTo>
                  <a:lnTo>
                    <a:pt x="1262" y="459"/>
                  </a:lnTo>
                  <a:lnTo>
                    <a:pt x="1262" y="459"/>
                  </a:lnTo>
                  <a:lnTo>
                    <a:pt x="1262" y="461"/>
                  </a:lnTo>
                  <a:lnTo>
                    <a:pt x="1260" y="461"/>
                  </a:lnTo>
                  <a:lnTo>
                    <a:pt x="1259" y="461"/>
                  </a:lnTo>
                  <a:lnTo>
                    <a:pt x="1259" y="459"/>
                  </a:lnTo>
                  <a:lnTo>
                    <a:pt x="1259" y="458"/>
                  </a:lnTo>
                  <a:lnTo>
                    <a:pt x="1257" y="458"/>
                  </a:lnTo>
                  <a:lnTo>
                    <a:pt x="1257" y="456"/>
                  </a:lnTo>
                  <a:lnTo>
                    <a:pt x="1259" y="456"/>
                  </a:lnTo>
                  <a:lnTo>
                    <a:pt x="1259" y="454"/>
                  </a:lnTo>
                  <a:lnTo>
                    <a:pt x="1260" y="456"/>
                  </a:lnTo>
                  <a:lnTo>
                    <a:pt x="1260" y="454"/>
                  </a:lnTo>
                  <a:lnTo>
                    <a:pt x="1262" y="454"/>
                  </a:lnTo>
                  <a:lnTo>
                    <a:pt x="1262" y="452"/>
                  </a:lnTo>
                  <a:lnTo>
                    <a:pt x="1262" y="452"/>
                  </a:lnTo>
                  <a:lnTo>
                    <a:pt x="1264" y="451"/>
                  </a:lnTo>
                  <a:lnTo>
                    <a:pt x="1264" y="449"/>
                  </a:lnTo>
                  <a:lnTo>
                    <a:pt x="1265" y="449"/>
                  </a:lnTo>
                  <a:lnTo>
                    <a:pt x="1264" y="447"/>
                  </a:lnTo>
                  <a:lnTo>
                    <a:pt x="1265" y="447"/>
                  </a:lnTo>
                  <a:lnTo>
                    <a:pt x="1265" y="446"/>
                  </a:lnTo>
                  <a:lnTo>
                    <a:pt x="1264" y="446"/>
                  </a:lnTo>
                  <a:lnTo>
                    <a:pt x="1264" y="444"/>
                  </a:lnTo>
                  <a:lnTo>
                    <a:pt x="1265" y="444"/>
                  </a:lnTo>
                  <a:lnTo>
                    <a:pt x="1265" y="442"/>
                  </a:lnTo>
                  <a:lnTo>
                    <a:pt x="1264" y="444"/>
                  </a:lnTo>
                  <a:lnTo>
                    <a:pt x="1262" y="444"/>
                  </a:lnTo>
                  <a:lnTo>
                    <a:pt x="1262" y="446"/>
                  </a:lnTo>
                  <a:lnTo>
                    <a:pt x="1262" y="446"/>
                  </a:lnTo>
                  <a:lnTo>
                    <a:pt x="1262" y="444"/>
                  </a:lnTo>
                  <a:lnTo>
                    <a:pt x="1262" y="442"/>
                  </a:lnTo>
                  <a:lnTo>
                    <a:pt x="1262" y="442"/>
                  </a:lnTo>
                  <a:lnTo>
                    <a:pt x="1262" y="440"/>
                  </a:lnTo>
                  <a:lnTo>
                    <a:pt x="1264" y="440"/>
                  </a:lnTo>
                  <a:lnTo>
                    <a:pt x="1264" y="439"/>
                  </a:lnTo>
                  <a:lnTo>
                    <a:pt x="1265" y="439"/>
                  </a:lnTo>
                  <a:lnTo>
                    <a:pt x="1265" y="437"/>
                  </a:lnTo>
                  <a:lnTo>
                    <a:pt x="1267" y="437"/>
                  </a:lnTo>
                  <a:lnTo>
                    <a:pt x="1269" y="437"/>
                  </a:lnTo>
                  <a:lnTo>
                    <a:pt x="1271" y="437"/>
                  </a:lnTo>
                  <a:lnTo>
                    <a:pt x="1272" y="439"/>
                  </a:lnTo>
                  <a:lnTo>
                    <a:pt x="1272" y="437"/>
                  </a:lnTo>
                  <a:lnTo>
                    <a:pt x="1271" y="437"/>
                  </a:lnTo>
                  <a:lnTo>
                    <a:pt x="1271" y="435"/>
                  </a:lnTo>
                  <a:lnTo>
                    <a:pt x="1272" y="435"/>
                  </a:lnTo>
                  <a:lnTo>
                    <a:pt x="1272" y="434"/>
                  </a:lnTo>
                  <a:lnTo>
                    <a:pt x="1272" y="432"/>
                  </a:lnTo>
                  <a:lnTo>
                    <a:pt x="1274" y="430"/>
                  </a:lnTo>
                  <a:lnTo>
                    <a:pt x="1272" y="430"/>
                  </a:lnTo>
                  <a:lnTo>
                    <a:pt x="1272" y="428"/>
                  </a:lnTo>
                  <a:lnTo>
                    <a:pt x="1274" y="427"/>
                  </a:lnTo>
                  <a:lnTo>
                    <a:pt x="1274" y="425"/>
                  </a:lnTo>
                  <a:lnTo>
                    <a:pt x="1272" y="425"/>
                  </a:lnTo>
                  <a:lnTo>
                    <a:pt x="1271" y="425"/>
                  </a:lnTo>
                  <a:lnTo>
                    <a:pt x="1271" y="423"/>
                  </a:lnTo>
                  <a:lnTo>
                    <a:pt x="1269" y="423"/>
                  </a:lnTo>
                  <a:lnTo>
                    <a:pt x="1269" y="422"/>
                  </a:lnTo>
                  <a:lnTo>
                    <a:pt x="1269" y="420"/>
                  </a:lnTo>
                  <a:lnTo>
                    <a:pt x="1267" y="420"/>
                  </a:lnTo>
                  <a:lnTo>
                    <a:pt x="1267" y="418"/>
                  </a:lnTo>
                  <a:lnTo>
                    <a:pt x="1269" y="418"/>
                  </a:lnTo>
                  <a:lnTo>
                    <a:pt x="1269" y="417"/>
                  </a:lnTo>
                  <a:lnTo>
                    <a:pt x="1269" y="415"/>
                  </a:lnTo>
                  <a:lnTo>
                    <a:pt x="1271" y="413"/>
                  </a:lnTo>
                  <a:lnTo>
                    <a:pt x="1272" y="413"/>
                  </a:lnTo>
                  <a:lnTo>
                    <a:pt x="1269" y="411"/>
                  </a:lnTo>
                  <a:lnTo>
                    <a:pt x="1269" y="413"/>
                  </a:lnTo>
                  <a:lnTo>
                    <a:pt x="1267" y="413"/>
                  </a:lnTo>
                  <a:lnTo>
                    <a:pt x="1267" y="415"/>
                  </a:lnTo>
                  <a:lnTo>
                    <a:pt x="1265" y="415"/>
                  </a:lnTo>
                  <a:lnTo>
                    <a:pt x="1264" y="415"/>
                  </a:lnTo>
                  <a:lnTo>
                    <a:pt x="1262" y="415"/>
                  </a:lnTo>
                  <a:lnTo>
                    <a:pt x="1262" y="417"/>
                  </a:lnTo>
                  <a:lnTo>
                    <a:pt x="1262" y="415"/>
                  </a:lnTo>
                  <a:lnTo>
                    <a:pt x="1260" y="415"/>
                  </a:lnTo>
                  <a:lnTo>
                    <a:pt x="1260" y="417"/>
                  </a:lnTo>
                  <a:lnTo>
                    <a:pt x="1259" y="417"/>
                  </a:lnTo>
                  <a:lnTo>
                    <a:pt x="1259" y="415"/>
                  </a:lnTo>
                  <a:lnTo>
                    <a:pt x="1259" y="413"/>
                  </a:lnTo>
                  <a:lnTo>
                    <a:pt x="1260" y="413"/>
                  </a:lnTo>
                  <a:lnTo>
                    <a:pt x="1259" y="411"/>
                  </a:lnTo>
                  <a:lnTo>
                    <a:pt x="1259" y="410"/>
                  </a:lnTo>
                  <a:lnTo>
                    <a:pt x="1260" y="410"/>
                  </a:lnTo>
                  <a:lnTo>
                    <a:pt x="1260" y="408"/>
                  </a:lnTo>
                  <a:lnTo>
                    <a:pt x="1260" y="408"/>
                  </a:lnTo>
                  <a:lnTo>
                    <a:pt x="1262" y="408"/>
                  </a:lnTo>
                  <a:lnTo>
                    <a:pt x="1262" y="406"/>
                  </a:lnTo>
                  <a:lnTo>
                    <a:pt x="1262" y="405"/>
                  </a:lnTo>
                  <a:lnTo>
                    <a:pt x="1260" y="405"/>
                  </a:lnTo>
                  <a:lnTo>
                    <a:pt x="1260" y="403"/>
                  </a:lnTo>
                  <a:lnTo>
                    <a:pt x="1260" y="401"/>
                  </a:lnTo>
                  <a:lnTo>
                    <a:pt x="1259" y="401"/>
                  </a:lnTo>
                  <a:lnTo>
                    <a:pt x="1259" y="399"/>
                  </a:lnTo>
                  <a:lnTo>
                    <a:pt x="1257" y="399"/>
                  </a:lnTo>
                  <a:lnTo>
                    <a:pt x="1257" y="398"/>
                  </a:lnTo>
                  <a:lnTo>
                    <a:pt x="1259" y="396"/>
                  </a:lnTo>
                  <a:lnTo>
                    <a:pt x="1260" y="394"/>
                  </a:lnTo>
                  <a:lnTo>
                    <a:pt x="1259" y="394"/>
                  </a:lnTo>
                  <a:lnTo>
                    <a:pt x="1259" y="396"/>
                  </a:lnTo>
                  <a:lnTo>
                    <a:pt x="1257" y="396"/>
                  </a:lnTo>
                  <a:lnTo>
                    <a:pt x="1257" y="398"/>
                  </a:lnTo>
                  <a:lnTo>
                    <a:pt x="1255" y="398"/>
                  </a:lnTo>
                  <a:lnTo>
                    <a:pt x="1255" y="396"/>
                  </a:lnTo>
                  <a:lnTo>
                    <a:pt x="1255" y="394"/>
                  </a:lnTo>
                  <a:lnTo>
                    <a:pt x="1255" y="393"/>
                  </a:lnTo>
                  <a:lnTo>
                    <a:pt x="1257" y="393"/>
                  </a:lnTo>
                  <a:lnTo>
                    <a:pt x="1259" y="393"/>
                  </a:lnTo>
                  <a:lnTo>
                    <a:pt x="1259" y="391"/>
                  </a:lnTo>
                  <a:lnTo>
                    <a:pt x="1257" y="391"/>
                  </a:lnTo>
                  <a:lnTo>
                    <a:pt x="1257" y="389"/>
                  </a:lnTo>
                  <a:lnTo>
                    <a:pt x="1259" y="387"/>
                  </a:lnTo>
                  <a:lnTo>
                    <a:pt x="1257" y="387"/>
                  </a:lnTo>
                  <a:lnTo>
                    <a:pt x="1257" y="389"/>
                  </a:lnTo>
                  <a:lnTo>
                    <a:pt x="1255" y="389"/>
                  </a:lnTo>
                  <a:lnTo>
                    <a:pt x="1255" y="387"/>
                  </a:lnTo>
                  <a:lnTo>
                    <a:pt x="1253" y="387"/>
                  </a:lnTo>
                  <a:lnTo>
                    <a:pt x="1253" y="386"/>
                  </a:lnTo>
                  <a:lnTo>
                    <a:pt x="1253" y="384"/>
                  </a:lnTo>
                  <a:lnTo>
                    <a:pt x="1253" y="382"/>
                  </a:lnTo>
                  <a:lnTo>
                    <a:pt x="1255" y="382"/>
                  </a:lnTo>
                  <a:lnTo>
                    <a:pt x="1255" y="381"/>
                  </a:lnTo>
                  <a:moveTo>
                    <a:pt x="1289" y="432"/>
                  </a:moveTo>
                  <a:lnTo>
                    <a:pt x="1291" y="432"/>
                  </a:lnTo>
                  <a:lnTo>
                    <a:pt x="1293" y="432"/>
                  </a:lnTo>
                  <a:lnTo>
                    <a:pt x="1293" y="430"/>
                  </a:lnTo>
                  <a:lnTo>
                    <a:pt x="1291" y="432"/>
                  </a:lnTo>
                  <a:lnTo>
                    <a:pt x="1291" y="430"/>
                  </a:lnTo>
                  <a:lnTo>
                    <a:pt x="1289" y="430"/>
                  </a:lnTo>
                  <a:lnTo>
                    <a:pt x="1289" y="432"/>
                  </a:lnTo>
                  <a:moveTo>
                    <a:pt x="1260" y="398"/>
                  </a:moveTo>
                  <a:lnTo>
                    <a:pt x="1260" y="399"/>
                  </a:lnTo>
                  <a:lnTo>
                    <a:pt x="1262" y="399"/>
                  </a:lnTo>
                  <a:lnTo>
                    <a:pt x="1260" y="398"/>
                  </a:lnTo>
                  <a:moveTo>
                    <a:pt x="1255" y="399"/>
                  </a:moveTo>
                  <a:lnTo>
                    <a:pt x="1253" y="399"/>
                  </a:lnTo>
                  <a:lnTo>
                    <a:pt x="1253" y="401"/>
                  </a:lnTo>
                  <a:lnTo>
                    <a:pt x="1255" y="401"/>
                  </a:lnTo>
                  <a:lnTo>
                    <a:pt x="1255" y="403"/>
                  </a:lnTo>
                  <a:lnTo>
                    <a:pt x="1257" y="403"/>
                  </a:lnTo>
                  <a:lnTo>
                    <a:pt x="1257" y="401"/>
                  </a:lnTo>
                  <a:lnTo>
                    <a:pt x="1259" y="401"/>
                  </a:lnTo>
                  <a:lnTo>
                    <a:pt x="1257" y="399"/>
                  </a:lnTo>
                  <a:lnTo>
                    <a:pt x="1255" y="399"/>
                  </a:lnTo>
                  <a:moveTo>
                    <a:pt x="1253" y="485"/>
                  </a:moveTo>
                  <a:lnTo>
                    <a:pt x="1255" y="485"/>
                  </a:lnTo>
                  <a:lnTo>
                    <a:pt x="1255" y="483"/>
                  </a:lnTo>
                  <a:lnTo>
                    <a:pt x="1253" y="483"/>
                  </a:lnTo>
                  <a:lnTo>
                    <a:pt x="1253" y="485"/>
                  </a:lnTo>
                  <a:moveTo>
                    <a:pt x="15" y="461"/>
                  </a:moveTo>
                  <a:lnTo>
                    <a:pt x="17" y="461"/>
                  </a:lnTo>
                  <a:lnTo>
                    <a:pt x="17" y="459"/>
                  </a:lnTo>
                  <a:lnTo>
                    <a:pt x="17" y="458"/>
                  </a:lnTo>
                  <a:lnTo>
                    <a:pt x="17" y="456"/>
                  </a:lnTo>
                  <a:lnTo>
                    <a:pt x="15" y="456"/>
                  </a:lnTo>
                  <a:lnTo>
                    <a:pt x="13" y="456"/>
                  </a:lnTo>
                  <a:lnTo>
                    <a:pt x="13" y="458"/>
                  </a:lnTo>
                  <a:lnTo>
                    <a:pt x="15" y="458"/>
                  </a:lnTo>
                  <a:lnTo>
                    <a:pt x="15" y="459"/>
                  </a:lnTo>
                  <a:lnTo>
                    <a:pt x="15" y="461"/>
                  </a:lnTo>
                  <a:moveTo>
                    <a:pt x="1221" y="454"/>
                  </a:moveTo>
                  <a:lnTo>
                    <a:pt x="1219" y="454"/>
                  </a:lnTo>
                  <a:lnTo>
                    <a:pt x="1219" y="452"/>
                  </a:lnTo>
                  <a:lnTo>
                    <a:pt x="1221" y="452"/>
                  </a:lnTo>
                  <a:lnTo>
                    <a:pt x="1221" y="451"/>
                  </a:lnTo>
                  <a:lnTo>
                    <a:pt x="1221" y="451"/>
                  </a:lnTo>
                  <a:lnTo>
                    <a:pt x="1223" y="451"/>
                  </a:lnTo>
                  <a:lnTo>
                    <a:pt x="1223" y="449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6" y="449"/>
                  </a:lnTo>
                  <a:lnTo>
                    <a:pt x="1228" y="449"/>
                  </a:lnTo>
                  <a:lnTo>
                    <a:pt x="1228" y="447"/>
                  </a:lnTo>
                  <a:lnTo>
                    <a:pt x="1230" y="447"/>
                  </a:lnTo>
                  <a:lnTo>
                    <a:pt x="1230" y="446"/>
                  </a:lnTo>
                  <a:lnTo>
                    <a:pt x="1228" y="447"/>
                  </a:lnTo>
                  <a:lnTo>
                    <a:pt x="1226" y="447"/>
                  </a:lnTo>
                  <a:lnTo>
                    <a:pt x="1224" y="447"/>
                  </a:lnTo>
                  <a:lnTo>
                    <a:pt x="1224" y="449"/>
                  </a:lnTo>
                  <a:lnTo>
                    <a:pt x="1223" y="449"/>
                  </a:lnTo>
                  <a:lnTo>
                    <a:pt x="1223" y="447"/>
                  </a:lnTo>
                  <a:lnTo>
                    <a:pt x="1224" y="446"/>
                  </a:lnTo>
                  <a:lnTo>
                    <a:pt x="1226" y="446"/>
                  </a:lnTo>
                  <a:lnTo>
                    <a:pt x="1226" y="444"/>
                  </a:lnTo>
                  <a:lnTo>
                    <a:pt x="1226" y="442"/>
                  </a:lnTo>
                  <a:lnTo>
                    <a:pt x="1226" y="440"/>
                  </a:lnTo>
                  <a:lnTo>
                    <a:pt x="1228" y="440"/>
                  </a:lnTo>
                  <a:lnTo>
                    <a:pt x="1230" y="440"/>
                  </a:lnTo>
                  <a:lnTo>
                    <a:pt x="1228" y="439"/>
                  </a:lnTo>
                  <a:lnTo>
                    <a:pt x="1226" y="439"/>
                  </a:lnTo>
                  <a:lnTo>
                    <a:pt x="1224" y="439"/>
                  </a:lnTo>
                  <a:lnTo>
                    <a:pt x="1226" y="437"/>
                  </a:lnTo>
                  <a:lnTo>
                    <a:pt x="1224" y="437"/>
                  </a:lnTo>
                  <a:lnTo>
                    <a:pt x="1226" y="435"/>
                  </a:lnTo>
                  <a:lnTo>
                    <a:pt x="1224" y="435"/>
                  </a:lnTo>
                  <a:lnTo>
                    <a:pt x="1224" y="437"/>
                  </a:lnTo>
                  <a:lnTo>
                    <a:pt x="1223" y="437"/>
                  </a:lnTo>
                  <a:lnTo>
                    <a:pt x="1223" y="435"/>
                  </a:lnTo>
                  <a:lnTo>
                    <a:pt x="1221" y="435"/>
                  </a:lnTo>
                  <a:lnTo>
                    <a:pt x="1221" y="434"/>
                  </a:lnTo>
                  <a:lnTo>
                    <a:pt x="1223" y="434"/>
                  </a:lnTo>
                  <a:lnTo>
                    <a:pt x="1224" y="434"/>
                  </a:lnTo>
                  <a:lnTo>
                    <a:pt x="1223" y="432"/>
                  </a:lnTo>
                  <a:lnTo>
                    <a:pt x="1223" y="430"/>
                  </a:lnTo>
                  <a:lnTo>
                    <a:pt x="1224" y="430"/>
                  </a:lnTo>
                  <a:lnTo>
                    <a:pt x="1224" y="428"/>
                  </a:lnTo>
                  <a:lnTo>
                    <a:pt x="1223" y="428"/>
                  </a:lnTo>
                  <a:lnTo>
                    <a:pt x="1221" y="428"/>
                  </a:lnTo>
                  <a:lnTo>
                    <a:pt x="1221" y="427"/>
                  </a:lnTo>
                  <a:lnTo>
                    <a:pt x="1223" y="427"/>
                  </a:lnTo>
                  <a:lnTo>
                    <a:pt x="1223" y="425"/>
                  </a:lnTo>
                  <a:lnTo>
                    <a:pt x="1223" y="423"/>
                  </a:lnTo>
                  <a:lnTo>
                    <a:pt x="1224" y="423"/>
                  </a:lnTo>
                  <a:lnTo>
                    <a:pt x="1223" y="422"/>
                  </a:lnTo>
                  <a:lnTo>
                    <a:pt x="1224" y="422"/>
                  </a:lnTo>
                  <a:lnTo>
                    <a:pt x="1226" y="422"/>
                  </a:lnTo>
                  <a:lnTo>
                    <a:pt x="1228" y="422"/>
                  </a:lnTo>
                  <a:lnTo>
                    <a:pt x="1228" y="423"/>
                  </a:lnTo>
                  <a:lnTo>
                    <a:pt x="1230" y="423"/>
                  </a:lnTo>
                  <a:lnTo>
                    <a:pt x="1231" y="423"/>
                  </a:lnTo>
                  <a:lnTo>
                    <a:pt x="1233" y="423"/>
                  </a:lnTo>
                  <a:lnTo>
                    <a:pt x="1233" y="422"/>
                  </a:lnTo>
                  <a:lnTo>
                    <a:pt x="1233" y="420"/>
                  </a:lnTo>
                  <a:lnTo>
                    <a:pt x="1235" y="420"/>
                  </a:lnTo>
                  <a:lnTo>
                    <a:pt x="1235" y="418"/>
                  </a:lnTo>
                  <a:lnTo>
                    <a:pt x="1236" y="418"/>
                  </a:lnTo>
                  <a:lnTo>
                    <a:pt x="1236" y="417"/>
                  </a:lnTo>
                  <a:lnTo>
                    <a:pt x="1235" y="418"/>
                  </a:lnTo>
                  <a:lnTo>
                    <a:pt x="1233" y="418"/>
                  </a:lnTo>
                  <a:lnTo>
                    <a:pt x="1231" y="418"/>
                  </a:lnTo>
                  <a:lnTo>
                    <a:pt x="1231" y="417"/>
                  </a:lnTo>
                  <a:lnTo>
                    <a:pt x="1231" y="415"/>
                  </a:lnTo>
                  <a:lnTo>
                    <a:pt x="1233" y="415"/>
                  </a:lnTo>
                  <a:lnTo>
                    <a:pt x="1235" y="415"/>
                  </a:lnTo>
                  <a:lnTo>
                    <a:pt x="1235" y="413"/>
                  </a:lnTo>
                  <a:lnTo>
                    <a:pt x="1233" y="413"/>
                  </a:lnTo>
                  <a:lnTo>
                    <a:pt x="1233" y="411"/>
                  </a:lnTo>
                  <a:lnTo>
                    <a:pt x="1235" y="411"/>
                  </a:lnTo>
                  <a:lnTo>
                    <a:pt x="1235" y="410"/>
                  </a:lnTo>
                  <a:lnTo>
                    <a:pt x="1236" y="410"/>
                  </a:lnTo>
                  <a:lnTo>
                    <a:pt x="1238" y="410"/>
                  </a:lnTo>
                  <a:lnTo>
                    <a:pt x="1238" y="408"/>
                  </a:lnTo>
                  <a:lnTo>
                    <a:pt x="1240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3" y="408"/>
                  </a:lnTo>
                  <a:lnTo>
                    <a:pt x="1243" y="408"/>
                  </a:lnTo>
                  <a:lnTo>
                    <a:pt x="1245" y="408"/>
                  </a:lnTo>
                  <a:lnTo>
                    <a:pt x="1245" y="410"/>
                  </a:lnTo>
                  <a:lnTo>
                    <a:pt x="1243" y="410"/>
                  </a:lnTo>
                  <a:lnTo>
                    <a:pt x="1243" y="411"/>
                  </a:lnTo>
                  <a:lnTo>
                    <a:pt x="1245" y="411"/>
                  </a:lnTo>
                  <a:lnTo>
                    <a:pt x="1245" y="410"/>
                  </a:lnTo>
                  <a:lnTo>
                    <a:pt x="1247" y="410"/>
                  </a:lnTo>
                  <a:lnTo>
                    <a:pt x="1247" y="408"/>
                  </a:lnTo>
                  <a:lnTo>
                    <a:pt x="1248" y="408"/>
                  </a:lnTo>
                  <a:lnTo>
                    <a:pt x="1250" y="408"/>
                  </a:lnTo>
                  <a:lnTo>
                    <a:pt x="1252" y="408"/>
                  </a:lnTo>
                  <a:lnTo>
                    <a:pt x="1252" y="410"/>
                  </a:lnTo>
                  <a:lnTo>
                    <a:pt x="1252" y="411"/>
                  </a:lnTo>
                  <a:lnTo>
                    <a:pt x="1252" y="413"/>
                  </a:lnTo>
                  <a:lnTo>
                    <a:pt x="1253" y="413"/>
                  </a:lnTo>
                  <a:lnTo>
                    <a:pt x="1253" y="415"/>
                  </a:lnTo>
                  <a:lnTo>
                    <a:pt x="1253" y="417"/>
                  </a:lnTo>
                  <a:lnTo>
                    <a:pt x="1252" y="417"/>
                  </a:lnTo>
                  <a:lnTo>
                    <a:pt x="1252" y="418"/>
                  </a:lnTo>
                  <a:lnTo>
                    <a:pt x="1253" y="418"/>
                  </a:lnTo>
                  <a:lnTo>
                    <a:pt x="1253" y="417"/>
                  </a:lnTo>
                  <a:lnTo>
                    <a:pt x="1255" y="417"/>
                  </a:lnTo>
                  <a:lnTo>
                    <a:pt x="1255" y="418"/>
                  </a:lnTo>
                  <a:lnTo>
                    <a:pt x="1255" y="420"/>
                  </a:lnTo>
                  <a:lnTo>
                    <a:pt x="1255" y="422"/>
                  </a:lnTo>
                  <a:lnTo>
                    <a:pt x="1255" y="423"/>
                  </a:lnTo>
                  <a:lnTo>
                    <a:pt x="1253" y="423"/>
                  </a:lnTo>
                  <a:lnTo>
                    <a:pt x="1253" y="425"/>
                  </a:lnTo>
                  <a:lnTo>
                    <a:pt x="1252" y="425"/>
                  </a:lnTo>
                  <a:lnTo>
                    <a:pt x="1252" y="427"/>
                  </a:lnTo>
                  <a:lnTo>
                    <a:pt x="1250" y="425"/>
                  </a:lnTo>
                  <a:lnTo>
                    <a:pt x="1250" y="427"/>
                  </a:lnTo>
                  <a:lnTo>
                    <a:pt x="1248" y="427"/>
                  </a:lnTo>
                  <a:lnTo>
                    <a:pt x="1248" y="428"/>
                  </a:lnTo>
                  <a:lnTo>
                    <a:pt x="1250" y="428"/>
                  </a:lnTo>
                  <a:lnTo>
                    <a:pt x="1250" y="430"/>
                  </a:lnTo>
                  <a:lnTo>
                    <a:pt x="1250" y="432"/>
                  </a:lnTo>
                  <a:lnTo>
                    <a:pt x="1250" y="434"/>
                  </a:lnTo>
                  <a:lnTo>
                    <a:pt x="1252" y="434"/>
                  </a:lnTo>
                  <a:lnTo>
                    <a:pt x="1252" y="435"/>
                  </a:lnTo>
                  <a:lnTo>
                    <a:pt x="1250" y="435"/>
                  </a:lnTo>
                  <a:lnTo>
                    <a:pt x="1250" y="437"/>
                  </a:lnTo>
                  <a:lnTo>
                    <a:pt x="1252" y="437"/>
                  </a:lnTo>
                  <a:lnTo>
                    <a:pt x="1252" y="439"/>
                  </a:lnTo>
                  <a:lnTo>
                    <a:pt x="1252" y="440"/>
                  </a:lnTo>
                  <a:lnTo>
                    <a:pt x="1252" y="442"/>
                  </a:lnTo>
                  <a:lnTo>
                    <a:pt x="1252" y="444"/>
                  </a:lnTo>
                  <a:lnTo>
                    <a:pt x="1250" y="446"/>
                  </a:lnTo>
                  <a:lnTo>
                    <a:pt x="1250" y="447"/>
                  </a:lnTo>
                  <a:lnTo>
                    <a:pt x="1250" y="449"/>
                  </a:lnTo>
                  <a:lnTo>
                    <a:pt x="1250" y="449"/>
                  </a:lnTo>
                  <a:lnTo>
                    <a:pt x="1248" y="449"/>
                  </a:lnTo>
                  <a:lnTo>
                    <a:pt x="1248" y="451"/>
                  </a:lnTo>
                  <a:lnTo>
                    <a:pt x="1250" y="451"/>
                  </a:lnTo>
                  <a:lnTo>
                    <a:pt x="1250" y="452"/>
                  </a:lnTo>
                  <a:lnTo>
                    <a:pt x="1248" y="452"/>
                  </a:lnTo>
                  <a:lnTo>
                    <a:pt x="1247" y="452"/>
                  </a:lnTo>
                  <a:lnTo>
                    <a:pt x="1245" y="451"/>
                  </a:lnTo>
                  <a:lnTo>
                    <a:pt x="1245" y="452"/>
                  </a:lnTo>
                  <a:lnTo>
                    <a:pt x="1243" y="452"/>
                  </a:lnTo>
                  <a:lnTo>
                    <a:pt x="1242" y="452"/>
                  </a:lnTo>
                  <a:lnTo>
                    <a:pt x="1240" y="454"/>
                  </a:lnTo>
                  <a:lnTo>
                    <a:pt x="1240" y="456"/>
                  </a:lnTo>
                  <a:lnTo>
                    <a:pt x="1238" y="456"/>
                  </a:lnTo>
                  <a:lnTo>
                    <a:pt x="1238" y="458"/>
                  </a:lnTo>
                  <a:lnTo>
                    <a:pt x="1236" y="458"/>
                  </a:lnTo>
                  <a:lnTo>
                    <a:pt x="1235" y="458"/>
                  </a:lnTo>
                  <a:lnTo>
                    <a:pt x="1235" y="459"/>
                  </a:lnTo>
                  <a:lnTo>
                    <a:pt x="1233" y="459"/>
                  </a:lnTo>
                  <a:lnTo>
                    <a:pt x="1233" y="461"/>
                  </a:lnTo>
                  <a:lnTo>
                    <a:pt x="1231" y="461"/>
                  </a:lnTo>
                  <a:lnTo>
                    <a:pt x="1230" y="461"/>
                  </a:lnTo>
                  <a:lnTo>
                    <a:pt x="1230" y="463"/>
                  </a:lnTo>
                  <a:lnTo>
                    <a:pt x="1228" y="461"/>
                  </a:lnTo>
                  <a:lnTo>
                    <a:pt x="1228" y="463"/>
                  </a:lnTo>
                  <a:lnTo>
                    <a:pt x="1226" y="463"/>
                  </a:lnTo>
                  <a:lnTo>
                    <a:pt x="1224" y="463"/>
                  </a:lnTo>
                  <a:lnTo>
                    <a:pt x="1224" y="461"/>
                  </a:lnTo>
                  <a:lnTo>
                    <a:pt x="1226" y="459"/>
                  </a:lnTo>
                  <a:lnTo>
                    <a:pt x="1224" y="459"/>
                  </a:lnTo>
                  <a:lnTo>
                    <a:pt x="1223" y="461"/>
                  </a:lnTo>
                  <a:lnTo>
                    <a:pt x="1221" y="461"/>
                  </a:lnTo>
                  <a:lnTo>
                    <a:pt x="1221" y="459"/>
                  </a:lnTo>
                  <a:lnTo>
                    <a:pt x="1223" y="459"/>
                  </a:lnTo>
                  <a:lnTo>
                    <a:pt x="1223" y="458"/>
                  </a:lnTo>
                  <a:lnTo>
                    <a:pt x="1221" y="459"/>
                  </a:lnTo>
                  <a:lnTo>
                    <a:pt x="1221" y="458"/>
                  </a:lnTo>
                  <a:lnTo>
                    <a:pt x="1221" y="458"/>
                  </a:lnTo>
                  <a:lnTo>
                    <a:pt x="1221" y="456"/>
                  </a:lnTo>
                  <a:lnTo>
                    <a:pt x="1221" y="456"/>
                  </a:lnTo>
                  <a:lnTo>
                    <a:pt x="1221" y="454"/>
                  </a:lnTo>
                  <a:lnTo>
                    <a:pt x="1223" y="454"/>
                  </a:lnTo>
                  <a:lnTo>
                    <a:pt x="1224" y="452"/>
                  </a:lnTo>
                  <a:lnTo>
                    <a:pt x="1223" y="452"/>
                  </a:lnTo>
                  <a:lnTo>
                    <a:pt x="1221" y="452"/>
                  </a:lnTo>
                  <a:lnTo>
                    <a:pt x="1221" y="454"/>
                  </a:lnTo>
                  <a:lnTo>
                    <a:pt x="1221" y="454"/>
                  </a:lnTo>
                  <a:moveTo>
                    <a:pt x="1240" y="411"/>
                  </a:moveTo>
                  <a:lnTo>
                    <a:pt x="1242" y="411"/>
                  </a:lnTo>
                  <a:lnTo>
                    <a:pt x="1242" y="410"/>
                  </a:lnTo>
                  <a:lnTo>
                    <a:pt x="1240" y="410"/>
                  </a:lnTo>
                  <a:lnTo>
                    <a:pt x="1240" y="411"/>
                  </a:lnTo>
                  <a:moveTo>
                    <a:pt x="44" y="452"/>
                  </a:moveTo>
                  <a:lnTo>
                    <a:pt x="44" y="454"/>
                  </a:lnTo>
                  <a:lnTo>
                    <a:pt x="46" y="454"/>
                  </a:lnTo>
                  <a:lnTo>
                    <a:pt x="44" y="452"/>
                  </a:lnTo>
                  <a:moveTo>
                    <a:pt x="48" y="452"/>
                  </a:moveTo>
                  <a:lnTo>
                    <a:pt x="46" y="452"/>
                  </a:lnTo>
                  <a:lnTo>
                    <a:pt x="46" y="454"/>
                  </a:lnTo>
                  <a:lnTo>
                    <a:pt x="48" y="454"/>
                  </a:lnTo>
                  <a:lnTo>
                    <a:pt x="48" y="452"/>
                  </a:lnTo>
                  <a:moveTo>
                    <a:pt x="39" y="452"/>
                  </a:moveTo>
                  <a:lnTo>
                    <a:pt x="39" y="454"/>
                  </a:lnTo>
                  <a:lnTo>
                    <a:pt x="41" y="454"/>
                  </a:lnTo>
                  <a:lnTo>
                    <a:pt x="42" y="454"/>
                  </a:lnTo>
                  <a:lnTo>
                    <a:pt x="42" y="452"/>
                  </a:lnTo>
                  <a:lnTo>
                    <a:pt x="41" y="452"/>
                  </a:lnTo>
                  <a:lnTo>
                    <a:pt x="39" y="452"/>
                  </a:lnTo>
                  <a:moveTo>
                    <a:pt x="44" y="451"/>
                  </a:moveTo>
                  <a:lnTo>
                    <a:pt x="44" y="449"/>
                  </a:lnTo>
                  <a:lnTo>
                    <a:pt x="42" y="449"/>
                  </a:lnTo>
                  <a:lnTo>
                    <a:pt x="41" y="449"/>
                  </a:lnTo>
                  <a:lnTo>
                    <a:pt x="41" y="451"/>
                  </a:lnTo>
                  <a:lnTo>
                    <a:pt x="42" y="451"/>
                  </a:lnTo>
                  <a:lnTo>
                    <a:pt x="42" y="452"/>
                  </a:lnTo>
                  <a:lnTo>
                    <a:pt x="44" y="451"/>
                  </a:lnTo>
                  <a:moveTo>
                    <a:pt x="343" y="442"/>
                  </a:moveTo>
                  <a:lnTo>
                    <a:pt x="343" y="440"/>
                  </a:lnTo>
                  <a:lnTo>
                    <a:pt x="343" y="439"/>
                  </a:lnTo>
                  <a:lnTo>
                    <a:pt x="341" y="439"/>
                  </a:lnTo>
                  <a:lnTo>
                    <a:pt x="341" y="437"/>
                  </a:lnTo>
                  <a:lnTo>
                    <a:pt x="343" y="437"/>
                  </a:lnTo>
                  <a:lnTo>
                    <a:pt x="343" y="435"/>
                  </a:lnTo>
                  <a:lnTo>
                    <a:pt x="341" y="435"/>
                  </a:lnTo>
                  <a:lnTo>
                    <a:pt x="341" y="434"/>
                  </a:lnTo>
                  <a:lnTo>
                    <a:pt x="340" y="434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28"/>
                  </a:lnTo>
                  <a:lnTo>
                    <a:pt x="338" y="427"/>
                  </a:lnTo>
                  <a:lnTo>
                    <a:pt x="338" y="425"/>
                  </a:lnTo>
                  <a:lnTo>
                    <a:pt x="340" y="425"/>
                  </a:lnTo>
                  <a:lnTo>
                    <a:pt x="341" y="425"/>
                  </a:lnTo>
                  <a:lnTo>
                    <a:pt x="341" y="427"/>
                  </a:lnTo>
                  <a:lnTo>
                    <a:pt x="343" y="427"/>
                  </a:lnTo>
                  <a:lnTo>
                    <a:pt x="343" y="425"/>
                  </a:lnTo>
                  <a:lnTo>
                    <a:pt x="345" y="425"/>
                  </a:lnTo>
                  <a:lnTo>
                    <a:pt x="345" y="427"/>
                  </a:lnTo>
                  <a:lnTo>
                    <a:pt x="346" y="427"/>
                  </a:lnTo>
                  <a:lnTo>
                    <a:pt x="346" y="425"/>
                  </a:lnTo>
                  <a:lnTo>
                    <a:pt x="348" y="425"/>
                  </a:lnTo>
                  <a:lnTo>
                    <a:pt x="348" y="427"/>
                  </a:lnTo>
                  <a:lnTo>
                    <a:pt x="348" y="428"/>
                  </a:lnTo>
                  <a:lnTo>
                    <a:pt x="348" y="430"/>
                  </a:lnTo>
                  <a:lnTo>
                    <a:pt x="346" y="430"/>
                  </a:lnTo>
                  <a:lnTo>
                    <a:pt x="346" y="432"/>
                  </a:lnTo>
                  <a:lnTo>
                    <a:pt x="346" y="434"/>
                  </a:lnTo>
                  <a:lnTo>
                    <a:pt x="346" y="435"/>
                  </a:lnTo>
                  <a:lnTo>
                    <a:pt x="346" y="437"/>
                  </a:lnTo>
                  <a:lnTo>
                    <a:pt x="346" y="439"/>
                  </a:lnTo>
                  <a:lnTo>
                    <a:pt x="348" y="439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2"/>
                  </a:lnTo>
                  <a:lnTo>
                    <a:pt x="350" y="444"/>
                  </a:lnTo>
                  <a:lnTo>
                    <a:pt x="348" y="444"/>
                  </a:lnTo>
                  <a:lnTo>
                    <a:pt x="346" y="444"/>
                  </a:lnTo>
                  <a:lnTo>
                    <a:pt x="348" y="446"/>
                  </a:lnTo>
                  <a:lnTo>
                    <a:pt x="348" y="447"/>
                  </a:lnTo>
                  <a:lnTo>
                    <a:pt x="348" y="449"/>
                  </a:lnTo>
                  <a:lnTo>
                    <a:pt x="346" y="449"/>
                  </a:lnTo>
                  <a:lnTo>
                    <a:pt x="346" y="447"/>
                  </a:lnTo>
                  <a:lnTo>
                    <a:pt x="345" y="446"/>
                  </a:lnTo>
                  <a:lnTo>
                    <a:pt x="345" y="444"/>
                  </a:lnTo>
                  <a:lnTo>
                    <a:pt x="343" y="444"/>
                  </a:lnTo>
                  <a:lnTo>
                    <a:pt x="343" y="442"/>
                  </a:lnTo>
                  <a:moveTo>
                    <a:pt x="343" y="432"/>
                  </a:moveTo>
                  <a:lnTo>
                    <a:pt x="345" y="432"/>
                  </a:lnTo>
                  <a:lnTo>
                    <a:pt x="345" y="430"/>
                  </a:lnTo>
                  <a:lnTo>
                    <a:pt x="343" y="430"/>
                  </a:lnTo>
                  <a:lnTo>
                    <a:pt x="343" y="432"/>
                  </a:lnTo>
                  <a:moveTo>
                    <a:pt x="709" y="444"/>
                  </a:moveTo>
                  <a:lnTo>
                    <a:pt x="710" y="444"/>
                  </a:lnTo>
                  <a:lnTo>
                    <a:pt x="712" y="446"/>
                  </a:lnTo>
                  <a:lnTo>
                    <a:pt x="714" y="446"/>
                  </a:lnTo>
                  <a:lnTo>
                    <a:pt x="715" y="446"/>
                  </a:lnTo>
                  <a:lnTo>
                    <a:pt x="715" y="444"/>
                  </a:lnTo>
                  <a:lnTo>
                    <a:pt x="714" y="444"/>
                  </a:lnTo>
                  <a:lnTo>
                    <a:pt x="714" y="442"/>
                  </a:lnTo>
                  <a:lnTo>
                    <a:pt x="714" y="440"/>
                  </a:lnTo>
                  <a:lnTo>
                    <a:pt x="712" y="440"/>
                  </a:lnTo>
                  <a:lnTo>
                    <a:pt x="712" y="439"/>
                  </a:lnTo>
                  <a:lnTo>
                    <a:pt x="710" y="439"/>
                  </a:lnTo>
                  <a:lnTo>
                    <a:pt x="709" y="439"/>
                  </a:lnTo>
                  <a:lnTo>
                    <a:pt x="707" y="439"/>
                  </a:lnTo>
                  <a:lnTo>
                    <a:pt x="705" y="440"/>
                  </a:lnTo>
                  <a:lnTo>
                    <a:pt x="705" y="442"/>
                  </a:lnTo>
                  <a:lnTo>
                    <a:pt x="707" y="442"/>
                  </a:lnTo>
                  <a:lnTo>
                    <a:pt x="709" y="444"/>
                  </a:lnTo>
                  <a:moveTo>
                    <a:pt x="2536" y="442"/>
                  </a:moveTo>
                  <a:lnTo>
                    <a:pt x="2535" y="442"/>
                  </a:lnTo>
                  <a:lnTo>
                    <a:pt x="2533" y="442"/>
                  </a:lnTo>
                  <a:lnTo>
                    <a:pt x="2535" y="444"/>
                  </a:lnTo>
                  <a:lnTo>
                    <a:pt x="2536" y="444"/>
                  </a:lnTo>
                  <a:lnTo>
                    <a:pt x="2536" y="446"/>
                  </a:lnTo>
                  <a:lnTo>
                    <a:pt x="2538" y="446"/>
                  </a:lnTo>
                  <a:lnTo>
                    <a:pt x="2538" y="444"/>
                  </a:lnTo>
                  <a:lnTo>
                    <a:pt x="2538" y="442"/>
                  </a:lnTo>
                  <a:lnTo>
                    <a:pt x="2536" y="442"/>
                  </a:lnTo>
                  <a:moveTo>
                    <a:pt x="85" y="439"/>
                  </a:moveTo>
                  <a:lnTo>
                    <a:pt x="85" y="437"/>
                  </a:lnTo>
                  <a:lnTo>
                    <a:pt x="83" y="439"/>
                  </a:lnTo>
                  <a:lnTo>
                    <a:pt x="85" y="439"/>
                  </a:lnTo>
                  <a:moveTo>
                    <a:pt x="80" y="444"/>
                  </a:moveTo>
                  <a:lnTo>
                    <a:pt x="82" y="444"/>
                  </a:lnTo>
                  <a:lnTo>
                    <a:pt x="82" y="442"/>
                  </a:lnTo>
                  <a:lnTo>
                    <a:pt x="80" y="442"/>
                  </a:lnTo>
                  <a:lnTo>
                    <a:pt x="80" y="444"/>
                  </a:lnTo>
                  <a:moveTo>
                    <a:pt x="82" y="439"/>
                  </a:moveTo>
                  <a:lnTo>
                    <a:pt x="82" y="440"/>
                  </a:lnTo>
                  <a:lnTo>
                    <a:pt x="82" y="442"/>
                  </a:lnTo>
                  <a:lnTo>
                    <a:pt x="83" y="442"/>
                  </a:lnTo>
                  <a:lnTo>
                    <a:pt x="83" y="440"/>
                  </a:lnTo>
                  <a:lnTo>
                    <a:pt x="83" y="439"/>
                  </a:lnTo>
                  <a:lnTo>
                    <a:pt x="82" y="437"/>
                  </a:lnTo>
                  <a:lnTo>
                    <a:pt x="82" y="439"/>
                  </a:lnTo>
                  <a:moveTo>
                    <a:pt x="1265" y="437"/>
                  </a:moveTo>
                  <a:lnTo>
                    <a:pt x="1264" y="437"/>
                  </a:lnTo>
                  <a:lnTo>
                    <a:pt x="1264" y="435"/>
                  </a:lnTo>
                  <a:lnTo>
                    <a:pt x="1262" y="435"/>
                  </a:lnTo>
                  <a:lnTo>
                    <a:pt x="1262" y="435"/>
                  </a:lnTo>
                  <a:lnTo>
                    <a:pt x="1262" y="437"/>
                  </a:lnTo>
                  <a:lnTo>
                    <a:pt x="1262" y="439"/>
                  </a:lnTo>
                  <a:lnTo>
                    <a:pt x="1262" y="439"/>
                  </a:lnTo>
                  <a:lnTo>
                    <a:pt x="1262" y="440"/>
                  </a:lnTo>
                  <a:lnTo>
                    <a:pt x="1264" y="439"/>
                  </a:lnTo>
                  <a:lnTo>
                    <a:pt x="1265" y="437"/>
                  </a:lnTo>
                  <a:moveTo>
                    <a:pt x="89" y="437"/>
                  </a:moveTo>
                  <a:lnTo>
                    <a:pt x="90" y="439"/>
                  </a:lnTo>
                  <a:lnTo>
                    <a:pt x="90" y="437"/>
                  </a:lnTo>
                  <a:lnTo>
                    <a:pt x="92" y="437"/>
                  </a:lnTo>
                  <a:lnTo>
                    <a:pt x="92" y="435"/>
                  </a:lnTo>
                  <a:lnTo>
                    <a:pt x="90" y="435"/>
                  </a:lnTo>
                  <a:lnTo>
                    <a:pt x="89" y="435"/>
                  </a:lnTo>
                  <a:lnTo>
                    <a:pt x="89" y="434"/>
                  </a:lnTo>
                  <a:lnTo>
                    <a:pt x="87" y="434"/>
                  </a:lnTo>
                  <a:lnTo>
                    <a:pt x="85" y="434"/>
                  </a:lnTo>
                  <a:lnTo>
                    <a:pt x="85" y="435"/>
                  </a:lnTo>
                  <a:lnTo>
                    <a:pt x="83" y="435"/>
                  </a:lnTo>
                  <a:lnTo>
                    <a:pt x="83" y="437"/>
                  </a:lnTo>
                  <a:lnTo>
                    <a:pt x="85" y="437"/>
                  </a:lnTo>
                  <a:lnTo>
                    <a:pt x="87" y="437"/>
                  </a:lnTo>
                  <a:lnTo>
                    <a:pt x="89" y="437"/>
                  </a:lnTo>
                  <a:moveTo>
                    <a:pt x="362" y="435"/>
                  </a:moveTo>
                  <a:lnTo>
                    <a:pt x="362" y="437"/>
                  </a:lnTo>
                  <a:lnTo>
                    <a:pt x="360" y="437"/>
                  </a:lnTo>
                  <a:lnTo>
                    <a:pt x="360" y="435"/>
                  </a:lnTo>
                  <a:lnTo>
                    <a:pt x="358" y="434"/>
                  </a:lnTo>
                  <a:lnTo>
                    <a:pt x="358" y="434"/>
                  </a:lnTo>
                  <a:lnTo>
                    <a:pt x="358" y="435"/>
                  </a:lnTo>
                  <a:lnTo>
                    <a:pt x="358" y="435"/>
                  </a:lnTo>
                  <a:lnTo>
                    <a:pt x="358" y="437"/>
                  </a:lnTo>
                  <a:lnTo>
                    <a:pt x="358" y="439"/>
                  </a:lnTo>
                  <a:lnTo>
                    <a:pt x="360" y="439"/>
                  </a:lnTo>
                  <a:lnTo>
                    <a:pt x="362" y="439"/>
                  </a:lnTo>
                  <a:lnTo>
                    <a:pt x="364" y="439"/>
                  </a:lnTo>
                  <a:lnTo>
                    <a:pt x="365" y="439"/>
                  </a:lnTo>
                  <a:lnTo>
                    <a:pt x="365" y="437"/>
                  </a:lnTo>
                  <a:lnTo>
                    <a:pt x="364" y="435"/>
                  </a:lnTo>
                  <a:lnTo>
                    <a:pt x="362" y="435"/>
                  </a:lnTo>
                  <a:moveTo>
                    <a:pt x="97" y="428"/>
                  </a:moveTo>
                  <a:lnTo>
                    <a:pt x="97" y="427"/>
                  </a:lnTo>
                  <a:lnTo>
                    <a:pt x="95" y="427"/>
                  </a:lnTo>
                  <a:lnTo>
                    <a:pt x="94" y="427"/>
                  </a:lnTo>
                  <a:lnTo>
                    <a:pt x="94" y="428"/>
                  </a:lnTo>
                  <a:lnTo>
                    <a:pt x="94" y="430"/>
                  </a:lnTo>
                  <a:lnTo>
                    <a:pt x="95" y="430"/>
                  </a:lnTo>
                  <a:lnTo>
                    <a:pt x="97" y="430"/>
                  </a:lnTo>
                  <a:lnTo>
                    <a:pt x="99" y="430"/>
                  </a:lnTo>
                  <a:lnTo>
                    <a:pt x="99" y="428"/>
                  </a:lnTo>
                  <a:lnTo>
                    <a:pt x="97" y="428"/>
                  </a:lnTo>
                  <a:moveTo>
                    <a:pt x="100" y="427"/>
                  </a:moveTo>
                  <a:lnTo>
                    <a:pt x="99" y="427"/>
                  </a:lnTo>
                  <a:lnTo>
                    <a:pt x="99" y="428"/>
                  </a:lnTo>
                  <a:lnTo>
                    <a:pt x="100" y="428"/>
                  </a:lnTo>
                  <a:lnTo>
                    <a:pt x="100" y="427"/>
                  </a:lnTo>
                  <a:moveTo>
                    <a:pt x="2285" y="420"/>
                  </a:moveTo>
                  <a:lnTo>
                    <a:pt x="2285" y="418"/>
                  </a:lnTo>
                  <a:lnTo>
                    <a:pt x="2283" y="418"/>
                  </a:lnTo>
                  <a:lnTo>
                    <a:pt x="2283" y="420"/>
                  </a:lnTo>
                  <a:lnTo>
                    <a:pt x="2285" y="422"/>
                  </a:lnTo>
                  <a:lnTo>
                    <a:pt x="2287" y="420"/>
                  </a:lnTo>
                  <a:lnTo>
                    <a:pt x="2285" y="420"/>
                  </a:lnTo>
                  <a:moveTo>
                    <a:pt x="119" y="411"/>
                  </a:moveTo>
                  <a:lnTo>
                    <a:pt x="118" y="411"/>
                  </a:lnTo>
                  <a:lnTo>
                    <a:pt x="116" y="411"/>
                  </a:lnTo>
                  <a:lnTo>
                    <a:pt x="114" y="413"/>
                  </a:lnTo>
                  <a:lnTo>
                    <a:pt x="112" y="413"/>
                  </a:lnTo>
                  <a:lnTo>
                    <a:pt x="112" y="413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1" y="417"/>
                  </a:lnTo>
                  <a:lnTo>
                    <a:pt x="111" y="418"/>
                  </a:lnTo>
                  <a:lnTo>
                    <a:pt x="111" y="420"/>
                  </a:lnTo>
                  <a:lnTo>
                    <a:pt x="111" y="422"/>
                  </a:lnTo>
                  <a:lnTo>
                    <a:pt x="112" y="422"/>
                  </a:lnTo>
                  <a:lnTo>
                    <a:pt x="112" y="420"/>
                  </a:lnTo>
                  <a:lnTo>
                    <a:pt x="112" y="420"/>
                  </a:lnTo>
                  <a:lnTo>
                    <a:pt x="112" y="418"/>
                  </a:lnTo>
                  <a:lnTo>
                    <a:pt x="114" y="418"/>
                  </a:lnTo>
                  <a:lnTo>
                    <a:pt x="118" y="417"/>
                  </a:lnTo>
                  <a:lnTo>
                    <a:pt x="118" y="418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9" y="413"/>
                  </a:lnTo>
                  <a:lnTo>
                    <a:pt x="119" y="411"/>
                  </a:lnTo>
                  <a:moveTo>
                    <a:pt x="1383" y="396"/>
                  </a:moveTo>
                  <a:lnTo>
                    <a:pt x="1383" y="398"/>
                  </a:lnTo>
                  <a:lnTo>
                    <a:pt x="1382" y="398"/>
                  </a:lnTo>
                  <a:lnTo>
                    <a:pt x="1382" y="399"/>
                  </a:lnTo>
                  <a:lnTo>
                    <a:pt x="1382" y="401"/>
                  </a:lnTo>
                  <a:lnTo>
                    <a:pt x="1380" y="401"/>
                  </a:lnTo>
                  <a:lnTo>
                    <a:pt x="1378" y="399"/>
                  </a:lnTo>
                  <a:lnTo>
                    <a:pt x="1378" y="401"/>
                  </a:lnTo>
                  <a:lnTo>
                    <a:pt x="1376" y="401"/>
                  </a:lnTo>
                  <a:lnTo>
                    <a:pt x="1376" y="403"/>
                  </a:lnTo>
                  <a:lnTo>
                    <a:pt x="1375" y="403"/>
                  </a:lnTo>
                  <a:lnTo>
                    <a:pt x="1373" y="403"/>
                  </a:lnTo>
                  <a:lnTo>
                    <a:pt x="1375" y="405"/>
                  </a:lnTo>
                  <a:lnTo>
                    <a:pt x="1375" y="406"/>
                  </a:lnTo>
                  <a:lnTo>
                    <a:pt x="1375" y="408"/>
                  </a:lnTo>
                  <a:lnTo>
                    <a:pt x="1376" y="408"/>
                  </a:lnTo>
                  <a:lnTo>
                    <a:pt x="1378" y="408"/>
                  </a:lnTo>
                  <a:lnTo>
                    <a:pt x="1378" y="410"/>
                  </a:lnTo>
                  <a:lnTo>
                    <a:pt x="1380" y="410"/>
                  </a:lnTo>
                  <a:lnTo>
                    <a:pt x="1380" y="411"/>
                  </a:lnTo>
                  <a:lnTo>
                    <a:pt x="1380" y="413"/>
                  </a:lnTo>
                  <a:lnTo>
                    <a:pt x="1378" y="413"/>
                  </a:lnTo>
                  <a:lnTo>
                    <a:pt x="1378" y="415"/>
                  </a:lnTo>
                  <a:lnTo>
                    <a:pt x="1376" y="413"/>
                  </a:lnTo>
                  <a:lnTo>
                    <a:pt x="1375" y="413"/>
                  </a:lnTo>
                  <a:lnTo>
                    <a:pt x="1375" y="415"/>
                  </a:lnTo>
                  <a:lnTo>
                    <a:pt x="1375" y="417"/>
                  </a:lnTo>
                  <a:lnTo>
                    <a:pt x="1376" y="417"/>
                  </a:lnTo>
                  <a:lnTo>
                    <a:pt x="1378" y="418"/>
                  </a:lnTo>
                  <a:lnTo>
                    <a:pt x="1378" y="417"/>
                  </a:lnTo>
                  <a:lnTo>
                    <a:pt x="1380" y="417"/>
                  </a:lnTo>
                  <a:lnTo>
                    <a:pt x="1382" y="418"/>
                  </a:lnTo>
                  <a:lnTo>
                    <a:pt x="1382" y="417"/>
                  </a:lnTo>
                  <a:lnTo>
                    <a:pt x="1382" y="415"/>
                  </a:lnTo>
                  <a:lnTo>
                    <a:pt x="1383" y="415"/>
                  </a:lnTo>
                  <a:lnTo>
                    <a:pt x="1383" y="413"/>
                  </a:lnTo>
                  <a:lnTo>
                    <a:pt x="1382" y="413"/>
                  </a:lnTo>
                  <a:lnTo>
                    <a:pt x="1382" y="411"/>
                  </a:lnTo>
                  <a:lnTo>
                    <a:pt x="1383" y="411"/>
                  </a:lnTo>
                  <a:lnTo>
                    <a:pt x="1383" y="410"/>
                  </a:lnTo>
                  <a:lnTo>
                    <a:pt x="1382" y="410"/>
                  </a:lnTo>
                  <a:lnTo>
                    <a:pt x="1383" y="408"/>
                  </a:lnTo>
                  <a:lnTo>
                    <a:pt x="1385" y="408"/>
                  </a:lnTo>
                  <a:lnTo>
                    <a:pt x="1385" y="408"/>
                  </a:lnTo>
                  <a:lnTo>
                    <a:pt x="1383" y="408"/>
                  </a:lnTo>
                  <a:lnTo>
                    <a:pt x="1383" y="406"/>
                  </a:lnTo>
                  <a:lnTo>
                    <a:pt x="1383" y="405"/>
                  </a:lnTo>
                  <a:lnTo>
                    <a:pt x="1385" y="405"/>
                  </a:lnTo>
                  <a:lnTo>
                    <a:pt x="1385" y="405"/>
                  </a:lnTo>
                  <a:lnTo>
                    <a:pt x="1385" y="403"/>
                  </a:lnTo>
                  <a:lnTo>
                    <a:pt x="1385" y="401"/>
                  </a:lnTo>
                  <a:lnTo>
                    <a:pt x="1385" y="401"/>
                  </a:lnTo>
                  <a:lnTo>
                    <a:pt x="1385" y="399"/>
                  </a:lnTo>
                  <a:lnTo>
                    <a:pt x="1385" y="398"/>
                  </a:lnTo>
                  <a:lnTo>
                    <a:pt x="1385" y="398"/>
                  </a:lnTo>
                  <a:lnTo>
                    <a:pt x="1383" y="396"/>
                  </a:lnTo>
                  <a:moveTo>
                    <a:pt x="2285" y="417"/>
                  </a:moveTo>
                  <a:lnTo>
                    <a:pt x="2287" y="417"/>
                  </a:lnTo>
                  <a:lnTo>
                    <a:pt x="2287" y="415"/>
                  </a:lnTo>
                  <a:lnTo>
                    <a:pt x="2287" y="413"/>
                  </a:lnTo>
                  <a:lnTo>
                    <a:pt x="2287" y="411"/>
                  </a:lnTo>
                  <a:lnTo>
                    <a:pt x="2287" y="411"/>
                  </a:lnTo>
                  <a:lnTo>
                    <a:pt x="2287" y="410"/>
                  </a:lnTo>
                  <a:lnTo>
                    <a:pt x="2285" y="410"/>
                  </a:lnTo>
                  <a:lnTo>
                    <a:pt x="2283" y="410"/>
                  </a:lnTo>
                  <a:lnTo>
                    <a:pt x="2283" y="411"/>
                  </a:lnTo>
                  <a:lnTo>
                    <a:pt x="2282" y="411"/>
                  </a:lnTo>
                  <a:lnTo>
                    <a:pt x="2282" y="413"/>
                  </a:lnTo>
                  <a:lnTo>
                    <a:pt x="2282" y="415"/>
                  </a:lnTo>
                  <a:lnTo>
                    <a:pt x="2283" y="415"/>
                  </a:lnTo>
                  <a:lnTo>
                    <a:pt x="2285" y="417"/>
                  </a:lnTo>
                  <a:moveTo>
                    <a:pt x="2490" y="415"/>
                  </a:moveTo>
                  <a:lnTo>
                    <a:pt x="2492" y="415"/>
                  </a:lnTo>
                  <a:lnTo>
                    <a:pt x="2492" y="417"/>
                  </a:lnTo>
                  <a:lnTo>
                    <a:pt x="2492" y="417"/>
                  </a:lnTo>
                  <a:lnTo>
                    <a:pt x="2492" y="415"/>
                  </a:lnTo>
                  <a:lnTo>
                    <a:pt x="2492" y="413"/>
                  </a:lnTo>
                  <a:lnTo>
                    <a:pt x="2492" y="411"/>
                  </a:lnTo>
                  <a:lnTo>
                    <a:pt x="2490" y="411"/>
                  </a:lnTo>
                  <a:lnTo>
                    <a:pt x="2490" y="413"/>
                  </a:lnTo>
                  <a:lnTo>
                    <a:pt x="2490" y="415"/>
                  </a:lnTo>
                  <a:moveTo>
                    <a:pt x="2497" y="413"/>
                  </a:moveTo>
                  <a:lnTo>
                    <a:pt x="2497" y="415"/>
                  </a:lnTo>
                  <a:lnTo>
                    <a:pt x="2499" y="417"/>
                  </a:lnTo>
                  <a:lnTo>
                    <a:pt x="2500" y="417"/>
                  </a:lnTo>
                  <a:lnTo>
                    <a:pt x="2500" y="415"/>
                  </a:lnTo>
                  <a:lnTo>
                    <a:pt x="2499" y="415"/>
                  </a:lnTo>
                  <a:lnTo>
                    <a:pt x="2497" y="413"/>
                  </a:lnTo>
                  <a:moveTo>
                    <a:pt x="333" y="399"/>
                  </a:moveTo>
                  <a:lnTo>
                    <a:pt x="334" y="399"/>
                  </a:lnTo>
                  <a:lnTo>
                    <a:pt x="334" y="398"/>
                  </a:lnTo>
                  <a:lnTo>
                    <a:pt x="333" y="398"/>
                  </a:lnTo>
                  <a:lnTo>
                    <a:pt x="333" y="399"/>
                  </a:lnTo>
                  <a:moveTo>
                    <a:pt x="343" y="405"/>
                  </a:moveTo>
                  <a:lnTo>
                    <a:pt x="343" y="403"/>
                  </a:lnTo>
                  <a:lnTo>
                    <a:pt x="343" y="401"/>
                  </a:lnTo>
                  <a:lnTo>
                    <a:pt x="341" y="401"/>
                  </a:lnTo>
                  <a:lnTo>
                    <a:pt x="341" y="399"/>
                  </a:lnTo>
                  <a:lnTo>
                    <a:pt x="340" y="398"/>
                  </a:lnTo>
                  <a:lnTo>
                    <a:pt x="338" y="398"/>
                  </a:lnTo>
                  <a:lnTo>
                    <a:pt x="338" y="396"/>
                  </a:lnTo>
                  <a:lnTo>
                    <a:pt x="338" y="394"/>
                  </a:lnTo>
                  <a:lnTo>
                    <a:pt x="336" y="394"/>
                  </a:lnTo>
                  <a:lnTo>
                    <a:pt x="334" y="393"/>
                  </a:lnTo>
                  <a:lnTo>
                    <a:pt x="334" y="394"/>
                  </a:lnTo>
                  <a:lnTo>
                    <a:pt x="334" y="396"/>
                  </a:lnTo>
                  <a:lnTo>
                    <a:pt x="334" y="398"/>
                  </a:lnTo>
                  <a:lnTo>
                    <a:pt x="336" y="398"/>
                  </a:lnTo>
                  <a:lnTo>
                    <a:pt x="336" y="399"/>
                  </a:lnTo>
                  <a:lnTo>
                    <a:pt x="338" y="401"/>
                  </a:lnTo>
                  <a:lnTo>
                    <a:pt x="338" y="403"/>
                  </a:lnTo>
                  <a:lnTo>
                    <a:pt x="336" y="403"/>
                  </a:lnTo>
                  <a:lnTo>
                    <a:pt x="336" y="405"/>
                  </a:lnTo>
                  <a:lnTo>
                    <a:pt x="338" y="405"/>
                  </a:lnTo>
                  <a:lnTo>
                    <a:pt x="338" y="406"/>
                  </a:lnTo>
                  <a:lnTo>
                    <a:pt x="338" y="408"/>
                  </a:lnTo>
                  <a:lnTo>
                    <a:pt x="336" y="408"/>
                  </a:lnTo>
                  <a:lnTo>
                    <a:pt x="338" y="408"/>
                  </a:lnTo>
                  <a:lnTo>
                    <a:pt x="340" y="408"/>
                  </a:lnTo>
                  <a:lnTo>
                    <a:pt x="340" y="410"/>
                  </a:lnTo>
                  <a:lnTo>
                    <a:pt x="338" y="410"/>
                  </a:lnTo>
                  <a:lnTo>
                    <a:pt x="340" y="411"/>
                  </a:lnTo>
                  <a:lnTo>
                    <a:pt x="341" y="411"/>
                  </a:lnTo>
                  <a:lnTo>
                    <a:pt x="341" y="410"/>
                  </a:lnTo>
                  <a:lnTo>
                    <a:pt x="343" y="410"/>
                  </a:lnTo>
                  <a:lnTo>
                    <a:pt x="343" y="411"/>
                  </a:lnTo>
                  <a:lnTo>
                    <a:pt x="341" y="411"/>
                  </a:lnTo>
                  <a:lnTo>
                    <a:pt x="341" y="413"/>
                  </a:lnTo>
                  <a:lnTo>
                    <a:pt x="343" y="413"/>
                  </a:lnTo>
                  <a:lnTo>
                    <a:pt x="345" y="415"/>
                  </a:lnTo>
                  <a:lnTo>
                    <a:pt x="345" y="417"/>
                  </a:lnTo>
                  <a:lnTo>
                    <a:pt x="346" y="417"/>
                  </a:lnTo>
                  <a:lnTo>
                    <a:pt x="346" y="415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5" y="411"/>
                  </a:lnTo>
                  <a:lnTo>
                    <a:pt x="345" y="410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3" y="408"/>
                  </a:lnTo>
                  <a:lnTo>
                    <a:pt x="343" y="406"/>
                  </a:lnTo>
                  <a:lnTo>
                    <a:pt x="341" y="406"/>
                  </a:lnTo>
                  <a:lnTo>
                    <a:pt x="343" y="405"/>
                  </a:lnTo>
                  <a:moveTo>
                    <a:pt x="1366" y="408"/>
                  </a:moveTo>
                  <a:lnTo>
                    <a:pt x="1366" y="408"/>
                  </a:lnTo>
                  <a:lnTo>
                    <a:pt x="1366" y="410"/>
                  </a:lnTo>
                  <a:lnTo>
                    <a:pt x="1368" y="411"/>
                  </a:lnTo>
                  <a:lnTo>
                    <a:pt x="1368" y="410"/>
                  </a:lnTo>
                  <a:lnTo>
                    <a:pt x="1370" y="411"/>
                  </a:lnTo>
                  <a:lnTo>
                    <a:pt x="1371" y="411"/>
                  </a:lnTo>
                  <a:lnTo>
                    <a:pt x="1371" y="410"/>
                  </a:lnTo>
                  <a:lnTo>
                    <a:pt x="1373" y="410"/>
                  </a:lnTo>
                  <a:lnTo>
                    <a:pt x="1373" y="408"/>
                  </a:lnTo>
                  <a:lnTo>
                    <a:pt x="1373" y="408"/>
                  </a:lnTo>
                  <a:lnTo>
                    <a:pt x="1371" y="406"/>
                  </a:lnTo>
                  <a:lnTo>
                    <a:pt x="1370" y="406"/>
                  </a:lnTo>
                  <a:lnTo>
                    <a:pt x="1370" y="405"/>
                  </a:lnTo>
                  <a:lnTo>
                    <a:pt x="1368" y="405"/>
                  </a:lnTo>
                  <a:lnTo>
                    <a:pt x="1366" y="405"/>
                  </a:lnTo>
                  <a:lnTo>
                    <a:pt x="1366" y="406"/>
                  </a:lnTo>
                  <a:lnTo>
                    <a:pt x="1365" y="406"/>
                  </a:lnTo>
                  <a:lnTo>
                    <a:pt x="1365" y="408"/>
                  </a:lnTo>
                  <a:lnTo>
                    <a:pt x="1366" y="408"/>
                  </a:lnTo>
                  <a:moveTo>
                    <a:pt x="1400" y="408"/>
                  </a:moveTo>
                  <a:lnTo>
                    <a:pt x="1400" y="410"/>
                  </a:lnTo>
                  <a:lnTo>
                    <a:pt x="1400" y="411"/>
                  </a:lnTo>
                  <a:lnTo>
                    <a:pt x="1402" y="411"/>
                  </a:lnTo>
                  <a:lnTo>
                    <a:pt x="1404" y="411"/>
                  </a:lnTo>
                  <a:lnTo>
                    <a:pt x="1404" y="410"/>
                  </a:lnTo>
                  <a:lnTo>
                    <a:pt x="1402" y="410"/>
                  </a:lnTo>
                  <a:lnTo>
                    <a:pt x="1402" y="408"/>
                  </a:lnTo>
                  <a:lnTo>
                    <a:pt x="1400" y="408"/>
                  </a:lnTo>
                  <a:moveTo>
                    <a:pt x="2490" y="408"/>
                  </a:moveTo>
                  <a:lnTo>
                    <a:pt x="2490" y="408"/>
                  </a:lnTo>
                  <a:lnTo>
                    <a:pt x="2488" y="408"/>
                  </a:lnTo>
                  <a:lnTo>
                    <a:pt x="2487" y="408"/>
                  </a:lnTo>
                  <a:lnTo>
                    <a:pt x="2487" y="408"/>
                  </a:lnTo>
                  <a:lnTo>
                    <a:pt x="2488" y="408"/>
                  </a:lnTo>
                  <a:lnTo>
                    <a:pt x="2488" y="410"/>
                  </a:lnTo>
                  <a:lnTo>
                    <a:pt x="2488" y="411"/>
                  </a:lnTo>
                  <a:lnTo>
                    <a:pt x="2490" y="411"/>
                  </a:lnTo>
                  <a:lnTo>
                    <a:pt x="2490" y="410"/>
                  </a:lnTo>
                  <a:lnTo>
                    <a:pt x="2490" y="408"/>
                  </a:lnTo>
                  <a:moveTo>
                    <a:pt x="1252" y="398"/>
                  </a:moveTo>
                  <a:lnTo>
                    <a:pt x="1252" y="399"/>
                  </a:lnTo>
                  <a:lnTo>
                    <a:pt x="1250" y="399"/>
                  </a:lnTo>
                  <a:lnTo>
                    <a:pt x="1250" y="401"/>
                  </a:lnTo>
                  <a:lnTo>
                    <a:pt x="1248" y="401"/>
                  </a:lnTo>
                  <a:lnTo>
                    <a:pt x="1248" y="403"/>
                  </a:lnTo>
                  <a:lnTo>
                    <a:pt x="1250" y="403"/>
                  </a:lnTo>
                  <a:lnTo>
                    <a:pt x="1250" y="405"/>
                  </a:lnTo>
                  <a:lnTo>
                    <a:pt x="1252" y="405"/>
                  </a:lnTo>
                  <a:lnTo>
                    <a:pt x="1252" y="403"/>
                  </a:lnTo>
                  <a:lnTo>
                    <a:pt x="1252" y="401"/>
                  </a:lnTo>
                  <a:lnTo>
                    <a:pt x="1253" y="399"/>
                  </a:lnTo>
                  <a:lnTo>
                    <a:pt x="1253" y="398"/>
                  </a:lnTo>
                  <a:lnTo>
                    <a:pt x="1252" y="398"/>
                  </a:lnTo>
                  <a:moveTo>
                    <a:pt x="724" y="401"/>
                  </a:moveTo>
                  <a:lnTo>
                    <a:pt x="724" y="399"/>
                  </a:lnTo>
                  <a:lnTo>
                    <a:pt x="726" y="399"/>
                  </a:lnTo>
                  <a:lnTo>
                    <a:pt x="726" y="398"/>
                  </a:lnTo>
                  <a:lnTo>
                    <a:pt x="726" y="396"/>
                  </a:lnTo>
                  <a:lnTo>
                    <a:pt x="726" y="394"/>
                  </a:lnTo>
                  <a:lnTo>
                    <a:pt x="727" y="396"/>
                  </a:lnTo>
                  <a:lnTo>
                    <a:pt x="727" y="394"/>
                  </a:lnTo>
                  <a:lnTo>
                    <a:pt x="727" y="393"/>
                  </a:lnTo>
                  <a:lnTo>
                    <a:pt x="727" y="393"/>
                  </a:lnTo>
                  <a:lnTo>
                    <a:pt x="727" y="391"/>
                  </a:lnTo>
                  <a:lnTo>
                    <a:pt x="726" y="391"/>
                  </a:lnTo>
                  <a:lnTo>
                    <a:pt x="726" y="393"/>
                  </a:lnTo>
                  <a:lnTo>
                    <a:pt x="724" y="394"/>
                  </a:lnTo>
                  <a:lnTo>
                    <a:pt x="722" y="396"/>
                  </a:lnTo>
                  <a:lnTo>
                    <a:pt x="721" y="399"/>
                  </a:lnTo>
                  <a:lnTo>
                    <a:pt x="721" y="401"/>
                  </a:lnTo>
                  <a:lnTo>
                    <a:pt x="722" y="399"/>
                  </a:lnTo>
                  <a:lnTo>
                    <a:pt x="722" y="401"/>
                  </a:lnTo>
                  <a:lnTo>
                    <a:pt x="724" y="401"/>
                  </a:lnTo>
                  <a:moveTo>
                    <a:pt x="727" y="398"/>
                  </a:moveTo>
                  <a:lnTo>
                    <a:pt x="727" y="396"/>
                  </a:lnTo>
                  <a:lnTo>
                    <a:pt x="726" y="398"/>
                  </a:lnTo>
                  <a:lnTo>
                    <a:pt x="727" y="398"/>
                  </a:lnTo>
                  <a:moveTo>
                    <a:pt x="341" y="396"/>
                  </a:moveTo>
                  <a:lnTo>
                    <a:pt x="341" y="398"/>
                  </a:lnTo>
                  <a:lnTo>
                    <a:pt x="343" y="398"/>
                  </a:lnTo>
                  <a:lnTo>
                    <a:pt x="343" y="399"/>
                  </a:lnTo>
                  <a:lnTo>
                    <a:pt x="345" y="399"/>
                  </a:lnTo>
                  <a:lnTo>
                    <a:pt x="345" y="398"/>
                  </a:lnTo>
                  <a:lnTo>
                    <a:pt x="345" y="396"/>
                  </a:lnTo>
                  <a:lnTo>
                    <a:pt x="343" y="396"/>
                  </a:lnTo>
                  <a:lnTo>
                    <a:pt x="343" y="394"/>
                  </a:lnTo>
                  <a:lnTo>
                    <a:pt x="341" y="394"/>
                  </a:lnTo>
                  <a:lnTo>
                    <a:pt x="341" y="396"/>
                  </a:lnTo>
                  <a:moveTo>
                    <a:pt x="194" y="372"/>
                  </a:moveTo>
                  <a:lnTo>
                    <a:pt x="196" y="370"/>
                  </a:lnTo>
                  <a:lnTo>
                    <a:pt x="198" y="370"/>
                  </a:lnTo>
                  <a:lnTo>
                    <a:pt x="198" y="372"/>
                  </a:lnTo>
                  <a:lnTo>
                    <a:pt x="198" y="374"/>
                  </a:lnTo>
                  <a:lnTo>
                    <a:pt x="200" y="374"/>
                  </a:lnTo>
                  <a:lnTo>
                    <a:pt x="200" y="376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4" y="382"/>
                  </a:lnTo>
                  <a:lnTo>
                    <a:pt x="194" y="382"/>
                  </a:lnTo>
                  <a:lnTo>
                    <a:pt x="194" y="384"/>
                  </a:lnTo>
                  <a:lnTo>
                    <a:pt x="193" y="384"/>
                  </a:lnTo>
                  <a:lnTo>
                    <a:pt x="193" y="382"/>
                  </a:lnTo>
                  <a:lnTo>
                    <a:pt x="191" y="382"/>
                  </a:lnTo>
                  <a:lnTo>
                    <a:pt x="189" y="381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1"/>
                  </a:lnTo>
                  <a:lnTo>
                    <a:pt x="186" y="381"/>
                  </a:lnTo>
                  <a:lnTo>
                    <a:pt x="186" y="382"/>
                  </a:lnTo>
                  <a:lnTo>
                    <a:pt x="188" y="382"/>
                  </a:lnTo>
                  <a:lnTo>
                    <a:pt x="188" y="384"/>
                  </a:lnTo>
                  <a:lnTo>
                    <a:pt x="186" y="384"/>
                  </a:lnTo>
                  <a:lnTo>
                    <a:pt x="184" y="384"/>
                  </a:lnTo>
                  <a:lnTo>
                    <a:pt x="184" y="382"/>
                  </a:lnTo>
                  <a:lnTo>
                    <a:pt x="184" y="381"/>
                  </a:lnTo>
                  <a:lnTo>
                    <a:pt x="184" y="379"/>
                  </a:lnTo>
                  <a:lnTo>
                    <a:pt x="182" y="379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6"/>
                  </a:lnTo>
                  <a:lnTo>
                    <a:pt x="186" y="374"/>
                  </a:lnTo>
                  <a:lnTo>
                    <a:pt x="188" y="374"/>
                  </a:lnTo>
                  <a:lnTo>
                    <a:pt x="189" y="376"/>
                  </a:lnTo>
                  <a:lnTo>
                    <a:pt x="191" y="376"/>
                  </a:lnTo>
                  <a:lnTo>
                    <a:pt x="189" y="374"/>
                  </a:lnTo>
                  <a:lnTo>
                    <a:pt x="189" y="372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2"/>
                  </a:lnTo>
                  <a:lnTo>
                    <a:pt x="191" y="374"/>
                  </a:lnTo>
                  <a:lnTo>
                    <a:pt x="193" y="374"/>
                  </a:lnTo>
                  <a:lnTo>
                    <a:pt x="193" y="372"/>
                  </a:lnTo>
                  <a:lnTo>
                    <a:pt x="194" y="372"/>
                  </a:lnTo>
                  <a:lnTo>
                    <a:pt x="194" y="370"/>
                  </a:lnTo>
                  <a:lnTo>
                    <a:pt x="194" y="369"/>
                  </a:lnTo>
                  <a:lnTo>
                    <a:pt x="194" y="370"/>
                  </a:lnTo>
                  <a:lnTo>
                    <a:pt x="194" y="372"/>
                  </a:lnTo>
                  <a:moveTo>
                    <a:pt x="191" y="379"/>
                  </a:moveTo>
                  <a:lnTo>
                    <a:pt x="189" y="377"/>
                  </a:lnTo>
                  <a:lnTo>
                    <a:pt x="189" y="379"/>
                  </a:lnTo>
                  <a:lnTo>
                    <a:pt x="191" y="379"/>
                  </a:lnTo>
                  <a:moveTo>
                    <a:pt x="194" y="376"/>
                  </a:moveTo>
                  <a:lnTo>
                    <a:pt x="194" y="377"/>
                  </a:lnTo>
                  <a:lnTo>
                    <a:pt x="196" y="377"/>
                  </a:lnTo>
                  <a:lnTo>
                    <a:pt x="196" y="376"/>
                  </a:lnTo>
                  <a:lnTo>
                    <a:pt x="194" y="376"/>
                  </a:lnTo>
                  <a:moveTo>
                    <a:pt x="200" y="370"/>
                  </a:moveTo>
                  <a:lnTo>
                    <a:pt x="198" y="372"/>
                  </a:lnTo>
                  <a:lnTo>
                    <a:pt x="200" y="372"/>
                  </a:lnTo>
                  <a:lnTo>
                    <a:pt x="200" y="370"/>
                  </a:lnTo>
                  <a:moveTo>
                    <a:pt x="189" y="384"/>
                  </a:moveTo>
                  <a:lnTo>
                    <a:pt x="189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89" y="382"/>
                  </a:lnTo>
                  <a:lnTo>
                    <a:pt x="189" y="384"/>
                  </a:lnTo>
                  <a:moveTo>
                    <a:pt x="188" y="387"/>
                  </a:moveTo>
                  <a:lnTo>
                    <a:pt x="189" y="387"/>
                  </a:lnTo>
                  <a:lnTo>
                    <a:pt x="189" y="386"/>
                  </a:lnTo>
                  <a:lnTo>
                    <a:pt x="188" y="386"/>
                  </a:lnTo>
                  <a:lnTo>
                    <a:pt x="188" y="387"/>
                  </a:lnTo>
                  <a:moveTo>
                    <a:pt x="1250" y="379"/>
                  </a:moveTo>
                  <a:lnTo>
                    <a:pt x="1250" y="377"/>
                  </a:lnTo>
                  <a:lnTo>
                    <a:pt x="1248" y="376"/>
                  </a:lnTo>
                  <a:lnTo>
                    <a:pt x="1247" y="376"/>
                  </a:lnTo>
                  <a:lnTo>
                    <a:pt x="1247" y="377"/>
                  </a:lnTo>
                  <a:lnTo>
                    <a:pt x="1247" y="379"/>
                  </a:lnTo>
                  <a:lnTo>
                    <a:pt x="1248" y="379"/>
                  </a:lnTo>
                  <a:lnTo>
                    <a:pt x="1248" y="381"/>
                  </a:lnTo>
                  <a:lnTo>
                    <a:pt x="1250" y="381"/>
                  </a:lnTo>
                  <a:lnTo>
                    <a:pt x="1252" y="381"/>
                  </a:lnTo>
                  <a:lnTo>
                    <a:pt x="1252" y="379"/>
                  </a:lnTo>
                  <a:lnTo>
                    <a:pt x="1250" y="379"/>
                  </a:lnTo>
                  <a:moveTo>
                    <a:pt x="196" y="367"/>
                  </a:moveTo>
                  <a:lnTo>
                    <a:pt x="198" y="367"/>
                  </a:lnTo>
                  <a:lnTo>
                    <a:pt x="200" y="367"/>
                  </a:lnTo>
                  <a:lnTo>
                    <a:pt x="200" y="367"/>
                  </a:lnTo>
                  <a:lnTo>
                    <a:pt x="201" y="367"/>
                  </a:lnTo>
                  <a:lnTo>
                    <a:pt x="201" y="367"/>
                  </a:lnTo>
                  <a:lnTo>
                    <a:pt x="201" y="365"/>
                  </a:lnTo>
                  <a:lnTo>
                    <a:pt x="200" y="365"/>
                  </a:lnTo>
                  <a:lnTo>
                    <a:pt x="198" y="365"/>
                  </a:lnTo>
                  <a:lnTo>
                    <a:pt x="198" y="364"/>
                  </a:lnTo>
                  <a:lnTo>
                    <a:pt x="200" y="362"/>
                  </a:lnTo>
                  <a:lnTo>
                    <a:pt x="200" y="360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4"/>
                  </a:lnTo>
                  <a:lnTo>
                    <a:pt x="194" y="364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7"/>
                  </a:lnTo>
                  <a:lnTo>
                    <a:pt x="194" y="367"/>
                  </a:lnTo>
                  <a:lnTo>
                    <a:pt x="193" y="367"/>
                  </a:lnTo>
                  <a:lnTo>
                    <a:pt x="193" y="369"/>
                  </a:lnTo>
                  <a:lnTo>
                    <a:pt x="194" y="369"/>
                  </a:lnTo>
                  <a:lnTo>
                    <a:pt x="194" y="369"/>
                  </a:lnTo>
                  <a:lnTo>
                    <a:pt x="196" y="370"/>
                  </a:lnTo>
                  <a:lnTo>
                    <a:pt x="196" y="369"/>
                  </a:lnTo>
                  <a:lnTo>
                    <a:pt x="196" y="367"/>
                  </a:lnTo>
                  <a:moveTo>
                    <a:pt x="1245" y="370"/>
                  </a:moveTo>
                  <a:lnTo>
                    <a:pt x="1247" y="372"/>
                  </a:lnTo>
                  <a:lnTo>
                    <a:pt x="1247" y="370"/>
                  </a:lnTo>
                  <a:lnTo>
                    <a:pt x="1248" y="370"/>
                  </a:lnTo>
                  <a:lnTo>
                    <a:pt x="1248" y="369"/>
                  </a:lnTo>
                  <a:lnTo>
                    <a:pt x="1248" y="367"/>
                  </a:lnTo>
                  <a:lnTo>
                    <a:pt x="1248" y="367"/>
                  </a:lnTo>
                  <a:lnTo>
                    <a:pt x="1250" y="367"/>
                  </a:lnTo>
                  <a:lnTo>
                    <a:pt x="1250" y="365"/>
                  </a:lnTo>
                  <a:lnTo>
                    <a:pt x="1250" y="364"/>
                  </a:lnTo>
                  <a:lnTo>
                    <a:pt x="1248" y="365"/>
                  </a:lnTo>
                  <a:lnTo>
                    <a:pt x="1247" y="365"/>
                  </a:lnTo>
                  <a:lnTo>
                    <a:pt x="1247" y="367"/>
                  </a:lnTo>
                  <a:lnTo>
                    <a:pt x="1245" y="367"/>
                  </a:lnTo>
                  <a:lnTo>
                    <a:pt x="1243" y="367"/>
                  </a:lnTo>
                  <a:lnTo>
                    <a:pt x="1243" y="367"/>
                  </a:lnTo>
                  <a:lnTo>
                    <a:pt x="1245" y="367"/>
                  </a:lnTo>
                  <a:lnTo>
                    <a:pt x="1245" y="369"/>
                  </a:lnTo>
                  <a:lnTo>
                    <a:pt x="1245" y="370"/>
                  </a:lnTo>
                  <a:moveTo>
                    <a:pt x="1274" y="357"/>
                  </a:moveTo>
                  <a:lnTo>
                    <a:pt x="1274" y="355"/>
                  </a:lnTo>
                  <a:lnTo>
                    <a:pt x="1272" y="355"/>
                  </a:lnTo>
                  <a:lnTo>
                    <a:pt x="1272" y="353"/>
                  </a:lnTo>
                  <a:lnTo>
                    <a:pt x="1271" y="353"/>
                  </a:lnTo>
                  <a:lnTo>
                    <a:pt x="1271" y="355"/>
                  </a:lnTo>
                  <a:lnTo>
                    <a:pt x="1271" y="357"/>
                  </a:lnTo>
                  <a:lnTo>
                    <a:pt x="1272" y="357"/>
                  </a:lnTo>
                  <a:lnTo>
                    <a:pt x="1274" y="357"/>
                  </a:lnTo>
                  <a:moveTo>
                    <a:pt x="1457" y="353"/>
                  </a:moveTo>
                  <a:lnTo>
                    <a:pt x="1457" y="355"/>
                  </a:lnTo>
                  <a:lnTo>
                    <a:pt x="1455" y="357"/>
                  </a:lnTo>
                  <a:lnTo>
                    <a:pt x="1457" y="358"/>
                  </a:lnTo>
                  <a:lnTo>
                    <a:pt x="1457" y="360"/>
                  </a:lnTo>
                  <a:lnTo>
                    <a:pt x="1458" y="360"/>
                  </a:lnTo>
                  <a:lnTo>
                    <a:pt x="1458" y="358"/>
                  </a:lnTo>
                  <a:lnTo>
                    <a:pt x="1460" y="358"/>
                  </a:lnTo>
                  <a:lnTo>
                    <a:pt x="1460" y="357"/>
                  </a:lnTo>
                  <a:lnTo>
                    <a:pt x="1460" y="355"/>
                  </a:lnTo>
                  <a:lnTo>
                    <a:pt x="1458" y="355"/>
                  </a:lnTo>
                  <a:lnTo>
                    <a:pt x="1458" y="353"/>
                  </a:lnTo>
                  <a:lnTo>
                    <a:pt x="1457" y="353"/>
                  </a:lnTo>
                  <a:moveTo>
                    <a:pt x="104" y="340"/>
                  </a:moveTo>
                  <a:lnTo>
                    <a:pt x="104" y="338"/>
                  </a:lnTo>
                  <a:lnTo>
                    <a:pt x="104" y="336"/>
                  </a:lnTo>
                  <a:lnTo>
                    <a:pt x="104" y="335"/>
                  </a:lnTo>
                  <a:lnTo>
                    <a:pt x="102" y="335"/>
                  </a:lnTo>
                  <a:lnTo>
                    <a:pt x="100" y="335"/>
                  </a:lnTo>
                  <a:lnTo>
                    <a:pt x="99" y="335"/>
                  </a:lnTo>
                  <a:lnTo>
                    <a:pt x="97" y="335"/>
                  </a:lnTo>
                  <a:lnTo>
                    <a:pt x="97" y="336"/>
                  </a:lnTo>
                  <a:lnTo>
                    <a:pt x="95" y="336"/>
                  </a:lnTo>
                  <a:lnTo>
                    <a:pt x="95" y="338"/>
                  </a:lnTo>
                  <a:lnTo>
                    <a:pt x="94" y="336"/>
                  </a:lnTo>
                  <a:lnTo>
                    <a:pt x="92" y="336"/>
                  </a:lnTo>
                  <a:lnTo>
                    <a:pt x="92" y="338"/>
                  </a:lnTo>
                  <a:lnTo>
                    <a:pt x="92" y="340"/>
                  </a:lnTo>
                  <a:lnTo>
                    <a:pt x="94" y="340"/>
                  </a:lnTo>
                  <a:lnTo>
                    <a:pt x="94" y="341"/>
                  </a:lnTo>
                  <a:lnTo>
                    <a:pt x="95" y="341"/>
                  </a:lnTo>
                  <a:lnTo>
                    <a:pt x="97" y="341"/>
                  </a:lnTo>
                  <a:lnTo>
                    <a:pt x="97" y="343"/>
                  </a:lnTo>
                  <a:lnTo>
                    <a:pt x="99" y="343"/>
                  </a:lnTo>
                  <a:lnTo>
                    <a:pt x="100" y="343"/>
                  </a:lnTo>
                  <a:lnTo>
                    <a:pt x="102" y="343"/>
                  </a:lnTo>
                  <a:lnTo>
                    <a:pt x="102" y="341"/>
                  </a:lnTo>
                  <a:lnTo>
                    <a:pt x="104" y="341"/>
                  </a:lnTo>
                  <a:lnTo>
                    <a:pt x="104" y="340"/>
                  </a:lnTo>
                  <a:moveTo>
                    <a:pt x="804" y="338"/>
                  </a:moveTo>
                  <a:lnTo>
                    <a:pt x="804" y="336"/>
                  </a:lnTo>
                  <a:lnTo>
                    <a:pt x="803" y="336"/>
                  </a:lnTo>
                  <a:lnTo>
                    <a:pt x="804" y="338"/>
                  </a:lnTo>
                  <a:moveTo>
                    <a:pt x="804" y="331"/>
                  </a:moveTo>
                  <a:lnTo>
                    <a:pt x="804" y="333"/>
                  </a:lnTo>
                  <a:lnTo>
                    <a:pt x="804" y="335"/>
                  </a:lnTo>
                  <a:lnTo>
                    <a:pt x="804" y="336"/>
                  </a:lnTo>
                  <a:lnTo>
                    <a:pt x="806" y="336"/>
                  </a:lnTo>
                  <a:lnTo>
                    <a:pt x="808" y="336"/>
                  </a:lnTo>
                  <a:lnTo>
                    <a:pt x="808" y="335"/>
                  </a:lnTo>
                  <a:lnTo>
                    <a:pt x="808" y="333"/>
                  </a:lnTo>
                  <a:lnTo>
                    <a:pt x="806" y="333"/>
                  </a:lnTo>
                  <a:lnTo>
                    <a:pt x="806" y="331"/>
                  </a:lnTo>
                  <a:lnTo>
                    <a:pt x="804" y="331"/>
                  </a:lnTo>
                  <a:moveTo>
                    <a:pt x="828" y="321"/>
                  </a:moveTo>
                  <a:lnTo>
                    <a:pt x="830" y="321"/>
                  </a:lnTo>
                  <a:lnTo>
                    <a:pt x="830" y="319"/>
                  </a:lnTo>
                  <a:lnTo>
                    <a:pt x="830" y="317"/>
                  </a:lnTo>
                  <a:lnTo>
                    <a:pt x="828" y="317"/>
                  </a:lnTo>
                  <a:lnTo>
                    <a:pt x="826" y="317"/>
                  </a:lnTo>
                  <a:lnTo>
                    <a:pt x="825" y="317"/>
                  </a:lnTo>
                  <a:lnTo>
                    <a:pt x="823" y="317"/>
                  </a:lnTo>
                  <a:lnTo>
                    <a:pt x="823" y="319"/>
                  </a:lnTo>
                  <a:lnTo>
                    <a:pt x="825" y="319"/>
                  </a:lnTo>
                  <a:lnTo>
                    <a:pt x="826" y="319"/>
                  </a:lnTo>
                  <a:lnTo>
                    <a:pt x="826" y="321"/>
                  </a:lnTo>
                  <a:lnTo>
                    <a:pt x="828" y="321"/>
                  </a:lnTo>
                  <a:moveTo>
                    <a:pt x="722" y="305"/>
                  </a:moveTo>
                  <a:lnTo>
                    <a:pt x="721" y="305"/>
                  </a:lnTo>
                  <a:lnTo>
                    <a:pt x="721" y="307"/>
                  </a:lnTo>
                  <a:lnTo>
                    <a:pt x="719" y="309"/>
                  </a:lnTo>
                  <a:lnTo>
                    <a:pt x="719" y="311"/>
                  </a:lnTo>
                  <a:lnTo>
                    <a:pt x="719" y="312"/>
                  </a:lnTo>
                  <a:lnTo>
                    <a:pt x="719" y="314"/>
                  </a:lnTo>
                  <a:lnTo>
                    <a:pt x="719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22" y="319"/>
                  </a:lnTo>
                  <a:lnTo>
                    <a:pt x="722" y="317"/>
                  </a:lnTo>
                  <a:lnTo>
                    <a:pt x="724" y="316"/>
                  </a:lnTo>
                  <a:lnTo>
                    <a:pt x="724" y="314"/>
                  </a:lnTo>
                  <a:lnTo>
                    <a:pt x="724" y="312"/>
                  </a:lnTo>
                  <a:lnTo>
                    <a:pt x="726" y="312"/>
                  </a:lnTo>
                  <a:lnTo>
                    <a:pt x="726" y="311"/>
                  </a:lnTo>
                  <a:lnTo>
                    <a:pt x="726" y="309"/>
                  </a:lnTo>
                  <a:lnTo>
                    <a:pt x="726" y="307"/>
                  </a:lnTo>
                  <a:lnTo>
                    <a:pt x="724" y="307"/>
                  </a:lnTo>
                  <a:lnTo>
                    <a:pt x="724" y="305"/>
                  </a:lnTo>
                  <a:lnTo>
                    <a:pt x="722" y="305"/>
                  </a:lnTo>
                  <a:moveTo>
                    <a:pt x="987" y="305"/>
                  </a:moveTo>
                  <a:lnTo>
                    <a:pt x="989" y="305"/>
                  </a:lnTo>
                  <a:lnTo>
                    <a:pt x="990" y="307"/>
                  </a:lnTo>
                  <a:lnTo>
                    <a:pt x="990" y="305"/>
                  </a:lnTo>
                  <a:lnTo>
                    <a:pt x="992" y="305"/>
                  </a:lnTo>
                  <a:lnTo>
                    <a:pt x="992" y="304"/>
                  </a:lnTo>
                  <a:lnTo>
                    <a:pt x="990" y="304"/>
                  </a:lnTo>
                  <a:lnTo>
                    <a:pt x="989" y="304"/>
                  </a:lnTo>
                  <a:lnTo>
                    <a:pt x="989" y="302"/>
                  </a:lnTo>
                  <a:lnTo>
                    <a:pt x="987" y="304"/>
                  </a:lnTo>
                  <a:lnTo>
                    <a:pt x="987" y="305"/>
                  </a:lnTo>
                  <a:moveTo>
                    <a:pt x="825" y="300"/>
                  </a:moveTo>
                  <a:lnTo>
                    <a:pt x="825" y="302"/>
                  </a:lnTo>
                  <a:lnTo>
                    <a:pt x="825" y="304"/>
                  </a:lnTo>
                  <a:lnTo>
                    <a:pt x="826" y="304"/>
                  </a:lnTo>
                  <a:lnTo>
                    <a:pt x="828" y="302"/>
                  </a:lnTo>
                  <a:lnTo>
                    <a:pt x="826" y="302"/>
                  </a:lnTo>
                  <a:lnTo>
                    <a:pt x="826" y="300"/>
                  </a:lnTo>
                  <a:lnTo>
                    <a:pt x="826" y="299"/>
                  </a:lnTo>
                  <a:lnTo>
                    <a:pt x="825" y="299"/>
                  </a:lnTo>
                  <a:lnTo>
                    <a:pt x="825" y="300"/>
                  </a:lnTo>
                  <a:moveTo>
                    <a:pt x="695" y="299"/>
                  </a:moveTo>
                  <a:lnTo>
                    <a:pt x="695" y="300"/>
                  </a:lnTo>
                  <a:lnTo>
                    <a:pt x="693" y="300"/>
                  </a:lnTo>
                  <a:lnTo>
                    <a:pt x="693" y="302"/>
                  </a:lnTo>
                  <a:lnTo>
                    <a:pt x="693" y="304"/>
                  </a:lnTo>
                  <a:lnTo>
                    <a:pt x="691" y="304"/>
                  </a:lnTo>
                  <a:lnTo>
                    <a:pt x="691" y="305"/>
                  </a:lnTo>
                  <a:lnTo>
                    <a:pt x="691" y="307"/>
                  </a:lnTo>
                  <a:lnTo>
                    <a:pt x="691" y="309"/>
                  </a:lnTo>
                  <a:lnTo>
                    <a:pt x="691" y="311"/>
                  </a:lnTo>
                  <a:lnTo>
                    <a:pt x="693" y="311"/>
                  </a:lnTo>
                  <a:lnTo>
                    <a:pt x="695" y="309"/>
                  </a:lnTo>
                  <a:lnTo>
                    <a:pt x="697" y="309"/>
                  </a:lnTo>
                  <a:lnTo>
                    <a:pt x="698" y="309"/>
                  </a:lnTo>
                  <a:lnTo>
                    <a:pt x="700" y="307"/>
                  </a:lnTo>
                  <a:lnTo>
                    <a:pt x="700" y="305"/>
                  </a:lnTo>
                  <a:lnTo>
                    <a:pt x="702" y="305"/>
                  </a:lnTo>
                  <a:lnTo>
                    <a:pt x="702" y="304"/>
                  </a:lnTo>
                  <a:lnTo>
                    <a:pt x="703" y="304"/>
                  </a:lnTo>
                  <a:lnTo>
                    <a:pt x="705" y="302"/>
                  </a:lnTo>
                  <a:lnTo>
                    <a:pt x="705" y="300"/>
                  </a:lnTo>
                  <a:lnTo>
                    <a:pt x="705" y="299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2" y="299"/>
                  </a:lnTo>
                  <a:lnTo>
                    <a:pt x="700" y="299"/>
                  </a:lnTo>
                  <a:lnTo>
                    <a:pt x="698" y="299"/>
                  </a:lnTo>
                  <a:lnTo>
                    <a:pt x="697" y="300"/>
                  </a:lnTo>
                  <a:lnTo>
                    <a:pt x="697" y="299"/>
                  </a:lnTo>
                  <a:lnTo>
                    <a:pt x="695" y="299"/>
                  </a:lnTo>
                  <a:moveTo>
                    <a:pt x="75" y="290"/>
                  </a:moveTo>
                  <a:lnTo>
                    <a:pt x="73" y="290"/>
                  </a:lnTo>
                  <a:lnTo>
                    <a:pt x="71" y="290"/>
                  </a:lnTo>
                  <a:lnTo>
                    <a:pt x="71" y="288"/>
                  </a:lnTo>
                  <a:lnTo>
                    <a:pt x="71" y="287"/>
                  </a:lnTo>
                  <a:lnTo>
                    <a:pt x="70" y="287"/>
                  </a:lnTo>
                  <a:lnTo>
                    <a:pt x="68" y="287"/>
                  </a:lnTo>
                  <a:lnTo>
                    <a:pt x="68" y="288"/>
                  </a:lnTo>
                  <a:lnTo>
                    <a:pt x="66" y="288"/>
                  </a:lnTo>
                  <a:lnTo>
                    <a:pt x="65" y="288"/>
                  </a:lnTo>
                  <a:lnTo>
                    <a:pt x="63" y="288"/>
                  </a:lnTo>
                  <a:lnTo>
                    <a:pt x="63" y="287"/>
                  </a:lnTo>
                  <a:lnTo>
                    <a:pt x="61" y="287"/>
                  </a:lnTo>
                  <a:lnTo>
                    <a:pt x="59" y="288"/>
                  </a:lnTo>
                  <a:lnTo>
                    <a:pt x="59" y="290"/>
                  </a:lnTo>
                  <a:lnTo>
                    <a:pt x="61" y="292"/>
                  </a:lnTo>
                  <a:lnTo>
                    <a:pt x="63" y="292"/>
                  </a:lnTo>
                  <a:lnTo>
                    <a:pt x="65" y="292"/>
                  </a:lnTo>
                  <a:lnTo>
                    <a:pt x="65" y="290"/>
                  </a:lnTo>
                  <a:lnTo>
                    <a:pt x="66" y="290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70" y="292"/>
                  </a:lnTo>
                  <a:lnTo>
                    <a:pt x="71" y="292"/>
                  </a:lnTo>
                  <a:lnTo>
                    <a:pt x="71" y="294"/>
                  </a:lnTo>
                  <a:lnTo>
                    <a:pt x="71" y="295"/>
                  </a:lnTo>
                  <a:lnTo>
                    <a:pt x="73" y="295"/>
                  </a:lnTo>
                  <a:lnTo>
                    <a:pt x="73" y="297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7" y="295"/>
                  </a:lnTo>
                  <a:lnTo>
                    <a:pt x="77" y="294"/>
                  </a:lnTo>
                  <a:lnTo>
                    <a:pt x="78" y="294"/>
                  </a:lnTo>
                  <a:lnTo>
                    <a:pt x="78" y="295"/>
                  </a:lnTo>
                  <a:lnTo>
                    <a:pt x="80" y="295"/>
                  </a:lnTo>
                  <a:lnTo>
                    <a:pt x="82" y="295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0" y="292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2"/>
                  </a:lnTo>
                  <a:lnTo>
                    <a:pt x="75" y="290"/>
                  </a:lnTo>
                  <a:moveTo>
                    <a:pt x="734" y="295"/>
                  </a:moveTo>
                  <a:lnTo>
                    <a:pt x="736" y="295"/>
                  </a:lnTo>
                  <a:lnTo>
                    <a:pt x="736" y="294"/>
                  </a:lnTo>
                  <a:lnTo>
                    <a:pt x="738" y="294"/>
                  </a:lnTo>
                  <a:lnTo>
                    <a:pt x="738" y="292"/>
                  </a:lnTo>
                  <a:lnTo>
                    <a:pt x="736" y="292"/>
                  </a:lnTo>
                  <a:lnTo>
                    <a:pt x="736" y="290"/>
                  </a:lnTo>
                  <a:lnTo>
                    <a:pt x="734" y="290"/>
                  </a:lnTo>
                  <a:lnTo>
                    <a:pt x="732" y="290"/>
                  </a:lnTo>
                  <a:lnTo>
                    <a:pt x="731" y="290"/>
                  </a:lnTo>
                  <a:lnTo>
                    <a:pt x="729" y="290"/>
                  </a:lnTo>
                  <a:lnTo>
                    <a:pt x="729" y="292"/>
                  </a:lnTo>
                  <a:lnTo>
                    <a:pt x="731" y="292"/>
                  </a:lnTo>
                  <a:lnTo>
                    <a:pt x="731" y="294"/>
                  </a:lnTo>
                  <a:lnTo>
                    <a:pt x="732" y="294"/>
                  </a:lnTo>
                  <a:lnTo>
                    <a:pt x="732" y="295"/>
                  </a:lnTo>
                  <a:lnTo>
                    <a:pt x="734" y="295"/>
                  </a:lnTo>
                  <a:moveTo>
                    <a:pt x="743" y="292"/>
                  </a:moveTo>
                  <a:lnTo>
                    <a:pt x="743" y="290"/>
                  </a:lnTo>
                  <a:lnTo>
                    <a:pt x="743" y="288"/>
                  </a:lnTo>
                  <a:lnTo>
                    <a:pt x="739" y="287"/>
                  </a:lnTo>
                  <a:lnTo>
                    <a:pt x="738" y="287"/>
                  </a:lnTo>
                  <a:lnTo>
                    <a:pt x="738" y="288"/>
                  </a:lnTo>
                  <a:lnTo>
                    <a:pt x="739" y="288"/>
                  </a:lnTo>
                  <a:lnTo>
                    <a:pt x="739" y="290"/>
                  </a:lnTo>
                  <a:lnTo>
                    <a:pt x="741" y="290"/>
                  </a:lnTo>
                  <a:lnTo>
                    <a:pt x="741" y="292"/>
                  </a:lnTo>
                  <a:lnTo>
                    <a:pt x="743" y="292"/>
                  </a:lnTo>
                  <a:moveTo>
                    <a:pt x="719" y="287"/>
                  </a:moveTo>
                  <a:lnTo>
                    <a:pt x="719" y="285"/>
                  </a:lnTo>
                  <a:lnTo>
                    <a:pt x="717" y="285"/>
                  </a:lnTo>
                  <a:lnTo>
                    <a:pt x="715" y="285"/>
                  </a:lnTo>
                  <a:lnTo>
                    <a:pt x="715" y="283"/>
                  </a:lnTo>
                  <a:lnTo>
                    <a:pt x="714" y="283"/>
                  </a:lnTo>
                  <a:lnTo>
                    <a:pt x="712" y="283"/>
                  </a:lnTo>
                  <a:lnTo>
                    <a:pt x="710" y="283"/>
                  </a:lnTo>
                  <a:lnTo>
                    <a:pt x="709" y="283"/>
                  </a:lnTo>
                  <a:lnTo>
                    <a:pt x="707" y="283"/>
                  </a:lnTo>
                  <a:lnTo>
                    <a:pt x="707" y="282"/>
                  </a:lnTo>
                  <a:lnTo>
                    <a:pt x="709" y="282"/>
                  </a:lnTo>
                  <a:lnTo>
                    <a:pt x="710" y="282"/>
                  </a:lnTo>
                  <a:lnTo>
                    <a:pt x="710" y="280"/>
                  </a:lnTo>
                  <a:lnTo>
                    <a:pt x="709" y="280"/>
                  </a:lnTo>
                  <a:lnTo>
                    <a:pt x="707" y="280"/>
                  </a:lnTo>
                  <a:lnTo>
                    <a:pt x="707" y="278"/>
                  </a:lnTo>
                  <a:lnTo>
                    <a:pt x="707" y="276"/>
                  </a:lnTo>
                  <a:lnTo>
                    <a:pt x="705" y="275"/>
                  </a:lnTo>
                  <a:lnTo>
                    <a:pt x="705" y="273"/>
                  </a:lnTo>
                  <a:lnTo>
                    <a:pt x="703" y="273"/>
                  </a:lnTo>
                  <a:lnTo>
                    <a:pt x="702" y="273"/>
                  </a:lnTo>
                  <a:lnTo>
                    <a:pt x="700" y="273"/>
                  </a:lnTo>
                  <a:lnTo>
                    <a:pt x="700" y="271"/>
                  </a:lnTo>
                  <a:lnTo>
                    <a:pt x="698" y="271"/>
                  </a:lnTo>
                  <a:lnTo>
                    <a:pt x="698" y="270"/>
                  </a:lnTo>
                  <a:lnTo>
                    <a:pt x="697" y="270"/>
                  </a:lnTo>
                  <a:lnTo>
                    <a:pt x="695" y="270"/>
                  </a:lnTo>
                  <a:lnTo>
                    <a:pt x="695" y="268"/>
                  </a:lnTo>
                  <a:lnTo>
                    <a:pt x="695" y="266"/>
                  </a:lnTo>
                  <a:lnTo>
                    <a:pt x="693" y="266"/>
                  </a:lnTo>
                  <a:lnTo>
                    <a:pt x="691" y="266"/>
                  </a:lnTo>
                  <a:lnTo>
                    <a:pt x="690" y="266"/>
                  </a:lnTo>
                  <a:lnTo>
                    <a:pt x="688" y="264"/>
                  </a:lnTo>
                  <a:lnTo>
                    <a:pt x="688" y="263"/>
                  </a:lnTo>
                  <a:lnTo>
                    <a:pt x="686" y="263"/>
                  </a:lnTo>
                  <a:lnTo>
                    <a:pt x="686" y="263"/>
                  </a:lnTo>
                  <a:lnTo>
                    <a:pt x="686" y="264"/>
                  </a:lnTo>
                  <a:lnTo>
                    <a:pt x="686" y="266"/>
                  </a:lnTo>
                  <a:lnTo>
                    <a:pt x="685" y="266"/>
                  </a:lnTo>
                  <a:lnTo>
                    <a:pt x="685" y="264"/>
                  </a:lnTo>
                  <a:lnTo>
                    <a:pt x="685" y="263"/>
                  </a:lnTo>
                  <a:lnTo>
                    <a:pt x="683" y="261"/>
                  </a:lnTo>
                  <a:lnTo>
                    <a:pt x="683" y="259"/>
                  </a:lnTo>
                  <a:lnTo>
                    <a:pt x="685" y="259"/>
                  </a:lnTo>
                  <a:lnTo>
                    <a:pt x="683" y="258"/>
                  </a:lnTo>
                  <a:lnTo>
                    <a:pt x="681" y="256"/>
                  </a:lnTo>
                  <a:lnTo>
                    <a:pt x="680" y="256"/>
                  </a:lnTo>
                  <a:lnTo>
                    <a:pt x="678" y="258"/>
                  </a:lnTo>
                  <a:lnTo>
                    <a:pt x="676" y="259"/>
                  </a:lnTo>
                  <a:lnTo>
                    <a:pt x="676" y="261"/>
                  </a:lnTo>
                  <a:lnTo>
                    <a:pt x="676" y="263"/>
                  </a:lnTo>
                  <a:lnTo>
                    <a:pt x="676" y="264"/>
                  </a:lnTo>
                  <a:lnTo>
                    <a:pt x="676" y="266"/>
                  </a:lnTo>
                  <a:lnTo>
                    <a:pt x="676" y="268"/>
                  </a:lnTo>
                  <a:lnTo>
                    <a:pt x="674" y="270"/>
                  </a:lnTo>
                  <a:lnTo>
                    <a:pt x="676" y="270"/>
                  </a:lnTo>
                  <a:lnTo>
                    <a:pt x="676" y="271"/>
                  </a:lnTo>
                  <a:lnTo>
                    <a:pt x="674" y="271"/>
                  </a:lnTo>
                  <a:lnTo>
                    <a:pt x="674" y="275"/>
                  </a:lnTo>
                  <a:lnTo>
                    <a:pt x="674" y="276"/>
                  </a:lnTo>
                  <a:lnTo>
                    <a:pt x="674" y="278"/>
                  </a:lnTo>
                  <a:lnTo>
                    <a:pt x="674" y="280"/>
                  </a:lnTo>
                  <a:lnTo>
                    <a:pt x="674" y="282"/>
                  </a:lnTo>
                  <a:lnTo>
                    <a:pt x="676" y="282"/>
                  </a:lnTo>
                  <a:lnTo>
                    <a:pt x="676" y="283"/>
                  </a:lnTo>
                  <a:lnTo>
                    <a:pt x="674" y="283"/>
                  </a:lnTo>
                  <a:lnTo>
                    <a:pt x="673" y="283"/>
                  </a:lnTo>
                  <a:lnTo>
                    <a:pt x="671" y="285"/>
                  </a:lnTo>
                  <a:lnTo>
                    <a:pt x="669" y="285"/>
                  </a:lnTo>
                  <a:lnTo>
                    <a:pt x="668" y="287"/>
                  </a:lnTo>
                  <a:lnTo>
                    <a:pt x="668" y="288"/>
                  </a:lnTo>
                  <a:lnTo>
                    <a:pt x="669" y="288"/>
                  </a:lnTo>
                  <a:lnTo>
                    <a:pt x="671" y="288"/>
                  </a:lnTo>
                  <a:lnTo>
                    <a:pt x="673" y="287"/>
                  </a:lnTo>
                  <a:lnTo>
                    <a:pt x="674" y="287"/>
                  </a:lnTo>
                  <a:lnTo>
                    <a:pt x="676" y="287"/>
                  </a:lnTo>
                  <a:lnTo>
                    <a:pt x="678" y="287"/>
                  </a:lnTo>
                  <a:lnTo>
                    <a:pt x="680" y="285"/>
                  </a:lnTo>
                  <a:lnTo>
                    <a:pt x="680" y="287"/>
                  </a:lnTo>
                  <a:lnTo>
                    <a:pt x="680" y="288"/>
                  </a:lnTo>
                  <a:lnTo>
                    <a:pt x="680" y="290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80" y="295"/>
                  </a:lnTo>
                  <a:lnTo>
                    <a:pt x="681" y="295"/>
                  </a:lnTo>
                  <a:lnTo>
                    <a:pt x="683" y="295"/>
                  </a:lnTo>
                  <a:lnTo>
                    <a:pt x="685" y="294"/>
                  </a:lnTo>
                  <a:lnTo>
                    <a:pt x="686" y="294"/>
                  </a:lnTo>
                  <a:lnTo>
                    <a:pt x="686" y="292"/>
                  </a:lnTo>
                  <a:lnTo>
                    <a:pt x="686" y="290"/>
                  </a:lnTo>
                  <a:lnTo>
                    <a:pt x="686" y="288"/>
                  </a:lnTo>
                  <a:lnTo>
                    <a:pt x="688" y="288"/>
                  </a:lnTo>
                  <a:lnTo>
                    <a:pt x="690" y="288"/>
                  </a:lnTo>
                  <a:lnTo>
                    <a:pt x="690" y="287"/>
                  </a:lnTo>
                  <a:lnTo>
                    <a:pt x="691" y="287"/>
                  </a:lnTo>
                  <a:lnTo>
                    <a:pt x="691" y="285"/>
                  </a:lnTo>
                  <a:lnTo>
                    <a:pt x="693" y="285"/>
                  </a:lnTo>
                  <a:lnTo>
                    <a:pt x="693" y="285"/>
                  </a:lnTo>
                  <a:lnTo>
                    <a:pt x="693" y="283"/>
                  </a:lnTo>
                  <a:lnTo>
                    <a:pt x="693" y="282"/>
                  </a:lnTo>
                  <a:lnTo>
                    <a:pt x="695" y="282"/>
                  </a:lnTo>
                  <a:lnTo>
                    <a:pt x="697" y="282"/>
                  </a:lnTo>
                  <a:lnTo>
                    <a:pt x="698" y="282"/>
                  </a:lnTo>
                  <a:lnTo>
                    <a:pt x="697" y="283"/>
                  </a:lnTo>
                  <a:lnTo>
                    <a:pt x="697" y="285"/>
                  </a:lnTo>
                  <a:lnTo>
                    <a:pt x="698" y="285"/>
                  </a:lnTo>
                  <a:lnTo>
                    <a:pt x="700" y="285"/>
                  </a:lnTo>
                  <a:lnTo>
                    <a:pt x="702" y="285"/>
                  </a:lnTo>
                  <a:lnTo>
                    <a:pt x="702" y="285"/>
                  </a:lnTo>
                  <a:lnTo>
                    <a:pt x="702" y="287"/>
                  </a:lnTo>
                  <a:lnTo>
                    <a:pt x="703" y="287"/>
                  </a:lnTo>
                  <a:lnTo>
                    <a:pt x="705" y="287"/>
                  </a:lnTo>
                  <a:lnTo>
                    <a:pt x="705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0" y="290"/>
                  </a:lnTo>
                  <a:lnTo>
                    <a:pt x="712" y="290"/>
                  </a:lnTo>
                  <a:lnTo>
                    <a:pt x="714" y="290"/>
                  </a:lnTo>
                  <a:lnTo>
                    <a:pt x="714" y="288"/>
                  </a:lnTo>
                  <a:lnTo>
                    <a:pt x="715" y="288"/>
                  </a:lnTo>
                  <a:lnTo>
                    <a:pt x="715" y="287"/>
                  </a:lnTo>
                  <a:lnTo>
                    <a:pt x="717" y="287"/>
                  </a:lnTo>
                  <a:lnTo>
                    <a:pt x="719" y="287"/>
                  </a:lnTo>
                  <a:moveTo>
                    <a:pt x="927" y="278"/>
                  </a:moveTo>
                  <a:lnTo>
                    <a:pt x="927" y="280"/>
                  </a:lnTo>
                  <a:lnTo>
                    <a:pt x="929" y="278"/>
                  </a:lnTo>
                  <a:lnTo>
                    <a:pt x="929" y="276"/>
                  </a:lnTo>
                  <a:lnTo>
                    <a:pt x="927" y="276"/>
                  </a:lnTo>
                  <a:lnTo>
                    <a:pt x="926" y="276"/>
                  </a:lnTo>
                  <a:lnTo>
                    <a:pt x="926" y="278"/>
                  </a:lnTo>
                  <a:lnTo>
                    <a:pt x="927" y="278"/>
                  </a:lnTo>
                  <a:moveTo>
                    <a:pt x="1" y="268"/>
                  </a:moveTo>
                  <a:lnTo>
                    <a:pt x="0" y="268"/>
                  </a:lnTo>
                  <a:lnTo>
                    <a:pt x="0" y="261"/>
                  </a:lnTo>
                  <a:lnTo>
                    <a:pt x="0" y="253"/>
                  </a:lnTo>
                  <a:lnTo>
                    <a:pt x="0" y="246"/>
                  </a:lnTo>
                  <a:lnTo>
                    <a:pt x="0" y="241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8"/>
                  </a:lnTo>
                  <a:lnTo>
                    <a:pt x="0" y="212"/>
                  </a:lnTo>
                  <a:lnTo>
                    <a:pt x="3" y="212"/>
                  </a:lnTo>
                  <a:lnTo>
                    <a:pt x="5" y="212"/>
                  </a:lnTo>
                  <a:lnTo>
                    <a:pt x="5" y="213"/>
                  </a:lnTo>
                  <a:lnTo>
                    <a:pt x="7" y="213"/>
                  </a:lnTo>
                  <a:lnTo>
                    <a:pt x="8" y="213"/>
                  </a:lnTo>
                  <a:lnTo>
                    <a:pt x="8" y="215"/>
                  </a:lnTo>
                  <a:lnTo>
                    <a:pt x="10" y="215"/>
                  </a:lnTo>
                  <a:lnTo>
                    <a:pt x="12" y="217"/>
                  </a:lnTo>
                  <a:lnTo>
                    <a:pt x="10" y="217"/>
                  </a:lnTo>
                  <a:lnTo>
                    <a:pt x="10" y="218"/>
                  </a:lnTo>
                  <a:lnTo>
                    <a:pt x="12" y="218"/>
                  </a:lnTo>
                  <a:lnTo>
                    <a:pt x="13" y="218"/>
                  </a:lnTo>
                  <a:lnTo>
                    <a:pt x="13" y="217"/>
                  </a:lnTo>
                  <a:lnTo>
                    <a:pt x="15" y="218"/>
                  </a:lnTo>
                  <a:lnTo>
                    <a:pt x="18" y="220"/>
                  </a:lnTo>
                  <a:lnTo>
                    <a:pt x="18" y="222"/>
                  </a:lnTo>
                  <a:lnTo>
                    <a:pt x="18" y="223"/>
                  </a:lnTo>
                  <a:lnTo>
                    <a:pt x="20" y="222"/>
                  </a:lnTo>
                  <a:lnTo>
                    <a:pt x="22" y="223"/>
                  </a:lnTo>
                  <a:lnTo>
                    <a:pt x="24" y="223"/>
                  </a:lnTo>
                  <a:lnTo>
                    <a:pt x="24" y="225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2" y="230"/>
                  </a:lnTo>
                  <a:lnTo>
                    <a:pt x="34" y="230"/>
                  </a:lnTo>
                  <a:lnTo>
                    <a:pt x="34" y="232"/>
                  </a:lnTo>
                  <a:lnTo>
                    <a:pt x="34" y="234"/>
                  </a:lnTo>
                  <a:lnTo>
                    <a:pt x="34" y="235"/>
                  </a:lnTo>
                  <a:lnTo>
                    <a:pt x="36" y="235"/>
                  </a:lnTo>
                  <a:lnTo>
                    <a:pt x="36" y="234"/>
                  </a:lnTo>
                  <a:lnTo>
                    <a:pt x="37" y="234"/>
                  </a:lnTo>
                  <a:lnTo>
                    <a:pt x="37" y="235"/>
                  </a:lnTo>
                  <a:lnTo>
                    <a:pt x="37" y="237"/>
                  </a:lnTo>
                  <a:lnTo>
                    <a:pt x="37" y="239"/>
                  </a:lnTo>
                  <a:lnTo>
                    <a:pt x="37" y="241"/>
                  </a:lnTo>
                  <a:lnTo>
                    <a:pt x="37" y="242"/>
                  </a:lnTo>
                  <a:lnTo>
                    <a:pt x="39" y="242"/>
                  </a:lnTo>
                  <a:lnTo>
                    <a:pt x="39" y="244"/>
                  </a:lnTo>
                  <a:lnTo>
                    <a:pt x="37" y="244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9" y="246"/>
                  </a:lnTo>
                  <a:lnTo>
                    <a:pt x="41" y="246"/>
                  </a:lnTo>
                  <a:lnTo>
                    <a:pt x="41" y="247"/>
                  </a:lnTo>
                  <a:lnTo>
                    <a:pt x="41" y="249"/>
                  </a:lnTo>
                  <a:lnTo>
                    <a:pt x="42" y="249"/>
                  </a:lnTo>
                  <a:lnTo>
                    <a:pt x="42" y="247"/>
                  </a:lnTo>
                  <a:lnTo>
                    <a:pt x="44" y="247"/>
                  </a:lnTo>
                  <a:lnTo>
                    <a:pt x="44" y="249"/>
                  </a:lnTo>
                  <a:lnTo>
                    <a:pt x="46" y="249"/>
                  </a:lnTo>
                  <a:lnTo>
                    <a:pt x="46" y="247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2" y="244"/>
                  </a:lnTo>
                  <a:lnTo>
                    <a:pt x="44" y="244"/>
                  </a:lnTo>
                  <a:lnTo>
                    <a:pt x="44" y="244"/>
                  </a:lnTo>
                  <a:lnTo>
                    <a:pt x="44" y="242"/>
                  </a:lnTo>
                  <a:lnTo>
                    <a:pt x="44" y="241"/>
                  </a:lnTo>
                  <a:lnTo>
                    <a:pt x="42" y="241"/>
                  </a:lnTo>
                  <a:lnTo>
                    <a:pt x="41" y="241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42" y="239"/>
                  </a:lnTo>
                  <a:lnTo>
                    <a:pt x="44" y="239"/>
                  </a:lnTo>
                  <a:lnTo>
                    <a:pt x="46" y="239"/>
                  </a:lnTo>
                  <a:lnTo>
                    <a:pt x="48" y="239"/>
                  </a:lnTo>
                  <a:lnTo>
                    <a:pt x="49" y="241"/>
                  </a:lnTo>
                  <a:lnTo>
                    <a:pt x="51" y="241"/>
                  </a:lnTo>
                  <a:lnTo>
                    <a:pt x="51" y="242"/>
                  </a:lnTo>
                  <a:lnTo>
                    <a:pt x="49" y="242"/>
                  </a:lnTo>
                  <a:lnTo>
                    <a:pt x="49" y="244"/>
                  </a:lnTo>
                  <a:lnTo>
                    <a:pt x="51" y="244"/>
                  </a:lnTo>
                  <a:lnTo>
                    <a:pt x="51" y="242"/>
                  </a:lnTo>
                  <a:lnTo>
                    <a:pt x="53" y="242"/>
                  </a:lnTo>
                  <a:lnTo>
                    <a:pt x="54" y="242"/>
                  </a:lnTo>
                  <a:lnTo>
                    <a:pt x="56" y="242"/>
                  </a:lnTo>
                  <a:lnTo>
                    <a:pt x="54" y="241"/>
                  </a:lnTo>
                  <a:lnTo>
                    <a:pt x="56" y="241"/>
                  </a:lnTo>
                  <a:lnTo>
                    <a:pt x="58" y="241"/>
                  </a:lnTo>
                  <a:lnTo>
                    <a:pt x="58" y="242"/>
                  </a:lnTo>
                  <a:lnTo>
                    <a:pt x="59" y="241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3" y="244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6" y="246"/>
                  </a:lnTo>
                  <a:lnTo>
                    <a:pt x="68" y="246"/>
                  </a:lnTo>
                  <a:lnTo>
                    <a:pt x="68" y="247"/>
                  </a:lnTo>
                  <a:lnTo>
                    <a:pt x="70" y="247"/>
                  </a:lnTo>
                  <a:lnTo>
                    <a:pt x="70" y="249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3"/>
                  </a:lnTo>
                  <a:lnTo>
                    <a:pt x="73" y="253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1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9"/>
                  </a:lnTo>
                  <a:lnTo>
                    <a:pt x="68" y="259"/>
                  </a:lnTo>
                  <a:lnTo>
                    <a:pt x="66" y="259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5" y="261"/>
                  </a:lnTo>
                  <a:lnTo>
                    <a:pt x="63" y="261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8" y="259"/>
                  </a:lnTo>
                  <a:lnTo>
                    <a:pt x="56" y="259"/>
                  </a:lnTo>
                  <a:lnTo>
                    <a:pt x="54" y="258"/>
                  </a:lnTo>
                  <a:lnTo>
                    <a:pt x="53" y="259"/>
                  </a:lnTo>
                  <a:lnTo>
                    <a:pt x="54" y="259"/>
                  </a:lnTo>
                  <a:lnTo>
                    <a:pt x="56" y="261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58" y="264"/>
                  </a:lnTo>
                  <a:lnTo>
                    <a:pt x="58" y="266"/>
                  </a:lnTo>
                  <a:lnTo>
                    <a:pt x="56" y="266"/>
                  </a:lnTo>
                  <a:lnTo>
                    <a:pt x="56" y="264"/>
                  </a:lnTo>
                  <a:lnTo>
                    <a:pt x="54" y="264"/>
                  </a:lnTo>
                  <a:lnTo>
                    <a:pt x="53" y="264"/>
                  </a:lnTo>
                  <a:lnTo>
                    <a:pt x="54" y="266"/>
                  </a:lnTo>
                  <a:lnTo>
                    <a:pt x="56" y="266"/>
                  </a:lnTo>
                  <a:lnTo>
                    <a:pt x="56" y="268"/>
                  </a:lnTo>
                  <a:lnTo>
                    <a:pt x="58" y="268"/>
                  </a:lnTo>
                  <a:lnTo>
                    <a:pt x="58" y="270"/>
                  </a:lnTo>
                  <a:lnTo>
                    <a:pt x="56" y="270"/>
                  </a:lnTo>
                  <a:lnTo>
                    <a:pt x="54" y="270"/>
                  </a:lnTo>
                  <a:lnTo>
                    <a:pt x="54" y="271"/>
                  </a:lnTo>
                  <a:lnTo>
                    <a:pt x="53" y="271"/>
                  </a:lnTo>
                  <a:lnTo>
                    <a:pt x="53" y="273"/>
                  </a:lnTo>
                  <a:lnTo>
                    <a:pt x="51" y="273"/>
                  </a:lnTo>
                  <a:lnTo>
                    <a:pt x="51" y="275"/>
                  </a:lnTo>
                  <a:lnTo>
                    <a:pt x="53" y="275"/>
                  </a:lnTo>
                  <a:lnTo>
                    <a:pt x="54" y="275"/>
                  </a:lnTo>
                  <a:lnTo>
                    <a:pt x="56" y="276"/>
                  </a:lnTo>
                  <a:lnTo>
                    <a:pt x="58" y="278"/>
                  </a:lnTo>
                  <a:lnTo>
                    <a:pt x="56" y="278"/>
                  </a:lnTo>
                  <a:lnTo>
                    <a:pt x="54" y="278"/>
                  </a:lnTo>
                  <a:lnTo>
                    <a:pt x="53" y="278"/>
                  </a:lnTo>
                  <a:lnTo>
                    <a:pt x="51" y="278"/>
                  </a:lnTo>
                  <a:lnTo>
                    <a:pt x="53" y="276"/>
                  </a:lnTo>
                  <a:lnTo>
                    <a:pt x="51" y="276"/>
                  </a:lnTo>
                  <a:lnTo>
                    <a:pt x="51" y="278"/>
                  </a:lnTo>
                  <a:lnTo>
                    <a:pt x="51" y="280"/>
                  </a:lnTo>
                  <a:lnTo>
                    <a:pt x="49" y="280"/>
                  </a:lnTo>
                  <a:lnTo>
                    <a:pt x="49" y="278"/>
                  </a:lnTo>
                  <a:lnTo>
                    <a:pt x="48" y="278"/>
                  </a:lnTo>
                  <a:lnTo>
                    <a:pt x="46" y="278"/>
                  </a:lnTo>
                  <a:lnTo>
                    <a:pt x="44" y="278"/>
                  </a:lnTo>
                  <a:lnTo>
                    <a:pt x="44" y="276"/>
                  </a:lnTo>
                  <a:lnTo>
                    <a:pt x="42" y="276"/>
                  </a:lnTo>
                  <a:lnTo>
                    <a:pt x="42" y="275"/>
                  </a:lnTo>
                  <a:lnTo>
                    <a:pt x="41" y="275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6" y="273"/>
                  </a:lnTo>
                  <a:lnTo>
                    <a:pt x="34" y="273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0" y="270"/>
                  </a:lnTo>
                  <a:lnTo>
                    <a:pt x="30" y="268"/>
                  </a:lnTo>
                  <a:lnTo>
                    <a:pt x="30" y="266"/>
                  </a:lnTo>
                  <a:lnTo>
                    <a:pt x="30" y="264"/>
                  </a:lnTo>
                  <a:lnTo>
                    <a:pt x="30" y="263"/>
                  </a:lnTo>
                  <a:lnTo>
                    <a:pt x="30" y="263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4" y="259"/>
                  </a:lnTo>
                  <a:lnTo>
                    <a:pt x="22" y="259"/>
                  </a:lnTo>
                  <a:lnTo>
                    <a:pt x="22" y="261"/>
                  </a:lnTo>
                  <a:lnTo>
                    <a:pt x="20" y="261"/>
                  </a:lnTo>
                  <a:lnTo>
                    <a:pt x="20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3" y="263"/>
                  </a:lnTo>
                  <a:lnTo>
                    <a:pt x="12" y="261"/>
                  </a:lnTo>
                  <a:lnTo>
                    <a:pt x="12" y="259"/>
                  </a:lnTo>
                  <a:lnTo>
                    <a:pt x="12" y="258"/>
                  </a:lnTo>
                  <a:lnTo>
                    <a:pt x="10" y="258"/>
                  </a:lnTo>
                  <a:lnTo>
                    <a:pt x="10" y="256"/>
                  </a:lnTo>
                  <a:lnTo>
                    <a:pt x="8" y="256"/>
                  </a:lnTo>
                  <a:lnTo>
                    <a:pt x="8" y="254"/>
                  </a:lnTo>
                  <a:lnTo>
                    <a:pt x="10" y="254"/>
                  </a:lnTo>
                  <a:lnTo>
                    <a:pt x="10" y="253"/>
                  </a:lnTo>
                  <a:lnTo>
                    <a:pt x="12" y="253"/>
                  </a:lnTo>
                  <a:lnTo>
                    <a:pt x="12" y="251"/>
                  </a:lnTo>
                  <a:lnTo>
                    <a:pt x="12" y="249"/>
                  </a:lnTo>
                  <a:lnTo>
                    <a:pt x="10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7" y="251"/>
                  </a:lnTo>
                  <a:lnTo>
                    <a:pt x="7" y="249"/>
                  </a:lnTo>
                  <a:lnTo>
                    <a:pt x="5" y="249"/>
                  </a:lnTo>
                  <a:lnTo>
                    <a:pt x="7" y="251"/>
                  </a:lnTo>
                  <a:lnTo>
                    <a:pt x="7" y="253"/>
                  </a:lnTo>
                  <a:lnTo>
                    <a:pt x="5" y="253"/>
                  </a:lnTo>
                  <a:lnTo>
                    <a:pt x="3" y="253"/>
                  </a:lnTo>
                  <a:lnTo>
                    <a:pt x="1" y="253"/>
                  </a:lnTo>
                  <a:lnTo>
                    <a:pt x="1" y="254"/>
                  </a:lnTo>
                  <a:lnTo>
                    <a:pt x="3" y="256"/>
                  </a:lnTo>
                  <a:lnTo>
                    <a:pt x="3" y="258"/>
                  </a:lnTo>
                  <a:lnTo>
                    <a:pt x="5" y="259"/>
                  </a:lnTo>
                  <a:lnTo>
                    <a:pt x="7" y="259"/>
                  </a:lnTo>
                  <a:lnTo>
                    <a:pt x="7" y="261"/>
                  </a:lnTo>
                  <a:lnTo>
                    <a:pt x="5" y="263"/>
                  </a:lnTo>
                  <a:lnTo>
                    <a:pt x="5" y="264"/>
                  </a:lnTo>
                  <a:lnTo>
                    <a:pt x="5" y="266"/>
                  </a:lnTo>
                  <a:lnTo>
                    <a:pt x="3" y="266"/>
                  </a:lnTo>
                  <a:lnTo>
                    <a:pt x="1" y="268"/>
                  </a:lnTo>
                  <a:moveTo>
                    <a:pt x="63" y="258"/>
                  </a:moveTo>
                  <a:lnTo>
                    <a:pt x="65" y="259"/>
                  </a:lnTo>
                  <a:lnTo>
                    <a:pt x="65" y="258"/>
                  </a:lnTo>
                  <a:lnTo>
                    <a:pt x="63" y="256"/>
                  </a:lnTo>
                  <a:lnTo>
                    <a:pt x="63" y="258"/>
                  </a:lnTo>
                  <a:moveTo>
                    <a:pt x="48" y="275"/>
                  </a:moveTo>
                  <a:lnTo>
                    <a:pt x="49" y="276"/>
                  </a:lnTo>
                  <a:lnTo>
                    <a:pt x="49" y="275"/>
                  </a:lnTo>
                  <a:lnTo>
                    <a:pt x="48" y="275"/>
                  </a:lnTo>
                  <a:moveTo>
                    <a:pt x="15" y="222"/>
                  </a:moveTo>
                  <a:lnTo>
                    <a:pt x="17" y="222"/>
                  </a:lnTo>
                  <a:lnTo>
                    <a:pt x="17" y="220"/>
                  </a:lnTo>
                  <a:lnTo>
                    <a:pt x="15" y="220"/>
                  </a:lnTo>
                  <a:lnTo>
                    <a:pt x="15" y="222"/>
                  </a:lnTo>
                  <a:moveTo>
                    <a:pt x="1194" y="270"/>
                  </a:moveTo>
                  <a:lnTo>
                    <a:pt x="1192" y="268"/>
                  </a:lnTo>
                  <a:lnTo>
                    <a:pt x="1194" y="268"/>
                  </a:lnTo>
                  <a:lnTo>
                    <a:pt x="1195" y="268"/>
                  </a:lnTo>
                  <a:lnTo>
                    <a:pt x="1197" y="266"/>
                  </a:lnTo>
                  <a:lnTo>
                    <a:pt x="1197" y="264"/>
                  </a:lnTo>
                  <a:lnTo>
                    <a:pt x="1195" y="264"/>
                  </a:lnTo>
                  <a:lnTo>
                    <a:pt x="1195" y="263"/>
                  </a:lnTo>
                  <a:lnTo>
                    <a:pt x="1197" y="263"/>
                  </a:lnTo>
                  <a:lnTo>
                    <a:pt x="1197" y="261"/>
                  </a:lnTo>
                  <a:lnTo>
                    <a:pt x="1195" y="261"/>
                  </a:lnTo>
                  <a:lnTo>
                    <a:pt x="1195" y="259"/>
                  </a:lnTo>
                  <a:lnTo>
                    <a:pt x="1194" y="259"/>
                  </a:lnTo>
                  <a:lnTo>
                    <a:pt x="1192" y="259"/>
                  </a:lnTo>
                  <a:lnTo>
                    <a:pt x="1190" y="261"/>
                  </a:lnTo>
                  <a:lnTo>
                    <a:pt x="1190" y="259"/>
                  </a:lnTo>
                  <a:lnTo>
                    <a:pt x="1192" y="259"/>
                  </a:lnTo>
                  <a:lnTo>
                    <a:pt x="1190" y="258"/>
                  </a:lnTo>
                  <a:lnTo>
                    <a:pt x="1189" y="258"/>
                  </a:lnTo>
                  <a:lnTo>
                    <a:pt x="1187" y="258"/>
                  </a:lnTo>
                  <a:lnTo>
                    <a:pt x="1187" y="256"/>
                  </a:lnTo>
                  <a:lnTo>
                    <a:pt x="1189" y="256"/>
                  </a:lnTo>
                  <a:lnTo>
                    <a:pt x="1189" y="254"/>
                  </a:lnTo>
                  <a:lnTo>
                    <a:pt x="1189" y="253"/>
                  </a:lnTo>
                  <a:lnTo>
                    <a:pt x="1187" y="254"/>
                  </a:lnTo>
                  <a:lnTo>
                    <a:pt x="1187" y="253"/>
                  </a:lnTo>
                  <a:lnTo>
                    <a:pt x="1185" y="253"/>
                  </a:lnTo>
                  <a:lnTo>
                    <a:pt x="1187" y="251"/>
                  </a:lnTo>
                  <a:lnTo>
                    <a:pt x="1187" y="249"/>
                  </a:lnTo>
                  <a:lnTo>
                    <a:pt x="1185" y="249"/>
                  </a:lnTo>
                  <a:lnTo>
                    <a:pt x="1185" y="251"/>
                  </a:lnTo>
                  <a:lnTo>
                    <a:pt x="1183" y="251"/>
                  </a:lnTo>
                  <a:lnTo>
                    <a:pt x="1182" y="251"/>
                  </a:lnTo>
                  <a:lnTo>
                    <a:pt x="1180" y="249"/>
                  </a:lnTo>
                  <a:lnTo>
                    <a:pt x="1182" y="249"/>
                  </a:lnTo>
                  <a:lnTo>
                    <a:pt x="1182" y="247"/>
                  </a:lnTo>
                  <a:lnTo>
                    <a:pt x="1180" y="247"/>
                  </a:lnTo>
                  <a:lnTo>
                    <a:pt x="1180" y="246"/>
                  </a:lnTo>
                  <a:lnTo>
                    <a:pt x="1180" y="246"/>
                  </a:lnTo>
                  <a:lnTo>
                    <a:pt x="1178" y="246"/>
                  </a:lnTo>
                  <a:lnTo>
                    <a:pt x="1177" y="246"/>
                  </a:lnTo>
                  <a:lnTo>
                    <a:pt x="1177" y="247"/>
                  </a:lnTo>
                  <a:lnTo>
                    <a:pt x="1177" y="249"/>
                  </a:lnTo>
                  <a:lnTo>
                    <a:pt x="1177" y="251"/>
                  </a:lnTo>
                  <a:lnTo>
                    <a:pt x="1175" y="251"/>
                  </a:lnTo>
                  <a:lnTo>
                    <a:pt x="1175" y="253"/>
                  </a:lnTo>
                  <a:lnTo>
                    <a:pt x="1173" y="253"/>
                  </a:lnTo>
                  <a:lnTo>
                    <a:pt x="1173" y="251"/>
                  </a:lnTo>
                  <a:lnTo>
                    <a:pt x="1171" y="251"/>
                  </a:lnTo>
                  <a:lnTo>
                    <a:pt x="1171" y="253"/>
                  </a:lnTo>
                  <a:lnTo>
                    <a:pt x="1170" y="253"/>
                  </a:lnTo>
                  <a:lnTo>
                    <a:pt x="1170" y="254"/>
                  </a:lnTo>
                  <a:lnTo>
                    <a:pt x="1168" y="254"/>
                  </a:lnTo>
                  <a:lnTo>
                    <a:pt x="1168" y="253"/>
                  </a:lnTo>
                  <a:lnTo>
                    <a:pt x="1166" y="253"/>
                  </a:lnTo>
                  <a:lnTo>
                    <a:pt x="1166" y="251"/>
                  </a:lnTo>
                  <a:lnTo>
                    <a:pt x="1165" y="253"/>
                  </a:lnTo>
                  <a:lnTo>
                    <a:pt x="1165" y="251"/>
                  </a:lnTo>
                  <a:lnTo>
                    <a:pt x="1163" y="251"/>
                  </a:lnTo>
                  <a:lnTo>
                    <a:pt x="1163" y="253"/>
                  </a:lnTo>
                  <a:lnTo>
                    <a:pt x="1163" y="254"/>
                  </a:lnTo>
                  <a:lnTo>
                    <a:pt x="1165" y="254"/>
                  </a:lnTo>
                  <a:lnTo>
                    <a:pt x="1165" y="256"/>
                  </a:lnTo>
                  <a:lnTo>
                    <a:pt x="1163" y="256"/>
                  </a:lnTo>
                  <a:lnTo>
                    <a:pt x="1163" y="254"/>
                  </a:lnTo>
                  <a:lnTo>
                    <a:pt x="1161" y="254"/>
                  </a:lnTo>
                  <a:lnTo>
                    <a:pt x="1161" y="253"/>
                  </a:lnTo>
                  <a:lnTo>
                    <a:pt x="1161" y="251"/>
                  </a:lnTo>
                  <a:lnTo>
                    <a:pt x="1160" y="251"/>
                  </a:lnTo>
                  <a:lnTo>
                    <a:pt x="1160" y="253"/>
                  </a:lnTo>
                  <a:lnTo>
                    <a:pt x="1158" y="253"/>
                  </a:lnTo>
                  <a:lnTo>
                    <a:pt x="1156" y="253"/>
                  </a:lnTo>
                  <a:lnTo>
                    <a:pt x="1154" y="253"/>
                  </a:lnTo>
                  <a:lnTo>
                    <a:pt x="1154" y="254"/>
                  </a:lnTo>
                  <a:lnTo>
                    <a:pt x="1154" y="256"/>
                  </a:lnTo>
                  <a:lnTo>
                    <a:pt x="1154" y="258"/>
                  </a:lnTo>
                  <a:lnTo>
                    <a:pt x="1153" y="258"/>
                  </a:lnTo>
                  <a:lnTo>
                    <a:pt x="1153" y="256"/>
                  </a:lnTo>
                  <a:lnTo>
                    <a:pt x="1151" y="256"/>
                  </a:lnTo>
                  <a:lnTo>
                    <a:pt x="1151" y="254"/>
                  </a:lnTo>
                  <a:lnTo>
                    <a:pt x="1151" y="253"/>
                  </a:lnTo>
                  <a:lnTo>
                    <a:pt x="1149" y="253"/>
                  </a:lnTo>
                  <a:lnTo>
                    <a:pt x="1148" y="253"/>
                  </a:lnTo>
                  <a:lnTo>
                    <a:pt x="1148" y="254"/>
                  </a:lnTo>
                  <a:lnTo>
                    <a:pt x="1148" y="256"/>
                  </a:lnTo>
                  <a:lnTo>
                    <a:pt x="1148" y="258"/>
                  </a:lnTo>
                  <a:lnTo>
                    <a:pt x="1148" y="259"/>
                  </a:lnTo>
                  <a:lnTo>
                    <a:pt x="1148" y="261"/>
                  </a:lnTo>
                  <a:lnTo>
                    <a:pt x="1146" y="261"/>
                  </a:lnTo>
                  <a:lnTo>
                    <a:pt x="1146" y="259"/>
                  </a:lnTo>
                  <a:lnTo>
                    <a:pt x="1144" y="259"/>
                  </a:lnTo>
                  <a:lnTo>
                    <a:pt x="1144" y="261"/>
                  </a:lnTo>
                  <a:lnTo>
                    <a:pt x="1142" y="261"/>
                  </a:lnTo>
                  <a:lnTo>
                    <a:pt x="1142" y="263"/>
                  </a:lnTo>
                  <a:lnTo>
                    <a:pt x="1144" y="263"/>
                  </a:lnTo>
                  <a:lnTo>
                    <a:pt x="1144" y="264"/>
                  </a:lnTo>
                  <a:lnTo>
                    <a:pt x="1142" y="263"/>
                  </a:lnTo>
                  <a:lnTo>
                    <a:pt x="1142" y="264"/>
                  </a:lnTo>
                  <a:lnTo>
                    <a:pt x="1141" y="263"/>
                  </a:lnTo>
                  <a:lnTo>
                    <a:pt x="1139" y="263"/>
                  </a:lnTo>
                  <a:lnTo>
                    <a:pt x="1141" y="261"/>
                  </a:lnTo>
                  <a:lnTo>
                    <a:pt x="1141" y="259"/>
                  </a:lnTo>
                  <a:lnTo>
                    <a:pt x="1139" y="259"/>
                  </a:lnTo>
                  <a:lnTo>
                    <a:pt x="1139" y="259"/>
                  </a:lnTo>
                  <a:lnTo>
                    <a:pt x="1139" y="258"/>
                  </a:lnTo>
                  <a:lnTo>
                    <a:pt x="1139" y="258"/>
                  </a:lnTo>
                  <a:lnTo>
                    <a:pt x="1139" y="259"/>
                  </a:lnTo>
                  <a:lnTo>
                    <a:pt x="1141" y="258"/>
                  </a:lnTo>
                  <a:lnTo>
                    <a:pt x="1141" y="256"/>
                  </a:lnTo>
                  <a:lnTo>
                    <a:pt x="1141" y="254"/>
                  </a:lnTo>
                  <a:lnTo>
                    <a:pt x="1139" y="254"/>
                  </a:lnTo>
                  <a:lnTo>
                    <a:pt x="1139" y="254"/>
                  </a:lnTo>
                  <a:lnTo>
                    <a:pt x="1139" y="253"/>
                  </a:lnTo>
                  <a:lnTo>
                    <a:pt x="1139" y="251"/>
                  </a:lnTo>
                  <a:lnTo>
                    <a:pt x="1137" y="251"/>
                  </a:lnTo>
                  <a:lnTo>
                    <a:pt x="1137" y="249"/>
                  </a:lnTo>
                  <a:lnTo>
                    <a:pt x="1136" y="249"/>
                  </a:lnTo>
                  <a:lnTo>
                    <a:pt x="1134" y="247"/>
                  </a:lnTo>
                  <a:lnTo>
                    <a:pt x="1132" y="247"/>
                  </a:lnTo>
                  <a:lnTo>
                    <a:pt x="1130" y="247"/>
                  </a:lnTo>
                  <a:lnTo>
                    <a:pt x="1129" y="247"/>
                  </a:lnTo>
                  <a:lnTo>
                    <a:pt x="1129" y="249"/>
                  </a:lnTo>
                  <a:lnTo>
                    <a:pt x="1130" y="249"/>
                  </a:lnTo>
                  <a:lnTo>
                    <a:pt x="1132" y="249"/>
                  </a:lnTo>
                  <a:lnTo>
                    <a:pt x="1134" y="249"/>
                  </a:lnTo>
                  <a:lnTo>
                    <a:pt x="1134" y="251"/>
                  </a:lnTo>
                  <a:lnTo>
                    <a:pt x="1132" y="251"/>
                  </a:lnTo>
                  <a:lnTo>
                    <a:pt x="1130" y="251"/>
                  </a:lnTo>
                  <a:lnTo>
                    <a:pt x="1132" y="253"/>
                  </a:lnTo>
                  <a:lnTo>
                    <a:pt x="1134" y="253"/>
                  </a:lnTo>
                  <a:lnTo>
                    <a:pt x="1134" y="254"/>
                  </a:lnTo>
                  <a:lnTo>
                    <a:pt x="1132" y="256"/>
                  </a:lnTo>
                  <a:lnTo>
                    <a:pt x="1132" y="254"/>
                  </a:lnTo>
                  <a:lnTo>
                    <a:pt x="1130" y="256"/>
                  </a:lnTo>
                  <a:lnTo>
                    <a:pt x="1130" y="254"/>
                  </a:lnTo>
                  <a:lnTo>
                    <a:pt x="1130" y="253"/>
                  </a:lnTo>
                  <a:lnTo>
                    <a:pt x="1129" y="253"/>
                  </a:lnTo>
                  <a:lnTo>
                    <a:pt x="1127" y="251"/>
                  </a:lnTo>
                  <a:lnTo>
                    <a:pt x="1125" y="251"/>
                  </a:lnTo>
                  <a:lnTo>
                    <a:pt x="1125" y="253"/>
                  </a:lnTo>
                  <a:lnTo>
                    <a:pt x="1127" y="253"/>
                  </a:lnTo>
                  <a:lnTo>
                    <a:pt x="1127" y="254"/>
                  </a:lnTo>
                  <a:lnTo>
                    <a:pt x="1125" y="254"/>
                  </a:lnTo>
                  <a:lnTo>
                    <a:pt x="1125" y="256"/>
                  </a:lnTo>
                  <a:lnTo>
                    <a:pt x="1124" y="256"/>
                  </a:lnTo>
                  <a:lnTo>
                    <a:pt x="1124" y="258"/>
                  </a:lnTo>
                  <a:lnTo>
                    <a:pt x="1122" y="258"/>
                  </a:lnTo>
                  <a:lnTo>
                    <a:pt x="1122" y="259"/>
                  </a:lnTo>
                  <a:lnTo>
                    <a:pt x="1120" y="259"/>
                  </a:lnTo>
                  <a:lnTo>
                    <a:pt x="1120" y="261"/>
                  </a:ln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5" y="263"/>
                  </a:lnTo>
                  <a:lnTo>
                    <a:pt x="1125" y="261"/>
                  </a:lnTo>
                  <a:lnTo>
                    <a:pt x="1127" y="261"/>
                  </a:lnTo>
                  <a:lnTo>
                    <a:pt x="1129" y="261"/>
                  </a:lnTo>
                  <a:lnTo>
                    <a:pt x="1130" y="261"/>
                  </a:lnTo>
                  <a:lnTo>
                    <a:pt x="1132" y="261"/>
                  </a:lnTo>
                  <a:lnTo>
                    <a:pt x="1134" y="261"/>
                  </a:lnTo>
                  <a:lnTo>
                    <a:pt x="1136" y="263"/>
                  </a:lnTo>
                  <a:lnTo>
                    <a:pt x="1136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6" y="264"/>
                  </a:lnTo>
                  <a:lnTo>
                    <a:pt x="1134" y="264"/>
                  </a:lnTo>
                  <a:lnTo>
                    <a:pt x="1134" y="266"/>
                  </a:lnTo>
                  <a:lnTo>
                    <a:pt x="1136" y="266"/>
                  </a:lnTo>
                  <a:lnTo>
                    <a:pt x="1137" y="268"/>
                  </a:lnTo>
                  <a:lnTo>
                    <a:pt x="1139" y="266"/>
                  </a:lnTo>
                  <a:lnTo>
                    <a:pt x="1139" y="268"/>
                  </a:lnTo>
                  <a:lnTo>
                    <a:pt x="1137" y="268"/>
                  </a:lnTo>
                  <a:lnTo>
                    <a:pt x="1136" y="268"/>
                  </a:lnTo>
                  <a:lnTo>
                    <a:pt x="1134" y="268"/>
                  </a:lnTo>
                  <a:lnTo>
                    <a:pt x="1132" y="268"/>
                  </a:lnTo>
                  <a:lnTo>
                    <a:pt x="1130" y="270"/>
                  </a:lnTo>
                  <a:lnTo>
                    <a:pt x="1129" y="270"/>
                  </a:lnTo>
                  <a:lnTo>
                    <a:pt x="1127" y="270"/>
                  </a:lnTo>
                  <a:lnTo>
                    <a:pt x="1125" y="270"/>
                  </a:lnTo>
                  <a:lnTo>
                    <a:pt x="1125" y="271"/>
                  </a:lnTo>
                  <a:lnTo>
                    <a:pt x="1127" y="271"/>
                  </a:lnTo>
                  <a:lnTo>
                    <a:pt x="1129" y="271"/>
                  </a:lnTo>
                  <a:lnTo>
                    <a:pt x="1130" y="271"/>
                  </a:lnTo>
                  <a:lnTo>
                    <a:pt x="1132" y="271"/>
                  </a:lnTo>
                  <a:lnTo>
                    <a:pt x="1134" y="271"/>
                  </a:lnTo>
                  <a:lnTo>
                    <a:pt x="1134" y="273"/>
                  </a:lnTo>
                  <a:lnTo>
                    <a:pt x="1134" y="275"/>
                  </a:lnTo>
                  <a:lnTo>
                    <a:pt x="1134" y="276"/>
                  </a:lnTo>
                  <a:lnTo>
                    <a:pt x="1136" y="276"/>
                  </a:lnTo>
                  <a:lnTo>
                    <a:pt x="1137" y="276"/>
                  </a:lnTo>
                  <a:lnTo>
                    <a:pt x="1137" y="275"/>
                  </a:lnTo>
                  <a:lnTo>
                    <a:pt x="1139" y="275"/>
                  </a:lnTo>
                  <a:lnTo>
                    <a:pt x="1139" y="276"/>
                  </a:lnTo>
                  <a:lnTo>
                    <a:pt x="1137" y="276"/>
                  </a:lnTo>
                  <a:lnTo>
                    <a:pt x="1137" y="278"/>
                  </a:lnTo>
                  <a:lnTo>
                    <a:pt x="1137" y="280"/>
                  </a:lnTo>
                  <a:lnTo>
                    <a:pt x="1139" y="278"/>
                  </a:lnTo>
                  <a:lnTo>
                    <a:pt x="1139" y="280"/>
                  </a:lnTo>
                  <a:lnTo>
                    <a:pt x="1139" y="282"/>
                  </a:lnTo>
                  <a:lnTo>
                    <a:pt x="1137" y="282"/>
                  </a:lnTo>
                  <a:lnTo>
                    <a:pt x="1137" y="283"/>
                  </a:lnTo>
                  <a:lnTo>
                    <a:pt x="1136" y="283"/>
                  </a:lnTo>
                  <a:lnTo>
                    <a:pt x="1134" y="283"/>
                  </a:lnTo>
                  <a:lnTo>
                    <a:pt x="1132" y="283"/>
                  </a:lnTo>
                  <a:lnTo>
                    <a:pt x="1132" y="285"/>
                  </a:lnTo>
                  <a:lnTo>
                    <a:pt x="1132" y="285"/>
                  </a:lnTo>
                  <a:lnTo>
                    <a:pt x="1134" y="285"/>
                  </a:lnTo>
                  <a:lnTo>
                    <a:pt x="1137" y="285"/>
                  </a:lnTo>
                  <a:lnTo>
                    <a:pt x="1139" y="285"/>
                  </a:lnTo>
                  <a:lnTo>
                    <a:pt x="1141" y="285"/>
                  </a:lnTo>
                  <a:lnTo>
                    <a:pt x="1141" y="285"/>
                  </a:lnTo>
                  <a:lnTo>
                    <a:pt x="1142" y="285"/>
                  </a:lnTo>
                  <a:lnTo>
                    <a:pt x="1142" y="285"/>
                  </a:lnTo>
                  <a:lnTo>
                    <a:pt x="1144" y="285"/>
                  </a:lnTo>
                  <a:lnTo>
                    <a:pt x="1146" y="287"/>
                  </a:lnTo>
                  <a:lnTo>
                    <a:pt x="1146" y="285"/>
                  </a:lnTo>
                  <a:lnTo>
                    <a:pt x="1148" y="285"/>
                  </a:lnTo>
                  <a:lnTo>
                    <a:pt x="1146" y="287"/>
                  </a:lnTo>
                  <a:lnTo>
                    <a:pt x="1148" y="287"/>
                  </a:lnTo>
                  <a:lnTo>
                    <a:pt x="1148" y="288"/>
                  </a:lnTo>
                  <a:lnTo>
                    <a:pt x="1149" y="288"/>
                  </a:lnTo>
                  <a:lnTo>
                    <a:pt x="1151" y="288"/>
                  </a:lnTo>
                  <a:lnTo>
                    <a:pt x="1153" y="288"/>
                  </a:lnTo>
                  <a:lnTo>
                    <a:pt x="1153" y="290"/>
                  </a:lnTo>
                  <a:lnTo>
                    <a:pt x="1154" y="290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60" y="292"/>
                  </a:lnTo>
                  <a:lnTo>
                    <a:pt x="1161" y="290"/>
                  </a:lnTo>
                  <a:lnTo>
                    <a:pt x="1163" y="290"/>
                  </a:lnTo>
                  <a:lnTo>
                    <a:pt x="1165" y="290"/>
                  </a:lnTo>
                  <a:lnTo>
                    <a:pt x="1166" y="290"/>
                  </a:lnTo>
                  <a:lnTo>
                    <a:pt x="1166" y="288"/>
                  </a:lnTo>
                  <a:lnTo>
                    <a:pt x="1166" y="287"/>
                  </a:lnTo>
                  <a:lnTo>
                    <a:pt x="1168" y="287"/>
                  </a:lnTo>
                  <a:lnTo>
                    <a:pt x="1170" y="285"/>
                  </a:lnTo>
                  <a:lnTo>
                    <a:pt x="1171" y="285"/>
                  </a:lnTo>
                  <a:lnTo>
                    <a:pt x="1173" y="285"/>
                  </a:lnTo>
                  <a:lnTo>
                    <a:pt x="1175" y="285"/>
                  </a:lnTo>
                  <a:lnTo>
                    <a:pt x="1177" y="285"/>
                  </a:lnTo>
                  <a:lnTo>
                    <a:pt x="1177" y="285"/>
                  </a:lnTo>
                  <a:lnTo>
                    <a:pt x="1178" y="285"/>
                  </a:lnTo>
                  <a:lnTo>
                    <a:pt x="1178" y="283"/>
                  </a:lnTo>
                  <a:lnTo>
                    <a:pt x="1180" y="283"/>
                  </a:lnTo>
                  <a:lnTo>
                    <a:pt x="1180" y="282"/>
                  </a:lnTo>
                  <a:lnTo>
                    <a:pt x="1180" y="282"/>
                  </a:lnTo>
                  <a:lnTo>
                    <a:pt x="1182" y="280"/>
                  </a:lnTo>
                  <a:lnTo>
                    <a:pt x="1183" y="280"/>
                  </a:lnTo>
                  <a:lnTo>
                    <a:pt x="1185" y="280"/>
                  </a:lnTo>
                  <a:lnTo>
                    <a:pt x="1187" y="280"/>
                  </a:lnTo>
                  <a:lnTo>
                    <a:pt x="1187" y="278"/>
                  </a:lnTo>
                  <a:lnTo>
                    <a:pt x="1189" y="278"/>
                  </a:lnTo>
                  <a:lnTo>
                    <a:pt x="1190" y="278"/>
                  </a:lnTo>
                  <a:lnTo>
                    <a:pt x="1190" y="276"/>
                  </a:lnTo>
                  <a:lnTo>
                    <a:pt x="1190" y="275"/>
                  </a:lnTo>
                  <a:lnTo>
                    <a:pt x="1190" y="273"/>
                  </a:lnTo>
                  <a:lnTo>
                    <a:pt x="1192" y="275"/>
                  </a:lnTo>
                  <a:lnTo>
                    <a:pt x="1192" y="273"/>
                  </a:lnTo>
                  <a:lnTo>
                    <a:pt x="1194" y="273"/>
                  </a:lnTo>
                  <a:lnTo>
                    <a:pt x="1194" y="271"/>
                  </a:lnTo>
                  <a:lnTo>
                    <a:pt x="1195" y="271"/>
                  </a:lnTo>
                  <a:lnTo>
                    <a:pt x="1194" y="270"/>
                  </a:lnTo>
                  <a:moveTo>
                    <a:pt x="1187" y="247"/>
                  </a:moveTo>
                  <a:lnTo>
                    <a:pt x="1187" y="249"/>
                  </a:lnTo>
                  <a:lnTo>
                    <a:pt x="1189" y="249"/>
                  </a:lnTo>
                  <a:lnTo>
                    <a:pt x="1187" y="247"/>
                  </a:lnTo>
                  <a:moveTo>
                    <a:pt x="685" y="259"/>
                  </a:moveTo>
                  <a:lnTo>
                    <a:pt x="686" y="259"/>
                  </a:lnTo>
                  <a:lnTo>
                    <a:pt x="686" y="259"/>
                  </a:lnTo>
                  <a:lnTo>
                    <a:pt x="686" y="258"/>
                  </a:lnTo>
                  <a:lnTo>
                    <a:pt x="686" y="256"/>
                  </a:lnTo>
                  <a:lnTo>
                    <a:pt x="685" y="254"/>
                  </a:lnTo>
                  <a:lnTo>
                    <a:pt x="683" y="254"/>
                  </a:lnTo>
                  <a:lnTo>
                    <a:pt x="683" y="256"/>
                  </a:lnTo>
                  <a:lnTo>
                    <a:pt x="683" y="258"/>
                  </a:lnTo>
                  <a:lnTo>
                    <a:pt x="685" y="258"/>
                  </a:lnTo>
                  <a:lnTo>
                    <a:pt x="685" y="259"/>
                  </a:lnTo>
                  <a:moveTo>
                    <a:pt x="691" y="258"/>
                  </a:move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1" y="258"/>
                  </a:lnTo>
                  <a:moveTo>
                    <a:pt x="688" y="253"/>
                  </a:moveTo>
                  <a:lnTo>
                    <a:pt x="686" y="253"/>
                  </a:lnTo>
                  <a:lnTo>
                    <a:pt x="686" y="254"/>
                  </a:lnTo>
                  <a:lnTo>
                    <a:pt x="688" y="254"/>
                  </a:lnTo>
                  <a:lnTo>
                    <a:pt x="690" y="256"/>
                  </a:lnTo>
                  <a:lnTo>
                    <a:pt x="690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1" y="254"/>
                  </a:lnTo>
                  <a:lnTo>
                    <a:pt x="690" y="254"/>
                  </a:lnTo>
                  <a:lnTo>
                    <a:pt x="690" y="253"/>
                  </a:lnTo>
                  <a:lnTo>
                    <a:pt x="688" y="253"/>
                  </a:lnTo>
                  <a:moveTo>
                    <a:pt x="1453" y="191"/>
                  </a:moveTo>
                  <a:lnTo>
                    <a:pt x="1455" y="191"/>
                  </a:lnTo>
                  <a:lnTo>
                    <a:pt x="1455" y="189"/>
                  </a:lnTo>
                  <a:lnTo>
                    <a:pt x="1453" y="189"/>
                  </a:lnTo>
                  <a:lnTo>
                    <a:pt x="1453" y="191"/>
                  </a:lnTo>
                  <a:moveTo>
                    <a:pt x="1402" y="222"/>
                  </a:moveTo>
                  <a:lnTo>
                    <a:pt x="1404" y="222"/>
                  </a:lnTo>
                  <a:lnTo>
                    <a:pt x="1404" y="220"/>
                  </a:lnTo>
                  <a:lnTo>
                    <a:pt x="1402" y="220"/>
                  </a:lnTo>
                  <a:lnTo>
                    <a:pt x="1402" y="222"/>
                  </a:lnTo>
                  <a:moveTo>
                    <a:pt x="1334" y="348"/>
                  </a:moveTo>
                  <a:lnTo>
                    <a:pt x="1334" y="346"/>
                  </a:lnTo>
                  <a:lnTo>
                    <a:pt x="1332" y="346"/>
                  </a:lnTo>
                  <a:lnTo>
                    <a:pt x="1332" y="348"/>
                  </a:lnTo>
                  <a:lnTo>
                    <a:pt x="1332" y="350"/>
                  </a:lnTo>
                  <a:lnTo>
                    <a:pt x="1332" y="352"/>
                  </a:lnTo>
                  <a:lnTo>
                    <a:pt x="1332" y="353"/>
                  </a:lnTo>
                  <a:lnTo>
                    <a:pt x="1334" y="353"/>
                  </a:lnTo>
                  <a:lnTo>
                    <a:pt x="1334" y="352"/>
                  </a:lnTo>
                  <a:lnTo>
                    <a:pt x="1335" y="352"/>
                  </a:lnTo>
                  <a:lnTo>
                    <a:pt x="1335" y="350"/>
                  </a:lnTo>
                  <a:lnTo>
                    <a:pt x="1335" y="348"/>
                  </a:lnTo>
                  <a:lnTo>
                    <a:pt x="1334" y="348"/>
                  </a:lnTo>
                  <a:moveTo>
                    <a:pt x="1489" y="184"/>
                  </a:moveTo>
                  <a:lnTo>
                    <a:pt x="1491" y="184"/>
                  </a:lnTo>
                  <a:lnTo>
                    <a:pt x="1489" y="182"/>
                  </a:lnTo>
                  <a:lnTo>
                    <a:pt x="1489" y="184"/>
                  </a:lnTo>
                  <a:moveTo>
                    <a:pt x="1534" y="244"/>
                  </a:moveTo>
                  <a:lnTo>
                    <a:pt x="1534" y="246"/>
                  </a:lnTo>
                  <a:lnTo>
                    <a:pt x="1535" y="246"/>
                  </a:lnTo>
                  <a:lnTo>
                    <a:pt x="1534" y="244"/>
                  </a:lnTo>
                  <a:moveTo>
                    <a:pt x="1464" y="186"/>
                  </a:moveTo>
                  <a:lnTo>
                    <a:pt x="1462" y="186"/>
                  </a:lnTo>
                  <a:lnTo>
                    <a:pt x="1462" y="188"/>
                  </a:lnTo>
                  <a:lnTo>
                    <a:pt x="1464" y="188"/>
                  </a:lnTo>
                  <a:lnTo>
                    <a:pt x="1464" y="186"/>
                  </a:lnTo>
                  <a:moveTo>
                    <a:pt x="760" y="223"/>
                  </a:moveTo>
                  <a:lnTo>
                    <a:pt x="760" y="225"/>
                  </a:lnTo>
                  <a:lnTo>
                    <a:pt x="758" y="225"/>
                  </a:lnTo>
                  <a:lnTo>
                    <a:pt x="758" y="227"/>
                  </a:lnTo>
                  <a:lnTo>
                    <a:pt x="758" y="229"/>
                  </a:lnTo>
                  <a:lnTo>
                    <a:pt x="760" y="229"/>
                  </a:lnTo>
                  <a:lnTo>
                    <a:pt x="763" y="229"/>
                  </a:lnTo>
                  <a:lnTo>
                    <a:pt x="768" y="229"/>
                  </a:lnTo>
                  <a:lnTo>
                    <a:pt x="768" y="227"/>
                  </a:lnTo>
                  <a:lnTo>
                    <a:pt x="767" y="225"/>
                  </a:lnTo>
                  <a:lnTo>
                    <a:pt x="765" y="225"/>
                  </a:lnTo>
                  <a:lnTo>
                    <a:pt x="763" y="225"/>
                  </a:lnTo>
                  <a:lnTo>
                    <a:pt x="762" y="225"/>
                  </a:lnTo>
                  <a:lnTo>
                    <a:pt x="762" y="223"/>
                  </a:lnTo>
                  <a:lnTo>
                    <a:pt x="760" y="223"/>
                  </a:lnTo>
                  <a:moveTo>
                    <a:pt x="743" y="222"/>
                  </a:moveTo>
                  <a:lnTo>
                    <a:pt x="743" y="223"/>
                  </a:lnTo>
                  <a:lnTo>
                    <a:pt x="741" y="223"/>
                  </a:lnTo>
                  <a:lnTo>
                    <a:pt x="741" y="225"/>
                  </a:lnTo>
                  <a:lnTo>
                    <a:pt x="739" y="227"/>
                  </a:lnTo>
                  <a:lnTo>
                    <a:pt x="739" y="229"/>
                  </a:lnTo>
                  <a:lnTo>
                    <a:pt x="739" y="230"/>
                  </a:lnTo>
                  <a:lnTo>
                    <a:pt x="739" y="232"/>
                  </a:lnTo>
                  <a:lnTo>
                    <a:pt x="739" y="234"/>
                  </a:lnTo>
                  <a:lnTo>
                    <a:pt x="739" y="235"/>
                  </a:lnTo>
                  <a:lnTo>
                    <a:pt x="741" y="237"/>
                  </a:lnTo>
                  <a:lnTo>
                    <a:pt x="744" y="237"/>
                  </a:lnTo>
                  <a:lnTo>
                    <a:pt x="746" y="237"/>
                  </a:lnTo>
                  <a:lnTo>
                    <a:pt x="748" y="237"/>
                  </a:lnTo>
                  <a:lnTo>
                    <a:pt x="750" y="237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4"/>
                  </a:lnTo>
                  <a:lnTo>
                    <a:pt x="755" y="234"/>
                  </a:lnTo>
                  <a:lnTo>
                    <a:pt x="755" y="232"/>
                  </a:lnTo>
                  <a:lnTo>
                    <a:pt x="756" y="232"/>
                  </a:lnTo>
                  <a:lnTo>
                    <a:pt x="755" y="230"/>
                  </a:lnTo>
                  <a:lnTo>
                    <a:pt x="755" y="229"/>
                  </a:lnTo>
                  <a:lnTo>
                    <a:pt x="755" y="227"/>
                  </a:lnTo>
                  <a:lnTo>
                    <a:pt x="755" y="225"/>
                  </a:lnTo>
                  <a:lnTo>
                    <a:pt x="756" y="223"/>
                  </a:lnTo>
                  <a:lnTo>
                    <a:pt x="755" y="223"/>
                  </a:lnTo>
                  <a:lnTo>
                    <a:pt x="755" y="222"/>
                  </a:lnTo>
                  <a:lnTo>
                    <a:pt x="753" y="222"/>
                  </a:lnTo>
                  <a:lnTo>
                    <a:pt x="751" y="222"/>
                  </a:lnTo>
                  <a:lnTo>
                    <a:pt x="750" y="220"/>
                  </a:lnTo>
                  <a:lnTo>
                    <a:pt x="748" y="220"/>
                  </a:lnTo>
                  <a:lnTo>
                    <a:pt x="748" y="222"/>
                  </a:lnTo>
                  <a:lnTo>
                    <a:pt x="746" y="222"/>
                  </a:lnTo>
                  <a:lnTo>
                    <a:pt x="746" y="220"/>
                  </a:lnTo>
                  <a:lnTo>
                    <a:pt x="743" y="222"/>
                  </a:lnTo>
                  <a:moveTo>
                    <a:pt x="543" y="220"/>
                  </a:moveTo>
                  <a:lnTo>
                    <a:pt x="545" y="220"/>
                  </a:lnTo>
                  <a:lnTo>
                    <a:pt x="545" y="218"/>
                  </a:lnTo>
                  <a:lnTo>
                    <a:pt x="543" y="218"/>
                  </a:lnTo>
                  <a:lnTo>
                    <a:pt x="543" y="217"/>
                  </a:lnTo>
                  <a:lnTo>
                    <a:pt x="541" y="217"/>
                  </a:lnTo>
                  <a:lnTo>
                    <a:pt x="539" y="217"/>
                  </a:lnTo>
                  <a:lnTo>
                    <a:pt x="539" y="218"/>
                  </a:lnTo>
                  <a:lnTo>
                    <a:pt x="541" y="218"/>
                  </a:lnTo>
                  <a:lnTo>
                    <a:pt x="541" y="220"/>
                  </a:lnTo>
                  <a:lnTo>
                    <a:pt x="543" y="220"/>
                  </a:lnTo>
                  <a:moveTo>
                    <a:pt x="755" y="215"/>
                  </a:moveTo>
                  <a:lnTo>
                    <a:pt x="753" y="215"/>
                  </a:lnTo>
                  <a:lnTo>
                    <a:pt x="753" y="217"/>
                  </a:lnTo>
                  <a:lnTo>
                    <a:pt x="753" y="218"/>
                  </a:lnTo>
                  <a:lnTo>
                    <a:pt x="755" y="218"/>
                  </a:lnTo>
                  <a:lnTo>
                    <a:pt x="756" y="220"/>
                  </a:lnTo>
                  <a:lnTo>
                    <a:pt x="756" y="218"/>
                  </a:lnTo>
                  <a:lnTo>
                    <a:pt x="756" y="217"/>
                  </a:lnTo>
                  <a:lnTo>
                    <a:pt x="756" y="215"/>
                  </a:lnTo>
                  <a:lnTo>
                    <a:pt x="755" y="215"/>
                  </a:lnTo>
                  <a:moveTo>
                    <a:pt x="1650" y="213"/>
                  </a:moveTo>
                  <a:lnTo>
                    <a:pt x="1651" y="213"/>
                  </a:lnTo>
                  <a:lnTo>
                    <a:pt x="1653" y="212"/>
                  </a:lnTo>
                  <a:lnTo>
                    <a:pt x="1653" y="210"/>
                  </a:lnTo>
                  <a:lnTo>
                    <a:pt x="1655" y="210"/>
                  </a:lnTo>
                  <a:lnTo>
                    <a:pt x="1657" y="210"/>
                  </a:lnTo>
                  <a:lnTo>
                    <a:pt x="1657" y="208"/>
                  </a:lnTo>
                  <a:lnTo>
                    <a:pt x="1655" y="208"/>
                  </a:lnTo>
                  <a:lnTo>
                    <a:pt x="1655" y="206"/>
                  </a:lnTo>
                  <a:lnTo>
                    <a:pt x="1651" y="205"/>
                  </a:lnTo>
                  <a:lnTo>
                    <a:pt x="1648" y="203"/>
                  </a:lnTo>
                  <a:lnTo>
                    <a:pt x="1646" y="203"/>
                  </a:lnTo>
                  <a:lnTo>
                    <a:pt x="1645" y="203"/>
                  </a:lnTo>
                  <a:lnTo>
                    <a:pt x="1643" y="205"/>
                  </a:lnTo>
                  <a:lnTo>
                    <a:pt x="1643" y="206"/>
                  </a:lnTo>
                  <a:lnTo>
                    <a:pt x="1641" y="206"/>
                  </a:lnTo>
                  <a:lnTo>
                    <a:pt x="1641" y="208"/>
                  </a:lnTo>
                  <a:lnTo>
                    <a:pt x="1641" y="210"/>
                  </a:lnTo>
                  <a:lnTo>
                    <a:pt x="1641" y="212"/>
                  </a:lnTo>
                  <a:lnTo>
                    <a:pt x="1641" y="213"/>
                  </a:lnTo>
                  <a:lnTo>
                    <a:pt x="1643" y="213"/>
                  </a:lnTo>
                  <a:lnTo>
                    <a:pt x="1643" y="215"/>
                  </a:lnTo>
                  <a:lnTo>
                    <a:pt x="1645" y="215"/>
                  </a:lnTo>
                  <a:lnTo>
                    <a:pt x="1648" y="213"/>
                  </a:lnTo>
                  <a:lnTo>
                    <a:pt x="1650" y="213"/>
                  </a:lnTo>
                  <a:moveTo>
                    <a:pt x="743" y="205"/>
                  </a:moveTo>
                  <a:lnTo>
                    <a:pt x="741" y="205"/>
                  </a:lnTo>
                  <a:lnTo>
                    <a:pt x="739" y="205"/>
                  </a:lnTo>
                  <a:lnTo>
                    <a:pt x="738" y="205"/>
                  </a:lnTo>
                  <a:lnTo>
                    <a:pt x="738" y="206"/>
                  </a:lnTo>
                  <a:lnTo>
                    <a:pt x="738" y="208"/>
                  </a:lnTo>
                  <a:lnTo>
                    <a:pt x="739" y="208"/>
                  </a:lnTo>
                  <a:lnTo>
                    <a:pt x="739" y="210"/>
                  </a:lnTo>
                  <a:lnTo>
                    <a:pt x="741" y="208"/>
                  </a:lnTo>
                  <a:lnTo>
                    <a:pt x="743" y="206"/>
                  </a:lnTo>
                  <a:lnTo>
                    <a:pt x="743" y="205"/>
                  </a:lnTo>
                  <a:moveTo>
                    <a:pt x="1423" y="208"/>
                  </a:moveTo>
                  <a:lnTo>
                    <a:pt x="1424" y="208"/>
                  </a:lnTo>
                  <a:lnTo>
                    <a:pt x="1426" y="206"/>
                  </a:lnTo>
                  <a:lnTo>
                    <a:pt x="1424" y="206"/>
                  </a:lnTo>
                  <a:lnTo>
                    <a:pt x="1424" y="205"/>
                  </a:lnTo>
                  <a:lnTo>
                    <a:pt x="1423" y="205"/>
                  </a:lnTo>
                  <a:lnTo>
                    <a:pt x="1421" y="203"/>
                  </a:lnTo>
                  <a:lnTo>
                    <a:pt x="1419" y="203"/>
                  </a:lnTo>
                  <a:lnTo>
                    <a:pt x="1419" y="205"/>
                  </a:lnTo>
                  <a:lnTo>
                    <a:pt x="1417" y="205"/>
                  </a:lnTo>
                  <a:lnTo>
                    <a:pt x="1417" y="206"/>
                  </a:lnTo>
                  <a:lnTo>
                    <a:pt x="1419" y="206"/>
                  </a:lnTo>
                  <a:lnTo>
                    <a:pt x="1417" y="208"/>
                  </a:lnTo>
                  <a:lnTo>
                    <a:pt x="1417" y="206"/>
                  </a:lnTo>
                  <a:lnTo>
                    <a:pt x="1416" y="208"/>
                  </a:lnTo>
                  <a:lnTo>
                    <a:pt x="1416" y="210"/>
                  </a:lnTo>
                  <a:lnTo>
                    <a:pt x="1417" y="210"/>
                  </a:lnTo>
                  <a:lnTo>
                    <a:pt x="1419" y="210"/>
                  </a:lnTo>
                  <a:lnTo>
                    <a:pt x="1421" y="208"/>
                  </a:lnTo>
                  <a:lnTo>
                    <a:pt x="1423" y="208"/>
                  </a:lnTo>
                  <a:moveTo>
                    <a:pt x="606" y="206"/>
                  </a:moveTo>
                  <a:lnTo>
                    <a:pt x="608" y="206"/>
                  </a:lnTo>
                  <a:lnTo>
                    <a:pt x="608" y="205"/>
                  </a:lnTo>
                  <a:lnTo>
                    <a:pt x="608" y="203"/>
                  </a:lnTo>
                  <a:lnTo>
                    <a:pt x="606" y="203"/>
                  </a:lnTo>
                  <a:lnTo>
                    <a:pt x="604" y="203"/>
                  </a:lnTo>
                  <a:lnTo>
                    <a:pt x="604" y="203"/>
                  </a:lnTo>
                  <a:lnTo>
                    <a:pt x="604" y="205"/>
                  </a:lnTo>
                  <a:lnTo>
                    <a:pt x="606" y="203"/>
                  </a:lnTo>
                  <a:lnTo>
                    <a:pt x="606" y="205"/>
                  </a:lnTo>
                  <a:lnTo>
                    <a:pt x="606" y="206"/>
                  </a:lnTo>
                  <a:moveTo>
                    <a:pt x="898" y="203"/>
                  </a:moveTo>
                  <a:lnTo>
                    <a:pt x="900" y="203"/>
                  </a:lnTo>
                  <a:lnTo>
                    <a:pt x="903" y="203"/>
                  </a:lnTo>
                  <a:lnTo>
                    <a:pt x="905" y="203"/>
                  </a:lnTo>
                  <a:lnTo>
                    <a:pt x="907" y="203"/>
                  </a:lnTo>
                  <a:lnTo>
                    <a:pt x="908" y="205"/>
                  </a:lnTo>
                  <a:lnTo>
                    <a:pt x="908" y="203"/>
                  </a:lnTo>
                  <a:lnTo>
                    <a:pt x="910" y="203"/>
                  </a:lnTo>
                  <a:lnTo>
                    <a:pt x="910" y="203"/>
                  </a:lnTo>
                  <a:lnTo>
                    <a:pt x="912" y="203"/>
                  </a:lnTo>
                  <a:lnTo>
                    <a:pt x="912" y="203"/>
                  </a:lnTo>
                  <a:lnTo>
                    <a:pt x="910" y="203"/>
                  </a:lnTo>
                  <a:lnTo>
                    <a:pt x="910" y="205"/>
                  </a:lnTo>
                  <a:lnTo>
                    <a:pt x="908" y="205"/>
                  </a:lnTo>
                  <a:lnTo>
                    <a:pt x="907" y="205"/>
                  </a:lnTo>
                  <a:lnTo>
                    <a:pt x="905" y="205"/>
                  </a:lnTo>
                  <a:lnTo>
                    <a:pt x="905" y="206"/>
                  </a:lnTo>
                  <a:lnTo>
                    <a:pt x="907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2" y="206"/>
                  </a:lnTo>
                  <a:lnTo>
                    <a:pt x="914" y="205"/>
                  </a:lnTo>
                  <a:lnTo>
                    <a:pt x="915" y="206"/>
                  </a:lnTo>
                  <a:lnTo>
                    <a:pt x="915" y="205"/>
                  </a:lnTo>
                  <a:lnTo>
                    <a:pt x="919" y="205"/>
                  </a:lnTo>
                  <a:lnTo>
                    <a:pt x="920" y="203"/>
                  </a:lnTo>
                  <a:lnTo>
                    <a:pt x="922" y="203"/>
                  </a:lnTo>
                  <a:lnTo>
                    <a:pt x="922" y="201"/>
                  </a:lnTo>
                  <a:lnTo>
                    <a:pt x="920" y="201"/>
                  </a:lnTo>
                  <a:lnTo>
                    <a:pt x="920" y="200"/>
                  </a:lnTo>
                  <a:lnTo>
                    <a:pt x="919" y="200"/>
                  </a:lnTo>
                  <a:lnTo>
                    <a:pt x="917" y="200"/>
                  </a:lnTo>
                  <a:lnTo>
                    <a:pt x="915" y="198"/>
                  </a:lnTo>
                  <a:lnTo>
                    <a:pt x="914" y="196"/>
                  </a:lnTo>
                  <a:lnTo>
                    <a:pt x="914" y="194"/>
                  </a:lnTo>
                  <a:lnTo>
                    <a:pt x="912" y="194"/>
                  </a:lnTo>
                  <a:lnTo>
                    <a:pt x="910" y="194"/>
                  </a:lnTo>
                  <a:lnTo>
                    <a:pt x="908" y="194"/>
                  </a:lnTo>
                  <a:lnTo>
                    <a:pt x="907" y="193"/>
                  </a:lnTo>
                  <a:lnTo>
                    <a:pt x="903" y="193"/>
                  </a:lnTo>
                  <a:lnTo>
                    <a:pt x="902" y="193"/>
                  </a:lnTo>
                  <a:lnTo>
                    <a:pt x="900" y="194"/>
                  </a:lnTo>
                  <a:lnTo>
                    <a:pt x="900" y="196"/>
                  </a:lnTo>
                  <a:lnTo>
                    <a:pt x="902" y="198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2" y="198"/>
                  </a:lnTo>
                  <a:lnTo>
                    <a:pt x="900" y="198"/>
                  </a:lnTo>
                  <a:lnTo>
                    <a:pt x="900" y="200"/>
                  </a:lnTo>
                  <a:lnTo>
                    <a:pt x="900" y="201"/>
                  </a:lnTo>
                  <a:lnTo>
                    <a:pt x="898" y="201"/>
                  </a:lnTo>
                  <a:lnTo>
                    <a:pt x="898" y="203"/>
                  </a:lnTo>
                  <a:moveTo>
                    <a:pt x="861" y="528"/>
                  </a:moveTo>
                  <a:lnTo>
                    <a:pt x="859" y="528"/>
                  </a:lnTo>
                  <a:lnTo>
                    <a:pt x="859" y="529"/>
                  </a:lnTo>
                  <a:lnTo>
                    <a:pt x="861" y="529"/>
                  </a:lnTo>
                  <a:lnTo>
                    <a:pt x="861" y="528"/>
                  </a:lnTo>
                  <a:moveTo>
                    <a:pt x="862" y="406"/>
                  </a:moveTo>
                  <a:lnTo>
                    <a:pt x="861" y="406"/>
                  </a:lnTo>
                  <a:lnTo>
                    <a:pt x="861" y="408"/>
                  </a:lnTo>
                  <a:lnTo>
                    <a:pt x="862" y="408"/>
                  </a:lnTo>
                  <a:lnTo>
                    <a:pt x="862" y="406"/>
                  </a:lnTo>
                  <a:moveTo>
                    <a:pt x="775" y="615"/>
                  </a:moveTo>
                  <a:lnTo>
                    <a:pt x="775" y="613"/>
                  </a:lnTo>
                  <a:lnTo>
                    <a:pt x="773" y="613"/>
                  </a:lnTo>
                  <a:lnTo>
                    <a:pt x="773" y="615"/>
                  </a:lnTo>
                  <a:lnTo>
                    <a:pt x="773" y="615"/>
                  </a:lnTo>
                  <a:lnTo>
                    <a:pt x="775" y="615"/>
                  </a:lnTo>
                  <a:lnTo>
                    <a:pt x="775" y="615"/>
                  </a:lnTo>
                  <a:moveTo>
                    <a:pt x="750" y="661"/>
                  </a:moveTo>
                  <a:lnTo>
                    <a:pt x="750" y="663"/>
                  </a:lnTo>
                  <a:lnTo>
                    <a:pt x="751" y="663"/>
                  </a:lnTo>
                  <a:lnTo>
                    <a:pt x="751" y="661"/>
                  </a:lnTo>
                  <a:lnTo>
                    <a:pt x="751" y="659"/>
                  </a:lnTo>
                  <a:lnTo>
                    <a:pt x="750" y="659"/>
                  </a:lnTo>
                  <a:lnTo>
                    <a:pt x="750" y="661"/>
                  </a:lnTo>
                  <a:moveTo>
                    <a:pt x="131" y="362"/>
                  </a:moveTo>
                  <a:lnTo>
                    <a:pt x="131" y="360"/>
                  </a:lnTo>
                  <a:lnTo>
                    <a:pt x="129" y="360"/>
                  </a:lnTo>
                  <a:lnTo>
                    <a:pt x="131" y="362"/>
                  </a:lnTo>
                  <a:moveTo>
                    <a:pt x="317" y="362"/>
                  </a:moveTo>
                  <a:lnTo>
                    <a:pt x="316" y="360"/>
                  </a:lnTo>
                  <a:lnTo>
                    <a:pt x="316" y="362"/>
                  </a:lnTo>
                  <a:lnTo>
                    <a:pt x="317" y="362"/>
                  </a:lnTo>
                  <a:moveTo>
                    <a:pt x="1018" y="1392"/>
                  </a:moveTo>
                  <a:lnTo>
                    <a:pt x="1018" y="1390"/>
                  </a:lnTo>
                  <a:lnTo>
                    <a:pt x="1016" y="1390"/>
                  </a:lnTo>
                  <a:lnTo>
                    <a:pt x="1018" y="1392"/>
                  </a:lnTo>
                  <a:moveTo>
                    <a:pt x="213" y="348"/>
                  </a:moveTo>
                  <a:lnTo>
                    <a:pt x="215" y="348"/>
                  </a:lnTo>
                  <a:lnTo>
                    <a:pt x="215" y="346"/>
                  </a:lnTo>
                  <a:lnTo>
                    <a:pt x="213" y="346"/>
                  </a:lnTo>
                  <a:lnTo>
                    <a:pt x="213" y="348"/>
                  </a:lnTo>
                  <a:moveTo>
                    <a:pt x="702" y="203"/>
                  </a:moveTo>
                  <a:lnTo>
                    <a:pt x="700" y="201"/>
                  </a:lnTo>
                  <a:lnTo>
                    <a:pt x="700" y="203"/>
                  </a:lnTo>
                  <a:lnTo>
                    <a:pt x="702" y="203"/>
                  </a:lnTo>
                  <a:moveTo>
                    <a:pt x="121" y="417"/>
                  </a:moveTo>
                  <a:lnTo>
                    <a:pt x="123" y="417"/>
                  </a:lnTo>
                  <a:lnTo>
                    <a:pt x="121" y="415"/>
                  </a:lnTo>
                  <a:lnTo>
                    <a:pt x="121" y="413"/>
                  </a:lnTo>
                  <a:lnTo>
                    <a:pt x="119" y="415"/>
                  </a:lnTo>
                  <a:lnTo>
                    <a:pt x="121" y="417"/>
                  </a:lnTo>
                  <a:moveTo>
                    <a:pt x="792" y="603"/>
                  </a:moveTo>
                  <a:lnTo>
                    <a:pt x="791" y="603"/>
                  </a:lnTo>
                  <a:lnTo>
                    <a:pt x="791" y="604"/>
                  </a:lnTo>
                  <a:lnTo>
                    <a:pt x="792" y="604"/>
                  </a:lnTo>
                  <a:lnTo>
                    <a:pt x="792" y="603"/>
                  </a:lnTo>
                  <a:moveTo>
                    <a:pt x="703" y="410"/>
                  </a:moveTo>
                  <a:lnTo>
                    <a:pt x="702" y="410"/>
                  </a:lnTo>
                  <a:lnTo>
                    <a:pt x="703" y="411"/>
                  </a:lnTo>
                  <a:lnTo>
                    <a:pt x="703" y="410"/>
                  </a:lnTo>
                  <a:moveTo>
                    <a:pt x="230" y="338"/>
                  </a:moveTo>
                  <a:lnTo>
                    <a:pt x="230" y="336"/>
                  </a:lnTo>
                  <a:lnTo>
                    <a:pt x="229" y="338"/>
                  </a:lnTo>
                  <a:lnTo>
                    <a:pt x="230" y="338"/>
                  </a:lnTo>
                  <a:moveTo>
                    <a:pt x="926" y="1211"/>
                  </a:moveTo>
                  <a:lnTo>
                    <a:pt x="927" y="1213"/>
                  </a:lnTo>
                  <a:lnTo>
                    <a:pt x="927" y="1211"/>
                  </a:lnTo>
                  <a:lnTo>
                    <a:pt x="926" y="1211"/>
                  </a:lnTo>
                  <a:moveTo>
                    <a:pt x="89" y="261"/>
                  </a:moveTo>
                  <a:lnTo>
                    <a:pt x="87" y="261"/>
                  </a:lnTo>
                  <a:lnTo>
                    <a:pt x="87" y="259"/>
                  </a:lnTo>
                  <a:lnTo>
                    <a:pt x="89" y="259"/>
                  </a:lnTo>
                  <a:lnTo>
                    <a:pt x="89" y="258"/>
                  </a:lnTo>
                  <a:lnTo>
                    <a:pt x="90" y="258"/>
                  </a:lnTo>
                  <a:lnTo>
                    <a:pt x="90" y="256"/>
                  </a:lnTo>
                  <a:lnTo>
                    <a:pt x="92" y="256"/>
                  </a:lnTo>
                  <a:lnTo>
                    <a:pt x="94" y="256"/>
                  </a:lnTo>
                  <a:lnTo>
                    <a:pt x="95" y="256"/>
                  </a:lnTo>
                  <a:lnTo>
                    <a:pt x="95" y="254"/>
                  </a:lnTo>
                  <a:lnTo>
                    <a:pt x="97" y="253"/>
                  </a:lnTo>
                  <a:lnTo>
                    <a:pt x="99" y="251"/>
                  </a:lnTo>
                  <a:lnTo>
                    <a:pt x="100" y="251"/>
                  </a:lnTo>
                  <a:lnTo>
                    <a:pt x="100" y="253"/>
                  </a:lnTo>
                  <a:lnTo>
                    <a:pt x="104" y="253"/>
                  </a:lnTo>
                  <a:lnTo>
                    <a:pt x="106" y="253"/>
                  </a:lnTo>
                  <a:lnTo>
                    <a:pt x="106" y="251"/>
                  </a:lnTo>
                  <a:lnTo>
                    <a:pt x="104" y="251"/>
                  </a:lnTo>
                  <a:lnTo>
                    <a:pt x="102" y="251"/>
                  </a:lnTo>
                  <a:lnTo>
                    <a:pt x="104" y="249"/>
                  </a:lnTo>
                  <a:lnTo>
                    <a:pt x="106" y="249"/>
                  </a:lnTo>
                  <a:lnTo>
                    <a:pt x="106" y="247"/>
                  </a:lnTo>
                  <a:lnTo>
                    <a:pt x="107" y="247"/>
                  </a:lnTo>
                  <a:lnTo>
                    <a:pt x="109" y="247"/>
                  </a:lnTo>
                  <a:lnTo>
                    <a:pt x="111" y="247"/>
                  </a:lnTo>
                  <a:lnTo>
                    <a:pt x="111" y="246"/>
                  </a:lnTo>
                  <a:lnTo>
                    <a:pt x="112" y="246"/>
                  </a:lnTo>
                  <a:lnTo>
                    <a:pt x="112" y="246"/>
                  </a:lnTo>
                  <a:lnTo>
                    <a:pt x="116" y="244"/>
                  </a:lnTo>
                  <a:lnTo>
                    <a:pt x="118" y="246"/>
                  </a:lnTo>
                  <a:lnTo>
                    <a:pt x="118" y="247"/>
                  </a:lnTo>
                  <a:lnTo>
                    <a:pt x="116" y="247"/>
                  </a:lnTo>
                  <a:lnTo>
                    <a:pt x="116" y="249"/>
                  </a:lnTo>
                  <a:lnTo>
                    <a:pt x="116" y="251"/>
                  </a:lnTo>
                  <a:lnTo>
                    <a:pt x="116" y="253"/>
                  </a:lnTo>
                  <a:lnTo>
                    <a:pt x="118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3" y="253"/>
                  </a:lnTo>
                  <a:lnTo>
                    <a:pt x="124" y="253"/>
                  </a:lnTo>
                  <a:lnTo>
                    <a:pt x="124" y="254"/>
                  </a:lnTo>
                  <a:lnTo>
                    <a:pt x="126" y="254"/>
                  </a:lnTo>
                  <a:lnTo>
                    <a:pt x="126" y="253"/>
                  </a:lnTo>
                  <a:lnTo>
                    <a:pt x="128" y="253"/>
                  </a:lnTo>
                  <a:lnTo>
                    <a:pt x="129" y="253"/>
                  </a:lnTo>
                  <a:lnTo>
                    <a:pt x="131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51"/>
                  </a:lnTo>
                  <a:lnTo>
                    <a:pt x="136" y="251"/>
                  </a:lnTo>
                  <a:lnTo>
                    <a:pt x="136" y="253"/>
                  </a:lnTo>
                  <a:lnTo>
                    <a:pt x="138" y="251"/>
                  </a:lnTo>
                  <a:lnTo>
                    <a:pt x="138" y="249"/>
                  </a:lnTo>
                  <a:lnTo>
                    <a:pt x="136" y="249"/>
                  </a:lnTo>
                  <a:lnTo>
                    <a:pt x="135" y="249"/>
                  </a:lnTo>
                  <a:lnTo>
                    <a:pt x="135" y="247"/>
                  </a:lnTo>
                  <a:lnTo>
                    <a:pt x="135" y="246"/>
                  </a:lnTo>
                  <a:lnTo>
                    <a:pt x="133" y="246"/>
                  </a:lnTo>
                  <a:lnTo>
                    <a:pt x="133" y="244"/>
                  </a:lnTo>
                  <a:lnTo>
                    <a:pt x="131" y="244"/>
                  </a:lnTo>
                  <a:lnTo>
                    <a:pt x="131" y="244"/>
                  </a:lnTo>
                  <a:lnTo>
                    <a:pt x="131" y="242"/>
                  </a:lnTo>
                  <a:lnTo>
                    <a:pt x="133" y="242"/>
                  </a:lnTo>
                  <a:lnTo>
                    <a:pt x="133" y="241"/>
                  </a:lnTo>
                  <a:lnTo>
                    <a:pt x="131" y="241"/>
                  </a:lnTo>
                  <a:lnTo>
                    <a:pt x="129" y="241"/>
                  </a:lnTo>
                  <a:lnTo>
                    <a:pt x="128" y="241"/>
                  </a:lnTo>
                  <a:lnTo>
                    <a:pt x="128" y="239"/>
                  </a:lnTo>
                  <a:lnTo>
                    <a:pt x="126" y="241"/>
                  </a:lnTo>
                  <a:lnTo>
                    <a:pt x="124" y="241"/>
                  </a:lnTo>
                  <a:lnTo>
                    <a:pt x="123" y="241"/>
                  </a:lnTo>
                  <a:lnTo>
                    <a:pt x="121" y="241"/>
                  </a:lnTo>
                  <a:lnTo>
                    <a:pt x="119" y="239"/>
                  </a:lnTo>
                  <a:lnTo>
                    <a:pt x="118" y="239"/>
                  </a:lnTo>
                  <a:lnTo>
                    <a:pt x="118" y="237"/>
                  </a:lnTo>
                  <a:lnTo>
                    <a:pt x="116" y="235"/>
                  </a:lnTo>
                  <a:lnTo>
                    <a:pt x="116" y="234"/>
                  </a:lnTo>
                  <a:lnTo>
                    <a:pt x="114" y="232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29"/>
                  </a:lnTo>
                  <a:lnTo>
                    <a:pt x="111" y="229"/>
                  </a:lnTo>
                  <a:lnTo>
                    <a:pt x="109" y="227"/>
                  </a:lnTo>
                  <a:lnTo>
                    <a:pt x="107" y="225"/>
                  </a:lnTo>
                  <a:lnTo>
                    <a:pt x="106" y="225"/>
                  </a:lnTo>
                  <a:lnTo>
                    <a:pt x="104" y="223"/>
                  </a:lnTo>
                  <a:lnTo>
                    <a:pt x="102" y="223"/>
                  </a:lnTo>
                  <a:lnTo>
                    <a:pt x="102" y="222"/>
                  </a:lnTo>
                  <a:lnTo>
                    <a:pt x="100" y="222"/>
                  </a:lnTo>
                  <a:lnTo>
                    <a:pt x="97" y="220"/>
                  </a:lnTo>
                  <a:lnTo>
                    <a:pt x="99" y="220"/>
                  </a:lnTo>
                  <a:lnTo>
                    <a:pt x="99" y="218"/>
                  </a:lnTo>
                  <a:lnTo>
                    <a:pt x="100" y="218"/>
                  </a:lnTo>
                  <a:lnTo>
                    <a:pt x="100" y="217"/>
                  </a:lnTo>
                  <a:lnTo>
                    <a:pt x="100" y="215"/>
                  </a:lnTo>
                  <a:lnTo>
                    <a:pt x="100" y="213"/>
                  </a:lnTo>
                  <a:lnTo>
                    <a:pt x="102" y="213"/>
                  </a:lnTo>
                  <a:lnTo>
                    <a:pt x="104" y="213"/>
                  </a:lnTo>
                  <a:lnTo>
                    <a:pt x="107" y="213"/>
                  </a:lnTo>
                  <a:lnTo>
                    <a:pt x="109" y="213"/>
                  </a:lnTo>
                  <a:lnTo>
                    <a:pt x="111" y="212"/>
                  </a:lnTo>
                  <a:lnTo>
                    <a:pt x="112" y="212"/>
                  </a:lnTo>
                  <a:lnTo>
                    <a:pt x="114" y="212"/>
                  </a:lnTo>
                  <a:lnTo>
                    <a:pt x="116" y="212"/>
                  </a:lnTo>
                  <a:lnTo>
                    <a:pt x="116" y="210"/>
                  </a:lnTo>
                  <a:lnTo>
                    <a:pt x="118" y="210"/>
                  </a:lnTo>
                  <a:lnTo>
                    <a:pt x="121" y="206"/>
                  </a:lnTo>
                  <a:lnTo>
                    <a:pt x="121" y="205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4" y="200"/>
                  </a:lnTo>
                  <a:lnTo>
                    <a:pt x="126" y="198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28" y="194"/>
                  </a:lnTo>
                  <a:lnTo>
                    <a:pt x="129" y="194"/>
                  </a:lnTo>
                  <a:lnTo>
                    <a:pt x="129" y="193"/>
                  </a:lnTo>
                  <a:lnTo>
                    <a:pt x="131" y="193"/>
                  </a:lnTo>
                  <a:lnTo>
                    <a:pt x="133" y="193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6" y="193"/>
                  </a:lnTo>
                  <a:lnTo>
                    <a:pt x="138" y="193"/>
                  </a:lnTo>
                  <a:lnTo>
                    <a:pt x="140" y="191"/>
                  </a:lnTo>
                  <a:lnTo>
                    <a:pt x="141" y="191"/>
                  </a:lnTo>
                  <a:lnTo>
                    <a:pt x="143" y="189"/>
                  </a:lnTo>
                  <a:lnTo>
                    <a:pt x="145" y="189"/>
                  </a:lnTo>
                  <a:lnTo>
                    <a:pt x="145" y="191"/>
                  </a:lnTo>
                  <a:lnTo>
                    <a:pt x="145" y="193"/>
                  </a:lnTo>
                  <a:lnTo>
                    <a:pt x="147" y="193"/>
                  </a:lnTo>
                  <a:lnTo>
                    <a:pt x="147" y="191"/>
                  </a:lnTo>
                  <a:lnTo>
                    <a:pt x="148" y="191"/>
                  </a:lnTo>
                  <a:lnTo>
                    <a:pt x="148" y="189"/>
                  </a:lnTo>
                  <a:lnTo>
                    <a:pt x="147" y="189"/>
                  </a:lnTo>
                  <a:lnTo>
                    <a:pt x="145" y="188"/>
                  </a:lnTo>
                  <a:lnTo>
                    <a:pt x="147" y="188"/>
                  </a:lnTo>
                  <a:lnTo>
                    <a:pt x="147" y="186"/>
                  </a:lnTo>
                  <a:lnTo>
                    <a:pt x="148" y="186"/>
                  </a:lnTo>
                  <a:lnTo>
                    <a:pt x="148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5" y="186"/>
                  </a:lnTo>
                  <a:lnTo>
                    <a:pt x="155" y="184"/>
                  </a:lnTo>
                  <a:lnTo>
                    <a:pt x="159" y="184"/>
                  </a:lnTo>
                  <a:lnTo>
                    <a:pt x="160" y="184"/>
                  </a:lnTo>
                  <a:lnTo>
                    <a:pt x="162" y="184"/>
                  </a:lnTo>
                  <a:lnTo>
                    <a:pt x="162" y="182"/>
                  </a:lnTo>
                  <a:lnTo>
                    <a:pt x="164" y="181"/>
                  </a:lnTo>
                  <a:lnTo>
                    <a:pt x="165" y="181"/>
                  </a:lnTo>
                  <a:lnTo>
                    <a:pt x="165" y="179"/>
                  </a:lnTo>
                  <a:lnTo>
                    <a:pt x="167" y="177"/>
                  </a:lnTo>
                  <a:lnTo>
                    <a:pt x="169" y="177"/>
                  </a:lnTo>
                  <a:lnTo>
                    <a:pt x="169" y="176"/>
                  </a:lnTo>
                  <a:lnTo>
                    <a:pt x="170" y="176"/>
                  </a:lnTo>
                  <a:lnTo>
                    <a:pt x="170" y="177"/>
                  </a:lnTo>
                  <a:lnTo>
                    <a:pt x="170" y="179"/>
                  </a:lnTo>
                  <a:lnTo>
                    <a:pt x="172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82"/>
                  </a:lnTo>
                  <a:lnTo>
                    <a:pt x="174" y="182"/>
                  </a:lnTo>
                  <a:lnTo>
                    <a:pt x="174" y="184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7" y="184"/>
                  </a:lnTo>
                  <a:lnTo>
                    <a:pt x="177" y="182"/>
                  </a:lnTo>
                  <a:lnTo>
                    <a:pt x="179" y="182"/>
                  </a:lnTo>
                  <a:lnTo>
                    <a:pt x="179" y="181"/>
                  </a:lnTo>
                  <a:lnTo>
                    <a:pt x="181" y="181"/>
                  </a:lnTo>
                  <a:lnTo>
                    <a:pt x="182" y="181"/>
                  </a:lnTo>
                  <a:lnTo>
                    <a:pt x="182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6"/>
                  </a:lnTo>
                  <a:lnTo>
                    <a:pt x="186" y="184"/>
                  </a:lnTo>
                  <a:lnTo>
                    <a:pt x="186" y="186"/>
                  </a:lnTo>
                  <a:lnTo>
                    <a:pt x="188" y="186"/>
                  </a:lnTo>
                  <a:lnTo>
                    <a:pt x="188" y="184"/>
                  </a:lnTo>
                  <a:lnTo>
                    <a:pt x="189" y="184"/>
                  </a:lnTo>
                  <a:lnTo>
                    <a:pt x="193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9"/>
                  </a:lnTo>
                  <a:lnTo>
                    <a:pt x="201" y="189"/>
                  </a:lnTo>
                  <a:lnTo>
                    <a:pt x="203" y="189"/>
                  </a:lnTo>
                  <a:lnTo>
                    <a:pt x="201" y="191"/>
                  </a:lnTo>
                  <a:lnTo>
                    <a:pt x="203" y="191"/>
                  </a:lnTo>
                  <a:lnTo>
                    <a:pt x="206" y="191"/>
                  </a:lnTo>
                  <a:lnTo>
                    <a:pt x="208" y="191"/>
                  </a:lnTo>
                  <a:lnTo>
                    <a:pt x="210" y="191"/>
                  </a:lnTo>
                  <a:lnTo>
                    <a:pt x="211" y="191"/>
                  </a:lnTo>
                  <a:lnTo>
                    <a:pt x="211" y="189"/>
                  </a:lnTo>
                  <a:lnTo>
                    <a:pt x="213" y="189"/>
                  </a:lnTo>
                  <a:lnTo>
                    <a:pt x="213" y="191"/>
                  </a:lnTo>
                  <a:lnTo>
                    <a:pt x="215" y="191"/>
                  </a:lnTo>
                  <a:lnTo>
                    <a:pt x="217" y="189"/>
                  </a:lnTo>
                  <a:lnTo>
                    <a:pt x="218" y="189"/>
                  </a:lnTo>
                  <a:lnTo>
                    <a:pt x="220" y="189"/>
                  </a:lnTo>
                  <a:lnTo>
                    <a:pt x="222" y="191"/>
                  </a:lnTo>
                  <a:lnTo>
                    <a:pt x="222" y="189"/>
                  </a:lnTo>
                  <a:lnTo>
                    <a:pt x="223" y="191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5" y="191"/>
                  </a:lnTo>
                  <a:lnTo>
                    <a:pt x="227" y="191"/>
                  </a:lnTo>
                  <a:lnTo>
                    <a:pt x="227" y="193"/>
                  </a:lnTo>
                  <a:lnTo>
                    <a:pt x="229" y="193"/>
                  </a:lnTo>
                  <a:lnTo>
                    <a:pt x="230" y="193"/>
                  </a:lnTo>
                  <a:lnTo>
                    <a:pt x="232" y="193"/>
                  </a:lnTo>
                  <a:lnTo>
                    <a:pt x="234" y="193"/>
                  </a:lnTo>
                  <a:lnTo>
                    <a:pt x="234" y="194"/>
                  </a:lnTo>
                  <a:lnTo>
                    <a:pt x="235" y="194"/>
                  </a:lnTo>
                  <a:lnTo>
                    <a:pt x="235" y="194"/>
                  </a:lnTo>
                  <a:lnTo>
                    <a:pt x="237" y="194"/>
                  </a:lnTo>
                  <a:lnTo>
                    <a:pt x="239" y="194"/>
                  </a:lnTo>
                  <a:lnTo>
                    <a:pt x="242" y="194"/>
                  </a:lnTo>
                  <a:lnTo>
                    <a:pt x="244" y="194"/>
                  </a:lnTo>
                  <a:lnTo>
                    <a:pt x="246" y="194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8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52" y="198"/>
                  </a:lnTo>
                  <a:lnTo>
                    <a:pt x="254" y="198"/>
                  </a:lnTo>
                  <a:lnTo>
                    <a:pt x="256" y="198"/>
                  </a:lnTo>
                  <a:lnTo>
                    <a:pt x="258" y="196"/>
                  </a:lnTo>
                  <a:lnTo>
                    <a:pt x="259" y="196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4" y="196"/>
                  </a:lnTo>
                  <a:lnTo>
                    <a:pt x="266" y="196"/>
                  </a:lnTo>
                  <a:lnTo>
                    <a:pt x="268" y="196"/>
                  </a:lnTo>
                  <a:lnTo>
                    <a:pt x="270" y="198"/>
                  </a:lnTo>
                  <a:lnTo>
                    <a:pt x="271" y="198"/>
                  </a:lnTo>
                  <a:lnTo>
                    <a:pt x="271" y="200"/>
                  </a:lnTo>
                  <a:lnTo>
                    <a:pt x="273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1"/>
                  </a:lnTo>
                  <a:lnTo>
                    <a:pt x="276" y="203"/>
                  </a:lnTo>
                  <a:lnTo>
                    <a:pt x="278" y="203"/>
                  </a:lnTo>
                  <a:lnTo>
                    <a:pt x="278" y="201"/>
                  </a:lnTo>
                  <a:lnTo>
                    <a:pt x="280" y="203"/>
                  </a:lnTo>
                  <a:lnTo>
                    <a:pt x="282" y="203"/>
                  </a:lnTo>
                  <a:lnTo>
                    <a:pt x="283" y="203"/>
                  </a:lnTo>
                  <a:lnTo>
                    <a:pt x="285" y="203"/>
                  </a:lnTo>
                  <a:lnTo>
                    <a:pt x="287" y="203"/>
                  </a:lnTo>
                  <a:lnTo>
                    <a:pt x="288" y="203"/>
                  </a:lnTo>
                  <a:lnTo>
                    <a:pt x="290" y="203"/>
                  </a:lnTo>
                  <a:lnTo>
                    <a:pt x="290" y="203"/>
                  </a:lnTo>
                  <a:lnTo>
                    <a:pt x="293" y="203"/>
                  </a:lnTo>
                  <a:lnTo>
                    <a:pt x="293" y="203"/>
                  </a:lnTo>
                  <a:lnTo>
                    <a:pt x="295" y="203"/>
                  </a:lnTo>
                  <a:lnTo>
                    <a:pt x="295" y="203"/>
                  </a:lnTo>
                  <a:lnTo>
                    <a:pt x="295" y="205"/>
                  </a:lnTo>
                  <a:lnTo>
                    <a:pt x="297" y="205"/>
                  </a:lnTo>
                  <a:lnTo>
                    <a:pt x="297" y="206"/>
                  </a:lnTo>
                  <a:lnTo>
                    <a:pt x="299" y="206"/>
                  </a:lnTo>
                  <a:lnTo>
                    <a:pt x="300" y="208"/>
                  </a:lnTo>
                  <a:lnTo>
                    <a:pt x="302" y="208"/>
                  </a:lnTo>
                  <a:lnTo>
                    <a:pt x="304" y="210"/>
                  </a:lnTo>
                  <a:lnTo>
                    <a:pt x="307" y="210"/>
                  </a:lnTo>
                  <a:lnTo>
                    <a:pt x="307" y="212"/>
                  </a:lnTo>
                  <a:lnTo>
                    <a:pt x="309" y="212"/>
                  </a:lnTo>
                  <a:lnTo>
                    <a:pt x="311" y="212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14" y="212"/>
                  </a:lnTo>
                  <a:lnTo>
                    <a:pt x="316" y="212"/>
                  </a:lnTo>
                  <a:lnTo>
                    <a:pt x="316" y="213"/>
                  </a:lnTo>
                  <a:lnTo>
                    <a:pt x="317" y="213"/>
                  </a:lnTo>
                  <a:lnTo>
                    <a:pt x="317" y="213"/>
                  </a:lnTo>
                  <a:lnTo>
                    <a:pt x="319" y="213"/>
                  </a:lnTo>
                  <a:lnTo>
                    <a:pt x="319" y="215"/>
                  </a:lnTo>
                  <a:lnTo>
                    <a:pt x="321" y="215"/>
                  </a:lnTo>
                  <a:lnTo>
                    <a:pt x="321" y="213"/>
                  </a:lnTo>
                  <a:lnTo>
                    <a:pt x="319" y="213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21" y="210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6"/>
                  </a:lnTo>
                  <a:lnTo>
                    <a:pt x="319" y="206"/>
                  </a:lnTo>
                  <a:lnTo>
                    <a:pt x="321" y="206"/>
                  </a:lnTo>
                  <a:lnTo>
                    <a:pt x="319" y="205"/>
                  </a:lnTo>
                  <a:lnTo>
                    <a:pt x="321" y="205"/>
                  </a:lnTo>
                  <a:lnTo>
                    <a:pt x="323" y="206"/>
                  </a:lnTo>
                  <a:lnTo>
                    <a:pt x="323" y="205"/>
                  </a:lnTo>
                  <a:lnTo>
                    <a:pt x="323" y="203"/>
                  </a:lnTo>
                  <a:lnTo>
                    <a:pt x="324" y="203"/>
                  </a:lnTo>
                  <a:lnTo>
                    <a:pt x="326" y="203"/>
                  </a:lnTo>
                  <a:lnTo>
                    <a:pt x="328" y="205"/>
                  </a:lnTo>
                  <a:lnTo>
                    <a:pt x="328" y="203"/>
                  </a:lnTo>
                  <a:lnTo>
                    <a:pt x="328" y="203"/>
                  </a:lnTo>
                  <a:lnTo>
                    <a:pt x="328" y="201"/>
                  </a:lnTo>
                  <a:lnTo>
                    <a:pt x="329" y="201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31" y="203"/>
                  </a:lnTo>
                  <a:lnTo>
                    <a:pt x="333" y="203"/>
                  </a:lnTo>
                  <a:lnTo>
                    <a:pt x="333" y="205"/>
                  </a:lnTo>
                  <a:lnTo>
                    <a:pt x="331" y="205"/>
                  </a:lnTo>
                  <a:lnTo>
                    <a:pt x="331" y="206"/>
                  </a:lnTo>
                  <a:lnTo>
                    <a:pt x="333" y="206"/>
                  </a:lnTo>
                  <a:lnTo>
                    <a:pt x="334" y="205"/>
                  </a:lnTo>
                  <a:lnTo>
                    <a:pt x="336" y="205"/>
                  </a:lnTo>
                  <a:lnTo>
                    <a:pt x="338" y="205"/>
                  </a:lnTo>
                  <a:lnTo>
                    <a:pt x="338" y="203"/>
                  </a:lnTo>
                  <a:lnTo>
                    <a:pt x="340" y="203"/>
                  </a:lnTo>
                  <a:lnTo>
                    <a:pt x="340" y="203"/>
                  </a:lnTo>
                  <a:lnTo>
                    <a:pt x="341" y="203"/>
                  </a:lnTo>
                  <a:lnTo>
                    <a:pt x="341" y="201"/>
                  </a:lnTo>
                  <a:lnTo>
                    <a:pt x="343" y="201"/>
                  </a:lnTo>
                  <a:lnTo>
                    <a:pt x="345" y="201"/>
                  </a:lnTo>
                  <a:lnTo>
                    <a:pt x="346" y="201"/>
                  </a:lnTo>
                  <a:lnTo>
                    <a:pt x="348" y="201"/>
                  </a:lnTo>
                  <a:lnTo>
                    <a:pt x="348" y="200"/>
                  </a:lnTo>
                  <a:lnTo>
                    <a:pt x="350" y="200"/>
                  </a:lnTo>
                  <a:lnTo>
                    <a:pt x="350" y="198"/>
                  </a:lnTo>
                  <a:lnTo>
                    <a:pt x="352" y="198"/>
                  </a:lnTo>
                  <a:lnTo>
                    <a:pt x="352" y="200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8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6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0" y="196"/>
                  </a:lnTo>
                  <a:lnTo>
                    <a:pt x="360" y="194"/>
                  </a:lnTo>
                  <a:lnTo>
                    <a:pt x="362" y="194"/>
                  </a:lnTo>
                  <a:lnTo>
                    <a:pt x="364" y="194"/>
                  </a:lnTo>
                  <a:lnTo>
                    <a:pt x="364" y="196"/>
                  </a:lnTo>
                  <a:lnTo>
                    <a:pt x="364" y="198"/>
                  </a:lnTo>
                  <a:lnTo>
                    <a:pt x="362" y="198"/>
                  </a:lnTo>
                  <a:lnTo>
                    <a:pt x="358" y="200"/>
                  </a:lnTo>
                  <a:lnTo>
                    <a:pt x="358" y="200"/>
                  </a:lnTo>
                  <a:lnTo>
                    <a:pt x="358" y="201"/>
                  </a:lnTo>
                  <a:lnTo>
                    <a:pt x="357" y="201"/>
                  </a:lnTo>
                  <a:lnTo>
                    <a:pt x="357" y="203"/>
                  </a:lnTo>
                  <a:lnTo>
                    <a:pt x="355" y="203"/>
                  </a:lnTo>
                  <a:lnTo>
                    <a:pt x="355" y="203"/>
                  </a:lnTo>
                  <a:lnTo>
                    <a:pt x="353" y="203"/>
                  </a:lnTo>
                  <a:lnTo>
                    <a:pt x="353" y="203"/>
                  </a:lnTo>
                  <a:lnTo>
                    <a:pt x="352" y="203"/>
                  </a:lnTo>
                  <a:lnTo>
                    <a:pt x="350" y="203"/>
                  </a:lnTo>
                  <a:lnTo>
                    <a:pt x="350" y="203"/>
                  </a:lnTo>
                  <a:lnTo>
                    <a:pt x="350" y="205"/>
                  </a:lnTo>
                  <a:lnTo>
                    <a:pt x="352" y="205"/>
                  </a:lnTo>
                  <a:lnTo>
                    <a:pt x="353" y="205"/>
                  </a:lnTo>
                  <a:lnTo>
                    <a:pt x="353" y="203"/>
                  </a:lnTo>
                  <a:lnTo>
                    <a:pt x="355" y="205"/>
                  </a:lnTo>
                  <a:lnTo>
                    <a:pt x="357" y="203"/>
                  </a:lnTo>
                  <a:lnTo>
                    <a:pt x="358" y="203"/>
                  </a:lnTo>
                  <a:lnTo>
                    <a:pt x="358" y="201"/>
                  </a:lnTo>
                  <a:lnTo>
                    <a:pt x="358" y="201"/>
                  </a:lnTo>
                  <a:lnTo>
                    <a:pt x="360" y="201"/>
                  </a:lnTo>
                  <a:lnTo>
                    <a:pt x="362" y="201"/>
                  </a:lnTo>
                  <a:lnTo>
                    <a:pt x="362" y="200"/>
                  </a:lnTo>
                  <a:lnTo>
                    <a:pt x="364" y="200"/>
                  </a:lnTo>
                  <a:lnTo>
                    <a:pt x="365" y="200"/>
                  </a:lnTo>
                  <a:lnTo>
                    <a:pt x="365" y="201"/>
                  </a:lnTo>
                  <a:lnTo>
                    <a:pt x="367" y="201"/>
                  </a:lnTo>
                  <a:lnTo>
                    <a:pt x="369" y="201"/>
                  </a:lnTo>
                  <a:lnTo>
                    <a:pt x="369" y="200"/>
                  </a:lnTo>
                  <a:lnTo>
                    <a:pt x="370" y="200"/>
                  </a:lnTo>
                  <a:lnTo>
                    <a:pt x="372" y="198"/>
                  </a:lnTo>
                  <a:lnTo>
                    <a:pt x="372" y="196"/>
                  </a:lnTo>
                  <a:lnTo>
                    <a:pt x="372" y="194"/>
                  </a:lnTo>
                  <a:lnTo>
                    <a:pt x="374" y="194"/>
                  </a:lnTo>
                  <a:lnTo>
                    <a:pt x="375" y="194"/>
                  </a:lnTo>
                  <a:lnTo>
                    <a:pt x="377" y="194"/>
                  </a:lnTo>
                  <a:lnTo>
                    <a:pt x="375" y="193"/>
                  </a:lnTo>
                  <a:lnTo>
                    <a:pt x="375" y="191"/>
                  </a:lnTo>
                  <a:lnTo>
                    <a:pt x="374" y="191"/>
                  </a:lnTo>
                  <a:lnTo>
                    <a:pt x="374" y="189"/>
                  </a:lnTo>
                  <a:lnTo>
                    <a:pt x="375" y="189"/>
                  </a:lnTo>
                  <a:lnTo>
                    <a:pt x="377" y="189"/>
                  </a:lnTo>
                  <a:lnTo>
                    <a:pt x="379" y="191"/>
                  </a:lnTo>
                  <a:lnTo>
                    <a:pt x="381" y="193"/>
                  </a:lnTo>
                  <a:lnTo>
                    <a:pt x="381" y="194"/>
                  </a:lnTo>
                  <a:lnTo>
                    <a:pt x="382" y="194"/>
                  </a:lnTo>
                  <a:lnTo>
                    <a:pt x="382" y="196"/>
                  </a:lnTo>
                  <a:lnTo>
                    <a:pt x="382" y="198"/>
                  </a:lnTo>
                  <a:lnTo>
                    <a:pt x="384" y="198"/>
                  </a:lnTo>
                  <a:lnTo>
                    <a:pt x="384" y="200"/>
                  </a:lnTo>
                  <a:lnTo>
                    <a:pt x="384" y="201"/>
                  </a:lnTo>
                  <a:lnTo>
                    <a:pt x="387" y="203"/>
                  </a:lnTo>
                  <a:lnTo>
                    <a:pt x="389" y="203"/>
                  </a:lnTo>
                  <a:lnTo>
                    <a:pt x="389" y="205"/>
                  </a:lnTo>
                  <a:lnTo>
                    <a:pt x="391" y="205"/>
                  </a:lnTo>
                  <a:lnTo>
                    <a:pt x="393" y="205"/>
                  </a:lnTo>
                  <a:lnTo>
                    <a:pt x="394" y="206"/>
                  </a:lnTo>
                  <a:lnTo>
                    <a:pt x="394" y="205"/>
                  </a:lnTo>
                  <a:lnTo>
                    <a:pt x="396" y="205"/>
                  </a:lnTo>
                  <a:lnTo>
                    <a:pt x="396" y="203"/>
                  </a:lnTo>
                  <a:lnTo>
                    <a:pt x="394" y="205"/>
                  </a:lnTo>
                  <a:lnTo>
                    <a:pt x="393" y="205"/>
                  </a:lnTo>
                  <a:lnTo>
                    <a:pt x="393" y="203"/>
                  </a:lnTo>
                  <a:lnTo>
                    <a:pt x="394" y="203"/>
                  </a:lnTo>
                  <a:lnTo>
                    <a:pt x="396" y="203"/>
                  </a:lnTo>
                  <a:lnTo>
                    <a:pt x="394" y="203"/>
                  </a:lnTo>
                  <a:lnTo>
                    <a:pt x="394" y="201"/>
                  </a:lnTo>
                  <a:lnTo>
                    <a:pt x="394" y="200"/>
                  </a:lnTo>
                  <a:lnTo>
                    <a:pt x="396" y="200"/>
                  </a:lnTo>
                  <a:lnTo>
                    <a:pt x="398" y="200"/>
                  </a:lnTo>
                  <a:lnTo>
                    <a:pt x="398" y="198"/>
                  </a:lnTo>
                  <a:lnTo>
                    <a:pt x="398" y="196"/>
                  </a:lnTo>
                  <a:lnTo>
                    <a:pt x="399" y="196"/>
                  </a:lnTo>
                  <a:lnTo>
                    <a:pt x="399" y="198"/>
                  </a:lnTo>
                  <a:lnTo>
                    <a:pt x="399" y="198"/>
                  </a:lnTo>
                  <a:lnTo>
                    <a:pt x="399" y="200"/>
                  </a:lnTo>
                  <a:lnTo>
                    <a:pt x="399" y="201"/>
                  </a:lnTo>
                  <a:lnTo>
                    <a:pt x="401" y="201"/>
                  </a:lnTo>
                  <a:lnTo>
                    <a:pt x="403" y="201"/>
                  </a:lnTo>
                  <a:lnTo>
                    <a:pt x="403" y="203"/>
                  </a:lnTo>
                  <a:lnTo>
                    <a:pt x="401" y="203"/>
                  </a:lnTo>
                  <a:lnTo>
                    <a:pt x="401" y="203"/>
                  </a:lnTo>
                  <a:lnTo>
                    <a:pt x="399" y="203"/>
                  </a:lnTo>
                  <a:lnTo>
                    <a:pt x="399" y="205"/>
                  </a:lnTo>
                  <a:lnTo>
                    <a:pt x="401" y="206"/>
                  </a:lnTo>
                  <a:lnTo>
                    <a:pt x="403" y="205"/>
                  </a:lnTo>
                  <a:lnTo>
                    <a:pt x="405" y="205"/>
                  </a:lnTo>
                  <a:lnTo>
                    <a:pt x="406" y="205"/>
                  </a:lnTo>
                  <a:lnTo>
                    <a:pt x="406" y="203"/>
                  </a:lnTo>
                  <a:lnTo>
                    <a:pt x="408" y="203"/>
                  </a:lnTo>
                  <a:lnTo>
                    <a:pt x="410" y="203"/>
                  </a:lnTo>
                  <a:lnTo>
                    <a:pt x="410" y="203"/>
                  </a:lnTo>
                  <a:lnTo>
                    <a:pt x="410" y="201"/>
                  </a:lnTo>
                  <a:lnTo>
                    <a:pt x="410" y="200"/>
                  </a:lnTo>
                  <a:lnTo>
                    <a:pt x="411" y="200"/>
                  </a:lnTo>
                  <a:lnTo>
                    <a:pt x="413" y="200"/>
                  </a:lnTo>
                  <a:lnTo>
                    <a:pt x="415" y="201"/>
                  </a:lnTo>
                  <a:lnTo>
                    <a:pt x="415" y="200"/>
                  </a:lnTo>
                  <a:lnTo>
                    <a:pt x="416" y="201"/>
                  </a:lnTo>
                  <a:lnTo>
                    <a:pt x="418" y="200"/>
                  </a:lnTo>
                  <a:lnTo>
                    <a:pt x="420" y="201"/>
                  </a:lnTo>
                  <a:lnTo>
                    <a:pt x="422" y="201"/>
                  </a:lnTo>
                  <a:lnTo>
                    <a:pt x="425" y="201"/>
                  </a:lnTo>
                  <a:lnTo>
                    <a:pt x="427" y="203"/>
                  </a:lnTo>
                  <a:lnTo>
                    <a:pt x="427" y="203"/>
                  </a:lnTo>
                  <a:lnTo>
                    <a:pt x="428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2" y="206"/>
                  </a:lnTo>
                  <a:lnTo>
                    <a:pt x="434" y="206"/>
                  </a:lnTo>
                  <a:lnTo>
                    <a:pt x="435" y="206"/>
                  </a:lnTo>
                  <a:lnTo>
                    <a:pt x="437" y="206"/>
                  </a:lnTo>
                  <a:lnTo>
                    <a:pt x="439" y="206"/>
                  </a:lnTo>
                  <a:lnTo>
                    <a:pt x="440" y="206"/>
                  </a:lnTo>
                  <a:lnTo>
                    <a:pt x="440" y="208"/>
                  </a:lnTo>
                  <a:lnTo>
                    <a:pt x="442" y="208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7" y="212"/>
                  </a:lnTo>
                  <a:lnTo>
                    <a:pt x="449" y="212"/>
                  </a:lnTo>
                  <a:lnTo>
                    <a:pt x="451" y="212"/>
                  </a:lnTo>
                  <a:lnTo>
                    <a:pt x="452" y="212"/>
                  </a:lnTo>
                  <a:lnTo>
                    <a:pt x="454" y="212"/>
                  </a:lnTo>
                  <a:lnTo>
                    <a:pt x="456" y="212"/>
                  </a:lnTo>
                  <a:lnTo>
                    <a:pt x="456" y="213"/>
                  </a:lnTo>
                  <a:lnTo>
                    <a:pt x="457" y="213"/>
                  </a:lnTo>
                  <a:lnTo>
                    <a:pt x="459" y="213"/>
                  </a:lnTo>
                  <a:lnTo>
                    <a:pt x="461" y="213"/>
                  </a:lnTo>
                  <a:lnTo>
                    <a:pt x="459" y="212"/>
                  </a:lnTo>
                  <a:lnTo>
                    <a:pt x="461" y="212"/>
                  </a:lnTo>
                  <a:lnTo>
                    <a:pt x="461" y="210"/>
                  </a:lnTo>
                  <a:lnTo>
                    <a:pt x="463" y="212"/>
                  </a:lnTo>
                  <a:lnTo>
                    <a:pt x="464" y="212"/>
                  </a:lnTo>
                  <a:lnTo>
                    <a:pt x="466" y="212"/>
                  </a:lnTo>
                  <a:lnTo>
                    <a:pt x="468" y="213"/>
                  </a:lnTo>
                  <a:lnTo>
                    <a:pt x="469" y="213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3" y="215"/>
                  </a:lnTo>
                  <a:lnTo>
                    <a:pt x="473" y="217"/>
                  </a:lnTo>
                  <a:lnTo>
                    <a:pt x="475" y="217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6" y="220"/>
                  </a:lnTo>
                  <a:lnTo>
                    <a:pt x="476" y="222"/>
                  </a:lnTo>
                  <a:lnTo>
                    <a:pt x="475" y="222"/>
                  </a:lnTo>
                  <a:lnTo>
                    <a:pt x="473" y="222"/>
                  </a:lnTo>
                  <a:lnTo>
                    <a:pt x="471" y="222"/>
                  </a:lnTo>
                  <a:lnTo>
                    <a:pt x="469" y="222"/>
                  </a:lnTo>
                  <a:lnTo>
                    <a:pt x="469" y="223"/>
                  </a:lnTo>
                  <a:lnTo>
                    <a:pt x="468" y="223"/>
                  </a:lnTo>
                  <a:lnTo>
                    <a:pt x="466" y="223"/>
                  </a:lnTo>
                  <a:lnTo>
                    <a:pt x="466" y="225"/>
                  </a:lnTo>
                  <a:lnTo>
                    <a:pt x="466" y="227"/>
                  </a:lnTo>
                  <a:lnTo>
                    <a:pt x="466" y="229"/>
                  </a:lnTo>
                  <a:lnTo>
                    <a:pt x="468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73" y="230"/>
                  </a:lnTo>
                  <a:lnTo>
                    <a:pt x="475" y="230"/>
                  </a:lnTo>
                  <a:lnTo>
                    <a:pt x="476" y="230"/>
                  </a:lnTo>
                  <a:lnTo>
                    <a:pt x="478" y="230"/>
                  </a:lnTo>
                  <a:lnTo>
                    <a:pt x="481" y="230"/>
                  </a:lnTo>
                  <a:lnTo>
                    <a:pt x="481" y="230"/>
                  </a:lnTo>
                  <a:lnTo>
                    <a:pt x="483" y="230"/>
                  </a:lnTo>
                  <a:lnTo>
                    <a:pt x="487" y="230"/>
                  </a:lnTo>
                  <a:lnTo>
                    <a:pt x="488" y="230"/>
                  </a:lnTo>
                  <a:lnTo>
                    <a:pt x="490" y="230"/>
                  </a:lnTo>
                  <a:lnTo>
                    <a:pt x="490" y="229"/>
                  </a:lnTo>
                  <a:lnTo>
                    <a:pt x="492" y="230"/>
                  </a:lnTo>
                  <a:lnTo>
                    <a:pt x="492" y="229"/>
                  </a:lnTo>
                  <a:lnTo>
                    <a:pt x="493" y="229"/>
                  </a:lnTo>
                  <a:lnTo>
                    <a:pt x="495" y="229"/>
                  </a:lnTo>
                  <a:lnTo>
                    <a:pt x="497" y="229"/>
                  </a:lnTo>
                  <a:lnTo>
                    <a:pt x="498" y="229"/>
                  </a:lnTo>
                  <a:lnTo>
                    <a:pt x="498" y="227"/>
                  </a:lnTo>
                  <a:lnTo>
                    <a:pt x="500" y="227"/>
                  </a:lnTo>
                  <a:lnTo>
                    <a:pt x="502" y="227"/>
                  </a:lnTo>
                  <a:lnTo>
                    <a:pt x="504" y="225"/>
                  </a:lnTo>
                  <a:lnTo>
                    <a:pt x="504" y="227"/>
                  </a:lnTo>
                  <a:lnTo>
                    <a:pt x="504" y="229"/>
                  </a:lnTo>
                  <a:lnTo>
                    <a:pt x="505" y="229"/>
                  </a:lnTo>
                  <a:lnTo>
                    <a:pt x="507" y="229"/>
                  </a:lnTo>
                  <a:lnTo>
                    <a:pt x="507" y="230"/>
                  </a:lnTo>
                  <a:lnTo>
                    <a:pt x="509" y="230"/>
                  </a:lnTo>
                  <a:lnTo>
                    <a:pt x="510" y="230"/>
                  </a:lnTo>
                  <a:lnTo>
                    <a:pt x="512" y="230"/>
                  </a:lnTo>
                  <a:lnTo>
                    <a:pt x="512" y="232"/>
                  </a:lnTo>
                  <a:lnTo>
                    <a:pt x="512" y="234"/>
                  </a:lnTo>
                  <a:lnTo>
                    <a:pt x="512" y="235"/>
                  </a:lnTo>
                  <a:lnTo>
                    <a:pt x="514" y="235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7" y="232"/>
                  </a:lnTo>
                  <a:lnTo>
                    <a:pt x="517" y="230"/>
                  </a:lnTo>
                  <a:lnTo>
                    <a:pt x="519" y="230"/>
                  </a:lnTo>
                  <a:lnTo>
                    <a:pt x="519" y="232"/>
                  </a:lnTo>
                  <a:lnTo>
                    <a:pt x="519" y="234"/>
                  </a:lnTo>
                  <a:lnTo>
                    <a:pt x="521" y="234"/>
                  </a:lnTo>
                  <a:lnTo>
                    <a:pt x="522" y="235"/>
                  </a:lnTo>
                  <a:lnTo>
                    <a:pt x="521" y="235"/>
                  </a:lnTo>
                  <a:lnTo>
                    <a:pt x="519" y="235"/>
                  </a:lnTo>
                  <a:lnTo>
                    <a:pt x="517" y="235"/>
                  </a:lnTo>
                  <a:lnTo>
                    <a:pt x="519" y="237"/>
                  </a:lnTo>
                  <a:lnTo>
                    <a:pt x="521" y="239"/>
                  </a:lnTo>
                  <a:lnTo>
                    <a:pt x="521" y="241"/>
                  </a:lnTo>
                  <a:lnTo>
                    <a:pt x="519" y="241"/>
                  </a:lnTo>
                  <a:lnTo>
                    <a:pt x="519" y="239"/>
                  </a:lnTo>
                  <a:lnTo>
                    <a:pt x="517" y="239"/>
                  </a:lnTo>
                  <a:lnTo>
                    <a:pt x="517" y="241"/>
                  </a:lnTo>
                  <a:lnTo>
                    <a:pt x="517" y="242"/>
                  </a:lnTo>
                  <a:lnTo>
                    <a:pt x="517" y="244"/>
                  </a:lnTo>
                  <a:lnTo>
                    <a:pt x="519" y="242"/>
                  </a:lnTo>
                  <a:lnTo>
                    <a:pt x="519" y="244"/>
                  </a:lnTo>
                  <a:lnTo>
                    <a:pt x="519" y="244"/>
                  </a:lnTo>
                  <a:lnTo>
                    <a:pt x="521" y="244"/>
                  </a:lnTo>
                  <a:lnTo>
                    <a:pt x="522" y="246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22" y="249"/>
                  </a:lnTo>
                  <a:lnTo>
                    <a:pt x="524" y="249"/>
                  </a:lnTo>
                  <a:lnTo>
                    <a:pt x="522" y="247"/>
                  </a:lnTo>
                  <a:lnTo>
                    <a:pt x="522" y="246"/>
                  </a:lnTo>
                  <a:lnTo>
                    <a:pt x="522" y="246"/>
                  </a:lnTo>
                  <a:lnTo>
                    <a:pt x="522" y="244"/>
                  </a:lnTo>
                  <a:lnTo>
                    <a:pt x="521" y="244"/>
                  </a:lnTo>
                  <a:lnTo>
                    <a:pt x="521" y="242"/>
                  </a:lnTo>
                  <a:lnTo>
                    <a:pt x="522" y="242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2" y="242"/>
                  </a:lnTo>
                  <a:lnTo>
                    <a:pt x="524" y="242"/>
                  </a:lnTo>
                  <a:lnTo>
                    <a:pt x="522" y="241"/>
                  </a:lnTo>
                  <a:lnTo>
                    <a:pt x="522" y="239"/>
                  </a:lnTo>
                  <a:lnTo>
                    <a:pt x="522" y="239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4"/>
                  </a:lnTo>
                  <a:lnTo>
                    <a:pt x="522" y="232"/>
                  </a:lnTo>
                  <a:lnTo>
                    <a:pt x="521" y="232"/>
                  </a:lnTo>
                  <a:lnTo>
                    <a:pt x="519" y="230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2" y="225"/>
                  </a:lnTo>
                  <a:lnTo>
                    <a:pt x="522" y="225"/>
                  </a:lnTo>
                  <a:lnTo>
                    <a:pt x="524" y="223"/>
                  </a:lnTo>
                  <a:lnTo>
                    <a:pt x="526" y="223"/>
                  </a:lnTo>
                  <a:lnTo>
                    <a:pt x="526" y="222"/>
                  </a:lnTo>
                  <a:lnTo>
                    <a:pt x="528" y="222"/>
                  </a:lnTo>
                  <a:lnTo>
                    <a:pt x="529" y="223"/>
                  </a:lnTo>
                  <a:lnTo>
                    <a:pt x="529" y="222"/>
                  </a:lnTo>
                  <a:lnTo>
                    <a:pt x="529" y="220"/>
                  </a:lnTo>
                  <a:lnTo>
                    <a:pt x="531" y="220"/>
                  </a:lnTo>
                  <a:lnTo>
                    <a:pt x="533" y="220"/>
                  </a:lnTo>
                  <a:lnTo>
                    <a:pt x="534" y="220"/>
                  </a:lnTo>
                  <a:lnTo>
                    <a:pt x="534" y="218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1" y="217"/>
                  </a:lnTo>
                  <a:lnTo>
                    <a:pt x="529" y="218"/>
                  </a:lnTo>
                  <a:lnTo>
                    <a:pt x="528" y="218"/>
                  </a:lnTo>
                  <a:lnTo>
                    <a:pt x="528" y="220"/>
                  </a:lnTo>
                  <a:lnTo>
                    <a:pt x="526" y="220"/>
                  </a:lnTo>
                  <a:lnTo>
                    <a:pt x="524" y="220"/>
                  </a:lnTo>
                  <a:lnTo>
                    <a:pt x="524" y="222"/>
                  </a:lnTo>
                  <a:lnTo>
                    <a:pt x="522" y="222"/>
                  </a:lnTo>
                  <a:lnTo>
                    <a:pt x="522" y="220"/>
                  </a:lnTo>
                  <a:lnTo>
                    <a:pt x="522" y="222"/>
                  </a:lnTo>
                  <a:lnTo>
                    <a:pt x="522" y="220"/>
                  </a:lnTo>
                  <a:lnTo>
                    <a:pt x="521" y="220"/>
                  </a:lnTo>
                  <a:lnTo>
                    <a:pt x="521" y="222"/>
                  </a:lnTo>
                  <a:lnTo>
                    <a:pt x="521" y="223"/>
                  </a:lnTo>
                  <a:lnTo>
                    <a:pt x="519" y="223"/>
                  </a:lnTo>
                  <a:lnTo>
                    <a:pt x="517" y="223"/>
                  </a:lnTo>
                  <a:lnTo>
                    <a:pt x="517" y="222"/>
                  </a:lnTo>
                  <a:lnTo>
                    <a:pt x="516" y="222"/>
                  </a:lnTo>
                  <a:lnTo>
                    <a:pt x="514" y="222"/>
                  </a:lnTo>
                  <a:lnTo>
                    <a:pt x="514" y="220"/>
                  </a:lnTo>
                  <a:lnTo>
                    <a:pt x="516" y="217"/>
                  </a:lnTo>
                  <a:lnTo>
                    <a:pt x="517" y="217"/>
                  </a:lnTo>
                  <a:lnTo>
                    <a:pt x="521" y="217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4" y="215"/>
                  </a:lnTo>
                  <a:lnTo>
                    <a:pt x="526" y="213"/>
                  </a:lnTo>
                  <a:lnTo>
                    <a:pt x="528" y="213"/>
                  </a:lnTo>
                  <a:lnTo>
                    <a:pt x="529" y="213"/>
                  </a:lnTo>
                  <a:lnTo>
                    <a:pt x="529" y="212"/>
                  </a:lnTo>
                  <a:lnTo>
                    <a:pt x="531" y="212"/>
                  </a:lnTo>
                  <a:lnTo>
                    <a:pt x="533" y="212"/>
                  </a:lnTo>
                  <a:lnTo>
                    <a:pt x="534" y="213"/>
                  </a:lnTo>
                  <a:lnTo>
                    <a:pt x="536" y="213"/>
                  </a:lnTo>
                  <a:lnTo>
                    <a:pt x="536" y="215"/>
                  </a:lnTo>
                  <a:lnTo>
                    <a:pt x="536" y="217"/>
                  </a:lnTo>
                  <a:lnTo>
                    <a:pt x="536" y="218"/>
                  </a:lnTo>
                  <a:lnTo>
                    <a:pt x="536" y="220"/>
                  </a:lnTo>
                  <a:lnTo>
                    <a:pt x="538" y="220"/>
                  </a:lnTo>
                  <a:lnTo>
                    <a:pt x="539" y="222"/>
                  </a:lnTo>
                  <a:lnTo>
                    <a:pt x="541" y="222"/>
                  </a:lnTo>
                  <a:lnTo>
                    <a:pt x="543" y="222"/>
                  </a:lnTo>
                  <a:lnTo>
                    <a:pt x="543" y="223"/>
                  </a:lnTo>
                  <a:lnTo>
                    <a:pt x="543" y="225"/>
                  </a:lnTo>
                  <a:lnTo>
                    <a:pt x="545" y="225"/>
                  </a:lnTo>
                  <a:lnTo>
                    <a:pt x="546" y="225"/>
                  </a:lnTo>
                  <a:lnTo>
                    <a:pt x="548" y="225"/>
                  </a:lnTo>
                  <a:lnTo>
                    <a:pt x="550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7"/>
                  </a:lnTo>
                  <a:lnTo>
                    <a:pt x="555" y="227"/>
                  </a:lnTo>
                  <a:lnTo>
                    <a:pt x="557" y="229"/>
                  </a:lnTo>
                  <a:lnTo>
                    <a:pt x="558" y="229"/>
                  </a:lnTo>
                  <a:lnTo>
                    <a:pt x="560" y="230"/>
                  </a:lnTo>
                  <a:lnTo>
                    <a:pt x="562" y="229"/>
                  </a:lnTo>
                  <a:lnTo>
                    <a:pt x="563" y="229"/>
                  </a:lnTo>
                  <a:lnTo>
                    <a:pt x="563" y="230"/>
                  </a:lnTo>
                  <a:lnTo>
                    <a:pt x="563" y="230"/>
                  </a:lnTo>
                  <a:lnTo>
                    <a:pt x="565" y="230"/>
                  </a:lnTo>
                  <a:lnTo>
                    <a:pt x="567" y="230"/>
                  </a:lnTo>
                  <a:lnTo>
                    <a:pt x="568" y="230"/>
                  </a:lnTo>
                  <a:lnTo>
                    <a:pt x="568" y="229"/>
                  </a:lnTo>
                  <a:lnTo>
                    <a:pt x="570" y="229"/>
                  </a:lnTo>
                  <a:lnTo>
                    <a:pt x="572" y="229"/>
                  </a:lnTo>
                  <a:lnTo>
                    <a:pt x="574" y="229"/>
                  </a:lnTo>
                  <a:lnTo>
                    <a:pt x="575" y="229"/>
                  </a:lnTo>
                  <a:lnTo>
                    <a:pt x="577" y="229"/>
                  </a:lnTo>
                  <a:lnTo>
                    <a:pt x="579" y="229"/>
                  </a:lnTo>
                  <a:lnTo>
                    <a:pt x="580" y="229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4" y="230"/>
                  </a:lnTo>
                  <a:lnTo>
                    <a:pt x="586" y="229"/>
                  </a:lnTo>
                  <a:lnTo>
                    <a:pt x="587" y="229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87" y="225"/>
                  </a:lnTo>
                  <a:lnTo>
                    <a:pt x="587" y="223"/>
                  </a:lnTo>
                  <a:lnTo>
                    <a:pt x="587" y="222"/>
                  </a:lnTo>
                  <a:lnTo>
                    <a:pt x="586" y="222"/>
                  </a:lnTo>
                  <a:lnTo>
                    <a:pt x="586" y="220"/>
                  </a:lnTo>
                  <a:lnTo>
                    <a:pt x="587" y="220"/>
                  </a:lnTo>
                  <a:lnTo>
                    <a:pt x="589" y="222"/>
                  </a:lnTo>
                  <a:lnTo>
                    <a:pt x="591" y="220"/>
                  </a:lnTo>
                  <a:lnTo>
                    <a:pt x="591" y="218"/>
                  </a:lnTo>
                  <a:lnTo>
                    <a:pt x="592" y="218"/>
                  </a:lnTo>
                  <a:lnTo>
                    <a:pt x="594" y="218"/>
                  </a:lnTo>
                  <a:lnTo>
                    <a:pt x="594" y="217"/>
                  </a:lnTo>
                  <a:lnTo>
                    <a:pt x="592" y="217"/>
                  </a:lnTo>
                  <a:lnTo>
                    <a:pt x="591" y="215"/>
                  </a:lnTo>
                  <a:lnTo>
                    <a:pt x="589" y="215"/>
                  </a:lnTo>
                  <a:lnTo>
                    <a:pt x="589" y="213"/>
                  </a:lnTo>
                  <a:lnTo>
                    <a:pt x="587" y="213"/>
                  </a:lnTo>
                  <a:lnTo>
                    <a:pt x="587" y="215"/>
                  </a:lnTo>
                  <a:lnTo>
                    <a:pt x="586" y="215"/>
                  </a:lnTo>
                  <a:lnTo>
                    <a:pt x="586" y="213"/>
                  </a:lnTo>
                  <a:lnTo>
                    <a:pt x="584" y="213"/>
                  </a:lnTo>
                  <a:lnTo>
                    <a:pt x="584" y="212"/>
                  </a:lnTo>
                  <a:lnTo>
                    <a:pt x="582" y="212"/>
                  </a:lnTo>
                  <a:lnTo>
                    <a:pt x="582" y="213"/>
                  </a:lnTo>
                  <a:lnTo>
                    <a:pt x="580" y="213"/>
                  </a:lnTo>
                  <a:lnTo>
                    <a:pt x="580" y="212"/>
                  </a:lnTo>
                  <a:lnTo>
                    <a:pt x="579" y="212"/>
                  </a:lnTo>
                  <a:lnTo>
                    <a:pt x="579" y="210"/>
                  </a:lnTo>
                  <a:lnTo>
                    <a:pt x="579" y="208"/>
                  </a:lnTo>
                  <a:lnTo>
                    <a:pt x="580" y="208"/>
                  </a:lnTo>
                  <a:lnTo>
                    <a:pt x="582" y="208"/>
                  </a:lnTo>
                  <a:lnTo>
                    <a:pt x="584" y="208"/>
                  </a:lnTo>
                  <a:lnTo>
                    <a:pt x="586" y="208"/>
                  </a:lnTo>
                  <a:lnTo>
                    <a:pt x="586" y="206"/>
                  </a:lnTo>
                  <a:lnTo>
                    <a:pt x="587" y="206"/>
                  </a:lnTo>
                  <a:lnTo>
                    <a:pt x="587" y="205"/>
                  </a:lnTo>
                  <a:lnTo>
                    <a:pt x="586" y="205"/>
                  </a:lnTo>
                  <a:lnTo>
                    <a:pt x="586" y="203"/>
                  </a:lnTo>
                  <a:lnTo>
                    <a:pt x="586" y="203"/>
                  </a:lnTo>
                  <a:lnTo>
                    <a:pt x="587" y="203"/>
                  </a:lnTo>
                  <a:lnTo>
                    <a:pt x="587" y="203"/>
                  </a:lnTo>
                  <a:lnTo>
                    <a:pt x="589" y="203"/>
                  </a:lnTo>
                  <a:lnTo>
                    <a:pt x="589" y="205"/>
                  </a:lnTo>
                  <a:lnTo>
                    <a:pt x="591" y="205"/>
                  </a:lnTo>
                  <a:lnTo>
                    <a:pt x="589" y="203"/>
                  </a:lnTo>
                  <a:lnTo>
                    <a:pt x="589" y="203"/>
                  </a:lnTo>
                  <a:lnTo>
                    <a:pt x="587" y="203"/>
                  </a:lnTo>
                  <a:lnTo>
                    <a:pt x="587" y="201"/>
                  </a:lnTo>
                  <a:lnTo>
                    <a:pt x="589" y="201"/>
                  </a:lnTo>
                  <a:lnTo>
                    <a:pt x="589" y="200"/>
                  </a:lnTo>
                  <a:lnTo>
                    <a:pt x="591" y="200"/>
                  </a:lnTo>
                  <a:lnTo>
                    <a:pt x="592" y="200"/>
                  </a:lnTo>
                  <a:lnTo>
                    <a:pt x="592" y="201"/>
                  </a:lnTo>
                  <a:lnTo>
                    <a:pt x="594" y="201"/>
                  </a:lnTo>
                  <a:lnTo>
                    <a:pt x="596" y="201"/>
                  </a:lnTo>
                  <a:lnTo>
                    <a:pt x="596" y="203"/>
                  </a:lnTo>
                  <a:lnTo>
                    <a:pt x="598" y="203"/>
                  </a:lnTo>
                  <a:lnTo>
                    <a:pt x="598" y="203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4" y="206"/>
                  </a:lnTo>
                  <a:lnTo>
                    <a:pt x="604" y="208"/>
                  </a:lnTo>
                  <a:lnTo>
                    <a:pt x="604" y="208"/>
                  </a:lnTo>
                  <a:lnTo>
                    <a:pt x="604" y="210"/>
                  </a:lnTo>
                  <a:lnTo>
                    <a:pt x="604" y="212"/>
                  </a:lnTo>
                  <a:lnTo>
                    <a:pt x="604" y="213"/>
                  </a:lnTo>
                  <a:lnTo>
                    <a:pt x="606" y="213"/>
                  </a:lnTo>
                  <a:lnTo>
                    <a:pt x="608" y="213"/>
                  </a:lnTo>
                  <a:lnTo>
                    <a:pt x="608" y="212"/>
                  </a:lnTo>
                  <a:lnTo>
                    <a:pt x="609" y="212"/>
                  </a:lnTo>
                  <a:lnTo>
                    <a:pt x="609" y="213"/>
                  </a:lnTo>
                  <a:lnTo>
                    <a:pt x="608" y="215"/>
                  </a:lnTo>
                  <a:lnTo>
                    <a:pt x="606" y="215"/>
                  </a:lnTo>
                  <a:lnTo>
                    <a:pt x="604" y="215"/>
                  </a:lnTo>
                  <a:lnTo>
                    <a:pt x="604" y="217"/>
                  </a:lnTo>
                  <a:lnTo>
                    <a:pt x="604" y="217"/>
                  </a:lnTo>
                  <a:lnTo>
                    <a:pt x="603" y="218"/>
                  </a:lnTo>
                  <a:lnTo>
                    <a:pt x="601" y="218"/>
                  </a:lnTo>
                  <a:lnTo>
                    <a:pt x="599" y="218"/>
                  </a:lnTo>
                  <a:lnTo>
                    <a:pt x="598" y="218"/>
                  </a:lnTo>
                  <a:lnTo>
                    <a:pt x="596" y="218"/>
                  </a:lnTo>
                  <a:lnTo>
                    <a:pt x="598" y="220"/>
                  </a:lnTo>
                  <a:lnTo>
                    <a:pt x="598" y="222"/>
                  </a:lnTo>
                  <a:lnTo>
                    <a:pt x="599" y="222"/>
                  </a:lnTo>
                  <a:lnTo>
                    <a:pt x="601" y="222"/>
                  </a:lnTo>
                  <a:lnTo>
                    <a:pt x="601" y="223"/>
                  </a:lnTo>
                  <a:lnTo>
                    <a:pt x="603" y="223"/>
                  </a:lnTo>
                  <a:lnTo>
                    <a:pt x="604" y="222"/>
                  </a:lnTo>
                  <a:lnTo>
                    <a:pt x="604" y="222"/>
                  </a:lnTo>
                  <a:lnTo>
                    <a:pt x="604" y="223"/>
                  </a:lnTo>
                  <a:lnTo>
                    <a:pt x="604" y="223"/>
                  </a:lnTo>
                  <a:lnTo>
                    <a:pt x="604" y="225"/>
                  </a:lnTo>
                  <a:lnTo>
                    <a:pt x="604" y="227"/>
                  </a:lnTo>
                  <a:lnTo>
                    <a:pt x="604" y="229"/>
                  </a:lnTo>
                  <a:lnTo>
                    <a:pt x="604" y="230"/>
                  </a:lnTo>
                  <a:lnTo>
                    <a:pt x="604" y="232"/>
                  </a:lnTo>
                  <a:lnTo>
                    <a:pt x="603" y="232"/>
                  </a:lnTo>
                  <a:lnTo>
                    <a:pt x="603" y="234"/>
                  </a:lnTo>
                  <a:lnTo>
                    <a:pt x="604" y="234"/>
                  </a:lnTo>
                  <a:lnTo>
                    <a:pt x="604" y="235"/>
                  </a:lnTo>
                  <a:lnTo>
                    <a:pt x="604" y="237"/>
                  </a:lnTo>
                  <a:lnTo>
                    <a:pt x="604" y="237"/>
                  </a:lnTo>
                  <a:lnTo>
                    <a:pt x="604" y="239"/>
                  </a:lnTo>
                  <a:lnTo>
                    <a:pt x="606" y="237"/>
                  </a:lnTo>
                  <a:lnTo>
                    <a:pt x="608" y="237"/>
                  </a:lnTo>
                  <a:lnTo>
                    <a:pt x="608" y="239"/>
                  </a:lnTo>
                  <a:lnTo>
                    <a:pt x="608" y="241"/>
                  </a:lnTo>
                  <a:lnTo>
                    <a:pt x="608" y="242"/>
                  </a:lnTo>
                  <a:lnTo>
                    <a:pt x="609" y="242"/>
                  </a:lnTo>
                  <a:lnTo>
                    <a:pt x="609" y="241"/>
                  </a:lnTo>
                  <a:lnTo>
                    <a:pt x="609" y="239"/>
                  </a:lnTo>
                  <a:lnTo>
                    <a:pt x="609" y="237"/>
                  </a:lnTo>
                  <a:lnTo>
                    <a:pt x="609" y="235"/>
                  </a:lnTo>
                  <a:lnTo>
                    <a:pt x="608" y="235"/>
                  </a:lnTo>
                  <a:lnTo>
                    <a:pt x="608" y="234"/>
                  </a:lnTo>
                  <a:lnTo>
                    <a:pt x="609" y="234"/>
                  </a:lnTo>
                  <a:lnTo>
                    <a:pt x="609" y="232"/>
                  </a:lnTo>
                  <a:lnTo>
                    <a:pt x="608" y="232"/>
                  </a:lnTo>
                  <a:lnTo>
                    <a:pt x="608" y="230"/>
                  </a:lnTo>
                  <a:lnTo>
                    <a:pt x="606" y="230"/>
                  </a:lnTo>
                  <a:lnTo>
                    <a:pt x="606" y="229"/>
                  </a:lnTo>
                  <a:lnTo>
                    <a:pt x="608" y="229"/>
                  </a:lnTo>
                  <a:lnTo>
                    <a:pt x="608" y="227"/>
                  </a:lnTo>
                  <a:lnTo>
                    <a:pt x="608" y="225"/>
                  </a:lnTo>
                  <a:lnTo>
                    <a:pt x="609" y="225"/>
                  </a:lnTo>
                  <a:lnTo>
                    <a:pt x="611" y="225"/>
                  </a:lnTo>
                  <a:lnTo>
                    <a:pt x="613" y="225"/>
                  </a:lnTo>
                  <a:lnTo>
                    <a:pt x="613" y="223"/>
                  </a:lnTo>
                  <a:lnTo>
                    <a:pt x="615" y="223"/>
                  </a:lnTo>
                  <a:lnTo>
                    <a:pt x="616" y="222"/>
                  </a:lnTo>
                  <a:lnTo>
                    <a:pt x="618" y="222"/>
                  </a:lnTo>
                  <a:lnTo>
                    <a:pt x="616" y="220"/>
                  </a:lnTo>
                  <a:lnTo>
                    <a:pt x="618" y="220"/>
                  </a:lnTo>
                  <a:lnTo>
                    <a:pt x="620" y="218"/>
                  </a:lnTo>
                  <a:lnTo>
                    <a:pt x="621" y="218"/>
                  </a:lnTo>
                  <a:lnTo>
                    <a:pt x="621" y="217"/>
                  </a:lnTo>
                  <a:lnTo>
                    <a:pt x="621" y="215"/>
                  </a:lnTo>
                  <a:lnTo>
                    <a:pt x="621" y="213"/>
                  </a:lnTo>
                  <a:lnTo>
                    <a:pt x="621" y="212"/>
                  </a:lnTo>
                  <a:lnTo>
                    <a:pt x="620" y="212"/>
                  </a:lnTo>
                  <a:lnTo>
                    <a:pt x="618" y="212"/>
                  </a:lnTo>
                  <a:lnTo>
                    <a:pt x="618" y="213"/>
                  </a:lnTo>
                  <a:lnTo>
                    <a:pt x="618" y="215"/>
                  </a:lnTo>
                  <a:lnTo>
                    <a:pt x="616" y="215"/>
                  </a:lnTo>
                  <a:lnTo>
                    <a:pt x="615" y="215"/>
                  </a:lnTo>
                  <a:lnTo>
                    <a:pt x="615" y="213"/>
                  </a:lnTo>
                  <a:lnTo>
                    <a:pt x="615" y="212"/>
                  </a:lnTo>
                  <a:lnTo>
                    <a:pt x="616" y="212"/>
                  </a:lnTo>
                  <a:lnTo>
                    <a:pt x="616" y="210"/>
                  </a:lnTo>
                  <a:lnTo>
                    <a:pt x="618" y="210"/>
                  </a:lnTo>
                  <a:lnTo>
                    <a:pt x="618" y="208"/>
                  </a:lnTo>
                  <a:lnTo>
                    <a:pt x="616" y="208"/>
                  </a:lnTo>
                  <a:lnTo>
                    <a:pt x="616" y="206"/>
                  </a:lnTo>
                  <a:lnTo>
                    <a:pt x="618" y="206"/>
                  </a:lnTo>
                  <a:lnTo>
                    <a:pt x="618" y="205"/>
                  </a:lnTo>
                  <a:lnTo>
                    <a:pt x="616" y="205"/>
                  </a:lnTo>
                  <a:lnTo>
                    <a:pt x="616" y="203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13" y="203"/>
                  </a:lnTo>
                  <a:lnTo>
                    <a:pt x="613" y="203"/>
                  </a:lnTo>
                  <a:lnTo>
                    <a:pt x="611" y="203"/>
                  </a:lnTo>
                  <a:lnTo>
                    <a:pt x="609" y="203"/>
                  </a:lnTo>
                  <a:lnTo>
                    <a:pt x="608" y="203"/>
                  </a:lnTo>
                  <a:lnTo>
                    <a:pt x="608" y="201"/>
                  </a:lnTo>
                  <a:lnTo>
                    <a:pt x="606" y="201"/>
                  </a:lnTo>
                  <a:lnTo>
                    <a:pt x="604" y="201"/>
                  </a:lnTo>
                  <a:lnTo>
                    <a:pt x="604" y="200"/>
                  </a:lnTo>
                  <a:lnTo>
                    <a:pt x="604" y="198"/>
                  </a:lnTo>
                  <a:lnTo>
                    <a:pt x="603" y="196"/>
                  </a:lnTo>
                  <a:lnTo>
                    <a:pt x="601" y="196"/>
                  </a:lnTo>
                  <a:lnTo>
                    <a:pt x="601" y="194"/>
                  </a:lnTo>
                  <a:lnTo>
                    <a:pt x="601" y="193"/>
                  </a:lnTo>
                  <a:lnTo>
                    <a:pt x="603" y="191"/>
                  </a:lnTo>
                  <a:lnTo>
                    <a:pt x="603" y="189"/>
                  </a:lnTo>
                  <a:lnTo>
                    <a:pt x="604" y="189"/>
                  </a:lnTo>
                  <a:lnTo>
                    <a:pt x="604" y="188"/>
                  </a:lnTo>
                  <a:lnTo>
                    <a:pt x="603" y="188"/>
                  </a:lnTo>
                  <a:lnTo>
                    <a:pt x="603" y="186"/>
                  </a:lnTo>
                  <a:lnTo>
                    <a:pt x="601" y="186"/>
                  </a:lnTo>
                  <a:lnTo>
                    <a:pt x="601" y="184"/>
                  </a:lnTo>
                  <a:lnTo>
                    <a:pt x="601" y="182"/>
                  </a:lnTo>
                  <a:lnTo>
                    <a:pt x="603" y="182"/>
                  </a:lnTo>
                  <a:lnTo>
                    <a:pt x="603" y="181"/>
                  </a:lnTo>
                  <a:lnTo>
                    <a:pt x="603" y="179"/>
                  </a:lnTo>
                  <a:lnTo>
                    <a:pt x="601" y="179"/>
                  </a:lnTo>
                  <a:lnTo>
                    <a:pt x="603" y="177"/>
                  </a:lnTo>
                  <a:lnTo>
                    <a:pt x="604" y="177"/>
                  </a:lnTo>
                  <a:lnTo>
                    <a:pt x="604" y="176"/>
                  </a:lnTo>
                  <a:lnTo>
                    <a:pt x="604" y="176"/>
                  </a:lnTo>
                  <a:lnTo>
                    <a:pt x="604" y="177"/>
                  </a:lnTo>
                  <a:lnTo>
                    <a:pt x="606" y="177"/>
                  </a:lnTo>
                  <a:lnTo>
                    <a:pt x="608" y="177"/>
                  </a:lnTo>
                  <a:lnTo>
                    <a:pt x="608" y="176"/>
                  </a:lnTo>
                  <a:lnTo>
                    <a:pt x="606" y="176"/>
                  </a:lnTo>
                  <a:lnTo>
                    <a:pt x="604" y="176"/>
                  </a:lnTo>
                  <a:lnTo>
                    <a:pt x="604" y="174"/>
                  </a:lnTo>
                  <a:lnTo>
                    <a:pt x="606" y="172"/>
                  </a:lnTo>
                  <a:lnTo>
                    <a:pt x="608" y="172"/>
                  </a:lnTo>
                  <a:lnTo>
                    <a:pt x="608" y="171"/>
                  </a:lnTo>
                  <a:lnTo>
                    <a:pt x="609" y="171"/>
                  </a:lnTo>
                  <a:lnTo>
                    <a:pt x="611" y="171"/>
                  </a:lnTo>
                  <a:lnTo>
                    <a:pt x="613" y="171"/>
                  </a:lnTo>
                  <a:lnTo>
                    <a:pt x="615" y="171"/>
                  </a:lnTo>
                  <a:lnTo>
                    <a:pt x="616" y="171"/>
                  </a:lnTo>
                  <a:lnTo>
                    <a:pt x="618" y="171"/>
                  </a:lnTo>
                  <a:lnTo>
                    <a:pt x="620" y="171"/>
                  </a:lnTo>
                  <a:lnTo>
                    <a:pt x="621" y="171"/>
                  </a:lnTo>
                  <a:lnTo>
                    <a:pt x="621" y="172"/>
                  </a:lnTo>
                  <a:lnTo>
                    <a:pt x="620" y="172"/>
                  </a:lnTo>
                  <a:lnTo>
                    <a:pt x="621" y="174"/>
                  </a:lnTo>
                  <a:lnTo>
                    <a:pt x="623" y="174"/>
                  </a:lnTo>
                  <a:lnTo>
                    <a:pt x="623" y="176"/>
                  </a:lnTo>
                  <a:lnTo>
                    <a:pt x="625" y="176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81"/>
                  </a:lnTo>
                  <a:lnTo>
                    <a:pt x="627" y="182"/>
                  </a:lnTo>
                  <a:lnTo>
                    <a:pt x="627" y="184"/>
                  </a:lnTo>
                  <a:lnTo>
                    <a:pt x="627" y="186"/>
                  </a:lnTo>
                  <a:lnTo>
                    <a:pt x="628" y="186"/>
                  </a:lnTo>
                  <a:lnTo>
                    <a:pt x="628" y="188"/>
                  </a:lnTo>
                  <a:lnTo>
                    <a:pt x="630" y="188"/>
                  </a:lnTo>
                  <a:lnTo>
                    <a:pt x="632" y="188"/>
                  </a:lnTo>
                  <a:lnTo>
                    <a:pt x="632" y="189"/>
                  </a:lnTo>
                  <a:lnTo>
                    <a:pt x="632" y="191"/>
                  </a:lnTo>
                  <a:lnTo>
                    <a:pt x="633" y="191"/>
                  </a:lnTo>
                  <a:lnTo>
                    <a:pt x="633" y="193"/>
                  </a:lnTo>
                  <a:lnTo>
                    <a:pt x="635" y="193"/>
                  </a:lnTo>
                  <a:lnTo>
                    <a:pt x="635" y="194"/>
                  </a:lnTo>
                  <a:lnTo>
                    <a:pt x="637" y="194"/>
                  </a:lnTo>
                  <a:lnTo>
                    <a:pt x="637" y="196"/>
                  </a:lnTo>
                  <a:lnTo>
                    <a:pt x="635" y="196"/>
                  </a:lnTo>
                  <a:lnTo>
                    <a:pt x="633" y="196"/>
                  </a:lnTo>
                  <a:lnTo>
                    <a:pt x="633" y="194"/>
                  </a:lnTo>
                  <a:lnTo>
                    <a:pt x="632" y="194"/>
                  </a:lnTo>
                  <a:lnTo>
                    <a:pt x="630" y="194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3" y="196"/>
                  </a:lnTo>
                  <a:lnTo>
                    <a:pt x="633" y="198"/>
                  </a:lnTo>
                  <a:lnTo>
                    <a:pt x="632" y="200"/>
                  </a:lnTo>
                  <a:lnTo>
                    <a:pt x="630" y="200"/>
                  </a:lnTo>
                  <a:lnTo>
                    <a:pt x="630" y="201"/>
                  </a:lnTo>
                  <a:lnTo>
                    <a:pt x="628" y="201"/>
                  </a:lnTo>
                  <a:lnTo>
                    <a:pt x="628" y="203"/>
                  </a:lnTo>
                  <a:lnTo>
                    <a:pt x="630" y="203"/>
                  </a:lnTo>
                  <a:lnTo>
                    <a:pt x="630" y="201"/>
                  </a:lnTo>
                  <a:lnTo>
                    <a:pt x="632" y="201"/>
                  </a:lnTo>
                  <a:lnTo>
                    <a:pt x="632" y="203"/>
                  </a:lnTo>
                  <a:lnTo>
                    <a:pt x="632" y="203"/>
                  </a:lnTo>
                  <a:lnTo>
                    <a:pt x="633" y="203"/>
                  </a:lnTo>
                  <a:lnTo>
                    <a:pt x="635" y="203"/>
                  </a:lnTo>
                  <a:lnTo>
                    <a:pt x="637" y="203"/>
                  </a:lnTo>
                  <a:lnTo>
                    <a:pt x="637" y="203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39" y="203"/>
                  </a:lnTo>
                  <a:lnTo>
                    <a:pt x="640" y="203"/>
                  </a:lnTo>
                  <a:lnTo>
                    <a:pt x="642" y="203"/>
                  </a:lnTo>
                  <a:lnTo>
                    <a:pt x="644" y="203"/>
                  </a:lnTo>
                  <a:lnTo>
                    <a:pt x="645" y="203"/>
                  </a:lnTo>
                  <a:lnTo>
                    <a:pt x="645" y="205"/>
                  </a:lnTo>
                  <a:lnTo>
                    <a:pt x="644" y="205"/>
                  </a:lnTo>
                  <a:lnTo>
                    <a:pt x="642" y="205"/>
                  </a:lnTo>
                  <a:lnTo>
                    <a:pt x="642" y="206"/>
                  </a:lnTo>
                  <a:lnTo>
                    <a:pt x="640" y="206"/>
                  </a:lnTo>
                  <a:lnTo>
                    <a:pt x="640" y="208"/>
                  </a:lnTo>
                  <a:lnTo>
                    <a:pt x="642" y="208"/>
                  </a:lnTo>
                  <a:lnTo>
                    <a:pt x="644" y="210"/>
                  </a:lnTo>
                  <a:lnTo>
                    <a:pt x="644" y="212"/>
                  </a:lnTo>
                  <a:lnTo>
                    <a:pt x="645" y="212"/>
                  </a:lnTo>
                  <a:lnTo>
                    <a:pt x="645" y="213"/>
                  </a:lnTo>
                  <a:lnTo>
                    <a:pt x="645" y="215"/>
                  </a:lnTo>
                  <a:lnTo>
                    <a:pt x="645" y="217"/>
                  </a:lnTo>
                  <a:lnTo>
                    <a:pt x="645" y="218"/>
                  </a:lnTo>
                  <a:lnTo>
                    <a:pt x="644" y="218"/>
                  </a:lnTo>
                  <a:lnTo>
                    <a:pt x="644" y="220"/>
                  </a:lnTo>
                  <a:lnTo>
                    <a:pt x="645" y="220"/>
                  </a:lnTo>
                  <a:lnTo>
                    <a:pt x="645" y="220"/>
                  </a:lnTo>
                  <a:lnTo>
                    <a:pt x="647" y="220"/>
                  </a:lnTo>
                  <a:lnTo>
                    <a:pt x="647" y="218"/>
                  </a:lnTo>
                  <a:lnTo>
                    <a:pt x="647" y="217"/>
                  </a:lnTo>
                  <a:lnTo>
                    <a:pt x="649" y="215"/>
                  </a:lnTo>
                  <a:lnTo>
                    <a:pt x="649" y="213"/>
                  </a:lnTo>
                  <a:lnTo>
                    <a:pt x="649" y="212"/>
                  </a:lnTo>
                  <a:lnTo>
                    <a:pt x="649" y="210"/>
                  </a:lnTo>
                  <a:lnTo>
                    <a:pt x="650" y="210"/>
                  </a:lnTo>
                  <a:lnTo>
                    <a:pt x="650" y="208"/>
                  </a:lnTo>
                  <a:lnTo>
                    <a:pt x="652" y="208"/>
                  </a:lnTo>
                  <a:lnTo>
                    <a:pt x="652" y="206"/>
                  </a:lnTo>
                  <a:lnTo>
                    <a:pt x="654" y="206"/>
                  </a:lnTo>
                  <a:lnTo>
                    <a:pt x="656" y="208"/>
                  </a:lnTo>
                  <a:lnTo>
                    <a:pt x="657" y="210"/>
                  </a:lnTo>
                  <a:lnTo>
                    <a:pt x="659" y="212"/>
                  </a:lnTo>
                  <a:lnTo>
                    <a:pt x="661" y="212"/>
                  </a:lnTo>
                  <a:lnTo>
                    <a:pt x="662" y="213"/>
                  </a:lnTo>
                  <a:lnTo>
                    <a:pt x="662" y="215"/>
                  </a:lnTo>
                  <a:lnTo>
                    <a:pt x="662" y="217"/>
                  </a:lnTo>
                  <a:lnTo>
                    <a:pt x="662" y="218"/>
                  </a:lnTo>
                  <a:lnTo>
                    <a:pt x="662" y="220"/>
                  </a:lnTo>
                  <a:lnTo>
                    <a:pt x="664" y="220"/>
                  </a:lnTo>
                  <a:lnTo>
                    <a:pt x="664" y="222"/>
                  </a:lnTo>
                  <a:lnTo>
                    <a:pt x="662" y="222"/>
                  </a:lnTo>
                  <a:lnTo>
                    <a:pt x="661" y="222"/>
                  </a:lnTo>
                  <a:lnTo>
                    <a:pt x="661" y="220"/>
                  </a:lnTo>
                  <a:lnTo>
                    <a:pt x="659" y="222"/>
                  </a:lnTo>
                  <a:lnTo>
                    <a:pt x="659" y="223"/>
                  </a:lnTo>
                  <a:lnTo>
                    <a:pt x="659" y="225"/>
                  </a:lnTo>
                  <a:lnTo>
                    <a:pt x="659" y="227"/>
                  </a:lnTo>
                  <a:lnTo>
                    <a:pt x="659" y="229"/>
                  </a:lnTo>
                  <a:lnTo>
                    <a:pt x="661" y="229"/>
                  </a:lnTo>
                  <a:lnTo>
                    <a:pt x="661" y="230"/>
                  </a:lnTo>
                  <a:lnTo>
                    <a:pt x="661" y="232"/>
                  </a:lnTo>
                  <a:lnTo>
                    <a:pt x="662" y="232"/>
                  </a:lnTo>
                  <a:lnTo>
                    <a:pt x="664" y="234"/>
                  </a:lnTo>
                  <a:lnTo>
                    <a:pt x="666" y="235"/>
                  </a:lnTo>
                  <a:lnTo>
                    <a:pt x="666" y="237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9" y="237"/>
                  </a:lnTo>
                  <a:lnTo>
                    <a:pt x="669" y="235"/>
                  </a:lnTo>
                  <a:lnTo>
                    <a:pt x="671" y="235"/>
                  </a:lnTo>
                  <a:lnTo>
                    <a:pt x="673" y="235"/>
                  </a:lnTo>
                  <a:lnTo>
                    <a:pt x="673" y="234"/>
                  </a:lnTo>
                  <a:lnTo>
                    <a:pt x="673" y="232"/>
                  </a:lnTo>
                  <a:lnTo>
                    <a:pt x="673" y="230"/>
                  </a:lnTo>
                  <a:lnTo>
                    <a:pt x="674" y="229"/>
                  </a:lnTo>
                  <a:lnTo>
                    <a:pt x="673" y="229"/>
                  </a:lnTo>
                  <a:lnTo>
                    <a:pt x="673" y="230"/>
                  </a:lnTo>
                  <a:lnTo>
                    <a:pt x="671" y="230"/>
                  </a:lnTo>
                  <a:lnTo>
                    <a:pt x="671" y="229"/>
                  </a:lnTo>
                  <a:lnTo>
                    <a:pt x="669" y="229"/>
                  </a:lnTo>
                  <a:lnTo>
                    <a:pt x="669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71" y="223"/>
                  </a:lnTo>
                  <a:lnTo>
                    <a:pt x="671" y="222"/>
                  </a:lnTo>
                  <a:lnTo>
                    <a:pt x="673" y="222"/>
                  </a:lnTo>
                  <a:lnTo>
                    <a:pt x="674" y="222"/>
                  </a:lnTo>
                  <a:lnTo>
                    <a:pt x="674" y="223"/>
                  </a:lnTo>
                  <a:lnTo>
                    <a:pt x="674" y="225"/>
                  </a:lnTo>
                  <a:lnTo>
                    <a:pt x="674" y="227"/>
                  </a:lnTo>
                  <a:lnTo>
                    <a:pt x="676" y="227"/>
                  </a:lnTo>
                  <a:lnTo>
                    <a:pt x="676" y="225"/>
                  </a:lnTo>
                  <a:lnTo>
                    <a:pt x="678" y="225"/>
                  </a:lnTo>
                  <a:lnTo>
                    <a:pt x="678" y="223"/>
                  </a:lnTo>
                  <a:lnTo>
                    <a:pt x="678" y="222"/>
                  </a:lnTo>
                  <a:lnTo>
                    <a:pt x="678" y="220"/>
                  </a:lnTo>
                  <a:lnTo>
                    <a:pt x="680" y="220"/>
                  </a:lnTo>
                  <a:lnTo>
                    <a:pt x="680" y="218"/>
                  </a:lnTo>
                  <a:lnTo>
                    <a:pt x="680" y="217"/>
                  </a:lnTo>
                  <a:lnTo>
                    <a:pt x="680" y="215"/>
                  </a:lnTo>
                  <a:lnTo>
                    <a:pt x="681" y="215"/>
                  </a:lnTo>
                  <a:lnTo>
                    <a:pt x="683" y="215"/>
                  </a:lnTo>
                  <a:lnTo>
                    <a:pt x="685" y="215"/>
                  </a:lnTo>
                  <a:lnTo>
                    <a:pt x="686" y="215"/>
                  </a:lnTo>
                  <a:lnTo>
                    <a:pt x="686" y="213"/>
                  </a:lnTo>
                  <a:lnTo>
                    <a:pt x="685" y="213"/>
                  </a:lnTo>
                  <a:lnTo>
                    <a:pt x="685" y="212"/>
                  </a:lnTo>
                  <a:lnTo>
                    <a:pt x="685" y="210"/>
                  </a:lnTo>
                  <a:lnTo>
                    <a:pt x="685" y="208"/>
                  </a:lnTo>
                  <a:lnTo>
                    <a:pt x="683" y="210"/>
                  </a:lnTo>
                  <a:lnTo>
                    <a:pt x="683" y="208"/>
                  </a:lnTo>
                  <a:lnTo>
                    <a:pt x="681" y="208"/>
                  </a:lnTo>
                  <a:lnTo>
                    <a:pt x="681" y="206"/>
                  </a:lnTo>
                  <a:lnTo>
                    <a:pt x="681" y="205"/>
                  </a:lnTo>
                  <a:lnTo>
                    <a:pt x="680" y="203"/>
                  </a:lnTo>
                  <a:lnTo>
                    <a:pt x="681" y="203"/>
                  </a:lnTo>
                  <a:lnTo>
                    <a:pt x="681" y="203"/>
                  </a:lnTo>
                  <a:lnTo>
                    <a:pt x="681" y="201"/>
                  </a:lnTo>
                  <a:lnTo>
                    <a:pt x="681" y="200"/>
                  </a:lnTo>
                  <a:lnTo>
                    <a:pt x="683" y="201"/>
                  </a:lnTo>
                  <a:lnTo>
                    <a:pt x="685" y="201"/>
                  </a:lnTo>
                  <a:lnTo>
                    <a:pt x="685" y="200"/>
                  </a:lnTo>
                  <a:lnTo>
                    <a:pt x="686" y="200"/>
                  </a:lnTo>
                  <a:lnTo>
                    <a:pt x="688" y="200"/>
                  </a:lnTo>
                  <a:lnTo>
                    <a:pt x="690" y="201"/>
                  </a:lnTo>
                  <a:lnTo>
                    <a:pt x="691" y="201"/>
                  </a:lnTo>
                  <a:lnTo>
                    <a:pt x="691" y="200"/>
                  </a:lnTo>
                  <a:lnTo>
                    <a:pt x="693" y="201"/>
                  </a:lnTo>
                  <a:lnTo>
                    <a:pt x="693" y="203"/>
                  </a:lnTo>
                  <a:lnTo>
                    <a:pt x="695" y="201"/>
                  </a:lnTo>
                  <a:lnTo>
                    <a:pt x="697" y="201"/>
                  </a:lnTo>
                  <a:lnTo>
                    <a:pt x="698" y="203"/>
                  </a:lnTo>
                  <a:lnTo>
                    <a:pt x="698" y="201"/>
                  </a:lnTo>
                  <a:lnTo>
                    <a:pt x="700" y="203"/>
                  </a:lnTo>
                  <a:lnTo>
                    <a:pt x="700" y="203"/>
                  </a:lnTo>
                  <a:lnTo>
                    <a:pt x="703" y="205"/>
                  </a:lnTo>
                  <a:lnTo>
                    <a:pt x="703" y="206"/>
                  </a:lnTo>
                  <a:lnTo>
                    <a:pt x="703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9" y="206"/>
                  </a:lnTo>
                  <a:lnTo>
                    <a:pt x="709" y="208"/>
                  </a:lnTo>
                  <a:lnTo>
                    <a:pt x="710" y="208"/>
                  </a:lnTo>
                  <a:lnTo>
                    <a:pt x="710" y="210"/>
                  </a:lnTo>
                  <a:lnTo>
                    <a:pt x="709" y="210"/>
                  </a:lnTo>
                  <a:lnTo>
                    <a:pt x="709" y="212"/>
                  </a:lnTo>
                  <a:lnTo>
                    <a:pt x="707" y="212"/>
                  </a:lnTo>
                  <a:lnTo>
                    <a:pt x="705" y="212"/>
                  </a:lnTo>
                  <a:lnTo>
                    <a:pt x="705" y="213"/>
                  </a:lnTo>
                  <a:lnTo>
                    <a:pt x="707" y="212"/>
                  </a:lnTo>
                  <a:lnTo>
                    <a:pt x="709" y="213"/>
                  </a:lnTo>
                  <a:lnTo>
                    <a:pt x="710" y="213"/>
                  </a:lnTo>
                  <a:lnTo>
                    <a:pt x="710" y="215"/>
                  </a:lnTo>
                  <a:lnTo>
                    <a:pt x="710" y="217"/>
                  </a:lnTo>
                  <a:lnTo>
                    <a:pt x="709" y="217"/>
                  </a:lnTo>
                  <a:lnTo>
                    <a:pt x="709" y="218"/>
                  </a:lnTo>
                  <a:lnTo>
                    <a:pt x="707" y="218"/>
                  </a:lnTo>
                  <a:lnTo>
                    <a:pt x="705" y="218"/>
                  </a:lnTo>
                  <a:lnTo>
                    <a:pt x="703" y="218"/>
                  </a:lnTo>
                  <a:lnTo>
                    <a:pt x="702" y="218"/>
                  </a:lnTo>
                  <a:lnTo>
                    <a:pt x="700" y="218"/>
                  </a:lnTo>
                  <a:lnTo>
                    <a:pt x="700" y="220"/>
                  </a:lnTo>
                  <a:lnTo>
                    <a:pt x="702" y="220"/>
                  </a:lnTo>
                  <a:lnTo>
                    <a:pt x="702" y="222"/>
                  </a:lnTo>
                  <a:lnTo>
                    <a:pt x="703" y="222"/>
                  </a:lnTo>
                  <a:lnTo>
                    <a:pt x="702" y="223"/>
                  </a:lnTo>
                  <a:lnTo>
                    <a:pt x="703" y="223"/>
                  </a:lnTo>
                  <a:lnTo>
                    <a:pt x="705" y="225"/>
                  </a:lnTo>
                  <a:lnTo>
                    <a:pt x="703" y="225"/>
                  </a:lnTo>
                  <a:lnTo>
                    <a:pt x="703" y="227"/>
                  </a:lnTo>
                  <a:lnTo>
                    <a:pt x="705" y="227"/>
                  </a:lnTo>
                  <a:lnTo>
                    <a:pt x="705" y="229"/>
                  </a:lnTo>
                  <a:lnTo>
                    <a:pt x="707" y="229"/>
                  </a:lnTo>
                  <a:lnTo>
                    <a:pt x="707" y="230"/>
                  </a:lnTo>
                  <a:lnTo>
                    <a:pt x="709" y="230"/>
                  </a:lnTo>
                  <a:lnTo>
                    <a:pt x="709" y="232"/>
                  </a:lnTo>
                  <a:lnTo>
                    <a:pt x="710" y="232"/>
                  </a:lnTo>
                  <a:lnTo>
                    <a:pt x="710" y="234"/>
                  </a:lnTo>
                  <a:lnTo>
                    <a:pt x="710" y="235"/>
                  </a:lnTo>
                  <a:lnTo>
                    <a:pt x="710" y="237"/>
                  </a:lnTo>
                  <a:lnTo>
                    <a:pt x="710" y="239"/>
                  </a:lnTo>
                  <a:lnTo>
                    <a:pt x="709" y="239"/>
                  </a:lnTo>
                  <a:lnTo>
                    <a:pt x="709" y="241"/>
                  </a:lnTo>
                  <a:lnTo>
                    <a:pt x="707" y="241"/>
                  </a:lnTo>
                  <a:lnTo>
                    <a:pt x="705" y="241"/>
                  </a:lnTo>
                  <a:lnTo>
                    <a:pt x="705" y="242"/>
                  </a:lnTo>
                  <a:lnTo>
                    <a:pt x="705" y="244"/>
                  </a:lnTo>
                  <a:lnTo>
                    <a:pt x="703" y="244"/>
                  </a:lnTo>
                  <a:lnTo>
                    <a:pt x="703" y="244"/>
                  </a:lnTo>
                  <a:lnTo>
                    <a:pt x="702" y="244"/>
                  </a:lnTo>
                  <a:lnTo>
                    <a:pt x="702" y="244"/>
                  </a:lnTo>
                  <a:lnTo>
                    <a:pt x="700" y="246"/>
                  </a:lnTo>
                  <a:lnTo>
                    <a:pt x="698" y="246"/>
                  </a:lnTo>
                  <a:lnTo>
                    <a:pt x="697" y="247"/>
                  </a:lnTo>
                  <a:lnTo>
                    <a:pt x="695" y="247"/>
                  </a:lnTo>
                  <a:lnTo>
                    <a:pt x="695" y="249"/>
                  </a:lnTo>
                  <a:lnTo>
                    <a:pt x="693" y="249"/>
                  </a:lnTo>
                  <a:lnTo>
                    <a:pt x="693" y="247"/>
                  </a:lnTo>
                  <a:lnTo>
                    <a:pt x="693" y="246"/>
                  </a:lnTo>
                  <a:lnTo>
                    <a:pt x="691" y="246"/>
                  </a:lnTo>
                  <a:lnTo>
                    <a:pt x="690" y="246"/>
                  </a:lnTo>
                  <a:lnTo>
                    <a:pt x="690" y="244"/>
                  </a:lnTo>
                  <a:lnTo>
                    <a:pt x="688" y="244"/>
                  </a:lnTo>
                  <a:lnTo>
                    <a:pt x="688" y="242"/>
                  </a:lnTo>
                  <a:lnTo>
                    <a:pt x="686" y="242"/>
                  </a:lnTo>
                  <a:lnTo>
                    <a:pt x="686" y="241"/>
                  </a:lnTo>
                  <a:lnTo>
                    <a:pt x="686" y="241"/>
                  </a:lnTo>
                  <a:lnTo>
                    <a:pt x="685" y="241"/>
                  </a:lnTo>
                  <a:lnTo>
                    <a:pt x="683" y="242"/>
                  </a:lnTo>
                  <a:lnTo>
                    <a:pt x="685" y="242"/>
                  </a:lnTo>
                  <a:lnTo>
                    <a:pt x="686" y="241"/>
                  </a:lnTo>
                  <a:lnTo>
                    <a:pt x="686" y="242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6" y="244"/>
                  </a:lnTo>
                  <a:lnTo>
                    <a:pt x="688" y="244"/>
                  </a:lnTo>
                  <a:lnTo>
                    <a:pt x="688" y="246"/>
                  </a:lnTo>
                  <a:lnTo>
                    <a:pt x="690" y="246"/>
                  </a:lnTo>
                  <a:lnTo>
                    <a:pt x="690" y="247"/>
                  </a:lnTo>
                  <a:lnTo>
                    <a:pt x="691" y="247"/>
                  </a:lnTo>
                  <a:lnTo>
                    <a:pt x="691" y="249"/>
                  </a:lnTo>
                  <a:lnTo>
                    <a:pt x="691" y="251"/>
                  </a:lnTo>
                  <a:lnTo>
                    <a:pt x="690" y="251"/>
                  </a:lnTo>
                  <a:lnTo>
                    <a:pt x="690" y="249"/>
                  </a:lnTo>
                  <a:lnTo>
                    <a:pt x="688" y="249"/>
                  </a:lnTo>
                  <a:lnTo>
                    <a:pt x="686" y="249"/>
                  </a:lnTo>
                  <a:lnTo>
                    <a:pt x="686" y="251"/>
                  </a:lnTo>
                  <a:lnTo>
                    <a:pt x="686" y="251"/>
                  </a:lnTo>
                  <a:lnTo>
                    <a:pt x="685" y="251"/>
                  </a:lnTo>
                  <a:lnTo>
                    <a:pt x="685" y="249"/>
                  </a:lnTo>
                  <a:lnTo>
                    <a:pt x="683" y="249"/>
                  </a:lnTo>
                  <a:lnTo>
                    <a:pt x="681" y="249"/>
                  </a:lnTo>
                  <a:lnTo>
                    <a:pt x="681" y="247"/>
                  </a:lnTo>
                  <a:lnTo>
                    <a:pt x="681" y="246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6" y="246"/>
                  </a:lnTo>
                  <a:lnTo>
                    <a:pt x="674" y="246"/>
                  </a:lnTo>
                  <a:lnTo>
                    <a:pt x="673" y="246"/>
                  </a:lnTo>
                  <a:lnTo>
                    <a:pt x="671" y="246"/>
                  </a:lnTo>
                  <a:lnTo>
                    <a:pt x="671" y="247"/>
                  </a:lnTo>
                  <a:lnTo>
                    <a:pt x="671" y="249"/>
                  </a:lnTo>
                  <a:lnTo>
                    <a:pt x="673" y="249"/>
                  </a:lnTo>
                  <a:lnTo>
                    <a:pt x="674" y="249"/>
                  </a:lnTo>
                  <a:lnTo>
                    <a:pt x="674" y="251"/>
                  </a:lnTo>
                  <a:lnTo>
                    <a:pt x="678" y="251"/>
                  </a:lnTo>
                  <a:lnTo>
                    <a:pt x="678" y="253"/>
                  </a:lnTo>
                  <a:lnTo>
                    <a:pt x="678" y="254"/>
                  </a:lnTo>
                  <a:lnTo>
                    <a:pt x="676" y="254"/>
                  </a:lnTo>
                  <a:lnTo>
                    <a:pt x="674" y="254"/>
                  </a:lnTo>
                  <a:lnTo>
                    <a:pt x="674" y="256"/>
                  </a:lnTo>
                  <a:lnTo>
                    <a:pt x="673" y="256"/>
                  </a:lnTo>
                  <a:lnTo>
                    <a:pt x="673" y="258"/>
                  </a:lnTo>
                  <a:lnTo>
                    <a:pt x="673" y="259"/>
                  </a:lnTo>
                  <a:lnTo>
                    <a:pt x="671" y="259"/>
                  </a:lnTo>
                  <a:lnTo>
                    <a:pt x="671" y="261"/>
                  </a:lnTo>
                  <a:lnTo>
                    <a:pt x="669" y="261"/>
                  </a:lnTo>
                  <a:lnTo>
                    <a:pt x="669" y="263"/>
                  </a:lnTo>
                  <a:lnTo>
                    <a:pt x="668" y="263"/>
                  </a:lnTo>
                  <a:lnTo>
                    <a:pt x="668" y="264"/>
                  </a:lnTo>
                  <a:lnTo>
                    <a:pt x="666" y="264"/>
                  </a:lnTo>
                  <a:lnTo>
                    <a:pt x="669" y="266"/>
                  </a:lnTo>
                  <a:lnTo>
                    <a:pt x="669" y="268"/>
                  </a:lnTo>
                  <a:lnTo>
                    <a:pt x="669" y="270"/>
                  </a:lnTo>
                  <a:lnTo>
                    <a:pt x="668" y="270"/>
                  </a:lnTo>
                  <a:lnTo>
                    <a:pt x="668" y="271"/>
                  </a:lnTo>
                  <a:lnTo>
                    <a:pt x="668" y="273"/>
                  </a:lnTo>
                  <a:lnTo>
                    <a:pt x="666" y="273"/>
                  </a:lnTo>
                  <a:lnTo>
                    <a:pt x="666" y="275"/>
                  </a:lnTo>
                  <a:lnTo>
                    <a:pt x="664" y="276"/>
                  </a:lnTo>
                  <a:lnTo>
                    <a:pt x="662" y="276"/>
                  </a:lnTo>
                  <a:lnTo>
                    <a:pt x="662" y="278"/>
                  </a:lnTo>
                  <a:lnTo>
                    <a:pt x="662" y="280"/>
                  </a:lnTo>
                  <a:lnTo>
                    <a:pt x="661" y="280"/>
                  </a:lnTo>
                  <a:lnTo>
                    <a:pt x="662" y="282"/>
                  </a:lnTo>
                  <a:lnTo>
                    <a:pt x="661" y="282"/>
                  </a:lnTo>
                  <a:lnTo>
                    <a:pt x="659" y="282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6" y="285"/>
                  </a:lnTo>
                  <a:lnTo>
                    <a:pt x="656" y="283"/>
                  </a:lnTo>
                  <a:lnTo>
                    <a:pt x="654" y="283"/>
                  </a:lnTo>
                  <a:lnTo>
                    <a:pt x="654" y="285"/>
                  </a:lnTo>
                  <a:lnTo>
                    <a:pt x="652" y="285"/>
                  </a:lnTo>
                  <a:lnTo>
                    <a:pt x="652" y="283"/>
                  </a:lnTo>
                  <a:lnTo>
                    <a:pt x="650" y="283"/>
                  </a:lnTo>
                  <a:lnTo>
                    <a:pt x="649" y="283"/>
                  </a:lnTo>
                  <a:lnTo>
                    <a:pt x="649" y="282"/>
                  </a:lnTo>
                  <a:lnTo>
                    <a:pt x="647" y="282"/>
                  </a:lnTo>
                  <a:lnTo>
                    <a:pt x="647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7" y="285"/>
                  </a:lnTo>
                  <a:lnTo>
                    <a:pt x="647" y="287"/>
                  </a:lnTo>
                  <a:lnTo>
                    <a:pt x="645" y="287"/>
                  </a:lnTo>
                  <a:lnTo>
                    <a:pt x="645" y="288"/>
                  </a:lnTo>
                  <a:lnTo>
                    <a:pt x="645" y="288"/>
                  </a:lnTo>
                  <a:lnTo>
                    <a:pt x="644" y="288"/>
                  </a:lnTo>
                  <a:lnTo>
                    <a:pt x="642" y="288"/>
                  </a:lnTo>
                  <a:lnTo>
                    <a:pt x="640" y="288"/>
                  </a:lnTo>
                  <a:lnTo>
                    <a:pt x="639" y="288"/>
                  </a:lnTo>
                  <a:lnTo>
                    <a:pt x="639" y="287"/>
                  </a:lnTo>
                  <a:lnTo>
                    <a:pt x="637" y="287"/>
                  </a:lnTo>
                  <a:lnTo>
                    <a:pt x="637" y="285"/>
                  </a:lnTo>
                  <a:lnTo>
                    <a:pt x="635" y="285"/>
                  </a:lnTo>
                  <a:lnTo>
                    <a:pt x="635" y="287"/>
                  </a:lnTo>
                  <a:lnTo>
                    <a:pt x="637" y="287"/>
                  </a:lnTo>
                  <a:lnTo>
                    <a:pt x="637" y="288"/>
                  </a:lnTo>
                  <a:lnTo>
                    <a:pt x="639" y="290"/>
                  </a:lnTo>
                  <a:lnTo>
                    <a:pt x="640" y="290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4" y="292"/>
                  </a:lnTo>
                  <a:lnTo>
                    <a:pt x="644" y="294"/>
                  </a:lnTo>
                  <a:lnTo>
                    <a:pt x="644" y="295"/>
                  </a:lnTo>
                  <a:lnTo>
                    <a:pt x="644" y="297"/>
                  </a:lnTo>
                  <a:lnTo>
                    <a:pt x="642" y="297"/>
                  </a:lnTo>
                  <a:lnTo>
                    <a:pt x="644" y="299"/>
                  </a:lnTo>
                  <a:lnTo>
                    <a:pt x="642" y="299"/>
                  </a:lnTo>
                  <a:lnTo>
                    <a:pt x="640" y="299"/>
                  </a:lnTo>
                  <a:lnTo>
                    <a:pt x="639" y="300"/>
                  </a:lnTo>
                  <a:lnTo>
                    <a:pt x="637" y="300"/>
                  </a:lnTo>
                  <a:lnTo>
                    <a:pt x="635" y="300"/>
                  </a:lnTo>
                  <a:lnTo>
                    <a:pt x="633" y="299"/>
                  </a:lnTo>
                  <a:lnTo>
                    <a:pt x="633" y="300"/>
                  </a:lnTo>
                  <a:lnTo>
                    <a:pt x="632" y="300"/>
                  </a:lnTo>
                  <a:lnTo>
                    <a:pt x="630" y="300"/>
                  </a:lnTo>
                  <a:lnTo>
                    <a:pt x="632" y="302"/>
                  </a:lnTo>
                  <a:lnTo>
                    <a:pt x="633" y="302"/>
                  </a:lnTo>
                  <a:lnTo>
                    <a:pt x="635" y="302"/>
                  </a:lnTo>
                  <a:lnTo>
                    <a:pt x="635" y="304"/>
                  </a:lnTo>
                  <a:lnTo>
                    <a:pt x="633" y="304"/>
                  </a:lnTo>
                  <a:lnTo>
                    <a:pt x="632" y="304"/>
                  </a:lnTo>
                  <a:lnTo>
                    <a:pt x="630" y="304"/>
                  </a:lnTo>
                  <a:lnTo>
                    <a:pt x="630" y="302"/>
                  </a:lnTo>
                  <a:lnTo>
                    <a:pt x="628" y="302"/>
                  </a:lnTo>
                  <a:lnTo>
                    <a:pt x="628" y="304"/>
                  </a:lnTo>
                  <a:lnTo>
                    <a:pt x="630" y="304"/>
                  </a:lnTo>
                  <a:lnTo>
                    <a:pt x="630" y="305"/>
                  </a:lnTo>
                  <a:lnTo>
                    <a:pt x="628" y="305"/>
                  </a:lnTo>
                  <a:lnTo>
                    <a:pt x="628" y="307"/>
                  </a:lnTo>
                  <a:lnTo>
                    <a:pt x="627" y="307"/>
                  </a:lnTo>
                  <a:lnTo>
                    <a:pt x="627" y="309"/>
                  </a:lnTo>
                  <a:lnTo>
                    <a:pt x="625" y="309"/>
                  </a:lnTo>
                  <a:lnTo>
                    <a:pt x="625" y="311"/>
                  </a:lnTo>
                  <a:lnTo>
                    <a:pt x="623" y="311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6"/>
                  </a:lnTo>
                  <a:lnTo>
                    <a:pt x="623" y="317"/>
                  </a:lnTo>
                  <a:lnTo>
                    <a:pt x="621" y="317"/>
                  </a:lnTo>
                  <a:lnTo>
                    <a:pt x="620" y="319"/>
                  </a:lnTo>
                  <a:lnTo>
                    <a:pt x="618" y="321"/>
                  </a:lnTo>
                  <a:lnTo>
                    <a:pt x="620" y="321"/>
                  </a:lnTo>
                  <a:lnTo>
                    <a:pt x="620" y="323"/>
                  </a:lnTo>
                  <a:lnTo>
                    <a:pt x="618" y="323"/>
                  </a:lnTo>
                  <a:lnTo>
                    <a:pt x="618" y="324"/>
                  </a:lnTo>
                  <a:lnTo>
                    <a:pt x="618" y="326"/>
                  </a:lnTo>
                  <a:lnTo>
                    <a:pt x="618" y="326"/>
                  </a:lnTo>
                  <a:lnTo>
                    <a:pt x="616" y="326"/>
                  </a:lnTo>
                  <a:lnTo>
                    <a:pt x="616" y="328"/>
                  </a:lnTo>
                  <a:lnTo>
                    <a:pt x="616" y="329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3" y="333"/>
                  </a:lnTo>
                  <a:lnTo>
                    <a:pt x="615" y="335"/>
                  </a:lnTo>
                  <a:lnTo>
                    <a:pt x="615" y="336"/>
                  </a:lnTo>
                  <a:lnTo>
                    <a:pt x="613" y="336"/>
                  </a:lnTo>
                  <a:lnTo>
                    <a:pt x="613" y="338"/>
                  </a:lnTo>
                  <a:lnTo>
                    <a:pt x="613" y="340"/>
                  </a:lnTo>
                  <a:lnTo>
                    <a:pt x="613" y="341"/>
                  </a:lnTo>
                  <a:lnTo>
                    <a:pt x="613" y="343"/>
                  </a:lnTo>
                  <a:lnTo>
                    <a:pt x="613" y="345"/>
                  </a:lnTo>
                  <a:lnTo>
                    <a:pt x="613" y="346"/>
                  </a:lnTo>
                  <a:lnTo>
                    <a:pt x="613" y="348"/>
                  </a:lnTo>
                  <a:lnTo>
                    <a:pt x="613" y="350"/>
                  </a:lnTo>
                  <a:lnTo>
                    <a:pt x="613" y="352"/>
                  </a:lnTo>
                  <a:lnTo>
                    <a:pt x="613" y="353"/>
                  </a:lnTo>
                  <a:lnTo>
                    <a:pt x="613" y="355"/>
                  </a:lnTo>
                  <a:lnTo>
                    <a:pt x="611" y="353"/>
                  </a:lnTo>
                  <a:lnTo>
                    <a:pt x="611" y="355"/>
                  </a:lnTo>
                  <a:lnTo>
                    <a:pt x="613" y="355"/>
                  </a:lnTo>
                  <a:lnTo>
                    <a:pt x="613" y="357"/>
                  </a:lnTo>
                  <a:lnTo>
                    <a:pt x="615" y="357"/>
                  </a:lnTo>
                  <a:lnTo>
                    <a:pt x="615" y="358"/>
                  </a:lnTo>
                  <a:lnTo>
                    <a:pt x="615" y="360"/>
                  </a:lnTo>
                  <a:lnTo>
                    <a:pt x="616" y="360"/>
                  </a:lnTo>
                  <a:lnTo>
                    <a:pt x="616" y="362"/>
                  </a:lnTo>
                  <a:lnTo>
                    <a:pt x="618" y="360"/>
                  </a:lnTo>
                  <a:lnTo>
                    <a:pt x="618" y="358"/>
                  </a:lnTo>
                  <a:lnTo>
                    <a:pt x="620" y="358"/>
                  </a:lnTo>
                  <a:lnTo>
                    <a:pt x="621" y="358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5" y="360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28" y="370"/>
                  </a:lnTo>
                  <a:lnTo>
                    <a:pt x="628" y="372"/>
                  </a:lnTo>
                  <a:lnTo>
                    <a:pt x="628" y="374"/>
                  </a:lnTo>
                  <a:lnTo>
                    <a:pt x="630" y="374"/>
                  </a:lnTo>
                  <a:lnTo>
                    <a:pt x="630" y="376"/>
                  </a:lnTo>
                  <a:lnTo>
                    <a:pt x="630" y="377"/>
                  </a:lnTo>
                  <a:lnTo>
                    <a:pt x="630" y="379"/>
                  </a:lnTo>
                  <a:lnTo>
                    <a:pt x="630" y="381"/>
                  </a:lnTo>
                  <a:lnTo>
                    <a:pt x="630" y="382"/>
                  </a:lnTo>
                  <a:lnTo>
                    <a:pt x="628" y="384"/>
                  </a:lnTo>
                  <a:lnTo>
                    <a:pt x="627" y="384"/>
                  </a:lnTo>
                  <a:lnTo>
                    <a:pt x="627" y="386"/>
                  </a:lnTo>
                  <a:lnTo>
                    <a:pt x="628" y="384"/>
                  </a:lnTo>
                  <a:lnTo>
                    <a:pt x="630" y="384"/>
                  </a:lnTo>
                  <a:lnTo>
                    <a:pt x="630" y="382"/>
                  </a:lnTo>
                  <a:lnTo>
                    <a:pt x="632" y="382"/>
                  </a:lnTo>
                  <a:lnTo>
                    <a:pt x="632" y="384"/>
                  </a:lnTo>
                  <a:lnTo>
                    <a:pt x="633" y="382"/>
                  </a:lnTo>
                  <a:lnTo>
                    <a:pt x="635" y="382"/>
                  </a:lnTo>
                  <a:lnTo>
                    <a:pt x="637" y="381"/>
                  </a:lnTo>
                  <a:lnTo>
                    <a:pt x="640" y="381"/>
                  </a:lnTo>
                  <a:lnTo>
                    <a:pt x="640" y="379"/>
                  </a:lnTo>
                  <a:lnTo>
                    <a:pt x="642" y="379"/>
                  </a:lnTo>
                  <a:lnTo>
                    <a:pt x="644" y="381"/>
                  </a:lnTo>
                  <a:lnTo>
                    <a:pt x="645" y="381"/>
                  </a:lnTo>
                  <a:lnTo>
                    <a:pt x="645" y="381"/>
                  </a:lnTo>
                  <a:lnTo>
                    <a:pt x="645" y="382"/>
                  </a:lnTo>
                  <a:lnTo>
                    <a:pt x="647" y="382"/>
                  </a:lnTo>
                  <a:lnTo>
                    <a:pt x="647" y="384"/>
                  </a:lnTo>
                  <a:lnTo>
                    <a:pt x="649" y="384"/>
                  </a:lnTo>
                  <a:lnTo>
                    <a:pt x="650" y="384"/>
                  </a:lnTo>
                  <a:lnTo>
                    <a:pt x="652" y="384"/>
                  </a:lnTo>
                  <a:lnTo>
                    <a:pt x="652" y="386"/>
                  </a:lnTo>
                  <a:lnTo>
                    <a:pt x="654" y="386"/>
                  </a:lnTo>
                  <a:lnTo>
                    <a:pt x="656" y="386"/>
                  </a:lnTo>
                  <a:lnTo>
                    <a:pt x="656" y="387"/>
                  </a:lnTo>
                  <a:lnTo>
                    <a:pt x="657" y="387"/>
                  </a:lnTo>
                  <a:lnTo>
                    <a:pt x="657" y="389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2" y="391"/>
                  </a:lnTo>
                  <a:lnTo>
                    <a:pt x="662" y="393"/>
                  </a:lnTo>
                  <a:lnTo>
                    <a:pt x="662" y="394"/>
                  </a:lnTo>
                  <a:lnTo>
                    <a:pt x="664" y="396"/>
                  </a:lnTo>
                  <a:lnTo>
                    <a:pt x="664" y="398"/>
                  </a:lnTo>
                  <a:lnTo>
                    <a:pt x="666" y="398"/>
                  </a:lnTo>
                  <a:lnTo>
                    <a:pt x="668" y="398"/>
                  </a:lnTo>
                  <a:lnTo>
                    <a:pt x="668" y="399"/>
                  </a:lnTo>
                  <a:lnTo>
                    <a:pt x="669" y="399"/>
                  </a:lnTo>
                  <a:lnTo>
                    <a:pt x="671" y="399"/>
                  </a:lnTo>
                  <a:lnTo>
                    <a:pt x="671" y="401"/>
                  </a:lnTo>
                  <a:lnTo>
                    <a:pt x="673" y="401"/>
                  </a:lnTo>
                  <a:lnTo>
                    <a:pt x="674" y="403"/>
                  </a:lnTo>
                  <a:lnTo>
                    <a:pt x="676" y="403"/>
                  </a:lnTo>
                  <a:lnTo>
                    <a:pt x="678" y="403"/>
                  </a:lnTo>
                  <a:lnTo>
                    <a:pt x="678" y="405"/>
                  </a:lnTo>
                  <a:lnTo>
                    <a:pt x="680" y="405"/>
                  </a:lnTo>
                  <a:lnTo>
                    <a:pt x="680" y="406"/>
                  </a:lnTo>
                  <a:lnTo>
                    <a:pt x="681" y="406"/>
                  </a:lnTo>
                  <a:lnTo>
                    <a:pt x="681" y="408"/>
                  </a:lnTo>
                  <a:lnTo>
                    <a:pt x="683" y="408"/>
                  </a:lnTo>
                  <a:lnTo>
                    <a:pt x="683" y="408"/>
                  </a:lnTo>
                  <a:lnTo>
                    <a:pt x="685" y="408"/>
                  </a:lnTo>
                  <a:lnTo>
                    <a:pt x="686" y="408"/>
                  </a:lnTo>
                  <a:lnTo>
                    <a:pt x="688" y="408"/>
                  </a:lnTo>
                  <a:lnTo>
                    <a:pt x="690" y="408"/>
                  </a:lnTo>
                  <a:lnTo>
                    <a:pt x="690" y="408"/>
                  </a:lnTo>
                  <a:lnTo>
                    <a:pt x="691" y="408"/>
                  </a:lnTo>
                  <a:lnTo>
                    <a:pt x="691" y="408"/>
                  </a:lnTo>
                  <a:lnTo>
                    <a:pt x="693" y="408"/>
                  </a:lnTo>
                  <a:lnTo>
                    <a:pt x="695" y="408"/>
                  </a:lnTo>
                  <a:lnTo>
                    <a:pt x="697" y="408"/>
                  </a:lnTo>
                  <a:lnTo>
                    <a:pt x="698" y="408"/>
                  </a:lnTo>
                  <a:lnTo>
                    <a:pt x="698" y="410"/>
                  </a:lnTo>
                  <a:lnTo>
                    <a:pt x="700" y="410"/>
                  </a:lnTo>
                  <a:lnTo>
                    <a:pt x="702" y="410"/>
                  </a:lnTo>
                  <a:lnTo>
                    <a:pt x="702" y="411"/>
                  </a:lnTo>
                  <a:lnTo>
                    <a:pt x="703" y="411"/>
                  </a:lnTo>
                  <a:lnTo>
                    <a:pt x="703" y="413"/>
                  </a:lnTo>
                  <a:lnTo>
                    <a:pt x="703" y="415"/>
                  </a:lnTo>
                  <a:lnTo>
                    <a:pt x="703" y="417"/>
                  </a:lnTo>
                  <a:lnTo>
                    <a:pt x="703" y="418"/>
                  </a:lnTo>
                  <a:lnTo>
                    <a:pt x="702" y="420"/>
                  </a:lnTo>
                  <a:lnTo>
                    <a:pt x="702" y="422"/>
                  </a:lnTo>
                  <a:lnTo>
                    <a:pt x="702" y="423"/>
                  </a:lnTo>
                  <a:lnTo>
                    <a:pt x="702" y="425"/>
                  </a:lnTo>
                  <a:lnTo>
                    <a:pt x="703" y="425"/>
                  </a:lnTo>
                  <a:lnTo>
                    <a:pt x="703" y="428"/>
                  </a:lnTo>
                  <a:lnTo>
                    <a:pt x="703" y="430"/>
                  </a:lnTo>
                  <a:lnTo>
                    <a:pt x="703" y="432"/>
                  </a:lnTo>
                  <a:lnTo>
                    <a:pt x="703" y="434"/>
                  </a:lnTo>
                  <a:lnTo>
                    <a:pt x="703" y="435"/>
                  </a:lnTo>
                  <a:lnTo>
                    <a:pt x="703" y="437"/>
                  </a:lnTo>
                  <a:lnTo>
                    <a:pt x="703" y="439"/>
                  </a:lnTo>
                  <a:lnTo>
                    <a:pt x="703" y="440"/>
                  </a:lnTo>
                  <a:lnTo>
                    <a:pt x="703" y="442"/>
                  </a:lnTo>
                  <a:lnTo>
                    <a:pt x="703" y="444"/>
                  </a:lnTo>
                  <a:lnTo>
                    <a:pt x="705" y="444"/>
                  </a:lnTo>
                  <a:lnTo>
                    <a:pt x="705" y="446"/>
                  </a:lnTo>
                  <a:lnTo>
                    <a:pt x="705" y="447"/>
                  </a:lnTo>
                  <a:lnTo>
                    <a:pt x="707" y="447"/>
                  </a:lnTo>
                  <a:lnTo>
                    <a:pt x="707" y="449"/>
                  </a:lnTo>
                  <a:lnTo>
                    <a:pt x="709" y="449"/>
                  </a:lnTo>
                  <a:lnTo>
                    <a:pt x="709" y="449"/>
                  </a:lnTo>
                  <a:lnTo>
                    <a:pt x="709" y="451"/>
                  </a:lnTo>
                  <a:lnTo>
                    <a:pt x="709" y="452"/>
                  </a:lnTo>
                  <a:lnTo>
                    <a:pt x="710" y="452"/>
                  </a:lnTo>
                  <a:lnTo>
                    <a:pt x="710" y="454"/>
                  </a:lnTo>
                  <a:lnTo>
                    <a:pt x="712" y="454"/>
                  </a:lnTo>
                  <a:lnTo>
                    <a:pt x="712" y="456"/>
                  </a:lnTo>
                  <a:lnTo>
                    <a:pt x="714" y="456"/>
                  </a:lnTo>
                  <a:lnTo>
                    <a:pt x="714" y="458"/>
                  </a:lnTo>
                  <a:lnTo>
                    <a:pt x="715" y="458"/>
                  </a:lnTo>
                  <a:lnTo>
                    <a:pt x="715" y="459"/>
                  </a:lnTo>
                  <a:lnTo>
                    <a:pt x="715" y="461"/>
                  </a:lnTo>
                  <a:lnTo>
                    <a:pt x="715" y="463"/>
                  </a:lnTo>
                  <a:lnTo>
                    <a:pt x="717" y="463"/>
                  </a:lnTo>
                  <a:lnTo>
                    <a:pt x="717" y="464"/>
                  </a:lnTo>
                  <a:lnTo>
                    <a:pt x="715" y="466"/>
                  </a:lnTo>
                  <a:lnTo>
                    <a:pt x="717" y="466"/>
                  </a:lnTo>
                  <a:lnTo>
                    <a:pt x="717" y="464"/>
                  </a:lnTo>
                  <a:lnTo>
                    <a:pt x="719" y="466"/>
                  </a:lnTo>
                  <a:lnTo>
                    <a:pt x="721" y="466"/>
                  </a:lnTo>
                  <a:lnTo>
                    <a:pt x="721" y="468"/>
                  </a:lnTo>
                  <a:lnTo>
                    <a:pt x="722" y="468"/>
                  </a:lnTo>
                  <a:lnTo>
                    <a:pt x="722" y="466"/>
                  </a:lnTo>
                  <a:lnTo>
                    <a:pt x="722" y="464"/>
                  </a:lnTo>
                  <a:lnTo>
                    <a:pt x="722" y="463"/>
                  </a:lnTo>
                  <a:lnTo>
                    <a:pt x="724" y="463"/>
                  </a:lnTo>
                  <a:lnTo>
                    <a:pt x="724" y="461"/>
                  </a:lnTo>
                  <a:lnTo>
                    <a:pt x="726" y="461"/>
                  </a:lnTo>
                  <a:lnTo>
                    <a:pt x="726" y="463"/>
                  </a:lnTo>
                  <a:lnTo>
                    <a:pt x="727" y="463"/>
                  </a:lnTo>
                  <a:lnTo>
                    <a:pt x="727" y="464"/>
                  </a:lnTo>
                  <a:lnTo>
                    <a:pt x="727" y="466"/>
                  </a:lnTo>
                  <a:lnTo>
                    <a:pt x="727" y="468"/>
                  </a:lnTo>
                  <a:lnTo>
                    <a:pt x="727" y="466"/>
                  </a:lnTo>
                  <a:lnTo>
                    <a:pt x="727" y="464"/>
                  </a:lnTo>
                  <a:lnTo>
                    <a:pt x="727" y="463"/>
                  </a:lnTo>
                  <a:lnTo>
                    <a:pt x="727" y="461"/>
                  </a:lnTo>
                  <a:lnTo>
                    <a:pt x="727" y="461"/>
                  </a:lnTo>
                  <a:lnTo>
                    <a:pt x="727" y="459"/>
                  </a:lnTo>
                  <a:lnTo>
                    <a:pt x="727" y="458"/>
                  </a:lnTo>
                  <a:lnTo>
                    <a:pt x="727" y="458"/>
                  </a:lnTo>
                  <a:lnTo>
                    <a:pt x="727" y="456"/>
                  </a:lnTo>
                  <a:lnTo>
                    <a:pt x="727" y="454"/>
                  </a:lnTo>
                  <a:lnTo>
                    <a:pt x="729" y="454"/>
                  </a:lnTo>
                  <a:lnTo>
                    <a:pt x="729" y="452"/>
                  </a:lnTo>
                  <a:lnTo>
                    <a:pt x="729" y="451"/>
                  </a:lnTo>
                  <a:lnTo>
                    <a:pt x="729" y="449"/>
                  </a:lnTo>
                  <a:lnTo>
                    <a:pt x="729" y="449"/>
                  </a:lnTo>
                  <a:lnTo>
                    <a:pt x="727" y="449"/>
                  </a:lnTo>
                  <a:lnTo>
                    <a:pt x="727" y="447"/>
                  </a:lnTo>
                  <a:lnTo>
                    <a:pt x="727" y="446"/>
                  </a:lnTo>
                  <a:lnTo>
                    <a:pt x="727" y="444"/>
                  </a:lnTo>
                  <a:lnTo>
                    <a:pt x="727" y="442"/>
                  </a:lnTo>
                  <a:lnTo>
                    <a:pt x="727" y="442"/>
                  </a:lnTo>
                  <a:lnTo>
                    <a:pt x="727" y="440"/>
                  </a:lnTo>
                  <a:lnTo>
                    <a:pt x="727" y="439"/>
                  </a:lnTo>
                  <a:lnTo>
                    <a:pt x="727" y="437"/>
                  </a:lnTo>
                  <a:lnTo>
                    <a:pt x="727" y="437"/>
                  </a:lnTo>
                  <a:lnTo>
                    <a:pt x="727" y="435"/>
                  </a:lnTo>
                  <a:lnTo>
                    <a:pt x="727" y="434"/>
                  </a:lnTo>
                  <a:lnTo>
                    <a:pt x="727" y="432"/>
                  </a:lnTo>
                  <a:lnTo>
                    <a:pt x="727" y="430"/>
                  </a:lnTo>
                  <a:lnTo>
                    <a:pt x="727" y="430"/>
                  </a:lnTo>
                  <a:lnTo>
                    <a:pt x="727" y="428"/>
                  </a:lnTo>
                  <a:lnTo>
                    <a:pt x="727" y="427"/>
                  </a:lnTo>
                  <a:lnTo>
                    <a:pt x="727" y="425"/>
                  </a:lnTo>
                  <a:lnTo>
                    <a:pt x="727" y="423"/>
                  </a:lnTo>
                  <a:lnTo>
                    <a:pt x="726" y="423"/>
                  </a:lnTo>
                  <a:lnTo>
                    <a:pt x="724" y="423"/>
                  </a:lnTo>
                  <a:lnTo>
                    <a:pt x="724" y="422"/>
                  </a:lnTo>
                  <a:lnTo>
                    <a:pt x="724" y="420"/>
                  </a:lnTo>
                  <a:lnTo>
                    <a:pt x="724" y="418"/>
                  </a:lnTo>
                  <a:lnTo>
                    <a:pt x="722" y="418"/>
                  </a:lnTo>
                  <a:lnTo>
                    <a:pt x="722" y="417"/>
                  </a:lnTo>
                  <a:lnTo>
                    <a:pt x="724" y="417"/>
                  </a:lnTo>
                  <a:lnTo>
                    <a:pt x="724" y="415"/>
                  </a:lnTo>
                  <a:lnTo>
                    <a:pt x="726" y="415"/>
                  </a:lnTo>
                  <a:lnTo>
                    <a:pt x="727" y="415"/>
                  </a:lnTo>
                  <a:lnTo>
                    <a:pt x="727" y="413"/>
                  </a:lnTo>
                  <a:lnTo>
                    <a:pt x="729" y="413"/>
                  </a:lnTo>
                  <a:lnTo>
                    <a:pt x="729" y="411"/>
                  </a:lnTo>
                  <a:lnTo>
                    <a:pt x="731" y="411"/>
                  </a:lnTo>
                  <a:lnTo>
                    <a:pt x="731" y="410"/>
                  </a:lnTo>
                  <a:lnTo>
                    <a:pt x="732" y="410"/>
                  </a:lnTo>
                  <a:lnTo>
                    <a:pt x="734" y="408"/>
                  </a:lnTo>
                  <a:lnTo>
                    <a:pt x="736" y="408"/>
                  </a:lnTo>
                  <a:lnTo>
                    <a:pt x="739" y="405"/>
                  </a:lnTo>
                  <a:lnTo>
                    <a:pt x="739" y="403"/>
                  </a:lnTo>
                  <a:lnTo>
                    <a:pt x="741" y="401"/>
                  </a:lnTo>
                  <a:lnTo>
                    <a:pt x="741" y="399"/>
                  </a:lnTo>
                  <a:lnTo>
                    <a:pt x="743" y="399"/>
                  </a:lnTo>
                  <a:lnTo>
                    <a:pt x="743" y="398"/>
                  </a:lnTo>
                  <a:lnTo>
                    <a:pt x="744" y="396"/>
                  </a:lnTo>
                  <a:lnTo>
                    <a:pt x="744" y="394"/>
                  </a:lnTo>
                  <a:lnTo>
                    <a:pt x="744" y="393"/>
                  </a:lnTo>
                  <a:lnTo>
                    <a:pt x="744" y="391"/>
                  </a:lnTo>
                  <a:lnTo>
                    <a:pt x="743" y="391"/>
                  </a:lnTo>
                  <a:lnTo>
                    <a:pt x="743" y="389"/>
                  </a:lnTo>
                  <a:lnTo>
                    <a:pt x="744" y="389"/>
                  </a:lnTo>
                  <a:lnTo>
                    <a:pt x="744" y="387"/>
                  </a:lnTo>
                  <a:lnTo>
                    <a:pt x="744" y="386"/>
                  </a:lnTo>
                  <a:lnTo>
                    <a:pt x="744" y="384"/>
                  </a:lnTo>
                  <a:lnTo>
                    <a:pt x="744" y="382"/>
                  </a:lnTo>
                  <a:lnTo>
                    <a:pt x="744" y="381"/>
                  </a:lnTo>
                  <a:lnTo>
                    <a:pt x="744" y="379"/>
                  </a:lnTo>
                  <a:lnTo>
                    <a:pt x="743" y="377"/>
                  </a:lnTo>
                  <a:lnTo>
                    <a:pt x="743" y="376"/>
                  </a:lnTo>
                  <a:lnTo>
                    <a:pt x="743" y="374"/>
                  </a:lnTo>
                  <a:lnTo>
                    <a:pt x="743" y="372"/>
                  </a:lnTo>
                  <a:lnTo>
                    <a:pt x="741" y="372"/>
                  </a:lnTo>
                  <a:lnTo>
                    <a:pt x="741" y="370"/>
                  </a:lnTo>
                  <a:lnTo>
                    <a:pt x="741" y="369"/>
                  </a:lnTo>
                  <a:lnTo>
                    <a:pt x="739" y="369"/>
                  </a:lnTo>
                  <a:lnTo>
                    <a:pt x="739" y="367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6" y="367"/>
                  </a:lnTo>
                  <a:lnTo>
                    <a:pt x="736" y="365"/>
                  </a:lnTo>
                  <a:lnTo>
                    <a:pt x="734" y="365"/>
                  </a:lnTo>
                  <a:lnTo>
                    <a:pt x="732" y="365"/>
                  </a:lnTo>
                  <a:lnTo>
                    <a:pt x="732" y="364"/>
                  </a:lnTo>
                  <a:lnTo>
                    <a:pt x="731" y="362"/>
                  </a:lnTo>
                  <a:lnTo>
                    <a:pt x="729" y="362"/>
                  </a:lnTo>
                  <a:lnTo>
                    <a:pt x="729" y="360"/>
                  </a:lnTo>
                  <a:lnTo>
                    <a:pt x="729" y="358"/>
                  </a:lnTo>
                  <a:lnTo>
                    <a:pt x="729" y="357"/>
                  </a:lnTo>
                  <a:lnTo>
                    <a:pt x="731" y="357"/>
                  </a:lnTo>
                  <a:lnTo>
                    <a:pt x="731" y="355"/>
                  </a:lnTo>
                  <a:lnTo>
                    <a:pt x="732" y="355"/>
                  </a:lnTo>
                  <a:lnTo>
                    <a:pt x="732" y="353"/>
                  </a:lnTo>
                  <a:lnTo>
                    <a:pt x="732" y="352"/>
                  </a:lnTo>
                  <a:lnTo>
                    <a:pt x="734" y="352"/>
                  </a:lnTo>
                  <a:lnTo>
                    <a:pt x="734" y="350"/>
                  </a:lnTo>
                  <a:lnTo>
                    <a:pt x="736" y="350"/>
                  </a:lnTo>
                  <a:lnTo>
                    <a:pt x="736" y="348"/>
                  </a:lnTo>
                  <a:lnTo>
                    <a:pt x="734" y="348"/>
                  </a:lnTo>
                  <a:lnTo>
                    <a:pt x="736" y="346"/>
                  </a:lnTo>
                  <a:lnTo>
                    <a:pt x="734" y="345"/>
                  </a:lnTo>
                  <a:lnTo>
                    <a:pt x="736" y="345"/>
                  </a:lnTo>
                  <a:lnTo>
                    <a:pt x="738" y="346"/>
                  </a:lnTo>
                  <a:lnTo>
                    <a:pt x="738" y="345"/>
                  </a:lnTo>
                  <a:lnTo>
                    <a:pt x="738" y="343"/>
                  </a:lnTo>
                  <a:lnTo>
                    <a:pt x="738" y="341"/>
                  </a:lnTo>
                  <a:lnTo>
                    <a:pt x="739" y="341"/>
                  </a:lnTo>
                  <a:lnTo>
                    <a:pt x="739" y="340"/>
                  </a:lnTo>
                  <a:lnTo>
                    <a:pt x="738" y="340"/>
                  </a:lnTo>
                  <a:lnTo>
                    <a:pt x="736" y="340"/>
                  </a:lnTo>
                  <a:lnTo>
                    <a:pt x="736" y="338"/>
                  </a:lnTo>
                  <a:lnTo>
                    <a:pt x="738" y="338"/>
                  </a:lnTo>
                  <a:lnTo>
                    <a:pt x="738" y="336"/>
                  </a:lnTo>
                  <a:lnTo>
                    <a:pt x="736" y="336"/>
                  </a:lnTo>
                  <a:lnTo>
                    <a:pt x="736" y="335"/>
                  </a:lnTo>
                  <a:lnTo>
                    <a:pt x="736" y="333"/>
                  </a:lnTo>
                  <a:lnTo>
                    <a:pt x="738" y="333"/>
                  </a:lnTo>
                  <a:lnTo>
                    <a:pt x="738" y="331"/>
                  </a:lnTo>
                  <a:lnTo>
                    <a:pt x="736" y="331"/>
                  </a:lnTo>
                  <a:lnTo>
                    <a:pt x="734" y="331"/>
                  </a:lnTo>
                  <a:lnTo>
                    <a:pt x="736" y="329"/>
                  </a:lnTo>
                  <a:lnTo>
                    <a:pt x="738" y="328"/>
                  </a:lnTo>
                  <a:lnTo>
                    <a:pt x="736" y="328"/>
                  </a:lnTo>
                  <a:lnTo>
                    <a:pt x="734" y="329"/>
                  </a:lnTo>
                  <a:lnTo>
                    <a:pt x="734" y="328"/>
                  </a:lnTo>
                  <a:lnTo>
                    <a:pt x="732" y="328"/>
                  </a:lnTo>
                  <a:lnTo>
                    <a:pt x="732" y="326"/>
                  </a:lnTo>
                  <a:lnTo>
                    <a:pt x="734" y="326"/>
                  </a:lnTo>
                  <a:lnTo>
                    <a:pt x="734" y="326"/>
                  </a:lnTo>
                  <a:lnTo>
                    <a:pt x="734" y="324"/>
                  </a:lnTo>
                  <a:lnTo>
                    <a:pt x="736" y="324"/>
                  </a:lnTo>
                  <a:lnTo>
                    <a:pt x="736" y="323"/>
                  </a:lnTo>
                  <a:lnTo>
                    <a:pt x="736" y="321"/>
                  </a:lnTo>
                  <a:lnTo>
                    <a:pt x="738" y="319"/>
                  </a:lnTo>
                  <a:lnTo>
                    <a:pt x="736" y="319"/>
                  </a:lnTo>
                  <a:lnTo>
                    <a:pt x="736" y="317"/>
                  </a:lnTo>
                  <a:lnTo>
                    <a:pt x="734" y="317"/>
                  </a:lnTo>
                  <a:lnTo>
                    <a:pt x="734" y="316"/>
                  </a:lnTo>
                  <a:lnTo>
                    <a:pt x="732" y="316"/>
                  </a:lnTo>
                  <a:lnTo>
                    <a:pt x="732" y="314"/>
                  </a:lnTo>
                  <a:lnTo>
                    <a:pt x="732" y="312"/>
                  </a:lnTo>
                  <a:lnTo>
                    <a:pt x="732" y="311"/>
                  </a:lnTo>
                  <a:lnTo>
                    <a:pt x="732" y="309"/>
                  </a:lnTo>
                  <a:lnTo>
                    <a:pt x="732" y="307"/>
                  </a:lnTo>
                  <a:lnTo>
                    <a:pt x="732" y="305"/>
                  </a:lnTo>
                  <a:lnTo>
                    <a:pt x="734" y="305"/>
                  </a:lnTo>
                  <a:lnTo>
                    <a:pt x="736" y="305"/>
                  </a:lnTo>
                  <a:lnTo>
                    <a:pt x="736" y="304"/>
                  </a:lnTo>
                  <a:lnTo>
                    <a:pt x="738" y="304"/>
                  </a:lnTo>
                  <a:lnTo>
                    <a:pt x="739" y="304"/>
                  </a:lnTo>
                  <a:lnTo>
                    <a:pt x="741" y="304"/>
                  </a:lnTo>
                  <a:lnTo>
                    <a:pt x="743" y="304"/>
                  </a:lnTo>
                  <a:lnTo>
                    <a:pt x="743" y="305"/>
                  </a:lnTo>
                  <a:lnTo>
                    <a:pt x="744" y="305"/>
                  </a:lnTo>
                  <a:lnTo>
                    <a:pt x="746" y="305"/>
                  </a:lnTo>
                  <a:lnTo>
                    <a:pt x="746" y="307"/>
                  </a:lnTo>
                  <a:lnTo>
                    <a:pt x="748" y="307"/>
                  </a:lnTo>
                  <a:lnTo>
                    <a:pt x="750" y="307"/>
                  </a:lnTo>
                  <a:lnTo>
                    <a:pt x="751" y="307"/>
                  </a:lnTo>
                  <a:lnTo>
                    <a:pt x="751" y="309"/>
                  </a:lnTo>
                  <a:lnTo>
                    <a:pt x="753" y="307"/>
                  </a:lnTo>
                  <a:lnTo>
                    <a:pt x="755" y="307"/>
                  </a:lnTo>
                  <a:lnTo>
                    <a:pt x="755" y="309"/>
                  </a:lnTo>
                  <a:lnTo>
                    <a:pt x="756" y="309"/>
                  </a:lnTo>
                  <a:lnTo>
                    <a:pt x="758" y="309"/>
                  </a:lnTo>
                  <a:lnTo>
                    <a:pt x="760" y="309"/>
                  </a:lnTo>
                  <a:lnTo>
                    <a:pt x="760" y="307"/>
                  </a:lnTo>
                  <a:lnTo>
                    <a:pt x="762" y="307"/>
                  </a:lnTo>
                  <a:lnTo>
                    <a:pt x="763" y="307"/>
                  </a:lnTo>
                  <a:lnTo>
                    <a:pt x="763" y="305"/>
                  </a:lnTo>
                  <a:lnTo>
                    <a:pt x="765" y="305"/>
                  </a:lnTo>
                  <a:lnTo>
                    <a:pt x="767" y="305"/>
                  </a:lnTo>
                  <a:lnTo>
                    <a:pt x="767" y="307"/>
                  </a:lnTo>
                  <a:lnTo>
                    <a:pt x="768" y="307"/>
                  </a:lnTo>
                  <a:lnTo>
                    <a:pt x="768" y="307"/>
                  </a:lnTo>
                  <a:lnTo>
                    <a:pt x="768" y="309"/>
                  </a:lnTo>
                  <a:lnTo>
                    <a:pt x="770" y="309"/>
                  </a:lnTo>
                  <a:lnTo>
                    <a:pt x="770" y="311"/>
                  </a:lnTo>
                  <a:lnTo>
                    <a:pt x="772" y="311"/>
                  </a:lnTo>
                  <a:lnTo>
                    <a:pt x="772" y="312"/>
                  </a:lnTo>
                  <a:lnTo>
                    <a:pt x="772" y="314"/>
                  </a:lnTo>
                  <a:lnTo>
                    <a:pt x="773" y="314"/>
                  </a:lnTo>
                  <a:lnTo>
                    <a:pt x="775" y="314"/>
                  </a:lnTo>
                  <a:lnTo>
                    <a:pt x="775" y="316"/>
                  </a:lnTo>
                  <a:lnTo>
                    <a:pt x="777" y="316"/>
                  </a:lnTo>
                  <a:lnTo>
                    <a:pt x="777" y="317"/>
                  </a:lnTo>
                  <a:lnTo>
                    <a:pt x="775" y="317"/>
                  </a:lnTo>
                  <a:lnTo>
                    <a:pt x="775" y="319"/>
                  </a:lnTo>
                  <a:lnTo>
                    <a:pt x="777" y="319"/>
                  </a:lnTo>
                  <a:lnTo>
                    <a:pt x="777" y="317"/>
                  </a:lnTo>
                  <a:lnTo>
                    <a:pt x="779" y="317"/>
                  </a:lnTo>
                  <a:lnTo>
                    <a:pt x="780" y="317"/>
                  </a:lnTo>
                  <a:lnTo>
                    <a:pt x="780" y="319"/>
                  </a:lnTo>
                  <a:lnTo>
                    <a:pt x="779" y="319"/>
                  </a:lnTo>
                  <a:lnTo>
                    <a:pt x="779" y="321"/>
                  </a:lnTo>
                  <a:lnTo>
                    <a:pt x="779" y="323"/>
                  </a:lnTo>
                  <a:lnTo>
                    <a:pt x="780" y="323"/>
                  </a:lnTo>
                  <a:lnTo>
                    <a:pt x="779" y="324"/>
                  </a:lnTo>
                  <a:lnTo>
                    <a:pt x="780" y="324"/>
                  </a:lnTo>
                  <a:lnTo>
                    <a:pt x="782" y="324"/>
                  </a:lnTo>
                  <a:lnTo>
                    <a:pt x="784" y="326"/>
                  </a:lnTo>
                  <a:lnTo>
                    <a:pt x="785" y="326"/>
                  </a:lnTo>
                  <a:lnTo>
                    <a:pt x="787" y="326"/>
                  </a:lnTo>
                  <a:lnTo>
                    <a:pt x="789" y="326"/>
                  </a:lnTo>
                  <a:lnTo>
                    <a:pt x="791" y="326"/>
                  </a:lnTo>
                  <a:lnTo>
                    <a:pt x="791" y="326"/>
                  </a:lnTo>
                  <a:lnTo>
                    <a:pt x="791" y="328"/>
                  </a:lnTo>
                  <a:lnTo>
                    <a:pt x="792" y="328"/>
                  </a:lnTo>
                  <a:lnTo>
                    <a:pt x="794" y="326"/>
                  </a:lnTo>
                  <a:lnTo>
                    <a:pt x="794" y="326"/>
                  </a:lnTo>
                  <a:lnTo>
                    <a:pt x="796" y="326"/>
                  </a:lnTo>
                  <a:lnTo>
                    <a:pt x="796" y="326"/>
                  </a:lnTo>
                  <a:lnTo>
                    <a:pt x="796" y="328"/>
                  </a:lnTo>
                  <a:lnTo>
                    <a:pt x="796" y="329"/>
                  </a:lnTo>
                  <a:lnTo>
                    <a:pt x="794" y="329"/>
                  </a:lnTo>
                  <a:lnTo>
                    <a:pt x="794" y="331"/>
                  </a:lnTo>
                  <a:lnTo>
                    <a:pt x="794" y="333"/>
                  </a:lnTo>
                  <a:lnTo>
                    <a:pt x="794" y="335"/>
                  </a:lnTo>
                  <a:lnTo>
                    <a:pt x="794" y="336"/>
                  </a:lnTo>
                  <a:lnTo>
                    <a:pt x="794" y="338"/>
                  </a:lnTo>
                  <a:lnTo>
                    <a:pt x="794" y="340"/>
                  </a:lnTo>
                  <a:lnTo>
                    <a:pt x="792" y="341"/>
                  </a:lnTo>
                  <a:lnTo>
                    <a:pt x="792" y="340"/>
                  </a:lnTo>
                  <a:lnTo>
                    <a:pt x="789" y="340"/>
                  </a:lnTo>
                  <a:lnTo>
                    <a:pt x="787" y="341"/>
                  </a:lnTo>
                  <a:lnTo>
                    <a:pt x="787" y="340"/>
                  </a:lnTo>
                  <a:lnTo>
                    <a:pt x="785" y="340"/>
                  </a:lnTo>
                  <a:lnTo>
                    <a:pt x="787" y="341"/>
                  </a:lnTo>
                  <a:lnTo>
                    <a:pt x="789" y="341"/>
                  </a:lnTo>
                  <a:lnTo>
                    <a:pt x="791" y="341"/>
                  </a:lnTo>
                  <a:lnTo>
                    <a:pt x="792" y="341"/>
                  </a:lnTo>
                  <a:lnTo>
                    <a:pt x="794" y="341"/>
                  </a:lnTo>
                  <a:lnTo>
                    <a:pt x="794" y="343"/>
                  </a:lnTo>
                  <a:lnTo>
                    <a:pt x="796" y="343"/>
                  </a:lnTo>
                  <a:lnTo>
                    <a:pt x="796" y="345"/>
                  </a:lnTo>
                  <a:lnTo>
                    <a:pt x="796" y="346"/>
                  </a:lnTo>
                  <a:lnTo>
                    <a:pt x="794" y="346"/>
                  </a:lnTo>
                  <a:lnTo>
                    <a:pt x="794" y="348"/>
                  </a:lnTo>
                  <a:lnTo>
                    <a:pt x="794" y="350"/>
                  </a:lnTo>
                  <a:lnTo>
                    <a:pt x="796" y="350"/>
                  </a:lnTo>
                  <a:lnTo>
                    <a:pt x="797" y="350"/>
                  </a:lnTo>
                  <a:lnTo>
                    <a:pt x="797" y="352"/>
                  </a:lnTo>
                  <a:lnTo>
                    <a:pt x="796" y="352"/>
                  </a:lnTo>
                  <a:lnTo>
                    <a:pt x="796" y="353"/>
                  </a:lnTo>
                  <a:lnTo>
                    <a:pt x="796" y="355"/>
                  </a:lnTo>
                  <a:lnTo>
                    <a:pt x="797" y="355"/>
                  </a:lnTo>
                  <a:lnTo>
                    <a:pt x="797" y="353"/>
                  </a:lnTo>
                  <a:lnTo>
                    <a:pt x="799" y="353"/>
                  </a:lnTo>
                  <a:lnTo>
                    <a:pt x="799" y="355"/>
                  </a:lnTo>
                  <a:lnTo>
                    <a:pt x="799" y="357"/>
                  </a:lnTo>
                  <a:lnTo>
                    <a:pt x="801" y="357"/>
                  </a:lnTo>
                  <a:lnTo>
                    <a:pt x="803" y="357"/>
                  </a:lnTo>
                  <a:lnTo>
                    <a:pt x="803" y="358"/>
                  </a:lnTo>
                  <a:lnTo>
                    <a:pt x="804" y="358"/>
                  </a:lnTo>
                  <a:lnTo>
                    <a:pt x="804" y="360"/>
                  </a:lnTo>
                  <a:lnTo>
                    <a:pt x="804" y="362"/>
                  </a:lnTo>
                  <a:lnTo>
                    <a:pt x="806" y="362"/>
                  </a:lnTo>
                  <a:lnTo>
                    <a:pt x="804" y="364"/>
                  </a:lnTo>
                  <a:lnTo>
                    <a:pt x="804" y="365"/>
                  </a:lnTo>
                  <a:lnTo>
                    <a:pt x="806" y="365"/>
                  </a:lnTo>
                  <a:lnTo>
                    <a:pt x="806" y="364"/>
                  </a:lnTo>
                  <a:lnTo>
                    <a:pt x="806" y="362"/>
                  </a:lnTo>
                  <a:lnTo>
                    <a:pt x="808" y="362"/>
                  </a:lnTo>
                  <a:lnTo>
                    <a:pt x="808" y="364"/>
                  </a:lnTo>
                  <a:lnTo>
                    <a:pt x="809" y="364"/>
                  </a:lnTo>
                  <a:lnTo>
                    <a:pt x="809" y="365"/>
                  </a:lnTo>
                  <a:lnTo>
                    <a:pt x="809" y="367"/>
                  </a:lnTo>
                  <a:lnTo>
                    <a:pt x="809" y="367"/>
                  </a:lnTo>
                  <a:lnTo>
                    <a:pt x="809" y="365"/>
                  </a:lnTo>
                  <a:lnTo>
                    <a:pt x="811" y="365"/>
                  </a:lnTo>
                  <a:lnTo>
                    <a:pt x="811" y="364"/>
                  </a:lnTo>
                  <a:lnTo>
                    <a:pt x="813" y="364"/>
                  </a:lnTo>
                  <a:lnTo>
                    <a:pt x="814" y="364"/>
                  </a:lnTo>
                  <a:lnTo>
                    <a:pt x="814" y="362"/>
                  </a:lnTo>
                  <a:lnTo>
                    <a:pt x="816" y="360"/>
                  </a:lnTo>
                  <a:lnTo>
                    <a:pt x="816" y="358"/>
                  </a:lnTo>
                  <a:lnTo>
                    <a:pt x="818" y="358"/>
                  </a:lnTo>
                  <a:lnTo>
                    <a:pt x="818" y="360"/>
                  </a:lnTo>
                  <a:lnTo>
                    <a:pt x="820" y="360"/>
                  </a:lnTo>
                  <a:lnTo>
                    <a:pt x="820" y="362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0" y="360"/>
                  </a:lnTo>
                  <a:lnTo>
                    <a:pt x="820" y="358"/>
                  </a:lnTo>
                  <a:lnTo>
                    <a:pt x="821" y="358"/>
                  </a:lnTo>
                  <a:lnTo>
                    <a:pt x="821" y="357"/>
                  </a:lnTo>
                  <a:lnTo>
                    <a:pt x="823" y="357"/>
                  </a:lnTo>
                  <a:lnTo>
                    <a:pt x="821" y="355"/>
                  </a:lnTo>
                  <a:lnTo>
                    <a:pt x="823" y="355"/>
                  </a:lnTo>
                  <a:lnTo>
                    <a:pt x="825" y="355"/>
                  </a:lnTo>
                  <a:lnTo>
                    <a:pt x="823" y="353"/>
                  </a:lnTo>
                  <a:lnTo>
                    <a:pt x="821" y="353"/>
                  </a:lnTo>
                  <a:lnTo>
                    <a:pt x="823" y="352"/>
                  </a:lnTo>
                  <a:lnTo>
                    <a:pt x="823" y="350"/>
                  </a:lnTo>
                  <a:lnTo>
                    <a:pt x="825" y="352"/>
                  </a:lnTo>
                  <a:lnTo>
                    <a:pt x="825" y="350"/>
                  </a:lnTo>
                  <a:lnTo>
                    <a:pt x="823" y="348"/>
                  </a:lnTo>
                  <a:lnTo>
                    <a:pt x="825" y="348"/>
                  </a:lnTo>
                  <a:lnTo>
                    <a:pt x="823" y="346"/>
                  </a:lnTo>
                  <a:lnTo>
                    <a:pt x="823" y="345"/>
                  </a:lnTo>
                  <a:lnTo>
                    <a:pt x="823" y="343"/>
                  </a:lnTo>
                  <a:lnTo>
                    <a:pt x="825" y="343"/>
                  </a:lnTo>
                  <a:lnTo>
                    <a:pt x="826" y="343"/>
                  </a:lnTo>
                  <a:lnTo>
                    <a:pt x="826" y="345"/>
                  </a:lnTo>
                  <a:lnTo>
                    <a:pt x="828" y="345"/>
                  </a:lnTo>
                  <a:lnTo>
                    <a:pt x="828" y="343"/>
                  </a:lnTo>
                  <a:lnTo>
                    <a:pt x="826" y="343"/>
                  </a:lnTo>
                  <a:lnTo>
                    <a:pt x="825" y="341"/>
                  </a:lnTo>
                  <a:lnTo>
                    <a:pt x="826" y="341"/>
                  </a:lnTo>
                  <a:lnTo>
                    <a:pt x="826" y="340"/>
                  </a:lnTo>
                  <a:lnTo>
                    <a:pt x="826" y="338"/>
                  </a:lnTo>
                  <a:lnTo>
                    <a:pt x="828" y="338"/>
                  </a:lnTo>
                  <a:lnTo>
                    <a:pt x="828" y="336"/>
                  </a:lnTo>
                  <a:lnTo>
                    <a:pt x="828" y="335"/>
                  </a:lnTo>
                  <a:lnTo>
                    <a:pt x="828" y="333"/>
                  </a:lnTo>
                  <a:lnTo>
                    <a:pt x="830" y="333"/>
                  </a:lnTo>
                  <a:lnTo>
                    <a:pt x="830" y="335"/>
                  </a:lnTo>
                  <a:lnTo>
                    <a:pt x="830" y="336"/>
                  </a:lnTo>
                  <a:lnTo>
                    <a:pt x="832" y="336"/>
                  </a:lnTo>
                  <a:lnTo>
                    <a:pt x="832" y="338"/>
                  </a:lnTo>
                  <a:lnTo>
                    <a:pt x="832" y="340"/>
                  </a:lnTo>
                  <a:lnTo>
                    <a:pt x="832" y="341"/>
                  </a:lnTo>
                  <a:lnTo>
                    <a:pt x="833" y="340"/>
                  </a:lnTo>
                  <a:lnTo>
                    <a:pt x="833" y="341"/>
                  </a:lnTo>
                  <a:lnTo>
                    <a:pt x="833" y="343"/>
                  </a:lnTo>
                  <a:lnTo>
                    <a:pt x="835" y="343"/>
                  </a:lnTo>
                  <a:lnTo>
                    <a:pt x="835" y="345"/>
                  </a:lnTo>
                  <a:lnTo>
                    <a:pt x="835" y="346"/>
                  </a:lnTo>
                  <a:lnTo>
                    <a:pt x="833" y="346"/>
                  </a:lnTo>
                  <a:lnTo>
                    <a:pt x="833" y="348"/>
                  </a:lnTo>
                  <a:lnTo>
                    <a:pt x="835" y="346"/>
                  </a:lnTo>
                  <a:lnTo>
                    <a:pt x="837" y="346"/>
                  </a:lnTo>
                  <a:lnTo>
                    <a:pt x="837" y="348"/>
                  </a:lnTo>
                  <a:lnTo>
                    <a:pt x="837" y="350"/>
                  </a:lnTo>
                  <a:lnTo>
                    <a:pt x="838" y="350"/>
                  </a:lnTo>
                  <a:lnTo>
                    <a:pt x="838" y="352"/>
                  </a:lnTo>
                  <a:lnTo>
                    <a:pt x="840" y="352"/>
                  </a:lnTo>
                  <a:lnTo>
                    <a:pt x="840" y="353"/>
                  </a:lnTo>
                  <a:lnTo>
                    <a:pt x="838" y="353"/>
                  </a:lnTo>
                  <a:lnTo>
                    <a:pt x="838" y="355"/>
                  </a:lnTo>
                  <a:lnTo>
                    <a:pt x="840" y="353"/>
                  </a:lnTo>
                  <a:lnTo>
                    <a:pt x="840" y="355"/>
                  </a:lnTo>
                  <a:lnTo>
                    <a:pt x="842" y="355"/>
                  </a:lnTo>
                  <a:lnTo>
                    <a:pt x="842" y="357"/>
                  </a:lnTo>
                  <a:lnTo>
                    <a:pt x="840" y="358"/>
                  </a:lnTo>
                  <a:lnTo>
                    <a:pt x="842" y="358"/>
                  </a:lnTo>
                  <a:lnTo>
                    <a:pt x="842" y="357"/>
                  </a:lnTo>
                  <a:lnTo>
                    <a:pt x="844" y="358"/>
                  </a:lnTo>
                  <a:lnTo>
                    <a:pt x="842" y="360"/>
                  </a:lnTo>
                  <a:lnTo>
                    <a:pt x="844" y="360"/>
                  </a:lnTo>
                  <a:lnTo>
                    <a:pt x="844" y="362"/>
                  </a:lnTo>
                  <a:lnTo>
                    <a:pt x="842" y="362"/>
                  </a:lnTo>
                  <a:lnTo>
                    <a:pt x="842" y="364"/>
                  </a:lnTo>
                  <a:lnTo>
                    <a:pt x="844" y="364"/>
                  </a:lnTo>
                  <a:lnTo>
                    <a:pt x="845" y="364"/>
                  </a:lnTo>
                  <a:lnTo>
                    <a:pt x="845" y="365"/>
                  </a:lnTo>
                  <a:lnTo>
                    <a:pt x="845" y="367"/>
                  </a:lnTo>
                  <a:lnTo>
                    <a:pt x="844" y="367"/>
                  </a:lnTo>
                  <a:lnTo>
                    <a:pt x="842" y="367"/>
                  </a:lnTo>
                  <a:lnTo>
                    <a:pt x="844" y="367"/>
                  </a:lnTo>
                  <a:lnTo>
                    <a:pt x="845" y="367"/>
                  </a:lnTo>
                  <a:lnTo>
                    <a:pt x="845" y="367"/>
                  </a:lnTo>
                  <a:lnTo>
                    <a:pt x="847" y="367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9" y="369"/>
                  </a:lnTo>
                  <a:lnTo>
                    <a:pt x="849" y="370"/>
                  </a:lnTo>
                  <a:lnTo>
                    <a:pt x="849" y="372"/>
                  </a:lnTo>
                  <a:lnTo>
                    <a:pt x="850" y="372"/>
                  </a:lnTo>
                  <a:lnTo>
                    <a:pt x="850" y="374"/>
                  </a:lnTo>
                  <a:lnTo>
                    <a:pt x="849" y="376"/>
                  </a:lnTo>
                  <a:lnTo>
                    <a:pt x="847" y="376"/>
                  </a:lnTo>
                  <a:lnTo>
                    <a:pt x="847" y="377"/>
                  </a:lnTo>
                  <a:lnTo>
                    <a:pt x="845" y="376"/>
                  </a:lnTo>
                  <a:lnTo>
                    <a:pt x="845" y="377"/>
                  </a:lnTo>
                  <a:lnTo>
                    <a:pt x="847" y="377"/>
                  </a:lnTo>
                  <a:lnTo>
                    <a:pt x="849" y="377"/>
                  </a:lnTo>
                  <a:lnTo>
                    <a:pt x="850" y="377"/>
                  </a:lnTo>
                  <a:lnTo>
                    <a:pt x="850" y="379"/>
                  </a:lnTo>
                  <a:lnTo>
                    <a:pt x="850" y="379"/>
                  </a:lnTo>
                  <a:lnTo>
                    <a:pt x="850" y="381"/>
                  </a:lnTo>
                  <a:lnTo>
                    <a:pt x="850" y="381"/>
                  </a:lnTo>
                  <a:lnTo>
                    <a:pt x="852" y="381"/>
                  </a:lnTo>
                  <a:lnTo>
                    <a:pt x="852" y="382"/>
                  </a:lnTo>
                  <a:lnTo>
                    <a:pt x="852" y="384"/>
                  </a:lnTo>
                  <a:lnTo>
                    <a:pt x="854" y="384"/>
                  </a:lnTo>
                  <a:lnTo>
                    <a:pt x="852" y="386"/>
                  </a:lnTo>
                  <a:lnTo>
                    <a:pt x="852" y="387"/>
                  </a:lnTo>
                  <a:lnTo>
                    <a:pt x="850" y="387"/>
                  </a:lnTo>
                  <a:lnTo>
                    <a:pt x="850" y="387"/>
                  </a:lnTo>
                  <a:lnTo>
                    <a:pt x="850" y="389"/>
                  </a:lnTo>
                  <a:lnTo>
                    <a:pt x="850" y="389"/>
                  </a:lnTo>
                  <a:lnTo>
                    <a:pt x="850" y="391"/>
                  </a:lnTo>
                  <a:lnTo>
                    <a:pt x="850" y="391"/>
                  </a:lnTo>
                  <a:lnTo>
                    <a:pt x="850" y="393"/>
                  </a:lnTo>
                  <a:lnTo>
                    <a:pt x="849" y="391"/>
                  </a:lnTo>
                  <a:lnTo>
                    <a:pt x="849" y="393"/>
                  </a:lnTo>
                  <a:lnTo>
                    <a:pt x="850" y="393"/>
                  </a:lnTo>
                  <a:lnTo>
                    <a:pt x="850" y="393"/>
                  </a:lnTo>
                  <a:lnTo>
                    <a:pt x="852" y="393"/>
                  </a:lnTo>
                  <a:lnTo>
                    <a:pt x="852" y="394"/>
                  </a:lnTo>
                  <a:lnTo>
                    <a:pt x="850" y="394"/>
                  </a:lnTo>
                  <a:lnTo>
                    <a:pt x="850" y="394"/>
                  </a:lnTo>
                  <a:lnTo>
                    <a:pt x="850" y="396"/>
                  </a:lnTo>
                  <a:lnTo>
                    <a:pt x="850" y="396"/>
                  </a:lnTo>
                  <a:lnTo>
                    <a:pt x="852" y="396"/>
                  </a:lnTo>
                  <a:lnTo>
                    <a:pt x="854" y="398"/>
                  </a:lnTo>
                  <a:lnTo>
                    <a:pt x="852" y="398"/>
                  </a:lnTo>
                  <a:lnTo>
                    <a:pt x="852" y="399"/>
                  </a:lnTo>
                  <a:lnTo>
                    <a:pt x="854" y="399"/>
                  </a:lnTo>
                  <a:lnTo>
                    <a:pt x="854" y="401"/>
                  </a:lnTo>
                  <a:lnTo>
                    <a:pt x="855" y="401"/>
                  </a:lnTo>
                  <a:lnTo>
                    <a:pt x="857" y="401"/>
                  </a:lnTo>
                  <a:lnTo>
                    <a:pt x="859" y="401"/>
                  </a:lnTo>
                  <a:lnTo>
                    <a:pt x="861" y="401"/>
                  </a:lnTo>
                  <a:lnTo>
                    <a:pt x="861" y="403"/>
                  </a:lnTo>
                  <a:lnTo>
                    <a:pt x="859" y="403"/>
                  </a:lnTo>
                  <a:lnTo>
                    <a:pt x="859" y="405"/>
                  </a:lnTo>
                  <a:lnTo>
                    <a:pt x="861" y="405"/>
                  </a:lnTo>
                  <a:lnTo>
                    <a:pt x="859" y="406"/>
                  </a:lnTo>
                  <a:lnTo>
                    <a:pt x="859" y="408"/>
                  </a:lnTo>
                  <a:lnTo>
                    <a:pt x="861" y="408"/>
                  </a:lnTo>
                  <a:lnTo>
                    <a:pt x="861" y="408"/>
                  </a:lnTo>
                  <a:lnTo>
                    <a:pt x="859" y="410"/>
                  </a:lnTo>
                  <a:lnTo>
                    <a:pt x="861" y="410"/>
                  </a:lnTo>
                  <a:lnTo>
                    <a:pt x="861" y="411"/>
                  </a:lnTo>
                  <a:lnTo>
                    <a:pt x="862" y="411"/>
                  </a:lnTo>
                  <a:lnTo>
                    <a:pt x="862" y="410"/>
                  </a:lnTo>
                  <a:lnTo>
                    <a:pt x="861" y="410"/>
                  </a:lnTo>
                  <a:lnTo>
                    <a:pt x="861" y="408"/>
                  </a:lnTo>
                  <a:lnTo>
                    <a:pt x="862" y="408"/>
                  </a:lnTo>
                  <a:lnTo>
                    <a:pt x="864" y="408"/>
                  </a:lnTo>
                  <a:lnTo>
                    <a:pt x="866" y="408"/>
                  </a:lnTo>
                  <a:lnTo>
                    <a:pt x="867" y="408"/>
                  </a:lnTo>
                  <a:lnTo>
                    <a:pt x="867" y="410"/>
                  </a:lnTo>
                  <a:lnTo>
                    <a:pt x="869" y="410"/>
                  </a:lnTo>
                  <a:lnTo>
                    <a:pt x="871" y="410"/>
                  </a:lnTo>
                  <a:lnTo>
                    <a:pt x="871" y="411"/>
                  </a:lnTo>
                  <a:lnTo>
                    <a:pt x="871" y="413"/>
                  </a:lnTo>
                  <a:lnTo>
                    <a:pt x="871" y="415"/>
                  </a:lnTo>
                  <a:lnTo>
                    <a:pt x="873" y="415"/>
                  </a:lnTo>
                  <a:lnTo>
                    <a:pt x="874" y="415"/>
                  </a:lnTo>
                  <a:lnTo>
                    <a:pt x="876" y="415"/>
                  </a:lnTo>
                  <a:lnTo>
                    <a:pt x="876" y="417"/>
                  </a:lnTo>
                  <a:lnTo>
                    <a:pt x="878" y="417"/>
                  </a:lnTo>
                  <a:lnTo>
                    <a:pt x="879" y="417"/>
                  </a:lnTo>
                  <a:lnTo>
                    <a:pt x="881" y="417"/>
                  </a:lnTo>
                  <a:lnTo>
                    <a:pt x="883" y="417"/>
                  </a:lnTo>
                  <a:lnTo>
                    <a:pt x="883" y="418"/>
                  </a:lnTo>
                  <a:lnTo>
                    <a:pt x="883" y="420"/>
                  </a:lnTo>
                  <a:lnTo>
                    <a:pt x="881" y="420"/>
                  </a:lnTo>
                  <a:lnTo>
                    <a:pt x="881" y="422"/>
                  </a:lnTo>
                  <a:lnTo>
                    <a:pt x="879" y="422"/>
                  </a:lnTo>
                  <a:lnTo>
                    <a:pt x="878" y="422"/>
                  </a:lnTo>
                  <a:lnTo>
                    <a:pt x="876" y="422"/>
                  </a:lnTo>
                  <a:lnTo>
                    <a:pt x="876" y="423"/>
                  </a:lnTo>
                  <a:lnTo>
                    <a:pt x="878" y="423"/>
                  </a:lnTo>
                  <a:lnTo>
                    <a:pt x="879" y="423"/>
                  </a:lnTo>
                  <a:lnTo>
                    <a:pt x="881" y="423"/>
                  </a:lnTo>
                  <a:lnTo>
                    <a:pt x="881" y="425"/>
                  </a:lnTo>
                  <a:lnTo>
                    <a:pt x="883" y="423"/>
                  </a:lnTo>
                  <a:lnTo>
                    <a:pt x="883" y="425"/>
                  </a:lnTo>
                  <a:lnTo>
                    <a:pt x="883" y="427"/>
                  </a:lnTo>
                  <a:lnTo>
                    <a:pt x="885" y="427"/>
                  </a:lnTo>
                  <a:lnTo>
                    <a:pt x="885" y="428"/>
                  </a:lnTo>
                  <a:lnTo>
                    <a:pt x="885" y="430"/>
                  </a:lnTo>
                  <a:lnTo>
                    <a:pt x="885" y="432"/>
                  </a:lnTo>
                  <a:lnTo>
                    <a:pt x="883" y="432"/>
                  </a:lnTo>
                  <a:lnTo>
                    <a:pt x="881" y="432"/>
                  </a:lnTo>
                  <a:lnTo>
                    <a:pt x="881" y="434"/>
                  </a:lnTo>
                  <a:lnTo>
                    <a:pt x="883" y="432"/>
                  </a:lnTo>
                  <a:lnTo>
                    <a:pt x="883" y="434"/>
                  </a:lnTo>
                  <a:lnTo>
                    <a:pt x="883" y="435"/>
                  </a:lnTo>
                  <a:lnTo>
                    <a:pt x="885" y="434"/>
                  </a:lnTo>
                  <a:lnTo>
                    <a:pt x="885" y="432"/>
                  </a:lnTo>
                  <a:lnTo>
                    <a:pt x="886" y="432"/>
                  </a:lnTo>
                  <a:lnTo>
                    <a:pt x="886" y="430"/>
                  </a:lnTo>
                  <a:lnTo>
                    <a:pt x="888" y="430"/>
                  </a:lnTo>
                  <a:lnTo>
                    <a:pt x="890" y="430"/>
                  </a:lnTo>
                  <a:lnTo>
                    <a:pt x="890" y="432"/>
                  </a:lnTo>
                  <a:lnTo>
                    <a:pt x="891" y="432"/>
                  </a:lnTo>
                  <a:lnTo>
                    <a:pt x="891" y="434"/>
                  </a:lnTo>
                  <a:lnTo>
                    <a:pt x="893" y="435"/>
                  </a:lnTo>
                  <a:lnTo>
                    <a:pt x="893" y="437"/>
                  </a:lnTo>
                  <a:lnTo>
                    <a:pt x="893" y="439"/>
                  </a:lnTo>
                  <a:lnTo>
                    <a:pt x="893" y="440"/>
                  </a:lnTo>
                  <a:lnTo>
                    <a:pt x="893" y="442"/>
                  </a:lnTo>
                  <a:lnTo>
                    <a:pt x="893" y="440"/>
                  </a:lnTo>
                  <a:lnTo>
                    <a:pt x="891" y="440"/>
                  </a:lnTo>
                  <a:lnTo>
                    <a:pt x="891" y="442"/>
                  </a:lnTo>
                  <a:lnTo>
                    <a:pt x="893" y="442"/>
                  </a:lnTo>
                  <a:lnTo>
                    <a:pt x="893" y="442"/>
                  </a:lnTo>
                  <a:lnTo>
                    <a:pt x="893" y="444"/>
                  </a:lnTo>
                  <a:lnTo>
                    <a:pt x="893" y="444"/>
                  </a:lnTo>
                  <a:lnTo>
                    <a:pt x="893" y="446"/>
                  </a:lnTo>
                  <a:lnTo>
                    <a:pt x="891" y="444"/>
                  </a:lnTo>
                  <a:lnTo>
                    <a:pt x="891" y="446"/>
                  </a:lnTo>
                  <a:lnTo>
                    <a:pt x="893" y="446"/>
                  </a:lnTo>
                  <a:lnTo>
                    <a:pt x="893" y="447"/>
                  </a:lnTo>
                  <a:lnTo>
                    <a:pt x="893" y="449"/>
                  </a:lnTo>
                  <a:lnTo>
                    <a:pt x="893" y="449"/>
                  </a:lnTo>
                  <a:lnTo>
                    <a:pt x="893" y="449"/>
                  </a:lnTo>
                  <a:lnTo>
                    <a:pt x="893" y="451"/>
                  </a:lnTo>
                  <a:lnTo>
                    <a:pt x="893" y="449"/>
                  </a:lnTo>
                  <a:lnTo>
                    <a:pt x="893" y="451"/>
                  </a:lnTo>
                  <a:lnTo>
                    <a:pt x="893" y="451"/>
                  </a:lnTo>
                  <a:lnTo>
                    <a:pt x="895" y="452"/>
                  </a:lnTo>
                  <a:lnTo>
                    <a:pt x="893" y="452"/>
                  </a:lnTo>
                  <a:lnTo>
                    <a:pt x="893" y="454"/>
                  </a:lnTo>
                  <a:lnTo>
                    <a:pt x="893" y="456"/>
                  </a:lnTo>
                  <a:lnTo>
                    <a:pt x="893" y="456"/>
                  </a:lnTo>
                  <a:lnTo>
                    <a:pt x="893" y="458"/>
                  </a:lnTo>
                  <a:lnTo>
                    <a:pt x="891" y="458"/>
                  </a:lnTo>
                  <a:lnTo>
                    <a:pt x="890" y="458"/>
                  </a:lnTo>
                  <a:lnTo>
                    <a:pt x="890" y="459"/>
                  </a:lnTo>
                  <a:lnTo>
                    <a:pt x="888" y="461"/>
                  </a:lnTo>
                  <a:lnTo>
                    <a:pt x="888" y="463"/>
                  </a:lnTo>
                  <a:lnTo>
                    <a:pt x="886" y="463"/>
                  </a:lnTo>
                  <a:lnTo>
                    <a:pt x="886" y="464"/>
                  </a:lnTo>
                  <a:lnTo>
                    <a:pt x="885" y="464"/>
                  </a:lnTo>
                  <a:lnTo>
                    <a:pt x="885" y="463"/>
                  </a:lnTo>
                  <a:lnTo>
                    <a:pt x="883" y="463"/>
                  </a:lnTo>
                  <a:lnTo>
                    <a:pt x="881" y="463"/>
                  </a:lnTo>
                  <a:lnTo>
                    <a:pt x="879" y="463"/>
                  </a:lnTo>
                  <a:lnTo>
                    <a:pt x="879" y="464"/>
                  </a:lnTo>
                  <a:lnTo>
                    <a:pt x="878" y="464"/>
                  </a:lnTo>
                  <a:lnTo>
                    <a:pt x="878" y="466"/>
                  </a:lnTo>
                  <a:lnTo>
                    <a:pt x="876" y="466"/>
                  </a:lnTo>
                  <a:lnTo>
                    <a:pt x="876" y="468"/>
                  </a:lnTo>
                  <a:lnTo>
                    <a:pt x="874" y="468"/>
                  </a:lnTo>
                  <a:lnTo>
                    <a:pt x="874" y="466"/>
                  </a:lnTo>
                  <a:lnTo>
                    <a:pt x="873" y="466"/>
                  </a:lnTo>
                  <a:lnTo>
                    <a:pt x="873" y="468"/>
                  </a:lnTo>
                  <a:lnTo>
                    <a:pt x="873" y="469"/>
                  </a:lnTo>
                  <a:lnTo>
                    <a:pt x="871" y="469"/>
                  </a:lnTo>
                  <a:lnTo>
                    <a:pt x="871" y="471"/>
                  </a:lnTo>
                  <a:lnTo>
                    <a:pt x="869" y="471"/>
                  </a:lnTo>
                  <a:lnTo>
                    <a:pt x="869" y="473"/>
                  </a:lnTo>
                  <a:lnTo>
                    <a:pt x="869" y="475"/>
                  </a:lnTo>
                  <a:lnTo>
                    <a:pt x="867" y="475"/>
                  </a:lnTo>
                  <a:lnTo>
                    <a:pt x="867" y="476"/>
                  </a:lnTo>
                  <a:lnTo>
                    <a:pt x="866" y="476"/>
                  </a:lnTo>
                  <a:lnTo>
                    <a:pt x="866" y="478"/>
                  </a:lnTo>
                  <a:lnTo>
                    <a:pt x="864" y="478"/>
                  </a:lnTo>
                  <a:lnTo>
                    <a:pt x="864" y="480"/>
                  </a:lnTo>
                  <a:lnTo>
                    <a:pt x="864" y="481"/>
                  </a:lnTo>
                  <a:lnTo>
                    <a:pt x="862" y="481"/>
                  </a:lnTo>
                  <a:lnTo>
                    <a:pt x="861" y="481"/>
                  </a:lnTo>
                  <a:lnTo>
                    <a:pt x="859" y="481"/>
                  </a:lnTo>
                  <a:lnTo>
                    <a:pt x="857" y="481"/>
                  </a:lnTo>
                  <a:lnTo>
                    <a:pt x="855" y="481"/>
                  </a:lnTo>
                  <a:lnTo>
                    <a:pt x="854" y="481"/>
                  </a:lnTo>
                  <a:lnTo>
                    <a:pt x="852" y="483"/>
                  </a:lnTo>
                  <a:lnTo>
                    <a:pt x="852" y="481"/>
                  </a:lnTo>
                  <a:lnTo>
                    <a:pt x="850" y="481"/>
                  </a:lnTo>
                  <a:lnTo>
                    <a:pt x="850" y="483"/>
                  </a:lnTo>
                  <a:lnTo>
                    <a:pt x="850" y="481"/>
                  </a:lnTo>
                  <a:lnTo>
                    <a:pt x="849" y="481"/>
                  </a:lnTo>
                  <a:lnTo>
                    <a:pt x="847" y="481"/>
                  </a:lnTo>
                  <a:lnTo>
                    <a:pt x="845" y="481"/>
                  </a:lnTo>
                  <a:lnTo>
                    <a:pt x="844" y="481"/>
                  </a:lnTo>
                  <a:lnTo>
                    <a:pt x="845" y="480"/>
                  </a:lnTo>
                  <a:lnTo>
                    <a:pt x="844" y="480"/>
                  </a:lnTo>
                  <a:lnTo>
                    <a:pt x="844" y="481"/>
                  </a:lnTo>
                  <a:lnTo>
                    <a:pt x="842" y="481"/>
                  </a:lnTo>
                  <a:lnTo>
                    <a:pt x="840" y="481"/>
                  </a:lnTo>
                  <a:lnTo>
                    <a:pt x="838" y="481"/>
                  </a:lnTo>
                  <a:lnTo>
                    <a:pt x="837" y="481"/>
                  </a:lnTo>
                  <a:lnTo>
                    <a:pt x="837" y="480"/>
                  </a:lnTo>
                  <a:lnTo>
                    <a:pt x="835" y="480"/>
                  </a:lnTo>
                  <a:lnTo>
                    <a:pt x="835" y="481"/>
                  </a:lnTo>
                  <a:lnTo>
                    <a:pt x="833" y="481"/>
                  </a:lnTo>
                  <a:lnTo>
                    <a:pt x="832" y="481"/>
                  </a:lnTo>
                  <a:lnTo>
                    <a:pt x="832" y="480"/>
                  </a:lnTo>
                  <a:lnTo>
                    <a:pt x="830" y="481"/>
                  </a:lnTo>
                  <a:lnTo>
                    <a:pt x="828" y="481"/>
                  </a:lnTo>
                  <a:lnTo>
                    <a:pt x="826" y="481"/>
                  </a:lnTo>
                  <a:lnTo>
                    <a:pt x="826" y="480"/>
                  </a:lnTo>
                  <a:lnTo>
                    <a:pt x="825" y="480"/>
                  </a:lnTo>
                  <a:lnTo>
                    <a:pt x="823" y="481"/>
                  </a:lnTo>
                  <a:lnTo>
                    <a:pt x="821" y="481"/>
                  </a:lnTo>
                  <a:lnTo>
                    <a:pt x="820" y="481"/>
                  </a:lnTo>
                  <a:lnTo>
                    <a:pt x="818" y="481"/>
                  </a:lnTo>
                  <a:lnTo>
                    <a:pt x="816" y="481"/>
                  </a:lnTo>
                  <a:lnTo>
                    <a:pt x="816" y="483"/>
                  </a:lnTo>
                  <a:lnTo>
                    <a:pt x="814" y="483"/>
                  </a:lnTo>
                  <a:lnTo>
                    <a:pt x="814" y="485"/>
                  </a:lnTo>
                  <a:lnTo>
                    <a:pt x="813" y="485"/>
                  </a:lnTo>
                  <a:lnTo>
                    <a:pt x="813" y="487"/>
                  </a:lnTo>
                  <a:lnTo>
                    <a:pt x="813" y="488"/>
                  </a:lnTo>
                  <a:lnTo>
                    <a:pt x="811" y="488"/>
                  </a:lnTo>
                  <a:lnTo>
                    <a:pt x="811" y="490"/>
                  </a:lnTo>
                  <a:lnTo>
                    <a:pt x="811" y="490"/>
                  </a:lnTo>
                  <a:lnTo>
                    <a:pt x="811" y="492"/>
                  </a:lnTo>
                  <a:lnTo>
                    <a:pt x="809" y="493"/>
                  </a:lnTo>
                  <a:lnTo>
                    <a:pt x="809" y="493"/>
                  </a:lnTo>
                  <a:lnTo>
                    <a:pt x="808" y="493"/>
                  </a:lnTo>
                  <a:lnTo>
                    <a:pt x="806" y="493"/>
                  </a:lnTo>
                  <a:lnTo>
                    <a:pt x="806" y="495"/>
                  </a:lnTo>
                  <a:lnTo>
                    <a:pt x="806" y="497"/>
                  </a:lnTo>
                  <a:lnTo>
                    <a:pt x="804" y="497"/>
                  </a:lnTo>
                  <a:lnTo>
                    <a:pt x="803" y="497"/>
                  </a:lnTo>
                  <a:lnTo>
                    <a:pt x="803" y="499"/>
                  </a:lnTo>
                  <a:lnTo>
                    <a:pt x="801" y="499"/>
                  </a:lnTo>
                  <a:lnTo>
                    <a:pt x="803" y="500"/>
                  </a:lnTo>
                  <a:lnTo>
                    <a:pt x="801" y="500"/>
                  </a:lnTo>
                  <a:lnTo>
                    <a:pt x="799" y="500"/>
                  </a:lnTo>
                  <a:lnTo>
                    <a:pt x="799" y="502"/>
                  </a:lnTo>
                  <a:lnTo>
                    <a:pt x="797" y="504"/>
                  </a:lnTo>
                  <a:lnTo>
                    <a:pt x="797" y="505"/>
                  </a:lnTo>
                  <a:lnTo>
                    <a:pt x="797" y="507"/>
                  </a:lnTo>
                  <a:lnTo>
                    <a:pt x="796" y="507"/>
                  </a:lnTo>
                  <a:lnTo>
                    <a:pt x="796" y="509"/>
                  </a:lnTo>
                  <a:lnTo>
                    <a:pt x="794" y="509"/>
                  </a:lnTo>
                  <a:lnTo>
                    <a:pt x="794" y="510"/>
                  </a:lnTo>
                  <a:lnTo>
                    <a:pt x="792" y="510"/>
                  </a:lnTo>
                  <a:lnTo>
                    <a:pt x="792" y="509"/>
                  </a:lnTo>
                  <a:lnTo>
                    <a:pt x="791" y="509"/>
                  </a:lnTo>
                  <a:lnTo>
                    <a:pt x="792" y="510"/>
                  </a:lnTo>
                  <a:lnTo>
                    <a:pt x="794" y="512"/>
                  </a:lnTo>
                  <a:lnTo>
                    <a:pt x="792" y="514"/>
                  </a:lnTo>
                  <a:lnTo>
                    <a:pt x="792" y="516"/>
                  </a:lnTo>
                  <a:lnTo>
                    <a:pt x="792" y="517"/>
                  </a:lnTo>
                  <a:lnTo>
                    <a:pt x="791" y="517"/>
                  </a:lnTo>
                  <a:lnTo>
                    <a:pt x="791" y="519"/>
                  </a:lnTo>
                  <a:lnTo>
                    <a:pt x="791" y="521"/>
                  </a:lnTo>
                  <a:lnTo>
                    <a:pt x="789" y="521"/>
                  </a:lnTo>
                  <a:lnTo>
                    <a:pt x="789" y="522"/>
                  </a:lnTo>
                  <a:lnTo>
                    <a:pt x="787" y="522"/>
                  </a:lnTo>
                  <a:lnTo>
                    <a:pt x="787" y="524"/>
                  </a:lnTo>
                  <a:lnTo>
                    <a:pt x="787" y="526"/>
                  </a:lnTo>
                  <a:lnTo>
                    <a:pt x="785" y="526"/>
                  </a:lnTo>
                  <a:lnTo>
                    <a:pt x="785" y="528"/>
                  </a:lnTo>
                  <a:lnTo>
                    <a:pt x="784" y="528"/>
                  </a:lnTo>
                  <a:lnTo>
                    <a:pt x="782" y="531"/>
                  </a:lnTo>
                  <a:lnTo>
                    <a:pt x="784" y="531"/>
                  </a:lnTo>
                  <a:lnTo>
                    <a:pt x="785" y="529"/>
                  </a:lnTo>
                  <a:lnTo>
                    <a:pt x="787" y="528"/>
                  </a:lnTo>
                  <a:lnTo>
                    <a:pt x="789" y="526"/>
                  </a:lnTo>
                  <a:lnTo>
                    <a:pt x="791" y="524"/>
                  </a:lnTo>
                  <a:lnTo>
                    <a:pt x="791" y="522"/>
                  </a:lnTo>
                  <a:lnTo>
                    <a:pt x="791" y="521"/>
                  </a:lnTo>
                  <a:lnTo>
                    <a:pt x="792" y="521"/>
                  </a:lnTo>
                  <a:lnTo>
                    <a:pt x="792" y="519"/>
                  </a:lnTo>
                  <a:lnTo>
                    <a:pt x="794" y="517"/>
                  </a:lnTo>
                  <a:lnTo>
                    <a:pt x="794" y="516"/>
                  </a:lnTo>
                  <a:lnTo>
                    <a:pt x="796" y="516"/>
                  </a:lnTo>
                  <a:lnTo>
                    <a:pt x="796" y="514"/>
                  </a:lnTo>
                  <a:lnTo>
                    <a:pt x="796" y="512"/>
                  </a:lnTo>
                  <a:lnTo>
                    <a:pt x="797" y="512"/>
                  </a:lnTo>
                  <a:lnTo>
                    <a:pt x="797" y="510"/>
                  </a:lnTo>
                  <a:lnTo>
                    <a:pt x="799" y="510"/>
                  </a:lnTo>
                  <a:lnTo>
                    <a:pt x="799" y="509"/>
                  </a:lnTo>
                  <a:lnTo>
                    <a:pt x="801" y="509"/>
                  </a:lnTo>
                  <a:lnTo>
                    <a:pt x="801" y="507"/>
                  </a:lnTo>
                  <a:lnTo>
                    <a:pt x="803" y="507"/>
                  </a:lnTo>
                  <a:lnTo>
                    <a:pt x="803" y="505"/>
                  </a:lnTo>
                  <a:lnTo>
                    <a:pt x="804" y="505"/>
                  </a:lnTo>
                  <a:lnTo>
                    <a:pt x="804" y="504"/>
                  </a:lnTo>
                  <a:lnTo>
                    <a:pt x="806" y="504"/>
                  </a:lnTo>
                  <a:lnTo>
                    <a:pt x="808" y="502"/>
                  </a:lnTo>
                  <a:lnTo>
                    <a:pt x="809" y="502"/>
                  </a:lnTo>
                  <a:lnTo>
                    <a:pt x="809" y="500"/>
                  </a:lnTo>
                  <a:lnTo>
                    <a:pt x="809" y="500"/>
                  </a:lnTo>
                  <a:lnTo>
                    <a:pt x="811" y="499"/>
                  </a:lnTo>
                  <a:lnTo>
                    <a:pt x="813" y="497"/>
                  </a:lnTo>
                  <a:lnTo>
                    <a:pt x="814" y="497"/>
                  </a:lnTo>
                  <a:lnTo>
                    <a:pt x="816" y="497"/>
                  </a:lnTo>
                  <a:lnTo>
                    <a:pt x="818" y="495"/>
                  </a:lnTo>
                  <a:lnTo>
                    <a:pt x="820" y="495"/>
                  </a:lnTo>
                  <a:lnTo>
                    <a:pt x="821" y="495"/>
                  </a:lnTo>
                  <a:lnTo>
                    <a:pt x="823" y="495"/>
                  </a:lnTo>
                  <a:lnTo>
                    <a:pt x="825" y="495"/>
                  </a:lnTo>
                  <a:lnTo>
                    <a:pt x="826" y="495"/>
                  </a:lnTo>
                  <a:lnTo>
                    <a:pt x="828" y="495"/>
                  </a:lnTo>
                  <a:lnTo>
                    <a:pt x="830" y="495"/>
                  </a:lnTo>
                  <a:lnTo>
                    <a:pt x="830" y="497"/>
                  </a:lnTo>
                  <a:lnTo>
                    <a:pt x="832" y="497"/>
                  </a:lnTo>
                  <a:lnTo>
                    <a:pt x="832" y="499"/>
                  </a:lnTo>
                  <a:lnTo>
                    <a:pt x="833" y="499"/>
                  </a:lnTo>
                  <a:lnTo>
                    <a:pt x="833" y="500"/>
                  </a:lnTo>
                  <a:lnTo>
                    <a:pt x="832" y="500"/>
                  </a:lnTo>
                  <a:lnTo>
                    <a:pt x="832" y="502"/>
                  </a:lnTo>
                  <a:lnTo>
                    <a:pt x="833" y="502"/>
                  </a:lnTo>
                  <a:lnTo>
                    <a:pt x="833" y="504"/>
                  </a:lnTo>
                  <a:lnTo>
                    <a:pt x="833" y="505"/>
                  </a:lnTo>
                  <a:lnTo>
                    <a:pt x="833" y="507"/>
                  </a:lnTo>
                  <a:lnTo>
                    <a:pt x="832" y="507"/>
                  </a:lnTo>
                  <a:lnTo>
                    <a:pt x="830" y="507"/>
                  </a:lnTo>
                  <a:lnTo>
                    <a:pt x="830" y="509"/>
                  </a:lnTo>
                  <a:lnTo>
                    <a:pt x="830" y="510"/>
                  </a:lnTo>
                  <a:lnTo>
                    <a:pt x="828" y="510"/>
                  </a:lnTo>
                  <a:lnTo>
                    <a:pt x="828" y="512"/>
                  </a:lnTo>
                  <a:lnTo>
                    <a:pt x="826" y="512"/>
                  </a:lnTo>
                  <a:lnTo>
                    <a:pt x="825" y="514"/>
                  </a:lnTo>
                  <a:lnTo>
                    <a:pt x="823" y="514"/>
                  </a:lnTo>
                  <a:lnTo>
                    <a:pt x="823" y="512"/>
                  </a:lnTo>
                  <a:lnTo>
                    <a:pt x="821" y="512"/>
                  </a:lnTo>
                  <a:lnTo>
                    <a:pt x="821" y="510"/>
                  </a:lnTo>
                  <a:lnTo>
                    <a:pt x="820" y="510"/>
                  </a:lnTo>
                  <a:lnTo>
                    <a:pt x="820" y="512"/>
                  </a:lnTo>
                  <a:lnTo>
                    <a:pt x="818" y="512"/>
                  </a:lnTo>
                  <a:lnTo>
                    <a:pt x="818" y="514"/>
                  </a:lnTo>
                  <a:lnTo>
                    <a:pt x="820" y="514"/>
                  </a:lnTo>
                  <a:lnTo>
                    <a:pt x="821" y="514"/>
                  </a:lnTo>
                  <a:lnTo>
                    <a:pt x="821" y="516"/>
                  </a:lnTo>
                  <a:lnTo>
                    <a:pt x="821" y="517"/>
                  </a:lnTo>
                  <a:lnTo>
                    <a:pt x="823" y="517"/>
                  </a:lnTo>
                  <a:lnTo>
                    <a:pt x="825" y="517"/>
                  </a:lnTo>
                  <a:lnTo>
                    <a:pt x="826" y="516"/>
                  </a:lnTo>
                  <a:lnTo>
                    <a:pt x="826" y="517"/>
                  </a:lnTo>
                  <a:lnTo>
                    <a:pt x="828" y="516"/>
                  </a:lnTo>
                  <a:lnTo>
                    <a:pt x="828" y="517"/>
                  </a:lnTo>
                  <a:lnTo>
                    <a:pt x="828" y="519"/>
                  </a:lnTo>
                  <a:lnTo>
                    <a:pt x="828" y="521"/>
                  </a:lnTo>
                  <a:lnTo>
                    <a:pt x="828" y="522"/>
                  </a:lnTo>
                  <a:lnTo>
                    <a:pt x="828" y="524"/>
                  </a:lnTo>
                  <a:lnTo>
                    <a:pt x="826" y="524"/>
                  </a:lnTo>
                  <a:lnTo>
                    <a:pt x="826" y="526"/>
                  </a:lnTo>
                  <a:lnTo>
                    <a:pt x="825" y="528"/>
                  </a:lnTo>
                  <a:lnTo>
                    <a:pt x="826" y="528"/>
                  </a:lnTo>
                  <a:lnTo>
                    <a:pt x="828" y="528"/>
                  </a:lnTo>
                  <a:lnTo>
                    <a:pt x="828" y="529"/>
                  </a:lnTo>
                  <a:lnTo>
                    <a:pt x="828" y="531"/>
                  </a:lnTo>
                  <a:lnTo>
                    <a:pt x="828" y="531"/>
                  </a:lnTo>
                  <a:lnTo>
                    <a:pt x="830" y="531"/>
                  </a:lnTo>
                  <a:lnTo>
                    <a:pt x="830" y="533"/>
                  </a:lnTo>
                  <a:lnTo>
                    <a:pt x="830" y="534"/>
                  </a:lnTo>
                  <a:lnTo>
                    <a:pt x="830" y="536"/>
                  </a:lnTo>
                  <a:lnTo>
                    <a:pt x="832" y="536"/>
                  </a:lnTo>
                  <a:lnTo>
                    <a:pt x="830" y="538"/>
                  </a:lnTo>
                  <a:lnTo>
                    <a:pt x="832" y="538"/>
                  </a:lnTo>
                  <a:lnTo>
                    <a:pt x="833" y="538"/>
                  </a:lnTo>
                  <a:lnTo>
                    <a:pt x="833" y="540"/>
                  </a:lnTo>
                  <a:lnTo>
                    <a:pt x="835" y="540"/>
                  </a:lnTo>
                  <a:lnTo>
                    <a:pt x="835" y="541"/>
                  </a:lnTo>
                  <a:lnTo>
                    <a:pt x="835" y="543"/>
                  </a:lnTo>
                  <a:lnTo>
                    <a:pt x="837" y="543"/>
                  </a:lnTo>
                  <a:lnTo>
                    <a:pt x="838" y="543"/>
                  </a:lnTo>
                  <a:lnTo>
                    <a:pt x="838" y="545"/>
                  </a:lnTo>
                  <a:lnTo>
                    <a:pt x="840" y="545"/>
                  </a:lnTo>
                  <a:lnTo>
                    <a:pt x="842" y="545"/>
                  </a:lnTo>
                  <a:lnTo>
                    <a:pt x="844" y="545"/>
                  </a:lnTo>
                  <a:lnTo>
                    <a:pt x="845" y="545"/>
                  </a:lnTo>
                  <a:lnTo>
                    <a:pt x="845" y="546"/>
                  </a:lnTo>
                  <a:lnTo>
                    <a:pt x="845" y="548"/>
                  </a:lnTo>
                  <a:lnTo>
                    <a:pt x="847" y="548"/>
                  </a:lnTo>
                  <a:lnTo>
                    <a:pt x="847" y="546"/>
                  </a:lnTo>
                  <a:lnTo>
                    <a:pt x="849" y="545"/>
                  </a:lnTo>
                  <a:lnTo>
                    <a:pt x="850" y="543"/>
                  </a:lnTo>
                  <a:lnTo>
                    <a:pt x="850" y="545"/>
                  </a:lnTo>
                  <a:lnTo>
                    <a:pt x="850" y="546"/>
                  </a:lnTo>
                  <a:lnTo>
                    <a:pt x="850" y="546"/>
                  </a:lnTo>
                  <a:lnTo>
                    <a:pt x="852" y="546"/>
                  </a:lnTo>
                  <a:lnTo>
                    <a:pt x="852" y="545"/>
                  </a:lnTo>
                  <a:lnTo>
                    <a:pt x="852" y="543"/>
                  </a:lnTo>
                  <a:lnTo>
                    <a:pt x="852" y="541"/>
                  </a:lnTo>
                  <a:lnTo>
                    <a:pt x="852" y="540"/>
                  </a:lnTo>
                  <a:lnTo>
                    <a:pt x="852" y="538"/>
                  </a:lnTo>
                  <a:lnTo>
                    <a:pt x="854" y="538"/>
                  </a:lnTo>
                  <a:lnTo>
                    <a:pt x="854" y="536"/>
                  </a:lnTo>
                  <a:lnTo>
                    <a:pt x="855" y="534"/>
                  </a:lnTo>
                  <a:lnTo>
                    <a:pt x="855" y="533"/>
                  </a:lnTo>
                  <a:lnTo>
                    <a:pt x="855" y="531"/>
                  </a:lnTo>
                  <a:lnTo>
                    <a:pt x="855" y="531"/>
                  </a:lnTo>
                  <a:lnTo>
                    <a:pt x="857" y="531"/>
                  </a:lnTo>
                  <a:lnTo>
                    <a:pt x="857" y="529"/>
                  </a:lnTo>
                  <a:lnTo>
                    <a:pt x="859" y="529"/>
                  </a:lnTo>
                  <a:lnTo>
                    <a:pt x="859" y="531"/>
                  </a:lnTo>
                  <a:lnTo>
                    <a:pt x="861" y="531"/>
                  </a:lnTo>
                  <a:lnTo>
                    <a:pt x="861" y="531"/>
                  </a:lnTo>
                  <a:lnTo>
                    <a:pt x="861" y="533"/>
                  </a:lnTo>
                  <a:lnTo>
                    <a:pt x="861" y="534"/>
                  </a:lnTo>
                  <a:lnTo>
                    <a:pt x="859" y="534"/>
                  </a:lnTo>
                  <a:lnTo>
                    <a:pt x="859" y="536"/>
                  </a:lnTo>
                  <a:lnTo>
                    <a:pt x="861" y="536"/>
                  </a:lnTo>
                  <a:lnTo>
                    <a:pt x="859" y="538"/>
                  </a:lnTo>
                  <a:lnTo>
                    <a:pt x="861" y="538"/>
                  </a:lnTo>
                  <a:lnTo>
                    <a:pt x="859" y="540"/>
                  </a:lnTo>
                  <a:lnTo>
                    <a:pt x="857" y="540"/>
                  </a:lnTo>
                  <a:lnTo>
                    <a:pt x="855" y="541"/>
                  </a:lnTo>
                  <a:lnTo>
                    <a:pt x="857" y="541"/>
                  </a:lnTo>
                  <a:lnTo>
                    <a:pt x="859" y="541"/>
                  </a:lnTo>
                  <a:lnTo>
                    <a:pt x="859" y="543"/>
                  </a:lnTo>
                  <a:lnTo>
                    <a:pt x="857" y="543"/>
                  </a:lnTo>
                  <a:lnTo>
                    <a:pt x="855" y="543"/>
                  </a:lnTo>
                  <a:lnTo>
                    <a:pt x="855" y="545"/>
                  </a:lnTo>
                  <a:lnTo>
                    <a:pt x="857" y="545"/>
                  </a:lnTo>
                  <a:lnTo>
                    <a:pt x="859" y="545"/>
                  </a:lnTo>
                  <a:lnTo>
                    <a:pt x="859" y="543"/>
                  </a:lnTo>
                  <a:lnTo>
                    <a:pt x="861" y="541"/>
                  </a:lnTo>
                  <a:lnTo>
                    <a:pt x="859" y="541"/>
                  </a:lnTo>
                  <a:lnTo>
                    <a:pt x="859" y="540"/>
                  </a:lnTo>
                  <a:lnTo>
                    <a:pt x="861" y="540"/>
                  </a:lnTo>
                  <a:lnTo>
                    <a:pt x="862" y="540"/>
                  </a:lnTo>
                  <a:lnTo>
                    <a:pt x="862" y="538"/>
                  </a:lnTo>
                  <a:lnTo>
                    <a:pt x="864" y="538"/>
                  </a:lnTo>
                  <a:lnTo>
                    <a:pt x="864" y="540"/>
                  </a:lnTo>
                  <a:lnTo>
                    <a:pt x="864" y="541"/>
                  </a:lnTo>
                  <a:lnTo>
                    <a:pt x="864" y="543"/>
                  </a:lnTo>
                  <a:lnTo>
                    <a:pt x="862" y="543"/>
                  </a:lnTo>
                  <a:lnTo>
                    <a:pt x="862" y="545"/>
                  </a:lnTo>
                  <a:lnTo>
                    <a:pt x="861" y="546"/>
                  </a:lnTo>
                  <a:lnTo>
                    <a:pt x="859" y="546"/>
                  </a:lnTo>
                  <a:lnTo>
                    <a:pt x="859" y="548"/>
                  </a:lnTo>
                  <a:lnTo>
                    <a:pt x="857" y="548"/>
                  </a:lnTo>
                  <a:lnTo>
                    <a:pt x="857" y="546"/>
                  </a:lnTo>
                  <a:lnTo>
                    <a:pt x="855" y="546"/>
                  </a:lnTo>
                  <a:lnTo>
                    <a:pt x="855" y="548"/>
                  </a:lnTo>
                  <a:lnTo>
                    <a:pt x="854" y="548"/>
                  </a:lnTo>
                  <a:lnTo>
                    <a:pt x="854" y="550"/>
                  </a:lnTo>
                  <a:lnTo>
                    <a:pt x="852" y="550"/>
                  </a:lnTo>
                  <a:lnTo>
                    <a:pt x="852" y="551"/>
                  </a:lnTo>
                  <a:lnTo>
                    <a:pt x="854" y="551"/>
                  </a:lnTo>
                  <a:lnTo>
                    <a:pt x="855" y="551"/>
                  </a:lnTo>
                  <a:lnTo>
                    <a:pt x="855" y="553"/>
                  </a:lnTo>
                  <a:lnTo>
                    <a:pt x="854" y="553"/>
                  </a:lnTo>
                  <a:lnTo>
                    <a:pt x="852" y="553"/>
                  </a:lnTo>
                  <a:lnTo>
                    <a:pt x="852" y="555"/>
                  </a:lnTo>
                  <a:lnTo>
                    <a:pt x="850" y="555"/>
                  </a:lnTo>
                  <a:lnTo>
                    <a:pt x="850" y="555"/>
                  </a:lnTo>
                  <a:lnTo>
                    <a:pt x="850" y="557"/>
                  </a:lnTo>
                  <a:lnTo>
                    <a:pt x="849" y="557"/>
                  </a:lnTo>
                  <a:lnTo>
                    <a:pt x="847" y="558"/>
                  </a:lnTo>
                  <a:lnTo>
                    <a:pt x="845" y="558"/>
                  </a:lnTo>
                  <a:lnTo>
                    <a:pt x="845" y="560"/>
                  </a:lnTo>
                  <a:lnTo>
                    <a:pt x="844" y="560"/>
                  </a:lnTo>
                  <a:lnTo>
                    <a:pt x="842" y="560"/>
                  </a:lnTo>
                  <a:lnTo>
                    <a:pt x="840" y="562"/>
                  </a:lnTo>
                  <a:lnTo>
                    <a:pt x="838" y="562"/>
                  </a:lnTo>
                  <a:lnTo>
                    <a:pt x="837" y="560"/>
                  </a:lnTo>
                  <a:lnTo>
                    <a:pt x="837" y="562"/>
                  </a:lnTo>
                  <a:lnTo>
                    <a:pt x="838" y="562"/>
                  </a:lnTo>
                  <a:lnTo>
                    <a:pt x="838" y="563"/>
                  </a:lnTo>
                  <a:lnTo>
                    <a:pt x="838" y="565"/>
                  </a:lnTo>
                  <a:lnTo>
                    <a:pt x="837" y="565"/>
                  </a:lnTo>
                  <a:lnTo>
                    <a:pt x="837" y="563"/>
                  </a:lnTo>
                  <a:lnTo>
                    <a:pt x="835" y="563"/>
                  </a:lnTo>
                  <a:lnTo>
                    <a:pt x="835" y="565"/>
                  </a:lnTo>
                  <a:lnTo>
                    <a:pt x="833" y="565"/>
                  </a:lnTo>
                  <a:lnTo>
                    <a:pt x="833" y="563"/>
                  </a:lnTo>
                  <a:lnTo>
                    <a:pt x="832" y="563"/>
                  </a:lnTo>
                  <a:lnTo>
                    <a:pt x="832" y="565"/>
                  </a:lnTo>
                  <a:lnTo>
                    <a:pt x="832" y="567"/>
                  </a:lnTo>
                  <a:lnTo>
                    <a:pt x="832" y="569"/>
                  </a:lnTo>
                  <a:lnTo>
                    <a:pt x="830" y="569"/>
                  </a:lnTo>
                  <a:lnTo>
                    <a:pt x="830" y="570"/>
                  </a:lnTo>
                  <a:lnTo>
                    <a:pt x="830" y="572"/>
                  </a:lnTo>
                  <a:lnTo>
                    <a:pt x="828" y="572"/>
                  </a:lnTo>
                  <a:lnTo>
                    <a:pt x="828" y="574"/>
                  </a:lnTo>
                  <a:lnTo>
                    <a:pt x="828" y="574"/>
                  </a:lnTo>
                  <a:lnTo>
                    <a:pt x="826" y="574"/>
                  </a:lnTo>
                  <a:lnTo>
                    <a:pt x="826" y="574"/>
                  </a:lnTo>
                  <a:lnTo>
                    <a:pt x="825" y="574"/>
                  </a:lnTo>
                  <a:lnTo>
                    <a:pt x="825" y="574"/>
                  </a:lnTo>
                  <a:lnTo>
                    <a:pt x="825" y="575"/>
                  </a:lnTo>
                  <a:lnTo>
                    <a:pt x="825" y="577"/>
                  </a:lnTo>
                  <a:lnTo>
                    <a:pt x="823" y="577"/>
                  </a:lnTo>
                  <a:lnTo>
                    <a:pt x="821" y="577"/>
                  </a:lnTo>
                  <a:lnTo>
                    <a:pt x="821" y="575"/>
                  </a:lnTo>
                  <a:lnTo>
                    <a:pt x="821" y="574"/>
                  </a:lnTo>
                  <a:lnTo>
                    <a:pt x="821" y="574"/>
                  </a:lnTo>
                  <a:lnTo>
                    <a:pt x="820" y="574"/>
                  </a:lnTo>
                  <a:lnTo>
                    <a:pt x="818" y="574"/>
                  </a:lnTo>
                  <a:lnTo>
                    <a:pt x="818" y="572"/>
                  </a:lnTo>
                  <a:lnTo>
                    <a:pt x="818" y="570"/>
                  </a:lnTo>
                  <a:lnTo>
                    <a:pt x="818" y="569"/>
                  </a:lnTo>
                  <a:lnTo>
                    <a:pt x="820" y="567"/>
                  </a:lnTo>
                  <a:lnTo>
                    <a:pt x="820" y="565"/>
                  </a:lnTo>
                  <a:lnTo>
                    <a:pt x="820" y="563"/>
                  </a:lnTo>
                  <a:lnTo>
                    <a:pt x="821" y="562"/>
                  </a:lnTo>
                  <a:lnTo>
                    <a:pt x="821" y="560"/>
                  </a:lnTo>
                  <a:lnTo>
                    <a:pt x="823" y="560"/>
                  </a:lnTo>
                  <a:lnTo>
                    <a:pt x="825" y="558"/>
                  </a:lnTo>
                  <a:lnTo>
                    <a:pt x="825" y="557"/>
                  </a:lnTo>
                  <a:lnTo>
                    <a:pt x="826" y="557"/>
                  </a:lnTo>
                  <a:lnTo>
                    <a:pt x="826" y="555"/>
                  </a:lnTo>
                  <a:lnTo>
                    <a:pt x="828" y="555"/>
                  </a:lnTo>
                  <a:lnTo>
                    <a:pt x="830" y="553"/>
                  </a:lnTo>
                  <a:lnTo>
                    <a:pt x="832" y="553"/>
                  </a:lnTo>
                  <a:lnTo>
                    <a:pt x="832" y="555"/>
                  </a:lnTo>
                  <a:lnTo>
                    <a:pt x="833" y="555"/>
                  </a:lnTo>
                  <a:lnTo>
                    <a:pt x="833" y="553"/>
                  </a:lnTo>
                  <a:lnTo>
                    <a:pt x="835" y="553"/>
                  </a:lnTo>
                  <a:lnTo>
                    <a:pt x="835" y="551"/>
                  </a:lnTo>
                  <a:lnTo>
                    <a:pt x="837" y="553"/>
                  </a:lnTo>
                  <a:lnTo>
                    <a:pt x="837" y="551"/>
                  </a:lnTo>
                  <a:lnTo>
                    <a:pt x="838" y="551"/>
                  </a:lnTo>
                  <a:lnTo>
                    <a:pt x="838" y="550"/>
                  </a:lnTo>
                  <a:lnTo>
                    <a:pt x="837" y="550"/>
                  </a:lnTo>
                  <a:lnTo>
                    <a:pt x="837" y="551"/>
                  </a:lnTo>
                  <a:lnTo>
                    <a:pt x="835" y="551"/>
                  </a:lnTo>
                  <a:lnTo>
                    <a:pt x="835" y="550"/>
                  </a:lnTo>
                  <a:lnTo>
                    <a:pt x="833" y="550"/>
                  </a:lnTo>
                  <a:lnTo>
                    <a:pt x="833" y="551"/>
                  </a:lnTo>
                  <a:lnTo>
                    <a:pt x="832" y="551"/>
                  </a:lnTo>
                  <a:lnTo>
                    <a:pt x="832" y="550"/>
                  </a:lnTo>
                  <a:lnTo>
                    <a:pt x="830" y="550"/>
                  </a:lnTo>
                  <a:lnTo>
                    <a:pt x="830" y="551"/>
                  </a:lnTo>
                  <a:lnTo>
                    <a:pt x="828" y="551"/>
                  </a:lnTo>
                  <a:lnTo>
                    <a:pt x="828" y="550"/>
                  </a:lnTo>
                  <a:lnTo>
                    <a:pt x="830" y="548"/>
                  </a:lnTo>
                  <a:lnTo>
                    <a:pt x="832" y="546"/>
                  </a:lnTo>
                  <a:lnTo>
                    <a:pt x="830" y="546"/>
                  </a:lnTo>
                  <a:lnTo>
                    <a:pt x="832" y="545"/>
                  </a:lnTo>
                  <a:lnTo>
                    <a:pt x="833" y="545"/>
                  </a:lnTo>
                  <a:lnTo>
                    <a:pt x="832" y="543"/>
                  </a:lnTo>
                  <a:lnTo>
                    <a:pt x="830" y="543"/>
                  </a:lnTo>
                  <a:lnTo>
                    <a:pt x="830" y="545"/>
                  </a:lnTo>
                  <a:lnTo>
                    <a:pt x="830" y="546"/>
                  </a:lnTo>
                  <a:lnTo>
                    <a:pt x="830" y="548"/>
                  </a:lnTo>
                  <a:lnTo>
                    <a:pt x="828" y="548"/>
                  </a:lnTo>
                  <a:lnTo>
                    <a:pt x="826" y="548"/>
                  </a:lnTo>
                  <a:lnTo>
                    <a:pt x="825" y="550"/>
                  </a:lnTo>
                  <a:lnTo>
                    <a:pt x="823" y="551"/>
                  </a:lnTo>
                  <a:lnTo>
                    <a:pt x="821" y="551"/>
                  </a:lnTo>
                  <a:lnTo>
                    <a:pt x="821" y="553"/>
                  </a:lnTo>
                  <a:lnTo>
                    <a:pt x="820" y="553"/>
                  </a:lnTo>
                  <a:lnTo>
                    <a:pt x="818" y="553"/>
                  </a:lnTo>
                  <a:lnTo>
                    <a:pt x="818" y="555"/>
                  </a:lnTo>
                  <a:lnTo>
                    <a:pt x="816" y="555"/>
                  </a:lnTo>
                  <a:lnTo>
                    <a:pt x="814" y="555"/>
                  </a:lnTo>
                  <a:lnTo>
                    <a:pt x="813" y="555"/>
                  </a:lnTo>
                  <a:lnTo>
                    <a:pt x="811" y="555"/>
                  </a:lnTo>
                  <a:lnTo>
                    <a:pt x="811" y="557"/>
                  </a:lnTo>
                  <a:lnTo>
                    <a:pt x="811" y="558"/>
                  </a:lnTo>
                  <a:lnTo>
                    <a:pt x="813" y="558"/>
                  </a:lnTo>
                  <a:lnTo>
                    <a:pt x="813" y="560"/>
                  </a:lnTo>
                  <a:lnTo>
                    <a:pt x="811" y="560"/>
                  </a:lnTo>
                  <a:lnTo>
                    <a:pt x="811" y="562"/>
                  </a:lnTo>
                  <a:lnTo>
                    <a:pt x="809" y="562"/>
                  </a:lnTo>
                  <a:lnTo>
                    <a:pt x="809" y="562"/>
                  </a:lnTo>
                  <a:lnTo>
                    <a:pt x="809" y="563"/>
                  </a:lnTo>
                  <a:lnTo>
                    <a:pt x="808" y="563"/>
                  </a:lnTo>
                  <a:lnTo>
                    <a:pt x="808" y="565"/>
                  </a:lnTo>
                  <a:lnTo>
                    <a:pt x="806" y="563"/>
                  </a:lnTo>
                  <a:lnTo>
                    <a:pt x="804" y="563"/>
                  </a:lnTo>
                  <a:lnTo>
                    <a:pt x="804" y="565"/>
                  </a:lnTo>
                  <a:lnTo>
                    <a:pt x="803" y="565"/>
                  </a:lnTo>
                  <a:lnTo>
                    <a:pt x="803" y="567"/>
                  </a:lnTo>
                  <a:lnTo>
                    <a:pt x="803" y="569"/>
                  </a:lnTo>
                  <a:lnTo>
                    <a:pt x="801" y="569"/>
                  </a:lnTo>
                  <a:lnTo>
                    <a:pt x="801" y="567"/>
                  </a:lnTo>
                  <a:lnTo>
                    <a:pt x="799" y="567"/>
                  </a:lnTo>
                  <a:lnTo>
                    <a:pt x="799" y="569"/>
                  </a:lnTo>
                  <a:lnTo>
                    <a:pt x="801" y="569"/>
                  </a:lnTo>
                  <a:lnTo>
                    <a:pt x="801" y="570"/>
                  </a:lnTo>
                  <a:lnTo>
                    <a:pt x="799" y="570"/>
                  </a:lnTo>
                  <a:lnTo>
                    <a:pt x="797" y="570"/>
                  </a:lnTo>
                  <a:lnTo>
                    <a:pt x="797" y="572"/>
                  </a:lnTo>
                  <a:lnTo>
                    <a:pt x="796" y="572"/>
                  </a:lnTo>
                  <a:lnTo>
                    <a:pt x="794" y="572"/>
                  </a:lnTo>
                  <a:lnTo>
                    <a:pt x="794" y="574"/>
                  </a:lnTo>
                  <a:lnTo>
                    <a:pt x="792" y="574"/>
                  </a:lnTo>
                  <a:lnTo>
                    <a:pt x="791" y="574"/>
                  </a:lnTo>
                  <a:lnTo>
                    <a:pt x="791" y="574"/>
                  </a:lnTo>
                  <a:lnTo>
                    <a:pt x="791" y="575"/>
                  </a:lnTo>
                  <a:lnTo>
                    <a:pt x="791" y="577"/>
                  </a:lnTo>
                  <a:lnTo>
                    <a:pt x="789" y="577"/>
                  </a:lnTo>
                  <a:lnTo>
                    <a:pt x="789" y="579"/>
                  </a:lnTo>
                  <a:lnTo>
                    <a:pt x="787" y="579"/>
                  </a:lnTo>
                  <a:lnTo>
                    <a:pt x="787" y="581"/>
                  </a:lnTo>
                  <a:lnTo>
                    <a:pt x="787" y="582"/>
                  </a:lnTo>
                  <a:lnTo>
                    <a:pt x="787" y="584"/>
                  </a:lnTo>
                  <a:lnTo>
                    <a:pt x="785" y="582"/>
                  </a:lnTo>
                  <a:lnTo>
                    <a:pt x="785" y="584"/>
                  </a:lnTo>
                  <a:lnTo>
                    <a:pt x="785" y="586"/>
                  </a:lnTo>
                  <a:lnTo>
                    <a:pt x="785" y="587"/>
                  </a:lnTo>
                  <a:lnTo>
                    <a:pt x="785" y="589"/>
                  </a:lnTo>
                  <a:lnTo>
                    <a:pt x="787" y="591"/>
                  </a:lnTo>
                  <a:lnTo>
                    <a:pt x="785" y="591"/>
                  </a:lnTo>
                  <a:lnTo>
                    <a:pt x="785" y="592"/>
                  </a:lnTo>
                  <a:lnTo>
                    <a:pt x="785" y="594"/>
                  </a:lnTo>
                  <a:lnTo>
                    <a:pt x="784" y="592"/>
                  </a:lnTo>
                  <a:lnTo>
                    <a:pt x="784" y="594"/>
                  </a:lnTo>
                  <a:lnTo>
                    <a:pt x="784" y="596"/>
                  </a:lnTo>
                  <a:lnTo>
                    <a:pt x="785" y="596"/>
                  </a:lnTo>
                  <a:lnTo>
                    <a:pt x="785" y="598"/>
                  </a:lnTo>
                  <a:lnTo>
                    <a:pt x="787" y="598"/>
                  </a:lnTo>
                  <a:lnTo>
                    <a:pt x="787" y="599"/>
                  </a:lnTo>
                  <a:lnTo>
                    <a:pt x="785" y="599"/>
                  </a:lnTo>
                  <a:lnTo>
                    <a:pt x="787" y="601"/>
                  </a:lnTo>
                  <a:lnTo>
                    <a:pt x="787" y="603"/>
                  </a:lnTo>
                  <a:lnTo>
                    <a:pt x="789" y="603"/>
                  </a:lnTo>
                  <a:lnTo>
                    <a:pt x="789" y="604"/>
                  </a:lnTo>
                  <a:lnTo>
                    <a:pt x="791" y="604"/>
                  </a:lnTo>
                  <a:lnTo>
                    <a:pt x="789" y="606"/>
                  </a:lnTo>
                  <a:lnTo>
                    <a:pt x="787" y="606"/>
                  </a:lnTo>
                  <a:lnTo>
                    <a:pt x="787" y="604"/>
                  </a:lnTo>
                  <a:lnTo>
                    <a:pt x="785" y="603"/>
                  </a:lnTo>
                  <a:lnTo>
                    <a:pt x="785" y="604"/>
                  </a:lnTo>
                  <a:lnTo>
                    <a:pt x="785" y="606"/>
                  </a:lnTo>
                  <a:lnTo>
                    <a:pt x="784" y="606"/>
                  </a:lnTo>
                  <a:lnTo>
                    <a:pt x="784" y="608"/>
                  </a:lnTo>
                  <a:lnTo>
                    <a:pt x="782" y="608"/>
                  </a:lnTo>
                  <a:lnTo>
                    <a:pt x="782" y="606"/>
                  </a:lnTo>
                  <a:lnTo>
                    <a:pt x="782" y="604"/>
                  </a:lnTo>
                  <a:lnTo>
                    <a:pt x="782" y="603"/>
                  </a:lnTo>
                  <a:lnTo>
                    <a:pt x="780" y="603"/>
                  </a:lnTo>
                  <a:lnTo>
                    <a:pt x="782" y="604"/>
                  </a:lnTo>
                  <a:lnTo>
                    <a:pt x="780" y="604"/>
                  </a:lnTo>
                  <a:lnTo>
                    <a:pt x="780" y="606"/>
                  </a:lnTo>
                  <a:lnTo>
                    <a:pt x="780" y="608"/>
                  </a:lnTo>
                  <a:lnTo>
                    <a:pt x="780" y="610"/>
                  </a:lnTo>
                  <a:lnTo>
                    <a:pt x="779" y="610"/>
                  </a:lnTo>
                  <a:lnTo>
                    <a:pt x="777" y="610"/>
                  </a:lnTo>
                  <a:lnTo>
                    <a:pt x="775" y="610"/>
                  </a:lnTo>
                  <a:lnTo>
                    <a:pt x="775" y="611"/>
                  </a:lnTo>
                  <a:lnTo>
                    <a:pt x="773" y="610"/>
                  </a:lnTo>
                  <a:lnTo>
                    <a:pt x="773" y="611"/>
                  </a:lnTo>
                  <a:lnTo>
                    <a:pt x="772" y="611"/>
                  </a:lnTo>
                  <a:lnTo>
                    <a:pt x="770" y="611"/>
                  </a:lnTo>
                  <a:lnTo>
                    <a:pt x="768" y="611"/>
                  </a:lnTo>
                  <a:lnTo>
                    <a:pt x="768" y="613"/>
                  </a:lnTo>
                  <a:lnTo>
                    <a:pt x="768" y="613"/>
                  </a:lnTo>
                  <a:lnTo>
                    <a:pt x="767" y="615"/>
                  </a:lnTo>
                  <a:lnTo>
                    <a:pt x="765" y="615"/>
                  </a:lnTo>
                  <a:lnTo>
                    <a:pt x="765" y="613"/>
                  </a:lnTo>
                  <a:lnTo>
                    <a:pt x="765" y="611"/>
                  </a:lnTo>
                  <a:lnTo>
                    <a:pt x="763" y="611"/>
                  </a:lnTo>
                  <a:lnTo>
                    <a:pt x="763" y="613"/>
                  </a:lnTo>
                  <a:lnTo>
                    <a:pt x="763" y="615"/>
                  </a:lnTo>
                  <a:lnTo>
                    <a:pt x="763" y="615"/>
                  </a:lnTo>
                  <a:lnTo>
                    <a:pt x="765" y="615"/>
                  </a:lnTo>
                  <a:lnTo>
                    <a:pt x="767" y="615"/>
                  </a:lnTo>
                  <a:lnTo>
                    <a:pt x="768" y="615"/>
                  </a:lnTo>
                  <a:lnTo>
                    <a:pt x="768" y="615"/>
                  </a:lnTo>
                  <a:lnTo>
                    <a:pt x="768" y="615"/>
                  </a:lnTo>
                  <a:lnTo>
                    <a:pt x="770" y="615"/>
                  </a:lnTo>
                  <a:lnTo>
                    <a:pt x="772" y="615"/>
                  </a:lnTo>
                  <a:lnTo>
                    <a:pt x="772" y="615"/>
                  </a:lnTo>
                  <a:lnTo>
                    <a:pt x="773" y="615"/>
                  </a:lnTo>
                  <a:lnTo>
                    <a:pt x="772" y="616"/>
                  </a:lnTo>
                  <a:lnTo>
                    <a:pt x="770" y="616"/>
                  </a:lnTo>
                  <a:lnTo>
                    <a:pt x="768" y="616"/>
                  </a:lnTo>
                  <a:lnTo>
                    <a:pt x="768" y="618"/>
                  </a:lnTo>
                  <a:lnTo>
                    <a:pt x="768" y="618"/>
                  </a:lnTo>
                  <a:lnTo>
                    <a:pt x="767" y="620"/>
                  </a:lnTo>
                  <a:lnTo>
                    <a:pt x="767" y="618"/>
                  </a:lnTo>
                  <a:lnTo>
                    <a:pt x="765" y="618"/>
                  </a:lnTo>
                  <a:lnTo>
                    <a:pt x="765" y="620"/>
                  </a:lnTo>
                  <a:lnTo>
                    <a:pt x="763" y="620"/>
                  </a:lnTo>
                  <a:lnTo>
                    <a:pt x="762" y="620"/>
                  </a:lnTo>
                  <a:lnTo>
                    <a:pt x="762" y="622"/>
                  </a:lnTo>
                  <a:lnTo>
                    <a:pt x="763" y="622"/>
                  </a:lnTo>
                  <a:lnTo>
                    <a:pt x="763" y="623"/>
                  </a:lnTo>
                  <a:lnTo>
                    <a:pt x="763" y="625"/>
                  </a:lnTo>
                  <a:lnTo>
                    <a:pt x="763" y="627"/>
                  </a:lnTo>
                  <a:lnTo>
                    <a:pt x="763" y="628"/>
                  </a:lnTo>
                  <a:lnTo>
                    <a:pt x="763" y="630"/>
                  </a:lnTo>
                  <a:lnTo>
                    <a:pt x="762" y="630"/>
                  </a:lnTo>
                  <a:lnTo>
                    <a:pt x="762" y="632"/>
                  </a:lnTo>
                  <a:lnTo>
                    <a:pt x="762" y="633"/>
                  </a:lnTo>
                  <a:lnTo>
                    <a:pt x="762" y="635"/>
                  </a:lnTo>
                  <a:lnTo>
                    <a:pt x="762" y="637"/>
                  </a:lnTo>
                  <a:lnTo>
                    <a:pt x="760" y="637"/>
                  </a:lnTo>
                  <a:lnTo>
                    <a:pt x="760" y="639"/>
                  </a:lnTo>
                  <a:lnTo>
                    <a:pt x="758" y="640"/>
                  </a:lnTo>
                  <a:lnTo>
                    <a:pt x="758" y="642"/>
                  </a:lnTo>
                  <a:lnTo>
                    <a:pt x="758" y="644"/>
                  </a:lnTo>
                  <a:lnTo>
                    <a:pt x="756" y="644"/>
                  </a:lnTo>
                  <a:lnTo>
                    <a:pt x="756" y="642"/>
                  </a:lnTo>
                  <a:lnTo>
                    <a:pt x="756" y="640"/>
                  </a:lnTo>
                  <a:lnTo>
                    <a:pt x="755" y="640"/>
                  </a:lnTo>
                  <a:lnTo>
                    <a:pt x="755" y="639"/>
                  </a:lnTo>
                  <a:lnTo>
                    <a:pt x="753" y="639"/>
                  </a:lnTo>
                  <a:lnTo>
                    <a:pt x="753" y="640"/>
                  </a:lnTo>
                  <a:lnTo>
                    <a:pt x="753" y="642"/>
                  </a:lnTo>
                  <a:lnTo>
                    <a:pt x="753" y="644"/>
                  </a:lnTo>
                  <a:lnTo>
                    <a:pt x="755" y="645"/>
                  </a:lnTo>
                  <a:lnTo>
                    <a:pt x="755" y="647"/>
                  </a:lnTo>
                  <a:lnTo>
                    <a:pt x="755" y="649"/>
                  </a:lnTo>
                  <a:lnTo>
                    <a:pt x="755" y="651"/>
                  </a:lnTo>
                  <a:lnTo>
                    <a:pt x="755" y="652"/>
                  </a:lnTo>
                  <a:lnTo>
                    <a:pt x="755" y="654"/>
                  </a:lnTo>
                  <a:lnTo>
                    <a:pt x="755" y="656"/>
                  </a:lnTo>
                  <a:lnTo>
                    <a:pt x="753" y="656"/>
                  </a:lnTo>
                  <a:lnTo>
                    <a:pt x="753" y="656"/>
                  </a:lnTo>
                  <a:lnTo>
                    <a:pt x="755" y="656"/>
                  </a:lnTo>
                  <a:lnTo>
                    <a:pt x="753" y="657"/>
                  </a:lnTo>
                  <a:lnTo>
                    <a:pt x="753" y="659"/>
                  </a:lnTo>
                  <a:lnTo>
                    <a:pt x="751" y="659"/>
                  </a:lnTo>
                  <a:lnTo>
                    <a:pt x="751" y="657"/>
                  </a:lnTo>
                  <a:lnTo>
                    <a:pt x="750" y="656"/>
                  </a:lnTo>
                  <a:lnTo>
                    <a:pt x="750" y="656"/>
                  </a:lnTo>
                  <a:lnTo>
                    <a:pt x="750" y="654"/>
                  </a:lnTo>
                  <a:lnTo>
                    <a:pt x="748" y="654"/>
                  </a:lnTo>
                  <a:lnTo>
                    <a:pt x="748" y="652"/>
                  </a:lnTo>
                  <a:lnTo>
                    <a:pt x="746" y="652"/>
                  </a:lnTo>
                  <a:lnTo>
                    <a:pt x="746" y="651"/>
                  </a:lnTo>
                  <a:lnTo>
                    <a:pt x="746" y="649"/>
                  </a:lnTo>
                  <a:lnTo>
                    <a:pt x="748" y="649"/>
                  </a:lnTo>
                  <a:lnTo>
                    <a:pt x="748" y="647"/>
                  </a:lnTo>
                  <a:lnTo>
                    <a:pt x="748" y="645"/>
                  </a:lnTo>
                  <a:lnTo>
                    <a:pt x="748" y="644"/>
                  </a:lnTo>
                  <a:lnTo>
                    <a:pt x="748" y="642"/>
                  </a:lnTo>
                  <a:lnTo>
                    <a:pt x="748" y="640"/>
                  </a:lnTo>
                  <a:lnTo>
                    <a:pt x="746" y="642"/>
                  </a:lnTo>
                  <a:lnTo>
                    <a:pt x="746" y="640"/>
                  </a:lnTo>
                  <a:lnTo>
                    <a:pt x="744" y="640"/>
                  </a:lnTo>
                  <a:lnTo>
                    <a:pt x="744" y="642"/>
                  </a:lnTo>
                  <a:lnTo>
                    <a:pt x="744" y="644"/>
                  </a:lnTo>
                  <a:lnTo>
                    <a:pt x="744" y="645"/>
                  </a:lnTo>
                  <a:lnTo>
                    <a:pt x="744" y="647"/>
                  </a:lnTo>
                  <a:lnTo>
                    <a:pt x="744" y="649"/>
                  </a:lnTo>
                  <a:lnTo>
                    <a:pt x="744" y="651"/>
                  </a:lnTo>
                  <a:lnTo>
                    <a:pt x="743" y="651"/>
                  </a:lnTo>
                  <a:lnTo>
                    <a:pt x="744" y="652"/>
                  </a:lnTo>
                  <a:lnTo>
                    <a:pt x="744" y="654"/>
                  </a:lnTo>
                  <a:lnTo>
                    <a:pt x="743" y="654"/>
                  </a:lnTo>
                  <a:lnTo>
                    <a:pt x="741" y="654"/>
                  </a:lnTo>
                  <a:lnTo>
                    <a:pt x="741" y="656"/>
                  </a:lnTo>
                  <a:lnTo>
                    <a:pt x="743" y="656"/>
                  </a:lnTo>
                  <a:lnTo>
                    <a:pt x="744" y="656"/>
                  </a:lnTo>
                  <a:lnTo>
                    <a:pt x="744" y="656"/>
                  </a:lnTo>
                  <a:lnTo>
                    <a:pt x="746" y="657"/>
                  </a:lnTo>
                  <a:lnTo>
                    <a:pt x="746" y="659"/>
                  </a:lnTo>
                  <a:lnTo>
                    <a:pt x="746" y="661"/>
                  </a:lnTo>
                  <a:lnTo>
                    <a:pt x="744" y="661"/>
                  </a:lnTo>
                  <a:lnTo>
                    <a:pt x="744" y="663"/>
                  </a:lnTo>
                  <a:lnTo>
                    <a:pt x="746" y="663"/>
                  </a:lnTo>
                  <a:lnTo>
                    <a:pt x="746" y="664"/>
                  </a:lnTo>
                  <a:lnTo>
                    <a:pt x="744" y="664"/>
                  </a:lnTo>
                  <a:lnTo>
                    <a:pt x="746" y="666"/>
                  </a:lnTo>
                  <a:lnTo>
                    <a:pt x="746" y="668"/>
                  </a:lnTo>
                  <a:lnTo>
                    <a:pt x="746" y="669"/>
                  </a:lnTo>
                  <a:lnTo>
                    <a:pt x="746" y="671"/>
                  </a:lnTo>
                  <a:lnTo>
                    <a:pt x="744" y="671"/>
                  </a:lnTo>
                  <a:lnTo>
                    <a:pt x="744" y="669"/>
                  </a:lnTo>
                  <a:lnTo>
                    <a:pt x="744" y="668"/>
                  </a:lnTo>
                  <a:lnTo>
                    <a:pt x="743" y="668"/>
                  </a:lnTo>
                  <a:lnTo>
                    <a:pt x="743" y="666"/>
                  </a:lnTo>
                  <a:lnTo>
                    <a:pt x="744" y="666"/>
                  </a:lnTo>
                  <a:lnTo>
                    <a:pt x="743" y="664"/>
                  </a:lnTo>
                  <a:lnTo>
                    <a:pt x="743" y="666"/>
                  </a:lnTo>
                  <a:lnTo>
                    <a:pt x="741" y="666"/>
                  </a:lnTo>
                  <a:lnTo>
                    <a:pt x="739" y="666"/>
                  </a:lnTo>
                  <a:lnTo>
                    <a:pt x="739" y="668"/>
                  </a:lnTo>
                  <a:lnTo>
                    <a:pt x="741" y="668"/>
                  </a:lnTo>
                  <a:lnTo>
                    <a:pt x="743" y="668"/>
                  </a:lnTo>
                  <a:lnTo>
                    <a:pt x="743" y="669"/>
                  </a:lnTo>
                  <a:lnTo>
                    <a:pt x="743" y="671"/>
                  </a:lnTo>
                  <a:lnTo>
                    <a:pt x="744" y="671"/>
                  </a:lnTo>
                  <a:lnTo>
                    <a:pt x="744" y="673"/>
                  </a:lnTo>
                  <a:lnTo>
                    <a:pt x="746" y="673"/>
                  </a:lnTo>
                  <a:lnTo>
                    <a:pt x="746" y="671"/>
                  </a:lnTo>
                  <a:lnTo>
                    <a:pt x="748" y="673"/>
                  </a:lnTo>
                  <a:lnTo>
                    <a:pt x="748" y="674"/>
                  </a:lnTo>
                  <a:lnTo>
                    <a:pt x="750" y="676"/>
                  </a:lnTo>
                  <a:lnTo>
                    <a:pt x="748" y="676"/>
                  </a:lnTo>
                  <a:lnTo>
                    <a:pt x="748" y="678"/>
                  </a:lnTo>
                  <a:lnTo>
                    <a:pt x="748" y="680"/>
                  </a:lnTo>
                  <a:lnTo>
                    <a:pt x="750" y="681"/>
                  </a:lnTo>
                  <a:lnTo>
                    <a:pt x="748" y="681"/>
                  </a:lnTo>
                  <a:lnTo>
                    <a:pt x="748" y="683"/>
                  </a:lnTo>
                  <a:lnTo>
                    <a:pt x="748" y="685"/>
                  </a:lnTo>
                  <a:lnTo>
                    <a:pt x="746" y="685"/>
                  </a:lnTo>
                  <a:lnTo>
                    <a:pt x="746" y="683"/>
                  </a:lnTo>
                  <a:lnTo>
                    <a:pt x="744" y="683"/>
                  </a:lnTo>
                  <a:lnTo>
                    <a:pt x="746" y="685"/>
                  </a:lnTo>
                  <a:lnTo>
                    <a:pt x="744" y="685"/>
                  </a:lnTo>
                  <a:lnTo>
                    <a:pt x="743" y="685"/>
                  </a:lnTo>
                  <a:lnTo>
                    <a:pt x="743" y="686"/>
                  </a:lnTo>
                  <a:lnTo>
                    <a:pt x="744" y="686"/>
                  </a:lnTo>
                  <a:lnTo>
                    <a:pt x="746" y="686"/>
                  </a:lnTo>
                  <a:lnTo>
                    <a:pt x="748" y="686"/>
                  </a:lnTo>
                  <a:lnTo>
                    <a:pt x="748" y="688"/>
                  </a:lnTo>
                  <a:lnTo>
                    <a:pt x="750" y="688"/>
                  </a:lnTo>
                  <a:lnTo>
                    <a:pt x="751" y="688"/>
                  </a:lnTo>
                  <a:lnTo>
                    <a:pt x="750" y="690"/>
                  </a:lnTo>
                  <a:lnTo>
                    <a:pt x="750" y="692"/>
                  </a:lnTo>
                  <a:lnTo>
                    <a:pt x="750" y="693"/>
                  </a:lnTo>
                  <a:lnTo>
                    <a:pt x="748" y="693"/>
                  </a:lnTo>
                  <a:lnTo>
                    <a:pt x="748" y="695"/>
                  </a:lnTo>
                  <a:lnTo>
                    <a:pt x="748" y="697"/>
                  </a:lnTo>
                  <a:lnTo>
                    <a:pt x="746" y="697"/>
                  </a:lnTo>
                  <a:lnTo>
                    <a:pt x="746" y="695"/>
                  </a:lnTo>
                  <a:lnTo>
                    <a:pt x="744" y="695"/>
                  </a:lnTo>
                  <a:lnTo>
                    <a:pt x="743" y="695"/>
                  </a:lnTo>
                  <a:lnTo>
                    <a:pt x="744" y="697"/>
                  </a:lnTo>
                  <a:lnTo>
                    <a:pt x="744" y="697"/>
                  </a:lnTo>
                  <a:lnTo>
                    <a:pt x="744" y="698"/>
                  </a:lnTo>
                  <a:lnTo>
                    <a:pt x="743" y="698"/>
                  </a:lnTo>
                  <a:lnTo>
                    <a:pt x="743" y="700"/>
                  </a:lnTo>
                  <a:lnTo>
                    <a:pt x="744" y="700"/>
                  </a:lnTo>
                  <a:lnTo>
                    <a:pt x="746" y="700"/>
                  </a:lnTo>
                  <a:lnTo>
                    <a:pt x="746" y="702"/>
                  </a:lnTo>
                  <a:lnTo>
                    <a:pt x="744" y="702"/>
                  </a:lnTo>
                  <a:lnTo>
                    <a:pt x="744" y="704"/>
                  </a:lnTo>
                  <a:lnTo>
                    <a:pt x="744" y="705"/>
                  </a:lnTo>
                  <a:lnTo>
                    <a:pt x="743" y="704"/>
                  </a:lnTo>
                  <a:lnTo>
                    <a:pt x="741" y="705"/>
                  </a:lnTo>
                  <a:lnTo>
                    <a:pt x="741" y="704"/>
                  </a:lnTo>
                  <a:lnTo>
                    <a:pt x="739" y="704"/>
                  </a:lnTo>
                  <a:lnTo>
                    <a:pt x="739" y="705"/>
                  </a:lnTo>
                  <a:lnTo>
                    <a:pt x="738" y="705"/>
                  </a:lnTo>
                  <a:lnTo>
                    <a:pt x="738" y="707"/>
                  </a:lnTo>
                  <a:lnTo>
                    <a:pt x="736" y="709"/>
                  </a:lnTo>
                  <a:lnTo>
                    <a:pt x="736" y="710"/>
                  </a:lnTo>
                  <a:lnTo>
                    <a:pt x="734" y="710"/>
                  </a:lnTo>
                  <a:lnTo>
                    <a:pt x="734" y="712"/>
                  </a:lnTo>
                  <a:lnTo>
                    <a:pt x="734" y="714"/>
                  </a:lnTo>
                  <a:lnTo>
                    <a:pt x="734" y="715"/>
                  </a:lnTo>
                  <a:lnTo>
                    <a:pt x="734" y="717"/>
                  </a:lnTo>
                  <a:lnTo>
                    <a:pt x="732" y="717"/>
                  </a:lnTo>
                  <a:lnTo>
                    <a:pt x="732" y="715"/>
                  </a:lnTo>
                  <a:lnTo>
                    <a:pt x="731" y="715"/>
                  </a:lnTo>
                  <a:lnTo>
                    <a:pt x="729" y="715"/>
                  </a:lnTo>
                  <a:lnTo>
                    <a:pt x="729" y="717"/>
                  </a:lnTo>
                  <a:lnTo>
                    <a:pt x="727" y="717"/>
                  </a:lnTo>
                  <a:lnTo>
                    <a:pt x="727" y="719"/>
                  </a:lnTo>
                  <a:lnTo>
                    <a:pt x="727" y="719"/>
                  </a:lnTo>
                  <a:lnTo>
                    <a:pt x="727" y="721"/>
                  </a:lnTo>
                  <a:lnTo>
                    <a:pt x="727" y="722"/>
                  </a:lnTo>
                  <a:lnTo>
                    <a:pt x="726" y="724"/>
                  </a:lnTo>
                  <a:lnTo>
                    <a:pt x="726" y="726"/>
                  </a:lnTo>
                  <a:lnTo>
                    <a:pt x="726" y="727"/>
                  </a:lnTo>
                  <a:lnTo>
                    <a:pt x="726" y="729"/>
                  </a:lnTo>
                  <a:lnTo>
                    <a:pt x="724" y="729"/>
                  </a:lnTo>
                  <a:lnTo>
                    <a:pt x="722" y="731"/>
                  </a:lnTo>
                  <a:lnTo>
                    <a:pt x="722" y="733"/>
                  </a:lnTo>
                  <a:lnTo>
                    <a:pt x="721" y="733"/>
                  </a:lnTo>
                  <a:lnTo>
                    <a:pt x="721" y="734"/>
                  </a:lnTo>
                  <a:lnTo>
                    <a:pt x="721" y="736"/>
                  </a:lnTo>
                  <a:lnTo>
                    <a:pt x="719" y="736"/>
                  </a:lnTo>
                  <a:lnTo>
                    <a:pt x="717" y="738"/>
                  </a:lnTo>
                  <a:lnTo>
                    <a:pt x="717" y="736"/>
                  </a:lnTo>
                  <a:lnTo>
                    <a:pt x="715" y="736"/>
                  </a:lnTo>
                  <a:lnTo>
                    <a:pt x="715" y="738"/>
                  </a:lnTo>
                  <a:lnTo>
                    <a:pt x="717" y="738"/>
                  </a:lnTo>
                  <a:lnTo>
                    <a:pt x="715" y="738"/>
                  </a:lnTo>
                  <a:lnTo>
                    <a:pt x="714" y="738"/>
                  </a:lnTo>
                  <a:lnTo>
                    <a:pt x="714" y="739"/>
                  </a:lnTo>
                  <a:lnTo>
                    <a:pt x="715" y="739"/>
                  </a:lnTo>
                  <a:lnTo>
                    <a:pt x="715" y="741"/>
                  </a:lnTo>
                  <a:lnTo>
                    <a:pt x="714" y="741"/>
                  </a:lnTo>
                  <a:lnTo>
                    <a:pt x="714" y="743"/>
                  </a:lnTo>
                  <a:lnTo>
                    <a:pt x="714" y="745"/>
                  </a:lnTo>
                  <a:lnTo>
                    <a:pt x="712" y="745"/>
                  </a:lnTo>
                  <a:lnTo>
                    <a:pt x="712" y="746"/>
                  </a:lnTo>
                  <a:lnTo>
                    <a:pt x="712" y="748"/>
                  </a:lnTo>
                  <a:lnTo>
                    <a:pt x="710" y="748"/>
                  </a:lnTo>
                  <a:lnTo>
                    <a:pt x="710" y="750"/>
                  </a:lnTo>
                  <a:lnTo>
                    <a:pt x="712" y="750"/>
                  </a:lnTo>
                  <a:lnTo>
                    <a:pt x="710" y="751"/>
                  </a:lnTo>
                  <a:lnTo>
                    <a:pt x="710" y="753"/>
                  </a:lnTo>
                  <a:lnTo>
                    <a:pt x="709" y="751"/>
                  </a:lnTo>
                  <a:lnTo>
                    <a:pt x="709" y="753"/>
                  </a:lnTo>
                  <a:lnTo>
                    <a:pt x="710" y="753"/>
                  </a:lnTo>
                  <a:lnTo>
                    <a:pt x="710" y="755"/>
                  </a:lnTo>
                  <a:lnTo>
                    <a:pt x="709" y="755"/>
                  </a:lnTo>
                  <a:lnTo>
                    <a:pt x="709" y="756"/>
                  </a:lnTo>
                  <a:lnTo>
                    <a:pt x="709" y="758"/>
                  </a:lnTo>
                  <a:lnTo>
                    <a:pt x="710" y="758"/>
                  </a:lnTo>
                  <a:lnTo>
                    <a:pt x="710" y="760"/>
                  </a:lnTo>
                  <a:lnTo>
                    <a:pt x="709" y="760"/>
                  </a:lnTo>
                  <a:lnTo>
                    <a:pt x="709" y="762"/>
                  </a:lnTo>
                  <a:lnTo>
                    <a:pt x="710" y="762"/>
                  </a:lnTo>
                  <a:lnTo>
                    <a:pt x="709" y="763"/>
                  </a:lnTo>
                  <a:lnTo>
                    <a:pt x="709" y="765"/>
                  </a:lnTo>
                  <a:lnTo>
                    <a:pt x="710" y="765"/>
                  </a:lnTo>
                  <a:lnTo>
                    <a:pt x="710" y="767"/>
                  </a:lnTo>
                  <a:lnTo>
                    <a:pt x="710" y="768"/>
                  </a:lnTo>
                  <a:lnTo>
                    <a:pt x="710" y="770"/>
                  </a:lnTo>
                  <a:lnTo>
                    <a:pt x="710" y="772"/>
                  </a:lnTo>
                  <a:lnTo>
                    <a:pt x="710" y="774"/>
                  </a:lnTo>
                  <a:lnTo>
                    <a:pt x="710" y="775"/>
                  </a:lnTo>
                  <a:lnTo>
                    <a:pt x="710" y="777"/>
                  </a:lnTo>
                  <a:lnTo>
                    <a:pt x="712" y="779"/>
                  </a:lnTo>
                  <a:lnTo>
                    <a:pt x="712" y="779"/>
                  </a:lnTo>
                  <a:lnTo>
                    <a:pt x="712" y="780"/>
                  </a:lnTo>
                  <a:lnTo>
                    <a:pt x="712" y="782"/>
                  </a:lnTo>
                  <a:lnTo>
                    <a:pt x="714" y="784"/>
                  </a:lnTo>
                  <a:lnTo>
                    <a:pt x="714" y="786"/>
                  </a:lnTo>
                  <a:lnTo>
                    <a:pt x="715" y="789"/>
                  </a:lnTo>
                  <a:lnTo>
                    <a:pt x="715" y="791"/>
                  </a:lnTo>
                  <a:lnTo>
                    <a:pt x="715" y="792"/>
                  </a:lnTo>
                  <a:lnTo>
                    <a:pt x="714" y="792"/>
                  </a:lnTo>
                  <a:lnTo>
                    <a:pt x="714" y="794"/>
                  </a:lnTo>
                  <a:lnTo>
                    <a:pt x="715" y="796"/>
                  </a:lnTo>
                  <a:lnTo>
                    <a:pt x="715" y="797"/>
                  </a:lnTo>
                  <a:lnTo>
                    <a:pt x="715" y="799"/>
                  </a:lnTo>
                  <a:lnTo>
                    <a:pt x="715" y="801"/>
                  </a:lnTo>
                  <a:lnTo>
                    <a:pt x="717" y="806"/>
                  </a:lnTo>
                  <a:lnTo>
                    <a:pt x="719" y="809"/>
                  </a:lnTo>
                  <a:lnTo>
                    <a:pt x="717" y="809"/>
                  </a:lnTo>
                  <a:lnTo>
                    <a:pt x="719" y="813"/>
                  </a:lnTo>
                  <a:lnTo>
                    <a:pt x="719" y="815"/>
                  </a:lnTo>
                  <a:lnTo>
                    <a:pt x="719" y="816"/>
                  </a:lnTo>
                  <a:lnTo>
                    <a:pt x="719" y="818"/>
                  </a:lnTo>
                  <a:lnTo>
                    <a:pt x="721" y="818"/>
                  </a:lnTo>
                  <a:lnTo>
                    <a:pt x="721" y="820"/>
                  </a:lnTo>
                  <a:lnTo>
                    <a:pt x="721" y="820"/>
                  </a:lnTo>
                  <a:lnTo>
                    <a:pt x="721" y="821"/>
                  </a:lnTo>
                  <a:lnTo>
                    <a:pt x="719" y="823"/>
                  </a:lnTo>
                  <a:lnTo>
                    <a:pt x="719" y="825"/>
                  </a:lnTo>
                  <a:lnTo>
                    <a:pt x="719" y="827"/>
                  </a:lnTo>
                  <a:lnTo>
                    <a:pt x="719" y="828"/>
                  </a:lnTo>
                  <a:lnTo>
                    <a:pt x="719" y="830"/>
                  </a:lnTo>
                  <a:lnTo>
                    <a:pt x="719" y="832"/>
                  </a:lnTo>
                  <a:lnTo>
                    <a:pt x="719" y="833"/>
                  </a:lnTo>
                  <a:lnTo>
                    <a:pt x="719" y="835"/>
                  </a:lnTo>
                  <a:lnTo>
                    <a:pt x="717" y="835"/>
                  </a:lnTo>
                  <a:lnTo>
                    <a:pt x="717" y="837"/>
                  </a:lnTo>
                  <a:lnTo>
                    <a:pt x="717" y="838"/>
                  </a:lnTo>
                  <a:lnTo>
                    <a:pt x="719" y="838"/>
                  </a:lnTo>
                  <a:lnTo>
                    <a:pt x="719" y="840"/>
                  </a:lnTo>
                  <a:lnTo>
                    <a:pt x="717" y="840"/>
                  </a:lnTo>
                  <a:lnTo>
                    <a:pt x="715" y="840"/>
                  </a:lnTo>
                  <a:lnTo>
                    <a:pt x="715" y="842"/>
                  </a:lnTo>
                  <a:lnTo>
                    <a:pt x="714" y="842"/>
                  </a:lnTo>
                  <a:lnTo>
                    <a:pt x="712" y="842"/>
                  </a:lnTo>
                  <a:lnTo>
                    <a:pt x="712" y="840"/>
                  </a:lnTo>
                  <a:lnTo>
                    <a:pt x="714" y="840"/>
                  </a:lnTo>
                  <a:lnTo>
                    <a:pt x="712" y="838"/>
                  </a:lnTo>
                  <a:lnTo>
                    <a:pt x="712" y="837"/>
                  </a:lnTo>
                  <a:lnTo>
                    <a:pt x="712" y="835"/>
                  </a:lnTo>
                  <a:lnTo>
                    <a:pt x="710" y="835"/>
                  </a:lnTo>
                  <a:lnTo>
                    <a:pt x="710" y="833"/>
                  </a:lnTo>
                  <a:lnTo>
                    <a:pt x="710" y="832"/>
                  </a:lnTo>
                  <a:lnTo>
                    <a:pt x="709" y="832"/>
                  </a:lnTo>
                  <a:lnTo>
                    <a:pt x="709" y="830"/>
                  </a:lnTo>
                  <a:lnTo>
                    <a:pt x="707" y="830"/>
                  </a:lnTo>
                  <a:lnTo>
                    <a:pt x="707" y="828"/>
                  </a:lnTo>
                  <a:lnTo>
                    <a:pt x="707" y="827"/>
                  </a:lnTo>
                  <a:lnTo>
                    <a:pt x="707" y="825"/>
                  </a:lnTo>
                  <a:lnTo>
                    <a:pt x="707" y="823"/>
                  </a:lnTo>
                  <a:lnTo>
                    <a:pt x="705" y="823"/>
                  </a:lnTo>
                  <a:lnTo>
                    <a:pt x="703" y="821"/>
                  </a:lnTo>
                  <a:lnTo>
                    <a:pt x="703" y="820"/>
                  </a:lnTo>
                  <a:lnTo>
                    <a:pt x="705" y="820"/>
                  </a:lnTo>
                  <a:lnTo>
                    <a:pt x="705" y="820"/>
                  </a:lnTo>
                  <a:lnTo>
                    <a:pt x="705" y="818"/>
                  </a:lnTo>
                  <a:lnTo>
                    <a:pt x="705" y="816"/>
                  </a:lnTo>
                  <a:lnTo>
                    <a:pt x="703" y="816"/>
                  </a:lnTo>
                  <a:lnTo>
                    <a:pt x="703" y="818"/>
                  </a:lnTo>
                  <a:lnTo>
                    <a:pt x="702" y="816"/>
                  </a:lnTo>
                  <a:lnTo>
                    <a:pt x="702" y="815"/>
                  </a:lnTo>
                  <a:lnTo>
                    <a:pt x="702" y="813"/>
                  </a:lnTo>
                  <a:lnTo>
                    <a:pt x="702" y="811"/>
                  </a:lnTo>
                  <a:lnTo>
                    <a:pt x="700" y="809"/>
                  </a:lnTo>
                  <a:lnTo>
                    <a:pt x="700" y="808"/>
                  </a:lnTo>
                  <a:lnTo>
                    <a:pt x="702" y="806"/>
                  </a:lnTo>
                  <a:lnTo>
                    <a:pt x="702" y="804"/>
                  </a:lnTo>
                  <a:lnTo>
                    <a:pt x="702" y="803"/>
                  </a:lnTo>
                  <a:lnTo>
                    <a:pt x="702" y="801"/>
                  </a:lnTo>
                  <a:lnTo>
                    <a:pt x="700" y="801"/>
                  </a:lnTo>
                  <a:lnTo>
                    <a:pt x="700" y="803"/>
                  </a:lnTo>
                  <a:lnTo>
                    <a:pt x="700" y="804"/>
                  </a:lnTo>
                  <a:lnTo>
                    <a:pt x="698" y="803"/>
                  </a:lnTo>
                  <a:lnTo>
                    <a:pt x="698" y="801"/>
                  </a:lnTo>
                  <a:lnTo>
                    <a:pt x="700" y="799"/>
                  </a:lnTo>
                  <a:lnTo>
                    <a:pt x="700" y="797"/>
                  </a:lnTo>
                  <a:lnTo>
                    <a:pt x="700" y="796"/>
                  </a:lnTo>
                  <a:lnTo>
                    <a:pt x="700" y="794"/>
                  </a:lnTo>
                  <a:lnTo>
                    <a:pt x="700" y="792"/>
                  </a:lnTo>
                  <a:lnTo>
                    <a:pt x="700" y="791"/>
                  </a:lnTo>
                  <a:lnTo>
                    <a:pt x="700" y="789"/>
                  </a:lnTo>
                  <a:lnTo>
                    <a:pt x="700" y="787"/>
                  </a:lnTo>
                  <a:lnTo>
                    <a:pt x="700" y="786"/>
                  </a:lnTo>
                  <a:lnTo>
                    <a:pt x="700" y="784"/>
                  </a:lnTo>
                  <a:lnTo>
                    <a:pt x="698" y="784"/>
                  </a:lnTo>
                  <a:lnTo>
                    <a:pt x="697" y="784"/>
                  </a:lnTo>
                  <a:lnTo>
                    <a:pt x="697" y="782"/>
                  </a:lnTo>
                  <a:lnTo>
                    <a:pt x="697" y="780"/>
                  </a:lnTo>
                  <a:lnTo>
                    <a:pt x="697" y="779"/>
                  </a:lnTo>
                  <a:lnTo>
                    <a:pt x="695" y="779"/>
                  </a:lnTo>
                  <a:lnTo>
                    <a:pt x="695" y="779"/>
                  </a:lnTo>
                  <a:lnTo>
                    <a:pt x="695" y="777"/>
                  </a:lnTo>
                  <a:lnTo>
                    <a:pt x="693" y="777"/>
                  </a:lnTo>
                  <a:lnTo>
                    <a:pt x="693" y="775"/>
                  </a:lnTo>
                  <a:lnTo>
                    <a:pt x="693" y="774"/>
                  </a:lnTo>
                  <a:lnTo>
                    <a:pt x="691" y="774"/>
                  </a:lnTo>
                  <a:lnTo>
                    <a:pt x="691" y="772"/>
                  </a:lnTo>
                  <a:lnTo>
                    <a:pt x="690" y="772"/>
                  </a:lnTo>
                  <a:lnTo>
                    <a:pt x="688" y="772"/>
                  </a:lnTo>
                  <a:lnTo>
                    <a:pt x="688" y="774"/>
                  </a:lnTo>
                  <a:lnTo>
                    <a:pt x="686" y="774"/>
                  </a:lnTo>
                  <a:lnTo>
                    <a:pt x="686" y="775"/>
                  </a:lnTo>
                  <a:lnTo>
                    <a:pt x="686" y="775"/>
                  </a:lnTo>
                  <a:lnTo>
                    <a:pt x="686" y="777"/>
                  </a:lnTo>
                  <a:lnTo>
                    <a:pt x="685" y="779"/>
                  </a:lnTo>
                  <a:lnTo>
                    <a:pt x="685" y="777"/>
                  </a:lnTo>
                  <a:lnTo>
                    <a:pt x="683" y="777"/>
                  </a:lnTo>
                  <a:lnTo>
                    <a:pt x="683" y="775"/>
                  </a:lnTo>
                  <a:lnTo>
                    <a:pt x="681" y="775"/>
                  </a:lnTo>
                  <a:lnTo>
                    <a:pt x="681" y="774"/>
                  </a:lnTo>
                  <a:lnTo>
                    <a:pt x="681" y="772"/>
                  </a:lnTo>
                  <a:lnTo>
                    <a:pt x="681" y="770"/>
                  </a:lnTo>
                  <a:lnTo>
                    <a:pt x="680" y="770"/>
                  </a:lnTo>
                  <a:lnTo>
                    <a:pt x="678" y="770"/>
                  </a:lnTo>
                  <a:lnTo>
                    <a:pt x="678" y="768"/>
                  </a:lnTo>
                  <a:lnTo>
                    <a:pt x="676" y="768"/>
                  </a:lnTo>
                  <a:lnTo>
                    <a:pt x="676" y="767"/>
                  </a:lnTo>
                  <a:lnTo>
                    <a:pt x="676" y="765"/>
                  </a:lnTo>
                  <a:lnTo>
                    <a:pt x="674" y="765"/>
                  </a:lnTo>
                  <a:lnTo>
                    <a:pt x="673" y="765"/>
                  </a:lnTo>
                  <a:lnTo>
                    <a:pt x="673" y="767"/>
                  </a:lnTo>
                  <a:lnTo>
                    <a:pt x="671" y="767"/>
                  </a:lnTo>
                  <a:lnTo>
                    <a:pt x="671" y="765"/>
                  </a:lnTo>
                  <a:lnTo>
                    <a:pt x="669" y="765"/>
                  </a:lnTo>
                  <a:lnTo>
                    <a:pt x="668" y="763"/>
                  </a:lnTo>
                  <a:lnTo>
                    <a:pt x="668" y="765"/>
                  </a:lnTo>
                  <a:lnTo>
                    <a:pt x="666" y="765"/>
                  </a:lnTo>
                  <a:lnTo>
                    <a:pt x="666" y="767"/>
                  </a:lnTo>
                  <a:lnTo>
                    <a:pt x="664" y="767"/>
                  </a:lnTo>
                  <a:lnTo>
                    <a:pt x="664" y="768"/>
                  </a:lnTo>
                  <a:lnTo>
                    <a:pt x="662" y="767"/>
                  </a:lnTo>
                  <a:lnTo>
                    <a:pt x="662" y="765"/>
                  </a:lnTo>
                  <a:lnTo>
                    <a:pt x="662" y="763"/>
                  </a:lnTo>
                  <a:lnTo>
                    <a:pt x="661" y="763"/>
                  </a:lnTo>
                  <a:lnTo>
                    <a:pt x="661" y="765"/>
                  </a:lnTo>
                  <a:lnTo>
                    <a:pt x="661" y="767"/>
                  </a:lnTo>
                  <a:lnTo>
                    <a:pt x="659" y="767"/>
                  </a:lnTo>
                  <a:lnTo>
                    <a:pt x="659" y="768"/>
                  </a:lnTo>
                  <a:lnTo>
                    <a:pt x="657" y="767"/>
                  </a:lnTo>
                  <a:lnTo>
                    <a:pt x="656" y="767"/>
                  </a:lnTo>
                  <a:lnTo>
                    <a:pt x="654" y="767"/>
                  </a:lnTo>
                  <a:lnTo>
                    <a:pt x="652" y="768"/>
                  </a:lnTo>
                  <a:lnTo>
                    <a:pt x="650" y="768"/>
                  </a:lnTo>
                  <a:lnTo>
                    <a:pt x="650" y="770"/>
                  </a:lnTo>
                  <a:lnTo>
                    <a:pt x="649" y="770"/>
                  </a:lnTo>
                  <a:lnTo>
                    <a:pt x="649" y="768"/>
                  </a:lnTo>
                  <a:lnTo>
                    <a:pt x="647" y="768"/>
                  </a:lnTo>
                  <a:lnTo>
                    <a:pt x="647" y="767"/>
                  </a:lnTo>
                  <a:lnTo>
                    <a:pt x="645" y="767"/>
                  </a:lnTo>
                  <a:lnTo>
                    <a:pt x="645" y="768"/>
                  </a:lnTo>
                  <a:lnTo>
                    <a:pt x="645" y="768"/>
                  </a:lnTo>
                  <a:lnTo>
                    <a:pt x="645" y="770"/>
                  </a:lnTo>
                  <a:lnTo>
                    <a:pt x="645" y="772"/>
                  </a:lnTo>
                  <a:lnTo>
                    <a:pt x="645" y="772"/>
                  </a:lnTo>
                  <a:lnTo>
                    <a:pt x="647" y="772"/>
                  </a:lnTo>
                  <a:lnTo>
                    <a:pt x="647" y="770"/>
                  </a:lnTo>
                  <a:lnTo>
                    <a:pt x="649" y="770"/>
                  </a:lnTo>
                  <a:lnTo>
                    <a:pt x="649" y="772"/>
                  </a:lnTo>
                  <a:lnTo>
                    <a:pt x="649" y="774"/>
                  </a:lnTo>
                  <a:lnTo>
                    <a:pt x="649" y="775"/>
                  </a:lnTo>
                  <a:lnTo>
                    <a:pt x="650" y="775"/>
                  </a:lnTo>
                  <a:lnTo>
                    <a:pt x="650" y="777"/>
                  </a:lnTo>
                  <a:lnTo>
                    <a:pt x="649" y="777"/>
                  </a:lnTo>
                  <a:lnTo>
                    <a:pt x="650" y="779"/>
                  </a:lnTo>
                  <a:lnTo>
                    <a:pt x="649" y="779"/>
                  </a:lnTo>
                  <a:lnTo>
                    <a:pt x="649" y="779"/>
                  </a:lnTo>
                  <a:lnTo>
                    <a:pt x="647" y="779"/>
                  </a:lnTo>
                  <a:lnTo>
                    <a:pt x="647" y="779"/>
                  </a:lnTo>
                  <a:lnTo>
                    <a:pt x="645" y="779"/>
                  </a:lnTo>
                  <a:lnTo>
                    <a:pt x="645" y="779"/>
                  </a:lnTo>
                  <a:lnTo>
                    <a:pt x="647" y="779"/>
                  </a:lnTo>
                  <a:lnTo>
                    <a:pt x="647" y="780"/>
                  </a:lnTo>
                  <a:lnTo>
                    <a:pt x="647" y="782"/>
                  </a:lnTo>
                  <a:lnTo>
                    <a:pt x="647" y="784"/>
                  </a:lnTo>
                  <a:lnTo>
                    <a:pt x="645" y="784"/>
                  </a:lnTo>
                  <a:lnTo>
                    <a:pt x="645" y="782"/>
                  </a:lnTo>
                  <a:lnTo>
                    <a:pt x="645" y="782"/>
                  </a:lnTo>
                  <a:lnTo>
                    <a:pt x="644" y="782"/>
                  </a:lnTo>
                  <a:lnTo>
                    <a:pt x="644" y="784"/>
                  </a:lnTo>
                  <a:lnTo>
                    <a:pt x="642" y="784"/>
                  </a:lnTo>
                  <a:lnTo>
                    <a:pt x="642" y="782"/>
                  </a:lnTo>
                  <a:lnTo>
                    <a:pt x="640" y="782"/>
                  </a:lnTo>
                  <a:lnTo>
                    <a:pt x="639" y="782"/>
                  </a:lnTo>
                  <a:lnTo>
                    <a:pt x="639" y="780"/>
                  </a:lnTo>
                  <a:lnTo>
                    <a:pt x="640" y="780"/>
                  </a:lnTo>
                  <a:lnTo>
                    <a:pt x="640" y="779"/>
                  </a:lnTo>
                  <a:lnTo>
                    <a:pt x="639" y="779"/>
                  </a:lnTo>
                  <a:lnTo>
                    <a:pt x="639" y="779"/>
                  </a:lnTo>
                  <a:lnTo>
                    <a:pt x="637" y="779"/>
                  </a:lnTo>
                  <a:lnTo>
                    <a:pt x="637" y="777"/>
                  </a:lnTo>
                  <a:lnTo>
                    <a:pt x="635" y="777"/>
                  </a:lnTo>
                  <a:lnTo>
                    <a:pt x="635" y="775"/>
                  </a:lnTo>
                  <a:lnTo>
                    <a:pt x="633" y="775"/>
                  </a:lnTo>
                  <a:lnTo>
                    <a:pt x="632" y="775"/>
                  </a:lnTo>
                  <a:lnTo>
                    <a:pt x="632" y="777"/>
                  </a:lnTo>
                  <a:lnTo>
                    <a:pt x="633" y="777"/>
                  </a:lnTo>
                  <a:lnTo>
                    <a:pt x="633" y="779"/>
                  </a:lnTo>
                  <a:lnTo>
                    <a:pt x="632" y="779"/>
                  </a:lnTo>
                  <a:lnTo>
                    <a:pt x="630" y="779"/>
                  </a:lnTo>
                  <a:lnTo>
                    <a:pt x="628" y="779"/>
                  </a:lnTo>
                  <a:lnTo>
                    <a:pt x="627" y="777"/>
                  </a:lnTo>
                  <a:lnTo>
                    <a:pt x="625" y="777"/>
                  </a:lnTo>
                  <a:lnTo>
                    <a:pt x="625" y="775"/>
                  </a:lnTo>
                  <a:lnTo>
                    <a:pt x="623" y="775"/>
                  </a:lnTo>
                  <a:lnTo>
                    <a:pt x="621" y="775"/>
                  </a:lnTo>
                  <a:lnTo>
                    <a:pt x="621" y="777"/>
                  </a:lnTo>
                  <a:lnTo>
                    <a:pt x="620" y="777"/>
                  </a:lnTo>
                  <a:lnTo>
                    <a:pt x="618" y="777"/>
                  </a:lnTo>
                  <a:lnTo>
                    <a:pt x="616" y="779"/>
                  </a:lnTo>
                  <a:lnTo>
                    <a:pt x="615" y="779"/>
                  </a:lnTo>
                  <a:lnTo>
                    <a:pt x="615" y="779"/>
                  </a:lnTo>
                  <a:lnTo>
                    <a:pt x="613" y="779"/>
                  </a:lnTo>
                  <a:lnTo>
                    <a:pt x="613" y="777"/>
                  </a:lnTo>
                  <a:lnTo>
                    <a:pt x="611" y="777"/>
                  </a:lnTo>
                  <a:lnTo>
                    <a:pt x="611" y="779"/>
                  </a:lnTo>
                  <a:lnTo>
                    <a:pt x="611" y="779"/>
                  </a:lnTo>
                  <a:lnTo>
                    <a:pt x="613" y="780"/>
                  </a:lnTo>
                  <a:lnTo>
                    <a:pt x="611" y="780"/>
                  </a:lnTo>
                  <a:lnTo>
                    <a:pt x="611" y="782"/>
                  </a:lnTo>
                  <a:lnTo>
                    <a:pt x="611" y="784"/>
                  </a:lnTo>
                  <a:lnTo>
                    <a:pt x="609" y="782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09" y="787"/>
                  </a:lnTo>
                  <a:lnTo>
                    <a:pt x="608" y="787"/>
                  </a:lnTo>
                  <a:lnTo>
                    <a:pt x="608" y="789"/>
                  </a:lnTo>
                  <a:lnTo>
                    <a:pt x="606" y="789"/>
                  </a:lnTo>
                  <a:lnTo>
                    <a:pt x="604" y="791"/>
                  </a:lnTo>
                  <a:lnTo>
                    <a:pt x="604" y="791"/>
                  </a:lnTo>
                  <a:lnTo>
                    <a:pt x="603" y="791"/>
                  </a:lnTo>
                  <a:lnTo>
                    <a:pt x="603" y="792"/>
                  </a:lnTo>
                  <a:lnTo>
                    <a:pt x="601" y="791"/>
                  </a:lnTo>
                  <a:lnTo>
                    <a:pt x="601" y="792"/>
                  </a:lnTo>
                  <a:lnTo>
                    <a:pt x="601" y="794"/>
                  </a:lnTo>
                  <a:lnTo>
                    <a:pt x="599" y="794"/>
                  </a:lnTo>
                  <a:lnTo>
                    <a:pt x="599" y="796"/>
                  </a:lnTo>
                  <a:lnTo>
                    <a:pt x="599" y="797"/>
                  </a:lnTo>
                  <a:lnTo>
                    <a:pt x="598" y="797"/>
                  </a:lnTo>
                  <a:lnTo>
                    <a:pt x="596" y="799"/>
                  </a:lnTo>
                  <a:lnTo>
                    <a:pt x="598" y="799"/>
                  </a:lnTo>
                  <a:lnTo>
                    <a:pt x="598" y="801"/>
                  </a:lnTo>
                  <a:lnTo>
                    <a:pt x="596" y="803"/>
                  </a:lnTo>
                  <a:lnTo>
                    <a:pt x="596" y="804"/>
                  </a:lnTo>
                  <a:lnTo>
                    <a:pt x="596" y="806"/>
                  </a:lnTo>
                  <a:lnTo>
                    <a:pt x="596" y="808"/>
                  </a:lnTo>
                  <a:lnTo>
                    <a:pt x="596" y="809"/>
                  </a:lnTo>
                  <a:lnTo>
                    <a:pt x="594" y="811"/>
                  </a:lnTo>
                  <a:lnTo>
                    <a:pt x="592" y="811"/>
                  </a:lnTo>
                  <a:lnTo>
                    <a:pt x="592" y="813"/>
                  </a:lnTo>
                  <a:lnTo>
                    <a:pt x="594" y="813"/>
                  </a:lnTo>
                  <a:lnTo>
                    <a:pt x="594" y="815"/>
                  </a:lnTo>
                  <a:lnTo>
                    <a:pt x="594" y="816"/>
                  </a:lnTo>
                  <a:lnTo>
                    <a:pt x="594" y="818"/>
                  </a:lnTo>
                  <a:lnTo>
                    <a:pt x="594" y="820"/>
                  </a:lnTo>
                  <a:lnTo>
                    <a:pt x="594" y="820"/>
                  </a:lnTo>
                  <a:lnTo>
                    <a:pt x="594" y="821"/>
                  </a:lnTo>
                  <a:lnTo>
                    <a:pt x="594" y="823"/>
                  </a:lnTo>
                  <a:lnTo>
                    <a:pt x="596" y="823"/>
                  </a:lnTo>
                  <a:lnTo>
                    <a:pt x="596" y="825"/>
                  </a:lnTo>
                  <a:lnTo>
                    <a:pt x="596" y="827"/>
                  </a:lnTo>
                  <a:lnTo>
                    <a:pt x="596" y="828"/>
                  </a:lnTo>
                  <a:lnTo>
                    <a:pt x="598" y="828"/>
                  </a:lnTo>
                  <a:lnTo>
                    <a:pt x="598" y="830"/>
                  </a:lnTo>
                  <a:lnTo>
                    <a:pt x="598" y="832"/>
                  </a:lnTo>
                  <a:lnTo>
                    <a:pt x="598" y="833"/>
                  </a:lnTo>
                  <a:lnTo>
                    <a:pt x="596" y="833"/>
                  </a:lnTo>
                  <a:lnTo>
                    <a:pt x="596" y="835"/>
                  </a:lnTo>
                  <a:lnTo>
                    <a:pt x="596" y="837"/>
                  </a:lnTo>
                  <a:lnTo>
                    <a:pt x="596" y="838"/>
                  </a:lnTo>
                  <a:lnTo>
                    <a:pt x="594" y="842"/>
                  </a:lnTo>
                  <a:lnTo>
                    <a:pt x="594" y="847"/>
                  </a:lnTo>
                  <a:lnTo>
                    <a:pt x="592" y="850"/>
                  </a:lnTo>
                  <a:lnTo>
                    <a:pt x="592" y="857"/>
                  </a:lnTo>
                  <a:lnTo>
                    <a:pt x="592" y="859"/>
                  </a:lnTo>
                  <a:lnTo>
                    <a:pt x="592" y="861"/>
                  </a:lnTo>
                  <a:lnTo>
                    <a:pt x="592" y="864"/>
                  </a:lnTo>
                  <a:lnTo>
                    <a:pt x="592" y="866"/>
                  </a:lnTo>
                  <a:lnTo>
                    <a:pt x="592" y="868"/>
                  </a:lnTo>
                  <a:lnTo>
                    <a:pt x="592" y="873"/>
                  </a:lnTo>
                  <a:lnTo>
                    <a:pt x="592" y="874"/>
                  </a:lnTo>
                  <a:lnTo>
                    <a:pt x="592" y="876"/>
                  </a:lnTo>
                  <a:lnTo>
                    <a:pt x="591" y="878"/>
                  </a:lnTo>
                  <a:lnTo>
                    <a:pt x="592" y="878"/>
                  </a:lnTo>
                  <a:lnTo>
                    <a:pt x="592" y="879"/>
                  </a:lnTo>
                  <a:lnTo>
                    <a:pt x="592" y="881"/>
                  </a:lnTo>
                  <a:lnTo>
                    <a:pt x="592" y="883"/>
                  </a:lnTo>
                  <a:lnTo>
                    <a:pt x="592" y="885"/>
                  </a:lnTo>
                  <a:lnTo>
                    <a:pt x="592" y="886"/>
                  </a:lnTo>
                  <a:lnTo>
                    <a:pt x="594" y="890"/>
                  </a:lnTo>
                  <a:lnTo>
                    <a:pt x="592" y="890"/>
                  </a:lnTo>
                  <a:lnTo>
                    <a:pt x="594" y="891"/>
                  </a:lnTo>
                  <a:lnTo>
                    <a:pt x="592" y="891"/>
                  </a:lnTo>
                  <a:lnTo>
                    <a:pt x="592" y="893"/>
                  </a:lnTo>
                  <a:lnTo>
                    <a:pt x="594" y="895"/>
                  </a:lnTo>
                  <a:lnTo>
                    <a:pt x="596" y="895"/>
                  </a:lnTo>
                  <a:lnTo>
                    <a:pt x="596" y="897"/>
                  </a:lnTo>
                  <a:lnTo>
                    <a:pt x="594" y="898"/>
                  </a:lnTo>
                  <a:lnTo>
                    <a:pt x="596" y="900"/>
                  </a:lnTo>
                  <a:lnTo>
                    <a:pt x="596" y="902"/>
                  </a:lnTo>
                  <a:lnTo>
                    <a:pt x="596" y="902"/>
                  </a:lnTo>
                  <a:lnTo>
                    <a:pt x="596" y="903"/>
                  </a:lnTo>
                  <a:lnTo>
                    <a:pt x="596" y="905"/>
                  </a:lnTo>
                  <a:lnTo>
                    <a:pt x="598" y="905"/>
                  </a:lnTo>
                  <a:lnTo>
                    <a:pt x="598" y="909"/>
                  </a:lnTo>
                  <a:lnTo>
                    <a:pt x="599" y="909"/>
                  </a:lnTo>
                  <a:lnTo>
                    <a:pt x="599" y="910"/>
                  </a:lnTo>
                  <a:lnTo>
                    <a:pt x="599" y="912"/>
                  </a:lnTo>
                  <a:lnTo>
                    <a:pt x="601" y="912"/>
                  </a:lnTo>
                  <a:lnTo>
                    <a:pt x="601" y="914"/>
                  </a:lnTo>
                  <a:lnTo>
                    <a:pt x="601" y="915"/>
                  </a:lnTo>
                  <a:lnTo>
                    <a:pt x="601" y="917"/>
                  </a:lnTo>
                  <a:lnTo>
                    <a:pt x="603" y="917"/>
                  </a:lnTo>
                  <a:lnTo>
                    <a:pt x="603" y="919"/>
                  </a:lnTo>
                  <a:lnTo>
                    <a:pt x="603" y="920"/>
                  </a:lnTo>
                  <a:lnTo>
                    <a:pt x="603" y="922"/>
                  </a:lnTo>
                  <a:lnTo>
                    <a:pt x="603" y="924"/>
                  </a:lnTo>
                  <a:lnTo>
                    <a:pt x="603" y="926"/>
                  </a:lnTo>
                  <a:lnTo>
                    <a:pt x="604" y="926"/>
                  </a:lnTo>
                  <a:lnTo>
                    <a:pt x="604" y="927"/>
                  </a:lnTo>
                  <a:lnTo>
                    <a:pt x="604" y="929"/>
                  </a:lnTo>
                  <a:lnTo>
                    <a:pt x="604" y="929"/>
                  </a:lnTo>
                  <a:lnTo>
                    <a:pt x="604" y="931"/>
                  </a:lnTo>
                  <a:lnTo>
                    <a:pt x="604" y="932"/>
                  </a:lnTo>
                  <a:lnTo>
                    <a:pt x="604" y="934"/>
                  </a:lnTo>
                  <a:lnTo>
                    <a:pt x="606" y="934"/>
                  </a:lnTo>
                  <a:lnTo>
                    <a:pt x="606" y="936"/>
                  </a:lnTo>
                  <a:lnTo>
                    <a:pt x="608" y="936"/>
                  </a:lnTo>
                  <a:lnTo>
                    <a:pt x="606" y="934"/>
                  </a:lnTo>
                  <a:lnTo>
                    <a:pt x="608" y="934"/>
                  </a:lnTo>
                  <a:lnTo>
                    <a:pt x="609" y="934"/>
                  </a:lnTo>
                  <a:lnTo>
                    <a:pt x="609" y="936"/>
                  </a:lnTo>
                  <a:lnTo>
                    <a:pt x="611" y="936"/>
                  </a:lnTo>
                  <a:lnTo>
                    <a:pt x="611" y="938"/>
                  </a:lnTo>
                  <a:lnTo>
                    <a:pt x="613" y="938"/>
                  </a:lnTo>
                  <a:lnTo>
                    <a:pt x="613" y="939"/>
                  </a:lnTo>
                  <a:lnTo>
                    <a:pt x="615" y="941"/>
                  </a:lnTo>
                  <a:lnTo>
                    <a:pt x="615" y="943"/>
                  </a:lnTo>
                  <a:lnTo>
                    <a:pt x="616" y="943"/>
                  </a:lnTo>
                  <a:lnTo>
                    <a:pt x="618" y="943"/>
                  </a:lnTo>
                  <a:lnTo>
                    <a:pt x="618" y="941"/>
                  </a:lnTo>
                  <a:lnTo>
                    <a:pt x="620" y="941"/>
                  </a:lnTo>
                  <a:lnTo>
                    <a:pt x="621" y="939"/>
                  </a:lnTo>
                  <a:lnTo>
                    <a:pt x="623" y="939"/>
                  </a:lnTo>
                  <a:lnTo>
                    <a:pt x="625" y="939"/>
                  </a:lnTo>
                  <a:lnTo>
                    <a:pt x="627" y="939"/>
                  </a:lnTo>
                  <a:lnTo>
                    <a:pt x="628" y="938"/>
                  </a:lnTo>
                  <a:lnTo>
                    <a:pt x="628" y="936"/>
                  </a:lnTo>
                  <a:lnTo>
                    <a:pt x="630" y="936"/>
                  </a:lnTo>
                  <a:lnTo>
                    <a:pt x="632" y="936"/>
                  </a:lnTo>
                  <a:lnTo>
                    <a:pt x="633" y="934"/>
                  </a:lnTo>
                  <a:lnTo>
                    <a:pt x="633" y="936"/>
                  </a:lnTo>
                  <a:lnTo>
                    <a:pt x="633" y="938"/>
                  </a:lnTo>
                  <a:lnTo>
                    <a:pt x="635" y="938"/>
                  </a:lnTo>
                  <a:lnTo>
                    <a:pt x="635" y="939"/>
                  </a:lnTo>
                  <a:lnTo>
                    <a:pt x="637" y="939"/>
                  </a:lnTo>
                  <a:lnTo>
                    <a:pt x="637" y="938"/>
                  </a:lnTo>
                  <a:lnTo>
                    <a:pt x="639" y="938"/>
                  </a:lnTo>
                  <a:lnTo>
                    <a:pt x="639" y="936"/>
                  </a:lnTo>
                  <a:lnTo>
                    <a:pt x="639" y="934"/>
                  </a:lnTo>
                  <a:lnTo>
                    <a:pt x="637" y="934"/>
                  </a:lnTo>
                  <a:lnTo>
                    <a:pt x="637" y="932"/>
                  </a:lnTo>
                  <a:lnTo>
                    <a:pt x="639" y="932"/>
                  </a:lnTo>
                  <a:lnTo>
                    <a:pt x="639" y="931"/>
                  </a:lnTo>
                  <a:lnTo>
                    <a:pt x="640" y="931"/>
                  </a:lnTo>
                  <a:lnTo>
                    <a:pt x="640" y="929"/>
                  </a:lnTo>
                  <a:lnTo>
                    <a:pt x="642" y="927"/>
                  </a:lnTo>
                  <a:lnTo>
                    <a:pt x="642" y="926"/>
                  </a:lnTo>
                  <a:lnTo>
                    <a:pt x="644" y="926"/>
                  </a:lnTo>
                  <a:lnTo>
                    <a:pt x="644" y="922"/>
                  </a:lnTo>
                  <a:lnTo>
                    <a:pt x="644" y="920"/>
                  </a:lnTo>
                  <a:lnTo>
                    <a:pt x="644" y="919"/>
                  </a:lnTo>
                  <a:lnTo>
                    <a:pt x="645" y="917"/>
                  </a:lnTo>
                  <a:lnTo>
                    <a:pt x="645" y="915"/>
                  </a:lnTo>
                  <a:lnTo>
                    <a:pt x="645" y="914"/>
                  </a:lnTo>
                  <a:lnTo>
                    <a:pt x="645" y="912"/>
                  </a:lnTo>
                  <a:lnTo>
                    <a:pt x="645" y="910"/>
                  </a:lnTo>
                  <a:lnTo>
                    <a:pt x="645" y="909"/>
                  </a:lnTo>
                  <a:lnTo>
                    <a:pt x="645" y="907"/>
                  </a:lnTo>
                  <a:lnTo>
                    <a:pt x="645" y="905"/>
                  </a:lnTo>
                  <a:lnTo>
                    <a:pt x="645" y="903"/>
                  </a:lnTo>
                  <a:lnTo>
                    <a:pt x="645" y="902"/>
                  </a:lnTo>
                  <a:lnTo>
                    <a:pt x="645" y="900"/>
                  </a:lnTo>
                  <a:lnTo>
                    <a:pt x="647" y="900"/>
                  </a:lnTo>
                  <a:lnTo>
                    <a:pt x="647" y="898"/>
                  </a:lnTo>
                  <a:lnTo>
                    <a:pt x="649" y="898"/>
                  </a:lnTo>
                  <a:lnTo>
                    <a:pt x="650" y="898"/>
                  </a:lnTo>
                  <a:lnTo>
                    <a:pt x="650" y="897"/>
                  </a:lnTo>
                  <a:lnTo>
                    <a:pt x="652" y="897"/>
                  </a:lnTo>
                  <a:lnTo>
                    <a:pt x="654" y="897"/>
                  </a:lnTo>
                  <a:lnTo>
                    <a:pt x="656" y="897"/>
                  </a:lnTo>
                  <a:lnTo>
                    <a:pt x="657" y="895"/>
                  </a:lnTo>
                  <a:lnTo>
                    <a:pt x="657" y="893"/>
                  </a:lnTo>
                  <a:lnTo>
                    <a:pt x="659" y="893"/>
                  </a:lnTo>
                  <a:lnTo>
                    <a:pt x="661" y="893"/>
                  </a:lnTo>
                  <a:lnTo>
                    <a:pt x="662" y="893"/>
                  </a:lnTo>
                  <a:lnTo>
                    <a:pt x="662" y="895"/>
                  </a:lnTo>
                  <a:lnTo>
                    <a:pt x="664" y="895"/>
                  </a:lnTo>
                  <a:lnTo>
                    <a:pt x="666" y="895"/>
                  </a:lnTo>
                  <a:lnTo>
                    <a:pt x="666" y="893"/>
                  </a:lnTo>
                  <a:lnTo>
                    <a:pt x="668" y="893"/>
                  </a:lnTo>
                  <a:lnTo>
                    <a:pt x="669" y="893"/>
                  </a:lnTo>
                  <a:lnTo>
                    <a:pt x="669" y="895"/>
                  </a:lnTo>
                  <a:lnTo>
                    <a:pt x="671" y="897"/>
                  </a:lnTo>
                  <a:lnTo>
                    <a:pt x="671" y="898"/>
                  </a:lnTo>
                  <a:lnTo>
                    <a:pt x="671" y="900"/>
                  </a:lnTo>
                  <a:lnTo>
                    <a:pt x="671" y="902"/>
                  </a:lnTo>
                  <a:lnTo>
                    <a:pt x="671" y="902"/>
                  </a:lnTo>
                  <a:lnTo>
                    <a:pt x="671" y="903"/>
                  </a:lnTo>
                  <a:lnTo>
                    <a:pt x="669" y="903"/>
                  </a:lnTo>
                  <a:lnTo>
                    <a:pt x="669" y="905"/>
                  </a:lnTo>
                  <a:lnTo>
                    <a:pt x="669" y="907"/>
                  </a:lnTo>
                  <a:lnTo>
                    <a:pt x="668" y="907"/>
                  </a:lnTo>
                  <a:lnTo>
                    <a:pt x="668" y="909"/>
                  </a:lnTo>
                  <a:lnTo>
                    <a:pt x="668" y="910"/>
                  </a:lnTo>
                  <a:lnTo>
                    <a:pt x="666" y="910"/>
                  </a:lnTo>
                  <a:lnTo>
                    <a:pt x="666" y="912"/>
                  </a:lnTo>
                  <a:lnTo>
                    <a:pt x="666" y="914"/>
                  </a:lnTo>
                  <a:lnTo>
                    <a:pt x="666" y="915"/>
                  </a:lnTo>
                  <a:lnTo>
                    <a:pt x="666" y="917"/>
                  </a:lnTo>
                  <a:lnTo>
                    <a:pt x="666" y="919"/>
                  </a:lnTo>
                  <a:lnTo>
                    <a:pt x="664" y="919"/>
                  </a:lnTo>
                  <a:lnTo>
                    <a:pt x="664" y="920"/>
                  </a:lnTo>
                  <a:lnTo>
                    <a:pt x="664" y="922"/>
                  </a:lnTo>
                  <a:lnTo>
                    <a:pt x="666" y="922"/>
                  </a:lnTo>
                  <a:lnTo>
                    <a:pt x="666" y="924"/>
                  </a:lnTo>
                  <a:lnTo>
                    <a:pt x="664" y="924"/>
                  </a:lnTo>
                  <a:lnTo>
                    <a:pt x="664" y="926"/>
                  </a:lnTo>
                  <a:lnTo>
                    <a:pt x="666" y="926"/>
                  </a:lnTo>
                  <a:lnTo>
                    <a:pt x="666" y="927"/>
                  </a:lnTo>
                  <a:lnTo>
                    <a:pt x="666" y="929"/>
                  </a:lnTo>
                  <a:lnTo>
                    <a:pt x="664" y="931"/>
                  </a:lnTo>
                  <a:lnTo>
                    <a:pt x="664" y="932"/>
                  </a:lnTo>
                  <a:lnTo>
                    <a:pt x="664" y="934"/>
                  </a:lnTo>
                  <a:lnTo>
                    <a:pt x="664" y="936"/>
                  </a:lnTo>
                  <a:lnTo>
                    <a:pt x="664" y="938"/>
                  </a:lnTo>
                  <a:lnTo>
                    <a:pt x="664" y="939"/>
                  </a:lnTo>
                  <a:lnTo>
                    <a:pt x="662" y="941"/>
                  </a:lnTo>
                  <a:lnTo>
                    <a:pt x="662" y="939"/>
                  </a:lnTo>
                  <a:lnTo>
                    <a:pt x="662" y="938"/>
                  </a:lnTo>
                  <a:lnTo>
                    <a:pt x="661" y="936"/>
                  </a:lnTo>
                  <a:lnTo>
                    <a:pt x="662" y="936"/>
                  </a:lnTo>
                  <a:lnTo>
                    <a:pt x="662" y="934"/>
                  </a:lnTo>
                  <a:lnTo>
                    <a:pt x="662" y="932"/>
                  </a:lnTo>
                  <a:lnTo>
                    <a:pt x="661" y="932"/>
                  </a:lnTo>
                  <a:lnTo>
                    <a:pt x="661" y="934"/>
                  </a:lnTo>
                  <a:lnTo>
                    <a:pt x="661" y="936"/>
                  </a:lnTo>
                  <a:lnTo>
                    <a:pt x="661" y="938"/>
                  </a:lnTo>
                  <a:lnTo>
                    <a:pt x="659" y="938"/>
                  </a:lnTo>
                  <a:lnTo>
                    <a:pt x="659" y="939"/>
                  </a:lnTo>
                  <a:lnTo>
                    <a:pt x="661" y="939"/>
                  </a:lnTo>
                  <a:lnTo>
                    <a:pt x="661" y="941"/>
                  </a:lnTo>
                  <a:lnTo>
                    <a:pt x="661" y="943"/>
                  </a:lnTo>
                  <a:lnTo>
                    <a:pt x="661" y="943"/>
                  </a:lnTo>
                  <a:lnTo>
                    <a:pt x="661" y="944"/>
                  </a:lnTo>
                  <a:lnTo>
                    <a:pt x="661" y="946"/>
                  </a:lnTo>
                  <a:lnTo>
                    <a:pt x="661" y="948"/>
                  </a:lnTo>
                  <a:lnTo>
                    <a:pt x="661" y="950"/>
                  </a:lnTo>
                  <a:lnTo>
                    <a:pt x="662" y="951"/>
                  </a:lnTo>
                  <a:lnTo>
                    <a:pt x="661" y="951"/>
                  </a:lnTo>
                  <a:lnTo>
                    <a:pt x="661" y="953"/>
                  </a:lnTo>
                  <a:lnTo>
                    <a:pt x="659" y="953"/>
                  </a:lnTo>
                  <a:lnTo>
                    <a:pt x="659" y="955"/>
                  </a:lnTo>
                  <a:lnTo>
                    <a:pt x="659" y="956"/>
                  </a:lnTo>
                  <a:lnTo>
                    <a:pt x="659" y="958"/>
                  </a:lnTo>
                  <a:lnTo>
                    <a:pt x="661" y="958"/>
                  </a:lnTo>
                  <a:lnTo>
                    <a:pt x="661" y="960"/>
                  </a:lnTo>
                  <a:lnTo>
                    <a:pt x="659" y="960"/>
                  </a:lnTo>
                  <a:lnTo>
                    <a:pt x="661" y="961"/>
                  </a:lnTo>
                  <a:lnTo>
                    <a:pt x="659" y="961"/>
                  </a:lnTo>
                  <a:lnTo>
                    <a:pt x="659" y="963"/>
                  </a:lnTo>
                  <a:lnTo>
                    <a:pt x="659" y="965"/>
                  </a:lnTo>
                  <a:lnTo>
                    <a:pt x="659" y="967"/>
                  </a:lnTo>
                  <a:lnTo>
                    <a:pt x="659" y="968"/>
                  </a:lnTo>
                  <a:lnTo>
                    <a:pt x="657" y="968"/>
                  </a:lnTo>
                  <a:lnTo>
                    <a:pt x="657" y="970"/>
                  </a:lnTo>
                  <a:lnTo>
                    <a:pt x="656" y="970"/>
                  </a:lnTo>
                  <a:lnTo>
                    <a:pt x="656" y="972"/>
                  </a:lnTo>
                  <a:lnTo>
                    <a:pt x="656" y="973"/>
                  </a:lnTo>
                  <a:lnTo>
                    <a:pt x="656" y="975"/>
                  </a:lnTo>
                  <a:lnTo>
                    <a:pt x="656" y="977"/>
                  </a:lnTo>
                  <a:lnTo>
                    <a:pt x="657" y="977"/>
                  </a:lnTo>
                  <a:lnTo>
                    <a:pt x="659" y="975"/>
                  </a:lnTo>
                  <a:lnTo>
                    <a:pt x="659" y="977"/>
                  </a:lnTo>
                  <a:lnTo>
                    <a:pt x="661" y="977"/>
                  </a:lnTo>
                  <a:lnTo>
                    <a:pt x="662" y="977"/>
                  </a:lnTo>
                  <a:lnTo>
                    <a:pt x="662" y="975"/>
                  </a:lnTo>
                  <a:lnTo>
                    <a:pt x="664" y="975"/>
                  </a:lnTo>
                  <a:lnTo>
                    <a:pt x="666" y="977"/>
                  </a:lnTo>
                  <a:lnTo>
                    <a:pt x="666" y="975"/>
                  </a:lnTo>
                  <a:lnTo>
                    <a:pt x="668" y="975"/>
                  </a:lnTo>
                  <a:lnTo>
                    <a:pt x="668" y="977"/>
                  </a:lnTo>
                  <a:lnTo>
                    <a:pt x="669" y="977"/>
                  </a:lnTo>
                  <a:lnTo>
                    <a:pt x="671" y="977"/>
                  </a:lnTo>
                  <a:lnTo>
                    <a:pt x="673" y="977"/>
                  </a:lnTo>
                  <a:lnTo>
                    <a:pt x="674" y="977"/>
                  </a:lnTo>
                  <a:lnTo>
                    <a:pt x="676" y="975"/>
                  </a:lnTo>
                  <a:lnTo>
                    <a:pt x="678" y="975"/>
                  </a:lnTo>
                  <a:lnTo>
                    <a:pt x="678" y="973"/>
                  </a:lnTo>
                  <a:lnTo>
                    <a:pt x="680" y="973"/>
                  </a:lnTo>
                  <a:lnTo>
                    <a:pt x="680" y="975"/>
                  </a:lnTo>
                  <a:lnTo>
                    <a:pt x="681" y="975"/>
                  </a:lnTo>
                  <a:lnTo>
                    <a:pt x="683" y="975"/>
                  </a:lnTo>
                  <a:lnTo>
                    <a:pt x="683" y="973"/>
                  </a:lnTo>
                  <a:lnTo>
                    <a:pt x="685" y="973"/>
                  </a:lnTo>
                  <a:lnTo>
                    <a:pt x="685" y="975"/>
                  </a:lnTo>
                  <a:lnTo>
                    <a:pt x="686" y="975"/>
                  </a:lnTo>
                  <a:lnTo>
                    <a:pt x="686" y="977"/>
                  </a:lnTo>
                  <a:lnTo>
                    <a:pt x="686" y="977"/>
                  </a:lnTo>
                  <a:lnTo>
                    <a:pt x="688" y="977"/>
                  </a:lnTo>
                  <a:lnTo>
                    <a:pt x="690" y="979"/>
                  </a:lnTo>
                  <a:lnTo>
                    <a:pt x="690" y="980"/>
                  </a:lnTo>
                  <a:lnTo>
                    <a:pt x="688" y="980"/>
                  </a:lnTo>
                  <a:lnTo>
                    <a:pt x="688" y="982"/>
                  </a:lnTo>
                  <a:lnTo>
                    <a:pt x="690" y="980"/>
                  </a:lnTo>
                  <a:lnTo>
                    <a:pt x="690" y="982"/>
                  </a:lnTo>
                  <a:lnTo>
                    <a:pt x="691" y="984"/>
                  </a:lnTo>
                  <a:lnTo>
                    <a:pt x="690" y="984"/>
                  </a:lnTo>
                  <a:lnTo>
                    <a:pt x="691" y="984"/>
                  </a:lnTo>
                  <a:lnTo>
                    <a:pt x="693" y="984"/>
                  </a:lnTo>
                  <a:lnTo>
                    <a:pt x="693" y="984"/>
                  </a:lnTo>
                  <a:lnTo>
                    <a:pt x="695" y="984"/>
                  </a:lnTo>
                  <a:lnTo>
                    <a:pt x="695" y="985"/>
                  </a:lnTo>
                  <a:lnTo>
                    <a:pt x="697" y="987"/>
                  </a:lnTo>
                  <a:lnTo>
                    <a:pt x="697" y="989"/>
                  </a:lnTo>
                  <a:lnTo>
                    <a:pt x="695" y="989"/>
                  </a:lnTo>
                  <a:lnTo>
                    <a:pt x="695" y="991"/>
                  </a:lnTo>
                  <a:lnTo>
                    <a:pt x="695" y="992"/>
                  </a:lnTo>
                  <a:lnTo>
                    <a:pt x="697" y="994"/>
                  </a:lnTo>
                  <a:lnTo>
                    <a:pt x="697" y="996"/>
                  </a:lnTo>
                  <a:lnTo>
                    <a:pt x="697" y="997"/>
                  </a:lnTo>
                  <a:lnTo>
                    <a:pt x="695" y="1001"/>
                  </a:lnTo>
                  <a:lnTo>
                    <a:pt x="695" y="1002"/>
                  </a:lnTo>
                  <a:lnTo>
                    <a:pt x="695" y="1004"/>
                  </a:lnTo>
                  <a:lnTo>
                    <a:pt x="693" y="1006"/>
                  </a:lnTo>
                  <a:lnTo>
                    <a:pt x="693" y="1008"/>
                  </a:lnTo>
                  <a:lnTo>
                    <a:pt x="693" y="1009"/>
                  </a:lnTo>
                  <a:lnTo>
                    <a:pt x="693" y="1011"/>
                  </a:lnTo>
                  <a:lnTo>
                    <a:pt x="693" y="1013"/>
                  </a:lnTo>
                  <a:lnTo>
                    <a:pt x="693" y="1016"/>
                  </a:lnTo>
                  <a:lnTo>
                    <a:pt x="693" y="1018"/>
                  </a:lnTo>
                  <a:lnTo>
                    <a:pt x="693" y="1023"/>
                  </a:lnTo>
                  <a:lnTo>
                    <a:pt x="691" y="1023"/>
                  </a:lnTo>
                  <a:lnTo>
                    <a:pt x="691" y="1025"/>
                  </a:lnTo>
                  <a:lnTo>
                    <a:pt x="691" y="1025"/>
                  </a:lnTo>
                  <a:lnTo>
                    <a:pt x="693" y="1025"/>
                  </a:lnTo>
                  <a:lnTo>
                    <a:pt x="693" y="1026"/>
                  </a:lnTo>
                  <a:lnTo>
                    <a:pt x="693" y="1028"/>
                  </a:lnTo>
                  <a:lnTo>
                    <a:pt x="693" y="1030"/>
                  </a:lnTo>
                  <a:lnTo>
                    <a:pt x="691" y="1030"/>
                  </a:lnTo>
                  <a:lnTo>
                    <a:pt x="691" y="1032"/>
                  </a:lnTo>
                  <a:lnTo>
                    <a:pt x="693" y="1032"/>
                  </a:lnTo>
                  <a:lnTo>
                    <a:pt x="693" y="1033"/>
                  </a:lnTo>
                  <a:lnTo>
                    <a:pt x="693" y="1035"/>
                  </a:lnTo>
                  <a:lnTo>
                    <a:pt x="693" y="1037"/>
                  </a:lnTo>
                  <a:lnTo>
                    <a:pt x="691" y="1037"/>
                  </a:lnTo>
                  <a:lnTo>
                    <a:pt x="691" y="1038"/>
                  </a:lnTo>
                  <a:lnTo>
                    <a:pt x="691" y="1040"/>
                  </a:lnTo>
                  <a:lnTo>
                    <a:pt x="691" y="1042"/>
                  </a:lnTo>
                  <a:lnTo>
                    <a:pt x="691" y="1043"/>
                  </a:lnTo>
                  <a:lnTo>
                    <a:pt x="691" y="1045"/>
                  </a:lnTo>
                  <a:lnTo>
                    <a:pt x="693" y="1047"/>
                  </a:lnTo>
                  <a:lnTo>
                    <a:pt x="693" y="1049"/>
                  </a:lnTo>
                  <a:lnTo>
                    <a:pt x="693" y="1050"/>
                  </a:lnTo>
                  <a:lnTo>
                    <a:pt x="695" y="1052"/>
                  </a:lnTo>
                  <a:lnTo>
                    <a:pt x="695" y="1054"/>
                  </a:lnTo>
                  <a:lnTo>
                    <a:pt x="697" y="1059"/>
                  </a:lnTo>
                  <a:lnTo>
                    <a:pt x="697" y="1061"/>
                  </a:lnTo>
                  <a:lnTo>
                    <a:pt x="698" y="1061"/>
                  </a:lnTo>
                  <a:lnTo>
                    <a:pt x="698" y="1062"/>
                  </a:lnTo>
                  <a:lnTo>
                    <a:pt x="698" y="1064"/>
                  </a:lnTo>
                  <a:lnTo>
                    <a:pt x="700" y="1064"/>
                  </a:lnTo>
                  <a:lnTo>
                    <a:pt x="700" y="1066"/>
                  </a:lnTo>
                  <a:lnTo>
                    <a:pt x="702" y="1066"/>
                  </a:lnTo>
                  <a:lnTo>
                    <a:pt x="702" y="1067"/>
                  </a:lnTo>
                  <a:lnTo>
                    <a:pt x="702" y="1067"/>
                  </a:lnTo>
                  <a:lnTo>
                    <a:pt x="702" y="1069"/>
                  </a:lnTo>
                  <a:lnTo>
                    <a:pt x="702" y="1071"/>
                  </a:lnTo>
                  <a:lnTo>
                    <a:pt x="703" y="1071"/>
                  </a:lnTo>
                  <a:lnTo>
                    <a:pt x="703" y="1073"/>
                  </a:lnTo>
                  <a:lnTo>
                    <a:pt x="703" y="1074"/>
                  </a:lnTo>
                  <a:lnTo>
                    <a:pt x="705" y="1074"/>
                  </a:lnTo>
                  <a:lnTo>
                    <a:pt x="707" y="1074"/>
                  </a:lnTo>
                  <a:lnTo>
                    <a:pt x="709" y="1074"/>
                  </a:lnTo>
                  <a:lnTo>
                    <a:pt x="709" y="1076"/>
                  </a:lnTo>
                  <a:lnTo>
                    <a:pt x="710" y="1076"/>
                  </a:lnTo>
                  <a:lnTo>
                    <a:pt x="712" y="1076"/>
                  </a:lnTo>
                  <a:lnTo>
                    <a:pt x="714" y="1076"/>
                  </a:lnTo>
                  <a:lnTo>
                    <a:pt x="714" y="1074"/>
                  </a:lnTo>
                  <a:lnTo>
                    <a:pt x="715" y="1074"/>
                  </a:lnTo>
                  <a:lnTo>
                    <a:pt x="715" y="1073"/>
                  </a:lnTo>
                  <a:lnTo>
                    <a:pt x="717" y="1073"/>
                  </a:lnTo>
                  <a:lnTo>
                    <a:pt x="717" y="1071"/>
                  </a:lnTo>
                  <a:lnTo>
                    <a:pt x="719" y="1071"/>
                  </a:lnTo>
                  <a:lnTo>
                    <a:pt x="719" y="1069"/>
                  </a:lnTo>
                  <a:lnTo>
                    <a:pt x="721" y="1069"/>
                  </a:lnTo>
                  <a:lnTo>
                    <a:pt x="721" y="1067"/>
                  </a:lnTo>
                  <a:lnTo>
                    <a:pt x="722" y="1067"/>
                  </a:lnTo>
                  <a:lnTo>
                    <a:pt x="722" y="1067"/>
                  </a:lnTo>
                  <a:lnTo>
                    <a:pt x="722" y="1066"/>
                  </a:lnTo>
                  <a:lnTo>
                    <a:pt x="724" y="1066"/>
                  </a:lnTo>
                  <a:lnTo>
                    <a:pt x="726" y="1066"/>
                  </a:lnTo>
                  <a:lnTo>
                    <a:pt x="726" y="1067"/>
                  </a:lnTo>
                  <a:lnTo>
                    <a:pt x="727" y="1067"/>
                  </a:lnTo>
                  <a:lnTo>
                    <a:pt x="727" y="1067"/>
                  </a:lnTo>
                  <a:lnTo>
                    <a:pt x="727" y="1067"/>
                  </a:lnTo>
                  <a:lnTo>
                    <a:pt x="729" y="1067"/>
                  </a:lnTo>
                  <a:lnTo>
                    <a:pt x="731" y="1067"/>
                  </a:lnTo>
                  <a:lnTo>
                    <a:pt x="731" y="1069"/>
                  </a:lnTo>
                  <a:lnTo>
                    <a:pt x="732" y="1069"/>
                  </a:lnTo>
                  <a:lnTo>
                    <a:pt x="732" y="1071"/>
                  </a:lnTo>
                  <a:lnTo>
                    <a:pt x="734" y="1071"/>
                  </a:lnTo>
                  <a:lnTo>
                    <a:pt x="734" y="1073"/>
                  </a:lnTo>
                  <a:lnTo>
                    <a:pt x="736" y="1073"/>
                  </a:lnTo>
                  <a:lnTo>
                    <a:pt x="736" y="1074"/>
                  </a:lnTo>
                  <a:lnTo>
                    <a:pt x="736" y="1076"/>
                  </a:lnTo>
                  <a:lnTo>
                    <a:pt x="738" y="1076"/>
                  </a:lnTo>
                  <a:lnTo>
                    <a:pt x="738" y="1078"/>
                  </a:lnTo>
                  <a:lnTo>
                    <a:pt x="738" y="1079"/>
                  </a:lnTo>
                  <a:lnTo>
                    <a:pt x="739" y="1079"/>
                  </a:lnTo>
                  <a:lnTo>
                    <a:pt x="739" y="1081"/>
                  </a:lnTo>
                  <a:lnTo>
                    <a:pt x="739" y="1083"/>
                  </a:lnTo>
                  <a:lnTo>
                    <a:pt x="741" y="1084"/>
                  </a:lnTo>
                  <a:lnTo>
                    <a:pt x="741" y="1086"/>
                  </a:lnTo>
                  <a:lnTo>
                    <a:pt x="743" y="1086"/>
                  </a:lnTo>
                  <a:lnTo>
                    <a:pt x="743" y="1084"/>
                  </a:lnTo>
                  <a:lnTo>
                    <a:pt x="743" y="1083"/>
                  </a:lnTo>
                  <a:lnTo>
                    <a:pt x="743" y="1081"/>
                  </a:lnTo>
                  <a:lnTo>
                    <a:pt x="741" y="1081"/>
                  </a:lnTo>
                  <a:lnTo>
                    <a:pt x="741" y="1079"/>
                  </a:lnTo>
                  <a:lnTo>
                    <a:pt x="743" y="1079"/>
                  </a:lnTo>
                  <a:lnTo>
                    <a:pt x="743" y="1078"/>
                  </a:lnTo>
                  <a:lnTo>
                    <a:pt x="744" y="1078"/>
                  </a:lnTo>
                  <a:lnTo>
                    <a:pt x="744" y="1076"/>
                  </a:lnTo>
                  <a:lnTo>
                    <a:pt x="744" y="1074"/>
                  </a:lnTo>
                  <a:lnTo>
                    <a:pt x="746" y="1074"/>
                  </a:lnTo>
                  <a:lnTo>
                    <a:pt x="746" y="1073"/>
                  </a:lnTo>
                  <a:lnTo>
                    <a:pt x="746" y="1071"/>
                  </a:lnTo>
                  <a:lnTo>
                    <a:pt x="748" y="1069"/>
                  </a:lnTo>
                  <a:lnTo>
                    <a:pt x="748" y="1067"/>
                  </a:lnTo>
                  <a:lnTo>
                    <a:pt x="750" y="1067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51" y="1066"/>
                  </a:lnTo>
                  <a:lnTo>
                    <a:pt x="751" y="1064"/>
                  </a:lnTo>
                  <a:lnTo>
                    <a:pt x="751" y="1062"/>
                  </a:lnTo>
                  <a:lnTo>
                    <a:pt x="751" y="1061"/>
                  </a:lnTo>
                  <a:lnTo>
                    <a:pt x="751" y="1059"/>
                  </a:lnTo>
                  <a:lnTo>
                    <a:pt x="751" y="1057"/>
                  </a:lnTo>
                  <a:lnTo>
                    <a:pt x="751" y="1055"/>
                  </a:lnTo>
                  <a:lnTo>
                    <a:pt x="751" y="1054"/>
                  </a:lnTo>
                  <a:lnTo>
                    <a:pt x="753" y="1054"/>
                  </a:lnTo>
                  <a:lnTo>
                    <a:pt x="753" y="1052"/>
                  </a:lnTo>
                  <a:lnTo>
                    <a:pt x="753" y="1050"/>
                  </a:lnTo>
                  <a:lnTo>
                    <a:pt x="753" y="1049"/>
                  </a:lnTo>
                  <a:lnTo>
                    <a:pt x="755" y="1049"/>
                  </a:lnTo>
                  <a:lnTo>
                    <a:pt x="755" y="1047"/>
                  </a:lnTo>
                  <a:lnTo>
                    <a:pt x="756" y="1047"/>
                  </a:lnTo>
                  <a:lnTo>
                    <a:pt x="756" y="1045"/>
                  </a:lnTo>
                  <a:lnTo>
                    <a:pt x="756" y="1043"/>
                  </a:lnTo>
                  <a:lnTo>
                    <a:pt x="758" y="1043"/>
                  </a:lnTo>
                  <a:lnTo>
                    <a:pt x="758" y="1045"/>
                  </a:lnTo>
                  <a:lnTo>
                    <a:pt x="760" y="1045"/>
                  </a:lnTo>
                  <a:lnTo>
                    <a:pt x="760" y="1047"/>
                  </a:lnTo>
                  <a:lnTo>
                    <a:pt x="758" y="1047"/>
                  </a:lnTo>
                  <a:lnTo>
                    <a:pt x="758" y="1049"/>
                  </a:lnTo>
                  <a:lnTo>
                    <a:pt x="760" y="1049"/>
                  </a:lnTo>
                  <a:lnTo>
                    <a:pt x="762" y="1047"/>
                  </a:lnTo>
                  <a:lnTo>
                    <a:pt x="762" y="1045"/>
                  </a:lnTo>
                  <a:lnTo>
                    <a:pt x="762" y="1043"/>
                  </a:lnTo>
                  <a:lnTo>
                    <a:pt x="762" y="1042"/>
                  </a:lnTo>
                  <a:lnTo>
                    <a:pt x="762" y="1040"/>
                  </a:lnTo>
                  <a:lnTo>
                    <a:pt x="763" y="1040"/>
                  </a:lnTo>
                  <a:lnTo>
                    <a:pt x="765" y="1040"/>
                  </a:lnTo>
                  <a:lnTo>
                    <a:pt x="765" y="1042"/>
                  </a:lnTo>
                  <a:lnTo>
                    <a:pt x="767" y="1042"/>
                  </a:lnTo>
                  <a:lnTo>
                    <a:pt x="768" y="1042"/>
                  </a:lnTo>
                  <a:lnTo>
                    <a:pt x="768" y="1040"/>
                  </a:lnTo>
                  <a:lnTo>
                    <a:pt x="768" y="1040"/>
                  </a:lnTo>
                  <a:lnTo>
                    <a:pt x="768" y="1038"/>
                  </a:lnTo>
                  <a:lnTo>
                    <a:pt x="770" y="1037"/>
                  </a:lnTo>
                  <a:lnTo>
                    <a:pt x="770" y="1035"/>
                  </a:lnTo>
                  <a:lnTo>
                    <a:pt x="772" y="1035"/>
                  </a:lnTo>
                  <a:lnTo>
                    <a:pt x="772" y="1033"/>
                  </a:lnTo>
                  <a:lnTo>
                    <a:pt x="773" y="1033"/>
                  </a:lnTo>
                  <a:lnTo>
                    <a:pt x="773" y="1032"/>
                  </a:lnTo>
                  <a:lnTo>
                    <a:pt x="775" y="1032"/>
                  </a:lnTo>
                  <a:lnTo>
                    <a:pt x="775" y="1030"/>
                  </a:lnTo>
                  <a:lnTo>
                    <a:pt x="775" y="1028"/>
                  </a:lnTo>
                  <a:lnTo>
                    <a:pt x="775" y="1026"/>
                  </a:lnTo>
                  <a:lnTo>
                    <a:pt x="777" y="1026"/>
                  </a:lnTo>
                  <a:lnTo>
                    <a:pt x="777" y="1025"/>
                  </a:lnTo>
                  <a:lnTo>
                    <a:pt x="779" y="1025"/>
                  </a:lnTo>
                  <a:lnTo>
                    <a:pt x="779" y="1025"/>
                  </a:lnTo>
                  <a:lnTo>
                    <a:pt x="780" y="1025"/>
                  </a:lnTo>
                  <a:lnTo>
                    <a:pt x="780" y="1025"/>
                  </a:lnTo>
                  <a:lnTo>
                    <a:pt x="782" y="1025"/>
                  </a:lnTo>
                  <a:lnTo>
                    <a:pt x="782" y="1026"/>
                  </a:lnTo>
                  <a:lnTo>
                    <a:pt x="784" y="1028"/>
                  </a:lnTo>
                  <a:lnTo>
                    <a:pt x="784" y="1030"/>
                  </a:lnTo>
                  <a:lnTo>
                    <a:pt x="782" y="1030"/>
                  </a:lnTo>
                  <a:lnTo>
                    <a:pt x="782" y="1032"/>
                  </a:lnTo>
                  <a:lnTo>
                    <a:pt x="782" y="1033"/>
                  </a:lnTo>
                  <a:lnTo>
                    <a:pt x="780" y="1033"/>
                  </a:lnTo>
                  <a:lnTo>
                    <a:pt x="780" y="1035"/>
                  </a:lnTo>
                  <a:lnTo>
                    <a:pt x="779" y="1035"/>
                  </a:lnTo>
                  <a:lnTo>
                    <a:pt x="777" y="1035"/>
                  </a:lnTo>
                  <a:lnTo>
                    <a:pt x="777" y="1037"/>
                  </a:lnTo>
                  <a:lnTo>
                    <a:pt x="777" y="1040"/>
                  </a:lnTo>
                  <a:lnTo>
                    <a:pt x="777" y="1042"/>
                  </a:lnTo>
                  <a:lnTo>
                    <a:pt x="779" y="1043"/>
                  </a:lnTo>
                  <a:lnTo>
                    <a:pt x="779" y="1045"/>
                  </a:lnTo>
                  <a:lnTo>
                    <a:pt x="779" y="1047"/>
                  </a:lnTo>
                  <a:lnTo>
                    <a:pt x="779" y="1049"/>
                  </a:lnTo>
                  <a:lnTo>
                    <a:pt x="780" y="1049"/>
                  </a:lnTo>
                  <a:lnTo>
                    <a:pt x="780" y="1047"/>
                  </a:lnTo>
                  <a:lnTo>
                    <a:pt x="780" y="1045"/>
                  </a:lnTo>
                  <a:lnTo>
                    <a:pt x="782" y="1045"/>
                  </a:lnTo>
                  <a:lnTo>
                    <a:pt x="784" y="1043"/>
                  </a:lnTo>
                  <a:lnTo>
                    <a:pt x="785" y="1042"/>
                  </a:lnTo>
                  <a:lnTo>
                    <a:pt x="787" y="1042"/>
                  </a:lnTo>
                  <a:lnTo>
                    <a:pt x="787" y="1040"/>
                  </a:lnTo>
                  <a:lnTo>
                    <a:pt x="789" y="1040"/>
                  </a:lnTo>
                  <a:lnTo>
                    <a:pt x="791" y="1040"/>
                  </a:lnTo>
                  <a:lnTo>
                    <a:pt x="791" y="1038"/>
                  </a:lnTo>
                  <a:lnTo>
                    <a:pt x="791" y="1037"/>
                  </a:lnTo>
                  <a:lnTo>
                    <a:pt x="792" y="1037"/>
                  </a:lnTo>
                  <a:lnTo>
                    <a:pt x="792" y="1038"/>
                  </a:lnTo>
                  <a:lnTo>
                    <a:pt x="794" y="1038"/>
                  </a:lnTo>
                  <a:lnTo>
                    <a:pt x="796" y="1038"/>
                  </a:lnTo>
                  <a:lnTo>
                    <a:pt x="797" y="1037"/>
                  </a:lnTo>
                  <a:lnTo>
                    <a:pt x="797" y="1038"/>
                  </a:lnTo>
                  <a:lnTo>
                    <a:pt x="799" y="1038"/>
                  </a:lnTo>
                  <a:lnTo>
                    <a:pt x="801" y="1038"/>
                  </a:lnTo>
                  <a:lnTo>
                    <a:pt x="801" y="1040"/>
                  </a:lnTo>
                  <a:lnTo>
                    <a:pt x="803" y="1040"/>
                  </a:lnTo>
                  <a:lnTo>
                    <a:pt x="803" y="1042"/>
                  </a:lnTo>
                  <a:lnTo>
                    <a:pt x="804" y="1042"/>
                  </a:lnTo>
                  <a:lnTo>
                    <a:pt x="804" y="1043"/>
                  </a:lnTo>
                  <a:lnTo>
                    <a:pt x="804" y="1045"/>
                  </a:lnTo>
                  <a:lnTo>
                    <a:pt x="804" y="1047"/>
                  </a:lnTo>
                  <a:lnTo>
                    <a:pt x="804" y="1049"/>
                  </a:lnTo>
                  <a:lnTo>
                    <a:pt x="804" y="1050"/>
                  </a:lnTo>
                  <a:lnTo>
                    <a:pt x="804" y="1052"/>
                  </a:lnTo>
                  <a:lnTo>
                    <a:pt x="806" y="1052"/>
                  </a:lnTo>
                  <a:lnTo>
                    <a:pt x="808" y="1054"/>
                  </a:lnTo>
                  <a:lnTo>
                    <a:pt x="808" y="1052"/>
                  </a:lnTo>
                  <a:lnTo>
                    <a:pt x="809" y="1052"/>
                  </a:lnTo>
                  <a:lnTo>
                    <a:pt x="809" y="1052"/>
                  </a:lnTo>
                  <a:lnTo>
                    <a:pt x="811" y="1052"/>
                  </a:lnTo>
                  <a:lnTo>
                    <a:pt x="813" y="1050"/>
                  </a:lnTo>
                  <a:lnTo>
                    <a:pt x="814" y="1050"/>
                  </a:lnTo>
                  <a:lnTo>
                    <a:pt x="816" y="1050"/>
                  </a:lnTo>
                  <a:lnTo>
                    <a:pt x="818" y="1050"/>
                  </a:lnTo>
                  <a:lnTo>
                    <a:pt x="820" y="1050"/>
                  </a:lnTo>
                  <a:lnTo>
                    <a:pt x="820" y="1052"/>
                  </a:lnTo>
                  <a:lnTo>
                    <a:pt x="820" y="1054"/>
                  </a:lnTo>
                  <a:lnTo>
                    <a:pt x="820" y="1055"/>
                  </a:lnTo>
                  <a:lnTo>
                    <a:pt x="821" y="1055"/>
                  </a:lnTo>
                  <a:lnTo>
                    <a:pt x="823" y="1057"/>
                  </a:lnTo>
                  <a:lnTo>
                    <a:pt x="825" y="1057"/>
                  </a:lnTo>
                  <a:lnTo>
                    <a:pt x="825" y="1059"/>
                  </a:lnTo>
                  <a:lnTo>
                    <a:pt x="826" y="1059"/>
                  </a:lnTo>
                  <a:lnTo>
                    <a:pt x="828" y="1059"/>
                  </a:lnTo>
                  <a:lnTo>
                    <a:pt x="830" y="1059"/>
                  </a:lnTo>
                  <a:lnTo>
                    <a:pt x="830" y="1057"/>
                  </a:lnTo>
                  <a:lnTo>
                    <a:pt x="832" y="1057"/>
                  </a:lnTo>
                  <a:lnTo>
                    <a:pt x="832" y="1055"/>
                  </a:lnTo>
                  <a:lnTo>
                    <a:pt x="832" y="1054"/>
                  </a:lnTo>
                  <a:lnTo>
                    <a:pt x="833" y="1054"/>
                  </a:lnTo>
                  <a:lnTo>
                    <a:pt x="835" y="1054"/>
                  </a:lnTo>
                  <a:lnTo>
                    <a:pt x="837" y="1054"/>
                  </a:lnTo>
                  <a:lnTo>
                    <a:pt x="837" y="1052"/>
                  </a:lnTo>
                  <a:lnTo>
                    <a:pt x="835" y="1052"/>
                  </a:lnTo>
                  <a:lnTo>
                    <a:pt x="833" y="1052"/>
                  </a:lnTo>
                  <a:lnTo>
                    <a:pt x="833" y="1050"/>
                  </a:lnTo>
                  <a:lnTo>
                    <a:pt x="835" y="1050"/>
                  </a:lnTo>
                  <a:lnTo>
                    <a:pt x="837" y="1050"/>
                  </a:lnTo>
                  <a:lnTo>
                    <a:pt x="838" y="1050"/>
                  </a:lnTo>
                  <a:lnTo>
                    <a:pt x="840" y="1050"/>
                  </a:lnTo>
                  <a:lnTo>
                    <a:pt x="842" y="1049"/>
                  </a:lnTo>
                  <a:lnTo>
                    <a:pt x="842" y="1050"/>
                  </a:lnTo>
                  <a:lnTo>
                    <a:pt x="844" y="1050"/>
                  </a:lnTo>
                  <a:lnTo>
                    <a:pt x="844" y="1049"/>
                  </a:lnTo>
                  <a:lnTo>
                    <a:pt x="845" y="1049"/>
                  </a:lnTo>
                  <a:lnTo>
                    <a:pt x="847" y="1049"/>
                  </a:lnTo>
                  <a:lnTo>
                    <a:pt x="847" y="1050"/>
                  </a:lnTo>
                  <a:lnTo>
                    <a:pt x="847" y="1052"/>
                  </a:lnTo>
                  <a:lnTo>
                    <a:pt x="845" y="1052"/>
                  </a:lnTo>
                  <a:lnTo>
                    <a:pt x="844" y="1052"/>
                  </a:lnTo>
                  <a:lnTo>
                    <a:pt x="842" y="1052"/>
                  </a:lnTo>
                  <a:lnTo>
                    <a:pt x="842" y="1054"/>
                  </a:lnTo>
                  <a:lnTo>
                    <a:pt x="842" y="1055"/>
                  </a:lnTo>
                  <a:lnTo>
                    <a:pt x="844" y="1055"/>
                  </a:lnTo>
                  <a:lnTo>
                    <a:pt x="845" y="1055"/>
                  </a:lnTo>
                  <a:lnTo>
                    <a:pt x="845" y="1057"/>
                  </a:lnTo>
                  <a:lnTo>
                    <a:pt x="847" y="1059"/>
                  </a:lnTo>
                  <a:lnTo>
                    <a:pt x="849" y="1059"/>
                  </a:lnTo>
                  <a:lnTo>
                    <a:pt x="849" y="1061"/>
                  </a:lnTo>
                  <a:lnTo>
                    <a:pt x="847" y="1061"/>
                  </a:lnTo>
                  <a:lnTo>
                    <a:pt x="847" y="1062"/>
                  </a:lnTo>
                  <a:lnTo>
                    <a:pt x="847" y="1064"/>
                  </a:lnTo>
                  <a:lnTo>
                    <a:pt x="849" y="1062"/>
                  </a:lnTo>
                  <a:lnTo>
                    <a:pt x="849" y="1061"/>
                  </a:lnTo>
                  <a:lnTo>
                    <a:pt x="850" y="1061"/>
                  </a:lnTo>
                  <a:lnTo>
                    <a:pt x="850" y="1062"/>
                  </a:lnTo>
                  <a:lnTo>
                    <a:pt x="850" y="1064"/>
                  </a:lnTo>
                  <a:lnTo>
                    <a:pt x="850" y="1064"/>
                  </a:lnTo>
                  <a:lnTo>
                    <a:pt x="852" y="1064"/>
                  </a:lnTo>
                  <a:lnTo>
                    <a:pt x="854" y="1064"/>
                  </a:lnTo>
                  <a:lnTo>
                    <a:pt x="854" y="1066"/>
                  </a:lnTo>
                  <a:lnTo>
                    <a:pt x="855" y="1066"/>
                  </a:lnTo>
                  <a:lnTo>
                    <a:pt x="855" y="1067"/>
                  </a:lnTo>
                  <a:lnTo>
                    <a:pt x="857" y="1067"/>
                  </a:lnTo>
                  <a:lnTo>
                    <a:pt x="857" y="1067"/>
                  </a:lnTo>
                  <a:lnTo>
                    <a:pt x="857" y="1069"/>
                  </a:lnTo>
                  <a:lnTo>
                    <a:pt x="855" y="1069"/>
                  </a:lnTo>
                  <a:lnTo>
                    <a:pt x="855" y="1071"/>
                  </a:lnTo>
                  <a:lnTo>
                    <a:pt x="857" y="1071"/>
                  </a:lnTo>
                  <a:lnTo>
                    <a:pt x="857" y="1073"/>
                  </a:lnTo>
                  <a:lnTo>
                    <a:pt x="857" y="1074"/>
                  </a:lnTo>
                  <a:lnTo>
                    <a:pt x="855" y="1076"/>
                  </a:lnTo>
                  <a:lnTo>
                    <a:pt x="854" y="1076"/>
                  </a:lnTo>
                  <a:lnTo>
                    <a:pt x="854" y="1078"/>
                  </a:lnTo>
                  <a:lnTo>
                    <a:pt x="855" y="1076"/>
                  </a:lnTo>
                  <a:lnTo>
                    <a:pt x="857" y="1076"/>
                  </a:lnTo>
                  <a:lnTo>
                    <a:pt x="857" y="1078"/>
                  </a:lnTo>
                  <a:lnTo>
                    <a:pt x="859" y="1078"/>
                  </a:lnTo>
                  <a:lnTo>
                    <a:pt x="859" y="1079"/>
                  </a:lnTo>
                  <a:lnTo>
                    <a:pt x="861" y="1079"/>
                  </a:lnTo>
                  <a:lnTo>
                    <a:pt x="862" y="1079"/>
                  </a:lnTo>
                  <a:lnTo>
                    <a:pt x="864" y="1081"/>
                  </a:lnTo>
                  <a:lnTo>
                    <a:pt x="864" y="1083"/>
                  </a:lnTo>
                  <a:lnTo>
                    <a:pt x="866" y="1083"/>
                  </a:lnTo>
                  <a:lnTo>
                    <a:pt x="866" y="1084"/>
                  </a:lnTo>
                  <a:lnTo>
                    <a:pt x="867" y="1084"/>
                  </a:lnTo>
                  <a:lnTo>
                    <a:pt x="867" y="1086"/>
                  </a:lnTo>
                  <a:lnTo>
                    <a:pt x="869" y="1088"/>
                  </a:lnTo>
                  <a:lnTo>
                    <a:pt x="871" y="1090"/>
                  </a:lnTo>
                  <a:lnTo>
                    <a:pt x="871" y="1091"/>
                  </a:lnTo>
                  <a:lnTo>
                    <a:pt x="873" y="1093"/>
                  </a:lnTo>
                  <a:lnTo>
                    <a:pt x="873" y="1095"/>
                  </a:lnTo>
                  <a:lnTo>
                    <a:pt x="874" y="1096"/>
                  </a:lnTo>
                  <a:lnTo>
                    <a:pt x="874" y="1098"/>
                  </a:lnTo>
                  <a:lnTo>
                    <a:pt x="874" y="1100"/>
                  </a:lnTo>
                  <a:lnTo>
                    <a:pt x="874" y="1102"/>
                  </a:lnTo>
                  <a:lnTo>
                    <a:pt x="874" y="1103"/>
                  </a:lnTo>
                  <a:lnTo>
                    <a:pt x="876" y="1103"/>
                  </a:lnTo>
                  <a:lnTo>
                    <a:pt x="874" y="1105"/>
                  </a:lnTo>
                  <a:lnTo>
                    <a:pt x="876" y="1105"/>
                  </a:lnTo>
                  <a:lnTo>
                    <a:pt x="876" y="1107"/>
                  </a:lnTo>
                  <a:lnTo>
                    <a:pt x="878" y="1105"/>
                  </a:lnTo>
                  <a:lnTo>
                    <a:pt x="878" y="1107"/>
                  </a:lnTo>
                  <a:lnTo>
                    <a:pt x="879" y="1108"/>
                  </a:lnTo>
                  <a:lnTo>
                    <a:pt x="879" y="1108"/>
                  </a:lnTo>
                  <a:lnTo>
                    <a:pt x="881" y="1108"/>
                  </a:lnTo>
                  <a:lnTo>
                    <a:pt x="881" y="1110"/>
                  </a:lnTo>
                  <a:lnTo>
                    <a:pt x="881" y="1112"/>
                  </a:lnTo>
                  <a:lnTo>
                    <a:pt x="883" y="1112"/>
                  </a:lnTo>
                  <a:lnTo>
                    <a:pt x="883" y="1114"/>
                  </a:lnTo>
                  <a:lnTo>
                    <a:pt x="885" y="1114"/>
                  </a:lnTo>
                  <a:lnTo>
                    <a:pt x="885" y="1115"/>
                  </a:lnTo>
                  <a:lnTo>
                    <a:pt x="885" y="1117"/>
                  </a:lnTo>
                  <a:lnTo>
                    <a:pt x="886" y="1117"/>
                  </a:lnTo>
                  <a:lnTo>
                    <a:pt x="888" y="1117"/>
                  </a:lnTo>
                  <a:lnTo>
                    <a:pt x="890" y="1117"/>
                  </a:lnTo>
                  <a:lnTo>
                    <a:pt x="890" y="1119"/>
                  </a:lnTo>
                  <a:lnTo>
                    <a:pt x="891" y="1119"/>
                  </a:lnTo>
                  <a:lnTo>
                    <a:pt x="893" y="1119"/>
                  </a:lnTo>
                  <a:lnTo>
                    <a:pt x="893" y="1117"/>
                  </a:lnTo>
                  <a:lnTo>
                    <a:pt x="893" y="1117"/>
                  </a:lnTo>
                  <a:lnTo>
                    <a:pt x="895" y="1117"/>
                  </a:lnTo>
                  <a:lnTo>
                    <a:pt x="896" y="1117"/>
                  </a:lnTo>
                  <a:lnTo>
                    <a:pt x="896" y="1119"/>
                  </a:lnTo>
                  <a:lnTo>
                    <a:pt x="898" y="1119"/>
                  </a:lnTo>
                  <a:lnTo>
                    <a:pt x="898" y="1117"/>
                  </a:lnTo>
                  <a:lnTo>
                    <a:pt x="900" y="1117"/>
                  </a:lnTo>
                  <a:lnTo>
                    <a:pt x="902" y="1117"/>
                  </a:lnTo>
                  <a:lnTo>
                    <a:pt x="903" y="1117"/>
                  </a:lnTo>
                  <a:lnTo>
                    <a:pt x="903" y="1119"/>
                  </a:lnTo>
                  <a:lnTo>
                    <a:pt x="905" y="1119"/>
                  </a:lnTo>
                  <a:lnTo>
                    <a:pt x="907" y="1119"/>
                  </a:lnTo>
                  <a:lnTo>
                    <a:pt x="907" y="1120"/>
                  </a:lnTo>
                  <a:lnTo>
                    <a:pt x="908" y="1120"/>
                  </a:lnTo>
                  <a:lnTo>
                    <a:pt x="908" y="1122"/>
                  </a:lnTo>
                  <a:lnTo>
                    <a:pt x="910" y="1122"/>
                  </a:lnTo>
                  <a:lnTo>
                    <a:pt x="910" y="1124"/>
                  </a:lnTo>
                  <a:lnTo>
                    <a:pt x="912" y="1124"/>
                  </a:lnTo>
                  <a:lnTo>
                    <a:pt x="914" y="1124"/>
                  </a:lnTo>
                  <a:lnTo>
                    <a:pt x="914" y="1125"/>
                  </a:lnTo>
                  <a:lnTo>
                    <a:pt x="915" y="1125"/>
                  </a:lnTo>
                  <a:lnTo>
                    <a:pt x="915" y="1127"/>
                  </a:lnTo>
                  <a:lnTo>
                    <a:pt x="915" y="1129"/>
                  </a:lnTo>
                  <a:lnTo>
                    <a:pt x="917" y="1131"/>
                  </a:lnTo>
                  <a:lnTo>
                    <a:pt x="919" y="1132"/>
                  </a:lnTo>
                  <a:lnTo>
                    <a:pt x="919" y="1134"/>
                  </a:lnTo>
                  <a:lnTo>
                    <a:pt x="920" y="1134"/>
                  </a:lnTo>
                  <a:lnTo>
                    <a:pt x="920" y="1136"/>
                  </a:lnTo>
                  <a:lnTo>
                    <a:pt x="920" y="1137"/>
                  </a:lnTo>
                  <a:lnTo>
                    <a:pt x="922" y="1137"/>
                  </a:lnTo>
                  <a:lnTo>
                    <a:pt x="924" y="1139"/>
                  </a:lnTo>
                  <a:lnTo>
                    <a:pt x="924" y="1141"/>
                  </a:lnTo>
                  <a:lnTo>
                    <a:pt x="926" y="1141"/>
                  </a:lnTo>
                  <a:lnTo>
                    <a:pt x="927" y="1143"/>
                  </a:lnTo>
                  <a:lnTo>
                    <a:pt x="927" y="1144"/>
                  </a:lnTo>
                  <a:lnTo>
                    <a:pt x="927" y="1146"/>
                  </a:lnTo>
                  <a:lnTo>
                    <a:pt x="927" y="1148"/>
                  </a:lnTo>
                  <a:lnTo>
                    <a:pt x="929" y="1148"/>
                  </a:lnTo>
                  <a:lnTo>
                    <a:pt x="927" y="1149"/>
                  </a:lnTo>
                  <a:lnTo>
                    <a:pt x="927" y="1151"/>
                  </a:lnTo>
                  <a:lnTo>
                    <a:pt x="929" y="1153"/>
                  </a:lnTo>
                  <a:lnTo>
                    <a:pt x="927" y="1153"/>
                  </a:lnTo>
                  <a:lnTo>
                    <a:pt x="927" y="1155"/>
                  </a:lnTo>
                  <a:lnTo>
                    <a:pt x="929" y="1156"/>
                  </a:lnTo>
                  <a:lnTo>
                    <a:pt x="929" y="1158"/>
                  </a:lnTo>
                  <a:lnTo>
                    <a:pt x="929" y="1160"/>
                  </a:lnTo>
                  <a:lnTo>
                    <a:pt x="929" y="1161"/>
                  </a:lnTo>
                  <a:lnTo>
                    <a:pt x="929" y="1163"/>
                  </a:lnTo>
                  <a:lnTo>
                    <a:pt x="929" y="1165"/>
                  </a:lnTo>
                  <a:lnTo>
                    <a:pt x="931" y="1165"/>
                  </a:lnTo>
                  <a:lnTo>
                    <a:pt x="931" y="1166"/>
                  </a:lnTo>
                  <a:lnTo>
                    <a:pt x="931" y="1168"/>
                  </a:lnTo>
                  <a:lnTo>
                    <a:pt x="931" y="1170"/>
                  </a:lnTo>
                  <a:lnTo>
                    <a:pt x="931" y="1172"/>
                  </a:lnTo>
                  <a:lnTo>
                    <a:pt x="931" y="1173"/>
                  </a:lnTo>
                  <a:lnTo>
                    <a:pt x="932" y="1173"/>
                  </a:lnTo>
                  <a:lnTo>
                    <a:pt x="934" y="1173"/>
                  </a:lnTo>
                  <a:lnTo>
                    <a:pt x="934" y="1175"/>
                  </a:lnTo>
                  <a:lnTo>
                    <a:pt x="934" y="1177"/>
                  </a:lnTo>
                  <a:lnTo>
                    <a:pt x="932" y="1177"/>
                  </a:lnTo>
                  <a:lnTo>
                    <a:pt x="932" y="1178"/>
                  </a:lnTo>
                  <a:lnTo>
                    <a:pt x="934" y="1178"/>
                  </a:lnTo>
                  <a:lnTo>
                    <a:pt x="934" y="1177"/>
                  </a:lnTo>
                  <a:lnTo>
                    <a:pt x="934" y="1177"/>
                  </a:lnTo>
                  <a:lnTo>
                    <a:pt x="934" y="1178"/>
                  </a:lnTo>
                  <a:lnTo>
                    <a:pt x="936" y="1180"/>
                  </a:lnTo>
                  <a:lnTo>
                    <a:pt x="936" y="1182"/>
                  </a:lnTo>
                  <a:lnTo>
                    <a:pt x="936" y="1184"/>
                  </a:lnTo>
                  <a:lnTo>
                    <a:pt x="936" y="1185"/>
                  </a:lnTo>
                  <a:lnTo>
                    <a:pt x="934" y="1185"/>
                  </a:lnTo>
                  <a:lnTo>
                    <a:pt x="934" y="1187"/>
                  </a:lnTo>
                  <a:lnTo>
                    <a:pt x="936" y="1187"/>
                  </a:lnTo>
                  <a:lnTo>
                    <a:pt x="936" y="1189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0"/>
                  </a:lnTo>
                  <a:lnTo>
                    <a:pt x="934" y="1192"/>
                  </a:lnTo>
                  <a:lnTo>
                    <a:pt x="934" y="1192"/>
                  </a:lnTo>
                  <a:lnTo>
                    <a:pt x="932" y="1192"/>
                  </a:lnTo>
                  <a:lnTo>
                    <a:pt x="932" y="1194"/>
                  </a:lnTo>
                  <a:lnTo>
                    <a:pt x="934" y="1194"/>
                  </a:lnTo>
                  <a:lnTo>
                    <a:pt x="934" y="1194"/>
                  </a:lnTo>
                  <a:lnTo>
                    <a:pt x="934" y="1196"/>
                  </a:lnTo>
                  <a:lnTo>
                    <a:pt x="934" y="1197"/>
                  </a:lnTo>
                  <a:lnTo>
                    <a:pt x="934" y="1197"/>
                  </a:lnTo>
                  <a:lnTo>
                    <a:pt x="934" y="1199"/>
                  </a:lnTo>
                  <a:lnTo>
                    <a:pt x="932" y="1199"/>
                  </a:lnTo>
                  <a:lnTo>
                    <a:pt x="932" y="1197"/>
                  </a:lnTo>
                  <a:lnTo>
                    <a:pt x="931" y="1199"/>
                  </a:lnTo>
                  <a:lnTo>
                    <a:pt x="931" y="1201"/>
                  </a:lnTo>
                  <a:lnTo>
                    <a:pt x="929" y="1201"/>
                  </a:lnTo>
                  <a:lnTo>
                    <a:pt x="929" y="1202"/>
                  </a:lnTo>
                  <a:lnTo>
                    <a:pt x="931" y="1202"/>
                  </a:lnTo>
                  <a:lnTo>
                    <a:pt x="931" y="1204"/>
                  </a:lnTo>
                  <a:lnTo>
                    <a:pt x="931" y="1206"/>
                  </a:lnTo>
                  <a:lnTo>
                    <a:pt x="931" y="1207"/>
                  </a:lnTo>
                  <a:lnTo>
                    <a:pt x="929" y="1207"/>
                  </a:lnTo>
                  <a:lnTo>
                    <a:pt x="929" y="1206"/>
                  </a:lnTo>
                  <a:lnTo>
                    <a:pt x="929" y="1204"/>
                  </a:lnTo>
                  <a:lnTo>
                    <a:pt x="927" y="1204"/>
                  </a:lnTo>
                  <a:lnTo>
                    <a:pt x="926" y="1206"/>
                  </a:lnTo>
                  <a:lnTo>
                    <a:pt x="926" y="1207"/>
                  </a:lnTo>
                  <a:lnTo>
                    <a:pt x="926" y="1209"/>
                  </a:lnTo>
                  <a:lnTo>
                    <a:pt x="926" y="1211"/>
                  </a:lnTo>
                  <a:lnTo>
                    <a:pt x="924" y="1213"/>
                  </a:lnTo>
                  <a:lnTo>
                    <a:pt x="926" y="1213"/>
                  </a:lnTo>
                  <a:lnTo>
                    <a:pt x="927" y="1213"/>
                  </a:lnTo>
                  <a:lnTo>
                    <a:pt x="927" y="1214"/>
                  </a:lnTo>
                  <a:lnTo>
                    <a:pt x="929" y="1214"/>
                  </a:lnTo>
                  <a:lnTo>
                    <a:pt x="927" y="1216"/>
                  </a:lnTo>
                  <a:lnTo>
                    <a:pt x="927" y="1218"/>
                  </a:lnTo>
                  <a:lnTo>
                    <a:pt x="926" y="1218"/>
                  </a:lnTo>
                  <a:lnTo>
                    <a:pt x="926" y="1219"/>
                  </a:lnTo>
                  <a:lnTo>
                    <a:pt x="926" y="1221"/>
                  </a:lnTo>
                  <a:lnTo>
                    <a:pt x="924" y="1223"/>
                  </a:lnTo>
                  <a:lnTo>
                    <a:pt x="926" y="1223"/>
                  </a:lnTo>
                  <a:lnTo>
                    <a:pt x="926" y="1221"/>
                  </a:lnTo>
                  <a:lnTo>
                    <a:pt x="927" y="1221"/>
                  </a:lnTo>
                  <a:lnTo>
                    <a:pt x="927" y="1219"/>
                  </a:lnTo>
                  <a:lnTo>
                    <a:pt x="929" y="1218"/>
                  </a:lnTo>
                  <a:lnTo>
                    <a:pt x="929" y="1216"/>
                  </a:lnTo>
                  <a:lnTo>
                    <a:pt x="931" y="1216"/>
                  </a:lnTo>
                  <a:lnTo>
                    <a:pt x="931" y="1214"/>
                  </a:lnTo>
                  <a:lnTo>
                    <a:pt x="929" y="1214"/>
                  </a:lnTo>
                  <a:lnTo>
                    <a:pt x="929" y="1213"/>
                  </a:lnTo>
                  <a:lnTo>
                    <a:pt x="931" y="1211"/>
                  </a:lnTo>
                  <a:lnTo>
                    <a:pt x="931" y="1209"/>
                  </a:lnTo>
                  <a:lnTo>
                    <a:pt x="931" y="1207"/>
                  </a:lnTo>
                  <a:lnTo>
                    <a:pt x="932" y="1206"/>
                  </a:lnTo>
                  <a:lnTo>
                    <a:pt x="934" y="1206"/>
                  </a:lnTo>
                  <a:lnTo>
                    <a:pt x="934" y="1204"/>
                  </a:lnTo>
                  <a:lnTo>
                    <a:pt x="934" y="1206"/>
                  </a:lnTo>
                  <a:lnTo>
                    <a:pt x="936" y="1206"/>
                  </a:lnTo>
                  <a:lnTo>
                    <a:pt x="936" y="1204"/>
                  </a:lnTo>
                  <a:lnTo>
                    <a:pt x="934" y="1204"/>
                  </a:lnTo>
                  <a:lnTo>
                    <a:pt x="934" y="1202"/>
                  </a:lnTo>
                  <a:lnTo>
                    <a:pt x="934" y="1202"/>
                  </a:lnTo>
                  <a:lnTo>
                    <a:pt x="934" y="1201"/>
                  </a:lnTo>
                  <a:lnTo>
                    <a:pt x="934" y="1199"/>
                  </a:lnTo>
                  <a:lnTo>
                    <a:pt x="934" y="1199"/>
                  </a:lnTo>
                  <a:lnTo>
                    <a:pt x="936" y="1199"/>
                  </a:lnTo>
                  <a:lnTo>
                    <a:pt x="936" y="1197"/>
                  </a:lnTo>
                  <a:lnTo>
                    <a:pt x="937" y="1197"/>
                  </a:lnTo>
                  <a:lnTo>
                    <a:pt x="937" y="1199"/>
                  </a:lnTo>
                  <a:lnTo>
                    <a:pt x="937" y="1201"/>
                  </a:lnTo>
                  <a:lnTo>
                    <a:pt x="936" y="1201"/>
                  </a:lnTo>
                  <a:lnTo>
                    <a:pt x="936" y="1202"/>
                  </a:lnTo>
                  <a:lnTo>
                    <a:pt x="937" y="1202"/>
                  </a:lnTo>
                  <a:lnTo>
                    <a:pt x="939" y="1202"/>
                  </a:lnTo>
                  <a:lnTo>
                    <a:pt x="939" y="1204"/>
                  </a:lnTo>
                  <a:lnTo>
                    <a:pt x="937" y="1206"/>
                  </a:lnTo>
                  <a:lnTo>
                    <a:pt x="939" y="1206"/>
                  </a:lnTo>
                  <a:lnTo>
                    <a:pt x="941" y="1206"/>
                  </a:lnTo>
                  <a:lnTo>
                    <a:pt x="943" y="1206"/>
                  </a:lnTo>
                  <a:lnTo>
                    <a:pt x="944" y="1206"/>
                  </a:lnTo>
                  <a:lnTo>
                    <a:pt x="946" y="1207"/>
                  </a:lnTo>
                  <a:lnTo>
                    <a:pt x="946" y="1209"/>
                  </a:lnTo>
                  <a:lnTo>
                    <a:pt x="946" y="1211"/>
                  </a:lnTo>
                  <a:lnTo>
                    <a:pt x="946" y="1213"/>
                  </a:lnTo>
                  <a:lnTo>
                    <a:pt x="946" y="1214"/>
                  </a:lnTo>
                  <a:lnTo>
                    <a:pt x="946" y="1216"/>
                  </a:lnTo>
                  <a:lnTo>
                    <a:pt x="944" y="1218"/>
                  </a:lnTo>
                  <a:lnTo>
                    <a:pt x="944" y="1219"/>
                  </a:lnTo>
                  <a:lnTo>
                    <a:pt x="944" y="1221"/>
                  </a:lnTo>
                  <a:lnTo>
                    <a:pt x="944" y="1223"/>
                  </a:lnTo>
                  <a:lnTo>
                    <a:pt x="943" y="1223"/>
                  </a:lnTo>
                  <a:lnTo>
                    <a:pt x="943" y="1225"/>
                  </a:lnTo>
                  <a:lnTo>
                    <a:pt x="943" y="1226"/>
                  </a:lnTo>
                  <a:lnTo>
                    <a:pt x="941" y="1226"/>
                  </a:lnTo>
                  <a:lnTo>
                    <a:pt x="941" y="1228"/>
                  </a:lnTo>
                  <a:lnTo>
                    <a:pt x="939" y="1228"/>
                  </a:lnTo>
                  <a:lnTo>
                    <a:pt x="939" y="1226"/>
                  </a:lnTo>
                  <a:lnTo>
                    <a:pt x="937" y="1226"/>
                  </a:lnTo>
                  <a:lnTo>
                    <a:pt x="937" y="1228"/>
                  </a:lnTo>
                  <a:lnTo>
                    <a:pt x="939" y="1228"/>
                  </a:lnTo>
                  <a:lnTo>
                    <a:pt x="939" y="1230"/>
                  </a:lnTo>
                  <a:lnTo>
                    <a:pt x="939" y="1231"/>
                  </a:lnTo>
                  <a:lnTo>
                    <a:pt x="939" y="1231"/>
                  </a:lnTo>
                  <a:lnTo>
                    <a:pt x="939" y="1233"/>
                  </a:lnTo>
                  <a:lnTo>
                    <a:pt x="941" y="1231"/>
                  </a:lnTo>
                  <a:lnTo>
                    <a:pt x="943" y="1231"/>
                  </a:lnTo>
                  <a:lnTo>
                    <a:pt x="943" y="1230"/>
                  </a:lnTo>
                  <a:lnTo>
                    <a:pt x="941" y="1230"/>
                  </a:lnTo>
                  <a:lnTo>
                    <a:pt x="941" y="1228"/>
                  </a:lnTo>
                  <a:lnTo>
                    <a:pt x="943" y="1228"/>
                  </a:lnTo>
                  <a:lnTo>
                    <a:pt x="944" y="1226"/>
                  </a:lnTo>
                  <a:lnTo>
                    <a:pt x="946" y="1226"/>
                  </a:lnTo>
                  <a:lnTo>
                    <a:pt x="948" y="1225"/>
                  </a:lnTo>
                  <a:lnTo>
                    <a:pt x="946" y="1225"/>
                  </a:lnTo>
                  <a:lnTo>
                    <a:pt x="946" y="1223"/>
                  </a:lnTo>
                  <a:lnTo>
                    <a:pt x="948" y="1223"/>
                  </a:lnTo>
                  <a:lnTo>
                    <a:pt x="948" y="1221"/>
                  </a:lnTo>
                  <a:lnTo>
                    <a:pt x="946" y="1221"/>
                  </a:lnTo>
                  <a:lnTo>
                    <a:pt x="946" y="1219"/>
                  </a:lnTo>
                  <a:lnTo>
                    <a:pt x="948" y="1219"/>
                  </a:lnTo>
                  <a:lnTo>
                    <a:pt x="948" y="1218"/>
                  </a:lnTo>
                  <a:lnTo>
                    <a:pt x="948" y="1216"/>
                  </a:lnTo>
                  <a:lnTo>
                    <a:pt x="948" y="1214"/>
                  </a:lnTo>
                  <a:lnTo>
                    <a:pt x="949" y="1214"/>
                  </a:lnTo>
                  <a:lnTo>
                    <a:pt x="951" y="1213"/>
                  </a:lnTo>
                  <a:lnTo>
                    <a:pt x="951" y="1211"/>
                  </a:lnTo>
                  <a:lnTo>
                    <a:pt x="953" y="1213"/>
                  </a:lnTo>
                  <a:lnTo>
                    <a:pt x="955" y="1211"/>
                  </a:lnTo>
                  <a:lnTo>
                    <a:pt x="955" y="1213"/>
                  </a:lnTo>
                  <a:lnTo>
                    <a:pt x="955" y="1214"/>
                  </a:lnTo>
                  <a:lnTo>
                    <a:pt x="956" y="1214"/>
                  </a:lnTo>
                  <a:lnTo>
                    <a:pt x="958" y="1213"/>
                  </a:lnTo>
                  <a:lnTo>
                    <a:pt x="958" y="1214"/>
                  </a:lnTo>
                  <a:lnTo>
                    <a:pt x="958" y="1216"/>
                  </a:lnTo>
                  <a:lnTo>
                    <a:pt x="960" y="1216"/>
                  </a:lnTo>
                  <a:lnTo>
                    <a:pt x="958" y="1218"/>
                  </a:lnTo>
                  <a:lnTo>
                    <a:pt x="960" y="1218"/>
                  </a:lnTo>
                  <a:lnTo>
                    <a:pt x="960" y="1216"/>
                  </a:lnTo>
                  <a:lnTo>
                    <a:pt x="961" y="1216"/>
                  </a:lnTo>
                  <a:lnTo>
                    <a:pt x="961" y="1218"/>
                  </a:lnTo>
                  <a:lnTo>
                    <a:pt x="963" y="1218"/>
                  </a:lnTo>
                  <a:lnTo>
                    <a:pt x="963" y="1219"/>
                  </a:lnTo>
                  <a:lnTo>
                    <a:pt x="963" y="1221"/>
                  </a:lnTo>
                  <a:lnTo>
                    <a:pt x="965" y="1221"/>
                  </a:lnTo>
                  <a:lnTo>
                    <a:pt x="967" y="1221"/>
                  </a:lnTo>
                  <a:lnTo>
                    <a:pt x="967" y="1223"/>
                  </a:lnTo>
                  <a:lnTo>
                    <a:pt x="968" y="1223"/>
                  </a:lnTo>
                  <a:lnTo>
                    <a:pt x="968" y="1225"/>
                  </a:lnTo>
                  <a:lnTo>
                    <a:pt x="970" y="1223"/>
                  </a:lnTo>
                  <a:lnTo>
                    <a:pt x="970" y="1225"/>
                  </a:lnTo>
                  <a:lnTo>
                    <a:pt x="972" y="1225"/>
                  </a:lnTo>
                  <a:lnTo>
                    <a:pt x="973" y="1225"/>
                  </a:lnTo>
                  <a:lnTo>
                    <a:pt x="973" y="1226"/>
                  </a:lnTo>
                  <a:lnTo>
                    <a:pt x="972" y="1226"/>
                  </a:lnTo>
                  <a:lnTo>
                    <a:pt x="972" y="1228"/>
                  </a:lnTo>
                  <a:lnTo>
                    <a:pt x="973" y="1228"/>
                  </a:lnTo>
                  <a:lnTo>
                    <a:pt x="973" y="1230"/>
                  </a:lnTo>
                  <a:lnTo>
                    <a:pt x="975" y="1230"/>
                  </a:lnTo>
                  <a:lnTo>
                    <a:pt x="975" y="1231"/>
                  </a:lnTo>
                  <a:lnTo>
                    <a:pt x="975" y="1231"/>
                  </a:lnTo>
                  <a:lnTo>
                    <a:pt x="975" y="1233"/>
                  </a:lnTo>
                  <a:lnTo>
                    <a:pt x="975" y="1233"/>
                  </a:lnTo>
                  <a:lnTo>
                    <a:pt x="975" y="1235"/>
                  </a:lnTo>
                  <a:lnTo>
                    <a:pt x="975" y="1237"/>
                  </a:lnTo>
                  <a:lnTo>
                    <a:pt x="975" y="1237"/>
                  </a:lnTo>
                  <a:lnTo>
                    <a:pt x="975" y="1238"/>
                  </a:lnTo>
                  <a:lnTo>
                    <a:pt x="975" y="1240"/>
                  </a:lnTo>
                  <a:lnTo>
                    <a:pt x="975" y="1242"/>
                  </a:lnTo>
                  <a:lnTo>
                    <a:pt x="975" y="1243"/>
                  </a:lnTo>
                  <a:lnTo>
                    <a:pt x="975" y="1245"/>
                  </a:lnTo>
                  <a:lnTo>
                    <a:pt x="975" y="1247"/>
                  </a:lnTo>
                  <a:lnTo>
                    <a:pt x="975" y="1245"/>
                  </a:lnTo>
                  <a:lnTo>
                    <a:pt x="975" y="1243"/>
                  </a:lnTo>
                  <a:lnTo>
                    <a:pt x="977" y="1243"/>
                  </a:lnTo>
                  <a:lnTo>
                    <a:pt x="977" y="1242"/>
                  </a:lnTo>
                  <a:lnTo>
                    <a:pt x="975" y="1242"/>
                  </a:lnTo>
                  <a:lnTo>
                    <a:pt x="975" y="1240"/>
                  </a:lnTo>
                  <a:lnTo>
                    <a:pt x="975" y="1238"/>
                  </a:lnTo>
                  <a:lnTo>
                    <a:pt x="977" y="1238"/>
                  </a:lnTo>
                  <a:lnTo>
                    <a:pt x="977" y="1240"/>
                  </a:lnTo>
                  <a:lnTo>
                    <a:pt x="978" y="1240"/>
                  </a:lnTo>
                  <a:lnTo>
                    <a:pt x="980" y="1240"/>
                  </a:lnTo>
                  <a:lnTo>
                    <a:pt x="982" y="1240"/>
                  </a:lnTo>
                  <a:lnTo>
                    <a:pt x="982" y="1238"/>
                  </a:lnTo>
                  <a:lnTo>
                    <a:pt x="982" y="1237"/>
                  </a:lnTo>
                  <a:lnTo>
                    <a:pt x="984" y="1237"/>
                  </a:lnTo>
                  <a:lnTo>
                    <a:pt x="984" y="1238"/>
                  </a:lnTo>
                  <a:lnTo>
                    <a:pt x="985" y="1238"/>
                  </a:lnTo>
                  <a:lnTo>
                    <a:pt x="987" y="1238"/>
                  </a:lnTo>
                  <a:lnTo>
                    <a:pt x="987" y="1240"/>
                  </a:lnTo>
                  <a:lnTo>
                    <a:pt x="989" y="1242"/>
                  </a:lnTo>
                  <a:lnTo>
                    <a:pt x="990" y="1242"/>
                  </a:lnTo>
                  <a:lnTo>
                    <a:pt x="992" y="1242"/>
                  </a:lnTo>
                  <a:lnTo>
                    <a:pt x="994" y="1242"/>
                  </a:lnTo>
                  <a:lnTo>
                    <a:pt x="994" y="1243"/>
                  </a:lnTo>
                  <a:lnTo>
                    <a:pt x="996" y="1243"/>
                  </a:lnTo>
                  <a:lnTo>
                    <a:pt x="996" y="1245"/>
                  </a:lnTo>
                  <a:lnTo>
                    <a:pt x="997" y="1245"/>
                  </a:lnTo>
                  <a:lnTo>
                    <a:pt x="999" y="1247"/>
                  </a:lnTo>
                  <a:lnTo>
                    <a:pt x="999" y="1245"/>
                  </a:lnTo>
                  <a:lnTo>
                    <a:pt x="1001" y="1245"/>
                  </a:lnTo>
                  <a:lnTo>
                    <a:pt x="1002" y="1243"/>
                  </a:lnTo>
                  <a:lnTo>
                    <a:pt x="1004" y="1243"/>
                  </a:lnTo>
                  <a:lnTo>
                    <a:pt x="1006" y="1243"/>
                  </a:lnTo>
                  <a:lnTo>
                    <a:pt x="1007" y="1243"/>
                  </a:lnTo>
                  <a:lnTo>
                    <a:pt x="1007" y="1245"/>
                  </a:lnTo>
                  <a:lnTo>
                    <a:pt x="1009" y="1245"/>
                  </a:lnTo>
                  <a:lnTo>
                    <a:pt x="1009" y="1247"/>
                  </a:lnTo>
                  <a:lnTo>
                    <a:pt x="1011" y="1247"/>
                  </a:lnTo>
                  <a:lnTo>
                    <a:pt x="1011" y="1248"/>
                  </a:lnTo>
                  <a:lnTo>
                    <a:pt x="1013" y="1248"/>
                  </a:lnTo>
                  <a:lnTo>
                    <a:pt x="1013" y="1250"/>
                  </a:lnTo>
                  <a:lnTo>
                    <a:pt x="1014" y="1250"/>
                  </a:lnTo>
                  <a:lnTo>
                    <a:pt x="1014" y="1252"/>
                  </a:lnTo>
                  <a:lnTo>
                    <a:pt x="1016" y="1252"/>
                  </a:lnTo>
                  <a:lnTo>
                    <a:pt x="1016" y="1254"/>
                  </a:lnTo>
                  <a:lnTo>
                    <a:pt x="1016" y="1255"/>
                  </a:lnTo>
                  <a:lnTo>
                    <a:pt x="1016" y="1255"/>
                  </a:lnTo>
                  <a:lnTo>
                    <a:pt x="1016" y="1257"/>
                  </a:lnTo>
                  <a:lnTo>
                    <a:pt x="1018" y="1257"/>
                  </a:lnTo>
                  <a:lnTo>
                    <a:pt x="1018" y="1259"/>
                  </a:lnTo>
                  <a:lnTo>
                    <a:pt x="1018" y="1260"/>
                  </a:lnTo>
                  <a:lnTo>
                    <a:pt x="1019" y="1260"/>
                  </a:lnTo>
                  <a:lnTo>
                    <a:pt x="1019" y="1262"/>
                  </a:lnTo>
                  <a:lnTo>
                    <a:pt x="1019" y="1264"/>
                  </a:lnTo>
                  <a:lnTo>
                    <a:pt x="1021" y="1266"/>
                  </a:lnTo>
                  <a:lnTo>
                    <a:pt x="1021" y="1267"/>
                  </a:lnTo>
                  <a:lnTo>
                    <a:pt x="1023" y="1267"/>
                  </a:lnTo>
                  <a:lnTo>
                    <a:pt x="1023" y="1269"/>
                  </a:lnTo>
                  <a:lnTo>
                    <a:pt x="1023" y="1271"/>
                  </a:lnTo>
                  <a:lnTo>
                    <a:pt x="1025" y="1271"/>
                  </a:lnTo>
                  <a:lnTo>
                    <a:pt x="1026" y="1272"/>
                  </a:lnTo>
                  <a:lnTo>
                    <a:pt x="1026" y="1272"/>
                  </a:lnTo>
                  <a:lnTo>
                    <a:pt x="1028" y="1274"/>
                  </a:lnTo>
                  <a:lnTo>
                    <a:pt x="1030" y="1274"/>
                  </a:lnTo>
                  <a:lnTo>
                    <a:pt x="1030" y="1276"/>
                  </a:lnTo>
                  <a:lnTo>
                    <a:pt x="1031" y="1276"/>
                  </a:lnTo>
                  <a:lnTo>
                    <a:pt x="1033" y="1276"/>
                  </a:lnTo>
                  <a:lnTo>
                    <a:pt x="1035" y="1276"/>
                  </a:lnTo>
                  <a:lnTo>
                    <a:pt x="1037" y="1276"/>
                  </a:lnTo>
                  <a:lnTo>
                    <a:pt x="1038" y="1276"/>
                  </a:lnTo>
                  <a:lnTo>
                    <a:pt x="1040" y="1276"/>
                  </a:lnTo>
                  <a:lnTo>
                    <a:pt x="1040" y="1278"/>
                  </a:lnTo>
                  <a:lnTo>
                    <a:pt x="1040" y="1279"/>
                  </a:lnTo>
                  <a:lnTo>
                    <a:pt x="1042" y="1281"/>
                  </a:lnTo>
                  <a:lnTo>
                    <a:pt x="1042" y="1283"/>
                  </a:lnTo>
                  <a:lnTo>
                    <a:pt x="1042" y="1284"/>
                  </a:lnTo>
                  <a:lnTo>
                    <a:pt x="1042" y="1286"/>
                  </a:lnTo>
                  <a:lnTo>
                    <a:pt x="1042" y="1288"/>
                  </a:lnTo>
                  <a:lnTo>
                    <a:pt x="1042" y="1289"/>
                  </a:lnTo>
                  <a:lnTo>
                    <a:pt x="1043" y="1291"/>
                  </a:lnTo>
                  <a:lnTo>
                    <a:pt x="1043" y="1293"/>
                  </a:lnTo>
                  <a:lnTo>
                    <a:pt x="1042" y="1291"/>
                  </a:lnTo>
                  <a:lnTo>
                    <a:pt x="1042" y="1293"/>
                  </a:lnTo>
                  <a:lnTo>
                    <a:pt x="1043" y="1293"/>
                  </a:lnTo>
                  <a:lnTo>
                    <a:pt x="1043" y="1295"/>
                  </a:lnTo>
                  <a:lnTo>
                    <a:pt x="1043" y="1296"/>
                  </a:lnTo>
                  <a:lnTo>
                    <a:pt x="1043" y="1298"/>
                  </a:lnTo>
                  <a:lnTo>
                    <a:pt x="1043" y="1300"/>
                  </a:lnTo>
                  <a:lnTo>
                    <a:pt x="1043" y="1301"/>
                  </a:lnTo>
                  <a:lnTo>
                    <a:pt x="1043" y="1303"/>
                  </a:lnTo>
                  <a:lnTo>
                    <a:pt x="1045" y="1303"/>
                  </a:lnTo>
                  <a:lnTo>
                    <a:pt x="1045" y="1305"/>
                  </a:lnTo>
                  <a:lnTo>
                    <a:pt x="1043" y="1305"/>
                  </a:lnTo>
                  <a:lnTo>
                    <a:pt x="1043" y="1307"/>
                  </a:lnTo>
                  <a:lnTo>
                    <a:pt x="1045" y="1307"/>
                  </a:lnTo>
                  <a:lnTo>
                    <a:pt x="1045" y="1308"/>
                  </a:lnTo>
                  <a:lnTo>
                    <a:pt x="1045" y="1310"/>
                  </a:lnTo>
                  <a:lnTo>
                    <a:pt x="1045" y="1312"/>
                  </a:lnTo>
                  <a:lnTo>
                    <a:pt x="1043" y="1312"/>
                  </a:lnTo>
                  <a:lnTo>
                    <a:pt x="1043" y="1313"/>
                  </a:lnTo>
                  <a:lnTo>
                    <a:pt x="1045" y="1313"/>
                  </a:lnTo>
                  <a:lnTo>
                    <a:pt x="1045" y="1313"/>
                  </a:lnTo>
                  <a:lnTo>
                    <a:pt x="1045" y="1315"/>
                  </a:lnTo>
                  <a:lnTo>
                    <a:pt x="1045" y="1317"/>
                  </a:lnTo>
                  <a:lnTo>
                    <a:pt x="1045" y="1319"/>
                  </a:lnTo>
                  <a:lnTo>
                    <a:pt x="1043" y="1320"/>
                  </a:lnTo>
                  <a:lnTo>
                    <a:pt x="1043" y="1322"/>
                  </a:lnTo>
                  <a:lnTo>
                    <a:pt x="1043" y="1324"/>
                  </a:lnTo>
                  <a:lnTo>
                    <a:pt x="1043" y="1327"/>
                  </a:lnTo>
                  <a:lnTo>
                    <a:pt x="1043" y="1329"/>
                  </a:lnTo>
                  <a:lnTo>
                    <a:pt x="1042" y="1330"/>
                  </a:lnTo>
                  <a:lnTo>
                    <a:pt x="1042" y="1332"/>
                  </a:lnTo>
                  <a:lnTo>
                    <a:pt x="1042" y="1334"/>
                  </a:lnTo>
                  <a:lnTo>
                    <a:pt x="1042" y="1336"/>
                  </a:lnTo>
                  <a:lnTo>
                    <a:pt x="1040" y="1337"/>
                  </a:lnTo>
                  <a:lnTo>
                    <a:pt x="1040" y="1339"/>
                  </a:lnTo>
                  <a:lnTo>
                    <a:pt x="1038" y="1341"/>
                  </a:lnTo>
                  <a:lnTo>
                    <a:pt x="1037" y="1341"/>
                  </a:lnTo>
                  <a:lnTo>
                    <a:pt x="1037" y="1342"/>
                  </a:lnTo>
                  <a:lnTo>
                    <a:pt x="1037" y="1344"/>
                  </a:lnTo>
                  <a:lnTo>
                    <a:pt x="1037" y="1346"/>
                  </a:lnTo>
                  <a:lnTo>
                    <a:pt x="1037" y="1348"/>
                  </a:lnTo>
                  <a:lnTo>
                    <a:pt x="1035" y="1349"/>
                  </a:lnTo>
                  <a:lnTo>
                    <a:pt x="1033" y="1351"/>
                  </a:lnTo>
                  <a:lnTo>
                    <a:pt x="1033" y="1353"/>
                  </a:lnTo>
                  <a:lnTo>
                    <a:pt x="1033" y="1354"/>
                  </a:lnTo>
                  <a:lnTo>
                    <a:pt x="1033" y="1354"/>
                  </a:lnTo>
                  <a:lnTo>
                    <a:pt x="1031" y="1354"/>
                  </a:lnTo>
                  <a:lnTo>
                    <a:pt x="1030" y="1356"/>
                  </a:lnTo>
                  <a:lnTo>
                    <a:pt x="1030" y="1358"/>
                  </a:lnTo>
                  <a:lnTo>
                    <a:pt x="1028" y="1358"/>
                  </a:lnTo>
                  <a:lnTo>
                    <a:pt x="1028" y="1360"/>
                  </a:lnTo>
                  <a:lnTo>
                    <a:pt x="1028" y="1361"/>
                  </a:lnTo>
                  <a:lnTo>
                    <a:pt x="1026" y="1361"/>
                  </a:lnTo>
                  <a:lnTo>
                    <a:pt x="1026" y="1363"/>
                  </a:lnTo>
                  <a:lnTo>
                    <a:pt x="1028" y="1363"/>
                  </a:lnTo>
                  <a:lnTo>
                    <a:pt x="1026" y="1365"/>
                  </a:lnTo>
                  <a:lnTo>
                    <a:pt x="1026" y="1366"/>
                  </a:lnTo>
                  <a:lnTo>
                    <a:pt x="1025" y="1366"/>
                  </a:lnTo>
                  <a:lnTo>
                    <a:pt x="1025" y="1368"/>
                  </a:lnTo>
                  <a:lnTo>
                    <a:pt x="1026" y="1368"/>
                  </a:lnTo>
                  <a:lnTo>
                    <a:pt x="1025" y="1370"/>
                  </a:lnTo>
                  <a:lnTo>
                    <a:pt x="1025" y="1371"/>
                  </a:lnTo>
                  <a:lnTo>
                    <a:pt x="1025" y="1373"/>
                  </a:lnTo>
                  <a:lnTo>
                    <a:pt x="1025" y="1375"/>
                  </a:lnTo>
                  <a:lnTo>
                    <a:pt x="1023" y="1377"/>
                  </a:lnTo>
                  <a:lnTo>
                    <a:pt x="1023" y="1378"/>
                  </a:lnTo>
                  <a:lnTo>
                    <a:pt x="1023" y="1380"/>
                  </a:lnTo>
                  <a:lnTo>
                    <a:pt x="1021" y="1382"/>
                  </a:lnTo>
                  <a:lnTo>
                    <a:pt x="1021" y="1383"/>
                  </a:lnTo>
                  <a:lnTo>
                    <a:pt x="1021" y="1385"/>
                  </a:lnTo>
                  <a:lnTo>
                    <a:pt x="1019" y="1387"/>
                  </a:lnTo>
                  <a:lnTo>
                    <a:pt x="1019" y="1389"/>
                  </a:lnTo>
                  <a:lnTo>
                    <a:pt x="1018" y="1390"/>
                  </a:lnTo>
                  <a:lnTo>
                    <a:pt x="1018" y="1389"/>
                  </a:lnTo>
                  <a:lnTo>
                    <a:pt x="1018" y="1387"/>
                  </a:lnTo>
                  <a:lnTo>
                    <a:pt x="1016" y="1387"/>
                  </a:lnTo>
                  <a:lnTo>
                    <a:pt x="1016" y="1389"/>
                  </a:lnTo>
                  <a:lnTo>
                    <a:pt x="1016" y="1389"/>
                  </a:lnTo>
                  <a:lnTo>
                    <a:pt x="1016" y="1390"/>
                  </a:lnTo>
                  <a:lnTo>
                    <a:pt x="1016" y="1390"/>
                  </a:lnTo>
                  <a:lnTo>
                    <a:pt x="1016" y="1392"/>
                  </a:lnTo>
                  <a:lnTo>
                    <a:pt x="1016" y="1394"/>
                  </a:lnTo>
                  <a:lnTo>
                    <a:pt x="1016" y="1395"/>
                  </a:lnTo>
                  <a:lnTo>
                    <a:pt x="1016" y="1395"/>
                  </a:lnTo>
                  <a:lnTo>
                    <a:pt x="1016" y="1397"/>
                  </a:lnTo>
                  <a:lnTo>
                    <a:pt x="1014" y="1395"/>
                  </a:lnTo>
                  <a:lnTo>
                    <a:pt x="1014" y="1397"/>
                  </a:lnTo>
                  <a:lnTo>
                    <a:pt x="1014" y="1399"/>
                  </a:lnTo>
                  <a:lnTo>
                    <a:pt x="1016" y="1399"/>
                  </a:lnTo>
                  <a:lnTo>
                    <a:pt x="1016" y="1401"/>
                  </a:lnTo>
                  <a:lnTo>
                    <a:pt x="1014" y="1401"/>
                  </a:lnTo>
                  <a:lnTo>
                    <a:pt x="1016" y="1402"/>
                  </a:lnTo>
                  <a:lnTo>
                    <a:pt x="1016" y="1404"/>
                  </a:lnTo>
                  <a:lnTo>
                    <a:pt x="1014" y="1402"/>
                  </a:lnTo>
                  <a:lnTo>
                    <a:pt x="1014" y="1404"/>
                  </a:lnTo>
                  <a:lnTo>
                    <a:pt x="1016" y="1406"/>
                  </a:lnTo>
                  <a:lnTo>
                    <a:pt x="1016" y="1407"/>
                  </a:lnTo>
                  <a:lnTo>
                    <a:pt x="1014" y="1407"/>
                  </a:lnTo>
                  <a:lnTo>
                    <a:pt x="1016" y="1409"/>
                  </a:lnTo>
                  <a:lnTo>
                    <a:pt x="1014" y="1409"/>
                  </a:lnTo>
                  <a:lnTo>
                    <a:pt x="1014" y="1411"/>
                  </a:lnTo>
                  <a:lnTo>
                    <a:pt x="1014" y="1412"/>
                  </a:lnTo>
                  <a:lnTo>
                    <a:pt x="1014" y="1414"/>
                  </a:lnTo>
                  <a:lnTo>
                    <a:pt x="1014" y="1416"/>
                  </a:lnTo>
                  <a:lnTo>
                    <a:pt x="1014" y="1418"/>
                  </a:lnTo>
                  <a:lnTo>
                    <a:pt x="1014" y="1419"/>
                  </a:lnTo>
                  <a:lnTo>
                    <a:pt x="1014" y="1423"/>
                  </a:lnTo>
                  <a:lnTo>
                    <a:pt x="1016" y="1424"/>
                  </a:lnTo>
                  <a:lnTo>
                    <a:pt x="1016" y="1428"/>
                  </a:lnTo>
                  <a:lnTo>
                    <a:pt x="1016" y="1430"/>
                  </a:lnTo>
                  <a:lnTo>
                    <a:pt x="1016" y="1431"/>
                  </a:lnTo>
                  <a:lnTo>
                    <a:pt x="1016" y="1433"/>
                  </a:lnTo>
                  <a:lnTo>
                    <a:pt x="1016" y="1435"/>
                  </a:lnTo>
                  <a:lnTo>
                    <a:pt x="1016" y="1436"/>
                  </a:lnTo>
                  <a:lnTo>
                    <a:pt x="1014" y="1436"/>
                  </a:lnTo>
                  <a:lnTo>
                    <a:pt x="1014" y="1438"/>
                  </a:lnTo>
                  <a:lnTo>
                    <a:pt x="1014" y="1440"/>
                  </a:lnTo>
                  <a:lnTo>
                    <a:pt x="1014" y="1442"/>
                  </a:lnTo>
                  <a:lnTo>
                    <a:pt x="1014" y="1445"/>
                  </a:lnTo>
                  <a:lnTo>
                    <a:pt x="1014" y="1447"/>
                  </a:lnTo>
                  <a:lnTo>
                    <a:pt x="1014" y="1448"/>
                  </a:lnTo>
                  <a:lnTo>
                    <a:pt x="1014" y="1450"/>
                  </a:lnTo>
                  <a:lnTo>
                    <a:pt x="1013" y="1452"/>
                  </a:lnTo>
                  <a:lnTo>
                    <a:pt x="1014" y="1453"/>
                  </a:lnTo>
                  <a:lnTo>
                    <a:pt x="1014" y="1455"/>
                  </a:lnTo>
                  <a:lnTo>
                    <a:pt x="1014" y="1457"/>
                  </a:lnTo>
                  <a:lnTo>
                    <a:pt x="1014" y="1459"/>
                  </a:lnTo>
                  <a:lnTo>
                    <a:pt x="1013" y="1460"/>
                  </a:lnTo>
                  <a:lnTo>
                    <a:pt x="1011" y="1462"/>
                  </a:lnTo>
                  <a:lnTo>
                    <a:pt x="1011" y="1465"/>
                  </a:lnTo>
                  <a:lnTo>
                    <a:pt x="1011" y="1467"/>
                  </a:lnTo>
                  <a:lnTo>
                    <a:pt x="1009" y="1471"/>
                  </a:lnTo>
                  <a:lnTo>
                    <a:pt x="1009" y="1472"/>
                  </a:lnTo>
                  <a:lnTo>
                    <a:pt x="1009" y="1476"/>
                  </a:lnTo>
                  <a:lnTo>
                    <a:pt x="1009" y="1477"/>
                  </a:lnTo>
                  <a:lnTo>
                    <a:pt x="1009" y="1479"/>
                  </a:lnTo>
                  <a:lnTo>
                    <a:pt x="1009" y="1481"/>
                  </a:lnTo>
                  <a:lnTo>
                    <a:pt x="1009" y="1483"/>
                  </a:lnTo>
                  <a:lnTo>
                    <a:pt x="1009" y="1484"/>
                  </a:lnTo>
                  <a:lnTo>
                    <a:pt x="1009" y="1486"/>
                  </a:lnTo>
                  <a:lnTo>
                    <a:pt x="1007" y="1486"/>
                  </a:lnTo>
                  <a:lnTo>
                    <a:pt x="1007" y="1488"/>
                  </a:lnTo>
                  <a:lnTo>
                    <a:pt x="1007" y="1489"/>
                  </a:lnTo>
                  <a:lnTo>
                    <a:pt x="1006" y="1489"/>
                  </a:lnTo>
                  <a:lnTo>
                    <a:pt x="1006" y="1491"/>
                  </a:lnTo>
                  <a:lnTo>
                    <a:pt x="1006" y="1493"/>
                  </a:lnTo>
                  <a:lnTo>
                    <a:pt x="1006" y="1494"/>
                  </a:lnTo>
                  <a:lnTo>
                    <a:pt x="1004" y="1494"/>
                  </a:lnTo>
                  <a:lnTo>
                    <a:pt x="1004" y="1496"/>
                  </a:lnTo>
                  <a:lnTo>
                    <a:pt x="1006" y="1496"/>
                  </a:lnTo>
                  <a:lnTo>
                    <a:pt x="1006" y="1498"/>
                  </a:lnTo>
                  <a:lnTo>
                    <a:pt x="1004" y="1500"/>
                  </a:lnTo>
                  <a:lnTo>
                    <a:pt x="1004" y="1501"/>
                  </a:lnTo>
                  <a:lnTo>
                    <a:pt x="1004" y="1503"/>
                  </a:lnTo>
                  <a:lnTo>
                    <a:pt x="1002" y="1503"/>
                  </a:lnTo>
                  <a:lnTo>
                    <a:pt x="1002" y="1505"/>
                  </a:lnTo>
                  <a:lnTo>
                    <a:pt x="1002" y="1506"/>
                  </a:lnTo>
                  <a:lnTo>
                    <a:pt x="1001" y="1506"/>
                  </a:lnTo>
                  <a:lnTo>
                    <a:pt x="1001" y="1508"/>
                  </a:lnTo>
                  <a:lnTo>
                    <a:pt x="1001" y="1510"/>
                  </a:lnTo>
                  <a:lnTo>
                    <a:pt x="1001" y="1512"/>
                  </a:lnTo>
                  <a:lnTo>
                    <a:pt x="999" y="1513"/>
                  </a:lnTo>
                  <a:lnTo>
                    <a:pt x="1001" y="1515"/>
                  </a:lnTo>
                  <a:lnTo>
                    <a:pt x="1001" y="1517"/>
                  </a:lnTo>
                  <a:lnTo>
                    <a:pt x="1001" y="1518"/>
                  </a:lnTo>
                  <a:lnTo>
                    <a:pt x="1001" y="1518"/>
                  </a:lnTo>
                  <a:lnTo>
                    <a:pt x="999" y="1520"/>
                  </a:lnTo>
                  <a:lnTo>
                    <a:pt x="997" y="1522"/>
                  </a:lnTo>
                  <a:lnTo>
                    <a:pt x="996" y="1522"/>
                  </a:lnTo>
                  <a:lnTo>
                    <a:pt x="996" y="1524"/>
                  </a:lnTo>
                  <a:lnTo>
                    <a:pt x="994" y="1524"/>
                  </a:lnTo>
                  <a:lnTo>
                    <a:pt x="994" y="1525"/>
                  </a:lnTo>
                  <a:lnTo>
                    <a:pt x="994" y="1527"/>
                  </a:lnTo>
                  <a:lnTo>
                    <a:pt x="992" y="1527"/>
                  </a:lnTo>
                  <a:lnTo>
                    <a:pt x="992" y="1529"/>
                  </a:lnTo>
                  <a:lnTo>
                    <a:pt x="994" y="1530"/>
                  </a:lnTo>
                  <a:lnTo>
                    <a:pt x="992" y="1530"/>
                  </a:lnTo>
                  <a:lnTo>
                    <a:pt x="992" y="1532"/>
                  </a:lnTo>
                  <a:lnTo>
                    <a:pt x="992" y="1534"/>
                  </a:lnTo>
                  <a:lnTo>
                    <a:pt x="990" y="1532"/>
                  </a:lnTo>
                  <a:lnTo>
                    <a:pt x="989" y="1532"/>
                  </a:lnTo>
                  <a:lnTo>
                    <a:pt x="987" y="1534"/>
                  </a:lnTo>
                  <a:lnTo>
                    <a:pt x="985" y="1534"/>
                  </a:lnTo>
                  <a:lnTo>
                    <a:pt x="984" y="1532"/>
                  </a:lnTo>
                  <a:lnTo>
                    <a:pt x="985" y="1530"/>
                  </a:lnTo>
                  <a:lnTo>
                    <a:pt x="985" y="1529"/>
                  </a:lnTo>
                  <a:lnTo>
                    <a:pt x="984" y="1529"/>
                  </a:lnTo>
                  <a:lnTo>
                    <a:pt x="984" y="1530"/>
                  </a:lnTo>
                  <a:lnTo>
                    <a:pt x="984" y="1532"/>
                  </a:lnTo>
                  <a:lnTo>
                    <a:pt x="984" y="1534"/>
                  </a:lnTo>
                  <a:lnTo>
                    <a:pt x="982" y="1534"/>
                  </a:lnTo>
                  <a:lnTo>
                    <a:pt x="980" y="1535"/>
                  </a:lnTo>
                  <a:lnTo>
                    <a:pt x="980" y="1534"/>
                  </a:lnTo>
                  <a:lnTo>
                    <a:pt x="980" y="1532"/>
                  </a:lnTo>
                  <a:lnTo>
                    <a:pt x="978" y="1532"/>
                  </a:lnTo>
                  <a:lnTo>
                    <a:pt x="977" y="1534"/>
                  </a:lnTo>
                  <a:lnTo>
                    <a:pt x="975" y="1534"/>
                  </a:lnTo>
                  <a:lnTo>
                    <a:pt x="975" y="1534"/>
                  </a:lnTo>
                  <a:lnTo>
                    <a:pt x="973" y="1535"/>
                  </a:lnTo>
                  <a:lnTo>
                    <a:pt x="973" y="1537"/>
                  </a:lnTo>
                  <a:lnTo>
                    <a:pt x="975" y="1537"/>
                  </a:lnTo>
                  <a:lnTo>
                    <a:pt x="975" y="1539"/>
                  </a:lnTo>
                  <a:lnTo>
                    <a:pt x="973" y="1539"/>
                  </a:lnTo>
                  <a:lnTo>
                    <a:pt x="972" y="1539"/>
                  </a:lnTo>
                  <a:lnTo>
                    <a:pt x="972" y="1541"/>
                  </a:lnTo>
                  <a:lnTo>
                    <a:pt x="970" y="1541"/>
                  </a:lnTo>
                  <a:lnTo>
                    <a:pt x="970" y="1542"/>
                  </a:lnTo>
                  <a:lnTo>
                    <a:pt x="968" y="1542"/>
                  </a:lnTo>
                  <a:lnTo>
                    <a:pt x="968" y="1544"/>
                  </a:lnTo>
                  <a:lnTo>
                    <a:pt x="968" y="1546"/>
                  </a:lnTo>
                  <a:lnTo>
                    <a:pt x="967" y="1546"/>
                  </a:lnTo>
                  <a:lnTo>
                    <a:pt x="965" y="1546"/>
                  </a:lnTo>
                  <a:lnTo>
                    <a:pt x="963" y="1546"/>
                  </a:lnTo>
                  <a:lnTo>
                    <a:pt x="963" y="1547"/>
                  </a:lnTo>
                  <a:lnTo>
                    <a:pt x="961" y="1547"/>
                  </a:lnTo>
                  <a:lnTo>
                    <a:pt x="961" y="1549"/>
                  </a:lnTo>
                  <a:lnTo>
                    <a:pt x="960" y="1551"/>
                  </a:lnTo>
                  <a:lnTo>
                    <a:pt x="958" y="1553"/>
                  </a:lnTo>
                  <a:lnTo>
                    <a:pt x="956" y="1554"/>
                  </a:lnTo>
                  <a:lnTo>
                    <a:pt x="956" y="1556"/>
                  </a:lnTo>
                  <a:lnTo>
                    <a:pt x="953" y="1559"/>
                  </a:lnTo>
                  <a:lnTo>
                    <a:pt x="951" y="1561"/>
                  </a:lnTo>
                  <a:lnTo>
                    <a:pt x="951" y="1561"/>
                  </a:lnTo>
                  <a:lnTo>
                    <a:pt x="949" y="1561"/>
                  </a:lnTo>
                  <a:lnTo>
                    <a:pt x="949" y="1563"/>
                  </a:lnTo>
                  <a:lnTo>
                    <a:pt x="951" y="1561"/>
                  </a:lnTo>
                  <a:lnTo>
                    <a:pt x="951" y="1563"/>
                  </a:lnTo>
                  <a:lnTo>
                    <a:pt x="949" y="1565"/>
                  </a:lnTo>
                  <a:lnTo>
                    <a:pt x="949" y="1566"/>
                  </a:lnTo>
                  <a:lnTo>
                    <a:pt x="948" y="1568"/>
                  </a:lnTo>
                  <a:lnTo>
                    <a:pt x="948" y="1566"/>
                  </a:lnTo>
                  <a:lnTo>
                    <a:pt x="946" y="1566"/>
                  </a:lnTo>
                  <a:lnTo>
                    <a:pt x="946" y="1568"/>
                  </a:lnTo>
                  <a:lnTo>
                    <a:pt x="946" y="1570"/>
                  </a:lnTo>
                  <a:lnTo>
                    <a:pt x="946" y="1571"/>
                  </a:lnTo>
                  <a:lnTo>
                    <a:pt x="946" y="1573"/>
                  </a:lnTo>
                  <a:lnTo>
                    <a:pt x="946" y="1575"/>
                  </a:lnTo>
                  <a:lnTo>
                    <a:pt x="944" y="1576"/>
                  </a:lnTo>
                  <a:lnTo>
                    <a:pt x="944" y="1578"/>
                  </a:lnTo>
                  <a:lnTo>
                    <a:pt x="944" y="1580"/>
                  </a:lnTo>
                  <a:lnTo>
                    <a:pt x="946" y="1580"/>
                  </a:lnTo>
                  <a:lnTo>
                    <a:pt x="946" y="1582"/>
                  </a:lnTo>
                  <a:lnTo>
                    <a:pt x="944" y="1583"/>
                  </a:lnTo>
                  <a:lnTo>
                    <a:pt x="944" y="1585"/>
                  </a:lnTo>
                  <a:lnTo>
                    <a:pt x="944" y="1587"/>
                  </a:lnTo>
                  <a:lnTo>
                    <a:pt x="944" y="1588"/>
                  </a:lnTo>
                  <a:lnTo>
                    <a:pt x="944" y="1590"/>
                  </a:lnTo>
                  <a:lnTo>
                    <a:pt x="944" y="1592"/>
                  </a:lnTo>
                  <a:lnTo>
                    <a:pt x="944" y="1594"/>
                  </a:lnTo>
                  <a:lnTo>
                    <a:pt x="946" y="1594"/>
                  </a:lnTo>
                  <a:lnTo>
                    <a:pt x="946" y="1595"/>
                  </a:lnTo>
                  <a:lnTo>
                    <a:pt x="944" y="1595"/>
                  </a:lnTo>
                  <a:lnTo>
                    <a:pt x="944" y="1597"/>
                  </a:lnTo>
                  <a:lnTo>
                    <a:pt x="944" y="1599"/>
                  </a:lnTo>
                  <a:lnTo>
                    <a:pt x="944" y="1600"/>
                  </a:lnTo>
                  <a:lnTo>
                    <a:pt x="944" y="1602"/>
                  </a:lnTo>
                  <a:lnTo>
                    <a:pt x="944" y="1602"/>
                  </a:lnTo>
                  <a:lnTo>
                    <a:pt x="944" y="1604"/>
                  </a:lnTo>
                  <a:lnTo>
                    <a:pt x="944" y="1606"/>
                  </a:lnTo>
                  <a:lnTo>
                    <a:pt x="944" y="1607"/>
                  </a:lnTo>
                  <a:lnTo>
                    <a:pt x="944" y="1609"/>
                  </a:lnTo>
                  <a:lnTo>
                    <a:pt x="944" y="1611"/>
                  </a:lnTo>
                  <a:lnTo>
                    <a:pt x="944" y="1612"/>
                  </a:lnTo>
                  <a:lnTo>
                    <a:pt x="944" y="1614"/>
                  </a:lnTo>
                  <a:lnTo>
                    <a:pt x="943" y="1614"/>
                  </a:lnTo>
                  <a:lnTo>
                    <a:pt x="943" y="1616"/>
                  </a:lnTo>
                  <a:lnTo>
                    <a:pt x="941" y="1616"/>
                  </a:lnTo>
                  <a:lnTo>
                    <a:pt x="939" y="1619"/>
                  </a:lnTo>
                  <a:lnTo>
                    <a:pt x="937" y="1623"/>
                  </a:lnTo>
                  <a:lnTo>
                    <a:pt x="936" y="1624"/>
                  </a:lnTo>
                  <a:lnTo>
                    <a:pt x="936" y="1626"/>
                  </a:lnTo>
                  <a:lnTo>
                    <a:pt x="936" y="1628"/>
                  </a:lnTo>
                  <a:lnTo>
                    <a:pt x="936" y="1629"/>
                  </a:lnTo>
                  <a:lnTo>
                    <a:pt x="934" y="1631"/>
                  </a:lnTo>
                  <a:lnTo>
                    <a:pt x="934" y="1633"/>
                  </a:lnTo>
                  <a:lnTo>
                    <a:pt x="934" y="1638"/>
                  </a:lnTo>
                  <a:lnTo>
                    <a:pt x="934" y="1640"/>
                  </a:lnTo>
                  <a:lnTo>
                    <a:pt x="934" y="1641"/>
                  </a:lnTo>
                  <a:lnTo>
                    <a:pt x="932" y="1647"/>
                  </a:lnTo>
                  <a:lnTo>
                    <a:pt x="931" y="1648"/>
                  </a:lnTo>
                  <a:lnTo>
                    <a:pt x="931" y="1650"/>
                  </a:lnTo>
                  <a:lnTo>
                    <a:pt x="929" y="1652"/>
                  </a:lnTo>
                  <a:lnTo>
                    <a:pt x="929" y="1653"/>
                  </a:lnTo>
                  <a:lnTo>
                    <a:pt x="927" y="1655"/>
                  </a:lnTo>
                  <a:lnTo>
                    <a:pt x="927" y="1653"/>
                  </a:lnTo>
                  <a:lnTo>
                    <a:pt x="927" y="1652"/>
                  </a:lnTo>
                  <a:lnTo>
                    <a:pt x="927" y="1650"/>
                  </a:lnTo>
                  <a:lnTo>
                    <a:pt x="929" y="1650"/>
                  </a:lnTo>
                  <a:lnTo>
                    <a:pt x="929" y="1648"/>
                  </a:lnTo>
                  <a:lnTo>
                    <a:pt x="929" y="1647"/>
                  </a:lnTo>
                  <a:lnTo>
                    <a:pt x="931" y="1647"/>
                  </a:lnTo>
                  <a:lnTo>
                    <a:pt x="931" y="1645"/>
                  </a:lnTo>
                  <a:lnTo>
                    <a:pt x="931" y="1643"/>
                  </a:lnTo>
                  <a:lnTo>
                    <a:pt x="931" y="1641"/>
                  </a:lnTo>
                  <a:lnTo>
                    <a:pt x="932" y="1641"/>
                  </a:lnTo>
                  <a:lnTo>
                    <a:pt x="932" y="1640"/>
                  </a:lnTo>
                  <a:lnTo>
                    <a:pt x="932" y="1638"/>
                  </a:lnTo>
                  <a:lnTo>
                    <a:pt x="931" y="1638"/>
                  </a:lnTo>
                  <a:lnTo>
                    <a:pt x="931" y="1640"/>
                  </a:lnTo>
                  <a:lnTo>
                    <a:pt x="929" y="1640"/>
                  </a:lnTo>
                  <a:lnTo>
                    <a:pt x="929" y="1638"/>
                  </a:lnTo>
                  <a:lnTo>
                    <a:pt x="927" y="1638"/>
                  </a:lnTo>
                  <a:lnTo>
                    <a:pt x="927" y="1640"/>
                  </a:lnTo>
                  <a:lnTo>
                    <a:pt x="927" y="1641"/>
                  </a:lnTo>
                  <a:lnTo>
                    <a:pt x="927" y="1643"/>
                  </a:lnTo>
                  <a:lnTo>
                    <a:pt x="927" y="1643"/>
                  </a:lnTo>
                  <a:lnTo>
                    <a:pt x="927" y="1645"/>
                  </a:lnTo>
                  <a:lnTo>
                    <a:pt x="926" y="1643"/>
                  </a:lnTo>
                  <a:lnTo>
                    <a:pt x="926" y="1645"/>
                  </a:lnTo>
                  <a:lnTo>
                    <a:pt x="926" y="1647"/>
                  </a:lnTo>
                  <a:lnTo>
                    <a:pt x="926" y="1648"/>
                  </a:lnTo>
                  <a:lnTo>
                    <a:pt x="926" y="1650"/>
                  </a:lnTo>
                  <a:lnTo>
                    <a:pt x="924" y="1650"/>
                  </a:lnTo>
                  <a:lnTo>
                    <a:pt x="924" y="1652"/>
                  </a:lnTo>
                  <a:lnTo>
                    <a:pt x="922" y="1652"/>
                  </a:lnTo>
                  <a:lnTo>
                    <a:pt x="922" y="1653"/>
                  </a:lnTo>
                  <a:lnTo>
                    <a:pt x="922" y="1655"/>
                  </a:lnTo>
                  <a:lnTo>
                    <a:pt x="920" y="1655"/>
                  </a:lnTo>
                  <a:lnTo>
                    <a:pt x="920" y="1657"/>
                  </a:lnTo>
                  <a:lnTo>
                    <a:pt x="922" y="1657"/>
                  </a:lnTo>
                  <a:lnTo>
                    <a:pt x="920" y="1658"/>
                  </a:lnTo>
                  <a:lnTo>
                    <a:pt x="920" y="1660"/>
                  </a:lnTo>
                  <a:lnTo>
                    <a:pt x="919" y="1660"/>
                  </a:lnTo>
                  <a:lnTo>
                    <a:pt x="919" y="1662"/>
                  </a:lnTo>
                  <a:lnTo>
                    <a:pt x="920" y="1662"/>
                  </a:lnTo>
                  <a:lnTo>
                    <a:pt x="919" y="1664"/>
                  </a:lnTo>
                  <a:lnTo>
                    <a:pt x="920" y="1664"/>
                  </a:lnTo>
                  <a:lnTo>
                    <a:pt x="919" y="1665"/>
                  </a:lnTo>
                  <a:lnTo>
                    <a:pt x="920" y="1665"/>
                  </a:lnTo>
                  <a:lnTo>
                    <a:pt x="919" y="1667"/>
                  </a:lnTo>
                  <a:lnTo>
                    <a:pt x="919" y="1670"/>
                  </a:lnTo>
                  <a:lnTo>
                    <a:pt x="919" y="1674"/>
                  </a:lnTo>
                  <a:lnTo>
                    <a:pt x="917" y="1676"/>
                  </a:lnTo>
                  <a:lnTo>
                    <a:pt x="917" y="1681"/>
                  </a:lnTo>
                  <a:lnTo>
                    <a:pt x="915" y="1682"/>
                  </a:lnTo>
                  <a:lnTo>
                    <a:pt x="914" y="1684"/>
                  </a:lnTo>
                  <a:lnTo>
                    <a:pt x="914" y="1684"/>
                  </a:lnTo>
                  <a:lnTo>
                    <a:pt x="912" y="1686"/>
                  </a:lnTo>
                  <a:lnTo>
                    <a:pt x="912" y="1688"/>
                  </a:lnTo>
                  <a:lnTo>
                    <a:pt x="910" y="1688"/>
                  </a:lnTo>
                  <a:lnTo>
                    <a:pt x="910" y="1689"/>
                  </a:lnTo>
                  <a:lnTo>
                    <a:pt x="910" y="1691"/>
                  </a:lnTo>
                  <a:lnTo>
                    <a:pt x="910" y="1693"/>
                  </a:lnTo>
                  <a:lnTo>
                    <a:pt x="908" y="1694"/>
                  </a:lnTo>
                  <a:lnTo>
                    <a:pt x="908" y="1696"/>
                  </a:lnTo>
                  <a:lnTo>
                    <a:pt x="908" y="1698"/>
                  </a:lnTo>
                  <a:lnTo>
                    <a:pt x="907" y="1698"/>
                  </a:lnTo>
                  <a:lnTo>
                    <a:pt x="907" y="1699"/>
                  </a:lnTo>
                  <a:lnTo>
                    <a:pt x="905" y="1701"/>
                  </a:lnTo>
                  <a:lnTo>
                    <a:pt x="905" y="1699"/>
                  </a:lnTo>
                  <a:lnTo>
                    <a:pt x="903" y="1699"/>
                  </a:lnTo>
                  <a:lnTo>
                    <a:pt x="903" y="1701"/>
                  </a:lnTo>
                  <a:lnTo>
                    <a:pt x="903" y="1703"/>
                  </a:lnTo>
                  <a:lnTo>
                    <a:pt x="902" y="1703"/>
                  </a:lnTo>
                  <a:lnTo>
                    <a:pt x="902" y="1705"/>
                  </a:lnTo>
                  <a:lnTo>
                    <a:pt x="900" y="1706"/>
                  </a:lnTo>
                  <a:lnTo>
                    <a:pt x="898" y="1706"/>
                  </a:lnTo>
                  <a:lnTo>
                    <a:pt x="898" y="1705"/>
                  </a:lnTo>
                  <a:lnTo>
                    <a:pt x="896" y="1705"/>
                  </a:lnTo>
                  <a:lnTo>
                    <a:pt x="896" y="1703"/>
                  </a:lnTo>
                  <a:lnTo>
                    <a:pt x="895" y="1703"/>
                  </a:lnTo>
                  <a:lnTo>
                    <a:pt x="893" y="1703"/>
                  </a:lnTo>
                  <a:lnTo>
                    <a:pt x="893" y="1703"/>
                  </a:lnTo>
                  <a:lnTo>
                    <a:pt x="893" y="1705"/>
                  </a:lnTo>
                  <a:lnTo>
                    <a:pt x="891" y="1705"/>
                  </a:lnTo>
                  <a:lnTo>
                    <a:pt x="890" y="1705"/>
                  </a:lnTo>
                  <a:lnTo>
                    <a:pt x="890" y="1703"/>
                  </a:lnTo>
                  <a:lnTo>
                    <a:pt x="888" y="1703"/>
                  </a:lnTo>
                  <a:lnTo>
                    <a:pt x="886" y="1703"/>
                  </a:lnTo>
                  <a:lnTo>
                    <a:pt x="886" y="1701"/>
                  </a:lnTo>
                  <a:lnTo>
                    <a:pt x="886" y="1699"/>
                  </a:lnTo>
                  <a:lnTo>
                    <a:pt x="885" y="1699"/>
                  </a:lnTo>
                  <a:lnTo>
                    <a:pt x="885" y="1698"/>
                  </a:lnTo>
                  <a:lnTo>
                    <a:pt x="883" y="1698"/>
                  </a:lnTo>
                  <a:lnTo>
                    <a:pt x="881" y="1698"/>
                  </a:lnTo>
                  <a:lnTo>
                    <a:pt x="879" y="1698"/>
                  </a:lnTo>
                  <a:lnTo>
                    <a:pt x="879" y="1696"/>
                  </a:lnTo>
                  <a:lnTo>
                    <a:pt x="878" y="1696"/>
                  </a:lnTo>
                  <a:lnTo>
                    <a:pt x="878" y="1694"/>
                  </a:lnTo>
                  <a:lnTo>
                    <a:pt x="876" y="1694"/>
                  </a:lnTo>
                  <a:lnTo>
                    <a:pt x="876" y="1693"/>
                  </a:lnTo>
                  <a:lnTo>
                    <a:pt x="876" y="1691"/>
                  </a:lnTo>
                  <a:lnTo>
                    <a:pt x="874" y="1691"/>
                  </a:lnTo>
                  <a:lnTo>
                    <a:pt x="874" y="1693"/>
                  </a:lnTo>
                  <a:lnTo>
                    <a:pt x="874" y="1694"/>
                  </a:lnTo>
                  <a:lnTo>
                    <a:pt x="874" y="1696"/>
                  </a:lnTo>
                  <a:lnTo>
                    <a:pt x="874" y="1698"/>
                  </a:lnTo>
                  <a:lnTo>
                    <a:pt x="874" y="1699"/>
                  </a:lnTo>
                  <a:lnTo>
                    <a:pt x="876" y="1699"/>
                  </a:lnTo>
                  <a:lnTo>
                    <a:pt x="876" y="1701"/>
                  </a:lnTo>
                  <a:lnTo>
                    <a:pt x="876" y="1703"/>
                  </a:lnTo>
                  <a:lnTo>
                    <a:pt x="878" y="1703"/>
                  </a:lnTo>
                  <a:lnTo>
                    <a:pt x="878" y="1705"/>
                  </a:lnTo>
                  <a:lnTo>
                    <a:pt x="879" y="1705"/>
                  </a:lnTo>
                  <a:lnTo>
                    <a:pt x="881" y="1706"/>
                  </a:lnTo>
                  <a:lnTo>
                    <a:pt x="881" y="1708"/>
                  </a:lnTo>
                  <a:lnTo>
                    <a:pt x="883" y="1708"/>
                  </a:lnTo>
                  <a:lnTo>
                    <a:pt x="883" y="1710"/>
                  </a:lnTo>
                  <a:lnTo>
                    <a:pt x="885" y="1711"/>
                  </a:lnTo>
                  <a:lnTo>
                    <a:pt x="885" y="1713"/>
                  </a:lnTo>
                  <a:lnTo>
                    <a:pt x="885" y="1715"/>
                  </a:lnTo>
                  <a:lnTo>
                    <a:pt x="883" y="1717"/>
                  </a:lnTo>
                  <a:lnTo>
                    <a:pt x="883" y="1718"/>
                  </a:lnTo>
                  <a:lnTo>
                    <a:pt x="883" y="1720"/>
                  </a:lnTo>
                  <a:lnTo>
                    <a:pt x="883" y="1722"/>
                  </a:lnTo>
                  <a:lnTo>
                    <a:pt x="883" y="1723"/>
                  </a:lnTo>
                  <a:lnTo>
                    <a:pt x="885" y="1725"/>
                  </a:lnTo>
                  <a:lnTo>
                    <a:pt x="886" y="1725"/>
                  </a:lnTo>
                  <a:lnTo>
                    <a:pt x="888" y="1725"/>
                  </a:lnTo>
                  <a:lnTo>
                    <a:pt x="888" y="1727"/>
                  </a:lnTo>
                  <a:lnTo>
                    <a:pt x="888" y="1729"/>
                  </a:lnTo>
                  <a:lnTo>
                    <a:pt x="888" y="1730"/>
                  </a:lnTo>
                  <a:lnTo>
                    <a:pt x="888" y="1732"/>
                  </a:lnTo>
                  <a:lnTo>
                    <a:pt x="888" y="1734"/>
                  </a:lnTo>
                  <a:lnTo>
                    <a:pt x="886" y="1735"/>
                  </a:lnTo>
                  <a:lnTo>
                    <a:pt x="886" y="1737"/>
                  </a:lnTo>
                  <a:lnTo>
                    <a:pt x="885" y="1740"/>
                  </a:lnTo>
                  <a:lnTo>
                    <a:pt x="885" y="1742"/>
                  </a:lnTo>
                  <a:lnTo>
                    <a:pt x="885" y="1744"/>
                  </a:lnTo>
                  <a:lnTo>
                    <a:pt x="883" y="1744"/>
                  </a:lnTo>
                  <a:lnTo>
                    <a:pt x="883" y="1746"/>
                  </a:lnTo>
                  <a:lnTo>
                    <a:pt x="883" y="1747"/>
                  </a:lnTo>
                  <a:lnTo>
                    <a:pt x="881" y="1747"/>
                  </a:lnTo>
                  <a:lnTo>
                    <a:pt x="881" y="1749"/>
                  </a:lnTo>
                  <a:lnTo>
                    <a:pt x="881" y="1751"/>
                  </a:lnTo>
                  <a:lnTo>
                    <a:pt x="881" y="1752"/>
                  </a:lnTo>
                  <a:lnTo>
                    <a:pt x="879" y="1754"/>
                  </a:lnTo>
                  <a:lnTo>
                    <a:pt x="878" y="1756"/>
                  </a:lnTo>
                  <a:lnTo>
                    <a:pt x="876" y="1756"/>
                  </a:lnTo>
                  <a:lnTo>
                    <a:pt x="876" y="1758"/>
                  </a:lnTo>
                  <a:lnTo>
                    <a:pt x="874" y="1758"/>
                  </a:lnTo>
                  <a:lnTo>
                    <a:pt x="873" y="1759"/>
                  </a:lnTo>
                  <a:lnTo>
                    <a:pt x="871" y="1759"/>
                  </a:lnTo>
                  <a:lnTo>
                    <a:pt x="871" y="1761"/>
                  </a:lnTo>
                  <a:lnTo>
                    <a:pt x="867" y="1761"/>
                  </a:lnTo>
                  <a:lnTo>
                    <a:pt x="866" y="1761"/>
                  </a:lnTo>
                  <a:lnTo>
                    <a:pt x="864" y="1763"/>
                  </a:lnTo>
                  <a:lnTo>
                    <a:pt x="861" y="1763"/>
                  </a:lnTo>
                  <a:lnTo>
                    <a:pt x="859" y="1764"/>
                  </a:lnTo>
                  <a:lnTo>
                    <a:pt x="857" y="1764"/>
                  </a:lnTo>
                  <a:lnTo>
                    <a:pt x="855" y="1764"/>
                  </a:lnTo>
                  <a:lnTo>
                    <a:pt x="854" y="1764"/>
                  </a:lnTo>
                  <a:lnTo>
                    <a:pt x="852" y="1764"/>
                  </a:lnTo>
                  <a:lnTo>
                    <a:pt x="850" y="1764"/>
                  </a:lnTo>
                  <a:lnTo>
                    <a:pt x="850" y="1764"/>
                  </a:lnTo>
                  <a:lnTo>
                    <a:pt x="850" y="1766"/>
                  </a:lnTo>
                  <a:lnTo>
                    <a:pt x="849" y="1764"/>
                  </a:lnTo>
                  <a:lnTo>
                    <a:pt x="849" y="1763"/>
                  </a:lnTo>
                  <a:lnTo>
                    <a:pt x="847" y="1761"/>
                  </a:lnTo>
                  <a:lnTo>
                    <a:pt x="847" y="1763"/>
                  </a:lnTo>
                  <a:lnTo>
                    <a:pt x="847" y="1764"/>
                  </a:lnTo>
                  <a:lnTo>
                    <a:pt x="847" y="1766"/>
                  </a:lnTo>
                  <a:lnTo>
                    <a:pt x="847" y="1766"/>
                  </a:lnTo>
                  <a:lnTo>
                    <a:pt x="847" y="1768"/>
                  </a:lnTo>
                  <a:lnTo>
                    <a:pt x="849" y="1768"/>
                  </a:lnTo>
                  <a:lnTo>
                    <a:pt x="850" y="1768"/>
                  </a:lnTo>
                  <a:lnTo>
                    <a:pt x="850" y="1770"/>
                  </a:lnTo>
                  <a:lnTo>
                    <a:pt x="849" y="1770"/>
                  </a:lnTo>
                  <a:lnTo>
                    <a:pt x="849" y="1771"/>
                  </a:lnTo>
                  <a:lnTo>
                    <a:pt x="849" y="1775"/>
                  </a:lnTo>
                  <a:lnTo>
                    <a:pt x="849" y="1776"/>
                  </a:lnTo>
                  <a:lnTo>
                    <a:pt x="847" y="1775"/>
                  </a:lnTo>
                  <a:lnTo>
                    <a:pt x="847" y="1776"/>
                  </a:lnTo>
                  <a:lnTo>
                    <a:pt x="847" y="1778"/>
                  </a:lnTo>
                  <a:lnTo>
                    <a:pt x="847" y="1780"/>
                  </a:lnTo>
                  <a:lnTo>
                    <a:pt x="847" y="1781"/>
                  </a:lnTo>
                  <a:lnTo>
                    <a:pt x="847" y="1783"/>
                  </a:lnTo>
                  <a:lnTo>
                    <a:pt x="847" y="1785"/>
                  </a:lnTo>
                  <a:lnTo>
                    <a:pt x="847" y="1787"/>
                  </a:lnTo>
                  <a:lnTo>
                    <a:pt x="849" y="1787"/>
                  </a:lnTo>
                  <a:lnTo>
                    <a:pt x="847" y="1788"/>
                  </a:lnTo>
                  <a:lnTo>
                    <a:pt x="849" y="1788"/>
                  </a:lnTo>
                  <a:lnTo>
                    <a:pt x="849" y="1790"/>
                  </a:lnTo>
                  <a:lnTo>
                    <a:pt x="847" y="1790"/>
                  </a:lnTo>
                  <a:lnTo>
                    <a:pt x="847" y="1792"/>
                  </a:lnTo>
                  <a:lnTo>
                    <a:pt x="845" y="1793"/>
                  </a:lnTo>
                  <a:lnTo>
                    <a:pt x="844" y="1793"/>
                  </a:lnTo>
                  <a:lnTo>
                    <a:pt x="844" y="1795"/>
                  </a:lnTo>
                  <a:lnTo>
                    <a:pt x="842" y="1795"/>
                  </a:lnTo>
                  <a:lnTo>
                    <a:pt x="840" y="1795"/>
                  </a:lnTo>
                  <a:lnTo>
                    <a:pt x="838" y="1795"/>
                  </a:lnTo>
                  <a:lnTo>
                    <a:pt x="837" y="1795"/>
                  </a:lnTo>
                  <a:lnTo>
                    <a:pt x="835" y="1795"/>
                  </a:lnTo>
                  <a:lnTo>
                    <a:pt x="835" y="1793"/>
                  </a:lnTo>
                  <a:lnTo>
                    <a:pt x="833" y="1793"/>
                  </a:lnTo>
                  <a:lnTo>
                    <a:pt x="832" y="1792"/>
                  </a:lnTo>
                  <a:lnTo>
                    <a:pt x="830" y="1792"/>
                  </a:lnTo>
                  <a:lnTo>
                    <a:pt x="830" y="1790"/>
                  </a:lnTo>
                  <a:lnTo>
                    <a:pt x="828" y="1790"/>
                  </a:lnTo>
                  <a:lnTo>
                    <a:pt x="830" y="1788"/>
                  </a:lnTo>
                  <a:lnTo>
                    <a:pt x="828" y="1788"/>
                  </a:lnTo>
                  <a:lnTo>
                    <a:pt x="828" y="1790"/>
                  </a:lnTo>
                  <a:lnTo>
                    <a:pt x="826" y="1790"/>
                  </a:lnTo>
                  <a:lnTo>
                    <a:pt x="826" y="1792"/>
                  </a:lnTo>
                  <a:lnTo>
                    <a:pt x="826" y="1793"/>
                  </a:lnTo>
                  <a:lnTo>
                    <a:pt x="826" y="1795"/>
                  </a:lnTo>
                  <a:lnTo>
                    <a:pt x="826" y="1797"/>
                  </a:lnTo>
                  <a:lnTo>
                    <a:pt x="826" y="1799"/>
                  </a:lnTo>
                  <a:lnTo>
                    <a:pt x="826" y="1800"/>
                  </a:lnTo>
                  <a:lnTo>
                    <a:pt x="828" y="1800"/>
                  </a:lnTo>
                  <a:lnTo>
                    <a:pt x="828" y="1802"/>
                  </a:lnTo>
                  <a:lnTo>
                    <a:pt x="826" y="1802"/>
                  </a:lnTo>
                  <a:lnTo>
                    <a:pt x="826" y="1804"/>
                  </a:lnTo>
                  <a:lnTo>
                    <a:pt x="828" y="1804"/>
                  </a:lnTo>
                  <a:lnTo>
                    <a:pt x="828" y="1805"/>
                  </a:lnTo>
                  <a:lnTo>
                    <a:pt x="826" y="1805"/>
                  </a:lnTo>
                  <a:lnTo>
                    <a:pt x="826" y="1807"/>
                  </a:lnTo>
                  <a:lnTo>
                    <a:pt x="826" y="1807"/>
                  </a:lnTo>
                  <a:lnTo>
                    <a:pt x="828" y="1809"/>
                  </a:lnTo>
                  <a:lnTo>
                    <a:pt x="830" y="1809"/>
                  </a:lnTo>
                  <a:lnTo>
                    <a:pt x="830" y="1811"/>
                  </a:lnTo>
                  <a:lnTo>
                    <a:pt x="832" y="1811"/>
                  </a:lnTo>
                  <a:lnTo>
                    <a:pt x="830" y="1812"/>
                  </a:lnTo>
                  <a:lnTo>
                    <a:pt x="832" y="1812"/>
                  </a:lnTo>
                  <a:lnTo>
                    <a:pt x="833" y="1812"/>
                  </a:lnTo>
                  <a:lnTo>
                    <a:pt x="835" y="1812"/>
                  </a:lnTo>
                  <a:lnTo>
                    <a:pt x="835" y="1811"/>
                  </a:lnTo>
                  <a:lnTo>
                    <a:pt x="833" y="1811"/>
                  </a:lnTo>
                  <a:lnTo>
                    <a:pt x="832" y="1811"/>
                  </a:lnTo>
                  <a:lnTo>
                    <a:pt x="833" y="1809"/>
                  </a:lnTo>
                  <a:lnTo>
                    <a:pt x="835" y="1809"/>
                  </a:lnTo>
                  <a:lnTo>
                    <a:pt x="835" y="1807"/>
                  </a:lnTo>
                  <a:lnTo>
                    <a:pt x="837" y="1807"/>
                  </a:lnTo>
                  <a:lnTo>
                    <a:pt x="837" y="1809"/>
                  </a:lnTo>
                  <a:lnTo>
                    <a:pt x="837" y="1811"/>
                  </a:lnTo>
                  <a:lnTo>
                    <a:pt x="838" y="1811"/>
                  </a:lnTo>
                  <a:lnTo>
                    <a:pt x="838" y="1812"/>
                  </a:lnTo>
                  <a:lnTo>
                    <a:pt x="838" y="1816"/>
                  </a:lnTo>
                  <a:lnTo>
                    <a:pt x="837" y="1817"/>
                  </a:lnTo>
                  <a:lnTo>
                    <a:pt x="838" y="1817"/>
                  </a:lnTo>
                  <a:lnTo>
                    <a:pt x="837" y="1819"/>
                  </a:lnTo>
                  <a:lnTo>
                    <a:pt x="835" y="1819"/>
                  </a:lnTo>
                  <a:lnTo>
                    <a:pt x="833" y="1819"/>
                  </a:lnTo>
                  <a:lnTo>
                    <a:pt x="833" y="1817"/>
                  </a:lnTo>
                  <a:lnTo>
                    <a:pt x="833" y="1816"/>
                  </a:lnTo>
                  <a:lnTo>
                    <a:pt x="833" y="1814"/>
                  </a:lnTo>
                  <a:lnTo>
                    <a:pt x="832" y="1814"/>
                  </a:lnTo>
                  <a:lnTo>
                    <a:pt x="830" y="1814"/>
                  </a:lnTo>
                  <a:lnTo>
                    <a:pt x="828" y="1816"/>
                  </a:lnTo>
                  <a:lnTo>
                    <a:pt x="828" y="1817"/>
                  </a:lnTo>
                  <a:lnTo>
                    <a:pt x="828" y="1819"/>
                  </a:lnTo>
                  <a:lnTo>
                    <a:pt x="830" y="1819"/>
                  </a:lnTo>
                  <a:lnTo>
                    <a:pt x="830" y="1821"/>
                  </a:lnTo>
                  <a:lnTo>
                    <a:pt x="832" y="1821"/>
                  </a:lnTo>
                  <a:lnTo>
                    <a:pt x="832" y="1822"/>
                  </a:lnTo>
                  <a:lnTo>
                    <a:pt x="830" y="1822"/>
                  </a:lnTo>
                  <a:lnTo>
                    <a:pt x="830" y="1824"/>
                  </a:lnTo>
                  <a:lnTo>
                    <a:pt x="828" y="1824"/>
                  </a:lnTo>
                  <a:lnTo>
                    <a:pt x="828" y="1826"/>
                  </a:lnTo>
                  <a:lnTo>
                    <a:pt x="826" y="1826"/>
                  </a:lnTo>
                  <a:lnTo>
                    <a:pt x="826" y="1828"/>
                  </a:lnTo>
                  <a:lnTo>
                    <a:pt x="826" y="1829"/>
                  </a:lnTo>
                  <a:lnTo>
                    <a:pt x="825" y="1829"/>
                  </a:lnTo>
                  <a:lnTo>
                    <a:pt x="825" y="1831"/>
                  </a:lnTo>
                  <a:lnTo>
                    <a:pt x="825" y="1833"/>
                  </a:lnTo>
                  <a:lnTo>
                    <a:pt x="825" y="1834"/>
                  </a:lnTo>
                  <a:lnTo>
                    <a:pt x="825" y="1836"/>
                  </a:lnTo>
                  <a:lnTo>
                    <a:pt x="826" y="1836"/>
                  </a:lnTo>
                  <a:lnTo>
                    <a:pt x="825" y="1838"/>
                  </a:lnTo>
                  <a:lnTo>
                    <a:pt x="825" y="1840"/>
                  </a:lnTo>
                  <a:lnTo>
                    <a:pt x="825" y="1841"/>
                  </a:lnTo>
                  <a:lnTo>
                    <a:pt x="825" y="1843"/>
                  </a:lnTo>
                  <a:lnTo>
                    <a:pt x="825" y="1845"/>
                  </a:lnTo>
                  <a:lnTo>
                    <a:pt x="823" y="1845"/>
                  </a:lnTo>
                  <a:lnTo>
                    <a:pt x="823" y="1846"/>
                  </a:lnTo>
                  <a:lnTo>
                    <a:pt x="821" y="1846"/>
                  </a:lnTo>
                  <a:lnTo>
                    <a:pt x="821" y="1848"/>
                  </a:lnTo>
                  <a:lnTo>
                    <a:pt x="821" y="1848"/>
                  </a:lnTo>
                  <a:lnTo>
                    <a:pt x="823" y="1848"/>
                  </a:lnTo>
                  <a:lnTo>
                    <a:pt x="823" y="1850"/>
                  </a:lnTo>
                  <a:lnTo>
                    <a:pt x="821" y="1850"/>
                  </a:lnTo>
                  <a:lnTo>
                    <a:pt x="820" y="1850"/>
                  </a:lnTo>
                  <a:lnTo>
                    <a:pt x="818" y="1850"/>
                  </a:lnTo>
                  <a:lnTo>
                    <a:pt x="816" y="1850"/>
                  </a:lnTo>
                  <a:lnTo>
                    <a:pt x="816" y="1852"/>
                  </a:lnTo>
                  <a:lnTo>
                    <a:pt x="816" y="1853"/>
                  </a:lnTo>
                  <a:lnTo>
                    <a:pt x="814" y="1853"/>
                  </a:lnTo>
                  <a:lnTo>
                    <a:pt x="813" y="1853"/>
                  </a:lnTo>
                  <a:lnTo>
                    <a:pt x="811" y="1855"/>
                  </a:lnTo>
                  <a:lnTo>
                    <a:pt x="811" y="1857"/>
                  </a:lnTo>
                  <a:lnTo>
                    <a:pt x="811" y="1858"/>
                  </a:lnTo>
                  <a:lnTo>
                    <a:pt x="809" y="1858"/>
                  </a:lnTo>
                  <a:lnTo>
                    <a:pt x="809" y="1860"/>
                  </a:lnTo>
                  <a:lnTo>
                    <a:pt x="809" y="1862"/>
                  </a:lnTo>
                  <a:lnTo>
                    <a:pt x="809" y="1863"/>
                  </a:lnTo>
                  <a:lnTo>
                    <a:pt x="809" y="1863"/>
                  </a:lnTo>
                  <a:lnTo>
                    <a:pt x="809" y="1865"/>
                  </a:lnTo>
                  <a:lnTo>
                    <a:pt x="809" y="1867"/>
                  </a:lnTo>
                  <a:lnTo>
                    <a:pt x="809" y="1869"/>
                  </a:lnTo>
                  <a:lnTo>
                    <a:pt x="809" y="1870"/>
                  </a:lnTo>
                  <a:lnTo>
                    <a:pt x="809" y="1874"/>
                  </a:lnTo>
                  <a:lnTo>
                    <a:pt x="811" y="1874"/>
                  </a:lnTo>
                  <a:lnTo>
                    <a:pt x="811" y="1875"/>
                  </a:lnTo>
                  <a:lnTo>
                    <a:pt x="813" y="1877"/>
                  </a:lnTo>
                  <a:lnTo>
                    <a:pt x="813" y="1879"/>
                  </a:lnTo>
                  <a:lnTo>
                    <a:pt x="814" y="1879"/>
                  </a:lnTo>
                  <a:lnTo>
                    <a:pt x="814" y="1881"/>
                  </a:lnTo>
                  <a:lnTo>
                    <a:pt x="816" y="1881"/>
                  </a:lnTo>
                  <a:lnTo>
                    <a:pt x="818" y="1881"/>
                  </a:lnTo>
                  <a:lnTo>
                    <a:pt x="820" y="1881"/>
                  </a:lnTo>
                  <a:lnTo>
                    <a:pt x="821" y="1881"/>
                  </a:lnTo>
                  <a:lnTo>
                    <a:pt x="821" y="1882"/>
                  </a:lnTo>
                  <a:lnTo>
                    <a:pt x="821" y="1884"/>
                  </a:lnTo>
                  <a:lnTo>
                    <a:pt x="821" y="1886"/>
                  </a:lnTo>
                  <a:lnTo>
                    <a:pt x="821" y="1887"/>
                  </a:lnTo>
                  <a:lnTo>
                    <a:pt x="821" y="1889"/>
                  </a:lnTo>
                  <a:lnTo>
                    <a:pt x="821" y="1889"/>
                  </a:lnTo>
                  <a:lnTo>
                    <a:pt x="821" y="1891"/>
                  </a:lnTo>
                  <a:lnTo>
                    <a:pt x="821" y="1893"/>
                  </a:lnTo>
                  <a:lnTo>
                    <a:pt x="820" y="1893"/>
                  </a:lnTo>
                  <a:lnTo>
                    <a:pt x="820" y="1894"/>
                  </a:lnTo>
                  <a:lnTo>
                    <a:pt x="820" y="1896"/>
                  </a:lnTo>
                  <a:lnTo>
                    <a:pt x="818" y="1896"/>
                  </a:lnTo>
                  <a:lnTo>
                    <a:pt x="818" y="1898"/>
                  </a:lnTo>
                  <a:lnTo>
                    <a:pt x="816" y="1898"/>
                  </a:lnTo>
                  <a:lnTo>
                    <a:pt x="816" y="1899"/>
                  </a:lnTo>
                  <a:lnTo>
                    <a:pt x="814" y="1899"/>
                  </a:lnTo>
                  <a:lnTo>
                    <a:pt x="814" y="1901"/>
                  </a:lnTo>
                  <a:lnTo>
                    <a:pt x="813" y="1901"/>
                  </a:lnTo>
                  <a:lnTo>
                    <a:pt x="813" y="1903"/>
                  </a:lnTo>
                  <a:lnTo>
                    <a:pt x="811" y="1903"/>
                  </a:lnTo>
                  <a:lnTo>
                    <a:pt x="811" y="1904"/>
                  </a:lnTo>
                  <a:lnTo>
                    <a:pt x="811" y="1906"/>
                  </a:lnTo>
                  <a:lnTo>
                    <a:pt x="809" y="1906"/>
                  </a:lnTo>
                  <a:lnTo>
                    <a:pt x="809" y="1908"/>
                  </a:lnTo>
                  <a:lnTo>
                    <a:pt x="809" y="1910"/>
                  </a:lnTo>
                  <a:lnTo>
                    <a:pt x="809" y="1911"/>
                  </a:lnTo>
                  <a:lnTo>
                    <a:pt x="809" y="1913"/>
                  </a:lnTo>
                  <a:lnTo>
                    <a:pt x="809" y="1915"/>
                  </a:lnTo>
                  <a:lnTo>
                    <a:pt x="809" y="1916"/>
                  </a:lnTo>
                  <a:lnTo>
                    <a:pt x="809" y="1918"/>
                  </a:lnTo>
                  <a:lnTo>
                    <a:pt x="809" y="1920"/>
                  </a:lnTo>
                  <a:lnTo>
                    <a:pt x="808" y="1920"/>
                  </a:lnTo>
                  <a:lnTo>
                    <a:pt x="808" y="1922"/>
                  </a:lnTo>
                  <a:lnTo>
                    <a:pt x="808" y="1923"/>
                  </a:lnTo>
                  <a:lnTo>
                    <a:pt x="806" y="1923"/>
                  </a:lnTo>
                  <a:lnTo>
                    <a:pt x="806" y="1925"/>
                  </a:lnTo>
                  <a:lnTo>
                    <a:pt x="804" y="1925"/>
                  </a:lnTo>
                  <a:lnTo>
                    <a:pt x="804" y="1923"/>
                  </a:lnTo>
                  <a:lnTo>
                    <a:pt x="803" y="1923"/>
                  </a:lnTo>
                  <a:lnTo>
                    <a:pt x="803" y="1922"/>
                  </a:lnTo>
                  <a:lnTo>
                    <a:pt x="801" y="1922"/>
                  </a:lnTo>
                  <a:lnTo>
                    <a:pt x="799" y="1922"/>
                  </a:lnTo>
                  <a:lnTo>
                    <a:pt x="799" y="1923"/>
                  </a:lnTo>
                  <a:lnTo>
                    <a:pt x="801" y="1922"/>
                  </a:lnTo>
                  <a:lnTo>
                    <a:pt x="801" y="1923"/>
                  </a:lnTo>
                  <a:lnTo>
                    <a:pt x="803" y="1923"/>
                  </a:lnTo>
                  <a:lnTo>
                    <a:pt x="803" y="1925"/>
                  </a:lnTo>
                  <a:lnTo>
                    <a:pt x="803" y="1927"/>
                  </a:lnTo>
                  <a:lnTo>
                    <a:pt x="801" y="1927"/>
                  </a:lnTo>
                  <a:lnTo>
                    <a:pt x="801" y="1928"/>
                  </a:lnTo>
                  <a:lnTo>
                    <a:pt x="799" y="1928"/>
                  </a:lnTo>
                  <a:lnTo>
                    <a:pt x="799" y="1930"/>
                  </a:lnTo>
                  <a:lnTo>
                    <a:pt x="799" y="1930"/>
                  </a:lnTo>
                  <a:lnTo>
                    <a:pt x="797" y="1932"/>
                  </a:lnTo>
                  <a:lnTo>
                    <a:pt x="797" y="1934"/>
                  </a:lnTo>
                  <a:lnTo>
                    <a:pt x="797" y="1935"/>
                  </a:lnTo>
                  <a:lnTo>
                    <a:pt x="796" y="1937"/>
                  </a:lnTo>
                  <a:lnTo>
                    <a:pt x="797" y="1937"/>
                  </a:lnTo>
                  <a:lnTo>
                    <a:pt x="797" y="1939"/>
                  </a:lnTo>
                  <a:lnTo>
                    <a:pt x="799" y="1939"/>
                  </a:lnTo>
                  <a:lnTo>
                    <a:pt x="799" y="1940"/>
                  </a:lnTo>
                  <a:lnTo>
                    <a:pt x="799" y="1944"/>
                  </a:lnTo>
                  <a:lnTo>
                    <a:pt x="799" y="1945"/>
                  </a:lnTo>
                  <a:lnTo>
                    <a:pt x="801" y="1947"/>
                  </a:lnTo>
                  <a:lnTo>
                    <a:pt x="801" y="1949"/>
                  </a:lnTo>
                  <a:lnTo>
                    <a:pt x="801" y="1951"/>
                  </a:lnTo>
                  <a:lnTo>
                    <a:pt x="803" y="1954"/>
                  </a:lnTo>
                  <a:lnTo>
                    <a:pt x="804" y="1956"/>
                  </a:lnTo>
                  <a:lnTo>
                    <a:pt x="804" y="1957"/>
                  </a:lnTo>
                  <a:lnTo>
                    <a:pt x="803" y="1957"/>
                  </a:lnTo>
                  <a:lnTo>
                    <a:pt x="803" y="1956"/>
                  </a:lnTo>
                  <a:lnTo>
                    <a:pt x="801" y="1956"/>
                  </a:lnTo>
                  <a:lnTo>
                    <a:pt x="799" y="1956"/>
                  </a:lnTo>
                  <a:lnTo>
                    <a:pt x="799" y="1954"/>
                  </a:lnTo>
                  <a:lnTo>
                    <a:pt x="797" y="1954"/>
                  </a:lnTo>
                  <a:lnTo>
                    <a:pt x="796" y="1954"/>
                  </a:lnTo>
                  <a:lnTo>
                    <a:pt x="796" y="1956"/>
                  </a:lnTo>
                  <a:lnTo>
                    <a:pt x="796" y="1957"/>
                  </a:lnTo>
                  <a:lnTo>
                    <a:pt x="794" y="1957"/>
                  </a:lnTo>
                  <a:lnTo>
                    <a:pt x="794" y="1959"/>
                  </a:lnTo>
                  <a:lnTo>
                    <a:pt x="792" y="1959"/>
                  </a:lnTo>
                  <a:lnTo>
                    <a:pt x="791" y="1959"/>
                  </a:lnTo>
                  <a:lnTo>
                    <a:pt x="791" y="1961"/>
                  </a:lnTo>
                  <a:lnTo>
                    <a:pt x="789" y="1961"/>
                  </a:lnTo>
                  <a:lnTo>
                    <a:pt x="787" y="1963"/>
                  </a:lnTo>
                  <a:lnTo>
                    <a:pt x="785" y="1963"/>
                  </a:lnTo>
                  <a:lnTo>
                    <a:pt x="785" y="1964"/>
                  </a:lnTo>
                  <a:lnTo>
                    <a:pt x="785" y="1966"/>
                  </a:lnTo>
                  <a:lnTo>
                    <a:pt x="785" y="1968"/>
                  </a:lnTo>
                  <a:lnTo>
                    <a:pt x="784" y="1968"/>
                  </a:lnTo>
                  <a:lnTo>
                    <a:pt x="784" y="1969"/>
                  </a:lnTo>
                  <a:lnTo>
                    <a:pt x="784" y="1971"/>
                  </a:lnTo>
                  <a:lnTo>
                    <a:pt x="784" y="1971"/>
                  </a:lnTo>
                  <a:lnTo>
                    <a:pt x="784" y="1973"/>
                  </a:lnTo>
                  <a:lnTo>
                    <a:pt x="784" y="1975"/>
                  </a:lnTo>
                  <a:lnTo>
                    <a:pt x="784" y="1976"/>
                  </a:lnTo>
                  <a:lnTo>
                    <a:pt x="782" y="1978"/>
                  </a:lnTo>
                  <a:lnTo>
                    <a:pt x="780" y="1976"/>
                  </a:lnTo>
                  <a:lnTo>
                    <a:pt x="779" y="1976"/>
                  </a:lnTo>
                  <a:lnTo>
                    <a:pt x="779" y="1975"/>
                  </a:lnTo>
                  <a:lnTo>
                    <a:pt x="777" y="1975"/>
                  </a:lnTo>
                  <a:lnTo>
                    <a:pt x="775" y="1975"/>
                  </a:lnTo>
                  <a:lnTo>
                    <a:pt x="775" y="1973"/>
                  </a:lnTo>
                  <a:lnTo>
                    <a:pt x="773" y="1973"/>
                  </a:lnTo>
                  <a:lnTo>
                    <a:pt x="773" y="1975"/>
                  </a:lnTo>
                  <a:lnTo>
                    <a:pt x="775" y="1975"/>
                  </a:lnTo>
                  <a:lnTo>
                    <a:pt x="775" y="1976"/>
                  </a:lnTo>
                  <a:lnTo>
                    <a:pt x="773" y="1976"/>
                  </a:lnTo>
                  <a:lnTo>
                    <a:pt x="773" y="1978"/>
                  </a:lnTo>
                  <a:lnTo>
                    <a:pt x="773" y="1980"/>
                  </a:lnTo>
                  <a:lnTo>
                    <a:pt x="772" y="1981"/>
                  </a:lnTo>
                  <a:lnTo>
                    <a:pt x="770" y="1981"/>
                  </a:lnTo>
                  <a:lnTo>
                    <a:pt x="768" y="1981"/>
                  </a:lnTo>
                  <a:lnTo>
                    <a:pt x="768" y="1981"/>
                  </a:lnTo>
                  <a:lnTo>
                    <a:pt x="768" y="1980"/>
                  </a:lnTo>
                  <a:lnTo>
                    <a:pt x="768" y="1978"/>
                  </a:lnTo>
                  <a:lnTo>
                    <a:pt x="768" y="1976"/>
                  </a:lnTo>
                  <a:lnTo>
                    <a:pt x="768" y="1975"/>
                  </a:lnTo>
                  <a:lnTo>
                    <a:pt x="767" y="1976"/>
                  </a:lnTo>
                  <a:lnTo>
                    <a:pt x="767" y="1975"/>
                  </a:lnTo>
                  <a:lnTo>
                    <a:pt x="767" y="1973"/>
                  </a:lnTo>
                  <a:lnTo>
                    <a:pt x="767" y="1971"/>
                  </a:lnTo>
                  <a:lnTo>
                    <a:pt x="767" y="1971"/>
                  </a:lnTo>
                  <a:lnTo>
                    <a:pt x="767" y="1969"/>
                  </a:lnTo>
                  <a:lnTo>
                    <a:pt x="765" y="1968"/>
                  </a:lnTo>
                  <a:lnTo>
                    <a:pt x="767" y="1968"/>
                  </a:lnTo>
                  <a:lnTo>
                    <a:pt x="768" y="1968"/>
                  </a:lnTo>
                  <a:lnTo>
                    <a:pt x="768" y="1969"/>
                  </a:lnTo>
                  <a:lnTo>
                    <a:pt x="768" y="1969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68" y="1971"/>
                  </a:lnTo>
                  <a:lnTo>
                    <a:pt x="770" y="1971"/>
                  </a:lnTo>
                  <a:lnTo>
                    <a:pt x="772" y="1971"/>
                  </a:lnTo>
                  <a:lnTo>
                    <a:pt x="772" y="1971"/>
                  </a:lnTo>
                  <a:lnTo>
                    <a:pt x="772" y="1969"/>
                  </a:lnTo>
                  <a:lnTo>
                    <a:pt x="772" y="1968"/>
                  </a:lnTo>
                  <a:lnTo>
                    <a:pt x="773" y="1968"/>
                  </a:lnTo>
                  <a:lnTo>
                    <a:pt x="773" y="1966"/>
                  </a:lnTo>
                  <a:lnTo>
                    <a:pt x="772" y="1968"/>
                  </a:lnTo>
                  <a:lnTo>
                    <a:pt x="770" y="1968"/>
                  </a:lnTo>
                  <a:lnTo>
                    <a:pt x="770" y="1966"/>
                  </a:lnTo>
                  <a:lnTo>
                    <a:pt x="768" y="1966"/>
                  </a:lnTo>
                  <a:lnTo>
                    <a:pt x="768" y="1968"/>
                  </a:lnTo>
                  <a:lnTo>
                    <a:pt x="768" y="1968"/>
                  </a:lnTo>
                  <a:lnTo>
                    <a:pt x="768" y="1966"/>
                  </a:lnTo>
                  <a:lnTo>
                    <a:pt x="767" y="1966"/>
                  </a:lnTo>
                  <a:lnTo>
                    <a:pt x="767" y="1964"/>
                  </a:lnTo>
                  <a:lnTo>
                    <a:pt x="768" y="1964"/>
                  </a:lnTo>
                  <a:lnTo>
                    <a:pt x="767" y="1963"/>
                  </a:lnTo>
                  <a:lnTo>
                    <a:pt x="768" y="1963"/>
                  </a:lnTo>
                  <a:lnTo>
                    <a:pt x="768" y="1961"/>
                  </a:lnTo>
                  <a:lnTo>
                    <a:pt x="768" y="1961"/>
                  </a:lnTo>
                  <a:lnTo>
                    <a:pt x="768" y="1959"/>
                  </a:lnTo>
                  <a:lnTo>
                    <a:pt x="770" y="1959"/>
                  </a:lnTo>
                  <a:lnTo>
                    <a:pt x="770" y="1961"/>
                  </a:lnTo>
                  <a:lnTo>
                    <a:pt x="772" y="1961"/>
                  </a:lnTo>
                  <a:lnTo>
                    <a:pt x="770" y="1963"/>
                  </a:lnTo>
                  <a:lnTo>
                    <a:pt x="768" y="1963"/>
                  </a:lnTo>
                  <a:lnTo>
                    <a:pt x="768" y="1964"/>
                  </a:lnTo>
                  <a:lnTo>
                    <a:pt x="770" y="1964"/>
                  </a:lnTo>
                  <a:lnTo>
                    <a:pt x="770" y="1963"/>
                  </a:lnTo>
                  <a:lnTo>
                    <a:pt x="772" y="1963"/>
                  </a:lnTo>
                  <a:lnTo>
                    <a:pt x="773" y="1963"/>
                  </a:lnTo>
                  <a:lnTo>
                    <a:pt x="775" y="1963"/>
                  </a:lnTo>
                  <a:lnTo>
                    <a:pt x="775" y="1961"/>
                  </a:lnTo>
                  <a:lnTo>
                    <a:pt x="777" y="1961"/>
                  </a:lnTo>
                  <a:lnTo>
                    <a:pt x="779" y="1961"/>
                  </a:lnTo>
                  <a:lnTo>
                    <a:pt x="780" y="1961"/>
                  </a:lnTo>
                  <a:lnTo>
                    <a:pt x="780" y="1959"/>
                  </a:lnTo>
                  <a:lnTo>
                    <a:pt x="779" y="1959"/>
                  </a:lnTo>
                  <a:lnTo>
                    <a:pt x="777" y="1959"/>
                  </a:lnTo>
                  <a:lnTo>
                    <a:pt x="775" y="1959"/>
                  </a:lnTo>
                  <a:lnTo>
                    <a:pt x="773" y="1959"/>
                  </a:lnTo>
                  <a:lnTo>
                    <a:pt x="772" y="1959"/>
                  </a:lnTo>
                  <a:lnTo>
                    <a:pt x="770" y="1959"/>
                  </a:lnTo>
                  <a:lnTo>
                    <a:pt x="770" y="1957"/>
                  </a:lnTo>
                  <a:lnTo>
                    <a:pt x="772" y="1957"/>
                  </a:lnTo>
                  <a:lnTo>
                    <a:pt x="772" y="1956"/>
                  </a:lnTo>
                  <a:lnTo>
                    <a:pt x="773" y="1956"/>
                  </a:lnTo>
                  <a:lnTo>
                    <a:pt x="773" y="1954"/>
                  </a:lnTo>
                  <a:lnTo>
                    <a:pt x="772" y="1952"/>
                  </a:lnTo>
                  <a:lnTo>
                    <a:pt x="772" y="1954"/>
                  </a:lnTo>
                  <a:lnTo>
                    <a:pt x="772" y="1956"/>
                  </a:lnTo>
                  <a:lnTo>
                    <a:pt x="770" y="1956"/>
                  </a:lnTo>
                  <a:lnTo>
                    <a:pt x="770" y="1957"/>
                  </a:lnTo>
                  <a:lnTo>
                    <a:pt x="768" y="1957"/>
                  </a:lnTo>
                  <a:lnTo>
                    <a:pt x="768" y="1957"/>
                  </a:lnTo>
                  <a:lnTo>
                    <a:pt x="768" y="1959"/>
                  </a:lnTo>
                  <a:lnTo>
                    <a:pt x="768" y="1959"/>
                  </a:lnTo>
                  <a:lnTo>
                    <a:pt x="768" y="1961"/>
                  </a:lnTo>
                  <a:lnTo>
                    <a:pt x="767" y="1961"/>
                  </a:lnTo>
                  <a:lnTo>
                    <a:pt x="767" y="1963"/>
                  </a:lnTo>
                  <a:lnTo>
                    <a:pt x="765" y="1961"/>
                  </a:lnTo>
                  <a:lnTo>
                    <a:pt x="763" y="1961"/>
                  </a:lnTo>
                  <a:lnTo>
                    <a:pt x="765" y="1959"/>
                  </a:lnTo>
                  <a:lnTo>
                    <a:pt x="767" y="1959"/>
                  </a:lnTo>
                  <a:lnTo>
                    <a:pt x="767" y="1957"/>
                  </a:lnTo>
                  <a:lnTo>
                    <a:pt x="767" y="1956"/>
                  </a:lnTo>
                  <a:lnTo>
                    <a:pt x="767" y="1954"/>
                  </a:lnTo>
                  <a:lnTo>
                    <a:pt x="765" y="1952"/>
                  </a:lnTo>
                  <a:lnTo>
                    <a:pt x="767" y="1952"/>
                  </a:lnTo>
                  <a:lnTo>
                    <a:pt x="768" y="1954"/>
                  </a:lnTo>
                  <a:lnTo>
                    <a:pt x="768" y="1952"/>
                  </a:lnTo>
                  <a:lnTo>
                    <a:pt x="768" y="1954"/>
                  </a:lnTo>
                  <a:lnTo>
                    <a:pt x="770" y="1954"/>
                  </a:lnTo>
                  <a:lnTo>
                    <a:pt x="770" y="1952"/>
                  </a:lnTo>
                  <a:lnTo>
                    <a:pt x="770" y="1951"/>
                  </a:lnTo>
                  <a:lnTo>
                    <a:pt x="772" y="1951"/>
                  </a:lnTo>
                  <a:lnTo>
                    <a:pt x="773" y="1951"/>
                  </a:lnTo>
                  <a:lnTo>
                    <a:pt x="773" y="1949"/>
                  </a:lnTo>
                  <a:lnTo>
                    <a:pt x="773" y="1947"/>
                  </a:lnTo>
                  <a:lnTo>
                    <a:pt x="772" y="1947"/>
                  </a:lnTo>
                  <a:lnTo>
                    <a:pt x="772" y="1949"/>
                  </a:lnTo>
                  <a:lnTo>
                    <a:pt x="770" y="1949"/>
                  </a:lnTo>
                  <a:lnTo>
                    <a:pt x="770" y="1947"/>
                  </a:lnTo>
                  <a:lnTo>
                    <a:pt x="768" y="1947"/>
                  </a:lnTo>
                  <a:lnTo>
                    <a:pt x="768" y="1945"/>
                  </a:lnTo>
                  <a:lnTo>
                    <a:pt x="768" y="1945"/>
                  </a:lnTo>
                  <a:lnTo>
                    <a:pt x="768" y="1947"/>
                  </a:lnTo>
                  <a:lnTo>
                    <a:pt x="768" y="1947"/>
                  </a:lnTo>
                  <a:lnTo>
                    <a:pt x="768" y="1949"/>
                  </a:lnTo>
                  <a:lnTo>
                    <a:pt x="768" y="1951"/>
                  </a:lnTo>
                  <a:lnTo>
                    <a:pt x="768" y="1952"/>
                  </a:lnTo>
                  <a:lnTo>
                    <a:pt x="768" y="1952"/>
                  </a:lnTo>
                  <a:lnTo>
                    <a:pt x="767" y="1952"/>
                  </a:lnTo>
                  <a:lnTo>
                    <a:pt x="767" y="1951"/>
                  </a:lnTo>
                  <a:lnTo>
                    <a:pt x="768" y="1951"/>
                  </a:lnTo>
                  <a:lnTo>
                    <a:pt x="767" y="1949"/>
                  </a:lnTo>
                  <a:lnTo>
                    <a:pt x="767" y="1947"/>
                  </a:lnTo>
                  <a:lnTo>
                    <a:pt x="765" y="1947"/>
                  </a:lnTo>
                  <a:lnTo>
                    <a:pt x="763" y="1947"/>
                  </a:lnTo>
                  <a:lnTo>
                    <a:pt x="762" y="1947"/>
                  </a:lnTo>
                  <a:lnTo>
                    <a:pt x="762" y="1945"/>
                  </a:lnTo>
                  <a:lnTo>
                    <a:pt x="763" y="1945"/>
                  </a:lnTo>
                  <a:lnTo>
                    <a:pt x="765" y="1945"/>
                  </a:lnTo>
                  <a:lnTo>
                    <a:pt x="765" y="1944"/>
                  </a:lnTo>
                  <a:lnTo>
                    <a:pt x="767" y="1944"/>
                  </a:lnTo>
                  <a:lnTo>
                    <a:pt x="767" y="1942"/>
                  </a:lnTo>
                  <a:lnTo>
                    <a:pt x="765" y="1942"/>
                  </a:lnTo>
                  <a:lnTo>
                    <a:pt x="765" y="1940"/>
                  </a:lnTo>
                  <a:lnTo>
                    <a:pt x="765" y="1939"/>
                  </a:lnTo>
                  <a:lnTo>
                    <a:pt x="763" y="1939"/>
                  </a:lnTo>
                  <a:lnTo>
                    <a:pt x="762" y="1939"/>
                  </a:lnTo>
                  <a:lnTo>
                    <a:pt x="762" y="1937"/>
                  </a:lnTo>
                  <a:lnTo>
                    <a:pt x="762" y="1935"/>
                  </a:lnTo>
                  <a:lnTo>
                    <a:pt x="762" y="1934"/>
                  </a:lnTo>
                  <a:lnTo>
                    <a:pt x="763" y="1934"/>
                  </a:lnTo>
                  <a:lnTo>
                    <a:pt x="763" y="1932"/>
                  </a:lnTo>
                  <a:lnTo>
                    <a:pt x="762" y="1932"/>
                  </a:lnTo>
                  <a:lnTo>
                    <a:pt x="762" y="1930"/>
                  </a:lnTo>
                  <a:lnTo>
                    <a:pt x="763" y="1930"/>
                  </a:lnTo>
                  <a:lnTo>
                    <a:pt x="762" y="1930"/>
                  </a:lnTo>
                  <a:lnTo>
                    <a:pt x="763" y="1930"/>
                  </a:lnTo>
                  <a:lnTo>
                    <a:pt x="763" y="1928"/>
                  </a:lnTo>
                  <a:lnTo>
                    <a:pt x="762" y="1928"/>
                  </a:lnTo>
                  <a:lnTo>
                    <a:pt x="760" y="1928"/>
                  </a:lnTo>
                  <a:lnTo>
                    <a:pt x="760" y="1927"/>
                  </a:lnTo>
                  <a:lnTo>
                    <a:pt x="758" y="1927"/>
                  </a:lnTo>
                  <a:lnTo>
                    <a:pt x="758" y="1925"/>
                  </a:lnTo>
                  <a:lnTo>
                    <a:pt x="760" y="1925"/>
                  </a:lnTo>
                  <a:lnTo>
                    <a:pt x="762" y="1923"/>
                  </a:lnTo>
                  <a:lnTo>
                    <a:pt x="763" y="1923"/>
                  </a:lnTo>
                  <a:lnTo>
                    <a:pt x="763" y="1922"/>
                  </a:lnTo>
                  <a:lnTo>
                    <a:pt x="762" y="1922"/>
                  </a:lnTo>
                  <a:lnTo>
                    <a:pt x="762" y="1920"/>
                  </a:lnTo>
                  <a:lnTo>
                    <a:pt x="762" y="1918"/>
                  </a:lnTo>
                  <a:lnTo>
                    <a:pt x="762" y="1916"/>
                  </a:lnTo>
                  <a:lnTo>
                    <a:pt x="763" y="1916"/>
                  </a:lnTo>
                  <a:lnTo>
                    <a:pt x="763" y="1918"/>
                  </a:lnTo>
                  <a:lnTo>
                    <a:pt x="765" y="1918"/>
                  </a:lnTo>
                  <a:lnTo>
                    <a:pt x="765" y="1916"/>
                  </a:lnTo>
                  <a:lnTo>
                    <a:pt x="763" y="1915"/>
                  </a:lnTo>
                  <a:lnTo>
                    <a:pt x="763" y="1913"/>
                  </a:lnTo>
                  <a:lnTo>
                    <a:pt x="763" y="1911"/>
                  </a:lnTo>
                  <a:lnTo>
                    <a:pt x="762" y="1911"/>
                  </a:lnTo>
                  <a:lnTo>
                    <a:pt x="762" y="1913"/>
                  </a:lnTo>
                  <a:lnTo>
                    <a:pt x="762" y="1915"/>
                  </a:lnTo>
                  <a:lnTo>
                    <a:pt x="762" y="1916"/>
                  </a:lnTo>
                  <a:lnTo>
                    <a:pt x="760" y="1916"/>
                  </a:lnTo>
                  <a:lnTo>
                    <a:pt x="760" y="1918"/>
                  </a:lnTo>
                  <a:lnTo>
                    <a:pt x="760" y="1920"/>
                  </a:lnTo>
                  <a:lnTo>
                    <a:pt x="760" y="1922"/>
                  </a:lnTo>
                  <a:lnTo>
                    <a:pt x="762" y="1922"/>
                  </a:lnTo>
                  <a:lnTo>
                    <a:pt x="762" y="1923"/>
                  </a:lnTo>
                  <a:lnTo>
                    <a:pt x="760" y="1923"/>
                  </a:lnTo>
                  <a:lnTo>
                    <a:pt x="758" y="1923"/>
                  </a:lnTo>
                  <a:lnTo>
                    <a:pt x="756" y="1923"/>
                  </a:lnTo>
                  <a:lnTo>
                    <a:pt x="756" y="1922"/>
                  </a:lnTo>
                  <a:lnTo>
                    <a:pt x="758" y="1922"/>
                  </a:lnTo>
                  <a:lnTo>
                    <a:pt x="758" y="1920"/>
                  </a:lnTo>
                  <a:lnTo>
                    <a:pt x="756" y="1920"/>
                  </a:lnTo>
                  <a:lnTo>
                    <a:pt x="756" y="1922"/>
                  </a:lnTo>
                  <a:lnTo>
                    <a:pt x="755" y="1922"/>
                  </a:lnTo>
                  <a:lnTo>
                    <a:pt x="755" y="1920"/>
                  </a:lnTo>
                  <a:lnTo>
                    <a:pt x="753" y="1920"/>
                  </a:lnTo>
                  <a:lnTo>
                    <a:pt x="751" y="1920"/>
                  </a:lnTo>
                  <a:lnTo>
                    <a:pt x="751" y="1918"/>
                  </a:lnTo>
                  <a:lnTo>
                    <a:pt x="751" y="1916"/>
                  </a:lnTo>
                  <a:lnTo>
                    <a:pt x="753" y="1916"/>
                  </a:lnTo>
                  <a:lnTo>
                    <a:pt x="753" y="1918"/>
                  </a:lnTo>
                  <a:lnTo>
                    <a:pt x="755" y="1918"/>
                  </a:lnTo>
                  <a:lnTo>
                    <a:pt x="753" y="1916"/>
                  </a:lnTo>
                  <a:lnTo>
                    <a:pt x="753" y="1915"/>
                  </a:lnTo>
                  <a:lnTo>
                    <a:pt x="755" y="1915"/>
                  </a:lnTo>
                  <a:lnTo>
                    <a:pt x="755" y="1913"/>
                  </a:lnTo>
                  <a:lnTo>
                    <a:pt x="753" y="1913"/>
                  </a:lnTo>
                  <a:lnTo>
                    <a:pt x="753" y="1911"/>
                  </a:lnTo>
                  <a:lnTo>
                    <a:pt x="755" y="1911"/>
                  </a:lnTo>
                  <a:lnTo>
                    <a:pt x="755" y="1910"/>
                  </a:lnTo>
                  <a:lnTo>
                    <a:pt x="753" y="1908"/>
                  </a:lnTo>
                  <a:lnTo>
                    <a:pt x="753" y="1906"/>
                  </a:lnTo>
                  <a:lnTo>
                    <a:pt x="753" y="1904"/>
                  </a:lnTo>
                  <a:lnTo>
                    <a:pt x="755" y="1904"/>
                  </a:lnTo>
                  <a:lnTo>
                    <a:pt x="755" y="1903"/>
                  </a:lnTo>
                  <a:lnTo>
                    <a:pt x="756" y="1903"/>
                  </a:lnTo>
                  <a:lnTo>
                    <a:pt x="758" y="1904"/>
                  </a:lnTo>
                  <a:lnTo>
                    <a:pt x="760" y="1903"/>
                  </a:lnTo>
                  <a:lnTo>
                    <a:pt x="762" y="1904"/>
                  </a:lnTo>
                  <a:lnTo>
                    <a:pt x="762" y="1903"/>
                  </a:lnTo>
                  <a:lnTo>
                    <a:pt x="760" y="1903"/>
                  </a:lnTo>
                  <a:lnTo>
                    <a:pt x="760" y="1901"/>
                  </a:lnTo>
                  <a:lnTo>
                    <a:pt x="762" y="1901"/>
                  </a:lnTo>
                  <a:lnTo>
                    <a:pt x="762" y="1899"/>
                  </a:lnTo>
                  <a:lnTo>
                    <a:pt x="763" y="1901"/>
                  </a:lnTo>
                  <a:lnTo>
                    <a:pt x="763" y="1899"/>
                  </a:lnTo>
                  <a:lnTo>
                    <a:pt x="763" y="1898"/>
                  </a:lnTo>
                  <a:lnTo>
                    <a:pt x="762" y="1898"/>
                  </a:lnTo>
                  <a:lnTo>
                    <a:pt x="762" y="1896"/>
                  </a:lnTo>
                  <a:lnTo>
                    <a:pt x="760" y="1896"/>
                  </a:lnTo>
                  <a:lnTo>
                    <a:pt x="758" y="1896"/>
                  </a:lnTo>
                  <a:lnTo>
                    <a:pt x="758" y="1894"/>
                  </a:lnTo>
                  <a:lnTo>
                    <a:pt x="756" y="1894"/>
                  </a:lnTo>
                  <a:lnTo>
                    <a:pt x="756" y="1893"/>
                  </a:lnTo>
                  <a:lnTo>
                    <a:pt x="758" y="1893"/>
                  </a:lnTo>
                  <a:lnTo>
                    <a:pt x="760" y="1893"/>
                  </a:lnTo>
                  <a:lnTo>
                    <a:pt x="760" y="1891"/>
                  </a:lnTo>
                  <a:lnTo>
                    <a:pt x="762" y="1891"/>
                  </a:lnTo>
                  <a:lnTo>
                    <a:pt x="762" y="1889"/>
                  </a:lnTo>
                  <a:lnTo>
                    <a:pt x="763" y="1891"/>
                  </a:lnTo>
                  <a:lnTo>
                    <a:pt x="763" y="1889"/>
                  </a:lnTo>
                  <a:lnTo>
                    <a:pt x="762" y="1889"/>
                  </a:lnTo>
                  <a:lnTo>
                    <a:pt x="760" y="1889"/>
                  </a:lnTo>
                  <a:lnTo>
                    <a:pt x="760" y="1891"/>
                  </a:lnTo>
                  <a:lnTo>
                    <a:pt x="758" y="1891"/>
                  </a:lnTo>
                  <a:lnTo>
                    <a:pt x="756" y="1893"/>
                  </a:lnTo>
                  <a:lnTo>
                    <a:pt x="755" y="1893"/>
                  </a:lnTo>
                  <a:lnTo>
                    <a:pt x="755" y="1891"/>
                  </a:lnTo>
                  <a:lnTo>
                    <a:pt x="756" y="1891"/>
                  </a:lnTo>
                  <a:lnTo>
                    <a:pt x="756" y="1889"/>
                  </a:lnTo>
                  <a:lnTo>
                    <a:pt x="758" y="1889"/>
                  </a:lnTo>
                  <a:lnTo>
                    <a:pt x="758" y="1889"/>
                  </a:lnTo>
                  <a:lnTo>
                    <a:pt x="758" y="1887"/>
                  </a:lnTo>
                  <a:lnTo>
                    <a:pt x="760" y="1887"/>
                  </a:lnTo>
                  <a:lnTo>
                    <a:pt x="760" y="1889"/>
                  </a:lnTo>
                  <a:lnTo>
                    <a:pt x="762" y="1889"/>
                  </a:lnTo>
                  <a:lnTo>
                    <a:pt x="762" y="1887"/>
                  </a:lnTo>
                  <a:lnTo>
                    <a:pt x="760" y="1887"/>
                  </a:lnTo>
                  <a:lnTo>
                    <a:pt x="760" y="1886"/>
                  </a:lnTo>
                  <a:lnTo>
                    <a:pt x="760" y="1884"/>
                  </a:lnTo>
                  <a:lnTo>
                    <a:pt x="762" y="1884"/>
                  </a:lnTo>
                  <a:lnTo>
                    <a:pt x="762" y="1882"/>
                  </a:lnTo>
                  <a:lnTo>
                    <a:pt x="762" y="1881"/>
                  </a:lnTo>
                  <a:lnTo>
                    <a:pt x="762" y="1879"/>
                  </a:lnTo>
                  <a:lnTo>
                    <a:pt x="763" y="1881"/>
                  </a:lnTo>
                  <a:lnTo>
                    <a:pt x="763" y="1879"/>
                  </a:lnTo>
                  <a:lnTo>
                    <a:pt x="762" y="1879"/>
                  </a:lnTo>
                  <a:lnTo>
                    <a:pt x="762" y="1877"/>
                  </a:lnTo>
                  <a:lnTo>
                    <a:pt x="762" y="1875"/>
                  </a:lnTo>
                  <a:lnTo>
                    <a:pt x="760" y="1875"/>
                  </a:lnTo>
                  <a:lnTo>
                    <a:pt x="760" y="1877"/>
                  </a:lnTo>
                  <a:lnTo>
                    <a:pt x="758" y="1877"/>
                  </a:lnTo>
                  <a:lnTo>
                    <a:pt x="758" y="1875"/>
                  </a:lnTo>
                  <a:lnTo>
                    <a:pt x="756" y="1875"/>
                  </a:lnTo>
                  <a:lnTo>
                    <a:pt x="755" y="1874"/>
                  </a:lnTo>
                  <a:lnTo>
                    <a:pt x="756" y="1874"/>
                  </a:lnTo>
                  <a:lnTo>
                    <a:pt x="756" y="1872"/>
                  </a:lnTo>
                  <a:lnTo>
                    <a:pt x="755" y="1872"/>
                  </a:lnTo>
                  <a:lnTo>
                    <a:pt x="755" y="1874"/>
                  </a:lnTo>
                  <a:lnTo>
                    <a:pt x="753" y="1874"/>
                  </a:lnTo>
                  <a:lnTo>
                    <a:pt x="751" y="1875"/>
                  </a:lnTo>
                  <a:lnTo>
                    <a:pt x="751" y="1874"/>
                  </a:lnTo>
                  <a:lnTo>
                    <a:pt x="751" y="1872"/>
                  </a:lnTo>
                  <a:lnTo>
                    <a:pt x="753" y="1872"/>
                  </a:lnTo>
                  <a:lnTo>
                    <a:pt x="753" y="1870"/>
                  </a:lnTo>
                  <a:lnTo>
                    <a:pt x="755" y="1870"/>
                  </a:lnTo>
                  <a:lnTo>
                    <a:pt x="755" y="1869"/>
                  </a:lnTo>
                  <a:lnTo>
                    <a:pt x="755" y="1867"/>
                  </a:lnTo>
                  <a:lnTo>
                    <a:pt x="755" y="1865"/>
                  </a:lnTo>
                  <a:lnTo>
                    <a:pt x="755" y="1863"/>
                  </a:lnTo>
                  <a:lnTo>
                    <a:pt x="755" y="1862"/>
                  </a:lnTo>
                  <a:lnTo>
                    <a:pt x="756" y="1862"/>
                  </a:lnTo>
                  <a:lnTo>
                    <a:pt x="758" y="1862"/>
                  </a:lnTo>
                  <a:lnTo>
                    <a:pt x="760" y="1862"/>
                  </a:lnTo>
                  <a:lnTo>
                    <a:pt x="762" y="1862"/>
                  </a:lnTo>
                  <a:lnTo>
                    <a:pt x="762" y="1863"/>
                  </a:lnTo>
                  <a:lnTo>
                    <a:pt x="763" y="1863"/>
                  </a:lnTo>
                  <a:lnTo>
                    <a:pt x="763" y="1865"/>
                  </a:lnTo>
                  <a:lnTo>
                    <a:pt x="762" y="1867"/>
                  </a:lnTo>
                  <a:lnTo>
                    <a:pt x="762" y="1869"/>
                  </a:lnTo>
                  <a:lnTo>
                    <a:pt x="763" y="1867"/>
                  </a:lnTo>
                  <a:lnTo>
                    <a:pt x="765" y="1867"/>
                  </a:lnTo>
                  <a:lnTo>
                    <a:pt x="765" y="1869"/>
                  </a:lnTo>
                  <a:lnTo>
                    <a:pt x="765" y="1870"/>
                  </a:lnTo>
                  <a:lnTo>
                    <a:pt x="763" y="1869"/>
                  </a:lnTo>
                  <a:lnTo>
                    <a:pt x="763" y="1870"/>
                  </a:lnTo>
                  <a:lnTo>
                    <a:pt x="765" y="1870"/>
                  </a:lnTo>
                  <a:lnTo>
                    <a:pt x="763" y="1872"/>
                  </a:lnTo>
                  <a:lnTo>
                    <a:pt x="763" y="1874"/>
                  </a:lnTo>
                  <a:lnTo>
                    <a:pt x="765" y="1874"/>
                  </a:lnTo>
                  <a:lnTo>
                    <a:pt x="765" y="1872"/>
                  </a:lnTo>
                  <a:lnTo>
                    <a:pt x="765" y="1870"/>
                  </a:lnTo>
                  <a:lnTo>
                    <a:pt x="767" y="1870"/>
                  </a:lnTo>
                  <a:lnTo>
                    <a:pt x="767" y="1869"/>
                  </a:lnTo>
                  <a:lnTo>
                    <a:pt x="767" y="1867"/>
                  </a:lnTo>
                  <a:lnTo>
                    <a:pt x="768" y="1865"/>
                  </a:lnTo>
                  <a:lnTo>
                    <a:pt x="767" y="1865"/>
                  </a:lnTo>
                  <a:lnTo>
                    <a:pt x="767" y="1863"/>
                  </a:lnTo>
                  <a:lnTo>
                    <a:pt x="767" y="1862"/>
                  </a:lnTo>
                  <a:lnTo>
                    <a:pt x="768" y="1860"/>
                  </a:lnTo>
                  <a:lnTo>
                    <a:pt x="767" y="1860"/>
                  </a:lnTo>
                  <a:lnTo>
                    <a:pt x="765" y="1860"/>
                  </a:lnTo>
                  <a:lnTo>
                    <a:pt x="765" y="1858"/>
                  </a:lnTo>
                  <a:lnTo>
                    <a:pt x="763" y="1858"/>
                  </a:lnTo>
                  <a:lnTo>
                    <a:pt x="762" y="1858"/>
                  </a:lnTo>
                  <a:lnTo>
                    <a:pt x="762" y="1860"/>
                  </a:lnTo>
                  <a:lnTo>
                    <a:pt x="760" y="1862"/>
                  </a:lnTo>
                  <a:lnTo>
                    <a:pt x="760" y="1860"/>
                  </a:lnTo>
                  <a:lnTo>
                    <a:pt x="758" y="1860"/>
                  </a:lnTo>
                  <a:lnTo>
                    <a:pt x="756" y="1860"/>
                  </a:lnTo>
                  <a:lnTo>
                    <a:pt x="756" y="1858"/>
                  </a:lnTo>
                  <a:lnTo>
                    <a:pt x="758" y="1858"/>
                  </a:lnTo>
                  <a:lnTo>
                    <a:pt x="760" y="1858"/>
                  </a:lnTo>
                  <a:lnTo>
                    <a:pt x="760" y="1857"/>
                  </a:lnTo>
                  <a:lnTo>
                    <a:pt x="762" y="1857"/>
                  </a:lnTo>
                  <a:lnTo>
                    <a:pt x="763" y="1857"/>
                  </a:lnTo>
                  <a:lnTo>
                    <a:pt x="763" y="1855"/>
                  </a:lnTo>
                  <a:lnTo>
                    <a:pt x="762" y="1855"/>
                  </a:lnTo>
                  <a:lnTo>
                    <a:pt x="762" y="1853"/>
                  </a:lnTo>
                  <a:lnTo>
                    <a:pt x="763" y="1853"/>
                  </a:lnTo>
                  <a:lnTo>
                    <a:pt x="763" y="1852"/>
                  </a:lnTo>
                  <a:lnTo>
                    <a:pt x="762" y="1852"/>
                  </a:lnTo>
                  <a:lnTo>
                    <a:pt x="762" y="1850"/>
                  </a:lnTo>
                  <a:lnTo>
                    <a:pt x="762" y="1848"/>
                  </a:lnTo>
                  <a:lnTo>
                    <a:pt x="763" y="1848"/>
                  </a:lnTo>
                  <a:lnTo>
                    <a:pt x="763" y="1850"/>
                  </a:lnTo>
                  <a:lnTo>
                    <a:pt x="765" y="1850"/>
                  </a:lnTo>
                  <a:lnTo>
                    <a:pt x="765" y="1852"/>
                  </a:lnTo>
                  <a:lnTo>
                    <a:pt x="765" y="1853"/>
                  </a:lnTo>
                  <a:lnTo>
                    <a:pt x="765" y="1855"/>
                  </a:lnTo>
                  <a:lnTo>
                    <a:pt x="765" y="1857"/>
                  </a:lnTo>
                  <a:lnTo>
                    <a:pt x="767" y="1857"/>
                  </a:lnTo>
                  <a:lnTo>
                    <a:pt x="767" y="1855"/>
                  </a:lnTo>
                  <a:lnTo>
                    <a:pt x="768" y="1855"/>
                  </a:lnTo>
                  <a:lnTo>
                    <a:pt x="768" y="1853"/>
                  </a:lnTo>
                  <a:lnTo>
                    <a:pt x="767" y="1853"/>
                  </a:lnTo>
                  <a:lnTo>
                    <a:pt x="768" y="1852"/>
                  </a:lnTo>
                  <a:lnTo>
                    <a:pt x="768" y="1850"/>
                  </a:lnTo>
                  <a:lnTo>
                    <a:pt x="768" y="1848"/>
                  </a:lnTo>
                  <a:lnTo>
                    <a:pt x="768" y="1848"/>
                  </a:lnTo>
                  <a:lnTo>
                    <a:pt x="768" y="1846"/>
                  </a:lnTo>
                  <a:lnTo>
                    <a:pt x="767" y="1846"/>
                  </a:lnTo>
                  <a:lnTo>
                    <a:pt x="768" y="1845"/>
                  </a:lnTo>
                  <a:lnTo>
                    <a:pt x="768" y="1843"/>
                  </a:lnTo>
                  <a:lnTo>
                    <a:pt x="768" y="1843"/>
                  </a:lnTo>
                  <a:lnTo>
                    <a:pt x="768" y="1841"/>
                  </a:lnTo>
                  <a:lnTo>
                    <a:pt x="768" y="1840"/>
                  </a:lnTo>
                  <a:lnTo>
                    <a:pt x="768" y="1840"/>
                  </a:lnTo>
                  <a:lnTo>
                    <a:pt x="768" y="1838"/>
                  </a:lnTo>
                  <a:lnTo>
                    <a:pt x="768" y="1838"/>
                  </a:lnTo>
                  <a:lnTo>
                    <a:pt x="768" y="1836"/>
                  </a:lnTo>
                  <a:lnTo>
                    <a:pt x="768" y="1836"/>
                  </a:lnTo>
                  <a:lnTo>
                    <a:pt x="768" y="1834"/>
                  </a:lnTo>
                  <a:lnTo>
                    <a:pt x="768" y="1834"/>
                  </a:lnTo>
                  <a:lnTo>
                    <a:pt x="768" y="1833"/>
                  </a:lnTo>
                  <a:lnTo>
                    <a:pt x="768" y="1831"/>
                  </a:lnTo>
                  <a:lnTo>
                    <a:pt x="770" y="1831"/>
                  </a:lnTo>
                  <a:lnTo>
                    <a:pt x="770" y="1829"/>
                  </a:lnTo>
                  <a:lnTo>
                    <a:pt x="768" y="1829"/>
                  </a:lnTo>
                  <a:lnTo>
                    <a:pt x="768" y="1828"/>
                  </a:lnTo>
                  <a:lnTo>
                    <a:pt x="768" y="1826"/>
                  </a:lnTo>
                  <a:lnTo>
                    <a:pt x="770" y="1824"/>
                  </a:lnTo>
                  <a:lnTo>
                    <a:pt x="770" y="1822"/>
                  </a:lnTo>
                  <a:lnTo>
                    <a:pt x="772" y="1822"/>
                  </a:lnTo>
                  <a:lnTo>
                    <a:pt x="770" y="1821"/>
                  </a:lnTo>
                  <a:lnTo>
                    <a:pt x="772" y="1821"/>
                  </a:lnTo>
                  <a:lnTo>
                    <a:pt x="772" y="1819"/>
                  </a:lnTo>
                  <a:lnTo>
                    <a:pt x="770" y="1819"/>
                  </a:lnTo>
                  <a:lnTo>
                    <a:pt x="770" y="1817"/>
                  </a:lnTo>
                  <a:lnTo>
                    <a:pt x="770" y="1816"/>
                  </a:lnTo>
                  <a:lnTo>
                    <a:pt x="770" y="1814"/>
                  </a:lnTo>
                  <a:lnTo>
                    <a:pt x="772" y="1814"/>
                  </a:lnTo>
                  <a:lnTo>
                    <a:pt x="772" y="1812"/>
                  </a:lnTo>
                  <a:lnTo>
                    <a:pt x="770" y="1812"/>
                  </a:lnTo>
                  <a:lnTo>
                    <a:pt x="770" y="1811"/>
                  </a:lnTo>
                  <a:lnTo>
                    <a:pt x="772" y="1809"/>
                  </a:lnTo>
                  <a:lnTo>
                    <a:pt x="773" y="1812"/>
                  </a:lnTo>
                  <a:lnTo>
                    <a:pt x="773" y="1811"/>
                  </a:lnTo>
                  <a:lnTo>
                    <a:pt x="773" y="1809"/>
                  </a:lnTo>
                  <a:lnTo>
                    <a:pt x="772" y="1809"/>
                  </a:lnTo>
                  <a:lnTo>
                    <a:pt x="772" y="1807"/>
                  </a:lnTo>
                  <a:lnTo>
                    <a:pt x="773" y="1807"/>
                  </a:lnTo>
                  <a:lnTo>
                    <a:pt x="773" y="1807"/>
                  </a:lnTo>
                  <a:lnTo>
                    <a:pt x="772" y="1807"/>
                  </a:lnTo>
                  <a:lnTo>
                    <a:pt x="772" y="1807"/>
                  </a:lnTo>
                  <a:lnTo>
                    <a:pt x="770" y="1807"/>
                  </a:lnTo>
                  <a:lnTo>
                    <a:pt x="770" y="1805"/>
                  </a:lnTo>
                  <a:lnTo>
                    <a:pt x="772" y="1805"/>
                  </a:lnTo>
                  <a:lnTo>
                    <a:pt x="772" y="1804"/>
                  </a:lnTo>
                  <a:lnTo>
                    <a:pt x="772" y="1802"/>
                  </a:lnTo>
                  <a:lnTo>
                    <a:pt x="770" y="1802"/>
                  </a:lnTo>
                  <a:lnTo>
                    <a:pt x="770" y="1800"/>
                  </a:lnTo>
                  <a:lnTo>
                    <a:pt x="768" y="1800"/>
                  </a:lnTo>
                  <a:lnTo>
                    <a:pt x="768" y="1802"/>
                  </a:lnTo>
                  <a:lnTo>
                    <a:pt x="768" y="1804"/>
                  </a:lnTo>
                  <a:lnTo>
                    <a:pt x="768" y="1805"/>
                  </a:lnTo>
                  <a:lnTo>
                    <a:pt x="768" y="1805"/>
                  </a:lnTo>
                  <a:lnTo>
                    <a:pt x="767" y="1805"/>
                  </a:lnTo>
                  <a:lnTo>
                    <a:pt x="767" y="1804"/>
                  </a:lnTo>
                  <a:lnTo>
                    <a:pt x="765" y="1804"/>
                  </a:lnTo>
                  <a:lnTo>
                    <a:pt x="765" y="1802"/>
                  </a:lnTo>
                  <a:lnTo>
                    <a:pt x="765" y="1800"/>
                  </a:lnTo>
                  <a:lnTo>
                    <a:pt x="765" y="1799"/>
                  </a:lnTo>
                  <a:lnTo>
                    <a:pt x="765" y="1797"/>
                  </a:lnTo>
                  <a:lnTo>
                    <a:pt x="765" y="1795"/>
                  </a:lnTo>
                  <a:lnTo>
                    <a:pt x="763" y="1795"/>
                  </a:lnTo>
                  <a:lnTo>
                    <a:pt x="763" y="1793"/>
                  </a:lnTo>
                  <a:lnTo>
                    <a:pt x="763" y="1792"/>
                  </a:lnTo>
                  <a:lnTo>
                    <a:pt x="765" y="1792"/>
                  </a:lnTo>
                  <a:lnTo>
                    <a:pt x="765" y="1790"/>
                  </a:lnTo>
                  <a:lnTo>
                    <a:pt x="765" y="1788"/>
                  </a:lnTo>
                  <a:lnTo>
                    <a:pt x="765" y="1787"/>
                  </a:lnTo>
                  <a:lnTo>
                    <a:pt x="765" y="1785"/>
                  </a:lnTo>
                  <a:lnTo>
                    <a:pt x="765" y="1783"/>
                  </a:lnTo>
                  <a:lnTo>
                    <a:pt x="765" y="1781"/>
                  </a:lnTo>
                  <a:lnTo>
                    <a:pt x="765" y="1780"/>
                  </a:lnTo>
                  <a:lnTo>
                    <a:pt x="767" y="1780"/>
                  </a:lnTo>
                  <a:lnTo>
                    <a:pt x="767" y="1778"/>
                  </a:lnTo>
                  <a:lnTo>
                    <a:pt x="765" y="1778"/>
                  </a:lnTo>
                  <a:lnTo>
                    <a:pt x="765" y="1776"/>
                  </a:lnTo>
                  <a:lnTo>
                    <a:pt x="767" y="1776"/>
                  </a:lnTo>
                  <a:lnTo>
                    <a:pt x="768" y="1776"/>
                  </a:lnTo>
                  <a:lnTo>
                    <a:pt x="768" y="1775"/>
                  </a:lnTo>
                  <a:lnTo>
                    <a:pt x="768" y="1773"/>
                  </a:lnTo>
                  <a:lnTo>
                    <a:pt x="768" y="1771"/>
                  </a:lnTo>
                  <a:lnTo>
                    <a:pt x="768" y="1770"/>
                  </a:lnTo>
                  <a:lnTo>
                    <a:pt x="768" y="1768"/>
                  </a:lnTo>
                  <a:lnTo>
                    <a:pt x="768" y="1766"/>
                  </a:lnTo>
                  <a:lnTo>
                    <a:pt x="768" y="1766"/>
                  </a:lnTo>
                  <a:lnTo>
                    <a:pt x="768" y="1763"/>
                  </a:lnTo>
                  <a:lnTo>
                    <a:pt x="768" y="1761"/>
                  </a:lnTo>
                  <a:lnTo>
                    <a:pt x="767" y="1761"/>
                  </a:lnTo>
                  <a:lnTo>
                    <a:pt x="767" y="1759"/>
                  </a:lnTo>
                  <a:lnTo>
                    <a:pt x="767" y="1758"/>
                  </a:lnTo>
                  <a:lnTo>
                    <a:pt x="767" y="1756"/>
                  </a:lnTo>
                  <a:lnTo>
                    <a:pt x="767" y="1754"/>
                  </a:lnTo>
                  <a:lnTo>
                    <a:pt x="767" y="1752"/>
                  </a:lnTo>
                  <a:lnTo>
                    <a:pt x="767" y="1751"/>
                  </a:lnTo>
                  <a:lnTo>
                    <a:pt x="767" y="1749"/>
                  </a:lnTo>
                  <a:lnTo>
                    <a:pt x="767" y="1747"/>
                  </a:lnTo>
                  <a:lnTo>
                    <a:pt x="767" y="1746"/>
                  </a:lnTo>
                  <a:lnTo>
                    <a:pt x="767" y="1744"/>
                  </a:lnTo>
                  <a:lnTo>
                    <a:pt x="767" y="1742"/>
                  </a:lnTo>
                  <a:lnTo>
                    <a:pt x="767" y="1740"/>
                  </a:lnTo>
                  <a:lnTo>
                    <a:pt x="765" y="1740"/>
                  </a:lnTo>
                  <a:lnTo>
                    <a:pt x="767" y="1739"/>
                  </a:lnTo>
                  <a:lnTo>
                    <a:pt x="768" y="1739"/>
                  </a:lnTo>
                  <a:lnTo>
                    <a:pt x="768" y="1737"/>
                  </a:lnTo>
                  <a:lnTo>
                    <a:pt x="768" y="1737"/>
                  </a:lnTo>
                  <a:lnTo>
                    <a:pt x="768" y="1735"/>
                  </a:lnTo>
                  <a:lnTo>
                    <a:pt x="768" y="1734"/>
                  </a:lnTo>
                  <a:lnTo>
                    <a:pt x="768" y="1732"/>
                  </a:lnTo>
                  <a:lnTo>
                    <a:pt x="768" y="1730"/>
                  </a:lnTo>
                  <a:lnTo>
                    <a:pt x="770" y="1730"/>
                  </a:lnTo>
                  <a:lnTo>
                    <a:pt x="770" y="1729"/>
                  </a:lnTo>
                  <a:lnTo>
                    <a:pt x="768" y="1729"/>
                  </a:lnTo>
                  <a:lnTo>
                    <a:pt x="770" y="1727"/>
                  </a:lnTo>
                  <a:lnTo>
                    <a:pt x="770" y="1725"/>
                  </a:lnTo>
                  <a:lnTo>
                    <a:pt x="770" y="1725"/>
                  </a:lnTo>
                  <a:lnTo>
                    <a:pt x="770" y="1723"/>
                  </a:lnTo>
                  <a:lnTo>
                    <a:pt x="770" y="1722"/>
                  </a:lnTo>
                  <a:lnTo>
                    <a:pt x="772" y="1720"/>
                  </a:lnTo>
                  <a:lnTo>
                    <a:pt x="772" y="1718"/>
                  </a:lnTo>
                  <a:lnTo>
                    <a:pt x="772" y="1717"/>
                  </a:lnTo>
                  <a:lnTo>
                    <a:pt x="772" y="1715"/>
                  </a:lnTo>
                  <a:lnTo>
                    <a:pt x="773" y="1713"/>
                  </a:lnTo>
                  <a:lnTo>
                    <a:pt x="773" y="1711"/>
                  </a:lnTo>
                  <a:lnTo>
                    <a:pt x="773" y="1710"/>
                  </a:lnTo>
                  <a:lnTo>
                    <a:pt x="775" y="1710"/>
                  </a:lnTo>
                  <a:lnTo>
                    <a:pt x="775" y="1708"/>
                  </a:lnTo>
                  <a:lnTo>
                    <a:pt x="775" y="1705"/>
                  </a:lnTo>
                  <a:lnTo>
                    <a:pt x="775" y="1703"/>
                  </a:lnTo>
                  <a:lnTo>
                    <a:pt x="777" y="1701"/>
                  </a:lnTo>
                  <a:lnTo>
                    <a:pt x="777" y="1699"/>
                  </a:lnTo>
                  <a:lnTo>
                    <a:pt x="777" y="1698"/>
                  </a:lnTo>
                  <a:lnTo>
                    <a:pt x="777" y="1696"/>
                  </a:lnTo>
                  <a:lnTo>
                    <a:pt x="777" y="1694"/>
                  </a:lnTo>
                  <a:lnTo>
                    <a:pt x="777" y="1693"/>
                  </a:lnTo>
                  <a:lnTo>
                    <a:pt x="777" y="1691"/>
                  </a:lnTo>
                  <a:lnTo>
                    <a:pt x="779" y="1689"/>
                  </a:lnTo>
                  <a:lnTo>
                    <a:pt x="779" y="1688"/>
                  </a:lnTo>
                  <a:lnTo>
                    <a:pt x="779" y="1686"/>
                  </a:lnTo>
                  <a:lnTo>
                    <a:pt x="779" y="1684"/>
                  </a:lnTo>
                  <a:lnTo>
                    <a:pt x="779" y="1684"/>
                  </a:lnTo>
                  <a:lnTo>
                    <a:pt x="779" y="1682"/>
                  </a:lnTo>
                  <a:lnTo>
                    <a:pt x="779" y="1681"/>
                  </a:lnTo>
                  <a:lnTo>
                    <a:pt x="779" y="1679"/>
                  </a:lnTo>
                  <a:lnTo>
                    <a:pt x="780" y="1679"/>
                  </a:lnTo>
                  <a:lnTo>
                    <a:pt x="780" y="1677"/>
                  </a:lnTo>
                  <a:lnTo>
                    <a:pt x="780" y="1676"/>
                  </a:lnTo>
                  <a:lnTo>
                    <a:pt x="780" y="1674"/>
                  </a:lnTo>
                  <a:lnTo>
                    <a:pt x="780" y="1672"/>
                  </a:lnTo>
                  <a:lnTo>
                    <a:pt x="780" y="1670"/>
                  </a:lnTo>
                  <a:lnTo>
                    <a:pt x="780" y="1669"/>
                  </a:lnTo>
                  <a:lnTo>
                    <a:pt x="780" y="1667"/>
                  </a:lnTo>
                  <a:lnTo>
                    <a:pt x="780" y="1665"/>
                  </a:lnTo>
                  <a:lnTo>
                    <a:pt x="780" y="1664"/>
                  </a:lnTo>
                  <a:lnTo>
                    <a:pt x="780" y="1662"/>
                  </a:lnTo>
                  <a:lnTo>
                    <a:pt x="780" y="1660"/>
                  </a:lnTo>
                  <a:lnTo>
                    <a:pt x="780" y="1657"/>
                  </a:lnTo>
                  <a:lnTo>
                    <a:pt x="780" y="1655"/>
                  </a:lnTo>
                  <a:lnTo>
                    <a:pt x="779" y="1652"/>
                  </a:lnTo>
                  <a:lnTo>
                    <a:pt x="779" y="1650"/>
                  </a:lnTo>
                  <a:lnTo>
                    <a:pt x="779" y="1648"/>
                  </a:lnTo>
                  <a:lnTo>
                    <a:pt x="779" y="1647"/>
                  </a:lnTo>
                  <a:lnTo>
                    <a:pt x="779" y="1645"/>
                  </a:lnTo>
                  <a:lnTo>
                    <a:pt x="779" y="1643"/>
                  </a:lnTo>
                  <a:lnTo>
                    <a:pt x="779" y="1643"/>
                  </a:lnTo>
                  <a:lnTo>
                    <a:pt x="779" y="1641"/>
                  </a:lnTo>
                  <a:lnTo>
                    <a:pt x="779" y="1640"/>
                  </a:lnTo>
                  <a:lnTo>
                    <a:pt x="779" y="1638"/>
                  </a:lnTo>
                  <a:lnTo>
                    <a:pt x="780" y="1640"/>
                  </a:lnTo>
                  <a:lnTo>
                    <a:pt x="780" y="1638"/>
                  </a:lnTo>
                  <a:lnTo>
                    <a:pt x="782" y="1638"/>
                  </a:lnTo>
                  <a:lnTo>
                    <a:pt x="782" y="1636"/>
                  </a:lnTo>
                  <a:lnTo>
                    <a:pt x="780" y="1635"/>
                  </a:lnTo>
                  <a:lnTo>
                    <a:pt x="782" y="1635"/>
                  </a:lnTo>
                  <a:lnTo>
                    <a:pt x="782" y="1633"/>
                  </a:lnTo>
                  <a:lnTo>
                    <a:pt x="782" y="1631"/>
                  </a:lnTo>
                  <a:lnTo>
                    <a:pt x="782" y="1629"/>
                  </a:lnTo>
                  <a:lnTo>
                    <a:pt x="782" y="1628"/>
                  </a:lnTo>
                  <a:lnTo>
                    <a:pt x="782" y="1626"/>
                  </a:lnTo>
                  <a:lnTo>
                    <a:pt x="782" y="1624"/>
                  </a:lnTo>
                  <a:lnTo>
                    <a:pt x="780" y="1624"/>
                  </a:lnTo>
                  <a:lnTo>
                    <a:pt x="780" y="1623"/>
                  </a:lnTo>
                  <a:lnTo>
                    <a:pt x="780" y="1621"/>
                  </a:lnTo>
                  <a:lnTo>
                    <a:pt x="780" y="1619"/>
                  </a:lnTo>
                  <a:lnTo>
                    <a:pt x="780" y="1617"/>
                  </a:lnTo>
                  <a:lnTo>
                    <a:pt x="782" y="1617"/>
                  </a:lnTo>
                  <a:lnTo>
                    <a:pt x="782" y="1616"/>
                  </a:lnTo>
                  <a:lnTo>
                    <a:pt x="782" y="1614"/>
                  </a:lnTo>
                  <a:lnTo>
                    <a:pt x="782" y="1612"/>
                  </a:lnTo>
                  <a:lnTo>
                    <a:pt x="782" y="1611"/>
                  </a:lnTo>
                  <a:lnTo>
                    <a:pt x="782" y="1609"/>
                  </a:lnTo>
                  <a:lnTo>
                    <a:pt x="784" y="1609"/>
                  </a:lnTo>
                  <a:lnTo>
                    <a:pt x="784" y="1607"/>
                  </a:lnTo>
                  <a:lnTo>
                    <a:pt x="782" y="1607"/>
                  </a:lnTo>
                  <a:lnTo>
                    <a:pt x="784" y="1606"/>
                  </a:lnTo>
                  <a:lnTo>
                    <a:pt x="784" y="1604"/>
                  </a:lnTo>
                  <a:lnTo>
                    <a:pt x="784" y="1602"/>
                  </a:lnTo>
                  <a:lnTo>
                    <a:pt x="784" y="1602"/>
                  </a:lnTo>
                  <a:lnTo>
                    <a:pt x="785" y="1602"/>
                  </a:lnTo>
                  <a:lnTo>
                    <a:pt x="785" y="1600"/>
                  </a:lnTo>
                  <a:lnTo>
                    <a:pt x="785" y="1599"/>
                  </a:lnTo>
                  <a:lnTo>
                    <a:pt x="784" y="1597"/>
                  </a:lnTo>
                  <a:lnTo>
                    <a:pt x="784" y="1595"/>
                  </a:lnTo>
                  <a:lnTo>
                    <a:pt x="784" y="1594"/>
                  </a:lnTo>
                  <a:lnTo>
                    <a:pt x="785" y="1594"/>
                  </a:lnTo>
                  <a:lnTo>
                    <a:pt x="785" y="1592"/>
                  </a:lnTo>
                  <a:lnTo>
                    <a:pt x="785" y="1590"/>
                  </a:lnTo>
                  <a:lnTo>
                    <a:pt x="785" y="1588"/>
                  </a:lnTo>
                  <a:lnTo>
                    <a:pt x="785" y="1587"/>
                  </a:lnTo>
                  <a:lnTo>
                    <a:pt x="787" y="1585"/>
                  </a:lnTo>
                  <a:lnTo>
                    <a:pt x="785" y="1585"/>
                  </a:lnTo>
                  <a:lnTo>
                    <a:pt x="787" y="1583"/>
                  </a:lnTo>
                  <a:lnTo>
                    <a:pt x="787" y="1582"/>
                  </a:lnTo>
                  <a:lnTo>
                    <a:pt x="787" y="1580"/>
                  </a:lnTo>
                  <a:lnTo>
                    <a:pt x="787" y="1578"/>
                  </a:lnTo>
                  <a:lnTo>
                    <a:pt x="787" y="1576"/>
                  </a:lnTo>
                  <a:lnTo>
                    <a:pt x="787" y="1575"/>
                  </a:lnTo>
                  <a:lnTo>
                    <a:pt x="785" y="1575"/>
                  </a:lnTo>
                  <a:lnTo>
                    <a:pt x="785" y="1573"/>
                  </a:lnTo>
                  <a:lnTo>
                    <a:pt x="787" y="1573"/>
                  </a:lnTo>
                  <a:lnTo>
                    <a:pt x="787" y="1571"/>
                  </a:lnTo>
                  <a:lnTo>
                    <a:pt x="787" y="1570"/>
                  </a:lnTo>
                  <a:lnTo>
                    <a:pt x="787" y="1568"/>
                  </a:lnTo>
                  <a:lnTo>
                    <a:pt x="789" y="1568"/>
                  </a:lnTo>
                  <a:lnTo>
                    <a:pt x="789" y="1566"/>
                  </a:lnTo>
                  <a:lnTo>
                    <a:pt x="789" y="1565"/>
                  </a:lnTo>
                  <a:lnTo>
                    <a:pt x="787" y="1563"/>
                  </a:lnTo>
                  <a:lnTo>
                    <a:pt x="789" y="1563"/>
                  </a:lnTo>
                  <a:lnTo>
                    <a:pt x="789" y="1561"/>
                  </a:lnTo>
                  <a:lnTo>
                    <a:pt x="787" y="1561"/>
                  </a:lnTo>
                  <a:lnTo>
                    <a:pt x="787" y="1561"/>
                  </a:lnTo>
                  <a:lnTo>
                    <a:pt x="787" y="1559"/>
                  </a:lnTo>
                  <a:lnTo>
                    <a:pt x="787" y="1558"/>
                  </a:lnTo>
                  <a:lnTo>
                    <a:pt x="787" y="1556"/>
                  </a:lnTo>
                  <a:lnTo>
                    <a:pt x="787" y="1554"/>
                  </a:lnTo>
                  <a:lnTo>
                    <a:pt x="787" y="1553"/>
                  </a:lnTo>
                  <a:lnTo>
                    <a:pt x="787" y="1551"/>
                  </a:lnTo>
                  <a:lnTo>
                    <a:pt x="787" y="1549"/>
                  </a:lnTo>
                  <a:lnTo>
                    <a:pt x="787" y="1547"/>
                  </a:lnTo>
                  <a:lnTo>
                    <a:pt x="787" y="1546"/>
                  </a:lnTo>
                  <a:lnTo>
                    <a:pt x="789" y="1544"/>
                  </a:lnTo>
                  <a:lnTo>
                    <a:pt x="789" y="1542"/>
                  </a:lnTo>
                  <a:lnTo>
                    <a:pt x="789" y="1541"/>
                  </a:lnTo>
                  <a:lnTo>
                    <a:pt x="787" y="1541"/>
                  </a:lnTo>
                  <a:lnTo>
                    <a:pt x="787" y="1539"/>
                  </a:lnTo>
                  <a:lnTo>
                    <a:pt x="787" y="1537"/>
                  </a:lnTo>
                  <a:lnTo>
                    <a:pt x="787" y="1535"/>
                  </a:lnTo>
                  <a:lnTo>
                    <a:pt x="789" y="1535"/>
                  </a:lnTo>
                  <a:lnTo>
                    <a:pt x="789" y="1534"/>
                  </a:lnTo>
                  <a:lnTo>
                    <a:pt x="789" y="1532"/>
                  </a:lnTo>
                  <a:lnTo>
                    <a:pt x="789" y="1530"/>
                  </a:lnTo>
                  <a:lnTo>
                    <a:pt x="789" y="1529"/>
                  </a:lnTo>
                  <a:lnTo>
                    <a:pt x="789" y="1527"/>
                  </a:lnTo>
                  <a:lnTo>
                    <a:pt x="791" y="1527"/>
                  </a:lnTo>
                  <a:lnTo>
                    <a:pt x="791" y="1525"/>
                  </a:lnTo>
                  <a:lnTo>
                    <a:pt x="791" y="1524"/>
                  </a:lnTo>
                  <a:lnTo>
                    <a:pt x="791" y="1522"/>
                  </a:lnTo>
                  <a:lnTo>
                    <a:pt x="791" y="1520"/>
                  </a:lnTo>
                  <a:lnTo>
                    <a:pt x="791" y="1518"/>
                  </a:lnTo>
                  <a:lnTo>
                    <a:pt x="791" y="1518"/>
                  </a:lnTo>
                  <a:lnTo>
                    <a:pt x="791" y="1517"/>
                  </a:lnTo>
                  <a:lnTo>
                    <a:pt x="791" y="1515"/>
                  </a:lnTo>
                  <a:lnTo>
                    <a:pt x="791" y="1513"/>
                  </a:lnTo>
                  <a:lnTo>
                    <a:pt x="791" y="1512"/>
                  </a:lnTo>
                  <a:lnTo>
                    <a:pt x="791" y="1510"/>
                  </a:lnTo>
                  <a:lnTo>
                    <a:pt x="791" y="1508"/>
                  </a:lnTo>
                  <a:lnTo>
                    <a:pt x="791" y="1506"/>
                  </a:lnTo>
                  <a:lnTo>
                    <a:pt x="791" y="1505"/>
                  </a:lnTo>
                  <a:lnTo>
                    <a:pt x="791" y="1503"/>
                  </a:lnTo>
                  <a:lnTo>
                    <a:pt x="791" y="1501"/>
                  </a:lnTo>
                  <a:lnTo>
                    <a:pt x="791" y="1500"/>
                  </a:lnTo>
                  <a:lnTo>
                    <a:pt x="791" y="1498"/>
                  </a:lnTo>
                  <a:lnTo>
                    <a:pt x="791" y="1496"/>
                  </a:lnTo>
                  <a:lnTo>
                    <a:pt x="791" y="1494"/>
                  </a:lnTo>
                  <a:lnTo>
                    <a:pt x="791" y="1493"/>
                  </a:lnTo>
                  <a:lnTo>
                    <a:pt x="791" y="1491"/>
                  </a:lnTo>
                  <a:lnTo>
                    <a:pt x="791" y="1489"/>
                  </a:lnTo>
                  <a:lnTo>
                    <a:pt x="791" y="1488"/>
                  </a:lnTo>
                  <a:lnTo>
                    <a:pt x="791" y="1486"/>
                  </a:lnTo>
                  <a:lnTo>
                    <a:pt x="791" y="1484"/>
                  </a:lnTo>
                  <a:lnTo>
                    <a:pt x="791" y="1483"/>
                  </a:lnTo>
                  <a:lnTo>
                    <a:pt x="791" y="1481"/>
                  </a:lnTo>
                  <a:lnTo>
                    <a:pt x="789" y="1481"/>
                  </a:lnTo>
                  <a:lnTo>
                    <a:pt x="789" y="1479"/>
                  </a:lnTo>
                  <a:lnTo>
                    <a:pt x="789" y="1477"/>
                  </a:lnTo>
                  <a:lnTo>
                    <a:pt x="789" y="1477"/>
                  </a:lnTo>
                  <a:lnTo>
                    <a:pt x="789" y="1476"/>
                  </a:lnTo>
                  <a:lnTo>
                    <a:pt x="789" y="1474"/>
                  </a:lnTo>
                  <a:lnTo>
                    <a:pt x="789" y="1472"/>
                  </a:lnTo>
                  <a:lnTo>
                    <a:pt x="789" y="1471"/>
                  </a:lnTo>
                  <a:lnTo>
                    <a:pt x="789" y="1469"/>
                  </a:lnTo>
                  <a:lnTo>
                    <a:pt x="789" y="1467"/>
                  </a:lnTo>
                  <a:lnTo>
                    <a:pt x="787" y="1465"/>
                  </a:lnTo>
                  <a:lnTo>
                    <a:pt x="785" y="1464"/>
                  </a:lnTo>
                  <a:lnTo>
                    <a:pt x="785" y="1462"/>
                  </a:lnTo>
                  <a:lnTo>
                    <a:pt x="784" y="1462"/>
                  </a:lnTo>
                  <a:lnTo>
                    <a:pt x="784" y="1460"/>
                  </a:lnTo>
                  <a:lnTo>
                    <a:pt x="784" y="1459"/>
                  </a:lnTo>
                  <a:lnTo>
                    <a:pt x="782" y="1459"/>
                  </a:lnTo>
                  <a:lnTo>
                    <a:pt x="782" y="1457"/>
                  </a:lnTo>
                  <a:lnTo>
                    <a:pt x="782" y="1455"/>
                  </a:lnTo>
                  <a:lnTo>
                    <a:pt x="780" y="1453"/>
                  </a:lnTo>
                  <a:lnTo>
                    <a:pt x="780" y="1452"/>
                  </a:lnTo>
                  <a:lnTo>
                    <a:pt x="779" y="1452"/>
                  </a:lnTo>
                  <a:lnTo>
                    <a:pt x="779" y="1450"/>
                  </a:lnTo>
                  <a:lnTo>
                    <a:pt x="777" y="1450"/>
                  </a:lnTo>
                  <a:lnTo>
                    <a:pt x="777" y="1448"/>
                  </a:lnTo>
                  <a:lnTo>
                    <a:pt x="775" y="1448"/>
                  </a:lnTo>
                  <a:lnTo>
                    <a:pt x="775" y="1447"/>
                  </a:lnTo>
                  <a:lnTo>
                    <a:pt x="775" y="1445"/>
                  </a:lnTo>
                  <a:lnTo>
                    <a:pt x="773" y="1445"/>
                  </a:lnTo>
                  <a:lnTo>
                    <a:pt x="773" y="1443"/>
                  </a:lnTo>
                  <a:lnTo>
                    <a:pt x="772" y="1442"/>
                  </a:lnTo>
                  <a:lnTo>
                    <a:pt x="770" y="1442"/>
                  </a:lnTo>
                  <a:lnTo>
                    <a:pt x="770" y="1440"/>
                  </a:lnTo>
                  <a:lnTo>
                    <a:pt x="768" y="1440"/>
                  </a:lnTo>
                  <a:lnTo>
                    <a:pt x="768" y="1438"/>
                  </a:lnTo>
                  <a:lnTo>
                    <a:pt x="768" y="1438"/>
                  </a:lnTo>
                  <a:lnTo>
                    <a:pt x="768" y="1436"/>
                  </a:lnTo>
                  <a:lnTo>
                    <a:pt x="767" y="1436"/>
                  </a:lnTo>
                  <a:lnTo>
                    <a:pt x="765" y="1436"/>
                  </a:lnTo>
                  <a:lnTo>
                    <a:pt x="765" y="1436"/>
                  </a:lnTo>
                  <a:lnTo>
                    <a:pt x="763" y="1435"/>
                  </a:lnTo>
                  <a:lnTo>
                    <a:pt x="763" y="1433"/>
                  </a:lnTo>
                  <a:lnTo>
                    <a:pt x="762" y="1433"/>
                  </a:lnTo>
                  <a:lnTo>
                    <a:pt x="762" y="1431"/>
                  </a:lnTo>
                  <a:lnTo>
                    <a:pt x="760" y="1431"/>
                  </a:lnTo>
                  <a:lnTo>
                    <a:pt x="760" y="1430"/>
                  </a:lnTo>
                  <a:lnTo>
                    <a:pt x="758" y="1428"/>
                  </a:lnTo>
                  <a:lnTo>
                    <a:pt x="756" y="1428"/>
                  </a:lnTo>
                  <a:lnTo>
                    <a:pt x="756" y="1426"/>
                  </a:lnTo>
                  <a:lnTo>
                    <a:pt x="755" y="1426"/>
                  </a:lnTo>
                  <a:lnTo>
                    <a:pt x="755" y="1424"/>
                  </a:lnTo>
                  <a:lnTo>
                    <a:pt x="755" y="1423"/>
                  </a:lnTo>
                  <a:lnTo>
                    <a:pt x="753" y="1421"/>
                  </a:lnTo>
                  <a:lnTo>
                    <a:pt x="753" y="1419"/>
                  </a:lnTo>
                  <a:lnTo>
                    <a:pt x="751" y="1419"/>
                  </a:lnTo>
                  <a:lnTo>
                    <a:pt x="751" y="1418"/>
                  </a:lnTo>
                  <a:lnTo>
                    <a:pt x="751" y="1416"/>
                  </a:lnTo>
                  <a:lnTo>
                    <a:pt x="750" y="1416"/>
                  </a:lnTo>
                  <a:lnTo>
                    <a:pt x="750" y="1414"/>
                  </a:lnTo>
                  <a:lnTo>
                    <a:pt x="750" y="1412"/>
                  </a:lnTo>
                  <a:lnTo>
                    <a:pt x="748" y="1412"/>
                  </a:lnTo>
                  <a:lnTo>
                    <a:pt x="748" y="1411"/>
                  </a:lnTo>
                  <a:lnTo>
                    <a:pt x="748" y="1409"/>
                  </a:lnTo>
                  <a:lnTo>
                    <a:pt x="748" y="1407"/>
                  </a:lnTo>
                  <a:lnTo>
                    <a:pt x="746" y="1407"/>
                  </a:lnTo>
                  <a:lnTo>
                    <a:pt x="746" y="1406"/>
                  </a:lnTo>
                  <a:lnTo>
                    <a:pt x="746" y="1404"/>
                  </a:lnTo>
                  <a:lnTo>
                    <a:pt x="746" y="1402"/>
                  </a:lnTo>
                  <a:lnTo>
                    <a:pt x="746" y="1401"/>
                  </a:lnTo>
                  <a:lnTo>
                    <a:pt x="746" y="1399"/>
                  </a:lnTo>
                  <a:lnTo>
                    <a:pt x="746" y="1397"/>
                  </a:lnTo>
                  <a:lnTo>
                    <a:pt x="746" y="1395"/>
                  </a:lnTo>
                  <a:lnTo>
                    <a:pt x="746" y="1395"/>
                  </a:lnTo>
                  <a:lnTo>
                    <a:pt x="746" y="1394"/>
                  </a:lnTo>
                  <a:lnTo>
                    <a:pt x="744" y="1392"/>
                  </a:lnTo>
                  <a:lnTo>
                    <a:pt x="744" y="1390"/>
                  </a:lnTo>
                  <a:lnTo>
                    <a:pt x="744" y="1389"/>
                  </a:lnTo>
                  <a:lnTo>
                    <a:pt x="744" y="1387"/>
                  </a:lnTo>
                  <a:lnTo>
                    <a:pt x="743" y="1385"/>
                  </a:lnTo>
                  <a:lnTo>
                    <a:pt x="743" y="1383"/>
                  </a:lnTo>
                  <a:lnTo>
                    <a:pt x="743" y="1382"/>
                  </a:lnTo>
                  <a:lnTo>
                    <a:pt x="743" y="1380"/>
                  </a:lnTo>
                  <a:lnTo>
                    <a:pt x="741" y="1380"/>
                  </a:lnTo>
                  <a:lnTo>
                    <a:pt x="741" y="1378"/>
                  </a:lnTo>
                  <a:lnTo>
                    <a:pt x="741" y="1377"/>
                  </a:lnTo>
                  <a:lnTo>
                    <a:pt x="739" y="1377"/>
                  </a:lnTo>
                  <a:lnTo>
                    <a:pt x="739" y="1375"/>
                  </a:lnTo>
                  <a:lnTo>
                    <a:pt x="739" y="1373"/>
                  </a:lnTo>
                  <a:lnTo>
                    <a:pt x="739" y="1371"/>
                  </a:lnTo>
                  <a:lnTo>
                    <a:pt x="739" y="1370"/>
                  </a:lnTo>
                  <a:lnTo>
                    <a:pt x="739" y="1368"/>
                  </a:lnTo>
                  <a:lnTo>
                    <a:pt x="738" y="1368"/>
                  </a:lnTo>
                  <a:lnTo>
                    <a:pt x="738" y="1366"/>
                  </a:lnTo>
                  <a:lnTo>
                    <a:pt x="736" y="1366"/>
                  </a:lnTo>
                  <a:lnTo>
                    <a:pt x="736" y="1365"/>
                  </a:lnTo>
                  <a:lnTo>
                    <a:pt x="736" y="1363"/>
                  </a:lnTo>
                  <a:lnTo>
                    <a:pt x="736" y="1361"/>
                  </a:lnTo>
                  <a:lnTo>
                    <a:pt x="736" y="1360"/>
                  </a:lnTo>
                  <a:lnTo>
                    <a:pt x="736" y="1358"/>
                  </a:lnTo>
                  <a:lnTo>
                    <a:pt x="734" y="1356"/>
                  </a:lnTo>
                  <a:lnTo>
                    <a:pt x="734" y="1354"/>
                  </a:lnTo>
                  <a:lnTo>
                    <a:pt x="734" y="1354"/>
                  </a:lnTo>
                  <a:lnTo>
                    <a:pt x="732" y="1354"/>
                  </a:lnTo>
                  <a:lnTo>
                    <a:pt x="734" y="1353"/>
                  </a:lnTo>
                  <a:lnTo>
                    <a:pt x="732" y="1353"/>
                  </a:lnTo>
                  <a:lnTo>
                    <a:pt x="732" y="1351"/>
                  </a:lnTo>
                  <a:lnTo>
                    <a:pt x="732" y="1349"/>
                  </a:lnTo>
                  <a:lnTo>
                    <a:pt x="732" y="1348"/>
                  </a:lnTo>
                  <a:lnTo>
                    <a:pt x="732" y="1346"/>
                  </a:lnTo>
                  <a:lnTo>
                    <a:pt x="731" y="1346"/>
                  </a:lnTo>
                  <a:lnTo>
                    <a:pt x="732" y="1344"/>
                  </a:lnTo>
                  <a:lnTo>
                    <a:pt x="731" y="1344"/>
                  </a:lnTo>
                  <a:lnTo>
                    <a:pt x="731" y="1342"/>
                  </a:lnTo>
                  <a:lnTo>
                    <a:pt x="731" y="1341"/>
                  </a:lnTo>
                  <a:lnTo>
                    <a:pt x="731" y="1339"/>
                  </a:lnTo>
                  <a:lnTo>
                    <a:pt x="731" y="1337"/>
                  </a:lnTo>
                  <a:lnTo>
                    <a:pt x="729" y="1337"/>
                  </a:lnTo>
                  <a:lnTo>
                    <a:pt x="729" y="1336"/>
                  </a:lnTo>
                  <a:lnTo>
                    <a:pt x="729" y="1334"/>
                  </a:lnTo>
                  <a:lnTo>
                    <a:pt x="729" y="1332"/>
                  </a:lnTo>
                  <a:lnTo>
                    <a:pt x="729" y="1330"/>
                  </a:lnTo>
                  <a:lnTo>
                    <a:pt x="727" y="1330"/>
                  </a:lnTo>
                  <a:lnTo>
                    <a:pt x="727" y="1329"/>
                  </a:lnTo>
                  <a:lnTo>
                    <a:pt x="727" y="1327"/>
                  </a:lnTo>
                  <a:lnTo>
                    <a:pt x="727" y="1325"/>
                  </a:lnTo>
                  <a:lnTo>
                    <a:pt x="727" y="1324"/>
                  </a:lnTo>
                  <a:lnTo>
                    <a:pt x="727" y="1324"/>
                  </a:lnTo>
                  <a:lnTo>
                    <a:pt x="727" y="1322"/>
                  </a:lnTo>
                  <a:lnTo>
                    <a:pt x="727" y="1320"/>
                  </a:lnTo>
                  <a:lnTo>
                    <a:pt x="727" y="1319"/>
                  </a:lnTo>
                  <a:lnTo>
                    <a:pt x="726" y="1319"/>
                  </a:lnTo>
                  <a:lnTo>
                    <a:pt x="726" y="1317"/>
                  </a:lnTo>
                  <a:lnTo>
                    <a:pt x="726" y="1315"/>
                  </a:lnTo>
                  <a:lnTo>
                    <a:pt x="724" y="1315"/>
                  </a:lnTo>
                  <a:lnTo>
                    <a:pt x="724" y="1313"/>
                  </a:lnTo>
                  <a:lnTo>
                    <a:pt x="724" y="1313"/>
                  </a:lnTo>
                  <a:lnTo>
                    <a:pt x="724" y="1312"/>
                  </a:lnTo>
                  <a:lnTo>
                    <a:pt x="724" y="1310"/>
                  </a:lnTo>
                  <a:lnTo>
                    <a:pt x="724" y="1308"/>
                  </a:lnTo>
                  <a:lnTo>
                    <a:pt x="722" y="1308"/>
                  </a:lnTo>
                  <a:lnTo>
                    <a:pt x="722" y="1307"/>
                  </a:lnTo>
                  <a:lnTo>
                    <a:pt x="722" y="1305"/>
                  </a:lnTo>
                  <a:lnTo>
                    <a:pt x="721" y="1303"/>
                  </a:lnTo>
                  <a:lnTo>
                    <a:pt x="721" y="1301"/>
                  </a:lnTo>
                  <a:lnTo>
                    <a:pt x="721" y="1300"/>
                  </a:lnTo>
                  <a:lnTo>
                    <a:pt x="719" y="1300"/>
                  </a:lnTo>
                  <a:lnTo>
                    <a:pt x="719" y="1298"/>
                  </a:lnTo>
                  <a:lnTo>
                    <a:pt x="717" y="1298"/>
                  </a:lnTo>
                  <a:lnTo>
                    <a:pt x="717" y="1296"/>
                  </a:lnTo>
                  <a:lnTo>
                    <a:pt x="715" y="1295"/>
                  </a:lnTo>
                  <a:lnTo>
                    <a:pt x="714" y="1295"/>
                  </a:lnTo>
                  <a:lnTo>
                    <a:pt x="714" y="1293"/>
                  </a:lnTo>
                  <a:lnTo>
                    <a:pt x="712" y="1291"/>
                  </a:lnTo>
                  <a:lnTo>
                    <a:pt x="712" y="1289"/>
                  </a:lnTo>
                  <a:lnTo>
                    <a:pt x="712" y="1288"/>
                  </a:lnTo>
                  <a:lnTo>
                    <a:pt x="712" y="1286"/>
                  </a:lnTo>
                  <a:lnTo>
                    <a:pt x="714" y="1288"/>
                  </a:lnTo>
                  <a:lnTo>
                    <a:pt x="714" y="1286"/>
                  </a:lnTo>
                  <a:lnTo>
                    <a:pt x="714" y="1284"/>
                  </a:lnTo>
                  <a:lnTo>
                    <a:pt x="714" y="1283"/>
                  </a:lnTo>
                  <a:lnTo>
                    <a:pt x="714" y="1281"/>
                  </a:lnTo>
                  <a:lnTo>
                    <a:pt x="712" y="1279"/>
                  </a:lnTo>
                  <a:lnTo>
                    <a:pt x="712" y="1278"/>
                  </a:lnTo>
                  <a:lnTo>
                    <a:pt x="712" y="1276"/>
                  </a:lnTo>
                  <a:lnTo>
                    <a:pt x="712" y="1274"/>
                  </a:lnTo>
                  <a:lnTo>
                    <a:pt x="712" y="1272"/>
                  </a:lnTo>
                  <a:lnTo>
                    <a:pt x="710" y="1272"/>
                  </a:lnTo>
                  <a:lnTo>
                    <a:pt x="710" y="1272"/>
                  </a:lnTo>
                  <a:lnTo>
                    <a:pt x="710" y="1271"/>
                  </a:lnTo>
                  <a:lnTo>
                    <a:pt x="710" y="1269"/>
                  </a:lnTo>
                  <a:lnTo>
                    <a:pt x="710" y="1267"/>
                  </a:lnTo>
                  <a:lnTo>
                    <a:pt x="710" y="1266"/>
                  </a:lnTo>
                  <a:lnTo>
                    <a:pt x="712" y="1264"/>
                  </a:lnTo>
                  <a:lnTo>
                    <a:pt x="712" y="1262"/>
                  </a:lnTo>
                  <a:lnTo>
                    <a:pt x="712" y="1260"/>
                  </a:lnTo>
                  <a:lnTo>
                    <a:pt x="714" y="1260"/>
                  </a:lnTo>
                  <a:lnTo>
                    <a:pt x="714" y="1259"/>
                  </a:lnTo>
                  <a:lnTo>
                    <a:pt x="714" y="1257"/>
                  </a:lnTo>
                  <a:lnTo>
                    <a:pt x="715" y="1255"/>
                  </a:lnTo>
                  <a:lnTo>
                    <a:pt x="715" y="1254"/>
                  </a:lnTo>
                  <a:lnTo>
                    <a:pt x="717" y="1254"/>
                  </a:lnTo>
                  <a:lnTo>
                    <a:pt x="717" y="1252"/>
                  </a:lnTo>
                  <a:lnTo>
                    <a:pt x="719" y="1250"/>
                  </a:lnTo>
                  <a:lnTo>
                    <a:pt x="721" y="1248"/>
                  </a:lnTo>
                  <a:lnTo>
                    <a:pt x="721" y="1247"/>
                  </a:lnTo>
                  <a:lnTo>
                    <a:pt x="721" y="1245"/>
                  </a:lnTo>
                  <a:lnTo>
                    <a:pt x="719" y="1245"/>
                  </a:lnTo>
                  <a:lnTo>
                    <a:pt x="719" y="1243"/>
                  </a:lnTo>
                  <a:lnTo>
                    <a:pt x="719" y="1242"/>
                  </a:lnTo>
                  <a:lnTo>
                    <a:pt x="721" y="1242"/>
                  </a:lnTo>
                  <a:lnTo>
                    <a:pt x="721" y="1243"/>
                  </a:lnTo>
                  <a:lnTo>
                    <a:pt x="722" y="1243"/>
                  </a:lnTo>
                  <a:lnTo>
                    <a:pt x="722" y="1242"/>
                  </a:lnTo>
                  <a:lnTo>
                    <a:pt x="722" y="1240"/>
                  </a:lnTo>
                  <a:lnTo>
                    <a:pt x="721" y="1240"/>
                  </a:lnTo>
                  <a:lnTo>
                    <a:pt x="722" y="1238"/>
                  </a:lnTo>
                  <a:lnTo>
                    <a:pt x="722" y="1237"/>
                  </a:lnTo>
                  <a:lnTo>
                    <a:pt x="721" y="1237"/>
                  </a:lnTo>
                  <a:lnTo>
                    <a:pt x="719" y="1238"/>
                  </a:lnTo>
                  <a:lnTo>
                    <a:pt x="719" y="1240"/>
                  </a:lnTo>
                  <a:lnTo>
                    <a:pt x="719" y="1242"/>
                  </a:lnTo>
                  <a:lnTo>
                    <a:pt x="717" y="1242"/>
                  </a:lnTo>
                  <a:lnTo>
                    <a:pt x="717" y="1240"/>
                  </a:lnTo>
                  <a:lnTo>
                    <a:pt x="715" y="1238"/>
                  </a:lnTo>
                  <a:lnTo>
                    <a:pt x="715" y="1237"/>
                  </a:lnTo>
                  <a:lnTo>
                    <a:pt x="714" y="1237"/>
                  </a:lnTo>
                  <a:lnTo>
                    <a:pt x="714" y="1235"/>
                  </a:lnTo>
                  <a:lnTo>
                    <a:pt x="714" y="1233"/>
                  </a:lnTo>
                  <a:lnTo>
                    <a:pt x="715" y="1231"/>
                  </a:lnTo>
                  <a:lnTo>
                    <a:pt x="715" y="1231"/>
                  </a:lnTo>
                  <a:lnTo>
                    <a:pt x="714" y="1230"/>
                  </a:lnTo>
                  <a:lnTo>
                    <a:pt x="714" y="1228"/>
                  </a:lnTo>
                  <a:lnTo>
                    <a:pt x="714" y="1226"/>
                  </a:lnTo>
                  <a:lnTo>
                    <a:pt x="714" y="1225"/>
                  </a:lnTo>
                  <a:lnTo>
                    <a:pt x="714" y="1223"/>
                  </a:lnTo>
                  <a:lnTo>
                    <a:pt x="714" y="1221"/>
                  </a:lnTo>
                  <a:lnTo>
                    <a:pt x="714" y="1219"/>
                  </a:lnTo>
                  <a:lnTo>
                    <a:pt x="714" y="1218"/>
                  </a:lnTo>
                  <a:lnTo>
                    <a:pt x="715" y="1218"/>
                  </a:lnTo>
                  <a:lnTo>
                    <a:pt x="715" y="1216"/>
                  </a:lnTo>
                  <a:lnTo>
                    <a:pt x="715" y="1214"/>
                  </a:lnTo>
                  <a:lnTo>
                    <a:pt x="717" y="1214"/>
                  </a:lnTo>
                  <a:lnTo>
                    <a:pt x="717" y="1213"/>
                  </a:lnTo>
                  <a:lnTo>
                    <a:pt x="717" y="1211"/>
                  </a:lnTo>
                  <a:lnTo>
                    <a:pt x="717" y="1209"/>
                  </a:lnTo>
                  <a:lnTo>
                    <a:pt x="717" y="1207"/>
                  </a:lnTo>
                  <a:lnTo>
                    <a:pt x="717" y="1206"/>
                  </a:lnTo>
                  <a:lnTo>
                    <a:pt x="719" y="1206"/>
                  </a:lnTo>
                  <a:lnTo>
                    <a:pt x="719" y="1204"/>
                  </a:lnTo>
                  <a:lnTo>
                    <a:pt x="719" y="1202"/>
                  </a:lnTo>
                  <a:lnTo>
                    <a:pt x="721" y="1202"/>
                  </a:lnTo>
                  <a:lnTo>
                    <a:pt x="721" y="1201"/>
                  </a:lnTo>
                  <a:lnTo>
                    <a:pt x="721" y="1199"/>
                  </a:lnTo>
                  <a:lnTo>
                    <a:pt x="721" y="1197"/>
                  </a:lnTo>
                  <a:lnTo>
                    <a:pt x="721" y="1196"/>
                  </a:lnTo>
                  <a:lnTo>
                    <a:pt x="721" y="1194"/>
                  </a:lnTo>
                  <a:lnTo>
                    <a:pt x="719" y="1194"/>
                  </a:lnTo>
                  <a:lnTo>
                    <a:pt x="719" y="1192"/>
                  </a:lnTo>
                  <a:lnTo>
                    <a:pt x="719" y="1190"/>
                  </a:lnTo>
                  <a:lnTo>
                    <a:pt x="721" y="1190"/>
                  </a:lnTo>
                  <a:lnTo>
                    <a:pt x="722" y="1190"/>
                  </a:lnTo>
                  <a:lnTo>
                    <a:pt x="722" y="1190"/>
                  </a:lnTo>
                  <a:lnTo>
                    <a:pt x="724" y="1190"/>
                  </a:lnTo>
                  <a:lnTo>
                    <a:pt x="724" y="1189"/>
                  </a:lnTo>
                  <a:lnTo>
                    <a:pt x="726" y="1189"/>
                  </a:lnTo>
                  <a:lnTo>
                    <a:pt x="727" y="1189"/>
                  </a:lnTo>
                  <a:lnTo>
                    <a:pt x="727" y="1187"/>
                  </a:lnTo>
                  <a:lnTo>
                    <a:pt x="727" y="1187"/>
                  </a:lnTo>
                  <a:lnTo>
                    <a:pt x="727" y="1185"/>
                  </a:lnTo>
                  <a:lnTo>
                    <a:pt x="727" y="1185"/>
                  </a:lnTo>
                  <a:lnTo>
                    <a:pt x="727" y="1184"/>
                  </a:lnTo>
                  <a:lnTo>
                    <a:pt x="727" y="1182"/>
                  </a:lnTo>
                  <a:lnTo>
                    <a:pt x="727" y="1182"/>
                  </a:lnTo>
                  <a:lnTo>
                    <a:pt x="727" y="1180"/>
                  </a:lnTo>
                  <a:lnTo>
                    <a:pt x="727" y="1178"/>
                  </a:lnTo>
                  <a:lnTo>
                    <a:pt x="727" y="1178"/>
                  </a:lnTo>
                  <a:lnTo>
                    <a:pt x="727" y="1177"/>
                  </a:lnTo>
                  <a:lnTo>
                    <a:pt x="729" y="1178"/>
                  </a:lnTo>
                  <a:lnTo>
                    <a:pt x="729" y="1177"/>
                  </a:lnTo>
                  <a:lnTo>
                    <a:pt x="729" y="1175"/>
                  </a:lnTo>
                  <a:lnTo>
                    <a:pt x="729" y="1173"/>
                  </a:lnTo>
                  <a:lnTo>
                    <a:pt x="727" y="1173"/>
                  </a:lnTo>
                  <a:lnTo>
                    <a:pt x="727" y="1172"/>
                  </a:lnTo>
                  <a:lnTo>
                    <a:pt x="729" y="1172"/>
                  </a:lnTo>
                  <a:lnTo>
                    <a:pt x="729" y="1170"/>
                  </a:lnTo>
                  <a:lnTo>
                    <a:pt x="729" y="1168"/>
                  </a:lnTo>
                  <a:lnTo>
                    <a:pt x="729" y="1166"/>
                  </a:lnTo>
                  <a:lnTo>
                    <a:pt x="731" y="1166"/>
                  </a:lnTo>
                  <a:lnTo>
                    <a:pt x="732" y="1166"/>
                  </a:lnTo>
                  <a:lnTo>
                    <a:pt x="732" y="1165"/>
                  </a:lnTo>
                  <a:lnTo>
                    <a:pt x="734" y="1165"/>
                  </a:lnTo>
                  <a:lnTo>
                    <a:pt x="734" y="1166"/>
                  </a:lnTo>
                  <a:lnTo>
                    <a:pt x="736" y="1166"/>
                  </a:lnTo>
                  <a:lnTo>
                    <a:pt x="734" y="1165"/>
                  </a:lnTo>
                  <a:lnTo>
                    <a:pt x="734" y="1163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6" y="1160"/>
                  </a:lnTo>
                  <a:lnTo>
                    <a:pt x="736" y="1158"/>
                  </a:lnTo>
                  <a:lnTo>
                    <a:pt x="738" y="1156"/>
                  </a:lnTo>
                  <a:lnTo>
                    <a:pt x="738" y="1155"/>
                  </a:lnTo>
                  <a:lnTo>
                    <a:pt x="738" y="1153"/>
                  </a:lnTo>
                  <a:lnTo>
                    <a:pt x="739" y="1153"/>
                  </a:lnTo>
                  <a:lnTo>
                    <a:pt x="739" y="1151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41" y="1148"/>
                  </a:lnTo>
                  <a:lnTo>
                    <a:pt x="739" y="1148"/>
                  </a:lnTo>
                  <a:lnTo>
                    <a:pt x="739" y="1146"/>
                  </a:lnTo>
                  <a:lnTo>
                    <a:pt x="738" y="1146"/>
                  </a:lnTo>
                  <a:lnTo>
                    <a:pt x="738" y="1144"/>
                  </a:lnTo>
                  <a:lnTo>
                    <a:pt x="738" y="1143"/>
                  </a:lnTo>
                  <a:lnTo>
                    <a:pt x="739" y="1144"/>
                  </a:lnTo>
                  <a:lnTo>
                    <a:pt x="739" y="1143"/>
                  </a:lnTo>
                  <a:lnTo>
                    <a:pt x="738" y="1143"/>
                  </a:lnTo>
                  <a:lnTo>
                    <a:pt x="738" y="1141"/>
                  </a:lnTo>
                  <a:lnTo>
                    <a:pt x="738" y="1139"/>
                  </a:lnTo>
                  <a:lnTo>
                    <a:pt x="739" y="1139"/>
                  </a:lnTo>
                  <a:lnTo>
                    <a:pt x="739" y="1137"/>
                  </a:lnTo>
                  <a:lnTo>
                    <a:pt x="739" y="1136"/>
                  </a:lnTo>
                  <a:lnTo>
                    <a:pt x="739" y="1134"/>
                  </a:lnTo>
                  <a:lnTo>
                    <a:pt x="738" y="1134"/>
                  </a:lnTo>
                  <a:lnTo>
                    <a:pt x="738" y="1132"/>
                  </a:lnTo>
                  <a:lnTo>
                    <a:pt x="738" y="1129"/>
                  </a:lnTo>
                  <a:lnTo>
                    <a:pt x="738" y="1127"/>
                  </a:lnTo>
                  <a:lnTo>
                    <a:pt x="738" y="1125"/>
                  </a:lnTo>
                  <a:lnTo>
                    <a:pt x="738" y="1124"/>
                  </a:lnTo>
                  <a:lnTo>
                    <a:pt x="738" y="1122"/>
                  </a:lnTo>
                  <a:lnTo>
                    <a:pt x="739" y="1122"/>
                  </a:lnTo>
                  <a:lnTo>
                    <a:pt x="739" y="1120"/>
                  </a:lnTo>
                  <a:lnTo>
                    <a:pt x="739" y="1119"/>
                  </a:lnTo>
                  <a:lnTo>
                    <a:pt x="739" y="1117"/>
                  </a:lnTo>
                  <a:lnTo>
                    <a:pt x="738" y="1117"/>
                  </a:lnTo>
                  <a:lnTo>
                    <a:pt x="738" y="1115"/>
                  </a:lnTo>
                  <a:lnTo>
                    <a:pt x="738" y="1114"/>
                  </a:lnTo>
                  <a:lnTo>
                    <a:pt x="738" y="1112"/>
                  </a:lnTo>
                  <a:lnTo>
                    <a:pt x="738" y="1110"/>
                  </a:lnTo>
                  <a:lnTo>
                    <a:pt x="738" y="1108"/>
                  </a:lnTo>
                  <a:lnTo>
                    <a:pt x="738" y="1108"/>
                  </a:lnTo>
                  <a:lnTo>
                    <a:pt x="736" y="1107"/>
                  </a:lnTo>
                  <a:lnTo>
                    <a:pt x="736" y="1105"/>
                  </a:lnTo>
                  <a:lnTo>
                    <a:pt x="736" y="1103"/>
                  </a:lnTo>
                  <a:lnTo>
                    <a:pt x="736" y="1102"/>
                  </a:lnTo>
                  <a:lnTo>
                    <a:pt x="734" y="1102"/>
                  </a:lnTo>
                  <a:lnTo>
                    <a:pt x="734" y="1100"/>
                  </a:lnTo>
                  <a:lnTo>
                    <a:pt x="734" y="1098"/>
                  </a:lnTo>
                  <a:lnTo>
                    <a:pt x="732" y="1098"/>
                  </a:lnTo>
                  <a:lnTo>
                    <a:pt x="732" y="1096"/>
                  </a:lnTo>
                  <a:lnTo>
                    <a:pt x="732" y="1095"/>
                  </a:lnTo>
                  <a:lnTo>
                    <a:pt x="731" y="1093"/>
                  </a:lnTo>
                  <a:lnTo>
                    <a:pt x="731" y="1091"/>
                  </a:lnTo>
                  <a:lnTo>
                    <a:pt x="731" y="1090"/>
                  </a:lnTo>
                  <a:lnTo>
                    <a:pt x="731" y="1088"/>
                  </a:lnTo>
                  <a:lnTo>
                    <a:pt x="731" y="1086"/>
                  </a:lnTo>
                  <a:lnTo>
                    <a:pt x="731" y="1084"/>
                  </a:lnTo>
                  <a:lnTo>
                    <a:pt x="732" y="1084"/>
                  </a:lnTo>
                  <a:lnTo>
                    <a:pt x="732" y="1083"/>
                  </a:lnTo>
                  <a:lnTo>
                    <a:pt x="731" y="1083"/>
                  </a:lnTo>
                  <a:lnTo>
                    <a:pt x="732" y="1081"/>
                  </a:lnTo>
                  <a:lnTo>
                    <a:pt x="731" y="1081"/>
                  </a:lnTo>
                  <a:lnTo>
                    <a:pt x="729" y="1081"/>
                  </a:lnTo>
                  <a:lnTo>
                    <a:pt x="729" y="1079"/>
                  </a:lnTo>
                  <a:lnTo>
                    <a:pt x="729" y="1078"/>
                  </a:lnTo>
                  <a:lnTo>
                    <a:pt x="727" y="1078"/>
                  </a:lnTo>
                  <a:lnTo>
                    <a:pt x="727" y="1076"/>
                  </a:lnTo>
                  <a:lnTo>
                    <a:pt x="727" y="1074"/>
                  </a:lnTo>
                  <a:lnTo>
                    <a:pt x="727" y="1074"/>
                  </a:lnTo>
                  <a:lnTo>
                    <a:pt x="727" y="1073"/>
                  </a:lnTo>
                  <a:lnTo>
                    <a:pt x="726" y="1073"/>
                  </a:lnTo>
                  <a:lnTo>
                    <a:pt x="724" y="1073"/>
                  </a:lnTo>
                  <a:lnTo>
                    <a:pt x="724" y="1074"/>
                  </a:lnTo>
                  <a:lnTo>
                    <a:pt x="722" y="1076"/>
                  </a:lnTo>
                  <a:lnTo>
                    <a:pt x="722" y="1078"/>
                  </a:lnTo>
                  <a:lnTo>
                    <a:pt x="722" y="1079"/>
                  </a:lnTo>
                  <a:lnTo>
                    <a:pt x="721" y="1079"/>
                  </a:lnTo>
                  <a:lnTo>
                    <a:pt x="721" y="1081"/>
                  </a:lnTo>
                  <a:lnTo>
                    <a:pt x="721" y="1083"/>
                  </a:lnTo>
                  <a:lnTo>
                    <a:pt x="719" y="1083"/>
                  </a:lnTo>
                  <a:lnTo>
                    <a:pt x="719" y="1084"/>
                  </a:lnTo>
                  <a:lnTo>
                    <a:pt x="717" y="1084"/>
                  </a:lnTo>
                  <a:lnTo>
                    <a:pt x="717" y="1086"/>
                  </a:lnTo>
                  <a:lnTo>
                    <a:pt x="717" y="1088"/>
                  </a:lnTo>
                  <a:lnTo>
                    <a:pt x="717" y="1090"/>
                  </a:lnTo>
                  <a:lnTo>
                    <a:pt x="719" y="1091"/>
                  </a:lnTo>
                  <a:lnTo>
                    <a:pt x="721" y="1093"/>
                  </a:lnTo>
                  <a:lnTo>
                    <a:pt x="721" y="1095"/>
                  </a:lnTo>
                  <a:lnTo>
                    <a:pt x="721" y="1096"/>
                  </a:lnTo>
                  <a:lnTo>
                    <a:pt x="719" y="1096"/>
                  </a:lnTo>
                  <a:lnTo>
                    <a:pt x="717" y="1098"/>
                  </a:lnTo>
                  <a:lnTo>
                    <a:pt x="717" y="1100"/>
                  </a:lnTo>
                  <a:lnTo>
                    <a:pt x="715" y="1100"/>
                  </a:lnTo>
                  <a:lnTo>
                    <a:pt x="714" y="1100"/>
                  </a:lnTo>
                  <a:lnTo>
                    <a:pt x="714" y="1098"/>
                  </a:lnTo>
                  <a:lnTo>
                    <a:pt x="714" y="1096"/>
                  </a:lnTo>
                  <a:lnTo>
                    <a:pt x="714" y="1095"/>
                  </a:lnTo>
                  <a:lnTo>
                    <a:pt x="712" y="1093"/>
                  </a:lnTo>
                  <a:lnTo>
                    <a:pt x="710" y="1095"/>
                  </a:lnTo>
                  <a:lnTo>
                    <a:pt x="710" y="1093"/>
                  </a:lnTo>
                  <a:lnTo>
                    <a:pt x="709" y="1093"/>
                  </a:lnTo>
                  <a:lnTo>
                    <a:pt x="709" y="1091"/>
                  </a:lnTo>
                  <a:lnTo>
                    <a:pt x="709" y="1090"/>
                  </a:lnTo>
                  <a:lnTo>
                    <a:pt x="709" y="1088"/>
                  </a:lnTo>
                  <a:lnTo>
                    <a:pt x="707" y="1088"/>
                  </a:lnTo>
                  <a:lnTo>
                    <a:pt x="707" y="1086"/>
                  </a:lnTo>
                  <a:lnTo>
                    <a:pt x="705" y="1086"/>
                  </a:lnTo>
                  <a:lnTo>
                    <a:pt x="705" y="1084"/>
                  </a:lnTo>
                  <a:lnTo>
                    <a:pt x="703" y="1084"/>
                  </a:lnTo>
                  <a:lnTo>
                    <a:pt x="703" y="1083"/>
                  </a:lnTo>
                  <a:lnTo>
                    <a:pt x="702" y="1083"/>
                  </a:lnTo>
                  <a:lnTo>
                    <a:pt x="702" y="1084"/>
                  </a:lnTo>
                  <a:lnTo>
                    <a:pt x="700" y="1083"/>
                  </a:lnTo>
                  <a:lnTo>
                    <a:pt x="698" y="1084"/>
                  </a:lnTo>
                  <a:lnTo>
                    <a:pt x="697" y="1083"/>
                  </a:lnTo>
                  <a:lnTo>
                    <a:pt x="697" y="1081"/>
                  </a:lnTo>
                  <a:lnTo>
                    <a:pt x="697" y="1079"/>
                  </a:lnTo>
                  <a:lnTo>
                    <a:pt x="695" y="1079"/>
                  </a:lnTo>
                  <a:lnTo>
                    <a:pt x="695" y="1081"/>
                  </a:lnTo>
                  <a:lnTo>
                    <a:pt x="693" y="1081"/>
                  </a:lnTo>
                  <a:lnTo>
                    <a:pt x="693" y="1079"/>
                  </a:lnTo>
                  <a:lnTo>
                    <a:pt x="691" y="1079"/>
                  </a:lnTo>
                  <a:lnTo>
                    <a:pt x="693" y="1078"/>
                  </a:lnTo>
                  <a:lnTo>
                    <a:pt x="693" y="1076"/>
                  </a:lnTo>
                  <a:lnTo>
                    <a:pt x="693" y="1074"/>
                  </a:lnTo>
                  <a:lnTo>
                    <a:pt x="693" y="1073"/>
                  </a:lnTo>
                  <a:lnTo>
                    <a:pt x="693" y="1071"/>
                  </a:lnTo>
                  <a:lnTo>
                    <a:pt x="691" y="1071"/>
                  </a:lnTo>
                  <a:lnTo>
                    <a:pt x="691" y="1069"/>
                  </a:lnTo>
                  <a:lnTo>
                    <a:pt x="690" y="1069"/>
                  </a:lnTo>
                  <a:lnTo>
                    <a:pt x="690" y="1067"/>
                  </a:lnTo>
                  <a:lnTo>
                    <a:pt x="688" y="1067"/>
                  </a:lnTo>
                  <a:lnTo>
                    <a:pt x="688" y="1067"/>
                  </a:lnTo>
                  <a:lnTo>
                    <a:pt x="686" y="1067"/>
                  </a:lnTo>
                  <a:lnTo>
                    <a:pt x="686" y="1066"/>
                  </a:lnTo>
                  <a:lnTo>
                    <a:pt x="686" y="1066"/>
                  </a:lnTo>
                  <a:lnTo>
                    <a:pt x="686" y="1064"/>
                  </a:lnTo>
                  <a:lnTo>
                    <a:pt x="686" y="1062"/>
                  </a:lnTo>
                  <a:lnTo>
                    <a:pt x="686" y="1061"/>
                  </a:lnTo>
                  <a:lnTo>
                    <a:pt x="685" y="1061"/>
                  </a:lnTo>
                  <a:lnTo>
                    <a:pt x="685" y="1059"/>
                  </a:lnTo>
                  <a:lnTo>
                    <a:pt x="685" y="1057"/>
                  </a:lnTo>
                  <a:lnTo>
                    <a:pt x="683" y="1057"/>
                  </a:lnTo>
                  <a:lnTo>
                    <a:pt x="683" y="1059"/>
                  </a:lnTo>
                  <a:lnTo>
                    <a:pt x="683" y="1061"/>
                  </a:lnTo>
                  <a:lnTo>
                    <a:pt x="685" y="1061"/>
                  </a:lnTo>
                  <a:lnTo>
                    <a:pt x="685" y="1062"/>
                  </a:lnTo>
                  <a:lnTo>
                    <a:pt x="685" y="1064"/>
                  </a:lnTo>
                  <a:lnTo>
                    <a:pt x="685" y="1066"/>
                  </a:lnTo>
                  <a:lnTo>
                    <a:pt x="683" y="1066"/>
                  </a:lnTo>
                  <a:lnTo>
                    <a:pt x="683" y="1064"/>
                  </a:lnTo>
                  <a:lnTo>
                    <a:pt x="683" y="1062"/>
                  </a:lnTo>
                  <a:lnTo>
                    <a:pt x="681" y="1062"/>
                  </a:lnTo>
                  <a:lnTo>
                    <a:pt x="680" y="1062"/>
                  </a:lnTo>
                  <a:lnTo>
                    <a:pt x="680" y="1061"/>
                  </a:lnTo>
                  <a:lnTo>
                    <a:pt x="678" y="1059"/>
                  </a:lnTo>
                  <a:lnTo>
                    <a:pt x="678" y="1057"/>
                  </a:lnTo>
                  <a:lnTo>
                    <a:pt x="678" y="1055"/>
                  </a:lnTo>
                  <a:lnTo>
                    <a:pt x="678" y="1054"/>
                  </a:lnTo>
                  <a:lnTo>
                    <a:pt x="678" y="1052"/>
                  </a:lnTo>
                  <a:lnTo>
                    <a:pt x="680" y="1052"/>
                  </a:lnTo>
                  <a:lnTo>
                    <a:pt x="680" y="1050"/>
                  </a:lnTo>
                  <a:lnTo>
                    <a:pt x="680" y="1049"/>
                  </a:lnTo>
                  <a:lnTo>
                    <a:pt x="678" y="1049"/>
                  </a:lnTo>
                  <a:lnTo>
                    <a:pt x="678" y="1047"/>
                  </a:lnTo>
                  <a:lnTo>
                    <a:pt x="680" y="1045"/>
                  </a:lnTo>
                  <a:lnTo>
                    <a:pt x="680" y="1043"/>
                  </a:lnTo>
                  <a:lnTo>
                    <a:pt x="678" y="1043"/>
                  </a:lnTo>
                  <a:lnTo>
                    <a:pt x="678" y="1042"/>
                  </a:lnTo>
                  <a:lnTo>
                    <a:pt x="678" y="1040"/>
                  </a:lnTo>
                  <a:lnTo>
                    <a:pt x="676" y="1040"/>
                  </a:lnTo>
                  <a:lnTo>
                    <a:pt x="676" y="1038"/>
                  </a:lnTo>
                  <a:lnTo>
                    <a:pt x="676" y="1037"/>
                  </a:lnTo>
                  <a:lnTo>
                    <a:pt x="674" y="1037"/>
                  </a:lnTo>
                  <a:lnTo>
                    <a:pt x="674" y="1035"/>
                  </a:lnTo>
                  <a:lnTo>
                    <a:pt x="673" y="1033"/>
                  </a:lnTo>
                  <a:lnTo>
                    <a:pt x="673" y="1032"/>
                  </a:lnTo>
                  <a:lnTo>
                    <a:pt x="673" y="1030"/>
                  </a:lnTo>
                  <a:lnTo>
                    <a:pt x="671" y="1030"/>
                  </a:lnTo>
                  <a:lnTo>
                    <a:pt x="671" y="1028"/>
                  </a:lnTo>
                  <a:lnTo>
                    <a:pt x="671" y="1026"/>
                  </a:lnTo>
                  <a:lnTo>
                    <a:pt x="669" y="1025"/>
                  </a:lnTo>
                  <a:lnTo>
                    <a:pt x="668" y="1025"/>
                  </a:lnTo>
                  <a:lnTo>
                    <a:pt x="668" y="1023"/>
                  </a:lnTo>
                  <a:lnTo>
                    <a:pt x="666" y="1021"/>
                  </a:lnTo>
                  <a:lnTo>
                    <a:pt x="666" y="1020"/>
                  </a:lnTo>
                  <a:lnTo>
                    <a:pt x="664" y="1020"/>
                  </a:lnTo>
                  <a:lnTo>
                    <a:pt x="664" y="1018"/>
                  </a:lnTo>
                  <a:lnTo>
                    <a:pt x="664" y="1016"/>
                  </a:lnTo>
                  <a:lnTo>
                    <a:pt x="666" y="1016"/>
                  </a:lnTo>
                  <a:lnTo>
                    <a:pt x="666" y="1018"/>
                  </a:lnTo>
                  <a:lnTo>
                    <a:pt x="668" y="1018"/>
                  </a:lnTo>
                  <a:lnTo>
                    <a:pt x="668" y="1016"/>
                  </a:lnTo>
                  <a:lnTo>
                    <a:pt x="666" y="1014"/>
                  </a:lnTo>
                  <a:lnTo>
                    <a:pt x="666" y="1013"/>
                  </a:lnTo>
                  <a:lnTo>
                    <a:pt x="664" y="1013"/>
                  </a:lnTo>
                  <a:lnTo>
                    <a:pt x="664" y="1011"/>
                  </a:lnTo>
                  <a:lnTo>
                    <a:pt x="662" y="1011"/>
                  </a:lnTo>
                  <a:lnTo>
                    <a:pt x="664" y="1013"/>
                  </a:lnTo>
                  <a:lnTo>
                    <a:pt x="662" y="1013"/>
                  </a:lnTo>
                  <a:lnTo>
                    <a:pt x="662" y="1014"/>
                  </a:lnTo>
                  <a:lnTo>
                    <a:pt x="661" y="1014"/>
                  </a:lnTo>
                  <a:lnTo>
                    <a:pt x="659" y="1014"/>
                  </a:lnTo>
                  <a:lnTo>
                    <a:pt x="659" y="1013"/>
                  </a:lnTo>
                  <a:lnTo>
                    <a:pt x="657" y="1013"/>
                  </a:lnTo>
                  <a:lnTo>
                    <a:pt x="657" y="1014"/>
                  </a:lnTo>
                  <a:lnTo>
                    <a:pt x="656" y="1013"/>
                  </a:lnTo>
                  <a:lnTo>
                    <a:pt x="654" y="1011"/>
                  </a:lnTo>
                  <a:lnTo>
                    <a:pt x="652" y="1009"/>
                  </a:lnTo>
                  <a:lnTo>
                    <a:pt x="650" y="1009"/>
                  </a:lnTo>
                  <a:lnTo>
                    <a:pt x="649" y="1009"/>
                  </a:lnTo>
                  <a:lnTo>
                    <a:pt x="649" y="1008"/>
                  </a:lnTo>
                  <a:lnTo>
                    <a:pt x="647" y="1008"/>
                  </a:lnTo>
                  <a:lnTo>
                    <a:pt x="647" y="1006"/>
                  </a:lnTo>
                  <a:lnTo>
                    <a:pt x="645" y="1004"/>
                  </a:lnTo>
                  <a:lnTo>
                    <a:pt x="645" y="1004"/>
                  </a:lnTo>
                  <a:lnTo>
                    <a:pt x="644" y="1002"/>
                  </a:lnTo>
                  <a:lnTo>
                    <a:pt x="642" y="1002"/>
                  </a:lnTo>
                  <a:lnTo>
                    <a:pt x="640" y="1002"/>
                  </a:lnTo>
                  <a:lnTo>
                    <a:pt x="639" y="1002"/>
                  </a:lnTo>
                  <a:lnTo>
                    <a:pt x="637" y="1001"/>
                  </a:lnTo>
                  <a:lnTo>
                    <a:pt x="635" y="999"/>
                  </a:lnTo>
                  <a:lnTo>
                    <a:pt x="635" y="997"/>
                  </a:lnTo>
                  <a:lnTo>
                    <a:pt x="633" y="996"/>
                  </a:lnTo>
                  <a:lnTo>
                    <a:pt x="632" y="994"/>
                  </a:lnTo>
                  <a:lnTo>
                    <a:pt x="632" y="992"/>
                  </a:lnTo>
                  <a:lnTo>
                    <a:pt x="630" y="992"/>
                  </a:lnTo>
                  <a:lnTo>
                    <a:pt x="630" y="991"/>
                  </a:lnTo>
                  <a:lnTo>
                    <a:pt x="628" y="987"/>
                  </a:lnTo>
                  <a:lnTo>
                    <a:pt x="628" y="985"/>
                  </a:lnTo>
                  <a:lnTo>
                    <a:pt x="627" y="984"/>
                  </a:lnTo>
                  <a:lnTo>
                    <a:pt x="627" y="984"/>
                  </a:lnTo>
                  <a:lnTo>
                    <a:pt x="625" y="984"/>
                  </a:lnTo>
                  <a:lnTo>
                    <a:pt x="625" y="982"/>
                  </a:lnTo>
                  <a:lnTo>
                    <a:pt x="625" y="980"/>
                  </a:lnTo>
                  <a:lnTo>
                    <a:pt x="623" y="979"/>
                  </a:lnTo>
                  <a:lnTo>
                    <a:pt x="621" y="977"/>
                  </a:lnTo>
                  <a:lnTo>
                    <a:pt x="620" y="975"/>
                  </a:lnTo>
                  <a:lnTo>
                    <a:pt x="620" y="973"/>
                  </a:lnTo>
                  <a:lnTo>
                    <a:pt x="620" y="972"/>
                  </a:lnTo>
                  <a:lnTo>
                    <a:pt x="618" y="972"/>
                  </a:lnTo>
                  <a:lnTo>
                    <a:pt x="618" y="970"/>
                  </a:lnTo>
                  <a:lnTo>
                    <a:pt x="616" y="970"/>
                  </a:lnTo>
                  <a:lnTo>
                    <a:pt x="615" y="970"/>
                  </a:lnTo>
                  <a:lnTo>
                    <a:pt x="615" y="968"/>
                  </a:lnTo>
                  <a:lnTo>
                    <a:pt x="613" y="968"/>
                  </a:lnTo>
                  <a:lnTo>
                    <a:pt x="613" y="967"/>
                  </a:lnTo>
                  <a:lnTo>
                    <a:pt x="611" y="968"/>
                  </a:lnTo>
                  <a:lnTo>
                    <a:pt x="611" y="970"/>
                  </a:lnTo>
                  <a:lnTo>
                    <a:pt x="611" y="972"/>
                  </a:lnTo>
                  <a:lnTo>
                    <a:pt x="609" y="970"/>
                  </a:lnTo>
                  <a:lnTo>
                    <a:pt x="609" y="972"/>
                  </a:lnTo>
                  <a:lnTo>
                    <a:pt x="608" y="972"/>
                  </a:lnTo>
                  <a:lnTo>
                    <a:pt x="608" y="973"/>
                  </a:lnTo>
                  <a:lnTo>
                    <a:pt x="608" y="975"/>
                  </a:lnTo>
                  <a:lnTo>
                    <a:pt x="606" y="975"/>
                  </a:lnTo>
                  <a:lnTo>
                    <a:pt x="604" y="975"/>
                  </a:lnTo>
                  <a:lnTo>
                    <a:pt x="604" y="977"/>
                  </a:lnTo>
                  <a:lnTo>
                    <a:pt x="604" y="977"/>
                  </a:lnTo>
                  <a:lnTo>
                    <a:pt x="604" y="979"/>
                  </a:lnTo>
                  <a:lnTo>
                    <a:pt x="603" y="979"/>
                  </a:lnTo>
                  <a:lnTo>
                    <a:pt x="601" y="979"/>
                  </a:lnTo>
                  <a:lnTo>
                    <a:pt x="599" y="977"/>
                  </a:lnTo>
                  <a:lnTo>
                    <a:pt x="598" y="977"/>
                  </a:lnTo>
                  <a:lnTo>
                    <a:pt x="598" y="975"/>
                  </a:lnTo>
                  <a:lnTo>
                    <a:pt x="596" y="975"/>
                  </a:lnTo>
                  <a:lnTo>
                    <a:pt x="594" y="975"/>
                  </a:lnTo>
                  <a:lnTo>
                    <a:pt x="594" y="973"/>
                  </a:lnTo>
                  <a:lnTo>
                    <a:pt x="592" y="973"/>
                  </a:lnTo>
                  <a:lnTo>
                    <a:pt x="591" y="973"/>
                  </a:lnTo>
                  <a:lnTo>
                    <a:pt x="591" y="972"/>
                  </a:lnTo>
                  <a:lnTo>
                    <a:pt x="589" y="972"/>
                  </a:lnTo>
                  <a:lnTo>
                    <a:pt x="589" y="970"/>
                  </a:lnTo>
                  <a:lnTo>
                    <a:pt x="587" y="970"/>
                  </a:lnTo>
                  <a:lnTo>
                    <a:pt x="587" y="968"/>
                  </a:lnTo>
                  <a:lnTo>
                    <a:pt x="586" y="968"/>
                  </a:lnTo>
                  <a:lnTo>
                    <a:pt x="586" y="967"/>
                  </a:lnTo>
                  <a:lnTo>
                    <a:pt x="586" y="965"/>
                  </a:lnTo>
                  <a:lnTo>
                    <a:pt x="584" y="965"/>
                  </a:lnTo>
                  <a:lnTo>
                    <a:pt x="582" y="965"/>
                  </a:lnTo>
                  <a:lnTo>
                    <a:pt x="580" y="963"/>
                  </a:lnTo>
                  <a:lnTo>
                    <a:pt x="579" y="963"/>
                  </a:lnTo>
                  <a:lnTo>
                    <a:pt x="577" y="963"/>
                  </a:lnTo>
                  <a:lnTo>
                    <a:pt x="577" y="961"/>
                  </a:lnTo>
                  <a:lnTo>
                    <a:pt x="575" y="961"/>
                  </a:lnTo>
                  <a:lnTo>
                    <a:pt x="575" y="960"/>
                  </a:lnTo>
                  <a:lnTo>
                    <a:pt x="574" y="960"/>
                  </a:lnTo>
                  <a:lnTo>
                    <a:pt x="574" y="958"/>
                  </a:lnTo>
                  <a:lnTo>
                    <a:pt x="572" y="956"/>
                  </a:lnTo>
                  <a:lnTo>
                    <a:pt x="570" y="956"/>
                  </a:lnTo>
                  <a:lnTo>
                    <a:pt x="568" y="956"/>
                  </a:lnTo>
                  <a:lnTo>
                    <a:pt x="568" y="955"/>
                  </a:lnTo>
                  <a:lnTo>
                    <a:pt x="567" y="955"/>
                  </a:lnTo>
                  <a:lnTo>
                    <a:pt x="567" y="953"/>
                  </a:lnTo>
                  <a:lnTo>
                    <a:pt x="567" y="951"/>
                  </a:lnTo>
                  <a:lnTo>
                    <a:pt x="565" y="951"/>
                  </a:lnTo>
                  <a:lnTo>
                    <a:pt x="565" y="950"/>
                  </a:lnTo>
                  <a:lnTo>
                    <a:pt x="563" y="950"/>
                  </a:lnTo>
                  <a:lnTo>
                    <a:pt x="563" y="948"/>
                  </a:lnTo>
                  <a:lnTo>
                    <a:pt x="563" y="946"/>
                  </a:lnTo>
                  <a:lnTo>
                    <a:pt x="563" y="944"/>
                  </a:lnTo>
                  <a:lnTo>
                    <a:pt x="562" y="944"/>
                  </a:lnTo>
                  <a:lnTo>
                    <a:pt x="560" y="944"/>
                  </a:lnTo>
                  <a:lnTo>
                    <a:pt x="558" y="943"/>
                  </a:lnTo>
                  <a:lnTo>
                    <a:pt x="557" y="943"/>
                  </a:lnTo>
                  <a:lnTo>
                    <a:pt x="555" y="943"/>
                  </a:lnTo>
                  <a:lnTo>
                    <a:pt x="555" y="943"/>
                  </a:lnTo>
                  <a:lnTo>
                    <a:pt x="553" y="943"/>
                  </a:lnTo>
                  <a:lnTo>
                    <a:pt x="553" y="941"/>
                  </a:lnTo>
                  <a:lnTo>
                    <a:pt x="551" y="941"/>
                  </a:lnTo>
                  <a:lnTo>
                    <a:pt x="551" y="939"/>
                  </a:lnTo>
                  <a:lnTo>
                    <a:pt x="550" y="938"/>
                  </a:lnTo>
                  <a:lnTo>
                    <a:pt x="550" y="936"/>
                  </a:lnTo>
                  <a:lnTo>
                    <a:pt x="548" y="934"/>
                  </a:lnTo>
                  <a:lnTo>
                    <a:pt x="548" y="932"/>
                  </a:lnTo>
                  <a:lnTo>
                    <a:pt x="546" y="931"/>
                  </a:lnTo>
                  <a:lnTo>
                    <a:pt x="545" y="931"/>
                  </a:lnTo>
                  <a:lnTo>
                    <a:pt x="545" y="929"/>
                  </a:lnTo>
                  <a:lnTo>
                    <a:pt x="543" y="929"/>
                  </a:lnTo>
                  <a:lnTo>
                    <a:pt x="543" y="927"/>
                  </a:lnTo>
                  <a:lnTo>
                    <a:pt x="541" y="927"/>
                  </a:lnTo>
                  <a:lnTo>
                    <a:pt x="541" y="926"/>
                  </a:lnTo>
                  <a:lnTo>
                    <a:pt x="539" y="926"/>
                  </a:lnTo>
                  <a:lnTo>
                    <a:pt x="539" y="924"/>
                  </a:lnTo>
                  <a:lnTo>
                    <a:pt x="539" y="922"/>
                  </a:lnTo>
                  <a:lnTo>
                    <a:pt x="538" y="922"/>
                  </a:lnTo>
                  <a:lnTo>
                    <a:pt x="538" y="920"/>
                  </a:lnTo>
                  <a:lnTo>
                    <a:pt x="538" y="919"/>
                  </a:lnTo>
                  <a:lnTo>
                    <a:pt x="536" y="917"/>
                  </a:lnTo>
                  <a:lnTo>
                    <a:pt x="536" y="915"/>
                  </a:lnTo>
                  <a:lnTo>
                    <a:pt x="536" y="914"/>
                  </a:lnTo>
                  <a:lnTo>
                    <a:pt x="536" y="912"/>
                  </a:lnTo>
                  <a:lnTo>
                    <a:pt x="534" y="910"/>
                  </a:lnTo>
                  <a:lnTo>
                    <a:pt x="534" y="909"/>
                  </a:lnTo>
                  <a:lnTo>
                    <a:pt x="536" y="909"/>
                  </a:lnTo>
                  <a:lnTo>
                    <a:pt x="538" y="909"/>
                  </a:lnTo>
                  <a:lnTo>
                    <a:pt x="538" y="907"/>
                  </a:lnTo>
                  <a:lnTo>
                    <a:pt x="538" y="905"/>
                  </a:lnTo>
                  <a:lnTo>
                    <a:pt x="538" y="903"/>
                  </a:lnTo>
                  <a:lnTo>
                    <a:pt x="536" y="905"/>
                  </a:lnTo>
                  <a:lnTo>
                    <a:pt x="536" y="903"/>
                  </a:lnTo>
                  <a:lnTo>
                    <a:pt x="536" y="902"/>
                  </a:lnTo>
                  <a:lnTo>
                    <a:pt x="538" y="902"/>
                  </a:lnTo>
                  <a:lnTo>
                    <a:pt x="538" y="902"/>
                  </a:lnTo>
                  <a:lnTo>
                    <a:pt x="538" y="900"/>
                  </a:lnTo>
                  <a:lnTo>
                    <a:pt x="538" y="898"/>
                  </a:lnTo>
                  <a:lnTo>
                    <a:pt x="538" y="897"/>
                  </a:lnTo>
                  <a:lnTo>
                    <a:pt x="538" y="895"/>
                  </a:lnTo>
                  <a:lnTo>
                    <a:pt x="536" y="893"/>
                  </a:lnTo>
                  <a:lnTo>
                    <a:pt x="536" y="891"/>
                  </a:lnTo>
                  <a:lnTo>
                    <a:pt x="536" y="890"/>
                  </a:lnTo>
                  <a:lnTo>
                    <a:pt x="534" y="888"/>
                  </a:lnTo>
                  <a:lnTo>
                    <a:pt x="534" y="886"/>
                  </a:lnTo>
                  <a:lnTo>
                    <a:pt x="534" y="885"/>
                  </a:lnTo>
                  <a:lnTo>
                    <a:pt x="534" y="883"/>
                  </a:lnTo>
                  <a:lnTo>
                    <a:pt x="534" y="881"/>
                  </a:lnTo>
                  <a:lnTo>
                    <a:pt x="534" y="879"/>
                  </a:lnTo>
                  <a:lnTo>
                    <a:pt x="534" y="878"/>
                  </a:lnTo>
                  <a:lnTo>
                    <a:pt x="533" y="876"/>
                  </a:lnTo>
                  <a:lnTo>
                    <a:pt x="533" y="874"/>
                  </a:lnTo>
                  <a:lnTo>
                    <a:pt x="531" y="871"/>
                  </a:lnTo>
                  <a:lnTo>
                    <a:pt x="529" y="869"/>
                  </a:lnTo>
                  <a:lnTo>
                    <a:pt x="529" y="868"/>
                  </a:lnTo>
                  <a:lnTo>
                    <a:pt x="529" y="866"/>
                  </a:lnTo>
                  <a:lnTo>
                    <a:pt x="528" y="866"/>
                  </a:lnTo>
                  <a:lnTo>
                    <a:pt x="528" y="864"/>
                  </a:lnTo>
                  <a:lnTo>
                    <a:pt x="528" y="862"/>
                  </a:lnTo>
                  <a:lnTo>
                    <a:pt x="526" y="862"/>
                  </a:lnTo>
                  <a:lnTo>
                    <a:pt x="526" y="861"/>
                  </a:lnTo>
                  <a:lnTo>
                    <a:pt x="526" y="861"/>
                  </a:lnTo>
                  <a:lnTo>
                    <a:pt x="524" y="859"/>
                  </a:lnTo>
                  <a:lnTo>
                    <a:pt x="524" y="857"/>
                  </a:lnTo>
                  <a:lnTo>
                    <a:pt x="522" y="857"/>
                  </a:lnTo>
                  <a:lnTo>
                    <a:pt x="522" y="856"/>
                  </a:lnTo>
                  <a:lnTo>
                    <a:pt x="522" y="856"/>
                  </a:lnTo>
                  <a:lnTo>
                    <a:pt x="522" y="854"/>
                  </a:lnTo>
                  <a:lnTo>
                    <a:pt x="522" y="852"/>
                  </a:lnTo>
                  <a:lnTo>
                    <a:pt x="521" y="852"/>
                  </a:lnTo>
                  <a:lnTo>
                    <a:pt x="521" y="850"/>
                  </a:lnTo>
                  <a:lnTo>
                    <a:pt x="519" y="849"/>
                  </a:lnTo>
                  <a:lnTo>
                    <a:pt x="519" y="847"/>
                  </a:lnTo>
                  <a:lnTo>
                    <a:pt x="517" y="845"/>
                  </a:lnTo>
                  <a:lnTo>
                    <a:pt x="517" y="844"/>
                  </a:lnTo>
                  <a:lnTo>
                    <a:pt x="519" y="844"/>
                  </a:lnTo>
                  <a:lnTo>
                    <a:pt x="519" y="842"/>
                  </a:lnTo>
                  <a:lnTo>
                    <a:pt x="517" y="842"/>
                  </a:lnTo>
                  <a:lnTo>
                    <a:pt x="516" y="840"/>
                  </a:lnTo>
                  <a:lnTo>
                    <a:pt x="514" y="838"/>
                  </a:lnTo>
                  <a:lnTo>
                    <a:pt x="514" y="837"/>
                  </a:lnTo>
                  <a:lnTo>
                    <a:pt x="512" y="835"/>
                  </a:lnTo>
                  <a:lnTo>
                    <a:pt x="512" y="837"/>
                  </a:lnTo>
                  <a:lnTo>
                    <a:pt x="510" y="837"/>
                  </a:lnTo>
                  <a:lnTo>
                    <a:pt x="510" y="835"/>
                  </a:lnTo>
                  <a:lnTo>
                    <a:pt x="509" y="835"/>
                  </a:lnTo>
                  <a:lnTo>
                    <a:pt x="509" y="833"/>
                  </a:lnTo>
                  <a:lnTo>
                    <a:pt x="509" y="832"/>
                  </a:lnTo>
                  <a:lnTo>
                    <a:pt x="509" y="830"/>
                  </a:lnTo>
                  <a:lnTo>
                    <a:pt x="509" y="828"/>
                  </a:lnTo>
                  <a:lnTo>
                    <a:pt x="509" y="827"/>
                  </a:lnTo>
                  <a:lnTo>
                    <a:pt x="510" y="827"/>
                  </a:lnTo>
                  <a:lnTo>
                    <a:pt x="510" y="825"/>
                  </a:lnTo>
                  <a:lnTo>
                    <a:pt x="510" y="823"/>
                  </a:lnTo>
                  <a:lnTo>
                    <a:pt x="510" y="821"/>
                  </a:lnTo>
                  <a:lnTo>
                    <a:pt x="509" y="821"/>
                  </a:lnTo>
                  <a:lnTo>
                    <a:pt x="509" y="820"/>
                  </a:lnTo>
                  <a:lnTo>
                    <a:pt x="509" y="820"/>
                  </a:lnTo>
                  <a:lnTo>
                    <a:pt x="507" y="820"/>
                  </a:lnTo>
                  <a:lnTo>
                    <a:pt x="507" y="820"/>
                  </a:lnTo>
                  <a:lnTo>
                    <a:pt x="505" y="820"/>
                  </a:lnTo>
                  <a:lnTo>
                    <a:pt x="505" y="818"/>
                  </a:lnTo>
                  <a:lnTo>
                    <a:pt x="505" y="816"/>
                  </a:lnTo>
                  <a:lnTo>
                    <a:pt x="505" y="815"/>
                  </a:lnTo>
                  <a:lnTo>
                    <a:pt x="504" y="815"/>
                  </a:lnTo>
                  <a:lnTo>
                    <a:pt x="502" y="815"/>
                  </a:lnTo>
                  <a:lnTo>
                    <a:pt x="502" y="813"/>
                  </a:lnTo>
                  <a:lnTo>
                    <a:pt x="500" y="811"/>
                  </a:lnTo>
                  <a:lnTo>
                    <a:pt x="500" y="809"/>
                  </a:lnTo>
                  <a:lnTo>
                    <a:pt x="500" y="808"/>
                  </a:lnTo>
                  <a:lnTo>
                    <a:pt x="500" y="806"/>
                  </a:lnTo>
                  <a:lnTo>
                    <a:pt x="500" y="804"/>
                  </a:lnTo>
                  <a:lnTo>
                    <a:pt x="500" y="803"/>
                  </a:lnTo>
                  <a:lnTo>
                    <a:pt x="498" y="803"/>
                  </a:lnTo>
                  <a:lnTo>
                    <a:pt x="497" y="803"/>
                  </a:lnTo>
                  <a:lnTo>
                    <a:pt x="495" y="803"/>
                  </a:lnTo>
                  <a:lnTo>
                    <a:pt x="495" y="801"/>
                  </a:lnTo>
                  <a:lnTo>
                    <a:pt x="495" y="799"/>
                  </a:lnTo>
                  <a:lnTo>
                    <a:pt x="493" y="799"/>
                  </a:lnTo>
                  <a:lnTo>
                    <a:pt x="493" y="797"/>
                  </a:lnTo>
                  <a:lnTo>
                    <a:pt x="493" y="796"/>
                  </a:lnTo>
                  <a:lnTo>
                    <a:pt x="493" y="794"/>
                  </a:lnTo>
                  <a:lnTo>
                    <a:pt x="492" y="794"/>
                  </a:lnTo>
                  <a:lnTo>
                    <a:pt x="492" y="792"/>
                  </a:lnTo>
                  <a:lnTo>
                    <a:pt x="490" y="791"/>
                  </a:lnTo>
                  <a:lnTo>
                    <a:pt x="490" y="789"/>
                  </a:lnTo>
                  <a:lnTo>
                    <a:pt x="488" y="787"/>
                  </a:lnTo>
                  <a:lnTo>
                    <a:pt x="487" y="787"/>
                  </a:lnTo>
                  <a:lnTo>
                    <a:pt x="487" y="789"/>
                  </a:lnTo>
                  <a:lnTo>
                    <a:pt x="485" y="789"/>
                  </a:lnTo>
                  <a:lnTo>
                    <a:pt x="485" y="787"/>
                  </a:lnTo>
                  <a:lnTo>
                    <a:pt x="485" y="786"/>
                  </a:lnTo>
                  <a:lnTo>
                    <a:pt x="485" y="784"/>
                  </a:lnTo>
                  <a:lnTo>
                    <a:pt x="487" y="782"/>
                  </a:lnTo>
                  <a:lnTo>
                    <a:pt x="487" y="784"/>
                  </a:lnTo>
                  <a:lnTo>
                    <a:pt x="488" y="786"/>
                  </a:lnTo>
                  <a:lnTo>
                    <a:pt x="488" y="784"/>
                  </a:lnTo>
                  <a:lnTo>
                    <a:pt x="488" y="782"/>
                  </a:lnTo>
                  <a:lnTo>
                    <a:pt x="487" y="780"/>
                  </a:lnTo>
                  <a:lnTo>
                    <a:pt x="487" y="779"/>
                  </a:lnTo>
                  <a:lnTo>
                    <a:pt x="487" y="779"/>
                  </a:lnTo>
                  <a:lnTo>
                    <a:pt x="485" y="779"/>
                  </a:lnTo>
                  <a:lnTo>
                    <a:pt x="485" y="777"/>
                  </a:lnTo>
                  <a:lnTo>
                    <a:pt x="485" y="775"/>
                  </a:lnTo>
                  <a:lnTo>
                    <a:pt x="485" y="774"/>
                  </a:lnTo>
                  <a:lnTo>
                    <a:pt x="483" y="774"/>
                  </a:lnTo>
                  <a:lnTo>
                    <a:pt x="483" y="772"/>
                  </a:lnTo>
                  <a:lnTo>
                    <a:pt x="483" y="770"/>
                  </a:lnTo>
                  <a:lnTo>
                    <a:pt x="483" y="768"/>
                  </a:lnTo>
                  <a:lnTo>
                    <a:pt x="483" y="767"/>
                  </a:lnTo>
                  <a:lnTo>
                    <a:pt x="483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58"/>
                  </a:lnTo>
                  <a:lnTo>
                    <a:pt x="481" y="756"/>
                  </a:lnTo>
                  <a:lnTo>
                    <a:pt x="481" y="755"/>
                  </a:lnTo>
                  <a:lnTo>
                    <a:pt x="481" y="755"/>
                  </a:lnTo>
                  <a:lnTo>
                    <a:pt x="481" y="753"/>
                  </a:lnTo>
                  <a:lnTo>
                    <a:pt x="480" y="753"/>
                  </a:lnTo>
                  <a:lnTo>
                    <a:pt x="478" y="753"/>
                  </a:lnTo>
                  <a:lnTo>
                    <a:pt x="478" y="751"/>
                  </a:lnTo>
                  <a:lnTo>
                    <a:pt x="478" y="750"/>
                  </a:lnTo>
                  <a:lnTo>
                    <a:pt x="476" y="750"/>
                  </a:lnTo>
                  <a:lnTo>
                    <a:pt x="475" y="750"/>
                  </a:lnTo>
                  <a:lnTo>
                    <a:pt x="473" y="750"/>
                  </a:lnTo>
                  <a:lnTo>
                    <a:pt x="473" y="748"/>
                  </a:lnTo>
                  <a:lnTo>
                    <a:pt x="471" y="746"/>
                  </a:lnTo>
                  <a:lnTo>
                    <a:pt x="471" y="748"/>
                  </a:lnTo>
                  <a:lnTo>
                    <a:pt x="469" y="746"/>
                  </a:lnTo>
                  <a:lnTo>
                    <a:pt x="469" y="748"/>
                  </a:lnTo>
                  <a:lnTo>
                    <a:pt x="469" y="750"/>
                  </a:lnTo>
                  <a:lnTo>
                    <a:pt x="469" y="751"/>
                  </a:lnTo>
                  <a:lnTo>
                    <a:pt x="469" y="753"/>
                  </a:lnTo>
                  <a:lnTo>
                    <a:pt x="469" y="755"/>
                  </a:lnTo>
                  <a:lnTo>
                    <a:pt x="469" y="756"/>
                  </a:lnTo>
                  <a:lnTo>
                    <a:pt x="469" y="758"/>
                  </a:lnTo>
                  <a:lnTo>
                    <a:pt x="471" y="758"/>
                  </a:lnTo>
                  <a:lnTo>
                    <a:pt x="471" y="760"/>
                  </a:lnTo>
                  <a:lnTo>
                    <a:pt x="471" y="762"/>
                  </a:lnTo>
                  <a:lnTo>
                    <a:pt x="471" y="763"/>
                  </a:lnTo>
                  <a:lnTo>
                    <a:pt x="471" y="765"/>
                  </a:lnTo>
                  <a:lnTo>
                    <a:pt x="471" y="767"/>
                  </a:lnTo>
                  <a:lnTo>
                    <a:pt x="471" y="768"/>
                  </a:lnTo>
                  <a:lnTo>
                    <a:pt x="471" y="770"/>
                  </a:lnTo>
                  <a:lnTo>
                    <a:pt x="471" y="772"/>
                  </a:lnTo>
                  <a:lnTo>
                    <a:pt x="471" y="774"/>
                  </a:lnTo>
                  <a:lnTo>
                    <a:pt x="473" y="774"/>
                  </a:lnTo>
                  <a:lnTo>
                    <a:pt x="473" y="775"/>
                  </a:lnTo>
                  <a:lnTo>
                    <a:pt x="475" y="775"/>
                  </a:lnTo>
                  <a:lnTo>
                    <a:pt x="475" y="777"/>
                  </a:lnTo>
                  <a:lnTo>
                    <a:pt x="475" y="779"/>
                  </a:lnTo>
                  <a:lnTo>
                    <a:pt x="476" y="779"/>
                  </a:lnTo>
                  <a:lnTo>
                    <a:pt x="476" y="779"/>
                  </a:lnTo>
                  <a:lnTo>
                    <a:pt x="478" y="779"/>
                  </a:lnTo>
                  <a:lnTo>
                    <a:pt x="478" y="780"/>
                  </a:lnTo>
                  <a:lnTo>
                    <a:pt x="478" y="782"/>
                  </a:lnTo>
                  <a:lnTo>
                    <a:pt x="478" y="784"/>
                  </a:lnTo>
                  <a:lnTo>
                    <a:pt x="480" y="784"/>
                  </a:lnTo>
                  <a:lnTo>
                    <a:pt x="480" y="786"/>
                  </a:lnTo>
                  <a:lnTo>
                    <a:pt x="480" y="787"/>
                  </a:lnTo>
                  <a:lnTo>
                    <a:pt x="481" y="787"/>
                  </a:lnTo>
                  <a:lnTo>
                    <a:pt x="481" y="789"/>
                  </a:lnTo>
                  <a:lnTo>
                    <a:pt x="481" y="791"/>
                  </a:lnTo>
                  <a:lnTo>
                    <a:pt x="481" y="791"/>
                  </a:lnTo>
                  <a:lnTo>
                    <a:pt x="481" y="792"/>
                  </a:lnTo>
                  <a:lnTo>
                    <a:pt x="481" y="794"/>
                  </a:lnTo>
                  <a:lnTo>
                    <a:pt x="483" y="794"/>
                  </a:lnTo>
                  <a:lnTo>
                    <a:pt x="483" y="796"/>
                  </a:lnTo>
                  <a:lnTo>
                    <a:pt x="483" y="797"/>
                  </a:lnTo>
                  <a:lnTo>
                    <a:pt x="483" y="799"/>
                  </a:lnTo>
                  <a:lnTo>
                    <a:pt x="483" y="801"/>
                  </a:lnTo>
                  <a:lnTo>
                    <a:pt x="483" y="803"/>
                  </a:lnTo>
                  <a:lnTo>
                    <a:pt x="483" y="804"/>
                  </a:lnTo>
                  <a:lnTo>
                    <a:pt x="485" y="804"/>
                  </a:lnTo>
                  <a:lnTo>
                    <a:pt x="485" y="806"/>
                  </a:lnTo>
                  <a:lnTo>
                    <a:pt x="487" y="806"/>
                  </a:lnTo>
                  <a:lnTo>
                    <a:pt x="487" y="808"/>
                  </a:lnTo>
                  <a:lnTo>
                    <a:pt x="487" y="809"/>
                  </a:lnTo>
                  <a:lnTo>
                    <a:pt x="487" y="811"/>
                  </a:lnTo>
                  <a:lnTo>
                    <a:pt x="488" y="811"/>
                  </a:lnTo>
                  <a:lnTo>
                    <a:pt x="488" y="813"/>
                  </a:lnTo>
                  <a:lnTo>
                    <a:pt x="488" y="815"/>
                  </a:lnTo>
                  <a:lnTo>
                    <a:pt x="490" y="815"/>
                  </a:lnTo>
                  <a:lnTo>
                    <a:pt x="488" y="816"/>
                  </a:lnTo>
                  <a:lnTo>
                    <a:pt x="490" y="816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20"/>
                  </a:lnTo>
                  <a:lnTo>
                    <a:pt x="492" y="820"/>
                  </a:lnTo>
                  <a:lnTo>
                    <a:pt x="490" y="820"/>
                  </a:lnTo>
                  <a:lnTo>
                    <a:pt x="490" y="820"/>
                  </a:lnTo>
                  <a:lnTo>
                    <a:pt x="492" y="821"/>
                  </a:lnTo>
                  <a:lnTo>
                    <a:pt x="493" y="821"/>
                  </a:lnTo>
                  <a:lnTo>
                    <a:pt x="493" y="823"/>
                  </a:lnTo>
                  <a:lnTo>
                    <a:pt x="493" y="825"/>
                  </a:lnTo>
                  <a:lnTo>
                    <a:pt x="493" y="827"/>
                  </a:lnTo>
                  <a:lnTo>
                    <a:pt x="493" y="828"/>
                  </a:lnTo>
                  <a:lnTo>
                    <a:pt x="493" y="830"/>
                  </a:lnTo>
                  <a:lnTo>
                    <a:pt x="493" y="832"/>
                  </a:lnTo>
                  <a:lnTo>
                    <a:pt x="495" y="832"/>
                  </a:lnTo>
                  <a:lnTo>
                    <a:pt x="495" y="833"/>
                  </a:lnTo>
                  <a:lnTo>
                    <a:pt x="495" y="835"/>
                  </a:lnTo>
                  <a:lnTo>
                    <a:pt x="495" y="837"/>
                  </a:lnTo>
                  <a:lnTo>
                    <a:pt x="497" y="837"/>
                  </a:lnTo>
                  <a:lnTo>
                    <a:pt x="497" y="838"/>
                  </a:lnTo>
                  <a:lnTo>
                    <a:pt x="497" y="840"/>
                  </a:lnTo>
                  <a:lnTo>
                    <a:pt x="497" y="842"/>
                  </a:lnTo>
                  <a:lnTo>
                    <a:pt x="498" y="844"/>
                  </a:lnTo>
                  <a:lnTo>
                    <a:pt x="500" y="844"/>
                  </a:lnTo>
                  <a:lnTo>
                    <a:pt x="500" y="845"/>
                  </a:lnTo>
                  <a:lnTo>
                    <a:pt x="498" y="845"/>
                  </a:lnTo>
                  <a:lnTo>
                    <a:pt x="498" y="847"/>
                  </a:lnTo>
                  <a:lnTo>
                    <a:pt x="498" y="849"/>
                  </a:lnTo>
                  <a:lnTo>
                    <a:pt x="498" y="850"/>
                  </a:lnTo>
                  <a:lnTo>
                    <a:pt x="498" y="852"/>
                  </a:lnTo>
                  <a:lnTo>
                    <a:pt x="498" y="854"/>
                  </a:lnTo>
                  <a:lnTo>
                    <a:pt x="500" y="856"/>
                  </a:lnTo>
                  <a:lnTo>
                    <a:pt x="500" y="857"/>
                  </a:lnTo>
                  <a:lnTo>
                    <a:pt x="502" y="857"/>
                  </a:lnTo>
                  <a:lnTo>
                    <a:pt x="500" y="856"/>
                  </a:lnTo>
                  <a:lnTo>
                    <a:pt x="502" y="856"/>
                  </a:lnTo>
                  <a:lnTo>
                    <a:pt x="504" y="856"/>
                  </a:lnTo>
                  <a:lnTo>
                    <a:pt x="504" y="857"/>
                  </a:lnTo>
                  <a:lnTo>
                    <a:pt x="504" y="859"/>
                  </a:lnTo>
                  <a:lnTo>
                    <a:pt x="505" y="859"/>
                  </a:lnTo>
                  <a:lnTo>
                    <a:pt x="505" y="861"/>
                  </a:lnTo>
                  <a:lnTo>
                    <a:pt x="507" y="861"/>
                  </a:lnTo>
                  <a:lnTo>
                    <a:pt x="507" y="862"/>
                  </a:lnTo>
                  <a:lnTo>
                    <a:pt x="507" y="864"/>
                  </a:lnTo>
                  <a:lnTo>
                    <a:pt x="509" y="864"/>
                  </a:lnTo>
                  <a:lnTo>
                    <a:pt x="509" y="866"/>
                  </a:lnTo>
                  <a:lnTo>
                    <a:pt x="509" y="868"/>
                  </a:lnTo>
                  <a:lnTo>
                    <a:pt x="509" y="869"/>
                  </a:lnTo>
                  <a:lnTo>
                    <a:pt x="507" y="871"/>
                  </a:lnTo>
                  <a:lnTo>
                    <a:pt x="507" y="873"/>
                  </a:lnTo>
                  <a:lnTo>
                    <a:pt x="505" y="873"/>
                  </a:lnTo>
                  <a:lnTo>
                    <a:pt x="505" y="874"/>
                  </a:lnTo>
                  <a:lnTo>
                    <a:pt x="504" y="874"/>
                  </a:lnTo>
                  <a:lnTo>
                    <a:pt x="504" y="873"/>
                  </a:lnTo>
                  <a:lnTo>
                    <a:pt x="504" y="871"/>
                  </a:lnTo>
                  <a:lnTo>
                    <a:pt x="504" y="869"/>
                  </a:lnTo>
                  <a:lnTo>
                    <a:pt x="504" y="868"/>
                  </a:lnTo>
                  <a:lnTo>
                    <a:pt x="502" y="868"/>
                  </a:lnTo>
                  <a:lnTo>
                    <a:pt x="502" y="866"/>
                  </a:lnTo>
                  <a:lnTo>
                    <a:pt x="502" y="864"/>
                  </a:lnTo>
                  <a:lnTo>
                    <a:pt x="502" y="862"/>
                  </a:lnTo>
                  <a:lnTo>
                    <a:pt x="500" y="862"/>
                  </a:lnTo>
                  <a:lnTo>
                    <a:pt x="498" y="861"/>
                  </a:lnTo>
                  <a:lnTo>
                    <a:pt x="498" y="861"/>
                  </a:lnTo>
                  <a:lnTo>
                    <a:pt x="497" y="859"/>
                  </a:lnTo>
                  <a:lnTo>
                    <a:pt x="497" y="857"/>
                  </a:lnTo>
                  <a:lnTo>
                    <a:pt x="495" y="857"/>
                  </a:lnTo>
                  <a:lnTo>
                    <a:pt x="495" y="856"/>
                  </a:lnTo>
                  <a:lnTo>
                    <a:pt x="493" y="854"/>
                  </a:lnTo>
                  <a:lnTo>
                    <a:pt x="493" y="852"/>
                  </a:lnTo>
                  <a:lnTo>
                    <a:pt x="492" y="852"/>
                  </a:lnTo>
                  <a:lnTo>
                    <a:pt x="492" y="850"/>
                  </a:lnTo>
                  <a:lnTo>
                    <a:pt x="490" y="852"/>
                  </a:lnTo>
                  <a:lnTo>
                    <a:pt x="488" y="850"/>
                  </a:lnTo>
                  <a:lnTo>
                    <a:pt x="490" y="850"/>
                  </a:lnTo>
                  <a:lnTo>
                    <a:pt x="490" y="849"/>
                  </a:lnTo>
                  <a:lnTo>
                    <a:pt x="490" y="847"/>
                  </a:lnTo>
                  <a:lnTo>
                    <a:pt x="490" y="845"/>
                  </a:lnTo>
                  <a:lnTo>
                    <a:pt x="488" y="845"/>
                  </a:lnTo>
                  <a:lnTo>
                    <a:pt x="490" y="847"/>
                  </a:lnTo>
                  <a:lnTo>
                    <a:pt x="488" y="849"/>
                  </a:lnTo>
                  <a:lnTo>
                    <a:pt x="488" y="847"/>
                  </a:lnTo>
                  <a:lnTo>
                    <a:pt x="487" y="847"/>
                  </a:lnTo>
                  <a:lnTo>
                    <a:pt x="487" y="845"/>
                  </a:lnTo>
                  <a:lnTo>
                    <a:pt x="488" y="844"/>
                  </a:lnTo>
                  <a:lnTo>
                    <a:pt x="488" y="842"/>
                  </a:lnTo>
                  <a:lnTo>
                    <a:pt x="488" y="840"/>
                  </a:lnTo>
                  <a:lnTo>
                    <a:pt x="488" y="838"/>
                  </a:lnTo>
                  <a:lnTo>
                    <a:pt x="488" y="837"/>
                  </a:lnTo>
                  <a:lnTo>
                    <a:pt x="488" y="835"/>
                  </a:lnTo>
                  <a:lnTo>
                    <a:pt x="488" y="833"/>
                  </a:lnTo>
                  <a:lnTo>
                    <a:pt x="488" y="832"/>
                  </a:lnTo>
                  <a:lnTo>
                    <a:pt x="488" y="830"/>
                  </a:lnTo>
                  <a:lnTo>
                    <a:pt x="488" y="828"/>
                  </a:lnTo>
                  <a:lnTo>
                    <a:pt x="487" y="828"/>
                  </a:lnTo>
                  <a:lnTo>
                    <a:pt x="487" y="827"/>
                  </a:lnTo>
                  <a:lnTo>
                    <a:pt x="487" y="825"/>
                  </a:lnTo>
                  <a:lnTo>
                    <a:pt x="485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1" y="821"/>
                  </a:lnTo>
                  <a:lnTo>
                    <a:pt x="481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1" y="818"/>
                  </a:lnTo>
                  <a:lnTo>
                    <a:pt x="481" y="818"/>
                  </a:lnTo>
                  <a:lnTo>
                    <a:pt x="481" y="820"/>
                  </a:lnTo>
                  <a:lnTo>
                    <a:pt x="480" y="818"/>
                  </a:lnTo>
                  <a:lnTo>
                    <a:pt x="480" y="820"/>
                  </a:lnTo>
                  <a:lnTo>
                    <a:pt x="478" y="820"/>
                  </a:lnTo>
                  <a:lnTo>
                    <a:pt x="478" y="818"/>
                  </a:lnTo>
                  <a:lnTo>
                    <a:pt x="478" y="816"/>
                  </a:lnTo>
                  <a:lnTo>
                    <a:pt x="476" y="816"/>
                  </a:lnTo>
                  <a:lnTo>
                    <a:pt x="475" y="815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1" y="809"/>
                  </a:lnTo>
                  <a:lnTo>
                    <a:pt x="471" y="808"/>
                  </a:lnTo>
                  <a:lnTo>
                    <a:pt x="469" y="808"/>
                  </a:lnTo>
                  <a:lnTo>
                    <a:pt x="469" y="806"/>
                  </a:lnTo>
                  <a:lnTo>
                    <a:pt x="469" y="804"/>
                  </a:lnTo>
                  <a:lnTo>
                    <a:pt x="471" y="804"/>
                  </a:lnTo>
                  <a:lnTo>
                    <a:pt x="473" y="804"/>
                  </a:lnTo>
                  <a:lnTo>
                    <a:pt x="475" y="804"/>
                  </a:lnTo>
                  <a:lnTo>
                    <a:pt x="475" y="806"/>
                  </a:lnTo>
                  <a:lnTo>
                    <a:pt x="476" y="806"/>
                  </a:lnTo>
                  <a:lnTo>
                    <a:pt x="476" y="804"/>
                  </a:lnTo>
                  <a:lnTo>
                    <a:pt x="475" y="804"/>
                  </a:lnTo>
                  <a:lnTo>
                    <a:pt x="475" y="803"/>
                  </a:lnTo>
                  <a:lnTo>
                    <a:pt x="475" y="801"/>
                  </a:lnTo>
                  <a:lnTo>
                    <a:pt x="475" y="799"/>
                  </a:lnTo>
                  <a:lnTo>
                    <a:pt x="475" y="797"/>
                  </a:lnTo>
                  <a:lnTo>
                    <a:pt x="475" y="796"/>
                  </a:lnTo>
                  <a:lnTo>
                    <a:pt x="475" y="794"/>
                  </a:lnTo>
                  <a:lnTo>
                    <a:pt x="475" y="792"/>
                  </a:lnTo>
                  <a:lnTo>
                    <a:pt x="475" y="791"/>
                  </a:lnTo>
                  <a:lnTo>
                    <a:pt x="473" y="791"/>
                  </a:lnTo>
                  <a:lnTo>
                    <a:pt x="473" y="789"/>
                  </a:lnTo>
                  <a:lnTo>
                    <a:pt x="473" y="787"/>
                  </a:lnTo>
                  <a:lnTo>
                    <a:pt x="471" y="787"/>
                  </a:lnTo>
                  <a:lnTo>
                    <a:pt x="471" y="786"/>
                  </a:lnTo>
                  <a:lnTo>
                    <a:pt x="471" y="784"/>
                  </a:lnTo>
                  <a:lnTo>
                    <a:pt x="469" y="784"/>
                  </a:lnTo>
                  <a:lnTo>
                    <a:pt x="469" y="782"/>
                  </a:lnTo>
                  <a:lnTo>
                    <a:pt x="469" y="780"/>
                  </a:lnTo>
                  <a:lnTo>
                    <a:pt x="468" y="780"/>
                  </a:lnTo>
                  <a:lnTo>
                    <a:pt x="468" y="779"/>
                  </a:lnTo>
                  <a:lnTo>
                    <a:pt x="466" y="779"/>
                  </a:lnTo>
                  <a:lnTo>
                    <a:pt x="466" y="779"/>
                  </a:lnTo>
                  <a:lnTo>
                    <a:pt x="464" y="779"/>
                  </a:lnTo>
                  <a:lnTo>
                    <a:pt x="464" y="777"/>
                  </a:lnTo>
                  <a:lnTo>
                    <a:pt x="463" y="777"/>
                  </a:lnTo>
                  <a:lnTo>
                    <a:pt x="463" y="775"/>
                  </a:lnTo>
                  <a:lnTo>
                    <a:pt x="463" y="774"/>
                  </a:lnTo>
                  <a:lnTo>
                    <a:pt x="463" y="772"/>
                  </a:lnTo>
                  <a:lnTo>
                    <a:pt x="463" y="770"/>
                  </a:lnTo>
                  <a:lnTo>
                    <a:pt x="463" y="768"/>
                  </a:lnTo>
                  <a:lnTo>
                    <a:pt x="463" y="767"/>
                  </a:lnTo>
                  <a:lnTo>
                    <a:pt x="461" y="767"/>
                  </a:lnTo>
                  <a:lnTo>
                    <a:pt x="461" y="765"/>
                  </a:lnTo>
                  <a:lnTo>
                    <a:pt x="461" y="763"/>
                  </a:lnTo>
                  <a:lnTo>
                    <a:pt x="461" y="762"/>
                  </a:lnTo>
                  <a:lnTo>
                    <a:pt x="461" y="760"/>
                  </a:lnTo>
                  <a:lnTo>
                    <a:pt x="459" y="760"/>
                  </a:lnTo>
                  <a:lnTo>
                    <a:pt x="459" y="758"/>
                  </a:lnTo>
                  <a:lnTo>
                    <a:pt x="457" y="758"/>
                  </a:lnTo>
                  <a:lnTo>
                    <a:pt x="459" y="756"/>
                  </a:lnTo>
                  <a:lnTo>
                    <a:pt x="459" y="755"/>
                  </a:lnTo>
                  <a:lnTo>
                    <a:pt x="457" y="755"/>
                  </a:lnTo>
                  <a:lnTo>
                    <a:pt x="457" y="753"/>
                  </a:lnTo>
                  <a:lnTo>
                    <a:pt x="457" y="751"/>
                  </a:lnTo>
                  <a:lnTo>
                    <a:pt x="456" y="751"/>
                  </a:lnTo>
                  <a:lnTo>
                    <a:pt x="456" y="750"/>
                  </a:lnTo>
                  <a:lnTo>
                    <a:pt x="456" y="748"/>
                  </a:lnTo>
                  <a:lnTo>
                    <a:pt x="456" y="746"/>
                  </a:lnTo>
                  <a:lnTo>
                    <a:pt x="456" y="745"/>
                  </a:lnTo>
                  <a:lnTo>
                    <a:pt x="456" y="743"/>
                  </a:lnTo>
                  <a:lnTo>
                    <a:pt x="454" y="743"/>
                  </a:lnTo>
                  <a:lnTo>
                    <a:pt x="454" y="741"/>
                  </a:lnTo>
                  <a:lnTo>
                    <a:pt x="454" y="739"/>
                  </a:lnTo>
                  <a:lnTo>
                    <a:pt x="452" y="738"/>
                  </a:lnTo>
                  <a:lnTo>
                    <a:pt x="452" y="738"/>
                  </a:lnTo>
                  <a:lnTo>
                    <a:pt x="452" y="736"/>
                  </a:lnTo>
                  <a:lnTo>
                    <a:pt x="452" y="734"/>
                  </a:lnTo>
                  <a:lnTo>
                    <a:pt x="451" y="734"/>
                  </a:lnTo>
                  <a:lnTo>
                    <a:pt x="451" y="733"/>
                  </a:lnTo>
                  <a:lnTo>
                    <a:pt x="451" y="731"/>
                  </a:lnTo>
                  <a:lnTo>
                    <a:pt x="451" y="729"/>
                  </a:lnTo>
                  <a:lnTo>
                    <a:pt x="451" y="727"/>
                  </a:lnTo>
                  <a:lnTo>
                    <a:pt x="449" y="724"/>
                  </a:lnTo>
                  <a:lnTo>
                    <a:pt x="449" y="722"/>
                  </a:lnTo>
                  <a:lnTo>
                    <a:pt x="447" y="722"/>
                  </a:lnTo>
                  <a:lnTo>
                    <a:pt x="447" y="721"/>
                  </a:lnTo>
                  <a:lnTo>
                    <a:pt x="446" y="721"/>
                  </a:lnTo>
                  <a:lnTo>
                    <a:pt x="446" y="719"/>
                  </a:lnTo>
                  <a:lnTo>
                    <a:pt x="446" y="717"/>
                  </a:lnTo>
                  <a:lnTo>
                    <a:pt x="444" y="717"/>
                  </a:lnTo>
                  <a:lnTo>
                    <a:pt x="444" y="719"/>
                  </a:lnTo>
                  <a:lnTo>
                    <a:pt x="442" y="719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2" y="714"/>
                  </a:lnTo>
                  <a:lnTo>
                    <a:pt x="440" y="714"/>
                  </a:lnTo>
                  <a:lnTo>
                    <a:pt x="440" y="714"/>
                  </a:lnTo>
                  <a:lnTo>
                    <a:pt x="439" y="712"/>
                  </a:lnTo>
                  <a:lnTo>
                    <a:pt x="439" y="710"/>
                  </a:lnTo>
                  <a:lnTo>
                    <a:pt x="437" y="710"/>
                  </a:lnTo>
                  <a:lnTo>
                    <a:pt x="437" y="709"/>
                  </a:lnTo>
                  <a:lnTo>
                    <a:pt x="435" y="709"/>
                  </a:lnTo>
                  <a:lnTo>
                    <a:pt x="434" y="709"/>
                  </a:lnTo>
                  <a:lnTo>
                    <a:pt x="434" y="707"/>
                  </a:lnTo>
                  <a:lnTo>
                    <a:pt x="432" y="707"/>
                  </a:lnTo>
                  <a:lnTo>
                    <a:pt x="430" y="707"/>
                  </a:lnTo>
                  <a:lnTo>
                    <a:pt x="428" y="707"/>
                  </a:lnTo>
                  <a:lnTo>
                    <a:pt x="428" y="705"/>
                  </a:lnTo>
                  <a:lnTo>
                    <a:pt x="428" y="704"/>
                  </a:lnTo>
                  <a:lnTo>
                    <a:pt x="428" y="702"/>
                  </a:lnTo>
                  <a:lnTo>
                    <a:pt x="428" y="700"/>
                  </a:lnTo>
                  <a:lnTo>
                    <a:pt x="428" y="698"/>
                  </a:lnTo>
                  <a:lnTo>
                    <a:pt x="428" y="697"/>
                  </a:lnTo>
                  <a:lnTo>
                    <a:pt x="427" y="697"/>
                  </a:lnTo>
                  <a:lnTo>
                    <a:pt x="427" y="697"/>
                  </a:lnTo>
                  <a:lnTo>
                    <a:pt x="427" y="695"/>
                  </a:lnTo>
                  <a:lnTo>
                    <a:pt x="425" y="695"/>
                  </a:lnTo>
                  <a:lnTo>
                    <a:pt x="425" y="693"/>
                  </a:lnTo>
                  <a:lnTo>
                    <a:pt x="425" y="692"/>
                  </a:lnTo>
                  <a:lnTo>
                    <a:pt x="423" y="692"/>
                  </a:lnTo>
                  <a:lnTo>
                    <a:pt x="423" y="690"/>
                  </a:lnTo>
                  <a:lnTo>
                    <a:pt x="422" y="688"/>
                  </a:lnTo>
                  <a:lnTo>
                    <a:pt x="422" y="686"/>
                  </a:lnTo>
                  <a:lnTo>
                    <a:pt x="420" y="685"/>
                  </a:lnTo>
                  <a:lnTo>
                    <a:pt x="420" y="683"/>
                  </a:lnTo>
                  <a:lnTo>
                    <a:pt x="418" y="683"/>
                  </a:lnTo>
                  <a:lnTo>
                    <a:pt x="418" y="681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20" y="676"/>
                  </a:lnTo>
                  <a:lnTo>
                    <a:pt x="420" y="674"/>
                  </a:lnTo>
                  <a:lnTo>
                    <a:pt x="420" y="673"/>
                  </a:lnTo>
                  <a:lnTo>
                    <a:pt x="418" y="673"/>
                  </a:lnTo>
                  <a:lnTo>
                    <a:pt x="418" y="671"/>
                  </a:lnTo>
                  <a:lnTo>
                    <a:pt x="416" y="673"/>
                  </a:lnTo>
                  <a:lnTo>
                    <a:pt x="416" y="671"/>
                  </a:lnTo>
                  <a:lnTo>
                    <a:pt x="416" y="669"/>
                  </a:lnTo>
                  <a:lnTo>
                    <a:pt x="415" y="669"/>
                  </a:lnTo>
                  <a:lnTo>
                    <a:pt x="415" y="668"/>
                  </a:lnTo>
                  <a:lnTo>
                    <a:pt x="415" y="666"/>
                  </a:lnTo>
                  <a:lnTo>
                    <a:pt x="415" y="664"/>
                  </a:lnTo>
                  <a:lnTo>
                    <a:pt x="413" y="664"/>
                  </a:lnTo>
                  <a:lnTo>
                    <a:pt x="413" y="663"/>
                  </a:lnTo>
                  <a:lnTo>
                    <a:pt x="415" y="663"/>
                  </a:lnTo>
                  <a:lnTo>
                    <a:pt x="416" y="663"/>
                  </a:lnTo>
                  <a:lnTo>
                    <a:pt x="416" y="661"/>
                  </a:lnTo>
                  <a:lnTo>
                    <a:pt x="416" y="659"/>
                  </a:lnTo>
                  <a:lnTo>
                    <a:pt x="415" y="659"/>
                  </a:lnTo>
                  <a:lnTo>
                    <a:pt x="415" y="661"/>
                  </a:lnTo>
                  <a:lnTo>
                    <a:pt x="413" y="661"/>
                  </a:lnTo>
                  <a:lnTo>
                    <a:pt x="413" y="659"/>
                  </a:lnTo>
                  <a:lnTo>
                    <a:pt x="413" y="657"/>
                  </a:lnTo>
                  <a:lnTo>
                    <a:pt x="411" y="657"/>
                  </a:lnTo>
                  <a:lnTo>
                    <a:pt x="411" y="656"/>
                  </a:lnTo>
                  <a:lnTo>
                    <a:pt x="410" y="656"/>
                  </a:lnTo>
                  <a:lnTo>
                    <a:pt x="411" y="656"/>
                  </a:lnTo>
                  <a:lnTo>
                    <a:pt x="411" y="654"/>
                  </a:lnTo>
                  <a:lnTo>
                    <a:pt x="410" y="654"/>
                  </a:lnTo>
                  <a:lnTo>
                    <a:pt x="410" y="652"/>
                  </a:lnTo>
                  <a:lnTo>
                    <a:pt x="410" y="651"/>
                  </a:lnTo>
                  <a:lnTo>
                    <a:pt x="408" y="651"/>
                  </a:lnTo>
                  <a:lnTo>
                    <a:pt x="408" y="649"/>
                  </a:lnTo>
                  <a:lnTo>
                    <a:pt x="406" y="647"/>
                  </a:lnTo>
                  <a:lnTo>
                    <a:pt x="406" y="645"/>
                  </a:lnTo>
                  <a:lnTo>
                    <a:pt x="405" y="645"/>
                  </a:lnTo>
                  <a:lnTo>
                    <a:pt x="405" y="644"/>
                  </a:lnTo>
                  <a:lnTo>
                    <a:pt x="405" y="642"/>
                  </a:lnTo>
                  <a:lnTo>
                    <a:pt x="405" y="640"/>
                  </a:lnTo>
                  <a:lnTo>
                    <a:pt x="405" y="639"/>
                  </a:lnTo>
                  <a:lnTo>
                    <a:pt x="405" y="637"/>
                  </a:lnTo>
                  <a:lnTo>
                    <a:pt x="405" y="635"/>
                  </a:lnTo>
                  <a:lnTo>
                    <a:pt x="405" y="633"/>
                  </a:lnTo>
                  <a:lnTo>
                    <a:pt x="405" y="632"/>
                  </a:lnTo>
                  <a:lnTo>
                    <a:pt x="405" y="630"/>
                  </a:lnTo>
                  <a:lnTo>
                    <a:pt x="403" y="630"/>
                  </a:lnTo>
                  <a:lnTo>
                    <a:pt x="403" y="628"/>
                  </a:lnTo>
                  <a:lnTo>
                    <a:pt x="403" y="627"/>
                  </a:lnTo>
                  <a:lnTo>
                    <a:pt x="401" y="627"/>
                  </a:lnTo>
                  <a:lnTo>
                    <a:pt x="401" y="625"/>
                  </a:lnTo>
                  <a:lnTo>
                    <a:pt x="399" y="625"/>
                  </a:lnTo>
                  <a:lnTo>
                    <a:pt x="399" y="623"/>
                  </a:lnTo>
                  <a:lnTo>
                    <a:pt x="399" y="622"/>
                  </a:lnTo>
                  <a:lnTo>
                    <a:pt x="399" y="620"/>
                  </a:lnTo>
                  <a:lnTo>
                    <a:pt x="401" y="618"/>
                  </a:lnTo>
                  <a:lnTo>
                    <a:pt x="401" y="616"/>
                  </a:lnTo>
                  <a:lnTo>
                    <a:pt x="403" y="616"/>
                  </a:lnTo>
                  <a:lnTo>
                    <a:pt x="403" y="615"/>
                  </a:lnTo>
                  <a:lnTo>
                    <a:pt x="401" y="615"/>
                  </a:lnTo>
                  <a:lnTo>
                    <a:pt x="401" y="615"/>
                  </a:lnTo>
                  <a:lnTo>
                    <a:pt x="401" y="613"/>
                  </a:lnTo>
                  <a:lnTo>
                    <a:pt x="401" y="611"/>
                  </a:lnTo>
                  <a:lnTo>
                    <a:pt x="403" y="610"/>
                  </a:lnTo>
                  <a:lnTo>
                    <a:pt x="403" y="608"/>
                  </a:lnTo>
                  <a:lnTo>
                    <a:pt x="403" y="606"/>
                  </a:lnTo>
                  <a:lnTo>
                    <a:pt x="401" y="606"/>
                  </a:lnTo>
                  <a:lnTo>
                    <a:pt x="401" y="604"/>
                  </a:lnTo>
                  <a:lnTo>
                    <a:pt x="401" y="603"/>
                  </a:lnTo>
                  <a:lnTo>
                    <a:pt x="401" y="601"/>
                  </a:lnTo>
                  <a:lnTo>
                    <a:pt x="401" y="599"/>
                  </a:lnTo>
                  <a:lnTo>
                    <a:pt x="399" y="598"/>
                  </a:lnTo>
                  <a:lnTo>
                    <a:pt x="399" y="596"/>
                  </a:lnTo>
                  <a:lnTo>
                    <a:pt x="399" y="594"/>
                  </a:lnTo>
                  <a:lnTo>
                    <a:pt x="399" y="592"/>
                  </a:lnTo>
                  <a:lnTo>
                    <a:pt x="399" y="591"/>
                  </a:lnTo>
                  <a:lnTo>
                    <a:pt x="399" y="589"/>
                  </a:lnTo>
                  <a:lnTo>
                    <a:pt x="399" y="587"/>
                  </a:lnTo>
                  <a:lnTo>
                    <a:pt x="399" y="586"/>
                  </a:lnTo>
                  <a:lnTo>
                    <a:pt x="399" y="584"/>
                  </a:lnTo>
                  <a:lnTo>
                    <a:pt x="399" y="582"/>
                  </a:lnTo>
                  <a:lnTo>
                    <a:pt x="399" y="581"/>
                  </a:lnTo>
                  <a:lnTo>
                    <a:pt x="401" y="581"/>
                  </a:lnTo>
                  <a:lnTo>
                    <a:pt x="401" y="579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4"/>
                  </a:lnTo>
                  <a:lnTo>
                    <a:pt x="401" y="574"/>
                  </a:lnTo>
                  <a:lnTo>
                    <a:pt x="401" y="572"/>
                  </a:lnTo>
                  <a:lnTo>
                    <a:pt x="401" y="570"/>
                  </a:lnTo>
                  <a:lnTo>
                    <a:pt x="401" y="569"/>
                  </a:lnTo>
                  <a:lnTo>
                    <a:pt x="401" y="567"/>
                  </a:lnTo>
                  <a:lnTo>
                    <a:pt x="403" y="565"/>
                  </a:lnTo>
                  <a:lnTo>
                    <a:pt x="403" y="563"/>
                  </a:lnTo>
                  <a:lnTo>
                    <a:pt x="403" y="562"/>
                  </a:lnTo>
                  <a:lnTo>
                    <a:pt x="403" y="560"/>
                  </a:lnTo>
                  <a:lnTo>
                    <a:pt x="403" y="558"/>
                  </a:lnTo>
                  <a:lnTo>
                    <a:pt x="403" y="557"/>
                  </a:lnTo>
                  <a:lnTo>
                    <a:pt x="403" y="555"/>
                  </a:lnTo>
                  <a:lnTo>
                    <a:pt x="403" y="553"/>
                  </a:lnTo>
                  <a:lnTo>
                    <a:pt x="403" y="551"/>
                  </a:lnTo>
                  <a:lnTo>
                    <a:pt x="403" y="550"/>
                  </a:lnTo>
                  <a:lnTo>
                    <a:pt x="403" y="548"/>
                  </a:lnTo>
                  <a:lnTo>
                    <a:pt x="403" y="546"/>
                  </a:lnTo>
                  <a:lnTo>
                    <a:pt x="403" y="545"/>
                  </a:lnTo>
                  <a:lnTo>
                    <a:pt x="403" y="543"/>
                  </a:lnTo>
                  <a:lnTo>
                    <a:pt x="403" y="541"/>
                  </a:lnTo>
                  <a:lnTo>
                    <a:pt x="403" y="540"/>
                  </a:lnTo>
                  <a:lnTo>
                    <a:pt x="405" y="540"/>
                  </a:lnTo>
                  <a:lnTo>
                    <a:pt x="406" y="540"/>
                  </a:lnTo>
                  <a:lnTo>
                    <a:pt x="406" y="538"/>
                  </a:lnTo>
                  <a:lnTo>
                    <a:pt x="405" y="538"/>
                  </a:lnTo>
                  <a:lnTo>
                    <a:pt x="403" y="538"/>
                  </a:lnTo>
                  <a:lnTo>
                    <a:pt x="403" y="536"/>
                  </a:lnTo>
                  <a:lnTo>
                    <a:pt x="403" y="534"/>
                  </a:lnTo>
                  <a:lnTo>
                    <a:pt x="405" y="536"/>
                  </a:lnTo>
                  <a:lnTo>
                    <a:pt x="405" y="534"/>
                  </a:lnTo>
                  <a:lnTo>
                    <a:pt x="403" y="534"/>
                  </a:lnTo>
                  <a:lnTo>
                    <a:pt x="403" y="533"/>
                  </a:lnTo>
                  <a:lnTo>
                    <a:pt x="403" y="531"/>
                  </a:lnTo>
                  <a:lnTo>
                    <a:pt x="401" y="531"/>
                  </a:lnTo>
                  <a:lnTo>
                    <a:pt x="401" y="529"/>
                  </a:lnTo>
                  <a:lnTo>
                    <a:pt x="403" y="531"/>
                  </a:lnTo>
                  <a:lnTo>
                    <a:pt x="403" y="529"/>
                  </a:lnTo>
                  <a:lnTo>
                    <a:pt x="403" y="528"/>
                  </a:lnTo>
                  <a:lnTo>
                    <a:pt x="401" y="528"/>
                  </a:lnTo>
                  <a:lnTo>
                    <a:pt x="401" y="526"/>
                  </a:lnTo>
                  <a:lnTo>
                    <a:pt x="401" y="524"/>
                  </a:lnTo>
                  <a:lnTo>
                    <a:pt x="401" y="522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9" y="517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4"/>
                  </a:lnTo>
                  <a:lnTo>
                    <a:pt x="399" y="512"/>
                  </a:lnTo>
                  <a:lnTo>
                    <a:pt x="399" y="510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401" y="510"/>
                  </a:lnTo>
                  <a:lnTo>
                    <a:pt x="403" y="510"/>
                  </a:lnTo>
                  <a:lnTo>
                    <a:pt x="405" y="510"/>
                  </a:lnTo>
                  <a:lnTo>
                    <a:pt x="406" y="510"/>
                  </a:lnTo>
                  <a:lnTo>
                    <a:pt x="406" y="512"/>
                  </a:lnTo>
                  <a:lnTo>
                    <a:pt x="408" y="512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1" y="512"/>
                  </a:lnTo>
                  <a:lnTo>
                    <a:pt x="413" y="514"/>
                  </a:lnTo>
                  <a:lnTo>
                    <a:pt x="413" y="516"/>
                  </a:lnTo>
                  <a:lnTo>
                    <a:pt x="411" y="516"/>
                  </a:lnTo>
                  <a:lnTo>
                    <a:pt x="411" y="517"/>
                  </a:lnTo>
                  <a:lnTo>
                    <a:pt x="413" y="516"/>
                  </a:lnTo>
                  <a:lnTo>
                    <a:pt x="415" y="517"/>
                  </a:lnTo>
                  <a:lnTo>
                    <a:pt x="413" y="517"/>
                  </a:lnTo>
                  <a:lnTo>
                    <a:pt x="413" y="519"/>
                  </a:lnTo>
                  <a:lnTo>
                    <a:pt x="413" y="521"/>
                  </a:lnTo>
                  <a:lnTo>
                    <a:pt x="415" y="521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5" y="516"/>
                  </a:lnTo>
                  <a:lnTo>
                    <a:pt x="415" y="514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5" y="512"/>
                  </a:lnTo>
                  <a:lnTo>
                    <a:pt x="415" y="510"/>
                  </a:lnTo>
                  <a:lnTo>
                    <a:pt x="413" y="510"/>
                  </a:lnTo>
                  <a:lnTo>
                    <a:pt x="411" y="510"/>
                  </a:lnTo>
                  <a:lnTo>
                    <a:pt x="411" y="509"/>
                  </a:lnTo>
                  <a:lnTo>
                    <a:pt x="413" y="507"/>
                  </a:lnTo>
                  <a:lnTo>
                    <a:pt x="413" y="509"/>
                  </a:lnTo>
                  <a:lnTo>
                    <a:pt x="415" y="509"/>
                  </a:lnTo>
                  <a:lnTo>
                    <a:pt x="415" y="507"/>
                  </a:lnTo>
                  <a:lnTo>
                    <a:pt x="415" y="505"/>
                  </a:lnTo>
                  <a:lnTo>
                    <a:pt x="415" y="504"/>
                  </a:lnTo>
                  <a:lnTo>
                    <a:pt x="413" y="504"/>
                  </a:lnTo>
                  <a:lnTo>
                    <a:pt x="413" y="502"/>
                  </a:lnTo>
                  <a:lnTo>
                    <a:pt x="413" y="500"/>
                  </a:lnTo>
                  <a:lnTo>
                    <a:pt x="411" y="500"/>
                  </a:lnTo>
                  <a:lnTo>
                    <a:pt x="411" y="499"/>
                  </a:lnTo>
                  <a:lnTo>
                    <a:pt x="411" y="497"/>
                  </a:lnTo>
                  <a:lnTo>
                    <a:pt x="410" y="497"/>
                  </a:lnTo>
                  <a:lnTo>
                    <a:pt x="408" y="497"/>
                  </a:lnTo>
                  <a:lnTo>
                    <a:pt x="408" y="495"/>
                  </a:lnTo>
                  <a:lnTo>
                    <a:pt x="408" y="493"/>
                  </a:lnTo>
                  <a:lnTo>
                    <a:pt x="406" y="493"/>
                  </a:lnTo>
                  <a:lnTo>
                    <a:pt x="408" y="492"/>
                  </a:lnTo>
                  <a:lnTo>
                    <a:pt x="406" y="492"/>
                  </a:lnTo>
                  <a:lnTo>
                    <a:pt x="405" y="492"/>
                  </a:lnTo>
                  <a:lnTo>
                    <a:pt x="403" y="492"/>
                  </a:lnTo>
                  <a:lnTo>
                    <a:pt x="403" y="490"/>
                  </a:lnTo>
                  <a:lnTo>
                    <a:pt x="403" y="490"/>
                  </a:lnTo>
                  <a:lnTo>
                    <a:pt x="405" y="490"/>
                  </a:lnTo>
                  <a:lnTo>
                    <a:pt x="403" y="488"/>
                  </a:lnTo>
                  <a:lnTo>
                    <a:pt x="403" y="490"/>
                  </a:lnTo>
                  <a:lnTo>
                    <a:pt x="401" y="490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7"/>
                  </a:lnTo>
                  <a:lnTo>
                    <a:pt x="399" y="487"/>
                  </a:lnTo>
                  <a:lnTo>
                    <a:pt x="399" y="485"/>
                  </a:lnTo>
                  <a:lnTo>
                    <a:pt x="399" y="483"/>
                  </a:lnTo>
                  <a:lnTo>
                    <a:pt x="398" y="483"/>
                  </a:lnTo>
                  <a:lnTo>
                    <a:pt x="398" y="481"/>
                  </a:lnTo>
                  <a:lnTo>
                    <a:pt x="399" y="481"/>
                  </a:lnTo>
                  <a:lnTo>
                    <a:pt x="399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399" y="478"/>
                  </a:lnTo>
                  <a:lnTo>
                    <a:pt x="399" y="480"/>
                  </a:lnTo>
                  <a:lnTo>
                    <a:pt x="398" y="480"/>
                  </a:lnTo>
                  <a:lnTo>
                    <a:pt x="396" y="480"/>
                  </a:lnTo>
                  <a:lnTo>
                    <a:pt x="394" y="480"/>
                  </a:lnTo>
                  <a:lnTo>
                    <a:pt x="394" y="481"/>
                  </a:lnTo>
                  <a:lnTo>
                    <a:pt x="396" y="481"/>
                  </a:lnTo>
                  <a:lnTo>
                    <a:pt x="396" y="483"/>
                  </a:lnTo>
                  <a:lnTo>
                    <a:pt x="394" y="483"/>
                  </a:lnTo>
                  <a:lnTo>
                    <a:pt x="394" y="485"/>
                  </a:lnTo>
                  <a:lnTo>
                    <a:pt x="396" y="485"/>
                  </a:lnTo>
                  <a:lnTo>
                    <a:pt x="396" y="487"/>
                  </a:lnTo>
                  <a:lnTo>
                    <a:pt x="398" y="490"/>
                  </a:lnTo>
                  <a:lnTo>
                    <a:pt x="398" y="490"/>
                  </a:lnTo>
                  <a:lnTo>
                    <a:pt x="398" y="492"/>
                  </a:lnTo>
                  <a:lnTo>
                    <a:pt x="399" y="492"/>
                  </a:lnTo>
                  <a:lnTo>
                    <a:pt x="399" y="493"/>
                  </a:lnTo>
                  <a:lnTo>
                    <a:pt x="401" y="493"/>
                  </a:lnTo>
                  <a:lnTo>
                    <a:pt x="401" y="495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5" y="497"/>
                  </a:lnTo>
                  <a:lnTo>
                    <a:pt x="406" y="499"/>
                  </a:lnTo>
                  <a:lnTo>
                    <a:pt x="405" y="499"/>
                  </a:lnTo>
                  <a:lnTo>
                    <a:pt x="405" y="500"/>
                  </a:lnTo>
                  <a:lnTo>
                    <a:pt x="406" y="500"/>
                  </a:lnTo>
                  <a:lnTo>
                    <a:pt x="408" y="502"/>
                  </a:lnTo>
                  <a:lnTo>
                    <a:pt x="406" y="502"/>
                  </a:lnTo>
                  <a:lnTo>
                    <a:pt x="406" y="504"/>
                  </a:lnTo>
                  <a:lnTo>
                    <a:pt x="408" y="504"/>
                  </a:lnTo>
                  <a:lnTo>
                    <a:pt x="408" y="505"/>
                  </a:lnTo>
                  <a:lnTo>
                    <a:pt x="408" y="507"/>
                  </a:lnTo>
                  <a:lnTo>
                    <a:pt x="406" y="507"/>
                  </a:lnTo>
                  <a:lnTo>
                    <a:pt x="406" y="509"/>
                  </a:lnTo>
                  <a:lnTo>
                    <a:pt x="405" y="509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399" y="505"/>
                  </a:lnTo>
                  <a:lnTo>
                    <a:pt x="399" y="505"/>
                  </a:lnTo>
                  <a:lnTo>
                    <a:pt x="399" y="504"/>
                  </a:lnTo>
                  <a:lnTo>
                    <a:pt x="398" y="504"/>
                  </a:lnTo>
                  <a:lnTo>
                    <a:pt x="396" y="502"/>
                  </a:lnTo>
                  <a:lnTo>
                    <a:pt x="396" y="500"/>
                  </a:lnTo>
                  <a:lnTo>
                    <a:pt x="398" y="499"/>
                  </a:lnTo>
                  <a:lnTo>
                    <a:pt x="396" y="499"/>
                  </a:lnTo>
                  <a:lnTo>
                    <a:pt x="394" y="499"/>
                  </a:lnTo>
                  <a:lnTo>
                    <a:pt x="394" y="500"/>
                  </a:lnTo>
                  <a:lnTo>
                    <a:pt x="393" y="500"/>
                  </a:lnTo>
                  <a:lnTo>
                    <a:pt x="393" y="499"/>
                  </a:lnTo>
                  <a:lnTo>
                    <a:pt x="391" y="499"/>
                  </a:lnTo>
                  <a:lnTo>
                    <a:pt x="391" y="497"/>
                  </a:lnTo>
                  <a:lnTo>
                    <a:pt x="393" y="497"/>
                  </a:lnTo>
                  <a:lnTo>
                    <a:pt x="393" y="495"/>
                  </a:lnTo>
                  <a:lnTo>
                    <a:pt x="391" y="495"/>
                  </a:lnTo>
                  <a:lnTo>
                    <a:pt x="391" y="493"/>
                  </a:lnTo>
                  <a:lnTo>
                    <a:pt x="389" y="495"/>
                  </a:lnTo>
                  <a:lnTo>
                    <a:pt x="387" y="493"/>
                  </a:lnTo>
                  <a:lnTo>
                    <a:pt x="389" y="492"/>
                  </a:lnTo>
                  <a:lnTo>
                    <a:pt x="389" y="493"/>
                  </a:lnTo>
                  <a:lnTo>
                    <a:pt x="391" y="492"/>
                  </a:lnTo>
                  <a:lnTo>
                    <a:pt x="389" y="492"/>
                  </a:lnTo>
                  <a:lnTo>
                    <a:pt x="387" y="492"/>
                  </a:lnTo>
                  <a:lnTo>
                    <a:pt x="386" y="492"/>
                  </a:lnTo>
                  <a:lnTo>
                    <a:pt x="386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4" y="488"/>
                  </a:lnTo>
                  <a:lnTo>
                    <a:pt x="384" y="490"/>
                  </a:lnTo>
                  <a:lnTo>
                    <a:pt x="382" y="490"/>
                  </a:lnTo>
                  <a:lnTo>
                    <a:pt x="382" y="488"/>
                  </a:lnTo>
                  <a:lnTo>
                    <a:pt x="382" y="487"/>
                  </a:lnTo>
                  <a:lnTo>
                    <a:pt x="381" y="487"/>
                  </a:lnTo>
                  <a:lnTo>
                    <a:pt x="381" y="485"/>
                  </a:lnTo>
                  <a:lnTo>
                    <a:pt x="379" y="485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5" y="483"/>
                  </a:lnTo>
                  <a:lnTo>
                    <a:pt x="375" y="481"/>
                  </a:lnTo>
                  <a:lnTo>
                    <a:pt x="375" y="480"/>
                  </a:lnTo>
                  <a:lnTo>
                    <a:pt x="375" y="478"/>
                  </a:lnTo>
                  <a:lnTo>
                    <a:pt x="377" y="478"/>
                  </a:lnTo>
                  <a:lnTo>
                    <a:pt x="379" y="480"/>
                  </a:lnTo>
                  <a:lnTo>
                    <a:pt x="379" y="478"/>
                  </a:lnTo>
                  <a:lnTo>
                    <a:pt x="377" y="478"/>
                  </a:lnTo>
                  <a:lnTo>
                    <a:pt x="377" y="476"/>
                  </a:lnTo>
                  <a:lnTo>
                    <a:pt x="375" y="478"/>
                  </a:lnTo>
                  <a:lnTo>
                    <a:pt x="374" y="478"/>
                  </a:lnTo>
                  <a:lnTo>
                    <a:pt x="374" y="476"/>
                  </a:lnTo>
                  <a:lnTo>
                    <a:pt x="372" y="476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lnTo>
                    <a:pt x="375" y="471"/>
                  </a:lnTo>
                  <a:lnTo>
                    <a:pt x="377" y="471"/>
                  </a:lnTo>
                  <a:lnTo>
                    <a:pt x="377" y="473"/>
                  </a:lnTo>
                  <a:lnTo>
                    <a:pt x="379" y="473"/>
                  </a:lnTo>
                  <a:lnTo>
                    <a:pt x="379" y="475"/>
                  </a:lnTo>
                  <a:lnTo>
                    <a:pt x="381" y="475"/>
                  </a:lnTo>
                  <a:lnTo>
                    <a:pt x="382" y="475"/>
                  </a:lnTo>
                  <a:lnTo>
                    <a:pt x="381" y="476"/>
                  </a:lnTo>
                  <a:lnTo>
                    <a:pt x="382" y="476"/>
                  </a:lnTo>
                  <a:lnTo>
                    <a:pt x="384" y="476"/>
                  </a:lnTo>
                  <a:lnTo>
                    <a:pt x="384" y="478"/>
                  </a:lnTo>
                  <a:lnTo>
                    <a:pt x="386" y="478"/>
                  </a:lnTo>
                  <a:lnTo>
                    <a:pt x="387" y="478"/>
                  </a:lnTo>
                  <a:lnTo>
                    <a:pt x="387" y="476"/>
                  </a:lnTo>
                  <a:lnTo>
                    <a:pt x="387" y="475"/>
                  </a:lnTo>
                  <a:lnTo>
                    <a:pt x="389" y="475"/>
                  </a:lnTo>
                  <a:lnTo>
                    <a:pt x="389" y="473"/>
                  </a:lnTo>
                  <a:lnTo>
                    <a:pt x="387" y="473"/>
                  </a:lnTo>
                  <a:lnTo>
                    <a:pt x="387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2" y="471"/>
                  </a:lnTo>
                  <a:lnTo>
                    <a:pt x="382" y="473"/>
                  </a:lnTo>
                  <a:lnTo>
                    <a:pt x="381" y="473"/>
                  </a:lnTo>
                  <a:lnTo>
                    <a:pt x="381" y="471"/>
                  </a:lnTo>
                  <a:lnTo>
                    <a:pt x="379" y="471"/>
                  </a:lnTo>
                  <a:lnTo>
                    <a:pt x="379" y="469"/>
                  </a:lnTo>
                  <a:lnTo>
                    <a:pt x="379" y="468"/>
                  </a:lnTo>
                  <a:lnTo>
                    <a:pt x="377" y="468"/>
                  </a:lnTo>
                  <a:lnTo>
                    <a:pt x="375" y="468"/>
                  </a:lnTo>
                  <a:lnTo>
                    <a:pt x="375" y="466"/>
                  </a:lnTo>
                  <a:lnTo>
                    <a:pt x="375" y="464"/>
                  </a:lnTo>
                  <a:lnTo>
                    <a:pt x="377" y="464"/>
                  </a:lnTo>
                  <a:lnTo>
                    <a:pt x="377" y="466"/>
                  </a:lnTo>
                  <a:lnTo>
                    <a:pt x="379" y="466"/>
                  </a:lnTo>
                  <a:lnTo>
                    <a:pt x="379" y="464"/>
                  </a:lnTo>
                  <a:lnTo>
                    <a:pt x="377" y="464"/>
                  </a:lnTo>
                  <a:lnTo>
                    <a:pt x="377" y="463"/>
                  </a:lnTo>
                  <a:lnTo>
                    <a:pt x="379" y="463"/>
                  </a:lnTo>
                  <a:lnTo>
                    <a:pt x="379" y="461"/>
                  </a:lnTo>
                  <a:lnTo>
                    <a:pt x="382" y="459"/>
                  </a:lnTo>
                  <a:lnTo>
                    <a:pt x="381" y="459"/>
                  </a:lnTo>
                  <a:lnTo>
                    <a:pt x="379" y="459"/>
                  </a:lnTo>
                  <a:lnTo>
                    <a:pt x="379" y="461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4" y="463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5" y="461"/>
                  </a:lnTo>
                  <a:lnTo>
                    <a:pt x="375" y="459"/>
                  </a:lnTo>
                  <a:lnTo>
                    <a:pt x="375" y="458"/>
                  </a:lnTo>
                  <a:lnTo>
                    <a:pt x="375" y="456"/>
                  </a:lnTo>
                  <a:lnTo>
                    <a:pt x="374" y="456"/>
                  </a:lnTo>
                  <a:lnTo>
                    <a:pt x="374" y="458"/>
                  </a:lnTo>
                  <a:lnTo>
                    <a:pt x="372" y="458"/>
                  </a:lnTo>
                  <a:lnTo>
                    <a:pt x="372" y="456"/>
                  </a:lnTo>
                  <a:lnTo>
                    <a:pt x="374" y="454"/>
                  </a:lnTo>
                  <a:lnTo>
                    <a:pt x="372" y="454"/>
                  </a:lnTo>
                  <a:lnTo>
                    <a:pt x="372" y="452"/>
                  </a:lnTo>
                  <a:lnTo>
                    <a:pt x="374" y="452"/>
                  </a:lnTo>
                  <a:lnTo>
                    <a:pt x="374" y="451"/>
                  </a:lnTo>
                  <a:lnTo>
                    <a:pt x="374" y="449"/>
                  </a:lnTo>
                  <a:lnTo>
                    <a:pt x="372" y="451"/>
                  </a:lnTo>
                  <a:lnTo>
                    <a:pt x="372" y="449"/>
                  </a:lnTo>
                  <a:lnTo>
                    <a:pt x="372" y="449"/>
                  </a:lnTo>
                  <a:lnTo>
                    <a:pt x="370" y="449"/>
                  </a:lnTo>
                  <a:lnTo>
                    <a:pt x="370" y="449"/>
                  </a:lnTo>
                  <a:lnTo>
                    <a:pt x="370" y="451"/>
                  </a:lnTo>
                  <a:lnTo>
                    <a:pt x="369" y="451"/>
                  </a:lnTo>
                  <a:lnTo>
                    <a:pt x="369" y="449"/>
                  </a:lnTo>
                  <a:lnTo>
                    <a:pt x="369" y="449"/>
                  </a:lnTo>
                  <a:lnTo>
                    <a:pt x="369" y="447"/>
                  </a:lnTo>
                  <a:lnTo>
                    <a:pt x="367" y="447"/>
                  </a:lnTo>
                  <a:lnTo>
                    <a:pt x="367" y="449"/>
                  </a:lnTo>
                  <a:lnTo>
                    <a:pt x="365" y="449"/>
                  </a:lnTo>
                  <a:lnTo>
                    <a:pt x="365" y="447"/>
                  </a:lnTo>
                  <a:lnTo>
                    <a:pt x="365" y="446"/>
                  </a:lnTo>
                  <a:lnTo>
                    <a:pt x="367" y="446"/>
                  </a:lnTo>
                  <a:lnTo>
                    <a:pt x="367" y="444"/>
                  </a:lnTo>
                  <a:lnTo>
                    <a:pt x="365" y="442"/>
                  </a:lnTo>
                  <a:lnTo>
                    <a:pt x="364" y="442"/>
                  </a:lnTo>
                  <a:lnTo>
                    <a:pt x="364" y="440"/>
                  </a:lnTo>
                  <a:lnTo>
                    <a:pt x="365" y="440"/>
                  </a:lnTo>
                  <a:lnTo>
                    <a:pt x="367" y="440"/>
                  </a:lnTo>
                  <a:lnTo>
                    <a:pt x="367" y="439"/>
                  </a:lnTo>
                  <a:lnTo>
                    <a:pt x="367" y="437"/>
                  </a:lnTo>
                  <a:lnTo>
                    <a:pt x="369" y="437"/>
                  </a:lnTo>
                  <a:lnTo>
                    <a:pt x="369" y="435"/>
                  </a:lnTo>
                  <a:lnTo>
                    <a:pt x="370" y="435"/>
                  </a:lnTo>
                  <a:lnTo>
                    <a:pt x="370" y="434"/>
                  </a:lnTo>
                  <a:lnTo>
                    <a:pt x="369" y="434"/>
                  </a:lnTo>
                  <a:lnTo>
                    <a:pt x="369" y="435"/>
                  </a:lnTo>
                  <a:lnTo>
                    <a:pt x="367" y="435"/>
                  </a:lnTo>
                  <a:lnTo>
                    <a:pt x="365" y="435"/>
                  </a:lnTo>
                  <a:lnTo>
                    <a:pt x="364" y="435"/>
                  </a:lnTo>
                  <a:lnTo>
                    <a:pt x="364" y="434"/>
                  </a:lnTo>
                  <a:lnTo>
                    <a:pt x="362" y="434"/>
                  </a:lnTo>
                  <a:lnTo>
                    <a:pt x="362" y="435"/>
                  </a:lnTo>
                  <a:lnTo>
                    <a:pt x="360" y="435"/>
                  </a:lnTo>
                  <a:lnTo>
                    <a:pt x="360" y="434"/>
                  </a:lnTo>
                  <a:lnTo>
                    <a:pt x="358" y="434"/>
                  </a:lnTo>
                  <a:lnTo>
                    <a:pt x="358" y="432"/>
                  </a:lnTo>
                  <a:lnTo>
                    <a:pt x="358" y="430"/>
                  </a:lnTo>
                  <a:lnTo>
                    <a:pt x="358" y="430"/>
                  </a:lnTo>
                  <a:lnTo>
                    <a:pt x="358" y="428"/>
                  </a:lnTo>
                  <a:lnTo>
                    <a:pt x="357" y="428"/>
                  </a:lnTo>
                  <a:lnTo>
                    <a:pt x="355" y="428"/>
                  </a:lnTo>
                  <a:lnTo>
                    <a:pt x="357" y="427"/>
                  </a:lnTo>
                  <a:lnTo>
                    <a:pt x="357" y="425"/>
                  </a:lnTo>
                  <a:lnTo>
                    <a:pt x="358" y="425"/>
                  </a:lnTo>
                  <a:lnTo>
                    <a:pt x="358" y="427"/>
                  </a:lnTo>
                  <a:lnTo>
                    <a:pt x="358" y="427"/>
                  </a:lnTo>
                  <a:lnTo>
                    <a:pt x="358" y="425"/>
                  </a:lnTo>
                  <a:lnTo>
                    <a:pt x="360" y="425"/>
                  </a:lnTo>
                  <a:lnTo>
                    <a:pt x="360" y="423"/>
                  </a:lnTo>
                  <a:lnTo>
                    <a:pt x="358" y="423"/>
                  </a:lnTo>
                  <a:lnTo>
                    <a:pt x="358" y="422"/>
                  </a:lnTo>
                  <a:lnTo>
                    <a:pt x="358" y="420"/>
                  </a:lnTo>
                  <a:lnTo>
                    <a:pt x="360" y="420"/>
                  </a:lnTo>
                  <a:lnTo>
                    <a:pt x="360" y="418"/>
                  </a:lnTo>
                  <a:lnTo>
                    <a:pt x="360" y="417"/>
                  </a:lnTo>
                  <a:lnTo>
                    <a:pt x="358" y="417"/>
                  </a:lnTo>
                  <a:lnTo>
                    <a:pt x="358" y="418"/>
                  </a:lnTo>
                  <a:lnTo>
                    <a:pt x="360" y="418"/>
                  </a:lnTo>
                  <a:lnTo>
                    <a:pt x="358" y="420"/>
                  </a:lnTo>
                  <a:lnTo>
                    <a:pt x="358" y="418"/>
                  </a:lnTo>
                  <a:lnTo>
                    <a:pt x="358" y="417"/>
                  </a:lnTo>
                  <a:lnTo>
                    <a:pt x="357" y="417"/>
                  </a:lnTo>
                  <a:lnTo>
                    <a:pt x="357" y="415"/>
                  </a:lnTo>
                  <a:lnTo>
                    <a:pt x="358" y="415"/>
                  </a:lnTo>
                  <a:lnTo>
                    <a:pt x="358" y="415"/>
                  </a:lnTo>
                  <a:lnTo>
                    <a:pt x="358" y="413"/>
                  </a:lnTo>
                  <a:lnTo>
                    <a:pt x="360" y="413"/>
                  </a:lnTo>
                  <a:lnTo>
                    <a:pt x="360" y="411"/>
                  </a:lnTo>
                  <a:lnTo>
                    <a:pt x="358" y="411"/>
                  </a:lnTo>
                  <a:lnTo>
                    <a:pt x="358" y="411"/>
                  </a:lnTo>
                  <a:lnTo>
                    <a:pt x="358" y="413"/>
                  </a:lnTo>
                  <a:lnTo>
                    <a:pt x="357" y="415"/>
                  </a:lnTo>
                  <a:lnTo>
                    <a:pt x="355" y="413"/>
                  </a:lnTo>
                  <a:lnTo>
                    <a:pt x="353" y="413"/>
                  </a:lnTo>
                  <a:lnTo>
                    <a:pt x="353" y="411"/>
                  </a:lnTo>
                  <a:lnTo>
                    <a:pt x="355" y="411"/>
                  </a:lnTo>
                  <a:lnTo>
                    <a:pt x="357" y="410"/>
                  </a:lnTo>
                  <a:lnTo>
                    <a:pt x="355" y="410"/>
                  </a:lnTo>
                  <a:lnTo>
                    <a:pt x="353" y="411"/>
                  </a:lnTo>
                  <a:lnTo>
                    <a:pt x="353" y="410"/>
                  </a:lnTo>
                  <a:lnTo>
                    <a:pt x="352" y="410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0"/>
                  </a:lnTo>
                  <a:lnTo>
                    <a:pt x="350" y="408"/>
                  </a:lnTo>
                  <a:lnTo>
                    <a:pt x="350" y="408"/>
                  </a:lnTo>
                  <a:lnTo>
                    <a:pt x="348" y="408"/>
                  </a:lnTo>
                  <a:lnTo>
                    <a:pt x="348" y="406"/>
                  </a:lnTo>
                  <a:lnTo>
                    <a:pt x="348" y="405"/>
                  </a:lnTo>
                  <a:lnTo>
                    <a:pt x="346" y="405"/>
                  </a:lnTo>
                  <a:lnTo>
                    <a:pt x="346" y="406"/>
                  </a:lnTo>
                  <a:lnTo>
                    <a:pt x="345" y="405"/>
                  </a:lnTo>
                  <a:lnTo>
                    <a:pt x="345" y="403"/>
                  </a:lnTo>
                  <a:lnTo>
                    <a:pt x="345" y="401"/>
                  </a:lnTo>
                  <a:lnTo>
                    <a:pt x="346" y="401"/>
                  </a:lnTo>
                  <a:lnTo>
                    <a:pt x="346" y="399"/>
                  </a:lnTo>
                  <a:lnTo>
                    <a:pt x="346" y="398"/>
                  </a:lnTo>
                  <a:lnTo>
                    <a:pt x="346" y="396"/>
                  </a:lnTo>
                  <a:lnTo>
                    <a:pt x="345" y="396"/>
                  </a:lnTo>
                  <a:lnTo>
                    <a:pt x="345" y="394"/>
                  </a:lnTo>
                  <a:lnTo>
                    <a:pt x="343" y="394"/>
                  </a:lnTo>
                  <a:lnTo>
                    <a:pt x="343" y="393"/>
                  </a:lnTo>
                  <a:lnTo>
                    <a:pt x="343" y="391"/>
                  </a:lnTo>
                  <a:lnTo>
                    <a:pt x="343" y="389"/>
                  </a:lnTo>
                  <a:lnTo>
                    <a:pt x="343" y="387"/>
                  </a:lnTo>
                  <a:lnTo>
                    <a:pt x="341" y="386"/>
                  </a:lnTo>
                  <a:lnTo>
                    <a:pt x="340" y="386"/>
                  </a:lnTo>
                  <a:lnTo>
                    <a:pt x="340" y="387"/>
                  </a:lnTo>
                  <a:lnTo>
                    <a:pt x="341" y="387"/>
                  </a:lnTo>
                  <a:lnTo>
                    <a:pt x="341" y="389"/>
                  </a:lnTo>
                  <a:lnTo>
                    <a:pt x="341" y="391"/>
                  </a:lnTo>
                  <a:lnTo>
                    <a:pt x="340" y="391"/>
                  </a:lnTo>
                  <a:lnTo>
                    <a:pt x="340" y="389"/>
                  </a:lnTo>
                  <a:lnTo>
                    <a:pt x="338" y="389"/>
                  </a:lnTo>
                  <a:lnTo>
                    <a:pt x="338" y="391"/>
                  </a:lnTo>
                  <a:lnTo>
                    <a:pt x="336" y="391"/>
                  </a:lnTo>
                  <a:lnTo>
                    <a:pt x="336" y="393"/>
                  </a:lnTo>
                  <a:lnTo>
                    <a:pt x="334" y="393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4" y="389"/>
                  </a:lnTo>
                  <a:lnTo>
                    <a:pt x="333" y="389"/>
                  </a:lnTo>
                  <a:lnTo>
                    <a:pt x="333" y="391"/>
                  </a:lnTo>
                  <a:lnTo>
                    <a:pt x="333" y="393"/>
                  </a:lnTo>
                  <a:lnTo>
                    <a:pt x="333" y="394"/>
                  </a:lnTo>
                  <a:lnTo>
                    <a:pt x="333" y="396"/>
                  </a:lnTo>
                  <a:lnTo>
                    <a:pt x="331" y="396"/>
                  </a:lnTo>
                  <a:lnTo>
                    <a:pt x="331" y="398"/>
                  </a:lnTo>
                  <a:lnTo>
                    <a:pt x="331" y="399"/>
                  </a:lnTo>
                  <a:lnTo>
                    <a:pt x="329" y="398"/>
                  </a:lnTo>
                  <a:lnTo>
                    <a:pt x="329" y="396"/>
                  </a:lnTo>
                  <a:lnTo>
                    <a:pt x="329" y="394"/>
                  </a:lnTo>
                  <a:lnTo>
                    <a:pt x="329" y="393"/>
                  </a:lnTo>
                  <a:lnTo>
                    <a:pt x="331" y="393"/>
                  </a:lnTo>
                  <a:lnTo>
                    <a:pt x="331" y="391"/>
                  </a:lnTo>
                  <a:lnTo>
                    <a:pt x="329" y="391"/>
                  </a:lnTo>
                  <a:lnTo>
                    <a:pt x="329" y="389"/>
                  </a:lnTo>
                  <a:lnTo>
                    <a:pt x="328" y="387"/>
                  </a:lnTo>
                  <a:lnTo>
                    <a:pt x="328" y="386"/>
                  </a:lnTo>
                  <a:lnTo>
                    <a:pt x="329" y="386"/>
                  </a:lnTo>
                  <a:lnTo>
                    <a:pt x="329" y="384"/>
                  </a:lnTo>
                  <a:lnTo>
                    <a:pt x="331" y="384"/>
                  </a:lnTo>
                  <a:lnTo>
                    <a:pt x="331" y="386"/>
                  </a:lnTo>
                  <a:lnTo>
                    <a:pt x="331" y="387"/>
                  </a:lnTo>
                  <a:lnTo>
                    <a:pt x="333" y="387"/>
                  </a:lnTo>
                  <a:lnTo>
                    <a:pt x="334" y="387"/>
                  </a:lnTo>
                  <a:lnTo>
                    <a:pt x="334" y="386"/>
                  </a:lnTo>
                  <a:lnTo>
                    <a:pt x="333" y="386"/>
                  </a:lnTo>
                  <a:lnTo>
                    <a:pt x="333" y="384"/>
                  </a:lnTo>
                  <a:lnTo>
                    <a:pt x="331" y="384"/>
                  </a:lnTo>
                  <a:lnTo>
                    <a:pt x="331" y="382"/>
                  </a:lnTo>
                  <a:lnTo>
                    <a:pt x="333" y="382"/>
                  </a:lnTo>
                  <a:lnTo>
                    <a:pt x="334" y="382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40" y="384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8" y="381"/>
                  </a:lnTo>
                  <a:lnTo>
                    <a:pt x="336" y="381"/>
                  </a:lnTo>
                  <a:lnTo>
                    <a:pt x="334" y="381"/>
                  </a:lnTo>
                  <a:lnTo>
                    <a:pt x="334" y="379"/>
                  </a:lnTo>
                  <a:lnTo>
                    <a:pt x="336" y="379"/>
                  </a:lnTo>
                  <a:lnTo>
                    <a:pt x="334" y="377"/>
                  </a:lnTo>
                  <a:lnTo>
                    <a:pt x="334" y="376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8" y="376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6" y="372"/>
                  </a:lnTo>
                  <a:lnTo>
                    <a:pt x="334" y="372"/>
                  </a:lnTo>
                  <a:lnTo>
                    <a:pt x="333" y="372"/>
                  </a:lnTo>
                  <a:lnTo>
                    <a:pt x="333" y="370"/>
                  </a:lnTo>
                  <a:lnTo>
                    <a:pt x="333" y="369"/>
                  </a:lnTo>
                  <a:lnTo>
                    <a:pt x="331" y="369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1" y="365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8" y="365"/>
                  </a:lnTo>
                  <a:lnTo>
                    <a:pt x="328" y="367"/>
                  </a:lnTo>
                  <a:lnTo>
                    <a:pt x="328" y="367"/>
                  </a:lnTo>
                  <a:lnTo>
                    <a:pt x="329" y="367"/>
                  </a:lnTo>
                  <a:lnTo>
                    <a:pt x="331" y="369"/>
                  </a:lnTo>
                  <a:lnTo>
                    <a:pt x="331" y="370"/>
                  </a:lnTo>
                  <a:lnTo>
                    <a:pt x="329" y="369"/>
                  </a:lnTo>
                  <a:lnTo>
                    <a:pt x="329" y="370"/>
                  </a:lnTo>
                  <a:lnTo>
                    <a:pt x="331" y="374"/>
                  </a:lnTo>
                  <a:lnTo>
                    <a:pt x="331" y="376"/>
                  </a:lnTo>
                  <a:lnTo>
                    <a:pt x="331" y="377"/>
                  </a:lnTo>
                  <a:lnTo>
                    <a:pt x="329" y="377"/>
                  </a:lnTo>
                  <a:lnTo>
                    <a:pt x="329" y="379"/>
                  </a:lnTo>
                  <a:lnTo>
                    <a:pt x="331" y="379"/>
                  </a:lnTo>
                  <a:lnTo>
                    <a:pt x="331" y="381"/>
                  </a:lnTo>
                  <a:lnTo>
                    <a:pt x="329" y="381"/>
                  </a:lnTo>
                  <a:lnTo>
                    <a:pt x="329" y="382"/>
                  </a:lnTo>
                  <a:lnTo>
                    <a:pt x="328" y="382"/>
                  </a:lnTo>
                  <a:lnTo>
                    <a:pt x="326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6" y="393"/>
                  </a:lnTo>
                  <a:lnTo>
                    <a:pt x="326" y="394"/>
                  </a:lnTo>
                  <a:lnTo>
                    <a:pt x="324" y="394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4" y="389"/>
                  </a:lnTo>
                  <a:lnTo>
                    <a:pt x="323" y="389"/>
                  </a:lnTo>
                  <a:lnTo>
                    <a:pt x="323" y="387"/>
                  </a:lnTo>
                  <a:lnTo>
                    <a:pt x="321" y="387"/>
                  </a:lnTo>
                  <a:lnTo>
                    <a:pt x="321" y="386"/>
                  </a:lnTo>
                  <a:lnTo>
                    <a:pt x="321" y="384"/>
                  </a:lnTo>
                  <a:lnTo>
                    <a:pt x="323" y="384"/>
                  </a:lnTo>
                  <a:lnTo>
                    <a:pt x="323" y="382"/>
                  </a:lnTo>
                  <a:lnTo>
                    <a:pt x="321" y="382"/>
                  </a:lnTo>
                  <a:lnTo>
                    <a:pt x="321" y="381"/>
                  </a:lnTo>
                  <a:lnTo>
                    <a:pt x="319" y="381"/>
                  </a:lnTo>
                  <a:lnTo>
                    <a:pt x="317" y="381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7"/>
                  </a:lnTo>
                  <a:lnTo>
                    <a:pt x="317" y="376"/>
                  </a:lnTo>
                  <a:lnTo>
                    <a:pt x="317" y="374"/>
                  </a:lnTo>
                  <a:lnTo>
                    <a:pt x="316" y="372"/>
                  </a:lnTo>
                  <a:lnTo>
                    <a:pt x="316" y="370"/>
                  </a:lnTo>
                  <a:lnTo>
                    <a:pt x="314" y="370"/>
                  </a:lnTo>
                  <a:lnTo>
                    <a:pt x="314" y="369"/>
                  </a:lnTo>
                  <a:lnTo>
                    <a:pt x="314" y="367"/>
                  </a:lnTo>
                  <a:lnTo>
                    <a:pt x="316" y="369"/>
                  </a:lnTo>
                  <a:lnTo>
                    <a:pt x="316" y="367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9" y="367"/>
                  </a:lnTo>
                  <a:lnTo>
                    <a:pt x="321" y="367"/>
                  </a:lnTo>
                  <a:lnTo>
                    <a:pt x="321" y="367"/>
                  </a:lnTo>
                  <a:lnTo>
                    <a:pt x="323" y="367"/>
                  </a:lnTo>
                  <a:lnTo>
                    <a:pt x="324" y="369"/>
                  </a:lnTo>
                  <a:lnTo>
                    <a:pt x="324" y="370"/>
                  </a:lnTo>
                  <a:lnTo>
                    <a:pt x="324" y="372"/>
                  </a:lnTo>
                  <a:lnTo>
                    <a:pt x="324" y="374"/>
                  </a:lnTo>
                  <a:lnTo>
                    <a:pt x="324" y="376"/>
                  </a:lnTo>
                  <a:lnTo>
                    <a:pt x="324" y="377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4" y="382"/>
                  </a:lnTo>
                  <a:lnTo>
                    <a:pt x="326" y="382"/>
                  </a:lnTo>
                  <a:lnTo>
                    <a:pt x="328" y="381"/>
                  </a:lnTo>
                  <a:lnTo>
                    <a:pt x="328" y="379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6" y="376"/>
                  </a:lnTo>
                  <a:lnTo>
                    <a:pt x="326" y="374"/>
                  </a:lnTo>
                  <a:lnTo>
                    <a:pt x="326" y="372"/>
                  </a:lnTo>
                  <a:lnTo>
                    <a:pt x="326" y="370"/>
                  </a:lnTo>
                  <a:lnTo>
                    <a:pt x="326" y="369"/>
                  </a:lnTo>
                  <a:lnTo>
                    <a:pt x="326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5"/>
                  </a:lnTo>
                  <a:lnTo>
                    <a:pt x="326" y="365"/>
                  </a:lnTo>
                  <a:lnTo>
                    <a:pt x="326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0"/>
                  </a:lnTo>
                  <a:lnTo>
                    <a:pt x="323" y="358"/>
                  </a:lnTo>
                  <a:lnTo>
                    <a:pt x="323" y="357"/>
                  </a:lnTo>
                  <a:lnTo>
                    <a:pt x="323" y="355"/>
                  </a:lnTo>
                  <a:lnTo>
                    <a:pt x="323" y="353"/>
                  </a:lnTo>
                  <a:lnTo>
                    <a:pt x="321" y="352"/>
                  </a:lnTo>
                  <a:lnTo>
                    <a:pt x="319" y="350"/>
                  </a:lnTo>
                  <a:lnTo>
                    <a:pt x="319" y="352"/>
                  </a:lnTo>
                  <a:lnTo>
                    <a:pt x="321" y="353"/>
                  </a:lnTo>
                  <a:lnTo>
                    <a:pt x="321" y="355"/>
                  </a:lnTo>
                  <a:lnTo>
                    <a:pt x="321" y="357"/>
                  </a:lnTo>
                  <a:lnTo>
                    <a:pt x="321" y="358"/>
                  </a:lnTo>
                  <a:lnTo>
                    <a:pt x="323" y="358"/>
                  </a:lnTo>
                  <a:lnTo>
                    <a:pt x="323" y="360"/>
                  </a:lnTo>
                  <a:lnTo>
                    <a:pt x="323" y="362"/>
                  </a:lnTo>
                  <a:lnTo>
                    <a:pt x="323" y="364"/>
                  </a:lnTo>
                  <a:lnTo>
                    <a:pt x="323" y="365"/>
                  </a:lnTo>
                  <a:lnTo>
                    <a:pt x="323" y="367"/>
                  </a:lnTo>
                  <a:lnTo>
                    <a:pt x="321" y="367"/>
                  </a:lnTo>
                  <a:lnTo>
                    <a:pt x="321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17" y="365"/>
                  </a:lnTo>
                  <a:lnTo>
                    <a:pt x="317" y="364"/>
                  </a:lnTo>
                  <a:lnTo>
                    <a:pt x="317" y="362"/>
                  </a:lnTo>
                  <a:lnTo>
                    <a:pt x="317" y="360"/>
                  </a:lnTo>
                  <a:lnTo>
                    <a:pt x="317" y="360"/>
                  </a:lnTo>
                  <a:lnTo>
                    <a:pt x="317" y="358"/>
                  </a:lnTo>
                  <a:lnTo>
                    <a:pt x="316" y="358"/>
                  </a:lnTo>
                  <a:lnTo>
                    <a:pt x="314" y="358"/>
                  </a:lnTo>
                  <a:lnTo>
                    <a:pt x="314" y="357"/>
                  </a:lnTo>
                  <a:lnTo>
                    <a:pt x="312" y="357"/>
                  </a:lnTo>
                  <a:lnTo>
                    <a:pt x="311" y="355"/>
                  </a:lnTo>
                  <a:lnTo>
                    <a:pt x="311" y="357"/>
                  </a:lnTo>
                  <a:lnTo>
                    <a:pt x="309" y="358"/>
                  </a:lnTo>
                  <a:lnTo>
                    <a:pt x="311" y="358"/>
                  </a:lnTo>
                  <a:lnTo>
                    <a:pt x="311" y="357"/>
                  </a:lnTo>
                  <a:lnTo>
                    <a:pt x="312" y="357"/>
                  </a:lnTo>
                  <a:lnTo>
                    <a:pt x="312" y="358"/>
                  </a:lnTo>
                  <a:lnTo>
                    <a:pt x="314" y="358"/>
                  </a:lnTo>
                  <a:lnTo>
                    <a:pt x="316" y="360"/>
                  </a:lnTo>
                  <a:lnTo>
                    <a:pt x="314" y="362"/>
                  </a:lnTo>
                  <a:lnTo>
                    <a:pt x="316" y="362"/>
                  </a:lnTo>
                  <a:lnTo>
                    <a:pt x="316" y="364"/>
                  </a:lnTo>
                  <a:lnTo>
                    <a:pt x="317" y="364"/>
                  </a:lnTo>
                  <a:lnTo>
                    <a:pt x="317" y="365"/>
                  </a:lnTo>
                  <a:lnTo>
                    <a:pt x="316" y="365"/>
                  </a:lnTo>
                  <a:lnTo>
                    <a:pt x="314" y="364"/>
                  </a:lnTo>
                  <a:lnTo>
                    <a:pt x="314" y="365"/>
                  </a:lnTo>
                  <a:lnTo>
                    <a:pt x="312" y="365"/>
                  </a:lnTo>
                  <a:lnTo>
                    <a:pt x="311" y="365"/>
                  </a:lnTo>
                  <a:lnTo>
                    <a:pt x="309" y="365"/>
                  </a:lnTo>
                  <a:lnTo>
                    <a:pt x="309" y="364"/>
                  </a:lnTo>
                  <a:lnTo>
                    <a:pt x="307" y="364"/>
                  </a:lnTo>
                  <a:lnTo>
                    <a:pt x="307" y="362"/>
                  </a:lnTo>
                  <a:lnTo>
                    <a:pt x="307" y="360"/>
                  </a:lnTo>
                  <a:lnTo>
                    <a:pt x="305" y="360"/>
                  </a:lnTo>
                  <a:lnTo>
                    <a:pt x="304" y="358"/>
                  </a:lnTo>
                  <a:lnTo>
                    <a:pt x="304" y="357"/>
                  </a:lnTo>
                  <a:lnTo>
                    <a:pt x="302" y="355"/>
                  </a:lnTo>
                  <a:lnTo>
                    <a:pt x="300" y="355"/>
                  </a:lnTo>
                  <a:lnTo>
                    <a:pt x="300" y="353"/>
                  </a:lnTo>
                  <a:lnTo>
                    <a:pt x="299" y="353"/>
                  </a:lnTo>
                  <a:lnTo>
                    <a:pt x="297" y="353"/>
                  </a:lnTo>
                  <a:lnTo>
                    <a:pt x="297" y="352"/>
                  </a:lnTo>
                  <a:lnTo>
                    <a:pt x="295" y="352"/>
                  </a:lnTo>
                  <a:lnTo>
                    <a:pt x="295" y="350"/>
                  </a:lnTo>
                  <a:lnTo>
                    <a:pt x="293" y="350"/>
                  </a:lnTo>
                  <a:lnTo>
                    <a:pt x="292" y="350"/>
                  </a:lnTo>
                  <a:lnTo>
                    <a:pt x="292" y="348"/>
                  </a:lnTo>
                  <a:lnTo>
                    <a:pt x="288" y="346"/>
                  </a:lnTo>
                  <a:lnTo>
                    <a:pt x="290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0" y="341"/>
                  </a:lnTo>
                  <a:lnTo>
                    <a:pt x="290" y="343"/>
                  </a:lnTo>
                  <a:lnTo>
                    <a:pt x="288" y="343"/>
                  </a:lnTo>
                  <a:lnTo>
                    <a:pt x="287" y="345"/>
                  </a:lnTo>
                  <a:lnTo>
                    <a:pt x="285" y="345"/>
                  </a:lnTo>
                  <a:lnTo>
                    <a:pt x="283" y="345"/>
                  </a:lnTo>
                  <a:lnTo>
                    <a:pt x="282" y="345"/>
                  </a:lnTo>
                  <a:lnTo>
                    <a:pt x="280" y="343"/>
                  </a:lnTo>
                  <a:lnTo>
                    <a:pt x="278" y="343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40"/>
                  </a:lnTo>
                  <a:lnTo>
                    <a:pt x="278" y="338"/>
                  </a:lnTo>
                  <a:lnTo>
                    <a:pt x="276" y="338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6" y="341"/>
                  </a:lnTo>
                  <a:lnTo>
                    <a:pt x="276" y="340"/>
                  </a:lnTo>
                  <a:lnTo>
                    <a:pt x="275" y="340"/>
                  </a:lnTo>
                  <a:lnTo>
                    <a:pt x="273" y="340"/>
                  </a:lnTo>
                  <a:lnTo>
                    <a:pt x="271" y="340"/>
                  </a:lnTo>
                  <a:lnTo>
                    <a:pt x="270" y="340"/>
                  </a:lnTo>
                  <a:lnTo>
                    <a:pt x="270" y="338"/>
                  </a:lnTo>
                  <a:lnTo>
                    <a:pt x="268" y="340"/>
                  </a:lnTo>
                  <a:lnTo>
                    <a:pt x="266" y="340"/>
                  </a:lnTo>
                  <a:lnTo>
                    <a:pt x="264" y="340"/>
                  </a:lnTo>
                  <a:lnTo>
                    <a:pt x="263" y="340"/>
                  </a:lnTo>
                  <a:lnTo>
                    <a:pt x="261" y="340"/>
                  </a:lnTo>
                  <a:lnTo>
                    <a:pt x="259" y="340"/>
                  </a:lnTo>
                  <a:lnTo>
                    <a:pt x="258" y="338"/>
                  </a:lnTo>
                  <a:lnTo>
                    <a:pt x="256" y="338"/>
                  </a:lnTo>
                  <a:lnTo>
                    <a:pt x="254" y="338"/>
                  </a:lnTo>
                  <a:lnTo>
                    <a:pt x="254" y="336"/>
                  </a:lnTo>
                  <a:lnTo>
                    <a:pt x="252" y="336"/>
                  </a:lnTo>
                  <a:lnTo>
                    <a:pt x="252" y="335"/>
                  </a:lnTo>
                  <a:lnTo>
                    <a:pt x="254" y="335"/>
                  </a:lnTo>
                  <a:lnTo>
                    <a:pt x="254" y="333"/>
                  </a:lnTo>
                  <a:lnTo>
                    <a:pt x="254" y="331"/>
                  </a:lnTo>
                  <a:lnTo>
                    <a:pt x="256" y="329"/>
                  </a:lnTo>
                  <a:lnTo>
                    <a:pt x="254" y="329"/>
                  </a:lnTo>
                  <a:lnTo>
                    <a:pt x="254" y="331"/>
                  </a:lnTo>
                  <a:lnTo>
                    <a:pt x="252" y="331"/>
                  </a:lnTo>
                  <a:lnTo>
                    <a:pt x="252" y="333"/>
                  </a:lnTo>
                  <a:lnTo>
                    <a:pt x="251" y="335"/>
                  </a:lnTo>
                  <a:lnTo>
                    <a:pt x="249" y="335"/>
                  </a:lnTo>
                  <a:lnTo>
                    <a:pt x="247" y="335"/>
                  </a:lnTo>
                  <a:lnTo>
                    <a:pt x="247" y="333"/>
                  </a:lnTo>
                  <a:lnTo>
                    <a:pt x="247" y="331"/>
                  </a:lnTo>
                  <a:lnTo>
                    <a:pt x="246" y="331"/>
                  </a:lnTo>
                  <a:lnTo>
                    <a:pt x="246" y="329"/>
                  </a:lnTo>
                  <a:lnTo>
                    <a:pt x="244" y="331"/>
                  </a:lnTo>
                  <a:lnTo>
                    <a:pt x="242" y="331"/>
                  </a:lnTo>
                  <a:lnTo>
                    <a:pt x="244" y="329"/>
                  </a:lnTo>
                  <a:lnTo>
                    <a:pt x="242" y="329"/>
                  </a:lnTo>
                  <a:lnTo>
                    <a:pt x="242" y="328"/>
                  </a:lnTo>
                  <a:lnTo>
                    <a:pt x="241" y="328"/>
                  </a:lnTo>
                  <a:lnTo>
                    <a:pt x="239" y="328"/>
                  </a:lnTo>
                  <a:lnTo>
                    <a:pt x="239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1" y="326"/>
                  </a:lnTo>
                  <a:lnTo>
                    <a:pt x="239" y="326"/>
                  </a:lnTo>
                  <a:lnTo>
                    <a:pt x="239" y="326"/>
                  </a:lnTo>
                  <a:lnTo>
                    <a:pt x="237" y="326"/>
                  </a:lnTo>
                  <a:lnTo>
                    <a:pt x="235" y="326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5" y="326"/>
                  </a:lnTo>
                  <a:lnTo>
                    <a:pt x="235" y="326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35" y="328"/>
                  </a:lnTo>
                  <a:lnTo>
                    <a:pt x="234" y="328"/>
                  </a:lnTo>
                  <a:lnTo>
                    <a:pt x="232" y="328"/>
                  </a:lnTo>
                  <a:lnTo>
                    <a:pt x="232" y="329"/>
                  </a:lnTo>
                  <a:lnTo>
                    <a:pt x="230" y="328"/>
                  </a:lnTo>
                  <a:lnTo>
                    <a:pt x="230" y="326"/>
                  </a:lnTo>
                  <a:lnTo>
                    <a:pt x="232" y="326"/>
                  </a:lnTo>
                  <a:lnTo>
                    <a:pt x="232" y="326"/>
                  </a:lnTo>
                  <a:lnTo>
                    <a:pt x="230" y="326"/>
                  </a:lnTo>
                  <a:lnTo>
                    <a:pt x="230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9"/>
                  </a:lnTo>
                  <a:lnTo>
                    <a:pt x="230" y="329"/>
                  </a:lnTo>
                  <a:lnTo>
                    <a:pt x="230" y="331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30" y="333"/>
                  </a:lnTo>
                  <a:lnTo>
                    <a:pt x="232" y="333"/>
                  </a:lnTo>
                  <a:lnTo>
                    <a:pt x="232" y="335"/>
                  </a:lnTo>
                  <a:lnTo>
                    <a:pt x="234" y="335"/>
                  </a:lnTo>
                  <a:lnTo>
                    <a:pt x="232" y="336"/>
                  </a:lnTo>
                  <a:lnTo>
                    <a:pt x="230" y="336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29" y="340"/>
                  </a:lnTo>
                  <a:lnTo>
                    <a:pt x="227" y="340"/>
                  </a:lnTo>
                  <a:lnTo>
                    <a:pt x="227" y="341"/>
                  </a:lnTo>
                  <a:lnTo>
                    <a:pt x="225" y="341"/>
                  </a:lnTo>
                  <a:lnTo>
                    <a:pt x="223" y="341"/>
                  </a:lnTo>
                  <a:lnTo>
                    <a:pt x="223" y="340"/>
                  </a:lnTo>
                  <a:lnTo>
                    <a:pt x="222" y="340"/>
                  </a:lnTo>
                  <a:lnTo>
                    <a:pt x="222" y="338"/>
                  </a:lnTo>
                  <a:lnTo>
                    <a:pt x="220" y="338"/>
                  </a:lnTo>
                  <a:lnTo>
                    <a:pt x="220" y="340"/>
                  </a:lnTo>
                  <a:lnTo>
                    <a:pt x="222" y="340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18" y="341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17" y="343"/>
                  </a:lnTo>
                  <a:lnTo>
                    <a:pt x="217" y="345"/>
                  </a:lnTo>
                  <a:lnTo>
                    <a:pt x="217" y="346"/>
                  </a:lnTo>
                  <a:lnTo>
                    <a:pt x="215" y="346"/>
                  </a:lnTo>
                  <a:lnTo>
                    <a:pt x="215" y="345"/>
                  </a:lnTo>
                  <a:lnTo>
                    <a:pt x="213" y="346"/>
                  </a:lnTo>
                  <a:lnTo>
                    <a:pt x="211" y="346"/>
                  </a:lnTo>
                  <a:lnTo>
                    <a:pt x="211" y="348"/>
                  </a:lnTo>
                  <a:lnTo>
                    <a:pt x="211" y="350"/>
                  </a:lnTo>
                  <a:lnTo>
                    <a:pt x="210" y="350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0"/>
                  </a:lnTo>
                  <a:lnTo>
                    <a:pt x="206" y="350"/>
                  </a:lnTo>
                  <a:lnTo>
                    <a:pt x="206" y="352"/>
                  </a:lnTo>
                  <a:lnTo>
                    <a:pt x="205" y="352"/>
                  </a:lnTo>
                  <a:lnTo>
                    <a:pt x="205" y="353"/>
                  </a:lnTo>
                  <a:lnTo>
                    <a:pt x="203" y="353"/>
                  </a:lnTo>
                  <a:lnTo>
                    <a:pt x="203" y="352"/>
                  </a:lnTo>
                  <a:lnTo>
                    <a:pt x="201" y="352"/>
                  </a:lnTo>
                  <a:lnTo>
                    <a:pt x="201" y="350"/>
                  </a:lnTo>
                  <a:lnTo>
                    <a:pt x="203" y="350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6" y="348"/>
                  </a:lnTo>
                  <a:lnTo>
                    <a:pt x="206" y="346"/>
                  </a:lnTo>
                  <a:lnTo>
                    <a:pt x="208" y="346"/>
                  </a:lnTo>
                  <a:lnTo>
                    <a:pt x="208" y="345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5"/>
                  </a:lnTo>
                  <a:lnTo>
                    <a:pt x="206" y="345"/>
                  </a:lnTo>
                  <a:lnTo>
                    <a:pt x="206" y="346"/>
                  </a:lnTo>
                  <a:lnTo>
                    <a:pt x="203" y="345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3" y="340"/>
                  </a:lnTo>
                  <a:lnTo>
                    <a:pt x="205" y="340"/>
                  </a:lnTo>
                  <a:lnTo>
                    <a:pt x="206" y="338"/>
                  </a:lnTo>
                  <a:lnTo>
                    <a:pt x="206" y="336"/>
                  </a:lnTo>
                  <a:lnTo>
                    <a:pt x="206" y="335"/>
                  </a:lnTo>
                  <a:lnTo>
                    <a:pt x="206" y="333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08" y="328"/>
                  </a:lnTo>
                  <a:lnTo>
                    <a:pt x="211" y="326"/>
                  </a:lnTo>
                  <a:lnTo>
                    <a:pt x="213" y="326"/>
                  </a:lnTo>
                  <a:lnTo>
                    <a:pt x="215" y="326"/>
                  </a:lnTo>
                  <a:lnTo>
                    <a:pt x="215" y="326"/>
                  </a:lnTo>
                  <a:lnTo>
                    <a:pt x="217" y="326"/>
                  </a:lnTo>
                  <a:lnTo>
                    <a:pt x="218" y="326"/>
                  </a:lnTo>
                  <a:lnTo>
                    <a:pt x="220" y="326"/>
                  </a:lnTo>
                  <a:lnTo>
                    <a:pt x="223" y="328"/>
                  </a:lnTo>
                  <a:lnTo>
                    <a:pt x="223" y="326"/>
                  </a:lnTo>
                  <a:lnTo>
                    <a:pt x="222" y="326"/>
                  </a:lnTo>
                  <a:lnTo>
                    <a:pt x="220" y="326"/>
                  </a:lnTo>
                  <a:lnTo>
                    <a:pt x="218" y="326"/>
                  </a:lnTo>
                  <a:lnTo>
                    <a:pt x="217" y="326"/>
                  </a:lnTo>
                  <a:lnTo>
                    <a:pt x="217" y="324"/>
                  </a:lnTo>
                  <a:lnTo>
                    <a:pt x="218" y="323"/>
                  </a:lnTo>
                  <a:lnTo>
                    <a:pt x="218" y="321"/>
                  </a:lnTo>
                  <a:lnTo>
                    <a:pt x="222" y="319"/>
                  </a:lnTo>
                  <a:lnTo>
                    <a:pt x="220" y="319"/>
                  </a:lnTo>
                  <a:lnTo>
                    <a:pt x="218" y="321"/>
                  </a:lnTo>
                  <a:lnTo>
                    <a:pt x="217" y="321"/>
                  </a:lnTo>
                  <a:lnTo>
                    <a:pt x="217" y="323"/>
                  </a:lnTo>
                  <a:lnTo>
                    <a:pt x="217" y="324"/>
                  </a:lnTo>
                  <a:lnTo>
                    <a:pt x="215" y="323"/>
                  </a:lnTo>
                  <a:lnTo>
                    <a:pt x="213" y="323"/>
                  </a:lnTo>
                  <a:lnTo>
                    <a:pt x="213" y="321"/>
                  </a:lnTo>
                  <a:lnTo>
                    <a:pt x="211" y="323"/>
                  </a:lnTo>
                  <a:lnTo>
                    <a:pt x="210" y="324"/>
                  </a:lnTo>
                  <a:lnTo>
                    <a:pt x="208" y="324"/>
                  </a:lnTo>
                  <a:lnTo>
                    <a:pt x="208" y="326"/>
                  </a:lnTo>
                  <a:lnTo>
                    <a:pt x="206" y="326"/>
                  </a:lnTo>
                  <a:lnTo>
                    <a:pt x="206" y="326"/>
                  </a:lnTo>
                  <a:lnTo>
                    <a:pt x="205" y="326"/>
                  </a:lnTo>
                  <a:lnTo>
                    <a:pt x="203" y="326"/>
                  </a:lnTo>
                  <a:lnTo>
                    <a:pt x="203" y="328"/>
                  </a:lnTo>
                  <a:lnTo>
                    <a:pt x="203" y="329"/>
                  </a:lnTo>
                  <a:lnTo>
                    <a:pt x="201" y="329"/>
                  </a:lnTo>
                  <a:lnTo>
                    <a:pt x="201" y="331"/>
                  </a:lnTo>
                  <a:lnTo>
                    <a:pt x="200" y="331"/>
                  </a:lnTo>
                  <a:lnTo>
                    <a:pt x="200" y="333"/>
                  </a:lnTo>
                  <a:lnTo>
                    <a:pt x="200" y="335"/>
                  </a:lnTo>
                  <a:lnTo>
                    <a:pt x="198" y="336"/>
                  </a:lnTo>
                  <a:lnTo>
                    <a:pt x="196" y="336"/>
                  </a:lnTo>
                  <a:lnTo>
                    <a:pt x="194" y="336"/>
                  </a:lnTo>
                  <a:lnTo>
                    <a:pt x="194" y="338"/>
                  </a:lnTo>
                  <a:lnTo>
                    <a:pt x="196" y="338"/>
                  </a:lnTo>
                  <a:lnTo>
                    <a:pt x="198" y="340"/>
                  </a:lnTo>
                  <a:lnTo>
                    <a:pt x="196" y="341"/>
                  </a:lnTo>
                  <a:lnTo>
                    <a:pt x="194" y="341"/>
                  </a:lnTo>
                  <a:lnTo>
                    <a:pt x="194" y="343"/>
                  </a:lnTo>
                  <a:lnTo>
                    <a:pt x="194" y="343"/>
                  </a:lnTo>
                  <a:lnTo>
                    <a:pt x="194" y="345"/>
                  </a:lnTo>
                  <a:lnTo>
                    <a:pt x="194" y="345"/>
                  </a:lnTo>
                  <a:lnTo>
                    <a:pt x="193" y="345"/>
                  </a:lnTo>
                  <a:lnTo>
                    <a:pt x="194" y="346"/>
                  </a:lnTo>
                  <a:lnTo>
                    <a:pt x="193" y="346"/>
                  </a:lnTo>
                  <a:lnTo>
                    <a:pt x="191" y="346"/>
                  </a:lnTo>
                  <a:lnTo>
                    <a:pt x="189" y="346"/>
                  </a:lnTo>
                  <a:lnTo>
                    <a:pt x="189" y="348"/>
                  </a:lnTo>
                  <a:lnTo>
                    <a:pt x="189" y="350"/>
                  </a:lnTo>
                  <a:lnTo>
                    <a:pt x="188" y="350"/>
                  </a:lnTo>
                  <a:lnTo>
                    <a:pt x="188" y="352"/>
                  </a:lnTo>
                  <a:lnTo>
                    <a:pt x="188" y="353"/>
                  </a:lnTo>
                  <a:lnTo>
                    <a:pt x="189" y="355"/>
                  </a:lnTo>
                  <a:lnTo>
                    <a:pt x="191" y="355"/>
                  </a:lnTo>
                  <a:lnTo>
                    <a:pt x="193" y="355"/>
                  </a:lnTo>
                  <a:lnTo>
                    <a:pt x="193" y="357"/>
                  </a:lnTo>
                  <a:lnTo>
                    <a:pt x="193" y="358"/>
                  </a:lnTo>
                  <a:lnTo>
                    <a:pt x="193" y="360"/>
                  </a:lnTo>
                  <a:lnTo>
                    <a:pt x="191" y="360"/>
                  </a:lnTo>
                  <a:lnTo>
                    <a:pt x="191" y="362"/>
                  </a:lnTo>
                  <a:lnTo>
                    <a:pt x="189" y="362"/>
                  </a:lnTo>
                  <a:lnTo>
                    <a:pt x="189" y="364"/>
                  </a:lnTo>
                  <a:lnTo>
                    <a:pt x="188" y="364"/>
                  </a:lnTo>
                  <a:lnTo>
                    <a:pt x="188" y="365"/>
                  </a:lnTo>
                  <a:lnTo>
                    <a:pt x="188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7"/>
                  </a:lnTo>
                  <a:lnTo>
                    <a:pt x="182" y="369"/>
                  </a:lnTo>
                  <a:lnTo>
                    <a:pt x="181" y="369"/>
                  </a:lnTo>
                  <a:lnTo>
                    <a:pt x="181" y="370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6" y="372"/>
                  </a:lnTo>
                  <a:lnTo>
                    <a:pt x="176" y="374"/>
                  </a:lnTo>
                  <a:lnTo>
                    <a:pt x="176" y="376"/>
                  </a:lnTo>
                  <a:lnTo>
                    <a:pt x="174" y="376"/>
                  </a:lnTo>
                  <a:lnTo>
                    <a:pt x="172" y="376"/>
                  </a:lnTo>
                  <a:lnTo>
                    <a:pt x="174" y="377"/>
                  </a:lnTo>
                  <a:lnTo>
                    <a:pt x="172" y="377"/>
                  </a:lnTo>
                  <a:lnTo>
                    <a:pt x="170" y="377"/>
                  </a:lnTo>
                  <a:lnTo>
                    <a:pt x="170" y="379"/>
                  </a:lnTo>
                  <a:lnTo>
                    <a:pt x="170" y="381"/>
                  </a:lnTo>
                  <a:lnTo>
                    <a:pt x="170" y="382"/>
                  </a:lnTo>
                  <a:lnTo>
                    <a:pt x="169" y="382"/>
                  </a:lnTo>
                  <a:lnTo>
                    <a:pt x="167" y="382"/>
                  </a:lnTo>
                  <a:lnTo>
                    <a:pt x="167" y="384"/>
                  </a:lnTo>
                  <a:lnTo>
                    <a:pt x="167" y="386"/>
                  </a:lnTo>
                  <a:lnTo>
                    <a:pt x="165" y="386"/>
                  </a:lnTo>
                  <a:lnTo>
                    <a:pt x="165" y="387"/>
                  </a:lnTo>
                  <a:lnTo>
                    <a:pt x="164" y="387"/>
                  </a:lnTo>
                  <a:lnTo>
                    <a:pt x="164" y="386"/>
                  </a:lnTo>
                  <a:lnTo>
                    <a:pt x="162" y="386"/>
                  </a:lnTo>
                  <a:lnTo>
                    <a:pt x="162" y="387"/>
                  </a:lnTo>
                  <a:lnTo>
                    <a:pt x="162" y="389"/>
                  </a:lnTo>
                  <a:lnTo>
                    <a:pt x="160" y="389"/>
                  </a:lnTo>
                  <a:lnTo>
                    <a:pt x="159" y="389"/>
                  </a:lnTo>
                  <a:lnTo>
                    <a:pt x="157" y="391"/>
                  </a:lnTo>
                  <a:lnTo>
                    <a:pt x="155" y="391"/>
                  </a:lnTo>
                  <a:lnTo>
                    <a:pt x="155" y="393"/>
                  </a:lnTo>
                  <a:lnTo>
                    <a:pt x="155" y="394"/>
                  </a:lnTo>
                  <a:lnTo>
                    <a:pt x="155" y="396"/>
                  </a:lnTo>
                  <a:lnTo>
                    <a:pt x="155" y="398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399"/>
                  </a:lnTo>
                  <a:lnTo>
                    <a:pt x="152" y="399"/>
                  </a:lnTo>
                  <a:lnTo>
                    <a:pt x="150" y="399"/>
                  </a:lnTo>
                  <a:lnTo>
                    <a:pt x="150" y="401"/>
                  </a:lnTo>
                  <a:lnTo>
                    <a:pt x="148" y="401"/>
                  </a:lnTo>
                  <a:lnTo>
                    <a:pt x="147" y="401"/>
                  </a:lnTo>
                  <a:lnTo>
                    <a:pt x="145" y="401"/>
                  </a:lnTo>
                  <a:lnTo>
                    <a:pt x="145" y="403"/>
                  </a:lnTo>
                  <a:lnTo>
                    <a:pt x="143" y="405"/>
                  </a:lnTo>
                  <a:lnTo>
                    <a:pt x="141" y="405"/>
                  </a:lnTo>
                  <a:lnTo>
                    <a:pt x="140" y="405"/>
                  </a:lnTo>
                  <a:lnTo>
                    <a:pt x="140" y="406"/>
                  </a:lnTo>
                  <a:lnTo>
                    <a:pt x="138" y="406"/>
                  </a:lnTo>
                  <a:lnTo>
                    <a:pt x="138" y="408"/>
                  </a:lnTo>
                  <a:lnTo>
                    <a:pt x="136" y="408"/>
                  </a:lnTo>
                  <a:lnTo>
                    <a:pt x="135" y="408"/>
                  </a:lnTo>
                  <a:lnTo>
                    <a:pt x="135" y="406"/>
                  </a:lnTo>
                  <a:lnTo>
                    <a:pt x="136" y="406"/>
                  </a:lnTo>
                  <a:lnTo>
                    <a:pt x="136" y="405"/>
                  </a:lnTo>
                  <a:lnTo>
                    <a:pt x="135" y="405"/>
                  </a:lnTo>
                  <a:lnTo>
                    <a:pt x="133" y="405"/>
                  </a:lnTo>
                  <a:lnTo>
                    <a:pt x="133" y="406"/>
                  </a:lnTo>
                  <a:lnTo>
                    <a:pt x="133" y="408"/>
                  </a:lnTo>
                  <a:lnTo>
                    <a:pt x="131" y="408"/>
                  </a:lnTo>
                  <a:lnTo>
                    <a:pt x="129" y="408"/>
                  </a:lnTo>
                  <a:lnTo>
                    <a:pt x="129" y="410"/>
                  </a:lnTo>
                  <a:lnTo>
                    <a:pt x="128" y="410"/>
                  </a:lnTo>
                  <a:lnTo>
                    <a:pt x="129" y="411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4" y="411"/>
                  </a:lnTo>
                  <a:lnTo>
                    <a:pt x="124" y="413"/>
                  </a:lnTo>
                  <a:lnTo>
                    <a:pt x="123" y="413"/>
                  </a:lnTo>
                  <a:lnTo>
                    <a:pt x="121" y="413"/>
                  </a:lnTo>
                  <a:lnTo>
                    <a:pt x="121" y="411"/>
                  </a:lnTo>
                  <a:lnTo>
                    <a:pt x="123" y="411"/>
                  </a:lnTo>
                  <a:lnTo>
                    <a:pt x="123" y="410"/>
                  </a:lnTo>
                  <a:lnTo>
                    <a:pt x="124" y="410"/>
                  </a:lnTo>
                  <a:lnTo>
                    <a:pt x="126" y="410"/>
                  </a:lnTo>
                  <a:lnTo>
                    <a:pt x="126" y="408"/>
                  </a:lnTo>
                  <a:lnTo>
                    <a:pt x="124" y="408"/>
                  </a:lnTo>
                  <a:lnTo>
                    <a:pt x="124" y="408"/>
                  </a:lnTo>
                  <a:lnTo>
                    <a:pt x="126" y="408"/>
                  </a:lnTo>
                  <a:lnTo>
                    <a:pt x="126" y="406"/>
                  </a:lnTo>
                  <a:lnTo>
                    <a:pt x="128" y="403"/>
                  </a:lnTo>
                  <a:lnTo>
                    <a:pt x="129" y="403"/>
                  </a:lnTo>
                  <a:lnTo>
                    <a:pt x="131" y="401"/>
                  </a:lnTo>
                  <a:lnTo>
                    <a:pt x="131" y="399"/>
                  </a:lnTo>
                  <a:lnTo>
                    <a:pt x="133" y="399"/>
                  </a:lnTo>
                  <a:lnTo>
                    <a:pt x="135" y="399"/>
                  </a:lnTo>
                  <a:lnTo>
                    <a:pt x="136" y="398"/>
                  </a:lnTo>
                  <a:lnTo>
                    <a:pt x="136" y="399"/>
                  </a:lnTo>
                  <a:lnTo>
                    <a:pt x="138" y="399"/>
                  </a:lnTo>
                  <a:lnTo>
                    <a:pt x="138" y="401"/>
                  </a:lnTo>
                  <a:lnTo>
                    <a:pt x="140" y="403"/>
                  </a:lnTo>
                  <a:lnTo>
                    <a:pt x="140" y="401"/>
                  </a:lnTo>
                  <a:lnTo>
                    <a:pt x="141" y="401"/>
                  </a:lnTo>
                  <a:lnTo>
                    <a:pt x="143" y="401"/>
                  </a:lnTo>
                  <a:lnTo>
                    <a:pt x="141" y="399"/>
                  </a:lnTo>
                  <a:lnTo>
                    <a:pt x="141" y="398"/>
                  </a:lnTo>
                  <a:lnTo>
                    <a:pt x="141" y="396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3" y="393"/>
                  </a:lnTo>
                  <a:lnTo>
                    <a:pt x="145" y="393"/>
                  </a:lnTo>
                  <a:lnTo>
                    <a:pt x="145" y="391"/>
                  </a:lnTo>
                  <a:lnTo>
                    <a:pt x="147" y="391"/>
                  </a:lnTo>
                  <a:lnTo>
                    <a:pt x="147" y="389"/>
                  </a:lnTo>
                  <a:lnTo>
                    <a:pt x="148" y="389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7"/>
                  </a:lnTo>
                  <a:lnTo>
                    <a:pt x="153" y="387"/>
                  </a:lnTo>
                  <a:lnTo>
                    <a:pt x="153" y="387"/>
                  </a:lnTo>
                  <a:lnTo>
                    <a:pt x="153" y="386"/>
                  </a:lnTo>
                  <a:lnTo>
                    <a:pt x="153" y="384"/>
                  </a:lnTo>
                  <a:lnTo>
                    <a:pt x="153" y="382"/>
                  </a:lnTo>
                  <a:lnTo>
                    <a:pt x="157" y="379"/>
                  </a:lnTo>
                  <a:lnTo>
                    <a:pt x="159" y="379"/>
                  </a:lnTo>
                  <a:lnTo>
                    <a:pt x="159" y="377"/>
                  </a:lnTo>
                  <a:lnTo>
                    <a:pt x="159" y="376"/>
                  </a:lnTo>
                  <a:lnTo>
                    <a:pt x="160" y="376"/>
                  </a:lnTo>
                  <a:lnTo>
                    <a:pt x="160" y="377"/>
                  </a:lnTo>
                  <a:lnTo>
                    <a:pt x="162" y="377"/>
                  </a:lnTo>
                  <a:lnTo>
                    <a:pt x="162" y="376"/>
                  </a:lnTo>
                  <a:lnTo>
                    <a:pt x="162" y="374"/>
                  </a:lnTo>
                  <a:lnTo>
                    <a:pt x="160" y="374"/>
                  </a:lnTo>
                  <a:lnTo>
                    <a:pt x="160" y="372"/>
                  </a:lnTo>
                  <a:lnTo>
                    <a:pt x="160" y="370"/>
                  </a:lnTo>
                  <a:lnTo>
                    <a:pt x="162" y="370"/>
                  </a:lnTo>
                  <a:lnTo>
                    <a:pt x="162" y="369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5"/>
                  </a:lnTo>
                  <a:lnTo>
                    <a:pt x="162" y="364"/>
                  </a:lnTo>
                  <a:lnTo>
                    <a:pt x="162" y="362"/>
                  </a:lnTo>
                  <a:lnTo>
                    <a:pt x="164" y="362"/>
                  </a:lnTo>
                  <a:lnTo>
                    <a:pt x="165" y="360"/>
                  </a:lnTo>
                  <a:lnTo>
                    <a:pt x="167" y="360"/>
                  </a:lnTo>
                  <a:lnTo>
                    <a:pt x="167" y="358"/>
                  </a:lnTo>
                  <a:lnTo>
                    <a:pt x="165" y="360"/>
                  </a:lnTo>
                  <a:lnTo>
                    <a:pt x="165" y="358"/>
                  </a:lnTo>
                  <a:lnTo>
                    <a:pt x="165" y="357"/>
                  </a:lnTo>
                  <a:lnTo>
                    <a:pt x="167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4" y="358"/>
                  </a:lnTo>
                  <a:lnTo>
                    <a:pt x="162" y="358"/>
                  </a:lnTo>
                  <a:lnTo>
                    <a:pt x="160" y="360"/>
                  </a:lnTo>
                  <a:lnTo>
                    <a:pt x="159" y="360"/>
                  </a:lnTo>
                  <a:lnTo>
                    <a:pt x="157" y="362"/>
                  </a:lnTo>
                  <a:lnTo>
                    <a:pt x="157" y="360"/>
                  </a:lnTo>
                  <a:lnTo>
                    <a:pt x="155" y="360"/>
                  </a:lnTo>
                  <a:lnTo>
                    <a:pt x="155" y="358"/>
                  </a:lnTo>
                  <a:lnTo>
                    <a:pt x="153" y="358"/>
                  </a:lnTo>
                  <a:lnTo>
                    <a:pt x="155" y="357"/>
                  </a:lnTo>
                  <a:lnTo>
                    <a:pt x="155" y="355"/>
                  </a:lnTo>
                  <a:lnTo>
                    <a:pt x="153" y="355"/>
                  </a:lnTo>
                  <a:lnTo>
                    <a:pt x="153" y="355"/>
                  </a:lnTo>
                  <a:lnTo>
                    <a:pt x="153" y="357"/>
                  </a:lnTo>
                  <a:lnTo>
                    <a:pt x="153" y="355"/>
                  </a:lnTo>
                  <a:lnTo>
                    <a:pt x="153" y="357"/>
                  </a:lnTo>
                  <a:lnTo>
                    <a:pt x="153" y="358"/>
                  </a:lnTo>
                  <a:lnTo>
                    <a:pt x="153" y="360"/>
                  </a:lnTo>
                  <a:lnTo>
                    <a:pt x="153" y="362"/>
                  </a:lnTo>
                  <a:lnTo>
                    <a:pt x="153" y="362"/>
                  </a:lnTo>
                  <a:lnTo>
                    <a:pt x="153" y="364"/>
                  </a:lnTo>
                  <a:lnTo>
                    <a:pt x="153" y="364"/>
                  </a:lnTo>
                  <a:lnTo>
                    <a:pt x="152" y="364"/>
                  </a:lnTo>
                  <a:lnTo>
                    <a:pt x="152" y="362"/>
                  </a:lnTo>
                  <a:lnTo>
                    <a:pt x="150" y="360"/>
                  </a:lnTo>
                  <a:lnTo>
                    <a:pt x="150" y="358"/>
                  </a:lnTo>
                  <a:lnTo>
                    <a:pt x="148" y="358"/>
                  </a:lnTo>
                  <a:lnTo>
                    <a:pt x="148" y="357"/>
                  </a:lnTo>
                  <a:lnTo>
                    <a:pt x="147" y="357"/>
                  </a:lnTo>
                  <a:lnTo>
                    <a:pt x="147" y="358"/>
                  </a:lnTo>
                  <a:lnTo>
                    <a:pt x="145" y="358"/>
                  </a:lnTo>
                  <a:lnTo>
                    <a:pt x="145" y="357"/>
                  </a:lnTo>
                  <a:lnTo>
                    <a:pt x="143" y="357"/>
                  </a:lnTo>
                  <a:lnTo>
                    <a:pt x="143" y="355"/>
                  </a:lnTo>
                  <a:lnTo>
                    <a:pt x="141" y="355"/>
                  </a:lnTo>
                  <a:lnTo>
                    <a:pt x="140" y="357"/>
                  </a:lnTo>
                  <a:lnTo>
                    <a:pt x="140" y="358"/>
                  </a:lnTo>
                  <a:lnTo>
                    <a:pt x="138" y="357"/>
                  </a:lnTo>
                  <a:lnTo>
                    <a:pt x="138" y="358"/>
                  </a:lnTo>
                  <a:lnTo>
                    <a:pt x="136" y="358"/>
                  </a:lnTo>
                  <a:lnTo>
                    <a:pt x="135" y="358"/>
                  </a:lnTo>
                  <a:lnTo>
                    <a:pt x="135" y="360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1" y="360"/>
                  </a:lnTo>
                  <a:lnTo>
                    <a:pt x="131" y="358"/>
                  </a:lnTo>
                  <a:lnTo>
                    <a:pt x="131" y="357"/>
                  </a:lnTo>
                  <a:lnTo>
                    <a:pt x="131" y="355"/>
                  </a:lnTo>
                  <a:lnTo>
                    <a:pt x="133" y="355"/>
                  </a:lnTo>
                  <a:lnTo>
                    <a:pt x="133" y="353"/>
                  </a:lnTo>
                  <a:lnTo>
                    <a:pt x="131" y="353"/>
                  </a:lnTo>
                  <a:lnTo>
                    <a:pt x="129" y="353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1" y="346"/>
                  </a:lnTo>
                  <a:lnTo>
                    <a:pt x="131" y="345"/>
                  </a:lnTo>
                  <a:lnTo>
                    <a:pt x="129" y="343"/>
                  </a:lnTo>
                  <a:lnTo>
                    <a:pt x="129" y="341"/>
                  </a:lnTo>
                  <a:lnTo>
                    <a:pt x="129" y="340"/>
                  </a:lnTo>
                  <a:lnTo>
                    <a:pt x="128" y="340"/>
                  </a:lnTo>
                  <a:lnTo>
                    <a:pt x="128" y="338"/>
                  </a:lnTo>
                  <a:lnTo>
                    <a:pt x="128" y="336"/>
                  </a:lnTo>
                  <a:lnTo>
                    <a:pt x="128" y="335"/>
                  </a:lnTo>
                  <a:lnTo>
                    <a:pt x="126" y="335"/>
                  </a:lnTo>
                  <a:lnTo>
                    <a:pt x="126" y="336"/>
                  </a:lnTo>
                  <a:lnTo>
                    <a:pt x="126" y="338"/>
                  </a:lnTo>
                  <a:lnTo>
                    <a:pt x="126" y="340"/>
                  </a:lnTo>
                  <a:lnTo>
                    <a:pt x="126" y="341"/>
                  </a:lnTo>
                  <a:lnTo>
                    <a:pt x="124" y="341"/>
                  </a:lnTo>
                  <a:lnTo>
                    <a:pt x="123" y="343"/>
                  </a:lnTo>
                  <a:lnTo>
                    <a:pt x="121" y="343"/>
                  </a:lnTo>
                  <a:lnTo>
                    <a:pt x="118" y="343"/>
                  </a:lnTo>
                  <a:lnTo>
                    <a:pt x="116" y="343"/>
                  </a:lnTo>
                  <a:lnTo>
                    <a:pt x="114" y="343"/>
                  </a:lnTo>
                  <a:lnTo>
                    <a:pt x="114" y="341"/>
                  </a:lnTo>
                  <a:lnTo>
                    <a:pt x="114" y="340"/>
                  </a:lnTo>
                  <a:lnTo>
                    <a:pt x="112" y="340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2" y="336"/>
                  </a:lnTo>
                  <a:lnTo>
                    <a:pt x="111" y="336"/>
                  </a:lnTo>
                  <a:lnTo>
                    <a:pt x="109" y="335"/>
                  </a:lnTo>
                  <a:lnTo>
                    <a:pt x="109" y="333"/>
                  </a:lnTo>
                  <a:lnTo>
                    <a:pt x="107" y="333"/>
                  </a:lnTo>
                  <a:lnTo>
                    <a:pt x="106" y="333"/>
                  </a:lnTo>
                  <a:lnTo>
                    <a:pt x="106" y="331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9" y="329"/>
                  </a:lnTo>
                  <a:lnTo>
                    <a:pt x="109" y="328"/>
                  </a:lnTo>
                  <a:lnTo>
                    <a:pt x="109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6" y="326"/>
                  </a:lnTo>
                  <a:lnTo>
                    <a:pt x="106" y="324"/>
                  </a:lnTo>
                  <a:lnTo>
                    <a:pt x="104" y="324"/>
                  </a:lnTo>
                  <a:lnTo>
                    <a:pt x="104" y="323"/>
                  </a:lnTo>
                  <a:lnTo>
                    <a:pt x="102" y="323"/>
                  </a:lnTo>
                  <a:lnTo>
                    <a:pt x="102" y="321"/>
                  </a:lnTo>
                  <a:lnTo>
                    <a:pt x="104" y="321"/>
                  </a:lnTo>
                  <a:lnTo>
                    <a:pt x="104" y="319"/>
                  </a:lnTo>
                  <a:lnTo>
                    <a:pt x="102" y="319"/>
                  </a:lnTo>
                  <a:lnTo>
                    <a:pt x="100" y="319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2" y="316"/>
                  </a:lnTo>
                  <a:lnTo>
                    <a:pt x="100" y="314"/>
                  </a:lnTo>
                  <a:lnTo>
                    <a:pt x="102" y="314"/>
                  </a:lnTo>
                  <a:lnTo>
                    <a:pt x="104" y="314"/>
                  </a:lnTo>
                  <a:lnTo>
                    <a:pt x="104" y="312"/>
                  </a:lnTo>
                  <a:lnTo>
                    <a:pt x="104" y="311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6" y="307"/>
                  </a:lnTo>
                  <a:lnTo>
                    <a:pt x="107" y="307"/>
                  </a:lnTo>
                  <a:lnTo>
                    <a:pt x="107" y="305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2" y="304"/>
                  </a:lnTo>
                  <a:lnTo>
                    <a:pt x="112" y="300"/>
                  </a:lnTo>
                  <a:lnTo>
                    <a:pt x="112" y="300"/>
                  </a:lnTo>
                  <a:lnTo>
                    <a:pt x="112" y="302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9"/>
                  </a:lnTo>
                  <a:lnTo>
                    <a:pt x="111" y="297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112" y="295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6" y="294"/>
                  </a:lnTo>
                  <a:lnTo>
                    <a:pt x="118" y="294"/>
                  </a:lnTo>
                  <a:lnTo>
                    <a:pt x="118" y="295"/>
                  </a:lnTo>
                  <a:lnTo>
                    <a:pt x="118" y="297"/>
                  </a:lnTo>
                  <a:lnTo>
                    <a:pt x="119" y="295"/>
                  </a:lnTo>
                  <a:lnTo>
                    <a:pt x="119" y="297"/>
                  </a:lnTo>
                  <a:lnTo>
                    <a:pt x="121" y="297"/>
                  </a:lnTo>
                  <a:lnTo>
                    <a:pt x="123" y="297"/>
                  </a:lnTo>
                  <a:lnTo>
                    <a:pt x="123" y="295"/>
                  </a:lnTo>
                  <a:lnTo>
                    <a:pt x="124" y="295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0"/>
                  </a:lnTo>
                  <a:lnTo>
                    <a:pt x="128" y="288"/>
                  </a:lnTo>
                  <a:lnTo>
                    <a:pt x="129" y="288"/>
                  </a:lnTo>
                  <a:lnTo>
                    <a:pt x="129" y="290"/>
                  </a:lnTo>
                  <a:lnTo>
                    <a:pt x="131" y="290"/>
                  </a:lnTo>
                  <a:lnTo>
                    <a:pt x="133" y="290"/>
                  </a:lnTo>
                  <a:lnTo>
                    <a:pt x="135" y="290"/>
                  </a:lnTo>
                  <a:lnTo>
                    <a:pt x="136" y="290"/>
                  </a:lnTo>
                  <a:lnTo>
                    <a:pt x="138" y="288"/>
                  </a:lnTo>
                  <a:lnTo>
                    <a:pt x="138" y="287"/>
                  </a:lnTo>
                  <a:lnTo>
                    <a:pt x="140" y="287"/>
                  </a:lnTo>
                  <a:lnTo>
                    <a:pt x="140" y="285"/>
                  </a:lnTo>
                  <a:lnTo>
                    <a:pt x="140" y="285"/>
                  </a:lnTo>
                  <a:lnTo>
                    <a:pt x="138" y="283"/>
                  </a:lnTo>
                  <a:lnTo>
                    <a:pt x="138" y="282"/>
                  </a:lnTo>
                  <a:lnTo>
                    <a:pt x="138" y="280"/>
                  </a:lnTo>
                  <a:lnTo>
                    <a:pt x="136" y="280"/>
                  </a:lnTo>
                  <a:lnTo>
                    <a:pt x="136" y="278"/>
                  </a:lnTo>
                  <a:lnTo>
                    <a:pt x="135" y="278"/>
                  </a:lnTo>
                  <a:lnTo>
                    <a:pt x="133" y="278"/>
                  </a:lnTo>
                  <a:lnTo>
                    <a:pt x="135" y="276"/>
                  </a:lnTo>
                  <a:lnTo>
                    <a:pt x="136" y="276"/>
                  </a:lnTo>
                  <a:lnTo>
                    <a:pt x="138" y="276"/>
                  </a:lnTo>
                  <a:lnTo>
                    <a:pt x="138" y="275"/>
                  </a:lnTo>
                  <a:lnTo>
                    <a:pt x="140" y="275"/>
                  </a:lnTo>
                  <a:lnTo>
                    <a:pt x="140" y="273"/>
                  </a:lnTo>
                  <a:lnTo>
                    <a:pt x="138" y="273"/>
                  </a:lnTo>
                  <a:lnTo>
                    <a:pt x="138" y="271"/>
                  </a:lnTo>
                  <a:lnTo>
                    <a:pt x="136" y="270"/>
                  </a:lnTo>
                  <a:lnTo>
                    <a:pt x="136" y="271"/>
                  </a:lnTo>
                  <a:lnTo>
                    <a:pt x="135" y="271"/>
                  </a:lnTo>
                  <a:lnTo>
                    <a:pt x="135" y="273"/>
                  </a:lnTo>
                  <a:lnTo>
                    <a:pt x="133" y="273"/>
                  </a:lnTo>
                  <a:lnTo>
                    <a:pt x="133" y="271"/>
                  </a:lnTo>
                  <a:lnTo>
                    <a:pt x="131" y="273"/>
                  </a:lnTo>
                  <a:lnTo>
                    <a:pt x="129" y="273"/>
                  </a:lnTo>
                  <a:lnTo>
                    <a:pt x="128" y="275"/>
                  </a:lnTo>
                  <a:lnTo>
                    <a:pt x="126" y="275"/>
                  </a:lnTo>
                  <a:lnTo>
                    <a:pt x="126" y="276"/>
                  </a:lnTo>
                  <a:lnTo>
                    <a:pt x="126" y="278"/>
                  </a:lnTo>
                  <a:lnTo>
                    <a:pt x="124" y="278"/>
                  </a:lnTo>
                  <a:lnTo>
                    <a:pt x="124" y="276"/>
                  </a:lnTo>
                  <a:lnTo>
                    <a:pt x="123" y="276"/>
                  </a:lnTo>
                  <a:lnTo>
                    <a:pt x="123" y="275"/>
                  </a:lnTo>
                  <a:lnTo>
                    <a:pt x="121" y="275"/>
                  </a:lnTo>
                  <a:lnTo>
                    <a:pt x="121" y="276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6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1" y="276"/>
                  </a:lnTo>
                  <a:lnTo>
                    <a:pt x="109" y="276"/>
                  </a:lnTo>
                  <a:lnTo>
                    <a:pt x="106" y="276"/>
                  </a:lnTo>
                  <a:lnTo>
                    <a:pt x="102" y="276"/>
                  </a:lnTo>
                  <a:lnTo>
                    <a:pt x="102" y="275"/>
                  </a:lnTo>
                  <a:lnTo>
                    <a:pt x="100" y="275"/>
                  </a:lnTo>
                  <a:lnTo>
                    <a:pt x="99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68"/>
                  </a:lnTo>
                  <a:lnTo>
                    <a:pt x="97" y="266"/>
                  </a:lnTo>
                  <a:lnTo>
                    <a:pt x="99" y="266"/>
                  </a:lnTo>
                  <a:lnTo>
                    <a:pt x="99" y="264"/>
                  </a:lnTo>
                  <a:lnTo>
                    <a:pt x="97" y="264"/>
                  </a:lnTo>
                  <a:lnTo>
                    <a:pt x="95" y="263"/>
                  </a:lnTo>
                  <a:lnTo>
                    <a:pt x="95" y="264"/>
                  </a:lnTo>
                  <a:lnTo>
                    <a:pt x="94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0" y="261"/>
                  </a:lnTo>
                  <a:lnTo>
                    <a:pt x="89" y="261"/>
                  </a:lnTo>
                  <a:moveTo>
                    <a:pt x="109" y="321"/>
                  </a:moveTo>
                  <a:lnTo>
                    <a:pt x="107" y="321"/>
                  </a:lnTo>
                  <a:lnTo>
                    <a:pt x="107" y="323"/>
                  </a:lnTo>
                  <a:lnTo>
                    <a:pt x="109" y="321"/>
                  </a:lnTo>
                  <a:moveTo>
                    <a:pt x="112" y="326"/>
                  </a:moveTo>
                  <a:lnTo>
                    <a:pt x="111" y="326"/>
                  </a:lnTo>
                  <a:lnTo>
                    <a:pt x="111" y="328"/>
                  </a:lnTo>
                  <a:lnTo>
                    <a:pt x="112" y="326"/>
                  </a:lnTo>
                  <a:moveTo>
                    <a:pt x="112" y="317"/>
                  </a:moveTo>
                  <a:lnTo>
                    <a:pt x="111" y="317"/>
                  </a:lnTo>
                  <a:lnTo>
                    <a:pt x="111" y="319"/>
                  </a:lnTo>
                  <a:lnTo>
                    <a:pt x="112" y="317"/>
                  </a:lnTo>
                  <a:moveTo>
                    <a:pt x="112" y="305"/>
                  </a:moveTo>
                  <a:lnTo>
                    <a:pt x="111" y="307"/>
                  </a:lnTo>
                  <a:lnTo>
                    <a:pt x="112" y="307"/>
                  </a:lnTo>
                  <a:lnTo>
                    <a:pt x="112" y="305"/>
                  </a:lnTo>
                  <a:moveTo>
                    <a:pt x="119" y="326"/>
                  </a:moveTo>
                  <a:lnTo>
                    <a:pt x="118" y="326"/>
                  </a:lnTo>
                  <a:lnTo>
                    <a:pt x="116" y="326"/>
                  </a:lnTo>
                  <a:lnTo>
                    <a:pt x="116" y="328"/>
                  </a:lnTo>
                  <a:lnTo>
                    <a:pt x="114" y="328"/>
                  </a:lnTo>
                  <a:lnTo>
                    <a:pt x="112" y="328"/>
                  </a:lnTo>
                  <a:lnTo>
                    <a:pt x="112" y="329"/>
                  </a:lnTo>
                  <a:lnTo>
                    <a:pt x="114" y="329"/>
                  </a:lnTo>
                  <a:lnTo>
                    <a:pt x="112" y="331"/>
                  </a:lnTo>
                  <a:lnTo>
                    <a:pt x="114" y="331"/>
                  </a:lnTo>
                  <a:lnTo>
                    <a:pt x="114" y="329"/>
                  </a:lnTo>
                  <a:lnTo>
                    <a:pt x="116" y="329"/>
                  </a:lnTo>
                  <a:lnTo>
                    <a:pt x="116" y="331"/>
                  </a:lnTo>
                  <a:lnTo>
                    <a:pt x="118" y="331"/>
                  </a:lnTo>
                  <a:lnTo>
                    <a:pt x="119" y="331"/>
                  </a:lnTo>
                  <a:lnTo>
                    <a:pt x="119" y="329"/>
                  </a:lnTo>
                  <a:lnTo>
                    <a:pt x="119" y="328"/>
                  </a:lnTo>
                  <a:lnTo>
                    <a:pt x="119" y="326"/>
                  </a:lnTo>
                  <a:moveTo>
                    <a:pt x="131" y="329"/>
                  </a:moveTo>
                  <a:lnTo>
                    <a:pt x="129" y="331"/>
                  </a:lnTo>
                  <a:lnTo>
                    <a:pt x="131" y="331"/>
                  </a:lnTo>
                  <a:lnTo>
                    <a:pt x="131" y="329"/>
                  </a:lnTo>
                  <a:moveTo>
                    <a:pt x="317" y="370"/>
                  </a:moveTo>
                  <a:lnTo>
                    <a:pt x="319" y="370"/>
                  </a:lnTo>
                  <a:lnTo>
                    <a:pt x="317" y="369"/>
                  </a:lnTo>
                  <a:lnTo>
                    <a:pt x="317" y="370"/>
                  </a:lnTo>
                  <a:moveTo>
                    <a:pt x="323" y="376"/>
                  </a:moveTo>
                  <a:lnTo>
                    <a:pt x="321" y="376"/>
                  </a:lnTo>
                  <a:lnTo>
                    <a:pt x="321" y="374"/>
                  </a:lnTo>
                  <a:lnTo>
                    <a:pt x="319" y="374"/>
                  </a:lnTo>
                  <a:lnTo>
                    <a:pt x="319" y="372"/>
                  </a:lnTo>
                  <a:lnTo>
                    <a:pt x="317" y="372"/>
                  </a:lnTo>
                  <a:lnTo>
                    <a:pt x="319" y="374"/>
                  </a:lnTo>
                  <a:lnTo>
                    <a:pt x="319" y="376"/>
                  </a:lnTo>
                  <a:lnTo>
                    <a:pt x="321" y="376"/>
                  </a:lnTo>
                  <a:lnTo>
                    <a:pt x="321" y="377"/>
                  </a:lnTo>
                  <a:lnTo>
                    <a:pt x="323" y="377"/>
                  </a:lnTo>
                  <a:lnTo>
                    <a:pt x="323" y="376"/>
                  </a:lnTo>
                  <a:moveTo>
                    <a:pt x="323" y="372"/>
                  </a:moveTo>
                  <a:lnTo>
                    <a:pt x="321" y="370"/>
                  </a:lnTo>
                  <a:lnTo>
                    <a:pt x="321" y="372"/>
                  </a:lnTo>
                  <a:lnTo>
                    <a:pt x="323" y="372"/>
                  </a:lnTo>
                  <a:moveTo>
                    <a:pt x="338" y="387"/>
                  </a:moveTo>
                  <a:lnTo>
                    <a:pt x="336" y="386"/>
                  </a:lnTo>
                  <a:lnTo>
                    <a:pt x="336" y="387"/>
                  </a:lnTo>
                  <a:lnTo>
                    <a:pt x="338" y="387"/>
                  </a:lnTo>
                  <a:moveTo>
                    <a:pt x="398" y="497"/>
                  </a:moveTo>
                  <a:lnTo>
                    <a:pt x="399" y="497"/>
                  </a:lnTo>
                  <a:lnTo>
                    <a:pt x="398" y="495"/>
                  </a:lnTo>
                  <a:lnTo>
                    <a:pt x="398" y="497"/>
                  </a:lnTo>
                  <a:moveTo>
                    <a:pt x="411" y="519"/>
                  </a:moveTo>
                  <a:lnTo>
                    <a:pt x="410" y="519"/>
                  </a:lnTo>
                  <a:lnTo>
                    <a:pt x="410" y="521"/>
                  </a:lnTo>
                  <a:lnTo>
                    <a:pt x="411" y="519"/>
                  </a:lnTo>
                  <a:moveTo>
                    <a:pt x="415" y="522"/>
                  </a:moveTo>
                  <a:lnTo>
                    <a:pt x="413" y="524"/>
                  </a:lnTo>
                  <a:lnTo>
                    <a:pt x="411" y="524"/>
                  </a:lnTo>
                  <a:lnTo>
                    <a:pt x="411" y="526"/>
                  </a:lnTo>
                  <a:lnTo>
                    <a:pt x="413" y="528"/>
                  </a:lnTo>
                  <a:lnTo>
                    <a:pt x="413" y="526"/>
                  </a:lnTo>
                  <a:lnTo>
                    <a:pt x="413" y="524"/>
                  </a:lnTo>
                  <a:lnTo>
                    <a:pt x="415" y="524"/>
                  </a:lnTo>
                  <a:lnTo>
                    <a:pt x="415" y="522"/>
                  </a:lnTo>
                  <a:moveTo>
                    <a:pt x="722" y="1231"/>
                  </a:moveTo>
                  <a:lnTo>
                    <a:pt x="721" y="1231"/>
                  </a:lnTo>
                  <a:lnTo>
                    <a:pt x="721" y="1233"/>
                  </a:lnTo>
                  <a:lnTo>
                    <a:pt x="722" y="1233"/>
                  </a:lnTo>
                  <a:lnTo>
                    <a:pt x="722" y="1231"/>
                  </a:lnTo>
                  <a:moveTo>
                    <a:pt x="758" y="1910"/>
                  </a:moveTo>
                  <a:lnTo>
                    <a:pt x="756" y="1908"/>
                  </a:lnTo>
                  <a:lnTo>
                    <a:pt x="756" y="1906"/>
                  </a:lnTo>
                  <a:lnTo>
                    <a:pt x="755" y="1906"/>
                  </a:lnTo>
                  <a:lnTo>
                    <a:pt x="755" y="1908"/>
                  </a:lnTo>
                  <a:lnTo>
                    <a:pt x="756" y="1908"/>
                  </a:lnTo>
                  <a:lnTo>
                    <a:pt x="756" y="1910"/>
                  </a:lnTo>
                  <a:lnTo>
                    <a:pt x="758" y="1910"/>
                  </a:lnTo>
                  <a:moveTo>
                    <a:pt x="763" y="1925"/>
                  </a:moveTo>
                  <a:lnTo>
                    <a:pt x="762" y="1925"/>
                  </a:lnTo>
                  <a:lnTo>
                    <a:pt x="762" y="1927"/>
                  </a:lnTo>
                  <a:lnTo>
                    <a:pt x="763" y="1927"/>
                  </a:lnTo>
                  <a:lnTo>
                    <a:pt x="763" y="1925"/>
                  </a:lnTo>
                  <a:moveTo>
                    <a:pt x="768" y="1896"/>
                  </a:moveTo>
                  <a:lnTo>
                    <a:pt x="768" y="1894"/>
                  </a:lnTo>
                  <a:lnTo>
                    <a:pt x="767" y="1894"/>
                  </a:lnTo>
                  <a:lnTo>
                    <a:pt x="767" y="1893"/>
                  </a:lnTo>
                  <a:lnTo>
                    <a:pt x="767" y="1891"/>
                  </a:lnTo>
                  <a:lnTo>
                    <a:pt x="767" y="1889"/>
                  </a:lnTo>
                  <a:lnTo>
                    <a:pt x="765" y="1889"/>
                  </a:lnTo>
                  <a:lnTo>
                    <a:pt x="765" y="1891"/>
                  </a:lnTo>
                  <a:lnTo>
                    <a:pt x="765" y="1893"/>
                  </a:lnTo>
                  <a:lnTo>
                    <a:pt x="765" y="1894"/>
                  </a:lnTo>
                  <a:lnTo>
                    <a:pt x="767" y="1894"/>
                  </a:lnTo>
                  <a:lnTo>
                    <a:pt x="767" y="1896"/>
                  </a:lnTo>
                  <a:lnTo>
                    <a:pt x="768" y="1896"/>
                  </a:lnTo>
                  <a:moveTo>
                    <a:pt x="768" y="1942"/>
                  </a:moveTo>
                  <a:lnTo>
                    <a:pt x="768" y="1942"/>
                  </a:lnTo>
                  <a:lnTo>
                    <a:pt x="768" y="1944"/>
                  </a:lnTo>
                  <a:lnTo>
                    <a:pt x="768" y="1944"/>
                  </a:lnTo>
                  <a:lnTo>
                    <a:pt x="768" y="1942"/>
                  </a:lnTo>
                  <a:moveTo>
                    <a:pt x="770" y="1857"/>
                  </a:moveTo>
                  <a:lnTo>
                    <a:pt x="770" y="1855"/>
                  </a:lnTo>
                  <a:lnTo>
                    <a:pt x="768" y="1855"/>
                  </a:lnTo>
                  <a:lnTo>
                    <a:pt x="768" y="1857"/>
                  </a:lnTo>
                  <a:lnTo>
                    <a:pt x="770" y="1857"/>
                  </a:lnTo>
                  <a:moveTo>
                    <a:pt x="772" y="1944"/>
                  </a:moveTo>
                  <a:lnTo>
                    <a:pt x="770" y="1944"/>
                  </a:lnTo>
                  <a:lnTo>
                    <a:pt x="770" y="1945"/>
                  </a:lnTo>
                  <a:lnTo>
                    <a:pt x="772" y="1945"/>
                  </a:lnTo>
                  <a:lnTo>
                    <a:pt x="772" y="1944"/>
                  </a:lnTo>
                  <a:moveTo>
                    <a:pt x="772" y="1843"/>
                  </a:moveTo>
                  <a:lnTo>
                    <a:pt x="770" y="1843"/>
                  </a:lnTo>
                  <a:lnTo>
                    <a:pt x="772" y="1845"/>
                  </a:lnTo>
                  <a:lnTo>
                    <a:pt x="770" y="1846"/>
                  </a:lnTo>
                  <a:lnTo>
                    <a:pt x="770" y="1848"/>
                  </a:lnTo>
                  <a:lnTo>
                    <a:pt x="768" y="1848"/>
                  </a:lnTo>
                  <a:lnTo>
                    <a:pt x="768" y="1848"/>
                  </a:lnTo>
                  <a:lnTo>
                    <a:pt x="770" y="1848"/>
                  </a:lnTo>
                  <a:lnTo>
                    <a:pt x="770" y="1848"/>
                  </a:lnTo>
                  <a:lnTo>
                    <a:pt x="772" y="1848"/>
                  </a:lnTo>
                  <a:lnTo>
                    <a:pt x="772" y="1846"/>
                  </a:lnTo>
                  <a:lnTo>
                    <a:pt x="772" y="1845"/>
                  </a:lnTo>
                  <a:lnTo>
                    <a:pt x="772" y="1843"/>
                  </a:lnTo>
                  <a:moveTo>
                    <a:pt x="775" y="1799"/>
                  </a:moveTo>
                  <a:lnTo>
                    <a:pt x="773" y="1799"/>
                  </a:lnTo>
                  <a:lnTo>
                    <a:pt x="773" y="1800"/>
                  </a:lnTo>
                  <a:lnTo>
                    <a:pt x="775" y="1799"/>
                  </a:lnTo>
                  <a:moveTo>
                    <a:pt x="772" y="1976"/>
                  </a:moveTo>
                  <a:lnTo>
                    <a:pt x="770" y="1976"/>
                  </a:lnTo>
                  <a:lnTo>
                    <a:pt x="768" y="1978"/>
                  </a:lnTo>
                  <a:lnTo>
                    <a:pt x="768" y="1980"/>
                  </a:lnTo>
                  <a:lnTo>
                    <a:pt x="770" y="1980"/>
                  </a:lnTo>
                  <a:lnTo>
                    <a:pt x="770" y="1978"/>
                  </a:lnTo>
                  <a:lnTo>
                    <a:pt x="772" y="1976"/>
                  </a:lnTo>
                  <a:moveTo>
                    <a:pt x="784" y="1964"/>
                  </a:moveTo>
                  <a:lnTo>
                    <a:pt x="782" y="1963"/>
                  </a:lnTo>
                  <a:lnTo>
                    <a:pt x="780" y="1963"/>
                  </a:lnTo>
                  <a:lnTo>
                    <a:pt x="780" y="1964"/>
                  </a:lnTo>
                  <a:lnTo>
                    <a:pt x="779" y="1964"/>
                  </a:lnTo>
                  <a:lnTo>
                    <a:pt x="779" y="1966"/>
                  </a:lnTo>
                  <a:lnTo>
                    <a:pt x="777" y="1966"/>
                  </a:lnTo>
                  <a:lnTo>
                    <a:pt x="777" y="1968"/>
                  </a:lnTo>
                  <a:lnTo>
                    <a:pt x="775" y="1968"/>
                  </a:lnTo>
                  <a:lnTo>
                    <a:pt x="775" y="1969"/>
                  </a:lnTo>
                  <a:lnTo>
                    <a:pt x="773" y="1969"/>
                  </a:lnTo>
                  <a:lnTo>
                    <a:pt x="773" y="1971"/>
                  </a:lnTo>
                  <a:lnTo>
                    <a:pt x="775" y="1969"/>
                  </a:lnTo>
                  <a:lnTo>
                    <a:pt x="775" y="1971"/>
                  </a:lnTo>
                  <a:lnTo>
                    <a:pt x="775" y="1971"/>
                  </a:lnTo>
                  <a:lnTo>
                    <a:pt x="777" y="1971"/>
                  </a:lnTo>
                  <a:lnTo>
                    <a:pt x="777" y="1973"/>
                  </a:lnTo>
                  <a:lnTo>
                    <a:pt x="779" y="1973"/>
                  </a:lnTo>
                  <a:lnTo>
                    <a:pt x="779" y="1971"/>
                  </a:lnTo>
                  <a:lnTo>
                    <a:pt x="777" y="1971"/>
                  </a:lnTo>
                  <a:lnTo>
                    <a:pt x="777" y="1971"/>
                  </a:lnTo>
                  <a:lnTo>
                    <a:pt x="777" y="1969"/>
                  </a:lnTo>
                  <a:lnTo>
                    <a:pt x="779" y="1969"/>
                  </a:lnTo>
                  <a:lnTo>
                    <a:pt x="780" y="1968"/>
                  </a:lnTo>
                  <a:lnTo>
                    <a:pt x="782" y="1968"/>
                  </a:lnTo>
                  <a:lnTo>
                    <a:pt x="782" y="1966"/>
                  </a:lnTo>
                  <a:lnTo>
                    <a:pt x="782" y="1964"/>
                  </a:lnTo>
                  <a:lnTo>
                    <a:pt x="784" y="1964"/>
                  </a:lnTo>
                  <a:moveTo>
                    <a:pt x="818" y="1891"/>
                  </a:moveTo>
                  <a:lnTo>
                    <a:pt x="820" y="1889"/>
                  </a:lnTo>
                  <a:lnTo>
                    <a:pt x="818" y="1889"/>
                  </a:lnTo>
                  <a:lnTo>
                    <a:pt x="818" y="1891"/>
                  </a:lnTo>
                  <a:moveTo>
                    <a:pt x="973" y="1237"/>
                  </a:moveTo>
                  <a:lnTo>
                    <a:pt x="975" y="1235"/>
                  </a:lnTo>
                  <a:lnTo>
                    <a:pt x="973" y="1235"/>
                  </a:lnTo>
                  <a:lnTo>
                    <a:pt x="973" y="1237"/>
                  </a:lnTo>
                  <a:moveTo>
                    <a:pt x="937" y="1235"/>
                  </a:moveTo>
                  <a:lnTo>
                    <a:pt x="937" y="1237"/>
                  </a:lnTo>
                  <a:lnTo>
                    <a:pt x="937" y="1238"/>
                  </a:lnTo>
                  <a:lnTo>
                    <a:pt x="937" y="1240"/>
                  </a:lnTo>
                  <a:lnTo>
                    <a:pt x="939" y="1240"/>
                  </a:lnTo>
                  <a:lnTo>
                    <a:pt x="939" y="1238"/>
                  </a:lnTo>
                  <a:lnTo>
                    <a:pt x="939" y="1237"/>
                  </a:lnTo>
                  <a:lnTo>
                    <a:pt x="939" y="1235"/>
                  </a:lnTo>
                  <a:lnTo>
                    <a:pt x="937" y="1235"/>
                  </a:lnTo>
                  <a:moveTo>
                    <a:pt x="932" y="1230"/>
                  </a:moveTo>
                  <a:lnTo>
                    <a:pt x="932" y="1228"/>
                  </a:lnTo>
                  <a:lnTo>
                    <a:pt x="931" y="1226"/>
                  </a:lnTo>
                  <a:lnTo>
                    <a:pt x="931" y="1228"/>
                  </a:lnTo>
                  <a:lnTo>
                    <a:pt x="931" y="1230"/>
                  </a:lnTo>
                  <a:lnTo>
                    <a:pt x="932" y="1230"/>
                  </a:lnTo>
                  <a:lnTo>
                    <a:pt x="932" y="1231"/>
                  </a:lnTo>
                  <a:lnTo>
                    <a:pt x="932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1"/>
                  </a:lnTo>
                  <a:lnTo>
                    <a:pt x="934" y="1230"/>
                  </a:lnTo>
                  <a:lnTo>
                    <a:pt x="936" y="1231"/>
                  </a:lnTo>
                  <a:lnTo>
                    <a:pt x="937" y="1231"/>
                  </a:lnTo>
                  <a:lnTo>
                    <a:pt x="937" y="1230"/>
                  </a:lnTo>
                  <a:lnTo>
                    <a:pt x="936" y="1228"/>
                  </a:lnTo>
                  <a:lnTo>
                    <a:pt x="936" y="1230"/>
                  </a:lnTo>
                  <a:lnTo>
                    <a:pt x="934" y="1230"/>
                  </a:lnTo>
                  <a:lnTo>
                    <a:pt x="934" y="1230"/>
                  </a:lnTo>
                  <a:lnTo>
                    <a:pt x="932" y="1230"/>
                  </a:lnTo>
                  <a:moveTo>
                    <a:pt x="929" y="1219"/>
                  </a:moveTo>
                  <a:lnTo>
                    <a:pt x="931" y="1221"/>
                  </a:lnTo>
                  <a:lnTo>
                    <a:pt x="931" y="1219"/>
                  </a:lnTo>
                  <a:lnTo>
                    <a:pt x="932" y="1221"/>
                  </a:lnTo>
                  <a:lnTo>
                    <a:pt x="932" y="1219"/>
                  </a:lnTo>
                  <a:lnTo>
                    <a:pt x="931" y="1219"/>
                  </a:lnTo>
                  <a:lnTo>
                    <a:pt x="929" y="1219"/>
                  </a:lnTo>
                  <a:moveTo>
                    <a:pt x="929" y="1231"/>
                  </a:moveTo>
                  <a:lnTo>
                    <a:pt x="931" y="1231"/>
                  </a:lnTo>
                  <a:lnTo>
                    <a:pt x="931" y="1231"/>
                  </a:lnTo>
                  <a:lnTo>
                    <a:pt x="929" y="1231"/>
                  </a:lnTo>
                  <a:moveTo>
                    <a:pt x="924" y="1144"/>
                  </a:moveTo>
                  <a:lnTo>
                    <a:pt x="926" y="1146"/>
                  </a:lnTo>
                  <a:lnTo>
                    <a:pt x="926" y="1144"/>
                  </a:lnTo>
                  <a:lnTo>
                    <a:pt x="924" y="1143"/>
                  </a:lnTo>
                  <a:lnTo>
                    <a:pt x="924" y="1144"/>
                  </a:lnTo>
                  <a:moveTo>
                    <a:pt x="917" y="1226"/>
                  </a:moveTo>
                  <a:lnTo>
                    <a:pt x="919" y="1226"/>
                  </a:lnTo>
                  <a:lnTo>
                    <a:pt x="919" y="1228"/>
                  </a:lnTo>
                  <a:lnTo>
                    <a:pt x="920" y="1228"/>
                  </a:lnTo>
                  <a:lnTo>
                    <a:pt x="920" y="1226"/>
                  </a:lnTo>
                  <a:lnTo>
                    <a:pt x="922" y="1226"/>
                  </a:lnTo>
                  <a:lnTo>
                    <a:pt x="924" y="1225"/>
                  </a:lnTo>
                  <a:lnTo>
                    <a:pt x="922" y="1225"/>
                  </a:lnTo>
                  <a:lnTo>
                    <a:pt x="922" y="1223"/>
                  </a:lnTo>
                  <a:lnTo>
                    <a:pt x="920" y="1225"/>
                  </a:lnTo>
                  <a:lnTo>
                    <a:pt x="920" y="1223"/>
                  </a:lnTo>
                  <a:lnTo>
                    <a:pt x="919" y="1223"/>
                  </a:lnTo>
                  <a:lnTo>
                    <a:pt x="919" y="1225"/>
                  </a:lnTo>
                  <a:lnTo>
                    <a:pt x="917" y="1225"/>
                  </a:lnTo>
                  <a:lnTo>
                    <a:pt x="917" y="1226"/>
                  </a:lnTo>
                  <a:moveTo>
                    <a:pt x="905" y="1125"/>
                  </a:moveTo>
                  <a:lnTo>
                    <a:pt x="907" y="1124"/>
                  </a:lnTo>
                  <a:lnTo>
                    <a:pt x="907" y="1122"/>
                  </a:lnTo>
                  <a:lnTo>
                    <a:pt x="905" y="1124"/>
                  </a:lnTo>
                  <a:lnTo>
                    <a:pt x="905" y="1125"/>
                  </a:lnTo>
                  <a:moveTo>
                    <a:pt x="874" y="1679"/>
                  </a:moveTo>
                  <a:lnTo>
                    <a:pt x="874" y="1681"/>
                  </a:lnTo>
                  <a:lnTo>
                    <a:pt x="874" y="1682"/>
                  </a:lnTo>
                  <a:lnTo>
                    <a:pt x="874" y="1684"/>
                  </a:lnTo>
                  <a:lnTo>
                    <a:pt x="874" y="1684"/>
                  </a:lnTo>
                  <a:lnTo>
                    <a:pt x="876" y="1684"/>
                  </a:lnTo>
                  <a:lnTo>
                    <a:pt x="874" y="1684"/>
                  </a:lnTo>
                  <a:lnTo>
                    <a:pt x="876" y="1682"/>
                  </a:lnTo>
                  <a:lnTo>
                    <a:pt x="876" y="1681"/>
                  </a:lnTo>
                  <a:lnTo>
                    <a:pt x="878" y="1679"/>
                  </a:lnTo>
                  <a:lnTo>
                    <a:pt x="878" y="1677"/>
                  </a:lnTo>
                  <a:lnTo>
                    <a:pt x="878" y="1676"/>
                  </a:lnTo>
                  <a:lnTo>
                    <a:pt x="878" y="1674"/>
                  </a:lnTo>
                  <a:lnTo>
                    <a:pt x="876" y="1672"/>
                  </a:lnTo>
                  <a:lnTo>
                    <a:pt x="876" y="1674"/>
                  </a:lnTo>
                  <a:lnTo>
                    <a:pt x="876" y="1676"/>
                  </a:lnTo>
                  <a:lnTo>
                    <a:pt x="878" y="1677"/>
                  </a:lnTo>
                  <a:lnTo>
                    <a:pt x="876" y="1677"/>
                  </a:lnTo>
                  <a:lnTo>
                    <a:pt x="878" y="1679"/>
                  </a:lnTo>
                  <a:lnTo>
                    <a:pt x="876" y="1679"/>
                  </a:lnTo>
                  <a:lnTo>
                    <a:pt x="874" y="1679"/>
                  </a:lnTo>
                  <a:moveTo>
                    <a:pt x="873" y="1110"/>
                  </a:moveTo>
                  <a:lnTo>
                    <a:pt x="874" y="1110"/>
                  </a:lnTo>
                  <a:lnTo>
                    <a:pt x="874" y="1108"/>
                  </a:lnTo>
                  <a:lnTo>
                    <a:pt x="873" y="1110"/>
                  </a:lnTo>
                  <a:moveTo>
                    <a:pt x="796" y="1945"/>
                  </a:moveTo>
                  <a:lnTo>
                    <a:pt x="797" y="1945"/>
                  </a:lnTo>
                  <a:lnTo>
                    <a:pt x="797" y="1944"/>
                  </a:lnTo>
                  <a:lnTo>
                    <a:pt x="796" y="1944"/>
                  </a:lnTo>
                  <a:lnTo>
                    <a:pt x="796" y="1945"/>
                  </a:lnTo>
                  <a:moveTo>
                    <a:pt x="775" y="1064"/>
                  </a:moveTo>
                  <a:lnTo>
                    <a:pt x="777" y="1064"/>
                  </a:lnTo>
                  <a:lnTo>
                    <a:pt x="777" y="1066"/>
                  </a:lnTo>
                  <a:lnTo>
                    <a:pt x="777" y="1067"/>
                  </a:lnTo>
                  <a:lnTo>
                    <a:pt x="777" y="1067"/>
                  </a:lnTo>
                  <a:lnTo>
                    <a:pt x="779" y="1067"/>
                  </a:lnTo>
                  <a:lnTo>
                    <a:pt x="779" y="1069"/>
                  </a:lnTo>
                  <a:lnTo>
                    <a:pt x="779" y="1071"/>
                  </a:lnTo>
                  <a:lnTo>
                    <a:pt x="779" y="1073"/>
                  </a:lnTo>
                  <a:lnTo>
                    <a:pt x="780" y="1073"/>
                  </a:lnTo>
                  <a:lnTo>
                    <a:pt x="782" y="1073"/>
                  </a:lnTo>
                  <a:lnTo>
                    <a:pt x="782" y="1071"/>
                  </a:lnTo>
                  <a:lnTo>
                    <a:pt x="782" y="1069"/>
                  </a:lnTo>
                  <a:lnTo>
                    <a:pt x="784" y="1069"/>
                  </a:lnTo>
                  <a:lnTo>
                    <a:pt x="784" y="1067"/>
                  </a:lnTo>
                  <a:lnTo>
                    <a:pt x="784" y="1067"/>
                  </a:lnTo>
                  <a:lnTo>
                    <a:pt x="784" y="1066"/>
                  </a:lnTo>
                  <a:lnTo>
                    <a:pt x="784" y="1064"/>
                  </a:lnTo>
                  <a:lnTo>
                    <a:pt x="784" y="1062"/>
                  </a:lnTo>
                  <a:lnTo>
                    <a:pt x="782" y="1061"/>
                  </a:lnTo>
                  <a:lnTo>
                    <a:pt x="782" y="1059"/>
                  </a:lnTo>
                  <a:lnTo>
                    <a:pt x="782" y="1057"/>
                  </a:lnTo>
                  <a:lnTo>
                    <a:pt x="782" y="1055"/>
                  </a:lnTo>
                  <a:lnTo>
                    <a:pt x="780" y="1055"/>
                  </a:lnTo>
                  <a:lnTo>
                    <a:pt x="780" y="1054"/>
                  </a:lnTo>
                  <a:lnTo>
                    <a:pt x="780" y="1052"/>
                  </a:lnTo>
                  <a:lnTo>
                    <a:pt x="779" y="1052"/>
                  </a:lnTo>
                  <a:lnTo>
                    <a:pt x="779" y="1054"/>
                  </a:lnTo>
                  <a:lnTo>
                    <a:pt x="779" y="1055"/>
                  </a:lnTo>
                  <a:lnTo>
                    <a:pt x="779" y="1057"/>
                  </a:lnTo>
                  <a:lnTo>
                    <a:pt x="777" y="1057"/>
                  </a:lnTo>
                  <a:lnTo>
                    <a:pt x="777" y="1059"/>
                  </a:lnTo>
                  <a:lnTo>
                    <a:pt x="777" y="1061"/>
                  </a:lnTo>
                  <a:lnTo>
                    <a:pt x="775" y="1062"/>
                  </a:lnTo>
                  <a:lnTo>
                    <a:pt x="775" y="1064"/>
                  </a:lnTo>
                  <a:moveTo>
                    <a:pt x="741" y="1090"/>
                  </a:moveTo>
                  <a:lnTo>
                    <a:pt x="743" y="1090"/>
                  </a:lnTo>
                  <a:lnTo>
                    <a:pt x="743" y="1088"/>
                  </a:lnTo>
                  <a:lnTo>
                    <a:pt x="741" y="1088"/>
                  </a:lnTo>
                  <a:lnTo>
                    <a:pt x="741" y="1090"/>
                  </a:lnTo>
                  <a:moveTo>
                    <a:pt x="710" y="1090"/>
                  </a:moveTo>
                  <a:lnTo>
                    <a:pt x="712" y="1091"/>
                  </a:lnTo>
                  <a:lnTo>
                    <a:pt x="712" y="1090"/>
                  </a:lnTo>
                  <a:lnTo>
                    <a:pt x="710" y="1090"/>
                  </a:lnTo>
                  <a:moveTo>
                    <a:pt x="814" y="514"/>
                  </a:moveTo>
                  <a:lnTo>
                    <a:pt x="816" y="512"/>
                  </a:lnTo>
                  <a:lnTo>
                    <a:pt x="814" y="512"/>
                  </a:lnTo>
                  <a:lnTo>
                    <a:pt x="814" y="514"/>
                  </a:lnTo>
                  <a:moveTo>
                    <a:pt x="792" y="572"/>
                  </a:moveTo>
                  <a:lnTo>
                    <a:pt x="794" y="570"/>
                  </a:lnTo>
                  <a:lnTo>
                    <a:pt x="792" y="570"/>
                  </a:lnTo>
                  <a:lnTo>
                    <a:pt x="792" y="572"/>
                  </a:lnTo>
                  <a:moveTo>
                    <a:pt x="890" y="449"/>
                  </a:moveTo>
                  <a:lnTo>
                    <a:pt x="891" y="449"/>
                  </a:lnTo>
                  <a:lnTo>
                    <a:pt x="890" y="447"/>
                  </a:lnTo>
                  <a:lnTo>
                    <a:pt x="890" y="449"/>
                  </a:lnTo>
                  <a:moveTo>
                    <a:pt x="873" y="425"/>
                  </a:moveTo>
                  <a:lnTo>
                    <a:pt x="874" y="425"/>
                  </a:lnTo>
                  <a:lnTo>
                    <a:pt x="874" y="427"/>
                  </a:lnTo>
                  <a:lnTo>
                    <a:pt x="876" y="427"/>
                  </a:lnTo>
                  <a:lnTo>
                    <a:pt x="876" y="425"/>
                  </a:lnTo>
                  <a:lnTo>
                    <a:pt x="874" y="425"/>
                  </a:lnTo>
                  <a:lnTo>
                    <a:pt x="874" y="423"/>
                  </a:lnTo>
                  <a:lnTo>
                    <a:pt x="873" y="425"/>
                  </a:lnTo>
                  <a:moveTo>
                    <a:pt x="866" y="413"/>
                  </a:moveTo>
                  <a:lnTo>
                    <a:pt x="867" y="411"/>
                  </a:lnTo>
                  <a:lnTo>
                    <a:pt x="866" y="411"/>
                  </a:lnTo>
                  <a:lnTo>
                    <a:pt x="866" y="413"/>
                  </a:lnTo>
                  <a:moveTo>
                    <a:pt x="861" y="437"/>
                  </a:moveTo>
                  <a:lnTo>
                    <a:pt x="862" y="437"/>
                  </a:lnTo>
                  <a:lnTo>
                    <a:pt x="862" y="435"/>
                  </a:lnTo>
                  <a:lnTo>
                    <a:pt x="864" y="435"/>
                  </a:lnTo>
                  <a:lnTo>
                    <a:pt x="864" y="434"/>
                  </a:lnTo>
                  <a:lnTo>
                    <a:pt x="866" y="434"/>
                  </a:lnTo>
                  <a:lnTo>
                    <a:pt x="867" y="434"/>
                  </a:lnTo>
                  <a:lnTo>
                    <a:pt x="867" y="432"/>
                  </a:lnTo>
                  <a:lnTo>
                    <a:pt x="869" y="432"/>
                  </a:lnTo>
                  <a:lnTo>
                    <a:pt x="871" y="430"/>
                  </a:lnTo>
                  <a:lnTo>
                    <a:pt x="871" y="428"/>
                  </a:lnTo>
                  <a:lnTo>
                    <a:pt x="873" y="427"/>
                  </a:lnTo>
                  <a:lnTo>
                    <a:pt x="871" y="427"/>
                  </a:lnTo>
                  <a:lnTo>
                    <a:pt x="869" y="427"/>
                  </a:lnTo>
                  <a:lnTo>
                    <a:pt x="871" y="425"/>
                  </a:lnTo>
                  <a:lnTo>
                    <a:pt x="869" y="425"/>
                  </a:lnTo>
                  <a:lnTo>
                    <a:pt x="867" y="427"/>
                  </a:lnTo>
                  <a:lnTo>
                    <a:pt x="867" y="425"/>
                  </a:lnTo>
                  <a:lnTo>
                    <a:pt x="866" y="427"/>
                  </a:lnTo>
                  <a:lnTo>
                    <a:pt x="867" y="427"/>
                  </a:lnTo>
                  <a:lnTo>
                    <a:pt x="869" y="427"/>
                  </a:lnTo>
                  <a:lnTo>
                    <a:pt x="869" y="428"/>
                  </a:lnTo>
                  <a:lnTo>
                    <a:pt x="867" y="428"/>
                  </a:lnTo>
                  <a:lnTo>
                    <a:pt x="867" y="430"/>
                  </a:lnTo>
                  <a:lnTo>
                    <a:pt x="866" y="430"/>
                  </a:lnTo>
                  <a:lnTo>
                    <a:pt x="864" y="428"/>
                  </a:lnTo>
                  <a:lnTo>
                    <a:pt x="864" y="430"/>
                  </a:lnTo>
                  <a:lnTo>
                    <a:pt x="862" y="430"/>
                  </a:lnTo>
                  <a:lnTo>
                    <a:pt x="862" y="432"/>
                  </a:lnTo>
                  <a:lnTo>
                    <a:pt x="862" y="434"/>
                  </a:lnTo>
                  <a:lnTo>
                    <a:pt x="862" y="435"/>
                  </a:lnTo>
                  <a:lnTo>
                    <a:pt x="861" y="435"/>
                  </a:lnTo>
                  <a:lnTo>
                    <a:pt x="861" y="437"/>
                  </a:lnTo>
                  <a:moveTo>
                    <a:pt x="855" y="432"/>
                  </a:moveTo>
                  <a:lnTo>
                    <a:pt x="857" y="430"/>
                  </a:lnTo>
                  <a:lnTo>
                    <a:pt x="857" y="432"/>
                  </a:lnTo>
                  <a:lnTo>
                    <a:pt x="859" y="432"/>
                  </a:lnTo>
                  <a:lnTo>
                    <a:pt x="857" y="430"/>
                  </a:lnTo>
                  <a:lnTo>
                    <a:pt x="855" y="430"/>
                  </a:lnTo>
                  <a:lnTo>
                    <a:pt x="855" y="432"/>
                  </a:lnTo>
                  <a:moveTo>
                    <a:pt x="845" y="387"/>
                  </a:moveTo>
                  <a:lnTo>
                    <a:pt x="847" y="387"/>
                  </a:lnTo>
                  <a:lnTo>
                    <a:pt x="847" y="386"/>
                  </a:lnTo>
                  <a:lnTo>
                    <a:pt x="845" y="386"/>
                  </a:lnTo>
                  <a:lnTo>
                    <a:pt x="845" y="387"/>
                  </a:lnTo>
                  <a:moveTo>
                    <a:pt x="838" y="365"/>
                  </a:moveTo>
                  <a:lnTo>
                    <a:pt x="840" y="364"/>
                  </a:lnTo>
                  <a:lnTo>
                    <a:pt x="838" y="364"/>
                  </a:lnTo>
                  <a:lnTo>
                    <a:pt x="838" y="365"/>
                  </a:lnTo>
                  <a:moveTo>
                    <a:pt x="835" y="357"/>
                  </a:moveTo>
                  <a:lnTo>
                    <a:pt x="837" y="355"/>
                  </a:lnTo>
                  <a:lnTo>
                    <a:pt x="835" y="355"/>
                  </a:lnTo>
                  <a:lnTo>
                    <a:pt x="835" y="357"/>
                  </a:lnTo>
                  <a:moveTo>
                    <a:pt x="828" y="341"/>
                  </a:moveTo>
                  <a:lnTo>
                    <a:pt x="830" y="340"/>
                  </a:lnTo>
                  <a:lnTo>
                    <a:pt x="828" y="340"/>
                  </a:lnTo>
                  <a:lnTo>
                    <a:pt x="828" y="341"/>
                  </a:lnTo>
                  <a:moveTo>
                    <a:pt x="803" y="369"/>
                  </a:moveTo>
                  <a:lnTo>
                    <a:pt x="804" y="369"/>
                  </a:lnTo>
                  <a:lnTo>
                    <a:pt x="804" y="367"/>
                  </a:lnTo>
                  <a:lnTo>
                    <a:pt x="803" y="369"/>
                  </a:lnTo>
                  <a:moveTo>
                    <a:pt x="799" y="370"/>
                  </a:moveTo>
                  <a:lnTo>
                    <a:pt x="801" y="369"/>
                  </a:lnTo>
                  <a:lnTo>
                    <a:pt x="799" y="369"/>
                  </a:lnTo>
                  <a:lnTo>
                    <a:pt x="799" y="370"/>
                  </a:lnTo>
                  <a:moveTo>
                    <a:pt x="791" y="360"/>
                  </a:moveTo>
                  <a:lnTo>
                    <a:pt x="792" y="358"/>
                  </a:lnTo>
                  <a:lnTo>
                    <a:pt x="792" y="360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4" y="360"/>
                  </a:lnTo>
                  <a:lnTo>
                    <a:pt x="794" y="358"/>
                  </a:lnTo>
                  <a:lnTo>
                    <a:pt x="794" y="357"/>
                  </a:lnTo>
                  <a:lnTo>
                    <a:pt x="794" y="355"/>
                  </a:lnTo>
                  <a:lnTo>
                    <a:pt x="792" y="355"/>
                  </a:lnTo>
                  <a:lnTo>
                    <a:pt x="792" y="357"/>
                  </a:lnTo>
                  <a:lnTo>
                    <a:pt x="792" y="358"/>
                  </a:lnTo>
                  <a:lnTo>
                    <a:pt x="791" y="358"/>
                  </a:lnTo>
                  <a:lnTo>
                    <a:pt x="791" y="360"/>
                  </a:lnTo>
                  <a:moveTo>
                    <a:pt x="785" y="509"/>
                  </a:moveTo>
                  <a:lnTo>
                    <a:pt x="787" y="509"/>
                  </a:lnTo>
                  <a:lnTo>
                    <a:pt x="789" y="509"/>
                  </a:lnTo>
                  <a:lnTo>
                    <a:pt x="789" y="507"/>
                  </a:lnTo>
                  <a:lnTo>
                    <a:pt x="787" y="507"/>
                  </a:lnTo>
                  <a:lnTo>
                    <a:pt x="785" y="507"/>
                  </a:lnTo>
                  <a:lnTo>
                    <a:pt x="785" y="509"/>
                  </a:lnTo>
                  <a:moveTo>
                    <a:pt x="779" y="533"/>
                  </a:moveTo>
                  <a:lnTo>
                    <a:pt x="782" y="531"/>
                  </a:lnTo>
                  <a:lnTo>
                    <a:pt x="780" y="531"/>
                  </a:lnTo>
                  <a:lnTo>
                    <a:pt x="779" y="531"/>
                  </a:lnTo>
                  <a:lnTo>
                    <a:pt x="779" y="533"/>
                  </a:lnTo>
                  <a:moveTo>
                    <a:pt x="768" y="540"/>
                  </a:moveTo>
                  <a:lnTo>
                    <a:pt x="770" y="540"/>
                  </a:lnTo>
                  <a:lnTo>
                    <a:pt x="772" y="540"/>
                  </a:lnTo>
                  <a:lnTo>
                    <a:pt x="772" y="538"/>
                  </a:lnTo>
                  <a:lnTo>
                    <a:pt x="773" y="536"/>
                  </a:lnTo>
                  <a:lnTo>
                    <a:pt x="775" y="534"/>
                  </a:lnTo>
                  <a:lnTo>
                    <a:pt x="773" y="534"/>
                  </a:lnTo>
                  <a:lnTo>
                    <a:pt x="773" y="536"/>
                  </a:lnTo>
                  <a:lnTo>
                    <a:pt x="772" y="536"/>
                  </a:lnTo>
                  <a:lnTo>
                    <a:pt x="772" y="538"/>
                  </a:lnTo>
                  <a:lnTo>
                    <a:pt x="770" y="538"/>
                  </a:lnTo>
                  <a:lnTo>
                    <a:pt x="768" y="540"/>
                  </a:lnTo>
                  <a:moveTo>
                    <a:pt x="768" y="543"/>
                  </a:moveTo>
                  <a:lnTo>
                    <a:pt x="768" y="543"/>
                  </a:lnTo>
                  <a:lnTo>
                    <a:pt x="768" y="541"/>
                  </a:lnTo>
                  <a:lnTo>
                    <a:pt x="768" y="543"/>
                  </a:lnTo>
                  <a:moveTo>
                    <a:pt x="765" y="548"/>
                  </a:moveTo>
                  <a:lnTo>
                    <a:pt x="767" y="548"/>
                  </a:lnTo>
                  <a:lnTo>
                    <a:pt x="767" y="546"/>
                  </a:lnTo>
                  <a:lnTo>
                    <a:pt x="768" y="546"/>
                  </a:lnTo>
                  <a:lnTo>
                    <a:pt x="768" y="545"/>
                  </a:lnTo>
                  <a:lnTo>
                    <a:pt x="767" y="546"/>
                  </a:lnTo>
                  <a:lnTo>
                    <a:pt x="765" y="548"/>
                  </a:lnTo>
                  <a:moveTo>
                    <a:pt x="763" y="553"/>
                  </a:moveTo>
                  <a:lnTo>
                    <a:pt x="765" y="551"/>
                  </a:lnTo>
                  <a:lnTo>
                    <a:pt x="763" y="551"/>
                  </a:lnTo>
                  <a:lnTo>
                    <a:pt x="763" y="553"/>
                  </a:lnTo>
                  <a:moveTo>
                    <a:pt x="760" y="555"/>
                  </a:moveTo>
                  <a:lnTo>
                    <a:pt x="762" y="553"/>
                  </a:lnTo>
                  <a:lnTo>
                    <a:pt x="760" y="553"/>
                  </a:lnTo>
                  <a:lnTo>
                    <a:pt x="760" y="555"/>
                  </a:lnTo>
                  <a:moveTo>
                    <a:pt x="746" y="639"/>
                  </a:moveTo>
                  <a:lnTo>
                    <a:pt x="748" y="639"/>
                  </a:lnTo>
                  <a:lnTo>
                    <a:pt x="748" y="637"/>
                  </a:lnTo>
                  <a:lnTo>
                    <a:pt x="750" y="635"/>
                  </a:lnTo>
                  <a:lnTo>
                    <a:pt x="750" y="633"/>
                  </a:lnTo>
                  <a:lnTo>
                    <a:pt x="748" y="633"/>
                  </a:lnTo>
                  <a:lnTo>
                    <a:pt x="748" y="635"/>
                  </a:lnTo>
                  <a:lnTo>
                    <a:pt x="748" y="637"/>
                  </a:lnTo>
                  <a:lnTo>
                    <a:pt x="746" y="637"/>
                  </a:lnTo>
                  <a:lnTo>
                    <a:pt x="746" y="639"/>
                  </a:lnTo>
                  <a:moveTo>
                    <a:pt x="741" y="657"/>
                  </a:moveTo>
                  <a:lnTo>
                    <a:pt x="743" y="657"/>
                  </a:lnTo>
                  <a:lnTo>
                    <a:pt x="743" y="656"/>
                  </a:lnTo>
                  <a:lnTo>
                    <a:pt x="741" y="656"/>
                  </a:lnTo>
                  <a:lnTo>
                    <a:pt x="741" y="657"/>
                  </a:lnTo>
                  <a:moveTo>
                    <a:pt x="738" y="651"/>
                  </a:moveTo>
                  <a:lnTo>
                    <a:pt x="739" y="652"/>
                  </a:lnTo>
                  <a:lnTo>
                    <a:pt x="739" y="651"/>
                  </a:lnTo>
                  <a:lnTo>
                    <a:pt x="738" y="651"/>
                  </a:lnTo>
                  <a:moveTo>
                    <a:pt x="724" y="473"/>
                  </a:moveTo>
                  <a:lnTo>
                    <a:pt x="726" y="473"/>
                  </a:lnTo>
                  <a:lnTo>
                    <a:pt x="724" y="471"/>
                  </a:lnTo>
                  <a:lnTo>
                    <a:pt x="724" y="473"/>
                  </a:lnTo>
                  <a:moveTo>
                    <a:pt x="686" y="210"/>
                  </a:moveTo>
                  <a:lnTo>
                    <a:pt x="686" y="212"/>
                  </a:lnTo>
                  <a:lnTo>
                    <a:pt x="686" y="210"/>
                  </a:lnTo>
                  <a:lnTo>
                    <a:pt x="686" y="210"/>
                  </a:lnTo>
                  <a:moveTo>
                    <a:pt x="647" y="258"/>
                  </a:moveTo>
                  <a:lnTo>
                    <a:pt x="649" y="258"/>
                  </a:lnTo>
                  <a:lnTo>
                    <a:pt x="649" y="259"/>
                  </a:lnTo>
                  <a:lnTo>
                    <a:pt x="650" y="259"/>
                  </a:lnTo>
                  <a:lnTo>
                    <a:pt x="650" y="261"/>
                  </a:lnTo>
                  <a:lnTo>
                    <a:pt x="652" y="261"/>
                  </a:lnTo>
                  <a:lnTo>
                    <a:pt x="652" y="263"/>
                  </a:lnTo>
                  <a:lnTo>
                    <a:pt x="654" y="263"/>
                  </a:lnTo>
                  <a:lnTo>
                    <a:pt x="654" y="264"/>
                  </a:lnTo>
                  <a:lnTo>
                    <a:pt x="656" y="264"/>
                  </a:lnTo>
                  <a:lnTo>
                    <a:pt x="657" y="264"/>
                  </a:lnTo>
                  <a:lnTo>
                    <a:pt x="661" y="264"/>
                  </a:lnTo>
                  <a:lnTo>
                    <a:pt x="662" y="264"/>
                  </a:lnTo>
                  <a:lnTo>
                    <a:pt x="661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7" y="261"/>
                  </a:lnTo>
                  <a:lnTo>
                    <a:pt x="657" y="259"/>
                  </a:lnTo>
                  <a:lnTo>
                    <a:pt x="656" y="259"/>
                  </a:lnTo>
                  <a:lnTo>
                    <a:pt x="656" y="258"/>
                  </a:lnTo>
                  <a:lnTo>
                    <a:pt x="654" y="259"/>
                  </a:lnTo>
                  <a:lnTo>
                    <a:pt x="654" y="258"/>
                  </a:lnTo>
                  <a:lnTo>
                    <a:pt x="652" y="258"/>
                  </a:lnTo>
                  <a:lnTo>
                    <a:pt x="652" y="256"/>
                  </a:lnTo>
                  <a:lnTo>
                    <a:pt x="650" y="256"/>
                  </a:lnTo>
                  <a:lnTo>
                    <a:pt x="649" y="254"/>
                  </a:lnTo>
                  <a:lnTo>
                    <a:pt x="647" y="254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7" y="258"/>
                  </a:lnTo>
                  <a:moveTo>
                    <a:pt x="637" y="254"/>
                  </a:moveTo>
                  <a:lnTo>
                    <a:pt x="640" y="256"/>
                  </a:lnTo>
                  <a:lnTo>
                    <a:pt x="640" y="258"/>
                  </a:lnTo>
                  <a:lnTo>
                    <a:pt x="642" y="256"/>
                  </a:lnTo>
                  <a:lnTo>
                    <a:pt x="644" y="256"/>
                  </a:lnTo>
                  <a:lnTo>
                    <a:pt x="640" y="254"/>
                  </a:lnTo>
                  <a:lnTo>
                    <a:pt x="639" y="254"/>
                  </a:lnTo>
                  <a:lnTo>
                    <a:pt x="637" y="254"/>
                  </a:lnTo>
                  <a:moveTo>
                    <a:pt x="630" y="287"/>
                  </a:moveTo>
                  <a:lnTo>
                    <a:pt x="632" y="287"/>
                  </a:lnTo>
                  <a:lnTo>
                    <a:pt x="632" y="288"/>
                  </a:lnTo>
                  <a:lnTo>
                    <a:pt x="633" y="288"/>
                  </a:lnTo>
                  <a:lnTo>
                    <a:pt x="633" y="287"/>
                  </a:lnTo>
                  <a:lnTo>
                    <a:pt x="632" y="287"/>
                  </a:lnTo>
                  <a:lnTo>
                    <a:pt x="632" y="285"/>
                  </a:lnTo>
                  <a:lnTo>
                    <a:pt x="630" y="285"/>
                  </a:lnTo>
                  <a:lnTo>
                    <a:pt x="630" y="287"/>
                  </a:lnTo>
                  <a:moveTo>
                    <a:pt x="621" y="208"/>
                  </a:moveTo>
                  <a:lnTo>
                    <a:pt x="621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3" y="203"/>
                  </a:lnTo>
                  <a:lnTo>
                    <a:pt x="621" y="203"/>
                  </a:lnTo>
                  <a:lnTo>
                    <a:pt x="620" y="203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6"/>
                  </a:lnTo>
                  <a:lnTo>
                    <a:pt x="620" y="206"/>
                  </a:lnTo>
                  <a:lnTo>
                    <a:pt x="620" y="208"/>
                  </a:lnTo>
                  <a:lnTo>
                    <a:pt x="621" y="208"/>
                  </a:lnTo>
                  <a:moveTo>
                    <a:pt x="620" y="285"/>
                  </a:moveTo>
                  <a:lnTo>
                    <a:pt x="621" y="285"/>
                  </a:lnTo>
                  <a:lnTo>
                    <a:pt x="621" y="285"/>
                  </a:lnTo>
                  <a:lnTo>
                    <a:pt x="623" y="285"/>
                  </a:lnTo>
                  <a:lnTo>
                    <a:pt x="623" y="285"/>
                  </a:lnTo>
                  <a:lnTo>
                    <a:pt x="625" y="285"/>
                  </a:lnTo>
                  <a:lnTo>
                    <a:pt x="627" y="285"/>
                  </a:lnTo>
                  <a:lnTo>
                    <a:pt x="628" y="285"/>
                  </a:lnTo>
                  <a:lnTo>
                    <a:pt x="628" y="285"/>
                  </a:lnTo>
                  <a:lnTo>
                    <a:pt x="627" y="285"/>
                  </a:lnTo>
                  <a:lnTo>
                    <a:pt x="625" y="285"/>
                  </a:lnTo>
                  <a:lnTo>
                    <a:pt x="623" y="283"/>
                  </a:lnTo>
                  <a:lnTo>
                    <a:pt x="621" y="283"/>
                  </a:lnTo>
                  <a:lnTo>
                    <a:pt x="620" y="283"/>
                  </a:lnTo>
                  <a:lnTo>
                    <a:pt x="620" y="285"/>
                  </a:lnTo>
                  <a:moveTo>
                    <a:pt x="603" y="242"/>
                  </a:moveTo>
                  <a:lnTo>
                    <a:pt x="604" y="242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4" y="244"/>
                  </a:lnTo>
                  <a:lnTo>
                    <a:pt x="606" y="244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6" y="244"/>
                  </a:lnTo>
                  <a:lnTo>
                    <a:pt x="606" y="244"/>
                  </a:lnTo>
                  <a:lnTo>
                    <a:pt x="604" y="244"/>
                  </a:lnTo>
                  <a:lnTo>
                    <a:pt x="604" y="242"/>
                  </a:lnTo>
                  <a:lnTo>
                    <a:pt x="606" y="242"/>
                  </a:lnTo>
                  <a:lnTo>
                    <a:pt x="606" y="241"/>
                  </a:lnTo>
                  <a:lnTo>
                    <a:pt x="604" y="242"/>
                  </a:lnTo>
                  <a:lnTo>
                    <a:pt x="604" y="241"/>
                  </a:lnTo>
                  <a:lnTo>
                    <a:pt x="604" y="241"/>
                  </a:lnTo>
                  <a:lnTo>
                    <a:pt x="603" y="241"/>
                  </a:lnTo>
                  <a:lnTo>
                    <a:pt x="603" y="242"/>
                  </a:lnTo>
                  <a:moveTo>
                    <a:pt x="591" y="230"/>
                  </a:moveTo>
                  <a:lnTo>
                    <a:pt x="592" y="230"/>
                  </a:lnTo>
                  <a:lnTo>
                    <a:pt x="592" y="232"/>
                  </a:lnTo>
                  <a:lnTo>
                    <a:pt x="594" y="232"/>
                  </a:lnTo>
                  <a:lnTo>
                    <a:pt x="596" y="232"/>
                  </a:lnTo>
                  <a:lnTo>
                    <a:pt x="596" y="230"/>
                  </a:lnTo>
                  <a:lnTo>
                    <a:pt x="598" y="229"/>
                  </a:lnTo>
                  <a:lnTo>
                    <a:pt x="596" y="229"/>
                  </a:lnTo>
                  <a:lnTo>
                    <a:pt x="596" y="227"/>
                  </a:lnTo>
                  <a:lnTo>
                    <a:pt x="594" y="227"/>
                  </a:lnTo>
                  <a:lnTo>
                    <a:pt x="592" y="225"/>
                  </a:lnTo>
                  <a:lnTo>
                    <a:pt x="592" y="227"/>
                  </a:lnTo>
                  <a:lnTo>
                    <a:pt x="591" y="227"/>
                  </a:lnTo>
                  <a:lnTo>
                    <a:pt x="591" y="229"/>
                  </a:lnTo>
                  <a:lnTo>
                    <a:pt x="591" y="230"/>
                  </a:lnTo>
                  <a:moveTo>
                    <a:pt x="416" y="656"/>
                  </a:moveTo>
                  <a:lnTo>
                    <a:pt x="416" y="656"/>
                  </a:lnTo>
                  <a:lnTo>
                    <a:pt x="418" y="656"/>
                  </a:lnTo>
                  <a:lnTo>
                    <a:pt x="418" y="656"/>
                  </a:lnTo>
                  <a:lnTo>
                    <a:pt x="416" y="656"/>
                  </a:lnTo>
                  <a:moveTo>
                    <a:pt x="403" y="485"/>
                  </a:moveTo>
                  <a:lnTo>
                    <a:pt x="405" y="485"/>
                  </a:lnTo>
                  <a:lnTo>
                    <a:pt x="405" y="483"/>
                  </a:lnTo>
                  <a:lnTo>
                    <a:pt x="403" y="485"/>
                  </a:lnTo>
                  <a:moveTo>
                    <a:pt x="396" y="478"/>
                  </a:moveTo>
                  <a:lnTo>
                    <a:pt x="398" y="478"/>
                  </a:lnTo>
                  <a:lnTo>
                    <a:pt x="398" y="476"/>
                  </a:lnTo>
                  <a:lnTo>
                    <a:pt x="396" y="476"/>
                  </a:lnTo>
                  <a:lnTo>
                    <a:pt x="396" y="478"/>
                  </a:lnTo>
                  <a:moveTo>
                    <a:pt x="391" y="475"/>
                  </a:moveTo>
                  <a:lnTo>
                    <a:pt x="393" y="475"/>
                  </a:lnTo>
                  <a:lnTo>
                    <a:pt x="393" y="473"/>
                  </a:lnTo>
                  <a:lnTo>
                    <a:pt x="391" y="473"/>
                  </a:lnTo>
                  <a:lnTo>
                    <a:pt x="391" y="475"/>
                  </a:lnTo>
                  <a:moveTo>
                    <a:pt x="389" y="478"/>
                  </a:moveTo>
                  <a:lnTo>
                    <a:pt x="389" y="480"/>
                  </a:lnTo>
                  <a:lnTo>
                    <a:pt x="391" y="480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1" y="478"/>
                  </a:lnTo>
                  <a:lnTo>
                    <a:pt x="389" y="478"/>
                  </a:lnTo>
                  <a:moveTo>
                    <a:pt x="382" y="452"/>
                  </a:moveTo>
                  <a:lnTo>
                    <a:pt x="384" y="454"/>
                  </a:lnTo>
                  <a:lnTo>
                    <a:pt x="384" y="452"/>
                  </a:lnTo>
                  <a:lnTo>
                    <a:pt x="382" y="452"/>
                  </a:lnTo>
                  <a:moveTo>
                    <a:pt x="375" y="451"/>
                  </a:moveTo>
                  <a:lnTo>
                    <a:pt x="377" y="451"/>
                  </a:lnTo>
                  <a:lnTo>
                    <a:pt x="379" y="451"/>
                  </a:lnTo>
                  <a:lnTo>
                    <a:pt x="379" y="452"/>
                  </a:lnTo>
                  <a:lnTo>
                    <a:pt x="381" y="451"/>
                  </a:lnTo>
                  <a:lnTo>
                    <a:pt x="379" y="451"/>
                  </a:lnTo>
                  <a:lnTo>
                    <a:pt x="379" y="449"/>
                  </a:lnTo>
                  <a:lnTo>
                    <a:pt x="377" y="451"/>
                  </a:lnTo>
                  <a:lnTo>
                    <a:pt x="377" y="449"/>
                  </a:lnTo>
                  <a:lnTo>
                    <a:pt x="375" y="451"/>
                  </a:lnTo>
                  <a:moveTo>
                    <a:pt x="370" y="444"/>
                  </a:moveTo>
                  <a:lnTo>
                    <a:pt x="370" y="442"/>
                  </a:lnTo>
                  <a:lnTo>
                    <a:pt x="369" y="442"/>
                  </a:lnTo>
                  <a:lnTo>
                    <a:pt x="369" y="444"/>
                  </a:lnTo>
                  <a:lnTo>
                    <a:pt x="370" y="444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72" y="446"/>
                  </a:lnTo>
                  <a:lnTo>
                    <a:pt x="372" y="447"/>
                  </a:lnTo>
                  <a:lnTo>
                    <a:pt x="374" y="447"/>
                  </a:lnTo>
                  <a:lnTo>
                    <a:pt x="374" y="446"/>
                  </a:lnTo>
                  <a:lnTo>
                    <a:pt x="372" y="446"/>
                  </a:lnTo>
                  <a:lnTo>
                    <a:pt x="374" y="444"/>
                  </a:lnTo>
                  <a:lnTo>
                    <a:pt x="372" y="444"/>
                  </a:lnTo>
                  <a:lnTo>
                    <a:pt x="370" y="444"/>
                  </a:lnTo>
                  <a:moveTo>
                    <a:pt x="369" y="428"/>
                  </a:moveTo>
                  <a:lnTo>
                    <a:pt x="370" y="427"/>
                  </a:lnTo>
                  <a:lnTo>
                    <a:pt x="369" y="427"/>
                  </a:lnTo>
                  <a:lnTo>
                    <a:pt x="369" y="428"/>
                  </a:lnTo>
                  <a:moveTo>
                    <a:pt x="365" y="432"/>
                  </a:moveTo>
                  <a:lnTo>
                    <a:pt x="367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32"/>
                  </a:lnTo>
                  <a:moveTo>
                    <a:pt x="362" y="430"/>
                  </a:moveTo>
                  <a:lnTo>
                    <a:pt x="360" y="430"/>
                  </a:lnTo>
                  <a:lnTo>
                    <a:pt x="362" y="432"/>
                  </a:lnTo>
                  <a:lnTo>
                    <a:pt x="362" y="430"/>
                  </a:lnTo>
                  <a:moveTo>
                    <a:pt x="358" y="410"/>
                  </a:moveTo>
                  <a:lnTo>
                    <a:pt x="360" y="408"/>
                  </a:lnTo>
                  <a:lnTo>
                    <a:pt x="362" y="408"/>
                  </a:lnTo>
                  <a:lnTo>
                    <a:pt x="362" y="408"/>
                  </a:lnTo>
                  <a:lnTo>
                    <a:pt x="360" y="408"/>
                  </a:lnTo>
                  <a:lnTo>
                    <a:pt x="360" y="406"/>
                  </a:lnTo>
                  <a:lnTo>
                    <a:pt x="362" y="406"/>
                  </a:lnTo>
                  <a:lnTo>
                    <a:pt x="362" y="405"/>
                  </a:lnTo>
                  <a:lnTo>
                    <a:pt x="360" y="405"/>
                  </a:lnTo>
                  <a:lnTo>
                    <a:pt x="360" y="406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08"/>
                  </a:lnTo>
                  <a:lnTo>
                    <a:pt x="358" y="410"/>
                  </a:lnTo>
                  <a:moveTo>
                    <a:pt x="343" y="212"/>
                  </a:moveTo>
                  <a:lnTo>
                    <a:pt x="341" y="212"/>
                  </a:lnTo>
                  <a:lnTo>
                    <a:pt x="343" y="213"/>
                  </a:lnTo>
                  <a:lnTo>
                    <a:pt x="343" y="212"/>
                  </a:lnTo>
                  <a:moveTo>
                    <a:pt x="355" y="408"/>
                  </a:moveTo>
                  <a:lnTo>
                    <a:pt x="355" y="408"/>
                  </a:lnTo>
                  <a:lnTo>
                    <a:pt x="355" y="406"/>
                  </a:lnTo>
                  <a:lnTo>
                    <a:pt x="355" y="405"/>
                  </a:lnTo>
                  <a:lnTo>
                    <a:pt x="355" y="403"/>
                  </a:lnTo>
                  <a:lnTo>
                    <a:pt x="353" y="403"/>
                  </a:lnTo>
                  <a:lnTo>
                    <a:pt x="355" y="405"/>
                  </a:lnTo>
                  <a:lnTo>
                    <a:pt x="353" y="405"/>
                  </a:lnTo>
                  <a:lnTo>
                    <a:pt x="353" y="406"/>
                  </a:lnTo>
                  <a:lnTo>
                    <a:pt x="353" y="408"/>
                  </a:lnTo>
                  <a:lnTo>
                    <a:pt x="353" y="408"/>
                  </a:lnTo>
                  <a:lnTo>
                    <a:pt x="355" y="408"/>
                  </a:lnTo>
                  <a:lnTo>
                    <a:pt x="357" y="408"/>
                  </a:lnTo>
                  <a:lnTo>
                    <a:pt x="358" y="408"/>
                  </a:lnTo>
                  <a:lnTo>
                    <a:pt x="358" y="408"/>
                  </a:lnTo>
                  <a:lnTo>
                    <a:pt x="357" y="408"/>
                  </a:lnTo>
                  <a:lnTo>
                    <a:pt x="355" y="408"/>
                  </a:lnTo>
                  <a:moveTo>
                    <a:pt x="353" y="208"/>
                  </a:moveTo>
                  <a:lnTo>
                    <a:pt x="355" y="208"/>
                  </a:lnTo>
                  <a:lnTo>
                    <a:pt x="353" y="206"/>
                  </a:lnTo>
                  <a:lnTo>
                    <a:pt x="353" y="208"/>
                  </a:lnTo>
                  <a:moveTo>
                    <a:pt x="348" y="399"/>
                  </a:moveTo>
                  <a:lnTo>
                    <a:pt x="348" y="401"/>
                  </a:lnTo>
                  <a:lnTo>
                    <a:pt x="348" y="403"/>
                  </a:lnTo>
                  <a:lnTo>
                    <a:pt x="350" y="401"/>
                  </a:lnTo>
                  <a:lnTo>
                    <a:pt x="350" y="399"/>
                  </a:lnTo>
                  <a:lnTo>
                    <a:pt x="352" y="399"/>
                  </a:lnTo>
                  <a:lnTo>
                    <a:pt x="353" y="401"/>
                  </a:lnTo>
                  <a:lnTo>
                    <a:pt x="353" y="399"/>
                  </a:lnTo>
                  <a:lnTo>
                    <a:pt x="352" y="399"/>
                  </a:lnTo>
                  <a:lnTo>
                    <a:pt x="353" y="398"/>
                  </a:lnTo>
                  <a:lnTo>
                    <a:pt x="352" y="398"/>
                  </a:lnTo>
                  <a:lnTo>
                    <a:pt x="352" y="399"/>
                  </a:lnTo>
                  <a:lnTo>
                    <a:pt x="350" y="398"/>
                  </a:lnTo>
                  <a:lnTo>
                    <a:pt x="350" y="399"/>
                  </a:lnTo>
                  <a:lnTo>
                    <a:pt x="348" y="399"/>
                  </a:lnTo>
                  <a:moveTo>
                    <a:pt x="334" y="213"/>
                  </a:moveTo>
                  <a:lnTo>
                    <a:pt x="336" y="213"/>
                  </a:lnTo>
                  <a:lnTo>
                    <a:pt x="338" y="213"/>
                  </a:lnTo>
                  <a:lnTo>
                    <a:pt x="340" y="213"/>
                  </a:lnTo>
                  <a:lnTo>
                    <a:pt x="341" y="213"/>
                  </a:lnTo>
                  <a:lnTo>
                    <a:pt x="340" y="212"/>
                  </a:lnTo>
                  <a:lnTo>
                    <a:pt x="340" y="210"/>
                  </a:lnTo>
                  <a:lnTo>
                    <a:pt x="341" y="210"/>
                  </a:lnTo>
                  <a:lnTo>
                    <a:pt x="341" y="208"/>
                  </a:lnTo>
                  <a:lnTo>
                    <a:pt x="343" y="208"/>
                  </a:lnTo>
                  <a:lnTo>
                    <a:pt x="345" y="206"/>
                  </a:lnTo>
                  <a:lnTo>
                    <a:pt x="345" y="208"/>
                  </a:lnTo>
                  <a:lnTo>
                    <a:pt x="346" y="206"/>
                  </a:lnTo>
                  <a:lnTo>
                    <a:pt x="348" y="206"/>
                  </a:lnTo>
                  <a:lnTo>
                    <a:pt x="348" y="205"/>
                  </a:lnTo>
                  <a:lnTo>
                    <a:pt x="348" y="203"/>
                  </a:lnTo>
                  <a:lnTo>
                    <a:pt x="346" y="203"/>
                  </a:lnTo>
                  <a:lnTo>
                    <a:pt x="346" y="205"/>
                  </a:lnTo>
                  <a:lnTo>
                    <a:pt x="345" y="205"/>
                  </a:lnTo>
                  <a:lnTo>
                    <a:pt x="343" y="206"/>
                  </a:lnTo>
                  <a:lnTo>
                    <a:pt x="341" y="206"/>
                  </a:lnTo>
                  <a:lnTo>
                    <a:pt x="340" y="206"/>
                  </a:lnTo>
                  <a:lnTo>
                    <a:pt x="340" y="208"/>
                  </a:lnTo>
                  <a:lnTo>
                    <a:pt x="340" y="210"/>
                  </a:lnTo>
                  <a:lnTo>
                    <a:pt x="338" y="210"/>
                  </a:lnTo>
                  <a:lnTo>
                    <a:pt x="338" y="212"/>
                  </a:lnTo>
                  <a:lnTo>
                    <a:pt x="336" y="212"/>
                  </a:lnTo>
                  <a:lnTo>
                    <a:pt x="334" y="213"/>
                  </a:lnTo>
                  <a:moveTo>
                    <a:pt x="331" y="364"/>
                  </a:moveTo>
                  <a:lnTo>
                    <a:pt x="333" y="364"/>
                  </a:lnTo>
                  <a:lnTo>
                    <a:pt x="333" y="362"/>
                  </a:lnTo>
                  <a:lnTo>
                    <a:pt x="331" y="362"/>
                  </a:lnTo>
                  <a:lnTo>
                    <a:pt x="331" y="364"/>
                  </a:lnTo>
                  <a:moveTo>
                    <a:pt x="157" y="355"/>
                  </a:moveTo>
                  <a:lnTo>
                    <a:pt x="159" y="357"/>
                  </a:lnTo>
                  <a:lnTo>
                    <a:pt x="159" y="355"/>
                  </a:lnTo>
                  <a:lnTo>
                    <a:pt x="157" y="355"/>
                  </a:lnTo>
                  <a:moveTo>
                    <a:pt x="150" y="188"/>
                  </a:moveTo>
                  <a:lnTo>
                    <a:pt x="152" y="188"/>
                  </a:lnTo>
                  <a:lnTo>
                    <a:pt x="150" y="186"/>
                  </a:lnTo>
                  <a:lnTo>
                    <a:pt x="150" y="188"/>
                  </a:lnTo>
                  <a:moveTo>
                    <a:pt x="138" y="247"/>
                  </a:moveTo>
                  <a:lnTo>
                    <a:pt x="140" y="249"/>
                  </a:lnTo>
                  <a:lnTo>
                    <a:pt x="141" y="247"/>
                  </a:lnTo>
                  <a:lnTo>
                    <a:pt x="143" y="247"/>
                  </a:lnTo>
                  <a:lnTo>
                    <a:pt x="143" y="246"/>
                  </a:lnTo>
                  <a:lnTo>
                    <a:pt x="143" y="244"/>
                  </a:lnTo>
                  <a:lnTo>
                    <a:pt x="141" y="244"/>
                  </a:lnTo>
                  <a:lnTo>
                    <a:pt x="141" y="246"/>
                  </a:lnTo>
                  <a:lnTo>
                    <a:pt x="140" y="246"/>
                  </a:lnTo>
                  <a:lnTo>
                    <a:pt x="140" y="244"/>
                  </a:lnTo>
                  <a:lnTo>
                    <a:pt x="138" y="244"/>
                  </a:lnTo>
                  <a:lnTo>
                    <a:pt x="136" y="244"/>
                  </a:lnTo>
                  <a:lnTo>
                    <a:pt x="136" y="246"/>
                  </a:lnTo>
                  <a:lnTo>
                    <a:pt x="136" y="247"/>
                  </a:lnTo>
                  <a:lnTo>
                    <a:pt x="138" y="247"/>
                  </a:lnTo>
                  <a:moveTo>
                    <a:pt x="100" y="266"/>
                  </a:moveTo>
                  <a:lnTo>
                    <a:pt x="102" y="266"/>
                  </a:lnTo>
                  <a:lnTo>
                    <a:pt x="102" y="264"/>
                  </a:lnTo>
                  <a:lnTo>
                    <a:pt x="100" y="264"/>
                  </a:lnTo>
                  <a:lnTo>
                    <a:pt x="100" y="266"/>
                  </a:lnTo>
                  <a:moveTo>
                    <a:pt x="652" y="774"/>
                  </a:moveTo>
                  <a:lnTo>
                    <a:pt x="650" y="774"/>
                  </a:lnTo>
                  <a:lnTo>
                    <a:pt x="650" y="775"/>
                  </a:lnTo>
                  <a:lnTo>
                    <a:pt x="652" y="775"/>
                  </a:lnTo>
                  <a:lnTo>
                    <a:pt x="652" y="774"/>
                  </a:lnTo>
                  <a:moveTo>
                    <a:pt x="721" y="201"/>
                  </a:moveTo>
                  <a:lnTo>
                    <a:pt x="719" y="201"/>
                  </a:lnTo>
                  <a:lnTo>
                    <a:pt x="717" y="201"/>
                  </a:lnTo>
                  <a:lnTo>
                    <a:pt x="715" y="201"/>
                  </a:lnTo>
                  <a:lnTo>
                    <a:pt x="714" y="201"/>
                  </a:lnTo>
                  <a:lnTo>
                    <a:pt x="714" y="203"/>
                  </a:lnTo>
                  <a:lnTo>
                    <a:pt x="715" y="203"/>
                  </a:lnTo>
                  <a:lnTo>
                    <a:pt x="717" y="203"/>
                  </a:lnTo>
                  <a:lnTo>
                    <a:pt x="717" y="203"/>
                  </a:lnTo>
                  <a:lnTo>
                    <a:pt x="719" y="203"/>
                  </a:lnTo>
                  <a:lnTo>
                    <a:pt x="721" y="203"/>
                  </a:lnTo>
                  <a:lnTo>
                    <a:pt x="722" y="203"/>
                  </a:lnTo>
                  <a:lnTo>
                    <a:pt x="724" y="203"/>
                  </a:lnTo>
                  <a:lnTo>
                    <a:pt x="726" y="201"/>
                  </a:lnTo>
                  <a:lnTo>
                    <a:pt x="724" y="201"/>
                  </a:lnTo>
                  <a:lnTo>
                    <a:pt x="722" y="200"/>
                  </a:lnTo>
                  <a:lnTo>
                    <a:pt x="722" y="201"/>
                  </a:lnTo>
                  <a:lnTo>
                    <a:pt x="721" y="201"/>
                  </a:lnTo>
                  <a:moveTo>
                    <a:pt x="929" y="200"/>
                  </a:moveTo>
                  <a:lnTo>
                    <a:pt x="929" y="198"/>
                  </a:lnTo>
                  <a:lnTo>
                    <a:pt x="927" y="200"/>
                  </a:lnTo>
                  <a:lnTo>
                    <a:pt x="927" y="201"/>
                  </a:lnTo>
                  <a:lnTo>
                    <a:pt x="926" y="201"/>
                  </a:lnTo>
                  <a:lnTo>
                    <a:pt x="926" y="203"/>
                  </a:lnTo>
                  <a:lnTo>
                    <a:pt x="927" y="203"/>
                  </a:lnTo>
                  <a:lnTo>
                    <a:pt x="927" y="203"/>
                  </a:lnTo>
                  <a:lnTo>
                    <a:pt x="929" y="203"/>
                  </a:lnTo>
                  <a:lnTo>
                    <a:pt x="929" y="203"/>
                  </a:lnTo>
                  <a:lnTo>
                    <a:pt x="929" y="201"/>
                  </a:lnTo>
                  <a:lnTo>
                    <a:pt x="931" y="201"/>
                  </a:lnTo>
                  <a:lnTo>
                    <a:pt x="931" y="200"/>
                  </a:lnTo>
                  <a:lnTo>
                    <a:pt x="929" y="200"/>
                  </a:lnTo>
                  <a:moveTo>
                    <a:pt x="2058" y="1066"/>
                  </a:moveTo>
                  <a:lnTo>
                    <a:pt x="2056" y="1064"/>
                  </a:lnTo>
                  <a:moveTo>
                    <a:pt x="1171" y="902"/>
                  </a:moveTo>
                  <a:lnTo>
                    <a:pt x="1171" y="903"/>
                  </a:lnTo>
                  <a:lnTo>
                    <a:pt x="1173" y="903"/>
                  </a:lnTo>
                  <a:lnTo>
                    <a:pt x="1173" y="902"/>
                  </a:lnTo>
                  <a:lnTo>
                    <a:pt x="1173" y="902"/>
                  </a:lnTo>
                  <a:lnTo>
                    <a:pt x="1171" y="902"/>
                  </a:lnTo>
                  <a:lnTo>
                    <a:pt x="1171" y="902"/>
                  </a:lnTo>
                  <a:moveTo>
                    <a:pt x="1371" y="372"/>
                  </a:moveTo>
                  <a:lnTo>
                    <a:pt x="1370" y="372"/>
                  </a:lnTo>
                  <a:lnTo>
                    <a:pt x="1370" y="374"/>
                  </a:lnTo>
                  <a:lnTo>
                    <a:pt x="1371" y="374"/>
                  </a:lnTo>
                  <a:lnTo>
                    <a:pt x="1371" y="372"/>
                  </a:lnTo>
                  <a:moveTo>
                    <a:pt x="1353" y="406"/>
                  </a:moveTo>
                  <a:lnTo>
                    <a:pt x="1354" y="406"/>
                  </a:lnTo>
                  <a:lnTo>
                    <a:pt x="1353" y="405"/>
                  </a:lnTo>
                  <a:lnTo>
                    <a:pt x="1353" y="406"/>
                  </a:lnTo>
                  <a:moveTo>
                    <a:pt x="1464" y="640"/>
                  </a:moveTo>
                  <a:lnTo>
                    <a:pt x="1462" y="639"/>
                  </a:lnTo>
                  <a:lnTo>
                    <a:pt x="1462" y="640"/>
                  </a:lnTo>
                  <a:lnTo>
                    <a:pt x="1464" y="640"/>
                  </a:lnTo>
                  <a:moveTo>
                    <a:pt x="1450" y="674"/>
                  </a:moveTo>
                  <a:lnTo>
                    <a:pt x="1452" y="674"/>
                  </a:lnTo>
                  <a:lnTo>
                    <a:pt x="1453" y="674"/>
                  </a:lnTo>
                  <a:lnTo>
                    <a:pt x="1452" y="673"/>
                  </a:lnTo>
                  <a:lnTo>
                    <a:pt x="1450" y="673"/>
                  </a:lnTo>
                  <a:lnTo>
                    <a:pt x="1450" y="674"/>
                  </a:lnTo>
                  <a:moveTo>
                    <a:pt x="1486" y="620"/>
                  </a:moveTo>
                  <a:lnTo>
                    <a:pt x="1486" y="622"/>
                  </a:lnTo>
                  <a:lnTo>
                    <a:pt x="1487" y="620"/>
                  </a:lnTo>
                  <a:lnTo>
                    <a:pt x="1486" y="620"/>
                  </a:lnTo>
                  <a:moveTo>
                    <a:pt x="2079" y="897"/>
                  </a:moveTo>
                  <a:lnTo>
                    <a:pt x="2080" y="897"/>
                  </a:lnTo>
                  <a:lnTo>
                    <a:pt x="2080" y="895"/>
                  </a:lnTo>
                  <a:lnTo>
                    <a:pt x="2079" y="895"/>
                  </a:lnTo>
                  <a:lnTo>
                    <a:pt x="2079" y="897"/>
                  </a:lnTo>
                  <a:moveTo>
                    <a:pt x="2171" y="644"/>
                  </a:moveTo>
                  <a:lnTo>
                    <a:pt x="2169" y="642"/>
                  </a:lnTo>
                  <a:lnTo>
                    <a:pt x="2169" y="644"/>
                  </a:lnTo>
                  <a:lnTo>
                    <a:pt x="2171" y="644"/>
                  </a:lnTo>
                  <a:moveTo>
                    <a:pt x="1681" y="212"/>
                  </a:moveTo>
                  <a:lnTo>
                    <a:pt x="1681" y="213"/>
                  </a:lnTo>
                  <a:lnTo>
                    <a:pt x="1682" y="213"/>
                  </a:lnTo>
                  <a:lnTo>
                    <a:pt x="1681" y="212"/>
                  </a:lnTo>
                  <a:moveTo>
                    <a:pt x="2488" y="343"/>
                  </a:moveTo>
                  <a:lnTo>
                    <a:pt x="2490" y="343"/>
                  </a:lnTo>
                  <a:lnTo>
                    <a:pt x="2490" y="341"/>
                  </a:lnTo>
                  <a:lnTo>
                    <a:pt x="2488" y="341"/>
                  </a:lnTo>
                  <a:lnTo>
                    <a:pt x="2488" y="343"/>
                  </a:lnTo>
                  <a:moveTo>
                    <a:pt x="2019" y="1021"/>
                  </a:moveTo>
                  <a:lnTo>
                    <a:pt x="2020" y="1021"/>
                  </a:lnTo>
                  <a:lnTo>
                    <a:pt x="2019" y="1020"/>
                  </a:lnTo>
                  <a:lnTo>
                    <a:pt x="2019" y="1021"/>
                  </a:lnTo>
                  <a:moveTo>
                    <a:pt x="2241" y="587"/>
                  </a:moveTo>
                  <a:lnTo>
                    <a:pt x="2241" y="586"/>
                  </a:lnTo>
                  <a:lnTo>
                    <a:pt x="2239" y="587"/>
                  </a:lnTo>
                  <a:lnTo>
                    <a:pt x="2241" y="587"/>
                  </a:lnTo>
                  <a:moveTo>
                    <a:pt x="2243" y="584"/>
                  </a:moveTo>
                  <a:lnTo>
                    <a:pt x="2244" y="582"/>
                  </a:lnTo>
                  <a:lnTo>
                    <a:pt x="2243" y="582"/>
                  </a:lnTo>
                  <a:lnTo>
                    <a:pt x="2243" y="584"/>
                  </a:lnTo>
                  <a:moveTo>
                    <a:pt x="2473" y="343"/>
                  </a:moveTo>
                  <a:lnTo>
                    <a:pt x="2475" y="343"/>
                  </a:lnTo>
                  <a:lnTo>
                    <a:pt x="2475" y="341"/>
                  </a:lnTo>
                  <a:lnTo>
                    <a:pt x="2473" y="341"/>
                  </a:lnTo>
                  <a:lnTo>
                    <a:pt x="2473" y="343"/>
                  </a:lnTo>
                  <a:moveTo>
                    <a:pt x="2200" y="659"/>
                  </a:moveTo>
                  <a:lnTo>
                    <a:pt x="2202" y="659"/>
                  </a:lnTo>
                  <a:lnTo>
                    <a:pt x="2200" y="657"/>
                  </a:lnTo>
                  <a:lnTo>
                    <a:pt x="2200" y="659"/>
                  </a:lnTo>
                  <a:moveTo>
                    <a:pt x="2586" y="212"/>
                  </a:moveTo>
                  <a:lnTo>
                    <a:pt x="2588" y="212"/>
                  </a:lnTo>
                  <a:lnTo>
                    <a:pt x="2588" y="218"/>
                  </a:lnTo>
                  <a:lnTo>
                    <a:pt x="2588" y="225"/>
                  </a:lnTo>
                  <a:lnTo>
                    <a:pt x="2588" y="234"/>
                  </a:lnTo>
                  <a:lnTo>
                    <a:pt x="2588" y="241"/>
                  </a:lnTo>
                  <a:lnTo>
                    <a:pt x="2588" y="246"/>
                  </a:lnTo>
                  <a:lnTo>
                    <a:pt x="2588" y="253"/>
                  </a:lnTo>
                  <a:lnTo>
                    <a:pt x="2588" y="261"/>
                  </a:lnTo>
                  <a:lnTo>
                    <a:pt x="2588" y="268"/>
                  </a:lnTo>
                  <a:lnTo>
                    <a:pt x="2586" y="268"/>
                  </a:lnTo>
                  <a:lnTo>
                    <a:pt x="2586" y="270"/>
                  </a:lnTo>
                  <a:lnTo>
                    <a:pt x="2584" y="271"/>
                  </a:lnTo>
                  <a:lnTo>
                    <a:pt x="2582" y="271"/>
                  </a:lnTo>
                  <a:lnTo>
                    <a:pt x="2581" y="273"/>
                  </a:lnTo>
                  <a:lnTo>
                    <a:pt x="2579" y="273"/>
                  </a:lnTo>
                  <a:lnTo>
                    <a:pt x="2577" y="273"/>
                  </a:lnTo>
                  <a:lnTo>
                    <a:pt x="2576" y="275"/>
                  </a:lnTo>
                  <a:lnTo>
                    <a:pt x="2576" y="273"/>
                  </a:lnTo>
                  <a:lnTo>
                    <a:pt x="2574" y="273"/>
                  </a:lnTo>
                  <a:lnTo>
                    <a:pt x="2574" y="275"/>
                  </a:lnTo>
                  <a:lnTo>
                    <a:pt x="2574" y="273"/>
                  </a:lnTo>
                  <a:lnTo>
                    <a:pt x="2572" y="273"/>
                  </a:lnTo>
                  <a:lnTo>
                    <a:pt x="2570" y="273"/>
                  </a:lnTo>
                  <a:lnTo>
                    <a:pt x="2570" y="271"/>
                  </a:lnTo>
                  <a:lnTo>
                    <a:pt x="2570" y="270"/>
                  </a:lnTo>
                  <a:lnTo>
                    <a:pt x="2569" y="270"/>
                  </a:lnTo>
                  <a:lnTo>
                    <a:pt x="2569" y="268"/>
                  </a:lnTo>
                  <a:lnTo>
                    <a:pt x="2567" y="268"/>
                  </a:lnTo>
                  <a:lnTo>
                    <a:pt x="2565" y="268"/>
                  </a:lnTo>
                  <a:lnTo>
                    <a:pt x="2564" y="268"/>
                  </a:lnTo>
                  <a:lnTo>
                    <a:pt x="2564" y="270"/>
                  </a:lnTo>
                  <a:lnTo>
                    <a:pt x="2567" y="268"/>
                  </a:lnTo>
                  <a:lnTo>
                    <a:pt x="2567" y="270"/>
                  </a:lnTo>
                  <a:lnTo>
                    <a:pt x="2569" y="270"/>
                  </a:lnTo>
                  <a:lnTo>
                    <a:pt x="2569" y="271"/>
                  </a:lnTo>
                  <a:lnTo>
                    <a:pt x="2567" y="273"/>
                  </a:lnTo>
                  <a:lnTo>
                    <a:pt x="2567" y="271"/>
                  </a:lnTo>
                  <a:lnTo>
                    <a:pt x="2565" y="271"/>
                  </a:lnTo>
                  <a:lnTo>
                    <a:pt x="2564" y="271"/>
                  </a:lnTo>
                  <a:lnTo>
                    <a:pt x="2562" y="271"/>
                  </a:lnTo>
                  <a:lnTo>
                    <a:pt x="2562" y="270"/>
                  </a:lnTo>
                  <a:lnTo>
                    <a:pt x="2560" y="270"/>
                  </a:lnTo>
                  <a:lnTo>
                    <a:pt x="2559" y="270"/>
                  </a:lnTo>
                  <a:lnTo>
                    <a:pt x="2559" y="271"/>
                  </a:lnTo>
                  <a:lnTo>
                    <a:pt x="2557" y="271"/>
                  </a:lnTo>
                  <a:lnTo>
                    <a:pt x="2557" y="273"/>
                  </a:lnTo>
                  <a:lnTo>
                    <a:pt x="2559" y="271"/>
                  </a:lnTo>
                  <a:lnTo>
                    <a:pt x="2560" y="270"/>
                  </a:lnTo>
                  <a:lnTo>
                    <a:pt x="2562" y="271"/>
                  </a:lnTo>
                  <a:lnTo>
                    <a:pt x="2562" y="273"/>
                  </a:lnTo>
                  <a:lnTo>
                    <a:pt x="2562" y="275"/>
                  </a:lnTo>
                  <a:lnTo>
                    <a:pt x="2564" y="275"/>
                  </a:lnTo>
                  <a:lnTo>
                    <a:pt x="2564" y="273"/>
                  </a:lnTo>
                  <a:lnTo>
                    <a:pt x="2565" y="275"/>
                  </a:lnTo>
                  <a:lnTo>
                    <a:pt x="2567" y="275"/>
                  </a:lnTo>
                  <a:lnTo>
                    <a:pt x="2567" y="273"/>
                  </a:lnTo>
                  <a:lnTo>
                    <a:pt x="2569" y="273"/>
                  </a:lnTo>
                  <a:lnTo>
                    <a:pt x="2570" y="273"/>
                  </a:lnTo>
                  <a:lnTo>
                    <a:pt x="2570" y="275"/>
                  </a:lnTo>
                  <a:lnTo>
                    <a:pt x="2570" y="276"/>
                  </a:lnTo>
                  <a:lnTo>
                    <a:pt x="2570" y="278"/>
                  </a:lnTo>
                  <a:lnTo>
                    <a:pt x="2572" y="278"/>
                  </a:lnTo>
                  <a:lnTo>
                    <a:pt x="2572" y="280"/>
                  </a:lnTo>
                  <a:lnTo>
                    <a:pt x="2574" y="280"/>
                  </a:lnTo>
                  <a:lnTo>
                    <a:pt x="2574" y="282"/>
                  </a:lnTo>
                  <a:lnTo>
                    <a:pt x="2574" y="282"/>
                  </a:lnTo>
                  <a:lnTo>
                    <a:pt x="2574" y="280"/>
                  </a:lnTo>
                  <a:lnTo>
                    <a:pt x="2576" y="280"/>
                  </a:lnTo>
                  <a:lnTo>
                    <a:pt x="2576" y="282"/>
                  </a:lnTo>
                  <a:lnTo>
                    <a:pt x="2577" y="283"/>
                  </a:lnTo>
                  <a:lnTo>
                    <a:pt x="2579" y="285"/>
                  </a:lnTo>
                  <a:lnTo>
                    <a:pt x="2579" y="285"/>
                  </a:lnTo>
                  <a:lnTo>
                    <a:pt x="2579" y="287"/>
                  </a:lnTo>
                  <a:lnTo>
                    <a:pt x="2577" y="287"/>
                  </a:lnTo>
                  <a:lnTo>
                    <a:pt x="2577" y="288"/>
                  </a:lnTo>
                  <a:lnTo>
                    <a:pt x="2579" y="288"/>
                  </a:lnTo>
                  <a:lnTo>
                    <a:pt x="2579" y="290"/>
                  </a:lnTo>
                  <a:lnTo>
                    <a:pt x="2577" y="290"/>
                  </a:lnTo>
                  <a:lnTo>
                    <a:pt x="2577" y="292"/>
                  </a:lnTo>
                  <a:lnTo>
                    <a:pt x="2579" y="292"/>
                  </a:lnTo>
                  <a:lnTo>
                    <a:pt x="2579" y="290"/>
                  </a:lnTo>
                  <a:lnTo>
                    <a:pt x="2581" y="292"/>
                  </a:lnTo>
                  <a:lnTo>
                    <a:pt x="2581" y="294"/>
                  </a:lnTo>
                  <a:lnTo>
                    <a:pt x="2582" y="294"/>
                  </a:lnTo>
                  <a:lnTo>
                    <a:pt x="2582" y="295"/>
                  </a:lnTo>
                  <a:lnTo>
                    <a:pt x="2584" y="295"/>
                  </a:lnTo>
                  <a:lnTo>
                    <a:pt x="2584" y="297"/>
                  </a:lnTo>
                  <a:lnTo>
                    <a:pt x="2582" y="297"/>
                  </a:lnTo>
                  <a:lnTo>
                    <a:pt x="2582" y="299"/>
                  </a:lnTo>
                  <a:lnTo>
                    <a:pt x="2584" y="299"/>
                  </a:lnTo>
                  <a:lnTo>
                    <a:pt x="2584" y="300"/>
                  </a:lnTo>
                  <a:lnTo>
                    <a:pt x="2586" y="302"/>
                  </a:lnTo>
                  <a:lnTo>
                    <a:pt x="2584" y="302"/>
                  </a:lnTo>
                  <a:lnTo>
                    <a:pt x="2584" y="304"/>
                  </a:lnTo>
                  <a:lnTo>
                    <a:pt x="2582" y="304"/>
                  </a:lnTo>
                  <a:lnTo>
                    <a:pt x="2582" y="305"/>
                  </a:lnTo>
                  <a:lnTo>
                    <a:pt x="2581" y="307"/>
                  </a:lnTo>
                  <a:lnTo>
                    <a:pt x="2579" y="307"/>
                  </a:lnTo>
                  <a:lnTo>
                    <a:pt x="2579" y="305"/>
                  </a:lnTo>
                  <a:lnTo>
                    <a:pt x="2577" y="305"/>
                  </a:lnTo>
                  <a:lnTo>
                    <a:pt x="2576" y="305"/>
                  </a:lnTo>
                  <a:lnTo>
                    <a:pt x="2574" y="305"/>
                  </a:lnTo>
                  <a:lnTo>
                    <a:pt x="2574" y="304"/>
                  </a:lnTo>
                  <a:lnTo>
                    <a:pt x="2574" y="304"/>
                  </a:lnTo>
                  <a:lnTo>
                    <a:pt x="2572" y="304"/>
                  </a:lnTo>
                  <a:lnTo>
                    <a:pt x="2570" y="304"/>
                  </a:lnTo>
                  <a:lnTo>
                    <a:pt x="2569" y="304"/>
                  </a:lnTo>
                  <a:lnTo>
                    <a:pt x="2569" y="302"/>
                  </a:lnTo>
                  <a:lnTo>
                    <a:pt x="2570" y="302"/>
                  </a:lnTo>
                  <a:lnTo>
                    <a:pt x="2569" y="300"/>
                  </a:lnTo>
                  <a:lnTo>
                    <a:pt x="2567" y="300"/>
                  </a:lnTo>
                  <a:lnTo>
                    <a:pt x="2567" y="302"/>
                  </a:lnTo>
                  <a:lnTo>
                    <a:pt x="2567" y="304"/>
                  </a:lnTo>
                  <a:lnTo>
                    <a:pt x="2565" y="304"/>
                  </a:lnTo>
                  <a:lnTo>
                    <a:pt x="2565" y="305"/>
                  </a:lnTo>
                  <a:lnTo>
                    <a:pt x="2564" y="305"/>
                  </a:lnTo>
                  <a:lnTo>
                    <a:pt x="2562" y="305"/>
                  </a:lnTo>
                  <a:lnTo>
                    <a:pt x="2562" y="307"/>
                  </a:lnTo>
                  <a:lnTo>
                    <a:pt x="2560" y="309"/>
                  </a:lnTo>
                  <a:lnTo>
                    <a:pt x="2557" y="309"/>
                  </a:lnTo>
                  <a:lnTo>
                    <a:pt x="2557" y="311"/>
                  </a:lnTo>
                  <a:lnTo>
                    <a:pt x="2555" y="311"/>
                  </a:lnTo>
                  <a:lnTo>
                    <a:pt x="2553" y="309"/>
                  </a:lnTo>
                  <a:lnTo>
                    <a:pt x="2553" y="311"/>
                  </a:lnTo>
                  <a:lnTo>
                    <a:pt x="2553" y="312"/>
                  </a:lnTo>
                  <a:lnTo>
                    <a:pt x="2552" y="312"/>
                  </a:lnTo>
                  <a:lnTo>
                    <a:pt x="2550" y="314"/>
                  </a:lnTo>
                  <a:lnTo>
                    <a:pt x="2548" y="316"/>
                  </a:lnTo>
                  <a:lnTo>
                    <a:pt x="2548" y="314"/>
                  </a:lnTo>
                  <a:lnTo>
                    <a:pt x="2547" y="314"/>
                  </a:lnTo>
                  <a:lnTo>
                    <a:pt x="2545" y="314"/>
                  </a:lnTo>
                  <a:lnTo>
                    <a:pt x="2545" y="316"/>
                  </a:lnTo>
                  <a:lnTo>
                    <a:pt x="2545" y="317"/>
                  </a:lnTo>
                  <a:lnTo>
                    <a:pt x="2543" y="317"/>
                  </a:lnTo>
                  <a:lnTo>
                    <a:pt x="2543" y="316"/>
                  </a:lnTo>
                  <a:lnTo>
                    <a:pt x="2541" y="316"/>
                  </a:lnTo>
                  <a:lnTo>
                    <a:pt x="2541" y="317"/>
                  </a:lnTo>
                  <a:lnTo>
                    <a:pt x="2541" y="319"/>
                  </a:lnTo>
                  <a:lnTo>
                    <a:pt x="2540" y="319"/>
                  </a:lnTo>
                  <a:lnTo>
                    <a:pt x="2540" y="321"/>
                  </a:lnTo>
                  <a:lnTo>
                    <a:pt x="2538" y="321"/>
                  </a:lnTo>
                  <a:lnTo>
                    <a:pt x="2536" y="321"/>
                  </a:lnTo>
                  <a:lnTo>
                    <a:pt x="2536" y="323"/>
                  </a:lnTo>
                  <a:lnTo>
                    <a:pt x="2535" y="323"/>
                  </a:lnTo>
                  <a:lnTo>
                    <a:pt x="2535" y="324"/>
                  </a:lnTo>
                  <a:lnTo>
                    <a:pt x="2533" y="324"/>
                  </a:lnTo>
                  <a:lnTo>
                    <a:pt x="2533" y="326"/>
                  </a:lnTo>
                  <a:lnTo>
                    <a:pt x="2533" y="326"/>
                  </a:lnTo>
                  <a:lnTo>
                    <a:pt x="2533" y="326"/>
                  </a:lnTo>
                  <a:lnTo>
                    <a:pt x="2533" y="328"/>
                  </a:lnTo>
                  <a:lnTo>
                    <a:pt x="2531" y="328"/>
                  </a:lnTo>
                  <a:lnTo>
                    <a:pt x="2529" y="328"/>
                  </a:lnTo>
                  <a:lnTo>
                    <a:pt x="2528" y="328"/>
                  </a:lnTo>
                  <a:lnTo>
                    <a:pt x="2528" y="329"/>
                  </a:lnTo>
                  <a:lnTo>
                    <a:pt x="2526" y="329"/>
                  </a:lnTo>
                  <a:lnTo>
                    <a:pt x="2526" y="331"/>
                  </a:lnTo>
                  <a:lnTo>
                    <a:pt x="2526" y="333"/>
                  </a:lnTo>
                  <a:lnTo>
                    <a:pt x="2524" y="333"/>
                  </a:lnTo>
                  <a:lnTo>
                    <a:pt x="2523" y="333"/>
                  </a:lnTo>
                  <a:lnTo>
                    <a:pt x="2523" y="335"/>
                  </a:lnTo>
                  <a:lnTo>
                    <a:pt x="2521" y="335"/>
                  </a:lnTo>
                  <a:lnTo>
                    <a:pt x="2521" y="336"/>
                  </a:lnTo>
                  <a:lnTo>
                    <a:pt x="2519" y="338"/>
                  </a:lnTo>
                  <a:lnTo>
                    <a:pt x="2519" y="340"/>
                  </a:lnTo>
                  <a:lnTo>
                    <a:pt x="2519" y="341"/>
                  </a:lnTo>
                  <a:lnTo>
                    <a:pt x="2518" y="341"/>
                  </a:lnTo>
                  <a:lnTo>
                    <a:pt x="2518" y="340"/>
                  </a:lnTo>
                  <a:lnTo>
                    <a:pt x="2516" y="340"/>
                  </a:lnTo>
                  <a:lnTo>
                    <a:pt x="2516" y="338"/>
                  </a:lnTo>
                  <a:lnTo>
                    <a:pt x="2516" y="336"/>
                  </a:lnTo>
                  <a:lnTo>
                    <a:pt x="2514" y="336"/>
                  </a:lnTo>
                  <a:lnTo>
                    <a:pt x="2514" y="335"/>
                  </a:lnTo>
                  <a:lnTo>
                    <a:pt x="2514" y="333"/>
                  </a:lnTo>
                  <a:lnTo>
                    <a:pt x="2512" y="333"/>
                  </a:lnTo>
                  <a:lnTo>
                    <a:pt x="2512" y="331"/>
                  </a:lnTo>
                  <a:lnTo>
                    <a:pt x="2511" y="331"/>
                  </a:lnTo>
                  <a:lnTo>
                    <a:pt x="2509" y="331"/>
                  </a:lnTo>
                  <a:lnTo>
                    <a:pt x="2507" y="331"/>
                  </a:lnTo>
                  <a:lnTo>
                    <a:pt x="2507" y="333"/>
                  </a:lnTo>
                  <a:lnTo>
                    <a:pt x="2506" y="333"/>
                  </a:lnTo>
                  <a:lnTo>
                    <a:pt x="2506" y="331"/>
                  </a:lnTo>
                  <a:lnTo>
                    <a:pt x="2504" y="331"/>
                  </a:lnTo>
                  <a:lnTo>
                    <a:pt x="2502" y="331"/>
                  </a:lnTo>
                  <a:lnTo>
                    <a:pt x="2500" y="333"/>
                  </a:lnTo>
                  <a:lnTo>
                    <a:pt x="2499" y="333"/>
                  </a:lnTo>
                  <a:lnTo>
                    <a:pt x="2499" y="335"/>
                  </a:lnTo>
                  <a:lnTo>
                    <a:pt x="2497" y="333"/>
                  </a:lnTo>
                  <a:lnTo>
                    <a:pt x="2497" y="335"/>
                  </a:lnTo>
                  <a:lnTo>
                    <a:pt x="2495" y="335"/>
                  </a:lnTo>
                  <a:lnTo>
                    <a:pt x="2494" y="336"/>
                  </a:lnTo>
                  <a:lnTo>
                    <a:pt x="2494" y="338"/>
                  </a:lnTo>
                  <a:lnTo>
                    <a:pt x="2492" y="338"/>
                  </a:lnTo>
                  <a:lnTo>
                    <a:pt x="2492" y="340"/>
                  </a:lnTo>
                  <a:lnTo>
                    <a:pt x="2490" y="341"/>
                  </a:lnTo>
                  <a:lnTo>
                    <a:pt x="2490" y="340"/>
                  </a:lnTo>
                  <a:lnTo>
                    <a:pt x="2490" y="338"/>
                  </a:lnTo>
                  <a:lnTo>
                    <a:pt x="2490" y="336"/>
                  </a:lnTo>
                  <a:lnTo>
                    <a:pt x="2490" y="335"/>
                  </a:lnTo>
                  <a:lnTo>
                    <a:pt x="2488" y="335"/>
                  </a:lnTo>
                  <a:lnTo>
                    <a:pt x="2490" y="333"/>
                  </a:lnTo>
                  <a:lnTo>
                    <a:pt x="2488" y="333"/>
                  </a:lnTo>
                  <a:lnTo>
                    <a:pt x="2488" y="335"/>
                  </a:lnTo>
                  <a:lnTo>
                    <a:pt x="2487" y="335"/>
                  </a:lnTo>
                  <a:lnTo>
                    <a:pt x="2487" y="336"/>
                  </a:lnTo>
                  <a:lnTo>
                    <a:pt x="2485" y="336"/>
                  </a:lnTo>
                  <a:lnTo>
                    <a:pt x="2485" y="338"/>
                  </a:lnTo>
                  <a:lnTo>
                    <a:pt x="2483" y="336"/>
                  </a:lnTo>
                  <a:lnTo>
                    <a:pt x="2483" y="338"/>
                  </a:lnTo>
                  <a:lnTo>
                    <a:pt x="2483" y="340"/>
                  </a:lnTo>
                  <a:lnTo>
                    <a:pt x="2482" y="340"/>
                  </a:lnTo>
                  <a:lnTo>
                    <a:pt x="2482" y="341"/>
                  </a:lnTo>
                  <a:lnTo>
                    <a:pt x="2482" y="343"/>
                  </a:lnTo>
                  <a:lnTo>
                    <a:pt x="2480" y="343"/>
                  </a:lnTo>
                  <a:lnTo>
                    <a:pt x="2478" y="341"/>
                  </a:lnTo>
                  <a:lnTo>
                    <a:pt x="2478" y="340"/>
                  </a:lnTo>
                  <a:lnTo>
                    <a:pt x="2477" y="340"/>
                  </a:lnTo>
                  <a:lnTo>
                    <a:pt x="2477" y="341"/>
                  </a:lnTo>
                  <a:lnTo>
                    <a:pt x="2475" y="341"/>
                  </a:lnTo>
                  <a:lnTo>
                    <a:pt x="2475" y="340"/>
                  </a:lnTo>
                  <a:lnTo>
                    <a:pt x="2473" y="340"/>
                  </a:lnTo>
                  <a:lnTo>
                    <a:pt x="2471" y="340"/>
                  </a:lnTo>
                  <a:lnTo>
                    <a:pt x="2471" y="341"/>
                  </a:lnTo>
                  <a:lnTo>
                    <a:pt x="2470" y="341"/>
                  </a:lnTo>
                  <a:lnTo>
                    <a:pt x="2470" y="343"/>
                  </a:lnTo>
                  <a:lnTo>
                    <a:pt x="2468" y="343"/>
                  </a:lnTo>
                  <a:lnTo>
                    <a:pt x="2468" y="345"/>
                  </a:lnTo>
                  <a:lnTo>
                    <a:pt x="2468" y="346"/>
                  </a:lnTo>
                  <a:lnTo>
                    <a:pt x="2468" y="348"/>
                  </a:lnTo>
                  <a:lnTo>
                    <a:pt x="2468" y="350"/>
                  </a:lnTo>
                  <a:lnTo>
                    <a:pt x="2468" y="352"/>
                  </a:lnTo>
                  <a:lnTo>
                    <a:pt x="2466" y="352"/>
                  </a:lnTo>
                  <a:lnTo>
                    <a:pt x="2466" y="353"/>
                  </a:lnTo>
                  <a:lnTo>
                    <a:pt x="2465" y="353"/>
                  </a:lnTo>
                  <a:lnTo>
                    <a:pt x="2466" y="355"/>
                  </a:lnTo>
                  <a:lnTo>
                    <a:pt x="2466" y="357"/>
                  </a:lnTo>
                  <a:lnTo>
                    <a:pt x="2465" y="357"/>
                  </a:lnTo>
                  <a:lnTo>
                    <a:pt x="2463" y="357"/>
                  </a:lnTo>
                  <a:lnTo>
                    <a:pt x="2463" y="358"/>
                  </a:lnTo>
                  <a:lnTo>
                    <a:pt x="2465" y="358"/>
                  </a:lnTo>
                  <a:lnTo>
                    <a:pt x="2463" y="360"/>
                  </a:lnTo>
                  <a:lnTo>
                    <a:pt x="2461" y="360"/>
                  </a:lnTo>
                  <a:lnTo>
                    <a:pt x="2461" y="362"/>
                  </a:lnTo>
                  <a:lnTo>
                    <a:pt x="2459" y="364"/>
                  </a:lnTo>
                  <a:lnTo>
                    <a:pt x="2459" y="367"/>
                  </a:lnTo>
                  <a:lnTo>
                    <a:pt x="2458" y="367"/>
                  </a:lnTo>
                  <a:lnTo>
                    <a:pt x="2458" y="369"/>
                  </a:lnTo>
                  <a:lnTo>
                    <a:pt x="2458" y="370"/>
                  </a:lnTo>
                  <a:lnTo>
                    <a:pt x="2459" y="370"/>
                  </a:lnTo>
                  <a:lnTo>
                    <a:pt x="2459" y="372"/>
                  </a:lnTo>
                  <a:lnTo>
                    <a:pt x="2461" y="372"/>
                  </a:lnTo>
                  <a:lnTo>
                    <a:pt x="2461" y="374"/>
                  </a:lnTo>
                  <a:lnTo>
                    <a:pt x="2463" y="372"/>
                  </a:lnTo>
                  <a:lnTo>
                    <a:pt x="2463" y="370"/>
                  </a:lnTo>
                  <a:lnTo>
                    <a:pt x="2463" y="369"/>
                  </a:lnTo>
                  <a:lnTo>
                    <a:pt x="2465" y="369"/>
                  </a:lnTo>
                  <a:lnTo>
                    <a:pt x="2465" y="370"/>
                  </a:lnTo>
                  <a:lnTo>
                    <a:pt x="2466" y="370"/>
                  </a:lnTo>
                  <a:lnTo>
                    <a:pt x="2466" y="372"/>
                  </a:lnTo>
                  <a:lnTo>
                    <a:pt x="2468" y="372"/>
                  </a:lnTo>
                  <a:lnTo>
                    <a:pt x="2468" y="374"/>
                  </a:lnTo>
                  <a:lnTo>
                    <a:pt x="2468" y="376"/>
                  </a:lnTo>
                  <a:lnTo>
                    <a:pt x="2466" y="376"/>
                  </a:lnTo>
                  <a:lnTo>
                    <a:pt x="2466" y="377"/>
                  </a:lnTo>
                  <a:lnTo>
                    <a:pt x="2465" y="377"/>
                  </a:lnTo>
                  <a:lnTo>
                    <a:pt x="2465" y="379"/>
                  </a:lnTo>
                  <a:lnTo>
                    <a:pt x="2465" y="381"/>
                  </a:lnTo>
                  <a:lnTo>
                    <a:pt x="2465" y="382"/>
                  </a:lnTo>
                  <a:lnTo>
                    <a:pt x="2465" y="384"/>
                  </a:lnTo>
                  <a:lnTo>
                    <a:pt x="2465" y="386"/>
                  </a:lnTo>
                  <a:lnTo>
                    <a:pt x="2465" y="387"/>
                  </a:lnTo>
                  <a:lnTo>
                    <a:pt x="2466" y="387"/>
                  </a:lnTo>
                  <a:lnTo>
                    <a:pt x="2468" y="387"/>
                  </a:lnTo>
                  <a:lnTo>
                    <a:pt x="2468" y="389"/>
                  </a:lnTo>
                  <a:lnTo>
                    <a:pt x="2468" y="391"/>
                  </a:lnTo>
                  <a:lnTo>
                    <a:pt x="2468" y="393"/>
                  </a:lnTo>
                  <a:lnTo>
                    <a:pt x="2468" y="394"/>
                  </a:lnTo>
                  <a:lnTo>
                    <a:pt x="2468" y="396"/>
                  </a:lnTo>
                  <a:lnTo>
                    <a:pt x="2466" y="398"/>
                  </a:lnTo>
                  <a:lnTo>
                    <a:pt x="2465" y="398"/>
                  </a:lnTo>
                  <a:lnTo>
                    <a:pt x="2465" y="396"/>
                  </a:lnTo>
                  <a:lnTo>
                    <a:pt x="2463" y="396"/>
                  </a:lnTo>
                  <a:lnTo>
                    <a:pt x="2461" y="396"/>
                  </a:lnTo>
                  <a:lnTo>
                    <a:pt x="2459" y="396"/>
                  </a:lnTo>
                  <a:lnTo>
                    <a:pt x="2459" y="398"/>
                  </a:lnTo>
                  <a:lnTo>
                    <a:pt x="2458" y="399"/>
                  </a:lnTo>
                  <a:lnTo>
                    <a:pt x="2458" y="401"/>
                  </a:lnTo>
                  <a:lnTo>
                    <a:pt x="2458" y="403"/>
                  </a:lnTo>
                  <a:lnTo>
                    <a:pt x="2458" y="405"/>
                  </a:lnTo>
                  <a:lnTo>
                    <a:pt x="2456" y="405"/>
                  </a:lnTo>
                  <a:lnTo>
                    <a:pt x="2456" y="406"/>
                  </a:lnTo>
                  <a:lnTo>
                    <a:pt x="2456" y="408"/>
                  </a:lnTo>
                  <a:lnTo>
                    <a:pt x="2456" y="408"/>
                  </a:lnTo>
                  <a:lnTo>
                    <a:pt x="2458" y="410"/>
                  </a:lnTo>
                  <a:lnTo>
                    <a:pt x="2458" y="411"/>
                  </a:lnTo>
                  <a:lnTo>
                    <a:pt x="2459" y="413"/>
                  </a:lnTo>
                  <a:lnTo>
                    <a:pt x="2459" y="415"/>
                  </a:lnTo>
                  <a:lnTo>
                    <a:pt x="2459" y="417"/>
                  </a:lnTo>
                  <a:lnTo>
                    <a:pt x="2458" y="417"/>
                  </a:lnTo>
                  <a:lnTo>
                    <a:pt x="2458" y="418"/>
                  </a:lnTo>
                  <a:lnTo>
                    <a:pt x="2456" y="418"/>
                  </a:lnTo>
                  <a:lnTo>
                    <a:pt x="2456" y="420"/>
                  </a:lnTo>
                  <a:lnTo>
                    <a:pt x="2454" y="420"/>
                  </a:lnTo>
                  <a:lnTo>
                    <a:pt x="2453" y="420"/>
                  </a:lnTo>
                  <a:lnTo>
                    <a:pt x="2453" y="418"/>
                  </a:lnTo>
                  <a:lnTo>
                    <a:pt x="2451" y="418"/>
                  </a:lnTo>
                  <a:lnTo>
                    <a:pt x="2451" y="418"/>
                  </a:lnTo>
                  <a:lnTo>
                    <a:pt x="2449" y="420"/>
                  </a:lnTo>
                  <a:lnTo>
                    <a:pt x="2447" y="422"/>
                  </a:lnTo>
                  <a:lnTo>
                    <a:pt x="2447" y="423"/>
                  </a:lnTo>
                  <a:lnTo>
                    <a:pt x="2446" y="423"/>
                  </a:lnTo>
                  <a:lnTo>
                    <a:pt x="2446" y="425"/>
                  </a:lnTo>
                  <a:lnTo>
                    <a:pt x="2444" y="427"/>
                  </a:lnTo>
                  <a:lnTo>
                    <a:pt x="2444" y="430"/>
                  </a:lnTo>
                  <a:lnTo>
                    <a:pt x="2444" y="432"/>
                  </a:lnTo>
                  <a:lnTo>
                    <a:pt x="2444" y="434"/>
                  </a:lnTo>
                  <a:lnTo>
                    <a:pt x="2444" y="435"/>
                  </a:lnTo>
                  <a:lnTo>
                    <a:pt x="2444" y="437"/>
                  </a:lnTo>
                  <a:lnTo>
                    <a:pt x="2442" y="439"/>
                  </a:lnTo>
                  <a:lnTo>
                    <a:pt x="2441" y="439"/>
                  </a:lnTo>
                  <a:lnTo>
                    <a:pt x="2439" y="439"/>
                  </a:lnTo>
                  <a:lnTo>
                    <a:pt x="2439" y="440"/>
                  </a:lnTo>
                  <a:lnTo>
                    <a:pt x="2437" y="440"/>
                  </a:lnTo>
                  <a:lnTo>
                    <a:pt x="2437" y="442"/>
                  </a:lnTo>
                  <a:lnTo>
                    <a:pt x="2436" y="444"/>
                  </a:lnTo>
                  <a:lnTo>
                    <a:pt x="2434" y="444"/>
                  </a:lnTo>
                  <a:lnTo>
                    <a:pt x="2434" y="446"/>
                  </a:lnTo>
                  <a:lnTo>
                    <a:pt x="2434" y="447"/>
                  </a:lnTo>
                  <a:lnTo>
                    <a:pt x="2434" y="449"/>
                  </a:lnTo>
                  <a:lnTo>
                    <a:pt x="2434" y="449"/>
                  </a:lnTo>
                  <a:lnTo>
                    <a:pt x="2434" y="451"/>
                  </a:lnTo>
                  <a:lnTo>
                    <a:pt x="2434" y="452"/>
                  </a:lnTo>
                  <a:lnTo>
                    <a:pt x="2432" y="452"/>
                  </a:lnTo>
                  <a:lnTo>
                    <a:pt x="2432" y="454"/>
                  </a:lnTo>
                  <a:lnTo>
                    <a:pt x="2432" y="456"/>
                  </a:lnTo>
                  <a:lnTo>
                    <a:pt x="2430" y="458"/>
                  </a:lnTo>
                  <a:lnTo>
                    <a:pt x="2430" y="459"/>
                  </a:lnTo>
                  <a:lnTo>
                    <a:pt x="2429" y="461"/>
                  </a:lnTo>
                  <a:lnTo>
                    <a:pt x="2429" y="463"/>
                  </a:lnTo>
                  <a:lnTo>
                    <a:pt x="2427" y="463"/>
                  </a:lnTo>
                  <a:lnTo>
                    <a:pt x="2427" y="464"/>
                  </a:lnTo>
                  <a:lnTo>
                    <a:pt x="2425" y="464"/>
                  </a:lnTo>
                  <a:lnTo>
                    <a:pt x="2425" y="466"/>
                  </a:lnTo>
                  <a:lnTo>
                    <a:pt x="2424" y="468"/>
                  </a:lnTo>
                  <a:lnTo>
                    <a:pt x="2422" y="469"/>
                  </a:lnTo>
                  <a:lnTo>
                    <a:pt x="2422" y="471"/>
                  </a:lnTo>
                  <a:lnTo>
                    <a:pt x="2420" y="471"/>
                  </a:lnTo>
                  <a:lnTo>
                    <a:pt x="2420" y="469"/>
                  </a:lnTo>
                  <a:lnTo>
                    <a:pt x="2420" y="468"/>
                  </a:lnTo>
                  <a:lnTo>
                    <a:pt x="2420" y="466"/>
                  </a:lnTo>
                  <a:lnTo>
                    <a:pt x="2418" y="466"/>
                  </a:lnTo>
                  <a:lnTo>
                    <a:pt x="2418" y="464"/>
                  </a:lnTo>
                  <a:lnTo>
                    <a:pt x="2418" y="463"/>
                  </a:lnTo>
                  <a:lnTo>
                    <a:pt x="2418" y="461"/>
                  </a:lnTo>
                  <a:lnTo>
                    <a:pt x="2418" y="459"/>
                  </a:lnTo>
                  <a:lnTo>
                    <a:pt x="2418" y="456"/>
                  </a:lnTo>
                  <a:lnTo>
                    <a:pt x="2418" y="452"/>
                  </a:lnTo>
                  <a:lnTo>
                    <a:pt x="2418" y="449"/>
                  </a:lnTo>
                  <a:lnTo>
                    <a:pt x="2417" y="449"/>
                  </a:lnTo>
                  <a:lnTo>
                    <a:pt x="2417" y="447"/>
                  </a:lnTo>
                  <a:lnTo>
                    <a:pt x="2417" y="446"/>
                  </a:lnTo>
                  <a:lnTo>
                    <a:pt x="2417" y="442"/>
                  </a:lnTo>
                  <a:lnTo>
                    <a:pt x="2415" y="440"/>
                  </a:lnTo>
                  <a:lnTo>
                    <a:pt x="2415" y="439"/>
                  </a:lnTo>
                  <a:lnTo>
                    <a:pt x="2415" y="437"/>
                  </a:lnTo>
                  <a:lnTo>
                    <a:pt x="2415" y="434"/>
                  </a:lnTo>
                  <a:lnTo>
                    <a:pt x="2415" y="432"/>
                  </a:lnTo>
                  <a:lnTo>
                    <a:pt x="2415" y="430"/>
                  </a:lnTo>
                  <a:lnTo>
                    <a:pt x="2415" y="428"/>
                  </a:lnTo>
                  <a:lnTo>
                    <a:pt x="2415" y="427"/>
                  </a:lnTo>
                  <a:lnTo>
                    <a:pt x="2415" y="425"/>
                  </a:lnTo>
                  <a:lnTo>
                    <a:pt x="2413" y="423"/>
                  </a:lnTo>
                  <a:lnTo>
                    <a:pt x="2413" y="420"/>
                  </a:lnTo>
                  <a:lnTo>
                    <a:pt x="2412" y="415"/>
                  </a:lnTo>
                  <a:lnTo>
                    <a:pt x="2413" y="415"/>
                  </a:lnTo>
                  <a:lnTo>
                    <a:pt x="2412" y="413"/>
                  </a:lnTo>
                  <a:lnTo>
                    <a:pt x="2412" y="408"/>
                  </a:lnTo>
                  <a:lnTo>
                    <a:pt x="2412" y="408"/>
                  </a:lnTo>
                  <a:lnTo>
                    <a:pt x="2412" y="406"/>
                  </a:lnTo>
                  <a:lnTo>
                    <a:pt x="2412" y="405"/>
                  </a:lnTo>
                  <a:lnTo>
                    <a:pt x="2413" y="399"/>
                  </a:lnTo>
                  <a:lnTo>
                    <a:pt x="2413" y="398"/>
                  </a:lnTo>
                  <a:lnTo>
                    <a:pt x="2413" y="396"/>
                  </a:lnTo>
                  <a:lnTo>
                    <a:pt x="2413" y="394"/>
                  </a:lnTo>
                  <a:lnTo>
                    <a:pt x="2415" y="389"/>
                  </a:lnTo>
                  <a:lnTo>
                    <a:pt x="2415" y="387"/>
                  </a:lnTo>
                  <a:lnTo>
                    <a:pt x="2417" y="387"/>
                  </a:lnTo>
                  <a:lnTo>
                    <a:pt x="2417" y="386"/>
                  </a:lnTo>
                  <a:lnTo>
                    <a:pt x="2418" y="386"/>
                  </a:lnTo>
                  <a:lnTo>
                    <a:pt x="2418" y="384"/>
                  </a:lnTo>
                  <a:lnTo>
                    <a:pt x="2418" y="382"/>
                  </a:lnTo>
                  <a:lnTo>
                    <a:pt x="2420" y="382"/>
                  </a:lnTo>
                  <a:lnTo>
                    <a:pt x="2420" y="381"/>
                  </a:lnTo>
                  <a:lnTo>
                    <a:pt x="2422" y="381"/>
                  </a:lnTo>
                  <a:lnTo>
                    <a:pt x="2422" y="379"/>
                  </a:lnTo>
                  <a:lnTo>
                    <a:pt x="2422" y="377"/>
                  </a:lnTo>
                  <a:lnTo>
                    <a:pt x="2422" y="376"/>
                  </a:lnTo>
                  <a:lnTo>
                    <a:pt x="2422" y="374"/>
                  </a:lnTo>
                  <a:lnTo>
                    <a:pt x="2422" y="372"/>
                  </a:lnTo>
                  <a:lnTo>
                    <a:pt x="2422" y="370"/>
                  </a:lnTo>
                  <a:lnTo>
                    <a:pt x="2424" y="370"/>
                  </a:lnTo>
                  <a:lnTo>
                    <a:pt x="2424" y="372"/>
                  </a:lnTo>
                  <a:lnTo>
                    <a:pt x="2425" y="372"/>
                  </a:lnTo>
                  <a:lnTo>
                    <a:pt x="2427" y="372"/>
                  </a:lnTo>
                  <a:lnTo>
                    <a:pt x="2427" y="370"/>
                  </a:lnTo>
                  <a:lnTo>
                    <a:pt x="2427" y="369"/>
                  </a:lnTo>
                  <a:lnTo>
                    <a:pt x="2429" y="369"/>
                  </a:lnTo>
                  <a:lnTo>
                    <a:pt x="2430" y="369"/>
                  </a:lnTo>
                  <a:lnTo>
                    <a:pt x="2432" y="369"/>
                  </a:lnTo>
                  <a:lnTo>
                    <a:pt x="2432" y="367"/>
                  </a:lnTo>
                  <a:lnTo>
                    <a:pt x="2434" y="367"/>
                  </a:lnTo>
                  <a:lnTo>
                    <a:pt x="2434" y="367"/>
                  </a:lnTo>
                  <a:lnTo>
                    <a:pt x="2436" y="367"/>
                  </a:lnTo>
                  <a:lnTo>
                    <a:pt x="2436" y="365"/>
                  </a:lnTo>
                  <a:lnTo>
                    <a:pt x="2437" y="365"/>
                  </a:lnTo>
                  <a:lnTo>
                    <a:pt x="2437" y="364"/>
                  </a:lnTo>
                  <a:lnTo>
                    <a:pt x="2439" y="364"/>
                  </a:lnTo>
                  <a:lnTo>
                    <a:pt x="2439" y="362"/>
                  </a:lnTo>
                  <a:lnTo>
                    <a:pt x="2441" y="360"/>
                  </a:lnTo>
                  <a:lnTo>
                    <a:pt x="2442" y="358"/>
                  </a:lnTo>
                  <a:lnTo>
                    <a:pt x="2442" y="357"/>
                  </a:lnTo>
                  <a:lnTo>
                    <a:pt x="2444" y="357"/>
                  </a:lnTo>
                  <a:lnTo>
                    <a:pt x="2444" y="355"/>
                  </a:lnTo>
                  <a:lnTo>
                    <a:pt x="2444" y="353"/>
                  </a:lnTo>
                  <a:lnTo>
                    <a:pt x="2446" y="352"/>
                  </a:lnTo>
                  <a:lnTo>
                    <a:pt x="2446" y="350"/>
                  </a:lnTo>
                  <a:lnTo>
                    <a:pt x="2447" y="350"/>
                  </a:lnTo>
                  <a:lnTo>
                    <a:pt x="2449" y="348"/>
                  </a:lnTo>
                  <a:lnTo>
                    <a:pt x="2449" y="346"/>
                  </a:lnTo>
                  <a:lnTo>
                    <a:pt x="2451" y="346"/>
                  </a:lnTo>
                  <a:lnTo>
                    <a:pt x="2451" y="345"/>
                  </a:lnTo>
                  <a:lnTo>
                    <a:pt x="2453" y="343"/>
                  </a:lnTo>
                  <a:lnTo>
                    <a:pt x="2453" y="341"/>
                  </a:lnTo>
                  <a:lnTo>
                    <a:pt x="2454" y="341"/>
                  </a:lnTo>
                  <a:lnTo>
                    <a:pt x="2454" y="340"/>
                  </a:lnTo>
                  <a:lnTo>
                    <a:pt x="2456" y="340"/>
                  </a:lnTo>
                  <a:lnTo>
                    <a:pt x="2456" y="338"/>
                  </a:lnTo>
                  <a:lnTo>
                    <a:pt x="2458" y="338"/>
                  </a:lnTo>
                  <a:lnTo>
                    <a:pt x="2458" y="336"/>
                  </a:lnTo>
                  <a:lnTo>
                    <a:pt x="2458" y="335"/>
                  </a:lnTo>
                  <a:lnTo>
                    <a:pt x="2459" y="333"/>
                  </a:lnTo>
                  <a:lnTo>
                    <a:pt x="2461" y="333"/>
                  </a:lnTo>
                  <a:lnTo>
                    <a:pt x="2461" y="331"/>
                  </a:lnTo>
                  <a:lnTo>
                    <a:pt x="2463" y="331"/>
                  </a:lnTo>
                  <a:lnTo>
                    <a:pt x="2465" y="331"/>
                  </a:lnTo>
                  <a:lnTo>
                    <a:pt x="2465" y="329"/>
                  </a:lnTo>
                  <a:lnTo>
                    <a:pt x="2466" y="329"/>
                  </a:lnTo>
                  <a:lnTo>
                    <a:pt x="2468" y="329"/>
                  </a:lnTo>
                  <a:lnTo>
                    <a:pt x="2468" y="328"/>
                  </a:lnTo>
                  <a:lnTo>
                    <a:pt x="2470" y="328"/>
                  </a:lnTo>
                  <a:lnTo>
                    <a:pt x="2471" y="328"/>
                  </a:lnTo>
                  <a:lnTo>
                    <a:pt x="2471" y="326"/>
                  </a:lnTo>
                  <a:lnTo>
                    <a:pt x="2470" y="326"/>
                  </a:lnTo>
                  <a:lnTo>
                    <a:pt x="2470" y="326"/>
                  </a:lnTo>
                  <a:lnTo>
                    <a:pt x="2471" y="326"/>
                  </a:lnTo>
                  <a:lnTo>
                    <a:pt x="2471" y="324"/>
                  </a:lnTo>
                  <a:lnTo>
                    <a:pt x="2473" y="324"/>
                  </a:lnTo>
                  <a:lnTo>
                    <a:pt x="2473" y="323"/>
                  </a:lnTo>
                  <a:lnTo>
                    <a:pt x="2473" y="321"/>
                  </a:lnTo>
                  <a:lnTo>
                    <a:pt x="2471" y="321"/>
                  </a:lnTo>
                  <a:lnTo>
                    <a:pt x="2471" y="319"/>
                  </a:lnTo>
                  <a:lnTo>
                    <a:pt x="2471" y="317"/>
                  </a:lnTo>
                  <a:lnTo>
                    <a:pt x="2473" y="317"/>
                  </a:lnTo>
                  <a:lnTo>
                    <a:pt x="2473" y="316"/>
                  </a:lnTo>
                  <a:lnTo>
                    <a:pt x="2473" y="314"/>
                  </a:lnTo>
                  <a:lnTo>
                    <a:pt x="2475" y="314"/>
                  </a:lnTo>
                  <a:lnTo>
                    <a:pt x="2473" y="312"/>
                  </a:lnTo>
                  <a:lnTo>
                    <a:pt x="2475" y="312"/>
                  </a:lnTo>
                  <a:lnTo>
                    <a:pt x="2475" y="311"/>
                  </a:lnTo>
                  <a:lnTo>
                    <a:pt x="2475" y="309"/>
                  </a:lnTo>
                  <a:lnTo>
                    <a:pt x="2475" y="307"/>
                  </a:lnTo>
                  <a:lnTo>
                    <a:pt x="2477" y="307"/>
                  </a:lnTo>
                  <a:lnTo>
                    <a:pt x="2477" y="305"/>
                  </a:lnTo>
                  <a:lnTo>
                    <a:pt x="2478" y="305"/>
                  </a:lnTo>
                  <a:lnTo>
                    <a:pt x="2480" y="305"/>
                  </a:lnTo>
                  <a:lnTo>
                    <a:pt x="2482" y="305"/>
                  </a:lnTo>
                  <a:lnTo>
                    <a:pt x="2482" y="307"/>
                  </a:lnTo>
                  <a:lnTo>
                    <a:pt x="2483" y="307"/>
                  </a:lnTo>
                  <a:lnTo>
                    <a:pt x="2483" y="305"/>
                  </a:lnTo>
                  <a:lnTo>
                    <a:pt x="2482" y="305"/>
                  </a:lnTo>
                  <a:lnTo>
                    <a:pt x="2480" y="304"/>
                  </a:lnTo>
                  <a:lnTo>
                    <a:pt x="2478" y="304"/>
                  </a:lnTo>
                  <a:lnTo>
                    <a:pt x="2478" y="302"/>
                  </a:lnTo>
                  <a:lnTo>
                    <a:pt x="2477" y="302"/>
                  </a:lnTo>
                  <a:lnTo>
                    <a:pt x="2475" y="302"/>
                  </a:lnTo>
                  <a:lnTo>
                    <a:pt x="2473" y="302"/>
                  </a:lnTo>
                  <a:lnTo>
                    <a:pt x="2473" y="304"/>
                  </a:lnTo>
                  <a:lnTo>
                    <a:pt x="2471" y="304"/>
                  </a:lnTo>
                  <a:lnTo>
                    <a:pt x="2470" y="304"/>
                  </a:lnTo>
                  <a:lnTo>
                    <a:pt x="2468" y="304"/>
                  </a:lnTo>
                  <a:lnTo>
                    <a:pt x="2468" y="305"/>
                  </a:lnTo>
                  <a:lnTo>
                    <a:pt x="2468" y="307"/>
                  </a:lnTo>
                  <a:lnTo>
                    <a:pt x="2468" y="309"/>
                  </a:lnTo>
                  <a:lnTo>
                    <a:pt x="2466" y="309"/>
                  </a:lnTo>
                  <a:lnTo>
                    <a:pt x="2466" y="311"/>
                  </a:lnTo>
                  <a:lnTo>
                    <a:pt x="2468" y="311"/>
                  </a:lnTo>
                  <a:lnTo>
                    <a:pt x="2466" y="312"/>
                  </a:lnTo>
                  <a:lnTo>
                    <a:pt x="2466" y="314"/>
                  </a:lnTo>
                  <a:lnTo>
                    <a:pt x="2466" y="316"/>
                  </a:lnTo>
                  <a:lnTo>
                    <a:pt x="2468" y="316"/>
                  </a:lnTo>
                  <a:lnTo>
                    <a:pt x="2468" y="317"/>
                  </a:lnTo>
                  <a:lnTo>
                    <a:pt x="2466" y="317"/>
                  </a:lnTo>
                  <a:lnTo>
                    <a:pt x="2466" y="319"/>
                  </a:lnTo>
                  <a:lnTo>
                    <a:pt x="2465" y="319"/>
                  </a:lnTo>
                  <a:lnTo>
                    <a:pt x="2465" y="317"/>
                  </a:lnTo>
                  <a:lnTo>
                    <a:pt x="2463" y="317"/>
                  </a:lnTo>
                  <a:lnTo>
                    <a:pt x="2461" y="317"/>
                  </a:lnTo>
                  <a:lnTo>
                    <a:pt x="2461" y="319"/>
                  </a:lnTo>
                  <a:lnTo>
                    <a:pt x="2459" y="319"/>
                  </a:lnTo>
                  <a:lnTo>
                    <a:pt x="2459" y="321"/>
                  </a:lnTo>
                  <a:lnTo>
                    <a:pt x="2458" y="321"/>
                  </a:lnTo>
                  <a:lnTo>
                    <a:pt x="2458" y="323"/>
                  </a:lnTo>
                  <a:lnTo>
                    <a:pt x="2456" y="323"/>
                  </a:lnTo>
                  <a:lnTo>
                    <a:pt x="2456" y="324"/>
                  </a:lnTo>
                  <a:lnTo>
                    <a:pt x="2454" y="324"/>
                  </a:lnTo>
                  <a:lnTo>
                    <a:pt x="2454" y="326"/>
                  </a:lnTo>
                  <a:lnTo>
                    <a:pt x="2453" y="326"/>
                  </a:lnTo>
                  <a:lnTo>
                    <a:pt x="2453" y="326"/>
                  </a:lnTo>
                  <a:lnTo>
                    <a:pt x="2451" y="326"/>
                  </a:lnTo>
                  <a:lnTo>
                    <a:pt x="2451" y="328"/>
                  </a:lnTo>
                  <a:lnTo>
                    <a:pt x="2451" y="328"/>
                  </a:lnTo>
                  <a:lnTo>
                    <a:pt x="2451" y="329"/>
                  </a:lnTo>
                  <a:lnTo>
                    <a:pt x="2449" y="329"/>
                  </a:lnTo>
                  <a:lnTo>
                    <a:pt x="2447" y="329"/>
                  </a:lnTo>
                  <a:lnTo>
                    <a:pt x="2446" y="328"/>
                  </a:lnTo>
                  <a:lnTo>
                    <a:pt x="2447" y="328"/>
                  </a:lnTo>
                  <a:lnTo>
                    <a:pt x="2447" y="326"/>
                  </a:lnTo>
                  <a:lnTo>
                    <a:pt x="2449" y="326"/>
                  </a:lnTo>
                  <a:lnTo>
                    <a:pt x="2447" y="326"/>
                  </a:lnTo>
                  <a:lnTo>
                    <a:pt x="2447" y="326"/>
                  </a:lnTo>
                  <a:lnTo>
                    <a:pt x="2446" y="326"/>
                  </a:lnTo>
                  <a:lnTo>
                    <a:pt x="2444" y="324"/>
                  </a:lnTo>
                  <a:lnTo>
                    <a:pt x="2444" y="323"/>
                  </a:lnTo>
                  <a:lnTo>
                    <a:pt x="2444" y="321"/>
                  </a:lnTo>
                  <a:lnTo>
                    <a:pt x="2446" y="321"/>
                  </a:lnTo>
                  <a:lnTo>
                    <a:pt x="2446" y="319"/>
                  </a:lnTo>
                  <a:lnTo>
                    <a:pt x="2447" y="319"/>
                  </a:lnTo>
                  <a:lnTo>
                    <a:pt x="2447" y="317"/>
                  </a:lnTo>
                  <a:lnTo>
                    <a:pt x="2447" y="316"/>
                  </a:lnTo>
                  <a:lnTo>
                    <a:pt x="2447" y="314"/>
                  </a:lnTo>
                  <a:lnTo>
                    <a:pt x="2446" y="314"/>
                  </a:lnTo>
                  <a:lnTo>
                    <a:pt x="2446" y="316"/>
                  </a:lnTo>
                  <a:lnTo>
                    <a:pt x="2444" y="316"/>
                  </a:lnTo>
                  <a:lnTo>
                    <a:pt x="2444" y="317"/>
                  </a:lnTo>
                  <a:lnTo>
                    <a:pt x="2442" y="317"/>
                  </a:lnTo>
                  <a:lnTo>
                    <a:pt x="2441" y="317"/>
                  </a:lnTo>
                  <a:lnTo>
                    <a:pt x="2441" y="316"/>
                  </a:lnTo>
                  <a:lnTo>
                    <a:pt x="2441" y="314"/>
                  </a:lnTo>
                  <a:lnTo>
                    <a:pt x="2439" y="314"/>
                  </a:lnTo>
                  <a:lnTo>
                    <a:pt x="2437" y="314"/>
                  </a:lnTo>
                  <a:lnTo>
                    <a:pt x="2436" y="314"/>
                  </a:lnTo>
                  <a:lnTo>
                    <a:pt x="2434" y="314"/>
                  </a:lnTo>
                  <a:lnTo>
                    <a:pt x="2432" y="314"/>
                  </a:lnTo>
                  <a:lnTo>
                    <a:pt x="2432" y="316"/>
                  </a:lnTo>
                  <a:lnTo>
                    <a:pt x="2430" y="316"/>
                  </a:lnTo>
                  <a:lnTo>
                    <a:pt x="2429" y="316"/>
                  </a:lnTo>
                  <a:lnTo>
                    <a:pt x="2427" y="316"/>
                  </a:lnTo>
                  <a:lnTo>
                    <a:pt x="2425" y="316"/>
                  </a:lnTo>
                  <a:lnTo>
                    <a:pt x="2425" y="317"/>
                  </a:lnTo>
                  <a:lnTo>
                    <a:pt x="2424" y="317"/>
                  </a:lnTo>
                  <a:lnTo>
                    <a:pt x="2422" y="317"/>
                  </a:lnTo>
                  <a:lnTo>
                    <a:pt x="2422" y="319"/>
                  </a:lnTo>
                  <a:lnTo>
                    <a:pt x="2420" y="319"/>
                  </a:lnTo>
                  <a:lnTo>
                    <a:pt x="2420" y="321"/>
                  </a:lnTo>
                  <a:lnTo>
                    <a:pt x="2420" y="323"/>
                  </a:lnTo>
                  <a:lnTo>
                    <a:pt x="2420" y="324"/>
                  </a:lnTo>
                  <a:lnTo>
                    <a:pt x="2418" y="324"/>
                  </a:lnTo>
                  <a:lnTo>
                    <a:pt x="2417" y="326"/>
                  </a:lnTo>
                  <a:lnTo>
                    <a:pt x="2415" y="326"/>
                  </a:lnTo>
                  <a:lnTo>
                    <a:pt x="2415" y="328"/>
                  </a:lnTo>
                  <a:lnTo>
                    <a:pt x="2415" y="329"/>
                  </a:lnTo>
                  <a:lnTo>
                    <a:pt x="2413" y="329"/>
                  </a:lnTo>
                  <a:lnTo>
                    <a:pt x="2413" y="331"/>
                  </a:lnTo>
                  <a:lnTo>
                    <a:pt x="2412" y="331"/>
                  </a:lnTo>
                  <a:lnTo>
                    <a:pt x="2412" y="333"/>
                  </a:lnTo>
                  <a:lnTo>
                    <a:pt x="2410" y="333"/>
                  </a:lnTo>
                  <a:lnTo>
                    <a:pt x="2410" y="335"/>
                  </a:lnTo>
                  <a:lnTo>
                    <a:pt x="2408" y="335"/>
                  </a:lnTo>
                  <a:lnTo>
                    <a:pt x="2408" y="336"/>
                  </a:lnTo>
                  <a:lnTo>
                    <a:pt x="2406" y="338"/>
                  </a:lnTo>
                  <a:lnTo>
                    <a:pt x="2406" y="340"/>
                  </a:lnTo>
                  <a:lnTo>
                    <a:pt x="2405" y="341"/>
                  </a:lnTo>
                  <a:lnTo>
                    <a:pt x="2403" y="341"/>
                  </a:lnTo>
                  <a:lnTo>
                    <a:pt x="2403" y="343"/>
                  </a:lnTo>
                  <a:lnTo>
                    <a:pt x="2403" y="345"/>
                  </a:lnTo>
                  <a:lnTo>
                    <a:pt x="2403" y="346"/>
                  </a:lnTo>
                  <a:lnTo>
                    <a:pt x="2403" y="348"/>
                  </a:lnTo>
                  <a:lnTo>
                    <a:pt x="2405" y="348"/>
                  </a:lnTo>
                  <a:lnTo>
                    <a:pt x="2405" y="350"/>
                  </a:lnTo>
                  <a:lnTo>
                    <a:pt x="2406" y="350"/>
                  </a:lnTo>
                  <a:lnTo>
                    <a:pt x="2406" y="348"/>
                  </a:lnTo>
                  <a:lnTo>
                    <a:pt x="2406" y="346"/>
                  </a:lnTo>
                  <a:lnTo>
                    <a:pt x="2408" y="348"/>
                  </a:lnTo>
                  <a:lnTo>
                    <a:pt x="2410" y="348"/>
                  </a:lnTo>
                  <a:lnTo>
                    <a:pt x="2410" y="350"/>
                  </a:lnTo>
                  <a:lnTo>
                    <a:pt x="2410" y="350"/>
                  </a:lnTo>
                  <a:lnTo>
                    <a:pt x="2410" y="352"/>
                  </a:lnTo>
                  <a:lnTo>
                    <a:pt x="2410" y="352"/>
                  </a:lnTo>
                  <a:lnTo>
                    <a:pt x="2410" y="353"/>
                  </a:lnTo>
                  <a:lnTo>
                    <a:pt x="2410" y="353"/>
                  </a:lnTo>
                  <a:lnTo>
                    <a:pt x="2408" y="353"/>
                  </a:lnTo>
                  <a:lnTo>
                    <a:pt x="2406" y="353"/>
                  </a:lnTo>
                  <a:lnTo>
                    <a:pt x="2406" y="352"/>
                  </a:lnTo>
                  <a:lnTo>
                    <a:pt x="2405" y="352"/>
                  </a:lnTo>
                  <a:lnTo>
                    <a:pt x="2405" y="353"/>
                  </a:lnTo>
                  <a:lnTo>
                    <a:pt x="2403" y="353"/>
                  </a:lnTo>
                  <a:lnTo>
                    <a:pt x="2403" y="355"/>
                  </a:lnTo>
                  <a:lnTo>
                    <a:pt x="2401" y="355"/>
                  </a:lnTo>
                  <a:lnTo>
                    <a:pt x="2401" y="353"/>
                  </a:lnTo>
                  <a:lnTo>
                    <a:pt x="2400" y="353"/>
                  </a:lnTo>
                  <a:lnTo>
                    <a:pt x="2400" y="352"/>
                  </a:lnTo>
                  <a:lnTo>
                    <a:pt x="2398" y="352"/>
                  </a:lnTo>
                  <a:lnTo>
                    <a:pt x="2396" y="353"/>
                  </a:lnTo>
                  <a:lnTo>
                    <a:pt x="2395" y="353"/>
                  </a:lnTo>
                  <a:lnTo>
                    <a:pt x="2395" y="355"/>
                  </a:lnTo>
                  <a:lnTo>
                    <a:pt x="2395" y="357"/>
                  </a:lnTo>
                  <a:lnTo>
                    <a:pt x="2393" y="357"/>
                  </a:lnTo>
                  <a:lnTo>
                    <a:pt x="2391" y="357"/>
                  </a:lnTo>
                  <a:lnTo>
                    <a:pt x="2391" y="355"/>
                  </a:lnTo>
                  <a:lnTo>
                    <a:pt x="2389" y="355"/>
                  </a:lnTo>
                  <a:lnTo>
                    <a:pt x="2388" y="355"/>
                  </a:lnTo>
                  <a:lnTo>
                    <a:pt x="2388" y="357"/>
                  </a:lnTo>
                  <a:lnTo>
                    <a:pt x="2386" y="357"/>
                  </a:lnTo>
                  <a:lnTo>
                    <a:pt x="2384" y="357"/>
                  </a:lnTo>
                  <a:lnTo>
                    <a:pt x="2383" y="357"/>
                  </a:lnTo>
                  <a:lnTo>
                    <a:pt x="2381" y="357"/>
                  </a:lnTo>
                  <a:lnTo>
                    <a:pt x="2381" y="355"/>
                  </a:lnTo>
                  <a:lnTo>
                    <a:pt x="2381" y="353"/>
                  </a:lnTo>
                  <a:lnTo>
                    <a:pt x="2383" y="353"/>
                  </a:lnTo>
                  <a:lnTo>
                    <a:pt x="2384" y="353"/>
                  </a:lnTo>
                  <a:lnTo>
                    <a:pt x="2386" y="353"/>
                  </a:lnTo>
                  <a:lnTo>
                    <a:pt x="2388" y="353"/>
                  </a:lnTo>
                  <a:lnTo>
                    <a:pt x="2389" y="352"/>
                  </a:lnTo>
                  <a:lnTo>
                    <a:pt x="2388" y="352"/>
                  </a:lnTo>
                  <a:lnTo>
                    <a:pt x="2386" y="352"/>
                  </a:lnTo>
                  <a:lnTo>
                    <a:pt x="2384" y="352"/>
                  </a:lnTo>
                  <a:lnTo>
                    <a:pt x="2384" y="350"/>
                  </a:lnTo>
                  <a:lnTo>
                    <a:pt x="2384" y="348"/>
                  </a:lnTo>
                  <a:lnTo>
                    <a:pt x="2383" y="348"/>
                  </a:lnTo>
                  <a:lnTo>
                    <a:pt x="2383" y="346"/>
                  </a:lnTo>
                  <a:lnTo>
                    <a:pt x="2381" y="346"/>
                  </a:lnTo>
                  <a:lnTo>
                    <a:pt x="2379" y="346"/>
                  </a:lnTo>
                  <a:lnTo>
                    <a:pt x="2379" y="348"/>
                  </a:lnTo>
                  <a:lnTo>
                    <a:pt x="2377" y="348"/>
                  </a:lnTo>
                  <a:lnTo>
                    <a:pt x="2377" y="346"/>
                  </a:lnTo>
                  <a:lnTo>
                    <a:pt x="2376" y="346"/>
                  </a:lnTo>
                  <a:lnTo>
                    <a:pt x="2374" y="346"/>
                  </a:lnTo>
                  <a:lnTo>
                    <a:pt x="2372" y="345"/>
                  </a:lnTo>
                  <a:lnTo>
                    <a:pt x="2371" y="345"/>
                  </a:lnTo>
                  <a:lnTo>
                    <a:pt x="2369" y="345"/>
                  </a:lnTo>
                  <a:lnTo>
                    <a:pt x="2369" y="345"/>
                  </a:lnTo>
                  <a:lnTo>
                    <a:pt x="2367" y="345"/>
                  </a:lnTo>
                  <a:lnTo>
                    <a:pt x="2367" y="346"/>
                  </a:lnTo>
                  <a:lnTo>
                    <a:pt x="2367" y="348"/>
                  </a:lnTo>
                  <a:lnTo>
                    <a:pt x="2365" y="348"/>
                  </a:lnTo>
                  <a:lnTo>
                    <a:pt x="2364" y="348"/>
                  </a:lnTo>
                  <a:lnTo>
                    <a:pt x="2364" y="350"/>
                  </a:lnTo>
                  <a:lnTo>
                    <a:pt x="2365" y="350"/>
                  </a:lnTo>
                  <a:lnTo>
                    <a:pt x="2365" y="352"/>
                  </a:lnTo>
                  <a:lnTo>
                    <a:pt x="2364" y="352"/>
                  </a:lnTo>
                  <a:lnTo>
                    <a:pt x="2362" y="352"/>
                  </a:lnTo>
                  <a:lnTo>
                    <a:pt x="2362" y="350"/>
                  </a:lnTo>
                  <a:lnTo>
                    <a:pt x="2360" y="350"/>
                  </a:lnTo>
                  <a:lnTo>
                    <a:pt x="2359" y="350"/>
                  </a:lnTo>
                  <a:lnTo>
                    <a:pt x="2357" y="350"/>
                  </a:lnTo>
                  <a:lnTo>
                    <a:pt x="2357" y="352"/>
                  </a:lnTo>
                  <a:lnTo>
                    <a:pt x="2355" y="352"/>
                  </a:lnTo>
                  <a:lnTo>
                    <a:pt x="2354" y="352"/>
                  </a:lnTo>
                  <a:lnTo>
                    <a:pt x="2354" y="350"/>
                  </a:lnTo>
                  <a:lnTo>
                    <a:pt x="2352" y="350"/>
                  </a:lnTo>
                  <a:lnTo>
                    <a:pt x="2350" y="350"/>
                  </a:lnTo>
                  <a:lnTo>
                    <a:pt x="2348" y="350"/>
                  </a:lnTo>
                  <a:lnTo>
                    <a:pt x="2348" y="348"/>
                  </a:lnTo>
                  <a:lnTo>
                    <a:pt x="2347" y="348"/>
                  </a:lnTo>
                  <a:lnTo>
                    <a:pt x="2347" y="350"/>
                  </a:lnTo>
                  <a:lnTo>
                    <a:pt x="2347" y="352"/>
                  </a:lnTo>
                  <a:lnTo>
                    <a:pt x="2347" y="353"/>
                  </a:lnTo>
                  <a:lnTo>
                    <a:pt x="2345" y="353"/>
                  </a:lnTo>
                  <a:lnTo>
                    <a:pt x="2343" y="353"/>
                  </a:lnTo>
                  <a:lnTo>
                    <a:pt x="2343" y="352"/>
                  </a:lnTo>
                  <a:lnTo>
                    <a:pt x="2343" y="350"/>
                  </a:lnTo>
                  <a:lnTo>
                    <a:pt x="2342" y="350"/>
                  </a:lnTo>
                  <a:lnTo>
                    <a:pt x="2340" y="350"/>
                  </a:lnTo>
                  <a:lnTo>
                    <a:pt x="2338" y="350"/>
                  </a:lnTo>
                  <a:lnTo>
                    <a:pt x="2336" y="350"/>
                  </a:lnTo>
                  <a:lnTo>
                    <a:pt x="2335" y="350"/>
                  </a:lnTo>
                  <a:lnTo>
                    <a:pt x="2331" y="350"/>
                  </a:lnTo>
                  <a:lnTo>
                    <a:pt x="2330" y="350"/>
                  </a:lnTo>
                  <a:lnTo>
                    <a:pt x="2328" y="350"/>
                  </a:lnTo>
                  <a:lnTo>
                    <a:pt x="2328" y="350"/>
                  </a:lnTo>
                  <a:lnTo>
                    <a:pt x="2326" y="350"/>
                  </a:lnTo>
                  <a:lnTo>
                    <a:pt x="2324" y="350"/>
                  </a:lnTo>
                  <a:lnTo>
                    <a:pt x="2323" y="352"/>
                  </a:lnTo>
                  <a:lnTo>
                    <a:pt x="2319" y="352"/>
                  </a:lnTo>
                  <a:lnTo>
                    <a:pt x="2318" y="353"/>
                  </a:lnTo>
                  <a:lnTo>
                    <a:pt x="2316" y="355"/>
                  </a:lnTo>
                  <a:lnTo>
                    <a:pt x="2314" y="357"/>
                  </a:lnTo>
                  <a:lnTo>
                    <a:pt x="2314" y="358"/>
                  </a:lnTo>
                  <a:lnTo>
                    <a:pt x="2313" y="360"/>
                  </a:lnTo>
                  <a:lnTo>
                    <a:pt x="2313" y="362"/>
                  </a:lnTo>
                  <a:lnTo>
                    <a:pt x="2311" y="362"/>
                  </a:lnTo>
                  <a:lnTo>
                    <a:pt x="2309" y="364"/>
                  </a:lnTo>
                  <a:lnTo>
                    <a:pt x="2307" y="364"/>
                  </a:lnTo>
                  <a:lnTo>
                    <a:pt x="2307" y="365"/>
                  </a:lnTo>
                  <a:lnTo>
                    <a:pt x="2306" y="367"/>
                  </a:lnTo>
                  <a:lnTo>
                    <a:pt x="2306" y="367"/>
                  </a:lnTo>
                  <a:lnTo>
                    <a:pt x="2304" y="370"/>
                  </a:lnTo>
                  <a:lnTo>
                    <a:pt x="2304" y="372"/>
                  </a:lnTo>
                  <a:lnTo>
                    <a:pt x="2302" y="372"/>
                  </a:lnTo>
                  <a:lnTo>
                    <a:pt x="2301" y="372"/>
                  </a:lnTo>
                  <a:lnTo>
                    <a:pt x="2301" y="374"/>
                  </a:lnTo>
                  <a:lnTo>
                    <a:pt x="2299" y="376"/>
                  </a:lnTo>
                  <a:lnTo>
                    <a:pt x="2299" y="377"/>
                  </a:lnTo>
                  <a:lnTo>
                    <a:pt x="2297" y="377"/>
                  </a:lnTo>
                  <a:lnTo>
                    <a:pt x="2297" y="379"/>
                  </a:lnTo>
                  <a:lnTo>
                    <a:pt x="2295" y="379"/>
                  </a:lnTo>
                  <a:lnTo>
                    <a:pt x="2294" y="379"/>
                  </a:lnTo>
                  <a:lnTo>
                    <a:pt x="2294" y="381"/>
                  </a:lnTo>
                  <a:lnTo>
                    <a:pt x="2292" y="381"/>
                  </a:lnTo>
                  <a:lnTo>
                    <a:pt x="2292" y="382"/>
                  </a:lnTo>
                  <a:lnTo>
                    <a:pt x="2292" y="384"/>
                  </a:lnTo>
                  <a:lnTo>
                    <a:pt x="2290" y="384"/>
                  </a:lnTo>
                  <a:lnTo>
                    <a:pt x="2290" y="386"/>
                  </a:lnTo>
                  <a:lnTo>
                    <a:pt x="2289" y="386"/>
                  </a:lnTo>
                  <a:lnTo>
                    <a:pt x="2289" y="387"/>
                  </a:lnTo>
                  <a:lnTo>
                    <a:pt x="2287" y="387"/>
                  </a:lnTo>
                  <a:lnTo>
                    <a:pt x="2287" y="389"/>
                  </a:lnTo>
                  <a:lnTo>
                    <a:pt x="2287" y="391"/>
                  </a:lnTo>
                  <a:lnTo>
                    <a:pt x="2287" y="393"/>
                  </a:lnTo>
                  <a:lnTo>
                    <a:pt x="2287" y="393"/>
                  </a:lnTo>
                  <a:lnTo>
                    <a:pt x="2287" y="394"/>
                  </a:lnTo>
                  <a:lnTo>
                    <a:pt x="2285" y="396"/>
                  </a:lnTo>
                  <a:lnTo>
                    <a:pt x="2283" y="396"/>
                  </a:lnTo>
                  <a:lnTo>
                    <a:pt x="2283" y="398"/>
                  </a:lnTo>
                  <a:lnTo>
                    <a:pt x="2283" y="399"/>
                  </a:lnTo>
                  <a:lnTo>
                    <a:pt x="2282" y="399"/>
                  </a:lnTo>
                  <a:lnTo>
                    <a:pt x="2280" y="401"/>
                  </a:lnTo>
                  <a:lnTo>
                    <a:pt x="2278" y="403"/>
                  </a:lnTo>
                  <a:lnTo>
                    <a:pt x="2278" y="405"/>
                  </a:lnTo>
                  <a:lnTo>
                    <a:pt x="2277" y="405"/>
                  </a:lnTo>
                  <a:lnTo>
                    <a:pt x="2275" y="405"/>
                  </a:lnTo>
                  <a:lnTo>
                    <a:pt x="2275" y="406"/>
                  </a:lnTo>
                  <a:lnTo>
                    <a:pt x="2275" y="408"/>
                  </a:lnTo>
                  <a:lnTo>
                    <a:pt x="2273" y="408"/>
                  </a:lnTo>
                  <a:lnTo>
                    <a:pt x="2273" y="408"/>
                  </a:lnTo>
                  <a:lnTo>
                    <a:pt x="2272" y="408"/>
                  </a:lnTo>
                  <a:lnTo>
                    <a:pt x="2272" y="410"/>
                  </a:lnTo>
                  <a:lnTo>
                    <a:pt x="2270" y="410"/>
                  </a:lnTo>
                  <a:lnTo>
                    <a:pt x="2268" y="411"/>
                  </a:lnTo>
                  <a:lnTo>
                    <a:pt x="2266" y="413"/>
                  </a:lnTo>
                  <a:lnTo>
                    <a:pt x="2266" y="415"/>
                  </a:lnTo>
                  <a:lnTo>
                    <a:pt x="2266" y="417"/>
                  </a:lnTo>
                  <a:lnTo>
                    <a:pt x="2268" y="417"/>
                  </a:lnTo>
                  <a:lnTo>
                    <a:pt x="2270" y="417"/>
                  </a:lnTo>
                  <a:lnTo>
                    <a:pt x="2270" y="418"/>
                  </a:lnTo>
                  <a:lnTo>
                    <a:pt x="2272" y="418"/>
                  </a:lnTo>
                  <a:lnTo>
                    <a:pt x="2273" y="418"/>
                  </a:lnTo>
                  <a:lnTo>
                    <a:pt x="2275" y="418"/>
                  </a:lnTo>
                  <a:lnTo>
                    <a:pt x="2277" y="418"/>
                  </a:lnTo>
                  <a:lnTo>
                    <a:pt x="2278" y="418"/>
                  </a:lnTo>
                  <a:lnTo>
                    <a:pt x="2278" y="420"/>
                  </a:lnTo>
                  <a:lnTo>
                    <a:pt x="2278" y="422"/>
                  </a:lnTo>
                  <a:lnTo>
                    <a:pt x="2278" y="423"/>
                  </a:lnTo>
                  <a:lnTo>
                    <a:pt x="2278" y="425"/>
                  </a:lnTo>
                  <a:lnTo>
                    <a:pt x="2278" y="427"/>
                  </a:lnTo>
                  <a:lnTo>
                    <a:pt x="2277" y="427"/>
                  </a:lnTo>
                  <a:lnTo>
                    <a:pt x="2277" y="428"/>
                  </a:lnTo>
                  <a:lnTo>
                    <a:pt x="2277" y="430"/>
                  </a:lnTo>
                  <a:lnTo>
                    <a:pt x="2278" y="430"/>
                  </a:lnTo>
                  <a:lnTo>
                    <a:pt x="2278" y="428"/>
                  </a:lnTo>
                  <a:lnTo>
                    <a:pt x="2280" y="428"/>
                  </a:lnTo>
                  <a:lnTo>
                    <a:pt x="2280" y="430"/>
                  </a:lnTo>
                  <a:lnTo>
                    <a:pt x="2282" y="430"/>
                  </a:lnTo>
                  <a:lnTo>
                    <a:pt x="2282" y="428"/>
                  </a:lnTo>
                  <a:lnTo>
                    <a:pt x="2282" y="427"/>
                  </a:lnTo>
                  <a:lnTo>
                    <a:pt x="2283" y="427"/>
                  </a:lnTo>
                  <a:lnTo>
                    <a:pt x="2285" y="427"/>
                  </a:lnTo>
                  <a:lnTo>
                    <a:pt x="2285" y="428"/>
                  </a:lnTo>
                  <a:lnTo>
                    <a:pt x="2283" y="430"/>
                  </a:lnTo>
                  <a:lnTo>
                    <a:pt x="2283" y="432"/>
                  </a:lnTo>
                  <a:lnTo>
                    <a:pt x="2282" y="432"/>
                  </a:lnTo>
                  <a:lnTo>
                    <a:pt x="2282" y="434"/>
                  </a:lnTo>
                  <a:lnTo>
                    <a:pt x="2283" y="434"/>
                  </a:lnTo>
                  <a:lnTo>
                    <a:pt x="2285" y="434"/>
                  </a:lnTo>
                  <a:lnTo>
                    <a:pt x="2287" y="434"/>
                  </a:lnTo>
                  <a:lnTo>
                    <a:pt x="2287" y="432"/>
                  </a:lnTo>
                  <a:lnTo>
                    <a:pt x="2287" y="432"/>
                  </a:lnTo>
                  <a:lnTo>
                    <a:pt x="2287" y="430"/>
                  </a:lnTo>
                  <a:lnTo>
                    <a:pt x="2289" y="428"/>
                  </a:lnTo>
                  <a:lnTo>
                    <a:pt x="2289" y="427"/>
                  </a:lnTo>
                  <a:lnTo>
                    <a:pt x="2290" y="427"/>
                  </a:lnTo>
                  <a:lnTo>
                    <a:pt x="2290" y="428"/>
                  </a:lnTo>
                  <a:lnTo>
                    <a:pt x="2292" y="427"/>
                  </a:lnTo>
                  <a:lnTo>
                    <a:pt x="2292" y="425"/>
                  </a:lnTo>
                  <a:lnTo>
                    <a:pt x="2290" y="425"/>
                  </a:lnTo>
                  <a:lnTo>
                    <a:pt x="2290" y="423"/>
                  </a:lnTo>
                  <a:lnTo>
                    <a:pt x="2290" y="422"/>
                  </a:lnTo>
                  <a:lnTo>
                    <a:pt x="2292" y="423"/>
                  </a:lnTo>
                  <a:lnTo>
                    <a:pt x="2294" y="423"/>
                  </a:lnTo>
                  <a:lnTo>
                    <a:pt x="2295" y="423"/>
                  </a:lnTo>
                  <a:lnTo>
                    <a:pt x="2297" y="423"/>
                  </a:lnTo>
                  <a:lnTo>
                    <a:pt x="2299" y="422"/>
                  </a:lnTo>
                  <a:lnTo>
                    <a:pt x="2299" y="423"/>
                  </a:lnTo>
                  <a:lnTo>
                    <a:pt x="2301" y="423"/>
                  </a:lnTo>
                  <a:lnTo>
                    <a:pt x="2301" y="425"/>
                  </a:lnTo>
                  <a:lnTo>
                    <a:pt x="2302" y="427"/>
                  </a:lnTo>
                  <a:lnTo>
                    <a:pt x="2302" y="428"/>
                  </a:lnTo>
                  <a:lnTo>
                    <a:pt x="2304" y="430"/>
                  </a:lnTo>
                  <a:lnTo>
                    <a:pt x="2304" y="432"/>
                  </a:lnTo>
                  <a:lnTo>
                    <a:pt x="2306" y="432"/>
                  </a:lnTo>
                  <a:lnTo>
                    <a:pt x="2306" y="434"/>
                  </a:lnTo>
                  <a:lnTo>
                    <a:pt x="2307" y="435"/>
                  </a:lnTo>
                  <a:lnTo>
                    <a:pt x="2307" y="434"/>
                  </a:lnTo>
                  <a:lnTo>
                    <a:pt x="2309" y="435"/>
                  </a:lnTo>
                  <a:lnTo>
                    <a:pt x="2309" y="437"/>
                  </a:lnTo>
                  <a:lnTo>
                    <a:pt x="2311" y="437"/>
                  </a:lnTo>
                  <a:lnTo>
                    <a:pt x="2311" y="439"/>
                  </a:lnTo>
                  <a:lnTo>
                    <a:pt x="2311" y="440"/>
                  </a:lnTo>
                  <a:lnTo>
                    <a:pt x="2309" y="440"/>
                  </a:lnTo>
                  <a:lnTo>
                    <a:pt x="2309" y="442"/>
                  </a:lnTo>
                  <a:lnTo>
                    <a:pt x="2307" y="440"/>
                  </a:lnTo>
                  <a:lnTo>
                    <a:pt x="2307" y="442"/>
                  </a:lnTo>
                  <a:lnTo>
                    <a:pt x="2309" y="442"/>
                  </a:lnTo>
                  <a:lnTo>
                    <a:pt x="2309" y="444"/>
                  </a:lnTo>
                  <a:lnTo>
                    <a:pt x="2309" y="446"/>
                  </a:lnTo>
                  <a:lnTo>
                    <a:pt x="2311" y="446"/>
                  </a:lnTo>
                  <a:lnTo>
                    <a:pt x="2311" y="447"/>
                  </a:lnTo>
                  <a:lnTo>
                    <a:pt x="2311" y="449"/>
                  </a:lnTo>
                  <a:lnTo>
                    <a:pt x="2309" y="449"/>
                  </a:lnTo>
                  <a:lnTo>
                    <a:pt x="2309" y="449"/>
                  </a:lnTo>
                  <a:lnTo>
                    <a:pt x="2309" y="451"/>
                  </a:lnTo>
                  <a:lnTo>
                    <a:pt x="2311" y="451"/>
                  </a:lnTo>
                  <a:lnTo>
                    <a:pt x="2311" y="452"/>
                  </a:lnTo>
                  <a:lnTo>
                    <a:pt x="2311" y="454"/>
                  </a:lnTo>
                  <a:lnTo>
                    <a:pt x="2311" y="456"/>
                  </a:lnTo>
                  <a:lnTo>
                    <a:pt x="2311" y="458"/>
                  </a:lnTo>
                  <a:lnTo>
                    <a:pt x="2309" y="458"/>
                  </a:lnTo>
                  <a:lnTo>
                    <a:pt x="2309" y="459"/>
                  </a:lnTo>
                  <a:lnTo>
                    <a:pt x="2307" y="461"/>
                  </a:lnTo>
                  <a:lnTo>
                    <a:pt x="2307" y="463"/>
                  </a:lnTo>
                  <a:lnTo>
                    <a:pt x="2306" y="463"/>
                  </a:lnTo>
                  <a:lnTo>
                    <a:pt x="2306" y="464"/>
                  </a:lnTo>
                  <a:lnTo>
                    <a:pt x="2306" y="466"/>
                  </a:lnTo>
                  <a:lnTo>
                    <a:pt x="2306" y="468"/>
                  </a:lnTo>
                  <a:lnTo>
                    <a:pt x="2306" y="469"/>
                  </a:lnTo>
                  <a:lnTo>
                    <a:pt x="2306" y="471"/>
                  </a:lnTo>
                  <a:lnTo>
                    <a:pt x="2304" y="471"/>
                  </a:lnTo>
                  <a:lnTo>
                    <a:pt x="2304" y="473"/>
                  </a:lnTo>
                  <a:lnTo>
                    <a:pt x="2304" y="475"/>
                  </a:lnTo>
                  <a:lnTo>
                    <a:pt x="2304" y="476"/>
                  </a:lnTo>
                  <a:lnTo>
                    <a:pt x="2304" y="478"/>
                  </a:lnTo>
                  <a:lnTo>
                    <a:pt x="2304" y="480"/>
                  </a:lnTo>
                  <a:lnTo>
                    <a:pt x="2304" y="481"/>
                  </a:lnTo>
                  <a:lnTo>
                    <a:pt x="2304" y="483"/>
                  </a:lnTo>
                  <a:lnTo>
                    <a:pt x="2306" y="483"/>
                  </a:lnTo>
                  <a:lnTo>
                    <a:pt x="2306" y="485"/>
                  </a:lnTo>
                  <a:lnTo>
                    <a:pt x="2304" y="485"/>
                  </a:lnTo>
                  <a:lnTo>
                    <a:pt x="2304" y="487"/>
                  </a:lnTo>
                  <a:lnTo>
                    <a:pt x="2304" y="488"/>
                  </a:lnTo>
                  <a:lnTo>
                    <a:pt x="2304" y="490"/>
                  </a:lnTo>
                  <a:lnTo>
                    <a:pt x="2304" y="490"/>
                  </a:lnTo>
                  <a:lnTo>
                    <a:pt x="2304" y="492"/>
                  </a:lnTo>
                  <a:lnTo>
                    <a:pt x="2304" y="493"/>
                  </a:lnTo>
                  <a:lnTo>
                    <a:pt x="2304" y="495"/>
                  </a:lnTo>
                  <a:lnTo>
                    <a:pt x="2304" y="497"/>
                  </a:lnTo>
                  <a:lnTo>
                    <a:pt x="2302" y="497"/>
                  </a:lnTo>
                  <a:lnTo>
                    <a:pt x="2302" y="499"/>
                  </a:lnTo>
                  <a:lnTo>
                    <a:pt x="2304" y="499"/>
                  </a:lnTo>
                  <a:lnTo>
                    <a:pt x="2302" y="500"/>
                  </a:lnTo>
                  <a:lnTo>
                    <a:pt x="2302" y="502"/>
                  </a:lnTo>
                  <a:lnTo>
                    <a:pt x="2302" y="504"/>
                  </a:lnTo>
                  <a:lnTo>
                    <a:pt x="2302" y="505"/>
                  </a:lnTo>
                  <a:lnTo>
                    <a:pt x="2302" y="507"/>
                  </a:lnTo>
                  <a:lnTo>
                    <a:pt x="2301" y="507"/>
                  </a:lnTo>
                  <a:lnTo>
                    <a:pt x="2301" y="509"/>
                  </a:lnTo>
                  <a:lnTo>
                    <a:pt x="2299" y="510"/>
                  </a:lnTo>
                  <a:lnTo>
                    <a:pt x="2299" y="512"/>
                  </a:lnTo>
                  <a:lnTo>
                    <a:pt x="2297" y="512"/>
                  </a:lnTo>
                  <a:lnTo>
                    <a:pt x="2297" y="514"/>
                  </a:lnTo>
                  <a:lnTo>
                    <a:pt x="2295" y="514"/>
                  </a:lnTo>
                  <a:lnTo>
                    <a:pt x="2295" y="516"/>
                  </a:lnTo>
                  <a:lnTo>
                    <a:pt x="2295" y="517"/>
                  </a:lnTo>
                  <a:lnTo>
                    <a:pt x="2294" y="517"/>
                  </a:lnTo>
                  <a:lnTo>
                    <a:pt x="2294" y="519"/>
                  </a:lnTo>
                  <a:lnTo>
                    <a:pt x="2294" y="521"/>
                  </a:lnTo>
                  <a:lnTo>
                    <a:pt x="2294" y="522"/>
                  </a:lnTo>
                  <a:lnTo>
                    <a:pt x="2292" y="522"/>
                  </a:lnTo>
                  <a:lnTo>
                    <a:pt x="2292" y="524"/>
                  </a:lnTo>
                  <a:lnTo>
                    <a:pt x="2290" y="526"/>
                  </a:lnTo>
                  <a:lnTo>
                    <a:pt x="2290" y="528"/>
                  </a:lnTo>
                  <a:lnTo>
                    <a:pt x="2290" y="529"/>
                  </a:lnTo>
                  <a:lnTo>
                    <a:pt x="2289" y="529"/>
                  </a:lnTo>
                  <a:lnTo>
                    <a:pt x="2289" y="531"/>
                  </a:lnTo>
                  <a:lnTo>
                    <a:pt x="2289" y="531"/>
                  </a:lnTo>
                  <a:lnTo>
                    <a:pt x="2289" y="533"/>
                  </a:lnTo>
                  <a:lnTo>
                    <a:pt x="2289" y="534"/>
                  </a:lnTo>
                  <a:lnTo>
                    <a:pt x="2287" y="534"/>
                  </a:lnTo>
                  <a:lnTo>
                    <a:pt x="2287" y="538"/>
                  </a:lnTo>
                  <a:lnTo>
                    <a:pt x="2287" y="540"/>
                  </a:lnTo>
                  <a:lnTo>
                    <a:pt x="2287" y="541"/>
                  </a:lnTo>
                  <a:lnTo>
                    <a:pt x="2285" y="543"/>
                  </a:lnTo>
                  <a:lnTo>
                    <a:pt x="2285" y="545"/>
                  </a:lnTo>
                  <a:lnTo>
                    <a:pt x="2283" y="546"/>
                  </a:lnTo>
                  <a:lnTo>
                    <a:pt x="2282" y="548"/>
                  </a:lnTo>
                  <a:lnTo>
                    <a:pt x="2282" y="550"/>
                  </a:lnTo>
                  <a:lnTo>
                    <a:pt x="2280" y="551"/>
                  </a:lnTo>
                  <a:lnTo>
                    <a:pt x="2278" y="553"/>
                  </a:lnTo>
                  <a:lnTo>
                    <a:pt x="2278" y="555"/>
                  </a:lnTo>
                  <a:lnTo>
                    <a:pt x="2277" y="555"/>
                  </a:lnTo>
                  <a:lnTo>
                    <a:pt x="2277" y="557"/>
                  </a:lnTo>
                  <a:lnTo>
                    <a:pt x="2277" y="558"/>
                  </a:lnTo>
                  <a:lnTo>
                    <a:pt x="2275" y="558"/>
                  </a:lnTo>
                  <a:lnTo>
                    <a:pt x="2275" y="560"/>
                  </a:lnTo>
                  <a:lnTo>
                    <a:pt x="2275" y="562"/>
                  </a:lnTo>
                  <a:lnTo>
                    <a:pt x="2273" y="562"/>
                  </a:lnTo>
                  <a:lnTo>
                    <a:pt x="2273" y="563"/>
                  </a:lnTo>
                  <a:lnTo>
                    <a:pt x="2273" y="565"/>
                  </a:lnTo>
                  <a:lnTo>
                    <a:pt x="2272" y="565"/>
                  </a:lnTo>
                  <a:lnTo>
                    <a:pt x="2272" y="567"/>
                  </a:lnTo>
                  <a:lnTo>
                    <a:pt x="2270" y="567"/>
                  </a:lnTo>
                  <a:lnTo>
                    <a:pt x="2270" y="569"/>
                  </a:lnTo>
                  <a:lnTo>
                    <a:pt x="2270" y="570"/>
                  </a:lnTo>
                  <a:lnTo>
                    <a:pt x="2268" y="572"/>
                  </a:lnTo>
                  <a:lnTo>
                    <a:pt x="2268" y="574"/>
                  </a:lnTo>
                  <a:lnTo>
                    <a:pt x="2268" y="574"/>
                  </a:lnTo>
                  <a:lnTo>
                    <a:pt x="2266" y="574"/>
                  </a:lnTo>
                  <a:lnTo>
                    <a:pt x="2266" y="575"/>
                  </a:lnTo>
                  <a:lnTo>
                    <a:pt x="2266" y="577"/>
                  </a:lnTo>
                  <a:lnTo>
                    <a:pt x="2265" y="577"/>
                  </a:lnTo>
                  <a:lnTo>
                    <a:pt x="2265" y="579"/>
                  </a:lnTo>
                  <a:lnTo>
                    <a:pt x="2263" y="579"/>
                  </a:lnTo>
                  <a:lnTo>
                    <a:pt x="2263" y="581"/>
                  </a:lnTo>
                  <a:lnTo>
                    <a:pt x="2261" y="581"/>
                  </a:lnTo>
                  <a:lnTo>
                    <a:pt x="2261" y="582"/>
                  </a:lnTo>
                  <a:lnTo>
                    <a:pt x="2260" y="582"/>
                  </a:lnTo>
                  <a:lnTo>
                    <a:pt x="2260" y="584"/>
                  </a:lnTo>
                  <a:lnTo>
                    <a:pt x="2258" y="584"/>
                  </a:lnTo>
                  <a:lnTo>
                    <a:pt x="2258" y="586"/>
                  </a:lnTo>
                  <a:lnTo>
                    <a:pt x="2256" y="586"/>
                  </a:lnTo>
                  <a:lnTo>
                    <a:pt x="2256" y="587"/>
                  </a:lnTo>
                  <a:lnTo>
                    <a:pt x="2254" y="587"/>
                  </a:lnTo>
                  <a:lnTo>
                    <a:pt x="2253" y="587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9" y="587"/>
                  </a:lnTo>
                  <a:lnTo>
                    <a:pt x="2249" y="589"/>
                  </a:lnTo>
                  <a:lnTo>
                    <a:pt x="2248" y="589"/>
                  </a:lnTo>
                  <a:lnTo>
                    <a:pt x="2248" y="587"/>
                  </a:lnTo>
                  <a:lnTo>
                    <a:pt x="2246" y="587"/>
                  </a:lnTo>
                  <a:lnTo>
                    <a:pt x="2246" y="586"/>
                  </a:lnTo>
                  <a:lnTo>
                    <a:pt x="2246" y="586"/>
                  </a:lnTo>
                  <a:lnTo>
                    <a:pt x="2246" y="584"/>
                  </a:lnTo>
                  <a:lnTo>
                    <a:pt x="2246" y="582"/>
                  </a:lnTo>
                  <a:lnTo>
                    <a:pt x="2246" y="581"/>
                  </a:lnTo>
                  <a:lnTo>
                    <a:pt x="2244" y="582"/>
                  </a:lnTo>
                  <a:lnTo>
                    <a:pt x="2244" y="581"/>
                  </a:lnTo>
                  <a:lnTo>
                    <a:pt x="2243" y="581"/>
                  </a:lnTo>
                  <a:lnTo>
                    <a:pt x="2243" y="582"/>
                  </a:lnTo>
                  <a:lnTo>
                    <a:pt x="2241" y="582"/>
                  </a:lnTo>
                  <a:lnTo>
                    <a:pt x="2241" y="584"/>
                  </a:lnTo>
                  <a:lnTo>
                    <a:pt x="2241" y="586"/>
                  </a:lnTo>
                  <a:lnTo>
                    <a:pt x="2239" y="586"/>
                  </a:lnTo>
                  <a:lnTo>
                    <a:pt x="2239" y="587"/>
                  </a:lnTo>
                  <a:lnTo>
                    <a:pt x="2239" y="589"/>
                  </a:lnTo>
                  <a:lnTo>
                    <a:pt x="2237" y="589"/>
                  </a:lnTo>
                  <a:lnTo>
                    <a:pt x="2237" y="591"/>
                  </a:lnTo>
                  <a:lnTo>
                    <a:pt x="2236" y="591"/>
                  </a:lnTo>
                  <a:lnTo>
                    <a:pt x="2236" y="589"/>
                  </a:lnTo>
                  <a:lnTo>
                    <a:pt x="2234" y="589"/>
                  </a:lnTo>
                  <a:lnTo>
                    <a:pt x="2234" y="591"/>
                  </a:lnTo>
                  <a:lnTo>
                    <a:pt x="2236" y="591"/>
                  </a:lnTo>
                  <a:lnTo>
                    <a:pt x="2236" y="592"/>
                  </a:lnTo>
                  <a:lnTo>
                    <a:pt x="2234" y="594"/>
                  </a:lnTo>
                  <a:lnTo>
                    <a:pt x="2232" y="594"/>
                  </a:lnTo>
                  <a:lnTo>
                    <a:pt x="2232" y="596"/>
                  </a:lnTo>
                  <a:lnTo>
                    <a:pt x="2231" y="596"/>
                  </a:lnTo>
                  <a:lnTo>
                    <a:pt x="2231" y="598"/>
                  </a:lnTo>
                  <a:lnTo>
                    <a:pt x="2229" y="599"/>
                  </a:lnTo>
                  <a:lnTo>
                    <a:pt x="2229" y="601"/>
                  </a:lnTo>
                  <a:lnTo>
                    <a:pt x="2229" y="603"/>
                  </a:lnTo>
                  <a:lnTo>
                    <a:pt x="2227" y="603"/>
                  </a:lnTo>
                  <a:lnTo>
                    <a:pt x="2227" y="604"/>
                  </a:lnTo>
                  <a:lnTo>
                    <a:pt x="2227" y="606"/>
                  </a:lnTo>
                  <a:lnTo>
                    <a:pt x="2227" y="608"/>
                  </a:lnTo>
                  <a:lnTo>
                    <a:pt x="2227" y="610"/>
                  </a:lnTo>
                  <a:lnTo>
                    <a:pt x="2227" y="613"/>
                  </a:lnTo>
                  <a:lnTo>
                    <a:pt x="2227" y="615"/>
                  </a:lnTo>
                  <a:lnTo>
                    <a:pt x="2227" y="615"/>
                  </a:lnTo>
                  <a:lnTo>
                    <a:pt x="2225" y="615"/>
                  </a:lnTo>
                  <a:lnTo>
                    <a:pt x="2225" y="616"/>
                  </a:lnTo>
                  <a:lnTo>
                    <a:pt x="2224" y="616"/>
                  </a:lnTo>
                  <a:lnTo>
                    <a:pt x="2224" y="618"/>
                  </a:lnTo>
                  <a:lnTo>
                    <a:pt x="2222" y="620"/>
                  </a:lnTo>
                  <a:lnTo>
                    <a:pt x="2222" y="622"/>
                  </a:lnTo>
                  <a:lnTo>
                    <a:pt x="2220" y="622"/>
                  </a:lnTo>
                  <a:lnTo>
                    <a:pt x="2220" y="623"/>
                  </a:lnTo>
                  <a:lnTo>
                    <a:pt x="2219" y="623"/>
                  </a:lnTo>
                  <a:lnTo>
                    <a:pt x="2219" y="625"/>
                  </a:lnTo>
                  <a:lnTo>
                    <a:pt x="2219" y="627"/>
                  </a:lnTo>
                  <a:lnTo>
                    <a:pt x="2217" y="627"/>
                  </a:lnTo>
                  <a:lnTo>
                    <a:pt x="2215" y="627"/>
                  </a:lnTo>
                  <a:lnTo>
                    <a:pt x="2215" y="628"/>
                  </a:lnTo>
                  <a:lnTo>
                    <a:pt x="2213" y="627"/>
                  </a:lnTo>
                  <a:lnTo>
                    <a:pt x="2213" y="628"/>
                  </a:lnTo>
                  <a:lnTo>
                    <a:pt x="2213" y="630"/>
                  </a:lnTo>
                  <a:lnTo>
                    <a:pt x="2212" y="630"/>
                  </a:lnTo>
                  <a:lnTo>
                    <a:pt x="2210" y="632"/>
                  </a:lnTo>
                  <a:lnTo>
                    <a:pt x="2210" y="633"/>
                  </a:lnTo>
                  <a:lnTo>
                    <a:pt x="2210" y="635"/>
                  </a:lnTo>
                  <a:lnTo>
                    <a:pt x="2210" y="637"/>
                  </a:lnTo>
                  <a:lnTo>
                    <a:pt x="2210" y="639"/>
                  </a:lnTo>
                  <a:lnTo>
                    <a:pt x="2210" y="640"/>
                  </a:lnTo>
                  <a:lnTo>
                    <a:pt x="2212" y="640"/>
                  </a:lnTo>
                  <a:lnTo>
                    <a:pt x="2212" y="642"/>
                  </a:lnTo>
                  <a:lnTo>
                    <a:pt x="2213" y="642"/>
                  </a:lnTo>
                  <a:lnTo>
                    <a:pt x="2213" y="644"/>
                  </a:lnTo>
                  <a:lnTo>
                    <a:pt x="2213" y="645"/>
                  </a:lnTo>
                  <a:lnTo>
                    <a:pt x="2215" y="645"/>
                  </a:lnTo>
                  <a:lnTo>
                    <a:pt x="2215" y="647"/>
                  </a:lnTo>
                  <a:lnTo>
                    <a:pt x="2217" y="647"/>
                  </a:lnTo>
                  <a:lnTo>
                    <a:pt x="2217" y="649"/>
                  </a:lnTo>
                  <a:lnTo>
                    <a:pt x="2217" y="651"/>
                  </a:lnTo>
                  <a:lnTo>
                    <a:pt x="2217" y="652"/>
                  </a:lnTo>
                  <a:lnTo>
                    <a:pt x="2219" y="654"/>
                  </a:lnTo>
                  <a:lnTo>
                    <a:pt x="2219" y="656"/>
                  </a:lnTo>
                  <a:lnTo>
                    <a:pt x="2219" y="656"/>
                  </a:lnTo>
                  <a:lnTo>
                    <a:pt x="2220" y="657"/>
                  </a:lnTo>
                  <a:lnTo>
                    <a:pt x="2220" y="659"/>
                  </a:lnTo>
                  <a:lnTo>
                    <a:pt x="2222" y="661"/>
                  </a:lnTo>
                  <a:lnTo>
                    <a:pt x="2222" y="663"/>
                  </a:lnTo>
                  <a:lnTo>
                    <a:pt x="2222" y="664"/>
                  </a:lnTo>
                  <a:lnTo>
                    <a:pt x="2224" y="664"/>
                  </a:lnTo>
                  <a:lnTo>
                    <a:pt x="2224" y="666"/>
                  </a:lnTo>
                  <a:lnTo>
                    <a:pt x="2224" y="668"/>
                  </a:lnTo>
                  <a:lnTo>
                    <a:pt x="2224" y="669"/>
                  </a:lnTo>
                  <a:lnTo>
                    <a:pt x="2225" y="669"/>
                  </a:lnTo>
                  <a:lnTo>
                    <a:pt x="2225" y="671"/>
                  </a:lnTo>
                  <a:lnTo>
                    <a:pt x="2225" y="673"/>
                  </a:lnTo>
                  <a:lnTo>
                    <a:pt x="2225" y="674"/>
                  </a:lnTo>
                  <a:lnTo>
                    <a:pt x="2225" y="676"/>
                  </a:lnTo>
                  <a:lnTo>
                    <a:pt x="2225" y="678"/>
                  </a:lnTo>
                  <a:lnTo>
                    <a:pt x="2225" y="680"/>
                  </a:lnTo>
                  <a:lnTo>
                    <a:pt x="2225" y="681"/>
                  </a:lnTo>
                  <a:lnTo>
                    <a:pt x="2224" y="681"/>
                  </a:lnTo>
                  <a:lnTo>
                    <a:pt x="2224" y="683"/>
                  </a:lnTo>
                  <a:lnTo>
                    <a:pt x="2225" y="683"/>
                  </a:lnTo>
                  <a:lnTo>
                    <a:pt x="2225" y="685"/>
                  </a:lnTo>
                  <a:lnTo>
                    <a:pt x="2224" y="685"/>
                  </a:lnTo>
                  <a:lnTo>
                    <a:pt x="2224" y="686"/>
                  </a:lnTo>
                  <a:lnTo>
                    <a:pt x="2225" y="686"/>
                  </a:lnTo>
                  <a:lnTo>
                    <a:pt x="2225" y="688"/>
                  </a:lnTo>
                  <a:lnTo>
                    <a:pt x="2225" y="690"/>
                  </a:lnTo>
                  <a:lnTo>
                    <a:pt x="2225" y="692"/>
                  </a:lnTo>
                  <a:lnTo>
                    <a:pt x="2225" y="693"/>
                  </a:lnTo>
                  <a:lnTo>
                    <a:pt x="2224" y="693"/>
                  </a:lnTo>
                  <a:lnTo>
                    <a:pt x="2224" y="695"/>
                  </a:lnTo>
                  <a:lnTo>
                    <a:pt x="2224" y="697"/>
                  </a:lnTo>
                  <a:lnTo>
                    <a:pt x="2224" y="697"/>
                  </a:lnTo>
                  <a:lnTo>
                    <a:pt x="2222" y="697"/>
                  </a:lnTo>
                  <a:lnTo>
                    <a:pt x="2220" y="698"/>
                  </a:lnTo>
                  <a:lnTo>
                    <a:pt x="2220" y="700"/>
                  </a:lnTo>
                  <a:lnTo>
                    <a:pt x="2219" y="702"/>
                  </a:lnTo>
                  <a:lnTo>
                    <a:pt x="2219" y="700"/>
                  </a:lnTo>
                  <a:lnTo>
                    <a:pt x="2217" y="700"/>
                  </a:lnTo>
                  <a:lnTo>
                    <a:pt x="2215" y="700"/>
                  </a:lnTo>
                  <a:lnTo>
                    <a:pt x="2215" y="698"/>
                  </a:lnTo>
                  <a:lnTo>
                    <a:pt x="2213" y="698"/>
                  </a:lnTo>
                  <a:lnTo>
                    <a:pt x="2213" y="700"/>
                  </a:lnTo>
                  <a:lnTo>
                    <a:pt x="2212" y="700"/>
                  </a:lnTo>
                  <a:lnTo>
                    <a:pt x="2210" y="700"/>
                  </a:lnTo>
                  <a:lnTo>
                    <a:pt x="2212" y="702"/>
                  </a:lnTo>
                  <a:lnTo>
                    <a:pt x="2212" y="704"/>
                  </a:lnTo>
                  <a:lnTo>
                    <a:pt x="2213" y="705"/>
                  </a:lnTo>
                  <a:lnTo>
                    <a:pt x="2212" y="705"/>
                  </a:lnTo>
                  <a:lnTo>
                    <a:pt x="2210" y="705"/>
                  </a:lnTo>
                  <a:lnTo>
                    <a:pt x="2210" y="707"/>
                  </a:lnTo>
                  <a:lnTo>
                    <a:pt x="2208" y="707"/>
                  </a:lnTo>
                  <a:lnTo>
                    <a:pt x="2208" y="705"/>
                  </a:lnTo>
                  <a:lnTo>
                    <a:pt x="2210" y="704"/>
                  </a:lnTo>
                  <a:lnTo>
                    <a:pt x="2208" y="704"/>
                  </a:lnTo>
                  <a:lnTo>
                    <a:pt x="2207" y="705"/>
                  </a:lnTo>
                  <a:lnTo>
                    <a:pt x="2207" y="707"/>
                  </a:lnTo>
                  <a:lnTo>
                    <a:pt x="2205" y="707"/>
                  </a:lnTo>
                  <a:lnTo>
                    <a:pt x="2205" y="709"/>
                  </a:lnTo>
                  <a:lnTo>
                    <a:pt x="2205" y="710"/>
                  </a:lnTo>
                  <a:lnTo>
                    <a:pt x="2205" y="710"/>
                  </a:lnTo>
                  <a:lnTo>
                    <a:pt x="2205" y="709"/>
                  </a:lnTo>
                  <a:lnTo>
                    <a:pt x="2205" y="707"/>
                  </a:lnTo>
                  <a:lnTo>
                    <a:pt x="2203" y="707"/>
                  </a:lnTo>
                  <a:lnTo>
                    <a:pt x="2203" y="705"/>
                  </a:lnTo>
                  <a:lnTo>
                    <a:pt x="2203" y="704"/>
                  </a:lnTo>
                  <a:lnTo>
                    <a:pt x="2205" y="704"/>
                  </a:lnTo>
                  <a:lnTo>
                    <a:pt x="2205" y="702"/>
                  </a:lnTo>
                  <a:lnTo>
                    <a:pt x="2203" y="702"/>
                  </a:lnTo>
                  <a:lnTo>
                    <a:pt x="2203" y="700"/>
                  </a:lnTo>
                  <a:lnTo>
                    <a:pt x="2203" y="698"/>
                  </a:lnTo>
                  <a:lnTo>
                    <a:pt x="2203" y="697"/>
                  </a:lnTo>
                  <a:lnTo>
                    <a:pt x="2203" y="697"/>
                  </a:lnTo>
                  <a:lnTo>
                    <a:pt x="2205" y="697"/>
                  </a:lnTo>
                  <a:lnTo>
                    <a:pt x="2205" y="695"/>
                  </a:lnTo>
                  <a:lnTo>
                    <a:pt x="2205" y="693"/>
                  </a:lnTo>
                  <a:lnTo>
                    <a:pt x="2205" y="693"/>
                  </a:lnTo>
                  <a:lnTo>
                    <a:pt x="2205" y="692"/>
                  </a:lnTo>
                  <a:lnTo>
                    <a:pt x="2205" y="692"/>
                  </a:lnTo>
                  <a:lnTo>
                    <a:pt x="2205" y="690"/>
                  </a:lnTo>
                  <a:lnTo>
                    <a:pt x="2205" y="690"/>
                  </a:lnTo>
                  <a:lnTo>
                    <a:pt x="2205" y="688"/>
                  </a:lnTo>
                  <a:lnTo>
                    <a:pt x="2205" y="688"/>
                  </a:lnTo>
                  <a:lnTo>
                    <a:pt x="2205" y="686"/>
                  </a:lnTo>
                  <a:lnTo>
                    <a:pt x="2205" y="686"/>
                  </a:lnTo>
                  <a:lnTo>
                    <a:pt x="2205" y="685"/>
                  </a:lnTo>
                  <a:lnTo>
                    <a:pt x="2205" y="683"/>
                  </a:lnTo>
                  <a:lnTo>
                    <a:pt x="2205" y="681"/>
                  </a:lnTo>
                  <a:lnTo>
                    <a:pt x="2205" y="680"/>
                  </a:lnTo>
                  <a:lnTo>
                    <a:pt x="2205" y="678"/>
                  </a:lnTo>
                  <a:lnTo>
                    <a:pt x="2205" y="676"/>
                  </a:lnTo>
                  <a:lnTo>
                    <a:pt x="2203" y="676"/>
                  </a:lnTo>
                  <a:lnTo>
                    <a:pt x="2203" y="674"/>
                  </a:lnTo>
                  <a:lnTo>
                    <a:pt x="2202" y="674"/>
                  </a:lnTo>
                  <a:lnTo>
                    <a:pt x="2202" y="673"/>
                  </a:lnTo>
                  <a:lnTo>
                    <a:pt x="2203" y="673"/>
                  </a:lnTo>
                  <a:lnTo>
                    <a:pt x="2203" y="671"/>
                  </a:lnTo>
                  <a:lnTo>
                    <a:pt x="2205" y="673"/>
                  </a:lnTo>
                  <a:lnTo>
                    <a:pt x="2205" y="671"/>
                  </a:lnTo>
                  <a:lnTo>
                    <a:pt x="2205" y="671"/>
                  </a:lnTo>
                  <a:lnTo>
                    <a:pt x="2207" y="671"/>
                  </a:lnTo>
                  <a:lnTo>
                    <a:pt x="2205" y="669"/>
                  </a:lnTo>
                  <a:lnTo>
                    <a:pt x="2205" y="668"/>
                  </a:lnTo>
                  <a:lnTo>
                    <a:pt x="2205" y="666"/>
                  </a:lnTo>
                  <a:lnTo>
                    <a:pt x="2205" y="666"/>
                  </a:lnTo>
                  <a:lnTo>
                    <a:pt x="2205" y="664"/>
                  </a:lnTo>
                  <a:lnTo>
                    <a:pt x="2205" y="663"/>
                  </a:lnTo>
                  <a:lnTo>
                    <a:pt x="2203" y="663"/>
                  </a:lnTo>
                  <a:lnTo>
                    <a:pt x="2203" y="661"/>
                  </a:lnTo>
                  <a:lnTo>
                    <a:pt x="2203" y="659"/>
                  </a:lnTo>
                  <a:lnTo>
                    <a:pt x="2202" y="659"/>
                  </a:lnTo>
                  <a:lnTo>
                    <a:pt x="2202" y="657"/>
                  </a:lnTo>
                  <a:lnTo>
                    <a:pt x="2200" y="657"/>
                  </a:lnTo>
                  <a:lnTo>
                    <a:pt x="2200" y="656"/>
                  </a:lnTo>
                  <a:lnTo>
                    <a:pt x="2198" y="656"/>
                  </a:lnTo>
                  <a:lnTo>
                    <a:pt x="2198" y="657"/>
                  </a:lnTo>
                  <a:lnTo>
                    <a:pt x="2198" y="659"/>
                  </a:lnTo>
                  <a:lnTo>
                    <a:pt x="2196" y="659"/>
                  </a:lnTo>
                  <a:lnTo>
                    <a:pt x="2196" y="661"/>
                  </a:lnTo>
                  <a:lnTo>
                    <a:pt x="2195" y="661"/>
                  </a:lnTo>
                  <a:lnTo>
                    <a:pt x="2195" y="659"/>
                  </a:lnTo>
                  <a:lnTo>
                    <a:pt x="2196" y="657"/>
                  </a:lnTo>
                  <a:lnTo>
                    <a:pt x="2195" y="657"/>
                  </a:lnTo>
                  <a:lnTo>
                    <a:pt x="2193" y="657"/>
                  </a:lnTo>
                  <a:lnTo>
                    <a:pt x="2193" y="656"/>
                  </a:lnTo>
                  <a:lnTo>
                    <a:pt x="2193" y="656"/>
                  </a:lnTo>
                  <a:lnTo>
                    <a:pt x="2191" y="656"/>
                  </a:lnTo>
                  <a:lnTo>
                    <a:pt x="2193" y="654"/>
                  </a:lnTo>
                  <a:lnTo>
                    <a:pt x="2193" y="652"/>
                  </a:lnTo>
                  <a:lnTo>
                    <a:pt x="2193" y="651"/>
                  </a:lnTo>
                  <a:lnTo>
                    <a:pt x="2191" y="651"/>
                  </a:lnTo>
                  <a:lnTo>
                    <a:pt x="2191" y="649"/>
                  </a:lnTo>
                  <a:lnTo>
                    <a:pt x="2193" y="649"/>
                  </a:lnTo>
                  <a:lnTo>
                    <a:pt x="2195" y="649"/>
                  </a:lnTo>
                  <a:lnTo>
                    <a:pt x="2195" y="647"/>
                  </a:lnTo>
                  <a:lnTo>
                    <a:pt x="2196" y="649"/>
                  </a:lnTo>
                  <a:lnTo>
                    <a:pt x="2198" y="649"/>
                  </a:lnTo>
                  <a:lnTo>
                    <a:pt x="2198" y="647"/>
                  </a:lnTo>
                  <a:lnTo>
                    <a:pt x="2196" y="647"/>
                  </a:lnTo>
                  <a:lnTo>
                    <a:pt x="2195" y="647"/>
                  </a:lnTo>
                  <a:lnTo>
                    <a:pt x="2195" y="645"/>
                  </a:lnTo>
                  <a:lnTo>
                    <a:pt x="2195" y="644"/>
                  </a:lnTo>
                  <a:lnTo>
                    <a:pt x="2195" y="642"/>
                  </a:lnTo>
                  <a:lnTo>
                    <a:pt x="2195" y="640"/>
                  </a:lnTo>
                  <a:lnTo>
                    <a:pt x="2196" y="640"/>
                  </a:lnTo>
                  <a:lnTo>
                    <a:pt x="2196" y="639"/>
                  </a:lnTo>
                  <a:lnTo>
                    <a:pt x="2196" y="637"/>
                  </a:lnTo>
                  <a:lnTo>
                    <a:pt x="2196" y="635"/>
                  </a:lnTo>
                  <a:lnTo>
                    <a:pt x="2195" y="635"/>
                  </a:lnTo>
                  <a:lnTo>
                    <a:pt x="2195" y="633"/>
                  </a:lnTo>
                  <a:lnTo>
                    <a:pt x="2193" y="633"/>
                  </a:lnTo>
                  <a:lnTo>
                    <a:pt x="2193" y="632"/>
                  </a:lnTo>
                  <a:lnTo>
                    <a:pt x="2191" y="632"/>
                  </a:lnTo>
                  <a:lnTo>
                    <a:pt x="2190" y="632"/>
                  </a:lnTo>
                  <a:lnTo>
                    <a:pt x="2190" y="630"/>
                  </a:lnTo>
                  <a:lnTo>
                    <a:pt x="2188" y="630"/>
                  </a:lnTo>
                  <a:lnTo>
                    <a:pt x="2186" y="630"/>
                  </a:lnTo>
                  <a:lnTo>
                    <a:pt x="2184" y="630"/>
                  </a:lnTo>
                  <a:lnTo>
                    <a:pt x="2183" y="630"/>
                  </a:lnTo>
                  <a:lnTo>
                    <a:pt x="2183" y="632"/>
                  </a:lnTo>
                  <a:lnTo>
                    <a:pt x="2181" y="632"/>
                  </a:lnTo>
                  <a:lnTo>
                    <a:pt x="2181" y="630"/>
                  </a:lnTo>
                  <a:lnTo>
                    <a:pt x="2179" y="630"/>
                  </a:lnTo>
                  <a:lnTo>
                    <a:pt x="2181" y="632"/>
                  </a:lnTo>
                  <a:lnTo>
                    <a:pt x="2179" y="633"/>
                  </a:lnTo>
                  <a:lnTo>
                    <a:pt x="2178" y="633"/>
                  </a:lnTo>
                  <a:lnTo>
                    <a:pt x="2178" y="635"/>
                  </a:lnTo>
                  <a:lnTo>
                    <a:pt x="2176" y="635"/>
                  </a:lnTo>
                  <a:lnTo>
                    <a:pt x="2174" y="637"/>
                  </a:lnTo>
                  <a:lnTo>
                    <a:pt x="2172" y="637"/>
                  </a:lnTo>
                  <a:lnTo>
                    <a:pt x="2172" y="639"/>
                  </a:lnTo>
                  <a:lnTo>
                    <a:pt x="2172" y="640"/>
                  </a:lnTo>
                  <a:lnTo>
                    <a:pt x="2171" y="642"/>
                  </a:lnTo>
                  <a:lnTo>
                    <a:pt x="2169" y="642"/>
                  </a:lnTo>
                  <a:lnTo>
                    <a:pt x="2169" y="640"/>
                  </a:lnTo>
                  <a:lnTo>
                    <a:pt x="2167" y="640"/>
                  </a:lnTo>
                  <a:lnTo>
                    <a:pt x="2167" y="639"/>
                  </a:lnTo>
                  <a:lnTo>
                    <a:pt x="2169" y="639"/>
                  </a:lnTo>
                  <a:lnTo>
                    <a:pt x="2169" y="637"/>
                  </a:lnTo>
                  <a:lnTo>
                    <a:pt x="2167" y="637"/>
                  </a:lnTo>
                  <a:lnTo>
                    <a:pt x="2166" y="637"/>
                  </a:lnTo>
                  <a:lnTo>
                    <a:pt x="2166" y="635"/>
                  </a:lnTo>
                  <a:lnTo>
                    <a:pt x="2166" y="633"/>
                  </a:lnTo>
                  <a:lnTo>
                    <a:pt x="2167" y="633"/>
                  </a:lnTo>
                  <a:lnTo>
                    <a:pt x="2167" y="632"/>
                  </a:lnTo>
                  <a:lnTo>
                    <a:pt x="2167" y="630"/>
                  </a:lnTo>
                  <a:lnTo>
                    <a:pt x="2169" y="628"/>
                  </a:lnTo>
                  <a:lnTo>
                    <a:pt x="2171" y="627"/>
                  </a:lnTo>
                  <a:lnTo>
                    <a:pt x="2171" y="625"/>
                  </a:lnTo>
                  <a:lnTo>
                    <a:pt x="2172" y="625"/>
                  </a:lnTo>
                  <a:lnTo>
                    <a:pt x="2172" y="623"/>
                  </a:lnTo>
                  <a:lnTo>
                    <a:pt x="2172" y="622"/>
                  </a:lnTo>
                  <a:lnTo>
                    <a:pt x="2172" y="620"/>
                  </a:lnTo>
                  <a:lnTo>
                    <a:pt x="2172" y="618"/>
                  </a:lnTo>
                  <a:lnTo>
                    <a:pt x="2171" y="616"/>
                  </a:lnTo>
                  <a:lnTo>
                    <a:pt x="2169" y="616"/>
                  </a:lnTo>
                  <a:lnTo>
                    <a:pt x="2169" y="615"/>
                  </a:lnTo>
                  <a:lnTo>
                    <a:pt x="2167" y="615"/>
                  </a:lnTo>
                  <a:lnTo>
                    <a:pt x="2166" y="615"/>
                  </a:lnTo>
                  <a:lnTo>
                    <a:pt x="2164" y="615"/>
                  </a:lnTo>
                  <a:lnTo>
                    <a:pt x="2164" y="616"/>
                  </a:lnTo>
                  <a:lnTo>
                    <a:pt x="2164" y="618"/>
                  </a:lnTo>
                  <a:lnTo>
                    <a:pt x="2164" y="618"/>
                  </a:lnTo>
                  <a:lnTo>
                    <a:pt x="2164" y="620"/>
                  </a:lnTo>
                  <a:lnTo>
                    <a:pt x="2162" y="620"/>
                  </a:lnTo>
                  <a:lnTo>
                    <a:pt x="2162" y="622"/>
                  </a:lnTo>
                  <a:lnTo>
                    <a:pt x="2162" y="623"/>
                  </a:lnTo>
                  <a:lnTo>
                    <a:pt x="2162" y="625"/>
                  </a:lnTo>
                  <a:lnTo>
                    <a:pt x="2161" y="625"/>
                  </a:lnTo>
                  <a:lnTo>
                    <a:pt x="2159" y="625"/>
                  </a:lnTo>
                  <a:lnTo>
                    <a:pt x="2159" y="627"/>
                  </a:lnTo>
                  <a:lnTo>
                    <a:pt x="2157" y="627"/>
                  </a:lnTo>
                  <a:lnTo>
                    <a:pt x="2157" y="628"/>
                  </a:lnTo>
                  <a:lnTo>
                    <a:pt x="2155" y="628"/>
                  </a:lnTo>
                  <a:lnTo>
                    <a:pt x="2155" y="630"/>
                  </a:lnTo>
                  <a:lnTo>
                    <a:pt x="2154" y="630"/>
                  </a:lnTo>
                  <a:lnTo>
                    <a:pt x="2154" y="632"/>
                  </a:lnTo>
                  <a:lnTo>
                    <a:pt x="2152" y="632"/>
                  </a:lnTo>
                  <a:lnTo>
                    <a:pt x="2152" y="633"/>
                  </a:lnTo>
                  <a:lnTo>
                    <a:pt x="2152" y="635"/>
                  </a:lnTo>
                  <a:lnTo>
                    <a:pt x="2152" y="637"/>
                  </a:lnTo>
                  <a:lnTo>
                    <a:pt x="2150" y="639"/>
                  </a:lnTo>
                  <a:lnTo>
                    <a:pt x="2150" y="640"/>
                  </a:lnTo>
                  <a:lnTo>
                    <a:pt x="2149" y="640"/>
                  </a:lnTo>
                  <a:lnTo>
                    <a:pt x="2147" y="640"/>
                  </a:lnTo>
                  <a:lnTo>
                    <a:pt x="2147" y="642"/>
                  </a:lnTo>
                  <a:lnTo>
                    <a:pt x="2145" y="642"/>
                  </a:lnTo>
                  <a:lnTo>
                    <a:pt x="2143" y="642"/>
                  </a:lnTo>
                  <a:lnTo>
                    <a:pt x="2143" y="640"/>
                  </a:lnTo>
                  <a:lnTo>
                    <a:pt x="2142" y="640"/>
                  </a:lnTo>
                  <a:lnTo>
                    <a:pt x="2140" y="642"/>
                  </a:lnTo>
                  <a:lnTo>
                    <a:pt x="2142" y="642"/>
                  </a:lnTo>
                  <a:lnTo>
                    <a:pt x="2142" y="644"/>
                  </a:lnTo>
                  <a:lnTo>
                    <a:pt x="2140" y="644"/>
                  </a:lnTo>
                  <a:lnTo>
                    <a:pt x="2140" y="645"/>
                  </a:lnTo>
                  <a:lnTo>
                    <a:pt x="2140" y="647"/>
                  </a:lnTo>
                  <a:lnTo>
                    <a:pt x="2140" y="649"/>
                  </a:lnTo>
                  <a:lnTo>
                    <a:pt x="2140" y="651"/>
                  </a:lnTo>
                  <a:lnTo>
                    <a:pt x="2140" y="652"/>
                  </a:lnTo>
                  <a:lnTo>
                    <a:pt x="2142" y="654"/>
                  </a:lnTo>
                  <a:lnTo>
                    <a:pt x="2142" y="656"/>
                  </a:lnTo>
                  <a:lnTo>
                    <a:pt x="2143" y="656"/>
                  </a:lnTo>
                  <a:lnTo>
                    <a:pt x="2145" y="656"/>
                  </a:lnTo>
                  <a:lnTo>
                    <a:pt x="2147" y="656"/>
                  </a:lnTo>
                  <a:lnTo>
                    <a:pt x="2149" y="656"/>
                  </a:lnTo>
                  <a:lnTo>
                    <a:pt x="2150" y="656"/>
                  </a:lnTo>
                  <a:lnTo>
                    <a:pt x="2150" y="656"/>
                  </a:lnTo>
                  <a:lnTo>
                    <a:pt x="2150" y="657"/>
                  </a:lnTo>
                  <a:lnTo>
                    <a:pt x="2150" y="659"/>
                  </a:lnTo>
                  <a:lnTo>
                    <a:pt x="2152" y="659"/>
                  </a:lnTo>
                  <a:lnTo>
                    <a:pt x="2152" y="661"/>
                  </a:lnTo>
                  <a:lnTo>
                    <a:pt x="2150" y="661"/>
                  </a:lnTo>
                  <a:lnTo>
                    <a:pt x="2150" y="663"/>
                  </a:lnTo>
                  <a:lnTo>
                    <a:pt x="2150" y="666"/>
                  </a:lnTo>
                  <a:lnTo>
                    <a:pt x="2150" y="668"/>
                  </a:lnTo>
                  <a:lnTo>
                    <a:pt x="2152" y="668"/>
                  </a:lnTo>
                  <a:lnTo>
                    <a:pt x="2152" y="669"/>
                  </a:lnTo>
                  <a:lnTo>
                    <a:pt x="2154" y="669"/>
                  </a:lnTo>
                  <a:lnTo>
                    <a:pt x="2155" y="669"/>
                  </a:lnTo>
                  <a:lnTo>
                    <a:pt x="2155" y="668"/>
                  </a:lnTo>
                  <a:lnTo>
                    <a:pt x="2157" y="668"/>
                  </a:lnTo>
                  <a:lnTo>
                    <a:pt x="2157" y="666"/>
                  </a:lnTo>
                  <a:lnTo>
                    <a:pt x="2157" y="664"/>
                  </a:lnTo>
                  <a:lnTo>
                    <a:pt x="2159" y="664"/>
                  </a:lnTo>
                  <a:lnTo>
                    <a:pt x="2161" y="663"/>
                  </a:lnTo>
                  <a:lnTo>
                    <a:pt x="2161" y="661"/>
                  </a:lnTo>
                  <a:lnTo>
                    <a:pt x="2162" y="659"/>
                  </a:lnTo>
                  <a:lnTo>
                    <a:pt x="2164" y="659"/>
                  </a:lnTo>
                  <a:lnTo>
                    <a:pt x="2164" y="659"/>
                  </a:lnTo>
                  <a:lnTo>
                    <a:pt x="2164" y="661"/>
                  </a:lnTo>
                  <a:lnTo>
                    <a:pt x="2164" y="663"/>
                  </a:lnTo>
                  <a:lnTo>
                    <a:pt x="2166" y="663"/>
                  </a:lnTo>
                  <a:lnTo>
                    <a:pt x="2167" y="663"/>
                  </a:lnTo>
                  <a:lnTo>
                    <a:pt x="2167" y="664"/>
                  </a:lnTo>
                  <a:lnTo>
                    <a:pt x="2169" y="664"/>
                  </a:lnTo>
                  <a:lnTo>
                    <a:pt x="2171" y="664"/>
                  </a:lnTo>
                  <a:lnTo>
                    <a:pt x="2171" y="663"/>
                  </a:lnTo>
                  <a:lnTo>
                    <a:pt x="2172" y="663"/>
                  </a:lnTo>
                  <a:lnTo>
                    <a:pt x="2172" y="664"/>
                  </a:lnTo>
                  <a:lnTo>
                    <a:pt x="2174" y="664"/>
                  </a:lnTo>
                  <a:lnTo>
                    <a:pt x="2176" y="666"/>
                  </a:lnTo>
                  <a:lnTo>
                    <a:pt x="2174" y="666"/>
                  </a:lnTo>
                  <a:lnTo>
                    <a:pt x="2176" y="668"/>
                  </a:lnTo>
                  <a:lnTo>
                    <a:pt x="2176" y="669"/>
                  </a:lnTo>
                  <a:lnTo>
                    <a:pt x="2174" y="669"/>
                  </a:lnTo>
                  <a:lnTo>
                    <a:pt x="2174" y="671"/>
                  </a:lnTo>
                  <a:lnTo>
                    <a:pt x="2174" y="673"/>
                  </a:lnTo>
                  <a:lnTo>
                    <a:pt x="2174" y="674"/>
                  </a:lnTo>
                  <a:lnTo>
                    <a:pt x="2172" y="674"/>
                  </a:lnTo>
                  <a:lnTo>
                    <a:pt x="2172" y="673"/>
                  </a:lnTo>
                  <a:lnTo>
                    <a:pt x="2172" y="671"/>
                  </a:lnTo>
                  <a:lnTo>
                    <a:pt x="2171" y="671"/>
                  </a:lnTo>
                  <a:lnTo>
                    <a:pt x="2171" y="673"/>
                  </a:lnTo>
                  <a:lnTo>
                    <a:pt x="2169" y="673"/>
                  </a:lnTo>
                  <a:lnTo>
                    <a:pt x="2167" y="674"/>
                  </a:lnTo>
                  <a:lnTo>
                    <a:pt x="2166" y="674"/>
                  </a:lnTo>
                  <a:lnTo>
                    <a:pt x="2166" y="676"/>
                  </a:lnTo>
                  <a:lnTo>
                    <a:pt x="2164" y="676"/>
                  </a:lnTo>
                  <a:lnTo>
                    <a:pt x="2164" y="678"/>
                  </a:lnTo>
                  <a:lnTo>
                    <a:pt x="2164" y="678"/>
                  </a:lnTo>
                  <a:lnTo>
                    <a:pt x="2164" y="680"/>
                  </a:lnTo>
                  <a:lnTo>
                    <a:pt x="2162" y="680"/>
                  </a:lnTo>
                  <a:lnTo>
                    <a:pt x="2162" y="681"/>
                  </a:lnTo>
                  <a:lnTo>
                    <a:pt x="2162" y="683"/>
                  </a:lnTo>
                  <a:lnTo>
                    <a:pt x="2162" y="685"/>
                  </a:lnTo>
                  <a:lnTo>
                    <a:pt x="2161" y="685"/>
                  </a:lnTo>
                  <a:lnTo>
                    <a:pt x="2161" y="683"/>
                  </a:lnTo>
                  <a:lnTo>
                    <a:pt x="2159" y="683"/>
                  </a:lnTo>
                  <a:lnTo>
                    <a:pt x="2159" y="685"/>
                  </a:lnTo>
                  <a:lnTo>
                    <a:pt x="2159" y="686"/>
                  </a:lnTo>
                  <a:lnTo>
                    <a:pt x="2159" y="688"/>
                  </a:lnTo>
                  <a:lnTo>
                    <a:pt x="2157" y="688"/>
                  </a:lnTo>
                  <a:lnTo>
                    <a:pt x="2157" y="690"/>
                  </a:lnTo>
                  <a:lnTo>
                    <a:pt x="2157" y="692"/>
                  </a:lnTo>
                  <a:lnTo>
                    <a:pt x="2155" y="692"/>
                  </a:lnTo>
                  <a:lnTo>
                    <a:pt x="2155" y="693"/>
                  </a:lnTo>
                  <a:lnTo>
                    <a:pt x="2155" y="695"/>
                  </a:lnTo>
                  <a:lnTo>
                    <a:pt x="2154" y="695"/>
                  </a:lnTo>
                  <a:lnTo>
                    <a:pt x="2154" y="697"/>
                  </a:lnTo>
                  <a:lnTo>
                    <a:pt x="2154" y="697"/>
                  </a:lnTo>
                  <a:lnTo>
                    <a:pt x="2154" y="698"/>
                  </a:lnTo>
                  <a:lnTo>
                    <a:pt x="2152" y="698"/>
                  </a:lnTo>
                  <a:lnTo>
                    <a:pt x="2152" y="700"/>
                  </a:lnTo>
                  <a:lnTo>
                    <a:pt x="2152" y="702"/>
                  </a:lnTo>
                  <a:lnTo>
                    <a:pt x="2152" y="704"/>
                  </a:lnTo>
                  <a:lnTo>
                    <a:pt x="2154" y="704"/>
                  </a:lnTo>
                  <a:lnTo>
                    <a:pt x="2154" y="705"/>
                  </a:lnTo>
                  <a:lnTo>
                    <a:pt x="2155" y="705"/>
                  </a:lnTo>
                  <a:lnTo>
                    <a:pt x="2155" y="707"/>
                  </a:lnTo>
                  <a:lnTo>
                    <a:pt x="2157" y="707"/>
                  </a:lnTo>
                  <a:lnTo>
                    <a:pt x="2157" y="709"/>
                  </a:lnTo>
                  <a:lnTo>
                    <a:pt x="2159" y="709"/>
                  </a:lnTo>
                  <a:lnTo>
                    <a:pt x="2159" y="710"/>
                  </a:lnTo>
                  <a:lnTo>
                    <a:pt x="2161" y="712"/>
                  </a:lnTo>
                  <a:lnTo>
                    <a:pt x="2161" y="714"/>
                  </a:lnTo>
                  <a:lnTo>
                    <a:pt x="2161" y="715"/>
                  </a:lnTo>
                  <a:lnTo>
                    <a:pt x="2161" y="717"/>
                  </a:lnTo>
                  <a:lnTo>
                    <a:pt x="2161" y="719"/>
                  </a:lnTo>
                  <a:lnTo>
                    <a:pt x="2162" y="721"/>
                  </a:lnTo>
                  <a:lnTo>
                    <a:pt x="2162" y="722"/>
                  </a:lnTo>
                  <a:lnTo>
                    <a:pt x="2162" y="724"/>
                  </a:lnTo>
                  <a:lnTo>
                    <a:pt x="2162" y="726"/>
                  </a:lnTo>
                  <a:lnTo>
                    <a:pt x="2164" y="727"/>
                  </a:lnTo>
                  <a:lnTo>
                    <a:pt x="2164" y="729"/>
                  </a:lnTo>
                  <a:lnTo>
                    <a:pt x="2164" y="731"/>
                  </a:lnTo>
                  <a:lnTo>
                    <a:pt x="2164" y="733"/>
                  </a:lnTo>
                  <a:lnTo>
                    <a:pt x="2164" y="734"/>
                  </a:lnTo>
                  <a:lnTo>
                    <a:pt x="2164" y="736"/>
                  </a:lnTo>
                  <a:lnTo>
                    <a:pt x="2164" y="736"/>
                  </a:lnTo>
                  <a:lnTo>
                    <a:pt x="2164" y="738"/>
                  </a:lnTo>
                  <a:lnTo>
                    <a:pt x="2166" y="738"/>
                  </a:lnTo>
                  <a:lnTo>
                    <a:pt x="2166" y="738"/>
                  </a:lnTo>
                  <a:lnTo>
                    <a:pt x="2166" y="739"/>
                  </a:lnTo>
                  <a:lnTo>
                    <a:pt x="2167" y="739"/>
                  </a:lnTo>
                  <a:lnTo>
                    <a:pt x="2167" y="741"/>
                  </a:lnTo>
                  <a:lnTo>
                    <a:pt x="2169" y="741"/>
                  </a:lnTo>
                  <a:lnTo>
                    <a:pt x="2169" y="743"/>
                  </a:lnTo>
                  <a:lnTo>
                    <a:pt x="2169" y="745"/>
                  </a:lnTo>
                  <a:lnTo>
                    <a:pt x="2171" y="745"/>
                  </a:lnTo>
                  <a:lnTo>
                    <a:pt x="2171" y="746"/>
                  </a:lnTo>
                  <a:lnTo>
                    <a:pt x="2169" y="748"/>
                  </a:lnTo>
                  <a:lnTo>
                    <a:pt x="2169" y="746"/>
                  </a:lnTo>
                  <a:lnTo>
                    <a:pt x="2167" y="746"/>
                  </a:lnTo>
                  <a:lnTo>
                    <a:pt x="2166" y="745"/>
                  </a:lnTo>
                  <a:lnTo>
                    <a:pt x="2164" y="745"/>
                  </a:lnTo>
                  <a:lnTo>
                    <a:pt x="2164" y="746"/>
                  </a:lnTo>
                  <a:lnTo>
                    <a:pt x="2164" y="745"/>
                  </a:lnTo>
                  <a:lnTo>
                    <a:pt x="2162" y="745"/>
                  </a:lnTo>
                  <a:lnTo>
                    <a:pt x="2162" y="746"/>
                  </a:lnTo>
                  <a:lnTo>
                    <a:pt x="2164" y="746"/>
                  </a:lnTo>
                  <a:lnTo>
                    <a:pt x="2164" y="746"/>
                  </a:lnTo>
                  <a:lnTo>
                    <a:pt x="2164" y="748"/>
                  </a:lnTo>
                  <a:lnTo>
                    <a:pt x="2166" y="748"/>
                  </a:lnTo>
                  <a:lnTo>
                    <a:pt x="2166" y="750"/>
                  </a:lnTo>
                  <a:lnTo>
                    <a:pt x="2167" y="751"/>
                  </a:lnTo>
                  <a:lnTo>
                    <a:pt x="2167" y="753"/>
                  </a:lnTo>
                  <a:lnTo>
                    <a:pt x="2169" y="753"/>
                  </a:lnTo>
                  <a:lnTo>
                    <a:pt x="2169" y="755"/>
                  </a:lnTo>
                  <a:lnTo>
                    <a:pt x="2171" y="756"/>
                  </a:lnTo>
                  <a:lnTo>
                    <a:pt x="2171" y="758"/>
                  </a:lnTo>
                  <a:lnTo>
                    <a:pt x="2171" y="760"/>
                  </a:lnTo>
                  <a:lnTo>
                    <a:pt x="2169" y="760"/>
                  </a:lnTo>
                  <a:lnTo>
                    <a:pt x="2167" y="760"/>
                  </a:lnTo>
                  <a:lnTo>
                    <a:pt x="2167" y="762"/>
                  </a:lnTo>
                  <a:lnTo>
                    <a:pt x="2166" y="762"/>
                  </a:lnTo>
                  <a:lnTo>
                    <a:pt x="2166" y="763"/>
                  </a:lnTo>
                  <a:lnTo>
                    <a:pt x="2164" y="763"/>
                  </a:lnTo>
                  <a:lnTo>
                    <a:pt x="2164" y="765"/>
                  </a:lnTo>
                  <a:lnTo>
                    <a:pt x="2164" y="765"/>
                  </a:lnTo>
                  <a:lnTo>
                    <a:pt x="2164" y="767"/>
                  </a:lnTo>
                  <a:lnTo>
                    <a:pt x="2162" y="767"/>
                  </a:lnTo>
                  <a:lnTo>
                    <a:pt x="2162" y="768"/>
                  </a:lnTo>
                  <a:lnTo>
                    <a:pt x="2164" y="768"/>
                  </a:lnTo>
                  <a:lnTo>
                    <a:pt x="2164" y="770"/>
                  </a:lnTo>
                  <a:lnTo>
                    <a:pt x="2164" y="770"/>
                  </a:lnTo>
                  <a:lnTo>
                    <a:pt x="2164" y="768"/>
                  </a:lnTo>
                  <a:lnTo>
                    <a:pt x="2164" y="767"/>
                  </a:lnTo>
                  <a:lnTo>
                    <a:pt x="2166" y="767"/>
                  </a:lnTo>
                  <a:lnTo>
                    <a:pt x="2166" y="768"/>
                  </a:lnTo>
                  <a:lnTo>
                    <a:pt x="2167" y="768"/>
                  </a:lnTo>
                  <a:lnTo>
                    <a:pt x="2167" y="770"/>
                  </a:lnTo>
                  <a:lnTo>
                    <a:pt x="2167" y="772"/>
                  </a:lnTo>
                  <a:lnTo>
                    <a:pt x="2169" y="772"/>
                  </a:lnTo>
                  <a:lnTo>
                    <a:pt x="2171" y="772"/>
                  </a:lnTo>
                  <a:lnTo>
                    <a:pt x="2171" y="774"/>
                  </a:lnTo>
                  <a:lnTo>
                    <a:pt x="2172" y="774"/>
                  </a:lnTo>
                  <a:lnTo>
                    <a:pt x="2172" y="775"/>
                  </a:lnTo>
                  <a:lnTo>
                    <a:pt x="2172" y="777"/>
                  </a:lnTo>
                  <a:lnTo>
                    <a:pt x="2171" y="777"/>
                  </a:lnTo>
                  <a:lnTo>
                    <a:pt x="2169" y="777"/>
                  </a:lnTo>
                  <a:lnTo>
                    <a:pt x="2169" y="779"/>
                  </a:lnTo>
                  <a:lnTo>
                    <a:pt x="2167" y="779"/>
                  </a:lnTo>
                  <a:lnTo>
                    <a:pt x="2167" y="779"/>
                  </a:lnTo>
                  <a:lnTo>
                    <a:pt x="2169" y="779"/>
                  </a:lnTo>
                  <a:lnTo>
                    <a:pt x="2169" y="779"/>
                  </a:lnTo>
                  <a:lnTo>
                    <a:pt x="2171" y="779"/>
                  </a:lnTo>
                  <a:lnTo>
                    <a:pt x="2171" y="779"/>
                  </a:lnTo>
                  <a:lnTo>
                    <a:pt x="2171" y="780"/>
                  </a:lnTo>
                  <a:lnTo>
                    <a:pt x="2171" y="782"/>
                  </a:lnTo>
                  <a:lnTo>
                    <a:pt x="2171" y="784"/>
                  </a:lnTo>
                  <a:lnTo>
                    <a:pt x="2169" y="784"/>
                  </a:lnTo>
                  <a:lnTo>
                    <a:pt x="2167" y="782"/>
                  </a:lnTo>
                  <a:lnTo>
                    <a:pt x="2169" y="782"/>
                  </a:lnTo>
                  <a:lnTo>
                    <a:pt x="2167" y="780"/>
                  </a:lnTo>
                  <a:lnTo>
                    <a:pt x="2167" y="782"/>
                  </a:lnTo>
                  <a:lnTo>
                    <a:pt x="2167" y="784"/>
                  </a:lnTo>
                  <a:lnTo>
                    <a:pt x="2167" y="786"/>
                  </a:lnTo>
                  <a:lnTo>
                    <a:pt x="2169" y="786"/>
                  </a:lnTo>
                  <a:lnTo>
                    <a:pt x="2169" y="787"/>
                  </a:lnTo>
                  <a:lnTo>
                    <a:pt x="2167" y="787"/>
                  </a:lnTo>
                  <a:lnTo>
                    <a:pt x="2167" y="789"/>
                  </a:lnTo>
                  <a:lnTo>
                    <a:pt x="2167" y="791"/>
                  </a:lnTo>
                  <a:lnTo>
                    <a:pt x="2167" y="792"/>
                  </a:lnTo>
                  <a:lnTo>
                    <a:pt x="2167" y="794"/>
                  </a:lnTo>
                  <a:lnTo>
                    <a:pt x="2167" y="796"/>
                  </a:lnTo>
                  <a:lnTo>
                    <a:pt x="2166" y="796"/>
                  </a:lnTo>
                  <a:lnTo>
                    <a:pt x="2164" y="796"/>
                  </a:lnTo>
                  <a:lnTo>
                    <a:pt x="2164" y="797"/>
                  </a:lnTo>
                  <a:lnTo>
                    <a:pt x="2166" y="797"/>
                  </a:lnTo>
                  <a:lnTo>
                    <a:pt x="2166" y="799"/>
                  </a:lnTo>
                  <a:lnTo>
                    <a:pt x="2164" y="801"/>
                  </a:lnTo>
                  <a:lnTo>
                    <a:pt x="2164" y="801"/>
                  </a:lnTo>
                  <a:lnTo>
                    <a:pt x="2164" y="803"/>
                  </a:lnTo>
                  <a:lnTo>
                    <a:pt x="2164" y="804"/>
                  </a:lnTo>
                  <a:lnTo>
                    <a:pt x="2162" y="804"/>
                  </a:lnTo>
                  <a:lnTo>
                    <a:pt x="2162" y="806"/>
                  </a:lnTo>
                  <a:lnTo>
                    <a:pt x="2162" y="808"/>
                  </a:lnTo>
                  <a:lnTo>
                    <a:pt x="2162" y="809"/>
                  </a:lnTo>
                  <a:lnTo>
                    <a:pt x="2162" y="811"/>
                  </a:lnTo>
                  <a:lnTo>
                    <a:pt x="2162" y="813"/>
                  </a:lnTo>
                  <a:lnTo>
                    <a:pt x="2161" y="813"/>
                  </a:lnTo>
                  <a:lnTo>
                    <a:pt x="2161" y="811"/>
                  </a:lnTo>
                  <a:lnTo>
                    <a:pt x="2159" y="811"/>
                  </a:lnTo>
                  <a:lnTo>
                    <a:pt x="2159" y="813"/>
                  </a:lnTo>
                  <a:lnTo>
                    <a:pt x="2161" y="813"/>
                  </a:lnTo>
                  <a:lnTo>
                    <a:pt x="2161" y="815"/>
                  </a:lnTo>
                  <a:lnTo>
                    <a:pt x="2159" y="815"/>
                  </a:lnTo>
                  <a:lnTo>
                    <a:pt x="2159" y="816"/>
                  </a:lnTo>
                  <a:lnTo>
                    <a:pt x="2159" y="818"/>
                  </a:lnTo>
                  <a:lnTo>
                    <a:pt x="2157" y="820"/>
                  </a:lnTo>
                  <a:lnTo>
                    <a:pt x="2155" y="818"/>
                  </a:lnTo>
                  <a:lnTo>
                    <a:pt x="2154" y="820"/>
                  </a:lnTo>
                  <a:lnTo>
                    <a:pt x="2155" y="820"/>
                  </a:lnTo>
                  <a:lnTo>
                    <a:pt x="2155" y="820"/>
                  </a:lnTo>
                  <a:lnTo>
                    <a:pt x="2155" y="821"/>
                  </a:lnTo>
                  <a:lnTo>
                    <a:pt x="2154" y="821"/>
                  </a:lnTo>
                  <a:lnTo>
                    <a:pt x="2154" y="823"/>
                  </a:lnTo>
                  <a:lnTo>
                    <a:pt x="2155" y="823"/>
                  </a:lnTo>
                  <a:lnTo>
                    <a:pt x="2157" y="823"/>
                  </a:lnTo>
                  <a:lnTo>
                    <a:pt x="2157" y="825"/>
                  </a:lnTo>
                  <a:lnTo>
                    <a:pt x="2155" y="825"/>
                  </a:lnTo>
                  <a:lnTo>
                    <a:pt x="2155" y="827"/>
                  </a:lnTo>
                  <a:lnTo>
                    <a:pt x="2155" y="828"/>
                  </a:lnTo>
                  <a:lnTo>
                    <a:pt x="2155" y="830"/>
                  </a:lnTo>
                  <a:lnTo>
                    <a:pt x="2155" y="832"/>
                  </a:lnTo>
                  <a:lnTo>
                    <a:pt x="2155" y="833"/>
                  </a:lnTo>
                  <a:lnTo>
                    <a:pt x="2154" y="833"/>
                  </a:lnTo>
                  <a:lnTo>
                    <a:pt x="2154" y="835"/>
                  </a:lnTo>
                  <a:lnTo>
                    <a:pt x="2154" y="837"/>
                  </a:lnTo>
                  <a:lnTo>
                    <a:pt x="2152" y="837"/>
                  </a:lnTo>
                  <a:lnTo>
                    <a:pt x="2150" y="837"/>
                  </a:lnTo>
                  <a:lnTo>
                    <a:pt x="2150" y="838"/>
                  </a:lnTo>
                  <a:lnTo>
                    <a:pt x="2152" y="838"/>
                  </a:lnTo>
                  <a:lnTo>
                    <a:pt x="2152" y="840"/>
                  </a:lnTo>
                  <a:lnTo>
                    <a:pt x="2150" y="840"/>
                  </a:lnTo>
                  <a:lnTo>
                    <a:pt x="2150" y="842"/>
                  </a:lnTo>
                  <a:lnTo>
                    <a:pt x="2149" y="842"/>
                  </a:lnTo>
                  <a:lnTo>
                    <a:pt x="2149" y="844"/>
                  </a:lnTo>
                  <a:lnTo>
                    <a:pt x="2150" y="844"/>
                  </a:lnTo>
                  <a:lnTo>
                    <a:pt x="2150" y="845"/>
                  </a:lnTo>
                  <a:lnTo>
                    <a:pt x="2149" y="845"/>
                  </a:lnTo>
                  <a:lnTo>
                    <a:pt x="2147" y="845"/>
                  </a:lnTo>
                  <a:lnTo>
                    <a:pt x="2147" y="847"/>
                  </a:lnTo>
                  <a:lnTo>
                    <a:pt x="2149" y="847"/>
                  </a:lnTo>
                  <a:lnTo>
                    <a:pt x="2149" y="849"/>
                  </a:lnTo>
                  <a:lnTo>
                    <a:pt x="2147" y="849"/>
                  </a:lnTo>
                  <a:lnTo>
                    <a:pt x="2147" y="850"/>
                  </a:lnTo>
                  <a:lnTo>
                    <a:pt x="2145" y="849"/>
                  </a:lnTo>
                  <a:lnTo>
                    <a:pt x="2145" y="850"/>
                  </a:lnTo>
                  <a:lnTo>
                    <a:pt x="2143" y="850"/>
                  </a:lnTo>
                  <a:lnTo>
                    <a:pt x="2143" y="852"/>
                  </a:lnTo>
                  <a:lnTo>
                    <a:pt x="2142" y="852"/>
                  </a:lnTo>
                  <a:lnTo>
                    <a:pt x="2142" y="854"/>
                  </a:lnTo>
                  <a:lnTo>
                    <a:pt x="2143" y="852"/>
                  </a:lnTo>
                  <a:lnTo>
                    <a:pt x="2143" y="854"/>
                  </a:lnTo>
                  <a:lnTo>
                    <a:pt x="2143" y="856"/>
                  </a:lnTo>
                  <a:lnTo>
                    <a:pt x="2142" y="856"/>
                  </a:lnTo>
                  <a:lnTo>
                    <a:pt x="2142" y="857"/>
                  </a:lnTo>
                  <a:lnTo>
                    <a:pt x="2142" y="859"/>
                  </a:lnTo>
                  <a:lnTo>
                    <a:pt x="2140" y="857"/>
                  </a:lnTo>
                  <a:lnTo>
                    <a:pt x="2140" y="859"/>
                  </a:lnTo>
                  <a:lnTo>
                    <a:pt x="2140" y="861"/>
                  </a:lnTo>
                  <a:lnTo>
                    <a:pt x="2138" y="861"/>
                  </a:lnTo>
                  <a:lnTo>
                    <a:pt x="2138" y="861"/>
                  </a:lnTo>
                  <a:lnTo>
                    <a:pt x="2137" y="861"/>
                  </a:lnTo>
                  <a:lnTo>
                    <a:pt x="2137" y="862"/>
                  </a:lnTo>
                  <a:lnTo>
                    <a:pt x="2137" y="864"/>
                  </a:lnTo>
                  <a:lnTo>
                    <a:pt x="2135" y="862"/>
                  </a:lnTo>
                  <a:lnTo>
                    <a:pt x="2135" y="864"/>
                  </a:lnTo>
                  <a:lnTo>
                    <a:pt x="2135" y="866"/>
                  </a:lnTo>
                  <a:lnTo>
                    <a:pt x="2133" y="868"/>
                  </a:lnTo>
                  <a:lnTo>
                    <a:pt x="2133" y="869"/>
                  </a:lnTo>
                  <a:lnTo>
                    <a:pt x="2131" y="869"/>
                  </a:lnTo>
                  <a:lnTo>
                    <a:pt x="2131" y="871"/>
                  </a:lnTo>
                  <a:lnTo>
                    <a:pt x="2131" y="873"/>
                  </a:lnTo>
                  <a:lnTo>
                    <a:pt x="2130" y="873"/>
                  </a:lnTo>
                  <a:lnTo>
                    <a:pt x="2130" y="874"/>
                  </a:lnTo>
                  <a:lnTo>
                    <a:pt x="2128" y="874"/>
                  </a:lnTo>
                  <a:lnTo>
                    <a:pt x="2126" y="874"/>
                  </a:lnTo>
                  <a:lnTo>
                    <a:pt x="2126" y="873"/>
                  </a:lnTo>
                  <a:lnTo>
                    <a:pt x="2125" y="873"/>
                  </a:lnTo>
                  <a:lnTo>
                    <a:pt x="2125" y="874"/>
                  </a:lnTo>
                  <a:lnTo>
                    <a:pt x="2123" y="873"/>
                  </a:lnTo>
                  <a:lnTo>
                    <a:pt x="2123" y="874"/>
                  </a:lnTo>
                  <a:lnTo>
                    <a:pt x="2125" y="874"/>
                  </a:lnTo>
                  <a:lnTo>
                    <a:pt x="2125" y="876"/>
                  </a:lnTo>
                  <a:lnTo>
                    <a:pt x="2125" y="878"/>
                  </a:lnTo>
                  <a:lnTo>
                    <a:pt x="2123" y="876"/>
                  </a:lnTo>
                  <a:lnTo>
                    <a:pt x="2123" y="876"/>
                  </a:lnTo>
                  <a:lnTo>
                    <a:pt x="2121" y="876"/>
                  </a:lnTo>
                  <a:lnTo>
                    <a:pt x="2121" y="874"/>
                  </a:lnTo>
                  <a:lnTo>
                    <a:pt x="2120" y="874"/>
                  </a:lnTo>
                  <a:lnTo>
                    <a:pt x="2120" y="876"/>
                  </a:lnTo>
                  <a:lnTo>
                    <a:pt x="2118" y="876"/>
                  </a:lnTo>
                  <a:lnTo>
                    <a:pt x="2118" y="878"/>
                  </a:lnTo>
                  <a:lnTo>
                    <a:pt x="2116" y="878"/>
                  </a:lnTo>
                  <a:lnTo>
                    <a:pt x="2116" y="879"/>
                  </a:lnTo>
                  <a:lnTo>
                    <a:pt x="2116" y="881"/>
                  </a:lnTo>
                  <a:lnTo>
                    <a:pt x="2118" y="881"/>
                  </a:lnTo>
                  <a:lnTo>
                    <a:pt x="2116" y="883"/>
                  </a:lnTo>
                  <a:lnTo>
                    <a:pt x="2114" y="881"/>
                  </a:lnTo>
                  <a:lnTo>
                    <a:pt x="2113" y="879"/>
                  </a:lnTo>
                  <a:lnTo>
                    <a:pt x="2113" y="878"/>
                  </a:lnTo>
                  <a:lnTo>
                    <a:pt x="2113" y="876"/>
                  </a:lnTo>
                  <a:lnTo>
                    <a:pt x="2111" y="874"/>
                  </a:lnTo>
                  <a:lnTo>
                    <a:pt x="2111" y="873"/>
                  </a:lnTo>
                  <a:lnTo>
                    <a:pt x="2109" y="873"/>
                  </a:lnTo>
                  <a:lnTo>
                    <a:pt x="2109" y="874"/>
                  </a:lnTo>
                  <a:lnTo>
                    <a:pt x="2111" y="874"/>
                  </a:lnTo>
                  <a:lnTo>
                    <a:pt x="2111" y="876"/>
                  </a:lnTo>
                  <a:lnTo>
                    <a:pt x="2111" y="878"/>
                  </a:lnTo>
                  <a:lnTo>
                    <a:pt x="2111" y="879"/>
                  </a:lnTo>
                  <a:lnTo>
                    <a:pt x="2111" y="881"/>
                  </a:lnTo>
                  <a:lnTo>
                    <a:pt x="2111" y="883"/>
                  </a:lnTo>
                  <a:lnTo>
                    <a:pt x="2111" y="885"/>
                  </a:lnTo>
                  <a:lnTo>
                    <a:pt x="2109" y="885"/>
                  </a:lnTo>
                  <a:lnTo>
                    <a:pt x="2109" y="886"/>
                  </a:lnTo>
                  <a:lnTo>
                    <a:pt x="2108" y="886"/>
                  </a:lnTo>
                  <a:lnTo>
                    <a:pt x="2108" y="888"/>
                  </a:lnTo>
                  <a:lnTo>
                    <a:pt x="2106" y="888"/>
                  </a:lnTo>
                  <a:lnTo>
                    <a:pt x="2104" y="888"/>
                  </a:lnTo>
                  <a:lnTo>
                    <a:pt x="2104" y="890"/>
                  </a:lnTo>
                  <a:lnTo>
                    <a:pt x="2104" y="891"/>
                  </a:lnTo>
                  <a:lnTo>
                    <a:pt x="2102" y="890"/>
                  </a:lnTo>
                  <a:lnTo>
                    <a:pt x="2102" y="891"/>
                  </a:lnTo>
                  <a:lnTo>
                    <a:pt x="2101" y="891"/>
                  </a:lnTo>
                  <a:lnTo>
                    <a:pt x="2101" y="890"/>
                  </a:lnTo>
                  <a:lnTo>
                    <a:pt x="2099" y="890"/>
                  </a:lnTo>
                  <a:lnTo>
                    <a:pt x="2099" y="891"/>
                  </a:lnTo>
                  <a:lnTo>
                    <a:pt x="2097" y="891"/>
                  </a:lnTo>
                  <a:lnTo>
                    <a:pt x="2097" y="893"/>
                  </a:lnTo>
                  <a:lnTo>
                    <a:pt x="2097" y="895"/>
                  </a:lnTo>
                  <a:lnTo>
                    <a:pt x="2096" y="893"/>
                  </a:lnTo>
                  <a:lnTo>
                    <a:pt x="2096" y="895"/>
                  </a:lnTo>
                  <a:lnTo>
                    <a:pt x="2094" y="895"/>
                  </a:lnTo>
                  <a:lnTo>
                    <a:pt x="2092" y="895"/>
                  </a:lnTo>
                  <a:lnTo>
                    <a:pt x="2092" y="897"/>
                  </a:lnTo>
                  <a:lnTo>
                    <a:pt x="2090" y="897"/>
                  </a:lnTo>
                  <a:lnTo>
                    <a:pt x="2089" y="897"/>
                  </a:lnTo>
                  <a:lnTo>
                    <a:pt x="2087" y="897"/>
                  </a:lnTo>
                  <a:lnTo>
                    <a:pt x="2087" y="898"/>
                  </a:lnTo>
                  <a:lnTo>
                    <a:pt x="2087" y="900"/>
                  </a:lnTo>
                  <a:lnTo>
                    <a:pt x="2087" y="902"/>
                  </a:lnTo>
                  <a:lnTo>
                    <a:pt x="2085" y="902"/>
                  </a:lnTo>
                  <a:lnTo>
                    <a:pt x="2085" y="902"/>
                  </a:lnTo>
                  <a:lnTo>
                    <a:pt x="2085" y="903"/>
                  </a:lnTo>
                  <a:lnTo>
                    <a:pt x="2087" y="903"/>
                  </a:lnTo>
                  <a:lnTo>
                    <a:pt x="2087" y="905"/>
                  </a:lnTo>
                  <a:lnTo>
                    <a:pt x="2089" y="905"/>
                  </a:lnTo>
                  <a:lnTo>
                    <a:pt x="2089" y="907"/>
                  </a:lnTo>
                  <a:lnTo>
                    <a:pt x="2089" y="909"/>
                  </a:lnTo>
                  <a:lnTo>
                    <a:pt x="2089" y="910"/>
                  </a:lnTo>
                  <a:lnTo>
                    <a:pt x="2087" y="910"/>
                  </a:lnTo>
                  <a:lnTo>
                    <a:pt x="2087" y="912"/>
                  </a:lnTo>
                  <a:lnTo>
                    <a:pt x="2085" y="912"/>
                  </a:lnTo>
                  <a:lnTo>
                    <a:pt x="2084" y="912"/>
                  </a:lnTo>
                  <a:lnTo>
                    <a:pt x="2084" y="910"/>
                  </a:lnTo>
                  <a:lnTo>
                    <a:pt x="2085" y="909"/>
                  </a:lnTo>
                  <a:lnTo>
                    <a:pt x="2084" y="909"/>
                  </a:lnTo>
                  <a:lnTo>
                    <a:pt x="2084" y="907"/>
                  </a:lnTo>
                  <a:lnTo>
                    <a:pt x="2082" y="907"/>
                  </a:lnTo>
                  <a:lnTo>
                    <a:pt x="2082" y="905"/>
                  </a:lnTo>
                  <a:lnTo>
                    <a:pt x="2082" y="903"/>
                  </a:lnTo>
                  <a:lnTo>
                    <a:pt x="2082" y="902"/>
                  </a:lnTo>
                  <a:lnTo>
                    <a:pt x="2082" y="902"/>
                  </a:lnTo>
                  <a:lnTo>
                    <a:pt x="2082" y="900"/>
                  </a:lnTo>
                  <a:lnTo>
                    <a:pt x="2082" y="898"/>
                  </a:lnTo>
                  <a:lnTo>
                    <a:pt x="2082" y="897"/>
                  </a:lnTo>
                  <a:lnTo>
                    <a:pt x="2084" y="897"/>
                  </a:lnTo>
                  <a:lnTo>
                    <a:pt x="2084" y="895"/>
                  </a:lnTo>
                  <a:lnTo>
                    <a:pt x="2082" y="893"/>
                  </a:lnTo>
                  <a:lnTo>
                    <a:pt x="2082" y="891"/>
                  </a:lnTo>
                  <a:lnTo>
                    <a:pt x="2082" y="891"/>
                  </a:lnTo>
                  <a:lnTo>
                    <a:pt x="2082" y="893"/>
                  </a:lnTo>
                  <a:lnTo>
                    <a:pt x="2082" y="893"/>
                  </a:lnTo>
                  <a:lnTo>
                    <a:pt x="2082" y="895"/>
                  </a:lnTo>
                  <a:lnTo>
                    <a:pt x="2082" y="895"/>
                  </a:lnTo>
                  <a:lnTo>
                    <a:pt x="2080" y="895"/>
                  </a:lnTo>
                  <a:lnTo>
                    <a:pt x="2080" y="893"/>
                  </a:lnTo>
                  <a:lnTo>
                    <a:pt x="2079" y="893"/>
                  </a:lnTo>
                  <a:lnTo>
                    <a:pt x="2079" y="891"/>
                  </a:lnTo>
                  <a:lnTo>
                    <a:pt x="2079" y="890"/>
                  </a:lnTo>
                  <a:lnTo>
                    <a:pt x="2077" y="890"/>
                  </a:lnTo>
                  <a:lnTo>
                    <a:pt x="2075" y="891"/>
                  </a:lnTo>
                  <a:lnTo>
                    <a:pt x="2073" y="891"/>
                  </a:lnTo>
                  <a:lnTo>
                    <a:pt x="2073" y="893"/>
                  </a:lnTo>
                  <a:lnTo>
                    <a:pt x="2072" y="893"/>
                  </a:lnTo>
                  <a:lnTo>
                    <a:pt x="2072" y="895"/>
                  </a:lnTo>
                  <a:lnTo>
                    <a:pt x="2070" y="895"/>
                  </a:lnTo>
                  <a:lnTo>
                    <a:pt x="2070" y="897"/>
                  </a:lnTo>
                  <a:lnTo>
                    <a:pt x="2068" y="898"/>
                  </a:lnTo>
                  <a:lnTo>
                    <a:pt x="2068" y="900"/>
                  </a:lnTo>
                  <a:lnTo>
                    <a:pt x="2067" y="900"/>
                  </a:lnTo>
                  <a:lnTo>
                    <a:pt x="2067" y="902"/>
                  </a:lnTo>
                  <a:lnTo>
                    <a:pt x="2065" y="902"/>
                  </a:lnTo>
                  <a:lnTo>
                    <a:pt x="2063" y="902"/>
                  </a:lnTo>
                  <a:lnTo>
                    <a:pt x="2061" y="902"/>
                  </a:lnTo>
                  <a:lnTo>
                    <a:pt x="2061" y="902"/>
                  </a:lnTo>
                  <a:lnTo>
                    <a:pt x="2063" y="902"/>
                  </a:lnTo>
                  <a:lnTo>
                    <a:pt x="2061" y="903"/>
                  </a:lnTo>
                  <a:lnTo>
                    <a:pt x="2061" y="905"/>
                  </a:lnTo>
                  <a:lnTo>
                    <a:pt x="2061" y="907"/>
                  </a:lnTo>
                  <a:lnTo>
                    <a:pt x="2060" y="907"/>
                  </a:lnTo>
                  <a:lnTo>
                    <a:pt x="2060" y="909"/>
                  </a:lnTo>
                  <a:lnTo>
                    <a:pt x="2061" y="909"/>
                  </a:lnTo>
                  <a:lnTo>
                    <a:pt x="2061" y="910"/>
                  </a:lnTo>
                  <a:lnTo>
                    <a:pt x="2061" y="912"/>
                  </a:lnTo>
                  <a:lnTo>
                    <a:pt x="2060" y="912"/>
                  </a:lnTo>
                  <a:lnTo>
                    <a:pt x="2058" y="914"/>
                  </a:lnTo>
                  <a:lnTo>
                    <a:pt x="2058" y="915"/>
                  </a:lnTo>
                  <a:lnTo>
                    <a:pt x="2056" y="915"/>
                  </a:lnTo>
                  <a:lnTo>
                    <a:pt x="2056" y="917"/>
                  </a:lnTo>
                  <a:lnTo>
                    <a:pt x="2056" y="919"/>
                  </a:lnTo>
                  <a:lnTo>
                    <a:pt x="2055" y="920"/>
                  </a:lnTo>
                  <a:lnTo>
                    <a:pt x="2055" y="922"/>
                  </a:lnTo>
                  <a:lnTo>
                    <a:pt x="2055" y="924"/>
                  </a:lnTo>
                  <a:lnTo>
                    <a:pt x="2055" y="926"/>
                  </a:lnTo>
                  <a:lnTo>
                    <a:pt x="2055" y="927"/>
                  </a:lnTo>
                  <a:lnTo>
                    <a:pt x="2055" y="929"/>
                  </a:lnTo>
                  <a:lnTo>
                    <a:pt x="2053" y="929"/>
                  </a:lnTo>
                  <a:lnTo>
                    <a:pt x="2053" y="931"/>
                  </a:lnTo>
                  <a:lnTo>
                    <a:pt x="2053" y="932"/>
                  </a:lnTo>
                  <a:lnTo>
                    <a:pt x="2055" y="932"/>
                  </a:lnTo>
                  <a:lnTo>
                    <a:pt x="2055" y="934"/>
                  </a:lnTo>
                  <a:lnTo>
                    <a:pt x="2055" y="936"/>
                  </a:lnTo>
                  <a:lnTo>
                    <a:pt x="2055" y="938"/>
                  </a:lnTo>
                  <a:lnTo>
                    <a:pt x="2056" y="938"/>
                  </a:lnTo>
                  <a:lnTo>
                    <a:pt x="2056" y="939"/>
                  </a:lnTo>
                  <a:lnTo>
                    <a:pt x="2056" y="941"/>
                  </a:lnTo>
                  <a:lnTo>
                    <a:pt x="2058" y="941"/>
                  </a:lnTo>
                  <a:lnTo>
                    <a:pt x="2058" y="943"/>
                  </a:lnTo>
                  <a:lnTo>
                    <a:pt x="2058" y="943"/>
                  </a:lnTo>
                  <a:lnTo>
                    <a:pt x="2060" y="943"/>
                  </a:lnTo>
                  <a:lnTo>
                    <a:pt x="2060" y="944"/>
                  </a:lnTo>
                  <a:lnTo>
                    <a:pt x="2060" y="946"/>
                  </a:lnTo>
                  <a:lnTo>
                    <a:pt x="2060" y="948"/>
                  </a:lnTo>
                  <a:lnTo>
                    <a:pt x="2060" y="950"/>
                  </a:lnTo>
                  <a:lnTo>
                    <a:pt x="2061" y="951"/>
                  </a:lnTo>
                  <a:lnTo>
                    <a:pt x="2061" y="953"/>
                  </a:lnTo>
                  <a:lnTo>
                    <a:pt x="2063" y="956"/>
                  </a:lnTo>
                  <a:lnTo>
                    <a:pt x="2065" y="958"/>
                  </a:lnTo>
                  <a:lnTo>
                    <a:pt x="2065" y="960"/>
                  </a:lnTo>
                  <a:lnTo>
                    <a:pt x="2067" y="961"/>
                  </a:lnTo>
                  <a:lnTo>
                    <a:pt x="2067" y="963"/>
                  </a:lnTo>
                  <a:lnTo>
                    <a:pt x="2068" y="963"/>
                  </a:lnTo>
                  <a:lnTo>
                    <a:pt x="2068" y="965"/>
                  </a:lnTo>
                  <a:lnTo>
                    <a:pt x="2068" y="967"/>
                  </a:lnTo>
                  <a:lnTo>
                    <a:pt x="2070" y="967"/>
                  </a:lnTo>
                  <a:lnTo>
                    <a:pt x="2070" y="968"/>
                  </a:lnTo>
                  <a:lnTo>
                    <a:pt x="2072" y="968"/>
                  </a:lnTo>
                  <a:lnTo>
                    <a:pt x="2072" y="970"/>
                  </a:lnTo>
                  <a:lnTo>
                    <a:pt x="2073" y="970"/>
                  </a:lnTo>
                  <a:lnTo>
                    <a:pt x="2072" y="972"/>
                  </a:lnTo>
                  <a:lnTo>
                    <a:pt x="2073" y="972"/>
                  </a:lnTo>
                  <a:lnTo>
                    <a:pt x="2073" y="973"/>
                  </a:lnTo>
                  <a:lnTo>
                    <a:pt x="2073" y="975"/>
                  </a:lnTo>
                  <a:lnTo>
                    <a:pt x="2075" y="975"/>
                  </a:lnTo>
                  <a:lnTo>
                    <a:pt x="2075" y="977"/>
                  </a:lnTo>
                  <a:lnTo>
                    <a:pt x="2075" y="980"/>
                  </a:lnTo>
                  <a:lnTo>
                    <a:pt x="2077" y="980"/>
                  </a:lnTo>
                  <a:lnTo>
                    <a:pt x="2077" y="982"/>
                  </a:lnTo>
                  <a:lnTo>
                    <a:pt x="2077" y="984"/>
                  </a:lnTo>
                  <a:lnTo>
                    <a:pt x="2079" y="984"/>
                  </a:lnTo>
                  <a:lnTo>
                    <a:pt x="2079" y="984"/>
                  </a:lnTo>
                  <a:lnTo>
                    <a:pt x="2077" y="985"/>
                  </a:lnTo>
                  <a:lnTo>
                    <a:pt x="2079" y="985"/>
                  </a:lnTo>
                  <a:lnTo>
                    <a:pt x="2079" y="987"/>
                  </a:lnTo>
                  <a:lnTo>
                    <a:pt x="2079" y="989"/>
                  </a:lnTo>
                  <a:lnTo>
                    <a:pt x="2079" y="991"/>
                  </a:lnTo>
                  <a:lnTo>
                    <a:pt x="2080" y="992"/>
                  </a:lnTo>
                  <a:lnTo>
                    <a:pt x="2079" y="992"/>
                  </a:lnTo>
                  <a:lnTo>
                    <a:pt x="2079" y="994"/>
                  </a:lnTo>
                  <a:lnTo>
                    <a:pt x="2080" y="994"/>
                  </a:lnTo>
                  <a:lnTo>
                    <a:pt x="2080" y="996"/>
                  </a:lnTo>
                  <a:lnTo>
                    <a:pt x="2080" y="997"/>
                  </a:lnTo>
                  <a:lnTo>
                    <a:pt x="2080" y="999"/>
                  </a:lnTo>
                  <a:lnTo>
                    <a:pt x="2080" y="1001"/>
                  </a:lnTo>
                  <a:lnTo>
                    <a:pt x="2080" y="1002"/>
                  </a:lnTo>
                  <a:lnTo>
                    <a:pt x="2080" y="1004"/>
                  </a:lnTo>
                  <a:lnTo>
                    <a:pt x="2080" y="1006"/>
                  </a:lnTo>
                  <a:lnTo>
                    <a:pt x="2080" y="1008"/>
                  </a:lnTo>
                  <a:lnTo>
                    <a:pt x="2080" y="1009"/>
                  </a:lnTo>
                  <a:lnTo>
                    <a:pt x="2082" y="1009"/>
                  </a:lnTo>
                  <a:lnTo>
                    <a:pt x="2082" y="1011"/>
                  </a:lnTo>
                  <a:lnTo>
                    <a:pt x="2080" y="1011"/>
                  </a:lnTo>
                  <a:lnTo>
                    <a:pt x="2080" y="1013"/>
                  </a:lnTo>
                  <a:lnTo>
                    <a:pt x="2080" y="1014"/>
                  </a:lnTo>
                  <a:lnTo>
                    <a:pt x="2082" y="1014"/>
                  </a:lnTo>
                  <a:lnTo>
                    <a:pt x="2082" y="1016"/>
                  </a:lnTo>
                  <a:lnTo>
                    <a:pt x="2082" y="1018"/>
                  </a:lnTo>
                  <a:lnTo>
                    <a:pt x="2082" y="1020"/>
                  </a:lnTo>
                  <a:lnTo>
                    <a:pt x="2080" y="1021"/>
                  </a:lnTo>
                  <a:lnTo>
                    <a:pt x="2080" y="1023"/>
                  </a:lnTo>
                  <a:lnTo>
                    <a:pt x="2080" y="1025"/>
                  </a:lnTo>
                  <a:lnTo>
                    <a:pt x="2082" y="1025"/>
                  </a:lnTo>
                  <a:lnTo>
                    <a:pt x="2080" y="1025"/>
                  </a:lnTo>
                  <a:lnTo>
                    <a:pt x="2080" y="1026"/>
                  </a:lnTo>
                  <a:lnTo>
                    <a:pt x="2080" y="1028"/>
                  </a:lnTo>
                  <a:lnTo>
                    <a:pt x="2080" y="1030"/>
                  </a:lnTo>
                  <a:lnTo>
                    <a:pt x="2080" y="1032"/>
                  </a:lnTo>
                  <a:lnTo>
                    <a:pt x="2080" y="1033"/>
                  </a:lnTo>
                  <a:lnTo>
                    <a:pt x="2080" y="1035"/>
                  </a:lnTo>
                  <a:lnTo>
                    <a:pt x="2080" y="1037"/>
                  </a:lnTo>
                  <a:lnTo>
                    <a:pt x="2079" y="1037"/>
                  </a:lnTo>
                  <a:lnTo>
                    <a:pt x="2079" y="1038"/>
                  </a:lnTo>
                  <a:lnTo>
                    <a:pt x="2079" y="1040"/>
                  </a:lnTo>
                  <a:lnTo>
                    <a:pt x="2077" y="1040"/>
                  </a:lnTo>
                  <a:lnTo>
                    <a:pt x="2077" y="1042"/>
                  </a:lnTo>
                  <a:lnTo>
                    <a:pt x="2075" y="1042"/>
                  </a:lnTo>
                  <a:lnTo>
                    <a:pt x="2075" y="1043"/>
                  </a:lnTo>
                  <a:lnTo>
                    <a:pt x="2075" y="1045"/>
                  </a:lnTo>
                  <a:lnTo>
                    <a:pt x="2073" y="1045"/>
                  </a:lnTo>
                  <a:lnTo>
                    <a:pt x="2072" y="1047"/>
                  </a:lnTo>
                  <a:lnTo>
                    <a:pt x="2072" y="1049"/>
                  </a:lnTo>
                  <a:lnTo>
                    <a:pt x="2072" y="1050"/>
                  </a:lnTo>
                  <a:lnTo>
                    <a:pt x="2070" y="1049"/>
                  </a:lnTo>
                  <a:lnTo>
                    <a:pt x="2070" y="1050"/>
                  </a:lnTo>
                  <a:lnTo>
                    <a:pt x="2068" y="1050"/>
                  </a:lnTo>
                  <a:lnTo>
                    <a:pt x="2068" y="1052"/>
                  </a:lnTo>
                  <a:lnTo>
                    <a:pt x="2067" y="1054"/>
                  </a:lnTo>
                  <a:lnTo>
                    <a:pt x="2065" y="1054"/>
                  </a:lnTo>
                  <a:lnTo>
                    <a:pt x="2063" y="1054"/>
                  </a:lnTo>
                  <a:lnTo>
                    <a:pt x="2061" y="1054"/>
                  </a:lnTo>
                  <a:lnTo>
                    <a:pt x="2060" y="1052"/>
                  </a:lnTo>
                  <a:lnTo>
                    <a:pt x="2060" y="1054"/>
                  </a:lnTo>
                  <a:lnTo>
                    <a:pt x="2061" y="1054"/>
                  </a:lnTo>
                  <a:lnTo>
                    <a:pt x="2061" y="1055"/>
                  </a:lnTo>
                  <a:lnTo>
                    <a:pt x="2061" y="1057"/>
                  </a:lnTo>
                  <a:lnTo>
                    <a:pt x="2061" y="1059"/>
                  </a:lnTo>
                  <a:lnTo>
                    <a:pt x="2061" y="1061"/>
                  </a:lnTo>
                  <a:lnTo>
                    <a:pt x="2061" y="1062"/>
                  </a:lnTo>
                  <a:lnTo>
                    <a:pt x="2060" y="1062"/>
                  </a:lnTo>
                  <a:lnTo>
                    <a:pt x="2060" y="1064"/>
                  </a:lnTo>
                  <a:lnTo>
                    <a:pt x="2060" y="1066"/>
                  </a:lnTo>
                  <a:lnTo>
                    <a:pt x="2060" y="1067"/>
                  </a:lnTo>
                  <a:lnTo>
                    <a:pt x="2058" y="1066"/>
                  </a:lnTo>
                  <a:lnTo>
                    <a:pt x="2056" y="1062"/>
                  </a:lnTo>
                  <a:lnTo>
                    <a:pt x="2056" y="1064"/>
                  </a:lnTo>
                  <a:lnTo>
                    <a:pt x="2056" y="1066"/>
                  </a:lnTo>
                  <a:lnTo>
                    <a:pt x="2058" y="1066"/>
                  </a:lnTo>
                  <a:lnTo>
                    <a:pt x="2058" y="1067"/>
                  </a:lnTo>
                  <a:lnTo>
                    <a:pt x="2058" y="1067"/>
                  </a:lnTo>
                  <a:lnTo>
                    <a:pt x="2056" y="1069"/>
                  </a:lnTo>
                  <a:lnTo>
                    <a:pt x="2055" y="1069"/>
                  </a:lnTo>
                  <a:lnTo>
                    <a:pt x="2055" y="1071"/>
                  </a:lnTo>
                  <a:lnTo>
                    <a:pt x="2053" y="1071"/>
                  </a:lnTo>
                  <a:lnTo>
                    <a:pt x="2053" y="1073"/>
                  </a:lnTo>
                  <a:lnTo>
                    <a:pt x="2051" y="1073"/>
                  </a:lnTo>
                  <a:lnTo>
                    <a:pt x="2051" y="1074"/>
                  </a:lnTo>
                  <a:lnTo>
                    <a:pt x="2051" y="1076"/>
                  </a:lnTo>
                  <a:lnTo>
                    <a:pt x="2051" y="1078"/>
                  </a:lnTo>
                  <a:lnTo>
                    <a:pt x="2049" y="1078"/>
                  </a:lnTo>
                  <a:lnTo>
                    <a:pt x="2049" y="1079"/>
                  </a:lnTo>
                  <a:lnTo>
                    <a:pt x="2048" y="1079"/>
                  </a:lnTo>
                  <a:lnTo>
                    <a:pt x="2048" y="1078"/>
                  </a:lnTo>
                  <a:lnTo>
                    <a:pt x="2048" y="1076"/>
                  </a:lnTo>
                  <a:lnTo>
                    <a:pt x="2048" y="1074"/>
                  </a:lnTo>
                  <a:lnTo>
                    <a:pt x="2048" y="1073"/>
                  </a:lnTo>
                  <a:lnTo>
                    <a:pt x="2048" y="1071"/>
                  </a:lnTo>
                  <a:lnTo>
                    <a:pt x="2048" y="1069"/>
                  </a:lnTo>
                  <a:lnTo>
                    <a:pt x="2048" y="1067"/>
                  </a:lnTo>
                  <a:lnTo>
                    <a:pt x="2048" y="1067"/>
                  </a:lnTo>
                  <a:lnTo>
                    <a:pt x="2048" y="1064"/>
                  </a:lnTo>
                  <a:lnTo>
                    <a:pt x="2048" y="1062"/>
                  </a:lnTo>
                  <a:lnTo>
                    <a:pt x="2049" y="1062"/>
                  </a:lnTo>
                  <a:lnTo>
                    <a:pt x="2049" y="1061"/>
                  </a:lnTo>
                  <a:lnTo>
                    <a:pt x="2049" y="1059"/>
                  </a:lnTo>
                  <a:lnTo>
                    <a:pt x="2048" y="1059"/>
                  </a:lnTo>
                  <a:lnTo>
                    <a:pt x="2048" y="1057"/>
                  </a:lnTo>
                  <a:lnTo>
                    <a:pt x="2046" y="1057"/>
                  </a:lnTo>
                  <a:lnTo>
                    <a:pt x="2046" y="1055"/>
                  </a:lnTo>
                  <a:lnTo>
                    <a:pt x="2044" y="1055"/>
                  </a:lnTo>
                  <a:lnTo>
                    <a:pt x="2044" y="1054"/>
                  </a:lnTo>
                  <a:lnTo>
                    <a:pt x="2043" y="1054"/>
                  </a:lnTo>
                  <a:lnTo>
                    <a:pt x="2043" y="1052"/>
                  </a:lnTo>
                  <a:lnTo>
                    <a:pt x="2041" y="1052"/>
                  </a:lnTo>
                  <a:lnTo>
                    <a:pt x="2041" y="1052"/>
                  </a:lnTo>
                  <a:lnTo>
                    <a:pt x="2039" y="1052"/>
                  </a:lnTo>
                  <a:lnTo>
                    <a:pt x="2039" y="1050"/>
                  </a:lnTo>
                  <a:lnTo>
                    <a:pt x="2039" y="1049"/>
                  </a:lnTo>
                  <a:lnTo>
                    <a:pt x="2041" y="1049"/>
                  </a:lnTo>
                  <a:lnTo>
                    <a:pt x="2041" y="1047"/>
                  </a:lnTo>
                  <a:lnTo>
                    <a:pt x="2041" y="1045"/>
                  </a:lnTo>
                  <a:lnTo>
                    <a:pt x="2041" y="1043"/>
                  </a:lnTo>
                  <a:lnTo>
                    <a:pt x="2039" y="1043"/>
                  </a:lnTo>
                  <a:lnTo>
                    <a:pt x="2039" y="1045"/>
                  </a:lnTo>
                  <a:lnTo>
                    <a:pt x="2039" y="1047"/>
                  </a:lnTo>
                  <a:lnTo>
                    <a:pt x="2038" y="1047"/>
                  </a:lnTo>
                  <a:lnTo>
                    <a:pt x="2036" y="1047"/>
                  </a:lnTo>
                  <a:lnTo>
                    <a:pt x="2036" y="1045"/>
                  </a:lnTo>
                  <a:lnTo>
                    <a:pt x="2036" y="1043"/>
                  </a:lnTo>
                  <a:lnTo>
                    <a:pt x="2036" y="1042"/>
                  </a:lnTo>
                  <a:lnTo>
                    <a:pt x="2036" y="1040"/>
                  </a:lnTo>
                  <a:lnTo>
                    <a:pt x="2036" y="1038"/>
                  </a:lnTo>
                  <a:lnTo>
                    <a:pt x="2036" y="1037"/>
                  </a:lnTo>
                  <a:lnTo>
                    <a:pt x="2034" y="1035"/>
                  </a:lnTo>
                  <a:lnTo>
                    <a:pt x="2034" y="1033"/>
                  </a:lnTo>
                  <a:lnTo>
                    <a:pt x="2034" y="1032"/>
                  </a:lnTo>
                  <a:lnTo>
                    <a:pt x="2034" y="1030"/>
                  </a:lnTo>
                  <a:lnTo>
                    <a:pt x="2032" y="1028"/>
                  </a:lnTo>
                  <a:lnTo>
                    <a:pt x="2031" y="1028"/>
                  </a:lnTo>
                  <a:lnTo>
                    <a:pt x="2031" y="1026"/>
                  </a:lnTo>
                  <a:lnTo>
                    <a:pt x="2029" y="1025"/>
                  </a:lnTo>
                  <a:lnTo>
                    <a:pt x="2031" y="1025"/>
                  </a:lnTo>
                  <a:lnTo>
                    <a:pt x="2031" y="1025"/>
                  </a:lnTo>
                  <a:lnTo>
                    <a:pt x="2029" y="1025"/>
                  </a:lnTo>
                  <a:lnTo>
                    <a:pt x="2027" y="1025"/>
                  </a:lnTo>
                  <a:lnTo>
                    <a:pt x="2027" y="1023"/>
                  </a:lnTo>
                  <a:lnTo>
                    <a:pt x="2027" y="1021"/>
                  </a:lnTo>
                  <a:lnTo>
                    <a:pt x="2026" y="1021"/>
                  </a:lnTo>
                  <a:lnTo>
                    <a:pt x="2026" y="1023"/>
                  </a:lnTo>
                  <a:lnTo>
                    <a:pt x="2024" y="1023"/>
                  </a:lnTo>
                  <a:lnTo>
                    <a:pt x="2022" y="1023"/>
                  </a:lnTo>
                  <a:lnTo>
                    <a:pt x="2022" y="1021"/>
                  </a:lnTo>
                  <a:lnTo>
                    <a:pt x="2020" y="1021"/>
                  </a:lnTo>
                  <a:lnTo>
                    <a:pt x="2020" y="1020"/>
                  </a:lnTo>
                  <a:lnTo>
                    <a:pt x="2019" y="1018"/>
                  </a:lnTo>
                  <a:lnTo>
                    <a:pt x="2020" y="1018"/>
                  </a:lnTo>
                  <a:lnTo>
                    <a:pt x="2020" y="1016"/>
                  </a:lnTo>
                  <a:lnTo>
                    <a:pt x="2019" y="1016"/>
                  </a:lnTo>
                  <a:lnTo>
                    <a:pt x="2020" y="1014"/>
                  </a:lnTo>
                  <a:lnTo>
                    <a:pt x="2020" y="1013"/>
                  </a:lnTo>
                  <a:lnTo>
                    <a:pt x="2020" y="1011"/>
                  </a:lnTo>
                  <a:lnTo>
                    <a:pt x="2020" y="1009"/>
                  </a:lnTo>
                  <a:lnTo>
                    <a:pt x="2019" y="1009"/>
                  </a:lnTo>
                  <a:lnTo>
                    <a:pt x="2017" y="1009"/>
                  </a:lnTo>
                  <a:lnTo>
                    <a:pt x="2015" y="1009"/>
                  </a:lnTo>
                  <a:lnTo>
                    <a:pt x="2014" y="1011"/>
                  </a:lnTo>
                  <a:lnTo>
                    <a:pt x="2014" y="1013"/>
                  </a:lnTo>
                  <a:lnTo>
                    <a:pt x="2012" y="1013"/>
                  </a:lnTo>
                  <a:lnTo>
                    <a:pt x="2014" y="1014"/>
                  </a:lnTo>
                  <a:lnTo>
                    <a:pt x="2014" y="1016"/>
                  </a:lnTo>
                  <a:lnTo>
                    <a:pt x="2014" y="1018"/>
                  </a:lnTo>
                  <a:lnTo>
                    <a:pt x="2014" y="1020"/>
                  </a:lnTo>
                  <a:lnTo>
                    <a:pt x="2014" y="1021"/>
                  </a:lnTo>
                  <a:lnTo>
                    <a:pt x="2012" y="1021"/>
                  </a:lnTo>
                  <a:lnTo>
                    <a:pt x="2012" y="1023"/>
                  </a:lnTo>
                  <a:lnTo>
                    <a:pt x="2014" y="1023"/>
                  </a:lnTo>
                  <a:lnTo>
                    <a:pt x="2014" y="1025"/>
                  </a:lnTo>
                  <a:lnTo>
                    <a:pt x="2014" y="1025"/>
                  </a:lnTo>
                  <a:lnTo>
                    <a:pt x="2014" y="1026"/>
                  </a:lnTo>
                  <a:lnTo>
                    <a:pt x="2014" y="1028"/>
                  </a:lnTo>
                  <a:lnTo>
                    <a:pt x="2012" y="1030"/>
                  </a:lnTo>
                  <a:lnTo>
                    <a:pt x="2012" y="1032"/>
                  </a:lnTo>
                  <a:lnTo>
                    <a:pt x="2012" y="1033"/>
                  </a:lnTo>
                  <a:lnTo>
                    <a:pt x="2012" y="1035"/>
                  </a:lnTo>
                  <a:lnTo>
                    <a:pt x="2010" y="1037"/>
                  </a:lnTo>
                  <a:lnTo>
                    <a:pt x="2010" y="1038"/>
                  </a:lnTo>
                  <a:lnTo>
                    <a:pt x="2010" y="1040"/>
                  </a:lnTo>
                  <a:lnTo>
                    <a:pt x="2010" y="1042"/>
                  </a:lnTo>
                  <a:lnTo>
                    <a:pt x="2008" y="1043"/>
                  </a:lnTo>
                  <a:lnTo>
                    <a:pt x="2010" y="1043"/>
                  </a:lnTo>
                  <a:lnTo>
                    <a:pt x="2010" y="1045"/>
                  </a:lnTo>
                  <a:lnTo>
                    <a:pt x="2008" y="1045"/>
                  </a:lnTo>
                  <a:lnTo>
                    <a:pt x="2008" y="1047"/>
                  </a:lnTo>
                  <a:lnTo>
                    <a:pt x="2008" y="1049"/>
                  </a:lnTo>
                  <a:lnTo>
                    <a:pt x="2008" y="1050"/>
                  </a:lnTo>
                  <a:lnTo>
                    <a:pt x="2008" y="1052"/>
                  </a:lnTo>
                  <a:lnTo>
                    <a:pt x="2007" y="1052"/>
                  </a:lnTo>
                  <a:lnTo>
                    <a:pt x="2007" y="1054"/>
                  </a:lnTo>
                  <a:lnTo>
                    <a:pt x="2008" y="1054"/>
                  </a:lnTo>
                  <a:lnTo>
                    <a:pt x="2008" y="1055"/>
                  </a:lnTo>
                  <a:lnTo>
                    <a:pt x="2007" y="1055"/>
                  </a:lnTo>
                  <a:lnTo>
                    <a:pt x="2007" y="1057"/>
                  </a:lnTo>
                  <a:lnTo>
                    <a:pt x="2007" y="1059"/>
                  </a:lnTo>
                  <a:lnTo>
                    <a:pt x="2007" y="1061"/>
                  </a:lnTo>
                  <a:lnTo>
                    <a:pt x="2007" y="1062"/>
                  </a:lnTo>
                  <a:lnTo>
                    <a:pt x="2007" y="1064"/>
                  </a:lnTo>
                  <a:lnTo>
                    <a:pt x="2007" y="1066"/>
                  </a:lnTo>
                  <a:lnTo>
                    <a:pt x="2007" y="1067"/>
                  </a:lnTo>
                  <a:lnTo>
                    <a:pt x="2008" y="1067"/>
                  </a:lnTo>
                  <a:lnTo>
                    <a:pt x="2007" y="1067"/>
                  </a:lnTo>
                  <a:lnTo>
                    <a:pt x="2007" y="1069"/>
                  </a:lnTo>
                  <a:lnTo>
                    <a:pt x="2008" y="1071"/>
                  </a:lnTo>
                  <a:lnTo>
                    <a:pt x="2008" y="1069"/>
                  </a:lnTo>
                  <a:lnTo>
                    <a:pt x="2010" y="1069"/>
                  </a:lnTo>
                  <a:lnTo>
                    <a:pt x="2012" y="1069"/>
                  </a:lnTo>
                  <a:lnTo>
                    <a:pt x="2012" y="1071"/>
                  </a:lnTo>
                  <a:lnTo>
                    <a:pt x="2012" y="1073"/>
                  </a:lnTo>
                  <a:lnTo>
                    <a:pt x="2012" y="1074"/>
                  </a:lnTo>
                  <a:lnTo>
                    <a:pt x="2012" y="1076"/>
                  </a:lnTo>
                  <a:lnTo>
                    <a:pt x="2012" y="1079"/>
                  </a:lnTo>
                  <a:lnTo>
                    <a:pt x="2014" y="1079"/>
                  </a:lnTo>
                  <a:lnTo>
                    <a:pt x="2014" y="1081"/>
                  </a:lnTo>
                  <a:lnTo>
                    <a:pt x="2015" y="1081"/>
                  </a:lnTo>
                  <a:lnTo>
                    <a:pt x="2015" y="1083"/>
                  </a:lnTo>
                  <a:lnTo>
                    <a:pt x="2015" y="1086"/>
                  </a:lnTo>
                  <a:lnTo>
                    <a:pt x="2015" y="1090"/>
                  </a:lnTo>
                  <a:lnTo>
                    <a:pt x="2015" y="1091"/>
                  </a:lnTo>
                  <a:lnTo>
                    <a:pt x="2014" y="1093"/>
                  </a:lnTo>
                  <a:lnTo>
                    <a:pt x="2014" y="1095"/>
                  </a:lnTo>
                  <a:lnTo>
                    <a:pt x="2014" y="1096"/>
                  </a:lnTo>
                  <a:lnTo>
                    <a:pt x="2015" y="1096"/>
                  </a:lnTo>
                  <a:lnTo>
                    <a:pt x="2015" y="1095"/>
                  </a:lnTo>
                  <a:lnTo>
                    <a:pt x="2015" y="1093"/>
                  </a:lnTo>
                  <a:lnTo>
                    <a:pt x="2015" y="1091"/>
                  </a:lnTo>
                  <a:lnTo>
                    <a:pt x="2017" y="1096"/>
                  </a:lnTo>
                  <a:lnTo>
                    <a:pt x="2017" y="1098"/>
                  </a:lnTo>
                  <a:lnTo>
                    <a:pt x="2015" y="1098"/>
                  </a:lnTo>
                  <a:lnTo>
                    <a:pt x="2015" y="1100"/>
                  </a:lnTo>
                  <a:lnTo>
                    <a:pt x="2015" y="1102"/>
                  </a:lnTo>
                  <a:lnTo>
                    <a:pt x="2017" y="1102"/>
                  </a:lnTo>
                  <a:lnTo>
                    <a:pt x="2017" y="1100"/>
                  </a:lnTo>
                  <a:lnTo>
                    <a:pt x="2019" y="1103"/>
                  </a:lnTo>
                  <a:lnTo>
                    <a:pt x="2020" y="1105"/>
                  </a:lnTo>
                  <a:lnTo>
                    <a:pt x="2022" y="1105"/>
                  </a:lnTo>
                  <a:lnTo>
                    <a:pt x="2022" y="1103"/>
                  </a:lnTo>
                  <a:lnTo>
                    <a:pt x="2024" y="1105"/>
                  </a:lnTo>
                  <a:lnTo>
                    <a:pt x="2026" y="1105"/>
                  </a:lnTo>
                  <a:lnTo>
                    <a:pt x="2026" y="1108"/>
                  </a:lnTo>
                  <a:lnTo>
                    <a:pt x="2026" y="1108"/>
                  </a:lnTo>
                  <a:lnTo>
                    <a:pt x="2027" y="1110"/>
                  </a:lnTo>
                  <a:lnTo>
                    <a:pt x="2027" y="1112"/>
                  </a:lnTo>
                  <a:lnTo>
                    <a:pt x="2029" y="1114"/>
                  </a:lnTo>
                  <a:lnTo>
                    <a:pt x="2031" y="1114"/>
                  </a:lnTo>
                  <a:lnTo>
                    <a:pt x="2031" y="1115"/>
                  </a:lnTo>
                  <a:lnTo>
                    <a:pt x="2032" y="1119"/>
                  </a:lnTo>
                  <a:lnTo>
                    <a:pt x="2032" y="1120"/>
                  </a:lnTo>
                  <a:lnTo>
                    <a:pt x="2034" y="1124"/>
                  </a:lnTo>
                  <a:lnTo>
                    <a:pt x="2036" y="1124"/>
                  </a:lnTo>
                  <a:lnTo>
                    <a:pt x="2036" y="1125"/>
                  </a:lnTo>
                  <a:lnTo>
                    <a:pt x="2038" y="1129"/>
                  </a:lnTo>
                  <a:lnTo>
                    <a:pt x="2038" y="1132"/>
                  </a:lnTo>
                  <a:lnTo>
                    <a:pt x="2039" y="1134"/>
                  </a:lnTo>
                  <a:lnTo>
                    <a:pt x="2039" y="1136"/>
                  </a:lnTo>
                  <a:lnTo>
                    <a:pt x="2039" y="1137"/>
                  </a:lnTo>
                  <a:lnTo>
                    <a:pt x="2039" y="1139"/>
                  </a:lnTo>
                  <a:lnTo>
                    <a:pt x="2039" y="1141"/>
                  </a:lnTo>
                  <a:lnTo>
                    <a:pt x="2039" y="1143"/>
                  </a:lnTo>
                  <a:lnTo>
                    <a:pt x="2039" y="1144"/>
                  </a:lnTo>
                  <a:lnTo>
                    <a:pt x="2039" y="1146"/>
                  </a:lnTo>
                  <a:lnTo>
                    <a:pt x="2039" y="1148"/>
                  </a:lnTo>
                  <a:lnTo>
                    <a:pt x="2038" y="1148"/>
                  </a:lnTo>
                  <a:lnTo>
                    <a:pt x="2038" y="1149"/>
                  </a:lnTo>
                  <a:lnTo>
                    <a:pt x="2038" y="1149"/>
                  </a:lnTo>
                  <a:lnTo>
                    <a:pt x="2038" y="1151"/>
                  </a:lnTo>
                  <a:lnTo>
                    <a:pt x="2039" y="1151"/>
                  </a:lnTo>
                  <a:lnTo>
                    <a:pt x="2039" y="1153"/>
                  </a:lnTo>
                  <a:lnTo>
                    <a:pt x="2039" y="1155"/>
                  </a:lnTo>
                  <a:lnTo>
                    <a:pt x="2039" y="1156"/>
                  </a:lnTo>
                  <a:lnTo>
                    <a:pt x="2039" y="1160"/>
                  </a:lnTo>
                  <a:lnTo>
                    <a:pt x="2039" y="1161"/>
                  </a:lnTo>
                  <a:lnTo>
                    <a:pt x="2039" y="1163"/>
                  </a:lnTo>
                  <a:lnTo>
                    <a:pt x="2041" y="1165"/>
                  </a:lnTo>
                  <a:lnTo>
                    <a:pt x="2041" y="1166"/>
                  </a:lnTo>
                  <a:lnTo>
                    <a:pt x="2041" y="1168"/>
                  </a:lnTo>
                  <a:lnTo>
                    <a:pt x="2041" y="1170"/>
                  </a:lnTo>
                  <a:lnTo>
                    <a:pt x="2041" y="1172"/>
                  </a:lnTo>
                  <a:lnTo>
                    <a:pt x="2041" y="1173"/>
                  </a:lnTo>
                  <a:lnTo>
                    <a:pt x="2043" y="1175"/>
                  </a:lnTo>
                  <a:lnTo>
                    <a:pt x="2043" y="1177"/>
                  </a:lnTo>
                  <a:lnTo>
                    <a:pt x="2043" y="1178"/>
                  </a:lnTo>
                  <a:lnTo>
                    <a:pt x="2043" y="1180"/>
                  </a:lnTo>
                  <a:lnTo>
                    <a:pt x="2043" y="1182"/>
                  </a:lnTo>
                  <a:lnTo>
                    <a:pt x="2043" y="1184"/>
                  </a:lnTo>
                  <a:lnTo>
                    <a:pt x="2041" y="1184"/>
                  </a:lnTo>
                  <a:lnTo>
                    <a:pt x="2041" y="1182"/>
                  </a:lnTo>
                  <a:lnTo>
                    <a:pt x="2041" y="1184"/>
                  </a:lnTo>
                  <a:lnTo>
                    <a:pt x="2039" y="1185"/>
                  </a:lnTo>
                  <a:lnTo>
                    <a:pt x="2039" y="1184"/>
                  </a:lnTo>
                  <a:lnTo>
                    <a:pt x="2039" y="1182"/>
                  </a:lnTo>
                  <a:lnTo>
                    <a:pt x="2038" y="1182"/>
                  </a:lnTo>
                  <a:lnTo>
                    <a:pt x="2038" y="1180"/>
                  </a:lnTo>
                  <a:lnTo>
                    <a:pt x="2036" y="1178"/>
                  </a:lnTo>
                  <a:lnTo>
                    <a:pt x="2034" y="1178"/>
                  </a:lnTo>
                  <a:lnTo>
                    <a:pt x="2034" y="1177"/>
                  </a:lnTo>
                  <a:lnTo>
                    <a:pt x="2032" y="1177"/>
                  </a:lnTo>
                  <a:lnTo>
                    <a:pt x="2032" y="1175"/>
                  </a:lnTo>
                  <a:lnTo>
                    <a:pt x="2032" y="1173"/>
                  </a:lnTo>
                  <a:lnTo>
                    <a:pt x="2031" y="1173"/>
                  </a:lnTo>
                  <a:lnTo>
                    <a:pt x="2029" y="1172"/>
                  </a:lnTo>
                  <a:lnTo>
                    <a:pt x="2029" y="1170"/>
                  </a:lnTo>
                  <a:lnTo>
                    <a:pt x="2027" y="1170"/>
                  </a:lnTo>
                  <a:lnTo>
                    <a:pt x="2027" y="1168"/>
                  </a:lnTo>
                  <a:lnTo>
                    <a:pt x="2027" y="1166"/>
                  </a:lnTo>
                  <a:lnTo>
                    <a:pt x="2026" y="1166"/>
                  </a:lnTo>
                  <a:lnTo>
                    <a:pt x="2026" y="1165"/>
                  </a:lnTo>
                  <a:lnTo>
                    <a:pt x="2024" y="1165"/>
                  </a:lnTo>
                  <a:lnTo>
                    <a:pt x="2024" y="1163"/>
                  </a:lnTo>
                  <a:lnTo>
                    <a:pt x="2022" y="1163"/>
                  </a:lnTo>
                  <a:lnTo>
                    <a:pt x="2022" y="1161"/>
                  </a:lnTo>
                  <a:lnTo>
                    <a:pt x="2022" y="1160"/>
                  </a:lnTo>
                  <a:lnTo>
                    <a:pt x="2024" y="1160"/>
                  </a:lnTo>
                  <a:lnTo>
                    <a:pt x="2024" y="1158"/>
                  </a:lnTo>
                  <a:lnTo>
                    <a:pt x="2022" y="1158"/>
                  </a:lnTo>
                  <a:lnTo>
                    <a:pt x="2022" y="1156"/>
                  </a:lnTo>
                  <a:lnTo>
                    <a:pt x="2022" y="1155"/>
                  </a:lnTo>
                  <a:lnTo>
                    <a:pt x="2022" y="1153"/>
                  </a:lnTo>
                  <a:lnTo>
                    <a:pt x="2020" y="1153"/>
                  </a:lnTo>
                  <a:lnTo>
                    <a:pt x="2020" y="1151"/>
                  </a:lnTo>
                  <a:lnTo>
                    <a:pt x="2020" y="1149"/>
                  </a:lnTo>
                  <a:lnTo>
                    <a:pt x="2020" y="1149"/>
                  </a:lnTo>
                  <a:lnTo>
                    <a:pt x="2019" y="1149"/>
                  </a:lnTo>
                  <a:lnTo>
                    <a:pt x="2019" y="1148"/>
                  </a:lnTo>
                  <a:lnTo>
                    <a:pt x="2019" y="1146"/>
                  </a:lnTo>
                  <a:lnTo>
                    <a:pt x="2019" y="1144"/>
                  </a:lnTo>
                  <a:lnTo>
                    <a:pt x="2017" y="1144"/>
                  </a:lnTo>
                  <a:lnTo>
                    <a:pt x="2017" y="1143"/>
                  </a:lnTo>
                  <a:lnTo>
                    <a:pt x="2017" y="1141"/>
                  </a:lnTo>
                  <a:lnTo>
                    <a:pt x="2017" y="1139"/>
                  </a:lnTo>
                  <a:lnTo>
                    <a:pt x="2017" y="1137"/>
                  </a:lnTo>
                  <a:lnTo>
                    <a:pt x="2019" y="1136"/>
                  </a:lnTo>
                  <a:lnTo>
                    <a:pt x="2017" y="1136"/>
                  </a:lnTo>
                  <a:lnTo>
                    <a:pt x="2017" y="1134"/>
                  </a:lnTo>
                  <a:lnTo>
                    <a:pt x="2017" y="1132"/>
                  </a:lnTo>
                  <a:lnTo>
                    <a:pt x="2015" y="1132"/>
                  </a:lnTo>
                  <a:lnTo>
                    <a:pt x="2015" y="1131"/>
                  </a:lnTo>
                  <a:lnTo>
                    <a:pt x="2015" y="1129"/>
                  </a:lnTo>
                  <a:lnTo>
                    <a:pt x="2017" y="1129"/>
                  </a:lnTo>
                  <a:lnTo>
                    <a:pt x="2015" y="1127"/>
                  </a:lnTo>
                  <a:lnTo>
                    <a:pt x="2017" y="1127"/>
                  </a:lnTo>
                  <a:lnTo>
                    <a:pt x="2015" y="1125"/>
                  </a:lnTo>
                  <a:lnTo>
                    <a:pt x="2015" y="1124"/>
                  </a:lnTo>
                  <a:lnTo>
                    <a:pt x="2015" y="1122"/>
                  </a:lnTo>
                  <a:lnTo>
                    <a:pt x="2015" y="1120"/>
                  </a:lnTo>
                  <a:lnTo>
                    <a:pt x="2015" y="1119"/>
                  </a:lnTo>
                  <a:lnTo>
                    <a:pt x="2015" y="1117"/>
                  </a:lnTo>
                  <a:lnTo>
                    <a:pt x="2015" y="1115"/>
                  </a:lnTo>
                  <a:lnTo>
                    <a:pt x="2015" y="1114"/>
                  </a:lnTo>
                  <a:lnTo>
                    <a:pt x="2014" y="1112"/>
                  </a:lnTo>
                  <a:lnTo>
                    <a:pt x="2014" y="1110"/>
                  </a:lnTo>
                  <a:lnTo>
                    <a:pt x="2014" y="1108"/>
                  </a:lnTo>
                  <a:lnTo>
                    <a:pt x="2012" y="1108"/>
                  </a:lnTo>
                  <a:lnTo>
                    <a:pt x="2012" y="1108"/>
                  </a:lnTo>
                  <a:lnTo>
                    <a:pt x="2012" y="1107"/>
                  </a:lnTo>
                  <a:lnTo>
                    <a:pt x="2010" y="1105"/>
                  </a:lnTo>
                  <a:lnTo>
                    <a:pt x="2010" y="1103"/>
                  </a:lnTo>
                  <a:lnTo>
                    <a:pt x="2010" y="1102"/>
                  </a:lnTo>
                  <a:lnTo>
                    <a:pt x="2010" y="1100"/>
                  </a:lnTo>
                  <a:lnTo>
                    <a:pt x="2010" y="1098"/>
                  </a:lnTo>
                  <a:lnTo>
                    <a:pt x="2008" y="1098"/>
                  </a:lnTo>
                  <a:lnTo>
                    <a:pt x="2008" y="1096"/>
                  </a:lnTo>
                  <a:lnTo>
                    <a:pt x="2008" y="1095"/>
                  </a:lnTo>
                  <a:lnTo>
                    <a:pt x="2007" y="1095"/>
                  </a:lnTo>
                  <a:lnTo>
                    <a:pt x="2007" y="1096"/>
                  </a:lnTo>
                  <a:lnTo>
                    <a:pt x="2005" y="1095"/>
                  </a:lnTo>
                  <a:lnTo>
                    <a:pt x="2005" y="1093"/>
                  </a:lnTo>
                  <a:lnTo>
                    <a:pt x="2005" y="1091"/>
                  </a:lnTo>
                  <a:lnTo>
                    <a:pt x="2007" y="1091"/>
                  </a:lnTo>
                  <a:lnTo>
                    <a:pt x="2007" y="1090"/>
                  </a:lnTo>
                  <a:lnTo>
                    <a:pt x="2005" y="1090"/>
                  </a:lnTo>
                  <a:lnTo>
                    <a:pt x="2005" y="1088"/>
                  </a:lnTo>
                  <a:lnTo>
                    <a:pt x="2003" y="1088"/>
                  </a:lnTo>
                  <a:lnTo>
                    <a:pt x="2003" y="1086"/>
                  </a:lnTo>
                  <a:lnTo>
                    <a:pt x="2003" y="1084"/>
                  </a:lnTo>
                  <a:lnTo>
                    <a:pt x="2003" y="1083"/>
                  </a:lnTo>
                  <a:lnTo>
                    <a:pt x="2002" y="1083"/>
                  </a:lnTo>
                  <a:lnTo>
                    <a:pt x="2002" y="1084"/>
                  </a:lnTo>
                  <a:lnTo>
                    <a:pt x="2002" y="1086"/>
                  </a:lnTo>
                  <a:lnTo>
                    <a:pt x="2002" y="1088"/>
                  </a:lnTo>
                  <a:lnTo>
                    <a:pt x="2003" y="1088"/>
                  </a:lnTo>
                  <a:lnTo>
                    <a:pt x="2003" y="1090"/>
                  </a:lnTo>
                  <a:lnTo>
                    <a:pt x="2002" y="1090"/>
                  </a:lnTo>
                  <a:lnTo>
                    <a:pt x="2002" y="1091"/>
                  </a:lnTo>
                  <a:lnTo>
                    <a:pt x="2000" y="1091"/>
                  </a:lnTo>
                  <a:lnTo>
                    <a:pt x="2000" y="1090"/>
                  </a:lnTo>
                  <a:lnTo>
                    <a:pt x="2000" y="1088"/>
                  </a:lnTo>
                  <a:lnTo>
                    <a:pt x="2000" y="1086"/>
                  </a:lnTo>
                  <a:lnTo>
                    <a:pt x="2000" y="1084"/>
                  </a:lnTo>
                  <a:lnTo>
                    <a:pt x="2000" y="1083"/>
                  </a:lnTo>
                  <a:lnTo>
                    <a:pt x="2000" y="1081"/>
                  </a:lnTo>
                  <a:lnTo>
                    <a:pt x="2000" y="1079"/>
                  </a:lnTo>
                  <a:lnTo>
                    <a:pt x="2000" y="1078"/>
                  </a:lnTo>
                  <a:lnTo>
                    <a:pt x="2000" y="1076"/>
                  </a:lnTo>
                  <a:lnTo>
                    <a:pt x="2000" y="1074"/>
                  </a:lnTo>
                  <a:lnTo>
                    <a:pt x="2000" y="1073"/>
                  </a:lnTo>
                  <a:lnTo>
                    <a:pt x="2000" y="1071"/>
                  </a:lnTo>
                  <a:lnTo>
                    <a:pt x="2000" y="1069"/>
                  </a:lnTo>
                  <a:lnTo>
                    <a:pt x="2002" y="1069"/>
                  </a:lnTo>
                  <a:lnTo>
                    <a:pt x="2002" y="1067"/>
                  </a:lnTo>
                  <a:lnTo>
                    <a:pt x="2002" y="1067"/>
                  </a:lnTo>
                  <a:lnTo>
                    <a:pt x="2002" y="1066"/>
                  </a:lnTo>
                  <a:lnTo>
                    <a:pt x="2002" y="1064"/>
                  </a:lnTo>
                  <a:lnTo>
                    <a:pt x="2002" y="1062"/>
                  </a:lnTo>
                  <a:lnTo>
                    <a:pt x="2002" y="1061"/>
                  </a:lnTo>
                  <a:lnTo>
                    <a:pt x="2003" y="1061"/>
                  </a:lnTo>
                  <a:lnTo>
                    <a:pt x="2003" y="1059"/>
                  </a:lnTo>
                  <a:lnTo>
                    <a:pt x="2003" y="1057"/>
                  </a:lnTo>
                  <a:lnTo>
                    <a:pt x="2002" y="1059"/>
                  </a:lnTo>
                  <a:lnTo>
                    <a:pt x="2002" y="1057"/>
                  </a:lnTo>
                  <a:lnTo>
                    <a:pt x="2002" y="1055"/>
                  </a:lnTo>
                  <a:lnTo>
                    <a:pt x="2002" y="1054"/>
                  </a:lnTo>
                  <a:lnTo>
                    <a:pt x="2002" y="1052"/>
                  </a:lnTo>
                  <a:lnTo>
                    <a:pt x="2002" y="1050"/>
                  </a:lnTo>
                  <a:lnTo>
                    <a:pt x="2002" y="1049"/>
                  </a:lnTo>
                  <a:lnTo>
                    <a:pt x="2003" y="1049"/>
                  </a:lnTo>
                  <a:lnTo>
                    <a:pt x="2002" y="1047"/>
                  </a:lnTo>
                  <a:lnTo>
                    <a:pt x="2003" y="1047"/>
                  </a:lnTo>
                  <a:lnTo>
                    <a:pt x="2003" y="1045"/>
                  </a:lnTo>
                  <a:lnTo>
                    <a:pt x="2003" y="1043"/>
                  </a:lnTo>
                  <a:lnTo>
                    <a:pt x="2003" y="1042"/>
                  </a:lnTo>
                  <a:lnTo>
                    <a:pt x="2003" y="1040"/>
                  </a:lnTo>
                  <a:lnTo>
                    <a:pt x="2003" y="1038"/>
                  </a:lnTo>
                  <a:lnTo>
                    <a:pt x="2003" y="1037"/>
                  </a:lnTo>
                  <a:lnTo>
                    <a:pt x="2003" y="1035"/>
                  </a:lnTo>
                  <a:lnTo>
                    <a:pt x="2003" y="1033"/>
                  </a:lnTo>
                  <a:lnTo>
                    <a:pt x="2003" y="1032"/>
                  </a:lnTo>
                  <a:lnTo>
                    <a:pt x="2002" y="1032"/>
                  </a:lnTo>
                  <a:lnTo>
                    <a:pt x="2002" y="1030"/>
                  </a:lnTo>
                  <a:lnTo>
                    <a:pt x="2003" y="1030"/>
                  </a:lnTo>
                  <a:lnTo>
                    <a:pt x="2003" y="1028"/>
                  </a:lnTo>
                  <a:lnTo>
                    <a:pt x="2003" y="1026"/>
                  </a:lnTo>
                  <a:lnTo>
                    <a:pt x="2002" y="1026"/>
                  </a:lnTo>
                  <a:lnTo>
                    <a:pt x="2003" y="1025"/>
                  </a:lnTo>
                  <a:lnTo>
                    <a:pt x="2003" y="1025"/>
                  </a:lnTo>
                  <a:lnTo>
                    <a:pt x="2003" y="1023"/>
                  </a:lnTo>
                  <a:lnTo>
                    <a:pt x="2003" y="1021"/>
                  </a:lnTo>
                  <a:lnTo>
                    <a:pt x="2003" y="1020"/>
                  </a:lnTo>
                  <a:lnTo>
                    <a:pt x="2003" y="1018"/>
                  </a:lnTo>
                  <a:lnTo>
                    <a:pt x="2002" y="1016"/>
                  </a:lnTo>
                  <a:lnTo>
                    <a:pt x="2002" y="1014"/>
                  </a:lnTo>
                  <a:lnTo>
                    <a:pt x="2002" y="1013"/>
                  </a:lnTo>
                  <a:lnTo>
                    <a:pt x="2002" y="1011"/>
                  </a:lnTo>
                  <a:lnTo>
                    <a:pt x="2002" y="1009"/>
                  </a:lnTo>
                  <a:lnTo>
                    <a:pt x="2000" y="1009"/>
                  </a:lnTo>
                  <a:lnTo>
                    <a:pt x="2000" y="1008"/>
                  </a:lnTo>
                  <a:lnTo>
                    <a:pt x="2000" y="1008"/>
                  </a:lnTo>
                  <a:lnTo>
                    <a:pt x="2000" y="1006"/>
                  </a:lnTo>
                  <a:lnTo>
                    <a:pt x="2000" y="1006"/>
                  </a:lnTo>
                  <a:lnTo>
                    <a:pt x="2000" y="1004"/>
                  </a:lnTo>
                  <a:lnTo>
                    <a:pt x="2000" y="1002"/>
                  </a:lnTo>
                  <a:lnTo>
                    <a:pt x="2000" y="1001"/>
                  </a:lnTo>
                  <a:lnTo>
                    <a:pt x="2000" y="999"/>
                  </a:lnTo>
                  <a:lnTo>
                    <a:pt x="2000" y="997"/>
                  </a:lnTo>
                  <a:lnTo>
                    <a:pt x="2000" y="996"/>
                  </a:lnTo>
                  <a:lnTo>
                    <a:pt x="2000" y="994"/>
                  </a:lnTo>
                  <a:lnTo>
                    <a:pt x="1998" y="994"/>
                  </a:lnTo>
                  <a:lnTo>
                    <a:pt x="2000" y="992"/>
                  </a:lnTo>
                  <a:lnTo>
                    <a:pt x="1998" y="992"/>
                  </a:lnTo>
                  <a:lnTo>
                    <a:pt x="1998" y="991"/>
                  </a:lnTo>
                  <a:lnTo>
                    <a:pt x="1998" y="989"/>
                  </a:lnTo>
                  <a:lnTo>
                    <a:pt x="1998" y="987"/>
                  </a:lnTo>
                  <a:lnTo>
                    <a:pt x="1998" y="985"/>
                  </a:lnTo>
                  <a:lnTo>
                    <a:pt x="1998" y="984"/>
                  </a:lnTo>
                  <a:lnTo>
                    <a:pt x="1998" y="984"/>
                  </a:lnTo>
                  <a:lnTo>
                    <a:pt x="1998" y="982"/>
                  </a:lnTo>
                  <a:lnTo>
                    <a:pt x="1998" y="980"/>
                  </a:lnTo>
                  <a:lnTo>
                    <a:pt x="1998" y="979"/>
                  </a:lnTo>
                  <a:lnTo>
                    <a:pt x="1998" y="977"/>
                  </a:lnTo>
                  <a:lnTo>
                    <a:pt x="1998" y="975"/>
                  </a:lnTo>
                  <a:lnTo>
                    <a:pt x="1997" y="975"/>
                  </a:lnTo>
                  <a:lnTo>
                    <a:pt x="1997" y="973"/>
                  </a:lnTo>
                  <a:lnTo>
                    <a:pt x="1997" y="972"/>
                  </a:lnTo>
                  <a:lnTo>
                    <a:pt x="1997" y="970"/>
                  </a:lnTo>
                  <a:lnTo>
                    <a:pt x="1997" y="968"/>
                  </a:lnTo>
                  <a:lnTo>
                    <a:pt x="1997" y="967"/>
                  </a:lnTo>
                  <a:lnTo>
                    <a:pt x="1995" y="967"/>
                  </a:lnTo>
                  <a:lnTo>
                    <a:pt x="1995" y="965"/>
                  </a:lnTo>
                  <a:lnTo>
                    <a:pt x="1995" y="963"/>
                  </a:lnTo>
                  <a:lnTo>
                    <a:pt x="1995" y="961"/>
                  </a:lnTo>
                  <a:lnTo>
                    <a:pt x="1995" y="960"/>
                  </a:lnTo>
                  <a:lnTo>
                    <a:pt x="1993" y="961"/>
                  </a:lnTo>
                  <a:lnTo>
                    <a:pt x="1993" y="960"/>
                  </a:lnTo>
                  <a:lnTo>
                    <a:pt x="1993" y="958"/>
                  </a:lnTo>
                  <a:lnTo>
                    <a:pt x="1993" y="956"/>
                  </a:lnTo>
                  <a:lnTo>
                    <a:pt x="1995" y="958"/>
                  </a:lnTo>
                  <a:lnTo>
                    <a:pt x="1995" y="956"/>
                  </a:lnTo>
                  <a:lnTo>
                    <a:pt x="1993" y="956"/>
                  </a:lnTo>
                  <a:lnTo>
                    <a:pt x="1993" y="955"/>
                  </a:lnTo>
                  <a:lnTo>
                    <a:pt x="1991" y="953"/>
                  </a:lnTo>
                  <a:lnTo>
                    <a:pt x="1991" y="955"/>
                  </a:lnTo>
                  <a:lnTo>
                    <a:pt x="1991" y="956"/>
                  </a:lnTo>
                  <a:lnTo>
                    <a:pt x="1991" y="958"/>
                  </a:lnTo>
                  <a:lnTo>
                    <a:pt x="1991" y="960"/>
                  </a:lnTo>
                  <a:lnTo>
                    <a:pt x="1991" y="961"/>
                  </a:lnTo>
                  <a:lnTo>
                    <a:pt x="1991" y="963"/>
                  </a:lnTo>
                  <a:lnTo>
                    <a:pt x="1990" y="963"/>
                  </a:lnTo>
                  <a:lnTo>
                    <a:pt x="1990" y="965"/>
                  </a:lnTo>
                  <a:lnTo>
                    <a:pt x="1990" y="967"/>
                  </a:lnTo>
                  <a:lnTo>
                    <a:pt x="1988" y="967"/>
                  </a:lnTo>
                  <a:lnTo>
                    <a:pt x="1986" y="965"/>
                  </a:lnTo>
                  <a:lnTo>
                    <a:pt x="1986" y="967"/>
                  </a:lnTo>
                  <a:lnTo>
                    <a:pt x="1988" y="967"/>
                  </a:lnTo>
                  <a:lnTo>
                    <a:pt x="1986" y="968"/>
                  </a:lnTo>
                  <a:lnTo>
                    <a:pt x="1985" y="968"/>
                  </a:lnTo>
                  <a:lnTo>
                    <a:pt x="1985" y="970"/>
                  </a:lnTo>
                  <a:lnTo>
                    <a:pt x="1983" y="972"/>
                  </a:lnTo>
                  <a:lnTo>
                    <a:pt x="1983" y="973"/>
                  </a:lnTo>
                  <a:lnTo>
                    <a:pt x="1983" y="975"/>
                  </a:lnTo>
                  <a:lnTo>
                    <a:pt x="1981" y="977"/>
                  </a:lnTo>
                  <a:lnTo>
                    <a:pt x="1981" y="979"/>
                  </a:lnTo>
                  <a:lnTo>
                    <a:pt x="1979" y="979"/>
                  </a:lnTo>
                  <a:lnTo>
                    <a:pt x="1979" y="977"/>
                  </a:lnTo>
                  <a:lnTo>
                    <a:pt x="1978" y="977"/>
                  </a:lnTo>
                  <a:lnTo>
                    <a:pt x="1976" y="977"/>
                  </a:lnTo>
                  <a:lnTo>
                    <a:pt x="1976" y="975"/>
                  </a:lnTo>
                  <a:lnTo>
                    <a:pt x="1974" y="975"/>
                  </a:lnTo>
                  <a:lnTo>
                    <a:pt x="1974" y="973"/>
                  </a:lnTo>
                  <a:lnTo>
                    <a:pt x="1973" y="973"/>
                  </a:lnTo>
                  <a:lnTo>
                    <a:pt x="1974" y="972"/>
                  </a:lnTo>
                  <a:lnTo>
                    <a:pt x="1974" y="970"/>
                  </a:lnTo>
                  <a:lnTo>
                    <a:pt x="1973" y="972"/>
                  </a:lnTo>
                  <a:lnTo>
                    <a:pt x="1973" y="973"/>
                  </a:lnTo>
                  <a:lnTo>
                    <a:pt x="1971" y="973"/>
                  </a:lnTo>
                  <a:lnTo>
                    <a:pt x="1971" y="972"/>
                  </a:lnTo>
                  <a:lnTo>
                    <a:pt x="1971" y="970"/>
                  </a:lnTo>
                  <a:lnTo>
                    <a:pt x="1971" y="968"/>
                  </a:lnTo>
                  <a:lnTo>
                    <a:pt x="1973" y="967"/>
                  </a:lnTo>
                  <a:lnTo>
                    <a:pt x="1973" y="965"/>
                  </a:lnTo>
                  <a:lnTo>
                    <a:pt x="1973" y="963"/>
                  </a:lnTo>
                  <a:lnTo>
                    <a:pt x="1973" y="961"/>
                  </a:lnTo>
                  <a:lnTo>
                    <a:pt x="1973" y="960"/>
                  </a:lnTo>
                  <a:lnTo>
                    <a:pt x="1973" y="958"/>
                  </a:lnTo>
                  <a:lnTo>
                    <a:pt x="1973" y="956"/>
                  </a:lnTo>
                  <a:lnTo>
                    <a:pt x="1974" y="956"/>
                  </a:lnTo>
                  <a:lnTo>
                    <a:pt x="1974" y="955"/>
                  </a:lnTo>
                  <a:lnTo>
                    <a:pt x="1974" y="953"/>
                  </a:lnTo>
                  <a:lnTo>
                    <a:pt x="1974" y="951"/>
                  </a:lnTo>
                  <a:lnTo>
                    <a:pt x="1974" y="950"/>
                  </a:lnTo>
                  <a:lnTo>
                    <a:pt x="1974" y="948"/>
                  </a:lnTo>
                  <a:lnTo>
                    <a:pt x="1974" y="946"/>
                  </a:lnTo>
                  <a:lnTo>
                    <a:pt x="1973" y="946"/>
                  </a:lnTo>
                  <a:lnTo>
                    <a:pt x="1973" y="944"/>
                  </a:lnTo>
                  <a:lnTo>
                    <a:pt x="1973" y="943"/>
                  </a:lnTo>
                  <a:lnTo>
                    <a:pt x="1973" y="943"/>
                  </a:lnTo>
                  <a:lnTo>
                    <a:pt x="1973" y="941"/>
                  </a:lnTo>
                  <a:lnTo>
                    <a:pt x="1973" y="939"/>
                  </a:lnTo>
                  <a:lnTo>
                    <a:pt x="1973" y="938"/>
                  </a:lnTo>
                  <a:lnTo>
                    <a:pt x="1971" y="938"/>
                  </a:lnTo>
                  <a:lnTo>
                    <a:pt x="1971" y="936"/>
                  </a:lnTo>
                  <a:lnTo>
                    <a:pt x="1971" y="934"/>
                  </a:lnTo>
                  <a:lnTo>
                    <a:pt x="1971" y="932"/>
                  </a:lnTo>
                  <a:lnTo>
                    <a:pt x="1971" y="931"/>
                  </a:lnTo>
                  <a:lnTo>
                    <a:pt x="1971" y="929"/>
                  </a:lnTo>
                  <a:lnTo>
                    <a:pt x="1969" y="927"/>
                  </a:lnTo>
                  <a:lnTo>
                    <a:pt x="1971" y="927"/>
                  </a:lnTo>
                  <a:lnTo>
                    <a:pt x="1971" y="926"/>
                  </a:lnTo>
                  <a:lnTo>
                    <a:pt x="1969" y="926"/>
                  </a:lnTo>
                  <a:lnTo>
                    <a:pt x="1967" y="926"/>
                  </a:lnTo>
                  <a:lnTo>
                    <a:pt x="1967" y="927"/>
                  </a:lnTo>
                  <a:lnTo>
                    <a:pt x="1966" y="927"/>
                  </a:lnTo>
                  <a:lnTo>
                    <a:pt x="1966" y="926"/>
                  </a:lnTo>
                  <a:lnTo>
                    <a:pt x="1966" y="924"/>
                  </a:lnTo>
                  <a:lnTo>
                    <a:pt x="1967" y="924"/>
                  </a:lnTo>
                  <a:lnTo>
                    <a:pt x="1969" y="924"/>
                  </a:lnTo>
                  <a:lnTo>
                    <a:pt x="1969" y="922"/>
                  </a:lnTo>
                  <a:lnTo>
                    <a:pt x="1967" y="922"/>
                  </a:lnTo>
                  <a:lnTo>
                    <a:pt x="1967" y="920"/>
                  </a:lnTo>
                  <a:lnTo>
                    <a:pt x="1969" y="920"/>
                  </a:lnTo>
                  <a:lnTo>
                    <a:pt x="1969" y="919"/>
                  </a:lnTo>
                  <a:lnTo>
                    <a:pt x="1967" y="919"/>
                  </a:lnTo>
                  <a:lnTo>
                    <a:pt x="1967" y="917"/>
                  </a:lnTo>
                  <a:lnTo>
                    <a:pt x="1966" y="917"/>
                  </a:lnTo>
                  <a:lnTo>
                    <a:pt x="1966" y="915"/>
                  </a:lnTo>
                  <a:lnTo>
                    <a:pt x="1964" y="914"/>
                  </a:lnTo>
                  <a:lnTo>
                    <a:pt x="1964" y="915"/>
                  </a:lnTo>
                  <a:lnTo>
                    <a:pt x="1962" y="915"/>
                  </a:lnTo>
                  <a:lnTo>
                    <a:pt x="1962" y="914"/>
                  </a:lnTo>
                  <a:lnTo>
                    <a:pt x="1961" y="914"/>
                  </a:lnTo>
                  <a:lnTo>
                    <a:pt x="1961" y="912"/>
                  </a:lnTo>
                  <a:lnTo>
                    <a:pt x="1961" y="910"/>
                  </a:lnTo>
                  <a:lnTo>
                    <a:pt x="1959" y="909"/>
                  </a:lnTo>
                  <a:lnTo>
                    <a:pt x="1959" y="907"/>
                  </a:lnTo>
                  <a:lnTo>
                    <a:pt x="1959" y="905"/>
                  </a:lnTo>
                  <a:lnTo>
                    <a:pt x="1959" y="905"/>
                  </a:lnTo>
                  <a:lnTo>
                    <a:pt x="1959" y="903"/>
                  </a:lnTo>
                  <a:lnTo>
                    <a:pt x="1957" y="902"/>
                  </a:lnTo>
                  <a:lnTo>
                    <a:pt x="1957" y="902"/>
                  </a:lnTo>
                  <a:lnTo>
                    <a:pt x="1957" y="900"/>
                  </a:lnTo>
                  <a:lnTo>
                    <a:pt x="1957" y="898"/>
                  </a:lnTo>
                  <a:lnTo>
                    <a:pt x="1957" y="897"/>
                  </a:lnTo>
                  <a:lnTo>
                    <a:pt x="1956" y="897"/>
                  </a:lnTo>
                  <a:lnTo>
                    <a:pt x="1956" y="895"/>
                  </a:lnTo>
                  <a:lnTo>
                    <a:pt x="1957" y="895"/>
                  </a:lnTo>
                  <a:lnTo>
                    <a:pt x="1957" y="893"/>
                  </a:lnTo>
                  <a:lnTo>
                    <a:pt x="1956" y="893"/>
                  </a:lnTo>
                  <a:lnTo>
                    <a:pt x="1956" y="891"/>
                  </a:lnTo>
                  <a:lnTo>
                    <a:pt x="1956" y="890"/>
                  </a:lnTo>
                  <a:lnTo>
                    <a:pt x="1956" y="888"/>
                  </a:lnTo>
                  <a:lnTo>
                    <a:pt x="1956" y="886"/>
                  </a:lnTo>
                  <a:lnTo>
                    <a:pt x="1956" y="885"/>
                  </a:lnTo>
                  <a:lnTo>
                    <a:pt x="1956" y="883"/>
                  </a:lnTo>
                  <a:lnTo>
                    <a:pt x="1956" y="881"/>
                  </a:lnTo>
                  <a:lnTo>
                    <a:pt x="1954" y="881"/>
                  </a:lnTo>
                  <a:lnTo>
                    <a:pt x="1952" y="881"/>
                  </a:lnTo>
                  <a:lnTo>
                    <a:pt x="1952" y="879"/>
                  </a:lnTo>
                  <a:lnTo>
                    <a:pt x="1952" y="878"/>
                  </a:lnTo>
                  <a:lnTo>
                    <a:pt x="1954" y="879"/>
                  </a:lnTo>
                  <a:lnTo>
                    <a:pt x="1954" y="876"/>
                  </a:lnTo>
                  <a:lnTo>
                    <a:pt x="1952" y="876"/>
                  </a:lnTo>
                  <a:lnTo>
                    <a:pt x="1950" y="876"/>
                  </a:lnTo>
                  <a:lnTo>
                    <a:pt x="1950" y="878"/>
                  </a:lnTo>
                  <a:lnTo>
                    <a:pt x="1950" y="879"/>
                  </a:lnTo>
                  <a:lnTo>
                    <a:pt x="1949" y="878"/>
                  </a:lnTo>
                  <a:lnTo>
                    <a:pt x="1947" y="878"/>
                  </a:lnTo>
                  <a:lnTo>
                    <a:pt x="1947" y="879"/>
                  </a:lnTo>
                  <a:lnTo>
                    <a:pt x="1945" y="878"/>
                  </a:lnTo>
                  <a:lnTo>
                    <a:pt x="1945" y="879"/>
                  </a:lnTo>
                  <a:lnTo>
                    <a:pt x="1945" y="881"/>
                  </a:lnTo>
                  <a:lnTo>
                    <a:pt x="1947" y="881"/>
                  </a:lnTo>
                  <a:lnTo>
                    <a:pt x="1949" y="881"/>
                  </a:lnTo>
                  <a:lnTo>
                    <a:pt x="1947" y="883"/>
                  </a:lnTo>
                  <a:lnTo>
                    <a:pt x="1945" y="883"/>
                  </a:lnTo>
                  <a:lnTo>
                    <a:pt x="1945" y="885"/>
                  </a:lnTo>
                  <a:lnTo>
                    <a:pt x="1944" y="885"/>
                  </a:lnTo>
                  <a:lnTo>
                    <a:pt x="1942" y="886"/>
                  </a:lnTo>
                  <a:lnTo>
                    <a:pt x="1944" y="886"/>
                  </a:lnTo>
                  <a:lnTo>
                    <a:pt x="1944" y="888"/>
                  </a:lnTo>
                  <a:lnTo>
                    <a:pt x="1944" y="890"/>
                  </a:lnTo>
                  <a:lnTo>
                    <a:pt x="1942" y="890"/>
                  </a:lnTo>
                  <a:lnTo>
                    <a:pt x="1942" y="888"/>
                  </a:lnTo>
                  <a:lnTo>
                    <a:pt x="1940" y="886"/>
                  </a:lnTo>
                  <a:lnTo>
                    <a:pt x="1940" y="888"/>
                  </a:lnTo>
                  <a:lnTo>
                    <a:pt x="1940" y="890"/>
                  </a:lnTo>
                  <a:lnTo>
                    <a:pt x="1938" y="891"/>
                  </a:lnTo>
                  <a:lnTo>
                    <a:pt x="1938" y="890"/>
                  </a:lnTo>
                  <a:lnTo>
                    <a:pt x="1937" y="890"/>
                  </a:lnTo>
                  <a:lnTo>
                    <a:pt x="1937" y="891"/>
                  </a:lnTo>
                  <a:lnTo>
                    <a:pt x="1937" y="893"/>
                  </a:lnTo>
                  <a:lnTo>
                    <a:pt x="1935" y="893"/>
                  </a:lnTo>
                  <a:lnTo>
                    <a:pt x="1933" y="893"/>
                  </a:lnTo>
                  <a:lnTo>
                    <a:pt x="1932" y="893"/>
                  </a:lnTo>
                  <a:lnTo>
                    <a:pt x="1930" y="893"/>
                  </a:lnTo>
                  <a:lnTo>
                    <a:pt x="1928" y="893"/>
                  </a:lnTo>
                  <a:lnTo>
                    <a:pt x="1926" y="893"/>
                  </a:lnTo>
                  <a:lnTo>
                    <a:pt x="1926" y="891"/>
                  </a:lnTo>
                  <a:lnTo>
                    <a:pt x="1925" y="891"/>
                  </a:lnTo>
                  <a:lnTo>
                    <a:pt x="1925" y="893"/>
                  </a:lnTo>
                  <a:lnTo>
                    <a:pt x="1923" y="893"/>
                  </a:lnTo>
                  <a:lnTo>
                    <a:pt x="1921" y="893"/>
                  </a:lnTo>
                  <a:lnTo>
                    <a:pt x="1920" y="895"/>
                  </a:lnTo>
                  <a:lnTo>
                    <a:pt x="1918" y="897"/>
                  </a:lnTo>
                  <a:lnTo>
                    <a:pt x="1918" y="898"/>
                  </a:lnTo>
                  <a:lnTo>
                    <a:pt x="1918" y="900"/>
                  </a:lnTo>
                  <a:lnTo>
                    <a:pt x="1918" y="902"/>
                  </a:lnTo>
                  <a:lnTo>
                    <a:pt x="1918" y="903"/>
                  </a:lnTo>
                  <a:lnTo>
                    <a:pt x="1920" y="903"/>
                  </a:lnTo>
                  <a:lnTo>
                    <a:pt x="1920" y="905"/>
                  </a:lnTo>
                  <a:lnTo>
                    <a:pt x="1918" y="907"/>
                  </a:lnTo>
                  <a:lnTo>
                    <a:pt x="1918" y="909"/>
                  </a:lnTo>
                  <a:lnTo>
                    <a:pt x="1918" y="909"/>
                  </a:lnTo>
                  <a:lnTo>
                    <a:pt x="1918" y="910"/>
                  </a:lnTo>
                  <a:lnTo>
                    <a:pt x="1918" y="912"/>
                  </a:lnTo>
                  <a:lnTo>
                    <a:pt x="1916" y="912"/>
                  </a:lnTo>
                  <a:lnTo>
                    <a:pt x="1916" y="914"/>
                  </a:lnTo>
                  <a:lnTo>
                    <a:pt x="1916" y="915"/>
                  </a:lnTo>
                  <a:lnTo>
                    <a:pt x="1915" y="914"/>
                  </a:lnTo>
                  <a:lnTo>
                    <a:pt x="1915" y="915"/>
                  </a:lnTo>
                  <a:lnTo>
                    <a:pt x="1916" y="915"/>
                  </a:lnTo>
                  <a:lnTo>
                    <a:pt x="1915" y="917"/>
                  </a:lnTo>
                  <a:lnTo>
                    <a:pt x="1913" y="917"/>
                  </a:lnTo>
                  <a:lnTo>
                    <a:pt x="1913" y="919"/>
                  </a:lnTo>
                  <a:lnTo>
                    <a:pt x="1911" y="919"/>
                  </a:lnTo>
                  <a:lnTo>
                    <a:pt x="1909" y="920"/>
                  </a:lnTo>
                  <a:lnTo>
                    <a:pt x="1909" y="919"/>
                  </a:lnTo>
                  <a:lnTo>
                    <a:pt x="1909" y="917"/>
                  </a:lnTo>
                  <a:lnTo>
                    <a:pt x="1908" y="919"/>
                  </a:lnTo>
                  <a:lnTo>
                    <a:pt x="1908" y="920"/>
                  </a:lnTo>
                  <a:lnTo>
                    <a:pt x="1909" y="920"/>
                  </a:lnTo>
                  <a:lnTo>
                    <a:pt x="1908" y="922"/>
                  </a:lnTo>
                  <a:lnTo>
                    <a:pt x="1906" y="922"/>
                  </a:lnTo>
                  <a:lnTo>
                    <a:pt x="1906" y="924"/>
                  </a:lnTo>
                  <a:lnTo>
                    <a:pt x="1908" y="924"/>
                  </a:lnTo>
                  <a:lnTo>
                    <a:pt x="1906" y="926"/>
                  </a:lnTo>
                  <a:lnTo>
                    <a:pt x="1904" y="927"/>
                  </a:lnTo>
                  <a:lnTo>
                    <a:pt x="1904" y="929"/>
                  </a:lnTo>
                  <a:lnTo>
                    <a:pt x="1904" y="931"/>
                  </a:lnTo>
                  <a:lnTo>
                    <a:pt x="1903" y="931"/>
                  </a:lnTo>
                  <a:lnTo>
                    <a:pt x="1903" y="932"/>
                  </a:lnTo>
                  <a:lnTo>
                    <a:pt x="1903" y="934"/>
                  </a:lnTo>
                  <a:lnTo>
                    <a:pt x="1901" y="936"/>
                  </a:lnTo>
                  <a:lnTo>
                    <a:pt x="1901" y="938"/>
                  </a:lnTo>
                  <a:lnTo>
                    <a:pt x="1901" y="939"/>
                  </a:lnTo>
                  <a:lnTo>
                    <a:pt x="1899" y="939"/>
                  </a:lnTo>
                  <a:lnTo>
                    <a:pt x="1899" y="941"/>
                  </a:lnTo>
                  <a:lnTo>
                    <a:pt x="1897" y="943"/>
                  </a:lnTo>
                  <a:lnTo>
                    <a:pt x="1896" y="943"/>
                  </a:lnTo>
                  <a:lnTo>
                    <a:pt x="1896" y="944"/>
                  </a:lnTo>
                  <a:lnTo>
                    <a:pt x="1894" y="944"/>
                  </a:lnTo>
                  <a:lnTo>
                    <a:pt x="1894" y="946"/>
                  </a:lnTo>
                  <a:lnTo>
                    <a:pt x="1894" y="948"/>
                  </a:lnTo>
                  <a:lnTo>
                    <a:pt x="1892" y="948"/>
                  </a:lnTo>
                  <a:lnTo>
                    <a:pt x="1892" y="950"/>
                  </a:lnTo>
                  <a:lnTo>
                    <a:pt x="1892" y="951"/>
                  </a:lnTo>
                  <a:lnTo>
                    <a:pt x="1891" y="951"/>
                  </a:lnTo>
                  <a:lnTo>
                    <a:pt x="1891" y="953"/>
                  </a:lnTo>
                  <a:lnTo>
                    <a:pt x="1889" y="953"/>
                  </a:lnTo>
                  <a:lnTo>
                    <a:pt x="1887" y="956"/>
                  </a:lnTo>
                  <a:lnTo>
                    <a:pt x="1885" y="956"/>
                  </a:lnTo>
                  <a:lnTo>
                    <a:pt x="1885" y="958"/>
                  </a:lnTo>
                  <a:lnTo>
                    <a:pt x="1885" y="960"/>
                  </a:lnTo>
                  <a:lnTo>
                    <a:pt x="1885" y="961"/>
                  </a:lnTo>
                  <a:lnTo>
                    <a:pt x="1885" y="963"/>
                  </a:lnTo>
                  <a:lnTo>
                    <a:pt x="1885" y="965"/>
                  </a:lnTo>
                  <a:lnTo>
                    <a:pt x="1885" y="967"/>
                  </a:lnTo>
                  <a:lnTo>
                    <a:pt x="1884" y="967"/>
                  </a:lnTo>
                  <a:lnTo>
                    <a:pt x="1884" y="968"/>
                  </a:lnTo>
                  <a:lnTo>
                    <a:pt x="1882" y="968"/>
                  </a:lnTo>
                  <a:lnTo>
                    <a:pt x="1880" y="968"/>
                  </a:lnTo>
                  <a:lnTo>
                    <a:pt x="1879" y="968"/>
                  </a:lnTo>
                  <a:lnTo>
                    <a:pt x="1877" y="968"/>
                  </a:lnTo>
                  <a:lnTo>
                    <a:pt x="1879" y="970"/>
                  </a:lnTo>
                  <a:lnTo>
                    <a:pt x="1877" y="970"/>
                  </a:lnTo>
                  <a:lnTo>
                    <a:pt x="1877" y="972"/>
                  </a:lnTo>
                  <a:lnTo>
                    <a:pt x="1877" y="973"/>
                  </a:lnTo>
                  <a:lnTo>
                    <a:pt x="1877" y="975"/>
                  </a:lnTo>
                  <a:lnTo>
                    <a:pt x="1877" y="975"/>
                  </a:lnTo>
                  <a:lnTo>
                    <a:pt x="1877" y="977"/>
                  </a:lnTo>
                  <a:lnTo>
                    <a:pt x="1875" y="975"/>
                  </a:lnTo>
                  <a:lnTo>
                    <a:pt x="1874" y="975"/>
                  </a:lnTo>
                  <a:lnTo>
                    <a:pt x="1874" y="977"/>
                  </a:lnTo>
                  <a:lnTo>
                    <a:pt x="1872" y="979"/>
                  </a:lnTo>
                  <a:lnTo>
                    <a:pt x="1872" y="980"/>
                  </a:lnTo>
                  <a:lnTo>
                    <a:pt x="1872" y="982"/>
                  </a:lnTo>
                  <a:lnTo>
                    <a:pt x="1872" y="984"/>
                  </a:lnTo>
                  <a:lnTo>
                    <a:pt x="1870" y="984"/>
                  </a:lnTo>
                  <a:lnTo>
                    <a:pt x="1870" y="984"/>
                  </a:lnTo>
                  <a:lnTo>
                    <a:pt x="1870" y="985"/>
                  </a:lnTo>
                  <a:lnTo>
                    <a:pt x="1870" y="987"/>
                  </a:lnTo>
                  <a:lnTo>
                    <a:pt x="1870" y="989"/>
                  </a:lnTo>
                  <a:lnTo>
                    <a:pt x="1870" y="991"/>
                  </a:lnTo>
                  <a:lnTo>
                    <a:pt x="1870" y="992"/>
                  </a:lnTo>
                  <a:lnTo>
                    <a:pt x="1872" y="992"/>
                  </a:lnTo>
                  <a:lnTo>
                    <a:pt x="1872" y="994"/>
                  </a:lnTo>
                  <a:lnTo>
                    <a:pt x="1872" y="996"/>
                  </a:lnTo>
                  <a:lnTo>
                    <a:pt x="1872" y="997"/>
                  </a:lnTo>
                  <a:lnTo>
                    <a:pt x="1870" y="997"/>
                  </a:lnTo>
                  <a:lnTo>
                    <a:pt x="1870" y="999"/>
                  </a:lnTo>
                  <a:lnTo>
                    <a:pt x="1872" y="999"/>
                  </a:lnTo>
                  <a:lnTo>
                    <a:pt x="1872" y="1001"/>
                  </a:lnTo>
                  <a:lnTo>
                    <a:pt x="1872" y="1002"/>
                  </a:lnTo>
                  <a:lnTo>
                    <a:pt x="1872" y="1004"/>
                  </a:lnTo>
                  <a:lnTo>
                    <a:pt x="1872" y="1006"/>
                  </a:lnTo>
                  <a:lnTo>
                    <a:pt x="1872" y="1008"/>
                  </a:lnTo>
                  <a:lnTo>
                    <a:pt x="1870" y="1006"/>
                  </a:lnTo>
                  <a:lnTo>
                    <a:pt x="1870" y="1008"/>
                  </a:lnTo>
                  <a:lnTo>
                    <a:pt x="1870" y="1009"/>
                  </a:lnTo>
                  <a:lnTo>
                    <a:pt x="1872" y="1009"/>
                  </a:lnTo>
                  <a:lnTo>
                    <a:pt x="1872" y="1011"/>
                  </a:lnTo>
                  <a:lnTo>
                    <a:pt x="1874" y="1011"/>
                  </a:lnTo>
                  <a:lnTo>
                    <a:pt x="1874" y="1013"/>
                  </a:lnTo>
                  <a:lnTo>
                    <a:pt x="1872" y="1013"/>
                  </a:lnTo>
                  <a:lnTo>
                    <a:pt x="1872" y="1014"/>
                  </a:lnTo>
                  <a:lnTo>
                    <a:pt x="1872" y="1016"/>
                  </a:lnTo>
                  <a:lnTo>
                    <a:pt x="1872" y="1018"/>
                  </a:lnTo>
                  <a:lnTo>
                    <a:pt x="1872" y="1020"/>
                  </a:lnTo>
                  <a:lnTo>
                    <a:pt x="1872" y="1021"/>
                  </a:lnTo>
                  <a:lnTo>
                    <a:pt x="1872" y="1023"/>
                  </a:lnTo>
                  <a:lnTo>
                    <a:pt x="1872" y="1025"/>
                  </a:lnTo>
                  <a:lnTo>
                    <a:pt x="1872" y="1025"/>
                  </a:lnTo>
                  <a:lnTo>
                    <a:pt x="1870" y="1025"/>
                  </a:lnTo>
                  <a:lnTo>
                    <a:pt x="1870" y="1026"/>
                  </a:lnTo>
                  <a:lnTo>
                    <a:pt x="1870" y="1028"/>
                  </a:lnTo>
                  <a:lnTo>
                    <a:pt x="1870" y="1030"/>
                  </a:lnTo>
                  <a:lnTo>
                    <a:pt x="1868" y="1030"/>
                  </a:lnTo>
                  <a:lnTo>
                    <a:pt x="1868" y="1032"/>
                  </a:lnTo>
                  <a:lnTo>
                    <a:pt x="1868" y="1033"/>
                  </a:lnTo>
                  <a:lnTo>
                    <a:pt x="1868" y="1035"/>
                  </a:lnTo>
                  <a:lnTo>
                    <a:pt x="1868" y="1037"/>
                  </a:lnTo>
                  <a:lnTo>
                    <a:pt x="1868" y="1038"/>
                  </a:lnTo>
                  <a:lnTo>
                    <a:pt x="1868" y="1040"/>
                  </a:lnTo>
                  <a:lnTo>
                    <a:pt x="1868" y="1042"/>
                  </a:lnTo>
                  <a:lnTo>
                    <a:pt x="1868" y="1043"/>
                  </a:lnTo>
                  <a:lnTo>
                    <a:pt x="1868" y="1045"/>
                  </a:lnTo>
                  <a:lnTo>
                    <a:pt x="1868" y="1049"/>
                  </a:lnTo>
                  <a:lnTo>
                    <a:pt x="1868" y="1052"/>
                  </a:lnTo>
                  <a:lnTo>
                    <a:pt x="1868" y="1054"/>
                  </a:lnTo>
                  <a:lnTo>
                    <a:pt x="1868" y="1055"/>
                  </a:lnTo>
                  <a:lnTo>
                    <a:pt x="1867" y="1055"/>
                  </a:lnTo>
                  <a:lnTo>
                    <a:pt x="1865" y="1055"/>
                  </a:lnTo>
                  <a:lnTo>
                    <a:pt x="1865" y="1057"/>
                  </a:lnTo>
                  <a:lnTo>
                    <a:pt x="1865" y="1059"/>
                  </a:lnTo>
                  <a:lnTo>
                    <a:pt x="1865" y="1061"/>
                  </a:lnTo>
                  <a:lnTo>
                    <a:pt x="1863" y="1061"/>
                  </a:lnTo>
                  <a:lnTo>
                    <a:pt x="1863" y="1062"/>
                  </a:lnTo>
                  <a:lnTo>
                    <a:pt x="1863" y="1064"/>
                  </a:lnTo>
                  <a:lnTo>
                    <a:pt x="1863" y="1066"/>
                  </a:lnTo>
                  <a:lnTo>
                    <a:pt x="1862" y="1066"/>
                  </a:lnTo>
                  <a:lnTo>
                    <a:pt x="1862" y="1067"/>
                  </a:lnTo>
                  <a:lnTo>
                    <a:pt x="1862" y="1067"/>
                  </a:lnTo>
                  <a:lnTo>
                    <a:pt x="1863" y="1069"/>
                  </a:lnTo>
                  <a:lnTo>
                    <a:pt x="1862" y="1069"/>
                  </a:lnTo>
                  <a:lnTo>
                    <a:pt x="1862" y="1071"/>
                  </a:lnTo>
                  <a:lnTo>
                    <a:pt x="1860" y="1071"/>
                  </a:lnTo>
                  <a:lnTo>
                    <a:pt x="1858" y="1071"/>
                  </a:lnTo>
                  <a:lnTo>
                    <a:pt x="1858" y="1073"/>
                  </a:lnTo>
                  <a:lnTo>
                    <a:pt x="1856" y="1074"/>
                  </a:lnTo>
                  <a:lnTo>
                    <a:pt x="1856" y="1076"/>
                  </a:lnTo>
                  <a:lnTo>
                    <a:pt x="1856" y="1078"/>
                  </a:lnTo>
                  <a:lnTo>
                    <a:pt x="1856" y="1079"/>
                  </a:lnTo>
                  <a:lnTo>
                    <a:pt x="1856" y="1081"/>
                  </a:lnTo>
                  <a:lnTo>
                    <a:pt x="1855" y="1083"/>
                  </a:lnTo>
                  <a:lnTo>
                    <a:pt x="1853" y="1084"/>
                  </a:lnTo>
                  <a:lnTo>
                    <a:pt x="1853" y="1086"/>
                  </a:lnTo>
                  <a:lnTo>
                    <a:pt x="1851" y="1086"/>
                  </a:lnTo>
                  <a:lnTo>
                    <a:pt x="1850" y="1086"/>
                  </a:lnTo>
                  <a:lnTo>
                    <a:pt x="1848" y="1084"/>
                  </a:lnTo>
                  <a:lnTo>
                    <a:pt x="1848" y="1083"/>
                  </a:lnTo>
                  <a:lnTo>
                    <a:pt x="1846" y="1081"/>
                  </a:lnTo>
                  <a:lnTo>
                    <a:pt x="1846" y="1079"/>
                  </a:lnTo>
                  <a:lnTo>
                    <a:pt x="1846" y="1078"/>
                  </a:lnTo>
                  <a:lnTo>
                    <a:pt x="1844" y="1076"/>
                  </a:lnTo>
                  <a:lnTo>
                    <a:pt x="1844" y="1074"/>
                  </a:lnTo>
                  <a:lnTo>
                    <a:pt x="1844" y="1073"/>
                  </a:lnTo>
                  <a:lnTo>
                    <a:pt x="1843" y="1071"/>
                  </a:lnTo>
                  <a:lnTo>
                    <a:pt x="1843" y="1069"/>
                  </a:lnTo>
                  <a:lnTo>
                    <a:pt x="1843" y="1067"/>
                  </a:lnTo>
                  <a:lnTo>
                    <a:pt x="1843" y="1066"/>
                  </a:lnTo>
                  <a:lnTo>
                    <a:pt x="1843" y="1064"/>
                  </a:lnTo>
                  <a:lnTo>
                    <a:pt x="1843" y="1062"/>
                  </a:lnTo>
                  <a:lnTo>
                    <a:pt x="1843" y="1061"/>
                  </a:lnTo>
                  <a:lnTo>
                    <a:pt x="1843" y="1059"/>
                  </a:lnTo>
                  <a:lnTo>
                    <a:pt x="1841" y="1059"/>
                  </a:lnTo>
                  <a:lnTo>
                    <a:pt x="1841" y="1057"/>
                  </a:lnTo>
                  <a:lnTo>
                    <a:pt x="1841" y="1055"/>
                  </a:lnTo>
                  <a:lnTo>
                    <a:pt x="1841" y="1054"/>
                  </a:lnTo>
                  <a:lnTo>
                    <a:pt x="1841" y="1052"/>
                  </a:lnTo>
                  <a:lnTo>
                    <a:pt x="1839" y="1052"/>
                  </a:lnTo>
                  <a:lnTo>
                    <a:pt x="1839" y="1050"/>
                  </a:lnTo>
                  <a:lnTo>
                    <a:pt x="1839" y="1049"/>
                  </a:lnTo>
                  <a:lnTo>
                    <a:pt x="1839" y="1047"/>
                  </a:lnTo>
                  <a:lnTo>
                    <a:pt x="1839" y="1043"/>
                  </a:lnTo>
                  <a:lnTo>
                    <a:pt x="1838" y="1040"/>
                  </a:lnTo>
                  <a:lnTo>
                    <a:pt x="1838" y="1038"/>
                  </a:lnTo>
                  <a:lnTo>
                    <a:pt x="1838" y="1037"/>
                  </a:lnTo>
                  <a:lnTo>
                    <a:pt x="1836" y="1035"/>
                  </a:lnTo>
                  <a:lnTo>
                    <a:pt x="1836" y="1032"/>
                  </a:lnTo>
                  <a:lnTo>
                    <a:pt x="1836" y="1032"/>
                  </a:lnTo>
                  <a:lnTo>
                    <a:pt x="1836" y="1030"/>
                  </a:lnTo>
                  <a:lnTo>
                    <a:pt x="1836" y="1028"/>
                  </a:lnTo>
                  <a:lnTo>
                    <a:pt x="1836" y="1026"/>
                  </a:lnTo>
                  <a:lnTo>
                    <a:pt x="1834" y="1026"/>
                  </a:lnTo>
                  <a:lnTo>
                    <a:pt x="1834" y="1025"/>
                  </a:lnTo>
                  <a:lnTo>
                    <a:pt x="1834" y="1025"/>
                  </a:lnTo>
                  <a:lnTo>
                    <a:pt x="1834" y="1023"/>
                  </a:lnTo>
                  <a:lnTo>
                    <a:pt x="1834" y="1021"/>
                  </a:lnTo>
                  <a:lnTo>
                    <a:pt x="1833" y="1021"/>
                  </a:lnTo>
                  <a:lnTo>
                    <a:pt x="1833" y="1020"/>
                  </a:lnTo>
                  <a:lnTo>
                    <a:pt x="1833" y="1016"/>
                  </a:lnTo>
                  <a:lnTo>
                    <a:pt x="1833" y="1014"/>
                  </a:lnTo>
                  <a:lnTo>
                    <a:pt x="1833" y="1013"/>
                  </a:lnTo>
                  <a:lnTo>
                    <a:pt x="1833" y="1011"/>
                  </a:lnTo>
                  <a:lnTo>
                    <a:pt x="1833" y="1009"/>
                  </a:lnTo>
                  <a:lnTo>
                    <a:pt x="1833" y="1008"/>
                  </a:lnTo>
                  <a:lnTo>
                    <a:pt x="1833" y="1006"/>
                  </a:lnTo>
                  <a:lnTo>
                    <a:pt x="1831" y="1006"/>
                  </a:lnTo>
                  <a:lnTo>
                    <a:pt x="1831" y="1004"/>
                  </a:lnTo>
                  <a:lnTo>
                    <a:pt x="1831" y="1002"/>
                  </a:lnTo>
                  <a:lnTo>
                    <a:pt x="1831" y="1001"/>
                  </a:lnTo>
                  <a:lnTo>
                    <a:pt x="1831" y="999"/>
                  </a:lnTo>
                  <a:lnTo>
                    <a:pt x="1831" y="997"/>
                  </a:lnTo>
                  <a:lnTo>
                    <a:pt x="1829" y="997"/>
                  </a:lnTo>
                  <a:lnTo>
                    <a:pt x="1829" y="996"/>
                  </a:lnTo>
                  <a:lnTo>
                    <a:pt x="1829" y="994"/>
                  </a:lnTo>
                  <a:lnTo>
                    <a:pt x="1829" y="992"/>
                  </a:lnTo>
                  <a:lnTo>
                    <a:pt x="1829" y="991"/>
                  </a:lnTo>
                  <a:lnTo>
                    <a:pt x="1827" y="991"/>
                  </a:lnTo>
                  <a:lnTo>
                    <a:pt x="1827" y="989"/>
                  </a:lnTo>
                  <a:lnTo>
                    <a:pt x="1827" y="987"/>
                  </a:lnTo>
                  <a:lnTo>
                    <a:pt x="1827" y="985"/>
                  </a:lnTo>
                  <a:lnTo>
                    <a:pt x="1826" y="984"/>
                  </a:lnTo>
                  <a:lnTo>
                    <a:pt x="1826" y="984"/>
                  </a:lnTo>
                  <a:lnTo>
                    <a:pt x="1827" y="984"/>
                  </a:lnTo>
                  <a:lnTo>
                    <a:pt x="1826" y="982"/>
                  </a:lnTo>
                  <a:lnTo>
                    <a:pt x="1826" y="980"/>
                  </a:lnTo>
                  <a:lnTo>
                    <a:pt x="1826" y="979"/>
                  </a:lnTo>
                  <a:lnTo>
                    <a:pt x="1824" y="979"/>
                  </a:lnTo>
                  <a:lnTo>
                    <a:pt x="1824" y="977"/>
                  </a:lnTo>
                  <a:lnTo>
                    <a:pt x="1824" y="975"/>
                  </a:lnTo>
                  <a:lnTo>
                    <a:pt x="1824" y="973"/>
                  </a:lnTo>
                  <a:lnTo>
                    <a:pt x="1822" y="973"/>
                  </a:lnTo>
                  <a:lnTo>
                    <a:pt x="1822" y="972"/>
                  </a:lnTo>
                  <a:lnTo>
                    <a:pt x="1822" y="970"/>
                  </a:lnTo>
                  <a:lnTo>
                    <a:pt x="1822" y="968"/>
                  </a:lnTo>
                  <a:lnTo>
                    <a:pt x="1822" y="967"/>
                  </a:lnTo>
                  <a:lnTo>
                    <a:pt x="1822" y="965"/>
                  </a:lnTo>
                  <a:lnTo>
                    <a:pt x="1822" y="963"/>
                  </a:lnTo>
                  <a:lnTo>
                    <a:pt x="1822" y="961"/>
                  </a:lnTo>
                  <a:lnTo>
                    <a:pt x="1821" y="960"/>
                  </a:lnTo>
                  <a:lnTo>
                    <a:pt x="1822" y="960"/>
                  </a:lnTo>
                  <a:lnTo>
                    <a:pt x="1821" y="958"/>
                  </a:lnTo>
                  <a:lnTo>
                    <a:pt x="1822" y="958"/>
                  </a:lnTo>
                  <a:lnTo>
                    <a:pt x="1821" y="956"/>
                  </a:lnTo>
                  <a:lnTo>
                    <a:pt x="1821" y="955"/>
                  </a:lnTo>
                  <a:lnTo>
                    <a:pt x="1821" y="953"/>
                  </a:lnTo>
                  <a:lnTo>
                    <a:pt x="1821" y="951"/>
                  </a:lnTo>
                  <a:lnTo>
                    <a:pt x="1821" y="950"/>
                  </a:lnTo>
                  <a:lnTo>
                    <a:pt x="1821" y="948"/>
                  </a:lnTo>
                  <a:lnTo>
                    <a:pt x="1821" y="946"/>
                  </a:lnTo>
                  <a:lnTo>
                    <a:pt x="1819" y="944"/>
                  </a:lnTo>
                  <a:lnTo>
                    <a:pt x="1819" y="943"/>
                  </a:lnTo>
                  <a:lnTo>
                    <a:pt x="1819" y="943"/>
                  </a:lnTo>
                  <a:lnTo>
                    <a:pt x="1821" y="943"/>
                  </a:lnTo>
                  <a:lnTo>
                    <a:pt x="1821" y="941"/>
                  </a:lnTo>
                  <a:lnTo>
                    <a:pt x="1819" y="941"/>
                  </a:lnTo>
                  <a:lnTo>
                    <a:pt x="1819" y="939"/>
                  </a:lnTo>
                  <a:lnTo>
                    <a:pt x="1819" y="938"/>
                  </a:lnTo>
                  <a:lnTo>
                    <a:pt x="1819" y="936"/>
                  </a:lnTo>
                  <a:lnTo>
                    <a:pt x="1819" y="934"/>
                  </a:lnTo>
                  <a:lnTo>
                    <a:pt x="1819" y="932"/>
                  </a:lnTo>
                  <a:lnTo>
                    <a:pt x="1817" y="932"/>
                  </a:lnTo>
                  <a:lnTo>
                    <a:pt x="1817" y="931"/>
                  </a:lnTo>
                  <a:lnTo>
                    <a:pt x="1819" y="931"/>
                  </a:lnTo>
                  <a:lnTo>
                    <a:pt x="1819" y="929"/>
                  </a:lnTo>
                  <a:lnTo>
                    <a:pt x="1817" y="929"/>
                  </a:lnTo>
                  <a:lnTo>
                    <a:pt x="1817" y="927"/>
                  </a:lnTo>
                  <a:lnTo>
                    <a:pt x="1817" y="926"/>
                  </a:lnTo>
                  <a:lnTo>
                    <a:pt x="1817" y="924"/>
                  </a:lnTo>
                  <a:lnTo>
                    <a:pt x="1819" y="922"/>
                  </a:lnTo>
                  <a:lnTo>
                    <a:pt x="1817" y="922"/>
                  </a:lnTo>
                  <a:lnTo>
                    <a:pt x="1817" y="920"/>
                  </a:lnTo>
                  <a:lnTo>
                    <a:pt x="1817" y="919"/>
                  </a:lnTo>
                  <a:lnTo>
                    <a:pt x="1817" y="917"/>
                  </a:lnTo>
                  <a:lnTo>
                    <a:pt x="1817" y="915"/>
                  </a:lnTo>
                  <a:lnTo>
                    <a:pt x="1817" y="914"/>
                  </a:lnTo>
                  <a:lnTo>
                    <a:pt x="1817" y="912"/>
                  </a:lnTo>
                  <a:lnTo>
                    <a:pt x="1817" y="910"/>
                  </a:lnTo>
                  <a:lnTo>
                    <a:pt x="1819" y="910"/>
                  </a:lnTo>
                  <a:lnTo>
                    <a:pt x="1819" y="909"/>
                  </a:lnTo>
                  <a:lnTo>
                    <a:pt x="1819" y="907"/>
                  </a:lnTo>
                  <a:lnTo>
                    <a:pt x="1819" y="905"/>
                  </a:lnTo>
                  <a:lnTo>
                    <a:pt x="1819" y="903"/>
                  </a:lnTo>
                  <a:lnTo>
                    <a:pt x="1819" y="902"/>
                  </a:lnTo>
                  <a:lnTo>
                    <a:pt x="1819" y="902"/>
                  </a:lnTo>
                  <a:lnTo>
                    <a:pt x="1819" y="900"/>
                  </a:lnTo>
                  <a:lnTo>
                    <a:pt x="1817" y="900"/>
                  </a:lnTo>
                  <a:lnTo>
                    <a:pt x="1817" y="898"/>
                  </a:lnTo>
                  <a:lnTo>
                    <a:pt x="1817" y="897"/>
                  </a:lnTo>
                  <a:lnTo>
                    <a:pt x="1817" y="895"/>
                  </a:lnTo>
                  <a:lnTo>
                    <a:pt x="1817" y="893"/>
                  </a:lnTo>
                  <a:lnTo>
                    <a:pt x="1819" y="893"/>
                  </a:lnTo>
                  <a:lnTo>
                    <a:pt x="1819" y="891"/>
                  </a:lnTo>
                  <a:lnTo>
                    <a:pt x="1817" y="891"/>
                  </a:lnTo>
                  <a:lnTo>
                    <a:pt x="1815" y="891"/>
                  </a:lnTo>
                  <a:lnTo>
                    <a:pt x="1815" y="890"/>
                  </a:lnTo>
                  <a:lnTo>
                    <a:pt x="1817" y="890"/>
                  </a:lnTo>
                  <a:lnTo>
                    <a:pt x="1817" y="888"/>
                  </a:lnTo>
                  <a:lnTo>
                    <a:pt x="1815" y="888"/>
                  </a:lnTo>
                  <a:lnTo>
                    <a:pt x="1815" y="886"/>
                  </a:lnTo>
                  <a:lnTo>
                    <a:pt x="1815" y="885"/>
                  </a:lnTo>
                  <a:lnTo>
                    <a:pt x="1817" y="885"/>
                  </a:lnTo>
                  <a:lnTo>
                    <a:pt x="1817" y="883"/>
                  </a:lnTo>
                  <a:lnTo>
                    <a:pt x="1815" y="883"/>
                  </a:lnTo>
                  <a:lnTo>
                    <a:pt x="1814" y="883"/>
                  </a:lnTo>
                  <a:lnTo>
                    <a:pt x="1814" y="885"/>
                  </a:lnTo>
                  <a:lnTo>
                    <a:pt x="1814" y="886"/>
                  </a:lnTo>
                  <a:lnTo>
                    <a:pt x="1812" y="886"/>
                  </a:lnTo>
                  <a:lnTo>
                    <a:pt x="1812" y="888"/>
                  </a:lnTo>
                  <a:lnTo>
                    <a:pt x="1814" y="888"/>
                  </a:lnTo>
                  <a:lnTo>
                    <a:pt x="1814" y="890"/>
                  </a:lnTo>
                  <a:lnTo>
                    <a:pt x="1814" y="891"/>
                  </a:lnTo>
                  <a:lnTo>
                    <a:pt x="1814" y="893"/>
                  </a:lnTo>
                  <a:lnTo>
                    <a:pt x="1814" y="895"/>
                  </a:lnTo>
                  <a:lnTo>
                    <a:pt x="1814" y="897"/>
                  </a:lnTo>
                  <a:lnTo>
                    <a:pt x="1812" y="897"/>
                  </a:lnTo>
                  <a:lnTo>
                    <a:pt x="1812" y="898"/>
                  </a:lnTo>
                  <a:lnTo>
                    <a:pt x="1812" y="900"/>
                  </a:lnTo>
                  <a:lnTo>
                    <a:pt x="1810" y="902"/>
                  </a:lnTo>
                  <a:lnTo>
                    <a:pt x="1809" y="902"/>
                  </a:lnTo>
                  <a:lnTo>
                    <a:pt x="1809" y="902"/>
                  </a:lnTo>
                  <a:lnTo>
                    <a:pt x="1807" y="903"/>
                  </a:lnTo>
                  <a:lnTo>
                    <a:pt x="1805" y="903"/>
                  </a:lnTo>
                  <a:lnTo>
                    <a:pt x="1805" y="905"/>
                  </a:lnTo>
                  <a:lnTo>
                    <a:pt x="1804" y="905"/>
                  </a:lnTo>
                  <a:lnTo>
                    <a:pt x="1802" y="905"/>
                  </a:lnTo>
                  <a:lnTo>
                    <a:pt x="1802" y="903"/>
                  </a:lnTo>
                  <a:lnTo>
                    <a:pt x="1800" y="903"/>
                  </a:lnTo>
                  <a:lnTo>
                    <a:pt x="1800" y="902"/>
                  </a:lnTo>
                  <a:lnTo>
                    <a:pt x="1798" y="902"/>
                  </a:lnTo>
                  <a:lnTo>
                    <a:pt x="1798" y="902"/>
                  </a:lnTo>
                  <a:lnTo>
                    <a:pt x="1797" y="900"/>
                  </a:lnTo>
                  <a:lnTo>
                    <a:pt x="1797" y="898"/>
                  </a:lnTo>
                  <a:lnTo>
                    <a:pt x="1795" y="897"/>
                  </a:lnTo>
                  <a:lnTo>
                    <a:pt x="1795" y="895"/>
                  </a:lnTo>
                  <a:lnTo>
                    <a:pt x="1795" y="893"/>
                  </a:lnTo>
                  <a:lnTo>
                    <a:pt x="1795" y="893"/>
                  </a:lnTo>
                  <a:lnTo>
                    <a:pt x="1795" y="891"/>
                  </a:lnTo>
                  <a:lnTo>
                    <a:pt x="1795" y="890"/>
                  </a:lnTo>
                  <a:lnTo>
                    <a:pt x="1793" y="890"/>
                  </a:lnTo>
                  <a:lnTo>
                    <a:pt x="1793" y="888"/>
                  </a:lnTo>
                  <a:lnTo>
                    <a:pt x="1792" y="886"/>
                  </a:lnTo>
                  <a:lnTo>
                    <a:pt x="1792" y="885"/>
                  </a:lnTo>
                  <a:lnTo>
                    <a:pt x="1792" y="883"/>
                  </a:lnTo>
                  <a:lnTo>
                    <a:pt x="1792" y="881"/>
                  </a:lnTo>
                  <a:lnTo>
                    <a:pt x="1793" y="881"/>
                  </a:lnTo>
                  <a:lnTo>
                    <a:pt x="1793" y="883"/>
                  </a:lnTo>
                  <a:lnTo>
                    <a:pt x="1795" y="883"/>
                  </a:lnTo>
                  <a:lnTo>
                    <a:pt x="1795" y="881"/>
                  </a:lnTo>
                  <a:lnTo>
                    <a:pt x="1795" y="881"/>
                  </a:lnTo>
                  <a:lnTo>
                    <a:pt x="1795" y="879"/>
                  </a:lnTo>
                  <a:lnTo>
                    <a:pt x="1797" y="879"/>
                  </a:lnTo>
                  <a:lnTo>
                    <a:pt x="1798" y="879"/>
                  </a:lnTo>
                  <a:lnTo>
                    <a:pt x="1798" y="878"/>
                  </a:lnTo>
                  <a:lnTo>
                    <a:pt x="1798" y="876"/>
                  </a:lnTo>
                  <a:lnTo>
                    <a:pt x="1800" y="876"/>
                  </a:lnTo>
                  <a:lnTo>
                    <a:pt x="1800" y="874"/>
                  </a:lnTo>
                  <a:lnTo>
                    <a:pt x="1800" y="873"/>
                  </a:lnTo>
                  <a:lnTo>
                    <a:pt x="1798" y="873"/>
                  </a:lnTo>
                  <a:lnTo>
                    <a:pt x="1797" y="873"/>
                  </a:lnTo>
                  <a:lnTo>
                    <a:pt x="1797" y="874"/>
                  </a:lnTo>
                  <a:lnTo>
                    <a:pt x="1795" y="874"/>
                  </a:lnTo>
                  <a:lnTo>
                    <a:pt x="1795" y="876"/>
                  </a:lnTo>
                  <a:lnTo>
                    <a:pt x="1795" y="876"/>
                  </a:lnTo>
                  <a:lnTo>
                    <a:pt x="1795" y="874"/>
                  </a:lnTo>
                  <a:lnTo>
                    <a:pt x="1793" y="874"/>
                  </a:lnTo>
                  <a:lnTo>
                    <a:pt x="1792" y="874"/>
                  </a:lnTo>
                  <a:lnTo>
                    <a:pt x="1792" y="873"/>
                  </a:lnTo>
                  <a:lnTo>
                    <a:pt x="1790" y="873"/>
                  </a:lnTo>
                  <a:lnTo>
                    <a:pt x="1788" y="871"/>
                  </a:lnTo>
                  <a:lnTo>
                    <a:pt x="1788" y="869"/>
                  </a:lnTo>
                  <a:lnTo>
                    <a:pt x="1788" y="868"/>
                  </a:lnTo>
                  <a:lnTo>
                    <a:pt x="1788" y="866"/>
                  </a:lnTo>
                  <a:lnTo>
                    <a:pt x="1786" y="866"/>
                  </a:lnTo>
                  <a:lnTo>
                    <a:pt x="1786" y="864"/>
                  </a:lnTo>
                  <a:lnTo>
                    <a:pt x="1785" y="864"/>
                  </a:lnTo>
                  <a:lnTo>
                    <a:pt x="1785" y="862"/>
                  </a:lnTo>
                  <a:lnTo>
                    <a:pt x="1785" y="861"/>
                  </a:lnTo>
                  <a:lnTo>
                    <a:pt x="1783" y="861"/>
                  </a:lnTo>
                  <a:lnTo>
                    <a:pt x="1781" y="861"/>
                  </a:lnTo>
                  <a:lnTo>
                    <a:pt x="1781" y="861"/>
                  </a:lnTo>
                  <a:lnTo>
                    <a:pt x="1780" y="861"/>
                  </a:lnTo>
                  <a:lnTo>
                    <a:pt x="1780" y="859"/>
                  </a:lnTo>
                  <a:lnTo>
                    <a:pt x="1780" y="857"/>
                  </a:lnTo>
                  <a:lnTo>
                    <a:pt x="1778" y="857"/>
                  </a:lnTo>
                  <a:lnTo>
                    <a:pt x="1778" y="856"/>
                  </a:lnTo>
                  <a:lnTo>
                    <a:pt x="1778" y="854"/>
                  </a:lnTo>
                  <a:lnTo>
                    <a:pt x="1778" y="852"/>
                  </a:lnTo>
                  <a:lnTo>
                    <a:pt x="1778" y="850"/>
                  </a:lnTo>
                  <a:lnTo>
                    <a:pt x="1778" y="849"/>
                  </a:lnTo>
                  <a:lnTo>
                    <a:pt x="1778" y="847"/>
                  </a:lnTo>
                  <a:lnTo>
                    <a:pt x="1776" y="847"/>
                  </a:lnTo>
                  <a:lnTo>
                    <a:pt x="1774" y="847"/>
                  </a:lnTo>
                  <a:lnTo>
                    <a:pt x="1773" y="847"/>
                  </a:lnTo>
                  <a:lnTo>
                    <a:pt x="1774" y="845"/>
                  </a:lnTo>
                  <a:lnTo>
                    <a:pt x="1774" y="844"/>
                  </a:lnTo>
                  <a:lnTo>
                    <a:pt x="1774" y="842"/>
                  </a:lnTo>
                  <a:lnTo>
                    <a:pt x="1774" y="840"/>
                  </a:lnTo>
                  <a:lnTo>
                    <a:pt x="1773" y="840"/>
                  </a:lnTo>
                  <a:lnTo>
                    <a:pt x="1773" y="838"/>
                  </a:lnTo>
                  <a:lnTo>
                    <a:pt x="1773" y="837"/>
                  </a:lnTo>
                  <a:lnTo>
                    <a:pt x="1773" y="835"/>
                  </a:lnTo>
                  <a:lnTo>
                    <a:pt x="1771" y="835"/>
                  </a:lnTo>
                  <a:lnTo>
                    <a:pt x="1769" y="835"/>
                  </a:lnTo>
                  <a:lnTo>
                    <a:pt x="1769" y="837"/>
                  </a:lnTo>
                  <a:lnTo>
                    <a:pt x="1768" y="838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3" y="838"/>
                  </a:lnTo>
                  <a:lnTo>
                    <a:pt x="1761" y="838"/>
                  </a:lnTo>
                  <a:lnTo>
                    <a:pt x="1759" y="838"/>
                  </a:lnTo>
                  <a:lnTo>
                    <a:pt x="1759" y="840"/>
                  </a:lnTo>
                  <a:lnTo>
                    <a:pt x="1757" y="840"/>
                  </a:lnTo>
                  <a:lnTo>
                    <a:pt x="1756" y="840"/>
                  </a:lnTo>
                  <a:lnTo>
                    <a:pt x="1756" y="838"/>
                  </a:lnTo>
                  <a:lnTo>
                    <a:pt x="1754" y="838"/>
                  </a:lnTo>
                  <a:lnTo>
                    <a:pt x="1754" y="838"/>
                  </a:lnTo>
                  <a:lnTo>
                    <a:pt x="1752" y="838"/>
                  </a:lnTo>
                  <a:lnTo>
                    <a:pt x="1752" y="840"/>
                  </a:lnTo>
                  <a:lnTo>
                    <a:pt x="1751" y="840"/>
                  </a:lnTo>
                  <a:lnTo>
                    <a:pt x="1749" y="840"/>
                  </a:lnTo>
                  <a:lnTo>
                    <a:pt x="1747" y="840"/>
                  </a:lnTo>
                  <a:lnTo>
                    <a:pt x="1745" y="840"/>
                  </a:lnTo>
                  <a:lnTo>
                    <a:pt x="1744" y="840"/>
                  </a:lnTo>
                  <a:lnTo>
                    <a:pt x="1744" y="842"/>
                  </a:lnTo>
                  <a:lnTo>
                    <a:pt x="1742" y="842"/>
                  </a:lnTo>
                  <a:lnTo>
                    <a:pt x="1742" y="840"/>
                  </a:lnTo>
                  <a:lnTo>
                    <a:pt x="1740" y="842"/>
                  </a:lnTo>
                  <a:lnTo>
                    <a:pt x="1740" y="844"/>
                  </a:lnTo>
                  <a:lnTo>
                    <a:pt x="1739" y="844"/>
                  </a:lnTo>
                  <a:lnTo>
                    <a:pt x="1739" y="842"/>
                  </a:lnTo>
                  <a:lnTo>
                    <a:pt x="1739" y="840"/>
                  </a:lnTo>
                  <a:lnTo>
                    <a:pt x="1737" y="840"/>
                  </a:lnTo>
                  <a:lnTo>
                    <a:pt x="1737" y="842"/>
                  </a:lnTo>
                  <a:lnTo>
                    <a:pt x="1737" y="844"/>
                  </a:lnTo>
                  <a:lnTo>
                    <a:pt x="1735" y="842"/>
                  </a:lnTo>
                  <a:lnTo>
                    <a:pt x="1733" y="842"/>
                  </a:lnTo>
                  <a:lnTo>
                    <a:pt x="1733" y="840"/>
                  </a:lnTo>
                  <a:lnTo>
                    <a:pt x="1732" y="840"/>
                  </a:lnTo>
                  <a:lnTo>
                    <a:pt x="1730" y="840"/>
                  </a:lnTo>
                  <a:lnTo>
                    <a:pt x="1730" y="838"/>
                  </a:lnTo>
                  <a:lnTo>
                    <a:pt x="1730" y="837"/>
                  </a:lnTo>
                  <a:lnTo>
                    <a:pt x="1728" y="837"/>
                  </a:lnTo>
                  <a:lnTo>
                    <a:pt x="1728" y="838"/>
                  </a:lnTo>
                  <a:lnTo>
                    <a:pt x="1727" y="838"/>
                  </a:lnTo>
                  <a:lnTo>
                    <a:pt x="1725" y="838"/>
                  </a:lnTo>
                  <a:lnTo>
                    <a:pt x="1723" y="838"/>
                  </a:lnTo>
                  <a:lnTo>
                    <a:pt x="1722" y="838"/>
                  </a:lnTo>
                  <a:lnTo>
                    <a:pt x="1722" y="837"/>
                  </a:lnTo>
                  <a:lnTo>
                    <a:pt x="1720" y="837"/>
                  </a:lnTo>
                  <a:lnTo>
                    <a:pt x="1720" y="838"/>
                  </a:lnTo>
                  <a:lnTo>
                    <a:pt x="1718" y="838"/>
                  </a:lnTo>
                  <a:lnTo>
                    <a:pt x="1718" y="837"/>
                  </a:lnTo>
                  <a:lnTo>
                    <a:pt x="1716" y="837"/>
                  </a:lnTo>
                  <a:lnTo>
                    <a:pt x="1716" y="835"/>
                  </a:lnTo>
                  <a:lnTo>
                    <a:pt x="1715" y="835"/>
                  </a:lnTo>
                  <a:lnTo>
                    <a:pt x="1713" y="835"/>
                  </a:lnTo>
                  <a:lnTo>
                    <a:pt x="1713" y="835"/>
                  </a:lnTo>
                  <a:lnTo>
                    <a:pt x="1713" y="833"/>
                  </a:lnTo>
                  <a:lnTo>
                    <a:pt x="1711" y="833"/>
                  </a:lnTo>
                  <a:lnTo>
                    <a:pt x="1710" y="833"/>
                  </a:lnTo>
                  <a:lnTo>
                    <a:pt x="1708" y="833"/>
                  </a:lnTo>
                  <a:lnTo>
                    <a:pt x="1708" y="832"/>
                  </a:lnTo>
                  <a:lnTo>
                    <a:pt x="1706" y="832"/>
                  </a:lnTo>
                  <a:lnTo>
                    <a:pt x="1706" y="830"/>
                  </a:lnTo>
                  <a:lnTo>
                    <a:pt x="1706" y="828"/>
                  </a:lnTo>
                  <a:lnTo>
                    <a:pt x="1706" y="827"/>
                  </a:lnTo>
                  <a:lnTo>
                    <a:pt x="1706" y="825"/>
                  </a:lnTo>
                  <a:lnTo>
                    <a:pt x="1706" y="823"/>
                  </a:lnTo>
                  <a:lnTo>
                    <a:pt x="1706" y="820"/>
                  </a:lnTo>
                  <a:lnTo>
                    <a:pt x="1704" y="818"/>
                  </a:lnTo>
                  <a:lnTo>
                    <a:pt x="1704" y="816"/>
                  </a:lnTo>
                  <a:lnTo>
                    <a:pt x="1704" y="815"/>
                  </a:lnTo>
                  <a:lnTo>
                    <a:pt x="1703" y="815"/>
                  </a:lnTo>
                  <a:lnTo>
                    <a:pt x="1703" y="813"/>
                  </a:lnTo>
                  <a:lnTo>
                    <a:pt x="1701" y="813"/>
                  </a:lnTo>
                  <a:lnTo>
                    <a:pt x="1699" y="813"/>
                  </a:lnTo>
                  <a:lnTo>
                    <a:pt x="1698" y="813"/>
                  </a:lnTo>
                  <a:lnTo>
                    <a:pt x="1698" y="815"/>
                  </a:lnTo>
                  <a:lnTo>
                    <a:pt x="1696" y="816"/>
                  </a:lnTo>
                  <a:lnTo>
                    <a:pt x="1694" y="816"/>
                  </a:lnTo>
                  <a:lnTo>
                    <a:pt x="1694" y="818"/>
                  </a:lnTo>
                  <a:lnTo>
                    <a:pt x="1694" y="820"/>
                  </a:lnTo>
                  <a:lnTo>
                    <a:pt x="1692" y="820"/>
                  </a:lnTo>
                  <a:lnTo>
                    <a:pt x="1691" y="820"/>
                  </a:lnTo>
                  <a:lnTo>
                    <a:pt x="1691" y="820"/>
                  </a:lnTo>
                  <a:lnTo>
                    <a:pt x="1689" y="820"/>
                  </a:lnTo>
                  <a:lnTo>
                    <a:pt x="1689" y="821"/>
                  </a:lnTo>
                  <a:lnTo>
                    <a:pt x="1687" y="821"/>
                  </a:lnTo>
                  <a:lnTo>
                    <a:pt x="1686" y="820"/>
                  </a:lnTo>
                  <a:lnTo>
                    <a:pt x="1686" y="820"/>
                  </a:lnTo>
                  <a:lnTo>
                    <a:pt x="1684" y="820"/>
                  </a:lnTo>
                  <a:lnTo>
                    <a:pt x="1682" y="820"/>
                  </a:lnTo>
                  <a:lnTo>
                    <a:pt x="1681" y="820"/>
                  </a:lnTo>
                  <a:lnTo>
                    <a:pt x="1681" y="820"/>
                  </a:lnTo>
                  <a:lnTo>
                    <a:pt x="1679" y="820"/>
                  </a:lnTo>
                  <a:lnTo>
                    <a:pt x="1679" y="820"/>
                  </a:lnTo>
                  <a:lnTo>
                    <a:pt x="1679" y="818"/>
                  </a:lnTo>
                  <a:lnTo>
                    <a:pt x="1679" y="816"/>
                  </a:lnTo>
                  <a:lnTo>
                    <a:pt x="1677" y="816"/>
                  </a:lnTo>
                  <a:lnTo>
                    <a:pt x="1675" y="815"/>
                  </a:lnTo>
                  <a:lnTo>
                    <a:pt x="1675" y="813"/>
                  </a:lnTo>
                  <a:lnTo>
                    <a:pt x="1674" y="813"/>
                  </a:lnTo>
                  <a:lnTo>
                    <a:pt x="1674" y="811"/>
                  </a:lnTo>
                  <a:lnTo>
                    <a:pt x="1672" y="811"/>
                  </a:lnTo>
                  <a:lnTo>
                    <a:pt x="1672" y="809"/>
                  </a:lnTo>
                  <a:lnTo>
                    <a:pt x="1672" y="808"/>
                  </a:lnTo>
                  <a:lnTo>
                    <a:pt x="1672" y="806"/>
                  </a:lnTo>
                  <a:lnTo>
                    <a:pt x="1670" y="806"/>
                  </a:lnTo>
                  <a:lnTo>
                    <a:pt x="1670" y="804"/>
                  </a:lnTo>
                  <a:lnTo>
                    <a:pt x="1669" y="803"/>
                  </a:lnTo>
                  <a:lnTo>
                    <a:pt x="1667" y="803"/>
                  </a:lnTo>
                  <a:lnTo>
                    <a:pt x="1665" y="803"/>
                  </a:lnTo>
                  <a:lnTo>
                    <a:pt x="1665" y="801"/>
                  </a:lnTo>
                  <a:lnTo>
                    <a:pt x="1663" y="801"/>
                  </a:lnTo>
                  <a:lnTo>
                    <a:pt x="1663" y="799"/>
                  </a:lnTo>
                  <a:lnTo>
                    <a:pt x="1663" y="797"/>
                  </a:lnTo>
                  <a:lnTo>
                    <a:pt x="1663" y="796"/>
                  </a:lnTo>
                  <a:lnTo>
                    <a:pt x="1663" y="794"/>
                  </a:lnTo>
                  <a:lnTo>
                    <a:pt x="1662" y="792"/>
                  </a:lnTo>
                  <a:lnTo>
                    <a:pt x="1662" y="791"/>
                  </a:lnTo>
                  <a:lnTo>
                    <a:pt x="1662" y="789"/>
                  </a:lnTo>
                  <a:lnTo>
                    <a:pt x="1660" y="789"/>
                  </a:lnTo>
                  <a:lnTo>
                    <a:pt x="1660" y="787"/>
                  </a:lnTo>
                  <a:lnTo>
                    <a:pt x="1660" y="786"/>
                  </a:lnTo>
                  <a:lnTo>
                    <a:pt x="1660" y="784"/>
                  </a:lnTo>
                  <a:lnTo>
                    <a:pt x="1658" y="784"/>
                  </a:lnTo>
                  <a:lnTo>
                    <a:pt x="1658" y="782"/>
                  </a:lnTo>
                  <a:lnTo>
                    <a:pt x="1658" y="780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7" y="777"/>
                  </a:lnTo>
                  <a:lnTo>
                    <a:pt x="1657" y="775"/>
                  </a:lnTo>
                  <a:lnTo>
                    <a:pt x="1655" y="774"/>
                  </a:lnTo>
                  <a:lnTo>
                    <a:pt x="1655" y="772"/>
                  </a:lnTo>
                  <a:lnTo>
                    <a:pt x="1655" y="770"/>
                  </a:lnTo>
                  <a:lnTo>
                    <a:pt x="1653" y="768"/>
                  </a:lnTo>
                  <a:lnTo>
                    <a:pt x="1653" y="770"/>
                  </a:lnTo>
                  <a:lnTo>
                    <a:pt x="1651" y="772"/>
                  </a:lnTo>
                  <a:lnTo>
                    <a:pt x="1650" y="772"/>
                  </a:lnTo>
                  <a:lnTo>
                    <a:pt x="1650" y="770"/>
                  </a:lnTo>
                  <a:lnTo>
                    <a:pt x="1648" y="770"/>
                  </a:lnTo>
                  <a:lnTo>
                    <a:pt x="1648" y="768"/>
                  </a:lnTo>
                  <a:lnTo>
                    <a:pt x="1646" y="768"/>
                  </a:lnTo>
                  <a:lnTo>
                    <a:pt x="1646" y="770"/>
                  </a:lnTo>
                  <a:lnTo>
                    <a:pt x="1646" y="772"/>
                  </a:lnTo>
                  <a:lnTo>
                    <a:pt x="1645" y="772"/>
                  </a:lnTo>
                  <a:lnTo>
                    <a:pt x="1645" y="774"/>
                  </a:lnTo>
                  <a:lnTo>
                    <a:pt x="1643" y="774"/>
                  </a:lnTo>
                  <a:lnTo>
                    <a:pt x="1641" y="774"/>
                  </a:lnTo>
                  <a:lnTo>
                    <a:pt x="1641" y="775"/>
                  </a:lnTo>
                  <a:lnTo>
                    <a:pt x="1641" y="777"/>
                  </a:lnTo>
                  <a:lnTo>
                    <a:pt x="1641" y="779"/>
                  </a:lnTo>
                  <a:lnTo>
                    <a:pt x="1640" y="779"/>
                  </a:lnTo>
                  <a:lnTo>
                    <a:pt x="1638" y="779"/>
                  </a:lnTo>
                  <a:lnTo>
                    <a:pt x="1638" y="779"/>
                  </a:lnTo>
                  <a:lnTo>
                    <a:pt x="1638" y="780"/>
                  </a:lnTo>
                  <a:lnTo>
                    <a:pt x="1640" y="780"/>
                  </a:lnTo>
                  <a:lnTo>
                    <a:pt x="1640" y="782"/>
                  </a:lnTo>
                  <a:lnTo>
                    <a:pt x="1640" y="784"/>
                  </a:lnTo>
                  <a:lnTo>
                    <a:pt x="1640" y="786"/>
                  </a:lnTo>
                  <a:lnTo>
                    <a:pt x="1641" y="786"/>
                  </a:lnTo>
                  <a:lnTo>
                    <a:pt x="1641" y="787"/>
                  </a:lnTo>
                  <a:lnTo>
                    <a:pt x="1641" y="789"/>
                  </a:lnTo>
                  <a:lnTo>
                    <a:pt x="1641" y="791"/>
                  </a:lnTo>
                  <a:lnTo>
                    <a:pt x="1641" y="792"/>
                  </a:lnTo>
                  <a:lnTo>
                    <a:pt x="1643" y="792"/>
                  </a:lnTo>
                  <a:lnTo>
                    <a:pt x="1643" y="794"/>
                  </a:lnTo>
                  <a:lnTo>
                    <a:pt x="1643" y="796"/>
                  </a:lnTo>
                  <a:lnTo>
                    <a:pt x="1643" y="797"/>
                  </a:lnTo>
                  <a:lnTo>
                    <a:pt x="1643" y="799"/>
                  </a:lnTo>
                  <a:lnTo>
                    <a:pt x="1645" y="799"/>
                  </a:lnTo>
                  <a:lnTo>
                    <a:pt x="1645" y="801"/>
                  </a:lnTo>
                  <a:lnTo>
                    <a:pt x="1645" y="803"/>
                  </a:lnTo>
                  <a:lnTo>
                    <a:pt x="1646" y="803"/>
                  </a:lnTo>
                  <a:lnTo>
                    <a:pt x="1646" y="804"/>
                  </a:lnTo>
                  <a:lnTo>
                    <a:pt x="1645" y="804"/>
                  </a:lnTo>
                  <a:lnTo>
                    <a:pt x="1645" y="806"/>
                  </a:lnTo>
                  <a:lnTo>
                    <a:pt x="1646" y="806"/>
                  </a:lnTo>
                  <a:lnTo>
                    <a:pt x="1646" y="808"/>
                  </a:lnTo>
                  <a:lnTo>
                    <a:pt x="1648" y="808"/>
                  </a:lnTo>
                  <a:lnTo>
                    <a:pt x="1648" y="809"/>
                  </a:lnTo>
                  <a:lnTo>
                    <a:pt x="1648" y="811"/>
                  </a:lnTo>
                  <a:lnTo>
                    <a:pt x="1650" y="811"/>
                  </a:lnTo>
                  <a:lnTo>
                    <a:pt x="1650" y="813"/>
                  </a:lnTo>
                  <a:lnTo>
                    <a:pt x="1651" y="813"/>
                  </a:lnTo>
                  <a:lnTo>
                    <a:pt x="1651" y="815"/>
                  </a:lnTo>
                  <a:lnTo>
                    <a:pt x="1651" y="816"/>
                  </a:lnTo>
                  <a:lnTo>
                    <a:pt x="1653" y="816"/>
                  </a:lnTo>
                  <a:lnTo>
                    <a:pt x="1653" y="818"/>
                  </a:lnTo>
                  <a:lnTo>
                    <a:pt x="1655" y="818"/>
                  </a:lnTo>
                  <a:lnTo>
                    <a:pt x="1655" y="820"/>
                  </a:lnTo>
                  <a:lnTo>
                    <a:pt x="1653" y="820"/>
                  </a:lnTo>
                  <a:lnTo>
                    <a:pt x="1653" y="820"/>
                  </a:lnTo>
                  <a:lnTo>
                    <a:pt x="1655" y="820"/>
                  </a:lnTo>
                  <a:lnTo>
                    <a:pt x="1655" y="821"/>
                  </a:lnTo>
                  <a:lnTo>
                    <a:pt x="1655" y="823"/>
                  </a:lnTo>
                  <a:lnTo>
                    <a:pt x="1655" y="825"/>
                  </a:lnTo>
                  <a:lnTo>
                    <a:pt x="1655" y="827"/>
                  </a:lnTo>
                  <a:lnTo>
                    <a:pt x="1653" y="827"/>
                  </a:lnTo>
                  <a:lnTo>
                    <a:pt x="1653" y="828"/>
                  </a:lnTo>
                  <a:lnTo>
                    <a:pt x="1655" y="830"/>
                  </a:lnTo>
                  <a:lnTo>
                    <a:pt x="1655" y="832"/>
                  </a:lnTo>
                  <a:lnTo>
                    <a:pt x="1655" y="833"/>
                  </a:lnTo>
                  <a:lnTo>
                    <a:pt x="1657" y="835"/>
                  </a:lnTo>
                  <a:lnTo>
                    <a:pt x="1657" y="837"/>
                  </a:lnTo>
                  <a:lnTo>
                    <a:pt x="1658" y="837"/>
                  </a:lnTo>
                  <a:lnTo>
                    <a:pt x="1658" y="838"/>
                  </a:lnTo>
                  <a:lnTo>
                    <a:pt x="1658" y="840"/>
                  </a:lnTo>
                  <a:lnTo>
                    <a:pt x="1658" y="842"/>
                  </a:lnTo>
                  <a:lnTo>
                    <a:pt x="1658" y="844"/>
                  </a:lnTo>
                  <a:lnTo>
                    <a:pt x="1658" y="845"/>
                  </a:lnTo>
                  <a:lnTo>
                    <a:pt x="1660" y="845"/>
                  </a:lnTo>
                  <a:lnTo>
                    <a:pt x="1660" y="844"/>
                  </a:lnTo>
                  <a:lnTo>
                    <a:pt x="1660" y="842"/>
                  </a:lnTo>
                  <a:lnTo>
                    <a:pt x="1660" y="840"/>
                  </a:lnTo>
                  <a:lnTo>
                    <a:pt x="1660" y="838"/>
                  </a:lnTo>
                  <a:lnTo>
                    <a:pt x="1660" y="837"/>
                  </a:lnTo>
                  <a:lnTo>
                    <a:pt x="1660" y="835"/>
                  </a:lnTo>
                  <a:lnTo>
                    <a:pt x="1660" y="833"/>
                  </a:lnTo>
                  <a:lnTo>
                    <a:pt x="1660" y="832"/>
                  </a:lnTo>
                  <a:lnTo>
                    <a:pt x="1662" y="832"/>
                  </a:lnTo>
                  <a:lnTo>
                    <a:pt x="1662" y="830"/>
                  </a:lnTo>
                  <a:lnTo>
                    <a:pt x="1662" y="828"/>
                  </a:lnTo>
                  <a:lnTo>
                    <a:pt x="1663" y="828"/>
                  </a:lnTo>
                  <a:lnTo>
                    <a:pt x="1665" y="828"/>
                  </a:lnTo>
                  <a:lnTo>
                    <a:pt x="1665" y="830"/>
                  </a:lnTo>
                  <a:lnTo>
                    <a:pt x="1665" y="832"/>
                  </a:lnTo>
                  <a:lnTo>
                    <a:pt x="1665" y="833"/>
                  </a:lnTo>
                  <a:lnTo>
                    <a:pt x="1665" y="835"/>
                  </a:lnTo>
                  <a:lnTo>
                    <a:pt x="1665" y="837"/>
                  </a:lnTo>
                  <a:lnTo>
                    <a:pt x="1665" y="838"/>
                  </a:lnTo>
                  <a:lnTo>
                    <a:pt x="1665" y="840"/>
                  </a:lnTo>
                  <a:lnTo>
                    <a:pt x="1667" y="840"/>
                  </a:lnTo>
                  <a:lnTo>
                    <a:pt x="1667" y="842"/>
                  </a:lnTo>
                  <a:lnTo>
                    <a:pt x="1667" y="844"/>
                  </a:lnTo>
                  <a:lnTo>
                    <a:pt x="1665" y="845"/>
                  </a:lnTo>
                  <a:lnTo>
                    <a:pt x="1665" y="847"/>
                  </a:lnTo>
                  <a:lnTo>
                    <a:pt x="1665" y="849"/>
                  </a:lnTo>
                  <a:lnTo>
                    <a:pt x="1665" y="850"/>
                  </a:lnTo>
                  <a:lnTo>
                    <a:pt x="1665" y="852"/>
                  </a:lnTo>
                  <a:lnTo>
                    <a:pt x="1663" y="852"/>
                  </a:lnTo>
                  <a:lnTo>
                    <a:pt x="1663" y="854"/>
                  </a:lnTo>
                  <a:lnTo>
                    <a:pt x="1665" y="854"/>
                  </a:lnTo>
                  <a:lnTo>
                    <a:pt x="1667" y="854"/>
                  </a:lnTo>
                  <a:lnTo>
                    <a:pt x="1667" y="856"/>
                  </a:lnTo>
                  <a:lnTo>
                    <a:pt x="1667" y="857"/>
                  </a:lnTo>
                  <a:lnTo>
                    <a:pt x="1667" y="859"/>
                  </a:lnTo>
                  <a:lnTo>
                    <a:pt x="1669" y="859"/>
                  </a:lnTo>
                  <a:lnTo>
                    <a:pt x="1670" y="859"/>
                  </a:lnTo>
                  <a:lnTo>
                    <a:pt x="1672" y="859"/>
                  </a:lnTo>
                  <a:lnTo>
                    <a:pt x="1672" y="857"/>
                  </a:lnTo>
                  <a:lnTo>
                    <a:pt x="1672" y="857"/>
                  </a:lnTo>
                  <a:lnTo>
                    <a:pt x="1674" y="857"/>
                  </a:lnTo>
                  <a:lnTo>
                    <a:pt x="1675" y="857"/>
                  </a:lnTo>
                  <a:lnTo>
                    <a:pt x="1677" y="857"/>
                  </a:lnTo>
                  <a:lnTo>
                    <a:pt x="1679" y="857"/>
                  </a:lnTo>
                  <a:lnTo>
                    <a:pt x="1679" y="859"/>
                  </a:lnTo>
                  <a:lnTo>
                    <a:pt x="1681" y="859"/>
                  </a:lnTo>
                  <a:lnTo>
                    <a:pt x="1681" y="857"/>
                  </a:lnTo>
                  <a:lnTo>
                    <a:pt x="1679" y="857"/>
                  </a:lnTo>
                  <a:lnTo>
                    <a:pt x="1679" y="856"/>
                  </a:lnTo>
                  <a:lnTo>
                    <a:pt x="1681" y="856"/>
                  </a:lnTo>
                  <a:lnTo>
                    <a:pt x="1682" y="856"/>
                  </a:lnTo>
                  <a:lnTo>
                    <a:pt x="1682" y="857"/>
                  </a:lnTo>
                  <a:lnTo>
                    <a:pt x="1684" y="857"/>
                  </a:lnTo>
                  <a:lnTo>
                    <a:pt x="1684" y="856"/>
                  </a:lnTo>
                  <a:lnTo>
                    <a:pt x="1686" y="856"/>
                  </a:lnTo>
                  <a:lnTo>
                    <a:pt x="1686" y="854"/>
                  </a:lnTo>
                  <a:lnTo>
                    <a:pt x="1686" y="852"/>
                  </a:lnTo>
                  <a:lnTo>
                    <a:pt x="1686" y="850"/>
                  </a:lnTo>
                  <a:lnTo>
                    <a:pt x="1687" y="852"/>
                  </a:lnTo>
                  <a:lnTo>
                    <a:pt x="1687" y="850"/>
                  </a:lnTo>
                  <a:lnTo>
                    <a:pt x="1687" y="849"/>
                  </a:lnTo>
                  <a:lnTo>
                    <a:pt x="1687" y="847"/>
                  </a:lnTo>
                  <a:lnTo>
                    <a:pt x="1689" y="845"/>
                  </a:lnTo>
                  <a:lnTo>
                    <a:pt x="1689" y="844"/>
                  </a:lnTo>
                  <a:lnTo>
                    <a:pt x="1691" y="844"/>
                  </a:lnTo>
                  <a:lnTo>
                    <a:pt x="1691" y="842"/>
                  </a:lnTo>
                  <a:lnTo>
                    <a:pt x="1692" y="840"/>
                  </a:lnTo>
                  <a:lnTo>
                    <a:pt x="1692" y="838"/>
                  </a:lnTo>
                  <a:lnTo>
                    <a:pt x="1694" y="837"/>
                  </a:lnTo>
                  <a:lnTo>
                    <a:pt x="1694" y="835"/>
                  </a:lnTo>
                  <a:lnTo>
                    <a:pt x="1696" y="835"/>
                  </a:lnTo>
                  <a:lnTo>
                    <a:pt x="1696" y="833"/>
                  </a:lnTo>
                  <a:lnTo>
                    <a:pt x="1698" y="832"/>
                  </a:lnTo>
                  <a:lnTo>
                    <a:pt x="1698" y="830"/>
                  </a:lnTo>
                  <a:lnTo>
                    <a:pt x="1698" y="828"/>
                  </a:lnTo>
                  <a:lnTo>
                    <a:pt x="1698" y="827"/>
                  </a:lnTo>
                  <a:lnTo>
                    <a:pt x="1699" y="825"/>
                  </a:lnTo>
                  <a:lnTo>
                    <a:pt x="1699" y="827"/>
                  </a:lnTo>
                  <a:lnTo>
                    <a:pt x="1699" y="828"/>
                  </a:lnTo>
                  <a:lnTo>
                    <a:pt x="1701" y="828"/>
                  </a:lnTo>
                  <a:lnTo>
                    <a:pt x="1701" y="830"/>
                  </a:lnTo>
                  <a:lnTo>
                    <a:pt x="1701" y="832"/>
                  </a:lnTo>
                  <a:lnTo>
                    <a:pt x="1699" y="832"/>
                  </a:lnTo>
                  <a:lnTo>
                    <a:pt x="1699" y="833"/>
                  </a:lnTo>
                  <a:lnTo>
                    <a:pt x="1699" y="835"/>
                  </a:lnTo>
                  <a:lnTo>
                    <a:pt x="1699" y="837"/>
                  </a:lnTo>
                  <a:lnTo>
                    <a:pt x="1699" y="838"/>
                  </a:lnTo>
                  <a:lnTo>
                    <a:pt x="1699" y="840"/>
                  </a:lnTo>
                  <a:lnTo>
                    <a:pt x="1699" y="844"/>
                  </a:lnTo>
                  <a:lnTo>
                    <a:pt x="1701" y="845"/>
                  </a:lnTo>
                  <a:lnTo>
                    <a:pt x="1701" y="847"/>
                  </a:lnTo>
                  <a:lnTo>
                    <a:pt x="1701" y="849"/>
                  </a:lnTo>
                  <a:lnTo>
                    <a:pt x="1701" y="852"/>
                  </a:lnTo>
                  <a:lnTo>
                    <a:pt x="1703" y="852"/>
                  </a:lnTo>
                  <a:lnTo>
                    <a:pt x="1703" y="854"/>
                  </a:lnTo>
                  <a:lnTo>
                    <a:pt x="1703" y="856"/>
                  </a:lnTo>
                  <a:lnTo>
                    <a:pt x="1704" y="857"/>
                  </a:lnTo>
                  <a:lnTo>
                    <a:pt x="1704" y="859"/>
                  </a:lnTo>
                  <a:lnTo>
                    <a:pt x="1706" y="859"/>
                  </a:lnTo>
                  <a:lnTo>
                    <a:pt x="1706" y="861"/>
                  </a:lnTo>
                  <a:lnTo>
                    <a:pt x="1708" y="861"/>
                  </a:lnTo>
                  <a:lnTo>
                    <a:pt x="1710" y="861"/>
                  </a:lnTo>
                  <a:lnTo>
                    <a:pt x="1711" y="861"/>
                  </a:lnTo>
                  <a:lnTo>
                    <a:pt x="1713" y="861"/>
                  </a:lnTo>
                  <a:lnTo>
                    <a:pt x="1713" y="862"/>
                  </a:lnTo>
                  <a:lnTo>
                    <a:pt x="1713" y="862"/>
                  </a:lnTo>
                  <a:lnTo>
                    <a:pt x="1715" y="862"/>
                  </a:lnTo>
                  <a:lnTo>
                    <a:pt x="1715" y="864"/>
                  </a:lnTo>
                  <a:lnTo>
                    <a:pt x="1716" y="864"/>
                  </a:lnTo>
                  <a:lnTo>
                    <a:pt x="1716" y="866"/>
                  </a:lnTo>
                  <a:lnTo>
                    <a:pt x="1716" y="868"/>
                  </a:lnTo>
                  <a:lnTo>
                    <a:pt x="1718" y="868"/>
                  </a:lnTo>
                  <a:lnTo>
                    <a:pt x="1718" y="869"/>
                  </a:lnTo>
                  <a:lnTo>
                    <a:pt x="1718" y="871"/>
                  </a:lnTo>
                  <a:lnTo>
                    <a:pt x="1718" y="873"/>
                  </a:lnTo>
                  <a:lnTo>
                    <a:pt x="1720" y="873"/>
                  </a:lnTo>
                  <a:lnTo>
                    <a:pt x="1720" y="874"/>
                  </a:lnTo>
                  <a:lnTo>
                    <a:pt x="1720" y="876"/>
                  </a:lnTo>
                  <a:lnTo>
                    <a:pt x="1722" y="876"/>
                  </a:lnTo>
                  <a:lnTo>
                    <a:pt x="1722" y="878"/>
                  </a:lnTo>
                  <a:lnTo>
                    <a:pt x="1722" y="879"/>
                  </a:lnTo>
                  <a:lnTo>
                    <a:pt x="1723" y="878"/>
                  </a:lnTo>
                  <a:lnTo>
                    <a:pt x="1723" y="879"/>
                  </a:lnTo>
                  <a:lnTo>
                    <a:pt x="1725" y="879"/>
                  </a:lnTo>
                  <a:lnTo>
                    <a:pt x="1725" y="881"/>
                  </a:lnTo>
                  <a:lnTo>
                    <a:pt x="1725" y="883"/>
                  </a:lnTo>
                  <a:lnTo>
                    <a:pt x="1723" y="885"/>
                  </a:lnTo>
                  <a:lnTo>
                    <a:pt x="1723" y="886"/>
                  </a:lnTo>
                  <a:lnTo>
                    <a:pt x="1723" y="888"/>
                  </a:lnTo>
                  <a:lnTo>
                    <a:pt x="1722" y="890"/>
                  </a:lnTo>
                  <a:lnTo>
                    <a:pt x="1722" y="891"/>
                  </a:lnTo>
                  <a:lnTo>
                    <a:pt x="1722" y="893"/>
                  </a:lnTo>
                  <a:lnTo>
                    <a:pt x="1722" y="895"/>
                  </a:lnTo>
                  <a:lnTo>
                    <a:pt x="1720" y="895"/>
                  </a:lnTo>
                  <a:lnTo>
                    <a:pt x="1720" y="897"/>
                  </a:lnTo>
                  <a:lnTo>
                    <a:pt x="1718" y="898"/>
                  </a:lnTo>
                  <a:lnTo>
                    <a:pt x="1718" y="900"/>
                  </a:lnTo>
                  <a:lnTo>
                    <a:pt x="1716" y="902"/>
                  </a:lnTo>
                  <a:lnTo>
                    <a:pt x="1716" y="902"/>
                  </a:lnTo>
                  <a:lnTo>
                    <a:pt x="1716" y="903"/>
                  </a:lnTo>
                  <a:lnTo>
                    <a:pt x="1716" y="905"/>
                  </a:lnTo>
                  <a:lnTo>
                    <a:pt x="1715" y="905"/>
                  </a:lnTo>
                  <a:lnTo>
                    <a:pt x="1715" y="907"/>
                  </a:lnTo>
                  <a:lnTo>
                    <a:pt x="1715" y="909"/>
                  </a:lnTo>
                  <a:lnTo>
                    <a:pt x="1715" y="910"/>
                  </a:lnTo>
                  <a:lnTo>
                    <a:pt x="1713" y="910"/>
                  </a:lnTo>
                  <a:lnTo>
                    <a:pt x="1713" y="910"/>
                  </a:lnTo>
                  <a:lnTo>
                    <a:pt x="1713" y="909"/>
                  </a:lnTo>
                  <a:lnTo>
                    <a:pt x="1713" y="909"/>
                  </a:lnTo>
                  <a:lnTo>
                    <a:pt x="1713" y="907"/>
                  </a:lnTo>
                  <a:lnTo>
                    <a:pt x="1713" y="907"/>
                  </a:lnTo>
                  <a:lnTo>
                    <a:pt x="1713" y="909"/>
                  </a:lnTo>
                  <a:lnTo>
                    <a:pt x="1711" y="909"/>
                  </a:lnTo>
                  <a:lnTo>
                    <a:pt x="1711" y="910"/>
                  </a:lnTo>
                  <a:lnTo>
                    <a:pt x="1711" y="912"/>
                  </a:lnTo>
                  <a:lnTo>
                    <a:pt x="1711" y="914"/>
                  </a:lnTo>
                  <a:lnTo>
                    <a:pt x="1711" y="915"/>
                  </a:lnTo>
                  <a:lnTo>
                    <a:pt x="1711" y="917"/>
                  </a:lnTo>
                  <a:lnTo>
                    <a:pt x="1710" y="919"/>
                  </a:lnTo>
                  <a:lnTo>
                    <a:pt x="1710" y="920"/>
                  </a:lnTo>
                  <a:lnTo>
                    <a:pt x="1710" y="922"/>
                  </a:lnTo>
                  <a:lnTo>
                    <a:pt x="1711" y="924"/>
                  </a:lnTo>
                  <a:lnTo>
                    <a:pt x="1711" y="926"/>
                  </a:lnTo>
                  <a:lnTo>
                    <a:pt x="1710" y="926"/>
                  </a:lnTo>
                  <a:lnTo>
                    <a:pt x="1711" y="927"/>
                  </a:lnTo>
                  <a:lnTo>
                    <a:pt x="1711" y="929"/>
                  </a:lnTo>
                  <a:lnTo>
                    <a:pt x="1711" y="931"/>
                  </a:lnTo>
                  <a:lnTo>
                    <a:pt x="1710" y="931"/>
                  </a:lnTo>
                  <a:lnTo>
                    <a:pt x="1708" y="931"/>
                  </a:lnTo>
                  <a:lnTo>
                    <a:pt x="1706" y="932"/>
                  </a:lnTo>
                  <a:lnTo>
                    <a:pt x="1704" y="932"/>
                  </a:lnTo>
                  <a:lnTo>
                    <a:pt x="1704" y="934"/>
                  </a:lnTo>
                  <a:lnTo>
                    <a:pt x="1703" y="934"/>
                  </a:lnTo>
                  <a:lnTo>
                    <a:pt x="1703" y="936"/>
                  </a:lnTo>
                  <a:lnTo>
                    <a:pt x="1703" y="938"/>
                  </a:lnTo>
                  <a:lnTo>
                    <a:pt x="1703" y="939"/>
                  </a:lnTo>
                  <a:lnTo>
                    <a:pt x="1701" y="939"/>
                  </a:lnTo>
                  <a:lnTo>
                    <a:pt x="1701" y="941"/>
                  </a:lnTo>
                  <a:lnTo>
                    <a:pt x="1701" y="943"/>
                  </a:lnTo>
                  <a:lnTo>
                    <a:pt x="1701" y="943"/>
                  </a:lnTo>
                  <a:lnTo>
                    <a:pt x="1699" y="944"/>
                  </a:lnTo>
                  <a:lnTo>
                    <a:pt x="1698" y="944"/>
                  </a:lnTo>
                  <a:lnTo>
                    <a:pt x="1696" y="944"/>
                  </a:lnTo>
                  <a:lnTo>
                    <a:pt x="1694" y="946"/>
                  </a:lnTo>
                  <a:lnTo>
                    <a:pt x="1692" y="946"/>
                  </a:lnTo>
                  <a:lnTo>
                    <a:pt x="1692" y="948"/>
                  </a:lnTo>
                  <a:lnTo>
                    <a:pt x="1692" y="950"/>
                  </a:lnTo>
                  <a:lnTo>
                    <a:pt x="1691" y="950"/>
                  </a:lnTo>
                  <a:lnTo>
                    <a:pt x="1691" y="951"/>
                  </a:lnTo>
                  <a:lnTo>
                    <a:pt x="1692" y="951"/>
                  </a:lnTo>
                  <a:lnTo>
                    <a:pt x="1692" y="953"/>
                  </a:lnTo>
                  <a:lnTo>
                    <a:pt x="1692" y="955"/>
                  </a:lnTo>
                  <a:lnTo>
                    <a:pt x="1691" y="955"/>
                  </a:lnTo>
                  <a:lnTo>
                    <a:pt x="1691" y="956"/>
                  </a:lnTo>
                  <a:lnTo>
                    <a:pt x="1691" y="958"/>
                  </a:lnTo>
                  <a:lnTo>
                    <a:pt x="1689" y="958"/>
                  </a:lnTo>
                  <a:lnTo>
                    <a:pt x="1689" y="960"/>
                  </a:lnTo>
                  <a:lnTo>
                    <a:pt x="1687" y="960"/>
                  </a:lnTo>
                  <a:lnTo>
                    <a:pt x="1687" y="958"/>
                  </a:lnTo>
                  <a:lnTo>
                    <a:pt x="1686" y="958"/>
                  </a:lnTo>
                  <a:lnTo>
                    <a:pt x="1684" y="958"/>
                  </a:lnTo>
                  <a:lnTo>
                    <a:pt x="1682" y="958"/>
                  </a:lnTo>
                  <a:lnTo>
                    <a:pt x="1682" y="960"/>
                  </a:lnTo>
                  <a:lnTo>
                    <a:pt x="1681" y="960"/>
                  </a:lnTo>
                  <a:lnTo>
                    <a:pt x="1681" y="961"/>
                  </a:lnTo>
                  <a:lnTo>
                    <a:pt x="1679" y="961"/>
                  </a:lnTo>
                  <a:lnTo>
                    <a:pt x="1679" y="963"/>
                  </a:lnTo>
                  <a:lnTo>
                    <a:pt x="1677" y="963"/>
                  </a:lnTo>
                  <a:lnTo>
                    <a:pt x="1675" y="963"/>
                  </a:lnTo>
                  <a:lnTo>
                    <a:pt x="1675" y="965"/>
                  </a:lnTo>
                  <a:lnTo>
                    <a:pt x="1674" y="965"/>
                  </a:lnTo>
                  <a:lnTo>
                    <a:pt x="1674" y="967"/>
                  </a:lnTo>
                  <a:lnTo>
                    <a:pt x="1672" y="967"/>
                  </a:lnTo>
                  <a:lnTo>
                    <a:pt x="1672" y="968"/>
                  </a:lnTo>
                  <a:lnTo>
                    <a:pt x="1672" y="970"/>
                  </a:lnTo>
                  <a:lnTo>
                    <a:pt x="1670" y="970"/>
                  </a:lnTo>
                  <a:lnTo>
                    <a:pt x="1670" y="972"/>
                  </a:lnTo>
                  <a:lnTo>
                    <a:pt x="1670" y="973"/>
                  </a:lnTo>
                  <a:lnTo>
                    <a:pt x="1670" y="975"/>
                  </a:lnTo>
                  <a:lnTo>
                    <a:pt x="1670" y="977"/>
                  </a:lnTo>
                  <a:lnTo>
                    <a:pt x="1670" y="979"/>
                  </a:lnTo>
                  <a:lnTo>
                    <a:pt x="1670" y="980"/>
                  </a:lnTo>
                  <a:lnTo>
                    <a:pt x="1669" y="980"/>
                  </a:lnTo>
                  <a:lnTo>
                    <a:pt x="1669" y="982"/>
                  </a:lnTo>
                  <a:lnTo>
                    <a:pt x="1667" y="982"/>
                  </a:lnTo>
                  <a:lnTo>
                    <a:pt x="1667" y="984"/>
                  </a:lnTo>
                  <a:lnTo>
                    <a:pt x="1665" y="984"/>
                  </a:lnTo>
                  <a:lnTo>
                    <a:pt x="1665" y="984"/>
                  </a:lnTo>
                  <a:lnTo>
                    <a:pt x="1663" y="984"/>
                  </a:lnTo>
                  <a:lnTo>
                    <a:pt x="1662" y="985"/>
                  </a:lnTo>
                  <a:lnTo>
                    <a:pt x="1660" y="985"/>
                  </a:lnTo>
                  <a:lnTo>
                    <a:pt x="1658" y="985"/>
                  </a:lnTo>
                  <a:lnTo>
                    <a:pt x="1658" y="987"/>
                  </a:lnTo>
                  <a:lnTo>
                    <a:pt x="1657" y="987"/>
                  </a:lnTo>
                  <a:lnTo>
                    <a:pt x="1657" y="989"/>
                  </a:lnTo>
                  <a:lnTo>
                    <a:pt x="1655" y="989"/>
                  </a:lnTo>
                  <a:lnTo>
                    <a:pt x="1653" y="989"/>
                  </a:lnTo>
                  <a:lnTo>
                    <a:pt x="1653" y="991"/>
                  </a:lnTo>
                  <a:lnTo>
                    <a:pt x="1651" y="991"/>
                  </a:lnTo>
                  <a:lnTo>
                    <a:pt x="1650" y="992"/>
                  </a:lnTo>
                  <a:lnTo>
                    <a:pt x="1648" y="992"/>
                  </a:lnTo>
                  <a:lnTo>
                    <a:pt x="1648" y="994"/>
                  </a:lnTo>
                  <a:lnTo>
                    <a:pt x="1646" y="994"/>
                  </a:lnTo>
                  <a:lnTo>
                    <a:pt x="1646" y="996"/>
                  </a:lnTo>
                  <a:lnTo>
                    <a:pt x="1646" y="997"/>
                  </a:lnTo>
                  <a:lnTo>
                    <a:pt x="1646" y="999"/>
                  </a:lnTo>
                  <a:lnTo>
                    <a:pt x="1645" y="999"/>
                  </a:lnTo>
                  <a:lnTo>
                    <a:pt x="1645" y="1001"/>
                  </a:lnTo>
                  <a:lnTo>
                    <a:pt x="1643" y="1001"/>
                  </a:lnTo>
                  <a:lnTo>
                    <a:pt x="1643" y="1002"/>
                  </a:lnTo>
                  <a:lnTo>
                    <a:pt x="1641" y="1002"/>
                  </a:lnTo>
                  <a:lnTo>
                    <a:pt x="1640" y="1001"/>
                  </a:lnTo>
                  <a:lnTo>
                    <a:pt x="1638" y="1001"/>
                  </a:lnTo>
                  <a:lnTo>
                    <a:pt x="1638" y="1002"/>
                  </a:lnTo>
                  <a:lnTo>
                    <a:pt x="1636" y="1004"/>
                  </a:lnTo>
                  <a:lnTo>
                    <a:pt x="1636" y="1006"/>
                  </a:lnTo>
                  <a:lnTo>
                    <a:pt x="1634" y="1006"/>
                  </a:lnTo>
                  <a:lnTo>
                    <a:pt x="1634" y="1008"/>
                  </a:lnTo>
                  <a:lnTo>
                    <a:pt x="1633" y="1008"/>
                  </a:lnTo>
                  <a:lnTo>
                    <a:pt x="1631" y="1009"/>
                  </a:lnTo>
                  <a:lnTo>
                    <a:pt x="1631" y="1011"/>
                  </a:lnTo>
                  <a:lnTo>
                    <a:pt x="1629" y="1011"/>
                  </a:lnTo>
                  <a:lnTo>
                    <a:pt x="1628" y="1011"/>
                  </a:lnTo>
                  <a:lnTo>
                    <a:pt x="1626" y="1011"/>
                  </a:lnTo>
                  <a:lnTo>
                    <a:pt x="1624" y="1011"/>
                  </a:lnTo>
                  <a:lnTo>
                    <a:pt x="1622" y="1013"/>
                  </a:lnTo>
                  <a:lnTo>
                    <a:pt x="1622" y="1014"/>
                  </a:lnTo>
                  <a:lnTo>
                    <a:pt x="1621" y="1016"/>
                  </a:lnTo>
                  <a:lnTo>
                    <a:pt x="1619" y="1016"/>
                  </a:lnTo>
                  <a:lnTo>
                    <a:pt x="1619" y="1018"/>
                  </a:lnTo>
                  <a:lnTo>
                    <a:pt x="1619" y="1020"/>
                  </a:lnTo>
                  <a:lnTo>
                    <a:pt x="1617" y="1020"/>
                  </a:lnTo>
                  <a:lnTo>
                    <a:pt x="1616" y="1021"/>
                  </a:lnTo>
                  <a:lnTo>
                    <a:pt x="1616" y="1020"/>
                  </a:lnTo>
                  <a:lnTo>
                    <a:pt x="1614" y="1021"/>
                  </a:lnTo>
                  <a:lnTo>
                    <a:pt x="1612" y="1023"/>
                  </a:lnTo>
                  <a:lnTo>
                    <a:pt x="1610" y="1023"/>
                  </a:lnTo>
                  <a:lnTo>
                    <a:pt x="1610" y="1021"/>
                  </a:lnTo>
                  <a:lnTo>
                    <a:pt x="1609" y="1021"/>
                  </a:lnTo>
                  <a:lnTo>
                    <a:pt x="1607" y="1021"/>
                  </a:lnTo>
                  <a:lnTo>
                    <a:pt x="1607" y="1020"/>
                  </a:lnTo>
                  <a:lnTo>
                    <a:pt x="1607" y="1018"/>
                  </a:lnTo>
                  <a:lnTo>
                    <a:pt x="1607" y="1016"/>
                  </a:lnTo>
                  <a:lnTo>
                    <a:pt x="1605" y="1016"/>
                  </a:lnTo>
                  <a:lnTo>
                    <a:pt x="1605" y="1014"/>
                  </a:lnTo>
                  <a:lnTo>
                    <a:pt x="1605" y="1013"/>
                  </a:lnTo>
                  <a:lnTo>
                    <a:pt x="1605" y="1011"/>
                  </a:lnTo>
                  <a:lnTo>
                    <a:pt x="1605" y="1009"/>
                  </a:lnTo>
                  <a:lnTo>
                    <a:pt x="1605" y="1008"/>
                  </a:lnTo>
                  <a:lnTo>
                    <a:pt x="1605" y="1006"/>
                  </a:lnTo>
                  <a:lnTo>
                    <a:pt x="1605" y="1004"/>
                  </a:lnTo>
                  <a:lnTo>
                    <a:pt x="1605" y="1002"/>
                  </a:lnTo>
                  <a:lnTo>
                    <a:pt x="1604" y="1002"/>
                  </a:lnTo>
                  <a:lnTo>
                    <a:pt x="1604" y="1001"/>
                  </a:lnTo>
                  <a:lnTo>
                    <a:pt x="1604" y="999"/>
                  </a:lnTo>
                  <a:lnTo>
                    <a:pt x="1604" y="997"/>
                  </a:lnTo>
                  <a:lnTo>
                    <a:pt x="1604" y="996"/>
                  </a:lnTo>
                  <a:lnTo>
                    <a:pt x="1604" y="994"/>
                  </a:lnTo>
                  <a:lnTo>
                    <a:pt x="1604" y="992"/>
                  </a:lnTo>
                  <a:lnTo>
                    <a:pt x="1604" y="991"/>
                  </a:lnTo>
                  <a:lnTo>
                    <a:pt x="1602" y="989"/>
                  </a:lnTo>
                  <a:lnTo>
                    <a:pt x="1604" y="989"/>
                  </a:lnTo>
                  <a:lnTo>
                    <a:pt x="1604" y="987"/>
                  </a:lnTo>
                  <a:lnTo>
                    <a:pt x="1602" y="987"/>
                  </a:lnTo>
                  <a:lnTo>
                    <a:pt x="1602" y="985"/>
                  </a:lnTo>
                  <a:lnTo>
                    <a:pt x="1602" y="984"/>
                  </a:lnTo>
                  <a:lnTo>
                    <a:pt x="1600" y="984"/>
                  </a:lnTo>
                  <a:lnTo>
                    <a:pt x="1600" y="984"/>
                  </a:lnTo>
                  <a:lnTo>
                    <a:pt x="1602" y="984"/>
                  </a:lnTo>
                  <a:lnTo>
                    <a:pt x="1602" y="982"/>
                  </a:lnTo>
                  <a:lnTo>
                    <a:pt x="1602" y="980"/>
                  </a:lnTo>
                  <a:lnTo>
                    <a:pt x="1602" y="979"/>
                  </a:lnTo>
                  <a:lnTo>
                    <a:pt x="1602" y="977"/>
                  </a:lnTo>
                  <a:lnTo>
                    <a:pt x="1602" y="975"/>
                  </a:lnTo>
                  <a:lnTo>
                    <a:pt x="1602" y="973"/>
                  </a:lnTo>
                  <a:lnTo>
                    <a:pt x="1602" y="972"/>
                  </a:lnTo>
                  <a:lnTo>
                    <a:pt x="1602" y="970"/>
                  </a:lnTo>
                  <a:lnTo>
                    <a:pt x="1602" y="968"/>
                  </a:lnTo>
                  <a:lnTo>
                    <a:pt x="1602" y="967"/>
                  </a:lnTo>
                  <a:lnTo>
                    <a:pt x="1602" y="965"/>
                  </a:lnTo>
                  <a:lnTo>
                    <a:pt x="1602" y="963"/>
                  </a:lnTo>
                  <a:lnTo>
                    <a:pt x="1600" y="961"/>
                  </a:lnTo>
                  <a:lnTo>
                    <a:pt x="1600" y="960"/>
                  </a:lnTo>
                  <a:lnTo>
                    <a:pt x="1600" y="958"/>
                  </a:lnTo>
                  <a:lnTo>
                    <a:pt x="1599" y="958"/>
                  </a:lnTo>
                  <a:lnTo>
                    <a:pt x="1599" y="956"/>
                  </a:lnTo>
                  <a:lnTo>
                    <a:pt x="1599" y="955"/>
                  </a:lnTo>
                  <a:lnTo>
                    <a:pt x="1599" y="953"/>
                  </a:lnTo>
                  <a:lnTo>
                    <a:pt x="1599" y="951"/>
                  </a:lnTo>
                  <a:lnTo>
                    <a:pt x="1597" y="950"/>
                  </a:lnTo>
                  <a:lnTo>
                    <a:pt x="1597" y="948"/>
                  </a:lnTo>
                  <a:lnTo>
                    <a:pt x="1595" y="948"/>
                  </a:lnTo>
                  <a:lnTo>
                    <a:pt x="1595" y="946"/>
                  </a:lnTo>
                  <a:lnTo>
                    <a:pt x="1593" y="946"/>
                  </a:lnTo>
                  <a:lnTo>
                    <a:pt x="1593" y="944"/>
                  </a:lnTo>
                  <a:lnTo>
                    <a:pt x="1593" y="943"/>
                  </a:lnTo>
                  <a:lnTo>
                    <a:pt x="1593" y="943"/>
                  </a:lnTo>
                  <a:lnTo>
                    <a:pt x="1592" y="943"/>
                  </a:lnTo>
                  <a:lnTo>
                    <a:pt x="1592" y="941"/>
                  </a:lnTo>
                  <a:lnTo>
                    <a:pt x="1592" y="939"/>
                  </a:lnTo>
                  <a:lnTo>
                    <a:pt x="1592" y="938"/>
                  </a:lnTo>
                  <a:lnTo>
                    <a:pt x="1592" y="936"/>
                  </a:lnTo>
                  <a:lnTo>
                    <a:pt x="1590" y="936"/>
                  </a:lnTo>
                  <a:lnTo>
                    <a:pt x="1590" y="934"/>
                  </a:lnTo>
                  <a:lnTo>
                    <a:pt x="1590" y="932"/>
                  </a:lnTo>
                  <a:lnTo>
                    <a:pt x="1590" y="931"/>
                  </a:lnTo>
                  <a:lnTo>
                    <a:pt x="1590" y="929"/>
                  </a:lnTo>
                  <a:lnTo>
                    <a:pt x="1590" y="929"/>
                  </a:lnTo>
                  <a:lnTo>
                    <a:pt x="1590" y="927"/>
                  </a:lnTo>
                  <a:lnTo>
                    <a:pt x="1590" y="926"/>
                  </a:lnTo>
                  <a:lnTo>
                    <a:pt x="1590" y="924"/>
                  </a:lnTo>
                  <a:lnTo>
                    <a:pt x="1590" y="922"/>
                  </a:lnTo>
                  <a:lnTo>
                    <a:pt x="1588" y="922"/>
                  </a:lnTo>
                  <a:lnTo>
                    <a:pt x="1588" y="920"/>
                  </a:lnTo>
                  <a:lnTo>
                    <a:pt x="1588" y="919"/>
                  </a:lnTo>
                  <a:lnTo>
                    <a:pt x="1587" y="919"/>
                  </a:lnTo>
                  <a:lnTo>
                    <a:pt x="1587" y="917"/>
                  </a:lnTo>
                  <a:lnTo>
                    <a:pt x="1587" y="915"/>
                  </a:lnTo>
                  <a:lnTo>
                    <a:pt x="1585" y="915"/>
                  </a:lnTo>
                  <a:lnTo>
                    <a:pt x="1585" y="914"/>
                  </a:lnTo>
                  <a:lnTo>
                    <a:pt x="1585" y="912"/>
                  </a:lnTo>
                  <a:lnTo>
                    <a:pt x="1583" y="912"/>
                  </a:lnTo>
                  <a:lnTo>
                    <a:pt x="1581" y="910"/>
                  </a:lnTo>
                  <a:lnTo>
                    <a:pt x="1580" y="910"/>
                  </a:lnTo>
                  <a:lnTo>
                    <a:pt x="1580" y="909"/>
                  </a:lnTo>
                  <a:lnTo>
                    <a:pt x="1580" y="907"/>
                  </a:lnTo>
                  <a:lnTo>
                    <a:pt x="1580" y="905"/>
                  </a:lnTo>
                  <a:lnTo>
                    <a:pt x="1578" y="903"/>
                  </a:lnTo>
                  <a:lnTo>
                    <a:pt x="1578" y="902"/>
                  </a:lnTo>
                  <a:lnTo>
                    <a:pt x="1576" y="902"/>
                  </a:lnTo>
                  <a:lnTo>
                    <a:pt x="1576" y="902"/>
                  </a:lnTo>
                  <a:lnTo>
                    <a:pt x="1576" y="900"/>
                  </a:lnTo>
                  <a:lnTo>
                    <a:pt x="1576" y="898"/>
                  </a:lnTo>
                  <a:lnTo>
                    <a:pt x="1576" y="897"/>
                  </a:lnTo>
                  <a:lnTo>
                    <a:pt x="1576" y="895"/>
                  </a:lnTo>
                  <a:lnTo>
                    <a:pt x="1576" y="893"/>
                  </a:lnTo>
                  <a:lnTo>
                    <a:pt x="1576" y="891"/>
                  </a:lnTo>
                  <a:lnTo>
                    <a:pt x="1575" y="891"/>
                  </a:lnTo>
                  <a:lnTo>
                    <a:pt x="1575" y="890"/>
                  </a:lnTo>
                  <a:lnTo>
                    <a:pt x="1575" y="888"/>
                  </a:lnTo>
                  <a:lnTo>
                    <a:pt x="1575" y="886"/>
                  </a:lnTo>
                  <a:lnTo>
                    <a:pt x="1575" y="885"/>
                  </a:lnTo>
                  <a:lnTo>
                    <a:pt x="1575" y="883"/>
                  </a:lnTo>
                  <a:lnTo>
                    <a:pt x="1576" y="883"/>
                  </a:lnTo>
                  <a:lnTo>
                    <a:pt x="1576" y="881"/>
                  </a:lnTo>
                  <a:lnTo>
                    <a:pt x="1576" y="879"/>
                  </a:lnTo>
                  <a:lnTo>
                    <a:pt x="1576" y="878"/>
                  </a:lnTo>
                  <a:lnTo>
                    <a:pt x="1575" y="878"/>
                  </a:lnTo>
                  <a:lnTo>
                    <a:pt x="1575" y="876"/>
                  </a:lnTo>
                  <a:lnTo>
                    <a:pt x="1575" y="874"/>
                  </a:lnTo>
                  <a:lnTo>
                    <a:pt x="1575" y="873"/>
                  </a:lnTo>
                  <a:lnTo>
                    <a:pt x="1573" y="873"/>
                  </a:lnTo>
                  <a:lnTo>
                    <a:pt x="1573" y="871"/>
                  </a:lnTo>
                  <a:lnTo>
                    <a:pt x="1573" y="869"/>
                  </a:lnTo>
                  <a:lnTo>
                    <a:pt x="1573" y="868"/>
                  </a:lnTo>
                  <a:lnTo>
                    <a:pt x="1573" y="866"/>
                  </a:lnTo>
                  <a:lnTo>
                    <a:pt x="1573" y="864"/>
                  </a:lnTo>
                  <a:lnTo>
                    <a:pt x="1571" y="864"/>
                  </a:lnTo>
                  <a:lnTo>
                    <a:pt x="1571" y="862"/>
                  </a:lnTo>
                  <a:lnTo>
                    <a:pt x="1571" y="861"/>
                  </a:lnTo>
                  <a:lnTo>
                    <a:pt x="1571" y="861"/>
                  </a:lnTo>
                  <a:lnTo>
                    <a:pt x="1569" y="861"/>
                  </a:lnTo>
                  <a:lnTo>
                    <a:pt x="1569" y="859"/>
                  </a:lnTo>
                  <a:lnTo>
                    <a:pt x="1568" y="859"/>
                  </a:lnTo>
                  <a:lnTo>
                    <a:pt x="1568" y="857"/>
                  </a:lnTo>
                  <a:lnTo>
                    <a:pt x="1566" y="857"/>
                  </a:lnTo>
                  <a:lnTo>
                    <a:pt x="1566" y="856"/>
                  </a:lnTo>
                  <a:lnTo>
                    <a:pt x="1564" y="854"/>
                  </a:lnTo>
                  <a:lnTo>
                    <a:pt x="1563" y="854"/>
                  </a:lnTo>
                  <a:lnTo>
                    <a:pt x="1563" y="852"/>
                  </a:lnTo>
                  <a:lnTo>
                    <a:pt x="1564" y="852"/>
                  </a:lnTo>
                  <a:lnTo>
                    <a:pt x="1563" y="850"/>
                  </a:lnTo>
                  <a:lnTo>
                    <a:pt x="1563" y="849"/>
                  </a:lnTo>
                  <a:lnTo>
                    <a:pt x="1563" y="847"/>
                  </a:lnTo>
                  <a:lnTo>
                    <a:pt x="1563" y="845"/>
                  </a:lnTo>
                  <a:lnTo>
                    <a:pt x="1563" y="844"/>
                  </a:lnTo>
                  <a:lnTo>
                    <a:pt x="1563" y="842"/>
                  </a:lnTo>
                  <a:lnTo>
                    <a:pt x="1561" y="840"/>
                  </a:lnTo>
                  <a:lnTo>
                    <a:pt x="1561" y="838"/>
                  </a:lnTo>
                  <a:lnTo>
                    <a:pt x="1561" y="837"/>
                  </a:lnTo>
                  <a:lnTo>
                    <a:pt x="1561" y="835"/>
                  </a:lnTo>
                  <a:lnTo>
                    <a:pt x="1559" y="835"/>
                  </a:lnTo>
                  <a:lnTo>
                    <a:pt x="1559" y="833"/>
                  </a:lnTo>
                  <a:lnTo>
                    <a:pt x="1558" y="833"/>
                  </a:lnTo>
                  <a:lnTo>
                    <a:pt x="1558" y="832"/>
                  </a:lnTo>
                  <a:lnTo>
                    <a:pt x="1558" y="830"/>
                  </a:lnTo>
                  <a:lnTo>
                    <a:pt x="1558" y="828"/>
                  </a:lnTo>
                  <a:lnTo>
                    <a:pt x="1556" y="828"/>
                  </a:lnTo>
                  <a:lnTo>
                    <a:pt x="1556" y="825"/>
                  </a:lnTo>
                  <a:lnTo>
                    <a:pt x="1556" y="821"/>
                  </a:lnTo>
                  <a:lnTo>
                    <a:pt x="1554" y="820"/>
                  </a:lnTo>
                  <a:lnTo>
                    <a:pt x="1554" y="820"/>
                  </a:lnTo>
                  <a:lnTo>
                    <a:pt x="1554" y="818"/>
                  </a:lnTo>
                  <a:lnTo>
                    <a:pt x="1552" y="818"/>
                  </a:lnTo>
                  <a:lnTo>
                    <a:pt x="1552" y="816"/>
                  </a:lnTo>
                  <a:lnTo>
                    <a:pt x="1551" y="815"/>
                  </a:lnTo>
                  <a:lnTo>
                    <a:pt x="1551" y="813"/>
                  </a:lnTo>
                  <a:lnTo>
                    <a:pt x="1551" y="811"/>
                  </a:lnTo>
                  <a:lnTo>
                    <a:pt x="1549" y="809"/>
                  </a:lnTo>
                  <a:lnTo>
                    <a:pt x="1549" y="808"/>
                  </a:lnTo>
                  <a:lnTo>
                    <a:pt x="1549" y="806"/>
                  </a:lnTo>
                  <a:lnTo>
                    <a:pt x="1549" y="804"/>
                  </a:lnTo>
                  <a:lnTo>
                    <a:pt x="1549" y="804"/>
                  </a:lnTo>
                  <a:lnTo>
                    <a:pt x="1549" y="803"/>
                  </a:lnTo>
                  <a:lnTo>
                    <a:pt x="1549" y="801"/>
                  </a:lnTo>
                  <a:lnTo>
                    <a:pt x="1549" y="799"/>
                  </a:lnTo>
                  <a:lnTo>
                    <a:pt x="1547" y="799"/>
                  </a:lnTo>
                  <a:lnTo>
                    <a:pt x="1546" y="799"/>
                  </a:lnTo>
                  <a:lnTo>
                    <a:pt x="1544" y="799"/>
                  </a:lnTo>
                  <a:lnTo>
                    <a:pt x="1544" y="797"/>
                  </a:lnTo>
                  <a:lnTo>
                    <a:pt x="1544" y="796"/>
                  </a:lnTo>
                  <a:lnTo>
                    <a:pt x="1546" y="796"/>
                  </a:lnTo>
                  <a:lnTo>
                    <a:pt x="1546" y="794"/>
                  </a:lnTo>
                  <a:lnTo>
                    <a:pt x="1546" y="792"/>
                  </a:lnTo>
                  <a:lnTo>
                    <a:pt x="1546" y="791"/>
                  </a:lnTo>
                  <a:lnTo>
                    <a:pt x="1546" y="789"/>
                  </a:lnTo>
                  <a:lnTo>
                    <a:pt x="1546" y="787"/>
                  </a:lnTo>
                  <a:lnTo>
                    <a:pt x="1546" y="786"/>
                  </a:lnTo>
                  <a:lnTo>
                    <a:pt x="1546" y="784"/>
                  </a:lnTo>
                  <a:lnTo>
                    <a:pt x="1544" y="784"/>
                  </a:lnTo>
                  <a:lnTo>
                    <a:pt x="1544" y="786"/>
                  </a:lnTo>
                  <a:lnTo>
                    <a:pt x="1544" y="787"/>
                  </a:lnTo>
                  <a:lnTo>
                    <a:pt x="1544" y="789"/>
                  </a:lnTo>
                  <a:lnTo>
                    <a:pt x="1544" y="791"/>
                  </a:lnTo>
                  <a:lnTo>
                    <a:pt x="1544" y="792"/>
                  </a:lnTo>
                  <a:lnTo>
                    <a:pt x="1544" y="794"/>
                  </a:lnTo>
                  <a:lnTo>
                    <a:pt x="1542" y="794"/>
                  </a:lnTo>
                  <a:lnTo>
                    <a:pt x="1542" y="796"/>
                  </a:lnTo>
                  <a:lnTo>
                    <a:pt x="1542" y="797"/>
                  </a:lnTo>
                  <a:lnTo>
                    <a:pt x="1542" y="799"/>
                  </a:lnTo>
                  <a:lnTo>
                    <a:pt x="1542" y="801"/>
                  </a:lnTo>
                  <a:lnTo>
                    <a:pt x="1542" y="803"/>
                  </a:lnTo>
                  <a:lnTo>
                    <a:pt x="1542" y="804"/>
                  </a:lnTo>
                  <a:lnTo>
                    <a:pt x="1540" y="804"/>
                  </a:lnTo>
                  <a:lnTo>
                    <a:pt x="1539" y="803"/>
                  </a:lnTo>
                  <a:lnTo>
                    <a:pt x="1539" y="801"/>
                  </a:lnTo>
                  <a:lnTo>
                    <a:pt x="1537" y="801"/>
                  </a:lnTo>
                  <a:lnTo>
                    <a:pt x="1537" y="799"/>
                  </a:lnTo>
                  <a:lnTo>
                    <a:pt x="1537" y="797"/>
                  </a:lnTo>
                  <a:lnTo>
                    <a:pt x="1537" y="796"/>
                  </a:lnTo>
                  <a:lnTo>
                    <a:pt x="1535" y="796"/>
                  </a:lnTo>
                  <a:lnTo>
                    <a:pt x="1535" y="794"/>
                  </a:lnTo>
                  <a:lnTo>
                    <a:pt x="1534" y="794"/>
                  </a:lnTo>
                  <a:lnTo>
                    <a:pt x="1534" y="792"/>
                  </a:lnTo>
                  <a:lnTo>
                    <a:pt x="1534" y="791"/>
                  </a:lnTo>
                  <a:lnTo>
                    <a:pt x="1534" y="789"/>
                  </a:lnTo>
                  <a:lnTo>
                    <a:pt x="1534" y="787"/>
                  </a:lnTo>
                  <a:lnTo>
                    <a:pt x="1534" y="786"/>
                  </a:lnTo>
                  <a:lnTo>
                    <a:pt x="1532" y="786"/>
                  </a:lnTo>
                  <a:lnTo>
                    <a:pt x="1532" y="784"/>
                  </a:lnTo>
                  <a:lnTo>
                    <a:pt x="1532" y="782"/>
                  </a:lnTo>
                  <a:lnTo>
                    <a:pt x="1530" y="782"/>
                  </a:lnTo>
                  <a:lnTo>
                    <a:pt x="1530" y="780"/>
                  </a:lnTo>
                  <a:lnTo>
                    <a:pt x="1530" y="779"/>
                  </a:lnTo>
                  <a:lnTo>
                    <a:pt x="1530" y="779"/>
                  </a:lnTo>
                  <a:lnTo>
                    <a:pt x="1530" y="777"/>
                  </a:lnTo>
                  <a:lnTo>
                    <a:pt x="1528" y="775"/>
                  </a:lnTo>
                  <a:lnTo>
                    <a:pt x="1527" y="777"/>
                  </a:lnTo>
                  <a:lnTo>
                    <a:pt x="1527" y="779"/>
                  </a:lnTo>
                  <a:lnTo>
                    <a:pt x="1527" y="779"/>
                  </a:lnTo>
                  <a:lnTo>
                    <a:pt x="1528" y="779"/>
                  </a:lnTo>
                  <a:lnTo>
                    <a:pt x="1528" y="780"/>
                  </a:lnTo>
                  <a:lnTo>
                    <a:pt x="1528" y="782"/>
                  </a:lnTo>
                  <a:lnTo>
                    <a:pt x="1528" y="784"/>
                  </a:lnTo>
                  <a:lnTo>
                    <a:pt x="1528" y="786"/>
                  </a:lnTo>
                  <a:lnTo>
                    <a:pt x="1528" y="787"/>
                  </a:lnTo>
                  <a:lnTo>
                    <a:pt x="1530" y="787"/>
                  </a:lnTo>
                  <a:lnTo>
                    <a:pt x="1530" y="789"/>
                  </a:lnTo>
                  <a:lnTo>
                    <a:pt x="1530" y="792"/>
                  </a:lnTo>
                  <a:lnTo>
                    <a:pt x="1532" y="792"/>
                  </a:lnTo>
                  <a:lnTo>
                    <a:pt x="1532" y="794"/>
                  </a:lnTo>
                  <a:lnTo>
                    <a:pt x="1532" y="796"/>
                  </a:lnTo>
                  <a:lnTo>
                    <a:pt x="1534" y="796"/>
                  </a:lnTo>
                  <a:lnTo>
                    <a:pt x="1534" y="797"/>
                  </a:lnTo>
                  <a:lnTo>
                    <a:pt x="1534" y="799"/>
                  </a:lnTo>
                  <a:lnTo>
                    <a:pt x="1535" y="801"/>
                  </a:lnTo>
                  <a:lnTo>
                    <a:pt x="1535" y="803"/>
                  </a:lnTo>
                  <a:lnTo>
                    <a:pt x="1537" y="803"/>
                  </a:lnTo>
                  <a:lnTo>
                    <a:pt x="1537" y="804"/>
                  </a:lnTo>
                  <a:lnTo>
                    <a:pt x="1535" y="804"/>
                  </a:lnTo>
                  <a:lnTo>
                    <a:pt x="1535" y="806"/>
                  </a:lnTo>
                  <a:lnTo>
                    <a:pt x="1535" y="808"/>
                  </a:lnTo>
                  <a:lnTo>
                    <a:pt x="1537" y="808"/>
                  </a:lnTo>
                  <a:lnTo>
                    <a:pt x="1537" y="809"/>
                  </a:lnTo>
                  <a:lnTo>
                    <a:pt x="1537" y="811"/>
                  </a:lnTo>
                  <a:lnTo>
                    <a:pt x="1539" y="811"/>
                  </a:lnTo>
                  <a:lnTo>
                    <a:pt x="1539" y="813"/>
                  </a:lnTo>
                  <a:lnTo>
                    <a:pt x="1539" y="815"/>
                  </a:lnTo>
                  <a:lnTo>
                    <a:pt x="1539" y="816"/>
                  </a:lnTo>
                  <a:lnTo>
                    <a:pt x="1539" y="818"/>
                  </a:lnTo>
                  <a:lnTo>
                    <a:pt x="1539" y="820"/>
                  </a:lnTo>
                  <a:lnTo>
                    <a:pt x="1539" y="820"/>
                  </a:lnTo>
                  <a:lnTo>
                    <a:pt x="1540" y="821"/>
                  </a:lnTo>
                  <a:lnTo>
                    <a:pt x="1540" y="823"/>
                  </a:lnTo>
                  <a:lnTo>
                    <a:pt x="1540" y="825"/>
                  </a:lnTo>
                  <a:lnTo>
                    <a:pt x="1542" y="827"/>
                  </a:lnTo>
                  <a:lnTo>
                    <a:pt x="1542" y="828"/>
                  </a:lnTo>
                  <a:lnTo>
                    <a:pt x="1542" y="830"/>
                  </a:lnTo>
                  <a:lnTo>
                    <a:pt x="1542" y="832"/>
                  </a:lnTo>
                  <a:lnTo>
                    <a:pt x="1544" y="832"/>
                  </a:lnTo>
                  <a:lnTo>
                    <a:pt x="1544" y="833"/>
                  </a:lnTo>
                  <a:lnTo>
                    <a:pt x="1544" y="835"/>
                  </a:lnTo>
                  <a:lnTo>
                    <a:pt x="1544" y="837"/>
                  </a:lnTo>
                  <a:lnTo>
                    <a:pt x="1544" y="838"/>
                  </a:lnTo>
                  <a:lnTo>
                    <a:pt x="1546" y="838"/>
                  </a:lnTo>
                  <a:lnTo>
                    <a:pt x="1546" y="840"/>
                  </a:lnTo>
                  <a:lnTo>
                    <a:pt x="1546" y="842"/>
                  </a:lnTo>
                  <a:lnTo>
                    <a:pt x="1547" y="844"/>
                  </a:lnTo>
                  <a:lnTo>
                    <a:pt x="1547" y="845"/>
                  </a:lnTo>
                  <a:lnTo>
                    <a:pt x="1547" y="847"/>
                  </a:lnTo>
                  <a:lnTo>
                    <a:pt x="1547" y="849"/>
                  </a:lnTo>
                  <a:lnTo>
                    <a:pt x="1547" y="850"/>
                  </a:lnTo>
                  <a:lnTo>
                    <a:pt x="1547" y="852"/>
                  </a:lnTo>
                  <a:lnTo>
                    <a:pt x="1549" y="852"/>
                  </a:lnTo>
                  <a:lnTo>
                    <a:pt x="1549" y="854"/>
                  </a:lnTo>
                  <a:lnTo>
                    <a:pt x="1549" y="856"/>
                  </a:lnTo>
                  <a:lnTo>
                    <a:pt x="1549" y="856"/>
                  </a:lnTo>
                  <a:lnTo>
                    <a:pt x="1549" y="857"/>
                  </a:lnTo>
                  <a:lnTo>
                    <a:pt x="1549" y="859"/>
                  </a:lnTo>
                  <a:lnTo>
                    <a:pt x="1551" y="859"/>
                  </a:lnTo>
                  <a:lnTo>
                    <a:pt x="1551" y="861"/>
                  </a:lnTo>
                  <a:lnTo>
                    <a:pt x="1549" y="861"/>
                  </a:lnTo>
                  <a:lnTo>
                    <a:pt x="1549" y="861"/>
                  </a:lnTo>
                  <a:lnTo>
                    <a:pt x="1549" y="862"/>
                  </a:lnTo>
                  <a:lnTo>
                    <a:pt x="1549" y="864"/>
                  </a:lnTo>
                  <a:lnTo>
                    <a:pt x="1549" y="866"/>
                  </a:lnTo>
                  <a:lnTo>
                    <a:pt x="1549" y="868"/>
                  </a:lnTo>
                  <a:lnTo>
                    <a:pt x="1549" y="869"/>
                  </a:lnTo>
                  <a:lnTo>
                    <a:pt x="1549" y="871"/>
                  </a:lnTo>
                  <a:lnTo>
                    <a:pt x="1551" y="871"/>
                  </a:lnTo>
                  <a:lnTo>
                    <a:pt x="1551" y="873"/>
                  </a:lnTo>
                  <a:lnTo>
                    <a:pt x="1551" y="874"/>
                  </a:lnTo>
                  <a:lnTo>
                    <a:pt x="1551" y="876"/>
                  </a:lnTo>
                  <a:lnTo>
                    <a:pt x="1552" y="876"/>
                  </a:lnTo>
                  <a:lnTo>
                    <a:pt x="1554" y="878"/>
                  </a:lnTo>
                  <a:lnTo>
                    <a:pt x="1554" y="879"/>
                  </a:lnTo>
                  <a:lnTo>
                    <a:pt x="1556" y="879"/>
                  </a:lnTo>
                  <a:lnTo>
                    <a:pt x="1556" y="881"/>
                  </a:lnTo>
                  <a:lnTo>
                    <a:pt x="1556" y="883"/>
                  </a:lnTo>
                  <a:lnTo>
                    <a:pt x="1558" y="883"/>
                  </a:lnTo>
                  <a:lnTo>
                    <a:pt x="1558" y="885"/>
                  </a:lnTo>
                  <a:lnTo>
                    <a:pt x="1559" y="885"/>
                  </a:lnTo>
                  <a:lnTo>
                    <a:pt x="1559" y="886"/>
                  </a:lnTo>
                  <a:lnTo>
                    <a:pt x="1559" y="888"/>
                  </a:lnTo>
                  <a:lnTo>
                    <a:pt x="1559" y="890"/>
                  </a:lnTo>
                  <a:lnTo>
                    <a:pt x="1559" y="891"/>
                  </a:lnTo>
                  <a:lnTo>
                    <a:pt x="1559" y="893"/>
                  </a:lnTo>
                  <a:lnTo>
                    <a:pt x="1559" y="895"/>
                  </a:lnTo>
                  <a:lnTo>
                    <a:pt x="1561" y="898"/>
                  </a:lnTo>
                  <a:lnTo>
                    <a:pt x="1561" y="900"/>
                  </a:lnTo>
                  <a:lnTo>
                    <a:pt x="1561" y="902"/>
                  </a:lnTo>
                  <a:lnTo>
                    <a:pt x="1561" y="902"/>
                  </a:lnTo>
                  <a:lnTo>
                    <a:pt x="1561" y="905"/>
                  </a:lnTo>
                  <a:lnTo>
                    <a:pt x="1563" y="907"/>
                  </a:lnTo>
                  <a:lnTo>
                    <a:pt x="1563" y="909"/>
                  </a:lnTo>
                  <a:lnTo>
                    <a:pt x="1561" y="909"/>
                  </a:lnTo>
                  <a:lnTo>
                    <a:pt x="1561" y="910"/>
                  </a:lnTo>
                  <a:lnTo>
                    <a:pt x="1561" y="912"/>
                  </a:lnTo>
                  <a:lnTo>
                    <a:pt x="1561" y="914"/>
                  </a:lnTo>
                  <a:lnTo>
                    <a:pt x="1561" y="915"/>
                  </a:lnTo>
                  <a:lnTo>
                    <a:pt x="1563" y="919"/>
                  </a:lnTo>
                  <a:lnTo>
                    <a:pt x="1563" y="920"/>
                  </a:lnTo>
                  <a:lnTo>
                    <a:pt x="1563" y="922"/>
                  </a:lnTo>
                  <a:lnTo>
                    <a:pt x="1563" y="924"/>
                  </a:lnTo>
                  <a:lnTo>
                    <a:pt x="1563" y="927"/>
                  </a:lnTo>
                  <a:lnTo>
                    <a:pt x="1563" y="929"/>
                  </a:lnTo>
                  <a:lnTo>
                    <a:pt x="1563" y="931"/>
                  </a:lnTo>
                  <a:lnTo>
                    <a:pt x="1563" y="932"/>
                  </a:lnTo>
                  <a:lnTo>
                    <a:pt x="1564" y="934"/>
                  </a:lnTo>
                  <a:lnTo>
                    <a:pt x="1566" y="934"/>
                  </a:lnTo>
                  <a:lnTo>
                    <a:pt x="1566" y="936"/>
                  </a:lnTo>
                  <a:lnTo>
                    <a:pt x="1568" y="936"/>
                  </a:lnTo>
                  <a:lnTo>
                    <a:pt x="1568" y="938"/>
                  </a:lnTo>
                  <a:lnTo>
                    <a:pt x="1568" y="939"/>
                  </a:lnTo>
                  <a:lnTo>
                    <a:pt x="1568" y="941"/>
                  </a:lnTo>
                  <a:lnTo>
                    <a:pt x="1569" y="941"/>
                  </a:lnTo>
                  <a:lnTo>
                    <a:pt x="1569" y="943"/>
                  </a:lnTo>
                  <a:lnTo>
                    <a:pt x="1571" y="943"/>
                  </a:lnTo>
                  <a:lnTo>
                    <a:pt x="1571" y="943"/>
                  </a:lnTo>
                  <a:lnTo>
                    <a:pt x="1573" y="943"/>
                  </a:lnTo>
                  <a:lnTo>
                    <a:pt x="1573" y="944"/>
                  </a:lnTo>
                  <a:lnTo>
                    <a:pt x="1573" y="946"/>
                  </a:lnTo>
                  <a:lnTo>
                    <a:pt x="1573" y="950"/>
                  </a:lnTo>
                  <a:lnTo>
                    <a:pt x="1575" y="951"/>
                  </a:lnTo>
                  <a:lnTo>
                    <a:pt x="1575" y="953"/>
                  </a:lnTo>
                  <a:lnTo>
                    <a:pt x="1575" y="955"/>
                  </a:lnTo>
                  <a:lnTo>
                    <a:pt x="1575" y="956"/>
                  </a:lnTo>
                  <a:lnTo>
                    <a:pt x="1575" y="958"/>
                  </a:lnTo>
                  <a:lnTo>
                    <a:pt x="1576" y="958"/>
                  </a:lnTo>
                  <a:lnTo>
                    <a:pt x="1576" y="960"/>
                  </a:lnTo>
                  <a:lnTo>
                    <a:pt x="1576" y="961"/>
                  </a:lnTo>
                  <a:lnTo>
                    <a:pt x="1576" y="963"/>
                  </a:lnTo>
                  <a:lnTo>
                    <a:pt x="1576" y="965"/>
                  </a:lnTo>
                  <a:lnTo>
                    <a:pt x="1576" y="967"/>
                  </a:lnTo>
                  <a:lnTo>
                    <a:pt x="1576" y="968"/>
                  </a:lnTo>
                  <a:lnTo>
                    <a:pt x="1576" y="970"/>
                  </a:lnTo>
                  <a:lnTo>
                    <a:pt x="1576" y="972"/>
                  </a:lnTo>
                  <a:lnTo>
                    <a:pt x="1576" y="973"/>
                  </a:lnTo>
                  <a:lnTo>
                    <a:pt x="1578" y="975"/>
                  </a:lnTo>
                  <a:lnTo>
                    <a:pt x="1578" y="977"/>
                  </a:lnTo>
                  <a:lnTo>
                    <a:pt x="1578" y="979"/>
                  </a:lnTo>
                  <a:lnTo>
                    <a:pt x="1578" y="980"/>
                  </a:lnTo>
                  <a:lnTo>
                    <a:pt x="1580" y="980"/>
                  </a:lnTo>
                  <a:lnTo>
                    <a:pt x="1580" y="982"/>
                  </a:lnTo>
                  <a:lnTo>
                    <a:pt x="1580" y="984"/>
                  </a:lnTo>
                  <a:lnTo>
                    <a:pt x="1580" y="984"/>
                  </a:lnTo>
                  <a:lnTo>
                    <a:pt x="1580" y="985"/>
                  </a:lnTo>
                  <a:lnTo>
                    <a:pt x="1581" y="985"/>
                  </a:lnTo>
                  <a:lnTo>
                    <a:pt x="1581" y="984"/>
                  </a:lnTo>
                  <a:lnTo>
                    <a:pt x="1581" y="984"/>
                  </a:lnTo>
                  <a:lnTo>
                    <a:pt x="1581" y="982"/>
                  </a:lnTo>
                  <a:lnTo>
                    <a:pt x="1583" y="984"/>
                  </a:lnTo>
                  <a:lnTo>
                    <a:pt x="1583" y="984"/>
                  </a:lnTo>
                  <a:lnTo>
                    <a:pt x="1583" y="985"/>
                  </a:lnTo>
                  <a:lnTo>
                    <a:pt x="1583" y="987"/>
                  </a:lnTo>
                  <a:lnTo>
                    <a:pt x="1585" y="987"/>
                  </a:lnTo>
                  <a:lnTo>
                    <a:pt x="1587" y="987"/>
                  </a:lnTo>
                  <a:lnTo>
                    <a:pt x="1587" y="989"/>
                  </a:lnTo>
                  <a:lnTo>
                    <a:pt x="1588" y="989"/>
                  </a:lnTo>
                  <a:lnTo>
                    <a:pt x="1588" y="991"/>
                  </a:lnTo>
                  <a:lnTo>
                    <a:pt x="1590" y="991"/>
                  </a:lnTo>
                  <a:lnTo>
                    <a:pt x="1590" y="992"/>
                  </a:lnTo>
                  <a:lnTo>
                    <a:pt x="1590" y="992"/>
                  </a:lnTo>
                  <a:lnTo>
                    <a:pt x="1590" y="994"/>
                  </a:lnTo>
                  <a:lnTo>
                    <a:pt x="1590" y="996"/>
                  </a:lnTo>
                  <a:lnTo>
                    <a:pt x="1592" y="996"/>
                  </a:lnTo>
                  <a:lnTo>
                    <a:pt x="1592" y="997"/>
                  </a:lnTo>
                  <a:lnTo>
                    <a:pt x="1592" y="999"/>
                  </a:lnTo>
                  <a:lnTo>
                    <a:pt x="1592" y="1001"/>
                  </a:lnTo>
                  <a:lnTo>
                    <a:pt x="1593" y="1001"/>
                  </a:lnTo>
                  <a:lnTo>
                    <a:pt x="1593" y="1002"/>
                  </a:lnTo>
                  <a:lnTo>
                    <a:pt x="1595" y="1002"/>
                  </a:lnTo>
                  <a:lnTo>
                    <a:pt x="1595" y="1004"/>
                  </a:lnTo>
                  <a:lnTo>
                    <a:pt x="1595" y="1006"/>
                  </a:lnTo>
                  <a:lnTo>
                    <a:pt x="1597" y="1006"/>
                  </a:lnTo>
                  <a:lnTo>
                    <a:pt x="1597" y="1008"/>
                  </a:lnTo>
                  <a:lnTo>
                    <a:pt x="1599" y="1008"/>
                  </a:lnTo>
                  <a:lnTo>
                    <a:pt x="1599" y="1009"/>
                  </a:lnTo>
                  <a:lnTo>
                    <a:pt x="1599" y="1011"/>
                  </a:lnTo>
                  <a:lnTo>
                    <a:pt x="1599" y="1013"/>
                  </a:lnTo>
                  <a:lnTo>
                    <a:pt x="1599" y="1014"/>
                  </a:lnTo>
                  <a:lnTo>
                    <a:pt x="1600" y="1014"/>
                  </a:lnTo>
                  <a:lnTo>
                    <a:pt x="1600" y="1016"/>
                  </a:lnTo>
                  <a:lnTo>
                    <a:pt x="1602" y="1016"/>
                  </a:lnTo>
                  <a:lnTo>
                    <a:pt x="1602" y="1018"/>
                  </a:lnTo>
                  <a:lnTo>
                    <a:pt x="1602" y="1020"/>
                  </a:lnTo>
                  <a:lnTo>
                    <a:pt x="1604" y="1020"/>
                  </a:lnTo>
                  <a:lnTo>
                    <a:pt x="1604" y="1021"/>
                  </a:lnTo>
                  <a:lnTo>
                    <a:pt x="1605" y="1023"/>
                  </a:lnTo>
                  <a:lnTo>
                    <a:pt x="1605" y="1025"/>
                  </a:lnTo>
                  <a:lnTo>
                    <a:pt x="1605" y="1025"/>
                  </a:lnTo>
                  <a:lnTo>
                    <a:pt x="1605" y="1026"/>
                  </a:lnTo>
                  <a:lnTo>
                    <a:pt x="1607" y="1026"/>
                  </a:lnTo>
                  <a:lnTo>
                    <a:pt x="1607" y="1028"/>
                  </a:lnTo>
                  <a:lnTo>
                    <a:pt x="1607" y="1030"/>
                  </a:lnTo>
                  <a:lnTo>
                    <a:pt x="1605" y="1030"/>
                  </a:lnTo>
                  <a:lnTo>
                    <a:pt x="1605" y="1032"/>
                  </a:lnTo>
                  <a:lnTo>
                    <a:pt x="1604" y="1033"/>
                  </a:lnTo>
                  <a:lnTo>
                    <a:pt x="1602" y="1033"/>
                  </a:lnTo>
                  <a:lnTo>
                    <a:pt x="1602" y="1035"/>
                  </a:lnTo>
                  <a:lnTo>
                    <a:pt x="1600" y="1037"/>
                  </a:lnTo>
                  <a:lnTo>
                    <a:pt x="1602" y="1037"/>
                  </a:lnTo>
                  <a:lnTo>
                    <a:pt x="1604" y="1037"/>
                  </a:lnTo>
                  <a:lnTo>
                    <a:pt x="1605" y="1037"/>
                  </a:lnTo>
                  <a:lnTo>
                    <a:pt x="1605" y="1038"/>
                  </a:lnTo>
                  <a:lnTo>
                    <a:pt x="1605" y="1040"/>
                  </a:lnTo>
                  <a:lnTo>
                    <a:pt x="1607" y="1040"/>
                  </a:lnTo>
                  <a:lnTo>
                    <a:pt x="1607" y="1042"/>
                  </a:lnTo>
                  <a:lnTo>
                    <a:pt x="1607" y="1043"/>
                  </a:lnTo>
                  <a:lnTo>
                    <a:pt x="1609" y="1043"/>
                  </a:lnTo>
                  <a:lnTo>
                    <a:pt x="1609" y="1045"/>
                  </a:lnTo>
                  <a:lnTo>
                    <a:pt x="1609" y="1047"/>
                  </a:lnTo>
                  <a:lnTo>
                    <a:pt x="1609" y="1049"/>
                  </a:lnTo>
                  <a:lnTo>
                    <a:pt x="1610" y="1049"/>
                  </a:lnTo>
                  <a:lnTo>
                    <a:pt x="1610" y="1050"/>
                  </a:lnTo>
                  <a:lnTo>
                    <a:pt x="1612" y="1052"/>
                  </a:lnTo>
                  <a:lnTo>
                    <a:pt x="1612" y="1054"/>
                  </a:lnTo>
                  <a:lnTo>
                    <a:pt x="1614" y="1054"/>
                  </a:lnTo>
                  <a:lnTo>
                    <a:pt x="1616" y="1054"/>
                  </a:lnTo>
                  <a:lnTo>
                    <a:pt x="1617" y="1054"/>
                  </a:lnTo>
                  <a:lnTo>
                    <a:pt x="1619" y="1054"/>
                  </a:lnTo>
                  <a:lnTo>
                    <a:pt x="1619" y="1052"/>
                  </a:lnTo>
                  <a:lnTo>
                    <a:pt x="1621" y="1050"/>
                  </a:lnTo>
                  <a:lnTo>
                    <a:pt x="1622" y="1050"/>
                  </a:lnTo>
                  <a:lnTo>
                    <a:pt x="1622" y="1049"/>
                  </a:lnTo>
                  <a:lnTo>
                    <a:pt x="1624" y="1049"/>
                  </a:lnTo>
                  <a:lnTo>
                    <a:pt x="1624" y="1047"/>
                  </a:lnTo>
                  <a:lnTo>
                    <a:pt x="1626" y="1049"/>
                  </a:lnTo>
                  <a:lnTo>
                    <a:pt x="1628" y="1049"/>
                  </a:lnTo>
                  <a:lnTo>
                    <a:pt x="1628" y="1050"/>
                  </a:lnTo>
                  <a:lnTo>
                    <a:pt x="1629" y="1050"/>
                  </a:lnTo>
                  <a:lnTo>
                    <a:pt x="1629" y="1049"/>
                  </a:lnTo>
                  <a:lnTo>
                    <a:pt x="1631" y="1049"/>
                  </a:lnTo>
                  <a:lnTo>
                    <a:pt x="1631" y="1047"/>
                  </a:lnTo>
                  <a:lnTo>
                    <a:pt x="1631" y="1045"/>
                  </a:lnTo>
                  <a:lnTo>
                    <a:pt x="1633" y="1045"/>
                  </a:lnTo>
                  <a:lnTo>
                    <a:pt x="1633" y="1043"/>
                  </a:lnTo>
                  <a:lnTo>
                    <a:pt x="1634" y="1043"/>
                  </a:lnTo>
                  <a:lnTo>
                    <a:pt x="1634" y="1042"/>
                  </a:lnTo>
                  <a:lnTo>
                    <a:pt x="1636" y="1042"/>
                  </a:lnTo>
                  <a:lnTo>
                    <a:pt x="1636" y="1043"/>
                  </a:lnTo>
                  <a:lnTo>
                    <a:pt x="1638" y="1043"/>
                  </a:lnTo>
                  <a:lnTo>
                    <a:pt x="1640" y="1043"/>
                  </a:lnTo>
                  <a:lnTo>
                    <a:pt x="1641" y="1043"/>
                  </a:lnTo>
                  <a:lnTo>
                    <a:pt x="1641" y="1042"/>
                  </a:lnTo>
                  <a:lnTo>
                    <a:pt x="1641" y="1040"/>
                  </a:lnTo>
                  <a:lnTo>
                    <a:pt x="1643" y="1040"/>
                  </a:lnTo>
                  <a:lnTo>
                    <a:pt x="1645" y="1040"/>
                  </a:lnTo>
                  <a:lnTo>
                    <a:pt x="1645" y="1042"/>
                  </a:lnTo>
                  <a:lnTo>
                    <a:pt x="1646" y="1042"/>
                  </a:lnTo>
                  <a:lnTo>
                    <a:pt x="1648" y="1042"/>
                  </a:lnTo>
                  <a:lnTo>
                    <a:pt x="1648" y="1040"/>
                  </a:lnTo>
                  <a:lnTo>
                    <a:pt x="1650" y="1040"/>
                  </a:lnTo>
                  <a:lnTo>
                    <a:pt x="1651" y="1038"/>
                  </a:lnTo>
                  <a:lnTo>
                    <a:pt x="1653" y="1038"/>
                  </a:lnTo>
                  <a:lnTo>
                    <a:pt x="1653" y="1037"/>
                  </a:lnTo>
                  <a:lnTo>
                    <a:pt x="1655" y="1037"/>
                  </a:lnTo>
                  <a:lnTo>
                    <a:pt x="1657" y="1037"/>
                  </a:lnTo>
                  <a:lnTo>
                    <a:pt x="1657" y="1035"/>
                  </a:lnTo>
                  <a:lnTo>
                    <a:pt x="1658" y="1035"/>
                  </a:lnTo>
                  <a:lnTo>
                    <a:pt x="1658" y="1033"/>
                  </a:lnTo>
                  <a:lnTo>
                    <a:pt x="1658" y="1032"/>
                  </a:lnTo>
                  <a:lnTo>
                    <a:pt x="1660" y="1032"/>
                  </a:lnTo>
                  <a:lnTo>
                    <a:pt x="1662" y="1032"/>
                  </a:lnTo>
                  <a:lnTo>
                    <a:pt x="1663" y="1032"/>
                  </a:lnTo>
                  <a:lnTo>
                    <a:pt x="1663" y="1033"/>
                  </a:lnTo>
                  <a:lnTo>
                    <a:pt x="1663" y="1035"/>
                  </a:lnTo>
                  <a:lnTo>
                    <a:pt x="1663" y="1037"/>
                  </a:lnTo>
                  <a:lnTo>
                    <a:pt x="1662" y="1037"/>
                  </a:lnTo>
                  <a:lnTo>
                    <a:pt x="1662" y="1038"/>
                  </a:lnTo>
                  <a:lnTo>
                    <a:pt x="1662" y="1040"/>
                  </a:lnTo>
                  <a:lnTo>
                    <a:pt x="1662" y="1042"/>
                  </a:lnTo>
                  <a:lnTo>
                    <a:pt x="1662" y="1043"/>
                  </a:lnTo>
                  <a:lnTo>
                    <a:pt x="1662" y="1045"/>
                  </a:lnTo>
                  <a:lnTo>
                    <a:pt x="1662" y="1047"/>
                  </a:lnTo>
                  <a:lnTo>
                    <a:pt x="1662" y="1050"/>
                  </a:lnTo>
                  <a:lnTo>
                    <a:pt x="1663" y="1050"/>
                  </a:lnTo>
                  <a:lnTo>
                    <a:pt x="1663" y="1052"/>
                  </a:lnTo>
                  <a:lnTo>
                    <a:pt x="1662" y="1052"/>
                  </a:lnTo>
                  <a:lnTo>
                    <a:pt x="1662" y="1054"/>
                  </a:lnTo>
                  <a:lnTo>
                    <a:pt x="1662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2" y="1057"/>
                  </a:lnTo>
                  <a:lnTo>
                    <a:pt x="1660" y="1059"/>
                  </a:lnTo>
                  <a:lnTo>
                    <a:pt x="1660" y="1061"/>
                  </a:lnTo>
                  <a:lnTo>
                    <a:pt x="1660" y="1062"/>
                  </a:lnTo>
                  <a:lnTo>
                    <a:pt x="1660" y="1064"/>
                  </a:lnTo>
                  <a:lnTo>
                    <a:pt x="1660" y="1066"/>
                  </a:lnTo>
                  <a:lnTo>
                    <a:pt x="1660" y="1067"/>
                  </a:lnTo>
                  <a:lnTo>
                    <a:pt x="1660" y="1067"/>
                  </a:lnTo>
                  <a:lnTo>
                    <a:pt x="1660" y="1069"/>
                  </a:lnTo>
                  <a:lnTo>
                    <a:pt x="1658" y="1069"/>
                  </a:lnTo>
                  <a:lnTo>
                    <a:pt x="1658" y="1071"/>
                  </a:lnTo>
                  <a:lnTo>
                    <a:pt x="1658" y="1073"/>
                  </a:lnTo>
                  <a:lnTo>
                    <a:pt x="1658" y="1074"/>
                  </a:lnTo>
                  <a:lnTo>
                    <a:pt x="1657" y="1074"/>
                  </a:lnTo>
                  <a:lnTo>
                    <a:pt x="1657" y="1076"/>
                  </a:lnTo>
                  <a:lnTo>
                    <a:pt x="1657" y="1078"/>
                  </a:lnTo>
                  <a:lnTo>
                    <a:pt x="1657" y="1079"/>
                  </a:lnTo>
                  <a:lnTo>
                    <a:pt x="1657" y="1081"/>
                  </a:lnTo>
                  <a:lnTo>
                    <a:pt x="1657" y="1083"/>
                  </a:lnTo>
                  <a:lnTo>
                    <a:pt x="1655" y="1083"/>
                  </a:lnTo>
                  <a:lnTo>
                    <a:pt x="1655" y="1084"/>
                  </a:lnTo>
                  <a:lnTo>
                    <a:pt x="1655" y="1086"/>
                  </a:lnTo>
                  <a:lnTo>
                    <a:pt x="1653" y="1088"/>
                  </a:lnTo>
                  <a:lnTo>
                    <a:pt x="1653" y="1090"/>
                  </a:lnTo>
                  <a:lnTo>
                    <a:pt x="1653" y="1091"/>
                  </a:lnTo>
                  <a:lnTo>
                    <a:pt x="1653" y="1093"/>
                  </a:lnTo>
                  <a:lnTo>
                    <a:pt x="1651" y="1093"/>
                  </a:lnTo>
                  <a:lnTo>
                    <a:pt x="1651" y="1095"/>
                  </a:lnTo>
                  <a:lnTo>
                    <a:pt x="1651" y="1096"/>
                  </a:lnTo>
                  <a:lnTo>
                    <a:pt x="1651" y="1098"/>
                  </a:lnTo>
                  <a:lnTo>
                    <a:pt x="1650" y="1100"/>
                  </a:lnTo>
                  <a:lnTo>
                    <a:pt x="1650" y="1103"/>
                  </a:lnTo>
                  <a:lnTo>
                    <a:pt x="1648" y="1105"/>
                  </a:lnTo>
                  <a:lnTo>
                    <a:pt x="1648" y="1107"/>
                  </a:lnTo>
                  <a:lnTo>
                    <a:pt x="1648" y="1108"/>
                  </a:lnTo>
                  <a:lnTo>
                    <a:pt x="1646" y="1110"/>
                  </a:lnTo>
                  <a:lnTo>
                    <a:pt x="1646" y="1112"/>
                  </a:lnTo>
                  <a:lnTo>
                    <a:pt x="1648" y="1112"/>
                  </a:lnTo>
                  <a:lnTo>
                    <a:pt x="1646" y="1114"/>
                  </a:lnTo>
                  <a:lnTo>
                    <a:pt x="1646" y="1115"/>
                  </a:lnTo>
                  <a:lnTo>
                    <a:pt x="1646" y="1117"/>
                  </a:lnTo>
                  <a:lnTo>
                    <a:pt x="1645" y="1119"/>
                  </a:lnTo>
                  <a:lnTo>
                    <a:pt x="1645" y="1122"/>
                  </a:lnTo>
                  <a:lnTo>
                    <a:pt x="1645" y="1124"/>
                  </a:lnTo>
                  <a:lnTo>
                    <a:pt x="1643" y="1125"/>
                  </a:lnTo>
                  <a:lnTo>
                    <a:pt x="1643" y="1129"/>
                  </a:lnTo>
                  <a:lnTo>
                    <a:pt x="1641" y="1131"/>
                  </a:lnTo>
                  <a:lnTo>
                    <a:pt x="1641" y="1132"/>
                  </a:lnTo>
                  <a:lnTo>
                    <a:pt x="1640" y="1137"/>
                  </a:lnTo>
                  <a:lnTo>
                    <a:pt x="1640" y="1139"/>
                  </a:lnTo>
                  <a:lnTo>
                    <a:pt x="1638" y="1141"/>
                  </a:lnTo>
                  <a:lnTo>
                    <a:pt x="1636" y="1146"/>
                  </a:lnTo>
                  <a:lnTo>
                    <a:pt x="1636" y="1148"/>
                  </a:lnTo>
                  <a:lnTo>
                    <a:pt x="1634" y="1149"/>
                  </a:lnTo>
                  <a:lnTo>
                    <a:pt x="1633" y="1149"/>
                  </a:lnTo>
                  <a:lnTo>
                    <a:pt x="1633" y="1153"/>
                  </a:lnTo>
                  <a:lnTo>
                    <a:pt x="1631" y="1153"/>
                  </a:lnTo>
                  <a:lnTo>
                    <a:pt x="1631" y="1156"/>
                  </a:lnTo>
                  <a:lnTo>
                    <a:pt x="1631" y="1158"/>
                  </a:lnTo>
                  <a:lnTo>
                    <a:pt x="1631" y="1160"/>
                  </a:lnTo>
                  <a:lnTo>
                    <a:pt x="1629" y="1161"/>
                  </a:lnTo>
                  <a:lnTo>
                    <a:pt x="1629" y="1163"/>
                  </a:lnTo>
                  <a:lnTo>
                    <a:pt x="1628" y="1163"/>
                  </a:lnTo>
                  <a:lnTo>
                    <a:pt x="1628" y="1165"/>
                  </a:lnTo>
                  <a:lnTo>
                    <a:pt x="1628" y="1166"/>
                  </a:lnTo>
                  <a:lnTo>
                    <a:pt x="1626" y="1166"/>
                  </a:lnTo>
                  <a:lnTo>
                    <a:pt x="1626" y="1168"/>
                  </a:lnTo>
                  <a:lnTo>
                    <a:pt x="1624" y="1170"/>
                  </a:lnTo>
                  <a:lnTo>
                    <a:pt x="1624" y="1172"/>
                  </a:lnTo>
                  <a:lnTo>
                    <a:pt x="1622" y="1172"/>
                  </a:lnTo>
                  <a:lnTo>
                    <a:pt x="1621" y="1175"/>
                  </a:lnTo>
                  <a:lnTo>
                    <a:pt x="1619" y="1175"/>
                  </a:lnTo>
                  <a:lnTo>
                    <a:pt x="1619" y="1177"/>
                  </a:lnTo>
                  <a:lnTo>
                    <a:pt x="1617" y="1178"/>
                  </a:lnTo>
                  <a:lnTo>
                    <a:pt x="1616" y="1180"/>
                  </a:lnTo>
                  <a:lnTo>
                    <a:pt x="1616" y="1182"/>
                  </a:lnTo>
                  <a:lnTo>
                    <a:pt x="1614" y="1184"/>
                  </a:lnTo>
                  <a:lnTo>
                    <a:pt x="1612" y="1185"/>
                  </a:lnTo>
                  <a:lnTo>
                    <a:pt x="1612" y="1187"/>
                  </a:lnTo>
                  <a:lnTo>
                    <a:pt x="1610" y="1189"/>
                  </a:lnTo>
                  <a:lnTo>
                    <a:pt x="1610" y="1190"/>
                  </a:lnTo>
                  <a:lnTo>
                    <a:pt x="1609" y="1190"/>
                  </a:lnTo>
                  <a:lnTo>
                    <a:pt x="1609" y="1190"/>
                  </a:lnTo>
                  <a:lnTo>
                    <a:pt x="1607" y="1194"/>
                  </a:lnTo>
                  <a:lnTo>
                    <a:pt x="1605" y="1197"/>
                  </a:lnTo>
                  <a:lnTo>
                    <a:pt x="1605" y="1199"/>
                  </a:lnTo>
                  <a:lnTo>
                    <a:pt x="1604" y="1199"/>
                  </a:lnTo>
                  <a:lnTo>
                    <a:pt x="1602" y="1202"/>
                  </a:lnTo>
                  <a:lnTo>
                    <a:pt x="1602" y="1206"/>
                  </a:lnTo>
                  <a:lnTo>
                    <a:pt x="1600" y="1206"/>
                  </a:lnTo>
                  <a:lnTo>
                    <a:pt x="1600" y="1207"/>
                  </a:lnTo>
                  <a:lnTo>
                    <a:pt x="1600" y="1209"/>
                  </a:lnTo>
                  <a:lnTo>
                    <a:pt x="1599" y="1209"/>
                  </a:lnTo>
                  <a:lnTo>
                    <a:pt x="1599" y="1211"/>
                  </a:lnTo>
                  <a:lnTo>
                    <a:pt x="1599" y="1213"/>
                  </a:lnTo>
                  <a:lnTo>
                    <a:pt x="1599" y="1214"/>
                  </a:lnTo>
                  <a:lnTo>
                    <a:pt x="1597" y="1214"/>
                  </a:lnTo>
                  <a:lnTo>
                    <a:pt x="1597" y="1216"/>
                  </a:lnTo>
                  <a:lnTo>
                    <a:pt x="1597" y="1218"/>
                  </a:lnTo>
                  <a:lnTo>
                    <a:pt x="1595" y="1218"/>
                  </a:lnTo>
                  <a:lnTo>
                    <a:pt x="1595" y="1219"/>
                  </a:lnTo>
                  <a:lnTo>
                    <a:pt x="1595" y="1221"/>
                  </a:lnTo>
                  <a:lnTo>
                    <a:pt x="1593" y="1225"/>
                  </a:lnTo>
                  <a:lnTo>
                    <a:pt x="1593" y="1226"/>
                  </a:lnTo>
                  <a:lnTo>
                    <a:pt x="1593" y="1228"/>
                  </a:lnTo>
                  <a:lnTo>
                    <a:pt x="1592" y="1228"/>
                  </a:lnTo>
                  <a:lnTo>
                    <a:pt x="1592" y="1230"/>
                  </a:lnTo>
                  <a:lnTo>
                    <a:pt x="1592" y="1231"/>
                  </a:lnTo>
                  <a:lnTo>
                    <a:pt x="1590" y="1231"/>
                  </a:lnTo>
                  <a:lnTo>
                    <a:pt x="1590" y="1233"/>
                  </a:lnTo>
                  <a:lnTo>
                    <a:pt x="1590" y="1233"/>
                  </a:lnTo>
                  <a:lnTo>
                    <a:pt x="1590" y="1235"/>
                  </a:lnTo>
                  <a:lnTo>
                    <a:pt x="1588" y="1235"/>
                  </a:lnTo>
                  <a:lnTo>
                    <a:pt x="1588" y="1237"/>
                  </a:lnTo>
                  <a:lnTo>
                    <a:pt x="1588" y="1238"/>
                  </a:lnTo>
                  <a:lnTo>
                    <a:pt x="1588" y="1240"/>
                  </a:lnTo>
                  <a:lnTo>
                    <a:pt x="1587" y="1240"/>
                  </a:lnTo>
                  <a:lnTo>
                    <a:pt x="1585" y="1240"/>
                  </a:lnTo>
                  <a:lnTo>
                    <a:pt x="1585" y="1242"/>
                  </a:lnTo>
                  <a:lnTo>
                    <a:pt x="1583" y="1243"/>
                  </a:lnTo>
                  <a:lnTo>
                    <a:pt x="1583" y="1245"/>
                  </a:lnTo>
                  <a:lnTo>
                    <a:pt x="1585" y="1247"/>
                  </a:lnTo>
                  <a:lnTo>
                    <a:pt x="1583" y="1247"/>
                  </a:lnTo>
                  <a:lnTo>
                    <a:pt x="1583" y="1248"/>
                  </a:lnTo>
                  <a:lnTo>
                    <a:pt x="1583" y="1250"/>
                  </a:lnTo>
                  <a:lnTo>
                    <a:pt x="1583" y="1252"/>
                  </a:lnTo>
                  <a:lnTo>
                    <a:pt x="1581" y="1252"/>
                  </a:lnTo>
                  <a:lnTo>
                    <a:pt x="1581" y="1254"/>
                  </a:lnTo>
                  <a:lnTo>
                    <a:pt x="1581" y="1255"/>
                  </a:lnTo>
                  <a:lnTo>
                    <a:pt x="1581" y="1257"/>
                  </a:lnTo>
                  <a:lnTo>
                    <a:pt x="1581" y="1260"/>
                  </a:lnTo>
                  <a:lnTo>
                    <a:pt x="1580" y="1262"/>
                  </a:lnTo>
                  <a:lnTo>
                    <a:pt x="1580" y="1264"/>
                  </a:lnTo>
                  <a:lnTo>
                    <a:pt x="1580" y="1266"/>
                  </a:lnTo>
                  <a:lnTo>
                    <a:pt x="1580" y="1267"/>
                  </a:lnTo>
                  <a:lnTo>
                    <a:pt x="1578" y="1267"/>
                  </a:lnTo>
                  <a:lnTo>
                    <a:pt x="1578" y="1269"/>
                  </a:lnTo>
                  <a:lnTo>
                    <a:pt x="1578" y="1271"/>
                  </a:lnTo>
                  <a:lnTo>
                    <a:pt x="1576" y="1271"/>
                  </a:lnTo>
                  <a:lnTo>
                    <a:pt x="1576" y="1272"/>
                  </a:lnTo>
                  <a:lnTo>
                    <a:pt x="1576" y="1272"/>
                  </a:lnTo>
                  <a:lnTo>
                    <a:pt x="1576" y="1274"/>
                  </a:lnTo>
                  <a:lnTo>
                    <a:pt x="1576" y="1276"/>
                  </a:lnTo>
                  <a:lnTo>
                    <a:pt x="1576" y="1278"/>
                  </a:lnTo>
                  <a:lnTo>
                    <a:pt x="1575" y="1279"/>
                  </a:lnTo>
                  <a:lnTo>
                    <a:pt x="1575" y="1281"/>
                  </a:lnTo>
                  <a:lnTo>
                    <a:pt x="1575" y="1283"/>
                  </a:lnTo>
                  <a:lnTo>
                    <a:pt x="1575" y="1284"/>
                  </a:lnTo>
                  <a:lnTo>
                    <a:pt x="1575" y="1286"/>
                  </a:lnTo>
                  <a:lnTo>
                    <a:pt x="1575" y="1288"/>
                  </a:lnTo>
                  <a:lnTo>
                    <a:pt x="1573" y="1288"/>
                  </a:lnTo>
                  <a:lnTo>
                    <a:pt x="1573" y="1289"/>
                  </a:lnTo>
                  <a:lnTo>
                    <a:pt x="1573" y="1291"/>
                  </a:lnTo>
                  <a:lnTo>
                    <a:pt x="1575" y="1291"/>
                  </a:lnTo>
                  <a:lnTo>
                    <a:pt x="1575" y="1293"/>
                  </a:lnTo>
                  <a:lnTo>
                    <a:pt x="1575" y="1295"/>
                  </a:lnTo>
                  <a:lnTo>
                    <a:pt x="1575" y="1296"/>
                  </a:lnTo>
                  <a:lnTo>
                    <a:pt x="1576" y="1298"/>
                  </a:lnTo>
                  <a:lnTo>
                    <a:pt x="1576" y="1300"/>
                  </a:lnTo>
                  <a:lnTo>
                    <a:pt x="1578" y="1300"/>
                  </a:lnTo>
                  <a:lnTo>
                    <a:pt x="1578" y="1301"/>
                  </a:lnTo>
                  <a:lnTo>
                    <a:pt x="1578" y="1303"/>
                  </a:lnTo>
                  <a:lnTo>
                    <a:pt x="1580" y="1303"/>
                  </a:lnTo>
                  <a:lnTo>
                    <a:pt x="1580" y="1305"/>
                  </a:lnTo>
                  <a:lnTo>
                    <a:pt x="1580" y="1307"/>
                  </a:lnTo>
                  <a:lnTo>
                    <a:pt x="1578" y="1307"/>
                  </a:lnTo>
                  <a:lnTo>
                    <a:pt x="1578" y="1308"/>
                  </a:lnTo>
                  <a:lnTo>
                    <a:pt x="1578" y="1310"/>
                  </a:lnTo>
                  <a:lnTo>
                    <a:pt x="1578" y="1312"/>
                  </a:lnTo>
                  <a:lnTo>
                    <a:pt x="1578" y="1313"/>
                  </a:lnTo>
                  <a:lnTo>
                    <a:pt x="1578" y="1313"/>
                  </a:lnTo>
                  <a:lnTo>
                    <a:pt x="1576" y="1315"/>
                  </a:lnTo>
                  <a:lnTo>
                    <a:pt x="1578" y="1315"/>
                  </a:lnTo>
                  <a:lnTo>
                    <a:pt x="1578" y="1317"/>
                  </a:lnTo>
                  <a:lnTo>
                    <a:pt x="1578" y="1319"/>
                  </a:lnTo>
                  <a:lnTo>
                    <a:pt x="1578" y="1320"/>
                  </a:lnTo>
                  <a:lnTo>
                    <a:pt x="1578" y="1322"/>
                  </a:lnTo>
                  <a:lnTo>
                    <a:pt x="1578" y="1324"/>
                  </a:lnTo>
                  <a:lnTo>
                    <a:pt x="1578" y="1325"/>
                  </a:lnTo>
                  <a:lnTo>
                    <a:pt x="1578" y="1327"/>
                  </a:lnTo>
                  <a:lnTo>
                    <a:pt x="1578" y="1329"/>
                  </a:lnTo>
                  <a:lnTo>
                    <a:pt x="1578" y="1330"/>
                  </a:lnTo>
                  <a:lnTo>
                    <a:pt x="1578" y="1332"/>
                  </a:lnTo>
                  <a:lnTo>
                    <a:pt x="1578" y="1334"/>
                  </a:lnTo>
                  <a:lnTo>
                    <a:pt x="1580" y="1334"/>
                  </a:lnTo>
                  <a:lnTo>
                    <a:pt x="1580" y="1336"/>
                  </a:lnTo>
                  <a:lnTo>
                    <a:pt x="1580" y="1337"/>
                  </a:lnTo>
                  <a:lnTo>
                    <a:pt x="1580" y="1339"/>
                  </a:lnTo>
                  <a:lnTo>
                    <a:pt x="1580" y="1341"/>
                  </a:lnTo>
                  <a:lnTo>
                    <a:pt x="1580" y="1342"/>
                  </a:lnTo>
                  <a:lnTo>
                    <a:pt x="1581" y="1342"/>
                  </a:lnTo>
                  <a:lnTo>
                    <a:pt x="1581" y="1344"/>
                  </a:lnTo>
                  <a:lnTo>
                    <a:pt x="1581" y="1346"/>
                  </a:lnTo>
                  <a:lnTo>
                    <a:pt x="1581" y="1348"/>
                  </a:lnTo>
                  <a:lnTo>
                    <a:pt x="1583" y="1349"/>
                  </a:lnTo>
                  <a:lnTo>
                    <a:pt x="1583" y="1351"/>
                  </a:lnTo>
                  <a:lnTo>
                    <a:pt x="1585" y="1351"/>
                  </a:lnTo>
                  <a:lnTo>
                    <a:pt x="1585" y="1353"/>
                  </a:lnTo>
                  <a:lnTo>
                    <a:pt x="1587" y="1353"/>
                  </a:lnTo>
                  <a:lnTo>
                    <a:pt x="1587" y="1354"/>
                  </a:lnTo>
                  <a:lnTo>
                    <a:pt x="1587" y="1354"/>
                  </a:lnTo>
                  <a:lnTo>
                    <a:pt x="1587" y="1356"/>
                  </a:lnTo>
                  <a:lnTo>
                    <a:pt x="1587" y="1358"/>
                  </a:lnTo>
                  <a:lnTo>
                    <a:pt x="1587" y="1360"/>
                  </a:lnTo>
                  <a:lnTo>
                    <a:pt x="1587" y="1361"/>
                  </a:lnTo>
                  <a:lnTo>
                    <a:pt x="1587" y="1363"/>
                  </a:lnTo>
                  <a:lnTo>
                    <a:pt x="1587" y="1365"/>
                  </a:lnTo>
                  <a:lnTo>
                    <a:pt x="1585" y="1365"/>
                  </a:lnTo>
                  <a:lnTo>
                    <a:pt x="1585" y="1366"/>
                  </a:lnTo>
                  <a:lnTo>
                    <a:pt x="1587" y="1366"/>
                  </a:lnTo>
                  <a:lnTo>
                    <a:pt x="1587" y="1368"/>
                  </a:lnTo>
                  <a:lnTo>
                    <a:pt x="1587" y="1370"/>
                  </a:lnTo>
                  <a:lnTo>
                    <a:pt x="1587" y="1371"/>
                  </a:lnTo>
                  <a:lnTo>
                    <a:pt x="1587" y="1373"/>
                  </a:lnTo>
                  <a:lnTo>
                    <a:pt x="1587" y="1375"/>
                  </a:lnTo>
                  <a:lnTo>
                    <a:pt x="1587" y="1377"/>
                  </a:lnTo>
                  <a:lnTo>
                    <a:pt x="1587" y="1378"/>
                  </a:lnTo>
                  <a:lnTo>
                    <a:pt x="1587" y="1380"/>
                  </a:lnTo>
                  <a:lnTo>
                    <a:pt x="1587" y="1382"/>
                  </a:lnTo>
                  <a:lnTo>
                    <a:pt x="1587" y="1383"/>
                  </a:lnTo>
                  <a:lnTo>
                    <a:pt x="1587" y="1385"/>
                  </a:lnTo>
                  <a:lnTo>
                    <a:pt x="1587" y="1387"/>
                  </a:lnTo>
                  <a:lnTo>
                    <a:pt x="1587" y="1389"/>
                  </a:lnTo>
                  <a:lnTo>
                    <a:pt x="1587" y="1390"/>
                  </a:lnTo>
                  <a:lnTo>
                    <a:pt x="1587" y="1392"/>
                  </a:lnTo>
                  <a:lnTo>
                    <a:pt x="1587" y="1394"/>
                  </a:lnTo>
                  <a:lnTo>
                    <a:pt x="1587" y="1395"/>
                  </a:lnTo>
                  <a:lnTo>
                    <a:pt x="1587" y="1395"/>
                  </a:lnTo>
                  <a:lnTo>
                    <a:pt x="1587" y="1397"/>
                  </a:lnTo>
                  <a:lnTo>
                    <a:pt x="1587" y="1399"/>
                  </a:lnTo>
                  <a:lnTo>
                    <a:pt x="1587" y="1401"/>
                  </a:lnTo>
                  <a:lnTo>
                    <a:pt x="1587" y="1402"/>
                  </a:lnTo>
                  <a:lnTo>
                    <a:pt x="1587" y="1404"/>
                  </a:lnTo>
                  <a:lnTo>
                    <a:pt x="1588" y="1404"/>
                  </a:lnTo>
                  <a:lnTo>
                    <a:pt x="1588" y="1406"/>
                  </a:lnTo>
                  <a:lnTo>
                    <a:pt x="1587" y="1406"/>
                  </a:lnTo>
                  <a:lnTo>
                    <a:pt x="1587" y="1407"/>
                  </a:lnTo>
                  <a:lnTo>
                    <a:pt x="1588" y="1407"/>
                  </a:lnTo>
                  <a:lnTo>
                    <a:pt x="1588" y="1409"/>
                  </a:lnTo>
                  <a:lnTo>
                    <a:pt x="1587" y="1409"/>
                  </a:lnTo>
                  <a:lnTo>
                    <a:pt x="1588" y="1411"/>
                  </a:lnTo>
                  <a:lnTo>
                    <a:pt x="1587" y="1411"/>
                  </a:lnTo>
                  <a:lnTo>
                    <a:pt x="1587" y="1412"/>
                  </a:lnTo>
                  <a:lnTo>
                    <a:pt x="1588" y="1412"/>
                  </a:lnTo>
                  <a:lnTo>
                    <a:pt x="1588" y="1414"/>
                  </a:lnTo>
                  <a:lnTo>
                    <a:pt x="1588" y="1416"/>
                  </a:lnTo>
                  <a:lnTo>
                    <a:pt x="1588" y="1418"/>
                  </a:lnTo>
                  <a:lnTo>
                    <a:pt x="1588" y="1419"/>
                  </a:lnTo>
                  <a:lnTo>
                    <a:pt x="1588" y="1421"/>
                  </a:lnTo>
                  <a:lnTo>
                    <a:pt x="1588" y="1423"/>
                  </a:lnTo>
                  <a:lnTo>
                    <a:pt x="1587" y="1424"/>
                  </a:lnTo>
                  <a:lnTo>
                    <a:pt x="1587" y="1426"/>
                  </a:lnTo>
                  <a:lnTo>
                    <a:pt x="1587" y="1428"/>
                  </a:lnTo>
                  <a:lnTo>
                    <a:pt x="1585" y="1430"/>
                  </a:lnTo>
                  <a:lnTo>
                    <a:pt x="1583" y="1433"/>
                  </a:lnTo>
                  <a:lnTo>
                    <a:pt x="1583" y="1435"/>
                  </a:lnTo>
                  <a:lnTo>
                    <a:pt x="1583" y="1436"/>
                  </a:lnTo>
                  <a:lnTo>
                    <a:pt x="1583" y="1436"/>
                  </a:lnTo>
                  <a:lnTo>
                    <a:pt x="1581" y="1436"/>
                  </a:lnTo>
                  <a:lnTo>
                    <a:pt x="1581" y="1438"/>
                  </a:lnTo>
                  <a:lnTo>
                    <a:pt x="1581" y="1440"/>
                  </a:lnTo>
                  <a:lnTo>
                    <a:pt x="1580" y="1440"/>
                  </a:lnTo>
                  <a:lnTo>
                    <a:pt x="1580" y="1442"/>
                  </a:lnTo>
                  <a:lnTo>
                    <a:pt x="1578" y="1443"/>
                  </a:lnTo>
                  <a:lnTo>
                    <a:pt x="1576" y="1445"/>
                  </a:lnTo>
                  <a:lnTo>
                    <a:pt x="1576" y="1447"/>
                  </a:lnTo>
                  <a:lnTo>
                    <a:pt x="1575" y="1447"/>
                  </a:lnTo>
                  <a:lnTo>
                    <a:pt x="1575" y="1448"/>
                  </a:lnTo>
                  <a:lnTo>
                    <a:pt x="1573" y="1448"/>
                  </a:lnTo>
                  <a:lnTo>
                    <a:pt x="1571" y="1448"/>
                  </a:lnTo>
                  <a:lnTo>
                    <a:pt x="1571" y="1450"/>
                  </a:lnTo>
                  <a:lnTo>
                    <a:pt x="1569" y="1452"/>
                  </a:lnTo>
                  <a:lnTo>
                    <a:pt x="1569" y="1450"/>
                  </a:lnTo>
                  <a:lnTo>
                    <a:pt x="1568" y="1450"/>
                  </a:lnTo>
                  <a:lnTo>
                    <a:pt x="1568" y="1452"/>
                  </a:lnTo>
                  <a:lnTo>
                    <a:pt x="1566" y="1453"/>
                  </a:lnTo>
                  <a:lnTo>
                    <a:pt x="1564" y="1455"/>
                  </a:lnTo>
                  <a:lnTo>
                    <a:pt x="1563" y="1457"/>
                  </a:lnTo>
                  <a:lnTo>
                    <a:pt x="1563" y="1459"/>
                  </a:lnTo>
                  <a:lnTo>
                    <a:pt x="1561" y="1459"/>
                  </a:lnTo>
                  <a:lnTo>
                    <a:pt x="1561" y="1460"/>
                  </a:lnTo>
                  <a:lnTo>
                    <a:pt x="1561" y="1462"/>
                  </a:lnTo>
                  <a:lnTo>
                    <a:pt x="1559" y="1462"/>
                  </a:lnTo>
                  <a:lnTo>
                    <a:pt x="1559" y="1464"/>
                  </a:lnTo>
                  <a:lnTo>
                    <a:pt x="1559" y="1465"/>
                  </a:lnTo>
                  <a:lnTo>
                    <a:pt x="1559" y="1467"/>
                  </a:lnTo>
                  <a:lnTo>
                    <a:pt x="1558" y="1467"/>
                  </a:lnTo>
                  <a:lnTo>
                    <a:pt x="1558" y="1469"/>
                  </a:lnTo>
                  <a:lnTo>
                    <a:pt x="1558" y="1471"/>
                  </a:lnTo>
                  <a:lnTo>
                    <a:pt x="1556" y="1471"/>
                  </a:lnTo>
                  <a:lnTo>
                    <a:pt x="1556" y="1472"/>
                  </a:lnTo>
                  <a:lnTo>
                    <a:pt x="1556" y="1474"/>
                  </a:lnTo>
                  <a:lnTo>
                    <a:pt x="1554" y="1474"/>
                  </a:lnTo>
                  <a:lnTo>
                    <a:pt x="1552" y="1474"/>
                  </a:lnTo>
                  <a:lnTo>
                    <a:pt x="1552" y="1476"/>
                  </a:lnTo>
                  <a:lnTo>
                    <a:pt x="1551" y="1477"/>
                  </a:lnTo>
                  <a:lnTo>
                    <a:pt x="1552" y="1477"/>
                  </a:lnTo>
                  <a:lnTo>
                    <a:pt x="1551" y="1477"/>
                  </a:lnTo>
                  <a:lnTo>
                    <a:pt x="1551" y="1479"/>
                  </a:lnTo>
                  <a:lnTo>
                    <a:pt x="1549" y="1479"/>
                  </a:lnTo>
                  <a:lnTo>
                    <a:pt x="1549" y="1481"/>
                  </a:lnTo>
                  <a:lnTo>
                    <a:pt x="1549" y="1483"/>
                  </a:lnTo>
                  <a:lnTo>
                    <a:pt x="1549" y="1483"/>
                  </a:lnTo>
                  <a:lnTo>
                    <a:pt x="1549" y="1484"/>
                  </a:lnTo>
                  <a:lnTo>
                    <a:pt x="1547" y="1486"/>
                  </a:lnTo>
                  <a:lnTo>
                    <a:pt x="1547" y="1488"/>
                  </a:lnTo>
                  <a:lnTo>
                    <a:pt x="1546" y="1488"/>
                  </a:lnTo>
                  <a:lnTo>
                    <a:pt x="1546" y="1486"/>
                  </a:lnTo>
                  <a:lnTo>
                    <a:pt x="1544" y="1486"/>
                  </a:lnTo>
                  <a:lnTo>
                    <a:pt x="1546" y="1488"/>
                  </a:lnTo>
                  <a:lnTo>
                    <a:pt x="1546" y="1489"/>
                  </a:lnTo>
                  <a:lnTo>
                    <a:pt x="1546" y="1491"/>
                  </a:lnTo>
                  <a:lnTo>
                    <a:pt x="1546" y="1493"/>
                  </a:lnTo>
                  <a:lnTo>
                    <a:pt x="1544" y="1493"/>
                  </a:lnTo>
                  <a:lnTo>
                    <a:pt x="1546" y="1494"/>
                  </a:lnTo>
                  <a:lnTo>
                    <a:pt x="1544" y="1494"/>
                  </a:lnTo>
                  <a:lnTo>
                    <a:pt x="1544" y="1496"/>
                  </a:lnTo>
                  <a:lnTo>
                    <a:pt x="1544" y="1498"/>
                  </a:lnTo>
                  <a:lnTo>
                    <a:pt x="1546" y="1498"/>
                  </a:lnTo>
                  <a:lnTo>
                    <a:pt x="1546" y="1500"/>
                  </a:lnTo>
                  <a:lnTo>
                    <a:pt x="1546" y="1501"/>
                  </a:lnTo>
                  <a:lnTo>
                    <a:pt x="1547" y="1501"/>
                  </a:lnTo>
                  <a:lnTo>
                    <a:pt x="1547" y="1503"/>
                  </a:lnTo>
                  <a:lnTo>
                    <a:pt x="1547" y="1505"/>
                  </a:lnTo>
                  <a:lnTo>
                    <a:pt x="1547" y="1506"/>
                  </a:lnTo>
                  <a:lnTo>
                    <a:pt x="1547" y="1508"/>
                  </a:lnTo>
                  <a:lnTo>
                    <a:pt x="1547" y="1510"/>
                  </a:lnTo>
                  <a:lnTo>
                    <a:pt x="1547" y="1512"/>
                  </a:lnTo>
                  <a:lnTo>
                    <a:pt x="1549" y="1513"/>
                  </a:lnTo>
                  <a:lnTo>
                    <a:pt x="1549" y="1515"/>
                  </a:lnTo>
                  <a:lnTo>
                    <a:pt x="1549" y="1517"/>
                  </a:lnTo>
                  <a:lnTo>
                    <a:pt x="1549" y="1518"/>
                  </a:lnTo>
                  <a:lnTo>
                    <a:pt x="1549" y="1518"/>
                  </a:lnTo>
                  <a:lnTo>
                    <a:pt x="1549" y="1520"/>
                  </a:lnTo>
                  <a:lnTo>
                    <a:pt x="1549" y="1524"/>
                  </a:lnTo>
                  <a:lnTo>
                    <a:pt x="1549" y="1525"/>
                  </a:lnTo>
                  <a:lnTo>
                    <a:pt x="1549" y="1525"/>
                  </a:lnTo>
                  <a:lnTo>
                    <a:pt x="1549" y="1527"/>
                  </a:lnTo>
                  <a:lnTo>
                    <a:pt x="1549" y="1529"/>
                  </a:lnTo>
                  <a:lnTo>
                    <a:pt x="1549" y="1532"/>
                  </a:lnTo>
                  <a:lnTo>
                    <a:pt x="1549" y="1534"/>
                  </a:lnTo>
                  <a:lnTo>
                    <a:pt x="1549" y="1535"/>
                  </a:lnTo>
                  <a:lnTo>
                    <a:pt x="1549" y="1537"/>
                  </a:lnTo>
                  <a:lnTo>
                    <a:pt x="1549" y="1539"/>
                  </a:lnTo>
                  <a:lnTo>
                    <a:pt x="1549" y="1541"/>
                  </a:lnTo>
                  <a:lnTo>
                    <a:pt x="1549" y="1542"/>
                  </a:lnTo>
                  <a:lnTo>
                    <a:pt x="1549" y="1544"/>
                  </a:lnTo>
                  <a:lnTo>
                    <a:pt x="1549" y="1546"/>
                  </a:lnTo>
                  <a:lnTo>
                    <a:pt x="1549" y="1546"/>
                  </a:lnTo>
                  <a:lnTo>
                    <a:pt x="1549" y="1547"/>
                  </a:lnTo>
                  <a:lnTo>
                    <a:pt x="1549" y="1549"/>
                  </a:lnTo>
                  <a:lnTo>
                    <a:pt x="1549" y="1551"/>
                  </a:lnTo>
                  <a:lnTo>
                    <a:pt x="1549" y="1554"/>
                  </a:lnTo>
                  <a:lnTo>
                    <a:pt x="1549" y="1556"/>
                  </a:lnTo>
                  <a:lnTo>
                    <a:pt x="1547" y="1558"/>
                  </a:lnTo>
                  <a:lnTo>
                    <a:pt x="1546" y="1559"/>
                  </a:lnTo>
                  <a:lnTo>
                    <a:pt x="1544" y="1561"/>
                  </a:lnTo>
                  <a:lnTo>
                    <a:pt x="1542" y="1561"/>
                  </a:lnTo>
                  <a:lnTo>
                    <a:pt x="1542" y="1561"/>
                  </a:lnTo>
                  <a:lnTo>
                    <a:pt x="1540" y="1561"/>
                  </a:lnTo>
                  <a:lnTo>
                    <a:pt x="1539" y="1563"/>
                  </a:lnTo>
                  <a:lnTo>
                    <a:pt x="1537" y="1563"/>
                  </a:lnTo>
                  <a:lnTo>
                    <a:pt x="1537" y="1565"/>
                  </a:lnTo>
                  <a:lnTo>
                    <a:pt x="1535" y="1565"/>
                  </a:lnTo>
                  <a:lnTo>
                    <a:pt x="1534" y="1566"/>
                  </a:lnTo>
                  <a:lnTo>
                    <a:pt x="1534" y="1568"/>
                  </a:lnTo>
                  <a:lnTo>
                    <a:pt x="1530" y="1570"/>
                  </a:lnTo>
                  <a:lnTo>
                    <a:pt x="1530" y="1571"/>
                  </a:lnTo>
                  <a:lnTo>
                    <a:pt x="1530" y="1573"/>
                  </a:lnTo>
                  <a:lnTo>
                    <a:pt x="1530" y="1575"/>
                  </a:lnTo>
                  <a:lnTo>
                    <a:pt x="1528" y="1576"/>
                  </a:lnTo>
                  <a:lnTo>
                    <a:pt x="1528" y="1578"/>
                  </a:lnTo>
                  <a:lnTo>
                    <a:pt x="1530" y="1580"/>
                  </a:lnTo>
                  <a:lnTo>
                    <a:pt x="1532" y="1580"/>
                  </a:lnTo>
                  <a:lnTo>
                    <a:pt x="1532" y="1582"/>
                  </a:lnTo>
                  <a:lnTo>
                    <a:pt x="1532" y="1585"/>
                  </a:lnTo>
                  <a:lnTo>
                    <a:pt x="1532" y="1587"/>
                  </a:lnTo>
                  <a:lnTo>
                    <a:pt x="1532" y="1588"/>
                  </a:lnTo>
                  <a:lnTo>
                    <a:pt x="1530" y="1588"/>
                  </a:lnTo>
                  <a:lnTo>
                    <a:pt x="1532" y="1590"/>
                  </a:lnTo>
                  <a:lnTo>
                    <a:pt x="1530" y="1590"/>
                  </a:lnTo>
                  <a:lnTo>
                    <a:pt x="1530" y="1592"/>
                  </a:lnTo>
                  <a:lnTo>
                    <a:pt x="1530" y="1594"/>
                  </a:lnTo>
                  <a:lnTo>
                    <a:pt x="1530" y="1595"/>
                  </a:lnTo>
                  <a:lnTo>
                    <a:pt x="1530" y="1600"/>
                  </a:lnTo>
                  <a:lnTo>
                    <a:pt x="1528" y="1602"/>
                  </a:lnTo>
                  <a:lnTo>
                    <a:pt x="1528" y="1604"/>
                  </a:lnTo>
                  <a:lnTo>
                    <a:pt x="1528" y="1607"/>
                  </a:lnTo>
                  <a:lnTo>
                    <a:pt x="1528" y="1609"/>
                  </a:lnTo>
                  <a:lnTo>
                    <a:pt x="1528" y="1611"/>
                  </a:lnTo>
                  <a:lnTo>
                    <a:pt x="1527" y="1611"/>
                  </a:lnTo>
                  <a:lnTo>
                    <a:pt x="1527" y="1612"/>
                  </a:lnTo>
                  <a:lnTo>
                    <a:pt x="1527" y="1614"/>
                  </a:lnTo>
                  <a:lnTo>
                    <a:pt x="1527" y="1616"/>
                  </a:lnTo>
                  <a:lnTo>
                    <a:pt x="1525" y="1616"/>
                  </a:lnTo>
                  <a:lnTo>
                    <a:pt x="1525" y="1617"/>
                  </a:lnTo>
                  <a:lnTo>
                    <a:pt x="1523" y="1619"/>
                  </a:lnTo>
                  <a:lnTo>
                    <a:pt x="1522" y="1623"/>
                  </a:lnTo>
                  <a:lnTo>
                    <a:pt x="1520" y="1623"/>
                  </a:lnTo>
                  <a:lnTo>
                    <a:pt x="1520" y="1624"/>
                  </a:lnTo>
                  <a:lnTo>
                    <a:pt x="1520" y="1626"/>
                  </a:lnTo>
                  <a:lnTo>
                    <a:pt x="1518" y="1628"/>
                  </a:lnTo>
                  <a:lnTo>
                    <a:pt x="1517" y="1631"/>
                  </a:lnTo>
                  <a:lnTo>
                    <a:pt x="1517" y="1633"/>
                  </a:lnTo>
                  <a:lnTo>
                    <a:pt x="1517" y="1635"/>
                  </a:lnTo>
                  <a:lnTo>
                    <a:pt x="1517" y="1636"/>
                  </a:lnTo>
                  <a:lnTo>
                    <a:pt x="1515" y="1638"/>
                  </a:lnTo>
                  <a:lnTo>
                    <a:pt x="1515" y="1641"/>
                  </a:lnTo>
                  <a:lnTo>
                    <a:pt x="1515" y="1643"/>
                  </a:lnTo>
                  <a:lnTo>
                    <a:pt x="1513" y="1643"/>
                  </a:lnTo>
                  <a:lnTo>
                    <a:pt x="1513" y="1647"/>
                  </a:lnTo>
                  <a:lnTo>
                    <a:pt x="1511" y="1647"/>
                  </a:lnTo>
                  <a:lnTo>
                    <a:pt x="1511" y="1648"/>
                  </a:lnTo>
                  <a:lnTo>
                    <a:pt x="1511" y="1650"/>
                  </a:lnTo>
                  <a:lnTo>
                    <a:pt x="1510" y="1652"/>
                  </a:lnTo>
                  <a:lnTo>
                    <a:pt x="1510" y="1653"/>
                  </a:lnTo>
                  <a:lnTo>
                    <a:pt x="1508" y="1655"/>
                  </a:lnTo>
                  <a:lnTo>
                    <a:pt x="1508" y="1657"/>
                  </a:lnTo>
                  <a:lnTo>
                    <a:pt x="1508" y="1658"/>
                  </a:lnTo>
                  <a:lnTo>
                    <a:pt x="1506" y="1658"/>
                  </a:lnTo>
                  <a:lnTo>
                    <a:pt x="1506" y="1660"/>
                  </a:lnTo>
                  <a:lnTo>
                    <a:pt x="1506" y="1662"/>
                  </a:lnTo>
                  <a:lnTo>
                    <a:pt x="1505" y="1662"/>
                  </a:lnTo>
                  <a:lnTo>
                    <a:pt x="1505" y="1664"/>
                  </a:lnTo>
                  <a:lnTo>
                    <a:pt x="1503" y="1665"/>
                  </a:lnTo>
                  <a:lnTo>
                    <a:pt x="1503" y="1667"/>
                  </a:lnTo>
                  <a:lnTo>
                    <a:pt x="1503" y="1669"/>
                  </a:lnTo>
                  <a:lnTo>
                    <a:pt x="1501" y="1670"/>
                  </a:lnTo>
                  <a:lnTo>
                    <a:pt x="1501" y="1672"/>
                  </a:lnTo>
                  <a:lnTo>
                    <a:pt x="1499" y="1672"/>
                  </a:lnTo>
                  <a:lnTo>
                    <a:pt x="1499" y="1674"/>
                  </a:lnTo>
                  <a:lnTo>
                    <a:pt x="1498" y="1674"/>
                  </a:lnTo>
                  <a:lnTo>
                    <a:pt x="1498" y="1676"/>
                  </a:lnTo>
                  <a:lnTo>
                    <a:pt x="1498" y="1677"/>
                  </a:lnTo>
                  <a:lnTo>
                    <a:pt x="1496" y="1677"/>
                  </a:lnTo>
                  <a:lnTo>
                    <a:pt x="1496" y="1679"/>
                  </a:lnTo>
                  <a:lnTo>
                    <a:pt x="1494" y="1679"/>
                  </a:lnTo>
                  <a:lnTo>
                    <a:pt x="1494" y="1681"/>
                  </a:lnTo>
                  <a:lnTo>
                    <a:pt x="1493" y="1681"/>
                  </a:lnTo>
                  <a:lnTo>
                    <a:pt x="1493" y="1682"/>
                  </a:lnTo>
                  <a:lnTo>
                    <a:pt x="1491" y="1684"/>
                  </a:lnTo>
                  <a:lnTo>
                    <a:pt x="1491" y="1684"/>
                  </a:lnTo>
                  <a:lnTo>
                    <a:pt x="1489" y="1684"/>
                  </a:lnTo>
                  <a:lnTo>
                    <a:pt x="1489" y="1686"/>
                  </a:lnTo>
                  <a:lnTo>
                    <a:pt x="1487" y="1686"/>
                  </a:lnTo>
                  <a:lnTo>
                    <a:pt x="1486" y="1688"/>
                  </a:lnTo>
                  <a:lnTo>
                    <a:pt x="1484" y="1688"/>
                  </a:lnTo>
                  <a:lnTo>
                    <a:pt x="1482" y="1688"/>
                  </a:lnTo>
                  <a:lnTo>
                    <a:pt x="1481" y="1688"/>
                  </a:lnTo>
                  <a:lnTo>
                    <a:pt x="1479" y="1688"/>
                  </a:lnTo>
                  <a:lnTo>
                    <a:pt x="1479" y="1689"/>
                  </a:lnTo>
                  <a:lnTo>
                    <a:pt x="1479" y="1691"/>
                  </a:lnTo>
                  <a:lnTo>
                    <a:pt x="1479" y="1693"/>
                  </a:lnTo>
                  <a:lnTo>
                    <a:pt x="1477" y="1693"/>
                  </a:lnTo>
                  <a:lnTo>
                    <a:pt x="1476" y="1693"/>
                  </a:lnTo>
                  <a:lnTo>
                    <a:pt x="1476" y="1691"/>
                  </a:lnTo>
                  <a:lnTo>
                    <a:pt x="1474" y="1691"/>
                  </a:lnTo>
                  <a:lnTo>
                    <a:pt x="1474" y="1693"/>
                  </a:lnTo>
                  <a:lnTo>
                    <a:pt x="1472" y="1693"/>
                  </a:lnTo>
                  <a:lnTo>
                    <a:pt x="1472" y="1694"/>
                  </a:lnTo>
                  <a:lnTo>
                    <a:pt x="1470" y="1694"/>
                  </a:lnTo>
                  <a:lnTo>
                    <a:pt x="1469" y="1694"/>
                  </a:lnTo>
                  <a:lnTo>
                    <a:pt x="1469" y="1693"/>
                  </a:lnTo>
                  <a:lnTo>
                    <a:pt x="1467" y="1693"/>
                  </a:lnTo>
                  <a:lnTo>
                    <a:pt x="1467" y="1693"/>
                  </a:lnTo>
                  <a:lnTo>
                    <a:pt x="1465" y="1691"/>
                  </a:lnTo>
                  <a:lnTo>
                    <a:pt x="1464" y="1693"/>
                  </a:lnTo>
                  <a:lnTo>
                    <a:pt x="1460" y="1693"/>
                  </a:lnTo>
                  <a:lnTo>
                    <a:pt x="1458" y="1693"/>
                  </a:lnTo>
                  <a:lnTo>
                    <a:pt x="1458" y="1691"/>
                  </a:lnTo>
                  <a:lnTo>
                    <a:pt x="1457" y="1691"/>
                  </a:lnTo>
                  <a:lnTo>
                    <a:pt x="1457" y="1693"/>
                  </a:lnTo>
                  <a:lnTo>
                    <a:pt x="1455" y="1693"/>
                  </a:lnTo>
                  <a:lnTo>
                    <a:pt x="1453" y="1693"/>
                  </a:lnTo>
                  <a:lnTo>
                    <a:pt x="1453" y="1694"/>
                  </a:lnTo>
                  <a:lnTo>
                    <a:pt x="1452" y="1696"/>
                  </a:lnTo>
                  <a:lnTo>
                    <a:pt x="1452" y="1698"/>
                  </a:lnTo>
                  <a:lnTo>
                    <a:pt x="1450" y="1698"/>
                  </a:lnTo>
                  <a:lnTo>
                    <a:pt x="1450" y="1696"/>
                  </a:lnTo>
                  <a:lnTo>
                    <a:pt x="1448" y="1698"/>
                  </a:lnTo>
                  <a:lnTo>
                    <a:pt x="1446" y="1698"/>
                  </a:lnTo>
                  <a:lnTo>
                    <a:pt x="1445" y="1698"/>
                  </a:lnTo>
                  <a:lnTo>
                    <a:pt x="1443" y="1698"/>
                  </a:lnTo>
                  <a:lnTo>
                    <a:pt x="1441" y="1698"/>
                  </a:lnTo>
                  <a:lnTo>
                    <a:pt x="1441" y="1699"/>
                  </a:lnTo>
                  <a:lnTo>
                    <a:pt x="1440" y="1701"/>
                  </a:lnTo>
                  <a:lnTo>
                    <a:pt x="1438" y="1703"/>
                  </a:lnTo>
                  <a:lnTo>
                    <a:pt x="1436" y="1703"/>
                  </a:lnTo>
                  <a:lnTo>
                    <a:pt x="1435" y="1703"/>
                  </a:lnTo>
                  <a:lnTo>
                    <a:pt x="1435" y="1701"/>
                  </a:lnTo>
                  <a:lnTo>
                    <a:pt x="1433" y="1701"/>
                  </a:lnTo>
                  <a:lnTo>
                    <a:pt x="1433" y="1699"/>
                  </a:lnTo>
                  <a:lnTo>
                    <a:pt x="1433" y="1698"/>
                  </a:lnTo>
                  <a:lnTo>
                    <a:pt x="1431" y="1698"/>
                  </a:lnTo>
                  <a:lnTo>
                    <a:pt x="1431" y="1696"/>
                  </a:lnTo>
                  <a:lnTo>
                    <a:pt x="1429" y="1698"/>
                  </a:lnTo>
                  <a:lnTo>
                    <a:pt x="1429" y="1696"/>
                  </a:lnTo>
                  <a:lnTo>
                    <a:pt x="1429" y="1694"/>
                  </a:lnTo>
                  <a:lnTo>
                    <a:pt x="1429" y="1693"/>
                  </a:lnTo>
                  <a:lnTo>
                    <a:pt x="1428" y="1693"/>
                  </a:lnTo>
                  <a:lnTo>
                    <a:pt x="1426" y="1693"/>
                  </a:lnTo>
                  <a:lnTo>
                    <a:pt x="1426" y="1691"/>
                  </a:lnTo>
                  <a:lnTo>
                    <a:pt x="1426" y="1689"/>
                  </a:lnTo>
                  <a:lnTo>
                    <a:pt x="1426" y="1688"/>
                  </a:lnTo>
                  <a:lnTo>
                    <a:pt x="1426" y="1686"/>
                  </a:lnTo>
                  <a:lnTo>
                    <a:pt x="1426" y="1684"/>
                  </a:lnTo>
                  <a:lnTo>
                    <a:pt x="1426" y="1684"/>
                  </a:lnTo>
                  <a:lnTo>
                    <a:pt x="1426" y="1682"/>
                  </a:lnTo>
                  <a:lnTo>
                    <a:pt x="1426" y="1681"/>
                  </a:lnTo>
                  <a:lnTo>
                    <a:pt x="1424" y="1681"/>
                  </a:lnTo>
                  <a:lnTo>
                    <a:pt x="1424" y="1679"/>
                  </a:lnTo>
                  <a:lnTo>
                    <a:pt x="1424" y="1677"/>
                  </a:lnTo>
                  <a:lnTo>
                    <a:pt x="1424" y="1676"/>
                  </a:lnTo>
                  <a:lnTo>
                    <a:pt x="1426" y="1676"/>
                  </a:lnTo>
                  <a:lnTo>
                    <a:pt x="1426" y="1674"/>
                  </a:lnTo>
                  <a:lnTo>
                    <a:pt x="1426" y="1672"/>
                  </a:lnTo>
                  <a:lnTo>
                    <a:pt x="1426" y="1670"/>
                  </a:lnTo>
                  <a:lnTo>
                    <a:pt x="1426" y="1669"/>
                  </a:lnTo>
                  <a:lnTo>
                    <a:pt x="1426" y="1667"/>
                  </a:lnTo>
                  <a:lnTo>
                    <a:pt x="1426" y="1665"/>
                  </a:lnTo>
                  <a:lnTo>
                    <a:pt x="1426" y="1664"/>
                  </a:lnTo>
                  <a:lnTo>
                    <a:pt x="1426" y="1664"/>
                  </a:lnTo>
                  <a:lnTo>
                    <a:pt x="1426" y="1662"/>
                  </a:lnTo>
                  <a:lnTo>
                    <a:pt x="1426" y="1660"/>
                  </a:lnTo>
                  <a:lnTo>
                    <a:pt x="1426" y="1658"/>
                  </a:lnTo>
                  <a:lnTo>
                    <a:pt x="1426" y="1657"/>
                  </a:lnTo>
                  <a:lnTo>
                    <a:pt x="1424" y="1655"/>
                  </a:lnTo>
                  <a:lnTo>
                    <a:pt x="1424" y="1653"/>
                  </a:lnTo>
                  <a:lnTo>
                    <a:pt x="1424" y="1652"/>
                  </a:lnTo>
                  <a:lnTo>
                    <a:pt x="1423" y="1652"/>
                  </a:lnTo>
                  <a:lnTo>
                    <a:pt x="1423" y="1650"/>
                  </a:lnTo>
                  <a:lnTo>
                    <a:pt x="1423" y="1648"/>
                  </a:lnTo>
                  <a:lnTo>
                    <a:pt x="1421" y="1647"/>
                  </a:lnTo>
                  <a:lnTo>
                    <a:pt x="1421" y="1645"/>
                  </a:lnTo>
                  <a:lnTo>
                    <a:pt x="1421" y="1643"/>
                  </a:lnTo>
                  <a:lnTo>
                    <a:pt x="1421" y="1643"/>
                  </a:lnTo>
                  <a:lnTo>
                    <a:pt x="1419" y="1641"/>
                  </a:lnTo>
                  <a:lnTo>
                    <a:pt x="1419" y="1640"/>
                  </a:lnTo>
                  <a:lnTo>
                    <a:pt x="1419" y="1638"/>
                  </a:lnTo>
                  <a:lnTo>
                    <a:pt x="1419" y="1636"/>
                  </a:lnTo>
                  <a:lnTo>
                    <a:pt x="1419" y="1635"/>
                  </a:lnTo>
                  <a:lnTo>
                    <a:pt x="1417" y="1633"/>
                  </a:lnTo>
                  <a:lnTo>
                    <a:pt x="1417" y="1631"/>
                  </a:lnTo>
                  <a:lnTo>
                    <a:pt x="1417" y="1629"/>
                  </a:lnTo>
                  <a:lnTo>
                    <a:pt x="1417" y="1628"/>
                  </a:lnTo>
                  <a:lnTo>
                    <a:pt x="1417" y="1626"/>
                  </a:lnTo>
                  <a:lnTo>
                    <a:pt x="1416" y="1624"/>
                  </a:lnTo>
                  <a:lnTo>
                    <a:pt x="1416" y="1623"/>
                  </a:lnTo>
                  <a:lnTo>
                    <a:pt x="1416" y="1621"/>
                  </a:lnTo>
                  <a:lnTo>
                    <a:pt x="1416" y="1619"/>
                  </a:lnTo>
                  <a:lnTo>
                    <a:pt x="1414" y="1619"/>
                  </a:lnTo>
                  <a:lnTo>
                    <a:pt x="1414" y="1617"/>
                  </a:lnTo>
                  <a:lnTo>
                    <a:pt x="1414" y="1616"/>
                  </a:lnTo>
                  <a:lnTo>
                    <a:pt x="1414" y="1614"/>
                  </a:lnTo>
                  <a:lnTo>
                    <a:pt x="1412" y="1614"/>
                  </a:lnTo>
                  <a:lnTo>
                    <a:pt x="1412" y="1612"/>
                  </a:lnTo>
                  <a:lnTo>
                    <a:pt x="1411" y="1611"/>
                  </a:lnTo>
                  <a:lnTo>
                    <a:pt x="1411" y="1609"/>
                  </a:lnTo>
                  <a:lnTo>
                    <a:pt x="1409" y="1607"/>
                  </a:lnTo>
                  <a:lnTo>
                    <a:pt x="1407" y="1606"/>
                  </a:lnTo>
                  <a:lnTo>
                    <a:pt x="1407" y="1604"/>
                  </a:lnTo>
                  <a:lnTo>
                    <a:pt x="1407" y="1602"/>
                  </a:lnTo>
                  <a:lnTo>
                    <a:pt x="1406" y="1602"/>
                  </a:lnTo>
                  <a:lnTo>
                    <a:pt x="1406" y="1599"/>
                  </a:lnTo>
                  <a:lnTo>
                    <a:pt x="1406" y="1597"/>
                  </a:lnTo>
                  <a:lnTo>
                    <a:pt x="1404" y="1597"/>
                  </a:lnTo>
                  <a:lnTo>
                    <a:pt x="1404" y="1595"/>
                  </a:lnTo>
                  <a:lnTo>
                    <a:pt x="1404" y="1594"/>
                  </a:lnTo>
                  <a:lnTo>
                    <a:pt x="1404" y="1592"/>
                  </a:lnTo>
                  <a:lnTo>
                    <a:pt x="1404" y="1590"/>
                  </a:lnTo>
                  <a:lnTo>
                    <a:pt x="1404" y="1588"/>
                  </a:lnTo>
                  <a:lnTo>
                    <a:pt x="1402" y="1587"/>
                  </a:lnTo>
                  <a:lnTo>
                    <a:pt x="1404" y="1587"/>
                  </a:lnTo>
                  <a:lnTo>
                    <a:pt x="1404" y="1585"/>
                  </a:lnTo>
                  <a:lnTo>
                    <a:pt x="1404" y="1583"/>
                  </a:lnTo>
                  <a:lnTo>
                    <a:pt x="1402" y="1583"/>
                  </a:lnTo>
                  <a:lnTo>
                    <a:pt x="1402" y="1582"/>
                  </a:lnTo>
                  <a:lnTo>
                    <a:pt x="1402" y="1580"/>
                  </a:lnTo>
                  <a:lnTo>
                    <a:pt x="1402" y="1578"/>
                  </a:lnTo>
                  <a:lnTo>
                    <a:pt x="1402" y="1576"/>
                  </a:lnTo>
                  <a:lnTo>
                    <a:pt x="1402" y="1575"/>
                  </a:lnTo>
                  <a:lnTo>
                    <a:pt x="1402" y="1573"/>
                  </a:lnTo>
                  <a:lnTo>
                    <a:pt x="1400" y="1573"/>
                  </a:lnTo>
                  <a:lnTo>
                    <a:pt x="1400" y="1571"/>
                  </a:lnTo>
                  <a:lnTo>
                    <a:pt x="1402" y="1571"/>
                  </a:lnTo>
                  <a:lnTo>
                    <a:pt x="1402" y="1570"/>
                  </a:lnTo>
                  <a:lnTo>
                    <a:pt x="1400" y="1570"/>
                  </a:lnTo>
                  <a:lnTo>
                    <a:pt x="1400" y="1568"/>
                  </a:lnTo>
                  <a:lnTo>
                    <a:pt x="1400" y="1566"/>
                  </a:lnTo>
                  <a:lnTo>
                    <a:pt x="1400" y="1565"/>
                  </a:lnTo>
                  <a:lnTo>
                    <a:pt x="1400" y="1563"/>
                  </a:lnTo>
                  <a:lnTo>
                    <a:pt x="1400" y="1561"/>
                  </a:lnTo>
                  <a:lnTo>
                    <a:pt x="1400" y="1561"/>
                  </a:lnTo>
                  <a:lnTo>
                    <a:pt x="1400" y="1559"/>
                  </a:lnTo>
                  <a:lnTo>
                    <a:pt x="1400" y="1558"/>
                  </a:lnTo>
                  <a:lnTo>
                    <a:pt x="1399" y="1558"/>
                  </a:lnTo>
                  <a:lnTo>
                    <a:pt x="1399" y="1556"/>
                  </a:lnTo>
                  <a:lnTo>
                    <a:pt x="1399" y="1554"/>
                  </a:lnTo>
                  <a:lnTo>
                    <a:pt x="1399" y="1553"/>
                  </a:lnTo>
                  <a:lnTo>
                    <a:pt x="1399" y="1551"/>
                  </a:lnTo>
                  <a:lnTo>
                    <a:pt x="1399" y="1549"/>
                  </a:lnTo>
                  <a:lnTo>
                    <a:pt x="1399" y="1547"/>
                  </a:lnTo>
                  <a:lnTo>
                    <a:pt x="1399" y="1546"/>
                  </a:lnTo>
                  <a:lnTo>
                    <a:pt x="1399" y="1542"/>
                  </a:lnTo>
                  <a:lnTo>
                    <a:pt x="1399" y="1541"/>
                  </a:lnTo>
                  <a:lnTo>
                    <a:pt x="1399" y="1539"/>
                  </a:lnTo>
                  <a:lnTo>
                    <a:pt x="1399" y="1537"/>
                  </a:lnTo>
                  <a:lnTo>
                    <a:pt x="1399" y="1535"/>
                  </a:lnTo>
                  <a:lnTo>
                    <a:pt x="1399" y="1534"/>
                  </a:lnTo>
                  <a:lnTo>
                    <a:pt x="1399" y="1532"/>
                  </a:lnTo>
                  <a:lnTo>
                    <a:pt x="1399" y="1529"/>
                  </a:lnTo>
                  <a:lnTo>
                    <a:pt x="1399" y="1527"/>
                  </a:lnTo>
                  <a:lnTo>
                    <a:pt x="1399" y="1525"/>
                  </a:lnTo>
                  <a:lnTo>
                    <a:pt x="1399" y="1524"/>
                  </a:lnTo>
                  <a:lnTo>
                    <a:pt x="1397" y="1524"/>
                  </a:lnTo>
                  <a:lnTo>
                    <a:pt x="1397" y="1522"/>
                  </a:lnTo>
                  <a:lnTo>
                    <a:pt x="1397" y="1520"/>
                  </a:lnTo>
                  <a:lnTo>
                    <a:pt x="1395" y="1518"/>
                  </a:lnTo>
                  <a:lnTo>
                    <a:pt x="1395" y="1518"/>
                  </a:lnTo>
                  <a:lnTo>
                    <a:pt x="1395" y="1517"/>
                  </a:lnTo>
                  <a:lnTo>
                    <a:pt x="1394" y="1515"/>
                  </a:lnTo>
                  <a:lnTo>
                    <a:pt x="1394" y="1513"/>
                  </a:lnTo>
                  <a:lnTo>
                    <a:pt x="1394" y="1512"/>
                  </a:lnTo>
                  <a:lnTo>
                    <a:pt x="1394" y="1510"/>
                  </a:lnTo>
                  <a:lnTo>
                    <a:pt x="1392" y="1508"/>
                  </a:lnTo>
                  <a:lnTo>
                    <a:pt x="1392" y="1506"/>
                  </a:lnTo>
                  <a:lnTo>
                    <a:pt x="1390" y="1505"/>
                  </a:lnTo>
                  <a:lnTo>
                    <a:pt x="1390" y="1503"/>
                  </a:lnTo>
                  <a:lnTo>
                    <a:pt x="1390" y="1501"/>
                  </a:lnTo>
                  <a:lnTo>
                    <a:pt x="1390" y="1500"/>
                  </a:lnTo>
                  <a:lnTo>
                    <a:pt x="1390" y="1498"/>
                  </a:lnTo>
                  <a:lnTo>
                    <a:pt x="1388" y="1496"/>
                  </a:lnTo>
                  <a:lnTo>
                    <a:pt x="1388" y="1494"/>
                  </a:lnTo>
                  <a:lnTo>
                    <a:pt x="1388" y="1493"/>
                  </a:lnTo>
                  <a:lnTo>
                    <a:pt x="1388" y="1491"/>
                  </a:lnTo>
                  <a:lnTo>
                    <a:pt x="1387" y="1489"/>
                  </a:lnTo>
                  <a:lnTo>
                    <a:pt x="1387" y="1488"/>
                  </a:lnTo>
                  <a:lnTo>
                    <a:pt x="1387" y="1486"/>
                  </a:lnTo>
                  <a:lnTo>
                    <a:pt x="1385" y="1484"/>
                  </a:lnTo>
                  <a:lnTo>
                    <a:pt x="1385" y="1483"/>
                  </a:lnTo>
                  <a:lnTo>
                    <a:pt x="1385" y="1481"/>
                  </a:lnTo>
                  <a:lnTo>
                    <a:pt x="1385" y="1479"/>
                  </a:lnTo>
                  <a:lnTo>
                    <a:pt x="1385" y="1477"/>
                  </a:lnTo>
                  <a:lnTo>
                    <a:pt x="1385" y="1477"/>
                  </a:lnTo>
                  <a:lnTo>
                    <a:pt x="1385" y="1476"/>
                  </a:lnTo>
                  <a:lnTo>
                    <a:pt x="1383" y="1472"/>
                  </a:lnTo>
                  <a:lnTo>
                    <a:pt x="1383" y="1471"/>
                  </a:lnTo>
                  <a:lnTo>
                    <a:pt x="1382" y="1471"/>
                  </a:lnTo>
                  <a:lnTo>
                    <a:pt x="1382" y="1469"/>
                  </a:lnTo>
                  <a:lnTo>
                    <a:pt x="1382" y="1467"/>
                  </a:lnTo>
                  <a:lnTo>
                    <a:pt x="1382" y="1465"/>
                  </a:lnTo>
                  <a:lnTo>
                    <a:pt x="1380" y="1464"/>
                  </a:lnTo>
                  <a:lnTo>
                    <a:pt x="1380" y="1462"/>
                  </a:lnTo>
                  <a:lnTo>
                    <a:pt x="1380" y="1460"/>
                  </a:lnTo>
                  <a:lnTo>
                    <a:pt x="1380" y="1459"/>
                  </a:lnTo>
                  <a:lnTo>
                    <a:pt x="1380" y="1457"/>
                  </a:lnTo>
                  <a:lnTo>
                    <a:pt x="1380" y="1455"/>
                  </a:lnTo>
                  <a:lnTo>
                    <a:pt x="1380" y="1453"/>
                  </a:lnTo>
                  <a:lnTo>
                    <a:pt x="1380" y="1452"/>
                  </a:lnTo>
                  <a:lnTo>
                    <a:pt x="1380" y="1450"/>
                  </a:lnTo>
                  <a:lnTo>
                    <a:pt x="1380" y="1448"/>
                  </a:lnTo>
                  <a:lnTo>
                    <a:pt x="1380" y="1447"/>
                  </a:lnTo>
                  <a:lnTo>
                    <a:pt x="1380" y="1445"/>
                  </a:lnTo>
                  <a:lnTo>
                    <a:pt x="1380" y="1443"/>
                  </a:lnTo>
                  <a:lnTo>
                    <a:pt x="1380" y="1442"/>
                  </a:lnTo>
                  <a:lnTo>
                    <a:pt x="1380" y="1440"/>
                  </a:lnTo>
                  <a:lnTo>
                    <a:pt x="1380" y="1435"/>
                  </a:lnTo>
                  <a:lnTo>
                    <a:pt x="1380" y="1433"/>
                  </a:lnTo>
                  <a:lnTo>
                    <a:pt x="1380" y="1431"/>
                  </a:lnTo>
                  <a:lnTo>
                    <a:pt x="1382" y="1430"/>
                  </a:lnTo>
                  <a:lnTo>
                    <a:pt x="1382" y="1428"/>
                  </a:lnTo>
                  <a:lnTo>
                    <a:pt x="1382" y="1426"/>
                  </a:lnTo>
                  <a:lnTo>
                    <a:pt x="1382" y="1424"/>
                  </a:lnTo>
                  <a:lnTo>
                    <a:pt x="1382" y="1423"/>
                  </a:lnTo>
                  <a:lnTo>
                    <a:pt x="1382" y="1421"/>
                  </a:lnTo>
                  <a:lnTo>
                    <a:pt x="1383" y="1419"/>
                  </a:lnTo>
                  <a:lnTo>
                    <a:pt x="1383" y="1418"/>
                  </a:lnTo>
                  <a:lnTo>
                    <a:pt x="1383" y="1416"/>
                  </a:lnTo>
                  <a:lnTo>
                    <a:pt x="1383" y="1414"/>
                  </a:lnTo>
                  <a:lnTo>
                    <a:pt x="1383" y="1412"/>
                  </a:lnTo>
                  <a:lnTo>
                    <a:pt x="1383" y="1411"/>
                  </a:lnTo>
                  <a:lnTo>
                    <a:pt x="1383" y="1409"/>
                  </a:lnTo>
                  <a:lnTo>
                    <a:pt x="1383" y="1407"/>
                  </a:lnTo>
                  <a:lnTo>
                    <a:pt x="1385" y="1406"/>
                  </a:lnTo>
                  <a:lnTo>
                    <a:pt x="1383" y="1406"/>
                  </a:lnTo>
                  <a:lnTo>
                    <a:pt x="1383" y="1404"/>
                  </a:lnTo>
                  <a:lnTo>
                    <a:pt x="1385" y="1404"/>
                  </a:lnTo>
                  <a:lnTo>
                    <a:pt x="1385" y="1402"/>
                  </a:lnTo>
                  <a:lnTo>
                    <a:pt x="1385" y="1401"/>
                  </a:lnTo>
                  <a:lnTo>
                    <a:pt x="1385" y="1399"/>
                  </a:lnTo>
                  <a:lnTo>
                    <a:pt x="1385" y="1397"/>
                  </a:lnTo>
                  <a:lnTo>
                    <a:pt x="1385" y="1395"/>
                  </a:lnTo>
                  <a:lnTo>
                    <a:pt x="1385" y="1395"/>
                  </a:lnTo>
                  <a:lnTo>
                    <a:pt x="1385" y="1395"/>
                  </a:lnTo>
                  <a:lnTo>
                    <a:pt x="1385" y="1394"/>
                  </a:lnTo>
                  <a:lnTo>
                    <a:pt x="1387" y="1392"/>
                  </a:lnTo>
                  <a:lnTo>
                    <a:pt x="1387" y="1390"/>
                  </a:lnTo>
                  <a:lnTo>
                    <a:pt x="1387" y="1389"/>
                  </a:lnTo>
                  <a:lnTo>
                    <a:pt x="1387" y="1387"/>
                  </a:lnTo>
                  <a:lnTo>
                    <a:pt x="1388" y="1387"/>
                  </a:lnTo>
                  <a:lnTo>
                    <a:pt x="1388" y="1385"/>
                  </a:lnTo>
                  <a:lnTo>
                    <a:pt x="1390" y="1385"/>
                  </a:lnTo>
                  <a:lnTo>
                    <a:pt x="1390" y="1383"/>
                  </a:lnTo>
                  <a:lnTo>
                    <a:pt x="1390" y="1382"/>
                  </a:lnTo>
                  <a:lnTo>
                    <a:pt x="1392" y="1382"/>
                  </a:lnTo>
                  <a:lnTo>
                    <a:pt x="1392" y="1380"/>
                  </a:lnTo>
                  <a:lnTo>
                    <a:pt x="1392" y="1378"/>
                  </a:lnTo>
                  <a:lnTo>
                    <a:pt x="1392" y="1377"/>
                  </a:lnTo>
                  <a:lnTo>
                    <a:pt x="1394" y="1375"/>
                  </a:lnTo>
                  <a:lnTo>
                    <a:pt x="1394" y="1373"/>
                  </a:lnTo>
                  <a:lnTo>
                    <a:pt x="1394" y="1370"/>
                  </a:lnTo>
                  <a:lnTo>
                    <a:pt x="1394" y="1368"/>
                  </a:lnTo>
                  <a:lnTo>
                    <a:pt x="1394" y="1366"/>
                  </a:lnTo>
                  <a:lnTo>
                    <a:pt x="1394" y="1365"/>
                  </a:lnTo>
                  <a:lnTo>
                    <a:pt x="1394" y="1363"/>
                  </a:lnTo>
                  <a:lnTo>
                    <a:pt x="1394" y="1361"/>
                  </a:lnTo>
                  <a:lnTo>
                    <a:pt x="1394" y="1360"/>
                  </a:lnTo>
                  <a:lnTo>
                    <a:pt x="1394" y="1358"/>
                  </a:lnTo>
                  <a:lnTo>
                    <a:pt x="1394" y="1356"/>
                  </a:lnTo>
                  <a:lnTo>
                    <a:pt x="1392" y="1354"/>
                  </a:lnTo>
                  <a:lnTo>
                    <a:pt x="1392" y="1354"/>
                  </a:lnTo>
                  <a:lnTo>
                    <a:pt x="1392" y="1353"/>
                  </a:lnTo>
                  <a:lnTo>
                    <a:pt x="1392" y="1351"/>
                  </a:lnTo>
                  <a:lnTo>
                    <a:pt x="1390" y="1351"/>
                  </a:lnTo>
                  <a:lnTo>
                    <a:pt x="1390" y="1349"/>
                  </a:lnTo>
                  <a:lnTo>
                    <a:pt x="1390" y="1348"/>
                  </a:lnTo>
                  <a:lnTo>
                    <a:pt x="1390" y="1346"/>
                  </a:lnTo>
                  <a:lnTo>
                    <a:pt x="1390" y="1344"/>
                  </a:lnTo>
                  <a:lnTo>
                    <a:pt x="1388" y="1342"/>
                  </a:lnTo>
                  <a:lnTo>
                    <a:pt x="1388" y="1341"/>
                  </a:lnTo>
                  <a:lnTo>
                    <a:pt x="1388" y="1339"/>
                  </a:lnTo>
                  <a:lnTo>
                    <a:pt x="1388" y="1337"/>
                  </a:lnTo>
                  <a:lnTo>
                    <a:pt x="1388" y="1336"/>
                  </a:lnTo>
                  <a:lnTo>
                    <a:pt x="1387" y="1334"/>
                  </a:lnTo>
                  <a:lnTo>
                    <a:pt x="1387" y="1332"/>
                  </a:lnTo>
                  <a:lnTo>
                    <a:pt x="1388" y="1330"/>
                  </a:lnTo>
                  <a:lnTo>
                    <a:pt x="1390" y="1329"/>
                  </a:lnTo>
                  <a:lnTo>
                    <a:pt x="1390" y="1327"/>
                  </a:lnTo>
                  <a:lnTo>
                    <a:pt x="1390" y="1325"/>
                  </a:lnTo>
                  <a:lnTo>
                    <a:pt x="1390" y="1324"/>
                  </a:lnTo>
                  <a:lnTo>
                    <a:pt x="1390" y="1322"/>
                  </a:lnTo>
                  <a:lnTo>
                    <a:pt x="1390" y="1320"/>
                  </a:lnTo>
                  <a:lnTo>
                    <a:pt x="1388" y="1320"/>
                  </a:lnTo>
                  <a:lnTo>
                    <a:pt x="1388" y="1319"/>
                  </a:lnTo>
                  <a:lnTo>
                    <a:pt x="1388" y="1317"/>
                  </a:lnTo>
                  <a:lnTo>
                    <a:pt x="1388" y="1315"/>
                  </a:lnTo>
                  <a:lnTo>
                    <a:pt x="1387" y="1313"/>
                  </a:lnTo>
                  <a:lnTo>
                    <a:pt x="1387" y="1312"/>
                  </a:lnTo>
                  <a:lnTo>
                    <a:pt x="1387" y="1310"/>
                  </a:lnTo>
                  <a:lnTo>
                    <a:pt x="1387" y="1308"/>
                  </a:lnTo>
                  <a:lnTo>
                    <a:pt x="1387" y="1305"/>
                  </a:lnTo>
                  <a:lnTo>
                    <a:pt x="1387" y="1303"/>
                  </a:lnTo>
                  <a:lnTo>
                    <a:pt x="1385" y="1303"/>
                  </a:lnTo>
                  <a:lnTo>
                    <a:pt x="1385" y="1301"/>
                  </a:lnTo>
                  <a:lnTo>
                    <a:pt x="1385" y="1300"/>
                  </a:lnTo>
                  <a:lnTo>
                    <a:pt x="1385" y="1300"/>
                  </a:lnTo>
                  <a:lnTo>
                    <a:pt x="1385" y="1296"/>
                  </a:lnTo>
                  <a:lnTo>
                    <a:pt x="1385" y="1295"/>
                  </a:lnTo>
                  <a:lnTo>
                    <a:pt x="1385" y="1293"/>
                  </a:lnTo>
                  <a:lnTo>
                    <a:pt x="1383" y="1293"/>
                  </a:lnTo>
                  <a:lnTo>
                    <a:pt x="1383" y="1291"/>
                  </a:lnTo>
                  <a:lnTo>
                    <a:pt x="1385" y="1291"/>
                  </a:lnTo>
                  <a:lnTo>
                    <a:pt x="1385" y="1291"/>
                  </a:lnTo>
                  <a:lnTo>
                    <a:pt x="1385" y="1289"/>
                  </a:lnTo>
                  <a:lnTo>
                    <a:pt x="1385" y="1289"/>
                  </a:lnTo>
                  <a:lnTo>
                    <a:pt x="1385" y="1288"/>
                  </a:lnTo>
                  <a:lnTo>
                    <a:pt x="1383" y="1288"/>
                  </a:lnTo>
                  <a:lnTo>
                    <a:pt x="1383" y="1286"/>
                  </a:lnTo>
                  <a:lnTo>
                    <a:pt x="1383" y="1284"/>
                  </a:lnTo>
                  <a:lnTo>
                    <a:pt x="1383" y="1283"/>
                  </a:lnTo>
                  <a:lnTo>
                    <a:pt x="1383" y="1281"/>
                  </a:lnTo>
                  <a:lnTo>
                    <a:pt x="1383" y="1279"/>
                  </a:lnTo>
                  <a:lnTo>
                    <a:pt x="1383" y="1278"/>
                  </a:lnTo>
                  <a:lnTo>
                    <a:pt x="1382" y="1276"/>
                  </a:lnTo>
                  <a:lnTo>
                    <a:pt x="1383" y="1276"/>
                  </a:lnTo>
                  <a:lnTo>
                    <a:pt x="1383" y="1274"/>
                  </a:lnTo>
                  <a:lnTo>
                    <a:pt x="1382" y="1274"/>
                  </a:lnTo>
                  <a:lnTo>
                    <a:pt x="1382" y="1272"/>
                  </a:lnTo>
                  <a:lnTo>
                    <a:pt x="1380" y="1272"/>
                  </a:lnTo>
                  <a:lnTo>
                    <a:pt x="1380" y="1272"/>
                  </a:lnTo>
                  <a:lnTo>
                    <a:pt x="1380" y="1271"/>
                  </a:lnTo>
                  <a:lnTo>
                    <a:pt x="1380" y="1269"/>
                  </a:lnTo>
                  <a:lnTo>
                    <a:pt x="1380" y="1267"/>
                  </a:lnTo>
                  <a:lnTo>
                    <a:pt x="1378" y="1267"/>
                  </a:lnTo>
                  <a:lnTo>
                    <a:pt x="1378" y="1266"/>
                  </a:lnTo>
                  <a:lnTo>
                    <a:pt x="1376" y="1264"/>
                  </a:lnTo>
                  <a:lnTo>
                    <a:pt x="1376" y="1262"/>
                  </a:lnTo>
                  <a:lnTo>
                    <a:pt x="1375" y="1260"/>
                  </a:lnTo>
                  <a:lnTo>
                    <a:pt x="1375" y="1259"/>
                  </a:lnTo>
                  <a:lnTo>
                    <a:pt x="1375" y="1257"/>
                  </a:lnTo>
                  <a:lnTo>
                    <a:pt x="1373" y="1257"/>
                  </a:lnTo>
                  <a:lnTo>
                    <a:pt x="1373" y="1255"/>
                  </a:lnTo>
                  <a:lnTo>
                    <a:pt x="1371" y="1254"/>
                  </a:lnTo>
                  <a:lnTo>
                    <a:pt x="1371" y="1252"/>
                  </a:lnTo>
                  <a:lnTo>
                    <a:pt x="1371" y="1250"/>
                  </a:lnTo>
                  <a:lnTo>
                    <a:pt x="1370" y="1248"/>
                  </a:lnTo>
                  <a:lnTo>
                    <a:pt x="1370" y="1247"/>
                  </a:lnTo>
                  <a:lnTo>
                    <a:pt x="1368" y="1245"/>
                  </a:lnTo>
                  <a:lnTo>
                    <a:pt x="1366" y="1243"/>
                  </a:lnTo>
                  <a:lnTo>
                    <a:pt x="1366" y="1242"/>
                  </a:lnTo>
                  <a:lnTo>
                    <a:pt x="1365" y="1238"/>
                  </a:lnTo>
                  <a:lnTo>
                    <a:pt x="1365" y="1237"/>
                  </a:lnTo>
                  <a:lnTo>
                    <a:pt x="1363" y="1237"/>
                  </a:lnTo>
                  <a:lnTo>
                    <a:pt x="1363" y="1235"/>
                  </a:lnTo>
                  <a:lnTo>
                    <a:pt x="1363" y="1233"/>
                  </a:lnTo>
                  <a:lnTo>
                    <a:pt x="1363" y="1231"/>
                  </a:lnTo>
                  <a:lnTo>
                    <a:pt x="1361" y="1231"/>
                  </a:lnTo>
                  <a:lnTo>
                    <a:pt x="1361" y="1231"/>
                  </a:lnTo>
                  <a:lnTo>
                    <a:pt x="1363" y="1231"/>
                  </a:lnTo>
                  <a:lnTo>
                    <a:pt x="1363" y="1230"/>
                  </a:lnTo>
                  <a:lnTo>
                    <a:pt x="1361" y="1230"/>
                  </a:lnTo>
                  <a:lnTo>
                    <a:pt x="1361" y="1228"/>
                  </a:lnTo>
                  <a:lnTo>
                    <a:pt x="1363" y="1228"/>
                  </a:lnTo>
                  <a:lnTo>
                    <a:pt x="1363" y="1226"/>
                  </a:lnTo>
                  <a:lnTo>
                    <a:pt x="1361" y="1226"/>
                  </a:lnTo>
                  <a:lnTo>
                    <a:pt x="1359" y="1225"/>
                  </a:lnTo>
                  <a:lnTo>
                    <a:pt x="1361" y="1225"/>
                  </a:lnTo>
                  <a:lnTo>
                    <a:pt x="1359" y="1223"/>
                  </a:lnTo>
                  <a:lnTo>
                    <a:pt x="1359" y="1221"/>
                  </a:lnTo>
                  <a:lnTo>
                    <a:pt x="1359" y="1219"/>
                  </a:lnTo>
                  <a:lnTo>
                    <a:pt x="1358" y="1218"/>
                  </a:lnTo>
                  <a:lnTo>
                    <a:pt x="1358" y="1216"/>
                  </a:lnTo>
                  <a:lnTo>
                    <a:pt x="1358" y="1214"/>
                  </a:lnTo>
                  <a:lnTo>
                    <a:pt x="1358" y="1213"/>
                  </a:lnTo>
                  <a:lnTo>
                    <a:pt x="1359" y="1213"/>
                  </a:lnTo>
                  <a:lnTo>
                    <a:pt x="1361" y="1211"/>
                  </a:lnTo>
                  <a:lnTo>
                    <a:pt x="1361" y="1209"/>
                  </a:lnTo>
                  <a:lnTo>
                    <a:pt x="1361" y="1207"/>
                  </a:lnTo>
                  <a:lnTo>
                    <a:pt x="1361" y="1206"/>
                  </a:lnTo>
                  <a:lnTo>
                    <a:pt x="1361" y="1204"/>
                  </a:lnTo>
                  <a:lnTo>
                    <a:pt x="1361" y="1202"/>
                  </a:lnTo>
                  <a:lnTo>
                    <a:pt x="1361" y="1201"/>
                  </a:lnTo>
                  <a:lnTo>
                    <a:pt x="1363" y="1201"/>
                  </a:lnTo>
                  <a:lnTo>
                    <a:pt x="1365" y="1201"/>
                  </a:lnTo>
                  <a:lnTo>
                    <a:pt x="1365" y="1199"/>
                  </a:lnTo>
                  <a:lnTo>
                    <a:pt x="1363" y="1199"/>
                  </a:lnTo>
                  <a:lnTo>
                    <a:pt x="1363" y="1197"/>
                  </a:lnTo>
                  <a:lnTo>
                    <a:pt x="1363" y="1196"/>
                  </a:lnTo>
                  <a:lnTo>
                    <a:pt x="1365" y="1196"/>
                  </a:lnTo>
                  <a:lnTo>
                    <a:pt x="1365" y="1194"/>
                  </a:lnTo>
                  <a:lnTo>
                    <a:pt x="1365" y="1192"/>
                  </a:lnTo>
                  <a:lnTo>
                    <a:pt x="1365" y="1190"/>
                  </a:lnTo>
                  <a:lnTo>
                    <a:pt x="1363" y="1190"/>
                  </a:lnTo>
                  <a:lnTo>
                    <a:pt x="1363" y="1189"/>
                  </a:lnTo>
                  <a:lnTo>
                    <a:pt x="1361" y="1187"/>
                  </a:lnTo>
                  <a:lnTo>
                    <a:pt x="1363" y="1185"/>
                  </a:lnTo>
                  <a:lnTo>
                    <a:pt x="1363" y="1184"/>
                  </a:lnTo>
                  <a:lnTo>
                    <a:pt x="1363" y="1182"/>
                  </a:lnTo>
                  <a:lnTo>
                    <a:pt x="1365" y="1180"/>
                  </a:lnTo>
                  <a:lnTo>
                    <a:pt x="1365" y="1178"/>
                  </a:lnTo>
                  <a:lnTo>
                    <a:pt x="1365" y="1177"/>
                  </a:lnTo>
                  <a:lnTo>
                    <a:pt x="1365" y="1175"/>
                  </a:lnTo>
                  <a:lnTo>
                    <a:pt x="1365" y="1173"/>
                  </a:lnTo>
                  <a:lnTo>
                    <a:pt x="1365" y="1172"/>
                  </a:lnTo>
                  <a:lnTo>
                    <a:pt x="1365" y="1170"/>
                  </a:lnTo>
                  <a:lnTo>
                    <a:pt x="1365" y="1166"/>
                  </a:lnTo>
                  <a:lnTo>
                    <a:pt x="1366" y="1165"/>
                  </a:lnTo>
                  <a:lnTo>
                    <a:pt x="1366" y="1163"/>
                  </a:lnTo>
                  <a:lnTo>
                    <a:pt x="1366" y="1161"/>
                  </a:lnTo>
                  <a:lnTo>
                    <a:pt x="1366" y="1160"/>
                  </a:lnTo>
                  <a:lnTo>
                    <a:pt x="1366" y="1158"/>
                  </a:lnTo>
                  <a:lnTo>
                    <a:pt x="1366" y="1156"/>
                  </a:lnTo>
                  <a:lnTo>
                    <a:pt x="1366" y="1155"/>
                  </a:lnTo>
                  <a:lnTo>
                    <a:pt x="1365" y="1153"/>
                  </a:lnTo>
                  <a:lnTo>
                    <a:pt x="1365" y="1151"/>
                  </a:lnTo>
                  <a:lnTo>
                    <a:pt x="1365" y="1149"/>
                  </a:lnTo>
                  <a:lnTo>
                    <a:pt x="1365" y="1149"/>
                  </a:lnTo>
                  <a:lnTo>
                    <a:pt x="1363" y="1149"/>
                  </a:lnTo>
                  <a:lnTo>
                    <a:pt x="1365" y="1148"/>
                  </a:lnTo>
                  <a:lnTo>
                    <a:pt x="1365" y="1146"/>
                  </a:lnTo>
                  <a:lnTo>
                    <a:pt x="1363" y="1146"/>
                  </a:lnTo>
                  <a:lnTo>
                    <a:pt x="1363" y="1148"/>
                  </a:lnTo>
                  <a:lnTo>
                    <a:pt x="1361" y="1148"/>
                  </a:lnTo>
                  <a:lnTo>
                    <a:pt x="1361" y="1146"/>
                  </a:lnTo>
                  <a:lnTo>
                    <a:pt x="1359" y="1146"/>
                  </a:lnTo>
                  <a:lnTo>
                    <a:pt x="1359" y="1144"/>
                  </a:lnTo>
                  <a:lnTo>
                    <a:pt x="1359" y="1143"/>
                  </a:lnTo>
                  <a:lnTo>
                    <a:pt x="1358" y="1143"/>
                  </a:lnTo>
                  <a:lnTo>
                    <a:pt x="1358" y="1139"/>
                  </a:lnTo>
                  <a:lnTo>
                    <a:pt x="1358" y="1137"/>
                  </a:lnTo>
                  <a:lnTo>
                    <a:pt x="1356" y="1136"/>
                  </a:lnTo>
                  <a:lnTo>
                    <a:pt x="1354" y="1136"/>
                  </a:lnTo>
                  <a:lnTo>
                    <a:pt x="1354" y="1137"/>
                  </a:lnTo>
                  <a:lnTo>
                    <a:pt x="1354" y="1139"/>
                  </a:lnTo>
                  <a:lnTo>
                    <a:pt x="1353" y="1139"/>
                  </a:lnTo>
                  <a:lnTo>
                    <a:pt x="1353" y="1137"/>
                  </a:lnTo>
                  <a:lnTo>
                    <a:pt x="1351" y="1139"/>
                  </a:lnTo>
                  <a:lnTo>
                    <a:pt x="1349" y="1139"/>
                  </a:lnTo>
                  <a:lnTo>
                    <a:pt x="1347" y="1139"/>
                  </a:lnTo>
                  <a:lnTo>
                    <a:pt x="1347" y="1137"/>
                  </a:lnTo>
                  <a:lnTo>
                    <a:pt x="1346" y="1137"/>
                  </a:lnTo>
                  <a:lnTo>
                    <a:pt x="1346" y="1136"/>
                  </a:lnTo>
                  <a:lnTo>
                    <a:pt x="1344" y="1136"/>
                  </a:lnTo>
                  <a:lnTo>
                    <a:pt x="1344" y="1137"/>
                  </a:lnTo>
                  <a:lnTo>
                    <a:pt x="1346" y="1137"/>
                  </a:lnTo>
                  <a:lnTo>
                    <a:pt x="1346" y="1139"/>
                  </a:lnTo>
                  <a:lnTo>
                    <a:pt x="1344" y="1139"/>
                  </a:lnTo>
                  <a:lnTo>
                    <a:pt x="1344" y="1141"/>
                  </a:lnTo>
                  <a:lnTo>
                    <a:pt x="1344" y="1141"/>
                  </a:lnTo>
                  <a:lnTo>
                    <a:pt x="1342" y="1141"/>
                  </a:lnTo>
                  <a:lnTo>
                    <a:pt x="1341" y="1141"/>
                  </a:lnTo>
                  <a:lnTo>
                    <a:pt x="1341" y="1143"/>
                  </a:lnTo>
                  <a:lnTo>
                    <a:pt x="1339" y="1143"/>
                  </a:lnTo>
                  <a:lnTo>
                    <a:pt x="1339" y="1141"/>
                  </a:lnTo>
                  <a:lnTo>
                    <a:pt x="1337" y="1141"/>
                  </a:lnTo>
                  <a:lnTo>
                    <a:pt x="1337" y="1139"/>
                  </a:lnTo>
                  <a:lnTo>
                    <a:pt x="1335" y="1139"/>
                  </a:lnTo>
                  <a:lnTo>
                    <a:pt x="1335" y="1137"/>
                  </a:lnTo>
                  <a:lnTo>
                    <a:pt x="1335" y="1136"/>
                  </a:lnTo>
                  <a:lnTo>
                    <a:pt x="1335" y="1134"/>
                  </a:lnTo>
                  <a:lnTo>
                    <a:pt x="1334" y="1134"/>
                  </a:lnTo>
                  <a:lnTo>
                    <a:pt x="1334" y="1132"/>
                  </a:lnTo>
                  <a:lnTo>
                    <a:pt x="1334" y="1131"/>
                  </a:lnTo>
                  <a:lnTo>
                    <a:pt x="1334" y="1129"/>
                  </a:lnTo>
                  <a:lnTo>
                    <a:pt x="1334" y="1127"/>
                  </a:lnTo>
                  <a:lnTo>
                    <a:pt x="1334" y="1125"/>
                  </a:lnTo>
                  <a:lnTo>
                    <a:pt x="1332" y="1125"/>
                  </a:lnTo>
                  <a:lnTo>
                    <a:pt x="1332" y="1124"/>
                  </a:lnTo>
                  <a:lnTo>
                    <a:pt x="1332" y="1122"/>
                  </a:lnTo>
                  <a:lnTo>
                    <a:pt x="1332" y="1120"/>
                  </a:lnTo>
                  <a:lnTo>
                    <a:pt x="1330" y="1120"/>
                  </a:lnTo>
                  <a:lnTo>
                    <a:pt x="1330" y="1119"/>
                  </a:lnTo>
                  <a:lnTo>
                    <a:pt x="1330" y="1117"/>
                  </a:lnTo>
                  <a:lnTo>
                    <a:pt x="1330" y="1115"/>
                  </a:lnTo>
                  <a:lnTo>
                    <a:pt x="1329" y="1115"/>
                  </a:lnTo>
                  <a:lnTo>
                    <a:pt x="1329" y="1114"/>
                  </a:lnTo>
                  <a:lnTo>
                    <a:pt x="1327" y="1112"/>
                  </a:lnTo>
                  <a:lnTo>
                    <a:pt x="1325" y="1112"/>
                  </a:lnTo>
                  <a:lnTo>
                    <a:pt x="1324" y="1110"/>
                  </a:lnTo>
                  <a:lnTo>
                    <a:pt x="1322" y="1110"/>
                  </a:lnTo>
                  <a:lnTo>
                    <a:pt x="1320" y="1110"/>
                  </a:lnTo>
                  <a:lnTo>
                    <a:pt x="1320" y="1108"/>
                  </a:lnTo>
                  <a:lnTo>
                    <a:pt x="1318" y="1108"/>
                  </a:lnTo>
                  <a:lnTo>
                    <a:pt x="1318" y="1110"/>
                  </a:lnTo>
                  <a:lnTo>
                    <a:pt x="1317" y="1110"/>
                  </a:lnTo>
                  <a:lnTo>
                    <a:pt x="1315" y="1110"/>
                  </a:lnTo>
                  <a:lnTo>
                    <a:pt x="1313" y="1112"/>
                  </a:lnTo>
                  <a:lnTo>
                    <a:pt x="1310" y="1112"/>
                  </a:lnTo>
                  <a:lnTo>
                    <a:pt x="1308" y="1112"/>
                  </a:lnTo>
                  <a:lnTo>
                    <a:pt x="1305" y="1114"/>
                  </a:lnTo>
                  <a:lnTo>
                    <a:pt x="1303" y="1115"/>
                  </a:lnTo>
                  <a:lnTo>
                    <a:pt x="1303" y="1115"/>
                  </a:lnTo>
                  <a:lnTo>
                    <a:pt x="1303" y="1117"/>
                  </a:lnTo>
                  <a:lnTo>
                    <a:pt x="1303" y="1119"/>
                  </a:lnTo>
                  <a:lnTo>
                    <a:pt x="1303" y="1120"/>
                  </a:lnTo>
                  <a:lnTo>
                    <a:pt x="1301" y="1120"/>
                  </a:lnTo>
                  <a:lnTo>
                    <a:pt x="1298" y="1120"/>
                  </a:lnTo>
                  <a:lnTo>
                    <a:pt x="1296" y="1120"/>
                  </a:lnTo>
                  <a:lnTo>
                    <a:pt x="1296" y="1122"/>
                  </a:lnTo>
                  <a:lnTo>
                    <a:pt x="1294" y="1122"/>
                  </a:lnTo>
                  <a:lnTo>
                    <a:pt x="1293" y="1124"/>
                  </a:lnTo>
                  <a:lnTo>
                    <a:pt x="1291" y="1125"/>
                  </a:lnTo>
                  <a:lnTo>
                    <a:pt x="1291" y="1127"/>
                  </a:lnTo>
                  <a:lnTo>
                    <a:pt x="1289" y="1127"/>
                  </a:lnTo>
                  <a:lnTo>
                    <a:pt x="1289" y="1129"/>
                  </a:lnTo>
                  <a:lnTo>
                    <a:pt x="1288" y="1129"/>
                  </a:lnTo>
                  <a:lnTo>
                    <a:pt x="1286" y="1129"/>
                  </a:lnTo>
                  <a:lnTo>
                    <a:pt x="1286" y="1131"/>
                  </a:lnTo>
                  <a:lnTo>
                    <a:pt x="1284" y="1131"/>
                  </a:lnTo>
                  <a:lnTo>
                    <a:pt x="1283" y="1131"/>
                  </a:lnTo>
                  <a:lnTo>
                    <a:pt x="1283" y="1132"/>
                  </a:lnTo>
                  <a:lnTo>
                    <a:pt x="1283" y="1134"/>
                  </a:lnTo>
                  <a:lnTo>
                    <a:pt x="1281" y="1134"/>
                  </a:lnTo>
                  <a:lnTo>
                    <a:pt x="1281" y="1136"/>
                  </a:lnTo>
                  <a:lnTo>
                    <a:pt x="1279" y="1136"/>
                  </a:lnTo>
                  <a:lnTo>
                    <a:pt x="1279" y="1134"/>
                  </a:lnTo>
                  <a:lnTo>
                    <a:pt x="1277" y="1132"/>
                  </a:lnTo>
                  <a:lnTo>
                    <a:pt x="1276" y="1132"/>
                  </a:lnTo>
                  <a:lnTo>
                    <a:pt x="1276" y="1131"/>
                  </a:lnTo>
                  <a:lnTo>
                    <a:pt x="1274" y="1131"/>
                  </a:lnTo>
                  <a:lnTo>
                    <a:pt x="1274" y="1129"/>
                  </a:lnTo>
                  <a:lnTo>
                    <a:pt x="1272" y="1129"/>
                  </a:lnTo>
                  <a:lnTo>
                    <a:pt x="1272" y="1131"/>
                  </a:lnTo>
                  <a:lnTo>
                    <a:pt x="1271" y="1131"/>
                  </a:lnTo>
                  <a:lnTo>
                    <a:pt x="1271" y="1129"/>
                  </a:lnTo>
                  <a:lnTo>
                    <a:pt x="1267" y="1129"/>
                  </a:lnTo>
                  <a:lnTo>
                    <a:pt x="1265" y="1129"/>
                  </a:lnTo>
                  <a:lnTo>
                    <a:pt x="1262" y="1129"/>
                  </a:lnTo>
                  <a:lnTo>
                    <a:pt x="1262" y="1127"/>
                  </a:lnTo>
                  <a:lnTo>
                    <a:pt x="1262" y="1127"/>
                  </a:lnTo>
                  <a:lnTo>
                    <a:pt x="1260" y="1129"/>
                  </a:lnTo>
                  <a:lnTo>
                    <a:pt x="1259" y="1129"/>
                  </a:lnTo>
                  <a:lnTo>
                    <a:pt x="1257" y="1129"/>
                  </a:lnTo>
                  <a:lnTo>
                    <a:pt x="1257" y="1131"/>
                  </a:lnTo>
                  <a:lnTo>
                    <a:pt x="1255" y="1131"/>
                  </a:lnTo>
                  <a:lnTo>
                    <a:pt x="1253" y="1131"/>
                  </a:lnTo>
                  <a:lnTo>
                    <a:pt x="1252" y="1132"/>
                  </a:lnTo>
                  <a:lnTo>
                    <a:pt x="1250" y="1132"/>
                  </a:lnTo>
                  <a:lnTo>
                    <a:pt x="1248" y="1134"/>
                  </a:lnTo>
                  <a:lnTo>
                    <a:pt x="1248" y="1136"/>
                  </a:lnTo>
                  <a:lnTo>
                    <a:pt x="1247" y="1136"/>
                  </a:lnTo>
                  <a:lnTo>
                    <a:pt x="1245" y="1136"/>
                  </a:lnTo>
                  <a:lnTo>
                    <a:pt x="1245" y="1137"/>
                  </a:lnTo>
                  <a:lnTo>
                    <a:pt x="1243" y="1139"/>
                  </a:lnTo>
                  <a:lnTo>
                    <a:pt x="1242" y="1139"/>
                  </a:lnTo>
                  <a:lnTo>
                    <a:pt x="1242" y="1141"/>
                  </a:lnTo>
                  <a:lnTo>
                    <a:pt x="1240" y="1141"/>
                  </a:lnTo>
                  <a:lnTo>
                    <a:pt x="1238" y="1141"/>
                  </a:lnTo>
                  <a:lnTo>
                    <a:pt x="1238" y="1139"/>
                  </a:lnTo>
                  <a:lnTo>
                    <a:pt x="1236" y="1139"/>
                  </a:lnTo>
                  <a:lnTo>
                    <a:pt x="1236" y="1137"/>
                  </a:lnTo>
                  <a:lnTo>
                    <a:pt x="1235" y="1137"/>
                  </a:lnTo>
                  <a:lnTo>
                    <a:pt x="1233" y="1136"/>
                  </a:lnTo>
                  <a:lnTo>
                    <a:pt x="1233" y="1134"/>
                  </a:lnTo>
                  <a:lnTo>
                    <a:pt x="1231" y="1134"/>
                  </a:lnTo>
                  <a:lnTo>
                    <a:pt x="1231" y="1132"/>
                  </a:lnTo>
                  <a:lnTo>
                    <a:pt x="1230" y="1132"/>
                  </a:lnTo>
                  <a:lnTo>
                    <a:pt x="1230" y="1131"/>
                  </a:lnTo>
                  <a:lnTo>
                    <a:pt x="1228" y="1131"/>
                  </a:lnTo>
                  <a:lnTo>
                    <a:pt x="1228" y="1129"/>
                  </a:lnTo>
                  <a:lnTo>
                    <a:pt x="1226" y="1129"/>
                  </a:lnTo>
                  <a:lnTo>
                    <a:pt x="1226" y="1127"/>
                  </a:lnTo>
                  <a:lnTo>
                    <a:pt x="1226" y="1125"/>
                  </a:lnTo>
                  <a:lnTo>
                    <a:pt x="1224" y="1125"/>
                  </a:lnTo>
                  <a:lnTo>
                    <a:pt x="1224" y="1124"/>
                  </a:lnTo>
                  <a:lnTo>
                    <a:pt x="1223" y="1122"/>
                  </a:lnTo>
                  <a:lnTo>
                    <a:pt x="1223" y="1120"/>
                  </a:lnTo>
                  <a:lnTo>
                    <a:pt x="1221" y="1119"/>
                  </a:lnTo>
                  <a:lnTo>
                    <a:pt x="1221" y="1117"/>
                  </a:lnTo>
                  <a:lnTo>
                    <a:pt x="1221" y="1115"/>
                  </a:lnTo>
                  <a:lnTo>
                    <a:pt x="1221" y="1115"/>
                  </a:lnTo>
                  <a:lnTo>
                    <a:pt x="1221" y="1114"/>
                  </a:lnTo>
                  <a:lnTo>
                    <a:pt x="1219" y="1114"/>
                  </a:lnTo>
                  <a:lnTo>
                    <a:pt x="1218" y="1112"/>
                  </a:lnTo>
                  <a:lnTo>
                    <a:pt x="1218" y="1110"/>
                  </a:lnTo>
                  <a:lnTo>
                    <a:pt x="1218" y="1108"/>
                  </a:lnTo>
                  <a:lnTo>
                    <a:pt x="1216" y="1108"/>
                  </a:lnTo>
                  <a:lnTo>
                    <a:pt x="1214" y="1108"/>
                  </a:lnTo>
                  <a:lnTo>
                    <a:pt x="1214" y="1107"/>
                  </a:lnTo>
                  <a:lnTo>
                    <a:pt x="1212" y="1105"/>
                  </a:lnTo>
                  <a:lnTo>
                    <a:pt x="1212" y="1103"/>
                  </a:lnTo>
                  <a:lnTo>
                    <a:pt x="1211" y="1103"/>
                  </a:lnTo>
                  <a:lnTo>
                    <a:pt x="1211" y="1102"/>
                  </a:lnTo>
                  <a:lnTo>
                    <a:pt x="1209" y="1102"/>
                  </a:lnTo>
                  <a:lnTo>
                    <a:pt x="1207" y="1100"/>
                  </a:lnTo>
                  <a:lnTo>
                    <a:pt x="1206" y="1098"/>
                  </a:lnTo>
                  <a:lnTo>
                    <a:pt x="1206" y="1096"/>
                  </a:lnTo>
                  <a:lnTo>
                    <a:pt x="1204" y="1098"/>
                  </a:lnTo>
                  <a:lnTo>
                    <a:pt x="1204" y="1096"/>
                  </a:lnTo>
                  <a:lnTo>
                    <a:pt x="1202" y="1095"/>
                  </a:lnTo>
                  <a:lnTo>
                    <a:pt x="1204" y="1095"/>
                  </a:lnTo>
                  <a:lnTo>
                    <a:pt x="1206" y="1095"/>
                  </a:lnTo>
                  <a:lnTo>
                    <a:pt x="1206" y="1093"/>
                  </a:lnTo>
                  <a:lnTo>
                    <a:pt x="1204" y="1093"/>
                  </a:lnTo>
                  <a:lnTo>
                    <a:pt x="1202" y="1093"/>
                  </a:lnTo>
                  <a:lnTo>
                    <a:pt x="1202" y="1091"/>
                  </a:lnTo>
                  <a:lnTo>
                    <a:pt x="1202" y="1090"/>
                  </a:lnTo>
                  <a:lnTo>
                    <a:pt x="1202" y="1088"/>
                  </a:lnTo>
                  <a:lnTo>
                    <a:pt x="1202" y="1086"/>
                  </a:lnTo>
                  <a:lnTo>
                    <a:pt x="1201" y="1086"/>
                  </a:lnTo>
                  <a:lnTo>
                    <a:pt x="1201" y="1084"/>
                  </a:lnTo>
                  <a:lnTo>
                    <a:pt x="1199" y="1083"/>
                  </a:lnTo>
                  <a:lnTo>
                    <a:pt x="1199" y="1081"/>
                  </a:lnTo>
                  <a:lnTo>
                    <a:pt x="1201" y="1081"/>
                  </a:lnTo>
                  <a:lnTo>
                    <a:pt x="1201" y="1079"/>
                  </a:lnTo>
                  <a:lnTo>
                    <a:pt x="1199" y="1079"/>
                  </a:lnTo>
                  <a:lnTo>
                    <a:pt x="1199" y="1078"/>
                  </a:lnTo>
                  <a:lnTo>
                    <a:pt x="1199" y="1076"/>
                  </a:lnTo>
                  <a:lnTo>
                    <a:pt x="1201" y="1076"/>
                  </a:lnTo>
                  <a:lnTo>
                    <a:pt x="1201" y="1074"/>
                  </a:lnTo>
                  <a:lnTo>
                    <a:pt x="1199" y="1074"/>
                  </a:lnTo>
                  <a:lnTo>
                    <a:pt x="1199" y="1073"/>
                  </a:lnTo>
                  <a:lnTo>
                    <a:pt x="1199" y="1071"/>
                  </a:lnTo>
                  <a:lnTo>
                    <a:pt x="1199" y="1069"/>
                  </a:lnTo>
                  <a:lnTo>
                    <a:pt x="1199" y="1067"/>
                  </a:lnTo>
                  <a:lnTo>
                    <a:pt x="1197" y="1067"/>
                  </a:lnTo>
                  <a:lnTo>
                    <a:pt x="1197" y="1067"/>
                  </a:lnTo>
                  <a:lnTo>
                    <a:pt x="1195" y="1067"/>
                  </a:lnTo>
                  <a:lnTo>
                    <a:pt x="1195" y="1066"/>
                  </a:lnTo>
                  <a:lnTo>
                    <a:pt x="1197" y="1066"/>
                  </a:lnTo>
                  <a:lnTo>
                    <a:pt x="1197" y="1064"/>
                  </a:lnTo>
                  <a:lnTo>
                    <a:pt x="1195" y="1064"/>
                  </a:lnTo>
                  <a:lnTo>
                    <a:pt x="1195" y="1062"/>
                  </a:lnTo>
                  <a:lnTo>
                    <a:pt x="1195" y="1061"/>
                  </a:lnTo>
                  <a:lnTo>
                    <a:pt x="1194" y="1061"/>
                  </a:lnTo>
                  <a:lnTo>
                    <a:pt x="1194" y="1059"/>
                  </a:lnTo>
                  <a:lnTo>
                    <a:pt x="1192" y="1059"/>
                  </a:lnTo>
                  <a:lnTo>
                    <a:pt x="1192" y="1057"/>
                  </a:lnTo>
                  <a:lnTo>
                    <a:pt x="1190" y="1057"/>
                  </a:lnTo>
                  <a:lnTo>
                    <a:pt x="1190" y="1055"/>
                  </a:lnTo>
                  <a:lnTo>
                    <a:pt x="1190" y="1054"/>
                  </a:lnTo>
                  <a:lnTo>
                    <a:pt x="1190" y="1052"/>
                  </a:lnTo>
                  <a:lnTo>
                    <a:pt x="1189" y="1054"/>
                  </a:lnTo>
                  <a:lnTo>
                    <a:pt x="1189" y="1052"/>
                  </a:lnTo>
                  <a:lnTo>
                    <a:pt x="1189" y="1050"/>
                  </a:lnTo>
                  <a:lnTo>
                    <a:pt x="1189" y="1049"/>
                  </a:lnTo>
                  <a:lnTo>
                    <a:pt x="1187" y="1049"/>
                  </a:lnTo>
                  <a:lnTo>
                    <a:pt x="1185" y="1049"/>
                  </a:lnTo>
                  <a:lnTo>
                    <a:pt x="1185" y="1047"/>
                  </a:lnTo>
                  <a:lnTo>
                    <a:pt x="1187" y="1047"/>
                  </a:lnTo>
                  <a:lnTo>
                    <a:pt x="1187" y="1045"/>
                  </a:lnTo>
                  <a:lnTo>
                    <a:pt x="1185" y="1045"/>
                  </a:lnTo>
                  <a:lnTo>
                    <a:pt x="1183" y="1045"/>
                  </a:lnTo>
                  <a:lnTo>
                    <a:pt x="1185" y="1043"/>
                  </a:lnTo>
                  <a:lnTo>
                    <a:pt x="1187" y="1043"/>
                  </a:lnTo>
                  <a:lnTo>
                    <a:pt x="1187" y="1042"/>
                  </a:lnTo>
                  <a:lnTo>
                    <a:pt x="1185" y="1042"/>
                  </a:lnTo>
                  <a:lnTo>
                    <a:pt x="1185" y="1043"/>
                  </a:lnTo>
                  <a:lnTo>
                    <a:pt x="1183" y="1043"/>
                  </a:lnTo>
                  <a:lnTo>
                    <a:pt x="1183" y="1042"/>
                  </a:lnTo>
                  <a:lnTo>
                    <a:pt x="1183" y="1040"/>
                  </a:lnTo>
                  <a:lnTo>
                    <a:pt x="1182" y="1040"/>
                  </a:lnTo>
                  <a:lnTo>
                    <a:pt x="1182" y="1038"/>
                  </a:lnTo>
                  <a:lnTo>
                    <a:pt x="1183" y="1038"/>
                  </a:lnTo>
                  <a:lnTo>
                    <a:pt x="1183" y="1037"/>
                  </a:lnTo>
                  <a:lnTo>
                    <a:pt x="1185" y="1037"/>
                  </a:lnTo>
                  <a:lnTo>
                    <a:pt x="1185" y="1035"/>
                  </a:lnTo>
                  <a:lnTo>
                    <a:pt x="1183" y="1035"/>
                  </a:lnTo>
                  <a:lnTo>
                    <a:pt x="1183" y="1037"/>
                  </a:lnTo>
                  <a:lnTo>
                    <a:pt x="1182" y="1037"/>
                  </a:lnTo>
                  <a:lnTo>
                    <a:pt x="1182" y="1035"/>
                  </a:lnTo>
                  <a:lnTo>
                    <a:pt x="1182" y="1033"/>
                  </a:lnTo>
                  <a:lnTo>
                    <a:pt x="1183" y="1033"/>
                  </a:lnTo>
                  <a:lnTo>
                    <a:pt x="1183" y="1032"/>
                  </a:lnTo>
                  <a:lnTo>
                    <a:pt x="1182" y="1032"/>
                  </a:lnTo>
                  <a:lnTo>
                    <a:pt x="1182" y="1033"/>
                  </a:lnTo>
                  <a:lnTo>
                    <a:pt x="1180" y="1033"/>
                  </a:lnTo>
                  <a:lnTo>
                    <a:pt x="1180" y="1035"/>
                  </a:lnTo>
                  <a:lnTo>
                    <a:pt x="1180" y="1033"/>
                  </a:lnTo>
                  <a:lnTo>
                    <a:pt x="1180" y="1032"/>
                  </a:lnTo>
                  <a:lnTo>
                    <a:pt x="1180" y="1030"/>
                  </a:lnTo>
                  <a:lnTo>
                    <a:pt x="1180" y="1032"/>
                  </a:lnTo>
                  <a:lnTo>
                    <a:pt x="1178" y="1032"/>
                  </a:lnTo>
                  <a:lnTo>
                    <a:pt x="1178" y="1030"/>
                  </a:lnTo>
                  <a:lnTo>
                    <a:pt x="1178" y="1028"/>
                  </a:lnTo>
                  <a:lnTo>
                    <a:pt x="1178" y="1026"/>
                  </a:lnTo>
                  <a:lnTo>
                    <a:pt x="1177" y="1026"/>
                  </a:lnTo>
                  <a:lnTo>
                    <a:pt x="1175" y="1025"/>
                  </a:lnTo>
                  <a:lnTo>
                    <a:pt x="1175" y="1025"/>
                  </a:lnTo>
                  <a:lnTo>
                    <a:pt x="1175" y="1023"/>
                  </a:lnTo>
                  <a:lnTo>
                    <a:pt x="1177" y="1023"/>
                  </a:lnTo>
                  <a:lnTo>
                    <a:pt x="1177" y="1021"/>
                  </a:lnTo>
                  <a:lnTo>
                    <a:pt x="1175" y="1021"/>
                  </a:lnTo>
                  <a:lnTo>
                    <a:pt x="1175" y="1020"/>
                  </a:lnTo>
                  <a:lnTo>
                    <a:pt x="1175" y="1018"/>
                  </a:lnTo>
                  <a:lnTo>
                    <a:pt x="1175" y="1016"/>
                  </a:lnTo>
                  <a:lnTo>
                    <a:pt x="1175" y="1014"/>
                  </a:lnTo>
                  <a:lnTo>
                    <a:pt x="1175" y="1013"/>
                  </a:lnTo>
                  <a:lnTo>
                    <a:pt x="1175" y="1011"/>
                  </a:lnTo>
                  <a:lnTo>
                    <a:pt x="1175" y="1009"/>
                  </a:lnTo>
                  <a:lnTo>
                    <a:pt x="1177" y="1009"/>
                  </a:lnTo>
                  <a:lnTo>
                    <a:pt x="1177" y="1008"/>
                  </a:lnTo>
                  <a:lnTo>
                    <a:pt x="1175" y="1006"/>
                  </a:lnTo>
                  <a:lnTo>
                    <a:pt x="1177" y="1006"/>
                  </a:lnTo>
                  <a:lnTo>
                    <a:pt x="1177" y="1004"/>
                  </a:lnTo>
                  <a:lnTo>
                    <a:pt x="1175" y="1004"/>
                  </a:lnTo>
                  <a:lnTo>
                    <a:pt x="1175" y="1002"/>
                  </a:lnTo>
                  <a:lnTo>
                    <a:pt x="1177" y="1002"/>
                  </a:lnTo>
                  <a:lnTo>
                    <a:pt x="1177" y="1001"/>
                  </a:lnTo>
                  <a:lnTo>
                    <a:pt x="1175" y="1002"/>
                  </a:lnTo>
                  <a:lnTo>
                    <a:pt x="1175" y="1001"/>
                  </a:lnTo>
                  <a:lnTo>
                    <a:pt x="1175" y="999"/>
                  </a:lnTo>
                  <a:lnTo>
                    <a:pt x="1173" y="999"/>
                  </a:lnTo>
                  <a:lnTo>
                    <a:pt x="1173" y="997"/>
                  </a:lnTo>
                  <a:lnTo>
                    <a:pt x="1173" y="996"/>
                  </a:lnTo>
                  <a:lnTo>
                    <a:pt x="1173" y="994"/>
                  </a:lnTo>
                  <a:lnTo>
                    <a:pt x="1171" y="994"/>
                  </a:lnTo>
                  <a:lnTo>
                    <a:pt x="1171" y="992"/>
                  </a:lnTo>
                  <a:lnTo>
                    <a:pt x="1171" y="991"/>
                  </a:lnTo>
                  <a:lnTo>
                    <a:pt x="1170" y="991"/>
                  </a:lnTo>
                  <a:lnTo>
                    <a:pt x="1170" y="989"/>
                  </a:lnTo>
                  <a:lnTo>
                    <a:pt x="1171" y="989"/>
                  </a:lnTo>
                  <a:lnTo>
                    <a:pt x="1173" y="985"/>
                  </a:lnTo>
                  <a:lnTo>
                    <a:pt x="1173" y="984"/>
                  </a:lnTo>
                  <a:lnTo>
                    <a:pt x="1175" y="982"/>
                  </a:lnTo>
                  <a:lnTo>
                    <a:pt x="1175" y="980"/>
                  </a:lnTo>
                  <a:lnTo>
                    <a:pt x="1177" y="977"/>
                  </a:lnTo>
                  <a:lnTo>
                    <a:pt x="1177" y="973"/>
                  </a:lnTo>
                  <a:lnTo>
                    <a:pt x="1177" y="970"/>
                  </a:lnTo>
                  <a:lnTo>
                    <a:pt x="1177" y="968"/>
                  </a:lnTo>
                  <a:lnTo>
                    <a:pt x="1177" y="967"/>
                  </a:lnTo>
                  <a:lnTo>
                    <a:pt x="1177" y="965"/>
                  </a:lnTo>
                  <a:lnTo>
                    <a:pt x="1177" y="963"/>
                  </a:lnTo>
                  <a:lnTo>
                    <a:pt x="1178" y="961"/>
                  </a:lnTo>
                  <a:lnTo>
                    <a:pt x="1178" y="960"/>
                  </a:lnTo>
                  <a:lnTo>
                    <a:pt x="1178" y="958"/>
                  </a:lnTo>
                  <a:lnTo>
                    <a:pt x="1178" y="955"/>
                  </a:lnTo>
                  <a:lnTo>
                    <a:pt x="1180" y="951"/>
                  </a:lnTo>
                  <a:lnTo>
                    <a:pt x="1180" y="950"/>
                  </a:lnTo>
                  <a:lnTo>
                    <a:pt x="1180" y="946"/>
                  </a:lnTo>
                  <a:lnTo>
                    <a:pt x="1180" y="944"/>
                  </a:lnTo>
                  <a:lnTo>
                    <a:pt x="1180" y="943"/>
                  </a:lnTo>
                  <a:lnTo>
                    <a:pt x="1180" y="938"/>
                  </a:lnTo>
                  <a:lnTo>
                    <a:pt x="1180" y="936"/>
                  </a:lnTo>
                  <a:lnTo>
                    <a:pt x="1180" y="934"/>
                  </a:lnTo>
                  <a:lnTo>
                    <a:pt x="1178" y="934"/>
                  </a:lnTo>
                  <a:lnTo>
                    <a:pt x="1180" y="932"/>
                  </a:lnTo>
                  <a:lnTo>
                    <a:pt x="1178" y="931"/>
                  </a:lnTo>
                  <a:lnTo>
                    <a:pt x="1178" y="929"/>
                  </a:lnTo>
                  <a:lnTo>
                    <a:pt x="1178" y="927"/>
                  </a:lnTo>
                  <a:lnTo>
                    <a:pt x="1177" y="927"/>
                  </a:lnTo>
                  <a:lnTo>
                    <a:pt x="1177" y="926"/>
                  </a:lnTo>
                  <a:lnTo>
                    <a:pt x="1177" y="924"/>
                  </a:lnTo>
                  <a:lnTo>
                    <a:pt x="1178" y="924"/>
                  </a:lnTo>
                  <a:lnTo>
                    <a:pt x="1178" y="922"/>
                  </a:lnTo>
                  <a:lnTo>
                    <a:pt x="1178" y="920"/>
                  </a:lnTo>
                  <a:lnTo>
                    <a:pt x="1177" y="922"/>
                  </a:lnTo>
                  <a:lnTo>
                    <a:pt x="1177" y="920"/>
                  </a:lnTo>
                  <a:lnTo>
                    <a:pt x="1177" y="919"/>
                  </a:lnTo>
                  <a:lnTo>
                    <a:pt x="1178" y="919"/>
                  </a:lnTo>
                  <a:lnTo>
                    <a:pt x="1178" y="917"/>
                  </a:lnTo>
                  <a:lnTo>
                    <a:pt x="1178" y="915"/>
                  </a:lnTo>
                  <a:lnTo>
                    <a:pt x="1178" y="914"/>
                  </a:lnTo>
                  <a:lnTo>
                    <a:pt x="1178" y="912"/>
                  </a:lnTo>
                  <a:lnTo>
                    <a:pt x="1178" y="910"/>
                  </a:lnTo>
                  <a:lnTo>
                    <a:pt x="1178" y="909"/>
                  </a:lnTo>
                  <a:lnTo>
                    <a:pt x="1178" y="907"/>
                  </a:lnTo>
                  <a:lnTo>
                    <a:pt x="1177" y="907"/>
                  </a:lnTo>
                  <a:lnTo>
                    <a:pt x="1177" y="905"/>
                  </a:lnTo>
                  <a:lnTo>
                    <a:pt x="1175" y="905"/>
                  </a:lnTo>
                  <a:lnTo>
                    <a:pt x="1175" y="903"/>
                  </a:lnTo>
                  <a:lnTo>
                    <a:pt x="1175" y="902"/>
                  </a:lnTo>
                  <a:lnTo>
                    <a:pt x="1175" y="902"/>
                  </a:lnTo>
                  <a:lnTo>
                    <a:pt x="1173" y="902"/>
                  </a:lnTo>
                  <a:lnTo>
                    <a:pt x="1173" y="897"/>
                  </a:lnTo>
                  <a:lnTo>
                    <a:pt x="1173" y="895"/>
                  </a:lnTo>
                  <a:lnTo>
                    <a:pt x="1173" y="893"/>
                  </a:lnTo>
                  <a:lnTo>
                    <a:pt x="1173" y="891"/>
                  </a:lnTo>
                  <a:lnTo>
                    <a:pt x="1173" y="890"/>
                  </a:lnTo>
                  <a:lnTo>
                    <a:pt x="1173" y="888"/>
                  </a:lnTo>
                  <a:lnTo>
                    <a:pt x="1175" y="885"/>
                  </a:lnTo>
                  <a:lnTo>
                    <a:pt x="1175" y="883"/>
                  </a:lnTo>
                  <a:lnTo>
                    <a:pt x="1177" y="883"/>
                  </a:lnTo>
                  <a:lnTo>
                    <a:pt x="1177" y="881"/>
                  </a:lnTo>
                  <a:lnTo>
                    <a:pt x="1177" y="879"/>
                  </a:lnTo>
                  <a:lnTo>
                    <a:pt x="1178" y="879"/>
                  </a:lnTo>
                  <a:lnTo>
                    <a:pt x="1178" y="878"/>
                  </a:lnTo>
                  <a:lnTo>
                    <a:pt x="1178" y="876"/>
                  </a:lnTo>
                  <a:lnTo>
                    <a:pt x="1178" y="874"/>
                  </a:lnTo>
                  <a:lnTo>
                    <a:pt x="1178" y="873"/>
                  </a:lnTo>
                  <a:lnTo>
                    <a:pt x="1180" y="873"/>
                  </a:lnTo>
                  <a:lnTo>
                    <a:pt x="1180" y="871"/>
                  </a:lnTo>
                  <a:lnTo>
                    <a:pt x="1178" y="871"/>
                  </a:lnTo>
                  <a:lnTo>
                    <a:pt x="1180" y="869"/>
                  </a:lnTo>
                  <a:lnTo>
                    <a:pt x="1180" y="868"/>
                  </a:lnTo>
                  <a:lnTo>
                    <a:pt x="1180" y="866"/>
                  </a:lnTo>
                  <a:lnTo>
                    <a:pt x="1180" y="864"/>
                  </a:lnTo>
                  <a:lnTo>
                    <a:pt x="1180" y="864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80" y="861"/>
                  </a:lnTo>
                  <a:lnTo>
                    <a:pt x="1180" y="861"/>
                  </a:lnTo>
                  <a:lnTo>
                    <a:pt x="1180" y="859"/>
                  </a:lnTo>
                  <a:lnTo>
                    <a:pt x="1182" y="859"/>
                  </a:lnTo>
                  <a:lnTo>
                    <a:pt x="1182" y="857"/>
                  </a:lnTo>
                  <a:lnTo>
                    <a:pt x="1183" y="856"/>
                  </a:lnTo>
                  <a:lnTo>
                    <a:pt x="1183" y="854"/>
                  </a:lnTo>
                  <a:lnTo>
                    <a:pt x="1185" y="852"/>
                  </a:lnTo>
                  <a:lnTo>
                    <a:pt x="1185" y="850"/>
                  </a:lnTo>
                  <a:lnTo>
                    <a:pt x="1187" y="850"/>
                  </a:lnTo>
                  <a:lnTo>
                    <a:pt x="1187" y="849"/>
                  </a:lnTo>
                  <a:lnTo>
                    <a:pt x="1187" y="847"/>
                  </a:lnTo>
                  <a:lnTo>
                    <a:pt x="1187" y="845"/>
                  </a:lnTo>
                  <a:lnTo>
                    <a:pt x="1187" y="844"/>
                  </a:lnTo>
                  <a:lnTo>
                    <a:pt x="1187" y="842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89" y="837"/>
                  </a:lnTo>
                  <a:lnTo>
                    <a:pt x="1189" y="835"/>
                  </a:lnTo>
                  <a:lnTo>
                    <a:pt x="1189" y="833"/>
                  </a:lnTo>
                  <a:lnTo>
                    <a:pt x="1189" y="832"/>
                  </a:lnTo>
                  <a:lnTo>
                    <a:pt x="1190" y="832"/>
                  </a:lnTo>
                  <a:lnTo>
                    <a:pt x="1190" y="830"/>
                  </a:lnTo>
                  <a:lnTo>
                    <a:pt x="1190" y="828"/>
                  </a:lnTo>
                  <a:lnTo>
                    <a:pt x="1190" y="827"/>
                  </a:lnTo>
                  <a:lnTo>
                    <a:pt x="1190" y="825"/>
                  </a:lnTo>
                  <a:lnTo>
                    <a:pt x="1192" y="825"/>
                  </a:lnTo>
                  <a:lnTo>
                    <a:pt x="1192" y="823"/>
                  </a:lnTo>
                  <a:lnTo>
                    <a:pt x="1194" y="823"/>
                  </a:lnTo>
                  <a:lnTo>
                    <a:pt x="1194" y="821"/>
                  </a:lnTo>
                  <a:lnTo>
                    <a:pt x="1195" y="820"/>
                  </a:lnTo>
                  <a:lnTo>
                    <a:pt x="1197" y="820"/>
                  </a:lnTo>
                  <a:lnTo>
                    <a:pt x="1197" y="818"/>
                  </a:lnTo>
                  <a:lnTo>
                    <a:pt x="1197" y="816"/>
                  </a:lnTo>
                  <a:lnTo>
                    <a:pt x="1199" y="815"/>
                  </a:lnTo>
                  <a:lnTo>
                    <a:pt x="1199" y="813"/>
                  </a:lnTo>
                  <a:lnTo>
                    <a:pt x="1199" y="811"/>
                  </a:lnTo>
                  <a:lnTo>
                    <a:pt x="1199" y="809"/>
                  </a:lnTo>
                  <a:lnTo>
                    <a:pt x="1199" y="808"/>
                  </a:lnTo>
                  <a:lnTo>
                    <a:pt x="1201" y="808"/>
                  </a:lnTo>
                  <a:lnTo>
                    <a:pt x="1201" y="806"/>
                  </a:lnTo>
                  <a:lnTo>
                    <a:pt x="1201" y="804"/>
                  </a:lnTo>
                  <a:lnTo>
                    <a:pt x="1201" y="803"/>
                  </a:lnTo>
                  <a:lnTo>
                    <a:pt x="1202" y="803"/>
                  </a:lnTo>
                  <a:lnTo>
                    <a:pt x="1202" y="801"/>
                  </a:lnTo>
                  <a:lnTo>
                    <a:pt x="1204" y="801"/>
                  </a:lnTo>
                  <a:lnTo>
                    <a:pt x="1206" y="801"/>
                  </a:lnTo>
                  <a:lnTo>
                    <a:pt x="1209" y="799"/>
                  </a:lnTo>
                  <a:lnTo>
                    <a:pt x="1211" y="797"/>
                  </a:lnTo>
                  <a:lnTo>
                    <a:pt x="1212" y="796"/>
                  </a:lnTo>
                  <a:lnTo>
                    <a:pt x="1212" y="794"/>
                  </a:lnTo>
                  <a:lnTo>
                    <a:pt x="1214" y="794"/>
                  </a:lnTo>
                  <a:lnTo>
                    <a:pt x="1214" y="792"/>
                  </a:lnTo>
                  <a:lnTo>
                    <a:pt x="1214" y="791"/>
                  </a:lnTo>
                  <a:lnTo>
                    <a:pt x="1216" y="791"/>
                  </a:lnTo>
                  <a:lnTo>
                    <a:pt x="1216" y="789"/>
                  </a:lnTo>
                  <a:lnTo>
                    <a:pt x="1218" y="787"/>
                  </a:lnTo>
                  <a:lnTo>
                    <a:pt x="1219" y="787"/>
                  </a:lnTo>
                  <a:lnTo>
                    <a:pt x="1219" y="786"/>
                  </a:lnTo>
                  <a:lnTo>
                    <a:pt x="1221" y="784"/>
                  </a:lnTo>
                  <a:lnTo>
                    <a:pt x="1221" y="782"/>
                  </a:lnTo>
                  <a:lnTo>
                    <a:pt x="1221" y="780"/>
                  </a:lnTo>
                  <a:lnTo>
                    <a:pt x="1221" y="779"/>
                  </a:lnTo>
                  <a:lnTo>
                    <a:pt x="1221" y="779"/>
                  </a:lnTo>
                  <a:lnTo>
                    <a:pt x="1223" y="779"/>
                  </a:lnTo>
                  <a:lnTo>
                    <a:pt x="1223" y="777"/>
                  </a:lnTo>
                  <a:lnTo>
                    <a:pt x="1223" y="775"/>
                  </a:lnTo>
                  <a:lnTo>
                    <a:pt x="1224" y="772"/>
                  </a:lnTo>
                  <a:lnTo>
                    <a:pt x="1224" y="770"/>
                  </a:lnTo>
                  <a:lnTo>
                    <a:pt x="1224" y="768"/>
                  </a:lnTo>
                  <a:lnTo>
                    <a:pt x="1224" y="767"/>
                  </a:lnTo>
                  <a:lnTo>
                    <a:pt x="1224" y="765"/>
                  </a:lnTo>
                  <a:lnTo>
                    <a:pt x="1224" y="763"/>
                  </a:lnTo>
                  <a:lnTo>
                    <a:pt x="1223" y="763"/>
                  </a:lnTo>
                  <a:lnTo>
                    <a:pt x="1223" y="762"/>
                  </a:lnTo>
                  <a:lnTo>
                    <a:pt x="1223" y="760"/>
                  </a:lnTo>
                  <a:lnTo>
                    <a:pt x="1223" y="756"/>
                  </a:lnTo>
                  <a:lnTo>
                    <a:pt x="1223" y="755"/>
                  </a:lnTo>
                  <a:lnTo>
                    <a:pt x="1223" y="753"/>
                  </a:lnTo>
                  <a:lnTo>
                    <a:pt x="1223" y="751"/>
                  </a:lnTo>
                  <a:lnTo>
                    <a:pt x="1224" y="750"/>
                  </a:lnTo>
                  <a:lnTo>
                    <a:pt x="1224" y="748"/>
                  </a:lnTo>
                  <a:lnTo>
                    <a:pt x="1224" y="746"/>
                  </a:lnTo>
                  <a:lnTo>
                    <a:pt x="1224" y="745"/>
                  </a:lnTo>
                  <a:lnTo>
                    <a:pt x="1226" y="745"/>
                  </a:lnTo>
                  <a:lnTo>
                    <a:pt x="1226" y="743"/>
                  </a:lnTo>
                  <a:lnTo>
                    <a:pt x="1226" y="741"/>
                  </a:lnTo>
                  <a:lnTo>
                    <a:pt x="1228" y="739"/>
                  </a:lnTo>
                  <a:lnTo>
                    <a:pt x="1228" y="738"/>
                  </a:lnTo>
                  <a:lnTo>
                    <a:pt x="1228" y="738"/>
                  </a:lnTo>
                  <a:lnTo>
                    <a:pt x="1228" y="736"/>
                  </a:lnTo>
                  <a:lnTo>
                    <a:pt x="1228" y="734"/>
                  </a:lnTo>
                  <a:lnTo>
                    <a:pt x="1230" y="733"/>
                  </a:lnTo>
                  <a:lnTo>
                    <a:pt x="1230" y="731"/>
                  </a:lnTo>
                  <a:lnTo>
                    <a:pt x="1231" y="731"/>
                  </a:lnTo>
                  <a:lnTo>
                    <a:pt x="1231" y="729"/>
                  </a:lnTo>
                  <a:lnTo>
                    <a:pt x="1233" y="727"/>
                  </a:lnTo>
                  <a:lnTo>
                    <a:pt x="1233" y="726"/>
                  </a:lnTo>
                  <a:lnTo>
                    <a:pt x="1235" y="724"/>
                  </a:lnTo>
                  <a:lnTo>
                    <a:pt x="1236" y="722"/>
                  </a:lnTo>
                  <a:lnTo>
                    <a:pt x="1238" y="722"/>
                  </a:lnTo>
                  <a:lnTo>
                    <a:pt x="1238" y="721"/>
                  </a:lnTo>
                  <a:lnTo>
                    <a:pt x="1240" y="721"/>
                  </a:lnTo>
                  <a:lnTo>
                    <a:pt x="1240" y="719"/>
                  </a:lnTo>
                  <a:lnTo>
                    <a:pt x="1242" y="719"/>
                  </a:lnTo>
                  <a:lnTo>
                    <a:pt x="1243" y="717"/>
                  </a:lnTo>
                  <a:lnTo>
                    <a:pt x="1245" y="715"/>
                  </a:lnTo>
                  <a:lnTo>
                    <a:pt x="1245" y="714"/>
                  </a:lnTo>
                  <a:lnTo>
                    <a:pt x="1247" y="712"/>
                  </a:lnTo>
                  <a:lnTo>
                    <a:pt x="1247" y="710"/>
                  </a:lnTo>
                  <a:lnTo>
                    <a:pt x="1248" y="709"/>
                  </a:lnTo>
                  <a:lnTo>
                    <a:pt x="1248" y="707"/>
                  </a:lnTo>
                  <a:lnTo>
                    <a:pt x="1250" y="702"/>
                  </a:lnTo>
                  <a:lnTo>
                    <a:pt x="1250" y="697"/>
                  </a:lnTo>
                  <a:lnTo>
                    <a:pt x="1252" y="693"/>
                  </a:lnTo>
                  <a:lnTo>
                    <a:pt x="1252" y="692"/>
                  </a:lnTo>
                  <a:lnTo>
                    <a:pt x="1252" y="690"/>
                  </a:lnTo>
                  <a:lnTo>
                    <a:pt x="1253" y="690"/>
                  </a:lnTo>
                  <a:lnTo>
                    <a:pt x="1253" y="688"/>
                  </a:lnTo>
                  <a:lnTo>
                    <a:pt x="1255" y="688"/>
                  </a:lnTo>
                  <a:lnTo>
                    <a:pt x="1257" y="688"/>
                  </a:lnTo>
                  <a:lnTo>
                    <a:pt x="1257" y="690"/>
                  </a:lnTo>
                  <a:lnTo>
                    <a:pt x="1257" y="692"/>
                  </a:lnTo>
                  <a:lnTo>
                    <a:pt x="1257" y="693"/>
                  </a:lnTo>
                  <a:lnTo>
                    <a:pt x="1259" y="693"/>
                  </a:lnTo>
                  <a:lnTo>
                    <a:pt x="1259" y="695"/>
                  </a:lnTo>
                  <a:lnTo>
                    <a:pt x="1260" y="695"/>
                  </a:lnTo>
                  <a:lnTo>
                    <a:pt x="1260" y="697"/>
                  </a:lnTo>
                  <a:lnTo>
                    <a:pt x="1262" y="697"/>
                  </a:lnTo>
                  <a:lnTo>
                    <a:pt x="1262" y="697"/>
                  </a:lnTo>
                  <a:lnTo>
                    <a:pt x="1264" y="697"/>
                  </a:lnTo>
                  <a:lnTo>
                    <a:pt x="1265" y="697"/>
                  </a:lnTo>
                  <a:lnTo>
                    <a:pt x="1267" y="697"/>
                  </a:lnTo>
                  <a:lnTo>
                    <a:pt x="1267" y="697"/>
                  </a:lnTo>
                  <a:lnTo>
                    <a:pt x="1269" y="697"/>
                  </a:lnTo>
                  <a:lnTo>
                    <a:pt x="1269" y="697"/>
                  </a:lnTo>
                  <a:lnTo>
                    <a:pt x="1271" y="697"/>
                  </a:lnTo>
                  <a:lnTo>
                    <a:pt x="1271" y="697"/>
                  </a:lnTo>
                  <a:lnTo>
                    <a:pt x="1272" y="697"/>
                  </a:lnTo>
                  <a:lnTo>
                    <a:pt x="1274" y="697"/>
                  </a:lnTo>
                  <a:lnTo>
                    <a:pt x="1274" y="697"/>
                  </a:lnTo>
                  <a:lnTo>
                    <a:pt x="1274" y="698"/>
                  </a:lnTo>
                  <a:lnTo>
                    <a:pt x="1276" y="698"/>
                  </a:lnTo>
                  <a:lnTo>
                    <a:pt x="1277" y="698"/>
                  </a:lnTo>
                  <a:lnTo>
                    <a:pt x="1279" y="698"/>
                  </a:lnTo>
                  <a:lnTo>
                    <a:pt x="1281" y="698"/>
                  </a:lnTo>
                  <a:lnTo>
                    <a:pt x="1281" y="697"/>
                  </a:lnTo>
                  <a:lnTo>
                    <a:pt x="1283" y="697"/>
                  </a:lnTo>
                  <a:lnTo>
                    <a:pt x="1284" y="697"/>
                  </a:lnTo>
                  <a:lnTo>
                    <a:pt x="1286" y="697"/>
                  </a:lnTo>
                  <a:lnTo>
                    <a:pt x="1286" y="695"/>
                  </a:lnTo>
                  <a:lnTo>
                    <a:pt x="1286" y="693"/>
                  </a:lnTo>
                  <a:lnTo>
                    <a:pt x="1286" y="692"/>
                  </a:lnTo>
                  <a:lnTo>
                    <a:pt x="1288" y="692"/>
                  </a:lnTo>
                  <a:lnTo>
                    <a:pt x="1288" y="690"/>
                  </a:lnTo>
                  <a:lnTo>
                    <a:pt x="1289" y="690"/>
                  </a:lnTo>
                  <a:lnTo>
                    <a:pt x="1291" y="690"/>
                  </a:lnTo>
                  <a:lnTo>
                    <a:pt x="1291" y="688"/>
                  </a:lnTo>
                  <a:lnTo>
                    <a:pt x="1293" y="688"/>
                  </a:lnTo>
                  <a:lnTo>
                    <a:pt x="1294" y="690"/>
                  </a:lnTo>
                  <a:lnTo>
                    <a:pt x="1294" y="688"/>
                  </a:lnTo>
                  <a:lnTo>
                    <a:pt x="1296" y="688"/>
                  </a:lnTo>
                  <a:lnTo>
                    <a:pt x="1296" y="686"/>
                  </a:lnTo>
                  <a:lnTo>
                    <a:pt x="1296" y="685"/>
                  </a:lnTo>
                  <a:lnTo>
                    <a:pt x="1298" y="685"/>
                  </a:lnTo>
                  <a:lnTo>
                    <a:pt x="1298" y="683"/>
                  </a:lnTo>
                  <a:lnTo>
                    <a:pt x="1300" y="681"/>
                  </a:lnTo>
                  <a:lnTo>
                    <a:pt x="1301" y="681"/>
                  </a:lnTo>
                  <a:lnTo>
                    <a:pt x="1301" y="680"/>
                  </a:lnTo>
                  <a:lnTo>
                    <a:pt x="1303" y="680"/>
                  </a:lnTo>
                  <a:lnTo>
                    <a:pt x="1303" y="678"/>
                  </a:lnTo>
                  <a:lnTo>
                    <a:pt x="1303" y="678"/>
                  </a:lnTo>
                  <a:lnTo>
                    <a:pt x="1305" y="678"/>
                  </a:lnTo>
                  <a:lnTo>
                    <a:pt x="1306" y="678"/>
                  </a:lnTo>
                  <a:lnTo>
                    <a:pt x="1308" y="678"/>
                  </a:lnTo>
                  <a:lnTo>
                    <a:pt x="1310" y="676"/>
                  </a:lnTo>
                  <a:lnTo>
                    <a:pt x="1312" y="676"/>
                  </a:lnTo>
                  <a:lnTo>
                    <a:pt x="1312" y="678"/>
                  </a:lnTo>
                  <a:lnTo>
                    <a:pt x="1313" y="678"/>
                  </a:lnTo>
                  <a:lnTo>
                    <a:pt x="1313" y="676"/>
                  </a:lnTo>
                  <a:lnTo>
                    <a:pt x="1315" y="676"/>
                  </a:lnTo>
                  <a:lnTo>
                    <a:pt x="1315" y="674"/>
                  </a:lnTo>
                  <a:lnTo>
                    <a:pt x="1317" y="674"/>
                  </a:lnTo>
                  <a:lnTo>
                    <a:pt x="1318" y="674"/>
                  </a:lnTo>
                  <a:lnTo>
                    <a:pt x="1320" y="674"/>
                  </a:lnTo>
                  <a:lnTo>
                    <a:pt x="1322" y="673"/>
                  </a:lnTo>
                  <a:lnTo>
                    <a:pt x="1324" y="673"/>
                  </a:lnTo>
                  <a:lnTo>
                    <a:pt x="1325" y="673"/>
                  </a:lnTo>
                  <a:lnTo>
                    <a:pt x="1327" y="673"/>
                  </a:lnTo>
                  <a:lnTo>
                    <a:pt x="1329" y="673"/>
                  </a:lnTo>
                  <a:lnTo>
                    <a:pt x="1330" y="673"/>
                  </a:lnTo>
                  <a:lnTo>
                    <a:pt x="1330" y="674"/>
                  </a:lnTo>
                  <a:lnTo>
                    <a:pt x="1332" y="674"/>
                  </a:lnTo>
                  <a:lnTo>
                    <a:pt x="1332" y="676"/>
                  </a:lnTo>
                  <a:lnTo>
                    <a:pt x="1334" y="676"/>
                  </a:lnTo>
                  <a:lnTo>
                    <a:pt x="1335" y="676"/>
                  </a:lnTo>
                  <a:lnTo>
                    <a:pt x="1335" y="674"/>
                  </a:lnTo>
                  <a:lnTo>
                    <a:pt x="1337" y="674"/>
                  </a:lnTo>
                  <a:lnTo>
                    <a:pt x="1339" y="673"/>
                  </a:lnTo>
                  <a:lnTo>
                    <a:pt x="1341" y="673"/>
                  </a:lnTo>
                  <a:lnTo>
                    <a:pt x="1341" y="671"/>
                  </a:lnTo>
                  <a:lnTo>
                    <a:pt x="1341" y="669"/>
                  </a:lnTo>
                  <a:lnTo>
                    <a:pt x="1342" y="669"/>
                  </a:lnTo>
                  <a:lnTo>
                    <a:pt x="1342" y="671"/>
                  </a:lnTo>
                  <a:lnTo>
                    <a:pt x="1344" y="671"/>
                  </a:lnTo>
                  <a:lnTo>
                    <a:pt x="1344" y="673"/>
                  </a:lnTo>
                  <a:lnTo>
                    <a:pt x="1344" y="673"/>
                  </a:lnTo>
                  <a:lnTo>
                    <a:pt x="1346" y="673"/>
                  </a:lnTo>
                  <a:lnTo>
                    <a:pt x="1346" y="671"/>
                  </a:lnTo>
                  <a:lnTo>
                    <a:pt x="1346" y="669"/>
                  </a:lnTo>
                  <a:lnTo>
                    <a:pt x="1347" y="669"/>
                  </a:lnTo>
                  <a:lnTo>
                    <a:pt x="1347" y="671"/>
                  </a:lnTo>
                  <a:lnTo>
                    <a:pt x="1349" y="671"/>
                  </a:lnTo>
                  <a:lnTo>
                    <a:pt x="1349" y="673"/>
                  </a:lnTo>
                  <a:lnTo>
                    <a:pt x="1351" y="673"/>
                  </a:lnTo>
                  <a:lnTo>
                    <a:pt x="1353" y="673"/>
                  </a:lnTo>
                  <a:lnTo>
                    <a:pt x="1353" y="671"/>
                  </a:lnTo>
                  <a:lnTo>
                    <a:pt x="1354" y="673"/>
                  </a:lnTo>
                  <a:lnTo>
                    <a:pt x="1356" y="673"/>
                  </a:lnTo>
                  <a:lnTo>
                    <a:pt x="1356" y="671"/>
                  </a:lnTo>
                  <a:lnTo>
                    <a:pt x="1358" y="671"/>
                  </a:lnTo>
                  <a:lnTo>
                    <a:pt x="1359" y="669"/>
                  </a:lnTo>
                  <a:lnTo>
                    <a:pt x="1361" y="668"/>
                  </a:lnTo>
                  <a:lnTo>
                    <a:pt x="1363" y="668"/>
                  </a:lnTo>
                  <a:lnTo>
                    <a:pt x="1363" y="666"/>
                  </a:lnTo>
                  <a:lnTo>
                    <a:pt x="1365" y="666"/>
                  </a:lnTo>
                  <a:lnTo>
                    <a:pt x="1366" y="666"/>
                  </a:lnTo>
                  <a:lnTo>
                    <a:pt x="1366" y="668"/>
                  </a:lnTo>
                  <a:lnTo>
                    <a:pt x="1365" y="668"/>
                  </a:lnTo>
                  <a:lnTo>
                    <a:pt x="1365" y="669"/>
                  </a:lnTo>
                  <a:lnTo>
                    <a:pt x="1366" y="669"/>
                  </a:lnTo>
                  <a:lnTo>
                    <a:pt x="1366" y="668"/>
                  </a:lnTo>
                  <a:lnTo>
                    <a:pt x="1368" y="668"/>
                  </a:lnTo>
                  <a:lnTo>
                    <a:pt x="1368" y="669"/>
                  </a:lnTo>
                  <a:lnTo>
                    <a:pt x="1368" y="671"/>
                  </a:lnTo>
                  <a:lnTo>
                    <a:pt x="1368" y="673"/>
                  </a:lnTo>
                  <a:lnTo>
                    <a:pt x="1370" y="673"/>
                  </a:lnTo>
                  <a:lnTo>
                    <a:pt x="1370" y="674"/>
                  </a:lnTo>
                  <a:lnTo>
                    <a:pt x="1371" y="674"/>
                  </a:lnTo>
                  <a:lnTo>
                    <a:pt x="1371" y="673"/>
                  </a:lnTo>
                  <a:lnTo>
                    <a:pt x="1373" y="673"/>
                  </a:lnTo>
                  <a:lnTo>
                    <a:pt x="1373" y="671"/>
                  </a:lnTo>
                  <a:lnTo>
                    <a:pt x="1375" y="669"/>
                  </a:lnTo>
                  <a:lnTo>
                    <a:pt x="1375" y="671"/>
                  </a:lnTo>
                  <a:lnTo>
                    <a:pt x="1375" y="673"/>
                  </a:lnTo>
                  <a:lnTo>
                    <a:pt x="1375" y="674"/>
                  </a:lnTo>
                  <a:lnTo>
                    <a:pt x="1373" y="676"/>
                  </a:lnTo>
                  <a:lnTo>
                    <a:pt x="1373" y="678"/>
                  </a:lnTo>
                  <a:lnTo>
                    <a:pt x="1373" y="680"/>
                  </a:lnTo>
                  <a:lnTo>
                    <a:pt x="1371" y="680"/>
                  </a:lnTo>
                  <a:lnTo>
                    <a:pt x="1371" y="681"/>
                  </a:lnTo>
                  <a:lnTo>
                    <a:pt x="1370" y="681"/>
                  </a:lnTo>
                  <a:lnTo>
                    <a:pt x="1370" y="683"/>
                  </a:lnTo>
                  <a:lnTo>
                    <a:pt x="1370" y="685"/>
                  </a:lnTo>
                  <a:lnTo>
                    <a:pt x="1370" y="686"/>
                  </a:lnTo>
                  <a:lnTo>
                    <a:pt x="1371" y="686"/>
                  </a:lnTo>
                  <a:lnTo>
                    <a:pt x="1371" y="688"/>
                  </a:lnTo>
                  <a:lnTo>
                    <a:pt x="1371" y="690"/>
                  </a:lnTo>
                  <a:lnTo>
                    <a:pt x="1373" y="690"/>
                  </a:lnTo>
                  <a:lnTo>
                    <a:pt x="1373" y="692"/>
                  </a:lnTo>
                  <a:lnTo>
                    <a:pt x="1375" y="692"/>
                  </a:lnTo>
                  <a:lnTo>
                    <a:pt x="1375" y="693"/>
                  </a:lnTo>
                  <a:lnTo>
                    <a:pt x="1375" y="695"/>
                  </a:lnTo>
                  <a:lnTo>
                    <a:pt x="1375" y="697"/>
                  </a:lnTo>
                  <a:lnTo>
                    <a:pt x="1375" y="697"/>
                  </a:lnTo>
                  <a:lnTo>
                    <a:pt x="1375" y="698"/>
                  </a:lnTo>
                  <a:lnTo>
                    <a:pt x="1375" y="700"/>
                  </a:lnTo>
                  <a:lnTo>
                    <a:pt x="1373" y="700"/>
                  </a:lnTo>
                  <a:lnTo>
                    <a:pt x="1373" y="702"/>
                  </a:lnTo>
                  <a:lnTo>
                    <a:pt x="1373" y="704"/>
                  </a:lnTo>
                  <a:lnTo>
                    <a:pt x="1371" y="704"/>
                  </a:lnTo>
                  <a:lnTo>
                    <a:pt x="1371" y="705"/>
                  </a:lnTo>
                  <a:lnTo>
                    <a:pt x="1371" y="707"/>
                  </a:lnTo>
                  <a:lnTo>
                    <a:pt x="1370" y="707"/>
                  </a:lnTo>
                  <a:lnTo>
                    <a:pt x="1370" y="709"/>
                  </a:lnTo>
                  <a:lnTo>
                    <a:pt x="1368" y="709"/>
                  </a:lnTo>
                  <a:lnTo>
                    <a:pt x="1368" y="710"/>
                  </a:lnTo>
                  <a:lnTo>
                    <a:pt x="1366" y="710"/>
                  </a:lnTo>
                  <a:lnTo>
                    <a:pt x="1366" y="712"/>
                  </a:lnTo>
                  <a:lnTo>
                    <a:pt x="1366" y="714"/>
                  </a:lnTo>
                  <a:lnTo>
                    <a:pt x="1368" y="715"/>
                  </a:lnTo>
                  <a:lnTo>
                    <a:pt x="1368" y="717"/>
                  </a:lnTo>
                  <a:lnTo>
                    <a:pt x="1370" y="719"/>
                  </a:lnTo>
                  <a:lnTo>
                    <a:pt x="1371" y="719"/>
                  </a:lnTo>
                  <a:lnTo>
                    <a:pt x="1371" y="721"/>
                  </a:lnTo>
                  <a:lnTo>
                    <a:pt x="1371" y="722"/>
                  </a:lnTo>
                  <a:lnTo>
                    <a:pt x="1373" y="722"/>
                  </a:lnTo>
                  <a:lnTo>
                    <a:pt x="1373" y="721"/>
                  </a:lnTo>
                  <a:lnTo>
                    <a:pt x="1373" y="719"/>
                  </a:lnTo>
                  <a:lnTo>
                    <a:pt x="1371" y="719"/>
                  </a:lnTo>
                  <a:lnTo>
                    <a:pt x="1371" y="717"/>
                  </a:lnTo>
                  <a:lnTo>
                    <a:pt x="1371" y="715"/>
                  </a:lnTo>
                  <a:lnTo>
                    <a:pt x="1373" y="715"/>
                  </a:lnTo>
                  <a:lnTo>
                    <a:pt x="1373" y="717"/>
                  </a:lnTo>
                  <a:lnTo>
                    <a:pt x="1375" y="717"/>
                  </a:lnTo>
                  <a:lnTo>
                    <a:pt x="1375" y="719"/>
                  </a:lnTo>
                  <a:lnTo>
                    <a:pt x="1375" y="721"/>
                  </a:lnTo>
                  <a:lnTo>
                    <a:pt x="1375" y="722"/>
                  </a:lnTo>
                  <a:lnTo>
                    <a:pt x="1375" y="724"/>
                  </a:lnTo>
                  <a:lnTo>
                    <a:pt x="1375" y="726"/>
                  </a:lnTo>
                  <a:lnTo>
                    <a:pt x="1376" y="726"/>
                  </a:lnTo>
                  <a:lnTo>
                    <a:pt x="1378" y="726"/>
                  </a:lnTo>
                  <a:lnTo>
                    <a:pt x="1378" y="727"/>
                  </a:lnTo>
                  <a:lnTo>
                    <a:pt x="1380" y="727"/>
                  </a:lnTo>
                  <a:lnTo>
                    <a:pt x="1382" y="729"/>
                  </a:lnTo>
                  <a:lnTo>
                    <a:pt x="1383" y="731"/>
                  </a:lnTo>
                  <a:lnTo>
                    <a:pt x="1383" y="733"/>
                  </a:lnTo>
                  <a:lnTo>
                    <a:pt x="1385" y="733"/>
                  </a:lnTo>
                  <a:lnTo>
                    <a:pt x="1387" y="733"/>
                  </a:lnTo>
                  <a:lnTo>
                    <a:pt x="1388" y="731"/>
                  </a:lnTo>
                  <a:lnTo>
                    <a:pt x="1390" y="731"/>
                  </a:lnTo>
                  <a:lnTo>
                    <a:pt x="1392" y="733"/>
                  </a:lnTo>
                  <a:lnTo>
                    <a:pt x="1394" y="733"/>
                  </a:lnTo>
                  <a:lnTo>
                    <a:pt x="1395" y="733"/>
                  </a:lnTo>
                  <a:lnTo>
                    <a:pt x="1397" y="734"/>
                  </a:lnTo>
                  <a:lnTo>
                    <a:pt x="1399" y="736"/>
                  </a:lnTo>
                  <a:lnTo>
                    <a:pt x="1400" y="738"/>
                  </a:lnTo>
                  <a:lnTo>
                    <a:pt x="1402" y="738"/>
                  </a:lnTo>
                  <a:lnTo>
                    <a:pt x="1404" y="738"/>
                  </a:lnTo>
                  <a:lnTo>
                    <a:pt x="1404" y="738"/>
                  </a:lnTo>
                  <a:lnTo>
                    <a:pt x="1404" y="739"/>
                  </a:lnTo>
                  <a:lnTo>
                    <a:pt x="1406" y="739"/>
                  </a:lnTo>
                  <a:lnTo>
                    <a:pt x="1406" y="741"/>
                  </a:lnTo>
                  <a:lnTo>
                    <a:pt x="1406" y="743"/>
                  </a:lnTo>
                  <a:lnTo>
                    <a:pt x="1406" y="745"/>
                  </a:lnTo>
                  <a:lnTo>
                    <a:pt x="1406" y="748"/>
                  </a:lnTo>
                  <a:lnTo>
                    <a:pt x="1407" y="750"/>
                  </a:lnTo>
                  <a:lnTo>
                    <a:pt x="1407" y="751"/>
                  </a:lnTo>
                  <a:lnTo>
                    <a:pt x="1411" y="753"/>
                  </a:lnTo>
                  <a:lnTo>
                    <a:pt x="1412" y="755"/>
                  </a:lnTo>
                  <a:lnTo>
                    <a:pt x="1416" y="755"/>
                  </a:lnTo>
                  <a:lnTo>
                    <a:pt x="1417" y="755"/>
                  </a:lnTo>
                  <a:lnTo>
                    <a:pt x="1419" y="756"/>
                  </a:lnTo>
                  <a:lnTo>
                    <a:pt x="1421" y="756"/>
                  </a:lnTo>
                  <a:lnTo>
                    <a:pt x="1423" y="758"/>
                  </a:lnTo>
                  <a:lnTo>
                    <a:pt x="1424" y="758"/>
                  </a:lnTo>
                  <a:lnTo>
                    <a:pt x="1424" y="760"/>
                  </a:lnTo>
                  <a:lnTo>
                    <a:pt x="1426" y="762"/>
                  </a:lnTo>
                  <a:lnTo>
                    <a:pt x="1426" y="763"/>
                  </a:lnTo>
                  <a:lnTo>
                    <a:pt x="1428" y="765"/>
                  </a:lnTo>
                  <a:lnTo>
                    <a:pt x="1428" y="767"/>
                  </a:lnTo>
                  <a:lnTo>
                    <a:pt x="1429" y="767"/>
                  </a:lnTo>
                  <a:lnTo>
                    <a:pt x="1429" y="768"/>
                  </a:lnTo>
                  <a:lnTo>
                    <a:pt x="1431" y="768"/>
                  </a:lnTo>
                  <a:lnTo>
                    <a:pt x="1433" y="768"/>
                  </a:lnTo>
                  <a:lnTo>
                    <a:pt x="1433" y="767"/>
                  </a:lnTo>
                  <a:lnTo>
                    <a:pt x="1435" y="767"/>
                  </a:lnTo>
                  <a:lnTo>
                    <a:pt x="1436" y="765"/>
                  </a:lnTo>
                  <a:lnTo>
                    <a:pt x="1438" y="762"/>
                  </a:lnTo>
                  <a:lnTo>
                    <a:pt x="1438" y="760"/>
                  </a:lnTo>
                  <a:lnTo>
                    <a:pt x="1438" y="758"/>
                  </a:lnTo>
                  <a:lnTo>
                    <a:pt x="1440" y="756"/>
                  </a:lnTo>
                  <a:lnTo>
                    <a:pt x="1440" y="755"/>
                  </a:lnTo>
                  <a:lnTo>
                    <a:pt x="1438" y="753"/>
                  </a:lnTo>
                  <a:lnTo>
                    <a:pt x="1438" y="751"/>
                  </a:lnTo>
                  <a:lnTo>
                    <a:pt x="1438" y="750"/>
                  </a:lnTo>
                  <a:lnTo>
                    <a:pt x="1438" y="748"/>
                  </a:lnTo>
                  <a:lnTo>
                    <a:pt x="1438" y="746"/>
                  </a:lnTo>
                  <a:lnTo>
                    <a:pt x="1438" y="745"/>
                  </a:lnTo>
                  <a:lnTo>
                    <a:pt x="1438" y="743"/>
                  </a:lnTo>
                  <a:lnTo>
                    <a:pt x="1438" y="741"/>
                  </a:lnTo>
                  <a:lnTo>
                    <a:pt x="1438" y="739"/>
                  </a:lnTo>
                  <a:lnTo>
                    <a:pt x="1440" y="738"/>
                  </a:lnTo>
                  <a:lnTo>
                    <a:pt x="1440" y="738"/>
                  </a:lnTo>
                  <a:lnTo>
                    <a:pt x="1441" y="738"/>
                  </a:lnTo>
                  <a:lnTo>
                    <a:pt x="1441" y="736"/>
                  </a:lnTo>
                  <a:lnTo>
                    <a:pt x="1445" y="734"/>
                  </a:lnTo>
                  <a:lnTo>
                    <a:pt x="1446" y="733"/>
                  </a:lnTo>
                  <a:lnTo>
                    <a:pt x="1448" y="733"/>
                  </a:lnTo>
                  <a:lnTo>
                    <a:pt x="1450" y="731"/>
                  </a:lnTo>
                  <a:lnTo>
                    <a:pt x="1452" y="731"/>
                  </a:lnTo>
                  <a:lnTo>
                    <a:pt x="1453" y="731"/>
                  </a:lnTo>
                  <a:lnTo>
                    <a:pt x="1455" y="731"/>
                  </a:lnTo>
                  <a:lnTo>
                    <a:pt x="1457" y="733"/>
                  </a:lnTo>
                  <a:lnTo>
                    <a:pt x="1458" y="734"/>
                  </a:lnTo>
                  <a:lnTo>
                    <a:pt x="1460" y="734"/>
                  </a:lnTo>
                  <a:lnTo>
                    <a:pt x="1462" y="734"/>
                  </a:lnTo>
                  <a:lnTo>
                    <a:pt x="1462" y="736"/>
                  </a:lnTo>
                  <a:lnTo>
                    <a:pt x="1462" y="738"/>
                  </a:lnTo>
                  <a:lnTo>
                    <a:pt x="1462" y="738"/>
                  </a:lnTo>
                  <a:lnTo>
                    <a:pt x="1462" y="739"/>
                  </a:lnTo>
                  <a:lnTo>
                    <a:pt x="1464" y="739"/>
                  </a:lnTo>
                  <a:lnTo>
                    <a:pt x="1465" y="739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3"/>
                  </a:lnTo>
                  <a:lnTo>
                    <a:pt x="1469" y="743"/>
                  </a:lnTo>
                  <a:lnTo>
                    <a:pt x="1470" y="743"/>
                  </a:lnTo>
                  <a:lnTo>
                    <a:pt x="1472" y="743"/>
                  </a:lnTo>
                  <a:lnTo>
                    <a:pt x="1474" y="743"/>
                  </a:lnTo>
                  <a:lnTo>
                    <a:pt x="1474" y="745"/>
                  </a:lnTo>
                  <a:lnTo>
                    <a:pt x="1474" y="746"/>
                  </a:lnTo>
                  <a:lnTo>
                    <a:pt x="1476" y="748"/>
                  </a:lnTo>
                  <a:lnTo>
                    <a:pt x="1476" y="750"/>
                  </a:lnTo>
                  <a:lnTo>
                    <a:pt x="1477" y="750"/>
                  </a:lnTo>
                  <a:lnTo>
                    <a:pt x="1479" y="750"/>
                  </a:lnTo>
                  <a:lnTo>
                    <a:pt x="1481" y="748"/>
                  </a:lnTo>
                  <a:lnTo>
                    <a:pt x="1484" y="750"/>
                  </a:lnTo>
                  <a:lnTo>
                    <a:pt x="1486" y="750"/>
                  </a:lnTo>
                  <a:lnTo>
                    <a:pt x="1487" y="750"/>
                  </a:lnTo>
                  <a:lnTo>
                    <a:pt x="1487" y="751"/>
                  </a:lnTo>
                  <a:lnTo>
                    <a:pt x="1489" y="751"/>
                  </a:lnTo>
                  <a:lnTo>
                    <a:pt x="1491" y="751"/>
                  </a:lnTo>
                  <a:lnTo>
                    <a:pt x="1491" y="753"/>
                  </a:lnTo>
                  <a:lnTo>
                    <a:pt x="1493" y="755"/>
                  </a:lnTo>
                  <a:lnTo>
                    <a:pt x="1494" y="755"/>
                  </a:lnTo>
                  <a:lnTo>
                    <a:pt x="1496" y="755"/>
                  </a:lnTo>
                  <a:lnTo>
                    <a:pt x="1496" y="756"/>
                  </a:lnTo>
                  <a:lnTo>
                    <a:pt x="1498" y="756"/>
                  </a:lnTo>
                  <a:lnTo>
                    <a:pt x="1499" y="756"/>
                  </a:lnTo>
                  <a:lnTo>
                    <a:pt x="1501" y="756"/>
                  </a:lnTo>
                  <a:lnTo>
                    <a:pt x="1501" y="758"/>
                  </a:lnTo>
                  <a:lnTo>
                    <a:pt x="1503" y="758"/>
                  </a:lnTo>
                  <a:lnTo>
                    <a:pt x="1505" y="760"/>
                  </a:lnTo>
                  <a:lnTo>
                    <a:pt x="1506" y="760"/>
                  </a:lnTo>
                  <a:lnTo>
                    <a:pt x="1508" y="758"/>
                  </a:lnTo>
                  <a:lnTo>
                    <a:pt x="1508" y="756"/>
                  </a:lnTo>
                  <a:lnTo>
                    <a:pt x="1508" y="756"/>
                  </a:lnTo>
                  <a:lnTo>
                    <a:pt x="1508" y="755"/>
                  </a:lnTo>
                  <a:lnTo>
                    <a:pt x="1510" y="753"/>
                  </a:lnTo>
                  <a:lnTo>
                    <a:pt x="1510" y="755"/>
                  </a:lnTo>
                  <a:lnTo>
                    <a:pt x="1511" y="755"/>
                  </a:lnTo>
                  <a:lnTo>
                    <a:pt x="1511" y="753"/>
                  </a:lnTo>
                  <a:lnTo>
                    <a:pt x="1511" y="751"/>
                  </a:lnTo>
                  <a:lnTo>
                    <a:pt x="1511" y="750"/>
                  </a:lnTo>
                  <a:lnTo>
                    <a:pt x="1513" y="750"/>
                  </a:lnTo>
                  <a:lnTo>
                    <a:pt x="1513" y="751"/>
                  </a:lnTo>
                  <a:lnTo>
                    <a:pt x="1515" y="750"/>
                  </a:lnTo>
                  <a:lnTo>
                    <a:pt x="1515" y="751"/>
                  </a:lnTo>
                  <a:lnTo>
                    <a:pt x="1517" y="751"/>
                  </a:lnTo>
                  <a:lnTo>
                    <a:pt x="1517" y="750"/>
                  </a:lnTo>
                  <a:lnTo>
                    <a:pt x="1517" y="748"/>
                  </a:lnTo>
                  <a:lnTo>
                    <a:pt x="1518" y="748"/>
                  </a:lnTo>
                  <a:lnTo>
                    <a:pt x="1518" y="750"/>
                  </a:lnTo>
                  <a:lnTo>
                    <a:pt x="1520" y="750"/>
                  </a:lnTo>
                  <a:lnTo>
                    <a:pt x="1522" y="751"/>
                  </a:lnTo>
                  <a:lnTo>
                    <a:pt x="1523" y="750"/>
                  </a:lnTo>
                  <a:lnTo>
                    <a:pt x="1523" y="751"/>
                  </a:lnTo>
                  <a:lnTo>
                    <a:pt x="1523" y="753"/>
                  </a:lnTo>
                  <a:lnTo>
                    <a:pt x="1523" y="755"/>
                  </a:lnTo>
                  <a:lnTo>
                    <a:pt x="1525" y="755"/>
                  </a:lnTo>
                  <a:lnTo>
                    <a:pt x="1525" y="756"/>
                  </a:lnTo>
                  <a:lnTo>
                    <a:pt x="1527" y="756"/>
                  </a:lnTo>
                  <a:lnTo>
                    <a:pt x="1527" y="755"/>
                  </a:lnTo>
                  <a:lnTo>
                    <a:pt x="1528" y="755"/>
                  </a:lnTo>
                  <a:lnTo>
                    <a:pt x="1528" y="756"/>
                  </a:lnTo>
                  <a:lnTo>
                    <a:pt x="1530" y="756"/>
                  </a:lnTo>
                  <a:lnTo>
                    <a:pt x="1532" y="756"/>
                  </a:lnTo>
                  <a:lnTo>
                    <a:pt x="1532" y="755"/>
                  </a:lnTo>
                  <a:lnTo>
                    <a:pt x="1534" y="755"/>
                  </a:lnTo>
                  <a:lnTo>
                    <a:pt x="1534" y="756"/>
                  </a:lnTo>
                  <a:lnTo>
                    <a:pt x="1535" y="756"/>
                  </a:lnTo>
                  <a:lnTo>
                    <a:pt x="1537" y="756"/>
                  </a:lnTo>
                  <a:lnTo>
                    <a:pt x="1539" y="755"/>
                  </a:lnTo>
                  <a:lnTo>
                    <a:pt x="1540" y="755"/>
                  </a:lnTo>
                  <a:lnTo>
                    <a:pt x="1540" y="753"/>
                  </a:lnTo>
                  <a:lnTo>
                    <a:pt x="1542" y="751"/>
                  </a:lnTo>
                  <a:lnTo>
                    <a:pt x="1542" y="750"/>
                  </a:lnTo>
                  <a:lnTo>
                    <a:pt x="1544" y="748"/>
                  </a:lnTo>
                  <a:lnTo>
                    <a:pt x="1544" y="746"/>
                  </a:lnTo>
                  <a:lnTo>
                    <a:pt x="1544" y="745"/>
                  </a:lnTo>
                  <a:lnTo>
                    <a:pt x="1546" y="743"/>
                  </a:lnTo>
                  <a:lnTo>
                    <a:pt x="1546" y="741"/>
                  </a:lnTo>
                  <a:lnTo>
                    <a:pt x="1546" y="738"/>
                  </a:lnTo>
                  <a:lnTo>
                    <a:pt x="1546" y="738"/>
                  </a:lnTo>
                  <a:lnTo>
                    <a:pt x="1546" y="736"/>
                  </a:lnTo>
                  <a:lnTo>
                    <a:pt x="1546" y="734"/>
                  </a:lnTo>
                  <a:lnTo>
                    <a:pt x="1547" y="734"/>
                  </a:lnTo>
                  <a:lnTo>
                    <a:pt x="1547" y="733"/>
                  </a:lnTo>
                  <a:lnTo>
                    <a:pt x="1547" y="731"/>
                  </a:lnTo>
                  <a:lnTo>
                    <a:pt x="1547" y="729"/>
                  </a:lnTo>
                  <a:lnTo>
                    <a:pt x="1547" y="727"/>
                  </a:lnTo>
                  <a:lnTo>
                    <a:pt x="1549" y="727"/>
                  </a:lnTo>
                  <a:lnTo>
                    <a:pt x="1549" y="726"/>
                  </a:lnTo>
                  <a:lnTo>
                    <a:pt x="1549" y="724"/>
                  </a:lnTo>
                  <a:lnTo>
                    <a:pt x="1549" y="722"/>
                  </a:lnTo>
                  <a:lnTo>
                    <a:pt x="1549" y="721"/>
                  </a:lnTo>
                  <a:lnTo>
                    <a:pt x="1549" y="719"/>
                  </a:lnTo>
                  <a:lnTo>
                    <a:pt x="1549" y="717"/>
                  </a:lnTo>
                  <a:lnTo>
                    <a:pt x="1549" y="715"/>
                  </a:lnTo>
                  <a:lnTo>
                    <a:pt x="1549" y="714"/>
                  </a:lnTo>
                  <a:lnTo>
                    <a:pt x="1551" y="714"/>
                  </a:lnTo>
                  <a:lnTo>
                    <a:pt x="1551" y="712"/>
                  </a:lnTo>
                  <a:lnTo>
                    <a:pt x="1551" y="710"/>
                  </a:lnTo>
                  <a:lnTo>
                    <a:pt x="1551" y="709"/>
                  </a:lnTo>
                  <a:lnTo>
                    <a:pt x="1551" y="707"/>
                  </a:lnTo>
                  <a:lnTo>
                    <a:pt x="1552" y="707"/>
                  </a:lnTo>
                  <a:lnTo>
                    <a:pt x="1552" y="705"/>
                  </a:lnTo>
                  <a:lnTo>
                    <a:pt x="1552" y="704"/>
                  </a:lnTo>
                  <a:lnTo>
                    <a:pt x="1552" y="702"/>
                  </a:lnTo>
                  <a:lnTo>
                    <a:pt x="1552" y="700"/>
                  </a:lnTo>
                  <a:lnTo>
                    <a:pt x="1552" y="698"/>
                  </a:lnTo>
                  <a:lnTo>
                    <a:pt x="1552" y="697"/>
                  </a:lnTo>
                  <a:lnTo>
                    <a:pt x="1552" y="697"/>
                  </a:lnTo>
                  <a:lnTo>
                    <a:pt x="1552" y="695"/>
                  </a:lnTo>
                  <a:lnTo>
                    <a:pt x="1552" y="693"/>
                  </a:lnTo>
                  <a:lnTo>
                    <a:pt x="1551" y="693"/>
                  </a:lnTo>
                  <a:lnTo>
                    <a:pt x="1551" y="692"/>
                  </a:lnTo>
                  <a:lnTo>
                    <a:pt x="1551" y="690"/>
                  </a:lnTo>
                  <a:lnTo>
                    <a:pt x="1551" y="688"/>
                  </a:lnTo>
                  <a:lnTo>
                    <a:pt x="1552" y="688"/>
                  </a:lnTo>
                  <a:lnTo>
                    <a:pt x="1552" y="686"/>
                  </a:lnTo>
                  <a:lnTo>
                    <a:pt x="1552" y="685"/>
                  </a:lnTo>
                  <a:lnTo>
                    <a:pt x="1552" y="683"/>
                  </a:lnTo>
                  <a:lnTo>
                    <a:pt x="1551" y="683"/>
                  </a:lnTo>
                  <a:lnTo>
                    <a:pt x="1551" y="681"/>
                  </a:lnTo>
                  <a:lnTo>
                    <a:pt x="1552" y="681"/>
                  </a:lnTo>
                  <a:lnTo>
                    <a:pt x="1552" y="680"/>
                  </a:lnTo>
                  <a:lnTo>
                    <a:pt x="1552" y="678"/>
                  </a:lnTo>
                  <a:lnTo>
                    <a:pt x="1554" y="678"/>
                  </a:lnTo>
                  <a:lnTo>
                    <a:pt x="1554" y="676"/>
                  </a:lnTo>
                  <a:lnTo>
                    <a:pt x="1554" y="674"/>
                  </a:lnTo>
                  <a:lnTo>
                    <a:pt x="1554" y="673"/>
                  </a:lnTo>
                  <a:lnTo>
                    <a:pt x="1552" y="673"/>
                  </a:lnTo>
                  <a:lnTo>
                    <a:pt x="1552" y="674"/>
                  </a:lnTo>
                  <a:lnTo>
                    <a:pt x="1551" y="674"/>
                  </a:lnTo>
                  <a:lnTo>
                    <a:pt x="1549" y="676"/>
                  </a:lnTo>
                  <a:lnTo>
                    <a:pt x="1551" y="676"/>
                  </a:lnTo>
                  <a:lnTo>
                    <a:pt x="1551" y="678"/>
                  </a:lnTo>
                  <a:lnTo>
                    <a:pt x="1549" y="678"/>
                  </a:lnTo>
                  <a:lnTo>
                    <a:pt x="1549" y="678"/>
                  </a:lnTo>
                  <a:lnTo>
                    <a:pt x="1547" y="676"/>
                  </a:lnTo>
                  <a:lnTo>
                    <a:pt x="1547" y="674"/>
                  </a:lnTo>
                  <a:lnTo>
                    <a:pt x="1546" y="674"/>
                  </a:lnTo>
                  <a:lnTo>
                    <a:pt x="1544" y="674"/>
                  </a:lnTo>
                  <a:lnTo>
                    <a:pt x="1542" y="676"/>
                  </a:lnTo>
                  <a:lnTo>
                    <a:pt x="1542" y="678"/>
                  </a:lnTo>
                  <a:lnTo>
                    <a:pt x="1540" y="678"/>
                  </a:lnTo>
                  <a:lnTo>
                    <a:pt x="1540" y="680"/>
                  </a:lnTo>
                  <a:lnTo>
                    <a:pt x="1540" y="681"/>
                  </a:lnTo>
                  <a:lnTo>
                    <a:pt x="1539" y="681"/>
                  </a:lnTo>
                  <a:lnTo>
                    <a:pt x="1539" y="683"/>
                  </a:lnTo>
                  <a:lnTo>
                    <a:pt x="1537" y="683"/>
                  </a:lnTo>
                  <a:lnTo>
                    <a:pt x="1537" y="685"/>
                  </a:lnTo>
                  <a:lnTo>
                    <a:pt x="1535" y="685"/>
                  </a:lnTo>
                  <a:lnTo>
                    <a:pt x="1534" y="685"/>
                  </a:lnTo>
                  <a:lnTo>
                    <a:pt x="1532" y="685"/>
                  </a:lnTo>
                  <a:lnTo>
                    <a:pt x="1530" y="685"/>
                  </a:lnTo>
                  <a:lnTo>
                    <a:pt x="1528" y="685"/>
                  </a:lnTo>
                  <a:lnTo>
                    <a:pt x="1527" y="685"/>
                  </a:lnTo>
                  <a:lnTo>
                    <a:pt x="1527" y="683"/>
                  </a:lnTo>
                  <a:lnTo>
                    <a:pt x="1527" y="681"/>
                  </a:lnTo>
                  <a:lnTo>
                    <a:pt x="1525" y="681"/>
                  </a:lnTo>
                  <a:lnTo>
                    <a:pt x="1525" y="680"/>
                  </a:lnTo>
                  <a:lnTo>
                    <a:pt x="1525" y="678"/>
                  </a:lnTo>
                  <a:lnTo>
                    <a:pt x="1523" y="678"/>
                  </a:lnTo>
                  <a:lnTo>
                    <a:pt x="1523" y="676"/>
                  </a:lnTo>
                  <a:lnTo>
                    <a:pt x="1522" y="676"/>
                  </a:lnTo>
                  <a:lnTo>
                    <a:pt x="1520" y="674"/>
                  </a:lnTo>
                  <a:lnTo>
                    <a:pt x="1517" y="673"/>
                  </a:lnTo>
                  <a:lnTo>
                    <a:pt x="1515" y="673"/>
                  </a:lnTo>
                  <a:lnTo>
                    <a:pt x="1513" y="673"/>
                  </a:lnTo>
                  <a:lnTo>
                    <a:pt x="1513" y="674"/>
                  </a:lnTo>
                  <a:lnTo>
                    <a:pt x="1513" y="676"/>
                  </a:lnTo>
                  <a:lnTo>
                    <a:pt x="1513" y="678"/>
                  </a:lnTo>
                  <a:lnTo>
                    <a:pt x="1513" y="680"/>
                  </a:lnTo>
                  <a:lnTo>
                    <a:pt x="1513" y="681"/>
                  </a:lnTo>
                  <a:lnTo>
                    <a:pt x="1511" y="681"/>
                  </a:lnTo>
                  <a:lnTo>
                    <a:pt x="1510" y="681"/>
                  </a:lnTo>
                  <a:lnTo>
                    <a:pt x="1510" y="683"/>
                  </a:lnTo>
                  <a:lnTo>
                    <a:pt x="1508" y="683"/>
                  </a:lnTo>
                  <a:lnTo>
                    <a:pt x="1508" y="685"/>
                  </a:lnTo>
                  <a:lnTo>
                    <a:pt x="1508" y="685"/>
                  </a:lnTo>
                  <a:lnTo>
                    <a:pt x="1508" y="683"/>
                  </a:lnTo>
                  <a:lnTo>
                    <a:pt x="1506" y="683"/>
                  </a:lnTo>
                  <a:lnTo>
                    <a:pt x="1506" y="681"/>
                  </a:lnTo>
                  <a:lnTo>
                    <a:pt x="1505" y="681"/>
                  </a:lnTo>
                  <a:lnTo>
                    <a:pt x="1505" y="680"/>
                  </a:lnTo>
                  <a:lnTo>
                    <a:pt x="1505" y="678"/>
                  </a:lnTo>
                  <a:lnTo>
                    <a:pt x="1505" y="676"/>
                  </a:lnTo>
                  <a:lnTo>
                    <a:pt x="1503" y="674"/>
                  </a:lnTo>
                  <a:lnTo>
                    <a:pt x="1503" y="676"/>
                  </a:lnTo>
                  <a:lnTo>
                    <a:pt x="1501" y="676"/>
                  </a:lnTo>
                  <a:lnTo>
                    <a:pt x="1501" y="674"/>
                  </a:lnTo>
                  <a:lnTo>
                    <a:pt x="1499" y="674"/>
                  </a:lnTo>
                  <a:lnTo>
                    <a:pt x="1498" y="674"/>
                  </a:lnTo>
                  <a:lnTo>
                    <a:pt x="1496" y="674"/>
                  </a:lnTo>
                  <a:lnTo>
                    <a:pt x="1496" y="673"/>
                  </a:lnTo>
                  <a:lnTo>
                    <a:pt x="1498" y="673"/>
                  </a:lnTo>
                  <a:lnTo>
                    <a:pt x="1498" y="671"/>
                  </a:lnTo>
                  <a:lnTo>
                    <a:pt x="1496" y="671"/>
                  </a:lnTo>
                  <a:lnTo>
                    <a:pt x="1494" y="671"/>
                  </a:lnTo>
                  <a:lnTo>
                    <a:pt x="1493" y="671"/>
                  </a:lnTo>
                  <a:lnTo>
                    <a:pt x="1491" y="671"/>
                  </a:lnTo>
                  <a:lnTo>
                    <a:pt x="1491" y="669"/>
                  </a:lnTo>
                  <a:lnTo>
                    <a:pt x="1493" y="669"/>
                  </a:lnTo>
                  <a:lnTo>
                    <a:pt x="1493" y="668"/>
                  </a:lnTo>
                  <a:lnTo>
                    <a:pt x="1493" y="666"/>
                  </a:lnTo>
                  <a:lnTo>
                    <a:pt x="1491" y="664"/>
                  </a:lnTo>
                  <a:lnTo>
                    <a:pt x="1491" y="663"/>
                  </a:lnTo>
                  <a:lnTo>
                    <a:pt x="1489" y="663"/>
                  </a:lnTo>
                  <a:lnTo>
                    <a:pt x="1489" y="661"/>
                  </a:lnTo>
                  <a:lnTo>
                    <a:pt x="1491" y="661"/>
                  </a:lnTo>
                  <a:lnTo>
                    <a:pt x="1491" y="659"/>
                  </a:lnTo>
                  <a:lnTo>
                    <a:pt x="1491" y="657"/>
                  </a:lnTo>
                  <a:lnTo>
                    <a:pt x="1491" y="656"/>
                  </a:lnTo>
                  <a:lnTo>
                    <a:pt x="1489" y="656"/>
                  </a:lnTo>
                  <a:lnTo>
                    <a:pt x="1487" y="656"/>
                  </a:lnTo>
                  <a:lnTo>
                    <a:pt x="1487" y="656"/>
                  </a:lnTo>
                  <a:lnTo>
                    <a:pt x="1487" y="654"/>
                  </a:lnTo>
                  <a:lnTo>
                    <a:pt x="1486" y="654"/>
                  </a:lnTo>
                  <a:lnTo>
                    <a:pt x="1486" y="656"/>
                  </a:lnTo>
                  <a:lnTo>
                    <a:pt x="1484" y="656"/>
                  </a:lnTo>
                  <a:lnTo>
                    <a:pt x="1484" y="654"/>
                  </a:lnTo>
                  <a:lnTo>
                    <a:pt x="1484" y="652"/>
                  </a:lnTo>
                  <a:lnTo>
                    <a:pt x="1486" y="652"/>
                  </a:lnTo>
                  <a:lnTo>
                    <a:pt x="1486" y="651"/>
                  </a:lnTo>
                  <a:lnTo>
                    <a:pt x="1487" y="651"/>
                  </a:lnTo>
                  <a:lnTo>
                    <a:pt x="1487" y="652"/>
                  </a:lnTo>
                  <a:lnTo>
                    <a:pt x="1489" y="652"/>
                  </a:lnTo>
                  <a:lnTo>
                    <a:pt x="1489" y="651"/>
                  </a:lnTo>
                  <a:lnTo>
                    <a:pt x="1487" y="651"/>
                  </a:lnTo>
                  <a:lnTo>
                    <a:pt x="1487" y="649"/>
                  </a:lnTo>
                  <a:lnTo>
                    <a:pt x="1487" y="647"/>
                  </a:lnTo>
                  <a:lnTo>
                    <a:pt x="1487" y="645"/>
                  </a:lnTo>
                  <a:lnTo>
                    <a:pt x="1489" y="645"/>
                  </a:lnTo>
                  <a:lnTo>
                    <a:pt x="1489" y="644"/>
                  </a:lnTo>
                  <a:lnTo>
                    <a:pt x="1487" y="644"/>
                  </a:lnTo>
                  <a:lnTo>
                    <a:pt x="1487" y="642"/>
                  </a:lnTo>
                  <a:lnTo>
                    <a:pt x="1487" y="640"/>
                  </a:lnTo>
                  <a:lnTo>
                    <a:pt x="1487" y="639"/>
                  </a:lnTo>
                  <a:lnTo>
                    <a:pt x="1486" y="639"/>
                  </a:lnTo>
                  <a:lnTo>
                    <a:pt x="1487" y="637"/>
                  </a:lnTo>
                  <a:lnTo>
                    <a:pt x="1487" y="635"/>
                  </a:lnTo>
                  <a:lnTo>
                    <a:pt x="1486" y="635"/>
                  </a:lnTo>
                  <a:lnTo>
                    <a:pt x="1484" y="635"/>
                  </a:lnTo>
                  <a:lnTo>
                    <a:pt x="1482" y="635"/>
                  </a:lnTo>
                  <a:lnTo>
                    <a:pt x="1482" y="633"/>
                  </a:lnTo>
                  <a:lnTo>
                    <a:pt x="1482" y="632"/>
                  </a:lnTo>
                  <a:lnTo>
                    <a:pt x="1481" y="630"/>
                  </a:lnTo>
                  <a:lnTo>
                    <a:pt x="1482" y="630"/>
                  </a:lnTo>
                  <a:lnTo>
                    <a:pt x="1482" y="628"/>
                  </a:lnTo>
                  <a:lnTo>
                    <a:pt x="1484" y="628"/>
                  </a:lnTo>
                  <a:lnTo>
                    <a:pt x="1484" y="627"/>
                  </a:lnTo>
                  <a:lnTo>
                    <a:pt x="1482" y="627"/>
                  </a:lnTo>
                  <a:lnTo>
                    <a:pt x="1482" y="625"/>
                  </a:lnTo>
                  <a:lnTo>
                    <a:pt x="1482" y="623"/>
                  </a:lnTo>
                  <a:lnTo>
                    <a:pt x="1484" y="623"/>
                  </a:lnTo>
                  <a:lnTo>
                    <a:pt x="1484" y="625"/>
                  </a:lnTo>
                  <a:lnTo>
                    <a:pt x="1486" y="625"/>
                  </a:lnTo>
                  <a:lnTo>
                    <a:pt x="1486" y="623"/>
                  </a:lnTo>
                  <a:lnTo>
                    <a:pt x="1484" y="623"/>
                  </a:lnTo>
                  <a:lnTo>
                    <a:pt x="1484" y="622"/>
                  </a:lnTo>
                  <a:lnTo>
                    <a:pt x="1486" y="622"/>
                  </a:lnTo>
                  <a:lnTo>
                    <a:pt x="1487" y="622"/>
                  </a:lnTo>
                  <a:lnTo>
                    <a:pt x="1489" y="622"/>
                  </a:lnTo>
                  <a:lnTo>
                    <a:pt x="1491" y="622"/>
                  </a:lnTo>
                  <a:lnTo>
                    <a:pt x="1491" y="623"/>
                  </a:lnTo>
                  <a:lnTo>
                    <a:pt x="1493" y="623"/>
                  </a:lnTo>
                  <a:lnTo>
                    <a:pt x="1494" y="623"/>
                  </a:lnTo>
                  <a:lnTo>
                    <a:pt x="1496" y="623"/>
                  </a:lnTo>
                  <a:lnTo>
                    <a:pt x="1498" y="622"/>
                  </a:lnTo>
                  <a:lnTo>
                    <a:pt x="1499" y="622"/>
                  </a:lnTo>
                  <a:lnTo>
                    <a:pt x="1501" y="622"/>
                  </a:lnTo>
                  <a:lnTo>
                    <a:pt x="1503" y="622"/>
                  </a:lnTo>
                  <a:lnTo>
                    <a:pt x="1503" y="623"/>
                  </a:lnTo>
                  <a:lnTo>
                    <a:pt x="1505" y="623"/>
                  </a:lnTo>
                  <a:lnTo>
                    <a:pt x="1505" y="622"/>
                  </a:lnTo>
                  <a:lnTo>
                    <a:pt x="1503" y="622"/>
                  </a:lnTo>
                  <a:lnTo>
                    <a:pt x="1503" y="620"/>
                  </a:lnTo>
                  <a:lnTo>
                    <a:pt x="1503" y="618"/>
                  </a:lnTo>
                  <a:lnTo>
                    <a:pt x="1506" y="618"/>
                  </a:lnTo>
                  <a:lnTo>
                    <a:pt x="1508" y="618"/>
                  </a:lnTo>
                  <a:lnTo>
                    <a:pt x="1508" y="616"/>
                  </a:lnTo>
                  <a:lnTo>
                    <a:pt x="1508" y="616"/>
                  </a:lnTo>
                  <a:lnTo>
                    <a:pt x="1506" y="616"/>
                  </a:lnTo>
                  <a:lnTo>
                    <a:pt x="1506" y="615"/>
                  </a:lnTo>
                  <a:lnTo>
                    <a:pt x="1505" y="615"/>
                  </a:lnTo>
                  <a:lnTo>
                    <a:pt x="1505" y="615"/>
                  </a:lnTo>
                  <a:lnTo>
                    <a:pt x="1503" y="615"/>
                  </a:lnTo>
                  <a:lnTo>
                    <a:pt x="1501" y="615"/>
                  </a:lnTo>
                  <a:lnTo>
                    <a:pt x="1501" y="613"/>
                  </a:lnTo>
                  <a:lnTo>
                    <a:pt x="1499" y="613"/>
                  </a:lnTo>
                  <a:lnTo>
                    <a:pt x="1498" y="613"/>
                  </a:lnTo>
                  <a:lnTo>
                    <a:pt x="1496" y="615"/>
                  </a:lnTo>
                  <a:lnTo>
                    <a:pt x="1494" y="615"/>
                  </a:lnTo>
                  <a:lnTo>
                    <a:pt x="1493" y="615"/>
                  </a:lnTo>
                  <a:lnTo>
                    <a:pt x="1493" y="615"/>
                  </a:lnTo>
                  <a:lnTo>
                    <a:pt x="1491" y="616"/>
                  </a:lnTo>
                  <a:lnTo>
                    <a:pt x="1491" y="618"/>
                  </a:lnTo>
                  <a:lnTo>
                    <a:pt x="1489" y="618"/>
                  </a:lnTo>
                  <a:lnTo>
                    <a:pt x="1489" y="620"/>
                  </a:lnTo>
                  <a:lnTo>
                    <a:pt x="1487" y="620"/>
                  </a:lnTo>
                  <a:lnTo>
                    <a:pt x="1487" y="618"/>
                  </a:lnTo>
                  <a:lnTo>
                    <a:pt x="1486" y="618"/>
                  </a:lnTo>
                  <a:lnTo>
                    <a:pt x="1486" y="620"/>
                  </a:lnTo>
                  <a:lnTo>
                    <a:pt x="1484" y="618"/>
                  </a:lnTo>
                  <a:lnTo>
                    <a:pt x="1482" y="618"/>
                  </a:lnTo>
                  <a:lnTo>
                    <a:pt x="1482" y="616"/>
                  </a:lnTo>
                  <a:lnTo>
                    <a:pt x="1482" y="615"/>
                  </a:lnTo>
                  <a:lnTo>
                    <a:pt x="1481" y="615"/>
                  </a:lnTo>
                  <a:lnTo>
                    <a:pt x="1479" y="615"/>
                  </a:lnTo>
                  <a:lnTo>
                    <a:pt x="1477" y="615"/>
                  </a:lnTo>
                  <a:lnTo>
                    <a:pt x="1476" y="615"/>
                  </a:lnTo>
                  <a:lnTo>
                    <a:pt x="1476" y="615"/>
                  </a:lnTo>
                  <a:lnTo>
                    <a:pt x="1474" y="615"/>
                  </a:lnTo>
                  <a:lnTo>
                    <a:pt x="1474" y="615"/>
                  </a:lnTo>
                  <a:lnTo>
                    <a:pt x="1472" y="615"/>
                  </a:lnTo>
                  <a:lnTo>
                    <a:pt x="1470" y="615"/>
                  </a:lnTo>
                  <a:lnTo>
                    <a:pt x="1470" y="615"/>
                  </a:lnTo>
                  <a:lnTo>
                    <a:pt x="1469" y="615"/>
                  </a:lnTo>
                  <a:lnTo>
                    <a:pt x="1469" y="615"/>
                  </a:lnTo>
                  <a:lnTo>
                    <a:pt x="1467" y="616"/>
                  </a:lnTo>
                  <a:lnTo>
                    <a:pt x="1467" y="616"/>
                  </a:lnTo>
                  <a:lnTo>
                    <a:pt x="1465" y="616"/>
                  </a:lnTo>
                  <a:lnTo>
                    <a:pt x="1465" y="618"/>
                  </a:lnTo>
                  <a:lnTo>
                    <a:pt x="1467" y="618"/>
                  </a:lnTo>
                  <a:lnTo>
                    <a:pt x="1467" y="620"/>
                  </a:lnTo>
                  <a:lnTo>
                    <a:pt x="1467" y="622"/>
                  </a:lnTo>
                  <a:lnTo>
                    <a:pt x="1467" y="622"/>
                  </a:lnTo>
                  <a:lnTo>
                    <a:pt x="1467" y="623"/>
                  </a:lnTo>
                  <a:lnTo>
                    <a:pt x="1467" y="623"/>
                  </a:lnTo>
                  <a:lnTo>
                    <a:pt x="1465" y="623"/>
                  </a:lnTo>
                  <a:lnTo>
                    <a:pt x="1465" y="625"/>
                  </a:lnTo>
                  <a:lnTo>
                    <a:pt x="1464" y="623"/>
                  </a:lnTo>
                  <a:lnTo>
                    <a:pt x="1464" y="625"/>
                  </a:lnTo>
                  <a:lnTo>
                    <a:pt x="1462" y="625"/>
                  </a:lnTo>
                  <a:lnTo>
                    <a:pt x="1462" y="623"/>
                  </a:lnTo>
                  <a:lnTo>
                    <a:pt x="1460" y="623"/>
                  </a:lnTo>
                  <a:lnTo>
                    <a:pt x="1460" y="622"/>
                  </a:lnTo>
                  <a:lnTo>
                    <a:pt x="1458" y="622"/>
                  </a:lnTo>
                  <a:lnTo>
                    <a:pt x="1458" y="623"/>
                  </a:lnTo>
                  <a:lnTo>
                    <a:pt x="1457" y="625"/>
                  </a:lnTo>
                  <a:lnTo>
                    <a:pt x="1457" y="627"/>
                  </a:lnTo>
                  <a:lnTo>
                    <a:pt x="1457" y="628"/>
                  </a:lnTo>
                  <a:lnTo>
                    <a:pt x="1458" y="628"/>
                  </a:lnTo>
                  <a:lnTo>
                    <a:pt x="1458" y="630"/>
                  </a:lnTo>
                  <a:lnTo>
                    <a:pt x="1460" y="632"/>
                  </a:lnTo>
                  <a:lnTo>
                    <a:pt x="1460" y="633"/>
                  </a:lnTo>
                  <a:lnTo>
                    <a:pt x="1460" y="635"/>
                  </a:lnTo>
                  <a:lnTo>
                    <a:pt x="1462" y="635"/>
                  </a:lnTo>
                  <a:lnTo>
                    <a:pt x="1462" y="637"/>
                  </a:lnTo>
                  <a:lnTo>
                    <a:pt x="1462" y="639"/>
                  </a:lnTo>
                  <a:lnTo>
                    <a:pt x="1460" y="639"/>
                  </a:lnTo>
                  <a:lnTo>
                    <a:pt x="1458" y="639"/>
                  </a:lnTo>
                  <a:lnTo>
                    <a:pt x="1458" y="640"/>
                  </a:lnTo>
                  <a:lnTo>
                    <a:pt x="1460" y="640"/>
                  </a:lnTo>
                  <a:lnTo>
                    <a:pt x="1462" y="640"/>
                  </a:lnTo>
                  <a:lnTo>
                    <a:pt x="1462" y="642"/>
                  </a:lnTo>
                  <a:lnTo>
                    <a:pt x="1460" y="642"/>
                  </a:lnTo>
                  <a:lnTo>
                    <a:pt x="1460" y="644"/>
                  </a:lnTo>
                  <a:lnTo>
                    <a:pt x="1458" y="644"/>
                  </a:lnTo>
                  <a:lnTo>
                    <a:pt x="1457" y="644"/>
                  </a:lnTo>
                  <a:lnTo>
                    <a:pt x="1457" y="645"/>
                  </a:lnTo>
                  <a:lnTo>
                    <a:pt x="1458" y="645"/>
                  </a:lnTo>
                  <a:lnTo>
                    <a:pt x="1460" y="647"/>
                  </a:lnTo>
                  <a:lnTo>
                    <a:pt x="1462" y="649"/>
                  </a:lnTo>
                  <a:lnTo>
                    <a:pt x="1464" y="649"/>
                  </a:lnTo>
                  <a:lnTo>
                    <a:pt x="1464" y="651"/>
                  </a:lnTo>
                  <a:lnTo>
                    <a:pt x="1465" y="651"/>
                  </a:lnTo>
                  <a:lnTo>
                    <a:pt x="1465" y="649"/>
                  </a:lnTo>
                  <a:lnTo>
                    <a:pt x="1464" y="649"/>
                  </a:lnTo>
                  <a:lnTo>
                    <a:pt x="1464" y="647"/>
                  </a:lnTo>
                  <a:lnTo>
                    <a:pt x="1462" y="647"/>
                  </a:lnTo>
                  <a:lnTo>
                    <a:pt x="1462" y="645"/>
                  </a:lnTo>
                  <a:lnTo>
                    <a:pt x="1460" y="645"/>
                  </a:lnTo>
                  <a:lnTo>
                    <a:pt x="1460" y="644"/>
                  </a:lnTo>
                  <a:lnTo>
                    <a:pt x="1462" y="644"/>
                  </a:lnTo>
                  <a:lnTo>
                    <a:pt x="1462" y="642"/>
                  </a:lnTo>
                  <a:lnTo>
                    <a:pt x="1464" y="642"/>
                  </a:lnTo>
                  <a:lnTo>
                    <a:pt x="1464" y="644"/>
                  </a:lnTo>
                  <a:lnTo>
                    <a:pt x="1464" y="645"/>
                  </a:lnTo>
                  <a:lnTo>
                    <a:pt x="1465" y="645"/>
                  </a:lnTo>
                  <a:lnTo>
                    <a:pt x="1465" y="647"/>
                  </a:lnTo>
                  <a:lnTo>
                    <a:pt x="1467" y="647"/>
                  </a:lnTo>
                  <a:lnTo>
                    <a:pt x="1467" y="647"/>
                  </a:lnTo>
                  <a:lnTo>
                    <a:pt x="1467" y="649"/>
                  </a:lnTo>
                  <a:lnTo>
                    <a:pt x="1469" y="651"/>
                  </a:lnTo>
                  <a:lnTo>
                    <a:pt x="1467" y="651"/>
                  </a:lnTo>
                  <a:lnTo>
                    <a:pt x="1467" y="652"/>
                  </a:lnTo>
                  <a:lnTo>
                    <a:pt x="1467" y="652"/>
                  </a:lnTo>
                  <a:lnTo>
                    <a:pt x="1467" y="654"/>
                  </a:lnTo>
                  <a:lnTo>
                    <a:pt x="1467" y="654"/>
                  </a:lnTo>
                  <a:lnTo>
                    <a:pt x="1467" y="652"/>
                  </a:lnTo>
                  <a:lnTo>
                    <a:pt x="1469" y="652"/>
                  </a:lnTo>
                  <a:lnTo>
                    <a:pt x="1469" y="654"/>
                  </a:lnTo>
                  <a:lnTo>
                    <a:pt x="1469" y="656"/>
                  </a:lnTo>
                  <a:lnTo>
                    <a:pt x="1467" y="656"/>
                  </a:lnTo>
                  <a:lnTo>
                    <a:pt x="1467" y="656"/>
                  </a:lnTo>
                  <a:lnTo>
                    <a:pt x="1467" y="657"/>
                  </a:lnTo>
                  <a:lnTo>
                    <a:pt x="1467" y="659"/>
                  </a:lnTo>
                  <a:lnTo>
                    <a:pt x="1467" y="661"/>
                  </a:lnTo>
                  <a:lnTo>
                    <a:pt x="1467" y="661"/>
                  </a:lnTo>
                  <a:lnTo>
                    <a:pt x="1467" y="659"/>
                  </a:lnTo>
                  <a:lnTo>
                    <a:pt x="1465" y="659"/>
                  </a:lnTo>
                  <a:lnTo>
                    <a:pt x="1465" y="657"/>
                  </a:lnTo>
                  <a:lnTo>
                    <a:pt x="1464" y="657"/>
                  </a:lnTo>
                  <a:lnTo>
                    <a:pt x="1464" y="656"/>
                  </a:lnTo>
                  <a:lnTo>
                    <a:pt x="1462" y="657"/>
                  </a:lnTo>
                  <a:lnTo>
                    <a:pt x="1460" y="657"/>
                  </a:lnTo>
                  <a:lnTo>
                    <a:pt x="1460" y="656"/>
                  </a:lnTo>
                  <a:lnTo>
                    <a:pt x="1462" y="656"/>
                  </a:lnTo>
                  <a:lnTo>
                    <a:pt x="1462" y="656"/>
                  </a:lnTo>
                  <a:lnTo>
                    <a:pt x="1460" y="656"/>
                  </a:lnTo>
                  <a:lnTo>
                    <a:pt x="1460" y="654"/>
                  </a:lnTo>
                  <a:lnTo>
                    <a:pt x="1458" y="654"/>
                  </a:lnTo>
                  <a:lnTo>
                    <a:pt x="1458" y="652"/>
                  </a:lnTo>
                  <a:lnTo>
                    <a:pt x="1457" y="652"/>
                  </a:lnTo>
                  <a:lnTo>
                    <a:pt x="1455" y="652"/>
                  </a:lnTo>
                  <a:lnTo>
                    <a:pt x="1453" y="652"/>
                  </a:lnTo>
                  <a:lnTo>
                    <a:pt x="1453" y="654"/>
                  </a:lnTo>
                  <a:lnTo>
                    <a:pt x="1455" y="654"/>
                  </a:lnTo>
                  <a:lnTo>
                    <a:pt x="1455" y="656"/>
                  </a:lnTo>
                  <a:lnTo>
                    <a:pt x="1457" y="656"/>
                  </a:lnTo>
                  <a:lnTo>
                    <a:pt x="1458" y="656"/>
                  </a:lnTo>
                  <a:lnTo>
                    <a:pt x="1458" y="657"/>
                  </a:lnTo>
                  <a:lnTo>
                    <a:pt x="1460" y="657"/>
                  </a:lnTo>
                  <a:lnTo>
                    <a:pt x="1460" y="659"/>
                  </a:lnTo>
                  <a:lnTo>
                    <a:pt x="1462" y="659"/>
                  </a:lnTo>
                  <a:lnTo>
                    <a:pt x="1462" y="661"/>
                  </a:lnTo>
                  <a:lnTo>
                    <a:pt x="1462" y="663"/>
                  </a:lnTo>
                  <a:lnTo>
                    <a:pt x="1464" y="663"/>
                  </a:lnTo>
                  <a:lnTo>
                    <a:pt x="1464" y="664"/>
                  </a:lnTo>
                  <a:lnTo>
                    <a:pt x="1464" y="666"/>
                  </a:lnTo>
                  <a:lnTo>
                    <a:pt x="1462" y="666"/>
                  </a:lnTo>
                  <a:lnTo>
                    <a:pt x="1462" y="664"/>
                  </a:lnTo>
                  <a:lnTo>
                    <a:pt x="1460" y="664"/>
                  </a:lnTo>
                  <a:lnTo>
                    <a:pt x="1460" y="663"/>
                  </a:lnTo>
                  <a:lnTo>
                    <a:pt x="1458" y="663"/>
                  </a:lnTo>
                  <a:lnTo>
                    <a:pt x="1458" y="664"/>
                  </a:lnTo>
                  <a:lnTo>
                    <a:pt x="1458" y="666"/>
                  </a:lnTo>
                  <a:lnTo>
                    <a:pt x="1460" y="668"/>
                  </a:lnTo>
                  <a:lnTo>
                    <a:pt x="1460" y="669"/>
                  </a:lnTo>
                  <a:lnTo>
                    <a:pt x="1460" y="671"/>
                  </a:lnTo>
                  <a:lnTo>
                    <a:pt x="1460" y="673"/>
                  </a:lnTo>
                  <a:lnTo>
                    <a:pt x="1462" y="674"/>
                  </a:lnTo>
                  <a:lnTo>
                    <a:pt x="1460" y="674"/>
                  </a:lnTo>
                  <a:lnTo>
                    <a:pt x="1460" y="676"/>
                  </a:lnTo>
                  <a:lnTo>
                    <a:pt x="1458" y="676"/>
                  </a:lnTo>
                  <a:lnTo>
                    <a:pt x="1458" y="674"/>
                  </a:lnTo>
                  <a:lnTo>
                    <a:pt x="1457" y="674"/>
                  </a:lnTo>
                  <a:lnTo>
                    <a:pt x="1457" y="676"/>
                  </a:lnTo>
                  <a:lnTo>
                    <a:pt x="1457" y="678"/>
                  </a:lnTo>
                  <a:lnTo>
                    <a:pt x="1457" y="680"/>
                  </a:lnTo>
                  <a:lnTo>
                    <a:pt x="1455" y="680"/>
                  </a:lnTo>
                  <a:lnTo>
                    <a:pt x="1455" y="678"/>
                  </a:lnTo>
                  <a:lnTo>
                    <a:pt x="1455" y="676"/>
                  </a:lnTo>
                  <a:lnTo>
                    <a:pt x="1455" y="674"/>
                  </a:lnTo>
                  <a:lnTo>
                    <a:pt x="1455" y="673"/>
                  </a:lnTo>
                  <a:lnTo>
                    <a:pt x="1453" y="673"/>
                  </a:lnTo>
                  <a:lnTo>
                    <a:pt x="1453" y="671"/>
                  </a:lnTo>
                  <a:lnTo>
                    <a:pt x="1452" y="673"/>
                  </a:lnTo>
                  <a:lnTo>
                    <a:pt x="1450" y="671"/>
                  </a:lnTo>
                  <a:lnTo>
                    <a:pt x="1450" y="669"/>
                  </a:lnTo>
                  <a:lnTo>
                    <a:pt x="1450" y="668"/>
                  </a:lnTo>
                  <a:lnTo>
                    <a:pt x="1450" y="666"/>
                  </a:lnTo>
                  <a:lnTo>
                    <a:pt x="1450" y="664"/>
                  </a:lnTo>
                  <a:lnTo>
                    <a:pt x="1450" y="663"/>
                  </a:lnTo>
                  <a:lnTo>
                    <a:pt x="1448" y="663"/>
                  </a:lnTo>
                  <a:lnTo>
                    <a:pt x="1448" y="661"/>
                  </a:lnTo>
                  <a:lnTo>
                    <a:pt x="1448" y="659"/>
                  </a:lnTo>
                  <a:lnTo>
                    <a:pt x="1446" y="659"/>
                  </a:lnTo>
                  <a:lnTo>
                    <a:pt x="1446" y="657"/>
                  </a:lnTo>
                  <a:lnTo>
                    <a:pt x="1448" y="657"/>
                  </a:lnTo>
                  <a:lnTo>
                    <a:pt x="1448" y="656"/>
                  </a:lnTo>
                  <a:lnTo>
                    <a:pt x="1448" y="656"/>
                  </a:lnTo>
                  <a:lnTo>
                    <a:pt x="1450" y="656"/>
                  </a:lnTo>
                  <a:lnTo>
                    <a:pt x="1450" y="654"/>
                  </a:lnTo>
                  <a:lnTo>
                    <a:pt x="1452" y="654"/>
                  </a:lnTo>
                  <a:lnTo>
                    <a:pt x="1452" y="652"/>
                  </a:lnTo>
                  <a:lnTo>
                    <a:pt x="1450" y="652"/>
                  </a:lnTo>
                  <a:lnTo>
                    <a:pt x="1448" y="652"/>
                  </a:lnTo>
                  <a:lnTo>
                    <a:pt x="1446" y="652"/>
                  </a:lnTo>
                  <a:lnTo>
                    <a:pt x="1446" y="651"/>
                  </a:lnTo>
                  <a:lnTo>
                    <a:pt x="1445" y="651"/>
                  </a:lnTo>
                  <a:lnTo>
                    <a:pt x="1446" y="649"/>
                  </a:lnTo>
                  <a:lnTo>
                    <a:pt x="1445" y="649"/>
                  </a:lnTo>
                  <a:lnTo>
                    <a:pt x="1443" y="649"/>
                  </a:lnTo>
                  <a:lnTo>
                    <a:pt x="1441" y="649"/>
                  </a:lnTo>
                  <a:lnTo>
                    <a:pt x="1441" y="647"/>
                  </a:lnTo>
                  <a:lnTo>
                    <a:pt x="1443" y="647"/>
                  </a:lnTo>
                  <a:lnTo>
                    <a:pt x="1443" y="645"/>
                  </a:lnTo>
                  <a:lnTo>
                    <a:pt x="1443" y="644"/>
                  </a:lnTo>
                  <a:lnTo>
                    <a:pt x="1443" y="642"/>
                  </a:lnTo>
                  <a:lnTo>
                    <a:pt x="1445" y="644"/>
                  </a:lnTo>
                  <a:lnTo>
                    <a:pt x="1446" y="644"/>
                  </a:lnTo>
                  <a:lnTo>
                    <a:pt x="1446" y="642"/>
                  </a:lnTo>
                  <a:lnTo>
                    <a:pt x="1445" y="642"/>
                  </a:lnTo>
                  <a:lnTo>
                    <a:pt x="1443" y="642"/>
                  </a:lnTo>
                  <a:lnTo>
                    <a:pt x="1443" y="640"/>
                  </a:lnTo>
                  <a:lnTo>
                    <a:pt x="1441" y="640"/>
                  </a:lnTo>
                  <a:lnTo>
                    <a:pt x="1441" y="639"/>
                  </a:lnTo>
                  <a:lnTo>
                    <a:pt x="1440" y="639"/>
                  </a:lnTo>
                  <a:lnTo>
                    <a:pt x="1440" y="637"/>
                  </a:lnTo>
                  <a:lnTo>
                    <a:pt x="1440" y="635"/>
                  </a:lnTo>
                  <a:lnTo>
                    <a:pt x="1440" y="633"/>
                  </a:lnTo>
                  <a:lnTo>
                    <a:pt x="1438" y="633"/>
                  </a:lnTo>
                  <a:lnTo>
                    <a:pt x="1438" y="632"/>
                  </a:lnTo>
                  <a:lnTo>
                    <a:pt x="1436" y="632"/>
                  </a:lnTo>
                  <a:lnTo>
                    <a:pt x="1436" y="630"/>
                  </a:lnTo>
                  <a:lnTo>
                    <a:pt x="1438" y="630"/>
                  </a:lnTo>
                  <a:lnTo>
                    <a:pt x="1438" y="628"/>
                  </a:lnTo>
                  <a:lnTo>
                    <a:pt x="1436" y="628"/>
                  </a:lnTo>
                  <a:lnTo>
                    <a:pt x="1436" y="627"/>
                  </a:lnTo>
                  <a:lnTo>
                    <a:pt x="1435" y="625"/>
                  </a:lnTo>
                  <a:lnTo>
                    <a:pt x="1433" y="623"/>
                  </a:lnTo>
                  <a:lnTo>
                    <a:pt x="1435" y="623"/>
                  </a:lnTo>
                  <a:lnTo>
                    <a:pt x="1435" y="622"/>
                  </a:lnTo>
                  <a:lnTo>
                    <a:pt x="1433" y="620"/>
                  </a:lnTo>
                  <a:lnTo>
                    <a:pt x="1433" y="618"/>
                  </a:lnTo>
                  <a:lnTo>
                    <a:pt x="1433" y="616"/>
                  </a:lnTo>
                  <a:lnTo>
                    <a:pt x="1433" y="615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3"/>
                  </a:lnTo>
                  <a:lnTo>
                    <a:pt x="1435" y="611"/>
                  </a:lnTo>
                  <a:lnTo>
                    <a:pt x="1435" y="610"/>
                  </a:lnTo>
                  <a:lnTo>
                    <a:pt x="1433" y="610"/>
                  </a:lnTo>
                  <a:lnTo>
                    <a:pt x="1433" y="608"/>
                  </a:lnTo>
                  <a:lnTo>
                    <a:pt x="1435" y="608"/>
                  </a:lnTo>
                  <a:lnTo>
                    <a:pt x="1435" y="606"/>
                  </a:lnTo>
                  <a:lnTo>
                    <a:pt x="1435" y="604"/>
                  </a:lnTo>
                  <a:lnTo>
                    <a:pt x="1435" y="603"/>
                  </a:lnTo>
                  <a:lnTo>
                    <a:pt x="1435" y="601"/>
                  </a:lnTo>
                  <a:lnTo>
                    <a:pt x="1433" y="603"/>
                  </a:lnTo>
                  <a:lnTo>
                    <a:pt x="1433" y="601"/>
                  </a:lnTo>
                  <a:lnTo>
                    <a:pt x="1431" y="601"/>
                  </a:lnTo>
                  <a:lnTo>
                    <a:pt x="1431" y="599"/>
                  </a:lnTo>
                  <a:lnTo>
                    <a:pt x="1431" y="598"/>
                  </a:lnTo>
                  <a:lnTo>
                    <a:pt x="1429" y="596"/>
                  </a:lnTo>
                  <a:lnTo>
                    <a:pt x="1428" y="596"/>
                  </a:lnTo>
                  <a:lnTo>
                    <a:pt x="1428" y="594"/>
                  </a:lnTo>
                  <a:lnTo>
                    <a:pt x="1426" y="594"/>
                  </a:lnTo>
                  <a:lnTo>
                    <a:pt x="1426" y="592"/>
                  </a:lnTo>
                  <a:lnTo>
                    <a:pt x="1426" y="591"/>
                  </a:lnTo>
                  <a:lnTo>
                    <a:pt x="1426" y="589"/>
                  </a:lnTo>
                  <a:lnTo>
                    <a:pt x="1424" y="589"/>
                  </a:lnTo>
                  <a:lnTo>
                    <a:pt x="1424" y="587"/>
                  </a:lnTo>
                  <a:lnTo>
                    <a:pt x="1423" y="587"/>
                  </a:lnTo>
                  <a:lnTo>
                    <a:pt x="1421" y="587"/>
                  </a:lnTo>
                  <a:lnTo>
                    <a:pt x="1421" y="586"/>
                  </a:lnTo>
                  <a:lnTo>
                    <a:pt x="1421" y="584"/>
                  </a:lnTo>
                  <a:lnTo>
                    <a:pt x="1419" y="582"/>
                  </a:lnTo>
                  <a:lnTo>
                    <a:pt x="1417" y="582"/>
                  </a:lnTo>
                  <a:lnTo>
                    <a:pt x="1417" y="581"/>
                  </a:lnTo>
                  <a:lnTo>
                    <a:pt x="1417" y="579"/>
                  </a:lnTo>
                  <a:lnTo>
                    <a:pt x="1416" y="579"/>
                  </a:lnTo>
                  <a:lnTo>
                    <a:pt x="1416" y="581"/>
                  </a:lnTo>
                  <a:lnTo>
                    <a:pt x="1414" y="581"/>
                  </a:lnTo>
                  <a:lnTo>
                    <a:pt x="1412" y="581"/>
                  </a:lnTo>
                  <a:lnTo>
                    <a:pt x="1412" y="579"/>
                  </a:lnTo>
                  <a:lnTo>
                    <a:pt x="1414" y="579"/>
                  </a:lnTo>
                  <a:lnTo>
                    <a:pt x="1414" y="577"/>
                  </a:lnTo>
                  <a:lnTo>
                    <a:pt x="1412" y="577"/>
                  </a:lnTo>
                  <a:lnTo>
                    <a:pt x="1411" y="577"/>
                  </a:lnTo>
                  <a:lnTo>
                    <a:pt x="1409" y="577"/>
                  </a:lnTo>
                  <a:lnTo>
                    <a:pt x="1409" y="575"/>
                  </a:lnTo>
                  <a:lnTo>
                    <a:pt x="1409" y="574"/>
                  </a:lnTo>
                  <a:lnTo>
                    <a:pt x="1407" y="574"/>
                  </a:lnTo>
                  <a:lnTo>
                    <a:pt x="1407" y="574"/>
                  </a:lnTo>
                  <a:lnTo>
                    <a:pt x="1406" y="574"/>
                  </a:lnTo>
                  <a:lnTo>
                    <a:pt x="1406" y="572"/>
                  </a:lnTo>
                  <a:lnTo>
                    <a:pt x="1406" y="570"/>
                  </a:lnTo>
                  <a:lnTo>
                    <a:pt x="1404" y="570"/>
                  </a:lnTo>
                  <a:lnTo>
                    <a:pt x="1404" y="569"/>
                  </a:lnTo>
                  <a:lnTo>
                    <a:pt x="1404" y="567"/>
                  </a:lnTo>
                  <a:lnTo>
                    <a:pt x="1404" y="565"/>
                  </a:lnTo>
                  <a:lnTo>
                    <a:pt x="1404" y="563"/>
                  </a:lnTo>
                  <a:lnTo>
                    <a:pt x="1402" y="563"/>
                  </a:lnTo>
                  <a:lnTo>
                    <a:pt x="1402" y="562"/>
                  </a:lnTo>
                  <a:lnTo>
                    <a:pt x="1402" y="560"/>
                  </a:lnTo>
                  <a:lnTo>
                    <a:pt x="1402" y="558"/>
                  </a:lnTo>
                  <a:lnTo>
                    <a:pt x="1402" y="557"/>
                  </a:lnTo>
                  <a:lnTo>
                    <a:pt x="1400" y="555"/>
                  </a:lnTo>
                  <a:lnTo>
                    <a:pt x="1400" y="553"/>
                  </a:lnTo>
                  <a:lnTo>
                    <a:pt x="1399" y="553"/>
                  </a:lnTo>
                  <a:lnTo>
                    <a:pt x="1399" y="551"/>
                  </a:lnTo>
                  <a:lnTo>
                    <a:pt x="1397" y="551"/>
                  </a:lnTo>
                  <a:lnTo>
                    <a:pt x="1397" y="553"/>
                  </a:lnTo>
                  <a:lnTo>
                    <a:pt x="1397" y="555"/>
                  </a:lnTo>
                  <a:lnTo>
                    <a:pt x="1395" y="555"/>
                  </a:lnTo>
                  <a:lnTo>
                    <a:pt x="1395" y="557"/>
                  </a:lnTo>
                  <a:lnTo>
                    <a:pt x="1395" y="558"/>
                  </a:lnTo>
                  <a:lnTo>
                    <a:pt x="1395" y="560"/>
                  </a:lnTo>
                  <a:lnTo>
                    <a:pt x="1394" y="560"/>
                  </a:lnTo>
                  <a:lnTo>
                    <a:pt x="1394" y="558"/>
                  </a:lnTo>
                  <a:lnTo>
                    <a:pt x="1394" y="557"/>
                  </a:lnTo>
                  <a:lnTo>
                    <a:pt x="1392" y="557"/>
                  </a:lnTo>
                  <a:lnTo>
                    <a:pt x="1392" y="555"/>
                  </a:lnTo>
                  <a:lnTo>
                    <a:pt x="1392" y="553"/>
                  </a:lnTo>
                  <a:lnTo>
                    <a:pt x="1392" y="551"/>
                  </a:lnTo>
                  <a:lnTo>
                    <a:pt x="1392" y="550"/>
                  </a:lnTo>
                  <a:lnTo>
                    <a:pt x="1392" y="548"/>
                  </a:lnTo>
                  <a:lnTo>
                    <a:pt x="1394" y="548"/>
                  </a:lnTo>
                  <a:lnTo>
                    <a:pt x="1394" y="546"/>
                  </a:lnTo>
                  <a:lnTo>
                    <a:pt x="1392" y="545"/>
                  </a:lnTo>
                  <a:lnTo>
                    <a:pt x="1392" y="546"/>
                  </a:lnTo>
                  <a:lnTo>
                    <a:pt x="1390" y="546"/>
                  </a:lnTo>
                  <a:lnTo>
                    <a:pt x="1390" y="545"/>
                  </a:lnTo>
                  <a:lnTo>
                    <a:pt x="1388" y="545"/>
                  </a:lnTo>
                  <a:lnTo>
                    <a:pt x="1388" y="546"/>
                  </a:lnTo>
                  <a:lnTo>
                    <a:pt x="1387" y="546"/>
                  </a:lnTo>
                  <a:lnTo>
                    <a:pt x="1385" y="548"/>
                  </a:lnTo>
                  <a:lnTo>
                    <a:pt x="1385" y="550"/>
                  </a:lnTo>
                  <a:lnTo>
                    <a:pt x="1385" y="550"/>
                  </a:lnTo>
                  <a:lnTo>
                    <a:pt x="1383" y="550"/>
                  </a:lnTo>
                  <a:lnTo>
                    <a:pt x="1383" y="551"/>
                  </a:lnTo>
                  <a:lnTo>
                    <a:pt x="1383" y="553"/>
                  </a:lnTo>
                  <a:lnTo>
                    <a:pt x="1383" y="555"/>
                  </a:lnTo>
                  <a:lnTo>
                    <a:pt x="1385" y="555"/>
                  </a:lnTo>
                  <a:lnTo>
                    <a:pt x="1385" y="557"/>
                  </a:lnTo>
                  <a:lnTo>
                    <a:pt x="1385" y="558"/>
                  </a:lnTo>
                  <a:lnTo>
                    <a:pt x="1385" y="560"/>
                  </a:lnTo>
                  <a:lnTo>
                    <a:pt x="1383" y="560"/>
                  </a:lnTo>
                  <a:lnTo>
                    <a:pt x="1383" y="562"/>
                  </a:lnTo>
                  <a:lnTo>
                    <a:pt x="1383" y="563"/>
                  </a:lnTo>
                  <a:lnTo>
                    <a:pt x="1383" y="565"/>
                  </a:lnTo>
                  <a:lnTo>
                    <a:pt x="1383" y="567"/>
                  </a:lnTo>
                  <a:lnTo>
                    <a:pt x="1385" y="567"/>
                  </a:lnTo>
                  <a:lnTo>
                    <a:pt x="1385" y="569"/>
                  </a:lnTo>
                  <a:lnTo>
                    <a:pt x="1385" y="570"/>
                  </a:lnTo>
                  <a:lnTo>
                    <a:pt x="1385" y="570"/>
                  </a:lnTo>
                  <a:lnTo>
                    <a:pt x="1385" y="572"/>
                  </a:lnTo>
                  <a:lnTo>
                    <a:pt x="1387" y="572"/>
                  </a:lnTo>
                  <a:lnTo>
                    <a:pt x="1387" y="574"/>
                  </a:lnTo>
                  <a:lnTo>
                    <a:pt x="1388" y="574"/>
                  </a:lnTo>
                  <a:lnTo>
                    <a:pt x="1390" y="575"/>
                  </a:lnTo>
                  <a:lnTo>
                    <a:pt x="1392" y="575"/>
                  </a:lnTo>
                  <a:lnTo>
                    <a:pt x="1392" y="577"/>
                  </a:lnTo>
                  <a:lnTo>
                    <a:pt x="1394" y="581"/>
                  </a:lnTo>
                  <a:lnTo>
                    <a:pt x="1394" y="582"/>
                  </a:lnTo>
                  <a:lnTo>
                    <a:pt x="1394" y="584"/>
                  </a:lnTo>
                  <a:lnTo>
                    <a:pt x="1394" y="586"/>
                  </a:lnTo>
                  <a:lnTo>
                    <a:pt x="1394" y="587"/>
                  </a:lnTo>
                  <a:lnTo>
                    <a:pt x="1395" y="589"/>
                  </a:lnTo>
                  <a:lnTo>
                    <a:pt x="1395" y="591"/>
                  </a:lnTo>
                  <a:lnTo>
                    <a:pt x="1397" y="592"/>
                  </a:lnTo>
                  <a:lnTo>
                    <a:pt x="1397" y="594"/>
                  </a:lnTo>
                  <a:lnTo>
                    <a:pt x="1399" y="594"/>
                  </a:lnTo>
                  <a:lnTo>
                    <a:pt x="1399" y="596"/>
                  </a:lnTo>
                  <a:lnTo>
                    <a:pt x="1400" y="598"/>
                  </a:lnTo>
                  <a:lnTo>
                    <a:pt x="1400" y="599"/>
                  </a:lnTo>
                  <a:lnTo>
                    <a:pt x="1402" y="599"/>
                  </a:lnTo>
                  <a:lnTo>
                    <a:pt x="1402" y="601"/>
                  </a:lnTo>
                  <a:lnTo>
                    <a:pt x="1404" y="601"/>
                  </a:lnTo>
                  <a:lnTo>
                    <a:pt x="1406" y="601"/>
                  </a:lnTo>
                  <a:lnTo>
                    <a:pt x="1407" y="601"/>
                  </a:lnTo>
                  <a:lnTo>
                    <a:pt x="1409" y="601"/>
                  </a:lnTo>
                  <a:lnTo>
                    <a:pt x="1411" y="601"/>
                  </a:lnTo>
                  <a:lnTo>
                    <a:pt x="1411" y="603"/>
                  </a:lnTo>
                  <a:lnTo>
                    <a:pt x="1411" y="604"/>
                  </a:lnTo>
                  <a:lnTo>
                    <a:pt x="1409" y="604"/>
                  </a:lnTo>
                  <a:lnTo>
                    <a:pt x="1409" y="606"/>
                  </a:lnTo>
                  <a:lnTo>
                    <a:pt x="1409" y="608"/>
                  </a:lnTo>
                  <a:lnTo>
                    <a:pt x="1411" y="608"/>
                  </a:lnTo>
                  <a:lnTo>
                    <a:pt x="1411" y="610"/>
                  </a:lnTo>
                  <a:lnTo>
                    <a:pt x="1412" y="610"/>
                  </a:lnTo>
                  <a:lnTo>
                    <a:pt x="1414" y="611"/>
                  </a:lnTo>
                  <a:lnTo>
                    <a:pt x="1416" y="613"/>
                  </a:lnTo>
                  <a:lnTo>
                    <a:pt x="1417" y="613"/>
                  </a:lnTo>
                  <a:lnTo>
                    <a:pt x="1419" y="615"/>
                  </a:lnTo>
                  <a:lnTo>
                    <a:pt x="1419" y="615"/>
                  </a:lnTo>
                  <a:lnTo>
                    <a:pt x="1421" y="615"/>
                  </a:lnTo>
                  <a:lnTo>
                    <a:pt x="1421" y="616"/>
                  </a:lnTo>
                  <a:lnTo>
                    <a:pt x="1423" y="616"/>
                  </a:lnTo>
                  <a:lnTo>
                    <a:pt x="1424" y="618"/>
                  </a:lnTo>
                  <a:lnTo>
                    <a:pt x="1424" y="620"/>
                  </a:lnTo>
                  <a:lnTo>
                    <a:pt x="1426" y="620"/>
                  </a:lnTo>
                  <a:lnTo>
                    <a:pt x="1426" y="622"/>
                  </a:lnTo>
                  <a:lnTo>
                    <a:pt x="1426" y="622"/>
                  </a:lnTo>
                  <a:lnTo>
                    <a:pt x="1426" y="623"/>
                  </a:lnTo>
                  <a:lnTo>
                    <a:pt x="1426" y="625"/>
                  </a:lnTo>
                  <a:lnTo>
                    <a:pt x="1426" y="627"/>
                  </a:lnTo>
                  <a:lnTo>
                    <a:pt x="1426" y="628"/>
                  </a:lnTo>
                  <a:lnTo>
                    <a:pt x="1426" y="630"/>
                  </a:lnTo>
                  <a:lnTo>
                    <a:pt x="1426" y="630"/>
                  </a:lnTo>
                  <a:lnTo>
                    <a:pt x="1424" y="628"/>
                  </a:lnTo>
                  <a:lnTo>
                    <a:pt x="1424" y="627"/>
                  </a:lnTo>
                  <a:lnTo>
                    <a:pt x="1424" y="625"/>
                  </a:lnTo>
                  <a:lnTo>
                    <a:pt x="1424" y="623"/>
                  </a:lnTo>
                  <a:lnTo>
                    <a:pt x="1421" y="623"/>
                  </a:lnTo>
                  <a:lnTo>
                    <a:pt x="1419" y="623"/>
                  </a:lnTo>
                  <a:lnTo>
                    <a:pt x="1419" y="622"/>
                  </a:lnTo>
                  <a:lnTo>
                    <a:pt x="1419" y="620"/>
                  </a:lnTo>
                  <a:lnTo>
                    <a:pt x="1417" y="620"/>
                  </a:lnTo>
                  <a:lnTo>
                    <a:pt x="1416" y="622"/>
                  </a:lnTo>
                  <a:lnTo>
                    <a:pt x="1416" y="623"/>
                  </a:lnTo>
                  <a:lnTo>
                    <a:pt x="1416" y="625"/>
                  </a:lnTo>
                  <a:lnTo>
                    <a:pt x="1414" y="625"/>
                  </a:lnTo>
                  <a:lnTo>
                    <a:pt x="1414" y="627"/>
                  </a:lnTo>
                  <a:lnTo>
                    <a:pt x="1414" y="628"/>
                  </a:lnTo>
                  <a:lnTo>
                    <a:pt x="1414" y="630"/>
                  </a:lnTo>
                  <a:lnTo>
                    <a:pt x="1414" y="632"/>
                  </a:lnTo>
                  <a:lnTo>
                    <a:pt x="1414" y="633"/>
                  </a:lnTo>
                  <a:lnTo>
                    <a:pt x="1416" y="633"/>
                  </a:lnTo>
                  <a:lnTo>
                    <a:pt x="1416" y="635"/>
                  </a:lnTo>
                  <a:lnTo>
                    <a:pt x="1417" y="635"/>
                  </a:lnTo>
                  <a:lnTo>
                    <a:pt x="1417" y="637"/>
                  </a:lnTo>
                  <a:lnTo>
                    <a:pt x="1419" y="637"/>
                  </a:lnTo>
                  <a:lnTo>
                    <a:pt x="1417" y="639"/>
                  </a:lnTo>
                  <a:lnTo>
                    <a:pt x="1419" y="640"/>
                  </a:lnTo>
                  <a:lnTo>
                    <a:pt x="1417" y="640"/>
                  </a:lnTo>
                  <a:lnTo>
                    <a:pt x="1417" y="642"/>
                  </a:lnTo>
                  <a:lnTo>
                    <a:pt x="1419" y="642"/>
                  </a:lnTo>
                  <a:lnTo>
                    <a:pt x="1419" y="644"/>
                  </a:lnTo>
                  <a:lnTo>
                    <a:pt x="1417" y="644"/>
                  </a:lnTo>
                  <a:lnTo>
                    <a:pt x="1416" y="644"/>
                  </a:lnTo>
                  <a:lnTo>
                    <a:pt x="1416" y="645"/>
                  </a:lnTo>
                  <a:lnTo>
                    <a:pt x="1414" y="645"/>
                  </a:lnTo>
                  <a:lnTo>
                    <a:pt x="1414" y="647"/>
                  </a:lnTo>
                  <a:lnTo>
                    <a:pt x="1414" y="649"/>
                  </a:lnTo>
                  <a:lnTo>
                    <a:pt x="1414" y="651"/>
                  </a:lnTo>
                  <a:lnTo>
                    <a:pt x="1414" y="652"/>
                  </a:lnTo>
                  <a:lnTo>
                    <a:pt x="1412" y="652"/>
                  </a:lnTo>
                  <a:lnTo>
                    <a:pt x="1412" y="654"/>
                  </a:lnTo>
                  <a:lnTo>
                    <a:pt x="1411" y="656"/>
                  </a:lnTo>
                  <a:lnTo>
                    <a:pt x="1411" y="656"/>
                  </a:lnTo>
                  <a:lnTo>
                    <a:pt x="1411" y="657"/>
                  </a:lnTo>
                  <a:lnTo>
                    <a:pt x="1409" y="657"/>
                  </a:lnTo>
                  <a:lnTo>
                    <a:pt x="1407" y="657"/>
                  </a:lnTo>
                  <a:lnTo>
                    <a:pt x="1407" y="656"/>
                  </a:lnTo>
                  <a:lnTo>
                    <a:pt x="1407" y="656"/>
                  </a:lnTo>
                  <a:lnTo>
                    <a:pt x="1406" y="656"/>
                  </a:lnTo>
                  <a:lnTo>
                    <a:pt x="1406" y="656"/>
                  </a:lnTo>
                  <a:lnTo>
                    <a:pt x="1406" y="657"/>
                  </a:lnTo>
                  <a:lnTo>
                    <a:pt x="1404" y="657"/>
                  </a:lnTo>
                  <a:lnTo>
                    <a:pt x="1404" y="659"/>
                  </a:lnTo>
                  <a:lnTo>
                    <a:pt x="1404" y="661"/>
                  </a:lnTo>
                  <a:lnTo>
                    <a:pt x="1404" y="663"/>
                  </a:lnTo>
                  <a:lnTo>
                    <a:pt x="1404" y="664"/>
                  </a:lnTo>
                  <a:lnTo>
                    <a:pt x="1404" y="666"/>
                  </a:lnTo>
                  <a:lnTo>
                    <a:pt x="1404" y="668"/>
                  </a:lnTo>
                  <a:lnTo>
                    <a:pt x="1404" y="669"/>
                  </a:lnTo>
                  <a:lnTo>
                    <a:pt x="1404" y="671"/>
                  </a:lnTo>
                  <a:lnTo>
                    <a:pt x="1404" y="673"/>
                  </a:lnTo>
                  <a:lnTo>
                    <a:pt x="1404" y="674"/>
                  </a:lnTo>
                  <a:lnTo>
                    <a:pt x="1404" y="676"/>
                  </a:lnTo>
                  <a:lnTo>
                    <a:pt x="1402" y="676"/>
                  </a:lnTo>
                  <a:lnTo>
                    <a:pt x="1402" y="674"/>
                  </a:lnTo>
                  <a:lnTo>
                    <a:pt x="1400" y="674"/>
                  </a:lnTo>
                  <a:lnTo>
                    <a:pt x="1399" y="674"/>
                  </a:lnTo>
                  <a:lnTo>
                    <a:pt x="1397" y="673"/>
                  </a:lnTo>
                  <a:lnTo>
                    <a:pt x="1397" y="671"/>
                  </a:lnTo>
                  <a:lnTo>
                    <a:pt x="1397" y="669"/>
                  </a:lnTo>
                  <a:lnTo>
                    <a:pt x="1395" y="669"/>
                  </a:lnTo>
                  <a:lnTo>
                    <a:pt x="1394" y="669"/>
                  </a:lnTo>
                  <a:lnTo>
                    <a:pt x="1392" y="669"/>
                  </a:lnTo>
                  <a:lnTo>
                    <a:pt x="1392" y="668"/>
                  </a:lnTo>
                  <a:lnTo>
                    <a:pt x="1390" y="668"/>
                  </a:lnTo>
                  <a:lnTo>
                    <a:pt x="1390" y="666"/>
                  </a:lnTo>
                  <a:lnTo>
                    <a:pt x="1388" y="664"/>
                  </a:lnTo>
                  <a:lnTo>
                    <a:pt x="1387" y="664"/>
                  </a:lnTo>
                  <a:lnTo>
                    <a:pt x="1387" y="663"/>
                  </a:lnTo>
                  <a:lnTo>
                    <a:pt x="1385" y="663"/>
                  </a:lnTo>
                  <a:lnTo>
                    <a:pt x="1385" y="661"/>
                  </a:lnTo>
                  <a:lnTo>
                    <a:pt x="1385" y="661"/>
                  </a:lnTo>
                  <a:lnTo>
                    <a:pt x="1385" y="659"/>
                  </a:lnTo>
                  <a:lnTo>
                    <a:pt x="1385" y="657"/>
                  </a:lnTo>
                  <a:lnTo>
                    <a:pt x="1385" y="656"/>
                  </a:lnTo>
                  <a:lnTo>
                    <a:pt x="1385" y="656"/>
                  </a:lnTo>
                  <a:lnTo>
                    <a:pt x="1385" y="656"/>
                  </a:lnTo>
                  <a:lnTo>
                    <a:pt x="1387" y="656"/>
                  </a:lnTo>
                  <a:lnTo>
                    <a:pt x="1388" y="656"/>
                  </a:lnTo>
                  <a:lnTo>
                    <a:pt x="1388" y="656"/>
                  </a:lnTo>
                  <a:lnTo>
                    <a:pt x="1390" y="654"/>
                  </a:lnTo>
                  <a:lnTo>
                    <a:pt x="1390" y="656"/>
                  </a:lnTo>
                  <a:lnTo>
                    <a:pt x="1392" y="656"/>
                  </a:lnTo>
                  <a:lnTo>
                    <a:pt x="1392" y="656"/>
                  </a:lnTo>
                  <a:lnTo>
                    <a:pt x="1394" y="656"/>
                  </a:lnTo>
                  <a:lnTo>
                    <a:pt x="1395" y="656"/>
                  </a:lnTo>
                  <a:lnTo>
                    <a:pt x="1397" y="656"/>
                  </a:lnTo>
                  <a:lnTo>
                    <a:pt x="1399" y="656"/>
                  </a:lnTo>
                  <a:lnTo>
                    <a:pt x="1400" y="656"/>
                  </a:lnTo>
                  <a:lnTo>
                    <a:pt x="1400" y="656"/>
                  </a:lnTo>
                  <a:lnTo>
                    <a:pt x="1402" y="656"/>
                  </a:lnTo>
                  <a:lnTo>
                    <a:pt x="1404" y="656"/>
                  </a:lnTo>
                  <a:lnTo>
                    <a:pt x="1404" y="654"/>
                  </a:lnTo>
                  <a:lnTo>
                    <a:pt x="1406" y="654"/>
                  </a:lnTo>
                  <a:lnTo>
                    <a:pt x="1407" y="654"/>
                  </a:lnTo>
                  <a:lnTo>
                    <a:pt x="1409" y="654"/>
                  </a:lnTo>
                  <a:lnTo>
                    <a:pt x="1409" y="652"/>
                  </a:lnTo>
                  <a:lnTo>
                    <a:pt x="1409" y="651"/>
                  </a:lnTo>
                  <a:lnTo>
                    <a:pt x="1409" y="649"/>
                  </a:lnTo>
                  <a:lnTo>
                    <a:pt x="1409" y="647"/>
                  </a:lnTo>
                  <a:lnTo>
                    <a:pt x="1411" y="647"/>
                  </a:lnTo>
                  <a:lnTo>
                    <a:pt x="1411" y="645"/>
                  </a:lnTo>
                  <a:lnTo>
                    <a:pt x="1411" y="644"/>
                  </a:lnTo>
                  <a:lnTo>
                    <a:pt x="1411" y="642"/>
                  </a:lnTo>
                  <a:lnTo>
                    <a:pt x="1411" y="639"/>
                  </a:lnTo>
                  <a:lnTo>
                    <a:pt x="1409" y="637"/>
                  </a:lnTo>
                  <a:lnTo>
                    <a:pt x="1409" y="635"/>
                  </a:lnTo>
                  <a:lnTo>
                    <a:pt x="1409" y="633"/>
                  </a:lnTo>
                  <a:lnTo>
                    <a:pt x="1409" y="632"/>
                  </a:lnTo>
                  <a:lnTo>
                    <a:pt x="1409" y="630"/>
                  </a:lnTo>
                  <a:lnTo>
                    <a:pt x="1407" y="628"/>
                  </a:lnTo>
                  <a:lnTo>
                    <a:pt x="1407" y="627"/>
                  </a:lnTo>
                  <a:lnTo>
                    <a:pt x="1406" y="627"/>
                  </a:lnTo>
                  <a:lnTo>
                    <a:pt x="1406" y="628"/>
                  </a:lnTo>
                  <a:lnTo>
                    <a:pt x="1404" y="627"/>
                  </a:lnTo>
                  <a:lnTo>
                    <a:pt x="1404" y="625"/>
                  </a:lnTo>
                  <a:lnTo>
                    <a:pt x="1402" y="625"/>
                  </a:lnTo>
                  <a:lnTo>
                    <a:pt x="1402" y="623"/>
                  </a:lnTo>
                  <a:lnTo>
                    <a:pt x="1402" y="622"/>
                  </a:lnTo>
                  <a:lnTo>
                    <a:pt x="1402" y="620"/>
                  </a:lnTo>
                  <a:lnTo>
                    <a:pt x="1402" y="618"/>
                  </a:lnTo>
                  <a:lnTo>
                    <a:pt x="1400" y="618"/>
                  </a:lnTo>
                  <a:lnTo>
                    <a:pt x="1399" y="618"/>
                  </a:lnTo>
                  <a:lnTo>
                    <a:pt x="1399" y="616"/>
                  </a:lnTo>
                  <a:lnTo>
                    <a:pt x="1397" y="616"/>
                  </a:lnTo>
                  <a:lnTo>
                    <a:pt x="1395" y="616"/>
                  </a:lnTo>
                  <a:lnTo>
                    <a:pt x="1395" y="615"/>
                  </a:lnTo>
                  <a:lnTo>
                    <a:pt x="1395" y="615"/>
                  </a:lnTo>
                  <a:lnTo>
                    <a:pt x="1394" y="615"/>
                  </a:lnTo>
                  <a:lnTo>
                    <a:pt x="1394" y="613"/>
                  </a:lnTo>
                  <a:lnTo>
                    <a:pt x="1394" y="611"/>
                  </a:lnTo>
                  <a:lnTo>
                    <a:pt x="1392" y="611"/>
                  </a:lnTo>
                  <a:lnTo>
                    <a:pt x="1390" y="611"/>
                  </a:lnTo>
                  <a:lnTo>
                    <a:pt x="1390" y="610"/>
                  </a:lnTo>
                  <a:lnTo>
                    <a:pt x="1388" y="611"/>
                  </a:lnTo>
                  <a:lnTo>
                    <a:pt x="1387" y="611"/>
                  </a:lnTo>
                  <a:lnTo>
                    <a:pt x="1387" y="610"/>
                  </a:lnTo>
                  <a:lnTo>
                    <a:pt x="1387" y="608"/>
                  </a:lnTo>
                  <a:lnTo>
                    <a:pt x="1385" y="608"/>
                  </a:lnTo>
                  <a:lnTo>
                    <a:pt x="1385" y="606"/>
                  </a:lnTo>
                  <a:lnTo>
                    <a:pt x="1385" y="604"/>
                  </a:lnTo>
                  <a:lnTo>
                    <a:pt x="1383" y="604"/>
                  </a:lnTo>
                  <a:lnTo>
                    <a:pt x="1383" y="603"/>
                  </a:lnTo>
                  <a:lnTo>
                    <a:pt x="1383" y="601"/>
                  </a:lnTo>
                  <a:lnTo>
                    <a:pt x="1382" y="601"/>
                  </a:lnTo>
                  <a:lnTo>
                    <a:pt x="1382" y="599"/>
                  </a:lnTo>
                  <a:lnTo>
                    <a:pt x="1380" y="599"/>
                  </a:lnTo>
                  <a:lnTo>
                    <a:pt x="1380" y="598"/>
                  </a:lnTo>
                  <a:lnTo>
                    <a:pt x="1380" y="596"/>
                  </a:lnTo>
                  <a:lnTo>
                    <a:pt x="1378" y="596"/>
                  </a:lnTo>
                  <a:lnTo>
                    <a:pt x="1378" y="594"/>
                  </a:lnTo>
                  <a:lnTo>
                    <a:pt x="1376" y="594"/>
                  </a:lnTo>
                  <a:lnTo>
                    <a:pt x="1375" y="594"/>
                  </a:lnTo>
                  <a:lnTo>
                    <a:pt x="1375" y="592"/>
                  </a:lnTo>
                  <a:lnTo>
                    <a:pt x="1375" y="591"/>
                  </a:lnTo>
                  <a:lnTo>
                    <a:pt x="1375" y="589"/>
                  </a:lnTo>
                  <a:lnTo>
                    <a:pt x="1373" y="589"/>
                  </a:lnTo>
                  <a:lnTo>
                    <a:pt x="1371" y="587"/>
                  </a:lnTo>
                  <a:lnTo>
                    <a:pt x="1373" y="587"/>
                  </a:lnTo>
                  <a:lnTo>
                    <a:pt x="1373" y="586"/>
                  </a:lnTo>
                  <a:lnTo>
                    <a:pt x="1371" y="586"/>
                  </a:lnTo>
                  <a:lnTo>
                    <a:pt x="1370" y="586"/>
                  </a:lnTo>
                  <a:lnTo>
                    <a:pt x="1370" y="584"/>
                  </a:lnTo>
                  <a:lnTo>
                    <a:pt x="1371" y="584"/>
                  </a:lnTo>
                  <a:lnTo>
                    <a:pt x="1371" y="582"/>
                  </a:lnTo>
                  <a:lnTo>
                    <a:pt x="1371" y="581"/>
                  </a:lnTo>
                  <a:lnTo>
                    <a:pt x="1370" y="581"/>
                  </a:lnTo>
                  <a:lnTo>
                    <a:pt x="1370" y="579"/>
                  </a:lnTo>
                  <a:lnTo>
                    <a:pt x="1370" y="577"/>
                  </a:lnTo>
                  <a:lnTo>
                    <a:pt x="1368" y="575"/>
                  </a:lnTo>
                  <a:lnTo>
                    <a:pt x="1368" y="574"/>
                  </a:lnTo>
                  <a:lnTo>
                    <a:pt x="1368" y="572"/>
                  </a:lnTo>
                  <a:lnTo>
                    <a:pt x="1368" y="570"/>
                  </a:lnTo>
                  <a:lnTo>
                    <a:pt x="1366" y="570"/>
                  </a:lnTo>
                  <a:lnTo>
                    <a:pt x="1365" y="570"/>
                  </a:lnTo>
                  <a:lnTo>
                    <a:pt x="1365" y="569"/>
                  </a:lnTo>
                  <a:lnTo>
                    <a:pt x="1363" y="569"/>
                  </a:lnTo>
                  <a:lnTo>
                    <a:pt x="1363" y="567"/>
                  </a:lnTo>
                  <a:lnTo>
                    <a:pt x="1361" y="567"/>
                  </a:lnTo>
                  <a:lnTo>
                    <a:pt x="1359" y="567"/>
                  </a:lnTo>
                  <a:lnTo>
                    <a:pt x="1359" y="565"/>
                  </a:lnTo>
                  <a:lnTo>
                    <a:pt x="1358" y="565"/>
                  </a:lnTo>
                  <a:lnTo>
                    <a:pt x="1356" y="565"/>
                  </a:lnTo>
                  <a:lnTo>
                    <a:pt x="1356" y="567"/>
                  </a:lnTo>
                  <a:lnTo>
                    <a:pt x="1354" y="567"/>
                  </a:lnTo>
                  <a:lnTo>
                    <a:pt x="1354" y="569"/>
                  </a:lnTo>
                  <a:lnTo>
                    <a:pt x="1354" y="570"/>
                  </a:lnTo>
                  <a:lnTo>
                    <a:pt x="1353" y="570"/>
                  </a:lnTo>
                  <a:lnTo>
                    <a:pt x="1353" y="572"/>
                  </a:lnTo>
                  <a:lnTo>
                    <a:pt x="1353" y="574"/>
                  </a:lnTo>
                  <a:lnTo>
                    <a:pt x="1351" y="574"/>
                  </a:lnTo>
                  <a:lnTo>
                    <a:pt x="1349" y="574"/>
                  </a:lnTo>
                  <a:lnTo>
                    <a:pt x="1349" y="574"/>
                  </a:lnTo>
                  <a:lnTo>
                    <a:pt x="1347" y="574"/>
                  </a:lnTo>
                  <a:lnTo>
                    <a:pt x="1346" y="574"/>
                  </a:lnTo>
                  <a:lnTo>
                    <a:pt x="1346" y="575"/>
                  </a:lnTo>
                  <a:lnTo>
                    <a:pt x="1344" y="575"/>
                  </a:lnTo>
                  <a:lnTo>
                    <a:pt x="1344" y="577"/>
                  </a:lnTo>
                  <a:lnTo>
                    <a:pt x="1344" y="579"/>
                  </a:lnTo>
                  <a:lnTo>
                    <a:pt x="1344" y="579"/>
                  </a:lnTo>
                  <a:lnTo>
                    <a:pt x="1344" y="581"/>
                  </a:lnTo>
                  <a:lnTo>
                    <a:pt x="1344" y="582"/>
                  </a:lnTo>
                  <a:lnTo>
                    <a:pt x="1342" y="582"/>
                  </a:lnTo>
                  <a:lnTo>
                    <a:pt x="1341" y="582"/>
                  </a:lnTo>
                  <a:lnTo>
                    <a:pt x="1341" y="584"/>
                  </a:lnTo>
                  <a:lnTo>
                    <a:pt x="1341" y="586"/>
                  </a:lnTo>
                  <a:lnTo>
                    <a:pt x="1339" y="584"/>
                  </a:lnTo>
                  <a:lnTo>
                    <a:pt x="1337" y="584"/>
                  </a:lnTo>
                  <a:lnTo>
                    <a:pt x="1337" y="582"/>
                  </a:lnTo>
                  <a:lnTo>
                    <a:pt x="1335" y="582"/>
                  </a:lnTo>
                  <a:lnTo>
                    <a:pt x="1334" y="582"/>
                  </a:lnTo>
                  <a:lnTo>
                    <a:pt x="1334" y="581"/>
                  </a:lnTo>
                  <a:lnTo>
                    <a:pt x="1334" y="579"/>
                  </a:lnTo>
                  <a:lnTo>
                    <a:pt x="1332" y="581"/>
                  </a:lnTo>
                  <a:lnTo>
                    <a:pt x="1330" y="581"/>
                  </a:lnTo>
                  <a:lnTo>
                    <a:pt x="1330" y="579"/>
                  </a:lnTo>
                  <a:lnTo>
                    <a:pt x="1329" y="579"/>
                  </a:lnTo>
                  <a:lnTo>
                    <a:pt x="1327" y="579"/>
                  </a:lnTo>
                  <a:lnTo>
                    <a:pt x="1325" y="577"/>
                  </a:lnTo>
                  <a:lnTo>
                    <a:pt x="1324" y="577"/>
                  </a:lnTo>
                  <a:lnTo>
                    <a:pt x="1322" y="579"/>
                  </a:lnTo>
                  <a:lnTo>
                    <a:pt x="1320" y="579"/>
                  </a:lnTo>
                  <a:lnTo>
                    <a:pt x="1320" y="581"/>
                  </a:lnTo>
                  <a:lnTo>
                    <a:pt x="1318" y="581"/>
                  </a:lnTo>
                  <a:lnTo>
                    <a:pt x="1318" y="582"/>
                  </a:lnTo>
                  <a:lnTo>
                    <a:pt x="1317" y="582"/>
                  </a:lnTo>
                  <a:lnTo>
                    <a:pt x="1317" y="584"/>
                  </a:lnTo>
                  <a:lnTo>
                    <a:pt x="1317" y="586"/>
                  </a:lnTo>
                  <a:lnTo>
                    <a:pt x="1317" y="587"/>
                  </a:lnTo>
                  <a:lnTo>
                    <a:pt x="1317" y="589"/>
                  </a:lnTo>
                  <a:lnTo>
                    <a:pt x="1317" y="591"/>
                  </a:lnTo>
                  <a:lnTo>
                    <a:pt x="1317" y="592"/>
                  </a:lnTo>
                  <a:lnTo>
                    <a:pt x="1317" y="594"/>
                  </a:lnTo>
                  <a:lnTo>
                    <a:pt x="1318" y="594"/>
                  </a:lnTo>
                  <a:lnTo>
                    <a:pt x="1318" y="596"/>
                  </a:lnTo>
                  <a:lnTo>
                    <a:pt x="1317" y="596"/>
                  </a:lnTo>
                  <a:lnTo>
                    <a:pt x="1317" y="598"/>
                  </a:lnTo>
                  <a:lnTo>
                    <a:pt x="1317" y="599"/>
                  </a:lnTo>
                  <a:lnTo>
                    <a:pt x="1318" y="599"/>
                  </a:lnTo>
                  <a:lnTo>
                    <a:pt x="1318" y="601"/>
                  </a:lnTo>
                  <a:lnTo>
                    <a:pt x="1317" y="601"/>
                  </a:lnTo>
                  <a:lnTo>
                    <a:pt x="1317" y="603"/>
                  </a:lnTo>
                  <a:lnTo>
                    <a:pt x="1315" y="604"/>
                  </a:lnTo>
                  <a:lnTo>
                    <a:pt x="1313" y="606"/>
                  </a:lnTo>
                  <a:lnTo>
                    <a:pt x="1312" y="606"/>
                  </a:lnTo>
                  <a:lnTo>
                    <a:pt x="1312" y="608"/>
                  </a:lnTo>
                  <a:lnTo>
                    <a:pt x="1310" y="608"/>
                  </a:lnTo>
                  <a:lnTo>
                    <a:pt x="1310" y="610"/>
                  </a:lnTo>
                  <a:lnTo>
                    <a:pt x="1308" y="611"/>
                  </a:lnTo>
                  <a:lnTo>
                    <a:pt x="1306" y="611"/>
                  </a:lnTo>
                  <a:lnTo>
                    <a:pt x="1305" y="611"/>
                  </a:lnTo>
                  <a:lnTo>
                    <a:pt x="1303" y="613"/>
                  </a:lnTo>
                  <a:lnTo>
                    <a:pt x="1303" y="613"/>
                  </a:lnTo>
                  <a:lnTo>
                    <a:pt x="1303" y="615"/>
                  </a:lnTo>
                  <a:lnTo>
                    <a:pt x="1301" y="615"/>
                  </a:lnTo>
                  <a:lnTo>
                    <a:pt x="1301" y="615"/>
                  </a:lnTo>
                  <a:lnTo>
                    <a:pt x="1301" y="616"/>
                  </a:lnTo>
                  <a:lnTo>
                    <a:pt x="1301" y="618"/>
                  </a:lnTo>
                  <a:lnTo>
                    <a:pt x="1300" y="618"/>
                  </a:lnTo>
                  <a:lnTo>
                    <a:pt x="1300" y="620"/>
                  </a:lnTo>
                  <a:lnTo>
                    <a:pt x="1300" y="622"/>
                  </a:lnTo>
                  <a:lnTo>
                    <a:pt x="1298" y="622"/>
                  </a:lnTo>
                  <a:lnTo>
                    <a:pt x="1298" y="623"/>
                  </a:lnTo>
                  <a:lnTo>
                    <a:pt x="1298" y="625"/>
                  </a:lnTo>
                  <a:lnTo>
                    <a:pt x="1296" y="625"/>
                  </a:lnTo>
                  <a:lnTo>
                    <a:pt x="1296" y="627"/>
                  </a:lnTo>
                  <a:lnTo>
                    <a:pt x="1296" y="628"/>
                  </a:lnTo>
                  <a:lnTo>
                    <a:pt x="1294" y="628"/>
                  </a:lnTo>
                  <a:lnTo>
                    <a:pt x="1294" y="630"/>
                  </a:lnTo>
                  <a:lnTo>
                    <a:pt x="1294" y="632"/>
                  </a:lnTo>
                  <a:lnTo>
                    <a:pt x="1293" y="632"/>
                  </a:lnTo>
                  <a:lnTo>
                    <a:pt x="1293" y="633"/>
                  </a:lnTo>
                  <a:lnTo>
                    <a:pt x="1293" y="635"/>
                  </a:lnTo>
                  <a:lnTo>
                    <a:pt x="1293" y="637"/>
                  </a:lnTo>
                  <a:lnTo>
                    <a:pt x="1293" y="639"/>
                  </a:lnTo>
                  <a:lnTo>
                    <a:pt x="1293" y="640"/>
                  </a:lnTo>
                  <a:lnTo>
                    <a:pt x="1293" y="642"/>
                  </a:lnTo>
                  <a:lnTo>
                    <a:pt x="1294" y="642"/>
                  </a:lnTo>
                  <a:lnTo>
                    <a:pt x="1294" y="644"/>
                  </a:lnTo>
                  <a:lnTo>
                    <a:pt x="1294" y="645"/>
                  </a:lnTo>
                  <a:lnTo>
                    <a:pt x="1296" y="645"/>
                  </a:lnTo>
                  <a:lnTo>
                    <a:pt x="1296" y="647"/>
                  </a:lnTo>
                  <a:lnTo>
                    <a:pt x="1296" y="649"/>
                  </a:lnTo>
                  <a:lnTo>
                    <a:pt x="1294" y="649"/>
                  </a:lnTo>
                  <a:lnTo>
                    <a:pt x="1294" y="651"/>
                  </a:lnTo>
                  <a:lnTo>
                    <a:pt x="1293" y="651"/>
                  </a:lnTo>
                  <a:lnTo>
                    <a:pt x="1293" y="652"/>
                  </a:lnTo>
                  <a:lnTo>
                    <a:pt x="1291" y="652"/>
                  </a:lnTo>
                  <a:lnTo>
                    <a:pt x="1291" y="654"/>
                  </a:lnTo>
                  <a:lnTo>
                    <a:pt x="1291" y="656"/>
                  </a:lnTo>
                  <a:lnTo>
                    <a:pt x="1291" y="656"/>
                  </a:lnTo>
                  <a:lnTo>
                    <a:pt x="1289" y="656"/>
                  </a:lnTo>
                  <a:lnTo>
                    <a:pt x="1289" y="657"/>
                  </a:lnTo>
                  <a:lnTo>
                    <a:pt x="1289" y="659"/>
                  </a:lnTo>
                  <a:lnTo>
                    <a:pt x="1289" y="661"/>
                  </a:lnTo>
                  <a:lnTo>
                    <a:pt x="1289" y="663"/>
                  </a:lnTo>
                  <a:lnTo>
                    <a:pt x="1288" y="663"/>
                  </a:lnTo>
                  <a:lnTo>
                    <a:pt x="1286" y="663"/>
                  </a:lnTo>
                  <a:lnTo>
                    <a:pt x="1284" y="663"/>
                  </a:lnTo>
                  <a:lnTo>
                    <a:pt x="1284" y="664"/>
                  </a:lnTo>
                  <a:lnTo>
                    <a:pt x="1283" y="666"/>
                  </a:lnTo>
                  <a:lnTo>
                    <a:pt x="1283" y="668"/>
                  </a:lnTo>
                  <a:lnTo>
                    <a:pt x="1281" y="668"/>
                  </a:lnTo>
                  <a:lnTo>
                    <a:pt x="1281" y="669"/>
                  </a:lnTo>
                  <a:lnTo>
                    <a:pt x="1281" y="671"/>
                  </a:lnTo>
                  <a:lnTo>
                    <a:pt x="1281" y="673"/>
                  </a:lnTo>
                  <a:lnTo>
                    <a:pt x="1281" y="674"/>
                  </a:lnTo>
                  <a:lnTo>
                    <a:pt x="1279" y="674"/>
                  </a:lnTo>
                  <a:lnTo>
                    <a:pt x="1277" y="674"/>
                  </a:lnTo>
                  <a:lnTo>
                    <a:pt x="1276" y="674"/>
                  </a:lnTo>
                  <a:lnTo>
                    <a:pt x="1276" y="676"/>
                  </a:lnTo>
                  <a:lnTo>
                    <a:pt x="1274" y="676"/>
                  </a:lnTo>
                  <a:lnTo>
                    <a:pt x="1274" y="674"/>
                  </a:lnTo>
                  <a:lnTo>
                    <a:pt x="1272" y="674"/>
                  </a:lnTo>
                  <a:lnTo>
                    <a:pt x="1271" y="674"/>
                  </a:lnTo>
                  <a:lnTo>
                    <a:pt x="1271" y="676"/>
                  </a:lnTo>
                  <a:lnTo>
                    <a:pt x="1269" y="676"/>
                  </a:lnTo>
                  <a:lnTo>
                    <a:pt x="1269" y="674"/>
                  </a:lnTo>
                  <a:lnTo>
                    <a:pt x="1267" y="674"/>
                  </a:lnTo>
                  <a:lnTo>
                    <a:pt x="1265" y="674"/>
                  </a:lnTo>
                  <a:lnTo>
                    <a:pt x="1264" y="674"/>
                  </a:lnTo>
                  <a:lnTo>
                    <a:pt x="1264" y="676"/>
                  </a:lnTo>
                  <a:lnTo>
                    <a:pt x="1262" y="674"/>
                  </a:lnTo>
                  <a:lnTo>
                    <a:pt x="1262" y="676"/>
                  </a:lnTo>
                  <a:lnTo>
                    <a:pt x="1262" y="678"/>
                  </a:lnTo>
                  <a:lnTo>
                    <a:pt x="1262" y="678"/>
                  </a:lnTo>
                  <a:lnTo>
                    <a:pt x="1262" y="680"/>
                  </a:lnTo>
                  <a:lnTo>
                    <a:pt x="1260" y="678"/>
                  </a:lnTo>
                  <a:lnTo>
                    <a:pt x="1259" y="680"/>
                  </a:lnTo>
                  <a:lnTo>
                    <a:pt x="1257" y="681"/>
                  </a:lnTo>
                  <a:lnTo>
                    <a:pt x="1257" y="683"/>
                  </a:lnTo>
                  <a:lnTo>
                    <a:pt x="1257" y="685"/>
                  </a:lnTo>
                  <a:lnTo>
                    <a:pt x="1255" y="685"/>
                  </a:lnTo>
                  <a:lnTo>
                    <a:pt x="1253" y="685"/>
                  </a:lnTo>
                  <a:lnTo>
                    <a:pt x="1253" y="683"/>
                  </a:lnTo>
                  <a:lnTo>
                    <a:pt x="1252" y="683"/>
                  </a:lnTo>
                  <a:lnTo>
                    <a:pt x="1252" y="681"/>
                  </a:lnTo>
                  <a:lnTo>
                    <a:pt x="1250" y="681"/>
                  </a:lnTo>
                  <a:lnTo>
                    <a:pt x="1250" y="680"/>
                  </a:lnTo>
                  <a:lnTo>
                    <a:pt x="1250" y="678"/>
                  </a:lnTo>
                  <a:lnTo>
                    <a:pt x="1250" y="676"/>
                  </a:lnTo>
                  <a:lnTo>
                    <a:pt x="1248" y="676"/>
                  </a:lnTo>
                  <a:lnTo>
                    <a:pt x="1248" y="674"/>
                  </a:lnTo>
                  <a:lnTo>
                    <a:pt x="1248" y="673"/>
                  </a:lnTo>
                  <a:lnTo>
                    <a:pt x="1248" y="671"/>
                  </a:lnTo>
                  <a:lnTo>
                    <a:pt x="1247" y="669"/>
                  </a:lnTo>
                  <a:lnTo>
                    <a:pt x="1245" y="669"/>
                  </a:lnTo>
                  <a:lnTo>
                    <a:pt x="1245" y="668"/>
                  </a:lnTo>
                  <a:lnTo>
                    <a:pt x="1243" y="668"/>
                  </a:lnTo>
                  <a:lnTo>
                    <a:pt x="1242" y="668"/>
                  </a:lnTo>
                  <a:lnTo>
                    <a:pt x="1240" y="669"/>
                  </a:lnTo>
                  <a:lnTo>
                    <a:pt x="1238" y="671"/>
                  </a:lnTo>
                  <a:lnTo>
                    <a:pt x="1236" y="671"/>
                  </a:lnTo>
                  <a:lnTo>
                    <a:pt x="1236" y="669"/>
                  </a:lnTo>
                  <a:lnTo>
                    <a:pt x="1235" y="669"/>
                  </a:lnTo>
                  <a:lnTo>
                    <a:pt x="1233" y="669"/>
                  </a:lnTo>
                  <a:lnTo>
                    <a:pt x="1231" y="669"/>
                  </a:lnTo>
                  <a:lnTo>
                    <a:pt x="1231" y="671"/>
                  </a:lnTo>
                  <a:lnTo>
                    <a:pt x="1230" y="671"/>
                  </a:lnTo>
                  <a:lnTo>
                    <a:pt x="1230" y="669"/>
                  </a:lnTo>
                  <a:lnTo>
                    <a:pt x="1230" y="668"/>
                  </a:lnTo>
                  <a:lnTo>
                    <a:pt x="1231" y="668"/>
                  </a:lnTo>
                  <a:lnTo>
                    <a:pt x="1230" y="666"/>
                  </a:lnTo>
                  <a:lnTo>
                    <a:pt x="1231" y="666"/>
                  </a:lnTo>
                  <a:lnTo>
                    <a:pt x="1231" y="664"/>
                  </a:lnTo>
                  <a:lnTo>
                    <a:pt x="1231" y="663"/>
                  </a:lnTo>
                  <a:lnTo>
                    <a:pt x="1231" y="661"/>
                  </a:lnTo>
                  <a:lnTo>
                    <a:pt x="1231" y="659"/>
                  </a:lnTo>
                  <a:lnTo>
                    <a:pt x="1231" y="657"/>
                  </a:lnTo>
                  <a:lnTo>
                    <a:pt x="1231" y="656"/>
                  </a:lnTo>
                  <a:lnTo>
                    <a:pt x="1231" y="656"/>
                  </a:lnTo>
                  <a:lnTo>
                    <a:pt x="1231" y="654"/>
                  </a:lnTo>
                  <a:lnTo>
                    <a:pt x="1231" y="652"/>
                  </a:lnTo>
                  <a:lnTo>
                    <a:pt x="1230" y="651"/>
                  </a:lnTo>
                  <a:lnTo>
                    <a:pt x="1228" y="652"/>
                  </a:lnTo>
                  <a:lnTo>
                    <a:pt x="1228" y="651"/>
                  </a:lnTo>
                  <a:lnTo>
                    <a:pt x="1228" y="649"/>
                  </a:lnTo>
                  <a:lnTo>
                    <a:pt x="1228" y="647"/>
                  </a:lnTo>
                  <a:lnTo>
                    <a:pt x="1230" y="647"/>
                  </a:lnTo>
                  <a:lnTo>
                    <a:pt x="1230" y="645"/>
                  </a:lnTo>
                  <a:lnTo>
                    <a:pt x="1228" y="645"/>
                  </a:lnTo>
                  <a:lnTo>
                    <a:pt x="1228" y="647"/>
                  </a:lnTo>
                  <a:lnTo>
                    <a:pt x="1226" y="647"/>
                  </a:lnTo>
                  <a:lnTo>
                    <a:pt x="1226" y="645"/>
                  </a:lnTo>
                  <a:lnTo>
                    <a:pt x="1226" y="644"/>
                  </a:lnTo>
                  <a:lnTo>
                    <a:pt x="1226" y="642"/>
                  </a:lnTo>
                  <a:lnTo>
                    <a:pt x="1226" y="640"/>
                  </a:lnTo>
                  <a:lnTo>
                    <a:pt x="1226" y="639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5"/>
                  </a:lnTo>
                  <a:lnTo>
                    <a:pt x="1230" y="633"/>
                  </a:lnTo>
                  <a:lnTo>
                    <a:pt x="1230" y="630"/>
                  </a:lnTo>
                  <a:lnTo>
                    <a:pt x="1231" y="627"/>
                  </a:lnTo>
                  <a:lnTo>
                    <a:pt x="1231" y="625"/>
                  </a:lnTo>
                  <a:lnTo>
                    <a:pt x="1230" y="625"/>
                  </a:lnTo>
                  <a:lnTo>
                    <a:pt x="1231" y="623"/>
                  </a:lnTo>
                  <a:lnTo>
                    <a:pt x="1231" y="622"/>
                  </a:lnTo>
                  <a:lnTo>
                    <a:pt x="1231" y="620"/>
                  </a:lnTo>
                  <a:lnTo>
                    <a:pt x="1231" y="618"/>
                  </a:lnTo>
                  <a:lnTo>
                    <a:pt x="1231" y="615"/>
                  </a:lnTo>
                  <a:lnTo>
                    <a:pt x="1231" y="613"/>
                  </a:lnTo>
                  <a:lnTo>
                    <a:pt x="1231" y="611"/>
                  </a:lnTo>
                  <a:lnTo>
                    <a:pt x="1231" y="610"/>
                  </a:lnTo>
                  <a:lnTo>
                    <a:pt x="1231" y="608"/>
                  </a:lnTo>
                  <a:lnTo>
                    <a:pt x="1231" y="606"/>
                  </a:lnTo>
                  <a:lnTo>
                    <a:pt x="1231" y="604"/>
                  </a:lnTo>
                  <a:lnTo>
                    <a:pt x="1230" y="604"/>
                  </a:lnTo>
                  <a:lnTo>
                    <a:pt x="1230" y="603"/>
                  </a:lnTo>
                  <a:lnTo>
                    <a:pt x="1231" y="601"/>
                  </a:lnTo>
                  <a:lnTo>
                    <a:pt x="1230" y="601"/>
                  </a:lnTo>
                  <a:lnTo>
                    <a:pt x="1230" y="598"/>
                  </a:lnTo>
                  <a:lnTo>
                    <a:pt x="1231" y="598"/>
                  </a:lnTo>
                  <a:lnTo>
                    <a:pt x="1231" y="596"/>
                  </a:lnTo>
                  <a:lnTo>
                    <a:pt x="1233" y="596"/>
                  </a:lnTo>
                  <a:lnTo>
                    <a:pt x="1233" y="594"/>
                  </a:lnTo>
                  <a:lnTo>
                    <a:pt x="1231" y="594"/>
                  </a:lnTo>
                  <a:lnTo>
                    <a:pt x="1230" y="592"/>
                  </a:lnTo>
                  <a:lnTo>
                    <a:pt x="1231" y="592"/>
                  </a:lnTo>
                  <a:lnTo>
                    <a:pt x="1231" y="591"/>
                  </a:lnTo>
                  <a:lnTo>
                    <a:pt x="1230" y="591"/>
                  </a:lnTo>
                  <a:lnTo>
                    <a:pt x="1230" y="589"/>
                  </a:lnTo>
                  <a:lnTo>
                    <a:pt x="1228" y="589"/>
                  </a:lnTo>
                  <a:lnTo>
                    <a:pt x="1228" y="587"/>
                  </a:lnTo>
                  <a:lnTo>
                    <a:pt x="1228" y="586"/>
                  </a:lnTo>
                  <a:lnTo>
                    <a:pt x="1228" y="584"/>
                  </a:lnTo>
                  <a:lnTo>
                    <a:pt x="1228" y="582"/>
                  </a:lnTo>
                  <a:lnTo>
                    <a:pt x="1230" y="582"/>
                  </a:lnTo>
                  <a:lnTo>
                    <a:pt x="1230" y="581"/>
                  </a:lnTo>
                  <a:lnTo>
                    <a:pt x="1231" y="581"/>
                  </a:lnTo>
                  <a:lnTo>
                    <a:pt x="1233" y="581"/>
                  </a:lnTo>
                  <a:lnTo>
                    <a:pt x="1233" y="579"/>
                  </a:lnTo>
                  <a:lnTo>
                    <a:pt x="1235" y="579"/>
                  </a:lnTo>
                  <a:lnTo>
                    <a:pt x="1235" y="577"/>
                  </a:lnTo>
                  <a:lnTo>
                    <a:pt x="1235" y="575"/>
                  </a:lnTo>
                  <a:lnTo>
                    <a:pt x="1236" y="575"/>
                  </a:lnTo>
                  <a:lnTo>
                    <a:pt x="1236" y="574"/>
                  </a:lnTo>
                  <a:lnTo>
                    <a:pt x="1238" y="574"/>
                  </a:lnTo>
                  <a:lnTo>
                    <a:pt x="1240" y="574"/>
                  </a:lnTo>
                  <a:lnTo>
                    <a:pt x="1242" y="574"/>
                  </a:lnTo>
                  <a:lnTo>
                    <a:pt x="1242" y="575"/>
                  </a:lnTo>
                  <a:lnTo>
                    <a:pt x="1243" y="575"/>
                  </a:lnTo>
                  <a:lnTo>
                    <a:pt x="1243" y="577"/>
                  </a:lnTo>
                  <a:lnTo>
                    <a:pt x="1245" y="577"/>
                  </a:lnTo>
                  <a:lnTo>
                    <a:pt x="1247" y="575"/>
                  </a:lnTo>
                  <a:lnTo>
                    <a:pt x="1248" y="577"/>
                  </a:lnTo>
                  <a:lnTo>
                    <a:pt x="1248" y="575"/>
                  </a:lnTo>
                  <a:lnTo>
                    <a:pt x="1250" y="575"/>
                  </a:lnTo>
                  <a:lnTo>
                    <a:pt x="1252" y="575"/>
                  </a:lnTo>
                  <a:lnTo>
                    <a:pt x="1253" y="575"/>
                  </a:lnTo>
                  <a:lnTo>
                    <a:pt x="1253" y="577"/>
                  </a:lnTo>
                  <a:lnTo>
                    <a:pt x="1255" y="577"/>
                  </a:lnTo>
                  <a:lnTo>
                    <a:pt x="1257" y="577"/>
                  </a:lnTo>
                  <a:lnTo>
                    <a:pt x="1259" y="577"/>
                  </a:lnTo>
                  <a:lnTo>
                    <a:pt x="1260" y="577"/>
                  </a:lnTo>
                  <a:lnTo>
                    <a:pt x="1260" y="579"/>
                  </a:lnTo>
                  <a:lnTo>
                    <a:pt x="1262" y="579"/>
                  </a:lnTo>
                  <a:lnTo>
                    <a:pt x="1262" y="579"/>
                  </a:lnTo>
                  <a:lnTo>
                    <a:pt x="1264" y="579"/>
                  </a:lnTo>
                  <a:lnTo>
                    <a:pt x="1265" y="579"/>
                  </a:lnTo>
                  <a:lnTo>
                    <a:pt x="1265" y="577"/>
                  </a:lnTo>
                  <a:lnTo>
                    <a:pt x="1267" y="577"/>
                  </a:lnTo>
                  <a:lnTo>
                    <a:pt x="1269" y="577"/>
                  </a:lnTo>
                  <a:lnTo>
                    <a:pt x="1269" y="579"/>
                  </a:lnTo>
                  <a:lnTo>
                    <a:pt x="1271" y="579"/>
                  </a:lnTo>
                  <a:lnTo>
                    <a:pt x="1272" y="579"/>
                  </a:lnTo>
                  <a:lnTo>
                    <a:pt x="1274" y="579"/>
                  </a:lnTo>
                  <a:lnTo>
                    <a:pt x="1276" y="579"/>
                  </a:lnTo>
                  <a:lnTo>
                    <a:pt x="1277" y="579"/>
                  </a:lnTo>
                  <a:lnTo>
                    <a:pt x="1277" y="581"/>
                  </a:lnTo>
                  <a:lnTo>
                    <a:pt x="1279" y="581"/>
                  </a:lnTo>
                  <a:lnTo>
                    <a:pt x="1281" y="581"/>
                  </a:lnTo>
                  <a:lnTo>
                    <a:pt x="1281" y="579"/>
                  </a:lnTo>
                  <a:lnTo>
                    <a:pt x="1283" y="579"/>
                  </a:lnTo>
                  <a:lnTo>
                    <a:pt x="1284" y="577"/>
                  </a:lnTo>
                  <a:lnTo>
                    <a:pt x="1284" y="575"/>
                  </a:lnTo>
                  <a:lnTo>
                    <a:pt x="1284" y="574"/>
                  </a:lnTo>
                  <a:lnTo>
                    <a:pt x="1284" y="572"/>
                  </a:lnTo>
                  <a:lnTo>
                    <a:pt x="1286" y="567"/>
                  </a:lnTo>
                  <a:lnTo>
                    <a:pt x="1286" y="565"/>
                  </a:lnTo>
                  <a:lnTo>
                    <a:pt x="1286" y="563"/>
                  </a:lnTo>
                  <a:lnTo>
                    <a:pt x="1286" y="562"/>
                  </a:lnTo>
                  <a:lnTo>
                    <a:pt x="1288" y="562"/>
                  </a:lnTo>
                  <a:lnTo>
                    <a:pt x="1288" y="560"/>
                  </a:lnTo>
                  <a:lnTo>
                    <a:pt x="1286" y="560"/>
                  </a:lnTo>
                  <a:lnTo>
                    <a:pt x="1286" y="555"/>
                  </a:lnTo>
                  <a:lnTo>
                    <a:pt x="1286" y="551"/>
                  </a:lnTo>
                  <a:lnTo>
                    <a:pt x="1286" y="550"/>
                  </a:lnTo>
                  <a:lnTo>
                    <a:pt x="1288" y="548"/>
                  </a:lnTo>
                  <a:lnTo>
                    <a:pt x="1288" y="550"/>
                  </a:lnTo>
                  <a:lnTo>
                    <a:pt x="1289" y="551"/>
                  </a:lnTo>
                  <a:lnTo>
                    <a:pt x="1289" y="550"/>
                  </a:lnTo>
                  <a:lnTo>
                    <a:pt x="1289" y="548"/>
                  </a:lnTo>
                  <a:lnTo>
                    <a:pt x="1288" y="548"/>
                  </a:lnTo>
                  <a:lnTo>
                    <a:pt x="1288" y="546"/>
                  </a:lnTo>
                  <a:lnTo>
                    <a:pt x="1286" y="546"/>
                  </a:lnTo>
                  <a:lnTo>
                    <a:pt x="1286" y="545"/>
                  </a:lnTo>
                  <a:lnTo>
                    <a:pt x="1286" y="543"/>
                  </a:lnTo>
                  <a:lnTo>
                    <a:pt x="1288" y="543"/>
                  </a:lnTo>
                  <a:lnTo>
                    <a:pt x="1288" y="541"/>
                  </a:lnTo>
                  <a:lnTo>
                    <a:pt x="1288" y="540"/>
                  </a:lnTo>
                  <a:lnTo>
                    <a:pt x="1286" y="540"/>
                  </a:lnTo>
                  <a:lnTo>
                    <a:pt x="1284" y="538"/>
                  </a:lnTo>
                  <a:lnTo>
                    <a:pt x="1286" y="538"/>
                  </a:lnTo>
                  <a:lnTo>
                    <a:pt x="1288" y="538"/>
                  </a:lnTo>
                  <a:lnTo>
                    <a:pt x="1286" y="536"/>
                  </a:lnTo>
                  <a:lnTo>
                    <a:pt x="1284" y="536"/>
                  </a:lnTo>
                  <a:lnTo>
                    <a:pt x="1284" y="534"/>
                  </a:lnTo>
                  <a:lnTo>
                    <a:pt x="1283" y="534"/>
                  </a:lnTo>
                  <a:lnTo>
                    <a:pt x="1281" y="534"/>
                  </a:lnTo>
                  <a:lnTo>
                    <a:pt x="1281" y="533"/>
                  </a:lnTo>
                  <a:lnTo>
                    <a:pt x="1281" y="531"/>
                  </a:lnTo>
                  <a:lnTo>
                    <a:pt x="1279" y="531"/>
                  </a:lnTo>
                  <a:lnTo>
                    <a:pt x="1279" y="529"/>
                  </a:lnTo>
                  <a:lnTo>
                    <a:pt x="1281" y="528"/>
                  </a:lnTo>
                  <a:lnTo>
                    <a:pt x="1279" y="528"/>
                  </a:lnTo>
                  <a:lnTo>
                    <a:pt x="1279" y="526"/>
                  </a:lnTo>
                  <a:lnTo>
                    <a:pt x="1279" y="524"/>
                  </a:lnTo>
                  <a:lnTo>
                    <a:pt x="1277" y="524"/>
                  </a:lnTo>
                  <a:lnTo>
                    <a:pt x="1277" y="522"/>
                  </a:lnTo>
                  <a:lnTo>
                    <a:pt x="1277" y="521"/>
                  </a:lnTo>
                  <a:lnTo>
                    <a:pt x="1276" y="521"/>
                  </a:lnTo>
                  <a:lnTo>
                    <a:pt x="1274" y="521"/>
                  </a:lnTo>
                  <a:lnTo>
                    <a:pt x="1274" y="519"/>
                  </a:lnTo>
                  <a:lnTo>
                    <a:pt x="1272" y="519"/>
                  </a:lnTo>
                  <a:lnTo>
                    <a:pt x="1271" y="519"/>
                  </a:lnTo>
                  <a:lnTo>
                    <a:pt x="1271" y="517"/>
                  </a:lnTo>
                  <a:lnTo>
                    <a:pt x="1269" y="517"/>
                  </a:lnTo>
                  <a:lnTo>
                    <a:pt x="1267" y="517"/>
                  </a:lnTo>
                  <a:lnTo>
                    <a:pt x="1267" y="516"/>
                  </a:lnTo>
                  <a:lnTo>
                    <a:pt x="1265" y="516"/>
                  </a:lnTo>
                  <a:lnTo>
                    <a:pt x="1264" y="516"/>
                  </a:lnTo>
                  <a:lnTo>
                    <a:pt x="1262" y="516"/>
                  </a:lnTo>
                  <a:lnTo>
                    <a:pt x="1262" y="514"/>
                  </a:lnTo>
                  <a:lnTo>
                    <a:pt x="1262" y="512"/>
                  </a:lnTo>
                  <a:lnTo>
                    <a:pt x="1264" y="512"/>
                  </a:lnTo>
                  <a:lnTo>
                    <a:pt x="1264" y="510"/>
                  </a:lnTo>
                  <a:lnTo>
                    <a:pt x="1262" y="510"/>
                  </a:lnTo>
                  <a:lnTo>
                    <a:pt x="1262" y="510"/>
                  </a:lnTo>
                  <a:lnTo>
                    <a:pt x="1262" y="509"/>
                  </a:lnTo>
                  <a:lnTo>
                    <a:pt x="1262" y="509"/>
                  </a:lnTo>
                  <a:lnTo>
                    <a:pt x="1264" y="509"/>
                  </a:lnTo>
                  <a:lnTo>
                    <a:pt x="1264" y="507"/>
                  </a:lnTo>
                  <a:lnTo>
                    <a:pt x="1262" y="509"/>
                  </a:lnTo>
                  <a:lnTo>
                    <a:pt x="1262" y="507"/>
                  </a:lnTo>
                  <a:lnTo>
                    <a:pt x="1262" y="507"/>
                  </a:lnTo>
                  <a:lnTo>
                    <a:pt x="1262" y="509"/>
                  </a:lnTo>
                  <a:lnTo>
                    <a:pt x="1260" y="509"/>
                  </a:lnTo>
                  <a:lnTo>
                    <a:pt x="1260" y="507"/>
                  </a:lnTo>
                  <a:lnTo>
                    <a:pt x="1262" y="505"/>
                  </a:lnTo>
                  <a:lnTo>
                    <a:pt x="1262" y="504"/>
                  </a:lnTo>
                  <a:lnTo>
                    <a:pt x="1262" y="504"/>
                  </a:lnTo>
                  <a:lnTo>
                    <a:pt x="1264" y="504"/>
                  </a:lnTo>
                  <a:lnTo>
                    <a:pt x="1265" y="504"/>
                  </a:lnTo>
                  <a:lnTo>
                    <a:pt x="1267" y="504"/>
                  </a:lnTo>
                  <a:lnTo>
                    <a:pt x="1269" y="504"/>
                  </a:lnTo>
                  <a:lnTo>
                    <a:pt x="1269" y="502"/>
                  </a:lnTo>
                  <a:lnTo>
                    <a:pt x="1271" y="502"/>
                  </a:lnTo>
                  <a:lnTo>
                    <a:pt x="1271" y="500"/>
                  </a:lnTo>
                  <a:lnTo>
                    <a:pt x="1272" y="500"/>
                  </a:lnTo>
                  <a:lnTo>
                    <a:pt x="1272" y="502"/>
                  </a:lnTo>
                  <a:lnTo>
                    <a:pt x="1274" y="502"/>
                  </a:lnTo>
                  <a:lnTo>
                    <a:pt x="1274" y="504"/>
                  </a:lnTo>
                  <a:lnTo>
                    <a:pt x="1274" y="505"/>
                  </a:lnTo>
                  <a:lnTo>
                    <a:pt x="1276" y="505"/>
                  </a:lnTo>
                  <a:lnTo>
                    <a:pt x="1276" y="504"/>
                  </a:lnTo>
                  <a:lnTo>
                    <a:pt x="1277" y="504"/>
                  </a:lnTo>
                  <a:lnTo>
                    <a:pt x="1279" y="504"/>
                  </a:lnTo>
                  <a:lnTo>
                    <a:pt x="1281" y="504"/>
                  </a:lnTo>
                  <a:lnTo>
                    <a:pt x="1283" y="504"/>
                  </a:lnTo>
                  <a:lnTo>
                    <a:pt x="1284" y="504"/>
                  </a:lnTo>
                  <a:lnTo>
                    <a:pt x="1284" y="502"/>
                  </a:lnTo>
                  <a:lnTo>
                    <a:pt x="1284" y="500"/>
                  </a:lnTo>
                  <a:lnTo>
                    <a:pt x="1284" y="499"/>
                  </a:lnTo>
                  <a:lnTo>
                    <a:pt x="1283" y="499"/>
                  </a:lnTo>
                  <a:lnTo>
                    <a:pt x="1283" y="497"/>
                  </a:lnTo>
                  <a:lnTo>
                    <a:pt x="1283" y="495"/>
                  </a:lnTo>
                  <a:lnTo>
                    <a:pt x="1283" y="493"/>
                  </a:lnTo>
                  <a:lnTo>
                    <a:pt x="1281" y="493"/>
                  </a:lnTo>
                  <a:lnTo>
                    <a:pt x="1281" y="492"/>
                  </a:lnTo>
                  <a:lnTo>
                    <a:pt x="1281" y="490"/>
                  </a:lnTo>
                  <a:lnTo>
                    <a:pt x="1281" y="490"/>
                  </a:lnTo>
                  <a:lnTo>
                    <a:pt x="1283" y="490"/>
                  </a:lnTo>
                  <a:lnTo>
                    <a:pt x="1284" y="490"/>
                  </a:lnTo>
                  <a:lnTo>
                    <a:pt x="1286" y="490"/>
                  </a:lnTo>
                  <a:lnTo>
                    <a:pt x="1286" y="490"/>
                  </a:lnTo>
                  <a:lnTo>
                    <a:pt x="1286" y="492"/>
                  </a:lnTo>
                  <a:lnTo>
                    <a:pt x="1286" y="493"/>
                  </a:lnTo>
                  <a:lnTo>
                    <a:pt x="1288" y="493"/>
                  </a:lnTo>
                  <a:lnTo>
                    <a:pt x="1288" y="492"/>
                  </a:lnTo>
                  <a:lnTo>
                    <a:pt x="1289" y="493"/>
                  </a:lnTo>
                  <a:lnTo>
                    <a:pt x="1291" y="493"/>
                  </a:lnTo>
                  <a:lnTo>
                    <a:pt x="1293" y="493"/>
                  </a:lnTo>
                  <a:lnTo>
                    <a:pt x="1294" y="493"/>
                  </a:lnTo>
                  <a:lnTo>
                    <a:pt x="1296" y="493"/>
                  </a:lnTo>
                  <a:lnTo>
                    <a:pt x="1296" y="492"/>
                  </a:lnTo>
                  <a:lnTo>
                    <a:pt x="1296" y="490"/>
                  </a:lnTo>
                  <a:lnTo>
                    <a:pt x="1296" y="490"/>
                  </a:lnTo>
                  <a:lnTo>
                    <a:pt x="1296" y="488"/>
                  </a:lnTo>
                  <a:lnTo>
                    <a:pt x="1298" y="488"/>
                  </a:lnTo>
                  <a:lnTo>
                    <a:pt x="1300" y="488"/>
                  </a:lnTo>
                  <a:lnTo>
                    <a:pt x="1300" y="487"/>
                  </a:lnTo>
                  <a:lnTo>
                    <a:pt x="1301" y="487"/>
                  </a:lnTo>
                  <a:lnTo>
                    <a:pt x="1303" y="485"/>
                  </a:lnTo>
                  <a:lnTo>
                    <a:pt x="1303" y="483"/>
                  </a:lnTo>
                  <a:lnTo>
                    <a:pt x="1305" y="483"/>
                  </a:lnTo>
                  <a:lnTo>
                    <a:pt x="1305" y="481"/>
                  </a:lnTo>
                  <a:lnTo>
                    <a:pt x="1305" y="480"/>
                  </a:lnTo>
                  <a:lnTo>
                    <a:pt x="1305" y="478"/>
                  </a:lnTo>
                  <a:lnTo>
                    <a:pt x="1305" y="476"/>
                  </a:lnTo>
                  <a:lnTo>
                    <a:pt x="1305" y="475"/>
                  </a:lnTo>
                  <a:lnTo>
                    <a:pt x="1305" y="473"/>
                  </a:lnTo>
                  <a:lnTo>
                    <a:pt x="1305" y="471"/>
                  </a:lnTo>
                  <a:lnTo>
                    <a:pt x="1306" y="471"/>
                  </a:lnTo>
                  <a:lnTo>
                    <a:pt x="1308" y="469"/>
                  </a:lnTo>
                  <a:lnTo>
                    <a:pt x="1310" y="469"/>
                  </a:lnTo>
                  <a:lnTo>
                    <a:pt x="1312" y="469"/>
                  </a:lnTo>
                  <a:lnTo>
                    <a:pt x="1313" y="468"/>
                  </a:lnTo>
                  <a:lnTo>
                    <a:pt x="1315" y="466"/>
                  </a:lnTo>
                  <a:lnTo>
                    <a:pt x="1317" y="464"/>
                  </a:lnTo>
                  <a:lnTo>
                    <a:pt x="1318" y="464"/>
                  </a:lnTo>
                  <a:lnTo>
                    <a:pt x="1320" y="464"/>
                  </a:lnTo>
                  <a:lnTo>
                    <a:pt x="1322" y="464"/>
                  </a:lnTo>
                  <a:lnTo>
                    <a:pt x="1322" y="463"/>
                  </a:lnTo>
                  <a:lnTo>
                    <a:pt x="1324" y="463"/>
                  </a:lnTo>
                  <a:lnTo>
                    <a:pt x="1324" y="461"/>
                  </a:lnTo>
                  <a:lnTo>
                    <a:pt x="1322" y="461"/>
                  </a:lnTo>
                  <a:lnTo>
                    <a:pt x="1322" y="459"/>
                  </a:lnTo>
                  <a:lnTo>
                    <a:pt x="1324" y="459"/>
                  </a:lnTo>
                  <a:lnTo>
                    <a:pt x="1324" y="458"/>
                  </a:lnTo>
                  <a:lnTo>
                    <a:pt x="1324" y="456"/>
                  </a:lnTo>
                  <a:lnTo>
                    <a:pt x="1325" y="456"/>
                  </a:lnTo>
                  <a:lnTo>
                    <a:pt x="1325" y="454"/>
                  </a:lnTo>
                  <a:lnTo>
                    <a:pt x="1327" y="452"/>
                  </a:lnTo>
                  <a:lnTo>
                    <a:pt x="1327" y="451"/>
                  </a:lnTo>
                  <a:lnTo>
                    <a:pt x="1327" y="449"/>
                  </a:lnTo>
                  <a:lnTo>
                    <a:pt x="1327" y="449"/>
                  </a:lnTo>
                  <a:lnTo>
                    <a:pt x="1329" y="449"/>
                  </a:lnTo>
                  <a:lnTo>
                    <a:pt x="1329" y="446"/>
                  </a:lnTo>
                  <a:lnTo>
                    <a:pt x="1329" y="444"/>
                  </a:lnTo>
                  <a:lnTo>
                    <a:pt x="1329" y="442"/>
                  </a:lnTo>
                  <a:lnTo>
                    <a:pt x="1330" y="444"/>
                  </a:lnTo>
                  <a:lnTo>
                    <a:pt x="1330" y="442"/>
                  </a:lnTo>
                  <a:lnTo>
                    <a:pt x="1332" y="442"/>
                  </a:lnTo>
                  <a:lnTo>
                    <a:pt x="1334" y="440"/>
                  </a:lnTo>
                  <a:lnTo>
                    <a:pt x="1334" y="439"/>
                  </a:lnTo>
                  <a:lnTo>
                    <a:pt x="1335" y="437"/>
                  </a:lnTo>
                  <a:lnTo>
                    <a:pt x="1337" y="437"/>
                  </a:lnTo>
                  <a:lnTo>
                    <a:pt x="1337" y="435"/>
                  </a:lnTo>
                  <a:lnTo>
                    <a:pt x="1339" y="435"/>
                  </a:lnTo>
                  <a:lnTo>
                    <a:pt x="1341" y="435"/>
                  </a:lnTo>
                  <a:lnTo>
                    <a:pt x="1342" y="435"/>
                  </a:lnTo>
                  <a:lnTo>
                    <a:pt x="1344" y="435"/>
                  </a:lnTo>
                  <a:lnTo>
                    <a:pt x="1344" y="437"/>
                  </a:lnTo>
                  <a:lnTo>
                    <a:pt x="1346" y="439"/>
                  </a:lnTo>
                  <a:lnTo>
                    <a:pt x="1346" y="437"/>
                  </a:lnTo>
                  <a:lnTo>
                    <a:pt x="1344" y="437"/>
                  </a:lnTo>
                  <a:lnTo>
                    <a:pt x="1344" y="435"/>
                  </a:lnTo>
                  <a:lnTo>
                    <a:pt x="1344" y="434"/>
                  </a:lnTo>
                  <a:lnTo>
                    <a:pt x="1346" y="432"/>
                  </a:lnTo>
                  <a:lnTo>
                    <a:pt x="1347" y="432"/>
                  </a:lnTo>
                  <a:lnTo>
                    <a:pt x="1349" y="432"/>
                  </a:lnTo>
                  <a:lnTo>
                    <a:pt x="1351" y="430"/>
                  </a:lnTo>
                  <a:lnTo>
                    <a:pt x="1353" y="432"/>
                  </a:lnTo>
                  <a:lnTo>
                    <a:pt x="1353" y="434"/>
                  </a:lnTo>
                  <a:lnTo>
                    <a:pt x="1353" y="435"/>
                  </a:lnTo>
                  <a:lnTo>
                    <a:pt x="1354" y="435"/>
                  </a:lnTo>
                  <a:lnTo>
                    <a:pt x="1354" y="434"/>
                  </a:lnTo>
                  <a:lnTo>
                    <a:pt x="1356" y="434"/>
                  </a:lnTo>
                  <a:lnTo>
                    <a:pt x="1356" y="432"/>
                  </a:lnTo>
                  <a:lnTo>
                    <a:pt x="1356" y="430"/>
                  </a:lnTo>
                  <a:lnTo>
                    <a:pt x="1356" y="428"/>
                  </a:lnTo>
                  <a:lnTo>
                    <a:pt x="1358" y="428"/>
                  </a:lnTo>
                  <a:lnTo>
                    <a:pt x="1358" y="430"/>
                  </a:lnTo>
                  <a:lnTo>
                    <a:pt x="1359" y="428"/>
                  </a:lnTo>
                  <a:lnTo>
                    <a:pt x="1358" y="428"/>
                  </a:lnTo>
                  <a:lnTo>
                    <a:pt x="1358" y="427"/>
                  </a:lnTo>
                  <a:lnTo>
                    <a:pt x="1359" y="427"/>
                  </a:lnTo>
                  <a:lnTo>
                    <a:pt x="1359" y="425"/>
                  </a:lnTo>
                  <a:lnTo>
                    <a:pt x="1358" y="425"/>
                  </a:lnTo>
                  <a:lnTo>
                    <a:pt x="1358" y="423"/>
                  </a:lnTo>
                  <a:lnTo>
                    <a:pt x="1359" y="423"/>
                  </a:lnTo>
                  <a:lnTo>
                    <a:pt x="1359" y="422"/>
                  </a:lnTo>
                  <a:lnTo>
                    <a:pt x="1358" y="422"/>
                  </a:lnTo>
                  <a:lnTo>
                    <a:pt x="1358" y="423"/>
                  </a:lnTo>
                  <a:lnTo>
                    <a:pt x="1356" y="423"/>
                  </a:lnTo>
                  <a:lnTo>
                    <a:pt x="1356" y="422"/>
                  </a:lnTo>
                  <a:lnTo>
                    <a:pt x="1358" y="420"/>
                  </a:lnTo>
                  <a:lnTo>
                    <a:pt x="1358" y="418"/>
                  </a:lnTo>
                  <a:lnTo>
                    <a:pt x="1358" y="417"/>
                  </a:lnTo>
                  <a:lnTo>
                    <a:pt x="1356" y="417"/>
                  </a:lnTo>
                  <a:lnTo>
                    <a:pt x="1354" y="417"/>
                  </a:lnTo>
                  <a:lnTo>
                    <a:pt x="1354" y="415"/>
                  </a:lnTo>
                  <a:lnTo>
                    <a:pt x="1356" y="415"/>
                  </a:lnTo>
                  <a:lnTo>
                    <a:pt x="1356" y="413"/>
                  </a:lnTo>
                  <a:lnTo>
                    <a:pt x="1356" y="411"/>
                  </a:lnTo>
                  <a:lnTo>
                    <a:pt x="1354" y="411"/>
                  </a:lnTo>
                  <a:lnTo>
                    <a:pt x="1354" y="410"/>
                  </a:lnTo>
                  <a:lnTo>
                    <a:pt x="1356" y="410"/>
                  </a:lnTo>
                  <a:lnTo>
                    <a:pt x="1356" y="408"/>
                  </a:lnTo>
                  <a:lnTo>
                    <a:pt x="1356" y="408"/>
                  </a:lnTo>
                  <a:lnTo>
                    <a:pt x="1356" y="406"/>
                  </a:lnTo>
                  <a:lnTo>
                    <a:pt x="1354" y="406"/>
                  </a:lnTo>
                  <a:lnTo>
                    <a:pt x="1354" y="405"/>
                  </a:lnTo>
                  <a:lnTo>
                    <a:pt x="1353" y="405"/>
                  </a:lnTo>
                  <a:lnTo>
                    <a:pt x="1353" y="403"/>
                  </a:lnTo>
                  <a:lnTo>
                    <a:pt x="1353" y="401"/>
                  </a:lnTo>
                  <a:lnTo>
                    <a:pt x="1354" y="401"/>
                  </a:lnTo>
                  <a:lnTo>
                    <a:pt x="1354" y="399"/>
                  </a:lnTo>
                  <a:lnTo>
                    <a:pt x="1354" y="398"/>
                  </a:lnTo>
                  <a:lnTo>
                    <a:pt x="1353" y="398"/>
                  </a:lnTo>
                  <a:lnTo>
                    <a:pt x="1353" y="396"/>
                  </a:lnTo>
                  <a:lnTo>
                    <a:pt x="1353" y="391"/>
                  </a:lnTo>
                  <a:lnTo>
                    <a:pt x="1353" y="389"/>
                  </a:lnTo>
                  <a:lnTo>
                    <a:pt x="1354" y="389"/>
                  </a:lnTo>
                  <a:lnTo>
                    <a:pt x="1354" y="391"/>
                  </a:lnTo>
                  <a:lnTo>
                    <a:pt x="1356" y="391"/>
                  </a:lnTo>
                  <a:lnTo>
                    <a:pt x="1358" y="391"/>
                  </a:lnTo>
                  <a:lnTo>
                    <a:pt x="1358" y="389"/>
                  </a:lnTo>
                  <a:lnTo>
                    <a:pt x="1358" y="387"/>
                  </a:lnTo>
                  <a:lnTo>
                    <a:pt x="1359" y="386"/>
                  </a:lnTo>
                  <a:lnTo>
                    <a:pt x="1359" y="387"/>
                  </a:lnTo>
                  <a:lnTo>
                    <a:pt x="1359" y="389"/>
                  </a:lnTo>
                  <a:lnTo>
                    <a:pt x="1361" y="389"/>
                  </a:lnTo>
                  <a:lnTo>
                    <a:pt x="1361" y="387"/>
                  </a:lnTo>
                  <a:lnTo>
                    <a:pt x="1361" y="386"/>
                  </a:lnTo>
                  <a:lnTo>
                    <a:pt x="1361" y="384"/>
                  </a:lnTo>
                  <a:lnTo>
                    <a:pt x="1363" y="384"/>
                  </a:lnTo>
                  <a:lnTo>
                    <a:pt x="1365" y="384"/>
                  </a:lnTo>
                  <a:lnTo>
                    <a:pt x="1365" y="382"/>
                  </a:lnTo>
                  <a:lnTo>
                    <a:pt x="1363" y="382"/>
                  </a:lnTo>
                  <a:lnTo>
                    <a:pt x="1361" y="384"/>
                  </a:lnTo>
                  <a:lnTo>
                    <a:pt x="1359" y="382"/>
                  </a:lnTo>
                  <a:lnTo>
                    <a:pt x="1359" y="384"/>
                  </a:lnTo>
                  <a:lnTo>
                    <a:pt x="1358" y="384"/>
                  </a:lnTo>
                  <a:lnTo>
                    <a:pt x="1356" y="384"/>
                  </a:lnTo>
                  <a:lnTo>
                    <a:pt x="1356" y="386"/>
                  </a:lnTo>
                  <a:lnTo>
                    <a:pt x="1358" y="386"/>
                  </a:lnTo>
                  <a:lnTo>
                    <a:pt x="1358" y="387"/>
                  </a:lnTo>
                  <a:lnTo>
                    <a:pt x="1356" y="389"/>
                  </a:lnTo>
                  <a:lnTo>
                    <a:pt x="1356" y="387"/>
                  </a:lnTo>
                  <a:lnTo>
                    <a:pt x="1354" y="387"/>
                  </a:lnTo>
                  <a:lnTo>
                    <a:pt x="1353" y="387"/>
                  </a:lnTo>
                  <a:lnTo>
                    <a:pt x="1354" y="386"/>
                  </a:lnTo>
                  <a:lnTo>
                    <a:pt x="1354" y="384"/>
                  </a:lnTo>
                  <a:lnTo>
                    <a:pt x="1356" y="382"/>
                  </a:lnTo>
                  <a:lnTo>
                    <a:pt x="1358" y="382"/>
                  </a:lnTo>
                  <a:lnTo>
                    <a:pt x="1359" y="381"/>
                  </a:lnTo>
                  <a:lnTo>
                    <a:pt x="1361" y="382"/>
                  </a:lnTo>
                  <a:lnTo>
                    <a:pt x="1361" y="381"/>
                  </a:lnTo>
                  <a:lnTo>
                    <a:pt x="1363" y="381"/>
                  </a:lnTo>
                  <a:lnTo>
                    <a:pt x="1365" y="377"/>
                  </a:lnTo>
                  <a:lnTo>
                    <a:pt x="1365" y="376"/>
                  </a:lnTo>
                  <a:lnTo>
                    <a:pt x="1366" y="376"/>
                  </a:lnTo>
                  <a:lnTo>
                    <a:pt x="1368" y="376"/>
                  </a:lnTo>
                  <a:lnTo>
                    <a:pt x="1368" y="374"/>
                  </a:lnTo>
                  <a:lnTo>
                    <a:pt x="1370" y="374"/>
                  </a:lnTo>
                  <a:lnTo>
                    <a:pt x="1370" y="376"/>
                  </a:lnTo>
                  <a:lnTo>
                    <a:pt x="1370" y="377"/>
                  </a:lnTo>
                  <a:lnTo>
                    <a:pt x="1370" y="379"/>
                  </a:lnTo>
                  <a:lnTo>
                    <a:pt x="1371" y="381"/>
                  </a:lnTo>
                  <a:lnTo>
                    <a:pt x="1370" y="381"/>
                  </a:lnTo>
                  <a:lnTo>
                    <a:pt x="1370" y="382"/>
                  </a:lnTo>
                  <a:lnTo>
                    <a:pt x="1370" y="384"/>
                  </a:lnTo>
                  <a:lnTo>
                    <a:pt x="1368" y="384"/>
                  </a:lnTo>
                  <a:lnTo>
                    <a:pt x="1368" y="382"/>
                  </a:lnTo>
                  <a:lnTo>
                    <a:pt x="1366" y="382"/>
                  </a:lnTo>
                  <a:lnTo>
                    <a:pt x="1368" y="384"/>
                  </a:lnTo>
                  <a:lnTo>
                    <a:pt x="1368" y="386"/>
                  </a:lnTo>
                  <a:lnTo>
                    <a:pt x="1368" y="387"/>
                  </a:lnTo>
                  <a:lnTo>
                    <a:pt x="1370" y="387"/>
                  </a:lnTo>
                  <a:lnTo>
                    <a:pt x="1370" y="389"/>
                  </a:lnTo>
                  <a:lnTo>
                    <a:pt x="1368" y="389"/>
                  </a:lnTo>
                  <a:lnTo>
                    <a:pt x="1368" y="391"/>
                  </a:lnTo>
                  <a:lnTo>
                    <a:pt x="1370" y="389"/>
                  </a:lnTo>
                  <a:lnTo>
                    <a:pt x="1370" y="391"/>
                  </a:lnTo>
                  <a:lnTo>
                    <a:pt x="1371" y="391"/>
                  </a:lnTo>
                  <a:lnTo>
                    <a:pt x="1373" y="391"/>
                  </a:lnTo>
                  <a:lnTo>
                    <a:pt x="1373" y="393"/>
                  </a:lnTo>
                  <a:lnTo>
                    <a:pt x="1373" y="394"/>
                  </a:lnTo>
                  <a:lnTo>
                    <a:pt x="1373" y="396"/>
                  </a:lnTo>
                  <a:lnTo>
                    <a:pt x="1371" y="396"/>
                  </a:lnTo>
                  <a:lnTo>
                    <a:pt x="1371" y="398"/>
                  </a:lnTo>
                  <a:lnTo>
                    <a:pt x="1370" y="398"/>
                  </a:lnTo>
                  <a:lnTo>
                    <a:pt x="1370" y="396"/>
                  </a:lnTo>
                  <a:lnTo>
                    <a:pt x="1368" y="396"/>
                  </a:lnTo>
                  <a:lnTo>
                    <a:pt x="1368" y="398"/>
                  </a:lnTo>
                  <a:lnTo>
                    <a:pt x="1368" y="399"/>
                  </a:lnTo>
                  <a:lnTo>
                    <a:pt x="1368" y="401"/>
                  </a:lnTo>
                  <a:lnTo>
                    <a:pt x="1366" y="401"/>
                  </a:lnTo>
                  <a:lnTo>
                    <a:pt x="1366" y="403"/>
                  </a:lnTo>
                  <a:lnTo>
                    <a:pt x="1365" y="403"/>
                  </a:lnTo>
                  <a:lnTo>
                    <a:pt x="1365" y="405"/>
                  </a:lnTo>
                  <a:lnTo>
                    <a:pt x="1365" y="406"/>
                  </a:lnTo>
                  <a:lnTo>
                    <a:pt x="1363" y="406"/>
                  </a:lnTo>
                  <a:lnTo>
                    <a:pt x="1363" y="408"/>
                  </a:lnTo>
                  <a:lnTo>
                    <a:pt x="1365" y="408"/>
                  </a:lnTo>
                  <a:lnTo>
                    <a:pt x="1365" y="408"/>
                  </a:lnTo>
                  <a:lnTo>
                    <a:pt x="1365" y="410"/>
                  </a:lnTo>
                  <a:lnTo>
                    <a:pt x="1363" y="410"/>
                  </a:lnTo>
                  <a:lnTo>
                    <a:pt x="1363" y="411"/>
                  </a:lnTo>
                  <a:lnTo>
                    <a:pt x="1365" y="411"/>
                  </a:lnTo>
                  <a:lnTo>
                    <a:pt x="1366" y="411"/>
                  </a:lnTo>
                  <a:lnTo>
                    <a:pt x="1366" y="413"/>
                  </a:lnTo>
                  <a:lnTo>
                    <a:pt x="1365" y="413"/>
                  </a:lnTo>
                  <a:lnTo>
                    <a:pt x="1363" y="413"/>
                  </a:lnTo>
                  <a:lnTo>
                    <a:pt x="1363" y="415"/>
                  </a:lnTo>
                  <a:lnTo>
                    <a:pt x="1365" y="415"/>
                  </a:lnTo>
                  <a:lnTo>
                    <a:pt x="1366" y="415"/>
                  </a:lnTo>
                  <a:lnTo>
                    <a:pt x="1366" y="417"/>
                  </a:lnTo>
                  <a:lnTo>
                    <a:pt x="1366" y="418"/>
                  </a:lnTo>
                  <a:lnTo>
                    <a:pt x="1366" y="420"/>
                  </a:lnTo>
                  <a:lnTo>
                    <a:pt x="1368" y="420"/>
                  </a:lnTo>
                  <a:lnTo>
                    <a:pt x="1370" y="420"/>
                  </a:lnTo>
                  <a:lnTo>
                    <a:pt x="1371" y="422"/>
                  </a:lnTo>
                  <a:lnTo>
                    <a:pt x="1373" y="422"/>
                  </a:lnTo>
                  <a:lnTo>
                    <a:pt x="1375" y="422"/>
                  </a:lnTo>
                  <a:lnTo>
                    <a:pt x="1375" y="423"/>
                  </a:lnTo>
                  <a:lnTo>
                    <a:pt x="1373" y="425"/>
                  </a:lnTo>
                  <a:lnTo>
                    <a:pt x="1373" y="427"/>
                  </a:lnTo>
                  <a:lnTo>
                    <a:pt x="1375" y="427"/>
                  </a:lnTo>
                  <a:lnTo>
                    <a:pt x="1376" y="427"/>
                  </a:lnTo>
                  <a:lnTo>
                    <a:pt x="1376" y="428"/>
                  </a:lnTo>
                  <a:lnTo>
                    <a:pt x="1378" y="428"/>
                  </a:lnTo>
                  <a:lnTo>
                    <a:pt x="1378" y="427"/>
                  </a:lnTo>
                  <a:lnTo>
                    <a:pt x="1378" y="425"/>
                  </a:lnTo>
                  <a:lnTo>
                    <a:pt x="1380" y="425"/>
                  </a:lnTo>
                  <a:lnTo>
                    <a:pt x="1382" y="423"/>
                  </a:lnTo>
                  <a:lnTo>
                    <a:pt x="1382" y="425"/>
                  </a:lnTo>
                  <a:lnTo>
                    <a:pt x="1383" y="425"/>
                  </a:lnTo>
                  <a:lnTo>
                    <a:pt x="1383" y="423"/>
                  </a:lnTo>
                  <a:lnTo>
                    <a:pt x="1383" y="422"/>
                  </a:lnTo>
                  <a:lnTo>
                    <a:pt x="1385" y="422"/>
                  </a:lnTo>
                  <a:lnTo>
                    <a:pt x="1385" y="420"/>
                  </a:lnTo>
                  <a:lnTo>
                    <a:pt x="1385" y="420"/>
                  </a:lnTo>
                  <a:lnTo>
                    <a:pt x="1385" y="422"/>
                  </a:lnTo>
                  <a:lnTo>
                    <a:pt x="1387" y="422"/>
                  </a:lnTo>
                  <a:lnTo>
                    <a:pt x="1388" y="422"/>
                  </a:lnTo>
                  <a:lnTo>
                    <a:pt x="1388" y="420"/>
                  </a:lnTo>
                  <a:lnTo>
                    <a:pt x="1388" y="418"/>
                  </a:lnTo>
                  <a:lnTo>
                    <a:pt x="1390" y="418"/>
                  </a:lnTo>
                  <a:lnTo>
                    <a:pt x="1390" y="420"/>
                  </a:lnTo>
                  <a:lnTo>
                    <a:pt x="1392" y="420"/>
                  </a:lnTo>
                  <a:lnTo>
                    <a:pt x="1392" y="422"/>
                  </a:lnTo>
                  <a:lnTo>
                    <a:pt x="1390" y="422"/>
                  </a:lnTo>
                  <a:lnTo>
                    <a:pt x="1390" y="423"/>
                  </a:lnTo>
                  <a:lnTo>
                    <a:pt x="1390" y="425"/>
                  </a:lnTo>
                  <a:lnTo>
                    <a:pt x="1392" y="425"/>
                  </a:lnTo>
                  <a:lnTo>
                    <a:pt x="1394" y="425"/>
                  </a:lnTo>
                  <a:lnTo>
                    <a:pt x="1394" y="427"/>
                  </a:lnTo>
                  <a:lnTo>
                    <a:pt x="1395" y="427"/>
                  </a:lnTo>
                  <a:lnTo>
                    <a:pt x="1397" y="428"/>
                  </a:lnTo>
                  <a:lnTo>
                    <a:pt x="1395" y="428"/>
                  </a:lnTo>
                  <a:lnTo>
                    <a:pt x="1394" y="428"/>
                  </a:lnTo>
                  <a:lnTo>
                    <a:pt x="1394" y="430"/>
                  </a:lnTo>
                  <a:lnTo>
                    <a:pt x="1395" y="430"/>
                  </a:lnTo>
                  <a:lnTo>
                    <a:pt x="1397" y="430"/>
                  </a:lnTo>
                  <a:lnTo>
                    <a:pt x="1397" y="432"/>
                  </a:lnTo>
                  <a:lnTo>
                    <a:pt x="1399" y="432"/>
                  </a:lnTo>
                  <a:lnTo>
                    <a:pt x="1399" y="430"/>
                  </a:lnTo>
                  <a:lnTo>
                    <a:pt x="1399" y="428"/>
                  </a:lnTo>
                  <a:lnTo>
                    <a:pt x="1399" y="427"/>
                  </a:lnTo>
                  <a:lnTo>
                    <a:pt x="1400" y="427"/>
                  </a:lnTo>
                  <a:lnTo>
                    <a:pt x="1402" y="425"/>
                  </a:lnTo>
                  <a:lnTo>
                    <a:pt x="1404" y="425"/>
                  </a:lnTo>
                  <a:lnTo>
                    <a:pt x="1406" y="425"/>
                  </a:lnTo>
                  <a:lnTo>
                    <a:pt x="1407" y="423"/>
                  </a:lnTo>
                  <a:lnTo>
                    <a:pt x="1409" y="423"/>
                  </a:lnTo>
                  <a:lnTo>
                    <a:pt x="1411" y="423"/>
                  </a:lnTo>
                  <a:lnTo>
                    <a:pt x="1411" y="422"/>
                  </a:lnTo>
                  <a:lnTo>
                    <a:pt x="1412" y="422"/>
                  </a:lnTo>
                  <a:lnTo>
                    <a:pt x="1412" y="420"/>
                  </a:lnTo>
                  <a:lnTo>
                    <a:pt x="1414" y="420"/>
                  </a:lnTo>
                  <a:lnTo>
                    <a:pt x="1414" y="418"/>
                  </a:lnTo>
                  <a:lnTo>
                    <a:pt x="1416" y="418"/>
                  </a:lnTo>
                  <a:lnTo>
                    <a:pt x="1417" y="418"/>
                  </a:lnTo>
                  <a:lnTo>
                    <a:pt x="1417" y="417"/>
                  </a:lnTo>
                  <a:lnTo>
                    <a:pt x="1419" y="415"/>
                  </a:lnTo>
                  <a:lnTo>
                    <a:pt x="1423" y="415"/>
                  </a:lnTo>
                  <a:lnTo>
                    <a:pt x="1424" y="415"/>
                  </a:lnTo>
                  <a:lnTo>
                    <a:pt x="1426" y="415"/>
                  </a:lnTo>
                  <a:lnTo>
                    <a:pt x="1426" y="415"/>
                  </a:lnTo>
                  <a:lnTo>
                    <a:pt x="1426" y="417"/>
                  </a:lnTo>
                  <a:lnTo>
                    <a:pt x="1428" y="417"/>
                  </a:lnTo>
                  <a:lnTo>
                    <a:pt x="1428" y="418"/>
                  </a:lnTo>
                  <a:lnTo>
                    <a:pt x="1428" y="420"/>
                  </a:lnTo>
                  <a:lnTo>
                    <a:pt x="1428" y="422"/>
                  </a:lnTo>
                  <a:lnTo>
                    <a:pt x="1429" y="422"/>
                  </a:lnTo>
                  <a:lnTo>
                    <a:pt x="1431" y="422"/>
                  </a:lnTo>
                  <a:lnTo>
                    <a:pt x="1433" y="422"/>
                  </a:lnTo>
                  <a:lnTo>
                    <a:pt x="1435" y="422"/>
                  </a:lnTo>
                  <a:lnTo>
                    <a:pt x="1435" y="420"/>
                  </a:lnTo>
                  <a:lnTo>
                    <a:pt x="1436" y="418"/>
                  </a:lnTo>
                  <a:lnTo>
                    <a:pt x="1438" y="417"/>
                  </a:lnTo>
                  <a:lnTo>
                    <a:pt x="1438" y="415"/>
                  </a:lnTo>
                  <a:lnTo>
                    <a:pt x="1438" y="413"/>
                  </a:lnTo>
                  <a:lnTo>
                    <a:pt x="1440" y="413"/>
                  </a:lnTo>
                  <a:lnTo>
                    <a:pt x="1441" y="413"/>
                  </a:lnTo>
                  <a:lnTo>
                    <a:pt x="1443" y="413"/>
                  </a:lnTo>
                  <a:lnTo>
                    <a:pt x="1445" y="413"/>
                  </a:lnTo>
                  <a:lnTo>
                    <a:pt x="1446" y="413"/>
                  </a:lnTo>
                  <a:lnTo>
                    <a:pt x="1446" y="411"/>
                  </a:lnTo>
                  <a:lnTo>
                    <a:pt x="1446" y="410"/>
                  </a:lnTo>
                  <a:lnTo>
                    <a:pt x="1448" y="410"/>
                  </a:lnTo>
                  <a:lnTo>
                    <a:pt x="1448" y="408"/>
                  </a:lnTo>
                  <a:lnTo>
                    <a:pt x="1448" y="408"/>
                  </a:lnTo>
                  <a:lnTo>
                    <a:pt x="1446" y="408"/>
                  </a:lnTo>
                  <a:lnTo>
                    <a:pt x="1446" y="406"/>
                  </a:lnTo>
                  <a:lnTo>
                    <a:pt x="1446" y="405"/>
                  </a:lnTo>
                  <a:lnTo>
                    <a:pt x="1446" y="403"/>
                  </a:lnTo>
                  <a:lnTo>
                    <a:pt x="1446" y="401"/>
                  </a:lnTo>
                  <a:lnTo>
                    <a:pt x="1446" y="399"/>
                  </a:lnTo>
                  <a:lnTo>
                    <a:pt x="1446" y="398"/>
                  </a:lnTo>
                  <a:lnTo>
                    <a:pt x="1446" y="396"/>
                  </a:lnTo>
                  <a:lnTo>
                    <a:pt x="1445" y="396"/>
                  </a:lnTo>
                  <a:lnTo>
                    <a:pt x="1445" y="394"/>
                  </a:lnTo>
                  <a:lnTo>
                    <a:pt x="1445" y="393"/>
                  </a:lnTo>
                  <a:lnTo>
                    <a:pt x="1445" y="391"/>
                  </a:lnTo>
                  <a:lnTo>
                    <a:pt x="1445" y="389"/>
                  </a:lnTo>
                  <a:lnTo>
                    <a:pt x="1446" y="389"/>
                  </a:lnTo>
                  <a:lnTo>
                    <a:pt x="1446" y="387"/>
                  </a:lnTo>
                  <a:lnTo>
                    <a:pt x="1446" y="386"/>
                  </a:lnTo>
                  <a:lnTo>
                    <a:pt x="1446" y="384"/>
                  </a:lnTo>
                  <a:lnTo>
                    <a:pt x="1448" y="384"/>
                  </a:lnTo>
                  <a:lnTo>
                    <a:pt x="1448" y="382"/>
                  </a:lnTo>
                  <a:lnTo>
                    <a:pt x="1448" y="381"/>
                  </a:lnTo>
                  <a:lnTo>
                    <a:pt x="1448" y="379"/>
                  </a:lnTo>
                  <a:lnTo>
                    <a:pt x="1450" y="379"/>
                  </a:lnTo>
                  <a:lnTo>
                    <a:pt x="1450" y="377"/>
                  </a:lnTo>
                  <a:lnTo>
                    <a:pt x="1450" y="376"/>
                  </a:lnTo>
                  <a:lnTo>
                    <a:pt x="1452" y="376"/>
                  </a:lnTo>
                  <a:lnTo>
                    <a:pt x="1453" y="376"/>
                  </a:lnTo>
                  <a:lnTo>
                    <a:pt x="1453" y="374"/>
                  </a:lnTo>
                  <a:lnTo>
                    <a:pt x="1455" y="374"/>
                  </a:lnTo>
                  <a:lnTo>
                    <a:pt x="1457" y="372"/>
                  </a:lnTo>
                  <a:lnTo>
                    <a:pt x="1457" y="374"/>
                  </a:lnTo>
                  <a:lnTo>
                    <a:pt x="1458" y="376"/>
                  </a:lnTo>
                  <a:lnTo>
                    <a:pt x="1460" y="377"/>
                  </a:lnTo>
                  <a:lnTo>
                    <a:pt x="1462" y="377"/>
                  </a:lnTo>
                  <a:lnTo>
                    <a:pt x="1462" y="379"/>
                  </a:lnTo>
                  <a:lnTo>
                    <a:pt x="1462" y="381"/>
                  </a:lnTo>
                  <a:lnTo>
                    <a:pt x="1462" y="382"/>
                  </a:lnTo>
                  <a:lnTo>
                    <a:pt x="1464" y="382"/>
                  </a:lnTo>
                  <a:lnTo>
                    <a:pt x="1464" y="384"/>
                  </a:lnTo>
                  <a:lnTo>
                    <a:pt x="1465" y="384"/>
                  </a:lnTo>
                  <a:lnTo>
                    <a:pt x="1467" y="384"/>
                  </a:lnTo>
                  <a:lnTo>
                    <a:pt x="1467" y="382"/>
                  </a:lnTo>
                  <a:lnTo>
                    <a:pt x="1469" y="382"/>
                  </a:lnTo>
                  <a:lnTo>
                    <a:pt x="1469" y="381"/>
                  </a:lnTo>
                  <a:lnTo>
                    <a:pt x="1469" y="379"/>
                  </a:lnTo>
                  <a:lnTo>
                    <a:pt x="1469" y="377"/>
                  </a:lnTo>
                  <a:lnTo>
                    <a:pt x="1469" y="376"/>
                  </a:lnTo>
                  <a:lnTo>
                    <a:pt x="1469" y="374"/>
                  </a:lnTo>
                  <a:lnTo>
                    <a:pt x="1469" y="372"/>
                  </a:lnTo>
                  <a:lnTo>
                    <a:pt x="1469" y="370"/>
                  </a:lnTo>
                  <a:lnTo>
                    <a:pt x="1469" y="369"/>
                  </a:lnTo>
                  <a:lnTo>
                    <a:pt x="1470" y="369"/>
                  </a:lnTo>
                  <a:lnTo>
                    <a:pt x="1470" y="367"/>
                  </a:lnTo>
                  <a:lnTo>
                    <a:pt x="1470" y="367"/>
                  </a:lnTo>
                  <a:lnTo>
                    <a:pt x="1470" y="365"/>
                  </a:lnTo>
                  <a:lnTo>
                    <a:pt x="1469" y="365"/>
                  </a:lnTo>
                  <a:lnTo>
                    <a:pt x="1469" y="367"/>
                  </a:lnTo>
                  <a:lnTo>
                    <a:pt x="1467" y="367"/>
                  </a:lnTo>
                  <a:lnTo>
                    <a:pt x="1467" y="365"/>
                  </a:lnTo>
                  <a:lnTo>
                    <a:pt x="1467" y="365"/>
                  </a:lnTo>
                  <a:lnTo>
                    <a:pt x="1465" y="365"/>
                  </a:lnTo>
                  <a:lnTo>
                    <a:pt x="1465" y="364"/>
                  </a:lnTo>
                  <a:lnTo>
                    <a:pt x="1465" y="362"/>
                  </a:lnTo>
                  <a:lnTo>
                    <a:pt x="1464" y="362"/>
                  </a:lnTo>
                  <a:lnTo>
                    <a:pt x="1462" y="362"/>
                  </a:lnTo>
                  <a:lnTo>
                    <a:pt x="1462" y="364"/>
                  </a:lnTo>
                  <a:lnTo>
                    <a:pt x="1462" y="365"/>
                  </a:lnTo>
                  <a:lnTo>
                    <a:pt x="1460" y="365"/>
                  </a:lnTo>
                  <a:lnTo>
                    <a:pt x="1458" y="367"/>
                  </a:lnTo>
                  <a:lnTo>
                    <a:pt x="1457" y="367"/>
                  </a:lnTo>
                  <a:lnTo>
                    <a:pt x="1455" y="367"/>
                  </a:lnTo>
                  <a:lnTo>
                    <a:pt x="1455" y="367"/>
                  </a:lnTo>
                  <a:lnTo>
                    <a:pt x="1455" y="369"/>
                  </a:lnTo>
                  <a:lnTo>
                    <a:pt x="1453" y="370"/>
                  </a:lnTo>
                  <a:lnTo>
                    <a:pt x="1453" y="369"/>
                  </a:lnTo>
                  <a:lnTo>
                    <a:pt x="1453" y="367"/>
                  </a:lnTo>
                  <a:lnTo>
                    <a:pt x="1453" y="367"/>
                  </a:lnTo>
                  <a:lnTo>
                    <a:pt x="1452" y="367"/>
                  </a:lnTo>
                  <a:lnTo>
                    <a:pt x="1452" y="365"/>
                  </a:lnTo>
                  <a:lnTo>
                    <a:pt x="1453" y="365"/>
                  </a:lnTo>
                  <a:lnTo>
                    <a:pt x="1453" y="364"/>
                  </a:lnTo>
                  <a:lnTo>
                    <a:pt x="1452" y="364"/>
                  </a:lnTo>
                  <a:lnTo>
                    <a:pt x="1452" y="362"/>
                  </a:lnTo>
                  <a:lnTo>
                    <a:pt x="1453" y="362"/>
                  </a:lnTo>
                  <a:lnTo>
                    <a:pt x="1455" y="362"/>
                  </a:lnTo>
                  <a:lnTo>
                    <a:pt x="1457" y="362"/>
                  </a:lnTo>
                  <a:lnTo>
                    <a:pt x="1458" y="362"/>
                  </a:lnTo>
                  <a:lnTo>
                    <a:pt x="1460" y="362"/>
                  </a:lnTo>
                  <a:lnTo>
                    <a:pt x="1462" y="360"/>
                  </a:lnTo>
                  <a:lnTo>
                    <a:pt x="1464" y="360"/>
                  </a:lnTo>
                  <a:lnTo>
                    <a:pt x="1465" y="358"/>
                  </a:lnTo>
                  <a:lnTo>
                    <a:pt x="1465" y="360"/>
                  </a:lnTo>
                  <a:lnTo>
                    <a:pt x="1467" y="360"/>
                  </a:lnTo>
                  <a:lnTo>
                    <a:pt x="1467" y="358"/>
                  </a:lnTo>
                  <a:lnTo>
                    <a:pt x="1465" y="358"/>
                  </a:lnTo>
                  <a:lnTo>
                    <a:pt x="1464" y="358"/>
                  </a:lnTo>
                  <a:lnTo>
                    <a:pt x="1464" y="357"/>
                  </a:lnTo>
                  <a:lnTo>
                    <a:pt x="1465" y="357"/>
                  </a:lnTo>
                  <a:lnTo>
                    <a:pt x="1465" y="355"/>
                  </a:lnTo>
                  <a:lnTo>
                    <a:pt x="1464" y="355"/>
                  </a:lnTo>
                  <a:lnTo>
                    <a:pt x="1464" y="353"/>
                  </a:lnTo>
                  <a:lnTo>
                    <a:pt x="1464" y="352"/>
                  </a:lnTo>
                  <a:lnTo>
                    <a:pt x="1465" y="352"/>
                  </a:lnTo>
                  <a:lnTo>
                    <a:pt x="1467" y="352"/>
                  </a:lnTo>
                  <a:lnTo>
                    <a:pt x="1467" y="352"/>
                  </a:lnTo>
                  <a:lnTo>
                    <a:pt x="1467" y="350"/>
                  </a:lnTo>
                  <a:lnTo>
                    <a:pt x="1469" y="350"/>
                  </a:lnTo>
                  <a:lnTo>
                    <a:pt x="1469" y="348"/>
                  </a:lnTo>
                  <a:lnTo>
                    <a:pt x="1470" y="348"/>
                  </a:lnTo>
                  <a:lnTo>
                    <a:pt x="1472" y="348"/>
                  </a:lnTo>
                  <a:lnTo>
                    <a:pt x="1472" y="346"/>
                  </a:lnTo>
                  <a:lnTo>
                    <a:pt x="1474" y="348"/>
                  </a:lnTo>
                  <a:lnTo>
                    <a:pt x="1474" y="346"/>
                  </a:lnTo>
                  <a:lnTo>
                    <a:pt x="1476" y="346"/>
                  </a:lnTo>
                  <a:lnTo>
                    <a:pt x="1476" y="348"/>
                  </a:lnTo>
                  <a:lnTo>
                    <a:pt x="1477" y="348"/>
                  </a:lnTo>
                  <a:lnTo>
                    <a:pt x="1477" y="346"/>
                  </a:lnTo>
                  <a:lnTo>
                    <a:pt x="1479" y="346"/>
                  </a:lnTo>
                  <a:lnTo>
                    <a:pt x="1481" y="346"/>
                  </a:lnTo>
                  <a:lnTo>
                    <a:pt x="1482" y="346"/>
                  </a:lnTo>
                  <a:lnTo>
                    <a:pt x="1484" y="346"/>
                  </a:lnTo>
                  <a:lnTo>
                    <a:pt x="1486" y="346"/>
                  </a:lnTo>
                  <a:lnTo>
                    <a:pt x="1487" y="348"/>
                  </a:lnTo>
                  <a:lnTo>
                    <a:pt x="1489" y="348"/>
                  </a:lnTo>
                  <a:lnTo>
                    <a:pt x="1491" y="348"/>
                  </a:lnTo>
                  <a:lnTo>
                    <a:pt x="1493" y="348"/>
                  </a:lnTo>
                  <a:lnTo>
                    <a:pt x="1494" y="348"/>
                  </a:lnTo>
                  <a:lnTo>
                    <a:pt x="1496" y="350"/>
                  </a:lnTo>
                  <a:lnTo>
                    <a:pt x="1496" y="348"/>
                  </a:lnTo>
                  <a:lnTo>
                    <a:pt x="1496" y="346"/>
                  </a:lnTo>
                  <a:lnTo>
                    <a:pt x="1496" y="345"/>
                  </a:lnTo>
                  <a:lnTo>
                    <a:pt x="1496" y="343"/>
                  </a:lnTo>
                  <a:lnTo>
                    <a:pt x="1498" y="343"/>
                  </a:lnTo>
                  <a:lnTo>
                    <a:pt x="1498" y="345"/>
                  </a:lnTo>
                  <a:lnTo>
                    <a:pt x="1499" y="345"/>
                  </a:lnTo>
                  <a:lnTo>
                    <a:pt x="1499" y="343"/>
                  </a:lnTo>
                  <a:lnTo>
                    <a:pt x="1501" y="343"/>
                  </a:lnTo>
                  <a:lnTo>
                    <a:pt x="1503" y="343"/>
                  </a:lnTo>
                  <a:lnTo>
                    <a:pt x="1505" y="343"/>
                  </a:lnTo>
                  <a:lnTo>
                    <a:pt x="1505" y="341"/>
                  </a:lnTo>
                  <a:lnTo>
                    <a:pt x="1505" y="340"/>
                  </a:lnTo>
                  <a:lnTo>
                    <a:pt x="1506" y="340"/>
                  </a:lnTo>
                  <a:lnTo>
                    <a:pt x="1508" y="341"/>
                  </a:lnTo>
                  <a:lnTo>
                    <a:pt x="1508" y="341"/>
                  </a:lnTo>
                  <a:lnTo>
                    <a:pt x="1510" y="343"/>
                  </a:lnTo>
                  <a:lnTo>
                    <a:pt x="1511" y="343"/>
                  </a:lnTo>
                  <a:lnTo>
                    <a:pt x="1511" y="341"/>
                  </a:lnTo>
                  <a:lnTo>
                    <a:pt x="1511" y="340"/>
                  </a:lnTo>
                  <a:lnTo>
                    <a:pt x="1510" y="340"/>
                  </a:lnTo>
                  <a:lnTo>
                    <a:pt x="1508" y="340"/>
                  </a:lnTo>
                  <a:lnTo>
                    <a:pt x="1508" y="338"/>
                  </a:lnTo>
                  <a:lnTo>
                    <a:pt x="1508" y="338"/>
                  </a:lnTo>
                  <a:lnTo>
                    <a:pt x="1506" y="338"/>
                  </a:lnTo>
                  <a:lnTo>
                    <a:pt x="1505" y="338"/>
                  </a:lnTo>
                  <a:lnTo>
                    <a:pt x="1503" y="338"/>
                  </a:lnTo>
                  <a:lnTo>
                    <a:pt x="1503" y="336"/>
                  </a:lnTo>
                  <a:lnTo>
                    <a:pt x="1503" y="335"/>
                  </a:lnTo>
                  <a:lnTo>
                    <a:pt x="1501" y="335"/>
                  </a:lnTo>
                  <a:lnTo>
                    <a:pt x="1499" y="333"/>
                  </a:lnTo>
                  <a:lnTo>
                    <a:pt x="1501" y="333"/>
                  </a:lnTo>
                  <a:lnTo>
                    <a:pt x="1501" y="331"/>
                  </a:lnTo>
                  <a:lnTo>
                    <a:pt x="1501" y="329"/>
                  </a:lnTo>
                  <a:lnTo>
                    <a:pt x="1499" y="329"/>
                  </a:lnTo>
                  <a:lnTo>
                    <a:pt x="1499" y="331"/>
                  </a:lnTo>
                  <a:lnTo>
                    <a:pt x="1498" y="331"/>
                  </a:lnTo>
                  <a:lnTo>
                    <a:pt x="1498" y="333"/>
                  </a:lnTo>
                  <a:lnTo>
                    <a:pt x="1496" y="333"/>
                  </a:lnTo>
                  <a:lnTo>
                    <a:pt x="1494" y="331"/>
                  </a:lnTo>
                  <a:lnTo>
                    <a:pt x="1494" y="333"/>
                  </a:lnTo>
                  <a:lnTo>
                    <a:pt x="1493" y="333"/>
                  </a:lnTo>
                  <a:lnTo>
                    <a:pt x="1491" y="333"/>
                  </a:lnTo>
                  <a:lnTo>
                    <a:pt x="1491" y="331"/>
                  </a:lnTo>
                  <a:lnTo>
                    <a:pt x="1489" y="331"/>
                  </a:lnTo>
                  <a:lnTo>
                    <a:pt x="1491" y="333"/>
                  </a:lnTo>
                  <a:lnTo>
                    <a:pt x="1489" y="333"/>
                  </a:lnTo>
                  <a:lnTo>
                    <a:pt x="1489" y="335"/>
                  </a:lnTo>
                  <a:lnTo>
                    <a:pt x="1487" y="333"/>
                  </a:lnTo>
                  <a:lnTo>
                    <a:pt x="1487" y="335"/>
                  </a:lnTo>
                  <a:lnTo>
                    <a:pt x="1486" y="335"/>
                  </a:lnTo>
                  <a:lnTo>
                    <a:pt x="1486" y="333"/>
                  </a:lnTo>
                  <a:lnTo>
                    <a:pt x="1486" y="331"/>
                  </a:lnTo>
                  <a:lnTo>
                    <a:pt x="1484" y="333"/>
                  </a:lnTo>
                  <a:lnTo>
                    <a:pt x="1484" y="335"/>
                  </a:lnTo>
                  <a:lnTo>
                    <a:pt x="1482" y="335"/>
                  </a:lnTo>
                  <a:lnTo>
                    <a:pt x="1481" y="333"/>
                  </a:lnTo>
                  <a:lnTo>
                    <a:pt x="1481" y="335"/>
                  </a:lnTo>
                  <a:lnTo>
                    <a:pt x="1482" y="335"/>
                  </a:lnTo>
                  <a:lnTo>
                    <a:pt x="1482" y="336"/>
                  </a:lnTo>
                  <a:lnTo>
                    <a:pt x="1481" y="336"/>
                  </a:lnTo>
                  <a:lnTo>
                    <a:pt x="1479" y="336"/>
                  </a:lnTo>
                  <a:lnTo>
                    <a:pt x="1479" y="335"/>
                  </a:lnTo>
                  <a:lnTo>
                    <a:pt x="1477" y="336"/>
                  </a:lnTo>
                  <a:lnTo>
                    <a:pt x="1476" y="336"/>
                  </a:lnTo>
                  <a:lnTo>
                    <a:pt x="1476" y="338"/>
                  </a:lnTo>
                  <a:lnTo>
                    <a:pt x="1474" y="338"/>
                  </a:lnTo>
                  <a:lnTo>
                    <a:pt x="1472" y="338"/>
                  </a:lnTo>
                  <a:lnTo>
                    <a:pt x="1470" y="338"/>
                  </a:lnTo>
                  <a:lnTo>
                    <a:pt x="1472" y="340"/>
                  </a:lnTo>
                  <a:lnTo>
                    <a:pt x="1470" y="340"/>
                  </a:lnTo>
                  <a:lnTo>
                    <a:pt x="1470" y="341"/>
                  </a:lnTo>
                  <a:lnTo>
                    <a:pt x="1469" y="341"/>
                  </a:lnTo>
                  <a:lnTo>
                    <a:pt x="1469" y="340"/>
                  </a:lnTo>
                  <a:lnTo>
                    <a:pt x="1467" y="340"/>
                  </a:lnTo>
                  <a:lnTo>
                    <a:pt x="1467" y="340"/>
                  </a:lnTo>
                  <a:lnTo>
                    <a:pt x="1467" y="341"/>
                  </a:lnTo>
                  <a:lnTo>
                    <a:pt x="1465" y="341"/>
                  </a:lnTo>
                  <a:lnTo>
                    <a:pt x="1464" y="341"/>
                  </a:lnTo>
                  <a:lnTo>
                    <a:pt x="1464" y="340"/>
                  </a:lnTo>
                  <a:lnTo>
                    <a:pt x="1462" y="341"/>
                  </a:lnTo>
                  <a:lnTo>
                    <a:pt x="1462" y="340"/>
                  </a:lnTo>
                  <a:lnTo>
                    <a:pt x="1460" y="340"/>
                  </a:lnTo>
                  <a:lnTo>
                    <a:pt x="1460" y="338"/>
                  </a:lnTo>
                  <a:lnTo>
                    <a:pt x="1458" y="340"/>
                  </a:lnTo>
                  <a:lnTo>
                    <a:pt x="1457" y="340"/>
                  </a:lnTo>
                  <a:lnTo>
                    <a:pt x="1457" y="338"/>
                  </a:lnTo>
                  <a:lnTo>
                    <a:pt x="1458" y="338"/>
                  </a:lnTo>
                  <a:lnTo>
                    <a:pt x="1458" y="336"/>
                  </a:lnTo>
                  <a:lnTo>
                    <a:pt x="1457" y="338"/>
                  </a:lnTo>
                  <a:lnTo>
                    <a:pt x="1457" y="336"/>
                  </a:lnTo>
                  <a:lnTo>
                    <a:pt x="1455" y="336"/>
                  </a:lnTo>
                  <a:lnTo>
                    <a:pt x="1455" y="335"/>
                  </a:lnTo>
                  <a:lnTo>
                    <a:pt x="1453" y="335"/>
                  </a:lnTo>
                  <a:lnTo>
                    <a:pt x="1453" y="333"/>
                  </a:lnTo>
                  <a:lnTo>
                    <a:pt x="1452" y="333"/>
                  </a:lnTo>
                  <a:lnTo>
                    <a:pt x="1452" y="331"/>
                  </a:lnTo>
                  <a:lnTo>
                    <a:pt x="1450" y="331"/>
                  </a:lnTo>
                  <a:lnTo>
                    <a:pt x="1448" y="331"/>
                  </a:lnTo>
                  <a:lnTo>
                    <a:pt x="1448" y="329"/>
                  </a:lnTo>
                  <a:lnTo>
                    <a:pt x="1448" y="328"/>
                  </a:lnTo>
                  <a:lnTo>
                    <a:pt x="1448" y="326"/>
                  </a:lnTo>
                  <a:lnTo>
                    <a:pt x="1448" y="326"/>
                  </a:lnTo>
                  <a:lnTo>
                    <a:pt x="1448" y="324"/>
                  </a:lnTo>
                  <a:lnTo>
                    <a:pt x="1450" y="323"/>
                  </a:lnTo>
                  <a:lnTo>
                    <a:pt x="1450" y="321"/>
                  </a:lnTo>
                  <a:lnTo>
                    <a:pt x="1450" y="319"/>
                  </a:lnTo>
                  <a:lnTo>
                    <a:pt x="1450" y="317"/>
                  </a:lnTo>
                  <a:lnTo>
                    <a:pt x="1450" y="316"/>
                  </a:lnTo>
                  <a:lnTo>
                    <a:pt x="1448" y="316"/>
                  </a:lnTo>
                  <a:lnTo>
                    <a:pt x="1448" y="314"/>
                  </a:lnTo>
                  <a:lnTo>
                    <a:pt x="1448" y="312"/>
                  </a:lnTo>
                  <a:lnTo>
                    <a:pt x="1446" y="312"/>
                  </a:lnTo>
                  <a:lnTo>
                    <a:pt x="1448" y="311"/>
                  </a:lnTo>
                  <a:lnTo>
                    <a:pt x="1448" y="309"/>
                  </a:lnTo>
                  <a:lnTo>
                    <a:pt x="1448" y="307"/>
                  </a:lnTo>
                  <a:lnTo>
                    <a:pt x="1448" y="305"/>
                  </a:lnTo>
                  <a:lnTo>
                    <a:pt x="1446" y="307"/>
                  </a:lnTo>
                  <a:lnTo>
                    <a:pt x="1446" y="305"/>
                  </a:lnTo>
                  <a:lnTo>
                    <a:pt x="1446" y="304"/>
                  </a:lnTo>
                  <a:lnTo>
                    <a:pt x="1446" y="302"/>
                  </a:lnTo>
                  <a:lnTo>
                    <a:pt x="1446" y="300"/>
                  </a:lnTo>
                  <a:lnTo>
                    <a:pt x="1446" y="299"/>
                  </a:lnTo>
                  <a:lnTo>
                    <a:pt x="1448" y="299"/>
                  </a:lnTo>
                  <a:lnTo>
                    <a:pt x="1448" y="297"/>
                  </a:lnTo>
                  <a:lnTo>
                    <a:pt x="1450" y="297"/>
                  </a:lnTo>
                  <a:lnTo>
                    <a:pt x="1450" y="295"/>
                  </a:lnTo>
                  <a:lnTo>
                    <a:pt x="1450" y="294"/>
                  </a:lnTo>
                  <a:lnTo>
                    <a:pt x="1452" y="294"/>
                  </a:lnTo>
                  <a:lnTo>
                    <a:pt x="1452" y="295"/>
                  </a:lnTo>
                  <a:lnTo>
                    <a:pt x="1453" y="295"/>
                  </a:lnTo>
                  <a:lnTo>
                    <a:pt x="1453" y="294"/>
                  </a:lnTo>
                  <a:lnTo>
                    <a:pt x="1453" y="292"/>
                  </a:lnTo>
                  <a:lnTo>
                    <a:pt x="1455" y="292"/>
                  </a:lnTo>
                  <a:lnTo>
                    <a:pt x="1455" y="290"/>
                  </a:lnTo>
                  <a:lnTo>
                    <a:pt x="1457" y="290"/>
                  </a:lnTo>
                  <a:lnTo>
                    <a:pt x="1457" y="288"/>
                  </a:lnTo>
                  <a:lnTo>
                    <a:pt x="1457" y="287"/>
                  </a:lnTo>
                  <a:lnTo>
                    <a:pt x="1458" y="287"/>
                  </a:lnTo>
                  <a:lnTo>
                    <a:pt x="1460" y="287"/>
                  </a:lnTo>
                  <a:lnTo>
                    <a:pt x="1460" y="285"/>
                  </a:lnTo>
                  <a:lnTo>
                    <a:pt x="1462" y="285"/>
                  </a:lnTo>
                  <a:lnTo>
                    <a:pt x="1462" y="285"/>
                  </a:lnTo>
                  <a:lnTo>
                    <a:pt x="1464" y="285"/>
                  </a:lnTo>
                  <a:lnTo>
                    <a:pt x="1464" y="283"/>
                  </a:lnTo>
                  <a:lnTo>
                    <a:pt x="1465" y="283"/>
                  </a:lnTo>
                  <a:lnTo>
                    <a:pt x="1465" y="282"/>
                  </a:lnTo>
                  <a:lnTo>
                    <a:pt x="1467" y="282"/>
                  </a:lnTo>
                  <a:lnTo>
                    <a:pt x="1467" y="280"/>
                  </a:lnTo>
                  <a:lnTo>
                    <a:pt x="1467" y="278"/>
                  </a:lnTo>
                  <a:lnTo>
                    <a:pt x="1467" y="278"/>
                  </a:lnTo>
                  <a:lnTo>
                    <a:pt x="1467" y="276"/>
                  </a:lnTo>
                  <a:lnTo>
                    <a:pt x="1469" y="276"/>
                  </a:lnTo>
                  <a:lnTo>
                    <a:pt x="1469" y="275"/>
                  </a:lnTo>
                  <a:lnTo>
                    <a:pt x="1469" y="273"/>
                  </a:lnTo>
                  <a:lnTo>
                    <a:pt x="1470" y="273"/>
                  </a:lnTo>
                  <a:lnTo>
                    <a:pt x="1470" y="271"/>
                  </a:lnTo>
                  <a:lnTo>
                    <a:pt x="1472" y="271"/>
                  </a:lnTo>
                  <a:lnTo>
                    <a:pt x="1474" y="270"/>
                  </a:lnTo>
                  <a:lnTo>
                    <a:pt x="1476" y="271"/>
                  </a:lnTo>
                  <a:lnTo>
                    <a:pt x="1477" y="271"/>
                  </a:lnTo>
                  <a:lnTo>
                    <a:pt x="1477" y="270"/>
                  </a:lnTo>
                  <a:lnTo>
                    <a:pt x="1477" y="268"/>
                  </a:lnTo>
                  <a:lnTo>
                    <a:pt x="1476" y="268"/>
                  </a:lnTo>
                  <a:lnTo>
                    <a:pt x="1476" y="266"/>
                  </a:lnTo>
                  <a:lnTo>
                    <a:pt x="1476" y="264"/>
                  </a:lnTo>
                  <a:lnTo>
                    <a:pt x="1476" y="263"/>
                  </a:lnTo>
                  <a:lnTo>
                    <a:pt x="1477" y="263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4" y="259"/>
                  </a:lnTo>
                  <a:lnTo>
                    <a:pt x="1472" y="259"/>
                  </a:lnTo>
                  <a:lnTo>
                    <a:pt x="1470" y="259"/>
                  </a:lnTo>
                  <a:lnTo>
                    <a:pt x="1470" y="258"/>
                  </a:lnTo>
                  <a:lnTo>
                    <a:pt x="1469" y="258"/>
                  </a:lnTo>
                  <a:lnTo>
                    <a:pt x="1467" y="258"/>
                  </a:lnTo>
                  <a:lnTo>
                    <a:pt x="1467" y="258"/>
                  </a:lnTo>
                  <a:lnTo>
                    <a:pt x="1467" y="256"/>
                  </a:lnTo>
                  <a:lnTo>
                    <a:pt x="1465" y="256"/>
                  </a:lnTo>
                  <a:lnTo>
                    <a:pt x="1465" y="258"/>
                  </a:lnTo>
                  <a:lnTo>
                    <a:pt x="1464" y="258"/>
                  </a:lnTo>
                  <a:lnTo>
                    <a:pt x="1462" y="258"/>
                  </a:lnTo>
                  <a:lnTo>
                    <a:pt x="1460" y="258"/>
                  </a:lnTo>
                  <a:lnTo>
                    <a:pt x="1458" y="258"/>
                  </a:lnTo>
                  <a:lnTo>
                    <a:pt x="1457" y="258"/>
                  </a:lnTo>
                  <a:lnTo>
                    <a:pt x="1457" y="256"/>
                  </a:lnTo>
                  <a:lnTo>
                    <a:pt x="1455" y="256"/>
                  </a:lnTo>
                  <a:lnTo>
                    <a:pt x="1455" y="258"/>
                  </a:lnTo>
                  <a:lnTo>
                    <a:pt x="1455" y="259"/>
                  </a:lnTo>
                  <a:lnTo>
                    <a:pt x="1457" y="261"/>
                  </a:lnTo>
                  <a:lnTo>
                    <a:pt x="1455" y="261"/>
                  </a:lnTo>
                  <a:lnTo>
                    <a:pt x="1453" y="259"/>
                  </a:lnTo>
                  <a:lnTo>
                    <a:pt x="1453" y="261"/>
                  </a:lnTo>
                  <a:lnTo>
                    <a:pt x="1455" y="261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2" y="263"/>
                  </a:lnTo>
                  <a:lnTo>
                    <a:pt x="1450" y="263"/>
                  </a:lnTo>
                  <a:lnTo>
                    <a:pt x="1448" y="264"/>
                  </a:lnTo>
                  <a:lnTo>
                    <a:pt x="1450" y="264"/>
                  </a:lnTo>
                  <a:lnTo>
                    <a:pt x="1450" y="266"/>
                  </a:lnTo>
                  <a:lnTo>
                    <a:pt x="1450" y="268"/>
                  </a:lnTo>
                  <a:lnTo>
                    <a:pt x="1448" y="270"/>
                  </a:lnTo>
                  <a:lnTo>
                    <a:pt x="1446" y="270"/>
                  </a:lnTo>
                  <a:lnTo>
                    <a:pt x="1446" y="271"/>
                  </a:lnTo>
                  <a:lnTo>
                    <a:pt x="1448" y="273"/>
                  </a:lnTo>
                  <a:lnTo>
                    <a:pt x="1448" y="275"/>
                  </a:lnTo>
                  <a:lnTo>
                    <a:pt x="1446" y="273"/>
                  </a:lnTo>
                  <a:lnTo>
                    <a:pt x="1446" y="275"/>
                  </a:lnTo>
                  <a:lnTo>
                    <a:pt x="1448" y="275"/>
                  </a:lnTo>
                  <a:lnTo>
                    <a:pt x="1450" y="275"/>
                  </a:lnTo>
                  <a:lnTo>
                    <a:pt x="1450" y="276"/>
                  </a:lnTo>
                  <a:lnTo>
                    <a:pt x="1450" y="278"/>
                  </a:lnTo>
                  <a:lnTo>
                    <a:pt x="1448" y="278"/>
                  </a:lnTo>
                  <a:lnTo>
                    <a:pt x="1448" y="280"/>
                  </a:lnTo>
                  <a:lnTo>
                    <a:pt x="1446" y="280"/>
                  </a:lnTo>
                  <a:lnTo>
                    <a:pt x="1446" y="282"/>
                  </a:lnTo>
                  <a:lnTo>
                    <a:pt x="1445" y="282"/>
                  </a:lnTo>
                  <a:lnTo>
                    <a:pt x="1445" y="283"/>
                  </a:lnTo>
                  <a:lnTo>
                    <a:pt x="1445" y="285"/>
                  </a:lnTo>
                  <a:lnTo>
                    <a:pt x="1443" y="285"/>
                  </a:lnTo>
                  <a:lnTo>
                    <a:pt x="1443" y="285"/>
                  </a:lnTo>
                  <a:lnTo>
                    <a:pt x="1441" y="285"/>
                  </a:lnTo>
                  <a:lnTo>
                    <a:pt x="1441" y="287"/>
                  </a:lnTo>
                  <a:lnTo>
                    <a:pt x="1440" y="287"/>
                  </a:lnTo>
                  <a:lnTo>
                    <a:pt x="1438" y="287"/>
                  </a:lnTo>
                  <a:lnTo>
                    <a:pt x="1438" y="288"/>
                  </a:lnTo>
                  <a:lnTo>
                    <a:pt x="1436" y="288"/>
                  </a:lnTo>
                  <a:lnTo>
                    <a:pt x="1436" y="290"/>
                  </a:lnTo>
                  <a:lnTo>
                    <a:pt x="1435" y="290"/>
                  </a:lnTo>
                  <a:lnTo>
                    <a:pt x="1433" y="290"/>
                  </a:lnTo>
                  <a:lnTo>
                    <a:pt x="1433" y="292"/>
                  </a:lnTo>
                  <a:lnTo>
                    <a:pt x="1431" y="292"/>
                  </a:lnTo>
                  <a:lnTo>
                    <a:pt x="1431" y="294"/>
                  </a:lnTo>
                  <a:lnTo>
                    <a:pt x="1429" y="294"/>
                  </a:lnTo>
                  <a:lnTo>
                    <a:pt x="1428" y="294"/>
                  </a:lnTo>
                  <a:lnTo>
                    <a:pt x="1429" y="295"/>
                  </a:lnTo>
                  <a:lnTo>
                    <a:pt x="1428" y="295"/>
                  </a:lnTo>
                  <a:lnTo>
                    <a:pt x="1428" y="297"/>
                  </a:lnTo>
                  <a:lnTo>
                    <a:pt x="1428" y="299"/>
                  </a:lnTo>
                  <a:lnTo>
                    <a:pt x="1426" y="299"/>
                  </a:lnTo>
                  <a:lnTo>
                    <a:pt x="1426" y="299"/>
                  </a:lnTo>
                  <a:lnTo>
                    <a:pt x="1424" y="300"/>
                  </a:lnTo>
                  <a:lnTo>
                    <a:pt x="1426" y="300"/>
                  </a:lnTo>
                  <a:lnTo>
                    <a:pt x="1426" y="302"/>
                  </a:lnTo>
                  <a:lnTo>
                    <a:pt x="1424" y="302"/>
                  </a:lnTo>
                  <a:lnTo>
                    <a:pt x="1424" y="304"/>
                  </a:lnTo>
                  <a:lnTo>
                    <a:pt x="1424" y="305"/>
                  </a:lnTo>
                  <a:lnTo>
                    <a:pt x="1423" y="305"/>
                  </a:lnTo>
                  <a:lnTo>
                    <a:pt x="1421" y="305"/>
                  </a:lnTo>
                  <a:lnTo>
                    <a:pt x="1421" y="304"/>
                  </a:lnTo>
                  <a:lnTo>
                    <a:pt x="1419" y="305"/>
                  </a:lnTo>
                  <a:lnTo>
                    <a:pt x="1419" y="307"/>
                  </a:lnTo>
                  <a:lnTo>
                    <a:pt x="1421" y="307"/>
                  </a:lnTo>
                  <a:lnTo>
                    <a:pt x="1421" y="309"/>
                  </a:lnTo>
                  <a:lnTo>
                    <a:pt x="1421" y="311"/>
                  </a:lnTo>
                  <a:lnTo>
                    <a:pt x="1421" y="312"/>
                  </a:lnTo>
                  <a:lnTo>
                    <a:pt x="1419" y="312"/>
                  </a:lnTo>
                  <a:lnTo>
                    <a:pt x="1419" y="314"/>
                  </a:lnTo>
                  <a:lnTo>
                    <a:pt x="1419" y="316"/>
                  </a:lnTo>
                  <a:lnTo>
                    <a:pt x="1419" y="317"/>
                  </a:lnTo>
                  <a:lnTo>
                    <a:pt x="1417" y="319"/>
                  </a:lnTo>
                  <a:lnTo>
                    <a:pt x="1419" y="319"/>
                  </a:lnTo>
                  <a:lnTo>
                    <a:pt x="1419" y="321"/>
                  </a:lnTo>
                  <a:lnTo>
                    <a:pt x="1417" y="321"/>
                  </a:lnTo>
                  <a:lnTo>
                    <a:pt x="1419" y="323"/>
                  </a:lnTo>
                  <a:lnTo>
                    <a:pt x="1419" y="324"/>
                  </a:lnTo>
                  <a:lnTo>
                    <a:pt x="1419" y="326"/>
                  </a:lnTo>
                  <a:lnTo>
                    <a:pt x="1419" y="326"/>
                  </a:lnTo>
                  <a:lnTo>
                    <a:pt x="1419" y="328"/>
                  </a:lnTo>
                  <a:lnTo>
                    <a:pt x="1419" y="329"/>
                  </a:lnTo>
                  <a:lnTo>
                    <a:pt x="1419" y="331"/>
                  </a:lnTo>
                  <a:lnTo>
                    <a:pt x="1421" y="331"/>
                  </a:lnTo>
                  <a:lnTo>
                    <a:pt x="1423" y="331"/>
                  </a:lnTo>
                  <a:lnTo>
                    <a:pt x="1424" y="331"/>
                  </a:lnTo>
                  <a:lnTo>
                    <a:pt x="1424" y="333"/>
                  </a:lnTo>
                  <a:lnTo>
                    <a:pt x="1426" y="333"/>
                  </a:lnTo>
                  <a:lnTo>
                    <a:pt x="1426" y="335"/>
                  </a:lnTo>
                  <a:lnTo>
                    <a:pt x="1426" y="335"/>
                  </a:lnTo>
                  <a:lnTo>
                    <a:pt x="1426" y="336"/>
                  </a:lnTo>
                  <a:lnTo>
                    <a:pt x="1426" y="338"/>
                  </a:lnTo>
                  <a:lnTo>
                    <a:pt x="1428" y="338"/>
                  </a:lnTo>
                  <a:lnTo>
                    <a:pt x="1429" y="340"/>
                  </a:lnTo>
                  <a:lnTo>
                    <a:pt x="1429" y="341"/>
                  </a:lnTo>
                  <a:lnTo>
                    <a:pt x="1429" y="343"/>
                  </a:lnTo>
                  <a:lnTo>
                    <a:pt x="1431" y="343"/>
                  </a:lnTo>
                  <a:lnTo>
                    <a:pt x="1431" y="345"/>
                  </a:lnTo>
                  <a:lnTo>
                    <a:pt x="1429" y="345"/>
                  </a:lnTo>
                  <a:lnTo>
                    <a:pt x="1428" y="345"/>
                  </a:lnTo>
                  <a:lnTo>
                    <a:pt x="1428" y="346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lnTo>
                    <a:pt x="1426" y="353"/>
                  </a:lnTo>
                  <a:lnTo>
                    <a:pt x="1426" y="353"/>
                  </a:lnTo>
                  <a:lnTo>
                    <a:pt x="1426" y="355"/>
                  </a:lnTo>
                  <a:lnTo>
                    <a:pt x="1426" y="357"/>
                  </a:lnTo>
                  <a:lnTo>
                    <a:pt x="1424" y="357"/>
                  </a:lnTo>
                  <a:lnTo>
                    <a:pt x="1423" y="357"/>
                  </a:lnTo>
                  <a:lnTo>
                    <a:pt x="1421" y="355"/>
                  </a:lnTo>
                  <a:lnTo>
                    <a:pt x="1421" y="357"/>
                  </a:lnTo>
                  <a:lnTo>
                    <a:pt x="1421" y="358"/>
                  </a:lnTo>
                  <a:lnTo>
                    <a:pt x="1419" y="358"/>
                  </a:lnTo>
                  <a:lnTo>
                    <a:pt x="1419" y="360"/>
                  </a:lnTo>
                  <a:lnTo>
                    <a:pt x="1417" y="360"/>
                  </a:lnTo>
                  <a:lnTo>
                    <a:pt x="1417" y="362"/>
                  </a:lnTo>
                  <a:lnTo>
                    <a:pt x="1414" y="360"/>
                  </a:lnTo>
                  <a:lnTo>
                    <a:pt x="1414" y="362"/>
                  </a:lnTo>
                  <a:lnTo>
                    <a:pt x="1416" y="362"/>
                  </a:lnTo>
                  <a:lnTo>
                    <a:pt x="1417" y="364"/>
                  </a:lnTo>
                  <a:lnTo>
                    <a:pt x="1416" y="364"/>
                  </a:lnTo>
                  <a:lnTo>
                    <a:pt x="1416" y="365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6" y="367"/>
                  </a:lnTo>
                  <a:lnTo>
                    <a:pt x="1416" y="369"/>
                  </a:lnTo>
                  <a:lnTo>
                    <a:pt x="1416" y="370"/>
                  </a:lnTo>
                  <a:lnTo>
                    <a:pt x="1414" y="370"/>
                  </a:lnTo>
                  <a:lnTo>
                    <a:pt x="1414" y="372"/>
                  </a:lnTo>
                  <a:lnTo>
                    <a:pt x="1416" y="372"/>
                  </a:lnTo>
                  <a:lnTo>
                    <a:pt x="1416" y="374"/>
                  </a:lnTo>
                  <a:lnTo>
                    <a:pt x="1414" y="374"/>
                  </a:lnTo>
                  <a:lnTo>
                    <a:pt x="1414" y="376"/>
                  </a:lnTo>
                  <a:lnTo>
                    <a:pt x="1416" y="377"/>
                  </a:lnTo>
                  <a:lnTo>
                    <a:pt x="1414" y="377"/>
                  </a:lnTo>
                  <a:lnTo>
                    <a:pt x="1414" y="379"/>
                  </a:lnTo>
                  <a:lnTo>
                    <a:pt x="1414" y="381"/>
                  </a:lnTo>
                  <a:lnTo>
                    <a:pt x="1414" y="382"/>
                  </a:lnTo>
                  <a:lnTo>
                    <a:pt x="1414" y="384"/>
                  </a:lnTo>
                  <a:lnTo>
                    <a:pt x="1412" y="386"/>
                  </a:lnTo>
                  <a:lnTo>
                    <a:pt x="1412" y="387"/>
                  </a:lnTo>
                  <a:lnTo>
                    <a:pt x="1412" y="389"/>
                  </a:lnTo>
                  <a:lnTo>
                    <a:pt x="1411" y="389"/>
                  </a:lnTo>
                  <a:lnTo>
                    <a:pt x="1411" y="391"/>
                  </a:lnTo>
                  <a:lnTo>
                    <a:pt x="1411" y="393"/>
                  </a:lnTo>
                  <a:lnTo>
                    <a:pt x="1411" y="394"/>
                  </a:lnTo>
                  <a:lnTo>
                    <a:pt x="1411" y="396"/>
                  </a:lnTo>
                  <a:lnTo>
                    <a:pt x="1409" y="396"/>
                  </a:lnTo>
                  <a:lnTo>
                    <a:pt x="1407" y="396"/>
                  </a:lnTo>
                  <a:lnTo>
                    <a:pt x="1406" y="396"/>
                  </a:lnTo>
                  <a:lnTo>
                    <a:pt x="1404" y="396"/>
                  </a:lnTo>
                  <a:lnTo>
                    <a:pt x="1402" y="396"/>
                  </a:lnTo>
                  <a:lnTo>
                    <a:pt x="1400" y="396"/>
                  </a:lnTo>
                  <a:lnTo>
                    <a:pt x="1400" y="398"/>
                  </a:lnTo>
                  <a:lnTo>
                    <a:pt x="1399" y="398"/>
                  </a:lnTo>
                  <a:lnTo>
                    <a:pt x="1399" y="399"/>
                  </a:lnTo>
                  <a:lnTo>
                    <a:pt x="1397" y="399"/>
                  </a:lnTo>
                  <a:lnTo>
                    <a:pt x="1397" y="401"/>
                  </a:lnTo>
                  <a:lnTo>
                    <a:pt x="1397" y="403"/>
                  </a:lnTo>
                  <a:lnTo>
                    <a:pt x="1397" y="405"/>
                  </a:lnTo>
                  <a:lnTo>
                    <a:pt x="1397" y="406"/>
                  </a:lnTo>
                  <a:lnTo>
                    <a:pt x="1397" y="408"/>
                  </a:lnTo>
                  <a:lnTo>
                    <a:pt x="1395" y="408"/>
                  </a:lnTo>
                  <a:lnTo>
                    <a:pt x="1394" y="406"/>
                  </a:lnTo>
                  <a:lnTo>
                    <a:pt x="1394" y="408"/>
                  </a:lnTo>
                  <a:lnTo>
                    <a:pt x="1392" y="408"/>
                  </a:lnTo>
                  <a:lnTo>
                    <a:pt x="1390" y="408"/>
                  </a:lnTo>
                  <a:lnTo>
                    <a:pt x="1388" y="408"/>
                  </a:lnTo>
                  <a:lnTo>
                    <a:pt x="1387" y="408"/>
                  </a:lnTo>
                  <a:lnTo>
                    <a:pt x="1387" y="406"/>
                  </a:lnTo>
                  <a:lnTo>
                    <a:pt x="1387" y="405"/>
                  </a:lnTo>
                  <a:lnTo>
                    <a:pt x="1388" y="405"/>
                  </a:lnTo>
                  <a:lnTo>
                    <a:pt x="1388" y="403"/>
                  </a:lnTo>
                  <a:lnTo>
                    <a:pt x="1387" y="403"/>
                  </a:lnTo>
                  <a:lnTo>
                    <a:pt x="1387" y="401"/>
                  </a:lnTo>
                  <a:lnTo>
                    <a:pt x="1387" y="399"/>
                  </a:lnTo>
                  <a:lnTo>
                    <a:pt x="1385" y="399"/>
                  </a:lnTo>
                  <a:lnTo>
                    <a:pt x="1385" y="398"/>
                  </a:lnTo>
                  <a:lnTo>
                    <a:pt x="1385" y="396"/>
                  </a:lnTo>
                  <a:lnTo>
                    <a:pt x="1387" y="394"/>
                  </a:lnTo>
                  <a:lnTo>
                    <a:pt x="1385" y="394"/>
                  </a:lnTo>
                  <a:lnTo>
                    <a:pt x="1385" y="393"/>
                  </a:lnTo>
                  <a:lnTo>
                    <a:pt x="1385" y="391"/>
                  </a:lnTo>
                  <a:lnTo>
                    <a:pt x="1387" y="393"/>
                  </a:lnTo>
                  <a:lnTo>
                    <a:pt x="1387" y="391"/>
                  </a:lnTo>
                  <a:lnTo>
                    <a:pt x="1387" y="389"/>
                  </a:lnTo>
                  <a:lnTo>
                    <a:pt x="1385" y="389"/>
                  </a:lnTo>
                  <a:lnTo>
                    <a:pt x="1385" y="387"/>
                  </a:lnTo>
                  <a:lnTo>
                    <a:pt x="1385" y="386"/>
                  </a:lnTo>
                  <a:lnTo>
                    <a:pt x="1385" y="386"/>
                  </a:lnTo>
                  <a:lnTo>
                    <a:pt x="1385" y="384"/>
                  </a:lnTo>
                  <a:lnTo>
                    <a:pt x="1383" y="384"/>
                  </a:lnTo>
                  <a:lnTo>
                    <a:pt x="1383" y="382"/>
                  </a:lnTo>
                  <a:lnTo>
                    <a:pt x="1383" y="381"/>
                  </a:lnTo>
                  <a:lnTo>
                    <a:pt x="1382" y="381"/>
                  </a:lnTo>
                  <a:lnTo>
                    <a:pt x="1382" y="379"/>
                  </a:lnTo>
                  <a:lnTo>
                    <a:pt x="1382" y="377"/>
                  </a:lnTo>
                  <a:lnTo>
                    <a:pt x="1382" y="376"/>
                  </a:lnTo>
                  <a:lnTo>
                    <a:pt x="1382" y="374"/>
                  </a:lnTo>
                  <a:lnTo>
                    <a:pt x="1380" y="374"/>
                  </a:lnTo>
                  <a:lnTo>
                    <a:pt x="1380" y="372"/>
                  </a:lnTo>
                  <a:lnTo>
                    <a:pt x="1380" y="370"/>
                  </a:lnTo>
                  <a:lnTo>
                    <a:pt x="1380" y="369"/>
                  </a:lnTo>
                  <a:lnTo>
                    <a:pt x="1380" y="367"/>
                  </a:lnTo>
                  <a:lnTo>
                    <a:pt x="1378" y="367"/>
                  </a:lnTo>
                  <a:lnTo>
                    <a:pt x="1376" y="367"/>
                  </a:lnTo>
                  <a:lnTo>
                    <a:pt x="1378" y="367"/>
                  </a:lnTo>
                  <a:lnTo>
                    <a:pt x="1380" y="367"/>
                  </a:lnTo>
                  <a:lnTo>
                    <a:pt x="1380" y="365"/>
                  </a:lnTo>
                  <a:lnTo>
                    <a:pt x="1378" y="367"/>
                  </a:lnTo>
                  <a:lnTo>
                    <a:pt x="1378" y="365"/>
                  </a:lnTo>
                  <a:lnTo>
                    <a:pt x="1376" y="367"/>
                  </a:lnTo>
                  <a:lnTo>
                    <a:pt x="1376" y="365"/>
                  </a:lnTo>
                  <a:lnTo>
                    <a:pt x="1375" y="364"/>
                  </a:lnTo>
                  <a:lnTo>
                    <a:pt x="1376" y="364"/>
                  </a:lnTo>
                  <a:lnTo>
                    <a:pt x="1376" y="362"/>
                  </a:lnTo>
                  <a:lnTo>
                    <a:pt x="1376" y="360"/>
                  </a:lnTo>
                  <a:lnTo>
                    <a:pt x="1375" y="360"/>
                  </a:lnTo>
                  <a:lnTo>
                    <a:pt x="1375" y="358"/>
                  </a:lnTo>
                  <a:lnTo>
                    <a:pt x="1376" y="358"/>
                  </a:lnTo>
                  <a:lnTo>
                    <a:pt x="1375" y="357"/>
                  </a:lnTo>
                  <a:lnTo>
                    <a:pt x="1375" y="355"/>
                  </a:lnTo>
                  <a:lnTo>
                    <a:pt x="1376" y="353"/>
                  </a:lnTo>
                  <a:lnTo>
                    <a:pt x="1375" y="353"/>
                  </a:lnTo>
                  <a:lnTo>
                    <a:pt x="1373" y="353"/>
                  </a:lnTo>
                  <a:lnTo>
                    <a:pt x="1373" y="352"/>
                  </a:lnTo>
                  <a:lnTo>
                    <a:pt x="1373" y="350"/>
                  </a:lnTo>
                  <a:lnTo>
                    <a:pt x="1371" y="350"/>
                  </a:lnTo>
                  <a:lnTo>
                    <a:pt x="1371" y="348"/>
                  </a:lnTo>
                  <a:lnTo>
                    <a:pt x="1370" y="348"/>
                  </a:lnTo>
                  <a:lnTo>
                    <a:pt x="1368" y="346"/>
                  </a:lnTo>
                  <a:lnTo>
                    <a:pt x="1368" y="348"/>
                  </a:lnTo>
                  <a:lnTo>
                    <a:pt x="1370" y="348"/>
                  </a:lnTo>
                  <a:lnTo>
                    <a:pt x="1370" y="350"/>
                  </a:lnTo>
                  <a:lnTo>
                    <a:pt x="1370" y="352"/>
                  </a:lnTo>
                  <a:lnTo>
                    <a:pt x="1370" y="353"/>
                  </a:lnTo>
                  <a:lnTo>
                    <a:pt x="1368" y="353"/>
                  </a:lnTo>
                  <a:lnTo>
                    <a:pt x="1370" y="355"/>
                  </a:lnTo>
                  <a:lnTo>
                    <a:pt x="1368" y="355"/>
                  </a:lnTo>
                  <a:lnTo>
                    <a:pt x="1366" y="355"/>
                  </a:lnTo>
                  <a:lnTo>
                    <a:pt x="1366" y="357"/>
                  </a:lnTo>
                  <a:lnTo>
                    <a:pt x="1365" y="357"/>
                  </a:lnTo>
                  <a:lnTo>
                    <a:pt x="1363" y="357"/>
                  </a:lnTo>
                  <a:lnTo>
                    <a:pt x="1361" y="357"/>
                  </a:lnTo>
                  <a:lnTo>
                    <a:pt x="1361" y="358"/>
                  </a:lnTo>
                  <a:lnTo>
                    <a:pt x="1361" y="360"/>
                  </a:lnTo>
                  <a:lnTo>
                    <a:pt x="1359" y="358"/>
                  </a:lnTo>
                  <a:lnTo>
                    <a:pt x="1359" y="360"/>
                  </a:lnTo>
                  <a:lnTo>
                    <a:pt x="1359" y="362"/>
                  </a:lnTo>
                  <a:lnTo>
                    <a:pt x="1358" y="364"/>
                  </a:lnTo>
                  <a:lnTo>
                    <a:pt x="1358" y="365"/>
                  </a:lnTo>
                  <a:lnTo>
                    <a:pt x="1356" y="365"/>
                  </a:lnTo>
                  <a:lnTo>
                    <a:pt x="1356" y="367"/>
                  </a:lnTo>
                  <a:lnTo>
                    <a:pt x="1354" y="367"/>
                  </a:lnTo>
                  <a:lnTo>
                    <a:pt x="1353" y="367"/>
                  </a:lnTo>
                  <a:lnTo>
                    <a:pt x="1351" y="367"/>
                  </a:lnTo>
                  <a:lnTo>
                    <a:pt x="1349" y="367"/>
                  </a:lnTo>
                  <a:lnTo>
                    <a:pt x="1349" y="369"/>
                  </a:lnTo>
                  <a:lnTo>
                    <a:pt x="1347" y="369"/>
                  </a:lnTo>
                  <a:lnTo>
                    <a:pt x="1346" y="369"/>
                  </a:lnTo>
                  <a:lnTo>
                    <a:pt x="1344" y="369"/>
                  </a:lnTo>
                  <a:lnTo>
                    <a:pt x="1344" y="367"/>
                  </a:lnTo>
                  <a:lnTo>
                    <a:pt x="1344" y="367"/>
                  </a:lnTo>
                  <a:lnTo>
                    <a:pt x="1342" y="367"/>
                  </a:lnTo>
                  <a:lnTo>
                    <a:pt x="1342" y="367"/>
                  </a:lnTo>
                  <a:lnTo>
                    <a:pt x="1341" y="367"/>
                  </a:lnTo>
                  <a:lnTo>
                    <a:pt x="1341" y="365"/>
                  </a:lnTo>
                  <a:lnTo>
                    <a:pt x="1339" y="365"/>
                  </a:lnTo>
                  <a:lnTo>
                    <a:pt x="1339" y="364"/>
                  </a:lnTo>
                  <a:lnTo>
                    <a:pt x="1337" y="364"/>
                  </a:lnTo>
                  <a:lnTo>
                    <a:pt x="1337" y="362"/>
                  </a:lnTo>
                  <a:lnTo>
                    <a:pt x="1335" y="362"/>
                  </a:lnTo>
                  <a:lnTo>
                    <a:pt x="1335" y="360"/>
                  </a:lnTo>
                  <a:lnTo>
                    <a:pt x="1334" y="358"/>
                  </a:lnTo>
                  <a:lnTo>
                    <a:pt x="1335" y="358"/>
                  </a:lnTo>
                  <a:lnTo>
                    <a:pt x="1335" y="357"/>
                  </a:lnTo>
                  <a:lnTo>
                    <a:pt x="1337" y="357"/>
                  </a:lnTo>
                  <a:lnTo>
                    <a:pt x="1339" y="357"/>
                  </a:lnTo>
                  <a:lnTo>
                    <a:pt x="1341" y="355"/>
                  </a:lnTo>
                  <a:lnTo>
                    <a:pt x="1339" y="355"/>
                  </a:lnTo>
                  <a:lnTo>
                    <a:pt x="1337" y="355"/>
                  </a:lnTo>
                  <a:lnTo>
                    <a:pt x="1335" y="353"/>
                  </a:lnTo>
                  <a:lnTo>
                    <a:pt x="1337" y="353"/>
                  </a:lnTo>
                  <a:lnTo>
                    <a:pt x="1339" y="353"/>
                  </a:lnTo>
                  <a:lnTo>
                    <a:pt x="1339" y="352"/>
                  </a:lnTo>
                  <a:lnTo>
                    <a:pt x="1341" y="350"/>
                  </a:lnTo>
                  <a:lnTo>
                    <a:pt x="1339" y="350"/>
                  </a:lnTo>
                  <a:lnTo>
                    <a:pt x="1337" y="350"/>
                  </a:lnTo>
                  <a:lnTo>
                    <a:pt x="1335" y="350"/>
                  </a:lnTo>
                  <a:lnTo>
                    <a:pt x="1337" y="348"/>
                  </a:lnTo>
                  <a:lnTo>
                    <a:pt x="1335" y="348"/>
                  </a:lnTo>
                  <a:lnTo>
                    <a:pt x="1335" y="346"/>
                  </a:lnTo>
                  <a:lnTo>
                    <a:pt x="1337" y="346"/>
                  </a:lnTo>
                  <a:lnTo>
                    <a:pt x="1337" y="345"/>
                  </a:lnTo>
                  <a:lnTo>
                    <a:pt x="1337" y="343"/>
                  </a:lnTo>
                  <a:lnTo>
                    <a:pt x="1335" y="343"/>
                  </a:lnTo>
                  <a:lnTo>
                    <a:pt x="1337" y="341"/>
                  </a:lnTo>
                  <a:lnTo>
                    <a:pt x="1339" y="341"/>
                  </a:lnTo>
                  <a:lnTo>
                    <a:pt x="1337" y="340"/>
                  </a:lnTo>
                  <a:lnTo>
                    <a:pt x="1339" y="340"/>
                  </a:lnTo>
                  <a:lnTo>
                    <a:pt x="1341" y="338"/>
                  </a:lnTo>
                  <a:lnTo>
                    <a:pt x="1339" y="338"/>
                  </a:lnTo>
                  <a:lnTo>
                    <a:pt x="1337" y="338"/>
                  </a:lnTo>
                  <a:lnTo>
                    <a:pt x="1337" y="340"/>
                  </a:lnTo>
                  <a:lnTo>
                    <a:pt x="1337" y="341"/>
                  </a:lnTo>
                  <a:lnTo>
                    <a:pt x="1335" y="340"/>
                  </a:lnTo>
                  <a:lnTo>
                    <a:pt x="1335" y="338"/>
                  </a:lnTo>
                  <a:lnTo>
                    <a:pt x="1334" y="338"/>
                  </a:lnTo>
                  <a:lnTo>
                    <a:pt x="1332" y="338"/>
                  </a:lnTo>
                  <a:lnTo>
                    <a:pt x="1334" y="336"/>
                  </a:lnTo>
                  <a:lnTo>
                    <a:pt x="1332" y="336"/>
                  </a:lnTo>
                  <a:lnTo>
                    <a:pt x="1332" y="338"/>
                  </a:lnTo>
                  <a:lnTo>
                    <a:pt x="1330" y="336"/>
                  </a:lnTo>
                  <a:lnTo>
                    <a:pt x="1330" y="335"/>
                  </a:lnTo>
                  <a:lnTo>
                    <a:pt x="1332" y="335"/>
                  </a:lnTo>
                  <a:lnTo>
                    <a:pt x="1332" y="333"/>
                  </a:lnTo>
                  <a:lnTo>
                    <a:pt x="1332" y="331"/>
                  </a:lnTo>
                  <a:lnTo>
                    <a:pt x="1332" y="329"/>
                  </a:lnTo>
                  <a:lnTo>
                    <a:pt x="1334" y="328"/>
                  </a:lnTo>
                  <a:lnTo>
                    <a:pt x="1332" y="328"/>
                  </a:lnTo>
                  <a:lnTo>
                    <a:pt x="1330" y="328"/>
                  </a:lnTo>
                  <a:lnTo>
                    <a:pt x="1330" y="326"/>
                  </a:lnTo>
                  <a:lnTo>
                    <a:pt x="1330" y="326"/>
                  </a:lnTo>
                  <a:lnTo>
                    <a:pt x="1332" y="326"/>
                  </a:lnTo>
                  <a:lnTo>
                    <a:pt x="1332" y="324"/>
                  </a:lnTo>
                  <a:lnTo>
                    <a:pt x="1330" y="324"/>
                  </a:lnTo>
                  <a:lnTo>
                    <a:pt x="1330" y="323"/>
                  </a:lnTo>
                  <a:lnTo>
                    <a:pt x="1330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5" y="323"/>
                  </a:lnTo>
                  <a:lnTo>
                    <a:pt x="1335" y="321"/>
                  </a:lnTo>
                  <a:lnTo>
                    <a:pt x="1334" y="321"/>
                  </a:lnTo>
                  <a:lnTo>
                    <a:pt x="1334" y="319"/>
                  </a:lnTo>
                  <a:lnTo>
                    <a:pt x="1332" y="319"/>
                  </a:lnTo>
                  <a:lnTo>
                    <a:pt x="1332" y="317"/>
                  </a:lnTo>
                  <a:lnTo>
                    <a:pt x="1330" y="317"/>
                  </a:lnTo>
                  <a:lnTo>
                    <a:pt x="1330" y="316"/>
                  </a:lnTo>
                  <a:lnTo>
                    <a:pt x="1330" y="314"/>
                  </a:lnTo>
                  <a:lnTo>
                    <a:pt x="1332" y="314"/>
                  </a:lnTo>
                  <a:lnTo>
                    <a:pt x="1330" y="312"/>
                  </a:lnTo>
                  <a:lnTo>
                    <a:pt x="1332" y="312"/>
                  </a:lnTo>
                  <a:lnTo>
                    <a:pt x="1334" y="312"/>
                  </a:lnTo>
                  <a:lnTo>
                    <a:pt x="1335" y="311"/>
                  </a:lnTo>
                  <a:lnTo>
                    <a:pt x="1334" y="311"/>
                  </a:lnTo>
                  <a:lnTo>
                    <a:pt x="1334" y="309"/>
                  </a:lnTo>
                  <a:lnTo>
                    <a:pt x="1335" y="309"/>
                  </a:lnTo>
                  <a:lnTo>
                    <a:pt x="1335" y="307"/>
                  </a:lnTo>
                  <a:lnTo>
                    <a:pt x="1337" y="307"/>
                  </a:lnTo>
                  <a:lnTo>
                    <a:pt x="1337" y="305"/>
                  </a:lnTo>
                  <a:lnTo>
                    <a:pt x="1339" y="305"/>
                  </a:lnTo>
                  <a:lnTo>
                    <a:pt x="1339" y="307"/>
                  </a:lnTo>
                  <a:lnTo>
                    <a:pt x="1341" y="307"/>
                  </a:lnTo>
                  <a:lnTo>
                    <a:pt x="1341" y="309"/>
                  </a:lnTo>
                  <a:lnTo>
                    <a:pt x="1342" y="309"/>
                  </a:lnTo>
                  <a:lnTo>
                    <a:pt x="1342" y="307"/>
                  </a:lnTo>
                  <a:lnTo>
                    <a:pt x="1341" y="307"/>
                  </a:lnTo>
                  <a:lnTo>
                    <a:pt x="1342" y="305"/>
                  </a:lnTo>
                  <a:lnTo>
                    <a:pt x="1344" y="305"/>
                  </a:lnTo>
                  <a:lnTo>
                    <a:pt x="1344" y="307"/>
                  </a:lnTo>
                  <a:lnTo>
                    <a:pt x="1344" y="309"/>
                  </a:lnTo>
                  <a:lnTo>
                    <a:pt x="1346" y="307"/>
                  </a:lnTo>
                  <a:lnTo>
                    <a:pt x="1347" y="309"/>
                  </a:lnTo>
                  <a:lnTo>
                    <a:pt x="1347" y="307"/>
                  </a:lnTo>
                  <a:lnTo>
                    <a:pt x="1346" y="307"/>
                  </a:lnTo>
                  <a:lnTo>
                    <a:pt x="1344" y="307"/>
                  </a:lnTo>
                  <a:lnTo>
                    <a:pt x="1344" y="305"/>
                  </a:lnTo>
                  <a:lnTo>
                    <a:pt x="1344" y="305"/>
                  </a:lnTo>
                  <a:lnTo>
                    <a:pt x="1342" y="304"/>
                  </a:lnTo>
                  <a:lnTo>
                    <a:pt x="1342" y="302"/>
                  </a:lnTo>
                  <a:lnTo>
                    <a:pt x="1344" y="304"/>
                  </a:lnTo>
                  <a:lnTo>
                    <a:pt x="1344" y="302"/>
                  </a:lnTo>
                  <a:lnTo>
                    <a:pt x="1344" y="304"/>
                  </a:lnTo>
                  <a:lnTo>
                    <a:pt x="1346" y="304"/>
                  </a:lnTo>
                  <a:lnTo>
                    <a:pt x="1347" y="304"/>
                  </a:lnTo>
                  <a:lnTo>
                    <a:pt x="1347" y="305"/>
                  </a:lnTo>
                  <a:lnTo>
                    <a:pt x="1349" y="304"/>
                  </a:lnTo>
                  <a:lnTo>
                    <a:pt x="1347" y="304"/>
                  </a:lnTo>
                  <a:lnTo>
                    <a:pt x="1347" y="302"/>
                  </a:lnTo>
                  <a:lnTo>
                    <a:pt x="1347" y="300"/>
                  </a:lnTo>
                  <a:lnTo>
                    <a:pt x="1346" y="300"/>
                  </a:lnTo>
                  <a:lnTo>
                    <a:pt x="1346" y="299"/>
                  </a:lnTo>
                  <a:lnTo>
                    <a:pt x="1344" y="300"/>
                  </a:lnTo>
                  <a:lnTo>
                    <a:pt x="1346" y="300"/>
                  </a:lnTo>
                  <a:lnTo>
                    <a:pt x="1344" y="302"/>
                  </a:lnTo>
                  <a:lnTo>
                    <a:pt x="1344" y="302"/>
                  </a:lnTo>
                  <a:lnTo>
                    <a:pt x="1344" y="300"/>
                  </a:lnTo>
                  <a:lnTo>
                    <a:pt x="1344" y="299"/>
                  </a:lnTo>
                  <a:lnTo>
                    <a:pt x="1344" y="297"/>
                  </a:lnTo>
                  <a:lnTo>
                    <a:pt x="1346" y="297"/>
                  </a:lnTo>
                  <a:lnTo>
                    <a:pt x="1347" y="297"/>
                  </a:lnTo>
                  <a:lnTo>
                    <a:pt x="1349" y="297"/>
                  </a:lnTo>
                  <a:lnTo>
                    <a:pt x="1347" y="299"/>
                  </a:lnTo>
                  <a:lnTo>
                    <a:pt x="1349" y="299"/>
                  </a:lnTo>
                  <a:lnTo>
                    <a:pt x="1351" y="299"/>
                  </a:lnTo>
                  <a:lnTo>
                    <a:pt x="1351" y="297"/>
                  </a:lnTo>
                  <a:lnTo>
                    <a:pt x="1353" y="299"/>
                  </a:lnTo>
                  <a:lnTo>
                    <a:pt x="1353" y="300"/>
                  </a:lnTo>
                  <a:lnTo>
                    <a:pt x="1354" y="300"/>
                  </a:lnTo>
                  <a:lnTo>
                    <a:pt x="1354" y="302"/>
                  </a:lnTo>
                  <a:lnTo>
                    <a:pt x="1356" y="302"/>
                  </a:lnTo>
                  <a:lnTo>
                    <a:pt x="1354" y="300"/>
                  </a:lnTo>
                  <a:lnTo>
                    <a:pt x="1353" y="299"/>
                  </a:lnTo>
                  <a:lnTo>
                    <a:pt x="1353" y="297"/>
                  </a:lnTo>
                  <a:lnTo>
                    <a:pt x="1351" y="297"/>
                  </a:lnTo>
                  <a:lnTo>
                    <a:pt x="1349" y="297"/>
                  </a:lnTo>
                  <a:lnTo>
                    <a:pt x="1349" y="295"/>
                  </a:lnTo>
                  <a:lnTo>
                    <a:pt x="1351" y="295"/>
                  </a:lnTo>
                  <a:lnTo>
                    <a:pt x="1351" y="294"/>
                  </a:lnTo>
                  <a:lnTo>
                    <a:pt x="1353" y="294"/>
                  </a:lnTo>
                  <a:lnTo>
                    <a:pt x="1354" y="294"/>
                  </a:lnTo>
                  <a:lnTo>
                    <a:pt x="1356" y="294"/>
                  </a:lnTo>
                  <a:lnTo>
                    <a:pt x="1356" y="295"/>
                  </a:lnTo>
                  <a:lnTo>
                    <a:pt x="1358" y="294"/>
                  </a:lnTo>
                  <a:lnTo>
                    <a:pt x="1356" y="294"/>
                  </a:lnTo>
                  <a:lnTo>
                    <a:pt x="1356" y="292"/>
                  </a:lnTo>
                  <a:lnTo>
                    <a:pt x="1356" y="290"/>
                  </a:lnTo>
                  <a:lnTo>
                    <a:pt x="1358" y="292"/>
                  </a:lnTo>
                  <a:lnTo>
                    <a:pt x="1358" y="290"/>
                  </a:lnTo>
                  <a:lnTo>
                    <a:pt x="1359" y="290"/>
                  </a:lnTo>
                  <a:lnTo>
                    <a:pt x="1359" y="292"/>
                  </a:lnTo>
                  <a:lnTo>
                    <a:pt x="1361" y="292"/>
                  </a:lnTo>
                  <a:lnTo>
                    <a:pt x="1361" y="290"/>
                  </a:lnTo>
                  <a:lnTo>
                    <a:pt x="1363" y="290"/>
                  </a:lnTo>
                  <a:lnTo>
                    <a:pt x="1363" y="288"/>
                  </a:lnTo>
                  <a:lnTo>
                    <a:pt x="1365" y="288"/>
                  </a:lnTo>
                  <a:lnTo>
                    <a:pt x="1365" y="290"/>
                  </a:lnTo>
                  <a:lnTo>
                    <a:pt x="1366" y="290"/>
                  </a:lnTo>
                  <a:lnTo>
                    <a:pt x="1366" y="292"/>
                  </a:lnTo>
                  <a:lnTo>
                    <a:pt x="1368" y="290"/>
                  </a:lnTo>
                  <a:lnTo>
                    <a:pt x="1370" y="290"/>
                  </a:lnTo>
                  <a:lnTo>
                    <a:pt x="1371" y="290"/>
                  </a:lnTo>
                  <a:lnTo>
                    <a:pt x="1373" y="290"/>
                  </a:lnTo>
                  <a:lnTo>
                    <a:pt x="1373" y="288"/>
                  </a:lnTo>
                  <a:lnTo>
                    <a:pt x="1373" y="287"/>
                  </a:lnTo>
                  <a:lnTo>
                    <a:pt x="1375" y="287"/>
                  </a:lnTo>
                  <a:lnTo>
                    <a:pt x="1376" y="285"/>
                  </a:lnTo>
                  <a:lnTo>
                    <a:pt x="1375" y="285"/>
                  </a:lnTo>
                  <a:lnTo>
                    <a:pt x="1373" y="285"/>
                  </a:lnTo>
                  <a:lnTo>
                    <a:pt x="1373" y="285"/>
                  </a:lnTo>
                  <a:lnTo>
                    <a:pt x="1375" y="285"/>
                  </a:lnTo>
                  <a:lnTo>
                    <a:pt x="1376" y="285"/>
                  </a:lnTo>
                  <a:lnTo>
                    <a:pt x="1378" y="283"/>
                  </a:lnTo>
                  <a:lnTo>
                    <a:pt x="1376" y="283"/>
                  </a:lnTo>
                  <a:lnTo>
                    <a:pt x="1375" y="283"/>
                  </a:lnTo>
                  <a:lnTo>
                    <a:pt x="1373" y="285"/>
                  </a:lnTo>
                  <a:lnTo>
                    <a:pt x="1371" y="285"/>
                  </a:lnTo>
                  <a:lnTo>
                    <a:pt x="1373" y="285"/>
                  </a:lnTo>
                  <a:lnTo>
                    <a:pt x="1373" y="287"/>
                  </a:lnTo>
                  <a:lnTo>
                    <a:pt x="1371" y="287"/>
                  </a:lnTo>
                  <a:lnTo>
                    <a:pt x="1371" y="288"/>
                  </a:lnTo>
                  <a:lnTo>
                    <a:pt x="1370" y="288"/>
                  </a:lnTo>
                  <a:lnTo>
                    <a:pt x="1368" y="288"/>
                  </a:lnTo>
                  <a:lnTo>
                    <a:pt x="1368" y="290"/>
                  </a:lnTo>
                  <a:lnTo>
                    <a:pt x="1366" y="290"/>
                  </a:lnTo>
                  <a:lnTo>
                    <a:pt x="1366" y="288"/>
                  </a:lnTo>
                  <a:lnTo>
                    <a:pt x="1365" y="288"/>
                  </a:lnTo>
                  <a:lnTo>
                    <a:pt x="1365" y="287"/>
                  </a:lnTo>
                  <a:lnTo>
                    <a:pt x="1363" y="287"/>
                  </a:lnTo>
                  <a:lnTo>
                    <a:pt x="1363" y="285"/>
                  </a:lnTo>
                  <a:lnTo>
                    <a:pt x="1365" y="285"/>
                  </a:lnTo>
                  <a:lnTo>
                    <a:pt x="1365" y="285"/>
                  </a:lnTo>
                  <a:lnTo>
                    <a:pt x="1366" y="285"/>
                  </a:lnTo>
                  <a:lnTo>
                    <a:pt x="1366" y="283"/>
                  </a:lnTo>
                  <a:lnTo>
                    <a:pt x="1366" y="282"/>
                  </a:lnTo>
                  <a:lnTo>
                    <a:pt x="1368" y="283"/>
                  </a:lnTo>
                  <a:lnTo>
                    <a:pt x="1368" y="282"/>
                  </a:lnTo>
                  <a:lnTo>
                    <a:pt x="1370" y="282"/>
                  </a:lnTo>
                  <a:lnTo>
                    <a:pt x="1370" y="280"/>
                  </a:lnTo>
                  <a:lnTo>
                    <a:pt x="1370" y="278"/>
                  </a:lnTo>
                  <a:lnTo>
                    <a:pt x="1371" y="280"/>
                  </a:lnTo>
                  <a:lnTo>
                    <a:pt x="1371" y="278"/>
                  </a:lnTo>
                  <a:lnTo>
                    <a:pt x="1373" y="278"/>
                  </a:lnTo>
                  <a:lnTo>
                    <a:pt x="1371" y="276"/>
                  </a:lnTo>
                  <a:lnTo>
                    <a:pt x="1373" y="276"/>
                  </a:lnTo>
                  <a:lnTo>
                    <a:pt x="1373" y="275"/>
                  </a:lnTo>
                  <a:lnTo>
                    <a:pt x="1375" y="275"/>
                  </a:lnTo>
                  <a:lnTo>
                    <a:pt x="1375" y="273"/>
                  </a:lnTo>
                  <a:lnTo>
                    <a:pt x="1376" y="273"/>
                  </a:lnTo>
                  <a:lnTo>
                    <a:pt x="1376" y="271"/>
                  </a:lnTo>
                  <a:lnTo>
                    <a:pt x="1376" y="270"/>
                  </a:lnTo>
                  <a:lnTo>
                    <a:pt x="1378" y="270"/>
                  </a:lnTo>
                  <a:lnTo>
                    <a:pt x="1380" y="270"/>
                  </a:lnTo>
                  <a:lnTo>
                    <a:pt x="1380" y="268"/>
                  </a:lnTo>
                  <a:lnTo>
                    <a:pt x="1382" y="268"/>
                  </a:lnTo>
                  <a:lnTo>
                    <a:pt x="1382" y="266"/>
                  </a:lnTo>
                  <a:lnTo>
                    <a:pt x="1383" y="266"/>
                  </a:lnTo>
                  <a:lnTo>
                    <a:pt x="1383" y="268"/>
                  </a:lnTo>
                  <a:lnTo>
                    <a:pt x="1385" y="268"/>
                  </a:lnTo>
                  <a:lnTo>
                    <a:pt x="1385" y="268"/>
                  </a:lnTo>
                  <a:lnTo>
                    <a:pt x="1385" y="266"/>
                  </a:lnTo>
                  <a:lnTo>
                    <a:pt x="1387" y="266"/>
                  </a:lnTo>
                  <a:lnTo>
                    <a:pt x="1387" y="264"/>
                  </a:lnTo>
                  <a:lnTo>
                    <a:pt x="1385" y="266"/>
                  </a:lnTo>
                  <a:lnTo>
                    <a:pt x="1385" y="266"/>
                  </a:lnTo>
                  <a:lnTo>
                    <a:pt x="1385" y="264"/>
                  </a:lnTo>
                  <a:lnTo>
                    <a:pt x="1385" y="264"/>
                  </a:lnTo>
                  <a:lnTo>
                    <a:pt x="1385" y="263"/>
                  </a:lnTo>
                  <a:lnTo>
                    <a:pt x="1385" y="261"/>
                  </a:lnTo>
                  <a:lnTo>
                    <a:pt x="1385" y="261"/>
                  </a:lnTo>
                  <a:lnTo>
                    <a:pt x="1385" y="259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5" y="256"/>
                  </a:lnTo>
                  <a:lnTo>
                    <a:pt x="1385" y="254"/>
                  </a:lnTo>
                  <a:lnTo>
                    <a:pt x="1387" y="254"/>
                  </a:lnTo>
                  <a:lnTo>
                    <a:pt x="1388" y="256"/>
                  </a:lnTo>
                  <a:lnTo>
                    <a:pt x="1388" y="254"/>
                  </a:lnTo>
                  <a:lnTo>
                    <a:pt x="1387" y="254"/>
                  </a:lnTo>
                  <a:lnTo>
                    <a:pt x="1387" y="253"/>
                  </a:lnTo>
                  <a:lnTo>
                    <a:pt x="1388" y="253"/>
                  </a:lnTo>
                  <a:lnTo>
                    <a:pt x="1388" y="251"/>
                  </a:lnTo>
                  <a:lnTo>
                    <a:pt x="1390" y="249"/>
                  </a:lnTo>
                  <a:lnTo>
                    <a:pt x="1388" y="249"/>
                  </a:lnTo>
                  <a:lnTo>
                    <a:pt x="1387" y="249"/>
                  </a:lnTo>
                  <a:lnTo>
                    <a:pt x="1388" y="247"/>
                  </a:lnTo>
                  <a:lnTo>
                    <a:pt x="1390" y="247"/>
                  </a:lnTo>
                  <a:lnTo>
                    <a:pt x="1390" y="246"/>
                  </a:lnTo>
                  <a:lnTo>
                    <a:pt x="1388" y="246"/>
                  </a:lnTo>
                  <a:lnTo>
                    <a:pt x="1388" y="244"/>
                  </a:lnTo>
                  <a:lnTo>
                    <a:pt x="1392" y="244"/>
                  </a:lnTo>
                  <a:lnTo>
                    <a:pt x="1392" y="246"/>
                  </a:lnTo>
                  <a:lnTo>
                    <a:pt x="1394" y="246"/>
                  </a:lnTo>
                  <a:lnTo>
                    <a:pt x="1392" y="244"/>
                  </a:lnTo>
                  <a:lnTo>
                    <a:pt x="1394" y="244"/>
                  </a:lnTo>
                  <a:lnTo>
                    <a:pt x="1394" y="244"/>
                  </a:lnTo>
                  <a:lnTo>
                    <a:pt x="1392" y="244"/>
                  </a:lnTo>
                  <a:lnTo>
                    <a:pt x="1392" y="242"/>
                  </a:lnTo>
                  <a:lnTo>
                    <a:pt x="1394" y="242"/>
                  </a:lnTo>
                  <a:lnTo>
                    <a:pt x="1395" y="242"/>
                  </a:lnTo>
                  <a:lnTo>
                    <a:pt x="1395" y="241"/>
                  </a:lnTo>
                  <a:lnTo>
                    <a:pt x="1395" y="239"/>
                  </a:lnTo>
                  <a:lnTo>
                    <a:pt x="1397" y="239"/>
                  </a:lnTo>
                  <a:lnTo>
                    <a:pt x="1397" y="241"/>
                  </a:lnTo>
                  <a:lnTo>
                    <a:pt x="1399" y="241"/>
                  </a:lnTo>
                  <a:lnTo>
                    <a:pt x="1397" y="239"/>
                  </a:lnTo>
                  <a:lnTo>
                    <a:pt x="1399" y="239"/>
                  </a:lnTo>
                  <a:lnTo>
                    <a:pt x="1399" y="237"/>
                  </a:lnTo>
                  <a:lnTo>
                    <a:pt x="1399" y="235"/>
                  </a:lnTo>
                  <a:lnTo>
                    <a:pt x="1399" y="234"/>
                  </a:lnTo>
                  <a:lnTo>
                    <a:pt x="1400" y="234"/>
                  </a:lnTo>
                  <a:lnTo>
                    <a:pt x="1400" y="235"/>
                  </a:lnTo>
                  <a:lnTo>
                    <a:pt x="1402" y="235"/>
                  </a:lnTo>
                  <a:lnTo>
                    <a:pt x="1402" y="234"/>
                  </a:lnTo>
                  <a:lnTo>
                    <a:pt x="1404" y="234"/>
                  </a:lnTo>
                  <a:lnTo>
                    <a:pt x="1404" y="232"/>
                  </a:lnTo>
                  <a:lnTo>
                    <a:pt x="1404" y="230"/>
                  </a:lnTo>
                  <a:lnTo>
                    <a:pt x="1406" y="230"/>
                  </a:lnTo>
                  <a:lnTo>
                    <a:pt x="1407" y="230"/>
                  </a:lnTo>
                  <a:lnTo>
                    <a:pt x="1409" y="230"/>
                  </a:lnTo>
                  <a:lnTo>
                    <a:pt x="1407" y="229"/>
                  </a:lnTo>
                  <a:lnTo>
                    <a:pt x="1406" y="229"/>
                  </a:lnTo>
                  <a:lnTo>
                    <a:pt x="1404" y="229"/>
                  </a:lnTo>
                  <a:lnTo>
                    <a:pt x="1404" y="230"/>
                  </a:lnTo>
                  <a:lnTo>
                    <a:pt x="1402" y="230"/>
                  </a:lnTo>
                  <a:lnTo>
                    <a:pt x="1402" y="229"/>
                  </a:lnTo>
                  <a:lnTo>
                    <a:pt x="1402" y="227"/>
                  </a:lnTo>
                  <a:lnTo>
                    <a:pt x="1404" y="225"/>
                  </a:lnTo>
                  <a:lnTo>
                    <a:pt x="1404" y="227"/>
                  </a:lnTo>
                  <a:lnTo>
                    <a:pt x="1406" y="227"/>
                  </a:lnTo>
                  <a:lnTo>
                    <a:pt x="1407" y="227"/>
                  </a:lnTo>
                  <a:lnTo>
                    <a:pt x="1409" y="227"/>
                  </a:lnTo>
                  <a:lnTo>
                    <a:pt x="1409" y="225"/>
                  </a:lnTo>
                  <a:lnTo>
                    <a:pt x="1409" y="223"/>
                  </a:lnTo>
                  <a:lnTo>
                    <a:pt x="1409" y="222"/>
                  </a:lnTo>
                  <a:lnTo>
                    <a:pt x="1411" y="222"/>
                  </a:lnTo>
                  <a:lnTo>
                    <a:pt x="1412" y="222"/>
                  </a:lnTo>
                  <a:lnTo>
                    <a:pt x="1412" y="223"/>
                  </a:lnTo>
                  <a:lnTo>
                    <a:pt x="1411" y="223"/>
                  </a:lnTo>
                  <a:lnTo>
                    <a:pt x="1411" y="225"/>
                  </a:lnTo>
                  <a:lnTo>
                    <a:pt x="1411" y="227"/>
                  </a:lnTo>
                  <a:lnTo>
                    <a:pt x="1412" y="227"/>
                  </a:lnTo>
                  <a:lnTo>
                    <a:pt x="1414" y="227"/>
                  </a:lnTo>
                  <a:lnTo>
                    <a:pt x="1414" y="225"/>
                  </a:lnTo>
                  <a:lnTo>
                    <a:pt x="1414" y="223"/>
                  </a:lnTo>
                  <a:lnTo>
                    <a:pt x="1414" y="222"/>
                  </a:lnTo>
                  <a:lnTo>
                    <a:pt x="1412" y="222"/>
                  </a:lnTo>
                  <a:lnTo>
                    <a:pt x="1412" y="220"/>
                  </a:lnTo>
                  <a:lnTo>
                    <a:pt x="1416" y="220"/>
                  </a:lnTo>
                  <a:lnTo>
                    <a:pt x="1417" y="220"/>
                  </a:lnTo>
                  <a:lnTo>
                    <a:pt x="1419" y="220"/>
                  </a:lnTo>
                  <a:lnTo>
                    <a:pt x="1421" y="220"/>
                  </a:lnTo>
                  <a:lnTo>
                    <a:pt x="1423" y="220"/>
                  </a:lnTo>
                  <a:lnTo>
                    <a:pt x="1423" y="218"/>
                  </a:lnTo>
                  <a:lnTo>
                    <a:pt x="1421" y="218"/>
                  </a:lnTo>
                  <a:lnTo>
                    <a:pt x="1419" y="218"/>
                  </a:lnTo>
                  <a:lnTo>
                    <a:pt x="1417" y="220"/>
                  </a:lnTo>
                  <a:lnTo>
                    <a:pt x="1417" y="218"/>
                  </a:lnTo>
                  <a:lnTo>
                    <a:pt x="1416" y="218"/>
                  </a:lnTo>
                  <a:lnTo>
                    <a:pt x="1414" y="218"/>
                  </a:lnTo>
                  <a:lnTo>
                    <a:pt x="1412" y="217"/>
                  </a:lnTo>
                  <a:lnTo>
                    <a:pt x="1411" y="218"/>
                  </a:lnTo>
                  <a:lnTo>
                    <a:pt x="1409" y="220"/>
                  </a:lnTo>
                  <a:lnTo>
                    <a:pt x="1407" y="220"/>
                  </a:lnTo>
                  <a:lnTo>
                    <a:pt x="1407" y="222"/>
                  </a:lnTo>
                  <a:lnTo>
                    <a:pt x="1406" y="220"/>
                  </a:lnTo>
                  <a:lnTo>
                    <a:pt x="1407" y="218"/>
                  </a:lnTo>
                  <a:lnTo>
                    <a:pt x="1409" y="218"/>
                  </a:lnTo>
                  <a:lnTo>
                    <a:pt x="1409" y="217"/>
                  </a:lnTo>
                  <a:lnTo>
                    <a:pt x="1407" y="217"/>
                  </a:lnTo>
                  <a:lnTo>
                    <a:pt x="1407" y="218"/>
                  </a:lnTo>
                  <a:lnTo>
                    <a:pt x="1406" y="218"/>
                  </a:lnTo>
                  <a:lnTo>
                    <a:pt x="1406" y="220"/>
                  </a:lnTo>
                  <a:lnTo>
                    <a:pt x="1404" y="220"/>
                  </a:lnTo>
                  <a:lnTo>
                    <a:pt x="1404" y="218"/>
                  </a:lnTo>
                  <a:lnTo>
                    <a:pt x="1404" y="217"/>
                  </a:lnTo>
                  <a:lnTo>
                    <a:pt x="1402" y="217"/>
                  </a:lnTo>
                  <a:lnTo>
                    <a:pt x="1402" y="215"/>
                  </a:lnTo>
                  <a:lnTo>
                    <a:pt x="1400" y="215"/>
                  </a:lnTo>
                  <a:lnTo>
                    <a:pt x="1399" y="217"/>
                  </a:lnTo>
                  <a:lnTo>
                    <a:pt x="1397" y="217"/>
                  </a:lnTo>
                  <a:lnTo>
                    <a:pt x="1397" y="215"/>
                  </a:lnTo>
                  <a:lnTo>
                    <a:pt x="1399" y="215"/>
                  </a:lnTo>
                  <a:lnTo>
                    <a:pt x="1399" y="213"/>
                  </a:lnTo>
                  <a:lnTo>
                    <a:pt x="1400" y="213"/>
                  </a:lnTo>
                  <a:lnTo>
                    <a:pt x="1400" y="212"/>
                  </a:lnTo>
                  <a:lnTo>
                    <a:pt x="1402" y="212"/>
                  </a:lnTo>
                  <a:lnTo>
                    <a:pt x="1402" y="210"/>
                  </a:lnTo>
                  <a:lnTo>
                    <a:pt x="1404" y="210"/>
                  </a:lnTo>
                  <a:lnTo>
                    <a:pt x="1404" y="212"/>
                  </a:lnTo>
                  <a:lnTo>
                    <a:pt x="1404" y="213"/>
                  </a:lnTo>
                  <a:lnTo>
                    <a:pt x="1404" y="215"/>
                  </a:lnTo>
                  <a:lnTo>
                    <a:pt x="1406" y="215"/>
                  </a:lnTo>
                  <a:lnTo>
                    <a:pt x="1406" y="213"/>
                  </a:lnTo>
                  <a:lnTo>
                    <a:pt x="1407" y="213"/>
                  </a:lnTo>
                  <a:lnTo>
                    <a:pt x="1407" y="212"/>
                  </a:lnTo>
                  <a:lnTo>
                    <a:pt x="1409" y="212"/>
                  </a:lnTo>
                  <a:lnTo>
                    <a:pt x="1409" y="213"/>
                  </a:lnTo>
                  <a:lnTo>
                    <a:pt x="1409" y="215"/>
                  </a:lnTo>
                  <a:lnTo>
                    <a:pt x="1411" y="215"/>
                  </a:lnTo>
                  <a:lnTo>
                    <a:pt x="1411" y="213"/>
                  </a:lnTo>
                  <a:lnTo>
                    <a:pt x="1412" y="213"/>
                  </a:lnTo>
                  <a:lnTo>
                    <a:pt x="1412" y="212"/>
                  </a:lnTo>
                  <a:lnTo>
                    <a:pt x="1414" y="212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4" y="217"/>
                  </a:lnTo>
                  <a:lnTo>
                    <a:pt x="1416" y="217"/>
                  </a:lnTo>
                  <a:lnTo>
                    <a:pt x="1416" y="215"/>
                  </a:lnTo>
                  <a:lnTo>
                    <a:pt x="1416" y="213"/>
                  </a:lnTo>
                  <a:lnTo>
                    <a:pt x="1417" y="213"/>
                  </a:lnTo>
                  <a:lnTo>
                    <a:pt x="1419" y="215"/>
                  </a:lnTo>
                  <a:lnTo>
                    <a:pt x="1419" y="213"/>
                  </a:lnTo>
                  <a:lnTo>
                    <a:pt x="1419" y="212"/>
                  </a:lnTo>
                  <a:lnTo>
                    <a:pt x="1421" y="213"/>
                  </a:lnTo>
                  <a:lnTo>
                    <a:pt x="1423" y="215"/>
                  </a:lnTo>
                  <a:lnTo>
                    <a:pt x="1421" y="215"/>
                  </a:lnTo>
                  <a:lnTo>
                    <a:pt x="1423" y="217"/>
                  </a:lnTo>
                  <a:lnTo>
                    <a:pt x="1423" y="215"/>
                  </a:lnTo>
                  <a:lnTo>
                    <a:pt x="1423" y="213"/>
                  </a:lnTo>
                  <a:lnTo>
                    <a:pt x="1423" y="212"/>
                  </a:lnTo>
                  <a:lnTo>
                    <a:pt x="1421" y="212"/>
                  </a:lnTo>
                  <a:lnTo>
                    <a:pt x="1419" y="212"/>
                  </a:lnTo>
                  <a:lnTo>
                    <a:pt x="1419" y="210"/>
                  </a:lnTo>
                  <a:lnTo>
                    <a:pt x="1421" y="210"/>
                  </a:lnTo>
                  <a:lnTo>
                    <a:pt x="1423" y="210"/>
                  </a:lnTo>
                  <a:lnTo>
                    <a:pt x="1424" y="210"/>
                  </a:lnTo>
                  <a:lnTo>
                    <a:pt x="1424" y="208"/>
                  </a:lnTo>
                  <a:lnTo>
                    <a:pt x="1426" y="208"/>
                  </a:lnTo>
                  <a:lnTo>
                    <a:pt x="1426" y="206"/>
                  </a:lnTo>
                  <a:lnTo>
                    <a:pt x="1424" y="205"/>
                  </a:lnTo>
                  <a:lnTo>
                    <a:pt x="1426" y="205"/>
                  </a:lnTo>
                  <a:lnTo>
                    <a:pt x="1426" y="203"/>
                  </a:lnTo>
                  <a:lnTo>
                    <a:pt x="1424" y="203"/>
                  </a:lnTo>
                  <a:lnTo>
                    <a:pt x="1423" y="203"/>
                  </a:lnTo>
                  <a:lnTo>
                    <a:pt x="1423" y="203"/>
                  </a:lnTo>
                  <a:lnTo>
                    <a:pt x="1424" y="203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26" y="201"/>
                  </a:lnTo>
                  <a:lnTo>
                    <a:pt x="1426" y="201"/>
                  </a:lnTo>
                  <a:lnTo>
                    <a:pt x="1428" y="201"/>
                  </a:lnTo>
                  <a:lnTo>
                    <a:pt x="1428" y="203"/>
                  </a:lnTo>
                  <a:lnTo>
                    <a:pt x="1429" y="203"/>
                  </a:lnTo>
                  <a:lnTo>
                    <a:pt x="1431" y="201"/>
                  </a:lnTo>
                  <a:lnTo>
                    <a:pt x="1433" y="201"/>
                  </a:lnTo>
                  <a:lnTo>
                    <a:pt x="1435" y="201"/>
                  </a:lnTo>
                  <a:lnTo>
                    <a:pt x="1436" y="200"/>
                  </a:lnTo>
                  <a:lnTo>
                    <a:pt x="1436" y="201"/>
                  </a:lnTo>
                  <a:lnTo>
                    <a:pt x="1438" y="201"/>
                  </a:lnTo>
                  <a:lnTo>
                    <a:pt x="1438" y="200"/>
                  </a:lnTo>
                  <a:lnTo>
                    <a:pt x="1440" y="200"/>
                  </a:lnTo>
                  <a:lnTo>
                    <a:pt x="1440" y="198"/>
                  </a:lnTo>
                  <a:lnTo>
                    <a:pt x="1441" y="200"/>
                  </a:lnTo>
                  <a:lnTo>
                    <a:pt x="1443" y="200"/>
                  </a:lnTo>
                  <a:lnTo>
                    <a:pt x="1443" y="201"/>
                  </a:lnTo>
                  <a:lnTo>
                    <a:pt x="1445" y="200"/>
                  </a:lnTo>
                  <a:lnTo>
                    <a:pt x="1445" y="201"/>
                  </a:lnTo>
                  <a:lnTo>
                    <a:pt x="1446" y="201"/>
                  </a:lnTo>
                  <a:lnTo>
                    <a:pt x="1445" y="200"/>
                  </a:lnTo>
                  <a:lnTo>
                    <a:pt x="1446" y="200"/>
                  </a:lnTo>
                  <a:lnTo>
                    <a:pt x="1448" y="200"/>
                  </a:lnTo>
                  <a:lnTo>
                    <a:pt x="1448" y="198"/>
                  </a:lnTo>
                  <a:lnTo>
                    <a:pt x="1450" y="198"/>
                  </a:lnTo>
                  <a:lnTo>
                    <a:pt x="1450" y="200"/>
                  </a:lnTo>
                  <a:lnTo>
                    <a:pt x="1452" y="200"/>
                  </a:lnTo>
                  <a:lnTo>
                    <a:pt x="1453" y="201"/>
                  </a:lnTo>
                  <a:lnTo>
                    <a:pt x="1453" y="200"/>
                  </a:lnTo>
                  <a:lnTo>
                    <a:pt x="1452" y="200"/>
                  </a:lnTo>
                  <a:lnTo>
                    <a:pt x="1452" y="198"/>
                  </a:lnTo>
                  <a:lnTo>
                    <a:pt x="1452" y="196"/>
                  </a:lnTo>
                  <a:lnTo>
                    <a:pt x="1450" y="196"/>
                  </a:lnTo>
                  <a:lnTo>
                    <a:pt x="1448" y="196"/>
                  </a:lnTo>
                  <a:lnTo>
                    <a:pt x="1448" y="194"/>
                  </a:lnTo>
                  <a:lnTo>
                    <a:pt x="1450" y="194"/>
                  </a:lnTo>
                  <a:lnTo>
                    <a:pt x="1450" y="193"/>
                  </a:lnTo>
                  <a:lnTo>
                    <a:pt x="1450" y="191"/>
                  </a:lnTo>
                  <a:lnTo>
                    <a:pt x="1452" y="191"/>
                  </a:lnTo>
                  <a:lnTo>
                    <a:pt x="1452" y="193"/>
                  </a:lnTo>
                  <a:lnTo>
                    <a:pt x="1453" y="193"/>
                  </a:lnTo>
                  <a:lnTo>
                    <a:pt x="1455" y="193"/>
                  </a:lnTo>
                  <a:lnTo>
                    <a:pt x="1455" y="194"/>
                  </a:lnTo>
                  <a:lnTo>
                    <a:pt x="1455" y="196"/>
                  </a:lnTo>
                  <a:lnTo>
                    <a:pt x="1457" y="196"/>
                  </a:lnTo>
                  <a:lnTo>
                    <a:pt x="1455" y="194"/>
                  </a:lnTo>
                  <a:lnTo>
                    <a:pt x="1457" y="194"/>
                  </a:lnTo>
                  <a:lnTo>
                    <a:pt x="1458" y="194"/>
                  </a:lnTo>
                  <a:lnTo>
                    <a:pt x="1457" y="193"/>
                  </a:lnTo>
                  <a:lnTo>
                    <a:pt x="1457" y="191"/>
                  </a:lnTo>
                  <a:lnTo>
                    <a:pt x="1458" y="191"/>
                  </a:lnTo>
                  <a:lnTo>
                    <a:pt x="1458" y="193"/>
                  </a:lnTo>
                  <a:lnTo>
                    <a:pt x="1460" y="193"/>
                  </a:lnTo>
                  <a:lnTo>
                    <a:pt x="1460" y="194"/>
                  </a:lnTo>
                  <a:lnTo>
                    <a:pt x="1460" y="196"/>
                  </a:lnTo>
                  <a:lnTo>
                    <a:pt x="1460" y="198"/>
                  </a:lnTo>
                  <a:lnTo>
                    <a:pt x="1462" y="196"/>
                  </a:lnTo>
                  <a:lnTo>
                    <a:pt x="1462" y="198"/>
                  </a:lnTo>
                  <a:lnTo>
                    <a:pt x="1464" y="198"/>
                  </a:lnTo>
                  <a:lnTo>
                    <a:pt x="1462" y="196"/>
                  </a:lnTo>
                  <a:lnTo>
                    <a:pt x="1464" y="196"/>
                  </a:lnTo>
                  <a:lnTo>
                    <a:pt x="1464" y="194"/>
                  </a:lnTo>
                  <a:lnTo>
                    <a:pt x="1464" y="193"/>
                  </a:lnTo>
                  <a:lnTo>
                    <a:pt x="1465" y="193"/>
                  </a:lnTo>
                  <a:lnTo>
                    <a:pt x="1465" y="191"/>
                  </a:lnTo>
                  <a:lnTo>
                    <a:pt x="1467" y="191"/>
                  </a:lnTo>
                  <a:lnTo>
                    <a:pt x="1467" y="189"/>
                  </a:lnTo>
                  <a:lnTo>
                    <a:pt x="1465" y="189"/>
                  </a:lnTo>
                  <a:lnTo>
                    <a:pt x="1465" y="191"/>
                  </a:lnTo>
                  <a:lnTo>
                    <a:pt x="1464" y="193"/>
                  </a:lnTo>
                  <a:lnTo>
                    <a:pt x="1462" y="193"/>
                  </a:lnTo>
                  <a:lnTo>
                    <a:pt x="1460" y="193"/>
                  </a:lnTo>
                  <a:lnTo>
                    <a:pt x="1460" y="191"/>
                  </a:lnTo>
                  <a:lnTo>
                    <a:pt x="1460" y="189"/>
                  </a:lnTo>
                  <a:lnTo>
                    <a:pt x="1458" y="189"/>
                  </a:lnTo>
                  <a:lnTo>
                    <a:pt x="1457" y="189"/>
                  </a:lnTo>
                  <a:lnTo>
                    <a:pt x="1455" y="189"/>
                  </a:lnTo>
                  <a:lnTo>
                    <a:pt x="1455" y="188"/>
                  </a:lnTo>
                  <a:lnTo>
                    <a:pt x="1457" y="188"/>
                  </a:lnTo>
                  <a:lnTo>
                    <a:pt x="1458" y="188"/>
                  </a:lnTo>
                  <a:lnTo>
                    <a:pt x="1458" y="186"/>
                  </a:lnTo>
                  <a:lnTo>
                    <a:pt x="1460" y="186"/>
                  </a:lnTo>
                  <a:lnTo>
                    <a:pt x="1462" y="188"/>
                  </a:lnTo>
                  <a:lnTo>
                    <a:pt x="1462" y="189"/>
                  </a:lnTo>
                  <a:lnTo>
                    <a:pt x="1462" y="191"/>
                  </a:lnTo>
                  <a:lnTo>
                    <a:pt x="1464" y="189"/>
                  </a:lnTo>
                  <a:lnTo>
                    <a:pt x="1464" y="188"/>
                  </a:lnTo>
                  <a:lnTo>
                    <a:pt x="1465" y="188"/>
                  </a:lnTo>
                  <a:lnTo>
                    <a:pt x="1465" y="186"/>
                  </a:lnTo>
                  <a:lnTo>
                    <a:pt x="1467" y="186"/>
                  </a:lnTo>
                  <a:lnTo>
                    <a:pt x="1467" y="188"/>
                  </a:lnTo>
                  <a:lnTo>
                    <a:pt x="1467" y="188"/>
                  </a:lnTo>
                  <a:lnTo>
                    <a:pt x="1467" y="189"/>
                  </a:lnTo>
                  <a:lnTo>
                    <a:pt x="1469" y="191"/>
                  </a:lnTo>
                  <a:lnTo>
                    <a:pt x="1469" y="189"/>
                  </a:lnTo>
                  <a:lnTo>
                    <a:pt x="1469" y="188"/>
                  </a:lnTo>
                  <a:lnTo>
                    <a:pt x="1470" y="188"/>
                  </a:lnTo>
                  <a:lnTo>
                    <a:pt x="1470" y="186"/>
                  </a:lnTo>
                  <a:lnTo>
                    <a:pt x="1469" y="186"/>
                  </a:lnTo>
                  <a:lnTo>
                    <a:pt x="1469" y="184"/>
                  </a:lnTo>
                  <a:lnTo>
                    <a:pt x="1470" y="184"/>
                  </a:lnTo>
                  <a:lnTo>
                    <a:pt x="1470" y="182"/>
                  </a:lnTo>
                  <a:lnTo>
                    <a:pt x="1470" y="181"/>
                  </a:lnTo>
                  <a:lnTo>
                    <a:pt x="1472" y="181"/>
                  </a:lnTo>
                  <a:lnTo>
                    <a:pt x="1472" y="182"/>
                  </a:lnTo>
                  <a:lnTo>
                    <a:pt x="1472" y="184"/>
                  </a:lnTo>
                  <a:lnTo>
                    <a:pt x="1474" y="184"/>
                  </a:lnTo>
                  <a:lnTo>
                    <a:pt x="1476" y="184"/>
                  </a:lnTo>
                  <a:lnTo>
                    <a:pt x="1476" y="186"/>
                  </a:lnTo>
                  <a:lnTo>
                    <a:pt x="1477" y="184"/>
                  </a:lnTo>
                  <a:lnTo>
                    <a:pt x="1476" y="184"/>
                  </a:lnTo>
                  <a:lnTo>
                    <a:pt x="1476" y="182"/>
                  </a:lnTo>
                  <a:lnTo>
                    <a:pt x="1476" y="181"/>
                  </a:lnTo>
                  <a:lnTo>
                    <a:pt x="1477" y="181"/>
                  </a:lnTo>
                  <a:lnTo>
                    <a:pt x="1479" y="181"/>
                  </a:lnTo>
                  <a:lnTo>
                    <a:pt x="1481" y="181"/>
                  </a:lnTo>
                  <a:lnTo>
                    <a:pt x="1481" y="182"/>
                  </a:lnTo>
                  <a:lnTo>
                    <a:pt x="1479" y="182"/>
                  </a:lnTo>
                  <a:lnTo>
                    <a:pt x="1479" y="184"/>
                  </a:lnTo>
                  <a:lnTo>
                    <a:pt x="1481" y="184"/>
                  </a:lnTo>
                  <a:lnTo>
                    <a:pt x="1481" y="186"/>
                  </a:lnTo>
                  <a:lnTo>
                    <a:pt x="1479" y="186"/>
                  </a:lnTo>
                  <a:lnTo>
                    <a:pt x="1479" y="188"/>
                  </a:lnTo>
                  <a:lnTo>
                    <a:pt x="1477" y="188"/>
                  </a:lnTo>
                  <a:lnTo>
                    <a:pt x="1476" y="188"/>
                  </a:lnTo>
                  <a:lnTo>
                    <a:pt x="1476" y="189"/>
                  </a:lnTo>
                  <a:lnTo>
                    <a:pt x="1476" y="191"/>
                  </a:lnTo>
                  <a:lnTo>
                    <a:pt x="1474" y="193"/>
                  </a:lnTo>
                  <a:lnTo>
                    <a:pt x="1476" y="193"/>
                  </a:lnTo>
                  <a:lnTo>
                    <a:pt x="1474" y="194"/>
                  </a:lnTo>
                  <a:lnTo>
                    <a:pt x="1474" y="196"/>
                  </a:lnTo>
                  <a:lnTo>
                    <a:pt x="1476" y="196"/>
                  </a:lnTo>
                  <a:lnTo>
                    <a:pt x="1476" y="194"/>
                  </a:lnTo>
                  <a:lnTo>
                    <a:pt x="1477" y="194"/>
                  </a:lnTo>
                  <a:lnTo>
                    <a:pt x="1477" y="193"/>
                  </a:lnTo>
                  <a:lnTo>
                    <a:pt x="1479" y="191"/>
                  </a:lnTo>
                  <a:lnTo>
                    <a:pt x="1481" y="189"/>
                  </a:lnTo>
                  <a:lnTo>
                    <a:pt x="1481" y="188"/>
                  </a:lnTo>
                  <a:lnTo>
                    <a:pt x="1482" y="188"/>
                  </a:lnTo>
                  <a:lnTo>
                    <a:pt x="1482" y="186"/>
                  </a:lnTo>
                  <a:lnTo>
                    <a:pt x="1484" y="184"/>
                  </a:lnTo>
                  <a:lnTo>
                    <a:pt x="1486" y="182"/>
                  </a:lnTo>
                  <a:lnTo>
                    <a:pt x="1486" y="184"/>
                  </a:lnTo>
                  <a:lnTo>
                    <a:pt x="1487" y="184"/>
                  </a:lnTo>
                  <a:lnTo>
                    <a:pt x="1487" y="186"/>
                  </a:lnTo>
                  <a:lnTo>
                    <a:pt x="1486" y="186"/>
                  </a:lnTo>
                  <a:lnTo>
                    <a:pt x="1486" y="188"/>
                  </a:lnTo>
                  <a:lnTo>
                    <a:pt x="1486" y="189"/>
                  </a:lnTo>
                  <a:lnTo>
                    <a:pt x="1486" y="191"/>
                  </a:lnTo>
                  <a:lnTo>
                    <a:pt x="1487" y="191"/>
                  </a:lnTo>
                  <a:lnTo>
                    <a:pt x="1489" y="191"/>
                  </a:lnTo>
                  <a:lnTo>
                    <a:pt x="1489" y="189"/>
                  </a:lnTo>
                  <a:lnTo>
                    <a:pt x="1491" y="189"/>
                  </a:lnTo>
                  <a:lnTo>
                    <a:pt x="1489" y="188"/>
                  </a:lnTo>
                  <a:lnTo>
                    <a:pt x="1489" y="186"/>
                  </a:lnTo>
                  <a:lnTo>
                    <a:pt x="1491" y="186"/>
                  </a:lnTo>
                  <a:lnTo>
                    <a:pt x="1493" y="186"/>
                  </a:lnTo>
                  <a:lnTo>
                    <a:pt x="1493" y="184"/>
                  </a:lnTo>
                  <a:lnTo>
                    <a:pt x="1491" y="184"/>
                  </a:lnTo>
                  <a:lnTo>
                    <a:pt x="1491" y="182"/>
                  </a:lnTo>
                  <a:lnTo>
                    <a:pt x="1493" y="182"/>
                  </a:lnTo>
                  <a:lnTo>
                    <a:pt x="1493" y="181"/>
                  </a:lnTo>
                  <a:lnTo>
                    <a:pt x="1494" y="181"/>
                  </a:lnTo>
                  <a:lnTo>
                    <a:pt x="1494" y="182"/>
                  </a:lnTo>
                  <a:lnTo>
                    <a:pt x="1496" y="182"/>
                  </a:lnTo>
                  <a:lnTo>
                    <a:pt x="1498" y="181"/>
                  </a:lnTo>
                  <a:lnTo>
                    <a:pt x="1498" y="182"/>
                  </a:lnTo>
                  <a:lnTo>
                    <a:pt x="1499" y="182"/>
                  </a:lnTo>
                  <a:lnTo>
                    <a:pt x="1499" y="184"/>
                  </a:lnTo>
                  <a:lnTo>
                    <a:pt x="1499" y="186"/>
                  </a:lnTo>
                  <a:lnTo>
                    <a:pt x="1498" y="186"/>
                  </a:lnTo>
                  <a:lnTo>
                    <a:pt x="1496" y="188"/>
                  </a:lnTo>
                  <a:lnTo>
                    <a:pt x="1498" y="188"/>
                  </a:lnTo>
                  <a:lnTo>
                    <a:pt x="1498" y="189"/>
                  </a:lnTo>
                  <a:lnTo>
                    <a:pt x="1496" y="191"/>
                  </a:lnTo>
                  <a:lnTo>
                    <a:pt x="1496" y="189"/>
                  </a:lnTo>
                  <a:lnTo>
                    <a:pt x="1494" y="191"/>
                  </a:lnTo>
                  <a:lnTo>
                    <a:pt x="1496" y="191"/>
                  </a:lnTo>
                  <a:lnTo>
                    <a:pt x="1498" y="191"/>
                  </a:lnTo>
                  <a:lnTo>
                    <a:pt x="1499" y="191"/>
                  </a:lnTo>
                  <a:lnTo>
                    <a:pt x="1499" y="189"/>
                  </a:lnTo>
                  <a:lnTo>
                    <a:pt x="1499" y="188"/>
                  </a:lnTo>
                  <a:lnTo>
                    <a:pt x="1499" y="186"/>
                  </a:lnTo>
                  <a:lnTo>
                    <a:pt x="1501" y="186"/>
                  </a:lnTo>
                  <a:lnTo>
                    <a:pt x="1501" y="184"/>
                  </a:lnTo>
                  <a:lnTo>
                    <a:pt x="1503" y="184"/>
                  </a:lnTo>
                  <a:lnTo>
                    <a:pt x="1505" y="184"/>
                  </a:lnTo>
                  <a:lnTo>
                    <a:pt x="1506" y="184"/>
                  </a:lnTo>
                  <a:lnTo>
                    <a:pt x="1506" y="186"/>
                  </a:lnTo>
                  <a:lnTo>
                    <a:pt x="1506" y="188"/>
                  </a:lnTo>
                  <a:lnTo>
                    <a:pt x="1508" y="188"/>
                  </a:lnTo>
                  <a:lnTo>
                    <a:pt x="1508" y="186"/>
                  </a:lnTo>
                  <a:lnTo>
                    <a:pt x="1508" y="188"/>
                  </a:lnTo>
                  <a:lnTo>
                    <a:pt x="1510" y="188"/>
                  </a:lnTo>
                  <a:lnTo>
                    <a:pt x="1511" y="188"/>
                  </a:lnTo>
                  <a:lnTo>
                    <a:pt x="1511" y="189"/>
                  </a:lnTo>
                  <a:lnTo>
                    <a:pt x="1513" y="189"/>
                  </a:lnTo>
                  <a:lnTo>
                    <a:pt x="1515" y="191"/>
                  </a:lnTo>
                  <a:lnTo>
                    <a:pt x="1517" y="191"/>
                  </a:lnTo>
                  <a:lnTo>
                    <a:pt x="1518" y="193"/>
                  </a:lnTo>
                  <a:lnTo>
                    <a:pt x="1517" y="193"/>
                  </a:lnTo>
                  <a:lnTo>
                    <a:pt x="1513" y="194"/>
                  </a:lnTo>
                  <a:lnTo>
                    <a:pt x="1511" y="196"/>
                  </a:lnTo>
                  <a:lnTo>
                    <a:pt x="1508" y="196"/>
                  </a:lnTo>
                  <a:lnTo>
                    <a:pt x="1505" y="196"/>
                  </a:lnTo>
                  <a:lnTo>
                    <a:pt x="1503" y="194"/>
                  </a:lnTo>
                  <a:lnTo>
                    <a:pt x="1501" y="194"/>
                  </a:lnTo>
                  <a:lnTo>
                    <a:pt x="1501" y="196"/>
                  </a:lnTo>
                  <a:lnTo>
                    <a:pt x="1503" y="196"/>
                  </a:lnTo>
                  <a:lnTo>
                    <a:pt x="1505" y="196"/>
                  </a:lnTo>
                  <a:lnTo>
                    <a:pt x="1505" y="198"/>
                  </a:lnTo>
                  <a:lnTo>
                    <a:pt x="1506" y="198"/>
                  </a:lnTo>
                  <a:lnTo>
                    <a:pt x="1508" y="198"/>
                  </a:lnTo>
                  <a:lnTo>
                    <a:pt x="1508" y="200"/>
                  </a:lnTo>
                  <a:lnTo>
                    <a:pt x="1508" y="200"/>
                  </a:lnTo>
                  <a:lnTo>
                    <a:pt x="1510" y="200"/>
                  </a:lnTo>
                  <a:lnTo>
                    <a:pt x="1510" y="201"/>
                  </a:lnTo>
                  <a:lnTo>
                    <a:pt x="1511" y="203"/>
                  </a:lnTo>
                  <a:lnTo>
                    <a:pt x="1511" y="201"/>
                  </a:lnTo>
                  <a:lnTo>
                    <a:pt x="1511" y="200"/>
                  </a:lnTo>
                  <a:lnTo>
                    <a:pt x="1513" y="200"/>
                  </a:lnTo>
                  <a:lnTo>
                    <a:pt x="1515" y="200"/>
                  </a:lnTo>
                  <a:lnTo>
                    <a:pt x="1515" y="201"/>
                  </a:lnTo>
                  <a:lnTo>
                    <a:pt x="1517" y="201"/>
                  </a:lnTo>
                  <a:lnTo>
                    <a:pt x="1518" y="201"/>
                  </a:lnTo>
                  <a:lnTo>
                    <a:pt x="1520" y="201"/>
                  </a:lnTo>
                  <a:lnTo>
                    <a:pt x="1522" y="203"/>
                  </a:lnTo>
                  <a:lnTo>
                    <a:pt x="1522" y="201"/>
                  </a:lnTo>
                  <a:lnTo>
                    <a:pt x="1523" y="203"/>
                  </a:lnTo>
                  <a:lnTo>
                    <a:pt x="1523" y="201"/>
                  </a:lnTo>
                  <a:lnTo>
                    <a:pt x="1522" y="201"/>
                  </a:lnTo>
                  <a:lnTo>
                    <a:pt x="1522" y="200"/>
                  </a:lnTo>
                  <a:lnTo>
                    <a:pt x="1523" y="200"/>
                  </a:lnTo>
                  <a:lnTo>
                    <a:pt x="1525" y="201"/>
                  </a:lnTo>
                  <a:lnTo>
                    <a:pt x="1525" y="200"/>
                  </a:lnTo>
                  <a:lnTo>
                    <a:pt x="1523" y="198"/>
                  </a:lnTo>
                  <a:lnTo>
                    <a:pt x="1525" y="198"/>
                  </a:lnTo>
                  <a:lnTo>
                    <a:pt x="1527" y="200"/>
                  </a:lnTo>
                  <a:lnTo>
                    <a:pt x="1528" y="200"/>
                  </a:lnTo>
                  <a:lnTo>
                    <a:pt x="1528" y="201"/>
                  </a:lnTo>
                  <a:lnTo>
                    <a:pt x="1530" y="201"/>
                  </a:lnTo>
                  <a:lnTo>
                    <a:pt x="1532" y="201"/>
                  </a:lnTo>
                  <a:lnTo>
                    <a:pt x="1534" y="201"/>
                  </a:lnTo>
                  <a:lnTo>
                    <a:pt x="1534" y="203"/>
                  </a:lnTo>
                  <a:lnTo>
                    <a:pt x="1532" y="203"/>
                  </a:lnTo>
                  <a:lnTo>
                    <a:pt x="1530" y="203"/>
                  </a:lnTo>
                  <a:lnTo>
                    <a:pt x="1528" y="203"/>
                  </a:lnTo>
                  <a:lnTo>
                    <a:pt x="1527" y="203"/>
                  </a:lnTo>
                  <a:lnTo>
                    <a:pt x="1525" y="203"/>
                  </a:lnTo>
                  <a:lnTo>
                    <a:pt x="1527" y="203"/>
                  </a:lnTo>
                  <a:lnTo>
                    <a:pt x="1528" y="203"/>
                  </a:lnTo>
                  <a:lnTo>
                    <a:pt x="1530" y="203"/>
                  </a:lnTo>
                  <a:lnTo>
                    <a:pt x="1532" y="203"/>
                  </a:lnTo>
                  <a:lnTo>
                    <a:pt x="1532" y="205"/>
                  </a:lnTo>
                  <a:lnTo>
                    <a:pt x="1530" y="205"/>
                  </a:lnTo>
                  <a:lnTo>
                    <a:pt x="1530" y="206"/>
                  </a:lnTo>
                  <a:lnTo>
                    <a:pt x="1532" y="206"/>
                  </a:lnTo>
                  <a:lnTo>
                    <a:pt x="1532" y="205"/>
                  </a:lnTo>
                  <a:lnTo>
                    <a:pt x="1534" y="205"/>
                  </a:lnTo>
                  <a:lnTo>
                    <a:pt x="1535" y="205"/>
                  </a:lnTo>
                  <a:lnTo>
                    <a:pt x="1535" y="206"/>
                  </a:lnTo>
                  <a:lnTo>
                    <a:pt x="1534" y="206"/>
                  </a:lnTo>
                  <a:lnTo>
                    <a:pt x="1534" y="208"/>
                  </a:lnTo>
                  <a:lnTo>
                    <a:pt x="1535" y="208"/>
                  </a:lnTo>
                  <a:lnTo>
                    <a:pt x="1534" y="210"/>
                  </a:lnTo>
                  <a:lnTo>
                    <a:pt x="1535" y="210"/>
                  </a:lnTo>
                  <a:lnTo>
                    <a:pt x="1535" y="208"/>
                  </a:lnTo>
                  <a:lnTo>
                    <a:pt x="1537" y="208"/>
                  </a:lnTo>
                  <a:lnTo>
                    <a:pt x="1535" y="206"/>
                  </a:lnTo>
                  <a:lnTo>
                    <a:pt x="1537" y="206"/>
                  </a:lnTo>
                  <a:lnTo>
                    <a:pt x="1539" y="206"/>
                  </a:lnTo>
                  <a:lnTo>
                    <a:pt x="1540" y="206"/>
                  </a:lnTo>
                  <a:lnTo>
                    <a:pt x="1542" y="206"/>
                  </a:lnTo>
                  <a:lnTo>
                    <a:pt x="1544" y="206"/>
                  </a:lnTo>
                  <a:lnTo>
                    <a:pt x="1547" y="208"/>
                  </a:lnTo>
                  <a:lnTo>
                    <a:pt x="1549" y="208"/>
                  </a:lnTo>
                  <a:lnTo>
                    <a:pt x="1549" y="206"/>
                  </a:lnTo>
                  <a:lnTo>
                    <a:pt x="1551" y="208"/>
                  </a:lnTo>
                  <a:lnTo>
                    <a:pt x="1552" y="208"/>
                  </a:lnTo>
                  <a:lnTo>
                    <a:pt x="1554" y="208"/>
                  </a:lnTo>
                  <a:lnTo>
                    <a:pt x="1554" y="210"/>
                  </a:lnTo>
                  <a:lnTo>
                    <a:pt x="1556" y="210"/>
                  </a:lnTo>
                  <a:lnTo>
                    <a:pt x="1558" y="212"/>
                  </a:lnTo>
                  <a:lnTo>
                    <a:pt x="1559" y="212"/>
                  </a:lnTo>
                  <a:lnTo>
                    <a:pt x="1561" y="212"/>
                  </a:lnTo>
                  <a:lnTo>
                    <a:pt x="1561" y="213"/>
                  </a:lnTo>
                  <a:lnTo>
                    <a:pt x="1563" y="213"/>
                  </a:lnTo>
                  <a:lnTo>
                    <a:pt x="1563" y="215"/>
                  </a:lnTo>
                  <a:lnTo>
                    <a:pt x="1564" y="215"/>
                  </a:lnTo>
                  <a:lnTo>
                    <a:pt x="1566" y="215"/>
                  </a:lnTo>
                  <a:lnTo>
                    <a:pt x="1566" y="217"/>
                  </a:lnTo>
                  <a:lnTo>
                    <a:pt x="1568" y="217"/>
                  </a:lnTo>
                  <a:lnTo>
                    <a:pt x="1568" y="218"/>
                  </a:lnTo>
                  <a:lnTo>
                    <a:pt x="1569" y="218"/>
                  </a:lnTo>
                  <a:lnTo>
                    <a:pt x="1569" y="220"/>
                  </a:lnTo>
                  <a:lnTo>
                    <a:pt x="1571" y="220"/>
                  </a:lnTo>
                  <a:lnTo>
                    <a:pt x="1573" y="222"/>
                  </a:lnTo>
                  <a:lnTo>
                    <a:pt x="1573" y="220"/>
                  </a:lnTo>
                  <a:lnTo>
                    <a:pt x="1575" y="222"/>
                  </a:lnTo>
                  <a:lnTo>
                    <a:pt x="1576" y="223"/>
                  </a:lnTo>
                  <a:lnTo>
                    <a:pt x="1578" y="223"/>
                  </a:lnTo>
                  <a:lnTo>
                    <a:pt x="1580" y="225"/>
                  </a:lnTo>
                  <a:lnTo>
                    <a:pt x="1581" y="225"/>
                  </a:lnTo>
                  <a:lnTo>
                    <a:pt x="1583" y="225"/>
                  </a:lnTo>
                  <a:lnTo>
                    <a:pt x="1583" y="227"/>
                  </a:lnTo>
                  <a:lnTo>
                    <a:pt x="1585" y="227"/>
                  </a:lnTo>
                  <a:lnTo>
                    <a:pt x="1587" y="229"/>
                  </a:lnTo>
                  <a:lnTo>
                    <a:pt x="1588" y="229"/>
                  </a:lnTo>
                  <a:lnTo>
                    <a:pt x="1588" y="230"/>
                  </a:lnTo>
                  <a:lnTo>
                    <a:pt x="1590" y="230"/>
                  </a:lnTo>
                  <a:lnTo>
                    <a:pt x="1590" y="232"/>
                  </a:lnTo>
                  <a:lnTo>
                    <a:pt x="1590" y="234"/>
                  </a:lnTo>
                  <a:lnTo>
                    <a:pt x="1590" y="234"/>
                  </a:lnTo>
                  <a:lnTo>
                    <a:pt x="1590" y="235"/>
                  </a:lnTo>
                  <a:lnTo>
                    <a:pt x="1590" y="237"/>
                  </a:lnTo>
                  <a:lnTo>
                    <a:pt x="1592" y="237"/>
                  </a:lnTo>
                  <a:lnTo>
                    <a:pt x="1592" y="239"/>
                  </a:lnTo>
                  <a:lnTo>
                    <a:pt x="1592" y="241"/>
                  </a:lnTo>
                  <a:lnTo>
                    <a:pt x="1590" y="241"/>
                  </a:lnTo>
                  <a:lnTo>
                    <a:pt x="1590" y="242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88" y="244"/>
                  </a:lnTo>
                  <a:lnTo>
                    <a:pt x="1588" y="246"/>
                  </a:lnTo>
                  <a:lnTo>
                    <a:pt x="1587" y="246"/>
                  </a:lnTo>
                  <a:lnTo>
                    <a:pt x="1587" y="247"/>
                  </a:lnTo>
                  <a:lnTo>
                    <a:pt x="1585" y="247"/>
                  </a:lnTo>
                  <a:lnTo>
                    <a:pt x="1585" y="249"/>
                  </a:lnTo>
                  <a:lnTo>
                    <a:pt x="1583" y="249"/>
                  </a:lnTo>
                  <a:lnTo>
                    <a:pt x="1581" y="251"/>
                  </a:lnTo>
                  <a:lnTo>
                    <a:pt x="1580" y="251"/>
                  </a:lnTo>
                  <a:lnTo>
                    <a:pt x="1578" y="251"/>
                  </a:lnTo>
                  <a:lnTo>
                    <a:pt x="1578" y="253"/>
                  </a:lnTo>
                  <a:lnTo>
                    <a:pt x="1576" y="253"/>
                  </a:lnTo>
                  <a:lnTo>
                    <a:pt x="1575" y="253"/>
                  </a:lnTo>
                  <a:lnTo>
                    <a:pt x="1571" y="253"/>
                  </a:lnTo>
                  <a:lnTo>
                    <a:pt x="1569" y="253"/>
                  </a:lnTo>
                  <a:lnTo>
                    <a:pt x="1568" y="253"/>
                  </a:lnTo>
                  <a:lnTo>
                    <a:pt x="1566" y="253"/>
                  </a:lnTo>
                  <a:lnTo>
                    <a:pt x="1564" y="253"/>
                  </a:lnTo>
                  <a:lnTo>
                    <a:pt x="1563" y="251"/>
                  </a:lnTo>
                  <a:lnTo>
                    <a:pt x="1559" y="249"/>
                  </a:lnTo>
                  <a:lnTo>
                    <a:pt x="1558" y="249"/>
                  </a:lnTo>
                  <a:lnTo>
                    <a:pt x="1556" y="249"/>
                  </a:lnTo>
                  <a:lnTo>
                    <a:pt x="1554" y="249"/>
                  </a:lnTo>
                  <a:lnTo>
                    <a:pt x="1552" y="249"/>
                  </a:lnTo>
                  <a:lnTo>
                    <a:pt x="1551" y="249"/>
                  </a:lnTo>
                  <a:lnTo>
                    <a:pt x="1551" y="247"/>
                  </a:lnTo>
                  <a:lnTo>
                    <a:pt x="1549" y="247"/>
                  </a:lnTo>
                  <a:lnTo>
                    <a:pt x="1549" y="247"/>
                  </a:lnTo>
                  <a:lnTo>
                    <a:pt x="1546" y="246"/>
                  </a:lnTo>
                  <a:lnTo>
                    <a:pt x="1544" y="246"/>
                  </a:lnTo>
                  <a:lnTo>
                    <a:pt x="1542" y="246"/>
                  </a:lnTo>
                  <a:lnTo>
                    <a:pt x="1542" y="244"/>
                  </a:lnTo>
                  <a:lnTo>
                    <a:pt x="1540" y="244"/>
                  </a:lnTo>
                  <a:lnTo>
                    <a:pt x="1539" y="244"/>
                  </a:lnTo>
                  <a:lnTo>
                    <a:pt x="1537" y="244"/>
                  </a:lnTo>
                  <a:lnTo>
                    <a:pt x="1535" y="244"/>
                  </a:lnTo>
                  <a:lnTo>
                    <a:pt x="1532" y="242"/>
                  </a:lnTo>
                  <a:lnTo>
                    <a:pt x="1530" y="241"/>
                  </a:lnTo>
                  <a:lnTo>
                    <a:pt x="1530" y="239"/>
                  </a:lnTo>
                  <a:lnTo>
                    <a:pt x="1528" y="239"/>
                  </a:lnTo>
                  <a:lnTo>
                    <a:pt x="1527" y="239"/>
                  </a:lnTo>
                  <a:lnTo>
                    <a:pt x="1527" y="241"/>
                  </a:lnTo>
                  <a:lnTo>
                    <a:pt x="1527" y="242"/>
                  </a:lnTo>
                  <a:lnTo>
                    <a:pt x="1528" y="242"/>
                  </a:lnTo>
                  <a:lnTo>
                    <a:pt x="1530" y="244"/>
                  </a:lnTo>
                  <a:lnTo>
                    <a:pt x="1532" y="244"/>
                  </a:lnTo>
                  <a:lnTo>
                    <a:pt x="1532" y="246"/>
                  </a:lnTo>
                  <a:lnTo>
                    <a:pt x="1534" y="246"/>
                  </a:lnTo>
                  <a:lnTo>
                    <a:pt x="1534" y="247"/>
                  </a:lnTo>
                  <a:lnTo>
                    <a:pt x="1535" y="247"/>
                  </a:lnTo>
                  <a:lnTo>
                    <a:pt x="1537" y="249"/>
                  </a:lnTo>
                  <a:lnTo>
                    <a:pt x="1539" y="251"/>
                  </a:lnTo>
                  <a:lnTo>
                    <a:pt x="1540" y="251"/>
                  </a:lnTo>
                  <a:lnTo>
                    <a:pt x="1542" y="251"/>
                  </a:lnTo>
                  <a:lnTo>
                    <a:pt x="1544" y="253"/>
                  </a:lnTo>
                  <a:lnTo>
                    <a:pt x="1544" y="254"/>
                  </a:lnTo>
                  <a:lnTo>
                    <a:pt x="1544" y="256"/>
                  </a:lnTo>
                  <a:lnTo>
                    <a:pt x="1546" y="256"/>
                  </a:lnTo>
                  <a:lnTo>
                    <a:pt x="1546" y="258"/>
                  </a:lnTo>
                  <a:lnTo>
                    <a:pt x="1546" y="259"/>
                  </a:lnTo>
                  <a:lnTo>
                    <a:pt x="1546" y="261"/>
                  </a:lnTo>
                  <a:lnTo>
                    <a:pt x="1544" y="261"/>
                  </a:lnTo>
                  <a:lnTo>
                    <a:pt x="1544" y="263"/>
                  </a:lnTo>
                  <a:lnTo>
                    <a:pt x="1542" y="263"/>
                  </a:lnTo>
                  <a:lnTo>
                    <a:pt x="1542" y="264"/>
                  </a:lnTo>
                  <a:lnTo>
                    <a:pt x="1544" y="264"/>
                  </a:lnTo>
                  <a:lnTo>
                    <a:pt x="1544" y="266"/>
                  </a:lnTo>
                  <a:lnTo>
                    <a:pt x="1544" y="268"/>
                  </a:lnTo>
                  <a:lnTo>
                    <a:pt x="1546" y="268"/>
                  </a:lnTo>
                  <a:lnTo>
                    <a:pt x="1546" y="270"/>
                  </a:lnTo>
                  <a:lnTo>
                    <a:pt x="1546" y="271"/>
                  </a:lnTo>
                  <a:lnTo>
                    <a:pt x="1546" y="273"/>
                  </a:lnTo>
                  <a:lnTo>
                    <a:pt x="1546" y="275"/>
                  </a:lnTo>
                  <a:lnTo>
                    <a:pt x="1546" y="276"/>
                  </a:lnTo>
                  <a:lnTo>
                    <a:pt x="1547" y="276"/>
                  </a:lnTo>
                  <a:lnTo>
                    <a:pt x="1547" y="278"/>
                  </a:lnTo>
                  <a:lnTo>
                    <a:pt x="1549" y="278"/>
                  </a:lnTo>
                  <a:lnTo>
                    <a:pt x="1549" y="280"/>
                  </a:lnTo>
                  <a:lnTo>
                    <a:pt x="1549" y="280"/>
                  </a:lnTo>
                  <a:lnTo>
                    <a:pt x="1549" y="278"/>
                  </a:lnTo>
                  <a:lnTo>
                    <a:pt x="1551" y="278"/>
                  </a:lnTo>
                  <a:lnTo>
                    <a:pt x="1552" y="280"/>
                  </a:lnTo>
                  <a:lnTo>
                    <a:pt x="1554" y="282"/>
                  </a:lnTo>
                  <a:lnTo>
                    <a:pt x="1554" y="283"/>
                  </a:lnTo>
                  <a:lnTo>
                    <a:pt x="1556" y="283"/>
                  </a:lnTo>
                  <a:lnTo>
                    <a:pt x="1556" y="285"/>
                  </a:lnTo>
                  <a:lnTo>
                    <a:pt x="1558" y="285"/>
                  </a:lnTo>
                  <a:lnTo>
                    <a:pt x="1559" y="285"/>
                  </a:lnTo>
                  <a:lnTo>
                    <a:pt x="1561" y="285"/>
                  </a:lnTo>
                  <a:lnTo>
                    <a:pt x="1563" y="285"/>
                  </a:lnTo>
                  <a:lnTo>
                    <a:pt x="1564" y="285"/>
                  </a:lnTo>
                  <a:lnTo>
                    <a:pt x="1564" y="285"/>
                  </a:lnTo>
                  <a:lnTo>
                    <a:pt x="1566" y="285"/>
                  </a:lnTo>
                  <a:lnTo>
                    <a:pt x="1568" y="285"/>
                  </a:lnTo>
                  <a:lnTo>
                    <a:pt x="1568" y="283"/>
                  </a:lnTo>
                  <a:lnTo>
                    <a:pt x="1568" y="282"/>
                  </a:lnTo>
                  <a:lnTo>
                    <a:pt x="1568" y="280"/>
                  </a:lnTo>
                  <a:lnTo>
                    <a:pt x="1568" y="278"/>
                  </a:lnTo>
                  <a:lnTo>
                    <a:pt x="1566" y="278"/>
                  </a:lnTo>
                  <a:lnTo>
                    <a:pt x="1564" y="278"/>
                  </a:lnTo>
                  <a:lnTo>
                    <a:pt x="1563" y="278"/>
                  </a:lnTo>
                  <a:lnTo>
                    <a:pt x="1561" y="278"/>
                  </a:lnTo>
                  <a:lnTo>
                    <a:pt x="1559" y="275"/>
                  </a:lnTo>
                  <a:lnTo>
                    <a:pt x="1558" y="273"/>
                  </a:lnTo>
                  <a:lnTo>
                    <a:pt x="1556" y="273"/>
                  </a:lnTo>
                  <a:lnTo>
                    <a:pt x="1556" y="271"/>
                  </a:lnTo>
                  <a:lnTo>
                    <a:pt x="1556" y="270"/>
                  </a:lnTo>
                  <a:lnTo>
                    <a:pt x="1558" y="270"/>
                  </a:lnTo>
                  <a:lnTo>
                    <a:pt x="1559" y="270"/>
                  </a:lnTo>
                  <a:lnTo>
                    <a:pt x="1559" y="268"/>
                  </a:lnTo>
                  <a:lnTo>
                    <a:pt x="1559" y="266"/>
                  </a:lnTo>
                  <a:lnTo>
                    <a:pt x="1561" y="266"/>
                  </a:lnTo>
                  <a:lnTo>
                    <a:pt x="1563" y="268"/>
                  </a:lnTo>
                  <a:lnTo>
                    <a:pt x="1564" y="268"/>
                  </a:lnTo>
                  <a:lnTo>
                    <a:pt x="1566" y="268"/>
                  </a:lnTo>
                  <a:lnTo>
                    <a:pt x="1566" y="270"/>
                  </a:lnTo>
                  <a:lnTo>
                    <a:pt x="1568" y="271"/>
                  </a:lnTo>
                  <a:lnTo>
                    <a:pt x="1569" y="271"/>
                  </a:lnTo>
                  <a:lnTo>
                    <a:pt x="1568" y="273"/>
                  </a:lnTo>
                  <a:lnTo>
                    <a:pt x="1568" y="275"/>
                  </a:lnTo>
                  <a:lnTo>
                    <a:pt x="1569" y="275"/>
                  </a:lnTo>
                  <a:lnTo>
                    <a:pt x="1569" y="273"/>
                  </a:lnTo>
                  <a:lnTo>
                    <a:pt x="1571" y="273"/>
                  </a:lnTo>
                  <a:lnTo>
                    <a:pt x="1569" y="271"/>
                  </a:lnTo>
                  <a:lnTo>
                    <a:pt x="1571" y="271"/>
                  </a:lnTo>
                  <a:lnTo>
                    <a:pt x="1573" y="273"/>
                  </a:lnTo>
                  <a:lnTo>
                    <a:pt x="1575" y="273"/>
                  </a:lnTo>
                  <a:lnTo>
                    <a:pt x="1576" y="275"/>
                  </a:lnTo>
                  <a:lnTo>
                    <a:pt x="1578" y="275"/>
                  </a:lnTo>
                  <a:lnTo>
                    <a:pt x="1580" y="276"/>
                  </a:lnTo>
                  <a:lnTo>
                    <a:pt x="1581" y="276"/>
                  </a:lnTo>
                  <a:lnTo>
                    <a:pt x="1581" y="275"/>
                  </a:lnTo>
                  <a:lnTo>
                    <a:pt x="1581" y="273"/>
                  </a:lnTo>
                  <a:lnTo>
                    <a:pt x="1583" y="273"/>
                  </a:lnTo>
                  <a:lnTo>
                    <a:pt x="1585" y="273"/>
                  </a:lnTo>
                  <a:lnTo>
                    <a:pt x="1585" y="275"/>
                  </a:lnTo>
                  <a:lnTo>
                    <a:pt x="1583" y="275"/>
                  </a:lnTo>
                  <a:lnTo>
                    <a:pt x="1585" y="276"/>
                  </a:lnTo>
                  <a:lnTo>
                    <a:pt x="1587" y="276"/>
                  </a:lnTo>
                  <a:lnTo>
                    <a:pt x="1587" y="275"/>
                  </a:lnTo>
                  <a:lnTo>
                    <a:pt x="1587" y="273"/>
                  </a:lnTo>
                  <a:lnTo>
                    <a:pt x="1587" y="271"/>
                  </a:lnTo>
                  <a:lnTo>
                    <a:pt x="1585" y="270"/>
                  </a:lnTo>
                  <a:lnTo>
                    <a:pt x="1585" y="268"/>
                  </a:lnTo>
                  <a:lnTo>
                    <a:pt x="1583" y="268"/>
                  </a:lnTo>
                  <a:lnTo>
                    <a:pt x="1581" y="264"/>
                  </a:lnTo>
                  <a:lnTo>
                    <a:pt x="1580" y="263"/>
                  </a:lnTo>
                  <a:lnTo>
                    <a:pt x="1580" y="261"/>
                  </a:lnTo>
                  <a:lnTo>
                    <a:pt x="1581" y="261"/>
                  </a:lnTo>
                  <a:lnTo>
                    <a:pt x="1581" y="259"/>
                  </a:lnTo>
                  <a:lnTo>
                    <a:pt x="1583" y="259"/>
                  </a:lnTo>
                  <a:lnTo>
                    <a:pt x="1585" y="258"/>
                  </a:lnTo>
                  <a:lnTo>
                    <a:pt x="1587" y="258"/>
                  </a:lnTo>
                  <a:lnTo>
                    <a:pt x="1587" y="254"/>
                  </a:lnTo>
                  <a:lnTo>
                    <a:pt x="1588" y="254"/>
                  </a:lnTo>
                  <a:lnTo>
                    <a:pt x="1590" y="254"/>
                  </a:lnTo>
                  <a:lnTo>
                    <a:pt x="1590" y="254"/>
                  </a:lnTo>
                  <a:lnTo>
                    <a:pt x="1592" y="253"/>
                  </a:lnTo>
                  <a:lnTo>
                    <a:pt x="1593" y="251"/>
                  </a:lnTo>
                  <a:lnTo>
                    <a:pt x="1595" y="249"/>
                  </a:lnTo>
                  <a:lnTo>
                    <a:pt x="1597" y="247"/>
                  </a:lnTo>
                  <a:lnTo>
                    <a:pt x="1597" y="246"/>
                  </a:lnTo>
                  <a:lnTo>
                    <a:pt x="1599" y="246"/>
                  </a:lnTo>
                  <a:lnTo>
                    <a:pt x="1600" y="247"/>
                  </a:lnTo>
                  <a:lnTo>
                    <a:pt x="1602" y="247"/>
                  </a:lnTo>
                  <a:lnTo>
                    <a:pt x="1604" y="247"/>
                  </a:lnTo>
                  <a:lnTo>
                    <a:pt x="1605" y="247"/>
                  </a:lnTo>
                  <a:lnTo>
                    <a:pt x="1605" y="249"/>
                  </a:lnTo>
                  <a:lnTo>
                    <a:pt x="1607" y="249"/>
                  </a:lnTo>
                  <a:lnTo>
                    <a:pt x="1609" y="249"/>
                  </a:lnTo>
                  <a:lnTo>
                    <a:pt x="1609" y="251"/>
                  </a:lnTo>
                  <a:lnTo>
                    <a:pt x="1607" y="251"/>
                  </a:lnTo>
                  <a:lnTo>
                    <a:pt x="1607" y="253"/>
                  </a:lnTo>
                  <a:lnTo>
                    <a:pt x="1605" y="253"/>
                  </a:lnTo>
                  <a:lnTo>
                    <a:pt x="1605" y="254"/>
                  </a:lnTo>
                  <a:lnTo>
                    <a:pt x="1607" y="253"/>
                  </a:lnTo>
                  <a:lnTo>
                    <a:pt x="1609" y="253"/>
                  </a:lnTo>
                  <a:lnTo>
                    <a:pt x="1609" y="251"/>
                  </a:lnTo>
                  <a:lnTo>
                    <a:pt x="1610" y="251"/>
                  </a:lnTo>
                  <a:lnTo>
                    <a:pt x="1610" y="253"/>
                  </a:lnTo>
                  <a:lnTo>
                    <a:pt x="1610" y="254"/>
                  </a:lnTo>
                  <a:lnTo>
                    <a:pt x="1612" y="254"/>
                  </a:lnTo>
                  <a:lnTo>
                    <a:pt x="1612" y="253"/>
                  </a:lnTo>
                  <a:lnTo>
                    <a:pt x="1612" y="251"/>
                  </a:lnTo>
                  <a:lnTo>
                    <a:pt x="1612" y="249"/>
                  </a:lnTo>
                  <a:lnTo>
                    <a:pt x="1612" y="247"/>
                  </a:lnTo>
                  <a:lnTo>
                    <a:pt x="1614" y="246"/>
                  </a:lnTo>
                  <a:lnTo>
                    <a:pt x="1614" y="244"/>
                  </a:lnTo>
                  <a:lnTo>
                    <a:pt x="1614" y="244"/>
                  </a:lnTo>
                  <a:lnTo>
                    <a:pt x="1614" y="242"/>
                  </a:lnTo>
                  <a:lnTo>
                    <a:pt x="1614" y="241"/>
                  </a:lnTo>
                  <a:lnTo>
                    <a:pt x="1614" y="239"/>
                  </a:lnTo>
                  <a:lnTo>
                    <a:pt x="1612" y="239"/>
                  </a:lnTo>
                  <a:lnTo>
                    <a:pt x="1610" y="239"/>
                  </a:lnTo>
                  <a:lnTo>
                    <a:pt x="1609" y="239"/>
                  </a:lnTo>
                  <a:lnTo>
                    <a:pt x="1609" y="237"/>
                  </a:lnTo>
                  <a:lnTo>
                    <a:pt x="1609" y="235"/>
                  </a:lnTo>
                  <a:lnTo>
                    <a:pt x="1610" y="234"/>
                  </a:lnTo>
                  <a:lnTo>
                    <a:pt x="1610" y="232"/>
                  </a:lnTo>
                  <a:lnTo>
                    <a:pt x="1610" y="230"/>
                  </a:lnTo>
                  <a:lnTo>
                    <a:pt x="1612" y="230"/>
                  </a:lnTo>
                  <a:lnTo>
                    <a:pt x="1612" y="229"/>
                  </a:lnTo>
                  <a:lnTo>
                    <a:pt x="1612" y="227"/>
                  </a:lnTo>
                  <a:lnTo>
                    <a:pt x="1612" y="225"/>
                  </a:lnTo>
                  <a:lnTo>
                    <a:pt x="1612" y="223"/>
                  </a:lnTo>
                  <a:lnTo>
                    <a:pt x="1612" y="222"/>
                  </a:lnTo>
                  <a:lnTo>
                    <a:pt x="1612" y="220"/>
                  </a:lnTo>
                  <a:lnTo>
                    <a:pt x="1609" y="218"/>
                  </a:lnTo>
                  <a:lnTo>
                    <a:pt x="1605" y="217"/>
                  </a:lnTo>
                  <a:lnTo>
                    <a:pt x="1605" y="215"/>
                  </a:lnTo>
                  <a:lnTo>
                    <a:pt x="1607" y="215"/>
                  </a:lnTo>
                  <a:lnTo>
                    <a:pt x="1609" y="217"/>
                  </a:lnTo>
                  <a:lnTo>
                    <a:pt x="1610" y="217"/>
                  </a:lnTo>
                  <a:lnTo>
                    <a:pt x="1610" y="218"/>
                  </a:lnTo>
                  <a:lnTo>
                    <a:pt x="1612" y="218"/>
                  </a:lnTo>
                  <a:lnTo>
                    <a:pt x="1614" y="217"/>
                  </a:lnTo>
                  <a:lnTo>
                    <a:pt x="1617" y="217"/>
                  </a:lnTo>
                  <a:lnTo>
                    <a:pt x="1621" y="218"/>
                  </a:lnTo>
                  <a:lnTo>
                    <a:pt x="1622" y="218"/>
                  </a:lnTo>
                  <a:lnTo>
                    <a:pt x="1624" y="218"/>
                  </a:lnTo>
                  <a:lnTo>
                    <a:pt x="1626" y="218"/>
                  </a:lnTo>
                  <a:lnTo>
                    <a:pt x="1626" y="220"/>
                  </a:lnTo>
                  <a:lnTo>
                    <a:pt x="1626" y="222"/>
                  </a:lnTo>
                  <a:lnTo>
                    <a:pt x="1628" y="222"/>
                  </a:lnTo>
                  <a:lnTo>
                    <a:pt x="1629" y="222"/>
                  </a:lnTo>
                  <a:lnTo>
                    <a:pt x="1629" y="223"/>
                  </a:lnTo>
                  <a:lnTo>
                    <a:pt x="1629" y="225"/>
                  </a:lnTo>
                  <a:lnTo>
                    <a:pt x="1631" y="225"/>
                  </a:lnTo>
                  <a:lnTo>
                    <a:pt x="1631" y="227"/>
                  </a:lnTo>
                  <a:lnTo>
                    <a:pt x="1631" y="229"/>
                  </a:lnTo>
                  <a:lnTo>
                    <a:pt x="1629" y="229"/>
                  </a:lnTo>
                  <a:lnTo>
                    <a:pt x="1628" y="229"/>
                  </a:lnTo>
                  <a:lnTo>
                    <a:pt x="1626" y="229"/>
                  </a:lnTo>
                  <a:lnTo>
                    <a:pt x="1622" y="230"/>
                  </a:lnTo>
                  <a:lnTo>
                    <a:pt x="1621" y="230"/>
                  </a:lnTo>
                  <a:lnTo>
                    <a:pt x="1621" y="232"/>
                  </a:lnTo>
                  <a:lnTo>
                    <a:pt x="1619" y="232"/>
                  </a:lnTo>
                  <a:lnTo>
                    <a:pt x="1617" y="234"/>
                  </a:lnTo>
                  <a:lnTo>
                    <a:pt x="1617" y="235"/>
                  </a:lnTo>
                  <a:lnTo>
                    <a:pt x="1619" y="237"/>
                  </a:lnTo>
                  <a:lnTo>
                    <a:pt x="1621" y="237"/>
                  </a:lnTo>
                  <a:lnTo>
                    <a:pt x="1622" y="237"/>
                  </a:lnTo>
                  <a:lnTo>
                    <a:pt x="1622" y="239"/>
                  </a:lnTo>
                  <a:lnTo>
                    <a:pt x="1624" y="241"/>
                  </a:lnTo>
                  <a:lnTo>
                    <a:pt x="1624" y="242"/>
                  </a:lnTo>
                  <a:lnTo>
                    <a:pt x="1626" y="242"/>
                  </a:lnTo>
                  <a:lnTo>
                    <a:pt x="1626" y="244"/>
                  </a:lnTo>
                  <a:lnTo>
                    <a:pt x="1628" y="244"/>
                  </a:lnTo>
                  <a:lnTo>
                    <a:pt x="1629" y="242"/>
                  </a:lnTo>
                  <a:lnTo>
                    <a:pt x="1631" y="242"/>
                  </a:lnTo>
                  <a:lnTo>
                    <a:pt x="1631" y="244"/>
                  </a:lnTo>
                  <a:lnTo>
                    <a:pt x="1631" y="242"/>
                  </a:lnTo>
                  <a:lnTo>
                    <a:pt x="1634" y="242"/>
                  </a:lnTo>
                  <a:lnTo>
                    <a:pt x="1636" y="242"/>
                  </a:lnTo>
                  <a:lnTo>
                    <a:pt x="1636" y="241"/>
                  </a:lnTo>
                  <a:lnTo>
                    <a:pt x="1638" y="241"/>
                  </a:lnTo>
                  <a:lnTo>
                    <a:pt x="1638" y="239"/>
                  </a:lnTo>
                  <a:lnTo>
                    <a:pt x="1636" y="239"/>
                  </a:lnTo>
                  <a:lnTo>
                    <a:pt x="1636" y="237"/>
                  </a:lnTo>
                  <a:lnTo>
                    <a:pt x="1638" y="237"/>
                  </a:lnTo>
                  <a:lnTo>
                    <a:pt x="1638" y="235"/>
                  </a:lnTo>
                  <a:lnTo>
                    <a:pt x="1638" y="234"/>
                  </a:lnTo>
                  <a:lnTo>
                    <a:pt x="1638" y="232"/>
                  </a:lnTo>
                  <a:lnTo>
                    <a:pt x="1640" y="230"/>
                  </a:lnTo>
                  <a:lnTo>
                    <a:pt x="1640" y="232"/>
                  </a:lnTo>
                  <a:lnTo>
                    <a:pt x="1641" y="230"/>
                  </a:lnTo>
                  <a:lnTo>
                    <a:pt x="1643" y="230"/>
                  </a:lnTo>
                  <a:lnTo>
                    <a:pt x="1645" y="230"/>
                  </a:lnTo>
                  <a:lnTo>
                    <a:pt x="1645" y="229"/>
                  </a:lnTo>
                  <a:lnTo>
                    <a:pt x="1646" y="229"/>
                  </a:lnTo>
                  <a:lnTo>
                    <a:pt x="1648" y="229"/>
                  </a:lnTo>
                  <a:lnTo>
                    <a:pt x="1648" y="227"/>
                  </a:lnTo>
                  <a:lnTo>
                    <a:pt x="1650" y="227"/>
                  </a:lnTo>
                  <a:lnTo>
                    <a:pt x="1651" y="227"/>
                  </a:lnTo>
                  <a:lnTo>
                    <a:pt x="1653" y="225"/>
                  </a:lnTo>
                  <a:lnTo>
                    <a:pt x="1655" y="225"/>
                  </a:lnTo>
                  <a:lnTo>
                    <a:pt x="1655" y="223"/>
                  </a:lnTo>
                  <a:lnTo>
                    <a:pt x="1657" y="223"/>
                  </a:lnTo>
                  <a:lnTo>
                    <a:pt x="1657" y="222"/>
                  </a:lnTo>
                  <a:lnTo>
                    <a:pt x="1658" y="222"/>
                  </a:lnTo>
                  <a:lnTo>
                    <a:pt x="1660" y="220"/>
                  </a:lnTo>
                  <a:lnTo>
                    <a:pt x="1663" y="218"/>
                  </a:lnTo>
                  <a:lnTo>
                    <a:pt x="1662" y="220"/>
                  </a:lnTo>
                  <a:lnTo>
                    <a:pt x="1663" y="220"/>
                  </a:lnTo>
                  <a:lnTo>
                    <a:pt x="1665" y="220"/>
                  </a:lnTo>
                  <a:lnTo>
                    <a:pt x="1665" y="218"/>
                  </a:lnTo>
                  <a:lnTo>
                    <a:pt x="1667" y="218"/>
                  </a:lnTo>
                  <a:lnTo>
                    <a:pt x="1669" y="218"/>
                  </a:lnTo>
                  <a:lnTo>
                    <a:pt x="1670" y="218"/>
                  </a:lnTo>
                  <a:lnTo>
                    <a:pt x="1672" y="218"/>
                  </a:lnTo>
                  <a:lnTo>
                    <a:pt x="1672" y="220"/>
                  </a:lnTo>
                  <a:lnTo>
                    <a:pt x="1670" y="220"/>
                  </a:lnTo>
                  <a:lnTo>
                    <a:pt x="1670" y="222"/>
                  </a:lnTo>
                  <a:lnTo>
                    <a:pt x="1672" y="222"/>
                  </a:lnTo>
                  <a:lnTo>
                    <a:pt x="1672" y="220"/>
                  </a:lnTo>
                  <a:lnTo>
                    <a:pt x="1672" y="220"/>
                  </a:lnTo>
                  <a:lnTo>
                    <a:pt x="1672" y="218"/>
                  </a:lnTo>
                  <a:lnTo>
                    <a:pt x="1672" y="217"/>
                  </a:lnTo>
                  <a:lnTo>
                    <a:pt x="1672" y="217"/>
                  </a:lnTo>
                  <a:lnTo>
                    <a:pt x="1674" y="215"/>
                  </a:lnTo>
                  <a:lnTo>
                    <a:pt x="1674" y="213"/>
                  </a:lnTo>
                  <a:lnTo>
                    <a:pt x="1675" y="213"/>
                  </a:lnTo>
                  <a:lnTo>
                    <a:pt x="1677" y="213"/>
                  </a:lnTo>
                  <a:lnTo>
                    <a:pt x="1679" y="212"/>
                  </a:lnTo>
                  <a:lnTo>
                    <a:pt x="1679" y="213"/>
                  </a:lnTo>
                  <a:lnTo>
                    <a:pt x="1681" y="213"/>
                  </a:lnTo>
                  <a:lnTo>
                    <a:pt x="1681" y="215"/>
                  </a:lnTo>
                  <a:lnTo>
                    <a:pt x="1681" y="217"/>
                  </a:lnTo>
                  <a:lnTo>
                    <a:pt x="1681" y="218"/>
                  </a:lnTo>
                  <a:lnTo>
                    <a:pt x="1682" y="218"/>
                  </a:lnTo>
                  <a:lnTo>
                    <a:pt x="1682" y="220"/>
                  </a:lnTo>
                  <a:lnTo>
                    <a:pt x="1682" y="222"/>
                  </a:lnTo>
                  <a:lnTo>
                    <a:pt x="1684" y="222"/>
                  </a:lnTo>
                  <a:lnTo>
                    <a:pt x="1686" y="222"/>
                  </a:lnTo>
                  <a:lnTo>
                    <a:pt x="1687" y="222"/>
                  </a:lnTo>
                  <a:lnTo>
                    <a:pt x="1687" y="223"/>
                  </a:lnTo>
                  <a:lnTo>
                    <a:pt x="1689" y="223"/>
                  </a:lnTo>
                  <a:lnTo>
                    <a:pt x="1689" y="222"/>
                  </a:lnTo>
                  <a:lnTo>
                    <a:pt x="1689" y="220"/>
                  </a:lnTo>
                  <a:lnTo>
                    <a:pt x="1689" y="218"/>
                  </a:lnTo>
                  <a:lnTo>
                    <a:pt x="1691" y="218"/>
                  </a:lnTo>
                  <a:lnTo>
                    <a:pt x="1692" y="217"/>
                  </a:lnTo>
                  <a:lnTo>
                    <a:pt x="1694" y="217"/>
                  </a:lnTo>
                  <a:lnTo>
                    <a:pt x="1696" y="217"/>
                  </a:lnTo>
                  <a:lnTo>
                    <a:pt x="1698" y="217"/>
                  </a:lnTo>
                  <a:lnTo>
                    <a:pt x="1699" y="217"/>
                  </a:lnTo>
                  <a:lnTo>
                    <a:pt x="1701" y="217"/>
                  </a:lnTo>
                  <a:lnTo>
                    <a:pt x="1703" y="217"/>
                  </a:lnTo>
                  <a:lnTo>
                    <a:pt x="1704" y="217"/>
                  </a:lnTo>
                  <a:lnTo>
                    <a:pt x="1706" y="218"/>
                  </a:lnTo>
                  <a:lnTo>
                    <a:pt x="1708" y="217"/>
                  </a:lnTo>
                  <a:lnTo>
                    <a:pt x="1710" y="215"/>
                  </a:lnTo>
                  <a:lnTo>
                    <a:pt x="1711" y="215"/>
                  </a:lnTo>
                  <a:lnTo>
                    <a:pt x="1711" y="213"/>
                  </a:lnTo>
                  <a:lnTo>
                    <a:pt x="1713" y="213"/>
                  </a:lnTo>
                  <a:lnTo>
                    <a:pt x="1713" y="213"/>
                  </a:lnTo>
                  <a:lnTo>
                    <a:pt x="1713" y="212"/>
                  </a:lnTo>
                  <a:lnTo>
                    <a:pt x="1715" y="212"/>
                  </a:lnTo>
                  <a:lnTo>
                    <a:pt x="1716" y="212"/>
                  </a:lnTo>
                  <a:lnTo>
                    <a:pt x="1718" y="212"/>
                  </a:lnTo>
                  <a:lnTo>
                    <a:pt x="1722" y="215"/>
                  </a:lnTo>
                  <a:lnTo>
                    <a:pt x="1720" y="215"/>
                  </a:lnTo>
                  <a:lnTo>
                    <a:pt x="1720" y="217"/>
                  </a:lnTo>
                  <a:lnTo>
                    <a:pt x="1718" y="217"/>
                  </a:lnTo>
                  <a:lnTo>
                    <a:pt x="1718" y="218"/>
                  </a:lnTo>
                  <a:lnTo>
                    <a:pt x="1718" y="220"/>
                  </a:lnTo>
                  <a:lnTo>
                    <a:pt x="1722" y="220"/>
                  </a:lnTo>
                  <a:lnTo>
                    <a:pt x="1723" y="220"/>
                  </a:lnTo>
                  <a:lnTo>
                    <a:pt x="1725" y="220"/>
                  </a:lnTo>
                  <a:lnTo>
                    <a:pt x="1725" y="218"/>
                  </a:lnTo>
                  <a:lnTo>
                    <a:pt x="1725" y="217"/>
                  </a:lnTo>
                  <a:lnTo>
                    <a:pt x="1723" y="217"/>
                  </a:lnTo>
                  <a:lnTo>
                    <a:pt x="1723" y="215"/>
                  </a:lnTo>
                  <a:lnTo>
                    <a:pt x="1725" y="215"/>
                  </a:lnTo>
                  <a:lnTo>
                    <a:pt x="1727" y="215"/>
                  </a:lnTo>
                  <a:lnTo>
                    <a:pt x="1728" y="215"/>
                  </a:lnTo>
                  <a:lnTo>
                    <a:pt x="1730" y="215"/>
                  </a:lnTo>
                  <a:lnTo>
                    <a:pt x="1730" y="213"/>
                  </a:lnTo>
                  <a:lnTo>
                    <a:pt x="1732" y="213"/>
                  </a:lnTo>
                  <a:lnTo>
                    <a:pt x="1732" y="212"/>
                  </a:lnTo>
                  <a:lnTo>
                    <a:pt x="1732" y="210"/>
                  </a:lnTo>
                  <a:lnTo>
                    <a:pt x="1730" y="210"/>
                  </a:lnTo>
                  <a:lnTo>
                    <a:pt x="1730" y="208"/>
                  </a:lnTo>
                  <a:lnTo>
                    <a:pt x="1730" y="206"/>
                  </a:lnTo>
                  <a:lnTo>
                    <a:pt x="1728" y="206"/>
                  </a:lnTo>
                  <a:lnTo>
                    <a:pt x="1728" y="205"/>
                  </a:lnTo>
                  <a:lnTo>
                    <a:pt x="1727" y="203"/>
                  </a:lnTo>
                  <a:lnTo>
                    <a:pt x="1727" y="203"/>
                  </a:lnTo>
                  <a:lnTo>
                    <a:pt x="1730" y="203"/>
                  </a:lnTo>
                  <a:lnTo>
                    <a:pt x="1730" y="201"/>
                  </a:lnTo>
                  <a:lnTo>
                    <a:pt x="1728" y="201"/>
                  </a:lnTo>
                  <a:lnTo>
                    <a:pt x="1727" y="203"/>
                  </a:lnTo>
                  <a:lnTo>
                    <a:pt x="1727" y="201"/>
                  </a:lnTo>
                  <a:lnTo>
                    <a:pt x="1725" y="201"/>
                  </a:lnTo>
                  <a:lnTo>
                    <a:pt x="1723" y="201"/>
                  </a:lnTo>
                  <a:lnTo>
                    <a:pt x="1723" y="200"/>
                  </a:lnTo>
                  <a:lnTo>
                    <a:pt x="1722" y="200"/>
                  </a:lnTo>
                  <a:lnTo>
                    <a:pt x="1720" y="200"/>
                  </a:lnTo>
                  <a:lnTo>
                    <a:pt x="1718" y="200"/>
                  </a:lnTo>
                  <a:lnTo>
                    <a:pt x="1718" y="198"/>
                  </a:lnTo>
                  <a:lnTo>
                    <a:pt x="1716" y="198"/>
                  </a:lnTo>
                  <a:lnTo>
                    <a:pt x="1715" y="196"/>
                  </a:lnTo>
                  <a:lnTo>
                    <a:pt x="1715" y="194"/>
                  </a:lnTo>
                  <a:lnTo>
                    <a:pt x="1713" y="194"/>
                  </a:lnTo>
                  <a:lnTo>
                    <a:pt x="1713" y="193"/>
                  </a:lnTo>
                  <a:lnTo>
                    <a:pt x="1715" y="193"/>
                  </a:lnTo>
                  <a:lnTo>
                    <a:pt x="1716" y="194"/>
                  </a:lnTo>
                  <a:lnTo>
                    <a:pt x="1716" y="193"/>
                  </a:lnTo>
                  <a:lnTo>
                    <a:pt x="1716" y="191"/>
                  </a:lnTo>
                  <a:lnTo>
                    <a:pt x="1718" y="191"/>
                  </a:lnTo>
                  <a:lnTo>
                    <a:pt x="1720" y="193"/>
                  </a:lnTo>
                  <a:lnTo>
                    <a:pt x="1722" y="193"/>
                  </a:lnTo>
                  <a:lnTo>
                    <a:pt x="1722" y="194"/>
                  </a:lnTo>
                  <a:lnTo>
                    <a:pt x="1723" y="194"/>
                  </a:lnTo>
                  <a:lnTo>
                    <a:pt x="1723" y="196"/>
                  </a:lnTo>
                  <a:lnTo>
                    <a:pt x="1725" y="196"/>
                  </a:lnTo>
                  <a:lnTo>
                    <a:pt x="1727" y="196"/>
                  </a:lnTo>
                  <a:lnTo>
                    <a:pt x="1728" y="198"/>
                  </a:lnTo>
                  <a:lnTo>
                    <a:pt x="1728" y="200"/>
                  </a:lnTo>
                  <a:lnTo>
                    <a:pt x="1730" y="200"/>
                  </a:lnTo>
                  <a:lnTo>
                    <a:pt x="1732" y="200"/>
                  </a:lnTo>
                  <a:lnTo>
                    <a:pt x="1733" y="200"/>
                  </a:lnTo>
                  <a:lnTo>
                    <a:pt x="1735" y="200"/>
                  </a:lnTo>
                  <a:lnTo>
                    <a:pt x="1735" y="201"/>
                  </a:lnTo>
                  <a:lnTo>
                    <a:pt x="1737" y="201"/>
                  </a:lnTo>
                  <a:lnTo>
                    <a:pt x="1739" y="201"/>
                  </a:lnTo>
                  <a:lnTo>
                    <a:pt x="1742" y="201"/>
                  </a:lnTo>
                  <a:lnTo>
                    <a:pt x="1745" y="201"/>
                  </a:lnTo>
                  <a:lnTo>
                    <a:pt x="1747" y="201"/>
                  </a:lnTo>
                  <a:lnTo>
                    <a:pt x="1749" y="203"/>
                  </a:lnTo>
                  <a:lnTo>
                    <a:pt x="1751" y="203"/>
                  </a:lnTo>
                  <a:lnTo>
                    <a:pt x="1752" y="203"/>
                  </a:lnTo>
                  <a:lnTo>
                    <a:pt x="1754" y="203"/>
                  </a:lnTo>
                  <a:lnTo>
                    <a:pt x="1754" y="203"/>
                  </a:lnTo>
                  <a:lnTo>
                    <a:pt x="1757" y="203"/>
                  </a:lnTo>
                  <a:lnTo>
                    <a:pt x="1757" y="205"/>
                  </a:lnTo>
                  <a:lnTo>
                    <a:pt x="1759" y="205"/>
                  </a:lnTo>
                  <a:lnTo>
                    <a:pt x="1761" y="206"/>
                  </a:lnTo>
                  <a:lnTo>
                    <a:pt x="1759" y="206"/>
                  </a:lnTo>
                  <a:lnTo>
                    <a:pt x="1759" y="208"/>
                  </a:lnTo>
                  <a:lnTo>
                    <a:pt x="1761" y="208"/>
                  </a:lnTo>
                  <a:lnTo>
                    <a:pt x="1761" y="206"/>
                  </a:lnTo>
                  <a:lnTo>
                    <a:pt x="1763" y="206"/>
                  </a:lnTo>
                  <a:lnTo>
                    <a:pt x="1764" y="208"/>
                  </a:lnTo>
                  <a:lnTo>
                    <a:pt x="1766" y="208"/>
                  </a:lnTo>
                  <a:lnTo>
                    <a:pt x="1766" y="210"/>
                  </a:lnTo>
                  <a:lnTo>
                    <a:pt x="1768" y="208"/>
                  </a:lnTo>
                  <a:lnTo>
                    <a:pt x="1768" y="210"/>
                  </a:lnTo>
                  <a:lnTo>
                    <a:pt x="1769" y="210"/>
                  </a:lnTo>
                  <a:lnTo>
                    <a:pt x="1771" y="212"/>
                  </a:lnTo>
                  <a:lnTo>
                    <a:pt x="1774" y="212"/>
                  </a:lnTo>
                  <a:lnTo>
                    <a:pt x="1776" y="213"/>
                  </a:lnTo>
                  <a:lnTo>
                    <a:pt x="1778" y="215"/>
                  </a:lnTo>
                  <a:lnTo>
                    <a:pt x="1778" y="213"/>
                  </a:lnTo>
                  <a:lnTo>
                    <a:pt x="1780" y="213"/>
                  </a:lnTo>
                  <a:lnTo>
                    <a:pt x="1780" y="215"/>
                  </a:lnTo>
                  <a:lnTo>
                    <a:pt x="1781" y="217"/>
                  </a:lnTo>
                  <a:lnTo>
                    <a:pt x="1783" y="218"/>
                  </a:lnTo>
                  <a:lnTo>
                    <a:pt x="1785" y="220"/>
                  </a:lnTo>
                  <a:lnTo>
                    <a:pt x="1786" y="220"/>
                  </a:lnTo>
                  <a:lnTo>
                    <a:pt x="1785" y="222"/>
                  </a:lnTo>
                  <a:lnTo>
                    <a:pt x="1786" y="222"/>
                  </a:lnTo>
                  <a:lnTo>
                    <a:pt x="1788" y="222"/>
                  </a:lnTo>
                  <a:lnTo>
                    <a:pt x="1788" y="220"/>
                  </a:lnTo>
                  <a:lnTo>
                    <a:pt x="1788" y="218"/>
                  </a:lnTo>
                  <a:lnTo>
                    <a:pt x="1790" y="218"/>
                  </a:lnTo>
                  <a:lnTo>
                    <a:pt x="1790" y="217"/>
                  </a:lnTo>
                  <a:lnTo>
                    <a:pt x="1792" y="217"/>
                  </a:lnTo>
                  <a:lnTo>
                    <a:pt x="1792" y="215"/>
                  </a:lnTo>
                  <a:lnTo>
                    <a:pt x="1792" y="213"/>
                  </a:lnTo>
                  <a:lnTo>
                    <a:pt x="1792" y="212"/>
                  </a:lnTo>
                  <a:lnTo>
                    <a:pt x="1790" y="212"/>
                  </a:lnTo>
                  <a:lnTo>
                    <a:pt x="1788" y="212"/>
                  </a:lnTo>
                  <a:lnTo>
                    <a:pt x="1786" y="212"/>
                  </a:lnTo>
                  <a:lnTo>
                    <a:pt x="1786" y="210"/>
                  </a:lnTo>
                  <a:lnTo>
                    <a:pt x="1785" y="208"/>
                  </a:lnTo>
                  <a:lnTo>
                    <a:pt x="1785" y="206"/>
                  </a:lnTo>
                  <a:lnTo>
                    <a:pt x="1783" y="206"/>
                  </a:lnTo>
                  <a:lnTo>
                    <a:pt x="1785" y="205"/>
                  </a:lnTo>
                  <a:lnTo>
                    <a:pt x="1785" y="203"/>
                  </a:lnTo>
                  <a:lnTo>
                    <a:pt x="1783" y="203"/>
                  </a:lnTo>
                  <a:lnTo>
                    <a:pt x="1781" y="203"/>
                  </a:lnTo>
                  <a:lnTo>
                    <a:pt x="1781" y="203"/>
                  </a:lnTo>
                  <a:lnTo>
                    <a:pt x="1780" y="203"/>
                  </a:lnTo>
                  <a:lnTo>
                    <a:pt x="1778" y="203"/>
                  </a:lnTo>
                  <a:lnTo>
                    <a:pt x="1776" y="201"/>
                  </a:lnTo>
                  <a:lnTo>
                    <a:pt x="1776" y="203"/>
                  </a:lnTo>
                  <a:lnTo>
                    <a:pt x="1774" y="203"/>
                  </a:lnTo>
                  <a:lnTo>
                    <a:pt x="1774" y="201"/>
                  </a:lnTo>
                  <a:lnTo>
                    <a:pt x="1774" y="200"/>
                  </a:lnTo>
                  <a:lnTo>
                    <a:pt x="1774" y="198"/>
                  </a:lnTo>
                  <a:lnTo>
                    <a:pt x="1776" y="198"/>
                  </a:lnTo>
                  <a:lnTo>
                    <a:pt x="1778" y="198"/>
                  </a:lnTo>
                  <a:lnTo>
                    <a:pt x="1778" y="196"/>
                  </a:lnTo>
                  <a:lnTo>
                    <a:pt x="1778" y="194"/>
                  </a:lnTo>
                  <a:lnTo>
                    <a:pt x="1778" y="193"/>
                  </a:lnTo>
                  <a:lnTo>
                    <a:pt x="1778" y="191"/>
                  </a:lnTo>
                  <a:lnTo>
                    <a:pt x="1778" y="189"/>
                  </a:lnTo>
                  <a:lnTo>
                    <a:pt x="1778" y="188"/>
                  </a:lnTo>
                  <a:lnTo>
                    <a:pt x="1778" y="186"/>
                  </a:lnTo>
                  <a:lnTo>
                    <a:pt x="1778" y="184"/>
                  </a:lnTo>
                  <a:lnTo>
                    <a:pt x="1776" y="184"/>
                  </a:lnTo>
                  <a:lnTo>
                    <a:pt x="1776" y="186"/>
                  </a:lnTo>
                  <a:lnTo>
                    <a:pt x="1774" y="186"/>
                  </a:lnTo>
                  <a:lnTo>
                    <a:pt x="1773" y="184"/>
                  </a:lnTo>
                  <a:lnTo>
                    <a:pt x="1774" y="184"/>
                  </a:lnTo>
                  <a:lnTo>
                    <a:pt x="1774" y="182"/>
                  </a:lnTo>
                  <a:lnTo>
                    <a:pt x="1773" y="182"/>
                  </a:lnTo>
                  <a:lnTo>
                    <a:pt x="1773" y="181"/>
                  </a:lnTo>
                  <a:lnTo>
                    <a:pt x="1774" y="181"/>
                  </a:lnTo>
                  <a:lnTo>
                    <a:pt x="1774" y="179"/>
                  </a:lnTo>
                  <a:lnTo>
                    <a:pt x="1776" y="179"/>
                  </a:lnTo>
                  <a:lnTo>
                    <a:pt x="1776" y="177"/>
                  </a:lnTo>
                  <a:lnTo>
                    <a:pt x="1778" y="177"/>
                  </a:lnTo>
                  <a:lnTo>
                    <a:pt x="1780" y="177"/>
                  </a:lnTo>
                  <a:lnTo>
                    <a:pt x="1781" y="176"/>
                  </a:lnTo>
                  <a:lnTo>
                    <a:pt x="1783" y="176"/>
                  </a:lnTo>
                  <a:lnTo>
                    <a:pt x="1783" y="174"/>
                  </a:lnTo>
                  <a:lnTo>
                    <a:pt x="1786" y="172"/>
                  </a:lnTo>
                  <a:lnTo>
                    <a:pt x="1786" y="171"/>
                  </a:lnTo>
                  <a:lnTo>
                    <a:pt x="1788" y="169"/>
                  </a:lnTo>
                  <a:lnTo>
                    <a:pt x="1788" y="167"/>
                  </a:lnTo>
                  <a:lnTo>
                    <a:pt x="1788" y="165"/>
                  </a:lnTo>
                  <a:lnTo>
                    <a:pt x="1790" y="164"/>
                  </a:lnTo>
                  <a:lnTo>
                    <a:pt x="1790" y="162"/>
                  </a:lnTo>
                  <a:lnTo>
                    <a:pt x="1790" y="162"/>
                  </a:lnTo>
                  <a:lnTo>
                    <a:pt x="1790" y="160"/>
                  </a:lnTo>
                  <a:lnTo>
                    <a:pt x="1792" y="160"/>
                  </a:lnTo>
                  <a:lnTo>
                    <a:pt x="1792" y="159"/>
                  </a:lnTo>
                  <a:lnTo>
                    <a:pt x="1793" y="157"/>
                  </a:lnTo>
                  <a:lnTo>
                    <a:pt x="1793" y="155"/>
                  </a:lnTo>
                  <a:lnTo>
                    <a:pt x="1795" y="155"/>
                  </a:lnTo>
                  <a:lnTo>
                    <a:pt x="1795" y="157"/>
                  </a:lnTo>
                  <a:lnTo>
                    <a:pt x="1797" y="157"/>
                  </a:lnTo>
                  <a:lnTo>
                    <a:pt x="1798" y="155"/>
                  </a:lnTo>
                  <a:lnTo>
                    <a:pt x="1802" y="155"/>
                  </a:lnTo>
                  <a:lnTo>
                    <a:pt x="1805" y="155"/>
                  </a:lnTo>
                  <a:lnTo>
                    <a:pt x="1807" y="155"/>
                  </a:lnTo>
                  <a:lnTo>
                    <a:pt x="1809" y="155"/>
                  </a:lnTo>
                  <a:lnTo>
                    <a:pt x="1809" y="157"/>
                  </a:lnTo>
                  <a:lnTo>
                    <a:pt x="1810" y="157"/>
                  </a:lnTo>
                  <a:lnTo>
                    <a:pt x="1812" y="157"/>
                  </a:lnTo>
                  <a:lnTo>
                    <a:pt x="1814" y="157"/>
                  </a:lnTo>
                  <a:lnTo>
                    <a:pt x="1815" y="157"/>
                  </a:lnTo>
                  <a:lnTo>
                    <a:pt x="1817" y="159"/>
                  </a:lnTo>
                  <a:lnTo>
                    <a:pt x="1817" y="160"/>
                  </a:lnTo>
                  <a:lnTo>
                    <a:pt x="1817" y="162"/>
                  </a:lnTo>
                  <a:lnTo>
                    <a:pt x="1817" y="162"/>
                  </a:lnTo>
                  <a:lnTo>
                    <a:pt x="1819" y="162"/>
                  </a:lnTo>
                  <a:lnTo>
                    <a:pt x="1819" y="164"/>
                  </a:lnTo>
                  <a:lnTo>
                    <a:pt x="1817" y="164"/>
                  </a:lnTo>
                  <a:lnTo>
                    <a:pt x="1817" y="165"/>
                  </a:lnTo>
                  <a:lnTo>
                    <a:pt x="1817" y="167"/>
                  </a:lnTo>
                  <a:lnTo>
                    <a:pt x="1815" y="167"/>
                  </a:lnTo>
                  <a:lnTo>
                    <a:pt x="1815" y="169"/>
                  </a:lnTo>
                  <a:lnTo>
                    <a:pt x="1814" y="169"/>
                  </a:lnTo>
                  <a:lnTo>
                    <a:pt x="1814" y="171"/>
                  </a:lnTo>
                  <a:lnTo>
                    <a:pt x="1815" y="172"/>
                  </a:lnTo>
                  <a:lnTo>
                    <a:pt x="1814" y="172"/>
                  </a:lnTo>
                  <a:lnTo>
                    <a:pt x="1814" y="174"/>
                  </a:lnTo>
                  <a:lnTo>
                    <a:pt x="1812" y="174"/>
                  </a:lnTo>
                  <a:lnTo>
                    <a:pt x="1810" y="174"/>
                  </a:lnTo>
                  <a:lnTo>
                    <a:pt x="1810" y="176"/>
                  </a:lnTo>
                  <a:lnTo>
                    <a:pt x="1812" y="177"/>
                  </a:lnTo>
                  <a:lnTo>
                    <a:pt x="1815" y="181"/>
                  </a:lnTo>
                  <a:lnTo>
                    <a:pt x="1817" y="181"/>
                  </a:lnTo>
                  <a:lnTo>
                    <a:pt x="1817" y="182"/>
                  </a:lnTo>
                  <a:lnTo>
                    <a:pt x="1817" y="184"/>
                  </a:lnTo>
                  <a:lnTo>
                    <a:pt x="1819" y="184"/>
                  </a:lnTo>
                  <a:lnTo>
                    <a:pt x="1819" y="186"/>
                  </a:lnTo>
                  <a:lnTo>
                    <a:pt x="1817" y="186"/>
                  </a:lnTo>
                  <a:lnTo>
                    <a:pt x="1817" y="188"/>
                  </a:lnTo>
                  <a:lnTo>
                    <a:pt x="1817" y="189"/>
                  </a:lnTo>
                  <a:lnTo>
                    <a:pt x="1817" y="191"/>
                  </a:lnTo>
                  <a:lnTo>
                    <a:pt x="1815" y="193"/>
                  </a:lnTo>
                  <a:lnTo>
                    <a:pt x="1815" y="194"/>
                  </a:lnTo>
                  <a:lnTo>
                    <a:pt x="1817" y="194"/>
                  </a:lnTo>
                  <a:lnTo>
                    <a:pt x="1817" y="196"/>
                  </a:lnTo>
                  <a:lnTo>
                    <a:pt x="1815" y="196"/>
                  </a:lnTo>
                  <a:lnTo>
                    <a:pt x="1815" y="198"/>
                  </a:lnTo>
                  <a:lnTo>
                    <a:pt x="1817" y="198"/>
                  </a:lnTo>
                  <a:lnTo>
                    <a:pt x="1817" y="200"/>
                  </a:lnTo>
                  <a:lnTo>
                    <a:pt x="1817" y="201"/>
                  </a:lnTo>
                  <a:lnTo>
                    <a:pt x="1815" y="201"/>
                  </a:lnTo>
                  <a:lnTo>
                    <a:pt x="1815" y="203"/>
                  </a:lnTo>
                  <a:lnTo>
                    <a:pt x="1817" y="203"/>
                  </a:lnTo>
                  <a:lnTo>
                    <a:pt x="1817" y="205"/>
                  </a:lnTo>
                  <a:lnTo>
                    <a:pt x="1817" y="206"/>
                  </a:lnTo>
                  <a:lnTo>
                    <a:pt x="1815" y="206"/>
                  </a:lnTo>
                  <a:lnTo>
                    <a:pt x="1815" y="208"/>
                  </a:lnTo>
                  <a:lnTo>
                    <a:pt x="1815" y="210"/>
                  </a:lnTo>
                  <a:lnTo>
                    <a:pt x="1815" y="212"/>
                  </a:lnTo>
                  <a:lnTo>
                    <a:pt x="1817" y="213"/>
                  </a:lnTo>
                  <a:lnTo>
                    <a:pt x="1819" y="213"/>
                  </a:lnTo>
                  <a:lnTo>
                    <a:pt x="1821" y="215"/>
                  </a:lnTo>
                  <a:lnTo>
                    <a:pt x="1824" y="217"/>
                  </a:lnTo>
                  <a:lnTo>
                    <a:pt x="1824" y="218"/>
                  </a:lnTo>
                  <a:lnTo>
                    <a:pt x="1822" y="218"/>
                  </a:lnTo>
                  <a:lnTo>
                    <a:pt x="1822" y="220"/>
                  </a:lnTo>
                  <a:lnTo>
                    <a:pt x="1821" y="222"/>
                  </a:lnTo>
                  <a:lnTo>
                    <a:pt x="1821" y="223"/>
                  </a:lnTo>
                  <a:lnTo>
                    <a:pt x="1821" y="225"/>
                  </a:lnTo>
                  <a:lnTo>
                    <a:pt x="1821" y="227"/>
                  </a:lnTo>
                  <a:lnTo>
                    <a:pt x="1821" y="229"/>
                  </a:lnTo>
                  <a:lnTo>
                    <a:pt x="1821" y="230"/>
                  </a:lnTo>
                  <a:lnTo>
                    <a:pt x="1819" y="230"/>
                  </a:lnTo>
                  <a:lnTo>
                    <a:pt x="1819" y="232"/>
                  </a:lnTo>
                  <a:lnTo>
                    <a:pt x="1817" y="232"/>
                  </a:lnTo>
                  <a:lnTo>
                    <a:pt x="1815" y="232"/>
                  </a:lnTo>
                  <a:lnTo>
                    <a:pt x="1815" y="234"/>
                  </a:lnTo>
                  <a:lnTo>
                    <a:pt x="1815" y="235"/>
                  </a:lnTo>
                  <a:lnTo>
                    <a:pt x="1814" y="235"/>
                  </a:lnTo>
                  <a:lnTo>
                    <a:pt x="1812" y="235"/>
                  </a:lnTo>
                  <a:lnTo>
                    <a:pt x="1812" y="237"/>
                  </a:lnTo>
                  <a:lnTo>
                    <a:pt x="1812" y="239"/>
                  </a:lnTo>
                  <a:lnTo>
                    <a:pt x="1812" y="241"/>
                  </a:lnTo>
                  <a:lnTo>
                    <a:pt x="1810" y="241"/>
                  </a:lnTo>
                  <a:lnTo>
                    <a:pt x="1810" y="242"/>
                  </a:lnTo>
                  <a:lnTo>
                    <a:pt x="1809" y="242"/>
                  </a:lnTo>
                  <a:lnTo>
                    <a:pt x="1807" y="241"/>
                  </a:lnTo>
                  <a:lnTo>
                    <a:pt x="1807" y="242"/>
                  </a:lnTo>
                  <a:lnTo>
                    <a:pt x="1809" y="242"/>
                  </a:lnTo>
                  <a:lnTo>
                    <a:pt x="1809" y="244"/>
                  </a:lnTo>
                  <a:lnTo>
                    <a:pt x="1809" y="244"/>
                  </a:lnTo>
                  <a:lnTo>
                    <a:pt x="1807" y="244"/>
                  </a:lnTo>
                  <a:lnTo>
                    <a:pt x="1805" y="244"/>
                  </a:lnTo>
                  <a:lnTo>
                    <a:pt x="1805" y="246"/>
                  </a:lnTo>
                  <a:lnTo>
                    <a:pt x="1804" y="246"/>
                  </a:lnTo>
                  <a:lnTo>
                    <a:pt x="1802" y="246"/>
                  </a:lnTo>
                  <a:lnTo>
                    <a:pt x="1800" y="246"/>
                  </a:lnTo>
                  <a:lnTo>
                    <a:pt x="1798" y="244"/>
                  </a:lnTo>
                  <a:lnTo>
                    <a:pt x="1798" y="244"/>
                  </a:lnTo>
                  <a:lnTo>
                    <a:pt x="1797" y="244"/>
                  </a:lnTo>
                  <a:lnTo>
                    <a:pt x="1797" y="244"/>
                  </a:lnTo>
                  <a:lnTo>
                    <a:pt x="1797" y="246"/>
                  </a:lnTo>
                  <a:lnTo>
                    <a:pt x="1797" y="247"/>
                  </a:lnTo>
                  <a:lnTo>
                    <a:pt x="1798" y="249"/>
                  </a:lnTo>
                  <a:lnTo>
                    <a:pt x="1800" y="249"/>
                  </a:lnTo>
                  <a:lnTo>
                    <a:pt x="1802" y="249"/>
                  </a:lnTo>
                  <a:lnTo>
                    <a:pt x="1804" y="249"/>
                  </a:lnTo>
                  <a:lnTo>
                    <a:pt x="1805" y="249"/>
                  </a:lnTo>
                  <a:lnTo>
                    <a:pt x="1807" y="249"/>
                  </a:lnTo>
                  <a:lnTo>
                    <a:pt x="1809" y="249"/>
                  </a:lnTo>
                  <a:lnTo>
                    <a:pt x="1810" y="249"/>
                  </a:lnTo>
                  <a:lnTo>
                    <a:pt x="1810" y="251"/>
                  </a:lnTo>
                  <a:lnTo>
                    <a:pt x="1812" y="251"/>
                  </a:lnTo>
                  <a:lnTo>
                    <a:pt x="1814" y="249"/>
                  </a:lnTo>
                  <a:lnTo>
                    <a:pt x="1815" y="249"/>
                  </a:lnTo>
                  <a:lnTo>
                    <a:pt x="1815" y="247"/>
                  </a:lnTo>
                  <a:lnTo>
                    <a:pt x="1815" y="246"/>
                  </a:lnTo>
                  <a:lnTo>
                    <a:pt x="1815" y="244"/>
                  </a:lnTo>
                  <a:lnTo>
                    <a:pt x="1817" y="244"/>
                  </a:lnTo>
                  <a:lnTo>
                    <a:pt x="1819" y="244"/>
                  </a:lnTo>
                  <a:lnTo>
                    <a:pt x="1819" y="244"/>
                  </a:lnTo>
                  <a:lnTo>
                    <a:pt x="1821" y="244"/>
                  </a:lnTo>
                  <a:lnTo>
                    <a:pt x="1822" y="244"/>
                  </a:lnTo>
                  <a:lnTo>
                    <a:pt x="1824" y="244"/>
                  </a:lnTo>
                  <a:lnTo>
                    <a:pt x="1824" y="242"/>
                  </a:lnTo>
                  <a:lnTo>
                    <a:pt x="1826" y="242"/>
                  </a:lnTo>
                  <a:lnTo>
                    <a:pt x="1826" y="241"/>
                  </a:lnTo>
                  <a:lnTo>
                    <a:pt x="1826" y="239"/>
                  </a:lnTo>
                  <a:lnTo>
                    <a:pt x="1826" y="237"/>
                  </a:lnTo>
                  <a:lnTo>
                    <a:pt x="1827" y="234"/>
                  </a:lnTo>
                  <a:lnTo>
                    <a:pt x="1831" y="232"/>
                  </a:lnTo>
                  <a:lnTo>
                    <a:pt x="1833" y="230"/>
                  </a:lnTo>
                  <a:lnTo>
                    <a:pt x="1833" y="229"/>
                  </a:lnTo>
                  <a:lnTo>
                    <a:pt x="1833" y="227"/>
                  </a:lnTo>
                  <a:lnTo>
                    <a:pt x="1833" y="225"/>
                  </a:lnTo>
                  <a:lnTo>
                    <a:pt x="1833" y="223"/>
                  </a:lnTo>
                  <a:lnTo>
                    <a:pt x="1831" y="222"/>
                  </a:lnTo>
                  <a:lnTo>
                    <a:pt x="1829" y="220"/>
                  </a:lnTo>
                  <a:lnTo>
                    <a:pt x="1829" y="218"/>
                  </a:lnTo>
                  <a:lnTo>
                    <a:pt x="1831" y="218"/>
                  </a:lnTo>
                  <a:lnTo>
                    <a:pt x="1831" y="217"/>
                  </a:lnTo>
                  <a:lnTo>
                    <a:pt x="1831" y="215"/>
                  </a:lnTo>
                  <a:lnTo>
                    <a:pt x="1834" y="213"/>
                  </a:lnTo>
                  <a:lnTo>
                    <a:pt x="1836" y="213"/>
                  </a:lnTo>
                  <a:lnTo>
                    <a:pt x="1836" y="212"/>
                  </a:lnTo>
                  <a:lnTo>
                    <a:pt x="1838" y="212"/>
                  </a:lnTo>
                  <a:lnTo>
                    <a:pt x="1839" y="212"/>
                  </a:lnTo>
                  <a:lnTo>
                    <a:pt x="1841" y="212"/>
                  </a:lnTo>
                  <a:lnTo>
                    <a:pt x="1843" y="212"/>
                  </a:lnTo>
                  <a:lnTo>
                    <a:pt x="1844" y="212"/>
                  </a:lnTo>
                  <a:lnTo>
                    <a:pt x="1844" y="213"/>
                  </a:lnTo>
                  <a:lnTo>
                    <a:pt x="1844" y="215"/>
                  </a:lnTo>
                  <a:lnTo>
                    <a:pt x="1846" y="215"/>
                  </a:lnTo>
                  <a:lnTo>
                    <a:pt x="1848" y="217"/>
                  </a:lnTo>
                  <a:lnTo>
                    <a:pt x="1850" y="217"/>
                  </a:lnTo>
                  <a:lnTo>
                    <a:pt x="1850" y="218"/>
                  </a:lnTo>
                  <a:lnTo>
                    <a:pt x="1850" y="220"/>
                  </a:lnTo>
                  <a:lnTo>
                    <a:pt x="1850" y="222"/>
                  </a:lnTo>
                  <a:lnTo>
                    <a:pt x="1850" y="223"/>
                  </a:lnTo>
                  <a:lnTo>
                    <a:pt x="1850" y="225"/>
                  </a:lnTo>
                  <a:lnTo>
                    <a:pt x="1850" y="227"/>
                  </a:lnTo>
                  <a:lnTo>
                    <a:pt x="1850" y="229"/>
                  </a:lnTo>
                  <a:lnTo>
                    <a:pt x="1848" y="229"/>
                  </a:lnTo>
                  <a:lnTo>
                    <a:pt x="1851" y="230"/>
                  </a:lnTo>
                  <a:lnTo>
                    <a:pt x="1853" y="232"/>
                  </a:lnTo>
                  <a:lnTo>
                    <a:pt x="1855" y="232"/>
                  </a:lnTo>
                  <a:lnTo>
                    <a:pt x="1856" y="232"/>
                  </a:lnTo>
                  <a:lnTo>
                    <a:pt x="1858" y="232"/>
                  </a:lnTo>
                  <a:lnTo>
                    <a:pt x="1858" y="230"/>
                  </a:lnTo>
                  <a:lnTo>
                    <a:pt x="1860" y="232"/>
                  </a:lnTo>
                  <a:lnTo>
                    <a:pt x="1862" y="232"/>
                  </a:lnTo>
                  <a:lnTo>
                    <a:pt x="1862" y="230"/>
                  </a:lnTo>
                  <a:lnTo>
                    <a:pt x="1860" y="230"/>
                  </a:lnTo>
                  <a:lnTo>
                    <a:pt x="1858" y="230"/>
                  </a:lnTo>
                  <a:lnTo>
                    <a:pt x="1856" y="230"/>
                  </a:lnTo>
                  <a:lnTo>
                    <a:pt x="1855" y="230"/>
                  </a:lnTo>
                  <a:lnTo>
                    <a:pt x="1853" y="230"/>
                  </a:lnTo>
                  <a:lnTo>
                    <a:pt x="1851" y="230"/>
                  </a:lnTo>
                  <a:lnTo>
                    <a:pt x="1851" y="229"/>
                  </a:lnTo>
                  <a:lnTo>
                    <a:pt x="1851" y="227"/>
                  </a:lnTo>
                  <a:lnTo>
                    <a:pt x="1851" y="225"/>
                  </a:lnTo>
                  <a:lnTo>
                    <a:pt x="1851" y="223"/>
                  </a:lnTo>
                  <a:lnTo>
                    <a:pt x="1853" y="223"/>
                  </a:lnTo>
                  <a:lnTo>
                    <a:pt x="1853" y="222"/>
                  </a:lnTo>
                  <a:lnTo>
                    <a:pt x="1855" y="222"/>
                  </a:lnTo>
                  <a:lnTo>
                    <a:pt x="1856" y="222"/>
                  </a:lnTo>
                  <a:lnTo>
                    <a:pt x="1856" y="220"/>
                  </a:lnTo>
                  <a:lnTo>
                    <a:pt x="1855" y="220"/>
                  </a:lnTo>
                  <a:lnTo>
                    <a:pt x="1855" y="218"/>
                  </a:lnTo>
                  <a:lnTo>
                    <a:pt x="1853" y="218"/>
                  </a:lnTo>
                  <a:lnTo>
                    <a:pt x="1853" y="217"/>
                  </a:lnTo>
                  <a:lnTo>
                    <a:pt x="1853" y="215"/>
                  </a:lnTo>
                  <a:lnTo>
                    <a:pt x="1853" y="213"/>
                  </a:lnTo>
                  <a:lnTo>
                    <a:pt x="1853" y="212"/>
                  </a:lnTo>
                  <a:lnTo>
                    <a:pt x="1851" y="212"/>
                  </a:lnTo>
                  <a:lnTo>
                    <a:pt x="1850" y="212"/>
                  </a:lnTo>
                  <a:lnTo>
                    <a:pt x="1848" y="210"/>
                  </a:lnTo>
                  <a:lnTo>
                    <a:pt x="1846" y="210"/>
                  </a:lnTo>
                  <a:lnTo>
                    <a:pt x="1846" y="208"/>
                  </a:lnTo>
                  <a:lnTo>
                    <a:pt x="1844" y="208"/>
                  </a:lnTo>
                  <a:lnTo>
                    <a:pt x="1843" y="208"/>
                  </a:lnTo>
                  <a:lnTo>
                    <a:pt x="1841" y="208"/>
                  </a:lnTo>
                  <a:lnTo>
                    <a:pt x="1841" y="206"/>
                  </a:lnTo>
                  <a:lnTo>
                    <a:pt x="1839" y="208"/>
                  </a:lnTo>
                  <a:lnTo>
                    <a:pt x="1836" y="206"/>
                  </a:lnTo>
                  <a:lnTo>
                    <a:pt x="1836" y="208"/>
                  </a:lnTo>
                  <a:lnTo>
                    <a:pt x="1836" y="210"/>
                  </a:lnTo>
                  <a:lnTo>
                    <a:pt x="1834" y="210"/>
                  </a:lnTo>
                  <a:lnTo>
                    <a:pt x="1833" y="210"/>
                  </a:lnTo>
                  <a:lnTo>
                    <a:pt x="1831" y="208"/>
                  </a:lnTo>
                  <a:lnTo>
                    <a:pt x="1829" y="208"/>
                  </a:lnTo>
                  <a:lnTo>
                    <a:pt x="1827" y="210"/>
                  </a:lnTo>
                  <a:lnTo>
                    <a:pt x="1826" y="210"/>
                  </a:lnTo>
                  <a:lnTo>
                    <a:pt x="1826" y="208"/>
                  </a:lnTo>
                  <a:lnTo>
                    <a:pt x="1826" y="206"/>
                  </a:lnTo>
                  <a:lnTo>
                    <a:pt x="1826" y="205"/>
                  </a:lnTo>
                  <a:lnTo>
                    <a:pt x="1826" y="203"/>
                  </a:lnTo>
                  <a:lnTo>
                    <a:pt x="1824" y="203"/>
                  </a:lnTo>
                  <a:lnTo>
                    <a:pt x="1824" y="201"/>
                  </a:lnTo>
                  <a:lnTo>
                    <a:pt x="1824" y="200"/>
                  </a:lnTo>
                  <a:lnTo>
                    <a:pt x="1824" y="198"/>
                  </a:lnTo>
                  <a:lnTo>
                    <a:pt x="1826" y="196"/>
                  </a:lnTo>
                  <a:lnTo>
                    <a:pt x="1824" y="196"/>
                  </a:lnTo>
                  <a:lnTo>
                    <a:pt x="1824" y="194"/>
                  </a:lnTo>
                  <a:lnTo>
                    <a:pt x="1826" y="194"/>
                  </a:lnTo>
                  <a:lnTo>
                    <a:pt x="1827" y="193"/>
                  </a:lnTo>
                  <a:lnTo>
                    <a:pt x="1827" y="191"/>
                  </a:lnTo>
                  <a:lnTo>
                    <a:pt x="1829" y="191"/>
                  </a:lnTo>
                  <a:lnTo>
                    <a:pt x="1829" y="189"/>
                  </a:lnTo>
                  <a:lnTo>
                    <a:pt x="1829" y="188"/>
                  </a:lnTo>
                  <a:lnTo>
                    <a:pt x="1826" y="184"/>
                  </a:lnTo>
                  <a:lnTo>
                    <a:pt x="1826" y="182"/>
                  </a:lnTo>
                  <a:lnTo>
                    <a:pt x="1824" y="181"/>
                  </a:lnTo>
                  <a:lnTo>
                    <a:pt x="1824" y="179"/>
                  </a:lnTo>
                  <a:lnTo>
                    <a:pt x="1822" y="177"/>
                  </a:lnTo>
                  <a:lnTo>
                    <a:pt x="1821" y="177"/>
                  </a:lnTo>
                  <a:lnTo>
                    <a:pt x="1819" y="176"/>
                  </a:lnTo>
                  <a:lnTo>
                    <a:pt x="1822" y="174"/>
                  </a:lnTo>
                  <a:lnTo>
                    <a:pt x="1822" y="172"/>
                  </a:lnTo>
                  <a:lnTo>
                    <a:pt x="1824" y="172"/>
                  </a:lnTo>
                  <a:lnTo>
                    <a:pt x="1822" y="171"/>
                  </a:lnTo>
                  <a:lnTo>
                    <a:pt x="1824" y="171"/>
                  </a:lnTo>
                  <a:lnTo>
                    <a:pt x="1826" y="169"/>
                  </a:lnTo>
                  <a:lnTo>
                    <a:pt x="1829" y="169"/>
                  </a:lnTo>
                  <a:lnTo>
                    <a:pt x="1833" y="167"/>
                  </a:lnTo>
                  <a:lnTo>
                    <a:pt x="1834" y="165"/>
                  </a:lnTo>
                  <a:lnTo>
                    <a:pt x="1834" y="164"/>
                  </a:lnTo>
                  <a:lnTo>
                    <a:pt x="1836" y="162"/>
                  </a:lnTo>
                  <a:lnTo>
                    <a:pt x="1834" y="162"/>
                  </a:lnTo>
                  <a:lnTo>
                    <a:pt x="1834" y="160"/>
                  </a:lnTo>
                  <a:lnTo>
                    <a:pt x="1834" y="159"/>
                  </a:lnTo>
                  <a:lnTo>
                    <a:pt x="1833" y="157"/>
                  </a:lnTo>
                  <a:lnTo>
                    <a:pt x="1834" y="157"/>
                  </a:lnTo>
                  <a:lnTo>
                    <a:pt x="1836" y="157"/>
                  </a:lnTo>
                  <a:lnTo>
                    <a:pt x="1836" y="157"/>
                  </a:lnTo>
                  <a:lnTo>
                    <a:pt x="1836" y="159"/>
                  </a:lnTo>
                  <a:lnTo>
                    <a:pt x="1836" y="160"/>
                  </a:lnTo>
                  <a:lnTo>
                    <a:pt x="1838" y="160"/>
                  </a:lnTo>
                  <a:lnTo>
                    <a:pt x="1838" y="162"/>
                  </a:lnTo>
                  <a:lnTo>
                    <a:pt x="1838" y="162"/>
                  </a:lnTo>
                  <a:lnTo>
                    <a:pt x="1838" y="164"/>
                  </a:lnTo>
                  <a:lnTo>
                    <a:pt x="1836" y="165"/>
                  </a:lnTo>
                  <a:lnTo>
                    <a:pt x="1836" y="167"/>
                  </a:lnTo>
                  <a:lnTo>
                    <a:pt x="1836" y="169"/>
                  </a:lnTo>
                  <a:lnTo>
                    <a:pt x="1836" y="169"/>
                  </a:lnTo>
                  <a:lnTo>
                    <a:pt x="1836" y="171"/>
                  </a:lnTo>
                  <a:lnTo>
                    <a:pt x="1836" y="172"/>
                  </a:lnTo>
                  <a:lnTo>
                    <a:pt x="1836" y="172"/>
                  </a:lnTo>
                  <a:lnTo>
                    <a:pt x="1836" y="174"/>
                  </a:lnTo>
                  <a:lnTo>
                    <a:pt x="1836" y="176"/>
                  </a:lnTo>
                  <a:lnTo>
                    <a:pt x="1836" y="176"/>
                  </a:lnTo>
                  <a:lnTo>
                    <a:pt x="1836" y="177"/>
                  </a:lnTo>
                  <a:lnTo>
                    <a:pt x="1836" y="177"/>
                  </a:lnTo>
                  <a:lnTo>
                    <a:pt x="1838" y="179"/>
                  </a:lnTo>
                  <a:lnTo>
                    <a:pt x="1841" y="179"/>
                  </a:lnTo>
                  <a:lnTo>
                    <a:pt x="1844" y="179"/>
                  </a:lnTo>
                  <a:lnTo>
                    <a:pt x="1846" y="179"/>
                  </a:lnTo>
                  <a:lnTo>
                    <a:pt x="1846" y="181"/>
                  </a:lnTo>
                  <a:lnTo>
                    <a:pt x="1848" y="181"/>
                  </a:lnTo>
                  <a:lnTo>
                    <a:pt x="1848" y="179"/>
                  </a:lnTo>
                  <a:lnTo>
                    <a:pt x="1851" y="181"/>
                  </a:lnTo>
                  <a:lnTo>
                    <a:pt x="1853" y="181"/>
                  </a:lnTo>
                  <a:lnTo>
                    <a:pt x="1855" y="181"/>
                  </a:lnTo>
                  <a:lnTo>
                    <a:pt x="1855" y="182"/>
                  </a:lnTo>
                  <a:lnTo>
                    <a:pt x="1856" y="184"/>
                  </a:lnTo>
                  <a:lnTo>
                    <a:pt x="1858" y="184"/>
                  </a:lnTo>
                  <a:lnTo>
                    <a:pt x="1860" y="184"/>
                  </a:lnTo>
                  <a:lnTo>
                    <a:pt x="1860" y="182"/>
                  </a:lnTo>
                  <a:lnTo>
                    <a:pt x="1860" y="181"/>
                  </a:lnTo>
                  <a:lnTo>
                    <a:pt x="1858" y="181"/>
                  </a:lnTo>
                  <a:lnTo>
                    <a:pt x="1856" y="181"/>
                  </a:lnTo>
                  <a:lnTo>
                    <a:pt x="1858" y="179"/>
                  </a:lnTo>
                  <a:lnTo>
                    <a:pt x="1856" y="179"/>
                  </a:lnTo>
                  <a:lnTo>
                    <a:pt x="1855" y="179"/>
                  </a:lnTo>
                  <a:lnTo>
                    <a:pt x="1855" y="177"/>
                  </a:lnTo>
                  <a:lnTo>
                    <a:pt x="1853" y="177"/>
                  </a:lnTo>
                  <a:lnTo>
                    <a:pt x="1853" y="179"/>
                  </a:lnTo>
                  <a:lnTo>
                    <a:pt x="1851" y="177"/>
                  </a:lnTo>
                  <a:lnTo>
                    <a:pt x="1850" y="177"/>
                  </a:lnTo>
                  <a:lnTo>
                    <a:pt x="1848" y="176"/>
                  </a:lnTo>
                  <a:lnTo>
                    <a:pt x="1846" y="176"/>
                  </a:lnTo>
                  <a:lnTo>
                    <a:pt x="1844" y="176"/>
                  </a:lnTo>
                  <a:lnTo>
                    <a:pt x="1844" y="174"/>
                  </a:lnTo>
                  <a:lnTo>
                    <a:pt x="1843" y="174"/>
                  </a:lnTo>
                  <a:lnTo>
                    <a:pt x="1843" y="172"/>
                  </a:lnTo>
                  <a:lnTo>
                    <a:pt x="1841" y="172"/>
                  </a:lnTo>
                  <a:lnTo>
                    <a:pt x="1841" y="171"/>
                  </a:lnTo>
                  <a:lnTo>
                    <a:pt x="1841" y="169"/>
                  </a:lnTo>
                  <a:lnTo>
                    <a:pt x="1843" y="167"/>
                  </a:lnTo>
                  <a:lnTo>
                    <a:pt x="1844" y="167"/>
                  </a:lnTo>
                  <a:lnTo>
                    <a:pt x="1846" y="167"/>
                  </a:lnTo>
                  <a:lnTo>
                    <a:pt x="1848" y="167"/>
                  </a:lnTo>
                  <a:lnTo>
                    <a:pt x="1851" y="169"/>
                  </a:lnTo>
                  <a:lnTo>
                    <a:pt x="1851" y="171"/>
                  </a:lnTo>
                  <a:lnTo>
                    <a:pt x="1853" y="171"/>
                  </a:lnTo>
                  <a:lnTo>
                    <a:pt x="1856" y="169"/>
                  </a:lnTo>
                  <a:lnTo>
                    <a:pt x="1856" y="167"/>
                  </a:lnTo>
                  <a:lnTo>
                    <a:pt x="1855" y="165"/>
                  </a:lnTo>
                  <a:lnTo>
                    <a:pt x="1853" y="165"/>
                  </a:lnTo>
                  <a:lnTo>
                    <a:pt x="1853" y="164"/>
                  </a:lnTo>
                  <a:lnTo>
                    <a:pt x="1855" y="164"/>
                  </a:lnTo>
                  <a:lnTo>
                    <a:pt x="1855" y="162"/>
                  </a:lnTo>
                  <a:lnTo>
                    <a:pt x="1853" y="164"/>
                  </a:lnTo>
                  <a:lnTo>
                    <a:pt x="1851" y="164"/>
                  </a:lnTo>
                  <a:lnTo>
                    <a:pt x="1850" y="164"/>
                  </a:lnTo>
                  <a:lnTo>
                    <a:pt x="1848" y="164"/>
                  </a:lnTo>
                  <a:lnTo>
                    <a:pt x="1846" y="164"/>
                  </a:lnTo>
                  <a:lnTo>
                    <a:pt x="1846" y="162"/>
                  </a:lnTo>
                  <a:lnTo>
                    <a:pt x="1850" y="162"/>
                  </a:lnTo>
                  <a:lnTo>
                    <a:pt x="1850" y="160"/>
                  </a:lnTo>
                  <a:lnTo>
                    <a:pt x="1851" y="160"/>
                  </a:lnTo>
                  <a:lnTo>
                    <a:pt x="1853" y="160"/>
                  </a:lnTo>
                  <a:lnTo>
                    <a:pt x="1855" y="160"/>
                  </a:lnTo>
                  <a:lnTo>
                    <a:pt x="1856" y="160"/>
                  </a:lnTo>
                  <a:lnTo>
                    <a:pt x="1858" y="162"/>
                  </a:lnTo>
                  <a:lnTo>
                    <a:pt x="1856" y="162"/>
                  </a:lnTo>
                  <a:lnTo>
                    <a:pt x="1856" y="162"/>
                  </a:lnTo>
                  <a:lnTo>
                    <a:pt x="1858" y="162"/>
                  </a:lnTo>
                  <a:lnTo>
                    <a:pt x="1862" y="162"/>
                  </a:lnTo>
                  <a:lnTo>
                    <a:pt x="1863" y="162"/>
                  </a:lnTo>
                  <a:lnTo>
                    <a:pt x="1865" y="162"/>
                  </a:lnTo>
                  <a:lnTo>
                    <a:pt x="1867" y="162"/>
                  </a:lnTo>
                  <a:lnTo>
                    <a:pt x="1868" y="164"/>
                  </a:lnTo>
                  <a:lnTo>
                    <a:pt x="1870" y="164"/>
                  </a:lnTo>
                  <a:lnTo>
                    <a:pt x="1874" y="165"/>
                  </a:lnTo>
                  <a:lnTo>
                    <a:pt x="1877" y="167"/>
                  </a:lnTo>
                  <a:lnTo>
                    <a:pt x="1875" y="167"/>
                  </a:lnTo>
                  <a:lnTo>
                    <a:pt x="1877" y="169"/>
                  </a:lnTo>
                  <a:lnTo>
                    <a:pt x="1877" y="171"/>
                  </a:lnTo>
                  <a:lnTo>
                    <a:pt x="1879" y="171"/>
                  </a:lnTo>
                  <a:lnTo>
                    <a:pt x="1880" y="172"/>
                  </a:lnTo>
                  <a:lnTo>
                    <a:pt x="1882" y="172"/>
                  </a:lnTo>
                  <a:lnTo>
                    <a:pt x="1885" y="172"/>
                  </a:lnTo>
                  <a:lnTo>
                    <a:pt x="1887" y="172"/>
                  </a:lnTo>
                  <a:lnTo>
                    <a:pt x="1887" y="171"/>
                  </a:lnTo>
                  <a:lnTo>
                    <a:pt x="1891" y="171"/>
                  </a:lnTo>
                  <a:lnTo>
                    <a:pt x="1891" y="172"/>
                  </a:lnTo>
                  <a:lnTo>
                    <a:pt x="1892" y="172"/>
                  </a:lnTo>
                  <a:lnTo>
                    <a:pt x="1892" y="174"/>
                  </a:lnTo>
                  <a:lnTo>
                    <a:pt x="1891" y="174"/>
                  </a:lnTo>
                  <a:lnTo>
                    <a:pt x="1891" y="176"/>
                  </a:lnTo>
                  <a:lnTo>
                    <a:pt x="1891" y="177"/>
                  </a:lnTo>
                  <a:lnTo>
                    <a:pt x="1889" y="177"/>
                  </a:lnTo>
                  <a:lnTo>
                    <a:pt x="1887" y="177"/>
                  </a:lnTo>
                  <a:lnTo>
                    <a:pt x="1885" y="179"/>
                  </a:lnTo>
                  <a:lnTo>
                    <a:pt x="1885" y="181"/>
                  </a:lnTo>
                  <a:lnTo>
                    <a:pt x="1885" y="182"/>
                  </a:lnTo>
                  <a:lnTo>
                    <a:pt x="1885" y="184"/>
                  </a:lnTo>
                  <a:lnTo>
                    <a:pt x="1885" y="186"/>
                  </a:lnTo>
                  <a:lnTo>
                    <a:pt x="1885" y="188"/>
                  </a:lnTo>
                  <a:lnTo>
                    <a:pt x="1884" y="188"/>
                  </a:lnTo>
                  <a:lnTo>
                    <a:pt x="1884" y="189"/>
                  </a:lnTo>
                  <a:lnTo>
                    <a:pt x="1884" y="191"/>
                  </a:lnTo>
                  <a:lnTo>
                    <a:pt x="1885" y="191"/>
                  </a:lnTo>
                  <a:lnTo>
                    <a:pt x="1885" y="189"/>
                  </a:lnTo>
                  <a:lnTo>
                    <a:pt x="1887" y="188"/>
                  </a:lnTo>
                  <a:lnTo>
                    <a:pt x="1887" y="186"/>
                  </a:lnTo>
                  <a:lnTo>
                    <a:pt x="1887" y="184"/>
                  </a:lnTo>
                  <a:lnTo>
                    <a:pt x="1889" y="184"/>
                  </a:lnTo>
                  <a:lnTo>
                    <a:pt x="1891" y="184"/>
                  </a:lnTo>
                  <a:lnTo>
                    <a:pt x="1892" y="184"/>
                  </a:lnTo>
                  <a:lnTo>
                    <a:pt x="1892" y="186"/>
                  </a:lnTo>
                  <a:lnTo>
                    <a:pt x="1891" y="188"/>
                  </a:lnTo>
                  <a:lnTo>
                    <a:pt x="1891" y="189"/>
                  </a:lnTo>
                  <a:lnTo>
                    <a:pt x="1891" y="191"/>
                  </a:lnTo>
                  <a:lnTo>
                    <a:pt x="1891" y="193"/>
                  </a:lnTo>
                  <a:lnTo>
                    <a:pt x="1889" y="194"/>
                  </a:lnTo>
                  <a:lnTo>
                    <a:pt x="1889" y="196"/>
                  </a:lnTo>
                  <a:lnTo>
                    <a:pt x="1891" y="196"/>
                  </a:lnTo>
                  <a:lnTo>
                    <a:pt x="1892" y="196"/>
                  </a:lnTo>
                  <a:lnTo>
                    <a:pt x="1892" y="194"/>
                  </a:lnTo>
                  <a:lnTo>
                    <a:pt x="1891" y="194"/>
                  </a:lnTo>
                  <a:lnTo>
                    <a:pt x="1891" y="193"/>
                  </a:lnTo>
                  <a:lnTo>
                    <a:pt x="1892" y="191"/>
                  </a:lnTo>
                  <a:lnTo>
                    <a:pt x="1892" y="193"/>
                  </a:lnTo>
                  <a:lnTo>
                    <a:pt x="1894" y="193"/>
                  </a:lnTo>
                  <a:lnTo>
                    <a:pt x="1896" y="193"/>
                  </a:lnTo>
                  <a:lnTo>
                    <a:pt x="1896" y="191"/>
                  </a:lnTo>
                  <a:lnTo>
                    <a:pt x="1897" y="191"/>
                  </a:lnTo>
                  <a:lnTo>
                    <a:pt x="1896" y="189"/>
                  </a:lnTo>
                  <a:lnTo>
                    <a:pt x="1896" y="188"/>
                  </a:lnTo>
                  <a:lnTo>
                    <a:pt x="1896" y="186"/>
                  </a:lnTo>
                  <a:lnTo>
                    <a:pt x="1894" y="186"/>
                  </a:lnTo>
                  <a:lnTo>
                    <a:pt x="1894" y="184"/>
                  </a:lnTo>
                  <a:lnTo>
                    <a:pt x="1894" y="182"/>
                  </a:lnTo>
                  <a:lnTo>
                    <a:pt x="1894" y="181"/>
                  </a:lnTo>
                  <a:lnTo>
                    <a:pt x="1892" y="181"/>
                  </a:lnTo>
                  <a:lnTo>
                    <a:pt x="1892" y="179"/>
                  </a:lnTo>
                  <a:lnTo>
                    <a:pt x="1892" y="177"/>
                  </a:lnTo>
                  <a:lnTo>
                    <a:pt x="1894" y="177"/>
                  </a:lnTo>
                  <a:lnTo>
                    <a:pt x="1894" y="176"/>
                  </a:lnTo>
                  <a:lnTo>
                    <a:pt x="1896" y="176"/>
                  </a:lnTo>
                  <a:lnTo>
                    <a:pt x="1896" y="174"/>
                  </a:lnTo>
                  <a:lnTo>
                    <a:pt x="1896" y="172"/>
                  </a:lnTo>
                  <a:lnTo>
                    <a:pt x="1894" y="172"/>
                  </a:lnTo>
                  <a:lnTo>
                    <a:pt x="1894" y="171"/>
                  </a:lnTo>
                  <a:lnTo>
                    <a:pt x="1892" y="171"/>
                  </a:lnTo>
                  <a:lnTo>
                    <a:pt x="1892" y="169"/>
                  </a:lnTo>
                  <a:lnTo>
                    <a:pt x="1891" y="169"/>
                  </a:lnTo>
                  <a:lnTo>
                    <a:pt x="1889" y="169"/>
                  </a:lnTo>
                  <a:lnTo>
                    <a:pt x="1887" y="169"/>
                  </a:lnTo>
                  <a:lnTo>
                    <a:pt x="1887" y="167"/>
                  </a:lnTo>
                  <a:lnTo>
                    <a:pt x="1885" y="167"/>
                  </a:lnTo>
                  <a:lnTo>
                    <a:pt x="1885" y="165"/>
                  </a:lnTo>
                  <a:lnTo>
                    <a:pt x="1885" y="164"/>
                  </a:lnTo>
                  <a:lnTo>
                    <a:pt x="1884" y="164"/>
                  </a:lnTo>
                  <a:lnTo>
                    <a:pt x="1882" y="162"/>
                  </a:lnTo>
                  <a:lnTo>
                    <a:pt x="1880" y="162"/>
                  </a:lnTo>
                  <a:lnTo>
                    <a:pt x="1877" y="162"/>
                  </a:lnTo>
                  <a:lnTo>
                    <a:pt x="1877" y="162"/>
                  </a:lnTo>
                  <a:lnTo>
                    <a:pt x="1875" y="162"/>
                  </a:lnTo>
                  <a:lnTo>
                    <a:pt x="1875" y="160"/>
                  </a:lnTo>
                  <a:lnTo>
                    <a:pt x="1875" y="159"/>
                  </a:lnTo>
                  <a:lnTo>
                    <a:pt x="1875" y="157"/>
                  </a:lnTo>
                  <a:lnTo>
                    <a:pt x="1877" y="157"/>
                  </a:lnTo>
                  <a:lnTo>
                    <a:pt x="1877" y="155"/>
                  </a:lnTo>
                  <a:lnTo>
                    <a:pt x="1875" y="155"/>
                  </a:lnTo>
                  <a:lnTo>
                    <a:pt x="1875" y="153"/>
                  </a:lnTo>
                  <a:lnTo>
                    <a:pt x="1874" y="152"/>
                  </a:lnTo>
                  <a:lnTo>
                    <a:pt x="1874" y="150"/>
                  </a:lnTo>
                  <a:lnTo>
                    <a:pt x="1872" y="150"/>
                  </a:lnTo>
                  <a:lnTo>
                    <a:pt x="1872" y="148"/>
                  </a:lnTo>
                  <a:lnTo>
                    <a:pt x="1874" y="148"/>
                  </a:lnTo>
                  <a:lnTo>
                    <a:pt x="1875" y="148"/>
                  </a:lnTo>
                  <a:lnTo>
                    <a:pt x="1875" y="147"/>
                  </a:lnTo>
                  <a:lnTo>
                    <a:pt x="1874" y="147"/>
                  </a:lnTo>
                  <a:lnTo>
                    <a:pt x="1874" y="145"/>
                  </a:lnTo>
                  <a:lnTo>
                    <a:pt x="1875" y="145"/>
                  </a:lnTo>
                  <a:lnTo>
                    <a:pt x="1877" y="145"/>
                  </a:lnTo>
                  <a:lnTo>
                    <a:pt x="1877" y="145"/>
                  </a:lnTo>
                  <a:lnTo>
                    <a:pt x="1879" y="145"/>
                  </a:lnTo>
                  <a:lnTo>
                    <a:pt x="1880" y="145"/>
                  </a:lnTo>
                  <a:lnTo>
                    <a:pt x="1884" y="145"/>
                  </a:lnTo>
                  <a:lnTo>
                    <a:pt x="1885" y="145"/>
                  </a:lnTo>
                  <a:lnTo>
                    <a:pt x="1887" y="145"/>
                  </a:lnTo>
                  <a:lnTo>
                    <a:pt x="1891" y="145"/>
                  </a:lnTo>
                  <a:lnTo>
                    <a:pt x="1894" y="145"/>
                  </a:lnTo>
                  <a:lnTo>
                    <a:pt x="1896" y="143"/>
                  </a:lnTo>
                  <a:lnTo>
                    <a:pt x="1899" y="143"/>
                  </a:lnTo>
                  <a:lnTo>
                    <a:pt x="1901" y="143"/>
                  </a:lnTo>
                  <a:lnTo>
                    <a:pt x="1903" y="143"/>
                  </a:lnTo>
                  <a:lnTo>
                    <a:pt x="1904" y="143"/>
                  </a:lnTo>
                  <a:lnTo>
                    <a:pt x="1906" y="143"/>
                  </a:lnTo>
                  <a:lnTo>
                    <a:pt x="1909" y="143"/>
                  </a:lnTo>
                  <a:lnTo>
                    <a:pt x="1909" y="141"/>
                  </a:lnTo>
                  <a:lnTo>
                    <a:pt x="1911" y="141"/>
                  </a:lnTo>
                  <a:lnTo>
                    <a:pt x="1913" y="141"/>
                  </a:lnTo>
                  <a:lnTo>
                    <a:pt x="1916" y="141"/>
                  </a:lnTo>
                  <a:lnTo>
                    <a:pt x="1918" y="141"/>
                  </a:lnTo>
                  <a:lnTo>
                    <a:pt x="1920" y="141"/>
                  </a:lnTo>
                  <a:lnTo>
                    <a:pt x="1920" y="143"/>
                  </a:lnTo>
                  <a:lnTo>
                    <a:pt x="1918" y="143"/>
                  </a:lnTo>
                  <a:lnTo>
                    <a:pt x="1918" y="143"/>
                  </a:lnTo>
                  <a:lnTo>
                    <a:pt x="1918" y="145"/>
                  </a:lnTo>
                  <a:lnTo>
                    <a:pt x="1916" y="145"/>
                  </a:lnTo>
                  <a:lnTo>
                    <a:pt x="1915" y="145"/>
                  </a:lnTo>
                  <a:lnTo>
                    <a:pt x="1913" y="147"/>
                  </a:lnTo>
                  <a:lnTo>
                    <a:pt x="1911" y="147"/>
                  </a:lnTo>
                  <a:lnTo>
                    <a:pt x="1911" y="148"/>
                  </a:lnTo>
                  <a:lnTo>
                    <a:pt x="1911" y="150"/>
                  </a:lnTo>
                  <a:lnTo>
                    <a:pt x="1913" y="150"/>
                  </a:lnTo>
                  <a:lnTo>
                    <a:pt x="1913" y="148"/>
                  </a:lnTo>
                  <a:lnTo>
                    <a:pt x="1913" y="147"/>
                  </a:lnTo>
                  <a:lnTo>
                    <a:pt x="1915" y="147"/>
                  </a:lnTo>
                  <a:lnTo>
                    <a:pt x="1916" y="147"/>
                  </a:lnTo>
                  <a:lnTo>
                    <a:pt x="1918" y="145"/>
                  </a:lnTo>
                  <a:lnTo>
                    <a:pt x="1920" y="145"/>
                  </a:lnTo>
                  <a:lnTo>
                    <a:pt x="1921" y="145"/>
                  </a:lnTo>
                  <a:lnTo>
                    <a:pt x="1921" y="143"/>
                  </a:lnTo>
                  <a:lnTo>
                    <a:pt x="1923" y="141"/>
                  </a:lnTo>
                  <a:lnTo>
                    <a:pt x="1921" y="141"/>
                  </a:lnTo>
                  <a:lnTo>
                    <a:pt x="1920" y="141"/>
                  </a:lnTo>
                  <a:lnTo>
                    <a:pt x="1920" y="140"/>
                  </a:lnTo>
                  <a:lnTo>
                    <a:pt x="1918" y="138"/>
                  </a:lnTo>
                  <a:lnTo>
                    <a:pt x="1918" y="138"/>
                  </a:lnTo>
                  <a:lnTo>
                    <a:pt x="1918" y="136"/>
                  </a:lnTo>
                  <a:lnTo>
                    <a:pt x="1916" y="136"/>
                  </a:lnTo>
                  <a:lnTo>
                    <a:pt x="1913" y="135"/>
                  </a:lnTo>
                  <a:lnTo>
                    <a:pt x="1915" y="135"/>
                  </a:lnTo>
                  <a:lnTo>
                    <a:pt x="1916" y="135"/>
                  </a:lnTo>
                  <a:lnTo>
                    <a:pt x="1915" y="133"/>
                  </a:lnTo>
                  <a:lnTo>
                    <a:pt x="1916" y="133"/>
                  </a:lnTo>
                  <a:lnTo>
                    <a:pt x="1918" y="133"/>
                  </a:lnTo>
                  <a:lnTo>
                    <a:pt x="1918" y="131"/>
                  </a:lnTo>
                  <a:lnTo>
                    <a:pt x="1916" y="131"/>
                  </a:lnTo>
                  <a:lnTo>
                    <a:pt x="1916" y="130"/>
                  </a:lnTo>
                  <a:lnTo>
                    <a:pt x="1915" y="130"/>
                  </a:lnTo>
                  <a:lnTo>
                    <a:pt x="1913" y="130"/>
                  </a:lnTo>
                  <a:lnTo>
                    <a:pt x="1913" y="128"/>
                  </a:lnTo>
                  <a:lnTo>
                    <a:pt x="1915" y="128"/>
                  </a:lnTo>
                  <a:lnTo>
                    <a:pt x="1916" y="128"/>
                  </a:lnTo>
                  <a:lnTo>
                    <a:pt x="1918" y="130"/>
                  </a:lnTo>
                  <a:lnTo>
                    <a:pt x="1918" y="130"/>
                  </a:lnTo>
                  <a:lnTo>
                    <a:pt x="1918" y="128"/>
                  </a:lnTo>
                  <a:lnTo>
                    <a:pt x="1920" y="128"/>
                  </a:lnTo>
                  <a:lnTo>
                    <a:pt x="1920" y="126"/>
                  </a:lnTo>
                  <a:lnTo>
                    <a:pt x="1921" y="126"/>
                  </a:lnTo>
                  <a:lnTo>
                    <a:pt x="1921" y="124"/>
                  </a:lnTo>
                  <a:lnTo>
                    <a:pt x="1921" y="123"/>
                  </a:lnTo>
                  <a:lnTo>
                    <a:pt x="1920" y="123"/>
                  </a:lnTo>
                  <a:lnTo>
                    <a:pt x="1921" y="121"/>
                  </a:lnTo>
                  <a:lnTo>
                    <a:pt x="1923" y="123"/>
                  </a:lnTo>
                  <a:lnTo>
                    <a:pt x="1926" y="123"/>
                  </a:lnTo>
                  <a:lnTo>
                    <a:pt x="1928" y="123"/>
                  </a:lnTo>
                  <a:lnTo>
                    <a:pt x="1928" y="121"/>
                  </a:lnTo>
                  <a:lnTo>
                    <a:pt x="1930" y="121"/>
                  </a:lnTo>
                  <a:lnTo>
                    <a:pt x="1932" y="121"/>
                  </a:lnTo>
                  <a:lnTo>
                    <a:pt x="1932" y="121"/>
                  </a:lnTo>
                  <a:lnTo>
                    <a:pt x="1933" y="119"/>
                  </a:lnTo>
                  <a:lnTo>
                    <a:pt x="1935" y="119"/>
                  </a:lnTo>
                  <a:lnTo>
                    <a:pt x="1937" y="119"/>
                  </a:lnTo>
                  <a:lnTo>
                    <a:pt x="1938" y="119"/>
                  </a:lnTo>
                  <a:lnTo>
                    <a:pt x="1940" y="118"/>
                  </a:lnTo>
                  <a:lnTo>
                    <a:pt x="1942" y="118"/>
                  </a:lnTo>
                  <a:lnTo>
                    <a:pt x="1944" y="118"/>
                  </a:lnTo>
                  <a:lnTo>
                    <a:pt x="1945" y="118"/>
                  </a:lnTo>
                  <a:lnTo>
                    <a:pt x="1947" y="116"/>
                  </a:lnTo>
                  <a:lnTo>
                    <a:pt x="1949" y="116"/>
                  </a:lnTo>
                  <a:lnTo>
                    <a:pt x="1950" y="116"/>
                  </a:lnTo>
                  <a:lnTo>
                    <a:pt x="1952" y="116"/>
                  </a:lnTo>
                  <a:lnTo>
                    <a:pt x="1954" y="116"/>
                  </a:lnTo>
                  <a:lnTo>
                    <a:pt x="1956" y="116"/>
                  </a:lnTo>
                  <a:lnTo>
                    <a:pt x="1957" y="116"/>
                  </a:lnTo>
                  <a:lnTo>
                    <a:pt x="1959" y="114"/>
                  </a:lnTo>
                  <a:lnTo>
                    <a:pt x="1959" y="114"/>
                  </a:lnTo>
                  <a:lnTo>
                    <a:pt x="1961" y="114"/>
                  </a:lnTo>
                  <a:lnTo>
                    <a:pt x="1964" y="114"/>
                  </a:lnTo>
                  <a:lnTo>
                    <a:pt x="1966" y="114"/>
                  </a:lnTo>
                  <a:lnTo>
                    <a:pt x="1967" y="112"/>
                  </a:lnTo>
                  <a:lnTo>
                    <a:pt x="1966" y="112"/>
                  </a:lnTo>
                  <a:lnTo>
                    <a:pt x="1964" y="112"/>
                  </a:lnTo>
                  <a:lnTo>
                    <a:pt x="1962" y="112"/>
                  </a:lnTo>
                  <a:lnTo>
                    <a:pt x="1961" y="112"/>
                  </a:lnTo>
                  <a:lnTo>
                    <a:pt x="1961" y="111"/>
                  </a:lnTo>
                  <a:lnTo>
                    <a:pt x="1962" y="111"/>
                  </a:lnTo>
                  <a:lnTo>
                    <a:pt x="1964" y="111"/>
                  </a:lnTo>
                  <a:lnTo>
                    <a:pt x="1964" y="109"/>
                  </a:lnTo>
                  <a:lnTo>
                    <a:pt x="1966" y="109"/>
                  </a:lnTo>
                  <a:lnTo>
                    <a:pt x="1966" y="111"/>
                  </a:lnTo>
                  <a:lnTo>
                    <a:pt x="1967" y="111"/>
                  </a:lnTo>
                  <a:lnTo>
                    <a:pt x="1969" y="111"/>
                  </a:lnTo>
                  <a:lnTo>
                    <a:pt x="1967" y="109"/>
                  </a:lnTo>
                  <a:lnTo>
                    <a:pt x="1971" y="109"/>
                  </a:lnTo>
                  <a:lnTo>
                    <a:pt x="1973" y="109"/>
                  </a:lnTo>
                  <a:lnTo>
                    <a:pt x="1973" y="111"/>
                  </a:lnTo>
                  <a:lnTo>
                    <a:pt x="1974" y="111"/>
                  </a:lnTo>
                  <a:lnTo>
                    <a:pt x="1974" y="109"/>
                  </a:lnTo>
                  <a:lnTo>
                    <a:pt x="1973" y="109"/>
                  </a:lnTo>
                  <a:lnTo>
                    <a:pt x="1973" y="107"/>
                  </a:lnTo>
                  <a:lnTo>
                    <a:pt x="1974" y="107"/>
                  </a:lnTo>
                  <a:lnTo>
                    <a:pt x="1976" y="107"/>
                  </a:lnTo>
                  <a:lnTo>
                    <a:pt x="1976" y="109"/>
                  </a:lnTo>
                  <a:lnTo>
                    <a:pt x="1978" y="109"/>
                  </a:lnTo>
                  <a:lnTo>
                    <a:pt x="1978" y="107"/>
                  </a:lnTo>
                  <a:lnTo>
                    <a:pt x="1979" y="109"/>
                  </a:lnTo>
                  <a:lnTo>
                    <a:pt x="1983" y="109"/>
                  </a:lnTo>
                  <a:lnTo>
                    <a:pt x="1983" y="107"/>
                  </a:lnTo>
                  <a:lnTo>
                    <a:pt x="1985" y="107"/>
                  </a:lnTo>
                  <a:lnTo>
                    <a:pt x="1986" y="107"/>
                  </a:lnTo>
                  <a:lnTo>
                    <a:pt x="1988" y="109"/>
                  </a:lnTo>
                  <a:lnTo>
                    <a:pt x="1986" y="109"/>
                  </a:lnTo>
                  <a:lnTo>
                    <a:pt x="1986" y="111"/>
                  </a:lnTo>
                  <a:lnTo>
                    <a:pt x="1985" y="109"/>
                  </a:lnTo>
                  <a:lnTo>
                    <a:pt x="1985" y="111"/>
                  </a:lnTo>
                  <a:lnTo>
                    <a:pt x="1983" y="111"/>
                  </a:lnTo>
                  <a:lnTo>
                    <a:pt x="1983" y="112"/>
                  </a:lnTo>
                  <a:lnTo>
                    <a:pt x="1985" y="112"/>
                  </a:lnTo>
                  <a:lnTo>
                    <a:pt x="1986" y="112"/>
                  </a:lnTo>
                  <a:lnTo>
                    <a:pt x="1988" y="111"/>
                  </a:lnTo>
                  <a:lnTo>
                    <a:pt x="1990" y="111"/>
                  </a:lnTo>
                  <a:lnTo>
                    <a:pt x="1990" y="112"/>
                  </a:lnTo>
                  <a:lnTo>
                    <a:pt x="1991" y="112"/>
                  </a:lnTo>
                  <a:lnTo>
                    <a:pt x="1991" y="111"/>
                  </a:lnTo>
                  <a:lnTo>
                    <a:pt x="1990" y="111"/>
                  </a:lnTo>
                  <a:lnTo>
                    <a:pt x="1993" y="109"/>
                  </a:lnTo>
                  <a:lnTo>
                    <a:pt x="1995" y="109"/>
                  </a:lnTo>
                  <a:lnTo>
                    <a:pt x="1993" y="111"/>
                  </a:lnTo>
                  <a:lnTo>
                    <a:pt x="1995" y="112"/>
                  </a:lnTo>
                  <a:lnTo>
                    <a:pt x="1995" y="111"/>
                  </a:lnTo>
                  <a:lnTo>
                    <a:pt x="1997" y="111"/>
                  </a:lnTo>
                  <a:lnTo>
                    <a:pt x="1997" y="109"/>
                  </a:lnTo>
                  <a:lnTo>
                    <a:pt x="1998" y="109"/>
                  </a:lnTo>
                  <a:lnTo>
                    <a:pt x="1998" y="111"/>
                  </a:lnTo>
                  <a:lnTo>
                    <a:pt x="2000" y="111"/>
                  </a:lnTo>
                  <a:lnTo>
                    <a:pt x="2000" y="109"/>
                  </a:lnTo>
                  <a:lnTo>
                    <a:pt x="2000" y="109"/>
                  </a:lnTo>
                  <a:lnTo>
                    <a:pt x="2002" y="109"/>
                  </a:lnTo>
                  <a:lnTo>
                    <a:pt x="2002" y="107"/>
                  </a:lnTo>
                  <a:lnTo>
                    <a:pt x="2003" y="107"/>
                  </a:lnTo>
                  <a:lnTo>
                    <a:pt x="2005" y="107"/>
                  </a:lnTo>
                  <a:lnTo>
                    <a:pt x="2007" y="107"/>
                  </a:lnTo>
                  <a:lnTo>
                    <a:pt x="2007" y="109"/>
                  </a:lnTo>
                  <a:lnTo>
                    <a:pt x="2008" y="109"/>
                  </a:lnTo>
                  <a:lnTo>
                    <a:pt x="2010" y="109"/>
                  </a:lnTo>
                  <a:lnTo>
                    <a:pt x="2010" y="111"/>
                  </a:lnTo>
                  <a:lnTo>
                    <a:pt x="2010" y="112"/>
                  </a:lnTo>
                  <a:lnTo>
                    <a:pt x="2012" y="112"/>
                  </a:lnTo>
                  <a:lnTo>
                    <a:pt x="2012" y="111"/>
                  </a:lnTo>
                  <a:lnTo>
                    <a:pt x="2012" y="109"/>
                  </a:lnTo>
                  <a:lnTo>
                    <a:pt x="2010" y="109"/>
                  </a:lnTo>
                  <a:lnTo>
                    <a:pt x="2010" y="107"/>
                  </a:lnTo>
                  <a:lnTo>
                    <a:pt x="2008" y="107"/>
                  </a:lnTo>
                  <a:lnTo>
                    <a:pt x="2008" y="106"/>
                  </a:lnTo>
                  <a:lnTo>
                    <a:pt x="2007" y="106"/>
                  </a:lnTo>
                  <a:lnTo>
                    <a:pt x="2005" y="106"/>
                  </a:lnTo>
                  <a:lnTo>
                    <a:pt x="2005" y="104"/>
                  </a:lnTo>
                  <a:lnTo>
                    <a:pt x="2007" y="104"/>
                  </a:lnTo>
                  <a:lnTo>
                    <a:pt x="2008" y="104"/>
                  </a:lnTo>
                  <a:lnTo>
                    <a:pt x="2012" y="104"/>
                  </a:lnTo>
                  <a:lnTo>
                    <a:pt x="2015" y="104"/>
                  </a:lnTo>
                  <a:lnTo>
                    <a:pt x="2019" y="104"/>
                  </a:lnTo>
                  <a:lnTo>
                    <a:pt x="2019" y="102"/>
                  </a:lnTo>
                  <a:lnTo>
                    <a:pt x="2020" y="104"/>
                  </a:lnTo>
                  <a:lnTo>
                    <a:pt x="2020" y="102"/>
                  </a:lnTo>
                  <a:lnTo>
                    <a:pt x="2022" y="100"/>
                  </a:lnTo>
                  <a:lnTo>
                    <a:pt x="2022" y="99"/>
                  </a:lnTo>
                  <a:lnTo>
                    <a:pt x="2020" y="99"/>
                  </a:lnTo>
                  <a:lnTo>
                    <a:pt x="2019" y="99"/>
                  </a:lnTo>
                  <a:lnTo>
                    <a:pt x="2019" y="97"/>
                  </a:lnTo>
                  <a:lnTo>
                    <a:pt x="2020" y="97"/>
                  </a:lnTo>
                  <a:lnTo>
                    <a:pt x="2022" y="97"/>
                  </a:lnTo>
                  <a:lnTo>
                    <a:pt x="2022" y="95"/>
                  </a:lnTo>
                  <a:lnTo>
                    <a:pt x="2024" y="94"/>
                  </a:lnTo>
                  <a:lnTo>
                    <a:pt x="2026" y="92"/>
                  </a:lnTo>
                  <a:lnTo>
                    <a:pt x="2029" y="90"/>
                  </a:lnTo>
                  <a:lnTo>
                    <a:pt x="2031" y="90"/>
                  </a:lnTo>
                  <a:lnTo>
                    <a:pt x="2031" y="89"/>
                  </a:lnTo>
                  <a:lnTo>
                    <a:pt x="2032" y="89"/>
                  </a:lnTo>
                  <a:lnTo>
                    <a:pt x="2034" y="89"/>
                  </a:lnTo>
                  <a:lnTo>
                    <a:pt x="2034" y="87"/>
                  </a:lnTo>
                  <a:lnTo>
                    <a:pt x="2036" y="87"/>
                  </a:lnTo>
                  <a:lnTo>
                    <a:pt x="2038" y="87"/>
                  </a:lnTo>
                  <a:lnTo>
                    <a:pt x="2039" y="87"/>
                  </a:lnTo>
                  <a:lnTo>
                    <a:pt x="2041" y="87"/>
                  </a:lnTo>
                  <a:lnTo>
                    <a:pt x="2041" y="85"/>
                  </a:lnTo>
                  <a:lnTo>
                    <a:pt x="2043" y="85"/>
                  </a:lnTo>
                  <a:lnTo>
                    <a:pt x="2043" y="87"/>
                  </a:lnTo>
                  <a:lnTo>
                    <a:pt x="2044" y="87"/>
                  </a:lnTo>
                  <a:lnTo>
                    <a:pt x="2046" y="85"/>
                  </a:lnTo>
                  <a:lnTo>
                    <a:pt x="2048" y="87"/>
                  </a:lnTo>
                  <a:lnTo>
                    <a:pt x="2051" y="87"/>
                  </a:lnTo>
                  <a:lnTo>
                    <a:pt x="2051" y="89"/>
                  </a:lnTo>
                  <a:lnTo>
                    <a:pt x="2053" y="89"/>
                  </a:lnTo>
                  <a:lnTo>
                    <a:pt x="2055" y="87"/>
                  </a:lnTo>
                  <a:lnTo>
                    <a:pt x="2055" y="89"/>
                  </a:lnTo>
                  <a:lnTo>
                    <a:pt x="2056" y="89"/>
                  </a:lnTo>
                  <a:lnTo>
                    <a:pt x="2056" y="90"/>
                  </a:lnTo>
                  <a:lnTo>
                    <a:pt x="2055" y="90"/>
                  </a:lnTo>
                  <a:lnTo>
                    <a:pt x="2053" y="92"/>
                  </a:lnTo>
                  <a:lnTo>
                    <a:pt x="2051" y="92"/>
                  </a:lnTo>
                  <a:lnTo>
                    <a:pt x="2051" y="94"/>
                  </a:lnTo>
                  <a:lnTo>
                    <a:pt x="2049" y="94"/>
                  </a:lnTo>
                  <a:lnTo>
                    <a:pt x="2048" y="94"/>
                  </a:lnTo>
                  <a:lnTo>
                    <a:pt x="2046" y="94"/>
                  </a:lnTo>
                  <a:lnTo>
                    <a:pt x="2044" y="94"/>
                  </a:lnTo>
                  <a:lnTo>
                    <a:pt x="2043" y="95"/>
                  </a:lnTo>
                  <a:lnTo>
                    <a:pt x="2048" y="94"/>
                  </a:lnTo>
                  <a:lnTo>
                    <a:pt x="2048" y="95"/>
                  </a:lnTo>
                  <a:lnTo>
                    <a:pt x="2049" y="95"/>
                  </a:lnTo>
                  <a:lnTo>
                    <a:pt x="2049" y="94"/>
                  </a:lnTo>
                  <a:lnTo>
                    <a:pt x="2051" y="95"/>
                  </a:lnTo>
                  <a:lnTo>
                    <a:pt x="2053" y="97"/>
                  </a:lnTo>
                  <a:lnTo>
                    <a:pt x="2055" y="95"/>
                  </a:lnTo>
                  <a:lnTo>
                    <a:pt x="2056" y="95"/>
                  </a:lnTo>
                  <a:lnTo>
                    <a:pt x="2058" y="95"/>
                  </a:lnTo>
                  <a:lnTo>
                    <a:pt x="2060" y="95"/>
                  </a:lnTo>
                  <a:lnTo>
                    <a:pt x="2061" y="95"/>
                  </a:lnTo>
                  <a:lnTo>
                    <a:pt x="2063" y="95"/>
                  </a:lnTo>
                  <a:lnTo>
                    <a:pt x="2065" y="95"/>
                  </a:lnTo>
                  <a:lnTo>
                    <a:pt x="2065" y="97"/>
                  </a:lnTo>
                  <a:lnTo>
                    <a:pt x="2067" y="97"/>
                  </a:lnTo>
                  <a:lnTo>
                    <a:pt x="2067" y="99"/>
                  </a:lnTo>
                  <a:lnTo>
                    <a:pt x="2065" y="99"/>
                  </a:lnTo>
                  <a:lnTo>
                    <a:pt x="2065" y="100"/>
                  </a:lnTo>
                  <a:lnTo>
                    <a:pt x="2063" y="100"/>
                  </a:lnTo>
                  <a:lnTo>
                    <a:pt x="2061" y="100"/>
                  </a:lnTo>
                  <a:lnTo>
                    <a:pt x="2061" y="102"/>
                  </a:lnTo>
                  <a:lnTo>
                    <a:pt x="2060" y="102"/>
                  </a:lnTo>
                  <a:lnTo>
                    <a:pt x="2060" y="104"/>
                  </a:lnTo>
                  <a:lnTo>
                    <a:pt x="2061" y="104"/>
                  </a:lnTo>
                  <a:lnTo>
                    <a:pt x="2063" y="104"/>
                  </a:lnTo>
                  <a:lnTo>
                    <a:pt x="2067" y="104"/>
                  </a:lnTo>
                  <a:lnTo>
                    <a:pt x="2068" y="104"/>
                  </a:lnTo>
                  <a:lnTo>
                    <a:pt x="2070" y="104"/>
                  </a:lnTo>
                  <a:lnTo>
                    <a:pt x="2070" y="102"/>
                  </a:lnTo>
                  <a:lnTo>
                    <a:pt x="2072" y="102"/>
                  </a:lnTo>
                  <a:lnTo>
                    <a:pt x="2072" y="100"/>
                  </a:lnTo>
                  <a:lnTo>
                    <a:pt x="2073" y="100"/>
                  </a:lnTo>
                  <a:lnTo>
                    <a:pt x="2075" y="100"/>
                  </a:lnTo>
                  <a:lnTo>
                    <a:pt x="2077" y="100"/>
                  </a:lnTo>
                  <a:lnTo>
                    <a:pt x="2079" y="100"/>
                  </a:lnTo>
                  <a:lnTo>
                    <a:pt x="2080" y="100"/>
                  </a:lnTo>
                  <a:lnTo>
                    <a:pt x="2082" y="100"/>
                  </a:lnTo>
                  <a:lnTo>
                    <a:pt x="2082" y="100"/>
                  </a:lnTo>
                  <a:lnTo>
                    <a:pt x="2084" y="100"/>
                  </a:lnTo>
                  <a:lnTo>
                    <a:pt x="2085" y="100"/>
                  </a:lnTo>
                  <a:lnTo>
                    <a:pt x="2087" y="100"/>
                  </a:lnTo>
                  <a:lnTo>
                    <a:pt x="2089" y="100"/>
                  </a:lnTo>
                  <a:lnTo>
                    <a:pt x="2090" y="100"/>
                  </a:lnTo>
                  <a:lnTo>
                    <a:pt x="2092" y="100"/>
                  </a:lnTo>
                  <a:lnTo>
                    <a:pt x="2094" y="100"/>
                  </a:lnTo>
                  <a:lnTo>
                    <a:pt x="2096" y="100"/>
                  </a:lnTo>
                  <a:lnTo>
                    <a:pt x="2096" y="102"/>
                  </a:lnTo>
                  <a:lnTo>
                    <a:pt x="2097" y="102"/>
                  </a:lnTo>
                  <a:lnTo>
                    <a:pt x="2101" y="104"/>
                  </a:lnTo>
                  <a:lnTo>
                    <a:pt x="2099" y="106"/>
                  </a:lnTo>
                  <a:lnTo>
                    <a:pt x="2101" y="106"/>
                  </a:lnTo>
                  <a:lnTo>
                    <a:pt x="2101" y="104"/>
                  </a:lnTo>
                  <a:lnTo>
                    <a:pt x="2104" y="106"/>
                  </a:lnTo>
                  <a:lnTo>
                    <a:pt x="2104" y="107"/>
                  </a:lnTo>
                  <a:lnTo>
                    <a:pt x="2106" y="109"/>
                  </a:lnTo>
                  <a:lnTo>
                    <a:pt x="2106" y="111"/>
                  </a:lnTo>
                  <a:lnTo>
                    <a:pt x="2108" y="111"/>
                  </a:lnTo>
                  <a:lnTo>
                    <a:pt x="2108" y="109"/>
                  </a:lnTo>
                  <a:lnTo>
                    <a:pt x="2109" y="109"/>
                  </a:lnTo>
                  <a:lnTo>
                    <a:pt x="2108" y="107"/>
                  </a:lnTo>
                  <a:lnTo>
                    <a:pt x="2109" y="107"/>
                  </a:lnTo>
                  <a:lnTo>
                    <a:pt x="2111" y="109"/>
                  </a:lnTo>
                  <a:lnTo>
                    <a:pt x="2111" y="111"/>
                  </a:lnTo>
                  <a:lnTo>
                    <a:pt x="2111" y="112"/>
                  </a:lnTo>
                  <a:lnTo>
                    <a:pt x="2113" y="112"/>
                  </a:lnTo>
                  <a:lnTo>
                    <a:pt x="2114" y="112"/>
                  </a:lnTo>
                  <a:lnTo>
                    <a:pt x="2113" y="114"/>
                  </a:lnTo>
                  <a:lnTo>
                    <a:pt x="2113" y="116"/>
                  </a:lnTo>
                  <a:lnTo>
                    <a:pt x="2113" y="118"/>
                  </a:lnTo>
                  <a:lnTo>
                    <a:pt x="2111" y="118"/>
                  </a:lnTo>
                  <a:lnTo>
                    <a:pt x="2111" y="116"/>
                  </a:lnTo>
                  <a:lnTo>
                    <a:pt x="2109" y="116"/>
                  </a:lnTo>
                  <a:lnTo>
                    <a:pt x="2108" y="116"/>
                  </a:lnTo>
                  <a:lnTo>
                    <a:pt x="2106" y="114"/>
                  </a:lnTo>
                  <a:lnTo>
                    <a:pt x="2106" y="116"/>
                  </a:lnTo>
                  <a:lnTo>
                    <a:pt x="2106" y="118"/>
                  </a:lnTo>
                  <a:lnTo>
                    <a:pt x="2108" y="118"/>
                  </a:lnTo>
                  <a:lnTo>
                    <a:pt x="2109" y="116"/>
                  </a:lnTo>
                  <a:lnTo>
                    <a:pt x="2109" y="118"/>
                  </a:lnTo>
                  <a:lnTo>
                    <a:pt x="2111" y="119"/>
                  </a:lnTo>
                  <a:lnTo>
                    <a:pt x="2111" y="121"/>
                  </a:lnTo>
                  <a:lnTo>
                    <a:pt x="2111" y="121"/>
                  </a:lnTo>
                  <a:lnTo>
                    <a:pt x="2109" y="121"/>
                  </a:lnTo>
                  <a:lnTo>
                    <a:pt x="2108" y="123"/>
                  </a:lnTo>
                  <a:lnTo>
                    <a:pt x="2108" y="124"/>
                  </a:lnTo>
                  <a:lnTo>
                    <a:pt x="2106" y="124"/>
                  </a:lnTo>
                  <a:lnTo>
                    <a:pt x="2102" y="126"/>
                  </a:lnTo>
                  <a:lnTo>
                    <a:pt x="2101" y="126"/>
                  </a:lnTo>
                  <a:lnTo>
                    <a:pt x="2099" y="128"/>
                  </a:lnTo>
                  <a:lnTo>
                    <a:pt x="2099" y="130"/>
                  </a:lnTo>
                  <a:lnTo>
                    <a:pt x="2097" y="130"/>
                  </a:lnTo>
                  <a:lnTo>
                    <a:pt x="2096" y="130"/>
                  </a:lnTo>
                  <a:lnTo>
                    <a:pt x="2092" y="130"/>
                  </a:lnTo>
                  <a:lnTo>
                    <a:pt x="2092" y="131"/>
                  </a:lnTo>
                  <a:lnTo>
                    <a:pt x="2090" y="131"/>
                  </a:lnTo>
                  <a:lnTo>
                    <a:pt x="2089" y="133"/>
                  </a:lnTo>
                  <a:lnTo>
                    <a:pt x="2087" y="131"/>
                  </a:lnTo>
                  <a:lnTo>
                    <a:pt x="2087" y="133"/>
                  </a:lnTo>
                  <a:lnTo>
                    <a:pt x="2085" y="133"/>
                  </a:lnTo>
                  <a:lnTo>
                    <a:pt x="2084" y="133"/>
                  </a:lnTo>
                  <a:lnTo>
                    <a:pt x="2084" y="135"/>
                  </a:lnTo>
                  <a:lnTo>
                    <a:pt x="2084" y="136"/>
                  </a:lnTo>
                  <a:lnTo>
                    <a:pt x="2082" y="138"/>
                  </a:lnTo>
                  <a:lnTo>
                    <a:pt x="2082" y="138"/>
                  </a:lnTo>
                  <a:lnTo>
                    <a:pt x="2080" y="138"/>
                  </a:lnTo>
                  <a:lnTo>
                    <a:pt x="2079" y="140"/>
                  </a:lnTo>
                  <a:lnTo>
                    <a:pt x="2077" y="140"/>
                  </a:lnTo>
                  <a:lnTo>
                    <a:pt x="2077" y="141"/>
                  </a:lnTo>
                  <a:lnTo>
                    <a:pt x="2075" y="141"/>
                  </a:lnTo>
                  <a:lnTo>
                    <a:pt x="2075" y="143"/>
                  </a:lnTo>
                  <a:lnTo>
                    <a:pt x="2073" y="143"/>
                  </a:lnTo>
                  <a:lnTo>
                    <a:pt x="2072" y="145"/>
                  </a:lnTo>
                  <a:lnTo>
                    <a:pt x="2070" y="145"/>
                  </a:lnTo>
                  <a:lnTo>
                    <a:pt x="2068" y="145"/>
                  </a:lnTo>
                  <a:lnTo>
                    <a:pt x="2067" y="145"/>
                  </a:lnTo>
                  <a:lnTo>
                    <a:pt x="2065" y="145"/>
                  </a:lnTo>
                  <a:lnTo>
                    <a:pt x="2065" y="147"/>
                  </a:lnTo>
                  <a:lnTo>
                    <a:pt x="2063" y="147"/>
                  </a:lnTo>
                  <a:lnTo>
                    <a:pt x="2063" y="148"/>
                  </a:lnTo>
                  <a:lnTo>
                    <a:pt x="2061" y="148"/>
                  </a:lnTo>
                  <a:lnTo>
                    <a:pt x="2061" y="150"/>
                  </a:lnTo>
                  <a:lnTo>
                    <a:pt x="2060" y="150"/>
                  </a:lnTo>
                  <a:lnTo>
                    <a:pt x="2058" y="150"/>
                  </a:lnTo>
                  <a:lnTo>
                    <a:pt x="2056" y="150"/>
                  </a:lnTo>
                  <a:lnTo>
                    <a:pt x="2056" y="152"/>
                  </a:lnTo>
                  <a:lnTo>
                    <a:pt x="2055" y="153"/>
                  </a:lnTo>
                  <a:lnTo>
                    <a:pt x="2055" y="155"/>
                  </a:lnTo>
                  <a:lnTo>
                    <a:pt x="2053" y="155"/>
                  </a:lnTo>
                  <a:lnTo>
                    <a:pt x="2053" y="157"/>
                  </a:lnTo>
                  <a:lnTo>
                    <a:pt x="2051" y="157"/>
                  </a:lnTo>
                  <a:lnTo>
                    <a:pt x="2049" y="157"/>
                  </a:lnTo>
                  <a:lnTo>
                    <a:pt x="2053" y="159"/>
                  </a:lnTo>
                  <a:lnTo>
                    <a:pt x="2053" y="157"/>
                  </a:lnTo>
                  <a:lnTo>
                    <a:pt x="2055" y="157"/>
                  </a:lnTo>
                  <a:lnTo>
                    <a:pt x="2056" y="155"/>
                  </a:lnTo>
                  <a:lnTo>
                    <a:pt x="2058" y="155"/>
                  </a:lnTo>
                  <a:lnTo>
                    <a:pt x="2060" y="157"/>
                  </a:lnTo>
                  <a:lnTo>
                    <a:pt x="2061" y="157"/>
                  </a:lnTo>
                  <a:lnTo>
                    <a:pt x="2063" y="157"/>
                  </a:lnTo>
                  <a:lnTo>
                    <a:pt x="2061" y="155"/>
                  </a:lnTo>
                  <a:lnTo>
                    <a:pt x="2060" y="155"/>
                  </a:lnTo>
                  <a:lnTo>
                    <a:pt x="2058" y="155"/>
                  </a:lnTo>
                  <a:lnTo>
                    <a:pt x="2058" y="153"/>
                  </a:lnTo>
                  <a:lnTo>
                    <a:pt x="2058" y="152"/>
                  </a:lnTo>
                  <a:lnTo>
                    <a:pt x="2060" y="152"/>
                  </a:lnTo>
                  <a:lnTo>
                    <a:pt x="2061" y="152"/>
                  </a:lnTo>
                  <a:lnTo>
                    <a:pt x="2063" y="152"/>
                  </a:lnTo>
                  <a:lnTo>
                    <a:pt x="2067" y="152"/>
                  </a:lnTo>
                  <a:lnTo>
                    <a:pt x="2068" y="152"/>
                  </a:lnTo>
                  <a:lnTo>
                    <a:pt x="2070" y="152"/>
                  </a:lnTo>
                  <a:lnTo>
                    <a:pt x="2072" y="150"/>
                  </a:lnTo>
                  <a:lnTo>
                    <a:pt x="2073" y="152"/>
                  </a:lnTo>
                  <a:lnTo>
                    <a:pt x="2073" y="150"/>
                  </a:lnTo>
                  <a:lnTo>
                    <a:pt x="2075" y="150"/>
                  </a:lnTo>
                  <a:lnTo>
                    <a:pt x="2077" y="150"/>
                  </a:lnTo>
                  <a:lnTo>
                    <a:pt x="2079" y="148"/>
                  </a:lnTo>
                  <a:lnTo>
                    <a:pt x="2080" y="148"/>
                  </a:lnTo>
                  <a:lnTo>
                    <a:pt x="2080" y="147"/>
                  </a:lnTo>
                  <a:lnTo>
                    <a:pt x="2082" y="148"/>
                  </a:lnTo>
                  <a:lnTo>
                    <a:pt x="2082" y="147"/>
                  </a:lnTo>
                  <a:lnTo>
                    <a:pt x="2082" y="148"/>
                  </a:lnTo>
                  <a:lnTo>
                    <a:pt x="2084" y="147"/>
                  </a:lnTo>
                  <a:lnTo>
                    <a:pt x="2085" y="147"/>
                  </a:lnTo>
                  <a:lnTo>
                    <a:pt x="2085" y="145"/>
                  </a:lnTo>
                  <a:lnTo>
                    <a:pt x="2087" y="145"/>
                  </a:lnTo>
                  <a:lnTo>
                    <a:pt x="2089" y="145"/>
                  </a:lnTo>
                  <a:lnTo>
                    <a:pt x="2090" y="143"/>
                  </a:lnTo>
                  <a:lnTo>
                    <a:pt x="2089" y="143"/>
                  </a:lnTo>
                  <a:lnTo>
                    <a:pt x="2087" y="143"/>
                  </a:lnTo>
                  <a:lnTo>
                    <a:pt x="2084" y="143"/>
                  </a:lnTo>
                  <a:lnTo>
                    <a:pt x="2082" y="145"/>
                  </a:lnTo>
                  <a:lnTo>
                    <a:pt x="2082" y="143"/>
                  </a:lnTo>
                  <a:lnTo>
                    <a:pt x="2082" y="143"/>
                  </a:lnTo>
                  <a:lnTo>
                    <a:pt x="2082" y="141"/>
                  </a:lnTo>
                  <a:lnTo>
                    <a:pt x="2082" y="141"/>
                  </a:lnTo>
                  <a:lnTo>
                    <a:pt x="2084" y="141"/>
                  </a:lnTo>
                  <a:lnTo>
                    <a:pt x="2084" y="140"/>
                  </a:lnTo>
                  <a:lnTo>
                    <a:pt x="2085" y="140"/>
                  </a:lnTo>
                  <a:lnTo>
                    <a:pt x="2087" y="140"/>
                  </a:lnTo>
                  <a:lnTo>
                    <a:pt x="2089" y="140"/>
                  </a:lnTo>
                  <a:lnTo>
                    <a:pt x="2090" y="140"/>
                  </a:lnTo>
                  <a:lnTo>
                    <a:pt x="2092" y="141"/>
                  </a:lnTo>
                  <a:lnTo>
                    <a:pt x="2092" y="140"/>
                  </a:lnTo>
                  <a:lnTo>
                    <a:pt x="2092" y="138"/>
                  </a:lnTo>
                  <a:lnTo>
                    <a:pt x="2094" y="138"/>
                  </a:lnTo>
                  <a:lnTo>
                    <a:pt x="2096" y="138"/>
                  </a:lnTo>
                  <a:lnTo>
                    <a:pt x="2096" y="140"/>
                  </a:lnTo>
                  <a:lnTo>
                    <a:pt x="2094" y="140"/>
                  </a:lnTo>
                  <a:lnTo>
                    <a:pt x="2094" y="141"/>
                  </a:lnTo>
                  <a:lnTo>
                    <a:pt x="2096" y="141"/>
                  </a:lnTo>
                  <a:lnTo>
                    <a:pt x="2097" y="143"/>
                  </a:lnTo>
                  <a:lnTo>
                    <a:pt x="2101" y="143"/>
                  </a:lnTo>
                  <a:lnTo>
                    <a:pt x="2102" y="143"/>
                  </a:lnTo>
                  <a:lnTo>
                    <a:pt x="2104" y="143"/>
                  </a:lnTo>
                  <a:lnTo>
                    <a:pt x="2106" y="143"/>
                  </a:lnTo>
                  <a:lnTo>
                    <a:pt x="2106" y="141"/>
                  </a:lnTo>
                  <a:lnTo>
                    <a:pt x="2106" y="140"/>
                  </a:lnTo>
                  <a:lnTo>
                    <a:pt x="2108" y="141"/>
                  </a:lnTo>
                  <a:lnTo>
                    <a:pt x="2109" y="143"/>
                  </a:lnTo>
                  <a:lnTo>
                    <a:pt x="2109" y="145"/>
                  </a:lnTo>
                  <a:lnTo>
                    <a:pt x="2109" y="147"/>
                  </a:lnTo>
                  <a:lnTo>
                    <a:pt x="2108" y="147"/>
                  </a:lnTo>
                  <a:lnTo>
                    <a:pt x="2108" y="148"/>
                  </a:lnTo>
                  <a:lnTo>
                    <a:pt x="2109" y="148"/>
                  </a:lnTo>
                  <a:lnTo>
                    <a:pt x="2111" y="148"/>
                  </a:lnTo>
                  <a:lnTo>
                    <a:pt x="2111" y="150"/>
                  </a:lnTo>
                  <a:lnTo>
                    <a:pt x="2113" y="150"/>
                  </a:lnTo>
                  <a:lnTo>
                    <a:pt x="2114" y="150"/>
                  </a:lnTo>
                  <a:lnTo>
                    <a:pt x="2114" y="148"/>
                  </a:lnTo>
                  <a:lnTo>
                    <a:pt x="2113" y="148"/>
                  </a:lnTo>
                  <a:lnTo>
                    <a:pt x="2111" y="148"/>
                  </a:lnTo>
                  <a:lnTo>
                    <a:pt x="2111" y="147"/>
                  </a:lnTo>
                  <a:lnTo>
                    <a:pt x="2113" y="147"/>
                  </a:lnTo>
                  <a:lnTo>
                    <a:pt x="2114" y="147"/>
                  </a:lnTo>
                  <a:lnTo>
                    <a:pt x="2114" y="145"/>
                  </a:lnTo>
                  <a:lnTo>
                    <a:pt x="2118" y="145"/>
                  </a:lnTo>
                  <a:lnTo>
                    <a:pt x="2120" y="145"/>
                  </a:lnTo>
                  <a:lnTo>
                    <a:pt x="2121" y="145"/>
                  </a:lnTo>
                  <a:lnTo>
                    <a:pt x="2123" y="145"/>
                  </a:lnTo>
                  <a:lnTo>
                    <a:pt x="2123" y="143"/>
                  </a:lnTo>
                  <a:lnTo>
                    <a:pt x="2126" y="143"/>
                  </a:lnTo>
                  <a:lnTo>
                    <a:pt x="2130" y="145"/>
                  </a:lnTo>
                  <a:lnTo>
                    <a:pt x="2131" y="145"/>
                  </a:lnTo>
                  <a:lnTo>
                    <a:pt x="2135" y="145"/>
                  </a:lnTo>
                  <a:lnTo>
                    <a:pt x="2138" y="145"/>
                  </a:lnTo>
                  <a:lnTo>
                    <a:pt x="2140" y="145"/>
                  </a:lnTo>
                  <a:lnTo>
                    <a:pt x="2142" y="145"/>
                  </a:lnTo>
                  <a:lnTo>
                    <a:pt x="2143" y="145"/>
                  </a:lnTo>
                  <a:lnTo>
                    <a:pt x="2147" y="145"/>
                  </a:lnTo>
                  <a:lnTo>
                    <a:pt x="2149" y="147"/>
                  </a:lnTo>
                  <a:lnTo>
                    <a:pt x="2150" y="147"/>
                  </a:lnTo>
                  <a:lnTo>
                    <a:pt x="2149" y="148"/>
                  </a:lnTo>
                  <a:lnTo>
                    <a:pt x="2147" y="148"/>
                  </a:lnTo>
                  <a:lnTo>
                    <a:pt x="2147" y="147"/>
                  </a:lnTo>
                  <a:lnTo>
                    <a:pt x="2145" y="148"/>
                  </a:lnTo>
                  <a:lnTo>
                    <a:pt x="2145" y="150"/>
                  </a:lnTo>
                  <a:lnTo>
                    <a:pt x="2145" y="152"/>
                  </a:lnTo>
                  <a:lnTo>
                    <a:pt x="2147" y="152"/>
                  </a:lnTo>
                  <a:lnTo>
                    <a:pt x="2150" y="152"/>
                  </a:lnTo>
                  <a:lnTo>
                    <a:pt x="2150" y="153"/>
                  </a:lnTo>
                  <a:lnTo>
                    <a:pt x="2152" y="153"/>
                  </a:lnTo>
                  <a:lnTo>
                    <a:pt x="2154" y="153"/>
                  </a:lnTo>
                  <a:lnTo>
                    <a:pt x="2155" y="153"/>
                  </a:lnTo>
                  <a:lnTo>
                    <a:pt x="2159" y="155"/>
                  </a:lnTo>
                  <a:lnTo>
                    <a:pt x="2162" y="157"/>
                  </a:lnTo>
                  <a:lnTo>
                    <a:pt x="2162" y="155"/>
                  </a:lnTo>
                  <a:lnTo>
                    <a:pt x="2164" y="155"/>
                  </a:lnTo>
                  <a:lnTo>
                    <a:pt x="2164" y="155"/>
                  </a:lnTo>
                  <a:lnTo>
                    <a:pt x="2166" y="155"/>
                  </a:lnTo>
                  <a:lnTo>
                    <a:pt x="2169" y="155"/>
                  </a:lnTo>
                  <a:lnTo>
                    <a:pt x="2171" y="155"/>
                  </a:lnTo>
                  <a:lnTo>
                    <a:pt x="2174" y="157"/>
                  </a:lnTo>
                  <a:lnTo>
                    <a:pt x="2176" y="157"/>
                  </a:lnTo>
                  <a:lnTo>
                    <a:pt x="2172" y="155"/>
                  </a:lnTo>
                  <a:lnTo>
                    <a:pt x="2174" y="155"/>
                  </a:lnTo>
                  <a:lnTo>
                    <a:pt x="2178" y="157"/>
                  </a:lnTo>
                  <a:lnTo>
                    <a:pt x="2178" y="155"/>
                  </a:lnTo>
                  <a:lnTo>
                    <a:pt x="2179" y="155"/>
                  </a:lnTo>
                  <a:lnTo>
                    <a:pt x="2181" y="155"/>
                  </a:lnTo>
                  <a:lnTo>
                    <a:pt x="2181" y="153"/>
                  </a:lnTo>
                  <a:lnTo>
                    <a:pt x="2181" y="152"/>
                  </a:lnTo>
                  <a:lnTo>
                    <a:pt x="2183" y="152"/>
                  </a:lnTo>
                  <a:lnTo>
                    <a:pt x="2183" y="150"/>
                  </a:lnTo>
                  <a:lnTo>
                    <a:pt x="2181" y="150"/>
                  </a:lnTo>
                  <a:lnTo>
                    <a:pt x="2181" y="148"/>
                  </a:lnTo>
                  <a:lnTo>
                    <a:pt x="2181" y="147"/>
                  </a:lnTo>
                  <a:lnTo>
                    <a:pt x="2181" y="145"/>
                  </a:lnTo>
                  <a:lnTo>
                    <a:pt x="2183" y="143"/>
                  </a:lnTo>
                  <a:lnTo>
                    <a:pt x="2183" y="145"/>
                  </a:lnTo>
                  <a:lnTo>
                    <a:pt x="2184" y="145"/>
                  </a:lnTo>
                  <a:lnTo>
                    <a:pt x="2184" y="143"/>
                  </a:lnTo>
                  <a:lnTo>
                    <a:pt x="2186" y="143"/>
                  </a:lnTo>
                  <a:lnTo>
                    <a:pt x="2188" y="143"/>
                  </a:lnTo>
                  <a:lnTo>
                    <a:pt x="2188" y="141"/>
                  </a:lnTo>
                  <a:lnTo>
                    <a:pt x="2188" y="140"/>
                  </a:lnTo>
                  <a:lnTo>
                    <a:pt x="2190" y="140"/>
                  </a:lnTo>
                  <a:lnTo>
                    <a:pt x="2191" y="141"/>
                  </a:lnTo>
                  <a:lnTo>
                    <a:pt x="2190" y="141"/>
                  </a:lnTo>
                  <a:lnTo>
                    <a:pt x="2190" y="143"/>
                  </a:lnTo>
                  <a:lnTo>
                    <a:pt x="2191" y="143"/>
                  </a:lnTo>
                  <a:lnTo>
                    <a:pt x="2193" y="143"/>
                  </a:lnTo>
                  <a:lnTo>
                    <a:pt x="2193" y="145"/>
                  </a:lnTo>
                  <a:lnTo>
                    <a:pt x="2195" y="143"/>
                  </a:lnTo>
                  <a:lnTo>
                    <a:pt x="2195" y="145"/>
                  </a:lnTo>
                  <a:lnTo>
                    <a:pt x="2195" y="147"/>
                  </a:lnTo>
                  <a:lnTo>
                    <a:pt x="2196" y="147"/>
                  </a:lnTo>
                  <a:lnTo>
                    <a:pt x="2198" y="147"/>
                  </a:lnTo>
                  <a:lnTo>
                    <a:pt x="2196" y="148"/>
                  </a:lnTo>
                  <a:lnTo>
                    <a:pt x="2198" y="148"/>
                  </a:lnTo>
                  <a:lnTo>
                    <a:pt x="2198" y="147"/>
                  </a:lnTo>
                  <a:lnTo>
                    <a:pt x="2200" y="147"/>
                  </a:lnTo>
                  <a:lnTo>
                    <a:pt x="2200" y="148"/>
                  </a:lnTo>
                  <a:lnTo>
                    <a:pt x="2202" y="148"/>
                  </a:lnTo>
                  <a:lnTo>
                    <a:pt x="2202" y="147"/>
                  </a:lnTo>
                  <a:lnTo>
                    <a:pt x="2203" y="147"/>
                  </a:lnTo>
                  <a:lnTo>
                    <a:pt x="2203" y="148"/>
                  </a:lnTo>
                  <a:lnTo>
                    <a:pt x="2205" y="148"/>
                  </a:lnTo>
                  <a:lnTo>
                    <a:pt x="2205" y="148"/>
                  </a:lnTo>
                  <a:lnTo>
                    <a:pt x="2207" y="148"/>
                  </a:lnTo>
                  <a:lnTo>
                    <a:pt x="2207" y="147"/>
                  </a:lnTo>
                  <a:lnTo>
                    <a:pt x="2208" y="147"/>
                  </a:lnTo>
                  <a:lnTo>
                    <a:pt x="2210" y="147"/>
                  </a:lnTo>
                  <a:lnTo>
                    <a:pt x="2213" y="147"/>
                  </a:lnTo>
                  <a:lnTo>
                    <a:pt x="2213" y="148"/>
                  </a:lnTo>
                  <a:lnTo>
                    <a:pt x="2215" y="148"/>
                  </a:lnTo>
                  <a:lnTo>
                    <a:pt x="2217" y="148"/>
                  </a:lnTo>
                  <a:lnTo>
                    <a:pt x="2217" y="150"/>
                  </a:lnTo>
                  <a:lnTo>
                    <a:pt x="2219" y="150"/>
                  </a:lnTo>
                  <a:lnTo>
                    <a:pt x="2220" y="152"/>
                  </a:lnTo>
                  <a:lnTo>
                    <a:pt x="2220" y="153"/>
                  </a:lnTo>
                  <a:lnTo>
                    <a:pt x="2222" y="152"/>
                  </a:lnTo>
                  <a:lnTo>
                    <a:pt x="2224" y="153"/>
                  </a:lnTo>
                  <a:lnTo>
                    <a:pt x="2225" y="153"/>
                  </a:lnTo>
                  <a:lnTo>
                    <a:pt x="2225" y="155"/>
                  </a:lnTo>
                  <a:lnTo>
                    <a:pt x="2224" y="155"/>
                  </a:lnTo>
                  <a:lnTo>
                    <a:pt x="2224" y="157"/>
                  </a:lnTo>
                  <a:lnTo>
                    <a:pt x="2224" y="159"/>
                  </a:lnTo>
                  <a:lnTo>
                    <a:pt x="2224" y="160"/>
                  </a:lnTo>
                  <a:lnTo>
                    <a:pt x="2220" y="159"/>
                  </a:lnTo>
                  <a:lnTo>
                    <a:pt x="2222" y="159"/>
                  </a:lnTo>
                  <a:lnTo>
                    <a:pt x="2219" y="157"/>
                  </a:lnTo>
                  <a:lnTo>
                    <a:pt x="2220" y="157"/>
                  </a:lnTo>
                  <a:lnTo>
                    <a:pt x="2220" y="155"/>
                  </a:lnTo>
                  <a:lnTo>
                    <a:pt x="2219" y="155"/>
                  </a:lnTo>
                  <a:lnTo>
                    <a:pt x="2217" y="155"/>
                  </a:lnTo>
                  <a:lnTo>
                    <a:pt x="2215" y="155"/>
                  </a:lnTo>
                  <a:lnTo>
                    <a:pt x="2215" y="157"/>
                  </a:lnTo>
                  <a:lnTo>
                    <a:pt x="2217" y="157"/>
                  </a:lnTo>
                  <a:lnTo>
                    <a:pt x="2220" y="159"/>
                  </a:lnTo>
                  <a:lnTo>
                    <a:pt x="2219" y="159"/>
                  </a:lnTo>
                  <a:lnTo>
                    <a:pt x="2220" y="160"/>
                  </a:lnTo>
                  <a:lnTo>
                    <a:pt x="2219" y="162"/>
                  </a:lnTo>
                  <a:lnTo>
                    <a:pt x="2220" y="162"/>
                  </a:lnTo>
                  <a:lnTo>
                    <a:pt x="2222" y="162"/>
                  </a:lnTo>
                  <a:lnTo>
                    <a:pt x="2224" y="162"/>
                  </a:lnTo>
                  <a:lnTo>
                    <a:pt x="2224" y="162"/>
                  </a:lnTo>
                  <a:lnTo>
                    <a:pt x="2225" y="162"/>
                  </a:lnTo>
                  <a:lnTo>
                    <a:pt x="2224" y="164"/>
                  </a:lnTo>
                  <a:lnTo>
                    <a:pt x="2225" y="164"/>
                  </a:lnTo>
                  <a:lnTo>
                    <a:pt x="2224" y="165"/>
                  </a:lnTo>
                  <a:lnTo>
                    <a:pt x="2224" y="167"/>
                  </a:lnTo>
                  <a:lnTo>
                    <a:pt x="2222" y="165"/>
                  </a:lnTo>
                  <a:lnTo>
                    <a:pt x="2222" y="167"/>
                  </a:lnTo>
                  <a:lnTo>
                    <a:pt x="2220" y="167"/>
                  </a:lnTo>
                  <a:lnTo>
                    <a:pt x="2220" y="165"/>
                  </a:lnTo>
                  <a:lnTo>
                    <a:pt x="2219" y="164"/>
                  </a:lnTo>
                  <a:lnTo>
                    <a:pt x="2215" y="162"/>
                  </a:lnTo>
                  <a:lnTo>
                    <a:pt x="2213" y="162"/>
                  </a:lnTo>
                  <a:lnTo>
                    <a:pt x="2212" y="162"/>
                  </a:lnTo>
                  <a:lnTo>
                    <a:pt x="2212" y="162"/>
                  </a:lnTo>
                  <a:lnTo>
                    <a:pt x="2212" y="164"/>
                  </a:lnTo>
                  <a:lnTo>
                    <a:pt x="2213" y="164"/>
                  </a:lnTo>
                  <a:lnTo>
                    <a:pt x="2215" y="164"/>
                  </a:lnTo>
                  <a:lnTo>
                    <a:pt x="2217" y="165"/>
                  </a:lnTo>
                  <a:lnTo>
                    <a:pt x="2217" y="167"/>
                  </a:lnTo>
                  <a:lnTo>
                    <a:pt x="2219" y="167"/>
                  </a:lnTo>
                  <a:lnTo>
                    <a:pt x="2219" y="169"/>
                  </a:lnTo>
                  <a:lnTo>
                    <a:pt x="2219" y="171"/>
                  </a:lnTo>
                  <a:lnTo>
                    <a:pt x="2220" y="171"/>
                  </a:lnTo>
                  <a:lnTo>
                    <a:pt x="2220" y="172"/>
                  </a:lnTo>
                  <a:lnTo>
                    <a:pt x="2220" y="174"/>
                  </a:lnTo>
                  <a:lnTo>
                    <a:pt x="2222" y="174"/>
                  </a:lnTo>
                  <a:lnTo>
                    <a:pt x="2224" y="174"/>
                  </a:lnTo>
                  <a:lnTo>
                    <a:pt x="2224" y="176"/>
                  </a:lnTo>
                  <a:lnTo>
                    <a:pt x="2224" y="177"/>
                  </a:lnTo>
                  <a:lnTo>
                    <a:pt x="2225" y="177"/>
                  </a:lnTo>
                  <a:lnTo>
                    <a:pt x="2225" y="179"/>
                  </a:lnTo>
                  <a:lnTo>
                    <a:pt x="2227" y="179"/>
                  </a:lnTo>
                  <a:lnTo>
                    <a:pt x="2227" y="181"/>
                  </a:lnTo>
                  <a:lnTo>
                    <a:pt x="2229" y="181"/>
                  </a:lnTo>
                  <a:lnTo>
                    <a:pt x="2231" y="181"/>
                  </a:lnTo>
                  <a:lnTo>
                    <a:pt x="2231" y="182"/>
                  </a:lnTo>
                  <a:lnTo>
                    <a:pt x="2231" y="184"/>
                  </a:lnTo>
                  <a:lnTo>
                    <a:pt x="2232" y="184"/>
                  </a:lnTo>
                  <a:lnTo>
                    <a:pt x="2234" y="184"/>
                  </a:lnTo>
                  <a:lnTo>
                    <a:pt x="2234" y="182"/>
                  </a:lnTo>
                  <a:lnTo>
                    <a:pt x="2236" y="182"/>
                  </a:lnTo>
                  <a:lnTo>
                    <a:pt x="2236" y="184"/>
                  </a:lnTo>
                  <a:lnTo>
                    <a:pt x="2236" y="186"/>
                  </a:lnTo>
                  <a:lnTo>
                    <a:pt x="2237" y="186"/>
                  </a:lnTo>
                  <a:lnTo>
                    <a:pt x="2239" y="186"/>
                  </a:lnTo>
                  <a:lnTo>
                    <a:pt x="2241" y="184"/>
                  </a:lnTo>
                  <a:lnTo>
                    <a:pt x="2243" y="181"/>
                  </a:lnTo>
                  <a:lnTo>
                    <a:pt x="2243" y="179"/>
                  </a:lnTo>
                  <a:lnTo>
                    <a:pt x="2244" y="179"/>
                  </a:lnTo>
                  <a:lnTo>
                    <a:pt x="2244" y="177"/>
                  </a:lnTo>
                  <a:lnTo>
                    <a:pt x="2244" y="176"/>
                  </a:lnTo>
                  <a:lnTo>
                    <a:pt x="2246" y="174"/>
                  </a:lnTo>
                  <a:lnTo>
                    <a:pt x="2246" y="172"/>
                  </a:lnTo>
                  <a:lnTo>
                    <a:pt x="2246" y="169"/>
                  </a:lnTo>
                  <a:lnTo>
                    <a:pt x="2248" y="169"/>
                  </a:lnTo>
                  <a:lnTo>
                    <a:pt x="2248" y="171"/>
                  </a:lnTo>
                  <a:lnTo>
                    <a:pt x="2249" y="172"/>
                  </a:lnTo>
                  <a:lnTo>
                    <a:pt x="2251" y="172"/>
                  </a:lnTo>
                  <a:lnTo>
                    <a:pt x="2251" y="174"/>
                  </a:lnTo>
                  <a:lnTo>
                    <a:pt x="2253" y="176"/>
                  </a:lnTo>
                  <a:lnTo>
                    <a:pt x="2254" y="176"/>
                  </a:lnTo>
                  <a:lnTo>
                    <a:pt x="2256" y="176"/>
                  </a:lnTo>
                  <a:lnTo>
                    <a:pt x="2256" y="177"/>
                  </a:lnTo>
                  <a:lnTo>
                    <a:pt x="2258" y="177"/>
                  </a:lnTo>
                  <a:lnTo>
                    <a:pt x="2261" y="177"/>
                  </a:lnTo>
                  <a:lnTo>
                    <a:pt x="2263" y="177"/>
                  </a:lnTo>
                  <a:lnTo>
                    <a:pt x="2263" y="176"/>
                  </a:lnTo>
                  <a:lnTo>
                    <a:pt x="2265" y="176"/>
                  </a:lnTo>
                  <a:lnTo>
                    <a:pt x="2266" y="176"/>
                  </a:lnTo>
                  <a:lnTo>
                    <a:pt x="2266" y="174"/>
                  </a:lnTo>
                  <a:lnTo>
                    <a:pt x="2268" y="174"/>
                  </a:lnTo>
                  <a:lnTo>
                    <a:pt x="2270" y="174"/>
                  </a:lnTo>
                  <a:lnTo>
                    <a:pt x="2272" y="172"/>
                  </a:lnTo>
                  <a:lnTo>
                    <a:pt x="2275" y="174"/>
                  </a:lnTo>
                  <a:lnTo>
                    <a:pt x="2277" y="174"/>
                  </a:lnTo>
                  <a:lnTo>
                    <a:pt x="2278" y="174"/>
                  </a:lnTo>
                  <a:lnTo>
                    <a:pt x="2278" y="176"/>
                  </a:lnTo>
                  <a:lnTo>
                    <a:pt x="2280" y="176"/>
                  </a:lnTo>
                  <a:lnTo>
                    <a:pt x="2280" y="174"/>
                  </a:lnTo>
                  <a:lnTo>
                    <a:pt x="2282" y="174"/>
                  </a:lnTo>
                  <a:lnTo>
                    <a:pt x="2283" y="174"/>
                  </a:lnTo>
                  <a:lnTo>
                    <a:pt x="2285" y="174"/>
                  </a:lnTo>
                  <a:lnTo>
                    <a:pt x="2287" y="174"/>
                  </a:lnTo>
                  <a:lnTo>
                    <a:pt x="2287" y="174"/>
                  </a:lnTo>
                  <a:lnTo>
                    <a:pt x="2289" y="174"/>
                  </a:lnTo>
                  <a:lnTo>
                    <a:pt x="2290" y="174"/>
                  </a:lnTo>
                  <a:lnTo>
                    <a:pt x="2290" y="172"/>
                  </a:lnTo>
                  <a:lnTo>
                    <a:pt x="2292" y="174"/>
                  </a:lnTo>
                  <a:lnTo>
                    <a:pt x="2294" y="174"/>
                  </a:lnTo>
                  <a:lnTo>
                    <a:pt x="2294" y="176"/>
                  </a:lnTo>
                  <a:lnTo>
                    <a:pt x="2295" y="176"/>
                  </a:lnTo>
                  <a:lnTo>
                    <a:pt x="2297" y="176"/>
                  </a:lnTo>
                  <a:lnTo>
                    <a:pt x="2299" y="176"/>
                  </a:lnTo>
                  <a:lnTo>
                    <a:pt x="2301" y="176"/>
                  </a:lnTo>
                  <a:lnTo>
                    <a:pt x="2301" y="174"/>
                  </a:lnTo>
                  <a:lnTo>
                    <a:pt x="2299" y="174"/>
                  </a:lnTo>
                  <a:lnTo>
                    <a:pt x="2299" y="172"/>
                  </a:lnTo>
                  <a:lnTo>
                    <a:pt x="2299" y="171"/>
                  </a:lnTo>
                  <a:lnTo>
                    <a:pt x="2299" y="169"/>
                  </a:lnTo>
                  <a:lnTo>
                    <a:pt x="2299" y="167"/>
                  </a:lnTo>
                  <a:lnTo>
                    <a:pt x="2299" y="165"/>
                  </a:lnTo>
                  <a:lnTo>
                    <a:pt x="2301" y="165"/>
                  </a:lnTo>
                  <a:lnTo>
                    <a:pt x="2302" y="165"/>
                  </a:lnTo>
                  <a:lnTo>
                    <a:pt x="2302" y="164"/>
                  </a:lnTo>
                  <a:lnTo>
                    <a:pt x="2299" y="164"/>
                  </a:lnTo>
                  <a:lnTo>
                    <a:pt x="2297" y="164"/>
                  </a:lnTo>
                  <a:lnTo>
                    <a:pt x="2295" y="165"/>
                  </a:lnTo>
                  <a:lnTo>
                    <a:pt x="2294" y="165"/>
                  </a:lnTo>
                  <a:lnTo>
                    <a:pt x="2294" y="164"/>
                  </a:lnTo>
                  <a:lnTo>
                    <a:pt x="2294" y="162"/>
                  </a:lnTo>
                  <a:lnTo>
                    <a:pt x="2295" y="162"/>
                  </a:lnTo>
                  <a:lnTo>
                    <a:pt x="2297" y="162"/>
                  </a:lnTo>
                  <a:lnTo>
                    <a:pt x="2299" y="162"/>
                  </a:lnTo>
                  <a:lnTo>
                    <a:pt x="2301" y="162"/>
                  </a:lnTo>
                  <a:lnTo>
                    <a:pt x="2302" y="162"/>
                  </a:lnTo>
                  <a:lnTo>
                    <a:pt x="2304" y="162"/>
                  </a:lnTo>
                  <a:lnTo>
                    <a:pt x="2306" y="162"/>
                  </a:lnTo>
                  <a:lnTo>
                    <a:pt x="2307" y="162"/>
                  </a:lnTo>
                  <a:lnTo>
                    <a:pt x="2307" y="160"/>
                  </a:lnTo>
                  <a:lnTo>
                    <a:pt x="2307" y="159"/>
                  </a:lnTo>
                  <a:lnTo>
                    <a:pt x="2306" y="157"/>
                  </a:lnTo>
                  <a:lnTo>
                    <a:pt x="2304" y="157"/>
                  </a:lnTo>
                  <a:lnTo>
                    <a:pt x="2306" y="155"/>
                  </a:lnTo>
                  <a:lnTo>
                    <a:pt x="2307" y="155"/>
                  </a:lnTo>
                  <a:lnTo>
                    <a:pt x="2307" y="157"/>
                  </a:lnTo>
                  <a:lnTo>
                    <a:pt x="2309" y="157"/>
                  </a:lnTo>
                  <a:lnTo>
                    <a:pt x="2311" y="157"/>
                  </a:lnTo>
                  <a:lnTo>
                    <a:pt x="2313" y="157"/>
                  </a:lnTo>
                  <a:lnTo>
                    <a:pt x="2313" y="159"/>
                  </a:lnTo>
                  <a:lnTo>
                    <a:pt x="2314" y="159"/>
                  </a:lnTo>
                  <a:lnTo>
                    <a:pt x="2316" y="159"/>
                  </a:lnTo>
                  <a:lnTo>
                    <a:pt x="2318" y="159"/>
                  </a:lnTo>
                  <a:lnTo>
                    <a:pt x="2319" y="159"/>
                  </a:lnTo>
                  <a:lnTo>
                    <a:pt x="2321" y="159"/>
                  </a:lnTo>
                  <a:lnTo>
                    <a:pt x="2323" y="159"/>
                  </a:lnTo>
                  <a:lnTo>
                    <a:pt x="2326" y="159"/>
                  </a:lnTo>
                  <a:lnTo>
                    <a:pt x="2328" y="159"/>
                  </a:lnTo>
                  <a:lnTo>
                    <a:pt x="2330" y="160"/>
                  </a:lnTo>
                  <a:lnTo>
                    <a:pt x="2331" y="160"/>
                  </a:lnTo>
                  <a:lnTo>
                    <a:pt x="2333" y="160"/>
                  </a:lnTo>
                  <a:lnTo>
                    <a:pt x="2335" y="160"/>
                  </a:lnTo>
                  <a:lnTo>
                    <a:pt x="2336" y="160"/>
                  </a:lnTo>
                  <a:lnTo>
                    <a:pt x="2340" y="160"/>
                  </a:lnTo>
                  <a:lnTo>
                    <a:pt x="2342" y="162"/>
                  </a:lnTo>
                  <a:lnTo>
                    <a:pt x="2343" y="162"/>
                  </a:lnTo>
                  <a:lnTo>
                    <a:pt x="2345" y="162"/>
                  </a:lnTo>
                  <a:lnTo>
                    <a:pt x="2347" y="162"/>
                  </a:lnTo>
                  <a:lnTo>
                    <a:pt x="2345" y="162"/>
                  </a:lnTo>
                  <a:lnTo>
                    <a:pt x="2342" y="162"/>
                  </a:lnTo>
                  <a:lnTo>
                    <a:pt x="2340" y="162"/>
                  </a:lnTo>
                  <a:lnTo>
                    <a:pt x="2338" y="162"/>
                  </a:lnTo>
                  <a:lnTo>
                    <a:pt x="2336" y="162"/>
                  </a:lnTo>
                  <a:lnTo>
                    <a:pt x="2336" y="162"/>
                  </a:lnTo>
                  <a:lnTo>
                    <a:pt x="2335" y="162"/>
                  </a:lnTo>
                  <a:lnTo>
                    <a:pt x="2335" y="162"/>
                  </a:lnTo>
                  <a:lnTo>
                    <a:pt x="2333" y="162"/>
                  </a:lnTo>
                  <a:lnTo>
                    <a:pt x="2333" y="164"/>
                  </a:lnTo>
                  <a:lnTo>
                    <a:pt x="2331" y="164"/>
                  </a:lnTo>
                  <a:lnTo>
                    <a:pt x="2331" y="165"/>
                  </a:lnTo>
                  <a:lnTo>
                    <a:pt x="2333" y="165"/>
                  </a:lnTo>
                  <a:lnTo>
                    <a:pt x="2333" y="164"/>
                  </a:lnTo>
                  <a:lnTo>
                    <a:pt x="2335" y="164"/>
                  </a:lnTo>
                  <a:lnTo>
                    <a:pt x="2336" y="164"/>
                  </a:lnTo>
                  <a:lnTo>
                    <a:pt x="2340" y="164"/>
                  </a:lnTo>
                  <a:lnTo>
                    <a:pt x="2342" y="164"/>
                  </a:lnTo>
                  <a:lnTo>
                    <a:pt x="2342" y="165"/>
                  </a:lnTo>
                  <a:lnTo>
                    <a:pt x="2342" y="167"/>
                  </a:lnTo>
                  <a:lnTo>
                    <a:pt x="2342" y="169"/>
                  </a:lnTo>
                  <a:lnTo>
                    <a:pt x="2340" y="169"/>
                  </a:lnTo>
                  <a:lnTo>
                    <a:pt x="2338" y="169"/>
                  </a:lnTo>
                  <a:lnTo>
                    <a:pt x="2336" y="169"/>
                  </a:lnTo>
                  <a:lnTo>
                    <a:pt x="2338" y="171"/>
                  </a:lnTo>
                  <a:lnTo>
                    <a:pt x="2336" y="171"/>
                  </a:lnTo>
                  <a:lnTo>
                    <a:pt x="2335" y="171"/>
                  </a:lnTo>
                  <a:lnTo>
                    <a:pt x="2336" y="172"/>
                  </a:lnTo>
                  <a:lnTo>
                    <a:pt x="2338" y="172"/>
                  </a:lnTo>
                  <a:lnTo>
                    <a:pt x="2340" y="172"/>
                  </a:lnTo>
                  <a:lnTo>
                    <a:pt x="2342" y="172"/>
                  </a:lnTo>
                  <a:lnTo>
                    <a:pt x="2342" y="171"/>
                  </a:lnTo>
                  <a:lnTo>
                    <a:pt x="2343" y="171"/>
                  </a:lnTo>
                  <a:lnTo>
                    <a:pt x="2345" y="171"/>
                  </a:lnTo>
                  <a:lnTo>
                    <a:pt x="2345" y="169"/>
                  </a:lnTo>
                  <a:lnTo>
                    <a:pt x="2347" y="169"/>
                  </a:lnTo>
                  <a:lnTo>
                    <a:pt x="2348" y="167"/>
                  </a:lnTo>
                  <a:lnTo>
                    <a:pt x="2352" y="164"/>
                  </a:lnTo>
                  <a:lnTo>
                    <a:pt x="2352" y="162"/>
                  </a:lnTo>
                  <a:lnTo>
                    <a:pt x="2354" y="162"/>
                  </a:lnTo>
                  <a:lnTo>
                    <a:pt x="2355" y="162"/>
                  </a:lnTo>
                  <a:lnTo>
                    <a:pt x="2357" y="162"/>
                  </a:lnTo>
                  <a:lnTo>
                    <a:pt x="2360" y="162"/>
                  </a:lnTo>
                  <a:lnTo>
                    <a:pt x="2362" y="164"/>
                  </a:lnTo>
                  <a:lnTo>
                    <a:pt x="2364" y="164"/>
                  </a:lnTo>
                  <a:lnTo>
                    <a:pt x="2365" y="164"/>
                  </a:lnTo>
                  <a:lnTo>
                    <a:pt x="2369" y="165"/>
                  </a:lnTo>
                  <a:lnTo>
                    <a:pt x="2369" y="165"/>
                  </a:lnTo>
                  <a:lnTo>
                    <a:pt x="2371" y="165"/>
                  </a:lnTo>
                  <a:lnTo>
                    <a:pt x="2372" y="167"/>
                  </a:lnTo>
                  <a:lnTo>
                    <a:pt x="2372" y="169"/>
                  </a:lnTo>
                  <a:lnTo>
                    <a:pt x="2372" y="171"/>
                  </a:lnTo>
                  <a:lnTo>
                    <a:pt x="2369" y="171"/>
                  </a:lnTo>
                  <a:lnTo>
                    <a:pt x="2369" y="171"/>
                  </a:lnTo>
                  <a:lnTo>
                    <a:pt x="2367" y="171"/>
                  </a:lnTo>
                  <a:lnTo>
                    <a:pt x="2365" y="171"/>
                  </a:lnTo>
                  <a:lnTo>
                    <a:pt x="2365" y="172"/>
                  </a:lnTo>
                  <a:lnTo>
                    <a:pt x="2367" y="172"/>
                  </a:lnTo>
                  <a:lnTo>
                    <a:pt x="2369" y="172"/>
                  </a:lnTo>
                  <a:lnTo>
                    <a:pt x="2371" y="172"/>
                  </a:lnTo>
                  <a:lnTo>
                    <a:pt x="2372" y="172"/>
                  </a:lnTo>
                  <a:lnTo>
                    <a:pt x="2372" y="174"/>
                  </a:lnTo>
                  <a:lnTo>
                    <a:pt x="2371" y="174"/>
                  </a:lnTo>
                  <a:lnTo>
                    <a:pt x="2371" y="176"/>
                  </a:lnTo>
                  <a:lnTo>
                    <a:pt x="2372" y="176"/>
                  </a:lnTo>
                  <a:lnTo>
                    <a:pt x="2374" y="174"/>
                  </a:lnTo>
                  <a:lnTo>
                    <a:pt x="2374" y="176"/>
                  </a:lnTo>
                  <a:lnTo>
                    <a:pt x="2376" y="176"/>
                  </a:lnTo>
                  <a:lnTo>
                    <a:pt x="2376" y="177"/>
                  </a:lnTo>
                  <a:lnTo>
                    <a:pt x="2374" y="177"/>
                  </a:lnTo>
                  <a:lnTo>
                    <a:pt x="2374" y="179"/>
                  </a:lnTo>
                  <a:lnTo>
                    <a:pt x="2376" y="179"/>
                  </a:lnTo>
                  <a:lnTo>
                    <a:pt x="2377" y="179"/>
                  </a:lnTo>
                  <a:lnTo>
                    <a:pt x="2377" y="177"/>
                  </a:lnTo>
                  <a:lnTo>
                    <a:pt x="2379" y="177"/>
                  </a:lnTo>
                  <a:lnTo>
                    <a:pt x="2381" y="177"/>
                  </a:lnTo>
                  <a:lnTo>
                    <a:pt x="2383" y="177"/>
                  </a:lnTo>
                  <a:lnTo>
                    <a:pt x="2384" y="177"/>
                  </a:lnTo>
                  <a:lnTo>
                    <a:pt x="2384" y="179"/>
                  </a:lnTo>
                  <a:lnTo>
                    <a:pt x="2386" y="179"/>
                  </a:lnTo>
                  <a:lnTo>
                    <a:pt x="2386" y="181"/>
                  </a:lnTo>
                  <a:lnTo>
                    <a:pt x="2388" y="182"/>
                  </a:lnTo>
                  <a:lnTo>
                    <a:pt x="2384" y="182"/>
                  </a:lnTo>
                  <a:lnTo>
                    <a:pt x="2386" y="184"/>
                  </a:lnTo>
                  <a:lnTo>
                    <a:pt x="2388" y="184"/>
                  </a:lnTo>
                  <a:lnTo>
                    <a:pt x="2391" y="184"/>
                  </a:lnTo>
                  <a:lnTo>
                    <a:pt x="2393" y="184"/>
                  </a:lnTo>
                  <a:lnTo>
                    <a:pt x="2395" y="184"/>
                  </a:lnTo>
                  <a:lnTo>
                    <a:pt x="2396" y="184"/>
                  </a:lnTo>
                  <a:lnTo>
                    <a:pt x="2398" y="184"/>
                  </a:lnTo>
                  <a:lnTo>
                    <a:pt x="2400" y="184"/>
                  </a:lnTo>
                  <a:lnTo>
                    <a:pt x="2401" y="184"/>
                  </a:lnTo>
                  <a:lnTo>
                    <a:pt x="2403" y="184"/>
                  </a:lnTo>
                  <a:lnTo>
                    <a:pt x="2403" y="182"/>
                  </a:lnTo>
                  <a:lnTo>
                    <a:pt x="2405" y="182"/>
                  </a:lnTo>
                  <a:lnTo>
                    <a:pt x="2408" y="182"/>
                  </a:lnTo>
                  <a:lnTo>
                    <a:pt x="2410" y="182"/>
                  </a:lnTo>
                  <a:lnTo>
                    <a:pt x="2412" y="181"/>
                  </a:lnTo>
                  <a:lnTo>
                    <a:pt x="2415" y="181"/>
                  </a:lnTo>
                  <a:lnTo>
                    <a:pt x="2417" y="181"/>
                  </a:lnTo>
                  <a:lnTo>
                    <a:pt x="2420" y="181"/>
                  </a:lnTo>
                  <a:lnTo>
                    <a:pt x="2422" y="181"/>
                  </a:lnTo>
                  <a:lnTo>
                    <a:pt x="2425" y="181"/>
                  </a:lnTo>
                  <a:lnTo>
                    <a:pt x="2427" y="181"/>
                  </a:lnTo>
                  <a:lnTo>
                    <a:pt x="2429" y="182"/>
                  </a:lnTo>
                  <a:lnTo>
                    <a:pt x="2430" y="182"/>
                  </a:lnTo>
                  <a:lnTo>
                    <a:pt x="2432" y="182"/>
                  </a:lnTo>
                  <a:lnTo>
                    <a:pt x="2434" y="182"/>
                  </a:lnTo>
                  <a:lnTo>
                    <a:pt x="2437" y="184"/>
                  </a:lnTo>
                  <a:lnTo>
                    <a:pt x="2439" y="186"/>
                  </a:lnTo>
                  <a:lnTo>
                    <a:pt x="2442" y="188"/>
                  </a:lnTo>
                  <a:lnTo>
                    <a:pt x="2444" y="189"/>
                  </a:lnTo>
                  <a:lnTo>
                    <a:pt x="2446" y="191"/>
                  </a:lnTo>
                  <a:lnTo>
                    <a:pt x="2446" y="193"/>
                  </a:lnTo>
                  <a:lnTo>
                    <a:pt x="2446" y="194"/>
                  </a:lnTo>
                  <a:lnTo>
                    <a:pt x="2444" y="196"/>
                  </a:lnTo>
                  <a:lnTo>
                    <a:pt x="2444" y="198"/>
                  </a:lnTo>
                  <a:lnTo>
                    <a:pt x="2442" y="198"/>
                  </a:lnTo>
                  <a:lnTo>
                    <a:pt x="2442" y="200"/>
                  </a:lnTo>
                  <a:lnTo>
                    <a:pt x="2444" y="200"/>
                  </a:lnTo>
                  <a:lnTo>
                    <a:pt x="2444" y="201"/>
                  </a:lnTo>
                  <a:lnTo>
                    <a:pt x="2446" y="201"/>
                  </a:lnTo>
                  <a:lnTo>
                    <a:pt x="2447" y="201"/>
                  </a:lnTo>
                  <a:lnTo>
                    <a:pt x="2447" y="203"/>
                  </a:lnTo>
                  <a:lnTo>
                    <a:pt x="2449" y="203"/>
                  </a:lnTo>
                  <a:lnTo>
                    <a:pt x="2451" y="203"/>
                  </a:lnTo>
                  <a:lnTo>
                    <a:pt x="2451" y="203"/>
                  </a:lnTo>
                  <a:lnTo>
                    <a:pt x="2451" y="203"/>
                  </a:lnTo>
                  <a:lnTo>
                    <a:pt x="2453" y="203"/>
                  </a:lnTo>
                  <a:lnTo>
                    <a:pt x="2454" y="203"/>
                  </a:lnTo>
                  <a:lnTo>
                    <a:pt x="2454" y="203"/>
                  </a:lnTo>
                  <a:lnTo>
                    <a:pt x="2456" y="203"/>
                  </a:lnTo>
                  <a:lnTo>
                    <a:pt x="2458" y="203"/>
                  </a:lnTo>
                  <a:lnTo>
                    <a:pt x="2459" y="203"/>
                  </a:lnTo>
                  <a:lnTo>
                    <a:pt x="2461" y="203"/>
                  </a:lnTo>
                  <a:lnTo>
                    <a:pt x="2463" y="203"/>
                  </a:lnTo>
                  <a:lnTo>
                    <a:pt x="2465" y="203"/>
                  </a:lnTo>
                  <a:lnTo>
                    <a:pt x="2466" y="203"/>
                  </a:lnTo>
                  <a:lnTo>
                    <a:pt x="2466" y="201"/>
                  </a:lnTo>
                  <a:lnTo>
                    <a:pt x="2468" y="201"/>
                  </a:lnTo>
                  <a:lnTo>
                    <a:pt x="2470" y="201"/>
                  </a:lnTo>
                  <a:lnTo>
                    <a:pt x="2470" y="203"/>
                  </a:lnTo>
                  <a:lnTo>
                    <a:pt x="2471" y="201"/>
                  </a:lnTo>
                  <a:lnTo>
                    <a:pt x="2473" y="201"/>
                  </a:lnTo>
                  <a:lnTo>
                    <a:pt x="2475" y="201"/>
                  </a:lnTo>
                  <a:lnTo>
                    <a:pt x="2475" y="203"/>
                  </a:lnTo>
                  <a:lnTo>
                    <a:pt x="2477" y="203"/>
                  </a:lnTo>
                  <a:lnTo>
                    <a:pt x="2480" y="203"/>
                  </a:lnTo>
                  <a:lnTo>
                    <a:pt x="2483" y="203"/>
                  </a:lnTo>
                  <a:lnTo>
                    <a:pt x="2485" y="203"/>
                  </a:lnTo>
                  <a:lnTo>
                    <a:pt x="2487" y="203"/>
                  </a:lnTo>
                  <a:lnTo>
                    <a:pt x="2488" y="203"/>
                  </a:lnTo>
                  <a:lnTo>
                    <a:pt x="2490" y="203"/>
                  </a:lnTo>
                  <a:lnTo>
                    <a:pt x="2492" y="203"/>
                  </a:lnTo>
                  <a:lnTo>
                    <a:pt x="2494" y="203"/>
                  </a:lnTo>
                  <a:lnTo>
                    <a:pt x="2495" y="203"/>
                  </a:lnTo>
                  <a:lnTo>
                    <a:pt x="2499" y="201"/>
                  </a:lnTo>
                  <a:lnTo>
                    <a:pt x="2500" y="201"/>
                  </a:lnTo>
                  <a:lnTo>
                    <a:pt x="2500" y="200"/>
                  </a:lnTo>
                  <a:lnTo>
                    <a:pt x="2502" y="198"/>
                  </a:lnTo>
                  <a:lnTo>
                    <a:pt x="2504" y="198"/>
                  </a:lnTo>
                  <a:lnTo>
                    <a:pt x="2506" y="198"/>
                  </a:lnTo>
                  <a:lnTo>
                    <a:pt x="2507" y="198"/>
                  </a:lnTo>
                  <a:lnTo>
                    <a:pt x="2511" y="200"/>
                  </a:lnTo>
                  <a:lnTo>
                    <a:pt x="2512" y="200"/>
                  </a:lnTo>
                  <a:lnTo>
                    <a:pt x="2512" y="201"/>
                  </a:lnTo>
                  <a:lnTo>
                    <a:pt x="2511" y="201"/>
                  </a:lnTo>
                  <a:lnTo>
                    <a:pt x="2511" y="203"/>
                  </a:lnTo>
                  <a:lnTo>
                    <a:pt x="2511" y="203"/>
                  </a:lnTo>
                  <a:lnTo>
                    <a:pt x="2509" y="203"/>
                  </a:lnTo>
                  <a:lnTo>
                    <a:pt x="2507" y="203"/>
                  </a:lnTo>
                  <a:lnTo>
                    <a:pt x="2506" y="203"/>
                  </a:lnTo>
                  <a:lnTo>
                    <a:pt x="2502" y="201"/>
                  </a:lnTo>
                  <a:lnTo>
                    <a:pt x="2502" y="203"/>
                  </a:lnTo>
                  <a:lnTo>
                    <a:pt x="2504" y="203"/>
                  </a:lnTo>
                  <a:lnTo>
                    <a:pt x="2504" y="205"/>
                  </a:lnTo>
                  <a:lnTo>
                    <a:pt x="2504" y="206"/>
                  </a:lnTo>
                  <a:lnTo>
                    <a:pt x="2504" y="208"/>
                  </a:lnTo>
                  <a:lnTo>
                    <a:pt x="2507" y="208"/>
                  </a:lnTo>
                  <a:lnTo>
                    <a:pt x="2509" y="208"/>
                  </a:lnTo>
                  <a:lnTo>
                    <a:pt x="2511" y="210"/>
                  </a:lnTo>
                  <a:lnTo>
                    <a:pt x="2512" y="210"/>
                  </a:lnTo>
                  <a:lnTo>
                    <a:pt x="2512" y="212"/>
                  </a:lnTo>
                  <a:lnTo>
                    <a:pt x="2512" y="213"/>
                  </a:lnTo>
                  <a:lnTo>
                    <a:pt x="2514" y="215"/>
                  </a:lnTo>
                  <a:lnTo>
                    <a:pt x="2516" y="213"/>
                  </a:lnTo>
                  <a:lnTo>
                    <a:pt x="2519" y="213"/>
                  </a:lnTo>
                  <a:lnTo>
                    <a:pt x="2521" y="213"/>
                  </a:lnTo>
                  <a:lnTo>
                    <a:pt x="2523" y="213"/>
                  </a:lnTo>
                  <a:lnTo>
                    <a:pt x="2523" y="212"/>
                  </a:lnTo>
                  <a:lnTo>
                    <a:pt x="2524" y="210"/>
                  </a:lnTo>
                  <a:lnTo>
                    <a:pt x="2524" y="208"/>
                  </a:lnTo>
                  <a:lnTo>
                    <a:pt x="2523" y="206"/>
                  </a:lnTo>
                  <a:lnTo>
                    <a:pt x="2523" y="205"/>
                  </a:lnTo>
                  <a:lnTo>
                    <a:pt x="2523" y="203"/>
                  </a:lnTo>
                  <a:lnTo>
                    <a:pt x="2521" y="203"/>
                  </a:lnTo>
                  <a:lnTo>
                    <a:pt x="2521" y="203"/>
                  </a:lnTo>
                  <a:lnTo>
                    <a:pt x="2519" y="203"/>
                  </a:lnTo>
                  <a:lnTo>
                    <a:pt x="2518" y="203"/>
                  </a:lnTo>
                  <a:lnTo>
                    <a:pt x="2519" y="201"/>
                  </a:lnTo>
                  <a:lnTo>
                    <a:pt x="2521" y="201"/>
                  </a:lnTo>
                  <a:lnTo>
                    <a:pt x="2521" y="200"/>
                  </a:lnTo>
                  <a:lnTo>
                    <a:pt x="2521" y="198"/>
                  </a:lnTo>
                  <a:lnTo>
                    <a:pt x="2521" y="196"/>
                  </a:lnTo>
                  <a:lnTo>
                    <a:pt x="2524" y="196"/>
                  </a:lnTo>
                  <a:lnTo>
                    <a:pt x="2526" y="196"/>
                  </a:lnTo>
                  <a:lnTo>
                    <a:pt x="2528" y="196"/>
                  </a:lnTo>
                  <a:lnTo>
                    <a:pt x="2531" y="198"/>
                  </a:lnTo>
                  <a:lnTo>
                    <a:pt x="2533" y="198"/>
                  </a:lnTo>
                  <a:lnTo>
                    <a:pt x="2535" y="198"/>
                  </a:lnTo>
                  <a:lnTo>
                    <a:pt x="2536" y="198"/>
                  </a:lnTo>
                  <a:lnTo>
                    <a:pt x="2536" y="200"/>
                  </a:lnTo>
                  <a:lnTo>
                    <a:pt x="2538" y="200"/>
                  </a:lnTo>
                  <a:lnTo>
                    <a:pt x="2538" y="201"/>
                  </a:lnTo>
                  <a:lnTo>
                    <a:pt x="2540" y="201"/>
                  </a:lnTo>
                  <a:lnTo>
                    <a:pt x="2541" y="200"/>
                  </a:lnTo>
                  <a:lnTo>
                    <a:pt x="2540" y="200"/>
                  </a:lnTo>
                  <a:lnTo>
                    <a:pt x="2538" y="200"/>
                  </a:lnTo>
                  <a:lnTo>
                    <a:pt x="2540" y="198"/>
                  </a:lnTo>
                  <a:lnTo>
                    <a:pt x="2541" y="198"/>
                  </a:lnTo>
                  <a:lnTo>
                    <a:pt x="2543" y="200"/>
                  </a:lnTo>
                  <a:lnTo>
                    <a:pt x="2545" y="200"/>
                  </a:lnTo>
                  <a:lnTo>
                    <a:pt x="2547" y="200"/>
                  </a:lnTo>
                  <a:lnTo>
                    <a:pt x="2548" y="200"/>
                  </a:lnTo>
                  <a:lnTo>
                    <a:pt x="2550" y="200"/>
                  </a:lnTo>
                  <a:lnTo>
                    <a:pt x="2553" y="200"/>
                  </a:lnTo>
                  <a:lnTo>
                    <a:pt x="2555" y="200"/>
                  </a:lnTo>
                  <a:lnTo>
                    <a:pt x="2557" y="200"/>
                  </a:lnTo>
                  <a:lnTo>
                    <a:pt x="2559" y="200"/>
                  </a:lnTo>
                  <a:lnTo>
                    <a:pt x="2559" y="201"/>
                  </a:lnTo>
                  <a:lnTo>
                    <a:pt x="2560" y="201"/>
                  </a:lnTo>
                  <a:lnTo>
                    <a:pt x="2560" y="200"/>
                  </a:lnTo>
                  <a:lnTo>
                    <a:pt x="2562" y="200"/>
                  </a:lnTo>
                  <a:lnTo>
                    <a:pt x="2562" y="201"/>
                  </a:lnTo>
                  <a:lnTo>
                    <a:pt x="2564" y="201"/>
                  </a:lnTo>
                  <a:lnTo>
                    <a:pt x="2565" y="201"/>
                  </a:lnTo>
                  <a:lnTo>
                    <a:pt x="2565" y="203"/>
                  </a:lnTo>
                  <a:lnTo>
                    <a:pt x="2567" y="203"/>
                  </a:lnTo>
                  <a:lnTo>
                    <a:pt x="2569" y="203"/>
                  </a:lnTo>
                  <a:lnTo>
                    <a:pt x="2570" y="203"/>
                  </a:lnTo>
                  <a:lnTo>
                    <a:pt x="2572" y="203"/>
                  </a:lnTo>
                  <a:lnTo>
                    <a:pt x="2574" y="203"/>
                  </a:lnTo>
                  <a:lnTo>
                    <a:pt x="2574" y="205"/>
                  </a:lnTo>
                  <a:lnTo>
                    <a:pt x="2576" y="205"/>
                  </a:lnTo>
                  <a:lnTo>
                    <a:pt x="2576" y="203"/>
                  </a:lnTo>
                  <a:lnTo>
                    <a:pt x="2579" y="205"/>
                  </a:lnTo>
                  <a:lnTo>
                    <a:pt x="2577" y="205"/>
                  </a:lnTo>
                  <a:lnTo>
                    <a:pt x="2577" y="206"/>
                  </a:lnTo>
                  <a:lnTo>
                    <a:pt x="2579" y="206"/>
                  </a:lnTo>
                  <a:lnTo>
                    <a:pt x="2579" y="205"/>
                  </a:lnTo>
                  <a:lnTo>
                    <a:pt x="2581" y="205"/>
                  </a:lnTo>
                  <a:lnTo>
                    <a:pt x="2581" y="206"/>
                  </a:lnTo>
                  <a:lnTo>
                    <a:pt x="2582" y="206"/>
                  </a:lnTo>
                  <a:lnTo>
                    <a:pt x="2582" y="208"/>
                  </a:lnTo>
                  <a:lnTo>
                    <a:pt x="2586" y="210"/>
                  </a:lnTo>
                  <a:lnTo>
                    <a:pt x="2586" y="212"/>
                  </a:lnTo>
                  <a:moveTo>
                    <a:pt x="2213" y="160"/>
                  </a:moveTo>
                  <a:lnTo>
                    <a:pt x="2215" y="160"/>
                  </a:lnTo>
                  <a:lnTo>
                    <a:pt x="2217" y="159"/>
                  </a:lnTo>
                  <a:lnTo>
                    <a:pt x="2213" y="159"/>
                  </a:lnTo>
                  <a:lnTo>
                    <a:pt x="2213" y="160"/>
                  </a:lnTo>
                  <a:moveTo>
                    <a:pt x="2102" y="114"/>
                  </a:moveTo>
                  <a:lnTo>
                    <a:pt x="2104" y="114"/>
                  </a:lnTo>
                  <a:lnTo>
                    <a:pt x="2102" y="112"/>
                  </a:lnTo>
                  <a:lnTo>
                    <a:pt x="2102" y="114"/>
                  </a:lnTo>
                  <a:moveTo>
                    <a:pt x="2282" y="177"/>
                  </a:moveTo>
                  <a:lnTo>
                    <a:pt x="2283" y="177"/>
                  </a:lnTo>
                  <a:lnTo>
                    <a:pt x="2283" y="179"/>
                  </a:lnTo>
                  <a:lnTo>
                    <a:pt x="2285" y="179"/>
                  </a:lnTo>
                  <a:lnTo>
                    <a:pt x="2285" y="181"/>
                  </a:lnTo>
                  <a:lnTo>
                    <a:pt x="2287" y="181"/>
                  </a:lnTo>
                  <a:lnTo>
                    <a:pt x="2287" y="179"/>
                  </a:lnTo>
                  <a:lnTo>
                    <a:pt x="2287" y="179"/>
                  </a:lnTo>
                  <a:lnTo>
                    <a:pt x="2287" y="177"/>
                  </a:lnTo>
                  <a:lnTo>
                    <a:pt x="2287" y="176"/>
                  </a:lnTo>
                  <a:lnTo>
                    <a:pt x="2285" y="176"/>
                  </a:lnTo>
                  <a:lnTo>
                    <a:pt x="2283" y="176"/>
                  </a:lnTo>
                  <a:lnTo>
                    <a:pt x="2282" y="176"/>
                  </a:lnTo>
                  <a:lnTo>
                    <a:pt x="2282" y="177"/>
                  </a:lnTo>
                  <a:moveTo>
                    <a:pt x="2108" y="159"/>
                  </a:moveTo>
                  <a:lnTo>
                    <a:pt x="2109" y="159"/>
                  </a:lnTo>
                  <a:lnTo>
                    <a:pt x="2111" y="160"/>
                  </a:lnTo>
                  <a:lnTo>
                    <a:pt x="2111" y="159"/>
                  </a:lnTo>
                  <a:lnTo>
                    <a:pt x="2109" y="159"/>
                  </a:lnTo>
                  <a:lnTo>
                    <a:pt x="2109" y="157"/>
                  </a:lnTo>
                  <a:lnTo>
                    <a:pt x="2108" y="157"/>
                  </a:lnTo>
                  <a:lnTo>
                    <a:pt x="2108" y="159"/>
                  </a:lnTo>
                  <a:moveTo>
                    <a:pt x="2026" y="104"/>
                  </a:moveTo>
                  <a:lnTo>
                    <a:pt x="2027" y="106"/>
                  </a:lnTo>
                  <a:lnTo>
                    <a:pt x="2029" y="106"/>
                  </a:lnTo>
                  <a:lnTo>
                    <a:pt x="2027" y="104"/>
                  </a:lnTo>
                  <a:lnTo>
                    <a:pt x="2026" y="104"/>
                  </a:lnTo>
                  <a:moveTo>
                    <a:pt x="1921" y="135"/>
                  </a:moveTo>
                  <a:lnTo>
                    <a:pt x="1920" y="133"/>
                  </a:lnTo>
                  <a:lnTo>
                    <a:pt x="1918" y="133"/>
                  </a:lnTo>
                  <a:lnTo>
                    <a:pt x="1918" y="135"/>
                  </a:lnTo>
                  <a:lnTo>
                    <a:pt x="1920" y="135"/>
                  </a:lnTo>
                  <a:lnTo>
                    <a:pt x="1921" y="135"/>
                  </a:lnTo>
                  <a:moveTo>
                    <a:pt x="1923" y="140"/>
                  </a:moveTo>
                  <a:lnTo>
                    <a:pt x="1921" y="138"/>
                  </a:lnTo>
                  <a:lnTo>
                    <a:pt x="1921" y="140"/>
                  </a:lnTo>
                  <a:lnTo>
                    <a:pt x="1923" y="140"/>
                  </a:lnTo>
                  <a:moveTo>
                    <a:pt x="1918" y="153"/>
                  </a:moveTo>
                  <a:lnTo>
                    <a:pt x="1918" y="153"/>
                  </a:lnTo>
                  <a:lnTo>
                    <a:pt x="1918" y="152"/>
                  </a:lnTo>
                  <a:lnTo>
                    <a:pt x="1918" y="153"/>
                  </a:lnTo>
                  <a:moveTo>
                    <a:pt x="1915" y="152"/>
                  </a:moveTo>
                  <a:lnTo>
                    <a:pt x="1916" y="152"/>
                  </a:lnTo>
                  <a:lnTo>
                    <a:pt x="1916" y="150"/>
                  </a:lnTo>
                  <a:lnTo>
                    <a:pt x="1915" y="150"/>
                  </a:lnTo>
                  <a:lnTo>
                    <a:pt x="1915" y="152"/>
                  </a:lnTo>
                  <a:moveTo>
                    <a:pt x="1862" y="184"/>
                  </a:moveTo>
                  <a:lnTo>
                    <a:pt x="1863" y="184"/>
                  </a:lnTo>
                  <a:lnTo>
                    <a:pt x="1863" y="182"/>
                  </a:lnTo>
                  <a:lnTo>
                    <a:pt x="1862" y="182"/>
                  </a:lnTo>
                  <a:lnTo>
                    <a:pt x="1862" y="184"/>
                  </a:lnTo>
                  <a:moveTo>
                    <a:pt x="1368" y="285"/>
                  </a:moveTo>
                  <a:lnTo>
                    <a:pt x="1366" y="287"/>
                  </a:lnTo>
                  <a:lnTo>
                    <a:pt x="1368" y="287"/>
                  </a:lnTo>
                  <a:lnTo>
                    <a:pt x="1368" y="285"/>
                  </a:lnTo>
                  <a:moveTo>
                    <a:pt x="1341" y="316"/>
                  </a:moveTo>
                  <a:lnTo>
                    <a:pt x="1342" y="316"/>
                  </a:lnTo>
                  <a:lnTo>
                    <a:pt x="1342" y="314"/>
                  </a:lnTo>
                  <a:lnTo>
                    <a:pt x="1341" y="314"/>
                  </a:lnTo>
                  <a:lnTo>
                    <a:pt x="1341" y="316"/>
                  </a:lnTo>
                  <a:moveTo>
                    <a:pt x="1337" y="311"/>
                  </a:moveTo>
                  <a:lnTo>
                    <a:pt x="1339" y="311"/>
                  </a:lnTo>
                  <a:lnTo>
                    <a:pt x="1339" y="309"/>
                  </a:lnTo>
                  <a:lnTo>
                    <a:pt x="1337" y="309"/>
                  </a:lnTo>
                  <a:lnTo>
                    <a:pt x="1337" y="311"/>
                  </a:lnTo>
                  <a:moveTo>
                    <a:pt x="1335" y="314"/>
                  </a:moveTo>
                  <a:lnTo>
                    <a:pt x="1335" y="316"/>
                  </a:lnTo>
                  <a:lnTo>
                    <a:pt x="1337" y="314"/>
                  </a:lnTo>
                  <a:lnTo>
                    <a:pt x="1337" y="316"/>
                  </a:lnTo>
                  <a:lnTo>
                    <a:pt x="1339" y="316"/>
                  </a:lnTo>
                  <a:lnTo>
                    <a:pt x="1339" y="314"/>
                  </a:lnTo>
                  <a:lnTo>
                    <a:pt x="1337" y="314"/>
                  </a:lnTo>
                  <a:lnTo>
                    <a:pt x="1335" y="314"/>
                  </a:lnTo>
                  <a:lnTo>
                    <a:pt x="1335" y="312"/>
                  </a:lnTo>
                  <a:lnTo>
                    <a:pt x="1334" y="314"/>
                  </a:lnTo>
                  <a:lnTo>
                    <a:pt x="1335" y="314"/>
                  </a:lnTo>
                  <a:moveTo>
                    <a:pt x="1339" y="326"/>
                  </a:moveTo>
                  <a:lnTo>
                    <a:pt x="1341" y="326"/>
                  </a:lnTo>
                  <a:lnTo>
                    <a:pt x="1341" y="324"/>
                  </a:lnTo>
                  <a:lnTo>
                    <a:pt x="1339" y="324"/>
                  </a:lnTo>
                  <a:lnTo>
                    <a:pt x="1337" y="324"/>
                  </a:lnTo>
                  <a:lnTo>
                    <a:pt x="1335" y="324"/>
                  </a:lnTo>
                  <a:lnTo>
                    <a:pt x="1335" y="326"/>
                  </a:lnTo>
                  <a:lnTo>
                    <a:pt x="1337" y="326"/>
                  </a:lnTo>
                  <a:lnTo>
                    <a:pt x="1339" y="326"/>
                  </a:lnTo>
                  <a:moveTo>
                    <a:pt x="1341" y="336"/>
                  </a:moveTo>
                  <a:lnTo>
                    <a:pt x="1341" y="335"/>
                  </a:lnTo>
                  <a:lnTo>
                    <a:pt x="1341" y="333"/>
                  </a:lnTo>
                  <a:lnTo>
                    <a:pt x="1339" y="333"/>
                  </a:lnTo>
                  <a:lnTo>
                    <a:pt x="1339" y="335"/>
                  </a:lnTo>
                  <a:lnTo>
                    <a:pt x="1339" y="336"/>
                  </a:lnTo>
                  <a:lnTo>
                    <a:pt x="1341" y="336"/>
                  </a:lnTo>
                  <a:moveTo>
                    <a:pt x="1342" y="346"/>
                  </a:moveTo>
                  <a:lnTo>
                    <a:pt x="1341" y="346"/>
                  </a:lnTo>
                  <a:lnTo>
                    <a:pt x="1341" y="348"/>
                  </a:lnTo>
                  <a:lnTo>
                    <a:pt x="1342" y="346"/>
                  </a:lnTo>
                  <a:moveTo>
                    <a:pt x="1344" y="323"/>
                  </a:moveTo>
                  <a:lnTo>
                    <a:pt x="1344" y="321"/>
                  </a:lnTo>
                  <a:lnTo>
                    <a:pt x="1342" y="323"/>
                  </a:lnTo>
                  <a:lnTo>
                    <a:pt x="1344" y="323"/>
                  </a:lnTo>
                  <a:moveTo>
                    <a:pt x="1347" y="321"/>
                  </a:moveTo>
                  <a:lnTo>
                    <a:pt x="1346" y="321"/>
                  </a:lnTo>
                  <a:lnTo>
                    <a:pt x="1346" y="323"/>
                  </a:lnTo>
                  <a:lnTo>
                    <a:pt x="1346" y="324"/>
                  </a:lnTo>
                  <a:lnTo>
                    <a:pt x="1344" y="326"/>
                  </a:lnTo>
                  <a:lnTo>
                    <a:pt x="1344" y="324"/>
                  </a:lnTo>
                  <a:lnTo>
                    <a:pt x="1344" y="324"/>
                  </a:lnTo>
                  <a:lnTo>
                    <a:pt x="1344" y="326"/>
                  </a:lnTo>
                  <a:lnTo>
                    <a:pt x="1344" y="326"/>
                  </a:lnTo>
                  <a:lnTo>
                    <a:pt x="1346" y="326"/>
                  </a:lnTo>
                  <a:lnTo>
                    <a:pt x="1347" y="326"/>
                  </a:lnTo>
                  <a:lnTo>
                    <a:pt x="1347" y="324"/>
                  </a:lnTo>
                  <a:lnTo>
                    <a:pt x="1347" y="323"/>
                  </a:lnTo>
                  <a:lnTo>
                    <a:pt x="1347" y="321"/>
                  </a:lnTo>
                  <a:moveTo>
                    <a:pt x="1351" y="300"/>
                  </a:moveTo>
                  <a:lnTo>
                    <a:pt x="1349" y="302"/>
                  </a:lnTo>
                  <a:lnTo>
                    <a:pt x="1351" y="302"/>
                  </a:lnTo>
                  <a:lnTo>
                    <a:pt x="1351" y="300"/>
                  </a:lnTo>
                  <a:moveTo>
                    <a:pt x="1356" y="297"/>
                  </a:moveTo>
                  <a:lnTo>
                    <a:pt x="1354" y="297"/>
                  </a:lnTo>
                  <a:lnTo>
                    <a:pt x="1354" y="299"/>
                  </a:lnTo>
                  <a:lnTo>
                    <a:pt x="1356" y="297"/>
                  </a:lnTo>
                  <a:moveTo>
                    <a:pt x="1358" y="300"/>
                  </a:moveTo>
                  <a:lnTo>
                    <a:pt x="1356" y="299"/>
                  </a:lnTo>
                  <a:lnTo>
                    <a:pt x="1356" y="300"/>
                  </a:lnTo>
                  <a:lnTo>
                    <a:pt x="1358" y="300"/>
                  </a:lnTo>
                  <a:moveTo>
                    <a:pt x="1365" y="353"/>
                  </a:moveTo>
                  <a:lnTo>
                    <a:pt x="1363" y="353"/>
                  </a:lnTo>
                  <a:lnTo>
                    <a:pt x="1365" y="355"/>
                  </a:lnTo>
                  <a:lnTo>
                    <a:pt x="1365" y="353"/>
                  </a:lnTo>
                  <a:moveTo>
                    <a:pt x="1373" y="343"/>
                  </a:moveTo>
                  <a:lnTo>
                    <a:pt x="1371" y="341"/>
                  </a:lnTo>
                  <a:lnTo>
                    <a:pt x="1370" y="343"/>
                  </a:lnTo>
                  <a:lnTo>
                    <a:pt x="1370" y="345"/>
                  </a:lnTo>
                  <a:lnTo>
                    <a:pt x="1371" y="345"/>
                  </a:lnTo>
                  <a:lnTo>
                    <a:pt x="1371" y="343"/>
                  </a:lnTo>
                  <a:lnTo>
                    <a:pt x="1373" y="343"/>
                  </a:lnTo>
                  <a:moveTo>
                    <a:pt x="1378" y="276"/>
                  </a:moveTo>
                  <a:lnTo>
                    <a:pt x="1376" y="276"/>
                  </a:lnTo>
                  <a:lnTo>
                    <a:pt x="1375" y="276"/>
                  </a:lnTo>
                  <a:lnTo>
                    <a:pt x="1375" y="278"/>
                  </a:lnTo>
                  <a:lnTo>
                    <a:pt x="1376" y="276"/>
                  </a:lnTo>
                  <a:lnTo>
                    <a:pt x="1376" y="278"/>
                  </a:lnTo>
                  <a:lnTo>
                    <a:pt x="1378" y="278"/>
                  </a:lnTo>
                  <a:lnTo>
                    <a:pt x="1378" y="276"/>
                  </a:lnTo>
                  <a:moveTo>
                    <a:pt x="1380" y="271"/>
                  </a:moveTo>
                  <a:lnTo>
                    <a:pt x="1378" y="271"/>
                  </a:lnTo>
                  <a:lnTo>
                    <a:pt x="1378" y="273"/>
                  </a:lnTo>
                  <a:lnTo>
                    <a:pt x="1380" y="273"/>
                  </a:lnTo>
                  <a:lnTo>
                    <a:pt x="1380" y="271"/>
                  </a:lnTo>
                  <a:moveTo>
                    <a:pt x="1395" y="249"/>
                  </a:moveTo>
                  <a:lnTo>
                    <a:pt x="1394" y="249"/>
                  </a:lnTo>
                  <a:lnTo>
                    <a:pt x="1394" y="251"/>
                  </a:lnTo>
                  <a:lnTo>
                    <a:pt x="1395" y="251"/>
                  </a:lnTo>
                  <a:lnTo>
                    <a:pt x="1395" y="249"/>
                  </a:lnTo>
                  <a:moveTo>
                    <a:pt x="1407" y="237"/>
                  </a:moveTo>
                  <a:lnTo>
                    <a:pt x="1406" y="237"/>
                  </a:lnTo>
                  <a:lnTo>
                    <a:pt x="1404" y="237"/>
                  </a:lnTo>
                  <a:lnTo>
                    <a:pt x="1404" y="235"/>
                  </a:lnTo>
                  <a:lnTo>
                    <a:pt x="1402" y="237"/>
                  </a:lnTo>
                  <a:lnTo>
                    <a:pt x="1404" y="237"/>
                  </a:lnTo>
                  <a:lnTo>
                    <a:pt x="1404" y="239"/>
                  </a:lnTo>
                  <a:lnTo>
                    <a:pt x="1406" y="239"/>
                  </a:lnTo>
                  <a:lnTo>
                    <a:pt x="1406" y="237"/>
                  </a:lnTo>
                  <a:lnTo>
                    <a:pt x="1407" y="239"/>
                  </a:lnTo>
                  <a:lnTo>
                    <a:pt x="1407" y="237"/>
                  </a:lnTo>
                  <a:moveTo>
                    <a:pt x="1407" y="235"/>
                  </a:moveTo>
                  <a:lnTo>
                    <a:pt x="1406" y="234"/>
                  </a:lnTo>
                  <a:lnTo>
                    <a:pt x="1406" y="235"/>
                  </a:lnTo>
                  <a:lnTo>
                    <a:pt x="1407" y="235"/>
                  </a:lnTo>
                  <a:moveTo>
                    <a:pt x="1409" y="232"/>
                  </a:moveTo>
                  <a:lnTo>
                    <a:pt x="1407" y="232"/>
                  </a:lnTo>
                  <a:lnTo>
                    <a:pt x="1407" y="234"/>
                  </a:lnTo>
                  <a:lnTo>
                    <a:pt x="1409" y="232"/>
                  </a:lnTo>
                  <a:moveTo>
                    <a:pt x="1412" y="360"/>
                  </a:moveTo>
                  <a:lnTo>
                    <a:pt x="1411" y="360"/>
                  </a:lnTo>
                  <a:lnTo>
                    <a:pt x="1411" y="362"/>
                  </a:lnTo>
                  <a:lnTo>
                    <a:pt x="1412" y="360"/>
                  </a:lnTo>
                  <a:moveTo>
                    <a:pt x="1424" y="297"/>
                  </a:moveTo>
                  <a:lnTo>
                    <a:pt x="1423" y="297"/>
                  </a:lnTo>
                  <a:lnTo>
                    <a:pt x="1423" y="299"/>
                  </a:lnTo>
                  <a:lnTo>
                    <a:pt x="1424" y="299"/>
                  </a:lnTo>
                  <a:lnTo>
                    <a:pt x="1424" y="297"/>
                  </a:lnTo>
                  <a:moveTo>
                    <a:pt x="1429" y="206"/>
                  </a:moveTo>
                  <a:lnTo>
                    <a:pt x="1428" y="205"/>
                  </a:lnTo>
                  <a:lnTo>
                    <a:pt x="1426" y="205"/>
                  </a:lnTo>
                  <a:lnTo>
                    <a:pt x="1426" y="206"/>
                  </a:lnTo>
                  <a:lnTo>
                    <a:pt x="1426" y="208"/>
                  </a:lnTo>
                  <a:lnTo>
                    <a:pt x="1428" y="206"/>
                  </a:lnTo>
                  <a:lnTo>
                    <a:pt x="1429" y="206"/>
                  </a:lnTo>
                  <a:moveTo>
                    <a:pt x="1435" y="206"/>
                  </a:moveTo>
                  <a:lnTo>
                    <a:pt x="1433" y="205"/>
                  </a:lnTo>
                  <a:lnTo>
                    <a:pt x="1431" y="205"/>
                  </a:lnTo>
                  <a:lnTo>
                    <a:pt x="1431" y="203"/>
                  </a:lnTo>
                  <a:lnTo>
                    <a:pt x="1429" y="203"/>
                  </a:lnTo>
                  <a:lnTo>
                    <a:pt x="1429" y="205"/>
                  </a:lnTo>
                  <a:lnTo>
                    <a:pt x="1431" y="205"/>
                  </a:lnTo>
                  <a:lnTo>
                    <a:pt x="1433" y="206"/>
                  </a:lnTo>
                  <a:lnTo>
                    <a:pt x="1435" y="208"/>
                  </a:lnTo>
                  <a:lnTo>
                    <a:pt x="1435" y="206"/>
                  </a:lnTo>
                  <a:moveTo>
                    <a:pt x="1436" y="203"/>
                  </a:moveTo>
                  <a:lnTo>
                    <a:pt x="1435" y="203"/>
                  </a:lnTo>
                  <a:lnTo>
                    <a:pt x="1435" y="205"/>
                  </a:lnTo>
                  <a:lnTo>
                    <a:pt x="1436" y="205"/>
                  </a:lnTo>
                  <a:lnTo>
                    <a:pt x="1436" y="203"/>
                  </a:lnTo>
                  <a:lnTo>
                    <a:pt x="1436" y="203"/>
                  </a:lnTo>
                  <a:moveTo>
                    <a:pt x="1443" y="203"/>
                  </a:moveTo>
                  <a:lnTo>
                    <a:pt x="1441" y="203"/>
                  </a:lnTo>
                  <a:lnTo>
                    <a:pt x="1441" y="201"/>
                  </a:lnTo>
                  <a:lnTo>
                    <a:pt x="1440" y="201"/>
                  </a:lnTo>
                  <a:lnTo>
                    <a:pt x="1440" y="203"/>
                  </a:lnTo>
                  <a:lnTo>
                    <a:pt x="1440" y="203"/>
                  </a:lnTo>
                  <a:lnTo>
                    <a:pt x="1440" y="205"/>
                  </a:lnTo>
                  <a:lnTo>
                    <a:pt x="1438" y="205"/>
                  </a:lnTo>
                  <a:lnTo>
                    <a:pt x="1438" y="206"/>
                  </a:lnTo>
                  <a:lnTo>
                    <a:pt x="1440" y="205"/>
                  </a:lnTo>
                  <a:lnTo>
                    <a:pt x="1441" y="203"/>
                  </a:lnTo>
                  <a:lnTo>
                    <a:pt x="1443" y="203"/>
                  </a:lnTo>
                  <a:lnTo>
                    <a:pt x="1443" y="203"/>
                  </a:lnTo>
                  <a:moveTo>
                    <a:pt x="1283" y="524"/>
                  </a:moveTo>
                  <a:lnTo>
                    <a:pt x="1281" y="524"/>
                  </a:lnTo>
                  <a:lnTo>
                    <a:pt x="1283" y="526"/>
                  </a:lnTo>
                  <a:lnTo>
                    <a:pt x="1283" y="524"/>
                  </a:lnTo>
                  <a:moveTo>
                    <a:pt x="1291" y="555"/>
                  </a:moveTo>
                  <a:lnTo>
                    <a:pt x="1289" y="555"/>
                  </a:lnTo>
                  <a:lnTo>
                    <a:pt x="1291" y="557"/>
                  </a:lnTo>
                  <a:lnTo>
                    <a:pt x="1291" y="555"/>
                  </a:lnTo>
                  <a:moveTo>
                    <a:pt x="1365" y="434"/>
                  </a:moveTo>
                  <a:lnTo>
                    <a:pt x="1363" y="432"/>
                  </a:lnTo>
                  <a:lnTo>
                    <a:pt x="1363" y="434"/>
                  </a:lnTo>
                  <a:lnTo>
                    <a:pt x="1365" y="434"/>
                  </a:lnTo>
                  <a:moveTo>
                    <a:pt x="1182" y="1009"/>
                  </a:moveTo>
                  <a:lnTo>
                    <a:pt x="1180" y="1009"/>
                  </a:lnTo>
                  <a:lnTo>
                    <a:pt x="1180" y="1011"/>
                  </a:lnTo>
                  <a:lnTo>
                    <a:pt x="1180" y="1009"/>
                  </a:lnTo>
                  <a:lnTo>
                    <a:pt x="1178" y="1011"/>
                  </a:lnTo>
                  <a:lnTo>
                    <a:pt x="1177" y="1011"/>
                  </a:lnTo>
                  <a:lnTo>
                    <a:pt x="1177" y="1013"/>
                  </a:lnTo>
                  <a:lnTo>
                    <a:pt x="1177" y="1014"/>
                  </a:lnTo>
                  <a:lnTo>
                    <a:pt x="1178" y="1013"/>
                  </a:lnTo>
                  <a:lnTo>
                    <a:pt x="1178" y="1011"/>
                  </a:lnTo>
                  <a:lnTo>
                    <a:pt x="1180" y="1011"/>
                  </a:lnTo>
                  <a:lnTo>
                    <a:pt x="1180" y="1011"/>
                  </a:lnTo>
                  <a:lnTo>
                    <a:pt x="1182" y="1009"/>
                  </a:lnTo>
                  <a:moveTo>
                    <a:pt x="1187" y="1030"/>
                  </a:moveTo>
                  <a:lnTo>
                    <a:pt x="1185" y="1030"/>
                  </a:lnTo>
                  <a:lnTo>
                    <a:pt x="1185" y="1032"/>
                  </a:lnTo>
                  <a:lnTo>
                    <a:pt x="1187" y="1032"/>
                  </a:lnTo>
                  <a:lnTo>
                    <a:pt x="1187" y="1030"/>
                  </a:lnTo>
                  <a:moveTo>
                    <a:pt x="1272" y="1125"/>
                  </a:moveTo>
                  <a:lnTo>
                    <a:pt x="1271" y="1125"/>
                  </a:lnTo>
                  <a:lnTo>
                    <a:pt x="1271" y="1127"/>
                  </a:lnTo>
                  <a:lnTo>
                    <a:pt x="1272" y="1127"/>
                  </a:lnTo>
                  <a:lnTo>
                    <a:pt x="1272" y="1125"/>
                  </a:lnTo>
                  <a:moveTo>
                    <a:pt x="1335" y="1124"/>
                  </a:moveTo>
                  <a:lnTo>
                    <a:pt x="1334" y="1124"/>
                  </a:lnTo>
                  <a:lnTo>
                    <a:pt x="1335" y="1125"/>
                  </a:lnTo>
                  <a:lnTo>
                    <a:pt x="1335" y="1124"/>
                  </a:lnTo>
                  <a:moveTo>
                    <a:pt x="1387" y="1286"/>
                  </a:moveTo>
                  <a:lnTo>
                    <a:pt x="1385" y="1288"/>
                  </a:lnTo>
                  <a:lnTo>
                    <a:pt x="1387" y="1288"/>
                  </a:lnTo>
                  <a:lnTo>
                    <a:pt x="1387" y="1286"/>
                  </a:lnTo>
                  <a:moveTo>
                    <a:pt x="1549" y="876"/>
                  </a:moveTo>
                  <a:lnTo>
                    <a:pt x="1549" y="873"/>
                  </a:lnTo>
                  <a:lnTo>
                    <a:pt x="1549" y="874"/>
                  </a:lnTo>
                  <a:lnTo>
                    <a:pt x="1549" y="876"/>
                  </a:lnTo>
                  <a:moveTo>
                    <a:pt x="1540" y="885"/>
                  </a:moveTo>
                  <a:lnTo>
                    <a:pt x="1542" y="885"/>
                  </a:lnTo>
                  <a:lnTo>
                    <a:pt x="1544" y="883"/>
                  </a:lnTo>
                  <a:lnTo>
                    <a:pt x="1542" y="883"/>
                  </a:lnTo>
                  <a:lnTo>
                    <a:pt x="1540" y="885"/>
                  </a:lnTo>
                  <a:moveTo>
                    <a:pt x="1547" y="779"/>
                  </a:moveTo>
                  <a:lnTo>
                    <a:pt x="1546" y="779"/>
                  </a:lnTo>
                  <a:lnTo>
                    <a:pt x="1546" y="780"/>
                  </a:lnTo>
                  <a:lnTo>
                    <a:pt x="1546" y="782"/>
                  </a:lnTo>
                  <a:lnTo>
                    <a:pt x="1547" y="782"/>
                  </a:lnTo>
                  <a:lnTo>
                    <a:pt x="1547" y="780"/>
                  </a:lnTo>
                  <a:lnTo>
                    <a:pt x="1547" y="779"/>
                  </a:lnTo>
                  <a:lnTo>
                    <a:pt x="1547" y="779"/>
                  </a:lnTo>
                  <a:moveTo>
                    <a:pt x="1523" y="531"/>
                  </a:moveTo>
                  <a:lnTo>
                    <a:pt x="1525" y="531"/>
                  </a:lnTo>
                  <a:lnTo>
                    <a:pt x="1525" y="529"/>
                  </a:lnTo>
                  <a:lnTo>
                    <a:pt x="1523" y="529"/>
                  </a:lnTo>
                  <a:lnTo>
                    <a:pt x="1523" y="531"/>
                  </a:lnTo>
                  <a:moveTo>
                    <a:pt x="1523" y="526"/>
                  </a:moveTo>
                  <a:lnTo>
                    <a:pt x="1523" y="524"/>
                  </a:lnTo>
                  <a:lnTo>
                    <a:pt x="1522" y="524"/>
                  </a:lnTo>
                  <a:lnTo>
                    <a:pt x="1522" y="526"/>
                  </a:lnTo>
                  <a:lnTo>
                    <a:pt x="1523" y="526"/>
                  </a:lnTo>
                  <a:moveTo>
                    <a:pt x="1593" y="594"/>
                  </a:moveTo>
                  <a:lnTo>
                    <a:pt x="1592" y="594"/>
                  </a:lnTo>
                  <a:lnTo>
                    <a:pt x="1592" y="591"/>
                  </a:lnTo>
                  <a:lnTo>
                    <a:pt x="1592" y="589"/>
                  </a:lnTo>
                  <a:lnTo>
                    <a:pt x="1590" y="589"/>
                  </a:lnTo>
                  <a:lnTo>
                    <a:pt x="1590" y="587"/>
                  </a:lnTo>
                  <a:lnTo>
                    <a:pt x="1590" y="586"/>
                  </a:lnTo>
                  <a:lnTo>
                    <a:pt x="1590" y="584"/>
                  </a:lnTo>
                  <a:lnTo>
                    <a:pt x="1588" y="584"/>
                  </a:lnTo>
                  <a:lnTo>
                    <a:pt x="1587" y="584"/>
                  </a:lnTo>
                  <a:lnTo>
                    <a:pt x="1587" y="582"/>
                  </a:lnTo>
                  <a:lnTo>
                    <a:pt x="1585" y="582"/>
                  </a:lnTo>
                  <a:lnTo>
                    <a:pt x="1585" y="581"/>
                  </a:lnTo>
                  <a:lnTo>
                    <a:pt x="1583" y="579"/>
                  </a:lnTo>
                  <a:lnTo>
                    <a:pt x="1581" y="579"/>
                  </a:lnTo>
                  <a:lnTo>
                    <a:pt x="1581" y="577"/>
                  </a:lnTo>
                  <a:lnTo>
                    <a:pt x="1580" y="575"/>
                  </a:lnTo>
                  <a:lnTo>
                    <a:pt x="1580" y="574"/>
                  </a:lnTo>
                  <a:lnTo>
                    <a:pt x="1578" y="574"/>
                  </a:lnTo>
                  <a:lnTo>
                    <a:pt x="1578" y="574"/>
                  </a:lnTo>
                  <a:lnTo>
                    <a:pt x="1576" y="570"/>
                  </a:lnTo>
                  <a:lnTo>
                    <a:pt x="1575" y="570"/>
                  </a:lnTo>
                  <a:lnTo>
                    <a:pt x="1575" y="569"/>
                  </a:lnTo>
                  <a:lnTo>
                    <a:pt x="1573" y="567"/>
                  </a:lnTo>
                  <a:lnTo>
                    <a:pt x="1569" y="565"/>
                  </a:lnTo>
                  <a:lnTo>
                    <a:pt x="1568" y="565"/>
                  </a:lnTo>
                  <a:lnTo>
                    <a:pt x="1568" y="563"/>
                  </a:lnTo>
                  <a:lnTo>
                    <a:pt x="1568" y="562"/>
                  </a:lnTo>
                  <a:lnTo>
                    <a:pt x="1566" y="562"/>
                  </a:lnTo>
                  <a:lnTo>
                    <a:pt x="1564" y="562"/>
                  </a:lnTo>
                  <a:lnTo>
                    <a:pt x="1563" y="560"/>
                  </a:lnTo>
                  <a:lnTo>
                    <a:pt x="1563" y="558"/>
                  </a:lnTo>
                  <a:lnTo>
                    <a:pt x="1561" y="557"/>
                  </a:lnTo>
                  <a:lnTo>
                    <a:pt x="1559" y="555"/>
                  </a:lnTo>
                  <a:lnTo>
                    <a:pt x="1558" y="555"/>
                  </a:lnTo>
                  <a:lnTo>
                    <a:pt x="1558" y="553"/>
                  </a:lnTo>
                  <a:lnTo>
                    <a:pt x="1559" y="553"/>
                  </a:lnTo>
                  <a:lnTo>
                    <a:pt x="1559" y="551"/>
                  </a:lnTo>
                  <a:lnTo>
                    <a:pt x="1558" y="551"/>
                  </a:lnTo>
                  <a:lnTo>
                    <a:pt x="1559" y="550"/>
                  </a:lnTo>
                  <a:lnTo>
                    <a:pt x="1561" y="551"/>
                  </a:lnTo>
                  <a:lnTo>
                    <a:pt x="1561" y="553"/>
                  </a:lnTo>
                  <a:lnTo>
                    <a:pt x="1563" y="553"/>
                  </a:lnTo>
                  <a:lnTo>
                    <a:pt x="1563" y="551"/>
                  </a:lnTo>
                  <a:lnTo>
                    <a:pt x="1564" y="551"/>
                  </a:lnTo>
                  <a:lnTo>
                    <a:pt x="1566" y="551"/>
                  </a:lnTo>
                  <a:lnTo>
                    <a:pt x="1566" y="550"/>
                  </a:lnTo>
                  <a:lnTo>
                    <a:pt x="1566" y="548"/>
                  </a:lnTo>
                  <a:lnTo>
                    <a:pt x="1566" y="546"/>
                  </a:lnTo>
                  <a:lnTo>
                    <a:pt x="1566" y="545"/>
                  </a:lnTo>
                  <a:lnTo>
                    <a:pt x="1566" y="543"/>
                  </a:lnTo>
                  <a:lnTo>
                    <a:pt x="1568" y="541"/>
                  </a:lnTo>
                  <a:lnTo>
                    <a:pt x="1569" y="541"/>
                  </a:lnTo>
                  <a:lnTo>
                    <a:pt x="1569" y="540"/>
                  </a:lnTo>
                  <a:lnTo>
                    <a:pt x="1571" y="541"/>
                  </a:lnTo>
                  <a:lnTo>
                    <a:pt x="1571" y="540"/>
                  </a:lnTo>
                  <a:lnTo>
                    <a:pt x="1569" y="538"/>
                  </a:lnTo>
                  <a:lnTo>
                    <a:pt x="1569" y="536"/>
                  </a:lnTo>
                  <a:lnTo>
                    <a:pt x="1568" y="536"/>
                  </a:lnTo>
                  <a:lnTo>
                    <a:pt x="1566" y="536"/>
                  </a:lnTo>
                  <a:lnTo>
                    <a:pt x="1566" y="534"/>
                  </a:lnTo>
                  <a:lnTo>
                    <a:pt x="1566" y="533"/>
                  </a:lnTo>
                  <a:lnTo>
                    <a:pt x="1568" y="533"/>
                  </a:lnTo>
                  <a:lnTo>
                    <a:pt x="1568" y="531"/>
                  </a:lnTo>
                  <a:lnTo>
                    <a:pt x="1569" y="531"/>
                  </a:lnTo>
                  <a:lnTo>
                    <a:pt x="1571" y="533"/>
                  </a:lnTo>
                  <a:lnTo>
                    <a:pt x="1571" y="531"/>
                  </a:lnTo>
                  <a:lnTo>
                    <a:pt x="1571" y="531"/>
                  </a:lnTo>
                  <a:lnTo>
                    <a:pt x="1573" y="531"/>
                  </a:lnTo>
                  <a:lnTo>
                    <a:pt x="1573" y="529"/>
                  </a:lnTo>
                  <a:lnTo>
                    <a:pt x="1575" y="529"/>
                  </a:lnTo>
                  <a:lnTo>
                    <a:pt x="1575" y="528"/>
                  </a:lnTo>
                  <a:lnTo>
                    <a:pt x="1576" y="528"/>
                  </a:lnTo>
                  <a:lnTo>
                    <a:pt x="1576" y="526"/>
                  </a:lnTo>
                  <a:lnTo>
                    <a:pt x="1578" y="526"/>
                  </a:lnTo>
                  <a:lnTo>
                    <a:pt x="1578" y="524"/>
                  </a:lnTo>
                  <a:lnTo>
                    <a:pt x="1576" y="524"/>
                  </a:lnTo>
                  <a:lnTo>
                    <a:pt x="1575" y="524"/>
                  </a:lnTo>
                  <a:lnTo>
                    <a:pt x="1575" y="526"/>
                  </a:lnTo>
                  <a:lnTo>
                    <a:pt x="1573" y="526"/>
                  </a:lnTo>
                  <a:lnTo>
                    <a:pt x="1571" y="526"/>
                  </a:lnTo>
                  <a:lnTo>
                    <a:pt x="1569" y="526"/>
                  </a:lnTo>
                  <a:lnTo>
                    <a:pt x="1569" y="528"/>
                  </a:lnTo>
                  <a:lnTo>
                    <a:pt x="1568" y="528"/>
                  </a:lnTo>
                  <a:lnTo>
                    <a:pt x="1566" y="528"/>
                  </a:lnTo>
                  <a:lnTo>
                    <a:pt x="1564" y="528"/>
                  </a:lnTo>
                  <a:lnTo>
                    <a:pt x="1563" y="529"/>
                  </a:lnTo>
                  <a:lnTo>
                    <a:pt x="1561" y="529"/>
                  </a:lnTo>
                  <a:lnTo>
                    <a:pt x="1561" y="531"/>
                  </a:lnTo>
                  <a:lnTo>
                    <a:pt x="1559" y="531"/>
                  </a:lnTo>
                  <a:lnTo>
                    <a:pt x="1559" y="531"/>
                  </a:lnTo>
                  <a:lnTo>
                    <a:pt x="1558" y="531"/>
                  </a:lnTo>
                  <a:lnTo>
                    <a:pt x="1556" y="531"/>
                  </a:lnTo>
                  <a:lnTo>
                    <a:pt x="1554" y="531"/>
                  </a:lnTo>
                  <a:lnTo>
                    <a:pt x="1552" y="531"/>
                  </a:lnTo>
                  <a:lnTo>
                    <a:pt x="1551" y="533"/>
                  </a:lnTo>
                  <a:lnTo>
                    <a:pt x="1551" y="534"/>
                  </a:lnTo>
                  <a:lnTo>
                    <a:pt x="1549" y="534"/>
                  </a:lnTo>
                  <a:lnTo>
                    <a:pt x="1549" y="536"/>
                  </a:lnTo>
                  <a:lnTo>
                    <a:pt x="1549" y="536"/>
                  </a:lnTo>
                  <a:lnTo>
                    <a:pt x="1547" y="538"/>
                  </a:lnTo>
                  <a:lnTo>
                    <a:pt x="1546" y="538"/>
                  </a:lnTo>
                  <a:lnTo>
                    <a:pt x="1546" y="540"/>
                  </a:lnTo>
                  <a:lnTo>
                    <a:pt x="1546" y="541"/>
                  </a:lnTo>
                  <a:lnTo>
                    <a:pt x="1546" y="543"/>
                  </a:lnTo>
                  <a:lnTo>
                    <a:pt x="1547" y="545"/>
                  </a:lnTo>
                  <a:lnTo>
                    <a:pt x="1547" y="546"/>
                  </a:lnTo>
                  <a:lnTo>
                    <a:pt x="1549" y="551"/>
                  </a:lnTo>
                  <a:lnTo>
                    <a:pt x="1549" y="551"/>
                  </a:lnTo>
                  <a:lnTo>
                    <a:pt x="1551" y="551"/>
                  </a:lnTo>
                  <a:lnTo>
                    <a:pt x="1551" y="550"/>
                  </a:lnTo>
                  <a:lnTo>
                    <a:pt x="1552" y="550"/>
                  </a:lnTo>
                  <a:lnTo>
                    <a:pt x="1554" y="550"/>
                  </a:lnTo>
                  <a:lnTo>
                    <a:pt x="1556" y="550"/>
                  </a:lnTo>
                  <a:lnTo>
                    <a:pt x="1558" y="550"/>
                  </a:lnTo>
                  <a:lnTo>
                    <a:pt x="1558" y="551"/>
                  </a:lnTo>
                  <a:lnTo>
                    <a:pt x="1556" y="551"/>
                  </a:lnTo>
                  <a:lnTo>
                    <a:pt x="1556" y="553"/>
                  </a:lnTo>
                  <a:lnTo>
                    <a:pt x="1556" y="555"/>
                  </a:lnTo>
                  <a:lnTo>
                    <a:pt x="1556" y="557"/>
                  </a:lnTo>
                  <a:lnTo>
                    <a:pt x="1554" y="557"/>
                  </a:lnTo>
                  <a:lnTo>
                    <a:pt x="1552" y="557"/>
                  </a:lnTo>
                  <a:lnTo>
                    <a:pt x="1551" y="557"/>
                  </a:lnTo>
                  <a:lnTo>
                    <a:pt x="1551" y="555"/>
                  </a:lnTo>
                  <a:lnTo>
                    <a:pt x="1549" y="555"/>
                  </a:lnTo>
                  <a:lnTo>
                    <a:pt x="1549" y="557"/>
                  </a:lnTo>
                  <a:lnTo>
                    <a:pt x="1549" y="557"/>
                  </a:lnTo>
                  <a:lnTo>
                    <a:pt x="1549" y="558"/>
                  </a:lnTo>
                  <a:lnTo>
                    <a:pt x="1547" y="558"/>
                  </a:lnTo>
                  <a:lnTo>
                    <a:pt x="1546" y="558"/>
                  </a:lnTo>
                  <a:lnTo>
                    <a:pt x="1546" y="560"/>
                  </a:lnTo>
                  <a:lnTo>
                    <a:pt x="1544" y="560"/>
                  </a:lnTo>
                  <a:lnTo>
                    <a:pt x="1542" y="560"/>
                  </a:lnTo>
                  <a:lnTo>
                    <a:pt x="1542" y="562"/>
                  </a:lnTo>
                  <a:lnTo>
                    <a:pt x="1542" y="563"/>
                  </a:lnTo>
                  <a:lnTo>
                    <a:pt x="1540" y="563"/>
                  </a:lnTo>
                  <a:lnTo>
                    <a:pt x="1540" y="565"/>
                  </a:lnTo>
                  <a:lnTo>
                    <a:pt x="1539" y="565"/>
                  </a:lnTo>
                  <a:lnTo>
                    <a:pt x="1537" y="565"/>
                  </a:lnTo>
                  <a:lnTo>
                    <a:pt x="1537" y="563"/>
                  </a:lnTo>
                  <a:lnTo>
                    <a:pt x="1535" y="563"/>
                  </a:lnTo>
                  <a:lnTo>
                    <a:pt x="1535" y="562"/>
                  </a:lnTo>
                  <a:lnTo>
                    <a:pt x="1535" y="560"/>
                  </a:lnTo>
                  <a:lnTo>
                    <a:pt x="1535" y="558"/>
                  </a:lnTo>
                  <a:lnTo>
                    <a:pt x="1537" y="558"/>
                  </a:lnTo>
                  <a:lnTo>
                    <a:pt x="1537" y="557"/>
                  </a:lnTo>
                  <a:lnTo>
                    <a:pt x="1537" y="555"/>
                  </a:lnTo>
                  <a:lnTo>
                    <a:pt x="1535" y="555"/>
                  </a:lnTo>
                  <a:lnTo>
                    <a:pt x="1535" y="553"/>
                  </a:lnTo>
                  <a:lnTo>
                    <a:pt x="1534" y="553"/>
                  </a:lnTo>
                  <a:lnTo>
                    <a:pt x="1532" y="553"/>
                  </a:lnTo>
                  <a:lnTo>
                    <a:pt x="1532" y="551"/>
                  </a:lnTo>
                  <a:lnTo>
                    <a:pt x="1530" y="551"/>
                  </a:lnTo>
                  <a:lnTo>
                    <a:pt x="1528" y="551"/>
                  </a:lnTo>
                  <a:lnTo>
                    <a:pt x="1528" y="550"/>
                  </a:lnTo>
                  <a:lnTo>
                    <a:pt x="1528" y="548"/>
                  </a:lnTo>
                  <a:lnTo>
                    <a:pt x="1530" y="548"/>
                  </a:lnTo>
                  <a:lnTo>
                    <a:pt x="1530" y="546"/>
                  </a:lnTo>
                  <a:lnTo>
                    <a:pt x="1532" y="546"/>
                  </a:lnTo>
                  <a:lnTo>
                    <a:pt x="1534" y="545"/>
                  </a:lnTo>
                  <a:lnTo>
                    <a:pt x="1535" y="545"/>
                  </a:lnTo>
                  <a:lnTo>
                    <a:pt x="1537" y="543"/>
                  </a:lnTo>
                  <a:lnTo>
                    <a:pt x="1537" y="541"/>
                  </a:lnTo>
                  <a:lnTo>
                    <a:pt x="1537" y="540"/>
                  </a:lnTo>
                  <a:lnTo>
                    <a:pt x="1535" y="540"/>
                  </a:lnTo>
                  <a:lnTo>
                    <a:pt x="1534" y="540"/>
                  </a:lnTo>
                  <a:lnTo>
                    <a:pt x="1532" y="540"/>
                  </a:lnTo>
                  <a:lnTo>
                    <a:pt x="1530" y="540"/>
                  </a:lnTo>
                  <a:lnTo>
                    <a:pt x="1528" y="540"/>
                  </a:lnTo>
                  <a:lnTo>
                    <a:pt x="1528" y="541"/>
                  </a:lnTo>
                  <a:lnTo>
                    <a:pt x="1527" y="540"/>
                  </a:lnTo>
                  <a:lnTo>
                    <a:pt x="1527" y="538"/>
                  </a:lnTo>
                  <a:lnTo>
                    <a:pt x="1525" y="538"/>
                  </a:lnTo>
                  <a:lnTo>
                    <a:pt x="1523" y="538"/>
                  </a:lnTo>
                  <a:lnTo>
                    <a:pt x="1523" y="536"/>
                  </a:lnTo>
                  <a:lnTo>
                    <a:pt x="1525" y="536"/>
                  </a:lnTo>
                  <a:lnTo>
                    <a:pt x="1525" y="534"/>
                  </a:lnTo>
                  <a:lnTo>
                    <a:pt x="1527" y="534"/>
                  </a:lnTo>
                  <a:lnTo>
                    <a:pt x="1528" y="533"/>
                  </a:lnTo>
                  <a:lnTo>
                    <a:pt x="1527" y="533"/>
                  </a:lnTo>
                  <a:lnTo>
                    <a:pt x="1525" y="533"/>
                  </a:lnTo>
                  <a:lnTo>
                    <a:pt x="1525" y="531"/>
                  </a:lnTo>
                  <a:lnTo>
                    <a:pt x="1523" y="531"/>
                  </a:lnTo>
                  <a:lnTo>
                    <a:pt x="1523" y="533"/>
                  </a:lnTo>
                  <a:lnTo>
                    <a:pt x="1522" y="531"/>
                  </a:lnTo>
                  <a:lnTo>
                    <a:pt x="1522" y="533"/>
                  </a:lnTo>
                  <a:lnTo>
                    <a:pt x="1520" y="533"/>
                  </a:lnTo>
                  <a:lnTo>
                    <a:pt x="1518" y="533"/>
                  </a:lnTo>
                  <a:lnTo>
                    <a:pt x="1517" y="533"/>
                  </a:lnTo>
                  <a:lnTo>
                    <a:pt x="1515" y="533"/>
                  </a:lnTo>
                  <a:lnTo>
                    <a:pt x="1515" y="534"/>
                  </a:lnTo>
                  <a:lnTo>
                    <a:pt x="1515" y="536"/>
                  </a:lnTo>
                  <a:lnTo>
                    <a:pt x="1515" y="538"/>
                  </a:lnTo>
                  <a:lnTo>
                    <a:pt x="1513" y="540"/>
                  </a:lnTo>
                  <a:lnTo>
                    <a:pt x="1511" y="541"/>
                  </a:lnTo>
                  <a:lnTo>
                    <a:pt x="1511" y="543"/>
                  </a:lnTo>
                  <a:lnTo>
                    <a:pt x="1510" y="545"/>
                  </a:lnTo>
                  <a:lnTo>
                    <a:pt x="1508" y="545"/>
                  </a:lnTo>
                  <a:lnTo>
                    <a:pt x="1508" y="546"/>
                  </a:lnTo>
                  <a:lnTo>
                    <a:pt x="1508" y="546"/>
                  </a:lnTo>
                  <a:lnTo>
                    <a:pt x="1508" y="548"/>
                  </a:lnTo>
                  <a:lnTo>
                    <a:pt x="1508" y="550"/>
                  </a:lnTo>
                  <a:lnTo>
                    <a:pt x="1508" y="550"/>
                  </a:lnTo>
                  <a:lnTo>
                    <a:pt x="1508" y="551"/>
                  </a:lnTo>
                  <a:lnTo>
                    <a:pt x="1508" y="553"/>
                  </a:lnTo>
                  <a:lnTo>
                    <a:pt x="1508" y="553"/>
                  </a:lnTo>
                  <a:lnTo>
                    <a:pt x="1508" y="555"/>
                  </a:lnTo>
                  <a:lnTo>
                    <a:pt x="1508" y="555"/>
                  </a:lnTo>
                  <a:lnTo>
                    <a:pt x="1508" y="557"/>
                  </a:lnTo>
                  <a:lnTo>
                    <a:pt x="1508" y="558"/>
                  </a:lnTo>
                  <a:lnTo>
                    <a:pt x="1508" y="560"/>
                  </a:lnTo>
                  <a:lnTo>
                    <a:pt x="1506" y="560"/>
                  </a:lnTo>
                  <a:lnTo>
                    <a:pt x="1505" y="560"/>
                  </a:lnTo>
                  <a:lnTo>
                    <a:pt x="1505" y="558"/>
                  </a:lnTo>
                  <a:lnTo>
                    <a:pt x="1505" y="557"/>
                  </a:lnTo>
                  <a:lnTo>
                    <a:pt x="1503" y="557"/>
                  </a:lnTo>
                  <a:lnTo>
                    <a:pt x="1503" y="558"/>
                  </a:lnTo>
                  <a:lnTo>
                    <a:pt x="1503" y="560"/>
                  </a:lnTo>
                  <a:lnTo>
                    <a:pt x="1505" y="560"/>
                  </a:lnTo>
                  <a:lnTo>
                    <a:pt x="1503" y="562"/>
                  </a:lnTo>
                  <a:lnTo>
                    <a:pt x="1501" y="562"/>
                  </a:lnTo>
                  <a:lnTo>
                    <a:pt x="1501" y="563"/>
                  </a:lnTo>
                  <a:lnTo>
                    <a:pt x="1503" y="563"/>
                  </a:lnTo>
                  <a:lnTo>
                    <a:pt x="1503" y="565"/>
                  </a:lnTo>
                  <a:lnTo>
                    <a:pt x="1501" y="565"/>
                  </a:lnTo>
                  <a:lnTo>
                    <a:pt x="1501" y="567"/>
                  </a:lnTo>
                  <a:lnTo>
                    <a:pt x="1501" y="569"/>
                  </a:lnTo>
                  <a:lnTo>
                    <a:pt x="1501" y="570"/>
                  </a:lnTo>
                  <a:lnTo>
                    <a:pt x="1501" y="572"/>
                  </a:lnTo>
                  <a:lnTo>
                    <a:pt x="1501" y="574"/>
                  </a:lnTo>
                  <a:lnTo>
                    <a:pt x="1501" y="574"/>
                  </a:lnTo>
                  <a:lnTo>
                    <a:pt x="1501" y="575"/>
                  </a:lnTo>
                  <a:lnTo>
                    <a:pt x="1501" y="577"/>
                  </a:lnTo>
                  <a:lnTo>
                    <a:pt x="1499" y="579"/>
                  </a:lnTo>
                  <a:lnTo>
                    <a:pt x="1498" y="579"/>
                  </a:lnTo>
                  <a:lnTo>
                    <a:pt x="1496" y="579"/>
                  </a:lnTo>
                  <a:lnTo>
                    <a:pt x="1496" y="581"/>
                  </a:lnTo>
                  <a:lnTo>
                    <a:pt x="1496" y="582"/>
                  </a:lnTo>
                  <a:lnTo>
                    <a:pt x="1496" y="584"/>
                  </a:lnTo>
                  <a:lnTo>
                    <a:pt x="1496" y="586"/>
                  </a:lnTo>
                  <a:lnTo>
                    <a:pt x="1496" y="587"/>
                  </a:lnTo>
                  <a:lnTo>
                    <a:pt x="1496" y="589"/>
                  </a:lnTo>
                  <a:lnTo>
                    <a:pt x="1494" y="589"/>
                  </a:lnTo>
                  <a:lnTo>
                    <a:pt x="1494" y="591"/>
                  </a:lnTo>
                  <a:lnTo>
                    <a:pt x="1493" y="591"/>
                  </a:lnTo>
                  <a:lnTo>
                    <a:pt x="1493" y="592"/>
                  </a:lnTo>
                  <a:lnTo>
                    <a:pt x="1494" y="592"/>
                  </a:lnTo>
                  <a:lnTo>
                    <a:pt x="1494" y="594"/>
                  </a:lnTo>
                  <a:lnTo>
                    <a:pt x="1494" y="596"/>
                  </a:lnTo>
                  <a:lnTo>
                    <a:pt x="1494" y="598"/>
                  </a:lnTo>
                  <a:lnTo>
                    <a:pt x="1496" y="598"/>
                  </a:lnTo>
                  <a:lnTo>
                    <a:pt x="1496" y="599"/>
                  </a:lnTo>
                  <a:lnTo>
                    <a:pt x="1496" y="601"/>
                  </a:lnTo>
                  <a:lnTo>
                    <a:pt x="1496" y="603"/>
                  </a:lnTo>
                  <a:lnTo>
                    <a:pt x="1496" y="604"/>
                  </a:lnTo>
                  <a:lnTo>
                    <a:pt x="1498" y="606"/>
                  </a:lnTo>
                  <a:lnTo>
                    <a:pt x="1499" y="608"/>
                  </a:lnTo>
                  <a:lnTo>
                    <a:pt x="1501" y="610"/>
                  </a:lnTo>
                  <a:lnTo>
                    <a:pt x="1503" y="611"/>
                  </a:lnTo>
                  <a:lnTo>
                    <a:pt x="1505" y="611"/>
                  </a:lnTo>
                  <a:lnTo>
                    <a:pt x="1506" y="611"/>
                  </a:lnTo>
                  <a:lnTo>
                    <a:pt x="1508" y="611"/>
                  </a:lnTo>
                  <a:lnTo>
                    <a:pt x="1508" y="613"/>
                  </a:lnTo>
                  <a:lnTo>
                    <a:pt x="1510" y="613"/>
                  </a:lnTo>
                  <a:lnTo>
                    <a:pt x="1511" y="613"/>
                  </a:lnTo>
                  <a:lnTo>
                    <a:pt x="1511" y="611"/>
                  </a:lnTo>
                  <a:lnTo>
                    <a:pt x="1515" y="613"/>
                  </a:lnTo>
                  <a:lnTo>
                    <a:pt x="1517" y="613"/>
                  </a:lnTo>
                  <a:lnTo>
                    <a:pt x="1518" y="613"/>
                  </a:lnTo>
                  <a:lnTo>
                    <a:pt x="1520" y="613"/>
                  </a:lnTo>
                  <a:lnTo>
                    <a:pt x="1520" y="611"/>
                  </a:lnTo>
                  <a:lnTo>
                    <a:pt x="1520" y="610"/>
                  </a:lnTo>
                  <a:lnTo>
                    <a:pt x="1522" y="610"/>
                  </a:lnTo>
                  <a:lnTo>
                    <a:pt x="1523" y="608"/>
                  </a:lnTo>
                  <a:lnTo>
                    <a:pt x="1525" y="606"/>
                  </a:lnTo>
                  <a:lnTo>
                    <a:pt x="1525" y="604"/>
                  </a:lnTo>
                  <a:lnTo>
                    <a:pt x="1527" y="604"/>
                  </a:lnTo>
                  <a:lnTo>
                    <a:pt x="1527" y="603"/>
                  </a:lnTo>
                  <a:lnTo>
                    <a:pt x="1528" y="603"/>
                  </a:lnTo>
                  <a:lnTo>
                    <a:pt x="1530" y="603"/>
                  </a:lnTo>
                  <a:lnTo>
                    <a:pt x="1530" y="601"/>
                  </a:lnTo>
                  <a:lnTo>
                    <a:pt x="1532" y="601"/>
                  </a:lnTo>
                  <a:lnTo>
                    <a:pt x="1534" y="601"/>
                  </a:lnTo>
                  <a:lnTo>
                    <a:pt x="1534" y="599"/>
                  </a:lnTo>
                  <a:lnTo>
                    <a:pt x="1535" y="599"/>
                  </a:lnTo>
                  <a:lnTo>
                    <a:pt x="1537" y="599"/>
                  </a:lnTo>
                  <a:lnTo>
                    <a:pt x="1539" y="599"/>
                  </a:lnTo>
                  <a:lnTo>
                    <a:pt x="1542" y="601"/>
                  </a:lnTo>
                  <a:lnTo>
                    <a:pt x="1542" y="599"/>
                  </a:lnTo>
                  <a:lnTo>
                    <a:pt x="1544" y="599"/>
                  </a:lnTo>
                  <a:lnTo>
                    <a:pt x="1544" y="601"/>
                  </a:lnTo>
                  <a:lnTo>
                    <a:pt x="1546" y="601"/>
                  </a:lnTo>
                  <a:lnTo>
                    <a:pt x="1546" y="599"/>
                  </a:lnTo>
                  <a:lnTo>
                    <a:pt x="1547" y="599"/>
                  </a:lnTo>
                  <a:lnTo>
                    <a:pt x="1547" y="601"/>
                  </a:lnTo>
                  <a:lnTo>
                    <a:pt x="1547" y="603"/>
                  </a:lnTo>
                  <a:lnTo>
                    <a:pt x="1549" y="603"/>
                  </a:lnTo>
                  <a:lnTo>
                    <a:pt x="1549" y="604"/>
                  </a:lnTo>
                  <a:lnTo>
                    <a:pt x="1549" y="604"/>
                  </a:lnTo>
                  <a:lnTo>
                    <a:pt x="1551" y="604"/>
                  </a:lnTo>
                  <a:lnTo>
                    <a:pt x="1552" y="604"/>
                  </a:lnTo>
                  <a:lnTo>
                    <a:pt x="1554" y="604"/>
                  </a:lnTo>
                  <a:lnTo>
                    <a:pt x="1554" y="606"/>
                  </a:lnTo>
                  <a:lnTo>
                    <a:pt x="1554" y="608"/>
                  </a:lnTo>
                  <a:lnTo>
                    <a:pt x="1554" y="610"/>
                  </a:lnTo>
                  <a:lnTo>
                    <a:pt x="1556" y="610"/>
                  </a:lnTo>
                  <a:lnTo>
                    <a:pt x="1556" y="611"/>
                  </a:lnTo>
                  <a:lnTo>
                    <a:pt x="1558" y="610"/>
                  </a:lnTo>
                  <a:lnTo>
                    <a:pt x="1559" y="610"/>
                  </a:lnTo>
                  <a:lnTo>
                    <a:pt x="1561" y="611"/>
                  </a:lnTo>
                  <a:lnTo>
                    <a:pt x="1561" y="613"/>
                  </a:lnTo>
                  <a:lnTo>
                    <a:pt x="1563" y="613"/>
                  </a:lnTo>
                  <a:lnTo>
                    <a:pt x="1564" y="613"/>
                  </a:lnTo>
                  <a:lnTo>
                    <a:pt x="1566" y="613"/>
                  </a:lnTo>
                  <a:lnTo>
                    <a:pt x="1566" y="615"/>
                  </a:lnTo>
                  <a:lnTo>
                    <a:pt x="1568" y="615"/>
                  </a:lnTo>
                  <a:lnTo>
                    <a:pt x="1569" y="615"/>
                  </a:lnTo>
                  <a:lnTo>
                    <a:pt x="1569" y="615"/>
                  </a:lnTo>
                  <a:lnTo>
                    <a:pt x="1571" y="615"/>
                  </a:lnTo>
                  <a:lnTo>
                    <a:pt x="1573" y="615"/>
                  </a:lnTo>
                  <a:lnTo>
                    <a:pt x="1575" y="615"/>
                  </a:lnTo>
                  <a:lnTo>
                    <a:pt x="1576" y="613"/>
                  </a:lnTo>
                  <a:lnTo>
                    <a:pt x="1576" y="615"/>
                  </a:lnTo>
                  <a:lnTo>
                    <a:pt x="1578" y="615"/>
                  </a:lnTo>
                  <a:lnTo>
                    <a:pt x="1578" y="613"/>
                  </a:lnTo>
                  <a:lnTo>
                    <a:pt x="1580" y="613"/>
                  </a:lnTo>
                  <a:lnTo>
                    <a:pt x="1580" y="615"/>
                  </a:lnTo>
                  <a:lnTo>
                    <a:pt x="1581" y="615"/>
                  </a:lnTo>
                  <a:lnTo>
                    <a:pt x="1583" y="615"/>
                  </a:lnTo>
                  <a:lnTo>
                    <a:pt x="1583" y="615"/>
                  </a:lnTo>
                  <a:lnTo>
                    <a:pt x="1585" y="615"/>
                  </a:lnTo>
                  <a:lnTo>
                    <a:pt x="1585" y="615"/>
                  </a:lnTo>
                  <a:lnTo>
                    <a:pt x="1587" y="615"/>
                  </a:lnTo>
                  <a:lnTo>
                    <a:pt x="1587" y="613"/>
                  </a:lnTo>
                  <a:lnTo>
                    <a:pt x="1588" y="613"/>
                  </a:lnTo>
                  <a:lnTo>
                    <a:pt x="1588" y="611"/>
                  </a:lnTo>
                  <a:lnTo>
                    <a:pt x="1590" y="611"/>
                  </a:lnTo>
                  <a:lnTo>
                    <a:pt x="1590" y="611"/>
                  </a:lnTo>
                  <a:lnTo>
                    <a:pt x="1590" y="610"/>
                  </a:lnTo>
                  <a:lnTo>
                    <a:pt x="1592" y="610"/>
                  </a:lnTo>
                  <a:lnTo>
                    <a:pt x="1592" y="608"/>
                  </a:lnTo>
                  <a:lnTo>
                    <a:pt x="1592" y="606"/>
                  </a:lnTo>
                  <a:lnTo>
                    <a:pt x="1593" y="606"/>
                  </a:lnTo>
                  <a:lnTo>
                    <a:pt x="1593" y="604"/>
                  </a:lnTo>
                  <a:lnTo>
                    <a:pt x="1593" y="603"/>
                  </a:lnTo>
                  <a:lnTo>
                    <a:pt x="1593" y="601"/>
                  </a:lnTo>
                  <a:lnTo>
                    <a:pt x="1593" y="599"/>
                  </a:lnTo>
                  <a:lnTo>
                    <a:pt x="1593" y="598"/>
                  </a:lnTo>
                  <a:lnTo>
                    <a:pt x="1593" y="596"/>
                  </a:lnTo>
                  <a:lnTo>
                    <a:pt x="1593" y="594"/>
                  </a:lnTo>
                  <a:moveTo>
                    <a:pt x="1677" y="222"/>
                  </a:moveTo>
                  <a:lnTo>
                    <a:pt x="1679" y="222"/>
                  </a:lnTo>
                  <a:lnTo>
                    <a:pt x="1681" y="222"/>
                  </a:lnTo>
                  <a:lnTo>
                    <a:pt x="1681" y="220"/>
                  </a:lnTo>
                  <a:lnTo>
                    <a:pt x="1679" y="220"/>
                  </a:lnTo>
                  <a:lnTo>
                    <a:pt x="1677" y="220"/>
                  </a:lnTo>
                  <a:lnTo>
                    <a:pt x="1677" y="222"/>
                  </a:lnTo>
                  <a:moveTo>
                    <a:pt x="1646" y="232"/>
                  </a:moveTo>
                  <a:lnTo>
                    <a:pt x="1648" y="230"/>
                  </a:lnTo>
                  <a:lnTo>
                    <a:pt x="1646" y="230"/>
                  </a:lnTo>
                  <a:lnTo>
                    <a:pt x="1646" y="232"/>
                  </a:lnTo>
                  <a:moveTo>
                    <a:pt x="1648" y="765"/>
                  </a:moveTo>
                  <a:lnTo>
                    <a:pt x="1646" y="765"/>
                  </a:lnTo>
                  <a:lnTo>
                    <a:pt x="1646" y="767"/>
                  </a:lnTo>
                  <a:lnTo>
                    <a:pt x="1648" y="767"/>
                  </a:lnTo>
                  <a:lnTo>
                    <a:pt x="1648" y="765"/>
                  </a:lnTo>
                  <a:moveTo>
                    <a:pt x="1687" y="611"/>
                  </a:moveTo>
                  <a:lnTo>
                    <a:pt x="1686" y="610"/>
                  </a:lnTo>
                  <a:lnTo>
                    <a:pt x="1684" y="610"/>
                  </a:lnTo>
                  <a:lnTo>
                    <a:pt x="1684" y="608"/>
                  </a:lnTo>
                  <a:lnTo>
                    <a:pt x="1682" y="608"/>
                  </a:lnTo>
                  <a:lnTo>
                    <a:pt x="1682" y="606"/>
                  </a:lnTo>
                  <a:lnTo>
                    <a:pt x="1682" y="604"/>
                  </a:lnTo>
                  <a:lnTo>
                    <a:pt x="1682" y="603"/>
                  </a:lnTo>
                  <a:lnTo>
                    <a:pt x="1682" y="601"/>
                  </a:lnTo>
                  <a:lnTo>
                    <a:pt x="1682" y="599"/>
                  </a:lnTo>
                  <a:lnTo>
                    <a:pt x="1681" y="598"/>
                  </a:lnTo>
                  <a:lnTo>
                    <a:pt x="1677" y="598"/>
                  </a:lnTo>
                  <a:lnTo>
                    <a:pt x="1677" y="599"/>
                  </a:lnTo>
                  <a:lnTo>
                    <a:pt x="1675" y="598"/>
                  </a:lnTo>
                  <a:lnTo>
                    <a:pt x="1675" y="599"/>
                  </a:lnTo>
                  <a:lnTo>
                    <a:pt x="1674" y="599"/>
                  </a:lnTo>
                  <a:lnTo>
                    <a:pt x="1674" y="601"/>
                  </a:lnTo>
                  <a:lnTo>
                    <a:pt x="1674" y="603"/>
                  </a:lnTo>
                  <a:lnTo>
                    <a:pt x="1674" y="604"/>
                  </a:lnTo>
                  <a:lnTo>
                    <a:pt x="1674" y="606"/>
                  </a:lnTo>
                  <a:lnTo>
                    <a:pt x="1674" y="608"/>
                  </a:lnTo>
                  <a:lnTo>
                    <a:pt x="1674" y="610"/>
                  </a:lnTo>
                  <a:lnTo>
                    <a:pt x="1672" y="610"/>
                  </a:lnTo>
                  <a:lnTo>
                    <a:pt x="1672" y="608"/>
                  </a:lnTo>
                  <a:lnTo>
                    <a:pt x="1672" y="606"/>
                  </a:lnTo>
                  <a:lnTo>
                    <a:pt x="1672" y="604"/>
                  </a:lnTo>
                  <a:lnTo>
                    <a:pt x="1672" y="604"/>
                  </a:lnTo>
                  <a:lnTo>
                    <a:pt x="1672" y="603"/>
                  </a:lnTo>
                  <a:lnTo>
                    <a:pt x="1672" y="601"/>
                  </a:lnTo>
                  <a:lnTo>
                    <a:pt x="1672" y="599"/>
                  </a:lnTo>
                  <a:lnTo>
                    <a:pt x="1672" y="598"/>
                  </a:lnTo>
                  <a:lnTo>
                    <a:pt x="1672" y="596"/>
                  </a:lnTo>
                  <a:lnTo>
                    <a:pt x="1672" y="596"/>
                  </a:lnTo>
                  <a:lnTo>
                    <a:pt x="1672" y="594"/>
                  </a:lnTo>
                  <a:lnTo>
                    <a:pt x="1672" y="592"/>
                  </a:lnTo>
                  <a:lnTo>
                    <a:pt x="1672" y="591"/>
                  </a:lnTo>
                  <a:lnTo>
                    <a:pt x="1674" y="591"/>
                  </a:lnTo>
                  <a:lnTo>
                    <a:pt x="1674" y="589"/>
                  </a:lnTo>
                  <a:lnTo>
                    <a:pt x="1672" y="589"/>
                  </a:lnTo>
                  <a:lnTo>
                    <a:pt x="1672" y="587"/>
                  </a:lnTo>
                  <a:lnTo>
                    <a:pt x="1672" y="587"/>
                  </a:lnTo>
                  <a:lnTo>
                    <a:pt x="1670" y="587"/>
                  </a:lnTo>
                  <a:lnTo>
                    <a:pt x="1669" y="587"/>
                  </a:lnTo>
                  <a:lnTo>
                    <a:pt x="1669" y="586"/>
                  </a:lnTo>
                  <a:lnTo>
                    <a:pt x="1667" y="586"/>
                  </a:lnTo>
                  <a:lnTo>
                    <a:pt x="1667" y="584"/>
                  </a:lnTo>
                  <a:lnTo>
                    <a:pt x="1667" y="582"/>
                  </a:lnTo>
                  <a:lnTo>
                    <a:pt x="1665" y="582"/>
                  </a:lnTo>
                  <a:lnTo>
                    <a:pt x="1663" y="582"/>
                  </a:lnTo>
                  <a:lnTo>
                    <a:pt x="1663" y="581"/>
                  </a:lnTo>
                  <a:lnTo>
                    <a:pt x="1663" y="579"/>
                  </a:lnTo>
                  <a:lnTo>
                    <a:pt x="1663" y="577"/>
                  </a:lnTo>
                  <a:lnTo>
                    <a:pt x="1663" y="575"/>
                  </a:lnTo>
                  <a:lnTo>
                    <a:pt x="1662" y="575"/>
                  </a:lnTo>
                  <a:lnTo>
                    <a:pt x="1662" y="574"/>
                  </a:lnTo>
                  <a:lnTo>
                    <a:pt x="1662" y="572"/>
                  </a:lnTo>
                  <a:lnTo>
                    <a:pt x="1660" y="572"/>
                  </a:lnTo>
                  <a:lnTo>
                    <a:pt x="1660" y="570"/>
                  </a:lnTo>
                  <a:lnTo>
                    <a:pt x="1660" y="569"/>
                  </a:lnTo>
                  <a:lnTo>
                    <a:pt x="1660" y="567"/>
                  </a:lnTo>
                  <a:lnTo>
                    <a:pt x="1657" y="567"/>
                  </a:lnTo>
                  <a:lnTo>
                    <a:pt x="1657" y="565"/>
                  </a:lnTo>
                  <a:lnTo>
                    <a:pt x="1657" y="563"/>
                  </a:lnTo>
                  <a:lnTo>
                    <a:pt x="1657" y="562"/>
                  </a:lnTo>
                  <a:lnTo>
                    <a:pt x="1658" y="562"/>
                  </a:lnTo>
                  <a:lnTo>
                    <a:pt x="1660" y="562"/>
                  </a:lnTo>
                  <a:lnTo>
                    <a:pt x="1662" y="562"/>
                  </a:lnTo>
                  <a:lnTo>
                    <a:pt x="1662" y="563"/>
                  </a:lnTo>
                  <a:lnTo>
                    <a:pt x="1663" y="563"/>
                  </a:lnTo>
                  <a:lnTo>
                    <a:pt x="1665" y="563"/>
                  </a:lnTo>
                  <a:lnTo>
                    <a:pt x="1665" y="562"/>
                  </a:lnTo>
                  <a:lnTo>
                    <a:pt x="1663" y="562"/>
                  </a:lnTo>
                  <a:lnTo>
                    <a:pt x="1663" y="560"/>
                  </a:lnTo>
                  <a:lnTo>
                    <a:pt x="1662" y="560"/>
                  </a:lnTo>
                  <a:lnTo>
                    <a:pt x="1662" y="558"/>
                  </a:lnTo>
                  <a:lnTo>
                    <a:pt x="1662" y="557"/>
                  </a:lnTo>
                  <a:lnTo>
                    <a:pt x="1663" y="555"/>
                  </a:lnTo>
                  <a:lnTo>
                    <a:pt x="1663" y="553"/>
                  </a:lnTo>
                  <a:lnTo>
                    <a:pt x="1665" y="551"/>
                  </a:lnTo>
                  <a:lnTo>
                    <a:pt x="1667" y="551"/>
                  </a:lnTo>
                  <a:lnTo>
                    <a:pt x="1667" y="550"/>
                  </a:lnTo>
                  <a:lnTo>
                    <a:pt x="1669" y="550"/>
                  </a:lnTo>
                  <a:lnTo>
                    <a:pt x="1670" y="551"/>
                  </a:lnTo>
                  <a:lnTo>
                    <a:pt x="1672" y="550"/>
                  </a:lnTo>
                  <a:lnTo>
                    <a:pt x="1672" y="550"/>
                  </a:lnTo>
                  <a:lnTo>
                    <a:pt x="1672" y="551"/>
                  </a:lnTo>
                  <a:lnTo>
                    <a:pt x="1674" y="551"/>
                  </a:lnTo>
                  <a:lnTo>
                    <a:pt x="1675" y="551"/>
                  </a:lnTo>
                  <a:lnTo>
                    <a:pt x="1675" y="550"/>
                  </a:lnTo>
                  <a:lnTo>
                    <a:pt x="1674" y="550"/>
                  </a:lnTo>
                  <a:lnTo>
                    <a:pt x="1674" y="548"/>
                  </a:lnTo>
                  <a:lnTo>
                    <a:pt x="1674" y="546"/>
                  </a:lnTo>
                  <a:lnTo>
                    <a:pt x="1674" y="545"/>
                  </a:lnTo>
                  <a:lnTo>
                    <a:pt x="1675" y="545"/>
                  </a:lnTo>
                  <a:lnTo>
                    <a:pt x="1675" y="543"/>
                  </a:lnTo>
                  <a:lnTo>
                    <a:pt x="1675" y="541"/>
                  </a:lnTo>
                  <a:lnTo>
                    <a:pt x="1675" y="540"/>
                  </a:lnTo>
                  <a:lnTo>
                    <a:pt x="1675" y="538"/>
                  </a:lnTo>
                  <a:lnTo>
                    <a:pt x="1675" y="536"/>
                  </a:lnTo>
                  <a:lnTo>
                    <a:pt x="1675" y="534"/>
                  </a:lnTo>
                  <a:lnTo>
                    <a:pt x="1675" y="533"/>
                  </a:lnTo>
                  <a:lnTo>
                    <a:pt x="1677" y="533"/>
                  </a:lnTo>
                  <a:lnTo>
                    <a:pt x="1677" y="531"/>
                  </a:lnTo>
                  <a:lnTo>
                    <a:pt x="1675" y="531"/>
                  </a:lnTo>
                  <a:lnTo>
                    <a:pt x="1675" y="531"/>
                  </a:lnTo>
                  <a:lnTo>
                    <a:pt x="1675" y="529"/>
                  </a:lnTo>
                  <a:lnTo>
                    <a:pt x="1674" y="529"/>
                  </a:lnTo>
                  <a:lnTo>
                    <a:pt x="1672" y="529"/>
                  </a:lnTo>
                  <a:lnTo>
                    <a:pt x="1672" y="528"/>
                  </a:lnTo>
                  <a:lnTo>
                    <a:pt x="1672" y="528"/>
                  </a:lnTo>
                  <a:lnTo>
                    <a:pt x="1672" y="529"/>
                  </a:lnTo>
                  <a:lnTo>
                    <a:pt x="1670" y="531"/>
                  </a:lnTo>
                  <a:lnTo>
                    <a:pt x="1669" y="531"/>
                  </a:lnTo>
                  <a:lnTo>
                    <a:pt x="1669" y="529"/>
                  </a:lnTo>
                  <a:lnTo>
                    <a:pt x="1667" y="529"/>
                  </a:lnTo>
                  <a:lnTo>
                    <a:pt x="1665" y="529"/>
                  </a:lnTo>
                  <a:lnTo>
                    <a:pt x="1665" y="528"/>
                  </a:lnTo>
                  <a:lnTo>
                    <a:pt x="1663" y="528"/>
                  </a:lnTo>
                  <a:lnTo>
                    <a:pt x="1662" y="528"/>
                  </a:lnTo>
                  <a:lnTo>
                    <a:pt x="1660" y="528"/>
                  </a:lnTo>
                  <a:lnTo>
                    <a:pt x="1660" y="529"/>
                  </a:lnTo>
                  <a:lnTo>
                    <a:pt x="1658" y="529"/>
                  </a:lnTo>
                  <a:lnTo>
                    <a:pt x="1658" y="531"/>
                  </a:lnTo>
                  <a:lnTo>
                    <a:pt x="1657" y="529"/>
                  </a:lnTo>
                  <a:lnTo>
                    <a:pt x="1657" y="531"/>
                  </a:lnTo>
                  <a:lnTo>
                    <a:pt x="1657" y="531"/>
                  </a:lnTo>
                  <a:lnTo>
                    <a:pt x="1655" y="531"/>
                  </a:lnTo>
                  <a:lnTo>
                    <a:pt x="1655" y="533"/>
                  </a:lnTo>
                  <a:lnTo>
                    <a:pt x="1653" y="533"/>
                  </a:lnTo>
                  <a:lnTo>
                    <a:pt x="1651" y="533"/>
                  </a:lnTo>
                  <a:lnTo>
                    <a:pt x="1650" y="533"/>
                  </a:lnTo>
                  <a:lnTo>
                    <a:pt x="1648" y="533"/>
                  </a:lnTo>
                  <a:lnTo>
                    <a:pt x="1650" y="534"/>
                  </a:lnTo>
                  <a:lnTo>
                    <a:pt x="1650" y="536"/>
                  </a:lnTo>
                  <a:lnTo>
                    <a:pt x="1648" y="534"/>
                  </a:lnTo>
                  <a:lnTo>
                    <a:pt x="1648" y="536"/>
                  </a:lnTo>
                  <a:lnTo>
                    <a:pt x="1648" y="538"/>
                  </a:lnTo>
                  <a:lnTo>
                    <a:pt x="1648" y="540"/>
                  </a:lnTo>
                  <a:lnTo>
                    <a:pt x="1646" y="540"/>
                  </a:lnTo>
                  <a:lnTo>
                    <a:pt x="1646" y="541"/>
                  </a:lnTo>
                  <a:lnTo>
                    <a:pt x="1645" y="540"/>
                  </a:lnTo>
                  <a:lnTo>
                    <a:pt x="1645" y="541"/>
                  </a:lnTo>
                  <a:lnTo>
                    <a:pt x="1645" y="543"/>
                  </a:lnTo>
                  <a:lnTo>
                    <a:pt x="1643" y="543"/>
                  </a:lnTo>
                  <a:lnTo>
                    <a:pt x="1643" y="545"/>
                  </a:lnTo>
                  <a:lnTo>
                    <a:pt x="1641" y="545"/>
                  </a:lnTo>
                  <a:lnTo>
                    <a:pt x="1640" y="545"/>
                  </a:lnTo>
                  <a:lnTo>
                    <a:pt x="1640" y="546"/>
                  </a:lnTo>
                  <a:lnTo>
                    <a:pt x="1640" y="548"/>
                  </a:lnTo>
                  <a:lnTo>
                    <a:pt x="1640" y="550"/>
                  </a:lnTo>
                  <a:lnTo>
                    <a:pt x="1638" y="550"/>
                  </a:lnTo>
                  <a:lnTo>
                    <a:pt x="1638" y="548"/>
                  </a:lnTo>
                  <a:lnTo>
                    <a:pt x="1638" y="546"/>
                  </a:lnTo>
                  <a:lnTo>
                    <a:pt x="1636" y="546"/>
                  </a:lnTo>
                  <a:lnTo>
                    <a:pt x="1636" y="548"/>
                  </a:lnTo>
                  <a:lnTo>
                    <a:pt x="1636" y="550"/>
                  </a:lnTo>
                  <a:lnTo>
                    <a:pt x="1634" y="550"/>
                  </a:lnTo>
                  <a:lnTo>
                    <a:pt x="1634" y="551"/>
                  </a:lnTo>
                  <a:lnTo>
                    <a:pt x="1634" y="553"/>
                  </a:lnTo>
                  <a:lnTo>
                    <a:pt x="1634" y="555"/>
                  </a:lnTo>
                  <a:lnTo>
                    <a:pt x="1633" y="555"/>
                  </a:lnTo>
                  <a:lnTo>
                    <a:pt x="1633" y="557"/>
                  </a:lnTo>
                  <a:lnTo>
                    <a:pt x="1633" y="558"/>
                  </a:lnTo>
                  <a:lnTo>
                    <a:pt x="1633" y="560"/>
                  </a:lnTo>
                  <a:lnTo>
                    <a:pt x="1631" y="558"/>
                  </a:lnTo>
                  <a:lnTo>
                    <a:pt x="1631" y="560"/>
                  </a:lnTo>
                  <a:lnTo>
                    <a:pt x="1631" y="562"/>
                  </a:lnTo>
                  <a:lnTo>
                    <a:pt x="1631" y="562"/>
                  </a:lnTo>
                  <a:lnTo>
                    <a:pt x="1631" y="563"/>
                  </a:lnTo>
                  <a:lnTo>
                    <a:pt x="1631" y="565"/>
                  </a:lnTo>
                  <a:lnTo>
                    <a:pt x="1631" y="565"/>
                  </a:lnTo>
                  <a:lnTo>
                    <a:pt x="1631" y="567"/>
                  </a:lnTo>
                  <a:lnTo>
                    <a:pt x="1633" y="567"/>
                  </a:lnTo>
                  <a:lnTo>
                    <a:pt x="1633" y="569"/>
                  </a:lnTo>
                  <a:lnTo>
                    <a:pt x="1634" y="569"/>
                  </a:lnTo>
                  <a:lnTo>
                    <a:pt x="1634" y="570"/>
                  </a:lnTo>
                  <a:lnTo>
                    <a:pt x="1634" y="572"/>
                  </a:lnTo>
                  <a:lnTo>
                    <a:pt x="1634" y="574"/>
                  </a:lnTo>
                  <a:lnTo>
                    <a:pt x="1636" y="574"/>
                  </a:lnTo>
                  <a:lnTo>
                    <a:pt x="1636" y="574"/>
                  </a:lnTo>
                  <a:lnTo>
                    <a:pt x="1634" y="574"/>
                  </a:lnTo>
                  <a:lnTo>
                    <a:pt x="1634" y="575"/>
                  </a:lnTo>
                  <a:lnTo>
                    <a:pt x="1636" y="575"/>
                  </a:lnTo>
                  <a:lnTo>
                    <a:pt x="1636" y="577"/>
                  </a:lnTo>
                  <a:lnTo>
                    <a:pt x="1634" y="579"/>
                  </a:lnTo>
                  <a:lnTo>
                    <a:pt x="1636" y="579"/>
                  </a:lnTo>
                  <a:lnTo>
                    <a:pt x="1636" y="581"/>
                  </a:lnTo>
                  <a:lnTo>
                    <a:pt x="1634" y="582"/>
                  </a:lnTo>
                  <a:lnTo>
                    <a:pt x="1634" y="584"/>
                  </a:lnTo>
                  <a:lnTo>
                    <a:pt x="1636" y="586"/>
                  </a:lnTo>
                  <a:lnTo>
                    <a:pt x="1636" y="587"/>
                  </a:lnTo>
                  <a:lnTo>
                    <a:pt x="1638" y="587"/>
                  </a:lnTo>
                  <a:lnTo>
                    <a:pt x="1636" y="589"/>
                  </a:lnTo>
                  <a:lnTo>
                    <a:pt x="1638" y="589"/>
                  </a:lnTo>
                  <a:lnTo>
                    <a:pt x="1638" y="591"/>
                  </a:lnTo>
                  <a:lnTo>
                    <a:pt x="1638" y="592"/>
                  </a:lnTo>
                  <a:lnTo>
                    <a:pt x="1640" y="594"/>
                  </a:lnTo>
                  <a:lnTo>
                    <a:pt x="1641" y="598"/>
                  </a:lnTo>
                  <a:lnTo>
                    <a:pt x="1641" y="599"/>
                  </a:lnTo>
                  <a:lnTo>
                    <a:pt x="1641" y="601"/>
                  </a:lnTo>
                  <a:lnTo>
                    <a:pt x="1643" y="601"/>
                  </a:lnTo>
                  <a:lnTo>
                    <a:pt x="1643" y="603"/>
                  </a:lnTo>
                  <a:lnTo>
                    <a:pt x="1645" y="603"/>
                  </a:lnTo>
                  <a:lnTo>
                    <a:pt x="1645" y="604"/>
                  </a:lnTo>
                  <a:lnTo>
                    <a:pt x="1646" y="606"/>
                  </a:lnTo>
                  <a:lnTo>
                    <a:pt x="1646" y="608"/>
                  </a:lnTo>
                  <a:lnTo>
                    <a:pt x="1646" y="610"/>
                  </a:lnTo>
                  <a:lnTo>
                    <a:pt x="1648" y="610"/>
                  </a:lnTo>
                  <a:lnTo>
                    <a:pt x="1648" y="611"/>
                  </a:lnTo>
                  <a:lnTo>
                    <a:pt x="1648" y="613"/>
                  </a:lnTo>
                  <a:lnTo>
                    <a:pt x="1648" y="615"/>
                  </a:lnTo>
                  <a:lnTo>
                    <a:pt x="1650" y="615"/>
                  </a:lnTo>
                  <a:lnTo>
                    <a:pt x="1650" y="616"/>
                  </a:lnTo>
                  <a:lnTo>
                    <a:pt x="1650" y="618"/>
                  </a:lnTo>
                  <a:lnTo>
                    <a:pt x="1651" y="618"/>
                  </a:lnTo>
                  <a:lnTo>
                    <a:pt x="1651" y="620"/>
                  </a:lnTo>
                  <a:lnTo>
                    <a:pt x="1653" y="620"/>
                  </a:lnTo>
                  <a:lnTo>
                    <a:pt x="1655" y="620"/>
                  </a:lnTo>
                  <a:lnTo>
                    <a:pt x="1657" y="620"/>
                  </a:lnTo>
                  <a:lnTo>
                    <a:pt x="1657" y="622"/>
                  </a:lnTo>
                  <a:lnTo>
                    <a:pt x="1657" y="623"/>
                  </a:lnTo>
                  <a:lnTo>
                    <a:pt x="1655" y="623"/>
                  </a:lnTo>
                  <a:lnTo>
                    <a:pt x="1653" y="623"/>
                  </a:lnTo>
                  <a:lnTo>
                    <a:pt x="1651" y="623"/>
                  </a:lnTo>
                  <a:lnTo>
                    <a:pt x="1651" y="625"/>
                  </a:lnTo>
                  <a:lnTo>
                    <a:pt x="1650" y="625"/>
                  </a:lnTo>
                  <a:lnTo>
                    <a:pt x="1650" y="627"/>
                  </a:lnTo>
                  <a:lnTo>
                    <a:pt x="1650" y="628"/>
                  </a:lnTo>
                  <a:lnTo>
                    <a:pt x="1650" y="630"/>
                  </a:lnTo>
                  <a:lnTo>
                    <a:pt x="1650" y="632"/>
                  </a:lnTo>
                  <a:lnTo>
                    <a:pt x="1650" y="633"/>
                  </a:lnTo>
                  <a:lnTo>
                    <a:pt x="1648" y="633"/>
                  </a:lnTo>
                  <a:lnTo>
                    <a:pt x="1648" y="635"/>
                  </a:lnTo>
                  <a:lnTo>
                    <a:pt x="1650" y="637"/>
                  </a:lnTo>
                  <a:lnTo>
                    <a:pt x="1650" y="639"/>
                  </a:lnTo>
                  <a:lnTo>
                    <a:pt x="1648" y="637"/>
                  </a:lnTo>
                  <a:lnTo>
                    <a:pt x="1648" y="639"/>
                  </a:lnTo>
                  <a:lnTo>
                    <a:pt x="1648" y="640"/>
                  </a:lnTo>
                  <a:lnTo>
                    <a:pt x="1648" y="642"/>
                  </a:lnTo>
                  <a:lnTo>
                    <a:pt x="1648" y="644"/>
                  </a:lnTo>
                  <a:lnTo>
                    <a:pt x="1646" y="644"/>
                  </a:lnTo>
                  <a:lnTo>
                    <a:pt x="1646" y="645"/>
                  </a:lnTo>
                  <a:lnTo>
                    <a:pt x="1645" y="645"/>
                  </a:lnTo>
                  <a:lnTo>
                    <a:pt x="1646" y="647"/>
                  </a:lnTo>
                  <a:lnTo>
                    <a:pt x="1646" y="649"/>
                  </a:lnTo>
                  <a:lnTo>
                    <a:pt x="1646" y="651"/>
                  </a:lnTo>
                  <a:lnTo>
                    <a:pt x="1646" y="652"/>
                  </a:lnTo>
                  <a:lnTo>
                    <a:pt x="1646" y="654"/>
                  </a:lnTo>
                  <a:lnTo>
                    <a:pt x="1646" y="656"/>
                  </a:lnTo>
                  <a:lnTo>
                    <a:pt x="1646" y="657"/>
                  </a:lnTo>
                  <a:lnTo>
                    <a:pt x="1646" y="659"/>
                  </a:lnTo>
                  <a:lnTo>
                    <a:pt x="1646" y="661"/>
                  </a:lnTo>
                  <a:lnTo>
                    <a:pt x="1648" y="663"/>
                  </a:lnTo>
                  <a:lnTo>
                    <a:pt x="1650" y="664"/>
                  </a:lnTo>
                  <a:lnTo>
                    <a:pt x="1653" y="664"/>
                  </a:lnTo>
                  <a:lnTo>
                    <a:pt x="1655" y="664"/>
                  </a:lnTo>
                  <a:lnTo>
                    <a:pt x="1655" y="666"/>
                  </a:lnTo>
                  <a:lnTo>
                    <a:pt x="1657" y="666"/>
                  </a:lnTo>
                  <a:lnTo>
                    <a:pt x="1657" y="668"/>
                  </a:lnTo>
                  <a:lnTo>
                    <a:pt x="1657" y="669"/>
                  </a:lnTo>
                  <a:lnTo>
                    <a:pt x="1658" y="671"/>
                  </a:lnTo>
                  <a:lnTo>
                    <a:pt x="1660" y="673"/>
                  </a:lnTo>
                  <a:lnTo>
                    <a:pt x="1662" y="674"/>
                  </a:lnTo>
                  <a:lnTo>
                    <a:pt x="1665" y="676"/>
                  </a:lnTo>
                  <a:lnTo>
                    <a:pt x="1667" y="676"/>
                  </a:lnTo>
                  <a:lnTo>
                    <a:pt x="1669" y="678"/>
                  </a:lnTo>
                  <a:lnTo>
                    <a:pt x="1670" y="678"/>
                  </a:lnTo>
                  <a:lnTo>
                    <a:pt x="1670" y="676"/>
                  </a:lnTo>
                  <a:lnTo>
                    <a:pt x="1672" y="676"/>
                  </a:lnTo>
                  <a:lnTo>
                    <a:pt x="1672" y="676"/>
                  </a:lnTo>
                  <a:lnTo>
                    <a:pt x="1674" y="674"/>
                  </a:lnTo>
                  <a:lnTo>
                    <a:pt x="1675" y="674"/>
                  </a:lnTo>
                  <a:lnTo>
                    <a:pt x="1679" y="673"/>
                  </a:lnTo>
                  <a:lnTo>
                    <a:pt x="1681" y="674"/>
                  </a:lnTo>
                  <a:lnTo>
                    <a:pt x="1682" y="674"/>
                  </a:lnTo>
                  <a:lnTo>
                    <a:pt x="1682" y="673"/>
                  </a:lnTo>
                  <a:lnTo>
                    <a:pt x="1682" y="671"/>
                  </a:lnTo>
                  <a:lnTo>
                    <a:pt x="1682" y="669"/>
                  </a:lnTo>
                  <a:lnTo>
                    <a:pt x="1682" y="668"/>
                  </a:lnTo>
                  <a:lnTo>
                    <a:pt x="1682" y="666"/>
                  </a:lnTo>
                  <a:lnTo>
                    <a:pt x="1682" y="664"/>
                  </a:lnTo>
                  <a:lnTo>
                    <a:pt x="1681" y="663"/>
                  </a:lnTo>
                  <a:lnTo>
                    <a:pt x="1681" y="661"/>
                  </a:lnTo>
                  <a:lnTo>
                    <a:pt x="1681" y="656"/>
                  </a:lnTo>
                  <a:lnTo>
                    <a:pt x="1681" y="656"/>
                  </a:lnTo>
                  <a:lnTo>
                    <a:pt x="1681" y="654"/>
                  </a:lnTo>
                  <a:lnTo>
                    <a:pt x="1681" y="652"/>
                  </a:lnTo>
                  <a:lnTo>
                    <a:pt x="1681" y="651"/>
                  </a:lnTo>
                  <a:lnTo>
                    <a:pt x="1681" y="649"/>
                  </a:lnTo>
                  <a:lnTo>
                    <a:pt x="1681" y="647"/>
                  </a:lnTo>
                  <a:lnTo>
                    <a:pt x="1682" y="647"/>
                  </a:lnTo>
                  <a:lnTo>
                    <a:pt x="1682" y="645"/>
                  </a:lnTo>
                  <a:lnTo>
                    <a:pt x="1682" y="644"/>
                  </a:lnTo>
                  <a:lnTo>
                    <a:pt x="1682" y="642"/>
                  </a:lnTo>
                  <a:lnTo>
                    <a:pt x="1681" y="642"/>
                  </a:lnTo>
                  <a:lnTo>
                    <a:pt x="1679" y="640"/>
                  </a:lnTo>
                  <a:lnTo>
                    <a:pt x="1679" y="639"/>
                  </a:lnTo>
                  <a:lnTo>
                    <a:pt x="1677" y="639"/>
                  </a:lnTo>
                  <a:lnTo>
                    <a:pt x="1677" y="637"/>
                  </a:lnTo>
                  <a:lnTo>
                    <a:pt x="1675" y="637"/>
                  </a:lnTo>
                  <a:lnTo>
                    <a:pt x="1675" y="635"/>
                  </a:lnTo>
                  <a:lnTo>
                    <a:pt x="1677" y="633"/>
                  </a:lnTo>
                  <a:lnTo>
                    <a:pt x="1677" y="635"/>
                  </a:lnTo>
                  <a:lnTo>
                    <a:pt x="1679" y="635"/>
                  </a:lnTo>
                  <a:lnTo>
                    <a:pt x="1679" y="633"/>
                  </a:lnTo>
                  <a:lnTo>
                    <a:pt x="1677" y="633"/>
                  </a:lnTo>
                  <a:lnTo>
                    <a:pt x="1679" y="632"/>
                  </a:lnTo>
                  <a:lnTo>
                    <a:pt x="1677" y="632"/>
                  </a:lnTo>
                  <a:lnTo>
                    <a:pt x="1679" y="630"/>
                  </a:lnTo>
                  <a:lnTo>
                    <a:pt x="1679" y="628"/>
                  </a:lnTo>
                  <a:lnTo>
                    <a:pt x="1677" y="628"/>
                  </a:lnTo>
                  <a:lnTo>
                    <a:pt x="1675" y="628"/>
                  </a:lnTo>
                  <a:lnTo>
                    <a:pt x="1674" y="628"/>
                  </a:lnTo>
                  <a:lnTo>
                    <a:pt x="1674" y="627"/>
                  </a:lnTo>
                  <a:lnTo>
                    <a:pt x="1674" y="625"/>
                  </a:lnTo>
                  <a:lnTo>
                    <a:pt x="1672" y="625"/>
                  </a:lnTo>
                  <a:lnTo>
                    <a:pt x="1672" y="623"/>
                  </a:lnTo>
                  <a:lnTo>
                    <a:pt x="1674" y="622"/>
                  </a:lnTo>
                  <a:lnTo>
                    <a:pt x="1674" y="620"/>
                  </a:lnTo>
                  <a:lnTo>
                    <a:pt x="1674" y="618"/>
                  </a:lnTo>
                  <a:lnTo>
                    <a:pt x="1674" y="616"/>
                  </a:lnTo>
                  <a:lnTo>
                    <a:pt x="1674" y="615"/>
                  </a:lnTo>
                  <a:lnTo>
                    <a:pt x="1674" y="615"/>
                  </a:lnTo>
                  <a:lnTo>
                    <a:pt x="1674" y="613"/>
                  </a:lnTo>
                  <a:lnTo>
                    <a:pt x="1675" y="615"/>
                  </a:lnTo>
                  <a:lnTo>
                    <a:pt x="1675" y="615"/>
                  </a:lnTo>
                  <a:lnTo>
                    <a:pt x="1675" y="616"/>
                  </a:lnTo>
                  <a:lnTo>
                    <a:pt x="1677" y="616"/>
                  </a:lnTo>
                  <a:lnTo>
                    <a:pt x="1679" y="616"/>
                  </a:lnTo>
                  <a:lnTo>
                    <a:pt x="1679" y="615"/>
                  </a:lnTo>
                  <a:lnTo>
                    <a:pt x="1681" y="615"/>
                  </a:lnTo>
                  <a:lnTo>
                    <a:pt x="1681" y="616"/>
                  </a:lnTo>
                  <a:lnTo>
                    <a:pt x="1681" y="618"/>
                  </a:lnTo>
                  <a:lnTo>
                    <a:pt x="1682" y="618"/>
                  </a:lnTo>
                  <a:lnTo>
                    <a:pt x="1682" y="616"/>
                  </a:lnTo>
                  <a:lnTo>
                    <a:pt x="1684" y="618"/>
                  </a:lnTo>
                  <a:lnTo>
                    <a:pt x="1686" y="618"/>
                  </a:lnTo>
                  <a:lnTo>
                    <a:pt x="1686" y="616"/>
                  </a:lnTo>
                  <a:lnTo>
                    <a:pt x="1687" y="616"/>
                  </a:lnTo>
                  <a:lnTo>
                    <a:pt x="1687" y="615"/>
                  </a:lnTo>
                  <a:lnTo>
                    <a:pt x="1687" y="615"/>
                  </a:lnTo>
                  <a:lnTo>
                    <a:pt x="1687" y="613"/>
                  </a:lnTo>
                  <a:lnTo>
                    <a:pt x="1687" y="611"/>
                  </a:lnTo>
                  <a:moveTo>
                    <a:pt x="1790" y="861"/>
                  </a:moveTo>
                  <a:lnTo>
                    <a:pt x="1788" y="861"/>
                  </a:lnTo>
                  <a:lnTo>
                    <a:pt x="1788" y="861"/>
                  </a:lnTo>
                  <a:lnTo>
                    <a:pt x="1786" y="861"/>
                  </a:lnTo>
                  <a:lnTo>
                    <a:pt x="1786" y="862"/>
                  </a:lnTo>
                  <a:lnTo>
                    <a:pt x="1788" y="862"/>
                  </a:lnTo>
                  <a:lnTo>
                    <a:pt x="1788" y="861"/>
                  </a:lnTo>
                  <a:lnTo>
                    <a:pt x="1790" y="861"/>
                  </a:lnTo>
                  <a:lnTo>
                    <a:pt x="1790" y="861"/>
                  </a:lnTo>
                  <a:moveTo>
                    <a:pt x="1802" y="244"/>
                  </a:moveTo>
                  <a:lnTo>
                    <a:pt x="1800" y="244"/>
                  </a:lnTo>
                  <a:lnTo>
                    <a:pt x="1802" y="244"/>
                  </a:lnTo>
                  <a:lnTo>
                    <a:pt x="1802" y="244"/>
                  </a:lnTo>
                  <a:moveTo>
                    <a:pt x="1795" y="246"/>
                  </a:moveTo>
                  <a:lnTo>
                    <a:pt x="1795" y="244"/>
                  </a:lnTo>
                  <a:lnTo>
                    <a:pt x="1795" y="244"/>
                  </a:lnTo>
                  <a:lnTo>
                    <a:pt x="1795" y="244"/>
                  </a:lnTo>
                  <a:lnTo>
                    <a:pt x="1793" y="244"/>
                  </a:lnTo>
                  <a:lnTo>
                    <a:pt x="1792" y="244"/>
                  </a:lnTo>
                  <a:lnTo>
                    <a:pt x="1792" y="244"/>
                  </a:lnTo>
                  <a:lnTo>
                    <a:pt x="1792" y="246"/>
                  </a:lnTo>
                  <a:lnTo>
                    <a:pt x="1793" y="246"/>
                  </a:lnTo>
                  <a:lnTo>
                    <a:pt x="1795" y="246"/>
                  </a:lnTo>
                  <a:lnTo>
                    <a:pt x="1795" y="247"/>
                  </a:lnTo>
                  <a:lnTo>
                    <a:pt x="1795" y="246"/>
                  </a:lnTo>
                  <a:lnTo>
                    <a:pt x="1795" y="246"/>
                  </a:lnTo>
                  <a:moveTo>
                    <a:pt x="2058" y="1061"/>
                  </a:moveTo>
                  <a:lnTo>
                    <a:pt x="2060" y="1061"/>
                  </a:lnTo>
                  <a:lnTo>
                    <a:pt x="2058" y="1057"/>
                  </a:lnTo>
                  <a:lnTo>
                    <a:pt x="2058" y="1059"/>
                  </a:lnTo>
                  <a:lnTo>
                    <a:pt x="2058" y="1061"/>
                  </a:lnTo>
                  <a:moveTo>
                    <a:pt x="2157" y="743"/>
                  </a:moveTo>
                  <a:lnTo>
                    <a:pt x="2159" y="745"/>
                  </a:lnTo>
                  <a:lnTo>
                    <a:pt x="2161" y="743"/>
                  </a:lnTo>
                  <a:lnTo>
                    <a:pt x="2162" y="743"/>
                  </a:lnTo>
                  <a:lnTo>
                    <a:pt x="2164" y="743"/>
                  </a:lnTo>
                  <a:lnTo>
                    <a:pt x="2162" y="741"/>
                  </a:lnTo>
                  <a:lnTo>
                    <a:pt x="2161" y="741"/>
                  </a:lnTo>
                  <a:lnTo>
                    <a:pt x="2161" y="743"/>
                  </a:lnTo>
                  <a:lnTo>
                    <a:pt x="2159" y="743"/>
                  </a:lnTo>
                  <a:lnTo>
                    <a:pt x="2157" y="743"/>
                  </a:lnTo>
                  <a:moveTo>
                    <a:pt x="2155" y="738"/>
                  </a:moveTo>
                  <a:lnTo>
                    <a:pt x="2157" y="739"/>
                  </a:lnTo>
                  <a:lnTo>
                    <a:pt x="2157" y="738"/>
                  </a:lnTo>
                  <a:lnTo>
                    <a:pt x="2155" y="738"/>
                  </a:lnTo>
                  <a:moveTo>
                    <a:pt x="2150" y="827"/>
                  </a:moveTo>
                  <a:lnTo>
                    <a:pt x="2152" y="828"/>
                  </a:lnTo>
                  <a:lnTo>
                    <a:pt x="2152" y="827"/>
                  </a:lnTo>
                  <a:lnTo>
                    <a:pt x="2150" y="827"/>
                  </a:lnTo>
                  <a:moveTo>
                    <a:pt x="2207" y="674"/>
                  </a:moveTo>
                  <a:lnTo>
                    <a:pt x="2205" y="673"/>
                  </a:lnTo>
                  <a:lnTo>
                    <a:pt x="2205" y="674"/>
                  </a:lnTo>
                  <a:lnTo>
                    <a:pt x="2207" y="674"/>
                  </a:lnTo>
                  <a:moveTo>
                    <a:pt x="2287" y="434"/>
                  </a:moveTo>
                  <a:lnTo>
                    <a:pt x="2289" y="434"/>
                  </a:lnTo>
                  <a:lnTo>
                    <a:pt x="2290" y="434"/>
                  </a:lnTo>
                  <a:lnTo>
                    <a:pt x="2290" y="430"/>
                  </a:lnTo>
                  <a:lnTo>
                    <a:pt x="2289" y="432"/>
                  </a:lnTo>
                  <a:lnTo>
                    <a:pt x="2287" y="434"/>
                  </a:lnTo>
                  <a:moveTo>
                    <a:pt x="2111" y="871"/>
                  </a:moveTo>
                  <a:lnTo>
                    <a:pt x="2113" y="871"/>
                  </a:lnTo>
                  <a:lnTo>
                    <a:pt x="2113" y="869"/>
                  </a:lnTo>
                  <a:lnTo>
                    <a:pt x="2111" y="871"/>
                  </a:lnTo>
                  <a:moveTo>
                    <a:pt x="1928" y="886"/>
                  </a:moveTo>
                  <a:lnTo>
                    <a:pt x="1926" y="886"/>
                  </a:lnTo>
                  <a:lnTo>
                    <a:pt x="1926" y="888"/>
                  </a:lnTo>
                  <a:lnTo>
                    <a:pt x="1928" y="888"/>
                  </a:lnTo>
                  <a:lnTo>
                    <a:pt x="1928" y="886"/>
                  </a:lnTo>
                  <a:moveTo>
                    <a:pt x="1935" y="888"/>
                  </a:moveTo>
                  <a:lnTo>
                    <a:pt x="1933" y="888"/>
                  </a:lnTo>
                  <a:lnTo>
                    <a:pt x="1933" y="890"/>
                  </a:lnTo>
                  <a:lnTo>
                    <a:pt x="1935" y="890"/>
                  </a:lnTo>
                  <a:lnTo>
                    <a:pt x="1935" y="888"/>
                  </a:lnTo>
                  <a:moveTo>
                    <a:pt x="1938" y="883"/>
                  </a:moveTo>
                  <a:lnTo>
                    <a:pt x="1937" y="885"/>
                  </a:lnTo>
                  <a:lnTo>
                    <a:pt x="1938" y="886"/>
                  </a:lnTo>
                  <a:lnTo>
                    <a:pt x="1938" y="885"/>
                  </a:lnTo>
                  <a:lnTo>
                    <a:pt x="1938" y="883"/>
                  </a:lnTo>
                  <a:moveTo>
                    <a:pt x="1942" y="881"/>
                  </a:moveTo>
                  <a:lnTo>
                    <a:pt x="1940" y="881"/>
                  </a:lnTo>
                  <a:lnTo>
                    <a:pt x="1940" y="883"/>
                  </a:lnTo>
                  <a:lnTo>
                    <a:pt x="1942" y="881"/>
                  </a:lnTo>
                  <a:moveTo>
                    <a:pt x="1947" y="864"/>
                  </a:moveTo>
                  <a:lnTo>
                    <a:pt x="1945" y="862"/>
                  </a:lnTo>
                  <a:lnTo>
                    <a:pt x="1945" y="864"/>
                  </a:lnTo>
                  <a:lnTo>
                    <a:pt x="1945" y="866"/>
                  </a:lnTo>
                  <a:lnTo>
                    <a:pt x="1944" y="866"/>
                  </a:lnTo>
                  <a:lnTo>
                    <a:pt x="1945" y="868"/>
                  </a:lnTo>
                  <a:lnTo>
                    <a:pt x="1945" y="869"/>
                  </a:lnTo>
                  <a:lnTo>
                    <a:pt x="1945" y="871"/>
                  </a:lnTo>
                  <a:lnTo>
                    <a:pt x="1945" y="873"/>
                  </a:lnTo>
                  <a:lnTo>
                    <a:pt x="1945" y="874"/>
                  </a:lnTo>
                  <a:lnTo>
                    <a:pt x="1945" y="876"/>
                  </a:lnTo>
                  <a:lnTo>
                    <a:pt x="1947" y="876"/>
                  </a:lnTo>
                  <a:lnTo>
                    <a:pt x="1947" y="874"/>
                  </a:lnTo>
                  <a:lnTo>
                    <a:pt x="1947" y="873"/>
                  </a:lnTo>
                  <a:lnTo>
                    <a:pt x="1947" y="871"/>
                  </a:lnTo>
                  <a:lnTo>
                    <a:pt x="1947" y="869"/>
                  </a:lnTo>
                  <a:lnTo>
                    <a:pt x="1947" y="868"/>
                  </a:lnTo>
                  <a:lnTo>
                    <a:pt x="1945" y="868"/>
                  </a:lnTo>
                  <a:lnTo>
                    <a:pt x="1945" y="866"/>
                  </a:lnTo>
                  <a:lnTo>
                    <a:pt x="1947" y="866"/>
                  </a:lnTo>
                  <a:lnTo>
                    <a:pt x="1947" y="864"/>
                  </a:lnTo>
                  <a:moveTo>
                    <a:pt x="1976" y="968"/>
                  </a:moveTo>
                  <a:lnTo>
                    <a:pt x="1974" y="967"/>
                  </a:lnTo>
                  <a:lnTo>
                    <a:pt x="1974" y="968"/>
                  </a:lnTo>
                  <a:lnTo>
                    <a:pt x="1976" y="968"/>
                  </a:lnTo>
                  <a:moveTo>
                    <a:pt x="2109" y="879"/>
                  </a:moveTo>
                  <a:lnTo>
                    <a:pt x="2108" y="879"/>
                  </a:lnTo>
                  <a:lnTo>
                    <a:pt x="2109" y="881"/>
                  </a:lnTo>
                  <a:lnTo>
                    <a:pt x="2109" y="879"/>
                  </a:lnTo>
                  <a:moveTo>
                    <a:pt x="2190" y="627"/>
                  </a:moveTo>
                  <a:lnTo>
                    <a:pt x="2188" y="627"/>
                  </a:lnTo>
                  <a:lnTo>
                    <a:pt x="2188" y="628"/>
                  </a:lnTo>
                  <a:lnTo>
                    <a:pt x="2190" y="628"/>
                  </a:lnTo>
                  <a:lnTo>
                    <a:pt x="2190" y="627"/>
                  </a:lnTo>
                  <a:moveTo>
                    <a:pt x="2205" y="659"/>
                  </a:moveTo>
                  <a:lnTo>
                    <a:pt x="2205" y="659"/>
                  </a:lnTo>
                  <a:lnTo>
                    <a:pt x="2205" y="661"/>
                  </a:lnTo>
                  <a:lnTo>
                    <a:pt x="2205" y="659"/>
                  </a:lnTo>
                  <a:moveTo>
                    <a:pt x="2451" y="217"/>
                  </a:moveTo>
                  <a:lnTo>
                    <a:pt x="2451" y="217"/>
                  </a:lnTo>
                  <a:lnTo>
                    <a:pt x="2451" y="218"/>
                  </a:lnTo>
                  <a:lnTo>
                    <a:pt x="2451" y="218"/>
                  </a:lnTo>
                  <a:lnTo>
                    <a:pt x="2451" y="217"/>
                  </a:lnTo>
                  <a:moveTo>
                    <a:pt x="2454" y="206"/>
                  </a:moveTo>
                  <a:lnTo>
                    <a:pt x="2453" y="206"/>
                  </a:lnTo>
                  <a:lnTo>
                    <a:pt x="2453" y="205"/>
                  </a:lnTo>
                  <a:lnTo>
                    <a:pt x="2451" y="205"/>
                  </a:lnTo>
                  <a:lnTo>
                    <a:pt x="2451" y="206"/>
                  </a:lnTo>
                  <a:lnTo>
                    <a:pt x="2451" y="208"/>
                  </a:lnTo>
                  <a:lnTo>
                    <a:pt x="2451" y="210"/>
                  </a:lnTo>
                  <a:lnTo>
                    <a:pt x="2453" y="210"/>
                  </a:lnTo>
                  <a:lnTo>
                    <a:pt x="2454" y="212"/>
                  </a:lnTo>
                  <a:lnTo>
                    <a:pt x="2453" y="212"/>
                  </a:lnTo>
                  <a:lnTo>
                    <a:pt x="2453" y="213"/>
                  </a:lnTo>
                  <a:lnTo>
                    <a:pt x="2454" y="213"/>
                  </a:lnTo>
                  <a:lnTo>
                    <a:pt x="2454" y="212"/>
                  </a:lnTo>
                  <a:lnTo>
                    <a:pt x="2454" y="210"/>
                  </a:lnTo>
                  <a:lnTo>
                    <a:pt x="2453" y="210"/>
                  </a:lnTo>
                  <a:lnTo>
                    <a:pt x="2453" y="208"/>
                  </a:lnTo>
                  <a:lnTo>
                    <a:pt x="2454" y="208"/>
                  </a:lnTo>
                  <a:lnTo>
                    <a:pt x="2454" y="206"/>
                  </a:lnTo>
                  <a:moveTo>
                    <a:pt x="2436" y="440"/>
                  </a:moveTo>
                  <a:lnTo>
                    <a:pt x="2434" y="440"/>
                  </a:lnTo>
                  <a:lnTo>
                    <a:pt x="2434" y="442"/>
                  </a:lnTo>
                  <a:lnTo>
                    <a:pt x="2436" y="442"/>
                  </a:lnTo>
                  <a:lnTo>
                    <a:pt x="2436" y="440"/>
                  </a:lnTo>
                  <a:moveTo>
                    <a:pt x="2461" y="394"/>
                  </a:moveTo>
                  <a:lnTo>
                    <a:pt x="2463" y="394"/>
                  </a:lnTo>
                  <a:lnTo>
                    <a:pt x="2465" y="394"/>
                  </a:lnTo>
                  <a:lnTo>
                    <a:pt x="2465" y="393"/>
                  </a:lnTo>
                  <a:lnTo>
                    <a:pt x="2466" y="393"/>
                  </a:lnTo>
                  <a:lnTo>
                    <a:pt x="2466" y="391"/>
                  </a:lnTo>
                  <a:lnTo>
                    <a:pt x="2465" y="393"/>
                  </a:lnTo>
                  <a:lnTo>
                    <a:pt x="2465" y="391"/>
                  </a:lnTo>
                  <a:lnTo>
                    <a:pt x="2463" y="391"/>
                  </a:lnTo>
                  <a:lnTo>
                    <a:pt x="2463" y="393"/>
                  </a:lnTo>
                  <a:lnTo>
                    <a:pt x="2461" y="393"/>
                  </a:lnTo>
                  <a:lnTo>
                    <a:pt x="2461" y="394"/>
                  </a:lnTo>
                  <a:moveTo>
                    <a:pt x="2550" y="273"/>
                  </a:moveTo>
                  <a:lnTo>
                    <a:pt x="2548" y="273"/>
                  </a:lnTo>
                  <a:lnTo>
                    <a:pt x="2548" y="275"/>
                  </a:lnTo>
                  <a:lnTo>
                    <a:pt x="2550" y="273"/>
                  </a:lnTo>
                  <a:moveTo>
                    <a:pt x="2555" y="273"/>
                  </a:moveTo>
                  <a:lnTo>
                    <a:pt x="2553" y="271"/>
                  </a:lnTo>
                  <a:lnTo>
                    <a:pt x="2553" y="273"/>
                  </a:lnTo>
                  <a:lnTo>
                    <a:pt x="2555" y="273"/>
                  </a:lnTo>
                  <a:moveTo>
                    <a:pt x="1435" y="200"/>
                  </a:moveTo>
                  <a:lnTo>
                    <a:pt x="1436" y="200"/>
                  </a:lnTo>
                  <a:lnTo>
                    <a:pt x="1436" y="198"/>
                  </a:lnTo>
                  <a:lnTo>
                    <a:pt x="1435" y="198"/>
                  </a:lnTo>
                  <a:lnTo>
                    <a:pt x="1433" y="198"/>
                  </a:lnTo>
                  <a:lnTo>
                    <a:pt x="1433" y="196"/>
                  </a:lnTo>
                  <a:lnTo>
                    <a:pt x="1435" y="196"/>
                  </a:lnTo>
                  <a:lnTo>
                    <a:pt x="1435" y="194"/>
                  </a:lnTo>
                  <a:lnTo>
                    <a:pt x="1433" y="194"/>
                  </a:lnTo>
                  <a:lnTo>
                    <a:pt x="1431" y="194"/>
                  </a:lnTo>
                  <a:lnTo>
                    <a:pt x="1431" y="196"/>
                  </a:lnTo>
                  <a:lnTo>
                    <a:pt x="1431" y="198"/>
                  </a:lnTo>
                  <a:lnTo>
                    <a:pt x="1429" y="198"/>
                  </a:lnTo>
                  <a:lnTo>
                    <a:pt x="1429" y="196"/>
                  </a:lnTo>
                  <a:lnTo>
                    <a:pt x="1428" y="196"/>
                  </a:lnTo>
                  <a:lnTo>
                    <a:pt x="1428" y="198"/>
                  </a:lnTo>
                  <a:lnTo>
                    <a:pt x="1429" y="200"/>
                  </a:lnTo>
                  <a:lnTo>
                    <a:pt x="1428" y="200"/>
                  </a:lnTo>
                  <a:lnTo>
                    <a:pt x="1429" y="201"/>
                  </a:lnTo>
                  <a:lnTo>
                    <a:pt x="1431" y="201"/>
                  </a:lnTo>
                  <a:lnTo>
                    <a:pt x="1433" y="200"/>
                  </a:lnTo>
                  <a:lnTo>
                    <a:pt x="1435" y="200"/>
                  </a:lnTo>
                  <a:moveTo>
                    <a:pt x="1776" y="203"/>
                  </a:moveTo>
                  <a:lnTo>
                    <a:pt x="1774" y="203"/>
                  </a:lnTo>
                  <a:lnTo>
                    <a:pt x="1774" y="203"/>
                  </a:lnTo>
                  <a:lnTo>
                    <a:pt x="1776" y="203"/>
                  </a:lnTo>
                  <a:moveTo>
                    <a:pt x="668" y="196"/>
                  </a:moveTo>
                  <a:lnTo>
                    <a:pt x="668" y="198"/>
                  </a:lnTo>
                  <a:lnTo>
                    <a:pt x="669" y="198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8" y="196"/>
                  </a:lnTo>
                  <a:moveTo>
                    <a:pt x="574" y="191"/>
                  </a:moveTo>
                  <a:lnTo>
                    <a:pt x="574" y="189"/>
                  </a:lnTo>
                  <a:lnTo>
                    <a:pt x="574" y="188"/>
                  </a:lnTo>
                  <a:lnTo>
                    <a:pt x="572" y="188"/>
                  </a:lnTo>
                  <a:lnTo>
                    <a:pt x="570" y="188"/>
                  </a:lnTo>
                  <a:lnTo>
                    <a:pt x="570" y="189"/>
                  </a:lnTo>
                  <a:lnTo>
                    <a:pt x="572" y="189"/>
                  </a:lnTo>
                  <a:lnTo>
                    <a:pt x="574" y="191"/>
                  </a:lnTo>
                  <a:moveTo>
                    <a:pt x="3" y="182"/>
                  </a:moveTo>
                  <a:lnTo>
                    <a:pt x="5" y="184"/>
                  </a:lnTo>
                  <a:lnTo>
                    <a:pt x="8" y="182"/>
                  </a:lnTo>
                  <a:lnTo>
                    <a:pt x="12" y="182"/>
                  </a:lnTo>
                  <a:lnTo>
                    <a:pt x="13" y="182"/>
                  </a:lnTo>
                  <a:lnTo>
                    <a:pt x="17" y="182"/>
                  </a:lnTo>
                  <a:lnTo>
                    <a:pt x="17" y="181"/>
                  </a:lnTo>
                  <a:lnTo>
                    <a:pt x="18" y="181"/>
                  </a:lnTo>
                  <a:lnTo>
                    <a:pt x="20" y="179"/>
                  </a:lnTo>
                  <a:lnTo>
                    <a:pt x="18" y="179"/>
                  </a:lnTo>
                  <a:lnTo>
                    <a:pt x="18" y="177"/>
                  </a:lnTo>
                  <a:lnTo>
                    <a:pt x="17" y="177"/>
                  </a:lnTo>
                  <a:lnTo>
                    <a:pt x="15" y="177"/>
                  </a:lnTo>
                  <a:lnTo>
                    <a:pt x="15" y="176"/>
                  </a:lnTo>
                  <a:lnTo>
                    <a:pt x="13" y="176"/>
                  </a:lnTo>
                  <a:lnTo>
                    <a:pt x="13" y="174"/>
                  </a:lnTo>
                  <a:lnTo>
                    <a:pt x="10" y="174"/>
                  </a:lnTo>
                  <a:lnTo>
                    <a:pt x="8" y="174"/>
                  </a:lnTo>
                  <a:lnTo>
                    <a:pt x="7" y="174"/>
                  </a:lnTo>
                  <a:lnTo>
                    <a:pt x="5" y="174"/>
                  </a:lnTo>
                  <a:lnTo>
                    <a:pt x="3" y="174"/>
                  </a:lnTo>
                  <a:lnTo>
                    <a:pt x="1" y="174"/>
                  </a:lnTo>
                  <a:lnTo>
                    <a:pt x="0" y="174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1" y="182"/>
                  </a:lnTo>
                  <a:lnTo>
                    <a:pt x="3" y="182"/>
                  </a:lnTo>
                  <a:moveTo>
                    <a:pt x="2586" y="176"/>
                  </a:moveTo>
                  <a:lnTo>
                    <a:pt x="2584" y="176"/>
                  </a:lnTo>
                  <a:lnTo>
                    <a:pt x="2584" y="177"/>
                  </a:lnTo>
                  <a:lnTo>
                    <a:pt x="2582" y="177"/>
                  </a:lnTo>
                  <a:lnTo>
                    <a:pt x="2579" y="179"/>
                  </a:lnTo>
                  <a:lnTo>
                    <a:pt x="2579" y="181"/>
                  </a:lnTo>
                  <a:lnTo>
                    <a:pt x="2577" y="181"/>
                  </a:lnTo>
                  <a:lnTo>
                    <a:pt x="2577" y="182"/>
                  </a:lnTo>
                  <a:lnTo>
                    <a:pt x="2579" y="182"/>
                  </a:lnTo>
                  <a:lnTo>
                    <a:pt x="2579" y="184"/>
                  </a:lnTo>
                  <a:lnTo>
                    <a:pt x="2579" y="186"/>
                  </a:lnTo>
                  <a:lnTo>
                    <a:pt x="2581" y="184"/>
                  </a:lnTo>
                  <a:lnTo>
                    <a:pt x="2582" y="184"/>
                  </a:lnTo>
                  <a:lnTo>
                    <a:pt x="2584" y="184"/>
                  </a:lnTo>
                  <a:lnTo>
                    <a:pt x="2586" y="184"/>
                  </a:lnTo>
                  <a:lnTo>
                    <a:pt x="2588" y="184"/>
                  </a:lnTo>
                  <a:lnTo>
                    <a:pt x="2588" y="182"/>
                  </a:lnTo>
                  <a:lnTo>
                    <a:pt x="2588" y="179"/>
                  </a:lnTo>
                  <a:lnTo>
                    <a:pt x="2588" y="176"/>
                  </a:lnTo>
                  <a:lnTo>
                    <a:pt x="2586" y="176"/>
                  </a:lnTo>
                  <a:moveTo>
                    <a:pt x="394" y="167"/>
                  </a:moveTo>
                  <a:lnTo>
                    <a:pt x="398" y="167"/>
                  </a:lnTo>
                  <a:lnTo>
                    <a:pt x="398" y="169"/>
                  </a:lnTo>
                  <a:lnTo>
                    <a:pt x="398" y="17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403" y="172"/>
                  </a:lnTo>
                  <a:lnTo>
                    <a:pt x="405" y="174"/>
                  </a:lnTo>
                  <a:lnTo>
                    <a:pt x="405" y="176"/>
                  </a:lnTo>
                  <a:lnTo>
                    <a:pt x="406" y="176"/>
                  </a:lnTo>
                  <a:lnTo>
                    <a:pt x="406" y="177"/>
                  </a:lnTo>
                  <a:lnTo>
                    <a:pt x="406" y="179"/>
                  </a:lnTo>
                  <a:lnTo>
                    <a:pt x="408" y="179"/>
                  </a:lnTo>
                  <a:lnTo>
                    <a:pt x="408" y="181"/>
                  </a:lnTo>
                  <a:lnTo>
                    <a:pt x="410" y="181"/>
                  </a:lnTo>
                  <a:lnTo>
                    <a:pt x="411" y="181"/>
                  </a:lnTo>
                  <a:lnTo>
                    <a:pt x="413" y="181"/>
                  </a:lnTo>
                  <a:lnTo>
                    <a:pt x="415" y="179"/>
                  </a:lnTo>
                  <a:lnTo>
                    <a:pt x="416" y="179"/>
                  </a:lnTo>
                  <a:lnTo>
                    <a:pt x="416" y="177"/>
                  </a:lnTo>
                  <a:lnTo>
                    <a:pt x="418" y="177"/>
                  </a:lnTo>
                  <a:lnTo>
                    <a:pt x="418" y="176"/>
                  </a:lnTo>
                  <a:lnTo>
                    <a:pt x="420" y="176"/>
                  </a:lnTo>
                  <a:lnTo>
                    <a:pt x="422" y="176"/>
                  </a:lnTo>
                  <a:lnTo>
                    <a:pt x="420" y="177"/>
                  </a:lnTo>
                  <a:lnTo>
                    <a:pt x="422" y="177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8" y="176"/>
                  </a:lnTo>
                  <a:lnTo>
                    <a:pt x="428" y="174"/>
                  </a:lnTo>
                  <a:lnTo>
                    <a:pt x="430" y="172"/>
                  </a:lnTo>
                  <a:lnTo>
                    <a:pt x="430" y="171"/>
                  </a:lnTo>
                  <a:lnTo>
                    <a:pt x="430" y="169"/>
                  </a:lnTo>
                  <a:lnTo>
                    <a:pt x="430" y="167"/>
                  </a:lnTo>
                  <a:lnTo>
                    <a:pt x="432" y="167"/>
                  </a:lnTo>
                  <a:lnTo>
                    <a:pt x="432" y="165"/>
                  </a:lnTo>
                  <a:lnTo>
                    <a:pt x="432" y="164"/>
                  </a:lnTo>
                  <a:lnTo>
                    <a:pt x="434" y="164"/>
                  </a:lnTo>
                  <a:lnTo>
                    <a:pt x="435" y="164"/>
                  </a:lnTo>
                  <a:lnTo>
                    <a:pt x="437" y="162"/>
                  </a:lnTo>
                  <a:lnTo>
                    <a:pt x="437" y="162"/>
                  </a:lnTo>
                  <a:lnTo>
                    <a:pt x="439" y="162"/>
                  </a:lnTo>
                  <a:lnTo>
                    <a:pt x="439" y="160"/>
                  </a:lnTo>
                  <a:lnTo>
                    <a:pt x="440" y="159"/>
                  </a:lnTo>
                  <a:lnTo>
                    <a:pt x="440" y="159"/>
                  </a:lnTo>
                  <a:lnTo>
                    <a:pt x="442" y="159"/>
                  </a:lnTo>
                  <a:lnTo>
                    <a:pt x="442" y="157"/>
                  </a:lnTo>
                  <a:lnTo>
                    <a:pt x="444" y="157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7" y="155"/>
                  </a:lnTo>
                  <a:lnTo>
                    <a:pt x="449" y="155"/>
                  </a:lnTo>
                  <a:lnTo>
                    <a:pt x="451" y="153"/>
                  </a:lnTo>
                  <a:lnTo>
                    <a:pt x="452" y="153"/>
                  </a:lnTo>
                  <a:lnTo>
                    <a:pt x="454" y="152"/>
                  </a:lnTo>
                  <a:lnTo>
                    <a:pt x="456" y="152"/>
                  </a:lnTo>
                  <a:lnTo>
                    <a:pt x="457" y="150"/>
                  </a:lnTo>
                  <a:lnTo>
                    <a:pt x="459" y="150"/>
                  </a:lnTo>
                  <a:lnTo>
                    <a:pt x="461" y="150"/>
                  </a:lnTo>
                  <a:lnTo>
                    <a:pt x="463" y="148"/>
                  </a:lnTo>
                  <a:lnTo>
                    <a:pt x="464" y="148"/>
                  </a:lnTo>
                  <a:lnTo>
                    <a:pt x="466" y="147"/>
                  </a:lnTo>
                  <a:lnTo>
                    <a:pt x="464" y="145"/>
                  </a:lnTo>
                  <a:lnTo>
                    <a:pt x="463" y="145"/>
                  </a:lnTo>
                  <a:lnTo>
                    <a:pt x="461" y="143"/>
                  </a:lnTo>
                  <a:lnTo>
                    <a:pt x="459" y="141"/>
                  </a:lnTo>
                  <a:lnTo>
                    <a:pt x="457" y="141"/>
                  </a:lnTo>
                  <a:lnTo>
                    <a:pt x="456" y="140"/>
                  </a:lnTo>
                  <a:lnTo>
                    <a:pt x="454" y="138"/>
                  </a:lnTo>
                  <a:lnTo>
                    <a:pt x="452" y="136"/>
                  </a:lnTo>
                  <a:lnTo>
                    <a:pt x="451" y="136"/>
                  </a:lnTo>
                  <a:lnTo>
                    <a:pt x="447" y="135"/>
                  </a:lnTo>
                  <a:lnTo>
                    <a:pt x="446" y="135"/>
                  </a:lnTo>
                  <a:lnTo>
                    <a:pt x="442" y="135"/>
                  </a:lnTo>
                  <a:lnTo>
                    <a:pt x="442" y="136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8"/>
                  </a:lnTo>
                  <a:lnTo>
                    <a:pt x="440" y="140"/>
                  </a:lnTo>
                  <a:lnTo>
                    <a:pt x="439" y="140"/>
                  </a:lnTo>
                  <a:lnTo>
                    <a:pt x="439" y="138"/>
                  </a:lnTo>
                  <a:lnTo>
                    <a:pt x="439" y="136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5" y="138"/>
                  </a:lnTo>
                  <a:lnTo>
                    <a:pt x="434" y="138"/>
                  </a:lnTo>
                  <a:lnTo>
                    <a:pt x="435" y="136"/>
                  </a:lnTo>
                  <a:lnTo>
                    <a:pt x="434" y="136"/>
                  </a:lnTo>
                  <a:lnTo>
                    <a:pt x="434" y="135"/>
                  </a:lnTo>
                  <a:lnTo>
                    <a:pt x="432" y="135"/>
                  </a:lnTo>
                  <a:lnTo>
                    <a:pt x="428" y="135"/>
                  </a:lnTo>
                  <a:lnTo>
                    <a:pt x="425" y="133"/>
                  </a:lnTo>
                  <a:lnTo>
                    <a:pt x="423" y="131"/>
                  </a:lnTo>
                  <a:lnTo>
                    <a:pt x="422" y="131"/>
                  </a:lnTo>
                  <a:lnTo>
                    <a:pt x="420" y="131"/>
                  </a:lnTo>
                  <a:lnTo>
                    <a:pt x="416" y="131"/>
                  </a:lnTo>
                  <a:lnTo>
                    <a:pt x="415" y="133"/>
                  </a:lnTo>
                  <a:lnTo>
                    <a:pt x="413" y="133"/>
                  </a:lnTo>
                  <a:lnTo>
                    <a:pt x="410" y="133"/>
                  </a:lnTo>
                  <a:lnTo>
                    <a:pt x="408" y="133"/>
                  </a:lnTo>
                  <a:lnTo>
                    <a:pt x="406" y="133"/>
                  </a:lnTo>
                  <a:lnTo>
                    <a:pt x="405" y="133"/>
                  </a:lnTo>
                  <a:lnTo>
                    <a:pt x="403" y="133"/>
                  </a:lnTo>
                  <a:lnTo>
                    <a:pt x="401" y="133"/>
                  </a:lnTo>
                  <a:lnTo>
                    <a:pt x="399" y="133"/>
                  </a:lnTo>
                  <a:lnTo>
                    <a:pt x="399" y="135"/>
                  </a:lnTo>
                  <a:lnTo>
                    <a:pt x="399" y="135"/>
                  </a:lnTo>
                  <a:lnTo>
                    <a:pt x="399" y="136"/>
                  </a:lnTo>
                  <a:lnTo>
                    <a:pt x="399" y="138"/>
                  </a:lnTo>
                  <a:lnTo>
                    <a:pt x="399" y="140"/>
                  </a:lnTo>
                  <a:lnTo>
                    <a:pt x="401" y="140"/>
                  </a:lnTo>
                  <a:lnTo>
                    <a:pt x="401" y="141"/>
                  </a:lnTo>
                  <a:lnTo>
                    <a:pt x="403" y="141"/>
                  </a:lnTo>
                  <a:lnTo>
                    <a:pt x="405" y="141"/>
                  </a:lnTo>
                  <a:lnTo>
                    <a:pt x="405" y="143"/>
                  </a:lnTo>
                  <a:lnTo>
                    <a:pt x="403" y="143"/>
                  </a:lnTo>
                  <a:lnTo>
                    <a:pt x="403" y="145"/>
                  </a:lnTo>
                  <a:lnTo>
                    <a:pt x="403" y="147"/>
                  </a:lnTo>
                  <a:lnTo>
                    <a:pt x="401" y="147"/>
                  </a:lnTo>
                  <a:lnTo>
                    <a:pt x="399" y="148"/>
                  </a:lnTo>
                  <a:lnTo>
                    <a:pt x="399" y="150"/>
                  </a:lnTo>
                  <a:lnTo>
                    <a:pt x="399" y="150"/>
                  </a:lnTo>
                  <a:lnTo>
                    <a:pt x="399" y="152"/>
                  </a:lnTo>
                  <a:lnTo>
                    <a:pt x="398" y="152"/>
                  </a:lnTo>
                  <a:lnTo>
                    <a:pt x="398" y="153"/>
                  </a:lnTo>
                  <a:lnTo>
                    <a:pt x="399" y="153"/>
                  </a:lnTo>
                  <a:lnTo>
                    <a:pt x="399" y="155"/>
                  </a:lnTo>
                  <a:lnTo>
                    <a:pt x="398" y="157"/>
                  </a:lnTo>
                  <a:lnTo>
                    <a:pt x="398" y="159"/>
                  </a:lnTo>
                  <a:lnTo>
                    <a:pt x="396" y="159"/>
                  </a:lnTo>
                  <a:lnTo>
                    <a:pt x="396" y="160"/>
                  </a:lnTo>
                  <a:lnTo>
                    <a:pt x="396" y="162"/>
                  </a:lnTo>
                  <a:lnTo>
                    <a:pt x="394" y="162"/>
                  </a:lnTo>
                  <a:lnTo>
                    <a:pt x="394" y="162"/>
                  </a:lnTo>
                  <a:lnTo>
                    <a:pt x="393" y="162"/>
                  </a:lnTo>
                  <a:lnTo>
                    <a:pt x="393" y="164"/>
                  </a:lnTo>
                  <a:lnTo>
                    <a:pt x="393" y="165"/>
                  </a:lnTo>
                  <a:lnTo>
                    <a:pt x="391" y="165"/>
                  </a:lnTo>
                  <a:lnTo>
                    <a:pt x="391" y="167"/>
                  </a:lnTo>
                  <a:lnTo>
                    <a:pt x="391" y="169"/>
                  </a:lnTo>
                  <a:lnTo>
                    <a:pt x="393" y="169"/>
                  </a:lnTo>
                  <a:lnTo>
                    <a:pt x="394" y="167"/>
                  </a:lnTo>
                  <a:moveTo>
                    <a:pt x="567" y="203"/>
                  </a:moveTo>
                  <a:lnTo>
                    <a:pt x="567" y="203"/>
                  </a:lnTo>
                  <a:lnTo>
                    <a:pt x="565" y="203"/>
                  </a:lnTo>
                  <a:lnTo>
                    <a:pt x="565" y="203"/>
                  </a:lnTo>
                  <a:lnTo>
                    <a:pt x="565" y="201"/>
                  </a:lnTo>
                  <a:lnTo>
                    <a:pt x="565" y="200"/>
                  </a:lnTo>
                  <a:lnTo>
                    <a:pt x="563" y="201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2" y="201"/>
                  </a:lnTo>
                  <a:lnTo>
                    <a:pt x="562" y="200"/>
                  </a:lnTo>
                  <a:lnTo>
                    <a:pt x="560" y="200"/>
                  </a:lnTo>
                  <a:lnTo>
                    <a:pt x="560" y="201"/>
                  </a:lnTo>
                  <a:lnTo>
                    <a:pt x="558" y="201"/>
                  </a:lnTo>
                  <a:lnTo>
                    <a:pt x="558" y="203"/>
                  </a:lnTo>
                  <a:lnTo>
                    <a:pt x="558" y="203"/>
                  </a:lnTo>
                  <a:lnTo>
                    <a:pt x="557" y="203"/>
                  </a:lnTo>
                  <a:lnTo>
                    <a:pt x="555" y="203"/>
                  </a:lnTo>
                  <a:lnTo>
                    <a:pt x="553" y="203"/>
                  </a:lnTo>
                  <a:lnTo>
                    <a:pt x="551" y="203"/>
                  </a:lnTo>
                  <a:lnTo>
                    <a:pt x="553" y="203"/>
                  </a:lnTo>
                  <a:lnTo>
                    <a:pt x="553" y="205"/>
                  </a:lnTo>
                  <a:lnTo>
                    <a:pt x="555" y="205"/>
                  </a:lnTo>
                  <a:lnTo>
                    <a:pt x="557" y="205"/>
                  </a:lnTo>
                  <a:lnTo>
                    <a:pt x="558" y="205"/>
                  </a:lnTo>
                  <a:lnTo>
                    <a:pt x="558" y="203"/>
                  </a:lnTo>
                  <a:lnTo>
                    <a:pt x="560" y="203"/>
                  </a:lnTo>
                  <a:lnTo>
                    <a:pt x="562" y="203"/>
                  </a:lnTo>
                  <a:lnTo>
                    <a:pt x="562" y="205"/>
                  </a:lnTo>
                  <a:lnTo>
                    <a:pt x="562" y="206"/>
                  </a:lnTo>
                  <a:lnTo>
                    <a:pt x="560" y="206"/>
                  </a:lnTo>
                  <a:lnTo>
                    <a:pt x="560" y="208"/>
                  </a:lnTo>
                  <a:lnTo>
                    <a:pt x="562" y="208"/>
                  </a:lnTo>
                  <a:lnTo>
                    <a:pt x="562" y="206"/>
                  </a:lnTo>
                  <a:lnTo>
                    <a:pt x="563" y="206"/>
                  </a:lnTo>
                  <a:lnTo>
                    <a:pt x="563" y="208"/>
                  </a:lnTo>
                  <a:lnTo>
                    <a:pt x="563" y="210"/>
                  </a:lnTo>
                  <a:lnTo>
                    <a:pt x="563" y="212"/>
                  </a:lnTo>
                  <a:lnTo>
                    <a:pt x="562" y="212"/>
                  </a:lnTo>
                  <a:lnTo>
                    <a:pt x="560" y="212"/>
                  </a:lnTo>
                  <a:lnTo>
                    <a:pt x="558" y="212"/>
                  </a:lnTo>
                  <a:lnTo>
                    <a:pt x="558" y="213"/>
                  </a:lnTo>
                  <a:lnTo>
                    <a:pt x="557" y="213"/>
                  </a:lnTo>
                  <a:lnTo>
                    <a:pt x="555" y="213"/>
                  </a:lnTo>
                  <a:lnTo>
                    <a:pt x="553" y="213"/>
                  </a:lnTo>
                  <a:lnTo>
                    <a:pt x="551" y="213"/>
                  </a:lnTo>
                  <a:lnTo>
                    <a:pt x="550" y="213"/>
                  </a:lnTo>
                  <a:lnTo>
                    <a:pt x="548" y="213"/>
                  </a:lnTo>
                  <a:lnTo>
                    <a:pt x="546" y="213"/>
                  </a:lnTo>
                  <a:lnTo>
                    <a:pt x="546" y="212"/>
                  </a:lnTo>
                  <a:lnTo>
                    <a:pt x="545" y="212"/>
                  </a:lnTo>
                  <a:lnTo>
                    <a:pt x="543" y="213"/>
                  </a:lnTo>
                  <a:lnTo>
                    <a:pt x="541" y="213"/>
                  </a:lnTo>
                  <a:lnTo>
                    <a:pt x="539" y="212"/>
                  </a:lnTo>
                  <a:lnTo>
                    <a:pt x="539" y="210"/>
                  </a:lnTo>
                  <a:lnTo>
                    <a:pt x="538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3" y="208"/>
                  </a:lnTo>
                  <a:lnTo>
                    <a:pt x="531" y="208"/>
                  </a:lnTo>
                  <a:lnTo>
                    <a:pt x="529" y="208"/>
                  </a:lnTo>
                  <a:lnTo>
                    <a:pt x="529" y="206"/>
                  </a:lnTo>
                  <a:lnTo>
                    <a:pt x="529" y="205"/>
                  </a:lnTo>
                  <a:lnTo>
                    <a:pt x="529" y="203"/>
                  </a:lnTo>
                  <a:lnTo>
                    <a:pt x="528" y="203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6" y="206"/>
                  </a:lnTo>
                  <a:lnTo>
                    <a:pt x="526" y="208"/>
                  </a:lnTo>
                  <a:lnTo>
                    <a:pt x="524" y="208"/>
                  </a:lnTo>
                  <a:lnTo>
                    <a:pt x="522" y="210"/>
                  </a:lnTo>
                  <a:lnTo>
                    <a:pt x="522" y="212"/>
                  </a:lnTo>
                  <a:lnTo>
                    <a:pt x="521" y="212"/>
                  </a:lnTo>
                  <a:lnTo>
                    <a:pt x="519" y="212"/>
                  </a:lnTo>
                  <a:lnTo>
                    <a:pt x="517" y="212"/>
                  </a:lnTo>
                  <a:lnTo>
                    <a:pt x="516" y="212"/>
                  </a:lnTo>
                  <a:lnTo>
                    <a:pt x="516" y="213"/>
                  </a:lnTo>
                  <a:lnTo>
                    <a:pt x="514" y="213"/>
                  </a:lnTo>
                  <a:lnTo>
                    <a:pt x="512" y="213"/>
                  </a:lnTo>
                  <a:lnTo>
                    <a:pt x="512" y="215"/>
                  </a:lnTo>
                  <a:lnTo>
                    <a:pt x="509" y="215"/>
                  </a:lnTo>
                  <a:lnTo>
                    <a:pt x="507" y="217"/>
                  </a:lnTo>
                  <a:lnTo>
                    <a:pt x="505" y="217"/>
                  </a:lnTo>
                  <a:lnTo>
                    <a:pt x="504" y="217"/>
                  </a:lnTo>
                  <a:lnTo>
                    <a:pt x="502" y="217"/>
                  </a:lnTo>
                  <a:lnTo>
                    <a:pt x="500" y="217"/>
                  </a:lnTo>
                  <a:lnTo>
                    <a:pt x="498" y="217"/>
                  </a:lnTo>
                  <a:lnTo>
                    <a:pt x="497" y="218"/>
                  </a:lnTo>
                  <a:lnTo>
                    <a:pt x="497" y="217"/>
                  </a:lnTo>
                  <a:lnTo>
                    <a:pt x="495" y="217"/>
                  </a:lnTo>
                  <a:lnTo>
                    <a:pt x="495" y="218"/>
                  </a:lnTo>
                  <a:lnTo>
                    <a:pt x="493" y="218"/>
                  </a:lnTo>
                  <a:lnTo>
                    <a:pt x="490" y="218"/>
                  </a:lnTo>
                  <a:lnTo>
                    <a:pt x="487" y="218"/>
                  </a:lnTo>
                  <a:lnTo>
                    <a:pt x="485" y="218"/>
                  </a:lnTo>
                  <a:lnTo>
                    <a:pt x="483" y="218"/>
                  </a:lnTo>
                  <a:lnTo>
                    <a:pt x="481" y="218"/>
                  </a:lnTo>
                  <a:lnTo>
                    <a:pt x="481" y="217"/>
                  </a:lnTo>
                  <a:lnTo>
                    <a:pt x="480" y="217"/>
                  </a:lnTo>
                  <a:lnTo>
                    <a:pt x="480" y="215"/>
                  </a:lnTo>
                  <a:lnTo>
                    <a:pt x="478" y="213"/>
                  </a:lnTo>
                  <a:lnTo>
                    <a:pt x="478" y="212"/>
                  </a:lnTo>
                  <a:lnTo>
                    <a:pt x="480" y="212"/>
                  </a:lnTo>
                  <a:lnTo>
                    <a:pt x="480" y="210"/>
                  </a:lnTo>
                  <a:lnTo>
                    <a:pt x="478" y="210"/>
                  </a:lnTo>
                  <a:lnTo>
                    <a:pt x="478" y="208"/>
                  </a:lnTo>
                  <a:lnTo>
                    <a:pt x="476" y="208"/>
                  </a:lnTo>
                  <a:lnTo>
                    <a:pt x="476" y="206"/>
                  </a:lnTo>
                  <a:lnTo>
                    <a:pt x="475" y="206"/>
                  </a:lnTo>
                  <a:lnTo>
                    <a:pt x="473" y="206"/>
                  </a:lnTo>
                  <a:lnTo>
                    <a:pt x="469" y="206"/>
                  </a:lnTo>
                  <a:lnTo>
                    <a:pt x="468" y="206"/>
                  </a:lnTo>
                  <a:lnTo>
                    <a:pt x="464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5"/>
                  </a:lnTo>
                  <a:lnTo>
                    <a:pt x="456" y="205"/>
                  </a:lnTo>
                  <a:lnTo>
                    <a:pt x="456" y="203"/>
                  </a:lnTo>
                  <a:lnTo>
                    <a:pt x="454" y="203"/>
                  </a:lnTo>
                  <a:lnTo>
                    <a:pt x="454" y="203"/>
                  </a:lnTo>
                  <a:lnTo>
                    <a:pt x="452" y="201"/>
                  </a:lnTo>
                  <a:lnTo>
                    <a:pt x="451" y="201"/>
                  </a:lnTo>
                  <a:lnTo>
                    <a:pt x="451" y="200"/>
                  </a:lnTo>
                  <a:lnTo>
                    <a:pt x="451" y="198"/>
                  </a:lnTo>
                  <a:lnTo>
                    <a:pt x="451" y="196"/>
                  </a:lnTo>
                  <a:lnTo>
                    <a:pt x="452" y="196"/>
                  </a:lnTo>
                  <a:lnTo>
                    <a:pt x="454" y="196"/>
                  </a:lnTo>
                  <a:lnTo>
                    <a:pt x="456" y="196"/>
                  </a:lnTo>
                  <a:lnTo>
                    <a:pt x="457" y="194"/>
                  </a:lnTo>
                  <a:lnTo>
                    <a:pt x="461" y="194"/>
                  </a:lnTo>
                  <a:lnTo>
                    <a:pt x="464" y="194"/>
                  </a:lnTo>
                  <a:lnTo>
                    <a:pt x="466" y="193"/>
                  </a:lnTo>
                  <a:lnTo>
                    <a:pt x="468" y="193"/>
                  </a:lnTo>
                  <a:lnTo>
                    <a:pt x="469" y="193"/>
                  </a:lnTo>
                  <a:lnTo>
                    <a:pt x="473" y="193"/>
                  </a:lnTo>
                  <a:lnTo>
                    <a:pt x="475" y="193"/>
                  </a:lnTo>
                  <a:lnTo>
                    <a:pt x="476" y="193"/>
                  </a:lnTo>
                  <a:lnTo>
                    <a:pt x="478" y="194"/>
                  </a:lnTo>
                  <a:lnTo>
                    <a:pt x="480" y="193"/>
                  </a:lnTo>
                  <a:lnTo>
                    <a:pt x="481" y="194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5" y="194"/>
                  </a:lnTo>
                  <a:lnTo>
                    <a:pt x="487" y="194"/>
                  </a:lnTo>
                  <a:lnTo>
                    <a:pt x="487" y="193"/>
                  </a:lnTo>
                  <a:lnTo>
                    <a:pt x="490" y="193"/>
                  </a:lnTo>
                  <a:lnTo>
                    <a:pt x="492" y="194"/>
                  </a:lnTo>
                  <a:lnTo>
                    <a:pt x="492" y="193"/>
                  </a:lnTo>
                  <a:lnTo>
                    <a:pt x="490" y="193"/>
                  </a:lnTo>
                  <a:lnTo>
                    <a:pt x="490" y="191"/>
                  </a:lnTo>
                  <a:lnTo>
                    <a:pt x="488" y="191"/>
                  </a:lnTo>
                  <a:lnTo>
                    <a:pt x="488" y="189"/>
                  </a:lnTo>
                  <a:lnTo>
                    <a:pt x="487" y="189"/>
                  </a:lnTo>
                  <a:lnTo>
                    <a:pt x="485" y="189"/>
                  </a:lnTo>
                  <a:lnTo>
                    <a:pt x="483" y="189"/>
                  </a:lnTo>
                  <a:lnTo>
                    <a:pt x="481" y="189"/>
                  </a:lnTo>
                  <a:lnTo>
                    <a:pt x="481" y="188"/>
                  </a:lnTo>
                  <a:lnTo>
                    <a:pt x="481" y="188"/>
                  </a:lnTo>
                  <a:lnTo>
                    <a:pt x="480" y="188"/>
                  </a:lnTo>
                  <a:lnTo>
                    <a:pt x="478" y="188"/>
                  </a:lnTo>
                  <a:lnTo>
                    <a:pt x="476" y="188"/>
                  </a:lnTo>
                  <a:lnTo>
                    <a:pt x="475" y="188"/>
                  </a:lnTo>
                  <a:lnTo>
                    <a:pt x="473" y="188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6" y="188"/>
                  </a:lnTo>
                  <a:lnTo>
                    <a:pt x="464" y="189"/>
                  </a:lnTo>
                  <a:lnTo>
                    <a:pt x="463" y="188"/>
                  </a:lnTo>
                  <a:lnTo>
                    <a:pt x="461" y="189"/>
                  </a:lnTo>
                  <a:lnTo>
                    <a:pt x="459" y="189"/>
                  </a:lnTo>
                  <a:lnTo>
                    <a:pt x="459" y="188"/>
                  </a:lnTo>
                  <a:lnTo>
                    <a:pt x="456" y="188"/>
                  </a:lnTo>
                  <a:lnTo>
                    <a:pt x="454" y="189"/>
                  </a:lnTo>
                  <a:lnTo>
                    <a:pt x="452" y="188"/>
                  </a:lnTo>
                  <a:lnTo>
                    <a:pt x="451" y="189"/>
                  </a:lnTo>
                  <a:lnTo>
                    <a:pt x="451" y="188"/>
                  </a:lnTo>
                  <a:lnTo>
                    <a:pt x="449" y="188"/>
                  </a:lnTo>
                  <a:lnTo>
                    <a:pt x="447" y="188"/>
                  </a:lnTo>
                  <a:lnTo>
                    <a:pt x="447" y="186"/>
                  </a:lnTo>
                  <a:lnTo>
                    <a:pt x="444" y="184"/>
                  </a:lnTo>
                  <a:lnTo>
                    <a:pt x="442" y="182"/>
                  </a:lnTo>
                  <a:lnTo>
                    <a:pt x="444" y="182"/>
                  </a:lnTo>
                  <a:lnTo>
                    <a:pt x="446" y="181"/>
                  </a:lnTo>
                  <a:lnTo>
                    <a:pt x="447" y="181"/>
                  </a:lnTo>
                  <a:lnTo>
                    <a:pt x="451" y="179"/>
                  </a:lnTo>
                  <a:lnTo>
                    <a:pt x="452" y="179"/>
                  </a:lnTo>
                  <a:lnTo>
                    <a:pt x="454" y="179"/>
                  </a:lnTo>
                  <a:lnTo>
                    <a:pt x="454" y="177"/>
                  </a:lnTo>
                  <a:lnTo>
                    <a:pt x="459" y="177"/>
                  </a:lnTo>
                  <a:lnTo>
                    <a:pt x="461" y="177"/>
                  </a:lnTo>
                  <a:lnTo>
                    <a:pt x="461" y="176"/>
                  </a:lnTo>
                  <a:lnTo>
                    <a:pt x="463" y="176"/>
                  </a:lnTo>
                  <a:lnTo>
                    <a:pt x="464" y="176"/>
                  </a:lnTo>
                  <a:lnTo>
                    <a:pt x="464" y="174"/>
                  </a:lnTo>
                  <a:lnTo>
                    <a:pt x="463" y="174"/>
                  </a:lnTo>
                  <a:lnTo>
                    <a:pt x="461" y="174"/>
                  </a:lnTo>
                  <a:lnTo>
                    <a:pt x="461" y="176"/>
                  </a:lnTo>
                  <a:lnTo>
                    <a:pt x="459" y="176"/>
                  </a:lnTo>
                  <a:lnTo>
                    <a:pt x="457" y="176"/>
                  </a:lnTo>
                  <a:lnTo>
                    <a:pt x="456" y="176"/>
                  </a:lnTo>
                  <a:lnTo>
                    <a:pt x="454" y="176"/>
                  </a:lnTo>
                  <a:lnTo>
                    <a:pt x="452" y="176"/>
                  </a:lnTo>
                  <a:lnTo>
                    <a:pt x="452" y="177"/>
                  </a:lnTo>
                  <a:lnTo>
                    <a:pt x="451" y="176"/>
                  </a:lnTo>
                  <a:lnTo>
                    <a:pt x="449" y="176"/>
                  </a:lnTo>
                  <a:lnTo>
                    <a:pt x="449" y="177"/>
                  </a:lnTo>
                  <a:lnTo>
                    <a:pt x="447" y="177"/>
                  </a:lnTo>
                  <a:lnTo>
                    <a:pt x="446" y="177"/>
                  </a:lnTo>
                  <a:lnTo>
                    <a:pt x="444" y="177"/>
                  </a:lnTo>
                  <a:lnTo>
                    <a:pt x="444" y="176"/>
                  </a:lnTo>
                  <a:lnTo>
                    <a:pt x="446" y="174"/>
                  </a:lnTo>
                  <a:lnTo>
                    <a:pt x="446" y="172"/>
                  </a:lnTo>
                  <a:lnTo>
                    <a:pt x="444" y="174"/>
                  </a:lnTo>
                  <a:lnTo>
                    <a:pt x="442" y="174"/>
                  </a:lnTo>
                  <a:lnTo>
                    <a:pt x="442" y="172"/>
                  </a:lnTo>
                  <a:lnTo>
                    <a:pt x="440" y="172"/>
                  </a:lnTo>
                  <a:lnTo>
                    <a:pt x="440" y="172"/>
                  </a:lnTo>
                  <a:lnTo>
                    <a:pt x="439" y="172"/>
                  </a:lnTo>
                  <a:lnTo>
                    <a:pt x="439" y="171"/>
                  </a:lnTo>
                  <a:lnTo>
                    <a:pt x="439" y="169"/>
                  </a:lnTo>
                  <a:lnTo>
                    <a:pt x="440" y="169"/>
                  </a:lnTo>
                  <a:lnTo>
                    <a:pt x="440" y="167"/>
                  </a:ln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lnTo>
                    <a:pt x="446" y="164"/>
                  </a:lnTo>
                  <a:lnTo>
                    <a:pt x="444" y="162"/>
                  </a:lnTo>
                  <a:lnTo>
                    <a:pt x="442" y="162"/>
                  </a:lnTo>
                  <a:lnTo>
                    <a:pt x="442" y="162"/>
                  </a:lnTo>
                  <a:lnTo>
                    <a:pt x="444" y="160"/>
                  </a:lnTo>
                  <a:lnTo>
                    <a:pt x="446" y="160"/>
                  </a:lnTo>
                  <a:lnTo>
                    <a:pt x="446" y="159"/>
                  </a:lnTo>
                  <a:lnTo>
                    <a:pt x="447" y="159"/>
                  </a:lnTo>
                  <a:lnTo>
                    <a:pt x="449" y="157"/>
                  </a:lnTo>
                  <a:lnTo>
                    <a:pt x="451" y="157"/>
                  </a:lnTo>
                  <a:lnTo>
                    <a:pt x="451" y="155"/>
                  </a:lnTo>
                  <a:lnTo>
                    <a:pt x="452" y="155"/>
                  </a:lnTo>
                  <a:lnTo>
                    <a:pt x="454" y="155"/>
                  </a:lnTo>
                  <a:lnTo>
                    <a:pt x="456" y="153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2"/>
                  </a:lnTo>
                  <a:lnTo>
                    <a:pt x="461" y="152"/>
                  </a:lnTo>
                  <a:lnTo>
                    <a:pt x="463" y="152"/>
                  </a:lnTo>
                  <a:lnTo>
                    <a:pt x="464" y="152"/>
                  </a:lnTo>
                  <a:lnTo>
                    <a:pt x="466" y="150"/>
                  </a:lnTo>
                  <a:lnTo>
                    <a:pt x="468" y="150"/>
                  </a:lnTo>
                  <a:lnTo>
                    <a:pt x="469" y="150"/>
                  </a:lnTo>
                  <a:lnTo>
                    <a:pt x="471" y="148"/>
                  </a:lnTo>
                  <a:lnTo>
                    <a:pt x="473" y="148"/>
                  </a:lnTo>
                  <a:lnTo>
                    <a:pt x="475" y="150"/>
                  </a:lnTo>
                  <a:lnTo>
                    <a:pt x="476" y="152"/>
                  </a:lnTo>
                  <a:lnTo>
                    <a:pt x="476" y="153"/>
                  </a:lnTo>
                  <a:lnTo>
                    <a:pt x="476" y="155"/>
                  </a:lnTo>
                  <a:lnTo>
                    <a:pt x="476" y="157"/>
                  </a:lnTo>
                  <a:lnTo>
                    <a:pt x="475" y="157"/>
                  </a:lnTo>
                  <a:lnTo>
                    <a:pt x="475" y="159"/>
                  </a:lnTo>
                  <a:lnTo>
                    <a:pt x="473" y="159"/>
                  </a:lnTo>
                  <a:lnTo>
                    <a:pt x="473" y="160"/>
                  </a:lnTo>
                  <a:lnTo>
                    <a:pt x="475" y="160"/>
                  </a:lnTo>
                  <a:lnTo>
                    <a:pt x="476" y="159"/>
                  </a:lnTo>
                  <a:lnTo>
                    <a:pt x="476" y="160"/>
                  </a:lnTo>
                  <a:lnTo>
                    <a:pt x="478" y="160"/>
                  </a:lnTo>
                  <a:lnTo>
                    <a:pt x="480" y="160"/>
                  </a:lnTo>
                  <a:lnTo>
                    <a:pt x="480" y="159"/>
                  </a:lnTo>
                  <a:lnTo>
                    <a:pt x="478" y="159"/>
                  </a:lnTo>
                  <a:lnTo>
                    <a:pt x="478" y="157"/>
                  </a:lnTo>
                  <a:lnTo>
                    <a:pt x="480" y="157"/>
                  </a:lnTo>
                  <a:lnTo>
                    <a:pt x="480" y="155"/>
                  </a:lnTo>
                  <a:lnTo>
                    <a:pt x="481" y="155"/>
                  </a:lnTo>
                  <a:lnTo>
                    <a:pt x="481" y="153"/>
                  </a:lnTo>
                  <a:lnTo>
                    <a:pt x="483" y="153"/>
                  </a:lnTo>
                  <a:lnTo>
                    <a:pt x="483" y="155"/>
                  </a:lnTo>
                  <a:lnTo>
                    <a:pt x="485" y="155"/>
                  </a:lnTo>
                  <a:lnTo>
                    <a:pt x="487" y="155"/>
                  </a:lnTo>
                  <a:lnTo>
                    <a:pt x="488" y="155"/>
                  </a:lnTo>
                  <a:lnTo>
                    <a:pt x="488" y="157"/>
                  </a:lnTo>
                  <a:lnTo>
                    <a:pt x="490" y="157"/>
                  </a:lnTo>
                  <a:lnTo>
                    <a:pt x="492" y="157"/>
                  </a:lnTo>
                  <a:lnTo>
                    <a:pt x="493" y="157"/>
                  </a:lnTo>
                  <a:lnTo>
                    <a:pt x="493" y="159"/>
                  </a:lnTo>
                  <a:lnTo>
                    <a:pt x="495" y="159"/>
                  </a:lnTo>
                  <a:lnTo>
                    <a:pt x="495" y="160"/>
                  </a:lnTo>
                  <a:lnTo>
                    <a:pt x="493" y="162"/>
                  </a:lnTo>
                  <a:lnTo>
                    <a:pt x="492" y="162"/>
                  </a:lnTo>
                  <a:lnTo>
                    <a:pt x="490" y="162"/>
                  </a:lnTo>
                  <a:lnTo>
                    <a:pt x="492" y="162"/>
                  </a:lnTo>
                  <a:lnTo>
                    <a:pt x="492" y="164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7" y="162"/>
                  </a:lnTo>
                  <a:lnTo>
                    <a:pt x="497" y="162"/>
                  </a:lnTo>
                  <a:lnTo>
                    <a:pt x="498" y="162"/>
                  </a:lnTo>
                  <a:lnTo>
                    <a:pt x="498" y="160"/>
                  </a:lnTo>
                  <a:lnTo>
                    <a:pt x="500" y="160"/>
                  </a:lnTo>
                  <a:lnTo>
                    <a:pt x="502" y="160"/>
                  </a:lnTo>
                  <a:lnTo>
                    <a:pt x="502" y="162"/>
                  </a:lnTo>
                  <a:lnTo>
                    <a:pt x="504" y="162"/>
                  </a:lnTo>
                  <a:lnTo>
                    <a:pt x="505" y="162"/>
                  </a:lnTo>
                  <a:lnTo>
                    <a:pt x="505" y="160"/>
                  </a:lnTo>
                  <a:lnTo>
                    <a:pt x="504" y="160"/>
                  </a:lnTo>
                  <a:lnTo>
                    <a:pt x="504" y="162"/>
                  </a:lnTo>
                  <a:lnTo>
                    <a:pt x="502" y="160"/>
                  </a:lnTo>
                  <a:lnTo>
                    <a:pt x="502" y="159"/>
                  </a:lnTo>
                  <a:lnTo>
                    <a:pt x="504" y="157"/>
                  </a:lnTo>
                  <a:lnTo>
                    <a:pt x="502" y="157"/>
                  </a:lnTo>
                  <a:lnTo>
                    <a:pt x="500" y="157"/>
                  </a:lnTo>
                  <a:lnTo>
                    <a:pt x="500" y="155"/>
                  </a:lnTo>
                  <a:lnTo>
                    <a:pt x="498" y="155"/>
                  </a:lnTo>
                  <a:lnTo>
                    <a:pt x="498" y="153"/>
                  </a:lnTo>
                  <a:lnTo>
                    <a:pt x="502" y="153"/>
                  </a:lnTo>
                  <a:lnTo>
                    <a:pt x="504" y="155"/>
                  </a:lnTo>
                  <a:lnTo>
                    <a:pt x="505" y="155"/>
                  </a:lnTo>
                  <a:lnTo>
                    <a:pt x="505" y="157"/>
                  </a:lnTo>
                  <a:lnTo>
                    <a:pt x="509" y="159"/>
                  </a:lnTo>
                  <a:lnTo>
                    <a:pt x="510" y="159"/>
                  </a:lnTo>
                  <a:lnTo>
                    <a:pt x="512" y="159"/>
                  </a:lnTo>
                  <a:lnTo>
                    <a:pt x="512" y="160"/>
                  </a:lnTo>
                  <a:lnTo>
                    <a:pt x="514" y="160"/>
                  </a:lnTo>
                  <a:lnTo>
                    <a:pt x="514" y="162"/>
                  </a:lnTo>
                  <a:lnTo>
                    <a:pt x="514" y="162"/>
                  </a:lnTo>
                  <a:lnTo>
                    <a:pt x="514" y="164"/>
                  </a:lnTo>
                  <a:lnTo>
                    <a:pt x="516" y="164"/>
                  </a:lnTo>
                  <a:lnTo>
                    <a:pt x="516" y="165"/>
                  </a:lnTo>
                  <a:lnTo>
                    <a:pt x="516" y="167"/>
                  </a:lnTo>
                  <a:lnTo>
                    <a:pt x="517" y="167"/>
                  </a:lnTo>
                  <a:lnTo>
                    <a:pt x="517" y="169"/>
                  </a:lnTo>
                  <a:lnTo>
                    <a:pt x="517" y="171"/>
                  </a:lnTo>
                  <a:lnTo>
                    <a:pt x="517" y="172"/>
                  </a:lnTo>
                  <a:lnTo>
                    <a:pt x="519" y="172"/>
                  </a:lnTo>
                  <a:lnTo>
                    <a:pt x="519" y="174"/>
                  </a:lnTo>
                  <a:lnTo>
                    <a:pt x="521" y="174"/>
                  </a:lnTo>
                  <a:lnTo>
                    <a:pt x="521" y="172"/>
                  </a:lnTo>
                  <a:lnTo>
                    <a:pt x="522" y="172"/>
                  </a:lnTo>
                  <a:lnTo>
                    <a:pt x="522" y="171"/>
                  </a:lnTo>
                  <a:lnTo>
                    <a:pt x="522" y="171"/>
                  </a:lnTo>
                  <a:lnTo>
                    <a:pt x="522" y="169"/>
                  </a:lnTo>
                  <a:lnTo>
                    <a:pt x="522" y="169"/>
                  </a:lnTo>
                  <a:lnTo>
                    <a:pt x="522" y="167"/>
                  </a:lnTo>
                  <a:lnTo>
                    <a:pt x="522" y="167"/>
                  </a:lnTo>
                  <a:lnTo>
                    <a:pt x="522" y="165"/>
                  </a:lnTo>
                  <a:lnTo>
                    <a:pt x="521" y="165"/>
                  </a:lnTo>
                  <a:lnTo>
                    <a:pt x="521" y="164"/>
                  </a:lnTo>
                  <a:lnTo>
                    <a:pt x="521" y="162"/>
                  </a:lnTo>
                  <a:lnTo>
                    <a:pt x="521" y="162"/>
                  </a:lnTo>
                  <a:lnTo>
                    <a:pt x="521" y="160"/>
                  </a:lnTo>
                  <a:lnTo>
                    <a:pt x="519" y="160"/>
                  </a:lnTo>
                  <a:lnTo>
                    <a:pt x="519" y="159"/>
                  </a:lnTo>
                  <a:lnTo>
                    <a:pt x="519" y="157"/>
                  </a:lnTo>
                  <a:lnTo>
                    <a:pt x="517" y="157"/>
                  </a:lnTo>
                  <a:lnTo>
                    <a:pt x="517" y="155"/>
                  </a:lnTo>
                  <a:lnTo>
                    <a:pt x="517" y="153"/>
                  </a:lnTo>
                  <a:lnTo>
                    <a:pt x="517" y="152"/>
                  </a:lnTo>
                  <a:lnTo>
                    <a:pt x="519" y="152"/>
                  </a:lnTo>
                  <a:lnTo>
                    <a:pt x="519" y="150"/>
                  </a:lnTo>
                  <a:lnTo>
                    <a:pt x="519" y="148"/>
                  </a:lnTo>
                  <a:lnTo>
                    <a:pt x="521" y="150"/>
                  </a:lnTo>
                  <a:lnTo>
                    <a:pt x="522" y="150"/>
                  </a:lnTo>
                  <a:lnTo>
                    <a:pt x="522" y="150"/>
                  </a:lnTo>
                  <a:lnTo>
                    <a:pt x="522" y="152"/>
                  </a:lnTo>
                  <a:lnTo>
                    <a:pt x="524" y="152"/>
                  </a:lnTo>
                  <a:lnTo>
                    <a:pt x="524" y="150"/>
                  </a:lnTo>
                  <a:lnTo>
                    <a:pt x="526" y="150"/>
                  </a:lnTo>
                  <a:lnTo>
                    <a:pt x="528" y="150"/>
                  </a:lnTo>
                  <a:lnTo>
                    <a:pt x="529" y="150"/>
                  </a:lnTo>
                  <a:lnTo>
                    <a:pt x="529" y="152"/>
                  </a:lnTo>
                  <a:lnTo>
                    <a:pt x="531" y="152"/>
                  </a:lnTo>
                  <a:lnTo>
                    <a:pt x="531" y="153"/>
                  </a:lnTo>
                  <a:lnTo>
                    <a:pt x="533" y="153"/>
                  </a:lnTo>
                  <a:lnTo>
                    <a:pt x="534" y="153"/>
                  </a:lnTo>
                  <a:lnTo>
                    <a:pt x="534" y="155"/>
                  </a:lnTo>
                  <a:lnTo>
                    <a:pt x="536" y="155"/>
                  </a:lnTo>
                  <a:lnTo>
                    <a:pt x="536" y="157"/>
                  </a:lnTo>
                  <a:lnTo>
                    <a:pt x="538" y="157"/>
                  </a:lnTo>
                  <a:lnTo>
                    <a:pt x="536" y="159"/>
                  </a:lnTo>
                  <a:lnTo>
                    <a:pt x="538" y="159"/>
                  </a:lnTo>
                  <a:lnTo>
                    <a:pt x="538" y="160"/>
                  </a:lnTo>
                  <a:lnTo>
                    <a:pt x="538" y="162"/>
                  </a:lnTo>
                  <a:lnTo>
                    <a:pt x="538" y="162"/>
                  </a:lnTo>
                  <a:lnTo>
                    <a:pt x="539" y="162"/>
                  </a:lnTo>
                  <a:lnTo>
                    <a:pt x="539" y="164"/>
                  </a:lnTo>
                  <a:lnTo>
                    <a:pt x="539" y="165"/>
                  </a:lnTo>
                  <a:lnTo>
                    <a:pt x="539" y="167"/>
                  </a:lnTo>
                  <a:lnTo>
                    <a:pt x="541" y="167"/>
                  </a:lnTo>
                  <a:lnTo>
                    <a:pt x="541" y="169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3" y="172"/>
                  </a:lnTo>
                  <a:lnTo>
                    <a:pt x="545" y="174"/>
                  </a:lnTo>
                  <a:lnTo>
                    <a:pt x="545" y="176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5" y="179"/>
                  </a:lnTo>
                  <a:lnTo>
                    <a:pt x="543" y="179"/>
                  </a:lnTo>
                  <a:lnTo>
                    <a:pt x="543" y="181"/>
                  </a:lnTo>
                  <a:lnTo>
                    <a:pt x="545" y="182"/>
                  </a:lnTo>
                  <a:lnTo>
                    <a:pt x="546" y="182"/>
                  </a:lnTo>
                  <a:lnTo>
                    <a:pt x="546" y="184"/>
                  </a:lnTo>
                  <a:lnTo>
                    <a:pt x="546" y="186"/>
                  </a:lnTo>
                  <a:lnTo>
                    <a:pt x="548" y="186"/>
                  </a:lnTo>
                  <a:lnTo>
                    <a:pt x="550" y="188"/>
                  </a:lnTo>
                  <a:lnTo>
                    <a:pt x="551" y="189"/>
                  </a:lnTo>
                  <a:lnTo>
                    <a:pt x="553" y="189"/>
                  </a:lnTo>
                  <a:lnTo>
                    <a:pt x="553" y="188"/>
                  </a:lnTo>
                  <a:lnTo>
                    <a:pt x="555" y="188"/>
                  </a:lnTo>
                  <a:lnTo>
                    <a:pt x="557" y="189"/>
                  </a:lnTo>
                  <a:lnTo>
                    <a:pt x="557" y="191"/>
                  </a:lnTo>
                  <a:lnTo>
                    <a:pt x="558" y="191"/>
                  </a:lnTo>
                  <a:lnTo>
                    <a:pt x="560" y="191"/>
                  </a:lnTo>
                  <a:lnTo>
                    <a:pt x="560" y="193"/>
                  </a:lnTo>
                  <a:lnTo>
                    <a:pt x="562" y="193"/>
                  </a:lnTo>
                  <a:lnTo>
                    <a:pt x="563" y="193"/>
                  </a:lnTo>
                  <a:lnTo>
                    <a:pt x="563" y="193"/>
                  </a:lnTo>
                  <a:lnTo>
                    <a:pt x="563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65" y="194"/>
                  </a:lnTo>
                  <a:lnTo>
                    <a:pt x="567" y="196"/>
                  </a:lnTo>
                  <a:lnTo>
                    <a:pt x="567" y="194"/>
                  </a:lnTo>
                  <a:lnTo>
                    <a:pt x="568" y="194"/>
                  </a:lnTo>
                  <a:lnTo>
                    <a:pt x="568" y="196"/>
                  </a:lnTo>
                  <a:lnTo>
                    <a:pt x="568" y="198"/>
                  </a:lnTo>
                  <a:lnTo>
                    <a:pt x="568" y="200"/>
                  </a:lnTo>
                  <a:lnTo>
                    <a:pt x="568" y="201"/>
                  </a:lnTo>
                  <a:lnTo>
                    <a:pt x="568" y="203"/>
                  </a:lnTo>
                  <a:lnTo>
                    <a:pt x="567" y="203"/>
                  </a:lnTo>
                  <a:moveTo>
                    <a:pt x="468" y="174"/>
                  </a:moveTo>
                  <a:lnTo>
                    <a:pt x="466" y="176"/>
                  </a:lnTo>
                  <a:lnTo>
                    <a:pt x="468" y="176"/>
                  </a:lnTo>
                  <a:lnTo>
                    <a:pt x="468" y="174"/>
                  </a:lnTo>
                  <a:moveTo>
                    <a:pt x="553" y="208"/>
                  </a:moveTo>
                  <a:lnTo>
                    <a:pt x="555" y="208"/>
                  </a:lnTo>
                  <a:lnTo>
                    <a:pt x="555" y="206"/>
                  </a:lnTo>
                  <a:lnTo>
                    <a:pt x="553" y="208"/>
                  </a:lnTo>
                  <a:moveTo>
                    <a:pt x="613" y="171"/>
                  </a:moveTo>
                  <a:lnTo>
                    <a:pt x="615" y="169"/>
                  </a:lnTo>
                  <a:lnTo>
                    <a:pt x="615" y="167"/>
                  </a:lnTo>
                  <a:lnTo>
                    <a:pt x="616" y="167"/>
                  </a:lnTo>
                  <a:lnTo>
                    <a:pt x="618" y="167"/>
                  </a:lnTo>
                  <a:lnTo>
                    <a:pt x="618" y="165"/>
                  </a:lnTo>
                  <a:lnTo>
                    <a:pt x="620" y="164"/>
                  </a:lnTo>
                  <a:lnTo>
                    <a:pt x="620" y="162"/>
                  </a:lnTo>
                  <a:lnTo>
                    <a:pt x="621" y="162"/>
                  </a:lnTo>
                  <a:lnTo>
                    <a:pt x="623" y="162"/>
                  </a:lnTo>
                  <a:lnTo>
                    <a:pt x="623" y="162"/>
                  </a:lnTo>
                  <a:lnTo>
                    <a:pt x="621" y="160"/>
                  </a:lnTo>
                  <a:lnTo>
                    <a:pt x="620" y="160"/>
                  </a:lnTo>
                  <a:lnTo>
                    <a:pt x="620" y="159"/>
                  </a:lnTo>
                  <a:lnTo>
                    <a:pt x="618" y="159"/>
                  </a:lnTo>
                  <a:lnTo>
                    <a:pt x="616" y="159"/>
                  </a:lnTo>
                  <a:lnTo>
                    <a:pt x="616" y="157"/>
                  </a:lnTo>
                  <a:lnTo>
                    <a:pt x="618" y="159"/>
                  </a:lnTo>
                  <a:lnTo>
                    <a:pt x="620" y="157"/>
                  </a:lnTo>
                  <a:lnTo>
                    <a:pt x="621" y="157"/>
                  </a:lnTo>
                  <a:lnTo>
                    <a:pt x="623" y="157"/>
                  </a:lnTo>
                  <a:lnTo>
                    <a:pt x="625" y="157"/>
                  </a:lnTo>
                  <a:lnTo>
                    <a:pt x="627" y="159"/>
                  </a:lnTo>
                  <a:lnTo>
                    <a:pt x="628" y="159"/>
                  </a:lnTo>
                  <a:lnTo>
                    <a:pt x="630" y="159"/>
                  </a:lnTo>
                  <a:lnTo>
                    <a:pt x="632" y="159"/>
                  </a:lnTo>
                  <a:lnTo>
                    <a:pt x="633" y="159"/>
                  </a:lnTo>
                  <a:lnTo>
                    <a:pt x="633" y="157"/>
                  </a:lnTo>
                  <a:lnTo>
                    <a:pt x="635" y="157"/>
                  </a:lnTo>
                  <a:lnTo>
                    <a:pt x="635" y="155"/>
                  </a:lnTo>
                  <a:lnTo>
                    <a:pt x="637" y="155"/>
                  </a:lnTo>
                  <a:lnTo>
                    <a:pt x="637" y="153"/>
                  </a:lnTo>
                  <a:lnTo>
                    <a:pt x="637" y="152"/>
                  </a:lnTo>
                  <a:lnTo>
                    <a:pt x="639" y="152"/>
                  </a:lnTo>
                  <a:lnTo>
                    <a:pt x="637" y="150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40" y="148"/>
                  </a:lnTo>
                  <a:lnTo>
                    <a:pt x="642" y="147"/>
                  </a:lnTo>
                  <a:lnTo>
                    <a:pt x="644" y="145"/>
                  </a:lnTo>
                  <a:lnTo>
                    <a:pt x="645" y="143"/>
                  </a:lnTo>
                  <a:lnTo>
                    <a:pt x="645" y="141"/>
                  </a:lnTo>
                  <a:lnTo>
                    <a:pt x="645" y="141"/>
                  </a:lnTo>
                  <a:lnTo>
                    <a:pt x="645" y="140"/>
                  </a:lnTo>
                  <a:lnTo>
                    <a:pt x="645" y="140"/>
                  </a:lnTo>
                  <a:lnTo>
                    <a:pt x="644" y="140"/>
                  </a:lnTo>
                  <a:lnTo>
                    <a:pt x="642" y="140"/>
                  </a:lnTo>
                  <a:lnTo>
                    <a:pt x="639" y="140"/>
                  </a:lnTo>
                  <a:lnTo>
                    <a:pt x="637" y="138"/>
                  </a:lnTo>
                  <a:lnTo>
                    <a:pt x="635" y="140"/>
                  </a:lnTo>
                  <a:lnTo>
                    <a:pt x="635" y="138"/>
                  </a:lnTo>
                  <a:lnTo>
                    <a:pt x="633" y="140"/>
                  </a:lnTo>
                  <a:lnTo>
                    <a:pt x="632" y="140"/>
                  </a:lnTo>
                  <a:lnTo>
                    <a:pt x="632" y="138"/>
                  </a:lnTo>
                  <a:lnTo>
                    <a:pt x="630" y="138"/>
                  </a:lnTo>
                  <a:lnTo>
                    <a:pt x="628" y="138"/>
                  </a:lnTo>
                  <a:lnTo>
                    <a:pt x="627" y="138"/>
                  </a:lnTo>
                  <a:lnTo>
                    <a:pt x="625" y="136"/>
                  </a:lnTo>
                  <a:lnTo>
                    <a:pt x="623" y="136"/>
                  </a:lnTo>
                  <a:lnTo>
                    <a:pt x="621" y="136"/>
                  </a:lnTo>
                  <a:lnTo>
                    <a:pt x="620" y="138"/>
                  </a:lnTo>
                  <a:lnTo>
                    <a:pt x="616" y="138"/>
                  </a:lnTo>
                  <a:lnTo>
                    <a:pt x="615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1" y="140"/>
                  </a:lnTo>
                  <a:lnTo>
                    <a:pt x="609" y="140"/>
                  </a:lnTo>
                  <a:lnTo>
                    <a:pt x="609" y="141"/>
                  </a:lnTo>
                  <a:lnTo>
                    <a:pt x="611" y="141"/>
                  </a:lnTo>
                  <a:lnTo>
                    <a:pt x="611" y="143"/>
                  </a:lnTo>
                  <a:lnTo>
                    <a:pt x="613" y="143"/>
                  </a:lnTo>
                  <a:lnTo>
                    <a:pt x="613" y="145"/>
                  </a:lnTo>
                  <a:lnTo>
                    <a:pt x="611" y="145"/>
                  </a:lnTo>
                  <a:lnTo>
                    <a:pt x="611" y="143"/>
                  </a:lnTo>
                  <a:lnTo>
                    <a:pt x="609" y="143"/>
                  </a:lnTo>
                  <a:lnTo>
                    <a:pt x="608" y="143"/>
                  </a:lnTo>
                  <a:lnTo>
                    <a:pt x="606" y="143"/>
                  </a:lnTo>
                  <a:lnTo>
                    <a:pt x="606" y="145"/>
                  </a:lnTo>
                  <a:lnTo>
                    <a:pt x="606" y="147"/>
                  </a:lnTo>
                  <a:lnTo>
                    <a:pt x="606" y="148"/>
                  </a:lnTo>
                  <a:lnTo>
                    <a:pt x="606" y="150"/>
                  </a:lnTo>
                  <a:lnTo>
                    <a:pt x="606" y="152"/>
                  </a:lnTo>
                  <a:lnTo>
                    <a:pt x="606" y="153"/>
                  </a:lnTo>
                  <a:lnTo>
                    <a:pt x="606" y="155"/>
                  </a:lnTo>
                  <a:lnTo>
                    <a:pt x="606" y="157"/>
                  </a:lnTo>
                  <a:lnTo>
                    <a:pt x="608" y="157"/>
                  </a:lnTo>
                  <a:lnTo>
                    <a:pt x="608" y="159"/>
                  </a:lnTo>
                  <a:lnTo>
                    <a:pt x="608" y="160"/>
                  </a:lnTo>
                  <a:lnTo>
                    <a:pt x="609" y="160"/>
                  </a:lnTo>
                  <a:lnTo>
                    <a:pt x="609" y="162"/>
                  </a:lnTo>
                  <a:lnTo>
                    <a:pt x="609" y="162"/>
                  </a:lnTo>
                  <a:lnTo>
                    <a:pt x="609" y="164"/>
                  </a:lnTo>
                  <a:lnTo>
                    <a:pt x="609" y="165"/>
                  </a:lnTo>
                  <a:lnTo>
                    <a:pt x="611" y="165"/>
                  </a:lnTo>
                  <a:lnTo>
                    <a:pt x="609" y="167"/>
                  </a:lnTo>
                  <a:lnTo>
                    <a:pt x="609" y="169"/>
                  </a:lnTo>
                  <a:lnTo>
                    <a:pt x="609" y="171"/>
                  </a:lnTo>
                  <a:lnTo>
                    <a:pt x="611" y="169"/>
                  </a:lnTo>
                  <a:lnTo>
                    <a:pt x="613" y="171"/>
                  </a:lnTo>
                  <a:moveTo>
                    <a:pt x="2343" y="167"/>
                  </a:moveTo>
                  <a:lnTo>
                    <a:pt x="2343" y="169"/>
                  </a:lnTo>
                  <a:lnTo>
                    <a:pt x="2343" y="171"/>
                  </a:lnTo>
                  <a:lnTo>
                    <a:pt x="2345" y="167"/>
                  </a:lnTo>
                  <a:lnTo>
                    <a:pt x="2343" y="167"/>
                  </a:lnTo>
                  <a:moveTo>
                    <a:pt x="2348" y="165"/>
                  </a:moveTo>
                  <a:lnTo>
                    <a:pt x="2350" y="164"/>
                  </a:lnTo>
                  <a:lnTo>
                    <a:pt x="2348" y="164"/>
                  </a:lnTo>
                  <a:lnTo>
                    <a:pt x="2345" y="164"/>
                  </a:lnTo>
                  <a:lnTo>
                    <a:pt x="2343" y="164"/>
                  </a:lnTo>
                  <a:lnTo>
                    <a:pt x="2343" y="165"/>
                  </a:lnTo>
                  <a:lnTo>
                    <a:pt x="2345" y="165"/>
                  </a:lnTo>
                  <a:lnTo>
                    <a:pt x="2345" y="167"/>
                  </a:lnTo>
                  <a:lnTo>
                    <a:pt x="2347" y="167"/>
                  </a:lnTo>
                  <a:lnTo>
                    <a:pt x="2348" y="165"/>
                  </a:lnTo>
                  <a:moveTo>
                    <a:pt x="599" y="162"/>
                  </a:moveTo>
                  <a:lnTo>
                    <a:pt x="599" y="164"/>
                  </a:lnTo>
                  <a:lnTo>
                    <a:pt x="601" y="164"/>
                  </a:lnTo>
                  <a:lnTo>
                    <a:pt x="601" y="165"/>
                  </a:lnTo>
                  <a:lnTo>
                    <a:pt x="601" y="167"/>
                  </a:lnTo>
                  <a:lnTo>
                    <a:pt x="601" y="169"/>
                  </a:lnTo>
                  <a:lnTo>
                    <a:pt x="601" y="171"/>
                  </a:lnTo>
                  <a:lnTo>
                    <a:pt x="599" y="171"/>
                  </a:lnTo>
                  <a:lnTo>
                    <a:pt x="598" y="171"/>
                  </a:lnTo>
                  <a:lnTo>
                    <a:pt x="598" y="172"/>
                  </a:lnTo>
                  <a:lnTo>
                    <a:pt x="596" y="172"/>
                  </a:lnTo>
                  <a:lnTo>
                    <a:pt x="594" y="174"/>
                  </a:lnTo>
                  <a:lnTo>
                    <a:pt x="592" y="174"/>
                  </a:lnTo>
                  <a:lnTo>
                    <a:pt x="592" y="172"/>
                  </a:lnTo>
                  <a:lnTo>
                    <a:pt x="591" y="172"/>
                  </a:lnTo>
                  <a:lnTo>
                    <a:pt x="589" y="172"/>
                  </a:lnTo>
                  <a:lnTo>
                    <a:pt x="589" y="174"/>
                  </a:lnTo>
                  <a:lnTo>
                    <a:pt x="591" y="174"/>
                  </a:lnTo>
                  <a:lnTo>
                    <a:pt x="589" y="176"/>
                  </a:lnTo>
                  <a:lnTo>
                    <a:pt x="587" y="177"/>
                  </a:lnTo>
                  <a:lnTo>
                    <a:pt x="586" y="177"/>
                  </a:lnTo>
                  <a:lnTo>
                    <a:pt x="586" y="179"/>
                  </a:lnTo>
                  <a:lnTo>
                    <a:pt x="584" y="179"/>
                  </a:lnTo>
                  <a:lnTo>
                    <a:pt x="584" y="177"/>
                  </a:lnTo>
                  <a:lnTo>
                    <a:pt x="582" y="177"/>
                  </a:lnTo>
                  <a:lnTo>
                    <a:pt x="580" y="177"/>
                  </a:lnTo>
                  <a:lnTo>
                    <a:pt x="580" y="176"/>
                  </a:lnTo>
                  <a:lnTo>
                    <a:pt x="580" y="174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77" y="171"/>
                  </a:lnTo>
                  <a:lnTo>
                    <a:pt x="575" y="169"/>
                  </a:lnTo>
                  <a:lnTo>
                    <a:pt x="574" y="169"/>
                  </a:lnTo>
                  <a:lnTo>
                    <a:pt x="574" y="167"/>
                  </a:lnTo>
                  <a:lnTo>
                    <a:pt x="572" y="167"/>
                  </a:lnTo>
                  <a:lnTo>
                    <a:pt x="572" y="165"/>
                  </a:lnTo>
                  <a:lnTo>
                    <a:pt x="570" y="165"/>
                  </a:lnTo>
                  <a:lnTo>
                    <a:pt x="570" y="164"/>
                  </a:lnTo>
                  <a:lnTo>
                    <a:pt x="568" y="165"/>
                  </a:lnTo>
                  <a:lnTo>
                    <a:pt x="568" y="164"/>
                  </a:lnTo>
                  <a:lnTo>
                    <a:pt x="567" y="164"/>
                  </a:lnTo>
                  <a:lnTo>
                    <a:pt x="567" y="162"/>
                  </a:lnTo>
                  <a:lnTo>
                    <a:pt x="565" y="162"/>
                  </a:lnTo>
                  <a:lnTo>
                    <a:pt x="565" y="164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3" y="162"/>
                  </a:lnTo>
                  <a:lnTo>
                    <a:pt x="563" y="162"/>
                  </a:lnTo>
                  <a:lnTo>
                    <a:pt x="562" y="162"/>
                  </a:lnTo>
                  <a:lnTo>
                    <a:pt x="560" y="162"/>
                  </a:lnTo>
                  <a:lnTo>
                    <a:pt x="560" y="160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7" y="157"/>
                  </a:lnTo>
                  <a:lnTo>
                    <a:pt x="558" y="155"/>
                  </a:lnTo>
                  <a:lnTo>
                    <a:pt x="558" y="153"/>
                  </a:lnTo>
                  <a:lnTo>
                    <a:pt x="560" y="153"/>
                  </a:lnTo>
                  <a:lnTo>
                    <a:pt x="562" y="153"/>
                  </a:lnTo>
                  <a:lnTo>
                    <a:pt x="563" y="153"/>
                  </a:lnTo>
                  <a:lnTo>
                    <a:pt x="563" y="155"/>
                  </a:lnTo>
                  <a:lnTo>
                    <a:pt x="563" y="155"/>
                  </a:lnTo>
                  <a:lnTo>
                    <a:pt x="563" y="157"/>
                  </a:lnTo>
                  <a:lnTo>
                    <a:pt x="565" y="157"/>
                  </a:lnTo>
                  <a:lnTo>
                    <a:pt x="567" y="157"/>
                  </a:lnTo>
                  <a:lnTo>
                    <a:pt x="565" y="159"/>
                  </a:lnTo>
                  <a:lnTo>
                    <a:pt x="567" y="159"/>
                  </a:lnTo>
                  <a:lnTo>
                    <a:pt x="568" y="159"/>
                  </a:lnTo>
                  <a:lnTo>
                    <a:pt x="570" y="159"/>
                  </a:lnTo>
                  <a:lnTo>
                    <a:pt x="572" y="159"/>
                  </a:lnTo>
                  <a:lnTo>
                    <a:pt x="574" y="157"/>
                  </a:lnTo>
                  <a:lnTo>
                    <a:pt x="575" y="155"/>
                  </a:lnTo>
                  <a:lnTo>
                    <a:pt x="575" y="153"/>
                  </a:lnTo>
                  <a:lnTo>
                    <a:pt x="574" y="153"/>
                  </a:lnTo>
                  <a:lnTo>
                    <a:pt x="574" y="152"/>
                  </a:lnTo>
                  <a:lnTo>
                    <a:pt x="572" y="153"/>
                  </a:lnTo>
                  <a:lnTo>
                    <a:pt x="572" y="152"/>
                  </a:lnTo>
                  <a:lnTo>
                    <a:pt x="572" y="150"/>
                  </a:lnTo>
                  <a:lnTo>
                    <a:pt x="574" y="150"/>
                  </a:lnTo>
                  <a:lnTo>
                    <a:pt x="574" y="148"/>
                  </a:lnTo>
                  <a:lnTo>
                    <a:pt x="572" y="148"/>
                  </a:lnTo>
                  <a:lnTo>
                    <a:pt x="572" y="147"/>
                  </a:lnTo>
                  <a:lnTo>
                    <a:pt x="572" y="145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7" y="143"/>
                  </a:lnTo>
                  <a:lnTo>
                    <a:pt x="568" y="143"/>
                  </a:lnTo>
                  <a:lnTo>
                    <a:pt x="568" y="141"/>
                  </a:lnTo>
                  <a:lnTo>
                    <a:pt x="570" y="141"/>
                  </a:lnTo>
                  <a:lnTo>
                    <a:pt x="572" y="141"/>
                  </a:lnTo>
                  <a:lnTo>
                    <a:pt x="574" y="141"/>
                  </a:lnTo>
                  <a:lnTo>
                    <a:pt x="575" y="143"/>
                  </a:lnTo>
                  <a:lnTo>
                    <a:pt x="575" y="141"/>
                  </a:lnTo>
                  <a:lnTo>
                    <a:pt x="574" y="141"/>
                  </a:lnTo>
                  <a:lnTo>
                    <a:pt x="574" y="140"/>
                  </a:lnTo>
                  <a:lnTo>
                    <a:pt x="575" y="140"/>
                  </a:lnTo>
                  <a:lnTo>
                    <a:pt x="577" y="140"/>
                  </a:lnTo>
                  <a:lnTo>
                    <a:pt x="577" y="141"/>
                  </a:lnTo>
                  <a:lnTo>
                    <a:pt x="579" y="141"/>
                  </a:lnTo>
                  <a:lnTo>
                    <a:pt x="580" y="141"/>
                  </a:lnTo>
                  <a:lnTo>
                    <a:pt x="580" y="143"/>
                  </a:lnTo>
                  <a:lnTo>
                    <a:pt x="582" y="143"/>
                  </a:lnTo>
                  <a:lnTo>
                    <a:pt x="584" y="143"/>
                  </a:lnTo>
                  <a:lnTo>
                    <a:pt x="586" y="143"/>
                  </a:lnTo>
                  <a:lnTo>
                    <a:pt x="587" y="143"/>
                  </a:lnTo>
                  <a:lnTo>
                    <a:pt x="589" y="141"/>
                  </a:lnTo>
                  <a:lnTo>
                    <a:pt x="587" y="141"/>
                  </a:lnTo>
                  <a:lnTo>
                    <a:pt x="586" y="141"/>
                  </a:lnTo>
                  <a:lnTo>
                    <a:pt x="584" y="141"/>
                  </a:lnTo>
                  <a:lnTo>
                    <a:pt x="580" y="141"/>
                  </a:lnTo>
                  <a:lnTo>
                    <a:pt x="580" y="140"/>
                  </a:lnTo>
                  <a:lnTo>
                    <a:pt x="582" y="140"/>
                  </a:lnTo>
                  <a:lnTo>
                    <a:pt x="584" y="140"/>
                  </a:lnTo>
                  <a:lnTo>
                    <a:pt x="586" y="138"/>
                  </a:lnTo>
                  <a:lnTo>
                    <a:pt x="587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40"/>
                  </a:lnTo>
                  <a:lnTo>
                    <a:pt x="591" y="140"/>
                  </a:lnTo>
                  <a:lnTo>
                    <a:pt x="591" y="141"/>
                  </a:lnTo>
                  <a:lnTo>
                    <a:pt x="592" y="140"/>
                  </a:lnTo>
                  <a:lnTo>
                    <a:pt x="592" y="141"/>
                  </a:lnTo>
                  <a:lnTo>
                    <a:pt x="594" y="141"/>
                  </a:lnTo>
                  <a:lnTo>
                    <a:pt x="596" y="141"/>
                  </a:lnTo>
                  <a:lnTo>
                    <a:pt x="598" y="141"/>
                  </a:lnTo>
                  <a:lnTo>
                    <a:pt x="598" y="143"/>
                  </a:lnTo>
                  <a:lnTo>
                    <a:pt x="599" y="143"/>
                  </a:lnTo>
                  <a:lnTo>
                    <a:pt x="598" y="145"/>
                  </a:lnTo>
                  <a:lnTo>
                    <a:pt x="596" y="145"/>
                  </a:lnTo>
                  <a:lnTo>
                    <a:pt x="596" y="147"/>
                  </a:lnTo>
                  <a:lnTo>
                    <a:pt x="594" y="145"/>
                  </a:lnTo>
                  <a:lnTo>
                    <a:pt x="594" y="147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596" y="148"/>
                  </a:lnTo>
                  <a:lnTo>
                    <a:pt x="594" y="150"/>
                  </a:lnTo>
                  <a:lnTo>
                    <a:pt x="592" y="150"/>
                  </a:lnTo>
                  <a:lnTo>
                    <a:pt x="591" y="150"/>
                  </a:lnTo>
                  <a:lnTo>
                    <a:pt x="589" y="152"/>
                  </a:lnTo>
                  <a:lnTo>
                    <a:pt x="589" y="153"/>
                  </a:lnTo>
                  <a:lnTo>
                    <a:pt x="587" y="153"/>
                  </a:lnTo>
                  <a:lnTo>
                    <a:pt x="587" y="155"/>
                  </a:lnTo>
                  <a:lnTo>
                    <a:pt x="589" y="155"/>
                  </a:lnTo>
                  <a:lnTo>
                    <a:pt x="589" y="153"/>
                  </a:lnTo>
                  <a:lnTo>
                    <a:pt x="591" y="153"/>
                  </a:lnTo>
                  <a:lnTo>
                    <a:pt x="592" y="153"/>
                  </a:lnTo>
                  <a:lnTo>
                    <a:pt x="596" y="155"/>
                  </a:lnTo>
                  <a:lnTo>
                    <a:pt x="596" y="157"/>
                  </a:lnTo>
                  <a:lnTo>
                    <a:pt x="598" y="157"/>
                  </a:lnTo>
                  <a:lnTo>
                    <a:pt x="599" y="157"/>
                  </a:lnTo>
                  <a:lnTo>
                    <a:pt x="599" y="155"/>
                  </a:lnTo>
                  <a:lnTo>
                    <a:pt x="598" y="155"/>
                  </a:lnTo>
                  <a:lnTo>
                    <a:pt x="598" y="153"/>
                  </a:lnTo>
                  <a:lnTo>
                    <a:pt x="598" y="152"/>
                  </a:lnTo>
                  <a:lnTo>
                    <a:pt x="599" y="152"/>
                  </a:lnTo>
                  <a:lnTo>
                    <a:pt x="599" y="153"/>
                  </a:lnTo>
                  <a:lnTo>
                    <a:pt x="601" y="152"/>
                  </a:lnTo>
                  <a:lnTo>
                    <a:pt x="601" y="153"/>
                  </a:lnTo>
                  <a:lnTo>
                    <a:pt x="601" y="155"/>
                  </a:lnTo>
                  <a:lnTo>
                    <a:pt x="601" y="157"/>
                  </a:lnTo>
                  <a:lnTo>
                    <a:pt x="601" y="159"/>
                  </a:lnTo>
                  <a:lnTo>
                    <a:pt x="603" y="160"/>
                  </a:lnTo>
                  <a:lnTo>
                    <a:pt x="603" y="162"/>
                  </a:lnTo>
                  <a:lnTo>
                    <a:pt x="603" y="162"/>
                  </a:lnTo>
                  <a:lnTo>
                    <a:pt x="601" y="162"/>
                  </a:lnTo>
                  <a:lnTo>
                    <a:pt x="599" y="162"/>
                  </a:lnTo>
                  <a:moveTo>
                    <a:pt x="589" y="169"/>
                  </a:moveTo>
                  <a:lnTo>
                    <a:pt x="587" y="169"/>
                  </a:lnTo>
                  <a:lnTo>
                    <a:pt x="587" y="171"/>
                  </a:lnTo>
                  <a:lnTo>
                    <a:pt x="589" y="169"/>
                  </a:lnTo>
                  <a:moveTo>
                    <a:pt x="599" y="159"/>
                  </a:moveTo>
                  <a:lnTo>
                    <a:pt x="598" y="159"/>
                  </a:lnTo>
                  <a:lnTo>
                    <a:pt x="596" y="159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9" y="159"/>
                  </a:lnTo>
                  <a:moveTo>
                    <a:pt x="1112" y="152"/>
                  </a:moveTo>
                  <a:lnTo>
                    <a:pt x="1115" y="152"/>
                  </a:lnTo>
                  <a:lnTo>
                    <a:pt x="1115" y="153"/>
                  </a:lnTo>
                  <a:lnTo>
                    <a:pt x="1117" y="153"/>
                  </a:lnTo>
                  <a:lnTo>
                    <a:pt x="1119" y="153"/>
                  </a:lnTo>
                  <a:lnTo>
                    <a:pt x="1120" y="153"/>
                  </a:lnTo>
                  <a:lnTo>
                    <a:pt x="1119" y="155"/>
                  </a:lnTo>
                  <a:lnTo>
                    <a:pt x="1120" y="155"/>
                  </a:lnTo>
                  <a:lnTo>
                    <a:pt x="1124" y="155"/>
                  </a:lnTo>
                  <a:lnTo>
                    <a:pt x="1125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19" y="157"/>
                  </a:lnTo>
                  <a:lnTo>
                    <a:pt x="1119" y="159"/>
                  </a:lnTo>
                  <a:lnTo>
                    <a:pt x="1119" y="160"/>
                  </a:lnTo>
                  <a:lnTo>
                    <a:pt x="1120" y="160"/>
                  </a:lnTo>
                  <a:lnTo>
                    <a:pt x="1120" y="162"/>
                  </a:lnTo>
                  <a:lnTo>
                    <a:pt x="1122" y="160"/>
                  </a:lnTo>
                  <a:lnTo>
                    <a:pt x="1122" y="162"/>
                  </a:lnTo>
                  <a:lnTo>
                    <a:pt x="1124" y="162"/>
                  </a:lnTo>
                  <a:lnTo>
                    <a:pt x="1124" y="162"/>
                  </a:lnTo>
                  <a:lnTo>
                    <a:pt x="1125" y="162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0" y="164"/>
                  </a:lnTo>
                  <a:lnTo>
                    <a:pt x="1132" y="165"/>
                  </a:lnTo>
                  <a:lnTo>
                    <a:pt x="1134" y="164"/>
                  </a:lnTo>
                  <a:lnTo>
                    <a:pt x="1134" y="165"/>
                  </a:lnTo>
                  <a:lnTo>
                    <a:pt x="1136" y="165"/>
                  </a:lnTo>
                  <a:lnTo>
                    <a:pt x="1136" y="164"/>
                  </a:lnTo>
                  <a:lnTo>
                    <a:pt x="1132" y="162"/>
                  </a:lnTo>
                  <a:lnTo>
                    <a:pt x="1132" y="162"/>
                  </a:lnTo>
                  <a:lnTo>
                    <a:pt x="1134" y="162"/>
                  </a:lnTo>
                  <a:lnTo>
                    <a:pt x="1134" y="162"/>
                  </a:lnTo>
                  <a:lnTo>
                    <a:pt x="1136" y="162"/>
                  </a:lnTo>
                  <a:lnTo>
                    <a:pt x="1136" y="160"/>
                  </a:lnTo>
                  <a:lnTo>
                    <a:pt x="1134" y="160"/>
                  </a:lnTo>
                  <a:lnTo>
                    <a:pt x="1132" y="160"/>
                  </a:lnTo>
                  <a:lnTo>
                    <a:pt x="1132" y="159"/>
                  </a:lnTo>
                  <a:lnTo>
                    <a:pt x="1130" y="159"/>
                  </a:lnTo>
                  <a:lnTo>
                    <a:pt x="1129" y="159"/>
                  </a:lnTo>
                  <a:lnTo>
                    <a:pt x="1129" y="157"/>
                  </a:lnTo>
                  <a:lnTo>
                    <a:pt x="1130" y="157"/>
                  </a:lnTo>
                  <a:lnTo>
                    <a:pt x="1132" y="157"/>
                  </a:lnTo>
                  <a:lnTo>
                    <a:pt x="1132" y="159"/>
                  </a:lnTo>
                  <a:lnTo>
                    <a:pt x="1136" y="159"/>
                  </a:lnTo>
                  <a:lnTo>
                    <a:pt x="1137" y="159"/>
                  </a:lnTo>
                  <a:lnTo>
                    <a:pt x="1137" y="157"/>
                  </a:lnTo>
                  <a:lnTo>
                    <a:pt x="1137" y="155"/>
                  </a:lnTo>
                  <a:lnTo>
                    <a:pt x="1136" y="155"/>
                  </a:lnTo>
                  <a:lnTo>
                    <a:pt x="1132" y="153"/>
                  </a:lnTo>
                  <a:lnTo>
                    <a:pt x="1130" y="153"/>
                  </a:lnTo>
                  <a:lnTo>
                    <a:pt x="1130" y="152"/>
                  </a:lnTo>
                  <a:lnTo>
                    <a:pt x="1129" y="152"/>
                  </a:lnTo>
                  <a:lnTo>
                    <a:pt x="1127" y="152"/>
                  </a:lnTo>
                  <a:lnTo>
                    <a:pt x="1124" y="152"/>
                  </a:lnTo>
                  <a:lnTo>
                    <a:pt x="1122" y="150"/>
                  </a:lnTo>
                  <a:lnTo>
                    <a:pt x="1125" y="150"/>
                  </a:lnTo>
                  <a:lnTo>
                    <a:pt x="1122" y="148"/>
                  </a:lnTo>
                  <a:lnTo>
                    <a:pt x="1119" y="148"/>
                  </a:lnTo>
                  <a:lnTo>
                    <a:pt x="1115" y="148"/>
                  </a:lnTo>
                  <a:lnTo>
                    <a:pt x="1113" y="148"/>
                  </a:lnTo>
                  <a:lnTo>
                    <a:pt x="1113" y="150"/>
                  </a:lnTo>
                  <a:lnTo>
                    <a:pt x="1112" y="150"/>
                  </a:lnTo>
                  <a:lnTo>
                    <a:pt x="1110" y="150"/>
                  </a:lnTo>
                  <a:lnTo>
                    <a:pt x="1110" y="152"/>
                  </a:lnTo>
                  <a:lnTo>
                    <a:pt x="1112" y="152"/>
                  </a:lnTo>
                  <a:moveTo>
                    <a:pt x="804" y="203"/>
                  </a:moveTo>
                  <a:lnTo>
                    <a:pt x="806" y="203"/>
                  </a:lnTo>
                  <a:lnTo>
                    <a:pt x="808" y="203"/>
                  </a:lnTo>
                  <a:lnTo>
                    <a:pt x="808" y="203"/>
                  </a:lnTo>
                  <a:lnTo>
                    <a:pt x="806" y="203"/>
                  </a:lnTo>
                  <a:lnTo>
                    <a:pt x="804" y="203"/>
                  </a:lnTo>
                  <a:moveTo>
                    <a:pt x="748" y="210"/>
                  </a:moveTo>
                  <a:lnTo>
                    <a:pt x="744" y="210"/>
                  </a:lnTo>
                  <a:lnTo>
                    <a:pt x="743" y="210"/>
                  </a:lnTo>
                  <a:lnTo>
                    <a:pt x="743" y="212"/>
                  </a:lnTo>
                  <a:lnTo>
                    <a:pt x="744" y="212"/>
                  </a:lnTo>
                  <a:lnTo>
                    <a:pt x="744" y="213"/>
                  </a:lnTo>
                  <a:lnTo>
                    <a:pt x="743" y="215"/>
                  </a:lnTo>
                  <a:lnTo>
                    <a:pt x="744" y="215"/>
                  </a:lnTo>
                  <a:lnTo>
                    <a:pt x="746" y="215"/>
                  </a:lnTo>
                  <a:lnTo>
                    <a:pt x="748" y="215"/>
                  </a:lnTo>
                  <a:lnTo>
                    <a:pt x="748" y="213"/>
                  </a:lnTo>
                  <a:lnTo>
                    <a:pt x="750" y="213"/>
                  </a:lnTo>
                  <a:lnTo>
                    <a:pt x="751" y="213"/>
                  </a:lnTo>
                  <a:lnTo>
                    <a:pt x="751" y="212"/>
                  </a:lnTo>
                  <a:lnTo>
                    <a:pt x="751" y="210"/>
                  </a:lnTo>
                  <a:lnTo>
                    <a:pt x="750" y="210"/>
                  </a:lnTo>
                  <a:lnTo>
                    <a:pt x="748" y="210"/>
                  </a:lnTo>
                  <a:moveTo>
                    <a:pt x="809" y="295"/>
                  </a:moveTo>
                  <a:lnTo>
                    <a:pt x="808" y="295"/>
                  </a:lnTo>
                  <a:lnTo>
                    <a:pt x="808" y="297"/>
                  </a:lnTo>
                  <a:lnTo>
                    <a:pt x="809" y="297"/>
                  </a:lnTo>
                  <a:lnTo>
                    <a:pt x="809" y="295"/>
                  </a:lnTo>
                  <a:moveTo>
                    <a:pt x="763" y="278"/>
                  </a:moveTo>
                  <a:lnTo>
                    <a:pt x="763" y="276"/>
                  </a:lnTo>
                  <a:lnTo>
                    <a:pt x="762" y="276"/>
                  </a:lnTo>
                  <a:lnTo>
                    <a:pt x="763" y="278"/>
                  </a:lnTo>
                  <a:moveTo>
                    <a:pt x="702" y="200"/>
                  </a:moveTo>
                  <a:lnTo>
                    <a:pt x="700" y="200"/>
                  </a:lnTo>
                  <a:lnTo>
                    <a:pt x="698" y="198"/>
                  </a:lnTo>
                  <a:lnTo>
                    <a:pt x="697" y="198"/>
                  </a:lnTo>
                  <a:lnTo>
                    <a:pt x="695" y="198"/>
                  </a:lnTo>
                  <a:lnTo>
                    <a:pt x="693" y="198"/>
                  </a:lnTo>
                  <a:lnTo>
                    <a:pt x="690" y="198"/>
                  </a:lnTo>
                  <a:lnTo>
                    <a:pt x="688" y="198"/>
                  </a:lnTo>
                  <a:lnTo>
                    <a:pt x="686" y="198"/>
                  </a:lnTo>
                  <a:lnTo>
                    <a:pt x="686" y="198"/>
                  </a:lnTo>
                  <a:lnTo>
                    <a:pt x="686" y="196"/>
                  </a:lnTo>
                  <a:lnTo>
                    <a:pt x="685" y="196"/>
                  </a:lnTo>
                  <a:lnTo>
                    <a:pt x="683" y="196"/>
                  </a:lnTo>
                  <a:lnTo>
                    <a:pt x="681" y="196"/>
                  </a:lnTo>
                  <a:lnTo>
                    <a:pt x="681" y="198"/>
                  </a:lnTo>
                  <a:lnTo>
                    <a:pt x="680" y="198"/>
                  </a:lnTo>
                  <a:lnTo>
                    <a:pt x="678" y="198"/>
                  </a:lnTo>
                  <a:lnTo>
                    <a:pt x="676" y="196"/>
                  </a:lnTo>
                  <a:lnTo>
                    <a:pt x="674" y="196"/>
                  </a:lnTo>
                  <a:lnTo>
                    <a:pt x="673" y="194"/>
                  </a:lnTo>
                  <a:lnTo>
                    <a:pt x="673" y="193"/>
                  </a:lnTo>
                  <a:lnTo>
                    <a:pt x="671" y="193"/>
                  </a:lnTo>
                  <a:lnTo>
                    <a:pt x="671" y="191"/>
                  </a:lnTo>
                  <a:lnTo>
                    <a:pt x="669" y="191"/>
                  </a:lnTo>
                  <a:lnTo>
                    <a:pt x="669" y="193"/>
                  </a:lnTo>
                  <a:lnTo>
                    <a:pt x="666" y="193"/>
                  </a:lnTo>
                  <a:lnTo>
                    <a:pt x="664" y="193"/>
                  </a:lnTo>
                  <a:lnTo>
                    <a:pt x="664" y="194"/>
                  </a:lnTo>
                  <a:lnTo>
                    <a:pt x="662" y="194"/>
                  </a:lnTo>
                  <a:lnTo>
                    <a:pt x="662" y="193"/>
                  </a:lnTo>
                  <a:lnTo>
                    <a:pt x="661" y="191"/>
                  </a:lnTo>
                  <a:lnTo>
                    <a:pt x="659" y="191"/>
                  </a:lnTo>
                  <a:lnTo>
                    <a:pt x="657" y="191"/>
                  </a:lnTo>
                  <a:lnTo>
                    <a:pt x="656" y="191"/>
                  </a:lnTo>
                  <a:lnTo>
                    <a:pt x="656" y="189"/>
                  </a:lnTo>
                  <a:lnTo>
                    <a:pt x="654" y="188"/>
                  </a:lnTo>
                  <a:lnTo>
                    <a:pt x="654" y="186"/>
                  </a:lnTo>
                  <a:lnTo>
                    <a:pt x="652" y="186"/>
                  </a:lnTo>
                  <a:lnTo>
                    <a:pt x="650" y="184"/>
                  </a:lnTo>
                  <a:lnTo>
                    <a:pt x="652" y="184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6" y="182"/>
                  </a:lnTo>
                  <a:lnTo>
                    <a:pt x="657" y="182"/>
                  </a:lnTo>
                  <a:lnTo>
                    <a:pt x="659" y="182"/>
                  </a:lnTo>
                  <a:lnTo>
                    <a:pt x="662" y="184"/>
                  </a:lnTo>
                  <a:lnTo>
                    <a:pt x="664" y="182"/>
                  </a:lnTo>
                  <a:lnTo>
                    <a:pt x="666" y="182"/>
                  </a:lnTo>
                  <a:lnTo>
                    <a:pt x="666" y="181"/>
                  </a:lnTo>
                  <a:lnTo>
                    <a:pt x="664" y="181"/>
                  </a:lnTo>
                  <a:lnTo>
                    <a:pt x="662" y="179"/>
                  </a:lnTo>
                  <a:lnTo>
                    <a:pt x="661" y="179"/>
                  </a:lnTo>
                  <a:lnTo>
                    <a:pt x="657" y="179"/>
                  </a:lnTo>
                  <a:lnTo>
                    <a:pt x="654" y="179"/>
                  </a:lnTo>
                  <a:lnTo>
                    <a:pt x="652" y="177"/>
                  </a:lnTo>
                  <a:lnTo>
                    <a:pt x="649" y="177"/>
                  </a:lnTo>
                  <a:lnTo>
                    <a:pt x="647" y="177"/>
                  </a:lnTo>
                  <a:lnTo>
                    <a:pt x="647" y="176"/>
                  </a:lnTo>
                  <a:lnTo>
                    <a:pt x="647" y="174"/>
                  </a:lnTo>
                  <a:lnTo>
                    <a:pt x="647" y="172"/>
                  </a:lnTo>
                  <a:lnTo>
                    <a:pt x="649" y="172"/>
                  </a:lnTo>
                  <a:lnTo>
                    <a:pt x="649" y="171"/>
                  </a:lnTo>
                  <a:lnTo>
                    <a:pt x="647" y="171"/>
                  </a:lnTo>
                  <a:lnTo>
                    <a:pt x="647" y="169"/>
                  </a:lnTo>
                  <a:lnTo>
                    <a:pt x="647" y="167"/>
                  </a:lnTo>
                  <a:lnTo>
                    <a:pt x="649" y="165"/>
                  </a:lnTo>
                  <a:lnTo>
                    <a:pt x="647" y="165"/>
                  </a:lnTo>
                  <a:lnTo>
                    <a:pt x="647" y="164"/>
                  </a:lnTo>
                  <a:lnTo>
                    <a:pt x="647" y="162"/>
                  </a:lnTo>
                  <a:lnTo>
                    <a:pt x="649" y="162"/>
                  </a:lnTo>
                  <a:lnTo>
                    <a:pt x="647" y="162"/>
                  </a:lnTo>
                  <a:lnTo>
                    <a:pt x="649" y="162"/>
                  </a:lnTo>
                  <a:lnTo>
                    <a:pt x="649" y="160"/>
                  </a:lnTo>
                  <a:lnTo>
                    <a:pt x="650" y="160"/>
                  </a:lnTo>
                  <a:lnTo>
                    <a:pt x="650" y="159"/>
                  </a:lnTo>
                  <a:lnTo>
                    <a:pt x="652" y="159"/>
                  </a:lnTo>
                  <a:lnTo>
                    <a:pt x="652" y="157"/>
                  </a:lnTo>
                  <a:lnTo>
                    <a:pt x="652" y="155"/>
                  </a:lnTo>
                  <a:lnTo>
                    <a:pt x="652" y="153"/>
                  </a:lnTo>
                  <a:lnTo>
                    <a:pt x="652" y="152"/>
                  </a:lnTo>
                  <a:lnTo>
                    <a:pt x="654" y="152"/>
                  </a:lnTo>
                  <a:lnTo>
                    <a:pt x="654" y="150"/>
                  </a:lnTo>
                  <a:lnTo>
                    <a:pt x="656" y="150"/>
                  </a:lnTo>
                  <a:lnTo>
                    <a:pt x="656" y="148"/>
                  </a:lnTo>
                  <a:lnTo>
                    <a:pt x="657" y="148"/>
                  </a:lnTo>
                  <a:lnTo>
                    <a:pt x="657" y="147"/>
                  </a:lnTo>
                  <a:lnTo>
                    <a:pt x="659" y="147"/>
                  </a:lnTo>
                  <a:lnTo>
                    <a:pt x="662" y="145"/>
                  </a:lnTo>
                  <a:lnTo>
                    <a:pt x="664" y="143"/>
                  </a:lnTo>
                  <a:lnTo>
                    <a:pt x="666" y="143"/>
                  </a:lnTo>
                  <a:lnTo>
                    <a:pt x="668" y="143"/>
                  </a:lnTo>
                  <a:lnTo>
                    <a:pt x="668" y="141"/>
                  </a:lnTo>
                  <a:lnTo>
                    <a:pt x="671" y="141"/>
                  </a:lnTo>
                  <a:lnTo>
                    <a:pt x="673" y="141"/>
                  </a:lnTo>
                  <a:lnTo>
                    <a:pt x="674" y="141"/>
                  </a:lnTo>
                  <a:lnTo>
                    <a:pt x="676" y="141"/>
                  </a:lnTo>
                  <a:lnTo>
                    <a:pt x="680" y="141"/>
                  </a:lnTo>
                  <a:lnTo>
                    <a:pt x="683" y="141"/>
                  </a:lnTo>
                  <a:lnTo>
                    <a:pt x="685" y="143"/>
                  </a:lnTo>
                  <a:lnTo>
                    <a:pt x="685" y="145"/>
                  </a:lnTo>
                  <a:lnTo>
                    <a:pt x="683" y="145"/>
                  </a:lnTo>
                  <a:lnTo>
                    <a:pt x="681" y="147"/>
                  </a:lnTo>
                  <a:lnTo>
                    <a:pt x="680" y="147"/>
                  </a:lnTo>
                  <a:lnTo>
                    <a:pt x="680" y="148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4" y="153"/>
                  </a:lnTo>
                  <a:lnTo>
                    <a:pt x="673" y="155"/>
                  </a:lnTo>
                  <a:lnTo>
                    <a:pt x="673" y="157"/>
                  </a:lnTo>
                  <a:lnTo>
                    <a:pt x="671" y="157"/>
                  </a:lnTo>
                  <a:lnTo>
                    <a:pt x="671" y="159"/>
                  </a:lnTo>
                  <a:lnTo>
                    <a:pt x="671" y="160"/>
                  </a:lnTo>
                  <a:lnTo>
                    <a:pt x="674" y="162"/>
                  </a:lnTo>
                  <a:lnTo>
                    <a:pt x="674" y="162"/>
                  </a:lnTo>
                  <a:lnTo>
                    <a:pt x="674" y="164"/>
                  </a:lnTo>
                  <a:lnTo>
                    <a:pt x="673" y="164"/>
                  </a:lnTo>
                  <a:lnTo>
                    <a:pt x="673" y="165"/>
                  </a:lnTo>
                  <a:lnTo>
                    <a:pt x="674" y="165"/>
                  </a:lnTo>
                  <a:lnTo>
                    <a:pt x="674" y="167"/>
                  </a:lnTo>
                  <a:lnTo>
                    <a:pt x="674" y="169"/>
                  </a:lnTo>
                  <a:lnTo>
                    <a:pt x="676" y="171"/>
                  </a:lnTo>
                  <a:lnTo>
                    <a:pt x="678" y="172"/>
                  </a:lnTo>
                  <a:lnTo>
                    <a:pt x="680" y="172"/>
                  </a:lnTo>
                  <a:lnTo>
                    <a:pt x="680" y="174"/>
                  </a:lnTo>
                  <a:lnTo>
                    <a:pt x="681" y="174"/>
                  </a:lnTo>
                  <a:lnTo>
                    <a:pt x="681" y="176"/>
                  </a:lnTo>
                  <a:lnTo>
                    <a:pt x="683" y="176"/>
                  </a:lnTo>
                  <a:lnTo>
                    <a:pt x="685" y="176"/>
                  </a:lnTo>
                  <a:lnTo>
                    <a:pt x="685" y="177"/>
                  </a:lnTo>
                  <a:lnTo>
                    <a:pt x="686" y="179"/>
                  </a:lnTo>
                  <a:lnTo>
                    <a:pt x="685" y="179"/>
                  </a:lnTo>
                  <a:lnTo>
                    <a:pt x="683" y="177"/>
                  </a:lnTo>
                  <a:lnTo>
                    <a:pt x="683" y="179"/>
                  </a:lnTo>
                  <a:lnTo>
                    <a:pt x="681" y="179"/>
                  </a:lnTo>
                  <a:lnTo>
                    <a:pt x="680" y="179"/>
                  </a:lnTo>
                  <a:lnTo>
                    <a:pt x="678" y="179"/>
                  </a:lnTo>
                  <a:lnTo>
                    <a:pt x="678" y="181"/>
                  </a:lnTo>
                  <a:lnTo>
                    <a:pt x="676" y="181"/>
                  </a:lnTo>
                  <a:lnTo>
                    <a:pt x="674" y="182"/>
                  </a:lnTo>
                  <a:lnTo>
                    <a:pt x="676" y="182"/>
                  </a:lnTo>
                  <a:lnTo>
                    <a:pt x="678" y="181"/>
                  </a:lnTo>
                  <a:lnTo>
                    <a:pt x="680" y="181"/>
                  </a:lnTo>
                  <a:lnTo>
                    <a:pt x="681" y="181"/>
                  </a:lnTo>
                  <a:lnTo>
                    <a:pt x="683" y="181"/>
                  </a:lnTo>
                  <a:lnTo>
                    <a:pt x="683" y="179"/>
                  </a:lnTo>
                  <a:lnTo>
                    <a:pt x="685" y="181"/>
                  </a:lnTo>
                  <a:lnTo>
                    <a:pt x="685" y="182"/>
                  </a:lnTo>
                  <a:lnTo>
                    <a:pt x="685" y="184"/>
                  </a:lnTo>
                  <a:lnTo>
                    <a:pt x="686" y="184"/>
                  </a:lnTo>
                  <a:lnTo>
                    <a:pt x="686" y="182"/>
                  </a:lnTo>
                  <a:lnTo>
                    <a:pt x="686" y="181"/>
                  </a:lnTo>
                  <a:lnTo>
                    <a:pt x="686" y="179"/>
                  </a:lnTo>
                  <a:lnTo>
                    <a:pt x="686" y="177"/>
                  </a:lnTo>
                  <a:lnTo>
                    <a:pt x="686" y="176"/>
                  </a:lnTo>
                  <a:lnTo>
                    <a:pt x="686" y="176"/>
                  </a:lnTo>
                  <a:lnTo>
                    <a:pt x="686" y="174"/>
                  </a:lnTo>
                  <a:lnTo>
                    <a:pt x="686" y="174"/>
                  </a:lnTo>
                  <a:lnTo>
                    <a:pt x="686" y="172"/>
                  </a:lnTo>
                  <a:lnTo>
                    <a:pt x="686" y="172"/>
                  </a:lnTo>
                  <a:lnTo>
                    <a:pt x="685" y="172"/>
                  </a:lnTo>
                  <a:lnTo>
                    <a:pt x="683" y="172"/>
                  </a:lnTo>
                  <a:lnTo>
                    <a:pt x="681" y="172"/>
                  </a:lnTo>
                  <a:lnTo>
                    <a:pt x="681" y="171"/>
                  </a:lnTo>
                  <a:lnTo>
                    <a:pt x="680" y="169"/>
                  </a:lnTo>
                  <a:lnTo>
                    <a:pt x="676" y="167"/>
                  </a:lnTo>
                  <a:lnTo>
                    <a:pt x="678" y="167"/>
                  </a:lnTo>
                  <a:lnTo>
                    <a:pt x="680" y="167"/>
                  </a:lnTo>
                  <a:lnTo>
                    <a:pt x="681" y="167"/>
                  </a:lnTo>
                  <a:lnTo>
                    <a:pt x="681" y="165"/>
                  </a:lnTo>
                  <a:lnTo>
                    <a:pt x="681" y="164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5" y="162"/>
                  </a:lnTo>
                  <a:lnTo>
                    <a:pt x="686" y="162"/>
                  </a:lnTo>
                  <a:lnTo>
                    <a:pt x="686" y="162"/>
                  </a:lnTo>
                  <a:lnTo>
                    <a:pt x="685" y="162"/>
                  </a:lnTo>
                  <a:lnTo>
                    <a:pt x="685" y="162"/>
                  </a:lnTo>
                  <a:lnTo>
                    <a:pt x="683" y="162"/>
                  </a:lnTo>
                  <a:lnTo>
                    <a:pt x="681" y="162"/>
                  </a:lnTo>
                  <a:lnTo>
                    <a:pt x="681" y="162"/>
                  </a:lnTo>
                  <a:lnTo>
                    <a:pt x="680" y="162"/>
                  </a:lnTo>
                  <a:lnTo>
                    <a:pt x="680" y="160"/>
                  </a:lnTo>
                  <a:lnTo>
                    <a:pt x="680" y="159"/>
                  </a:lnTo>
                  <a:lnTo>
                    <a:pt x="680" y="157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3" y="155"/>
                  </a:lnTo>
                  <a:lnTo>
                    <a:pt x="685" y="155"/>
                  </a:lnTo>
                  <a:lnTo>
                    <a:pt x="686" y="157"/>
                  </a:lnTo>
                  <a:lnTo>
                    <a:pt x="688" y="157"/>
                  </a:lnTo>
                  <a:lnTo>
                    <a:pt x="686" y="155"/>
                  </a:lnTo>
                  <a:lnTo>
                    <a:pt x="686" y="155"/>
                  </a:lnTo>
                  <a:lnTo>
                    <a:pt x="685" y="155"/>
                  </a:lnTo>
                  <a:lnTo>
                    <a:pt x="683" y="153"/>
                  </a:lnTo>
                  <a:lnTo>
                    <a:pt x="683" y="152"/>
                  </a:lnTo>
                  <a:lnTo>
                    <a:pt x="683" y="150"/>
                  </a:lnTo>
                  <a:lnTo>
                    <a:pt x="686" y="148"/>
                  </a:lnTo>
                  <a:lnTo>
                    <a:pt x="686" y="150"/>
                  </a:lnTo>
                  <a:lnTo>
                    <a:pt x="686" y="150"/>
                  </a:lnTo>
                  <a:lnTo>
                    <a:pt x="686" y="152"/>
                  </a:lnTo>
                  <a:lnTo>
                    <a:pt x="686" y="153"/>
                  </a:lnTo>
                  <a:lnTo>
                    <a:pt x="685" y="152"/>
                  </a:lnTo>
                  <a:lnTo>
                    <a:pt x="685" y="153"/>
                  </a:lnTo>
                  <a:lnTo>
                    <a:pt x="686" y="153"/>
                  </a:lnTo>
                  <a:lnTo>
                    <a:pt x="686" y="153"/>
                  </a:lnTo>
                  <a:lnTo>
                    <a:pt x="688" y="153"/>
                  </a:lnTo>
                  <a:lnTo>
                    <a:pt x="686" y="152"/>
                  </a:lnTo>
                  <a:lnTo>
                    <a:pt x="688" y="150"/>
                  </a:lnTo>
                  <a:lnTo>
                    <a:pt x="686" y="150"/>
                  </a:lnTo>
                  <a:lnTo>
                    <a:pt x="686" y="148"/>
                  </a:lnTo>
                  <a:lnTo>
                    <a:pt x="688" y="147"/>
                  </a:lnTo>
                  <a:lnTo>
                    <a:pt x="691" y="148"/>
                  </a:lnTo>
                  <a:lnTo>
                    <a:pt x="693" y="148"/>
                  </a:lnTo>
                  <a:lnTo>
                    <a:pt x="690" y="147"/>
                  </a:lnTo>
                  <a:lnTo>
                    <a:pt x="693" y="145"/>
                  </a:lnTo>
                  <a:lnTo>
                    <a:pt x="695" y="145"/>
                  </a:lnTo>
                  <a:lnTo>
                    <a:pt x="697" y="145"/>
                  </a:lnTo>
                  <a:lnTo>
                    <a:pt x="698" y="145"/>
                  </a:lnTo>
                  <a:lnTo>
                    <a:pt x="698" y="143"/>
                  </a:lnTo>
                  <a:lnTo>
                    <a:pt x="702" y="143"/>
                  </a:lnTo>
                  <a:lnTo>
                    <a:pt x="705" y="143"/>
                  </a:lnTo>
                  <a:lnTo>
                    <a:pt x="707" y="143"/>
                  </a:lnTo>
                  <a:lnTo>
                    <a:pt x="709" y="143"/>
                  </a:lnTo>
                  <a:lnTo>
                    <a:pt x="709" y="145"/>
                  </a:lnTo>
                  <a:lnTo>
                    <a:pt x="710" y="145"/>
                  </a:lnTo>
                  <a:lnTo>
                    <a:pt x="710" y="147"/>
                  </a:lnTo>
                  <a:lnTo>
                    <a:pt x="712" y="148"/>
                  </a:lnTo>
                  <a:lnTo>
                    <a:pt x="710" y="150"/>
                  </a:lnTo>
                  <a:lnTo>
                    <a:pt x="712" y="150"/>
                  </a:lnTo>
                  <a:lnTo>
                    <a:pt x="715" y="152"/>
                  </a:lnTo>
                  <a:lnTo>
                    <a:pt x="715" y="153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7" y="157"/>
                  </a:lnTo>
                  <a:lnTo>
                    <a:pt x="719" y="159"/>
                  </a:lnTo>
                  <a:lnTo>
                    <a:pt x="717" y="159"/>
                  </a:lnTo>
                  <a:lnTo>
                    <a:pt x="717" y="160"/>
                  </a:lnTo>
                  <a:lnTo>
                    <a:pt x="715" y="160"/>
                  </a:lnTo>
                  <a:lnTo>
                    <a:pt x="714" y="162"/>
                  </a:lnTo>
                  <a:lnTo>
                    <a:pt x="712" y="162"/>
                  </a:lnTo>
                  <a:lnTo>
                    <a:pt x="712" y="162"/>
                  </a:lnTo>
                  <a:lnTo>
                    <a:pt x="710" y="164"/>
                  </a:lnTo>
                  <a:lnTo>
                    <a:pt x="712" y="164"/>
                  </a:lnTo>
                  <a:lnTo>
                    <a:pt x="712" y="162"/>
                  </a:lnTo>
                  <a:lnTo>
                    <a:pt x="714" y="162"/>
                  </a:lnTo>
                  <a:lnTo>
                    <a:pt x="715" y="162"/>
                  </a:lnTo>
                  <a:lnTo>
                    <a:pt x="717" y="162"/>
                  </a:lnTo>
                  <a:lnTo>
                    <a:pt x="715" y="162"/>
                  </a:lnTo>
                  <a:lnTo>
                    <a:pt x="714" y="164"/>
                  </a:lnTo>
                  <a:lnTo>
                    <a:pt x="714" y="165"/>
                  </a:lnTo>
                  <a:lnTo>
                    <a:pt x="712" y="165"/>
                  </a:lnTo>
                  <a:lnTo>
                    <a:pt x="712" y="167"/>
                  </a:lnTo>
                  <a:lnTo>
                    <a:pt x="714" y="167"/>
                  </a:lnTo>
                  <a:lnTo>
                    <a:pt x="715" y="167"/>
                  </a:lnTo>
                  <a:lnTo>
                    <a:pt x="717" y="167"/>
                  </a:lnTo>
                  <a:lnTo>
                    <a:pt x="717" y="165"/>
                  </a:lnTo>
                  <a:lnTo>
                    <a:pt x="717" y="164"/>
                  </a:lnTo>
                  <a:lnTo>
                    <a:pt x="719" y="164"/>
                  </a:lnTo>
                  <a:lnTo>
                    <a:pt x="721" y="165"/>
                  </a:lnTo>
                  <a:lnTo>
                    <a:pt x="721" y="164"/>
                  </a:lnTo>
                  <a:lnTo>
                    <a:pt x="719" y="164"/>
                  </a:lnTo>
                  <a:lnTo>
                    <a:pt x="719" y="162"/>
                  </a:lnTo>
                  <a:lnTo>
                    <a:pt x="721" y="162"/>
                  </a:lnTo>
                  <a:lnTo>
                    <a:pt x="721" y="162"/>
                  </a:lnTo>
                  <a:lnTo>
                    <a:pt x="722" y="162"/>
                  </a:lnTo>
                  <a:lnTo>
                    <a:pt x="722" y="162"/>
                  </a:lnTo>
                  <a:lnTo>
                    <a:pt x="722" y="164"/>
                  </a:lnTo>
                  <a:lnTo>
                    <a:pt x="724" y="164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7" y="162"/>
                  </a:lnTo>
                  <a:lnTo>
                    <a:pt x="727" y="164"/>
                  </a:lnTo>
                  <a:lnTo>
                    <a:pt x="727" y="165"/>
                  </a:lnTo>
                  <a:lnTo>
                    <a:pt x="727" y="167"/>
                  </a:lnTo>
                  <a:lnTo>
                    <a:pt x="726" y="167"/>
                  </a:lnTo>
                  <a:lnTo>
                    <a:pt x="726" y="169"/>
                  </a:lnTo>
                  <a:lnTo>
                    <a:pt x="727" y="169"/>
                  </a:lnTo>
                  <a:lnTo>
                    <a:pt x="727" y="167"/>
                  </a:lnTo>
                  <a:lnTo>
                    <a:pt x="727" y="169"/>
                  </a:lnTo>
                  <a:lnTo>
                    <a:pt x="727" y="167"/>
                  </a:lnTo>
                  <a:lnTo>
                    <a:pt x="727" y="165"/>
                  </a:lnTo>
                  <a:lnTo>
                    <a:pt x="729" y="165"/>
                  </a:lnTo>
                  <a:lnTo>
                    <a:pt x="729" y="167"/>
                  </a:lnTo>
                  <a:lnTo>
                    <a:pt x="731" y="167"/>
                  </a:lnTo>
                  <a:lnTo>
                    <a:pt x="731" y="169"/>
                  </a:lnTo>
                  <a:lnTo>
                    <a:pt x="732" y="171"/>
                  </a:lnTo>
                  <a:lnTo>
                    <a:pt x="732" y="169"/>
                  </a:lnTo>
                  <a:lnTo>
                    <a:pt x="732" y="167"/>
                  </a:lnTo>
                  <a:lnTo>
                    <a:pt x="731" y="167"/>
                  </a:lnTo>
                  <a:lnTo>
                    <a:pt x="731" y="165"/>
                  </a:lnTo>
                  <a:lnTo>
                    <a:pt x="729" y="165"/>
                  </a:lnTo>
                  <a:lnTo>
                    <a:pt x="727" y="164"/>
                  </a:lnTo>
                  <a:lnTo>
                    <a:pt x="727" y="162"/>
                  </a:lnTo>
                  <a:lnTo>
                    <a:pt x="729" y="162"/>
                  </a:lnTo>
                  <a:lnTo>
                    <a:pt x="729" y="164"/>
                  </a:lnTo>
                  <a:lnTo>
                    <a:pt x="731" y="164"/>
                  </a:lnTo>
                  <a:lnTo>
                    <a:pt x="729" y="162"/>
                  </a:lnTo>
                  <a:lnTo>
                    <a:pt x="729" y="162"/>
                  </a:lnTo>
                  <a:lnTo>
                    <a:pt x="731" y="160"/>
                  </a:lnTo>
                  <a:lnTo>
                    <a:pt x="732" y="160"/>
                  </a:lnTo>
                  <a:lnTo>
                    <a:pt x="732" y="159"/>
                  </a:lnTo>
                  <a:lnTo>
                    <a:pt x="734" y="159"/>
                  </a:lnTo>
                  <a:lnTo>
                    <a:pt x="736" y="159"/>
                  </a:lnTo>
                  <a:lnTo>
                    <a:pt x="739" y="159"/>
                  </a:lnTo>
                  <a:lnTo>
                    <a:pt x="741" y="159"/>
                  </a:lnTo>
                  <a:lnTo>
                    <a:pt x="743" y="159"/>
                  </a:lnTo>
                  <a:lnTo>
                    <a:pt x="743" y="160"/>
                  </a:lnTo>
                  <a:lnTo>
                    <a:pt x="746" y="160"/>
                  </a:lnTo>
                  <a:lnTo>
                    <a:pt x="748" y="160"/>
                  </a:lnTo>
                  <a:lnTo>
                    <a:pt x="750" y="160"/>
                  </a:lnTo>
                  <a:lnTo>
                    <a:pt x="751" y="160"/>
                  </a:lnTo>
                  <a:lnTo>
                    <a:pt x="753" y="162"/>
                  </a:lnTo>
                  <a:lnTo>
                    <a:pt x="755" y="162"/>
                  </a:lnTo>
                  <a:lnTo>
                    <a:pt x="755" y="162"/>
                  </a:lnTo>
                  <a:lnTo>
                    <a:pt x="756" y="164"/>
                  </a:lnTo>
                  <a:lnTo>
                    <a:pt x="755" y="165"/>
                  </a:lnTo>
                  <a:lnTo>
                    <a:pt x="753" y="165"/>
                  </a:lnTo>
                  <a:lnTo>
                    <a:pt x="751" y="165"/>
                  </a:lnTo>
                  <a:lnTo>
                    <a:pt x="748" y="165"/>
                  </a:lnTo>
                  <a:lnTo>
                    <a:pt x="748" y="167"/>
                  </a:lnTo>
                  <a:lnTo>
                    <a:pt x="751" y="165"/>
                  </a:lnTo>
                  <a:lnTo>
                    <a:pt x="755" y="167"/>
                  </a:lnTo>
                  <a:lnTo>
                    <a:pt x="755" y="165"/>
                  </a:lnTo>
                  <a:lnTo>
                    <a:pt x="756" y="165"/>
                  </a:lnTo>
                  <a:lnTo>
                    <a:pt x="758" y="165"/>
                  </a:lnTo>
                  <a:lnTo>
                    <a:pt x="762" y="165"/>
                  </a:lnTo>
                  <a:lnTo>
                    <a:pt x="762" y="167"/>
                  </a:lnTo>
                  <a:lnTo>
                    <a:pt x="763" y="169"/>
                  </a:lnTo>
                  <a:lnTo>
                    <a:pt x="762" y="169"/>
                  </a:lnTo>
                  <a:lnTo>
                    <a:pt x="762" y="171"/>
                  </a:lnTo>
                  <a:lnTo>
                    <a:pt x="760" y="171"/>
                  </a:lnTo>
                  <a:lnTo>
                    <a:pt x="758" y="171"/>
                  </a:lnTo>
                  <a:lnTo>
                    <a:pt x="758" y="172"/>
                  </a:lnTo>
                  <a:lnTo>
                    <a:pt x="758" y="174"/>
                  </a:lnTo>
                  <a:lnTo>
                    <a:pt x="756" y="174"/>
                  </a:lnTo>
                  <a:lnTo>
                    <a:pt x="756" y="172"/>
                  </a:lnTo>
                  <a:lnTo>
                    <a:pt x="755" y="174"/>
                  </a:lnTo>
                  <a:lnTo>
                    <a:pt x="755" y="176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8" y="176"/>
                  </a:lnTo>
                  <a:lnTo>
                    <a:pt x="758" y="174"/>
                  </a:lnTo>
                  <a:lnTo>
                    <a:pt x="760" y="172"/>
                  </a:lnTo>
                  <a:lnTo>
                    <a:pt x="762" y="172"/>
                  </a:lnTo>
                  <a:lnTo>
                    <a:pt x="763" y="172"/>
                  </a:lnTo>
                  <a:lnTo>
                    <a:pt x="763" y="171"/>
                  </a:lnTo>
                  <a:lnTo>
                    <a:pt x="765" y="171"/>
                  </a:lnTo>
                  <a:lnTo>
                    <a:pt x="765" y="172"/>
                  </a:lnTo>
                  <a:lnTo>
                    <a:pt x="765" y="174"/>
                  </a:lnTo>
                  <a:lnTo>
                    <a:pt x="763" y="174"/>
                  </a:lnTo>
                  <a:lnTo>
                    <a:pt x="763" y="176"/>
                  </a:lnTo>
                  <a:lnTo>
                    <a:pt x="765" y="176"/>
                  </a:lnTo>
                  <a:lnTo>
                    <a:pt x="765" y="174"/>
                  </a:lnTo>
                  <a:lnTo>
                    <a:pt x="767" y="174"/>
                  </a:lnTo>
                  <a:lnTo>
                    <a:pt x="767" y="176"/>
                  </a:lnTo>
                  <a:lnTo>
                    <a:pt x="768" y="176"/>
                  </a:lnTo>
                  <a:lnTo>
                    <a:pt x="768" y="174"/>
                  </a:lnTo>
                  <a:lnTo>
                    <a:pt x="768" y="174"/>
                  </a:lnTo>
                  <a:lnTo>
                    <a:pt x="770" y="172"/>
                  </a:lnTo>
                  <a:lnTo>
                    <a:pt x="772" y="172"/>
                  </a:lnTo>
                  <a:lnTo>
                    <a:pt x="773" y="172"/>
                  </a:lnTo>
                  <a:lnTo>
                    <a:pt x="775" y="174"/>
                  </a:lnTo>
                  <a:lnTo>
                    <a:pt x="777" y="174"/>
                  </a:lnTo>
                  <a:lnTo>
                    <a:pt x="779" y="174"/>
                  </a:lnTo>
                  <a:lnTo>
                    <a:pt x="780" y="176"/>
                  </a:lnTo>
                  <a:lnTo>
                    <a:pt x="782" y="176"/>
                  </a:lnTo>
                  <a:lnTo>
                    <a:pt x="782" y="177"/>
                  </a:lnTo>
                  <a:lnTo>
                    <a:pt x="784" y="177"/>
                  </a:lnTo>
                  <a:lnTo>
                    <a:pt x="784" y="179"/>
                  </a:lnTo>
                  <a:lnTo>
                    <a:pt x="782" y="179"/>
                  </a:lnTo>
                  <a:lnTo>
                    <a:pt x="782" y="181"/>
                  </a:lnTo>
                  <a:lnTo>
                    <a:pt x="780" y="181"/>
                  </a:lnTo>
                  <a:lnTo>
                    <a:pt x="779" y="181"/>
                  </a:lnTo>
                  <a:lnTo>
                    <a:pt x="779" y="182"/>
                  </a:lnTo>
                  <a:lnTo>
                    <a:pt x="780" y="182"/>
                  </a:lnTo>
                  <a:lnTo>
                    <a:pt x="782" y="184"/>
                  </a:lnTo>
                  <a:lnTo>
                    <a:pt x="782" y="182"/>
                  </a:lnTo>
                  <a:lnTo>
                    <a:pt x="784" y="182"/>
                  </a:lnTo>
                  <a:lnTo>
                    <a:pt x="784" y="181"/>
                  </a:lnTo>
                  <a:lnTo>
                    <a:pt x="785" y="181"/>
                  </a:lnTo>
                  <a:lnTo>
                    <a:pt x="787" y="181"/>
                  </a:lnTo>
                  <a:lnTo>
                    <a:pt x="787" y="182"/>
                  </a:lnTo>
                  <a:lnTo>
                    <a:pt x="787" y="184"/>
                  </a:lnTo>
                  <a:lnTo>
                    <a:pt x="785" y="184"/>
                  </a:lnTo>
                  <a:lnTo>
                    <a:pt x="785" y="186"/>
                  </a:lnTo>
                  <a:lnTo>
                    <a:pt x="784" y="188"/>
                  </a:lnTo>
                  <a:lnTo>
                    <a:pt x="785" y="188"/>
                  </a:lnTo>
                  <a:lnTo>
                    <a:pt x="787" y="188"/>
                  </a:lnTo>
                  <a:lnTo>
                    <a:pt x="789" y="189"/>
                  </a:lnTo>
                  <a:lnTo>
                    <a:pt x="787" y="191"/>
                  </a:lnTo>
                  <a:lnTo>
                    <a:pt x="789" y="191"/>
                  </a:lnTo>
                  <a:lnTo>
                    <a:pt x="789" y="189"/>
                  </a:lnTo>
                  <a:lnTo>
                    <a:pt x="789" y="188"/>
                  </a:lnTo>
                  <a:lnTo>
                    <a:pt x="787" y="188"/>
                  </a:lnTo>
                  <a:lnTo>
                    <a:pt x="787" y="186"/>
                  </a:lnTo>
                  <a:lnTo>
                    <a:pt x="789" y="186"/>
                  </a:lnTo>
                  <a:lnTo>
                    <a:pt x="791" y="186"/>
                  </a:lnTo>
                  <a:lnTo>
                    <a:pt x="792" y="184"/>
                  </a:lnTo>
                  <a:lnTo>
                    <a:pt x="794" y="184"/>
                  </a:lnTo>
                  <a:lnTo>
                    <a:pt x="792" y="186"/>
                  </a:lnTo>
                  <a:lnTo>
                    <a:pt x="791" y="188"/>
                  </a:lnTo>
                  <a:lnTo>
                    <a:pt x="792" y="188"/>
                  </a:lnTo>
                  <a:lnTo>
                    <a:pt x="794" y="188"/>
                  </a:lnTo>
                  <a:lnTo>
                    <a:pt x="794" y="186"/>
                  </a:lnTo>
                  <a:lnTo>
                    <a:pt x="796" y="186"/>
                  </a:lnTo>
                  <a:lnTo>
                    <a:pt x="797" y="186"/>
                  </a:lnTo>
                  <a:lnTo>
                    <a:pt x="799" y="186"/>
                  </a:lnTo>
                  <a:lnTo>
                    <a:pt x="801" y="188"/>
                  </a:lnTo>
                  <a:lnTo>
                    <a:pt x="804" y="189"/>
                  </a:lnTo>
                  <a:lnTo>
                    <a:pt x="804" y="191"/>
                  </a:lnTo>
                  <a:lnTo>
                    <a:pt x="803" y="191"/>
                  </a:lnTo>
                  <a:lnTo>
                    <a:pt x="801" y="191"/>
                  </a:lnTo>
                  <a:lnTo>
                    <a:pt x="801" y="193"/>
                  </a:lnTo>
                  <a:lnTo>
                    <a:pt x="799" y="193"/>
                  </a:lnTo>
                  <a:lnTo>
                    <a:pt x="797" y="193"/>
                  </a:lnTo>
                  <a:lnTo>
                    <a:pt x="796" y="194"/>
                  </a:lnTo>
                  <a:lnTo>
                    <a:pt x="794" y="194"/>
                  </a:lnTo>
                  <a:lnTo>
                    <a:pt x="792" y="194"/>
                  </a:lnTo>
                  <a:lnTo>
                    <a:pt x="792" y="196"/>
                  </a:lnTo>
                  <a:lnTo>
                    <a:pt x="792" y="198"/>
                  </a:lnTo>
                  <a:lnTo>
                    <a:pt x="794" y="198"/>
                  </a:lnTo>
                  <a:lnTo>
                    <a:pt x="792" y="196"/>
                  </a:lnTo>
                  <a:lnTo>
                    <a:pt x="794" y="196"/>
                  </a:lnTo>
                  <a:lnTo>
                    <a:pt x="797" y="194"/>
                  </a:lnTo>
                  <a:lnTo>
                    <a:pt x="799" y="194"/>
                  </a:lnTo>
                  <a:lnTo>
                    <a:pt x="801" y="194"/>
                  </a:lnTo>
                  <a:lnTo>
                    <a:pt x="803" y="194"/>
                  </a:lnTo>
                  <a:lnTo>
                    <a:pt x="803" y="196"/>
                  </a:lnTo>
                  <a:lnTo>
                    <a:pt x="801" y="196"/>
                  </a:lnTo>
                  <a:lnTo>
                    <a:pt x="801" y="198"/>
                  </a:lnTo>
                  <a:lnTo>
                    <a:pt x="803" y="198"/>
                  </a:lnTo>
                  <a:lnTo>
                    <a:pt x="803" y="196"/>
                  </a:lnTo>
                  <a:lnTo>
                    <a:pt x="804" y="196"/>
                  </a:lnTo>
                  <a:lnTo>
                    <a:pt x="804" y="194"/>
                  </a:lnTo>
                  <a:lnTo>
                    <a:pt x="806" y="193"/>
                  </a:lnTo>
                  <a:lnTo>
                    <a:pt x="808" y="193"/>
                  </a:lnTo>
                  <a:lnTo>
                    <a:pt x="808" y="194"/>
                  </a:lnTo>
                  <a:lnTo>
                    <a:pt x="809" y="194"/>
                  </a:lnTo>
                  <a:lnTo>
                    <a:pt x="809" y="196"/>
                  </a:lnTo>
                  <a:lnTo>
                    <a:pt x="809" y="196"/>
                  </a:lnTo>
                  <a:lnTo>
                    <a:pt x="809" y="198"/>
                  </a:lnTo>
                  <a:lnTo>
                    <a:pt x="811" y="198"/>
                  </a:lnTo>
                  <a:lnTo>
                    <a:pt x="811" y="200"/>
                  </a:lnTo>
                  <a:lnTo>
                    <a:pt x="811" y="201"/>
                  </a:lnTo>
                  <a:lnTo>
                    <a:pt x="809" y="201"/>
                  </a:lnTo>
                  <a:lnTo>
                    <a:pt x="809" y="201"/>
                  </a:lnTo>
                  <a:lnTo>
                    <a:pt x="808" y="201"/>
                  </a:lnTo>
                  <a:lnTo>
                    <a:pt x="808" y="203"/>
                  </a:lnTo>
                  <a:lnTo>
                    <a:pt x="806" y="201"/>
                  </a:lnTo>
                  <a:lnTo>
                    <a:pt x="804" y="201"/>
                  </a:lnTo>
                  <a:lnTo>
                    <a:pt x="804" y="203"/>
                  </a:lnTo>
                  <a:lnTo>
                    <a:pt x="803" y="203"/>
                  </a:lnTo>
                  <a:lnTo>
                    <a:pt x="803" y="203"/>
                  </a:lnTo>
                  <a:lnTo>
                    <a:pt x="804" y="203"/>
                  </a:lnTo>
                  <a:lnTo>
                    <a:pt x="806" y="205"/>
                  </a:lnTo>
                  <a:lnTo>
                    <a:pt x="808" y="205"/>
                  </a:lnTo>
                  <a:lnTo>
                    <a:pt x="808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09" y="203"/>
                  </a:lnTo>
                  <a:lnTo>
                    <a:pt x="811" y="203"/>
                  </a:lnTo>
                  <a:lnTo>
                    <a:pt x="814" y="206"/>
                  </a:lnTo>
                  <a:lnTo>
                    <a:pt x="814" y="208"/>
                  </a:lnTo>
                  <a:lnTo>
                    <a:pt x="813" y="208"/>
                  </a:lnTo>
                  <a:lnTo>
                    <a:pt x="811" y="208"/>
                  </a:lnTo>
                  <a:lnTo>
                    <a:pt x="809" y="208"/>
                  </a:lnTo>
                  <a:lnTo>
                    <a:pt x="809" y="208"/>
                  </a:lnTo>
                  <a:lnTo>
                    <a:pt x="808" y="208"/>
                  </a:lnTo>
                  <a:lnTo>
                    <a:pt x="808" y="206"/>
                  </a:lnTo>
                  <a:lnTo>
                    <a:pt x="806" y="206"/>
                  </a:lnTo>
                  <a:lnTo>
                    <a:pt x="806" y="208"/>
                  </a:lnTo>
                  <a:lnTo>
                    <a:pt x="809" y="210"/>
                  </a:lnTo>
                  <a:lnTo>
                    <a:pt x="808" y="210"/>
                  </a:lnTo>
                  <a:lnTo>
                    <a:pt x="808" y="212"/>
                  </a:lnTo>
                  <a:lnTo>
                    <a:pt x="806" y="212"/>
                  </a:lnTo>
                  <a:lnTo>
                    <a:pt x="806" y="213"/>
                  </a:lnTo>
                  <a:lnTo>
                    <a:pt x="803" y="212"/>
                  </a:lnTo>
                  <a:lnTo>
                    <a:pt x="803" y="213"/>
                  </a:lnTo>
                  <a:lnTo>
                    <a:pt x="801" y="213"/>
                  </a:lnTo>
                  <a:lnTo>
                    <a:pt x="799" y="213"/>
                  </a:lnTo>
                  <a:lnTo>
                    <a:pt x="799" y="215"/>
                  </a:lnTo>
                  <a:lnTo>
                    <a:pt x="801" y="215"/>
                  </a:lnTo>
                  <a:lnTo>
                    <a:pt x="803" y="215"/>
                  </a:lnTo>
                  <a:lnTo>
                    <a:pt x="804" y="215"/>
                  </a:lnTo>
                  <a:lnTo>
                    <a:pt x="806" y="215"/>
                  </a:lnTo>
                  <a:lnTo>
                    <a:pt x="806" y="217"/>
                  </a:lnTo>
                  <a:lnTo>
                    <a:pt x="806" y="218"/>
                  </a:lnTo>
                  <a:lnTo>
                    <a:pt x="808" y="217"/>
                  </a:lnTo>
                  <a:lnTo>
                    <a:pt x="808" y="218"/>
                  </a:lnTo>
                  <a:lnTo>
                    <a:pt x="809" y="217"/>
                  </a:lnTo>
                  <a:lnTo>
                    <a:pt x="809" y="218"/>
                  </a:lnTo>
                  <a:lnTo>
                    <a:pt x="809" y="218"/>
                  </a:lnTo>
                  <a:lnTo>
                    <a:pt x="811" y="218"/>
                  </a:lnTo>
                  <a:lnTo>
                    <a:pt x="813" y="218"/>
                  </a:lnTo>
                  <a:lnTo>
                    <a:pt x="814" y="218"/>
                  </a:lnTo>
                  <a:lnTo>
                    <a:pt x="814" y="220"/>
                  </a:lnTo>
                  <a:lnTo>
                    <a:pt x="813" y="220"/>
                  </a:lnTo>
                  <a:lnTo>
                    <a:pt x="813" y="222"/>
                  </a:lnTo>
                  <a:lnTo>
                    <a:pt x="814" y="222"/>
                  </a:lnTo>
                  <a:lnTo>
                    <a:pt x="816" y="222"/>
                  </a:lnTo>
                  <a:lnTo>
                    <a:pt x="818" y="222"/>
                  </a:lnTo>
                  <a:lnTo>
                    <a:pt x="818" y="223"/>
                  </a:lnTo>
                  <a:lnTo>
                    <a:pt x="816" y="225"/>
                  </a:lnTo>
                  <a:lnTo>
                    <a:pt x="818" y="225"/>
                  </a:lnTo>
                  <a:lnTo>
                    <a:pt x="818" y="227"/>
                  </a:lnTo>
                  <a:lnTo>
                    <a:pt x="816" y="227"/>
                  </a:lnTo>
                  <a:lnTo>
                    <a:pt x="816" y="229"/>
                  </a:lnTo>
                  <a:lnTo>
                    <a:pt x="814" y="227"/>
                  </a:lnTo>
                  <a:lnTo>
                    <a:pt x="814" y="229"/>
                  </a:lnTo>
                  <a:lnTo>
                    <a:pt x="816" y="229"/>
                  </a:lnTo>
                  <a:lnTo>
                    <a:pt x="818" y="229"/>
                  </a:lnTo>
                  <a:lnTo>
                    <a:pt x="818" y="227"/>
                  </a:lnTo>
                  <a:lnTo>
                    <a:pt x="820" y="225"/>
                  </a:lnTo>
                  <a:lnTo>
                    <a:pt x="820" y="227"/>
                  </a:lnTo>
                  <a:lnTo>
                    <a:pt x="820" y="229"/>
                  </a:lnTo>
                  <a:lnTo>
                    <a:pt x="821" y="229"/>
                  </a:lnTo>
                  <a:lnTo>
                    <a:pt x="821" y="227"/>
                  </a:lnTo>
                  <a:lnTo>
                    <a:pt x="821" y="225"/>
                  </a:lnTo>
                  <a:lnTo>
                    <a:pt x="823" y="225"/>
                  </a:lnTo>
                  <a:lnTo>
                    <a:pt x="825" y="225"/>
                  </a:lnTo>
                  <a:lnTo>
                    <a:pt x="825" y="227"/>
                  </a:lnTo>
                  <a:lnTo>
                    <a:pt x="823" y="227"/>
                  </a:lnTo>
                  <a:lnTo>
                    <a:pt x="823" y="229"/>
                  </a:lnTo>
                  <a:lnTo>
                    <a:pt x="823" y="230"/>
                  </a:lnTo>
                  <a:lnTo>
                    <a:pt x="825" y="230"/>
                  </a:lnTo>
                  <a:lnTo>
                    <a:pt x="823" y="229"/>
                  </a:lnTo>
                  <a:lnTo>
                    <a:pt x="825" y="227"/>
                  </a:lnTo>
                  <a:lnTo>
                    <a:pt x="826" y="227"/>
                  </a:lnTo>
                  <a:lnTo>
                    <a:pt x="826" y="229"/>
                  </a:lnTo>
                  <a:lnTo>
                    <a:pt x="828" y="229"/>
                  </a:lnTo>
                  <a:lnTo>
                    <a:pt x="828" y="230"/>
                  </a:lnTo>
                  <a:lnTo>
                    <a:pt x="830" y="230"/>
                  </a:lnTo>
                  <a:lnTo>
                    <a:pt x="830" y="229"/>
                  </a:lnTo>
                  <a:lnTo>
                    <a:pt x="832" y="229"/>
                  </a:lnTo>
                  <a:lnTo>
                    <a:pt x="832" y="230"/>
                  </a:lnTo>
                  <a:lnTo>
                    <a:pt x="833" y="230"/>
                  </a:lnTo>
                  <a:lnTo>
                    <a:pt x="833" y="232"/>
                  </a:lnTo>
                  <a:lnTo>
                    <a:pt x="835" y="232"/>
                  </a:lnTo>
                  <a:lnTo>
                    <a:pt x="837" y="232"/>
                  </a:lnTo>
                  <a:lnTo>
                    <a:pt x="837" y="234"/>
                  </a:lnTo>
                  <a:lnTo>
                    <a:pt x="835" y="234"/>
                  </a:lnTo>
                  <a:lnTo>
                    <a:pt x="835" y="235"/>
                  </a:lnTo>
                  <a:lnTo>
                    <a:pt x="833" y="235"/>
                  </a:lnTo>
                  <a:lnTo>
                    <a:pt x="833" y="237"/>
                  </a:lnTo>
                  <a:lnTo>
                    <a:pt x="830" y="239"/>
                  </a:lnTo>
                  <a:lnTo>
                    <a:pt x="832" y="239"/>
                  </a:lnTo>
                  <a:lnTo>
                    <a:pt x="833" y="239"/>
                  </a:lnTo>
                  <a:lnTo>
                    <a:pt x="833" y="237"/>
                  </a:lnTo>
                  <a:lnTo>
                    <a:pt x="835" y="237"/>
                  </a:lnTo>
                  <a:lnTo>
                    <a:pt x="837" y="237"/>
                  </a:lnTo>
                  <a:lnTo>
                    <a:pt x="837" y="235"/>
                  </a:lnTo>
                  <a:lnTo>
                    <a:pt x="838" y="235"/>
                  </a:lnTo>
                  <a:lnTo>
                    <a:pt x="840" y="235"/>
                  </a:lnTo>
                  <a:lnTo>
                    <a:pt x="840" y="237"/>
                  </a:lnTo>
                  <a:lnTo>
                    <a:pt x="842" y="237"/>
                  </a:lnTo>
                  <a:lnTo>
                    <a:pt x="842" y="239"/>
                  </a:lnTo>
                  <a:lnTo>
                    <a:pt x="840" y="239"/>
                  </a:lnTo>
                  <a:lnTo>
                    <a:pt x="840" y="241"/>
                  </a:lnTo>
                  <a:lnTo>
                    <a:pt x="840" y="242"/>
                  </a:lnTo>
                  <a:lnTo>
                    <a:pt x="838" y="242"/>
                  </a:lnTo>
                  <a:lnTo>
                    <a:pt x="838" y="244"/>
                  </a:lnTo>
                  <a:lnTo>
                    <a:pt x="838" y="244"/>
                  </a:lnTo>
                  <a:lnTo>
                    <a:pt x="840" y="244"/>
                  </a:lnTo>
                  <a:lnTo>
                    <a:pt x="840" y="244"/>
                  </a:lnTo>
                  <a:lnTo>
                    <a:pt x="840" y="242"/>
                  </a:lnTo>
                  <a:lnTo>
                    <a:pt x="842" y="242"/>
                  </a:lnTo>
                  <a:lnTo>
                    <a:pt x="842" y="241"/>
                  </a:lnTo>
                  <a:lnTo>
                    <a:pt x="844" y="241"/>
                  </a:lnTo>
                  <a:lnTo>
                    <a:pt x="844" y="242"/>
                  </a:lnTo>
                  <a:lnTo>
                    <a:pt x="845" y="242"/>
                  </a:lnTo>
                  <a:lnTo>
                    <a:pt x="847" y="244"/>
                  </a:lnTo>
                  <a:lnTo>
                    <a:pt x="847" y="242"/>
                  </a:lnTo>
                  <a:lnTo>
                    <a:pt x="847" y="241"/>
                  </a:lnTo>
                  <a:lnTo>
                    <a:pt x="849" y="241"/>
                  </a:lnTo>
                  <a:lnTo>
                    <a:pt x="849" y="242"/>
                  </a:lnTo>
                  <a:lnTo>
                    <a:pt x="850" y="242"/>
                  </a:lnTo>
                  <a:lnTo>
                    <a:pt x="850" y="242"/>
                  </a:lnTo>
                  <a:lnTo>
                    <a:pt x="850" y="244"/>
                  </a:lnTo>
                  <a:lnTo>
                    <a:pt x="852" y="244"/>
                  </a:lnTo>
                  <a:lnTo>
                    <a:pt x="852" y="244"/>
                  </a:lnTo>
                  <a:lnTo>
                    <a:pt x="854" y="244"/>
                  </a:lnTo>
                  <a:lnTo>
                    <a:pt x="854" y="246"/>
                  </a:lnTo>
                  <a:lnTo>
                    <a:pt x="852" y="246"/>
                  </a:lnTo>
                  <a:lnTo>
                    <a:pt x="850" y="246"/>
                  </a:lnTo>
                  <a:lnTo>
                    <a:pt x="850" y="247"/>
                  </a:lnTo>
                  <a:lnTo>
                    <a:pt x="852" y="247"/>
                  </a:lnTo>
                  <a:lnTo>
                    <a:pt x="852" y="249"/>
                  </a:lnTo>
                  <a:lnTo>
                    <a:pt x="850" y="249"/>
                  </a:lnTo>
                  <a:lnTo>
                    <a:pt x="850" y="249"/>
                  </a:lnTo>
                  <a:lnTo>
                    <a:pt x="849" y="249"/>
                  </a:lnTo>
                  <a:lnTo>
                    <a:pt x="849" y="247"/>
                  </a:lnTo>
                  <a:lnTo>
                    <a:pt x="847" y="247"/>
                  </a:lnTo>
                  <a:lnTo>
                    <a:pt x="847" y="249"/>
                  </a:lnTo>
                  <a:lnTo>
                    <a:pt x="847" y="251"/>
                  </a:lnTo>
                  <a:lnTo>
                    <a:pt x="849" y="253"/>
                  </a:lnTo>
                  <a:lnTo>
                    <a:pt x="850" y="253"/>
                  </a:lnTo>
                  <a:lnTo>
                    <a:pt x="850" y="254"/>
                  </a:lnTo>
                  <a:lnTo>
                    <a:pt x="849" y="254"/>
                  </a:lnTo>
                  <a:lnTo>
                    <a:pt x="847" y="254"/>
                  </a:lnTo>
                  <a:lnTo>
                    <a:pt x="847" y="256"/>
                  </a:lnTo>
                  <a:lnTo>
                    <a:pt x="847" y="258"/>
                  </a:lnTo>
                  <a:lnTo>
                    <a:pt x="845" y="258"/>
                  </a:lnTo>
                  <a:lnTo>
                    <a:pt x="845" y="259"/>
                  </a:lnTo>
                  <a:lnTo>
                    <a:pt x="844" y="259"/>
                  </a:lnTo>
                  <a:lnTo>
                    <a:pt x="842" y="259"/>
                  </a:lnTo>
                  <a:lnTo>
                    <a:pt x="840" y="259"/>
                  </a:lnTo>
                  <a:lnTo>
                    <a:pt x="840" y="261"/>
                  </a:lnTo>
                  <a:lnTo>
                    <a:pt x="838" y="261"/>
                  </a:lnTo>
                  <a:lnTo>
                    <a:pt x="837" y="263"/>
                  </a:lnTo>
                  <a:lnTo>
                    <a:pt x="838" y="263"/>
                  </a:lnTo>
                  <a:lnTo>
                    <a:pt x="838" y="264"/>
                  </a:lnTo>
                  <a:lnTo>
                    <a:pt x="838" y="266"/>
                  </a:lnTo>
                  <a:lnTo>
                    <a:pt x="840" y="266"/>
                  </a:lnTo>
                  <a:lnTo>
                    <a:pt x="840" y="268"/>
                  </a:lnTo>
                  <a:lnTo>
                    <a:pt x="838" y="268"/>
                  </a:lnTo>
                  <a:lnTo>
                    <a:pt x="838" y="270"/>
                  </a:lnTo>
                  <a:lnTo>
                    <a:pt x="837" y="270"/>
                  </a:lnTo>
                  <a:lnTo>
                    <a:pt x="837" y="268"/>
                  </a:lnTo>
                  <a:lnTo>
                    <a:pt x="835" y="268"/>
                  </a:lnTo>
                  <a:lnTo>
                    <a:pt x="837" y="266"/>
                  </a:lnTo>
                  <a:lnTo>
                    <a:pt x="835" y="266"/>
                  </a:lnTo>
                  <a:lnTo>
                    <a:pt x="835" y="268"/>
                  </a:lnTo>
                  <a:lnTo>
                    <a:pt x="833" y="268"/>
                  </a:lnTo>
                  <a:lnTo>
                    <a:pt x="833" y="266"/>
                  </a:lnTo>
                  <a:lnTo>
                    <a:pt x="832" y="266"/>
                  </a:lnTo>
                  <a:lnTo>
                    <a:pt x="832" y="268"/>
                  </a:lnTo>
                  <a:lnTo>
                    <a:pt x="830" y="268"/>
                  </a:lnTo>
                  <a:lnTo>
                    <a:pt x="830" y="266"/>
                  </a:lnTo>
                  <a:lnTo>
                    <a:pt x="830" y="264"/>
                  </a:lnTo>
                  <a:lnTo>
                    <a:pt x="828" y="266"/>
                  </a:lnTo>
                  <a:lnTo>
                    <a:pt x="828" y="264"/>
                  </a:lnTo>
                  <a:lnTo>
                    <a:pt x="828" y="263"/>
                  </a:lnTo>
                  <a:lnTo>
                    <a:pt x="826" y="263"/>
                  </a:lnTo>
                  <a:lnTo>
                    <a:pt x="826" y="261"/>
                  </a:lnTo>
                  <a:lnTo>
                    <a:pt x="826" y="259"/>
                  </a:lnTo>
                  <a:lnTo>
                    <a:pt x="828" y="258"/>
                  </a:lnTo>
                  <a:lnTo>
                    <a:pt x="826" y="258"/>
                  </a:lnTo>
                  <a:lnTo>
                    <a:pt x="826" y="259"/>
                  </a:lnTo>
                  <a:lnTo>
                    <a:pt x="825" y="261"/>
                  </a:lnTo>
                  <a:lnTo>
                    <a:pt x="825" y="259"/>
                  </a:lnTo>
                  <a:lnTo>
                    <a:pt x="825" y="258"/>
                  </a:lnTo>
                  <a:lnTo>
                    <a:pt x="823" y="258"/>
                  </a:lnTo>
                  <a:lnTo>
                    <a:pt x="823" y="256"/>
                  </a:lnTo>
                  <a:lnTo>
                    <a:pt x="825" y="256"/>
                  </a:lnTo>
                  <a:lnTo>
                    <a:pt x="825" y="254"/>
                  </a:lnTo>
                  <a:lnTo>
                    <a:pt x="821" y="254"/>
                  </a:lnTo>
                  <a:lnTo>
                    <a:pt x="820" y="254"/>
                  </a:lnTo>
                  <a:lnTo>
                    <a:pt x="820" y="253"/>
                  </a:lnTo>
                  <a:lnTo>
                    <a:pt x="818" y="253"/>
                  </a:lnTo>
                  <a:lnTo>
                    <a:pt x="818" y="251"/>
                  </a:lnTo>
                  <a:lnTo>
                    <a:pt x="816" y="251"/>
                  </a:lnTo>
                  <a:lnTo>
                    <a:pt x="816" y="249"/>
                  </a:lnTo>
                  <a:lnTo>
                    <a:pt x="816" y="247"/>
                  </a:lnTo>
                  <a:lnTo>
                    <a:pt x="814" y="249"/>
                  </a:lnTo>
                  <a:lnTo>
                    <a:pt x="814" y="247"/>
                  </a:lnTo>
                  <a:lnTo>
                    <a:pt x="814" y="246"/>
                  </a:lnTo>
                  <a:lnTo>
                    <a:pt x="813" y="246"/>
                  </a:lnTo>
                  <a:lnTo>
                    <a:pt x="813" y="244"/>
                  </a:lnTo>
                  <a:lnTo>
                    <a:pt x="811" y="244"/>
                  </a:lnTo>
                  <a:lnTo>
                    <a:pt x="813" y="246"/>
                  </a:lnTo>
                  <a:lnTo>
                    <a:pt x="811" y="246"/>
                  </a:lnTo>
                  <a:lnTo>
                    <a:pt x="811" y="247"/>
                  </a:lnTo>
                  <a:lnTo>
                    <a:pt x="809" y="247"/>
                  </a:lnTo>
                  <a:lnTo>
                    <a:pt x="809" y="247"/>
                  </a:lnTo>
                  <a:lnTo>
                    <a:pt x="808" y="247"/>
                  </a:lnTo>
                  <a:lnTo>
                    <a:pt x="808" y="249"/>
                  </a:lnTo>
                  <a:lnTo>
                    <a:pt x="809" y="249"/>
                  </a:lnTo>
                  <a:lnTo>
                    <a:pt x="809" y="251"/>
                  </a:lnTo>
                  <a:lnTo>
                    <a:pt x="809" y="251"/>
                  </a:lnTo>
                  <a:lnTo>
                    <a:pt x="809" y="253"/>
                  </a:lnTo>
                  <a:lnTo>
                    <a:pt x="811" y="253"/>
                  </a:lnTo>
                  <a:lnTo>
                    <a:pt x="811" y="254"/>
                  </a:lnTo>
                  <a:lnTo>
                    <a:pt x="809" y="256"/>
                  </a:lnTo>
                  <a:lnTo>
                    <a:pt x="809" y="256"/>
                  </a:lnTo>
                  <a:lnTo>
                    <a:pt x="809" y="254"/>
                  </a:lnTo>
                  <a:lnTo>
                    <a:pt x="808" y="254"/>
                  </a:lnTo>
                  <a:lnTo>
                    <a:pt x="806" y="254"/>
                  </a:lnTo>
                  <a:lnTo>
                    <a:pt x="804" y="254"/>
                  </a:lnTo>
                  <a:lnTo>
                    <a:pt x="804" y="256"/>
                  </a:lnTo>
                  <a:lnTo>
                    <a:pt x="806" y="256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8" y="258"/>
                  </a:lnTo>
                  <a:lnTo>
                    <a:pt x="808" y="259"/>
                  </a:lnTo>
                  <a:lnTo>
                    <a:pt x="806" y="259"/>
                  </a:lnTo>
                  <a:lnTo>
                    <a:pt x="806" y="261"/>
                  </a:lnTo>
                  <a:lnTo>
                    <a:pt x="808" y="261"/>
                  </a:lnTo>
                  <a:lnTo>
                    <a:pt x="808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11" y="259"/>
                  </a:lnTo>
                  <a:lnTo>
                    <a:pt x="809" y="261"/>
                  </a:lnTo>
                  <a:lnTo>
                    <a:pt x="811" y="261"/>
                  </a:lnTo>
                  <a:lnTo>
                    <a:pt x="811" y="263"/>
                  </a:lnTo>
                  <a:lnTo>
                    <a:pt x="809" y="263"/>
                  </a:lnTo>
                  <a:lnTo>
                    <a:pt x="809" y="264"/>
                  </a:lnTo>
                  <a:lnTo>
                    <a:pt x="811" y="264"/>
                  </a:lnTo>
                  <a:lnTo>
                    <a:pt x="811" y="266"/>
                  </a:lnTo>
                  <a:lnTo>
                    <a:pt x="813" y="266"/>
                  </a:lnTo>
                  <a:lnTo>
                    <a:pt x="814" y="266"/>
                  </a:lnTo>
                  <a:lnTo>
                    <a:pt x="814" y="268"/>
                  </a:lnTo>
                  <a:lnTo>
                    <a:pt x="816" y="268"/>
                  </a:lnTo>
                  <a:lnTo>
                    <a:pt x="816" y="270"/>
                  </a:lnTo>
                  <a:lnTo>
                    <a:pt x="818" y="270"/>
                  </a:lnTo>
                  <a:lnTo>
                    <a:pt x="818" y="271"/>
                  </a:lnTo>
                  <a:lnTo>
                    <a:pt x="818" y="273"/>
                  </a:lnTo>
                  <a:lnTo>
                    <a:pt x="820" y="273"/>
                  </a:lnTo>
                  <a:lnTo>
                    <a:pt x="821" y="273"/>
                  </a:lnTo>
                  <a:lnTo>
                    <a:pt x="823" y="273"/>
                  </a:lnTo>
                  <a:lnTo>
                    <a:pt x="825" y="273"/>
                  </a:lnTo>
                  <a:lnTo>
                    <a:pt x="825" y="275"/>
                  </a:lnTo>
                  <a:lnTo>
                    <a:pt x="825" y="276"/>
                  </a:lnTo>
                  <a:lnTo>
                    <a:pt x="826" y="276"/>
                  </a:lnTo>
                  <a:lnTo>
                    <a:pt x="826" y="278"/>
                  </a:lnTo>
                  <a:lnTo>
                    <a:pt x="826" y="280"/>
                  </a:lnTo>
                  <a:lnTo>
                    <a:pt x="825" y="280"/>
                  </a:lnTo>
                  <a:lnTo>
                    <a:pt x="825" y="282"/>
                  </a:lnTo>
                  <a:lnTo>
                    <a:pt x="826" y="282"/>
                  </a:lnTo>
                  <a:lnTo>
                    <a:pt x="826" y="283"/>
                  </a:lnTo>
                  <a:lnTo>
                    <a:pt x="828" y="283"/>
                  </a:lnTo>
                  <a:lnTo>
                    <a:pt x="830" y="283"/>
                  </a:lnTo>
                  <a:lnTo>
                    <a:pt x="830" y="285"/>
                  </a:lnTo>
                  <a:lnTo>
                    <a:pt x="828" y="285"/>
                  </a:lnTo>
                  <a:lnTo>
                    <a:pt x="828" y="285"/>
                  </a:lnTo>
                  <a:lnTo>
                    <a:pt x="830" y="287"/>
                  </a:lnTo>
                  <a:lnTo>
                    <a:pt x="830" y="285"/>
                  </a:lnTo>
                  <a:lnTo>
                    <a:pt x="832" y="285"/>
                  </a:lnTo>
                  <a:lnTo>
                    <a:pt x="832" y="287"/>
                  </a:lnTo>
                  <a:lnTo>
                    <a:pt x="832" y="288"/>
                  </a:lnTo>
                  <a:lnTo>
                    <a:pt x="833" y="288"/>
                  </a:lnTo>
                  <a:lnTo>
                    <a:pt x="835" y="288"/>
                  </a:lnTo>
                  <a:lnTo>
                    <a:pt x="833" y="290"/>
                  </a:lnTo>
                  <a:lnTo>
                    <a:pt x="833" y="292"/>
                  </a:lnTo>
                  <a:lnTo>
                    <a:pt x="832" y="292"/>
                  </a:lnTo>
                  <a:lnTo>
                    <a:pt x="830" y="292"/>
                  </a:lnTo>
                  <a:lnTo>
                    <a:pt x="828" y="292"/>
                  </a:lnTo>
                  <a:lnTo>
                    <a:pt x="828" y="290"/>
                  </a:lnTo>
                  <a:lnTo>
                    <a:pt x="828" y="288"/>
                  </a:lnTo>
                  <a:lnTo>
                    <a:pt x="828" y="287"/>
                  </a:lnTo>
                  <a:lnTo>
                    <a:pt x="826" y="287"/>
                  </a:lnTo>
                  <a:lnTo>
                    <a:pt x="826" y="285"/>
                  </a:lnTo>
                  <a:lnTo>
                    <a:pt x="825" y="285"/>
                  </a:lnTo>
                  <a:lnTo>
                    <a:pt x="826" y="287"/>
                  </a:lnTo>
                  <a:lnTo>
                    <a:pt x="826" y="288"/>
                  </a:lnTo>
                  <a:lnTo>
                    <a:pt x="826" y="290"/>
                  </a:lnTo>
                  <a:lnTo>
                    <a:pt x="826" y="292"/>
                  </a:lnTo>
                  <a:lnTo>
                    <a:pt x="828" y="292"/>
                  </a:lnTo>
                  <a:lnTo>
                    <a:pt x="828" y="294"/>
                  </a:lnTo>
                  <a:lnTo>
                    <a:pt x="826" y="294"/>
                  </a:lnTo>
                  <a:lnTo>
                    <a:pt x="826" y="295"/>
                  </a:lnTo>
                  <a:lnTo>
                    <a:pt x="828" y="295"/>
                  </a:lnTo>
                  <a:lnTo>
                    <a:pt x="828" y="297"/>
                  </a:lnTo>
                  <a:lnTo>
                    <a:pt x="828" y="299"/>
                  </a:lnTo>
                  <a:lnTo>
                    <a:pt x="826" y="299"/>
                  </a:lnTo>
                  <a:lnTo>
                    <a:pt x="825" y="297"/>
                  </a:lnTo>
                  <a:lnTo>
                    <a:pt x="825" y="299"/>
                  </a:lnTo>
                  <a:lnTo>
                    <a:pt x="823" y="300"/>
                  </a:lnTo>
                  <a:lnTo>
                    <a:pt x="823" y="299"/>
                  </a:lnTo>
                  <a:lnTo>
                    <a:pt x="821" y="299"/>
                  </a:lnTo>
                  <a:lnTo>
                    <a:pt x="820" y="299"/>
                  </a:lnTo>
                  <a:lnTo>
                    <a:pt x="821" y="297"/>
                  </a:lnTo>
                  <a:lnTo>
                    <a:pt x="820" y="297"/>
                  </a:lnTo>
                  <a:lnTo>
                    <a:pt x="820" y="299"/>
                  </a:lnTo>
                  <a:lnTo>
                    <a:pt x="818" y="299"/>
                  </a:lnTo>
                  <a:lnTo>
                    <a:pt x="818" y="297"/>
                  </a:lnTo>
                  <a:lnTo>
                    <a:pt x="816" y="297"/>
                  </a:lnTo>
                  <a:lnTo>
                    <a:pt x="816" y="295"/>
                  </a:lnTo>
                  <a:lnTo>
                    <a:pt x="816" y="294"/>
                  </a:lnTo>
                  <a:lnTo>
                    <a:pt x="814" y="294"/>
                  </a:lnTo>
                  <a:lnTo>
                    <a:pt x="814" y="295"/>
                  </a:lnTo>
                  <a:lnTo>
                    <a:pt x="813" y="295"/>
                  </a:lnTo>
                  <a:lnTo>
                    <a:pt x="813" y="294"/>
                  </a:lnTo>
                  <a:lnTo>
                    <a:pt x="811" y="294"/>
                  </a:lnTo>
                  <a:lnTo>
                    <a:pt x="811" y="292"/>
                  </a:lnTo>
                  <a:lnTo>
                    <a:pt x="809" y="292"/>
                  </a:lnTo>
                  <a:lnTo>
                    <a:pt x="809" y="290"/>
                  </a:lnTo>
                  <a:lnTo>
                    <a:pt x="809" y="290"/>
                  </a:lnTo>
                  <a:lnTo>
                    <a:pt x="809" y="288"/>
                  </a:lnTo>
                  <a:lnTo>
                    <a:pt x="809" y="287"/>
                  </a:lnTo>
                  <a:lnTo>
                    <a:pt x="808" y="288"/>
                  </a:lnTo>
                  <a:lnTo>
                    <a:pt x="808" y="290"/>
                  </a:lnTo>
                  <a:lnTo>
                    <a:pt x="806" y="290"/>
                  </a:lnTo>
                  <a:lnTo>
                    <a:pt x="806" y="288"/>
                  </a:lnTo>
                  <a:lnTo>
                    <a:pt x="804" y="288"/>
                  </a:lnTo>
                  <a:lnTo>
                    <a:pt x="804" y="287"/>
                  </a:lnTo>
                  <a:lnTo>
                    <a:pt x="803" y="287"/>
                  </a:lnTo>
                  <a:lnTo>
                    <a:pt x="801" y="285"/>
                  </a:lnTo>
                  <a:lnTo>
                    <a:pt x="801" y="287"/>
                  </a:lnTo>
                  <a:lnTo>
                    <a:pt x="801" y="288"/>
                  </a:lnTo>
                  <a:lnTo>
                    <a:pt x="801" y="290"/>
                  </a:lnTo>
                  <a:lnTo>
                    <a:pt x="803" y="290"/>
                  </a:lnTo>
                  <a:lnTo>
                    <a:pt x="803" y="292"/>
                  </a:lnTo>
                  <a:lnTo>
                    <a:pt x="804" y="292"/>
                  </a:lnTo>
                  <a:lnTo>
                    <a:pt x="804" y="294"/>
                  </a:lnTo>
                  <a:lnTo>
                    <a:pt x="806" y="294"/>
                  </a:lnTo>
                  <a:lnTo>
                    <a:pt x="806" y="295"/>
                  </a:lnTo>
                  <a:lnTo>
                    <a:pt x="806" y="297"/>
                  </a:lnTo>
                  <a:lnTo>
                    <a:pt x="808" y="297"/>
                  </a:lnTo>
                  <a:lnTo>
                    <a:pt x="808" y="299"/>
                  </a:lnTo>
                  <a:lnTo>
                    <a:pt x="809" y="299"/>
                  </a:lnTo>
                  <a:lnTo>
                    <a:pt x="809" y="297"/>
                  </a:lnTo>
                  <a:lnTo>
                    <a:pt x="809" y="297"/>
                  </a:lnTo>
                  <a:lnTo>
                    <a:pt x="809" y="299"/>
                  </a:lnTo>
                  <a:lnTo>
                    <a:pt x="811" y="299"/>
                  </a:lnTo>
                  <a:lnTo>
                    <a:pt x="811" y="300"/>
                  </a:lnTo>
                  <a:lnTo>
                    <a:pt x="813" y="300"/>
                  </a:lnTo>
                  <a:lnTo>
                    <a:pt x="813" y="302"/>
                  </a:lnTo>
                  <a:lnTo>
                    <a:pt x="814" y="302"/>
                  </a:lnTo>
                  <a:lnTo>
                    <a:pt x="814" y="304"/>
                  </a:lnTo>
                  <a:lnTo>
                    <a:pt x="816" y="304"/>
                  </a:lnTo>
                  <a:lnTo>
                    <a:pt x="816" y="305"/>
                  </a:lnTo>
                  <a:lnTo>
                    <a:pt x="818" y="307"/>
                  </a:lnTo>
                  <a:lnTo>
                    <a:pt x="816" y="307"/>
                  </a:lnTo>
                  <a:lnTo>
                    <a:pt x="818" y="309"/>
                  </a:lnTo>
                  <a:lnTo>
                    <a:pt x="820" y="309"/>
                  </a:lnTo>
                  <a:lnTo>
                    <a:pt x="820" y="311"/>
                  </a:lnTo>
                  <a:lnTo>
                    <a:pt x="820" y="312"/>
                  </a:lnTo>
                  <a:lnTo>
                    <a:pt x="820" y="314"/>
                  </a:lnTo>
                  <a:lnTo>
                    <a:pt x="818" y="314"/>
                  </a:lnTo>
                  <a:lnTo>
                    <a:pt x="816" y="314"/>
                  </a:lnTo>
                  <a:lnTo>
                    <a:pt x="814" y="314"/>
                  </a:lnTo>
                  <a:lnTo>
                    <a:pt x="814" y="312"/>
                  </a:lnTo>
                  <a:lnTo>
                    <a:pt x="813" y="312"/>
                  </a:lnTo>
                  <a:lnTo>
                    <a:pt x="813" y="311"/>
                  </a:lnTo>
                  <a:lnTo>
                    <a:pt x="811" y="312"/>
                  </a:lnTo>
                  <a:lnTo>
                    <a:pt x="811" y="311"/>
                  </a:lnTo>
                  <a:lnTo>
                    <a:pt x="809" y="311"/>
                  </a:lnTo>
                  <a:lnTo>
                    <a:pt x="809" y="311"/>
                  </a:lnTo>
                  <a:lnTo>
                    <a:pt x="808" y="309"/>
                  </a:lnTo>
                  <a:lnTo>
                    <a:pt x="806" y="309"/>
                  </a:lnTo>
                  <a:lnTo>
                    <a:pt x="803" y="309"/>
                  </a:lnTo>
                  <a:lnTo>
                    <a:pt x="801" y="307"/>
                  </a:lnTo>
                  <a:lnTo>
                    <a:pt x="799" y="307"/>
                  </a:lnTo>
                  <a:lnTo>
                    <a:pt x="797" y="305"/>
                  </a:lnTo>
                  <a:lnTo>
                    <a:pt x="797" y="304"/>
                  </a:lnTo>
                  <a:lnTo>
                    <a:pt x="796" y="304"/>
                  </a:lnTo>
                  <a:lnTo>
                    <a:pt x="796" y="302"/>
                  </a:lnTo>
                  <a:lnTo>
                    <a:pt x="794" y="302"/>
                  </a:lnTo>
                  <a:lnTo>
                    <a:pt x="796" y="300"/>
                  </a:lnTo>
                  <a:lnTo>
                    <a:pt x="794" y="300"/>
                  </a:lnTo>
                  <a:lnTo>
                    <a:pt x="794" y="302"/>
                  </a:lnTo>
                  <a:lnTo>
                    <a:pt x="792" y="300"/>
                  </a:lnTo>
                  <a:lnTo>
                    <a:pt x="791" y="300"/>
                  </a:lnTo>
                  <a:lnTo>
                    <a:pt x="789" y="300"/>
                  </a:lnTo>
                  <a:lnTo>
                    <a:pt x="787" y="299"/>
                  </a:lnTo>
                  <a:lnTo>
                    <a:pt x="785" y="299"/>
                  </a:lnTo>
                  <a:lnTo>
                    <a:pt x="784" y="299"/>
                  </a:lnTo>
                  <a:lnTo>
                    <a:pt x="784" y="297"/>
                  </a:lnTo>
                  <a:lnTo>
                    <a:pt x="784" y="295"/>
                  </a:lnTo>
                  <a:lnTo>
                    <a:pt x="782" y="297"/>
                  </a:lnTo>
                  <a:lnTo>
                    <a:pt x="780" y="297"/>
                  </a:lnTo>
                  <a:lnTo>
                    <a:pt x="780" y="295"/>
                  </a:lnTo>
                  <a:lnTo>
                    <a:pt x="779" y="295"/>
                  </a:lnTo>
                  <a:lnTo>
                    <a:pt x="779" y="294"/>
                  </a:lnTo>
                  <a:lnTo>
                    <a:pt x="779" y="292"/>
                  </a:lnTo>
                  <a:lnTo>
                    <a:pt x="777" y="292"/>
                  </a:lnTo>
                  <a:lnTo>
                    <a:pt x="777" y="290"/>
                  </a:lnTo>
                  <a:lnTo>
                    <a:pt x="779" y="290"/>
                  </a:lnTo>
                  <a:lnTo>
                    <a:pt x="780" y="290"/>
                  </a:lnTo>
                  <a:lnTo>
                    <a:pt x="782" y="290"/>
                  </a:lnTo>
                  <a:lnTo>
                    <a:pt x="782" y="288"/>
                  </a:lnTo>
                  <a:lnTo>
                    <a:pt x="780" y="288"/>
                  </a:lnTo>
                  <a:lnTo>
                    <a:pt x="780" y="287"/>
                  </a:lnTo>
                  <a:lnTo>
                    <a:pt x="779" y="287"/>
                  </a:lnTo>
                  <a:lnTo>
                    <a:pt x="779" y="285"/>
                  </a:lnTo>
                  <a:lnTo>
                    <a:pt x="777" y="287"/>
                  </a:lnTo>
                  <a:lnTo>
                    <a:pt x="775" y="287"/>
                  </a:lnTo>
                  <a:lnTo>
                    <a:pt x="773" y="287"/>
                  </a:lnTo>
                  <a:lnTo>
                    <a:pt x="773" y="285"/>
                  </a:lnTo>
                  <a:lnTo>
                    <a:pt x="775" y="285"/>
                  </a:lnTo>
                  <a:lnTo>
                    <a:pt x="775" y="285"/>
                  </a:lnTo>
                  <a:lnTo>
                    <a:pt x="773" y="285"/>
                  </a:lnTo>
                  <a:lnTo>
                    <a:pt x="773" y="285"/>
                  </a:lnTo>
                  <a:lnTo>
                    <a:pt x="772" y="285"/>
                  </a:lnTo>
                  <a:lnTo>
                    <a:pt x="772" y="285"/>
                  </a:lnTo>
                  <a:lnTo>
                    <a:pt x="772" y="283"/>
                  </a:lnTo>
                  <a:lnTo>
                    <a:pt x="770" y="283"/>
                  </a:lnTo>
                  <a:lnTo>
                    <a:pt x="770" y="282"/>
                  </a:lnTo>
                  <a:lnTo>
                    <a:pt x="768" y="282"/>
                  </a:lnTo>
                  <a:lnTo>
                    <a:pt x="768" y="280"/>
                  </a:lnTo>
                  <a:lnTo>
                    <a:pt x="768" y="280"/>
                  </a:lnTo>
                  <a:lnTo>
                    <a:pt x="768" y="278"/>
                  </a:lnTo>
                  <a:lnTo>
                    <a:pt x="767" y="278"/>
                  </a:lnTo>
                  <a:lnTo>
                    <a:pt x="768" y="276"/>
                  </a:lnTo>
                  <a:lnTo>
                    <a:pt x="768" y="275"/>
                  </a:lnTo>
                  <a:lnTo>
                    <a:pt x="767" y="275"/>
                  </a:lnTo>
                  <a:lnTo>
                    <a:pt x="765" y="276"/>
                  </a:lnTo>
                  <a:lnTo>
                    <a:pt x="763" y="276"/>
                  </a:lnTo>
                  <a:lnTo>
                    <a:pt x="763" y="275"/>
                  </a:lnTo>
                  <a:lnTo>
                    <a:pt x="763" y="273"/>
                  </a:lnTo>
                  <a:lnTo>
                    <a:pt x="762" y="273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3"/>
                  </a:lnTo>
                  <a:lnTo>
                    <a:pt x="758" y="273"/>
                  </a:lnTo>
                  <a:lnTo>
                    <a:pt x="758" y="271"/>
                  </a:lnTo>
                  <a:lnTo>
                    <a:pt x="760" y="271"/>
                  </a:lnTo>
                  <a:lnTo>
                    <a:pt x="758" y="270"/>
                  </a:lnTo>
                  <a:lnTo>
                    <a:pt x="758" y="271"/>
                  </a:lnTo>
                  <a:lnTo>
                    <a:pt x="756" y="271"/>
                  </a:lnTo>
                  <a:lnTo>
                    <a:pt x="756" y="273"/>
                  </a:lnTo>
                  <a:lnTo>
                    <a:pt x="758" y="273"/>
                  </a:lnTo>
                  <a:lnTo>
                    <a:pt x="758" y="275"/>
                  </a:lnTo>
                  <a:lnTo>
                    <a:pt x="760" y="275"/>
                  </a:lnTo>
                  <a:lnTo>
                    <a:pt x="760" y="276"/>
                  </a:lnTo>
                  <a:lnTo>
                    <a:pt x="760" y="278"/>
                  </a:lnTo>
                  <a:lnTo>
                    <a:pt x="758" y="278"/>
                  </a:lnTo>
                  <a:lnTo>
                    <a:pt x="756" y="278"/>
                  </a:lnTo>
                  <a:lnTo>
                    <a:pt x="755" y="276"/>
                  </a:lnTo>
                  <a:lnTo>
                    <a:pt x="753" y="276"/>
                  </a:lnTo>
                  <a:lnTo>
                    <a:pt x="751" y="276"/>
                  </a:lnTo>
                  <a:lnTo>
                    <a:pt x="751" y="275"/>
                  </a:lnTo>
                  <a:lnTo>
                    <a:pt x="750" y="275"/>
                  </a:lnTo>
                  <a:lnTo>
                    <a:pt x="750" y="276"/>
                  </a:lnTo>
                  <a:lnTo>
                    <a:pt x="750" y="278"/>
                  </a:lnTo>
                  <a:lnTo>
                    <a:pt x="748" y="278"/>
                  </a:lnTo>
                  <a:lnTo>
                    <a:pt x="746" y="278"/>
                  </a:lnTo>
                  <a:lnTo>
                    <a:pt x="746" y="280"/>
                  </a:lnTo>
                  <a:lnTo>
                    <a:pt x="744" y="280"/>
                  </a:lnTo>
                  <a:lnTo>
                    <a:pt x="743" y="280"/>
                  </a:lnTo>
                  <a:lnTo>
                    <a:pt x="741" y="280"/>
                  </a:lnTo>
                  <a:lnTo>
                    <a:pt x="739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6" y="278"/>
                  </a:lnTo>
                  <a:lnTo>
                    <a:pt x="734" y="278"/>
                  </a:lnTo>
                  <a:lnTo>
                    <a:pt x="732" y="278"/>
                  </a:lnTo>
                  <a:lnTo>
                    <a:pt x="732" y="276"/>
                  </a:lnTo>
                  <a:lnTo>
                    <a:pt x="732" y="275"/>
                  </a:lnTo>
                  <a:lnTo>
                    <a:pt x="732" y="273"/>
                  </a:lnTo>
                  <a:lnTo>
                    <a:pt x="732" y="271"/>
                  </a:lnTo>
                  <a:lnTo>
                    <a:pt x="732" y="270"/>
                  </a:lnTo>
                  <a:lnTo>
                    <a:pt x="732" y="268"/>
                  </a:lnTo>
                  <a:lnTo>
                    <a:pt x="734" y="268"/>
                  </a:lnTo>
                  <a:lnTo>
                    <a:pt x="736" y="268"/>
                  </a:lnTo>
                  <a:lnTo>
                    <a:pt x="736" y="266"/>
                  </a:lnTo>
                  <a:lnTo>
                    <a:pt x="738" y="266"/>
                  </a:lnTo>
                  <a:lnTo>
                    <a:pt x="739" y="266"/>
                  </a:lnTo>
                  <a:lnTo>
                    <a:pt x="738" y="264"/>
                  </a:lnTo>
                  <a:lnTo>
                    <a:pt x="738" y="263"/>
                  </a:lnTo>
                  <a:lnTo>
                    <a:pt x="738" y="261"/>
                  </a:lnTo>
                  <a:lnTo>
                    <a:pt x="739" y="261"/>
                  </a:lnTo>
                  <a:lnTo>
                    <a:pt x="739" y="263"/>
                  </a:lnTo>
                  <a:lnTo>
                    <a:pt x="741" y="263"/>
                  </a:lnTo>
                  <a:lnTo>
                    <a:pt x="743" y="263"/>
                  </a:lnTo>
                  <a:lnTo>
                    <a:pt x="746" y="264"/>
                  </a:lnTo>
                  <a:lnTo>
                    <a:pt x="748" y="264"/>
                  </a:lnTo>
                  <a:lnTo>
                    <a:pt x="750" y="264"/>
                  </a:lnTo>
                  <a:lnTo>
                    <a:pt x="751" y="264"/>
                  </a:lnTo>
                  <a:lnTo>
                    <a:pt x="753" y="264"/>
                  </a:lnTo>
                  <a:lnTo>
                    <a:pt x="755" y="264"/>
                  </a:lnTo>
                  <a:lnTo>
                    <a:pt x="755" y="263"/>
                  </a:lnTo>
                  <a:lnTo>
                    <a:pt x="756" y="263"/>
                  </a:lnTo>
                  <a:lnTo>
                    <a:pt x="758" y="263"/>
                  </a:lnTo>
                  <a:lnTo>
                    <a:pt x="758" y="264"/>
                  </a:lnTo>
                  <a:lnTo>
                    <a:pt x="760" y="264"/>
                  </a:lnTo>
                  <a:lnTo>
                    <a:pt x="760" y="263"/>
                  </a:lnTo>
                  <a:lnTo>
                    <a:pt x="762" y="263"/>
                  </a:lnTo>
                  <a:lnTo>
                    <a:pt x="762" y="261"/>
                  </a:lnTo>
                  <a:lnTo>
                    <a:pt x="763" y="261"/>
                  </a:lnTo>
                  <a:lnTo>
                    <a:pt x="765" y="261"/>
                  </a:lnTo>
                  <a:lnTo>
                    <a:pt x="765" y="263"/>
                  </a:lnTo>
                  <a:lnTo>
                    <a:pt x="767" y="263"/>
                  </a:lnTo>
                  <a:lnTo>
                    <a:pt x="767" y="261"/>
                  </a:lnTo>
                  <a:lnTo>
                    <a:pt x="767" y="259"/>
                  </a:lnTo>
                  <a:lnTo>
                    <a:pt x="765" y="259"/>
                  </a:lnTo>
                  <a:lnTo>
                    <a:pt x="765" y="258"/>
                  </a:lnTo>
                  <a:lnTo>
                    <a:pt x="765" y="256"/>
                  </a:lnTo>
                  <a:lnTo>
                    <a:pt x="763" y="256"/>
                  </a:lnTo>
                  <a:lnTo>
                    <a:pt x="762" y="256"/>
                  </a:lnTo>
                  <a:lnTo>
                    <a:pt x="762" y="254"/>
                  </a:lnTo>
                  <a:lnTo>
                    <a:pt x="760" y="253"/>
                  </a:lnTo>
                  <a:lnTo>
                    <a:pt x="760" y="251"/>
                  </a:lnTo>
                  <a:lnTo>
                    <a:pt x="762" y="251"/>
                  </a:lnTo>
                  <a:lnTo>
                    <a:pt x="763" y="249"/>
                  </a:lnTo>
                  <a:lnTo>
                    <a:pt x="765" y="247"/>
                  </a:lnTo>
                  <a:lnTo>
                    <a:pt x="767" y="246"/>
                  </a:lnTo>
                  <a:lnTo>
                    <a:pt x="768" y="246"/>
                  </a:lnTo>
                  <a:lnTo>
                    <a:pt x="768" y="244"/>
                  </a:lnTo>
                  <a:lnTo>
                    <a:pt x="768" y="244"/>
                  </a:lnTo>
                  <a:lnTo>
                    <a:pt x="770" y="244"/>
                  </a:lnTo>
                  <a:lnTo>
                    <a:pt x="768" y="244"/>
                  </a:lnTo>
                  <a:lnTo>
                    <a:pt x="770" y="242"/>
                  </a:lnTo>
                  <a:lnTo>
                    <a:pt x="770" y="241"/>
                  </a:lnTo>
                  <a:lnTo>
                    <a:pt x="772" y="241"/>
                  </a:lnTo>
                  <a:lnTo>
                    <a:pt x="772" y="239"/>
                  </a:lnTo>
                  <a:lnTo>
                    <a:pt x="773" y="239"/>
                  </a:lnTo>
                  <a:lnTo>
                    <a:pt x="775" y="239"/>
                  </a:lnTo>
                  <a:lnTo>
                    <a:pt x="775" y="237"/>
                  </a:lnTo>
                  <a:lnTo>
                    <a:pt x="773" y="235"/>
                  </a:lnTo>
                  <a:lnTo>
                    <a:pt x="773" y="234"/>
                  </a:lnTo>
                  <a:lnTo>
                    <a:pt x="773" y="232"/>
                  </a:lnTo>
                  <a:lnTo>
                    <a:pt x="772" y="230"/>
                  </a:lnTo>
                  <a:lnTo>
                    <a:pt x="772" y="229"/>
                  </a:lnTo>
                  <a:lnTo>
                    <a:pt x="770" y="227"/>
                  </a:lnTo>
                  <a:lnTo>
                    <a:pt x="770" y="225"/>
                  </a:lnTo>
                  <a:lnTo>
                    <a:pt x="770" y="223"/>
                  </a:lnTo>
                  <a:lnTo>
                    <a:pt x="768" y="223"/>
                  </a:lnTo>
                  <a:lnTo>
                    <a:pt x="768" y="222"/>
                  </a:lnTo>
                  <a:lnTo>
                    <a:pt x="768" y="222"/>
                  </a:lnTo>
                  <a:lnTo>
                    <a:pt x="768" y="220"/>
                  </a:lnTo>
                  <a:lnTo>
                    <a:pt x="767" y="220"/>
                  </a:lnTo>
                  <a:lnTo>
                    <a:pt x="767" y="222"/>
                  </a:lnTo>
                  <a:lnTo>
                    <a:pt x="765" y="222"/>
                  </a:lnTo>
                  <a:lnTo>
                    <a:pt x="765" y="220"/>
                  </a:lnTo>
                  <a:lnTo>
                    <a:pt x="763" y="220"/>
                  </a:lnTo>
                  <a:lnTo>
                    <a:pt x="765" y="218"/>
                  </a:lnTo>
                  <a:lnTo>
                    <a:pt x="763" y="218"/>
                  </a:lnTo>
                  <a:lnTo>
                    <a:pt x="762" y="218"/>
                  </a:lnTo>
                  <a:lnTo>
                    <a:pt x="762" y="220"/>
                  </a:lnTo>
                  <a:lnTo>
                    <a:pt x="760" y="220"/>
                  </a:lnTo>
                  <a:lnTo>
                    <a:pt x="760" y="218"/>
                  </a:lnTo>
                  <a:lnTo>
                    <a:pt x="760" y="217"/>
                  </a:lnTo>
                  <a:lnTo>
                    <a:pt x="760" y="215"/>
                  </a:lnTo>
                  <a:lnTo>
                    <a:pt x="758" y="215"/>
                  </a:lnTo>
                  <a:lnTo>
                    <a:pt x="758" y="213"/>
                  </a:lnTo>
                  <a:lnTo>
                    <a:pt x="758" y="212"/>
                  </a:lnTo>
                  <a:lnTo>
                    <a:pt x="756" y="212"/>
                  </a:lnTo>
                  <a:lnTo>
                    <a:pt x="758" y="210"/>
                  </a:lnTo>
                  <a:lnTo>
                    <a:pt x="756" y="210"/>
                  </a:lnTo>
                  <a:lnTo>
                    <a:pt x="755" y="210"/>
                  </a:lnTo>
                  <a:lnTo>
                    <a:pt x="756" y="212"/>
                  </a:lnTo>
                  <a:lnTo>
                    <a:pt x="755" y="212"/>
                  </a:lnTo>
                  <a:lnTo>
                    <a:pt x="753" y="212"/>
                  </a:lnTo>
                  <a:lnTo>
                    <a:pt x="753" y="210"/>
                  </a:lnTo>
                  <a:lnTo>
                    <a:pt x="751" y="210"/>
                  </a:lnTo>
                  <a:lnTo>
                    <a:pt x="751" y="208"/>
                  </a:lnTo>
                  <a:lnTo>
                    <a:pt x="751" y="206"/>
                  </a:lnTo>
                  <a:lnTo>
                    <a:pt x="750" y="206"/>
                  </a:lnTo>
                  <a:lnTo>
                    <a:pt x="750" y="205"/>
                  </a:lnTo>
                  <a:lnTo>
                    <a:pt x="748" y="205"/>
                  </a:lnTo>
                  <a:lnTo>
                    <a:pt x="746" y="205"/>
                  </a:lnTo>
                  <a:lnTo>
                    <a:pt x="744" y="205"/>
                  </a:lnTo>
                  <a:lnTo>
                    <a:pt x="744" y="203"/>
                  </a:lnTo>
                  <a:lnTo>
                    <a:pt x="744" y="203"/>
                  </a:lnTo>
                  <a:lnTo>
                    <a:pt x="746" y="203"/>
                  </a:lnTo>
                  <a:lnTo>
                    <a:pt x="746" y="201"/>
                  </a:lnTo>
                  <a:lnTo>
                    <a:pt x="744" y="201"/>
                  </a:lnTo>
                  <a:lnTo>
                    <a:pt x="744" y="203"/>
                  </a:lnTo>
                  <a:lnTo>
                    <a:pt x="743" y="203"/>
                  </a:lnTo>
                  <a:lnTo>
                    <a:pt x="743" y="203"/>
                  </a:lnTo>
                  <a:lnTo>
                    <a:pt x="741" y="203"/>
                  </a:lnTo>
                  <a:lnTo>
                    <a:pt x="743" y="201"/>
                  </a:lnTo>
                  <a:lnTo>
                    <a:pt x="741" y="201"/>
                  </a:lnTo>
                  <a:lnTo>
                    <a:pt x="743" y="200"/>
                  </a:lnTo>
                  <a:lnTo>
                    <a:pt x="741" y="200"/>
                  </a:lnTo>
                  <a:lnTo>
                    <a:pt x="741" y="198"/>
                  </a:lnTo>
                  <a:lnTo>
                    <a:pt x="739" y="200"/>
                  </a:lnTo>
                  <a:lnTo>
                    <a:pt x="738" y="200"/>
                  </a:lnTo>
                  <a:lnTo>
                    <a:pt x="738" y="201"/>
                  </a:lnTo>
                  <a:lnTo>
                    <a:pt x="736" y="201"/>
                  </a:lnTo>
                  <a:lnTo>
                    <a:pt x="736" y="200"/>
                  </a:lnTo>
                  <a:lnTo>
                    <a:pt x="736" y="198"/>
                  </a:lnTo>
                  <a:lnTo>
                    <a:pt x="736" y="196"/>
                  </a:lnTo>
                  <a:lnTo>
                    <a:pt x="736" y="194"/>
                  </a:lnTo>
                  <a:lnTo>
                    <a:pt x="734" y="194"/>
                  </a:lnTo>
                  <a:lnTo>
                    <a:pt x="732" y="194"/>
                  </a:lnTo>
                  <a:lnTo>
                    <a:pt x="731" y="194"/>
                  </a:lnTo>
                  <a:lnTo>
                    <a:pt x="731" y="193"/>
                  </a:lnTo>
                  <a:lnTo>
                    <a:pt x="729" y="193"/>
                  </a:lnTo>
                  <a:lnTo>
                    <a:pt x="729" y="191"/>
                  </a:lnTo>
                  <a:lnTo>
                    <a:pt x="727" y="191"/>
                  </a:lnTo>
                  <a:lnTo>
                    <a:pt x="727" y="191"/>
                  </a:lnTo>
                  <a:lnTo>
                    <a:pt x="727" y="189"/>
                  </a:lnTo>
                  <a:lnTo>
                    <a:pt x="727" y="189"/>
                  </a:lnTo>
                  <a:lnTo>
                    <a:pt x="727" y="188"/>
                  </a:lnTo>
                  <a:lnTo>
                    <a:pt x="727" y="188"/>
                  </a:lnTo>
                  <a:lnTo>
                    <a:pt x="727" y="189"/>
                  </a:lnTo>
                  <a:lnTo>
                    <a:pt x="726" y="189"/>
                  </a:lnTo>
                  <a:lnTo>
                    <a:pt x="727" y="191"/>
                  </a:lnTo>
                  <a:lnTo>
                    <a:pt x="726" y="191"/>
                  </a:lnTo>
                  <a:lnTo>
                    <a:pt x="724" y="189"/>
                  </a:lnTo>
                  <a:lnTo>
                    <a:pt x="724" y="191"/>
                  </a:lnTo>
                  <a:lnTo>
                    <a:pt x="724" y="193"/>
                  </a:lnTo>
                  <a:lnTo>
                    <a:pt x="726" y="193"/>
                  </a:lnTo>
                  <a:lnTo>
                    <a:pt x="727" y="193"/>
                  </a:lnTo>
                  <a:lnTo>
                    <a:pt x="727" y="194"/>
                  </a:lnTo>
                  <a:lnTo>
                    <a:pt x="727" y="196"/>
                  </a:lnTo>
                  <a:lnTo>
                    <a:pt x="729" y="196"/>
                  </a:lnTo>
                  <a:lnTo>
                    <a:pt x="729" y="198"/>
                  </a:lnTo>
                  <a:lnTo>
                    <a:pt x="727" y="198"/>
                  </a:lnTo>
                  <a:lnTo>
                    <a:pt x="727" y="200"/>
                  </a:lnTo>
                  <a:lnTo>
                    <a:pt x="726" y="200"/>
                  </a:lnTo>
                  <a:lnTo>
                    <a:pt x="724" y="200"/>
                  </a:lnTo>
                  <a:lnTo>
                    <a:pt x="722" y="200"/>
                  </a:lnTo>
                  <a:lnTo>
                    <a:pt x="722" y="198"/>
                  </a:lnTo>
                  <a:lnTo>
                    <a:pt x="721" y="198"/>
                  </a:lnTo>
                  <a:lnTo>
                    <a:pt x="719" y="198"/>
                  </a:lnTo>
                  <a:lnTo>
                    <a:pt x="717" y="198"/>
                  </a:lnTo>
                  <a:lnTo>
                    <a:pt x="715" y="196"/>
                  </a:lnTo>
                  <a:lnTo>
                    <a:pt x="714" y="196"/>
                  </a:lnTo>
                  <a:lnTo>
                    <a:pt x="712" y="196"/>
                  </a:lnTo>
                  <a:lnTo>
                    <a:pt x="710" y="196"/>
                  </a:lnTo>
                  <a:lnTo>
                    <a:pt x="709" y="196"/>
                  </a:lnTo>
                  <a:lnTo>
                    <a:pt x="709" y="198"/>
                  </a:lnTo>
                  <a:lnTo>
                    <a:pt x="707" y="198"/>
                  </a:lnTo>
                  <a:lnTo>
                    <a:pt x="705" y="196"/>
                  </a:lnTo>
                  <a:lnTo>
                    <a:pt x="705" y="198"/>
                  </a:lnTo>
                  <a:lnTo>
                    <a:pt x="707" y="198"/>
                  </a:lnTo>
                  <a:lnTo>
                    <a:pt x="707" y="200"/>
                  </a:lnTo>
                  <a:lnTo>
                    <a:pt x="705" y="200"/>
                  </a:lnTo>
                  <a:lnTo>
                    <a:pt x="703" y="200"/>
                  </a:lnTo>
                  <a:lnTo>
                    <a:pt x="702" y="200"/>
                  </a:lnTo>
                  <a:moveTo>
                    <a:pt x="755" y="268"/>
                  </a:moveTo>
                  <a:lnTo>
                    <a:pt x="753" y="268"/>
                  </a:lnTo>
                  <a:lnTo>
                    <a:pt x="753" y="270"/>
                  </a:lnTo>
                  <a:lnTo>
                    <a:pt x="751" y="270"/>
                  </a:lnTo>
                  <a:lnTo>
                    <a:pt x="751" y="271"/>
                  </a:lnTo>
                  <a:lnTo>
                    <a:pt x="751" y="273"/>
                  </a:lnTo>
                  <a:lnTo>
                    <a:pt x="753" y="273"/>
                  </a:lnTo>
                  <a:lnTo>
                    <a:pt x="753" y="271"/>
                  </a:lnTo>
                  <a:lnTo>
                    <a:pt x="751" y="271"/>
                  </a:lnTo>
                  <a:lnTo>
                    <a:pt x="753" y="270"/>
                  </a:lnTo>
                  <a:lnTo>
                    <a:pt x="755" y="270"/>
                  </a:lnTo>
                  <a:lnTo>
                    <a:pt x="755" y="268"/>
                  </a:lnTo>
                  <a:moveTo>
                    <a:pt x="821" y="276"/>
                  </a:moveTo>
                  <a:lnTo>
                    <a:pt x="823" y="275"/>
                  </a:lnTo>
                  <a:lnTo>
                    <a:pt x="821" y="275"/>
                  </a:lnTo>
                  <a:lnTo>
                    <a:pt x="821" y="276"/>
                  </a:lnTo>
                  <a:moveTo>
                    <a:pt x="844" y="254"/>
                  </a:moveTo>
                  <a:lnTo>
                    <a:pt x="845" y="254"/>
                  </a:lnTo>
                  <a:lnTo>
                    <a:pt x="845" y="253"/>
                  </a:lnTo>
                  <a:lnTo>
                    <a:pt x="844" y="253"/>
                  </a:lnTo>
                  <a:lnTo>
                    <a:pt x="844" y="254"/>
                  </a:lnTo>
                  <a:moveTo>
                    <a:pt x="844" y="258"/>
                  </a:moveTo>
                  <a:lnTo>
                    <a:pt x="845" y="256"/>
                  </a:lnTo>
                  <a:lnTo>
                    <a:pt x="844" y="256"/>
                  </a:lnTo>
                  <a:lnTo>
                    <a:pt x="844" y="258"/>
                  </a:lnTo>
                  <a:moveTo>
                    <a:pt x="838" y="258"/>
                  </a:moveTo>
                  <a:lnTo>
                    <a:pt x="840" y="258"/>
                  </a:lnTo>
                  <a:lnTo>
                    <a:pt x="838" y="256"/>
                  </a:lnTo>
                  <a:lnTo>
                    <a:pt x="838" y="258"/>
                  </a:lnTo>
                  <a:moveTo>
                    <a:pt x="832" y="264"/>
                  </a:moveTo>
                  <a:lnTo>
                    <a:pt x="833" y="263"/>
                  </a:lnTo>
                  <a:lnTo>
                    <a:pt x="832" y="263"/>
                  </a:lnTo>
                  <a:lnTo>
                    <a:pt x="832" y="264"/>
                  </a:lnTo>
                  <a:moveTo>
                    <a:pt x="826" y="254"/>
                  </a:moveTo>
                  <a:lnTo>
                    <a:pt x="828" y="254"/>
                  </a:lnTo>
                  <a:lnTo>
                    <a:pt x="828" y="253"/>
                  </a:lnTo>
                  <a:lnTo>
                    <a:pt x="830" y="253"/>
                  </a:lnTo>
                  <a:lnTo>
                    <a:pt x="830" y="251"/>
                  </a:lnTo>
                  <a:lnTo>
                    <a:pt x="828" y="251"/>
                  </a:lnTo>
                  <a:lnTo>
                    <a:pt x="828" y="253"/>
                  </a:lnTo>
                  <a:lnTo>
                    <a:pt x="826" y="253"/>
                  </a:lnTo>
                  <a:lnTo>
                    <a:pt x="826" y="254"/>
                  </a:lnTo>
                  <a:moveTo>
                    <a:pt x="821" y="253"/>
                  </a:moveTo>
                  <a:lnTo>
                    <a:pt x="823" y="251"/>
                  </a:lnTo>
                  <a:lnTo>
                    <a:pt x="821" y="251"/>
                  </a:lnTo>
                  <a:lnTo>
                    <a:pt x="821" y="253"/>
                  </a:lnTo>
                  <a:moveTo>
                    <a:pt x="813" y="225"/>
                  </a:moveTo>
                  <a:lnTo>
                    <a:pt x="814" y="223"/>
                  </a:lnTo>
                  <a:lnTo>
                    <a:pt x="813" y="223"/>
                  </a:lnTo>
                  <a:lnTo>
                    <a:pt x="813" y="225"/>
                  </a:lnTo>
                  <a:moveTo>
                    <a:pt x="809" y="244"/>
                  </a:moveTo>
                  <a:lnTo>
                    <a:pt x="809" y="244"/>
                  </a:lnTo>
                  <a:lnTo>
                    <a:pt x="809" y="246"/>
                  </a:lnTo>
                  <a:lnTo>
                    <a:pt x="809" y="246"/>
                  </a:lnTo>
                  <a:lnTo>
                    <a:pt x="809" y="244"/>
                  </a:lnTo>
                  <a:moveTo>
                    <a:pt x="809" y="222"/>
                  </a:moveTo>
                  <a:lnTo>
                    <a:pt x="809" y="223"/>
                  </a:lnTo>
                  <a:lnTo>
                    <a:pt x="811" y="223"/>
                  </a:lnTo>
                  <a:lnTo>
                    <a:pt x="809" y="222"/>
                  </a:lnTo>
                  <a:moveTo>
                    <a:pt x="808" y="222"/>
                  </a:moveTo>
                  <a:lnTo>
                    <a:pt x="809" y="222"/>
                  </a:lnTo>
                  <a:lnTo>
                    <a:pt x="809" y="220"/>
                  </a:lnTo>
                  <a:lnTo>
                    <a:pt x="808" y="220"/>
                  </a:lnTo>
                  <a:lnTo>
                    <a:pt x="808" y="222"/>
                  </a:lnTo>
                  <a:moveTo>
                    <a:pt x="803" y="251"/>
                  </a:moveTo>
                  <a:lnTo>
                    <a:pt x="804" y="253"/>
                  </a:lnTo>
                  <a:lnTo>
                    <a:pt x="804" y="251"/>
                  </a:lnTo>
                  <a:lnTo>
                    <a:pt x="803" y="251"/>
                  </a:lnTo>
                  <a:moveTo>
                    <a:pt x="799" y="206"/>
                  </a:moveTo>
                  <a:lnTo>
                    <a:pt x="801" y="206"/>
                  </a:lnTo>
                  <a:lnTo>
                    <a:pt x="799" y="205"/>
                  </a:lnTo>
                  <a:lnTo>
                    <a:pt x="797" y="206"/>
                  </a:lnTo>
                  <a:lnTo>
                    <a:pt x="799" y="206"/>
                  </a:lnTo>
                  <a:moveTo>
                    <a:pt x="801" y="208"/>
                  </a:moveTo>
                  <a:lnTo>
                    <a:pt x="799" y="210"/>
                  </a:lnTo>
                  <a:lnTo>
                    <a:pt x="801" y="210"/>
                  </a:lnTo>
                  <a:lnTo>
                    <a:pt x="803" y="208"/>
                  </a:lnTo>
                  <a:lnTo>
                    <a:pt x="804" y="208"/>
                  </a:lnTo>
                  <a:lnTo>
                    <a:pt x="803" y="206"/>
                  </a:lnTo>
                  <a:lnTo>
                    <a:pt x="801" y="208"/>
                  </a:lnTo>
                  <a:moveTo>
                    <a:pt x="799" y="203"/>
                  </a:moveTo>
                  <a:lnTo>
                    <a:pt x="799" y="203"/>
                  </a:lnTo>
                  <a:lnTo>
                    <a:pt x="801" y="203"/>
                  </a:lnTo>
                  <a:lnTo>
                    <a:pt x="799" y="203"/>
                  </a:lnTo>
                  <a:moveTo>
                    <a:pt x="792" y="201"/>
                  </a:moveTo>
                  <a:lnTo>
                    <a:pt x="794" y="201"/>
                  </a:lnTo>
                  <a:lnTo>
                    <a:pt x="794" y="200"/>
                  </a:lnTo>
                  <a:lnTo>
                    <a:pt x="796" y="201"/>
                  </a:lnTo>
                  <a:lnTo>
                    <a:pt x="797" y="200"/>
                  </a:lnTo>
                  <a:lnTo>
                    <a:pt x="799" y="200"/>
                  </a:lnTo>
                  <a:lnTo>
                    <a:pt x="799" y="198"/>
                  </a:lnTo>
                  <a:lnTo>
                    <a:pt x="797" y="198"/>
                  </a:lnTo>
                  <a:lnTo>
                    <a:pt x="797" y="200"/>
                  </a:lnTo>
                  <a:lnTo>
                    <a:pt x="796" y="200"/>
                  </a:lnTo>
                  <a:lnTo>
                    <a:pt x="794" y="200"/>
                  </a:lnTo>
                  <a:lnTo>
                    <a:pt x="792" y="200"/>
                  </a:lnTo>
                  <a:lnTo>
                    <a:pt x="792" y="201"/>
                  </a:lnTo>
                  <a:moveTo>
                    <a:pt x="789" y="200"/>
                  </a:moveTo>
                  <a:lnTo>
                    <a:pt x="791" y="200"/>
                  </a:lnTo>
                  <a:lnTo>
                    <a:pt x="791" y="198"/>
                  </a:lnTo>
                  <a:lnTo>
                    <a:pt x="789" y="200"/>
                  </a:lnTo>
                  <a:moveTo>
                    <a:pt x="782" y="194"/>
                  </a:moveTo>
                  <a:lnTo>
                    <a:pt x="780" y="194"/>
                  </a:lnTo>
                  <a:lnTo>
                    <a:pt x="780" y="196"/>
                  </a:lnTo>
                  <a:lnTo>
                    <a:pt x="782" y="196"/>
                  </a:lnTo>
                  <a:lnTo>
                    <a:pt x="782" y="194"/>
                  </a:lnTo>
                  <a:moveTo>
                    <a:pt x="779" y="189"/>
                  </a:moveTo>
                  <a:lnTo>
                    <a:pt x="779" y="191"/>
                  </a:lnTo>
                  <a:lnTo>
                    <a:pt x="780" y="189"/>
                  </a:lnTo>
                  <a:lnTo>
                    <a:pt x="782" y="189"/>
                  </a:lnTo>
                  <a:lnTo>
                    <a:pt x="782" y="191"/>
                  </a:lnTo>
                  <a:lnTo>
                    <a:pt x="784" y="191"/>
                  </a:lnTo>
                  <a:lnTo>
                    <a:pt x="784" y="189"/>
                  </a:lnTo>
                  <a:lnTo>
                    <a:pt x="782" y="189"/>
                  </a:lnTo>
                  <a:lnTo>
                    <a:pt x="780" y="188"/>
                  </a:lnTo>
                  <a:lnTo>
                    <a:pt x="780" y="189"/>
                  </a:lnTo>
                  <a:lnTo>
                    <a:pt x="779" y="189"/>
                  </a:lnTo>
                  <a:moveTo>
                    <a:pt x="775" y="184"/>
                  </a:moveTo>
                  <a:lnTo>
                    <a:pt x="777" y="184"/>
                  </a:lnTo>
                  <a:lnTo>
                    <a:pt x="777" y="186"/>
                  </a:lnTo>
                  <a:lnTo>
                    <a:pt x="779" y="186"/>
                  </a:lnTo>
                  <a:lnTo>
                    <a:pt x="779" y="184"/>
                  </a:lnTo>
                  <a:lnTo>
                    <a:pt x="777" y="184"/>
                  </a:lnTo>
                  <a:lnTo>
                    <a:pt x="777" y="182"/>
                  </a:lnTo>
                  <a:lnTo>
                    <a:pt x="777" y="181"/>
                  </a:lnTo>
                  <a:lnTo>
                    <a:pt x="775" y="181"/>
                  </a:lnTo>
                  <a:lnTo>
                    <a:pt x="775" y="182"/>
                  </a:lnTo>
                  <a:lnTo>
                    <a:pt x="775" y="184"/>
                  </a:lnTo>
                  <a:moveTo>
                    <a:pt x="773" y="186"/>
                  </a:moveTo>
                  <a:lnTo>
                    <a:pt x="773" y="188"/>
                  </a:lnTo>
                  <a:lnTo>
                    <a:pt x="775" y="188"/>
                  </a:lnTo>
                  <a:lnTo>
                    <a:pt x="775" y="186"/>
                  </a:lnTo>
                  <a:lnTo>
                    <a:pt x="773" y="186"/>
                  </a:lnTo>
                  <a:moveTo>
                    <a:pt x="770" y="186"/>
                  </a:moveTo>
                  <a:lnTo>
                    <a:pt x="772" y="186"/>
                  </a:lnTo>
                  <a:lnTo>
                    <a:pt x="773" y="184"/>
                  </a:lnTo>
                  <a:lnTo>
                    <a:pt x="770" y="186"/>
                  </a:lnTo>
                  <a:moveTo>
                    <a:pt x="768" y="181"/>
                  </a:moveTo>
                  <a:lnTo>
                    <a:pt x="768" y="181"/>
                  </a:lnTo>
                  <a:lnTo>
                    <a:pt x="768" y="179"/>
                  </a:lnTo>
                  <a:lnTo>
                    <a:pt x="770" y="179"/>
                  </a:lnTo>
                  <a:lnTo>
                    <a:pt x="770" y="177"/>
                  </a:lnTo>
                  <a:lnTo>
                    <a:pt x="768" y="176"/>
                  </a:lnTo>
                  <a:lnTo>
                    <a:pt x="768" y="177"/>
                  </a:lnTo>
                  <a:lnTo>
                    <a:pt x="768" y="179"/>
                  </a:lnTo>
                  <a:lnTo>
                    <a:pt x="768" y="179"/>
                  </a:lnTo>
                  <a:lnTo>
                    <a:pt x="768" y="181"/>
                  </a:lnTo>
                  <a:moveTo>
                    <a:pt x="765" y="215"/>
                  </a:moveTo>
                  <a:lnTo>
                    <a:pt x="763" y="215"/>
                  </a:lnTo>
                  <a:lnTo>
                    <a:pt x="763" y="217"/>
                  </a:lnTo>
                  <a:lnTo>
                    <a:pt x="765" y="217"/>
                  </a:lnTo>
                  <a:lnTo>
                    <a:pt x="765" y="215"/>
                  </a:lnTo>
                  <a:moveTo>
                    <a:pt x="763" y="182"/>
                  </a:moveTo>
                  <a:lnTo>
                    <a:pt x="765" y="182"/>
                  </a:lnTo>
                  <a:lnTo>
                    <a:pt x="765" y="181"/>
                  </a:lnTo>
                  <a:lnTo>
                    <a:pt x="767" y="181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5" y="181"/>
                  </a:lnTo>
                  <a:lnTo>
                    <a:pt x="763" y="182"/>
                  </a:lnTo>
                  <a:moveTo>
                    <a:pt x="762" y="179"/>
                  </a:moveTo>
                  <a:lnTo>
                    <a:pt x="763" y="179"/>
                  </a:lnTo>
                  <a:lnTo>
                    <a:pt x="763" y="177"/>
                  </a:lnTo>
                  <a:lnTo>
                    <a:pt x="762" y="179"/>
                  </a:lnTo>
                  <a:moveTo>
                    <a:pt x="750" y="172"/>
                  </a:moveTo>
                  <a:lnTo>
                    <a:pt x="751" y="171"/>
                  </a:lnTo>
                  <a:lnTo>
                    <a:pt x="750" y="171"/>
                  </a:lnTo>
                  <a:lnTo>
                    <a:pt x="750" y="172"/>
                  </a:lnTo>
                  <a:moveTo>
                    <a:pt x="744" y="169"/>
                  </a:moveTo>
                  <a:lnTo>
                    <a:pt x="746" y="171"/>
                  </a:lnTo>
                  <a:lnTo>
                    <a:pt x="746" y="169"/>
                  </a:lnTo>
                  <a:lnTo>
                    <a:pt x="744" y="169"/>
                  </a:lnTo>
                  <a:moveTo>
                    <a:pt x="736" y="165"/>
                  </a:moveTo>
                  <a:lnTo>
                    <a:pt x="738" y="165"/>
                  </a:lnTo>
                  <a:lnTo>
                    <a:pt x="736" y="164"/>
                  </a:lnTo>
                  <a:lnTo>
                    <a:pt x="736" y="165"/>
                  </a:lnTo>
                  <a:moveTo>
                    <a:pt x="732" y="164"/>
                  </a:moveTo>
                  <a:lnTo>
                    <a:pt x="734" y="164"/>
                  </a:lnTo>
                  <a:lnTo>
                    <a:pt x="732" y="162"/>
                  </a:lnTo>
                  <a:lnTo>
                    <a:pt x="731" y="162"/>
                  </a:lnTo>
                  <a:lnTo>
                    <a:pt x="732" y="164"/>
                  </a:lnTo>
                  <a:moveTo>
                    <a:pt x="688" y="165"/>
                  </a:moveTo>
                  <a:lnTo>
                    <a:pt x="686" y="165"/>
                  </a:lnTo>
                  <a:lnTo>
                    <a:pt x="686" y="164"/>
                  </a:lnTo>
                  <a:lnTo>
                    <a:pt x="686" y="165"/>
                  </a:lnTo>
                  <a:lnTo>
                    <a:pt x="686" y="165"/>
                  </a:lnTo>
                  <a:lnTo>
                    <a:pt x="686" y="167"/>
                  </a:lnTo>
                  <a:lnTo>
                    <a:pt x="688" y="167"/>
                  </a:lnTo>
                  <a:lnTo>
                    <a:pt x="688" y="165"/>
                  </a:lnTo>
                  <a:moveTo>
                    <a:pt x="693" y="153"/>
                  </a:moveTo>
                  <a:lnTo>
                    <a:pt x="691" y="153"/>
                  </a:lnTo>
                  <a:lnTo>
                    <a:pt x="693" y="155"/>
                  </a:lnTo>
                  <a:lnTo>
                    <a:pt x="693" y="153"/>
                  </a:lnTo>
                  <a:moveTo>
                    <a:pt x="698" y="193"/>
                  </a:moveTo>
                  <a:lnTo>
                    <a:pt x="697" y="193"/>
                  </a:lnTo>
                  <a:lnTo>
                    <a:pt x="698" y="194"/>
                  </a:lnTo>
                  <a:lnTo>
                    <a:pt x="698" y="193"/>
                  </a:lnTo>
                  <a:moveTo>
                    <a:pt x="700" y="194"/>
                  </a:moveTo>
                  <a:lnTo>
                    <a:pt x="703" y="196"/>
                  </a:lnTo>
                  <a:lnTo>
                    <a:pt x="703" y="194"/>
                  </a:lnTo>
                  <a:lnTo>
                    <a:pt x="702" y="194"/>
                  </a:lnTo>
                  <a:lnTo>
                    <a:pt x="700" y="194"/>
                  </a:lnTo>
                  <a:moveTo>
                    <a:pt x="767" y="171"/>
                  </a:moveTo>
                  <a:lnTo>
                    <a:pt x="765" y="172"/>
                  </a:lnTo>
                  <a:lnTo>
                    <a:pt x="767" y="172"/>
                  </a:lnTo>
                  <a:lnTo>
                    <a:pt x="767" y="171"/>
                  </a:lnTo>
                  <a:moveTo>
                    <a:pt x="821" y="223"/>
                  </a:moveTo>
                  <a:lnTo>
                    <a:pt x="820" y="223"/>
                  </a:lnTo>
                  <a:lnTo>
                    <a:pt x="820" y="225"/>
                  </a:lnTo>
                  <a:lnTo>
                    <a:pt x="821" y="225"/>
                  </a:lnTo>
                  <a:lnTo>
                    <a:pt x="821" y="223"/>
                  </a:lnTo>
                  <a:moveTo>
                    <a:pt x="842" y="235"/>
                  </a:moveTo>
                  <a:lnTo>
                    <a:pt x="840" y="235"/>
                  </a:lnTo>
                  <a:lnTo>
                    <a:pt x="842" y="237"/>
                  </a:lnTo>
                  <a:lnTo>
                    <a:pt x="842" y="235"/>
                  </a:lnTo>
                  <a:moveTo>
                    <a:pt x="830" y="227"/>
                  </a:moveTo>
                  <a:lnTo>
                    <a:pt x="830" y="225"/>
                  </a:lnTo>
                  <a:lnTo>
                    <a:pt x="828" y="225"/>
                  </a:lnTo>
                  <a:lnTo>
                    <a:pt x="826" y="225"/>
                  </a:lnTo>
                  <a:lnTo>
                    <a:pt x="826" y="227"/>
                  </a:lnTo>
                  <a:lnTo>
                    <a:pt x="828" y="227"/>
                  </a:lnTo>
                  <a:lnTo>
                    <a:pt x="830" y="227"/>
                  </a:lnTo>
                  <a:moveTo>
                    <a:pt x="893" y="157"/>
                  </a:moveTo>
                  <a:lnTo>
                    <a:pt x="893" y="159"/>
                  </a:lnTo>
                  <a:lnTo>
                    <a:pt x="893" y="159"/>
                  </a:lnTo>
                  <a:lnTo>
                    <a:pt x="893" y="157"/>
                  </a:lnTo>
                  <a:moveTo>
                    <a:pt x="893" y="159"/>
                  </a:moveTo>
                  <a:lnTo>
                    <a:pt x="891" y="159"/>
                  </a:lnTo>
                  <a:lnTo>
                    <a:pt x="893" y="160"/>
                  </a:lnTo>
                  <a:lnTo>
                    <a:pt x="893" y="159"/>
                  </a:lnTo>
                  <a:moveTo>
                    <a:pt x="893" y="157"/>
                  </a:moveTo>
                  <a:lnTo>
                    <a:pt x="893" y="159"/>
                  </a:lnTo>
                  <a:lnTo>
                    <a:pt x="895" y="157"/>
                  </a:lnTo>
                  <a:lnTo>
                    <a:pt x="893" y="157"/>
                  </a:lnTo>
                  <a:moveTo>
                    <a:pt x="722" y="157"/>
                  </a:moveTo>
                  <a:lnTo>
                    <a:pt x="724" y="159"/>
                  </a:lnTo>
                  <a:lnTo>
                    <a:pt x="726" y="159"/>
                  </a:lnTo>
                  <a:lnTo>
                    <a:pt x="727" y="157"/>
                  </a:lnTo>
                  <a:lnTo>
                    <a:pt x="727" y="157"/>
                  </a:lnTo>
                  <a:lnTo>
                    <a:pt x="729" y="157"/>
                  </a:lnTo>
                  <a:lnTo>
                    <a:pt x="732" y="155"/>
                  </a:lnTo>
                  <a:lnTo>
                    <a:pt x="736" y="155"/>
                  </a:lnTo>
                  <a:lnTo>
                    <a:pt x="738" y="157"/>
                  </a:lnTo>
                  <a:lnTo>
                    <a:pt x="739" y="157"/>
                  </a:lnTo>
                  <a:lnTo>
                    <a:pt x="741" y="157"/>
                  </a:lnTo>
                  <a:lnTo>
                    <a:pt x="743" y="157"/>
                  </a:lnTo>
                  <a:lnTo>
                    <a:pt x="746" y="157"/>
                  </a:lnTo>
                  <a:lnTo>
                    <a:pt x="748" y="157"/>
                  </a:lnTo>
                  <a:lnTo>
                    <a:pt x="748" y="155"/>
                  </a:lnTo>
                  <a:lnTo>
                    <a:pt x="746" y="155"/>
                  </a:lnTo>
                  <a:lnTo>
                    <a:pt x="746" y="153"/>
                  </a:lnTo>
                  <a:lnTo>
                    <a:pt x="744" y="152"/>
                  </a:lnTo>
                  <a:lnTo>
                    <a:pt x="744" y="150"/>
                  </a:lnTo>
                  <a:lnTo>
                    <a:pt x="743" y="150"/>
                  </a:lnTo>
                  <a:lnTo>
                    <a:pt x="741" y="150"/>
                  </a:lnTo>
                  <a:lnTo>
                    <a:pt x="741" y="148"/>
                  </a:lnTo>
                  <a:lnTo>
                    <a:pt x="739" y="148"/>
                  </a:lnTo>
                  <a:lnTo>
                    <a:pt x="739" y="147"/>
                  </a:lnTo>
                  <a:lnTo>
                    <a:pt x="738" y="147"/>
                  </a:lnTo>
                  <a:lnTo>
                    <a:pt x="734" y="145"/>
                  </a:lnTo>
                  <a:lnTo>
                    <a:pt x="732" y="145"/>
                  </a:lnTo>
                  <a:lnTo>
                    <a:pt x="731" y="145"/>
                  </a:lnTo>
                  <a:lnTo>
                    <a:pt x="727" y="145"/>
                  </a:lnTo>
                  <a:lnTo>
                    <a:pt x="727" y="145"/>
                  </a:lnTo>
                  <a:lnTo>
                    <a:pt x="724" y="145"/>
                  </a:lnTo>
                  <a:lnTo>
                    <a:pt x="722" y="145"/>
                  </a:lnTo>
                  <a:lnTo>
                    <a:pt x="721" y="143"/>
                  </a:lnTo>
                  <a:lnTo>
                    <a:pt x="719" y="143"/>
                  </a:lnTo>
                  <a:lnTo>
                    <a:pt x="717" y="143"/>
                  </a:lnTo>
                  <a:lnTo>
                    <a:pt x="715" y="143"/>
                  </a:lnTo>
                  <a:lnTo>
                    <a:pt x="714" y="143"/>
                  </a:lnTo>
                  <a:lnTo>
                    <a:pt x="714" y="145"/>
                  </a:lnTo>
                  <a:lnTo>
                    <a:pt x="714" y="147"/>
                  </a:lnTo>
                  <a:lnTo>
                    <a:pt x="714" y="148"/>
                  </a:lnTo>
                  <a:lnTo>
                    <a:pt x="714" y="150"/>
                  </a:lnTo>
                  <a:lnTo>
                    <a:pt x="715" y="150"/>
                  </a:lnTo>
                  <a:lnTo>
                    <a:pt x="717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3"/>
                  </a:lnTo>
                  <a:lnTo>
                    <a:pt x="719" y="155"/>
                  </a:lnTo>
                  <a:lnTo>
                    <a:pt x="721" y="155"/>
                  </a:lnTo>
                  <a:lnTo>
                    <a:pt x="721" y="157"/>
                  </a:lnTo>
                  <a:lnTo>
                    <a:pt x="722" y="157"/>
                  </a:lnTo>
                  <a:moveTo>
                    <a:pt x="1862" y="159"/>
                  </a:moveTo>
                  <a:lnTo>
                    <a:pt x="1863" y="159"/>
                  </a:lnTo>
                  <a:lnTo>
                    <a:pt x="1865" y="159"/>
                  </a:lnTo>
                  <a:lnTo>
                    <a:pt x="1867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5" y="155"/>
                  </a:lnTo>
                  <a:lnTo>
                    <a:pt x="1865" y="153"/>
                  </a:lnTo>
                  <a:lnTo>
                    <a:pt x="1863" y="153"/>
                  </a:lnTo>
                  <a:lnTo>
                    <a:pt x="1862" y="155"/>
                  </a:lnTo>
                  <a:lnTo>
                    <a:pt x="1860" y="155"/>
                  </a:lnTo>
                  <a:lnTo>
                    <a:pt x="1860" y="157"/>
                  </a:lnTo>
                  <a:lnTo>
                    <a:pt x="1862" y="157"/>
                  </a:lnTo>
                  <a:lnTo>
                    <a:pt x="1862" y="159"/>
                  </a:lnTo>
                  <a:moveTo>
                    <a:pt x="1833" y="153"/>
                  </a:moveTo>
                  <a:lnTo>
                    <a:pt x="1831" y="152"/>
                  </a:lnTo>
                  <a:lnTo>
                    <a:pt x="1829" y="153"/>
                  </a:lnTo>
                  <a:lnTo>
                    <a:pt x="1827" y="153"/>
                  </a:lnTo>
                  <a:lnTo>
                    <a:pt x="1827" y="155"/>
                  </a:lnTo>
                  <a:lnTo>
                    <a:pt x="1829" y="155"/>
                  </a:lnTo>
                  <a:lnTo>
                    <a:pt x="1831" y="155"/>
                  </a:lnTo>
                  <a:lnTo>
                    <a:pt x="1831" y="157"/>
                  </a:lnTo>
                  <a:lnTo>
                    <a:pt x="1833" y="157"/>
                  </a:lnTo>
                  <a:lnTo>
                    <a:pt x="1833" y="155"/>
                  </a:lnTo>
                  <a:lnTo>
                    <a:pt x="1833" y="153"/>
                  </a:lnTo>
                  <a:moveTo>
                    <a:pt x="2299" y="148"/>
                  </a:moveTo>
                  <a:lnTo>
                    <a:pt x="2299" y="150"/>
                  </a:lnTo>
                  <a:lnTo>
                    <a:pt x="2301" y="150"/>
                  </a:lnTo>
                  <a:lnTo>
                    <a:pt x="2302" y="148"/>
                  </a:lnTo>
                  <a:lnTo>
                    <a:pt x="2301" y="147"/>
                  </a:lnTo>
                  <a:lnTo>
                    <a:pt x="2299" y="148"/>
                  </a:lnTo>
                  <a:moveTo>
                    <a:pt x="2304" y="148"/>
                  </a:moveTo>
                  <a:lnTo>
                    <a:pt x="2306" y="148"/>
                  </a:lnTo>
                  <a:lnTo>
                    <a:pt x="2309" y="148"/>
                  </a:lnTo>
                  <a:lnTo>
                    <a:pt x="2311" y="150"/>
                  </a:lnTo>
                  <a:lnTo>
                    <a:pt x="2313" y="150"/>
                  </a:lnTo>
                  <a:lnTo>
                    <a:pt x="2314" y="150"/>
                  </a:lnTo>
                  <a:lnTo>
                    <a:pt x="2318" y="150"/>
                  </a:lnTo>
                  <a:lnTo>
                    <a:pt x="2319" y="152"/>
                  </a:lnTo>
                  <a:lnTo>
                    <a:pt x="2321" y="152"/>
                  </a:lnTo>
                  <a:lnTo>
                    <a:pt x="2324" y="152"/>
                  </a:lnTo>
                  <a:lnTo>
                    <a:pt x="2326" y="152"/>
                  </a:lnTo>
                  <a:lnTo>
                    <a:pt x="2328" y="150"/>
                  </a:lnTo>
                  <a:lnTo>
                    <a:pt x="2326" y="150"/>
                  </a:lnTo>
                  <a:lnTo>
                    <a:pt x="2326" y="148"/>
                  </a:lnTo>
                  <a:lnTo>
                    <a:pt x="2326" y="147"/>
                  </a:lnTo>
                  <a:lnTo>
                    <a:pt x="2324" y="145"/>
                  </a:lnTo>
                  <a:lnTo>
                    <a:pt x="2323" y="145"/>
                  </a:lnTo>
                  <a:lnTo>
                    <a:pt x="2323" y="143"/>
                  </a:lnTo>
                  <a:lnTo>
                    <a:pt x="2319" y="141"/>
                  </a:lnTo>
                  <a:lnTo>
                    <a:pt x="2318" y="141"/>
                  </a:lnTo>
                  <a:lnTo>
                    <a:pt x="2316" y="140"/>
                  </a:lnTo>
                  <a:lnTo>
                    <a:pt x="2313" y="141"/>
                  </a:lnTo>
                  <a:lnTo>
                    <a:pt x="2311" y="141"/>
                  </a:lnTo>
                  <a:lnTo>
                    <a:pt x="2309" y="141"/>
                  </a:lnTo>
                  <a:lnTo>
                    <a:pt x="2307" y="141"/>
                  </a:lnTo>
                  <a:lnTo>
                    <a:pt x="2307" y="143"/>
                  </a:lnTo>
                  <a:lnTo>
                    <a:pt x="2306" y="143"/>
                  </a:lnTo>
                  <a:lnTo>
                    <a:pt x="2306" y="145"/>
                  </a:lnTo>
                  <a:lnTo>
                    <a:pt x="2306" y="147"/>
                  </a:lnTo>
                  <a:lnTo>
                    <a:pt x="2304" y="147"/>
                  </a:lnTo>
                  <a:lnTo>
                    <a:pt x="2302" y="148"/>
                  </a:lnTo>
                  <a:lnTo>
                    <a:pt x="2304" y="148"/>
                  </a:lnTo>
                  <a:moveTo>
                    <a:pt x="538" y="155"/>
                  </a:moveTo>
                  <a:lnTo>
                    <a:pt x="539" y="155"/>
                  </a:lnTo>
                  <a:lnTo>
                    <a:pt x="539" y="153"/>
                  </a:lnTo>
                  <a:lnTo>
                    <a:pt x="541" y="153"/>
                  </a:lnTo>
                  <a:lnTo>
                    <a:pt x="541" y="152"/>
                  </a:lnTo>
                  <a:lnTo>
                    <a:pt x="543" y="150"/>
                  </a:lnTo>
                  <a:lnTo>
                    <a:pt x="543" y="148"/>
                  </a:lnTo>
                  <a:lnTo>
                    <a:pt x="543" y="147"/>
                  </a:lnTo>
                  <a:lnTo>
                    <a:pt x="543" y="145"/>
                  </a:lnTo>
                  <a:lnTo>
                    <a:pt x="541" y="145"/>
                  </a:lnTo>
                  <a:lnTo>
                    <a:pt x="539" y="143"/>
                  </a:lnTo>
                  <a:lnTo>
                    <a:pt x="538" y="143"/>
                  </a:lnTo>
                  <a:lnTo>
                    <a:pt x="536" y="143"/>
                  </a:lnTo>
                  <a:lnTo>
                    <a:pt x="534" y="143"/>
                  </a:lnTo>
                  <a:lnTo>
                    <a:pt x="531" y="143"/>
                  </a:lnTo>
                  <a:lnTo>
                    <a:pt x="528" y="143"/>
                  </a:lnTo>
                  <a:lnTo>
                    <a:pt x="528" y="145"/>
                  </a:lnTo>
                  <a:lnTo>
                    <a:pt x="526" y="145"/>
                  </a:lnTo>
                  <a:lnTo>
                    <a:pt x="526" y="147"/>
                  </a:lnTo>
                  <a:lnTo>
                    <a:pt x="528" y="148"/>
                  </a:lnTo>
                  <a:lnTo>
                    <a:pt x="529" y="148"/>
                  </a:lnTo>
                  <a:lnTo>
                    <a:pt x="531" y="150"/>
                  </a:lnTo>
                  <a:lnTo>
                    <a:pt x="533" y="152"/>
                  </a:lnTo>
                  <a:lnTo>
                    <a:pt x="534" y="153"/>
                  </a:lnTo>
                  <a:lnTo>
                    <a:pt x="536" y="155"/>
                  </a:lnTo>
                  <a:lnTo>
                    <a:pt x="538" y="155"/>
                  </a:lnTo>
                  <a:moveTo>
                    <a:pt x="570" y="147"/>
                  </a:moveTo>
                  <a:lnTo>
                    <a:pt x="568" y="147"/>
                  </a:lnTo>
                  <a:lnTo>
                    <a:pt x="568" y="145"/>
                  </a:lnTo>
                  <a:lnTo>
                    <a:pt x="567" y="145"/>
                  </a:lnTo>
                  <a:lnTo>
                    <a:pt x="567" y="147"/>
                  </a:lnTo>
                  <a:lnTo>
                    <a:pt x="565" y="147"/>
                  </a:lnTo>
                  <a:lnTo>
                    <a:pt x="563" y="147"/>
                  </a:lnTo>
                  <a:lnTo>
                    <a:pt x="563" y="148"/>
                  </a:lnTo>
                  <a:lnTo>
                    <a:pt x="565" y="148"/>
                  </a:lnTo>
                  <a:lnTo>
                    <a:pt x="567" y="150"/>
                  </a:lnTo>
                  <a:lnTo>
                    <a:pt x="568" y="150"/>
                  </a:lnTo>
                  <a:lnTo>
                    <a:pt x="570" y="150"/>
                  </a:lnTo>
                  <a:lnTo>
                    <a:pt x="572" y="150"/>
                  </a:lnTo>
                  <a:lnTo>
                    <a:pt x="572" y="148"/>
                  </a:lnTo>
                  <a:lnTo>
                    <a:pt x="570" y="147"/>
                  </a:lnTo>
                  <a:moveTo>
                    <a:pt x="1800" y="153"/>
                  </a:moveTo>
                  <a:lnTo>
                    <a:pt x="1802" y="153"/>
                  </a:lnTo>
                  <a:lnTo>
                    <a:pt x="1804" y="152"/>
                  </a:lnTo>
                  <a:lnTo>
                    <a:pt x="1807" y="152"/>
                  </a:lnTo>
                  <a:lnTo>
                    <a:pt x="1809" y="152"/>
                  </a:lnTo>
                  <a:lnTo>
                    <a:pt x="1809" y="150"/>
                  </a:lnTo>
                  <a:lnTo>
                    <a:pt x="1809" y="148"/>
                  </a:lnTo>
                  <a:lnTo>
                    <a:pt x="1807" y="148"/>
                  </a:lnTo>
                  <a:lnTo>
                    <a:pt x="1807" y="147"/>
                  </a:lnTo>
                  <a:lnTo>
                    <a:pt x="1804" y="147"/>
                  </a:lnTo>
                  <a:lnTo>
                    <a:pt x="1802" y="147"/>
                  </a:lnTo>
                  <a:lnTo>
                    <a:pt x="1800" y="147"/>
                  </a:lnTo>
                  <a:lnTo>
                    <a:pt x="1797" y="148"/>
                  </a:lnTo>
                  <a:lnTo>
                    <a:pt x="1797" y="150"/>
                  </a:lnTo>
                  <a:lnTo>
                    <a:pt x="1797" y="152"/>
                  </a:lnTo>
                  <a:lnTo>
                    <a:pt x="1797" y="153"/>
                  </a:lnTo>
                  <a:lnTo>
                    <a:pt x="1798" y="153"/>
                  </a:lnTo>
                  <a:lnTo>
                    <a:pt x="1800" y="153"/>
                  </a:lnTo>
                  <a:moveTo>
                    <a:pt x="2273" y="140"/>
                  </a:moveTo>
                  <a:lnTo>
                    <a:pt x="2273" y="138"/>
                  </a:lnTo>
                  <a:lnTo>
                    <a:pt x="2272" y="138"/>
                  </a:lnTo>
                  <a:lnTo>
                    <a:pt x="2270" y="136"/>
                  </a:lnTo>
                  <a:lnTo>
                    <a:pt x="2268" y="136"/>
                  </a:lnTo>
                  <a:lnTo>
                    <a:pt x="2270" y="138"/>
                  </a:lnTo>
                  <a:lnTo>
                    <a:pt x="2273" y="140"/>
                  </a:lnTo>
                  <a:moveTo>
                    <a:pt x="2102" y="138"/>
                  </a:moveTo>
                  <a:lnTo>
                    <a:pt x="2104" y="138"/>
                  </a:lnTo>
                  <a:lnTo>
                    <a:pt x="2106" y="138"/>
                  </a:lnTo>
                  <a:lnTo>
                    <a:pt x="2106" y="136"/>
                  </a:lnTo>
                  <a:lnTo>
                    <a:pt x="2108" y="136"/>
                  </a:lnTo>
                  <a:lnTo>
                    <a:pt x="2109" y="136"/>
                  </a:lnTo>
                  <a:lnTo>
                    <a:pt x="2109" y="135"/>
                  </a:lnTo>
                  <a:lnTo>
                    <a:pt x="2109" y="133"/>
                  </a:lnTo>
                  <a:lnTo>
                    <a:pt x="2108" y="131"/>
                  </a:lnTo>
                  <a:lnTo>
                    <a:pt x="2106" y="131"/>
                  </a:lnTo>
                  <a:lnTo>
                    <a:pt x="2102" y="131"/>
                  </a:lnTo>
                  <a:lnTo>
                    <a:pt x="2101" y="131"/>
                  </a:lnTo>
                  <a:lnTo>
                    <a:pt x="2099" y="131"/>
                  </a:lnTo>
                  <a:lnTo>
                    <a:pt x="2099" y="133"/>
                  </a:lnTo>
                  <a:lnTo>
                    <a:pt x="2099" y="135"/>
                  </a:lnTo>
                  <a:lnTo>
                    <a:pt x="2097" y="135"/>
                  </a:lnTo>
                  <a:lnTo>
                    <a:pt x="2097" y="133"/>
                  </a:lnTo>
                  <a:lnTo>
                    <a:pt x="2096" y="135"/>
                  </a:lnTo>
                  <a:lnTo>
                    <a:pt x="2099" y="136"/>
                  </a:lnTo>
                  <a:lnTo>
                    <a:pt x="2101" y="136"/>
                  </a:lnTo>
                  <a:lnTo>
                    <a:pt x="2101" y="138"/>
                  </a:lnTo>
                  <a:lnTo>
                    <a:pt x="2102" y="138"/>
                  </a:lnTo>
                  <a:moveTo>
                    <a:pt x="642" y="130"/>
                  </a:moveTo>
                  <a:lnTo>
                    <a:pt x="642" y="128"/>
                  </a:lnTo>
                  <a:lnTo>
                    <a:pt x="640" y="130"/>
                  </a:lnTo>
                  <a:lnTo>
                    <a:pt x="642" y="130"/>
                  </a:lnTo>
                  <a:moveTo>
                    <a:pt x="697" y="130"/>
                  </a:moveTo>
                  <a:lnTo>
                    <a:pt x="697" y="128"/>
                  </a:lnTo>
                  <a:lnTo>
                    <a:pt x="695" y="126"/>
                  </a:lnTo>
                  <a:lnTo>
                    <a:pt x="693" y="126"/>
                  </a:lnTo>
                  <a:lnTo>
                    <a:pt x="695" y="128"/>
                  </a:lnTo>
                  <a:lnTo>
                    <a:pt x="695" y="130"/>
                  </a:lnTo>
                  <a:lnTo>
                    <a:pt x="695" y="131"/>
                  </a:lnTo>
                  <a:lnTo>
                    <a:pt x="693" y="131"/>
                  </a:lnTo>
                  <a:lnTo>
                    <a:pt x="690" y="131"/>
                  </a:lnTo>
                  <a:lnTo>
                    <a:pt x="688" y="131"/>
                  </a:lnTo>
                  <a:lnTo>
                    <a:pt x="686" y="131"/>
                  </a:lnTo>
                  <a:lnTo>
                    <a:pt x="686" y="131"/>
                  </a:lnTo>
                  <a:lnTo>
                    <a:pt x="685" y="131"/>
                  </a:lnTo>
                  <a:lnTo>
                    <a:pt x="683" y="131"/>
                  </a:lnTo>
                  <a:lnTo>
                    <a:pt x="681" y="131"/>
                  </a:lnTo>
                  <a:lnTo>
                    <a:pt x="680" y="131"/>
                  </a:lnTo>
                  <a:lnTo>
                    <a:pt x="678" y="131"/>
                  </a:lnTo>
                  <a:lnTo>
                    <a:pt x="676" y="131"/>
                  </a:lnTo>
                  <a:lnTo>
                    <a:pt x="676" y="130"/>
                  </a:lnTo>
                  <a:lnTo>
                    <a:pt x="674" y="130"/>
                  </a:lnTo>
                  <a:lnTo>
                    <a:pt x="674" y="131"/>
                  </a:lnTo>
                  <a:lnTo>
                    <a:pt x="673" y="131"/>
                  </a:lnTo>
                  <a:lnTo>
                    <a:pt x="673" y="133"/>
                  </a:lnTo>
                  <a:lnTo>
                    <a:pt x="669" y="133"/>
                  </a:lnTo>
                  <a:lnTo>
                    <a:pt x="668" y="133"/>
                  </a:lnTo>
                  <a:lnTo>
                    <a:pt x="666" y="131"/>
                  </a:lnTo>
                  <a:lnTo>
                    <a:pt x="666" y="133"/>
                  </a:lnTo>
                  <a:lnTo>
                    <a:pt x="664" y="133"/>
                  </a:lnTo>
                  <a:lnTo>
                    <a:pt x="664" y="131"/>
                  </a:lnTo>
                  <a:lnTo>
                    <a:pt x="662" y="131"/>
                  </a:lnTo>
                  <a:lnTo>
                    <a:pt x="662" y="133"/>
                  </a:lnTo>
                  <a:lnTo>
                    <a:pt x="661" y="133"/>
                  </a:lnTo>
                  <a:lnTo>
                    <a:pt x="657" y="131"/>
                  </a:lnTo>
                  <a:lnTo>
                    <a:pt x="657" y="130"/>
                  </a:lnTo>
                  <a:lnTo>
                    <a:pt x="659" y="130"/>
                  </a:lnTo>
                  <a:lnTo>
                    <a:pt x="659" y="128"/>
                  </a:lnTo>
                  <a:lnTo>
                    <a:pt x="659" y="126"/>
                  </a:lnTo>
                  <a:lnTo>
                    <a:pt x="657" y="126"/>
                  </a:lnTo>
                  <a:lnTo>
                    <a:pt x="657" y="128"/>
                  </a:lnTo>
                  <a:lnTo>
                    <a:pt x="656" y="128"/>
                  </a:lnTo>
                  <a:lnTo>
                    <a:pt x="654" y="128"/>
                  </a:lnTo>
                  <a:lnTo>
                    <a:pt x="652" y="128"/>
                  </a:lnTo>
                  <a:lnTo>
                    <a:pt x="654" y="130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49" y="131"/>
                  </a:lnTo>
                  <a:lnTo>
                    <a:pt x="647" y="131"/>
                  </a:lnTo>
                  <a:lnTo>
                    <a:pt x="645" y="131"/>
                  </a:lnTo>
                  <a:lnTo>
                    <a:pt x="645" y="130"/>
                  </a:lnTo>
                  <a:lnTo>
                    <a:pt x="644" y="130"/>
                  </a:lnTo>
                  <a:lnTo>
                    <a:pt x="644" y="128"/>
                  </a:lnTo>
                  <a:lnTo>
                    <a:pt x="642" y="128"/>
                  </a:lnTo>
                  <a:lnTo>
                    <a:pt x="644" y="126"/>
                  </a:lnTo>
                  <a:lnTo>
                    <a:pt x="642" y="126"/>
                  </a:lnTo>
                  <a:lnTo>
                    <a:pt x="640" y="128"/>
                  </a:lnTo>
                  <a:lnTo>
                    <a:pt x="640" y="130"/>
                  </a:lnTo>
                  <a:lnTo>
                    <a:pt x="639" y="130"/>
                  </a:lnTo>
                  <a:lnTo>
                    <a:pt x="637" y="130"/>
                  </a:lnTo>
                  <a:lnTo>
                    <a:pt x="637" y="128"/>
                  </a:lnTo>
                  <a:lnTo>
                    <a:pt x="635" y="128"/>
                  </a:lnTo>
                  <a:lnTo>
                    <a:pt x="633" y="128"/>
                  </a:lnTo>
                  <a:lnTo>
                    <a:pt x="633" y="126"/>
                  </a:lnTo>
                  <a:lnTo>
                    <a:pt x="633" y="124"/>
                  </a:lnTo>
                  <a:lnTo>
                    <a:pt x="632" y="124"/>
                  </a:lnTo>
                  <a:lnTo>
                    <a:pt x="632" y="123"/>
                  </a:lnTo>
                  <a:lnTo>
                    <a:pt x="632" y="121"/>
                  </a:lnTo>
                  <a:lnTo>
                    <a:pt x="630" y="121"/>
                  </a:lnTo>
                  <a:lnTo>
                    <a:pt x="630" y="121"/>
                  </a:lnTo>
                  <a:lnTo>
                    <a:pt x="632" y="119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3" y="116"/>
                  </a:lnTo>
                  <a:lnTo>
                    <a:pt x="632" y="114"/>
                  </a:lnTo>
                  <a:lnTo>
                    <a:pt x="633" y="114"/>
                  </a:lnTo>
                  <a:lnTo>
                    <a:pt x="633" y="112"/>
                  </a:lnTo>
                  <a:lnTo>
                    <a:pt x="632" y="112"/>
                  </a:lnTo>
                  <a:lnTo>
                    <a:pt x="630" y="112"/>
                  </a:lnTo>
                  <a:lnTo>
                    <a:pt x="630" y="111"/>
                  </a:lnTo>
                  <a:lnTo>
                    <a:pt x="628" y="111"/>
                  </a:lnTo>
                  <a:lnTo>
                    <a:pt x="628" y="109"/>
                  </a:lnTo>
                  <a:lnTo>
                    <a:pt x="628" y="107"/>
                  </a:lnTo>
                  <a:lnTo>
                    <a:pt x="627" y="107"/>
                  </a:lnTo>
                  <a:lnTo>
                    <a:pt x="625" y="107"/>
                  </a:lnTo>
                  <a:lnTo>
                    <a:pt x="625" y="106"/>
                  </a:lnTo>
                  <a:lnTo>
                    <a:pt x="621" y="107"/>
                  </a:lnTo>
                  <a:lnTo>
                    <a:pt x="621" y="106"/>
                  </a:lnTo>
                  <a:lnTo>
                    <a:pt x="620" y="107"/>
                  </a:lnTo>
                  <a:lnTo>
                    <a:pt x="618" y="107"/>
                  </a:lnTo>
                  <a:lnTo>
                    <a:pt x="615" y="107"/>
                  </a:lnTo>
                  <a:lnTo>
                    <a:pt x="613" y="107"/>
                  </a:lnTo>
                  <a:lnTo>
                    <a:pt x="611" y="107"/>
                  </a:lnTo>
                  <a:lnTo>
                    <a:pt x="611" y="106"/>
                  </a:lnTo>
                  <a:lnTo>
                    <a:pt x="609" y="106"/>
                  </a:lnTo>
                  <a:lnTo>
                    <a:pt x="608" y="106"/>
                  </a:lnTo>
                  <a:lnTo>
                    <a:pt x="604" y="106"/>
                  </a:lnTo>
                  <a:lnTo>
                    <a:pt x="604" y="104"/>
                  </a:lnTo>
                  <a:lnTo>
                    <a:pt x="606" y="104"/>
                  </a:lnTo>
                  <a:lnTo>
                    <a:pt x="606" y="102"/>
                  </a:lnTo>
                  <a:lnTo>
                    <a:pt x="604" y="102"/>
                  </a:lnTo>
                  <a:lnTo>
                    <a:pt x="604" y="102"/>
                  </a:lnTo>
                  <a:lnTo>
                    <a:pt x="603" y="102"/>
                  </a:lnTo>
                  <a:lnTo>
                    <a:pt x="603" y="100"/>
                  </a:lnTo>
                  <a:lnTo>
                    <a:pt x="603" y="99"/>
                  </a:lnTo>
                  <a:lnTo>
                    <a:pt x="601" y="99"/>
                  </a:lnTo>
                  <a:lnTo>
                    <a:pt x="603" y="100"/>
                  </a:lnTo>
                  <a:lnTo>
                    <a:pt x="601" y="100"/>
                  </a:lnTo>
                  <a:lnTo>
                    <a:pt x="599" y="100"/>
                  </a:lnTo>
                  <a:lnTo>
                    <a:pt x="599" y="99"/>
                  </a:lnTo>
                  <a:lnTo>
                    <a:pt x="599" y="97"/>
                  </a:lnTo>
                  <a:lnTo>
                    <a:pt x="603" y="97"/>
                  </a:lnTo>
                  <a:lnTo>
                    <a:pt x="604" y="95"/>
                  </a:lnTo>
                  <a:lnTo>
                    <a:pt x="604" y="95"/>
                  </a:lnTo>
                  <a:lnTo>
                    <a:pt x="606" y="95"/>
                  </a:lnTo>
                  <a:lnTo>
                    <a:pt x="608" y="95"/>
                  </a:lnTo>
                  <a:lnTo>
                    <a:pt x="609" y="95"/>
                  </a:lnTo>
                  <a:lnTo>
                    <a:pt x="611" y="95"/>
                  </a:lnTo>
                  <a:lnTo>
                    <a:pt x="611" y="97"/>
                  </a:lnTo>
                  <a:lnTo>
                    <a:pt x="615" y="97"/>
                  </a:lnTo>
                  <a:lnTo>
                    <a:pt x="616" y="97"/>
                  </a:lnTo>
                  <a:lnTo>
                    <a:pt x="618" y="97"/>
                  </a:lnTo>
                  <a:lnTo>
                    <a:pt x="620" y="97"/>
                  </a:lnTo>
                  <a:lnTo>
                    <a:pt x="621" y="97"/>
                  </a:lnTo>
                  <a:lnTo>
                    <a:pt x="621" y="99"/>
                  </a:lnTo>
                  <a:lnTo>
                    <a:pt x="623" y="99"/>
                  </a:lnTo>
                  <a:lnTo>
                    <a:pt x="625" y="100"/>
                  </a:lnTo>
                  <a:lnTo>
                    <a:pt x="625" y="102"/>
                  </a:lnTo>
                  <a:lnTo>
                    <a:pt x="623" y="102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2"/>
                  </a:lnTo>
                  <a:lnTo>
                    <a:pt x="627" y="102"/>
                  </a:lnTo>
                  <a:lnTo>
                    <a:pt x="628" y="102"/>
                  </a:lnTo>
                  <a:lnTo>
                    <a:pt x="630" y="102"/>
                  </a:lnTo>
                  <a:lnTo>
                    <a:pt x="632" y="102"/>
                  </a:lnTo>
                  <a:lnTo>
                    <a:pt x="633" y="100"/>
                  </a:lnTo>
                  <a:lnTo>
                    <a:pt x="635" y="100"/>
                  </a:lnTo>
                  <a:lnTo>
                    <a:pt x="639" y="100"/>
                  </a:lnTo>
                  <a:lnTo>
                    <a:pt x="640" y="100"/>
                  </a:lnTo>
                  <a:lnTo>
                    <a:pt x="642" y="100"/>
                  </a:lnTo>
                  <a:lnTo>
                    <a:pt x="642" y="102"/>
                  </a:lnTo>
                  <a:lnTo>
                    <a:pt x="644" y="102"/>
                  </a:lnTo>
                  <a:lnTo>
                    <a:pt x="645" y="102"/>
                  </a:lnTo>
                  <a:lnTo>
                    <a:pt x="645" y="104"/>
                  </a:lnTo>
                  <a:lnTo>
                    <a:pt x="644" y="104"/>
                  </a:lnTo>
                  <a:lnTo>
                    <a:pt x="642" y="104"/>
                  </a:lnTo>
                  <a:lnTo>
                    <a:pt x="644" y="106"/>
                  </a:lnTo>
                  <a:lnTo>
                    <a:pt x="645" y="106"/>
                  </a:lnTo>
                  <a:lnTo>
                    <a:pt x="647" y="106"/>
                  </a:lnTo>
                  <a:lnTo>
                    <a:pt x="649" y="106"/>
                  </a:lnTo>
                  <a:lnTo>
                    <a:pt x="652" y="107"/>
                  </a:lnTo>
                  <a:lnTo>
                    <a:pt x="652" y="109"/>
                  </a:lnTo>
                  <a:lnTo>
                    <a:pt x="649" y="109"/>
                  </a:lnTo>
                  <a:lnTo>
                    <a:pt x="647" y="109"/>
                  </a:lnTo>
                  <a:lnTo>
                    <a:pt x="645" y="109"/>
                  </a:lnTo>
                  <a:lnTo>
                    <a:pt x="645" y="109"/>
                  </a:lnTo>
                  <a:lnTo>
                    <a:pt x="645" y="111"/>
                  </a:lnTo>
                  <a:lnTo>
                    <a:pt x="645" y="112"/>
                  </a:lnTo>
                  <a:lnTo>
                    <a:pt x="647" y="111"/>
                  </a:lnTo>
                  <a:lnTo>
                    <a:pt x="649" y="111"/>
                  </a:lnTo>
                  <a:lnTo>
                    <a:pt x="649" y="112"/>
                  </a:lnTo>
                  <a:lnTo>
                    <a:pt x="649" y="114"/>
                  </a:lnTo>
                  <a:lnTo>
                    <a:pt x="650" y="114"/>
                  </a:lnTo>
                  <a:lnTo>
                    <a:pt x="652" y="114"/>
                  </a:lnTo>
                  <a:lnTo>
                    <a:pt x="654" y="114"/>
                  </a:lnTo>
                  <a:lnTo>
                    <a:pt x="652" y="116"/>
                  </a:lnTo>
                  <a:lnTo>
                    <a:pt x="652" y="118"/>
                  </a:lnTo>
                  <a:lnTo>
                    <a:pt x="654" y="118"/>
                  </a:lnTo>
                  <a:lnTo>
                    <a:pt x="654" y="119"/>
                  </a:lnTo>
                  <a:lnTo>
                    <a:pt x="656" y="119"/>
                  </a:lnTo>
                  <a:lnTo>
                    <a:pt x="656" y="118"/>
                  </a:lnTo>
                  <a:lnTo>
                    <a:pt x="656" y="116"/>
                  </a:lnTo>
                  <a:lnTo>
                    <a:pt x="657" y="116"/>
                  </a:lnTo>
                  <a:lnTo>
                    <a:pt x="659" y="118"/>
                  </a:lnTo>
                  <a:lnTo>
                    <a:pt x="661" y="118"/>
                  </a:lnTo>
                  <a:lnTo>
                    <a:pt x="659" y="119"/>
                  </a:lnTo>
                  <a:lnTo>
                    <a:pt x="661" y="119"/>
                  </a:lnTo>
                  <a:lnTo>
                    <a:pt x="662" y="118"/>
                  </a:lnTo>
                  <a:lnTo>
                    <a:pt x="664" y="118"/>
                  </a:lnTo>
                  <a:lnTo>
                    <a:pt x="666" y="119"/>
                  </a:lnTo>
                  <a:lnTo>
                    <a:pt x="666" y="118"/>
                  </a:lnTo>
                  <a:lnTo>
                    <a:pt x="668" y="118"/>
                  </a:lnTo>
                  <a:lnTo>
                    <a:pt x="669" y="118"/>
                  </a:lnTo>
                  <a:lnTo>
                    <a:pt x="671" y="119"/>
                  </a:lnTo>
                  <a:lnTo>
                    <a:pt x="673" y="119"/>
                  </a:lnTo>
                  <a:lnTo>
                    <a:pt x="674" y="119"/>
                  </a:lnTo>
                  <a:lnTo>
                    <a:pt x="673" y="121"/>
                  </a:lnTo>
                  <a:lnTo>
                    <a:pt x="674" y="121"/>
                  </a:lnTo>
                  <a:lnTo>
                    <a:pt x="676" y="119"/>
                  </a:lnTo>
                  <a:lnTo>
                    <a:pt x="676" y="118"/>
                  </a:lnTo>
                  <a:lnTo>
                    <a:pt x="680" y="118"/>
                  </a:lnTo>
                  <a:lnTo>
                    <a:pt x="681" y="118"/>
                  </a:lnTo>
                  <a:lnTo>
                    <a:pt x="683" y="118"/>
                  </a:lnTo>
                  <a:lnTo>
                    <a:pt x="683" y="116"/>
                  </a:lnTo>
                  <a:lnTo>
                    <a:pt x="685" y="116"/>
                  </a:lnTo>
                  <a:lnTo>
                    <a:pt x="686" y="116"/>
                  </a:lnTo>
                  <a:lnTo>
                    <a:pt x="686" y="118"/>
                  </a:lnTo>
                  <a:lnTo>
                    <a:pt x="686" y="116"/>
                  </a:lnTo>
                  <a:lnTo>
                    <a:pt x="688" y="116"/>
                  </a:lnTo>
                  <a:lnTo>
                    <a:pt x="688" y="114"/>
                  </a:lnTo>
                  <a:lnTo>
                    <a:pt x="690" y="114"/>
                  </a:lnTo>
                  <a:lnTo>
                    <a:pt x="691" y="114"/>
                  </a:lnTo>
                  <a:lnTo>
                    <a:pt x="693" y="114"/>
                  </a:lnTo>
                  <a:lnTo>
                    <a:pt x="695" y="114"/>
                  </a:lnTo>
                  <a:lnTo>
                    <a:pt x="697" y="114"/>
                  </a:lnTo>
                  <a:lnTo>
                    <a:pt x="700" y="114"/>
                  </a:lnTo>
                  <a:lnTo>
                    <a:pt x="702" y="114"/>
                  </a:lnTo>
                  <a:lnTo>
                    <a:pt x="703" y="114"/>
                  </a:lnTo>
                  <a:lnTo>
                    <a:pt x="705" y="114"/>
                  </a:lnTo>
                  <a:lnTo>
                    <a:pt x="709" y="114"/>
                  </a:lnTo>
                  <a:lnTo>
                    <a:pt x="712" y="114"/>
                  </a:lnTo>
                  <a:lnTo>
                    <a:pt x="712" y="116"/>
                  </a:lnTo>
                  <a:lnTo>
                    <a:pt x="714" y="116"/>
                  </a:lnTo>
                  <a:lnTo>
                    <a:pt x="717" y="116"/>
                  </a:lnTo>
                  <a:lnTo>
                    <a:pt x="719" y="118"/>
                  </a:lnTo>
                  <a:lnTo>
                    <a:pt x="721" y="118"/>
                  </a:lnTo>
                  <a:lnTo>
                    <a:pt x="717" y="119"/>
                  </a:lnTo>
                  <a:lnTo>
                    <a:pt x="721" y="119"/>
                  </a:lnTo>
                  <a:lnTo>
                    <a:pt x="722" y="119"/>
                  </a:lnTo>
                  <a:lnTo>
                    <a:pt x="724" y="119"/>
                  </a:lnTo>
                  <a:lnTo>
                    <a:pt x="724" y="121"/>
                  </a:lnTo>
                  <a:lnTo>
                    <a:pt x="724" y="121"/>
                  </a:lnTo>
                  <a:lnTo>
                    <a:pt x="722" y="121"/>
                  </a:lnTo>
                  <a:lnTo>
                    <a:pt x="721" y="121"/>
                  </a:lnTo>
                  <a:lnTo>
                    <a:pt x="721" y="123"/>
                  </a:lnTo>
                  <a:lnTo>
                    <a:pt x="719" y="123"/>
                  </a:lnTo>
                  <a:lnTo>
                    <a:pt x="717" y="124"/>
                  </a:lnTo>
                  <a:lnTo>
                    <a:pt x="719" y="124"/>
                  </a:lnTo>
                  <a:lnTo>
                    <a:pt x="721" y="124"/>
                  </a:lnTo>
                  <a:lnTo>
                    <a:pt x="722" y="124"/>
                  </a:lnTo>
                  <a:lnTo>
                    <a:pt x="724" y="124"/>
                  </a:lnTo>
                  <a:lnTo>
                    <a:pt x="724" y="126"/>
                  </a:lnTo>
                  <a:lnTo>
                    <a:pt x="722" y="126"/>
                  </a:lnTo>
                  <a:lnTo>
                    <a:pt x="721" y="128"/>
                  </a:lnTo>
                  <a:lnTo>
                    <a:pt x="719" y="126"/>
                  </a:lnTo>
                  <a:lnTo>
                    <a:pt x="719" y="128"/>
                  </a:lnTo>
                  <a:lnTo>
                    <a:pt x="719" y="130"/>
                  </a:lnTo>
                  <a:lnTo>
                    <a:pt x="719" y="131"/>
                  </a:lnTo>
                  <a:lnTo>
                    <a:pt x="717" y="131"/>
                  </a:lnTo>
                  <a:lnTo>
                    <a:pt x="715" y="131"/>
                  </a:lnTo>
                  <a:lnTo>
                    <a:pt x="714" y="131"/>
                  </a:lnTo>
                  <a:lnTo>
                    <a:pt x="712" y="131"/>
                  </a:lnTo>
                  <a:lnTo>
                    <a:pt x="710" y="131"/>
                  </a:lnTo>
                  <a:lnTo>
                    <a:pt x="709" y="131"/>
                  </a:lnTo>
                  <a:lnTo>
                    <a:pt x="707" y="133"/>
                  </a:lnTo>
                  <a:lnTo>
                    <a:pt x="705" y="133"/>
                  </a:lnTo>
                  <a:lnTo>
                    <a:pt x="703" y="131"/>
                  </a:lnTo>
                  <a:lnTo>
                    <a:pt x="702" y="131"/>
                  </a:lnTo>
                  <a:lnTo>
                    <a:pt x="700" y="131"/>
                  </a:lnTo>
                  <a:lnTo>
                    <a:pt x="698" y="131"/>
                  </a:lnTo>
                  <a:lnTo>
                    <a:pt x="697" y="130"/>
                  </a:lnTo>
                  <a:moveTo>
                    <a:pt x="644" y="109"/>
                  </a:moveTo>
                  <a:lnTo>
                    <a:pt x="640" y="107"/>
                  </a:lnTo>
                  <a:lnTo>
                    <a:pt x="639" y="107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09"/>
                  </a:lnTo>
                  <a:moveTo>
                    <a:pt x="645" y="111"/>
                  </a:moveTo>
                  <a:lnTo>
                    <a:pt x="644" y="111"/>
                  </a:lnTo>
                  <a:lnTo>
                    <a:pt x="644" y="112"/>
                  </a:lnTo>
                  <a:lnTo>
                    <a:pt x="645" y="111"/>
                  </a:lnTo>
                  <a:moveTo>
                    <a:pt x="1863" y="130"/>
                  </a:moveTo>
                  <a:lnTo>
                    <a:pt x="1863" y="131"/>
                  </a:lnTo>
                  <a:lnTo>
                    <a:pt x="1865" y="131"/>
                  </a:lnTo>
                  <a:lnTo>
                    <a:pt x="1863" y="130"/>
                  </a:lnTo>
                  <a:moveTo>
                    <a:pt x="1867" y="130"/>
                  </a:moveTo>
                  <a:lnTo>
                    <a:pt x="1865" y="130"/>
                  </a:lnTo>
                  <a:lnTo>
                    <a:pt x="1865" y="131"/>
                  </a:lnTo>
                  <a:lnTo>
                    <a:pt x="1867" y="131"/>
                  </a:lnTo>
                  <a:lnTo>
                    <a:pt x="1867" y="130"/>
                  </a:lnTo>
                  <a:moveTo>
                    <a:pt x="1665" y="167"/>
                  </a:moveTo>
                  <a:lnTo>
                    <a:pt x="1667" y="165"/>
                  </a:lnTo>
                  <a:lnTo>
                    <a:pt x="1669" y="165"/>
                  </a:lnTo>
                  <a:lnTo>
                    <a:pt x="1670" y="165"/>
                  </a:lnTo>
                  <a:lnTo>
                    <a:pt x="1669" y="167"/>
                  </a:lnTo>
                  <a:lnTo>
                    <a:pt x="1670" y="167"/>
                  </a:lnTo>
                  <a:lnTo>
                    <a:pt x="1670" y="165"/>
                  </a:lnTo>
                  <a:lnTo>
                    <a:pt x="1672" y="167"/>
                  </a:lnTo>
                  <a:lnTo>
                    <a:pt x="1672" y="165"/>
                  </a:lnTo>
                  <a:lnTo>
                    <a:pt x="1672" y="164"/>
                  </a:lnTo>
                  <a:lnTo>
                    <a:pt x="1672" y="164"/>
                  </a:lnTo>
                  <a:lnTo>
                    <a:pt x="1672" y="162"/>
                  </a:lnTo>
                  <a:lnTo>
                    <a:pt x="1672" y="162"/>
                  </a:lnTo>
                  <a:lnTo>
                    <a:pt x="1674" y="162"/>
                  </a:lnTo>
                  <a:lnTo>
                    <a:pt x="1674" y="160"/>
                  </a:lnTo>
                  <a:lnTo>
                    <a:pt x="1675" y="159"/>
                  </a:lnTo>
                  <a:lnTo>
                    <a:pt x="1675" y="160"/>
                  </a:lnTo>
                  <a:lnTo>
                    <a:pt x="1677" y="160"/>
                  </a:lnTo>
                  <a:lnTo>
                    <a:pt x="1675" y="159"/>
                  </a:lnTo>
                  <a:lnTo>
                    <a:pt x="1674" y="159"/>
                  </a:lnTo>
                  <a:lnTo>
                    <a:pt x="1672" y="159"/>
                  </a:lnTo>
                  <a:lnTo>
                    <a:pt x="1672" y="159"/>
                  </a:lnTo>
                  <a:lnTo>
                    <a:pt x="1672" y="157"/>
                  </a:lnTo>
                  <a:lnTo>
                    <a:pt x="1672" y="157"/>
                  </a:lnTo>
                  <a:lnTo>
                    <a:pt x="1675" y="155"/>
                  </a:lnTo>
                  <a:lnTo>
                    <a:pt x="1677" y="157"/>
                  </a:lnTo>
                  <a:lnTo>
                    <a:pt x="1677" y="155"/>
                  </a:lnTo>
                  <a:lnTo>
                    <a:pt x="1675" y="155"/>
                  </a:lnTo>
                  <a:lnTo>
                    <a:pt x="1675" y="153"/>
                  </a:lnTo>
                  <a:lnTo>
                    <a:pt x="1675" y="152"/>
                  </a:lnTo>
                  <a:lnTo>
                    <a:pt x="1677" y="152"/>
                  </a:lnTo>
                  <a:lnTo>
                    <a:pt x="1677" y="150"/>
                  </a:lnTo>
                  <a:lnTo>
                    <a:pt x="1679" y="150"/>
                  </a:lnTo>
                  <a:lnTo>
                    <a:pt x="1681" y="150"/>
                  </a:lnTo>
                  <a:lnTo>
                    <a:pt x="1682" y="150"/>
                  </a:lnTo>
                  <a:lnTo>
                    <a:pt x="1684" y="150"/>
                  </a:lnTo>
                  <a:lnTo>
                    <a:pt x="1686" y="150"/>
                  </a:lnTo>
                  <a:lnTo>
                    <a:pt x="1686" y="148"/>
                  </a:lnTo>
                  <a:lnTo>
                    <a:pt x="1684" y="150"/>
                  </a:lnTo>
                  <a:lnTo>
                    <a:pt x="1682" y="148"/>
                  </a:lnTo>
                  <a:lnTo>
                    <a:pt x="1684" y="148"/>
                  </a:lnTo>
                  <a:lnTo>
                    <a:pt x="1686" y="147"/>
                  </a:lnTo>
                  <a:lnTo>
                    <a:pt x="1684" y="147"/>
                  </a:lnTo>
                  <a:lnTo>
                    <a:pt x="1686" y="145"/>
                  </a:lnTo>
                  <a:lnTo>
                    <a:pt x="1687" y="145"/>
                  </a:lnTo>
                  <a:lnTo>
                    <a:pt x="1689" y="145"/>
                  </a:lnTo>
                  <a:lnTo>
                    <a:pt x="1691" y="143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6" y="143"/>
                  </a:lnTo>
                  <a:lnTo>
                    <a:pt x="1686" y="145"/>
                  </a:lnTo>
                  <a:lnTo>
                    <a:pt x="1684" y="145"/>
                  </a:lnTo>
                  <a:lnTo>
                    <a:pt x="1682" y="145"/>
                  </a:lnTo>
                  <a:lnTo>
                    <a:pt x="1681" y="145"/>
                  </a:lnTo>
                  <a:lnTo>
                    <a:pt x="1681" y="143"/>
                  </a:lnTo>
                  <a:lnTo>
                    <a:pt x="1682" y="141"/>
                  </a:lnTo>
                  <a:lnTo>
                    <a:pt x="1684" y="141"/>
                  </a:lnTo>
                  <a:lnTo>
                    <a:pt x="1684" y="140"/>
                  </a:lnTo>
                  <a:lnTo>
                    <a:pt x="1686" y="140"/>
                  </a:lnTo>
                  <a:lnTo>
                    <a:pt x="1687" y="140"/>
                  </a:lnTo>
                  <a:lnTo>
                    <a:pt x="1687" y="138"/>
                  </a:lnTo>
                  <a:lnTo>
                    <a:pt x="1691" y="136"/>
                  </a:lnTo>
                  <a:lnTo>
                    <a:pt x="1691" y="135"/>
                  </a:lnTo>
                  <a:lnTo>
                    <a:pt x="1692" y="135"/>
                  </a:lnTo>
                  <a:lnTo>
                    <a:pt x="1691" y="133"/>
                  </a:lnTo>
                  <a:lnTo>
                    <a:pt x="1692" y="133"/>
                  </a:lnTo>
                  <a:lnTo>
                    <a:pt x="1694" y="133"/>
                  </a:lnTo>
                  <a:lnTo>
                    <a:pt x="1696" y="133"/>
                  </a:lnTo>
                  <a:lnTo>
                    <a:pt x="1698" y="133"/>
                  </a:lnTo>
                  <a:lnTo>
                    <a:pt x="1699" y="133"/>
                  </a:lnTo>
                  <a:lnTo>
                    <a:pt x="1699" y="131"/>
                  </a:lnTo>
                  <a:lnTo>
                    <a:pt x="1698" y="131"/>
                  </a:lnTo>
                  <a:lnTo>
                    <a:pt x="1696" y="131"/>
                  </a:lnTo>
                  <a:lnTo>
                    <a:pt x="1694" y="131"/>
                  </a:lnTo>
                  <a:lnTo>
                    <a:pt x="1694" y="130"/>
                  </a:lnTo>
                  <a:lnTo>
                    <a:pt x="1696" y="130"/>
                  </a:lnTo>
                  <a:lnTo>
                    <a:pt x="1699" y="128"/>
                  </a:lnTo>
                  <a:lnTo>
                    <a:pt x="1698" y="128"/>
                  </a:lnTo>
                  <a:lnTo>
                    <a:pt x="1696" y="128"/>
                  </a:lnTo>
                  <a:lnTo>
                    <a:pt x="1696" y="126"/>
                  </a:lnTo>
                  <a:lnTo>
                    <a:pt x="1699" y="126"/>
                  </a:lnTo>
                  <a:lnTo>
                    <a:pt x="1701" y="126"/>
                  </a:lnTo>
                  <a:lnTo>
                    <a:pt x="1701" y="124"/>
                  </a:lnTo>
                  <a:lnTo>
                    <a:pt x="1699" y="126"/>
                  </a:lnTo>
                  <a:lnTo>
                    <a:pt x="1699" y="124"/>
                  </a:lnTo>
                  <a:lnTo>
                    <a:pt x="1698" y="124"/>
                  </a:lnTo>
                  <a:lnTo>
                    <a:pt x="1696" y="124"/>
                  </a:lnTo>
                  <a:lnTo>
                    <a:pt x="1698" y="123"/>
                  </a:lnTo>
                  <a:lnTo>
                    <a:pt x="1696" y="123"/>
                  </a:lnTo>
                  <a:lnTo>
                    <a:pt x="1696" y="121"/>
                  </a:lnTo>
                  <a:lnTo>
                    <a:pt x="1698" y="121"/>
                  </a:lnTo>
                  <a:lnTo>
                    <a:pt x="1699" y="121"/>
                  </a:lnTo>
                  <a:lnTo>
                    <a:pt x="1701" y="123"/>
                  </a:lnTo>
                  <a:lnTo>
                    <a:pt x="1703" y="121"/>
                  </a:lnTo>
                  <a:lnTo>
                    <a:pt x="1704" y="121"/>
                  </a:lnTo>
                  <a:lnTo>
                    <a:pt x="1704" y="121"/>
                  </a:lnTo>
                  <a:lnTo>
                    <a:pt x="1703" y="121"/>
                  </a:lnTo>
                  <a:lnTo>
                    <a:pt x="1704" y="119"/>
                  </a:lnTo>
                  <a:lnTo>
                    <a:pt x="1706" y="121"/>
                  </a:lnTo>
                  <a:lnTo>
                    <a:pt x="1708" y="121"/>
                  </a:lnTo>
                  <a:lnTo>
                    <a:pt x="1710" y="121"/>
                  </a:lnTo>
                  <a:lnTo>
                    <a:pt x="1710" y="119"/>
                  </a:lnTo>
                  <a:lnTo>
                    <a:pt x="1708" y="119"/>
                  </a:lnTo>
                  <a:lnTo>
                    <a:pt x="1710" y="118"/>
                  </a:lnTo>
                  <a:lnTo>
                    <a:pt x="1711" y="118"/>
                  </a:lnTo>
                  <a:lnTo>
                    <a:pt x="1713" y="118"/>
                  </a:lnTo>
                  <a:lnTo>
                    <a:pt x="1713" y="116"/>
                  </a:lnTo>
                  <a:lnTo>
                    <a:pt x="1713" y="116"/>
                  </a:lnTo>
                  <a:lnTo>
                    <a:pt x="1715" y="116"/>
                  </a:lnTo>
                  <a:lnTo>
                    <a:pt x="1715" y="114"/>
                  </a:lnTo>
                  <a:lnTo>
                    <a:pt x="1716" y="114"/>
                  </a:lnTo>
                  <a:lnTo>
                    <a:pt x="1718" y="112"/>
                  </a:lnTo>
                  <a:lnTo>
                    <a:pt x="1718" y="111"/>
                  </a:lnTo>
                  <a:lnTo>
                    <a:pt x="1720" y="111"/>
                  </a:lnTo>
                  <a:lnTo>
                    <a:pt x="1720" y="112"/>
                  </a:lnTo>
                  <a:lnTo>
                    <a:pt x="1722" y="112"/>
                  </a:lnTo>
                  <a:lnTo>
                    <a:pt x="1723" y="112"/>
                  </a:lnTo>
                  <a:lnTo>
                    <a:pt x="1725" y="112"/>
                  </a:lnTo>
                  <a:lnTo>
                    <a:pt x="1725" y="111"/>
                  </a:lnTo>
                  <a:lnTo>
                    <a:pt x="1727" y="111"/>
                  </a:lnTo>
                  <a:lnTo>
                    <a:pt x="1728" y="109"/>
                  </a:lnTo>
                  <a:lnTo>
                    <a:pt x="1730" y="109"/>
                  </a:lnTo>
                  <a:lnTo>
                    <a:pt x="1732" y="109"/>
                  </a:lnTo>
                  <a:lnTo>
                    <a:pt x="1728" y="111"/>
                  </a:lnTo>
                  <a:lnTo>
                    <a:pt x="1730" y="111"/>
                  </a:lnTo>
                  <a:lnTo>
                    <a:pt x="1732" y="111"/>
                  </a:lnTo>
                  <a:lnTo>
                    <a:pt x="1733" y="111"/>
                  </a:lnTo>
                  <a:lnTo>
                    <a:pt x="1733" y="109"/>
                  </a:lnTo>
                  <a:lnTo>
                    <a:pt x="1732" y="109"/>
                  </a:lnTo>
                  <a:lnTo>
                    <a:pt x="1733" y="107"/>
                  </a:lnTo>
                  <a:lnTo>
                    <a:pt x="1735" y="107"/>
                  </a:lnTo>
                  <a:lnTo>
                    <a:pt x="1737" y="107"/>
                  </a:lnTo>
                  <a:lnTo>
                    <a:pt x="1739" y="106"/>
                  </a:lnTo>
                  <a:lnTo>
                    <a:pt x="1739" y="107"/>
                  </a:lnTo>
                  <a:lnTo>
                    <a:pt x="1740" y="107"/>
                  </a:lnTo>
                  <a:lnTo>
                    <a:pt x="1742" y="107"/>
                  </a:lnTo>
                  <a:lnTo>
                    <a:pt x="1744" y="107"/>
                  </a:lnTo>
                  <a:lnTo>
                    <a:pt x="1745" y="107"/>
                  </a:lnTo>
                  <a:lnTo>
                    <a:pt x="1747" y="107"/>
                  </a:lnTo>
                  <a:lnTo>
                    <a:pt x="1749" y="107"/>
                  </a:lnTo>
                  <a:lnTo>
                    <a:pt x="1752" y="107"/>
                  </a:lnTo>
                  <a:lnTo>
                    <a:pt x="1752" y="106"/>
                  </a:lnTo>
                  <a:lnTo>
                    <a:pt x="1754" y="106"/>
                  </a:lnTo>
                  <a:lnTo>
                    <a:pt x="1754" y="106"/>
                  </a:lnTo>
                  <a:lnTo>
                    <a:pt x="1756" y="106"/>
                  </a:lnTo>
                  <a:lnTo>
                    <a:pt x="1757" y="106"/>
                  </a:lnTo>
                  <a:lnTo>
                    <a:pt x="1759" y="106"/>
                  </a:lnTo>
                  <a:lnTo>
                    <a:pt x="1759" y="104"/>
                  </a:lnTo>
                  <a:lnTo>
                    <a:pt x="1761" y="104"/>
                  </a:lnTo>
                  <a:lnTo>
                    <a:pt x="1763" y="104"/>
                  </a:lnTo>
                  <a:lnTo>
                    <a:pt x="1764" y="104"/>
                  </a:lnTo>
                  <a:lnTo>
                    <a:pt x="1764" y="102"/>
                  </a:lnTo>
                  <a:lnTo>
                    <a:pt x="1766" y="102"/>
                  </a:lnTo>
                  <a:lnTo>
                    <a:pt x="1769" y="104"/>
                  </a:lnTo>
                  <a:lnTo>
                    <a:pt x="1769" y="102"/>
                  </a:lnTo>
                  <a:lnTo>
                    <a:pt x="1768" y="102"/>
                  </a:lnTo>
                  <a:lnTo>
                    <a:pt x="1768" y="100"/>
                  </a:lnTo>
                  <a:lnTo>
                    <a:pt x="1769" y="100"/>
                  </a:lnTo>
                  <a:lnTo>
                    <a:pt x="1771" y="99"/>
                  </a:lnTo>
                  <a:lnTo>
                    <a:pt x="1773" y="99"/>
                  </a:lnTo>
                  <a:lnTo>
                    <a:pt x="1773" y="97"/>
                  </a:lnTo>
                  <a:lnTo>
                    <a:pt x="1774" y="97"/>
                  </a:lnTo>
                  <a:lnTo>
                    <a:pt x="1776" y="97"/>
                  </a:lnTo>
                  <a:lnTo>
                    <a:pt x="1778" y="97"/>
                  </a:lnTo>
                  <a:lnTo>
                    <a:pt x="1780" y="97"/>
                  </a:lnTo>
                  <a:lnTo>
                    <a:pt x="1780" y="95"/>
                  </a:lnTo>
                  <a:lnTo>
                    <a:pt x="1781" y="95"/>
                  </a:lnTo>
                  <a:lnTo>
                    <a:pt x="1785" y="95"/>
                  </a:lnTo>
                  <a:lnTo>
                    <a:pt x="1785" y="97"/>
                  </a:lnTo>
                  <a:lnTo>
                    <a:pt x="1786" y="97"/>
                  </a:lnTo>
                  <a:lnTo>
                    <a:pt x="1788" y="97"/>
                  </a:lnTo>
                  <a:lnTo>
                    <a:pt x="1788" y="99"/>
                  </a:lnTo>
                  <a:lnTo>
                    <a:pt x="1790" y="99"/>
                  </a:lnTo>
                  <a:lnTo>
                    <a:pt x="1790" y="100"/>
                  </a:lnTo>
                  <a:lnTo>
                    <a:pt x="1790" y="102"/>
                  </a:lnTo>
                  <a:lnTo>
                    <a:pt x="1790" y="104"/>
                  </a:lnTo>
                  <a:lnTo>
                    <a:pt x="1788" y="104"/>
                  </a:lnTo>
                  <a:lnTo>
                    <a:pt x="1788" y="106"/>
                  </a:lnTo>
                  <a:lnTo>
                    <a:pt x="1786" y="106"/>
                  </a:lnTo>
                  <a:lnTo>
                    <a:pt x="1785" y="106"/>
                  </a:lnTo>
                  <a:lnTo>
                    <a:pt x="1785" y="107"/>
                  </a:lnTo>
                  <a:lnTo>
                    <a:pt x="1783" y="107"/>
                  </a:lnTo>
                  <a:lnTo>
                    <a:pt x="1781" y="107"/>
                  </a:lnTo>
                  <a:lnTo>
                    <a:pt x="1780" y="107"/>
                  </a:lnTo>
                  <a:lnTo>
                    <a:pt x="1780" y="109"/>
                  </a:lnTo>
                  <a:lnTo>
                    <a:pt x="1778" y="109"/>
                  </a:lnTo>
                  <a:lnTo>
                    <a:pt x="1776" y="109"/>
                  </a:lnTo>
                  <a:lnTo>
                    <a:pt x="1774" y="111"/>
                  </a:lnTo>
                  <a:lnTo>
                    <a:pt x="1773" y="111"/>
                  </a:lnTo>
                  <a:lnTo>
                    <a:pt x="1771" y="111"/>
                  </a:lnTo>
                  <a:lnTo>
                    <a:pt x="1769" y="112"/>
                  </a:lnTo>
                  <a:lnTo>
                    <a:pt x="1766" y="112"/>
                  </a:lnTo>
                  <a:lnTo>
                    <a:pt x="1763" y="112"/>
                  </a:lnTo>
                  <a:lnTo>
                    <a:pt x="1763" y="114"/>
                  </a:lnTo>
                  <a:lnTo>
                    <a:pt x="1761" y="114"/>
                  </a:lnTo>
                  <a:lnTo>
                    <a:pt x="1757" y="114"/>
                  </a:lnTo>
                  <a:lnTo>
                    <a:pt x="1756" y="116"/>
                  </a:lnTo>
                  <a:lnTo>
                    <a:pt x="1754" y="116"/>
                  </a:lnTo>
                  <a:lnTo>
                    <a:pt x="1754" y="116"/>
                  </a:lnTo>
                  <a:lnTo>
                    <a:pt x="1752" y="116"/>
                  </a:lnTo>
                  <a:lnTo>
                    <a:pt x="1751" y="118"/>
                  </a:lnTo>
                  <a:lnTo>
                    <a:pt x="1749" y="118"/>
                  </a:lnTo>
                  <a:lnTo>
                    <a:pt x="1745" y="118"/>
                  </a:lnTo>
                  <a:lnTo>
                    <a:pt x="1742" y="119"/>
                  </a:lnTo>
                  <a:lnTo>
                    <a:pt x="1740" y="119"/>
                  </a:lnTo>
                  <a:lnTo>
                    <a:pt x="1739" y="121"/>
                  </a:lnTo>
                  <a:lnTo>
                    <a:pt x="1739" y="121"/>
                  </a:lnTo>
                  <a:lnTo>
                    <a:pt x="1737" y="121"/>
                  </a:lnTo>
                  <a:lnTo>
                    <a:pt x="1735" y="121"/>
                  </a:lnTo>
                  <a:lnTo>
                    <a:pt x="1733" y="121"/>
                  </a:lnTo>
                  <a:lnTo>
                    <a:pt x="1732" y="123"/>
                  </a:lnTo>
                  <a:lnTo>
                    <a:pt x="1732" y="124"/>
                  </a:lnTo>
                  <a:lnTo>
                    <a:pt x="1730" y="124"/>
                  </a:lnTo>
                  <a:lnTo>
                    <a:pt x="1730" y="123"/>
                  </a:lnTo>
                  <a:lnTo>
                    <a:pt x="1728" y="123"/>
                  </a:lnTo>
                  <a:lnTo>
                    <a:pt x="1728" y="124"/>
                  </a:lnTo>
                  <a:lnTo>
                    <a:pt x="1730" y="124"/>
                  </a:lnTo>
                  <a:lnTo>
                    <a:pt x="1730" y="126"/>
                  </a:lnTo>
                  <a:lnTo>
                    <a:pt x="1728" y="126"/>
                  </a:lnTo>
                  <a:lnTo>
                    <a:pt x="1727" y="126"/>
                  </a:lnTo>
                  <a:lnTo>
                    <a:pt x="1727" y="128"/>
                  </a:lnTo>
                  <a:lnTo>
                    <a:pt x="1725" y="128"/>
                  </a:lnTo>
                  <a:lnTo>
                    <a:pt x="1723" y="128"/>
                  </a:lnTo>
                  <a:lnTo>
                    <a:pt x="1723" y="130"/>
                  </a:lnTo>
                  <a:lnTo>
                    <a:pt x="1723" y="131"/>
                  </a:lnTo>
                  <a:lnTo>
                    <a:pt x="1722" y="130"/>
                  </a:lnTo>
                  <a:lnTo>
                    <a:pt x="1720" y="130"/>
                  </a:lnTo>
                  <a:lnTo>
                    <a:pt x="1720" y="128"/>
                  </a:lnTo>
                  <a:lnTo>
                    <a:pt x="1718" y="128"/>
                  </a:lnTo>
                  <a:lnTo>
                    <a:pt x="1720" y="130"/>
                  </a:lnTo>
                  <a:lnTo>
                    <a:pt x="1720" y="131"/>
                  </a:lnTo>
                  <a:lnTo>
                    <a:pt x="1718" y="131"/>
                  </a:lnTo>
                  <a:lnTo>
                    <a:pt x="1718" y="133"/>
                  </a:lnTo>
                  <a:lnTo>
                    <a:pt x="1716" y="133"/>
                  </a:lnTo>
                  <a:lnTo>
                    <a:pt x="1716" y="131"/>
                  </a:lnTo>
                  <a:lnTo>
                    <a:pt x="1715" y="131"/>
                  </a:lnTo>
                  <a:lnTo>
                    <a:pt x="1713" y="131"/>
                  </a:lnTo>
                  <a:lnTo>
                    <a:pt x="1715" y="133"/>
                  </a:lnTo>
                  <a:lnTo>
                    <a:pt x="1715" y="135"/>
                  </a:lnTo>
                  <a:lnTo>
                    <a:pt x="1716" y="135"/>
                  </a:lnTo>
                  <a:lnTo>
                    <a:pt x="1716" y="136"/>
                  </a:lnTo>
                  <a:lnTo>
                    <a:pt x="1715" y="136"/>
                  </a:lnTo>
                  <a:lnTo>
                    <a:pt x="1715" y="138"/>
                  </a:lnTo>
                  <a:lnTo>
                    <a:pt x="1713" y="138"/>
                  </a:lnTo>
                  <a:lnTo>
                    <a:pt x="1713" y="136"/>
                  </a:lnTo>
                  <a:lnTo>
                    <a:pt x="1713" y="136"/>
                  </a:lnTo>
                  <a:lnTo>
                    <a:pt x="1713" y="138"/>
                  </a:lnTo>
                  <a:lnTo>
                    <a:pt x="1713" y="138"/>
                  </a:lnTo>
                  <a:lnTo>
                    <a:pt x="1713" y="140"/>
                  </a:lnTo>
                  <a:lnTo>
                    <a:pt x="1713" y="140"/>
                  </a:lnTo>
                  <a:lnTo>
                    <a:pt x="1711" y="140"/>
                  </a:lnTo>
                  <a:lnTo>
                    <a:pt x="1711" y="138"/>
                  </a:lnTo>
                  <a:lnTo>
                    <a:pt x="1710" y="138"/>
                  </a:lnTo>
                  <a:lnTo>
                    <a:pt x="1710" y="136"/>
                  </a:lnTo>
                  <a:lnTo>
                    <a:pt x="1708" y="136"/>
                  </a:lnTo>
                  <a:lnTo>
                    <a:pt x="1708" y="138"/>
                  </a:lnTo>
                  <a:lnTo>
                    <a:pt x="1710" y="138"/>
                  </a:lnTo>
                  <a:lnTo>
                    <a:pt x="1711" y="140"/>
                  </a:lnTo>
                  <a:lnTo>
                    <a:pt x="1711" y="141"/>
                  </a:lnTo>
                  <a:lnTo>
                    <a:pt x="1710" y="143"/>
                  </a:lnTo>
                  <a:lnTo>
                    <a:pt x="1708" y="141"/>
                  </a:lnTo>
                  <a:lnTo>
                    <a:pt x="1708" y="143"/>
                  </a:lnTo>
                  <a:lnTo>
                    <a:pt x="1710" y="143"/>
                  </a:lnTo>
                  <a:lnTo>
                    <a:pt x="1710" y="145"/>
                  </a:lnTo>
                  <a:lnTo>
                    <a:pt x="1708" y="145"/>
                  </a:lnTo>
                  <a:lnTo>
                    <a:pt x="1708" y="147"/>
                  </a:lnTo>
                  <a:lnTo>
                    <a:pt x="1704" y="145"/>
                  </a:lnTo>
                  <a:lnTo>
                    <a:pt x="1706" y="147"/>
                  </a:lnTo>
                  <a:lnTo>
                    <a:pt x="1706" y="148"/>
                  </a:lnTo>
                  <a:lnTo>
                    <a:pt x="1704" y="150"/>
                  </a:lnTo>
                  <a:lnTo>
                    <a:pt x="1703" y="148"/>
                  </a:lnTo>
                  <a:lnTo>
                    <a:pt x="1703" y="150"/>
                  </a:lnTo>
                  <a:lnTo>
                    <a:pt x="1701" y="150"/>
                  </a:lnTo>
                  <a:lnTo>
                    <a:pt x="1701" y="152"/>
                  </a:lnTo>
                  <a:lnTo>
                    <a:pt x="1699" y="153"/>
                  </a:lnTo>
                  <a:lnTo>
                    <a:pt x="1696" y="155"/>
                  </a:lnTo>
                  <a:lnTo>
                    <a:pt x="1698" y="155"/>
                  </a:lnTo>
                  <a:lnTo>
                    <a:pt x="1699" y="155"/>
                  </a:lnTo>
                  <a:lnTo>
                    <a:pt x="1699" y="157"/>
                  </a:lnTo>
                  <a:lnTo>
                    <a:pt x="1698" y="157"/>
                  </a:lnTo>
                  <a:lnTo>
                    <a:pt x="1696" y="157"/>
                  </a:lnTo>
                  <a:lnTo>
                    <a:pt x="1694" y="157"/>
                  </a:lnTo>
                  <a:lnTo>
                    <a:pt x="1696" y="159"/>
                  </a:lnTo>
                  <a:lnTo>
                    <a:pt x="1694" y="159"/>
                  </a:lnTo>
                  <a:lnTo>
                    <a:pt x="1696" y="160"/>
                  </a:lnTo>
                  <a:lnTo>
                    <a:pt x="1694" y="160"/>
                  </a:lnTo>
                  <a:lnTo>
                    <a:pt x="1692" y="160"/>
                  </a:lnTo>
                  <a:lnTo>
                    <a:pt x="1692" y="162"/>
                  </a:lnTo>
                  <a:lnTo>
                    <a:pt x="1692" y="162"/>
                  </a:lnTo>
                  <a:lnTo>
                    <a:pt x="1692" y="164"/>
                  </a:lnTo>
                  <a:lnTo>
                    <a:pt x="1694" y="164"/>
                  </a:lnTo>
                  <a:lnTo>
                    <a:pt x="1694" y="165"/>
                  </a:lnTo>
                  <a:lnTo>
                    <a:pt x="1692" y="165"/>
                  </a:lnTo>
                  <a:lnTo>
                    <a:pt x="1692" y="167"/>
                  </a:lnTo>
                  <a:lnTo>
                    <a:pt x="1692" y="169"/>
                  </a:lnTo>
                  <a:lnTo>
                    <a:pt x="1694" y="169"/>
                  </a:lnTo>
                  <a:lnTo>
                    <a:pt x="1694" y="171"/>
                  </a:lnTo>
                  <a:lnTo>
                    <a:pt x="1694" y="172"/>
                  </a:lnTo>
                  <a:lnTo>
                    <a:pt x="1694" y="174"/>
                  </a:lnTo>
                  <a:lnTo>
                    <a:pt x="1696" y="174"/>
                  </a:lnTo>
                  <a:lnTo>
                    <a:pt x="1696" y="176"/>
                  </a:lnTo>
                  <a:lnTo>
                    <a:pt x="1698" y="176"/>
                  </a:lnTo>
                  <a:lnTo>
                    <a:pt x="1698" y="177"/>
                  </a:lnTo>
                  <a:lnTo>
                    <a:pt x="1698" y="179"/>
                  </a:lnTo>
                  <a:lnTo>
                    <a:pt x="1699" y="181"/>
                  </a:lnTo>
                  <a:lnTo>
                    <a:pt x="1701" y="182"/>
                  </a:lnTo>
                  <a:lnTo>
                    <a:pt x="1703" y="182"/>
                  </a:lnTo>
                  <a:lnTo>
                    <a:pt x="1704" y="182"/>
                  </a:lnTo>
                  <a:lnTo>
                    <a:pt x="1704" y="184"/>
                  </a:lnTo>
                  <a:lnTo>
                    <a:pt x="1706" y="184"/>
                  </a:lnTo>
                  <a:lnTo>
                    <a:pt x="1706" y="186"/>
                  </a:lnTo>
                  <a:lnTo>
                    <a:pt x="1708" y="186"/>
                  </a:lnTo>
                  <a:lnTo>
                    <a:pt x="1708" y="188"/>
                  </a:lnTo>
                  <a:lnTo>
                    <a:pt x="1706" y="188"/>
                  </a:lnTo>
                  <a:lnTo>
                    <a:pt x="1706" y="189"/>
                  </a:lnTo>
                  <a:lnTo>
                    <a:pt x="1704" y="189"/>
                  </a:lnTo>
                  <a:lnTo>
                    <a:pt x="1703" y="188"/>
                  </a:lnTo>
                  <a:lnTo>
                    <a:pt x="1701" y="188"/>
                  </a:lnTo>
                  <a:lnTo>
                    <a:pt x="1699" y="186"/>
                  </a:lnTo>
                  <a:lnTo>
                    <a:pt x="1699" y="188"/>
                  </a:lnTo>
                  <a:lnTo>
                    <a:pt x="1701" y="188"/>
                  </a:lnTo>
                  <a:lnTo>
                    <a:pt x="1703" y="189"/>
                  </a:lnTo>
                  <a:lnTo>
                    <a:pt x="1701" y="189"/>
                  </a:lnTo>
                  <a:lnTo>
                    <a:pt x="1699" y="189"/>
                  </a:lnTo>
                  <a:lnTo>
                    <a:pt x="1698" y="189"/>
                  </a:lnTo>
                  <a:lnTo>
                    <a:pt x="1696" y="189"/>
                  </a:lnTo>
                  <a:lnTo>
                    <a:pt x="1696" y="188"/>
                  </a:lnTo>
                  <a:lnTo>
                    <a:pt x="1694" y="188"/>
                  </a:lnTo>
                  <a:lnTo>
                    <a:pt x="1692" y="186"/>
                  </a:lnTo>
                  <a:lnTo>
                    <a:pt x="1692" y="188"/>
                  </a:lnTo>
                  <a:lnTo>
                    <a:pt x="1692" y="189"/>
                  </a:lnTo>
                  <a:lnTo>
                    <a:pt x="1691" y="189"/>
                  </a:lnTo>
                  <a:lnTo>
                    <a:pt x="1689" y="188"/>
                  </a:lnTo>
                  <a:lnTo>
                    <a:pt x="1687" y="188"/>
                  </a:lnTo>
                  <a:lnTo>
                    <a:pt x="1687" y="186"/>
                  </a:lnTo>
                  <a:lnTo>
                    <a:pt x="1686" y="186"/>
                  </a:lnTo>
                  <a:lnTo>
                    <a:pt x="1687" y="188"/>
                  </a:lnTo>
                  <a:lnTo>
                    <a:pt x="1686" y="188"/>
                  </a:lnTo>
                  <a:lnTo>
                    <a:pt x="1684" y="186"/>
                  </a:lnTo>
                  <a:lnTo>
                    <a:pt x="1682" y="186"/>
                  </a:lnTo>
                  <a:lnTo>
                    <a:pt x="1681" y="186"/>
                  </a:lnTo>
                  <a:lnTo>
                    <a:pt x="1679" y="186"/>
                  </a:lnTo>
                  <a:lnTo>
                    <a:pt x="1677" y="184"/>
                  </a:lnTo>
                  <a:lnTo>
                    <a:pt x="1679" y="184"/>
                  </a:lnTo>
                  <a:lnTo>
                    <a:pt x="1681" y="184"/>
                  </a:lnTo>
                  <a:lnTo>
                    <a:pt x="1681" y="182"/>
                  </a:lnTo>
                  <a:lnTo>
                    <a:pt x="1679" y="182"/>
                  </a:lnTo>
                  <a:lnTo>
                    <a:pt x="1679" y="181"/>
                  </a:lnTo>
                  <a:lnTo>
                    <a:pt x="1681" y="181"/>
                  </a:lnTo>
                  <a:lnTo>
                    <a:pt x="1682" y="181"/>
                  </a:lnTo>
                  <a:lnTo>
                    <a:pt x="1682" y="179"/>
                  </a:lnTo>
                  <a:lnTo>
                    <a:pt x="1681" y="179"/>
                  </a:lnTo>
                  <a:lnTo>
                    <a:pt x="1679" y="179"/>
                  </a:lnTo>
                  <a:lnTo>
                    <a:pt x="1679" y="177"/>
                  </a:lnTo>
                  <a:lnTo>
                    <a:pt x="1681" y="177"/>
                  </a:lnTo>
                  <a:lnTo>
                    <a:pt x="1681" y="176"/>
                  </a:lnTo>
                  <a:lnTo>
                    <a:pt x="1679" y="177"/>
                  </a:lnTo>
                  <a:lnTo>
                    <a:pt x="1677" y="177"/>
                  </a:lnTo>
                  <a:lnTo>
                    <a:pt x="1677" y="176"/>
                  </a:lnTo>
                  <a:lnTo>
                    <a:pt x="1679" y="174"/>
                  </a:lnTo>
                  <a:lnTo>
                    <a:pt x="1677" y="174"/>
                  </a:lnTo>
                  <a:lnTo>
                    <a:pt x="1677" y="176"/>
                  </a:lnTo>
                  <a:lnTo>
                    <a:pt x="1675" y="176"/>
                  </a:lnTo>
                  <a:lnTo>
                    <a:pt x="1674" y="176"/>
                  </a:lnTo>
                  <a:lnTo>
                    <a:pt x="1674" y="177"/>
                  </a:lnTo>
                  <a:lnTo>
                    <a:pt x="1675" y="177"/>
                  </a:lnTo>
                  <a:lnTo>
                    <a:pt x="1675" y="179"/>
                  </a:lnTo>
                  <a:lnTo>
                    <a:pt x="1677" y="179"/>
                  </a:lnTo>
                  <a:lnTo>
                    <a:pt x="1677" y="181"/>
                  </a:lnTo>
                  <a:lnTo>
                    <a:pt x="1675" y="181"/>
                  </a:lnTo>
                  <a:lnTo>
                    <a:pt x="1675" y="182"/>
                  </a:lnTo>
                  <a:lnTo>
                    <a:pt x="1674" y="182"/>
                  </a:lnTo>
                  <a:lnTo>
                    <a:pt x="1674" y="181"/>
                  </a:lnTo>
                  <a:lnTo>
                    <a:pt x="1674" y="179"/>
                  </a:lnTo>
                  <a:lnTo>
                    <a:pt x="1672" y="179"/>
                  </a:lnTo>
                  <a:lnTo>
                    <a:pt x="1672" y="179"/>
                  </a:lnTo>
                  <a:lnTo>
                    <a:pt x="1670" y="179"/>
                  </a:lnTo>
                  <a:lnTo>
                    <a:pt x="1670" y="177"/>
                  </a:lnTo>
                  <a:lnTo>
                    <a:pt x="1672" y="177"/>
                  </a:lnTo>
                  <a:lnTo>
                    <a:pt x="1672" y="177"/>
                  </a:lnTo>
                  <a:lnTo>
                    <a:pt x="1672" y="176"/>
                  </a:lnTo>
                  <a:lnTo>
                    <a:pt x="1672" y="174"/>
                  </a:lnTo>
                  <a:lnTo>
                    <a:pt x="1672" y="174"/>
                  </a:lnTo>
                  <a:lnTo>
                    <a:pt x="1672" y="176"/>
                  </a:lnTo>
                  <a:lnTo>
                    <a:pt x="1670" y="174"/>
                  </a:lnTo>
                  <a:lnTo>
                    <a:pt x="1670" y="176"/>
                  </a:lnTo>
                  <a:lnTo>
                    <a:pt x="1669" y="176"/>
                  </a:lnTo>
                  <a:lnTo>
                    <a:pt x="1667" y="176"/>
                  </a:lnTo>
                  <a:lnTo>
                    <a:pt x="1667" y="174"/>
                  </a:lnTo>
                  <a:lnTo>
                    <a:pt x="1665" y="174"/>
                  </a:lnTo>
                  <a:lnTo>
                    <a:pt x="1665" y="172"/>
                  </a:lnTo>
                  <a:lnTo>
                    <a:pt x="1665" y="171"/>
                  </a:lnTo>
                  <a:lnTo>
                    <a:pt x="1665" y="169"/>
                  </a:lnTo>
                  <a:lnTo>
                    <a:pt x="1665" y="167"/>
                  </a:lnTo>
                  <a:moveTo>
                    <a:pt x="1703" y="130"/>
                  </a:moveTo>
                  <a:lnTo>
                    <a:pt x="1704" y="130"/>
                  </a:lnTo>
                  <a:lnTo>
                    <a:pt x="1704" y="128"/>
                  </a:lnTo>
                  <a:lnTo>
                    <a:pt x="1703" y="130"/>
                  </a:lnTo>
                  <a:moveTo>
                    <a:pt x="1692" y="138"/>
                  </a:moveTo>
                  <a:lnTo>
                    <a:pt x="1694" y="136"/>
                  </a:lnTo>
                  <a:lnTo>
                    <a:pt x="1696" y="138"/>
                  </a:lnTo>
                  <a:lnTo>
                    <a:pt x="1696" y="136"/>
                  </a:lnTo>
                  <a:lnTo>
                    <a:pt x="1694" y="136"/>
                  </a:lnTo>
                  <a:lnTo>
                    <a:pt x="1692" y="136"/>
                  </a:lnTo>
                  <a:lnTo>
                    <a:pt x="1692" y="138"/>
                  </a:lnTo>
                  <a:moveTo>
                    <a:pt x="1692" y="150"/>
                  </a:moveTo>
                  <a:lnTo>
                    <a:pt x="1694" y="150"/>
                  </a:lnTo>
                  <a:lnTo>
                    <a:pt x="1696" y="150"/>
                  </a:lnTo>
                  <a:lnTo>
                    <a:pt x="1696" y="148"/>
                  </a:lnTo>
                  <a:lnTo>
                    <a:pt x="1692" y="150"/>
                  </a:lnTo>
                  <a:moveTo>
                    <a:pt x="621" y="121"/>
                  </a:moveTo>
                  <a:lnTo>
                    <a:pt x="620" y="121"/>
                  </a:lnTo>
                  <a:lnTo>
                    <a:pt x="620" y="119"/>
                  </a:lnTo>
                  <a:lnTo>
                    <a:pt x="618" y="119"/>
                  </a:lnTo>
                  <a:lnTo>
                    <a:pt x="616" y="118"/>
                  </a:lnTo>
                  <a:lnTo>
                    <a:pt x="615" y="118"/>
                  </a:lnTo>
                  <a:lnTo>
                    <a:pt x="611" y="116"/>
                  </a:lnTo>
                  <a:lnTo>
                    <a:pt x="611" y="118"/>
                  </a:lnTo>
                  <a:lnTo>
                    <a:pt x="609" y="118"/>
                  </a:lnTo>
                  <a:lnTo>
                    <a:pt x="608" y="118"/>
                  </a:lnTo>
                  <a:lnTo>
                    <a:pt x="606" y="118"/>
                  </a:lnTo>
                  <a:lnTo>
                    <a:pt x="606" y="119"/>
                  </a:lnTo>
                  <a:lnTo>
                    <a:pt x="606" y="121"/>
                  </a:lnTo>
                  <a:lnTo>
                    <a:pt x="604" y="121"/>
                  </a:lnTo>
                  <a:lnTo>
                    <a:pt x="604" y="121"/>
                  </a:lnTo>
                  <a:lnTo>
                    <a:pt x="603" y="121"/>
                  </a:lnTo>
                  <a:lnTo>
                    <a:pt x="601" y="123"/>
                  </a:lnTo>
                  <a:lnTo>
                    <a:pt x="601" y="124"/>
                  </a:lnTo>
                  <a:lnTo>
                    <a:pt x="603" y="124"/>
                  </a:lnTo>
                  <a:lnTo>
                    <a:pt x="603" y="126"/>
                  </a:lnTo>
                  <a:lnTo>
                    <a:pt x="604" y="126"/>
                  </a:lnTo>
                  <a:lnTo>
                    <a:pt x="604" y="126"/>
                  </a:lnTo>
                  <a:lnTo>
                    <a:pt x="604" y="128"/>
                  </a:lnTo>
                  <a:lnTo>
                    <a:pt x="606" y="128"/>
                  </a:lnTo>
                  <a:lnTo>
                    <a:pt x="608" y="128"/>
                  </a:lnTo>
                  <a:lnTo>
                    <a:pt x="609" y="128"/>
                  </a:lnTo>
                  <a:lnTo>
                    <a:pt x="611" y="128"/>
                  </a:lnTo>
                  <a:lnTo>
                    <a:pt x="611" y="130"/>
                  </a:lnTo>
                  <a:lnTo>
                    <a:pt x="613" y="130"/>
                  </a:lnTo>
                  <a:lnTo>
                    <a:pt x="615" y="130"/>
                  </a:lnTo>
                  <a:lnTo>
                    <a:pt x="616" y="130"/>
                  </a:lnTo>
                  <a:lnTo>
                    <a:pt x="618" y="130"/>
                  </a:lnTo>
                  <a:lnTo>
                    <a:pt x="620" y="130"/>
                  </a:lnTo>
                  <a:lnTo>
                    <a:pt x="621" y="130"/>
                  </a:lnTo>
                  <a:lnTo>
                    <a:pt x="623" y="130"/>
                  </a:lnTo>
                  <a:lnTo>
                    <a:pt x="623" y="128"/>
                  </a:lnTo>
                  <a:lnTo>
                    <a:pt x="623" y="126"/>
                  </a:lnTo>
                  <a:lnTo>
                    <a:pt x="623" y="124"/>
                  </a:lnTo>
                  <a:lnTo>
                    <a:pt x="621" y="124"/>
                  </a:lnTo>
                  <a:lnTo>
                    <a:pt x="621" y="123"/>
                  </a:lnTo>
                  <a:lnTo>
                    <a:pt x="623" y="123"/>
                  </a:lnTo>
                  <a:lnTo>
                    <a:pt x="621" y="121"/>
                  </a:lnTo>
                  <a:lnTo>
                    <a:pt x="623" y="121"/>
                  </a:lnTo>
                  <a:lnTo>
                    <a:pt x="621" y="121"/>
                  </a:lnTo>
                  <a:moveTo>
                    <a:pt x="1920" y="126"/>
                  </a:moveTo>
                  <a:lnTo>
                    <a:pt x="1920" y="124"/>
                  </a:lnTo>
                  <a:lnTo>
                    <a:pt x="1918" y="124"/>
                  </a:lnTo>
                  <a:lnTo>
                    <a:pt x="1918" y="124"/>
                  </a:lnTo>
                  <a:lnTo>
                    <a:pt x="1916" y="126"/>
                  </a:lnTo>
                  <a:lnTo>
                    <a:pt x="1918" y="126"/>
                  </a:lnTo>
                  <a:lnTo>
                    <a:pt x="1918" y="128"/>
                  </a:lnTo>
                  <a:lnTo>
                    <a:pt x="1918" y="126"/>
                  </a:lnTo>
                  <a:lnTo>
                    <a:pt x="1920" y="126"/>
                  </a:lnTo>
                  <a:moveTo>
                    <a:pt x="2350" y="124"/>
                  </a:moveTo>
                  <a:lnTo>
                    <a:pt x="2352" y="124"/>
                  </a:lnTo>
                  <a:lnTo>
                    <a:pt x="2354" y="124"/>
                  </a:lnTo>
                  <a:lnTo>
                    <a:pt x="2355" y="124"/>
                  </a:lnTo>
                  <a:lnTo>
                    <a:pt x="2357" y="124"/>
                  </a:lnTo>
                  <a:lnTo>
                    <a:pt x="2357" y="126"/>
                  </a:lnTo>
                  <a:lnTo>
                    <a:pt x="2360" y="128"/>
                  </a:lnTo>
                  <a:lnTo>
                    <a:pt x="2362" y="128"/>
                  </a:lnTo>
                  <a:lnTo>
                    <a:pt x="2365" y="128"/>
                  </a:lnTo>
                  <a:lnTo>
                    <a:pt x="2367" y="128"/>
                  </a:lnTo>
                  <a:lnTo>
                    <a:pt x="2369" y="128"/>
                  </a:lnTo>
                  <a:lnTo>
                    <a:pt x="2371" y="128"/>
                  </a:lnTo>
                  <a:lnTo>
                    <a:pt x="2374" y="126"/>
                  </a:lnTo>
                  <a:lnTo>
                    <a:pt x="2376" y="126"/>
                  </a:lnTo>
                  <a:lnTo>
                    <a:pt x="2377" y="126"/>
                  </a:lnTo>
                  <a:lnTo>
                    <a:pt x="2377" y="124"/>
                  </a:lnTo>
                  <a:lnTo>
                    <a:pt x="2377" y="123"/>
                  </a:lnTo>
                  <a:lnTo>
                    <a:pt x="2376" y="123"/>
                  </a:lnTo>
                  <a:lnTo>
                    <a:pt x="2374" y="123"/>
                  </a:lnTo>
                  <a:lnTo>
                    <a:pt x="2374" y="121"/>
                  </a:lnTo>
                  <a:lnTo>
                    <a:pt x="2372" y="121"/>
                  </a:lnTo>
                  <a:lnTo>
                    <a:pt x="2371" y="121"/>
                  </a:lnTo>
                  <a:lnTo>
                    <a:pt x="2369" y="121"/>
                  </a:lnTo>
                  <a:lnTo>
                    <a:pt x="2367" y="121"/>
                  </a:lnTo>
                  <a:lnTo>
                    <a:pt x="2365" y="121"/>
                  </a:lnTo>
                  <a:lnTo>
                    <a:pt x="2364" y="121"/>
                  </a:lnTo>
                  <a:lnTo>
                    <a:pt x="2362" y="121"/>
                  </a:lnTo>
                  <a:lnTo>
                    <a:pt x="2362" y="121"/>
                  </a:lnTo>
                  <a:lnTo>
                    <a:pt x="2362" y="119"/>
                  </a:lnTo>
                  <a:lnTo>
                    <a:pt x="2360" y="119"/>
                  </a:lnTo>
                  <a:lnTo>
                    <a:pt x="2357" y="119"/>
                  </a:lnTo>
                  <a:lnTo>
                    <a:pt x="2354" y="119"/>
                  </a:lnTo>
                  <a:lnTo>
                    <a:pt x="2355" y="121"/>
                  </a:lnTo>
                  <a:lnTo>
                    <a:pt x="2354" y="121"/>
                  </a:lnTo>
                  <a:lnTo>
                    <a:pt x="2352" y="121"/>
                  </a:lnTo>
                  <a:lnTo>
                    <a:pt x="2350" y="121"/>
                  </a:lnTo>
                  <a:lnTo>
                    <a:pt x="2348" y="119"/>
                  </a:lnTo>
                  <a:lnTo>
                    <a:pt x="2350" y="119"/>
                  </a:lnTo>
                  <a:lnTo>
                    <a:pt x="2348" y="118"/>
                  </a:lnTo>
                  <a:lnTo>
                    <a:pt x="2347" y="118"/>
                  </a:lnTo>
                  <a:lnTo>
                    <a:pt x="2347" y="119"/>
                  </a:lnTo>
                  <a:lnTo>
                    <a:pt x="2345" y="119"/>
                  </a:lnTo>
                  <a:lnTo>
                    <a:pt x="2345" y="121"/>
                  </a:lnTo>
                  <a:lnTo>
                    <a:pt x="2345" y="121"/>
                  </a:lnTo>
                  <a:lnTo>
                    <a:pt x="2348" y="123"/>
                  </a:lnTo>
                  <a:lnTo>
                    <a:pt x="2350" y="124"/>
                  </a:lnTo>
                  <a:moveTo>
                    <a:pt x="1161" y="121"/>
                  </a:moveTo>
                  <a:lnTo>
                    <a:pt x="1160" y="121"/>
                  </a:lnTo>
                  <a:lnTo>
                    <a:pt x="1160" y="121"/>
                  </a:lnTo>
                  <a:lnTo>
                    <a:pt x="1160" y="123"/>
                  </a:lnTo>
                  <a:lnTo>
                    <a:pt x="1158" y="123"/>
                  </a:lnTo>
                  <a:lnTo>
                    <a:pt x="1158" y="124"/>
                  </a:lnTo>
                  <a:lnTo>
                    <a:pt x="1160" y="124"/>
                  </a:lnTo>
                  <a:lnTo>
                    <a:pt x="1163" y="124"/>
                  </a:lnTo>
                  <a:lnTo>
                    <a:pt x="1165" y="124"/>
                  </a:lnTo>
                  <a:lnTo>
                    <a:pt x="1166" y="124"/>
                  </a:lnTo>
                  <a:lnTo>
                    <a:pt x="1168" y="124"/>
                  </a:lnTo>
                  <a:lnTo>
                    <a:pt x="1170" y="124"/>
                  </a:lnTo>
                  <a:lnTo>
                    <a:pt x="1170" y="123"/>
                  </a:lnTo>
                  <a:lnTo>
                    <a:pt x="1168" y="123"/>
                  </a:lnTo>
                  <a:lnTo>
                    <a:pt x="1166" y="123"/>
                  </a:lnTo>
                  <a:lnTo>
                    <a:pt x="1165" y="123"/>
                  </a:lnTo>
                  <a:lnTo>
                    <a:pt x="1165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19"/>
                  </a:lnTo>
                  <a:lnTo>
                    <a:pt x="1165" y="119"/>
                  </a:lnTo>
                  <a:lnTo>
                    <a:pt x="1165" y="121"/>
                  </a:lnTo>
                  <a:lnTo>
                    <a:pt x="1163" y="121"/>
                  </a:lnTo>
                  <a:lnTo>
                    <a:pt x="1161" y="121"/>
                  </a:lnTo>
                  <a:moveTo>
                    <a:pt x="2280" y="123"/>
                  </a:moveTo>
                  <a:lnTo>
                    <a:pt x="2283" y="124"/>
                  </a:lnTo>
                  <a:lnTo>
                    <a:pt x="2285" y="124"/>
                  </a:lnTo>
                  <a:lnTo>
                    <a:pt x="2285" y="126"/>
                  </a:lnTo>
                  <a:lnTo>
                    <a:pt x="2287" y="126"/>
                  </a:lnTo>
                  <a:lnTo>
                    <a:pt x="2287" y="128"/>
                  </a:lnTo>
                  <a:lnTo>
                    <a:pt x="2287" y="128"/>
                  </a:lnTo>
                  <a:lnTo>
                    <a:pt x="2289" y="128"/>
                  </a:lnTo>
                  <a:lnTo>
                    <a:pt x="2292" y="128"/>
                  </a:lnTo>
                  <a:lnTo>
                    <a:pt x="2294" y="130"/>
                  </a:lnTo>
                  <a:lnTo>
                    <a:pt x="2295" y="130"/>
                  </a:lnTo>
                  <a:lnTo>
                    <a:pt x="2297" y="128"/>
                  </a:lnTo>
                  <a:lnTo>
                    <a:pt x="2297" y="126"/>
                  </a:lnTo>
                  <a:lnTo>
                    <a:pt x="2297" y="124"/>
                  </a:lnTo>
                  <a:lnTo>
                    <a:pt x="2299" y="124"/>
                  </a:lnTo>
                  <a:lnTo>
                    <a:pt x="2299" y="126"/>
                  </a:lnTo>
                  <a:lnTo>
                    <a:pt x="2301" y="126"/>
                  </a:lnTo>
                  <a:lnTo>
                    <a:pt x="2302" y="126"/>
                  </a:lnTo>
                  <a:lnTo>
                    <a:pt x="2304" y="126"/>
                  </a:lnTo>
                  <a:lnTo>
                    <a:pt x="2306" y="126"/>
                  </a:lnTo>
                  <a:lnTo>
                    <a:pt x="2309" y="126"/>
                  </a:lnTo>
                  <a:lnTo>
                    <a:pt x="2311" y="126"/>
                  </a:lnTo>
                  <a:lnTo>
                    <a:pt x="2313" y="124"/>
                  </a:lnTo>
                  <a:lnTo>
                    <a:pt x="2314" y="124"/>
                  </a:lnTo>
                  <a:lnTo>
                    <a:pt x="2316" y="124"/>
                  </a:lnTo>
                  <a:lnTo>
                    <a:pt x="2316" y="126"/>
                  </a:lnTo>
                  <a:lnTo>
                    <a:pt x="2318" y="128"/>
                  </a:lnTo>
                  <a:lnTo>
                    <a:pt x="2319" y="128"/>
                  </a:lnTo>
                  <a:lnTo>
                    <a:pt x="2321" y="126"/>
                  </a:lnTo>
                  <a:lnTo>
                    <a:pt x="2323" y="126"/>
                  </a:lnTo>
                  <a:lnTo>
                    <a:pt x="2326" y="126"/>
                  </a:lnTo>
                  <a:lnTo>
                    <a:pt x="2328" y="126"/>
                  </a:lnTo>
                  <a:lnTo>
                    <a:pt x="2328" y="124"/>
                  </a:lnTo>
                  <a:lnTo>
                    <a:pt x="2326" y="124"/>
                  </a:lnTo>
                  <a:lnTo>
                    <a:pt x="2324" y="124"/>
                  </a:lnTo>
                  <a:lnTo>
                    <a:pt x="2323" y="123"/>
                  </a:lnTo>
                  <a:lnTo>
                    <a:pt x="2321" y="123"/>
                  </a:lnTo>
                  <a:lnTo>
                    <a:pt x="2319" y="123"/>
                  </a:lnTo>
                  <a:lnTo>
                    <a:pt x="2319" y="121"/>
                  </a:lnTo>
                  <a:lnTo>
                    <a:pt x="2318" y="121"/>
                  </a:lnTo>
                  <a:lnTo>
                    <a:pt x="2316" y="121"/>
                  </a:lnTo>
                  <a:lnTo>
                    <a:pt x="2316" y="119"/>
                  </a:lnTo>
                  <a:lnTo>
                    <a:pt x="2318" y="119"/>
                  </a:lnTo>
                  <a:lnTo>
                    <a:pt x="2316" y="118"/>
                  </a:lnTo>
                  <a:lnTo>
                    <a:pt x="2318" y="116"/>
                  </a:lnTo>
                  <a:lnTo>
                    <a:pt x="2319" y="116"/>
                  </a:lnTo>
                  <a:lnTo>
                    <a:pt x="2321" y="116"/>
                  </a:lnTo>
                  <a:lnTo>
                    <a:pt x="2323" y="116"/>
                  </a:lnTo>
                  <a:lnTo>
                    <a:pt x="2323" y="118"/>
                  </a:lnTo>
                  <a:lnTo>
                    <a:pt x="2321" y="118"/>
                  </a:lnTo>
                  <a:lnTo>
                    <a:pt x="2319" y="118"/>
                  </a:lnTo>
                  <a:lnTo>
                    <a:pt x="2319" y="119"/>
                  </a:lnTo>
                  <a:lnTo>
                    <a:pt x="2319" y="121"/>
                  </a:lnTo>
                  <a:lnTo>
                    <a:pt x="2321" y="121"/>
                  </a:lnTo>
                  <a:lnTo>
                    <a:pt x="2321" y="121"/>
                  </a:lnTo>
                  <a:lnTo>
                    <a:pt x="2323" y="121"/>
                  </a:lnTo>
                  <a:lnTo>
                    <a:pt x="2323" y="123"/>
                  </a:lnTo>
                  <a:lnTo>
                    <a:pt x="2324" y="123"/>
                  </a:lnTo>
                  <a:lnTo>
                    <a:pt x="2326" y="123"/>
                  </a:lnTo>
                  <a:lnTo>
                    <a:pt x="2328" y="123"/>
                  </a:lnTo>
                  <a:lnTo>
                    <a:pt x="2328" y="123"/>
                  </a:lnTo>
                  <a:lnTo>
                    <a:pt x="2328" y="124"/>
                  </a:lnTo>
                  <a:lnTo>
                    <a:pt x="2330" y="124"/>
                  </a:lnTo>
                  <a:lnTo>
                    <a:pt x="2331" y="124"/>
                  </a:lnTo>
                  <a:lnTo>
                    <a:pt x="2331" y="123"/>
                  </a:lnTo>
                  <a:lnTo>
                    <a:pt x="2333" y="123"/>
                  </a:lnTo>
                  <a:lnTo>
                    <a:pt x="2335" y="121"/>
                  </a:lnTo>
                  <a:lnTo>
                    <a:pt x="2336" y="121"/>
                  </a:lnTo>
                  <a:lnTo>
                    <a:pt x="2335" y="121"/>
                  </a:lnTo>
                  <a:lnTo>
                    <a:pt x="2335" y="119"/>
                  </a:lnTo>
                  <a:lnTo>
                    <a:pt x="2336" y="119"/>
                  </a:lnTo>
                  <a:lnTo>
                    <a:pt x="2338" y="118"/>
                  </a:lnTo>
                  <a:lnTo>
                    <a:pt x="2335" y="116"/>
                  </a:lnTo>
                  <a:lnTo>
                    <a:pt x="2333" y="116"/>
                  </a:lnTo>
                  <a:lnTo>
                    <a:pt x="2331" y="116"/>
                  </a:lnTo>
                  <a:lnTo>
                    <a:pt x="2330" y="114"/>
                  </a:lnTo>
                  <a:lnTo>
                    <a:pt x="2328" y="114"/>
                  </a:lnTo>
                  <a:lnTo>
                    <a:pt x="2328" y="112"/>
                  </a:lnTo>
                  <a:lnTo>
                    <a:pt x="2326" y="114"/>
                  </a:lnTo>
                  <a:lnTo>
                    <a:pt x="2324" y="114"/>
                  </a:lnTo>
                  <a:lnTo>
                    <a:pt x="2323" y="114"/>
                  </a:lnTo>
                  <a:lnTo>
                    <a:pt x="2319" y="112"/>
                  </a:lnTo>
                  <a:lnTo>
                    <a:pt x="2316" y="111"/>
                  </a:lnTo>
                  <a:lnTo>
                    <a:pt x="2314" y="111"/>
                  </a:lnTo>
                  <a:lnTo>
                    <a:pt x="2313" y="109"/>
                  </a:lnTo>
                  <a:lnTo>
                    <a:pt x="2311" y="109"/>
                  </a:lnTo>
                  <a:lnTo>
                    <a:pt x="2311" y="111"/>
                  </a:lnTo>
                  <a:lnTo>
                    <a:pt x="2309" y="111"/>
                  </a:lnTo>
                  <a:lnTo>
                    <a:pt x="2307" y="111"/>
                  </a:lnTo>
                  <a:lnTo>
                    <a:pt x="2307" y="112"/>
                  </a:lnTo>
                  <a:lnTo>
                    <a:pt x="2307" y="114"/>
                  </a:lnTo>
                  <a:lnTo>
                    <a:pt x="2307" y="116"/>
                  </a:lnTo>
                  <a:lnTo>
                    <a:pt x="2307" y="118"/>
                  </a:lnTo>
                  <a:lnTo>
                    <a:pt x="2306" y="116"/>
                  </a:lnTo>
                  <a:lnTo>
                    <a:pt x="2306" y="118"/>
                  </a:lnTo>
                  <a:lnTo>
                    <a:pt x="2304" y="116"/>
                  </a:lnTo>
                  <a:lnTo>
                    <a:pt x="2304" y="114"/>
                  </a:lnTo>
                  <a:lnTo>
                    <a:pt x="2302" y="114"/>
                  </a:lnTo>
                  <a:lnTo>
                    <a:pt x="2301" y="114"/>
                  </a:lnTo>
                  <a:lnTo>
                    <a:pt x="2301" y="112"/>
                  </a:lnTo>
                  <a:lnTo>
                    <a:pt x="2299" y="112"/>
                  </a:lnTo>
                  <a:lnTo>
                    <a:pt x="2299" y="111"/>
                  </a:lnTo>
                  <a:lnTo>
                    <a:pt x="2297" y="111"/>
                  </a:lnTo>
                  <a:lnTo>
                    <a:pt x="2294" y="109"/>
                  </a:lnTo>
                  <a:lnTo>
                    <a:pt x="2292" y="109"/>
                  </a:lnTo>
                  <a:lnTo>
                    <a:pt x="2292" y="107"/>
                  </a:lnTo>
                  <a:lnTo>
                    <a:pt x="2290" y="109"/>
                  </a:lnTo>
                  <a:lnTo>
                    <a:pt x="2289" y="109"/>
                  </a:lnTo>
                  <a:lnTo>
                    <a:pt x="2287" y="109"/>
                  </a:lnTo>
                  <a:lnTo>
                    <a:pt x="2287" y="111"/>
                  </a:lnTo>
                  <a:lnTo>
                    <a:pt x="2287" y="111"/>
                  </a:lnTo>
                  <a:lnTo>
                    <a:pt x="2285" y="111"/>
                  </a:lnTo>
                  <a:lnTo>
                    <a:pt x="2283" y="112"/>
                  </a:lnTo>
                  <a:lnTo>
                    <a:pt x="2283" y="114"/>
                  </a:lnTo>
                  <a:lnTo>
                    <a:pt x="2282" y="114"/>
                  </a:lnTo>
                  <a:lnTo>
                    <a:pt x="2280" y="114"/>
                  </a:lnTo>
                  <a:lnTo>
                    <a:pt x="2280" y="116"/>
                  </a:lnTo>
                  <a:lnTo>
                    <a:pt x="2282" y="116"/>
                  </a:lnTo>
                  <a:lnTo>
                    <a:pt x="2282" y="118"/>
                  </a:lnTo>
                  <a:lnTo>
                    <a:pt x="2282" y="119"/>
                  </a:lnTo>
                  <a:lnTo>
                    <a:pt x="2283" y="119"/>
                  </a:lnTo>
                  <a:lnTo>
                    <a:pt x="2283" y="121"/>
                  </a:lnTo>
                  <a:lnTo>
                    <a:pt x="2282" y="121"/>
                  </a:lnTo>
                  <a:lnTo>
                    <a:pt x="2280" y="121"/>
                  </a:lnTo>
                  <a:lnTo>
                    <a:pt x="2278" y="121"/>
                  </a:lnTo>
                  <a:lnTo>
                    <a:pt x="2278" y="121"/>
                  </a:lnTo>
                  <a:lnTo>
                    <a:pt x="2280" y="121"/>
                  </a:lnTo>
                  <a:lnTo>
                    <a:pt x="2280" y="123"/>
                  </a:lnTo>
                  <a:moveTo>
                    <a:pt x="463" y="106"/>
                  </a:moveTo>
                  <a:lnTo>
                    <a:pt x="461" y="107"/>
                  </a:lnTo>
                  <a:lnTo>
                    <a:pt x="463" y="107"/>
                  </a:lnTo>
                  <a:lnTo>
                    <a:pt x="464" y="107"/>
                  </a:lnTo>
                  <a:lnTo>
                    <a:pt x="466" y="107"/>
                  </a:lnTo>
                  <a:lnTo>
                    <a:pt x="468" y="107"/>
                  </a:lnTo>
                  <a:lnTo>
                    <a:pt x="468" y="109"/>
                  </a:lnTo>
                  <a:lnTo>
                    <a:pt x="464" y="109"/>
                  </a:lnTo>
                  <a:lnTo>
                    <a:pt x="463" y="109"/>
                  </a:lnTo>
                  <a:lnTo>
                    <a:pt x="461" y="107"/>
                  </a:lnTo>
                  <a:lnTo>
                    <a:pt x="459" y="107"/>
                  </a:lnTo>
                  <a:lnTo>
                    <a:pt x="457" y="109"/>
                  </a:lnTo>
                  <a:lnTo>
                    <a:pt x="456" y="109"/>
                  </a:lnTo>
                  <a:lnTo>
                    <a:pt x="456" y="111"/>
                  </a:lnTo>
                  <a:lnTo>
                    <a:pt x="456" y="112"/>
                  </a:lnTo>
                  <a:lnTo>
                    <a:pt x="459" y="112"/>
                  </a:lnTo>
                  <a:lnTo>
                    <a:pt x="463" y="112"/>
                  </a:lnTo>
                  <a:lnTo>
                    <a:pt x="466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3" y="112"/>
                  </a:lnTo>
                  <a:lnTo>
                    <a:pt x="463" y="114"/>
                  </a:lnTo>
                  <a:lnTo>
                    <a:pt x="459" y="114"/>
                  </a:lnTo>
                  <a:lnTo>
                    <a:pt x="457" y="114"/>
                  </a:lnTo>
                  <a:lnTo>
                    <a:pt x="454" y="114"/>
                  </a:lnTo>
                  <a:lnTo>
                    <a:pt x="452" y="116"/>
                  </a:lnTo>
                  <a:lnTo>
                    <a:pt x="452" y="118"/>
                  </a:lnTo>
                  <a:lnTo>
                    <a:pt x="454" y="118"/>
                  </a:lnTo>
                  <a:lnTo>
                    <a:pt x="457" y="118"/>
                  </a:lnTo>
                  <a:lnTo>
                    <a:pt x="459" y="118"/>
                  </a:lnTo>
                  <a:lnTo>
                    <a:pt x="461" y="118"/>
                  </a:lnTo>
                  <a:lnTo>
                    <a:pt x="463" y="116"/>
                  </a:lnTo>
                  <a:lnTo>
                    <a:pt x="466" y="116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1" y="119"/>
                  </a:lnTo>
                  <a:lnTo>
                    <a:pt x="459" y="119"/>
                  </a:lnTo>
                  <a:lnTo>
                    <a:pt x="457" y="119"/>
                  </a:lnTo>
                  <a:lnTo>
                    <a:pt x="454" y="119"/>
                  </a:lnTo>
                  <a:lnTo>
                    <a:pt x="452" y="119"/>
                  </a:lnTo>
                  <a:lnTo>
                    <a:pt x="451" y="119"/>
                  </a:lnTo>
                  <a:lnTo>
                    <a:pt x="449" y="121"/>
                  </a:lnTo>
                  <a:lnTo>
                    <a:pt x="449" y="121"/>
                  </a:lnTo>
                  <a:lnTo>
                    <a:pt x="454" y="123"/>
                  </a:lnTo>
                  <a:lnTo>
                    <a:pt x="456" y="123"/>
                  </a:lnTo>
                  <a:lnTo>
                    <a:pt x="456" y="121"/>
                  </a:lnTo>
                  <a:lnTo>
                    <a:pt x="457" y="121"/>
                  </a:lnTo>
                  <a:lnTo>
                    <a:pt x="459" y="121"/>
                  </a:lnTo>
                  <a:lnTo>
                    <a:pt x="459" y="123"/>
                  </a:lnTo>
                  <a:lnTo>
                    <a:pt x="459" y="124"/>
                  </a:lnTo>
                  <a:lnTo>
                    <a:pt x="461" y="124"/>
                  </a:lnTo>
                  <a:lnTo>
                    <a:pt x="463" y="124"/>
                  </a:lnTo>
                  <a:lnTo>
                    <a:pt x="464" y="124"/>
                  </a:lnTo>
                  <a:lnTo>
                    <a:pt x="464" y="123"/>
                  </a:lnTo>
                  <a:lnTo>
                    <a:pt x="466" y="123"/>
                  </a:lnTo>
                  <a:lnTo>
                    <a:pt x="466" y="124"/>
                  </a:lnTo>
                  <a:lnTo>
                    <a:pt x="468" y="124"/>
                  </a:lnTo>
                  <a:lnTo>
                    <a:pt x="469" y="124"/>
                  </a:lnTo>
                  <a:lnTo>
                    <a:pt x="471" y="124"/>
                  </a:lnTo>
                  <a:lnTo>
                    <a:pt x="473" y="123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5" y="121"/>
                  </a:lnTo>
                  <a:lnTo>
                    <a:pt x="476" y="121"/>
                  </a:lnTo>
                  <a:lnTo>
                    <a:pt x="475" y="119"/>
                  </a:lnTo>
                  <a:lnTo>
                    <a:pt x="476" y="119"/>
                  </a:lnTo>
                  <a:lnTo>
                    <a:pt x="476" y="121"/>
                  </a:lnTo>
                  <a:lnTo>
                    <a:pt x="480" y="119"/>
                  </a:lnTo>
                  <a:lnTo>
                    <a:pt x="480" y="121"/>
                  </a:lnTo>
                  <a:lnTo>
                    <a:pt x="478" y="121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1"/>
                  </a:lnTo>
                  <a:lnTo>
                    <a:pt x="476" y="123"/>
                  </a:lnTo>
                  <a:lnTo>
                    <a:pt x="478" y="123"/>
                  </a:lnTo>
                  <a:lnTo>
                    <a:pt x="480" y="123"/>
                  </a:lnTo>
                  <a:lnTo>
                    <a:pt x="481" y="123"/>
                  </a:lnTo>
                  <a:lnTo>
                    <a:pt x="481" y="123"/>
                  </a:lnTo>
                  <a:lnTo>
                    <a:pt x="483" y="123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7" y="121"/>
                  </a:lnTo>
                  <a:lnTo>
                    <a:pt x="487" y="123"/>
                  </a:lnTo>
                  <a:lnTo>
                    <a:pt x="488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92" y="121"/>
                  </a:lnTo>
                  <a:lnTo>
                    <a:pt x="493" y="123"/>
                  </a:lnTo>
                  <a:lnTo>
                    <a:pt x="493" y="121"/>
                  </a:lnTo>
                  <a:lnTo>
                    <a:pt x="495" y="121"/>
                  </a:lnTo>
                  <a:lnTo>
                    <a:pt x="497" y="121"/>
                  </a:lnTo>
                  <a:lnTo>
                    <a:pt x="495" y="123"/>
                  </a:lnTo>
                  <a:lnTo>
                    <a:pt x="493" y="123"/>
                  </a:lnTo>
                  <a:lnTo>
                    <a:pt x="493" y="124"/>
                  </a:lnTo>
                  <a:lnTo>
                    <a:pt x="492" y="124"/>
                  </a:lnTo>
                  <a:lnTo>
                    <a:pt x="490" y="124"/>
                  </a:lnTo>
                  <a:lnTo>
                    <a:pt x="488" y="124"/>
                  </a:lnTo>
                  <a:lnTo>
                    <a:pt x="487" y="124"/>
                  </a:lnTo>
                  <a:lnTo>
                    <a:pt x="485" y="124"/>
                  </a:lnTo>
                  <a:lnTo>
                    <a:pt x="483" y="124"/>
                  </a:lnTo>
                  <a:lnTo>
                    <a:pt x="481" y="124"/>
                  </a:lnTo>
                  <a:lnTo>
                    <a:pt x="481" y="126"/>
                  </a:lnTo>
                  <a:lnTo>
                    <a:pt x="480" y="126"/>
                  </a:lnTo>
                  <a:lnTo>
                    <a:pt x="478" y="126"/>
                  </a:lnTo>
                  <a:lnTo>
                    <a:pt x="478" y="128"/>
                  </a:lnTo>
                  <a:lnTo>
                    <a:pt x="476" y="128"/>
                  </a:lnTo>
                  <a:lnTo>
                    <a:pt x="475" y="128"/>
                  </a:lnTo>
                  <a:lnTo>
                    <a:pt x="473" y="128"/>
                  </a:lnTo>
                  <a:lnTo>
                    <a:pt x="473" y="130"/>
                  </a:lnTo>
                  <a:lnTo>
                    <a:pt x="475" y="131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1" y="133"/>
                  </a:lnTo>
                  <a:lnTo>
                    <a:pt x="481" y="133"/>
                  </a:lnTo>
                  <a:lnTo>
                    <a:pt x="485" y="133"/>
                  </a:lnTo>
                  <a:lnTo>
                    <a:pt x="487" y="133"/>
                  </a:lnTo>
                  <a:lnTo>
                    <a:pt x="490" y="133"/>
                  </a:lnTo>
                  <a:lnTo>
                    <a:pt x="492" y="131"/>
                  </a:lnTo>
                  <a:lnTo>
                    <a:pt x="493" y="131"/>
                  </a:lnTo>
                  <a:lnTo>
                    <a:pt x="495" y="131"/>
                  </a:lnTo>
                  <a:lnTo>
                    <a:pt x="497" y="130"/>
                  </a:lnTo>
                  <a:lnTo>
                    <a:pt x="498" y="130"/>
                  </a:lnTo>
                  <a:lnTo>
                    <a:pt x="500" y="130"/>
                  </a:lnTo>
                  <a:lnTo>
                    <a:pt x="500" y="128"/>
                  </a:lnTo>
                  <a:lnTo>
                    <a:pt x="500" y="126"/>
                  </a:lnTo>
                  <a:lnTo>
                    <a:pt x="502" y="126"/>
                  </a:lnTo>
                  <a:lnTo>
                    <a:pt x="504" y="126"/>
                  </a:lnTo>
                  <a:lnTo>
                    <a:pt x="505" y="126"/>
                  </a:lnTo>
                  <a:lnTo>
                    <a:pt x="507" y="126"/>
                  </a:lnTo>
                  <a:lnTo>
                    <a:pt x="509" y="126"/>
                  </a:lnTo>
                  <a:lnTo>
                    <a:pt x="509" y="124"/>
                  </a:lnTo>
                  <a:lnTo>
                    <a:pt x="510" y="124"/>
                  </a:lnTo>
                  <a:lnTo>
                    <a:pt x="512" y="124"/>
                  </a:lnTo>
                  <a:lnTo>
                    <a:pt x="512" y="123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6" y="124"/>
                  </a:lnTo>
                  <a:lnTo>
                    <a:pt x="516" y="126"/>
                  </a:lnTo>
                  <a:lnTo>
                    <a:pt x="519" y="126"/>
                  </a:lnTo>
                  <a:lnTo>
                    <a:pt x="519" y="124"/>
                  </a:lnTo>
                  <a:lnTo>
                    <a:pt x="521" y="124"/>
                  </a:lnTo>
                  <a:lnTo>
                    <a:pt x="522" y="124"/>
                  </a:lnTo>
                  <a:lnTo>
                    <a:pt x="522" y="126"/>
                  </a:lnTo>
                  <a:lnTo>
                    <a:pt x="524" y="126"/>
                  </a:lnTo>
                  <a:lnTo>
                    <a:pt x="526" y="124"/>
                  </a:lnTo>
                  <a:lnTo>
                    <a:pt x="529" y="124"/>
                  </a:lnTo>
                  <a:lnTo>
                    <a:pt x="533" y="123"/>
                  </a:lnTo>
                  <a:lnTo>
                    <a:pt x="533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8"/>
                  </a:lnTo>
                  <a:lnTo>
                    <a:pt x="536" y="118"/>
                  </a:lnTo>
                  <a:lnTo>
                    <a:pt x="536" y="116"/>
                  </a:lnTo>
                  <a:lnTo>
                    <a:pt x="536" y="114"/>
                  </a:lnTo>
                  <a:lnTo>
                    <a:pt x="536" y="112"/>
                  </a:lnTo>
                  <a:lnTo>
                    <a:pt x="534" y="111"/>
                  </a:lnTo>
                  <a:lnTo>
                    <a:pt x="533" y="111"/>
                  </a:lnTo>
                  <a:lnTo>
                    <a:pt x="529" y="111"/>
                  </a:lnTo>
                  <a:lnTo>
                    <a:pt x="528" y="111"/>
                  </a:lnTo>
                  <a:lnTo>
                    <a:pt x="526" y="111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2"/>
                  </a:lnTo>
                  <a:lnTo>
                    <a:pt x="522" y="112"/>
                  </a:lnTo>
                  <a:lnTo>
                    <a:pt x="521" y="112"/>
                  </a:lnTo>
                  <a:lnTo>
                    <a:pt x="521" y="114"/>
                  </a:lnTo>
                  <a:lnTo>
                    <a:pt x="519" y="114"/>
                  </a:lnTo>
                  <a:lnTo>
                    <a:pt x="519" y="112"/>
                  </a:lnTo>
                  <a:lnTo>
                    <a:pt x="521" y="112"/>
                  </a:lnTo>
                  <a:lnTo>
                    <a:pt x="522" y="111"/>
                  </a:lnTo>
                  <a:lnTo>
                    <a:pt x="521" y="111"/>
                  </a:lnTo>
                  <a:lnTo>
                    <a:pt x="519" y="111"/>
                  </a:lnTo>
                  <a:lnTo>
                    <a:pt x="517" y="111"/>
                  </a:lnTo>
                  <a:lnTo>
                    <a:pt x="516" y="111"/>
                  </a:lnTo>
                  <a:lnTo>
                    <a:pt x="516" y="109"/>
                  </a:lnTo>
                  <a:lnTo>
                    <a:pt x="517" y="109"/>
                  </a:lnTo>
                  <a:lnTo>
                    <a:pt x="519" y="107"/>
                  </a:lnTo>
                  <a:lnTo>
                    <a:pt x="517" y="106"/>
                  </a:lnTo>
                  <a:lnTo>
                    <a:pt x="516" y="106"/>
                  </a:lnTo>
                  <a:lnTo>
                    <a:pt x="514" y="106"/>
                  </a:lnTo>
                  <a:lnTo>
                    <a:pt x="514" y="104"/>
                  </a:lnTo>
                  <a:lnTo>
                    <a:pt x="516" y="102"/>
                  </a:lnTo>
                  <a:lnTo>
                    <a:pt x="516" y="100"/>
                  </a:lnTo>
                  <a:lnTo>
                    <a:pt x="516" y="99"/>
                  </a:lnTo>
                  <a:lnTo>
                    <a:pt x="514" y="99"/>
                  </a:lnTo>
                  <a:lnTo>
                    <a:pt x="512" y="99"/>
                  </a:lnTo>
                  <a:lnTo>
                    <a:pt x="510" y="99"/>
                  </a:lnTo>
                  <a:lnTo>
                    <a:pt x="509" y="99"/>
                  </a:lnTo>
                  <a:lnTo>
                    <a:pt x="509" y="100"/>
                  </a:lnTo>
                  <a:lnTo>
                    <a:pt x="507" y="100"/>
                  </a:lnTo>
                  <a:lnTo>
                    <a:pt x="507" y="102"/>
                  </a:lnTo>
                  <a:lnTo>
                    <a:pt x="505" y="102"/>
                  </a:lnTo>
                  <a:lnTo>
                    <a:pt x="505" y="104"/>
                  </a:lnTo>
                  <a:lnTo>
                    <a:pt x="504" y="104"/>
                  </a:lnTo>
                  <a:lnTo>
                    <a:pt x="502" y="104"/>
                  </a:lnTo>
                  <a:lnTo>
                    <a:pt x="502" y="106"/>
                  </a:lnTo>
                  <a:lnTo>
                    <a:pt x="502" y="107"/>
                  </a:lnTo>
                  <a:lnTo>
                    <a:pt x="504" y="107"/>
                  </a:lnTo>
                  <a:lnTo>
                    <a:pt x="505" y="107"/>
                  </a:lnTo>
                  <a:lnTo>
                    <a:pt x="507" y="109"/>
                  </a:lnTo>
                  <a:lnTo>
                    <a:pt x="509" y="109"/>
                  </a:lnTo>
                  <a:lnTo>
                    <a:pt x="509" y="111"/>
                  </a:lnTo>
                  <a:lnTo>
                    <a:pt x="507" y="111"/>
                  </a:lnTo>
                  <a:lnTo>
                    <a:pt x="507" y="112"/>
                  </a:lnTo>
                  <a:lnTo>
                    <a:pt x="507" y="114"/>
                  </a:lnTo>
                  <a:lnTo>
                    <a:pt x="509" y="114"/>
                  </a:lnTo>
                  <a:lnTo>
                    <a:pt x="510" y="114"/>
                  </a:lnTo>
                  <a:lnTo>
                    <a:pt x="510" y="116"/>
                  </a:lnTo>
                  <a:lnTo>
                    <a:pt x="512" y="116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07" y="118"/>
                  </a:lnTo>
                  <a:lnTo>
                    <a:pt x="504" y="118"/>
                  </a:lnTo>
                  <a:lnTo>
                    <a:pt x="502" y="118"/>
                  </a:lnTo>
                  <a:lnTo>
                    <a:pt x="500" y="118"/>
                  </a:lnTo>
                  <a:lnTo>
                    <a:pt x="498" y="118"/>
                  </a:lnTo>
                  <a:lnTo>
                    <a:pt x="497" y="118"/>
                  </a:lnTo>
                  <a:lnTo>
                    <a:pt x="495" y="118"/>
                  </a:lnTo>
                  <a:lnTo>
                    <a:pt x="493" y="118"/>
                  </a:lnTo>
                  <a:lnTo>
                    <a:pt x="493" y="116"/>
                  </a:lnTo>
                  <a:lnTo>
                    <a:pt x="493" y="114"/>
                  </a:lnTo>
                  <a:lnTo>
                    <a:pt x="492" y="114"/>
                  </a:lnTo>
                  <a:lnTo>
                    <a:pt x="490" y="114"/>
                  </a:lnTo>
                  <a:lnTo>
                    <a:pt x="488" y="114"/>
                  </a:lnTo>
                  <a:lnTo>
                    <a:pt x="488" y="112"/>
                  </a:lnTo>
                  <a:lnTo>
                    <a:pt x="490" y="112"/>
                  </a:lnTo>
                  <a:lnTo>
                    <a:pt x="488" y="111"/>
                  </a:lnTo>
                  <a:lnTo>
                    <a:pt x="487" y="111"/>
                  </a:lnTo>
                  <a:lnTo>
                    <a:pt x="485" y="109"/>
                  </a:lnTo>
                  <a:lnTo>
                    <a:pt x="485" y="107"/>
                  </a:lnTo>
                  <a:lnTo>
                    <a:pt x="483" y="107"/>
                  </a:lnTo>
                  <a:lnTo>
                    <a:pt x="481" y="107"/>
                  </a:lnTo>
                  <a:lnTo>
                    <a:pt x="481" y="107"/>
                  </a:lnTo>
                  <a:lnTo>
                    <a:pt x="480" y="107"/>
                  </a:lnTo>
                  <a:lnTo>
                    <a:pt x="478" y="107"/>
                  </a:lnTo>
                  <a:lnTo>
                    <a:pt x="476" y="107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5" y="104"/>
                  </a:lnTo>
                  <a:lnTo>
                    <a:pt x="473" y="104"/>
                  </a:lnTo>
                  <a:lnTo>
                    <a:pt x="469" y="104"/>
                  </a:lnTo>
                  <a:lnTo>
                    <a:pt x="468" y="104"/>
                  </a:lnTo>
                  <a:lnTo>
                    <a:pt x="464" y="104"/>
                  </a:lnTo>
                  <a:lnTo>
                    <a:pt x="463" y="106"/>
                  </a:lnTo>
                  <a:moveTo>
                    <a:pt x="543" y="121"/>
                  </a:moveTo>
                  <a:lnTo>
                    <a:pt x="541" y="121"/>
                  </a:lnTo>
                  <a:lnTo>
                    <a:pt x="541" y="121"/>
                  </a:lnTo>
                  <a:lnTo>
                    <a:pt x="541" y="123"/>
                  </a:lnTo>
                  <a:lnTo>
                    <a:pt x="543" y="124"/>
                  </a:lnTo>
                  <a:lnTo>
                    <a:pt x="545" y="124"/>
                  </a:lnTo>
                  <a:lnTo>
                    <a:pt x="546" y="124"/>
                  </a:lnTo>
                  <a:lnTo>
                    <a:pt x="548" y="123"/>
                  </a:lnTo>
                  <a:lnTo>
                    <a:pt x="550" y="123"/>
                  </a:lnTo>
                  <a:lnTo>
                    <a:pt x="550" y="121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8" y="119"/>
                  </a:lnTo>
                  <a:lnTo>
                    <a:pt x="546" y="119"/>
                  </a:lnTo>
                  <a:lnTo>
                    <a:pt x="545" y="119"/>
                  </a:lnTo>
                  <a:lnTo>
                    <a:pt x="543" y="119"/>
                  </a:lnTo>
                  <a:lnTo>
                    <a:pt x="543" y="121"/>
                  </a:lnTo>
                  <a:moveTo>
                    <a:pt x="442" y="119"/>
                  </a:moveTo>
                  <a:lnTo>
                    <a:pt x="444" y="118"/>
                  </a:lnTo>
                  <a:lnTo>
                    <a:pt x="446" y="116"/>
                  </a:lnTo>
                  <a:lnTo>
                    <a:pt x="447" y="116"/>
                  </a:lnTo>
                  <a:lnTo>
                    <a:pt x="447" y="114"/>
                  </a:lnTo>
                  <a:lnTo>
                    <a:pt x="447" y="112"/>
                  </a:lnTo>
                  <a:lnTo>
                    <a:pt x="449" y="112"/>
                  </a:lnTo>
                  <a:lnTo>
                    <a:pt x="449" y="111"/>
                  </a:lnTo>
                  <a:lnTo>
                    <a:pt x="449" y="109"/>
                  </a:lnTo>
                  <a:lnTo>
                    <a:pt x="447" y="109"/>
                  </a:lnTo>
                  <a:lnTo>
                    <a:pt x="447" y="111"/>
                  </a:lnTo>
                  <a:lnTo>
                    <a:pt x="446" y="111"/>
                  </a:lnTo>
                  <a:lnTo>
                    <a:pt x="444" y="111"/>
                  </a:lnTo>
                  <a:lnTo>
                    <a:pt x="440" y="112"/>
                  </a:lnTo>
                  <a:lnTo>
                    <a:pt x="440" y="114"/>
                  </a:lnTo>
                  <a:lnTo>
                    <a:pt x="440" y="114"/>
                  </a:lnTo>
                  <a:lnTo>
                    <a:pt x="437" y="116"/>
                  </a:lnTo>
                  <a:lnTo>
                    <a:pt x="437" y="118"/>
                  </a:lnTo>
                  <a:lnTo>
                    <a:pt x="439" y="118"/>
                  </a:lnTo>
                  <a:lnTo>
                    <a:pt x="440" y="118"/>
                  </a:lnTo>
                  <a:lnTo>
                    <a:pt x="440" y="118"/>
                  </a:lnTo>
                  <a:lnTo>
                    <a:pt x="440" y="119"/>
                  </a:lnTo>
                  <a:lnTo>
                    <a:pt x="442" y="119"/>
                  </a:lnTo>
                  <a:moveTo>
                    <a:pt x="2376" y="174"/>
                  </a:moveTo>
                  <a:lnTo>
                    <a:pt x="2376" y="176"/>
                  </a:lnTo>
                  <a:lnTo>
                    <a:pt x="2377" y="176"/>
                  </a:lnTo>
                  <a:lnTo>
                    <a:pt x="2376" y="174"/>
                  </a:lnTo>
                  <a:moveTo>
                    <a:pt x="2272" y="119"/>
                  </a:moveTo>
                  <a:lnTo>
                    <a:pt x="2272" y="118"/>
                  </a:lnTo>
                  <a:lnTo>
                    <a:pt x="2273" y="118"/>
                  </a:lnTo>
                  <a:lnTo>
                    <a:pt x="2273" y="116"/>
                  </a:lnTo>
                  <a:lnTo>
                    <a:pt x="2272" y="116"/>
                  </a:lnTo>
                  <a:lnTo>
                    <a:pt x="2272" y="114"/>
                  </a:lnTo>
                  <a:lnTo>
                    <a:pt x="2270" y="114"/>
                  </a:lnTo>
                  <a:lnTo>
                    <a:pt x="2270" y="116"/>
                  </a:lnTo>
                  <a:lnTo>
                    <a:pt x="2268" y="116"/>
                  </a:lnTo>
                  <a:lnTo>
                    <a:pt x="2270" y="118"/>
                  </a:lnTo>
                  <a:lnTo>
                    <a:pt x="2268" y="118"/>
                  </a:lnTo>
                  <a:lnTo>
                    <a:pt x="2268" y="119"/>
                  </a:lnTo>
                  <a:lnTo>
                    <a:pt x="2268" y="121"/>
                  </a:lnTo>
                  <a:lnTo>
                    <a:pt x="2272" y="121"/>
                  </a:lnTo>
                  <a:lnTo>
                    <a:pt x="2272" y="119"/>
                  </a:lnTo>
                  <a:moveTo>
                    <a:pt x="613" y="112"/>
                  </a:moveTo>
                  <a:lnTo>
                    <a:pt x="613" y="114"/>
                  </a:lnTo>
                  <a:lnTo>
                    <a:pt x="615" y="114"/>
                  </a:lnTo>
                  <a:lnTo>
                    <a:pt x="616" y="114"/>
                  </a:lnTo>
                  <a:lnTo>
                    <a:pt x="616" y="112"/>
                  </a:lnTo>
                  <a:lnTo>
                    <a:pt x="615" y="112"/>
                  </a:lnTo>
                  <a:lnTo>
                    <a:pt x="615" y="111"/>
                  </a:lnTo>
                  <a:lnTo>
                    <a:pt x="613" y="112"/>
                  </a:lnTo>
                  <a:moveTo>
                    <a:pt x="1891" y="112"/>
                  </a:moveTo>
                  <a:lnTo>
                    <a:pt x="1892" y="112"/>
                  </a:lnTo>
                  <a:lnTo>
                    <a:pt x="1891" y="111"/>
                  </a:lnTo>
                  <a:lnTo>
                    <a:pt x="1889" y="111"/>
                  </a:lnTo>
                  <a:lnTo>
                    <a:pt x="1887" y="111"/>
                  </a:lnTo>
                  <a:lnTo>
                    <a:pt x="1887" y="112"/>
                  </a:lnTo>
                  <a:lnTo>
                    <a:pt x="1889" y="112"/>
                  </a:lnTo>
                  <a:lnTo>
                    <a:pt x="1891" y="112"/>
                  </a:lnTo>
                  <a:moveTo>
                    <a:pt x="1885" y="111"/>
                  </a:moveTo>
                  <a:lnTo>
                    <a:pt x="1885" y="112"/>
                  </a:lnTo>
                  <a:lnTo>
                    <a:pt x="1887" y="112"/>
                  </a:lnTo>
                  <a:lnTo>
                    <a:pt x="1885" y="111"/>
                  </a:lnTo>
                  <a:moveTo>
                    <a:pt x="586" y="102"/>
                  </a:moveTo>
                  <a:lnTo>
                    <a:pt x="587" y="102"/>
                  </a:lnTo>
                  <a:lnTo>
                    <a:pt x="589" y="102"/>
                  </a:lnTo>
                  <a:lnTo>
                    <a:pt x="591" y="104"/>
                  </a:lnTo>
                  <a:lnTo>
                    <a:pt x="592" y="104"/>
                  </a:lnTo>
                  <a:lnTo>
                    <a:pt x="592" y="106"/>
                  </a:lnTo>
                  <a:lnTo>
                    <a:pt x="592" y="107"/>
                  </a:lnTo>
                  <a:lnTo>
                    <a:pt x="594" y="107"/>
                  </a:lnTo>
                  <a:lnTo>
                    <a:pt x="594" y="109"/>
                  </a:lnTo>
                  <a:lnTo>
                    <a:pt x="594" y="111"/>
                  </a:lnTo>
                  <a:lnTo>
                    <a:pt x="592" y="111"/>
                  </a:lnTo>
                  <a:lnTo>
                    <a:pt x="592" y="112"/>
                  </a:lnTo>
                  <a:lnTo>
                    <a:pt x="594" y="112"/>
                  </a:lnTo>
                  <a:lnTo>
                    <a:pt x="594" y="114"/>
                  </a:lnTo>
                  <a:lnTo>
                    <a:pt x="592" y="114"/>
                  </a:lnTo>
                  <a:lnTo>
                    <a:pt x="591" y="114"/>
                  </a:lnTo>
                  <a:lnTo>
                    <a:pt x="591" y="116"/>
                  </a:lnTo>
                  <a:lnTo>
                    <a:pt x="592" y="116"/>
                  </a:lnTo>
                  <a:lnTo>
                    <a:pt x="594" y="116"/>
                  </a:lnTo>
                  <a:lnTo>
                    <a:pt x="594" y="118"/>
                  </a:lnTo>
                  <a:lnTo>
                    <a:pt x="594" y="119"/>
                  </a:lnTo>
                  <a:lnTo>
                    <a:pt x="592" y="118"/>
                  </a:lnTo>
                  <a:lnTo>
                    <a:pt x="592" y="119"/>
                  </a:lnTo>
                  <a:lnTo>
                    <a:pt x="591" y="118"/>
                  </a:lnTo>
                  <a:lnTo>
                    <a:pt x="591" y="119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4" y="123"/>
                  </a:lnTo>
                  <a:lnTo>
                    <a:pt x="592" y="123"/>
                  </a:lnTo>
                  <a:lnTo>
                    <a:pt x="591" y="123"/>
                  </a:lnTo>
                  <a:lnTo>
                    <a:pt x="591" y="121"/>
                  </a:lnTo>
                  <a:lnTo>
                    <a:pt x="589" y="121"/>
                  </a:lnTo>
                  <a:lnTo>
                    <a:pt x="589" y="123"/>
                  </a:lnTo>
                  <a:lnTo>
                    <a:pt x="591" y="123"/>
                  </a:lnTo>
                  <a:lnTo>
                    <a:pt x="591" y="124"/>
                  </a:lnTo>
                  <a:lnTo>
                    <a:pt x="587" y="124"/>
                  </a:lnTo>
                  <a:lnTo>
                    <a:pt x="586" y="124"/>
                  </a:lnTo>
                  <a:lnTo>
                    <a:pt x="584" y="124"/>
                  </a:lnTo>
                  <a:lnTo>
                    <a:pt x="580" y="124"/>
                  </a:lnTo>
                  <a:lnTo>
                    <a:pt x="580" y="123"/>
                  </a:lnTo>
                  <a:lnTo>
                    <a:pt x="579" y="124"/>
                  </a:lnTo>
                  <a:lnTo>
                    <a:pt x="575" y="124"/>
                  </a:lnTo>
                  <a:lnTo>
                    <a:pt x="574" y="124"/>
                  </a:lnTo>
                  <a:lnTo>
                    <a:pt x="572" y="124"/>
                  </a:lnTo>
                  <a:lnTo>
                    <a:pt x="572" y="123"/>
                  </a:lnTo>
                  <a:lnTo>
                    <a:pt x="572" y="121"/>
                  </a:lnTo>
                  <a:lnTo>
                    <a:pt x="574" y="121"/>
                  </a:lnTo>
                  <a:lnTo>
                    <a:pt x="574" y="121"/>
                  </a:lnTo>
                  <a:lnTo>
                    <a:pt x="572" y="121"/>
                  </a:lnTo>
                  <a:lnTo>
                    <a:pt x="572" y="119"/>
                  </a:lnTo>
                  <a:lnTo>
                    <a:pt x="574" y="119"/>
                  </a:lnTo>
                  <a:lnTo>
                    <a:pt x="575" y="119"/>
                  </a:lnTo>
                  <a:lnTo>
                    <a:pt x="574" y="118"/>
                  </a:lnTo>
                  <a:lnTo>
                    <a:pt x="575" y="118"/>
                  </a:lnTo>
                  <a:lnTo>
                    <a:pt x="577" y="118"/>
                  </a:lnTo>
                  <a:lnTo>
                    <a:pt x="577" y="116"/>
                  </a:lnTo>
                  <a:lnTo>
                    <a:pt x="574" y="116"/>
                  </a:lnTo>
                  <a:lnTo>
                    <a:pt x="572" y="116"/>
                  </a:lnTo>
                  <a:lnTo>
                    <a:pt x="570" y="116"/>
                  </a:lnTo>
                  <a:lnTo>
                    <a:pt x="567" y="118"/>
                  </a:lnTo>
                  <a:lnTo>
                    <a:pt x="565" y="118"/>
                  </a:lnTo>
                  <a:lnTo>
                    <a:pt x="563" y="118"/>
                  </a:lnTo>
                  <a:lnTo>
                    <a:pt x="562" y="118"/>
                  </a:lnTo>
                  <a:lnTo>
                    <a:pt x="560" y="118"/>
                  </a:lnTo>
                  <a:lnTo>
                    <a:pt x="558" y="119"/>
                  </a:lnTo>
                  <a:lnTo>
                    <a:pt x="557" y="119"/>
                  </a:lnTo>
                  <a:lnTo>
                    <a:pt x="557" y="118"/>
                  </a:lnTo>
                  <a:lnTo>
                    <a:pt x="558" y="118"/>
                  </a:lnTo>
                  <a:lnTo>
                    <a:pt x="558" y="116"/>
                  </a:lnTo>
                  <a:lnTo>
                    <a:pt x="560" y="116"/>
                  </a:lnTo>
                  <a:lnTo>
                    <a:pt x="560" y="114"/>
                  </a:lnTo>
                  <a:lnTo>
                    <a:pt x="560" y="112"/>
                  </a:lnTo>
                  <a:lnTo>
                    <a:pt x="558" y="112"/>
                  </a:lnTo>
                  <a:lnTo>
                    <a:pt x="558" y="114"/>
                  </a:lnTo>
                  <a:lnTo>
                    <a:pt x="557" y="114"/>
                  </a:lnTo>
                  <a:lnTo>
                    <a:pt x="555" y="114"/>
                  </a:lnTo>
                  <a:lnTo>
                    <a:pt x="553" y="114"/>
                  </a:lnTo>
                  <a:lnTo>
                    <a:pt x="553" y="112"/>
                  </a:lnTo>
                  <a:lnTo>
                    <a:pt x="550" y="112"/>
                  </a:lnTo>
                  <a:lnTo>
                    <a:pt x="548" y="112"/>
                  </a:lnTo>
                  <a:lnTo>
                    <a:pt x="550" y="111"/>
                  </a:lnTo>
                  <a:lnTo>
                    <a:pt x="548" y="111"/>
                  </a:lnTo>
                  <a:lnTo>
                    <a:pt x="546" y="111"/>
                  </a:lnTo>
                  <a:lnTo>
                    <a:pt x="545" y="111"/>
                  </a:lnTo>
                  <a:lnTo>
                    <a:pt x="545" y="109"/>
                  </a:lnTo>
                  <a:lnTo>
                    <a:pt x="545" y="107"/>
                  </a:lnTo>
                  <a:lnTo>
                    <a:pt x="546" y="107"/>
                  </a:lnTo>
                  <a:lnTo>
                    <a:pt x="548" y="107"/>
                  </a:lnTo>
                  <a:lnTo>
                    <a:pt x="550" y="107"/>
                  </a:lnTo>
                  <a:lnTo>
                    <a:pt x="551" y="107"/>
                  </a:lnTo>
                  <a:lnTo>
                    <a:pt x="555" y="107"/>
                  </a:lnTo>
                  <a:lnTo>
                    <a:pt x="557" y="106"/>
                  </a:lnTo>
                  <a:lnTo>
                    <a:pt x="557" y="107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7" y="109"/>
                  </a:lnTo>
                  <a:lnTo>
                    <a:pt x="557" y="111"/>
                  </a:lnTo>
                  <a:lnTo>
                    <a:pt x="558" y="109"/>
                  </a:lnTo>
                  <a:lnTo>
                    <a:pt x="560" y="111"/>
                  </a:lnTo>
                  <a:lnTo>
                    <a:pt x="562" y="111"/>
                  </a:lnTo>
                  <a:lnTo>
                    <a:pt x="562" y="112"/>
                  </a:lnTo>
                  <a:lnTo>
                    <a:pt x="563" y="112"/>
                  </a:lnTo>
                  <a:lnTo>
                    <a:pt x="563" y="112"/>
                  </a:lnTo>
                  <a:lnTo>
                    <a:pt x="563" y="114"/>
                  </a:lnTo>
                  <a:lnTo>
                    <a:pt x="565" y="114"/>
                  </a:lnTo>
                  <a:lnTo>
                    <a:pt x="565" y="112"/>
                  </a:lnTo>
                  <a:lnTo>
                    <a:pt x="565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3" y="109"/>
                  </a:lnTo>
                  <a:lnTo>
                    <a:pt x="563" y="107"/>
                  </a:lnTo>
                  <a:lnTo>
                    <a:pt x="563" y="107"/>
                  </a:lnTo>
                  <a:lnTo>
                    <a:pt x="562" y="107"/>
                  </a:lnTo>
                  <a:lnTo>
                    <a:pt x="562" y="106"/>
                  </a:lnTo>
                  <a:lnTo>
                    <a:pt x="563" y="104"/>
                  </a:lnTo>
                  <a:lnTo>
                    <a:pt x="565" y="104"/>
                  </a:lnTo>
                  <a:lnTo>
                    <a:pt x="565" y="106"/>
                  </a:lnTo>
                  <a:lnTo>
                    <a:pt x="567" y="106"/>
                  </a:lnTo>
                  <a:lnTo>
                    <a:pt x="567" y="107"/>
                  </a:lnTo>
                  <a:lnTo>
                    <a:pt x="568" y="107"/>
                  </a:lnTo>
                  <a:lnTo>
                    <a:pt x="570" y="109"/>
                  </a:lnTo>
                  <a:lnTo>
                    <a:pt x="574" y="111"/>
                  </a:lnTo>
                  <a:lnTo>
                    <a:pt x="574" y="112"/>
                  </a:lnTo>
                  <a:lnTo>
                    <a:pt x="575" y="112"/>
                  </a:lnTo>
                  <a:lnTo>
                    <a:pt x="577" y="112"/>
                  </a:lnTo>
                  <a:lnTo>
                    <a:pt x="579" y="112"/>
                  </a:lnTo>
                  <a:lnTo>
                    <a:pt x="580" y="111"/>
                  </a:lnTo>
                  <a:lnTo>
                    <a:pt x="579" y="111"/>
                  </a:lnTo>
                  <a:lnTo>
                    <a:pt x="577" y="112"/>
                  </a:lnTo>
                  <a:lnTo>
                    <a:pt x="577" y="111"/>
                  </a:lnTo>
                  <a:lnTo>
                    <a:pt x="575" y="111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75" y="107"/>
                  </a:lnTo>
                  <a:lnTo>
                    <a:pt x="575" y="106"/>
                  </a:lnTo>
                  <a:lnTo>
                    <a:pt x="574" y="106"/>
                  </a:lnTo>
                  <a:lnTo>
                    <a:pt x="570" y="106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0" y="102"/>
                  </a:lnTo>
                  <a:lnTo>
                    <a:pt x="572" y="102"/>
                  </a:lnTo>
                  <a:lnTo>
                    <a:pt x="574" y="102"/>
                  </a:lnTo>
                  <a:lnTo>
                    <a:pt x="577" y="102"/>
                  </a:lnTo>
                  <a:lnTo>
                    <a:pt x="579" y="102"/>
                  </a:lnTo>
                  <a:lnTo>
                    <a:pt x="580" y="104"/>
                  </a:lnTo>
                  <a:lnTo>
                    <a:pt x="582" y="106"/>
                  </a:lnTo>
                  <a:lnTo>
                    <a:pt x="582" y="104"/>
                  </a:lnTo>
                  <a:lnTo>
                    <a:pt x="582" y="102"/>
                  </a:lnTo>
                  <a:lnTo>
                    <a:pt x="584" y="102"/>
                  </a:lnTo>
                  <a:lnTo>
                    <a:pt x="584" y="100"/>
                  </a:lnTo>
                  <a:lnTo>
                    <a:pt x="586" y="100"/>
                  </a:lnTo>
                  <a:lnTo>
                    <a:pt x="586" y="102"/>
                  </a:lnTo>
                  <a:moveTo>
                    <a:pt x="558" y="111"/>
                  </a:moveTo>
                  <a:lnTo>
                    <a:pt x="555" y="112"/>
                  </a:lnTo>
                  <a:lnTo>
                    <a:pt x="557" y="112"/>
                  </a:lnTo>
                  <a:lnTo>
                    <a:pt x="558" y="111"/>
                  </a:lnTo>
                  <a:moveTo>
                    <a:pt x="411" y="111"/>
                  </a:moveTo>
                  <a:lnTo>
                    <a:pt x="413" y="112"/>
                  </a:lnTo>
                  <a:lnTo>
                    <a:pt x="415" y="112"/>
                  </a:lnTo>
                  <a:lnTo>
                    <a:pt x="416" y="111"/>
                  </a:lnTo>
                  <a:lnTo>
                    <a:pt x="418" y="111"/>
                  </a:lnTo>
                  <a:lnTo>
                    <a:pt x="420" y="111"/>
                  </a:lnTo>
                  <a:lnTo>
                    <a:pt x="422" y="111"/>
                  </a:lnTo>
                  <a:lnTo>
                    <a:pt x="422" y="112"/>
                  </a:lnTo>
                  <a:lnTo>
                    <a:pt x="423" y="112"/>
                  </a:lnTo>
                  <a:lnTo>
                    <a:pt x="423" y="111"/>
                  </a:lnTo>
                  <a:lnTo>
                    <a:pt x="425" y="111"/>
                  </a:lnTo>
                  <a:lnTo>
                    <a:pt x="425" y="109"/>
                  </a:lnTo>
                  <a:lnTo>
                    <a:pt x="427" y="107"/>
                  </a:lnTo>
                  <a:lnTo>
                    <a:pt x="427" y="109"/>
                  </a:lnTo>
                  <a:lnTo>
                    <a:pt x="428" y="109"/>
                  </a:lnTo>
                  <a:lnTo>
                    <a:pt x="427" y="111"/>
                  </a:lnTo>
                  <a:lnTo>
                    <a:pt x="428" y="111"/>
                  </a:lnTo>
                  <a:lnTo>
                    <a:pt x="430" y="111"/>
                  </a:lnTo>
                  <a:lnTo>
                    <a:pt x="430" y="112"/>
                  </a:lnTo>
                  <a:lnTo>
                    <a:pt x="428" y="112"/>
                  </a:lnTo>
                  <a:lnTo>
                    <a:pt x="428" y="114"/>
                  </a:lnTo>
                  <a:lnTo>
                    <a:pt x="430" y="114"/>
                  </a:lnTo>
                  <a:lnTo>
                    <a:pt x="432" y="112"/>
                  </a:lnTo>
                  <a:lnTo>
                    <a:pt x="432" y="114"/>
                  </a:lnTo>
                  <a:lnTo>
                    <a:pt x="434" y="112"/>
                  </a:lnTo>
                  <a:lnTo>
                    <a:pt x="435" y="112"/>
                  </a:lnTo>
                  <a:lnTo>
                    <a:pt x="435" y="111"/>
                  </a:lnTo>
                  <a:lnTo>
                    <a:pt x="437" y="111"/>
                  </a:lnTo>
                  <a:lnTo>
                    <a:pt x="435" y="109"/>
                  </a:lnTo>
                  <a:lnTo>
                    <a:pt x="435" y="107"/>
                  </a:lnTo>
                  <a:lnTo>
                    <a:pt x="435" y="106"/>
                  </a:lnTo>
                  <a:lnTo>
                    <a:pt x="437" y="106"/>
                  </a:lnTo>
                  <a:lnTo>
                    <a:pt x="437" y="107"/>
                  </a:lnTo>
                  <a:lnTo>
                    <a:pt x="439" y="109"/>
                  </a:lnTo>
                  <a:lnTo>
                    <a:pt x="440" y="109"/>
                  </a:lnTo>
                  <a:lnTo>
                    <a:pt x="440" y="107"/>
                  </a:lnTo>
                  <a:lnTo>
                    <a:pt x="440" y="107"/>
                  </a:lnTo>
                  <a:lnTo>
                    <a:pt x="442" y="106"/>
                  </a:lnTo>
                  <a:lnTo>
                    <a:pt x="440" y="104"/>
                  </a:lnTo>
                  <a:lnTo>
                    <a:pt x="442" y="104"/>
                  </a:lnTo>
                  <a:lnTo>
                    <a:pt x="442" y="102"/>
                  </a:lnTo>
                  <a:lnTo>
                    <a:pt x="444" y="102"/>
                  </a:lnTo>
                  <a:lnTo>
                    <a:pt x="444" y="100"/>
                  </a:lnTo>
                  <a:lnTo>
                    <a:pt x="444" y="99"/>
                  </a:lnTo>
                  <a:lnTo>
                    <a:pt x="446" y="100"/>
                  </a:lnTo>
                  <a:lnTo>
                    <a:pt x="446" y="99"/>
                  </a:lnTo>
                  <a:lnTo>
                    <a:pt x="447" y="99"/>
                  </a:lnTo>
                  <a:lnTo>
                    <a:pt x="447" y="100"/>
                  </a:lnTo>
                  <a:lnTo>
                    <a:pt x="447" y="102"/>
                  </a:lnTo>
                  <a:lnTo>
                    <a:pt x="447" y="104"/>
                  </a:lnTo>
                  <a:lnTo>
                    <a:pt x="446" y="104"/>
                  </a:lnTo>
                  <a:lnTo>
                    <a:pt x="446" y="106"/>
                  </a:lnTo>
                  <a:lnTo>
                    <a:pt x="447" y="106"/>
                  </a:lnTo>
                  <a:lnTo>
                    <a:pt x="449" y="106"/>
                  </a:lnTo>
                  <a:lnTo>
                    <a:pt x="449" y="107"/>
                  </a:lnTo>
                  <a:lnTo>
                    <a:pt x="451" y="107"/>
                  </a:lnTo>
                  <a:lnTo>
                    <a:pt x="452" y="107"/>
                  </a:lnTo>
                  <a:lnTo>
                    <a:pt x="452" y="106"/>
                  </a:lnTo>
                  <a:lnTo>
                    <a:pt x="454" y="106"/>
                  </a:lnTo>
                  <a:lnTo>
                    <a:pt x="454" y="104"/>
                  </a:lnTo>
                  <a:lnTo>
                    <a:pt x="452" y="104"/>
                  </a:lnTo>
                  <a:lnTo>
                    <a:pt x="454" y="102"/>
                  </a:lnTo>
                  <a:lnTo>
                    <a:pt x="456" y="102"/>
                  </a:lnTo>
                  <a:lnTo>
                    <a:pt x="457" y="102"/>
                  </a:lnTo>
                  <a:lnTo>
                    <a:pt x="459" y="102"/>
                  </a:lnTo>
                  <a:lnTo>
                    <a:pt x="461" y="102"/>
                  </a:lnTo>
                  <a:lnTo>
                    <a:pt x="461" y="100"/>
                  </a:lnTo>
                  <a:lnTo>
                    <a:pt x="461" y="99"/>
                  </a:lnTo>
                  <a:lnTo>
                    <a:pt x="459" y="99"/>
                  </a:lnTo>
                  <a:lnTo>
                    <a:pt x="459" y="97"/>
                  </a:lnTo>
                  <a:lnTo>
                    <a:pt x="461" y="97"/>
                  </a:lnTo>
                  <a:lnTo>
                    <a:pt x="463" y="97"/>
                  </a:lnTo>
                  <a:lnTo>
                    <a:pt x="459" y="95"/>
                  </a:lnTo>
                  <a:lnTo>
                    <a:pt x="459" y="94"/>
                  </a:lnTo>
                  <a:lnTo>
                    <a:pt x="461" y="94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0"/>
                  </a:lnTo>
                  <a:lnTo>
                    <a:pt x="463" y="90"/>
                  </a:lnTo>
                  <a:lnTo>
                    <a:pt x="461" y="90"/>
                  </a:lnTo>
                  <a:lnTo>
                    <a:pt x="461" y="89"/>
                  </a:lnTo>
                  <a:lnTo>
                    <a:pt x="459" y="89"/>
                  </a:lnTo>
                  <a:lnTo>
                    <a:pt x="457" y="89"/>
                  </a:lnTo>
                  <a:lnTo>
                    <a:pt x="454" y="89"/>
                  </a:lnTo>
                  <a:lnTo>
                    <a:pt x="452" y="89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56" y="92"/>
                  </a:lnTo>
                  <a:lnTo>
                    <a:pt x="454" y="92"/>
                  </a:lnTo>
                  <a:lnTo>
                    <a:pt x="452" y="90"/>
                  </a:lnTo>
                  <a:lnTo>
                    <a:pt x="452" y="92"/>
                  </a:lnTo>
                  <a:lnTo>
                    <a:pt x="451" y="92"/>
                  </a:lnTo>
                  <a:lnTo>
                    <a:pt x="449" y="92"/>
                  </a:lnTo>
                  <a:lnTo>
                    <a:pt x="449" y="90"/>
                  </a:lnTo>
                  <a:lnTo>
                    <a:pt x="447" y="90"/>
                  </a:lnTo>
                  <a:lnTo>
                    <a:pt x="446" y="90"/>
                  </a:lnTo>
                  <a:lnTo>
                    <a:pt x="444" y="90"/>
                  </a:lnTo>
                  <a:lnTo>
                    <a:pt x="442" y="90"/>
                  </a:lnTo>
                  <a:lnTo>
                    <a:pt x="440" y="90"/>
                  </a:lnTo>
                  <a:lnTo>
                    <a:pt x="440" y="90"/>
                  </a:lnTo>
                  <a:lnTo>
                    <a:pt x="440" y="92"/>
                  </a:lnTo>
                  <a:lnTo>
                    <a:pt x="439" y="92"/>
                  </a:lnTo>
                  <a:lnTo>
                    <a:pt x="437" y="92"/>
                  </a:lnTo>
                  <a:lnTo>
                    <a:pt x="437" y="94"/>
                  </a:lnTo>
                  <a:lnTo>
                    <a:pt x="435" y="94"/>
                  </a:lnTo>
                  <a:lnTo>
                    <a:pt x="434" y="95"/>
                  </a:lnTo>
                  <a:lnTo>
                    <a:pt x="432" y="95"/>
                  </a:lnTo>
                  <a:lnTo>
                    <a:pt x="432" y="97"/>
                  </a:lnTo>
                  <a:lnTo>
                    <a:pt x="430" y="97"/>
                  </a:lnTo>
                  <a:lnTo>
                    <a:pt x="430" y="99"/>
                  </a:lnTo>
                  <a:lnTo>
                    <a:pt x="428" y="99"/>
                  </a:lnTo>
                  <a:lnTo>
                    <a:pt x="428" y="100"/>
                  </a:lnTo>
                  <a:lnTo>
                    <a:pt x="427" y="100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102"/>
                  </a:lnTo>
                  <a:lnTo>
                    <a:pt x="422" y="102"/>
                  </a:lnTo>
                  <a:lnTo>
                    <a:pt x="422" y="104"/>
                  </a:lnTo>
                  <a:lnTo>
                    <a:pt x="420" y="104"/>
                  </a:lnTo>
                  <a:lnTo>
                    <a:pt x="418" y="104"/>
                  </a:lnTo>
                  <a:lnTo>
                    <a:pt x="415" y="106"/>
                  </a:lnTo>
                  <a:lnTo>
                    <a:pt x="413" y="106"/>
                  </a:lnTo>
                  <a:lnTo>
                    <a:pt x="413" y="107"/>
                  </a:lnTo>
                  <a:lnTo>
                    <a:pt x="411" y="107"/>
                  </a:lnTo>
                  <a:lnTo>
                    <a:pt x="411" y="109"/>
                  </a:lnTo>
                  <a:lnTo>
                    <a:pt x="413" y="109"/>
                  </a:lnTo>
                  <a:lnTo>
                    <a:pt x="413" y="111"/>
                  </a:lnTo>
                  <a:lnTo>
                    <a:pt x="411" y="111"/>
                  </a:lnTo>
                  <a:moveTo>
                    <a:pt x="546" y="100"/>
                  </a:moveTo>
                  <a:lnTo>
                    <a:pt x="545" y="100"/>
                  </a:lnTo>
                  <a:lnTo>
                    <a:pt x="543" y="102"/>
                  </a:lnTo>
                  <a:lnTo>
                    <a:pt x="543" y="104"/>
                  </a:lnTo>
                  <a:lnTo>
                    <a:pt x="545" y="104"/>
                  </a:lnTo>
                  <a:lnTo>
                    <a:pt x="545" y="106"/>
                  </a:lnTo>
                  <a:lnTo>
                    <a:pt x="548" y="106"/>
                  </a:lnTo>
                  <a:lnTo>
                    <a:pt x="550" y="106"/>
                  </a:lnTo>
                  <a:lnTo>
                    <a:pt x="551" y="106"/>
                  </a:lnTo>
                  <a:lnTo>
                    <a:pt x="555" y="106"/>
                  </a:lnTo>
                  <a:lnTo>
                    <a:pt x="555" y="104"/>
                  </a:lnTo>
                  <a:lnTo>
                    <a:pt x="553" y="104"/>
                  </a:lnTo>
                  <a:lnTo>
                    <a:pt x="551" y="104"/>
                  </a:lnTo>
                  <a:lnTo>
                    <a:pt x="550" y="104"/>
                  </a:lnTo>
                  <a:lnTo>
                    <a:pt x="550" y="102"/>
                  </a:lnTo>
                  <a:lnTo>
                    <a:pt x="548" y="102"/>
                  </a:lnTo>
                  <a:lnTo>
                    <a:pt x="548" y="100"/>
                  </a:lnTo>
                  <a:lnTo>
                    <a:pt x="546" y="100"/>
                  </a:lnTo>
                  <a:moveTo>
                    <a:pt x="1997" y="102"/>
                  </a:moveTo>
                  <a:lnTo>
                    <a:pt x="1997" y="100"/>
                  </a:lnTo>
                  <a:lnTo>
                    <a:pt x="1997" y="99"/>
                  </a:lnTo>
                  <a:lnTo>
                    <a:pt x="1993" y="100"/>
                  </a:lnTo>
                  <a:lnTo>
                    <a:pt x="1995" y="100"/>
                  </a:lnTo>
                  <a:lnTo>
                    <a:pt x="1995" y="102"/>
                  </a:lnTo>
                  <a:lnTo>
                    <a:pt x="1997" y="102"/>
                  </a:lnTo>
                  <a:moveTo>
                    <a:pt x="476" y="97"/>
                  </a:moveTo>
                  <a:lnTo>
                    <a:pt x="475" y="97"/>
                  </a:lnTo>
                  <a:lnTo>
                    <a:pt x="475" y="99"/>
                  </a:lnTo>
                  <a:lnTo>
                    <a:pt x="473" y="97"/>
                  </a:lnTo>
                  <a:lnTo>
                    <a:pt x="471" y="99"/>
                  </a:lnTo>
                  <a:lnTo>
                    <a:pt x="469" y="99"/>
                  </a:lnTo>
                  <a:lnTo>
                    <a:pt x="469" y="100"/>
                  </a:lnTo>
                  <a:lnTo>
                    <a:pt x="473" y="100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0" y="99"/>
                  </a:lnTo>
                  <a:lnTo>
                    <a:pt x="478" y="97"/>
                  </a:lnTo>
                  <a:lnTo>
                    <a:pt x="476" y="97"/>
                  </a:lnTo>
                  <a:moveTo>
                    <a:pt x="534" y="89"/>
                  </a:moveTo>
                  <a:lnTo>
                    <a:pt x="534" y="90"/>
                  </a:lnTo>
                  <a:lnTo>
                    <a:pt x="536" y="90"/>
                  </a:lnTo>
                  <a:lnTo>
                    <a:pt x="536" y="92"/>
                  </a:lnTo>
                  <a:lnTo>
                    <a:pt x="538" y="92"/>
                  </a:lnTo>
                  <a:lnTo>
                    <a:pt x="538" y="94"/>
                  </a:lnTo>
                  <a:lnTo>
                    <a:pt x="539" y="94"/>
                  </a:lnTo>
                  <a:lnTo>
                    <a:pt x="541" y="94"/>
                  </a:lnTo>
                  <a:lnTo>
                    <a:pt x="543" y="94"/>
                  </a:lnTo>
                  <a:lnTo>
                    <a:pt x="545" y="94"/>
                  </a:lnTo>
                  <a:lnTo>
                    <a:pt x="545" y="92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39" y="90"/>
                  </a:lnTo>
                  <a:lnTo>
                    <a:pt x="539" y="89"/>
                  </a:lnTo>
                  <a:lnTo>
                    <a:pt x="538" y="87"/>
                  </a:lnTo>
                  <a:lnTo>
                    <a:pt x="536" y="85"/>
                  </a:lnTo>
                  <a:lnTo>
                    <a:pt x="534" y="85"/>
                  </a:lnTo>
                  <a:lnTo>
                    <a:pt x="533" y="85"/>
                  </a:lnTo>
                  <a:lnTo>
                    <a:pt x="533" y="87"/>
                  </a:lnTo>
                  <a:lnTo>
                    <a:pt x="534" y="87"/>
                  </a:lnTo>
                  <a:lnTo>
                    <a:pt x="534" y="89"/>
                  </a:lnTo>
                  <a:moveTo>
                    <a:pt x="649" y="90"/>
                  </a:moveTo>
                  <a:lnTo>
                    <a:pt x="649" y="89"/>
                  </a:lnTo>
                  <a:lnTo>
                    <a:pt x="645" y="87"/>
                  </a:lnTo>
                  <a:lnTo>
                    <a:pt x="644" y="87"/>
                  </a:lnTo>
                  <a:lnTo>
                    <a:pt x="642" y="87"/>
                  </a:lnTo>
                  <a:lnTo>
                    <a:pt x="640" y="87"/>
                  </a:lnTo>
                  <a:lnTo>
                    <a:pt x="640" y="89"/>
                  </a:lnTo>
                  <a:lnTo>
                    <a:pt x="640" y="90"/>
                  </a:lnTo>
                  <a:lnTo>
                    <a:pt x="642" y="92"/>
                  </a:lnTo>
                  <a:lnTo>
                    <a:pt x="644" y="92"/>
                  </a:lnTo>
                  <a:lnTo>
                    <a:pt x="645" y="92"/>
                  </a:lnTo>
                  <a:lnTo>
                    <a:pt x="645" y="94"/>
                  </a:lnTo>
                  <a:lnTo>
                    <a:pt x="645" y="94"/>
                  </a:lnTo>
                  <a:lnTo>
                    <a:pt x="647" y="94"/>
                  </a:lnTo>
                  <a:lnTo>
                    <a:pt x="649" y="92"/>
                  </a:lnTo>
                  <a:lnTo>
                    <a:pt x="649" y="90"/>
                  </a:lnTo>
                  <a:moveTo>
                    <a:pt x="779" y="92"/>
                  </a:moveTo>
                  <a:lnTo>
                    <a:pt x="780" y="92"/>
                  </a:lnTo>
                  <a:lnTo>
                    <a:pt x="780" y="90"/>
                  </a:lnTo>
                  <a:lnTo>
                    <a:pt x="779" y="90"/>
                  </a:lnTo>
                  <a:lnTo>
                    <a:pt x="775" y="89"/>
                  </a:lnTo>
                  <a:lnTo>
                    <a:pt x="773" y="89"/>
                  </a:lnTo>
                  <a:lnTo>
                    <a:pt x="773" y="90"/>
                  </a:lnTo>
                  <a:lnTo>
                    <a:pt x="775" y="90"/>
                  </a:lnTo>
                  <a:lnTo>
                    <a:pt x="775" y="92"/>
                  </a:lnTo>
                  <a:lnTo>
                    <a:pt x="779" y="92"/>
                  </a:lnTo>
                  <a:moveTo>
                    <a:pt x="483" y="90"/>
                  </a:moveTo>
                  <a:lnTo>
                    <a:pt x="483" y="89"/>
                  </a:lnTo>
                  <a:lnTo>
                    <a:pt x="485" y="89"/>
                  </a:lnTo>
                  <a:lnTo>
                    <a:pt x="485" y="90"/>
                  </a:lnTo>
                  <a:lnTo>
                    <a:pt x="488" y="92"/>
                  </a:lnTo>
                  <a:lnTo>
                    <a:pt x="490" y="92"/>
                  </a:lnTo>
                  <a:lnTo>
                    <a:pt x="490" y="90"/>
                  </a:lnTo>
                  <a:lnTo>
                    <a:pt x="493" y="90"/>
                  </a:lnTo>
                  <a:lnTo>
                    <a:pt x="495" y="90"/>
                  </a:lnTo>
                  <a:lnTo>
                    <a:pt x="497" y="90"/>
                  </a:lnTo>
                  <a:lnTo>
                    <a:pt x="498" y="90"/>
                  </a:lnTo>
                  <a:lnTo>
                    <a:pt x="498" y="89"/>
                  </a:lnTo>
                  <a:lnTo>
                    <a:pt x="500" y="89"/>
                  </a:lnTo>
                  <a:lnTo>
                    <a:pt x="502" y="89"/>
                  </a:lnTo>
                  <a:lnTo>
                    <a:pt x="504" y="89"/>
                  </a:lnTo>
                  <a:lnTo>
                    <a:pt x="504" y="87"/>
                  </a:lnTo>
                  <a:lnTo>
                    <a:pt x="504" y="85"/>
                  </a:lnTo>
                  <a:lnTo>
                    <a:pt x="502" y="85"/>
                  </a:lnTo>
                  <a:lnTo>
                    <a:pt x="500" y="85"/>
                  </a:lnTo>
                  <a:lnTo>
                    <a:pt x="498" y="85"/>
                  </a:lnTo>
                  <a:lnTo>
                    <a:pt x="498" y="83"/>
                  </a:lnTo>
                  <a:lnTo>
                    <a:pt x="500" y="83"/>
                  </a:lnTo>
                  <a:lnTo>
                    <a:pt x="502" y="83"/>
                  </a:lnTo>
                  <a:lnTo>
                    <a:pt x="504" y="82"/>
                  </a:lnTo>
                  <a:lnTo>
                    <a:pt x="505" y="82"/>
                  </a:lnTo>
                  <a:lnTo>
                    <a:pt x="507" y="82"/>
                  </a:lnTo>
                  <a:lnTo>
                    <a:pt x="507" y="80"/>
                  </a:lnTo>
                  <a:lnTo>
                    <a:pt x="504" y="80"/>
                  </a:lnTo>
                  <a:lnTo>
                    <a:pt x="502" y="80"/>
                  </a:lnTo>
                  <a:lnTo>
                    <a:pt x="498" y="80"/>
                  </a:lnTo>
                  <a:lnTo>
                    <a:pt x="497" y="80"/>
                  </a:lnTo>
                  <a:lnTo>
                    <a:pt x="495" y="80"/>
                  </a:lnTo>
                  <a:lnTo>
                    <a:pt x="493" y="80"/>
                  </a:lnTo>
                  <a:lnTo>
                    <a:pt x="492" y="80"/>
                  </a:lnTo>
                  <a:lnTo>
                    <a:pt x="490" y="80"/>
                  </a:lnTo>
                  <a:lnTo>
                    <a:pt x="488" y="80"/>
                  </a:lnTo>
                  <a:lnTo>
                    <a:pt x="488" y="82"/>
                  </a:lnTo>
                  <a:lnTo>
                    <a:pt x="487" y="82"/>
                  </a:lnTo>
                  <a:lnTo>
                    <a:pt x="485" y="82"/>
                  </a:lnTo>
                  <a:lnTo>
                    <a:pt x="483" y="82"/>
                  </a:lnTo>
                  <a:lnTo>
                    <a:pt x="481" y="82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81" y="87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83" y="90"/>
                  </a:lnTo>
                  <a:moveTo>
                    <a:pt x="606" y="85"/>
                  </a:moveTo>
                  <a:lnTo>
                    <a:pt x="604" y="85"/>
                  </a:lnTo>
                  <a:lnTo>
                    <a:pt x="604" y="85"/>
                  </a:lnTo>
                  <a:lnTo>
                    <a:pt x="604" y="87"/>
                  </a:lnTo>
                  <a:lnTo>
                    <a:pt x="603" y="87"/>
                  </a:lnTo>
                  <a:lnTo>
                    <a:pt x="604" y="89"/>
                  </a:lnTo>
                  <a:lnTo>
                    <a:pt x="604" y="89"/>
                  </a:lnTo>
                  <a:lnTo>
                    <a:pt x="608" y="89"/>
                  </a:lnTo>
                  <a:lnTo>
                    <a:pt x="609" y="89"/>
                  </a:lnTo>
                  <a:lnTo>
                    <a:pt x="613" y="89"/>
                  </a:lnTo>
                  <a:lnTo>
                    <a:pt x="616" y="89"/>
                  </a:lnTo>
                  <a:lnTo>
                    <a:pt x="618" y="89"/>
                  </a:lnTo>
                  <a:lnTo>
                    <a:pt x="620" y="89"/>
                  </a:lnTo>
                  <a:lnTo>
                    <a:pt x="621" y="90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7"/>
                  </a:lnTo>
                  <a:lnTo>
                    <a:pt x="625" y="85"/>
                  </a:lnTo>
                  <a:lnTo>
                    <a:pt x="623" y="85"/>
                  </a:lnTo>
                  <a:lnTo>
                    <a:pt x="621" y="85"/>
                  </a:lnTo>
                  <a:lnTo>
                    <a:pt x="620" y="85"/>
                  </a:lnTo>
                  <a:lnTo>
                    <a:pt x="618" y="85"/>
                  </a:lnTo>
                  <a:lnTo>
                    <a:pt x="616" y="85"/>
                  </a:lnTo>
                  <a:lnTo>
                    <a:pt x="615" y="85"/>
                  </a:lnTo>
                  <a:lnTo>
                    <a:pt x="611" y="85"/>
                  </a:lnTo>
                  <a:lnTo>
                    <a:pt x="609" y="85"/>
                  </a:lnTo>
                  <a:lnTo>
                    <a:pt x="608" y="85"/>
                  </a:lnTo>
                  <a:lnTo>
                    <a:pt x="608" y="83"/>
                  </a:lnTo>
                  <a:lnTo>
                    <a:pt x="606" y="85"/>
                  </a:lnTo>
                  <a:moveTo>
                    <a:pt x="471" y="83"/>
                  </a:moveTo>
                  <a:lnTo>
                    <a:pt x="471" y="85"/>
                  </a:lnTo>
                  <a:lnTo>
                    <a:pt x="473" y="85"/>
                  </a:lnTo>
                  <a:lnTo>
                    <a:pt x="475" y="85"/>
                  </a:lnTo>
                  <a:lnTo>
                    <a:pt x="478" y="85"/>
                  </a:lnTo>
                  <a:lnTo>
                    <a:pt x="478" y="83"/>
                  </a:lnTo>
                  <a:lnTo>
                    <a:pt x="476" y="82"/>
                  </a:lnTo>
                  <a:lnTo>
                    <a:pt x="475" y="82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71" y="82"/>
                  </a:lnTo>
                  <a:lnTo>
                    <a:pt x="469" y="82"/>
                  </a:lnTo>
                  <a:lnTo>
                    <a:pt x="468" y="82"/>
                  </a:lnTo>
                  <a:lnTo>
                    <a:pt x="469" y="83"/>
                  </a:lnTo>
                  <a:lnTo>
                    <a:pt x="471" y="83"/>
                  </a:lnTo>
                  <a:moveTo>
                    <a:pt x="591" y="77"/>
                  </a:moveTo>
                  <a:lnTo>
                    <a:pt x="591" y="78"/>
                  </a:lnTo>
                  <a:lnTo>
                    <a:pt x="592" y="78"/>
                  </a:lnTo>
                  <a:lnTo>
                    <a:pt x="592" y="80"/>
                  </a:lnTo>
                  <a:lnTo>
                    <a:pt x="594" y="80"/>
                  </a:lnTo>
                  <a:lnTo>
                    <a:pt x="596" y="80"/>
                  </a:lnTo>
                  <a:lnTo>
                    <a:pt x="598" y="80"/>
                  </a:lnTo>
                  <a:lnTo>
                    <a:pt x="599" y="80"/>
                  </a:lnTo>
                  <a:lnTo>
                    <a:pt x="599" y="80"/>
                  </a:lnTo>
                  <a:lnTo>
                    <a:pt x="596" y="80"/>
                  </a:lnTo>
                  <a:lnTo>
                    <a:pt x="592" y="80"/>
                  </a:lnTo>
                  <a:lnTo>
                    <a:pt x="594" y="82"/>
                  </a:lnTo>
                  <a:lnTo>
                    <a:pt x="596" y="82"/>
                  </a:lnTo>
                  <a:lnTo>
                    <a:pt x="598" y="82"/>
                  </a:lnTo>
                  <a:lnTo>
                    <a:pt x="598" y="83"/>
                  </a:lnTo>
                  <a:lnTo>
                    <a:pt x="599" y="83"/>
                  </a:lnTo>
                  <a:lnTo>
                    <a:pt x="601" y="83"/>
                  </a:lnTo>
                  <a:lnTo>
                    <a:pt x="603" y="83"/>
                  </a:lnTo>
                  <a:lnTo>
                    <a:pt x="604" y="83"/>
                  </a:lnTo>
                  <a:lnTo>
                    <a:pt x="604" y="83"/>
                  </a:lnTo>
                  <a:lnTo>
                    <a:pt x="606" y="82"/>
                  </a:lnTo>
                  <a:lnTo>
                    <a:pt x="608" y="82"/>
                  </a:lnTo>
                  <a:lnTo>
                    <a:pt x="609" y="82"/>
                  </a:lnTo>
                  <a:lnTo>
                    <a:pt x="611" y="82"/>
                  </a:lnTo>
                  <a:lnTo>
                    <a:pt x="611" y="80"/>
                  </a:lnTo>
                  <a:lnTo>
                    <a:pt x="613" y="80"/>
                  </a:lnTo>
                  <a:lnTo>
                    <a:pt x="611" y="80"/>
                  </a:lnTo>
                  <a:lnTo>
                    <a:pt x="609" y="80"/>
                  </a:lnTo>
                  <a:lnTo>
                    <a:pt x="608" y="80"/>
                  </a:lnTo>
                  <a:lnTo>
                    <a:pt x="613" y="78"/>
                  </a:lnTo>
                  <a:lnTo>
                    <a:pt x="613" y="77"/>
                  </a:lnTo>
                  <a:lnTo>
                    <a:pt x="611" y="77"/>
                  </a:lnTo>
                  <a:lnTo>
                    <a:pt x="609" y="77"/>
                  </a:lnTo>
                  <a:lnTo>
                    <a:pt x="608" y="75"/>
                  </a:lnTo>
                  <a:lnTo>
                    <a:pt x="606" y="75"/>
                  </a:lnTo>
                  <a:lnTo>
                    <a:pt x="604" y="75"/>
                  </a:lnTo>
                  <a:lnTo>
                    <a:pt x="604" y="75"/>
                  </a:lnTo>
                  <a:lnTo>
                    <a:pt x="604" y="73"/>
                  </a:lnTo>
                  <a:lnTo>
                    <a:pt x="603" y="73"/>
                  </a:lnTo>
                  <a:lnTo>
                    <a:pt x="601" y="73"/>
                  </a:lnTo>
                  <a:lnTo>
                    <a:pt x="599" y="73"/>
                  </a:lnTo>
                  <a:lnTo>
                    <a:pt x="598" y="71"/>
                  </a:lnTo>
                  <a:lnTo>
                    <a:pt x="596" y="71"/>
                  </a:lnTo>
                  <a:lnTo>
                    <a:pt x="594" y="71"/>
                  </a:lnTo>
                  <a:lnTo>
                    <a:pt x="592" y="71"/>
                  </a:lnTo>
                  <a:lnTo>
                    <a:pt x="589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9" y="73"/>
                  </a:lnTo>
                  <a:lnTo>
                    <a:pt x="591" y="75"/>
                  </a:lnTo>
                  <a:lnTo>
                    <a:pt x="589" y="75"/>
                  </a:lnTo>
                  <a:lnTo>
                    <a:pt x="587" y="75"/>
                  </a:lnTo>
                  <a:lnTo>
                    <a:pt x="587" y="77"/>
                  </a:lnTo>
                  <a:lnTo>
                    <a:pt x="589" y="77"/>
                  </a:lnTo>
                  <a:lnTo>
                    <a:pt x="591" y="77"/>
                  </a:lnTo>
                  <a:moveTo>
                    <a:pt x="1373" y="75"/>
                  </a:moveTo>
                  <a:lnTo>
                    <a:pt x="1375" y="75"/>
                  </a:lnTo>
                  <a:lnTo>
                    <a:pt x="1375" y="77"/>
                  </a:lnTo>
                  <a:lnTo>
                    <a:pt x="1376" y="77"/>
                  </a:lnTo>
                  <a:lnTo>
                    <a:pt x="1378" y="77"/>
                  </a:lnTo>
                  <a:lnTo>
                    <a:pt x="1380" y="78"/>
                  </a:lnTo>
                  <a:lnTo>
                    <a:pt x="1380" y="80"/>
                  </a:lnTo>
                  <a:lnTo>
                    <a:pt x="1382" y="80"/>
                  </a:lnTo>
                  <a:lnTo>
                    <a:pt x="1383" y="80"/>
                  </a:lnTo>
                  <a:lnTo>
                    <a:pt x="1383" y="78"/>
                  </a:lnTo>
                  <a:lnTo>
                    <a:pt x="1382" y="78"/>
                  </a:lnTo>
                  <a:lnTo>
                    <a:pt x="1380" y="77"/>
                  </a:lnTo>
                  <a:lnTo>
                    <a:pt x="1378" y="75"/>
                  </a:lnTo>
                  <a:lnTo>
                    <a:pt x="1376" y="75"/>
                  </a:lnTo>
                  <a:lnTo>
                    <a:pt x="1376" y="73"/>
                  </a:lnTo>
                  <a:lnTo>
                    <a:pt x="1375" y="73"/>
                  </a:lnTo>
                  <a:lnTo>
                    <a:pt x="1375" y="71"/>
                  </a:lnTo>
                  <a:lnTo>
                    <a:pt x="1375" y="70"/>
                  </a:lnTo>
                  <a:lnTo>
                    <a:pt x="1373" y="70"/>
                  </a:lnTo>
                  <a:lnTo>
                    <a:pt x="1371" y="70"/>
                  </a:lnTo>
                  <a:lnTo>
                    <a:pt x="1371" y="71"/>
                  </a:lnTo>
                  <a:lnTo>
                    <a:pt x="1373" y="73"/>
                  </a:lnTo>
                  <a:lnTo>
                    <a:pt x="1373" y="75"/>
                  </a:lnTo>
                  <a:moveTo>
                    <a:pt x="2014" y="77"/>
                  </a:moveTo>
                  <a:lnTo>
                    <a:pt x="2014" y="78"/>
                  </a:lnTo>
                  <a:lnTo>
                    <a:pt x="2012" y="78"/>
                  </a:lnTo>
                  <a:lnTo>
                    <a:pt x="2010" y="80"/>
                  </a:lnTo>
                  <a:lnTo>
                    <a:pt x="2008" y="80"/>
                  </a:lnTo>
                  <a:lnTo>
                    <a:pt x="2008" y="82"/>
                  </a:lnTo>
                  <a:lnTo>
                    <a:pt x="2010" y="82"/>
                  </a:lnTo>
                  <a:lnTo>
                    <a:pt x="2012" y="82"/>
                  </a:lnTo>
                  <a:lnTo>
                    <a:pt x="2014" y="82"/>
                  </a:lnTo>
                  <a:lnTo>
                    <a:pt x="2015" y="80"/>
                  </a:lnTo>
                  <a:lnTo>
                    <a:pt x="2017" y="80"/>
                  </a:lnTo>
                  <a:lnTo>
                    <a:pt x="2020" y="80"/>
                  </a:lnTo>
                  <a:lnTo>
                    <a:pt x="2022" y="80"/>
                  </a:lnTo>
                  <a:lnTo>
                    <a:pt x="2026" y="80"/>
                  </a:lnTo>
                  <a:lnTo>
                    <a:pt x="2027" y="80"/>
                  </a:lnTo>
                  <a:lnTo>
                    <a:pt x="2029" y="80"/>
                  </a:lnTo>
                  <a:lnTo>
                    <a:pt x="2032" y="80"/>
                  </a:lnTo>
                  <a:lnTo>
                    <a:pt x="2034" y="80"/>
                  </a:lnTo>
                  <a:lnTo>
                    <a:pt x="2036" y="78"/>
                  </a:lnTo>
                  <a:lnTo>
                    <a:pt x="2036" y="80"/>
                  </a:lnTo>
                  <a:lnTo>
                    <a:pt x="2038" y="78"/>
                  </a:lnTo>
                  <a:lnTo>
                    <a:pt x="2041" y="78"/>
                  </a:lnTo>
                  <a:lnTo>
                    <a:pt x="2041" y="78"/>
                  </a:lnTo>
                  <a:lnTo>
                    <a:pt x="2043" y="78"/>
                  </a:lnTo>
                  <a:lnTo>
                    <a:pt x="2044" y="78"/>
                  </a:lnTo>
                  <a:lnTo>
                    <a:pt x="2046" y="78"/>
                  </a:lnTo>
                  <a:lnTo>
                    <a:pt x="2048" y="78"/>
                  </a:lnTo>
                  <a:lnTo>
                    <a:pt x="2049" y="77"/>
                  </a:lnTo>
                  <a:lnTo>
                    <a:pt x="2051" y="75"/>
                  </a:lnTo>
                  <a:lnTo>
                    <a:pt x="2051" y="73"/>
                  </a:lnTo>
                  <a:lnTo>
                    <a:pt x="2051" y="71"/>
                  </a:lnTo>
                  <a:lnTo>
                    <a:pt x="2049" y="71"/>
                  </a:lnTo>
                  <a:lnTo>
                    <a:pt x="2049" y="70"/>
                  </a:lnTo>
                  <a:lnTo>
                    <a:pt x="2048" y="70"/>
                  </a:lnTo>
                  <a:lnTo>
                    <a:pt x="2046" y="70"/>
                  </a:lnTo>
                  <a:lnTo>
                    <a:pt x="2044" y="70"/>
                  </a:lnTo>
                  <a:lnTo>
                    <a:pt x="2044" y="68"/>
                  </a:lnTo>
                  <a:lnTo>
                    <a:pt x="2041" y="68"/>
                  </a:lnTo>
                  <a:lnTo>
                    <a:pt x="2041" y="66"/>
                  </a:lnTo>
                  <a:lnTo>
                    <a:pt x="2041" y="66"/>
                  </a:lnTo>
                  <a:lnTo>
                    <a:pt x="2041" y="65"/>
                  </a:lnTo>
                  <a:lnTo>
                    <a:pt x="2039" y="65"/>
                  </a:lnTo>
                  <a:lnTo>
                    <a:pt x="2039" y="66"/>
                  </a:lnTo>
                  <a:lnTo>
                    <a:pt x="2038" y="66"/>
                  </a:lnTo>
                  <a:lnTo>
                    <a:pt x="2036" y="66"/>
                  </a:lnTo>
                  <a:lnTo>
                    <a:pt x="2034" y="66"/>
                  </a:lnTo>
                  <a:lnTo>
                    <a:pt x="2034" y="68"/>
                  </a:lnTo>
                  <a:lnTo>
                    <a:pt x="2032" y="70"/>
                  </a:lnTo>
                  <a:lnTo>
                    <a:pt x="2031" y="70"/>
                  </a:lnTo>
                  <a:lnTo>
                    <a:pt x="2032" y="68"/>
                  </a:lnTo>
                  <a:lnTo>
                    <a:pt x="2032" y="66"/>
                  </a:lnTo>
                  <a:lnTo>
                    <a:pt x="2034" y="66"/>
                  </a:lnTo>
                  <a:lnTo>
                    <a:pt x="2034" y="65"/>
                  </a:lnTo>
                  <a:lnTo>
                    <a:pt x="2034" y="63"/>
                  </a:lnTo>
                  <a:lnTo>
                    <a:pt x="2032" y="61"/>
                  </a:lnTo>
                  <a:lnTo>
                    <a:pt x="2031" y="61"/>
                  </a:lnTo>
                  <a:lnTo>
                    <a:pt x="2029" y="61"/>
                  </a:lnTo>
                  <a:lnTo>
                    <a:pt x="2029" y="63"/>
                  </a:lnTo>
                  <a:lnTo>
                    <a:pt x="2031" y="65"/>
                  </a:lnTo>
                  <a:lnTo>
                    <a:pt x="2029" y="65"/>
                  </a:lnTo>
                  <a:lnTo>
                    <a:pt x="2027" y="65"/>
                  </a:lnTo>
                  <a:lnTo>
                    <a:pt x="2027" y="63"/>
                  </a:lnTo>
                  <a:lnTo>
                    <a:pt x="2026" y="63"/>
                  </a:lnTo>
                  <a:lnTo>
                    <a:pt x="2024" y="63"/>
                  </a:lnTo>
                  <a:lnTo>
                    <a:pt x="2024" y="65"/>
                  </a:lnTo>
                  <a:lnTo>
                    <a:pt x="2022" y="65"/>
                  </a:lnTo>
                  <a:lnTo>
                    <a:pt x="2022" y="66"/>
                  </a:lnTo>
                  <a:lnTo>
                    <a:pt x="2020" y="66"/>
                  </a:lnTo>
                  <a:lnTo>
                    <a:pt x="2022" y="68"/>
                  </a:lnTo>
                  <a:lnTo>
                    <a:pt x="2020" y="68"/>
                  </a:lnTo>
                  <a:lnTo>
                    <a:pt x="2019" y="68"/>
                  </a:lnTo>
                  <a:lnTo>
                    <a:pt x="2019" y="70"/>
                  </a:lnTo>
                  <a:lnTo>
                    <a:pt x="2019" y="71"/>
                  </a:lnTo>
                  <a:lnTo>
                    <a:pt x="2017" y="71"/>
                  </a:lnTo>
                  <a:lnTo>
                    <a:pt x="2015" y="71"/>
                  </a:lnTo>
                  <a:lnTo>
                    <a:pt x="2015" y="73"/>
                  </a:lnTo>
                  <a:lnTo>
                    <a:pt x="2015" y="75"/>
                  </a:lnTo>
                  <a:lnTo>
                    <a:pt x="2014" y="75"/>
                  </a:lnTo>
                  <a:lnTo>
                    <a:pt x="2014" y="77"/>
                  </a:lnTo>
                  <a:moveTo>
                    <a:pt x="483" y="78"/>
                  </a:moveTo>
                  <a:lnTo>
                    <a:pt x="485" y="78"/>
                  </a:lnTo>
                  <a:lnTo>
                    <a:pt x="488" y="77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3" y="78"/>
                  </a:lnTo>
                  <a:lnTo>
                    <a:pt x="495" y="78"/>
                  </a:lnTo>
                  <a:lnTo>
                    <a:pt x="495" y="77"/>
                  </a:lnTo>
                  <a:lnTo>
                    <a:pt x="497" y="77"/>
                  </a:lnTo>
                  <a:lnTo>
                    <a:pt x="497" y="78"/>
                  </a:lnTo>
                  <a:lnTo>
                    <a:pt x="498" y="78"/>
                  </a:lnTo>
                  <a:lnTo>
                    <a:pt x="500" y="78"/>
                  </a:lnTo>
                  <a:lnTo>
                    <a:pt x="502" y="78"/>
                  </a:lnTo>
                  <a:lnTo>
                    <a:pt x="504" y="78"/>
                  </a:lnTo>
                  <a:lnTo>
                    <a:pt x="505" y="78"/>
                  </a:lnTo>
                  <a:lnTo>
                    <a:pt x="507" y="78"/>
                  </a:lnTo>
                  <a:lnTo>
                    <a:pt x="509" y="78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0" y="75"/>
                  </a:lnTo>
                  <a:lnTo>
                    <a:pt x="509" y="75"/>
                  </a:lnTo>
                  <a:lnTo>
                    <a:pt x="507" y="75"/>
                  </a:lnTo>
                  <a:lnTo>
                    <a:pt x="507" y="73"/>
                  </a:lnTo>
                  <a:lnTo>
                    <a:pt x="505" y="73"/>
                  </a:lnTo>
                  <a:lnTo>
                    <a:pt x="504" y="73"/>
                  </a:lnTo>
                  <a:lnTo>
                    <a:pt x="502" y="71"/>
                  </a:lnTo>
                  <a:lnTo>
                    <a:pt x="500" y="71"/>
                  </a:lnTo>
                  <a:lnTo>
                    <a:pt x="498" y="71"/>
                  </a:lnTo>
                  <a:lnTo>
                    <a:pt x="497" y="71"/>
                  </a:lnTo>
                  <a:lnTo>
                    <a:pt x="495" y="73"/>
                  </a:lnTo>
                  <a:lnTo>
                    <a:pt x="493" y="73"/>
                  </a:lnTo>
                  <a:lnTo>
                    <a:pt x="490" y="75"/>
                  </a:lnTo>
                  <a:lnTo>
                    <a:pt x="488" y="75"/>
                  </a:lnTo>
                  <a:lnTo>
                    <a:pt x="487" y="75"/>
                  </a:lnTo>
                  <a:lnTo>
                    <a:pt x="485" y="75"/>
                  </a:lnTo>
                  <a:lnTo>
                    <a:pt x="483" y="77"/>
                  </a:lnTo>
                  <a:lnTo>
                    <a:pt x="481" y="77"/>
                  </a:lnTo>
                  <a:lnTo>
                    <a:pt x="481" y="77"/>
                  </a:lnTo>
                  <a:lnTo>
                    <a:pt x="481" y="78"/>
                  </a:lnTo>
                  <a:lnTo>
                    <a:pt x="481" y="78"/>
                  </a:lnTo>
                  <a:lnTo>
                    <a:pt x="483" y="78"/>
                  </a:lnTo>
                  <a:moveTo>
                    <a:pt x="1373" y="58"/>
                  </a:moveTo>
                  <a:lnTo>
                    <a:pt x="1375" y="58"/>
                  </a:lnTo>
                  <a:lnTo>
                    <a:pt x="1376" y="58"/>
                  </a:lnTo>
                  <a:lnTo>
                    <a:pt x="1376" y="56"/>
                  </a:lnTo>
                  <a:lnTo>
                    <a:pt x="1378" y="56"/>
                  </a:lnTo>
                  <a:lnTo>
                    <a:pt x="1380" y="56"/>
                  </a:lnTo>
                  <a:lnTo>
                    <a:pt x="1382" y="56"/>
                  </a:lnTo>
                  <a:lnTo>
                    <a:pt x="1382" y="58"/>
                  </a:lnTo>
                  <a:lnTo>
                    <a:pt x="1383" y="58"/>
                  </a:lnTo>
                  <a:lnTo>
                    <a:pt x="1383" y="56"/>
                  </a:lnTo>
                  <a:lnTo>
                    <a:pt x="1385" y="56"/>
                  </a:lnTo>
                  <a:lnTo>
                    <a:pt x="1385" y="56"/>
                  </a:lnTo>
                  <a:lnTo>
                    <a:pt x="1387" y="56"/>
                  </a:lnTo>
                  <a:lnTo>
                    <a:pt x="1388" y="56"/>
                  </a:lnTo>
                  <a:lnTo>
                    <a:pt x="1390" y="54"/>
                  </a:lnTo>
                  <a:lnTo>
                    <a:pt x="1392" y="54"/>
                  </a:lnTo>
                  <a:lnTo>
                    <a:pt x="1394" y="54"/>
                  </a:lnTo>
                  <a:lnTo>
                    <a:pt x="1395" y="56"/>
                  </a:lnTo>
                  <a:lnTo>
                    <a:pt x="1394" y="56"/>
                  </a:lnTo>
                  <a:lnTo>
                    <a:pt x="1394" y="58"/>
                  </a:lnTo>
                  <a:lnTo>
                    <a:pt x="1388" y="58"/>
                  </a:lnTo>
                  <a:lnTo>
                    <a:pt x="1387" y="58"/>
                  </a:lnTo>
                  <a:lnTo>
                    <a:pt x="1385" y="59"/>
                  </a:lnTo>
                  <a:lnTo>
                    <a:pt x="1387" y="59"/>
                  </a:lnTo>
                  <a:lnTo>
                    <a:pt x="1388" y="59"/>
                  </a:lnTo>
                  <a:lnTo>
                    <a:pt x="1390" y="59"/>
                  </a:lnTo>
                  <a:lnTo>
                    <a:pt x="1390" y="61"/>
                  </a:lnTo>
                  <a:lnTo>
                    <a:pt x="1392" y="61"/>
                  </a:lnTo>
                  <a:lnTo>
                    <a:pt x="1394" y="61"/>
                  </a:lnTo>
                  <a:lnTo>
                    <a:pt x="1394" y="63"/>
                  </a:lnTo>
                  <a:lnTo>
                    <a:pt x="1395" y="63"/>
                  </a:lnTo>
                  <a:lnTo>
                    <a:pt x="1395" y="61"/>
                  </a:lnTo>
                  <a:lnTo>
                    <a:pt x="1394" y="59"/>
                  </a:lnTo>
                  <a:lnTo>
                    <a:pt x="1395" y="59"/>
                  </a:lnTo>
                  <a:lnTo>
                    <a:pt x="1397" y="59"/>
                  </a:lnTo>
                  <a:lnTo>
                    <a:pt x="1397" y="58"/>
                  </a:lnTo>
                  <a:lnTo>
                    <a:pt x="1399" y="56"/>
                  </a:lnTo>
                  <a:lnTo>
                    <a:pt x="1400" y="56"/>
                  </a:lnTo>
                  <a:lnTo>
                    <a:pt x="1402" y="56"/>
                  </a:lnTo>
                  <a:lnTo>
                    <a:pt x="1404" y="58"/>
                  </a:lnTo>
                  <a:lnTo>
                    <a:pt x="1404" y="59"/>
                  </a:lnTo>
                  <a:lnTo>
                    <a:pt x="1406" y="59"/>
                  </a:lnTo>
                  <a:lnTo>
                    <a:pt x="1406" y="61"/>
                  </a:lnTo>
                  <a:lnTo>
                    <a:pt x="1406" y="63"/>
                  </a:lnTo>
                  <a:lnTo>
                    <a:pt x="1407" y="63"/>
                  </a:lnTo>
                  <a:lnTo>
                    <a:pt x="1407" y="65"/>
                  </a:lnTo>
                  <a:lnTo>
                    <a:pt x="1407" y="66"/>
                  </a:lnTo>
                  <a:lnTo>
                    <a:pt x="1409" y="65"/>
                  </a:lnTo>
                  <a:lnTo>
                    <a:pt x="1409" y="66"/>
                  </a:lnTo>
                  <a:lnTo>
                    <a:pt x="1411" y="66"/>
                  </a:lnTo>
                  <a:lnTo>
                    <a:pt x="1411" y="68"/>
                  </a:lnTo>
                  <a:lnTo>
                    <a:pt x="1412" y="68"/>
                  </a:lnTo>
                  <a:lnTo>
                    <a:pt x="1412" y="70"/>
                  </a:lnTo>
                  <a:lnTo>
                    <a:pt x="1414" y="70"/>
                  </a:lnTo>
                  <a:lnTo>
                    <a:pt x="1412" y="68"/>
                  </a:lnTo>
                  <a:lnTo>
                    <a:pt x="1412" y="66"/>
                  </a:lnTo>
                  <a:lnTo>
                    <a:pt x="1411" y="66"/>
                  </a:lnTo>
                  <a:lnTo>
                    <a:pt x="1411" y="65"/>
                  </a:lnTo>
                  <a:lnTo>
                    <a:pt x="1411" y="63"/>
                  </a:lnTo>
                  <a:lnTo>
                    <a:pt x="1409" y="63"/>
                  </a:lnTo>
                  <a:lnTo>
                    <a:pt x="1409" y="61"/>
                  </a:lnTo>
                  <a:lnTo>
                    <a:pt x="1409" y="59"/>
                  </a:lnTo>
                  <a:lnTo>
                    <a:pt x="1409" y="58"/>
                  </a:lnTo>
                  <a:lnTo>
                    <a:pt x="1407" y="58"/>
                  </a:lnTo>
                  <a:lnTo>
                    <a:pt x="1407" y="56"/>
                  </a:lnTo>
                  <a:lnTo>
                    <a:pt x="1407" y="54"/>
                  </a:lnTo>
                  <a:lnTo>
                    <a:pt x="1409" y="54"/>
                  </a:lnTo>
                  <a:lnTo>
                    <a:pt x="1409" y="53"/>
                  </a:lnTo>
                  <a:lnTo>
                    <a:pt x="1411" y="53"/>
                  </a:lnTo>
                  <a:lnTo>
                    <a:pt x="1412" y="53"/>
                  </a:lnTo>
                  <a:lnTo>
                    <a:pt x="1414" y="53"/>
                  </a:lnTo>
                  <a:lnTo>
                    <a:pt x="1416" y="53"/>
                  </a:lnTo>
                  <a:lnTo>
                    <a:pt x="1416" y="54"/>
                  </a:lnTo>
                  <a:lnTo>
                    <a:pt x="1417" y="53"/>
                  </a:lnTo>
                  <a:lnTo>
                    <a:pt x="1419" y="54"/>
                  </a:lnTo>
                  <a:lnTo>
                    <a:pt x="1421" y="54"/>
                  </a:lnTo>
                  <a:lnTo>
                    <a:pt x="1423" y="54"/>
                  </a:lnTo>
                  <a:lnTo>
                    <a:pt x="1424" y="56"/>
                  </a:lnTo>
                  <a:lnTo>
                    <a:pt x="1426" y="58"/>
                  </a:lnTo>
                  <a:lnTo>
                    <a:pt x="1424" y="58"/>
                  </a:lnTo>
                  <a:lnTo>
                    <a:pt x="1423" y="58"/>
                  </a:lnTo>
                  <a:lnTo>
                    <a:pt x="1423" y="59"/>
                  </a:lnTo>
                  <a:lnTo>
                    <a:pt x="1423" y="61"/>
                  </a:lnTo>
                  <a:lnTo>
                    <a:pt x="1424" y="61"/>
                  </a:lnTo>
                  <a:lnTo>
                    <a:pt x="1424" y="59"/>
                  </a:lnTo>
                  <a:lnTo>
                    <a:pt x="1426" y="59"/>
                  </a:lnTo>
                  <a:lnTo>
                    <a:pt x="1426" y="58"/>
                  </a:lnTo>
                  <a:lnTo>
                    <a:pt x="1426" y="58"/>
                  </a:lnTo>
                  <a:lnTo>
                    <a:pt x="1426" y="59"/>
                  </a:lnTo>
                  <a:lnTo>
                    <a:pt x="1428" y="59"/>
                  </a:lnTo>
                  <a:lnTo>
                    <a:pt x="1429" y="59"/>
                  </a:lnTo>
                  <a:lnTo>
                    <a:pt x="1429" y="61"/>
                  </a:lnTo>
                  <a:lnTo>
                    <a:pt x="1429" y="63"/>
                  </a:lnTo>
                  <a:lnTo>
                    <a:pt x="1428" y="65"/>
                  </a:lnTo>
                  <a:lnTo>
                    <a:pt x="1429" y="65"/>
                  </a:lnTo>
                  <a:lnTo>
                    <a:pt x="1429" y="66"/>
                  </a:lnTo>
                  <a:lnTo>
                    <a:pt x="1431" y="66"/>
                  </a:lnTo>
                  <a:lnTo>
                    <a:pt x="1433" y="66"/>
                  </a:lnTo>
                  <a:lnTo>
                    <a:pt x="1433" y="65"/>
                  </a:lnTo>
                  <a:lnTo>
                    <a:pt x="1435" y="66"/>
                  </a:lnTo>
                  <a:lnTo>
                    <a:pt x="1436" y="66"/>
                  </a:lnTo>
                  <a:lnTo>
                    <a:pt x="1438" y="66"/>
                  </a:lnTo>
                  <a:lnTo>
                    <a:pt x="1440" y="66"/>
                  </a:lnTo>
                  <a:lnTo>
                    <a:pt x="1441" y="66"/>
                  </a:lnTo>
                  <a:lnTo>
                    <a:pt x="1443" y="66"/>
                  </a:lnTo>
                  <a:lnTo>
                    <a:pt x="1445" y="66"/>
                  </a:lnTo>
                  <a:lnTo>
                    <a:pt x="1443" y="68"/>
                  </a:lnTo>
                  <a:lnTo>
                    <a:pt x="1441" y="68"/>
                  </a:lnTo>
                  <a:lnTo>
                    <a:pt x="1445" y="70"/>
                  </a:lnTo>
                  <a:lnTo>
                    <a:pt x="1448" y="70"/>
                  </a:lnTo>
                  <a:lnTo>
                    <a:pt x="1450" y="70"/>
                  </a:lnTo>
                  <a:lnTo>
                    <a:pt x="1450" y="71"/>
                  </a:lnTo>
                  <a:lnTo>
                    <a:pt x="1448" y="71"/>
                  </a:lnTo>
                  <a:lnTo>
                    <a:pt x="1448" y="73"/>
                  </a:lnTo>
                  <a:lnTo>
                    <a:pt x="1448" y="75"/>
                  </a:lnTo>
                  <a:lnTo>
                    <a:pt x="1450" y="75"/>
                  </a:lnTo>
                  <a:lnTo>
                    <a:pt x="1450" y="73"/>
                  </a:lnTo>
                  <a:lnTo>
                    <a:pt x="1452" y="73"/>
                  </a:lnTo>
                  <a:lnTo>
                    <a:pt x="1452" y="75"/>
                  </a:lnTo>
                  <a:lnTo>
                    <a:pt x="1453" y="75"/>
                  </a:lnTo>
                  <a:lnTo>
                    <a:pt x="1455" y="75"/>
                  </a:lnTo>
                  <a:lnTo>
                    <a:pt x="1455" y="77"/>
                  </a:lnTo>
                  <a:lnTo>
                    <a:pt x="1455" y="78"/>
                  </a:lnTo>
                  <a:lnTo>
                    <a:pt x="1452" y="80"/>
                  </a:lnTo>
                  <a:lnTo>
                    <a:pt x="1453" y="80"/>
                  </a:lnTo>
                  <a:lnTo>
                    <a:pt x="1457" y="80"/>
                  </a:lnTo>
                  <a:lnTo>
                    <a:pt x="1460" y="78"/>
                  </a:lnTo>
                  <a:lnTo>
                    <a:pt x="1460" y="80"/>
                  </a:lnTo>
                  <a:lnTo>
                    <a:pt x="1462" y="80"/>
                  </a:lnTo>
                  <a:lnTo>
                    <a:pt x="1464" y="80"/>
                  </a:lnTo>
                  <a:lnTo>
                    <a:pt x="1464" y="80"/>
                  </a:lnTo>
                  <a:lnTo>
                    <a:pt x="1462" y="80"/>
                  </a:lnTo>
                  <a:lnTo>
                    <a:pt x="1460" y="80"/>
                  </a:lnTo>
                  <a:lnTo>
                    <a:pt x="1460" y="82"/>
                  </a:lnTo>
                  <a:lnTo>
                    <a:pt x="1462" y="82"/>
                  </a:lnTo>
                  <a:lnTo>
                    <a:pt x="1464" y="82"/>
                  </a:lnTo>
                  <a:lnTo>
                    <a:pt x="1465" y="83"/>
                  </a:lnTo>
                  <a:lnTo>
                    <a:pt x="1467" y="83"/>
                  </a:lnTo>
                  <a:lnTo>
                    <a:pt x="1467" y="83"/>
                  </a:lnTo>
                  <a:lnTo>
                    <a:pt x="1469" y="83"/>
                  </a:lnTo>
                  <a:lnTo>
                    <a:pt x="1469" y="85"/>
                  </a:lnTo>
                  <a:lnTo>
                    <a:pt x="1467" y="85"/>
                  </a:lnTo>
                  <a:lnTo>
                    <a:pt x="1467" y="87"/>
                  </a:lnTo>
                  <a:lnTo>
                    <a:pt x="1467" y="87"/>
                  </a:lnTo>
                  <a:lnTo>
                    <a:pt x="1467" y="89"/>
                  </a:lnTo>
                  <a:lnTo>
                    <a:pt x="1465" y="89"/>
                  </a:lnTo>
                  <a:lnTo>
                    <a:pt x="1465" y="90"/>
                  </a:lnTo>
                  <a:lnTo>
                    <a:pt x="1464" y="90"/>
                  </a:lnTo>
                  <a:lnTo>
                    <a:pt x="1462" y="92"/>
                  </a:lnTo>
                  <a:lnTo>
                    <a:pt x="1460" y="92"/>
                  </a:lnTo>
                  <a:lnTo>
                    <a:pt x="1458" y="92"/>
                  </a:lnTo>
                  <a:lnTo>
                    <a:pt x="1457" y="92"/>
                  </a:lnTo>
                  <a:lnTo>
                    <a:pt x="1457" y="90"/>
                  </a:lnTo>
                  <a:lnTo>
                    <a:pt x="1457" y="89"/>
                  </a:lnTo>
                  <a:lnTo>
                    <a:pt x="1457" y="87"/>
                  </a:lnTo>
                  <a:lnTo>
                    <a:pt x="1455" y="89"/>
                  </a:lnTo>
                  <a:lnTo>
                    <a:pt x="1452" y="89"/>
                  </a:lnTo>
                  <a:lnTo>
                    <a:pt x="1448" y="89"/>
                  </a:lnTo>
                  <a:lnTo>
                    <a:pt x="1446" y="90"/>
                  </a:lnTo>
                  <a:lnTo>
                    <a:pt x="1445" y="90"/>
                  </a:lnTo>
                  <a:lnTo>
                    <a:pt x="1445" y="89"/>
                  </a:lnTo>
                  <a:lnTo>
                    <a:pt x="1445" y="87"/>
                  </a:lnTo>
                  <a:lnTo>
                    <a:pt x="1446" y="87"/>
                  </a:lnTo>
                  <a:lnTo>
                    <a:pt x="1448" y="87"/>
                  </a:lnTo>
                  <a:lnTo>
                    <a:pt x="1448" y="85"/>
                  </a:lnTo>
                  <a:lnTo>
                    <a:pt x="1448" y="83"/>
                  </a:lnTo>
                  <a:lnTo>
                    <a:pt x="1450" y="83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6" y="82"/>
                  </a:lnTo>
                  <a:lnTo>
                    <a:pt x="1445" y="80"/>
                  </a:lnTo>
                  <a:lnTo>
                    <a:pt x="1445" y="80"/>
                  </a:lnTo>
                  <a:lnTo>
                    <a:pt x="1443" y="80"/>
                  </a:lnTo>
                  <a:lnTo>
                    <a:pt x="1443" y="78"/>
                  </a:lnTo>
                  <a:lnTo>
                    <a:pt x="1443" y="77"/>
                  </a:lnTo>
                  <a:lnTo>
                    <a:pt x="1441" y="77"/>
                  </a:lnTo>
                  <a:lnTo>
                    <a:pt x="1440" y="77"/>
                  </a:lnTo>
                  <a:lnTo>
                    <a:pt x="1440" y="75"/>
                  </a:lnTo>
                  <a:lnTo>
                    <a:pt x="1441" y="75"/>
                  </a:lnTo>
                  <a:lnTo>
                    <a:pt x="1445" y="75"/>
                  </a:lnTo>
                  <a:lnTo>
                    <a:pt x="1446" y="75"/>
                  </a:lnTo>
                  <a:lnTo>
                    <a:pt x="1446" y="73"/>
                  </a:lnTo>
                  <a:lnTo>
                    <a:pt x="1445" y="73"/>
                  </a:lnTo>
                  <a:lnTo>
                    <a:pt x="1443" y="73"/>
                  </a:lnTo>
                  <a:lnTo>
                    <a:pt x="1441" y="73"/>
                  </a:lnTo>
                  <a:lnTo>
                    <a:pt x="1440" y="73"/>
                  </a:lnTo>
                  <a:lnTo>
                    <a:pt x="1438" y="73"/>
                  </a:lnTo>
                  <a:lnTo>
                    <a:pt x="1436" y="73"/>
                  </a:lnTo>
                  <a:lnTo>
                    <a:pt x="1435" y="75"/>
                  </a:lnTo>
                  <a:lnTo>
                    <a:pt x="1433" y="75"/>
                  </a:lnTo>
                  <a:lnTo>
                    <a:pt x="1431" y="77"/>
                  </a:lnTo>
                  <a:lnTo>
                    <a:pt x="1431" y="78"/>
                  </a:lnTo>
                  <a:lnTo>
                    <a:pt x="1431" y="80"/>
                  </a:lnTo>
                  <a:lnTo>
                    <a:pt x="1431" y="80"/>
                  </a:lnTo>
                  <a:lnTo>
                    <a:pt x="1429" y="80"/>
                  </a:lnTo>
                  <a:lnTo>
                    <a:pt x="1428" y="80"/>
                  </a:lnTo>
                  <a:lnTo>
                    <a:pt x="1426" y="80"/>
                  </a:lnTo>
                  <a:lnTo>
                    <a:pt x="1426" y="82"/>
                  </a:lnTo>
                  <a:lnTo>
                    <a:pt x="1426" y="83"/>
                  </a:lnTo>
                  <a:lnTo>
                    <a:pt x="1426" y="85"/>
                  </a:lnTo>
                  <a:lnTo>
                    <a:pt x="1426" y="87"/>
                  </a:lnTo>
                  <a:lnTo>
                    <a:pt x="1426" y="89"/>
                  </a:lnTo>
                  <a:lnTo>
                    <a:pt x="1426" y="89"/>
                  </a:lnTo>
                  <a:lnTo>
                    <a:pt x="1424" y="89"/>
                  </a:lnTo>
                  <a:lnTo>
                    <a:pt x="1423" y="89"/>
                  </a:lnTo>
                  <a:lnTo>
                    <a:pt x="1423" y="90"/>
                  </a:lnTo>
                  <a:lnTo>
                    <a:pt x="1421" y="90"/>
                  </a:lnTo>
                  <a:lnTo>
                    <a:pt x="1421" y="92"/>
                  </a:lnTo>
                  <a:lnTo>
                    <a:pt x="1421" y="94"/>
                  </a:lnTo>
                  <a:lnTo>
                    <a:pt x="1419" y="94"/>
                  </a:lnTo>
                  <a:lnTo>
                    <a:pt x="1419" y="95"/>
                  </a:lnTo>
                  <a:lnTo>
                    <a:pt x="1419" y="97"/>
                  </a:lnTo>
                  <a:lnTo>
                    <a:pt x="1417" y="99"/>
                  </a:lnTo>
                  <a:lnTo>
                    <a:pt x="1417" y="100"/>
                  </a:lnTo>
                  <a:lnTo>
                    <a:pt x="1417" y="102"/>
                  </a:lnTo>
                  <a:lnTo>
                    <a:pt x="1416" y="102"/>
                  </a:lnTo>
                  <a:lnTo>
                    <a:pt x="1414" y="102"/>
                  </a:lnTo>
                  <a:lnTo>
                    <a:pt x="1412" y="102"/>
                  </a:lnTo>
                  <a:lnTo>
                    <a:pt x="1412" y="100"/>
                  </a:lnTo>
                  <a:lnTo>
                    <a:pt x="1411" y="100"/>
                  </a:lnTo>
                  <a:lnTo>
                    <a:pt x="1409" y="100"/>
                  </a:lnTo>
                  <a:lnTo>
                    <a:pt x="1409" y="99"/>
                  </a:lnTo>
                  <a:lnTo>
                    <a:pt x="1407" y="99"/>
                  </a:lnTo>
                  <a:lnTo>
                    <a:pt x="1406" y="99"/>
                  </a:lnTo>
                  <a:lnTo>
                    <a:pt x="1406" y="97"/>
                  </a:lnTo>
                  <a:lnTo>
                    <a:pt x="1407" y="97"/>
                  </a:lnTo>
                  <a:lnTo>
                    <a:pt x="1409" y="97"/>
                  </a:lnTo>
                  <a:lnTo>
                    <a:pt x="1411" y="97"/>
                  </a:lnTo>
                  <a:lnTo>
                    <a:pt x="1412" y="97"/>
                  </a:lnTo>
                  <a:lnTo>
                    <a:pt x="1414" y="97"/>
                  </a:lnTo>
                  <a:lnTo>
                    <a:pt x="1414" y="95"/>
                  </a:lnTo>
                  <a:lnTo>
                    <a:pt x="1412" y="95"/>
                  </a:lnTo>
                  <a:lnTo>
                    <a:pt x="1411" y="95"/>
                  </a:lnTo>
                  <a:lnTo>
                    <a:pt x="1409" y="95"/>
                  </a:lnTo>
                  <a:lnTo>
                    <a:pt x="1407" y="95"/>
                  </a:lnTo>
                  <a:lnTo>
                    <a:pt x="1406" y="95"/>
                  </a:lnTo>
                  <a:lnTo>
                    <a:pt x="1404" y="95"/>
                  </a:lnTo>
                  <a:lnTo>
                    <a:pt x="1402" y="95"/>
                  </a:lnTo>
                  <a:lnTo>
                    <a:pt x="1402" y="94"/>
                  </a:lnTo>
                  <a:lnTo>
                    <a:pt x="1399" y="94"/>
                  </a:lnTo>
                  <a:lnTo>
                    <a:pt x="1397" y="94"/>
                  </a:lnTo>
                  <a:lnTo>
                    <a:pt x="1397" y="92"/>
                  </a:lnTo>
                  <a:lnTo>
                    <a:pt x="1395" y="92"/>
                  </a:lnTo>
                  <a:lnTo>
                    <a:pt x="1395" y="90"/>
                  </a:lnTo>
                  <a:lnTo>
                    <a:pt x="1395" y="89"/>
                  </a:lnTo>
                  <a:lnTo>
                    <a:pt x="1395" y="87"/>
                  </a:lnTo>
                  <a:lnTo>
                    <a:pt x="1399" y="87"/>
                  </a:lnTo>
                  <a:lnTo>
                    <a:pt x="1399" y="89"/>
                  </a:lnTo>
                  <a:lnTo>
                    <a:pt x="1400" y="89"/>
                  </a:lnTo>
                  <a:lnTo>
                    <a:pt x="1402" y="89"/>
                  </a:lnTo>
                  <a:lnTo>
                    <a:pt x="1402" y="87"/>
                  </a:lnTo>
                  <a:lnTo>
                    <a:pt x="1404" y="89"/>
                  </a:lnTo>
                  <a:lnTo>
                    <a:pt x="1406" y="89"/>
                  </a:lnTo>
                  <a:lnTo>
                    <a:pt x="1409" y="89"/>
                  </a:lnTo>
                  <a:lnTo>
                    <a:pt x="1409" y="87"/>
                  </a:lnTo>
                  <a:lnTo>
                    <a:pt x="1406" y="87"/>
                  </a:lnTo>
                  <a:lnTo>
                    <a:pt x="1402" y="87"/>
                  </a:lnTo>
                  <a:lnTo>
                    <a:pt x="1400" y="87"/>
                  </a:lnTo>
                  <a:lnTo>
                    <a:pt x="1400" y="85"/>
                  </a:lnTo>
                  <a:lnTo>
                    <a:pt x="1399" y="83"/>
                  </a:lnTo>
                  <a:lnTo>
                    <a:pt x="1399" y="85"/>
                  </a:lnTo>
                  <a:lnTo>
                    <a:pt x="1397" y="85"/>
                  </a:lnTo>
                  <a:lnTo>
                    <a:pt x="1395" y="85"/>
                  </a:lnTo>
                  <a:lnTo>
                    <a:pt x="1394" y="85"/>
                  </a:lnTo>
                  <a:lnTo>
                    <a:pt x="1394" y="83"/>
                  </a:lnTo>
                  <a:lnTo>
                    <a:pt x="1392" y="83"/>
                  </a:lnTo>
                  <a:lnTo>
                    <a:pt x="1392" y="82"/>
                  </a:lnTo>
                  <a:lnTo>
                    <a:pt x="1392" y="80"/>
                  </a:lnTo>
                  <a:lnTo>
                    <a:pt x="1394" y="80"/>
                  </a:lnTo>
                  <a:lnTo>
                    <a:pt x="1395" y="80"/>
                  </a:lnTo>
                  <a:lnTo>
                    <a:pt x="1397" y="82"/>
                  </a:lnTo>
                  <a:lnTo>
                    <a:pt x="1397" y="80"/>
                  </a:lnTo>
                  <a:lnTo>
                    <a:pt x="1400" y="80"/>
                  </a:lnTo>
                  <a:lnTo>
                    <a:pt x="1402" y="80"/>
                  </a:lnTo>
                  <a:lnTo>
                    <a:pt x="1402" y="80"/>
                  </a:lnTo>
                  <a:lnTo>
                    <a:pt x="1404" y="80"/>
                  </a:lnTo>
                  <a:lnTo>
                    <a:pt x="1406" y="80"/>
                  </a:lnTo>
                  <a:lnTo>
                    <a:pt x="1407" y="80"/>
                  </a:lnTo>
                  <a:lnTo>
                    <a:pt x="1407" y="78"/>
                  </a:lnTo>
                  <a:lnTo>
                    <a:pt x="1409" y="78"/>
                  </a:lnTo>
                  <a:lnTo>
                    <a:pt x="1411" y="78"/>
                  </a:lnTo>
                  <a:lnTo>
                    <a:pt x="1411" y="77"/>
                  </a:lnTo>
                  <a:lnTo>
                    <a:pt x="1412" y="78"/>
                  </a:lnTo>
                  <a:lnTo>
                    <a:pt x="1414" y="78"/>
                  </a:lnTo>
                  <a:lnTo>
                    <a:pt x="1417" y="78"/>
                  </a:lnTo>
                  <a:lnTo>
                    <a:pt x="1417" y="77"/>
                  </a:lnTo>
                  <a:lnTo>
                    <a:pt x="1416" y="77"/>
                  </a:lnTo>
                  <a:lnTo>
                    <a:pt x="1414" y="77"/>
                  </a:lnTo>
                  <a:lnTo>
                    <a:pt x="1412" y="77"/>
                  </a:lnTo>
                  <a:lnTo>
                    <a:pt x="1412" y="75"/>
                  </a:lnTo>
                  <a:lnTo>
                    <a:pt x="1414" y="75"/>
                  </a:lnTo>
                  <a:lnTo>
                    <a:pt x="1414" y="73"/>
                  </a:lnTo>
                  <a:lnTo>
                    <a:pt x="1414" y="71"/>
                  </a:lnTo>
                  <a:lnTo>
                    <a:pt x="1412" y="73"/>
                  </a:lnTo>
                  <a:lnTo>
                    <a:pt x="1412" y="75"/>
                  </a:lnTo>
                  <a:lnTo>
                    <a:pt x="1411" y="75"/>
                  </a:lnTo>
                  <a:lnTo>
                    <a:pt x="1407" y="77"/>
                  </a:lnTo>
                  <a:lnTo>
                    <a:pt x="1406" y="77"/>
                  </a:lnTo>
                  <a:lnTo>
                    <a:pt x="1406" y="75"/>
                  </a:lnTo>
                  <a:lnTo>
                    <a:pt x="1404" y="75"/>
                  </a:lnTo>
                  <a:lnTo>
                    <a:pt x="1404" y="73"/>
                  </a:lnTo>
                  <a:lnTo>
                    <a:pt x="1406" y="73"/>
                  </a:lnTo>
                  <a:lnTo>
                    <a:pt x="1406" y="71"/>
                  </a:lnTo>
                  <a:lnTo>
                    <a:pt x="1406" y="70"/>
                  </a:lnTo>
                  <a:lnTo>
                    <a:pt x="1404" y="70"/>
                  </a:lnTo>
                  <a:lnTo>
                    <a:pt x="1404" y="71"/>
                  </a:lnTo>
                  <a:lnTo>
                    <a:pt x="1404" y="73"/>
                  </a:lnTo>
                  <a:lnTo>
                    <a:pt x="1402" y="73"/>
                  </a:lnTo>
                  <a:lnTo>
                    <a:pt x="1400" y="73"/>
                  </a:lnTo>
                  <a:lnTo>
                    <a:pt x="1400" y="71"/>
                  </a:lnTo>
                  <a:lnTo>
                    <a:pt x="1399" y="71"/>
                  </a:lnTo>
                  <a:lnTo>
                    <a:pt x="1399" y="73"/>
                  </a:lnTo>
                  <a:lnTo>
                    <a:pt x="1399" y="75"/>
                  </a:lnTo>
                  <a:lnTo>
                    <a:pt x="1397" y="75"/>
                  </a:lnTo>
                  <a:lnTo>
                    <a:pt x="1399" y="77"/>
                  </a:lnTo>
                  <a:lnTo>
                    <a:pt x="1397" y="77"/>
                  </a:lnTo>
                  <a:lnTo>
                    <a:pt x="1397" y="78"/>
                  </a:lnTo>
                  <a:lnTo>
                    <a:pt x="1395" y="78"/>
                  </a:lnTo>
                  <a:lnTo>
                    <a:pt x="1394" y="78"/>
                  </a:lnTo>
                  <a:lnTo>
                    <a:pt x="1394" y="80"/>
                  </a:lnTo>
                  <a:lnTo>
                    <a:pt x="1392" y="80"/>
                  </a:lnTo>
                  <a:lnTo>
                    <a:pt x="1388" y="80"/>
                  </a:lnTo>
                  <a:lnTo>
                    <a:pt x="1387" y="80"/>
                  </a:lnTo>
                  <a:lnTo>
                    <a:pt x="1387" y="78"/>
                  </a:lnTo>
                  <a:lnTo>
                    <a:pt x="1385" y="77"/>
                  </a:lnTo>
                  <a:lnTo>
                    <a:pt x="1385" y="77"/>
                  </a:lnTo>
                  <a:lnTo>
                    <a:pt x="1385" y="75"/>
                  </a:lnTo>
                  <a:lnTo>
                    <a:pt x="1383" y="73"/>
                  </a:lnTo>
                  <a:lnTo>
                    <a:pt x="1382" y="73"/>
                  </a:lnTo>
                  <a:lnTo>
                    <a:pt x="1380" y="73"/>
                  </a:lnTo>
                  <a:lnTo>
                    <a:pt x="1380" y="71"/>
                  </a:lnTo>
                  <a:lnTo>
                    <a:pt x="1382" y="70"/>
                  </a:lnTo>
                  <a:lnTo>
                    <a:pt x="1380" y="70"/>
                  </a:lnTo>
                  <a:lnTo>
                    <a:pt x="1378" y="70"/>
                  </a:lnTo>
                  <a:lnTo>
                    <a:pt x="1376" y="68"/>
                  </a:lnTo>
                  <a:lnTo>
                    <a:pt x="1378" y="68"/>
                  </a:lnTo>
                  <a:lnTo>
                    <a:pt x="1382" y="68"/>
                  </a:lnTo>
                  <a:lnTo>
                    <a:pt x="1383" y="70"/>
                  </a:lnTo>
                  <a:lnTo>
                    <a:pt x="1385" y="70"/>
                  </a:lnTo>
                  <a:lnTo>
                    <a:pt x="1385" y="68"/>
                  </a:lnTo>
                  <a:lnTo>
                    <a:pt x="1382" y="68"/>
                  </a:lnTo>
                  <a:lnTo>
                    <a:pt x="1380" y="66"/>
                  </a:lnTo>
                  <a:lnTo>
                    <a:pt x="1382" y="66"/>
                  </a:lnTo>
                  <a:lnTo>
                    <a:pt x="1382" y="65"/>
                  </a:lnTo>
                  <a:lnTo>
                    <a:pt x="1382" y="63"/>
                  </a:lnTo>
                  <a:lnTo>
                    <a:pt x="1380" y="63"/>
                  </a:lnTo>
                  <a:lnTo>
                    <a:pt x="1378" y="63"/>
                  </a:lnTo>
                  <a:lnTo>
                    <a:pt x="1378" y="65"/>
                  </a:lnTo>
                  <a:lnTo>
                    <a:pt x="1380" y="65"/>
                  </a:lnTo>
                  <a:lnTo>
                    <a:pt x="1376" y="66"/>
                  </a:lnTo>
                  <a:lnTo>
                    <a:pt x="1375" y="66"/>
                  </a:lnTo>
                  <a:lnTo>
                    <a:pt x="1375" y="65"/>
                  </a:lnTo>
                  <a:lnTo>
                    <a:pt x="1375" y="63"/>
                  </a:lnTo>
                  <a:lnTo>
                    <a:pt x="1373" y="63"/>
                  </a:lnTo>
                  <a:lnTo>
                    <a:pt x="1373" y="61"/>
                  </a:lnTo>
                  <a:lnTo>
                    <a:pt x="1373" y="59"/>
                  </a:lnTo>
                  <a:lnTo>
                    <a:pt x="1373" y="58"/>
                  </a:lnTo>
                  <a:moveTo>
                    <a:pt x="1412" y="83"/>
                  </a:moveTo>
                  <a:lnTo>
                    <a:pt x="1409" y="83"/>
                  </a:lnTo>
                  <a:lnTo>
                    <a:pt x="1407" y="83"/>
                  </a:lnTo>
                  <a:lnTo>
                    <a:pt x="1404" y="83"/>
                  </a:lnTo>
                  <a:lnTo>
                    <a:pt x="1404" y="85"/>
                  </a:lnTo>
                  <a:lnTo>
                    <a:pt x="1406" y="85"/>
                  </a:lnTo>
                  <a:lnTo>
                    <a:pt x="1409" y="85"/>
                  </a:lnTo>
                  <a:lnTo>
                    <a:pt x="1412" y="85"/>
                  </a:lnTo>
                  <a:lnTo>
                    <a:pt x="1412" y="83"/>
                  </a:lnTo>
                  <a:moveTo>
                    <a:pt x="1417" y="82"/>
                  </a:moveTo>
                  <a:lnTo>
                    <a:pt x="1416" y="82"/>
                  </a:lnTo>
                  <a:lnTo>
                    <a:pt x="1416" y="83"/>
                  </a:lnTo>
                  <a:lnTo>
                    <a:pt x="1417" y="83"/>
                  </a:lnTo>
                  <a:lnTo>
                    <a:pt x="1417" y="82"/>
                  </a:lnTo>
                  <a:moveTo>
                    <a:pt x="1154" y="71"/>
                  </a:moveTo>
                  <a:lnTo>
                    <a:pt x="1156" y="73"/>
                  </a:lnTo>
                  <a:lnTo>
                    <a:pt x="1158" y="71"/>
                  </a:lnTo>
                  <a:lnTo>
                    <a:pt x="1156" y="71"/>
                  </a:lnTo>
                  <a:lnTo>
                    <a:pt x="1156" y="70"/>
                  </a:lnTo>
                  <a:lnTo>
                    <a:pt x="1154" y="71"/>
                  </a:lnTo>
                  <a:moveTo>
                    <a:pt x="536" y="68"/>
                  </a:moveTo>
                  <a:lnTo>
                    <a:pt x="539" y="66"/>
                  </a:lnTo>
                  <a:lnTo>
                    <a:pt x="541" y="68"/>
                  </a:lnTo>
                  <a:lnTo>
                    <a:pt x="541" y="70"/>
                  </a:lnTo>
                  <a:lnTo>
                    <a:pt x="539" y="70"/>
                  </a:lnTo>
                  <a:lnTo>
                    <a:pt x="539" y="71"/>
                  </a:lnTo>
                  <a:lnTo>
                    <a:pt x="541" y="71"/>
                  </a:lnTo>
                  <a:lnTo>
                    <a:pt x="543" y="70"/>
                  </a:lnTo>
                  <a:lnTo>
                    <a:pt x="543" y="68"/>
                  </a:lnTo>
                  <a:lnTo>
                    <a:pt x="545" y="68"/>
                  </a:lnTo>
                  <a:lnTo>
                    <a:pt x="546" y="68"/>
                  </a:lnTo>
                  <a:lnTo>
                    <a:pt x="548" y="70"/>
                  </a:lnTo>
                  <a:lnTo>
                    <a:pt x="546" y="70"/>
                  </a:lnTo>
                  <a:lnTo>
                    <a:pt x="546" y="71"/>
                  </a:lnTo>
                  <a:lnTo>
                    <a:pt x="548" y="71"/>
                  </a:lnTo>
                  <a:lnTo>
                    <a:pt x="550" y="71"/>
                  </a:lnTo>
                  <a:lnTo>
                    <a:pt x="551" y="71"/>
                  </a:lnTo>
                  <a:lnTo>
                    <a:pt x="551" y="73"/>
                  </a:lnTo>
                  <a:lnTo>
                    <a:pt x="551" y="75"/>
                  </a:lnTo>
                  <a:lnTo>
                    <a:pt x="550" y="75"/>
                  </a:lnTo>
                  <a:lnTo>
                    <a:pt x="546" y="75"/>
                  </a:lnTo>
                  <a:lnTo>
                    <a:pt x="545" y="75"/>
                  </a:lnTo>
                  <a:lnTo>
                    <a:pt x="543" y="75"/>
                  </a:lnTo>
                  <a:lnTo>
                    <a:pt x="541" y="75"/>
                  </a:lnTo>
                  <a:lnTo>
                    <a:pt x="539" y="75"/>
                  </a:lnTo>
                  <a:lnTo>
                    <a:pt x="539" y="77"/>
                  </a:lnTo>
                  <a:lnTo>
                    <a:pt x="541" y="77"/>
                  </a:lnTo>
                  <a:lnTo>
                    <a:pt x="541" y="78"/>
                  </a:lnTo>
                  <a:lnTo>
                    <a:pt x="543" y="78"/>
                  </a:lnTo>
                  <a:lnTo>
                    <a:pt x="545" y="78"/>
                  </a:lnTo>
                  <a:lnTo>
                    <a:pt x="546" y="78"/>
                  </a:lnTo>
                  <a:lnTo>
                    <a:pt x="548" y="80"/>
                  </a:lnTo>
                  <a:lnTo>
                    <a:pt x="548" y="78"/>
                  </a:lnTo>
                  <a:lnTo>
                    <a:pt x="550" y="78"/>
                  </a:lnTo>
                  <a:lnTo>
                    <a:pt x="551" y="78"/>
                  </a:lnTo>
                  <a:lnTo>
                    <a:pt x="555" y="77"/>
                  </a:lnTo>
                  <a:lnTo>
                    <a:pt x="557" y="77"/>
                  </a:lnTo>
                  <a:lnTo>
                    <a:pt x="557" y="78"/>
                  </a:lnTo>
                  <a:lnTo>
                    <a:pt x="558" y="80"/>
                  </a:lnTo>
                  <a:lnTo>
                    <a:pt x="562" y="78"/>
                  </a:lnTo>
                  <a:lnTo>
                    <a:pt x="563" y="78"/>
                  </a:lnTo>
                  <a:lnTo>
                    <a:pt x="565" y="80"/>
                  </a:lnTo>
                  <a:lnTo>
                    <a:pt x="567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2"/>
                  </a:lnTo>
                  <a:lnTo>
                    <a:pt x="570" y="82"/>
                  </a:lnTo>
                  <a:lnTo>
                    <a:pt x="570" y="83"/>
                  </a:lnTo>
                  <a:lnTo>
                    <a:pt x="572" y="83"/>
                  </a:lnTo>
                  <a:lnTo>
                    <a:pt x="574" y="83"/>
                  </a:lnTo>
                  <a:lnTo>
                    <a:pt x="575" y="83"/>
                  </a:lnTo>
                  <a:lnTo>
                    <a:pt x="575" y="85"/>
                  </a:lnTo>
                  <a:lnTo>
                    <a:pt x="577" y="85"/>
                  </a:lnTo>
                  <a:lnTo>
                    <a:pt x="577" y="83"/>
                  </a:lnTo>
                  <a:lnTo>
                    <a:pt x="579" y="83"/>
                  </a:lnTo>
                  <a:lnTo>
                    <a:pt x="582" y="83"/>
                  </a:lnTo>
                  <a:lnTo>
                    <a:pt x="582" y="82"/>
                  </a:lnTo>
                  <a:lnTo>
                    <a:pt x="584" y="82"/>
                  </a:lnTo>
                  <a:lnTo>
                    <a:pt x="584" y="80"/>
                  </a:lnTo>
                  <a:lnTo>
                    <a:pt x="582" y="80"/>
                  </a:lnTo>
                  <a:lnTo>
                    <a:pt x="580" y="80"/>
                  </a:lnTo>
                  <a:lnTo>
                    <a:pt x="579" y="80"/>
                  </a:lnTo>
                  <a:lnTo>
                    <a:pt x="579" y="78"/>
                  </a:lnTo>
                  <a:lnTo>
                    <a:pt x="577" y="78"/>
                  </a:lnTo>
                  <a:lnTo>
                    <a:pt x="577" y="77"/>
                  </a:lnTo>
                  <a:lnTo>
                    <a:pt x="577" y="75"/>
                  </a:lnTo>
                  <a:lnTo>
                    <a:pt x="579" y="75"/>
                  </a:lnTo>
                  <a:lnTo>
                    <a:pt x="579" y="73"/>
                  </a:lnTo>
                  <a:lnTo>
                    <a:pt x="577" y="73"/>
                  </a:lnTo>
                  <a:lnTo>
                    <a:pt x="575" y="71"/>
                  </a:lnTo>
                  <a:lnTo>
                    <a:pt x="574" y="71"/>
                  </a:lnTo>
                  <a:lnTo>
                    <a:pt x="574" y="70"/>
                  </a:lnTo>
                  <a:lnTo>
                    <a:pt x="572" y="70"/>
                  </a:lnTo>
                  <a:lnTo>
                    <a:pt x="572" y="71"/>
                  </a:lnTo>
                  <a:lnTo>
                    <a:pt x="570" y="71"/>
                  </a:lnTo>
                  <a:lnTo>
                    <a:pt x="568" y="71"/>
                  </a:lnTo>
                  <a:lnTo>
                    <a:pt x="567" y="71"/>
                  </a:lnTo>
                  <a:lnTo>
                    <a:pt x="567" y="70"/>
                  </a:lnTo>
                  <a:lnTo>
                    <a:pt x="568" y="70"/>
                  </a:lnTo>
                  <a:lnTo>
                    <a:pt x="568" y="68"/>
                  </a:lnTo>
                  <a:lnTo>
                    <a:pt x="567" y="68"/>
                  </a:lnTo>
                  <a:lnTo>
                    <a:pt x="565" y="68"/>
                  </a:lnTo>
                  <a:lnTo>
                    <a:pt x="563" y="66"/>
                  </a:lnTo>
                  <a:lnTo>
                    <a:pt x="563" y="66"/>
                  </a:lnTo>
                  <a:lnTo>
                    <a:pt x="562" y="68"/>
                  </a:lnTo>
                  <a:lnTo>
                    <a:pt x="560" y="68"/>
                  </a:lnTo>
                  <a:lnTo>
                    <a:pt x="558" y="70"/>
                  </a:lnTo>
                  <a:lnTo>
                    <a:pt x="558" y="68"/>
                  </a:lnTo>
                  <a:lnTo>
                    <a:pt x="558" y="66"/>
                  </a:lnTo>
                  <a:lnTo>
                    <a:pt x="557" y="66"/>
                  </a:lnTo>
                  <a:lnTo>
                    <a:pt x="557" y="65"/>
                  </a:lnTo>
                  <a:lnTo>
                    <a:pt x="555" y="65"/>
                  </a:lnTo>
                  <a:lnTo>
                    <a:pt x="553" y="63"/>
                  </a:lnTo>
                  <a:lnTo>
                    <a:pt x="551" y="63"/>
                  </a:lnTo>
                  <a:lnTo>
                    <a:pt x="550" y="63"/>
                  </a:lnTo>
                  <a:lnTo>
                    <a:pt x="546" y="63"/>
                  </a:lnTo>
                  <a:lnTo>
                    <a:pt x="543" y="63"/>
                  </a:lnTo>
                  <a:lnTo>
                    <a:pt x="539" y="63"/>
                  </a:lnTo>
                  <a:lnTo>
                    <a:pt x="536" y="63"/>
                  </a:lnTo>
                  <a:lnTo>
                    <a:pt x="536" y="65"/>
                  </a:lnTo>
                  <a:lnTo>
                    <a:pt x="534" y="65"/>
                  </a:lnTo>
                  <a:lnTo>
                    <a:pt x="534" y="66"/>
                  </a:lnTo>
                  <a:lnTo>
                    <a:pt x="536" y="66"/>
                  </a:lnTo>
                  <a:lnTo>
                    <a:pt x="536" y="68"/>
                  </a:lnTo>
                  <a:moveTo>
                    <a:pt x="681" y="58"/>
                  </a:moveTo>
                  <a:lnTo>
                    <a:pt x="680" y="58"/>
                  </a:lnTo>
                  <a:lnTo>
                    <a:pt x="678" y="58"/>
                  </a:lnTo>
                  <a:lnTo>
                    <a:pt x="676" y="56"/>
                  </a:lnTo>
                  <a:lnTo>
                    <a:pt x="674" y="56"/>
                  </a:lnTo>
                  <a:lnTo>
                    <a:pt x="673" y="54"/>
                  </a:lnTo>
                  <a:lnTo>
                    <a:pt x="674" y="54"/>
                  </a:lnTo>
                  <a:lnTo>
                    <a:pt x="674" y="53"/>
                  </a:lnTo>
                  <a:lnTo>
                    <a:pt x="678" y="54"/>
                  </a:lnTo>
                  <a:lnTo>
                    <a:pt x="681" y="54"/>
                  </a:lnTo>
                  <a:lnTo>
                    <a:pt x="681" y="53"/>
                  </a:lnTo>
                  <a:lnTo>
                    <a:pt x="678" y="53"/>
                  </a:lnTo>
                  <a:lnTo>
                    <a:pt x="674" y="53"/>
                  </a:lnTo>
                  <a:lnTo>
                    <a:pt x="673" y="53"/>
                  </a:lnTo>
                  <a:lnTo>
                    <a:pt x="673" y="51"/>
                  </a:lnTo>
                  <a:lnTo>
                    <a:pt x="673" y="49"/>
                  </a:lnTo>
                  <a:lnTo>
                    <a:pt x="673" y="48"/>
                  </a:lnTo>
                  <a:lnTo>
                    <a:pt x="674" y="48"/>
                  </a:lnTo>
                  <a:lnTo>
                    <a:pt x="676" y="48"/>
                  </a:lnTo>
                  <a:lnTo>
                    <a:pt x="678" y="48"/>
                  </a:lnTo>
                  <a:lnTo>
                    <a:pt x="680" y="48"/>
                  </a:lnTo>
                  <a:lnTo>
                    <a:pt x="681" y="49"/>
                  </a:lnTo>
                  <a:lnTo>
                    <a:pt x="685" y="49"/>
                  </a:lnTo>
                  <a:lnTo>
                    <a:pt x="686" y="49"/>
                  </a:lnTo>
                  <a:lnTo>
                    <a:pt x="688" y="49"/>
                  </a:lnTo>
                  <a:lnTo>
                    <a:pt x="690" y="49"/>
                  </a:lnTo>
                  <a:lnTo>
                    <a:pt x="691" y="49"/>
                  </a:lnTo>
                  <a:lnTo>
                    <a:pt x="695" y="51"/>
                  </a:lnTo>
                  <a:lnTo>
                    <a:pt x="697" y="53"/>
                  </a:lnTo>
                  <a:lnTo>
                    <a:pt x="700" y="53"/>
                  </a:lnTo>
                  <a:lnTo>
                    <a:pt x="702" y="54"/>
                  </a:lnTo>
                  <a:lnTo>
                    <a:pt x="703" y="54"/>
                  </a:lnTo>
                  <a:lnTo>
                    <a:pt x="705" y="56"/>
                  </a:lnTo>
                  <a:lnTo>
                    <a:pt x="705" y="58"/>
                  </a:lnTo>
                  <a:lnTo>
                    <a:pt x="707" y="58"/>
                  </a:lnTo>
                  <a:lnTo>
                    <a:pt x="709" y="58"/>
                  </a:lnTo>
                  <a:lnTo>
                    <a:pt x="709" y="56"/>
                  </a:lnTo>
                  <a:lnTo>
                    <a:pt x="709" y="54"/>
                  </a:lnTo>
                  <a:lnTo>
                    <a:pt x="707" y="53"/>
                  </a:lnTo>
                  <a:lnTo>
                    <a:pt x="705" y="53"/>
                  </a:lnTo>
                  <a:lnTo>
                    <a:pt x="703" y="53"/>
                  </a:lnTo>
                  <a:lnTo>
                    <a:pt x="702" y="51"/>
                  </a:lnTo>
                  <a:lnTo>
                    <a:pt x="698" y="49"/>
                  </a:lnTo>
                  <a:lnTo>
                    <a:pt x="697" y="48"/>
                  </a:lnTo>
                  <a:lnTo>
                    <a:pt x="698" y="48"/>
                  </a:lnTo>
                  <a:lnTo>
                    <a:pt x="702" y="48"/>
                  </a:lnTo>
                  <a:lnTo>
                    <a:pt x="703" y="48"/>
                  </a:lnTo>
                  <a:lnTo>
                    <a:pt x="705" y="48"/>
                  </a:lnTo>
                  <a:lnTo>
                    <a:pt x="709" y="48"/>
                  </a:lnTo>
                  <a:lnTo>
                    <a:pt x="712" y="46"/>
                  </a:lnTo>
                  <a:lnTo>
                    <a:pt x="714" y="46"/>
                  </a:lnTo>
                  <a:lnTo>
                    <a:pt x="717" y="46"/>
                  </a:lnTo>
                  <a:lnTo>
                    <a:pt x="721" y="46"/>
                  </a:lnTo>
                  <a:lnTo>
                    <a:pt x="722" y="44"/>
                  </a:lnTo>
                  <a:lnTo>
                    <a:pt x="721" y="44"/>
                  </a:lnTo>
                  <a:lnTo>
                    <a:pt x="724" y="42"/>
                  </a:lnTo>
                  <a:lnTo>
                    <a:pt x="727" y="42"/>
                  </a:lnTo>
                  <a:lnTo>
                    <a:pt x="727" y="42"/>
                  </a:lnTo>
                  <a:lnTo>
                    <a:pt x="729" y="42"/>
                  </a:lnTo>
                  <a:lnTo>
                    <a:pt x="729" y="41"/>
                  </a:lnTo>
                  <a:lnTo>
                    <a:pt x="731" y="41"/>
                  </a:lnTo>
                  <a:lnTo>
                    <a:pt x="732" y="41"/>
                  </a:lnTo>
                  <a:lnTo>
                    <a:pt x="736" y="41"/>
                  </a:lnTo>
                  <a:lnTo>
                    <a:pt x="738" y="41"/>
                  </a:lnTo>
                  <a:lnTo>
                    <a:pt x="739" y="41"/>
                  </a:lnTo>
                  <a:lnTo>
                    <a:pt x="743" y="41"/>
                  </a:lnTo>
                  <a:lnTo>
                    <a:pt x="744" y="41"/>
                  </a:lnTo>
                  <a:lnTo>
                    <a:pt x="744" y="39"/>
                  </a:lnTo>
                  <a:lnTo>
                    <a:pt x="743" y="39"/>
                  </a:lnTo>
                  <a:lnTo>
                    <a:pt x="741" y="39"/>
                  </a:lnTo>
                  <a:lnTo>
                    <a:pt x="738" y="39"/>
                  </a:lnTo>
                  <a:lnTo>
                    <a:pt x="736" y="39"/>
                  </a:lnTo>
                  <a:lnTo>
                    <a:pt x="734" y="39"/>
                  </a:lnTo>
                  <a:lnTo>
                    <a:pt x="732" y="39"/>
                  </a:lnTo>
                  <a:lnTo>
                    <a:pt x="729" y="39"/>
                  </a:lnTo>
                  <a:lnTo>
                    <a:pt x="727" y="41"/>
                  </a:lnTo>
                  <a:lnTo>
                    <a:pt x="727" y="39"/>
                  </a:lnTo>
                  <a:lnTo>
                    <a:pt x="727" y="37"/>
                  </a:lnTo>
                  <a:lnTo>
                    <a:pt x="729" y="37"/>
                  </a:lnTo>
                  <a:lnTo>
                    <a:pt x="731" y="37"/>
                  </a:lnTo>
                  <a:lnTo>
                    <a:pt x="732" y="37"/>
                  </a:lnTo>
                  <a:lnTo>
                    <a:pt x="732" y="36"/>
                  </a:lnTo>
                  <a:lnTo>
                    <a:pt x="734" y="36"/>
                  </a:lnTo>
                  <a:lnTo>
                    <a:pt x="736" y="36"/>
                  </a:lnTo>
                  <a:lnTo>
                    <a:pt x="738" y="34"/>
                  </a:lnTo>
                  <a:lnTo>
                    <a:pt x="734" y="34"/>
                  </a:lnTo>
                  <a:lnTo>
                    <a:pt x="732" y="36"/>
                  </a:lnTo>
                  <a:lnTo>
                    <a:pt x="729" y="36"/>
                  </a:lnTo>
                  <a:lnTo>
                    <a:pt x="729" y="37"/>
                  </a:lnTo>
                  <a:lnTo>
                    <a:pt x="727" y="37"/>
                  </a:lnTo>
                  <a:lnTo>
                    <a:pt x="727" y="37"/>
                  </a:lnTo>
                  <a:lnTo>
                    <a:pt x="726" y="37"/>
                  </a:lnTo>
                  <a:lnTo>
                    <a:pt x="727" y="37"/>
                  </a:lnTo>
                  <a:lnTo>
                    <a:pt x="726" y="37"/>
                  </a:lnTo>
                  <a:lnTo>
                    <a:pt x="726" y="39"/>
                  </a:lnTo>
                  <a:lnTo>
                    <a:pt x="724" y="39"/>
                  </a:lnTo>
                  <a:lnTo>
                    <a:pt x="724" y="41"/>
                  </a:lnTo>
                  <a:lnTo>
                    <a:pt x="722" y="41"/>
                  </a:lnTo>
                  <a:lnTo>
                    <a:pt x="721" y="41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5" y="42"/>
                  </a:lnTo>
                  <a:lnTo>
                    <a:pt x="714" y="42"/>
                  </a:lnTo>
                  <a:lnTo>
                    <a:pt x="710" y="44"/>
                  </a:lnTo>
                  <a:lnTo>
                    <a:pt x="709" y="44"/>
                  </a:lnTo>
                  <a:lnTo>
                    <a:pt x="707" y="44"/>
                  </a:lnTo>
                  <a:lnTo>
                    <a:pt x="705" y="44"/>
                  </a:lnTo>
                  <a:lnTo>
                    <a:pt x="703" y="44"/>
                  </a:lnTo>
                  <a:lnTo>
                    <a:pt x="702" y="44"/>
                  </a:lnTo>
                  <a:lnTo>
                    <a:pt x="700" y="44"/>
                  </a:lnTo>
                  <a:lnTo>
                    <a:pt x="698" y="44"/>
                  </a:lnTo>
                  <a:lnTo>
                    <a:pt x="697" y="44"/>
                  </a:lnTo>
                  <a:lnTo>
                    <a:pt x="697" y="42"/>
                  </a:lnTo>
                  <a:lnTo>
                    <a:pt x="695" y="42"/>
                  </a:lnTo>
                  <a:lnTo>
                    <a:pt x="693" y="42"/>
                  </a:lnTo>
                  <a:lnTo>
                    <a:pt x="695" y="41"/>
                  </a:lnTo>
                  <a:lnTo>
                    <a:pt x="693" y="41"/>
                  </a:lnTo>
                  <a:lnTo>
                    <a:pt x="693" y="42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0" y="44"/>
                  </a:lnTo>
                  <a:lnTo>
                    <a:pt x="686" y="46"/>
                  </a:lnTo>
                  <a:lnTo>
                    <a:pt x="686" y="44"/>
                  </a:lnTo>
                  <a:lnTo>
                    <a:pt x="685" y="46"/>
                  </a:lnTo>
                  <a:lnTo>
                    <a:pt x="683" y="46"/>
                  </a:lnTo>
                  <a:lnTo>
                    <a:pt x="680" y="46"/>
                  </a:lnTo>
                  <a:lnTo>
                    <a:pt x="680" y="44"/>
                  </a:lnTo>
                  <a:lnTo>
                    <a:pt x="678" y="46"/>
                  </a:lnTo>
                  <a:lnTo>
                    <a:pt x="678" y="44"/>
                  </a:lnTo>
                  <a:lnTo>
                    <a:pt x="676" y="44"/>
                  </a:lnTo>
                  <a:lnTo>
                    <a:pt x="674" y="44"/>
                  </a:lnTo>
                  <a:lnTo>
                    <a:pt x="671" y="44"/>
                  </a:lnTo>
                  <a:lnTo>
                    <a:pt x="671" y="42"/>
                  </a:lnTo>
                  <a:lnTo>
                    <a:pt x="673" y="42"/>
                  </a:lnTo>
                  <a:lnTo>
                    <a:pt x="676" y="41"/>
                  </a:lnTo>
                  <a:lnTo>
                    <a:pt x="678" y="39"/>
                  </a:lnTo>
                  <a:lnTo>
                    <a:pt x="680" y="39"/>
                  </a:lnTo>
                  <a:lnTo>
                    <a:pt x="681" y="39"/>
                  </a:lnTo>
                  <a:lnTo>
                    <a:pt x="681" y="37"/>
                  </a:lnTo>
                  <a:lnTo>
                    <a:pt x="678" y="37"/>
                  </a:lnTo>
                  <a:lnTo>
                    <a:pt x="678" y="37"/>
                  </a:lnTo>
                  <a:lnTo>
                    <a:pt x="680" y="37"/>
                  </a:lnTo>
                  <a:lnTo>
                    <a:pt x="681" y="37"/>
                  </a:lnTo>
                  <a:lnTo>
                    <a:pt x="683" y="36"/>
                  </a:lnTo>
                  <a:lnTo>
                    <a:pt x="680" y="36"/>
                  </a:lnTo>
                  <a:lnTo>
                    <a:pt x="678" y="36"/>
                  </a:lnTo>
                  <a:lnTo>
                    <a:pt x="676" y="37"/>
                  </a:lnTo>
                  <a:lnTo>
                    <a:pt x="674" y="37"/>
                  </a:lnTo>
                  <a:lnTo>
                    <a:pt x="673" y="37"/>
                  </a:lnTo>
                  <a:lnTo>
                    <a:pt x="669" y="37"/>
                  </a:lnTo>
                  <a:lnTo>
                    <a:pt x="666" y="37"/>
                  </a:lnTo>
                  <a:lnTo>
                    <a:pt x="662" y="37"/>
                  </a:lnTo>
                  <a:lnTo>
                    <a:pt x="664" y="39"/>
                  </a:lnTo>
                  <a:lnTo>
                    <a:pt x="668" y="37"/>
                  </a:lnTo>
                  <a:lnTo>
                    <a:pt x="669" y="37"/>
                  </a:lnTo>
                  <a:lnTo>
                    <a:pt x="671" y="37"/>
                  </a:lnTo>
                  <a:lnTo>
                    <a:pt x="673" y="37"/>
                  </a:lnTo>
                  <a:lnTo>
                    <a:pt x="674" y="37"/>
                  </a:lnTo>
                  <a:lnTo>
                    <a:pt x="676" y="37"/>
                  </a:lnTo>
                  <a:lnTo>
                    <a:pt x="674" y="39"/>
                  </a:lnTo>
                  <a:lnTo>
                    <a:pt x="673" y="39"/>
                  </a:lnTo>
                  <a:lnTo>
                    <a:pt x="673" y="41"/>
                  </a:lnTo>
                  <a:lnTo>
                    <a:pt x="669" y="42"/>
                  </a:lnTo>
                  <a:lnTo>
                    <a:pt x="668" y="42"/>
                  </a:lnTo>
                  <a:lnTo>
                    <a:pt x="668" y="44"/>
                  </a:lnTo>
                  <a:lnTo>
                    <a:pt x="666" y="44"/>
                  </a:lnTo>
                  <a:lnTo>
                    <a:pt x="664" y="42"/>
                  </a:lnTo>
                  <a:lnTo>
                    <a:pt x="662" y="42"/>
                  </a:lnTo>
                  <a:lnTo>
                    <a:pt x="661" y="42"/>
                  </a:lnTo>
                  <a:lnTo>
                    <a:pt x="659" y="42"/>
                  </a:lnTo>
                  <a:lnTo>
                    <a:pt x="657" y="41"/>
                  </a:lnTo>
                  <a:lnTo>
                    <a:pt x="656" y="41"/>
                  </a:lnTo>
                  <a:lnTo>
                    <a:pt x="654" y="41"/>
                  </a:lnTo>
                  <a:lnTo>
                    <a:pt x="652" y="39"/>
                  </a:lnTo>
                  <a:lnTo>
                    <a:pt x="654" y="39"/>
                  </a:lnTo>
                  <a:lnTo>
                    <a:pt x="656" y="39"/>
                  </a:lnTo>
                  <a:lnTo>
                    <a:pt x="659" y="37"/>
                  </a:lnTo>
                  <a:lnTo>
                    <a:pt x="656" y="37"/>
                  </a:lnTo>
                  <a:lnTo>
                    <a:pt x="652" y="37"/>
                  </a:lnTo>
                  <a:lnTo>
                    <a:pt x="649" y="37"/>
                  </a:lnTo>
                  <a:lnTo>
                    <a:pt x="647" y="37"/>
                  </a:lnTo>
                  <a:lnTo>
                    <a:pt x="645" y="37"/>
                  </a:lnTo>
                  <a:lnTo>
                    <a:pt x="645" y="37"/>
                  </a:lnTo>
                  <a:lnTo>
                    <a:pt x="647" y="36"/>
                  </a:lnTo>
                  <a:lnTo>
                    <a:pt x="649" y="36"/>
                  </a:lnTo>
                  <a:lnTo>
                    <a:pt x="650" y="37"/>
                  </a:lnTo>
                  <a:lnTo>
                    <a:pt x="652" y="36"/>
                  </a:lnTo>
                  <a:lnTo>
                    <a:pt x="650" y="36"/>
                  </a:lnTo>
                  <a:lnTo>
                    <a:pt x="649" y="36"/>
                  </a:lnTo>
                  <a:lnTo>
                    <a:pt x="647" y="34"/>
                  </a:lnTo>
                  <a:lnTo>
                    <a:pt x="650" y="34"/>
                  </a:lnTo>
                  <a:lnTo>
                    <a:pt x="652" y="34"/>
                  </a:lnTo>
                  <a:lnTo>
                    <a:pt x="654" y="32"/>
                  </a:lnTo>
                  <a:lnTo>
                    <a:pt x="652" y="32"/>
                  </a:lnTo>
                  <a:lnTo>
                    <a:pt x="650" y="32"/>
                  </a:lnTo>
                  <a:lnTo>
                    <a:pt x="649" y="32"/>
                  </a:lnTo>
                  <a:lnTo>
                    <a:pt x="645" y="34"/>
                  </a:lnTo>
                  <a:lnTo>
                    <a:pt x="645" y="34"/>
                  </a:lnTo>
                  <a:lnTo>
                    <a:pt x="642" y="32"/>
                  </a:lnTo>
                  <a:lnTo>
                    <a:pt x="645" y="32"/>
                  </a:lnTo>
                  <a:lnTo>
                    <a:pt x="647" y="30"/>
                  </a:lnTo>
                  <a:lnTo>
                    <a:pt x="645" y="30"/>
                  </a:lnTo>
                  <a:lnTo>
                    <a:pt x="645" y="29"/>
                  </a:lnTo>
                  <a:lnTo>
                    <a:pt x="645" y="29"/>
                  </a:lnTo>
                  <a:lnTo>
                    <a:pt x="645" y="30"/>
                  </a:lnTo>
                  <a:lnTo>
                    <a:pt x="644" y="29"/>
                  </a:lnTo>
                  <a:lnTo>
                    <a:pt x="644" y="30"/>
                  </a:lnTo>
                  <a:lnTo>
                    <a:pt x="642" y="30"/>
                  </a:lnTo>
                  <a:lnTo>
                    <a:pt x="640" y="30"/>
                  </a:lnTo>
                  <a:lnTo>
                    <a:pt x="639" y="32"/>
                  </a:lnTo>
                  <a:lnTo>
                    <a:pt x="639" y="30"/>
                  </a:lnTo>
                  <a:lnTo>
                    <a:pt x="637" y="30"/>
                  </a:lnTo>
                  <a:lnTo>
                    <a:pt x="635" y="30"/>
                  </a:lnTo>
                  <a:lnTo>
                    <a:pt x="635" y="29"/>
                  </a:lnTo>
                  <a:lnTo>
                    <a:pt x="637" y="29"/>
                  </a:lnTo>
                  <a:lnTo>
                    <a:pt x="639" y="29"/>
                  </a:lnTo>
                  <a:lnTo>
                    <a:pt x="640" y="29"/>
                  </a:lnTo>
                  <a:lnTo>
                    <a:pt x="640" y="27"/>
                  </a:lnTo>
                  <a:lnTo>
                    <a:pt x="644" y="27"/>
                  </a:lnTo>
                  <a:lnTo>
                    <a:pt x="645" y="25"/>
                  </a:lnTo>
                  <a:lnTo>
                    <a:pt x="647" y="27"/>
                  </a:lnTo>
                  <a:lnTo>
                    <a:pt x="647" y="25"/>
                  </a:lnTo>
                  <a:lnTo>
                    <a:pt x="649" y="25"/>
                  </a:lnTo>
                  <a:lnTo>
                    <a:pt x="649" y="27"/>
                  </a:lnTo>
                  <a:lnTo>
                    <a:pt x="650" y="27"/>
                  </a:lnTo>
                  <a:lnTo>
                    <a:pt x="652" y="27"/>
                  </a:lnTo>
                  <a:lnTo>
                    <a:pt x="654" y="27"/>
                  </a:lnTo>
                  <a:lnTo>
                    <a:pt x="654" y="25"/>
                  </a:lnTo>
                  <a:lnTo>
                    <a:pt x="657" y="24"/>
                  </a:lnTo>
                  <a:lnTo>
                    <a:pt x="661" y="24"/>
                  </a:lnTo>
                  <a:lnTo>
                    <a:pt x="662" y="24"/>
                  </a:lnTo>
                  <a:lnTo>
                    <a:pt x="664" y="24"/>
                  </a:lnTo>
                  <a:lnTo>
                    <a:pt x="666" y="24"/>
                  </a:lnTo>
                  <a:lnTo>
                    <a:pt x="668" y="24"/>
                  </a:lnTo>
                  <a:lnTo>
                    <a:pt x="668" y="25"/>
                  </a:lnTo>
                  <a:lnTo>
                    <a:pt x="669" y="25"/>
                  </a:lnTo>
                  <a:lnTo>
                    <a:pt x="671" y="27"/>
                  </a:lnTo>
                  <a:lnTo>
                    <a:pt x="671" y="25"/>
                  </a:lnTo>
                  <a:lnTo>
                    <a:pt x="669" y="24"/>
                  </a:lnTo>
                  <a:lnTo>
                    <a:pt x="673" y="24"/>
                  </a:lnTo>
                  <a:lnTo>
                    <a:pt x="674" y="24"/>
                  </a:lnTo>
                  <a:lnTo>
                    <a:pt x="671" y="22"/>
                  </a:lnTo>
                  <a:lnTo>
                    <a:pt x="673" y="22"/>
                  </a:lnTo>
                  <a:lnTo>
                    <a:pt x="674" y="22"/>
                  </a:lnTo>
                  <a:lnTo>
                    <a:pt x="676" y="22"/>
                  </a:lnTo>
                  <a:lnTo>
                    <a:pt x="680" y="20"/>
                  </a:lnTo>
                  <a:lnTo>
                    <a:pt x="681" y="20"/>
                  </a:lnTo>
                  <a:lnTo>
                    <a:pt x="681" y="18"/>
                  </a:lnTo>
                  <a:lnTo>
                    <a:pt x="680" y="18"/>
                  </a:lnTo>
                  <a:lnTo>
                    <a:pt x="681" y="17"/>
                  </a:lnTo>
                  <a:lnTo>
                    <a:pt x="685" y="17"/>
                  </a:lnTo>
                  <a:lnTo>
                    <a:pt x="686" y="17"/>
                  </a:lnTo>
                  <a:lnTo>
                    <a:pt x="686" y="18"/>
                  </a:lnTo>
                  <a:lnTo>
                    <a:pt x="686" y="18"/>
                  </a:lnTo>
                  <a:lnTo>
                    <a:pt x="688" y="18"/>
                  </a:lnTo>
                  <a:lnTo>
                    <a:pt x="691" y="18"/>
                  </a:lnTo>
                  <a:lnTo>
                    <a:pt x="693" y="20"/>
                  </a:lnTo>
                  <a:lnTo>
                    <a:pt x="695" y="20"/>
                  </a:lnTo>
                  <a:lnTo>
                    <a:pt x="695" y="22"/>
                  </a:lnTo>
                  <a:lnTo>
                    <a:pt x="697" y="22"/>
                  </a:lnTo>
                  <a:lnTo>
                    <a:pt x="698" y="22"/>
                  </a:lnTo>
                  <a:lnTo>
                    <a:pt x="698" y="24"/>
                  </a:lnTo>
                  <a:lnTo>
                    <a:pt x="700" y="24"/>
                  </a:lnTo>
                  <a:lnTo>
                    <a:pt x="698" y="22"/>
                  </a:lnTo>
                  <a:lnTo>
                    <a:pt x="698" y="20"/>
                  </a:lnTo>
                  <a:lnTo>
                    <a:pt x="700" y="20"/>
                  </a:lnTo>
                  <a:lnTo>
                    <a:pt x="702" y="20"/>
                  </a:lnTo>
                  <a:lnTo>
                    <a:pt x="703" y="22"/>
                  </a:lnTo>
                  <a:lnTo>
                    <a:pt x="707" y="22"/>
                  </a:lnTo>
                  <a:lnTo>
                    <a:pt x="709" y="24"/>
                  </a:lnTo>
                  <a:lnTo>
                    <a:pt x="712" y="24"/>
                  </a:lnTo>
                  <a:lnTo>
                    <a:pt x="714" y="24"/>
                  </a:lnTo>
                  <a:lnTo>
                    <a:pt x="712" y="22"/>
                  </a:lnTo>
                  <a:lnTo>
                    <a:pt x="710" y="22"/>
                  </a:lnTo>
                  <a:lnTo>
                    <a:pt x="707" y="22"/>
                  </a:lnTo>
                  <a:lnTo>
                    <a:pt x="703" y="20"/>
                  </a:lnTo>
                  <a:lnTo>
                    <a:pt x="700" y="18"/>
                  </a:lnTo>
                  <a:lnTo>
                    <a:pt x="702" y="17"/>
                  </a:lnTo>
                  <a:lnTo>
                    <a:pt x="705" y="17"/>
                  </a:lnTo>
                  <a:lnTo>
                    <a:pt x="703" y="15"/>
                  </a:lnTo>
                  <a:lnTo>
                    <a:pt x="705" y="15"/>
                  </a:lnTo>
                  <a:lnTo>
                    <a:pt x="707" y="15"/>
                  </a:lnTo>
                  <a:lnTo>
                    <a:pt x="710" y="15"/>
                  </a:lnTo>
                  <a:lnTo>
                    <a:pt x="712" y="17"/>
                  </a:lnTo>
                  <a:lnTo>
                    <a:pt x="714" y="17"/>
                  </a:lnTo>
                  <a:lnTo>
                    <a:pt x="715" y="17"/>
                  </a:lnTo>
                  <a:lnTo>
                    <a:pt x="714" y="15"/>
                  </a:lnTo>
                  <a:lnTo>
                    <a:pt x="712" y="15"/>
                  </a:lnTo>
                  <a:lnTo>
                    <a:pt x="712" y="13"/>
                  </a:lnTo>
                  <a:lnTo>
                    <a:pt x="710" y="13"/>
                  </a:lnTo>
                  <a:lnTo>
                    <a:pt x="709" y="13"/>
                  </a:lnTo>
                  <a:lnTo>
                    <a:pt x="709" y="12"/>
                  </a:lnTo>
                  <a:lnTo>
                    <a:pt x="712" y="12"/>
                  </a:lnTo>
                  <a:lnTo>
                    <a:pt x="715" y="13"/>
                  </a:lnTo>
                  <a:lnTo>
                    <a:pt x="717" y="13"/>
                  </a:lnTo>
                  <a:lnTo>
                    <a:pt x="719" y="13"/>
                  </a:lnTo>
                  <a:lnTo>
                    <a:pt x="719" y="15"/>
                  </a:lnTo>
                  <a:lnTo>
                    <a:pt x="721" y="15"/>
                  </a:lnTo>
                  <a:lnTo>
                    <a:pt x="721" y="13"/>
                  </a:lnTo>
                  <a:lnTo>
                    <a:pt x="724" y="15"/>
                  </a:lnTo>
                  <a:lnTo>
                    <a:pt x="727" y="15"/>
                  </a:lnTo>
                  <a:lnTo>
                    <a:pt x="729" y="15"/>
                  </a:lnTo>
                  <a:lnTo>
                    <a:pt x="727" y="13"/>
                  </a:lnTo>
                  <a:lnTo>
                    <a:pt x="724" y="13"/>
                  </a:lnTo>
                  <a:lnTo>
                    <a:pt x="721" y="13"/>
                  </a:lnTo>
                  <a:lnTo>
                    <a:pt x="721" y="12"/>
                  </a:lnTo>
                  <a:lnTo>
                    <a:pt x="719" y="12"/>
                  </a:lnTo>
                  <a:lnTo>
                    <a:pt x="719" y="10"/>
                  </a:lnTo>
                  <a:lnTo>
                    <a:pt x="722" y="10"/>
                  </a:lnTo>
                  <a:lnTo>
                    <a:pt x="726" y="10"/>
                  </a:lnTo>
                  <a:lnTo>
                    <a:pt x="727" y="12"/>
                  </a:lnTo>
                  <a:lnTo>
                    <a:pt x="727" y="10"/>
                  </a:lnTo>
                  <a:lnTo>
                    <a:pt x="729" y="10"/>
                  </a:lnTo>
                  <a:lnTo>
                    <a:pt x="729" y="12"/>
                  </a:lnTo>
                  <a:lnTo>
                    <a:pt x="731" y="12"/>
                  </a:lnTo>
                  <a:lnTo>
                    <a:pt x="732" y="12"/>
                  </a:lnTo>
                  <a:lnTo>
                    <a:pt x="734" y="12"/>
                  </a:lnTo>
                  <a:lnTo>
                    <a:pt x="738" y="12"/>
                  </a:lnTo>
                  <a:lnTo>
                    <a:pt x="739" y="12"/>
                  </a:lnTo>
                  <a:lnTo>
                    <a:pt x="741" y="13"/>
                  </a:lnTo>
                  <a:lnTo>
                    <a:pt x="743" y="13"/>
                  </a:lnTo>
                  <a:lnTo>
                    <a:pt x="744" y="15"/>
                  </a:lnTo>
                  <a:lnTo>
                    <a:pt x="746" y="15"/>
                  </a:lnTo>
                  <a:lnTo>
                    <a:pt x="748" y="15"/>
                  </a:lnTo>
                  <a:lnTo>
                    <a:pt x="748" y="13"/>
                  </a:lnTo>
                  <a:lnTo>
                    <a:pt x="746" y="13"/>
                  </a:lnTo>
                  <a:lnTo>
                    <a:pt x="744" y="12"/>
                  </a:lnTo>
                  <a:lnTo>
                    <a:pt x="743" y="12"/>
                  </a:lnTo>
                  <a:lnTo>
                    <a:pt x="741" y="10"/>
                  </a:lnTo>
                  <a:lnTo>
                    <a:pt x="743" y="10"/>
                  </a:lnTo>
                  <a:lnTo>
                    <a:pt x="746" y="10"/>
                  </a:lnTo>
                  <a:lnTo>
                    <a:pt x="748" y="8"/>
                  </a:lnTo>
                  <a:lnTo>
                    <a:pt x="750" y="8"/>
                  </a:lnTo>
                  <a:lnTo>
                    <a:pt x="753" y="10"/>
                  </a:lnTo>
                  <a:lnTo>
                    <a:pt x="755" y="10"/>
                  </a:lnTo>
                  <a:lnTo>
                    <a:pt x="755" y="8"/>
                  </a:lnTo>
                  <a:lnTo>
                    <a:pt x="758" y="10"/>
                  </a:lnTo>
                  <a:lnTo>
                    <a:pt x="762" y="10"/>
                  </a:lnTo>
                  <a:lnTo>
                    <a:pt x="763" y="10"/>
                  </a:lnTo>
                  <a:lnTo>
                    <a:pt x="763" y="12"/>
                  </a:lnTo>
                  <a:lnTo>
                    <a:pt x="765" y="12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68" y="12"/>
                  </a:lnTo>
                  <a:lnTo>
                    <a:pt x="767" y="12"/>
                  </a:lnTo>
                  <a:lnTo>
                    <a:pt x="767" y="10"/>
                  </a:lnTo>
                  <a:lnTo>
                    <a:pt x="768" y="10"/>
                  </a:lnTo>
                  <a:lnTo>
                    <a:pt x="770" y="8"/>
                  </a:lnTo>
                  <a:lnTo>
                    <a:pt x="772" y="8"/>
                  </a:lnTo>
                  <a:lnTo>
                    <a:pt x="773" y="8"/>
                  </a:lnTo>
                  <a:lnTo>
                    <a:pt x="775" y="8"/>
                  </a:lnTo>
                  <a:lnTo>
                    <a:pt x="777" y="8"/>
                  </a:lnTo>
                  <a:lnTo>
                    <a:pt x="779" y="8"/>
                  </a:lnTo>
                  <a:lnTo>
                    <a:pt x="779" y="10"/>
                  </a:lnTo>
                  <a:lnTo>
                    <a:pt x="780" y="10"/>
                  </a:lnTo>
                  <a:lnTo>
                    <a:pt x="782" y="12"/>
                  </a:lnTo>
                  <a:lnTo>
                    <a:pt x="785" y="12"/>
                  </a:lnTo>
                  <a:lnTo>
                    <a:pt x="782" y="10"/>
                  </a:lnTo>
                  <a:lnTo>
                    <a:pt x="780" y="10"/>
                  </a:lnTo>
                  <a:lnTo>
                    <a:pt x="782" y="8"/>
                  </a:lnTo>
                  <a:lnTo>
                    <a:pt x="784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91" y="8"/>
                  </a:lnTo>
                  <a:lnTo>
                    <a:pt x="794" y="8"/>
                  </a:lnTo>
                  <a:lnTo>
                    <a:pt x="796" y="8"/>
                  </a:lnTo>
                  <a:lnTo>
                    <a:pt x="796" y="10"/>
                  </a:lnTo>
                  <a:lnTo>
                    <a:pt x="797" y="10"/>
                  </a:lnTo>
                  <a:lnTo>
                    <a:pt x="799" y="8"/>
                  </a:lnTo>
                  <a:lnTo>
                    <a:pt x="799" y="10"/>
                  </a:lnTo>
                  <a:lnTo>
                    <a:pt x="801" y="10"/>
                  </a:lnTo>
                  <a:lnTo>
                    <a:pt x="803" y="10"/>
                  </a:lnTo>
                  <a:lnTo>
                    <a:pt x="806" y="10"/>
                  </a:lnTo>
                  <a:lnTo>
                    <a:pt x="809" y="10"/>
                  </a:lnTo>
                  <a:lnTo>
                    <a:pt x="811" y="10"/>
                  </a:lnTo>
                  <a:lnTo>
                    <a:pt x="813" y="10"/>
                  </a:lnTo>
                  <a:lnTo>
                    <a:pt x="813" y="12"/>
                  </a:lnTo>
                  <a:lnTo>
                    <a:pt x="814" y="10"/>
                  </a:lnTo>
                  <a:lnTo>
                    <a:pt x="816" y="10"/>
                  </a:lnTo>
                  <a:lnTo>
                    <a:pt x="818" y="10"/>
                  </a:lnTo>
                  <a:lnTo>
                    <a:pt x="816" y="12"/>
                  </a:lnTo>
                  <a:lnTo>
                    <a:pt x="814" y="12"/>
                  </a:lnTo>
                  <a:lnTo>
                    <a:pt x="813" y="13"/>
                  </a:lnTo>
                  <a:lnTo>
                    <a:pt x="814" y="13"/>
                  </a:lnTo>
                  <a:lnTo>
                    <a:pt x="818" y="13"/>
                  </a:lnTo>
                  <a:lnTo>
                    <a:pt x="821" y="12"/>
                  </a:lnTo>
                  <a:lnTo>
                    <a:pt x="823" y="12"/>
                  </a:lnTo>
                  <a:lnTo>
                    <a:pt x="823" y="13"/>
                  </a:lnTo>
                  <a:lnTo>
                    <a:pt x="825" y="13"/>
                  </a:lnTo>
                  <a:lnTo>
                    <a:pt x="826" y="12"/>
                  </a:lnTo>
                  <a:lnTo>
                    <a:pt x="828" y="12"/>
                  </a:lnTo>
                  <a:lnTo>
                    <a:pt x="830" y="12"/>
                  </a:lnTo>
                  <a:lnTo>
                    <a:pt x="830" y="13"/>
                  </a:lnTo>
                  <a:lnTo>
                    <a:pt x="832" y="13"/>
                  </a:lnTo>
                  <a:lnTo>
                    <a:pt x="833" y="12"/>
                  </a:lnTo>
                  <a:lnTo>
                    <a:pt x="837" y="12"/>
                  </a:lnTo>
                  <a:lnTo>
                    <a:pt x="838" y="12"/>
                  </a:lnTo>
                  <a:lnTo>
                    <a:pt x="840" y="13"/>
                  </a:lnTo>
                  <a:lnTo>
                    <a:pt x="838" y="13"/>
                  </a:lnTo>
                  <a:lnTo>
                    <a:pt x="838" y="15"/>
                  </a:lnTo>
                  <a:lnTo>
                    <a:pt x="840" y="15"/>
                  </a:lnTo>
                  <a:lnTo>
                    <a:pt x="842" y="15"/>
                  </a:lnTo>
                  <a:lnTo>
                    <a:pt x="844" y="17"/>
                  </a:lnTo>
                  <a:lnTo>
                    <a:pt x="842" y="17"/>
                  </a:lnTo>
                  <a:lnTo>
                    <a:pt x="842" y="18"/>
                  </a:lnTo>
                  <a:lnTo>
                    <a:pt x="844" y="17"/>
                  </a:lnTo>
                  <a:lnTo>
                    <a:pt x="847" y="17"/>
                  </a:lnTo>
                  <a:lnTo>
                    <a:pt x="849" y="17"/>
                  </a:lnTo>
                  <a:lnTo>
                    <a:pt x="850" y="17"/>
                  </a:lnTo>
                  <a:lnTo>
                    <a:pt x="850" y="17"/>
                  </a:lnTo>
                  <a:lnTo>
                    <a:pt x="852" y="17"/>
                  </a:lnTo>
                  <a:lnTo>
                    <a:pt x="854" y="18"/>
                  </a:lnTo>
                  <a:lnTo>
                    <a:pt x="855" y="18"/>
                  </a:lnTo>
                  <a:lnTo>
                    <a:pt x="855" y="20"/>
                  </a:lnTo>
                  <a:lnTo>
                    <a:pt x="854" y="20"/>
                  </a:lnTo>
                  <a:lnTo>
                    <a:pt x="854" y="22"/>
                  </a:lnTo>
                  <a:lnTo>
                    <a:pt x="850" y="22"/>
                  </a:lnTo>
                  <a:lnTo>
                    <a:pt x="850" y="22"/>
                  </a:lnTo>
                  <a:lnTo>
                    <a:pt x="850" y="24"/>
                  </a:lnTo>
                  <a:lnTo>
                    <a:pt x="849" y="24"/>
                  </a:lnTo>
                  <a:lnTo>
                    <a:pt x="847" y="24"/>
                  </a:lnTo>
                  <a:lnTo>
                    <a:pt x="845" y="24"/>
                  </a:lnTo>
                  <a:lnTo>
                    <a:pt x="845" y="25"/>
                  </a:lnTo>
                  <a:lnTo>
                    <a:pt x="844" y="25"/>
                  </a:lnTo>
                  <a:lnTo>
                    <a:pt x="842" y="25"/>
                  </a:lnTo>
                  <a:lnTo>
                    <a:pt x="838" y="27"/>
                  </a:lnTo>
                  <a:lnTo>
                    <a:pt x="835" y="27"/>
                  </a:lnTo>
                  <a:lnTo>
                    <a:pt x="833" y="27"/>
                  </a:lnTo>
                  <a:lnTo>
                    <a:pt x="833" y="29"/>
                  </a:lnTo>
                  <a:lnTo>
                    <a:pt x="832" y="29"/>
                  </a:lnTo>
                  <a:lnTo>
                    <a:pt x="828" y="29"/>
                  </a:lnTo>
                  <a:lnTo>
                    <a:pt x="826" y="29"/>
                  </a:lnTo>
                  <a:lnTo>
                    <a:pt x="825" y="29"/>
                  </a:lnTo>
                  <a:lnTo>
                    <a:pt x="821" y="30"/>
                  </a:lnTo>
                  <a:lnTo>
                    <a:pt x="820" y="30"/>
                  </a:lnTo>
                  <a:lnTo>
                    <a:pt x="818" y="30"/>
                  </a:lnTo>
                  <a:lnTo>
                    <a:pt x="816" y="30"/>
                  </a:lnTo>
                  <a:lnTo>
                    <a:pt x="814" y="30"/>
                  </a:lnTo>
                  <a:lnTo>
                    <a:pt x="811" y="30"/>
                  </a:lnTo>
                  <a:lnTo>
                    <a:pt x="809" y="30"/>
                  </a:lnTo>
                  <a:lnTo>
                    <a:pt x="809" y="30"/>
                  </a:lnTo>
                  <a:lnTo>
                    <a:pt x="808" y="30"/>
                  </a:lnTo>
                  <a:lnTo>
                    <a:pt x="804" y="30"/>
                  </a:lnTo>
                  <a:lnTo>
                    <a:pt x="804" y="32"/>
                  </a:lnTo>
                  <a:lnTo>
                    <a:pt x="806" y="32"/>
                  </a:lnTo>
                  <a:lnTo>
                    <a:pt x="809" y="32"/>
                  </a:lnTo>
                  <a:lnTo>
                    <a:pt x="811" y="30"/>
                  </a:lnTo>
                  <a:lnTo>
                    <a:pt x="813" y="32"/>
                  </a:lnTo>
                  <a:lnTo>
                    <a:pt x="811" y="32"/>
                  </a:lnTo>
                  <a:lnTo>
                    <a:pt x="809" y="34"/>
                  </a:lnTo>
                  <a:lnTo>
                    <a:pt x="809" y="34"/>
                  </a:lnTo>
                  <a:lnTo>
                    <a:pt x="806" y="34"/>
                  </a:lnTo>
                  <a:lnTo>
                    <a:pt x="804" y="34"/>
                  </a:lnTo>
                  <a:lnTo>
                    <a:pt x="803" y="36"/>
                  </a:lnTo>
                  <a:lnTo>
                    <a:pt x="804" y="36"/>
                  </a:lnTo>
                  <a:lnTo>
                    <a:pt x="808" y="36"/>
                  </a:lnTo>
                  <a:lnTo>
                    <a:pt x="809" y="34"/>
                  </a:lnTo>
                  <a:lnTo>
                    <a:pt x="811" y="34"/>
                  </a:lnTo>
                  <a:lnTo>
                    <a:pt x="813" y="34"/>
                  </a:lnTo>
                  <a:lnTo>
                    <a:pt x="816" y="34"/>
                  </a:lnTo>
                  <a:lnTo>
                    <a:pt x="818" y="32"/>
                  </a:lnTo>
                  <a:lnTo>
                    <a:pt x="820" y="32"/>
                  </a:lnTo>
                  <a:lnTo>
                    <a:pt x="821" y="32"/>
                  </a:lnTo>
                  <a:lnTo>
                    <a:pt x="825" y="32"/>
                  </a:lnTo>
                  <a:lnTo>
                    <a:pt x="828" y="32"/>
                  </a:lnTo>
                  <a:lnTo>
                    <a:pt x="830" y="32"/>
                  </a:lnTo>
                  <a:lnTo>
                    <a:pt x="832" y="32"/>
                  </a:lnTo>
                  <a:lnTo>
                    <a:pt x="830" y="34"/>
                  </a:lnTo>
                  <a:lnTo>
                    <a:pt x="826" y="34"/>
                  </a:lnTo>
                  <a:lnTo>
                    <a:pt x="825" y="36"/>
                  </a:lnTo>
                  <a:lnTo>
                    <a:pt x="823" y="36"/>
                  </a:lnTo>
                  <a:lnTo>
                    <a:pt x="821" y="36"/>
                  </a:lnTo>
                  <a:lnTo>
                    <a:pt x="820" y="36"/>
                  </a:lnTo>
                  <a:lnTo>
                    <a:pt x="820" y="37"/>
                  </a:lnTo>
                  <a:lnTo>
                    <a:pt x="818" y="37"/>
                  </a:lnTo>
                  <a:lnTo>
                    <a:pt x="816" y="37"/>
                  </a:lnTo>
                  <a:lnTo>
                    <a:pt x="816" y="37"/>
                  </a:lnTo>
                  <a:lnTo>
                    <a:pt x="814" y="37"/>
                  </a:lnTo>
                  <a:lnTo>
                    <a:pt x="813" y="37"/>
                  </a:lnTo>
                  <a:lnTo>
                    <a:pt x="811" y="39"/>
                  </a:lnTo>
                  <a:lnTo>
                    <a:pt x="809" y="39"/>
                  </a:lnTo>
                  <a:lnTo>
                    <a:pt x="809" y="41"/>
                  </a:lnTo>
                  <a:lnTo>
                    <a:pt x="808" y="41"/>
                  </a:lnTo>
                  <a:lnTo>
                    <a:pt x="806" y="41"/>
                  </a:lnTo>
                  <a:lnTo>
                    <a:pt x="804" y="41"/>
                  </a:lnTo>
                  <a:lnTo>
                    <a:pt x="804" y="42"/>
                  </a:lnTo>
                  <a:lnTo>
                    <a:pt x="803" y="42"/>
                  </a:lnTo>
                  <a:lnTo>
                    <a:pt x="801" y="42"/>
                  </a:lnTo>
                  <a:lnTo>
                    <a:pt x="801" y="44"/>
                  </a:lnTo>
                  <a:lnTo>
                    <a:pt x="799" y="44"/>
                  </a:lnTo>
                  <a:lnTo>
                    <a:pt x="797" y="44"/>
                  </a:lnTo>
                  <a:lnTo>
                    <a:pt x="797" y="46"/>
                  </a:lnTo>
                  <a:lnTo>
                    <a:pt x="797" y="48"/>
                  </a:lnTo>
                  <a:lnTo>
                    <a:pt x="796" y="48"/>
                  </a:lnTo>
                  <a:lnTo>
                    <a:pt x="794" y="48"/>
                  </a:lnTo>
                  <a:lnTo>
                    <a:pt x="792" y="48"/>
                  </a:lnTo>
                  <a:lnTo>
                    <a:pt x="791" y="48"/>
                  </a:lnTo>
                  <a:lnTo>
                    <a:pt x="791" y="46"/>
                  </a:lnTo>
                  <a:lnTo>
                    <a:pt x="789" y="46"/>
                  </a:lnTo>
                  <a:lnTo>
                    <a:pt x="785" y="44"/>
                  </a:lnTo>
                  <a:lnTo>
                    <a:pt x="787" y="46"/>
                  </a:lnTo>
                  <a:lnTo>
                    <a:pt x="789" y="46"/>
                  </a:lnTo>
                  <a:lnTo>
                    <a:pt x="789" y="48"/>
                  </a:lnTo>
                  <a:lnTo>
                    <a:pt x="792" y="49"/>
                  </a:lnTo>
                  <a:lnTo>
                    <a:pt x="791" y="49"/>
                  </a:lnTo>
                  <a:lnTo>
                    <a:pt x="791" y="51"/>
                  </a:lnTo>
                  <a:lnTo>
                    <a:pt x="787" y="49"/>
                  </a:lnTo>
                  <a:lnTo>
                    <a:pt x="785" y="49"/>
                  </a:lnTo>
                  <a:lnTo>
                    <a:pt x="784" y="51"/>
                  </a:lnTo>
                  <a:lnTo>
                    <a:pt x="787" y="51"/>
                  </a:lnTo>
                  <a:lnTo>
                    <a:pt x="787" y="53"/>
                  </a:lnTo>
                  <a:lnTo>
                    <a:pt x="785" y="53"/>
                  </a:lnTo>
                  <a:lnTo>
                    <a:pt x="784" y="53"/>
                  </a:lnTo>
                  <a:lnTo>
                    <a:pt x="782" y="54"/>
                  </a:lnTo>
                  <a:lnTo>
                    <a:pt x="784" y="54"/>
                  </a:lnTo>
                  <a:lnTo>
                    <a:pt x="784" y="56"/>
                  </a:lnTo>
                  <a:lnTo>
                    <a:pt x="782" y="56"/>
                  </a:lnTo>
                  <a:lnTo>
                    <a:pt x="780" y="56"/>
                  </a:lnTo>
                  <a:lnTo>
                    <a:pt x="777" y="58"/>
                  </a:lnTo>
                  <a:lnTo>
                    <a:pt x="775" y="58"/>
                  </a:lnTo>
                  <a:lnTo>
                    <a:pt x="773" y="58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70" y="56"/>
                  </a:lnTo>
                  <a:lnTo>
                    <a:pt x="768" y="56"/>
                  </a:lnTo>
                  <a:lnTo>
                    <a:pt x="768" y="56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8" y="59"/>
                  </a:lnTo>
                  <a:lnTo>
                    <a:pt x="768" y="59"/>
                  </a:lnTo>
                  <a:lnTo>
                    <a:pt x="767" y="61"/>
                  </a:lnTo>
                  <a:lnTo>
                    <a:pt x="767" y="59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2" y="61"/>
                  </a:lnTo>
                  <a:lnTo>
                    <a:pt x="760" y="61"/>
                  </a:lnTo>
                  <a:lnTo>
                    <a:pt x="758" y="61"/>
                  </a:lnTo>
                  <a:lnTo>
                    <a:pt x="756" y="61"/>
                  </a:lnTo>
                  <a:lnTo>
                    <a:pt x="756" y="59"/>
                  </a:lnTo>
                  <a:lnTo>
                    <a:pt x="755" y="61"/>
                  </a:lnTo>
                  <a:lnTo>
                    <a:pt x="756" y="61"/>
                  </a:lnTo>
                  <a:lnTo>
                    <a:pt x="756" y="63"/>
                  </a:lnTo>
                  <a:lnTo>
                    <a:pt x="751" y="61"/>
                  </a:lnTo>
                  <a:lnTo>
                    <a:pt x="750" y="61"/>
                  </a:lnTo>
                  <a:lnTo>
                    <a:pt x="748" y="61"/>
                  </a:lnTo>
                  <a:lnTo>
                    <a:pt x="748" y="63"/>
                  </a:lnTo>
                  <a:lnTo>
                    <a:pt x="746" y="63"/>
                  </a:lnTo>
                  <a:lnTo>
                    <a:pt x="744" y="63"/>
                  </a:lnTo>
                  <a:lnTo>
                    <a:pt x="743" y="63"/>
                  </a:lnTo>
                  <a:lnTo>
                    <a:pt x="741" y="63"/>
                  </a:lnTo>
                  <a:lnTo>
                    <a:pt x="741" y="61"/>
                  </a:lnTo>
                  <a:lnTo>
                    <a:pt x="743" y="61"/>
                  </a:lnTo>
                  <a:lnTo>
                    <a:pt x="744" y="61"/>
                  </a:lnTo>
                  <a:lnTo>
                    <a:pt x="746" y="61"/>
                  </a:lnTo>
                  <a:lnTo>
                    <a:pt x="744" y="59"/>
                  </a:lnTo>
                  <a:lnTo>
                    <a:pt x="741" y="59"/>
                  </a:lnTo>
                  <a:lnTo>
                    <a:pt x="739" y="59"/>
                  </a:lnTo>
                  <a:lnTo>
                    <a:pt x="739" y="61"/>
                  </a:lnTo>
                  <a:lnTo>
                    <a:pt x="739" y="63"/>
                  </a:lnTo>
                  <a:lnTo>
                    <a:pt x="738" y="63"/>
                  </a:lnTo>
                  <a:lnTo>
                    <a:pt x="738" y="65"/>
                  </a:lnTo>
                  <a:lnTo>
                    <a:pt x="736" y="65"/>
                  </a:lnTo>
                  <a:lnTo>
                    <a:pt x="738" y="66"/>
                  </a:lnTo>
                  <a:lnTo>
                    <a:pt x="739" y="66"/>
                  </a:lnTo>
                  <a:lnTo>
                    <a:pt x="738" y="68"/>
                  </a:lnTo>
                  <a:lnTo>
                    <a:pt x="739" y="68"/>
                  </a:lnTo>
                  <a:lnTo>
                    <a:pt x="743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0"/>
                  </a:lnTo>
                  <a:lnTo>
                    <a:pt x="751" y="70"/>
                  </a:lnTo>
                  <a:lnTo>
                    <a:pt x="753" y="70"/>
                  </a:lnTo>
                  <a:lnTo>
                    <a:pt x="755" y="70"/>
                  </a:lnTo>
                  <a:lnTo>
                    <a:pt x="756" y="70"/>
                  </a:lnTo>
                  <a:lnTo>
                    <a:pt x="758" y="70"/>
                  </a:lnTo>
                  <a:lnTo>
                    <a:pt x="758" y="71"/>
                  </a:lnTo>
                  <a:lnTo>
                    <a:pt x="758" y="73"/>
                  </a:lnTo>
                  <a:lnTo>
                    <a:pt x="758" y="75"/>
                  </a:lnTo>
                  <a:lnTo>
                    <a:pt x="756" y="75"/>
                  </a:lnTo>
                  <a:lnTo>
                    <a:pt x="755" y="75"/>
                  </a:lnTo>
                  <a:lnTo>
                    <a:pt x="753" y="75"/>
                  </a:lnTo>
                  <a:lnTo>
                    <a:pt x="750" y="75"/>
                  </a:lnTo>
                  <a:lnTo>
                    <a:pt x="748" y="75"/>
                  </a:lnTo>
                  <a:lnTo>
                    <a:pt x="748" y="77"/>
                  </a:lnTo>
                  <a:lnTo>
                    <a:pt x="751" y="77"/>
                  </a:lnTo>
                  <a:lnTo>
                    <a:pt x="755" y="77"/>
                  </a:lnTo>
                  <a:lnTo>
                    <a:pt x="755" y="78"/>
                  </a:lnTo>
                  <a:lnTo>
                    <a:pt x="753" y="78"/>
                  </a:lnTo>
                  <a:lnTo>
                    <a:pt x="753" y="80"/>
                  </a:lnTo>
                  <a:lnTo>
                    <a:pt x="751" y="80"/>
                  </a:lnTo>
                  <a:lnTo>
                    <a:pt x="751" y="80"/>
                  </a:lnTo>
                  <a:lnTo>
                    <a:pt x="750" y="82"/>
                  </a:lnTo>
                  <a:lnTo>
                    <a:pt x="748" y="82"/>
                  </a:lnTo>
                  <a:lnTo>
                    <a:pt x="746" y="80"/>
                  </a:lnTo>
                  <a:lnTo>
                    <a:pt x="750" y="80"/>
                  </a:lnTo>
                  <a:lnTo>
                    <a:pt x="746" y="80"/>
                  </a:lnTo>
                  <a:lnTo>
                    <a:pt x="744" y="78"/>
                  </a:lnTo>
                  <a:lnTo>
                    <a:pt x="743" y="80"/>
                  </a:lnTo>
                  <a:lnTo>
                    <a:pt x="744" y="80"/>
                  </a:lnTo>
                  <a:lnTo>
                    <a:pt x="746" y="80"/>
                  </a:lnTo>
                  <a:lnTo>
                    <a:pt x="746" y="80"/>
                  </a:lnTo>
                  <a:lnTo>
                    <a:pt x="744" y="82"/>
                  </a:lnTo>
                  <a:lnTo>
                    <a:pt x="743" y="82"/>
                  </a:lnTo>
                  <a:lnTo>
                    <a:pt x="741" y="83"/>
                  </a:lnTo>
                  <a:lnTo>
                    <a:pt x="741" y="82"/>
                  </a:lnTo>
                  <a:lnTo>
                    <a:pt x="739" y="82"/>
                  </a:lnTo>
                  <a:lnTo>
                    <a:pt x="738" y="82"/>
                  </a:lnTo>
                  <a:lnTo>
                    <a:pt x="734" y="82"/>
                  </a:lnTo>
                  <a:lnTo>
                    <a:pt x="732" y="82"/>
                  </a:lnTo>
                  <a:lnTo>
                    <a:pt x="731" y="82"/>
                  </a:lnTo>
                  <a:lnTo>
                    <a:pt x="731" y="83"/>
                  </a:lnTo>
                  <a:lnTo>
                    <a:pt x="732" y="83"/>
                  </a:lnTo>
                  <a:lnTo>
                    <a:pt x="734" y="83"/>
                  </a:lnTo>
                  <a:lnTo>
                    <a:pt x="736" y="83"/>
                  </a:lnTo>
                  <a:lnTo>
                    <a:pt x="734" y="85"/>
                  </a:lnTo>
                  <a:lnTo>
                    <a:pt x="732" y="85"/>
                  </a:lnTo>
                  <a:lnTo>
                    <a:pt x="732" y="87"/>
                  </a:lnTo>
                  <a:lnTo>
                    <a:pt x="734" y="87"/>
                  </a:lnTo>
                  <a:lnTo>
                    <a:pt x="734" y="89"/>
                  </a:lnTo>
                  <a:lnTo>
                    <a:pt x="732" y="89"/>
                  </a:lnTo>
                  <a:lnTo>
                    <a:pt x="731" y="90"/>
                  </a:lnTo>
                  <a:lnTo>
                    <a:pt x="729" y="90"/>
                  </a:lnTo>
                  <a:lnTo>
                    <a:pt x="729" y="92"/>
                  </a:lnTo>
                  <a:lnTo>
                    <a:pt x="727" y="92"/>
                  </a:lnTo>
                  <a:lnTo>
                    <a:pt x="727" y="90"/>
                  </a:lnTo>
                  <a:lnTo>
                    <a:pt x="727" y="90"/>
                  </a:lnTo>
                  <a:lnTo>
                    <a:pt x="727" y="92"/>
                  </a:lnTo>
                  <a:lnTo>
                    <a:pt x="724" y="92"/>
                  </a:lnTo>
                  <a:lnTo>
                    <a:pt x="726" y="94"/>
                  </a:lnTo>
                  <a:lnTo>
                    <a:pt x="727" y="94"/>
                  </a:lnTo>
                  <a:lnTo>
                    <a:pt x="727" y="95"/>
                  </a:lnTo>
                  <a:lnTo>
                    <a:pt x="726" y="97"/>
                  </a:lnTo>
                  <a:lnTo>
                    <a:pt x="727" y="97"/>
                  </a:lnTo>
                  <a:lnTo>
                    <a:pt x="727" y="97"/>
                  </a:lnTo>
                  <a:lnTo>
                    <a:pt x="727" y="99"/>
                  </a:lnTo>
                  <a:lnTo>
                    <a:pt x="727" y="99"/>
                  </a:lnTo>
                  <a:lnTo>
                    <a:pt x="727" y="97"/>
                  </a:lnTo>
                  <a:lnTo>
                    <a:pt x="729" y="97"/>
                  </a:lnTo>
                  <a:lnTo>
                    <a:pt x="731" y="97"/>
                  </a:lnTo>
                  <a:lnTo>
                    <a:pt x="731" y="95"/>
                  </a:lnTo>
                  <a:lnTo>
                    <a:pt x="732" y="95"/>
                  </a:lnTo>
                  <a:lnTo>
                    <a:pt x="734" y="97"/>
                  </a:lnTo>
                  <a:lnTo>
                    <a:pt x="734" y="99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4" y="102"/>
                  </a:lnTo>
                  <a:lnTo>
                    <a:pt x="732" y="102"/>
                  </a:lnTo>
                  <a:lnTo>
                    <a:pt x="732" y="104"/>
                  </a:lnTo>
                  <a:lnTo>
                    <a:pt x="731" y="104"/>
                  </a:lnTo>
                  <a:lnTo>
                    <a:pt x="729" y="104"/>
                  </a:lnTo>
                  <a:lnTo>
                    <a:pt x="729" y="102"/>
                  </a:lnTo>
                  <a:lnTo>
                    <a:pt x="727" y="102"/>
                  </a:lnTo>
                  <a:lnTo>
                    <a:pt x="727" y="104"/>
                  </a:lnTo>
                  <a:lnTo>
                    <a:pt x="727" y="104"/>
                  </a:lnTo>
                  <a:lnTo>
                    <a:pt x="726" y="106"/>
                  </a:lnTo>
                  <a:lnTo>
                    <a:pt x="726" y="107"/>
                  </a:lnTo>
                  <a:lnTo>
                    <a:pt x="724" y="106"/>
                  </a:lnTo>
                  <a:lnTo>
                    <a:pt x="722" y="107"/>
                  </a:lnTo>
                  <a:lnTo>
                    <a:pt x="719" y="107"/>
                  </a:lnTo>
                  <a:lnTo>
                    <a:pt x="717" y="107"/>
                  </a:lnTo>
                  <a:lnTo>
                    <a:pt x="715" y="107"/>
                  </a:lnTo>
                  <a:lnTo>
                    <a:pt x="715" y="109"/>
                  </a:lnTo>
                  <a:lnTo>
                    <a:pt x="714" y="109"/>
                  </a:lnTo>
                  <a:lnTo>
                    <a:pt x="714" y="107"/>
                  </a:lnTo>
                  <a:lnTo>
                    <a:pt x="714" y="106"/>
                  </a:lnTo>
                  <a:lnTo>
                    <a:pt x="714" y="104"/>
                  </a:lnTo>
                  <a:lnTo>
                    <a:pt x="712" y="104"/>
                  </a:lnTo>
                  <a:lnTo>
                    <a:pt x="710" y="102"/>
                  </a:lnTo>
                  <a:lnTo>
                    <a:pt x="710" y="104"/>
                  </a:lnTo>
                  <a:lnTo>
                    <a:pt x="709" y="104"/>
                  </a:lnTo>
                  <a:lnTo>
                    <a:pt x="705" y="104"/>
                  </a:lnTo>
                  <a:lnTo>
                    <a:pt x="705" y="102"/>
                  </a:lnTo>
                  <a:lnTo>
                    <a:pt x="707" y="102"/>
                  </a:lnTo>
                  <a:lnTo>
                    <a:pt x="707" y="100"/>
                  </a:lnTo>
                  <a:lnTo>
                    <a:pt x="705" y="100"/>
                  </a:lnTo>
                  <a:lnTo>
                    <a:pt x="703" y="102"/>
                  </a:lnTo>
                  <a:lnTo>
                    <a:pt x="702" y="100"/>
                  </a:lnTo>
                  <a:lnTo>
                    <a:pt x="700" y="99"/>
                  </a:lnTo>
                  <a:lnTo>
                    <a:pt x="700" y="100"/>
                  </a:lnTo>
                  <a:lnTo>
                    <a:pt x="702" y="100"/>
                  </a:lnTo>
                  <a:lnTo>
                    <a:pt x="702" y="102"/>
                  </a:lnTo>
                  <a:lnTo>
                    <a:pt x="703" y="102"/>
                  </a:lnTo>
                  <a:lnTo>
                    <a:pt x="703" y="104"/>
                  </a:lnTo>
                  <a:lnTo>
                    <a:pt x="703" y="106"/>
                  </a:lnTo>
                  <a:lnTo>
                    <a:pt x="702" y="106"/>
                  </a:lnTo>
                  <a:lnTo>
                    <a:pt x="698" y="106"/>
                  </a:lnTo>
                  <a:lnTo>
                    <a:pt x="698" y="104"/>
                  </a:lnTo>
                  <a:lnTo>
                    <a:pt x="697" y="104"/>
                  </a:lnTo>
                  <a:lnTo>
                    <a:pt x="697" y="106"/>
                  </a:lnTo>
                  <a:lnTo>
                    <a:pt x="695" y="106"/>
                  </a:lnTo>
                  <a:lnTo>
                    <a:pt x="693" y="104"/>
                  </a:lnTo>
                  <a:lnTo>
                    <a:pt x="691" y="104"/>
                  </a:lnTo>
                  <a:lnTo>
                    <a:pt x="690" y="104"/>
                  </a:lnTo>
                  <a:lnTo>
                    <a:pt x="690" y="102"/>
                  </a:lnTo>
                  <a:lnTo>
                    <a:pt x="688" y="100"/>
                  </a:lnTo>
                  <a:lnTo>
                    <a:pt x="688" y="102"/>
                  </a:lnTo>
                  <a:lnTo>
                    <a:pt x="688" y="104"/>
                  </a:lnTo>
                  <a:lnTo>
                    <a:pt x="686" y="104"/>
                  </a:lnTo>
                  <a:lnTo>
                    <a:pt x="686" y="104"/>
                  </a:lnTo>
                  <a:lnTo>
                    <a:pt x="685" y="102"/>
                  </a:lnTo>
                  <a:lnTo>
                    <a:pt x="685" y="104"/>
                  </a:lnTo>
                  <a:lnTo>
                    <a:pt x="685" y="106"/>
                  </a:lnTo>
                  <a:lnTo>
                    <a:pt x="686" y="106"/>
                  </a:lnTo>
                  <a:lnTo>
                    <a:pt x="686" y="106"/>
                  </a:lnTo>
                  <a:lnTo>
                    <a:pt x="688" y="106"/>
                  </a:lnTo>
                  <a:lnTo>
                    <a:pt x="686" y="107"/>
                  </a:lnTo>
                  <a:lnTo>
                    <a:pt x="686" y="107"/>
                  </a:lnTo>
                  <a:lnTo>
                    <a:pt x="683" y="107"/>
                  </a:lnTo>
                  <a:lnTo>
                    <a:pt x="683" y="106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80" y="106"/>
                  </a:lnTo>
                  <a:lnTo>
                    <a:pt x="678" y="106"/>
                  </a:lnTo>
                  <a:lnTo>
                    <a:pt x="676" y="106"/>
                  </a:lnTo>
                  <a:lnTo>
                    <a:pt x="674" y="106"/>
                  </a:lnTo>
                  <a:lnTo>
                    <a:pt x="674" y="104"/>
                  </a:lnTo>
                  <a:lnTo>
                    <a:pt x="676" y="104"/>
                  </a:lnTo>
                  <a:lnTo>
                    <a:pt x="674" y="102"/>
                  </a:lnTo>
                  <a:lnTo>
                    <a:pt x="673" y="102"/>
                  </a:lnTo>
                  <a:lnTo>
                    <a:pt x="674" y="104"/>
                  </a:lnTo>
                  <a:lnTo>
                    <a:pt x="673" y="104"/>
                  </a:lnTo>
                  <a:lnTo>
                    <a:pt x="671" y="106"/>
                  </a:lnTo>
                  <a:lnTo>
                    <a:pt x="669" y="106"/>
                  </a:lnTo>
                  <a:lnTo>
                    <a:pt x="669" y="104"/>
                  </a:lnTo>
                  <a:lnTo>
                    <a:pt x="668" y="104"/>
                  </a:lnTo>
                  <a:lnTo>
                    <a:pt x="666" y="104"/>
                  </a:lnTo>
                  <a:lnTo>
                    <a:pt x="666" y="102"/>
                  </a:lnTo>
                  <a:lnTo>
                    <a:pt x="664" y="102"/>
                  </a:lnTo>
                  <a:lnTo>
                    <a:pt x="664" y="104"/>
                  </a:lnTo>
                  <a:lnTo>
                    <a:pt x="666" y="104"/>
                  </a:lnTo>
                  <a:lnTo>
                    <a:pt x="666" y="106"/>
                  </a:lnTo>
                  <a:lnTo>
                    <a:pt x="664" y="106"/>
                  </a:lnTo>
                  <a:lnTo>
                    <a:pt x="662" y="106"/>
                  </a:lnTo>
                  <a:lnTo>
                    <a:pt x="659" y="106"/>
                  </a:lnTo>
                  <a:lnTo>
                    <a:pt x="659" y="104"/>
                  </a:lnTo>
                  <a:lnTo>
                    <a:pt x="659" y="102"/>
                  </a:lnTo>
                  <a:lnTo>
                    <a:pt x="659" y="100"/>
                  </a:lnTo>
                  <a:lnTo>
                    <a:pt x="657" y="100"/>
                  </a:lnTo>
                  <a:lnTo>
                    <a:pt x="659" y="99"/>
                  </a:lnTo>
                  <a:lnTo>
                    <a:pt x="657" y="99"/>
                  </a:lnTo>
                  <a:lnTo>
                    <a:pt x="657" y="100"/>
                  </a:lnTo>
                  <a:lnTo>
                    <a:pt x="657" y="102"/>
                  </a:lnTo>
                  <a:lnTo>
                    <a:pt x="656" y="102"/>
                  </a:lnTo>
                  <a:lnTo>
                    <a:pt x="656" y="104"/>
                  </a:lnTo>
                  <a:lnTo>
                    <a:pt x="656" y="106"/>
                  </a:lnTo>
                  <a:lnTo>
                    <a:pt x="654" y="106"/>
                  </a:lnTo>
                  <a:lnTo>
                    <a:pt x="654" y="104"/>
                  </a:lnTo>
                  <a:lnTo>
                    <a:pt x="652" y="104"/>
                  </a:lnTo>
                  <a:lnTo>
                    <a:pt x="652" y="102"/>
                  </a:lnTo>
                  <a:lnTo>
                    <a:pt x="650" y="102"/>
                  </a:lnTo>
                  <a:lnTo>
                    <a:pt x="650" y="100"/>
                  </a:lnTo>
                  <a:lnTo>
                    <a:pt x="650" y="99"/>
                  </a:lnTo>
                  <a:lnTo>
                    <a:pt x="650" y="97"/>
                  </a:lnTo>
                  <a:lnTo>
                    <a:pt x="654" y="97"/>
                  </a:lnTo>
                  <a:lnTo>
                    <a:pt x="657" y="95"/>
                  </a:lnTo>
                  <a:lnTo>
                    <a:pt x="659" y="94"/>
                  </a:lnTo>
                  <a:lnTo>
                    <a:pt x="661" y="94"/>
                  </a:lnTo>
                  <a:lnTo>
                    <a:pt x="662" y="94"/>
                  </a:lnTo>
                  <a:lnTo>
                    <a:pt x="664" y="94"/>
                  </a:lnTo>
                  <a:lnTo>
                    <a:pt x="664" y="95"/>
                  </a:lnTo>
                  <a:lnTo>
                    <a:pt x="666" y="95"/>
                  </a:lnTo>
                  <a:lnTo>
                    <a:pt x="668" y="94"/>
                  </a:lnTo>
                  <a:lnTo>
                    <a:pt x="668" y="92"/>
                  </a:lnTo>
                  <a:lnTo>
                    <a:pt x="664" y="90"/>
                  </a:lnTo>
                  <a:lnTo>
                    <a:pt x="664" y="89"/>
                  </a:lnTo>
                  <a:lnTo>
                    <a:pt x="662" y="89"/>
                  </a:lnTo>
                  <a:lnTo>
                    <a:pt x="662" y="87"/>
                  </a:lnTo>
                  <a:lnTo>
                    <a:pt x="661" y="87"/>
                  </a:lnTo>
                  <a:lnTo>
                    <a:pt x="661" y="85"/>
                  </a:lnTo>
                  <a:lnTo>
                    <a:pt x="661" y="83"/>
                  </a:lnTo>
                  <a:lnTo>
                    <a:pt x="662" y="83"/>
                  </a:lnTo>
                  <a:lnTo>
                    <a:pt x="664" y="83"/>
                  </a:lnTo>
                  <a:lnTo>
                    <a:pt x="668" y="83"/>
                  </a:lnTo>
                  <a:lnTo>
                    <a:pt x="671" y="83"/>
                  </a:lnTo>
                  <a:lnTo>
                    <a:pt x="673" y="83"/>
                  </a:lnTo>
                  <a:lnTo>
                    <a:pt x="676" y="83"/>
                  </a:lnTo>
                  <a:lnTo>
                    <a:pt x="676" y="85"/>
                  </a:lnTo>
                  <a:lnTo>
                    <a:pt x="678" y="85"/>
                  </a:lnTo>
                  <a:lnTo>
                    <a:pt x="678" y="87"/>
                  </a:lnTo>
                  <a:lnTo>
                    <a:pt x="678" y="89"/>
                  </a:lnTo>
                  <a:lnTo>
                    <a:pt x="680" y="89"/>
                  </a:lnTo>
                  <a:lnTo>
                    <a:pt x="678" y="90"/>
                  </a:lnTo>
                  <a:lnTo>
                    <a:pt x="680" y="90"/>
                  </a:lnTo>
                  <a:lnTo>
                    <a:pt x="680" y="89"/>
                  </a:lnTo>
                  <a:lnTo>
                    <a:pt x="681" y="89"/>
                  </a:lnTo>
                  <a:lnTo>
                    <a:pt x="681" y="90"/>
                  </a:lnTo>
                  <a:lnTo>
                    <a:pt x="685" y="90"/>
                  </a:lnTo>
                  <a:lnTo>
                    <a:pt x="686" y="92"/>
                  </a:lnTo>
                  <a:lnTo>
                    <a:pt x="686" y="92"/>
                  </a:lnTo>
                  <a:lnTo>
                    <a:pt x="686" y="90"/>
                  </a:lnTo>
                  <a:lnTo>
                    <a:pt x="688" y="90"/>
                  </a:lnTo>
                  <a:lnTo>
                    <a:pt x="690" y="90"/>
                  </a:lnTo>
                  <a:lnTo>
                    <a:pt x="691" y="90"/>
                  </a:lnTo>
                  <a:lnTo>
                    <a:pt x="691" y="89"/>
                  </a:lnTo>
                  <a:lnTo>
                    <a:pt x="690" y="89"/>
                  </a:lnTo>
                  <a:lnTo>
                    <a:pt x="688" y="89"/>
                  </a:lnTo>
                  <a:lnTo>
                    <a:pt x="686" y="89"/>
                  </a:lnTo>
                  <a:lnTo>
                    <a:pt x="685" y="89"/>
                  </a:lnTo>
                  <a:lnTo>
                    <a:pt x="683" y="89"/>
                  </a:lnTo>
                  <a:lnTo>
                    <a:pt x="681" y="89"/>
                  </a:lnTo>
                  <a:lnTo>
                    <a:pt x="681" y="87"/>
                  </a:lnTo>
                  <a:lnTo>
                    <a:pt x="683" y="87"/>
                  </a:lnTo>
                  <a:lnTo>
                    <a:pt x="683" y="85"/>
                  </a:lnTo>
                  <a:lnTo>
                    <a:pt x="683" y="83"/>
                  </a:lnTo>
                  <a:lnTo>
                    <a:pt x="685" y="83"/>
                  </a:lnTo>
                  <a:lnTo>
                    <a:pt x="686" y="82"/>
                  </a:lnTo>
                  <a:lnTo>
                    <a:pt x="688" y="83"/>
                  </a:lnTo>
                  <a:lnTo>
                    <a:pt x="686" y="82"/>
                  </a:lnTo>
                  <a:lnTo>
                    <a:pt x="686" y="82"/>
                  </a:lnTo>
                  <a:lnTo>
                    <a:pt x="685" y="82"/>
                  </a:lnTo>
                  <a:lnTo>
                    <a:pt x="683" y="82"/>
                  </a:lnTo>
                  <a:lnTo>
                    <a:pt x="681" y="83"/>
                  </a:lnTo>
                  <a:lnTo>
                    <a:pt x="681" y="82"/>
                  </a:lnTo>
                  <a:lnTo>
                    <a:pt x="685" y="80"/>
                  </a:lnTo>
                  <a:lnTo>
                    <a:pt x="685" y="80"/>
                  </a:lnTo>
                  <a:lnTo>
                    <a:pt x="685" y="78"/>
                  </a:lnTo>
                  <a:lnTo>
                    <a:pt x="686" y="78"/>
                  </a:lnTo>
                  <a:lnTo>
                    <a:pt x="686" y="78"/>
                  </a:lnTo>
                  <a:lnTo>
                    <a:pt x="686" y="77"/>
                  </a:lnTo>
                  <a:lnTo>
                    <a:pt x="686" y="77"/>
                  </a:lnTo>
                  <a:lnTo>
                    <a:pt x="686" y="75"/>
                  </a:lnTo>
                  <a:lnTo>
                    <a:pt x="686" y="75"/>
                  </a:lnTo>
                  <a:lnTo>
                    <a:pt x="686" y="73"/>
                  </a:lnTo>
                  <a:lnTo>
                    <a:pt x="686" y="75"/>
                  </a:lnTo>
                  <a:lnTo>
                    <a:pt x="685" y="75"/>
                  </a:lnTo>
                  <a:lnTo>
                    <a:pt x="685" y="77"/>
                  </a:lnTo>
                  <a:lnTo>
                    <a:pt x="685" y="78"/>
                  </a:lnTo>
                  <a:lnTo>
                    <a:pt x="683" y="78"/>
                  </a:lnTo>
                  <a:lnTo>
                    <a:pt x="683" y="80"/>
                  </a:lnTo>
                  <a:lnTo>
                    <a:pt x="681" y="80"/>
                  </a:lnTo>
                  <a:lnTo>
                    <a:pt x="681" y="80"/>
                  </a:lnTo>
                  <a:lnTo>
                    <a:pt x="678" y="80"/>
                  </a:lnTo>
                  <a:lnTo>
                    <a:pt x="674" y="80"/>
                  </a:lnTo>
                  <a:lnTo>
                    <a:pt x="674" y="80"/>
                  </a:lnTo>
                  <a:lnTo>
                    <a:pt x="673" y="80"/>
                  </a:lnTo>
                  <a:lnTo>
                    <a:pt x="671" y="80"/>
                  </a:lnTo>
                  <a:lnTo>
                    <a:pt x="669" y="80"/>
                  </a:lnTo>
                  <a:lnTo>
                    <a:pt x="666" y="80"/>
                  </a:lnTo>
                  <a:lnTo>
                    <a:pt x="666" y="80"/>
                  </a:lnTo>
                  <a:lnTo>
                    <a:pt x="666" y="78"/>
                  </a:lnTo>
                  <a:lnTo>
                    <a:pt x="666" y="77"/>
                  </a:lnTo>
                  <a:lnTo>
                    <a:pt x="668" y="75"/>
                  </a:lnTo>
                  <a:lnTo>
                    <a:pt x="669" y="75"/>
                  </a:lnTo>
                  <a:lnTo>
                    <a:pt x="669" y="73"/>
                  </a:lnTo>
                  <a:lnTo>
                    <a:pt x="669" y="71"/>
                  </a:lnTo>
                  <a:lnTo>
                    <a:pt x="673" y="71"/>
                  </a:lnTo>
                  <a:lnTo>
                    <a:pt x="676" y="70"/>
                  </a:lnTo>
                  <a:lnTo>
                    <a:pt x="680" y="70"/>
                  </a:lnTo>
                  <a:lnTo>
                    <a:pt x="681" y="70"/>
                  </a:lnTo>
                  <a:lnTo>
                    <a:pt x="683" y="70"/>
                  </a:lnTo>
                  <a:lnTo>
                    <a:pt x="685" y="70"/>
                  </a:lnTo>
                  <a:lnTo>
                    <a:pt x="686" y="70"/>
                  </a:lnTo>
                  <a:lnTo>
                    <a:pt x="688" y="70"/>
                  </a:lnTo>
                  <a:lnTo>
                    <a:pt x="691" y="70"/>
                  </a:lnTo>
                  <a:lnTo>
                    <a:pt x="693" y="71"/>
                  </a:lnTo>
                  <a:lnTo>
                    <a:pt x="695" y="71"/>
                  </a:lnTo>
                  <a:lnTo>
                    <a:pt x="697" y="71"/>
                  </a:lnTo>
                  <a:lnTo>
                    <a:pt x="700" y="73"/>
                  </a:lnTo>
                  <a:lnTo>
                    <a:pt x="702" y="73"/>
                  </a:lnTo>
                  <a:lnTo>
                    <a:pt x="702" y="75"/>
                  </a:lnTo>
                  <a:lnTo>
                    <a:pt x="703" y="75"/>
                  </a:lnTo>
                  <a:lnTo>
                    <a:pt x="703" y="73"/>
                  </a:lnTo>
                  <a:lnTo>
                    <a:pt x="702" y="73"/>
                  </a:lnTo>
                  <a:lnTo>
                    <a:pt x="700" y="71"/>
                  </a:lnTo>
                  <a:lnTo>
                    <a:pt x="698" y="71"/>
                  </a:lnTo>
                  <a:lnTo>
                    <a:pt x="697" y="71"/>
                  </a:lnTo>
                  <a:lnTo>
                    <a:pt x="697" y="70"/>
                  </a:lnTo>
                  <a:lnTo>
                    <a:pt x="698" y="70"/>
                  </a:lnTo>
                  <a:lnTo>
                    <a:pt x="700" y="70"/>
                  </a:lnTo>
                  <a:lnTo>
                    <a:pt x="698" y="68"/>
                  </a:lnTo>
                  <a:lnTo>
                    <a:pt x="695" y="70"/>
                  </a:lnTo>
                  <a:lnTo>
                    <a:pt x="693" y="68"/>
                  </a:lnTo>
                  <a:lnTo>
                    <a:pt x="695" y="68"/>
                  </a:lnTo>
                  <a:lnTo>
                    <a:pt x="695" y="66"/>
                  </a:lnTo>
                  <a:lnTo>
                    <a:pt x="693" y="68"/>
                  </a:lnTo>
                  <a:lnTo>
                    <a:pt x="693" y="66"/>
                  </a:lnTo>
                  <a:lnTo>
                    <a:pt x="691" y="66"/>
                  </a:lnTo>
                  <a:lnTo>
                    <a:pt x="690" y="66"/>
                  </a:lnTo>
                  <a:lnTo>
                    <a:pt x="690" y="65"/>
                  </a:lnTo>
                  <a:lnTo>
                    <a:pt x="688" y="65"/>
                  </a:lnTo>
                  <a:lnTo>
                    <a:pt x="686" y="63"/>
                  </a:lnTo>
                  <a:lnTo>
                    <a:pt x="686" y="61"/>
                  </a:lnTo>
                  <a:lnTo>
                    <a:pt x="686" y="61"/>
                  </a:lnTo>
                  <a:lnTo>
                    <a:pt x="685" y="61"/>
                  </a:lnTo>
                  <a:lnTo>
                    <a:pt x="685" y="59"/>
                  </a:lnTo>
                  <a:lnTo>
                    <a:pt x="683" y="58"/>
                  </a:lnTo>
                  <a:lnTo>
                    <a:pt x="681" y="58"/>
                  </a:lnTo>
                  <a:moveTo>
                    <a:pt x="678" y="78"/>
                  </a:moveTo>
                  <a:lnTo>
                    <a:pt x="676" y="78"/>
                  </a:lnTo>
                  <a:lnTo>
                    <a:pt x="676" y="80"/>
                  </a:lnTo>
                  <a:lnTo>
                    <a:pt x="678" y="80"/>
                  </a:lnTo>
                  <a:lnTo>
                    <a:pt x="678" y="78"/>
                  </a:lnTo>
                  <a:moveTo>
                    <a:pt x="697" y="102"/>
                  </a:moveTo>
                  <a:lnTo>
                    <a:pt x="695" y="100"/>
                  </a:lnTo>
                  <a:lnTo>
                    <a:pt x="695" y="102"/>
                  </a:lnTo>
                  <a:lnTo>
                    <a:pt x="697" y="102"/>
                  </a:lnTo>
                  <a:moveTo>
                    <a:pt x="702" y="82"/>
                  </a:moveTo>
                  <a:lnTo>
                    <a:pt x="700" y="82"/>
                  </a:lnTo>
                  <a:lnTo>
                    <a:pt x="698" y="83"/>
                  </a:lnTo>
                  <a:lnTo>
                    <a:pt x="697" y="83"/>
                  </a:lnTo>
                  <a:lnTo>
                    <a:pt x="697" y="85"/>
                  </a:lnTo>
                  <a:lnTo>
                    <a:pt x="695" y="87"/>
                  </a:lnTo>
                  <a:lnTo>
                    <a:pt x="693" y="89"/>
                  </a:lnTo>
                  <a:lnTo>
                    <a:pt x="695" y="89"/>
                  </a:lnTo>
                  <a:lnTo>
                    <a:pt x="695" y="87"/>
                  </a:lnTo>
                  <a:lnTo>
                    <a:pt x="698" y="87"/>
                  </a:lnTo>
                  <a:lnTo>
                    <a:pt x="698" y="85"/>
                  </a:lnTo>
                  <a:lnTo>
                    <a:pt x="700" y="83"/>
                  </a:lnTo>
                  <a:lnTo>
                    <a:pt x="702" y="82"/>
                  </a:lnTo>
                  <a:moveTo>
                    <a:pt x="803" y="15"/>
                  </a:moveTo>
                  <a:lnTo>
                    <a:pt x="804" y="15"/>
                  </a:lnTo>
                  <a:lnTo>
                    <a:pt x="808" y="15"/>
                  </a:lnTo>
                  <a:lnTo>
                    <a:pt x="809" y="15"/>
                  </a:lnTo>
                  <a:lnTo>
                    <a:pt x="811" y="15"/>
                  </a:lnTo>
                  <a:lnTo>
                    <a:pt x="811" y="13"/>
                  </a:lnTo>
                  <a:lnTo>
                    <a:pt x="809" y="13"/>
                  </a:lnTo>
                  <a:lnTo>
                    <a:pt x="809" y="13"/>
                  </a:lnTo>
                  <a:lnTo>
                    <a:pt x="808" y="13"/>
                  </a:lnTo>
                  <a:lnTo>
                    <a:pt x="806" y="13"/>
                  </a:lnTo>
                  <a:lnTo>
                    <a:pt x="803" y="15"/>
                  </a:lnTo>
                  <a:moveTo>
                    <a:pt x="797" y="29"/>
                  </a:moveTo>
                  <a:lnTo>
                    <a:pt x="799" y="30"/>
                  </a:lnTo>
                  <a:lnTo>
                    <a:pt x="801" y="30"/>
                  </a:lnTo>
                  <a:lnTo>
                    <a:pt x="797" y="29"/>
                  </a:lnTo>
                  <a:moveTo>
                    <a:pt x="794" y="37"/>
                  </a:moveTo>
                  <a:lnTo>
                    <a:pt x="796" y="37"/>
                  </a:lnTo>
                  <a:lnTo>
                    <a:pt x="799" y="36"/>
                  </a:lnTo>
                  <a:lnTo>
                    <a:pt x="797" y="36"/>
                  </a:lnTo>
                  <a:lnTo>
                    <a:pt x="796" y="36"/>
                  </a:lnTo>
                  <a:lnTo>
                    <a:pt x="794" y="37"/>
                  </a:lnTo>
                  <a:moveTo>
                    <a:pt x="773" y="53"/>
                  </a:moveTo>
                  <a:lnTo>
                    <a:pt x="775" y="53"/>
                  </a:lnTo>
                  <a:lnTo>
                    <a:pt x="779" y="53"/>
                  </a:lnTo>
                  <a:lnTo>
                    <a:pt x="780" y="53"/>
                  </a:lnTo>
                  <a:lnTo>
                    <a:pt x="782" y="51"/>
                  </a:lnTo>
                  <a:lnTo>
                    <a:pt x="780" y="51"/>
                  </a:lnTo>
                  <a:lnTo>
                    <a:pt x="779" y="51"/>
                  </a:lnTo>
                  <a:lnTo>
                    <a:pt x="777" y="51"/>
                  </a:lnTo>
                  <a:lnTo>
                    <a:pt x="777" y="49"/>
                  </a:lnTo>
                  <a:lnTo>
                    <a:pt x="775" y="49"/>
                  </a:lnTo>
                  <a:lnTo>
                    <a:pt x="773" y="49"/>
                  </a:lnTo>
                  <a:lnTo>
                    <a:pt x="777" y="51"/>
                  </a:lnTo>
                  <a:lnTo>
                    <a:pt x="775" y="51"/>
                  </a:lnTo>
                  <a:lnTo>
                    <a:pt x="773" y="51"/>
                  </a:lnTo>
                  <a:lnTo>
                    <a:pt x="773" y="53"/>
                  </a:lnTo>
                  <a:moveTo>
                    <a:pt x="756" y="54"/>
                  </a:moveTo>
                  <a:lnTo>
                    <a:pt x="758" y="56"/>
                  </a:lnTo>
                  <a:lnTo>
                    <a:pt x="762" y="56"/>
                  </a:lnTo>
                  <a:lnTo>
                    <a:pt x="763" y="56"/>
                  </a:lnTo>
                  <a:lnTo>
                    <a:pt x="765" y="56"/>
                  </a:lnTo>
                  <a:lnTo>
                    <a:pt x="765" y="54"/>
                  </a:lnTo>
                  <a:lnTo>
                    <a:pt x="762" y="54"/>
                  </a:lnTo>
                  <a:lnTo>
                    <a:pt x="758" y="54"/>
                  </a:lnTo>
                  <a:lnTo>
                    <a:pt x="756" y="54"/>
                  </a:lnTo>
                  <a:moveTo>
                    <a:pt x="746" y="18"/>
                  </a:moveTo>
                  <a:lnTo>
                    <a:pt x="748" y="18"/>
                  </a:lnTo>
                  <a:lnTo>
                    <a:pt x="750" y="17"/>
                  </a:lnTo>
                  <a:lnTo>
                    <a:pt x="751" y="15"/>
                  </a:lnTo>
                  <a:lnTo>
                    <a:pt x="750" y="15"/>
                  </a:lnTo>
                  <a:lnTo>
                    <a:pt x="750" y="17"/>
                  </a:lnTo>
                  <a:lnTo>
                    <a:pt x="748" y="17"/>
                  </a:lnTo>
                  <a:lnTo>
                    <a:pt x="746" y="17"/>
                  </a:lnTo>
                  <a:lnTo>
                    <a:pt x="746" y="18"/>
                  </a:lnTo>
                  <a:moveTo>
                    <a:pt x="664" y="32"/>
                  </a:moveTo>
                  <a:lnTo>
                    <a:pt x="661" y="30"/>
                  </a:lnTo>
                  <a:lnTo>
                    <a:pt x="659" y="30"/>
                  </a:lnTo>
                  <a:lnTo>
                    <a:pt x="657" y="30"/>
                  </a:lnTo>
                  <a:lnTo>
                    <a:pt x="657" y="32"/>
                  </a:lnTo>
                  <a:lnTo>
                    <a:pt x="659" y="32"/>
                  </a:lnTo>
                  <a:lnTo>
                    <a:pt x="662" y="32"/>
                  </a:lnTo>
                  <a:lnTo>
                    <a:pt x="664" y="32"/>
                  </a:lnTo>
                  <a:moveTo>
                    <a:pt x="686" y="25"/>
                  </a:moveTo>
                  <a:lnTo>
                    <a:pt x="686" y="25"/>
                  </a:lnTo>
                  <a:lnTo>
                    <a:pt x="683" y="24"/>
                  </a:lnTo>
                  <a:lnTo>
                    <a:pt x="680" y="24"/>
                  </a:lnTo>
                  <a:lnTo>
                    <a:pt x="678" y="24"/>
                  </a:lnTo>
                  <a:lnTo>
                    <a:pt x="680" y="25"/>
                  </a:lnTo>
                  <a:lnTo>
                    <a:pt x="683" y="25"/>
                  </a:lnTo>
                  <a:lnTo>
                    <a:pt x="685" y="25"/>
                  </a:lnTo>
                  <a:lnTo>
                    <a:pt x="685" y="27"/>
                  </a:lnTo>
                  <a:lnTo>
                    <a:pt x="686" y="27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6" y="25"/>
                  </a:lnTo>
                  <a:moveTo>
                    <a:pt x="697" y="37"/>
                  </a:moveTo>
                  <a:lnTo>
                    <a:pt x="695" y="37"/>
                  </a:lnTo>
                  <a:lnTo>
                    <a:pt x="691" y="37"/>
                  </a:lnTo>
                  <a:lnTo>
                    <a:pt x="688" y="37"/>
                  </a:lnTo>
                  <a:lnTo>
                    <a:pt x="690" y="37"/>
                  </a:lnTo>
                  <a:lnTo>
                    <a:pt x="693" y="37"/>
                  </a:lnTo>
                  <a:lnTo>
                    <a:pt x="697" y="37"/>
                  </a:lnTo>
                  <a:moveTo>
                    <a:pt x="705" y="41"/>
                  </a:moveTo>
                  <a:lnTo>
                    <a:pt x="703" y="41"/>
                  </a:lnTo>
                  <a:lnTo>
                    <a:pt x="702" y="41"/>
                  </a:lnTo>
                  <a:lnTo>
                    <a:pt x="702" y="42"/>
                  </a:lnTo>
                  <a:lnTo>
                    <a:pt x="703" y="42"/>
                  </a:lnTo>
                  <a:lnTo>
                    <a:pt x="705" y="42"/>
                  </a:lnTo>
                  <a:lnTo>
                    <a:pt x="705" y="41"/>
                  </a:lnTo>
                  <a:moveTo>
                    <a:pt x="726" y="27"/>
                  </a:moveTo>
                  <a:lnTo>
                    <a:pt x="722" y="25"/>
                  </a:lnTo>
                  <a:lnTo>
                    <a:pt x="721" y="25"/>
                  </a:lnTo>
                  <a:lnTo>
                    <a:pt x="721" y="24"/>
                  </a:lnTo>
                  <a:lnTo>
                    <a:pt x="719" y="24"/>
                  </a:lnTo>
                  <a:lnTo>
                    <a:pt x="715" y="24"/>
                  </a:lnTo>
                  <a:lnTo>
                    <a:pt x="715" y="25"/>
                  </a:lnTo>
                  <a:lnTo>
                    <a:pt x="717" y="25"/>
                  </a:lnTo>
                  <a:lnTo>
                    <a:pt x="721" y="25"/>
                  </a:lnTo>
                  <a:lnTo>
                    <a:pt x="722" y="27"/>
                  </a:lnTo>
                  <a:lnTo>
                    <a:pt x="724" y="27"/>
                  </a:lnTo>
                  <a:lnTo>
                    <a:pt x="726" y="27"/>
                  </a:lnTo>
                  <a:moveTo>
                    <a:pt x="743" y="32"/>
                  </a:moveTo>
                  <a:lnTo>
                    <a:pt x="739" y="34"/>
                  </a:lnTo>
                  <a:lnTo>
                    <a:pt x="741" y="34"/>
                  </a:lnTo>
                  <a:lnTo>
                    <a:pt x="743" y="34"/>
                  </a:lnTo>
                  <a:lnTo>
                    <a:pt x="743" y="32"/>
                  </a:lnTo>
                  <a:moveTo>
                    <a:pt x="734" y="66"/>
                  </a:moveTo>
                  <a:lnTo>
                    <a:pt x="736" y="68"/>
                  </a:lnTo>
                  <a:lnTo>
                    <a:pt x="736" y="66"/>
                  </a:lnTo>
                  <a:lnTo>
                    <a:pt x="734" y="66"/>
                  </a:lnTo>
                  <a:moveTo>
                    <a:pt x="731" y="65"/>
                  </a:moveTo>
                  <a:lnTo>
                    <a:pt x="732" y="66"/>
                  </a:lnTo>
                  <a:lnTo>
                    <a:pt x="732" y="65"/>
                  </a:lnTo>
                  <a:lnTo>
                    <a:pt x="731" y="65"/>
                  </a:lnTo>
                  <a:moveTo>
                    <a:pt x="731" y="71"/>
                  </a:moveTo>
                  <a:lnTo>
                    <a:pt x="732" y="71"/>
                  </a:lnTo>
                  <a:lnTo>
                    <a:pt x="732" y="70"/>
                  </a:lnTo>
                  <a:lnTo>
                    <a:pt x="731" y="71"/>
                  </a:lnTo>
                  <a:moveTo>
                    <a:pt x="714" y="92"/>
                  </a:moveTo>
                  <a:lnTo>
                    <a:pt x="712" y="90"/>
                  </a:lnTo>
                  <a:lnTo>
                    <a:pt x="712" y="92"/>
                  </a:lnTo>
                  <a:lnTo>
                    <a:pt x="714" y="92"/>
                  </a:lnTo>
                  <a:moveTo>
                    <a:pt x="717" y="92"/>
                  </a:moveTo>
                  <a:lnTo>
                    <a:pt x="717" y="94"/>
                  </a:lnTo>
                  <a:lnTo>
                    <a:pt x="719" y="94"/>
                  </a:lnTo>
                  <a:lnTo>
                    <a:pt x="717" y="95"/>
                  </a:lnTo>
                  <a:lnTo>
                    <a:pt x="721" y="94"/>
                  </a:lnTo>
                  <a:lnTo>
                    <a:pt x="722" y="92"/>
                  </a:lnTo>
                  <a:lnTo>
                    <a:pt x="721" y="92"/>
                  </a:lnTo>
                  <a:lnTo>
                    <a:pt x="719" y="92"/>
                  </a:lnTo>
                  <a:lnTo>
                    <a:pt x="717" y="92"/>
                  </a:lnTo>
                  <a:moveTo>
                    <a:pt x="710" y="58"/>
                  </a:moveTo>
                  <a:lnTo>
                    <a:pt x="712" y="59"/>
                  </a:lnTo>
                  <a:lnTo>
                    <a:pt x="715" y="59"/>
                  </a:lnTo>
                  <a:lnTo>
                    <a:pt x="717" y="58"/>
                  </a:lnTo>
                  <a:lnTo>
                    <a:pt x="714" y="58"/>
                  </a:lnTo>
                  <a:lnTo>
                    <a:pt x="710" y="58"/>
                  </a:lnTo>
                  <a:moveTo>
                    <a:pt x="705" y="70"/>
                  </a:moveTo>
                  <a:lnTo>
                    <a:pt x="707" y="70"/>
                  </a:lnTo>
                  <a:lnTo>
                    <a:pt x="707" y="68"/>
                  </a:lnTo>
                  <a:lnTo>
                    <a:pt x="709" y="68"/>
                  </a:lnTo>
                  <a:lnTo>
                    <a:pt x="709" y="66"/>
                  </a:lnTo>
                  <a:lnTo>
                    <a:pt x="707" y="68"/>
                  </a:lnTo>
                  <a:lnTo>
                    <a:pt x="705" y="68"/>
                  </a:lnTo>
                  <a:lnTo>
                    <a:pt x="705" y="70"/>
                  </a:lnTo>
                  <a:moveTo>
                    <a:pt x="705" y="87"/>
                  </a:moveTo>
                  <a:lnTo>
                    <a:pt x="707" y="87"/>
                  </a:lnTo>
                  <a:lnTo>
                    <a:pt x="707" y="89"/>
                  </a:lnTo>
                  <a:lnTo>
                    <a:pt x="707" y="90"/>
                  </a:lnTo>
                  <a:lnTo>
                    <a:pt x="709" y="90"/>
                  </a:lnTo>
                  <a:lnTo>
                    <a:pt x="710" y="90"/>
                  </a:lnTo>
                  <a:lnTo>
                    <a:pt x="710" y="89"/>
                  </a:lnTo>
                  <a:lnTo>
                    <a:pt x="709" y="89"/>
                  </a:lnTo>
                  <a:lnTo>
                    <a:pt x="707" y="87"/>
                  </a:lnTo>
                  <a:lnTo>
                    <a:pt x="705" y="85"/>
                  </a:lnTo>
                  <a:lnTo>
                    <a:pt x="705" y="87"/>
                  </a:lnTo>
                  <a:moveTo>
                    <a:pt x="705" y="92"/>
                  </a:moveTo>
                  <a:lnTo>
                    <a:pt x="707" y="94"/>
                  </a:lnTo>
                  <a:lnTo>
                    <a:pt x="709" y="94"/>
                  </a:lnTo>
                  <a:lnTo>
                    <a:pt x="709" y="92"/>
                  </a:lnTo>
                  <a:lnTo>
                    <a:pt x="707" y="92"/>
                  </a:lnTo>
                  <a:lnTo>
                    <a:pt x="705" y="92"/>
                  </a:lnTo>
                  <a:moveTo>
                    <a:pt x="755" y="65"/>
                  </a:moveTo>
                  <a:lnTo>
                    <a:pt x="753" y="65"/>
                  </a:lnTo>
                  <a:lnTo>
                    <a:pt x="751" y="65"/>
                  </a:lnTo>
                  <a:lnTo>
                    <a:pt x="750" y="65"/>
                  </a:lnTo>
                  <a:lnTo>
                    <a:pt x="750" y="66"/>
                  </a:lnTo>
                  <a:lnTo>
                    <a:pt x="751" y="66"/>
                  </a:lnTo>
                  <a:lnTo>
                    <a:pt x="755" y="68"/>
                  </a:lnTo>
                  <a:lnTo>
                    <a:pt x="758" y="66"/>
                  </a:lnTo>
                  <a:lnTo>
                    <a:pt x="756" y="65"/>
                  </a:lnTo>
                  <a:lnTo>
                    <a:pt x="755" y="65"/>
                  </a:lnTo>
                  <a:moveTo>
                    <a:pt x="1961" y="48"/>
                  </a:moveTo>
                  <a:lnTo>
                    <a:pt x="1959" y="48"/>
                  </a:lnTo>
                  <a:lnTo>
                    <a:pt x="1957" y="46"/>
                  </a:lnTo>
                  <a:lnTo>
                    <a:pt x="1959" y="46"/>
                  </a:lnTo>
                  <a:lnTo>
                    <a:pt x="1961" y="46"/>
                  </a:lnTo>
                  <a:lnTo>
                    <a:pt x="1961" y="44"/>
                  </a:lnTo>
                  <a:lnTo>
                    <a:pt x="1961" y="42"/>
                  </a:lnTo>
                  <a:lnTo>
                    <a:pt x="1964" y="41"/>
                  </a:lnTo>
                  <a:lnTo>
                    <a:pt x="1962" y="41"/>
                  </a:lnTo>
                  <a:lnTo>
                    <a:pt x="1961" y="41"/>
                  </a:lnTo>
                  <a:lnTo>
                    <a:pt x="1961" y="39"/>
                  </a:lnTo>
                  <a:lnTo>
                    <a:pt x="1962" y="39"/>
                  </a:lnTo>
                  <a:lnTo>
                    <a:pt x="1962" y="37"/>
                  </a:lnTo>
                  <a:lnTo>
                    <a:pt x="1966" y="37"/>
                  </a:lnTo>
                  <a:lnTo>
                    <a:pt x="1967" y="37"/>
                  </a:lnTo>
                  <a:lnTo>
                    <a:pt x="1971" y="37"/>
                  </a:lnTo>
                  <a:lnTo>
                    <a:pt x="1973" y="37"/>
                  </a:lnTo>
                  <a:lnTo>
                    <a:pt x="1974" y="37"/>
                  </a:lnTo>
                  <a:lnTo>
                    <a:pt x="1976" y="37"/>
                  </a:lnTo>
                  <a:lnTo>
                    <a:pt x="1978" y="37"/>
                  </a:lnTo>
                  <a:lnTo>
                    <a:pt x="1979" y="36"/>
                  </a:lnTo>
                  <a:lnTo>
                    <a:pt x="1981" y="36"/>
                  </a:lnTo>
                  <a:lnTo>
                    <a:pt x="1983" y="36"/>
                  </a:lnTo>
                  <a:lnTo>
                    <a:pt x="1985" y="36"/>
                  </a:lnTo>
                  <a:lnTo>
                    <a:pt x="1985" y="37"/>
                  </a:lnTo>
                  <a:lnTo>
                    <a:pt x="1986" y="37"/>
                  </a:lnTo>
                  <a:lnTo>
                    <a:pt x="1990" y="37"/>
                  </a:lnTo>
                  <a:lnTo>
                    <a:pt x="1990" y="39"/>
                  </a:lnTo>
                  <a:lnTo>
                    <a:pt x="1991" y="39"/>
                  </a:lnTo>
                  <a:lnTo>
                    <a:pt x="1995" y="41"/>
                  </a:lnTo>
                  <a:lnTo>
                    <a:pt x="1997" y="41"/>
                  </a:lnTo>
                  <a:lnTo>
                    <a:pt x="1998" y="41"/>
                  </a:lnTo>
                  <a:lnTo>
                    <a:pt x="1998" y="42"/>
                  </a:lnTo>
                  <a:lnTo>
                    <a:pt x="1997" y="42"/>
                  </a:lnTo>
                  <a:lnTo>
                    <a:pt x="1995" y="42"/>
                  </a:lnTo>
                  <a:lnTo>
                    <a:pt x="1993" y="42"/>
                  </a:lnTo>
                  <a:lnTo>
                    <a:pt x="1993" y="44"/>
                  </a:lnTo>
                  <a:lnTo>
                    <a:pt x="1993" y="46"/>
                  </a:lnTo>
                  <a:lnTo>
                    <a:pt x="1993" y="48"/>
                  </a:lnTo>
                  <a:lnTo>
                    <a:pt x="1995" y="48"/>
                  </a:lnTo>
                  <a:lnTo>
                    <a:pt x="1995" y="49"/>
                  </a:lnTo>
                  <a:lnTo>
                    <a:pt x="1993" y="49"/>
                  </a:lnTo>
                  <a:lnTo>
                    <a:pt x="1990" y="49"/>
                  </a:lnTo>
                  <a:lnTo>
                    <a:pt x="1988" y="49"/>
                  </a:lnTo>
                  <a:lnTo>
                    <a:pt x="1985" y="51"/>
                  </a:lnTo>
                  <a:lnTo>
                    <a:pt x="1986" y="51"/>
                  </a:lnTo>
                  <a:lnTo>
                    <a:pt x="1988" y="51"/>
                  </a:lnTo>
                  <a:lnTo>
                    <a:pt x="1990" y="51"/>
                  </a:lnTo>
                  <a:lnTo>
                    <a:pt x="1991" y="51"/>
                  </a:lnTo>
                  <a:lnTo>
                    <a:pt x="1993" y="51"/>
                  </a:lnTo>
                  <a:lnTo>
                    <a:pt x="1997" y="51"/>
                  </a:lnTo>
                  <a:lnTo>
                    <a:pt x="1998" y="51"/>
                  </a:lnTo>
                  <a:lnTo>
                    <a:pt x="2000" y="51"/>
                  </a:lnTo>
                  <a:lnTo>
                    <a:pt x="2000" y="53"/>
                  </a:lnTo>
                  <a:lnTo>
                    <a:pt x="1998" y="53"/>
                  </a:lnTo>
                  <a:lnTo>
                    <a:pt x="1998" y="54"/>
                  </a:lnTo>
                  <a:lnTo>
                    <a:pt x="1997" y="54"/>
                  </a:lnTo>
                  <a:lnTo>
                    <a:pt x="1997" y="56"/>
                  </a:lnTo>
                  <a:lnTo>
                    <a:pt x="1995" y="56"/>
                  </a:lnTo>
                  <a:lnTo>
                    <a:pt x="1993" y="58"/>
                  </a:lnTo>
                  <a:lnTo>
                    <a:pt x="1995" y="58"/>
                  </a:lnTo>
                  <a:lnTo>
                    <a:pt x="1998" y="56"/>
                  </a:lnTo>
                  <a:lnTo>
                    <a:pt x="2000" y="54"/>
                  </a:lnTo>
                  <a:lnTo>
                    <a:pt x="2000" y="54"/>
                  </a:lnTo>
                  <a:lnTo>
                    <a:pt x="2002" y="54"/>
                  </a:lnTo>
                  <a:lnTo>
                    <a:pt x="2002" y="53"/>
                  </a:lnTo>
                  <a:lnTo>
                    <a:pt x="2003" y="53"/>
                  </a:lnTo>
                  <a:lnTo>
                    <a:pt x="2007" y="53"/>
                  </a:lnTo>
                  <a:lnTo>
                    <a:pt x="2008" y="53"/>
                  </a:lnTo>
                  <a:lnTo>
                    <a:pt x="2010" y="53"/>
                  </a:lnTo>
                  <a:lnTo>
                    <a:pt x="2010" y="54"/>
                  </a:lnTo>
                  <a:lnTo>
                    <a:pt x="2012" y="54"/>
                  </a:lnTo>
                  <a:lnTo>
                    <a:pt x="2012" y="56"/>
                  </a:lnTo>
                  <a:lnTo>
                    <a:pt x="2012" y="58"/>
                  </a:lnTo>
                  <a:lnTo>
                    <a:pt x="2014" y="58"/>
                  </a:lnTo>
                  <a:lnTo>
                    <a:pt x="2014" y="59"/>
                  </a:lnTo>
                  <a:lnTo>
                    <a:pt x="2012" y="59"/>
                  </a:lnTo>
                  <a:lnTo>
                    <a:pt x="2010" y="61"/>
                  </a:lnTo>
                  <a:lnTo>
                    <a:pt x="2010" y="63"/>
                  </a:lnTo>
                  <a:lnTo>
                    <a:pt x="2010" y="65"/>
                  </a:lnTo>
                  <a:lnTo>
                    <a:pt x="2010" y="66"/>
                  </a:lnTo>
                  <a:lnTo>
                    <a:pt x="2012" y="66"/>
                  </a:lnTo>
                  <a:lnTo>
                    <a:pt x="2012" y="68"/>
                  </a:lnTo>
                  <a:lnTo>
                    <a:pt x="2012" y="70"/>
                  </a:lnTo>
                  <a:lnTo>
                    <a:pt x="2010" y="70"/>
                  </a:lnTo>
                  <a:lnTo>
                    <a:pt x="2008" y="70"/>
                  </a:lnTo>
                  <a:lnTo>
                    <a:pt x="2007" y="70"/>
                  </a:lnTo>
                  <a:lnTo>
                    <a:pt x="2005" y="71"/>
                  </a:lnTo>
                  <a:lnTo>
                    <a:pt x="2003" y="71"/>
                  </a:lnTo>
                  <a:lnTo>
                    <a:pt x="2002" y="71"/>
                  </a:lnTo>
                  <a:lnTo>
                    <a:pt x="2000" y="71"/>
                  </a:lnTo>
                  <a:lnTo>
                    <a:pt x="2000" y="71"/>
                  </a:lnTo>
                  <a:lnTo>
                    <a:pt x="1998" y="71"/>
                  </a:lnTo>
                  <a:lnTo>
                    <a:pt x="1998" y="70"/>
                  </a:lnTo>
                  <a:lnTo>
                    <a:pt x="1997" y="70"/>
                  </a:lnTo>
                  <a:lnTo>
                    <a:pt x="1995" y="71"/>
                  </a:lnTo>
                  <a:lnTo>
                    <a:pt x="1995" y="70"/>
                  </a:lnTo>
                  <a:lnTo>
                    <a:pt x="1993" y="70"/>
                  </a:lnTo>
                  <a:lnTo>
                    <a:pt x="1991" y="68"/>
                  </a:lnTo>
                  <a:lnTo>
                    <a:pt x="1988" y="68"/>
                  </a:lnTo>
                  <a:lnTo>
                    <a:pt x="1985" y="68"/>
                  </a:lnTo>
                  <a:lnTo>
                    <a:pt x="1983" y="68"/>
                  </a:lnTo>
                  <a:lnTo>
                    <a:pt x="1983" y="66"/>
                  </a:lnTo>
                  <a:lnTo>
                    <a:pt x="1981" y="66"/>
                  </a:lnTo>
                  <a:lnTo>
                    <a:pt x="1979" y="66"/>
                  </a:lnTo>
                  <a:lnTo>
                    <a:pt x="1978" y="68"/>
                  </a:lnTo>
                  <a:lnTo>
                    <a:pt x="1978" y="66"/>
                  </a:lnTo>
                  <a:lnTo>
                    <a:pt x="1976" y="66"/>
                  </a:lnTo>
                  <a:lnTo>
                    <a:pt x="1974" y="66"/>
                  </a:lnTo>
                  <a:lnTo>
                    <a:pt x="1974" y="65"/>
                  </a:lnTo>
                  <a:lnTo>
                    <a:pt x="1973" y="65"/>
                  </a:lnTo>
                  <a:lnTo>
                    <a:pt x="1973" y="63"/>
                  </a:lnTo>
                  <a:lnTo>
                    <a:pt x="1973" y="61"/>
                  </a:lnTo>
                  <a:lnTo>
                    <a:pt x="1971" y="61"/>
                  </a:lnTo>
                  <a:lnTo>
                    <a:pt x="1969" y="61"/>
                  </a:lnTo>
                  <a:lnTo>
                    <a:pt x="1969" y="59"/>
                  </a:lnTo>
                  <a:lnTo>
                    <a:pt x="1967" y="59"/>
                  </a:lnTo>
                  <a:lnTo>
                    <a:pt x="1967" y="58"/>
                  </a:lnTo>
                  <a:lnTo>
                    <a:pt x="1969" y="58"/>
                  </a:lnTo>
                  <a:lnTo>
                    <a:pt x="1971" y="56"/>
                  </a:lnTo>
                  <a:lnTo>
                    <a:pt x="1973" y="56"/>
                  </a:lnTo>
                  <a:lnTo>
                    <a:pt x="1974" y="56"/>
                  </a:lnTo>
                  <a:lnTo>
                    <a:pt x="1974" y="54"/>
                  </a:lnTo>
                  <a:lnTo>
                    <a:pt x="1973" y="54"/>
                  </a:lnTo>
                  <a:lnTo>
                    <a:pt x="1973" y="53"/>
                  </a:lnTo>
                  <a:lnTo>
                    <a:pt x="1976" y="53"/>
                  </a:lnTo>
                  <a:lnTo>
                    <a:pt x="1976" y="51"/>
                  </a:lnTo>
                  <a:lnTo>
                    <a:pt x="1974" y="51"/>
                  </a:lnTo>
                  <a:lnTo>
                    <a:pt x="1973" y="51"/>
                  </a:lnTo>
                  <a:lnTo>
                    <a:pt x="1971" y="53"/>
                  </a:lnTo>
                  <a:lnTo>
                    <a:pt x="1969" y="53"/>
                  </a:lnTo>
                  <a:lnTo>
                    <a:pt x="1967" y="53"/>
                  </a:lnTo>
                  <a:lnTo>
                    <a:pt x="1964" y="53"/>
                  </a:lnTo>
                  <a:lnTo>
                    <a:pt x="1962" y="51"/>
                  </a:lnTo>
                  <a:lnTo>
                    <a:pt x="1961" y="51"/>
                  </a:lnTo>
                  <a:lnTo>
                    <a:pt x="1961" y="49"/>
                  </a:lnTo>
                  <a:lnTo>
                    <a:pt x="1964" y="49"/>
                  </a:lnTo>
                  <a:lnTo>
                    <a:pt x="1964" y="48"/>
                  </a:lnTo>
                  <a:lnTo>
                    <a:pt x="1961" y="48"/>
                  </a:lnTo>
                  <a:moveTo>
                    <a:pt x="1978" y="53"/>
                  </a:moveTo>
                  <a:lnTo>
                    <a:pt x="1979" y="53"/>
                  </a:lnTo>
                  <a:lnTo>
                    <a:pt x="1979" y="51"/>
                  </a:lnTo>
                  <a:lnTo>
                    <a:pt x="1978" y="51"/>
                  </a:lnTo>
                  <a:lnTo>
                    <a:pt x="1978" y="53"/>
                  </a:lnTo>
                  <a:moveTo>
                    <a:pt x="1959" y="48"/>
                  </a:moveTo>
                  <a:lnTo>
                    <a:pt x="1957" y="48"/>
                  </a:lnTo>
                  <a:lnTo>
                    <a:pt x="1954" y="48"/>
                  </a:lnTo>
                  <a:lnTo>
                    <a:pt x="1954" y="49"/>
                  </a:lnTo>
                  <a:lnTo>
                    <a:pt x="1956" y="49"/>
                  </a:lnTo>
                  <a:lnTo>
                    <a:pt x="1959" y="48"/>
                  </a:lnTo>
                  <a:moveTo>
                    <a:pt x="1959" y="41"/>
                  </a:moveTo>
                  <a:lnTo>
                    <a:pt x="1959" y="42"/>
                  </a:lnTo>
                  <a:lnTo>
                    <a:pt x="1961" y="42"/>
                  </a:lnTo>
                  <a:lnTo>
                    <a:pt x="1961" y="41"/>
                  </a:lnTo>
                  <a:lnTo>
                    <a:pt x="1959" y="41"/>
                  </a:lnTo>
                  <a:moveTo>
                    <a:pt x="1161" y="58"/>
                  </a:moveTo>
                  <a:lnTo>
                    <a:pt x="1165" y="58"/>
                  </a:lnTo>
                  <a:lnTo>
                    <a:pt x="1166" y="56"/>
                  </a:lnTo>
                  <a:lnTo>
                    <a:pt x="1168" y="56"/>
                  </a:lnTo>
                  <a:lnTo>
                    <a:pt x="1170" y="54"/>
                  </a:lnTo>
                  <a:lnTo>
                    <a:pt x="1170" y="53"/>
                  </a:lnTo>
                  <a:lnTo>
                    <a:pt x="1171" y="53"/>
                  </a:lnTo>
                  <a:lnTo>
                    <a:pt x="1168" y="51"/>
                  </a:lnTo>
                  <a:lnTo>
                    <a:pt x="1165" y="53"/>
                  </a:lnTo>
                  <a:lnTo>
                    <a:pt x="1161" y="53"/>
                  </a:lnTo>
                  <a:lnTo>
                    <a:pt x="1160" y="53"/>
                  </a:lnTo>
                  <a:lnTo>
                    <a:pt x="1158" y="53"/>
                  </a:lnTo>
                  <a:lnTo>
                    <a:pt x="1158" y="54"/>
                  </a:lnTo>
                  <a:lnTo>
                    <a:pt x="1156" y="54"/>
                  </a:lnTo>
                  <a:lnTo>
                    <a:pt x="1154" y="54"/>
                  </a:lnTo>
                  <a:lnTo>
                    <a:pt x="1156" y="56"/>
                  </a:lnTo>
                  <a:lnTo>
                    <a:pt x="1158" y="56"/>
                  </a:lnTo>
                  <a:lnTo>
                    <a:pt x="1160" y="56"/>
                  </a:lnTo>
                  <a:lnTo>
                    <a:pt x="1161" y="58"/>
                  </a:lnTo>
                  <a:moveTo>
                    <a:pt x="1428" y="51"/>
                  </a:moveTo>
                  <a:lnTo>
                    <a:pt x="1429" y="51"/>
                  </a:lnTo>
                  <a:lnTo>
                    <a:pt x="1431" y="51"/>
                  </a:lnTo>
                  <a:lnTo>
                    <a:pt x="1433" y="51"/>
                  </a:lnTo>
                  <a:lnTo>
                    <a:pt x="1433" y="49"/>
                  </a:lnTo>
                  <a:lnTo>
                    <a:pt x="1431" y="49"/>
                  </a:lnTo>
                  <a:lnTo>
                    <a:pt x="1431" y="48"/>
                  </a:lnTo>
                  <a:lnTo>
                    <a:pt x="1433" y="48"/>
                  </a:lnTo>
                  <a:lnTo>
                    <a:pt x="1435" y="49"/>
                  </a:lnTo>
                  <a:lnTo>
                    <a:pt x="1436" y="49"/>
                  </a:lnTo>
                  <a:lnTo>
                    <a:pt x="1436" y="48"/>
                  </a:lnTo>
                  <a:lnTo>
                    <a:pt x="1435" y="48"/>
                  </a:lnTo>
                  <a:lnTo>
                    <a:pt x="1435" y="46"/>
                  </a:lnTo>
                  <a:lnTo>
                    <a:pt x="1436" y="46"/>
                  </a:lnTo>
                  <a:lnTo>
                    <a:pt x="1438" y="44"/>
                  </a:lnTo>
                  <a:lnTo>
                    <a:pt x="1438" y="46"/>
                  </a:lnTo>
                  <a:lnTo>
                    <a:pt x="1438" y="48"/>
                  </a:lnTo>
                  <a:lnTo>
                    <a:pt x="1440" y="48"/>
                  </a:lnTo>
                  <a:lnTo>
                    <a:pt x="1440" y="46"/>
                  </a:lnTo>
                  <a:lnTo>
                    <a:pt x="1441" y="46"/>
                  </a:lnTo>
                  <a:lnTo>
                    <a:pt x="1441" y="48"/>
                  </a:lnTo>
                  <a:lnTo>
                    <a:pt x="1443" y="48"/>
                  </a:lnTo>
                  <a:lnTo>
                    <a:pt x="1443" y="49"/>
                  </a:lnTo>
                  <a:lnTo>
                    <a:pt x="1445" y="49"/>
                  </a:lnTo>
                  <a:lnTo>
                    <a:pt x="1446" y="49"/>
                  </a:lnTo>
                  <a:lnTo>
                    <a:pt x="1448" y="49"/>
                  </a:lnTo>
                  <a:lnTo>
                    <a:pt x="1450" y="49"/>
                  </a:lnTo>
                  <a:lnTo>
                    <a:pt x="1452" y="49"/>
                  </a:lnTo>
                  <a:lnTo>
                    <a:pt x="1452" y="51"/>
                  </a:lnTo>
                  <a:lnTo>
                    <a:pt x="1453" y="51"/>
                  </a:lnTo>
                  <a:lnTo>
                    <a:pt x="1453" y="53"/>
                  </a:lnTo>
                  <a:lnTo>
                    <a:pt x="1455" y="53"/>
                  </a:lnTo>
                  <a:lnTo>
                    <a:pt x="1457" y="53"/>
                  </a:lnTo>
                  <a:lnTo>
                    <a:pt x="1457" y="51"/>
                  </a:lnTo>
                  <a:lnTo>
                    <a:pt x="1457" y="49"/>
                  </a:lnTo>
                  <a:lnTo>
                    <a:pt x="1457" y="48"/>
                  </a:lnTo>
                  <a:lnTo>
                    <a:pt x="1455" y="48"/>
                  </a:lnTo>
                  <a:lnTo>
                    <a:pt x="1455" y="46"/>
                  </a:lnTo>
                  <a:lnTo>
                    <a:pt x="1457" y="46"/>
                  </a:lnTo>
                  <a:lnTo>
                    <a:pt x="1458" y="46"/>
                  </a:lnTo>
                  <a:lnTo>
                    <a:pt x="1460" y="46"/>
                  </a:lnTo>
                  <a:lnTo>
                    <a:pt x="1462" y="46"/>
                  </a:lnTo>
                  <a:lnTo>
                    <a:pt x="1462" y="48"/>
                  </a:lnTo>
                  <a:lnTo>
                    <a:pt x="1464" y="49"/>
                  </a:lnTo>
                  <a:lnTo>
                    <a:pt x="1464" y="51"/>
                  </a:lnTo>
                  <a:lnTo>
                    <a:pt x="1465" y="51"/>
                  </a:lnTo>
                  <a:lnTo>
                    <a:pt x="1467" y="51"/>
                  </a:lnTo>
                  <a:lnTo>
                    <a:pt x="1467" y="49"/>
                  </a:lnTo>
                  <a:lnTo>
                    <a:pt x="1465" y="49"/>
                  </a:lnTo>
                  <a:lnTo>
                    <a:pt x="1467" y="48"/>
                  </a:lnTo>
                  <a:lnTo>
                    <a:pt x="1467" y="48"/>
                  </a:lnTo>
                  <a:lnTo>
                    <a:pt x="1467" y="49"/>
                  </a:lnTo>
                  <a:lnTo>
                    <a:pt x="1469" y="49"/>
                  </a:lnTo>
                  <a:lnTo>
                    <a:pt x="1469" y="48"/>
                  </a:lnTo>
                  <a:lnTo>
                    <a:pt x="1470" y="48"/>
                  </a:lnTo>
                  <a:lnTo>
                    <a:pt x="1470" y="49"/>
                  </a:lnTo>
                  <a:lnTo>
                    <a:pt x="1472" y="49"/>
                  </a:lnTo>
                  <a:lnTo>
                    <a:pt x="1474" y="49"/>
                  </a:lnTo>
                  <a:lnTo>
                    <a:pt x="1476" y="49"/>
                  </a:lnTo>
                  <a:lnTo>
                    <a:pt x="1477" y="49"/>
                  </a:lnTo>
                  <a:lnTo>
                    <a:pt x="1479" y="49"/>
                  </a:lnTo>
                  <a:lnTo>
                    <a:pt x="1479" y="51"/>
                  </a:lnTo>
                  <a:lnTo>
                    <a:pt x="1481" y="51"/>
                  </a:lnTo>
                  <a:lnTo>
                    <a:pt x="1484" y="51"/>
                  </a:lnTo>
                  <a:lnTo>
                    <a:pt x="1487" y="51"/>
                  </a:lnTo>
                  <a:lnTo>
                    <a:pt x="1489" y="51"/>
                  </a:lnTo>
                  <a:lnTo>
                    <a:pt x="1491" y="51"/>
                  </a:lnTo>
                  <a:lnTo>
                    <a:pt x="1489" y="53"/>
                  </a:lnTo>
                  <a:lnTo>
                    <a:pt x="1489" y="54"/>
                  </a:lnTo>
                  <a:lnTo>
                    <a:pt x="1487" y="56"/>
                  </a:lnTo>
                  <a:lnTo>
                    <a:pt x="1486" y="56"/>
                  </a:lnTo>
                  <a:lnTo>
                    <a:pt x="1484" y="58"/>
                  </a:lnTo>
                  <a:lnTo>
                    <a:pt x="1482" y="58"/>
                  </a:lnTo>
                  <a:lnTo>
                    <a:pt x="1481" y="58"/>
                  </a:lnTo>
                  <a:lnTo>
                    <a:pt x="1479" y="58"/>
                  </a:lnTo>
                  <a:lnTo>
                    <a:pt x="1479" y="59"/>
                  </a:lnTo>
                  <a:lnTo>
                    <a:pt x="1481" y="59"/>
                  </a:lnTo>
                  <a:lnTo>
                    <a:pt x="1481" y="61"/>
                  </a:lnTo>
                  <a:lnTo>
                    <a:pt x="1479" y="61"/>
                  </a:lnTo>
                  <a:lnTo>
                    <a:pt x="1477" y="63"/>
                  </a:lnTo>
                  <a:lnTo>
                    <a:pt x="1476" y="63"/>
                  </a:lnTo>
                  <a:lnTo>
                    <a:pt x="1474" y="63"/>
                  </a:lnTo>
                  <a:lnTo>
                    <a:pt x="1472" y="63"/>
                  </a:lnTo>
                  <a:lnTo>
                    <a:pt x="1470" y="63"/>
                  </a:lnTo>
                  <a:lnTo>
                    <a:pt x="1469" y="63"/>
                  </a:lnTo>
                  <a:lnTo>
                    <a:pt x="1469" y="65"/>
                  </a:lnTo>
                  <a:lnTo>
                    <a:pt x="1467" y="65"/>
                  </a:lnTo>
                  <a:lnTo>
                    <a:pt x="1465" y="65"/>
                  </a:lnTo>
                  <a:lnTo>
                    <a:pt x="1462" y="65"/>
                  </a:lnTo>
                  <a:lnTo>
                    <a:pt x="1460" y="65"/>
                  </a:lnTo>
                  <a:lnTo>
                    <a:pt x="1458" y="65"/>
                  </a:lnTo>
                  <a:lnTo>
                    <a:pt x="1458" y="63"/>
                  </a:lnTo>
                  <a:lnTo>
                    <a:pt x="1460" y="61"/>
                  </a:lnTo>
                  <a:lnTo>
                    <a:pt x="1457" y="61"/>
                  </a:lnTo>
                  <a:lnTo>
                    <a:pt x="1453" y="61"/>
                  </a:lnTo>
                  <a:lnTo>
                    <a:pt x="1452" y="63"/>
                  </a:lnTo>
                  <a:lnTo>
                    <a:pt x="1450" y="61"/>
                  </a:lnTo>
                  <a:lnTo>
                    <a:pt x="1446" y="63"/>
                  </a:lnTo>
                  <a:lnTo>
                    <a:pt x="1445" y="63"/>
                  </a:lnTo>
                  <a:lnTo>
                    <a:pt x="1443" y="61"/>
                  </a:lnTo>
                  <a:lnTo>
                    <a:pt x="1441" y="61"/>
                  </a:lnTo>
                  <a:lnTo>
                    <a:pt x="1440" y="61"/>
                  </a:lnTo>
                  <a:lnTo>
                    <a:pt x="1438" y="61"/>
                  </a:lnTo>
                  <a:lnTo>
                    <a:pt x="1438" y="59"/>
                  </a:lnTo>
                  <a:lnTo>
                    <a:pt x="1436" y="59"/>
                  </a:lnTo>
                  <a:lnTo>
                    <a:pt x="1435" y="59"/>
                  </a:lnTo>
                  <a:lnTo>
                    <a:pt x="1436" y="58"/>
                  </a:lnTo>
                  <a:lnTo>
                    <a:pt x="1440" y="58"/>
                  </a:lnTo>
                  <a:lnTo>
                    <a:pt x="1440" y="59"/>
                  </a:lnTo>
                  <a:lnTo>
                    <a:pt x="1441" y="59"/>
                  </a:lnTo>
                  <a:lnTo>
                    <a:pt x="1443" y="59"/>
                  </a:lnTo>
                  <a:lnTo>
                    <a:pt x="1446" y="59"/>
                  </a:lnTo>
                  <a:lnTo>
                    <a:pt x="1443" y="58"/>
                  </a:lnTo>
                  <a:lnTo>
                    <a:pt x="1445" y="58"/>
                  </a:lnTo>
                  <a:lnTo>
                    <a:pt x="1448" y="58"/>
                  </a:lnTo>
                  <a:lnTo>
                    <a:pt x="1452" y="58"/>
                  </a:lnTo>
                  <a:lnTo>
                    <a:pt x="1452" y="56"/>
                  </a:lnTo>
                  <a:lnTo>
                    <a:pt x="1448" y="56"/>
                  </a:lnTo>
                  <a:lnTo>
                    <a:pt x="1446" y="56"/>
                  </a:lnTo>
                  <a:lnTo>
                    <a:pt x="1443" y="56"/>
                  </a:lnTo>
                  <a:lnTo>
                    <a:pt x="1440" y="56"/>
                  </a:lnTo>
                  <a:lnTo>
                    <a:pt x="1438" y="56"/>
                  </a:lnTo>
                  <a:lnTo>
                    <a:pt x="1436" y="56"/>
                  </a:lnTo>
                  <a:lnTo>
                    <a:pt x="1436" y="58"/>
                  </a:lnTo>
                  <a:lnTo>
                    <a:pt x="1435" y="58"/>
                  </a:lnTo>
                  <a:lnTo>
                    <a:pt x="1433" y="56"/>
                  </a:lnTo>
                  <a:lnTo>
                    <a:pt x="1433" y="58"/>
                  </a:lnTo>
                  <a:lnTo>
                    <a:pt x="1429" y="56"/>
                  </a:lnTo>
                  <a:lnTo>
                    <a:pt x="1428" y="56"/>
                  </a:lnTo>
                  <a:lnTo>
                    <a:pt x="1426" y="56"/>
                  </a:lnTo>
                  <a:lnTo>
                    <a:pt x="1426" y="54"/>
                  </a:lnTo>
                  <a:lnTo>
                    <a:pt x="1428" y="53"/>
                  </a:lnTo>
                  <a:lnTo>
                    <a:pt x="1426" y="53"/>
                  </a:lnTo>
                  <a:lnTo>
                    <a:pt x="1426" y="51"/>
                  </a:lnTo>
                  <a:lnTo>
                    <a:pt x="1428" y="51"/>
                  </a:lnTo>
                  <a:moveTo>
                    <a:pt x="1460" y="51"/>
                  </a:moveTo>
                  <a:lnTo>
                    <a:pt x="1462" y="51"/>
                  </a:lnTo>
                  <a:lnTo>
                    <a:pt x="1462" y="49"/>
                  </a:lnTo>
                  <a:lnTo>
                    <a:pt x="1460" y="49"/>
                  </a:lnTo>
                  <a:lnTo>
                    <a:pt x="1460" y="51"/>
                  </a:lnTo>
                  <a:moveTo>
                    <a:pt x="1949" y="53"/>
                  </a:moveTo>
                  <a:lnTo>
                    <a:pt x="1950" y="54"/>
                  </a:lnTo>
                  <a:lnTo>
                    <a:pt x="1952" y="56"/>
                  </a:lnTo>
                  <a:lnTo>
                    <a:pt x="1956" y="56"/>
                  </a:lnTo>
                  <a:lnTo>
                    <a:pt x="1957" y="56"/>
                  </a:lnTo>
                  <a:lnTo>
                    <a:pt x="1959" y="56"/>
                  </a:lnTo>
                  <a:lnTo>
                    <a:pt x="1959" y="58"/>
                  </a:lnTo>
                  <a:lnTo>
                    <a:pt x="1959" y="58"/>
                  </a:lnTo>
                  <a:lnTo>
                    <a:pt x="1962" y="58"/>
                  </a:lnTo>
                  <a:lnTo>
                    <a:pt x="1964" y="56"/>
                  </a:lnTo>
                  <a:lnTo>
                    <a:pt x="1966" y="56"/>
                  </a:lnTo>
                  <a:lnTo>
                    <a:pt x="1967" y="56"/>
                  </a:lnTo>
                  <a:lnTo>
                    <a:pt x="1967" y="54"/>
                  </a:lnTo>
                  <a:lnTo>
                    <a:pt x="1964" y="54"/>
                  </a:lnTo>
                  <a:lnTo>
                    <a:pt x="1959" y="53"/>
                  </a:lnTo>
                  <a:lnTo>
                    <a:pt x="1959" y="53"/>
                  </a:lnTo>
                  <a:lnTo>
                    <a:pt x="1957" y="53"/>
                  </a:lnTo>
                  <a:lnTo>
                    <a:pt x="1956" y="53"/>
                  </a:lnTo>
                  <a:lnTo>
                    <a:pt x="1954" y="53"/>
                  </a:lnTo>
                  <a:lnTo>
                    <a:pt x="1950" y="53"/>
                  </a:lnTo>
                  <a:lnTo>
                    <a:pt x="1949" y="53"/>
                  </a:lnTo>
                  <a:moveTo>
                    <a:pt x="579" y="54"/>
                  </a:moveTo>
                  <a:lnTo>
                    <a:pt x="580" y="54"/>
                  </a:lnTo>
                  <a:lnTo>
                    <a:pt x="580" y="56"/>
                  </a:lnTo>
                  <a:lnTo>
                    <a:pt x="584" y="58"/>
                  </a:lnTo>
                  <a:lnTo>
                    <a:pt x="586" y="58"/>
                  </a:lnTo>
                  <a:lnTo>
                    <a:pt x="586" y="56"/>
                  </a:lnTo>
                  <a:lnTo>
                    <a:pt x="586" y="54"/>
                  </a:lnTo>
                  <a:lnTo>
                    <a:pt x="586" y="53"/>
                  </a:lnTo>
                  <a:lnTo>
                    <a:pt x="584" y="53"/>
                  </a:lnTo>
                  <a:lnTo>
                    <a:pt x="584" y="51"/>
                  </a:lnTo>
                  <a:lnTo>
                    <a:pt x="582" y="51"/>
                  </a:lnTo>
                  <a:lnTo>
                    <a:pt x="580" y="51"/>
                  </a:lnTo>
                  <a:lnTo>
                    <a:pt x="579" y="51"/>
                  </a:lnTo>
                  <a:lnTo>
                    <a:pt x="577" y="51"/>
                  </a:lnTo>
                  <a:lnTo>
                    <a:pt x="575" y="51"/>
                  </a:lnTo>
                  <a:lnTo>
                    <a:pt x="575" y="53"/>
                  </a:lnTo>
                  <a:lnTo>
                    <a:pt x="575" y="54"/>
                  </a:lnTo>
                  <a:lnTo>
                    <a:pt x="577" y="54"/>
                  </a:lnTo>
                  <a:lnTo>
                    <a:pt x="579" y="54"/>
                  </a:lnTo>
                  <a:moveTo>
                    <a:pt x="1662" y="54"/>
                  </a:moveTo>
                  <a:lnTo>
                    <a:pt x="1663" y="54"/>
                  </a:lnTo>
                  <a:lnTo>
                    <a:pt x="1663" y="53"/>
                  </a:lnTo>
                  <a:lnTo>
                    <a:pt x="1662" y="53"/>
                  </a:lnTo>
                  <a:lnTo>
                    <a:pt x="1662" y="51"/>
                  </a:lnTo>
                  <a:lnTo>
                    <a:pt x="1660" y="53"/>
                  </a:lnTo>
                  <a:lnTo>
                    <a:pt x="1658" y="53"/>
                  </a:lnTo>
                  <a:lnTo>
                    <a:pt x="1657" y="53"/>
                  </a:lnTo>
                  <a:lnTo>
                    <a:pt x="1655" y="53"/>
                  </a:lnTo>
                  <a:lnTo>
                    <a:pt x="1658" y="54"/>
                  </a:lnTo>
                  <a:lnTo>
                    <a:pt x="1662" y="54"/>
                  </a:lnTo>
                  <a:moveTo>
                    <a:pt x="1720" y="54"/>
                  </a:moveTo>
                  <a:lnTo>
                    <a:pt x="1722" y="54"/>
                  </a:lnTo>
                  <a:lnTo>
                    <a:pt x="1723" y="54"/>
                  </a:lnTo>
                  <a:lnTo>
                    <a:pt x="1725" y="53"/>
                  </a:lnTo>
                  <a:lnTo>
                    <a:pt x="1725" y="51"/>
                  </a:lnTo>
                  <a:lnTo>
                    <a:pt x="1723" y="51"/>
                  </a:lnTo>
                  <a:lnTo>
                    <a:pt x="1722" y="51"/>
                  </a:lnTo>
                  <a:lnTo>
                    <a:pt x="1720" y="51"/>
                  </a:lnTo>
                  <a:lnTo>
                    <a:pt x="1716" y="53"/>
                  </a:lnTo>
                  <a:lnTo>
                    <a:pt x="1718" y="53"/>
                  </a:lnTo>
                  <a:lnTo>
                    <a:pt x="1720" y="54"/>
                  </a:lnTo>
                  <a:moveTo>
                    <a:pt x="1657" y="51"/>
                  </a:moveTo>
                  <a:lnTo>
                    <a:pt x="1657" y="49"/>
                  </a:lnTo>
                  <a:lnTo>
                    <a:pt x="1653" y="49"/>
                  </a:lnTo>
                  <a:lnTo>
                    <a:pt x="1651" y="51"/>
                  </a:lnTo>
                  <a:lnTo>
                    <a:pt x="1653" y="51"/>
                  </a:lnTo>
                  <a:lnTo>
                    <a:pt x="1653" y="53"/>
                  </a:lnTo>
                  <a:lnTo>
                    <a:pt x="1655" y="53"/>
                  </a:lnTo>
                  <a:lnTo>
                    <a:pt x="1655" y="51"/>
                  </a:lnTo>
                  <a:lnTo>
                    <a:pt x="1657" y="51"/>
                  </a:lnTo>
                  <a:moveTo>
                    <a:pt x="1715" y="48"/>
                  </a:moveTo>
                  <a:lnTo>
                    <a:pt x="1718" y="48"/>
                  </a:lnTo>
                  <a:lnTo>
                    <a:pt x="1720" y="48"/>
                  </a:lnTo>
                  <a:lnTo>
                    <a:pt x="1718" y="46"/>
                  </a:lnTo>
                  <a:lnTo>
                    <a:pt x="1716" y="46"/>
                  </a:lnTo>
                  <a:lnTo>
                    <a:pt x="1715" y="46"/>
                  </a:lnTo>
                  <a:lnTo>
                    <a:pt x="1713" y="46"/>
                  </a:lnTo>
                  <a:lnTo>
                    <a:pt x="1710" y="46"/>
                  </a:lnTo>
                  <a:lnTo>
                    <a:pt x="1708" y="46"/>
                  </a:lnTo>
                  <a:lnTo>
                    <a:pt x="1706" y="46"/>
                  </a:lnTo>
                  <a:lnTo>
                    <a:pt x="1706" y="48"/>
                  </a:lnTo>
                  <a:lnTo>
                    <a:pt x="1704" y="48"/>
                  </a:lnTo>
                  <a:lnTo>
                    <a:pt x="1703" y="48"/>
                  </a:lnTo>
                  <a:lnTo>
                    <a:pt x="1699" y="48"/>
                  </a:lnTo>
                  <a:lnTo>
                    <a:pt x="1698" y="48"/>
                  </a:lnTo>
                  <a:lnTo>
                    <a:pt x="1698" y="49"/>
                  </a:lnTo>
                  <a:lnTo>
                    <a:pt x="1698" y="51"/>
                  </a:lnTo>
                  <a:lnTo>
                    <a:pt x="1699" y="51"/>
                  </a:lnTo>
                  <a:lnTo>
                    <a:pt x="1703" y="53"/>
                  </a:lnTo>
                  <a:lnTo>
                    <a:pt x="1704" y="53"/>
                  </a:lnTo>
                  <a:lnTo>
                    <a:pt x="1706" y="51"/>
                  </a:lnTo>
                  <a:lnTo>
                    <a:pt x="1708" y="51"/>
                  </a:lnTo>
                  <a:lnTo>
                    <a:pt x="1710" y="51"/>
                  </a:lnTo>
                  <a:lnTo>
                    <a:pt x="1711" y="51"/>
                  </a:lnTo>
                  <a:lnTo>
                    <a:pt x="1711" y="49"/>
                  </a:lnTo>
                  <a:lnTo>
                    <a:pt x="1713" y="49"/>
                  </a:lnTo>
                  <a:lnTo>
                    <a:pt x="1713" y="48"/>
                  </a:lnTo>
                  <a:lnTo>
                    <a:pt x="1715" y="48"/>
                  </a:lnTo>
                  <a:moveTo>
                    <a:pt x="601" y="53"/>
                  </a:moveTo>
                  <a:lnTo>
                    <a:pt x="599" y="53"/>
                  </a:lnTo>
                  <a:lnTo>
                    <a:pt x="599" y="51"/>
                  </a:lnTo>
                  <a:lnTo>
                    <a:pt x="601" y="51"/>
                  </a:lnTo>
                  <a:lnTo>
                    <a:pt x="603" y="51"/>
                  </a:lnTo>
                  <a:lnTo>
                    <a:pt x="604" y="53"/>
                  </a:lnTo>
                  <a:lnTo>
                    <a:pt x="606" y="53"/>
                  </a:lnTo>
                  <a:lnTo>
                    <a:pt x="608" y="53"/>
                  </a:lnTo>
                  <a:lnTo>
                    <a:pt x="609" y="53"/>
                  </a:lnTo>
                  <a:lnTo>
                    <a:pt x="611" y="53"/>
                  </a:lnTo>
                  <a:lnTo>
                    <a:pt x="613" y="53"/>
                  </a:lnTo>
                  <a:lnTo>
                    <a:pt x="615" y="53"/>
                  </a:lnTo>
                  <a:lnTo>
                    <a:pt x="613" y="51"/>
                  </a:lnTo>
                  <a:lnTo>
                    <a:pt x="615" y="51"/>
                  </a:lnTo>
                  <a:lnTo>
                    <a:pt x="618" y="51"/>
                  </a:lnTo>
                  <a:lnTo>
                    <a:pt x="615" y="49"/>
                  </a:lnTo>
                  <a:lnTo>
                    <a:pt x="613" y="51"/>
                  </a:lnTo>
                  <a:lnTo>
                    <a:pt x="611" y="51"/>
                  </a:lnTo>
                  <a:lnTo>
                    <a:pt x="608" y="51"/>
                  </a:lnTo>
                  <a:lnTo>
                    <a:pt x="606" y="51"/>
                  </a:lnTo>
                  <a:lnTo>
                    <a:pt x="606" y="49"/>
                  </a:lnTo>
                  <a:lnTo>
                    <a:pt x="604" y="49"/>
                  </a:lnTo>
                  <a:lnTo>
                    <a:pt x="603" y="49"/>
                  </a:lnTo>
                  <a:lnTo>
                    <a:pt x="601" y="49"/>
                  </a:lnTo>
                  <a:lnTo>
                    <a:pt x="603" y="48"/>
                  </a:lnTo>
                  <a:lnTo>
                    <a:pt x="604" y="48"/>
                  </a:lnTo>
                  <a:lnTo>
                    <a:pt x="604" y="48"/>
                  </a:lnTo>
                  <a:lnTo>
                    <a:pt x="606" y="48"/>
                  </a:lnTo>
                  <a:lnTo>
                    <a:pt x="606" y="46"/>
                  </a:lnTo>
                  <a:lnTo>
                    <a:pt x="604" y="46"/>
                  </a:lnTo>
                  <a:lnTo>
                    <a:pt x="604" y="44"/>
                  </a:lnTo>
                  <a:lnTo>
                    <a:pt x="606" y="44"/>
                  </a:lnTo>
                  <a:lnTo>
                    <a:pt x="608" y="44"/>
                  </a:lnTo>
                  <a:lnTo>
                    <a:pt x="606" y="42"/>
                  </a:lnTo>
                  <a:lnTo>
                    <a:pt x="608" y="42"/>
                  </a:lnTo>
                  <a:lnTo>
                    <a:pt x="609" y="42"/>
                  </a:lnTo>
                  <a:lnTo>
                    <a:pt x="611" y="42"/>
                  </a:lnTo>
                  <a:lnTo>
                    <a:pt x="611" y="44"/>
                  </a:lnTo>
                  <a:lnTo>
                    <a:pt x="613" y="44"/>
                  </a:lnTo>
                  <a:lnTo>
                    <a:pt x="615" y="44"/>
                  </a:lnTo>
                  <a:lnTo>
                    <a:pt x="615" y="42"/>
                  </a:lnTo>
                  <a:lnTo>
                    <a:pt x="613" y="42"/>
                  </a:lnTo>
                  <a:lnTo>
                    <a:pt x="611" y="41"/>
                  </a:lnTo>
                  <a:lnTo>
                    <a:pt x="609" y="41"/>
                  </a:lnTo>
                  <a:lnTo>
                    <a:pt x="609" y="39"/>
                  </a:lnTo>
                  <a:lnTo>
                    <a:pt x="609" y="37"/>
                  </a:lnTo>
                  <a:lnTo>
                    <a:pt x="611" y="37"/>
                  </a:lnTo>
                  <a:lnTo>
                    <a:pt x="613" y="37"/>
                  </a:lnTo>
                  <a:lnTo>
                    <a:pt x="615" y="37"/>
                  </a:lnTo>
                  <a:lnTo>
                    <a:pt x="615" y="39"/>
                  </a:lnTo>
                  <a:lnTo>
                    <a:pt x="616" y="39"/>
                  </a:lnTo>
                  <a:lnTo>
                    <a:pt x="616" y="37"/>
                  </a:lnTo>
                  <a:lnTo>
                    <a:pt x="616" y="37"/>
                  </a:lnTo>
                  <a:lnTo>
                    <a:pt x="618" y="37"/>
                  </a:lnTo>
                  <a:lnTo>
                    <a:pt x="620" y="37"/>
                  </a:lnTo>
                  <a:lnTo>
                    <a:pt x="623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1" y="36"/>
                  </a:lnTo>
                  <a:lnTo>
                    <a:pt x="623" y="36"/>
                  </a:lnTo>
                  <a:lnTo>
                    <a:pt x="623" y="34"/>
                  </a:lnTo>
                  <a:lnTo>
                    <a:pt x="625" y="34"/>
                  </a:lnTo>
                  <a:lnTo>
                    <a:pt x="628" y="36"/>
                  </a:lnTo>
                  <a:lnTo>
                    <a:pt x="630" y="36"/>
                  </a:lnTo>
                  <a:lnTo>
                    <a:pt x="632" y="36"/>
                  </a:lnTo>
                  <a:lnTo>
                    <a:pt x="635" y="37"/>
                  </a:lnTo>
                  <a:lnTo>
                    <a:pt x="635" y="37"/>
                  </a:lnTo>
                  <a:lnTo>
                    <a:pt x="637" y="39"/>
                  </a:lnTo>
                  <a:lnTo>
                    <a:pt x="639" y="39"/>
                  </a:lnTo>
                  <a:lnTo>
                    <a:pt x="639" y="41"/>
                  </a:lnTo>
                  <a:lnTo>
                    <a:pt x="640" y="41"/>
                  </a:lnTo>
                  <a:lnTo>
                    <a:pt x="640" y="42"/>
                  </a:lnTo>
                  <a:lnTo>
                    <a:pt x="644" y="42"/>
                  </a:lnTo>
                  <a:lnTo>
                    <a:pt x="644" y="44"/>
                  </a:lnTo>
                  <a:lnTo>
                    <a:pt x="645" y="44"/>
                  </a:lnTo>
                  <a:lnTo>
                    <a:pt x="647" y="44"/>
                  </a:lnTo>
                  <a:lnTo>
                    <a:pt x="647" y="46"/>
                  </a:lnTo>
                  <a:lnTo>
                    <a:pt x="649" y="46"/>
                  </a:lnTo>
                  <a:lnTo>
                    <a:pt x="650" y="44"/>
                  </a:lnTo>
                  <a:lnTo>
                    <a:pt x="652" y="44"/>
                  </a:lnTo>
                  <a:lnTo>
                    <a:pt x="654" y="46"/>
                  </a:lnTo>
                  <a:lnTo>
                    <a:pt x="652" y="48"/>
                  </a:lnTo>
                  <a:lnTo>
                    <a:pt x="652" y="49"/>
                  </a:lnTo>
                  <a:lnTo>
                    <a:pt x="654" y="49"/>
                  </a:lnTo>
                  <a:lnTo>
                    <a:pt x="657" y="51"/>
                  </a:lnTo>
                  <a:lnTo>
                    <a:pt x="659" y="51"/>
                  </a:lnTo>
                  <a:lnTo>
                    <a:pt x="661" y="51"/>
                  </a:lnTo>
                  <a:lnTo>
                    <a:pt x="659" y="49"/>
                  </a:lnTo>
                  <a:lnTo>
                    <a:pt x="657" y="49"/>
                  </a:lnTo>
                  <a:lnTo>
                    <a:pt x="657" y="48"/>
                  </a:lnTo>
                  <a:lnTo>
                    <a:pt x="657" y="46"/>
                  </a:lnTo>
                  <a:lnTo>
                    <a:pt x="659" y="46"/>
                  </a:lnTo>
                  <a:lnTo>
                    <a:pt x="661" y="46"/>
                  </a:lnTo>
                  <a:lnTo>
                    <a:pt x="664" y="48"/>
                  </a:lnTo>
                  <a:lnTo>
                    <a:pt x="664" y="49"/>
                  </a:lnTo>
                  <a:lnTo>
                    <a:pt x="666" y="49"/>
                  </a:lnTo>
                  <a:lnTo>
                    <a:pt x="666" y="51"/>
                  </a:lnTo>
                  <a:lnTo>
                    <a:pt x="664" y="51"/>
                  </a:lnTo>
                  <a:lnTo>
                    <a:pt x="662" y="51"/>
                  </a:lnTo>
                  <a:lnTo>
                    <a:pt x="662" y="53"/>
                  </a:lnTo>
                  <a:lnTo>
                    <a:pt x="664" y="51"/>
                  </a:lnTo>
                  <a:lnTo>
                    <a:pt x="668" y="53"/>
                  </a:lnTo>
                  <a:lnTo>
                    <a:pt x="669" y="53"/>
                  </a:lnTo>
                  <a:lnTo>
                    <a:pt x="669" y="54"/>
                  </a:lnTo>
                  <a:lnTo>
                    <a:pt x="668" y="54"/>
                  </a:lnTo>
                  <a:lnTo>
                    <a:pt x="666" y="54"/>
                  </a:lnTo>
                  <a:lnTo>
                    <a:pt x="666" y="56"/>
                  </a:lnTo>
                  <a:lnTo>
                    <a:pt x="668" y="56"/>
                  </a:lnTo>
                  <a:lnTo>
                    <a:pt x="669" y="54"/>
                  </a:lnTo>
                  <a:lnTo>
                    <a:pt x="669" y="56"/>
                  </a:lnTo>
                  <a:lnTo>
                    <a:pt x="669" y="58"/>
                  </a:lnTo>
                  <a:lnTo>
                    <a:pt x="668" y="58"/>
                  </a:lnTo>
                  <a:lnTo>
                    <a:pt x="666" y="59"/>
                  </a:lnTo>
                  <a:lnTo>
                    <a:pt x="668" y="59"/>
                  </a:lnTo>
                  <a:lnTo>
                    <a:pt x="669" y="59"/>
                  </a:lnTo>
                  <a:lnTo>
                    <a:pt x="671" y="59"/>
                  </a:lnTo>
                  <a:lnTo>
                    <a:pt x="671" y="58"/>
                  </a:lnTo>
                  <a:lnTo>
                    <a:pt x="673" y="58"/>
                  </a:lnTo>
                  <a:lnTo>
                    <a:pt x="674" y="58"/>
                  </a:lnTo>
                  <a:lnTo>
                    <a:pt x="676" y="59"/>
                  </a:lnTo>
                  <a:lnTo>
                    <a:pt x="676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80" y="58"/>
                  </a:lnTo>
                  <a:lnTo>
                    <a:pt x="680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3" y="61"/>
                  </a:lnTo>
                  <a:lnTo>
                    <a:pt x="683" y="63"/>
                  </a:lnTo>
                  <a:lnTo>
                    <a:pt x="685" y="63"/>
                  </a:lnTo>
                  <a:lnTo>
                    <a:pt x="685" y="65"/>
                  </a:lnTo>
                  <a:lnTo>
                    <a:pt x="683" y="65"/>
                  </a:lnTo>
                  <a:lnTo>
                    <a:pt x="681" y="65"/>
                  </a:lnTo>
                  <a:lnTo>
                    <a:pt x="680" y="65"/>
                  </a:lnTo>
                  <a:lnTo>
                    <a:pt x="680" y="66"/>
                  </a:lnTo>
                  <a:lnTo>
                    <a:pt x="676" y="66"/>
                  </a:lnTo>
                  <a:lnTo>
                    <a:pt x="673" y="66"/>
                  </a:lnTo>
                  <a:lnTo>
                    <a:pt x="673" y="68"/>
                  </a:lnTo>
                  <a:lnTo>
                    <a:pt x="671" y="68"/>
                  </a:lnTo>
                  <a:lnTo>
                    <a:pt x="669" y="68"/>
                  </a:lnTo>
                  <a:lnTo>
                    <a:pt x="669" y="70"/>
                  </a:lnTo>
                  <a:lnTo>
                    <a:pt x="668" y="70"/>
                  </a:lnTo>
                  <a:lnTo>
                    <a:pt x="668" y="71"/>
                  </a:lnTo>
                  <a:lnTo>
                    <a:pt x="666" y="71"/>
                  </a:lnTo>
                  <a:lnTo>
                    <a:pt x="666" y="73"/>
                  </a:lnTo>
                  <a:lnTo>
                    <a:pt x="664" y="73"/>
                  </a:lnTo>
                  <a:lnTo>
                    <a:pt x="662" y="73"/>
                  </a:lnTo>
                  <a:lnTo>
                    <a:pt x="662" y="71"/>
                  </a:lnTo>
                  <a:lnTo>
                    <a:pt x="662" y="70"/>
                  </a:lnTo>
                  <a:lnTo>
                    <a:pt x="662" y="68"/>
                  </a:lnTo>
                  <a:lnTo>
                    <a:pt x="664" y="68"/>
                  </a:lnTo>
                  <a:lnTo>
                    <a:pt x="664" y="66"/>
                  </a:lnTo>
                  <a:lnTo>
                    <a:pt x="662" y="68"/>
                  </a:lnTo>
                  <a:lnTo>
                    <a:pt x="661" y="68"/>
                  </a:lnTo>
                  <a:lnTo>
                    <a:pt x="661" y="70"/>
                  </a:lnTo>
                  <a:lnTo>
                    <a:pt x="661" y="71"/>
                  </a:lnTo>
                  <a:lnTo>
                    <a:pt x="661" y="73"/>
                  </a:lnTo>
                  <a:lnTo>
                    <a:pt x="662" y="73"/>
                  </a:lnTo>
                  <a:lnTo>
                    <a:pt x="662" y="75"/>
                  </a:lnTo>
                  <a:lnTo>
                    <a:pt x="661" y="77"/>
                  </a:lnTo>
                  <a:lnTo>
                    <a:pt x="659" y="77"/>
                  </a:lnTo>
                  <a:lnTo>
                    <a:pt x="657" y="75"/>
                  </a:lnTo>
                  <a:lnTo>
                    <a:pt x="657" y="73"/>
                  </a:lnTo>
                  <a:lnTo>
                    <a:pt x="656" y="73"/>
                  </a:lnTo>
                  <a:lnTo>
                    <a:pt x="656" y="75"/>
                  </a:lnTo>
                  <a:lnTo>
                    <a:pt x="657" y="77"/>
                  </a:lnTo>
                  <a:lnTo>
                    <a:pt x="657" y="78"/>
                  </a:lnTo>
                  <a:lnTo>
                    <a:pt x="657" y="80"/>
                  </a:lnTo>
                  <a:lnTo>
                    <a:pt x="656" y="80"/>
                  </a:lnTo>
                  <a:lnTo>
                    <a:pt x="654" y="80"/>
                  </a:lnTo>
                  <a:lnTo>
                    <a:pt x="652" y="78"/>
                  </a:lnTo>
                  <a:lnTo>
                    <a:pt x="650" y="77"/>
                  </a:lnTo>
                  <a:lnTo>
                    <a:pt x="649" y="77"/>
                  </a:lnTo>
                  <a:lnTo>
                    <a:pt x="649" y="75"/>
                  </a:lnTo>
                  <a:lnTo>
                    <a:pt x="647" y="75"/>
                  </a:lnTo>
                  <a:lnTo>
                    <a:pt x="647" y="77"/>
                  </a:lnTo>
                  <a:lnTo>
                    <a:pt x="649" y="77"/>
                  </a:lnTo>
                  <a:lnTo>
                    <a:pt x="650" y="78"/>
                  </a:lnTo>
                  <a:lnTo>
                    <a:pt x="650" y="80"/>
                  </a:lnTo>
                  <a:lnTo>
                    <a:pt x="649" y="80"/>
                  </a:lnTo>
                  <a:lnTo>
                    <a:pt x="647" y="80"/>
                  </a:lnTo>
                  <a:lnTo>
                    <a:pt x="647" y="78"/>
                  </a:lnTo>
                  <a:lnTo>
                    <a:pt x="645" y="78"/>
                  </a:lnTo>
                  <a:lnTo>
                    <a:pt x="645" y="78"/>
                  </a:lnTo>
                  <a:lnTo>
                    <a:pt x="645" y="80"/>
                  </a:lnTo>
                  <a:lnTo>
                    <a:pt x="644" y="80"/>
                  </a:lnTo>
                  <a:lnTo>
                    <a:pt x="642" y="80"/>
                  </a:lnTo>
                  <a:lnTo>
                    <a:pt x="640" y="80"/>
                  </a:lnTo>
                  <a:lnTo>
                    <a:pt x="637" y="80"/>
                  </a:lnTo>
                  <a:lnTo>
                    <a:pt x="635" y="80"/>
                  </a:lnTo>
                  <a:lnTo>
                    <a:pt x="633" y="80"/>
                  </a:lnTo>
                  <a:lnTo>
                    <a:pt x="632" y="78"/>
                  </a:lnTo>
                  <a:lnTo>
                    <a:pt x="630" y="78"/>
                  </a:lnTo>
                  <a:lnTo>
                    <a:pt x="628" y="77"/>
                  </a:lnTo>
                  <a:lnTo>
                    <a:pt x="627" y="77"/>
                  </a:lnTo>
                  <a:lnTo>
                    <a:pt x="627" y="75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28" y="73"/>
                  </a:lnTo>
                  <a:lnTo>
                    <a:pt x="627" y="73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1" y="73"/>
                  </a:lnTo>
                  <a:lnTo>
                    <a:pt x="621" y="71"/>
                  </a:lnTo>
                  <a:lnTo>
                    <a:pt x="623" y="71"/>
                  </a:lnTo>
                  <a:lnTo>
                    <a:pt x="623" y="70"/>
                  </a:lnTo>
                  <a:lnTo>
                    <a:pt x="621" y="70"/>
                  </a:lnTo>
                  <a:lnTo>
                    <a:pt x="620" y="70"/>
                  </a:lnTo>
                  <a:lnTo>
                    <a:pt x="618" y="70"/>
                  </a:lnTo>
                  <a:lnTo>
                    <a:pt x="616" y="68"/>
                  </a:lnTo>
                  <a:lnTo>
                    <a:pt x="618" y="68"/>
                  </a:lnTo>
                  <a:lnTo>
                    <a:pt x="620" y="68"/>
                  </a:lnTo>
                  <a:lnTo>
                    <a:pt x="620" y="66"/>
                  </a:lnTo>
                  <a:lnTo>
                    <a:pt x="621" y="66"/>
                  </a:lnTo>
                  <a:lnTo>
                    <a:pt x="623" y="66"/>
                  </a:lnTo>
                  <a:lnTo>
                    <a:pt x="623" y="65"/>
                  </a:lnTo>
                  <a:lnTo>
                    <a:pt x="625" y="65"/>
                  </a:lnTo>
                  <a:lnTo>
                    <a:pt x="625" y="66"/>
                  </a:lnTo>
                  <a:lnTo>
                    <a:pt x="627" y="66"/>
                  </a:lnTo>
                  <a:lnTo>
                    <a:pt x="628" y="66"/>
                  </a:lnTo>
                  <a:lnTo>
                    <a:pt x="628" y="65"/>
                  </a:lnTo>
                  <a:lnTo>
                    <a:pt x="630" y="63"/>
                  </a:lnTo>
                  <a:lnTo>
                    <a:pt x="630" y="61"/>
                  </a:lnTo>
                  <a:lnTo>
                    <a:pt x="627" y="61"/>
                  </a:lnTo>
                  <a:lnTo>
                    <a:pt x="625" y="63"/>
                  </a:lnTo>
                  <a:lnTo>
                    <a:pt x="623" y="63"/>
                  </a:lnTo>
                  <a:lnTo>
                    <a:pt x="625" y="61"/>
                  </a:lnTo>
                  <a:lnTo>
                    <a:pt x="623" y="61"/>
                  </a:lnTo>
                  <a:lnTo>
                    <a:pt x="623" y="63"/>
                  </a:lnTo>
                  <a:lnTo>
                    <a:pt x="621" y="63"/>
                  </a:lnTo>
                  <a:lnTo>
                    <a:pt x="620" y="63"/>
                  </a:lnTo>
                  <a:lnTo>
                    <a:pt x="620" y="65"/>
                  </a:lnTo>
                  <a:lnTo>
                    <a:pt x="618" y="65"/>
                  </a:lnTo>
                  <a:lnTo>
                    <a:pt x="618" y="63"/>
                  </a:lnTo>
                  <a:lnTo>
                    <a:pt x="620" y="61"/>
                  </a:lnTo>
                  <a:lnTo>
                    <a:pt x="618" y="61"/>
                  </a:lnTo>
                  <a:lnTo>
                    <a:pt x="615" y="61"/>
                  </a:lnTo>
                  <a:lnTo>
                    <a:pt x="616" y="63"/>
                  </a:lnTo>
                  <a:lnTo>
                    <a:pt x="615" y="63"/>
                  </a:lnTo>
                  <a:lnTo>
                    <a:pt x="611" y="63"/>
                  </a:lnTo>
                  <a:lnTo>
                    <a:pt x="609" y="63"/>
                  </a:lnTo>
                  <a:lnTo>
                    <a:pt x="609" y="61"/>
                  </a:lnTo>
                  <a:lnTo>
                    <a:pt x="608" y="61"/>
                  </a:lnTo>
                  <a:lnTo>
                    <a:pt x="606" y="61"/>
                  </a:lnTo>
                  <a:lnTo>
                    <a:pt x="606" y="59"/>
                  </a:lnTo>
                  <a:lnTo>
                    <a:pt x="609" y="59"/>
                  </a:lnTo>
                  <a:lnTo>
                    <a:pt x="613" y="59"/>
                  </a:lnTo>
                  <a:lnTo>
                    <a:pt x="615" y="58"/>
                  </a:lnTo>
                  <a:lnTo>
                    <a:pt x="616" y="58"/>
                  </a:lnTo>
                  <a:lnTo>
                    <a:pt x="616" y="56"/>
                  </a:lnTo>
                  <a:lnTo>
                    <a:pt x="615" y="56"/>
                  </a:lnTo>
                  <a:lnTo>
                    <a:pt x="615" y="58"/>
                  </a:lnTo>
                  <a:lnTo>
                    <a:pt x="613" y="58"/>
                  </a:lnTo>
                  <a:lnTo>
                    <a:pt x="609" y="58"/>
                  </a:lnTo>
                  <a:lnTo>
                    <a:pt x="608" y="58"/>
                  </a:lnTo>
                  <a:lnTo>
                    <a:pt x="604" y="58"/>
                  </a:lnTo>
                  <a:lnTo>
                    <a:pt x="604" y="56"/>
                  </a:lnTo>
                  <a:lnTo>
                    <a:pt x="603" y="56"/>
                  </a:lnTo>
                  <a:lnTo>
                    <a:pt x="601" y="56"/>
                  </a:lnTo>
                  <a:lnTo>
                    <a:pt x="603" y="54"/>
                  </a:lnTo>
                  <a:lnTo>
                    <a:pt x="601" y="54"/>
                  </a:lnTo>
                  <a:lnTo>
                    <a:pt x="601" y="53"/>
                  </a:lnTo>
                  <a:moveTo>
                    <a:pt x="639" y="63"/>
                  </a:moveTo>
                  <a:lnTo>
                    <a:pt x="640" y="63"/>
                  </a:lnTo>
                  <a:lnTo>
                    <a:pt x="640" y="61"/>
                  </a:lnTo>
                  <a:lnTo>
                    <a:pt x="639" y="63"/>
                  </a:lnTo>
                  <a:moveTo>
                    <a:pt x="630" y="65"/>
                  </a:moveTo>
                  <a:lnTo>
                    <a:pt x="632" y="66"/>
                  </a:lnTo>
                  <a:lnTo>
                    <a:pt x="635" y="65"/>
                  </a:lnTo>
                  <a:lnTo>
                    <a:pt x="633" y="65"/>
                  </a:lnTo>
                  <a:lnTo>
                    <a:pt x="632" y="65"/>
                  </a:lnTo>
                  <a:lnTo>
                    <a:pt x="630" y="65"/>
                  </a:lnTo>
                  <a:moveTo>
                    <a:pt x="1641" y="44"/>
                  </a:moveTo>
                  <a:lnTo>
                    <a:pt x="1643" y="44"/>
                  </a:lnTo>
                  <a:lnTo>
                    <a:pt x="1643" y="46"/>
                  </a:lnTo>
                  <a:lnTo>
                    <a:pt x="1645" y="46"/>
                  </a:lnTo>
                  <a:lnTo>
                    <a:pt x="1646" y="46"/>
                  </a:lnTo>
                  <a:lnTo>
                    <a:pt x="1646" y="44"/>
                  </a:lnTo>
                  <a:lnTo>
                    <a:pt x="1648" y="46"/>
                  </a:lnTo>
                  <a:lnTo>
                    <a:pt x="1648" y="44"/>
                  </a:lnTo>
                  <a:lnTo>
                    <a:pt x="1648" y="42"/>
                  </a:lnTo>
                  <a:lnTo>
                    <a:pt x="1646" y="42"/>
                  </a:lnTo>
                  <a:lnTo>
                    <a:pt x="1648" y="41"/>
                  </a:lnTo>
                  <a:lnTo>
                    <a:pt x="1650" y="41"/>
                  </a:lnTo>
                  <a:lnTo>
                    <a:pt x="1651" y="41"/>
                  </a:lnTo>
                  <a:lnTo>
                    <a:pt x="1651" y="39"/>
                  </a:lnTo>
                  <a:lnTo>
                    <a:pt x="1653" y="39"/>
                  </a:lnTo>
                  <a:lnTo>
                    <a:pt x="1655" y="39"/>
                  </a:lnTo>
                  <a:lnTo>
                    <a:pt x="1655" y="41"/>
                  </a:lnTo>
                  <a:lnTo>
                    <a:pt x="1657" y="39"/>
                  </a:lnTo>
                  <a:lnTo>
                    <a:pt x="1660" y="39"/>
                  </a:lnTo>
                  <a:lnTo>
                    <a:pt x="1662" y="39"/>
                  </a:lnTo>
                  <a:lnTo>
                    <a:pt x="1662" y="41"/>
                  </a:lnTo>
                  <a:lnTo>
                    <a:pt x="1662" y="42"/>
                  </a:lnTo>
                  <a:lnTo>
                    <a:pt x="1663" y="42"/>
                  </a:lnTo>
                  <a:lnTo>
                    <a:pt x="1663" y="41"/>
                  </a:lnTo>
                  <a:lnTo>
                    <a:pt x="1665" y="41"/>
                  </a:lnTo>
                  <a:lnTo>
                    <a:pt x="1665" y="42"/>
                  </a:lnTo>
                  <a:lnTo>
                    <a:pt x="1663" y="44"/>
                  </a:lnTo>
                  <a:lnTo>
                    <a:pt x="1662" y="44"/>
                  </a:lnTo>
                  <a:lnTo>
                    <a:pt x="1658" y="44"/>
                  </a:lnTo>
                  <a:lnTo>
                    <a:pt x="1655" y="46"/>
                  </a:lnTo>
                  <a:lnTo>
                    <a:pt x="1653" y="46"/>
                  </a:lnTo>
                  <a:lnTo>
                    <a:pt x="1653" y="48"/>
                  </a:lnTo>
                  <a:lnTo>
                    <a:pt x="1650" y="48"/>
                  </a:lnTo>
                  <a:lnTo>
                    <a:pt x="1648" y="48"/>
                  </a:lnTo>
                  <a:lnTo>
                    <a:pt x="1645" y="48"/>
                  </a:lnTo>
                  <a:lnTo>
                    <a:pt x="1643" y="49"/>
                  </a:lnTo>
                  <a:lnTo>
                    <a:pt x="1643" y="51"/>
                  </a:lnTo>
                  <a:lnTo>
                    <a:pt x="1641" y="51"/>
                  </a:lnTo>
                  <a:lnTo>
                    <a:pt x="1640" y="51"/>
                  </a:lnTo>
                  <a:lnTo>
                    <a:pt x="1636" y="53"/>
                  </a:lnTo>
                  <a:lnTo>
                    <a:pt x="1636" y="51"/>
                  </a:lnTo>
                  <a:lnTo>
                    <a:pt x="1638" y="51"/>
                  </a:lnTo>
                  <a:lnTo>
                    <a:pt x="1640" y="49"/>
                  </a:lnTo>
                  <a:lnTo>
                    <a:pt x="1638" y="49"/>
                  </a:lnTo>
                  <a:lnTo>
                    <a:pt x="1636" y="49"/>
                  </a:lnTo>
                  <a:lnTo>
                    <a:pt x="1634" y="49"/>
                  </a:lnTo>
                  <a:lnTo>
                    <a:pt x="1634" y="51"/>
                  </a:lnTo>
                  <a:lnTo>
                    <a:pt x="1633" y="49"/>
                  </a:lnTo>
                  <a:lnTo>
                    <a:pt x="1633" y="51"/>
                  </a:lnTo>
                  <a:lnTo>
                    <a:pt x="1631" y="49"/>
                  </a:lnTo>
                  <a:lnTo>
                    <a:pt x="1631" y="49"/>
                  </a:lnTo>
                  <a:lnTo>
                    <a:pt x="1631" y="48"/>
                  </a:lnTo>
                  <a:lnTo>
                    <a:pt x="1633" y="48"/>
                  </a:lnTo>
                  <a:lnTo>
                    <a:pt x="1634" y="48"/>
                  </a:lnTo>
                  <a:lnTo>
                    <a:pt x="1636" y="48"/>
                  </a:lnTo>
                  <a:lnTo>
                    <a:pt x="1638" y="48"/>
                  </a:lnTo>
                  <a:lnTo>
                    <a:pt x="1641" y="48"/>
                  </a:lnTo>
                  <a:lnTo>
                    <a:pt x="1641" y="46"/>
                  </a:lnTo>
                  <a:lnTo>
                    <a:pt x="1640" y="46"/>
                  </a:lnTo>
                  <a:lnTo>
                    <a:pt x="1638" y="46"/>
                  </a:lnTo>
                  <a:lnTo>
                    <a:pt x="1636" y="46"/>
                  </a:lnTo>
                  <a:lnTo>
                    <a:pt x="1640" y="44"/>
                  </a:lnTo>
                  <a:lnTo>
                    <a:pt x="1641" y="44"/>
                  </a:lnTo>
                  <a:moveTo>
                    <a:pt x="1657" y="42"/>
                  </a:moveTo>
                  <a:lnTo>
                    <a:pt x="1658" y="41"/>
                  </a:lnTo>
                  <a:lnTo>
                    <a:pt x="1660" y="42"/>
                  </a:lnTo>
                  <a:lnTo>
                    <a:pt x="1660" y="41"/>
                  </a:lnTo>
                  <a:lnTo>
                    <a:pt x="1658" y="41"/>
                  </a:lnTo>
                  <a:lnTo>
                    <a:pt x="1657" y="41"/>
                  </a:lnTo>
                  <a:lnTo>
                    <a:pt x="1657" y="42"/>
                  </a:lnTo>
                  <a:moveTo>
                    <a:pt x="1650" y="42"/>
                  </a:moveTo>
                  <a:lnTo>
                    <a:pt x="1651" y="44"/>
                  </a:lnTo>
                  <a:lnTo>
                    <a:pt x="1651" y="42"/>
                  </a:lnTo>
                  <a:lnTo>
                    <a:pt x="1650" y="42"/>
                  </a:lnTo>
                  <a:moveTo>
                    <a:pt x="1722" y="42"/>
                  </a:moveTo>
                  <a:lnTo>
                    <a:pt x="1720" y="42"/>
                  </a:lnTo>
                  <a:lnTo>
                    <a:pt x="1720" y="44"/>
                  </a:lnTo>
                  <a:lnTo>
                    <a:pt x="1720" y="46"/>
                  </a:lnTo>
                  <a:lnTo>
                    <a:pt x="1722" y="46"/>
                  </a:lnTo>
                  <a:lnTo>
                    <a:pt x="1723" y="46"/>
                  </a:lnTo>
                  <a:lnTo>
                    <a:pt x="1725" y="46"/>
                  </a:lnTo>
                  <a:lnTo>
                    <a:pt x="1727" y="46"/>
                  </a:lnTo>
                  <a:lnTo>
                    <a:pt x="1728" y="46"/>
                  </a:lnTo>
                  <a:lnTo>
                    <a:pt x="1730" y="46"/>
                  </a:lnTo>
                  <a:lnTo>
                    <a:pt x="1733" y="48"/>
                  </a:lnTo>
                  <a:lnTo>
                    <a:pt x="1733" y="46"/>
                  </a:lnTo>
                  <a:lnTo>
                    <a:pt x="1735" y="46"/>
                  </a:lnTo>
                  <a:lnTo>
                    <a:pt x="1737" y="46"/>
                  </a:lnTo>
                  <a:lnTo>
                    <a:pt x="1737" y="44"/>
                  </a:lnTo>
                  <a:lnTo>
                    <a:pt x="1739" y="44"/>
                  </a:lnTo>
                  <a:lnTo>
                    <a:pt x="1740" y="44"/>
                  </a:lnTo>
                  <a:lnTo>
                    <a:pt x="1742" y="44"/>
                  </a:lnTo>
                  <a:lnTo>
                    <a:pt x="1740" y="42"/>
                  </a:lnTo>
                  <a:lnTo>
                    <a:pt x="1742" y="42"/>
                  </a:lnTo>
                  <a:lnTo>
                    <a:pt x="1742" y="41"/>
                  </a:lnTo>
                  <a:lnTo>
                    <a:pt x="1740" y="39"/>
                  </a:lnTo>
                  <a:lnTo>
                    <a:pt x="1737" y="39"/>
                  </a:lnTo>
                  <a:lnTo>
                    <a:pt x="1737" y="41"/>
                  </a:lnTo>
                  <a:lnTo>
                    <a:pt x="1733" y="41"/>
                  </a:lnTo>
                  <a:lnTo>
                    <a:pt x="1730" y="41"/>
                  </a:lnTo>
                  <a:lnTo>
                    <a:pt x="1728" y="41"/>
                  </a:lnTo>
                  <a:lnTo>
                    <a:pt x="1725" y="41"/>
                  </a:lnTo>
                  <a:lnTo>
                    <a:pt x="1723" y="41"/>
                  </a:lnTo>
                  <a:lnTo>
                    <a:pt x="1722" y="41"/>
                  </a:lnTo>
                  <a:lnTo>
                    <a:pt x="1722" y="42"/>
                  </a:lnTo>
                  <a:moveTo>
                    <a:pt x="1622" y="44"/>
                  </a:moveTo>
                  <a:lnTo>
                    <a:pt x="1624" y="44"/>
                  </a:lnTo>
                  <a:lnTo>
                    <a:pt x="1626" y="44"/>
                  </a:lnTo>
                  <a:lnTo>
                    <a:pt x="1626" y="46"/>
                  </a:lnTo>
                  <a:lnTo>
                    <a:pt x="1629" y="46"/>
                  </a:lnTo>
                  <a:lnTo>
                    <a:pt x="1631" y="46"/>
                  </a:lnTo>
                  <a:lnTo>
                    <a:pt x="1631" y="44"/>
                  </a:lnTo>
                  <a:lnTo>
                    <a:pt x="1631" y="44"/>
                  </a:lnTo>
                  <a:lnTo>
                    <a:pt x="1633" y="44"/>
                  </a:lnTo>
                  <a:lnTo>
                    <a:pt x="1634" y="44"/>
                  </a:lnTo>
                  <a:lnTo>
                    <a:pt x="1634" y="42"/>
                  </a:lnTo>
                  <a:lnTo>
                    <a:pt x="1636" y="42"/>
                  </a:lnTo>
                  <a:lnTo>
                    <a:pt x="1636" y="41"/>
                  </a:lnTo>
                  <a:lnTo>
                    <a:pt x="1633" y="41"/>
                  </a:lnTo>
                  <a:lnTo>
                    <a:pt x="1631" y="41"/>
                  </a:lnTo>
                  <a:lnTo>
                    <a:pt x="1631" y="42"/>
                  </a:lnTo>
                  <a:lnTo>
                    <a:pt x="1629" y="42"/>
                  </a:lnTo>
                  <a:lnTo>
                    <a:pt x="1626" y="42"/>
                  </a:lnTo>
                  <a:lnTo>
                    <a:pt x="1622" y="42"/>
                  </a:lnTo>
                  <a:lnTo>
                    <a:pt x="1619" y="42"/>
                  </a:lnTo>
                  <a:lnTo>
                    <a:pt x="1619" y="44"/>
                  </a:lnTo>
                  <a:lnTo>
                    <a:pt x="1621" y="44"/>
                  </a:lnTo>
                  <a:lnTo>
                    <a:pt x="1622" y="44"/>
                  </a:lnTo>
                  <a:moveTo>
                    <a:pt x="1643" y="42"/>
                  </a:moveTo>
                  <a:lnTo>
                    <a:pt x="1643" y="44"/>
                  </a:lnTo>
                  <a:lnTo>
                    <a:pt x="1645" y="44"/>
                  </a:lnTo>
                  <a:lnTo>
                    <a:pt x="1645" y="42"/>
                  </a:lnTo>
                  <a:lnTo>
                    <a:pt x="1643" y="41"/>
                  </a:lnTo>
                  <a:lnTo>
                    <a:pt x="1641" y="41"/>
                  </a:lnTo>
                  <a:lnTo>
                    <a:pt x="1640" y="41"/>
                  </a:lnTo>
                  <a:lnTo>
                    <a:pt x="1638" y="41"/>
                  </a:lnTo>
                  <a:lnTo>
                    <a:pt x="1638" y="42"/>
                  </a:lnTo>
                  <a:lnTo>
                    <a:pt x="1640" y="42"/>
                  </a:lnTo>
                  <a:lnTo>
                    <a:pt x="1643" y="42"/>
                  </a:lnTo>
                  <a:moveTo>
                    <a:pt x="1689" y="41"/>
                  </a:moveTo>
                  <a:lnTo>
                    <a:pt x="1687" y="41"/>
                  </a:lnTo>
                  <a:lnTo>
                    <a:pt x="1687" y="42"/>
                  </a:lnTo>
                  <a:lnTo>
                    <a:pt x="1689" y="42"/>
                  </a:lnTo>
                  <a:lnTo>
                    <a:pt x="1692" y="42"/>
                  </a:lnTo>
                  <a:lnTo>
                    <a:pt x="1696" y="41"/>
                  </a:lnTo>
                  <a:lnTo>
                    <a:pt x="1694" y="41"/>
                  </a:lnTo>
                  <a:lnTo>
                    <a:pt x="1692" y="41"/>
                  </a:lnTo>
                  <a:lnTo>
                    <a:pt x="1692" y="39"/>
                  </a:lnTo>
                  <a:lnTo>
                    <a:pt x="1694" y="39"/>
                  </a:lnTo>
                  <a:lnTo>
                    <a:pt x="1696" y="39"/>
                  </a:lnTo>
                  <a:lnTo>
                    <a:pt x="1696" y="41"/>
                  </a:lnTo>
                  <a:lnTo>
                    <a:pt x="1696" y="42"/>
                  </a:lnTo>
                  <a:lnTo>
                    <a:pt x="1696" y="44"/>
                  </a:lnTo>
                  <a:lnTo>
                    <a:pt x="1699" y="42"/>
                  </a:lnTo>
                  <a:lnTo>
                    <a:pt x="1699" y="44"/>
                  </a:lnTo>
                  <a:lnTo>
                    <a:pt x="1703" y="44"/>
                  </a:lnTo>
                  <a:lnTo>
                    <a:pt x="1704" y="42"/>
                  </a:lnTo>
                  <a:lnTo>
                    <a:pt x="1703" y="42"/>
                  </a:lnTo>
                  <a:lnTo>
                    <a:pt x="1701" y="42"/>
                  </a:lnTo>
                  <a:lnTo>
                    <a:pt x="1701" y="41"/>
                  </a:lnTo>
                  <a:lnTo>
                    <a:pt x="1703" y="41"/>
                  </a:lnTo>
                  <a:lnTo>
                    <a:pt x="1704" y="42"/>
                  </a:lnTo>
                  <a:lnTo>
                    <a:pt x="1708" y="42"/>
                  </a:lnTo>
                  <a:lnTo>
                    <a:pt x="1710" y="42"/>
                  </a:lnTo>
                  <a:lnTo>
                    <a:pt x="1710" y="41"/>
                  </a:lnTo>
                  <a:lnTo>
                    <a:pt x="1708" y="41"/>
                  </a:lnTo>
                  <a:lnTo>
                    <a:pt x="1704" y="39"/>
                  </a:lnTo>
                  <a:lnTo>
                    <a:pt x="1703" y="39"/>
                  </a:lnTo>
                  <a:lnTo>
                    <a:pt x="1699" y="37"/>
                  </a:lnTo>
                  <a:lnTo>
                    <a:pt x="1701" y="37"/>
                  </a:lnTo>
                  <a:lnTo>
                    <a:pt x="1703" y="37"/>
                  </a:lnTo>
                  <a:lnTo>
                    <a:pt x="1703" y="37"/>
                  </a:lnTo>
                  <a:lnTo>
                    <a:pt x="1704" y="36"/>
                  </a:lnTo>
                  <a:lnTo>
                    <a:pt x="1708" y="36"/>
                  </a:lnTo>
                  <a:lnTo>
                    <a:pt x="1708" y="34"/>
                  </a:lnTo>
                  <a:lnTo>
                    <a:pt x="1710" y="34"/>
                  </a:lnTo>
                  <a:lnTo>
                    <a:pt x="1711" y="34"/>
                  </a:lnTo>
                  <a:lnTo>
                    <a:pt x="1713" y="34"/>
                  </a:lnTo>
                  <a:lnTo>
                    <a:pt x="1713" y="34"/>
                  </a:lnTo>
                  <a:lnTo>
                    <a:pt x="1715" y="34"/>
                  </a:lnTo>
                  <a:lnTo>
                    <a:pt x="1713" y="32"/>
                  </a:lnTo>
                  <a:lnTo>
                    <a:pt x="1713" y="32"/>
                  </a:lnTo>
                  <a:lnTo>
                    <a:pt x="1711" y="32"/>
                  </a:lnTo>
                  <a:lnTo>
                    <a:pt x="1711" y="30"/>
                  </a:lnTo>
                  <a:lnTo>
                    <a:pt x="1708" y="30"/>
                  </a:lnTo>
                  <a:lnTo>
                    <a:pt x="1708" y="32"/>
                  </a:lnTo>
                  <a:lnTo>
                    <a:pt x="1704" y="32"/>
                  </a:lnTo>
                  <a:lnTo>
                    <a:pt x="1703" y="32"/>
                  </a:lnTo>
                  <a:lnTo>
                    <a:pt x="1704" y="34"/>
                  </a:lnTo>
                  <a:lnTo>
                    <a:pt x="1703" y="34"/>
                  </a:lnTo>
                  <a:lnTo>
                    <a:pt x="1701" y="34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701" y="37"/>
                  </a:lnTo>
                  <a:lnTo>
                    <a:pt x="1699" y="37"/>
                  </a:lnTo>
                  <a:lnTo>
                    <a:pt x="1698" y="37"/>
                  </a:lnTo>
                  <a:lnTo>
                    <a:pt x="1698" y="37"/>
                  </a:lnTo>
                  <a:lnTo>
                    <a:pt x="1694" y="37"/>
                  </a:lnTo>
                  <a:lnTo>
                    <a:pt x="1692" y="37"/>
                  </a:lnTo>
                  <a:lnTo>
                    <a:pt x="1689" y="37"/>
                  </a:lnTo>
                  <a:lnTo>
                    <a:pt x="1689" y="39"/>
                  </a:lnTo>
                  <a:lnTo>
                    <a:pt x="1689" y="41"/>
                  </a:lnTo>
                  <a:moveTo>
                    <a:pt x="1752" y="39"/>
                  </a:moveTo>
                  <a:lnTo>
                    <a:pt x="1749" y="39"/>
                  </a:lnTo>
                  <a:lnTo>
                    <a:pt x="1747" y="39"/>
                  </a:lnTo>
                  <a:lnTo>
                    <a:pt x="1745" y="39"/>
                  </a:lnTo>
                  <a:lnTo>
                    <a:pt x="1744" y="41"/>
                  </a:lnTo>
                  <a:lnTo>
                    <a:pt x="1745" y="41"/>
                  </a:lnTo>
                  <a:lnTo>
                    <a:pt x="1747" y="42"/>
                  </a:lnTo>
                  <a:lnTo>
                    <a:pt x="1749" y="42"/>
                  </a:lnTo>
                  <a:lnTo>
                    <a:pt x="1751" y="42"/>
                  </a:lnTo>
                  <a:lnTo>
                    <a:pt x="1752" y="42"/>
                  </a:lnTo>
                  <a:lnTo>
                    <a:pt x="1754" y="42"/>
                  </a:lnTo>
                  <a:lnTo>
                    <a:pt x="1754" y="42"/>
                  </a:lnTo>
                  <a:lnTo>
                    <a:pt x="1757" y="42"/>
                  </a:lnTo>
                  <a:lnTo>
                    <a:pt x="1759" y="41"/>
                  </a:lnTo>
                  <a:lnTo>
                    <a:pt x="1761" y="41"/>
                  </a:lnTo>
                  <a:lnTo>
                    <a:pt x="1763" y="41"/>
                  </a:lnTo>
                  <a:lnTo>
                    <a:pt x="1764" y="39"/>
                  </a:lnTo>
                  <a:lnTo>
                    <a:pt x="1764" y="37"/>
                  </a:lnTo>
                  <a:lnTo>
                    <a:pt x="1763" y="37"/>
                  </a:lnTo>
                  <a:lnTo>
                    <a:pt x="1761" y="37"/>
                  </a:lnTo>
                  <a:lnTo>
                    <a:pt x="1759" y="37"/>
                  </a:lnTo>
                  <a:lnTo>
                    <a:pt x="1757" y="37"/>
                  </a:lnTo>
                  <a:lnTo>
                    <a:pt x="1756" y="37"/>
                  </a:lnTo>
                  <a:lnTo>
                    <a:pt x="1754" y="37"/>
                  </a:lnTo>
                  <a:lnTo>
                    <a:pt x="1754" y="37"/>
                  </a:lnTo>
                  <a:lnTo>
                    <a:pt x="1756" y="37"/>
                  </a:lnTo>
                  <a:lnTo>
                    <a:pt x="1754" y="39"/>
                  </a:lnTo>
                  <a:lnTo>
                    <a:pt x="1752" y="39"/>
                  </a:lnTo>
                  <a:moveTo>
                    <a:pt x="1708" y="39"/>
                  </a:moveTo>
                  <a:lnTo>
                    <a:pt x="1710" y="41"/>
                  </a:lnTo>
                  <a:lnTo>
                    <a:pt x="1711" y="41"/>
                  </a:lnTo>
                  <a:lnTo>
                    <a:pt x="1711" y="39"/>
                  </a:lnTo>
                  <a:lnTo>
                    <a:pt x="1710" y="39"/>
                  </a:lnTo>
                  <a:lnTo>
                    <a:pt x="1710" y="37"/>
                  </a:lnTo>
                  <a:lnTo>
                    <a:pt x="1706" y="37"/>
                  </a:lnTo>
                  <a:lnTo>
                    <a:pt x="1704" y="37"/>
                  </a:lnTo>
                  <a:lnTo>
                    <a:pt x="1704" y="39"/>
                  </a:lnTo>
                  <a:lnTo>
                    <a:pt x="1706" y="39"/>
                  </a:lnTo>
                  <a:lnTo>
                    <a:pt x="1708" y="39"/>
                  </a:lnTo>
                  <a:moveTo>
                    <a:pt x="1711" y="37"/>
                  </a:moveTo>
                  <a:lnTo>
                    <a:pt x="1713" y="39"/>
                  </a:lnTo>
                  <a:lnTo>
                    <a:pt x="1715" y="39"/>
                  </a:lnTo>
                  <a:lnTo>
                    <a:pt x="1715" y="37"/>
                  </a:lnTo>
                  <a:lnTo>
                    <a:pt x="1713" y="37"/>
                  </a:lnTo>
                  <a:lnTo>
                    <a:pt x="1713" y="37"/>
                  </a:lnTo>
                  <a:lnTo>
                    <a:pt x="1713" y="37"/>
                  </a:lnTo>
                  <a:lnTo>
                    <a:pt x="1711" y="37"/>
                  </a:lnTo>
                  <a:moveTo>
                    <a:pt x="621" y="34"/>
                  </a:moveTo>
                  <a:lnTo>
                    <a:pt x="620" y="34"/>
                  </a:lnTo>
                  <a:lnTo>
                    <a:pt x="618" y="34"/>
                  </a:lnTo>
                  <a:lnTo>
                    <a:pt x="616" y="34"/>
                  </a:lnTo>
                  <a:lnTo>
                    <a:pt x="616" y="36"/>
                  </a:lnTo>
                  <a:lnTo>
                    <a:pt x="618" y="36"/>
                  </a:lnTo>
                  <a:lnTo>
                    <a:pt x="620" y="37"/>
                  </a:lnTo>
                  <a:lnTo>
                    <a:pt x="621" y="36"/>
                  </a:lnTo>
                  <a:lnTo>
                    <a:pt x="621" y="34"/>
                  </a:lnTo>
                  <a:moveTo>
                    <a:pt x="1696" y="36"/>
                  </a:moveTo>
                  <a:lnTo>
                    <a:pt x="1696" y="34"/>
                  </a:lnTo>
                  <a:lnTo>
                    <a:pt x="1694" y="36"/>
                  </a:lnTo>
                  <a:lnTo>
                    <a:pt x="1694" y="37"/>
                  </a:lnTo>
                  <a:lnTo>
                    <a:pt x="1696" y="37"/>
                  </a:lnTo>
                  <a:lnTo>
                    <a:pt x="1699" y="36"/>
                  </a:lnTo>
                  <a:lnTo>
                    <a:pt x="1698" y="36"/>
                  </a:lnTo>
                  <a:lnTo>
                    <a:pt x="1696" y="36"/>
                  </a:lnTo>
                  <a:moveTo>
                    <a:pt x="1708" y="37"/>
                  </a:moveTo>
                  <a:lnTo>
                    <a:pt x="1710" y="37"/>
                  </a:lnTo>
                  <a:lnTo>
                    <a:pt x="1711" y="37"/>
                  </a:lnTo>
                  <a:lnTo>
                    <a:pt x="1713" y="37"/>
                  </a:lnTo>
                  <a:lnTo>
                    <a:pt x="1713" y="36"/>
                  </a:lnTo>
                  <a:lnTo>
                    <a:pt x="1711" y="36"/>
                  </a:lnTo>
                  <a:lnTo>
                    <a:pt x="1710" y="34"/>
                  </a:lnTo>
                  <a:lnTo>
                    <a:pt x="1708" y="36"/>
                  </a:lnTo>
                  <a:lnTo>
                    <a:pt x="1708" y="37"/>
                  </a:lnTo>
                  <a:moveTo>
                    <a:pt x="1158" y="27"/>
                  </a:moveTo>
                  <a:lnTo>
                    <a:pt x="1160" y="27"/>
                  </a:lnTo>
                  <a:lnTo>
                    <a:pt x="1161" y="27"/>
                  </a:lnTo>
                  <a:lnTo>
                    <a:pt x="1158" y="25"/>
                  </a:lnTo>
                  <a:lnTo>
                    <a:pt x="1158" y="24"/>
                  </a:lnTo>
                  <a:lnTo>
                    <a:pt x="1156" y="24"/>
                  </a:lnTo>
                  <a:lnTo>
                    <a:pt x="1154" y="24"/>
                  </a:lnTo>
                  <a:lnTo>
                    <a:pt x="1153" y="24"/>
                  </a:lnTo>
                  <a:lnTo>
                    <a:pt x="1153" y="25"/>
                  </a:lnTo>
                  <a:lnTo>
                    <a:pt x="1154" y="25"/>
                  </a:lnTo>
                  <a:lnTo>
                    <a:pt x="1158" y="27"/>
                  </a:lnTo>
                  <a:moveTo>
                    <a:pt x="929" y="278"/>
                  </a:moveTo>
                  <a:lnTo>
                    <a:pt x="929" y="280"/>
                  </a:lnTo>
                  <a:lnTo>
                    <a:pt x="927" y="280"/>
                  </a:lnTo>
                  <a:lnTo>
                    <a:pt x="927" y="282"/>
                  </a:lnTo>
                  <a:lnTo>
                    <a:pt x="931" y="282"/>
                  </a:lnTo>
                  <a:lnTo>
                    <a:pt x="931" y="280"/>
                  </a:lnTo>
                  <a:lnTo>
                    <a:pt x="932" y="280"/>
                  </a:lnTo>
                  <a:lnTo>
                    <a:pt x="932" y="278"/>
                  </a:lnTo>
                  <a:lnTo>
                    <a:pt x="931" y="278"/>
                  </a:lnTo>
                  <a:lnTo>
                    <a:pt x="929" y="278"/>
                  </a:lnTo>
                  <a:moveTo>
                    <a:pt x="1139" y="182"/>
                  </a:moveTo>
                  <a:lnTo>
                    <a:pt x="1139" y="184"/>
                  </a:lnTo>
                  <a:lnTo>
                    <a:pt x="1139" y="184"/>
                  </a:lnTo>
                  <a:lnTo>
                    <a:pt x="1139" y="182"/>
                  </a:lnTo>
                  <a:moveTo>
                    <a:pt x="1136" y="174"/>
                  </a:moveTo>
                  <a:lnTo>
                    <a:pt x="1136" y="172"/>
                  </a:lnTo>
                  <a:lnTo>
                    <a:pt x="1134" y="172"/>
                  </a:lnTo>
                  <a:lnTo>
                    <a:pt x="1134" y="174"/>
                  </a:lnTo>
                  <a:lnTo>
                    <a:pt x="1136" y="174"/>
                  </a:lnTo>
                  <a:moveTo>
                    <a:pt x="914" y="242"/>
                  </a:moveTo>
                  <a:lnTo>
                    <a:pt x="914" y="244"/>
                  </a:lnTo>
                  <a:lnTo>
                    <a:pt x="912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4" y="242"/>
                  </a:lnTo>
                  <a:moveTo>
                    <a:pt x="855" y="27"/>
                  </a:moveTo>
                  <a:lnTo>
                    <a:pt x="859" y="25"/>
                  </a:lnTo>
                  <a:lnTo>
                    <a:pt x="861" y="25"/>
                  </a:lnTo>
                  <a:lnTo>
                    <a:pt x="862" y="25"/>
                  </a:lnTo>
                  <a:lnTo>
                    <a:pt x="866" y="25"/>
                  </a:lnTo>
                  <a:lnTo>
                    <a:pt x="866" y="27"/>
                  </a:lnTo>
                  <a:lnTo>
                    <a:pt x="867" y="27"/>
                  </a:lnTo>
                  <a:lnTo>
                    <a:pt x="869" y="27"/>
                  </a:lnTo>
                  <a:lnTo>
                    <a:pt x="873" y="27"/>
                  </a:lnTo>
                  <a:lnTo>
                    <a:pt x="873" y="29"/>
                  </a:lnTo>
                  <a:lnTo>
                    <a:pt x="876" y="30"/>
                  </a:lnTo>
                  <a:lnTo>
                    <a:pt x="878" y="30"/>
                  </a:lnTo>
                  <a:lnTo>
                    <a:pt x="878" y="29"/>
                  </a:lnTo>
                  <a:lnTo>
                    <a:pt x="876" y="29"/>
                  </a:lnTo>
                  <a:lnTo>
                    <a:pt x="874" y="27"/>
                  </a:lnTo>
                  <a:lnTo>
                    <a:pt x="873" y="27"/>
                  </a:lnTo>
                  <a:lnTo>
                    <a:pt x="873" y="25"/>
                  </a:lnTo>
                  <a:lnTo>
                    <a:pt x="871" y="25"/>
                  </a:lnTo>
                  <a:lnTo>
                    <a:pt x="867" y="25"/>
                  </a:lnTo>
                  <a:lnTo>
                    <a:pt x="871" y="24"/>
                  </a:lnTo>
                  <a:lnTo>
                    <a:pt x="874" y="24"/>
                  </a:lnTo>
                  <a:lnTo>
                    <a:pt x="876" y="24"/>
                  </a:lnTo>
                  <a:lnTo>
                    <a:pt x="876" y="22"/>
                  </a:lnTo>
                  <a:lnTo>
                    <a:pt x="878" y="22"/>
                  </a:lnTo>
                  <a:lnTo>
                    <a:pt x="879" y="22"/>
                  </a:lnTo>
                  <a:lnTo>
                    <a:pt x="883" y="22"/>
                  </a:lnTo>
                  <a:lnTo>
                    <a:pt x="885" y="22"/>
                  </a:lnTo>
                  <a:lnTo>
                    <a:pt x="886" y="22"/>
                  </a:lnTo>
                  <a:lnTo>
                    <a:pt x="888" y="22"/>
                  </a:lnTo>
                  <a:lnTo>
                    <a:pt x="890" y="22"/>
                  </a:lnTo>
                  <a:lnTo>
                    <a:pt x="891" y="22"/>
                  </a:lnTo>
                  <a:lnTo>
                    <a:pt x="893" y="20"/>
                  </a:lnTo>
                  <a:lnTo>
                    <a:pt x="895" y="20"/>
                  </a:lnTo>
                  <a:lnTo>
                    <a:pt x="896" y="20"/>
                  </a:lnTo>
                  <a:lnTo>
                    <a:pt x="896" y="22"/>
                  </a:lnTo>
                  <a:lnTo>
                    <a:pt x="898" y="22"/>
                  </a:lnTo>
                  <a:lnTo>
                    <a:pt x="896" y="20"/>
                  </a:lnTo>
                  <a:lnTo>
                    <a:pt x="900" y="20"/>
                  </a:lnTo>
                  <a:lnTo>
                    <a:pt x="903" y="18"/>
                  </a:lnTo>
                  <a:lnTo>
                    <a:pt x="905" y="20"/>
                  </a:lnTo>
                  <a:lnTo>
                    <a:pt x="907" y="20"/>
                  </a:lnTo>
                  <a:lnTo>
                    <a:pt x="907" y="22"/>
                  </a:lnTo>
                  <a:lnTo>
                    <a:pt x="908" y="22"/>
                  </a:lnTo>
                  <a:lnTo>
                    <a:pt x="910" y="22"/>
                  </a:lnTo>
                  <a:lnTo>
                    <a:pt x="910" y="24"/>
                  </a:lnTo>
                  <a:lnTo>
                    <a:pt x="908" y="24"/>
                  </a:lnTo>
                  <a:lnTo>
                    <a:pt x="908" y="25"/>
                  </a:lnTo>
                  <a:lnTo>
                    <a:pt x="910" y="25"/>
                  </a:lnTo>
                  <a:lnTo>
                    <a:pt x="910" y="27"/>
                  </a:lnTo>
                  <a:lnTo>
                    <a:pt x="908" y="27"/>
                  </a:lnTo>
                  <a:lnTo>
                    <a:pt x="908" y="29"/>
                  </a:lnTo>
                  <a:lnTo>
                    <a:pt x="908" y="30"/>
                  </a:lnTo>
                  <a:lnTo>
                    <a:pt x="908" y="32"/>
                  </a:lnTo>
                  <a:lnTo>
                    <a:pt x="910" y="32"/>
                  </a:lnTo>
                  <a:lnTo>
                    <a:pt x="910" y="30"/>
                  </a:lnTo>
                  <a:lnTo>
                    <a:pt x="910" y="29"/>
                  </a:lnTo>
                  <a:lnTo>
                    <a:pt x="912" y="29"/>
                  </a:lnTo>
                  <a:lnTo>
                    <a:pt x="914" y="27"/>
                  </a:lnTo>
                  <a:lnTo>
                    <a:pt x="914" y="25"/>
                  </a:lnTo>
                  <a:lnTo>
                    <a:pt x="914" y="24"/>
                  </a:lnTo>
                  <a:lnTo>
                    <a:pt x="912" y="24"/>
                  </a:lnTo>
                  <a:lnTo>
                    <a:pt x="912" y="22"/>
                  </a:lnTo>
                  <a:lnTo>
                    <a:pt x="912" y="20"/>
                  </a:lnTo>
                  <a:lnTo>
                    <a:pt x="914" y="20"/>
                  </a:lnTo>
                  <a:lnTo>
                    <a:pt x="915" y="20"/>
                  </a:lnTo>
                  <a:lnTo>
                    <a:pt x="917" y="20"/>
                  </a:lnTo>
                  <a:lnTo>
                    <a:pt x="917" y="22"/>
                  </a:lnTo>
                  <a:lnTo>
                    <a:pt x="920" y="22"/>
                  </a:lnTo>
                  <a:lnTo>
                    <a:pt x="924" y="24"/>
                  </a:lnTo>
                  <a:lnTo>
                    <a:pt x="927" y="24"/>
                  </a:lnTo>
                  <a:lnTo>
                    <a:pt x="927" y="25"/>
                  </a:lnTo>
                  <a:lnTo>
                    <a:pt x="926" y="25"/>
                  </a:lnTo>
                  <a:lnTo>
                    <a:pt x="927" y="27"/>
                  </a:lnTo>
                  <a:lnTo>
                    <a:pt x="929" y="27"/>
                  </a:lnTo>
                  <a:lnTo>
                    <a:pt x="929" y="25"/>
                  </a:lnTo>
                  <a:lnTo>
                    <a:pt x="931" y="25"/>
                  </a:lnTo>
                  <a:lnTo>
                    <a:pt x="934" y="27"/>
                  </a:lnTo>
                  <a:lnTo>
                    <a:pt x="936" y="27"/>
                  </a:lnTo>
                  <a:lnTo>
                    <a:pt x="937" y="27"/>
                  </a:lnTo>
                  <a:lnTo>
                    <a:pt x="939" y="25"/>
                  </a:lnTo>
                  <a:lnTo>
                    <a:pt x="936" y="24"/>
                  </a:lnTo>
                  <a:lnTo>
                    <a:pt x="934" y="24"/>
                  </a:lnTo>
                  <a:lnTo>
                    <a:pt x="932" y="22"/>
                  </a:lnTo>
                  <a:lnTo>
                    <a:pt x="931" y="22"/>
                  </a:lnTo>
                  <a:lnTo>
                    <a:pt x="931" y="20"/>
                  </a:lnTo>
                  <a:lnTo>
                    <a:pt x="931" y="18"/>
                  </a:lnTo>
                  <a:lnTo>
                    <a:pt x="929" y="18"/>
                  </a:lnTo>
                  <a:lnTo>
                    <a:pt x="929" y="17"/>
                  </a:lnTo>
                  <a:lnTo>
                    <a:pt x="931" y="17"/>
                  </a:lnTo>
                  <a:lnTo>
                    <a:pt x="934" y="17"/>
                  </a:lnTo>
                  <a:lnTo>
                    <a:pt x="936" y="17"/>
                  </a:lnTo>
                  <a:lnTo>
                    <a:pt x="939" y="18"/>
                  </a:lnTo>
                  <a:lnTo>
                    <a:pt x="943" y="18"/>
                  </a:lnTo>
                  <a:lnTo>
                    <a:pt x="944" y="18"/>
                  </a:lnTo>
                  <a:lnTo>
                    <a:pt x="946" y="20"/>
                  </a:lnTo>
                  <a:lnTo>
                    <a:pt x="949" y="20"/>
                  </a:lnTo>
                  <a:lnTo>
                    <a:pt x="953" y="22"/>
                  </a:lnTo>
                  <a:lnTo>
                    <a:pt x="955" y="22"/>
                  </a:lnTo>
                  <a:lnTo>
                    <a:pt x="958" y="24"/>
                  </a:lnTo>
                  <a:lnTo>
                    <a:pt x="961" y="24"/>
                  </a:lnTo>
                  <a:lnTo>
                    <a:pt x="965" y="24"/>
                  </a:lnTo>
                  <a:lnTo>
                    <a:pt x="965" y="25"/>
                  </a:lnTo>
                  <a:lnTo>
                    <a:pt x="967" y="25"/>
                  </a:lnTo>
                  <a:lnTo>
                    <a:pt x="968" y="27"/>
                  </a:lnTo>
                  <a:lnTo>
                    <a:pt x="970" y="27"/>
                  </a:lnTo>
                  <a:lnTo>
                    <a:pt x="973" y="29"/>
                  </a:lnTo>
                  <a:lnTo>
                    <a:pt x="975" y="29"/>
                  </a:lnTo>
                  <a:lnTo>
                    <a:pt x="975" y="27"/>
                  </a:lnTo>
                  <a:lnTo>
                    <a:pt x="975" y="25"/>
                  </a:lnTo>
                  <a:lnTo>
                    <a:pt x="973" y="25"/>
                  </a:lnTo>
                  <a:lnTo>
                    <a:pt x="973" y="24"/>
                  </a:lnTo>
                  <a:lnTo>
                    <a:pt x="975" y="24"/>
                  </a:lnTo>
                  <a:lnTo>
                    <a:pt x="975" y="22"/>
                  </a:lnTo>
                  <a:lnTo>
                    <a:pt x="973" y="22"/>
                  </a:lnTo>
                  <a:lnTo>
                    <a:pt x="973" y="20"/>
                  </a:lnTo>
                  <a:lnTo>
                    <a:pt x="972" y="22"/>
                  </a:lnTo>
                  <a:lnTo>
                    <a:pt x="973" y="22"/>
                  </a:lnTo>
                  <a:lnTo>
                    <a:pt x="973" y="24"/>
                  </a:lnTo>
                  <a:lnTo>
                    <a:pt x="972" y="24"/>
                  </a:lnTo>
                  <a:lnTo>
                    <a:pt x="970" y="22"/>
                  </a:lnTo>
                  <a:lnTo>
                    <a:pt x="968" y="22"/>
                  </a:lnTo>
                  <a:lnTo>
                    <a:pt x="965" y="20"/>
                  </a:lnTo>
                  <a:lnTo>
                    <a:pt x="961" y="20"/>
                  </a:lnTo>
                  <a:lnTo>
                    <a:pt x="958" y="18"/>
                  </a:lnTo>
                  <a:lnTo>
                    <a:pt x="956" y="18"/>
                  </a:lnTo>
                  <a:lnTo>
                    <a:pt x="956" y="17"/>
                  </a:lnTo>
                  <a:lnTo>
                    <a:pt x="955" y="17"/>
                  </a:lnTo>
                  <a:lnTo>
                    <a:pt x="953" y="15"/>
                  </a:lnTo>
                  <a:lnTo>
                    <a:pt x="955" y="15"/>
                  </a:lnTo>
                  <a:lnTo>
                    <a:pt x="958" y="15"/>
                  </a:lnTo>
                  <a:lnTo>
                    <a:pt x="960" y="15"/>
                  </a:lnTo>
                  <a:lnTo>
                    <a:pt x="961" y="15"/>
                  </a:lnTo>
                  <a:lnTo>
                    <a:pt x="965" y="15"/>
                  </a:lnTo>
                  <a:lnTo>
                    <a:pt x="967" y="15"/>
                  </a:lnTo>
                  <a:lnTo>
                    <a:pt x="970" y="17"/>
                  </a:lnTo>
                  <a:lnTo>
                    <a:pt x="973" y="17"/>
                  </a:lnTo>
                  <a:lnTo>
                    <a:pt x="975" y="18"/>
                  </a:lnTo>
                  <a:lnTo>
                    <a:pt x="975" y="18"/>
                  </a:lnTo>
                  <a:lnTo>
                    <a:pt x="975" y="20"/>
                  </a:lnTo>
                  <a:lnTo>
                    <a:pt x="977" y="20"/>
                  </a:lnTo>
                  <a:lnTo>
                    <a:pt x="978" y="20"/>
                  </a:lnTo>
                  <a:lnTo>
                    <a:pt x="978" y="18"/>
                  </a:lnTo>
                  <a:lnTo>
                    <a:pt x="977" y="18"/>
                  </a:lnTo>
                  <a:lnTo>
                    <a:pt x="975" y="17"/>
                  </a:lnTo>
                  <a:lnTo>
                    <a:pt x="975" y="17"/>
                  </a:lnTo>
                  <a:lnTo>
                    <a:pt x="973" y="17"/>
                  </a:lnTo>
                  <a:lnTo>
                    <a:pt x="973" y="15"/>
                  </a:lnTo>
                  <a:lnTo>
                    <a:pt x="972" y="15"/>
                  </a:lnTo>
                  <a:lnTo>
                    <a:pt x="970" y="15"/>
                  </a:lnTo>
                  <a:lnTo>
                    <a:pt x="968" y="15"/>
                  </a:lnTo>
                  <a:lnTo>
                    <a:pt x="967" y="13"/>
                  </a:lnTo>
                  <a:lnTo>
                    <a:pt x="968" y="13"/>
                  </a:lnTo>
                  <a:lnTo>
                    <a:pt x="970" y="13"/>
                  </a:lnTo>
                  <a:lnTo>
                    <a:pt x="972" y="13"/>
                  </a:lnTo>
                  <a:lnTo>
                    <a:pt x="975" y="13"/>
                  </a:lnTo>
                  <a:lnTo>
                    <a:pt x="978" y="13"/>
                  </a:lnTo>
                  <a:lnTo>
                    <a:pt x="982" y="13"/>
                  </a:lnTo>
                  <a:lnTo>
                    <a:pt x="985" y="13"/>
                  </a:lnTo>
                  <a:lnTo>
                    <a:pt x="989" y="13"/>
                  </a:lnTo>
                  <a:lnTo>
                    <a:pt x="990" y="13"/>
                  </a:lnTo>
                  <a:lnTo>
                    <a:pt x="987" y="12"/>
                  </a:lnTo>
                  <a:lnTo>
                    <a:pt x="984" y="12"/>
                  </a:lnTo>
                  <a:lnTo>
                    <a:pt x="982" y="12"/>
                  </a:lnTo>
                  <a:lnTo>
                    <a:pt x="982" y="10"/>
                  </a:lnTo>
                  <a:lnTo>
                    <a:pt x="978" y="10"/>
                  </a:lnTo>
                  <a:lnTo>
                    <a:pt x="982" y="12"/>
                  </a:lnTo>
                  <a:lnTo>
                    <a:pt x="980" y="12"/>
                  </a:lnTo>
                  <a:lnTo>
                    <a:pt x="975" y="12"/>
                  </a:lnTo>
                  <a:lnTo>
                    <a:pt x="973" y="12"/>
                  </a:lnTo>
                  <a:lnTo>
                    <a:pt x="972" y="12"/>
                  </a:lnTo>
                  <a:lnTo>
                    <a:pt x="970" y="12"/>
                  </a:lnTo>
                  <a:lnTo>
                    <a:pt x="967" y="12"/>
                  </a:lnTo>
                  <a:lnTo>
                    <a:pt x="965" y="12"/>
                  </a:lnTo>
                  <a:lnTo>
                    <a:pt x="963" y="10"/>
                  </a:lnTo>
                  <a:lnTo>
                    <a:pt x="961" y="10"/>
                  </a:lnTo>
                  <a:lnTo>
                    <a:pt x="961" y="8"/>
                  </a:lnTo>
                  <a:lnTo>
                    <a:pt x="963" y="8"/>
                  </a:lnTo>
                  <a:lnTo>
                    <a:pt x="965" y="8"/>
                  </a:lnTo>
                  <a:lnTo>
                    <a:pt x="967" y="8"/>
                  </a:lnTo>
                  <a:lnTo>
                    <a:pt x="968" y="10"/>
                  </a:lnTo>
                  <a:lnTo>
                    <a:pt x="972" y="10"/>
                  </a:lnTo>
                  <a:lnTo>
                    <a:pt x="972" y="8"/>
                  </a:lnTo>
                  <a:lnTo>
                    <a:pt x="973" y="8"/>
                  </a:lnTo>
                  <a:lnTo>
                    <a:pt x="973" y="7"/>
                  </a:lnTo>
                  <a:lnTo>
                    <a:pt x="975" y="7"/>
                  </a:lnTo>
                  <a:lnTo>
                    <a:pt x="977" y="8"/>
                  </a:lnTo>
                  <a:lnTo>
                    <a:pt x="980" y="8"/>
                  </a:lnTo>
                  <a:lnTo>
                    <a:pt x="984" y="8"/>
                  </a:lnTo>
                  <a:lnTo>
                    <a:pt x="980" y="7"/>
                  </a:lnTo>
                  <a:lnTo>
                    <a:pt x="984" y="7"/>
                  </a:lnTo>
                  <a:lnTo>
                    <a:pt x="985" y="5"/>
                  </a:lnTo>
                  <a:lnTo>
                    <a:pt x="987" y="5"/>
                  </a:lnTo>
                  <a:lnTo>
                    <a:pt x="989" y="7"/>
                  </a:lnTo>
                  <a:lnTo>
                    <a:pt x="992" y="7"/>
                  </a:lnTo>
                  <a:lnTo>
                    <a:pt x="994" y="7"/>
                  </a:lnTo>
                  <a:lnTo>
                    <a:pt x="996" y="7"/>
                  </a:lnTo>
                  <a:lnTo>
                    <a:pt x="994" y="8"/>
                  </a:lnTo>
                  <a:lnTo>
                    <a:pt x="996" y="8"/>
                  </a:lnTo>
                  <a:lnTo>
                    <a:pt x="997" y="8"/>
                  </a:lnTo>
                  <a:lnTo>
                    <a:pt x="999" y="8"/>
                  </a:lnTo>
                  <a:lnTo>
                    <a:pt x="997" y="7"/>
                  </a:lnTo>
                  <a:lnTo>
                    <a:pt x="999" y="7"/>
                  </a:lnTo>
                  <a:lnTo>
                    <a:pt x="1001" y="7"/>
                  </a:lnTo>
                  <a:lnTo>
                    <a:pt x="1002" y="7"/>
                  </a:lnTo>
                  <a:lnTo>
                    <a:pt x="1002" y="8"/>
                  </a:lnTo>
                  <a:lnTo>
                    <a:pt x="1004" y="8"/>
                  </a:lnTo>
                  <a:lnTo>
                    <a:pt x="1004" y="7"/>
                  </a:lnTo>
                  <a:lnTo>
                    <a:pt x="1006" y="7"/>
                  </a:lnTo>
                  <a:lnTo>
                    <a:pt x="1002" y="5"/>
                  </a:lnTo>
                  <a:lnTo>
                    <a:pt x="1004" y="5"/>
                  </a:lnTo>
                  <a:lnTo>
                    <a:pt x="1006" y="5"/>
                  </a:lnTo>
                  <a:lnTo>
                    <a:pt x="1007" y="5"/>
                  </a:lnTo>
                  <a:lnTo>
                    <a:pt x="1009" y="5"/>
                  </a:lnTo>
                  <a:lnTo>
                    <a:pt x="1011" y="5"/>
                  </a:lnTo>
                  <a:lnTo>
                    <a:pt x="1011" y="7"/>
                  </a:lnTo>
                  <a:lnTo>
                    <a:pt x="1009" y="7"/>
                  </a:lnTo>
                  <a:lnTo>
                    <a:pt x="1007" y="7"/>
                  </a:lnTo>
                  <a:lnTo>
                    <a:pt x="1009" y="8"/>
                  </a:lnTo>
                  <a:lnTo>
                    <a:pt x="1013" y="8"/>
                  </a:lnTo>
                  <a:lnTo>
                    <a:pt x="1011" y="10"/>
                  </a:lnTo>
                  <a:lnTo>
                    <a:pt x="1013" y="10"/>
                  </a:lnTo>
                  <a:lnTo>
                    <a:pt x="1014" y="12"/>
                  </a:lnTo>
                  <a:lnTo>
                    <a:pt x="1016" y="12"/>
                  </a:lnTo>
                  <a:lnTo>
                    <a:pt x="1016" y="13"/>
                  </a:lnTo>
                  <a:lnTo>
                    <a:pt x="1018" y="12"/>
                  </a:lnTo>
                  <a:lnTo>
                    <a:pt x="1016" y="12"/>
                  </a:lnTo>
                  <a:lnTo>
                    <a:pt x="1016" y="12"/>
                  </a:lnTo>
                  <a:lnTo>
                    <a:pt x="1016" y="10"/>
                  </a:lnTo>
                  <a:lnTo>
                    <a:pt x="1016" y="10"/>
                  </a:lnTo>
                  <a:lnTo>
                    <a:pt x="1019" y="10"/>
                  </a:lnTo>
                  <a:lnTo>
                    <a:pt x="1023" y="10"/>
                  </a:lnTo>
                  <a:lnTo>
                    <a:pt x="1025" y="10"/>
                  </a:lnTo>
                  <a:lnTo>
                    <a:pt x="1025" y="8"/>
                  </a:lnTo>
                  <a:lnTo>
                    <a:pt x="1030" y="8"/>
                  </a:lnTo>
                  <a:lnTo>
                    <a:pt x="1030" y="7"/>
                  </a:lnTo>
                  <a:lnTo>
                    <a:pt x="1026" y="7"/>
                  </a:lnTo>
                  <a:lnTo>
                    <a:pt x="1023" y="8"/>
                  </a:lnTo>
                  <a:lnTo>
                    <a:pt x="1025" y="7"/>
                  </a:lnTo>
                  <a:lnTo>
                    <a:pt x="1021" y="7"/>
                  </a:lnTo>
                  <a:lnTo>
                    <a:pt x="1019" y="7"/>
                  </a:lnTo>
                  <a:lnTo>
                    <a:pt x="1018" y="7"/>
                  </a:lnTo>
                  <a:lnTo>
                    <a:pt x="1016" y="7"/>
                  </a:lnTo>
                  <a:lnTo>
                    <a:pt x="1016" y="7"/>
                  </a:lnTo>
                  <a:lnTo>
                    <a:pt x="1016" y="5"/>
                  </a:lnTo>
                  <a:lnTo>
                    <a:pt x="1016" y="3"/>
                  </a:lnTo>
                  <a:lnTo>
                    <a:pt x="1019" y="3"/>
                  </a:lnTo>
                  <a:lnTo>
                    <a:pt x="1023" y="5"/>
                  </a:lnTo>
                  <a:lnTo>
                    <a:pt x="1023" y="3"/>
                  </a:lnTo>
                  <a:lnTo>
                    <a:pt x="1021" y="3"/>
                  </a:lnTo>
                  <a:lnTo>
                    <a:pt x="1021" y="1"/>
                  </a:lnTo>
                  <a:lnTo>
                    <a:pt x="1025" y="1"/>
                  </a:lnTo>
                  <a:lnTo>
                    <a:pt x="1026" y="3"/>
                  </a:lnTo>
                  <a:lnTo>
                    <a:pt x="1030" y="3"/>
                  </a:lnTo>
                  <a:lnTo>
                    <a:pt x="1030" y="1"/>
                  </a:lnTo>
                  <a:lnTo>
                    <a:pt x="1035" y="1"/>
                  </a:lnTo>
                  <a:lnTo>
                    <a:pt x="1038" y="1"/>
                  </a:lnTo>
                  <a:lnTo>
                    <a:pt x="1042" y="1"/>
                  </a:lnTo>
                  <a:lnTo>
                    <a:pt x="1043" y="1"/>
                  </a:lnTo>
                  <a:lnTo>
                    <a:pt x="1045" y="1"/>
                  </a:lnTo>
                  <a:lnTo>
                    <a:pt x="1047" y="1"/>
                  </a:lnTo>
                  <a:lnTo>
                    <a:pt x="1048" y="1"/>
                  </a:lnTo>
                  <a:lnTo>
                    <a:pt x="1052" y="3"/>
                  </a:lnTo>
                  <a:lnTo>
                    <a:pt x="1052" y="1"/>
                  </a:lnTo>
                  <a:lnTo>
                    <a:pt x="1054" y="1"/>
                  </a:lnTo>
                  <a:lnTo>
                    <a:pt x="1057" y="1"/>
                  </a:lnTo>
                  <a:lnTo>
                    <a:pt x="1057" y="0"/>
                  </a:lnTo>
                  <a:lnTo>
                    <a:pt x="1060" y="0"/>
                  </a:lnTo>
                  <a:lnTo>
                    <a:pt x="1062" y="0"/>
                  </a:lnTo>
                  <a:lnTo>
                    <a:pt x="1062" y="1"/>
                  </a:lnTo>
                  <a:lnTo>
                    <a:pt x="1064" y="1"/>
                  </a:lnTo>
                  <a:lnTo>
                    <a:pt x="1066" y="1"/>
                  </a:lnTo>
                  <a:lnTo>
                    <a:pt x="1067" y="1"/>
                  </a:lnTo>
                  <a:lnTo>
                    <a:pt x="1071" y="1"/>
                  </a:lnTo>
                  <a:lnTo>
                    <a:pt x="1074" y="1"/>
                  </a:lnTo>
                  <a:lnTo>
                    <a:pt x="1078" y="1"/>
                  </a:lnTo>
                  <a:lnTo>
                    <a:pt x="1081" y="1"/>
                  </a:lnTo>
                  <a:lnTo>
                    <a:pt x="1084" y="1"/>
                  </a:lnTo>
                  <a:lnTo>
                    <a:pt x="1084" y="3"/>
                  </a:lnTo>
                  <a:lnTo>
                    <a:pt x="1086" y="3"/>
                  </a:lnTo>
                  <a:lnTo>
                    <a:pt x="1086" y="1"/>
                  </a:lnTo>
                  <a:lnTo>
                    <a:pt x="1089" y="1"/>
                  </a:lnTo>
                  <a:lnTo>
                    <a:pt x="1089" y="3"/>
                  </a:lnTo>
                  <a:lnTo>
                    <a:pt x="1091" y="3"/>
                  </a:lnTo>
                  <a:lnTo>
                    <a:pt x="1095" y="3"/>
                  </a:lnTo>
                  <a:lnTo>
                    <a:pt x="1098" y="3"/>
                  </a:lnTo>
                  <a:lnTo>
                    <a:pt x="1100" y="3"/>
                  </a:lnTo>
                  <a:lnTo>
                    <a:pt x="1103" y="5"/>
                  </a:lnTo>
                  <a:lnTo>
                    <a:pt x="1107" y="5"/>
                  </a:lnTo>
                  <a:lnTo>
                    <a:pt x="1110" y="5"/>
                  </a:lnTo>
                  <a:lnTo>
                    <a:pt x="1108" y="7"/>
                  </a:lnTo>
                  <a:lnTo>
                    <a:pt x="1107" y="7"/>
                  </a:lnTo>
                  <a:lnTo>
                    <a:pt x="1103" y="7"/>
                  </a:lnTo>
                  <a:lnTo>
                    <a:pt x="1100" y="7"/>
                  </a:lnTo>
                  <a:lnTo>
                    <a:pt x="1098" y="7"/>
                  </a:lnTo>
                  <a:lnTo>
                    <a:pt x="1095" y="7"/>
                  </a:lnTo>
                  <a:lnTo>
                    <a:pt x="1091" y="7"/>
                  </a:lnTo>
                  <a:lnTo>
                    <a:pt x="1088" y="7"/>
                  </a:lnTo>
                  <a:lnTo>
                    <a:pt x="1084" y="7"/>
                  </a:lnTo>
                  <a:lnTo>
                    <a:pt x="1081" y="8"/>
                  </a:lnTo>
                  <a:lnTo>
                    <a:pt x="1084" y="8"/>
                  </a:lnTo>
                  <a:lnTo>
                    <a:pt x="1089" y="8"/>
                  </a:lnTo>
                  <a:lnTo>
                    <a:pt x="1093" y="8"/>
                  </a:lnTo>
                  <a:lnTo>
                    <a:pt x="1095" y="8"/>
                  </a:lnTo>
                  <a:lnTo>
                    <a:pt x="1098" y="8"/>
                  </a:lnTo>
                  <a:lnTo>
                    <a:pt x="1100" y="8"/>
                  </a:lnTo>
                  <a:lnTo>
                    <a:pt x="1103" y="8"/>
                  </a:lnTo>
                  <a:lnTo>
                    <a:pt x="1107" y="8"/>
                  </a:lnTo>
                  <a:lnTo>
                    <a:pt x="1110" y="8"/>
                  </a:lnTo>
                  <a:lnTo>
                    <a:pt x="1113" y="7"/>
                  </a:lnTo>
                  <a:lnTo>
                    <a:pt x="1115" y="7"/>
                  </a:lnTo>
                  <a:lnTo>
                    <a:pt x="1117" y="8"/>
                  </a:lnTo>
                  <a:lnTo>
                    <a:pt x="1115" y="8"/>
                  </a:lnTo>
                  <a:lnTo>
                    <a:pt x="1117" y="10"/>
                  </a:lnTo>
                  <a:lnTo>
                    <a:pt x="1115" y="10"/>
                  </a:lnTo>
                  <a:lnTo>
                    <a:pt x="1113" y="12"/>
                  </a:lnTo>
                  <a:lnTo>
                    <a:pt x="1110" y="13"/>
                  </a:lnTo>
                  <a:lnTo>
                    <a:pt x="1112" y="13"/>
                  </a:lnTo>
                  <a:lnTo>
                    <a:pt x="1113" y="12"/>
                  </a:lnTo>
                  <a:lnTo>
                    <a:pt x="1117" y="12"/>
                  </a:lnTo>
                  <a:lnTo>
                    <a:pt x="1119" y="12"/>
                  </a:lnTo>
                  <a:lnTo>
                    <a:pt x="1120" y="12"/>
                  </a:lnTo>
                  <a:lnTo>
                    <a:pt x="1122" y="12"/>
                  </a:lnTo>
                  <a:lnTo>
                    <a:pt x="1124" y="12"/>
                  </a:lnTo>
                  <a:lnTo>
                    <a:pt x="1125" y="12"/>
                  </a:lnTo>
                  <a:lnTo>
                    <a:pt x="1127" y="12"/>
                  </a:lnTo>
                  <a:lnTo>
                    <a:pt x="1129" y="12"/>
                  </a:lnTo>
                  <a:lnTo>
                    <a:pt x="1129" y="13"/>
                  </a:lnTo>
                  <a:lnTo>
                    <a:pt x="1130" y="13"/>
                  </a:lnTo>
                  <a:lnTo>
                    <a:pt x="1132" y="13"/>
                  </a:lnTo>
                  <a:lnTo>
                    <a:pt x="1134" y="13"/>
                  </a:lnTo>
                  <a:lnTo>
                    <a:pt x="1136" y="13"/>
                  </a:lnTo>
                  <a:lnTo>
                    <a:pt x="1137" y="13"/>
                  </a:lnTo>
                  <a:lnTo>
                    <a:pt x="1139" y="13"/>
                  </a:lnTo>
                  <a:lnTo>
                    <a:pt x="1139" y="15"/>
                  </a:lnTo>
                  <a:lnTo>
                    <a:pt x="1139" y="15"/>
                  </a:lnTo>
                  <a:lnTo>
                    <a:pt x="1141" y="15"/>
                  </a:lnTo>
                  <a:lnTo>
                    <a:pt x="1141" y="17"/>
                  </a:lnTo>
                  <a:lnTo>
                    <a:pt x="1139" y="17"/>
                  </a:lnTo>
                  <a:lnTo>
                    <a:pt x="1139" y="17"/>
                  </a:lnTo>
                  <a:lnTo>
                    <a:pt x="1136" y="18"/>
                  </a:lnTo>
                  <a:lnTo>
                    <a:pt x="1134" y="20"/>
                  </a:lnTo>
                  <a:lnTo>
                    <a:pt x="1130" y="20"/>
                  </a:lnTo>
                  <a:lnTo>
                    <a:pt x="1127" y="20"/>
                  </a:lnTo>
                  <a:lnTo>
                    <a:pt x="1124" y="20"/>
                  </a:lnTo>
                  <a:lnTo>
                    <a:pt x="1120" y="20"/>
                  </a:lnTo>
                  <a:lnTo>
                    <a:pt x="1115" y="20"/>
                  </a:lnTo>
                  <a:lnTo>
                    <a:pt x="1112" y="20"/>
                  </a:lnTo>
                  <a:lnTo>
                    <a:pt x="1108" y="22"/>
                  </a:lnTo>
                  <a:lnTo>
                    <a:pt x="1105" y="22"/>
                  </a:lnTo>
                  <a:lnTo>
                    <a:pt x="1101" y="22"/>
                  </a:lnTo>
                  <a:lnTo>
                    <a:pt x="1098" y="22"/>
                  </a:lnTo>
                  <a:lnTo>
                    <a:pt x="1095" y="22"/>
                  </a:lnTo>
                  <a:lnTo>
                    <a:pt x="1091" y="22"/>
                  </a:lnTo>
                  <a:lnTo>
                    <a:pt x="1088" y="22"/>
                  </a:lnTo>
                  <a:lnTo>
                    <a:pt x="1084" y="22"/>
                  </a:lnTo>
                  <a:lnTo>
                    <a:pt x="1081" y="22"/>
                  </a:lnTo>
                  <a:lnTo>
                    <a:pt x="1079" y="22"/>
                  </a:lnTo>
                  <a:lnTo>
                    <a:pt x="1079" y="24"/>
                  </a:lnTo>
                  <a:lnTo>
                    <a:pt x="1078" y="24"/>
                  </a:lnTo>
                  <a:lnTo>
                    <a:pt x="1074" y="24"/>
                  </a:lnTo>
                  <a:lnTo>
                    <a:pt x="1071" y="25"/>
                  </a:lnTo>
                  <a:lnTo>
                    <a:pt x="1067" y="25"/>
                  </a:lnTo>
                  <a:lnTo>
                    <a:pt x="1066" y="25"/>
                  </a:lnTo>
                  <a:lnTo>
                    <a:pt x="1064" y="25"/>
                  </a:lnTo>
                  <a:lnTo>
                    <a:pt x="1060" y="27"/>
                  </a:lnTo>
                  <a:lnTo>
                    <a:pt x="1059" y="27"/>
                  </a:lnTo>
                  <a:lnTo>
                    <a:pt x="1059" y="29"/>
                  </a:lnTo>
                  <a:lnTo>
                    <a:pt x="1060" y="29"/>
                  </a:lnTo>
                  <a:lnTo>
                    <a:pt x="1062" y="29"/>
                  </a:lnTo>
                  <a:lnTo>
                    <a:pt x="1064" y="29"/>
                  </a:lnTo>
                  <a:lnTo>
                    <a:pt x="1064" y="27"/>
                  </a:lnTo>
                  <a:lnTo>
                    <a:pt x="1067" y="27"/>
                  </a:lnTo>
                  <a:lnTo>
                    <a:pt x="1069" y="27"/>
                  </a:lnTo>
                  <a:lnTo>
                    <a:pt x="1072" y="27"/>
                  </a:lnTo>
                  <a:lnTo>
                    <a:pt x="1074" y="27"/>
                  </a:lnTo>
                  <a:lnTo>
                    <a:pt x="1076" y="25"/>
                  </a:lnTo>
                  <a:lnTo>
                    <a:pt x="1078" y="25"/>
                  </a:lnTo>
                  <a:lnTo>
                    <a:pt x="1079" y="25"/>
                  </a:lnTo>
                  <a:lnTo>
                    <a:pt x="1081" y="25"/>
                  </a:lnTo>
                  <a:lnTo>
                    <a:pt x="1083" y="25"/>
                  </a:lnTo>
                  <a:lnTo>
                    <a:pt x="1083" y="27"/>
                  </a:lnTo>
                  <a:lnTo>
                    <a:pt x="1084" y="25"/>
                  </a:lnTo>
                  <a:lnTo>
                    <a:pt x="1086" y="25"/>
                  </a:lnTo>
                  <a:lnTo>
                    <a:pt x="1088" y="25"/>
                  </a:lnTo>
                  <a:lnTo>
                    <a:pt x="1089" y="24"/>
                  </a:lnTo>
                  <a:lnTo>
                    <a:pt x="1089" y="25"/>
                  </a:lnTo>
                  <a:lnTo>
                    <a:pt x="1091" y="24"/>
                  </a:lnTo>
                  <a:lnTo>
                    <a:pt x="1093" y="24"/>
                  </a:lnTo>
                  <a:lnTo>
                    <a:pt x="1095" y="24"/>
                  </a:lnTo>
                  <a:lnTo>
                    <a:pt x="1096" y="24"/>
                  </a:lnTo>
                  <a:lnTo>
                    <a:pt x="1098" y="24"/>
                  </a:lnTo>
                  <a:lnTo>
                    <a:pt x="1101" y="24"/>
                  </a:lnTo>
                  <a:lnTo>
                    <a:pt x="1105" y="24"/>
                  </a:lnTo>
                  <a:lnTo>
                    <a:pt x="1108" y="24"/>
                  </a:lnTo>
                  <a:lnTo>
                    <a:pt x="1112" y="25"/>
                  </a:lnTo>
                  <a:lnTo>
                    <a:pt x="1115" y="25"/>
                  </a:lnTo>
                  <a:lnTo>
                    <a:pt x="1117" y="25"/>
                  </a:lnTo>
                  <a:lnTo>
                    <a:pt x="1117" y="27"/>
                  </a:lnTo>
                  <a:lnTo>
                    <a:pt x="1117" y="29"/>
                  </a:lnTo>
                  <a:lnTo>
                    <a:pt x="1113" y="29"/>
                  </a:lnTo>
                  <a:lnTo>
                    <a:pt x="1112" y="29"/>
                  </a:lnTo>
                  <a:lnTo>
                    <a:pt x="1108" y="30"/>
                  </a:lnTo>
                  <a:lnTo>
                    <a:pt x="1105" y="30"/>
                  </a:lnTo>
                  <a:lnTo>
                    <a:pt x="1103" y="30"/>
                  </a:lnTo>
                  <a:lnTo>
                    <a:pt x="1101" y="32"/>
                  </a:lnTo>
                  <a:lnTo>
                    <a:pt x="1103" y="32"/>
                  </a:lnTo>
                  <a:lnTo>
                    <a:pt x="1103" y="34"/>
                  </a:lnTo>
                  <a:lnTo>
                    <a:pt x="1105" y="34"/>
                  </a:lnTo>
                  <a:lnTo>
                    <a:pt x="1107" y="32"/>
                  </a:lnTo>
                  <a:lnTo>
                    <a:pt x="1110" y="30"/>
                  </a:lnTo>
                  <a:lnTo>
                    <a:pt x="1112" y="32"/>
                  </a:lnTo>
                  <a:lnTo>
                    <a:pt x="1115" y="30"/>
                  </a:lnTo>
                  <a:lnTo>
                    <a:pt x="1119" y="30"/>
                  </a:lnTo>
                  <a:lnTo>
                    <a:pt x="1120" y="30"/>
                  </a:lnTo>
                  <a:lnTo>
                    <a:pt x="1120" y="29"/>
                  </a:lnTo>
                  <a:lnTo>
                    <a:pt x="1122" y="29"/>
                  </a:lnTo>
                  <a:lnTo>
                    <a:pt x="1124" y="29"/>
                  </a:lnTo>
                  <a:lnTo>
                    <a:pt x="1125" y="29"/>
                  </a:lnTo>
                  <a:lnTo>
                    <a:pt x="1127" y="29"/>
                  </a:lnTo>
                  <a:lnTo>
                    <a:pt x="1127" y="27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0" y="24"/>
                  </a:lnTo>
                  <a:lnTo>
                    <a:pt x="1132" y="24"/>
                  </a:lnTo>
                  <a:lnTo>
                    <a:pt x="1136" y="24"/>
                  </a:lnTo>
                  <a:lnTo>
                    <a:pt x="1139" y="24"/>
                  </a:lnTo>
                  <a:lnTo>
                    <a:pt x="1141" y="24"/>
                  </a:lnTo>
                  <a:lnTo>
                    <a:pt x="1142" y="25"/>
                  </a:lnTo>
                  <a:lnTo>
                    <a:pt x="1142" y="27"/>
                  </a:lnTo>
                  <a:lnTo>
                    <a:pt x="1142" y="29"/>
                  </a:lnTo>
                  <a:lnTo>
                    <a:pt x="1142" y="30"/>
                  </a:lnTo>
                  <a:lnTo>
                    <a:pt x="1141" y="30"/>
                  </a:lnTo>
                  <a:lnTo>
                    <a:pt x="1141" y="32"/>
                  </a:lnTo>
                  <a:lnTo>
                    <a:pt x="1139" y="34"/>
                  </a:lnTo>
                  <a:lnTo>
                    <a:pt x="1139" y="36"/>
                  </a:lnTo>
                  <a:lnTo>
                    <a:pt x="1137" y="36"/>
                  </a:lnTo>
                  <a:lnTo>
                    <a:pt x="1136" y="36"/>
                  </a:lnTo>
                  <a:lnTo>
                    <a:pt x="1136" y="37"/>
                  </a:lnTo>
                  <a:lnTo>
                    <a:pt x="1134" y="37"/>
                  </a:lnTo>
                  <a:lnTo>
                    <a:pt x="1132" y="37"/>
                  </a:lnTo>
                  <a:lnTo>
                    <a:pt x="1132" y="37"/>
                  </a:lnTo>
                  <a:lnTo>
                    <a:pt x="1129" y="39"/>
                  </a:lnTo>
                  <a:lnTo>
                    <a:pt x="1127" y="39"/>
                  </a:lnTo>
                  <a:lnTo>
                    <a:pt x="1127" y="41"/>
                  </a:lnTo>
                  <a:lnTo>
                    <a:pt x="1125" y="42"/>
                  </a:lnTo>
                  <a:lnTo>
                    <a:pt x="1124" y="42"/>
                  </a:lnTo>
                  <a:lnTo>
                    <a:pt x="1124" y="44"/>
                  </a:lnTo>
                  <a:lnTo>
                    <a:pt x="1125" y="42"/>
                  </a:lnTo>
                  <a:lnTo>
                    <a:pt x="1127" y="42"/>
                  </a:lnTo>
                  <a:lnTo>
                    <a:pt x="1129" y="42"/>
                  </a:lnTo>
                  <a:lnTo>
                    <a:pt x="1129" y="41"/>
                  </a:lnTo>
                  <a:lnTo>
                    <a:pt x="1130" y="41"/>
                  </a:lnTo>
                  <a:lnTo>
                    <a:pt x="1130" y="39"/>
                  </a:lnTo>
                  <a:lnTo>
                    <a:pt x="1132" y="39"/>
                  </a:lnTo>
                  <a:lnTo>
                    <a:pt x="1136" y="39"/>
                  </a:lnTo>
                  <a:lnTo>
                    <a:pt x="1136" y="37"/>
                  </a:lnTo>
                  <a:lnTo>
                    <a:pt x="1137" y="37"/>
                  </a:lnTo>
                  <a:lnTo>
                    <a:pt x="1139" y="37"/>
                  </a:lnTo>
                  <a:lnTo>
                    <a:pt x="1139" y="37"/>
                  </a:lnTo>
                  <a:lnTo>
                    <a:pt x="1141" y="37"/>
                  </a:lnTo>
                  <a:lnTo>
                    <a:pt x="1144" y="36"/>
                  </a:lnTo>
                  <a:lnTo>
                    <a:pt x="1146" y="36"/>
                  </a:lnTo>
                  <a:lnTo>
                    <a:pt x="1146" y="34"/>
                  </a:lnTo>
                  <a:lnTo>
                    <a:pt x="1149" y="32"/>
                  </a:lnTo>
                  <a:lnTo>
                    <a:pt x="1151" y="32"/>
                  </a:lnTo>
                  <a:lnTo>
                    <a:pt x="1151" y="30"/>
                  </a:lnTo>
                  <a:lnTo>
                    <a:pt x="1153" y="29"/>
                  </a:lnTo>
                  <a:lnTo>
                    <a:pt x="1153" y="30"/>
                  </a:lnTo>
                  <a:lnTo>
                    <a:pt x="1154" y="30"/>
                  </a:lnTo>
                  <a:lnTo>
                    <a:pt x="1156" y="30"/>
                  </a:lnTo>
                  <a:lnTo>
                    <a:pt x="1158" y="30"/>
                  </a:lnTo>
                  <a:lnTo>
                    <a:pt x="1156" y="32"/>
                  </a:lnTo>
                  <a:lnTo>
                    <a:pt x="1154" y="34"/>
                  </a:lnTo>
                  <a:lnTo>
                    <a:pt x="1158" y="34"/>
                  </a:lnTo>
                  <a:lnTo>
                    <a:pt x="1161" y="32"/>
                  </a:lnTo>
                  <a:lnTo>
                    <a:pt x="1163" y="32"/>
                  </a:lnTo>
                  <a:lnTo>
                    <a:pt x="1165" y="32"/>
                  </a:lnTo>
                  <a:lnTo>
                    <a:pt x="1166" y="32"/>
                  </a:lnTo>
                  <a:lnTo>
                    <a:pt x="1168" y="34"/>
                  </a:lnTo>
                  <a:lnTo>
                    <a:pt x="1170" y="34"/>
                  </a:lnTo>
                  <a:lnTo>
                    <a:pt x="1171" y="34"/>
                  </a:lnTo>
                  <a:lnTo>
                    <a:pt x="1171" y="32"/>
                  </a:lnTo>
                  <a:lnTo>
                    <a:pt x="1173" y="32"/>
                  </a:lnTo>
                  <a:lnTo>
                    <a:pt x="1173" y="30"/>
                  </a:lnTo>
                  <a:lnTo>
                    <a:pt x="1175" y="30"/>
                  </a:lnTo>
                  <a:lnTo>
                    <a:pt x="1177" y="30"/>
                  </a:lnTo>
                  <a:lnTo>
                    <a:pt x="1177" y="29"/>
                  </a:lnTo>
                  <a:lnTo>
                    <a:pt x="1180" y="29"/>
                  </a:lnTo>
                  <a:lnTo>
                    <a:pt x="1180" y="27"/>
                  </a:lnTo>
                  <a:lnTo>
                    <a:pt x="1180" y="29"/>
                  </a:lnTo>
                  <a:lnTo>
                    <a:pt x="1180" y="27"/>
                  </a:lnTo>
                  <a:lnTo>
                    <a:pt x="1182" y="27"/>
                  </a:lnTo>
                  <a:lnTo>
                    <a:pt x="1183" y="27"/>
                  </a:lnTo>
                  <a:lnTo>
                    <a:pt x="1185" y="27"/>
                  </a:lnTo>
                  <a:lnTo>
                    <a:pt x="1189" y="27"/>
                  </a:lnTo>
                  <a:lnTo>
                    <a:pt x="1190" y="27"/>
                  </a:lnTo>
                  <a:lnTo>
                    <a:pt x="1194" y="27"/>
                  </a:lnTo>
                  <a:lnTo>
                    <a:pt x="1197" y="29"/>
                  </a:lnTo>
                  <a:lnTo>
                    <a:pt x="1201" y="29"/>
                  </a:lnTo>
                  <a:lnTo>
                    <a:pt x="1202" y="29"/>
                  </a:lnTo>
                  <a:lnTo>
                    <a:pt x="1204" y="29"/>
                  </a:lnTo>
                  <a:lnTo>
                    <a:pt x="1206" y="30"/>
                  </a:lnTo>
                  <a:lnTo>
                    <a:pt x="1209" y="30"/>
                  </a:lnTo>
                  <a:lnTo>
                    <a:pt x="1211" y="32"/>
                  </a:lnTo>
                  <a:lnTo>
                    <a:pt x="1212" y="32"/>
                  </a:lnTo>
                  <a:lnTo>
                    <a:pt x="1211" y="34"/>
                  </a:lnTo>
                  <a:lnTo>
                    <a:pt x="1209" y="34"/>
                  </a:lnTo>
                  <a:lnTo>
                    <a:pt x="1207" y="34"/>
                  </a:lnTo>
                  <a:lnTo>
                    <a:pt x="1207" y="36"/>
                  </a:lnTo>
                  <a:lnTo>
                    <a:pt x="1206" y="36"/>
                  </a:lnTo>
                  <a:lnTo>
                    <a:pt x="1204" y="36"/>
                  </a:lnTo>
                  <a:lnTo>
                    <a:pt x="1204" y="37"/>
                  </a:lnTo>
                  <a:lnTo>
                    <a:pt x="1202" y="37"/>
                  </a:lnTo>
                  <a:lnTo>
                    <a:pt x="1201" y="37"/>
                  </a:lnTo>
                  <a:lnTo>
                    <a:pt x="1199" y="37"/>
                  </a:lnTo>
                  <a:lnTo>
                    <a:pt x="1195" y="37"/>
                  </a:lnTo>
                  <a:lnTo>
                    <a:pt x="1194" y="37"/>
                  </a:lnTo>
                  <a:lnTo>
                    <a:pt x="1190" y="37"/>
                  </a:lnTo>
                  <a:lnTo>
                    <a:pt x="1190" y="39"/>
                  </a:lnTo>
                  <a:lnTo>
                    <a:pt x="1192" y="39"/>
                  </a:lnTo>
                  <a:lnTo>
                    <a:pt x="1192" y="41"/>
                  </a:lnTo>
                  <a:lnTo>
                    <a:pt x="1189" y="42"/>
                  </a:lnTo>
                  <a:lnTo>
                    <a:pt x="1187" y="42"/>
                  </a:lnTo>
                  <a:lnTo>
                    <a:pt x="1183" y="42"/>
                  </a:lnTo>
                  <a:lnTo>
                    <a:pt x="1180" y="44"/>
                  </a:lnTo>
                  <a:lnTo>
                    <a:pt x="1178" y="44"/>
                  </a:lnTo>
                  <a:lnTo>
                    <a:pt x="1178" y="42"/>
                  </a:lnTo>
                  <a:lnTo>
                    <a:pt x="1175" y="42"/>
                  </a:lnTo>
                  <a:lnTo>
                    <a:pt x="1173" y="42"/>
                  </a:lnTo>
                  <a:lnTo>
                    <a:pt x="1171" y="42"/>
                  </a:lnTo>
                  <a:lnTo>
                    <a:pt x="1170" y="42"/>
                  </a:lnTo>
                  <a:lnTo>
                    <a:pt x="1170" y="44"/>
                  </a:lnTo>
                  <a:lnTo>
                    <a:pt x="1168" y="42"/>
                  </a:lnTo>
                  <a:lnTo>
                    <a:pt x="1166" y="44"/>
                  </a:lnTo>
                  <a:lnTo>
                    <a:pt x="1165" y="44"/>
                  </a:lnTo>
                  <a:lnTo>
                    <a:pt x="1163" y="44"/>
                  </a:lnTo>
                  <a:lnTo>
                    <a:pt x="1161" y="44"/>
                  </a:lnTo>
                  <a:lnTo>
                    <a:pt x="1163" y="46"/>
                  </a:lnTo>
                  <a:lnTo>
                    <a:pt x="1165" y="46"/>
                  </a:lnTo>
                  <a:lnTo>
                    <a:pt x="1168" y="46"/>
                  </a:lnTo>
                  <a:lnTo>
                    <a:pt x="1171" y="46"/>
                  </a:lnTo>
                  <a:lnTo>
                    <a:pt x="1173" y="44"/>
                  </a:lnTo>
                  <a:lnTo>
                    <a:pt x="1175" y="44"/>
                  </a:lnTo>
                  <a:lnTo>
                    <a:pt x="1175" y="46"/>
                  </a:lnTo>
                  <a:lnTo>
                    <a:pt x="1177" y="46"/>
                  </a:lnTo>
                  <a:lnTo>
                    <a:pt x="1180" y="46"/>
                  </a:lnTo>
                  <a:lnTo>
                    <a:pt x="1180" y="46"/>
                  </a:lnTo>
                  <a:lnTo>
                    <a:pt x="1180" y="48"/>
                  </a:lnTo>
                  <a:lnTo>
                    <a:pt x="1178" y="49"/>
                  </a:lnTo>
                  <a:lnTo>
                    <a:pt x="1178" y="48"/>
                  </a:lnTo>
                  <a:lnTo>
                    <a:pt x="1177" y="48"/>
                  </a:lnTo>
                  <a:lnTo>
                    <a:pt x="1177" y="49"/>
                  </a:lnTo>
                  <a:lnTo>
                    <a:pt x="1175" y="49"/>
                  </a:lnTo>
                  <a:lnTo>
                    <a:pt x="1173" y="49"/>
                  </a:lnTo>
                  <a:lnTo>
                    <a:pt x="1171" y="51"/>
                  </a:lnTo>
                  <a:lnTo>
                    <a:pt x="1171" y="49"/>
                  </a:lnTo>
                  <a:lnTo>
                    <a:pt x="1168" y="49"/>
                  </a:lnTo>
                  <a:lnTo>
                    <a:pt x="1166" y="51"/>
                  </a:lnTo>
                  <a:lnTo>
                    <a:pt x="1163" y="51"/>
                  </a:lnTo>
                  <a:lnTo>
                    <a:pt x="1161" y="49"/>
                  </a:lnTo>
                  <a:lnTo>
                    <a:pt x="1160" y="49"/>
                  </a:lnTo>
                  <a:lnTo>
                    <a:pt x="1158" y="49"/>
                  </a:lnTo>
                  <a:lnTo>
                    <a:pt x="1156" y="49"/>
                  </a:lnTo>
                  <a:lnTo>
                    <a:pt x="1160" y="51"/>
                  </a:lnTo>
                  <a:lnTo>
                    <a:pt x="1156" y="53"/>
                  </a:lnTo>
                  <a:lnTo>
                    <a:pt x="1154" y="53"/>
                  </a:lnTo>
                  <a:lnTo>
                    <a:pt x="1153" y="53"/>
                  </a:lnTo>
                  <a:lnTo>
                    <a:pt x="1153" y="51"/>
                  </a:lnTo>
                  <a:lnTo>
                    <a:pt x="1154" y="51"/>
                  </a:lnTo>
                  <a:lnTo>
                    <a:pt x="1154" y="49"/>
                  </a:lnTo>
                  <a:lnTo>
                    <a:pt x="1153" y="49"/>
                  </a:lnTo>
                  <a:lnTo>
                    <a:pt x="1153" y="51"/>
                  </a:lnTo>
                  <a:lnTo>
                    <a:pt x="1151" y="51"/>
                  </a:lnTo>
                  <a:lnTo>
                    <a:pt x="1151" y="53"/>
                  </a:lnTo>
                  <a:lnTo>
                    <a:pt x="1149" y="53"/>
                  </a:lnTo>
                  <a:lnTo>
                    <a:pt x="1148" y="54"/>
                  </a:lnTo>
                  <a:lnTo>
                    <a:pt x="1148" y="56"/>
                  </a:lnTo>
                  <a:lnTo>
                    <a:pt x="1149" y="56"/>
                  </a:lnTo>
                  <a:lnTo>
                    <a:pt x="1151" y="56"/>
                  </a:lnTo>
                  <a:lnTo>
                    <a:pt x="1151" y="58"/>
                  </a:lnTo>
                  <a:lnTo>
                    <a:pt x="1153" y="58"/>
                  </a:lnTo>
                  <a:lnTo>
                    <a:pt x="1153" y="56"/>
                  </a:lnTo>
                  <a:lnTo>
                    <a:pt x="1154" y="56"/>
                  </a:lnTo>
                  <a:lnTo>
                    <a:pt x="1156" y="58"/>
                  </a:lnTo>
                  <a:lnTo>
                    <a:pt x="1154" y="58"/>
                  </a:lnTo>
                  <a:lnTo>
                    <a:pt x="1154" y="59"/>
                  </a:lnTo>
                  <a:lnTo>
                    <a:pt x="1154" y="61"/>
                  </a:lnTo>
                  <a:lnTo>
                    <a:pt x="1154" y="63"/>
                  </a:lnTo>
                  <a:lnTo>
                    <a:pt x="1156" y="63"/>
                  </a:lnTo>
                  <a:lnTo>
                    <a:pt x="1158" y="65"/>
                  </a:lnTo>
                  <a:lnTo>
                    <a:pt x="1156" y="65"/>
                  </a:lnTo>
                  <a:lnTo>
                    <a:pt x="1156" y="66"/>
                  </a:lnTo>
                  <a:lnTo>
                    <a:pt x="1154" y="66"/>
                  </a:lnTo>
                  <a:lnTo>
                    <a:pt x="1153" y="66"/>
                  </a:lnTo>
                  <a:lnTo>
                    <a:pt x="1153" y="68"/>
                  </a:lnTo>
                  <a:lnTo>
                    <a:pt x="1151" y="68"/>
                  </a:lnTo>
                  <a:lnTo>
                    <a:pt x="1153" y="70"/>
                  </a:lnTo>
                  <a:lnTo>
                    <a:pt x="1151" y="70"/>
                  </a:lnTo>
                  <a:lnTo>
                    <a:pt x="1149" y="70"/>
                  </a:lnTo>
                  <a:lnTo>
                    <a:pt x="1148" y="70"/>
                  </a:lnTo>
                  <a:lnTo>
                    <a:pt x="1146" y="70"/>
                  </a:lnTo>
                  <a:lnTo>
                    <a:pt x="1146" y="71"/>
                  </a:lnTo>
                  <a:lnTo>
                    <a:pt x="1144" y="71"/>
                  </a:lnTo>
                  <a:lnTo>
                    <a:pt x="1144" y="73"/>
                  </a:lnTo>
                  <a:lnTo>
                    <a:pt x="1144" y="75"/>
                  </a:lnTo>
                  <a:lnTo>
                    <a:pt x="1142" y="75"/>
                  </a:lnTo>
                  <a:lnTo>
                    <a:pt x="1142" y="77"/>
                  </a:lnTo>
                  <a:lnTo>
                    <a:pt x="1141" y="78"/>
                  </a:lnTo>
                  <a:lnTo>
                    <a:pt x="1141" y="80"/>
                  </a:lnTo>
                  <a:lnTo>
                    <a:pt x="1141" y="80"/>
                  </a:lnTo>
                  <a:lnTo>
                    <a:pt x="1139" y="82"/>
                  </a:lnTo>
                  <a:lnTo>
                    <a:pt x="1139" y="83"/>
                  </a:lnTo>
                  <a:lnTo>
                    <a:pt x="1139" y="83"/>
                  </a:lnTo>
                  <a:lnTo>
                    <a:pt x="1139" y="85"/>
                  </a:lnTo>
                  <a:lnTo>
                    <a:pt x="1137" y="85"/>
                  </a:lnTo>
                  <a:lnTo>
                    <a:pt x="1139" y="87"/>
                  </a:lnTo>
                  <a:lnTo>
                    <a:pt x="1139" y="87"/>
                  </a:lnTo>
                  <a:lnTo>
                    <a:pt x="1141" y="87"/>
                  </a:lnTo>
                  <a:lnTo>
                    <a:pt x="1141" y="85"/>
                  </a:lnTo>
                  <a:lnTo>
                    <a:pt x="1144" y="82"/>
                  </a:lnTo>
                  <a:lnTo>
                    <a:pt x="1148" y="83"/>
                  </a:lnTo>
                  <a:lnTo>
                    <a:pt x="1149" y="83"/>
                  </a:lnTo>
                  <a:lnTo>
                    <a:pt x="1148" y="82"/>
                  </a:lnTo>
                  <a:lnTo>
                    <a:pt x="1149" y="82"/>
                  </a:lnTo>
                  <a:lnTo>
                    <a:pt x="1151" y="82"/>
                  </a:lnTo>
                  <a:lnTo>
                    <a:pt x="1153" y="83"/>
                  </a:lnTo>
                  <a:lnTo>
                    <a:pt x="1151" y="83"/>
                  </a:lnTo>
                  <a:lnTo>
                    <a:pt x="1151" y="85"/>
                  </a:lnTo>
                  <a:lnTo>
                    <a:pt x="1149" y="85"/>
                  </a:lnTo>
                  <a:lnTo>
                    <a:pt x="1148" y="87"/>
                  </a:lnTo>
                  <a:lnTo>
                    <a:pt x="1144" y="87"/>
                  </a:lnTo>
                  <a:lnTo>
                    <a:pt x="1148" y="89"/>
                  </a:lnTo>
                  <a:lnTo>
                    <a:pt x="1146" y="89"/>
                  </a:lnTo>
                  <a:lnTo>
                    <a:pt x="1149" y="90"/>
                  </a:lnTo>
                  <a:lnTo>
                    <a:pt x="1151" y="90"/>
                  </a:lnTo>
                  <a:lnTo>
                    <a:pt x="1153" y="90"/>
                  </a:lnTo>
                  <a:lnTo>
                    <a:pt x="1153" y="92"/>
                  </a:lnTo>
                  <a:lnTo>
                    <a:pt x="1154" y="92"/>
                  </a:lnTo>
                  <a:lnTo>
                    <a:pt x="1154" y="94"/>
                  </a:lnTo>
                  <a:lnTo>
                    <a:pt x="1156" y="94"/>
                  </a:lnTo>
                  <a:lnTo>
                    <a:pt x="1158" y="94"/>
                  </a:lnTo>
                  <a:lnTo>
                    <a:pt x="1158" y="92"/>
                  </a:lnTo>
                  <a:lnTo>
                    <a:pt x="1160" y="92"/>
                  </a:lnTo>
                  <a:lnTo>
                    <a:pt x="1161" y="92"/>
                  </a:lnTo>
                  <a:lnTo>
                    <a:pt x="1163" y="92"/>
                  </a:lnTo>
                  <a:lnTo>
                    <a:pt x="1163" y="94"/>
                  </a:lnTo>
                  <a:lnTo>
                    <a:pt x="1163" y="95"/>
                  </a:lnTo>
                  <a:lnTo>
                    <a:pt x="1163" y="97"/>
                  </a:lnTo>
                  <a:lnTo>
                    <a:pt x="1163" y="99"/>
                  </a:lnTo>
                  <a:lnTo>
                    <a:pt x="1161" y="99"/>
                  </a:lnTo>
                  <a:lnTo>
                    <a:pt x="1161" y="100"/>
                  </a:lnTo>
                  <a:lnTo>
                    <a:pt x="1161" y="102"/>
                  </a:lnTo>
                  <a:lnTo>
                    <a:pt x="1160" y="102"/>
                  </a:lnTo>
                  <a:lnTo>
                    <a:pt x="1160" y="104"/>
                  </a:lnTo>
                  <a:lnTo>
                    <a:pt x="1160" y="106"/>
                  </a:lnTo>
                  <a:lnTo>
                    <a:pt x="1161" y="107"/>
                  </a:lnTo>
                  <a:lnTo>
                    <a:pt x="1161" y="109"/>
                  </a:lnTo>
                  <a:lnTo>
                    <a:pt x="1161" y="111"/>
                  </a:lnTo>
                  <a:lnTo>
                    <a:pt x="1160" y="109"/>
                  </a:lnTo>
                  <a:lnTo>
                    <a:pt x="1160" y="107"/>
                  </a:lnTo>
                  <a:lnTo>
                    <a:pt x="1158" y="106"/>
                  </a:lnTo>
                  <a:lnTo>
                    <a:pt x="1158" y="104"/>
                  </a:lnTo>
                  <a:lnTo>
                    <a:pt x="1158" y="102"/>
                  </a:lnTo>
                  <a:lnTo>
                    <a:pt x="1158" y="100"/>
                  </a:lnTo>
                  <a:lnTo>
                    <a:pt x="1160" y="100"/>
                  </a:lnTo>
                  <a:lnTo>
                    <a:pt x="1160" y="99"/>
                  </a:lnTo>
                  <a:lnTo>
                    <a:pt x="1158" y="99"/>
                  </a:lnTo>
                  <a:lnTo>
                    <a:pt x="1154" y="99"/>
                  </a:lnTo>
                  <a:lnTo>
                    <a:pt x="1153" y="99"/>
                  </a:lnTo>
                  <a:lnTo>
                    <a:pt x="1151" y="97"/>
                  </a:lnTo>
                  <a:lnTo>
                    <a:pt x="1149" y="97"/>
                  </a:lnTo>
                  <a:lnTo>
                    <a:pt x="1148" y="97"/>
                  </a:lnTo>
                  <a:lnTo>
                    <a:pt x="1146" y="97"/>
                  </a:lnTo>
                  <a:lnTo>
                    <a:pt x="1144" y="97"/>
                  </a:lnTo>
                  <a:lnTo>
                    <a:pt x="1142" y="97"/>
                  </a:lnTo>
                  <a:lnTo>
                    <a:pt x="1141" y="97"/>
                  </a:lnTo>
                  <a:lnTo>
                    <a:pt x="1139" y="97"/>
                  </a:lnTo>
                  <a:lnTo>
                    <a:pt x="1139" y="97"/>
                  </a:lnTo>
                  <a:lnTo>
                    <a:pt x="1139" y="99"/>
                  </a:lnTo>
                  <a:lnTo>
                    <a:pt x="1139" y="99"/>
                  </a:lnTo>
                  <a:lnTo>
                    <a:pt x="1141" y="99"/>
                  </a:lnTo>
                  <a:lnTo>
                    <a:pt x="1141" y="100"/>
                  </a:lnTo>
                  <a:lnTo>
                    <a:pt x="1139" y="100"/>
                  </a:lnTo>
                  <a:lnTo>
                    <a:pt x="1139" y="102"/>
                  </a:lnTo>
                  <a:lnTo>
                    <a:pt x="1139" y="102"/>
                  </a:lnTo>
                  <a:lnTo>
                    <a:pt x="1139" y="100"/>
                  </a:lnTo>
                  <a:lnTo>
                    <a:pt x="1137" y="100"/>
                  </a:lnTo>
                  <a:lnTo>
                    <a:pt x="1137" y="99"/>
                  </a:lnTo>
                  <a:lnTo>
                    <a:pt x="1136" y="99"/>
                  </a:lnTo>
                  <a:lnTo>
                    <a:pt x="1134" y="99"/>
                  </a:lnTo>
                  <a:lnTo>
                    <a:pt x="1136" y="100"/>
                  </a:lnTo>
                  <a:lnTo>
                    <a:pt x="1134" y="100"/>
                  </a:lnTo>
                  <a:lnTo>
                    <a:pt x="1134" y="102"/>
                  </a:lnTo>
                  <a:lnTo>
                    <a:pt x="1134" y="104"/>
                  </a:lnTo>
                  <a:lnTo>
                    <a:pt x="1134" y="106"/>
                  </a:lnTo>
                  <a:lnTo>
                    <a:pt x="1136" y="104"/>
                  </a:lnTo>
                  <a:lnTo>
                    <a:pt x="1136" y="106"/>
                  </a:lnTo>
                  <a:lnTo>
                    <a:pt x="1137" y="104"/>
                  </a:lnTo>
                  <a:lnTo>
                    <a:pt x="1136" y="104"/>
                  </a:lnTo>
                  <a:lnTo>
                    <a:pt x="1136" y="102"/>
                  </a:lnTo>
                  <a:lnTo>
                    <a:pt x="1137" y="102"/>
                  </a:lnTo>
                  <a:lnTo>
                    <a:pt x="1139" y="102"/>
                  </a:lnTo>
                  <a:lnTo>
                    <a:pt x="1139" y="104"/>
                  </a:lnTo>
                  <a:lnTo>
                    <a:pt x="1139" y="104"/>
                  </a:lnTo>
                  <a:lnTo>
                    <a:pt x="1139" y="106"/>
                  </a:lnTo>
                  <a:lnTo>
                    <a:pt x="1139" y="106"/>
                  </a:lnTo>
                  <a:lnTo>
                    <a:pt x="1139" y="107"/>
                  </a:lnTo>
                  <a:lnTo>
                    <a:pt x="1139" y="107"/>
                  </a:lnTo>
                  <a:lnTo>
                    <a:pt x="1141" y="107"/>
                  </a:lnTo>
                  <a:lnTo>
                    <a:pt x="1142" y="107"/>
                  </a:lnTo>
                  <a:lnTo>
                    <a:pt x="1142" y="106"/>
                  </a:lnTo>
                  <a:lnTo>
                    <a:pt x="1144" y="107"/>
                  </a:lnTo>
                  <a:lnTo>
                    <a:pt x="1146" y="109"/>
                  </a:lnTo>
                  <a:lnTo>
                    <a:pt x="1146" y="107"/>
                  </a:lnTo>
                  <a:lnTo>
                    <a:pt x="1148" y="107"/>
                  </a:lnTo>
                  <a:lnTo>
                    <a:pt x="1149" y="107"/>
                  </a:lnTo>
                  <a:lnTo>
                    <a:pt x="1151" y="107"/>
                  </a:lnTo>
                  <a:lnTo>
                    <a:pt x="1153" y="107"/>
                  </a:lnTo>
                  <a:lnTo>
                    <a:pt x="1153" y="109"/>
                  </a:lnTo>
                  <a:lnTo>
                    <a:pt x="1153" y="111"/>
                  </a:lnTo>
                  <a:lnTo>
                    <a:pt x="1151" y="111"/>
                  </a:lnTo>
                  <a:lnTo>
                    <a:pt x="1149" y="111"/>
                  </a:lnTo>
                  <a:lnTo>
                    <a:pt x="1146" y="111"/>
                  </a:lnTo>
                  <a:lnTo>
                    <a:pt x="1142" y="111"/>
                  </a:lnTo>
                  <a:lnTo>
                    <a:pt x="1139" y="111"/>
                  </a:lnTo>
                  <a:lnTo>
                    <a:pt x="1139" y="111"/>
                  </a:lnTo>
                  <a:lnTo>
                    <a:pt x="1137" y="111"/>
                  </a:lnTo>
                  <a:lnTo>
                    <a:pt x="1137" y="112"/>
                  </a:lnTo>
                  <a:lnTo>
                    <a:pt x="1139" y="112"/>
                  </a:lnTo>
                  <a:lnTo>
                    <a:pt x="1139" y="112"/>
                  </a:lnTo>
                  <a:lnTo>
                    <a:pt x="1141" y="112"/>
                  </a:lnTo>
                  <a:lnTo>
                    <a:pt x="1144" y="112"/>
                  </a:lnTo>
                  <a:lnTo>
                    <a:pt x="1146" y="112"/>
                  </a:lnTo>
                  <a:lnTo>
                    <a:pt x="1148" y="112"/>
                  </a:lnTo>
                  <a:lnTo>
                    <a:pt x="1151" y="112"/>
                  </a:lnTo>
                  <a:lnTo>
                    <a:pt x="1153" y="112"/>
                  </a:lnTo>
                  <a:lnTo>
                    <a:pt x="1153" y="114"/>
                  </a:lnTo>
                  <a:lnTo>
                    <a:pt x="1154" y="114"/>
                  </a:lnTo>
                  <a:lnTo>
                    <a:pt x="1156" y="116"/>
                  </a:lnTo>
                  <a:lnTo>
                    <a:pt x="1154" y="116"/>
                  </a:lnTo>
                  <a:lnTo>
                    <a:pt x="1154" y="118"/>
                  </a:lnTo>
                  <a:lnTo>
                    <a:pt x="1154" y="119"/>
                  </a:lnTo>
                  <a:lnTo>
                    <a:pt x="1156" y="119"/>
                  </a:lnTo>
                  <a:lnTo>
                    <a:pt x="1156" y="121"/>
                  </a:lnTo>
                  <a:lnTo>
                    <a:pt x="1154" y="121"/>
                  </a:lnTo>
                  <a:lnTo>
                    <a:pt x="1154" y="123"/>
                  </a:lnTo>
                  <a:lnTo>
                    <a:pt x="1151" y="123"/>
                  </a:lnTo>
                  <a:lnTo>
                    <a:pt x="1151" y="121"/>
                  </a:lnTo>
                  <a:lnTo>
                    <a:pt x="1151" y="121"/>
                  </a:lnTo>
                  <a:lnTo>
                    <a:pt x="1149" y="121"/>
                  </a:lnTo>
                  <a:lnTo>
                    <a:pt x="1148" y="121"/>
                  </a:lnTo>
                  <a:lnTo>
                    <a:pt x="1146" y="121"/>
                  </a:lnTo>
                  <a:lnTo>
                    <a:pt x="1144" y="121"/>
                  </a:lnTo>
                  <a:lnTo>
                    <a:pt x="1144" y="121"/>
                  </a:lnTo>
                  <a:lnTo>
                    <a:pt x="1146" y="121"/>
                  </a:lnTo>
                  <a:lnTo>
                    <a:pt x="1146" y="123"/>
                  </a:lnTo>
                  <a:lnTo>
                    <a:pt x="1146" y="124"/>
                  </a:lnTo>
                  <a:lnTo>
                    <a:pt x="1148" y="124"/>
                  </a:lnTo>
                  <a:lnTo>
                    <a:pt x="1149" y="124"/>
                  </a:lnTo>
                  <a:lnTo>
                    <a:pt x="1151" y="124"/>
                  </a:lnTo>
                  <a:lnTo>
                    <a:pt x="1149" y="126"/>
                  </a:lnTo>
                  <a:lnTo>
                    <a:pt x="1151" y="126"/>
                  </a:lnTo>
                  <a:lnTo>
                    <a:pt x="1153" y="126"/>
                  </a:lnTo>
                  <a:lnTo>
                    <a:pt x="1151" y="128"/>
                  </a:lnTo>
                  <a:lnTo>
                    <a:pt x="1149" y="130"/>
                  </a:lnTo>
                  <a:lnTo>
                    <a:pt x="1148" y="128"/>
                  </a:lnTo>
                  <a:lnTo>
                    <a:pt x="1146" y="128"/>
                  </a:lnTo>
                  <a:lnTo>
                    <a:pt x="1146" y="126"/>
                  </a:lnTo>
                  <a:lnTo>
                    <a:pt x="1144" y="126"/>
                  </a:lnTo>
                  <a:lnTo>
                    <a:pt x="1144" y="128"/>
                  </a:lnTo>
                  <a:lnTo>
                    <a:pt x="1146" y="128"/>
                  </a:lnTo>
                  <a:lnTo>
                    <a:pt x="1146" y="130"/>
                  </a:lnTo>
                  <a:lnTo>
                    <a:pt x="1148" y="130"/>
                  </a:lnTo>
                  <a:lnTo>
                    <a:pt x="1149" y="130"/>
                  </a:lnTo>
                  <a:lnTo>
                    <a:pt x="1151" y="130"/>
                  </a:lnTo>
                  <a:lnTo>
                    <a:pt x="1151" y="131"/>
                  </a:lnTo>
                  <a:lnTo>
                    <a:pt x="1153" y="131"/>
                  </a:lnTo>
                  <a:lnTo>
                    <a:pt x="1153" y="130"/>
                  </a:lnTo>
                  <a:lnTo>
                    <a:pt x="1154" y="130"/>
                  </a:lnTo>
                  <a:lnTo>
                    <a:pt x="1156" y="130"/>
                  </a:lnTo>
                  <a:lnTo>
                    <a:pt x="1158" y="130"/>
                  </a:lnTo>
                  <a:lnTo>
                    <a:pt x="1160" y="130"/>
                  </a:lnTo>
                  <a:lnTo>
                    <a:pt x="1160" y="131"/>
                  </a:lnTo>
                  <a:lnTo>
                    <a:pt x="1158" y="131"/>
                  </a:lnTo>
                  <a:lnTo>
                    <a:pt x="1158" y="133"/>
                  </a:lnTo>
                  <a:lnTo>
                    <a:pt x="1156" y="133"/>
                  </a:lnTo>
                  <a:lnTo>
                    <a:pt x="1156" y="135"/>
                  </a:lnTo>
                  <a:lnTo>
                    <a:pt x="1154" y="135"/>
                  </a:lnTo>
                  <a:lnTo>
                    <a:pt x="1153" y="136"/>
                  </a:lnTo>
                  <a:lnTo>
                    <a:pt x="1151" y="135"/>
                  </a:lnTo>
                  <a:lnTo>
                    <a:pt x="1149" y="135"/>
                  </a:lnTo>
                  <a:lnTo>
                    <a:pt x="1149" y="133"/>
                  </a:lnTo>
                  <a:lnTo>
                    <a:pt x="1148" y="133"/>
                  </a:lnTo>
                  <a:lnTo>
                    <a:pt x="1148" y="135"/>
                  </a:lnTo>
                  <a:lnTo>
                    <a:pt x="1148" y="136"/>
                  </a:lnTo>
                  <a:lnTo>
                    <a:pt x="1144" y="138"/>
                  </a:lnTo>
                  <a:lnTo>
                    <a:pt x="1142" y="138"/>
                  </a:lnTo>
                  <a:lnTo>
                    <a:pt x="1141" y="138"/>
                  </a:lnTo>
                  <a:lnTo>
                    <a:pt x="1139" y="136"/>
                  </a:lnTo>
                  <a:lnTo>
                    <a:pt x="1137" y="136"/>
                  </a:lnTo>
                  <a:lnTo>
                    <a:pt x="1136" y="136"/>
                  </a:lnTo>
                  <a:lnTo>
                    <a:pt x="1136" y="138"/>
                  </a:lnTo>
                  <a:lnTo>
                    <a:pt x="1136" y="140"/>
                  </a:lnTo>
                  <a:lnTo>
                    <a:pt x="1137" y="140"/>
                  </a:lnTo>
                  <a:lnTo>
                    <a:pt x="1139" y="141"/>
                  </a:lnTo>
                  <a:lnTo>
                    <a:pt x="1139" y="140"/>
                  </a:lnTo>
                  <a:lnTo>
                    <a:pt x="1137" y="140"/>
                  </a:lnTo>
                  <a:lnTo>
                    <a:pt x="1139" y="138"/>
                  </a:lnTo>
                  <a:lnTo>
                    <a:pt x="1139" y="138"/>
                  </a:lnTo>
                  <a:lnTo>
                    <a:pt x="1142" y="140"/>
                  </a:lnTo>
                  <a:lnTo>
                    <a:pt x="1146" y="141"/>
                  </a:lnTo>
                  <a:lnTo>
                    <a:pt x="1148" y="141"/>
                  </a:lnTo>
                  <a:lnTo>
                    <a:pt x="1148" y="143"/>
                  </a:lnTo>
                  <a:lnTo>
                    <a:pt x="1148" y="145"/>
                  </a:lnTo>
                  <a:lnTo>
                    <a:pt x="1146" y="145"/>
                  </a:lnTo>
                  <a:lnTo>
                    <a:pt x="1146" y="147"/>
                  </a:lnTo>
                  <a:lnTo>
                    <a:pt x="1148" y="147"/>
                  </a:lnTo>
                  <a:lnTo>
                    <a:pt x="1146" y="148"/>
                  </a:lnTo>
                  <a:lnTo>
                    <a:pt x="1144" y="148"/>
                  </a:lnTo>
                  <a:lnTo>
                    <a:pt x="1141" y="148"/>
                  </a:lnTo>
                  <a:lnTo>
                    <a:pt x="1139" y="147"/>
                  </a:lnTo>
                  <a:lnTo>
                    <a:pt x="1139" y="148"/>
                  </a:lnTo>
                  <a:lnTo>
                    <a:pt x="1139" y="148"/>
                  </a:lnTo>
                  <a:lnTo>
                    <a:pt x="1137" y="150"/>
                  </a:lnTo>
                  <a:lnTo>
                    <a:pt x="1136" y="150"/>
                  </a:lnTo>
                  <a:lnTo>
                    <a:pt x="1132" y="150"/>
                  </a:lnTo>
                  <a:lnTo>
                    <a:pt x="1130" y="150"/>
                  </a:lnTo>
                  <a:lnTo>
                    <a:pt x="1130" y="148"/>
                  </a:lnTo>
                  <a:lnTo>
                    <a:pt x="1129" y="148"/>
                  </a:lnTo>
                  <a:lnTo>
                    <a:pt x="1127" y="148"/>
                  </a:lnTo>
                  <a:lnTo>
                    <a:pt x="1125" y="148"/>
                  </a:lnTo>
                  <a:lnTo>
                    <a:pt x="1125" y="147"/>
                  </a:lnTo>
                  <a:lnTo>
                    <a:pt x="1124" y="147"/>
                  </a:lnTo>
                  <a:lnTo>
                    <a:pt x="1124" y="145"/>
                  </a:lnTo>
                  <a:lnTo>
                    <a:pt x="1122" y="145"/>
                  </a:lnTo>
                  <a:lnTo>
                    <a:pt x="1122" y="143"/>
                  </a:lnTo>
                  <a:lnTo>
                    <a:pt x="1124" y="143"/>
                  </a:lnTo>
                  <a:lnTo>
                    <a:pt x="1122" y="141"/>
                  </a:lnTo>
                  <a:lnTo>
                    <a:pt x="1120" y="141"/>
                  </a:lnTo>
                  <a:lnTo>
                    <a:pt x="1120" y="143"/>
                  </a:lnTo>
                  <a:lnTo>
                    <a:pt x="1119" y="143"/>
                  </a:lnTo>
                  <a:lnTo>
                    <a:pt x="1119" y="145"/>
                  </a:lnTo>
                  <a:lnTo>
                    <a:pt x="1120" y="147"/>
                  </a:lnTo>
                  <a:lnTo>
                    <a:pt x="1119" y="147"/>
                  </a:lnTo>
                  <a:lnTo>
                    <a:pt x="1115" y="145"/>
                  </a:lnTo>
                  <a:lnTo>
                    <a:pt x="1115" y="143"/>
                  </a:lnTo>
                  <a:lnTo>
                    <a:pt x="1113" y="143"/>
                  </a:lnTo>
                  <a:lnTo>
                    <a:pt x="1112" y="141"/>
                  </a:lnTo>
                  <a:lnTo>
                    <a:pt x="1112" y="140"/>
                  </a:lnTo>
                  <a:lnTo>
                    <a:pt x="1110" y="140"/>
                  </a:lnTo>
                  <a:lnTo>
                    <a:pt x="1110" y="141"/>
                  </a:lnTo>
                  <a:lnTo>
                    <a:pt x="1112" y="143"/>
                  </a:lnTo>
                  <a:lnTo>
                    <a:pt x="1113" y="143"/>
                  </a:lnTo>
                  <a:lnTo>
                    <a:pt x="1113" y="145"/>
                  </a:lnTo>
                  <a:lnTo>
                    <a:pt x="1115" y="145"/>
                  </a:lnTo>
                  <a:lnTo>
                    <a:pt x="1115" y="147"/>
                  </a:lnTo>
                  <a:lnTo>
                    <a:pt x="1113" y="147"/>
                  </a:lnTo>
                  <a:lnTo>
                    <a:pt x="1112" y="148"/>
                  </a:lnTo>
                  <a:lnTo>
                    <a:pt x="1110" y="150"/>
                  </a:lnTo>
                  <a:lnTo>
                    <a:pt x="1108" y="150"/>
                  </a:lnTo>
                  <a:lnTo>
                    <a:pt x="1107" y="150"/>
                  </a:lnTo>
                  <a:lnTo>
                    <a:pt x="1105" y="150"/>
                  </a:lnTo>
                  <a:lnTo>
                    <a:pt x="1103" y="148"/>
                  </a:lnTo>
                  <a:lnTo>
                    <a:pt x="1103" y="150"/>
                  </a:lnTo>
                  <a:lnTo>
                    <a:pt x="1105" y="150"/>
                  </a:lnTo>
                  <a:lnTo>
                    <a:pt x="1103" y="152"/>
                  </a:lnTo>
                  <a:lnTo>
                    <a:pt x="1101" y="152"/>
                  </a:lnTo>
                  <a:lnTo>
                    <a:pt x="1100" y="152"/>
                  </a:lnTo>
                  <a:lnTo>
                    <a:pt x="1098" y="152"/>
                  </a:lnTo>
                  <a:lnTo>
                    <a:pt x="1098" y="152"/>
                  </a:lnTo>
                  <a:lnTo>
                    <a:pt x="1098" y="153"/>
                  </a:lnTo>
                  <a:lnTo>
                    <a:pt x="1098" y="155"/>
                  </a:lnTo>
                  <a:lnTo>
                    <a:pt x="1098" y="155"/>
                  </a:lnTo>
                  <a:lnTo>
                    <a:pt x="1098" y="153"/>
                  </a:lnTo>
                  <a:lnTo>
                    <a:pt x="1098" y="152"/>
                  </a:lnTo>
                  <a:lnTo>
                    <a:pt x="1101" y="153"/>
                  </a:lnTo>
                  <a:lnTo>
                    <a:pt x="1103" y="153"/>
                  </a:lnTo>
                  <a:lnTo>
                    <a:pt x="1103" y="152"/>
                  </a:lnTo>
                  <a:lnTo>
                    <a:pt x="1107" y="152"/>
                  </a:lnTo>
                  <a:lnTo>
                    <a:pt x="1108" y="152"/>
                  </a:lnTo>
                  <a:lnTo>
                    <a:pt x="1110" y="152"/>
                  </a:lnTo>
                  <a:lnTo>
                    <a:pt x="1112" y="153"/>
                  </a:lnTo>
                  <a:lnTo>
                    <a:pt x="1115" y="153"/>
                  </a:lnTo>
                  <a:lnTo>
                    <a:pt x="1115" y="155"/>
                  </a:lnTo>
                  <a:lnTo>
                    <a:pt x="1117" y="155"/>
                  </a:lnTo>
                  <a:lnTo>
                    <a:pt x="1115" y="157"/>
                  </a:lnTo>
                  <a:lnTo>
                    <a:pt x="1113" y="157"/>
                  </a:lnTo>
                  <a:lnTo>
                    <a:pt x="1113" y="155"/>
                  </a:lnTo>
                  <a:lnTo>
                    <a:pt x="1112" y="155"/>
                  </a:lnTo>
                  <a:lnTo>
                    <a:pt x="1110" y="155"/>
                  </a:lnTo>
                  <a:lnTo>
                    <a:pt x="1108" y="157"/>
                  </a:lnTo>
                  <a:lnTo>
                    <a:pt x="1107" y="157"/>
                  </a:lnTo>
                  <a:lnTo>
                    <a:pt x="1105" y="157"/>
                  </a:lnTo>
                  <a:lnTo>
                    <a:pt x="1103" y="157"/>
                  </a:lnTo>
                  <a:lnTo>
                    <a:pt x="1105" y="159"/>
                  </a:lnTo>
                  <a:lnTo>
                    <a:pt x="1107" y="159"/>
                  </a:lnTo>
                  <a:lnTo>
                    <a:pt x="1108" y="159"/>
                  </a:lnTo>
                  <a:lnTo>
                    <a:pt x="1110" y="157"/>
                  </a:lnTo>
                  <a:lnTo>
                    <a:pt x="1112" y="157"/>
                  </a:lnTo>
                  <a:lnTo>
                    <a:pt x="1113" y="157"/>
                  </a:lnTo>
                  <a:lnTo>
                    <a:pt x="1113" y="159"/>
                  </a:lnTo>
                  <a:lnTo>
                    <a:pt x="1115" y="159"/>
                  </a:lnTo>
                  <a:lnTo>
                    <a:pt x="1117" y="159"/>
                  </a:lnTo>
                  <a:lnTo>
                    <a:pt x="1117" y="160"/>
                  </a:lnTo>
                  <a:lnTo>
                    <a:pt x="1119" y="160"/>
                  </a:lnTo>
                  <a:lnTo>
                    <a:pt x="1119" y="162"/>
                  </a:lnTo>
                  <a:lnTo>
                    <a:pt x="1117" y="162"/>
                  </a:lnTo>
                  <a:lnTo>
                    <a:pt x="1117" y="162"/>
                  </a:lnTo>
                  <a:lnTo>
                    <a:pt x="1119" y="162"/>
                  </a:lnTo>
                  <a:lnTo>
                    <a:pt x="1120" y="162"/>
                  </a:lnTo>
                  <a:lnTo>
                    <a:pt x="1122" y="164"/>
                  </a:lnTo>
                  <a:lnTo>
                    <a:pt x="1124" y="164"/>
                  </a:lnTo>
                  <a:lnTo>
                    <a:pt x="1124" y="165"/>
                  </a:lnTo>
                  <a:lnTo>
                    <a:pt x="1125" y="165"/>
                  </a:lnTo>
                  <a:lnTo>
                    <a:pt x="1129" y="167"/>
                  </a:lnTo>
                  <a:lnTo>
                    <a:pt x="1130" y="167"/>
                  </a:lnTo>
                  <a:lnTo>
                    <a:pt x="1132" y="169"/>
                  </a:lnTo>
                  <a:lnTo>
                    <a:pt x="1132" y="171"/>
                  </a:lnTo>
                  <a:lnTo>
                    <a:pt x="1130" y="171"/>
                  </a:lnTo>
                  <a:lnTo>
                    <a:pt x="1129" y="172"/>
                  </a:lnTo>
                  <a:lnTo>
                    <a:pt x="1129" y="174"/>
                  </a:lnTo>
                  <a:lnTo>
                    <a:pt x="1130" y="172"/>
                  </a:lnTo>
                  <a:lnTo>
                    <a:pt x="1132" y="171"/>
                  </a:lnTo>
                  <a:lnTo>
                    <a:pt x="1134" y="171"/>
                  </a:lnTo>
                  <a:lnTo>
                    <a:pt x="1134" y="172"/>
                  </a:lnTo>
                  <a:lnTo>
                    <a:pt x="1132" y="172"/>
                  </a:lnTo>
                  <a:lnTo>
                    <a:pt x="1132" y="174"/>
                  </a:lnTo>
                  <a:lnTo>
                    <a:pt x="1134" y="174"/>
                  </a:lnTo>
                  <a:lnTo>
                    <a:pt x="1134" y="176"/>
                  </a:lnTo>
                  <a:lnTo>
                    <a:pt x="1134" y="177"/>
                  </a:lnTo>
                  <a:lnTo>
                    <a:pt x="1136" y="176"/>
                  </a:lnTo>
                  <a:lnTo>
                    <a:pt x="1137" y="176"/>
                  </a:lnTo>
                  <a:lnTo>
                    <a:pt x="1139" y="176"/>
                  </a:lnTo>
                  <a:lnTo>
                    <a:pt x="1139" y="177"/>
                  </a:lnTo>
                  <a:lnTo>
                    <a:pt x="1139" y="177"/>
                  </a:lnTo>
                  <a:lnTo>
                    <a:pt x="1137" y="179"/>
                  </a:lnTo>
                  <a:lnTo>
                    <a:pt x="1139" y="179"/>
                  </a:lnTo>
                  <a:lnTo>
                    <a:pt x="1139" y="181"/>
                  </a:lnTo>
                  <a:lnTo>
                    <a:pt x="1137" y="181"/>
                  </a:lnTo>
                  <a:lnTo>
                    <a:pt x="1136" y="181"/>
                  </a:lnTo>
                  <a:lnTo>
                    <a:pt x="1134" y="182"/>
                  </a:lnTo>
                  <a:lnTo>
                    <a:pt x="1136" y="182"/>
                  </a:lnTo>
                  <a:lnTo>
                    <a:pt x="1137" y="181"/>
                  </a:lnTo>
                  <a:lnTo>
                    <a:pt x="1137" y="182"/>
                  </a:lnTo>
                  <a:lnTo>
                    <a:pt x="1139" y="181"/>
                  </a:lnTo>
                  <a:lnTo>
                    <a:pt x="1139" y="182"/>
                  </a:lnTo>
                  <a:lnTo>
                    <a:pt x="1139" y="184"/>
                  </a:lnTo>
                  <a:lnTo>
                    <a:pt x="1139" y="186"/>
                  </a:lnTo>
                  <a:lnTo>
                    <a:pt x="1139" y="186"/>
                  </a:lnTo>
                  <a:lnTo>
                    <a:pt x="1139" y="188"/>
                  </a:lnTo>
                  <a:lnTo>
                    <a:pt x="1139" y="188"/>
                  </a:lnTo>
                  <a:lnTo>
                    <a:pt x="1139" y="189"/>
                  </a:lnTo>
                  <a:lnTo>
                    <a:pt x="1139" y="189"/>
                  </a:lnTo>
                  <a:lnTo>
                    <a:pt x="1139" y="191"/>
                  </a:lnTo>
                  <a:lnTo>
                    <a:pt x="1139" y="191"/>
                  </a:lnTo>
                  <a:lnTo>
                    <a:pt x="1137" y="191"/>
                  </a:lnTo>
                  <a:lnTo>
                    <a:pt x="1137" y="189"/>
                  </a:lnTo>
                  <a:lnTo>
                    <a:pt x="1136" y="189"/>
                  </a:lnTo>
                  <a:lnTo>
                    <a:pt x="1136" y="191"/>
                  </a:lnTo>
                  <a:lnTo>
                    <a:pt x="1134" y="191"/>
                  </a:lnTo>
                  <a:lnTo>
                    <a:pt x="1134" y="189"/>
                  </a:lnTo>
                  <a:lnTo>
                    <a:pt x="1134" y="188"/>
                  </a:lnTo>
                  <a:lnTo>
                    <a:pt x="1134" y="186"/>
                  </a:lnTo>
                  <a:lnTo>
                    <a:pt x="1134" y="184"/>
                  </a:lnTo>
                  <a:lnTo>
                    <a:pt x="1132" y="186"/>
                  </a:lnTo>
                  <a:lnTo>
                    <a:pt x="1132" y="188"/>
                  </a:lnTo>
                  <a:lnTo>
                    <a:pt x="1132" y="189"/>
                  </a:lnTo>
                  <a:lnTo>
                    <a:pt x="1132" y="191"/>
                  </a:lnTo>
                  <a:lnTo>
                    <a:pt x="1129" y="191"/>
                  </a:lnTo>
                  <a:lnTo>
                    <a:pt x="1127" y="191"/>
                  </a:lnTo>
                  <a:lnTo>
                    <a:pt x="1125" y="189"/>
                  </a:lnTo>
                  <a:lnTo>
                    <a:pt x="1124" y="189"/>
                  </a:lnTo>
                  <a:lnTo>
                    <a:pt x="1122" y="188"/>
                  </a:lnTo>
                  <a:lnTo>
                    <a:pt x="1122" y="186"/>
                  </a:lnTo>
                  <a:lnTo>
                    <a:pt x="1120" y="186"/>
                  </a:lnTo>
                  <a:lnTo>
                    <a:pt x="1120" y="184"/>
                  </a:lnTo>
                  <a:lnTo>
                    <a:pt x="1120" y="182"/>
                  </a:lnTo>
                  <a:lnTo>
                    <a:pt x="1120" y="181"/>
                  </a:lnTo>
                  <a:lnTo>
                    <a:pt x="1119" y="181"/>
                  </a:lnTo>
                  <a:lnTo>
                    <a:pt x="1119" y="179"/>
                  </a:lnTo>
                  <a:lnTo>
                    <a:pt x="1117" y="179"/>
                  </a:lnTo>
                  <a:lnTo>
                    <a:pt x="1117" y="177"/>
                  </a:lnTo>
                  <a:lnTo>
                    <a:pt x="1115" y="177"/>
                  </a:lnTo>
                  <a:lnTo>
                    <a:pt x="1113" y="177"/>
                  </a:lnTo>
                  <a:lnTo>
                    <a:pt x="1112" y="176"/>
                  </a:lnTo>
                  <a:lnTo>
                    <a:pt x="1110" y="176"/>
                  </a:lnTo>
                  <a:lnTo>
                    <a:pt x="1110" y="174"/>
                  </a:lnTo>
                  <a:lnTo>
                    <a:pt x="1108" y="174"/>
                  </a:lnTo>
                  <a:lnTo>
                    <a:pt x="1107" y="174"/>
                  </a:lnTo>
                  <a:lnTo>
                    <a:pt x="1105" y="174"/>
                  </a:lnTo>
                  <a:lnTo>
                    <a:pt x="1105" y="172"/>
                  </a:lnTo>
                  <a:lnTo>
                    <a:pt x="1103" y="174"/>
                  </a:lnTo>
                  <a:lnTo>
                    <a:pt x="1101" y="174"/>
                  </a:lnTo>
                  <a:lnTo>
                    <a:pt x="1100" y="174"/>
                  </a:lnTo>
                  <a:lnTo>
                    <a:pt x="1098" y="172"/>
                  </a:lnTo>
                  <a:lnTo>
                    <a:pt x="1098" y="171"/>
                  </a:lnTo>
                  <a:lnTo>
                    <a:pt x="1098" y="171"/>
                  </a:lnTo>
                  <a:lnTo>
                    <a:pt x="1096" y="169"/>
                  </a:lnTo>
                  <a:lnTo>
                    <a:pt x="1095" y="167"/>
                  </a:lnTo>
                  <a:lnTo>
                    <a:pt x="1093" y="167"/>
                  </a:lnTo>
                  <a:lnTo>
                    <a:pt x="1091" y="167"/>
                  </a:lnTo>
                  <a:lnTo>
                    <a:pt x="1089" y="165"/>
                  </a:lnTo>
                  <a:lnTo>
                    <a:pt x="1089" y="167"/>
                  </a:lnTo>
                  <a:lnTo>
                    <a:pt x="1091" y="167"/>
                  </a:lnTo>
                  <a:lnTo>
                    <a:pt x="1091" y="169"/>
                  </a:lnTo>
                  <a:lnTo>
                    <a:pt x="1093" y="169"/>
                  </a:lnTo>
                  <a:lnTo>
                    <a:pt x="1095" y="169"/>
                  </a:lnTo>
                  <a:lnTo>
                    <a:pt x="1096" y="171"/>
                  </a:lnTo>
                  <a:lnTo>
                    <a:pt x="1098" y="172"/>
                  </a:lnTo>
                  <a:lnTo>
                    <a:pt x="1098" y="172"/>
                  </a:lnTo>
                  <a:lnTo>
                    <a:pt x="1096" y="172"/>
                  </a:lnTo>
                  <a:lnTo>
                    <a:pt x="1095" y="174"/>
                  </a:lnTo>
                  <a:lnTo>
                    <a:pt x="1096" y="174"/>
                  </a:lnTo>
                  <a:lnTo>
                    <a:pt x="1098" y="174"/>
                  </a:lnTo>
                  <a:lnTo>
                    <a:pt x="1098" y="174"/>
                  </a:lnTo>
                  <a:lnTo>
                    <a:pt x="1100" y="174"/>
                  </a:lnTo>
                  <a:lnTo>
                    <a:pt x="1101" y="176"/>
                  </a:lnTo>
                  <a:lnTo>
                    <a:pt x="1103" y="176"/>
                  </a:lnTo>
                  <a:lnTo>
                    <a:pt x="1105" y="176"/>
                  </a:lnTo>
                  <a:lnTo>
                    <a:pt x="1107" y="176"/>
                  </a:lnTo>
                  <a:lnTo>
                    <a:pt x="1108" y="176"/>
                  </a:lnTo>
                  <a:lnTo>
                    <a:pt x="1110" y="176"/>
                  </a:lnTo>
                  <a:lnTo>
                    <a:pt x="1110" y="177"/>
                  </a:lnTo>
                  <a:lnTo>
                    <a:pt x="1112" y="177"/>
                  </a:lnTo>
                  <a:lnTo>
                    <a:pt x="1112" y="179"/>
                  </a:lnTo>
                  <a:lnTo>
                    <a:pt x="1110" y="179"/>
                  </a:lnTo>
                  <a:lnTo>
                    <a:pt x="1110" y="181"/>
                  </a:lnTo>
                  <a:lnTo>
                    <a:pt x="1108" y="181"/>
                  </a:lnTo>
                  <a:lnTo>
                    <a:pt x="1107" y="181"/>
                  </a:lnTo>
                  <a:lnTo>
                    <a:pt x="1107" y="182"/>
                  </a:lnTo>
                  <a:lnTo>
                    <a:pt x="1110" y="181"/>
                  </a:lnTo>
                  <a:lnTo>
                    <a:pt x="1110" y="182"/>
                  </a:lnTo>
                  <a:lnTo>
                    <a:pt x="1112" y="182"/>
                  </a:lnTo>
                  <a:lnTo>
                    <a:pt x="1112" y="184"/>
                  </a:lnTo>
                  <a:lnTo>
                    <a:pt x="1112" y="186"/>
                  </a:lnTo>
                  <a:lnTo>
                    <a:pt x="1113" y="188"/>
                  </a:lnTo>
                  <a:lnTo>
                    <a:pt x="1112" y="188"/>
                  </a:lnTo>
                  <a:lnTo>
                    <a:pt x="1110" y="188"/>
                  </a:lnTo>
                  <a:lnTo>
                    <a:pt x="1110" y="189"/>
                  </a:lnTo>
                  <a:lnTo>
                    <a:pt x="1108" y="188"/>
                  </a:lnTo>
                  <a:lnTo>
                    <a:pt x="1108" y="189"/>
                  </a:lnTo>
                  <a:lnTo>
                    <a:pt x="1107" y="189"/>
                  </a:lnTo>
                  <a:lnTo>
                    <a:pt x="1107" y="191"/>
                  </a:lnTo>
                  <a:lnTo>
                    <a:pt x="1105" y="191"/>
                  </a:lnTo>
                  <a:lnTo>
                    <a:pt x="1105" y="189"/>
                  </a:lnTo>
                  <a:lnTo>
                    <a:pt x="1103" y="189"/>
                  </a:lnTo>
                  <a:lnTo>
                    <a:pt x="1100" y="189"/>
                  </a:lnTo>
                  <a:lnTo>
                    <a:pt x="1098" y="191"/>
                  </a:lnTo>
                  <a:lnTo>
                    <a:pt x="1098" y="191"/>
                  </a:lnTo>
                  <a:lnTo>
                    <a:pt x="1100" y="191"/>
                  </a:lnTo>
                  <a:lnTo>
                    <a:pt x="1101" y="191"/>
                  </a:lnTo>
                  <a:lnTo>
                    <a:pt x="1103" y="191"/>
                  </a:lnTo>
                  <a:lnTo>
                    <a:pt x="1105" y="191"/>
                  </a:lnTo>
                  <a:lnTo>
                    <a:pt x="1105" y="193"/>
                  </a:lnTo>
                  <a:lnTo>
                    <a:pt x="1103" y="193"/>
                  </a:lnTo>
                  <a:lnTo>
                    <a:pt x="1101" y="193"/>
                  </a:lnTo>
                  <a:lnTo>
                    <a:pt x="1100" y="193"/>
                  </a:lnTo>
                  <a:lnTo>
                    <a:pt x="1098" y="193"/>
                  </a:lnTo>
                  <a:lnTo>
                    <a:pt x="1098" y="194"/>
                  </a:lnTo>
                  <a:lnTo>
                    <a:pt x="1098" y="194"/>
                  </a:lnTo>
                  <a:lnTo>
                    <a:pt x="1096" y="196"/>
                  </a:lnTo>
                  <a:lnTo>
                    <a:pt x="1095" y="196"/>
                  </a:lnTo>
                  <a:lnTo>
                    <a:pt x="1093" y="196"/>
                  </a:lnTo>
                  <a:lnTo>
                    <a:pt x="1095" y="198"/>
                  </a:lnTo>
                  <a:lnTo>
                    <a:pt x="1096" y="196"/>
                  </a:lnTo>
                  <a:lnTo>
                    <a:pt x="1098" y="196"/>
                  </a:lnTo>
                  <a:lnTo>
                    <a:pt x="1098" y="198"/>
                  </a:lnTo>
                  <a:lnTo>
                    <a:pt x="1098" y="198"/>
                  </a:lnTo>
                  <a:lnTo>
                    <a:pt x="1098" y="196"/>
                  </a:lnTo>
                  <a:lnTo>
                    <a:pt x="1098" y="194"/>
                  </a:lnTo>
                  <a:lnTo>
                    <a:pt x="1100" y="194"/>
                  </a:lnTo>
                  <a:lnTo>
                    <a:pt x="1101" y="194"/>
                  </a:lnTo>
                  <a:lnTo>
                    <a:pt x="1103" y="194"/>
                  </a:lnTo>
                  <a:lnTo>
                    <a:pt x="1105" y="194"/>
                  </a:lnTo>
                  <a:lnTo>
                    <a:pt x="1108" y="193"/>
                  </a:lnTo>
                  <a:lnTo>
                    <a:pt x="1112" y="191"/>
                  </a:lnTo>
                  <a:lnTo>
                    <a:pt x="1113" y="191"/>
                  </a:lnTo>
                  <a:lnTo>
                    <a:pt x="1113" y="193"/>
                  </a:lnTo>
                  <a:lnTo>
                    <a:pt x="1115" y="193"/>
                  </a:lnTo>
                  <a:lnTo>
                    <a:pt x="1117" y="193"/>
                  </a:lnTo>
                  <a:lnTo>
                    <a:pt x="1119" y="193"/>
                  </a:lnTo>
                  <a:lnTo>
                    <a:pt x="1119" y="194"/>
                  </a:lnTo>
                  <a:lnTo>
                    <a:pt x="1120" y="194"/>
                  </a:lnTo>
                  <a:lnTo>
                    <a:pt x="1122" y="194"/>
                  </a:lnTo>
                  <a:lnTo>
                    <a:pt x="1124" y="194"/>
                  </a:lnTo>
                  <a:lnTo>
                    <a:pt x="1124" y="196"/>
                  </a:lnTo>
                  <a:lnTo>
                    <a:pt x="1125" y="196"/>
                  </a:lnTo>
                  <a:lnTo>
                    <a:pt x="1129" y="196"/>
                  </a:lnTo>
                  <a:lnTo>
                    <a:pt x="1132" y="196"/>
                  </a:lnTo>
                  <a:lnTo>
                    <a:pt x="1134" y="196"/>
                  </a:lnTo>
                  <a:lnTo>
                    <a:pt x="1136" y="196"/>
                  </a:lnTo>
                  <a:lnTo>
                    <a:pt x="1136" y="198"/>
                  </a:lnTo>
                  <a:lnTo>
                    <a:pt x="1134" y="198"/>
                  </a:lnTo>
                  <a:lnTo>
                    <a:pt x="1132" y="198"/>
                  </a:lnTo>
                  <a:lnTo>
                    <a:pt x="1130" y="198"/>
                  </a:lnTo>
                  <a:lnTo>
                    <a:pt x="1129" y="198"/>
                  </a:lnTo>
                  <a:lnTo>
                    <a:pt x="1129" y="200"/>
                  </a:lnTo>
                  <a:lnTo>
                    <a:pt x="1130" y="200"/>
                  </a:lnTo>
                  <a:lnTo>
                    <a:pt x="1130" y="201"/>
                  </a:lnTo>
                  <a:lnTo>
                    <a:pt x="1129" y="201"/>
                  </a:lnTo>
                  <a:lnTo>
                    <a:pt x="1127" y="200"/>
                  </a:lnTo>
                  <a:lnTo>
                    <a:pt x="1127" y="201"/>
                  </a:lnTo>
                  <a:lnTo>
                    <a:pt x="1129" y="203"/>
                  </a:lnTo>
                  <a:lnTo>
                    <a:pt x="1127" y="203"/>
                  </a:lnTo>
                  <a:lnTo>
                    <a:pt x="1125" y="203"/>
                  </a:lnTo>
                  <a:lnTo>
                    <a:pt x="1125" y="203"/>
                  </a:lnTo>
                  <a:lnTo>
                    <a:pt x="1124" y="203"/>
                  </a:lnTo>
                  <a:lnTo>
                    <a:pt x="1122" y="203"/>
                  </a:lnTo>
                  <a:lnTo>
                    <a:pt x="1120" y="203"/>
                  </a:lnTo>
                  <a:lnTo>
                    <a:pt x="1120" y="203"/>
                  </a:lnTo>
                  <a:lnTo>
                    <a:pt x="1122" y="203"/>
                  </a:lnTo>
                  <a:lnTo>
                    <a:pt x="1122" y="205"/>
                  </a:lnTo>
                  <a:lnTo>
                    <a:pt x="1120" y="205"/>
                  </a:lnTo>
                  <a:lnTo>
                    <a:pt x="1119" y="205"/>
                  </a:lnTo>
                  <a:lnTo>
                    <a:pt x="1117" y="205"/>
                  </a:lnTo>
                  <a:lnTo>
                    <a:pt x="1117" y="206"/>
                  </a:lnTo>
                  <a:lnTo>
                    <a:pt x="1115" y="206"/>
                  </a:lnTo>
                  <a:lnTo>
                    <a:pt x="1113" y="206"/>
                  </a:lnTo>
                  <a:lnTo>
                    <a:pt x="1113" y="208"/>
                  </a:lnTo>
                  <a:lnTo>
                    <a:pt x="1112" y="208"/>
                  </a:lnTo>
                  <a:lnTo>
                    <a:pt x="1113" y="210"/>
                  </a:lnTo>
                  <a:lnTo>
                    <a:pt x="1112" y="210"/>
                  </a:lnTo>
                  <a:lnTo>
                    <a:pt x="1110" y="210"/>
                  </a:lnTo>
                  <a:lnTo>
                    <a:pt x="1110" y="212"/>
                  </a:lnTo>
                  <a:lnTo>
                    <a:pt x="1110" y="213"/>
                  </a:lnTo>
                  <a:lnTo>
                    <a:pt x="1108" y="213"/>
                  </a:lnTo>
                  <a:lnTo>
                    <a:pt x="1107" y="213"/>
                  </a:lnTo>
                  <a:lnTo>
                    <a:pt x="1105" y="213"/>
                  </a:lnTo>
                  <a:lnTo>
                    <a:pt x="1105" y="215"/>
                  </a:lnTo>
                  <a:lnTo>
                    <a:pt x="1105" y="217"/>
                  </a:lnTo>
                  <a:lnTo>
                    <a:pt x="1103" y="217"/>
                  </a:lnTo>
                  <a:lnTo>
                    <a:pt x="1101" y="217"/>
                  </a:lnTo>
                  <a:lnTo>
                    <a:pt x="1100" y="217"/>
                  </a:lnTo>
                  <a:lnTo>
                    <a:pt x="1098" y="217"/>
                  </a:lnTo>
                  <a:lnTo>
                    <a:pt x="1098" y="218"/>
                  </a:lnTo>
                  <a:lnTo>
                    <a:pt x="1098" y="218"/>
                  </a:lnTo>
                  <a:lnTo>
                    <a:pt x="1098" y="217"/>
                  </a:lnTo>
                  <a:lnTo>
                    <a:pt x="1096" y="217"/>
                  </a:lnTo>
                  <a:lnTo>
                    <a:pt x="1096" y="218"/>
                  </a:lnTo>
                  <a:lnTo>
                    <a:pt x="1095" y="218"/>
                  </a:lnTo>
                  <a:lnTo>
                    <a:pt x="1093" y="218"/>
                  </a:lnTo>
                  <a:lnTo>
                    <a:pt x="1091" y="220"/>
                  </a:lnTo>
                  <a:lnTo>
                    <a:pt x="1091" y="218"/>
                  </a:lnTo>
                  <a:lnTo>
                    <a:pt x="1089" y="218"/>
                  </a:lnTo>
                  <a:lnTo>
                    <a:pt x="1089" y="220"/>
                  </a:lnTo>
                  <a:lnTo>
                    <a:pt x="1088" y="220"/>
                  </a:lnTo>
                  <a:lnTo>
                    <a:pt x="1086" y="220"/>
                  </a:lnTo>
                  <a:lnTo>
                    <a:pt x="1086" y="222"/>
                  </a:lnTo>
                  <a:lnTo>
                    <a:pt x="1084" y="222"/>
                  </a:lnTo>
                  <a:lnTo>
                    <a:pt x="1084" y="223"/>
                  </a:lnTo>
                  <a:lnTo>
                    <a:pt x="1083" y="222"/>
                  </a:lnTo>
                  <a:lnTo>
                    <a:pt x="1081" y="222"/>
                  </a:lnTo>
                  <a:lnTo>
                    <a:pt x="1081" y="220"/>
                  </a:lnTo>
                  <a:lnTo>
                    <a:pt x="1079" y="220"/>
                  </a:lnTo>
                  <a:lnTo>
                    <a:pt x="1079" y="222"/>
                  </a:lnTo>
                  <a:lnTo>
                    <a:pt x="1078" y="222"/>
                  </a:lnTo>
                  <a:lnTo>
                    <a:pt x="1078" y="223"/>
                  </a:lnTo>
                  <a:lnTo>
                    <a:pt x="1076" y="223"/>
                  </a:lnTo>
                  <a:lnTo>
                    <a:pt x="1076" y="222"/>
                  </a:lnTo>
                  <a:lnTo>
                    <a:pt x="1074" y="222"/>
                  </a:lnTo>
                  <a:lnTo>
                    <a:pt x="1072" y="222"/>
                  </a:lnTo>
                  <a:lnTo>
                    <a:pt x="1076" y="223"/>
                  </a:lnTo>
                  <a:lnTo>
                    <a:pt x="1076" y="225"/>
                  </a:lnTo>
                  <a:lnTo>
                    <a:pt x="1074" y="225"/>
                  </a:lnTo>
                  <a:lnTo>
                    <a:pt x="1072" y="225"/>
                  </a:lnTo>
                  <a:lnTo>
                    <a:pt x="1071" y="225"/>
                  </a:lnTo>
                  <a:lnTo>
                    <a:pt x="1069" y="223"/>
                  </a:lnTo>
                  <a:lnTo>
                    <a:pt x="1069" y="225"/>
                  </a:lnTo>
                  <a:lnTo>
                    <a:pt x="1067" y="225"/>
                  </a:lnTo>
                  <a:lnTo>
                    <a:pt x="1067" y="223"/>
                  </a:lnTo>
                  <a:lnTo>
                    <a:pt x="1066" y="223"/>
                  </a:lnTo>
                  <a:lnTo>
                    <a:pt x="1066" y="222"/>
                  </a:lnTo>
                  <a:lnTo>
                    <a:pt x="1064" y="222"/>
                  </a:lnTo>
                  <a:lnTo>
                    <a:pt x="1064" y="220"/>
                  </a:lnTo>
                  <a:lnTo>
                    <a:pt x="1062" y="220"/>
                  </a:lnTo>
                  <a:lnTo>
                    <a:pt x="1064" y="218"/>
                  </a:lnTo>
                  <a:lnTo>
                    <a:pt x="1062" y="218"/>
                  </a:lnTo>
                  <a:lnTo>
                    <a:pt x="1062" y="217"/>
                  </a:lnTo>
                  <a:lnTo>
                    <a:pt x="1060" y="217"/>
                  </a:lnTo>
                  <a:lnTo>
                    <a:pt x="1060" y="218"/>
                  </a:lnTo>
                  <a:lnTo>
                    <a:pt x="1060" y="220"/>
                  </a:lnTo>
                  <a:lnTo>
                    <a:pt x="1062" y="220"/>
                  </a:lnTo>
                  <a:lnTo>
                    <a:pt x="1062" y="222"/>
                  </a:lnTo>
                  <a:lnTo>
                    <a:pt x="1062" y="223"/>
                  </a:lnTo>
                  <a:lnTo>
                    <a:pt x="1064" y="223"/>
                  </a:lnTo>
                  <a:lnTo>
                    <a:pt x="1064" y="225"/>
                  </a:lnTo>
                  <a:lnTo>
                    <a:pt x="1064" y="227"/>
                  </a:lnTo>
                  <a:lnTo>
                    <a:pt x="1062" y="227"/>
                  </a:lnTo>
                  <a:lnTo>
                    <a:pt x="1060" y="227"/>
                  </a:lnTo>
                  <a:lnTo>
                    <a:pt x="1060" y="229"/>
                  </a:lnTo>
                  <a:lnTo>
                    <a:pt x="1059" y="229"/>
                  </a:lnTo>
                  <a:lnTo>
                    <a:pt x="1059" y="230"/>
                  </a:lnTo>
                  <a:lnTo>
                    <a:pt x="1057" y="230"/>
                  </a:lnTo>
                  <a:lnTo>
                    <a:pt x="1057" y="230"/>
                  </a:lnTo>
                  <a:lnTo>
                    <a:pt x="1057" y="232"/>
                  </a:lnTo>
                  <a:lnTo>
                    <a:pt x="1055" y="232"/>
                  </a:lnTo>
                  <a:lnTo>
                    <a:pt x="1055" y="234"/>
                  </a:lnTo>
                  <a:lnTo>
                    <a:pt x="1057" y="234"/>
                  </a:lnTo>
                  <a:lnTo>
                    <a:pt x="1057" y="235"/>
                  </a:lnTo>
                  <a:lnTo>
                    <a:pt x="1055" y="235"/>
                  </a:lnTo>
                  <a:lnTo>
                    <a:pt x="1055" y="237"/>
                  </a:lnTo>
                  <a:lnTo>
                    <a:pt x="1054" y="237"/>
                  </a:lnTo>
                  <a:lnTo>
                    <a:pt x="1054" y="239"/>
                  </a:lnTo>
                  <a:lnTo>
                    <a:pt x="1054" y="241"/>
                  </a:lnTo>
                  <a:lnTo>
                    <a:pt x="1052" y="241"/>
                  </a:lnTo>
                  <a:lnTo>
                    <a:pt x="1050" y="241"/>
                  </a:lnTo>
                  <a:lnTo>
                    <a:pt x="1050" y="242"/>
                  </a:lnTo>
                  <a:lnTo>
                    <a:pt x="1050" y="244"/>
                  </a:lnTo>
                  <a:lnTo>
                    <a:pt x="1050" y="244"/>
                  </a:lnTo>
                  <a:lnTo>
                    <a:pt x="1048" y="244"/>
                  </a:lnTo>
                  <a:lnTo>
                    <a:pt x="1048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47" y="246"/>
                  </a:lnTo>
                  <a:lnTo>
                    <a:pt x="1047" y="247"/>
                  </a:lnTo>
                  <a:lnTo>
                    <a:pt x="1047" y="249"/>
                  </a:lnTo>
                  <a:lnTo>
                    <a:pt x="1045" y="249"/>
                  </a:lnTo>
                  <a:lnTo>
                    <a:pt x="1043" y="249"/>
                  </a:lnTo>
                  <a:lnTo>
                    <a:pt x="1043" y="251"/>
                  </a:lnTo>
                  <a:lnTo>
                    <a:pt x="1042" y="251"/>
                  </a:lnTo>
                  <a:lnTo>
                    <a:pt x="1040" y="249"/>
                  </a:lnTo>
                  <a:lnTo>
                    <a:pt x="1038" y="249"/>
                  </a:lnTo>
                  <a:lnTo>
                    <a:pt x="1038" y="247"/>
                  </a:lnTo>
                  <a:lnTo>
                    <a:pt x="1037" y="247"/>
                  </a:lnTo>
                  <a:lnTo>
                    <a:pt x="1038" y="249"/>
                  </a:lnTo>
                  <a:lnTo>
                    <a:pt x="1038" y="251"/>
                  </a:lnTo>
                  <a:lnTo>
                    <a:pt x="1038" y="253"/>
                  </a:lnTo>
                  <a:lnTo>
                    <a:pt x="1037" y="253"/>
                  </a:lnTo>
                  <a:lnTo>
                    <a:pt x="1037" y="254"/>
                  </a:lnTo>
                  <a:lnTo>
                    <a:pt x="1035" y="254"/>
                  </a:lnTo>
                  <a:lnTo>
                    <a:pt x="1033" y="254"/>
                  </a:lnTo>
                  <a:lnTo>
                    <a:pt x="1033" y="253"/>
                  </a:lnTo>
                  <a:lnTo>
                    <a:pt x="1031" y="254"/>
                  </a:lnTo>
                  <a:lnTo>
                    <a:pt x="1031" y="256"/>
                  </a:lnTo>
                  <a:lnTo>
                    <a:pt x="1031" y="258"/>
                  </a:lnTo>
                  <a:lnTo>
                    <a:pt x="1030" y="258"/>
                  </a:lnTo>
                  <a:lnTo>
                    <a:pt x="1028" y="258"/>
                  </a:lnTo>
                  <a:lnTo>
                    <a:pt x="1026" y="258"/>
                  </a:lnTo>
                  <a:lnTo>
                    <a:pt x="1026" y="259"/>
                  </a:lnTo>
                  <a:lnTo>
                    <a:pt x="1025" y="259"/>
                  </a:lnTo>
                  <a:lnTo>
                    <a:pt x="1023" y="259"/>
                  </a:lnTo>
                  <a:lnTo>
                    <a:pt x="1021" y="259"/>
                  </a:lnTo>
                  <a:lnTo>
                    <a:pt x="1021" y="258"/>
                  </a:lnTo>
                  <a:lnTo>
                    <a:pt x="1021" y="256"/>
                  </a:lnTo>
                  <a:lnTo>
                    <a:pt x="1023" y="256"/>
                  </a:lnTo>
                  <a:lnTo>
                    <a:pt x="1023" y="254"/>
                  </a:lnTo>
                  <a:lnTo>
                    <a:pt x="1023" y="253"/>
                  </a:lnTo>
                  <a:lnTo>
                    <a:pt x="1025" y="253"/>
                  </a:lnTo>
                  <a:lnTo>
                    <a:pt x="1025" y="251"/>
                  </a:lnTo>
                  <a:lnTo>
                    <a:pt x="1026" y="249"/>
                  </a:lnTo>
                  <a:lnTo>
                    <a:pt x="1025" y="249"/>
                  </a:lnTo>
                  <a:lnTo>
                    <a:pt x="1023" y="249"/>
                  </a:lnTo>
                  <a:lnTo>
                    <a:pt x="1023" y="247"/>
                  </a:lnTo>
                  <a:lnTo>
                    <a:pt x="1021" y="247"/>
                  </a:lnTo>
                  <a:lnTo>
                    <a:pt x="1019" y="247"/>
                  </a:lnTo>
                  <a:lnTo>
                    <a:pt x="1019" y="249"/>
                  </a:lnTo>
                  <a:lnTo>
                    <a:pt x="1023" y="249"/>
                  </a:lnTo>
                  <a:lnTo>
                    <a:pt x="1023" y="251"/>
                  </a:lnTo>
                  <a:lnTo>
                    <a:pt x="1021" y="251"/>
                  </a:lnTo>
                  <a:lnTo>
                    <a:pt x="1021" y="253"/>
                  </a:lnTo>
                  <a:lnTo>
                    <a:pt x="1021" y="254"/>
                  </a:lnTo>
                  <a:lnTo>
                    <a:pt x="1019" y="254"/>
                  </a:lnTo>
                  <a:lnTo>
                    <a:pt x="1019" y="256"/>
                  </a:lnTo>
                  <a:lnTo>
                    <a:pt x="1019" y="258"/>
                  </a:lnTo>
                  <a:lnTo>
                    <a:pt x="1019" y="259"/>
                  </a:lnTo>
                  <a:lnTo>
                    <a:pt x="1018" y="259"/>
                  </a:lnTo>
                  <a:lnTo>
                    <a:pt x="1018" y="258"/>
                  </a:lnTo>
                  <a:lnTo>
                    <a:pt x="1016" y="258"/>
                  </a:lnTo>
                  <a:lnTo>
                    <a:pt x="1016" y="259"/>
                  </a:lnTo>
                  <a:lnTo>
                    <a:pt x="1016" y="259"/>
                  </a:lnTo>
                  <a:lnTo>
                    <a:pt x="1014" y="261"/>
                  </a:lnTo>
                  <a:lnTo>
                    <a:pt x="1013" y="261"/>
                  </a:lnTo>
                  <a:lnTo>
                    <a:pt x="1011" y="261"/>
                  </a:lnTo>
                  <a:lnTo>
                    <a:pt x="1011" y="259"/>
                  </a:lnTo>
                  <a:lnTo>
                    <a:pt x="1009" y="259"/>
                  </a:lnTo>
                  <a:lnTo>
                    <a:pt x="1009" y="261"/>
                  </a:lnTo>
                  <a:lnTo>
                    <a:pt x="1007" y="261"/>
                  </a:lnTo>
                  <a:lnTo>
                    <a:pt x="1006" y="261"/>
                  </a:lnTo>
                  <a:lnTo>
                    <a:pt x="1006" y="263"/>
                  </a:lnTo>
                  <a:lnTo>
                    <a:pt x="1007" y="263"/>
                  </a:lnTo>
                  <a:lnTo>
                    <a:pt x="1007" y="264"/>
                  </a:lnTo>
                  <a:lnTo>
                    <a:pt x="1007" y="266"/>
                  </a:lnTo>
                  <a:lnTo>
                    <a:pt x="1007" y="268"/>
                  </a:lnTo>
                  <a:lnTo>
                    <a:pt x="1006" y="268"/>
                  </a:lnTo>
                  <a:lnTo>
                    <a:pt x="1004" y="268"/>
                  </a:lnTo>
                  <a:lnTo>
                    <a:pt x="1002" y="268"/>
                  </a:lnTo>
                  <a:lnTo>
                    <a:pt x="1001" y="268"/>
                  </a:lnTo>
                  <a:lnTo>
                    <a:pt x="1001" y="270"/>
                  </a:lnTo>
                  <a:lnTo>
                    <a:pt x="999" y="270"/>
                  </a:lnTo>
                  <a:lnTo>
                    <a:pt x="999" y="271"/>
                  </a:lnTo>
                  <a:lnTo>
                    <a:pt x="1001" y="271"/>
                  </a:lnTo>
                  <a:lnTo>
                    <a:pt x="1002" y="273"/>
                  </a:lnTo>
                  <a:lnTo>
                    <a:pt x="1002" y="275"/>
                  </a:lnTo>
                  <a:lnTo>
                    <a:pt x="1004" y="275"/>
                  </a:lnTo>
                  <a:lnTo>
                    <a:pt x="1004" y="276"/>
                  </a:lnTo>
                  <a:lnTo>
                    <a:pt x="1004" y="278"/>
                  </a:lnTo>
                  <a:lnTo>
                    <a:pt x="1002" y="278"/>
                  </a:lnTo>
                  <a:lnTo>
                    <a:pt x="1001" y="278"/>
                  </a:lnTo>
                  <a:lnTo>
                    <a:pt x="1001" y="280"/>
                  </a:lnTo>
                  <a:lnTo>
                    <a:pt x="1002" y="280"/>
                  </a:lnTo>
                  <a:lnTo>
                    <a:pt x="1002" y="282"/>
                  </a:lnTo>
                  <a:lnTo>
                    <a:pt x="1004" y="282"/>
                  </a:lnTo>
                  <a:lnTo>
                    <a:pt x="1004" y="283"/>
                  </a:lnTo>
                  <a:lnTo>
                    <a:pt x="1002" y="283"/>
                  </a:lnTo>
                  <a:lnTo>
                    <a:pt x="1002" y="285"/>
                  </a:lnTo>
                  <a:lnTo>
                    <a:pt x="1002" y="285"/>
                  </a:lnTo>
                  <a:lnTo>
                    <a:pt x="1004" y="287"/>
                  </a:lnTo>
                  <a:lnTo>
                    <a:pt x="1002" y="287"/>
                  </a:lnTo>
                  <a:lnTo>
                    <a:pt x="1001" y="287"/>
                  </a:lnTo>
                  <a:lnTo>
                    <a:pt x="1001" y="288"/>
                  </a:lnTo>
                  <a:lnTo>
                    <a:pt x="1002" y="288"/>
                  </a:lnTo>
                  <a:lnTo>
                    <a:pt x="1002" y="290"/>
                  </a:lnTo>
                  <a:lnTo>
                    <a:pt x="1001" y="290"/>
                  </a:lnTo>
                  <a:lnTo>
                    <a:pt x="1001" y="292"/>
                  </a:lnTo>
                  <a:lnTo>
                    <a:pt x="999" y="292"/>
                  </a:lnTo>
                  <a:lnTo>
                    <a:pt x="999" y="294"/>
                  </a:lnTo>
                  <a:lnTo>
                    <a:pt x="997" y="294"/>
                  </a:lnTo>
                  <a:lnTo>
                    <a:pt x="996" y="292"/>
                  </a:lnTo>
                  <a:lnTo>
                    <a:pt x="997" y="290"/>
                  </a:lnTo>
                  <a:lnTo>
                    <a:pt x="996" y="290"/>
                  </a:lnTo>
                  <a:lnTo>
                    <a:pt x="996" y="288"/>
                  </a:lnTo>
                  <a:lnTo>
                    <a:pt x="994" y="288"/>
                  </a:lnTo>
                  <a:lnTo>
                    <a:pt x="994" y="290"/>
                  </a:lnTo>
                  <a:lnTo>
                    <a:pt x="996" y="290"/>
                  </a:lnTo>
                  <a:lnTo>
                    <a:pt x="996" y="292"/>
                  </a:lnTo>
                  <a:lnTo>
                    <a:pt x="996" y="294"/>
                  </a:lnTo>
                  <a:lnTo>
                    <a:pt x="997" y="294"/>
                  </a:lnTo>
                  <a:lnTo>
                    <a:pt x="999" y="295"/>
                  </a:lnTo>
                  <a:lnTo>
                    <a:pt x="997" y="295"/>
                  </a:lnTo>
                  <a:lnTo>
                    <a:pt x="997" y="297"/>
                  </a:lnTo>
                  <a:lnTo>
                    <a:pt x="996" y="299"/>
                  </a:lnTo>
                  <a:lnTo>
                    <a:pt x="994" y="299"/>
                  </a:lnTo>
                  <a:lnTo>
                    <a:pt x="994" y="300"/>
                  </a:lnTo>
                  <a:lnTo>
                    <a:pt x="992" y="299"/>
                  </a:lnTo>
                  <a:lnTo>
                    <a:pt x="992" y="300"/>
                  </a:lnTo>
                  <a:lnTo>
                    <a:pt x="990" y="300"/>
                  </a:lnTo>
                  <a:lnTo>
                    <a:pt x="990" y="299"/>
                  </a:lnTo>
                  <a:lnTo>
                    <a:pt x="989" y="299"/>
                  </a:lnTo>
                  <a:lnTo>
                    <a:pt x="989" y="300"/>
                  </a:lnTo>
                  <a:lnTo>
                    <a:pt x="989" y="302"/>
                  </a:lnTo>
                  <a:lnTo>
                    <a:pt x="987" y="302"/>
                  </a:lnTo>
                  <a:lnTo>
                    <a:pt x="987" y="304"/>
                  </a:lnTo>
                  <a:lnTo>
                    <a:pt x="985" y="304"/>
                  </a:lnTo>
                  <a:lnTo>
                    <a:pt x="985" y="305"/>
                  </a:lnTo>
                  <a:lnTo>
                    <a:pt x="987" y="305"/>
                  </a:lnTo>
                  <a:lnTo>
                    <a:pt x="987" y="307"/>
                  </a:lnTo>
                  <a:lnTo>
                    <a:pt x="989" y="307"/>
                  </a:lnTo>
                  <a:lnTo>
                    <a:pt x="990" y="307"/>
                  </a:lnTo>
                  <a:lnTo>
                    <a:pt x="990" y="309"/>
                  </a:lnTo>
                  <a:lnTo>
                    <a:pt x="990" y="311"/>
                  </a:lnTo>
                  <a:lnTo>
                    <a:pt x="989" y="311"/>
                  </a:lnTo>
                  <a:lnTo>
                    <a:pt x="989" y="312"/>
                  </a:lnTo>
                  <a:lnTo>
                    <a:pt x="990" y="312"/>
                  </a:lnTo>
                  <a:lnTo>
                    <a:pt x="992" y="312"/>
                  </a:lnTo>
                  <a:lnTo>
                    <a:pt x="990" y="314"/>
                  </a:lnTo>
                  <a:lnTo>
                    <a:pt x="990" y="316"/>
                  </a:lnTo>
                  <a:lnTo>
                    <a:pt x="989" y="316"/>
                  </a:lnTo>
                  <a:lnTo>
                    <a:pt x="989" y="317"/>
                  </a:lnTo>
                  <a:lnTo>
                    <a:pt x="989" y="319"/>
                  </a:lnTo>
                  <a:lnTo>
                    <a:pt x="990" y="319"/>
                  </a:lnTo>
                  <a:lnTo>
                    <a:pt x="989" y="321"/>
                  </a:lnTo>
                  <a:lnTo>
                    <a:pt x="989" y="323"/>
                  </a:lnTo>
                  <a:lnTo>
                    <a:pt x="987" y="323"/>
                  </a:lnTo>
                  <a:lnTo>
                    <a:pt x="985" y="323"/>
                  </a:lnTo>
                  <a:lnTo>
                    <a:pt x="985" y="324"/>
                  </a:lnTo>
                  <a:lnTo>
                    <a:pt x="987" y="324"/>
                  </a:lnTo>
                  <a:lnTo>
                    <a:pt x="987" y="326"/>
                  </a:lnTo>
                  <a:lnTo>
                    <a:pt x="987" y="326"/>
                  </a:lnTo>
                  <a:lnTo>
                    <a:pt x="985" y="328"/>
                  </a:lnTo>
                  <a:lnTo>
                    <a:pt x="984" y="326"/>
                  </a:lnTo>
                  <a:lnTo>
                    <a:pt x="982" y="326"/>
                  </a:lnTo>
                  <a:lnTo>
                    <a:pt x="984" y="328"/>
                  </a:lnTo>
                  <a:lnTo>
                    <a:pt x="985" y="329"/>
                  </a:lnTo>
                  <a:lnTo>
                    <a:pt x="987" y="329"/>
                  </a:lnTo>
                  <a:lnTo>
                    <a:pt x="985" y="331"/>
                  </a:lnTo>
                  <a:lnTo>
                    <a:pt x="985" y="333"/>
                  </a:lnTo>
                  <a:lnTo>
                    <a:pt x="984" y="333"/>
                  </a:lnTo>
                  <a:lnTo>
                    <a:pt x="982" y="333"/>
                  </a:lnTo>
                  <a:lnTo>
                    <a:pt x="984" y="335"/>
                  </a:lnTo>
                  <a:lnTo>
                    <a:pt x="984" y="336"/>
                  </a:lnTo>
                  <a:lnTo>
                    <a:pt x="982" y="338"/>
                  </a:lnTo>
                  <a:lnTo>
                    <a:pt x="980" y="338"/>
                  </a:lnTo>
                  <a:lnTo>
                    <a:pt x="982" y="340"/>
                  </a:lnTo>
                  <a:lnTo>
                    <a:pt x="982" y="338"/>
                  </a:lnTo>
                  <a:lnTo>
                    <a:pt x="984" y="338"/>
                  </a:lnTo>
                  <a:lnTo>
                    <a:pt x="985" y="338"/>
                  </a:lnTo>
                  <a:lnTo>
                    <a:pt x="985" y="340"/>
                  </a:lnTo>
                  <a:lnTo>
                    <a:pt x="984" y="340"/>
                  </a:lnTo>
                  <a:lnTo>
                    <a:pt x="984" y="341"/>
                  </a:lnTo>
                  <a:lnTo>
                    <a:pt x="982" y="341"/>
                  </a:lnTo>
                  <a:lnTo>
                    <a:pt x="980" y="341"/>
                  </a:lnTo>
                  <a:lnTo>
                    <a:pt x="978" y="341"/>
                  </a:lnTo>
                  <a:lnTo>
                    <a:pt x="978" y="343"/>
                  </a:lnTo>
                  <a:lnTo>
                    <a:pt x="977" y="343"/>
                  </a:lnTo>
                  <a:lnTo>
                    <a:pt x="977" y="341"/>
                  </a:lnTo>
                  <a:lnTo>
                    <a:pt x="975" y="341"/>
                  </a:lnTo>
                  <a:lnTo>
                    <a:pt x="975" y="340"/>
                  </a:lnTo>
                  <a:lnTo>
                    <a:pt x="977" y="340"/>
                  </a:lnTo>
                  <a:lnTo>
                    <a:pt x="977" y="338"/>
                  </a:lnTo>
                  <a:lnTo>
                    <a:pt x="977" y="336"/>
                  </a:lnTo>
                  <a:lnTo>
                    <a:pt x="975" y="336"/>
                  </a:lnTo>
                  <a:lnTo>
                    <a:pt x="975" y="338"/>
                  </a:lnTo>
                  <a:lnTo>
                    <a:pt x="975" y="338"/>
                  </a:lnTo>
                  <a:lnTo>
                    <a:pt x="975" y="340"/>
                  </a:lnTo>
                  <a:lnTo>
                    <a:pt x="973" y="340"/>
                  </a:lnTo>
                  <a:lnTo>
                    <a:pt x="973" y="338"/>
                  </a:lnTo>
                  <a:lnTo>
                    <a:pt x="972" y="340"/>
                  </a:lnTo>
                  <a:lnTo>
                    <a:pt x="970" y="340"/>
                  </a:lnTo>
                  <a:lnTo>
                    <a:pt x="972" y="338"/>
                  </a:lnTo>
                  <a:lnTo>
                    <a:pt x="970" y="338"/>
                  </a:lnTo>
                  <a:lnTo>
                    <a:pt x="972" y="336"/>
                  </a:lnTo>
                  <a:lnTo>
                    <a:pt x="972" y="335"/>
                  </a:lnTo>
                  <a:lnTo>
                    <a:pt x="973" y="335"/>
                  </a:lnTo>
                  <a:lnTo>
                    <a:pt x="973" y="333"/>
                  </a:lnTo>
                  <a:lnTo>
                    <a:pt x="973" y="331"/>
                  </a:lnTo>
                  <a:lnTo>
                    <a:pt x="972" y="333"/>
                  </a:lnTo>
                  <a:lnTo>
                    <a:pt x="970" y="335"/>
                  </a:lnTo>
                  <a:lnTo>
                    <a:pt x="968" y="335"/>
                  </a:lnTo>
                  <a:lnTo>
                    <a:pt x="968" y="333"/>
                  </a:lnTo>
                  <a:lnTo>
                    <a:pt x="967" y="333"/>
                  </a:lnTo>
                  <a:lnTo>
                    <a:pt x="968" y="331"/>
                  </a:lnTo>
                  <a:lnTo>
                    <a:pt x="967" y="331"/>
                  </a:lnTo>
                  <a:lnTo>
                    <a:pt x="967" y="329"/>
                  </a:lnTo>
                  <a:lnTo>
                    <a:pt x="965" y="329"/>
                  </a:lnTo>
                  <a:lnTo>
                    <a:pt x="967" y="328"/>
                  </a:lnTo>
                  <a:lnTo>
                    <a:pt x="965" y="328"/>
                  </a:lnTo>
                  <a:lnTo>
                    <a:pt x="963" y="328"/>
                  </a:lnTo>
                  <a:lnTo>
                    <a:pt x="965" y="326"/>
                  </a:lnTo>
                  <a:lnTo>
                    <a:pt x="965" y="326"/>
                  </a:lnTo>
                  <a:lnTo>
                    <a:pt x="967" y="326"/>
                  </a:lnTo>
                  <a:lnTo>
                    <a:pt x="967" y="324"/>
                  </a:lnTo>
                  <a:lnTo>
                    <a:pt x="965" y="324"/>
                  </a:lnTo>
                  <a:lnTo>
                    <a:pt x="965" y="323"/>
                  </a:lnTo>
                  <a:lnTo>
                    <a:pt x="963" y="323"/>
                  </a:lnTo>
                  <a:lnTo>
                    <a:pt x="963" y="324"/>
                  </a:lnTo>
                  <a:lnTo>
                    <a:pt x="965" y="324"/>
                  </a:lnTo>
                  <a:lnTo>
                    <a:pt x="965" y="326"/>
                  </a:lnTo>
                  <a:lnTo>
                    <a:pt x="963" y="326"/>
                  </a:lnTo>
                  <a:lnTo>
                    <a:pt x="961" y="326"/>
                  </a:lnTo>
                  <a:lnTo>
                    <a:pt x="961" y="326"/>
                  </a:lnTo>
                  <a:lnTo>
                    <a:pt x="960" y="326"/>
                  </a:lnTo>
                  <a:lnTo>
                    <a:pt x="960" y="326"/>
                  </a:lnTo>
                  <a:lnTo>
                    <a:pt x="958" y="326"/>
                  </a:lnTo>
                  <a:lnTo>
                    <a:pt x="956" y="326"/>
                  </a:lnTo>
                  <a:lnTo>
                    <a:pt x="955" y="326"/>
                  </a:lnTo>
                  <a:lnTo>
                    <a:pt x="953" y="326"/>
                  </a:lnTo>
                  <a:lnTo>
                    <a:pt x="951" y="328"/>
                  </a:lnTo>
                  <a:lnTo>
                    <a:pt x="951" y="329"/>
                  </a:lnTo>
                  <a:lnTo>
                    <a:pt x="949" y="329"/>
                  </a:lnTo>
                  <a:lnTo>
                    <a:pt x="948" y="329"/>
                  </a:lnTo>
                  <a:lnTo>
                    <a:pt x="948" y="328"/>
                  </a:lnTo>
                  <a:lnTo>
                    <a:pt x="949" y="328"/>
                  </a:lnTo>
                  <a:lnTo>
                    <a:pt x="949" y="326"/>
                  </a:lnTo>
                  <a:lnTo>
                    <a:pt x="949" y="326"/>
                  </a:lnTo>
                  <a:lnTo>
                    <a:pt x="948" y="326"/>
                  </a:lnTo>
                  <a:lnTo>
                    <a:pt x="946" y="326"/>
                  </a:lnTo>
                  <a:lnTo>
                    <a:pt x="946" y="324"/>
                  </a:lnTo>
                  <a:lnTo>
                    <a:pt x="946" y="323"/>
                  </a:lnTo>
                  <a:lnTo>
                    <a:pt x="948" y="323"/>
                  </a:lnTo>
                  <a:lnTo>
                    <a:pt x="948" y="324"/>
                  </a:lnTo>
                  <a:lnTo>
                    <a:pt x="949" y="324"/>
                  </a:lnTo>
                  <a:lnTo>
                    <a:pt x="949" y="323"/>
                  </a:lnTo>
                  <a:lnTo>
                    <a:pt x="948" y="323"/>
                  </a:lnTo>
                  <a:lnTo>
                    <a:pt x="948" y="321"/>
                  </a:lnTo>
                  <a:lnTo>
                    <a:pt x="946" y="321"/>
                  </a:lnTo>
                  <a:lnTo>
                    <a:pt x="946" y="323"/>
                  </a:lnTo>
                  <a:lnTo>
                    <a:pt x="944" y="324"/>
                  </a:lnTo>
                  <a:lnTo>
                    <a:pt x="944" y="323"/>
                  </a:lnTo>
                  <a:lnTo>
                    <a:pt x="943" y="323"/>
                  </a:lnTo>
                  <a:lnTo>
                    <a:pt x="944" y="321"/>
                  </a:lnTo>
                  <a:lnTo>
                    <a:pt x="944" y="319"/>
                  </a:lnTo>
                  <a:lnTo>
                    <a:pt x="943" y="319"/>
                  </a:lnTo>
                  <a:lnTo>
                    <a:pt x="944" y="317"/>
                  </a:lnTo>
                  <a:lnTo>
                    <a:pt x="943" y="317"/>
                  </a:lnTo>
                  <a:lnTo>
                    <a:pt x="941" y="317"/>
                  </a:lnTo>
                  <a:lnTo>
                    <a:pt x="941" y="316"/>
                  </a:lnTo>
                  <a:lnTo>
                    <a:pt x="939" y="316"/>
                  </a:lnTo>
                  <a:lnTo>
                    <a:pt x="941" y="314"/>
                  </a:lnTo>
                  <a:lnTo>
                    <a:pt x="943" y="314"/>
                  </a:lnTo>
                  <a:lnTo>
                    <a:pt x="943" y="312"/>
                  </a:lnTo>
                  <a:lnTo>
                    <a:pt x="941" y="314"/>
                  </a:lnTo>
                  <a:lnTo>
                    <a:pt x="939" y="314"/>
                  </a:lnTo>
                  <a:lnTo>
                    <a:pt x="939" y="312"/>
                  </a:lnTo>
                  <a:lnTo>
                    <a:pt x="937" y="312"/>
                  </a:lnTo>
                  <a:lnTo>
                    <a:pt x="937" y="311"/>
                  </a:lnTo>
                  <a:lnTo>
                    <a:pt x="937" y="309"/>
                  </a:lnTo>
                  <a:lnTo>
                    <a:pt x="936" y="309"/>
                  </a:lnTo>
                  <a:lnTo>
                    <a:pt x="936" y="307"/>
                  </a:lnTo>
                  <a:lnTo>
                    <a:pt x="934" y="307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4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0"/>
                  </a:lnTo>
                  <a:lnTo>
                    <a:pt x="936" y="299"/>
                  </a:lnTo>
                  <a:lnTo>
                    <a:pt x="934" y="299"/>
                  </a:lnTo>
                  <a:lnTo>
                    <a:pt x="936" y="297"/>
                  </a:lnTo>
                  <a:lnTo>
                    <a:pt x="934" y="297"/>
                  </a:lnTo>
                  <a:lnTo>
                    <a:pt x="934" y="299"/>
                  </a:lnTo>
                  <a:lnTo>
                    <a:pt x="934" y="299"/>
                  </a:lnTo>
                  <a:lnTo>
                    <a:pt x="934" y="300"/>
                  </a:lnTo>
                  <a:lnTo>
                    <a:pt x="934" y="300"/>
                  </a:lnTo>
                  <a:lnTo>
                    <a:pt x="932" y="299"/>
                  </a:lnTo>
                  <a:lnTo>
                    <a:pt x="932" y="297"/>
                  </a:lnTo>
                  <a:lnTo>
                    <a:pt x="932" y="295"/>
                  </a:lnTo>
                  <a:lnTo>
                    <a:pt x="934" y="294"/>
                  </a:lnTo>
                  <a:lnTo>
                    <a:pt x="934" y="294"/>
                  </a:lnTo>
                  <a:lnTo>
                    <a:pt x="932" y="294"/>
                  </a:lnTo>
                  <a:lnTo>
                    <a:pt x="931" y="294"/>
                  </a:lnTo>
                  <a:lnTo>
                    <a:pt x="929" y="294"/>
                  </a:lnTo>
                  <a:lnTo>
                    <a:pt x="927" y="294"/>
                  </a:lnTo>
                  <a:lnTo>
                    <a:pt x="927" y="292"/>
                  </a:lnTo>
                  <a:lnTo>
                    <a:pt x="929" y="292"/>
                  </a:lnTo>
                  <a:lnTo>
                    <a:pt x="929" y="290"/>
                  </a:lnTo>
                  <a:lnTo>
                    <a:pt x="931" y="290"/>
                  </a:lnTo>
                  <a:lnTo>
                    <a:pt x="931" y="288"/>
                  </a:lnTo>
                  <a:lnTo>
                    <a:pt x="932" y="288"/>
                  </a:lnTo>
                  <a:lnTo>
                    <a:pt x="932" y="287"/>
                  </a:lnTo>
                  <a:lnTo>
                    <a:pt x="929" y="288"/>
                  </a:lnTo>
                  <a:lnTo>
                    <a:pt x="929" y="287"/>
                  </a:lnTo>
                  <a:lnTo>
                    <a:pt x="927" y="288"/>
                  </a:lnTo>
                  <a:lnTo>
                    <a:pt x="926" y="288"/>
                  </a:lnTo>
                  <a:lnTo>
                    <a:pt x="924" y="287"/>
                  </a:lnTo>
                  <a:lnTo>
                    <a:pt x="926" y="285"/>
                  </a:lnTo>
                  <a:lnTo>
                    <a:pt x="926" y="285"/>
                  </a:lnTo>
                  <a:lnTo>
                    <a:pt x="924" y="285"/>
                  </a:lnTo>
                  <a:lnTo>
                    <a:pt x="924" y="283"/>
                  </a:lnTo>
                  <a:lnTo>
                    <a:pt x="924" y="282"/>
                  </a:lnTo>
                  <a:lnTo>
                    <a:pt x="924" y="280"/>
                  </a:lnTo>
                  <a:lnTo>
                    <a:pt x="926" y="280"/>
                  </a:lnTo>
                  <a:lnTo>
                    <a:pt x="926" y="282"/>
                  </a:lnTo>
                  <a:lnTo>
                    <a:pt x="927" y="282"/>
                  </a:lnTo>
                  <a:lnTo>
                    <a:pt x="926" y="283"/>
                  </a:lnTo>
                  <a:lnTo>
                    <a:pt x="927" y="283"/>
                  </a:lnTo>
                  <a:lnTo>
                    <a:pt x="929" y="283"/>
                  </a:lnTo>
                  <a:lnTo>
                    <a:pt x="931" y="282"/>
                  </a:lnTo>
                  <a:lnTo>
                    <a:pt x="932" y="282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4" y="280"/>
                  </a:lnTo>
                  <a:lnTo>
                    <a:pt x="932" y="282"/>
                  </a:lnTo>
                  <a:lnTo>
                    <a:pt x="932" y="280"/>
                  </a:lnTo>
                  <a:lnTo>
                    <a:pt x="934" y="280"/>
                  </a:lnTo>
                  <a:lnTo>
                    <a:pt x="934" y="278"/>
                  </a:lnTo>
                  <a:lnTo>
                    <a:pt x="932" y="278"/>
                  </a:lnTo>
                  <a:lnTo>
                    <a:pt x="932" y="276"/>
                  </a:lnTo>
                  <a:lnTo>
                    <a:pt x="931" y="276"/>
                  </a:lnTo>
                  <a:lnTo>
                    <a:pt x="931" y="275"/>
                  </a:lnTo>
                  <a:lnTo>
                    <a:pt x="932" y="275"/>
                  </a:lnTo>
                  <a:lnTo>
                    <a:pt x="931" y="273"/>
                  </a:lnTo>
                  <a:lnTo>
                    <a:pt x="932" y="273"/>
                  </a:lnTo>
                  <a:lnTo>
                    <a:pt x="932" y="271"/>
                  </a:lnTo>
                  <a:lnTo>
                    <a:pt x="931" y="271"/>
                  </a:lnTo>
                  <a:lnTo>
                    <a:pt x="931" y="273"/>
                  </a:lnTo>
                  <a:lnTo>
                    <a:pt x="929" y="273"/>
                  </a:lnTo>
                  <a:lnTo>
                    <a:pt x="929" y="271"/>
                  </a:lnTo>
                  <a:lnTo>
                    <a:pt x="927" y="271"/>
                  </a:lnTo>
                  <a:lnTo>
                    <a:pt x="927" y="273"/>
                  </a:lnTo>
                  <a:lnTo>
                    <a:pt x="926" y="273"/>
                  </a:lnTo>
                  <a:lnTo>
                    <a:pt x="926" y="275"/>
                  </a:lnTo>
                  <a:lnTo>
                    <a:pt x="926" y="276"/>
                  </a:lnTo>
                  <a:lnTo>
                    <a:pt x="924" y="278"/>
                  </a:lnTo>
                  <a:lnTo>
                    <a:pt x="924" y="280"/>
                  </a:lnTo>
                  <a:lnTo>
                    <a:pt x="922" y="280"/>
                  </a:lnTo>
                  <a:lnTo>
                    <a:pt x="922" y="282"/>
                  </a:lnTo>
                  <a:lnTo>
                    <a:pt x="920" y="282"/>
                  </a:lnTo>
                  <a:lnTo>
                    <a:pt x="920" y="280"/>
                  </a:lnTo>
                  <a:lnTo>
                    <a:pt x="920" y="278"/>
                  </a:lnTo>
                  <a:lnTo>
                    <a:pt x="920" y="276"/>
                  </a:lnTo>
                  <a:lnTo>
                    <a:pt x="920" y="275"/>
                  </a:lnTo>
                  <a:lnTo>
                    <a:pt x="920" y="273"/>
                  </a:lnTo>
                  <a:lnTo>
                    <a:pt x="922" y="273"/>
                  </a:lnTo>
                  <a:lnTo>
                    <a:pt x="922" y="271"/>
                  </a:lnTo>
                  <a:lnTo>
                    <a:pt x="924" y="271"/>
                  </a:lnTo>
                  <a:lnTo>
                    <a:pt x="926" y="271"/>
                  </a:lnTo>
                  <a:lnTo>
                    <a:pt x="926" y="270"/>
                  </a:lnTo>
                  <a:lnTo>
                    <a:pt x="927" y="270"/>
                  </a:lnTo>
                  <a:lnTo>
                    <a:pt x="927" y="268"/>
                  </a:lnTo>
                  <a:lnTo>
                    <a:pt x="926" y="270"/>
                  </a:lnTo>
                  <a:lnTo>
                    <a:pt x="924" y="270"/>
                  </a:lnTo>
                  <a:lnTo>
                    <a:pt x="922" y="270"/>
                  </a:lnTo>
                  <a:lnTo>
                    <a:pt x="922" y="271"/>
                  </a:lnTo>
                  <a:lnTo>
                    <a:pt x="920" y="271"/>
                  </a:lnTo>
                  <a:lnTo>
                    <a:pt x="919" y="271"/>
                  </a:lnTo>
                  <a:lnTo>
                    <a:pt x="920" y="270"/>
                  </a:lnTo>
                  <a:lnTo>
                    <a:pt x="920" y="268"/>
                  </a:lnTo>
                  <a:lnTo>
                    <a:pt x="920" y="266"/>
                  </a:lnTo>
                  <a:lnTo>
                    <a:pt x="919" y="266"/>
                  </a:lnTo>
                  <a:lnTo>
                    <a:pt x="920" y="264"/>
                  </a:lnTo>
                  <a:lnTo>
                    <a:pt x="919" y="264"/>
                  </a:lnTo>
                  <a:lnTo>
                    <a:pt x="919" y="266"/>
                  </a:lnTo>
                  <a:lnTo>
                    <a:pt x="917" y="266"/>
                  </a:lnTo>
                  <a:lnTo>
                    <a:pt x="917" y="264"/>
                  </a:lnTo>
                  <a:lnTo>
                    <a:pt x="917" y="263"/>
                  </a:lnTo>
                  <a:lnTo>
                    <a:pt x="917" y="261"/>
                  </a:lnTo>
                  <a:lnTo>
                    <a:pt x="915" y="261"/>
                  </a:lnTo>
                  <a:lnTo>
                    <a:pt x="915" y="259"/>
                  </a:lnTo>
                  <a:lnTo>
                    <a:pt x="917" y="258"/>
                  </a:lnTo>
                  <a:lnTo>
                    <a:pt x="915" y="258"/>
                  </a:lnTo>
                  <a:lnTo>
                    <a:pt x="915" y="259"/>
                  </a:lnTo>
                  <a:lnTo>
                    <a:pt x="914" y="261"/>
                  </a:lnTo>
                  <a:lnTo>
                    <a:pt x="912" y="261"/>
                  </a:lnTo>
                  <a:lnTo>
                    <a:pt x="912" y="259"/>
                  </a:lnTo>
                  <a:lnTo>
                    <a:pt x="912" y="258"/>
                  </a:lnTo>
                  <a:lnTo>
                    <a:pt x="914" y="258"/>
                  </a:lnTo>
                  <a:lnTo>
                    <a:pt x="914" y="256"/>
                  </a:lnTo>
                  <a:lnTo>
                    <a:pt x="912" y="256"/>
                  </a:lnTo>
                  <a:lnTo>
                    <a:pt x="914" y="254"/>
                  </a:lnTo>
                  <a:lnTo>
                    <a:pt x="912" y="254"/>
                  </a:lnTo>
                  <a:lnTo>
                    <a:pt x="910" y="254"/>
                  </a:lnTo>
                  <a:lnTo>
                    <a:pt x="910" y="253"/>
                  </a:lnTo>
                  <a:lnTo>
                    <a:pt x="910" y="251"/>
                  </a:lnTo>
                  <a:lnTo>
                    <a:pt x="912" y="251"/>
                  </a:lnTo>
                  <a:lnTo>
                    <a:pt x="914" y="249"/>
                  </a:lnTo>
                  <a:lnTo>
                    <a:pt x="912" y="249"/>
                  </a:lnTo>
                  <a:lnTo>
                    <a:pt x="910" y="249"/>
                  </a:lnTo>
                  <a:lnTo>
                    <a:pt x="910" y="251"/>
                  </a:lnTo>
                  <a:lnTo>
                    <a:pt x="908" y="253"/>
                  </a:lnTo>
                  <a:lnTo>
                    <a:pt x="908" y="251"/>
                  </a:lnTo>
                  <a:lnTo>
                    <a:pt x="908" y="249"/>
                  </a:lnTo>
                  <a:lnTo>
                    <a:pt x="908" y="247"/>
                  </a:lnTo>
                  <a:lnTo>
                    <a:pt x="910" y="247"/>
                  </a:lnTo>
                  <a:lnTo>
                    <a:pt x="908" y="246"/>
                  </a:lnTo>
                  <a:lnTo>
                    <a:pt x="910" y="246"/>
                  </a:lnTo>
                  <a:lnTo>
                    <a:pt x="912" y="246"/>
                  </a:lnTo>
                  <a:lnTo>
                    <a:pt x="910" y="244"/>
                  </a:lnTo>
                  <a:lnTo>
                    <a:pt x="912" y="244"/>
                  </a:lnTo>
                  <a:lnTo>
                    <a:pt x="914" y="244"/>
                  </a:lnTo>
                  <a:lnTo>
                    <a:pt x="915" y="244"/>
                  </a:lnTo>
                  <a:lnTo>
                    <a:pt x="917" y="244"/>
                  </a:lnTo>
                  <a:lnTo>
                    <a:pt x="917" y="244"/>
                  </a:lnTo>
                  <a:lnTo>
                    <a:pt x="915" y="244"/>
                  </a:lnTo>
                  <a:lnTo>
                    <a:pt x="915" y="242"/>
                  </a:lnTo>
                  <a:lnTo>
                    <a:pt x="914" y="242"/>
                  </a:lnTo>
                  <a:lnTo>
                    <a:pt x="912" y="242"/>
                  </a:lnTo>
                  <a:lnTo>
                    <a:pt x="910" y="242"/>
                  </a:lnTo>
                  <a:lnTo>
                    <a:pt x="908" y="242"/>
                  </a:lnTo>
                  <a:lnTo>
                    <a:pt x="908" y="241"/>
                  </a:lnTo>
                  <a:lnTo>
                    <a:pt x="907" y="241"/>
                  </a:lnTo>
                  <a:lnTo>
                    <a:pt x="908" y="239"/>
                  </a:lnTo>
                  <a:lnTo>
                    <a:pt x="907" y="239"/>
                  </a:lnTo>
                  <a:lnTo>
                    <a:pt x="908" y="237"/>
                  </a:lnTo>
                  <a:lnTo>
                    <a:pt x="907" y="237"/>
                  </a:lnTo>
                  <a:lnTo>
                    <a:pt x="907" y="235"/>
                  </a:lnTo>
                  <a:lnTo>
                    <a:pt x="908" y="234"/>
                  </a:lnTo>
                  <a:lnTo>
                    <a:pt x="908" y="232"/>
                  </a:lnTo>
                  <a:lnTo>
                    <a:pt x="910" y="230"/>
                  </a:lnTo>
                  <a:lnTo>
                    <a:pt x="910" y="229"/>
                  </a:lnTo>
                  <a:lnTo>
                    <a:pt x="910" y="227"/>
                  </a:lnTo>
                  <a:lnTo>
                    <a:pt x="912" y="227"/>
                  </a:lnTo>
                  <a:lnTo>
                    <a:pt x="914" y="227"/>
                  </a:lnTo>
                  <a:lnTo>
                    <a:pt x="915" y="227"/>
                  </a:lnTo>
                  <a:lnTo>
                    <a:pt x="917" y="227"/>
                  </a:lnTo>
                  <a:lnTo>
                    <a:pt x="915" y="225"/>
                  </a:lnTo>
                  <a:lnTo>
                    <a:pt x="915" y="227"/>
                  </a:lnTo>
                  <a:lnTo>
                    <a:pt x="914" y="225"/>
                  </a:lnTo>
                  <a:lnTo>
                    <a:pt x="912" y="223"/>
                  </a:lnTo>
                  <a:lnTo>
                    <a:pt x="914" y="223"/>
                  </a:lnTo>
                  <a:lnTo>
                    <a:pt x="915" y="223"/>
                  </a:lnTo>
                  <a:lnTo>
                    <a:pt x="917" y="223"/>
                  </a:lnTo>
                  <a:lnTo>
                    <a:pt x="917" y="222"/>
                  </a:lnTo>
                  <a:lnTo>
                    <a:pt x="917" y="220"/>
                  </a:lnTo>
                  <a:lnTo>
                    <a:pt x="915" y="220"/>
                  </a:lnTo>
                  <a:lnTo>
                    <a:pt x="915" y="222"/>
                  </a:lnTo>
                  <a:lnTo>
                    <a:pt x="914" y="222"/>
                  </a:lnTo>
                  <a:lnTo>
                    <a:pt x="914" y="220"/>
                  </a:lnTo>
                  <a:lnTo>
                    <a:pt x="912" y="220"/>
                  </a:lnTo>
                  <a:lnTo>
                    <a:pt x="914" y="218"/>
                  </a:lnTo>
                  <a:lnTo>
                    <a:pt x="915" y="218"/>
                  </a:lnTo>
                  <a:lnTo>
                    <a:pt x="917" y="218"/>
                  </a:lnTo>
                  <a:lnTo>
                    <a:pt x="920" y="217"/>
                  </a:lnTo>
                  <a:lnTo>
                    <a:pt x="922" y="217"/>
                  </a:lnTo>
                  <a:lnTo>
                    <a:pt x="922" y="218"/>
                  </a:lnTo>
                  <a:lnTo>
                    <a:pt x="924" y="218"/>
                  </a:lnTo>
                  <a:lnTo>
                    <a:pt x="926" y="218"/>
                  </a:lnTo>
                  <a:lnTo>
                    <a:pt x="926" y="217"/>
                  </a:lnTo>
                  <a:lnTo>
                    <a:pt x="927" y="217"/>
                  </a:lnTo>
                  <a:lnTo>
                    <a:pt x="929" y="217"/>
                  </a:lnTo>
                  <a:lnTo>
                    <a:pt x="931" y="215"/>
                  </a:lnTo>
                  <a:lnTo>
                    <a:pt x="931" y="213"/>
                  </a:lnTo>
                  <a:lnTo>
                    <a:pt x="929" y="213"/>
                  </a:lnTo>
                  <a:lnTo>
                    <a:pt x="929" y="215"/>
                  </a:lnTo>
                  <a:lnTo>
                    <a:pt x="927" y="215"/>
                  </a:lnTo>
                  <a:lnTo>
                    <a:pt x="927" y="213"/>
                  </a:lnTo>
                  <a:lnTo>
                    <a:pt x="927" y="212"/>
                  </a:lnTo>
                  <a:lnTo>
                    <a:pt x="927" y="210"/>
                  </a:lnTo>
                  <a:lnTo>
                    <a:pt x="929" y="210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9" y="206"/>
                  </a:lnTo>
                  <a:lnTo>
                    <a:pt x="929" y="205"/>
                  </a:lnTo>
                  <a:lnTo>
                    <a:pt x="931" y="203"/>
                  </a:lnTo>
                  <a:lnTo>
                    <a:pt x="931" y="203"/>
                  </a:lnTo>
                  <a:lnTo>
                    <a:pt x="931" y="201"/>
                  </a:lnTo>
                  <a:lnTo>
                    <a:pt x="932" y="201"/>
                  </a:lnTo>
                  <a:lnTo>
                    <a:pt x="934" y="201"/>
                  </a:lnTo>
                  <a:lnTo>
                    <a:pt x="934" y="200"/>
                  </a:lnTo>
                  <a:lnTo>
                    <a:pt x="932" y="200"/>
                  </a:lnTo>
                  <a:lnTo>
                    <a:pt x="932" y="198"/>
                  </a:lnTo>
                  <a:lnTo>
                    <a:pt x="934" y="198"/>
                  </a:lnTo>
                  <a:lnTo>
                    <a:pt x="934" y="196"/>
                  </a:lnTo>
                  <a:lnTo>
                    <a:pt x="932" y="196"/>
                  </a:lnTo>
                  <a:lnTo>
                    <a:pt x="931" y="198"/>
                  </a:lnTo>
                  <a:lnTo>
                    <a:pt x="929" y="198"/>
                  </a:lnTo>
                  <a:lnTo>
                    <a:pt x="927" y="198"/>
                  </a:lnTo>
                  <a:lnTo>
                    <a:pt x="927" y="196"/>
                  </a:lnTo>
                  <a:lnTo>
                    <a:pt x="926" y="198"/>
                  </a:lnTo>
                  <a:lnTo>
                    <a:pt x="924" y="198"/>
                  </a:lnTo>
                  <a:lnTo>
                    <a:pt x="922" y="198"/>
                  </a:lnTo>
                  <a:lnTo>
                    <a:pt x="920" y="198"/>
                  </a:lnTo>
                  <a:lnTo>
                    <a:pt x="920" y="196"/>
                  </a:lnTo>
                  <a:lnTo>
                    <a:pt x="919" y="196"/>
                  </a:lnTo>
                  <a:lnTo>
                    <a:pt x="917" y="196"/>
                  </a:lnTo>
                  <a:lnTo>
                    <a:pt x="917" y="194"/>
                  </a:lnTo>
                  <a:lnTo>
                    <a:pt x="914" y="193"/>
                  </a:lnTo>
                  <a:lnTo>
                    <a:pt x="912" y="193"/>
                  </a:lnTo>
                  <a:lnTo>
                    <a:pt x="910" y="193"/>
                  </a:lnTo>
                  <a:lnTo>
                    <a:pt x="907" y="191"/>
                  </a:lnTo>
                  <a:lnTo>
                    <a:pt x="905" y="191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3" y="188"/>
                  </a:lnTo>
                  <a:lnTo>
                    <a:pt x="902" y="188"/>
                  </a:lnTo>
                  <a:lnTo>
                    <a:pt x="902" y="186"/>
                  </a:lnTo>
                  <a:lnTo>
                    <a:pt x="903" y="186"/>
                  </a:lnTo>
                  <a:lnTo>
                    <a:pt x="905" y="186"/>
                  </a:lnTo>
                  <a:lnTo>
                    <a:pt x="907" y="186"/>
                  </a:lnTo>
                  <a:lnTo>
                    <a:pt x="908" y="186"/>
                  </a:lnTo>
                  <a:lnTo>
                    <a:pt x="910" y="186"/>
                  </a:lnTo>
                  <a:lnTo>
                    <a:pt x="912" y="186"/>
                  </a:lnTo>
                  <a:lnTo>
                    <a:pt x="915" y="186"/>
                  </a:lnTo>
                  <a:lnTo>
                    <a:pt x="919" y="188"/>
                  </a:lnTo>
                  <a:lnTo>
                    <a:pt x="920" y="189"/>
                  </a:lnTo>
                  <a:lnTo>
                    <a:pt x="922" y="189"/>
                  </a:lnTo>
                  <a:lnTo>
                    <a:pt x="924" y="191"/>
                  </a:lnTo>
                  <a:lnTo>
                    <a:pt x="926" y="191"/>
                  </a:lnTo>
                  <a:lnTo>
                    <a:pt x="927" y="191"/>
                  </a:lnTo>
                  <a:lnTo>
                    <a:pt x="929" y="193"/>
                  </a:lnTo>
                  <a:lnTo>
                    <a:pt x="931" y="193"/>
                  </a:lnTo>
                  <a:lnTo>
                    <a:pt x="932" y="193"/>
                  </a:lnTo>
                  <a:lnTo>
                    <a:pt x="932" y="191"/>
                  </a:lnTo>
                  <a:lnTo>
                    <a:pt x="932" y="189"/>
                  </a:lnTo>
                  <a:lnTo>
                    <a:pt x="931" y="189"/>
                  </a:lnTo>
                  <a:lnTo>
                    <a:pt x="931" y="188"/>
                  </a:lnTo>
                  <a:lnTo>
                    <a:pt x="929" y="188"/>
                  </a:lnTo>
                  <a:lnTo>
                    <a:pt x="927" y="188"/>
                  </a:lnTo>
                  <a:lnTo>
                    <a:pt x="926" y="188"/>
                  </a:lnTo>
                  <a:lnTo>
                    <a:pt x="926" y="186"/>
                  </a:lnTo>
                  <a:lnTo>
                    <a:pt x="927" y="186"/>
                  </a:lnTo>
                  <a:lnTo>
                    <a:pt x="929" y="186"/>
                  </a:lnTo>
                  <a:lnTo>
                    <a:pt x="929" y="184"/>
                  </a:lnTo>
                  <a:lnTo>
                    <a:pt x="927" y="184"/>
                  </a:lnTo>
                  <a:lnTo>
                    <a:pt x="926" y="184"/>
                  </a:lnTo>
                  <a:lnTo>
                    <a:pt x="924" y="184"/>
                  </a:lnTo>
                  <a:lnTo>
                    <a:pt x="924" y="182"/>
                  </a:lnTo>
                  <a:lnTo>
                    <a:pt x="922" y="182"/>
                  </a:lnTo>
                  <a:lnTo>
                    <a:pt x="922" y="181"/>
                  </a:lnTo>
                  <a:lnTo>
                    <a:pt x="926" y="182"/>
                  </a:lnTo>
                  <a:lnTo>
                    <a:pt x="926" y="181"/>
                  </a:lnTo>
                  <a:lnTo>
                    <a:pt x="924" y="181"/>
                  </a:lnTo>
                  <a:lnTo>
                    <a:pt x="922" y="181"/>
                  </a:lnTo>
                  <a:lnTo>
                    <a:pt x="920" y="181"/>
                  </a:lnTo>
                  <a:lnTo>
                    <a:pt x="920" y="179"/>
                  </a:lnTo>
                  <a:lnTo>
                    <a:pt x="922" y="179"/>
                  </a:lnTo>
                  <a:lnTo>
                    <a:pt x="924" y="179"/>
                  </a:lnTo>
                  <a:lnTo>
                    <a:pt x="926" y="179"/>
                  </a:lnTo>
                  <a:lnTo>
                    <a:pt x="926" y="177"/>
                  </a:lnTo>
                  <a:lnTo>
                    <a:pt x="924" y="177"/>
                  </a:lnTo>
                  <a:lnTo>
                    <a:pt x="920" y="179"/>
                  </a:lnTo>
                  <a:lnTo>
                    <a:pt x="919" y="179"/>
                  </a:lnTo>
                  <a:lnTo>
                    <a:pt x="919" y="181"/>
                  </a:lnTo>
                  <a:lnTo>
                    <a:pt x="917" y="181"/>
                  </a:lnTo>
                  <a:lnTo>
                    <a:pt x="914" y="181"/>
                  </a:lnTo>
                  <a:lnTo>
                    <a:pt x="914" y="179"/>
                  </a:lnTo>
                  <a:lnTo>
                    <a:pt x="912" y="177"/>
                  </a:lnTo>
                  <a:lnTo>
                    <a:pt x="914" y="177"/>
                  </a:lnTo>
                  <a:lnTo>
                    <a:pt x="915" y="177"/>
                  </a:lnTo>
                  <a:lnTo>
                    <a:pt x="914" y="176"/>
                  </a:lnTo>
                  <a:lnTo>
                    <a:pt x="915" y="176"/>
                  </a:lnTo>
                  <a:lnTo>
                    <a:pt x="915" y="174"/>
                  </a:lnTo>
                  <a:lnTo>
                    <a:pt x="919" y="174"/>
                  </a:lnTo>
                  <a:lnTo>
                    <a:pt x="920" y="174"/>
                  </a:lnTo>
                  <a:lnTo>
                    <a:pt x="922" y="174"/>
                  </a:lnTo>
                  <a:lnTo>
                    <a:pt x="924" y="174"/>
                  </a:lnTo>
                  <a:lnTo>
                    <a:pt x="924" y="172"/>
                  </a:lnTo>
                  <a:lnTo>
                    <a:pt x="922" y="172"/>
                  </a:lnTo>
                  <a:lnTo>
                    <a:pt x="920" y="174"/>
                  </a:lnTo>
                  <a:lnTo>
                    <a:pt x="917" y="172"/>
                  </a:lnTo>
                  <a:lnTo>
                    <a:pt x="915" y="172"/>
                  </a:lnTo>
                  <a:lnTo>
                    <a:pt x="914" y="174"/>
                  </a:lnTo>
                  <a:lnTo>
                    <a:pt x="912" y="174"/>
                  </a:lnTo>
                  <a:lnTo>
                    <a:pt x="910" y="174"/>
                  </a:lnTo>
                  <a:lnTo>
                    <a:pt x="910" y="172"/>
                  </a:lnTo>
                  <a:lnTo>
                    <a:pt x="912" y="172"/>
                  </a:lnTo>
                  <a:lnTo>
                    <a:pt x="914" y="171"/>
                  </a:lnTo>
                  <a:lnTo>
                    <a:pt x="915" y="171"/>
                  </a:lnTo>
                  <a:lnTo>
                    <a:pt x="915" y="169"/>
                  </a:lnTo>
                  <a:lnTo>
                    <a:pt x="915" y="167"/>
                  </a:lnTo>
                  <a:lnTo>
                    <a:pt x="914" y="169"/>
                  </a:lnTo>
                  <a:lnTo>
                    <a:pt x="914" y="171"/>
                  </a:lnTo>
                  <a:lnTo>
                    <a:pt x="912" y="171"/>
                  </a:lnTo>
                  <a:lnTo>
                    <a:pt x="912" y="169"/>
                  </a:lnTo>
                  <a:lnTo>
                    <a:pt x="910" y="169"/>
                  </a:lnTo>
                  <a:lnTo>
                    <a:pt x="910" y="171"/>
                  </a:lnTo>
                  <a:lnTo>
                    <a:pt x="908" y="171"/>
                  </a:lnTo>
                  <a:lnTo>
                    <a:pt x="908" y="172"/>
                  </a:lnTo>
                  <a:lnTo>
                    <a:pt x="907" y="171"/>
                  </a:lnTo>
                  <a:lnTo>
                    <a:pt x="907" y="172"/>
                  </a:lnTo>
                  <a:lnTo>
                    <a:pt x="905" y="172"/>
                  </a:lnTo>
                  <a:lnTo>
                    <a:pt x="905" y="174"/>
                  </a:lnTo>
                  <a:lnTo>
                    <a:pt x="907" y="174"/>
                  </a:lnTo>
                  <a:lnTo>
                    <a:pt x="907" y="176"/>
                  </a:lnTo>
                  <a:lnTo>
                    <a:pt x="905" y="176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2" y="177"/>
                  </a:lnTo>
                  <a:lnTo>
                    <a:pt x="900" y="177"/>
                  </a:lnTo>
                  <a:lnTo>
                    <a:pt x="900" y="176"/>
                  </a:lnTo>
                  <a:lnTo>
                    <a:pt x="898" y="176"/>
                  </a:lnTo>
                  <a:lnTo>
                    <a:pt x="898" y="177"/>
                  </a:lnTo>
                  <a:lnTo>
                    <a:pt x="896" y="177"/>
                  </a:lnTo>
                  <a:lnTo>
                    <a:pt x="896" y="176"/>
                  </a:lnTo>
                  <a:lnTo>
                    <a:pt x="895" y="176"/>
                  </a:lnTo>
                  <a:lnTo>
                    <a:pt x="893" y="174"/>
                  </a:lnTo>
                  <a:lnTo>
                    <a:pt x="893" y="172"/>
                  </a:lnTo>
                  <a:lnTo>
                    <a:pt x="895" y="174"/>
                  </a:lnTo>
                  <a:lnTo>
                    <a:pt x="895" y="172"/>
                  </a:lnTo>
                  <a:lnTo>
                    <a:pt x="895" y="171"/>
                  </a:lnTo>
                  <a:lnTo>
                    <a:pt x="896" y="171"/>
                  </a:lnTo>
                  <a:lnTo>
                    <a:pt x="896" y="169"/>
                  </a:lnTo>
                  <a:lnTo>
                    <a:pt x="895" y="167"/>
                  </a:lnTo>
                  <a:lnTo>
                    <a:pt x="896" y="167"/>
                  </a:lnTo>
                  <a:lnTo>
                    <a:pt x="896" y="165"/>
                  </a:lnTo>
                  <a:lnTo>
                    <a:pt x="898" y="165"/>
                  </a:lnTo>
                  <a:lnTo>
                    <a:pt x="898" y="164"/>
                  </a:lnTo>
                  <a:lnTo>
                    <a:pt x="900" y="164"/>
                  </a:lnTo>
                  <a:lnTo>
                    <a:pt x="900" y="162"/>
                  </a:lnTo>
                  <a:lnTo>
                    <a:pt x="898" y="162"/>
                  </a:lnTo>
                  <a:lnTo>
                    <a:pt x="898" y="164"/>
                  </a:lnTo>
                  <a:lnTo>
                    <a:pt x="896" y="164"/>
                  </a:lnTo>
                  <a:lnTo>
                    <a:pt x="896" y="162"/>
                  </a:lnTo>
                  <a:lnTo>
                    <a:pt x="895" y="162"/>
                  </a:lnTo>
                  <a:lnTo>
                    <a:pt x="893" y="162"/>
                  </a:lnTo>
                  <a:lnTo>
                    <a:pt x="895" y="162"/>
                  </a:lnTo>
                  <a:lnTo>
                    <a:pt x="896" y="162"/>
                  </a:lnTo>
                  <a:lnTo>
                    <a:pt x="898" y="162"/>
                  </a:lnTo>
                  <a:lnTo>
                    <a:pt x="898" y="160"/>
                  </a:lnTo>
                  <a:lnTo>
                    <a:pt x="900" y="160"/>
                  </a:lnTo>
                  <a:lnTo>
                    <a:pt x="900" y="159"/>
                  </a:lnTo>
                  <a:lnTo>
                    <a:pt x="900" y="157"/>
                  </a:lnTo>
                  <a:lnTo>
                    <a:pt x="902" y="157"/>
                  </a:lnTo>
                  <a:lnTo>
                    <a:pt x="902" y="155"/>
                  </a:lnTo>
                  <a:lnTo>
                    <a:pt x="900" y="155"/>
                  </a:lnTo>
                  <a:lnTo>
                    <a:pt x="900" y="153"/>
                  </a:lnTo>
                  <a:lnTo>
                    <a:pt x="898" y="155"/>
                  </a:lnTo>
                  <a:lnTo>
                    <a:pt x="898" y="153"/>
                  </a:lnTo>
                  <a:lnTo>
                    <a:pt x="896" y="153"/>
                  </a:lnTo>
                  <a:lnTo>
                    <a:pt x="895" y="153"/>
                  </a:lnTo>
                  <a:lnTo>
                    <a:pt x="895" y="152"/>
                  </a:lnTo>
                  <a:lnTo>
                    <a:pt x="896" y="152"/>
                  </a:lnTo>
                  <a:lnTo>
                    <a:pt x="896" y="150"/>
                  </a:lnTo>
                  <a:lnTo>
                    <a:pt x="896" y="148"/>
                  </a:lnTo>
                  <a:lnTo>
                    <a:pt x="898" y="148"/>
                  </a:lnTo>
                  <a:lnTo>
                    <a:pt x="895" y="147"/>
                  </a:lnTo>
                  <a:lnTo>
                    <a:pt x="893" y="145"/>
                  </a:lnTo>
                  <a:lnTo>
                    <a:pt x="893" y="143"/>
                  </a:lnTo>
                  <a:lnTo>
                    <a:pt x="893" y="143"/>
                  </a:lnTo>
                  <a:lnTo>
                    <a:pt x="893" y="141"/>
                  </a:lnTo>
                  <a:lnTo>
                    <a:pt x="893" y="141"/>
                  </a:lnTo>
                  <a:lnTo>
                    <a:pt x="893" y="140"/>
                  </a:lnTo>
                  <a:lnTo>
                    <a:pt x="893" y="138"/>
                  </a:lnTo>
                  <a:lnTo>
                    <a:pt x="891" y="138"/>
                  </a:lnTo>
                  <a:lnTo>
                    <a:pt x="891" y="136"/>
                  </a:lnTo>
                  <a:lnTo>
                    <a:pt x="888" y="136"/>
                  </a:lnTo>
                  <a:lnTo>
                    <a:pt x="891" y="135"/>
                  </a:lnTo>
                  <a:lnTo>
                    <a:pt x="891" y="133"/>
                  </a:lnTo>
                  <a:lnTo>
                    <a:pt x="890" y="133"/>
                  </a:lnTo>
                  <a:lnTo>
                    <a:pt x="888" y="133"/>
                  </a:lnTo>
                  <a:lnTo>
                    <a:pt x="891" y="131"/>
                  </a:lnTo>
                  <a:lnTo>
                    <a:pt x="890" y="131"/>
                  </a:lnTo>
                  <a:lnTo>
                    <a:pt x="888" y="131"/>
                  </a:lnTo>
                  <a:lnTo>
                    <a:pt x="888" y="130"/>
                  </a:lnTo>
                  <a:lnTo>
                    <a:pt x="886" y="130"/>
                  </a:lnTo>
                  <a:lnTo>
                    <a:pt x="885" y="130"/>
                  </a:lnTo>
                  <a:lnTo>
                    <a:pt x="885" y="128"/>
                  </a:lnTo>
                  <a:lnTo>
                    <a:pt x="886" y="128"/>
                  </a:lnTo>
                  <a:lnTo>
                    <a:pt x="886" y="126"/>
                  </a:lnTo>
                  <a:lnTo>
                    <a:pt x="885" y="126"/>
                  </a:lnTo>
                  <a:lnTo>
                    <a:pt x="883" y="126"/>
                  </a:lnTo>
                  <a:lnTo>
                    <a:pt x="883" y="124"/>
                  </a:lnTo>
                  <a:lnTo>
                    <a:pt x="881" y="124"/>
                  </a:lnTo>
                  <a:lnTo>
                    <a:pt x="879" y="124"/>
                  </a:lnTo>
                  <a:lnTo>
                    <a:pt x="878" y="123"/>
                  </a:lnTo>
                  <a:lnTo>
                    <a:pt x="879" y="123"/>
                  </a:lnTo>
                  <a:lnTo>
                    <a:pt x="878" y="121"/>
                  </a:lnTo>
                  <a:lnTo>
                    <a:pt x="876" y="121"/>
                  </a:lnTo>
                  <a:lnTo>
                    <a:pt x="874" y="121"/>
                  </a:lnTo>
                  <a:lnTo>
                    <a:pt x="876" y="121"/>
                  </a:lnTo>
                  <a:lnTo>
                    <a:pt x="876" y="119"/>
                  </a:lnTo>
                  <a:lnTo>
                    <a:pt x="876" y="118"/>
                  </a:lnTo>
                  <a:lnTo>
                    <a:pt x="874" y="118"/>
                  </a:lnTo>
                  <a:lnTo>
                    <a:pt x="876" y="116"/>
                  </a:lnTo>
                  <a:lnTo>
                    <a:pt x="874" y="116"/>
                  </a:lnTo>
                  <a:lnTo>
                    <a:pt x="873" y="116"/>
                  </a:lnTo>
                  <a:lnTo>
                    <a:pt x="871" y="116"/>
                  </a:lnTo>
                  <a:lnTo>
                    <a:pt x="869" y="116"/>
                  </a:lnTo>
                  <a:lnTo>
                    <a:pt x="871" y="114"/>
                  </a:lnTo>
                  <a:lnTo>
                    <a:pt x="869" y="114"/>
                  </a:lnTo>
                  <a:lnTo>
                    <a:pt x="869" y="112"/>
                  </a:lnTo>
                  <a:lnTo>
                    <a:pt x="867" y="112"/>
                  </a:lnTo>
                  <a:lnTo>
                    <a:pt x="866" y="112"/>
                  </a:lnTo>
                  <a:lnTo>
                    <a:pt x="866" y="111"/>
                  </a:lnTo>
                  <a:lnTo>
                    <a:pt x="864" y="111"/>
                  </a:lnTo>
                  <a:lnTo>
                    <a:pt x="864" y="112"/>
                  </a:lnTo>
                  <a:lnTo>
                    <a:pt x="862" y="112"/>
                  </a:lnTo>
                  <a:lnTo>
                    <a:pt x="862" y="111"/>
                  </a:lnTo>
                  <a:lnTo>
                    <a:pt x="859" y="111"/>
                  </a:lnTo>
                  <a:lnTo>
                    <a:pt x="857" y="111"/>
                  </a:lnTo>
                  <a:lnTo>
                    <a:pt x="857" y="109"/>
                  </a:lnTo>
                  <a:lnTo>
                    <a:pt x="855" y="109"/>
                  </a:lnTo>
                  <a:lnTo>
                    <a:pt x="854" y="109"/>
                  </a:lnTo>
                  <a:lnTo>
                    <a:pt x="852" y="109"/>
                  </a:lnTo>
                  <a:lnTo>
                    <a:pt x="850" y="109"/>
                  </a:lnTo>
                  <a:lnTo>
                    <a:pt x="850" y="107"/>
                  </a:lnTo>
                  <a:lnTo>
                    <a:pt x="850" y="107"/>
                  </a:lnTo>
                  <a:lnTo>
                    <a:pt x="849" y="107"/>
                  </a:lnTo>
                  <a:lnTo>
                    <a:pt x="847" y="107"/>
                  </a:lnTo>
                  <a:lnTo>
                    <a:pt x="845" y="107"/>
                  </a:lnTo>
                  <a:lnTo>
                    <a:pt x="844" y="107"/>
                  </a:lnTo>
                  <a:lnTo>
                    <a:pt x="842" y="106"/>
                  </a:lnTo>
                  <a:lnTo>
                    <a:pt x="840" y="106"/>
                  </a:lnTo>
                  <a:lnTo>
                    <a:pt x="838" y="106"/>
                  </a:lnTo>
                  <a:lnTo>
                    <a:pt x="838" y="107"/>
                  </a:lnTo>
                  <a:lnTo>
                    <a:pt x="837" y="107"/>
                  </a:lnTo>
                  <a:lnTo>
                    <a:pt x="837" y="109"/>
                  </a:lnTo>
                  <a:lnTo>
                    <a:pt x="835" y="109"/>
                  </a:lnTo>
                  <a:lnTo>
                    <a:pt x="833" y="109"/>
                  </a:lnTo>
                  <a:lnTo>
                    <a:pt x="833" y="107"/>
                  </a:lnTo>
                  <a:lnTo>
                    <a:pt x="833" y="106"/>
                  </a:lnTo>
                  <a:lnTo>
                    <a:pt x="832" y="106"/>
                  </a:lnTo>
                  <a:lnTo>
                    <a:pt x="832" y="107"/>
                  </a:lnTo>
                  <a:lnTo>
                    <a:pt x="830" y="107"/>
                  </a:lnTo>
                  <a:lnTo>
                    <a:pt x="830" y="109"/>
                  </a:lnTo>
                  <a:lnTo>
                    <a:pt x="828" y="109"/>
                  </a:lnTo>
                  <a:lnTo>
                    <a:pt x="826" y="109"/>
                  </a:lnTo>
                  <a:lnTo>
                    <a:pt x="825" y="109"/>
                  </a:lnTo>
                  <a:lnTo>
                    <a:pt x="825" y="111"/>
                  </a:lnTo>
                  <a:lnTo>
                    <a:pt x="823" y="111"/>
                  </a:lnTo>
                  <a:lnTo>
                    <a:pt x="821" y="111"/>
                  </a:lnTo>
                  <a:lnTo>
                    <a:pt x="821" y="109"/>
                  </a:lnTo>
                  <a:lnTo>
                    <a:pt x="821" y="107"/>
                  </a:lnTo>
                  <a:lnTo>
                    <a:pt x="820" y="107"/>
                  </a:lnTo>
                  <a:lnTo>
                    <a:pt x="818" y="107"/>
                  </a:lnTo>
                  <a:lnTo>
                    <a:pt x="818" y="109"/>
                  </a:lnTo>
                  <a:lnTo>
                    <a:pt x="816" y="109"/>
                  </a:lnTo>
                  <a:lnTo>
                    <a:pt x="814" y="109"/>
                  </a:lnTo>
                  <a:lnTo>
                    <a:pt x="814" y="107"/>
                  </a:lnTo>
                  <a:lnTo>
                    <a:pt x="813" y="107"/>
                  </a:lnTo>
                  <a:lnTo>
                    <a:pt x="811" y="107"/>
                  </a:lnTo>
                  <a:lnTo>
                    <a:pt x="809" y="109"/>
                  </a:lnTo>
                  <a:lnTo>
                    <a:pt x="811" y="109"/>
                  </a:lnTo>
                  <a:lnTo>
                    <a:pt x="813" y="111"/>
                  </a:lnTo>
                  <a:lnTo>
                    <a:pt x="811" y="111"/>
                  </a:lnTo>
                  <a:lnTo>
                    <a:pt x="809" y="111"/>
                  </a:lnTo>
                  <a:lnTo>
                    <a:pt x="808" y="111"/>
                  </a:lnTo>
                  <a:lnTo>
                    <a:pt x="806" y="111"/>
                  </a:lnTo>
                  <a:lnTo>
                    <a:pt x="804" y="109"/>
                  </a:lnTo>
                  <a:lnTo>
                    <a:pt x="804" y="111"/>
                  </a:lnTo>
                  <a:lnTo>
                    <a:pt x="803" y="111"/>
                  </a:lnTo>
                  <a:lnTo>
                    <a:pt x="803" y="109"/>
                  </a:lnTo>
                  <a:lnTo>
                    <a:pt x="801" y="109"/>
                  </a:lnTo>
                  <a:lnTo>
                    <a:pt x="801" y="107"/>
                  </a:lnTo>
                  <a:lnTo>
                    <a:pt x="799" y="107"/>
                  </a:lnTo>
                  <a:lnTo>
                    <a:pt x="797" y="107"/>
                  </a:lnTo>
                  <a:lnTo>
                    <a:pt x="796" y="106"/>
                  </a:lnTo>
                  <a:lnTo>
                    <a:pt x="794" y="106"/>
                  </a:lnTo>
                  <a:lnTo>
                    <a:pt x="794" y="104"/>
                  </a:lnTo>
                  <a:lnTo>
                    <a:pt x="797" y="104"/>
                  </a:lnTo>
                  <a:lnTo>
                    <a:pt x="799" y="104"/>
                  </a:lnTo>
                  <a:lnTo>
                    <a:pt x="801" y="102"/>
                  </a:lnTo>
                  <a:lnTo>
                    <a:pt x="804" y="102"/>
                  </a:lnTo>
                  <a:lnTo>
                    <a:pt x="806" y="102"/>
                  </a:lnTo>
                  <a:lnTo>
                    <a:pt x="806" y="100"/>
                  </a:lnTo>
                  <a:lnTo>
                    <a:pt x="804" y="100"/>
                  </a:lnTo>
                  <a:lnTo>
                    <a:pt x="803" y="100"/>
                  </a:lnTo>
                  <a:lnTo>
                    <a:pt x="799" y="100"/>
                  </a:lnTo>
                  <a:lnTo>
                    <a:pt x="797" y="100"/>
                  </a:lnTo>
                  <a:lnTo>
                    <a:pt x="796" y="100"/>
                  </a:lnTo>
                  <a:lnTo>
                    <a:pt x="794" y="100"/>
                  </a:lnTo>
                  <a:lnTo>
                    <a:pt x="792" y="100"/>
                  </a:lnTo>
                  <a:lnTo>
                    <a:pt x="792" y="99"/>
                  </a:lnTo>
                  <a:lnTo>
                    <a:pt x="792" y="97"/>
                  </a:lnTo>
                  <a:lnTo>
                    <a:pt x="791" y="97"/>
                  </a:lnTo>
                  <a:lnTo>
                    <a:pt x="789" y="99"/>
                  </a:lnTo>
                  <a:lnTo>
                    <a:pt x="787" y="99"/>
                  </a:lnTo>
                  <a:lnTo>
                    <a:pt x="785" y="99"/>
                  </a:lnTo>
                  <a:lnTo>
                    <a:pt x="784" y="97"/>
                  </a:lnTo>
                  <a:lnTo>
                    <a:pt x="782" y="97"/>
                  </a:lnTo>
                  <a:lnTo>
                    <a:pt x="782" y="95"/>
                  </a:lnTo>
                  <a:lnTo>
                    <a:pt x="782" y="94"/>
                  </a:lnTo>
                  <a:lnTo>
                    <a:pt x="784" y="94"/>
                  </a:lnTo>
                  <a:lnTo>
                    <a:pt x="785" y="94"/>
                  </a:lnTo>
                  <a:lnTo>
                    <a:pt x="787" y="94"/>
                  </a:lnTo>
                  <a:lnTo>
                    <a:pt x="791" y="92"/>
                  </a:lnTo>
                  <a:lnTo>
                    <a:pt x="794" y="92"/>
                  </a:lnTo>
                  <a:lnTo>
                    <a:pt x="797" y="94"/>
                  </a:lnTo>
                  <a:lnTo>
                    <a:pt x="801" y="94"/>
                  </a:lnTo>
                  <a:lnTo>
                    <a:pt x="803" y="94"/>
                  </a:lnTo>
                  <a:lnTo>
                    <a:pt x="804" y="94"/>
                  </a:lnTo>
                  <a:lnTo>
                    <a:pt x="808" y="94"/>
                  </a:lnTo>
                  <a:lnTo>
                    <a:pt x="809" y="94"/>
                  </a:lnTo>
                  <a:lnTo>
                    <a:pt x="806" y="92"/>
                  </a:lnTo>
                  <a:lnTo>
                    <a:pt x="804" y="94"/>
                  </a:lnTo>
                  <a:lnTo>
                    <a:pt x="803" y="92"/>
                  </a:lnTo>
                  <a:lnTo>
                    <a:pt x="801" y="92"/>
                  </a:lnTo>
                  <a:lnTo>
                    <a:pt x="804" y="90"/>
                  </a:lnTo>
                  <a:lnTo>
                    <a:pt x="808" y="90"/>
                  </a:lnTo>
                  <a:lnTo>
                    <a:pt x="809" y="90"/>
                  </a:lnTo>
                  <a:lnTo>
                    <a:pt x="811" y="90"/>
                  </a:lnTo>
                  <a:lnTo>
                    <a:pt x="814" y="90"/>
                  </a:lnTo>
                  <a:lnTo>
                    <a:pt x="816" y="92"/>
                  </a:lnTo>
                  <a:lnTo>
                    <a:pt x="816" y="90"/>
                  </a:lnTo>
                  <a:lnTo>
                    <a:pt x="818" y="90"/>
                  </a:lnTo>
                  <a:lnTo>
                    <a:pt x="820" y="90"/>
                  </a:lnTo>
                  <a:lnTo>
                    <a:pt x="820" y="89"/>
                  </a:lnTo>
                  <a:lnTo>
                    <a:pt x="818" y="89"/>
                  </a:lnTo>
                  <a:lnTo>
                    <a:pt x="818" y="87"/>
                  </a:lnTo>
                  <a:lnTo>
                    <a:pt x="816" y="87"/>
                  </a:lnTo>
                  <a:lnTo>
                    <a:pt x="814" y="87"/>
                  </a:lnTo>
                  <a:lnTo>
                    <a:pt x="814" y="85"/>
                  </a:lnTo>
                  <a:lnTo>
                    <a:pt x="813" y="85"/>
                  </a:lnTo>
                  <a:lnTo>
                    <a:pt x="811" y="87"/>
                  </a:lnTo>
                  <a:lnTo>
                    <a:pt x="809" y="89"/>
                  </a:lnTo>
                  <a:lnTo>
                    <a:pt x="806" y="89"/>
                  </a:lnTo>
                  <a:lnTo>
                    <a:pt x="804" y="89"/>
                  </a:lnTo>
                  <a:lnTo>
                    <a:pt x="804" y="87"/>
                  </a:lnTo>
                  <a:lnTo>
                    <a:pt x="803" y="87"/>
                  </a:lnTo>
                  <a:lnTo>
                    <a:pt x="803" y="89"/>
                  </a:lnTo>
                  <a:lnTo>
                    <a:pt x="799" y="89"/>
                  </a:lnTo>
                  <a:lnTo>
                    <a:pt x="797" y="89"/>
                  </a:lnTo>
                  <a:lnTo>
                    <a:pt x="794" y="89"/>
                  </a:lnTo>
                  <a:lnTo>
                    <a:pt x="792" y="89"/>
                  </a:lnTo>
                  <a:lnTo>
                    <a:pt x="789" y="89"/>
                  </a:lnTo>
                  <a:lnTo>
                    <a:pt x="789" y="87"/>
                  </a:lnTo>
                  <a:lnTo>
                    <a:pt x="787" y="85"/>
                  </a:lnTo>
                  <a:lnTo>
                    <a:pt x="789" y="85"/>
                  </a:lnTo>
                  <a:lnTo>
                    <a:pt x="789" y="83"/>
                  </a:lnTo>
                  <a:lnTo>
                    <a:pt x="787" y="83"/>
                  </a:lnTo>
                  <a:lnTo>
                    <a:pt x="787" y="85"/>
                  </a:lnTo>
                  <a:lnTo>
                    <a:pt x="784" y="85"/>
                  </a:lnTo>
                  <a:lnTo>
                    <a:pt x="782" y="85"/>
                  </a:lnTo>
                  <a:lnTo>
                    <a:pt x="780" y="83"/>
                  </a:lnTo>
                  <a:lnTo>
                    <a:pt x="780" y="82"/>
                  </a:lnTo>
                  <a:lnTo>
                    <a:pt x="779" y="82"/>
                  </a:lnTo>
                  <a:lnTo>
                    <a:pt x="777" y="83"/>
                  </a:lnTo>
                  <a:lnTo>
                    <a:pt x="777" y="82"/>
                  </a:lnTo>
                  <a:lnTo>
                    <a:pt x="775" y="82"/>
                  </a:lnTo>
                  <a:lnTo>
                    <a:pt x="773" y="82"/>
                  </a:lnTo>
                  <a:lnTo>
                    <a:pt x="773" y="80"/>
                  </a:lnTo>
                  <a:lnTo>
                    <a:pt x="772" y="80"/>
                  </a:lnTo>
                  <a:lnTo>
                    <a:pt x="770" y="80"/>
                  </a:lnTo>
                  <a:lnTo>
                    <a:pt x="770" y="80"/>
                  </a:lnTo>
                  <a:lnTo>
                    <a:pt x="772" y="80"/>
                  </a:lnTo>
                  <a:lnTo>
                    <a:pt x="772" y="78"/>
                  </a:lnTo>
                  <a:lnTo>
                    <a:pt x="770" y="78"/>
                  </a:lnTo>
                  <a:lnTo>
                    <a:pt x="770" y="77"/>
                  </a:lnTo>
                  <a:lnTo>
                    <a:pt x="772" y="77"/>
                  </a:lnTo>
                  <a:lnTo>
                    <a:pt x="772" y="75"/>
                  </a:lnTo>
                  <a:lnTo>
                    <a:pt x="775" y="75"/>
                  </a:lnTo>
                  <a:lnTo>
                    <a:pt x="777" y="75"/>
                  </a:lnTo>
                  <a:lnTo>
                    <a:pt x="780" y="73"/>
                  </a:lnTo>
                  <a:lnTo>
                    <a:pt x="782" y="73"/>
                  </a:lnTo>
                  <a:lnTo>
                    <a:pt x="784" y="73"/>
                  </a:lnTo>
                  <a:lnTo>
                    <a:pt x="785" y="73"/>
                  </a:lnTo>
                  <a:lnTo>
                    <a:pt x="787" y="71"/>
                  </a:lnTo>
                  <a:lnTo>
                    <a:pt x="789" y="71"/>
                  </a:lnTo>
                  <a:lnTo>
                    <a:pt x="791" y="71"/>
                  </a:lnTo>
                  <a:lnTo>
                    <a:pt x="792" y="71"/>
                  </a:lnTo>
                  <a:lnTo>
                    <a:pt x="796" y="71"/>
                  </a:lnTo>
                  <a:lnTo>
                    <a:pt x="797" y="71"/>
                  </a:lnTo>
                  <a:lnTo>
                    <a:pt x="797" y="70"/>
                  </a:lnTo>
                  <a:lnTo>
                    <a:pt x="797" y="68"/>
                  </a:lnTo>
                  <a:lnTo>
                    <a:pt x="799" y="68"/>
                  </a:lnTo>
                  <a:lnTo>
                    <a:pt x="803" y="68"/>
                  </a:lnTo>
                  <a:lnTo>
                    <a:pt x="806" y="66"/>
                  </a:lnTo>
                  <a:lnTo>
                    <a:pt x="808" y="68"/>
                  </a:lnTo>
                  <a:lnTo>
                    <a:pt x="809" y="66"/>
                  </a:lnTo>
                  <a:lnTo>
                    <a:pt x="809" y="66"/>
                  </a:lnTo>
                  <a:lnTo>
                    <a:pt x="811" y="66"/>
                  </a:lnTo>
                  <a:lnTo>
                    <a:pt x="813" y="66"/>
                  </a:lnTo>
                  <a:lnTo>
                    <a:pt x="814" y="66"/>
                  </a:lnTo>
                  <a:lnTo>
                    <a:pt x="816" y="66"/>
                  </a:lnTo>
                  <a:lnTo>
                    <a:pt x="818" y="66"/>
                  </a:lnTo>
                  <a:lnTo>
                    <a:pt x="820" y="66"/>
                  </a:lnTo>
                  <a:lnTo>
                    <a:pt x="821" y="66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6" y="63"/>
                  </a:lnTo>
                  <a:lnTo>
                    <a:pt x="826" y="61"/>
                  </a:lnTo>
                  <a:lnTo>
                    <a:pt x="828" y="61"/>
                  </a:lnTo>
                  <a:lnTo>
                    <a:pt x="828" y="59"/>
                  </a:lnTo>
                  <a:lnTo>
                    <a:pt x="828" y="58"/>
                  </a:lnTo>
                  <a:lnTo>
                    <a:pt x="828" y="56"/>
                  </a:lnTo>
                  <a:lnTo>
                    <a:pt x="826" y="56"/>
                  </a:lnTo>
                  <a:lnTo>
                    <a:pt x="826" y="54"/>
                  </a:lnTo>
                  <a:lnTo>
                    <a:pt x="828" y="54"/>
                  </a:lnTo>
                  <a:lnTo>
                    <a:pt x="828" y="53"/>
                  </a:lnTo>
                  <a:lnTo>
                    <a:pt x="830" y="53"/>
                  </a:lnTo>
                  <a:lnTo>
                    <a:pt x="832" y="51"/>
                  </a:lnTo>
                  <a:lnTo>
                    <a:pt x="833" y="51"/>
                  </a:lnTo>
                  <a:lnTo>
                    <a:pt x="833" y="49"/>
                  </a:lnTo>
                  <a:lnTo>
                    <a:pt x="832" y="51"/>
                  </a:lnTo>
                  <a:lnTo>
                    <a:pt x="828" y="53"/>
                  </a:lnTo>
                  <a:lnTo>
                    <a:pt x="825" y="51"/>
                  </a:lnTo>
                  <a:lnTo>
                    <a:pt x="825" y="53"/>
                  </a:lnTo>
                  <a:lnTo>
                    <a:pt x="821" y="53"/>
                  </a:lnTo>
                  <a:lnTo>
                    <a:pt x="820" y="53"/>
                  </a:lnTo>
                  <a:lnTo>
                    <a:pt x="818" y="53"/>
                  </a:lnTo>
                  <a:lnTo>
                    <a:pt x="818" y="51"/>
                  </a:lnTo>
                  <a:lnTo>
                    <a:pt x="816" y="51"/>
                  </a:lnTo>
                  <a:lnTo>
                    <a:pt x="816" y="53"/>
                  </a:lnTo>
                  <a:lnTo>
                    <a:pt x="813" y="53"/>
                  </a:lnTo>
                  <a:lnTo>
                    <a:pt x="811" y="51"/>
                  </a:lnTo>
                  <a:lnTo>
                    <a:pt x="809" y="51"/>
                  </a:lnTo>
                  <a:lnTo>
                    <a:pt x="809" y="49"/>
                  </a:lnTo>
                  <a:lnTo>
                    <a:pt x="809" y="48"/>
                  </a:lnTo>
                  <a:lnTo>
                    <a:pt x="811" y="48"/>
                  </a:lnTo>
                  <a:lnTo>
                    <a:pt x="813" y="48"/>
                  </a:lnTo>
                  <a:lnTo>
                    <a:pt x="813" y="46"/>
                  </a:lnTo>
                  <a:lnTo>
                    <a:pt x="814" y="46"/>
                  </a:lnTo>
                  <a:lnTo>
                    <a:pt x="814" y="44"/>
                  </a:lnTo>
                  <a:lnTo>
                    <a:pt x="816" y="44"/>
                  </a:lnTo>
                  <a:lnTo>
                    <a:pt x="818" y="44"/>
                  </a:lnTo>
                  <a:lnTo>
                    <a:pt x="820" y="44"/>
                  </a:lnTo>
                  <a:lnTo>
                    <a:pt x="820" y="42"/>
                  </a:lnTo>
                  <a:lnTo>
                    <a:pt x="821" y="42"/>
                  </a:lnTo>
                  <a:lnTo>
                    <a:pt x="823" y="42"/>
                  </a:lnTo>
                  <a:lnTo>
                    <a:pt x="825" y="42"/>
                  </a:lnTo>
                  <a:lnTo>
                    <a:pt x="826" y="41"/>
                  </a:lnTo>
                  <a:lnTo>
                    <a:pt x="828" y="41"/>
                  </a:lnTo>
                  <a:lnTo>
                    <a:pt x="826" y="39"/>
                  </a:lnTo>
                  <a:lnTo>
                    <a:pt x="828" y="39"/>
                  </a:lnTo>
                  <a:lnTo>
                    <a:pt x="828" y="37"/>
                  </a:lnTo>
                  <a:lnTo>
                    <a:pt x="830" y="37"/>
                  </a:lnTo>
                  <a:lnTo>
                    <a:pt x="832" y="37"/>
                  </a:lnTo>
                  <a:lnTo>
                    <a:pt x="833" y="37"/>
                  </a:lnTo>
                  <a:lnTo>
                    <a:pt x="835" y="37"/>
                  </a:lnTo>
                  <a:lnTo>
                    <a:pt x="837" y="37"/>
                  </a:lnTo>
                  <a:lnTo>
                    <a:pt x="838" y="37"/>
                  </a:lnTo>
                  <a:lnTo>
                    <a:pt x="838" y="37"/>
                  </a:lnTo>
                  <a:lnTo>
                    <a:pt x="840" y="37"/>
                  </a:lnTo>
                  <a:lnTo>
                    <a:pt x="840" y="37"/>
                  </a:lnTo>
                  <a:lnTo>
                    <a:pt x="842" y="37"/>
                  </a:lnTo>
                  <a:lnTo>
                    <a:pt x="842" y="36"/>
                  </a:lnTo>
                  <a:lnTo>
                    <a:pt x="844" y="36"/>
                  </a:lnTo>
                  <a:lnTo>
                    <a:pt x="844" y="37"/>
                  </a:lnTo>
                  <a:lnTo>
                    <a:pt x="847" y="37"/>
                  </a:lnTo>
                  <a:lnTo>
                    <a:pt x="849" y="37"/>
                  </a:lnTo>
                  <a:lnTo>
                    <a:pt x="850" y="37"/>
                  </a:lnTo>
                  <a:lnTo>
                    <a:pt x="852" y="37"/>
                  </a:lnTo>
                  <a:lnTo>
                    <a:pt x="852" y="37"/>
                  </a:lnTo>
                  <a:lnTo>
                    <a:pt x="854" y="37"/>
                  </a:lnTo>
                  <a:lnTo>
                    <a:pt x="855" y="37"/>
                  </a:lnTo>
                  <a:lnTo>
                    <a:pt x="855" y="36"/>
                  </a:lnTo>
                  <a:lnTo>
                    <a:pt x="854" y="36"/>
                  </a:lnTo>
                  <a:lnTo>
                    <a:pt x="854" y="34"/>
                  </a:lnTo>
                  <a:lnTo>
                    <a:pt x="857" y="32"/>
                  </a:lnTo>
                  <a:lnTo>
                    <a:pt x="855" y="32"/>
                  </a:lnTo>
                  <a:lnTo>
                    <a:pt x="855" y="30"/>
                  </a:lnTo>
                  <a:lnTo>
                    <a:pt x="854" y="30"/>
                  </a:lnTo>
                  <a:lnTo>
                    <a:pt x="854" y="29"/>
                  </a:lnTo>
                  <a:lnTo>
                    <a:pt x="852" y="29"/>
                  </a:lnTo>
                  <a:lnTo>
                    <a:pt x="854" y="27"/>
                  </a:lnTo>
                  <a:lnTo>
                    <a:pt x="855" y="27"/>
                  </a:lnTo>
                  <a:moveTo>
                    <a:pt x="796" y="85"/>
                  </a:moveTo>
                  <a:lnTo>
                    <a:pt x="794" y="85"/>
                  </a:lnTo>
                  <a:lnTo>
                    <a:pt x="792" y="85"/>
                  </a:lnTo>
                  <a:lnTo>
                    <a:pt x="791" y="87"/>
                  </a:lnTo>
                  <a:lnTo>
                    <a:pt x="792" y="87"/>
                  </a:lnTo>
                  <a:lnTo>
                    <a:pt x="794" y="87"/>
                  </a:lnTo>
                  <a:lnTo>
                    <a:pt x="796" y="85"/>
                  </a:lnTo>
                  <a:moveTo>
                    <a:pt x="796" y="95"/>
                  </a:moveTo>
                  <a:lnTo>
                    <a:pt x="794" y="95"/>
                  </a:lnTo>
                  <a:lnTo>
                    <a:pt x="794" y="97"/>
                  </a:lnTo>
                  <a:lnTo>
                    <a:pt x="796" y="95"/>
                  </a:lnTo>
                  <a:moveTo>
                    <a:pt x="844" y="41"/>
                  </a:moveTo>
                  <a:lnTo>
                    <a:pt x="842" y="39"/>
                  </a:lnTo>
                  <a:lnTo>
                    <a:pt x="842" y="41"/>
                  </a:lnTo>
                  <a:lnTo>
                    <a:pt x="844" y="41"/>
                  </a:lnTo>
                  <a:moveTo>
                    <a:pt x="920" y="176"/>
                  </a:moveTo>
                  <a:lnTo>
                    <a:pt x="919" y="176"/>
                  </a:lnTo>
                  <a:lnTo>
                    <a:pt x="919" y="177"/>
                  </a:lnTo>
                  <a:lnTo>
                    <a:pt x="920" y="177"/>
                  </a:lnTo>
                  <a:lnTo>
                    <a:pt x="920" y="176"/>
                  </a:lnTo>
                  <a:moveTo>
                    <a:pt x="914" y="251"/>
                  </a:moveTo>
                  <a:lnTo>
                    <a:pt x="912" y="253"/>
                  </a:lnTo>
                  <a:lnTo>
                    <a:pt x="914" y="253"/>
                  </a:lnTo>
                  <a:lnTo>
                    <a:pt x="914" y="251"/>
                  </a:lnTo>
                  <a:moveTo>
                    <a:pt x="934" y="290"/>
                  </a:moveTo>
                  <a:lnTo>
                    <a:pt x="932" y="290"/>
                  </a:lnTo>
                  <a:lnTo>
                    <a:pt x="932" y="292"/>
                  </a:lnTo>
                  <a:lnTo>
                    <a:pt x="934" y="292"/>
                  </a:lnTo>
                  <a:lnTo>
                    <a:pt x="934" y="290"/>
                  </a:lnTo>
                  <a:moveTo>
                    <a:pt x="1091" y="191"/>
                  </a:moveTo>
                  <a:lnTo>
                    <a:pt x="1093" y="193"/>
                  </a:lnTo>
                  <a:lnTo>
                    <a:pt x="1093" y="191"/>
                  </a:lnTo>
                  <a:lnTo>
                    <a:pt x="1095" y="189"/>
                  </a:lnTo>
                  <a:lnTo>
                    <a:pt x="1093" y="189"/>
                  </a:lnTo>
                  <a:lnTo>
                    <a:pt x="1095" y="188"/>
                  </a:lnTo>
                  <a:lnTo>
                    <a:pt x="1096" y="188"/>
                  </a:lnTo>
                  <a:lnTo>
                    <a:pt x="1098" y="186"/>
                  </a:lnTo>
                  <a:lnTo>
                    <a:pt x="1098" y="186"/>
                  </a:lnTo>
                  <a:lnTo>
                    <a:pt x="1098" y="184"/>
                  </a:lnTo>
                  <a:lnTo>
                    <a:pt x="1100" y="184"/>
                  </a:lnTo>
                  <a:lnTo>
                    <a:pt x="1101" y="184"/>
                  </a:lnTo>
                  <a:lnTo>
                    <a:pt x="1103" y="184"/>
                  </a:lnTo>
                  <a:lnTo>
                    <a:pt x="1105" y="184"/>
                  </a:lnTo>
                  <a:lnTo>
                    <a:pt x="1105" y="182"/>
                  </a:lnTo>
                  <a:lnTo>
                    <a:pt x="1101" y="184"/>
                  </a:lnTo>
                  <a:lnTo>
                    <a:pt x="1098" y="182"/>
                  </a:lnTo>
                  <a:lnTo>
                    <a:pt x="1098" y="184"/>
                  </a:lnTo>
                  <a:lnTo>
                    <a:pt x="1098" y="186"/>
                  </a:lnTo>
                  <a:lnTo>
                    <a:pt x="1096" y="186"/>
                  </a:lnTo>
                  <a:lnTo>
                    <a:pt x="1096" y="184"/>
                  </a:lnTo>
                  <a:lnTo>
                    <a:pt x="1098" y="184"/>
                  </a:lnTo>
                  <a:lnTo>
                    <a:pt x="1098" y="182"/>
                  </a:lnTo>
                  <a:lnTo>
                    <a:pt x="1096" y="181"/>
                  </a:lnTo>
                  <a:lnTo>
                    <a:pt x="1095" y="181"/>
                  </a:lnTo>
                  <a:lnTo>
                    <a:pt x="1095" y="182"/>
                  </a:lnTo>
                  <a:lnTo>
                    <a:pt x="1093" y="182"/>
                  </a:lnTo>
                  <a:lnTo>
                    <a:pt x="1091" y="182"/>
                  </a:lnTo>
                  <a:lnTo>
                    <a:pt x="1093" y="184"/>
                  </a:lnTo>
                  <a:lnTo>
                    <a:pt x="1095" y="184"/>
                  </a:lnTo>
                  <a:lnTo>
                    <a:pt x="1095" y="186"/>
                  </a:lnTo>
                  <a:lnTo>
                    <a:pt x="1093" y="188"/>
                  </a:lnTo>
                  <a:lnTo>
                    <a:pt x="1091" y="188"/>
                  </a:lnTo>
                  <a:lnTo>
                    <a:pt x="1091" y="189"/>
                  </a:lnTo>
                  <a:lnTo>
                    <a:pt x="1091" y="191"/>
                  </a:lnTo>
                  <a:moveTo>
                    <a:pt x="1112" y="164"/>
                  </a:moveTo>
                  <a:lnTo>
                    <a:pt x="1113" y="162"/>
                  </a:lnTo>
                  <a:lnTo>
                    <a:pt x="1115" y="162"/>
                  </a:lnTo>
                  <a:lnTo>
                    <a:pt x="1115" y="162"/>
                  </a:lnTo>
                  <a:lnTo>
                    <a:pt x="1113" y="162"/>
                  </a:lnTo>
                  <a:lnTo>
                    <a:pt x="1112" y="162"/>
                  </a:lnTo>
                  <a:lnTo>
                    <a:pt x="1112" y="164"/>
                  </a:lnTo>
                  <a:moveTo>
                    <a:pt x="1148" y="46"/>
                  </a:moveTo>
                  <a:lnTo>
                    <a:pt x="1149" y="46"/>
                  </a:lnTo>
                  <a:lnTo>
                    <a:pt x="1151" y="44"/>
                  </a:lnTo>
                  <a:lnTo>
                    <a:pt x="1154" y="44"/>
                  </a:lnTo>
                  <a:lnTo>
                    <a:pt x="1156" y="44"/>
                  </a:lnTo>
                  <a:lnTo>
                    <a:pt x="1156" y="42"/>
                  </a:lnTo>
                  <a:lnTo>
                    <a:pt x="1154" y="42"/>
                  </a:lnTo>
                  <a:lnTo>
                    <a:pt x="1151" y="44"/>
                  </a:lnTo>
                  <a:lnTo>
                    <a:pt x="1149" y="44"/>
                  </a:lnTo>
                  <a:lnTo>
                    <a:pt x="1148" y="44"/>
                  </a:lnTo>
                  <a:lnTo>
                    <a:pt x="1148" y="46"/>
                  </a:lnTo>
                  <a:moveTo>
                    <a:pt x="1139" y="133"/>
                  </a:moveTo>
                  <a:lnTo>
                    <a:pt x="1139" y="133"/>
                  </a:lnTo>
                  <a:lnTo>
                    <a:pt x="1139" y="131"/>
                  </a:lnTo>
                  <a:lnTo>
                    <a:pt x="1137" y="130"/>
                  </a:lnTo>
                  <a:lnTo>
                    <a:pt x="1136" y="131"/>
                  </a:lnTo>
                  <a:lnTo>
                    <a:pt x="1137" y="131"/>
                  </a:lnTo>
                  <a:lnTo>
                    <a:pt x="1139" y="133"/>
                  </a:lnTo>
                  <a:lnTo>
                    <a:pt x="1137" y="135"/>
                  </a:lnTo>
                  <a:lnTo>
                    <a:pt x="1139" y="135"/>
                  </a:lnTo>
                  <a:lnTo>
                    <a:pt x="1139" y="133"/>
                  </a:lnTo>
                  <a:moveTo>
                    <a:pt x="1137" y="124"/>
                  </a:moveTo>
                  <a:lnTo>
                    <a:pt x="1139" y="124"/>
                  </a:lnTo>
                  <a:lnTo>
                    <a:pt x="1137" y="123"/>
                  </a:lnTo>
                  <a:lnTo>
                    <a:pt x="1136" y="123"/>
                  </a:lnTo>
                  <a:lnTo>
                    <a:pt x="1137" y="124"/>
                  </a:lnTo>
                  <a:moveTo>
                    <a:pt x="1136" y="116"/>
                  </a:moveTo>
                  <a:lnTo>
                    <a:pt x="1137" y="118"/>
                  </a:lnTo>
                  <a:lnTo>
                    <a:pt x="1139" y="118"/>
                  </a:lnTo>
                  <a:lnTo>
                    <a:pt x="1141" y="119"/>
                  </a:lnTo>
                  <a:lnTo>
                    <a:pt x="1141" y="121"/>
                  </a:lnTo>
                  <a:lnTo>
                    <a:pt x="1142" y="121"/>
                  </a:lnTo>
                  <a:lnTo>
                    <a:pt x="1142" y="119"/>
                  </a:lnTo>
                  <a:lnTo>
                    <a:pt x="1141" y="119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7" y="116"/>
                  </a:lnTo>
                  <a:lnTo>
                    <a:pt x="1136" y="116"/>
                  </a:lnTo>
                  <a:moveTo>
                    <a:pt x="1134" y="119"/>
                  </a:moveTo>
                  <a:lnTo>
                    <a:pt x="1136" y="119"/>
                  </a:lnTo>
                  <a:lnTo>
                    <a:pt x="1137" y="119"/>
                  </a:lnTo>
                  <a:lnTo>
                    <a:pt x="1134" y="118"/>
                  </a:lnTo>
                  <a:lnTo>
                    <a:pt x="1134" y="119"/>
                  </a:lnTo>
                  <a:moveTo>
                    <a:pt x="1129" y="145"/>
                  </a:moveTo>
                  <a:lnTo>
                    <a:pt x="1130" y="147"/>
                  </a:lnTo>
                  <a:lnTo>
                    <a:pt x="1132" y="147"/>
                  </a:lnTo>
                  <a:lnTo>
                    <a:pt x="1134" y="145"/>
                  </a:lnTo>
                  <a:lnTo>
                    <a:pt x="1132" y="145"/>
                  </a:lnTo>
                  <a:lnTo>
                    <a:pt x="1130" y="147"/>
                  </a:lnTo>
                  <a:lnTo>
                    <a:pt x="1130" y="145"/>
                  </a:lnTo>
                  <a:lnTo>
                    <a:pt x="1129" y="145"/>
                  </a:lnTo>
                  <a:moveTo>
                    <a:pt x="1125" y="143"/>
                  </a:moveTo>
                  <a:lnTo>
                    <a:pt x="1127" y="145"/>
                  </a:lnTo>
                  <a:lnTo>
                    <a:pt x="1127" y="143"/>
                  </a:lnTo>
                  <a:lnTo>
                    <a:pt x="1125" y="143"/>
                  </a:lnTo>
                  <a:moveTo>
                    <a:pt x="1098" y="148"/>
                  </a:moveTo>
                  <a:lnTo>
                    <a:pt x="1098" y="148"/>
                  </a:lnTo>
                  <a:lnTo>
                    <a:pt x="1100" y="150"/>
                  </a:lnTo>
                  <a:lnTo>
                    <a:pt x="1101" y="150"/>
                  </a:lnTo>
                  <a:lnTo>
                    <a:pt x="1098" y="148"/>
                  </a:lnTo>
                  <a:lnTo>
                    <a:pt x="1098" y="147"/>
                  </a:lnTo>
                  <a:lnTo>
                    <a:pt x="1098" y="147"/>
                  </a:lnTo>
                  <a:lnTo>
                    <a:pt x="1098" y="148"/>
                  </a:lnTo>
                  <a:moveTo>
                    <a:pt x="1086" y="191"/>
                  </a:moveTo>
                  <a:lnTo>
                    <a:pt x="1088" y="191"/>
                  </a:lnTo>
                  <a:lnTo>
                    <a:pt x="1089" y="191"/>
                  </a:lnTo>
                  <a:lnTo>
                    <a:pt x="1089" y="189"/>
                  </a:lnTo>
                  <a:lnTo>
                    <a:pt x="1086" y="191"/>
                  </a:lnTo>
                  <a:moveTo>
                    <a:pt x="1060" y="10"/>
                  </a:moveTo>
                  <a:lnTo>
                    <a:pt x="1062" y="10"/>
                  </a:lnTo>
                  <a:lnTo>
                    <a:pt x="1066" y="10"/>
                  </a:lnTo>
                  <a:lnTo>
                    <a:pt x="1067" y="10"/>
                  </a:lnTo>
                  <a:lnTo>
                    <a:pt x="1069" y="10"/>
                  </a:lnTo>
                  <a:lnTo>
                    <a:pt x="1071" y="8"/>
                  </a:lnTo>
                  <a:lnTo>
                    <a:pt x="1069" y="8"/>
                  </a:lnTo>
                  <a:lnTo>
                    <a:pt x="1066" y="8"/>
                  </a:lnTo>
                  <a:lnTo>
                    <a:pt x="1062" y="8"/>
                  </a:lnTo>
                  <a:lnTo>
                    <a:pt x="1060" y="8"/>
                  </a:lnTo>
                  <a:lnTo>
                    <a:pt x="1060" y="10"/>
                  </a:lnTo>
                  <a:moveTo>
                    <a:pt x="1055" y="8"/>
                  </a:moveTo>
                  <a:lnTo>
                    <a:pt x="1057" y="8"/>
                  </a:lnTo>
                  <a:lnTo>
                    <a:pt x="1057" y="8"/>
                  </a:lnTo>
                  <a:lnTo>
                    <a:pt x="1055" y="7"/>
                  </a:lnTo>
                  <a:lnTo>
                    <a:pt x="1055" y="8"/>
                  </a:lnTo>
                  <a:moveTo>
                    <a:pt x="1043" y="247"/>
                  </a:moveTo>
                  <a:lnTo>
                    <a:pt x="1042" y="247"/>
                  </a:lnTo>
                  <a:lnTo>
                    <a:pt x="1042" y="249"/>
                  </a:lnTo>
                  <a:lnTo>
                    <a:pt x="1043" y="247"/>
                  </a:lnTo>
                  <a:moveTo>
                    <a:pt x="1038" y="12"/>
                  </a:moveTo>
                  <a:lnTo>
                    <a:pt x="1040" y="12"/>
                  </a:lnTo>
                  <a:lnTo>
                    <a:pt x="1040" y="13"/>
                  </a:lnTo>
                  <a:lnTo>
                    <a:pt x="1042" y="12"/>
                  </a:lnTo>
                  <a:lnTo>
                    <a:pt x="1043" y="12"/>
                  </a:lnTo>
                  <a:lnTo>
                    <a:pt x="1047" y="12"/>
                  </a:lnTo>
                  <a:lnTo>
                    <a:pt x="1050" y="12"/>
                  </a:lnTo>
                  <a:lnTo>
                    <a:pt x="1052" y="12"/>
                  </a:lnTo>
                  <a:lnTo>
                    <a:pt x="1052" y="13"/>
                  </a:lnTo>
                  <a:lnTo>
                    <a:pt x="1054" y="12"/>
                  </a:lnTo>
                  <a:lnTo>
                    <a:pt x="1054" y="10"/>
                  </a:lnTo>
                  <a:lnTo>
                    <a:pt x="1052" y="10"/>
                  </a:lnTo>
                  <a:lnTo>
                    <a:pt x="1048" y="10"/>
                  </a:lnTo>
                  <a:lnTo>
                    <a:pt x="1045" y="10"/>
                  </a:lnTo>
                  <a:lnTo>
                    <a:pt x="1042" y="10"/>
                  </a:lnTo>
                  <a:lnTo>
                    <a:pt x="1038" y="12"/>
                  </a:lnTo>
                  <a:moveTo>
                    <a:pt x="1007" y="10"/>
                  </a:moveTo>
                  <a:lnTo>
                    <a:pt x="1009" y="10"/>
                  </a:lnTo>
                  <a:lnTo>
                    <a:pt x="1007" y="8"/>
                  </a:lnTo>
                  <a:lnTo>
                    <a:pt x="1007" y="10"/>
                  </a:lnTo>
                  <a:moveTo>
                    <a:pt x="999" y="15"/>
                  </a:moveTo>
                  <a:lnTo>
                    <a:pt x="1002" y="15"/>
                  </a:lnTo>
                  <a:lnTo>
                    <a:pt x="1002" y="17"/>
                  </a:lnTo>
                  <a:lnTo>
                    <a:pt x="1004" y="17"/>
                  </a:lnTo>
                  <a:lnTo>
                    <a:pt x="1006" y="17"/>
                  </a:lnTo>
                  <a:lnTo>
                    <a:pt x="1007" y="17"/>
                  </a:lnTo>
                  <a:lnTo>
                    <a:pt x="1007" y="18"/>
                  </a:lnTo>
                  <a:lnTo>
                    <a:pt x="1009" y="18"/>
                  </a:lnTo>
                  <a:lnTo>
                    <a:pt x="1009" y="17"/>
                  </a:lnTo>
                  <a:lnTo>
                    <a:pt x="1007" y="17"/>
                  </a:lnTo>
                  <a:lnTo>
                    <a:pt x="1007" y="15"/>
                  </a:lnTo>
                  <a:lnTo>
                    <a:pt x="1006" y="13"/>
                  </a:lnTo>
                  <a:lnTo>
                    <a:pt x="1004" y="13"/>
                  </a:lnTo>
                  <a:lnTo>
                    <a:pt x="1002" y="13"/>
                  </a:lnTo>
                  <a:lnTo>
                    <a:pt x="1001" y="13"/>
                  </a:lnTo>
                  <a:lnTo>
                    <a:pt x="999" y="13"/>
                  </a:lnTo>
                  <a:lnTo>
                    <a:pt x="999" y="15"/>
                  </a:lnTo>
                  <a:moveTo>
                    <a:pt x="999" y="288"/>
                  </a:moveTo>
                  <a:lnTo>
                    <a:pt x="997" y="288"/>
                  </a:lnTo>
                  <a:lnTo>
                    <a:pt x="999" y="290"/>
                  </a:lnTo>
                  <a:lnTo>
                    <a:pt x="999" y="288"/>
                  </a:lnTo>
                  <a:moveTo>
                    <a:pt x="999" y="287"/>
                  </a:moveTo>
                  <a:lnTo>
                    <a:pt x="997" y="285"/>
                  </a:lnTo>
                  <a:lnTo>
                    <a:pt x="997" y="287"/>
                  </a:lnTo>
                  <a:lnTo>
                    <a:pt x="999" y="287"/>
                  </a:lnTo>
                  <a:moveTo>
                    <a:pt x="996" y="278"/>
                  </a:moveTo>
                  <a:lnTo>
                    <a:pt x="996" y="280"/>
                  </a:lnTo>
                  <a:lnTo>
                    <a:pt x="997" y="280"/>
                  </a:lnTo>
                  <a:lnTo>
                    <a:pt x="997" y="282"/>
                  </a:lnTo>
                  <a:lnTo>
                    <a:pt x="999" y="282"/>
                  </a:lnTo>
                  <a:lnTo>
                    <a:pt x="1001" y="283"/>
                  </a:lnTo>
                  <a:lnTo>
                    <a:pt x="1001" y="282"/>
                  </a:lnTo>
                  <a:lnTo>
                    <a:pt x="999" y="280"/>
                  </a:lnTo>
                  <a:lnTo>
                    <a:pt x="997" y="280"/>
                  </a:lnTo>
                  <a:lnTo>
                    <a:pt x="996" y="278"/>
                  </a:lnTo>
                  <a:moveTo>
                    <a:pt x="992" y="13"/>
                  </a:moveTo>
                  <a:lnTo>
                    <a:pt x="994" y="15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6" y="15"/>
                  </a:lnTo>
                  <a:lnTo>
                    <a:pt x="994" y="13"/>
                  </a:lnTo>
                  <a:lnTo>
                    <a:pt x="992" y="13"/>
                  </a:lnTo>
                  <a:moveTo>
                    <a:pt x="992" y="297"/>
                  </a:moveTo>
                  <a:lnTo>
                    <a:pt x="994" y="297"/>
                  </a:lnTo>
                  <a:lnTo>
                    <a:pt x="994" y="295"/>
                  </a:lnTo>
                  <a:lnTo>
                    <a:pt x="996" y="295"/>
                  </a:lnTo>
                  <a:lnTo>
                    <a:pt x="994" y="294"/>
                  </a:lnTo>
                  <a:lnTo>
                    <a:pt x="994" y="295"/>
                  </a:lnTo>
                  <a:lnTo>
                    <a:pt x="992" y="297"/>
                  </a:lnTo>
                  <a:moveTo>
                    <a:pt x="987" y="22"/>
                  </a:moveTo>
                  <a:lnTo>
                    <a:pt x="990" y="22"/>
                  </a:lnTo>
                  <a:lnTo>
                    <a:pt x="987" y="20"/>
                  </a:lnTo>
                  <a:lnTo>
                    <a:pt x="987" y="22"/>
                  </a:lnTo>
                  <a:moveTo>
                    <a:pt x="982" y="335"/>
                  </a:moveTo>
                  <a:lnTo>
                    <a:pt x="980" y="336"/>
                  </a:lnTo>
                  <a:lnTo>
                    <a:pt x="982" y="336"/>
                  </a:lnTo>
                  <a:lnTo>
                    <a:pt x="982" y="335"/>
                  </a:lnTo>
                  <a:moveTo>
                    <a:pt x="984" y="302"/>
                  </a:moveTo>
                  <a:lnTo>
                    <a:pt x="985" y="302"/>
                  </a:lnTo>
                  <a:lnTo>
                    <a:pt x="985" y="300"/>
                  </a:lnTo>
                  <a:lnTo>
                    <a:pt x="984" y="300"/>
                  </a:lnTo>
                  <a:lnTo>
                    <a:pt x="984" y="302"/>
                  </a:lnTo>
                  <a:moveTo>
                    <a:pt x="980" y="326"/>
                  </a:moveTo>
                  <a:lnTo>
                    <a:pt x="982" y="326"/>
                  </a:lnTo>
                  <a:lnTo>
                    <a:pt x="984" y="326"/>
                  </a:lnTo>
                  <a:lnTo>
                    <a:pt x="982" y="324"/>
                  </a:lnTo>
                  <a:lnTo>
                    <a:pt x="980" y="324"/>
                  </a:lnTo>
                  <a:lnTo>
                    <a:pt x="980" y="326"/>
                  </a:lnTo>
                  <a:moveTo>
                    <a:pt x="977" y="331"/>
                  </a:moveTo>
                  <a:lnTo>
                    <a:pt x="978" y="333"/>
                  </a:lnTo>
                  <a:lnTo>
                    <a:pt x="980" y="333"/>
                  </a:lnTo>
                  <a:lnTo>
                    <a:pt x="977" y="331"/>
                  </a:lnTo>
                  <a:moveTo>
                    <a:pt x="970" y="329"/>
                  </a:moveTo>
                  <a:lnTo>
                    <a:pt x="970" y="331"/>
                  </a:lnTo>
                  <a:lnTo>
                    <a:pt x="972" y="329"/>
                  </a:lnTo>
                  <a:lnTo>
                    <a:pt x="970" y="329"/>
                  </a:lnTo>
                  <a:moveTo>
                    <a:pt x="967" y="326"/>
                  </a:moveTo>
                  <a:lnTo>
                    <a:pt x="968" y="326"/>
                  </a:lnTo>
                  <a:lnTo>
                    <a:pt x="968" y="328"/>
                  </a:lnTo>
                  <a:lnTo>
                    <a:pt x="970" y="328"/>
                  </a:lnTo>
                  <a:lnTo>
                    <a:pt x="970" y="326"/>
                  </a:lnTo>
                  <a:lnTo>
                    <a:pt x="968" y="326"/>
                  </a:lnTo>
                  <a:lnTo>
                    <a:pt x="968" y="326"/>
                  </a:lnTo>
                  <a:lnTo>
                    <a:pt x="967" y="326"/>
                  </a:lnTo>
                  <a:moveTo>
                    <a:pt x="946" y="319"/>
                  </a:moveTo>
                  <a:lnTo>
                    <a:pt x="948" y="319"/>
                  </a:lnTo>
                  <a:lnTo>
                    <a:pt x="948" y="317"/>
                  </a:lnTo>
                  <a:lnTo>
                    <a:pt x="946" y="317"/>
                  </a:lnTo>
                  <a:lnTo>
                    <a:pt x="946" y="319"/>
                  </a:lnTo>
                  <a:moveTo>
                    <a:pt x="941" y="312"/>
                  </a:moveTo>
                  <a:lnTo>
                    <a:pt x="943" y="311"/>
                  </a:lnTo>
                  <a:lnTo>
                    <a:pt x="941" y="311"/>
                  </a:lnTo>
                  <a:lnTo>
                    <a:pt x="941" y="312"/>
                  </a:lnTo>
                  <a:moveTo>
                    <a:pt x="932" y="210"/>
                  </a:moveTo>
                  <a:lnTo>
                    <a:pt x="934" y="212"/>
                  </a:lnTo>
                  <a:lnTo>
                    <a:pt x="934" y="210"/>
                  </a:lnTo>
                  <a:lnTo>
                    <a:pt x="932" y="210"/>
                  </a:lnTo>
                  <a:moveTo>
                    <a:pt x="934" y="237"/>
                  </a:moveTo>
                  <a:lnTo>
                    <a:pt x="932" y="237"/>
                  </a:lnTo>
                  <a:lnTo>
                    <a:pt x="931" y="237"/>
                  </a:lnTo>
                  <a:lnTo>
                    <a:pt x="927" y="239"/>
                  </a:lnTo>
                  <a:lnTo>
                    <a:pt x="929" y="239"/>
                  </a:lnTo>
                  <a:lnTo>
                    <a:pt x="931" y="237"/>
                  </a:lnTo>
                  <a:lnTo>
                    <a:pt x="932" y="239"/>
                  </a:lnTo>
                  <a:lnTo>
                    <a:pt x="934" y="237"/>
                  </a:lnTo>
                  <a:moveTo>
                    <a:pt x="932" y="241"/>
                  </a:moveTo>
                  <a:lnTo>
                    <a:pt x="934" y="241"/>
                  </a:lnTo>
                  <a:lnTo>
                    <a:pt x="934" y="239"/>
                  </a:lnTo>
                  <a:lnTo>
                    <a:pt x="932" y="241"/>
                  </a:lnTo>
                  <a:moveTo>
                    <a:pt x="927" y="235"/>
                  </a:moveTo>
                  <a:lnTo>
                    <a:pt x="927" y="234"/>
                  </a:lnTo>
                  <a:lnTo>
                    <a:pt x="924" y="235"/>
                  </a:lnTo>
                  <a:lnTo>
                    <a:pt x="926" y="235"/>
                  </a:lnTo>
                  <a:lnTo>
                    <a:pt x="927" y="235"/>
                  </a:lnTo>
                  <a:moveTo>
                    <a:pt x="927" y="220"/>
                  </a:moveTo>
                  <a:lnTo>
                    <a:pt x="931" y="218"/>
                  </a:lnTo>
                  <a:lnTo>
                    <a:pt x="929" y="218"/>
                  </a:lnTo>
                  <a:lnTo>
                    <a:pt x="927" y="220"/>
                  </a:lnTo>
                  <a:moveTo>
                    <a:pt x="919" y="230"/>
                  </a:moveTo>
                  <a:lnTo>
                    <a:pt x="920" y="230"/>
                  </a:lnTo>
                  <a:lnTo>
                    <a:pt x="922" y="230"/>
                  </a:lnTo>
                  <a:lnTo>
                    <a:pt x="922" y="232"/>
                  </a:lnTo>
                  <a:lnTo>
                    <a:pt x="924" y="232"/>
                  </a:lnTo>
                  <a:lnTo>
                    <a:pt x="926" y="230"/>
                  </a:lnTo>
                  <a:lnTo>
                    <a:pt x="927" y="230"/>
                  </a:lnTo>
                  <a:lnTo>
                    <a:pt x="929" y="232"/>
                  </a:lnTo>
                  <a:lnTo>
                    <a:pt x="931" y="234"/>
                  </a:lnTo>
                  <a:lnTo>
                    <a:pt x="932" y="234"/>
                  </a:lnTo>
                  <a:lnTo>
                    <a:pt x="931" y="232"/>
                  </a:lnTo>
                  <a:lnTo>
                    <a:pt x="932" y="230"/>
                  </a:lnTo>
                  <a:lnTo>
                    <a:pt x="931" y="230"/>
                  </a:lnTo>
                  <a:lnTo>
                    <a:pt x="929" y="232"/>
                  </a:lnTo>
                  <a:lnTo>
                    <a:pt x="929" y="230"/>
                  </a:lnTo>
                  <a:lnTo>
                    <a:pt x="931" y="229"/>
                  </a:lnTo>
                  <a:lnTo>
                    <a:pt x="932" y="229"/>
                  </a:lnTo>
                  <a:lnTo>
                    <a:pt x="932" y="227"/>
                  </a:lnTo>
                  <a:lnTo>
                    <a:pt x="932" y="225"/>
                  </a:lnTo>
                  <a:lnTo>
                    <a:pt x="931" y="225"/>
                  </a:lnTo>
                  <a:lnTo>
                    <a:pt x="929" y="225"/>
                  </a:lnTo>
                  <a:lnTo>
                    <a:pt x="929" y="223"/>
                  </a:lnTo>
                  <a:lnTo>
                    <a:pt x="929" y="222"/>
                  </a:lnTo>
                  <a:lnTo>
                    <a:pt x="927" y="222"/>
                  </a:lnTo>
                  <a:lnTo>
                    <a:pt x="926" y="222"/>
                  </a:lnTo>
                  <a:lnTo>
                    <a:pt x="924" y="222"/>
                  </a:lnTo>
                  <a:lnTo>
                    <a:pt x="922" y="222"/>
                  </a:lnTo>
                  <a:lnTo>
                    <a:pt x="920" y="222"/>
                  </a:lnTo>
                  <a:lnTo>
                    <a:pt x="919" y="222"/>
                  </a:lnTo>
                  <a:lnTo>
                    <a:pt x="919" y="223"/>
                  </a:lnTo>
                  <a:lnTo>
                    <a:pt x="920" y="225"/>
                  </a:lnTo>
                  <a:lnTo>
                    <a:pt x="922" y="225"/>
                  </a:lnTo>
                  <a:lnTo>
                    <a:pt x="924" y="225"/>
                  </a:lnTo>
                  <a:lnTo>
                    <a:pt x="927" y="225"/>
                  </a:lnTo>
                  <a:lnTo>
                    <a:pt x="929" y="225"/>
                  </a:lnTo>
                  <a:lnTo>
                    <a:pt x="927" y="227"/>
                  </a:lnTo>
                  <a:lnTo>
                    <a:pt x="929" y="227"/>
                  </a:lnTo>
                  <a:lnTo>
                    <a:pt x="931" y="227"/>
                  </a:lnTo>
                  <a:lnTo>
                    <a:pt x="929" y="229"/>
                  </a:lnTo>
                  <a:lnTo>
                    <a:pt x="927" y="229"/>
                  </a:lnTo>
                  <a:lnTo>
                    <a:pt x="926" y="227"/>
                  </a:lnTo>
                  <a:lnTo>
                    <a:pt x="926" y="229"/>
                  </a:lnTo>
                  <a:lnTo>
                    <a:pt x="924" y="230"/>
                  </a:lnTo>
                  <a:lnTo>
                    <a:pt x="922" y="230"/>
                  </a:lnTo>
                  <a:lnTo>
                    <a:pt x="922" y="229"/>
                  </a:lnTo>
                  <a:lnTo>
                    <a:pt x="919" y="229"/>
                  </a:lnTo>
                  <a:lnTo>
                    <a:pt x="919" y="230"/>
                  </a:lnTo>
                  <a:moveTo>
                    <a:pt x="917" y="242"/>
                  </a:moveTo>
                  <a:lnTo>
                    <a:pt x="919" y="244"/>
                  </a:lnTo>
                  <a:lnTo>
                    <a:pt x="919" y="242"/>
                  </a:lnTo>
                  <a:lnTo>
                    <a:pt x="917" y="242"/>
                  </a:lnTo>
                  <a:moveTo>
                    <a:pt x="914" y="232"/>
                  </a:moveTo>
                  <a:lnTo>
                    <a:pt x="914" y="230"/>
                  </a:lnTo>
                  <a:lnTo>
                    <a:pt x="915" y="230"/>
                  </a:lnTo>
                  <a:lnTo>
                    <a:pt x="917" y="230"/>
                  </a:lnTo>
                  <a:lnTo>
                    <a:pt x="917" y="229"/>
                  </a:lnTo>
                  <a:lnTo>
                    <a:pt x="915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2" y="232"/>
                  </a:lnTo>
                  <a:lnTo>
                    <a:pt x="910" y="232"/>
                  </a:lnTo>
                  <a:lnTo>
                    <a:pt x="910" y="234"/>
                  </a:lnTo>
                  <a:lnTo>
                    <a:pt x="912" y="232"/>
                  </a:lnTo>
                  <a:lnTo>
                    <a:pt x="914" y="232"/>
                  </a:lnTo>
                  <a:moveTo>
                    <a:pt x="917" y="235"/>
                  </a:moveTo>
                  <a:lnTo>
                    <a:pt x="915" y="235"/>
                  </a:lnTo>
                  <a:lnTo>
                    <a:pt x="914" y="237"/>
                  </a:lnTo>
                  <a:lnTo>
                    <a:pt x="915" y="237"/>
                  </a:lnTo>
                  <a:lnTo>
                    <a:pt x="917" y="235"/>
                  </a:lnTo>
                  <a:moveTo>
                    <a:pt x="919" y="247"/>
                  </a:moveTo>
                  <a:lnTo>
                    <a:pt x="920" y="247"/>
                  </a:lnTo>
                  <a:lnTo>
                    <a:pt x="922" y="247"/>
                  </a:lnTo>
                  <a:lnTo>
                    <a:pt x="922" y="246"/>
                  </a:lnTo>
                  <a:lnTo>
                    <a:pt x="922" y="244"/>
                  </a:lnTo>
                  <a:lnTo>
                    <a:pt x="920" y="244"/>
                  </a:lnTo>
                  <a:lnTo>
                    <a:pt x="920" y="246"/>
                  </a:lnTo>
                  <a:lnTo>
                    <a:pt x="919" y="247"/>
                  </a:lnTo>
                  <a:lnTo>
                    <a:pt x="917" y="247"/>
                  </a:lnTo>
                  <a:lnTo>
                    <a:pt x="915" y="249"/>
                  </a:lnTo>
                  <a:lnTo>
                    <a:pt x="919" y="247"/>
                  </a:lnTo>
                  <a:moveTo>
                    <a:pt x="920" y="261"/>
                  </a:moveTo>
                  <a:lnTo>
                    <a:pt x="919" y="263"/>
                  </a:lnTo>
                  <a:lnTo>
                    <a:pt x="920" y="263"/>
                  </a:lnTo>
                  <a:lnTo>
                    <a:pt x="920" y="261"/>
                  </a:lnTo>
                  <a:moveTo>
                    <a:pt x="922" y="254"/>
                  </a:moveTo>
                  <a:lnTo>
                    <a:pt x="922" y="253"/>
                  </a:lnTo>
                  <a:lnTo>
                    <a:pt x="920" y="254"/>
                  </a:lnTo>
                  <a:lnTo>
                    <a:pt x="922" y="254"/>
                  </a:lnTo>
                  <a:moveTo>
                    <a:pt x="926" y="258"/>
                  </a:moveTo>
                  <a:lnTo>
                    <a:pt x="924" y="258"/>
                  </a:lnTo>
                  <a:lnTo>
                    <a:pt x="924" y="259"/>
                  </a:lnTo>
                  <a:lnTo>
                    <a:pt x="922" y="259"/>
                  </a:lnTo>
                  <a:lnTo>
                    <a:pt x="924" y="261"/>
                  </a:lnTo>
                  <a:lnTo>
                    <a:pt x="924" y="259"/>
                  </a:lnTo>
                  <a:lnTo>
                    <a:pt x="926" y="258"/>
                  </a:lnTo>
                  <a:moveTo>
                    <a:pt x="929" y="242"/>
                  </a:moveTo>
                  <a:lnTo>
                    <a:pt x="929" y="244"/>
                  </a:lnTo>
                  <a:lnTo>
                    <a:pt x="931" y="244"/>
                  </a:lnTo>
                  <a:lnTo>
                    <a:pt x="931" y="242"/>
                  </a:lnTo>
                  <a:lnTo>
                    <a:pt x="929" y="242"/>
                  </a:lnTo>
                  <a:lnTo>
                    <a:pt x="931" y="241"/>
                  </a:lnTo>
                  <a:lnTo>
                    <a:pt x="929" y="241"/>
                  </a:lnTo>
                  <a:lnTo>
                    <a:pt x="927" y="242"/>
                  </a:lnTo>
                  <a:lnTo>
                    <a:pt x="926" y="242"/>
                  </a:lnTo>
                  <a:lnTo>
                    <a:pt x="926" y="244"/>
                  </a:lnTo>
                  <a:lnTo>
                    <a:pt x="924" y="244"/>
                  </a:lnTo>
                  <a:lnTo>
                    <a:pt x="926" y="244"/>
                  </a:lnTo>
                  <a:lnTo>
                    <a:pt x="926" y="244"/>
                  </a:lnTo>
                  <a:lnTo>
                    <a:pt x="927" y="242"/>
                  </a:lnTo>
                  <a:lnTo>
                    <a:pt x="929" y="242"/>
                  </a:lnTo>
                  <a:moveTo>
                    <a:pt x="931" y="266"/>
                  </a:moveTo>
                  <a:lnTo>
                    <a:pt x="929" y="266"/>
                  </a:lnTo>
                  <a:lnTo>
                    <a:pt x="929" y="268"/>
                  </a:lnTo>
                  <a:lnTo>
                    <a:pt x="929" y="270"/>
                  </a:lnTo>
                  <a:lnTo>
                    <a:pt x="931" y="270"/>
                  </a:lnTo>
                  <a:lnTo>
                    <a:pt x="931" y="268"/>
                  </a:lnTo>
                  <a:lnTo>
                    <a:pt x="931" y="266"/>
                  </a:lnTo>
                  <a:moveTo>
                    <a:pt x="932" y="258"/>
                  </a:moveTo>
                  <a:lnTo>
                    <a:pt x="931" y="258"/>
                  </a:lnTo>
                  <a:lnTo>
                    <a:pt x="931" y="259"/>
                  </a:lnTo>
                  <a:lnTo>
                    <a:pt x="932" y="259"/>
                  </a:lnTo>
                  <a:lnTo>
                    <a:pt x="932" y="258"/>
                  </a:lnTo>
                  <a:moveTo>
                    <a:pt x="934" y="244"/>
                  </a:moveTo>
                  <a:lnTo>
                    <a:pt x="934" y="242"/>
                  </a:lnTo>
                  <a:lnTo>
                    <a:pt x="932" y="242"/>
                  </a:lnTo>
                  <a:lnTo>
                    <a:pt x="932" y="244"/>
                  </a:lnTo>
                  <a:lnTo>
                    <a:pt x="934" y="244"/>
                  </a:lnTo>
                  <a:moveTo>
                    <a:pt x="936" y="276"/>
                  </a:moveTo>
                  <a:lnTo>
                    <a:pt x="934" y="276"/>
                  </a:lnTo>
                  <a:lnTo>
                    <a:pt x="934" y="275"/>
                  </a:lnTo>
                  <a:lnTo>
                    <a:pt x="934" y="273"/>
                  </a:lnTo>
                  <a:lnTo>
                    <a:pt x="934" y="271"/>
                  </a:lnTo>
                  <a:lnTo>
                    <a:pt x="934" y="271"/>
                  </a:lnTo>
                  <a:lnTo>
                    <a:pt x="934" y="273"/>
                  </a:lnTo>
                  <a:lnTo>
                    <a:pt x="934" y="275"/>
                  </a:lnTo>
                  <a:lnTo>
                    <a:pt x="934" y="276"/>
                  </a:lnTo>
                  <a:lnTo>
                    <a:pt x="934" y="276"/>
                  </a:lnTo>
                  <a:lnTo>
                    <a:pt x="934" y="278"/>
                  </a:lnTo>
                  <a:lnTo>
                    <a:pt x="936" y="278"/>
                  </a:lnTo>
                  <a:lnTo>
                    <a:pt x="936" y="276"/>
                  </a:lnTo>
                  <a:moveTo>
                    <a:pt x="931" y="29"/>
                  </a:moveTo>
                  <a:lnTo>
                    <a:pt x="934" y="29"/>
                  </a:lnTo>
                  <a:lnTo>
                    <a:pt x="934" y="30"/>
                  </a:lnTo>
                  <a:lnTo>
                    <a:pt x="936" y="30"/>
                  </a:lnTo>
                  <a:lnTo>
                    <a:pt x="936" y="29"/>
                  </a:lnTo>
                  <a:lnTo>
                    <a:pt x="934" y="29"/>
                  </a:lnTo>
                  <a:lnTo>
                    <a:pt x="932" y="27"/>
                  </a:lnTo>
                  <a:lnTo>
                    <a:pt x="931" y="27"/>
                  </a:lnTo>
                  <a:lnTo>
                    <a:pt x="931" y="29"/>
                  </a:lnTo>
                  <a:moveTo>
                    <a:pt x="915" y="24"/>
                  </a:moveTo>
                  <a:lnTo>
                    <a:pt x="917" y="25"/>
                  </a:lnTo>
                  <a:lnTo>
                    <a:pt x="919" y="25"/>
                  </a:lnTo>
                  <a:lnTo>
                    <a:pt x="920" y="25"/>
                  </a:lnTo>
                  <a:lnTo>
                    <a:pt x="920" y="24"/>
                  </a:lnTo>
                  <a:lnTo>
                    <a:pt x="917" y="24"/>
                  </a:lnTo>
                  <a:lnTo>
                    <a:pt x="915" y="24"/>
                  </a:lnTo>
                  <a:moveTo>
                    <a:pt x="907" y="165"/>
                  </a:moveTo>
                  <a:lnTo>
                    <a:pt x="908" y="165"/>
                  </a:lnTo>
                  <a:lnTo>
                    <a:pt x="908" y="167"/>
                  </a:lnTo>
                  <a:lnTo>
                    <a:pt x="910" y="167"/>
                  </a:lnTo>
                  <a:lnTo>
                    <a:pt x="908" y="165"/>
                  </a:lnTo>
                  <a:lnTo>
                    <a:pt x="908" y="164"/>
                  </a:lnTo>
                  <a:lnTo>
                    <a:pt x="907" y="164"/>
                  </a:lnTo>
                  <a:lnTo>
                    <a:pt x="907" y="165"/>
                  </a:lnTo>
                  <a:moveTo>
                    <a:pt x="881" y="32"/>
                  </a:moveTo>
                  <a:lnTo>
                    <a:pt x="883" y="32"/>
                  </a:lnTo>
                  <a:lnTo>
                    <a:pt x="885" y="34"/>
                  </a:lnTo>
                  <a:lnTo>
                    <a:pt x="885" y="32"/>
                  </a:lnTo>
                  <a:lnTo>
                    <a:pt x="883" y="32"/>
                  </a:lnTo>
                  <a:lnTo>
                    <a:pt x="881" y="30"/>
                  </a:lnTo>
                  <a:lnTo>
                    <a:pt x="881" y="32"/>
                  </a:lnTo>
                  <a:moveTo>
                    <a:pt x="958" y="10"/>
                  </a:moveTo>
                  <a:lnTo>
                    <a:pt x="960" y="12"/>
                  </a:lnTo>
                  <a:lnTo>
                    <a:pt x="963" y="12"/>
                  </a:lnTo>
                  <a:lnTo>
                    <a:pt x="965" y="12"/>
                  </a:lnTo>
                  <a:lnTo>
                    <a:pt x="961" y="10"/>
                  </a:lnTo>
                  <a:lnTo>
                    <a:pt x="958" y="10"/>
                  </a:lnTo>
                  <a:moveTo>
                    <a:pt x="929" y="275"/>
                  </a:moveTo>
                  <a:lnTo>
                    <a:pt x="929" y="273"/>
                  </a:lnTo>
                  <a:lnTo>
                    <a:pt x="927" y="273"/>
                  </a:lnTo>
                  <a:lnTo>
                    <a:pt x="927" y="275"/>
                  </a:lnTo>
                  <a:lnTo>
                    <a:pt x="929" y="275"/>
                  </a:lnTo>
                  <a:moveTo>
                    <a:pt x="864" y="114"/>
                  </a:moveTo>
                  <a:lnTo>
                    <a:pt x="866" y="114"/>
                  </a:lnTo>
                  <a:lnTo>
                    <a:pt x="866" y="112"/>
                  </a:lnTo>
                  <a:lnTo>
                    <a:pt x="864" y="112"/>
                  </a:lnTo>
                  <a:lnTo>
                    <a:pt x="864" y="114"/>
                  </a:lnTo>
                  <a:moveTo>
                    <a:pt x="895" y="164"/>
                  </a:moveTo>
                  <a:lnTo>
                    <a:pt x="893" y="164"/>
                  </a:lnTo>
                  <a:lnTo>
                    <a:pt x="893" y="165"/>
                  </a:lnTo>
                  <a:lnTo>
                    <a:pt x="895" y="165"/>
                  </a:lnTo>
                  <a:lnTo>
                    <a:pt x="896" y="165"/>
                  </a:lnTo>
                  <a:lnTo>
                    <a:pt x="896" y="164"/>
                  </a:lnTo>
                  <a:lnTo>
                    <a:pt x="895" y="164"/>
                  </a:lnTo>
                  <a:moveTo>
                    <a:pt x="1023" y="261"/>
                  </a:moveTo>
                  <a:lnTo>
                    <a:pt x="1021" y="259"/>
                  </a:lnTo>
                  <a:lnTo>
                    <a:pt x="1021" y="261"/>
                  </a:lnTo>
                  <a:lnTo>
                    <a:pt x="1023" y="261"/>
                  </a:lnTo>
                  <a:moveTo>
                    <a:pt x="929" y="191"/>
                  </a:moveTo>
                  <a:lnTo>
                    <a:pt x="931" y="191"/>
                  </a:lnTo>
                  <a:lnTo>
                    <a:pt x="931" y="189"/>
                  </a:lnTo>
                  <a:lnTo>
                    <a:pt x="929" y="189"/>
                  </a:lnTo>
                  <a:lnTo>
                    <a:pt x="929" y="191"/>
                  </a:lnTo>
                  <a:moveTo>
                    <a:pt x="939" y="317"/>
                  </a:moveTo>
                  <a:lnTo>
                    <a:pt x="939" y="319"/>
                  </a:lnTo>
                  <a:lnTo>
                    <a:pt x="941" y="319"/>
                  </a:lnTo>
                  <a:lnTo>
                    <a:pt x="943" y="319"/>
                  </a:lnTo>
                  <a:lnTo>
                    <a:pt x="941" y="317"/>
                  </a:lnTo>
                  <a:lnTo>
                    <a:pt x="939" y="317"/>
                  </a:lnTo>
                  <a:moveTo>
                    <a:pt x="885" y="136"/>
                  </a:moveTo>
                  <a:lnTo>
                    <a:pt x="883" y="136"/>
                  </a:lnTo>
                  <a:lnTo>
                    <a:pt x="883" y="138"/>
                  </a:lnTo>
                  <a:lnTo>
                    <a:pt x="886" y="138"/>
                  </a:lnTo>
                  <a:lnTo>
                    <a:pt x="888" y="136"/>
                  </a:lnTo>
                  <a:lnTo>
                    <a:pt x="886" y="136"/>
                  </a:lnTo>
                  <a:lnTo>
                    <a:pt x="885" y="136"/>
                  </a:lnTo>
                  <a:moveTo>
                    <a:pt x="893" y="153"/>
                  </a:moveTo>
                  <a:lnTo>
                    <a:pt x="895" y="153"/>
                  </a:lnTo>
                  <a:lnTo>
                    <a:pt x="893" y="152"/>
                  </a:lnTo>
                  <a:lnTo>
                    <a:pt x="893" y="153"/>
                  </a:lnTo>
                  <a:moveTo>
                    <a:pt x="1137" y="194"/>
                  </a:moveTo>
                  <a:lnTo>
                    <a:pt x="1136" y="194"/>
                  </a:lnTo>
                  <a:lnTo>
                    <a:pt x="1136" y="196"/>
                  </a:lnTo>
                  <a:lnTo>
                    <a:pt x="1137" y="196"/>
                  </a:lnTo>
                  <a:lnTo>
                    <a:pt x="1137" y="194"/>
                  </a:lnTo>
                  <a:moveTo>
                    <a:pt x="1098" y="2058"/>
                  </a:moveTo>
                  <a:lnTo>
                    <a:pt x="1098" y="2058"/>
                  </a:lnTo>
                  <a:lnTo>
                    <a:pt x="1098" y="2057"/>
                  </a:lnTo>
                  <a:lnTo>
                    <a:pt x="1098" y="2057"/>
                  </a:lnTo>
                  <a:lnTo>
                    <a:pt x="1098" y="2058"/>
                  </a:lnTo>
                  <a:moveTo>
                    <a:pt x="1103" y="2045"/>
                  </a:moveTo>
                  <a:lnTo>
                    <a:pt x="1105" y="2045"/>
                  </a:lnTo>
                  <a:lnTo>
                    <a:pt x="1105" y="2043"/>
                  </a:lnTo>
                  <a:lnTo>
                    <a:pt x="1103" y="2043"/>
                  </a:lnTo>
                  <a:lnTo>
                    <a:pt x="1103" y="2045"/>
                  </a:lnTo>
                  <a:moveTo>
                    <a:pt x="1103" y="2033"/>
                  </a:moveTo>
                  <a:lnTo>
                    <a:pt x="1103" y="2034"/>
                  </a:lnTo>
                  <a:lnTo>
                    <a:pt x="1105" y="2034"/>
                  </a:lnTo>
                  <a:lnTo>
                    <a:pt x="1103" y="2033"/>
                  </a:lnTo>
                  <a:moveTo>
                    <a:pt x="1098" y="2019"/>
                  </a:moveTo>
                  <a:lnTo>
                    <a:pt x="1100" y="2017"/>
                  </a:lnTo>
                  <a:lnTo>
                    <a:pt x="1098" y="2017"/>
                  </a:lnTo>
                  <a:lnTo>
                    <a:pt x="1098" y="2019"/>
                  </a:lnTo>
                  <a:moveTo>
                    <a:pt x="809" y="2004"/>
                  </a:moveTo>
                  <a:lnTo>
                    <a:pt x="809" y="2004"/>
                  </a:lnTo>
                  <a:lnTo>
                    <a:pt x="809" y="2005"/>
                  </a:lnTo>
                  <a:lnTo>
                    <a:pt x="809" y="2005"/>
                  </a:lnTo>
                  <a:lnTo>
                    <a:pt x="809" y="2004"/>
                  </a:lnTo>
                  <a:moveTo>
                    <a:pt x="799" y="2002"/>
                  </a:moveTo>
                  <a:lnTo>
                    <a:pt x="801" y="2002"/>
                  </a:lnTo>
                  <a:lnTo>
                    <a:pt x="801" y="2000"/>
                  </a:lnTo>
                  <a:lnTo>
                    <a:pt x="799" y="2000"/>
                  </a:lnTo>
                  <a:lnTo>
                    <a:pt x="799" y="2002"/>
                  </a:lnTo>
                  <a:moveTo>
                    <a:pt x="792" y="2000"/>
                  </a:moveTo>
                  <a:lnTo>
                    <a:pt x="792" y="1998"/>
                  </a:lnTo>
                  <a:lnTo>
                    <a:pt x="791" y="1998"/>
                  </a:lnTo>
                  <a:lnTo>
                    <a:pt x="792" y="2000"/>
                  </a:lnTo>
                  <a:moveTo>
                    <a:pt x="799" y="1998"/>
                  </a:moveTo>
                  <a:lnTo>
                    <a:pt x="799" y="2000"/>
                  </a:lnTo>
                  <a:lnTo>
                    <a:pt x="801" y="1998"/>
                  </a:lnTo>
                  <a:lnTo>
                    <a:pt x="799" y="1998"/>
                  </a:lnTo>
                  <a:moveTo>
                    <a:pt x="816" y="1997"/>
                  </a:moveTo>
                  <a:lnTo>
                    <a:pt x="814" y="1997"/>
                  </a:lnTo>
                  <a:lnTo>
                    <a:pt x="814" y="1998"/>
                  </a:lnTo>
                  <a:lnTo>
                    <a:pt x="816" y="1998"/>
                  </a:lnTo>
                  <a:lnTo>
                    <a:pt x="816" y="1997"/>
                  </a:lnTo>
                  <a:moveTo>
                    <a:pt x="787" y="1997"/>
                  </a:moveTo>
                  <a:lnTo>
                    <a:pt x="789" y="1997"/>
                  </a:lnTo>
                  <a:lnTo>
                    <a:pt x="789" y="1995"/>
                  </a:lnTo>
                  <a:lnTo>
                    <a:pt x="787" y="1995"/>
                  </a:lnTo>
                  <a:lnTo>
                    <a:pt x="785" y="1995"/>
                  </a:lnTo>
                  <a:lnTo>
                    <a:pt x="785" y="1997"/>
                  </a:lnTo>
                  <a:lnTo>
                    <a:pt x="787" y="1997"/>
                  </a:lnTo>
                  <a:moveTo>
                    <a:pt x="785" y="1995"/>
                  </a:moveTo>
                  <a:lnTo>
                    <a:pt x="785" y="1993"/>
                  </a:lnTo>
                  <a:lnTo>
                    <a:pt x="784" y="1993"/>
                  </a:lnTo>
                  <a:lnTo>
                    <a:pt x="784" y="1995"/>
                  </a:lnTo>
                  <a:lnTo>
                    <a:pt x="785" y="1995"/>
                  </a:lnTo>
                  <a:moveTo>
                    <a:pt x="782" y="1992"/>
                  </a:moveTo>
                  <a:lnTo>
                    <a:pt x="780" y="1992"/>
                  </a:lnTo>
                  <a:lnTo>
                    <a:pt x="780" y="1993"/>
                  </a:lnTo>
                  <a:lnTo>
                    <a:pt x="782" y="1993"/>
                  </a:lnTo>
                  <a:lnTo>
                    <a:pt x="784" y="1993"/>
                  </a:lnTo>
                  <a:lnTo>
                    <a:pt x="784" y="1992"/>
                  </a:lnTo>
                  <a:lnTo>
                    <a:pt x="782" y="1992"/>
                  </a:lnTo>
                  <a:moveTo>
                    <a:pt x="835" y="1992"/>
                  </a:moveTo>
                  <a:lnTo>
                    <a:pt x="835" y="1990"/>
                  </a:lnTo>
                  <a:lnTo>
                    <a:pt x="833" y="1990"/>
                  </a:lnTo>
                  <a:lnTo>
                    <a:pt x="832" y="1990"/>
                  </a:lnTo>
                  <a:lnTo>
                    <a:pt x="832" y="1992"/>
                  </a:lnTo>
                  <a:lnTo>
                    <a:pt x="833" y="1992"/>
                  </a:lnTo>
                  <a:lnTo>
                    <a:pt x="835" y="1992"/>
                  </a:lnTo>
                  <a:moveTo>
                    <a:pt x="775" y="1990"/>
                  </a:moveTo>
                  <a:lnTo>
                    <a:pt x="777" y="1990"/>
                  </a:lnTo>
                  <a:lnTo>
                    <a:pt x="777" y="1988"/>
                  </a:lnTo>
                  <a:lnTo>
                    <a:pt x="775" y="1988"/>
                  </a:lnTo>
                  <a:lnTo>
                    <a:pt x="775" y="1990"/>
                  </a:lnTo>
                  <a:moveTo>
                    <a:pt x="2437" y="1990"/>
                  </a:moveTo>
                  <a:lnTo>
                    <a:pt x="2437" y="1988"/>
                  </a:lnTo>
                  <a:lnTo>
                    <a:pt x="2436" y="1990"/>
                  </a:lnTo>
                  <a:lnTo>
                    <a:pt x="2437" y="1990"/>
                  </a:lnTo>
                  <a:moveTo>
                    <a:pt x="796" y="1986"/>
                  </a:moveTo>
                  <a:lnTo>
                    <a:pt x="797" y="1986"/>
                  </a:lnTo>
                  <a:lnTo>
                    <a:pt x="797" y="1985"/>
                  </a:lnTo>
                  <a:lnTo>
                    <a:pt x="796" y="1985"/>
                  </a:lnTo>
                  <a:lnTo>
                    <a:pt x="796" y="1986"/>
                  </a:lnTo>
                  <a:moveTo>
                    <a:pt x="1320" y="1985"/>
                  </a:moveTo>
                  <a:lnTo>
                    <a:pt x="1318" y="1985"/>
                  </a:lnTo>
                  <a:lnTo>
                    <a:pt x="1318" y="1986"/>
                  </a:lnTo>
                  <a:lnTo>
                    <a:pt x="1320" y="1986"/>
                  </a:lnTo>
                  <a:lnTo>
                    <a:pt x="1320" y="1985"/>
                  </a:lnTo>
                  <a:moveTo>
                    <a:pt x="775" y="1980"/>
                  </a:moveTo>
                  <a:lnTo>
                    <a:pt x="773" y="1980"/>
                  </a:lnTo>
                  <a:lnTo>
                    <a:pt x="773" y="1981"/>
                  </a:lnTo>
                  <a:lnTo>
                    <a:pt x="773" y="1983"/>
                  </a:lnTo>
                  <a:lnTo>
                    <a:pt x="775" y="1981"/>
                  </a:lnTo>
                  <a:lnTo>
                    <a:pt x="777" y="1981"/>
                  </a:lnTo>
                  <a:lnTo>
                    <a:pt x="777" y="1980"/>
                  </a:lnTo>
                  <a:lnTo>
                    <a:pt x="775" y="1980"/>
                  </a:lnTo>
                  <a:moveTo>
                    <a:pt x="785" y="1983"/>
                  </a:moveTo>
                  <a:lnTo>
                    <a:pt x="787" y="1983"/>
                  </a:lnTo>
                  <a:lnTo>
                    <a:pt x="785" y="1981"/>
                  </a:lnTo>
                  <a:lnTo>
                    <a:pt x="785" y="1983"/>
                  </a:lnTo>
                  <a:moveTo>
                    <a:pt x="779" y="1978"/>
                  </a:moveTo>
                  <a:lnTo>
                    <a:pt x="777" y="1978"/>
                  </a:lnTo>
                  <a:lnTo>
                    <a:pt x="777" y="1980"/>
                  </a:lnTo>
                  <a:lnTo>
                    <a:pt x="779" y="1981"/>
                  </a:lnTo>
                  <a:lnTo>
                    <a:pt x="779" y="1980"/>
                  </a:lnTo>
                  <a:lnTo>
                    <a:pt x="780" y="1980"/>
                  </a:lnTo>
                  <a:lnTo>
                    <a:pt x="780" y="1978"/>
                  </a:lnTo>
                  <a:lnTo>
                    <a:pt x="779" y="1978"/>
                  </a:lnTo>
                  <a:moveTo>
                    <a:pt x="763" y="1969"/>
                  </a:moveTo>
                  <a:lnTo>
                    <a:pt x="762" y="1969"/>
                  </a:lnTo>
                  <a:lnTo>
                    <a:pt x="762" y="1971"/>
                  </a:lnTo>
                  <a:lnTo>
                    <a:pt x="763" y="1971"/>
                  </a:lnTo>
                  <a:lnTo>
                    <a:pt x="763" y="1969"/>
                  </a:lnTo>
                  <a:moveTo>
                    <a:pt x="770" y="1971"/>
                  </a:moveTo>
                  <a:lnTo>
                    <a:pt x="772" y="1971"/>
                  </a:lnTo>
                  <a:lnTo>
                    <a:pt x="770" y="1969"/>
                  </a:lnTo>
                  <a:lnTo>
                    <a:pt x="772" y="1969"/>
                  </a:lnTo>
                  <a:lnTo>
                    <a:pt x="770" y="1968"/>
                  </a:lnTo>
                  <a:lnTo>
                    <a:pt x="768" y="1968"/>
                  </a:lnTo>
                  <a:lnTo>
                    <a:pt x="768" y="1969"/>
                  </a:lnTo>
                  <a:lnTo>
                    <a:pt x="770" y="1971"/>
                  </a:lnTo>
                  <a:moveTo>
                    <a:pt x="1824" y="1968"/>
                  </a:moveTo>
                  <a:lnTo>
                    <a:pt x="1824" y="1966"/>
                  </a:lnTo>
                  <a:lnTo>
                    <a:pt x="1822" y="1966"/>
                  </a:lnTo>
                  <a:lnTo>
                    <a:pt x="1822" y="1968"/>
                  </a:lnTo>
                  <a:lnTo>
                    <a:pt x="1822" y="1969"/>
                  </a:lnTo>
                  <a:lnTo>
                    <a:pt x="1824" y="1969"/>
                  </a:lnTo>
                  <a:lnTo>
                    <a:pt x="1824" y="1968"/>
                  </a:lnTo>
                  <a:moveTo>
                    <a:pt x="763" y="1966"/>
                  </a:moveTo>
                  <a:lnTo>
                    <a:pt x="762" y="1966"/>
                  </a:lnTo>
                  <a:lnTo>
                    <a:pt x="762" y="1968"/>
                  </a:lnTo>
                  <a:lnTo>
                    <a:pt x="763" y="1968"/>
                  </a:lnTo>
                  <a:lnTo>
                    <a:pt x="765" y="1968"/>
                  </a:lnTo>
                  <a:lnTo>
                    <a:pt x="765" y="1966"/>
                  </a:lnTo>
                  <a:lnTo>
                    <a:pt x="763" y="1966"/>
                  </a:lnTo>
                  <a:moveTo>
                    <a:pt x="760" y="1964"/>
                  </a:moveTo>
                  <a:lnTo>
                    <a:pt x="760" y="1966"/>
                  </a:lnTo>
                  <a:lnTo>
                    <a:pt x="762" y="1966"/>
                  </a:lnTo>
                  <a:lnTo>
                    <a:pt x="762" y="1964"/>
                  </a:lnTo>
                  <a:lnTo>
                    <a:pt x="760" y="1964"/>
                  </a:lnTo>
                  <a:moveTo>
                    <a:pt x="758" y="1963"/>
                  </a:moveTo>
                  <a:lnTo>
                    <a:pt x="758" y="1964"/>
                  </a:lnTo>
                  <a:lnTo>
                    <a:pt x="760" y="1964"/>
                  </a:lnTo>
                  <a:lnTo>
                    <a:pt x="760" y="1963"/>
                  </a:lnTo>
                  <a:lnTo>
                    <a:pt x="758" y="1963"/>
                  </a:lnTo>
                  <a:moveTo>
                    <a:pt x="762" y="1959"/>
                  </a:moveTo>
                  <a:lnTo>
                    <a:pt x="760" y="1959"/>
                  </a:lnTo>
                  <a:lnTo>
                    <a:pt x="760" y="1961"/>
                  </a:lnTo>
                  <a:lnTo>
                    <a:pt x="762" y="1961"/>
                  </a:lnTo>
                  <a:lnTo>
                    <a:pt x="763" y="1961"/>
                  </a:lnTo>
                  <a:lnTo>
                    <a:pt x="763" y="1959"/>
                  </a:lnTo>
                  <a:lnTo>
                    <a:pt x="762" y="1959"/>
                  </a:lnTo>
                  <a:moveTo>
                    <a:pt x="765" y="1957"/>
                  </a:moveTo>
                  <a:lnTo>
                    <a:pt x="763" y="1957"/>
                  </a:lnTo>
                  <a:lnTo>
                    <a:pt x="763" y="1959"/>
                  </a:lnTo>
                  <a:lnTo>
                    <a:pt x="765" y="1959"/>
                  </a:lnTo>
                  <a:lnTo>
                    <a:pt x="765" y="1957"/>
                  </a:lnTo>
                  <a:moveTo>
                    <a:pt x="756" y="1954"/>
                  </a:moveTo>
                  <a:lnTo>
                    <a:pt x="758" y="1956"/>
                  </a:lnTo>
                  <a:lnTo>
                    <a:pt x="758" y="1957"/>
                  </a:lnTo>
                  <a:lnTo>
                    <a:pt x="760" y="1956"/>
                  </a:lnTo>
                  <a:lnTo>
                    <a:pt x="760" y="1954"/>
                  </a:lnTo>
                  <a:lnTo>
                    <a:pt x="758" y="1954"/>
                  </a:lnTo>
                  <a:lnTo>
                    <a:pt x="756" y="1954"/>
                  </a:lnTo>
                  <a:moveTo>
                    <a:pt x="864" y="1956"/>
                  </a:moveTo>
                  <a:lnTo>
                    <a:pt x="866" y="1957"/>
                  </a:lnTo>
                  <a:lnTo>
                    <a:pt x="866" y="1956"/>
                  </a:lnTo>
                  <a:lnTo>
                    <a:pt x="866" y="1954"/>
                  </a:lnTo>
                  <a:lnTo>
                    <a:pt x="864" y="1954"/>
                  </a:lnTo>
                  <a:lnTo>
                    <a:pt x="864" y="1956"/>
                  </a:lnTo>
                  <a:moveTo>
                    <a:pt x="756" y="1952"/>
                  </a:moveTo>
                  <a:lnTo>
                    <a:pt x="758" y="1952"/>
                  </a:lnTo>
                  <a:lnTo>
                    <a:pt x="760" y="1951"/>
                  </a:lnTo>
                  <a:lnTo>
                    <a:pt x="760" y="1949"/>
                  </a:lnTo>
                  <a:lnTo>
                    <a:pt x="758" y="1951"/>
                  </a:lnTo>
                  <a:lnTo>
                    <a:pt x="756" y="1952"/>
                  </a:lnTo>
                  <a:moveTo>
                    <a:pt x="763" y="1952"/>
                  </a:moveTo>
                  <a:lnTo>
                    <a:pt x="765" y="1952"/>
                  </a:lnTo>
                  <a:lnTo>
                    <a:pt x="763" y="1951"/>
                  </a:lnTo>
                  <a:lnTo>
                    <a:pt x="763" y="1952"/>
                  </a:lnTo>
                  <a:moveTo>
                    <a:pt x="756" y="1951"/>
                  </a:moveTo>
                  <a:lnTo>
                    <a:pt x="758" y="1951"/>
                  </a:lnTo>
                  <a:lnTo>
                    <a:pt x="758" y="1949"/>
                  </a:lnTo>
                  <a:lnTo>
                    <a:pt x="756" y="1951"/>
                  </a:lnTo>
                  <a:moveTo>
                    <a:pt x="762" y="1951"/>
                  </a:moveTo>
                  <a:lnTo>
                    <a:pt x="763" y="1949"/>
                  </a:lnTo>
                  <a:lnTo>
                    <a:pt x="762" y="1949"/>
                  </a:lnTo>
                  <a:lnTo>
                    <a:pt x="762" y="1951"/>
                  </a:lnTo>
                  <a:moveTo>
                    <a:pt x="758" y="1945"/>
                  </a:moveTo>
                  <a:lnTo>
                    <a:pt x="756" y="1945"/>
                  </a:lnTo>
                  <a:lnTo>
                    <a:pt x="756" y="1947"/>
                  </a:lnTo>
                  <a:lnTo>
                    <a:pt x="755" y="1947"/>
                  </a:lnTo>
                  <a:lnTo>
                    <a:pt x="755" y="1949"/>
                  </a:lnTo>
                  <a:lnTo>
                    <a:pt x="756" y="1949"/>
                  </a:lnTo>
                  <a:lnTo>
                    <a:pt x="758" y="1949"/>
                  </a:lnTo>
                  <a:lnTo>
                    <a:pt x="758" y="1947"/>
                  </a:lnTo>
                  <a:lnTo>
                    <a:pt x="758" y="1945"/>
                  </a:lnTo>
                  <a:moveTo>
                    <a:pt x="760" y="1947"/>
                  </a:moveTo>
                  <a:lnTo>
                    <a:pt x="760" y="1949"/>
                  </a:lnTo>
                  <a:lnTo>
                    <a:pt x="762" y="1949"/>
                  </a:lnTo>
                  <a:lnTo>
                    <a:pt x="762" y="1947"/>
                  </a:lnTo>
                  <a:lnTo>
                    <a:pt x="760" y="1947"/>
                  </a:lnTo>
                  <a:moveTo>
                    <a:pt x="765" y="1949"/>
                  </a:moveTo>
                  <a:lnTo>
                    <a:pt x="763" y="1947"/>
                  </a:lnTo>
                  <a:lnTo>
                    <a:pt x="763" y="1949"/>
                  </a:lnTo>
                  <a:lnTo>
                    <a:pt x="765" y="1949"/>
                  </a:lnTo>
                  <a:moveTo>
                    <a:pt x="755" y="1944"/>
                  </a:moveTo>
                  <a:lnTo>
                    <a:pt x="753" y="1944"/>
                  </a:lnTo>
                  <a:lnTo>
                    <a:pt x="753" y="1945"/>
                  </a:lnTo>
                  <a:lnTo>
                    <a:pt x="755" y="1945"/>
                  </a:lnTo>
                  <a:lnTo>
                    <a:pt x="755" y="1944"/>
                  </a:lnTo>
                  <a:moveTo>
                    <a:pt x="763" y="1942"/>
                  </a:moveTo>
                  <a:lnTo>
                    <a:pt x="763" y="1944"/>
                  </a:lnTo>
                  <a:lnTo>
                    <a:pt x="765" y="1944"/>
                  </a:lnTo>
                  <a:lnTo>
                    <a:pt x="765" y="1942"/>
                  </a:lnTo>
                  <a:lnTo>
                    <a:pt x="763" y="1942"/>
                  </a:lnTo>
                  <a:moveTo>
                    <a:pt x="755" y="1940"/>
                  </a:moveTo>
                  <a:lnTo>
                    <a:pt x="755" y="1942"/>
                  </a:lnTo>
                  <a:lnTo>
                    <a:pt x="756" y="1942"/>
                  </a:lnTo>
                  <a:lnTo>
                    <a:pt x="756" y="1940"/>
                  </a:lnTo>
                  <a:lnTo>
                    <a:pt x="755" y="1940"/>
                  </a:lnTo>
                  <a:moveTo>
                    <a:pt x="861" y="1940"/>
                  </a:moveTo>
                  <a:lnTo>
                    <a:pt x="861" y="1942"/>
                  </a:lnTo>
                  <a:lnTo>
                    <a:pt x="862" y="1942"/>
                  </a:lnTo>
                  <a:lnTo>
                    <a:pt x="862" y="1940"/>
                  </a:lnTo>
                  <a:lnTo>
                    <a:pt x="861" y="1940"/>
                  </a:lnTo>
                  <a:moveTo>
                    <a:pt x="753" y="1930"/>
                  </a:moveTo>
                  <a:lnTo>
                    <a:pt x="753" y="1930"/>
                  </a:lnTo>
                  <a:lnTo>
                    <a:pt x="751" y="1930"/>
                  </a:lnTo>
                  <a:lnTo>
                    <a:pt x="753" y="1932"/>
                  </a:lnTo>
                  <a:lnTo>
                    <a:pt x="755" y="1930"/>
                  </a:lnTo>
                  <a:lnTo>
                    <a:pt x="755" y="1930"/>
                  </a:lnTo>
                  <a:lnTo>
                    <a:pt x="753" y="1930"/>
                  </a:lnTo>
                  <a:moveTo>
                    <a:pt x="756" y="1927"/>
                  </a:moveTo>
                  <a:lnTo>
                    <a:pt x="755" y="1928"/>
                  </a:lnTo>
                  <a:lnTo>
                    <a:pt x="755" y="1930"/>
                  </a:lnTo>
                  <a:lnTo>
                    <a:pt x="756" y="1928"/>
                  </a:lnTo>
                  <a:lnTo>
                    <a:pt x="756" y="1927"/>
                  </a:lnTo>
                  <a:moveTo>
                    <a:pt x="758" y="1930"/>
                  </a:moveTo>
                  <a:lnTo>
                    <a:pt x="760" y="1930"/>
                  </a:lnTo>
                  <a:lnTo>
                    <a:pt x="760" y="1928"/>
                  </a:lnTo>
                  <a:lnTo>
                    <a:pt x="758" y="1928"/>
                  </a:lnTo>
                  <a:lnTo>
                    <a:pt x="758" y="1930"/>
                  </a:lnTo>
                  <a:moveTo>
                    <a:pt x="756" y="1925"/>
                  </a:moveTo>
                  <a:lnTo>
                    <a:pt x="755" y="1925"/>
                  </a:lnTo>
                  <a:lnTo>
                    <a:pt x="755" y="1927"/>
                  </a:lnTo>
                  <a:lnTo>
                    <a:pt x="756" y="1927"/>
                  </a:lnTo>
                  <a:lnTo>
                    <a:pt x="758" y="1927"/>
                  </a:lnTo>
                  <a:lnTo>
                    <a:pt x="756" y="1925"/>
                  </a:lnTo>
                  <a:moveTo>
                    <a:pt x="753" y="1928"/>
                  </a:moveTo>
                  <a:lnTo>
                    <a:pt x="755" y="1927"/>
                  </a:lnTo>
                  <a:lnTo>
                    <a:pt x="753" y="1927"/>
                  </a:lnTo>
                  <a:lnTo>
                    <a:pt x="753" y="1928"/>
                  </a:lnTo>
                  <a:moveTo>
                    <a:pt x="753" y="1923"/>
                  </a:moveTo>
                  <a:lnTo>
                    <a:pt x="753" y="1925"/>
                  </a:lnTo>
                  <a:lnTo>
                    <a:pt x="755" y="1925"/>
                  </a:lnTo>
                  <a:lnTo>
                    <a:pt x="755" y="1923"/>
                  </a:lnTo>
                  <a:lnTo>
                    <a:pt x="753" y="1923"/>
                  </a:lnTo>
                  <a:moveTo>
                    <a:pt x="753" y="1922"/>
                  </a:moveTo>
                  <a:lnTo>
                    <a:pt x="755" y="1922"/>
                  </a:lnTo>
                  <a:lnTo>
                    <a:pt x="753" y="1920"/>
                  </a:lnTo>
                  <a:lnTo>
                    <a:pt x="753" y="1922"/>
                  </a:lnTo>
                  <a:moveTo>
                    <a:pt x="1797" y="1916"/>
                  </a:moveTo>
                  <a:lnTo>
                    <a:pt x="1795" y="1916"/>
                  </a:lnTo>
                  <a:lnTo>
                    <a:pt x="1797" y="1918"/>
                  </a:lnTo>
                  <a:lnTo>
                    <a:pt x="1798" y="1918"/>
                  </a:lnTo>
                  <a:lnTo>
                    <a:pt x="1798" y="1916"/>
                  </a:lnTo>
                  <a:lnTo>
                    <a:pt x="1798" y="1915"/>
                  </a:lnTo>
                  <a:lnTo>
                    <a:pt x="1797" y="1915"/>
                  </a:lnTo>
                  <a:lnTo>
                    <a:pt x="1797" y="1916"/>
                  </a:lnTo>
                  <a:moveTo>
                    <a:pt x="751" y="1913"/>
                  </a:moveTo>
                  <a:lnTo>
                    <a:pt x="751" y="1915"/>
                  </a:lnTo>
                  <a:lnTo>
                    <a:pt x="753" y="1915"/>
                  </a:lnTo>
                  <a:lnTo>
                    <a:pt x="753" y="1913"/>
                  </a:lnTo>
                  <a:lnTo>
                    <a:pt x="751" y="1913"/>
                  </a:lnTo>
                  <a:moveTo>
                    <a:pt x="751" y="1910"/>
                  </a:moveTo>
                  <a:lnTo>
                    <a:pt x="751" y="1911"/>
                  </a:lnTo>
                  <a:lnTo>
                    <a:pt x="753" y="1911"/>
                  </a:lnTo>
                  <a:lnTo>
                    <a:pt x="753" y="1910"/>
                  </a:lnTo>
                  <a:lnTo>
                    <a:pt x="751" y="1910"/>
                  </a:lnTo>
                  <a:moveTo>
                    <a:pt x="751" y="1906"/>
                  </a:moveTo>
                  <a:lnTo>
                    <a:pt x="751" y="1908"/>
                  </a:lnTo>
                  <a:lnTo>
                    <a:pt x="753" y="1906"/>
                  </a:lnTo>
                  <a:lnTo>
                    <a:pt x="751" y="1904"/>
                  </a:lnTo>
                  <a:lnTo>
                    <a:pt x="751" y="1906"/>
                  </a:lnTo>
                  <a:moveTo>
                    <a:pt x="1792" y="1903"/>
                  </a:moveTo>
                  <a:lnTo>
                    <a:pt x="1790" y="1903"/>
                  </a:lnTo>
                  <a:lnTo>
                    <a:pt x="1790" y="1904"/>
                  </a:lnTo>
                  <a:lnTo>
                    <a:pt x="1790" y="1906"/>
                  </a:lnTo>
                  <a:lnTo>
                    <a:pt x="1792" y="1904"/>
                  </a:lnTo>
                  <a:lnTo>
                    <a:pt x="1792" y="1903"/>
                  </a:lnTo>
                  <a:moveTo>
                    <a:pt x="753" y="1903"/>
                  </a:moveTo>
                  <a:lnTo>
                    <a:pt x="755" y="1903"/>
                  </a:lnTo>
                  <a:lnTo>
                    <a:pt x="755" y="1901"/>
                  </a:lnTo>
                  <a:lnTo>
                    <a:pt x="755" y="1899"/>
                  </a:lnTo>
                  <a:lnTo>
                    <a:pt x="756" y="1899"/>
                  </a:lnTo>
                  <a:lnTo>
                    <a:pt x="756" y="1898"/>
                  </a:lnTo>
                  <a:lnTo>
                    <a:pt x="756" y="1896"/>
                  </a:lnTo>
                  <a:lnTo>
                    <a:pt x="756" y="1894"/>
                  </a:lnTo>
                  <a:lnTo>
                    <a:pt x="755" y="1894"/>
                  </a:lnTo>
                  <a:lnTo>
                    <a:pt x="755" y="1896"/>
                  </a:lnTo>
                  <a:lnTo>
                    <a:pt x="753" y="1896"/>
                  </a:lnTo>
                  <a:lnTo>
                    <a:pt x="751" y="1898"/>
                  </a:lnTo>
                  <a:lnTo>
                    <a:pt x="751" y="1899"/>
                  </a:lnTo>
                  <a:lnTo>
                    <a:pt x="751" y="1901"/>
                  </a:lnTo>
                  <a:lnTo>
                    <a:pt x="751" y="1903"/>
                  </a:lnTo>
                  <a:lnTo>
                    <a:pt x="751" y="1904"/>
                  </a:lnTo>
                  <a:lnTo>
                    <a:pt x="753" y="1904"/>
                  </a:lnTo>
                  <a:lnTo>
                    <a:pt x="753" y="1903"/>
                  </a:lnTo>
                  <a:moveTo>
                    <a:pt x="758" y="1899"/>
                  </a:moveTo>
                  <a:lnTo>
                    <a:pt x="756" y="1899"/>
                  </a:lnTo>
                  <a:lnTo>
                    <a:pt x="756" y="1901"/>
                  </a:lnTo>
                  <a:lnTo>
                    <a:pt x="756" y="1903"/>
                  </a:lnTo>
                  <a:lnTo>
                    <a:pt x="758" y="1903"/>
                  </a:lnTo>
                  <a:lnTo>
                    <a:pt x="760" y="1903"/>
                  </a:lnTo>
                  <a:lnTo>
                    <a:pt x="758" y="1901"/>
                  </a:lnTo>
                  <a:lnTo>
                    <a:pt x="758" y="1899"/>
                  </a:lnTo>
                  <a:moveTo>
                    <a:pt x="760" y="1901"/>
                  </a:moveTo>
                  <a:lnTo>
                    <a:pt x="762" y="1899"/>
                  </a:lnTo>
                  <a:lnTo>
                    <a:pt x="760" y="1899"/>
                  </a:lnTo>
                  <a:lnTo>
                    <a:pt x="760" y="1901"/>
                  </a:lnTo>
                  <a:moveTo>
                    <a:pt x="762" y="1899"/>
                  </a:moveTo>
                  <a:lnTo>
                    <a:pt x="763" y="1899"/>
                  </a:lnTo>
                  <a:lnTo>
                    <a:pt x="762" y="1898"/>
                  </a:lnTo>
                  <a:lnTo>
                    <a:pt x="760" y="1898"/>
                  </a:lnTo>
                  <a:lnTo>
                    <a:pt x="762" y="1899"/>
                  </a:lnTo>
                  <a:moveTo>
                    <a:pt x="753" y="1893"/>
                  </a:moveTo>
                  <a:lnTo>
                    <a:pt x="751" y="1893"/>
                  </a:lnTo>
                  <a:lnTo>
                    <a:pt x="751" y="1894"/>
                  </a:lnTo>
                  <a:lnTo>
                    <a:pt x="751" y="1896"/>
                  </a:lnTo>
                  <a:lnTo>
                    <a:pt x="753" y="1896"/>
                  </a:lnTo>
                  <a:lnTo>
                    <a:pt x="753" y="1894"/>
                  </a:lnTo>
                  <a:lnTo>
                    <a:pt x="753" y="1893"/>
                  </a:lnTo>
                  <a:moveTo>
                    <a:pt x="755" y="1889"/>
                  </a:moveTo>
                  <a:lnTo>
                    <a:pt x="755" y="1891"/>
                  </a:lnTo>
                  <a:lnTo>
                    <a:pt x="756" y="1889"/>
                  </a:lnTo>
                  <a:lnTo>
                    <a:pt x="755" y="1889"/>
                  </a:lnTo>
                  <a:moveTo>
                    <a:pt x="755" y="1889"/>
                  </a:moveTo>
                  <a:lnTo>
                    <a:pt x="756" y="1889"/>
                  </a:lnTo>
                  <a:lnTo>
                    <a:pt x="756" y="1889"/>
                  </a:lnTo>
                  <a:lnTo>
                    <a:pt x="755" y="1889"/>
                  </a:lnTo>
                  <a:moveTo>
                    <a:pt x="751" y="1879"/>
                  </a:moveTo>
                  <a:lnTo>
                    <a:pt x="753" y="1879"/>
                  </a:lnTo>
                  <a:lnTo>
                    <a:pt x="753" y="1877"/>
                  </a:lnTo>
                  <a:lnTo>
                    <a:pt x="753" y="1875"/>
                  </a:lnTo>
                  <a:lnTo>
                    <a:pt x="751" y="1875"/>
                  </a:lnTo>
                  <a:lnTo>
                    <a:pt x="751" y="1877"/>
                  </a:lnTo>
                  <a:lnTo>
                    <a:pt x="751" y="1879"/>
                  </a:lnTo>
                  <a:moveTo>
                    <a:pt x="1566" y="1877"/>
                  </a:moveTo>
                  <a:lnTo>
                    <a:pt x="1564" y="1877"/>
                  </a:lnTo>
                  <a:lnTo>
                    <a:pt x="1564" y="1879"/>
                  </a:lnTo>
                  <a:lnTo>
                    <a:pt x="1566" y="1879"/>
                  </a:lnTo>
                  <a:lnTo>
                    <a:pt x="1566" y="1877"/>
                  </a:lnTo>
                  <a:moveTo>
                    <a:pt x="1667" y="1872"/>
                  </a:moveTo>
                  <a:lnTo>
                    <a:pt x="1669" y="1870"/>
                  </a:lnTo>
                  <a:lnTo>
                    <a:pt x="1667" y="1870"/>
                  </a:lnTo>
                  <a:lnTo>
                    <a:pt x="1667" y="1872"/>
                  </a:lnTo>
                  <a:moveTo>
                    <a:pt x="1657" y="1865"/>
                  </a:moveTo>
                  <a:lnTo>
                    <a:pt x="1655" y="1865"/>
                  </a:lnTo>
                  <a:lnTo>
                    <a:pt x="1655" y="1867"/>
                  </a:lnTo>
                  <a:lnTo>
                    <a:pt x="1657" y="1867"/>
                  </a:lnTo>
                  <a:lnTo>
                    <a:pt x="1657" y="1865"/>
                  </a:lnTo>
                  <a:moveTo>
                    <a:pt x="765" y="1862"/>
                  </a:moveTo>
                  <a:lnTo>
                    <a:pt x="763" y="1862"/>
                  </a:lnTo>
                  <a:lnTo>
                    <a:pt x="763" y="1863"/>
                  </a:lnTo>
                  <a:lnTo>
                    <a:pt x="765" y="1863"/>
                  </a:lnTo>
                  <a:lnTo>
                    <a:pt x="765" y="1862"/>
                  </a:lnTo>
                  <a:moveTo>
                    <a:pt x="760" y="1855"/>
                  </a:moveTo>
                  <a:lnTo>
                    <a:pt x="762" y="1855"/>
                  </a:lnTo>
                  <a:lnTo>
                    <a:pt x="760" y="1853"/>
                  </a:lnTo>
                  <a:lnTo>
                    <a:pt x="760" y="1855"/>
                  </a:lnTo>
                  <a:moveTo>
                    <a:pt x="762" y="1852"/>
                  </a:moveTo>
                  <a:lnTo>
                    <a:pt x="760" y="1852"/>
                  </a:lnTo>
                  <a:lnTo>
                    <a:pt x="760" y="1853"/>
                  </a:lnTo>
                  <a:lnTo>
                    <a:pt x="762" y="1853"/>
                  </a:lnTo>
                  <a:lnTo>
                    <a:pt x="762" y="1852"/>
                  </a:lnTo>
                  <a:moveTo>
                    <a:pt x="756" y="1848"/>
                  </a:moveTo>
                  <a:lnTo>
                    <a:pt x="755" y="1848"/>
                  </a:lnTo>
                  <a:lnTo>
                    <a:pt x="755" y="1848"/>
                  </a:lnTo>
                  <a:lnTo>
                    <a:pt x="756" y="1848"/>
                  </a:lnTo>
                  <a:lnTo>
                    <a:pt x="756" y="1848"/>
                  </a:lnTo>
                  <a:moveTo>
                    <a:pt x="765" y="1845"/>
                  </a:moveTo>
                  <a:lnTo>
                    <a:pt x="765" y="1846"/>
                  </a:lnTo>
                  <a:lnTo>
                    <a:pt x="765" y="1848"/>
                  </a:lnTo>
                  <a:lnTo>
                    <a:pt x="767" y="1846"/>
                  </a:lnTo>
                  <a:lnTo>
                    <a:pt x="767" y="1845"/>
                  </a:lnTo>
                  <a:lnTo>
                    <a:pt x="765" y="1845"/>
                  </a:lnTo>
                  <a:moveTo>
                    <a:pt x="756" y="1846"/>
                  </a:moveTo>
                  <a:lnTo>
                    <a:pt x="758" y="1846"/>
                  </a:lnTo>
                  <a:lnTo>
                    <a:pt x="758" y="1845"/>
                  </a:lnTo>
                  <a:lnTo>
                    <a:pt x="756" y="1845"/>
                  </a:lnTo>
                  <a:lnTo>
                    <a:pt x="756" y="1846"/>
                  </a:lnTo>
                  <a:moveTo>
                    <a:pt x="763" y="1843"/>
                  </a:moveTo>
                  <a:lnTo>
                    <a:pt x="765" y="1843"/>
                  </a:lnTo>
                  <a:lnTo>
                    <a:pt x="765" y="1841"/>
                  </a:lnTo>
                  <a:lnTo>
                    <a:pt x="763" y="1841"/>
                  </a:lnTo>
                  <a:lnTo>
                    <a:pt x="763" y="1843"/>
                  </a:lnTo>
                  <a:moveTo>
                    <a:pt x="29" y="1840"/>
                  </a:moveTo>
                  <a:lnTo>
                    <a:pt x="29" y="1841"/>
                  </a:lnTo>
                  <a:lnTo>
                    <a:pt x="30" y="1840"/>
                  </a:lnTo>
                  <a:lnTo>
                    <a:pt x="29" y="1840"/>
                  </a:lnTo>
                  <a:moveTo>
                    <a:pt x="760" y="1841"/>
                  </a:moveTo>
                  <a:lnTo>
                    <a:pt x="762" y="1841"/>
                  </a:lnTo>
                  <a:lnTo>
                    <a:pt x="762" y="1840"/>
                  </a:lnTo>
                  <a:lnTo>
                    <a:pt x="760" y="1840"/>
                  </a:lnTo>
                  <a:lnTo>
                    <a:pt x="760" y="1841"/>
                  </a:lnTo>
                  <a:moveTo>
                    <a:pt x="760" y="1838"/>
                  </a:moveTo>
                  <a:lnTo>
                    <a:pt x="762" y="1840"/>
                  </a:lnTo>
                  <a:lnTo>
                    <a:pt x="762" y="1838"/>
                  </a:lnTo>
                  <a:lnTo>
                    <a:pt x="760" y="1838"/>
                  </a:lnTo>
                  <a:moveTo>
                    <a:pt x="765" y="1838"/>
                  </a:moveTo>
                  <a:lnTo>
                    <a:pt x="763" y="1838"/>
                  </a:lnTo>
                  <a:lnTo>
                    <a:pt x="763" y="1840"/>
                  </a:lnTo>
                  <a:lnTo>
                    <a:pt x="765" y="1840"/>
                  </a:lnTo>
                  <a:lnTo>
                    <a:pt x="765" y="1838"/>
                  </a:lnTo>
                  <a:moveTo>
                    <a:pt x="29" y="1836"/>
                  </a:moveTo>
                  <a:lnTo>
                    <a:pt x="27" y="1836"/>
                  </a:lnTo>
                  <a:lnTo>
                    <a:pt x="25" y="1836"/>
                  </a:lnTo>
                  <a:lnTo>
                    <a:pt x="25" y="1838"/>
                  </a:lnTo>
                  <a:lnTo>
                    <a:pt x="27" y="1838"/>
                  </a:lnTo>
                  <a:lnTo>
                    <a:pt x="29" y="1836"/>
                  </a:lnTo>
                  <a:moveTo>
                    <a:pt x="767" y="1836"/>
                  </a:moveTo>
                  <a:lnTo>
                    <a:pt x="765" y="1836"/>
                  </a:lnTo>
                  <a:lnTo>
                    <a:pt x="765" y="1838"/>
                  </a:lnTo>
                  <a:lnTo>
                    <a:pt x="767" y="1838"/>
                  </a:lnTo>
                  <a:lnTo>
                    <a:pt x="767" y="1836"/>
                  </a:lnTo>
                  <a:moveTo>
                    <a:pt x="24" y="1834"/>
                  </a:moveTo>
                  <a:lnTo>
                    <a:pt x="25" y="1834"/>
                  </a:lnTo>
                  <a:lnTo>
                    <a:pt x="25" y="1833"/>
                  </a:lnTo>
                  <a:lnTo>
                    <a:pt x="24" y="1833"/>
                  </a:lnTo>
                  <a:lnTo>
                    <a:pt x="24" y="1834"/>
                  </a:lnTo>
                  <a:moveTo>
                    <a:pt x="762" y="1834"/>
                  </a:moveTo>
                  <a:lnTo>
                    <a:pt x="763" y="1834"/>
                  </a:lnTo>
                  <a:lnTo>
                    <a:pt x="765" y="1834"/>
                  </a:lnTo>
                  <a:lnTo>
                    <a:pt x="765" y="1833"/>
                  </a:lnTo>
                  <a:lnTo>
                    <a:pt x="763" y="1833"/>
                  </a:lnTo>
                  <a:lnTo>
                    <a:pt x="762" y="1834"/>
                  </a:lnTo>
                  <a:moveTo>
                    <a:pt x="756" y="1829"/>
                  </a:moveTo>
                  <a:lnTo>
                    <a:pt x="756" y="1831"/>
                  </a:lnTo>
                  <a:lnTo>
                    <a:pt x="758" y="1831"/>
                  </a:lnTo>
                  <a:lnTo>
                    <a:pt x="760" y="1831"/>
                  </a:lnTo>
                  <a:lnTo>
                    <a:pt x="758" y="1829"/>
                  </a:lnTo>
                  <a:lnTo>
                    <a:pt x="756" y="1829"/>
                  </a:lnTo>
                  <a:moveTo>
                    <a:pt x="2359" y="1821"/>
                  </a:moveTo>
                  <a:lnTo>
                    <a:pt x="2359" y="1819"/>
                  </a:lnTo>
                  <a:lnTo>
                    <a:pt x="2357" y="1819"/>
                  </a:lnTo>
                  <a:lnTo>
                    <a:pt x="2357" y="1821"/>
                  </a:lnTo>
                  <a:lnTo>
                    <a:pt x="2359" y="1821"/>
                  </a:lnTo>
                  <a:moveTo>
                    <a:pt x="768" y="1814"/>
                  </a:moveTo>
                  <a:lnTo>
                    <a:pt x="767" y="1812"/>
                  </a:lnTo>
                  <a:lnTo>
                    <a:pt x="767" y="1814"/>
                  </a:lnTo>
                  <a:lnTo>
                    <a:pt x="768" y="1814"/>
                  </a:lnTo>
                  <a:moveTo>
                    <a:pt x="2360" y="1811"/>
                  </a:moveTo>
                  <a:lnTo>
                    <a:pt x="2362" y="1811"/>
                  </a:lnTo>
                  <a:lnTo>
                    <a:pt x="2362" y="1809"/>
                  </a:lnTo>
                  <a:lnTo>
                    <a:pt x="2362" y="1807"/>
                  </a:lnTo>
                  <a:lnTo>
                    <a:pt x="2360" y="1807"/>
                  </a:lnTo>
                  <a:lnTo>
                    <a:pt x="2360" y="1809"/>
                  </a:lnTo>
                  <a:lnTo>
                    <a:pt x="2360" y="1811"/>
                  </a:lnTo>
                  <a:moveTo>
                    <a:pt x="2543" y="1793"/>
                  </a:moveTo>
                  <a:lnTo>
                    <a:pt x="2545" y="1793"/>
                  </a:lnTo>
                  <a:lnTo>
                    <a:pt x="2545" y="1792"/>
                  </a:lnTo>
                  <a:lnTo>
                    <a:pt x="2543" y="1793"/>
                  </a:lnTo>
                  <a:moveTo>
                    <a:pt x="2543" y="1790"/>
                  </a:moveTo>
                  <a:lnTo>
                    <a:pt x="2543" y="1792"/>
                  </a:lnTo>
                  <a:lnTo>
                    <a:pt x="2545" y="1792"/>
                  </a:lnTo>
                  <a:lnTo>
                    <a:pt x="2545" y="1790"/>
                  </a:lnTo>
                  <a:lnTo>
                    <a:pt x="2543" y="1790"/>
                  </a:lnTo>
                  <a:moveTo>
                    <a:pt x="2333" y="1788"/>
                  </a:moveTo>
                  <a:lnTo>
                    <a:pt x="2335" y="1790"/>
                  </a:lnTo>
                  <a:lnTo>
                    <a:pt x="2335" y="1788"/>
                  </a:lnTo>
                  <a:lnTo>
                    <a:pt x="2333" y="1788"/>
                  </a:lnTo>
                  <a:moveTo>
                    <a:pt x="2336" y="1787"/>
                  </a:moveTo>
                  <a:lnTo>
                    <a:pt x="2335" y="1787"/>
                  </a:lnTo>
                  <a:lnTo>
                    <a:pt x="2335" y="1788"/>
                  </a:lnTo>
                  <a:lnTo>
                    <a:pt x="2336" y="1788"/>
                  </a:lnTo>
                  <a:lnTo>
                    <a:pt x="2336" y="1787"/>
                  </a:lnTo>
                  <a:moveTo>
                    <a:pt x="2336" y="1783"/>
                  </a:moveTo>
                  <a:lnTo>
                    <a:pt x="2335" y="1783"/>
                  </a:lnTo>
                  <a:lnTo>
                    <a:pt x="2335" y="1785"/>
                  </a:lnTo>
                  <a:lnTo>
                    <a:pt x="2336" y="1785"/>
                  </a:lnTo>
                  <a:lnTo>
                    <a:pt x="2336" y="1783"/>
                  </a:lnTo>
                  <a:moveTo>
                    <a:pt x="2362" y="1783"/>
                  </a:moveTo>
                  <a:lnTo>
                    <a:pt x="2360" y="1783"/>
                  </a:lnTo>
                  <a:lnTo>
                    <a:pt x="2359" y="1783"/>
                  </a:lnTo>
                  <a:lnTo>
                    <a:pt x="2359" y="1785"/>
                  </a:lnTo>
                  <a:lnTo>
                    <a:pt x="2360" y="1785"/>
                  </a:lnTo>
                  <a:lnTo>
                    <a:pt x="2362" y="1785"/>
                  </a:lnTo>
                  <a:lnTo>
                    <a:pt x="2362" y="1783"/>
                  </a:lnTo>
                  <a:moveTo>
                    <a:pt x="850" y="1781"/>
                  </a:moveTo>
                  <a:lnTo>
                    <a:pt x="849" y="1780"/>
                  </a:lnTo>
                  <a:lnTo>
                    <a:pt x="849" y="1781"/>
                  </a:lnTo>
                  <a:lnTo>
                    <a:pt x="849" y="1783"/>
                  </a:lnTo>
                  <a:lnTo>
                    <a:pt x="850" y="1783"/>
                  </a:lnTo>
                  <a:lnTo>
                    <a:pt x="850" y="1781"/>
                  </a:lnTo>
                  <a:moveTo>
                    <a:pt x="2328" y="1773"/>
                  </a:moveTo>
                  <a:lnTo>
                    <a:pt x="2328" y="1775"/>
                  </a:lnTo>
                  <a:lnTo>
                    <a:pt x="2328" y="1776"/>
                  </a:lnTo>
                  <a:lnTo>
                    <a:pt x="2328" y="1778"/>
                  </a:lnTo>
                  <a:lnTo>
                    <a:pt x="2328" y="1780"/>
                  </a:lnTo>
                  <a:lnTo>
                    <a:pt x="2330" y="1780"/>
                  </a:lnTo>
                  <a:lnTo>
                    <a:pt x="2330" y="1778"/>
                  </a:lnTo>
                  <a:lnTo>
                    <a:pt x="2330" y="1776"/>
                  </a:lnTo>
                  <a:lnTo>
                    <a:pt x="2330" y="1775"/>
                  </a:lnTo>
                  <a:lnTo>
                    <a:pt x="2330" y="1773"/>
                  </a:lnTo>
                  <a:lnTo>
                    <a:pt x="2330" y="1771"/>
                  </a:lnTo>
                  <a:lnTo>
                    <a:pt x="2328" y="1771"/>
                  </a:lnTo>
                  <a:lnTo>
                    <a:pt x="2328" y="1773"/>
                  </a:lnTo>
                  <a:moveTo>
                    <a:pt x="849" y="1766"/>
                  </a:moveTo>
                  <a:lnTo>
                    <a:pt x="850" y="1766"/>
                  </a:lnTo>
                  <a:lnTo>
                    <a:pt x="850" y="1766"/>
                  </a:lnTo>
                  <a:lnTo>
                    <a:pt x="849" y="1766"/>
                  </a:lnTo>
                  <a:lnTo>
                    <a:pt x="849" y="1766"/>
                  </a:lnTo>
                  <a:moveTo>
                    <a:pt x="2347" y="1764"/>
                  </a:moveTo>
                  <a:lnTo>
                    <a:pt x="2347" y="1763"/>
                  </a:lnTo>
                  <a:lnTo>
                    <a:pt x="2345" y="1763"/>
                  </a:lnTo>
                  <a:lnTo>
                    <a:pt x="2345" y="1764"/>
                  </a:lnTo>
                  <a:lnTo>
                    <a:pt x="2347" y="1764"/>
                  </a:lnTo>
                  <a:moveTo>
                    <a:pt x="763" y="1754"/>
                  </a:moveTo>
                  <a:lnTo>
                    <a:pt x="763" y="1756"/>
                  </a:lnTo>
                  <a:lnTo>
                    <a:pt x="765" y="1756"/>
                  </a:lnTo>
                  <a:lnTo>
                    <a:pt x="763" y="1754"/>
                  </a:lnTo>
                  <a:moveTo>
                    <a:pt x="1207" y="1735"/>
                  </a:moveTo>
                  <a:lnTo>
                    <a:pt x="1206" y="1735"/>
                  </a:lnTo>
                  <a:lnTo>
                    <a:pt x="1206" y="1737"/>
                  </a:lnTo>
                  <a:lnTo>
                    <a:pt x="1207" y="1737"/>
                  </a:lnTo>
                  <a:lnTo>
                    <a:pt x="1207" y="1735"/>
                  </a:lnTo>
                  <a:moveTo>
                    <a:pt x="2559" y="1730"/>
                  </a:moveTo>
                  <a:lnTo>
                    <a:pt x="2557" y="1730"/>
                  </a:lnTo>
                  <a:lnTo>
                    <a:pt x="2557" y="1732"/>
                  </a:lnTo>
                  <a:lnTo>
                    <a:pt x="2559" y="1732"/>
                  </a:lnTo>
                  <a:lnTo>
                    <a:pt x="2559" y="1730"/>
                  </a:lnTo>
                  <a:moveTo>
                    <a:pt x="2557" y="1732"/>
                  </a:moveTo>
                  <a:lnTo>
                    <a:pt x="2555" y="1732"/>
                  </a:lnTo>
                  <a:lnTo>
                    <a:pt x="2555" y="1734"/>
                  </a:lnTo>
                  <a:lnTo>
                    <a:pt x="2557" y="1734"/>
                  </a:lnTo>
                  <a:lnTo>
                    <a:pt x="2557" y="1732"/>
                  </a:lnTo>
                  <a:moveTo>
                    <a:pt x="2555" y="1729"/>
                  </a:moveTo>
                  <a:lnTo>
                    <a:pt x="2557" y="1729"/>
                  </a:lnTo>
                  <a:lnTo>
                    <a:pt x="2555" y="1727"/>
                  </a:lnTo>
                  <a:lnTo>
                    <a:pt x="2555" y="1729"/>
                  </a:lnTo>
                  <a:moveTo>
                    <a:pt x="2545" y="1725"/>
                  </a:moveTo>
                  <a:lnTo>
                    <a:pt x="2547" y="1725"/>
                  </a:lnTo>
                  <a:lnTo>
                    <a:pt x="2547" y="1725"/>
                  </a:lnTo>
                  <a:lnTo>
                    <a:pt x="2545" y="1725"/>
                  </a:lnTo>
                  <a:lnTo>
                    <a:pt x="2545" y="1725"/>
                  </a:lnTo>
                  <a:moveTo>
                    <a:pt x="2557" y="1725"/>
                  </a:moveTo>
                  <a:lnTo>
                    <a:pt x="2557" y="1723"/>
                  </a:lnTo>
                  <a:lnTo>
                    <a:pt x="2555" y="1723"/>
                  </a:lnTo>
                  <a:lnTo>
                    <a:pt x="2555" y="1725"/>
                  </a:lnTo>
                  <a:lnTo>
                    <a:pt x="2555" y="1725"/>
                  </a:lnTo>
                  <a:lnTo>
                    <a:pt x="2557" y="1725"/>
                  </a:lnTo>
                  <a:lnTo>
                    <a:pt x="2557" y="1725"/>
                  </a:lnTo>
                  <a:moveTo>
                    <a:pt x="2295" y="1718"/>
                  </a:moveTo>
                  <a:lnTo>
                    <a:pt x="2295" y="1720"/>
                  </a:lnTo>
                  <a:moveTo>
                    <a:pt x="2550" y="1720"/>
                  </a:moveTo>
                  <a:lnTo>
                    <a:pt x="2550" y="1718"/>
                  </a:lnTo>
                  <a:lnTo>
                    <a:pt x="2548" y="1718"/>
                  </a:lnTo>
                  <a:lnTo>
                    <a:pt x="2548" y="1720"/>
                  </a:lnTo>
                  <a:lnTo>
                    <a:pt x="2550" y="1720"/>
                  </a:lnTo>
                  <a:moveTo>
                    <a:pt x="2277" y="1708"/>
                  </a:moveTo>
                  <a:lnTo>
                    <a:pt x="2275" y="1708"/>
                  </a:lnTo>
                  <a:lnTo>
                    <a:pt x="2275" y="1710"/>
                  </a:lnTo>
                  <a:lnTo>
                    <a:pt x="2277" y="1710"/>
                  </a:lnTo>
                  <a:lnTo>
                    <a:pt x="2277" y="1708"/>
                  </a:lnTo>
                  <a:moveTo>
                    <a:pt x="2538" y="1701"/>
                  </a:moveTo>
                  <a:lnTo>
                    <a:pt x="2538" y="1699"/>
                  </a:lnTo>
                  <a:lnTo>
                    <a:pt x="2536" y="1699"/>
                  </a:lnTo>
                  <a:lnTo>
                    <a:pt x="2538" y="1703"/>
                  </a:lnTo>
                  <a:lnTo>
                    <a:pt x="2538" y="1701"/>
                  </a:lnTo>
                  <a:moveTo>
                    <a:pt x="2266" y="1701"/>
                  </a:moveTo>
                  <a:lnTo>
                    <a:pt x="2268" y="1701"/>
                  </a:lnTo>
                  <a:lnTo>
                    <a:pt x="2266" y="1699"/>
                  </a:lnTo>
                  <a:lnTo>
                    <a:pt x="2266" y="1701"/>
                  </a:lnTo>
                  <a:moveTo>
                    <a:pt x="2535" y="1698"/>
                  </a:moveTo>
                  <a:lnTo>
                    <a:pt x="2535" y="1699"/>
                  </a:lnTo>
                  <a:lnTo>
                    <a:pt x="2536" y="1699"/>
                  </a:lnTo>
                  <a:lnTo>
                    <a:pt x="2536" y="1698"/>
                  </a:lnTo>
                  <a:lnTo>
                    <a:pt x="2535" y="1698"/>
                  </a:lnTo>
                  <a:moveTo>
                    <a:pt x="2538" y="1698"/>
                  </a:moveTo>
                  <a:lnTo>
                    <a:pt x="2536" y="1698"/>
                  </a:lnTo>
                  <a:lnTo>
                    <a:pt x="2538" y="1699"/>
                  </a:lnTo>
                  <a:lnTo>
                    <a:pt x="2538" y="1698"/>
                  </a:lnTo>
                  <a:moveTo>
                    <a:pt x="2261" y="1682"/>
                  </a:moveTo>
                  <a:lnTo>
                    <a:pt x="2263" y="1682"/>
                  </a:lnTo>
                  <a:lnTo>
                    <a:pt x="2261" y="1681"/>
                  </a:lnTo>
                  <a:lnTo>
                    <a:pt x="2261" y="1682"/>
                  </a:lnTo>
                  <a:moveTo>
                    <a:pt x="927" y="1657"/>
                  </a:moveTo>
                  <a:lnTo>
                    <a:pt x="927" y="1655"/>
                  </a:lnTo>
                  <a:lnTo>
                    <a:pt x="926" y="1657"/>
                  </a:lnTo>
                  <a:lnTo>
                    <a:pt x="927" y="1657"/>
                  </a:lnTo>
                  <a:moveTo>
                    <a:pt x="2111" y="1583"/>
                  </a:moveTo>
                  <a:lnTo>
                    <a:pt x="2111" y="1582"/>
                  </a:lnTo>
                  <a:lnTo>
                    <a:pt x="2111" y="1580"/>
                  </a:lnTo>
                  <a:lnTo>
                    <a:pt x="2109" y="1580"/>
                  </a:lnTo>
                  <a:lnTo>
                    <a:pt x="2109" y="1582"/>
                  </a:lnTo>
                  <a:lnTo>
                    <a:pt x="2109" y="1583"/>
                  </a:lnTo>
                  <a:lnTo>
                    <a:pt x="2111" y="1585"/>
                  </a:lnTo>
                  <a:lnTo>
                    <a:pt x="2111" y="1583"/>
                  </a:lnTo>
                  <a:moveTo>
                    <a:pt x="2108" y="1576"/>
                  </a:moveTo>
                  <a:lnTo>
                    <a:pt x="2108" y="1578"/>
                  </a:lnTo>
                  <a:lnTo>
                    <a:pt x="2109" y="1578"/>
                  </a:lnTo>
                  <a:lnTo>
                    <a:pt x="2108" y="1576"/>
                  </a:lnTo>
                  <a:moveTo>
                    <a:pt x="2108" y="1573"/>
                  </a:moveTo>
                  <a:lnTo>
                    <a:pt x="2108" y="1571"/>
                  </a:lnTo>
                  <a:lnTo>
                    <a:pt x="2108" y="1570"/>
                  </a:lnTo>
                  <a:lnTo>
                    <a:pt x="2106" y="1570"/>
                  </a:lnTo>
                  <a:lnTo>
                    <a:pt x="2106" y="1571"/>
                  </a:lnTo>
                  <a:lnTo>
                    <a:pt x="2106" y="1573"/>
                  </a:lnTo>
                  <a:lnTo>
                    <a:pt x="2108" y="1575"/>
                  </a:lnTo>
                  <a:lnTo>
                    <a:pt x="2108" y="1573"/>
                  </a:lnTo>
                  <a:moveTo>
                    <a:pt x="2109" y="1571"/>
                  </a:moveTo>
                  <a:lnTo>
                    <a:pt x="2109" y="1573"/>
                  </a:lnTo>
                  <a:lnTo>
                    <a:pt x="2111" y="1573"/>
                  </a:lnTo>
                  <a:lnTo>
                    <a:pt x="2111" y="1571"/>
                  </a:lnTo>
                  <a:lnTo>
                    <a:pt x="2109" y="1571"/>
                  </a:lnTo>
                  <a:moveTo>
                    <a:pt x="2396" y="1563"/>
                  </a:moveTo>
                  <a:lnTo>
                    <a:pt x="2398" y="1563"/>
                  </a:lnTo>
                  <a:lnTo>
                    <a:pt x="2398" y="1561"/>
                  </a:lnTo>
                  <a:lnTo>
                    <a:pt x="2396" y="1561"/>
                  </a:lnTo>
                  <a:lnTo>
                    <a:pt x="2396" y="1563"/>
                  </a:lnTo>
                  <a:moveTo>
                    <a:pt x="970" y="1547"/>
                  </a:moveTo>
                  <a:lnTo>
                    <a:pt x="970" y="1546"/>
                  </a:lnTo>
                  <a:lnTo>
                    <a:pt x="968" y="1546"/>
                  </a:lnTo>
                  <a:lnTo>
                    <a:pt x="968" y="1547"/>
                  </a:lnTo>
                  <a:lnTo>
                    <a:pt x="970" y="1547"/>
                  </a:lnTo>
                  <a:moveTo>
                    <a:pt x="2381" y="1541"/>
                  </a:moveTo>
                  <a:lnTo>
                    <a:pt x="2379" y="1541"/>
                  </a:lnTo>
                  <a:lnTo>
                    <a:pt x="2379" y="1542"/>
                  </a:lnTo>
                  <a:lnTo>
                    <a:pt x="2381" y="1542"/>
                  </a:lnTo>
                  <a:lnTo>
                    <a:pt x="2381" y="1541"/>
                  </a:lnTo>
                  <a:moveTo>
                    <a:pt x="977" y="1535"/>
                  </a:moveTo>
                  <a:lnTo>
                    <a:pt x="975" y="1535"/>
                  </a:lnTo>
                  <a:lnTo>
                    <a:pt x="975" y="1537"/>
                  </a:lnTo>
                  <a:lnTo>
                    <a:pt x="977" y="1537"/>
                  </a:lnTo>
                  <a:lnTo>
                    <a:pt x="977" y="1535"/>
                  </a:lnTo>
                  <a:moveTo>
                    <a:pt x="978" y="1535"/>
                  </a:moveTo>
                  <a:lnTo>
                    <a:pt x="980" y="1534"/>
                  </a:lnTo>
                  <a:lnTo>
                    <a:pt x="978" y="1534"/>
                  </a:lnTo>
                  <a:lnTo>
                    <a:pt x="978" y="1535"/>
                  </a:lnTo>
                  <a:moveTo>
                    <a:pt x="2497" y="1529"/>
                  </a:moveTo>
                  <a:lnTo>
                    <a:pt x="2499" y="1529"/>
                  </a:lnTo>
                  <a:lnTo>
                    <a:pt x="2499" y="1527"/>
                  </a:lnTo>
                  <a:lnTo>
                    <a:pt x="2497" y="1527"/>
                  </a:lnTo>
                  <a:lnTo>
                    <a:pt x="2497" y="1529"/>
                  </a:lnTo>
                  <a:moveTo>
                    <a:pt x="1549" y="1522"/>
                  </a:moveTo>
                  <a:lnTo>
                    <a:pt x="1549" y="1524"/>
                  </a:lnTo>
                  <a:lnTo>
                    <a:pt x="1549" y="1524"/>
                  </a:lnTo>
                  <a:lnTo>
                    <a:pt x="1549" y="1522"/>
                  </a:lnTo>
                  <a:moveTo>
                    <a:pt x="2500" y="1513"/>
                  </a:moveTo>
                  <a:lnTo>
                    <a:pt x="2500" y="1515"/>
                  </a:lnTo>
                  <a:lnTo>
                    <a:pt x="2502" y="1515"/>
                  </a:lnTo>
                  <a:lnTo>
                    <a:pt x="2502" y="1513"/>
                  </a:lnTo>
                  <a:lnTo>
                    <a:pt x="2502" y="1512"/>
                  </a:lnTo>
                  <a:lnTo>
                    <a:pt x="2502" y="1510"/>
                  </a:lnTo>
                  <a:lnTo>
                    <a:pt x="2500" y="1512"/>
                  </a:lnTo>
                  <a:lnTo>
                    <a:pt x="2500" y="1513"/>
                  </a:lnTo>
                  <a:moveTo>
                    <a:pt x="2495" y="1503"/>
                  </a:moveTo>
                  <a:lnTo>
                    <a:pt x="2495" y="1505"/>
                  </a:lnTo>
                  <a:lnTo>
                    <a:pt x="2495" y="1506"/>
                  </a:lnTo>
                  <a:lnTo>
                    <a:pt x="2497" y="1508"/>
                  </a:lnTo>
                  <a:lnTo>
                    <a:pt x="2497" y="1506"/>
                  </a:lnTo>
                  <a:lnTo>
                    <a:pt x="2497" y="1505"/>
                  </a:lnTo>
                  <a:lnTo>
                    <a:pt x="2497" y="1503"/>
                  </a:lnTo>
                  <a:lnTo>
                    <a:pt x="2497" y="1501"/>
                  </a:lnTo>
                  <a:lnTo>
                    <a:pt x="2495" y="1501"/>
                  </a:lnTo>
                  <a:lnTo>
                    <a:pt x="2495" y="1503"/>
                  </a:lnTo>
                  <a:moveTo>
                    <a:pt x="2492" y="1501"/>
                  </a:moveTo>
                  <a:lnTo>
                    <a:pt x="2492" y="1500"/>
                  </a:lnTo>
                  <a:lnTo>
                    <a:pt x="2492" y="1500"/>
                  </a:lnTo>
                  <a:lnTo>
                    <a:pt x="2492" y="1501"/>
                  </a:lnTo>
                  <a:moveTo>
                    <a:pt x="2492" y="1496"/>
                  </a:moveTo>
                  <a:lnTo>
                    <a:pt x="2492" y="1496"/>
                  </a:lnTo>
                  <a:lnTo>
                    <a:pt x="2492" y="1498"/>
                  </a:lnTo>
                  <a:lnTo>
                    <a:pt x="2492" y="1496"/>
                  </a:lnTo>
                  <a:moveTo>
                    <a:pt x="2473" y="1493"/>
                  </a:moveTo>
                  <a:lnTo>
                    <a:pt x="2473" y="1494"/>
                  </a:lnTo>
                  <a:lnTo>
                    <a:pt x="2475" y="1494"/>
                  </a:lnTo>
                  <a:lnTo>
                    <a:pt x="2475" y="1493"/>
                  </a:lnTo>
                  <a:lnTo>
                    <a:pt x="2473" y="1493"/>
                  </a:lnTo>
                  <a:moveTo>
                    <a:pt x="2516" y="1493"/>
                  </a:moveTo>
                  <a:lnTo>
                    <a:pt x="2514" y="1493"/>
                  </a:lnTo>
                  <a:lnTo>
                    <a:pt x="2514" y="1494"/>
                  </a:lnTo>
                  <a:lnTo>
                    <a:pt x="2516" y="1494"/>
                  </a:lnTo>
                  <a:lnTo>
                    <a:pt x="2516" y="1493"/>
                  </a:lnTo>
                  <a:moveTo>
                    <a:pt x="2471" y="1486"/>
                  </a:moveTo>
                  <a:lnTo>
                    <a:pt x="2471" y="1484"/>
                  </a:lnTo>
                  <a:lnTo>
                    <a:pt x="2470" y="1484"/>
                  </a:lnTo>
                  <a:lnTo>
                    <a:pt x="2471" y="1486"/>
                  </a:lnTo>
                  <a:moveTo>
                    <a:pt x="2511" y="1483"/>
                  </a:moveTo>
                  <a:lnTo>
                    <a:pt x="2511" y="1484"/>
                  </a:lnTo>
                  <a:lnTo>
                    <a:pt x="2512" y="1484"/>
                  </a:lnTo>
                  <a:lnTo>
                    <a:pt x="2512" y="1483"/>
                  </a:lnTo>
                  <a:lnTo>
                    <a:pt x="2512" y="1481"/>
                  </a:lnTo>
                  <a:lnTo>
                    <a:pt x="2511" y="1481"/>
                  </a:lnTo>
                  <a:lnTo>
                    <a:pt x="2511" y="1483"/>
                  </a:lnTo>
                  <a:moveTo>
                    <a:pt x="2512" y="1476"/>
                  </a:moveTo>
                  <a:lnTo>
                    <a:pt x="2511" y="1476"/>
                  </a:lnTo>
                  <a:lnTo>
                    <a:pt x="2511" y="1477"/>
                  </a:lnTo>
                  <a:lnTo>
                    <a:pt x="2512" y="1476"/>
                  </a:lnTo>
                  <a:moveTo>
                    <a:pt x="2511" y="1472"/>
                  </a:moveTo>
                  <a:lnTo>
                    <a:pt x="2509" y="1472"/>
                  </a:lnTo>
                  <a:lnTo>
                    <a:pt x="2509" y="1474"/>
                  </a:lnTo>
                  <a:lnTo>
                    <a:pt x="2509" y="1476"/>
                  </a:lnTo>
                  <a:lnTo>
                    <a:pt x="2511" y="1476"/>
                  </a:lnTo>
                  <a:lnTo>
                    <a:pt x="2511" y="1474"/>
                  </a:lnTo>
                  <a:lnTo>
                    <a:pt x="2511" y="1472"/>
                  </a:lnTo>
                  <a:moveTo>
                    <a:pt x="316" y="1471"/>
                  </a:moveTo>
                  <a:lnTo>
                    <a:pt x="316" y="1469"/>
                  </a:lnTo>
                  <a:lnTo>
                    <a:pt x="314" y="1469"/>
                  </a:lnTo>
                  <a:lnTo>
                    <a:pt x="316" y="1471"/>
                  </a:lnTo>
                  <a:moveTo>
                    <a:pt x="283" y="1469"/>
                  </a:moveTo>
                  <a:lnTo>
                    <a:pt x="283" y="1467"/>
                  </a:lnTo>
                  <a:lnTo>
                    <a:pt x="282" y="1467"/>
                  </a:lnTo>
                  <a:lnTo>
                    <a:pt x="283" y="1469"/>
                  </a:lnTo>
                  <a:moveTo>
                    <a:pt x="2345" y="1465"/>
                  </a:moveTo>
                  <a:lnTo>
                    <a:pt x="2345" y="1467"/>
                  </a:lnTo>
                  <a:lnTo>
                    <a:pt x="2347" y="1465"/>
                  </a:lnTo>
                  <a:lnTo>
                    <a:pt x="2345" y="1465"/>
                  </a:lnTo>
                  <a:moveTo>
                    <a:pt x="223" y="1460"/>
                  </a:moveTo>
                  <a:lnTo>
                    <a:pt x="223" y="1459"/>
                  </a:lnTo>
                  <a:lnTo>
                    <a:pt x="222" y="1459"/>
                  </a:lnTo>
                  <a:lnTo>
                    <a:pt x="222" y="1460"/>
                  </a:lnTo>
                  <a:lnTo>
                    <a:pt x="223" y="1460"/>
                  </a:lnTo>
                  <a:moveTo>
                    <a:pt x="282" y="1459"/>
                  </a:moveTo>
                  <a:lnTo>
                    <a:pt x="282" y="1460"/>
                  </a:lnTo>
                  <a:lnTo>
                    <a:pt x="283" y="1459"/>
                  </a:lnTo>
                  <a:lnTo>
                    <a:pt x="282" y="1459"/>
                  </a:lnTo>
                  <a:moveTo>
                    <a:pt x="222" y="1455"/>
                  </a:moveTo>
                  <a:lnTo>
                    <a:pt x="220" y="1455"/>
                  </a:lnTo>
                  <a:lnTo>
                    <a:pt x="220" y="1457"/>
                  </a:lnTo>
                  <a:lnTo>
                    <a:pt x="220" y="1459"/>
                  </a:lnTo>
                  <a:lnTo>
                    <a:pt x="222" y="1459"/>
                  </a:lnTo>
                  <a:lnTo>
                    <a:pt x="222" y="1457"/>
                  </a:lnTo>
                  <a:lnTo>
                    <a:pt x="222" y="1455"/>
                  </a:lnTo>
                  <a:moveTo>
                    <a:pt x="271" y="1457"/>
                  </a:moveTo>
                  <a:lnTo>
                    <a:pt x="271" y="1455"/>
                  </a:lnTo>
                  <a:lnTo>
                    <a:pt x="270" y="1455"/>
                  </a:lnTo>
                  <a:lnTo>
                    <a:pt x="271" y="1457"/>
                  </a:lnTo>
                  <a:moveTo>
                    <a:pt x="276" y="1453"/>
                  </a:moveTo>
                  <a:lnTo>
                    <a:pt x="278" y="1453"/>
                  </a:lnTo>
                  <a:lnTo>
                    <a:pt x="276" y="1452"/>
                  </a:lnTo>
                  <a:lnTo>
                    <a:pt x="276" y="1453"/>
                  </a:lnTo>
                  <a:moveTo>
                    <a:pt x="1" y="1445"/>
                  </a:moveTo>
                  <a:lnTo>
                    <a:pt x="1" y="1443"/>
                  </a:lnTo>
                  <a:lnTo>
                    <a:pt x="0" y="1445"/>
                  </a:lnTo>
                  <a:lnTo>
                    <a:pt x="0" y="1447"/>
                  </a:lnTo>
                  <a:lnTo>
                    <a:pt x="1" y="1447"/>
                  </a:lnTo>
                  <a:lnTo>
                    <a:pt x="1" y="1445"/>
                  </a:lnTo>
                  <a:moveTo>
                    <a:pt x="205" y="1443"/>
                  </a:moveTo>
                  <a:lnTo>
                    <a:pt x="205" y="1445"/>
                  </a:lnTo>
                  <a:lnTo>
                    <a:pt x="206" y="1445"/>
                  </a:lnTo>
                  <a:lnTo>
                    <a:pt x="206" y="1443"/>
                  </a:lnTo>
                  <a:lnTo>
                    <a:pt x="205" y="1443"/>
                  </a:lnTo>
                  <a:moveTo>
                    <a:pt x="208" y="1445"/>
                  </a:moveTo>
                  <a:lnTo>
                    <a:pt x="210" y="1445"/>
                  </a:lnTo>
                  <a:lnTo>
                    <a:pt x="210" y="1443"/>
                  </a:lnTo>
                  <a:lnTo>
                    <a:pt x="208" y="1443"/>
                  </a:lnTo>
                  <a:lnTo>
                    <a:pt x="208" y="1445"/>
                  </a:lnTo>
                  <a:moveTo>
                    <a:pt x="1653" y="1443"/>
                  </a:moveTo>
                  <a:lnTo>
                    <a:pt x="1653" y="1445"/>
                  </a:lnTo>
                  <a:lnTo>
                    <a:pt x="1655" y="1443"/>
                  </a:lnTo>
                  <a:lnTo>
                    <a:pt x="1653" y="1443"/>
                  </a:lnTo>
                  <a:moveTo>
                    <a:pt x="2570" y="1445"/>
                  </a:moveTo>
                  <a:lnTo>
                    <a:pt x="2572" y="1443"/>
                  </a:lnTo>
                  <a:lnTo>
                    <a:pt x="2570" y="1443"/>
                  </a:lnTo>
                  <a:lnTo>
                    <a:pt x="2570" y="1445"/>
                  </a:lnTo>
                  <a:moveTo>
                    <a:pt x="2295" y="1440"/>
                  </a:moveTo>
                  <a:lnTo>
                    <a:pt x="2294" y="1442"/>
                  </a:lnTo>
                  <a:lnTo>
                    <a:pt x="2294" y="1443"/>
                  </a:lnTo>
                  <a:lnTo>
                    <a:pt x="2295" y="1443"/>
                  </a:lnTo>
                  <a:lnTo>
                    <a:pt x="2295" y="1442"/>
                  </a:lnTo>
                  <a:lnTo>
                    <a:pt x="2297" y="1442"/>
                  </a:lnTo>
                  <a:lnTo>
                    <a:pt x="2297" y="1440"/>
                  </a:lnTo>
                  <a:lnTo>
                    <a:pt x="2299" y="1440"/>
                  </a:lnTo>
                  <a:lnTo>
                    <a:pt x="2297" y="1438"/>
                  </a:lnTo>
                  <a:lnTo>
                    <a:pt x="2295" y="1440"/>
                  </a:lnTo>
                  <a:moveTo>
                    <a:pt x="2497" y="1438"/>
                  </a:moveTo>
                  <a:lnTo>
                    <a:pt x="2497" y="1440"/>
                  </a:lnTo>
                  <a:lnTo>
                    <a:pt x="2497" y="1442"/>
                  </a:lnTo>
                  <a:lnTo>
                    <a:pt x="2499" y="1442"/>
                  </a:lnTo>
                  <a:lnTo>
                    <a:pt x="2499" y="1440"/>
                  </a:lnTo>
                  <a:lnTo>
                    <a:pt x="2500" y="1440"/>
                  </a:lnTo>
                  <a:lnTo>
                    <a:pt x="2500" y="1438"/>
                  </a:lnTo>
                  <a:lnTo>
                    <a:pt x="2499" y="1436"/>
                  </a:lnTo>
                  <a:lnTo>
                    <a:pt x="2499" y="1436"/>
                  </a:lnTo>
                  <a:lnTo>
                    <a:pt x="2497" y="1436"/>
                  </a:lnTo>
                  <a:lnTo>
                    <a:pt x="2497" y="1436"/>
                  </a:lnTo>
                  <a:lnTo>
                    <a:pt x="2497" y="1438"/>
                  </a:lnTo>
                  <a:moveTo>
                    <a:pt x="2178" y="1440"/>
                  </a:moveTo>
                  <a:lnTo>
                    <a:pt x="2179" y="1440"/>
                  </a:lnTo>
                  <a:lnTo>
                    <a:pt x="2179" y="1438"/>
                  </a:lnTo>
                  <a:lnTo>
                    <a:pt x="2178" y="1438"/>
                  </a:lnTo>
                  <a:lnTo>
                    <a:pt x="2178" y="1440"/>
                  </a:lnTo>
                  <a:moveTo>
                    <a:pt x="256" y="1438"/>
                  </a:moveTo>
                  <a:lnTo>
                    <a:pt x="258" y="1438"/>
                  </a:lnTo>
                  <a:lnTo>
                    <a:pt x="258" y="1436"/>
                  </a:lnTo>
                  <a:lnTo>
                    <a:pt x="256" y="1436"/>
                  </a:lnTo>
                  <a:lnTo>
                    <a:pt x="256" y="1438"/>
                  </a:lnTo>
                  <a:moveTo>
                    <a:pt x="2184" y="1436"/>
                  </a:moveTo>
                  <a:lnTo>
                    <a:pt x="2183" y="1436"/>
                  </a:lnTo>
                  <a:lnTo>
                    <a:pt x="2183" y="1436"/>
                  </a:lnTo>
                  <a:lnTo>
                    <a:pt x="2184" y="1438"/>
                  </a:lnTo>
                  <a:lnTo>
                    <a:pt x="2184" y="1436"/>
                  </a:lnTo>
                  <a:lnTo>
                    <a:pt x="2184" y="1436"/>
                  </a:lnTo>
                  <a:moveTo>
                    <a:pt x="2497" y="1433"/>
                  </a:moveTo>
                  <a:lnTo>
                    <a:pt x="2495" y="1431"/>
                  </a:lnTo>
                  <a:lnTo>
                    <a:pt x="2495" y="1433"/>
                  </a:lnTo>
                  <a:lnTo>
                    <a:pt x="2495" y="1435"/>
                  </a:lnTo>
                  <a:lnTo>
                    <a:pt x="2495" y="1436"/>
                  </a:lnTo>
                  <a:lnTo>
                    <a:pt x="2497" y="1436"/>
                  </a:lnTo>
                  <a:lnTo>
                    <a:pt x="2497" y="1435"/>
                  </a:lnTo>
                  <a:lnTo>
                    <a:pt x="2497" y="1433"/>
                  </a:lnTo>
                  <a:moveTo>
                    <a:pt x="1255" y="1433"/>
                  </a:moveTo>
                  <a:lnTo>
                    <a:pt x="1253" y="1433"/>
                  </a:lnTo>
                  <a:lnTo>
                    <a:pt x="1253" y="1435"/>
                  </a:lnTo>
                  <a:lnTo>
                    <a:pt x="1255" y="1435"/>
                  </a:lnTo>
                  <a:lnTo>
                    <a:pt x="1255" y="1433"/>
                  </a:lnTo>
                  <a:moveTo>
                    <a:pt x="2504" y="1431"/>
                  </a:moveTo>
                  <a:lnTo>
                    <a:pt x="2504" y="1430"/>
                  </a:lnTo>
                  <a:lnTo>
                    <a:pt x="2504" y="1428"/>
                  </a:lnTo>
                  <a:lnTo>
                    <a:pt x="2504" y="1426"/>
                  </a:lnTo>
                  <a:lnTo>
                    <a:pt x="2502" y="1426"/>
                  </a:lnTo>
                  <a:lnTo>
                    <a:pt x="2502" y="1428"/>
                  </a:lnTo>
                  <a:lnTo>
                    <a:pt x="2502" y="1430"/>
                  </a:lnTo>
                  <a:lnTo>
                    <a:pt x="2502" y="1431"/>
                  </a:lnTo>
                  <a:lnTo>
                    <a:pt x="2502" y="1433"/>
                  </a:lnTo>
                  <a:lnTo>
                    <a:pt x="2504" y="1433"/>
                  </a:lnTo>
                  <a:lnTo>
                    <a:pt x="2504" y="1431"/>
                  </a:lnTo>
                  <a:moveTo>
                    <a:pt x="2494" y="1419"/>
                  </a:moveTo>
                  <a:lnTo>
                    <a:pt x="2494" y="1421"/>
                  </a:lnTo>
                  <a:lnTo>
                    <a:pt x="2492" y="1421"/>
                  </a:lnTo>
                  <a:lnTo>
                    <a:pt x="2492" y="1423"/>
                  </a:lnTo>
                  <a:lnTo>
                    <a:pt x="2492" y="1424"/>
                  </a:lnTo>
                  <a:lnTo>
                    <a:pt x="2492" y="1426"/>
                  </a:lnTo>
                  <a:lnTo>
                    <a:pt x="2492" y="1428"/>
                  </a:lnTo>
                  <a:lnTo>
                    <a:pt x="2492" y="1430"/>
                  </a:lnTo>
                  <a:lnTo>
                    <a:pt x="2494" y="1430"/>
                  </a:lnTo>
                  <a:lnTo>
                    <a:pt x="2494" y="1428"/>
                  </a:lnTo>
                  <a:lnTo>
                    <a:pt x="2495" y="1428"/>
                  </a:lnTo>
                  <a:lnTo>
                    <a:pt x="2495" y="1426"/>
                  </a:lnTo>
                  <a:lnTo>
                    <a:pt x="2495" y="1424"/>
                  </a:lnTo>
                  <a:lnTo>
                    <a:pt x="2495" y="1423"/>
                  </a:lnTo>
                  <a:lnTo>
                    <a:pt x="2495" y="1421"/>
                  </a:lnTo>
                  <a:lnTo>
                    <a:pt x="2495" y="1419"/>
                  </a:lnTo>
                  <a:lnTo>
                    <a:pt x="2495" y="1418"/>
                  </a:lnTo>
                  <a:lnTo>
                    <a:pt x="2494" y="1418"/>
                  </a:lnTo>
                  <a:lnTo>
                    <a:pt x="2494" y="1419"/>
                  </a:lnTo>
                  <a:moveTo>
                    <a:pt x="2190" y="1424"/>
                  </a:moveTo>
                  <a:lnTo>
                    <a:pt x="2190" y="1426"/>
                  </a:lnTo>
                  <a:lnTo>
                    <a:pt x="2191" y="1424"/>
                  </a:lnTo>
                  <a:lnTo>
                    <a:pt x="2190" y="1424"/>
                  </a:lnTo>
                  <a:moveTo>
                    <a:pt x="2500" y="1423"/>
                  </a:moveTo>
                  <a:lnTo>
                    <a:pt x="2500" y="1424"/>
                  </a:lnTo>
                  <a:lnTo>
                    <a:pt x="2502" y="1424"/>
                  </a:lnTo>
                  <a:lnTo>
                    <a:pt x="2504" y="1424"/>
                  </a:lnTo>
                  <a:lnTo>
                    <a:pt x="2504" y="1423"/>
                  </a:lnTo>
                  <a:lnTo>
                    <a:pt x="2502" y="1423"/>
                  </a:lnTo>
                  <a:lnTo>
                    <a:pt x="2500" y="1423"/>
                  </a:lnTo>
                  <a:moveTo>
                    <a:pt x="2500" y="1426"/>
                  </a:moveTo>
                  <a:lnTo>
                    <a:pt x="2500" y="1424"/>
                  </a:lnTo>
                  <a:lnTo>
                    <a:pt x="2499" y="1426"/>
                  </a:lnTo>
                  <a:lnTo>
                    <a:pt x="2500" y="1426"/>
                  </a:lnTo>
                  <a:moveTo>
                    <a:pt x="2188" y="1423"/>
                  </a:moveTo>
                  <a:lnTo>
                    <a:pt x="2188" y="1424"/>
                  </a:lnTo>
                  <a:lnTo>
                    <a:pt x="2190" y="1424"/>
                  </a:lnTo>
                  <a:lnTo>
                    <a:pt x="2190" y="1423"/>
                  </a:lnTo>
                  <a:lnTo>
                    <a:pt x="2188" y="1423"/>
                  </a:lnTo>
                  <a:moveTo>
                    <a:pt x="230" y="1419"/>
                  </a:moveTo>
                  <a:lnTo>
                    <a:pt x="232" y="1419"/>
                  </a:lnTo>
                  <a:lnTo>
                    <a:pt x="230" y="1418"/>
                  </a:lnTo>
                  <a:lnTo>
                    <a:pt x="230" y="1419"/>
                  </a:lnTo>
                  <a:moveTo>
                    <a:pt x="2492" y="1418"/>
                  </a:moveTo>
                  <a:lnTo>
                    <a:pt x="2492" y="1416"/>
                  </a:lnTo>
                  <a:lnTo>
                    <a:pt x="2492" y="1414"/>
                  </a:lnTo>
                  <a:lnTo>
                    <a:pt x="2492" y="1414"/>
                  </a:lnTo>
                  <a:lnTo>
                    <a:pt x="2492" y="1416"/>
                  </a:lnTo>
                  <a:lnTo>
                    <a:pt x="2492" y="1418"/>
                  </a:lnTo>
                  <a:lnTo>
                    <a:pt x="2492" y="1419"/>
                  </a:lnTo>
                  <a:lnTo>
                    <a:pt x="2492" y="1419"/>
                  </a:lnTo>
                  <a:lnTo>
                    <a:pt x="2492" y="1418"/>
                  </a:lnTo>
                  <a:moveTo>
                    <a:pt x="13" y="1409"/>
                  </a:moveTo>
                  <a:lnTo>
                    <a:pt x="15" y="1409"/>
                  </a:lnTo>
                  <a:lnTo>
                    <a:pt x="15" y="1407"/>
                  </a:lnTo>
                  <a:lnTo>
                    <a:pt x="13" y="1407"/>
                  </a:lnTo>
                  <a:lnTo>
                    <a:pt x="13" y="1409"/>
                  </a:lnTo>
                  <a:moveTo>
                    <a:pt x="68" y="1409"/>
                  </a:moveTo>
                  <a:lnTo>
                    <a:pt x="70" y="1409"/>
                  </a:lnTo>
                  <a:lnTo>
                    <a:pt x="70" y="1407"/>
                  </a:lnTo>
                  <a:lnTo>
                    <a:pt x="68" y="1407"/>
                  </a:lnTo>
                  <a:lnTo>
                    <a:pt x="68" y="1409"/>
                  </a:lnTo>
                  <a:moveTo>
                    <a:pt x="2497" y="1407"/>
                  </a:moveTo>
                  <a:lnTo>
                    <a:pt x="2497" y="1409"/>
                  </a:lnTo>
                  <a:lnTo>
                    <a:pt x="2499" y="1409"/>
                  </a:lnTo>
                  <a:lnTo>
                    <a:pt x="2499" y="1407"/>
                  </a:lnTo>
                  <a:lnTo>
                    <a:pt x="2499" y="1406"/>
                  </a:lnTo>
                  <a:lnTo>
                    <a:pt x="2497" y="1406"/>
                  </a:lnTo>
                  <a:lnTo>
                    <a:pt x="2497" y="1407"/>
                  </a:lnTo>
                  <a:moveTo>
                    <a:pt x="63" y="1404"/>
                  </a:moveTo>
                  <a:lnTo>
                    <a:pt x="61" y="1404"/>
                  </a:lnTo>
                  <a:lnTo>
                    <a:pt x="61" y="1406"/>
                  </a:lnTo>
                  <a:lnTo>
                    <a:pt x="63" y="1404"/>
                  </a:lnTo>
                  <a:moveTo>
                    <a:pt x="2497" y="1402"/>
                  </a:moveTo>
                  <a:lnTo>
                    <a:pt x="2499" y="1402"/>
                  </a:lnTo>
                  <a:lnTo>
                    <a:pt x="2499" y="1401"/>
                  </a:lnTo>
                  <a:lnTo>
                    <a:pt x="2497" y="1401"/>
                  </a:lnTo>
                  <a:lnTo>
                    <a:pt x="2497" y="1402"/>
                  </a:lnTo>
                  <a:moveTo>
                    <a:pt x="2492" y="1394"/>
                  </a:moveTo>
                  <a:lnTo>
                    <a:pt x="2492" y="1394"/>
                  </a:lnTo>
                  <a:lnTo>
                    <a:pt x="2492" y="1395"/>
                  </a:lnTo>
                  <a:lnTo>
                    <a:pt x="2492" y="1395"/>
                  </a:lnTo>
                  <a:lnTo>
                    <a:pt x="2492" y="1394"/>
                  </a:lnTo>
                  <a:moveTo>
                    <a:pt x="1619" y="1387"/>
                  </a:moveTo>
                  <a:lnTo>
                    <a:pt x="1619" y="1389"/>
                  </a:lnTo>
                  <a:lnTo>
                    <a:pt x="1621" y="1387"/>
                  </a:lnTo>
                  <a:lnTo>
                    <a:pt x="1619" y="1387"/>
                  </a:lnTo>
                  <a:moveTo>
                    <a:pt x="1609" y="1380"/>
                  </a:moveTo>
                  <a:lnTo>
                    <a:pt x="1609" y="1382"/>
                  </a:lnTo>
                  <a:lnTo>
                    <a:pt x="1610" y="1382"/>
                  </a:lnTo>
                  <a:lnTo>
                    <a:pt x="1609" y="1380"/>
                  </a:lnTo>
                  <a:moveTo>
                    <a:pt x="1616" y="1382"/>
                  </a:moveTo>
                  <a:lnTo>
                    <a:pt x="1616" y="1380"/>
                  </a:lnTo>
                  <a:lnTo>
                    <a:pt x="1616" y="1378"/>
                  </a:lnTo>
                  <a:lnTo>
                    <a:pt x="1614" y="1377"/>
                  </a:lnTo>
                  <a:lnTo>
                    <a:pt x="1614" y="1378"/>
                  </a:lnTo>
                  <a:lnTo>
                    <a:pt x="1612" y="1378"/>
                  </a:lnTo>
                  <a:lnTo>
                    <a:pt x="1614" y="1380"/>
                  </a:lnTo>
                  <a:lnTo>
                    <a:pt x="1614" y="1382"/>
                  </a:lnTo>
                  <a:lnTo>
                    <a:pt x="1616" y="1382"/>
                  </a:lnTo>
                  <a:moveTo>
                    <a:pt x="1650" y="1377"/>
                  </a:moveTo>
                  <a:lnTo>
                    <a:pt x="1650" y="1375"/>
                  </a:lnTo>
                  <a:lnTo>
                    <a:pt x="1648" y="1375"/>
                  </a:lnTo>
                  <a:lnTo>
                    <a:pt x="1648" y="1377"/>
                  </a:lnTo>
                  <a:lnTo>
                    <a:pt x="1648" y="1378"/>
                  </a:lnTo>
                  <a:lnTo>
                    <a:pt x="1650" y="1378"/>
                  </a:lnTo>
                  <a:lnTo>
                    <a:pt x="1650" y="1377"/>
                  </a:lnTo>
                  <a:moveTo>
                    <a:pt x="2265" y="1377"/>
                  </a:moveTo>
                  <a:lnTo>
                    <a:pt x="2263" y="1377"/>
                  </a:lnTo>
                  <a:lnTo>
                    <a:pt x="2265" y="1378"/>
                  </a:lnTo>
                  <a:lnTo>
                    <a:pt x="2265" y="1377"/>
                  </a:lnTo>
                  <a:moveTo>
                    <a:pt x="2272" y="1378"/>
                  </a:moveTo>
                  <a:lnTo>
                    <a:pt x="2273" y="1378"/>
                  </a:lnTo>
                  <a:lnTo>
                    <a:pt x="2273" y="1377"/>
                  </a:lnTo>
                  <a:lnTo>
                    <a:pt x="2272" y="1378"/>
                  </a:lnTo>
                  <a:moveTo>
                    <a:pt x="1605" y="1373"/>
                  </a:moveTo>
                  <a:lnTo>
                    <a:pt x="1607" y="1375"/>
                  </a:lnTo>
                  <a:lnTo>
                    <a:pt x="1607" y="1373"/>
                  </a:lnTo>
                  <a:lnTo>
                    <a:pt x="1607" y="1371"/>
                  </a:lnTo>
                  <a:lnTo>
                    <a:pt x="1607" y="1370"/>
                  </a:lnTo>
                  <a:lnTo>
                    <a:pt x="1605" y="1370"/>
                  </a:lnTo>
                  <a:lnTo>
                    <a:pt x="1605" y="1371"/>
                  </a:lnTo>
                  <a:lnTo>
                    <a:pt x="1605" y="1373"/>
                  </a:lnTo>
                  <a:moveTo>
                    <a:pt x="2277" y="1373"/>
                  </a:moveTo>
                  <a:lnTo>
                    <a:pt x="2275" y="1373"/>
                  </a:lnTo>
                  <a:lnTo>
                    <a:pt x="2275" y="1375"/>
                  </a:lnTo>
                  <a:lnTo>
                    <a:pt x="2277" y="1375"/>
                  </a:lnTo>
                  <a:lnTo>
                    <a:pt x="2277" y="1373"/>
                  </a:lnTo>
                  <a:moveTo>
                    <a:pt x="2449" y="1373"/>
                  </a:moveTo>
                  <a:lnTo>
                    <a:pt x="2449" y="1371"/>
                  </a:lnTo>
                  <a:lnTo>
                    <a:pt x="2447" y="1371"/>
                  </a:lnTo>
                  <a:lnTo>
                    <a:pt x="2447" y="1373"/>
                  </a:lnTo>
                  <a:lnTo>
                    <a:pt x="2449" y="1373"/>
                  </a:lnTo>
                  <a:moveTo>
                    <a:pt x="2272" y="1371"/>
                  </a:moveTo>
                  <a:lnTo>
                    <a:pt x="2273" y="1371"/>
                  </a:lnTo>
                  <a:lnTo>
                    <a:pt x="2275" y="1371"/>
                  </a:lnTo>
                  <a:lnTo>
                    <a:pt x="2275" y="1370"/>
                  </a:lnTo>
                  <a:lnTo>
                    <a:pt x="2273" y="1370"/>
                  </a:lnTo>
                  <a:lnTo>
                    <a:pt x="2272" y="1371"/>
                  </a:lnTo>
                  <a:moveTo>
                    <a:pt x="2446" y="1370"/>
                  </a:moveTo>
                  <a:lnTo>
                    <a:pt x="2446" y="1371"/>
                  </a:lnTo>
                  <a:lnTo>
                    <a:pt x="2447" y="1371"/>
                  </a:lnTo>
                  <a:lnTo>
                    <a:pt x="2447" y="1370"/>
                  </a:lnTo>
                  <a:lnTo>
                    <a:pt x="2446" y="1370"/>
                  </a:lnTo>
                  <a:moveTo>
                    <a:pt x="2492" y="1371"/>
                  </a:moveTo>
                  <a:lnTo>
                    <a:pt x="2494" y="1371"/>
                  </a:lnTo>
                  <a:lnTo>
                    <a:pt x="2494" y="1370"/>
                  </a:lnTo>
                  <a:lnTo>
                    <a:pt x="2492" y="1370"/>
                  </a:lnTo>
                  <a:lnTo>
                    <a:pt x="2492" y="1371"/>
                  </a:lnTo>
                  <a:moveTo>
                    <a:pt x="1605" y="1366"/>
                  </a:moveTo>
                  <a:lnTo>
                    <a:pt x="1605" y="1368"/>
                  </a:lnTo>
                  <a:lnTo>
                    <a:pt x="1605" y="1370"/>
                  </a:lnTo>
                  <a:lnTo>
                    <a:pt x="1607" y="1366"/>
                  </a:lnTo>
                  <a:lnTo>
                    <a:pt x="1605" y="1366"/>
                  </a:lnTo>
                  <a:moveTo>
                    <a:pt x="2400" y="1370"/>
                  </a:moveTo>
                  <a:lnTo>
                    <a:pt x="2400" y="1368"/>
                  </a:lnTo>
                  <a:lnTo>
                    <a:pt x="2398" y="1368"/>
                  </a:lnTo>
                  <a:lnTo>
                    <a:pt x="2398" y="1370"/>
                  </a:lnTo>
                  <a:lnTo>
                    <a:pt x="2400" y="1370"/>
                  </a:lnTo>
                  <a:moveTo>
                    <a:pt x="2444" y="1368"/>
                  </a:moveTo>
                  <a:lnTo>
                    <a:pt x="2446" y="1370"/>
                  </a:lnTo>
                  <a:lnTo>
                    <a:pt x="2446" y="1368"/>
                  </a:lnTo>
                  <a:lnTo>
                    <a:pt x="2444" y="1368"/>
                  </a:lnTo>
                  <a:moveTo>
                    <a:pt x="2396" y="1366"/>
                  </a:moveTo>
                  <a:lnTo>
                    <a:pt x="2396" y="1368"/>
                  </a:lnTo>
                  <a:lnTo>
                    <a:pt x="2398" y="1368"/>
                  </a:lnTo>
                  <a:lnTo>
                    <a:pt x="2398" y="1366"/>
                  </a:lnTo>
                  <a:lnTo>
                    <a:pt x="2396" y="1366"/>
                  </a:lnTo>
                  <a:moveTo>
                    <a:pt x="2243" y="1365"/>
                  </a:moveTo>
                  <a:lnTo>
                    <a:pt x="2243" y="1366"/>
                  </a:lnTo>
                  <a:lnTo>
                    <a:pt x="2244" y="1366"/>
                  </a:lnTo>
                  <a:lnTo>
                    <a:pt x="2244" y="1365"/>
                  </a:lnTo>
                  <a:lnTo>
                    <a:pt x="2243" y="1365"/>
                  </a:lnTo>
                  <a:moveTo>
                    <a:pt x="2277" y="1365"/>
                  </a:moveTo>
                  <a:lnTo>
                    <a:pt x="2278" y="1365"/>
                  </a:lnTo>
                  <a:lnTo>
                    <a:pt x="2278" y="1363"/>
                  </a:lnTo>
                  <a:lnTo>
                    <a:pt x="2277" y="1363"/>
                  </a:lnTo>
                  <a:lnTo>
                    <a:pt x="2277" y="1365"/>
                  </a:lnTo>
                  <a:moveTo>
                    <a:pt x="2395" y="1365"/>
                  </a:moveTo>
                  <a:lnTo>
                    <a:pt x="2396" y="1365"/>
                  </a:lnTo>
                  <a:lnTo>
                    <a:pt x="2395" y="1363"/>
                  </a:lnTo>
                  <a:lnTo>
                    <a:pt x="2395" y="1365"/>
                  </a:lnTo>
                  <a:moveTo>
                    <a:pt x="2181" y="1356"/>
                  </a:moveTo>
                  <a:lnTo>
                    <a:pt x="2181" y="1354"/>
                  </a:lnTo>
                  <a:lnTo>
                    <a:pt x="2179" y="1354"/>
                  </a:lnTo>
                  <a:lnTo>
                    <a:pt x="2179" y="1356"/>
                  </a:lnTo>
                  <a:lnTo>
                    <a:pt x="2178" y="1356"/>
                  </a:lnTo>
                  <a:lnTo>
                    <a:pt x="2178" y="1358"/>
                  </a:lnTo>
                  <a:lnTo>
                    <a:pt x="2178" y="1360"/>
                  </a:lnTo>
                  <a:lnTo>
                    <a:pt x="2179" y="1358"/>
                  </a:lnTo>
                  <a:lnTo>
                    <a:pt x="2181" y="1356"/>
                  </a:lnTo>
                  <a:moveTo>
                    <a:pt x="2318" y="1354"/>
                  </a:moveTo>
                  <a:lnTo>
                    <a:pt x="2316" y="1354"/>
                  </a:lnTo>
                  <a:lnTo>
                    <a:pt x="2316" y="1356"/>
                  </a:lnTo>
                  <a:lnTo>
                    <a:pt x="2316" y="1358"/>
                  </a:lnTo>
                  <a:lnTo>
                    <a:pt x="2318" y="1358"/>
                  </a:lnTo>
                  <a:lnTo>
                    <a:pt x="2318" y="1356"/>
                  </a:lnTo>
                  <a:lnTo>
                    <a:pt x="2318" y="1354"/>
                  </a:lnTo>
                  <a:moveTo>
                    <a:pt x="2487" y="1358"/>
                  </a:moveTo>
                  <a:lnTo>
                    <a:pt x="2488" y="1358"/>
                  </a:lnTo>
                  <a:lnTo>
                    <a:pt x="2488" y="1356"/>
                  </a:lnTo>
                  <a:lnTo>
                    <a:pt x="2487" y="1356"/>
                  </a:lnTo>
                  <a:lnTo>
                    <a:pt x="2487" y="1358"/>
                  </a:lnTo>
                  <a:moveTo>
                    <a:pt x="2053" y="1354"/>
                  </a:moveTo>
                  <a:lnTo>
                    <a:pt x="2055" y="1354"/>
                  </a:lnTo>
                  <a:lnTo>
                    <a:pt x="2055" y="1354"/>
                  </a:lnTo>
                  <a:lnTo>
                    <a:pt x="2053" y="1354"/>
                  </a:lnTo>
                  <a:lnTo>
                    <a:pt x="2053" y="1354"/>
                  </a:lnTo>
                  <a:moveTo>
                    <a:pt x="2169" y="1354"/>
                  </a:moveTo>
                  <a:lnTo>
                    <a:pt x="2171" y="1354"/>
                  </a:lnTo>
                  <a:lnTo>
                    <a:pt x="2171" y="1354"/>
                  </a:lnTo>
                  <a:lnTo>
                    <a:pt x="2169" y="1354"/>
                  </a:lnTo>
                  <a:lnTo>
                    <a:pt x="2169" y="1354"/>
                  </a:lnTo>
                  <a:moveTo>
                    <a:pt x="2381" y="1348"/>
                  </a:moveTo>
                  <a:lnTo>
                    <a:pt x="2379" y="1348"/>
                  </a:lnTo>
                  <a:lnTo>
                    <a:pt x="2379" y="1349"/>
                  </a:lnTo>
                  <a:lnTo>
                    <a:pt x="2381" y="1349"/>
                  </a:lnTo>
                  <a:lnTo>
                    <a:pt x="2381" y="1348"/>
                  </a:lnTo>
                  <a:moveTo>
                    <a:pt x="295" y="1346"/>
                  </a:moveTo>
                  <a:lnTo>
                    <a:pt x="295" y="1344"/>
                  </a:lnTo>
                  <a:lnTo>
                    <a:pt x="293" y="1344"/>
                  </a:lnTo>
                  <a:lnTo>
                    <a:pt x="295" y="1346"/>
                  </a:lnTo>
                  <a:moveTo>
                    <a:pt x="2379" y="1346"/>
                  </a:moveTo>
                  <a:lnTo>
                    <a:pt x="2379" y="1344"/>
                  </a:lnTo>
                  <a:lnTo>
                    <a:pt x="2377" y="1344"/>
                  </a:lnTo>
                  <a:lnTo>
                    <a:pt x="2377" y="1346"/>
                  </a:lnTo>
                  <a:lnTo>
                    <a:pt x="2379" y="1346"/>
                  </a:lnTo>
                  <a:moveTo>
                    <a:pt x="2454" y="1342"/>
                  </a:moveTo>
                  <a:lnTo>
                    <a:pt x="2454" y="1341"/>
                  </a:lnTo>
                  <a:lnTo>
                    <a:pt x="2454" y="1339"/>
                  </a:lnTo>
                  <a:lnTo>
                    <a:pt x="2453" y="1339"/>
                  </a:lnTo>
                  <a:lnTo>
                    <a:pt x="2453" y="1341"/>
                  </a:lnTo>
                  <a:lnTo>
                    <a:pt x="2454" y="1342"/>
                  </a:lnTo>
                  <a:moveTo>
                    <a:pt x="287" y="1339"/>
                  </a:moveTo>
                  <a:lnTo>
                    <a:pt x="288" y="1339"/>
                  </a:lnTo>
                  <a:lnTo>
                    <a:pt x="288" y="1337"/>
                  </a:lnTo>
                  <a:lnTo>
                    <a:pt x="287" y="1337"/>
                  </a:lnTo>
                  <a:lnTo>
                    <a:pt x="287" y="1339"/>
                  </a:lnTo>
                  <a:moveTo>
                    <a:pt x="2374" y="1337"/>
                  </a:moveTo>
                  <a:lnTo>
                    <a:pt x="2374" y="1336"/>
                  </a:lnTo>
                  <a:lnTo>
                    <a:pt x="2372" y="1336"/>
                  </a:lnTo>
                  <a:lnTo>
                    <a:pt x="2372" y="1337"/>
                  </a:lnTo>
                  <a:lnTo>
                    <a:pt x="2372" y="1339"/>
                  </a:lnTo>
                  <a:lnTo>
                    <a:pt x="2374" y="1339"/>
                  </a:lnTo>
                  <a:lnTo>
                    <a:pt x="2374" y="1337"/>
                  </a:lnTo>
                  <a:moveTo>
                    <a:pt x="2395" y="1336"/>
                  </a:moveTo>
                  <a:lnTo>
                    <a:pt x="2395" y="1334"/>
                  </a:lnTo>
                  <a:lnTo>
                    <a:pt x="2393" y="1334"/>
                  </a:lnTo>
                  <a:lnTo>
                    <a:pt x="2393" y="1336"/>
                  </a:lnTo>
                  <a:lnTo>
                    <a:pt x="2395" y="1336"/>
                  </a:lnTo>
                  <a:moveTo>
                    <a:pt x="2391" y="1332"/>
                  </a:moveTo>
                  <a:lnTo>
                    <a:pt x="2391" y="1334"/>
                  </a:lnTo>
                  <a:lnTo>
                    <a:pt x="2393" y="1334"/>
                  </a:lnTo>
                  <a:lnTo>
                    <a:pt x="2393" y="1332"/>
                  </a:lnTo>
                  <a:lnTo>
                    <a:pt x="2391" y="1332"/>
                  </a:lnTo>
                  <a:moveTo>
                    <a:pt x="2446" y="1334"/>
                  </a:moveTo>
                  <a:lnTo>
                    <a:pt x="2447" y="1334"/>
                  </a:lnTo>
                  <a:lnTo>
                    <a:pt x="2447" y="1332"/>
                  </a:lnTo>
                  <a:lnTo>
                    <a:pt x="2446" y="1332"/>
                  </a:lnTo>
                  <a:lnTo>
                    <a:pt x="2446" y="1334"/>
                  </a:lnTo>
                  <a:moveTo>
                    <a:pt x="287" y="1330"/>
                  </a:moveTo>
                  <a:lnTo>
                    <a:pt x="287" y="1332"/>
                  </a:lnTo>
                  <a:lnTo>
                    <a:pt x="288" y="1330"/>
                  </a:lnTo>
                  <a:lnTo>
                    <a:pt x="287" y="1330"/>
                  </a:lnTo>
                  <a:moveTo>
                    <a:pt x="292" y="1332"/>
                  </a:moveTo>
                  <a:lnTo>
                    <a:pt x="292" y="1330"/>
                  </a:lnTo>
                  <a:lnTo>
                    <a:pt x="290" y="1330"/>
                  </a:lnTo>
                  <a:lnTo>
                    <a:pt x="290" y="1332"/>
                  </a:lnTo>
                  <a:lnTo>
                    <a:pt x="292" y="1332"/>
                  </a:lnTo>
                  <a:moveTo>
                    <a:pt x="2120" y="1329"/>
                  </a:moveTo>
                  <a:lnTo>
                    <a:pt x="2120" y="1327"/>
                  </a:lnTo>
                  <a:lnTo>
                    <a:pt x="2118" y="1327"/>
                  </a:lnTo>
                  <a:lnTo>
                    <a:pt x="2118" y="1329"/>
                  </a:lnTo>
                  <a:lnTo>
                    <a:pt x="2120" y="1329"/>
                  </a:lnTo>
                  <a:moveTo>
                    <a:pt x="2125" y="1327"/>
                  </a:moveTo>
                  <a:lnTo>
                    <a:pt x="2123" y="1329"/>
                  </a:lnTo>
                  <a:lnTo>
                    <a:pt x="2125" y="1329"/>
                  </a:lnTo>
                  <a:lnTo>
                    <a:pt x="2125" y="1327"/>
                  </a:lnTo>
                  <a:moveTo>
                    <a:pt x="2381" y="1327"/>
                  </a:moveTo>
                  <a:lnTo>
                    <a:pt x="2379" y="1329"/>
                  </a:lnTo>
                  <a:lnTo>
                    <a:pt x="2381" y="1329"/>
                  </a:lnTo>
                  <a:lnTo>
                    <a:pt x="2381" y="1327"/>
                  </a:lnTo>
                  <a:moveTo>
                    <a:pt x="2429" y="1329"/>
                  </a:moveTo>
                  <a:lnTo>
                    <a:pt x="2430" y="1329"/>
                  </a:lnTo>
                  <a:lnTo>
                    <a:pt x="2430" y="1327"/>
                  </a:lnTo>
                  <a:lnTo>
                    <a:pt x="2429" y="1325"/>
                  </a:lnTo>
                  <a:lnTo>
                    <a:pt x="2429" y="1327"/>
                  </a:lnTo>
                  <a:lnTo>
                    <a:pt x="2429" y="1329"/>
                  </a:lnTo>
                  <a:moveTo>
                    <a:pt x="2328" y="1327"/>
                  </a:moveTo>
                  <a:lnTo>
                    <a:pt x="2326" y="1325"/>
                  </a:lnTo>
                  <a:lnTo>
                    <a:pt x="2326" y="1327"/>
                  </a:lnTo>
                  <a:lnTo>
                    <a:pt x="2328" y="1327"/>
                  </a:lnTo>
                  <a:moveTo>
                    <a:pt x="2424" y="1327"/>
                  </a:moveTo>
                  <a:lnTo>
                    <a:pt x="2425" y="1327"/>
                  </a:lnTo>
                  <a:lnTo>
                    <a:pt x="2425" y="1325"/>
                  </a:lnTo>
                  <a:lnTo>
                    <a:pt x="2424" y="1325"/>
                  </a:lnTo>
                  <a:lnTo>
                    <a:pt x="2424" y="1327"/>
                  </a:lnTo>
                  <a:moveTo>
                    <a:pt x="2184" y="1322"/>
                  </a:moveTo>
                  <a:lnTo>
                    <a:pt x="2183" y="1322"/>
                  </a:lnTo>
                  <a:lnTo>
                    <a:pt x="2183" y="1324"/>
                  </a:lnTo>
                  <a:lnTo>
                    <a:pt x="2184" y="1324"/>
                  </a:lnTo>
                  <a:lnTo>
                    <a:pt x="2184" y="1322"/>
                  </a:lnTo>
                  <a:moveTo>
                    <a:pt x="2186" y="1320"/>
                  </a:moveTo>
                  <a:lnTo>
                    <a:pt x="2184" y="1320"/>
                  </a:lnTo>
                  <a:lnTo>
                    <a:pt x="2184" y="1322"/>
                  </a:lnTo>
                  <a:lnTo>
                    <a:pt x="2186" y="1322"/>
                  </a:lnTo>
                  <a:lnTo>
                    <a:pt x="2186" y="1320"/>
                  </a:lnTo>
                  <a:moveTo>
                    <a:pt x="2183" y="1325"/>
                  </a:moveTo>
                  <a:lnTo>
                    <a:pt x="2183" y="1324"/>
                  </a:lnTo>
                  <a:lnTo>
                    <a:pt x="2181" y="1324"/>
                  </a:lnTo>
                  <a:lnTo>
                    <a:pt x="2181" y="1325"/>
                  </a:lnTo>
                  <a:lnTo>
                    <a:pt x="2183" y="1325"/>
                  </a:lnTo>
                  <a:moveTo>
                    <a:pt x="2326" y="1325"/>
                  </a:moveTo>
                  <a:lnTo>
                    <a:pt x="2328" y="1325"/>
                  </a:lnTo>
                  <a:lnTo>
                    <a:pt x="2328" y="1324"/>
                  </a:lnTo>
                  <a:lnTo>
                    <a:pt x="2328" y="1322"/>
                  </a:lnTo>
                  <a:lnTo>
                    <a:pt x="2326" y="1324"/>
                  </a:lnTo>
                  <a:lnTo>
                    <a:pt x="2326" y="1325"/>
                  </a:lnTo>
                  <a:moveTo>
                    <a:pt x="2381" y="1324"/>
                  </a:moveTo>
                  <a:lnTo>
                    <a:pt x="2379" y="1324"/>
                  </a:lnTo>
                  <a:lnTo>
                    <a:pt x="2379" y="1325"/>
                  </a:lnTo>
                  <a:lnTo>
                    <a:pt x="2381" y="1325"/>
                  </a:lnTo>
                  <a:lnTo>
                    <a:pt x="2381" y="1324"/>
                  </a:lnTo>
                  <a:moveTo>
                    <a:pt x="2449" y="1322"/>
                  </a:moveTo>
                  <a:lnTo>
                    <a:pt x="2449" y="1324"/>
                  </a:lnTo>
                  <a:lnTo>
                    <a:pt x="2451" y="1325"/>
                  </a:lnTo>
                  <a:lnTo>
                    <a:pt x="2451" y="1324"/>
                  </a:lnTo>
                  <a:lnTo>
                    <a:pt x="2449" y="1322"/>
                  </a:lnTo>
                  <a:moveTo>
                    <a:pt x="2181" y="1322"/>
                  </a:moveTo>
                  <a:lnTo>
                    <a:pt x="2179" y="1322"/>
                  </a:lnTo>
                  <a:lnTo>
                    <a:pt x="2179" y="1324"/>
                  </a:lnTo>
                  <a:lnTo>
                    <a:pt x="2181" y="1324"/>
                  </a:lnTo>
                  <a:lnTo>
                    <a:pt x="2181" y="1322"/>
                  </a:lnTo>
                  <a:moveTo>
                    <a:pt x="2236" y="1324"/>
                  </a:moveTo>
                  <a:lnTo>
                    <a:pt x="2236" y="1322"/>
                  </a:lnTo>
                  <a:lnTo>
                    <a:pt x="2234" y="1324"/>
                  </a:lnTo>
                  <a:lnTo>
                    <a:pt x="2236" y="1324"/>
                  </a:lnTo>
                  <a:moveTo>
                    <a:pt x="2236" y="1322"/>
                  </a:moveTo>
                  <a:lnTo>
                    <a:pt x="2237" y="1320"/>
                  </a:lnTo>
                  <a:lnTo>
                    <a:pt x="2237" y="1319"/>
                  </a:lnTo>
                  <a:lnTo>
                    <a:pt x="2236" y="1320"/>
                  </a:lnTo>
                  <a:lnTo>
                    <a:pt x="2236" y="1322"/>
                  </a:lnTo>
                  <a:moveTo>
                    <a:pt x="2178" y="1319"/>
                  </a:moveTo>
                  <a:lnTo>
                    <a:pt x="2176" y="1320"/>
                  </a:lnTo>
                  <a:lnTo>
                    <a:pt x="2176" y="1322"/>
                  </a:lnTo>
                  <a:lnTo>
                    <a:pt x="2178" y="1322"/>
                  </a:lnTo>
                  <a:lnTo>
                    <a:pt x="2178" y="1320"/>
                  </a:lnTo>
                  <a:lnTo>
                    <a:pt x="2178" y="1319"/>
                  </a:lnTo>
                  <a:moveTo>
                    <a:pt x="2215" y="1322"/>
                  </a:moveTo>
                  <a:lnTo>
                    <a:pt x="2215" y="1320"/>
                  </a:lnTo>
                  <a:lnTo>
                    <a:pt x="2213" y="1320"/>
                  </a:lnTo>
                  <a:lnTo>
                    <a:pt x="2213" y="1322"/>
                  </a:lnTo>
                  <a:lnTo>
                    <a:pt x="2215" y="1322"/>
                  </a:lnTo>
                  <a:moveTo>
                    <a:pt x="2220" y="1322"/>
                  </a:moveTo>
                  <a:lnTo>
                    <a:pt x="2222" y="1322"/>
                  </a:lnTo>
                  <a:lnTo>
                    <a:pt x="2222" y="1320"/>
                  </a:lnTo>
                  <a:lnTo>
                    <a:pt x="2220" y="1320"/>
                  </a:lnTo>
                  <a:lnTo>
                    <a:pt x="2220" y="1322"/>
                  </a:lnTo>
                  <a:moveTo>
                    <a:pt x="2212" y="1319"/>
                  </a:moveTo>
                  <a:lnTo>
                    <a:pt x="2212" y="1320"/>
                  </a:lnTo>
                  <a:lnTo>
                    <a:pt x="2213" y="1320"/>
                  </a:lnTo>
                  <a:lnTo>
                    <a:pt x="2213" y="1319"/>
                  </a:lnTo>
                  <a:lnTo>
                    <a:pt x="2212" y="1319"/>
                  </a:lnTo>
                  <a:moveTo>
                    <a:pt x="2418" y="1319"/>
                  </a:moveTo>
                  <a:lnTo>
                    <a:pt x="2420" y="1320"/>
                  </a:lnTo>
                  <a:lnTo>
                    <a:pt x="2420" y="1319"/>
                  </a:lnTo>
                  <a:lnTo>
                    <a:pt x="2420" y="1317"/>
                  </a:lnTo>
                  <a:lnTo>
                    <a:pt x="2418" y="1317"/>
                  </a:lnTo>
                  <a:lnTo>
                    <a:pt x="2418" y="1319"/>
                  </a:lnTo>
                  <a:moveTo>
                    <a:pt x="2424" y="1317"/>
                  </a:moveTo>
                  <a:lnTo>
                    <a:pt x="2424" y="1315"/>
                  </a:lnTo>
                  <a:lnTo>
                    <a:pt x="2422" y="1315"/>
                  </a:lnTo>
                  <a:lnTo>
                    <a:pt x="2422" y="1317"/>
                  </a:lnTo>
                  <a:lnTo>
                    <a:pt x="2422" y="1319"/>
                  </a:lnTo>
                  <a:lnTo>
                    <a:pt x="2424" y="1320"/>
                  </a:lnTo>
                  <a:lnTo>
                    <a:pt x="2424" y="1319"/>
                  </a:lnTo>
                  <a:lnTo>
                    <a:pt x="2424" y="1317"/>
                  </a:lnTo>
                  <a:moveTo>
                    <a:pt x="1581" y="1319"/>
                  </a:moveTo>
                  <a:lnTo>
                    <a:pt x="1581" y="1317"/>
                  </a:lnTo>
                  <a:lnTo>
                    <a:pt x="1580" y="1319"/>
                  </a:lnTo>
                  <a:lnTo>
                    <a:pt x="1581" y="1319"/>
                  </a:lnTo>
                  <a:moveTo>
                    <a:pt x="2227" y="1315"/>
                  </a:moveTo>
                  <a:lnTo>
                    <a:pt x="2225" y="1315"/>
                  </a:lnTo>
                  <a:lnTo>
                    <a:pt x="2225" y="1317"/>
                  </a:lnTo>
                  <a:lnTo>
                    <a:pt x="2227" y="1319"/>
                  </a:lnTo>
                  <a:lnTo>
                    <a:pt x="2227" y="1317"/>
                  </a:lnTo>
                  <a:lnTo>
                    <a:pt x="2229" y="1317"/>
                  </a:lnTo>
                  <a:lnTo>
                    <a:pt x="2227" y="1315"/>
                  </a:lnTo>
                  <a:moveTo>
                    <a:pt x="1580" y="1315"/>
                  </a:moveTo>
                  <a:lnTo>
                    <a:pt x="1580" y="1317"/>
                  </a:lnTo>
                  <a:lnTo>
                    <a:pt x="1581" y="1317"/>
                  </a:lnTo>
                  <a:lnTo>
                    <a:pt x="1581" y="1315"/>
                  </a:lnTo>
                  <a:lnTo>
                    <a:pt x="1580" y="1315"/>
                  </a:lnTo>
                  <a:moveTo>
                    <a:pt x="2203" y="1313"/>
                  </a:moveTo>
                  <a:lnTo>
                    <a:pt x="2203" y="1313"/>
                  </a:lnTo>
                  <a:lnTo>
                    <a:pt x="2202" y="1313"/>
                  </a:lnTo>
                  <a:lnTo>
                    <a:pt x="2200" y="1313"/>
                  </a:lnTo>
                  <a:lnTo>
                    <a:pt x="2200" y="1315"/>
                  </a:lnTo>
                  <a:lnTo>
                    <a:pt x="2200" y="1317"/>
                  </a:lnTo>
                  <a:lnTo>
                    <a:pt x="2202" y="1317"/>
                  </a:lnTo>
                  <a:lnTo>
                    <a:pt x="2203" y="1317"/>
                  </a:lnTo>
                  <a:lnTo>
                    <a:pt x="2205" y="1317"/>
                  </a:lnTo>
                  <a:lnTo>
                    <a:pt x="2205" y="1315"/>
                  </a:lnTo>
                  <a:lnTo>
                    <a:pt x="2205" y="1313"/>
                  </a:lnTo>
                  <a:lnTo>
                    <a:pt x="2205" y="1313"/>
                  </a:lnTo>
                  <a:lnTo>
                    <a:pt x="2205" y="1313"/>
                  </a:lnTo>
                  <a:lnTo>
                    <a:pt x="2203" y="1313"/>
                  </a:lnTo>
                  <a:moveTo>
                    <a:pt x="2331" y="1315"/>
                  </a:moveTo>
                  <a:lnTo>
                    <a:pt x="2331" y="1313"/>
                  </a:lnTo>
                  <a:lnTo>
                    <a:pt x="2330" y="1313"/>
                  </a:lnTo>
                  <a:lnTo>
                    <a:pt x="2330" y="1315"/>
                  </a:lnTo>
                  <a:lnTo>
                    <a:pt x="2331" y="1315"/>
                  </a:lnTo>
                  <a:moveTo>
                    <a:pt x="2333" y="1313"/>
                  </a:moveTo>
                  <a:lnTo>
                    <a:pt x="2331" y="1313"/>
                  </a:lnTo>
                  <a:lnTo>
                    <a:pt x="2333" y="1315"/>
                  </a:lnTo>
                  <a:lnTo>
                    <a:pt x="2333" y="1313"/>
                  </a:lnTo>
                  <a:moveTo>
                    <a:pt x="2422" y="1313"/>
                  </a:moveTo>
                  <a:lnTo>
                    <a:pt x="2420" y="1313"/>
                  </a:lnTo>
                  <a:lnTo>
                    <a:pt x="2420" y="1315"/>
                  </a:lnTo>
                  <a:lnTo>
                    <a:pt x="2422" y="1313"/>
                  </a:lnTo>
                  <a:moveTo>
                    <a:pt x="2418" y="1313"/>
                  </a:moveTo>
                  <a:lnTo>
                    <a:pt x="2418" y="1313"/>
                  </a:lnTo>
                  <a:lnTo>
                    <a:pt x="2420" y="1313"/>
                  </a:lnTo>
                  <a:lnTo>
                    <a:pt x="2420" y="1313"/>
                  </a:lnTo>
                  <a:lnTo>
                    <a:pt x="2418" y="1313"/>
                  </a:lnTo>
                  <a:moveTo>
                    <a:pt x="2432" y="1312"/>
                  </a:moveTo>
                  <a:lnTo>
                    <a:pt x="2432" y="1313"/>
                  </a:lnTo>
                  <a:lnTo>
                    <a:pt x="2434" y="1313"/>
                  </a:lnTo>
                  <a:lnTo>
                    <a:pt x="2434" y="1312"/>
                  </a:lnTo>
                  <a:lnTo>
                    <a:pt x="2432" y="1312"/>
                  </a:lnTo>
                  <a:moveTo>
                    <a:pt x="2237" y="1310"/>
                  </a:moveTo>
                  <a:lnTo>
                    <a:pt x="2236" y="1312"/>
                  </a:lnTo>
                  <a:lnTo>
                    <a:pt x="2237" y="1312"/>
                  </a:lnTo>
                  <a:lnTo>
                    <a:pt x="2237" y="1310"/>
                  </a:lnTo>
                  <a:moveTo>
                    <a:pt x="2429" y="1312"/>
                  </a:moveTo>
                  <a:lnTo>
                    <a:pt x="2429" y="1310"/>
                  </a:lnTo>
                  <a:lnTo>
                    <a:pt x="2427" y="1310"/>
                  </a:lnTo>
                  <a:lnTo>
                    <a:pt x="2427" y="1312"/>
                  </a:lnTo>
                  <a:lnTo>
                    <a:pt x="2429" y="1312"/>
                  </a:lnTo>
                  <a:moveTo>
                    <a:pt x="2244" y="1307"/>
                  </a:moveTo>
                  <a:lnTo>
                    <a:pt x="2243" y="1307"/>
                  </a:lnTo>
                  <a:lnTo>
                    <a:pt x="2244" y="1308"/>
                  </a:lnTo>
                  <a:lnTo>
                    <a:pt x="2244" y="1307"/>
                  </a:lnTo>
                  <a:moveTo>
                    <a:pt x="2118" y="1307"/>
                  </a:moveTo>
                  <a:lnTo>
                    <a:pt x="2118" y="1305"/>
                  </a:lnTo>
                  <a:lnTo>
                    <a:pt x="2116" y="1305"/>
                  </a:lnTo>
                  <a:lnTo>
                    <a:pt x="2116" y="1307"/>
                  </a:lnTo>
                  <a:lnTo>
                    <a:pt x="2118" y="1307"/>
                  </a:lnTo>
                  <a:moveTo>
                    <a:pt x="2162" y="1307"/>
                  </a:moveTo>
                  <a:lnTo>
                    <a:pt x="2164" y="1307"/>
                  </a:lnTo>
                  <a:lnTo>
                    <a:pt x="2164" y="1305"/>
                  </a:lnTo>
                  <a:lnTo>
                    <a:pt x="2162" y="1305"/>
                  </a:lnTo>
                  <a:lnTo>
                    <a:pt x="2162" y="1307"/>
                  </a:lnTo>
                  <a:moveTo>
                    <a:pt x="2415" y="1305"/>
                  </a:moveTo>
                  <a:lnTo>
                    <a:pt x="2417" y="1303"/>
                  </a:lnTo>
                  <a:lnTo>
                    <a:pt x="2415" y="1303"/>
                  </a:lnTo>
                  <a:lnTo>
                    <a:pt x="2415" y="1305"/>
                  </a:lnTo>
                  <a:moveTo>
                    <a:pt x="2123" y="1301"/>
                  </a:moveTo>
                  <a:lnTo>
                    <a:pt x="2123" y="1303"/>
                  </a:lnTo>
                  <a:lnTo>
                    <a:pt x="2123" y="1303"/>
                  </a:lnTo>
                  <a:lnTo>
                    <a:pt x="2125" y="1303"/>
                  </a:lnTo>
                  <a:lnTo>
                    <a:pt x="2123" y="1301"/>
                  </a:lnTo>
                  <a:lnTo>
                    <a:pt x="2123" y="1301"/>
                  </a:lnTo>
                  <a:moveTo>
                    <a:pt x="2290" y="1301"/>
                  </a:moveTo>
                  <a:lnTo>
                    <a:pt x="2290" y="1303"/>
                  </a:lnTo>
                  <a:lnTo>
                    <a:pt x="2292" y="1301"/>
                  </a:lnTo>
                  <a:lnTo>
                    <a:pt x="2290" y="1301"/>
                  </a:lnTo>
                  <a:moveTo>
                    <a:pt x="2263" y="1301"/>
                  </a:moveTo>
                  <a:lnTo>
                    <a:pt x="2263" y="1300"/>
                  </a:lnTo>
                  <a:lnTo>
                    <a:pt x="2261" y="1300"/>
                  </a:lnTo>
                  <a:lnTo>
                    <a:pt x="2261" y="1301"/>
                  </a:lnTo>
                  <a:lnTo>
                    <a:pt x="2263" y="1301"/>
                  </a:lnTo>
                  <a:moveTo>
                    <a:pt x="2420" y="1298"/>
                  </a:moveTo>
                  <a:lnTo>
                    <a:pt x="2418" y="1298"/>
                  </a:lnTo>
                  <a:lnTo>
                    <a:pt x="2418" y="1300"/>
                  </a:lnTo>
                  <a:lnTo>
                    <a:pt x="2418" y="1301"/>
                  </a:lnTo>
                  <a:lnTo>
                    <a:pt x="2420" y="1301"/>
                  </a:lnTo>
                  <a:lnTo>
                    <a:pt x="2420" y="1300"/>
                  </a:lnTo>
                  <a:lnTo>
                    <a:pt x="2420" y="1298"/>
                  </a:lnTo>
                  <a:moveTo>
                    <a:pt x="2049" y="1300"/>
                  </a:moveTo>
                  <a:lnTo>
                    <a:pt x="2051" y="1300"/>
                  </a:lnTo>
                  <a:lnTo>
                    <a:pt x="2051" y="1298"/>
                  </a:lnTo>
                  <a:lnTo>
                    <a:pt x="2049" y="1298"/>
                  </a:lnTo>
                  <a:lnTo>
                    <a:pt x="2049" y="1300"/>
                  </a:lnTo>
                  <a:moveTo>
                    <a:pt x="2161" y="1288"/>
                  </a:moveTo>
                  <a:lnTo>
                    <a:pt x="2161" y="1289"/>
                  </a:lnTo>
                  <a:lnTo>
                    <a:pt x="2161" y="1291"/>
                  </a:lnTo>
                  <a:lnTo>
                    <a:pt x="2161" y="1293"/>
                  </a:lnTo>
                  <a:lnTo>
                    <a:pt x="2161" y="1295"/>
                  </a:lnTo>
                  <a:lnTo>
                    <a:pt x="2162" y="1295"/>
                  </a:lnTo>
                  <a:lnTo>
                    <a:pt x="2162" y="1293"/>
                  </a:lnTo>
                  <a:lnTo>
                    <a:pt x="2162" y="1291"/>
                  </a:lnTo>
                  <a:lnTo>
                    <a:pt x="2162" y="1289"/>
                  </a:lnTo>
                  <a:lnTo>
                    <a:pt x="2162" y="1288"/>
                  </a:lnTo>
                  <a:lnTo>
                    <a:pt x="2161" y="1286"/>
                  </a:lnTo>
                  <a:lnTo>
                    <a:pt x="2161" y="1288"/>
                  </a:lnTo>
                  <a:moveTo>
                    <a:pt x="2162" y="1296"/>
                  </a:moveTo>
                  <a:lnTo>
                    <a:pt x="2161" y="1295"/>
                  </a:lnTo>
                  <a:lnTo>
                    <a:pt x="2161" y="1296"/>
                  </a:lnTo>
                  <a:lnTo>
                    <a:pt x="2162" y="1296"/>
                  </a:lnTo>
                  <a:moveTo>
                    <a:pt x="2087" y="1288"/>
                  </a:moveTo>
                  <a:lnTo>
                    <a:pt x="2089" y="1288"/>
                  </a:lnTo>
                  <a:lnTo>
                    <a:pt x="2087" y="1286"/>
                  </a:lnTo>
                  <a:lnTo>
                    <a:pt x="2087" y="1288"/>
                  </a:lnTo>
                  <a:moveTo>
                    <a:pt x="2359" y="1284"/>
                  </a:moveTo>
                  <a:lnTo>
                    <a:pt x="2359" y="1283"/>
                  </a:lnTo>
                  <a:lnTo>
                    <a:pt x="2357" y="1283"/>
                  </a:lnTo>
                  <a:lnTo>
                    <a:pt x="2357" y="1284"/>
                  </a:lnTo>
                  <a:lnTo>
                    <a:pt x="2357" y="1286"/>
                  </a:lnTo>
                  <a:lnTo>
                    <a:pt x="2359" y="1286"/>
                  </a:lnTo>
                  <a:lnTo>
                    <a:pt x="2359" y="1284"/>
                  </a:lnTo>
                  <a:moveTo>
                    <a:pt x="2249" y="1284"/>
                  </a:moveTo>
                  <a:lnTo>
                    <a:pt x="2251" y="1284"/>
                  </a:lnTo>
                  <a:lnTo>
                    <a:pt x="2251" y="1283"/>
                  </a:lnTo>
                  <a:lnTo>
                    <a:pt x="2251" y="1281"/>
                  </a:lnTo>
                  <a:lnTo>
                    <a:pt x="2249" y="1283"/>
                  </a:lnTo>
                  <a:lnTo>
                    <a:pt x="2249" y="1284"/>
                  </a:lnTo>
                  <a:moveTo>
                    <a:pt x="2184" y="1283"/>
                  </a:moveTo>
                  <a:lnTo>
                    <a:pt x="2184" y="1281"/>
                  </a:lnTo>
                  <a:lnTo>
                    <a:pt x="2183" y="1281"/>
                  </a:lnTo>
                  <a:lnTo>
                    <a:pt x="2184" y="1283"/>
                  </a:lnTo>
                  <a:moveTo>
                    <a:pt x="2406" y="1281"/>
                  </a:moveTo>
                  <a:lnTo>
                    <a:pt x="2408" y="1283"/>
                  </a:lnTo>
                  <a:lnTo>
                    <a:pt x="2408" y="1281"/>
                  </a:lnTo>
                  <a:lnTo>
                    <a:pt x="2406" y="1281"/>
                  </a:lnTo>
                  <a:moveTo>
                    <a:pt x="1581" y="1279"/>
                  </a:moveTo>
                  <a:lnTo>
                    <a:pt x="1581" y="1278"/>
                  </a:lnTo>
                  <a:lnTo>
                    <a:pt x="1581" y="1276"/>
                  </a:lnTo>
                  <a:lnTo>
                    <a:pt x="1581" y="1274"/>
                  </a:lnTo>
                  <a:lnTo>
                    <a:pt x="1581" y="1272"/>
                  </a:lnTo>
                  <a:lnTo>
                    <a:pt x="1580" y="1272"/>
                  </a:lnTo>
                  <a:lnTo>
                    <a:pt x="1580" y="1274"/>
                  </a:lnTo>
                  <a:lnTo>
                    <a:pt x="1580" y="1276"/>
                  </a:lnTo>
                  <a:lnTo>
                    <a:pt x="1580" y="1278"/>
                  </a:lnTo>
                  <a:lnTo>
                    <a:pt x="1580" y="1279"/>
                  </a:lnTo>
                  <a:lnTo>
                    <a:pt x="1580" y="1281"/>
                  </a:lnTo>
                  <a:lnTo>
                    <a:pt x="1581" y="1281"/>
                  </a:lnTo>
                  <a:lnTo>
                    <a:pt x="1581" y="1279"/>
                  </a:lnTo>
                  <a:moveTo>
                    <a:pt x="2029" y="1281"/>
                  </a:moveTo>
                  <a:lnTo>
                    <a:pt x="2031" y="1281"/>
                  </a:lnTo>
                  <a:lnTo>
                    <a:pt x="2031" y="1279"/>
                  </a:lnTo>
                  <a:lnTo>
                    <a:pt x="2029" y="1279"/>
                  </a:lnTo>
                  <a:lnTo>
                    <a:pt x="2029" y="1281"/>
                  </a:lnTo>
                  <a:moveTo>
                    <a:pt x="2171" y="1279"/>
                  </a:moveTo>
                  <a:lnTo>
                    <a:pt x="2171" y="1278"/>
                  </a:lnTo>
                  <a:lnTo>
                    <a:pt x="2171" y="1276"/>
                  </a:lnTo>
                  <a:lnTo>
                    <a:pt x="2169" y="1278"/>
                  </a:lnTo>
                  <a:lnTo>
                    <a:pt x="2169" y="1279"/>
                  </a:lnTo>
                  <a:lnTo>
                    <a:pt x="2171" y="1281"/>
                  </a:lnTo>
                  <a:lnTo>
                    <a:pt x="2171" y="1279"/>
                  </a:lnTo>
                  <a:moveTo>
                    <a:pt x="2354" y="1279"/>
                  </a:moveTo>
                  <a:lnTo>
                    <a:pt x="2354" y="1278"/>
                  </a:lnTo>
                  <a:lnTo>
                    <a:pt x="2352" y="1278"/>
                  </a:lnTo>
                  <a:lnTo>
                    <a:pt x="2352" y="1279"/>
                  </a:lnTo>
                  <a:lnTo>
                    <a:pt x="2352" y="1281"/>
                  </a:lnTo>
                  <a:lnTo>
                    <a:pt x="2354" y="1281"/>
                  </a:lnTo>
                  <a:lnTo>
                    <a:pt x="2354" y="1279"/>
                  </a:lnTo>
                  <a:moveTo>
                    <a:pt x="2372" y="1279"/>
                  </a:moveTo>
                  <a:lnTo>
                    <a:pt x="2371" y="1279"/>
                  </a:lnTo>
                  <a:lnTo>
                    <a:pt x="2372" y="1281"/>
                  </a:lnTo>
                  <a:lnTo>
                    <a:pt x="2372" y="1279"/>
                  </a:lnTo>
                  <a:moveTo>
                    <a:pt x="2372" y="1276"/>
                  </a:moveTo>
                  <a:lnTo>
                    <a:pt x="2374" y="1276"/>
                  </a:lnTo>
                  <a:lnTo>
                    <a:pt x="2374" y="1274"/>
                  </a:lnTo>
                  <a:lnTo>
                    <a:pt x="2372" y="1274"/>
                  </a:lnTo>
                  <a:lnTo>
                    <a:pt x="2372" y="1276"/>
                  </a:lnTo>
                  <a:moveTo>
                    <a:pt x="2178" y="1271"/>
                  </a:moveTo>
                  <a:lnTo>
                    <a:pt x="2178" y="1272"/>
                  </a:lnTo>
                  <a:lnTo>
                    <a:pt x="2178" y="1274"/>
                  </a:lnTo>
                  <a:lnTo>
                    <a:pt x="2179" y="1274"/>
                  </a:lnTo>
                  <a:lnTo>
                    <a:pt x="2179" y="1272"/>
                  </a:lnTo>
                  <a:lnTo>
                    <a:pt x="2179" y="1272"/>
                  </a:lnTo>
                  <a:lnTo>
                    <a:pt x="2179" y="1271"/>
                  </a:lnTo>
                  <a:lnTo>
                    <a:pt x="2179" y="1269"/>
                  </a:lnTo>
                  <a:lnTo>
                    <a:pt x="2179" y="1267"/>
                  </a:lnTo>
                  <a:lnTo>
                    <a:pt x="2178" y="1267"/>
                  </a:lnTo>
                  <a:lnTo>
                    <a:pt x="2178" y="1269"/>
                  </a:lnTo>
                  <a:lnTo>
                    <a:pt x="2178" y="1271"/>
                  </a:lnTo>
                  <a:moveTo>
                    <a:pt x="1692" y="1272"/>
                  </a:moveTo>
                  <a:lnTo>
                    <a:pt x="1694" y="1272"/>
                  </a:lnTo>
                  <a:lnTo>
                    <a:pt x="1694" y="1271"/>
                  </a:lnTo>
                  <a:lnTo>
                    <a:pt x="1692" y="1271"/>
                  </a:lnTo>
                  <a:lnTo>
                    <a:pt x="1692" y="1272"/>
                  </a:lnTo>
                  <a:moveTo>
                    <a:pt x="2369" y="1272"/>
                  </a:moveTo>
                  <a:lnTo>
                    <a:pt x="2369" y="1272"/>
                  </a:lnTo>
                  <a:lnTo>
                    <a:pt x="2369" y="1271"/>
                  </a:lnTo>
                  <a:lnTo>
                    <a:pt x="2369" y="1271"/>
                  </a:lnTo>
                  <a:lnTo>
                    <a:pt x="2369" y="1272"/>
                  </a:lnTo>
                  <a:moveTo>
                    <a:pt x="1691" y="1269"/>
                  </a:moveTo>
                  <a:lnTo>
                    <a:pt x="1692" y="1269"/>
                  </a:lnTo>
                  <a:lnTo>
                    <a:pt x="1692" y="1267"/>
                  </a:lnTo>
                  <a:lnTo>
                    <a:pt x="1691" y="1267"/>
                  </a:lnTo>
                  <a:lnTo>
                    <a:pt x="1691" y="1269"/>
                  </a:lnTo>
                  <a:moveTo>
                    <a:pt x="2253" y="1266"/>
                  </a:moveTo>
                  <a:lnTo>
                    <a:pt x="2254" y="1266"/>
                  </a:lnTo>
                  <a:lnTo>
                    <a:pt x="2254" y="1264"/>
                  </a:lnTo>
                  <a:lnTo>
                    <a:pt x="2253" y="1264"/>
                  </a:lnTo>
                  <a:lnTo>
                    <a:pt x="2253" y="1266"/>
                  </a:lnTo>
                  <a:moveTo>
                    <a:pt x="2239" y="1260"/>
                  </a:moveTo>
                  <a:lnTo>
                    <a:pt x="2237" y="1260"/>
                  </a:lnTo>
                  <a:lnTo>
                    <a:pt x="2237" y="1262"/>
                  </a:lnTo>
                  <a:lnTo>
                    <a:pt x="2239" y="1262"/>
                  </a:lnTo>
                  <a:lnTo>
                    <a:pt x="2239" y="1260"/>
                  </a:lnTo>
                  <a:moveTo>
                    <a:pt x="2389" y="1259"/>
                  </a:moveTo>
                  <a:lnTo>
                    <a:pt x="2391" y="1259"/>
                  </a:lnTo>
                  <a:lnTo>
                    <a:pt x="2391" y="1257"/>
                  </a:lnTo>
                  <a:lnTo>
                    <a:pt x="2389" y="1257"/>
                  </a:lnTo>
                  <a:lnTo>
                    <a:pt x="2389" y="1259"/>
                  </a:lnTo>
                  <a:moveTo>
                    <a:pt x="2212" y="1250"/>
                  </a:moveTo>
                  <a:lnTo>
                    <a:pt x="2210" y="1250"/>
                  </a:lnTo>
                  <a:lnTo>
                    <a:pt x="2210" y="1252"/>
                  </a:lnTo>
                  <a:lnTo>
                    <a:pt x="2212" y="1252"/>
                  </a:lnTo>
                  <a:lnTo>
                    <a:pt x="2212" y="1250"/>
                  </a:lnTo>
                  <a:moveTo>
                    <a:pt x="2326" y="1250"/>
                  </a:moveTo>
                  <a:lnTo>
                    <a:pt x="2326" y="1252"/>
                  </a:lnTo>
                  <a:lnTo>
                    <a:pt x="2328" y="1252"/>
                  </a:lnTo>
                  <a:lnTo>
                    <a:pt x="2326" y="1250"/>
                  </a:lnTo>
                  <a:moveTo>
                    <a:pt x="2015" y="1248"/>
                  </a:moveTo>
                  <a:lnTo>
                    <a:pt x="2017" y="1248"/>
                  </a:lnTo>
                  <a:lnTo>
                    <a:pt x="2017" y="1247"/>
                  </a:lnTo>
                  <a:lnTo>
                    <a:pt x="2015" y="1245"/>
                  </a:lnTo>
                  <a:lnTo>
                    <a:pt x="2014" y="1245"/>
                  </a:lnTo>
                  <a:lnTo>
                    <a:pt x="2015" y="1247"/>
                  </a:lnTo>
                  <a:lnTo>
                    <a:pt x="2015" y="1248"/>
                  </a:lnTo>
                  <a:moveTo>
                    <a:pt x="2015" y="1242"/>
                  </a:moveTo>
                  <a:lnTo>
                    <a:pt x="2014" y="1242"/>
                  </a:lnTo>
                  <a:lnTo>
                    <a:pt x="2014" y="1243"/>
                  </a:lnTo>
                  <a:lnTo>
                    <a:pt x="2015" y="1245"/>
                  </a:lnTo>
                  <a:lnTo>
                    <a:pt x="2015" y="1243"/>
                  </a:lnTo>
                  <a:lnTo>
                    <a:pt x="2015" y="1242"/>
                  </a:lnTo>
                  <a:moveTo>
                    <a:pt x="2384" y="1245"/>
                  </a:moveTo>
                  <a:lnTo>
                    <a:pt x="2383" y="1245"/>
                  </a:lnTo>
                  <a:lnTo>
                    <a:pt x="2381" y="1245"/>
                  </a:lnTo>
                  <a:lnTo>
                    <a:pt x="2383" y="1247"/>
                  </a:lnTo>
                  <a:lnTo>
                    <a:pt x="2383" y="1248"/>
                  </a:lnTo>
                  <a:lnTo>
                    <a:pt x="2384" y="1248"/>
                  </a:lnTo>
                  <a:lnTo>
                    <a:pt x="2384" y="1247"/>
                  </a:lnTo>
                  <a:lnTo>
                    <a:pt x="2384" y="1245"/>
                  </a:lnTo>
                  <a:moveTo>
                    <a:pt x="2065" y="1243"/>
                  </a:moveTo>
                  <a:lnTo>
                    <a:pt x="2063" y="1243"/>
                  </a:lnTo>
                  <a:lnTo>
                    <a:pt x="2063" y="1245"/>
                  </a:lnTo>
                  <a:lnTo>
                    <a:pt x="2065" y="1245"/>
                  </a:lnTo>
                  <a:lnTo>
                    <a:pt x="2065" y="1243"/>
                  </a:lnTo>
                  <a:moveTo>
                    <a:pt x="2067" y="1245"/>
                  </a:moveTo>
                  <a:lnTo>
                    <a:pt x="2068" y="1243"/>
                  </a:lnTo>
                  <a:lnTo>
                    <a:pt x="2067" y="1243"/>
                  </a:lnTo>
                  <a:lnTo>
                    <a:pt x="2067" y="1245"/>
                  </a:lnTo>
                  <a:moveTo>
                    <a:pt x="2386" y="1242"/>
                  </a:moveTo>
                  <a:lnTo>
                    <a:pt x="2386" y="1243"/>
                  </a:lnTo>
                  <a:lnTo>
                    <a:pt x="2386" y="1245"/>
                  </a:lnTo>
                  <a:lnTo>
                    <a:pt x="2388" y="1245"/>
                  </a:lnTo>
                  <a:lnTo>
                    <a:pt x="2388" y="1243"/>
                  </a:lnTo>
                  <a:lnTo>
                    <a:pt x="2388" y="1242"/>
                  </a:lnTo>
                  <a:lnTo>
                    <a:pt x="2388" y="1240"/>
                  </a:lnTo>
                  <a:lnTo>
                    <a:pt x="2386" y="1240"/>
                  </a:lnTo>
                  <a:lnTo>
                    <a:pt x="2386" y="1242"/>
                  </a:lnTo>
                  <a:moveTo>
                    <a:pt x="2377" y="1242"/>
                  </a:moveTo>
                  <a:lnTo>
                    <a:pt x="2377" y="1243"/>
                  </a:lnTo>
                  <a:lnTo>
                    <a:pt x="2379" y="1243"/>
                  </a:lnTo>
                  <a:lnTo>
                    <a:pt x="2381" y="1243"/>
                  </a:lnTo>
                  <a:lnTo>
                    <a:pt x="2381" y="1242"/>
                  </a:lnTo>
                  <a:lnTo>
                    <a:pt x="2379" y="1242"/>
                  </a:lnTo>
                  <a:lnTo>
                    <a:pt x="2377" y="1242"/>
                  </a:lnTo>
                  <a:moveTo>
                    <a:pt x="2014" y="1238"/>
                  </a:moveTo>
                  <a:lnTo>
                    <a:pt x="2012" y="1238"/>
                  </a:lnTo>
                  <a:lnTo>
                    <a:pt x="2012" y="1240"/>
                  </a:lnTo>
                  <a:lnTo>
                    <a:pt x="2014" y="1240"/>
                  </a:lnTo>
                  <a:lnTo>
                    <a:pt x="2014" y="1238"/>
                  </a:lnTo>
                  <a:moveTo>
                    <a:pt x="2200" y="1231"/>
                  </a:moveTo>
                  <a:lnTo>
                    <a:pt x="2200" y="1233"/>
                  </a:lnTo>
                  <a:lnTo>
                    <a:pt x="2202" y="1231"/>
                  </a:lnTo>
                  <a:lnTo>
                    <a:pt x="2200" y="1231"/>
                  </a:lnTo>
                  <a:moveTo>
                    <a:pt x="2200" y="1237"/>
                  </a:moveTo>
                  <a:lnTo>
                    <a:pt x="2202" y="1238"/>
                  </a:lnTo>
                  <a:lnTo>
                    <a:pt x="2202" y="1237"/>
                  </a:lnTo>
                  <a:lnTo>
                    <a:pt x="2200" y="1233"/>
                  </a:lnTo>
                  <a:lnTo>
                    <a:pt x="2200" y="1235"/>
                  </a:lnTo>
                  <a:lnTo>
                    <a:pt x="2200" y="1237"/>
                  </a:lnTo>
                  <a:moveTo>
                    <a:pt x="2012" y="1235"/>
                  </a:moveTo>
                  <a:lnTo>
                    <a:pt x="2010" y="1233"/>
                  </a:lnTo>
                  <a:lnTo>
                    <a:pt x="2010" y="1235"/>
                  </a:lnTo>
                  <a:lnTo>
                    <a:pt x="2010" y="1237"/>
                  </a:lnTo>
                  <a:lnTo>
                    <a:pt x="2012" y="1237"/>
                  </a:lnTo>
                  <a:lnTo>
                    <a:pt x="2012" y="1235"/>
                  </a:lnTo>
                  <a:moveTo>
                    <a:pt x="712" y="1235"/>
                  </a:moveTo>
                  <a:lnTo>
                    <a:pt x="714" y="1235"/>
                  </a:lnTo>
                  <a:lnTo>
                    <a:pt x="712" y="1233"/>
                  </a:lnTo>
                  <a:lnTo>
                    <a:pt x="712" y="1235"/>
                  </a:lnTo>
                  <a:moveTo>
                    <a:pt x="2260" y="1233"/>
                  </a:moveTo>
                  <a:lnTo>
                    <a:pt x="2261" y="1231"/>
                  </a:lnTo>
                  <a:lnTo>
                    <a:pt x="2260" y="1231"/>
                  </a:lnTo>
                  <a:lnTo>
                    <a:pt x="2260" y="1233"/>
                  </a:lnTo>
                  <a:moveTo>
                    <a:pt x="2227" y="1231"/>
                  </a:moveTo>
                  <a:lnTo>
                    <a:pt x="2229" y="1231"/>
                  </a:lnTo>
                  <a:lnTo>
                    <a:pt x="2231" y="1231"/>
                  </a:lnTo>
                  <a:lnTo>
                    <a:pt x="2232" y="1231"/>
                  </a:lnTo>
                  <a:lnTo>
                    <a:pt x="2232" y="1231"/>
                  </a:lnTo>
                  <a:lnTo>
                    <a:pt x="2232" y="1230"/>
                  </a:lnTo>
                  <a:lnTo>
                    <a:pt x="2232" y="1228"/>
                  </a:lnTo>
                  <a:lnTo>
                    <a:pt x="2231" y="1228"/>
                  </a:lnTo>
                  <a:lnTo>
                    <a:pt x="2231" y="1230"/>
                  </a:lnTo>
                  <a:lnTo>
                    <a:pt x="2229" y="1230"/>
                  </a:lnTo>
                  <a:lnTo>
                    <a:pt x="2227" y="1231"/>
                  </a:lnTo>
                  <a:lnTo>
                    <a:pt x="2227" y="1231"/>
                  </a:lnTo>
                  <a:moveTo>
                    <a:pt x="2077" y="1228"/>
                  </a:moveTo>
                  <a:lnTo>
                    <a:pt x="2079" y="1228"/>
                  </a:lnTo>
                  <a:lnTo>
                    <a:pt x="2079" y="1226"/>
                  </a:lnTo>
                  <a:lnTo>
                    <a:pt x="2077" y="1226"/>
                  </a:lnTo>
                  <a:lnTo>
                    <a:pt x="2077" y="1228"/>
                  </a:lnTo>
                  <a:moveTo>
                    <a:pt x="2179" y="1228"/>
                  </a:moveTo>
                  <a:lnTo>
                    <a:pt x="2181" y="1228"/>
                  </a:lnTo>
                  <a:lnTo>
                    <a:pt x="2181" y="1226"/>
                  </a:lnTo>
                  <a:lnTo>
                    <a:pt x="2181" y="1225"/>
                  </a:lnTo>
                  <a:lnTo>
                    <a:pt x="2183" y="1225"/>
                  </a:lnTo>
                  <a:lnTo>
                    <a:pt x="2183" y="1223"/>
                  </a:lnTo>
                  <a:lnTo>
                    <a:pt x="2183" y="1221"/>
                  </a:lnTo>
                  <a:lnTo>
                    <a:pt x="2181" y="1221"/>
                  </a:lnTo>
                  <a:lnTo>
                    <a:pt x="2181" y="1223"/>
                  </a:lnTo>
                  <a:lnTo>
                    <a:pt x="2179" y="1225"/>
                  </a:lnTo>
                  <a:lnTo>
                    <a:pt x="2179" y="1226"/>
                  </a:lnTo>
                  <a:lnTo>
                    <a:pt x="2179" y="1228"/>
                  </a:lnTo>
                  <a:moveTo>
                    <a:pt x="2268" y="1228"/>
                  </a:moveTo>
                  <a:lnTo>
                    <a:pt x="2270" y="1228"/>
                  </a:lnTo>
                  <a:lnTo>
                    <a:pt x="2268" y="1226"/>
                  </a:lnTo>
                  <a:lnTo>
                    <a:pt x="2268" y="1228"/>
                  </a:lnTo>
                  <a:moveTo>
                    <a:pt x="2179" y="1221"/>
                  </a:moveTo>
                  <a:lnTo>
                    <a:pt x="2178" y="1221"/>
                  </a:lnTo>
                  <a:lnTo>
                    <a:pt x="2178" y="1223"/>
                  </a:lnTo>
                  <a:lnTo>
                    <a:pt x="2178" y="1225"/>
                  </a:lnTo>
                  <a:lnTo>
                    <a:pt x="2178" y="1226"/>
                  </a:lnTo>
                  <a:lnTo>
                    <a:pt x="2179" y="1225"/>
                  </a:lnTo>
                  <a:lnTo>
                    <a:pt x="2179" y="1223"/>
                  </a:lnTo>
                  <a:lnTo>
                    <a:pt x="2179" y="1221"/>
                  </a:lnTo>
                  <a:moveTo>
                    <a:pt x="2265" y="1226"/>
                  </a:moveTo>
                  <a:lnTo>
                    <a:pt x="2266" y="1226"/>
                  </a:lnTo>
                  <a:lnTo>
                    <a:pt x="2266" y="1225"/>
                  </a:lnTo>
                  <a:lnTo>
                    <a:pt x="2265" y="1225"/>
                  </a:lnTo>
                  <a:lnTo>
                    <a:pt x="2265" y="1226"/>
                  </a:lnTo>
                  <a:moveTo>
                    <a:pt x="2369" y="1223"/>
                  </a:moveTo>
                  <a:lnTo>
                    <a:pt x="2369" y="1225"/>
                  </a:lnTo>
                  <a:lnTo>
                    <a:pt x="2369" y="1226"/>
                  </a:lnTo>
                  <a:lnTo>
                    <a:pt x="2371" y="1226"/>
                  </a:lnTo>
                  <a:lnTo>
                    <a:pt x="2371" y="1225"/>
                  </a:lnTo>
                  <a:lnTo>
                    <a:pt x="2369" y="1223"/>
                  </a:lnTo>
                  <a:moveTo>
                    <a:pt x="2552" y="1225"/>
                  </a:moveTo>
                  <a:lnTo>
                    <a:pt x="2552" y="1226"/>
                  </a:lnTo>
                  <a:lnTo>
                    <a:pt x="2553" y="1225"/>
                  </a:lnTo>
                  <a:lnTo>
                    <a:pt x="2552" y="1225"/>
                  </a:lnTo>
                  <a:moveTo>
                    <a:pt x="649" y="1225"/>
                  </a:moveTo>
                  <a:lnTo>
                    <a:pt x="650" y="1225"/>
                  </a:lnTo>
                  <a:lnTo>
                    <a:pt x="650" y="1223"/>
                  </a:lnTo>
                  <a:lnTo>
                    <a:pt x="649" y="1223"/>
                  </a:lnTo>
                  <a:lnTo>
                    <a:pt x="649" y="1225"/>
                  </a:lnTo>
                  <a:moveTo>
                    <a:pt x="2208" y="1225"/>
                  </a:moveTo>
                  <a:lnTo>
                    <a:pt x="2210" y="1225"/>
                  </a:lnTo>
                  <a:lnTo>
                    <a:pt x="2210" y="1223"/>
                  </a:lnTo>
                  <a:lnTo>
                    <a:pt x="2208" y="1223"/>
                  </a:lnTo>
                  <a:lnTo>
                    <a:pt x="2208" y="1225"/>
                  </a:lnTo>
                  <a:moveTo>
                    <a:pt x="972" y="1223"/>
                  </a:moveTo>
                  <a:lnTo>
                    <a:pt x="973" y="1223"/>
                  </a:lnTo>
                  <a:lnTo>
                    <a:pt x="973" y="1221"/>
                  </a:lnTo>
                  <a:lnTo>
                    <a:pt x="972" y="1221"/>
                  </a:lnTo>
                  <a:lnTo>
                    <a:pt x="972" y="1223"/>
                  </a:lnTo>
                  <a:moveTo>
                    <a:pt x="2082" y="1221"/>
                  </a:moveTo>
                  <a:lnTo>
                    <a:pt x="2082" y="1221"/>
                  </a:lnTo>
                  <a:lnTo>
                    <a:pt x="2082" y="1219"/>
                  </a:lnTo>
                  <a:lnTo>
                    <a:pt x="2082" y="1218"/>
                  </a:lnTo>
                  <a:lnTo>
                    <a:pt x="2082" y="1218"/>
                  </a:lnTo>
                  <a:lnTo>
                    <a:pt x="2082" y="1221"/>
                  </a:lnTo>
                  <a:moveTo>
                    <a:pt x="2227" y="1221"/>
                  </a:moveTo>
                  <a:lnTo>
                    <a:pt x="2229" y="1221"/>
                  </a:lnTo>
                  <a:lnTo>
                    <a:pt x="2229" y="1219"/>
                  </a:lnTo>
                  <a:lnTo>
                    <a:pt x="2227" y="1219"/>
                  </a:lnTo>
                  <a:lnTo>
                    <a:pt x="2227" y="1221"/>
                  </a:lnTo>
                  <a:moveTo>
                    <a:pt x="2263" y="1219"/>
                  </a:moveTo>
                  <a:lnTo>
                    <a:pt x="2265" y="1219"/>
                  </a:lnTo>
                  <a:lnTo>
                    <a:pt x="2265" y="1218"/>
                  </a:lnTo>
                  <a:lnTo>
                    <a:pt x="2263" y="1218"/>
                  </a:lnTo>
                  <a:lnTo>
                    <a:pt x="2263" y="1219"/>
                  </a:lnTo>
                  <a:moveTo>
                    <a:pt x="650" y="1216"/>
                  </a:moveTo>
                  <a:lnTo>
                    <a:pt x="652" y="1216"/>
                  </a:lnTo>
                  <a:lnTo>
                    <a:pt x="652" y="1214"/>
                  </a:lnTo>
                  <a:lnTo>
                    <a:pt x="650" y="1214"/>
                  </a:lnTo>
                  <a:lnTo>
                    <a:pt x="650" y="1216"/>
                  </a:lnTo>
                  <a:moveTo>
                    <a:pt x="2217" y="1214"/>
                  </a:moveTo>
                  <a:lnTo>
                    <a:pt x="2215" y="1214"/>
                  </a:lnTo>
                  <a:lnTo>
                    <a:pt x="2217" y="1216"/>
                  </a:lnTo>
                  <a:lnTo>
                    <a:pt x="2217" y="1214"/>
                  </a:lnTo>
                  <a:moveTo>
                    <a:pt x="2234" y="1216"/>
                  </a:moveTo>
                  <a:lnTo>
                    <a:pt x="2236" y="1216"/>
                  </a:lnTo>
                  <a:lnTo>
                    <a:pt x="2236" y="1214"/>
                  </a:lnTo>
                  <a:lnTo>
                    <a:pt x="2234" y="1216"/>
                  </a:lnTo>
                  <a:moveTo>
                    <a:pt x="645" y="1213"/>
                  </a:moveTo>
                  <a:lnTo>
                    <a:pt x="645" y="1214"/>
                  </a:lnTo>
                  <a:lnTo>
                    <a:pt x="645" y="1214"/>
                  </a:lnTo>
                  <a:lnTo>
                    <a:pt x="645" y="1213"/>
                  </a:lnTo>
                  <a:lnTo>
                    <a:pt x="645" y="1211"/>
                  </a:lnTo>
                  <a:lnTo>
                    <a:pt x="645" y="1211"/>
                  </a:lnTo>
                  <a:lnTo>
                    <a:pt x="645" y="1213"/>
                  </a:lnTo>
                  <a:moveTo>
                    <a:pt x="1356" y="1213"/>
                  </a:moveTo>
                  <a:lnTo>
                    <a:pt x="1358" y="1213"/>
                  </a:lnTo>
                  <a:lnTo>
                    <a:pt x="1358" y="1211"/>
                  </a:lnTo>
                  <a:lnTo>
                    <a:pt x="1356" y="1213"/>
                  </a:lnTo>
                  <a:moveTo>
                    <a:pt x="2000" y="1209"/>
                  </a:moveTo>
                  <a:lnTo>
                    <a:pt x="2000" y="1211"/>
                  </a:lnTo>
                  <a:lnTo>
                    <a:pt x="2002" y="1211"/>
                  </a:lnTo>
                  <a:lnTo>
                    <a:pt x="2002" y="1209"/>
                  </a:lnTo>
                  <a:lnTo>
                    <a:pt x="2002" y="1207"/>
                  </a:lnTo>
                  <a:lnTo>
                    <a:pt x="2000" y="1207"/>
                  </a:lnTo>
                  <a:lnTo>
                    <a:pt x="2000" y="1209"/>
                  </a:lnTo>
                  <a:moveTo>
                    <a:pt x="2043" y="1209"/>
                  </a:moveTo>
                  <a:lnTo>
                    <a:pt x="2043" y="1211"/>
                  </a:lnTo>
                  <a:lnTo>
                    <a:pt x="2044" y="1211"/>
                  </a:lnTo>
                  <a:lnTo>
                    <a:pt x="2046" y="1211"/>
                  </a:lnTo>
                  <a:lnTo>
                    <a:pt x="2046" y="1209"/>
                  </a:lnTo>
                  <a:lnTo>
                    <a:pt x="2044" y="1209"/>
                  </a:lnTo>
                  <a:lnTo>
                    <a:pt x="2043" y="1209"/>
                  </a:lnTo>
                  <a:moveTo>
                    <a:pt x="2171" y="1209"/>
                  </a:moveTo>
                  <a:lnTo>
                    <a:pt x="2172" y="1209"/>
                  </a:lnTo>
                  <a:lnTo>
                    <a:pt x="2172" y="1207"/>
                  </a:lnTo>
                  <a:lnTo>
                    <a:pt x="2171" y="1207"/>
                  </a:lnTo>
                  <a:lnTo>
                    <a:pt x="2169" y="1207"/>
                  </a:lnTo>
                  <a:lnTo>
                    <a:pt x="2169" y="1209"/>
                  </a:lnTo>
                  <a:lnTo>
                    <a:pt x="2169" y="1211"/>
                  </a:lnTo>
                  <a:lnTo>
                    <a:pt x="2171" y="1211"/>
                  </a:lnTo>
                  <a:lnTo>
                    <a:pt x="2171" y="1209"/>
                  </a:lnTo>
                  <a:moveTo>
                    <a:pt x="2227" y="1211"/>
                  </a:moveTo>
                  <a:lnTo>
                    <a:pt x="2229" y="1211"/>
                  </a:lnTo>
                  <a:lnTo>
                    <a:pt x="2229" y="1209"/>
                  </a:lnTo>
                  <a:lnTo>
                    <a:pt x="2227" y="1209"/>
                  </a:lnTo>
                  <a:lnTo>
                    <a:pt x="2227" y="1211"/>
                  </a:lnTo>
                  <a:moveTo>
                    <a:pt x="2232" y="1211"/>
                  </a:moveTo>
                  <a:lnTo>
                    <a:pt x="2234" y="1211"/>
                  </a:lnTo>
                  <a:lnTo>
                    <a:pt x="2234" y="1209"/>
                  </a:lnTo>
                  <a:lnTo>
                    <a:pt x="2236" y="1209"/>
                  </a:lnTo>
                  <a:lnTo>
                    <a:pt x="2236" y="1207"/>
                  </a:lnTo>
                  <a:lnTo>
                    <a:pt x="2234" y="1207"/>
                  </a:lnTo>
                  <a:lnTo>
                    <a:pt x="2232" y="1209"/>
                  </a:lnTo>
                  <a:lnTo>
                    <a:pt x="2232" y="1211"/>
                  </a:lnTo>
                  <a:moveTo>
                    <a:pt x="927" y="1207"/>
                  </a:moveTo>
                  <a:lnTo>
                    <a:pt x="927" y="1206"/>
                  </a:lnTo>
                  <a:lnTo>
                    <a:pt x="926" y="1209"/>
                  </a:lnTo>
                  <a:lnTo>
                    <a:pt x="927" y="1209"/>
                  </a:lnTo>
                  <a:lnTo>
                    <a:pt x="927" y="1207"/>
                  </a:lnTo>
                  <a:moveTo>
                    <a:pt x="2039" y="1209"/>
                  </a:moveTo>
                  <a:lnTo>
                    <a:pt x="2041" y="1209"/>
                  </a:lnTo>
                  <a:lnTo>
                    <a:pt x="2041" y="1207"/>
                  </a:lnTo>
                  <a:lnTo>
                    <a:pt x="2041" y="1206"/>
                  </a:lnTo>
                  <a:lnTo>
                    <a:pt x="2039" y="1206"/>
                  </a:lnTo>
                  <a:lnTo>
                    <a:pt x="2039" y="1207"/>
                  </a:lnTo>
                  <a:lnTo>
                    <a:pt x="2039" y="1209"/>
                  </a:lnTo>
                  <a:moveTo>
                    <a:pt x="642" y="1207"/>
                  </a:moveTo>
                  <a:lnTo>
                    <a:pt x="644" y="1207"/>
                  </a:lnTo>
                  <a:lnTo>
                    <a:pt x="644" y="1206"/>
                  </a:lnTo>
                  <a:lnTo>
                    <a:pt x="642" y="1206"/>
                  </a:lnTo>
                  <a:lnTo>
                    <a:pt x="642" y="1207"/>
                  </a:lnTo>
                  <a:moveTo>
                    <a:pt x="2046" y="1202"/>
                  </a:moveTo>
                  <a:lnTo>
                    <a:pt x="2044" y="1202"/>
                  </a:lnTo>
                  <a:lnTo>
                    <a:pt x="2044" y="1204"/>
                  </a:lnTo>
                  <a:lnTo>
                    <a:pt x="2044" y="1206"/>
                  </a:lnTo>
                  <a:lnTo>
                    <a:pt x="2044" y="1207"/>
                  </a:lnTo>
                  <a:lnTo>
                    <a:pt x="2046" y="1207"/>
                  </a:lnTo>
                  <a:lnTo>
                    <a:pt x="2046" y="1206"/>
                  </a:lnTo>
                  <a:lnTo>
                    <a:pt x="2046" y="1204"/>
                  </a:lnTo>
                  <a:lnTo>
                    <a:pt x="2046" y="1202"/>
                  </a:lnTo>
                  <a:moveTo>
                    <a:pt x="2046" y="1206"/>
                  </a:moveTo>
                  <a:lnTo>
                    <a:pt x="2048" y="1207"/>
                  </a:lnTo>
                  <a:lnTo>
                    <a:pt x="2049" y="1207"/>
                  </a:lnTo>
                  <a:lnTo>
                    <a:pt x="2048" y="1206"/>
                  </a:lnTo>
                  <a:lnTo>
                    <a:pt x="2046" y="1206"/>
                  </a:lnTo>
                  <a:moveTo>
                    <a:pt x="2174" y="1206"/>
                  </a:moveTo>
                  <a:lnTo>
                    <a:pt x="2172" y="1206"/>
                  </a:lnTo>
                  <a:lnTo>
                    <a:pt x="2172" y="1207"/>
                  </a:lnTo>
                  <a:lnTo>
                    <a:pt x="2174" y="1207"/>
                  </a:lnTo>
                  <a:lnTo>
                    <a:pt x="2174" y="1206"/>
                  </a:lnTo>
                  <a:moveTo>
                    <a:pt x="2002" y="1204"/>
                  </a:moveTo>
                  <a:lnTo>
                    <a:pt x="2002" y="1202"/>
                  </a:lnTo>
                  <a:lnTo>
                    <a:pt x="2000" y="1202"/>
                  </a:lnTo>
                  <a:lnTo>
                    <a:pt x="2000" y="1204"/>
                  </a:lnTo>
                  <a:lnTo>
                    <a:pt x="2002" y="1206"/>
                  </a:lnTo>
                  <a:lnTo>
                    <a:pt x="2002" y="1204"/>
                  </a:lnTo>
                  <a:moveTo>
                    <a:pt x="2167" y="1204"/>
                  </a:moveTo>
                  <a:lnTo>
                    <a:pt x="2167" y="1206"/>
                  </a:lnTo>
                  <a:lnTo>
                    <a:pt x="2169" y="1206"/>
                  </a:lnTo>
                  <a:lnTo>
                    <a:pt x="2167" y="1204"/>
                  </a:lnTo>
                  <a:moveTo>
                    <a:pt x="2224" y="1204"/>
                  </a:moveTo>
                  <a:lnTo>
                    <a:pt x="2225" y="1204"/>
                  </a:lnTo>
                  <a:lnTo>
                    <a:pt x="2224" y="1202"/>
                  </a:lnTo>
                  <a:lnTo>
                    <a:pt x="2224" y="1204"/>
                  </a:lnTo>
                  <a:moveTo>
                    <a:pt x="637" y="1202"/>
                  </a:moveTo>
                  <a:lnTo>
                    <a:pt x="639" y="1202"/>
                  </a:lnTo>
                  <a:lnTo>
                    <a:pt x="639" y="1201"/>
                  </a:lnTo>
                  <a:lnTo>
                    <a:pt x="637" y="1202"/>
                  </a:lnTo>
                  <a:moveTo>
                    <a:pt x="932" y="1201"/>
                  </a:moveTo>
                  <a:lnTo>
                    <a:pt x="931" y="1201"/>
                  </a:lnTo>
                  <a:lnTo>
                    <a:pt x="931" y="1202"/>
                  </a:lnTo>
                  <a:lnTo>
                    <a:pt x="932" y="1202"/>
                  </a:lnTo>
                  <a:lnTo>
                    <a:pt x="932" y="1201"/>
                  </a:lnTo>
                  <a:moveTo>
                    <a:pt x="2005" y="1202"/>
                  </a:moveTo>
                  <a:lnTo>
                    <a:pt x="2005" y="1201"/>
                  </a:lnTo>
                  <a:lnTo>
                    <a:pt x="2003" y="1201"/>
                  </a:lnTo>
                  <a:lnTo>
                    <a:pt x="2002" y="1201"/>
                  </a:lnTo>
                  <a:lnTo>
                    <a:pt x="2002" y="1202"/>
                  </a:lnTo>
                  <a:lnTo>
                    <a:pt x="2003" y="1202"/>
                  </a:lnTo>
                  <a:lnTo>
                    <a:pt x="2005" y="1202"/>
                  </a:lnTo>
                  <a:moveTo>
                    <a:pt x="1344" y="1199"/>
                  </a:moveTo>
                  <a:lnTo>
                    <a:pt x="1344" y="1197"/>
                  </a:lnTo>
                  <a:lnTo>
                    <a:pt x="1342" y="1197"/>
                  </a:lnTo>
                  <a:lnTo>
                    <a:pt x="1342" y="1199"/>
                  </a:lnTo>
                  <a:lnTo>
                    <a:pt x="1342" y="1201"/>
                  </a:lnTo>
                  <a:lnTo>
                    <a:pt x="1344" y="1201"/>
                  </a:lnTo>
                  <a:lnTo>
                    <a:pt x="1344" y="1199"/>
                  </a:lnTo>
                  <a:moveTo>
                    <a:pt x="2046" y="1199"/>
                  </a:moveTo>
                  <a:lnTo>
                    <a:pt x="2044" y="1199"/>
                  </a:lnTo>
                  <a:lnTo>
                    <a:pt x="2044" y="1201"/>
                  </a:lnTo>
                  <a:lnTo>
                    <a:pt x="2046" y="1201"/>
                  </a:lnTo>
                  <a:lnTo>
                    <a:pt x="2046" y="1199"/>
                  </a:lnTo>
                  <a:moveTo>
                    <a:pt x="2208" y="1199"/>
                  </a:moveTo>
                  <a:lnTo>
                    <a:pt x="2210" y="1199"/>
                  </a:lnTo>
                  <a:lnTo>
                    <a:pt x="2210" y="1197"/>
                  </a:lnTo>
                  <a:lnTo>
                    <a:pt x="2208" y="1197"/>
                  </a:lnTo>
                  <a:lnTo>
                    <a:pt x="2208" y="1199"/>
                  </a:lnTo>
                  <a:moveTo>
                    <a:pt x="2220" y="1199"/>
                  </a:moveTo>
                  <a:lnTo>
                    <a:pt x="2219" y="1197"/>
                  </a:lnTo>
                  <a:lnTo>
                    <a:pt x="2219" y="1199"/>
                  </a:lnTo>
                  <a:lnTo>
                    <a:pt x="2220" y="1199"/>
                  </a:lnTo>
                  <a:moveTo>
                    <a:pt x="644" y="1194"/>
                  </a:moveTo>
                  <a:lnTo>
                    <a:pt x="642" y="1194"/>
                  </a:lnTo>
                  <a:lnTo>
                    <a:pt x="644" y="1196"/>
                  </a:lnTo>
                  <a:lnTo>
                    <a:pt x="644" y="1194"/>
                  </a:lnTo>
                  <a:moveTo>
                    <a:pt x="1361" y="1194"/>
                  </a:moveTo>
                  <a:lnTo>
                    <a:pt x="1361" y="1196"/>
                  </a:lnTo>
                  <a:lnTo>
                    <a:pt x="1363" y="1196"/>
                  </a:lnTo>
                  <a:lnTo>
                    <a:pt x="1363" y="1194"/>
                  </a:lnTo>
                  <a:lnTo>
                    <a:pt x="1361" y="1194"/>
                  </a:lnTo>
                  <a:moveTo>
                    <a:pt x="2039" y="1192"/>
                  </a:moveTo>
                  <a:lnTo>
                    <a:pt x="2039" y="1190"/>
                  </a:lnTo>
                  <a:lnTo>
                    <a:pt x="2038" y="1190"/>
                  </a:lnTo>
                  <a:lnTo>
                    <a:pt x="2038" y="1192"/>
                  </a:lnTo>
                  <a:lnTo>
                    <a:pt x="2039" y="1192"/>
                  </a:lnTo>
                  <a:moveTo>
                    <a:pt x="2208" y="1190"/>
                  </a:moveTo>
                  <a:lnTo>
                    <a:pt x="2208" y="1192"/>
                  </a:lnTo>
                  <a:lnTo>
                    <a:pt x="2210" y="1192"/>
                  </a:lnTo>
                  <a:lnTo>
                    <a:pt x="2210" y="1190"/>
                  </a:lnTo>
                  <a:lnTo>
                    <a:pt x="2208" y="1190"/>
                  </a:lnTo>
                  <a:moveTo>
                    <a:pt x="2038" y="1190"/>
                  </a:moveTo>
                  <a:lnTo>
                    <a:pt x="2038" y="1190"/>
                  </a:lnTo>
                  <a:lnTo>
                    <a:pt x="2036" y="1190"/>
                  </a:lnTo>
                  <a:lnTo>
                    <a:pt x="2036" y="1190"/>
                  </a:lnTo>
                  <a:lnTo>
                    <a:pt x="2038" y="1190"/>
                  </a:lnTo>
                  <a:moveTo>
                    <a:pt x="2212" y="1190"/>
                  </a:moveTo>
                  <a:lnTo>
                    <a:pt x="2212" y="1189"/>
                  </a:lnTo>
                  <a:lnTo>
                    <a:pt x="2213" y="1187"/>
                  </a:lnTo>
                  <a:lnTo>
                    <a:pt x="2213" y="1185"/>
                  </a:lnTo>
                  <a:lnTo>
                    <a:pt x="2213" y="1184"/>
                  </a:lnTo>
                  <a:lnTo>
                    <a:pt x="2213" y="1182"/>
                  </a:lnTo>
                  <a:lnTo>
                    <a:pt x="2213" y="1180"/>
                  </a:lnTo>
                  <a:lnTo>
                    <a:pt x="2213" y="1178"/>
                  </a:lnTo>
                  <a:lnTo>
                    <a:pt x="2213" y="1177"/>
                  </a:lnTo>
                  <a:lnTo>
                    <a:pt x="2213" y="1175"/>
                  </a:lnTo>
                  <a:lnTo>
                    <a:pt x="2213" y="1173"/>
                  </a:lnTo>
                  <a:lnTo>
                    <a:pt x="2212" y="1175"/>
                  </a:lnTo>
                  <a:lnTo>
                    <a:pt x="2212" y="1177"/>
                  </a:lnTo>
                  <a:lnTo>
                    <a:pt x="2212" y="1178"/>
                  </a:lnTo>
                  <a:lnTo>
                    <a:pt x="2210" y="1178"/>
                  </a:lnTo>
                  <a:lnTo>
                    <a:pt x="2210" y="1180"/>
                  </a:lnTo>
                  <a:lnTo>
                    <a:pt x="2210" y="1182"/>
                  </a:lnTo>
                  <a:lnTo>
                    <a:pt x="2210" y="1184"/>
                  </a:lnTo>
                  <a:lnTo>
                    <a:pt x="2210" y="1185"/>
                  </a:lnTo>
                  <a:lnTo>
                    <a:pt x="2210" y="1187"/>
                  </a:lnTo>
                  <a:lnTo>
                    <a:pt x="2210" y="1189"/>
                  </a:lnTo>
                  <a:lnTo>
                    <a:pt x="2210" y="1190"/>
                  </a:lnTo>
                  <a:lnTo>
                    <a:pt x="2210" y="1190"/>
                  </a:lnTo>
                  <a:lnTo>
                    <a:pt x="2212" y="1190"/>
                  </a:lnTo>
                  <a:lnTo>
                    <a:pt x="2212" y="1190"/>
                  </a:lnTo>
                  <a:moveTo>
                    <a:pt x="2217" y="1173"/>
                  </a:moveTo>
                  <a:lnTo>
                    <a:pt x="2219" y="1173"/>
                  </a:lnTo>
                  <a:lnTo>
                    <a:pt x="2219" y="1172"/>
                  </a:lnTo>
                  <a:lnTo>
                    <a:pt x="2219" y="1170"/>
                  </a:lnTo>
                  <a:lnTo>
                    <a:pt x="2219" y="1168"/>
                  </a:lnTo>
                  <a:lnTo>
                    <a:pt x="2219" y="1166"/>
                  </a:lnTo>
                  <a:lnTo>
                    <a:pt x="2217" y="1166"/>
                  </a:lnTo>
                  <a:lnTo>
                    <a:pt x="2217" y="1168"/>
                  </a:lnTo>
                  <a:lnTo>
                    <a:pt x="2217" y="1170"/>
                  </a:lnTo>
                  <a:lnTo>
                    <a:pt x="2215" y="1170"/>
                  </a:lnTo>
                  <a:lnTo>
                    <a:pt x="2215" y="1172"/>
                  </a:lnTo>
                  <a:lnTo>
                    <a:pt x="2213" y="1172"/>
                  </a:lnTo>
                  <a:lnTo>
                    <a:pt x="2213" y="1173"/>
                  </a:lnTo>
                  <a:lnTo>
                    <a:pt x="2215" y="1173"/>
                  </a:lnTo>
                  <a:lnTo>
                    <a:pt x="2217" y="1173"/>
                  </a:lnTo>
                  <a:moveTo>
                    <a:pt x="2039" y="1189"/>
                  </a:moveTo>
                  <a:lnTo>
                    <a:pt x="2038" y="1187"/>
                  </a:lnTo>
                  <a:lnTo>
                    <a:pt x="2038" y="1189"/>
                  </a:lnTo>
                  <a:lnTo>
                    <a:pt x="2038" y="1190"/>
                  </a:lnTo>
                  <a:lnTo>
                    <a:pt x="2039" y="1190"/>
                  </a:lnTo>
                  <a:lnTo>
                    <a:pt x="2039" y="1189"/>
                  </a:lnTo>
                  <a:moveTo>
                    <a:pt x="2041" y="1185"/>
                  </a:moveTo>
                  <a:lnTo>
                    <a:pt x="2041" y="1185"/>
                  </a:lnTo>
                  <a:lnTo>
                    <a:pt x="2041" y="1184"/>
                  </a:lnTo>
                  <a:lnTo>
                    <a:pt x="2041" y="1184"/>
                  </a:lnTo>
                  <a:lnTo>
                    <a:pt x="2041" y="1185"/>
                  </a:lnTo>
                  <a:moveTo>
                    <a:pt x="1347" y="1180"/>
                  </a:moveTo>
                  <a:lnTo>
                    <a:pt x="1346" y="1180"/>
                  </a:lnTo>
                  <a:lnTo>
                    <a:pt x="1347" y="1182"/>
                  </a:lnTo>
                  <a:lnTo>
                    <a:pt x="1347" y="1180"/>
                  </a:lnTo>
                  <a:moveTo>
                    <a:pt x="2027" y="1180"/>
                  </a:moveTo>
                  <a:lnTo>
                    <a:pt x="2029" y="1182"/>
                  </a:lnTo>
                  <a:lnTo>
                    <a:pt x="2029" y="1180"/>
                  </a:lnTo>
                  <a:lnTo>
                    <a:pt x="2027" y="1180"/>
                  </a:lnTo>
                  <a:moveTo>
                    <a:pt x="162" y="1177"/>
                  </a:moveTo>
                  <a:lnTo>
                    <a:pt x="162" y="1178"/>
                  </a:lnTo>
                  <a:lnTo>
                    <a:pt x="164" y="1178"/>
                  </a:lnTo>
                  <a:lnTo>
                    <a:pt x="164" y="1177"/>
                  </a:lnTo>
                  <a:lnTo>
                    <a:pt x="162" y="1175"/>
                  </a:lnTo>
                  <a:lnTo>
                    <a:pt x="162" y="1177"/>
                  </a:lnTo>
                  <a:moveTo>
                    <a:pt x="2080" y="1177"/>
                  </a:moveTo>
                  <a:lnTo>
                    <a:pt x="2080" y="1178"/>
                  </a:lnTo>
                  <a:lnTo>
                    <a:pt x="2082" y="1177"/>
                  </a:lnTo>
                  <a:lnTo>
                    <a:pt x="2080" y="1177"/>
                  </a:lnTo>
                  <a:moveTo>
                    <a:pt x="1995" y="1172"/>
                  </a:moveTo>
                  <a:lnTo>
                    <a:pt x="1993" y="1172"/>
                  </a:lnTo>
                  <a:lnTo>
                    <a:pt x="1995" y="1173"/>
                  </a:lnTo>
                  <a:lnTo>
                    <a:pt x="1995" y="1172"/>
                  </a:lnTo>
                  <a:moveTo>
                    <a:pt x="1988" y="1170"/>
                  </a:moveTo>
                  <a:lnTo>
                    <a:pt x="1988" y="1168"/>
                  </a:lnTo>
                  <a:lnTo>
                    <a:pt x="1986" y="1170"/>
                  </a:lnTo>
                  <a:lnTo>
                    <a:pt x="1988" y="1170"/>
                  </a:lnTo>
                  <a:moveTo>
                    <a:pt x="731" y="1165"/>
                  </a:moveTo>
                  <a:lnTo>
                    <a:pt x="731" y="1166"/>
                  </a:lnTo>
                  <a:lnTo>
                    <a:pt x="732" y="1165"/>
                  </a:lnTo>
                  <a:lnTo>
                    <a:pt x="731" y="1165"/>
                  </a:lnTo>
                  <a:moveTo>
                    <a:pt x="2079" y="1160"/>
                  </a:moveTo>
                  <a:lnTo>
                    <a:pt x="2077" y="1160"/>
                  </a:lnTo>
                  <a:lnTo>
                    <a:pt x="2077" y="1161"/>
                  </a:lnTo>
                  <a:lnTo>
                    <a:pt x="2079" y="1161"/>
                  </a:lnTo>
                  <a:lnTo>
                    <a:pt x="2079" y="1160"/>
                  </a:lnTo>
                  <a:moveTo>
                    <a:pt x="1358" y="1156"/>
                  </a:moveTo>
                  <a:lnTo>
                    <a:pt x="1358" y="1155"/>
                  </a:lnTo>
                  <a:lnTo>
                    <a:pt x="1358" y="1153"/>
                  </a:lnTo>
                  <a:lnTo>
                    <a:pt x="1358" y="1151"/>
                  </a:lnTo>
                  <a:lnTo>
                    <a:pt x="1359" y="1151"/>
                  </a:lnTo>
                  <a:lnTo>
                    <a:pt x="1359" y="1149"/>
                  </a:lnTo>
                  <a:lnTo>
                    <a:pt x="1358" y="1149"/>
                  </a:lnTo>
                  <a:lnTo>
                    <a:pt x="1356" y="1149"/>
                  </a:lnTo>
                  <a:lnTo>
                    <a:pt x="1356" y="1151"/>
                  </a:lnTo>
                  <a:lnTo>
                    <a:pt x="1356" y="1153"/>
                  </a:lnTo>
                  <a:lnTo>
                    <a:pt x="1354" y="1153"/>
                  </a:lnTo>
                  <a:lnTo>
                    <a:pt x="1354" y="1155"/>
                  </a:lnTo>
                  <a:lnTo>
                    <a:pt x="1354" y="1156"/>
                  </a:lnTo>
                  <a:lnTo>
                    <a:pt x="1356" y="1156"/>
                  </a:lnTo>
                  <a:lnTo>
                    <a:pt x="1358" y="1156"/>
                  </a:lnTo>
                  <a:moveTo>
                    <a:pt x="2140" y="1153"/>
                  </a:moveTo>
                  <a:lnTo>
                    <a:pt x="2138" y="1155"/>
                  </a:lnTo>
                  <a:lnTo>
                    <a:pt x="2140" y="1155"/>
                  </a:lnTo>
                  <a:lnTo>
                    <a:pt x="2140" y="1153"/>
                  </a:lnTo>
                  <a:moveTo>
                    <a:pt x="2198" y="1151"/>
                  </a:moveTo>
                  <a:lnTo>
                    <a:pt x="2198" y="1149"/>
                  </a:lnTo>
                  <a:lnTo>
                    <a:pt x="2196" y="1149"/>
                  </a:lnTo>
                  <a:lnTo>
                    <a:pt x="2196" y="1151"/>
                  </a:lnTo>
                  <a:lnTo>
                    <a:pt x="2196" y="1153"/>
                  </a:lnTo>
                  <a:lnTo>
                    <a:pt x="2198" y="1153"/>
                  </a:lnTo>
                  <a:lnTo>
                    <a:pt x="2198" y="1151"/>
                  </a:lnTo>
                  <a:moveTo>
                    <a:pt x="2073" y="1149"/>
                  </a:moveTo>
                  <a:lnTo>
                    <a:pt x="2073" y="1148"/>
                  </a:lnTo>
                  <a:lnTo>
                    <a:pt x="2073" y="1146"/>
                  </a:lnTo>
                  <a:lnTo>
                    <a:pt x="2073" y="1144"/>
                  </a:lnTo>
                  <a:lnTo>
                    <a:pt x="2073" y="1143"/>
                  </a:lnTo>
                  <a:lnTo>
                    <a:pt x="2072" y="1144"/>
                  </a:lnTo>
                  <a:lnTo>
                    <a:pt x="2072" y="1146"/>
                  </a:lnTo>
                  <a:lnTo>
                    <a:pt x="2072" y="1148"/>
                  </a:lnTo>
                  <a:lnTo>
                    <a:pt x="2072" y="1149"/>
                  </a:lnTo>
                  <a:lnTo>
                    <a:pt x="2072" y="1149"/>
                  </a:lnTo>
                  <a:lnTo>
                    <a:pt x="2073" y="1149"/>
                  </a:lnTo>
                  <a:lnTo>
                    <a:pt x="2073" y="1149"/>
                  </a:lnTo>
                  <a:moveTo>
                    <a:pt x="2205" y="1148"/>
                  </a:moveTo>
                  <a:lnTo>
                    <a:pt x="2205" y="1146"/>
                  </a:lnTo>
                  <a:lnTo>
                    <a:pt x="2205" y="1148"/>
                  </a:lnTo>
                  <a:lnTo>
                    <a:pt x="2205" y="1149"/>
                  </a:lnTo>
                  <a:lnTo>
                    <a:pt x="2205" y="1148"/>
                  </a:lnTo>
                  <a:moveTo>
                    <a:pt x="2205" y="1141"/>
                  </a:moveTo>
                  <a:lnTo>
                    <a:pt x="2205" y="1143"/>
                  </a:lnTo>
                  <a:lnTo>
                    <a:pt x="2207" y="1143"/>
                  </a:lnTo>
                  <a:lnTo>
                    <a:pt x="2205" y="1141"/>
                  </a:lnTo>
                  <a:moveTo>
                    <a:pt x="1356" y="1139"/>
                  </a:moveTo>
                  <a:lnTo>
                    <a:pt x="1358" y="1139"/>
                  </a:lnTo>
                  <a:lnTo>
                    <a:pt x="1356" y="1137"/>
                  </a:lnTo>
                  <a:lnTo>
                    <a:pt x="1356" y="1139"/>
                  </a:lnTo>
                  <a:moveTo>
                    <a:pt x="2155" y="1134"/>
                  </a:moveTo>
                  <a:lnTo>
                    <a:pt x="2157" y="1134"/>
                  </a:lnTo>
                  <a:lnTo>
                    <a:pt x="2157" y="1132"/>
                  </a:lnTo>
                  <a:lnTo>
                    <a:pt x="2155" y="1132"/>
                  </a:lnTo>
                  <a:lnTo>
                    <a:pt x="2155" y="1134"/>
                  </a:lnTo>
                  <a:moveTo>
                    <a:pt x="2155" y="1131"/>
                  </a:moveTo>
                  <a:lnTo>
                    <a:pt x="2157" y="1131"/>
                  </a:lnTo>
                  <a:lnTo>
                    <a:pt x="2157" y="1129"/>
                  </a:lnTo>
                  <a:lnTo>
                    <a:pt x="2155" y="1129"/>
                  </a:lnTo>
                  <a:lnTo>
                    <a:pt x="2155" y="1131"/>
                  </a:lnTo>
                  <a:moveTo>
                    <a:pt x="2157" y="1129"/>
                  </a:moveTo>
                  <a:lnTo>
                    <a:pt x="2159" y="1129"/>
                  </a:lnTo>
                  <a:lnTo>
                    <a:pt x="2159" y="1127"/>
                  </a:lnTo>
                  <a:lnTo>
                    <a:pt x="2157" y="1127"/>
                  </a:lnTo>
                  <a:lnTo>
                    <a:pt x="2157" y="1129"/>
                  </a:lnTo>
                  <a:moveTo>
                    <a:pt x="2014" y="1124"/>
                  </a:moveTo>
                  <a:lnTo>
                    <a:pt x="2014" y="1125"/>
                  </a:lnTo>
                  <a:lnTo>
                    <a:pt x="2014" y="1127"/>
                  </a:lnTo>
                  <a:lnTo>
                    <a:pt x="2015" y="1127"/>
                  </a:lnTo>
                  <a:lnTo>
                    <a:pt x="2015" y="1125"/>
                  </a:lnTo>
                  <a:lnTo>
                    <a:pt x="2014" y="1124"/>
                  </a:lnTo>
                  <a:moveTo>
                    <a:pt x="2123" y="1127"/>
                  </a:moveTo>
                  <a:lnTo>
                    <a:pt x="2123" y="1127"/>
                  </a:lnTo>
                  <a:lnTo>
                    <a:pt x="2123" y="1125"/>
                  </a:lnTo>
                  <a:lnTo>
                    <a:pt x="2123" y="1127"/>
                  </a:lnTo>
                  <a:moveTo>
                    <a:pt x="2466" y="1127"/>
                  </a:moveTo>
                  <a:lnTo>
                    <a:pt x="2466" y="1125"/>
                  </a:lnTo>
                  <a:lnTo>
                    <a:pt x="2465" y="1127"/>
                  </a:lnTo>
                  <a:lnTo>
                    <a:pt x="2466" y="1127"/>
                  </a:lnTo>
                  <a:moveTo>
                    <a:pt x="2166" y="1120"/>
                  </a:moveTo>
                  <a:lnTo>
                    <a:pt x="2166" y="1119"/>
                  </a:lnTo>
                  <a:lnTo>
                    <a:pt x="2164" y="1119"/>
                  </a:lnTo>
                  <a:lnTo>
                    <a:pt x="2164" y="1120"/>
                  </a:lnTo>
                  <a:lnTo>
                    <a:pt x="2166" y="1120"/>
                  </a:lnTo>
                  <a:moveTo>
                    <a:pt x="2164" y="1115"/>
                  </a:moveTo>
                  <a:lnTo>
                    <a:pt x="2164" y="1117"/>
                  </a:lnTo>
                  <a:lnTo>
                    <a:pt x="2164" y="1119"/>
                  </a:lnTo>
                  <a:lnTo>
                    <a:pt x="2164" y="1119"/>
                  </a:lnTo>
                  <a:lnTo>
                    <a:pt x="2166" y="1117"/>
                  </a:lnTo>
                  <a:lnTo>
                    <a:pt x="2164" y="1115"/>
                  </a:lnTo>
                  <a:moveTo>
                    <a:pt x="2169" y="1117"/>
                  </a:moveTo>
                  <a:lnTo>
                    <a:pt x="2171" y="1117"/>
                  </a:lnTo>
                  <a:lnTo>
                    <a:pt x="2171" y="1115"/>
                  </a:lnTo>
                  <a:lnTo>
                    <a:pt x="2169" y="1115"/>
                  </a:lnTo>
                  <a:lnTo>
                    <a:pt x="2169" y="1117"/>
                  </a:lnTo>
                  <a:moveTo>
                    <a:pt x="2161" y="1114"/>
                  </a:moveTo>
                  <a:lnTo>
                    <a:pt x="2162" y="1114"/>
                  </a:lnTo>
                  <a:lnTo>
                    <a:pt x="2162" y="1112"/>
                  </a:lnTo>
                  <a:lnTo>
                    <a:pt x="2161" y="1112"/>
                  </a:lnTo>
                  <a:lnTo>
                    <a:pt x="2161" y="1114"/>
                  </a:lnTo>
                  <a:moveTo>
                    <a:pt x="2012" y="1110"/>
                  </a:moveTo>
                  <a:lnTo>
                    <a:pt x="2010" y="1110"/>
                  </a:lnTo>
                  <a:lnTo>
                    <a:pt x="2010" y="1112"/>
                  </a:lnTo>
                  <a:lnTo>
                    <a:pt x="2012" y="1112"/>
                  </a:lnTo>
                  <a:lnTo>
                    <a:pt x="2012" y="1110"/>
                  </a:lnTo>
                  <a:moveTo>
                    <a:pt x="2203" y="1108"/>
                  </a:moveTo>
                  <a:lnTo>
                    <a:pt x="2203" y="1107"/>
                  </a:lnTo>
                  <a:lnTo>
                    <a:pt x="2202" y="1107"/>
                  </a:lnTo>
                  <a:lnTo>
                    <a:pt x="2202" y="1108"/>
                  </a:lnTo>
                  <a:lnTo>
                    <a:pt x="2202" y="1108"/>
                  </a:lnTo>
                  <a:lnTo>
                    <a:pt x="2202" y="1110"/>
                  </a:lnTo>
                  <a:lnTo>
                    <a:pt x="2202" y="1112"/>
                  </a:lnTo>
                  <a:lnTo>
                    <a:pt x="2203" y="1110"/>
                  </a:lnTo>
                  <a:lnTo>
                    <a:pt x="2203" y="1108"/>
                  </a:lnTo>
                  <a:moveTo>
                    <a:pt x="1967" y="1102"/>
                  </a:moveTo>
                  <a:lnTo>
                    <a:pt x="1967" y="1103"/>
                  </a:lnTo>
                  <a:lnTo>
                    <a:pt x="1967" y="1105"/>
                  </a:lnTo>
                  <a:lnTo>
                    <a:pt x="1967" y="1107"/>
                  </a:lnTo>
                  <a:lnTo>
                    <a:pt x="1969" y="1107"/>
                  </a:lnTo>
                  <a:lnTo>
                    <a:pt x="1969" y="1105"/>
                  </a:lnTo>
                  <a:lnTo>
                    <a:pt x="1969" y="1103"/>
                  </a:lnTo>
                  <a:lnTo>
                    <a:pt x="1969" y="1102"/>
                  </a:lnTo>
                  <a:lnTo>
                    <a:pt x="1969" y="1100"/>
                  </a:lnTo>
                  <a:lnTo>
                    <a:pt x="1967" y="1100"/>
                  </a:lnTo>
                  <a:lnTo>
                    <a:pt x="1967" y="1102"/>
                  </a:lnTo>
                  <a:moveTo>
                    <a:pt x="2133" y="1107"/>
                  </a:moveTo>
                  <a:lnTo>
                    <a:pt x="2135" y="1107"/>
                  </a:lnTo>
                  <a:lnTo>
                    <a:pt x="2133" y="1105"/>
                  </a:lnTo>
                  <a:lnTo>
                    <a:pt x="2133" y="1107"/>
                  </a:lnTo>
                  <a:moveTo>
                    <a:pt x="2430" y="1105"/>
                  </a:moveTo>
                  <a:lnTo>
                    <a:pt x="2432" y="1105"/>
                  </a:lnTo>
                  <a:lnTo>
                    <a:pt x="2432" y="1103"/>
                  </a:lnTo>
                  <a:lnTo>
                    <a:pt x="2430" y="1103"/>
                  </a:lnTo>
                  <a:lnTo>
                    <a:pt x="2430" y="1105"/>
                  </a:lnTo>
                  <a:moveTo>
                    <a:pt x="2137" y="1102"/>
                  </a:moveTo>
                  <a:lnTo>
                    <a:pt x="2137" y="1100"/>
                  </a:lnTo>
                  <a:lnTo>
                    <a:pt x="2137" y="1098"/>
                  </a:lnTo>
                  <a:lnTo>
                    <a:pt x="2135" y="1100"/>
                  </a:lnTo>
                  <a:lnTo>
                    <a:pt x="2135" y="1102"/>
                  </a:lnTo>
                  <a:lnTo>
                    <a:pt x="2137" y="1102"/>
                  </a:lnTo>
                  <a:moveTo>
                    <a:pt x="2133" y="1100"/>
                  </a:moveTo>
                  <a:lnTo>
                    <a:pt x="2135" y="1100"/>
                  </a:lnTo>
                  <a:lnTo>
                    <a:pt x="2135" y="1098"/>
                  </a:lnTo>
                  <a:lnTo>
                    <a:pt x="2133" y="1100"/>
                  </a:lnTo>
                  <a:moveTo>
                    <a:pt x="712" y="1096"/>
                  </a:moveTo>
                  <a:lnTo>
                    <a:pt x="712" y="1095"/>
                  </a:lnTo>
                  <a:lnTo>
                    <a:pt x="710" y="1095"/>
                  </a:lnTo>
                  <a:lnTo>
                    <a:pt x="710" y="1096"/>
                  </a:lnTo>
                  <a:lnTo>
                    <a:pt x="712" y="1096"/>
                  </a:lnTo>
                  <a:moveTo>
                    <a:pt x="2261" y="1095"/>
                  </a:moveTo>
                  <a:lnTo>
                    <a:pt x="2263" y="1095"/>
                  </a:lnTo>
                  <a:lnTo>
                    <a:pt x="2263" y="1093"/>
                  </a:lnTo>
                  <a:lnTo>
                    <a:pt x="2261" y="1093"/>
                  </a:lnTo>
                  <a:lnTo>
                    <a:pt x="2261" y="1095"/>
                  </a:lnTo>
                  <a:moveTo>
                    <a:pt x="1966" y="1088"/>
                  </a:moveTo>
                  <a:lnTo>
                    <a:pt x="1964" y="1088"/>
                  </a:lnTo>
                  <a:lnTo>
                    <a:pt x="1964" y="1090"/>
                  </a:lnTo>
                  <a:lnTo>
                    <a:pt x="1966" y="1090"/>
                  </a:lnTo>
                  <a:lnTo>
                    <a:pt x="1966" y="1088"/>
                  </a:lnTo>
                  <a:moveTo>
                    <a:pt x="2135" y="1088"/>
                  </a:moveTo>
                  <a:lnTo>
                    <a:pt x="2135" y="1090"/>
                  </a:lnTo>
                  <a:lnTo>
                    <a:pt x="2137" y="1090"/>
                  </a:lnTo>
                  <a:lnTo>
                    <a:pt x="2135" y="1088"/>
                  </a:lnTo>
                  <a:moveTo>
                    <a:pt x="2137" y="1084"/>
                  </a:moveTo>
                  <a:lnTo>
                    <a:pt x="2137" y="1086"/>
                  </a:lnTo>
                  <a:lnTo>
                    <a:pt x="2138" y="1086"/>
                  </a:lnTo>
                  <a:lnTo>
                    <a:pt x="2138" y="1084"/>
                  </a:lnTo>
                  <a:lnTo>
                    <a:pt x="2138" y="1083"/>
                  </a:lnTo>
                  <a:lnTo>
                    <a:pt x="2137" y="1083"/>
                  </a:lnTo>
                  <a:lnTo>
                    <a:pt x="2137" y="1084"/>
                  </a:lnTo>
                  <a:moveTo>
                    <a:pt x="727" y="1083"/>
                  </a:moveTo>
                  <a:lnTo>
                    <a:pt x="727" y="1081"/>
                  </a:lnTo>
                  <a:lnTo>
                    <a:pt x="727" y="1081"/>
                  </a:lnTo>
                  <a:lnTo>
                    <a:pt x="727" y="1083"/>
                  </a:lnTo>
                  <a:lnTo>
                    <a:pt x="727" y="1084"/>
                  </a:lnTo>
                  <a:lnTo>
                    <a:pt x="727" y="1084"/>
                  </a:lnTo>
                  <a:lnTo>
                    <a:pt x="727" y="1083"/>
                  </a:lnTo>
                  <a:moveTo>
                    <a:pt x="2061" y="1078"/>
                  </a:moveTo>
                  <a:lnTo>
                    <a:pt x="2060" y="1078"/>
                  </a:lnTo>
                  <a:lnTo>
                    <a:pt x="2060" y="1079"/>
                  </a:lnTo>
                  <a:lnTo>
                    <a:pt x="2061" y="1079"/>
                  </a:lnTo>
                  <a:lnTo>
                    <a:pt x="2061" y="1078"/>
                  </a:lnTo>
                  <a:moveTo>
                    <a:pt x="1868" y="1074"/>
                  </a:moveTo>
                  <a:lnTo>
                    <a:pt x="1870" y="1074"/>
                  </a:lnTo>
                  <a:lnTo>
                    <a:pt x="1868" y="1073"/>
                  </a:lnTo>
                  <a:lnTo>
                    <a:pt x="1868" y="1074"/>
                  </a:lnTo>
                  <a:moveTo>
                    <a:pt x="705" y="1073"/>
                  </a:moveTo>
                  <a:lnTo>
                    <a:pt x="707" y="1073"/>
                  </a:lnTo>
                  <a:lnTo>
                    <a:pt x="707" y="1071"/>
                  </a:lnTo>
                  <a:lnTo>
                    <a:pt x="705" y="1071"/>
                  </a:lnTo>
                  <a:lnTo>
                    <a:pt x="705" y="1073"/>
                  </a:lnTo>
                  <a:moveTo>
                    <a:pt x="1865" y="1069"/>
                  </a:moveTo>
                  <a:lnTo>
                    <a:pt x="1865" y="1071"/>
                  </a:lnTo>
                  <a:lnTo>
                    <a:pt x="1867" y="1071"/>
                  </a:lnTo>
                  <a:lnTo>
                    <a:pt x="1865" y="1069"/>
                  </a:lnTo>
                  <a:moveTo>
                    <a:pt x="2183" y="1071"/>
                  </a:moveTo>
                  <a:lnTo>
                    <a:pt x="2184" y="1071"/>
                  </a:lnTo>
                  <a:lnTo>
                    <a:pt x="2184" y="1069"/>
                  </a:lnTo>
                  <a:lnTo>
                    <a:pt x="2183" y="1069"/>
                  </a:lnTo>
                  <a:lnTo>
                    <a:pt x="2183" y="1071"/>
                  </a:lnTo>
                  <a:moveTo>
                    <a:pt x="2012" y="1067"/>
                  </a:moveTo>
                  <a:lnTo>
                    <a:pt x="2012" y="1067"/>
                  </a:lnTo>
                  <a:lnTo>
                    <a:pt x="2014" y="1067"/>
                  </a:lnTo>
                  <a:lnTo>
                    <a:pt x="2014" y="1067"/>
                  </a:lnTo>
                  <a:lnTo>
                    <a:pt x="2014" y="1066"/>
                  </a:lnTo>
                  <a:lnTo>
                    <a:pt x="2012" y="1066"/>
                  </a:lnTo>
                  <a:lnTo>
                    <a:pt x="2012" y="1067"/>
                  </a:lnTo>
                  <a:moveTo>
                    <a:pt x="2287" y="1067"/>
                  </a:moveTo>
                  <a:lnTo>
                    <a:pt x="2287" y="1067"/>
                  </a:lnTo>
                  <a:lnTo>
                    <a:pt x="2287" y="1067"/>
                  </a:lnTo>
                  <a:lnTo>
                    <a:pt x="2287" y="1067"/>
                  </a:lnTo>
                  <a:moveTo>
                    <a:pt x="2518" y="1067"/>
                  </a:moveTo>
                  <a:lnTo>
                    <a:pt x="2518" y="1067"/>
                  </a:lnTo>
                  <a:lnTo>
                    <a:pt x="2519" y="1067"/>
                  </a:lnTo>
                  <a:lnTo>
                    <a:pt x="2518" y="1067"/>
                  </a:lnTo>
                  <a:moveTo>
                    <a:pt x="2181" y="1062"/>
                  </a:moveTo>
                  <a:lnTo>
                    <a:pt x="2181" y="1064"/>
                  </a:lnTo>
                  <a:lnTo>
                    <a:pt x="2181" y="1067"/>
                  </a:lnTo>
                  <a:lnTo>
                    <a:pt x="2183" y="1067"/>
                  </a:lnTo>
                  <a:lnTo>
                    <a:pt x="2183" y="1066"/>
                  </a:lnTo>
                  <a:lnTo>
                    <a:pt x="2183" y="1062"/>
                  </a:lnTo>
                  <a:lnTo>
                    <a:pt x="2183" y="1061"/>
                  </a:lnTo>
                  <a:lnTo>
                    <a:pt x="2183" y="1059"/>
                  </a:lnTo>
                  <a:lnTo>
                    <a:pt x="2181" y="1059"/>
                  </a:lnTo>
                  <a:lnTo>
                    <a:pt x="2181" y="1061"/>
                  </a:lnTo>
                  <a:lnTo>
                    <a:pt x="2181" y="1062"/>
                  </a:lnTo>
                  <a:moveTo>
                    <a:pt x="2184" y="1057"/>
                  </a:moveTo>
                  <a:lnTo>
                    <a:pt x="2184" y="1055"/>
                  </a:lnTo>
                  <a:lnTo>
                    <a:pt x="2186" y="1055"/>
                  </a:lnTo>
                  <a:lnTo>
                    <a:pt x="2186" y="1054"/>
                  </a:lnTo>
                  <a:lnTo>
                    <a:pt x="2186" y="1052"/>
                  </a:lnTo>
                  <a:lnTo>
                    <a:pt x="2186" y="1050"/>
                  </a:lnTo>
                  <a:lnTo>
                    <a:pt x="2186" y="1049"/>
                  </a:lnTo>
                  <a:lnTo>
                    <a:pt x="2186" y="1047"/>
                  </a:lnTo>
                  <a:lnTo>
                    <a:pt x="2186" y="1045"/>
                  </a:lnTo>
                  <a:lnTo>
                    <a:pt x="2186" y="1043"/>
                  </a:lnTo>
                  <a:lnTo>
                    <a:pt x="2184" y="1045"/>
                  </a:lnTo>
                  <a:lnTo>
                    <a:pt x="2184" y="1049"/>
                  </a:lnTo>
                  <a:lnTo>
                    <a:pt x="2184" y="1050"/>
                  </a:lnTo>
                  <a:lnTo>
                    <a:pt x="2184" y="1052"/>
                  </a:lnTo>
                  <a:lnTo>
                    <a:pt x="2184" y="1054"/>
                  </a:lnTo>
                  <a:lnTo>
                    <a:pt x="2183" y="1055"/>
                  </a:lnTo>
                  <a:lnTo>
                    <a:pt x="2183" y="1057"/>
                  </a:lnTo>
                  <a:lnTo>
                    <a:pt x="2183" y="1059"/>
                  </a:lnTo>
                  <a:lnTo>
                    <a:pt x="2184" y="1059"/>
                  </a:lnTo>
                  <a:lnTo>
                    <a:pt x="2184" y="1057"/>
                  </a:lnTo>
                  <a:moveTo>
                    <a:pt x="2200" y="1066"/>
                  </a:moveTo>
                  <a:lnTo>
                    <a:pt x="2202" y="1066"/>
                  </a:lnTo>
                  <a:lnTo>
                    <a:pt x="2202" y="1064"/>
                  </a:lnTo>
                  <a:lnTo>
                    <a:pt x="2200" y="1064"/>
                  </a:lnTo>
                  <a:lnTo>
                    <a:pt x="2200" y="1066"/>
                  </a:lnTo>
                  <a:moveTo>
                    <a:pt x="850" y="1062"/>
                  </a:moveTo>
                  <a:lnTo>
                    <a:pt x="850" y="1062"/>
                  </a:lnTo>
                  <a:lnTo>
                    <a:pt x="850" y="1064"/>
                  </a:lnTo>
                  <a:lnTo>
                    <a:pt x="850" y="1062"/>
                  </a:lnTo>
                  <a:moveTo>
                    <a:pt x="852" y="1062"/>
                  </a:moveTo>
                  <a:lnTo>
                    <a:pt x="850" y="1062"/>
                  </a:lnTo>
                  <a:lnTo>
                    <a:pt x="852" y="1064"/>
                  </a:lnTo>
                  <a:lnTo>
                    <a:pt x="852" y="1062"/>
                  </a:lnTo>
                  <a:moveTo>
                    <a:pt x="2000" y="1062"/>
                  </a:moveTo>
                  <a:lnTo>
                    <a:pt x="2000" y="1062"/>
                  </a:lnTo>
                  <a:lnTo>
                    <a:pt x="2000" y="1061"/>
                  </a:lnTo>
                  <a:lnTo>
                    <a:pt x="2000" y="1061"/>
                  </a:lnTo>
                  <a:lnTo>
                    <a:pt x="2000" y="1062"/>
                  </a:lnTo>
                  <a:moveTo>
                    <a:pt x="2198" y="1057"/>
                  </a:moveTo>
                  <a:lnTo>
                    <a:pt x="2196" y="1057"/>
                  </a:lnTo>
                  <a:lnTo>
                    <a:pt x="2196" y="1059"/>
                  </a:lnTo>
                  <a:lnTo>
                    <a:pt x="2198" y="1059"/>
                  </a:lnTo>
                  <a:lnTo>
                    <a:pt x="2198" y="1057"/>
                  </a:lnTo>
                  <a:moveTo>
                    <a:pt x="2041" y="1054"/>
                  </a:moveTo>
                  <a:lnTo>
                    <a:pt x="2041" y="1055"/>
                  </a:lnTo>
                  <a:lnTo>
                    <a:pt x="2041" y="1057"/>
                  </a:lnTo>
                  <a:lnTo>
                    <a:pt x="2043" y="1057"/>
                  </a:lnTo>
                  <a:lnTo>
                    <a:pt x="2043" y="1055"/>
                  </a:lnTo>
                  <a:lnTo>
                    <a:pt x="2043" y="1054"/>
                  </a:lnTo>
                  <a:lnTo>
                    <a:pt x="2041" y="1054"/>
                  </a:lnTo>
                  <a:lnTo>
                    <a:pt x="2041" y="1054"/>
                  </a:lnTo>
                  <a:moveTo>
                    <a:pt x="844" y="1055"/>
                  </a:moveTo>
                  <a:lnTo>
                    <a:pt x="844" y="1054"/>
                  </a:lnTo>
                  <a:lnTo>
                    <a:pt x="844" y="1052"/>
                  </a:lnTo>
                  <a:lnTo>
                    <a:pt x="842" y="1054"/>
                  </a:lnTo>
                  <a:lnTo>
                    <a:pt x="844" y="1055"/>
                  </a:lnTo>
                  <a:moveTo>
                    <a:pt x="845" y="1054"/>
                  </a:moveTo>
                  <a:lnTo>
                    <a:pt x="844" y="1054"/>
                  </a:lnTo>
                  <a:lnTo>
                    <a:pt x="845" y="1055"/>
                  </a:lnTo>
                  <a:lnTo>
                    <a:pt x="845" y="1054"/>
                  </a:lnTo>
                  <a:moveTo>
                    <a:pt x="1665" y="1054"/>
                  </a:moveTo>
                  <a:lnTo>
                    <a:pt x="1665" y="1052"/>
                  </a:lnTo>
                  <a:lnTo>
                    <a:pt x="1663" y="1052"/>
                  </a:lnTo>
                  <a:lnTo>
                    <a:pt x="1663" y="1054"/>
                  </a:lnTo>
                  <a:lnTo>
                    <a:pt x="1665" y="1054"/>
                  </a:lnTo>
                  <a:moveTo>
                    <a:pt x="1959" y="1050"/>
                  </a:moveTo>
                  <a:lnTo>
                    <a:pt x="1959" y="1049"/>
                  </a:lnTo>
                  <a:lnTo>
                    <a:pt x="1959" y="1047"/>
                  </a:lnTo>
                  <a:lnTo>
                    <a:pt x="1959" y="1047"/>
                  </a:lnTo>
                  <a:lnTo>
                    <a:pt x="1959" y="1049"/>
                  </a:lnTo>
                  <a:lnTo>
                    <a:pt x="1959" y="1050"/>
                  </a:lnTo>
                  <a:lnTo>
                    <a:pt x="1959" y="1052"/>
                  </a:lnTo>
                  <a:lnTo>
                    <a:pt x="1959" y="1052"/>
                  </a:lnTo>
                  <a:lnTo>
                    <a:pt x="1959" y="1050"/>
                  </a:lnTo>
                  <a:moveTo>
                    <a:pt x="849" y="1050"/>
                  </a:moveTo>
                  <a:lnTo>
                    <a:pt x="850" y="1050"/>
                  </a:lnTo>
                  <a:lnTo>
                    <a:pt x="850" y="1049"/>
                  </a:lnTo>
                  <a:lnTo>
                    <a:pt x="849" y="1049"/>
                  </a:lnTo>
                  <a:lnTo>
                    <a:pt x="849" y="1050"/>
                  </a:lnTo>
                  <a:moveTo>
                    <a:pt x="2200" y="1049"/>
                  </a:moveTo>
                  <a:lnTo>
                    <a:pt x="2198" y="1049"/>
                  </a:lnTo>
                  <a:lnTo>
                    <a:pt x="2200" y="1050"/>
                  </a:lnTo>
                  <a:lnTo>
                    <a:pt x="2200" y="1049"/>
                  </a:lnTo>
                  <a:moveTo>
                    <a:pt x="826" y="1045"/>
                  </a:moveTo>
                  <a:lnTo>
                    <a:pt x="825" y="1045"/>
                  </a:lnTo>
                  <a:lnTo>
                    <a:pt x="825" y="1047"/>
                  </a:lnTo>
                  <a:lnTo>
                    <a:pt x="826" y="1047"/>
                  </a:lnTo>
                  <a:lnTo>
                    <a:pt x="826" y="1045"/>
                  </a:lnTo>
                  <a:moveTo>
                    <a:pt x="835" y="1047"/>
                  </a:moveTo>
                  <a:lnTo>
                    <a:pt x="837" y="1045"/>
                  </a:lnTo>
                  <a:lnTo>
                    <a:pt x="837" y="1043"/>
                  </a:lnTo>
                  <a:lnTo>
                    <a:pt x="835" y="1043"/>
                  </a:lnTo>
                  <a:lnTo>
                    <a:pt x="835" y="1045"/>
                  </a:lnTo>
                  <a:lnTo>
                    <a:pt x="833" y="1045"/>
                  </a:lnTo>
                  <a:lnTo>
                    <a:pt x="833" y="1047"/>
                  </a:lnTo>
                  <a:lnTo>
                    <a:pt x="835" y="1047"/>
                  </a:lnTo>
                  <a:moveTo>
                    <a:pt x="2000" y="1045"/>
                  </a:moveTo>
                  <a:lnTo>
                    <a:pt x="2000" y="1045"/>
                  </a:lnTo>
                  <a:lnTo>
                    <a:pt x="2000" y="1047"/>
                  </a:lnTo>
                  <a:lnTo>
                    <a:pt x="2000" y="1047"/>
                  </a:lnTo>
                  <a:lnTo>
                    <a:pt x="2000" y="1045"/>
                  </a:lnTo>
                  <a:moveTo>
                    <a:pt x="2155" y="1045"/>
                  </a:moveTo>
                  <a:lnTo>
                    <a:pt x="2155" y="1043"/>
                  </a:lnTo>
                  <a:lnTo>
                    <a:pt x="2155" y="1042"/>
                  </a:lnTo>
                  <a:lnTo>
                    <a:pt x="2154" y="1042"/>
                  </a:lnTo>
                  <a:lnTo>
                    <a:pt x="2154" y="1043"/>
                  </a:lnTo>
                  <a:lnTo>
                    <a:pt x="2152" y="1043"/>
                  </a:lnTo>
                  <a:lnTo>
                    <a:pt x="2152" y="1045"/>
                  </a:lnTo>
                  <a:lnTo>
                    <a:pt x="2152" y="1047"/>
                  </a:lnTo>
                  <a:lnTo>
                    <a:pt x="2154" y="1047"/>
                  </a:lnTo>
                  <a:lnTo>
                    <a:pt x="2154" y="1045"/>
                  </a:lnTo>
                  <a:lnTo>
                    <a:pt x="2155" y="1045"/>
                  </a:lnTo>
                  <a:moveTo>
                    <a:pt x="832" y="1043"/>
                  </a:moveTo>
                  <a:lnTo>
                    <a:pt x="832" y="1045"/>
                  </a:lnTo>
                  <a:lnTo>
                    <a:pt x="833" y="1045"/>
                  </a:lnTo>
                  <a:lnTo>
                    <a:pt x="833" y="1043"/>
                  </a:lnTo>
                  <a:lnTo>
                    <a:pt x="832" y="1043"/>
                  </a:lnTo>
                  <a:moveTo>
                    <a:pt x="1178" y="1045"/>
                  </a:moveTo>
                  <a:lnTo>
                    <a:pt x="1180" y="1045"/>
                  </a:lnTo>
                  <a:lnTo>
                    <a:pt x="1180" y="1043"/>
                  </a:lnTo>
                  <a:lnTo>
                    <a:pt x="1178" y="1043"/>
                  </a:lnTo>
                  <a:lnTo>
                    <a:pt x="1178" y="1045"/>
                  </a:lnTo>
                  <a:moveTo>
                    <a:pt x="1180" y="1043"/>
                  </a:moveTo>
                  <a:lnTo>
                    <a:pt x="1180" y="1045"/>
                  </a:lnTo>
                  <a:lnTo>
                    <a:pt x="1180" y="1043"/>
                  </a:lnTo>
                  <a:lnTo>
                    <a:pt x="1180" y="1042"/>
                  </a:lnTo>
                  <a:lnTo>
                    <a:pt x="1180" y="1042"/>
                  </a:lnTo>
                  <a:lnTo>
                    <a:pt x="1180" y="1043"/>
                  </a:lnTo>
                  <a:moveTo>
                    <a:pt x="2200" y="1045"/>
                  </a:moveTo>
                  <a:lnTo>
                    <a:pt x="2200" y="1043"/>
                  </a:lnTo>
                  <a:lnTo>
                    <a:pt x="2198" y="1043"/>
                  </a:lnTo>
                  <a:lnTo>
                    <a:pt x="2198" y="1045"/>
                  </a:lnTo>
                  <a:lnTo>
                    <a:pt x="2200" y="1045"/>
                  </a:lnTo>
                  <a:moveTo>
                    <a:pt x="859" y="1040"/>
                  </a:moveTo>
                  <a:lnTo>
                    <a:pt x="857" y="1040"/>
                  </a:lnTo>
                  <a:lnTo>
                    <a:pt x="857" y="1042"/>
                  </a:lnTo>
                  <a:lnTo>
                    <a:pt x="859" y="1042"/>
                  </a:lnTo>
                  <a:lnTo>
                    <a:pt x="859" y="1040"/>
                  </a:lnTo>
                  <a:moveTo>
                    <a:pt x="1178" y="1040"/>
                  </a:moveTo>
                  <a:lnTo>
                    <a:pt x="1178" y="1042"/>
                  </a:lnTo>
                  <a:lnTo>
                    <a:pt x="1180" y="1042"/>
                  </a:lnTo>
                  <a:lnTo>
                    <a:pt x="1180" y="1040"/>
                  </a:lnTo>
                  <a:lnTo>
                    <a:pt x="1178" y="1040"/>
                  </a:lnTo>
                  <a:moveTo>
                    <a:pt x="1180" y="1042"/>
                  </a:moveTo>
                  <a:lnTo>
                    <a:pt x="1182" y="1042"/>
                  </a:lnTo>
                  <a:lnTo>
                    <a:pt x="1182" y="1040"/>
                  </a:lnTo>
                  <a:lnTo>
                    <a:pt x="1180" y="1040"/>
                  </a:lnTo>
                  <a:lnTo>
                    <a:pt x="1180" y="1042"/>
                  </a:lnTo>
                  <a:moveTo>
                    <a:pt x="1959" y="1040"/>
                  </a:moveTo>
                  <a:lnTo>
                    <a:pt x="1961" y="1040"/>
                  </a:lnTo>
                  <a:lnTo>
                    <a:pt x="1961" y="1038"/>
                  </a:lnTo>
                  <a:lnTo>
                    <a:pt x="1959" y="1038"/>
                  </a:lnTo>
                  <a:lnTo>
                    <a:pt x="1959" y="1040"/>
                  </a:lnTo>
                  <a:moveTo>
                    <a:pt x="2188" y="1037"/>
                  </a:moveTo>
                  <a:lnTo>
                    <a:pt x="2188" y="1038"/>
                  </a:lnTo>
                  <a:lnTo>
                    <a:pt x="2188" y="1040"/>
                  </a:lnTo>
                  <a:lnTo>
                    <a:pt x="2190" y="1040"/>
                  </a:lnTo>
                  <a:lnTo>
                    <a:pt x="2190" y="1038"/>
                  </a:lnTo>
                  <a:lnTo>
                    <a:pt x="2188" y="1037"/>
                  </a:lnTo>
                  <a:moveTo>
                    <a:pt x="1180" y="1038"/>
                  </a:moveTo>
                  <a:lnTo>
                    <a:pt x="1180" y="1038"/>
                  </a:lnTo>
                  <a:lnTo>
                    <a:pt x="1180" y="1037"/>
                  </a:lnTo>
                  <a:lnTo>
                    <a:pt x="1180" y="1037"/>
                  </a:lnTo>
                  <a:lnTo>
                    <a:pt x="1178" y="1037"/>
                  </a:lnTo>
                  <a:lnTo>
                    <a:pt x="1177" y="1037"/>
                  </a:lnTo>
                  <a:lnTo>
                    <a:pt x="1177" y="1038"/>
                  </a:lnTo>
                  <a:lnTo>
                    <a:pt x="1178" y="1038"/>
                  </a:lnTo>
                  <a:lnTo>
                    <a:pt x="1180" y="1038"/>
                  </a:lnTo>
                  <a:moveTo>
                    <a:pt x="1961" y="1035"/>
                  </a:moveTo>
                  <a:lnTo>
                    <a:pt x="1961" y="1032"/>
                  </a:lnTo>
                  <a:lnTo>
                    <a:pt x="1961" y="1030"/>
                  </a:lnTo>
                  <a:lnTo>
                    <a:pt x="1961" y="1028"/>
                  </a:lnTo>
                  <a:lnTo>
                    <a:pt x="1961" y="1026"/>
                  </a:lnTo>
                  <a:lnTo>
                    <a:pt x="1959" y="1028"/>
                  </a:lnTo>
                  <a:lnTo>
                    <a:pt x="1959" y="1030"/>
                  </a:lnTo>
                  <a:lnTo>
                    <a:pt x="1959" y="1032"/>
                  </a:lnTo>
                  <a:lnTo>
                    <a:pt x="1959" y="1033"/>
                  </a:lnTo>
                  <a:lnTo>
                    <a:pt x="1959" y="1035"/>
                  </a:lnTo>
                  <a:lnTo>
                    <a:pt x="1959" y="1037"/>
                  </a:lnTo>
                  <a:lnTo>
                    <a:pt x="1961" y="1037"/>
                  </a:lnTo>
                  <a:lnTo>
                    <a:pt x="1961" y="1035"/>
                  </a:lnTo>
                  <a:moveTo>
                    <a:pt x="2188" y="1035"/>
                  </a:moveTo>
                  <a:lnTo>
                    <a:pt x="2190" y="1037"/>
                  </a:lnTo>
                  <a:lnTo>
                    <a:pt x="2190" y="1035"/>
                  </a:lnTo>
                  <a:lnTo>
                    <a:pt x="2188" y="1035"/>
                  </a:lnTo>
                  <a:moveTo>
                    <a:pt x="2167" y="1033"/>
                  </a:moveTo>
                  <a:lnTo>
                    <a:pt x="2167" y="1032"/>
                  </a:lnTo>
                  <a:lnTo>
                    <a:pt x="2166" y="1033"/>
                  </a:lnTo>
                  <a:lnTo>
                    <a:pt x="2167" y="1033"/>
                  </a:lnTo>
                  <a:moveTo>
                    <a:pt x="2179" y="1030"/>
                  </a:moveTo>
                  <a:lnTo>
                    <a:pt x="2179" y="1032"/>
                  </a:lnTo>
                  <a:lnTo>
                    <a:pt x="2181" y="1030"/>
                  </a:lnTo>
                  <a:lnTo>
                    <a:pt x="2181" y="1028"/>
                  </a:lnTo>
                  <a:lnTo>
                    <a:pt x="2179" y="1028"/>
                  </a:lnTo>
                  <a:lnTo>
                    <a:pt x="2179" y="1030"/>
                  </a:lnTo>
                  <a:moveTo>
                    <a:pt x="801" y="1030"/>
                  </a:moveTo>
                  <a:lnTo>
                    <a:pt x="801" y="1028"/>
                  </a:lnTo>
                  <a:lnTo>
                    <a:pt x="799" y="1026"/>
                  </a:lnTo>
                  <a:lnTo>
                    <a:pt x="799" y="1028"/>
                  </a:lnTo>
                  <a:lnTo>
                    <a:pt x="801" y="1030"/>
                  </a:lnTo>
                  <a:moveTo>
                    <a:pt x="1670" y="1026"/>
                  </a:moveTo>
                  <a:lnTo>
                    <a:pt x="1670" y="1028"/>
                  </a:lnTo>
                  <a:lnTo>
                    <a:pt x="1672" y="1028"/>
                  </a:lnTo>
                  <a:lnTo>
                    <a:pt x="1672" y="1026"/>
                  </a:lnTo>
                  <a:lnTo>
                    <a:pt x="1670" y="1026"/>
                  </a:lnTo>
                  <a:moveTo>
                    <a:pt x="2082" y="1026"/>
                  </a:moveTo>
                  <a:lnTo>
                    <a:pt x="2080" y="1026"/>
                  </a:lnTo>
                  <a:lnTo>
                    <a:pt x="2082" y="1028"/>
                  </a:lnTo>
                  <a:lnTo>
                    <a:pt x="2082" y="1026"/>
                  </a:lnTo>
                  <a:moveTo>
                    <a:pt x="797" y="1025"/>
                  </a:moveTo>
                  <a:lnTo>
                    <a:pt x="797" y="1026"/>
                  </a:lnTo>
                  <a:lnTo>
                    <a:pt x="799" y="1026"/>
                  </a:lnTo>
                  <a:lnTo>
                    <a:pt x="799" y="1025"/>
                  </a:lnTo>
                  <a:lnTo>
                    <a:pt x="797" y="1025"/>
                  </a:lnTo>
                  <a:moveTo>
                    <a:pt x="695" y="1025"/>
                  </a:moveTo>
                  <a:lnTo>
                    <a:pt x="693" y="1025"/>
                  </a:lnTo>
                  <a:lnTo>
                    <a:pt x="693" y="1025"/>
                  </a:lnTo>
                  <a:lnTo>
                    <a:pt x="695" y="1025"/>
                  </a:lnTo>
                  <a:lnTo>
                    <a:pt x="695" y="1025"/>
                  </a:lnTo>
                  <a:moveTo>
                    <a:pt x="2002" y="1025"/>
                  </a:moveTo>
                  <a:lnTo>
                    <a:pt x="2002" y="1023"/>
                  </a:lnTo>
                  <a:lnTo>
                    <a:pt x="2002" y="1021"/>
                  </a:lnTo>
                  <a:lnTo>
                    <a:pt x="2000" y="1021"/>
                  </a:lnTo>
                  <a:lnTo>
                    <a:pt x="2000" y="1023"/>
                  </a:lnTo>
                  <a:lnTo>
                    <a:pt x="2000" y="1025"/>
                  </a:lnTo>
                  <a:lnTo>
                    <a:pt x="2000" y="1025"/>
                  </a:lnTo>
                  <a:lnTo>
                    <a:pt x="2002" y="1025"/>
                  </a:lnTo>
                  <a:lnTo>
                    <a:pt x="2002" y="1025"/>
                  </a:lnTo>
                  <a:moveTo>
                    <a:pt x="2172" y="1023"/>
                  </a:moveTo>
                  <a:lnTo>
                    <a:pt x="2171" y="1023"/>
                  </a:lnTo>
                  <a:lnTo>
                    <a:pt x="2171" y="1025"/>
                  </a:lnTo>
                  <a:lnTo>
                    <a:pt x="2171" y="1025"/>
                  </a:lnTo>
                  <a:lnTo>
                    <a:pt x="2172" y="1025"/>
                  </a:lnTo>
                  <a:lnTo>
                    <a:pt x="2172" y="1023"/>
                  </a:lnTo>
                  <a:moveTo>
                    <a:pt x="2176" y="1025"/>
                  </a:moveTo>
                  <a:lnTo>
                    <a:pt x="2174" y="1025"/>
                  </a:lnTo>
                  <a:lnTo>
                    <a:pt x="2174" y="1025"/>
                  </a:lnTo>
                  <a:lnTo>
                    <a:pt x="2176" y="1025"/>
                  </a:lnTo>
                  <a:lnTo>
                    <a:pt x="2176" y="1025"/>
                  </a:lnTo>
                  <a:moveTo>
                    <a:pt x="2184" y="1023"/>
                  </a:moveTo>
                  <a:lnTo>
                    <a:pt x="2183" y="1023"/>
                  </a:lnTo>
                  <a:lnTo>
                    <a:pt x="2184" y="1025"/>
                  </a:lnTo>
                  <a:lnTo>
                    <a:pt x="2184" y="1025"/>
                  </a:lnTo>
                  <a:lnTo>
                    <a:pt x="2184" y="1023"/>
                  </a:lnTo>
                  <a:moveTo>
                    <a:pt x="792" y="1023"/>
                  </a:moveTo>
                  <a:lnTo>
                    <a:pt x="791" y="1023"/>
                  </a:lnTo>
                  <a:lnTo>
                    <a:pt x="791" y="1025"/>
                  </a:lnTo>
                  <a:lnTo>
                    <a:pt x="792" y="1025"/>
                  </a:lnTo>
                  <a:lnTo>
                    <a:pt x="792" y="1023"/>
                  </a:lnTo>
                  <a:moveTo>
                    <a:pt x="1962" y="1023"/>
                  </a:moveTo>
                  <a:lnTo>
                    <a:pt x="1962" y="1021"/>
                  </a:lnTo>
                  <a:lnTo>
                    <a:pt x="1962" y="1020"/>
                  </a:lnTo>
                  <a:lnTo>
                    <a:pt x="1962" y="1018"/>
                  </a:lnTo>
                  <a:lnTo>
                    <a:pt x="1962" y="1016"/>
                  </a:lnTo>
                  <a:lnTo>
                    <a:pt x="1962" y="1014"/>
                  </a:lnTo>
                  <a:lnTo>
                    <a:pt x="1962" y="1013"/>
                  </a:lnTo>
                  <a:lnTo>
                    <a:pt x="1962" y="1011"/>
                  </a:lnTo>
                  <a:lnTo>
                    <a:pt x="1962" y="1009"/>
                  </a:lnTo>
                  <a:lnTo>
                    <a:pt x="1961" y="1011"/>
                  </a:lnTo>
                  <a:lnTo>
                    <a:pt x="1961" y="1013"/>
                  </a:lnTo>
                  <a:lnTo>
                    <a:pt x="1961" y="1014"/>
                  </a:lnTo>
                  <a:lnTo>
                    <a:pt x="1961" y="1016"/>
                  </a:lnTo>
                  <a:lnTo>
                    <a:pt x="1961" y="1018"/>
                  </a:lnTo>
                  <a:lnTo>
                    <a:pt x="1961" y="1020"/>
                  </a:lnTo>
                  <a:lnTo>
                    <a:pt x="1961" y="1021"/>
                  </a:lnTo>
                  <a:lnTo>
                    <a:pt x="1961" y="1023"/>
                  </a:lnTo>
                  <a:lnTo>
                    <a:pt x="1961" y="1025"/>
                  </a:lnTo>
                  <a:lnTo>
                    <a:pt x="1962" y="1025"/>
                  </a:lnTo>
                  <a:lnTo>
                    <a:pt x="1962" y="1023"/>
                  </a:lnTo>
                  <a:moveTo>
                    <a:pt x="2179" y="1023"/>
                  </a:moveTo>
                  <a:lnTo>
                    <a:pt x="2181" y="1025"/>
                  </a:lnTo>
                  <a:lnTo>
                    <a:pt x="2181" y="1023"/>
                  </a:lnTo>
                  <a:lnTo>
                    <a:pt x="2179" y="1023"/>
                  </a:lnTo>
                  <a:moveTo>
                    <a:pt x="2186" y="1021"/>
                  </a:moveTo>
                  <a:lnTo>
                    <a:pt x="2186" y="1020"/>
                  </a:lnTo>
                  <a:lnTo>
                    <a:pt x="2184" y="1020"/>
                  </a:lnTo>
                  <a:lnTo>
                    <a:pt x="2184" y="1021"/>
                  </a:lnTo>
                  <a:lnTo>
                    <a:pt x="2184" y="1023"/>
                  </a:lnTo>
                  <a:lnTo>
                    <a:pt x="2186" y="1023"/>
                  </a:lnTo>
                  <a:lnTo>
                    <a:pt x="2186" y="1021"/>
                  </a:lnTo>
                  <a:moveTo>
                    <a:pt x="2179" y="1020"/>
                  </a:moveTo>
                  <a:lnTo>
                    <a:pt x="2181" y="1020"/>
                  </a:lnTo>
                  <a:lnTo>
                    <a:pt x="2181" y="1018"/>
                  </a:lnTo>
                  <a:lnTo>
                    <a:pt x="2179" y="1018"/>
                  </a:lnTo>
                  <a:lnTo>
                    <a:pt x="2179" y="1020"/>
                  </a:lnTo>
                  <a:moveTo>
                    <a:pt x="866" y="1014"/>
                  </a:moveTo>
                  <a:lnTo>
                    <a:pt x="866" y="1016"/>
                  </a:lnTo>
                  <a:lnTo>
                    <a:pt x="867" y="1016"/>
                  </a:lnTo>
                  <a:lnTo>
                    <a:pt x="867" y="1014"/>
                  </a:lnTo>
                  <a:lnTo>
                    <a:pt x="866" y="1013"/>
                  </a:lnTo>
                  <a:lnTo>
                    <a:pt x="866" y="1014"/>
                  </a:lnTo>
                  <a:moveTo>
                    <a:pt x="2178" y="1016"/>
                  </a:moveTo>
                  <a:lnTo>
                    <a:pt x="2179" y="1016"/>
                  </a:lnTo>
                  <a:lnTo>
                    <a:pt x="2179" y="1014"/>
                  </a:lnTo>
                  <a:lnTo>
                    <a:pt x="2178" y="1014"/>
                  </a:lnTo>
                  <a:lnTo>
                    <a:pt x="2178" y="1016"/>
                  </a:lnTo>
                  <a:moveTo>
                    <a:pt x="2174" y="1011"/>
                  </a:moveTo>
                  <a:lnTo>
                    <a:pt x="2174" y="1013"/>
                  </a:lnTo>
                  <a:lnTo>
                    <a:pt x="2176" y="1014"/>
                  </a:lnTo>
                  <a:lnTo>
                    <a:pt x="2176" y="1013"/>
                  </a:lnTo>
                  <a:lnTo>
                    <a:pt x="2176" y="1011"/>
                  </a:lnTo>
                  <a:lnTo>
                    <a:pt x="2176" y="1009"/>
                  </a:lnTo>
                  <a:lnTo>
                    <a:pt x="2174" y="1008"/>
                  </a:lnTo>
                  <a:lnTo>
                    <a:pt x="2174" y="1009"/>
                  </a:lnTo>
                  <a:lnTo>
                    <a:pt x="2174" y="1011"/>
                  </a:lnTo>
                  <a:moveTo>
                    <a:pt x="2188" y="1013"/>
                  </a:moveTo>
                  <a:lnTo>
                    <a:pt x="2186" y="1013"/>
                  </a:lnTo>
                  <a:lnTo>
                    <a:pt x="2186" y="1014"/>
                  </a:lnTo>
                  <a:lnTo>
                    <a:pt x="2188" y="1014"/>
                  </a:lnTo>
                  <a:lnTo>
                    <a:pt x="2188" y="1013"/>
                  </a:lnTo>
                  <a:moveTo>
                    <a:pt x="2335" y="1009"/>
                  </a:moveTo>
                  <a:lnTo>
                    <a:pt x="2336" y="1009"/>
                  </a:lnTo>
                  <a:lnTo>
                    <a:pt x="2336" y="1008"/>
                  </a:lnTo>
                  <a:lnTo>
                    <a:pt x="2335" y="1008"/>
                  </a:lnTo>
                  <a:lnTo>
                    <a:pt x="2335" y="1009"/>
                  </a:lnTo>
                  <a:moveTo>
                    <a:pt x="2333" y="1013"/>
                  </a:moveTo>
                  <a:lnTo>
                    <a:pt x="2335" y="1013"/>
                  </a:lnTo>
                  <a:lnTo>
                    <a:pt x="2335" y="1011"/>
                  </a:lnTo>
                  <a:lnTo>
                    <a:pt x="2335" y="1009"/>
                  </a:lnTo>
                  <a:lnTo>
                    <a:pt x="2333" y="1011"/>
                  </a:lnTo>
                  <a:lnTo>
                    <a:pt x="2333" y="1013"/>
                  </a:lnTo>
                  <a:moveTo>
                    <a:pt x="1600" y="1008"/>
                  </a:moveTo>
                  <a:lnTo>
                    <a:pt x="1602" y="1006"/>
                  </a:lnTo>
                  <a:lnTo>
                    <a:pt x="1600" y="1006"/>
                  </a:lnTo>
                  <a:lnTo>
                    <a:pt x="1600" y="1008"/>
                  </a:lnTo>
                  <a:moveTo>
                    <a:pt x="855" y="1004"/>
                  </a:moveTo>
                  <a:lnTo>
                    <a:pt x="855" y="1006"/>
                  </a:lnTo>
                  <a:lnTo>
                    <a:pt x="857" y="1004"/>
                  </a:lnTo>
                  <a:lnTo>
                    <a:pt x="855" y="1004"/>
                  </a:lnTo>
                  <a:moveTo>
                    <a:pt x="857" y="1001"/>
                  </a:moveTo>
                  <a:lnTo>
                    <a:pt x="855" y="1001"/>
                  </a:lnTo>
                  <a:lnTo>
                    <a:pt x="855" y="1002"/>
                  </a:lnTo>
                  <a:lnTo>
                    <a:pt x="855" y="1004"/>
                  </a:lnTo>
                  <a:lnTo>
                    <a:pt x="857" y="1002"/>
                  </a:lnTo>
                  <a:lnTo>
                    <a:pt x="857" y="1001"/>
                  </a:lnTo>
                  <a:moveTo>
                    <a:pt x="1602" y="1001"/>
                  </a:moveTo>
                  <a:lnTo>
                    <a:pt x="1600" y="1002"/>
                  </a:lnTo>
                  <a:lnTo>
                    <a:pt x="1602" y="1002"/>
                  </a:lnTo>
                  <a:lnTo>
                    <a:pt x="1602" y="1001"/>
                  </a:lnTo>
                  <a:moveTo>
                    <a:pt x="2181" y="1001"/>
                  </a:moveTo>
                  <a:lnTo>
                    <a:pt x="2179" y="1001"/>
                  </a:lnTo>
                  <a:lnTo>
                    <a:pt x="2181" y="1002"/>
                  </a:lnTo>
                  <a:lnTo>
                    <a:pt x="2181" y="1001"/>
                  </a:lnTo>
                  <a:moveTo>
                    <a:pt x="2171" y="1001"/>
                  </a:moveTo>
                  <a:lnTo>
                    <a:pt x="2172" y="1001"/>
                  </a:lnTo>
                  <a:lnTo>
                    <a:pt x="2171" y="999"/>
                  </a:lnTo>
                  <a:lnTo>
                    <a:pt x="2171" y="1001"/>
                  </a:lnTo>
                  <a:moveTo>
                    <a:pt x="2338" y="1001"/>
                  </a:moveTo>
                  <a:lnTo>
                    <a:pt x="2338" y="999"/>
                  </a:lnTo>
                  <a:lnTo>
                    <a:pt x="2336" y="999"/>
                  </a:lnTo>
                  <a:lnTo>
                    <a:pt x="2336" y="1001"/>
                  </a:lnTo>
                  <a:lnTo>
                    <a:pt x="2338" y="1001"/>
                  </a:lnTo>
                  <a:moveTo>
                    <a:pt x="855" y="996"/>
                  </a:moveTo>
                  <a:lnTo>
                    <a:pt x="857" y="996"/>
                  </a:lnTo>
                  <a:lnTo>
                    <a:pt x="857" y="994"/>
                  </a:lnTo>
                  <a:lnTo>
                    <a:pt x="857" y="992"/>
                  </a:lnTo>
                  <a:lnTo>
                    <a:pt x="855" y="992"/>
                  </a:lnTo>
                  <a:lnTo>
                    <a:pt x="855" y="994"/>
                  </a:lnTo>
                  <a:lnTo>
                    <a:pt x="855" y="996"/>
                  </a:lnTo>
                  <a:moveTo>
                    <a:pt x="855" y="991"/>
                  </a:moveTo>
                  <a:lnTo>
                    <a:pt x="855" y="989"/>
                  </a:lnTo>
                  <a:lnTo>
                    <a:pt x="854" y="989"/>
                  </a:lnTo>
                  <a:lnTo>
                    <a:pt x="854" y="991"/>
                  </a:lnTo>
                  <a:lnTo>
                    <a:pt x="854" y="992"/>
                  </a:lnTo>
                  <a:lnTo>
                    <a:pt x="855" y="992"/>
                  </a:lnTo>
                  <a:lnTo>
                    <a:pt x="855" y="991"/>
                  </a:lnTo>
                  <a:moveTo>
                    <a:pt x="2174" y="992"/>
                  </a:moveTo>
                  <a:lnTo>
                    <a:pt x="2174" y="991"/>
                  </a:lnTo>
                  <a:lnTo>
                    <a:pt x="2172" y="992"/>
                  </a:lnTo>
                  <a:lnTo>
                    <a:pt x="2174" y="992"/>
                  </a:lnTo>
                  <a:moveTo>
                    <a:pt x="1119" y="989"/>
                  </a:moveTo>
                  <a:lnTo>
                    <a:pt x="1120" y="991"/>
                  </a:lnTo>
                  <a:lnTo>
                    <a:pt x="1120" y="989"/>
                  </a:lnTo>
                  <a:lnTo>
                    <a:pt x="1120" y="987"/>
                  </a:lnTo>
                  <a:lnTo>
                    <a:pt x="1119" y="987"/>
                  </a:lnTo>
                  <a:lnTo>
                    <a:pt x="1119" y="989"/>
                  </a:lnTo>
                  <a:moveTo>
                    <a:pt x="2169" y="987"/>
                  </a:moveTo>
                  <a:lnTo>
                    <a:pt x="2169" y="989"/>
                  </a:lnTo>
                  <a:lnTo>
                    <a:pt x="2171" y="989"/>
                  </a:lnTo>
                  <a:lnTo>
                    <a:pt x="2171" y="987"/>
                  </a:lnTo>
                  <a:lnTo>
                    <a:pt x="2169" y="985"/>
                  </a:lnTo>
                  <a:lnTo>
                    <a:pt x="2169" y="987"/>
                  </a:lnTo>
                  <a:moveTo>
                    <a:pt x="2342" y="987"/>
                  </a:moveTo>
                  <a:lnTo>
                    <a:pt x="2342" y="985"/>
                  </a:lnTo>
                  <a:lnTo>
                    <a:pt x="2340" y="987"/>
                  </a:lnTo>
                  <a:lnTo>
                    <a:pt x="2342" y="989"/>
                  </a:lnTo>
                  <a:lnTo>
                    <a:pt x="2342" y="987"/>
                  </a:lnTo>
                  <a:moveTo>
                    <a:pt x="1124" y="984"/>
                  </a:moveTo>
                  <a:lnTo>
                    <a:pt x="1124" y="984"/>
                  </a:lnTo>
                  <a:lnTo>
                    <a:pt x="1124" y="985"/>
                  </a:lnTo>
                  <a:lnTo>
                    <a:pt x="1124" y="987"/>
                  </a:lnTo>
                  <a:lnTo>
                    <a:pt x="1125" y="987"/>
                  </a:lnTo>
                  <a:lnTo>
                    <a:pt x="1127" y="987"/>
                  </a:lnTo>
                  <a:lnTo>
                    <a:pt x="1125" y="985"/>
                  </a:lnTo>
                  <a:lnTo>
                    <a:pt x="1125" y="984"/>
                  </a:lnTo>
                  <a:lnTo>
                    <a:pt x="1124" y="984"/>
                  </a:lnTo>
                  <a:moveTo>
                    <a:pt x="1129" y="985"/>
                  </a:moveTo>
                  <a:lnTo>
                    <a:pt x="1129" y="984"/>
                  </a:lnTo>
                  <a:lnTo>
                    <a:pt x="1129" y="984"/>
                  </a:lnTo>
                  <a:lnTo>
                    <a:pt x="1127" y="984"/>
                  </a:lnTo>
                  <a:lnTo>
                    <a:pt x="1129" y="985"/>
                  </a:lnTo>
                  <a:moveTo>
                    <a:pt x="852" y="982"/>
                  </a:moveTo>
                  <a:lnTo>
                    <a:pt x="852" y="984"/>
                  </a:lnTo>
                  <a:lnTo>
                    <a:pt x="852" y="984"/>
                  </a:lnTo>
                  <a:lnTo>
                    <a:pt x="854" y="984"/>
                  </a:lnTo>
                  <a:lnTo>
                    <a:pt x="854" y="984"/>
                  </a:lnTo>
                  <a:lnTo>
                    <a:pt x="854" y="982"/>
                  </a:lnTo>
                  <a:lnTo>
                    <a:pt x="854" y="980"/>
                  </a:lnTo>
                  <a:lnTo>
                    <a:pt x="852" y="980"/>
                  </a:lnTo>
                  <a:lnTo>
                    <a:pt x="852" y="982"/>
                  </a:lnTo>
                  <a:moveTo>
                    <a:pt x="693" y="982"/>
                  </a:moveTo>
                  <a:lnTo>
                    <a:pt x="691" y="982"/>
                  </a:lnTo>
                  <a:lnTo>
                    <a:pt x="691" y="984"/>
                  </a:lnTo>
                  <a:lnTo>
                    <a:pt x="693" y="984"/>
                  </a:lnTo>
                  <a:lnTo>
                    <a:pt x="693" y="982"/>
                  </a:lnTo>
                  <a:moveTo>
                    <a:pt x="1583" y="980"/>
                  </a:moveTo>
                  <a:lnTo>
                    <a:pt x="1585" y="980"/>
                  </a:lnTo>
                  <a:lnTo>
                    <a:pt x="1585" y="979"/>
                  </a:lnTo>
                  <a:lnTo>
                    <a:pt x="1583" y="979"/>
                  </a:lnTo>
                  <a:lnTo>
                    <a:pt x="1583" y="980"/>
                  </a:lnTo>
                  <a:moveTo>
                    <a:pt x="686" y="975"/>
                  </a:moveTo>
                  <a:lnTo>
                    <a:pt x="686" y="975"/>
                  </a:lnTo>
                  <a:lnTo>
                    <a:pt x="686" y="977"/>
                  </a:lnTo>
                  <a:lnTo>
                    <a:pt x="686" y="975"/>
                  </a:lnTo>
                  <a:moveTo>
                    <a:pt x="618" y="973"/>
                  </a:moveTo>
                  <a:lnTo>
                    <a:pt x="620" y="973"/>
                  </a:lnTo>
                  <a:moveTo>
                    <a:pt x="850" y="972"/>
                  </a:moveTo>
                  <a:lnTo>
                    <a:pt x="850" y="973"/>
                  </a:lnTo>
                  <a:lnTo>
                    <a:pt x="852" y="973"/>
                  </a:lnTo>
                  <a:lnTo>
                    <a:pt x="852" y="972"/>
                  </a:lnTo>
                  <a:lnTo>
                    <a:pt x="850" y="970"/>
                  </a:lnTo>
                  <a:lnTo>
                    <a:pt x="850" y="972"/>
                  </a:lnTo>
                  <a:moveTo>
                    <a:pt x="1130" y="972"/>
                  </a:moveTo>
                  <a:lnTo>
                    <a:pt x="1130" y="973"/>
                  </a:lnTo>
                  <a:lnTo>
                    <a:pt x="1132" y="973"/>
                  </a:lnTo>
                  <a:lnTo>
                    <a:pt x="1132" y="972"/>
                  </a:lnTo>
                  <a:lnTo>
                    <a:pt x="1132" y="970"/>
                  </a:lnTo>
                  <a:lnTo>
                    <a:pt x="1130" y="970"/>
                  </a:lnTo>
                  <a:lnTo>
                    <a:pt x="1130" y="972"/>
                  </a:lnTo>
                  <a:moveTo>
                    <a:pt x="616" y="972"/>
                  </a:moveTo>
                  <a:lnTo>
                    <a:pt x="618" y="973"/>
                  </a:lnTo>
                  <a:lnTo>
                    <a:pt x="618" y="972"/>
                  </a:lnTo>
                  <a:lnTo>
                    <a:pt x="616" y="972"/>
                  </a:lnTo>
                  <a:moveTo>
                    <a:pt x="854" y="968"/>
                  </a:moveTo>
                  <a:lnTo>
                    <a:pt x="852" y="968"/>
                  </a:lnTo>
                  <a:lnTo>
                    <a:pt x="852" y="970"/>
                  </a:lnTo>
                  <a:lnTo>
                    <a:pt x="854" y="970"/>
                  </a:lnTo>
                  <a:lnTo>
                    <a:pt x="854" y="968"/>
                  </a:lnTo>
                  <a:moveTo>
                    <a:pt x="674" y="968"/>
                  </a:moveTo>
                  <a:lnTo>
                    <a:pt x="676" y="967"/>
                  </a:lnTo>
                  <a:lnTo>
                    <a:pt x="674" y="967"/>
                  </a:lnTo>
                  <a:lnTo>
                    <a:pt x="674" y="968"/>
                  </a:lnTo>
                  <a:moveTo>
                    <a:pt x="2097" y="965"/>
                  </a:moveTo>
                  <a:lnTo>
                    <a:pt x="2096" y="965"/>
                  </a:lnTo>
                  <a:lnTo>
                    <a:pt x="2096" y="967"/>
                  </a:lnTo>
                  <a:lnTo>
                    <a:pt x="2097" y="967"/>
                  </a:lnTo>
                  <a:lnTo>
                    <a:pt x="2097" y="965"/>
                  </a:lnTo>
                  <a:moveTo>
                    <a:pt x="1120" y="963"/>
                  </a:moveTo>
                  <a:lnTo>
                    <a:pt x="1119" y="963"/>
                  </a:lnTo>
                  <a:lnTo>
                    <a:pt x="1119" y="965"/>
                  </a:lnTo>
                  <a:lnTo>
                    <a:pt x="1120" y="965"/>
                  </a:lnTo>
                  <a:lnTo>
                    <a:pt x="1120" y="963"/>
                  </a:lnTo>
                  <a:moveTo>
                    <a:pt x="1115" y="961"/>
                  </a:moveTo>
                  <a:lnTo>
                    <a:pt x="1115" y="960"/>
                  </a:lnTo>
                  <a:lnTo>
                    <a:pt x="1113" y="961"/>
                  </a:lnTo>
                  <a:lnTo>
                    <a:pt x="1115" y="961"/>
                  </a:lnTo>
                  <a:moveTo>
                    <a:pt x="1593" y="961"/>
                  </a:moveTo>
                  <a:lnTo>
                    <a:pt x="1595" y="961"/>
                  </a:lnTo>
                  <a:lnTo>
                    <a:pt x="1595" y="960"/>
                  </a:lnTo>
                  <a:lnTo>
                    <a:pt x="1593" y="960"/>
                  </a:lnTo>
                  <a:lnTo>
                    <a:pt x="1593" y="961"/>
                  </a:lnTo>
                  <a:moveTo>
                    <a:pt x="1115" y="956"/>
                  </a:moveTo>
                  <a:lnTo>
                    <a:pt x="1113" y="956"/>
                  </a:lnTo>
                  <a:lnTo>
                    <a:pt x="1112" y="956"/>
                  </a:lnTo>
                  <a:lnTo>
                    <a:pt x="1112" y="958"/>
                  </a:lnTo>
                  <a:lnTo>
                    <a:pt x="1112" y="960"/>
                  </a:lnTo>
                  <a:lnTo>
                    <a:pt x="1113" y="960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moveTo>
                    <a:pt x="850" y="958"/>
                  </a:moveTo>
                  <a:lnTo>
                    <a:pt x="850" y="958"/>
                  </a:lnTo>
                  <a:lnTo>
                    <a:pt x="850" y="956"/>
                  </a:lnTo>
                  <a:lnTo>
                    <a:pt x="850" y="956"/>
                  </a:lnTo>
                  <a:lnTo>
                    <a:pt x="850" y="958"/>
                  </a:lnTo>
                  <a:moveTo>
                    <a:pt x="664" y="955"/>
                  </a:moveTo>
                  <a:lnTo>
                    <a:pt x="664" y="953"/>
                  </a:lnTo>
                  <a:lnTo>
                    <a:pt x="662" y="953"/>
                  </a:lnTo>
                  <a:lnTo>
                    <a:pt x="662" y="955"/>
                  </a:lnTo>
                  <a:lnTo>
                    <a:pt x="664" y="955"/>
                  </a:lnTo>
                  <a:moveTo>
                    <a:pt x="844" y="955"/>
                  </a:moveTo>
                  <a:lnTo>
                    <a:pt x="845" y="955"/>
                  </a:lnTo>
                  <a:lnTo>
                    <a:pt x="845" y="953"/>
                  </a:lnTo>
                  <a:lnTo>
                    <a:pt x="844" y="953"/>
                  </a:lnTo>
                  <a:lnTo>
                    <a:pt x="844" y="955"/>
                  </a:lnTo>
                  <a:moveTo>
                    <a:pt x="664" y="951"/>
                  </a:moveTo>
                  <a:lnTo>
                    <a:pt x="662" y="951"/>
                  </a:lnTo>
                  <a:lnTo>
                    <a:pt x="662" y="953"/>
                  </a:lnTo>
                  <a:lnTo>
                    <a:pt x="664" y="951"/>
                  </a:lnTo>
                  <a:moveTo>
                    <a:pt x="850" y="950"/>
                  </a:moveTo>
                  <a:lnTo>
                    <a:pt x="850" y="950"/>
                  </a:lnTo>
                  <a:lnTo>
                    <a:pt x="850" y="948"/>
                  </a:lnTo>
                  <a:lnTo>
                    <a:pt x="850" y="948"/>
                  </a:lnTo>
                  <a:lnTo>
                    <a:pt x="850" y="950"/>
                  </a:lnTo>
                  <a:moveTo>
                    <a:pt x="828" y="948"/>
                  </a:moveTo>
                  <a:lnTo>
                    <a:pt x="830" y="948"/>
                  </a:lnTo>
                  <a:lnTo>
                    <a:pt x="830" y="946"/>
                  </a:lnTo>
                  <a:lnTo>
                    <a:pt x="828" y="946"/>
                  </a:lnTo>
                  <a:lnTo>
                    <a:pt x="828" y="948"/>
                  </a:lnTo>
                  <a:moveTo>
                    <a:pt x="825" y="943"/>
                  </a:moveTo>
                  <a:lnTo>
                    <a:pt x="825" y="943"/>
                  </a:lnTo>
                  <a:lnTo>
                    <a:pt x="823" y="943"/>
                  </a:lnTo>
                  <a:lnTo>
                    <a:pt x="823" y="943"/>
                  </a:lnTo>
                  <a:lnTo>
                    <a:pt x="825" y="943"/>
                  </a:lnTo>
                  <a:moveTo>
                    <a:pt x="2342" y="943"/>
                  </a:moveTo>
                  <a:lnTo>
                    <a:pt x="2342" y="943"/>
                  </a:lnTo>
                  <a:lnTo>
                    <a:pt x="2343" y="943"/>
                  </a:lnTo>
                  <a:lnTo>
                    <a:pt x="2342" y="943"/>
                  </a:lnTo>
                  <a:moveTo>
                    <a:pt x="469" y="941"/>
                  </a:moveTo>
                  <a:lnTo>
                    <a:pt x="471" y="941"/>
                  </a:lnTo>
                  <a:lnTo>
                    <a:pt x="471" y="939"/>
                  </a:lnTo>
                  <a:lnTo>
                    <a:pt x="469" y="939"/>
                  </a:lnTo>
                  <a:lnTo>
                    <a:pt x="469" y="941"/>
                  </a:lnTo>
                  <a:moveTo>
                    <a:pt x="826" y="939"/>
                  </a:moveTo>
                  <a:lnTo>
                    <a:pt x="826" y="941"/>
                  </a:lnTo>
                  <a:lnTo>
                    <a:pt x="828" y="941"/>
                  </a:lnTo>
                  <a:lnTo>
                    <a:pt x="828" y="939"/>
                  </a:lnTo>
                  <a:lnTo>
                    <a:pt x="826" y="939"/>
                  </a:lnTo>
                  <a:moveTo>
                    <a:pt x="830" y="939"/>
                  </a:moveTo>
                  <a:lnTo>
                    <a:pt x="828" y="941"/>
                  </a:lnTo>
                  <a:lnTo>
                    <a:pt x="830" y="941"/>
                  </a:lnTo>
                  <a:lnTo>
                    <a:pt x="830" y="939"/>
                  </a:lnTo>
                  <a:moveTo>
                    <a:pt x="635" y="936"/>
                  </a:moveTo>
                  <a:lnTo>
                    <a:pt x="637" y="936"/>
                  </a:lnTo>
                  <a:lnTo>
                    <a:pt x="637" y="934"/>
                  </a:lnTo>
                  <a:lnTo>
                    <a:pt x="635" y="934"/>
                  </a:lnTo>
                  <a:lnTo>
                    <a:pt x="635" y="936"/>
                  </a:lnTo>
                  <a:moveTo>
                    <a:pt x="606" y="932"/>
                  </a:moveTo>
                  <a:lnTo>
                    <a:pt x="604" y="932"/>
                  </a:lnTo>
                  <a:lnTo>
                    <a:pt x="606" y="934"/>
                  </a:lnTo>
                  <a:lnTo>
                    <a:pt x="606" y="932"/>
                  </a:lnTo>
                  <a:moveTo>
                    <a:pt x="770" y="934"/>
                  </a:moveTo>
                  <a:lnTo>
                    <a:pt x="770" y="932"/>
                  </a:lnTo>
                  <a:lnTo>
                    <a:pt x="768" y="932"/>
                  </a:lnTo>
                  <a:lnTo>
                    <a:pt x="768" y="934"/>
                  </a:lnTo>
                  <a:lnTo>
                    <a:pt x="770" y="934"/>
                  </a:lnTo>
                  <a:moveTo>
                    <a:pt x="1967" y="934"/>
                  </a:moveTo>
                  <a:lnTo>
                    <a:pt x="1967" y="932"/>
                  </a:lnTo>
                  <a:lnTo>
                    <a:pt x="1966" y="932"/>
                  </a:lnTo>
                  <a:lnTo>
                    <a:pt x="1967" y="934"/>
                  </a:lnTo>
                  <a:moveTo>
                    <a:pt x="768" y="931"/>
                  </a:moveTo>
                  <a:lnTo>
                    <a:pt x="768" y="932"/>
                  </a:lnTo>
                  <a:lnTo>
                    <a:pt x="768" y="932"/>
                  </a:lnTo>
                  <a:lnTo>
                    <a:pt x="768" y="931"/>
                  </a:lnTo>
                  <a:lnTo>
                    <a:pt x="768" y="931"/>
                  </a:lnTo>
                  <a:moveTo>
                    <a:pt x="2169" y="932"/>
                  </a:moveTo>
                  <a:lnTo>
                    <a:pt x="2171" y="932"/>
                  </a:lnTo>
                  <a:lnTo>
                    <a:pt x="2171" y="931"/>
                  </a:lnTo>
                  <a:lnTo>
                    <a:pt x="2169" y="931"/>
                  </a:lnTo>
                  <a:lnTo>
                    <a:pt x="2169" y="932"/>
                  </a:lnTo>
                  <a:moveTo>
                    <a:pt x="1967" y="929"/>
                  </a:moveTo>
                  <a:lnTo>
                    <a:pt x="1967" y="931"/>
                  </a:lnTo>
                  <a:lnTo>
                    <a:pt x="1969" y="931"/>
                  </a:lnTo>
                  <a:lnTo>
                    <a:pt x="1969" y="929"/>
                  </a:lnTo>
                  <a:lnTo>
                    <a:pt x="1969" y="927"/>
                  </a:lnTo>
                  <a:lnTo>
                    <a:pt x="1967" y="927"/>
                  </a:lnTo>
                  <a:lnTo>
                    <a:pt x="1967" y="929"/>
                  </a:lnTo>
                  <a:moveTo>
                    <a:pt x="2166" y="926"/>
                  </a:moveTo>
                  <a:lnTo>
                    <a:pt x="2167" y="926"/>
                  </a:lnTo>
                  <a:lnTo>
                    <a:pt x="2167" y="924"/>
                  </a:lnTo>
                  <a:lnTo>
                    <a:pt x="2166" y="924"/>
                  </a:lnTo>
                  <a:lnTo>
                    <a:pt x="2166" y="926"/>
                  </a:lnTo>
                  <a:moveTo>
                    <a:pt x="722" y="920"/>
                  </a:moveTo>
                  <a:lnTo>
                    <a:pt x="722" y="919"/>
                  </a:lnTo>
                  <a:lnTo>
                    <a:pt x="721" y="920"/>
                  </a:lnTo>
                  <a:lnTo>
                    <a:pt x="722" y="920"/>
                  </a:lnTo>
                  <a:moveTo>
                    <a:pt x="770" y="915"/>
                  </a:moveTo>
                  <a:lnTo>
                    <a:pt x="772" y="915"/>
                  </a:lnTo>
                  <a:lnTo>
                    <a:pt x="770" y="914"/>
                  </a:lnTo>
                  <a:lnTo>
                    <a:pt x="770" y="915"/>
                  </a:lnTo>
                  <a:moveTo>
                    <a:pt x="1715" y="914"/>
                  </a:moveTo>
                  <a:lnTo>
                    <a:pt x="1716" y="912"/>
                  </a:lnTo>
                  <a:lnTo>
                    <a:pt x="1716" y="910"/>
                  </a:lnTo>
                  <a:lnTo>
                    <a:pt x="1715" y="910"/>
                  </a:lnTo>
                  <a:lnTo>
                    <a:pt x="1715" y="912"/>
                  </a:lnTo>
                  <a:lnTo>
                    <a:pt x="1715" y="914"/>
                  </a:lnTo>
                  <a:moveTo>
                    <a:pt x="2169" y="910"/>
                  </a:moveTo>
                  <a:lnTo>
                    <a:pt x="2169" y="912"/>
                  </a:lnTo>
                  <a:lnTo>
                    <a:pt x="2171" y="910"/>
                  </a:lnTo>
                  <a:lnTo>
                    <a:pt x="2169" y="910"/>
                  </a:lnTo>
                  <a:moveTo>
                    <a:pt x="669" y="910"/>
                  </a:moveTo>
                  <a:lnTo>
                    <a:pt x="671" y="910"/>
                  </a:lnTo>
                  <a:lnTo>
                    <a:pt x="671" y="909"/>
                  </a:lnTo>
                  <a:lnTo>
                    <a:pt x="671" y="907"/>
                  </a:lnTo>
                  <a:lnTo>
                    <a:pt x="669" y="907"/>
                  </a:lnTo>
                  <a:lnTo>
                    <a:pt x="669" y="909"/>
                  </a:lnTo>
                  <a:lnTo>
                    <a:pt x="669" y="910"/>
                  </a:lnTo>
                  <a:moveTo>
                    <a:pt x="1716" y="909"/>
                  </a:moveTo>
                  <a:lnTo>
                    <a:pt x="1718" y="909"/>
                  </a:lnTo>
                  <a:lnTo>
                    <a:pt x="1718" y="907"/>
                  </a:lnTo>
                  <a:lnTo>
                    <a:pt x="1718" y="905"/>
                  </a:lnTo>
                  <a:lnTo>
                    <a:pt x="1716" y="905"/>
                  </a:lnTo>
                  <a:lnTo>
                    <a:pt x="1716" y="907"/>
                  </a:lnTo>
                  <a:lnTo>
                    <a:pt x="1716" y="909"/>
                  </a:lnTo>
                  <a:moveTo>
                    <a:pt x="2335" y="909"/>
                  </a:moveTo>
                  <a:lnTo>
                    <a:pt x="2336" y="907"/>
                  </a:lnTo>
                  <a:lnTo>
                    <a:pt x="2335" y="907"/>
                  </a:lnTo>
                  <a:lnTo>
                    <a:pt x="2335" y="909"/>
                  </a:lnTo>
                  <a:moveTo>
                    <a:pt x="167" y="903"/>
                  </a:moveTo>
                  <a:lnTo>
                    <a:pt x="167" y="902"/>
                  </a:lnTo>
                  <a:lnTo>
                    <a:pt x="165" y="902"/>
                  </a:lnTo>
                  <a:lnTo>
                    <a:pt x="165" y="903"/>
                  </a:lnTo>
                  <a:lnTo>
                    <a:pt x="165" y="905"/>
                  </a:lnTo>
                  <a:lnTo>
                    <a:pt x="167" y="905"/>
                  </a:lnTo>
                  <a:lnTo>
                    <a:pt x="167" y="903"/>
                  </a:lnTo>
                  <a:moveTo>
                    <a:pt x="2063" y="905"/>
                  </a:moveTo>
                  <a:lnTo>
                    <a:pt x="2065" y="905"/>
                  </a:lnTo>
                  <a:lnTo>
                    <a:pt x="2065" y="903"/>
                  </a:lnTo>
                  <a:lnTo>
                    <a:pt x="2063" y="903"/>
                  </a:lnTo>
                  <a:lnTo>
                    <a:pt x="2063" y="905"/>
                  </a:lnTo>
                  <a:moveTo>
                    <a:pt x="2169" y="903"/>
                  </a:moveTo>
                  <a:lnTo>
                    <a:pt x="2169" y="905"/>
                  </a:lnTo>
                  <a:lnTo>
                    <a:pt x="2171" y="903"/>
                  </a:lnTo>
                  <a:lnTo>
                    <a:pt x="2169" y="903"/>
                  </a:lnTo>
                  <a:moveTo>
                    <a:pt x="2067" y="903"/>
                  </a:moveTo>
                  <a:lnTo>
                    <a:pt x="2068" y="903"/>
                  </a:lnTo>
                  <a:lnTo>
                    <a:pt x="2068" y="902"/>
                  </a:lnTo>
                  <a:lnTo>
                    <a:pt x="2068" y="902"/>
                  </a:lnTo>
                  <a:lnTo>
                    <a:pt x="2067" y="902"/>
                  </a:lnTo>
                  <a:lnTo>
                    <a:pt x="2067" y="902"/>
                  </a:lnTo>
                  <a:lnTo>
                    <a:pt x="2067" y="903"/>
                  </a:lnTo>
                  <a:moveTo>
                    <a:pt x="726" y="902"/>
                  </a:moveTo>
                  <a:lnTo>
                    <a:pt x="727" y="902"/>
                  </a:lnTo>
                  <a:lnTo>
                    <a:pt x="727" y="902"/>
                  </a:lnTo>
                  <a:lnTo>
                    <a:pt x="726" y="902"/>
                  </a:lnTo>
                  <a:lnTo>
                    <a:pt x="726" y="902"/>
                  </a:lnTo>
                  <a:moveTo>
                    <a:pt x="768" y="902"/>
                  </a:moveTo>
                  <a:lnTo>
                    <a:pt x="768" y="902"/>
                  </a:lnTo>
                  <a:lnTo>
                    <a:pt x="768" y="900"/>
                  </a:lnTo>
                  <a:lnTo>
                    <a:pt x="768" y="900"/>
                  </a:lnTo>
                  <a:lnTo>
                    <a:pt x="767" y="900"/>
                  </a:lnTo>
                  <a:lnTo>
                    <a:pt x="767" y="902"/>
                  </a:lnTo>
                  <a:lnTo>
                    <a:pt x="765" y="902"/>
                  </a:lnTo>
                  <a:lnTo>
                    <a:pt x="765" y="902"/>
                  </a:lnTo>
                  <a:lnTo>
                    <a:pt x="767" y="902"/>
                  </a:lnTo>
                  <a:lnTo>
                    <a:pt x="768" y="902"/>
                  </a:lnTo>
                  <a:moveTo>
                    <a:pt x="167" y="900"/>
                  </a:moveTo>
                  <a:lnTo>
                    <a:pt x="165" y="898"/>
                  </a:lnTo>
                  <a:lnTo>
                    <a:pt x="165" y="900"/>
                  </a:lnTo>
                  <a:lnTo>
                    <a:pt x="165" y="902"/>
                  </a:lnTo>
                  <a:lnTo>
                    <a:pt x="167" y="902"/>
                  </a:lnTo>
                  <a:lnTo>
                    <a:pt x="167" y="900"/>
                  </a:lnTo>
                  <a:moveTo>
                    <a:pt x="1563" y="900"/>
                  </a:moveTo>
                  <a:lnTo>
                    <a:pt x="1561" y="900"/>
                  </a:lnTo>
                  <a:lnTo>
                    <a:pt x="1563" y="902"/>
                  </a:lnTo>
                  <a:lnTo>
                    <a:pt x="1563" y="900"/>
                  </a:lnTo>
                  <a:moveTo>
                    <a:pt x="2089" y="900"/>
                  </a:moveTo>
                  <a:lnTo>
                    <a:pt x="2089" y="898"/>
                  </a:lnTo>
                  <a:lnTo>
                    <a:pt x="2087" y="900"/>
                  </a:lnTo>
                  <a:lnTo>
                    <a:pt x="2089" y="900"/>
                  </a:lnTo>
                  <a:moveTo>
                    <a:pt x="157" y="893"/>
                  </a:moveTo>
                  <a:lnTo>
                    <a:pt x="157" y="895"/>
                  </a:lnTo>
                  <a:lnTo>
                    <a:pt x="157" y="897"/>
                  </a:lnTo>
                  <a:lnTo>
                    <a:pt x="157" y="898"/>
                  </a:lnTo>
                  <a:lnTo>
                    <a:pt x="159" y="898"/>
                  </a:lnTo>
                  <a:lnTo>
                    <a:pt x="160" y="898"/>
                  </a:lnTo>
                  <a:lnTo>
                    <a:pt x="160" y="897"/>
                  </a:lnTo>
                  <a:lnTo>
                    <a:pt x="160" y="895"/>
                  </a:lnTo>
                  <a:lnTo>
                    <a:pt x="160" y="893"/>
                  </a:lnTo>
                  <a:lnTo>
                    <a:pt x="159" y="893"/>
                  </a:lnTo>
                  <a:lnTo>
                    <a:pt x="157" y="893"/>
                  </a:lnTo>
                  <a:moveTo>
                    <a:pt x="2089" y="898"/>
                  </a:moveTo>
                  <a:lnTo>
                    <a:pt x="2089" y="897"/>
                  </a:lnTo>
                  <a:lnTo>
                    <a:pt x="2087" y="898"/>
                  </a:lnTo>
                  <a:lnTo>
                    <a:pt x="2089" y="898"/>
                  </a:lnTo>
                  <a:moveTo>
                    <a:pt x="664" y="893"/>
                  </a:moveTo>
                  <a:lnTo>
                    <a:pt x="662" y="893"/>
                  </a:lnTo>
                  <a:lnTo>
                    <a:pt x="664" y="895"/>
                  </a:lnTo>
                  <a:lnTo>
                    <a:pt x="664" y="893"/>
                  </a:lnTo>
                  <a:moveTo>
                    <a:pt x="697" y="895"/>
                  </a:moveTo>
                  <a:lnTo>
                    <a:pt x="698" y="895"/>
                  </a:lnTo>
                  <a:lnTo>
                    <a:pt x="700" y="895"/>
                  </a:lnTo>
                  <a:lnTo>
                    <a:pt x="700" y="893"/>
                  </a:lnTo>
                  <a:lnTo>
                    <a:pt x="700" y="891"/>
                  </a:lnTo>
                  <a:lnTo>
                    <a:pt x="700" y="890"/>
                  </a:lnTo>
                  <a:lnTo>
                    <a:pt x="700" y="888"/>
                  </a:lnTo>
                  <a:lnTo>
                    <a:pt x="698" y="888"/>
                  </a:lnTo>
                  <a:lnTo>
                    <a:pt x="697" y="890"/>
                  </a:lnTo>
                  <a:lnTo>
                    <a:pt x="697" y="891"/>
                  </a:lnTo>
                  <a:lnTo>
                    <a:pt x="698" y="893"/>
                  </a:lnTo>
                  <a:lnTo>
                    <a:pt x="697" y="893"/>
                  </a:lnTo>
                  <a:lnTo>
                    <a:pt x="697" y="895"/>
                  </a:lnTo>
                  <a:moveTo>
                    <a:pt x="768" y="895"/>
                  </a:moveTo>
                  <a:lnTo>
                    <a:pt x="770" y="895"/>
                  </a:lnTo>
                  <a:lnTo>
                    <a:pt x="770" y="893"/>
                  </a:lnTo>
                  <a:lnTo>
                    <a:pt x="768" y="893"/>
                  </a:lnTo>
                  <a:lnTo>
                    <a:pt x="768" y="895"/>
                  </a:lnTo>
                  <a:moveTo>
                    <a:pt x="709" y="893"/>
                  </a:moveTo>
                  <a:lnTo>
                    <a:pt x="710" y="891"/>
                  </a:lnTo>
                  <a:lnTo>
                    <a:pt x="709" y="891"/>
                  </a:lnTo>
                  <a:lnTo>
                    <a:pt x="709" y="893"/>
                  </a:lnTo>
                  <a:moveTo>
                    <a:pt x="2106" y="891"/>
                  </a:moveTo>
                  <a:lnTo>
                    <a:pt x="2104" y="893"/>
                  </a:lnTo>
                  <a:lnTo>
                    <a:pt x="2106" y="893"/>
                  </a:lnTo>
                  <a:lnTo>
                    <a:pt x="2106" y="891"/>
                  </a:lnTo>
                  <a:moveTo>
                    <a:pt x="143" y="890"/>
                  </a:moveTo>
                  <a:lnTo>
                    <a:pt x="145" y="890"/>
                  </a:lnTo>
                  <a:lnTo>
                    <a:pt x="145" y="888"/>
                  </a:lnTo>
                  <a:lnTo>
                    <a:pt x="143" y="888"/>
                  </a:lnTo>
                  <a:lnTo>
                    <a:pt x="143" y="890"/>
                  </a:lnTo>
                  <a:moveTo>
                    <a:pt x="738" y="890"/>
                  </a:moveTo>
                  <a:lnTo>
                    <a:pt x="738" y="888"/>
                  </a:lnTo>
                  <a:lnTo>
                    <a:pt x="736" y="888"/>
                  </a:lnTo>
                  <a:lnTo>
                    <a:pt x="736" y="890"/>
                  </a:lnTo>
                  <a:lnTo>
                    <a:pt x="738" y="890"/>
                  </a:lnTo>
                  <a:moveTo>
                    <a:pt x="736" y="886"/>
                  </a:moveTo>
                  <a:lnTo>
                    <a:pt x="734" y="886"/>
                  </a:lnTo>
                  <a:lnTo>
                    <a:pt x="734" y="888"/>
                  </a:lnTo>
                  <a:lnTo>
                    <a:pt x="736" y="888"/>
                  </a:lnTo>
                  <a:lnTo>
                    <a:pt x="736" y="886"/>
                  </a:lnTo>
                  <a:moveTo>
                    <a:pt x="1947" y="885"/>
                  </a:moveTo>
                  <a:lnTo>
                    <a:pt x="1945" y="885"/>
                  </a:lnTo>
                  <a:lnTo>
                    <a:pt x="1945" y="886"/>
                  </a:lnTo>
                  <a:lnTo>
                    <a:pt x="1947" y="885"/>
                  </a:lnTo>
                  <a:moveTo>
                    <a:pt x="1950" y="885"/>
                  </a:moveTo>
                  <a:lnTo>
                    <a:pt x="1950" y="883"/>
                  </a:lnTo>
                  <a:lnTo>
                    <a:pt x="1950" y="881"/>
                  </a:lnTo>
                  <a:lnTo>
                    <a:pt x="1949" y="883"/>
                  </a:lnTo>
                  <a:lnTo>
                    <a:pt x="1949" y="885"/>
                  </a:lnTo>
                  <a:lnTo>
                    <a:pt x="1949" y="886"/>
                  </a:lnTo>
                  <a:lnTo>
                    <a:pt x="1950" y="886"/>
                  </a:lnTo>
                  <a:lnTo>
                    <a:pt x="1950" y="885"/>
                  </a:lnTo>
                  <a:moveTo>
                    <a:pt x="734" y="885"/>
                  </a:moveTo>
                  <a:lnTo>
                    <a:pt x="734" y="883"/>
                  </a:lnTo>
                  <a:lnTo>
                    <a:pt x="732" y="883"/>
                  </a:lnTo>
                  <a:lnTo>
                    <a:pt x="732" y="885"/>
                  </a:lnTo>
                  <a:lnTo>
                    <a:pt x="734" y="885"/>
                  </a:lnTo>
                  <a:moveTo>
                    <a:pt x="2116" y="885"/>
                  </a:moveTo>
                  <a:lnTo>
                    <a:pt x="2114" y="883"/>
                  </a:lnTo>
                  <a:lnTo>
                    <a:pt x="2113" y="883"/>
                  </a:lnTo>
                  <a:lnTo>
                    <a:pt x="2113" y="885"/>
                  </a:lnTo>
                  <a:lnTo>
                    <a:pt x="2114" y="885"/>
                  </a:lnTo>
                  <a:lnTo>
                    <a:pt x="2116" y="885"/>
                  </a:lnTo>
                  <a:moveTo>
                    <a:pt x="732" y="883"/>
                  </a:moveTo>
                  <a:lnTo>
                    <a:pt x="732" y="881"/>
                  </a:lnTo>
                  <a:lnTo>
                    <a:pt x="731" y="881"/>
                  </a:lnTo>
                  <a:lnTo>
                    <a:pt x="731" y="883"/>
                  </a:lnTo>
                  <a:lnTo>
                    <a:pt x="732" y="883"/>
                  </a:lnTo>
                  <a:moveTo>
                    <a:pt x="772" y="881"/>
                  </a:moveTo>
                  <a:lnTo>
                    <a:pt x="770" y="881"/>
                  </a:lnTo>
                  <a:lnTo>
                    <a:pt x="770" y="883"/>
                  </a:lnTo>
                  <a:lnTo>
                    <a:pt x="772" y="883"/>
                  </a:lnTo>
                  <a:lnTo>
                    <a:pt x="772" y="881"/>
                  </a:lnTo>
                  <a:moveTo>
                    <a:pt x="649" y="881"/>
                  </a:moveTo>
                  <a:lnTo>
                    <a:pt x="650" y="881"/>
                  </a:lnTo>
                  <a:lnTo>
                    <a:pt x="650" y="879"/>
                  </a:lnTo>
                  <a:lnTo>
                    <a:pt x="649" y="879"/>
                  </a:lnTo>
                  <a:lnTo>
                    <a:pt x="649" y="881"/>
                  </a:lnTo>
                  <a:moveTo>
                    <a:pt x="731" y="879"/>
                  </a:moveTo>
                  <a:lnTo>
                    <a:pt x="729" y="879"/>
                  </a:lnTo>
                  <a:lnTo>
                    <a:pt x="729" y="881"/>
                  </a:lnTo>
                  <a:lnTo>
                    <a:pt x="731" y="881"/>
                  </a:lnTo>
                  <a:lnTo>
                    <a:pt x="731" y="879"/>
                  </a:lnTo>
                  <a:moveTo>
                    <a:pt x="765" y="879"/>
                  </a:moveTo>
                  <a:lnTo>
                    <a:pt x="763" y="879"/>
                  </a:lnTo>
                  <a:lnTo>
                    <a:pt x="763" y="881"/>
                  </a:lnTo>
                  <a:lnTo>
                    <a:pt x="765" y="881"/>
                  </a:lnTo>
                  <a:lnTo>
                    <a:pt x="765" y="879"/>
                  </a:lnTo>
                  <a:moveTo>
                    <a:pt x="760" y="879"/>
                  </a:moveTo>
                  <a:lnTo>
                    <a:pt x="762" y="879"/>
                  </a:lnTo>
                  <a:lnTo>
                    <a:pt x="762" y="878"/>
                  </a:lnTo>
                  <a:lnTo>
                    <a:pt x="760" y="878"/>
                  </a:lnTo>
                  <a:lnTo>
                    <a:pt x="760" y="879"/>
                  </a:lnTo>
                  <a:moveTo>
                    <a:pt x="726" y="878"/>
                  </a:moveTo>
                  <a:lnTo>
                    <a:pt x="724" y="876"/>
                  </a:lnTo>
                  <a:lnTo>
                    <a:pt x="724" y="878"/>
                  </a:lnTo>
                  <a:lnTo>
                    <a:pt x="726" y="878"/>
                  </a:lnTo>
                  <a:moveTo>
                    <a:pt x="762" y="876"/>
                  </a:moveTo>
                  <a:lnTo>
                    <a:pt x="762" y="878"/>
                  </a:lnTo>
                  <a:lnTo>
                    <a:pt x="763" y="878"/>
                  </a:lnTo>
                  <a:lnTo>
                    <a:pt x="765" y="878"/>
                  </a:lnTo>
                  <a:lnTo>
                    <a:pt x="763" y="876"/>
                  </a:lnTo>
                  <a:lnTo>
                    <a:pt x="762" y="876"/>
                  </a:lnTo>
                  <a:moveTo>
                    <a:pt x="719" y="871"/>
                  </a:moveTo>
                  <a:lnTo>
                    <a:pt x="721" y="873"/>
                  </a:lnTo>
                  <a:lnTo>
                    <a:pt x="721" y="871"/>
                  </a:lnTo>
                  <a:lnTo>
                    <a:pt x="719" y="871"/>
                  </a:lnTo>
                  <a:moveTo>
                    <a:pt x="748" y="864"/>
                  </a:moveTo>
                  <a:lnTo>
                    <a:pt x="750" y="864"/>
                  </a:lnTo>
                  <a:lnTo>
                    <a:pt x="750" y="862"/>
                  </a:lnTo>
                  <a:lnTo>
                    <a:pt x="748" y="862"/>
                  </a:lnTo>
                  <a:lnTo>
                    <a:pt x="748" y="864"/>
                  </a:lnTo>
                  <a:moveTo>
                    <a:pt x="753" y="864"/>
                  </a:moveTo>
                  <a:lnTo>
                    <a:pt x="755" y="864"/>
                  </a:lnTo>
                  <a:lnTo>
                    <a:pt x="753" y="862"/>
                  </a:lnTo>
                  <a:lnTo>
                    <a:pt x="753" y="864"/>
                  </a:lnTo>
                  <a:moveTo>
                    <a:pt x="2155" y="864"/>
                  </a:moveTo>
                  <a:lnTo>
                    <a:pt x="2155" y="862"/>
                  </a:lnTo>
                  <a:lnTo>
                    <a:pt x="2154" y="864"/>
                  </a:lnTo>
                  <a:lnTo>
                    <a:pt x="2155" y="864"/>
                  </a:lnTo>
                  <a:moveTo>
                    <a:pt x="756" y="861"/>
                  </a:moveTo>
                  <a:lnTo>
                    <a:pt x="756" y="862"/>
                  </a:lnTo>
                  <a:lnTo>
                    <a:pt x="758" y="862"/>
                  </a:lnTo>
                  <a:lnTo>
                    <a:pt x="756" y="861"/>
                  </a:lnTo>
                  <a:moveTo>
                    <a:pt x="751" y="857"/>
                  </a:moveTo>
                  <a:lnTo>
                    <a:pt x="753" y="857"/>
                  </a:lnTo>
                  <a:lnTo>
                    <a:pt x="753" y="856"/>
                  </a:lnTo>
                  <a:lnTo>
                    <a:pt x="751" y="856"/>
                  </a:lnTo>
                  <a:lnTo>
                    <a:pt x="751" y="857"/>
                  </a:lnTo>
                  <a:moveTo>
                    <a:pt x="1677" y="854"/>
                  </a:moveTo>
                  <a:lnTo>
                    <a:pt x="1679" y="854"/>
                  </a:lnTo>
                  <a:lnTo>
                    <a:pt x="1677" y="852"/>
                  </a:lnTo>
                  <a:lnTo>
                    <a:pt x="1677" y="854"/>
                  </a:lnTo>
                  <a:moveTo>
                    <a:pt x="1675" y="856"/>
                  </a:moveTo>
                  <a:lnTo>
                    <a:pt x="1677" y="856"/>
                  </a:lnTo>
                  <a:lnTo>
                    <a:pt x="1677" y="854"/>
                  </a:lnTo>
                  <a:lnTo>
                    <a:pt x="1675" y="854"/>
                  </a:lnTo>
                  <a:lnTo>
                    <a:pt x="1675" y="856"/>
                  </a:lnTo>
                  <a:moveTo>
                    <a:pt x="1682" y="854"/>
                  </a:moveTo>
                  <a:lnTo>
                    <a:pt x="1684" y="856"/>
                  </a:lnTo>
                  <a:lnTo>
                    <a:pt x="1684" y="854"/>
                  </a:lnTo>
                  <a:lnTo>
                    <a:pt x="1682" y="854"/>
                  </a:lnTo>
                  <a:moveTo>
                    <a:pt x="2184" y="854"/>
                  </a:moveTo>
                  <a:lnTo>
                    <a:pt x="2183" y="854"/>
                  </a:lnTo>
                  <a:lnTo>
                    <a:pt x="2183" y="856"/>
                  </a:lnTo>
                  <a:lnTo>
                    <a:pt x="2184" y="856"/>
                  </a:lnTo>
                  <a:lnTo>
                    <a:pt x="2184" y="854"/>
                  </a:lnTo>
                  <a:moveTo>
                    <a:pt x="490" y="854"/>
                  </a:moveTo>
                  <a:lnTo>
                    <a:pt x="492" y="854"/>
                  </a:lnTo>
                  <a:lnTo>
                    <a:pt x="492" y="852"/>
                  </a:lnTo>
                  <a:lnTo>
                    <a:pt x="490" y="852"/>
                  </a:lnTo>
                  <a:lnTo>
                    <a:pt x="490" y="854"/>
                  </a:lnTo>
                  <a:moveTo>
                    <a:pt x="751" y="854"/>
                  </a:moveTo>
                  <a:lnTo>
                    <a:pt x="753" y="854"/>
                  </a:lnTo>
                  <a:lnTo>
                    <a:pt x="751" y="852"/>
                  </a:lnTo>
                  <a:lnTo>
                    <a:pt x="751" y="854"/>
                  </a:lnTo>
                  <a:moveTo>
                    <a:pt x="2188" y="852"/>
                  </a:moveTo>
                  <a:lnTo>
                    <a:pt x="2186" y="852"/>
                  </a:lnTo>
                  <a:lnTo>
                    <a:pt x="2186" y="854"/>
                  </a:lnTo>
                  <a:lnTo>
                    <a:pt x="2188" y="854"/>
                  </a:lnTo>
                  <a:lnTo>
                    <a:pt x="2188" y="852"/>
                  </a:lnTo>
                  <a:moveTo>
                    <a:pt x="710" y="847"/>
                  </a:moveTo>
                  <a:lnTo>
                    <a:pt x="709" y="847"/>
                  </a:lnTo>
                  <a:lnTo>
                    <a:pt x="710" y="849"/>
                  </a:lnTo>
                  <a:lnTo>
                    <a:pt x="710" y="847"/>
                  </a:lnTo>
                  <a:moveTo>
                    <a:pt x="746" y="849"/>
                  </a:moveTo>
                  <a:lnTo>
                    <a:pt x="748" y="849"/>
                  </a:lnTo>
                  <a:lnTo>
                    <a:pt x="748" y="847"/>
                  </a:lnTo>
                  <a:lnTo>
                    <a:pt x="748" y="845"/>
                  </a:lnTo>
                  <a:lnTo>
                    <a:pt x="746" y="847"/>
                  </a:lnTo>
                  <a:lnTo>
                    <a:pt x="746" y="849"/>
                  </a:lnTo>
                  <a:moveTo>
                    <a:pt x="2196" y="847"/>
                  </a:moveTo>
                  <a:lnTo>
                    <a:pt x="2196" y="845"/>
                  </a:lnTo>
                  <a:lnTo>
                    <a:pt x="2195" y="845"/>
                  </a:lnTo>
                  <a:lnTo>
                    <a:pt x="2195" y="847"/>
                  </a:lnTo>
                  <a:lnTo>
                    <a:pt x="2195" y="849"/>
                  </a:lnTo>
                  <a:lnTo>
                    <a:pt x="2196" y="849"/>
                  </a:lnTo>
                  <a:lnTo>
                    <a:pt x="2196" y="847"/>
                  </a:lnTo>
                  <a:moveTo>
                    <a:pt x="746" y="844"/>
                  </a:moveTo>
                  <a:lnTo>
                    <a:pt x="746" y="845"/>
                  </a:lnTo>
                  <a:lnTo>
                    <a:pt x="748" y="845"/>
                  </a:lnTo>
                  <a:lnTo>
                    <a:pt x="748" y="844"/>
                  </a:lnTo>
                  <a:lnTo>
                    <a:pt x="746" y="844"/>
                  </a:lnTo>
                  <a:moveTo>
                    <a:pt x="746" y="840"/>
                  </a:moveTo>
                  <a:lnTo>
                    <a:pt x="746" y="842"/>
                  </a:lnTo>
                  <a:lnTo>
                    <a:pt x="748" y="842"/>
                  </a:lnTo>
                  <a:lnTo>
                    <a:pt x="746" y="840"/>
                  </a:lnTo>
                  <a:moveTo>
                    <a:pt x="1759" y="842"/>
                  </a:moveTo>
                  <a:lnTo>
                    <a:pt x="1759" y="840"/>
                  </a:lnTo>
                  <a:lnTo>
                    <a:pt x="1757" y="842"/>
                  </a:lnTo>
                  <a:lnTo>
                    <a:pt x="1759" y="842"/>
                  </a:lnTo>
                  <a:moveTo>
                    <a:pt x="2155" y="838"/>
                  </a:moveTo>
                  <a:lnTo>
                    <a:pt x="2155" y="837"/>
                  </a:lnTo>
                  <a:lnTo>
                    <a:pt x="2154" y="837"/>
                  </a:lnTo>
                  <a:lnTo>
                    <a:pt x="2154" y="838"/>
                  </a:lnTo>
                  <a:lnTo>
                    <a:pt x="2155" y="838"/>
                  </a:lnTo>
                  <a:moveTo>
                    <a:pt x="1558" y="837"/>
                  </a:moveTo>
                  <a:lnTo>
                    <a:pt x="1559" y="837"/>
                  </a:lnTo>
                  <a:lnTo>
                    <a:pt x="1558" y="835"/>
                  </a:lnTo>
                  <a:lnTo>
                    <a:pt x="1558" y="837"/>
                  </a:lnTo>
                  <a:moveTo>
                    <a:pt x="1691" y="832"/>
                  </a:moveTo>
                  <a:lnTo>
                    <a:pt x="1691" y="830"/>
                  </a:lnTo>
                  <a:lnTo>
                    <a:pt x="1689" y="832"/>
                  </a:lnTo>
                  <a:lnTo>
                    <a:pt x="1691" y="832"/>
                  </a:lnTo>
                  <a:moveTo>
                    <a:pt x="495" y="830"/>
                  </a:moveTo>
                  <a:lnTo>
                    <a:pt x="497" y="830"/>
                  </a:lnTo>
                  <a:lnTo>
                    <a:pt x="497" y="828"/>
                  </a:lnTo>
                  <a:lnTo>
                    <a:pt x="495" y="828"/>
                  </a:lnTo>
                  <a:lnTo>
                    <a:pt x="495" y="830"/>
                  </a:lnTo>
                  <a:moveTo>
                    <a:pt x="739" y="830"/>
                  </a:moveTo>
                  <a:lnTo>
                    <a:pt x="739" y="828"/>
                  </a:lnTo>
                  <a:lnTo>
                    <a:pt x="738" y="828"/>
                  </a:lnTo>
                  <a:lnTo>
                    <a:pt x="739" y="830"/>
                  </a:lnTo>
                  <a:moveTo>
                    <a:pt x="598" y="827"/>
                  </a:moveTo>
                  <a:lnTo>
                    <a:pt x="596" y="827"/>
                  </a:lnTo>
                  <a:lnTo>
                    <a:pt x="598" y="828"/>
                  </a:lnTo>
                  <a:lnTo>
                    <a:pt x="598" y="827"/>
                  </a:lnTo>
                  <a:moveTo>
                    <a:pt x="1658" y="827"/>
                  </a:moveTo>
                  <a:lnTo>
                    <a:pt x="1660" y="827"/>
                  </a:lnTo>
                  <a:lnTo>
                    <a:pt x="1658" y="825"/>
                  </a:lnTo>
                  <a:lnTo>
                    <a:pt x="1658" y="827"/>
                  </a:lnTo>
                  <a:moveTo>
                    <a:pt x="739" y="823"/>
                  </a:moveTo>
                  <a:lnTo>
                    <a:pt x="739" y="825"/>
                  </a:lnTo>
                  <a:lnTo>
                    <a:pt x="741" y="825"/>
                  </a:lnTo>
                  <a:lnTo>
                    <a:pt x="741" y="823"/>
                  </a:lnTo>
                  <a:lnTo>
                    <a:pt x="741" y="821"/>
                  </a:lnTo>
                  <a:lnTo>
                    <a:pt x="739" y="821"/>
                  </a:lnTo>
                  <a:lnTo>
                    <a:pt x="739" y="823"/>
                  </a:lnTo>
                  <a:moveTo>
                    <a:pt x="1701" y="823"/>
                  </a:moveTo>
                  <a:lnTo>
                    <a:pt x="1699" y="823"/>
                  </a:lnTo>
                  <a:lnTo>
                    <a:pt x="1699" y="825"/>
                  </a:lnTo>
                  <a:lnTo>
                    <a:pt x="1701" y="825"/>
                  </a:lnTo>
                  <a:lnTo>
                    <a:pt x="1701" y="823"/>
                  </a:lnTo>
                  <a:moveTo>
                    <a:pt x="2213" y="823"/>
                  </a:moveTo>
                  <a:lnTo>
                    <a:pt x="2212" y="823"/>
                  </a:lnTo>
                  <a:lnTo>
                    <a:pt x="2212" y="825"/>
                  </a:lnTo>
                  <a:lnTo>
                    <a:pt x="2213" y="825"/>
                  </a:lnTo>
                  <a:lnTo>
                    <a:pt x="2213" y="823"/>
                  </a:lnTo>
                  <a:moveTo>
                    <a:pt x="2213" y="821"/>
                  </a:moveTo>
                  <a:lnTo>
                    <a:pt x="2215" y="821"/>
                  </a:lnTo>
                  <a:lnTo>
                    <a:pt x="2215" y="820"/>
                  </a:lnTo>
                  <a:lnTo>
                    <a:pt x="2213" y="820"/>
                  </a:lnTo>
                  <a:lnTo>
                    <a:pt x="2213" y="821"/>
                  </a:lnTo>
                  <a:moveTo>
                    <a:pt x="2217" y="820"/>
                  </a:moveTo>
                  <a:lnTo>
                    <a:pt x="2217" y="818"/>
                  </a:lnTo>
                  <a:lnTo>
                    <a:pt x="2215" y="818"/>
                  </a:lnTo>
                  <a:lnTo>
                    <a:pt x="2215" y="820"/>
                  </a:lnTo>
                  <a:lnTo>
                    <a:pt x="2215" y="820"/>
                  </a:lnTo>
                  <a:lnTo>
                    <a:pt x="2217" y="820"/>
                  </a:lnTo>
                  <a:lnTo>
                    <a:pt x="2217" y="820"/>
                  </a:lnTo>
                  <a:moveTo>
                    <a:pt x="481" y="820"/>
                  </a:moveTo>
                  <a:lnTo>
                    <a:pt x="481" y="820"/>
                  </a:lnTo>
                  <a:lnTo>
                    <a:pt x="481" y="820"/>
                  </a:lnTo>
                  <a:lnTo>
                    <a:pt x="481" y="820"/>
                  </a:lnTo>
                  <a:moveTo>
                    <a:pt x="738" y="820"/>
                  </a:moveTo>
                  <a:lnTo>
                    <a:pt x="739" y="820"/>
                  </a:lnTo>
                  <a:lnTo>
                    <a:pt x="739" y="820"/>
                  </a:lnTo>
                  <a:lnTo>
                    <a:pt x="738" y="820"/>
                  </a:lnTo>
                  <a:lnTo>
                    <a:pt x="738" y="820"/>
                  </a:lnTo>
                  <a:moveTo>
                    <a:pt x="1694" y="820"/>
                  </a:moveTo>
                  <a:lnTo>
                    <a:pt x="1694" y="820"/>
                  </a:lnTo>
                  <a:lnTo>
                    <a:pt x="1692" y="820"/>
                  </a:lnTo>
                  <a:lnTo>
                    <a:pt x="1694" y="820"/>
                  </a:lnTo>
                  <a:moveTo>
                    <a:pt x="2159" y="820"/>
                  </a:moveTo>
                  <a:lnTo>
                    <a:pt x="2159" y="820"/>
                  </a:lnTo>
                  <a:lnTo>
                    <a:pt x="2157" y="820"/>
                  </a:lnTo>
                  <a:lnTo>
                    <a:pt x="2157" y="820"/>
                  </a:lnTo>
                  <a:lnTo>
                    <a:pt x="2159" y="820"/>
                  </a:lnTo>
                  <a:moveTo>
                    <a:pt x="1696" y="818"/>
                  </a:moveTo>
                  <a:lnTo>
                    <a:pt x="1696" y="820"/>
                  </a:lnTo>
                  <a:lnTo>
                    <a:pt x="1698" y="820"/>
                  </a:lnTo>
                  <a:lnTo>
                    <a:pt x="1698" y="818"/>
                  </a:lnTo>
                  <a:lnTo>
                    <a:pt x="1699" y="818"/>
                  </a:lnTo>
                  <a:lnTo>
                    <a:pt x="1699" y="816"/>
                  </a:lnTo>
                  <a:lnTo>
                    <a:pt x="1698" y="816"/>
                  </a:lnTo>
                  <a:lnTo>
                    <a:pt x="1696" y="818"/>
                  </a:lnTo>
                  <a:moveTo>
                    <a:pt x="734" y="818"/>
                  </a:moveTo>
                  <a:lnTo>
                    <a:pt x="736" y="818"/>
                  </a:lnTo>
                  <a:lnTo>
                    <a:pt x="736" y="816"/>
                  </a:lnTo>
                  <a:lnTo>
                    <a:pt x="734" y="816"/>
                  </a:lnTo>
                  <a:lnTo>
                    <a:pt x="734" y="818"/>
                  </a:lnTo>
                  <a:moveTo>
                    <a:pt x="596" y="813"/>
                  </a:moveTo>
                  <a:lnTo>
                    <a:pt x="594" y="815"/>
                  </a:lnTo>
                  <a:lnTo>
                    <a:pt x="596" y="816"/>
                  </a:lnTo>
                  <a:lnTo>
                    <a:pt x="596" y="813"/>
                  </a:lnTo>
                  <a:moveTo>
                    <a:pt x="719" y="809"/>
                  </a:moveTo>
                  <a:lnTo>
                    <a:pt x="719" y="811"/>
                  </a:lnTo>
                  <a:lnTo>
                    <a:pt x="719" y="813"/>
                  </a:lnTo>
                  <a:moveTo>
                    <a:pt x="1539" y="809"/>
                  </a:moveTo>
                  <a:lnTo>
                    <a:pt x="1540" y="809"/>
                  </a:lnTo>
                  <a:lnTo>
                    <a:pt x="1540" y="808"/>
                  </a:lnTo>
                  <a:lnTo>
                    <a:pt x="1539" y="808"/>
                  </a:lnTo>
                  <a:lnTo>
                    <a:pt x="1539" y="809"/>
                  </a:lnTo>
                  <a:moveTo>
                    <a:pt x="598" y="804"/>
                  </a:moveTo>
                  <a:lnTo>
                    <a:pt x="598" y="803"/>
                  </a:lnTo>
                  <a:lnTo>
                    <a:pt x="596" y="806"/>
                  </a:lnTo>
                  <a:lnTo>
                    <a:pt x="598" y="804"/>
                  </a:lnTo>
                  <a:moveTo>
                    <a:pt x="1165" y="806"/>
                  </a:moveTo>
                  <a:lnTo>
                    <a:pt x="1166" y="806"/>
                  </a:lnTo>
                  <a:lnTo>
                    <a:pt x="1166" y="804"/>
                  </a:lnTo>
                  <a:lnTo>
                    <a:pt x="1165" y="804"/>
                  </a:lnTo>
                  <a:lnTo>
                    <a:pt x="1165" y="806"/>
                  </a:lnTo>
                  <a:moveTo>
                    <a:pt x="2222" y="804"/>
                  </a:moveTo>
                  <a:lnTo>
                    <a:pt x="2222" y="803"/>
                  </a:lnTo>
                  <a:lnTo>
                    <a:pt x="2220" y="803"/>
                  </a:lnTo>
                  <a:lnTo>
                    <a:pt x="2220" y="804"/>
                  </a:lnTo>
                  <a:lnTo>
                    <a:pt x="2220" y="806"/>
                  </a:lnTo>
                  <a:lnTo>
                    <a:pt x="2222" y="806"/>
                  </a:lnTo>
                  <a:lnTo>
                    <a:pt x="2222" y="804"/>
                  </a:lnTo>
                  <a:moveTo>
                    <a:pt x="468" y="803"/>
                  </a:moveTo>
                  <a:lnTo>
                    <a:pt x="468" y="804"/>
                  </a:lnTo>
                  <a:lnTo>
                    <a:pt x="469" y="804"/>
                  </a:lnTo>
                  <a:lnTo>
                    <a:pt x="469" y="803"/>
                  </a:lnTo>
                  <a:lnTo>
                    <a:pt x="468" y="803"/>
                  </a:lnTo>
                  <a:moveTo>
                    <a:pt x="1180" y="799"/>
                  </a:moveTo>
                  <a:lnTo>
                    <a:pt x="1180" y="801"/>
                  </a:lnTo>
                  <a:lnTo>
                    <a:pt x="1180" y="803"/>
                  </a:lnTo>
                  <a:lnTo>
                    <a:pt x="1180" y="804"/>
                  </a:lnTo>
                  <a:lnTo>
                    <a:pt x="1182" y="804"/>
                  </a:lnTo>
                  <a:lnTo>
                    <a:pt x="1183" y="804"/>
                  </a:lnTo>
                  <a:lnTo>
                    <a:pt x="1183" y="803"/>
                  </a:lnTo>
                  <a:lnTo>
                    <a:pt x="1183" y="801"/>
                  </a:lnTo>
                  <a:lnTo>
                    <a:pt x="1183" y="799"/>
                  </a:lnTo>
                  <a:lnTo>
                    <a:pt x="1182" y="799"/>
                  </a:lnTo>
                  <a:lnTo>
                    <a:pt x="1180" y="799"/>
                  </a:lnTo>
                  <a:moveTo>
                    <a:pt x="598" y="803"/>
                  </a:moveTo>
                  <a:lnTo>
                    <a:pt x="599" y="801"/>
                  </a:lnTo>
                  <a:lnTo>
                    <a:pt x="599" y="799"/>
                  </a:lnTo>
                  <a:lnTo>
                    <a:pt x="598" y="801"/>
                  </a:lnTo>
                  <a:lnTo>
                    <a:pt x="598" y="803"/>
                  </a:lnTo>
                  <a:moveTo>
                    <a:pt x="717" y="801"/>
                  </a:moveTo>
                  <a:lnTo>
                    <a:pt x="715" y="801"/>
                  </a:lnTo>
                  <a:lnTo>
                    <a:pt x="717" y="803"/>
                  </a:lnTo>
                  <a:lnTo>
                    <a:pt x="717" y="801"/>
                  </a:lnTo>
                  <a:moveTo>
                    <a:pt x="1544" y="803"/>
                  </a:moveTo>
                  <a:lnTo>
                    <a:pt x="1546" y="803"/>
                  </a:lnTo>
                  <a:lnTo>
                    <a:pt x="1546" y="801"/>
                  </a:lnTo>
                  <a:lnTo>
                    <a:pt x="1544" y="801"/>
                  </a:lnTo>
                  <a:lnTo>
                    <a:pt x="1544" y="803"/>
                  </a:lnTo>
                  <a:moveTo>
                    <a:pt x="468" y="799"/>
                  </a:moveTo>
                  <a:lnTo>
                    <a:pt x="468" y="797"/>
                  </a:lnTo>
                  <a:lnTo>
                    <a:pt x="468" y="796"/>
                  </a:lnTo>
                  <a:lnTo>
                    <a:pt x="466" y="796"/>
                  </a:lnTo>
                  <a:lnTo>
                    <a:pt x="466" y="797"/>
                  </a:lnTo>
                  <a:lnTo>
                    <a:pt x="466" y="799"/>
                  </a:lnTo>
                  <a:lnTo>
                    <a:pt x="466" y="801"/>
                  </a:lnTo>
                  <a:lnTo>
                    <a:pt x="468" y="801"/>
                  </a:lnTo>
                  <a:lnTo>
                    <a:pt x="468" y="799"/>
                  </a:lnTo>
                  <a:moveTo>
                    <a:pt x="1175" y="801"/>
                  </a:moveTo>
                  <a:lnTo>
                    <a:pt x="1177" y="801"/>
                  </a:lnTo>
                  <a:lnTo>
                    <a:pt x="1177" y="799"/>
                  </a:lnTo>
                  <a:lnTo>
                    <a:pt x="1177" y="797"/>
                  </a:lnTo>
                  <a:lnTo>
                    <a:pt x="1178" y="797"/>
                  </a:lnTo>
                  <a:lnTo>
                    <a:pt x="1178" y="796"/>
                  </a:lnTo>
                  <a:lnTo>
                    <a:pt x="1178" y="794"/>
                  </a:lnTo>
                  <a:lnTo>
                    <a:pt x="1180" y="792"/>
                  </a:lnTo>
                  <a:lnTo>
                    <a:pt x="1178" y="792"/>
                  </a:lnTo>
                  <a:lnTo>
                    <a:pt x="1177" y="792"/>
                  </a:lnTo>
                  <a:lnTo>
                    <a:pt x="1177" y="794"/>
                  </a:lnTo>
                  <a:lnTo>
                    <a:pt x="1175" y="794"/>
                  </a:lnTo>
                  <a:lnTo>
                    <a:pt x="1175" y="796"/>
                  </a:lnTo>
                  <a:lnTo>
                    <a:pt x="1173" y="796"/>
                  </a:lnTo>
                  <a:lnTo>
                    <a:pt x="1175" y="797"/>
                  </a:lnTo>
                  <a:lnTo>
                    <a:pt x="1175" y="799"/>
                  </a:lnTo>
                  <a:lnTo>
                    <a:pt x="1175" y="801"/>
                  </a:lnTo>
                  <a:moveTo>
                    <a:pt x="1190" y="801"/>
                  </a:moveTo>
                  <a:lnTo>
                    <a:pt x="1192" y="801"/>
                  </a:lnTo>
                  <a:lnTo>
                    <a:pt x="1192" y="799"/>
                  </a:lnTo>
                  <a:lnTo>
                    <a:pt x="1190" y="799"/>
                  </a:lnTo>
                  <a:lnTo>
                    <a:pt x="1190" y="801"/>
                  </a:lnTo>
                  <a:moveTo>
                    <a:pt x="601" y="797"/>
                  </a:moveTo>
                  <a:lnTo>
                    <a:pt x="599" y="797"/>
                  </a:lnTo>
                  <a:lnTo>
                    <a:pt x="599" y="799"/>
                  </a:lnTo>
                  <a:lnTo>
                    <a:pt x="601" y="797"/>
                  </a:lnTo>
                  <a:moveTo>
                    <a:pt x="1170" y="799"/>
                  </a:moveTo>
                  <a:lnTo>
                    <a:pt x="1171" y="799"/>
                  </a:lnTo>
                  <a:lnTo>
                    <a:pt x="1171" y="797"/>
                  </a:lnTo>
                  <a:lnTo>
                    <a:pt x="1170" y="797"/>
                  </a:lnTo>
                  <a:lnTo>
                    <a:pt x="1170" y="799"/>
                  </a:lnTo>
                  <a:moveTo>
                    <a:pt x="2224" y="797"/>
                  </a:moveTo>
                  <a:lnTo>
                    <a:pt x="2224" y="799"/>
                  </a:lnTo>
                  <a:lnTo>
                    <a:pt x="2225" y="797"/>
                  </a:lnTo>
                  <a:lnTo>
                    <a:pt x="2225" y="796"/>
                  </a:lnTo>
                  <a:lnTo>
                    <a:pt x="2225" y="794"/>
                  </a:lnTo>
                  <a:lnTo>
                    <a:pt x="2224" y="796"/>
                  </a:lnTo>
                  <a:lnTo>
                    <a:pt x="2224" y="797"/>
                  </a:lnTo>
                  <a:moveTo>
                    <a:pt x="1194" y="791"/>
                  </a:moveTo>
                  <a:lnTo>
                    <a:pt x="1194" y="792"/>
                  </a:lnTo>
                  <a:lnTo>
                    <a:pt x="1194" y="794"/>
                  </a:lnTo>
                  <a:lnTo>
                    <a:pt x="1192" y="794"/>
                  </a:lnTo>
                  <a:lnTo>
                    <a:pt x="1192" y="796"/>
                  </a:lnTo>
                  <a:lnTo>
                    <a:pt x="1192" y="797"/>
                  </a:lnTo>
                  <a:lnTo>
                    <a:pt x="1194" y="797"/>
                  </a:lnTo>
                  <a:lnTo>
                    <a:pt x="1194" y="796"/>
                  </a:lnTo>
                  <a:lnTo>
                    <a:pt x="1195" y="796"/>
                  </a:lnTo>
                  <a:lnTo>
                    <a:pt x="1195" y="794"/>
                  </a:lnTo>
                  <a:lnTo>
                    <a:pt x="1195" y="792"/>
                  </a:lnTo>
                  <a:lnTo>
                    <a:pt x="1195" y="791"/>
                  </a:lnTo>
                  <a:lnTo>
                    <a:pt x="1195" y="789"/>
                  </a:lnTo>
                  <a:lnTo>
                    <a:pt x="1194" y="789"/>
                  </a:lnTo>
                  <a:lnTo>
                    <a:pt x="1194" y="791"/>
                  </a:lnTo>
                  <a:moveTo>
                    <a:pt x="1166" y="791"/>
                  </a:moveTo>
                  <a:lnTo>
                    <a:pt x="1166" y="792"/>
                  </a:lnTo>
                  <a:lnTo>
                    <a:pt x="1168" y="792"/>
                  </a:lnTo>
                  <a:lnTo>
                    <a:pt x="1168" y="791"/>
                  </a:lnTo>
                  <a:lnTo>
                    <a:pt x="1168" y="789"/>
                  </a:lnTo>
                  <a:lnTo>
                    <a:pt x="1166" y="789"/>
                  </a:lnTo>
                  <a:lnTo>
                    <a:pt x="1166" y="791"/>
                  </a:lnTo>
                  <a:moveTo>
                    <a:pt x="1197" y="786"/>
                  </a:moveTo>
                  <a:lnTo>
                    <a:pt x="1197" y="784"/>
                  </a:lnTo>
                  <a:lnTo>
                    <a:pt x="1195" y="784"/>
                  </a:lnTo>
                  <a:lnTo>
                    <a:pt x="1195" y="786"/>
                  </a:lnTo>
                  <a:lnTo>
                    <a:pt x="1195" y="787"/>
                  </a:lnTo>
                  <a:lnTo>
                    <a:pt x="1197" y="787"/>
                  </a:lnTo>
                  <a:lnTo>
                    <a:pt x="1197" y="786"/>
                  </a:lnTo>
                  <a:moveTo>
                    <a:pt x="1199" y="782"/>
                  </a:moveTo>
                  <a:lnTo>
                    <a:pt x="1197" y="782"/>
                  </a:lnTo>
                  <a:lnTo>
                    <a:pt x="1197" y="784"/>
                  </a:lnTo>
                  <a:lnTo>
                    <a:pt x="1199" y="784"/>
                  </a:lnTo>
                  <a:lnTo>
                    <a:pt x="1199" y="782"/>
                  </a:lnTo>
                  <a:moveTo>
                    <a:pt x="480" y="780"/>
                  </a:moveTo>
                  <a:lnTo>
                    <a:pt x="480" y="782"/>
                  </a:lnTo>
                  <a:lnTo>
                    <a:pt x="481" y="784"/>
                  </a:lnTo>
                  <a:lnTo>
                    <a:pt x="481" y="782"/>
                  </a:lnTo>
                  <a:lnTo>
                    <a:pt x="481" y="780"/>
                  </a:lnTo>
                  <a:lnTo>
                    <a:pt x="481" y="779"/>
                  </a:lnTo>
                  <a:lnTo>
                    <a:pt x="480" y="779"/>
                  </a:lnTo>
                  <a:lnTo>
                    <a:pt x="480" y="780"/>
                  </a:lnTo>
                  <a:moveTo>
                    <a:pt x="613" y="782"/>
                  </a:moveTo>
                  <a:lnTo>
                    <a:pt x="613" y="780"/>
                  </a:lnTo>
                  <a:lnTo>
                    <a:pt x="611" y="782"/>
                  </a:lnTo>
                  <a:lnTo>
                    <a:pt x="613" y="782"/>
                  </a:lnTo>
                  <a:moveTo>
                    <a:pt x="635" y="779"/>
                  </a:moveTo>
                  <a:lnTo>
                    <a:pt x="633" y="779"/>
                  </a:lnTo>
                  <a:lnTo>
                    <a:pt x="635" y="779"/>
                  </a:lnTo>
                  <a:lnTo>
                    <a:pt x="635" y="779"/>
                  </a:lnTo>
                  <a:moveTo>
                    <a:pt x="2229" y="774"/>
                  </a:moveTo>
                  <a:lnTo>
                    <a:pt x="2227" y="774"/>
                  </a:lnTo>
                  <a:lnTo>
                    <a:pt x="2227" y="775"/>
                  </a:lnTo>
                  <a:lnTo>
                    <a:pt x="2229" y="775"/>
                  </a:lnTo>
                  <a:lnTo>
                    <a:pt x="2229" y="774"/>
                  </a:lnTo>
                  <a:moveTo>
                    <a:pt x="2172" y="770"/>
                  </a:moveTo>
                  <a:lnTo>
                    <a:pt x="2171" y="770"/>
                  </a:lnTo>
                  <a:lnTo>
                    <a:pt x="2171" y="772"/>
                  </a:lnTo>
                  <a:lnTo>
                    <a:pt x="2172" y="772"/>
                  </a:lnTo>
                  <a:lnTo>
                    <a:pt x="2172" y="770"/>
                  </a:lnTo>
                  <a:moveTo>
                    <a:pt x="656" y="768"/>
                  </a:moveTo>
                  <a:lnTo>
                    <a:pt x="657" y="770"/>
                  </a:lnTo>
                  <a:lnTo>
                    <a:pt x="659" y="770"/>
                  </a:lnTo>
                  <a:lnTo>
                    <a:pt x="657" y="768"/>
                  </a:lnTo>
                  <a:lnTo>
                    <a:pt x="656" y="768"/>
                  </a:lnTo>
                  <a:moveTo>
                    <a:pt x="668" y="767"/>
                  </a:moveTo>
                  <a:lnTo>
                    <a:pt x="666" y="767"/>
                  </a:lnTo>
                  <a:lnTo>
                    <a:pt x="666" y="768"/>
                  </a:lnTo>
                  <a:lnTo>
                    <a:pt x="668" y="768"/>
                  </a:lnTo>
                  <a:lnTo>
                    <a:pt x="671" y="767"/>
                  </a:lnTo>
                  <a:lnTo>
                    <a:pt x="669" y="767"/>
                  </a:lnTo>
                  <a:lnTo>
                    <a:pt x="668" y="767"/>
                  </a:lnTo>
                  <a:moveTo>
                    <a:pt x="2234" y="767"/>
                  </a:moveTo>
                  <a:lnTo>
                    <a:pt x="2232" y="765"/>
                  </a:lnTo>
                  <a:lnTo>
                    <a:pt x="2232" y="767"/>
                  </a:lnTo>
                  <a:lnTo>
                    <a:pt x="2232" y="768"/>
                  </a:lnTo>
                  <a:lnTo>
                    <a:pt x="2234" y="768"/>
                  </a:lnTo>
                  <a:lnTo>
                    <a:pt x="2234" y="767"/>
                  </a:lnTo>
                  <a:moveTo>
                    <a:pt x="2174" y="765"/>
                  </a:moveTo>
                  <a:lnTo>
                    <a:pt x="2172" y="765"/>
                  </a:lnTo>
                  <a:lnTo>
                    <a:pt x="2172" y="767"/>
                  </a:lnTo>
                  <a:lnTo>
                    <a:pt x="2174" y="767"/>
                  </a:lnTo>
                  <a:lnTo>
                    <a:pt x="2174" y="765"/>
                  </a:lnTo>
                  <a:moveTo>
                    <a:pt x="2237" y="763"/>
                  </a:moveTo>
                  <a:lnTo>
                    <a:pt x="2237" y="762"/>
                  </a:lnTo>
                  <a:lnTo>
                    <a:pt x="2236" y="762"/>
                  </a:lnTo>
                  <a:lnTo>
                    <a:pt x="2236" y="763"/>
                  </a:lnTo>
                  <a:lnTo>
                    <a:pt x="2236" y="765"/>
                  </a:lnTo>
                  <a:lnTo>
                    <a:pt x="2237" y="765"/>
                  </a:lnTo>
                  <a:lnTo>
                    <a:pt x="2237" y="763"/>
                  </a:lnTo>
                  <a:moveTo>
                    <a:pt x="2169" y="753"/>
                  </a:moveTo>
                  <a:lnTo>
                    <a:pt x="2171" y="753"/>
                  </a:lnTo>
                  <a:lnTo>
                    <a:pt x="2169" y="751"/>
                  </a:lnTo>
                  <a:lnTo>
                    <a:pt x="2167" y="751"/>
                  </a:lnTo>
                  <a:lnTo>
                    <a:pt x="2169" y="753"/>
                  </a:lnTo>
                  <a:moveTo>
                    <a:pt x="828" y="738"/>
                  </a:moveTo>
                  <a:lnTo>
                    <a:pt x="828" y="739"/>
                  </a:lnTo>
                  <a:lnTo>
                    <a:pt x="830" y="738"/>
                  </a:lnTo>
                  <a:lnTo>
                    <a:pt x="828" y="738"/>
                  </a:lnTo>
                  <a:moveTo>
                    <a:pt x="2231" y="736"/>
                  </a:moveTo>
                  <a:lnTo>
                    <a:pt x="2229" y="736"/>
                  </a:lnTo>
                  <a:lnTo>
                    <a:pt x="2229" y="738"/>
                  </a:lnTo>
                  <a:lnTo>
                    <a:pt x="2229" y="738"/>
                  </a:lnTo>
                  <a:lnTo>
                    <a:pt x="2229" y="739"/>
                  </a:lnTo>
                  <a:lnTo>
                    <a:pt x="2231" y="739"/>
                  </a:lnTo>
                  <a:lnTo>
                    <a:pt x="2231" y="738"/>
                  </a:lnTo>
                  <a:lnTo>
                    <a:pt x="2231" y="738"/>
                  </a:lnTo>
                  <a:lnTo>
                    <a:pt x="2232" y="738"/>
                  </a:lnTo>
                  <a:lnTo>
                    <a:pt x="2232" y="736"/>
                  </a:lnTo>
                  <a:lnTo>
                    <a:pt x="2231" y="736"/>
                  </a:lnTo>
                  <a:moveTo>
                    <a:pt x="2219" y="734"/>
                  </a:moveTo>
                  <a:lnTo>
                    <a:pt x="2219" y="736"/>
                  </a:lnTo>
                  <a:lnTo>
                    <a:pt x="2220" y="736"/>
                  </a:lnTo>
                  <a:lnTo>
                    <a:pt x="2220" y="734"/>
                  </a:lnTo>
                  <a:lnTo>
                    <a:pt x="2220" y="733"/>
                  </a:lnTo>
                  <a:lnTo>
                    <a:pt x="2219" y="733"/>
                  </a:lnTo>
                  <a:lnTo>
                    <a:pt x="2219" y="734"/>
                  </a:lnTo>
                  <a:moveTo>
                    <a:pt x="1175" y="733"/>
                  </a:moveTo>
                  <a:lnTo>
                    <a:pt x="1173" y="733"/>
                  </a:lnTo>
                  <a:lnTo>
                    <a:pt x="1171" y="733"/>
                  </a:lnTo>
                  <a:lnTo>
                    <a:pt x="1171" y="734"/>
                  </a:lnTo>
                  <a:lnTo>
                    <a:pt x="1173" y="734"/>
                  </a:lnTo>
                  <a:lnTo>
                    <a:pt x="1175" y="734"/>
                  </a:lnTo>
                  <a:lnTo>
                    <a:pt x="1175" y="733"/>
                  </a:lnTo>
                  <a:moveTo>
                    <a:pt x="442" y="733"/>
                  </a:moveTo>
                  <a:lnTo>
                    <a:pt x="444" y="733"/>
                  </a:lnTo>
                  <a:lnTo>
                    <a:pt x="444" y="731"/>
                  </a:lnTo>
                  <a:lnTo>
                    <a:pt x="442" y="731"/>
                  </a:lnTo>
                  <a:lnTo>
                    <a:pt x="442" y="733"/>
                  </a:lnTo>
                  <a:moveTo>
                    <a:pt x="2220" y="733"/>
                  </a:moveTo>
                  <a:lnTo>
                    <a:pt x="2222" y="733"/>
                  </a:lnTo>
                  <a:lnTo>
                    <a:pt x="2222" y="731"/>
                  </a:lnTo>
                  <a:lnTo>
                    <a:pt x="2220" y="731"/>
                  </a:lnTo>
                  <a:lnTo>
                    <a:pt x="2220" y="733"/>
                  </a:lnTo>
                  <a:moveTo>
                    <a:pt x="2224" y="727"/>
                  </a:moveTo>
                  <a:lnTo>
                    <a:pt x="2225" y="727"/>
                  </a:lnTo>
                  <a:lnTo>
                    <a:pt x="2225" y="726"/>
                  </a:lnTo>
                  <a:lnTo>
                    <a:pt x="2224" y="726"/>
                  </a:lnTo>
                  <a:lnTo>
                    <a:pt x="2224" y="727"/>
                  </a:lnTo>
                  <a:moveTo>
                    <a:pt x="1376" y="724"/>
                  </a:moveTo>
                  <a:lnTo>
                    <a:pt x="1375" y="724"/>
                  </a:lnTo>
                  <a:lnTo>
                    <a:pt x="1376" y="726"/>
                  </a:lnTo>
                  <a:lnTo>
                    <a:pt x="1376" y="724"/>
                  </a:lnTo>
                  <a:moveTo>
                    <a:pt x="2205" y="721"/>
                  </a:moveTo>
                  <a:lnTo>
                    <a:pt x="2205" y="722"/>
                  </a:lnTo>
                  <a:lnTo>
                    <a:pt x="2203" y="722"/>
                  </a:lnTo>
                  <a:lnTo>
                    <a:pt x="2203" y="724"/>
                  </a:lnTo>
                  <a:lnTo>
                    <a:pt x="2202" y="724"/>
                  </a:lnTo>
                  <a:lnTo>
                    <a:pt x="2202" y="726"/>
                  </a:lnTo>
                  <a:lnTo>
                    <a:pt x="2203" y="726"/>
                  </a:lnTo>
                  <a:lnTo>
                    <a:pt x="2205" y="726"/>
                  </a:lnTo>
                  <a:lnTo>
                    <a:pt x="2205" y="726"/>
                  </a:lnTo>
                  <a:lnTo>
                    <a:pt x="2205" y="724"/>
                  </a:lnTo>
                  <a:lnTo>
                    <a:pt x="2207" y="724"/>
                  </a:lnTo>
                  <a:lnTo>
                    <a:pt x="2207" y="722"/>
                  </a:lnTo>
                  <a:lnTo>
                    <a:pt x="2205" y="721"/>
                  </a:lnTo>
                  <a:lnTo>
                    <a:pt x="2205" y="721"/>
                  </a:lnTo>
                  <a:moveTo>
                    <a:pt x="444" y="722"/>
                  </a:moveTo>
                  <a:lnTo>
                    <a:pt x="442" y="722"/>
                  </a:lnTo>
                  <a:lnTo>
                    <a:pt x="442" y="724"/>
                  </a:lnTo>
                  <a:lnTo>
                    <a:pt x="444" y="724"/>
                  </a:lnTo>
                  <a:lnTo>
                    <a:pt x="444" y="722"/>
                  </a:lnTo>
                  <a:moveTo>
                    <a:pt x="2244" y="717"/>
                  </a:moveTo>
                  <a:lnTo>
                    <a:pt x="2246" y="717"/>
                  </a:lnTo>
                  <a:lnTo>
                    <a:pt x="2244" y="715"/>
                  </a:lnTo>
                  <a:lnTo>
                    <a:pt x="2244" y="717"/>
                  </a:lnTo>
                  <a:moveTo>
                    <a:pt x="2246" y="717"/>
                  </a:moveTo>
                  <a:lnTo>
                    <a:pt x="2246" y="715"/>
                  </a:lnTo>
                  <a:lnTo>
                    <a:pt x="2246" y="715"/>
                  </a:lnTo>
                  <a:lnTo>
                    <a:pt x="2246" y="717"/>
                  </a:lnTo>
                  <a:lnTo>
                    <a:pt x="2246" y="717"/>
                  </a:lnTo>
                  <a:moveTo>
                    <a:pt x="2207" y="712"/>
                  </a:moveTo>
                  <a:lnTo>
                    <a:pt x="2205" y="710"/>
                  </a:lnTo>
                  <a:lnTo>
                    <a:pt x="2205" y="712"/>
                  </a:lnTo>
                  <a:lnTo>
                    <a:pt x="2207" y="712"/>
                  </a:lnTo>
                  <a:moveTo>
                    <a:pt x="2265" y="707"/>
                  </a:moveTo>
                  <a:lnTo>
                    <a:pt x="2263" y="707"/>
                  </a:lnTo>
                  <a:lnTo>
                    <a:pt x="2263" y="709"/>
                  </a:lnTo>
                  <a:lnTo>
                    <a:pt x="2263" y="710"/>
                  </a:lnTo>
                  <a:lnTo>
                    <a:pt x="2265" y="710"/>
                  </a:lnTo>
                  <a:lnTo>
                    <a:pt x="2265" y="709"/>
                  </a:lnTo>
                  <a:lnTo>
                    <a:pt x="2265" y="707"/>
                  </a:lnTo>
                  <a:moveTo>
                    <a:pt x="2202" y="709"/>
                  </a:moveTo>
                  <a:lnTo>
                    <a:pt x="2203" y="709"/>
                  </a:lnTo>
                  <a:lnTo>
                    <a:pt x="2203" y="707"/>
                  </a:lnTo>
                  <a:lnTo>
                    <a:pt x="2202" y="707"/>
                  </a:lnTo>
                  <a:lnTo>
                    <a:pt x="2202" y="709"/>
                  </a:lnTo>
                  <a:moveTo>
                    <a:pt x="2207" y="709"/>
                  </a:moveTo>
                  <a:lnTo>
                    <a:pt x="2208" y="709"/>
                  </a:lnTo>
                  <a:lnTo>
                    <a:pt x="2208" y="707"/>
                  </a:lnTo>
                  <a:lnTo>
                    <a:pt x="2207" y="707"/>
                  </a:lnTo>
                  <a:lnTo>
                    <a:pt x="2207" y="709"/>
                  </a:lnTo>
                  <a:moveTo>
                    <a:pt x="2225" y="705"/>
                  </a:moveTo>
                  <a:lnTo>
                    <a:pt x="2225" y="704"/>
                  </a:lnTo>
                  <a:lnTo>
                    <a:pt x="2224" y="705"/>
                  </a:lnTo>
                  <a:lnTo>
                    <a:pt x="2224" y="707"/>
                  </a:lnTo>
                  <a:lnTo>
                    <a:pt x="2225" y="707"/>
                  </a:lnTo>
                  <a:lnTo>
                    <a:pt x="2225" y="705"/>
                  </a:lnTo>
                  <a:moveTo>
                    <a:pt x="739" y="705"/>
                  </a:moveTo>
                  <a:lnTo>
                    <a:pt x="741" y="705"/>
                  </a:lnTo>
                  <a:moveTo>
                    <a:pt x="1375" y="705"/>
                  </a:moveTo>
                  <a:lnTo>
                    <a:pt x="1375" y="704"/>
                  </a:lnTo>
                  <a:lnTo>
                    <a:pt x="1373" y="705"/>
                  </a:lnTo>
                  <a:lnTo>
                    <a:pt x="1375" y="705"/>
                  </a:lnTo>
                  <a:moveTo>
                    <a:pt x="2202" y="704"/>
                  </a:moveTo>
                  <a:lnTo>
                    <a:pt x="2202" y="702"/>
                  </a:lnTo>
                  <a:lnTo>
                    <a:pt x="2200" y="704"/>
                  </a:lnTo>
                  <a:lnTo>
                    <a:pt x="2200" y="705"/>
                  </a:lnTo>
                  <a:lnTo>
                    <a:pt x="2202" y="705"/>
                  </a:lnTo>
                  <a:lnTo>
                    <a:pt x="2202" y="704"/>
                  </a:lnTo>
                  <a:moveTo>
                    <a:pt x="2215" y="702"/>
                  </a:moveTo>
                  <a:lnTo>
                    <a:pt x="2213" y="702"/>
                  </a:lnTo>
                  <a:lnTo>
                    <a:pt x="2213" y="704"/>
                  </a:lnTo>
                  <a:lnTo>
                    <a:pt x="2215" y="704"/>
                  </a:lnTo>
                  <a:lnTo>
                    <a:pt x="2215" y="702"/>
                  </a:lnTo>
                  <a:moveTo>
                    <a:pt x="1484" y="698"/>
                  </a:moveTo>
                  <a:lnTo>
                    <a:pt x="1484" y="697"/>
                  </a:lnTo>
                  <a:lnTo>
                    <a:pt x="1482" y="697"/>
                  </a:lnTo>
                  <a:lnTo>
                    <a:pt x="1482" y="697"/>
                  </a:lnTo>
                  <a:lnTo>
                    <a:pt x="1481" y="697"/>
                  </a:lnTo>
                  <a:lnTo>
                    <a:pt x="1481" y="698"/>
                  </a:lnTo>
                  <a:lnTo>
                    <a:pt x="1482" y="698"/>
                  </a:lnTo>
                  <a:lnTo>
                    <a:pt x="1484" y="698"/>
                  </a:lnTo>
                  <a:moveTo>
                    <a:pt x="1481" y="698"/>
                  </a:moveTo>
                  <a:lnTo>
                    <a:pt x="1479" y="698"/>
                  </a:lnTo>
                  <a:lnTo>
                    <a:pt x="1479" y="700"/>
                  </a:lnTo>
                  <a:lnTo>
                    <a:pt x="1481" y="698"/>
                  </a:lnTo>
                  <a:moveTo>
                    <a:pt x="751" y="697"/>
                  </a:moveTo>
                  <a:lnTo>
                    <a:pt x="753" y="697"/>
                  </a:lnTo>
                  <a:lnTo>
                    <a:pt x="753" y="695"/>
                  </a:lnTo>
                  <a:lnTo>
                    <a:pt x="751" y="695"/>
                  </a:lnTo>
                  <a:lnTo>
                    <a:pt x="751" y="697"/>
                  </a:lnTo>
                  <a:moveTo>
                    <a:pt x="1489" y="692"/>
                  </a:moveTo>
                  <a:lnTo>
                    <a:pt x="1489" y="693"/>
                  </a:lnTo>
                  <a:lnTo>
                    <a:pt x="1491" y="693"/>
                  </a:lnTo>
                  <a:lnTo>
                    <a:pt x="1491" y="692"/>
                  </a:lnTo>
                  <a:lnTo>
                    <a:pt x="1491" y="690"/>
                  </a:lnTo>
                  <a:lnTo>
                    <a:pt x="1489" y="690"/>
                  </a:lnTo>
                  <a:lnTo>
                    <a:pt x="1489" y="692"/>
                  </a:lnTo>
                  <a:moveTo>
                    <a:pt x="753" y="692"/>
                  </a:moveTo>
                  <a:lnTo>
                    <a:pt x="753" y="690"/>
                  </a:lnTo>
                  <a:lnTo>
                    <a:pt x="751" y="690"/>
                  </a:lnTo>
                  <a:lnTo>
                    <a:pt x="753" y="692"/>
                  </a:lnTo>
                  <a:moveTo>
                    <a:pt x="1399" y="686"/>
                  </a:moveTo>
                  <a:lnTo>
                    <a:pt x="1397" y="686"/>
                  </a:lnTo>
                  <a:lnTo>
                    <a:pt x="1397" y="688"/>
                  </a:lnTo>
                  <a:lnTo>
                    <a:pt x="1399" y="688"/>
                  </a:lnTo>
                  <a:lnTo>
                    <a:pt x="1399" y="686"/>
                  </a:lnTo>
                  <a:moveTo>
                    <a:pt x="1496" y="681"/>
                  </a:moveTo>
                  <a:lnTo>
                    <a:pt x="1494" y="681"/>
                  </a:lnTo>
                  <a:lnTo>
                    <a:pt x="1494" y="683"/>
                  </a:lnTo>
                  <a:lnTo>
                    <a:pt x="1494" y="685"/>
                  </a:lnTo>
                  <a:lnTo>
                    <a:pt x="1494" y="686"/>
                  </a:lnTo>
                  <a:lnTo>
                    <a:pt x="1496" y="686"/>
                  </a:lnTo>
                  <a:lnTo>
                    <a:pt x="1496" y="685"/>
                  </a:lnTo>
                  <a:lnTo>
                    <a:pt x="1496" y="683"/>
                  </a:lnTo>
                  <a:lnTo>
                    <a:pt x="1498" y="683"/>
                  </a:lnTo>
                  <a:lnTo>
                    <a:pt x="1498" y="681"/>
                  </a:lnTo>
                  <a:lnTo>
                    <a:pt x="1498" y="680"/>
                  </a:lnTo>
                  <a:lnTo>
                    <a:pt x="1496" y="680"/>
                  </a:lnTo>
                  <a:lnTo>
                    <a:pt x="1496" y="681"/>
                  </a:lnTo>
                  <a:moveTo>
                    <a:pt x="750" y="685"/>
                  </a:moveTo>
                  <a:lnTo>
                    <a:pt x="751" y="685"/>
                  </a:lnTo>
                  <a:lnTo>
                    <a:pt x="750" y="683"/>
                  </a:lnTo>
                  <a:lnTo>
                    <a:pt x="750" y="685"/>
                  </a:lnTo>
                  <a:moveTo>
                    <a:pt x="1460" y="683"/>
                  </a:moveTo>
                  <a:lnTo>
                    <a:pt x="1462" y="683"/>
                  </a:lnTo>
                  <a:lnTo>
                    <a:pt x="1462" y="681"/>
                  </a:lnTo>
                  <a:lnTo>
                    <a:pt x="1460" y="681"/>
                  </a:lnTo>
                  <a:lnTo>
                    <a:pt x="1460" y="683"/>
                  </a:lnTo>
                  <a:moveTo>
                    <a:pt x="2253" y="681"/>
                  </a:moveTo>
                  <a:lnTo>
                    <a:pt x="2251" y="681"/>
                  </a:lnTo>
                  <a:lnTo>
                    <a:pt x="2251" y="683"/>
                  </a:lnTo>
                  <a:lnTo>
                    <a:pt x="2253" y="683"/>
                  </a:lnTo>
                  <a:lnTo>
                    <a:pt x="2253" y="681"/>
                  </a:lnTo>
                  <a:moveTo>
                    <a:pt x="1479" y="680"/>
                  </a:moveTo>
                  <a:lnTo>
                    <a:pt x="1479" y="681"/>
                  </a:lnTo>
                  <a:lnTo>
                    <a:pt x="1481" y="681"/>
                  </a:lnTo>
                  <a:lnTo>
                    <a:pt x="1479" y="680"/>
                  </a:lnTo>
                  <a:moveTo>
                    <a:pt x="750" y="680"/>
                  </a:moveTo>
                  <a:lnTo>
                    <a:pt x="750" y="678"/>
                  </a:lnTo>
                  <a:lnTo>
                    <a:pt x="748" y="678"/>
                  </a:lnTo>
                  <a:lnTo>
                    <a:pt x="750" y="680"/>
                  </a:lnTo>
                  <a:moveTo>
                    <a:pt x="1462" y="678"/>
                  </a:moveTo>
                  <a:lnTo>
                    <a:pt x="1460" y="678"/>
                  </a:lnTo>
                  <a:lnTo>
                    <a:pt x="1460" y="680"/>
                  </a:lnTo>
                  <a:lnTo>
                    <a:pt x="1462" y="680"/>
                  </a:lnTo>
                  <a:lnTo>
                    <a:pt x="1462" y="678"/>
                  </a:lnTo>
                  <a:moveTo>
                    <a:pt x="750" y="676"/>
                  </a:moveTo>
                  <a:lnTo>
                    <a:pt x="750" y="678"/>
                  </a:lnTo>
                  <a:moveTo>
                    <a:pt x="1474" y="678"/>
                  </a:moveTo>
                  <a:lnTo>
                    <a:pt x="1474" y="676"/>
                  </a:lnTo>
                  <a:lnTo>
                    <a:pt x="1472" y="676"/>
                  </a:lnTo>
                  <a:lnTo>
                    <a:pt x="1474" y="678"/>
                  </a:lnTo>
                  <a:moveTo>
                    <a:pt x="1491" y="678"/>
                  </a:moveTo>
                  <a:lnTo>
                    <a:pt x="1491" y="676"/>
                  </a:lnTo>
                  <a:lnTo>
                    <a:pt x="1489" y="676"/>
                  </a:lnTo>
                  <a:lnTo>
                    <a:pt x="1489" y="678"/>
                  </a:lnTo>
                  <a:lnTo>
                    <a:pt x="1491" y="678"/>
                  </a:lnTo>
                  <a:moveTo>
                    <a:pt x="1498" y="676"/>
                  </a:moveTo>
                  <a:lnTo>
                    <a:pt x="1496" y="676"/>
                  </a:lnTo>
                  <a:lnTo>
                    <a:pt x="1496" y="678"/>
                  </a:lnTo>
                  <a:lnTo>
                    <a:pt x="1498" y="678"/>
                  </a:lnTo>
                  <a:lnTo>
                    <a:pt x="1498" y="676"/>
                  </a:lnTo>
                  <a:moveTo>
                    <a:pt x="1476" y="676"/>
                  </a:moveTo>
                  <a:lnTo>
                    <a:pt x="1477" y="676"/>
                  </a:lnTo>
                  <a:lnTo>
                    <a:pt x="1477" y="674"/>
                  </a:lnTo>
                  <a:lnTo>
                    <a:pt x="1476" y="674"/>
                  </a:lnTo>
                  <a:lnTo>
                    <a:pt x="1476" y="676"/>
                  </a:lnTo>
                  <a:moveTo>
                    <a:pt x="1487" y="676"/>
                  </a:moveTo>
                  <a:lnTo>
                    <a:pt x="1489" y="676"/>
                  </a:lnTo>
                  <a:lnTo>
                    <a:pt x="1489" y="674"/>
                  </a:lnTo>
                  <a:lnTo>
                    <a:pt x="1487" y="674"/>
                  </a:lnTo>
                  <a:lnTo>
                    <a:pt x="1487" y="676"/>
                  </a:lnTo>
                  <a:moveTo>
                    <a:pt x="1491" y="674"/>
                  </a:moveTo>
                  <a:lnTo>
                    <a:pt x="1491" y="673"/>
                  </a:lnTo>
                  <a:lnTo>
                    <a:pt x="1489" y="673"/>
                  </a:lnTo>
                  <a:lnTo>
                    <a:pt x="1489" y="674"/>
                  </a:lnTo>
                  <a:lnTo>
                    <a:pt x="1491" y="674"/>
                  </a:lnTo>
                  <a:moveTo>
                    <a:pt x="1493" y="676"/>
                  </a:moveTo>
                  <a:lnTo>
                    <a:pt x="1494" y="676"/>
                  </a:lnTo>
                  <a:lnTo>
                    <a:pt x="1494" y="674"/>
                  </a:lnTo>
                  <a:lnTo>
                    <a:pt x="1493" y="674"/>
                  </a:lnTo>
                  <a:lnTo>
                    <a:pt x="1493" y="676"/>
                  </a:lnTo>
                  <a:moveTo>
                    <a:pt x="1115" y="671"/>
                  </a:moveTo>
                  <a:lnTo>
                    <a:pt x="1113" y="671"/>
                  </a:lnTo>
                  <a:lnTo>
                    <a:pt x="1115" y="673"/>
                  </a:lnTo>
                  <a:lnTo>
                    <a:pt x="1115" y="671"/>
                  </a:lnTo>
                  <a:moveTo>
                    <a:pt x="1487" y="669"/>
                  </a:moveTo>
                  <a:lnTo>
                    <a:pt x="1487" y="671"/>
                  </a:lnTo>
                  <a:lnTo>
                    <a:pt x="1487" y="673"/>
                  </a:lnTo>
                  <a:lnTo>
                    <a:pt x="1489" y="673"/>
                  </a:lnTo>
                  <a:lnTo>
                    <a:pt x="1489" y="671"/>
                  </a:lnTo>
                  <a:lnTo>
                    <a:pt x="1487" y="669"/>
                  </a:lnTo>
                  <a:moveTo>
                    <a:pt x="1474" y="671"/>
                  </a:moveTo>
                  <a:lnTo>
                    <a:pt x="1476" y="671"/>
                  </a:lnTo>
                  <a:lnTo>
                    <a:pt x="1476" y="669"/>
                  </a:lnTo>
                  <a:lnTo>
                    <a:pt x="1474" y="669"/>
                  </a:lnTo>
                  <a:lnTo>
                    <a:pt x="1474" y="671"/>
                  </a:lnTo>
                  <a:moveTo>
                    <a:pt x="1479" y="669"/>
                  </a:moveTo>
                  <a:lnTo>
                    <a:pt x="1477" y="668"/>
                  </a:lnTo>
                  <a:lnTo>
                    <a:pt x="1477" y="669"/>
                  </a:lnTo>
                  <a:lnTo>
                    <a:pt x="1476" y="669"/>
                  </a:lnTo>
                  <a:lnTo>
                    <a:pt x="1477" y="671"/>
                  </a:lnTo>
                  <a:lnTo>
                    <a:pt x="1479" y="669"/>
                  </a:lnTo>
                  <a:moveTo>
                    <a:pt x="750" y="664"/>
                  </a:moveTo>
                  <a:lnTo>
                    <a:pt x="748" y="664"/>
                  </a:lnTo>
                  <a:lnTo>
                    <a:pt x="748" y="666"/>
                  </a:lnTo>
                  <a:lnTo>
                    <a:pt x="748" y="668"/>
                  </a:lnTo>
                  <a:lnTo>
                    <a:pt x="748" y="669"/>
                  </a:lnTo>
                  <a:lnTo>
                    <a:pt x="750" y="669"/>
                  </a:lnTo>
                  <a:lnTo>
                    <a:pt x="750" y="668"/>
                  </a:lnTo>
                  <a:lnTo>
                    <a:pt x="750" y="666"/>
                  </a:lnTo>
                  <a:lnTo>
                    <a:pt x="750" y="664"/>
                  </a:lnTo>
                  <a:moveTo>
                    <a:pt x="1470" y="669"/>
                  </a:moveTo>
                  <a:lnTo>
                    <a:pt x="1470" y="668"/>
                  </a:lnTo>
                  <a:lnTo>
                    <a:pt x="1469" y="669"/>
                  </a:lnTo>
                  <a:lnTo>
                    <a:pt x="1470" y="669"/>
                  </a:lnTo>
                  <a:moveTo>
                    <a:pt x="2277" y="668"/>
                  </a:moveTo>
                  <a:lnTo>
                    <a:pt x="2277" y="669"/>
                  </a:lnTo>
                  <a:lnTo>
                    <a:pt x="2278" y="669"/>
                  </a:lnTo>
                  <a:lnTo>
                    <a:pt x="2278" y="668"/>
                  </a:lnTo>
                  <a:lnTo>
                    <a:pt x="2277" y="668"/>
                  </a:lnTo>
                  <a:moveTo>
                    <a:pt x="2282" y="666"/>
                  </a:moveTo>
                  <a:lnTo>
                    <a:pt x="2282" y="664"/>
                  </a:lnTo>
                  <a:lnTo>
                    <a:pt x="2282" y="663"/>
                  </a:lnTo>
                  <a:lnTo>
                    <a:pt x="2280" y="664"/>
                  </a:lnTo>
                  <a:lnTo>
                    <a:pt x="2280" y="666"/>
                  </a:lnTo>
                  <a:lnTo>
                    <a:pt x="2278" y="666"/>
                  </a:lnTo>
                  <a:lnTo>
                    <a:pt x="2278" y="668"/>
                  </a:lnTo>
                  <a:lnTo>
                    <a:pt x="2280" y="668"/>
                  </a:lnTo>
                  <a:lnTo>
                    <a:pt x="2282" y="666"/>
                  </a:lnTo>
                  <a:moveTo>
                    <a:pt x="1470" y="664"/>
                  </a:moveTo>
                  <a:lnTo>
                    <a:pt x="1469" y="664"/>
                  </a:lnTo>
                  <a:lnTo>
                    <a:pt x="1469" y="666"/>
                  </a:lnTo>
                  <a:lnTo>
                    <a:pt x="1470" y="666"/>
                  </a:lnTo>
                  <a:lnTo>
                    <a:pt x="1470" y="664"/>
                  </a:lnTo>
                  <a:moveTo>
                    <a:pt x="1474" y="664"/>
                  </a:moveTo>
                  <a:lnTo>
                    <a:pt x="1472" y="664"/>
                  </a:lnTo>
                  <a:lnTo>
                    <a:pt x="1472" y="666"/>
                  </a:lnTo>
                  <a:lnTo>
                    <a:pt x="1474" y="666"/>
                  </a:lnTo>
                  <a:lnTo>
                    <a:pt x="1474" y="664"/>
                  </a:lnTo>
                  <a:moveTo>
                    <a:pt x="1476" y="663"/>
                  </a:moveTo>
                  <a:lnTo>
                    <a:pt x="1476" y="661"/>
                  </a:lnTo>
                  <a:lnTo>
                    <a:pt x="1474" y="661"/>
                  </a:lnTo>
                  <a:lnTo>
                    <a:pt x="1474" y="663"/>
                  </a:lnTo>
                  <a:lnTo>
                    <a:pt x="1476" y="663"/>
                  </a:lnTo>
                  <a:moveTo>
                    <a:pt x="1482" y="661"/>
                  </a:moveTo>
                  <a:lnTo>
                    <a:pt x="1482" y="663"/>
                  </a:lnTo>
                  <a:lnTo>
                    <a:pt x="1484" y="661"/>
                  </a:lnTo>
                  <a:lnTo>
                    <a:pt x="1482" y="661"/>
                  </a:lnTo>
                  <a:moveTo>
                    <a:pt x="1443" y="661"/>
                  </a:moveTo>
                  <a:lnTo>
                    <a:pt x="1445" y="661"/>
                  </a:lnTo>
                  <a:lnTo>
                    <a:pt x="1445" y="659"/>
                  </a:lnTo>
                  <a:lnTo>
                    <a:pt x="1443" y="659"/>
                  </a:lnTo>
                  <a:lnTo>
                    <a:pt x="1443" y="661"/>
                  </a:lnTo>
                  <a:moveTo>
                    <a:pt x="1464" y="661"/>
                  </a:moveTo>
                  <a:lnTo>
                    <a:pt x="1465" y="661"/>
                  </a:lnTo>
                  <a:lnTo>
                    <a:pt x="1465" y="659"/>
                  </a:lnTo>
                  <a:lnTo>
                    <a:pt x="1464" y="659"/>
                  </a:lnTo>
                  <a:lnTo>
                    <a:pt x="1464" y="661"/>
                  </a:lnTo>
                  <a:moveTo>
                    <a:pt x="1474" y="657"/>
                  </a:moveTo>
                  <a:lnTo>
                    <a:pt x="1472" y="657"/>
                  </a:lnTo>
                  <a:lnTo>
                    <a:pt x="1472" y="659"/>
                  </a:lnTo>
                  <a:lnTo>
                    <a:pt x="1474" y="661"/>
                  </a:lnTo>
                  <a:lnTo>
                    <a:pt x="1474" y="659"/>
                  </a:lnTo>
                  <a:lnTo>
                    <a:pt x="1474" y="657"/>
                  </a:lnTo>
                  <a:moveTo>
                    <a:pt x="1487" y="659"/>
                  </a:moveTo>
                  <a:lnTo>
                    <a:pt x="1486" y="659"/>
                  </a:lnTo>
                  <a:lnTo>
                    <a:pt x="1486" y="661"/>
                  </a:lnTo>
                  <a:lnTo>
                    <a:pt x="1487" y="661"/>
                  </a:lnTo>
                  <a:lnTo>
                    <a:pt x="1489" y="661"/>
                  </a:lnTo>
                  <a:lnTo>
                    <a:pt x="1489" y="659"/>
                  </a:lnTo>
                  <a:lnTo>
                    <a:pt x="1487" y="659"/>
                  </a:lnTo>
                  <a:moveTo>
                    <a:pt x="2287" y="659"/>
                  </a:moveTo>
                  <a:lnTo>
                    <a:pt x="2289" y="659"/>
                  </a:lnTo>
                  <a:lnTo>
                    <a:pt x="2289" y="657"/>
                  </a:lnTo>
                  <a:lnTo>
                    <a:pt x="2287" y="657"/>
                  </a:lnTo>
                  <a:lnTo>
                    <a:pt x="2287" y="659"/>
                  </a:lnTo>
                  <a:moveTo>
                    <a:pt x="2290" y="656"/>
                  </a:moveTo>
                  <a:lnTo>
                    <a:pt x="2289" y="656"/>
                  </a:lnTo>
                  <a:lnTo>
                    <a:pt x="2289" y="657"/>
                  </a:lnTo>
                  <a:lnTo>
                    <a:pt x="2290" y="656"/>
                  </a:lnTo>
                  <a:moveTo>
                    <a:pt x="1470" y="656"/>
                  </a:moveTo>
                  <a:lnTo>
                    <a:pt x="1470" y="656"/>
                  </a:lnTo>
                  <a:lnTo>
                    <a:pt x="1469" y="656"/>
                  </a:lnTo>
                  <a:lnTo>
                    <a:pt x="1469" y="656"/>
                  </a:lnTo>
                  <a:lnTo>
                    <a:pt x="1470" y="656"/>
                  </a:lnTo>
                  <a:moveTo>
                    <a:pt x="2287" y="656"/>
                  </a:moveTo>
                  <a:lnTo>
                    <a:pt x="2287" y="656"/>
                  </a:lnTo>
                  <a:lnTo>
                    <a:pt x="2289" y="656"/>
                  </a:lnTo>
                  <a:lnTo>
                    <a:pt x="2289" y="656"/>
                  </a:lnTo>
                  <a:lnTo>
                    <a:pt x="2287" y="656"/>
                  </a:lnTo>
                  <a:moveTo>
                    <a:pt x="410" y="656"/>
                  </a:moveTo>
                  <a:lnTo>
                    <a:pt x="411" y="656"/>
                  </a:lnTo>
                  <a:lnTo>
                    <a:pt x="410" y="654"/>
                  </a:lnTo>
                  <a:lnTo>
                    <a:pt x="410" y="656"/>
                  </a:lnTo>
                  <a:moveTo>
                    <a:pt x="746" y="656"/>
                  </a:moveTo>
                  <a:lnTo>
                    <a:pt x="746" y="654"/>
                  </a:lnTo>
                  <a:lnTo>
                    <a:pt x="744" y="654"/>
                  </a:lnTo>
                  <a:lnTo>
                    <a:pt x="744" y="656"/>
                  </a:lnTo>
                  <a:lnTo>
                    <a:pt x="746" y="656"/>
                  </a:lnTo>
                  <a:moveTo>
                    <a:pt x="1482" y="652"/>
                  </a:moveTo>
                  <a:lnTo>
                    <a:pt x="1482" y="651"/>
                  </a:lnTo>
                  <a:lnTo>
                    <a:pt x="1482" y="649"/>
                  </a:lnTo>
                  <a:lnTo>
                    <a:pt x="1481" y="649"/>
                  </a:lnTo>
                  <a:lnTo>
                    <a:pt x="1481" y="651"/>
                  </a:lnTo>
                  <a:lnTo>
                    <a:pt x="1481" y="652"/>
                  </a:lnTo>
                  <a:lnTo>
                    <a:pt x="1481" y="654"/>
                  </a:lnTo>
                  <a:lnTo>
                    <a:pt x="1481" y="656"/>
                  </a:lnTo>
                  <a:lnTo>
                    <a:pt x="1482" y="654"/>
                  </a:lnTo>
                  <a:lnTo>
                    <a:pt x="1482" y="652"/>
                  </a:lnTo>
                  <a:moveTo>
                    <a:pt x="2313" y="654"/>
                  </a:moveTo>
                  <a:lnTo>
                    <a:pt x="2313" y="652"/>
                  </a:lnTo>
                  <a:lnTo>
                    <a:pt x="2311" y="652"/>
                  </a:lnTo>
                  <a:lnTo>
                    <a:pt x="2311" y="654"/>
                  </a:lnTo>
                  <a:lnTo>
                    <a:pt x="2313" y="654"/>
                  </a:lnTo>
                  <a:moveTo>
                    <a:pt x="1096" y="651"/>
                  </a:moveTo>
                  <a:lnTo>
                    <a:pt x="1096" y="649"/>
                  </a:lnTo>
                  <a:lnTo>
                    <a:pt x="1095" y="649"/>
                  </a:lnTo>
                  <a:lnTo>
                    <a:pt x="1095" y="651"/>
                  </a:lnTo>
                  <a:lnTo>
                    <a:pt x="1096" y="651"/>
                  </a:lnTo>
                  <a:moveTo>
                    <a:pt x="1402" y="649"/>
                  </a:moveTo>
                  <a:lnTo>
                    <a:pt x="1400" y="649"/>
                  </a:lnTo>
                  <a:lnTo>
                    <a:pt x="1402" y="651"/>
                  </a:lnTo>
                  <a:lnTo>
                    <a:pt x="1402" y="649"/>
                  </a:lnTo>
                  <a:moveTo>
                    <a:pt x="1477" y="651"/>
                  </a:moveTo>
                  <a:lnTo>
                    <a:pt x="1479" y="651"/>
                  </a:lnTo>
                  <a:lnTo>
                    <a:pt x="1479" y="649"/>
                  </a:lnTo>
                  <a:lnTo>
                    <a:pt x="1477" y="649"/>
                  </a:lnTo>
                  <a:lnTo>
                    <a:pt x="1477" y="651"/>
                  </a:lnTo>
                  <a:moveTo>
                    <a:pt x="1484" y="647"/>
                  </a:moveTo>
                  <a:lnTo>
                    <a:pt x="1484" y="649"/>
                  </a:lnTo>
                  <a:lnTo>
                    <a:pt x="1484" y="651"/>
                  </a:lnTo>
                  <a:lnTo>
                    <a:pt x="1486" y="651"/>
                  </a:lnTo>
                  <a:lnTo>
                    <a:pt x="1486" y="649"/>
                  </a:lnTo>
                  <a:lnTo>
                    <a:pt x="1484" y="647"/>
                  </a:lnTo>
                  <a:moveTo>
                    <a:pt x="1093" y="647"/>
                  </a:moveTo>
                  <a:lnTo>
                    <a:pt x="1093" y="649"/>
                  </a:lnTo>
                  <a:lnTo>
                    <a:pt x="1095" y="649"/>
                  </a:lnTo>
                  <a:lnTo>
                    <a:pt x="1095" y="647"/>
                  </a:lnTo>
                  <a:lnTo>
                    <a:pt x="1093" y="647"/>
                  </a:lnTo>
                  <a:moveTo>
                    <a:pt x="1303" y="649"/>
                  </a:moveTo>
                  <a:lnTo>
                    <a:pt x="1305" y="649"/>
                  </a:lnTo>
                  <a:lnTo>
                    <a:pt x="1305" y="647"/>
                  </a:lnTo>
                  <a:lnTo>
                    <a:pt x="1303" y="647"/>
                  </a:lnTo>
                  <a:lnTo>
                    <a:pt x="1303" y="649"/>
                  </a:lnTo>
                  <a:moveTo>
                    <a:pt x="746" y="645"/>
                  </a:moveTo>
                  <a:lnTo>
                    <a:pt x="748" y="644"/>
                  </a:lnTo>
                  <a:lnTo>
                    <a:pt x="746" y="644"/>
                  </a:lnTo>
                  <a:lnTo>
                    <a:pt x="746" y="645"/>
                  </a:lnTo>
                  <a:moveTo>
                    <a:pt x="1305" y="644"/>
                  </a:moveTo>
                  <a:lnTo>
                    <a:pt x="1305" y="642"/>
                  </a:lnTo>
                  <a:lnTo>
                    <a:pt x="1303" y="642"/>
                  </a:lnTo>
                  <a:lnTo>
                    <a:pt x="1303" y="644"/>
                  </a:lnTo>
                  <a:lnTo>
                    <a:pt x="1303" y="645"/>
                  </a:lnTo>
                  <a:lnTo>
                    <a:pt x="1305" y="645"/>
                  </a:lnTo>
                  <a:lnTo>
                    <a:pt x="1305" y="644"/>
                  </a:lnTo>
                  <a:moveTo>
                    <a:pt x="1469" y="645"/>
                  </a:moveTo>
                  <a:lnTo>
                    <a:pt x="1470" y="645"/>
                  </a:lnTo>
                  <a:lnTo>
                    <a:pt x="1470" y="644"/>
                  </a:lnTo>
                  <a:lnTo>
                    <a:pt x="1469" y="644"/>
                  </a:lnTo>
                  <a:lnTo>
                    <a:pt x="1469" y="645"/>
                  </a:lnTo>
                  <a:moveTo>
                    <a:pt x="1467" y="640"/>
                  </a:moveTo>
                  <a:lnTo>
                    <a:pt x="1465" y="640"/>
                  </a:lnTo>
                  <a:lnTo>
                    <a:pt x="1465" y="642"/>
                  </a:lnTo>
                  <a:lnTo>
                    <a:pt x="1467" y="642"/>
                  </a:lnTo>
                  <a:lnTo>
                    <a:pt x="1467" y="640"/>
                  </a:lnTo>
                  <a:moveTo>
                    <a:pt x="1069" y="637"/>
                  </a:moveTo>
                  <a:lnTo>
                    <a:pt x="1071" y="637"/>
                  </a:lnTo>
                  <a:lnTo>
                    <a:pt x="1071" y="635"/>
                  </a:lnTo>
                  <a:lnTo>
                    <a:pt x="1069" y="635"/>
                  </a:lnTo>
                  <a:lnTo>
                    <a:pt x="1069" y="637"/>
                  </a:lnTo>
                  <a:moveTo>
                    <a:pt x="1436" y="635"/>
                  </a:moveTo>
                  <a:lnTo>
                    <a:pt x="1436" y="637"/>
                  </a:lnTo>
                  <a:lnTo>
                    <a:pt x="1438" y="635"/>
                  </a:lnTo>
                  <a:lnTo>
                    <a:pt x="1438" y="633"/>
                  </a:lnTo>
                  <a:lnTo>
                    <a:pt x="1436" y="633"/>
                  </a:lnTo>
                  <a:lnTo>
                    <a:pt x="1436" y="635"/>
                  </a:lnTo>
                  <a:moveTo>
                    <a:pt x="1325" y="628"/>
                  </a:moveTo>
                  <a:lnTo>
                    <a:pt x="1324" y="628"/>
                  </a:lnTo>
                  <a:lnTo>
                    <a:pt x="1325" y="630"/>
                  </a:lnTo>
                  <a:lnTo>
                    <a:pt x="1325" y="628"/>
                  </a:lnTo>
                  <a:moveTo>
                    <a:pt x="1474" y="628"/>
                  </a:moveTo>
                  <a:lnTo>
                    <a:pt x="1474" y="630"/>
                  </a:lnTo>
                  <a:lnTo>
                    <a:pt x="1476" y="630"/>
                  </a:lnTo>
                  <a:lnTo>
                    <a:pt x="1477" y="628"/>
                  </a:lnTo>
                  <a:lnTo>
                    <a:pt x="1476" y="628"/>
                  </a:lnTo>
                  <a:lnTo>
                    <a:pt x="1474" y="628"/>
                  </a:lnTo>
                  <a:moveTo>
                    <a:pt x="1322" y="627"/>
                  </a:moveTo>
                  <a:lnTo>
                    <a:pt x="1322" y="628"/>
                  </a:lnTo>
                  <a:lnTo>
                    <a:pt x="1324" y="628"/>
                  </a:lnTo>
                  <a:lnTo>
                    <a:pt x="1324" y="627"/>
                  </a:lnTo>
                  <a:lnTo>
                    <a:pt x="1322" y="627"/>
                  </a:lnTo>
                  <a:moveTo>
                    <a:pt x="1464" y="627"/>
                  </a:moveTo>
                  <a:lnTo>
                    <a:pt x="1464" y="628"/>
                  </a:lnTo>
                  <a:lnTo>
                    <a:pt x="1465" y="628"/>
                  </a:lnTo>
                  <a:lnTo>
                    <a:pt x="1464" y="627"/>
                  </a:lnTo>
                  <a:moveTo>
                    <a:pt x="1467" y="628"/>
                  </a:moveTo>
                  <a:lnTo>
                    <a:pt x="1467" y="627"/>
                  </a:lnTo>
                  <a:lnTo>
                    <a:pt x="1467" y="627"/>
                  </a:lnTo>
                  <a:lnTo>
                    <a:pt x="1467" y="628"/>
                  </a:lnTo>
                  <a:lnTo>
                    <a:pt x="1467" y="628"/>
                  </a:lnTo>
                  <a:moveTo>
                    <a:pt x="1467" y="625"/>
                  </a:moveTo>
                  <a:lnTo>
                    <a:pt x="1465" y="625"/>
                  </a:lnTo>
                  <a:lnTo>
                    <a:pt x="1467" y="627"/>
                  </a:lnTo>
                  <a:lnTo>
                    <a:pt x="1467" y="625"/>
                  </a:lnTo>
                  <a:moveTo>
                    <a:pt x="1481" y="625"/>
                  </a:moveTo>
                  <a:lnTo>
                    <a:pt x="1479" y="625"/>
                  </a:lnTo>
                  <a:lnTo>
                    <a:pt x="1479" y="627"/>
                  </a:lnTo>
                  <a:lnTo>
                    <a:pt x="1481" y="627"/>
                  </a:lnTo>
                  <a:lnTo>
                    <a:pt x="1481" y="625"/>
                  </a:lnTo>
                  <a:moveTo>
                    <a:pt x="1469" y="625"/>
                  </a:moveTo>
                  <a:lnTo>
                    <a:pt x="1469" y="623"/>
                  </a:lnTo>
                  <a:lnTo>
                    <a:pt x="1467" y="623"/>
                  </a:lnTo>
                  <a:lnTo>
                    <a:pt x="1467" y="625"/>
                  </a:lnTo>
                  <a:lnTo>
                    <a:pt x="1469" y="625"/>
                  </a:lnTo>
                  <a:moveTo>
                    <a:pt x="1477" y="622"/>
                  </a:moveTo>
                  <a:lnTo>
                    <a:pt x="1479" y="622"/>
                  </a:lnTo>
                  <a:lnTo>
                    <a:pt x="1479" y="620"/>
                  </a:lnTo>
                  <a:lnTo>
                    <a:pt x="1477" y="620"/>
                  </a:lnTo>
                  <a:lnTo>
                    <a:pt x="1477" y="622"/>
                  </a:lnTo>
                  <a:moveTo>
                    <a:pt x="1493" y="620"/>
                  </a:moveTo>
                  <a:lnTo>
                    <a:pt x="1493" y="622"/>
                  </a:lnTo>
                  <a:lnTo>
                    <a:pt x="1494" y="620"/>
                  </a:lnTo>
                  <a:lnTo>
                    <a:pt x="1493" y="620"/>
                  </a:lnTo>
                  <a:moveTo>
                    <a:pt x="1496" y="622"/>
                  </a:moveTo>
                  <a:lnTo>
                    <a:pt x="1496" y="620"/>
                  </a:lnTo>
                  <a:lnTo>
                    <a:pt x="1494" y="620"/>
                  </a:lnTo>
                  <a:lnTo>
                    <a:pt x="1494" y="622"/>
                  </a:lnTo>
                  <a:lnTo>
                    <a:pt x="1496" y="622"/>
                  </a:lnTo>
                  <a:moveTo>
                    <a:pt x="1470" y="618"/>
                  </a:moveTo>
                  <a:lnTo>
                    <a:pt x="1470" y="620"/>
                  </a:lnTo>
                  <a:lnTo>
                    <a:pt x="1472" y="620"/>
                  </a:lnTo>
                  <a:lnTo>
                    <a:pt x="1472" y="618"/>
                  </a:lnTo>
                  <a:lnTo>
                    <a:pt x="1472" y="616"/>
                  </a:lnTo>
                  <a:lnTo>
                    <a:pt x="1470" y="616"/>
                  </a:lnTo>
                  <a:lnTo>
                    <a:pt x="1470" y="618"/>
                  </a:lnTo>
                  <a:moveTo>
                    <a:pt x="1493" y="618"/>
                  </a:moveTo>
                  <a:lnTo>
                    <a:pt x="1493" y="620"/>
                  </a:lnTo>
                  <a:lnTo>
                    <a:pt x="1494" y="618"/>
                  </a:lnTo>
                  <a:lnTo>
                    <a:pt x="1493" y="618"/>
                  </a:lnTo>
                  <a:moveTo>
                    <a:pt x="770" y="618"/>
                  </a:moveTo>
                  <a:lnTo>
                    <a:pt x="770" y="616"/>
                  </a:lnTo>
                  <a:lnTo>
                    <a:pt x="768" y="618"/>
                  </a:lnTo>
                  <a:lnTo>
                    <a:pt x="770" y="618"/>
                  </a:lnTo>
                  <a:moveTo>
                    <a:pt x="1394" y="618"/>
                  </a:moveTo>
                  <a:lnTo>
                    <a:pt x="1395" y="618"/>
                  </a:lnTo>
                  <a:lnTo>
                    <a:pt x="1395" y="616"/>
                  </a:lnTo>
                  <a:lnTo>
                    <a:pt x="1394" y="616"/>
                  </a:lnTo>
                  <a:lnTo>
                    <a:pt x="1394" y="618"/>
                  </a:lnTo>
                  <a:moveTo>
                    <a:pt x="1684" y="615"/>
                  </a:moveTo>
                  <a:lnTo>
                    <a:pt x="1684" y="616"/>
                  </a:lnTo>
                  <a:lnTo>
                    <a:pt x="1686" y="616"/>
                  </a:lnTo>
                  <a:lnTo>
                    <a:pt x="1686" y="615"/>
                  </a:lnTo>
                  <a:lnTo>
                    <a:pt x="1684" y="615"/>
                  </a:lnTo>
                  <a:moveTo>
                    <a:pt x="1354" y="613"/>
                  </a:moveTo>
                  <a:lnTo>
                    <a:pt x="1353" y="615"/>
                  </a:lnTo>
                  <a:lnTo>
                    <a:pt x="1354" y="615"/>
                  </a:lnTo>
                  <a:lnTo>
                    <a:pt x="1354" y="613"/>
                  </a:lnTo>
                  <a:moveTo>
                    <a:pt x="1501" y="615"/>
                  </a:moveTo>
                  <a:lnTo>
                    <a:pt x="1499" y="613"/>
                  </a:lnTo>
                  <a:lnTo>
                    <a:pt x="1499" y="615"/>
                  </a:lnTo>
                  <a:lnTo>
                    <a:pt x="1501" y="615"/>
                  </a:lnTo>
                  <a:moveTo>
                    <a:pt x="792" y="611"/>
                  </a:moveTo>
                  <a:lnTo>
                    <a:pt x="792" y="610"/>
                  </a:lnTo>
                  <a:lnTo>
                    <a:pt x="791" y="610"/>
                  </a:lnTo>
                  <a:lnTo>
                    <a:pt x="789" y="610"/>
                  </a:lnTo>
                  <a:lnTo>
                    <a:pt x="791" y="611"/>
                  </a:lnTo>
                  <a:lnTo>
                    <a:pt x="792" y="611"/>
                  </a:lnTo>
                  <a:moveTo>
                    <a:pt x="792" y="606"/>
                  </a:moveTo>
                  <a:lnTo>
                    <a:pt x="792" y="604"/>
                  </a:lnTo>
                  <a:lnTo>
                    <a:pt x="791" y="606"/>
                  </a:lnTo>
                  <a:lnTo>
                    <a:pt x="792" y="606"/>
                  </a:lnTo>
                  <a:moveTo>
                    <a:pt x="791" y="601"/>
                  </a:moveTo>
                  <a:lnTo>
                    <a:pt x="792" y="601"/>
                  </a:lnTo>
                  <a:lnTo>
                    <a:pt x="792" y="599"/>
                  </a:lnTo>
                  <a:lnTo>
                    <a:pt x="791" y="599"/>
                  </a:lnTo>
                  <a:lnTo>
                    <a:pt x="791" y="601"/>
                  </a:lnTo>
                  <a:moveTo>
                    <a:pt x="2297" y="598"/>
                  </a:moveTo>
                  <a:lnTo>
                    <a:pt x="2297" y="596"/>
                  </a:lnTo>
                  <a:lnTo>
                    <a:pt x="2295" y="596"/>
                  </a:lnTo>
                  <a:lnTo>
                    <a:pt x="2295" y="598"/>
                  </a:lnTo>
                  <a:lnTo>
                    <a:pt x="2295" y="599"/>
                  </a:lnTo>
                  <a:lnTo>
                    <a:pt x="2297" y="599"/>
                  </a:lnTo>
                  <a:lnTo>
                    <a:pt x="2297" y="598"/>
                  </a:lnTo>
                  <a:moveTo>
                    <a:pt x="2232" y="598"/>
                  </a:moveTo>
                  <a:lnTo>
                    <a:pt x="2232" y="596"/>
                  </a:lnTo>
                  <a:lnTo>
                    <a:pt x="2231" y="598"/>
                  </a:lnTo>
                  <a:lnTo>
                    <a:pt x="2232" y="598"/>
                  </a:lnTo>
                  <a:moveTo>
                    <a:pt x="1370" y="587"/>
                  </a:moveTo>
                  <a:lnTo>
                    <a:pt x="1368" y="587"/>
                  </a:lnTo>
                  <a:lnTo>
                    <a:pt x="1368" y="589"/>
                  </a:lnTo>
                  <a:lnTo>
                    <a:pt x="1370" y="589"/>
                  </a:lnTo>
                  <a:lnTo>
                    <a:pt x="1370" y="587"/>
                  </a:lnTo>
                  <a:moveTo>
                    <a:pt x="1416" y="589"/>
                  </a:moveTo>
                  <a:lnTo>
                    <a:pt x="1417" y="589"/>
                  </a:lnTo>
                  <a:lnTo>
                    <a:pt x="1417" y="587"/>
                  </a:lnTo>
                  <a:lnTo>
                    <a:pt x="1416" y="587"/>
                  </a:lnTo>
                  <a:lnTo>
                    <a:pt x="1416" y="589"/>
                  </a:lnTo>
                  <a:moveTo>
                    <a:pt x="1419" y="589"/>
                  </a:moveTo>
                  <a:lnTo>
                    <a:pt x="1421" y="589"/>
                  </a:lnTo>
                  <a:lnTo>
                    <a:pt x="1423" y="589"/>
                  </a:lnTo>
                  <a:lnTo>
                    <a:pt x="1421" y="587"/>
                  </a:lnTo>
                  <a:lnTo>
                    <a:pt x="1419" y="587"/>
                  </a:lnTo>
                  <a:lnTo>
                    <a:pt x="1419" y="589"/>
                  </a:lnTo>
                  <a:moveTo>
                    <a:pt x="1417" y="584"/>
                  </a:moveTo>
                  <a:lnTo>
                    <a:pt x="1417" y="586"/>
                  </a:lnTo>
                  <a:lnTo>
                    <a:pt x="1419" y="586"/>
                  </a:lnTo>
                  <a:lnTo>
                    <a:pt x="1421" y="586"/>
                  </a:lnTo>
                  <a:lnTo>
                    <a:pt x="1419" y="584"/>
                  </a:lnTo>
                  <a:lnTo>
                    <a:pt x="1417" y="584"/>
                  </a:lnTo>
                  <a:moveTo>
                    <a:pt x="2244" y="586"/>
                  </a:moveTo>
                  <a:lnTo>
                    <a:pt x="2244" y="584"/>
                  </a:lnTo>
                  <a:lnTo>
                    <a:pt x="2243" y="584"/>
                  </a:lnTo>
                  <a:lnTo>
                    <a:pt x="2243" y="586"/>
                  </a:lnTo>
                  <a:lnTo>
                    <a:pt x="2244" y="586"/>
                  </a:lnTo>
                  <a:moveTo>
                    <a:pt x="794" y="574"/>
                  </a:moveTo>
                  <a:lnTo>
                    <a:pt x="792" y="574"/>
                  </a:lnTo>
                  <a:lnTo>
                    <a:pt x="792" y="574"/>
                  </a:lnTo>
                  <a:lnTo>
                    <a:pt x="794" y="574"/>
                  </a:lnTo>
                  <a:moveTo>
                    <a:pt x="2348" y="574"/>
                  </a:moveTo>
                  <a:lnTo>
                    <a:pt x="2350" y="574"/>
                  </a:lnTo>
                  <a:lnTo>
                    <a:pt x="2350" y="574"/>
                  </a:lnTo>
                  <a:lnTo>
                    <a:pt x="2348" y="574"/>
                  </a:lnTo>
                  <a:lnTo>
                    <a:pt x="2348" y="574"/>
                  </a:lnTo>
                  <a:moveTo>
                    <a:pt x="2340" y="574"/>
                  </a:moveTo>
                  <a:lnTo>
                    <a:pt x="2342" y="574"/>
                  </a:lnTo>
                  <a:lnTo>
                    <a:pt x="2342" y="572"/>
                  </a:lnTo>
                  <a:lnTo>
                    <a:pt x="2340" y="572"/>
                  </a:lnTo>
                  <a:lnTo>
                    <a:pt x="2340" y="574"/>
                  </a:lnTo>
                  <a:moveTo>
                    <a:pt x="2342" y="570"/>
                  </a:moveTo>
                  <a:lnTo>
                    <a:pt x="2342" y="572"/>
                  </a:lnTo>
                  <a:lnTo>
                    <a:pt x="2343" y="572"/>
                  </a:lnTo>
                  <a:lnTo>
                    <a:pt x="2343" y="570"/>
                  </a:lnTo>
                  <a:lnTo>
                    <a:pt x="2343" y="569"/>
                  </a:lnTo>
                  <a:lnTo>
                    <a:pt x="2342" y="569"/>
                  </a:lnTo>
                  <a:lnTo>
                    <a:pt x="2342" y="570"/>
                  </a:lnTo>
                  <a:moveTo>
                    <a:pt x="2345" y="565"/>
                  </a:moveTo>
                  <a:lnTo>
                    <a:pt x="2343" y="565"/>
                  </a:lnTo>
                  <a:lnTo>
                    <a:pt x="2343" y="567"/>
                  </a:lnTo>
                  <a:lnTo>
                    <a:pt x="2343" y="569"/>
                  </a:lnTo>
                  <a:lnTo>
                    <a:pt x="2345" y="569"/>
                  </a:lnTo>
                  <a:lnTo>
                    <a:pt x="2345" y="567"/>
                  </a:lnTo>
                  <a:lnTo>
                    <a:pt x="2347" y="567"/>
                  </a:lnTo>
                  <a:lnTo>
                    <a:pt x="2348" y="565"/>
                  </a:lnTo>
                  <a:lnTo>
                    <a:pt x="2347" y="565"/>
                  </a:lnTo>
                  <a:lnTo>
                    <a:pt x="2345" y="565"/>
                  </a:lnTo>
                  <a:moveTo>
                    <a:pt x="801" y="572"/>
                  </a:moveTo>
                  <a:lnTo>
                    <a:pt x="803" y="572"/>
                  </a:lnTo>
                  <a:lnTo>
                    <a:pt x="803" y="570"/>
                  </a:lnTo>
                  <a:lnTo>
                    <a:pt x="801" y="570"/>
                  </a:lnTo>
                  <a:lnTo>
                    <a:pt x="801" y="572"/>
                  </a:lnTo>
                  <a:moveTo>
                    <a:pt x="1404" y="572"/>
                  </a:moveTo>
                  <a:lnTo>
                    <a:pt x="1402" y="570"/>
                  </a:lnTo>
                  <a:lnTo>
                    <a:pt x="1402" y="572"/>
                  </a:lnTo>
                  <a:lnTo>
                    <a:pt x="1404" y="572"/>
                  </a:lnTo>
                  <a:moveTo>
                    <a:pt x="804" y="570"/>
                  </a:moveTo>
                  <a:lnTo>
                    <a:pt x="804" y="569"/>
                  </a:lnTo>
                  <a:lnTo>
                    <a:pt x="803" y="569"/>
                  </a:lnTo>
                  <a:lnTo>
                    <a:pt x="803" y="570"/>
                  </a:lnTo>
                  <a:lnTo>
                    <a:pt x="804" y="570"/>
                  </a:lnTo>
                  <a:moveTo>
                    <a:pt x="1400" y="570"/>
                  </a:moveTo>
                  <a:lnTo>
                    <a:pt x="1402" y="569"/>
                  </a:lnTo>
                  <a:lnTo>
                    <a:pt x="1400" y="569"/>
                  </a:lnTo>
                  <a:lnTo>
                    <a:pt x="1400" y="570"/>
                  </a:lnTo>
                  <a:moveTo>
                    <a:pt x="1402" y="570"/>
                  </a:moveTo>
                  <a:lnTo>
                    <a:pt x="1404" y="570"/>
                  </a:lnTo>
                  <a:lnTo>
                    <a:pt x="1402" y="569"/>
                  </a:lnTo>
                  <a:lnTo>
                    <a:pt x="1402" y="570"/>
                  </a:lnTo>
                  <a:moveTo>
                    <a:pt x="806" y="567"/>
                  </a:moveTo>
                  <a:lnTo>
                    <a:pt x="804" y="565"/>
                  </a:lnTo>
                  <a:lnTo>
                    <a:pt x="804" y="567"/>
                  </a:lnTo>
                  <a:lnTo>
                    <a:pt x="806" y="567"/>
                  </a:lnTo>
                  <a:moveTo>
                    <a:pt x="1397" y="563"/>
                  </a:moveTo>
                  <a:lnTo>
                    <a:pt x="1399" y="563"/>
                  </a:lnTo>
                  <a:lnTo>
                    <a:pt x="1399" y="562"/>
                  </a:lnTo>
                  <a:lnTo>
                    <a:pt x="1397" y="562"/>
                  </a:lnTo>
                  <a:lnTo>
                    <a:pt x="1397" y="563"/>
                  </a:lnTo>
                  <a:moveTo>
                    <a:pt x="814" y="562"/>
                  </a:moveTo>
                  <a:lnTo>
                    <a:pt x="814" y="560"/>
                  </a:lnTo>
                  <a:lnTo>
                    <a:pt x="813" y="560"/>
                  </a:lnTo>
                  <a:lnTo>
                    <a:pt x="813" y="562"/>
                  </a:lnTo>
                  <a:lnTo>
                    <a:pt x="814" y="562"/>
                  </a:lnTo>
                  <a:moveTo>
                    <a:pt x="1397" y="558"/>
                  </a:moveTo>
                  <a:lnTo>
                    <a:pt x="1397" y="560"/>
                  </a:lnTo>
                  <a:lnTo>
                    <a:pt x="1399" y="562"/>
                  </a:lnTo>
                  <a:lnTo>
                    <a:pt x="1399" y="560"/>
                  </a:lnTo>
                  <a:lnTo>
                    <a:pt x="1399" y="558"/>
                  </a:lnTo>
                  <a:lnTo>
                    <a:pt x="1399" y="557"/>
                  </a:lnTo>
                  <a:lnTo>
                    <a:pt x="1397" y="557"/>
                  </a:lnTo>
                  <a:lnTo>
                    <a:pt x="1397" y="558"/>
                  </a:lnTo>
                  <a:moveTo>
                    <a:pt x="1655" y="558"/>
                  </a:moveTo>
                  <a:lnTo>
                    <a:pt x="1655" y="557"/>
                  </a:lnTo>
                  <a:lnTo>
                    <a:pt x="1655" y="555"/>
                  </a:lnTo>
                  <a:lnTo>
                    <a:pt x="1653" y="557"/>
                  </a:lnTo>
                  <a:lnTo>
                    <a:pt x="1655" y="558"/>
                  </a:lnTo>
                  <a:moveTo>
                    <a:pt x="1660" y="557"/>
                  </a:moveTo>
                  <a:lnTo>
                    <a:pt x="1658" y="558"/>
                  </a:lnTo>
                  <a:lnTo>
                    <a:pt x="1660" y="558"/>
                  </a:lnTo>
                  <a:lnTo>
                    <a:pt x="1660" y="557"/>
                  </a:lnTo>
                  <a:moveTo>
                    <a:pt x="1399" y="557"/>
                  </a:moveTo>
                  <a:lnTo>
                    <a:pt x="1400" y="557"/>
                  </a:lnTo>
                  <a:lnTo>
                    <a:pt x="1400" y="555"/>
                  </a:lnTo>
                  <a:lnTo>
                    <a:pt x="1399" y="555"/>
                  </a:lnTo>
                  <a:lnTo>
                    <a:pt x="1399" y="557"/>
                  </a:lnTo>
                  <a:moveTo>
                    <a:pt x="2309" y="555"/>
                  </a:moveTo>
                  <a:lnTo>
                    <a:pt x="2311" y="555"/>
                  </a:lnTo>
                  <a:lnTo>
                    <a:pt x="2311" y="553"/>
                  </a:lnTo>
                  <a:lnTo>
                    <a:pt x="2309" y="553"/>
                  </a:lnTo>
                  <a:lnTo>
                    <a:pt x="2309" y="555"/>
                  </a:lnTo>
                  <a:moveTo>
                    <a:pt x="2307" y="551"/>
                  </a:moveTo>
                  <a:lnTo>
                    <a:pt x="2307" y="553"/>
                  </a:lnTo>
                  <a:lnTo>
                    <a:pt x="2309" y="551"/>
                  </a:lnTo>
                  <a:lnTo>
                    <a:pt x="2309" y="550"/>
                  </a:lnTo>
                  <a:lnTo>
                    <a:pt x="2307" y="550"/>
                  </a:lnTo>
                  <a:lnTo>
                    <a:pt x="2307" y="551"/>
                  </a:lnTo>
                  <a:moveTo>
                    <a:pt x="2376" y="538"/>
                  </a:moveTo>
                  <a:lnTo>
                    <a:pt x="2374" y="538"/>
                  </a:lnTo>
                  <a:lnTo>
                    <a:pt x="2374" y="540"/>
                  </a:lnTo>
                  <a:lnTo>
                    <a:pt x="2376" y="540"/>
                  </a:lnTo>
                  <a:lnTo>
                    <a:pt x="2376" y="538"/>
                  </a:lnTo>
                  <a:moveTo>
                    <a:pt x="2372" y="541"/>
                  </a:moveTo>
                  <a:lnTo>
                    <a:pt x="2371" y="541"/>
                  </a:lnTo>
                  <a:lnTo>
                    <a:pt x="2371" y="543"/>
                  </a:lnTo>
                  <a:lnTo>
                    <a:pt x="2369" y="543"/>
                  </a:lnTo>
                  <a:lnTo>
                    <a:pt x="2369" y="545"/>
                  </a:lnTo>
                  <a:lnTo>
                    <a:pt x="2369" y="546"/>
                  </a:lnTo>
                  <a:lnTo>
                    <a:pt x="2371" y="546"/>
                  </a:lnTo>
                  <a:lnTo>
                    <a:pt x="2371" y="545"/>
                  </a:lnTo>
                  <a:lnTo>
                    <a:pt x="2372" y="545"/>
                  </a:lnTo>
                  <a:lnTo>
                    <a:pt x="2372" y="543"/>
                  </a:lnTo>
                  <a:lnTo>
                    <a:pt x="2374" y="543"/>
                  </a:lnTo>
                  <a:lnTo>
                    <a:pt x="2374" y="541"/>
                  </a:lnTo>
                  <a:lnTo>
                    <a:pt x="2374" y="540"/>
                  </a:lnTo>
                  <a:lnTo>
                    <a:pt x="2372" y="540"/>
                  </a:lnTo>
                  <a:lnTo>
                    <a:pt x="2372" y="541"/>
                  </a:lnTo>
                  <a:moveTo>
                    <a:pt x="2369" y="548"/>
                  </a:moveTo>
                  <a:lnTo>
                    <a:pt x="2369" y="548"/>
                  </a:lnTo>
                  <a:lnTo>
                    <a:pt x="2369" y="546"/>
                  </a:lnTo>
                  <a:lnTo>
                    <a:pt x="2369" y="546"/>
                  </a:lnTo>
                  <a:lnTo>
                    <a:pt x="2369" y="548"/>
                  </a:lnTo>
                  <a:moveTo>
                    <a:pt x="1284" y="541"/>
                  </a:moveTo>
                  <a:lnTo>
                    <a:pt x="1284" y="543"/>
                  </a:lnTo>
                  <a:lnTo>
                    <a:pt x="1286" y="543"/>
                  </a:lnTo>
                  <a:lnTo>
                    <a:pt x="1286" y="541"/>
                  </a:lnTo>
                  <a:lnTo>
                    <a:pt x="1284" y="541"/>
                  </a:lnTo>
                  <a:moveTo>
                    <a:pt x="1525" y="540"/>
                  </a:moveTo>
                  <a:lnTo>
                    <a:pt x="1523" y="538"/>
                  </a:lnTo>
                  <a:lnTo>
                    <a:pt x="1522" y="538"/>
                  </a:lnTo>
                  <a:lnTo>
                    <a:pt x="1525" y="540"/>
                  </a:lnTo>
                  <a:moveTo>
                    <a:pt x="1653" y="536"/>
                  </a:moveTo>
                  <a:lnTo>
                    <a:pt x="1651" y="536"/>
                  </a:lnTo>
                  <a:lnTo>
                    <a:pt x="1651" y="538"/>
                  </a:lnTo>
                  <a:lnTo>
                    <a:pt x="1653" y="538"/>
                  </a:lnTo>
                  <a:lnTo>
                    <a:pt x="1653" y="536"/>
                  </a:lnTo>
                  <a:moveTo>
                    <a:pt x="2326" y="536"/>
                  </a:moveTo>
                  <a:lnTo>
                    <a:pt x="2326" y="538"/>
                  </a:lnTo>
                  <a:lnTo>
                    <a:pt x="2328" y="538"/>
                  </a:lnTo>
                  <a:lnTo>
                    <a:pt x="2328" y="536"/>
                  </a:lnTo>
                  <a:lnTo>
                    <a:pt x="2328" y="534"/>
                  </a:lnTo>
                  <a:lnTo>
                    <a:pt x="2326" y="533"/>
                  </a:lnTo>
                  <a:lnTo>
                    <a:pt x="2326" y="534"/>
                  </a:lnTo>
                  <a:lnTo>
                    <a:pt x="2326" y="536"/>
                  </a:lnTo>
                  <a:moveTo>
                    <a:pt x="1523" y="534"/>
                  </a:moveTo>
                  <a:lnTo>
                    <a:pt x="1523" y="533"/>
                  </a:lnTo>
                  <a:lnTo>
                    <a:pt x="1522" y="533"/>
                  </a:lnTo>
                  <a:lnTo>
                    <a:pt x="1522" y="534"/>
                  </a:lnTo>
                  <a:lnTo>
                    <a:pt x="1523" y="534"/>
                  </a:lnTo>
                  <a:moveTo>
                    <a:pt x="1559" y="533"/>
                  </a:moveTo>
                  <a:lnTo>
                    <a:pt x="1558" y="531"/>
                  </a:lnTo>
                  <a:lnTo>
                    <a:pt x="1558" y="533"/>
                  </a:lnTo>
                  <a:lnTo>
                    <a:pt x="1559" y="533"/>
                  </a:lnTo>
                  <a:moveTo>
                    <a:pt x="890" y="531"/>
                  </a:moveTo>
                  <a:lnTo>
                    <a:pt x="891" y="531"/>
                  </a:lnTo>
                  <a:lnTo>
                    <a:pt x="891" y="529"/>
                  </a:lnTo>
                  <a:lnTo>
                    <a:pt x="890" y="529"/>
                  </a:lnTo>
                  <a:lnTo>
                    <a:pt x="890" y="531"/>
                  </a:lnTo>
                  <a:moveTo>
                    <a:pt x="784" y="529"/>
                  </a:moveTo>
                  <a:lnTo>
                    <a:pt x="785" y="529"/>
                  </a:lnTo>
                  <a:lnTo>
                    <a:pt x="785" y="528"/>
                  </a:lnTo>
                  <a:lnTo>
                    <a:pt x="784" y="529"/>
                  </a:lnTo>
                  <a:moveTo>
                    <a:pt x="1277" y="528"/>
                  </a:moveTo>
                  <a:lnTo>
                    <a:pt x="1277" y="529"/>
                  </a:lnTo>
                  <a:lnTo>
                    <a:pt x="1279" y="529"/>
                  </a:lnTo>
                  <a:lnTo>
                    <a:pt x="1279" y="528"/>
                  </a:lnTo>
                  <a:lnTo>
                    <a:pt x="1277" y="528"/>
                  </a:lnTo>
                  <a:moveTo>
                    <a:pt x="2388" y="528"/>
                  </a:moveTo>
                  <a:lnTo>
                    <a:pt x="2389" y="526"/>
                  </a:lnTo>
                  <a:lnTo>
                    <a:pt x="2388" y="526"/>
                  </a:lnTo>
                  <a:lnTo>
                    <a:pt x="2388" y="528"/>
                  </a:lnTo>
                  <a:moveTo>
                    <a:pt x="2388" y="529"/>
                  </a:moveTo>
                  <a:lnTo>
                    <a:pt x="2388" y="528"/>
                  </a:lnTo>
                  <a:lnTo>
                    <a:pt x="2386" y="529"/>
                  </a:lnTo>
                  <a:lnTo>
                    <a:pt x="2388" y="529"/>
                  </a:lnTo>
                  <a:moveTo>
                    <a:pt x="1272" y="522"/>
                  </a:moveTo>
                  <a:lnTo>
                    <a:pt x="1271" y="522"/>
                  </a:lnTo>
                  <a:lnTo>
                    <a:pt x="1271" y="524"/>
                  </a:lnTo>
                  <a:lnTo>
                    <a:pt x="1272" y="524"/>
                  </a:lnTo>
                  <a:lnTo>
                    <a:pt x="1272" y="522"/>
                  </a:lnTo>
                  <a:moveTo>
                    <a:pt x="2391" y="522"/>
                  </a:moveTo>
                  <a:lnTo>
                    <a:pt x="2389" y="522"/>
                  </a:lnTo>
                  <a:lnTo>
                    <a:pt x="2389" y="524"/>
                  </a:lnTo>
                  <a:lnTo>
                    <a:pt x="2391" y="524"/>
                  </a:lnTo>
                  <a:lnTo>
                    <a:pt x="2391" y="522"/>
                  </a:lnTo>
                  <a:moveTo>
                    <a:pt x="895" y="522"/>
                  </a:moveTo>
                  <a:lnTo>
                    <a:pt x="895" y="521"/>
                  </a:lnTo>
                  <a:lnTo>
                    <a:pt x="893" y="522"/>
                  </a:lnTo>
                  <a:lnTo>
                    <a:pt x="895" y="522"/>
                  </a:lnTo>
                  <a:moveTo>
                    <a:pt x="903" y="522"/>
                  </a:moveTo>
                  <a:lnTo>
                    <a:pt x="903" y="521"/>
                  </a:lnTo>
                  <a:lnTo>
                    <a:pt x="902" y="522"/>
                  </a:lnTo>
                  <a:lnTo>
                    <a:pt x="903" y="522"/>
                  </a:lnTo>
                  <a:moveTo>
                    <a:pt x="905" y="521"/>
                  </a:moveTo>
                  <a:lnTo>
                    <a:pt x="903" y="522"/>
                  </a:lnTo>
                  <a:lnTo>
                    <a:pt x="905" y="522"/>
                  </a:lnTo>
                  <a:lnTo>
                    <a:pt x="905" y="521"/>
                  </a:lnTo>
                  <a:moveTo>
                    <a:pt x="850" y="519"/>
                  </a:moveTo>
                  <a:lnTo>
                    <a:pt x="850" y="521"/>
                  </a:lnTo>
                  <a:lnTo>
                    <a:pt x="852" y="519"/>
                  </a:lnTo>
                  <a:lnTo>
                    <a:pt x="850" y="519"/>
                  </a:lnTo>
                  <a:moveTo>
                    <a:pt x="830" y="517"/>
                  </a:moveTo>
                  <a:lnTo>
                    <a:pt x="832" y="516"/>
                  </a:lnTo>
                  <a:lnTo>
                    <a:pt x="830" y="516"/>
                  </a:lnTo>
                  <a:lnTo>
                    <a:pt x="830" y="517"/>
                  </a:lnTo>
                  <a:moveTo>
                    <a:pt x="415" y="512"/>
                  </a:moveTo>
                  <a:lnTo>
                    <a:pt x="413" y="512"/>
                  </a:lnTo>
                  <a:lnTo>
                    <a:pt x="413" y="514"/>
                  </a:lnTo>
                  <a:lnTo>
                    <a:pt x="415" y="514"/>
                  </a:lnTo>
                  <a:lnTo>
                    <a:pt x="415" y="512"/>
                  </a:lnTo>
                  <a:moveTo>
                    <a:pt x="832" y="512"/>
                  </a:moveTo>
                  <a:lnTo>
                    <a:pt x="830" y="514"/>
                  </a:lnTo>
                  <a:lnTo>
                    <a:pt x="832" y="514"/>
                  </a:lnTo>
                  <a:lnTo>
                    <a:pt x="832" y="512"/>
                  </a:lnTo>
                  <a:moveTo>
                    <a:pt x="411" y="505"/>
                  </a:moveTo>
                  <a:lnTo>
                    <a:pt x="413" y="505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5"/>
                  </a:lnTo>
                  <a:moveTo>
                    <a:pt x="410" y="504"/>
                  </a:moveTo>
                  <a:lnTo>
                    <a:pt x="411" y="504"/>
                  </a:lnTo>
                  <a:lnTo>
                    <a:pt x="411" y="502"/>
                  </a:lnTo>
                  <a:lnTo>
                    <a:pt x="410" y="504"/>
                  </a:lnTo>
                  <a:moveTo>
                    <a:pt x="871" y="502"/>
                  </a:moveTo>
                  <a:lnTo>
                    <a:pt x="871" y="504"/>
                  </a:lnTo>
                  <a:lnTo>
                    <a:pt x="873" y="502"/>
                  </a:lnTo>
                  <a:lnTo>
                    <a:pt x="871" y="502"/>
                  </a:lnTo>
                  <a:moveTo>
                    <a:pt x="2333" y="504"/>
                  </a:moveTo>
                  <a:lnTo>
                    <a:pt x="2335" y="504"/>
                  </a:lnTo>
                  <a:lnTo>
                    <a:pt x="2335" y="502"/>
                  </a:lnTo>
                  <a:lnTo>
                    <a:pt x="2335" y="500"/>
                  </a:lnTo>
                  <a:lnTo>
                    <a:pt x="2333" y="500"/>
                  </a:lnTo>
                  <a:lnTo>
                    <a:pt x="2333" y="502"/>
                  </a:lnTo>
                  <a:lnTo>
                    <a:pt x="2333" y="504"/>
                  </a:lnTo>
                  <a:moveTo>
                    <a:pt x="410" y="502"/>
                  </a:moveTo>
                  <a:lnTo>
                    <a:pt x="410" y="500"/>
                  </a:lnTo>
                  <a:lnTo>
                    <a:pt x="408" y="500"/>
                  </a:lnTo>
                  <a:lnTo>
                    <a:pt x="408" y="502"/>
                  </a:lnTo>
                  <a:lnTo>
                    <a:pt x="410" y="502"/>
                  </a:lnTo>
                  <a:moveTo>
                    <a:pt x="408" y="500"/>
                  </a:moveTo>
                  <a:lnTo>
                    <a:pt x="406" y="499"/>
                  </a:lnTo>
                  <a:lnTo>
                    <a:pt x="406" y="500"/>
                  </a:lnTo>
                  <a:lnTo>
                    <a:pt x="408" y="500"/>
                  </a:lnTo>
                  <a:moveTo>
                    <a:pt x="2331" y="499"/>
                  </a:moveTo>
                  <a:lnTo>
                    <a:pt x="2333" y="500"/>
                  </a:lnTo>
                  <a:lnTo>
                    <a:pt x="2333" y="499"/>
                  </a:lnTo>
                  <a:lnTo>
                    <a:pt x="2331" y="499"/>
                  </a:lnTo>
                  <a:moveTo>
                    <a:pt x="2405" y="497"/>
                  </a:moveTo>
                  <a:lnTo>
                    <a:pt x="2406" y="497"/>
                  </a:lnTo>
                  <a:lnTo>
                    <a:pt x="2406" y="495"/>
                  </a:lnTo>
                  <a:lnTo>
                    <a:pt x="2405" y="495"/>
                  </a:lnTo>
                  <a:lnTo>
                    <a:pt x="2405" y="497"/>
                  </a:lnTo>
                  <a:moveTo>
                    <a:pt x="2406" y="492"/>
                  </a:moveTo>
                  <a:lnTo>
                    <a:pt x="2406" y="493"/>
                  </a:lnTo>
                  <a:lnTo>
                    <a:pt x="2406" y="495"/>
                  </a:lnTo>
                  <a:lnTo>
                    <a:pt x="2408" y="493"/>
                  </a:lnTo>
                  <a:lnTo>
                    <a:pt x="2408" y="492"/>
                  </a:lnTo>
                  <a:lnTo>
                    <a:pt x="2408" y="490"/>
                  </a:lnTo>
                  <a:lnTo>
                    <a:pt x="2406" y="490"/>
                  </a:lnTo>
                  <a:lnTo>
                    <a:pt x="2406" y="492"/>
                  </a:lnTo>
                  <a:moveTo>
                    <a:pt x="399" y="490"/>
                  </a:moveTo>
                  <a:lnTo>
                    <a:pt x="398" y="490"/>
                  </a:lnTo>
                  <a:lnTo>
                    <a:pt x="399" y="492"/>
                  </a:lnTo>
                  <a:lnTo>
                    <a:pt x="399" y="490"/>
                  </a:lnTo>
                  <a:moveTo>
                    <a:pt x="399" y="490"/>
                  </a:moveTo>
                  <a:lnTo>
                    <a:pt x="399" y="492"/>
                  </a:lnTo>
                  <a:lnTo>
                    <a:pt x="401" y="492"/>
                  </a:lnTo>
                  <a:lnTo>
                    <a:pt x="401" y="490"/>
                  </a:lnTo>
                  <a:lnTo>
                    <a:pt x="401" y="490"/>
                  </a:lnTo>
                  <a:lnTo>
                    <a:pt x="399" y="490"/>
                  </a:lnTo>
                  <a:lnTo>
                    <a:pt x="399" y="490"/>
                  </a:lnTo>
                  <a:moveTo>
                    <a:pt x="902" y="490"/>
                  </a:moveTo>
                  <a:lnTo>
                    <a:pt x="902" y="492"/>
                  </a:lnTo>
                  <a:lnTo>
                    <a:pt x="903" y="490"/>
                  </a:lnTo>
                  <a:lnTo>
                    <a:pt x="902" y="490"/>
                  </a:lnTo>
                  <a:moveTo>
                    <a:pt x="895" y="490"/>
                  </a:moveTo>
                  <a:lnTo>
                    <a:pt x="893" y="490"/>
                  </a:lnTo>
                  <a:lnTo>
                    <a:pt x="893" y="490"/>
                  </a:lnTo>
                  <a:lnTo>
                    <a:pt x="895" y="490"/>
                  </a:lnTo>
                  <a:lnTo>
                    <a:pt x="895" y="490"/>
                  </a:lnTo>
                  <a:moveTo>
                    <a:pt x="905" y="490"/>
                  </a:moveTo>
                  <a:lnTo>
                    <a:pt x="903" y="490"/>
                  </a:lnTo>
                  <a:lnTo>
                    <a:pt x="903" y="490"/>
                  </a:lnTo>
                  <a:lnTo>
                    <a:pt x="905" y="490"/>
                  </a:lnTo>
                  <a:lnTo>
                    <a:pt x="905" y="490"/>
                  </a:lnTo>
                  <a:moveTo>
                    <a:pt x="399" y="488"/>
                  </a:moveTo>
                  <a:lnTo>
                    <a:pt x="399" y="490"/>
                  </a:lnTo>
                  <a:lnTo>
                    <a:pt x="399" y="490"/>
                  </a:lnTo>
                  <a:lnTo>
                    <a:pt x="399" y="488"/>
                  </a:lnTo>
                  <a:lnTo>
                    <a:pt x="399" y="488"/>
                  </a:lnTo>
                  <a:moveTo>
                    <a:pt x="2410" y="480"/>
                  </a:moveTo>
                  <a:lnTo>
                    <a:pt x="2410" y="481"/>
                  </a:lnTo>
                  <a:lnTo>
                    <a:pt x="2410" y="483"/>
                  </a:lnTo>
                  <a:lnTo>
                    <a:pt x="2410" y="485"/>
                  </a:lnTo>
                  <a:lnTo>
                    <a:pt x="2412" y="485"/>
                  </a:lnTo>
                  <a:lnTo>
                    <a:pt x="2412" y="483"/>
                  </a:lnTo>
                  <a:lnTo>
                    <a:pt x="2413" y="481"/>
                  </a:lnTo>
                  <a:lnTo>
                    <a:pt x="2415" y="481"/>
                  </a:lnTo>
                  <a:lnTo>
                    <a:pt x="2415" y="480"/>
                  </a:lnTo>
                  <a:lnTo>
                    <a:pt x="2415" y="478"/>
                  </a:lnTo>
                  <a:lnTo>
                    <a:pt x="2417" y="478"/>
                  </a:lnTo>
                  <a:lnTo>
                    <a:pt x="2417" y="476"/>
                  </a:lnTo>
                  <a:lnTo>
                    <a:pt x="2418" y="476"/>
                  </a:lnTo>
                  <a:lnTo>
                    <a:pt x="2418" y="475"/>
                  </a:lnTo>
                  <a:lnTo>
                    <a:pt x="2418" y="473"/>
                  </a:lnTo>
                  <a:lnTo>
                    <a:pt x="2417" y="473"/>
                  </a:lnTo>
                  <a:lnTo>
                    <a:pt x="2415" y="473"/>
                  </a:lnTo>
                  <a:lnTo>
                    <a:pt x="2415" y="475"/>
                  </a:lnTo>
                  <a:lnTo>
                    <a:pt x="2413" y="476"/>
                  </a:lnTo>
                  <a:lnTo>
                    <a:pt x="2413" y="478"/>
                  </a:lnTo>
                  <a:lnTo>
                    <a:pt x="2413" y="480"/>
                  </a:lnTo>
                  <a:lnTo>
                    <a:pt x="2412" y="480"/>
                  </a:lnTo>
                  <a:lnTo>
                    <a:pt x="2410" y="480"/>
                  </a:lnTo>
                  <a:moveTo>
                    <a:pt x="386" y="476"/>
                  </a:moveTo>
                  <a:lnTo>
                    <a:pt x="384" y="476"/>
                  </a:lnTo>
                  <a:lnTo>
                    <a:pt x="386" y="478"/>
                  </a:lnTo>
                  <a:lnTo>
                    <a:pt x="386" y="476"/>
                  </a:lnTo>
                  <a:moveTo>
                    <a:pt x="895" y="475"/>
                  </a:moveTo>
                  <a:lnTo>
                    <a:pt x="895" y="473"/>
                  </a:lnTo>
                  <a:lnTo>
                    <a:pt x="893" y="475"/>
                  </a:lnTo>
                  <a:lnTo>
                    <a:pt x="895" y="475"/>
                  </a:lnTo>
                  <a:moveTo>
                    <a:pt x="2413" y="471"/>
                  </a:moveTo>
                  <a:lnTo>
                    <a:pt x="2412" y="471"/>
                  </a:lnTo>
                  <a:lnTo>
                    <a:pt x="2412" y="473"/>
                  </a:lnTo>
                  <a:lnTo>
                    <a:pt x="2413" y="473"/>
                  </a:lnTo>
                  <a:lnTo>
                    <a:pt x="2413" y="471"/>
                  </a:lnTo>
                  <a:moveTo>
                    <a:pt x="874" y="469"/>
                  </a:moveTo>
                  <a:lnTo>
                    <a:pt x="874" y="468"/>
                  </a:lnTo>
                  <a:lnTo>
                    <a:pt x="873" y="469"/>
                  </a:lnTo>
                  <a:lnTo>
                    <a:pt x="874" y="469"/>
                  </a:lnTo>
                  <a:moveTo>
                    <a:pt x="2582" y="463"/>
                  </a:moveTo>
                  <a:lnTo>
                    <a:pt x="2581" y="463"/>
                  </a:lnTo>
                  <a:lnTo>
                    <a:pt x="2582" y="464"/>
                  </a:lnTo>
                  <a:lnTo>
                    <a:pt x="2582" y="463"/>
                  </a:lnTo>
                  <a:moveTo>
                    <a:pt x="896" y="461"/>
                  </a:moveTo>
                  <a:lnTo>
                    <a:pt x="895" y="461"/>
                  </a:lnTo>
                  <a:lnTo>
                    <a:pt x="896" y="463"/>
                  </a:lnTo>
                  <a:lnTo>
                    <a:pt x="896" y="461"/>
                  </a:lnTo>
                  <a:moveTo>
                    <a:pt x="1223" y="463"/>
                  </a:moveTo>
                  <a:lnTo>
                    <a:pt x="1224" y="461"/>
                  </a:lnTo>
                  <a:lnTo>
                    <a:pt x="1223" y="461"/>
                  </a:lnTo>
                  <a:lnTo>
                    <a:pt x="1223" y="463"/>
                  </a:lnTo>
                  <a:moveTo>
                    <a:pt x="1320" y="461"/>
                  </a:moveTo>
                  <a:lnTo>
                    <a:pt x="1318" y="463"/>
                  </a:lnTo>
                  <a:lnTo>
                    <a:pt x="1320" y="463"/>
                  </a:lnTo>
                  <a:lnTo>
                    <a:pt x="1322" y="463"/>
                  </a:lnTo>
                  <a:lnTo>
                    <a:pt x="1322" y="461"/>
                  </a:lnTo>
                  <a:lnTo>
                    <a:pt x="1320" y="461"/>
                  </a:lnTo>
                  <a:moveTo>
                    <a:pt x="2579" y="461"/>
                  </a:moveTo>
                  <a:lnTo>
                    <a:pt x="2581" y="463"/>
                  </a:lnTo>
                  <a:lnTo>
                    <a:pt x="2581" y="461"/>
                  </a:lnTo>
                  <a:lnTo>
                    <a:pt x="2579" y="461"/>
                  </a:lnTo>
                  <a:moveTo>
                    <a:pt x="25" y="459"/>
                  </a:moveTo>
                  <a:lnTo>
                    <a:pt x="27" y="459"/>
                  </a:lnTo>
                  <a:lnTo>
                    <a:pt x="29" y="459"/>
                  </a:lnTo>
                  <a:lnTo>
                    <a:pt x="29" y="458"/>
                  </a:lnTo>
                  <a:lnTo>
                    <a:pt x="27" y="458"/>
                  </a:lnTo>
                  <a:lnTo>
                    <a:pt x="25" y="458"/>
                  </a:lnTo>
                  <a:lnTo>
                    <a:pt x="24" y="458"/>
                  </a:lnTo>
                  <a:lnTo>
                    <a:pt x="24" y="459"/>
                  </a:lnTo>
                  <a:lnTo>
                    <a:pt x="24" y="461"/>
                  </a:lnTo>
                  <a:lnTo>
                    <a:pt x="25" y="461"/>
                  </a:lnTo>
                  <a:lnTo>
                    <a:pt x="25" y="459"/>
                  </a:lnTo>
                  <a:moveTo>
                    <a:pt x="20" y="459"/>
                  </a:moveTo>
                  <a:lnTo>
                    <a:pt x="22" y="459"/>
                  </a:lnTo>
                  <a:lnTo>
                    <a:pt x="22" y="458"/>
                  </a:lnTo>
                  <a:lnTo>
                    <a:pt x="20" y="458"/>
                  </a:lnTo>
                  <a:lnTo>
                    <a:pt x="20" y="459"/>
                  </a:lnTo>
                  <a:moveTo>
                    <a:pt x="896" y="456"/>
                  </a:moveTo>
                  <a:lnTo>
                    <a:pt x="895" y="456"/>
                  </a:lnTo>
                  <a:lnTo>
                    <a:pt x="895" y="458"/>
                  </a:lnTo>
                  <a:lnTo>
                    <a:pt x="896" y="458"/>
                  </a:lnTo>
                  <a:lnTo>
                    <a:pt x="896" y="456"/>
                  </a:lnTo>
                  <a:moveTo>
                    <a:pt x="2572" y="454"/>
                  </a:moveTo>
                  <a:lnTo>
                    <a:pt x="2570" y="454"/>
                  </a:lnTo>
                  <a:lnTo>
                    <a:pt x="2570" y="456"/>
                  </a:lnTo>
                  <a:lnTo>
                    <a:pt x="2572" y="456"/>
                  </a:lnTo>
                  <a:lnTo>
                    <a:pt x="2572" y="454"/>
                  </a:lnTo>
                  <a:moveTo>
                    <a:pt x="2569" y="458"/>
                  </a:moveTo>
                  <a:lnTo>
                    <a:pt x="2570" y="458"/>
                  </a:lnTo>
                  <a:lnTo>
                    <a:pt x="2570" y="456"/>
                  </a:lnTo>
                  <a:lnTo>
                    <a:pt x="2569" y="456"/>
                  </a:lnTo>
                  <a:lnTo>
                    <a:pt x="2569" y="458"/>
                  </a:lnTo>
                  <a:moveTo>
                    <a:pt x="2586" y="456"/>
                  </a:moveTo>
                  <a:lnTo>
                    <a:pt x="2586" y="454"/>
                  </a:lnTo>
                  <a:lnTo>
                    <a:pt x="2584" y="454"/>
                  </a:lnTo>
                  <a:lnTo>
                    <a:pt x="2584" y="456"/>
                  </a:lnTo>
                  <a:lnTo>
                    <a:pt x="2584" y="458"/>
                  </a:lnTo>
                  <a:lnTo>
                    <a:pt x="2586" y="458"/>
                  </a:lnTo>
                  <a:lnTo>
                    <a:pt x="2586" y="456"/>
                  </a:lnTo>
                  <a:moveTo>
                    <a:pt x="30" y="454"/>
                  </a:moveTo>
                  <a:lnTo>
                    <a:pt x="29" y="454"/>
                  </a:lnTo>
                  <a:lnTo>
                    <a:pt x="29" y="456"/>
                  </a:lnTo>
                  <a:lnTo>
                    <a:pt x="30" y="456"/>
                  </a:lnTo>
                  <a:lnTo>
                    <a:pt x="30" y="454"/>
                  </a:lnTo>
                  <a:moveTo>
                    <a:pt x="34" y="456"/>
                  </a:moveTo>
                  <a:lnTo>
                    <a:pt x="36" y="456"/>
                  </a:lnTo>
                  <a:lnTo>
                    <a:pt x="36" y="454"/>
                  </a:lnTo>
                  <a:lnTo>
                    <a:pt x="34" y="454"/>
                  </a:lnTo>
                  <a:lnTo>
                    <a:pt x="34" y="456"/>
                  </a:lnTo>
                  <a:moveTo>
                    <a:pt x="726" y="456"/>
                  </a:moveTo>
                  <a:lnTo>
                    <a:pt x="726" y="454"/>
                  </a:lnTo>
                  <a:lnTo>
                    <a:pt x="724" y="454"/>
                  </a:lnTo>
                  <a:lnTo>
                    <a:pt x="722" y="454"/>
                  </a:lnTo>
                  <a:lnTo>
                    <a:pt x="722" y="456"/>
                  </a:lnTo>
                  <a:lnTo>
                    <a:pt x="724" y="456"/>
                  </a:lnTo>
                  <a:lnTo>
                    <a:pt x="726" y="456"/>
                  </a:lnTo>
                  <a:moveTo>
                    <a:pt x="370" y="452"/>
                  </a:moveTo>
                  <a:lnTo>
                    <a:pt x="370" y="454"/>
                  </a:lnTo>
                  <a:lnTo>
                    <a:pt x="372" y="452"/>
                  </a:lnTo>
                  <a:lnTo>
                    <a:pt x="370" y="451"/>
                  </a:lnTo>
                  <a:lnTo>
                    <a:pt x="370" y="452"/>
                  </a:lnTo>
                  <a:moveTo>
                    <a:pt x="350" y="452"/>
                  </a:moveTo>
                  <a:lnTo>
                    <a:pt x="352" y="452"/>
                  </a:lnTo>
                  <a:lnTo>
                    <a:pt x="352" y="451"/>
                  </a:lnTo>
                  <a:lnTo>
                    <a:pt x="352" y="449"/>
                  </a:lnTo>
                  <a:lnTo>
                    <a:pt x="350" y="449"/>
                  </a:lnTo>
                  <a:lnTo>
                    <a:pt x="350" y="451"/>
                  </a:lnTo>
                  <a:lnTo>
                    <a:pt x="350" y="452"/>
                  </a:lnTo>
                  <a:moveTo>
                    <a:pt x="56" y="451"/>
                  </a:moveTo>
                  <a:lnTo>
                    <a:pt x="56" y="449"/>
                  </a:lnTo>
                  <a:lnTo>
                    <a:pt x="54" y="449"/>
                  </a:lnTo>
                  <a:lnTo>
                    <a:pt x="54" y="451"/>
                  </a:lnTo>
                  <a:lnTo>
                    <a:pt x="56" y="451"/>
                  </a:lnTo>
                  <a:moveTo>
                    <a:pt x="2543" y="449"/>
                  </a:moveTo>
                  <a:lnTo>
                    <a:pt x="2541" y="449"/>
                  </a:lnTo>
                  <a:lnTo>
                    <a:pt x="2541" y="449"/>
                  </a:lnTo>
                  <a:lnTo>
                    <a:pt x="2541" y="451"/>
                  </a:lnTo>
                  <a:lnTo>
                    <a:pt x="2543" y="449"/>
                  </a:lnTo>
                  <a:lnTo>
                    <a:pt x="2543" y="449"/>
                  </a:lnTo>
                  <a:moveTo>
                    <a:pt x="2560" y="449"/>
                  </a:moveTo>
                  <a:lnTo>
                    <a:pt x="2559" y="449"/>
                  </a:lnTo>
                  <a:lnTo>
                    <a:pt x="2559" y="451"/>
                  </a:lnTo>
                  <a:lnTo>
                    <a:pt x="2560" y="451"/>
                  </a:lnTo>
                  <a:lnTo>
                    <a:pt x="2560" y="449"/>
                  </a:lnTo>
                  <a:moveTo>
                    <a:pt x="350" y="449"/>
                  </a:moveTo>
                  <a:lnTo>
                    <a:pt x="350" y="449"/>
                  </a:lnTo>
                  <a:lnTo>
                    <a:pt x="348" y="449"/>
                  </a:lnTo>
                  <a:lnTo>
                    <a:pt x="348" y="449"/>
                  </a:lnTo>
                  <a:lnTo>
                    <a:pt x="350" y="449"/>
                  </a:lnTo>
                  <a:moveTo>
                    <a:pt x="70" y="446"/>
                  </a:moveTo>
                  <a:lnTo>
                    <a:pt x="68" y="446"/>
                  </a:lnTo>
                  <a:lnTo>
                    <a:pt x="68" y="447"/>
                  </a:lnTo>
                  <a:lnTo>
                    <a:pt x="70" y="447"/>
                  </a:lnTo>
                  <a:lnTo>
                    <a:pt x="70" y="446"/>
                  </a:lnTo>
                  <a:moveTo>
                    <a:pt x="350" y="446"/>
                  </a:moveTo>
                  <a:lnTo>
                    <a:pt x="348" y="447"/>
                  </a:lnTo>
                  <a:lnTo>
                    <a:pt x="350" y="447"/>
                  </a:lnTo>
                  <a:lnTo>
                    <a:pt x="350" y="446"/>
                  </a:lnTo>
                  <a:moveTo>
                    <a:pt x="71" y="444"/>
                  </a:moveTo>
                  <a:lnTo>
                    <a:pt x="71" y="446"/>
                  </a:lnTo>
                  <a:lnTo>
                    <a:pt x="73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1" y="444"/>
                  </a:lnTo>
                  <a:moveTo>
                    <a:pt x="364" y="444"/>
                  </a:moveTo>
                  <a:lnTo>
                    <a:pt x="364" y="446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4" y="444"/>
                  </a:lnTo>
                  <a:moveTo>
                    <a:pt x="2540" y="442"/>
                  </a:moveTo>
                  <a:lnTo>
                    <a:pt x="2538" y="444"/>
                  </a:lnTo>
                  <a:lnTo>
                    <a:pt x="2540" y="444"/>
                  </a:lnTo>
                  <a:lnTo>
                    <a:pt x="2540" y="442"/>
                  </a:lnTo>
                  <a:moveTo>
                    <a:pt x="75" y="440"/>
                  </a:moveTo>
                  <a:lnTo>
                    <a:pt x="73" y="442"/>
                  </a:lnTo>
                  <a:lnTo>
                    <a:pt x="75" y="442"/>
                  </a:lnTo>
                  <a:lnTo>
                    <a:pt x="75" y="440"/>
                  </a:lnTo>
                  <a:moveTo>
                    <a:pt x="1330" y="439"/>
                  </a:moveTo>
                  <a:lnTo>
                    <a:pt x="1329" y="440"/>
                  </a:lnTo>
                  <a:lnTo>
                    <a:pt x="1329" y="442"/>
                  </a:lnTo>
                  <a:lnTo>
                    <a:pt x="1330" y="440"/>
                  </a:lnTo>
                  <a:lnTo>
                    <a:pt x="1330" y="439"/>
                  </a:lnTo>
                  <a:moveTo>
                    <a:pt x="341" y="440"/>
                  </a:moveTo>
                  <a:lnTo>
                    <a:pt x="343" y="440"/>
                  </a:lnTo>
                  <a:lnTo>
                    <a:pt x="341" y="439"/>
                  </a:lnTo>
                  <a:lnTo>
                    <a:pt x="341" y="440"/>
                  </a:lnTo>
                  <a:moveTo>
                    <a:pt x="2444" y="440"/>
                  </a:moveTo>
                  <a:lnTo>
                    <a:pt x="2446" y="440"/>
                  </a:lnTo>
                  <a:lnTo>
                    <a:pt x="2446" y="439"/>
                  </a:lnTo>
                  <a:lnTo>
                    <a:pt x="2446" y="437"/>
                  </a:lnTo>
                  <a:lnTo>
                    <a:pt x="2444" y="439"/>
                  </a:lnTo>
                  <a:lnTo>
                    <a:pt x="2444" y="440"/>
                  </a:lnTo>
                  <a:moveTo>
                    <a:pt x="365" y="437"/>
                  </a:moveTo>
                  <a:lnTo>
                    <a:pt x="367" y="437"/>
                  </a:lnTo>
                  <a:lnTo>
                    <a:pt x="367" y="435"/>
                  </a:lnTo>
                  <a:lnTo>
                    <a:pt x="365" y="437"/>
                  </a:lnTo>
                  <a:moveTo>
                    <a:pt x="1332" y="435"/>
                  </a:moveTo>
                  <a:lnTo>
                    <a:pt x="1332" y="437"/>
                  </a:lnTo>
                  <a:lnTo>
                    <a:pt x="1334" y="435"/>
                  </a:lnTo>
                  <a:lnTo>
                    <a:pt x="1332" y="435"/>
                  </a:lnTo>
                  <a:moveTo>
                    <a:pt x="95" y="432"/>
                  </a:moveTo>
                  <a:lnTo>
                    <a:pt x="94" y="432"/>
                  </a:lnTo>
                  <a:lnTo>
                    <a:pt x="94" y="434"/>
                  </a:lnTo>
                  <a:lnTo>
                    <a:pt x="94" y="435"/>
                  </a:lnTo>
                  <a:lnTo>
                    <a:pt x="95" y="435"/>
                  </a:lnTo>
                  <a:lnTo>
                    <a:pt x="97" y="435"/>
                  </a:lnTo>
                  <a:lnTo>
                    <a:pt x="95" y="434"/>
                  </a:lnTo>
                  <a:lnTo>
                    <a:pt x="97" y="434"/>
                  </a:lnTo>
                  <a:lnTo>
                    <a:pt x="99" y="434"/>
                  </a:lnTo>
                  <a:lnTo>
                    <a:pt x="99" y="432"/>
                  </a:lnTo>
                  <a:lnTo>
                    <a:pt x="100" y="432"/>
                  </a:lnTo>
                  <a:lnTo>
                    <a:pt x="100" y="430"/>
                  </a:lnTo>
                  <a:lnTo>
                    <a:pt x="99" y="430"/>
                  </a:lnTo>
                  <a:lnTo>
                    <a:pt x="97" y="432"/>
                  </a:lnTo>
                  <a:lnTo>
                    <a:pt x="95" y="432"/>
                  </a:lnTo>
                  <a:moveTo>
                    <a:pt x="364" y="435"/>
                  </a:moveTo>
                  <a:lnTo>
                    <a:pt x="362" y="434"/>
                  </a:lnTo>
                  <a:moveTo>
                    <a:pt x="1339" y="434"/>
                  </a:moveTo>
                  <a:lnTo>
                    <a:pt x="1339" y="435"/>
                  </a:lnTo>
                  <a:lnTo>
                    <a:pt x="1341" y="434"/>
                  </a:lnTo>
                  <a:lnTo>
                    <a:pt x="1339" y="434"/>
                  </a:lnTo>
                  <a:moveTo>
                    <a:pt x="357" y="432"/>
                  </a:moveTo>
                  <a:lnTo>
                    <a:pt x="357" y="434"/>
                  </a:lnTo>
                  <a:lnTo>
                    <a:pt x="358" y="434"/>
                  </a:lnTo>
                  <a:lnTo>
                    <a:pt x="358" y="432"/>
                  </a:lnTo>
                  <a:lnTo>
                    <a:pt x="357" y="432"/>
                  </a:lnTo>
                  <a:moveTo>
                    <a:pt x="1346" y="430"/>
                  </a:moveTo>
                  <a:lnTo>
                    <a:pt x="1346" y="432"/>
                  </a:lnTo>
                  <a:lnTo>
                    <a:pt x="1347" y="430"/>
                  </a:lnTo>
                  <a:lnTo>
                    <a:pt x="1346" y="430"/>
                  </a:lnTo>
                  <a:moveTo>
                    <a:pt x="104" y="425"/>
                  </a:moveTo>
                  <a:lnTo>
                    <a:pt x="102" y="425"/>
                  </a:lnTo>
                  <a:lnTo>
                    <a:pt x="102" y="427"/>
                  </a:lnTo>
                  <a:lnTo>
                    <a:pt x="104" y="425"/>
                  </a:lnTo>
                  <a:moveTo>
                    <a:pt x="1262" y="423"/>
                  </a:moveTo>
                  <a:lnTo>
                    <a:pt x="1262" y="422"/>
                  </a:lnTo>
                  <a:lnTo>
                    <a:pt x="1262" y="422"/>
                  </a:lnTo>
                  <a:lnTo>
                    <a:pt x="1262" y="423"/>
                  </a:lnTo>
                  <a:lnTo>
                    <a:pt x="1262" y="425"/>
                  </a:lnTo>
                  <a:lnTo>
                    <a:pt x="1262" y="425"/>
                  </a:lnTo>
                  <a:lnTo>
                    <a:pt x="1262" y="423"/>
                  </a:lnTo>
                  <a:moveTo>
                    <a:pt x="1260" y="425"/>
                  </a:moveTo>
                  <a:lnTo>
                    <a:pt x="1260" y="427"/>
                  </a:lnTo>
                  <a:lnTo>
                    <a:pt x="1262" y="425"/>
                  </a:lnTo>
                  <a:lnTo>
                    <a:pt x="1260" y="425"/>
                  </a:lnTo>
                  <a:moveTo>
                    <a:pt x="2283" y="425"/>
                  </a:moveTo>
                  <a:lnTo>
                    <a:pt x="2283" y="423"/>
                  </a:lnTo>
                  <a:lnTo>
                    <a:pt x="2285" y="423"/>
                  </a:lnTo>
                  <a:lnTo>
                    <a:pt x="2285" y="422"/>
                  </a:lnTo>
                  <a:lnTo>
                    <a:pt x="2283" y="422"/>
                  </a:lnTo>
                  <a:lnTo>
                    <a:pt x="2282" y="422"/>
                  </a:lnTo>
                  <a:lnTo>
                    <a:pt x="2282" y="423"/>
                  </a:lnTo>
                  <a:lnTo>
                    <a:pt x="2280" y="425"/>
                  </a:lnTo>
                  <a:lnTo>
                    <a:pt x="2280" y="427"/>
                  </a:lnTo>
                  <a:lnTo>
                    <a:pt x="2282" y="427"/>
                  </a:lnTo>
                  <a:lnTo>
                    <a:pt x="2282" y="425"/>
                  </a:lnTo>
                  <a:lnTo>
                    <a:pt x="2283" y="425"/>
                  </a:lnTo>
                  <a:moveTo>
                    <a:pt x="100" y="423"/>
                  </a:moveTo>
                  <a:lnTo>
                    <a:pt x="100" y="425"/>
                  </a:lnTo>
                  <a:lnTo>
                    <a:pt x="102" y="425"/>
                  </a:lnTo>
                  <a:lnTo>
                    <a:pt x="102" y="423"/>
                  </a:lnTo>
                  <a:lnTo>
                    <a:pt x="100" y="423"/>
                  </a:lnTo>
                  <a:moveTo>
                    <a:pt x="106" y="423"/>
                  </a:moveTo>
                  <a:lnTo>
                    <a:pt x="106" y="422"/>
                  </a:lnTo>
                  <a:lnTo>
                    <a:pt x="104" y="422"/>
                  </a:lnTo>
                  <a:lnTo>
                    <a:pt x="104" y="423"/>
                  </a:lnTo>
                  <a:lnTo>
                    <a:pt x="106" y="425"/>
                  </a:lnTo>
                  <a:lnTo>
                    <a:pt x="106" y="423"/>
                  </a:lnTo>
                  <a:moveTo>
                    <a:pt x="355" y="425"/>
                  </a:moveTo>
                  <a:lnTo>
                    <a:pt x="357" y="425"/>
                  </a:lnTo>
                  <a:lnTo>
                    <a:pt x="355" y="423"/>
                  </a:lnTo>
                  <a:lnTo>
                    <a:pt x="355" y="425"/>
                  </a:lnTo>
                  <a:moveTo>
                    <a:pt x="358" y="423"/>
                  </a:moveTo>
                  <a:lnTo>
                    <a:pt x="358" y="423"/>
                  </a:lnTo>
                  <a:lnTo>
                    <a:pt x="358" y="425"/>
                  </a:lnTo>
                  <a:lnTo>
                    <a:pt x="358" y="425"/>
                  </a:lnTo>
                  <a:lnTo>
                    <a:pt x="358" y="423"/>
                  </a:lnTo>
                  <a:moveTo>
                    <a:pt x="358" y="418"/>
                  </a:moveTo>
                  <a:lnTo>
                    <a:pt x="358" y="420"/>
                  </a:lnTo>
                  <a:lnTo>
                    <a:pt x="358" y="422"/>
                  </a:lnTo>
                  <a:lnTo>
                    <a:pt x="358" y="423"/>
                  </a:lnTo>
                  <a:lnTo>
                    <a:pt x="358" y="422"/>
                  </a:lnTo>
                  <a:lnTo>
                    <a:pt x="358" y="418"/>
                  </a:lnTo>
                  <a:moveTo>
                    <a:pt x="1221" y="422"/>
                  </a:moveTo>
                  <a:lnTo>
                    <a:pt x="1221" y="423"/>
                  </a:lnTo>
                  <a:lnTo>
                    <a:pt x="1223" y="423"/>
                  </a:lnTo>
                  <a:lnTo>
                    <a:pt x="1223" y="422"/>
                  </a:lnTo>
                  <a:lnTo>
                    <a:pt x="1221" y="422"/>
                  </a:lnTo>
                  <a:moveTo>
                    <a:pt x="1394" y="423"/>
                  </a:moveTo>
                  <a:lnTo>
                    <a:pt x="1394" y="422"/>
                  </a:lnTo>
                  <a:lnTo>
                    <a:pt x="1392" y="422"/>
                  </a:lnTo>
                  <a:lnTo>
                    <a:pt x="1392" y="423"/>
                  </a:lnTo>
                  <a:lnTo>
                    <a:pt x="1394" y="423"/>
                  </a:lnTo>
                  <a:moveTo>
                    <a:pt x="2319" y="422"/>
                  </a:moveTo>
                  <a:lnTo>
                    <a:pt x="2321" y="423"/>
                  </a:lnTo>
                  <a:lnTo>
                    <a:pt x="2321" y="422"/>
                  </a:lnTo>
                  <a:lnTo>
                    <a:pt x="2319" y="422"/>
                  </a:lnTo>
                  <a:moveTo>
                    <a:pt x="128" y="420"/>
                  </a:moveTo>
                  <a:lnTo>
                    <a:pt x="126" y="420"/>
                  </a:lnTo>
                  <a:lnTo>
                    <a:pt x="124" y="420"/>
                  </a:lnTo>
                  <a:lnTo>
                    <a:pt x="124" y="422"/>
                  </a:lnTo>
                  <a:lnTo>
                    <a:pt x="126" y="422"/>
                  </a:lnTo>
                  <a:lnTo>
                    <a:pt x="128" y="422"/>
                  </a:lnTo>
                  <a:lnTo>
                    <a:pt x="128" y="420"/>
                  </a:lnTo>
                  <a:moveTo>
                    <a:pt x="357" y="422"/>
                  </a:moveTo>
                  <a:lnTo>
                    <a:pt x="357" y="420"/>
                  </a:lnTo>
                  <a:lnTo>
                    <a:pt x="355" y="420"/>
                  </a:lnTo>
                  <a:lnTo>
                    <a:pt x="355" y="422"/>
                  </a:lnTo>
                  <a:lnTo>
                    <a:pt x="357" y="422"/>
                  </a:lnTo>
                  <a:moveTo>
                    <a:pt x="353" y="418"/>
                  </a:moveTo>
                  <a:lnTo>
                    <a:pt x="353" y="420"/>
                  </a:lnTo>
                  <a:lnTo>
                    <a:pt x="355" y="420"/>
                  </a:lnTo>
                  <a:lnTo>
                    <a:pt x="355" y="418"/>
                  </a:lnTo>
                  <a:lnTo>
                    <a:pt x="353" y="418"/>
                  </a:lnTo>
                  <a:moveTo>
                    <a:pt x="340" y="417"/>
                  </a:moveTo>
                  <a:lnTo>
                    <a:pt x="341" y="417"/>
                  </a:lnTo>
                  <a:lnTo>
                    <a:pt x="341" y="415"/>
                  </a:lnTo>
                  <a:lnTo>
                    <a:pt x="340" y="415"/>
                  </a:lnTo>
                  <a:lnTo>
                    <a:pt x="340" y="417"/>
                  </a:lnTo>
                  <a:moveTo>
                    <a:pt x="1429" y="417"/>
                  </a:moveTo>
                  <a:lnTo>
                    <a:pt x="1428" y="417"/>
                  </a:lnTo>
                  <a:moveTo>
                    <a:pt x="1428" y="415"/>
                  </a:moveTo>
                  <a:lnTo>
                    <a:pt x="1426" y="415"/>
                  </a:lnTo>
                  <a:lnTo>
                    <a:pt x="1428" y="417"/>
                  </a:lnTo>
                  <a:lnTo>
                    <a:pt x="1428" y="415"/>
                  </a:lnTo>
                  <a:moveTo>
                    <a:pt x="340" y="411"/>
                  </a:moveTo>
                  <a:lnTo>
                    <a:pt x="338" y="411"/>
                  </a:lnTo>
                  <a:lnTo>
                    <a:pt x="338" y="413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40" y="413"/>
                  </a:lnTo>
                  <a:lnTo>
                    <a:pt x="340" y="411"/>
                  </a:lnTo>
                  <a:moveTo>
                    <a:pt x="341" y="415"/>
                  </a:moveTo>
                  <a:lnTo>
                    <a:pt x="341" y="413"/>
                  </a:lnTo>
                  <a:lnTo>
                    <a:pt x="340" y="413"/>
                  </a:lnTo>
                  <a:lnTo>
                    <a:pt x="341" y="415"/>
                  </a:lnTo>
                  <a:moveTo>
                    <a:pt x="724" y="413"/>
                  </a:moveTo>
                  <a:lnTo>
                    <a:pt x="722" y="415"/>
                  </a:lnTo>
                  <a:lnTo>
                    <a:pt x="724" y="415"/>
                  </a:lnTo>
                  <a:lnTo>
                    <a:pt x="726" y="413"/>
                  </a:lnTo>
                  <a:lnTo>
                    <a:pt x="724" y="413"/>
                  </a:lnTo>
                  <a:moveTo>
                    <a:pt x="878" y="413"/>
                  </a:moveTo>
                  <a:lnTo>
                    <a:pt x="876" y="413"/>
                  </a:lnTo>
                  <a:lnTo>
                    <a:pt x="876" y="415"/>
                  </a:lnTo>
                  <a:lnTo>
                    <a:pt x="878" y="415"/>
                  </a:lnTo>
                  <a:lnTo>
                    <a:pt x="878" y="413"/>
                  </a:lnTo>
                  <a:moveTo>
                    <a:pt x="1370" y="415"/>
                  </a:moveTo>
                  <a:lnTo>
                    <a:pt x="1370" y="413"/>
                  </a:lnTo>
                  <a:lnTo>
                    <a:pt x="1368" y="413"/>
                  </a:lnTo>
                  <a:lnTo>
                    <a:pt x="1370" y="415"/>
                  </a:lnTo>
                  <a:moveTo>
                    <a:pt x="1371" y="415"/>
                  </a:moveTo>
                  <a:lnTo>
                    <a:pt x="1373" y="413"/>
                  </a:lnTo>
                  <a:lnTo>
                    <a:pt x="1373" y="411"/>
                  </a:lnTo>
                  <a:lnTo>
                    <a:pt x="1371" y="413"/>
                  </a:lnTo>
                  <a:lnTo>
                    <a:pt x="1371" y="415"/>
                  </a:lnTo>
                  <a:moveTo>
                    <a:pt x="145" y="411"/>
                  </a:moveTo>
                  <a:lnTo>
                    <a:pt x="143" y="413"/>
                  </a:lnTo>
                  <a:lnTo>
                    <a:pt x="145" y="413"/>
                  </a:lnTo>
                  <a:lnTo>
                    <a:pt x="145" y="411"/>
                  </a:lnTo>
                  <a:moveTo>
                    <a:pt x="1385" y="413"/>
                  </a:moveTo>
                  <a:lnTo>
                    <a:pt x="1385" y="411"/>
                  </a:lnTo>
                  <a:lnTo>
                    <a:pt x="1383" y="411"/>
                  </a:lnTo>
                  <a:lnTo>
                    <a:pt x="1383" y="413"/>
                  </a:lnTo>
                  <a:lnTo>
                    <a:pt x="1385" y="413"/>
                  </a:lnTo>
                  <a:moveTo>
                    <a:pt x="2280" y="410"/>
                  </a:moveTo>
                  <a:lnTo>
                    <a:pt x="2280" y="411"/>
                  </a:lnTo>
                  <a:lnTo>
                    <a:pt x="2282" y="410"/>
                  </a:lnTo>
                  <a:lnTo>
                    <a:pt x="2280" y="410"/>
                  </a:lnTo>
                  <a:moveTo>
                    <a:pt x="2278" y="413"/>
                  </a:moveTo>
                  <a:lnTo>
                    <a:pt x="2280" y="413"/>
                  </a:lnTo>
                  <a:lnTo>
                    <a:pt x="2280" y="411"/>
                  </a:lnTo>
                  <a:lnTo>
                    <a:pt x="2278" y="411"/>
                  </a:lnTo>
                  <a:lnTo>
                    <a:pt x="2278" y="413"/>
                  </a:lnTo>
                  <a:moveTo>
                    <a:pt x="131" y="410"/>
                  </a:moveTo>
                  <a:lnTo>
                    <a:pt x="131" y="411"/>
                  </a:lnTo>
                  <a:lnTo>
                    <a:pt x="133" y="411"/>
                  </a:lnTo>
                  <a:lnTo>
                    <a:pt x="133" y="410"/>
                  </a:lnTo>
                  <a:lnTo>
                    <a:pt x="131" y="410"/>
                  </a:lnTo>
                  <a:moveTo>
                    <a:pt x="1378" y="411"/>
                  </a:moveTo>
                  <a:lnTo>
                    <a:pt x="1380" y="411"/>
                  </a:lnTo>
                  <a:lnTo>
                    <a:pt x="1378" y="410"/>
                  </a:lnTo>
                  <a:lnTo>
                    <a:pt x="1378" y="411"/>
                  </a:lnTo>
                  <a:moveTo>
                    <a:pt x="1443" y="410"/>
                  </a:moveTo>
                  <a:lnTo>
                    <a:pt x="1443" y="411"/>
                  </a:lnTo>
                  <a:lnTo>
                    <a:pt x="1445" y="410"/>
                  </a:lnTo>
                  <a:lnTo>
                    <a:pt x="1443" y="410"/>
                  </a:lnTo>
                  <a:moveTo>
                    <a:pt x="121" y="410"/>
                  </a:moveTo>
                  <a:lnTo>
                    <a:pt x="123" y="410"/>
                  </a:lnTo>
                  <a:lnTo>
                    <a:pt x="123" y="408"/>
                  </a:lnTo>
                  <a:lnTo>
                    <a:pt x="121" y="410"/>
                  </a:lnTo>
                  <a:moveTo>
                    <a:pt x="138" y="410"/>
                  </a:moveTo>
                  <a:lnTo>
                    <a:pt x="140" y="410"/>
                  </a:lnTo>
                  <a:lnTo>
                    <a:pt x="141" y="410"/>
                  </a:lnTo>
                  <a:lnTo>
                    <a:pt x="141" y="408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40" y="408"/>
                  </a:lnTo>
                  <a:lnTo>
                    <a:pt x="138" y="408"/>
                  </a:lnTo>
                  <a:lnTo>
                    <a:pt x="138" y="408"/>
                  </a:lnTo>
                  <a:lnTo>
                    <a:pt x="138" y="410"/>
                  </a:lnTo>
                  <a:moveTo>
                    <a:pt x="145" y="410"/>
                  </a:moveTo>
                  <a:lnTo>
                    <a:pt x="147" y="410"/>
                  </a:lnTo>
                  <a:lnTo>
                    <a:pt x="147" y="408"/>
                  </a:lnTo>
                  <a:lnTo>
                    <a:pt x="145" y="408"/>
                  </a:lnTo>
                  <a:lnTo>
                    <a:pt x="145" y="410"/>
                  </a:lnTo>
                  <a:moveTo>
                    <a:pt x="346" y="408"/>
                  </a:moveTo>
                  <a:lnTo>
                    <a:pt x="345" y="410"/>
                  </a:lnTo>
                  <a:lnTo>
                    <a:pt x="346" y="410"/>
                  </a:lnTo>
                  <a:lnTo>
                    <a:pt x="346" y="408"/>
                  </a:lnTo>
                  <a:moveTo>
                    <a:pt x="1236" y="408"/>
                  </a:moveTo>
                  <a:lnTo>
                    <a:pt x="1236" y="410"/>
                  </a:lnTo>
                  <a:lnTo>
                    <a:pt x="1238" y="408"/>
                  </a:lnTo>
                  <a:lnTo>
                    <a:pt x="1236" y="408"/>
                  </a:lnTo>
                  <a:moveTo>
                    <a:pt x="334" y="408"/>
                  </a:moveTo>
                  <a:lnTo>
                    <a:pt x="334" y="408"/>
                  </a:lnTo>
                  <a:lnTo>
                    <a:pt x="333" y="408"/>
                  </a:lnTo>
                  <a:lnTo>
                    <a:pt x="334" y="408"/>
                  </a:lnTo>
                  <a:moveTo>
                    <a:pt x="1255" y="405"/>
                  </a:moveTo>
                  <a:lnTo>
                    <a:pt x="1253" y="405"/>
                  </a:lnTo>
                  <a:lnTo>
                    <a:pt x="1253" y="406"/>
                  </a:lnTo>
                  <a:lnTo>
                    <a:pt x="1253" y="408"/>
                  </a:lnTo>
                  <a:lnTo>
                    <a:pt x="1253" y="408"/>
                  </a:lnTo>
                  <a:lnTo>
                    <a:pt x="1255" y="408"/>
                  </a:lnTo>
                  <a:lnTo>
                    <a:pt x="1255" y="408"/>
                  </a:lnTo>
                  <a:lnTo>
                    <a:pt x="1255" y="406"/>
                  </a:lnTo>
                  <a:lnTo>
                    <a:pt x="1255" y="405"/>
                  </a:lnTo>
                  <a:moveTo>
                    <a:pt x="1445" y="408"/>
                  </a:moveTo>
                  <a:lnTo>
                    <a:pt x="1446" y="408"/>
                  </a:lnTo>
                  <a:lnTo>
                    <a:pt x="1445" y="408"/>
                  </a:lnTo>
                  <a:lnTo>
                    <a:pt x="1445" y="408"/>
                  </a:lnTo>
                  <a:moveTo>
                    <a:pt x="334" y="405"/>
                  </a:moveTo>
                  <a:lnTo>
                    <a:pt x="333" y="405"/>
                  </a:lnTo>
                  <a:lnTo>
                    <a:pt x="333" y="406"/>
                  </a:lnTo>
                  <a:lnTo>
                    <a:pt x="334" y="406"/>
                  </a:lnTo>
                  <a:lnTo>
                    <a:pt x="334" y="405"/>
                  </a:lnTo>
                  <a:moveTo>
                    <a:pt x="343" y="406"/>
                  </a:moveTo>
                  <a:lnTo>
                    <a:pt x="345" y="406"/>
                  </a:lnTo>
                  <a:lnTo>
                    <a:pt x="345" y="405"/>
                  </a:lnTo>
                  <a:lnTo>
                    <a:pt x="343" y="405"/>
                  </a:lnTo>
                  <a:lnTo>
                    <a:pt x="343" y="406"/>
                  </a:lnTo>
                  <a:moveTo>
                    <a:pt x="1257" y="406"/>
                  </a:moveTo>
                  <a:lnTo>
                    <a:pt x="1259" y="406"/>
                  </a:lnTo>
                  <a:lnTo>
                    <a:pt x="1259" y="405"/>
                  </a:lnTo>
                  <a:lnTo>
                    <a:pt x="1259" y="403"/>
                  </a:lnTo>
                  <a:lnTo>
                    <a:pt x="1257" y="403"/>
                  </a:lnTo>
                  <a:lnTo>
                    <a:pt x="1257" y="405"/>
                  </a:lnTo>
                  <a:lnTo>
                    <a:pt x="1257" y="406"/>
                  </a:lnTo>
                  <a:moveTo>
                    <a:pt x="148" y="403"/>
                  </a:moveTo>
                  <a:lnTo>
                    <a:pt x="147" y="403"/>
                  </a:lnTo>
                  <a:lnTo>
                    <a:pt x="148" y="405"/>
                  </a:lnTo>
                  <a:lnTo>
                    <a:pt x="148" y="403"/>
                  </a:lnTo>
                  <a:moveTo>
                    <a:pt x="177" y="399"/>
                  </a:moveTo>
                  <a:lnTo>
                    <a:pt x="176" y="399"/>
                  </a:lnTo>
                  <a:lnTo>
                    <a:pt x="176" y="401"/>
                  </a:lnTo>
                  <a:lnTo>
                    <a:pt x="176" y="403"/>
                  </a:lnTo>
                  <a:lnTo>
                    <a:pt x="177" y="401"/>
                  </a:lnTo>
                  <a:lnTo>
                    <a:pt x="177" y="399"/>
                  </a:lnTo>
                  <a:moveTo>
                    <a:pt x="334" y="401"/>
                  </a:moveTo>
                  <a:lnTo>
                    <a:pt x="333" y="401"/>
                  </a:lnTo>
                  <a:lnTo>
                    <a:pt x="334" y="403"/>
                  </a:lnTo>
                  <a:lnTo>
                    <a:pt x="336" y="403"/>
                  </a:lnTo>
                  <a:lnTo>
                    <a:pt x="336" y="401"/>
                  </a:lnTo>
                  <a:lnTo>
                    <a:pt x="334" y="401"/>
                  </a:lnTo>
                  <a:moveTo>
                    <a:pt x="1371" y="403"/>
                  </a:moveTo>
                  <a:lnTo>
                    <a:pt x="1371" y="401"/>
                  </a:lnTo>
                  <a:lnTo>
                    <a:pt x="1370" y="401"/>
                  </a:lnTo>
                  <a:lnTo>
                    <a:pt x="1371" y="403"/>
                  </a:lnTo>
                  <a:moveTo>
                    <a:pt x="153" y="401"/>
                  </a:moveTo>
                  <a:lnTo>
                    <a:pt x="153" y="399"/>
                  </a:lnTo>
                  <a:lnTo>
                    <a:pt x="153" y="401"/>
                  </a:lnTo>
                  <a:lnTo>
                    <a:pt x="153" y="401"/>
                  </a:lnTo>
                  <a:moveTo>
                    <a:pt x="331" y="399"/>
                  </a:moveTo>
                  <a:lnTo>
                    <a:pt x="331" y="401"/>
                  </a:lnTo>
                  <a:lnTo>
                    <a:pt x="333" y="401"/>
                  </a:lnTo>
                  <a:lnTo>
                    <a:pt x="333" y="399"/>
                  </a:lnTo>
                  <a:lnTo>
                    <a:pt x="331" y="399"/>
                  </a:lnTo>
                  <a:moveTo>
                    <a:pt x="855" y="396"/>
                  </a:moveTo>
                  <a:lnTo>
                    <a:pt x="854" y="396"/>
                  </a:lnTo>
                  <a:lnTo>
                    <a:pt x="854" y="398"/>
                  </a:lnTo>
                  <a:lnTo>
                    <a:pt x="855" y="398"/>
                  </a:lnTo>
                  <a:lnTo>
                    <a:pt x="855" y="396"/>
                  </a:lnTo>
                  <a:moveTo>
                    <a:pt x="722" y="394"/>
                  </a:moveTo>
                  <a:lnTo>
                    <a:pt x="722" y="393"/>
                  </a:lnTo>
                  <a:lnTo>
                    <a:pt x="721" y="393"/>
                  </a:lnTo>
                  <a:lnTo>
                    <a:pt x="721" y="394"/>
                  </a:lnTo>
                  <a:lnTo>
                    <a:pt x="719" y="394"/>
                  </a:lnTo>
                  <a:lnTo>
                    <a:pt x="719" y="396"/>
                  </a:lnTo>
                  <a:lnTo>
                    <a:pt x="721" y="396"/>
                  </a:lnTo>
                  <a:lnTo>
                    <a:pt x="722" y="394"/>
                  </a:lnTo>
                  <a:moveTo>
                    <a:pt x="727" y="396"/>
                  </a:moveTo>
                  <a:lnTo>
                    <a:pt x="727" y="396"/>
                  </a:lnTo>
                  <a:lnTo>
                    <a:pt x="729" y="396"/>
                  </a:lnTo>
                  <a:lnTo>
                    <a:pt x="729" y="394"/>
                  </a:lnTo>
                  <a:lnTo>
                    <a:pt x="729" y="393"/>
                  </a:lnTo>
                  <a:lnTo>
                    <a:pt x="727" y="393"/>
                  </a:lnTo>
                  <a:lnTo>
                    <a:pt x="727" y="394"/>
                  </a:lnTo>
                  <a:lnTo>
                    <a:pt x="727" y="396"/>
                  </a:lnTo>
                  <a:moveTo>
                    <a:pt x="1385" y="394"/>
                  </a:moveTo>
                  <a:lnTo>
                    <a:pt x="1385" y="396"/>
                  </a:lnTo>
                  <a:lnTo>
                    <a:pt x="1385" y="396"/>
                  </a:lnTo>
                  <a:lnTo>
                    <a:pt x="1385" y="394"/>
                  </a:lnTo>
                  <a:lnTo>
                    <a:pt x="1385" y="394"/>
                  </a:lnTo>
                  <a:moveTo>
                    <a:pt x="1412" y="393"/>
                  </a:moveTo>
                  <a:lnTo>
                    <a:pt x="1412" y="394"/>
                  </a:lnTo>
                  <a:lnTo>
                    <a:pt x="1412" y="396"/>
                  </a:lnTo>
                  <a:lnTo>
                    <a:pt x="1414" y="396"/>
                  </a:lnTo>
                  <a:lnTo>
                    <a:pt x="1414" y="394"/>
                  </a:lnTo>
                  <a:lnTo>
                    <a:pt x="1414" y="393"/>
                  </a:lnTo>
                  <a:lnTo>
                    <a:pt x="1414" y="391"/>
                  </a:lnTo>
                  <a:lnTo>
                    <a:pt x="1414" y="389"/>
                  </a:lnTo>
                  <a:lnTo>
                    <a:pt x="1416" y="389"/>
                  </a:lnTo>
                  <a:lnTo>
                    <a:pt x="1416" y="387"/>
                  </a:lnTo>
                  <a:lnTo>
                    <a:pt x="1416" y="386"/>
                  </a:lnTo>
                  <a:lnTo>
                    <a:pt x="1414" y="386"/>
                  </a:lnTo>
                  <a:lnTo>
                    <a:pt x="1412" y="389"/>
                  </a:lnTo>
                  <a:lnTo>
                    <a:pt x="1412" y="391"/>
                  </a:lnTo>
                  <a:lnTo>
                    <a:pt x="1412" y="393"/>
                  </a:lnTo>
                  <a:moveTo>
                    <a:pt x="160" y="393"/>
                  </a:moveTo>
                  <a:lnTo>
                    <a:pt x="159" y="393"/>
                  </a:lnTo>
                  <a:lnTo>
                    <a:pt x="159" y="394"/>
                  </a:lnTo>
                  <a:lnTo>
                    <a:pt x="160" y="394"/>
                  </a:lnTo>
                  <a:lnTo>
                    <a:pt x="160" y="393"/>
                  </a:lnTo>
                  <a:moveTo>
                    <a:pt x="340" y="393"/>
                  </a:moveTo>
                  <a:lnTo>
                    <a:pt x="338" y="393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41" y="394"/>
                  </a:lnTo>
                  <a:lnTo>
                    <a:pt x="341" y="393"/>
                  </a:lnTo>
                  <a:lnTo>
                    <a:pt x="340" y="393"/>
                  </a:lnTo>
                  <a:moveTo>
                    <a:pt x="1252" y="393"/>
                  </a:moveTo>
                  <a:lnTo>
                    <a:pt x="1250" y="393"/>
                  </a:lnTo>
                  <a:lnTo>
                    <a:pt x="1250" y="394"/>
                  </a:lnTo>
                  <a:lnTo>
                    <a:pt x="1252" y="394"/>
                  </a:lnTo>
                  <a:lnTo>
                    <a:pt x="1253" y="393"/>
                  </a:lnTo>
                  <a:lnTo>
                    <a:pt x="1253" y="391"/>
                  </a:lnTo>
                  <a:lnTo>
                    <a:pt x="1252" y="391"/>
                  </a:lnTo>
                  <a:lnTo>
                    <a:pt x="1252" y="393"/>
                  </a:lnTo>
                  <a:moveTo>
                    <a:pt x="182" y="391"/>
                  </a:moveTo>
                  <a:lnTo>
                    <a:pt x="182" y="393"/>
                  </a:lnTo>
                  <a:lnTo>
                    <a:pt x="184" y="393"/>
                  </a:lnTo>
                  <a:lnTo>
                    <a:pt x="184" y="391"/>
                  </a:lnTo>
                  <a:lnTo>
                    <a:pt x="184" y="389"/>
                  </a:lnTo>
                  <a:lnTo>
                    <a:pt x="182" y="391"/>
                  </a:lnTo>
                  <a:moveTo>
                    <a:pt x="854" y="391"/>
                  </a:moveTo>
                  <a:lnTo>
                    <a:pt x="852" y="391"/>
                  </a:lnTo>
                  <a:lnTo>
                    <a:pt x="852" y="393"/>
                  </a:lnTo>
                  <a:lnTo>
                    <a:pt x="854" y="393"/>
                  </a:lnTo>
                  <a:lnTo>
                    <a:pt x="854" y="391"/>
                  </a:lnTo>
                  <a:moveTo>
                    <a:pt x="165" y="389"/>
                  </a:moveTo>
                  <a:lnTo>
                    <a:pt x="164" y="389"/>
                  </a:lnTo>
                  <a:lnTo>
                    <a:pt x="164" y="391"/>
                  </a:lnTo>
                  <a:lnTo>
                    <a:pt x="165" y="391"/>
                  </a:lnTo>
                  <a:lnTo>
                    <a:pt x="165" y="389"/>
                  </a:lnTo>
                  <a:moveTo>
                    <a:pt x="188" y="391"/>
                  </a:moveTo>
                  <a:lnTo>
                    <a:pt x="188" y="389"/>
                  </a:lnTo>
                  <a:lnTo>
                    <a:pt x="186" y="389"/>
                  </a:lnTo>
                  <a:lnTo>
                    <a:pt x="184" y="391"/>
                  </a:lnTo>
                  <a:lnTo>
                    <a:pt x="186" y="391"/>
                  </a:lnTo>
                  <a:lnTo>
                    <a:pt x="188" y="391"/>
                  </a:lnTo>
                  <a:moveTo>
                    <a:pt x="1250" y="389"/>
                  </a:moveTo>
                  <a:lnTo>
                    <a:pt x="1250" y="391"/>
                  </a:lnTo>
                  <a:lnTo>
                    <a:pt x="1252" y="391"/>
                  </a:lnTo>
                  <a:lnTo>
                    <a:pt x="1252" y="389"/>
                  </a:lnTo>
                  <a:lnTo>
                    <a:pt x="1250" y="389"/>
                  </a:lnTo>
                  <a:moveTo>
                    <a:pt x="854" y="389"/>
                  </a:moveTo>
                  <a:lnTo>
                    <a:pt x="855" y="389"/>
                  </a:lnTo>
                  <a:lnTo>
                    <a:pt x="855" y="387"/>
                  </a:lnTo>
                  <a:lnTo>
                    <a:pt x="854" y="387"/>
                  </a:lnTo>
                  <a:lnTo>
                    <a:pt x="854" y="389"/>
                  </a:lnTo>
                  <a:moveTo>
                    <a:pt x="1250" y="387"/>
                  </a:moveTo>
                  <a:lnTo>
                    <a:pt x="1250" y="389"/>
                  </a:lnTo>
                  <a:lnTo>
                    <a:pt x="1252" y="387"/>
                  </a:lnTo>
                  <a:lnTo>
                    <a:pt x="1250" y="387"/>
                  </a:lnTo>
                  <a:moveTo>
                    <a:pt x="721" y="386"/>
                  </a:moveTo>
                  <a:lnTo>
                    <a:pt x="721" y="387"/>
                  </a:lnTo>
                  <a:lnTo>
                    <a:pt x="722" y="386"/>
                  </a:lnTo>
                  <a:lnTo>
                    <a:pt x="722" y="384"/>
                  </a:lnTo>
                  <a:lnTo>
                    <a:pt x="721" y="384"/>
                  </a:lnTo>
                  <a:lnTo>
                    <a:pt x="721" y="386"/>
                  </a:lnTo>
                  <a:moveTo>
                    <a:pt x="317" y="384"/>
                  </a:moveTo>
                  <a:lnTo>
                    <a:pt x="319" y="384"/>
                  </a:lnTo>
                  <a:lnTo>
                    <a:pt x="319" y="382"/>
                  </a:lnTo>
                  <a:lnTo>
                    <a:pt x="317" y="382"/>
                  </a:lnTo>
                  <a:lnTo>
                    <a:pt x="317" y="384"/>
                  </a:lnTo>
                  <a:moveTo>
                    <a:pt x="1250" y="382"/>
                  </a:moveTo>
                  <a:lnTo>
                    <a:pt x="1248" y="382"/>
                  </a:lnTo>
                  <a:lnTo>
                    <a:pt x="1248" y="384"/>
                  </a:lnTo>
                  <a:lnTo>
                    <a:pt x="1250" y="384"/>
                  </a:lnTo>
                  <a:lnTo>
                    <a:pt x="1250" y="382"/>
                  </a:lnTo>
                  <a:moveTo>
                    <a:pt x="1426" y="382"/>
                  </a:moveTo>
                  <a:lnTo>
                    <a:pt x="1426" y="381"/>
                  </a:lnTo>
                  <a:lnTo>
                    <a:pt x="1428" y="381"/>
                  </a:lnTo>
                  <a:lnTo>
                    <a:pt x="1428" y="379"/>
                  </a:lnTo>
                  <a:lnTo>
                    <a:pt x="1429" y="379"/>
                  </a:lnTo>
                  <a:lnTo>
                    <a:pt x="1429" y="377"/>
                  </a:lnTo>
                  <a:lnTo>
                    <a:pt x="1429" y="376"/>
                  </a:lnTo>
                  <a:lnTo>
                    <a:pt x="1429" y="374"/>
                  </a:lnTo>
                  <a:lnTo>
                    <a:pt x="1429" y="372"/>
                  </a:lnTo>
                  <a:lnTo>
                    <a:pt x="1431" y="372"/>
                  </a:lnTo>
                  <a:lnTo>
                    <a:pt x="1431" y="370"/>
                  </a:lnTo>
                  <a:lnTo>
                    <a:pt x="1429" y="370"/>
                  </a:lnTo>
                  <a:lnTo>
                    <a:pt x="1428" y="370"/>
                  </a:lnTo>
                  <a:lnTo>
                    <a:pt x="1426" y="372"/>
                  </a:lnTo>
                  <a:lnTo>
                    <a:pt x="1426" y="374"/>
                  </a:lnTo>
                  <a:lnTo>
                    <a:pt x="1426" y="376"/>
                  </a:lnTo>
                  <a:lnTo>
                    <a:pt x="1426" y="377"/>
                  </a:lnTo>
                  <a:lnTo>
                    <a:pt x="1426" y="379"/>
                  </a:lnTo>
                  <a:lnTo>
                    <a:pt x="1426" y="381"/>
                  </a:lnTo>
                  <a:lnTo>
                    <a:pt x="1426" y="382"/>
                  </a:lnTo>
                  <a:lnTo>
                    <a:pt x="1426" y="384"/>
                  </a:lnTo>
                  <a:lnTo>
                    <a:pt x="1426" y="384"/>
                  </a:lnTo>
                  <a:lnTo>
                    <a:pt x="1426" y="382"/>
                  </a:lnTo>
                  <a:moveTo>
                    <a:pt x="1243" y="379"/>
                  </a:moveTo>
                  <a:lnTo>
                    <a:pt x="1243" y="377"/>
                  </a:lnTo>
                  <a:lnTo>
                    <a:pt x="1242" y="377"/>
                  </a:lnTo>
                  <a:lnTo>
                    <a:pt x="1242" y="379"/>
                  </a:lnTo>
                  <a:lnTo>
                    <a:pt x="1242" y="381"/>
                  </a:lnTo>
                  <a:lnTo>
                    <a:pt x="1243" y="381"/>
                  </a:lnTo>
                  <a:lnTo>
                    <a:pt x="1243" y="379"/>
                  </a:lnTo>
                  <a:moveTo>
                    <a:pt x="1243" y="382"/>
                  </a:moveTo>
                  <a:lnTo>
                    <a:pt x="1242" y="381"/>
                  </a:lnTo>
                  <a:lnTo>
                    <a:pt x="1242" y="382"/>
                  </a:lnTo>
                  <a:lnTo>
                    <a:pt x="1243" y="382"/>
                  </a:lnTo>
                  <a:moveTo>
                    <a:pt x="1417" y="381"/>
                  </a:moveTo>
                  <a:lnTo>
                    <a:pt x="1416" y="381"/>
                  </a:lnTo>
                  <a:lnTo>
                    <a:pt x="1416" y="382"/>
                  </a:lnTo>
                  <a:lnTo>
                    <a:pt x="1417" y="382"/>
                  </a:lnTo>
                  <a:lnTo>
                    <a:pt x="1417" y="381"/>
                  </a:lnTo>
                  <a:moveTo>
                    <a:pt x="1375" y="379"/>
                  </a:moveTo>
                  <a:lnTo>
                    <a:pt x="1373" y="379"/>
                  </a:lnTo>
                  <a:lnTo>
                    <a:pt x="1373" y="381"/>
                  </a:lnTo>
                  <a:lnTo>
                    <a:pt x="1375" y="381"/>
                  </a:lnTo>
                  <a:lnTo>
                    <a:pt x="1375" y="379"/>
                  </a:lnTo>
                  <a:moveTo>
                    <a:pt x="333" y="379"/>
                  </a:moveTo>
                  <a:lnTo>
                    <a:pt x="333" y="377"/>
                  </a:lnTo>
                  <a:lnTo>
                    <a:pt x="331" y="377"/>
                  </a:lnTo>
                  <a:lnTo>
                    <a:pt x="331" y="379"/>
                  </a:lnTo>
                  <a:lnTo>
                    <a:pt x="333" y="379"/>
                  </a:lnTo>
                  <a:moveTo>
                    <a:pt x="721" y="376"/>
                  </a:moveTo>
                  <a:lnTo>
                    <a:pt x="721" y="377"/>
                  </a:lnTo>
                  <a:lnTo>
                    <a:pt x="722" y="377"/>
                  </a:lnTo>
                  <a:lnTo>
                    <a:pt x="721" y="376"/>
                  </a:lnTo>
                  <a:moveTo>
                    <a:pt x="1243" y="376"/>
                  </a:moveTo>
                  <a:lnTo>
                    <a:pt x="1243" y="374"/>
                  </a:lnTo>
                  <a:lnTo>
                    <a:pt x="1242" y="374"/>
                  </a:lnTo>
                  <a:lnTo>
                    <a:pt x="1240" y="374"/>
                  </a:lnTo>
                  <a:lnTo>
                    <a:pt x="1240" y="376"/>
                  </a:lnTo>
                  <a:lnTo>
                    <a:pt x="1242" y="376"/>
                  </a:lnTo>
                  <a:lnTo>
                    <a:pt x="1243" y="376"/>
                  </a:lnTo>
                  <a:moveTo>
                    <a:pt x="1250" y="374"/>
                  </a:moveTo>
                  <a:lnTo>
                    <a:pt x="1248" y="374"/>
                  </a:lnTo>
                  <a:lnTo>
                    <a:pt x="1248" y="376"/>
                  </a:lnTo>
                  <a:lnTo>
                    <a:pt x="1250" y="376"/>
                  </a:lnTo>
                  <a:lnTo>
                    <a:pt x="1250" y="374"/>
                  </a:lnTo>
                  <a:moveTo>
                    <a:pt x="331" y="374"/>
                  </a:moveTo>
                  <a:lnTo>
                    <a:pt x="333" y="374"/>
                  </a:lnTo>
                  <a:lnTo>
                    <a:pt x="333" y="372"/>
                  </a:lnTo>
                  <a:lnTo>
                    <a:pt x="331" y="372"/>
                  </a:lnTo>
                  <a:lnTo>
                    <a:pt x="331" y="374"/>
                  </a:lnTo>
                  <a:moveTo>
                    <a:pt x="850" y="370"/>
                  </a:moveTo>
                  <a:lnTo>
                    <a:pt x="849" y="370"/>
                  </a:lnTo>
                  <a:lnTo>
                    <a:pt x="850" y="372"/>
                  </a:lnTo>
                  <a:lnTo>
                    <a:pt x="850" y="370"/>
                  </a:lnTo>
                  <a:moveTo>
                    <a:pt x="850" y="370"/>
                  </a:moveTo>
                  <a:lnTo>
                    <a:pt x="850" y="372"/>
                  </a:lnTo>
                  <a:lnTo>
                    <a:pt x="850" y="372"/>
                  </a:lnTo>
                  <a:lnTo>
                    <a:pt x="850" y="370"/>
                  </a:lnTo>
                  <a:moveTo>
                    <a:pt x="1245" y="372"/>
                  </a:moveTo>
                  <a:lnTo>
                    <a:pt x="1245" y="370"/>
                  </a:lnTo>
                  <a:lnTo>
                    <a:pt x="1243" y="372"/>
                  </a:lnTo>
                  <a:lnTo>
                    <a:pt x="1245" y="372"/>
                  </a:lnTo>
                  <a:moveTo>
                    <a:pt x="193" y="369"/>
                  </a:moveTo>
                  <a:lnTo>
                    <a:pt x="191" y="370"/>
                  </a:lnTo>
                  <a:lnTo>
                    <a:pt x="193" y="370"/>
                  </a:lnTo>
                  <a:lnTo>
                    <a:pt x="193" y="369"/>
                  </a:lnTo>
                  <a:moveTo>
                    <a:pt x="1433" y="369"/>
                  </a:moveTo>
                  <a:lnTo>
                    <a:pt x="1431" y="369"/>
                  </a:lnTo>
                  <a:lnTo>
                    <a:pt x="1431" y="370"/>
                  </a:lnTo>
                  <a:lnTo>
                    <a:pt x="1433" y="370"/>
                  </a:lnTo>
                  <a:lnTo>
                    <a:pt x="1433" y="369"/>
                  </a:lnTo>
                  <a:moveTo>
                    <a:pt x="314" y="367"/>
                  </a:moveTo>
                  <a:lnTo>
                    <a:pt x="312" y="365"/>
                  </a:lnTo>
                  <a:lnTo>
                    <a:pt x="312" y="367"/>
                  </a:lnTo>
                  <a:lnTo>
                    <a:pt x="314" y="367"/>
                  </a:lnTo>
                  <a:moveTo>
                    <a:pt x="138" y="360"/>
                  </a:moveTo>
                  <a:lnTo>
                    <a:pt x="140" y="360"/>
                  </a:lnTo>
                  <a:lnTo>
                    <a:pt x="140" y="358"/>
                  </a:lnTo>
                  <a:lnTo>
                    <a:pt x="138" y="358"/>
                  </a:lnTo>
                  <a:lnTo>
                    <a:pt x="138" y="360"/>
                  </a:lnTo>
                  <a:moveTo>
                    <a:pt x="136" y="362"/>
                  </a:moveTo>
                  <a:lnTo>
                    <a:pt x="138" y="362"/>
                  </a:lnTo>
                  <a:lnTo>
                    <a:pt x="138" y="360"/>
                  </a:lnTo>
                  <a:lnTo>
                    <a:pt x="136" y="360"/>
                  </a:lnTo>
                  <a:lnTo>
                    <a:pt x="136" y="362"/>
                  </a:lnTo>
                  <a:moveTo>
                    <a:pt x="2477" y="353"/>
                  </a:moveTo>
                  <a:lnTo>
                    <a:pt x="2475" y="353"/>
                  </a:lnTo>
                  <a:lnTo>
                    <a:pt x="2473" y="355"/>
                  </a:lnTo>
                  <a:lnTo>
                    <a:pt x="2473" y="357"/>
                  </a:lnTo>
                  <a:lnTo>
                    <a:pt x="2471" y="357"/>
                  </a:lnTo>
                  <a:lnTo>
                    <a:pt x="2471" y="358"/>
                  </a:lnTo>
                  <a:lnTo>
                    <a:pt x="2471" y="360"/>
                  </a:lnTo>
                  <a:lnTo>
                    <a:pt x="2473" y="360"/>
                  </a:lnTo>
                  <a:lnTo>
                    <a:pt x="2473" y="358"/>
                  </a:lnTo>
                  <a:lnTo>
                    <a:pt x="2475" y="358"/>
                  </a:lnTo>
                  <a:lnTo>
                    <a:pt x="2477" y="358"/>
                  </a:lnTo>
                  <a:lnTo>
                    <a:pt x="2477" y="357"/>
                  </a:lnTo>
                  <a:lnTo>
                    <a:pt x="2478" y="357"/>
                  </a:lnTo>
                  <a:lnTo>
                    <a:pt x="2478" y="355"/>
                  </a:lnTo>
                  <a:lnTo>
                    <a:pt x="2478" y="353"/>
                  </a:lnTo>
                  <a:lnTo>
                    <a:pt x="2478" y="352"/>
                  </a:lnTo>
                  <a:lnTo>
                    <a:pt x="2477" y="352"/>
                  </a:lnTo>
                  <a:lnTo>
                    <a:pt x="2477" y="353"/>
                  </a:lnTo>
                  <a:moveTo>
                    <a:pt x="2471" y="362"/>
                  </a:moveTo>
                  <a:lnTo>
                    <a:pt x="2471" y="360"/>
                  </a:lnTo>
                  <a:lnTo>
                    <a:pt x="2470" y="362"/>
                  </a:lnTo>
                  <a:lnTo>
                    <a:pt x="2471" y="362"/>
                  </a:lnTo>
                  <a:moveTo>
                    <a:pt x="1274" y="358"/>
                  </a:moveTo>
                  <a:lnTo>
                    <a:pt x="1272" y="358"/>
                  </a:lnTo>
                  <a:lnTo>
                    <a:pt x="1272" y="360"/>
                  </a:lnTo>
                  <a:lnTo>
                    <a:pt x="1274" y="360"/>
                  </a:lnTo>
                  <a:lnTo>
                    <a:pt x="1274" y="358"/>
                  </a:lnTo>
                  <a:moveTo>
                    <a:pt x="194" y="357"/>
                  </a:moveTo>
                  <a:lnTo>
                    <a:pt x="193" y="357"/>
                  </a:lnTo>
                  <a:lnTo>
                    <a:pt x="194" y="358"/>
                  </a:lnTo>
                  <a:lnTo>
                    <a:pt x="194" y="357"/>
                  </a:lnTo>
                  <a:moveTo>
                    <a:pt x="727" y="358"/>
                  </a:moveTo>
                  <a:lnTo>
                    <a:pt x="727" y="358"/>
                  </a:lnTo>
                  <a:lnTo>
                    <a:pt x="727" y="357"/>
                  </a:lnTo>
                  <a:lnTo>
                    <a:pt x="727" y="358"/>
                  </a:lnTo>
                  <a:moveTo>
                    <a:pt x="2377" y="355"/>
                  </a:moveTo>
                  <a:lnTo>
                    <a:pt x="2377" y="353"/>
                  </a:lnTo>
                  <a:lnTo>
                    <a:pt x="2376" y="355"/>
                  </a:lnTo>
                  <a:lnTo>
                    <a:pt x="2377" y="355"/>
                  </a:lnTo>
                  <a:moveTo>
                    <a:pt x="2468" y="353"/>
                  </a:moveTo>
                  <a:lnTo>
                    <a:pt x="2466" y="353"/>
                  </a:lnTo>
                  <a:lnTo>
                    <a:pt x="2468" y="355"/>
                  </a:lnTo>
                  <a:lnTo>
                    <a:pt x="2468" y="353"/>
                  </a:lnTo>
                  <a:moveTo>
                    <a:pt x="1272" y="350"/>
                  </a:moveTo>
                  <a:lnTo>
                    <a:pt x="1272" y="352"/>
                  </a:lnTo>
                  <a:lnTo>
                    <a:pt x="1274" y="352"/>
                  </a:lnTo>
                  <a:lnTo>
                    <a:pt x="1272" y="350"/>
                  </a:lnTo>
                  <a:moveTo>
                    <a:pt x="1426" y="352"/>
                  </a:moveTo>
                  <a:lnTo>
                    <a:pt x="1428" y="352"/>
                  </a:lnTo>
                  <a:lnTo>
                    <a:pt x="1428" y="350"/>
                  </a:lnTo>
                  <a:lnTo>
                    <a:pt x="1428" y="348"/>
                  </a:lnTo>
                  <a:lnTo>
                    <a:pt x="1426" y="348"/>
                  </a:lnTo>
                  <a:lnTo>
                    <a:pt x="1426" y="350"/>
                  </a:lnTo>
                  <a:lnTo>
                    <a:pt x="1426" y="352"/>
                  </a:lnTo>
                  <a:moveTo>
                    <a:pt x="715" y="350"/>
                  </a:moveTo>
                  <a:lnTo>
                    <a:pt x="717" y="350"/>
                  </a:lnTo>
                  <a:lnTo>
                    <a:pt x="717" y="348"/>
                  </a:lnTo>
                  <a:lnTo>
                    <a:pt x="715" y="348"/>
                  </a:lnTo>
                  <a:lnTo>
                    <a:pt x="715" y="350"/>
                  </a:lnTo>
                  <a:moveTo>
                    <a:pt x="719" y="345"/>
                  </a:moveTo>
                  <a:lnTo>
                    <a:pt x="717" y="345"/>
                  </a:lnTo>
                  <a:lnTo>
                    <a:pt x="717" y="346"/>
                  </a:lnTo>
                  <a:lnTo>
                    <a:pt x="719" y="346"/>
                  </a:lnTo>
                  <a:lnTo>
                    <a:pt x="719" y="345"/>
                  </a:lnTo>
                  <a:moveTo>
                    <a:pt x="2405" y="345"/>
                  </a:moveTo>
                  <a:lnTo>
                    <a:pt x="2403" y="345"/>
                  </a:lnTo>
                  <a:lnTo>
                    <a:pt x="2405" y="346"/>
                  </a:lnTo>
                  <a:lnTo>
                    <a:pt x="2405" y="345"/>
                  </a:lnTo>
                  <a:moveTo>
                    <a:pt x="719" y="343"/>
                  </a:moveTo>
                  <a:lnTo>
                    <a:pt x="719" y="345"/>
                  </a:lnTo>
                  <a:lnTo>
                    <a:pt x="721" y="343"/>
                  </a:lnTo>
                  <a:lnTo>
                    <a:pt x="719" y="343"/>
                  </a:lnTo>
                  <a:moveTo>
                    <a:pt x="1332" y="343"/>
                  </a:moveTo>
                  <a:lnTo>
                    <a:pt x="1332" y="345"/>
                  </a:lnTo>
                  <a:lnTo>
                    <a:pt x="1334" y="345"/>
                  </a:lnTo>
                  <a:lnTo>
                    <a:pt x="1334" y="343"/>
                  </a:lnTo>
                  <a:lnTo>
                    <a:pt x="1334" y="341"/>
                  </a:lnTo>
                  <a:lnTo>
                    <a:pt x="1332" y="341"/>
                  </a:lnTo>
                  <a:lnTo>
                    <a:pt x="1332" y="343"/>
                  </a:lnTo>
                  <a:moveTo>
                    <a:pt x="235" y="341"/>
                  </a:moveTo>
                  <a:lnTo>
                    <a:pt x="235" y="341"/>
                  </a:lnTo>
                  <a:lnTo>
                    <a:pt x="235" y="340"/>
                  </a:lnTo>
                  <a:lnTo>
                    <a:pt x="235" y="338"/>
                  </a:lnTo>
                  <a:lnTo>
                    <a:pt x="235" y="338"/>
                  </a:lnTo>
                  <a:lnTo>
                    <a:pt x="235" y="340"/>
                  </a:lnTo>
                  <a:lnTo>
                    <a:pt x="234" y="340"/>
                  </a:lnTo>
                  <a:lnTo>
                    <a:pt x="234" y="341"/>
                  </a:lnTo>
                  <a:lnTo>
                    <a:pt x="234" y="343"/>
                  </a:lnTo>
                  <a:lnTo>
                    <a:pt x="235" y="343"/>
                  </a:lnTo>
                  <a:lnTo>
                    <a:pt x="235" y="341"/>
                  </a:lnTo>
                  <a:moveTo>
                    <a:pt x="237" y="335"/>
                  </a:moveTo>
                  <a:lnTo>
                    <a:pt x="235" y="335"/>
                  </a:lnTo>
                  <a:lnTo>
                    <a:pt x="235" y="336"/>
                  </a:lnTo>
                  <a:lnTo>
                    <a:pt x="235" y="338"/>
                  </a:lnTo>
                  <a:lnTo>
                    <a:pt x="237" y="336"/>
                  </a:lnTo>
                  <a:lnTo>
                    <a:pt x="237" y="335"/>
                  </a:lnTo>
                  <a:moveTo>
                    <a:pt x="1431" y="341"/>
                  </a:moveTo>
                  <a:lnTo>
                    <a:pt x="1429" y="341"/>
                  </a:lnTo>
                  <a:lnTo>
                    <a:pt x="1431" y="343"/>
                  </a:lnTo>
                  <a:lnTo>
                    <a:pt x="1431" y="341"/>
                  </a:lnTo>
                  <a:moveTo>
                    <a:pt x="1462" y="343"/>
                  </a:moveTo>
                  <a:lnTo>
                    <a:pt x="1462" y="341"/>
                  </a:lnTo>
                  <a:lnTo>
                    <a:pt x="1460" y="343"/>
                  </a:lnTo>
                  <a:lnTo>
                    <a:pt x="1462" y="343"/>
                  </a:lnTo>
                  <a:moveTo>
                    <a:pt x="230" y="340"/>
                  </a:moveTo>
                  <a:lnTo>
                    <a:pt x="230" y="341"/>
                  </a:lnTo>
                  <a:lnTo>
                    <a:pt x="232" y="340"/>
                  </a:lnTo>
                  <a:lnTo>
                    <a:pt x="230" y="340"/>
                  </a:lnTo>
                  <a:moveTo>
                    <a:pt x="1332" y="340"/>
                  </a:moveTo>
                  <a:lnTo>
                    <a:pt x="1332" y="341"/>
                  </a:lnTo>
                  <a:lnTo>
                    <a:pt x="1334" y="340"/>
                  </a:lnTo>
                  <a:lnTo>
                    <a:pt x="1332" y="340"/>
                  </a:lnTo>
                  <a:moveTo>
                    <a:pt x="1334" y="341"/>
                  </a:moveTo>
                  <a:lnTo>
                    <a:pt x="1335" y="341"/>
                  </a:lnTo>
                  <a:lnTo>
                    <a:pt x="1335" y="340"/>
                  </a:lnTo>
                  <a:lnTo>
                    <a:pt x="1334" y="340"/>
                  </a:lnTo>
                  <a:lnTo>
                    <a:pt x="1334" y="341"/>
                  </a:lnTo>
                  <a:moveTo>
                    <a:pt x="1441" y="341"/>
                  </a:moveTo>
                  <a:lnTo>
                    <a:pt x="1441" y="340"/>
                  </a:lnTo>
                  <a:lnTo>
                    <a:pt x="1440" y="340"/>
                  </a:lnTo>
                  <a:lnTo>
                    <a:pt x="1438" y="340"/>
                  </a:lnTo>
                  <a:lnTo>
                    <a:pt x="1440" y="341"/>
                  </a:lnTo>
                  <a:lnTo>
                    <a:pt x="1441" y="341"/>
                  </a:lnTo>
                  <a:moveTo>
                    <a:pt x="1455" y="341"/>
                  </a:moveTo>
                  <a:lnTo>
                    <a:pt x="1457" y="340"/>
                  </a:lnTo>
                  <a:lnTo>
                    <a:pt x="1455" y="340"/>
                  </a:lnTo>
                  <a:lnTo>
                    <a:pt x="1455" y="341"/>
                  </a:lnTo>
                  <a:moveTo>
                    <a:pt x="1496" y="340"/>
                  </a:moveTo>
                  <a:lnTo>
                    <a:pt x="1494" y="340"/>
                  </a:lnTo>
                  <a:lnTo>
                    <a:pt x="1494" y="341"/>
                  </a:lnTo>
                  <a:lnTo>
                    <a:pt x="1496" y="341"/>
                  </a:lnTo>
                  <a:lnTo>
                    <a:pt x="1496" y="340"/>
                  </a:lnTo>
                  <a:moveTo>
                    <a:pt x="1286" y="340"/>
                  </a:moveTo>
                  <a:lnTo>
                    <a:pt x="1286" y="338"/>
                  </a:lnTo>
                  <a:lnTo>
                    <a:pt x="1284" y="340"/>
                  </a:lnTo>
                  <a:lnTo>
                    <a:pt x="1286" y="340"/>
                  </a:lnTo>
                  <a:moveTo>
                    <a:pt x="1288" y="338"/>
                  </a:moveTo>
                  <a:lnTo>
                    <a:pt x="1286" y="338"/>
                  </a:lnTo>
                  <a:lnTo>
                    <a:pt x="1288" y="340"/>
                  </a:lnTo>
                  <a:lnTo>
                    <a:pt x="1288" y="338"/>
                  </a:lnTo>
                  <a:moveTo>
                    <a:pt x="1438" y="335"/>
                  </a:moveTo>
                  <a:lnTo>
                    <a:pt x="1438" y="336"/>
                  </a:lnTo>
                  <a:lnTo>
                    <a:pt x="1440" y="336"/>
                  </a:lnTo>
                  <a:lnTo>
                    <a:pt x="1438" y="335"/>
                  </a:lnTo>
                  <a:moveTo>
                    <a:pt x="1438" y="336"/>
                  </a:moveTo>
                  <a:lnTo>
                    <a:pt x="1436" y="336"/>
                  </a:lnTo>
                  <a:lnTo>
                    <a:pt x="1436" y="338"/>
                  </a:lnTo>
                  <a:lnTo>
                    <a:pt x="1436" y="340"/>
                  </a:lnTo>
                  <a:lnTo>
                    <a:pt x="1438" y="340"/>
                  </a:lnTo>
                  <a:lnTo>
                    <a:pt x="1438" y="338"/>
                  </a:lnTo>
                  <a:lnTo>
                    <a:pt x="1438" y="336"/>
                  </a:lnTo>
                  <a:moveTo>
                    <a:pt x="234" y="336"/>
                  </a:moveTo>
                  <a:lnTo>
                    <a:pt x="232" y="338"/>
                  </a:lnTo>
                  <a:lnTo>
                    <a:pt x="234" y="338"/>
                  </a:lnTo>
                  <a:lnTo>
                    <a:pt x="234" y="336"/>
                  </a:lnTo>
                  <a:moveTo>
                    <a:pt x="970" y="335"/>
                  </a:moveTo>
                  <a:lnTo>
                    <a:pt x="970" y="336"/>
                  </a:lnTo>
                  <a:lnTo>
                    <a:pt x="972" y="335"/>
                  </a:lnTo>
                  <a:lnTo>
                    <a:pt x="970" y="335"/>
                  </a:lnTo>
                  <a:moveTo>
                    <a:pt x="968" y="336"/>
                  </a:moveTo>
                  <a:lnTo>
                    <a:pt x="968" y="338"/>
                  </a:lnTo>
                  <a:lnTo>
                    <a:pt x="970" y="338"/>
                  </a:lnTo>
                  <a:lnTo>
                    <a:pt x="970" y="336"/>
                  </a:lnTo>
                  <a:lnTo>
                    <a:pt x="968" y="336"/>
                  </a:lnTo>
                  <a:moveTo>
                    <a:pt x="1283" y="336"/>
                  </a:moveTo>
                  <a:lnTo>
                    <a:pt x="1283" y="338"/>
                  </a:lnTo>
                  <a:lnTo>
                    <a:pt x="1284" y="336"/>
                  </a:lnTo>
                  <a:lnTo>
                    <a:pt x="1283" y="336"/>
                  </a:lnTo>
                  <a:moveTo>
                    <a:pt x="1286" y="336"/>
                  </a:moveTo>
                  <a:lnTo>
                    <a:pt x="1286" y="335"/>
                  </a:lnTo>
                  <a:lnTo>
                    <a:pt x="1284" y="335"/>
                  </a:lnTo>
                  <a:lnTo>
                    <a:pt x="1284" y="336"/>
                  </a:lnTo>
                  <a:lnTo>
                    <a:pt x="1286" y="338"/>
                  </a:lnTo>
                  <a:lnTo>
                    <a:pt x="1286" y="336"/>
                  </a:lnTo>
                  <a:moveTo>
                    <a:pt x="1440" y="338"/>
                  </a:moveTo>
                  <a:lnTo>
                    <a:pt x="1440" y="336"/>
                  </a:lnTo>
                  <a:lnTo>
                    <a:pt x="1438" y="338"/>
                  </a:lnTo>
                  <a:lnTo>
                    <a:pt x="1440" y="338"/>
                  </a:lnTo>
                  <a:moveTo>
                    <a:pt x="56" y="335"/>
                  </a:moveTo>
                  <a:lnTo>
                    <a:pt x="56" y="336"/>
                  </a:lnTo>
                  <a:lnTo>
                    <a:pt x="58" y="336"/>
                  </a:lnTo>
                  <a:lnTo>
                    <a:pt x="56" y="335"/>
                  </a:lnTo>
                  <a:moveTo>
                    <a:pt x="241" y="335"/>
                  </a:moveTo>
                  <a:lnTo>
                    <a:pt x="241" y="336"/>
                  </a:lnTo>
                  <a:lnTo>
                    <a:pt x="242" y="335"/>
                  </a:lnTo>
                  <a:lnTo>
                    <a:pt x="242" y="333"/>
                  </a:lnTo>
                  <a:lnTo>
                    <a:pt x="241" y="333"/>
                  </a:lnTo>
                  <a:lnTo>
                    <a:pt x="241" y="335"/>
                  </a:lnTo>
                  <a:moveTo>
                    <a:pt x="832" y="335"/>
                  </a:moveTo>
                  <a:lnTo>
                    <a:pt x="830" y="335"/>
                  </a:lnTo>
                  <a:lnTo>
                    <a:pt x="832" y="336"/>
                  </a:lnTo>
                  <a:lnTo>
                    <a:pt x="832" y="335"/>
                  </a:lnTo>
                  <a:moveTo>
                    <a:pt x="1428" y="335"/>
                  </a:moveTo>
                  <a:lnTo>
                    <a:pt x="1426" y="335"/>
                  </a:lnTo>
                  <a:lnTo>
                    <a:pt x="1428" y="336"/>
                  </a:lnTo>
                  <a:lnTo>
                    <a:pt x="1428" y="335"/>
                  </a:lnTo>
                  <a:moveTo>
                    <a:pt x="1452" y="336"/>
                  </a:moveTo>
                  <a:lnTo>
                    <a:pt x="1453" y="336"/>
                  </a:lnTo>
                  <a:lnTo>
                    <a:pt x="1453" y="335"/>
                  </a:lnTo>
                  <a:lnTo>
                    <a:pt x="1452" y="335"/>
                  </a:lnTo>
                  <a:lnTo>
                    <a:pt x="1452" y="336"/>
                  </a:lnTo>
                  <a:moveTo>
                    <a:pt x="1499" y="336"/>
                  </a:moveTo>
                  <a:lnTo>
                    <a:pt x="1501" y="336"/>
                  </a:lnTo>
                  <a:lnTo>
                    <a:pt x="1501" y="335"/>
                  </a:lnTo>
                  <a:lnTo>
                    <a:pt x="1499" y="335"/>
                  </a:lnTo>
                  <a:lnTo>
                    <a:pt x="1499" y="336"/>
                  </a:lnTo>
                  <a:moveTo>
                    <a:pt x="51" y="331"/>
                  </a:moveTo>
                  <a:lnTo>
                    <a:pt x="51" y="333"/>
                  </a:lnTo>
                  <a:lnTo>
                    <a:pt x="53" y="335"/>
                  </a:lnTo>
                  <a:lnTo>
                    <a:pt x="54" y="335"/>
                  </a:lnTo>
                  <a:lnTo>
                    <a:pt x="53" y="333"/>
                  </a:lnTo>
                  <a:lnTo>
                    <a:pt x="51" y="331"/>
                  </a:lnTo>
                  <a:moveTo>
                    <a:pt x="203" y="333"/>
                  </a:moveTo>
                  <a:lnTo>
                    <a:pt x="201" y="333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3" y="333"/>
                  </a:lnTo>
                  <a:moveTo>
                    <a:pt x="1288" y="333"/>
                  </a:moveTo>
                  <a:lnTo>
                    <a:pt x="1288" y="331"/>
                  </a:lnTo>
                  <a:lnTo>
                    <a:pt x="1288" y="329"/>
                  </a:lnTo>
                  <a:lnTo>
                    <a:pt x="1286" y="331"/>
                  </a:lnTo>
                  <a:lnTo>
                    <a:pt x="1284" y="331"/>
                  </a:lnTo>
                  <a:lnTo>
                    <a:pt x="1284" y="333"/>
                  </a:lnTo>
                  <a:lnTo>
                    <a:pt x="1284" y="335"/>
                  </a:lnTo>
                  <a:lnTo>
                    <a:pt x="1286" y="333"/>
                  </a:lnTo>
                  <a:lnTo>
                    <a:pt x="1288" y="333"/>
                  </a:lnTo>
                  <a:moveTo>
                    <a:pt x="232" y="331"/>
                  </a:moveTo>
                  <a:lnTo>
                    <a:pt x="230" y="331"/>
                  </a:lnTo>
                  <a:lnTo>
                    <a:pt x="230" y="333"/>
                  </a:lnTo>
                  <a:lnTo>
                    <a:pt x="232" y="331"/>
                  </a:lnTo>
                  <a:moveTo>
                    <a:pt x="246" y="333"/>
                  </a:moveTo>
                  <a:lnTo>
                    <a:pt x="246" y="331"/>
                  </a:lnTo>
                  <a:lnTo>
                    <a:pt x="244" y="333"/>
                  </a:lnTo>
                  <a:lnTo>
                    <a:pt x="246" y="333"/>
                  </a:lnTo>
                  <a:moveTo>
                    <a:pt x="2511" y="333"/>
                  </a:moveTo>
                  <a:lnTo>
                    <a:pt x="2512" y="333"/>
                  </a:lnTo>
                  <a:lnTo>
                    <a:pt x="2511" y="331"/>
                  </a:lnTo>
                  <a:lnTo>
                    <a:pt x="2511" y="333"/>
                  </a:lnTo>
                  <a:moveTo>
                    <a:pt x="965" y="328"/>
                  </a:moveTo>
                  <a:lnTo>
                    <a:pt x="963" y="329"/>
                  </a:lnTo>
                  <a:lnTo>
                    <a:pt x="963" y="331"/>
                  </a:lnTo>
                  <a:lnTo>
                    <a:pt x="965" y="331"/>
                  </a:lnTo>
                  <a:lnTo>
                    <a:pt x="967" y="331"/>
                  </a:lnTo>
                  <a:lnTo>
                    <a:pt x="965" y="329"/>
                  </a:lnTo>
                  <a:lnTo>
                    <a:pt x="965" y="328"/>
                  </a:lnTo>
                  <a:moveTo>
                    <a:pt x="729" y="329"/>
                  </a:moveTo>
                  <a:lnTo>
                    <a:pt x="731" y="329"/>
                  </a:lnTo>
                  <a:lnTo>
                    <a:pt x="732" y="328"/>
                  </a:lnTo>
                  <a:lnTo>
                    <a:pt x="731" y="328"/>
                  </a:lnTo>
                  <a:lnTo>
                    <a:pt x="729" y="329"/>
                  </a:lnTo>
                  <a:moveTo>
                    <a:pt x="960" y="329"/>
                  </a:moveTo>
                  <a:lnTo>
                    <a:pt x="960" y="328"/>
                  </a:lnTo>
                  <a:lnTo>
                    <a:pt x="958" y="329"/>
                  </a:lnTo>
                  <a:lnTo>
                    <a:pt x="960" y="329"/>
                  </a:lnTo>
                  <a:moveTo>
                    <a:pt x="987" y="328"/>
                  </a:moveTo>
                  <a:lnTo>
                    <a:pt x="985" y="328"/>
                  </a:lnTo>
                  <a:lnTo>
                    <a:pt x="985" y="329"/>
                  </a:lnTo>
                  <a:lnTo>
                    <a:pt x="987" y="328"/>
                  </a:lnTo>
                  <a:moveTo>
                    <a:pt x="1288" y="328"/>
                  </a:moveTo>
                  <a:lnTo>
                    <a:pt x="1288" y="329"/>
                  </a:lnTo>
                  <a:lnTo>
                    <a:pt x="1289" y="328"/>
                  </a:lnTo>
                  <a:lnTo>
                    <a:pt x="1288" y="328"/>
                  </a:lnTo>
                  <a:moveTo>
                    <a:pt x="1330" y="329"/>
                  </a:moveTo>
                  <a:lnTo>
                    <a:pt x="1332" y="329"/>
                  </a:lnTo>
                  <a:lnTo>
                    <a:pt x="1330" y="328"/>
                  </a:lnTo>
                  <a:lnTo>
                    <a:pt x="1330" y="329"/>
                  </a:lnTo>
                  <a:moveTo>
                    <a:pt x="237" y="328"/>
                  </a:moveTo>
                  <a:lnTo>
                    <a:pt x="237" y="326"/>
                  </a:lnTo>
                  <a:lnTo>
                    <a:pt x="235" y="328"/>
                  </a:lnTo>
                  <a:lnTo>
                    <a:pt x="237" y="328"/>
                  </a:lnTo>
                  <a:moveTo>
                    <a:pt x="961" y="328"/>
                  </a:moveTo>
                  <a:lnTo>
                    <a:pt x="963" y="328"/>
                  </a:lnTo>
                  <a:lnTo>
                    <a:pt x="963" y="326"/>
                  </a:lnTo>
                  <a:lnTo>
                    <a:pt x="961" y="328"/>
                  </a:lnTo>
                  <a:moveTo>
                    <a:pt x="948" y="326"/>
                  </a:moveTo>
                  <a:lnTo>
                    <a:pt x="948" y="326"/>
                  </a:lnTo>
                  <a:lnTo>
                    <a:pt x="946" y="326"/>
                  </a:lnTo>
                  <a:lnTo>
                    <a:pt x="948" y="326"/>
                  </a:lnTo>
                  <a:moveTo>
                    <a:pt x="2444" y="326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6"/>
                  </a:lnTo>
                  <a:moveTo>
                    <a:pt x="1329" y="324"/>
                  </a:moveTo>
                  <a:lnTo>
                    <a:pt x="1329" y="326"/>
                  </a:lnTo>
                  <a:lnTo>
                    <a:pt x="1330" y="326"/>
                  </a:lnTo>
                  <a:lnTo>
                    <a:pt x="1330" y="324"/>
                  </a:lnTo>
                  <a:lnTo>
                    <a:pt x="1329" y="324"/>
                  </a:lnTo>
                  <a:moveTo>
                    <a:pt x="1247" y="319"/>
                  </a:moveTo>
                  <a:lnTo>
                    <a:pt x="1245" y="317"/>
                  </a:lnTo>
                  <a:lnTo>
                    <a:pt x="1245" y="319"/>
                  </a:lnTo>
                  <a:lnTo>
                    <a:pt x="1245" y="321"/>
                  </a:lnTo>
                  <a:lnTo>
                    <a:pt x="1247" y="321"/>
                  </a:lnTo>
                  <a:lnTo>
                    <a:pt x="1247" y="319"/>
                  </a:lnTo>
                  <a:moveTo>
                    <a:pt x="1448" y="321"/>
                  </a:moveTo>
                  <a:lnTo>
                    <a:pt x="1450" y="321"/>
                  </a:lnTo>
                  <a:lnTo>
                    <a:pt x="1448" y="319"/>
                  </a:lnTo>
                  <a:lnTo>
                    <a:pt x="1448" y="321"/>
                  </a:lnTo>
                  <a:moveTo>
                    <a:pt x="1421" y="316"/>
                  </a:moveTo>
                  <a:lnTo>
                    <a:pt x="1421" y="314"/>
                  </a:lnTo>
                  <a:lnTo>
                    <a:pt x="1419" y="316"/>
                  </a:lnTo>
                  <a:lnTo>
                    <a:pt x="1421" y="317"/>
                  </a:lnTo>
                  <a:lnTo>
                    <a:pt x="1421" y="316"/>
                  </a:lnTo>
                  <a:moveTo>
                    <a:pt x="821" y="316"/>
                  </a:moveTo>
                  <a:lnTo>
                    <a:pt x="821" y="314"/>
                  </a:lnTo>
                  <a:lnTo>
                    <a:pt x="820" y="316"/>
                  </a:lnTo>
                  <a:lnTo>
                    <a:pt x="821" y="316"/>
                  </a:lnTo>
                  <a:moveTo>
                    <a:pt x="828" y="314"/>
                  </a:moveTo>
                  <a:lnTo>
                    <a:pt x="826" y="314"/>
                  </a:lnTo>
                  <a:lnTo>
                    <a:pt x="826" y="316"/>
                  </a:lnTo>
                  <a:lnTo>
                    <a:pt x="828" y="316"/>
                  </a:lnTo>
                  <a:lnTo>
                    <a:pt x="828" y="314"/>
                  </a:lnTo>
                  <a:moveTo>
                    <a:pt x="992" y="314"/>
                  </a:moveTo>
                  <a:lnTo>
                    <a:pt x="990" y="316"/>
                  </a:lnTo>
                  <a:lnTo>
                    <a:pt x="992" y="316"/>
                  </a:lnTo>
                  <a:lnTo>
                    <a:pt x="992" y="314"/>
                  </a:lnTo>
                  <a:moveTo>
                    <a:pt x="627" y="314"/>
                  </a:moveTo>
                  <a:lnTo>
                    <a:pt x="625" y="312"/>
                  </a:lnTo>
                  <a:lnTo>
                    <a:pt x="625" y="314"/>
                  </a:lnTo>
                  <a:lnTo>
                    <a:pt x="627" y="314"/>
                  </a:lnTo>
                  <a:moveTo>
                    <a:pt x="628" y="312"/>
                  </a:moveTo>
                  <a:lnTo>
                    <a:pt x="627" y="312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28" y="312"/>
                  </a:lnTo>
                  <a:moveTo>
                    <a:pt x="627" y="311"/>
                  </a:moveTo>
                  <a:lnTo>
                    <a:pt x="625" y="311"/>
                  </a:lnTo>
                  <a:lnTo>
                    <a:pt x="625" y="312"/>
                  </a:lnTo>
                  <a:lnTo>
                    <a:pt x="627" y="311"/>
                  </a:lnTo>
                  <a:moveTo>
                    <a:pt x="1243" y="311"/>
                  </a:moveTo>
                  <a:lnTo>
                    <a:pt x="1245" y="311"/>
                  </a:lnTo>
                  <a:lnTo>
                    <a:pt x="1245" y="309"/>
                  </a:lnTo>
                  <a:lnTo>
                    <a:pt x="1243" y="309"/>
                  </a:lnTo>
                  <a:lnTo>
                    <a:pt x="1242" y="311"/>
                  </a:lnTo>
                  <a:lnTo>
                    <a:pt x="1243" y="312"/>
                  </a:lnTo>
                  <a:lnTo>
                    <a:pt x="1243" y="311"/>
                  </a:lnTo>
                  <a:moveTo>
                    <a:pt x="1247" y="312"/>
                  </a:moveTo>
                  <a:lnTo>
                    <a:pt x="1245" y="311"/>
                  </a:lnTo>
                  <a:lnTo>
                    <a:pt x="1245" y="312"/>
                  </a:lnTo>
                  <a:lnTo>
                    <a:pt x="1247" y="312"/>
                  </a:lnTo>
                  <a:moveTo>
                    <a:pt x="630" y="311"/>
                  </a:moveTo>
                  <a:lnTo>
                    <a:pt x="630" y="309"/>
                  </a:lnTo>
                  <a:lnTo>
                    <a:pt x="630" y="307"/>
                  </a:lnTo>
                  <a:lnTo>
                    <a:pt x="628" y="307"/>
                  </a:lnTo>
                  <a:lnTo>
                    <a:pt x="628" y="309"/>
                  </a:lnTo>
                  <a:lnTo>
                    <a:pt x="630" y="311"/>
                  </a:lnTo>
                  <a:moveTo>
                    <a:pt x="1247" y="309"/>
                  </a:moveTo>
                  <a:lnTo>
                    <a:pt x="1245" y="309"/>
                  </a:lnTo>
                  <a:lnTo>
                    <a:pt x="1247" y="311"/>
                  </a:lnTo>
                  <a:lnTo>
                    <a:pt x="1247" y="309"/>
                  </a:lnTo>
                  <a:moveTo>
                    <a:pt x="1332" y="311"/>
                  </a:moveTo>
                  <a:lnTo>
                    <a:pt x="1334" y="311"/>
                  </a:lnTo>
                  <a:lnTo>
                    <a:pt x="1332" y="309"/>
                  </a:lnTo>
                  <a:lnTo>
                    <a:pt x="1332" y="311"/>
                  </a:lnTo>
                  <a:moveTo>
                    <a:pt x="1245" y="307"/>
                  </a:moveTo>
                  <a:lnTo>
                    <a:pt x="1243" y="307"/>
                  </a:lnTo>
                  <a:lnTo>
                    <a:pt x="1245" y="309"/>
                  </a:lnTo>
                  <a:lnTo>
                    <a:pt x="1247" y="307"/>
                  </a:lnTo>
                  <a:lnTo>
                    <a:pt x="1245" y="307"/>
                  </a:lnTo>
                  <a:moveTo>
                    <a:pt x="1248" y="309"/>
                  </a:moveTo>
                  <a:lnTo>
                    <a:pt x="1250" y="309"/>
                  </a:lnTo>
                  <a:lnTo>
                    <a:pt x="1250" y="307"/>
                  </a:lnTo>
                  <a:lnTo>
                    <a:pt x="1248" y="307"/>
                  </a:lnTo>
                  <a:lnTo>
                    <a:pt x="1247" y="307"/>
                  </a:lnTo>
                  <a:lnTo>
                    <a:pt x="1247" y="309"/>
                  </a:lnTo>
                  <a:lnTo>
                    <a:pt x="1248" y="309"/>
                  </a:lnTo>
                  <a:moveTo>
                    <a:pt x="832" y="307"/>
                  </a:moveTo>
                  <a:lnTo>
                    <a:pt x="832" y="305"/>
                  </a:lnTo>
                  <a:lnTo>
                    <a:pt x="832" y="304"/>
                  </a:lnTo>
                  <a:lnTo>
                    <a:pt x="830" y="304"/>
                  </a:lnTo>
                  <a:lnTo>
                    <a:pt x="828" y="304"/>
                  </a:lnTo>
                  <a:lnTo>
                    <a:pt x="828" y="305"/>
                  </a:lnTo>
                  <a:lnTo>
                    <a:pt x="830" y="307"/>
                  </a:lnTo>
                  <a:lnTo>
                    <a:pt x="832" y="307"/>
                  </a:lnTo>
                  <a:moveTo>
                    <a:pt x="763" y="302"/>
                  </a:moveTo>
                  <a:lnTo>
                    <a:pt x="762" y="302"/>
                  </a:lnTo>
                  <a:lnTo>
                    <a:pt x="760" y="302"/>
                  </a:lnTo>
                  <a:lnTo>
                    <a:pt x="763" y="304"/>
                  </a:lnTo>
                  <a:lnTo>
                    <a:pt x="763" y="302"/>
                  </a:lnTo>
                  <a:moveTo>
                    <a:pt x="785" y="300"/>
                  </a:moveTo>
                  <a:lnTo>
                    <a:pt x="785" y="302"/>
                  </a:lnTo>
                  <a:lnTo>
                    <a:pt x="785" y="304"/>
                  </a:lnTo>
                  <a:lnTo>
                    <a:pt x="787" y="304"/>
                  </a:lnTo>
                  <a:lnTo>
                    <a:pt x="789" y="304"/>
                  </a:lnTo>
                  <a:lnTo>
                    <a:pt x="791" y="304"/>
                  </a:lnTo>
                  <a:lnTo>
                    <a:pt x="789" y="302"/>
                  </a:lnTo>
                  <a:lnTo>
                    <a:pt x="789" y="300"/>
                  </a:lnTo>
                  <a:lnTo>
                    <a:pt x="787" y="300"/>
                  </a:lnTo>
                  <a:lnTo>
                    <a:pt x="785" y="300"/>
                  </a:lnTo>
                  <a:moveTo>
                    <a:pt x="758" y="302"/>
                  </a:moveTo>
                  <a:lnTo>
                    <a:pt x="760" y="302"/>
                  </a:lnTo>
                  <a:lnTo>
                    <a:pt x="760" y="300"/>
                  </a:lnTo>
                  <a:lnTo>
                    <a:pt x="758" y="302"/>
                  </a:lnTo>
                  <a:moveTo>
                    <a:pt x="990" y="302"/>
                  </a:moveTo>
                  <a:lnTo>
                    <a:pt x="990" y="300"/>
                  </a:lnTo>
                  <a:lnTo>
                    <a:pt x="989" y="302"/>
                  </a:lnTo>
                  <a:lnTo>
                    <a:pt x="990" y="302"/>
                  </a:lnTo>
                  <a:moveTo>
                    <a:pt x="992" y="302"/>
                  </a:moveTo>
                  <a:lnTo>
                    <a:pt x="994" y="302"/>
                  </a:lnTo>
                  <a:lnTo>
                    <a:pt x="994" y="300"/>
                  </a:lnTo>
                  <a:lnTo>
                    <a:pt x="992" y="300"/>
                  </a:lnTo>
                  <a:lnTo>
                    <a:pt x="992" y="302"/>
                  </a:lnTo>
                  <a:moveTo>
                    <a:pt x="784" y="300"/>
                  </a:moveTo>
                  <a:lnTo>
                    <a:pt x="785" y="300"/>
                  </a:lnTo>
                  <a:lnTo>
                    <a:pt x="782" y="299"/>
                  </a:lnTo>
                  <a:lnTo>
                    <a:pt x="784" y="300"/>
                  </a:lnTo>
                  <a:moveTo>
                    <a:pt x="1426" y="300"/>
                  </a:moveTo>
                  <a:lnTo>
                    <a:pt x="1426" y="299"/>
                  </a:lnTo>
                  <a:lnTo>
                    <a:pt x="1426" y="300"/>
                  </a:lnTo>
                  <a:lnTo>
                    <a:pt x="1426" y="300"/>
                  </a:lnTo>
                  <a:moveTo>
                    <a:pt x="813" y="299"/>
                  </a:moveTo>
                  <a:lnTo>
                    <a:pt x="814" y="299"/>
                  </a:lnTo>
                  <a:lnTo>
                    <a:pt x="814" y="297"/>
                  </a:lnTo>
                  <a:lnTo>
                    <a:pt x="813" y="297"/>
                  </a:lnTo>
                  <a:lnTo>
                    <a:pt x="813" y="299"/>
                  </a:lnTo>
                  <a:moveTo>
                    <a:pt x="811" y="295"/>
                  </a:moveTo>
                  <a:lnTo>
                    <a:pt x="813" y="297"/>
                  </a:lnTo>
                  <a:lnTo>
                    <a:pt x="813" y="295"/>
                  </a:lnTo>
                  <a:lnTo>
                    <a:pt x="811" y="295"/>
                  </a:lnTo>
                  <a:moveTo>
                    <a:pt x="814" y="297"/>
                  </a:moveTo>
                  <a:lnTo>
                    <a:pt x="816" y="295"/>
                  </a:lnTo>
                  <a:lnTo>
                    <a:pt x="814" y="295"/>
                  </a:lnTo>
                  <a:lnTo>
                    <a:pt x="814" y="297"/>
                  </a:lnTo>
                  <a:moveTo>
                    <a:pt x="929" y="295"/>
                  </a:moveTo>
                  <a:lnTo>
                    <a:pt x="931" y="295"/>
                  </a:lnTo>
                  <a:lnTo>
                    <a:pt x="931" y="294"/>
                  </a:lnTo>
                  <a:lnTo>
                    <a:pt x="929" y="295"/>
                  </a:lnTo>
                  <a:moveTo>
                    <a:pt x="931" y="295"/>
                  </a:moveTo>
                  <a:lnTo>
                    <a:pt x="932" y="295"/>
                  </a:lnTo>
                  <a:lnTo>
                    <a:pt x="932" y="294"/>
                  </a:lnTo>
                  <a:lnTo>
                    <a:pt x="931" y="295"/>
                  </a:lnTo>
                  <a:moveTo>
                    <a:pt x="1446" y="295"/>
                  </a:moveTo>
                  <a:lnTo>
                    <a:pt x="1448" y="295"/>
                  </a:lnTo>
                  <a:lnTo>
                    <a:pt x="1448" y="294"/>
                  </a:lnTo>
                  <a:lnTo>
                    <a:pt x="1446" y="294"/>
                  </a:lnTo>
                  <a:lnTo>
                    <a:pt x="1446" y="295"/>
                  </a:lnTo>
                  <a:moveTo>
                    <a:pt x="832" y="294"/>
                  </a:moveTo>
                  <a:lnTo>
                    <a:pt x="830" y="292"/>
                  </a:lnTo>
                  <a:lnTo>
                    <a:pt x="830" y="294"/>
                  </a:lnTo>
                  <a:lnTo>
                    <a:pt x="832" y="294"/>
                  </a:lnTo>
                  <a:moveTo>
                    <a:pt x="835" y="294"/>
                  </a:moveTo>
                  <a:lnTo>
                    <a:pt x="833" y="292"/>
                  </a:lnTo>
                  <a:lnTo>
                    <a:pt x="833" y="294"/>
                  </a:lnTo>
                  <a:lnTo>
                    <a:pt x="835" y="294"/>
                  </a:lnTo>
                  <a:moveTo>
                    <a:pt x="1446" y="292"/>
                  </a:moveTo>
                  <a:lnTo>
                    <a:pt x="1448" y="294"/>
                  </a:lnTo>
                  <a:lnTo>
                    <a:pt x="1448" y="292"/>
                  </a:lnTo>
                  <a:lnTo>
                    <a:pt x="1446" y="292"/>
                  </a:lnTo>
                  <a:moveTo>
                    <a:pt x="808" y="292"/>
                  </a:moveTo>
                  <a:lnTo>
                    <a:pt x="809" y="292"/>
                  </a:lnTo>
                  <a:lnTo>
                    <a:pt x="809" y="290"/>
                  </a:lnTo>
                  <a:lnTo>
                    <a:pt x="808" y="290"/>
                  </a:lnTo>
                  <a:lnTo>
                    <a:pt x="808" y="292"/>
                  </a:lnTo>
                  <a:moveTo>
                    <a:pt x="931" y="288"/>
                  </a:moveTo>
                  <a:lnTo>
                    <a:pt x="929" y="288"/>
                  </a:lnTo>
                  <a:lnTo>
                    <a:pt x="927" y="288"/>
                  </a:lnTo>
                  <a:lnTo>
                    <a:pt x="927" y="290"/>
                  </a:lnTo>
                  <a:lnTo>
                    <a:pt x="927" y="292"/>
                  </a:lnTo>
                  <a:lnTo>
                    <a:pt x="929" y="290"/>
                  </a:lnTo>
                  <a:lnTo>
                    <a:pt x="931" y="288"/>
                  </a:lnTo>
                  <a:moveTo>
                    <a:pt x="1148" y="292"/>
                  </a:moveTo>
                  <a:lnTo>
                    <a:pt x="1149" y="292"/>
                  </a:lnTo>
                  <a:lnTo>
                    <a:pt x="1149" y="290"/>
                  </a:lnTo>
                  <a:lnTo>
                    <a:pt x="1148" y="290"/>
                  </a:lnTo>
                  <a:lnTo>
                    <a:pt x="1148" y="292"/>
                  </a:lnTo>
                  <a:moveTo>
                    <a:pt x="1353" y="292"/>
                  </a:moveTo>
                  <a:lnTo>
                    <a:pt x="1353" y="290"/>
                  </a:lnTo>
                  <a:lnTo>
                    <a:pt x="1351" y="290"/>
                  </a:lnTo>
                  <a:lnTo>
                    <a:pt x="1349" y="292"/>
                  </a:lnTo>
                  <a:lnTo>
                    <a:pt x="1351" y="292"/>
                  </a:lnTo>
                  <a:lnTo>
                    <a:pt x="1353" y="292"/>
                  </a:lnTo>
                  <a:moveTo>
                    <a:pt x="644" y="290"/>
                  </a:moveTo>
                  <a:lnTo>
                    <a:pt x="642" y="288"/>
                  </a:lnTo>
                  <a:lnTo>
                    <a:pt x="642" y="290"/>
                  </a:lnTo>
                  <a:lnTo>
                    <a:pt x="644" y="290"/>
                  </a:lnTo>
                  <a:moveTo>
                    <a:pt x="1359" y="288"/>
                  </a:moveTo>
                  <a:lnTo>
                    <a:pt x="1361" y="288"/>
                  </a:lnTo>
                  <a:lnTo>
                    <a:pt x="1361" y="287"/>
                  </a:lnTo>
                  <a:lnTo>
                    <a:pt x="1359" y="287"/>
                  </a:lnTo>
                  <a:lnTo>
                    <a:pt x="1358" y="287"/>
                  </a:lnTo>
                  <a:lnTo>
                    <a:pt x="1358" y="288"/>
                  </a:lnTo>
                  <a:lnTo>
                    <a:pt x="1356" y="288"/>
                  </a:lnTo>
                  <a:lnTo>
                    <a:pt x="1354" y="288"/>
                  </a:lnTo>
                  <a:lnTo>
                    <a:pt x="1354" y="290"/>
                  </a:lnTo>
                  <a:lnTo>
                    <a:pt x="1356" y="290"/>
                  </a:lnTo>
                  <a:lnTo>
                    <a:pt x="1358" y="290"/>
                  </a:lnTo>
                  <a:lnTo>
                    <a:pt x="1359" y="288"/>
                  </a:lnTo>
                  <a:moveTo>
                    <a:pt x="833" y="285"/>
                  </a:moveTo>
                  <a:lnTo>
                    <a:pt x="832" y="285"/>
                  </a:lnTo>
                  <a:lnTo>
                    <a:pt x="833" y="287"/>
                  </a:lnTo>
                  <a:lnTo>
                    <a:pt x="833" y="285"/>
                  </a:lnTo>
                  <a:moveTo>
                    <a:pt x="1356" y="287"/>
                  </a:moveTo>
                  <a:lnTo>
                    <a:pt x="1358" y="287"/>
                  </a:lnTo>
                  <a:lnTo>
                    <a:pt x="1358" y="285"/>
                  </a:lnTo>
                  <a:lnTo>
                    <a:pt x="1356" y="287"/>
                  </a:lnTo>
                  <a:moveTo>
                    <a:pt x="830" y="285"/>
                  </a:moveTo>
                  <a:lnTo>
                    <a:pt x="830" y="285"/>
                  </a:lnTo>
                  <a:lnTo>
                    <a:pt x="828" y="285"/>
                  </a:lnTo>
                  <a:lnTo>
                    <a:pt x="830" y="285"/>
                  </a:lnTo>
                  <a:moveTo>
                    <a:pt x="736" y="283"/>
                  </a:moveTo>
                  <a:lnTo>
                    <a:pt x="734" y="283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6" y="283"/>
                  </a:lnTo>
                  <a:moveTo>
                    <a:pt x="828" y="280"/>
                  </a:moveTo>
                  <a:lnTo>
                    <a:pt x="826" y="280"/>
                  </a:lnTo>
                  <a:lnTo>
                    <a:pt x="828" y="282"/>
                  </a:lnTo>
                  <a:lnTo>
                    <a:pt x="828" y="280"/>
                  </a:lnTo>
                  <a:moveTo>
                    <a:pt x="2574" y="278"/>
                  </a:moveTo>
                  <a:lnTo>
                    <a:pt x="2576" y="280"/>
                  </a:lnTo>
                  <a:lnTo>
                    <a:pt x="2576" y="278"/>
                  </a:lnTo>
                  <a:lnTo>
                    <a:pt x="2574" y="278"/>
                  </a:lnTo>
                  <a:moveTo>
                    <a:pt x="121" y="278"/>
                  </a:moveTo>
                  <a:lnTo>
                    <a:pt x="123" y="276"/>
                  </a:lnTo>
                  <a:lnTo>
                    <a:pt x="121" y="276"/>
                  </a:lnTo>
                  <a:lnTo>
                    <a:pt x="121" y="278"/>
                  </a:lnTo>
                  <a:moveTo>
                    <a:pt x="767" y="276"/>
                  </a:moveTo>
                  <a:lnTo>
                    <a:pt x="768" y="276"/>
                  </a:lnTo>
                  <a:lnTo>
                    <a:pt x="767" y="275"/>
                  </a:lnTo>
                  <a:lnTo>
                    <a:pt x="767" y="276"/>
                  </a:lnTo>
                  <a:moveTo>
                    <a:pt x="2576" y="275"/>
                  </a:moveTo>
                  <a:lnTo>
                    <a:pt x="2574" y="275"/>
                  </a:lnTo>
                  <a:moveTo>
                    <a:pt x="56" y="273"/>
                  </a:moveTo>
                  <a:lnTo>
                    <a:pt x="58" y="273"/>
                  </a:lnTo>
                  <a:lnTo>
                    <a:pt x="58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4" y="273"/>
                  </a:lnTo>
                  <a:lnTo>
                    <a:pt x="56" y="273"/>
                  </a:lnTo>
                  <a:moveTo>
                    <a:pt x="821" y="271"/>
                  </a:moveTo>
                  <a:lnTo>
                    <a:pt x="820" y="271"/>
                  </a:lnTo>
                  <a:lnTo>
                    <a:pt x="821" y="273"/>
                  </a:lnTo>
                  <a:lnTo>
                    <a:pt x="823" y="271"/>
                  </a:lnTo>
                  <a:lnTo>
                    <a:pt x="821" y="271"/>
                  </a:lnTo>
                  <a:moveTo>
                    <a:pt x="1004" y="273"/>
                  </a:moveTo>
                  <a:lnTo>
                    <a:pt x="1004" y="271"/>
                  </a:lnTo>
                  <a:lnTo>
                    <a:pt x="1002" y="271"/>
                  </a:lnTo>
                  <a:lnTo>
                    <a:pt x="1002" y="273"/>
                  </a:lnTo>
                  <a:lnTo>
                    <a:pt x="1004" y="273"/>
                  </a:lnTo>
                  <a:moveTo>
                    <a:pt x="1122" y="270"/>
                  </a:moveTo>
                  <a:lnTo>
                    <a:pt x="1122" y="271"/>
                  </a:lnTo>
                  <a:lnTo>
                    <a:pt x="1122" y="273"/>
                  </a:lnTo>
                  <a:lnTo>
                    <a:pt x="1124" y="273"/>
                  </a:lnTo>
                  <a:lnTo>
                    <a:pt x="1125" y="273"/>
                  </a:lnTo>
                  <a:lnTo>
                    <a:pt x="1125" y="271"/>
                  </a:lnTo>
                  <a:lnTo>
                    <a:pt x="1124" y="270"/>
                  </a:lnTo>
                  <a:lnTo>
                    <a:pt x="1122" y="270"/>
                  </a:lnTo>
                  <a:moveTo>
                    <a:pt x="1002" y="271"/>
                  </a:moveTo>
                  <a:lnTo>
                    <a:pt x="1002" y="270"/>
                  </a:lnTo>
                  <a:lnTo>
                    <a:pt x="1001" y="270"/>
                  </a:lnTo>
                  <a:lnTo>
                    <a:pt x="1001" y="271"/>
                  </a:lnTo>
                  <a:lnTo>
                    <a:pt x="1002" y="271"/>
                  </a:lnTo>
                  <a:moveTo>
                    <a:pt x="1371" y="270"/>
                  </a:moveTo>
                  <a:lnTo>
                    <a:pt x="1371" y="271"/>
                  </a:lnTo>
                  <a:lnTo>
                    <a:pt x="1373" y="271"/>
                  </a:lnTo>
                  <a:lnTo>
                    <a:pt x="1373" y="270"/>
                  </a:lnTo>
                  <a:lnTo>
                    <a:pt x="1371" y="270"/>
                  </a:lnTo>
                  <a:moveTo>
                    <a:pt x="1373" y="271"/>
                  </a:moveTo>
                  <a:lnTo>
                    <a:pt x="1375" y="271"/>
                  </a:lnTo>
                  <a:lnTo>
                    <a:pt x="1376" y="271"/>
                  </a:lnTo>
                  <a:lnTo>
                    <a:pt x="1375" y="270"/>
                  </a:lnTo>
                  <a:lnTo>
                    <a:pt x="1373" y="271"/>
                  </a:lnTo>
                  <a:moveTo>
                    <a:pt x="1197" y="270"/>
                  </a:moveTo>
                  <a:lnTo>
                    <a:pt x="1197" y="268"/>
                  </a:lnTo>
                  <a:lnTo>
                    <a:pt x="1195" y="268"/>
                  </a:lnTo>
                  <a:lnTo>
                    <a:pt x="1195" y="270"/>
                  </a:lnTo>
                  <a:lnTo>
                    <a:pt x="1197" y="270"/>
                  </a:lnTo>
                  <a:moveTo>
                    <a:pt x="1472" y="268"/>
                  </a:moveTo>
                  <a:lnTo>
                    <a:pt x="1470" y="268"/>
                  </a:lnTo>
                  <a:lnTo>
                    <a:pt x="1470" y="270"/>
                  </a:lnTo>
                  <a:lnTo>
                    <a:pt x="1472" y="270"/>
                  </a:lnTo>
                  <a:lnTo>
                    <a:pt x="1472" y="268"/>
                  </a:lnTo>
                  <a:moveTo>
                    <a:pt x="1552" y="270"/>
                  </a:moveTo>
                  <a:lnTo>
                    <a:pt x="1552" y="268"/>
                  </a:lnTo>
                  <a:lnTo>
                    <a:pt x="1551" y="268"/>
                  </a:lnTo>
                  <a:lnTo>
                    <a:pt x="1551" y="270"/>
                  </a:lnTo>
                  <a:lnTo>
                    <a:pt x="1552" y="270"/>
                  </a:lnTo>
                  <a:moveTo>
                    <a:pt x="95" y="268"/>
                  </a:moveTo>
                  <a:lnTo>
                    <a:pt x="97" y="268"/>
                  </a:lnTo>
                  <a:lnTo>
                    <a:pt x="95" y="266"/>
                  </a:lnTo>
                  <a:lnTo>
                    <a:pt x="95" y="268"/>
                  </a:lnTo>
                  <a:moveTo>
                    <a:pt x="1549" y="266"/>
                  </a:moveTo>
                  <a:lnTo>
                    <a:pt x="1549" y="268"/>
                  </a:lnTo>
                  <a:lnTo>
                    <a:pt x="1551" y="268"/>
                  </a:lnTo>
                  <a:lnTo>
                    <a:pt x="1551" y="266"/>
                  </a:lnTo>
                  <a:lnTo>
                    <a:pt x="1549" y="266"/>
                  </a:lnTo>
                  <a:moveTo>
                    <a:pt x="1385" y="264"/>
                  </a:moveTo>
                  <a:lnTo>
                    <a:pt x="1385" y="263"/>
                  </a:lnTo>
                  <a:lnTo>
                    <a:pt x="1385" y="261"/>
                  </a:lnTo>
                  <a:lnTo>
                    <a:pt x="1383" y="261"/>
                  </a:lnTo>
                  <a:lnTo>
                    <a:pt x="1383" y="263"/>
                  </a:lnTo>
                  <a:lnTo>
                    <a:pt x="1382" y="264"/>
                  </a:lnTo>
                  <a:lnTo>
                    <a:pt x="1382" y="266"/>
                  </a:lnTo>
                  <a:lnTo>
                    <a:pt x="1383" y="264"/>
                  </a:lnTo>
                  <a:lnTo>
                    <a:pt x="1385" y="264"/>
                  </a:lnTo>
                  <a:moveTo>
                    <a:pt x="840" y="263"/>
                  </a:moveTo>
                  <a:lnTo>
                    <a:pt x="838" y="261"/>
                  </a:lnTo>
                  <a:lnTo>
                    <a:pt x="838" y="263"/>
                  </a:lnTo>
                  <a:lnTo>
                    <a:pt x="840" y="263"/>
                  </a:lnTo>
                  <a:moveTo>
                    <a:pt x="1026" y="261"/>
                  </a:moveTo>
                  <a:lnTo>
                    <a:pt x="1028" y="261"/>
                  </a:lnTo>
                  <a:lnTo>
                    <a:pt x="1028" y="259"/>
                  </a:lnTo>
                  <a:lnTo>
                    <a:pt x="1028" y="258"/>
                  </a:lnTo>
                  <a:lnTo>
                    <a:pt x="1026" y="259"/>
                  </a:lnTo>
                  <a:lnTo>
                    <a:pt x="1026" y="261"/>
                  </a:lnTo>
                  <a:moveTo>
                    <a:pt x="1458" y="259"/>
                  </a:moveTo>
                  <a:lnTo>
                    <a:pt x="1457" y="261"/>
                  </a:lnTo>
                  <a:lnTo>
                    <a:pt x="1458" y="261"/>
                  </a:lnTo>
                  <a:lnTo>
                    <a:pt x="1458" y="259"/>
                  </a:lnTo>
                  <a:moveTo>
                    <a:pt x="849" y="259"/>
                  </a:moveTo>
                  <a:lnTo>
                    <a:pt x="849" y="258"/>
                  </a:lnTo>
                  <a:lnTo>
                    <a:pt x="847" y="258"/>
                  </a:lnTo>
                  <a:lnTo>
                    <a:pt x="847" y="259"/>
                  </a:lnTo>
                  <a:lnTo>
                    <a:pt x="849" y="259"/>
                  </a:lnTo>
                  <a:moveTo>
                    <a:pt x="1380" y="259"/>
                  </a:moveTo>
                  <a:lnTo>
                    <a:pt x="1382" y="259"/>
                  </a:lnTo>
                  <a:lnTo>
                    <a:pt x="1382" y="258"/>
                  </a:lnTo>
                  <a:lnTo>
                    <a:pt x="1380" y="258"/>
                  </a:lnTo>
                  <a:lnTo>
                    <a:pt x="1380" y="259"/>
                  </a:lnTo>
                  <a:moveTo>
                    <a:pt x="1465" y="259"/>
                  </a:moveTo>
                  <a:lnTo>
                    <a:pt x="1467" y="258"/>
                  </a:lnTo>
                  <a:lnTo>
                    <a:pt x="1465" y="258"/>
                  </a:lnTo>
                  <a:lnTo>
                    <a:pt x="1465" y="259"/>
                  </a:lnTo>
                  <a:moveTo>
                    <a:pt x="80" y="256"/>
                  </a:moveTo>
                  <a:lnTo>
                    <a:pt x="78" y="256"/>
                  </a:lnTo>
                  <a:lnTo>
                    <a:pt x="78" y="258"/>
                  </a:lnTo>
                  <a:lnTo>
                    <a:pt x="80" y="258"/>
                  </a:lnTo>
                  <a:lnTo>
                    <a:pt x="80" y="256"/>
                  </a:lnTo>
                  <a:moveTo>
                    <a:pt x="642" y="256"/>
                  </a:moveTo>
                  <a:lnTo>
                    <a:pt x="640" y="254"/>
                  </a:lnTo>
                  <a:lnTo>
                    <a:pt x="640" y="256"/>
                  </a:lnTo>
                  <a:lnTo>
                    <a:pt x="642" y="256"/>
                  </a:lnTo>
                  <a:moveTo>
                    <a:pt x="808" y="256"/>
                  </a:moveTo>
                  <a:lnTo>
                    <a:pt x="809" y="256"/>
                  </a:lnTo>
                  <a:lnTo>
                    <a:pt x="808" y="254"/>
                  </a:lnTo>
                  <a:lnTo>
                    <a:pt x="808" y="256"/>
                  </a:lnTo>
                  <a:moveTo>
                    <a:pt x="1019" y="256"/>
                  </a:moveTo>
                  <a:lnTo>
                    <a:pt x="1021" y="256"/>
                  </a:lnTo>
                  <a:lnTo>
                    <a:pt x="1021" y="254"/>
                  </a:lnTo>
                  <a:lnTo>
                    <a:pt x="1019" y="256"/>
                  </a:lnTo>
                  <a:moveTo>
                    <a:pt x="1385" y="256"/>
                  </a:moveTo>
                  <a:lnTo>
                    <a:pt x="1385" y="254"/>
                  </a:lnTo>
                  <a:lnTo>
                    <a:pt x="1385" y="254"/>
                  </a:lnTo>
                  <a:lnTo>
                    <a:pt x="1385" y="256"/>
                  </a:lnTo>
                  <a:moveTo>
                    <a:pt x="94" y="254"/>
                  </a:moveTo>
                  <a:lnTo>
                    <a:pt x="94" y="256"/>
                  </a:lnTo>
                  <a:lnTo>
                    <a:pt x="95" y="254"/>
                  </a:lnTo>
                  <a:lnTo>
                    <a:pt x="94" y="254"/>
                  </a:lnTo>
                  <a:moveTo>
                    <a:pt x="75" y="254"/>
                  </a:moveTo>
                  <a:lnTo>
                    <a:pt x="75" y="253"/>
                  </a:lnTo>
                  <a:lnTo>
                    <a:pt x="73" y="251"/>
                  </a:lnTo>
                  <a:lnTo>
                    <a:pt x="73" y="253"/>
                  </a:lnTo>
                  <a:lnTo>
                    <a:pt x="73" y="254"/>
                  </a:lnTo>
                  <a:lnTo>
                    <a:pt x="75" y="254"/>
                  </a:lnTo>
                  <a:moveTo>
                    <a:pt x="1124" y="253"/>
                  </a:moveTo>
                  <a:lnTo>
                    <a:pt x="1124" y="254"/>
                  </a:lnTo>
                  <a:lnTo>
                    <a:pt x="1125" y="254"/>
                  </a:lnTo>
                  <a:lnTo>
                    <a:pt x="1125" y="253"/>
                  </a:lnTo>
                  <a:lnTo>
                    <a:pt x="1124" y="253"/>
                  </a:lnTo>
                  <a:moveTo>
                    <a:pt x="1385" y="253"/>
                  </a:moveTo>
                  <a:lnTo>
                    <a:pt x="1385" y="253"/>
                  </a:lnTo>
                  <a:lnTo>
                    <a:pt x="1385" y="251"/>
                  </a:lnTo>
                  <a:lnTo>
                    <a:pt x="1385" y="251"/>
                  </a:lnTo>
                  <a:lnTo>
                    <a:pt x="1385" y="253"/>
                  </a:lnTo>
                  <a:moveTo>
                    <a:pt x="1383" y="254"/>
                  </a:moveTo>
                  <a:lnTo>
                    <a:pt x="1385" y="253"/>
                  </a:lnTo>
                  <a:lnTo>
                    <a:pt x="1383" y="253"/>
                  </a:lnTo>
                  <a:lnTo>
                    <a:pt x="1383" y="254"/>
                  </a:lnTo>
                  <a:moveTo>
                    <a:pt x="697" y="251"/>
                  </a:moveTo>
                  <a:lnTo>
                    <a:pt x="697" y="249"/>
                  </a:lnTo>
                  <a:lnTo>
                    <a:pt x="695" y="249"/>
                  </a:lnTo>
                  <a:lnTo>
                    <a:pt x="695" y="251"/>
                  </a:lnTo>
                  <a:lnTo>
                    <a:pt x="697" y="251"/>
                  </a:lnTo>
                  <a:moveTo>
                    <a:pt x="698" y="249"/>
                  </a:moveTo>
                  <a:lnTo>
                    <a:pt x="697" y="251"/>
                  </a:lnTo>
                  <a:lnTo>
                    <a:pt x="698" y="251"/>
                  </a:lnTo>
                  <a:lnTo>
                    <a:pt x="698" y="249"/>
                  </a:lnTo>
                  <a:moveTo>
                    <a:pt x="1385" y="251"/>
                  </a:moveTo>
                  <a:lnTo>
                    <a:pt x="1387" y="251"/>
                  </a:lnTo>
                  <a:lnTo>
                    <a:pt x="1387" y="249"/>
                  </a:lnTo>
                  <a:lnTo>
                    <a:pt x="1385" y="249"/>
                  </a:lnTo>
                  <a:lnTo>
                    <a:pt x="1385" y="251"/>
                  </a:lnTo>
                  <a:moveTo>
                    <a:pt x="1385" y="247"/>
                  </a:moveTo>
                  <a:lnTo>
                    <a:pt x="1387" y="249"/>
                  </a:lnTo>
                  <a:lnTo>
                    <a:pt x="1387" y="247"/>
                  </a:lnTo>
                  <a:lnTo>
                    <a:pt x="1385" y="247"/>
                  </a:lnTo>
                  <a:moveTo>
                    <a:pt x="131" y="246"/>
                  </a:moveTo>
                  <a:lnTo>
                    <a:pt x="131" y="247"/>
                  </a:lnTo>
                  <a:lnTo>
                    <a:pt x="133" y="247"/>
                  </a:lnTo>
                  <a:lnTo>
                    <a:pt x="131" y="246"/>
                  </a:lnTo>
                  <a:moveTo>
                    <a:pt x="129" y="244"/>
                  </a:moveTo>
                  <a:lnTo>
                    <a:pt x="129" y="244"/>
                  </a:lnTo>
                  <a:lnTo>
                    <a:pt x="128" y="242"/>
                  </a:lnTo>
                  <a:lnTo>
                    <a:pt x="126" y="242"/>
                  </a:lnTo>
                  <a:lnTo>
                    <a:pt x="126" y="244"/>
                  </a:lnTo>
                  <a:lnTo>
                    <a:pt x="128" y="244"/>
                  </a:lnTo>
                  <a:lnTo>
                    <a:pt x="129" y="244"/>
                  </a:lnTo>
                  <a:moveTo>
                    <a:pt x="1600" y="244"/>
                  </a:moveTo>
                  <a:lnTo>
                    <a:pt x="1599" y="244"/>
                  </a:lnTo>
                  <a:lnTo>
                    <a:pt x="1600" y="244"/>
                  </a:lnTo>
                  <a:lnTo>
                    <a:pt x="1600" y="244"/>
                  </a:lnTo>
                  <a:moveTo>
                    <a:pt x="686" y="242"/>
                  </a:moveTo>
                  <a:lnTo>
                    <a:pt x="686" y="244"/>
                  </a:lnTo>
                  <a:lnTo>
                    <a:pt x="686" y="242"/>
                  </a:lnTo>
                  <a:lnTo>
                    <a:pt x="686" y="242"/>
                  </a:lnTo>
                  <a:moveTo>
                    <a:pt x="1052" y="242"/>
                  </a:moveTo>
                  <a:lnTo>
                    <a:pt x="1050" y="244"/>
                  </a:lnTo>
                  <a:lnTo>
                    <a:pt x="1052" y="244"/>
                  </a:lnTo>
                  <a:lnTo>
                    <a:pt x="1052" y="242"/>
                  </a:lnTo>
                  <a:moveTo>
                    <a:pt x="522" y="242"/>
                  </a:moveTo>
                  <a:lnTo>
                    <a:pt x="522" y="241"/>
                  </a:lnTo>
                  <a:lnTo>
                    <a:pt x="522" y="241"/>
                  </a:lnTo>
                  <a:lnTo>
                    <a:pt x="522" y="242"/>
                  </a:lnTo>
                  <a:moveTo>
                    <a:pt x="1528" y="241"/>
                  </a:moveTo>
                  <a:lnTo>
                    <a:pt x="1527" y="241"/>
                  </a:lnTo>
                  <a:lnTo>
                    <a:pt x="1528" y="242"/>
                  </a:lnTo>
                  <a:lnTo>
                    <a:pt x="1528" y="241"/>
                  </a:lnTo>
                  <a:moveTo>
                    <a:pt x="847" y="237"/>
                  </a:moveTo>
                  <a:lnTo>
                    <a:pt x="845" y="237"/>
                  </a:lnTo>
                  <a:lnTo>
                    <a:pt x="845" y="239"/>
                  </a:lnTo>
                  <a:lnTo>
                    <a:pt x="847" y="239"/>
                  </a:lnTo>
                  <a:lnTo>
                    <a:pt x="847" y="237"/>
                  </a:lnTo>
                  <a:moveTo>
                    <a:pt x="845" y="239"/>
                  </a:moveTo>
                  <a:lnTo>
                    <a:pt x="844" y="239"/>
                  </a:lnTo>
                  <a:lnTo>
                    <a:pt x="844" y="241"/>
                  </a:lnTo>
                  <a:lnTo>
                    <a:pt x="845" y="241"/>
                  </a:lnTo>
                  <a:lnTo>
                    <a:pt x="845" y="239"/>
                  </a:lnTo>
                  <a:moveTo>
                    <a:pt x="1397" y="235"/>
                  </a:moveTo>
                  <a:lnTo>
                    <a:pt x="1399" y="234"/>
                  </a:lnTo>
                  <a:lnTo>
                    <a:pt x="1397" y="234"/>
                  </a:lnTo>
                  <a:lnTo>
                    <a:pt x="1397" y="235"/>
                  </a:lnTo>
                  <a:moveTo>
                    <a:pt x="1402" y="232"/>
                  </a:moveTo>
                  <a:lnTo>
                    <a:pt x="1400" y="232"/>
                  </a:lnTo>
                  <a:lnTo>
                    <a:pt x="1400" y="234"/>
                  </a:lnTo>
                  <a:lnTo>
                    <a:pt x="1402" y="234"/>
                  </a:lnTo>
                  <a:lnTo>
                    <a:pt x="1402" y="232"/>
                  </a:lnTo>
                  <a:moveTo>
                    <a:pt x="505" y="227"/>
                  </a:moveTo>
                  <a:lnTo>
                    <a:pt x="504" y="227"/>
                  </a:lnTo>
                  <a:lnTo>
                    <a:pt x="505" y="229"/>
                  </a:lnTo>
                  <a:lnTo>
                    <a:pt x="505" y="227"/>
                  </a:lnTo>
                  <a:moveTo>
                    <a:pt x="1064" y="229"/>
                  </a:moveTo>
                  <a:lnTo>
                    <a:pt x="1062" y="227"/>
                  </a:lnTo>
                  <a:lnTo>
                    <a:pt x="1062" y="229"/>
                  </a:lnTo>
                  <a:lnTo>
                    <a:pt x="1064" y="229"/>
                  </a:lnTo>
                  <a:moveTo>
                    <a:pt x="1643" y="227"/>
                  </a:moveTo>
                  <a:lnTo>
                    <a:pt x="1645" y="229"/>
                  </a:lnTo>
                  <a:lnTo>
                    <a:pt x="1645" y="227"/>
                  </a:lnTo>
                  <a:lnTo>
                    <a:pt x="1643" y="227"/>
                  </a:lnTo>
                  <a:moveTo>
                    <a:pt x="586" y="225"/>
                  </a:moveTo>
                  <a:lnTo>
                    <a:pt x="586" y="227"/>
                  </a:lnTo>
                  <a:lnTo>
                    <a:pt x="587" y="227"/>
                  </a:lnTo>
                  <a:lnTo>
                    <a:pt x="587" y="225"/>
                  </a:lnTo>
                  <a:lnTo>
                    <a:pt x="586" y="225"/>
                  </a:lnTo>
                  <a:moveTo>
                    <a:pt x="1387" y="227"/>
                  </a:moveTo>
                  <a:lnTo>
                    <a:pt x="1388" y="227"/>
                  </a:lnTo>
                  <a:lnTo>
                    <a:pt x="1388" y="225"/>
                  </a:lnTo>
                  <a:lnTo>
                    <a:pt x="1387" y="225"/>
                  </a:lnTo>
                  <a:lnTo>
                    <a:pt x="1387" y="227"/>
                  </a:lnTo>
                  <a:moveTo>
                    <a:pt x="505" y="223"/>
                  </a:moveTo>
                  <a:lnTo>
                    <a:pt x="504" y="223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5" y="223"/>
                  </a:lnTo>
                  <a:moveTo>
                    <a:pt x="509" y="225"/>
                  </a:moveTo>
                  <a:lnTo>
                    <a:pt x="509" y="223"/>
                  </a:lnTo>
                  <a:lnTo>
                    <a:pt x="507" y="223"/>
                  </a:lnTo>
                  <a:lnTo>
                    <a:pt x="507" y="225"/>
                  </a:lnTo>
                  <a:lnTo>
                    <a:pt x="509" y="225"/>
                  </a:lnTo>
                  <a:moveTo>
                    <a:pt x="1388" y="225"/>
                  </a:moveTo>
                  <a:lnTo>
                    <a:pt x="1390" y="225"/>
                  </a:lnTo>
                  <a:lnTo>
                    <a:pt x="1388" y="223"/>
                  </a:lnTo>
                  <a:lnTo>
                    <a:pt x="1388" y="225"/>
                  </a:lnTo>
                  <a:moveTo>
                    <a:pt x="1394" y="222"/>
                  </a:moveTo>
                  <a:lnTo>
                    <a:pt x="1392" y="222"/>
                  </a:lnTo>
                  <a:lnTo>
                    <a:pt x="1390" y="223"/>
                  </a:lnTo>
                  <a:lnTo>
                    <a:pt x="1390" y="225"/>
                  </a:lnTo>
                  <a:lnTo>
                    <a:pt x="1392" y="225"/>
                  </a:lnTo>
                  <a:lnTo>
                    <a:pt x="1392" y="223"/>
                  </a:lnTo>
                  <a:lnTo>
                    <a:pt x="1394" y="223"/>
                  </a:lnTo>
                  <a:lnTo>
                    <a:pt x="1395" y="223"/>
                  </a:lnTo>
                  <a:lnTo>
                    <a:pt x="1395" y="222"/>
                  </a:lnTo>
                  <a:lnTo>
                    <a:pt x="1395" y="220"/>
                  </a:lnTo>
                  <a:lnTo>
                    <a:pt x="1394" y="220"/>
                  </a:lnTo>
                  <a:lnTo>
                    <a:pt x="1394" y="222"/>
                  </a:lnTo>
                  <a:moveTo>
                    <a:pt x="1407" y="223"/>
                  </a:moveTo>
                  <a:lnTo>
                    <a:pt x="1406" y="223"/>
                  </a:lnTo>
                  <a:lnTo>
                    <a:pt x="1406" y="225"/>
                  </a:lnTo>
                  <a:lnTo>
                    <a:pt x="1407" y="225"/>
                  </a:lnTo>
                  <a:lnTo>
                    <a:pt x="1407" y="223"/>
                  </a:lnTo>
                  <a:moveTo>
                    <a:pt x="22" y="223"/>
                  </a:moveTo>
                  <a:lnTo>
                    <a:pt x="22" y="222"/>
                  </a:lnTo>
                  <a:moveTo>
                    <a:pt x="507" y="222"/>
                  </a:moveTo>
                  <a:lnTo>
                    <a:pt x="505" y="223"/>
                  </a:lnTo>
                  <a:lnTo>
                    <a:pt x="507" y="223"/>
                  </a:lnTo>
                  <a:lnTo>
                    <a:pt x="507" y="222"/>
                  </a:lnTo>
                  <a:moveTo>
                    <a:pt x="727" y="220"/>
                  </a:moveTo>
                  <a:lnTo>
                    <a:pt x="727" y="220"/>
                  </a:lnTo>
                  <a:lnTo>
                    <a:pt x="726" y="220"/>
                  </a:lnTo>
                  <a:lnTo>
                    <a:pt x="726" y="222"/>
                  </a:lnTo>
                  <a:lnTo>
                    <a:pt x="726" y="223"/>
                  </a:lnTo>
                  <a:lnTo>
                    <a:pt x="727" y="223"/>
                  </a:lnTo>
                  <a:lnTo>
                    <a:pt x="727" y="222"/>
                  </a:lnTo>
                  <a:lnTo>
                    <a:pt x="727" y="220"/>
                  </a:lnTo>
                  <a:moveTo>
                    <a:pt x="1079" y="223"/>
                  </a:moveTo>
                  <a:lnTo>
                    <a:pt x="1081" y="223"/>
                  </a:lnTo>
                  <a:lnTo>
                    <a:pt x="1081" y="222"/>
                  </a:lnTo>
                  <a:lnTo>
                    <a:pt x="1079" y="222"/>
                  </a:lnTo>
                  <a:lnTo>
                    <a:pt x="1079" y="223"/>
                  </a:lnTo>
                  <a:moveTo>
                    <a:pt x="1399" y="220"/>
                  </a:moveTo>
                  <a:lnTo>
                    <a:pt x="1399" y="222"/>
                  </a:lnTo>
                  <a:lnTo>
                    <a:pt x="1400" y="222"/>
                  </a:lnTo>
                  <a:lnTo>
                    <a:pt x="1402" y="220"/>
                  </a:lnTo>
                  <a:lnTo>
                    <a:pt x="1400" y="220"/>
                  </a:lnTo>
                  <a:lnTo>
                    <a:pt x="1399" y="220"/>
                  </a:lnTo>
                  <a:moveTo>
                    <a:pt x="1402" y="218"/>
                  </a:moveTo>
                  <a:lnTo>
                    <a:pt x="1402" y="220"/>
                  </a:lnTo>
                  <a:lnTo>
                    <a:pt x="1404" y="218"/>
                  </a:lnTo>
                  <a:lnTo>
                    <a:pt x="1402" y="218"/>
                  </a:lnTo>
                  <a:moveTo>
                    <a:pt x="1397" y="223"/>
                  </a:moveTo>
                  <a:lnTo>
                    <a:pt x="1399" y="223"/>
                  </a:lnTo>
                  <a:lnTo>
                    <a:pt x="1399" y="222"/>
                  </a:lnTo>
                  <a:lnTo>
                    <a:pt x="1397" y="222"/>
                  </a:lnTo>
                  <a:lnTo>
                    <a:pt x="1397" y="223"/>
                  </a:lnTo>
                  <a:moveTo>
                    <a:pt x="574" y="222"/>
                  </a:moveTo>
                  <a:lnTo>
                    <a:pt x="575" y="222"/>
                  </a:lnTo>
                  <a:lnTo>
                    <a:pt x="575" y="220"/>
                  </a:lnTo>
                  <a:lnTo>
                    <a:pt x="574" y="220"/>
                  </a:lnTo>
                  <a:lnTo>
                    <a:pt x="574" y="222"/>
                  </a:lnTo>
                  <a:moveTo>
                    <a:pt x="705" y="222"/>
                  </a:moveTo>
                  <a:lnTo>
                    <a:pt x="705" y="220"/>
                  </a:lnTo>
                  <a:lnTo>
                    <a:pt x="703" y="220"/>
                  </a:lnTo>
                  <a:lnTo>
                    <a:pt x="705" y="222"/>
                  </a:lnTo>
                  <a:moveTo>
                    <a:pt x="758" y="220"/>
                  </a:moveTo>
                  <a:lnTo>
                    <a:pt x="756" y="220"/>
                  </a:lnTo>
                  <a:lnTo>
                    <a:pt x="756" y="222"/>
                  </a:lnTo>
                  <a:lnTo>
                    <a:pt x="758" y="220"/>
                  </a:lnTo>
                  <a:moveTo>
                    <a:pt x="762" y="222"/>
                  </a:moveTo>
                  <a:lnTo>
                    <a:pt x="763" y="222"/>
                  </a:lnTo>
                  <a:lnTo>
                    <a:pt x="763" y="220"/>
                  </a:lnTo>
                  <a:lnTo>
                    <a:pt x="762" y="220"/>
                  </a:lnTo>
                  <a:lnTo>
                    <a:pt x="762" y="222"/>
                  </a:lnTo>
                  <a:moveTo>
                    <a:pt x="910" y="222"/>
                  </a:moveTo>
                  <a:lnTo>
                    <a:pt x="912" y="222"/>
                  </a:lnTo>
                  <a:lnTo>
                    <a:pt x="912" y="220"/>
                  </a:lnTo>
                  <a:lnTo>
                    <a:pt x="910" y="220"/>
                  </a:lnTo>
                  <a:lnTo>
                    <a:pt x="910" y="222"/>
                  </a:lnTo>
                  <a:moveTo>
                    <a:pt x="1684" y="220"/>
                  </a:moveTo>
                  <a:lnTo>
                    <a:pt x="1684" y="222"/>
                  </a:lnTo>
                  <a:lnTo>
                    <a:pt x="1686" y="220"/>
                  </a:lnTo>
                  <a:lnTo>
                    <a:pt x="1684" y="220"/>
                  </a:lnTo>
                  <a:moveTo>
                    <a:pt x="1411" y="218"/>
                  </a:moveTo>
                  <a:lnTo>
                    <a:pt x="1411" y="220"/>
                  </a:lnTo>
                  <a:lnTo>
                    <a:pt x="1412" y="220"/>
                  </a:lnTo>
                  <a:lnTo>
                    <a:pt x="1412" y="218"/>
                  </a:lnTo>
                  <a:lnTo>
                    <a:pt x="1411" y="218"/>
                  </a:lnTo>
                  <a:moveTo>
                    <a:pt x="729" y="217"/>
                  </a:moveTo>
                  <a:lnTo>
                    <a:pt x="727" y="215"/>
                  </a:lnTo>
                  <a:lnTo>
                    <a:pt x="727" y="217"/>
                  </a:lnTo>
                  <a:lnTo>
                    <a:pt x="727" y="218"/>
                  </a:lnTo>
                  <a:lnTo>
                    <a:pt x="729" y="218"/>
                  </a:lnTo>
                  <a:lnTo>
                    <a:pt x="729" y="217"/>
                  </a:lnTo>
                  <a:moveTo>
                    <a:pt x="1400" y="217"/>
                  </a:moveTo>
                  <a:lnTo>
                    <a:pt x="1399" y="217"/>
                  </a:lnTo>
                  <a:lnTo>
                    <a:pt x="1399" y="218"/>
                  </a:lnTo>
                  <a:lnTo>
                    <a:pt x="1400" y="218"/>
                  </a:lnTo>
                  <a:lnTo>
                    <a:pt x="1402" y="218"/>
                  </a:lnTo>
                  <a:lnTo>
                    <a:pt x="1402" y="217"/>
                  </a:lnTo>
                  <a:lnTo>
                    <a:pt x="1400" y="217"/>
                  </a:lnTo>
                  <a:moveTo>
                    <a:pt x="562" y="213"/>
                  </a:moveTo>
                  <a:lnTo>
                    <a:pt x="562" y="215"/>
                  </a:lnTo>
                  <a:lnTo>
                    <a:pt x="560" y="215"/>
                  </a:lnTo>
                  <a:lnTo>
                    <a:pt x="560" y="217"/>
                  </a:lnTo>
                  <a:lnTo>
                    <a:pt x="562" y="217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3" y="215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2" y="213"/>
                  </a:lnTo>
                  <a:moveTo>
                    <a:pt x="758" y="217"/>
                  </a:moveTo>
                  <a:lnTo>
                    <a:pt x="758" y="215"/>
                  </a:lnTo>
                  <a:lnTo>
                    <a:pt x="756" y="217"/>
                  </a:lnTo>
                  <a:lnTo>
                    <a:pt x="758" y="217"/>
                  </a:lnTo>
                  <a:moveTo>
                    <a:pt x="915" y="217"/>
                  </a:moveTo>
                  <a:lnTo>
                    <a:pt x="917" y="217"/>
                  </a:lnTo>
                  <a:lnTo>
                    <a:pt x="919" y="217"/>
                  </a:lnTo>
                  <a:lnTo>
                    <a:pt x="919" y="215"/>
                  </a:lnTo>
                  <a:lnTo>
                    <a:pt x="917" y="215"/>
                  </a:lnTo>
                  <a:lnTo>
                    <a:pt x="915" y="215"/>
                  </a:lnTo>
                  <a:lnTo>
                    <a:pt x="915" y="217"/>
                  </a:lnTo>
                  <a:moveTo>
                    <a:pt x="1648" y="215"/>
                  </a:moveTo>
                  <a:lnTo>
                    <a:pt x="1646" y="215"/>
                  </a:lnTo>
                  <a:lnTo>
                    <a:pt x="1645" y="215"/>
                  </a:lnTo>
                  <a:lnTo>
                    <a:pt x="1648" y="217"/>
                  </a:lnTo>
                  <a:lnTo>
                    <a:pt x="1648" y="215"/>
                  </a:lnTo>
                  <a:moveTo>
                    <a:pt x="575" y="210"/>
                  </a:moveTo>
                  <a:lnTo>
                    <a:pt x="575" y="208"/>
                  </a:lnTo>
                  <a:lnTo>
                    <a:pt x="574" y="208"/>
                  </a:lnTo>
                  <a:lnTo>
                    <a:pt x="574" y="210"/>
                  </a:lnTo>
                  <a:lnTo>
                    <a:pt x="572" y="210"/>
                  </a:lnTo>
                  <a:lnTo>
                    <a:pt x="570" y="212"/>
                  </a:lnTo>
                  <a:lnTo>
                    <a:pt x="570" y="213"/>
                  </a:lnTo>
                  <a:lnTo>
                    <a:pt x="570" y="215"/>
                  </a:lnTo>
                  <a:lnTo>
                    <a:pt x="572" y="215"/>
                  </a:lnTo>
                  <a:lnTo>
                    <a:pt x="574" y="215"/>
                  </a:lnTo>
                  <a:lnTo>
                    <a:pt x="574" y="213"/>
                  </a:lnTo>
                  <a:lnTo>
                    <a:pt x="575" y="212"/>
                  </a:lnTo>
                  <a:lnTo>
                    <a:pt x="575" y="210"/>
                  </a:lnTo>
                  <a:moveTo>
                    <a:pt x="756" y="213"/>
                  </a:moveTo>
                  <a:lnTo>
                    <a:pt x="756" y="215"/>
                  </a:lnTo>
                  <a:lnTo>
                    <a:pt x="758" y="213"/>
                  </a:lnTo>
                  <a:lnTo>
                    <a:pt x="756" y="213"/>
                  </a:lnTo>
                  <a:moveTo>
                    <a:pt x="806" y="215"/>
                  </a:moveTo>
                  <a:lnTo>
                    <a:pt x="804" y="213"/>
                  </a:lnTo>
                  <a:lnTo>
                    <a:pt x="803" y="213"/>
                  </a:lnTo>
                  <a:lnTo>
                    <a:pt x="806" y="215"/>
                  </a:lnTo>
                  <a:moveTo>
                    <a:pt x="808" y="215"/>
                  </a:moveTo>
                  <a:lnTo>
                    <a:pt x="808" y="213"/>
                  </a:lnTo>
                  <a:lnTo>
                    <a:pt x="806" y="213"/>
                  </a:lnTo>
                  <a:lnTo>
                    <a:pt x="804" y="213"/>
                  </a:lnTo>
                  <a:lnTo>
                    <a:pt x="808" y="215"/>
                  </a:lnTo>
                  <a:moveTo>
                    <a:pt x="1686" y="215"/>
                  </a:moveTo>
                  <a:lnTo>
                    <a:pt x="1686" y="213"/>
                  </a:lnTo>
                  <a:lnTo>
                    <a:pt x="1684" y="213"/>
                  </a:lnTo>
                  <a:lnTo>
                    <a:pt x="1686" y="215"/>
                  </a:lnTo>
                  <a:moveTo>
                    <a:pt x="727" y="208"/>
                  </a:moveTo>
                  <a:lnTo>
                    <a:pt x="727" y="208"/>
                  </a:lnTo>
                  <a:lnTo>
                    <a:pt x="727" y="210"/>
                  </a:lnTo>
                  <a:lnTo>
                    <a:pt x="726" y="210"/>
                  </a:lnTo>
                  <a:lnTo>
                    <a:pt x="726" y="212"/>
                  </a:lnTo>
                  <a:lnTo>
                    <a:pt x="724" y="212"/>
                  </a:lnTo>
                  <a:lnTo>
                    <a:pt x="724" y="213"/>
                  </a:lnTo>
                  <a:lnTo>
                    <a:pt x="726" y="213"/>
                  </a:lnTo>
                  <a:lnTo>
                    <a:pt x="727" y="213"/>
                  </a:lnTo>
                  <a:lnTo>
                    <a:pt x="727" y="212"/>
                  </a:lnTo>
                  <a:lnTo>
                    <a:pt x="727" y="212"/>
                  </a:lnTo>
                  <a:lnTo>
                    <a:pt x="727" y="210"/>
                  </a:lnTo>
                  <a:lnTo>
                    <a:pt x="729" y="210"/>
                  </a:lnTo>
                  <a:lnTo>
                    <a:pt x="729" y="208"/>
                  </a:lnTo>
                  <a:lnTo>
                    <a:pt x="731" y="208"/>
                  </a:lnTo>
                  <a:lnTo>
                    <a:pt x="731" y="206"/>
                  </a:lnTo>
                  <a:lnTo>
                    <a:pt x="731" y="205"/>
                  </a:lnTo>
                  <a:lnTo>
                    <a:pt x="729" y="205"/>
                  </a:lnTo>
                  <a:lnTo>
                    <a:pt x="729" y="206"/>
                  </a:lnTo>
                  <a:lnTo>
                    <a:pt x="727" y="206"/>
                  </a:lnTo>
                  <a:lnTo>
                    <a:pt x="727" y="208"/>
                  </a:lnTo>
                  <a:moveTo>
                    <a:pt x="1417" y="212"/>
                  </a:moveTo>
                  <a:lnTo>
                    <a:pt x="1417" y="213"/>
                  </a:lnTo>
                  <a:lnTo>
                    <a:pt x="1419" y="213"/>
                  </a:lnTo>
                  <a:lnTo>
                    <a:pt x="1417" y="212"/>
                  </a:lnTo>
                  <a:moveTo>
                    <a:pt x="317" y="212"/>
                  </a:moveTo>
                  <a:lnTo>
                    <a:pt x="317" y="212"/>
                  </a:lnTo>
                  <a:lnTo>
                    <a:pt x="317" y="210"/>
                  </a:lnTo>
                  <a:lnTo>
                    <a:pt x="317" y="210"/>
                  </a:lnTo>
                  <a:lnTo>
                    <a:pt x="317" y="212"/>
                  </a:lnTo>
                  <a:moveTo>
                    <a:pt x="1406" y="212"/>
                  </a:moveTo>
                  <a:lnTo>
                    <a:pt x="1407" y="212"/>
                  </a:lnTo>
                  <a:lnTo>
                    <a:pt x="1406" y="210"/>
                  </a:lnTo>
                  <a:lnTo>
                    <a:pt x="1406" y="212"/>
                  </a:lnTo>
                  <a:moveTo>
                    <a:pt x="1411" y="208"/>
                  </a:moveTo>
                  <a:lnTo>
                    <a:pt x="1411" y="206"/>
                  </a:lnTo>
                  <a:lnTo>
                    <a:pt x="1409" y="206"/>
                  </a:lnTo>
                  <a:lnTo>
                    <a:pt x="1409" y="208"/>
                  </a:lnTo>
                  <a:lnTo>
                    <a:pt x="1407" y="208"/>
                  </a:lnTo>
                  <a:lnTo>
                    <a:pt x="1407" y="210"/>
                  </a:lnTo>
                  <a:lnTo>
                    <a:pt x="1407" y="212"/>
                  </a:lnTo>
                  <a:lnTo>
                    <a:pt x="1409" y="210"/>
                  </a:lnTo>
                  <a:lnTo>
                    <a:pt x="1411" y="208"/>
                  </a:lnTo>
                  <a:moveTo>
                    <a:pt x="1686" y="210"/>
                  </a:moveTo>
                  <a:lnTo>
                    <a:pt x="1684" y="212"/>
                  </a:lnTo>
                  <a:lnTo>
                    <a:pt x="1686" y="212"/>
                  </a:lnTo>
                  <a:lnTo>
                    <a:pt x="1686" y="210"/>
                  </a:lnTo>
                  <a:moveTo>
                    <a:pt x="2588" y="212"/>
                  </a:moveTo>
                  <a:lnTo>
                    <a:pt x="2588" y="210"/>
                  </a:lnTo>
                  <a:lnTo>
                    <a:pt x="2586" y="210"/>
                  </a:lnTo>
                  <a:lnTo>
                    <a:pt x="2588" y="212"/>
                  </a:lnTo>
                  <a:moveTo>
                    <a:pt x="1115" y="208"/>
                  </a:moveTo>
                  <a:lnTo>
                    <a:pt x="1113" y="208"/>
                  </a:lnTo>
                  <a:lnTo>
                    <a:pt x="1113" y="210"/>
                  </a:lnTo>
                  <a:lnTo>
                    <a:pt x="1115" y="208"/>
                  </a:lnTo>
                  <a:moveTo>
                    <a:pt x="317" y="208"/>
                  </a:moveTo>
                  <a:lnTo>
                    <a:pt x="317" y="208"/>
                  </a:lnTo>
                  <a:lnTo>
                    <a:pt x="317" y="206"/>
                  </a:lnTo>
                  <a:lnTo>
                    <a:pt x="317" y="208"/>
                  </a:lnTo>
                  <a:moveTo>
                    <a:pt x="644" y="206"/>
                  </a:moveTo>
                  <a:lnTo>
                    <a:pt x="644" y="208"/>
                  </a:lnTo>
                  <a:lnTo>
                    <a:pt x="645" y="208"/>
                  </a:lnTo>
                  <a:lnTo>
                    <a:pt x="645" y="206"/>
                  </a:lnTo>
                  <a:lnTo>
                    <a:pt x="644" y="205"/>
                  </a:lnTo>
                  <a:lnTo>
                    <a:pt x="644" y="206"/>
                  </a:lnTo>
                  <a:moveTo>
                    <a:pt x="1718" y="206"/>
                  </a:moveTo>
                  <a:lnTo>
                    <a:pt x="1718" y="208"/>
                  </a:lnTo>
                  <a:lnTo>
                    <a:pt x="1720" y="208"/>
                  </a:lnTo>
                  <a:lnTo>
                    <a:pt x="1720" y="206"/>
                  </a:lnTo>
                  <a:lnTo>
                    <a:pt x="1718" y="206"/>
                  </a:lnTo>
                  <a:moveTo>
                    <a:pt x="645" y="206"/>
                  </a:moveTo>
                  <a:lnTo>
                    <a:pt x="645" y="205"/>
                  </a:lnTo>
                  <a:lnTo>
                    <a:pt x="645" y="205"/>
                  </a:lnTo>
                  <a:lnTo>
                    <a:pt x="645" y="206"/>
                  </a:lnTo>
                  <a:lnTo>
                    <a:pt x="645" y="206"/>
                  </a:lnTo>
                  <a:moveTo>
                    <a:pt x="707" y="205"/>
                  </a:moveTo>
                  <a:lnTo>
                    <a:pt x="709" y="206"/>
                  </a:lnTo>
                  <a:lnTo>
                    <a:pt x="709" y="205"/>
                  </a:lnTo>
                  <a:lnTo>
                    <a:pt x="707" y="205"/>
                  </a:lnTo>
                  <a:moveTo>
                    <a:pt x="1540" y="205"/>
                  </a:moveTo>
                  <a:lnTo>
                    <a:pt x="1542" y="206"/>
                  </a:lnTo>
                  <a:lnTo>
                    <a:pt x="1542" y="205"/>
                  </a:lnTo>
                  <a:lnTo>
                    <a:pt x="1540" y="205"/>
                  </a:lnTo>
                  <a:moveTo>
                    <a:pt x="568" y="205"/>
                  </a:moveTo>
                  <a:lnTo>
                    <a:pt x="568" y="203"/>
                  </a:lnTo>
                  <a:lnTo>
                    <a:pt x="567" y="203"/>
                  </a:lnTo>
                  <a:lnTo>
                    <a:pt x="567" y="205"/>
                  </a:lnTo>
                  <a:lnTo>
                    <a:pt x="568" y="205"/>
                  </a:lnTo>
                  <a:moveTo>
                    <a:pt x="604" y="203"/>
                  </a:moveTo>
                  <a:lnTo>
                    <a:pt x="603" y="203"/>
                  </a:lnTo>
                  <a:lnTo>
                    <a:pt x="603" y="205"/>
                  </a:lnTo>
                  <a:lnTo>
                    <a:pt x="604" y="205"/>
                  </a:lnTo>
                  <a:lnTo>
                    <a:pt x="604" y="203"/>
                  </a:lnTo>
                  <a:moveTo>
                    <a:pt x="734" y="201"/>
                  </a:moveTo>
                  <a:lnTo>
                    <a:pt x="732" y="201"/>
                  </a:lnTo>
                  <a:lnTo>
                    <a:pt x="731" y="201"/>
                  </a:lnTo>
                  <a:lnTo>
                    <a:pt x="732" y="203"/>
                  </a:lnTo>
                  <a:lnTo>
                    <a:pt x="734" y="203"/>
                  </a:lnTo>
                  <a:lnTo>
                    <a:pt x="734" y="201"/>
                  </a:lnTo>
                  <a:moveTo>
                    <a:pt x="727" y="205"/>
                  </a:moveTo>
                  <a:lnTo>
                    <a:pt x="729" y="203"/>
                  </a:lnTo>
                  <a:lnTo>
                    <a:pt x="727" y="203"/>
                  </a:lnTo>
                  <a:lnTo>
                    <a:pt x="727" y="205"/>
                  </a:lnTo>
                  <a:moveTo>
                    <a:pt x="729" y="203"/>
                  </a:moveTo>
                  <a:lnTo>
                    <a:pt x="729" y="203"/>
                  </a:lnTo>
                  <a:lnTo>
                    <a:pt x="731" y="203"/>
                  </a:lnTo>
                  <a:lnTo>
                    <a:pt x="732" y="203"/>
                  </a:lnTo>
                  <a:lnTo>
                    <a:pt x="732" y="203"/>
                  </a:lnTo>
                  <a:lnTo>
                    <a:pt x="731" y="203"/>
                  </a:lnTo>
                  <a:lnTo>
                    <a:pt x="729" y="203"/>
                  </a:lnTo>
                  <a:moveTo>
                    <a:pt x="1778" y="205"/>
                  </a:moveTo>
                  <a:lnTo>
                    <a:pt x="1778" y="203"/>
                  </a:lnTo>
                  <a:lnTo>
                    <a:pt x="1776" y="203"/>
                  </a:lnTo>
                  <a:lnTo>
                    <a:pt x="1776" y="205"/>
                  </a:lnTo>
                  <a:lnTo>
                    <a:pt x="1778" y="205"/>
                  </a:lnTo>
                  <a:moveTo>
                    <a:pt x="297" y="203"/>
                  </a:moveTo>
                  <a:lnTo>
                    <a:pt x="295" y="203"/>
                  </a:lnTo>
                  <a:lnTo>
                    <a:pt x="297" y="203"/>
                  </a:lnTo>
                  <a:lnTo>
                    <a:pt x="297" y="203"/>
                  </a:lnTo>
                  <a:moveTo>
                    <a:pt x="319" y="203"/>
                  </a:moveTo>
                  <a:lnTo>
                    <a:pt x="319" y="203"/>
                  </a:lnTo>
                  <a:lnTo>
                    <a:pt x="321" y="203"/>
                  </a:lnTo>
                  <a:lnTo>
                    <a:pt x="319" y="203"/>
                  </a:lnTo>
                  <a:moveTo>
                    <a:pt x="601" y="203"/>
                  </a:moveTo>
                  <a:lnTo>
                    <a:pt x="599" y="203"/>
                  </a:lnTo>
                  <a:lnTo>
                    <a:pt x="599" y="203"/>
                  </a:lnTo>
                  <a:lnTo>
                    <a:pt x="601" y="203"/>
                  </a:lnTo>
                  <a:lnTo>
                    <a:pt x="601" y="203"/>
                  </a:lnTo>
                  <a:moveTo>
                    <a:pt x="721" y="203"/>
                  </a:moveTo>
                  <a:lnTo>
                    <a:pt x="719" y="203"/>
                  </a:lnTo>
                  <a:lnTo>
                    <a:pt x="719" y="203"/>
                  </a:lnTo>
                  <a:lnTo>
                    <a:pt x="721" y="203"/>
                  </a:lnTo>
                  <a:moveTo>
                    <a:pt x="560" y="203"/>
                  </a:moveTo>
                  <a:lnTo>
                    <a:pt x="562" y="203"/>
                  </a:lnTo>
                  <a:lnTo>
                    <a:pt x="562" y="201"/>
                  </a:lnTo>
                  <a:lnTo>
                    <a:pt x="560" y="201"/>
                  </a:lnTo>
                  <a:lnTo>
                    <a:pt x="560" y="203"/>
                  </a:lnTo>
                  <a:moveTo>
                    <a:pt x="637" y="201"/>
                  </a:moveTo>
                  <a:lnTo>
                    <a:pt x="637" y="200"/>
                  </a:lnTo>
                  <a:lnTo>
                    <a:pt x="635" y="201"/>
                  </a:lnTo>
                  <a:lnTo>
                    <a:pt x="637" y="201"/>
                  </a:lnTo>
                  <a:moveTo>
                    <a:pt x="702" y="201"/>
                  </a:moveTo>
                  <a:lnTo>
                    <a:pt x="700" y="200"/>
                  </a:lnTo>
                  <a:lnTo>
                    <a:pt x="698" y="200"/>
                  </a:lnTo>
                  <a:lnTo>
                    <a:pt x="698" y="201"/>
                  </a:lnTo>
                  <a:lnTo>
                    <a:pt x="700" y="201"/>
                  </a:lnTo>
                  <a:lnTo>
                    <a:pt x="702" y="201"/>
                  </a:lnTo>
                  <a:moveTo>
                    <a:pt x="712" y="201"/>
                  </a:moveTo>
                  <a:lnTo>
                    <a:pt x="714" y="201"/>
                  </a:lnTo>
                  <a:lnTo>
                    <a:pt x="712" y="200"/>
                  </a:lnTo>
                  <a:lnTo>
                    <a:pt x="712" y="201"/>
                  </a:lnTo>
                  <a:moveTo>
                    <a:pt x="123" y="200"/>
                  </a:moveTo>
                  <a:lnTo>
                    <a:pt x="124" y="200"/>
                  </a:lnTo>
                  <a:lnTo>
                    <a:pt x="124" y="198"/>
                  </a:lnTo>
                  <a:lnTo>
                    <a:pt x="123" y="200"/>
                  </a:lnTo>
                  <a:moveTo>
                    <a:pt x="594" y="200"/>
                  </a:moveTo>
                  <a:lnTo>
                    <a:pt x="596" y="200"/>
                  </a:lnTo>
                  <a:lnTo>
                    <a:pt x="596" y="198"/>
                  </a:lnTo>
                  <a:lnTo>
                    <a:pt x="594" y="198"/>
                  </a:lnTo>
                  <a:lnTo>
                    <a:pt x="594" y="200"/>
                  </a:lnTo>
                  <a:moveTo>
                    <a:pt x="710" y="198"/>
                  </a:moveTo>
                  <a:lnTo>
                    <a:pt x="709" y="198"/>
                  </a:lnTo>
                  <a:lnTo>
                    <a:pt x="709" y="200"/>
                  </a:lnTo>
                  <a:lnTo>
                    <a:pt x="710" y="200"/>
                  </a:lnTo>
                  <a:lnTo>
                    <a:pt x="712" y="200"/>
                  </a:lnTo>
                  <a:lnTo>
                    <a:pt x="712" y="198"/>
                  </a:lnTo>
                  <a:lnTo>
                    <a:pt x="710" y="198"/>
                  </a:lnTo>
                  <a:moveTo>
                    <a:pt x="124" y="196"/>
                  </a:moveTo>
                  <a:lnTo>
                    <a:pt x="124" y="198"/>
                  </a:lnTo>
                  <a:lnTo>
                    <a:pt x="126" y="196"/>
                  </a:lnTo>
                  <a:lnTo>
                    <a:pt x="124" y="196"/>
                  </a:lnTo>
                  <a:moveTo>
                    <a:pt x="1446" y="196"/>
                  </a:moveTo>
                  <a:lnTo>
                    <a:pt x="1445" y="196"/>
                  </a:lnTo>
                  <a:lnTo>
                    <a:pt x="1443" y="198"/>
                  </a:lnTo>
                  <a:lnTo>
                    <a:pt x="1445" y="198"/>
                  </a:lnTo>
                  <a:lnTo>
                    <a:pt x="1446" y="196"/>
                  </a:lnTo>
                  <a:moveTo>
                    <a:pt x="396" y="194"/>
                  </a:moveTo>
                  <a:lnTo>
                    <a:pt x="396" y="196"/>
                  </a:lnTo>
                  <a:lnTo>
                    <a:pt x="398" y="196"/>
                  </a:lnTo>
                  <a:lnTo>
                    <a:pt x="398" y="194"/>
                  </a:lnTo>
                  <a:lnTo>
                    <a:pt x="396" y="194"/>
                  </a:lnTo>
                  <a:moveTo>
                    <a:pt x="399" y="194"/>
                  </a:moveTo>
                  <a:lnTo>
                    <a:pt x="399" y="194"/>
                  </a:lnTo>
                  <a:lnTo>
                    <a:pt x="399" y="196"/>
                  </a:lnTo>
                  <a:lnTo>
                    <a:pt x="399" y="196"/>
                  </a:lnTo>
                  <a:lnTo>
                    <a:pt x="399" y="194"/>
                  </a:lnTo>
                  <a:moveTo>
                    <a:pt x="1438" y="196"/>
                  </a:moveTo>
                  <a:lnTo>
                    <a:pt x="1438" y="194"/>
                  </a:lnTo>
                  <a:lnTo>
                    <a:pt x="1436" y="194"/>
                  </a:lnTo>
                  <a:lnTo>
                    <a:pt x="1436" y="196"/>
                  </a:lnTo>
                  <a:lnTo>
                    <a:pt x="1438" y="196"/>
                  </a:lnTo>
                  <a:moveTo>
                    <a:pt x="1441" y="194"/>
                  </a:moveTo>
                  <a:lnTo>
                    <a:pt x="1441" y="196"/>
                  </a:lnTo>
                  <a:lnTo>
                    <a:pt x="1443" y="196"/>
                  </a:lnTo>
                  <a:lnTo>
                    <a:pt x="1443" y="194"/>
                  </a:lnTo>
                  <a:lnTo>
                    <a:pt x="1441" y="194"/>
                  </a:lnTo>
                  <a:moveTo>
                    <a:pt x="1436" y="193"/>
                  </a:moveTo>
                  <a:lnTo>
                    <a:pt x="1435" y="193"/>
                  </a:lnTo>
                  <a:lnTo>
                    <a:pt x="1435" y="194"/>
                  </a:lnTo>
                  <a:lnTo>
                    <a:pt x="1436" y="194"/>
                  </a:lnTo>
                  <a:lnTo>
                    <a:pt x="1436" y="193"/>
                  </a:lnTo>
                  <a:moveTo>
                    <a:pt x="902" y="191"/>
                  </a:moveTo>
                  <a:lnTo>
                    <a:pt x="900" y="191"/>
                  </a:lnTo>
                  <a:lnTo>
                    <a:pt x="898" y="191"/>
                  </a:lnTo>
                  <a:lnTo>
                    <a:pt x="900" y="193"/>
                  </a:lnTo>
                  <a:lnTo>
                    <a:pt x="902" y="191"/>
                  </a:lnTo>
                  <a:moveTo>
                    <a:pt x="456" y="189"/>
                  </a:moveTo>
                  <a:lnTo>
                    <a:pt x="454" y="189"/>
                  </a:lnTo>
                  <a:lnTo>
                    <a:pt x="456" y="191"/>
                  </a:lnTo>
                  <a:lnTo>
                    <a:pt x="456" y="189"/>
                  </a:lnTo>
                  <a:moveTo>
                    <a:pt x="1498" y="191"/>
                  </a:moveTo>
                  <a:lnTo>
                    <a:pt x="1499" y="189"/>
                  </a:lnTo>
                  <a:lnTo>
                    <a:pt x="1498" y="189"/>
                  </a:lnTo>
                  <a:lnTo>
                    <a:pt x="1498" y="191"/>
                  </a:lnTo>
                  <a:moveTo>
                    <a:pt x="1774" y="191"/>
                  </a:moveTo>
                  <a:lnTo>
                    <a:pt x="1774" y="189"/>
                  </a:lnTo>
                  <a:lnTo>
                    <a:pt x="1773" y="189"/>
                  </a:lnTo>
                  <a:lnTo>
                    <a:pt x="1773" y="191"/>
                  </a:lnTo>
                  <a:lnTo>
                    <a:pt x="1774" y="191"/>
                  </a:lnTo>
                  <a:moveTo>
                    <a:pt x="372" y="188"/>
                  </a:moveTo>
                  <a:lnTo>
                    <a:pt x="372" y="189"/>
                  </a:lnTo>
                  <a:lnTo>
                    <a:pt x="374" y="189"/>
                  </a:lnTo>
                  <a:lnTo>
                    <a:pt x="374" y="188"/>
                  </a:lnTo>
                  <a:lnTo>
                    <a:pt x="372" y="188"/>
                  </a:lnTo>
                  <a:moveTo>
                    <a:pt x="927" y="189"/>
                  </a:moveTo>
                  <a:lnTo>
                    <a:pt x="927" y="188"/>
                  </a:lnTo>
                  <a:lnTo>
                    <a:pt x="926" y="189"/>
                  </a:lnTo>
                  <a:lnTo>
                    <a:pt x="927" y="189"/>
                  </a:lnTo>
                  <a:moveTo>
                    <a:pt x="1773" y="186"/>
                  </a:moveTo>
                  <a:lnTo>
                    <a:pt x="1771" y="186"/>
                  </a:lnTo>
                  <a:lnTo>
                    <a:pt x="1771" y="188"/>
                  </a:lnTo>
                  <a:lnTo>
                    <a:pt x="1771" y="189"/>
                  </a:lnTo>
                  <a:lnTo>
                    <a:pt x="1773" y="189"/>
                  </a:lnTo>
                  <a:lnTo>
                    <a:pt x="1773" y="188"/>
                  </a:lnTo>
                  <a:lnTo>
                    <a:pt x="1773" y="186"/>
                  </a:lnTo>
                  <a:moveTo>
                    <a:pt x="924" y="186"/>
                  </a:moveTo>
                  <a:lnTo>
                    <a:pt x="922" y="186"/>
                  </a:lnTo>
                  <a:lnTo>
                    <a:pt x="924" y="188"/>
                  </a:lnTo>
                  <a:lnTo>
                    <a:pt x="924" y="186"/>
                  </a:lnTo>
                  <a:moveTo>
                    <a:pt x="1894" y="188"/>
                  </a:moveTo>
                  <a:lnTo>
                    <a:pt x="1894" y="186"/>
                  </a:lnTo>
                  <a:lnTo>
                    <a:pt x="1892" y="186"/>
                  </a:lnTo>
                  <a:lnTo>
                    <a:pt x="1892" y="188"/>
                  </a:lnTo>
                  <a:lnTo>
                    <a:pt x="1894" y="188"/>
                  </a:lnTo>
                  <a:moveTo>
                    <a:pt x="1230" y="184"/>
                  </a:moveTo>
                  <a:lnTo>
                    <a:pt x="1228" y="184"/>
                  </a:lnTo>
                  <a:lnTo>
                    <a:pt x="1230" y="186"/>
                  </a:lnTo>
                  <a:lnTo>
                    <a:pt x="1230" y="184"/>
                  </a:lnTo>
                  <a:moveTo>
                    <a:pt x="2451" y="184"/>
                  </a:moveTo>
                  <a:lnTo>
                    <a:pt x="2449" y="184"/>
                  </a:lnTo>
                  <a:lnTo>
                    <a:pt x="2449" y="186"/>
                  </a:lnTo>
                  <a:lnTo>
                    <a:pt x="2451" y="186"/>
                  </a:lnTo>
                  <a:lnTo>
                    <a:pt x="2451" y="184"/>
                  </a:lnTo>
                  <a:moveTo>
                    <a:pt x="2454" y="184"/>
                  </a:moveTo>
                  <a:lnTo>
                    <a:pt x="2454" y="186"/>
                  </a:lnTo>
                  <a:lnTo>
                    <a:pt x="2456" y="186"/>
                  </a:lnTo>
                  <a:lnTo>
                    <a:pt x="2454" y="184"/>
                  </a:lnTo>
                  <a:moveTo>
                    <a:pt x="920" y="184"/>
                  </a:moveTo>
                  <a:lnTo>
                    <a:pt x="922" y="184"/>
                  </a:lnTo>
                  <a:lnTo>
                    <a:pt x="922" y="182"/>
                  </a:lnTo>
                  <a:lnTo>
                    <a:pt x="920" y="182"/>
                  </a:lnTo>
                  <a:lnTo>
                    <a:pt x="920" y="184"/>
                  </a:lnTo>
                  <a:moveTo>
                    <a:pt x="1096" y="182"/>
                  </a:moveTo>
                  <a:lnTo>
                    <a:pt x="1095" y="182"/>
                  </a:lnTo>
                  <a:lnTo>
                    <a:pt x="1096" y="184"/>
                  </a:lnTo>
                  <a:lnTo>
                    <a:pt x="1096" y="182"/>
                  </a:lnTo>
                  <a:moveTo>
                    <a:pt x="1236" y="182"/>
                  </a:moveTo>
                  <a:lnTo>
                    <a:pt x="1236" y="181"/>
                  </a:lnTo>
                  <a:lnTo>
                    <a:pt x="1235" y="181"/>
                  </a:lnTo>
                  <a:lnTo>
                    <a:pt x="1233" y="181"/>
                  </a:lnTo>
                  <a:lnTo>
                    <a:pt x="1233" y="182"/>
                  </a:lnTo>
                  <a:lnTo>
                    <a:pt x="1235" y="182"/>
                  </a:lnTo>
                  <a:lnTo>
                    <a:pt x="1236" y="182"/>
                  </a:lnTo>
                  <a:moveTo>
                    <a:pt x="1231" y="182"/>
                  </a:moveTo>
                  <a:lnTo>
                    <a:pt x="1231" y="184"/>
                  </a:lnTo>
                  <a:lnTo>
                    <a:pt x="1233" y="182"/>
                  </a:lnTo>
                  <a:lnTo>
                    <a:pt x="1231" y="182"/>
                  </a:lnTo>
                  <a:moveTo>
                    <a:pt x="1467" y="184"/>
                  </a:moveTo>
                  <a:lnTo>
                    <a:pt x="1467" y="184"/>
                  </a:lnTo>
                  <a:lnTo>
                    <a:pt x="1467" y="182"/>
                  </a:lnTo>
                  <a:lnTo>
                    <a:pt x="1467" y="182"/>
                  </a:lnTo>
                  <a:lnTo>
                    <a:pt x="1467" y="184"/>
                  </a:lnTo>
                  <a:moveTo>
                    <a:pt x="650" y="181"/>
                  </a:moveTo>
                  <a:lnTo>
                    <a:pt x="650" y="182"/>
                  </a:lnTo>
                  <a:lnTo>
                    <a:pt x="652" y="182"/>
                  </a:lnTo>
                  <a:lnTo>
                    <a:pt x="652" y="181"/>
                  </a:lnTo>
                  <a:lnTo>
                    <a:pt x="650" y="181"/>
                  </a:lnTo>
                  <a:moveTo>
                    <a:pt x="910" y="182"/>
                  </a:moveTo>
                  <a:lnTo>
                    <a:pt x="910" y="181"/>
                  </a:lnTo>
                  <a:lnTo>
                    <a:pt x="910" y="179"/>
                  </a:lnTo>
                  <a:lnTo>
                    <a:pt x="910" y="177"/>
                  </a:lnTo>
                  <a:lnTo>
                    <a:pt x="908" y="177"/>
                  </a:lnTo>
                  <a:lnTo>
                    <a:pt x="908" y="179"/>
                  </a:lnTo>
                  <a:lnTo>
                    <a:pt x="907" y="179"/>
                  </a:lnTo>
                  <a:lnTo>
                    <a:pt x="907" y="181"/>
                  </a:lnTo>
                  <a:lnTo>
                    <a:pt x="908" y="182"/>
                  </a:lnTo>
                  <a:lnTo>
                    <a:pt x="910" y="182"/>
                  </a:lnTo>
                  <a:moveTo>
                    <a:pt x="2377" y="177"/>
                  </a:moveTo>
                  <a:lnTo>
                    <a:pt x="2376" y="177"/>
                  </a:lnTo>
                  <a:lnTo>
                    <a:pt x="2376" y="179"/>
                  </a:lnTo>
                  <a:lnTo>
                    <a:pt x="2377" y="177"/>
                  </a:lnTo>
                  <a:moveTo>
                    <a:pt x="30" y="176"/>
                  </a:moveTo>
                  <a:lnTo>
                    <a:pt x="30" y="177"/>
                  </a:lnTo>
                  <a:lnTo>
                    <a:pt x="32" y="177"/>
                  </a:lnTo>
                  <a:lnTo>
                    <a:pt x="30" y="176"/>
                  </a:lnTo>
                  <a:moveTo>
                    <a:pt x="893" y="171"/>
                  </a:moveTo>
                  <a:lnTo>
                    <a:pt x="893" y="172"/>
                  </a:lnTo>
                  <a:lnTo>
                    <a:pt x="895" y="172"/>
                  </a:lnTo>
                  <a:lnTo>
                    <a:pt x="893" y="171"/>
                  </a:lnTo>
                  <a:moveTo>
                    <a:pt x="2222" y="171"/>
                  </a:moveTo>
                  <a:lnTo>
                    <a:pt x="2222" y="172"/>
                  </a:lnTo>
                  <a:lnTo>
                    <a:pt x="2224" y="172"/>
                  </a:lnTo>
                  <a:lnTo>
                    <a:pt x="2224" y="171"/>
                  </a:lnTo>
                  <a:lnTo>
                    <a:pt x="2224" y="169"/>
                  </a:lnTo>
                  <a:lnTo>
                    <a:pt x="2222" y="167"/>
                  </a:lnTo>
                  <a:lnTo>
                    <a:pt x="2222" y="169"/>
                  </a:lnTo>
                  <a:lnTo>
                    <a:pt x="2222" y="171"/>
                  </a:lnTo>
                  <a:moveTo>
                    <a:pt x="895" y="169"/>
                  </a:moveTo>
                  <a:lnTo>
                    <a:pt x="893" y="169"/>
                  </a:lnTo>
                  <a:lnTo>
                    <a:pt x="893" y="171"/>
                  </a:lnTo>
                  <a:lnTo>
                    <a:pt x="895" y="171"/>
                  </a:lnTo>
                  <a:lnTo>
                    <a:pt x="895" y="169"/>
                  </a:lnTo>
                  <a:moveTo>
                    <a:pt x="389" y="167"/>
                  </a:moveTo>
                  <a:lnTo>
                    <a:pt x="389" y="169"/>
                  </a:lnTo>
                  <a:lnTo>
                    <a:pt x="391" y="169"/>
                  </a:lnTo>
                  <a:lnTo>
                    <a:pt x="389" y="167"/>
                  </a:lnTo>
                  <a:moveTo>
                    <a:pt x="715" y="165"/>
                  </a:moveTo>
                  <a:lnTo>
                    <a:pt x="714" y="165"/>
                  </a:lnTo>
                  <a:lnTo>
                    <a:pt x="715" y="167"/>
                  </a:lnTo>
                  <a:lnTo>
                    <a:pt x="715" y="165"/>
                  </a:lnTo>
                  <a:moveTo>
                    <a:pt x="1851" y="165"/>
                  </a:moveTo>
                  <a:lnTo>
                    <a:pt x="1851" y="167"/>
                  </a:lnTo>
                  <a:lnTo>
                    <a:pt x="1853" y="165"/>
                  </a:lnTo>
                  <a:lnTo>
                    <a:pt x="1851" y="164"/>
                  </a:lnTo>
                  <a:lnTo>
                    <a:pt x="1851" y="165"/>
                  </a:lnTo>
                  <a:moveTo>
                    <a:pt x="495" y="162"/>
                  </a:moveTo>
                  <a:lnTo>
                    <a:pt x="493" y="162"/>
                  </a:lnTo>
                  <a:lnTo>
                    <a:pt x="493" y="162"/>
                  </a:lnTo>
                  <a:lnTo>
                    <a:pt x="495" y="162"/>
                  </a:lnTo>
                  <a:moveTo>
                    <a:pt x="1137" y="162"/>
                  </a:moveTo>
                  <a:lnTo>
                    <a:pt x="1137" y="162"/>
                  </a:lnTo>
                  <a:lnTo>
                    <a:pt x="1136" y="162"/>
                  </a:lnTo>
                  <a:lnTo>
                    <a:pt x="1136" y="162"/>
                  </a:lnTo>
                  <a:lnTo>
                    <a:pt x="1137" y="162"/>
                  </a:lnTo>
                  <a:moveTo>
                    <a:pt x="895" y="160"/>
                  </a:moveTo>
                  <a:lnTo>
                    <a:pt x="896" y="160"/>
                  </a:lnTo>
                  <a:lnTo>
                    <a:pt x="896" y="159"/>
                  </a:lnTo>
                  <a:lnTo>
                    <a:pt x="898" y="159"/>
                  </a:lnTo>
                  <a:lnTo>
                    <a:pt x="898" y="157"/>
                  </a:lnTo>
                  <a:lnTo>
                    <a:pt x="896" y="157"/>
                  </a:lnTo>
                  <a:lnTo>
                    <a:pt x="895" y="157"/>
                  </a:lnTo>
                  <a:lnTo>
                    <a:pt x="895" y="159"/>
                  </a:lnTo>
                  <a:lnTo>
                    <a:pt x="893" y="159"/>
                  </a:lnTo>
                  <a:lnTo>
                    <a:pt x="893" y="160"/>
                  </a:lnTo>
                  <a:lnTo>
                    <a:pt x="895" y="160"/>
                  </a:lnTo>
                  <a:moveTo>
                    <a:pt x="572" y="155"/>
                  </a:moveTo>
                  <a:lnTo>
                    <a:pt x="572" y="157"/>
                  </a:lnTo>
                  <a:lnTo>
                    <a:pt x="574" y="157"/>
                  </a:lnTo>
                  <a:lnTo>
                    <a:pt x="574" y="155"/>
                  </a:lnTo>
                  <a:lnTo>
                    <a:pt x="572" y="155"/>
                  </a:lnTo>
                  <a:moveTo>
                    <a:pt x="574" y="153"/>
                  </a:moveTo>
                  <a:lnTo>
                    <a:pt x="574" y="155"/>
                  </a:lnTo>
                  <a:lnTo>
                    <a:pt x="575" y="155"/>
                  </a:lnTo>
                  <a:lnTo>
                    <a:pt x="574" y="153"/>
                  </a:lnTo>
                  <a:moveTo>
                    <a:pt x="893" y="155"/>
                  </a:moveTo>
                  <a:lnTo>
                    <a:pt x="895" y="155"/>
                  </a:lnTo>
                  <a:lnTo>
                    <a:pt x="896" y="155"/>
                  </a:lnTo>
                  <a:lnTo>
                    <a:pt x="898" y="155"/>
                  </a:lnTo>
                  <a:lnTo>
                    <a:pt x="895" y="153"/>
                  </a:lnTo>
                  <a:lnTo>
                    <a:pt x="893" y="155"/>
                  </a:lnTo>
                  <a:moveTo>
                    <a:pt x="2178" y="155"/>
                  </a:moveTo>
                  <a:lnTo>
                    <a:pt x="2176" y="153"/>
                  </a:lnTo>
                  <a:lnTo>
                    <a:pt x="2174" y="153"/>
                  </a:lnTo>
                  <a:lnTo>
                    <a:pt x="2174" y="155"/>
                  </a:lnTo>
                  <a:lnTo>
                    <a:pt x="2176" y="155"/>
                  </a:lnTo>
                  <a:lnTo>
                    <a:pt x="2178" y="155"/>
                  </a:lnTo>
                  <a:moveTo>
                    <a:pt x="1142" y="152"/>
                  </a:moveTo>
                  <a:lnTo>
                    <a:pt x="1141" y="152"/>
                  </a:lnTo>
                  <a:lnTo>
                    <a:pt x="1139" y="152"/>
                  </a:lnTo>
                  <a:lnTo>
                    <a:pt x="1141" y="153"/>
                  </a:lnTo>
                  <a:lnTo>
                    <a:pt x="1142" y="152"/>
                  </a:lnTo>
                  <a:moveTo>
                    <a:pt x="1810" y="153"/>
                  </a:moveTo>
                  <a:lnTo>
                    <a:pt x="1810" y="152"/>
                  </a:lnTo>
                  <a:lnTo>
                    <a:pt x="1809" y="152"/>
                  </a:lnTo>
                  <a:lnTo>
                    <a:pt x="1809" y="153"/>
                  </a:lnTo>
                  <a:lnTo>
                    <a:pt x="1810" y="153"/>
                  </a:lnTo>
                  <a:moveTo>
                    <a:pt x="2161" y="153"/>
                  </a:moveTo>
                  <a:lnTo>
                    <a:pt x="2159" y="152"/>
                  </a:lnTo>
                  <a:lnTo>
                    <a:pt x="2157" y="152"/>
                  </a:lnTo>
                  <a:lnTo>
                    <a:pt x="2155" y="152"/>
                  </a:lnTo>
                  <a:lnTo>
                    <a:pt x="2155" y="153"/>
                  </a:lnTo>
                  <a:lnTo>
                    <a:pt x="2159" y="153"/>
                  </a:lnTo>
                  <a:lnTo>
                    <a:pt x="2161" y="153"/>
                  </a:lnTo>
                  <a:moveTo>
                    <a:pt x="1129" y="150"/>
                  </a:moveTo>
                  <a:lnTo>
                    <a:pt x="1125" y="150"/>
                  </a:lnTo>
                  <a:lnTo>
                    <a:pt x="1127" y="152"/>
                  </a:lnTo>
                  <a:lnTo>
                    <a:pt x="1129" y="150"/>
                  </a:lnTo>
                  <a:moveTo>
                    <a:pt x="893" y="148"/>
                  </a:moveTo>
                  <a:lnTo>
                    <a:pt x="895" y="148"/>
                  </a:lnTo>
                  <a:lnTo>
                    <a:pt x="895" y="147"/>
                  </a:lnTo>
                  <a:lnTo>
                    <a:pt x="893" y="147"/>
                  </a:lnTo>
                  <a:lnTo>
                    <a:pt x="893" y="148"/>
                  </a:lnTo>
                  <a:moveTo>
                    <a:pt x="1839" y="147"/>
                  </a:moveTo>
                  <a:lnTo>
                    <a:pt x="1841" y="147"/>
                  </a:lnTo>
                  <a:lnTo>
                    <a:pt x="1841" y="145"/>
                  </a:lnTo>
                  <a:lnTo>
                    <a:pt x="1838" y="147"/>
                  </a:lnTo>
                  <a:lnTo>
                    <a:pt x="1836" y="147"/>
                  </a:lnTo>
                  <a:lnTo>
                    <a:pt x="1836" y="148"/>
                  </a:lnTo>
                  <a:lnTo>
                    <a:pt x="1839" y="148"/>
                  </a:lnTo>
                  <a:lnTo>
                    <a:pt x="1839" y="147"/>
                  </a:lnTo>
                  <a:moveTo>
                    <a:pt x="1846" y="148"/>
                  </a:moveTo>
                  <a:lnTo>
                    <a:pt x="1846" y="147"/>
                  </a:lnTo>
                  <a:lnTo>
                    <a:pt x="1844" y="147"/>
                  </a:lnTo>
                  <a:lnTo>
                    <a:pt x="1846" y="148"/>
                  </a:lnTo>
                  <a:moveTo>
                    <a:pt x="521" y="145"/>
                  </a:moveTo>
                  <a:lnTo>
                    <a:pt x="519" y="145"/>
                  </a:lnTo>
                  <a:lnTo>
                    <a:pt x="519" y="147"/>
                  </a:lnTo>
                  <a:lnTo>
                    <a:pt x="521" y="147"/>
                  </a:lnTo>
                  <a:lnTo>
                    <a:pt x="521" y="145"/>
                  </a:lnTo>
                  <a:moveTo>
                    <a:pt x="1918" y="145"/>
                  </a:moveTo>
                  <a:lnTo>
                    <a:pt x="1918" y="145"/>
                  </a:lnTo>
                  <a:lnTo>
                    <a:pt x="1918" y="143"/>
                  </a:lnTo>
                  <a:lnTo>
                    <a:pt x="1918" y="145"/>
                  </a:lnTo>
                  <a:moveTo>
                    <a:pt x="890" y="141"/>
                  </a:moveTo>
                  <a:lnTo>
                    <a:pt x="890" y="143"/>
                  </a:lnTo>
                  <a:lnTo>
                    <a:pt x="891" y="143"/>
                  </a:lnTo>
                  <a:lnTo>
                    <a:pt x="891" y="141"/>
                  </a:lnTo>
                  <a:lnTo>
                    <a:pt x="890" y="141"/>
                  </a:lnTo>
                  <a:moveTo>
                    <a:pt x="1679" y="143"/>
                  </a:moveTo>
                  <a:lnTo>
                    <a:pt x="1681" y="143"/>
                  </a:lnTo>
                  <a:lnTo>
                    <a:pt x="1681" y="141"/>
                  </a:lnTo>
                  <a:lnTo>
                    <a:pt x="1679" y="143"/>
                  </a:lnTo>
                  <a:moveTo>
                    <a:pt x="2275" y="141"/>
                  </a:moveTo>
                  <a:lnTo>
                    <a:pt x="2275" y="140"/>
                  </a:lnTo>
                  <a:lnTo>
                    <a:pt x="2273" y="140"/>
                  </a:lnTo>
                  <a:lnTo>
                    <a:pt x="2273" y="141"/>
                  </a:lnTo>
                  <a:lnTo>
                    <a:pt x="2275" y="141"/>
                  </a:lnTo>
                  <a:moveTo>
                    <a:pt x="2304" y="140"/>
                  </a:moveTo>
                  <a:lnTo>
                    <a:pt x="2306" y="140"/>
                  </a:lnTo>
                  <a:lnTo>
                    <a:pt x="2307" y="140"/>
                  </a:lnTo>
                  <a:lnTo>
                    <a:pt x="2309" y="140"/>
                  </a:lnTo>
                  <a:lnTo>
                    <a:pt x="2309" y="138"/>
                  </a:lnTo>
                  <a:lnTo>
                    <a:pt x="2309" y="136"/>
                  </a:lnTo>
                  <a:lnTo>
                    <a:pt x="2307" y="135"/>
                  </a:lnTo>
                  <a:lnTo>
                    <a:pt x="2306" y="135"/>
                  </a:lnTo>
                  <a:lnTo>
                    <a:pt x="2302" y="136"/>
                  </a:lnTo>
                  <a:lnTo>
                    <a:pt x="2302" y="138"/>
                  </a:lnTo>
                  <a:lnTo>
                    <a:pt x="2302" y="140"/>
                  </a:lnTo>
                  <a:lnTo>
                    <a:pt x="2304" y="141"/>
                  </a:lnTo>
                  <a:lnTo>
                    <a:pt x="2304" y="140"/>
                  </a:lnTo>
                  <a:moveTo>
                    <a:pt x="1899" y="138"/>
                  </a:moveTo>
                  <a:lnTo>
                    <a:pt x="1897" y="138"/>
                  </a:lnTo>
                  <a:lnTo>
                    <a:pt x="1897" y="140"/>
                  </a:lnTo>
                  <a:lnTo>
                    <a:pt x="1899" y="140"/>
                  </a:lnTo>
                  <a:lnTo>
                    <a:pt x="1899" y="138"/>
                  </a:lnTo>
                  <a:moveTo>
                    <a:pt x="1885" y="136"/>
                  </a:moveTo>
                  <a:lnTo>
                    <a:pt x="1885" y="138"/>
                  </a:lnTo>
                  <a:lnTo>
                    <a:pt x="1887" y="138"/>
                  </a:lnTo>
                  <a:lnTo>
                    <a:pt x="1889" y="138"/>
                  </a:lnTo>
                  <a:lnTo>
                    <a:pt x="1887" y="136"/>
                  </a:lnTo>
                  <a:lnTo>
                    <a:pt x="1885" y="136"/>
                  </a:lnTo>
                  <a:moveTo>
                    <a:pt x="1891" y="138"/>
                  </a:moveTo>
                  <a:lnTo>
                    <a:pt x="1894" y="138"/>
                  </a:lnTo>
                  <a:lnTo>
                    <a:pt x="1892" y="136"/>
                  </a:lnTo>
                  <a:lnTo>
                    <a:pt x="1891" y="138"/>
                  </a:lnTo>
                  <a:moveTo>
                    <a:pt x="1433" y="135"/>
                  </a:moveTo>
                  <a:lnTo>
                    <a:pt x="1431" y="133"/>
                  </a:lnTo>
                  <a:lnTo>
                    <a:pt x="1431" y="135"/>
                  </a:lnTo>
                  <a:lnTo>
                    <a:pt x="1433" y="135"/>
                  </a:lnTo>
                  <a:moveTo>
                    <a:pt x="592" y="131"/>
                  </a:moveTo>
                  <a:lnTo>
                    <a:pt x="592" y="133"/>
                  </a:lnTo>
                  <a:lnTo>
                    <a:pt x="594" y="131"/>
                  </a:lnTo>
                  <a:lnTo>
                    <a:pt x="592" y="131"/>
                  </a:lnTo>
                  <a:moveTo>
                    <a:pt x="596" y="130"/>
                  </a:moveTo>
                  <a:lnTo>
                    <a:pt x="594" y="130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0"/>
                  </a:lnTo>
                  <a:moveTo>
                    <a:pt x="885" y="131"/>
                  </a:moveTo>
                  <a:lnTo>
                    <a:pt x="881" y="131"/>
                  </a:lnTo>
                  <a:lnTo>
                    <a:pt x="881" y="133"/>
                  </a:lnTo>
                  <a:lnTo>
                    <a:pt x="885" y="133"/>
                  </a:lnTo>
                  <a:lnTo>
                    <a:pt x="885" y="131"/>
                  </a:lnTo>
                  <a:moveTo>
                    <a:pt x="1433" y="131"/>
                  </a:moveTo>
                  <a:lnTo>
                    <a:pt x="1431" y="131"/>
                  </a:lnTo>
                  <a:lnTo>
                    <a:pt x="1429" y="131"/>
                  </a:lnTo>
                  <a:lnTo>
                    <a:pt x="1429" y="133"/>
                  </a:lnTo>
                  <a:lnTo>
                    <a:pt x="1431" y="133"/>
                  </a:lnTo>
                  <a:lnTo>
                    <a:pt x="1433" y="133"/>
                  </a:lnTo>
                  <a:lnTo>
                    <a:pt x="1433" y="131"/>
                  </a:lnTo>
                  <a:moveTo>
                    <a:pt x="1906" y="133"/>
                  </a:moveTo>
                  <a:lnTo>
                    <a:pt x="1906" y="131"/>
                  </a:lnTo>
                  <a:lnTo>
                    <a:pt x="1904" y="131"/>
                  </a:lnTo>
                  <a:lnTo>
                    <a:pt x="1903" y="131"/>
                  </a:lnTo>
                  <a:lnTo>
                    <a:pt x="1901" y="133"/>
                  </a:lnTo>
                  <a:lnTo>
                    <a:pt x="1904" y="133"/>
                  </a:lnTo>
                  <a:lnTo>
                    <a:pt x="1906" y="133"/>
                  </a:lnTo>
                  <a:moveTo>
                    <a:pt x="1909" y="131"/>
                  </a:moveTo>
                  <a:lnTo>
                    <a:pt x="1908" y="131"/>
                  </a:lnTo>
                  <a:lnTo>
                    <a:pt x="1908" y="133"/>
                  </a:lnTo>
                  <a:lnTo>
                    <a:pt x="1909" y="133"/>
                  </a:lnTo>
                  <a:lnTo>
                    <a:pt x="1909" y="131"/>
                  </a:lnTo>
                  <a:moveTo>
                    <a:pt x="1913" y="131"/>
                  </a:moveTo>
                  <a:lnTo>
                    <a:pt x="1911" y="131"/>
                  </a:lnTo>
                  <a:lnTo>
                    <a:pt x="1911" y="133"/>
                  </a:lnTo>
                  <a:lnTo>
                    <a:pt x="1913" y="133"/>
                  </a:lnTo>
                  <a:lnTo>
                    <a:pt x="1913" y="131"/>
                  </a:lnTo>
                  <a:moveTo>
                    <a:pt x="604" y="131"/>
                  </a:moveTo>
                  <a:lnTo>
                    <a:pt x="606" y="131"/>
                  </a:lnTo>
                  <a:lnTo>
                    <a:pt x="608" y="131"/>
                  </a:lnTo>
                  <a:lnTo>
                    <a:pt x="608" y="130"/>
                  </a:lnTo>
                  <a:lnTo>
                    <a:pt x="606" y="130"/>
                  </a:lnTo>
                  <a:lnTo>
                    <a:pt x="604" y="131"/>
                  </a:lnTo>
                  <a:moveTo>
                    <a:pt x="492" y="123"/>
                  </a:moveTo>
                  <a:lnTo>
                    <a:pt x="492" y="124"/>
                  </a:lnTo>
                  <a:lnTo>
                    <a:pt x="493" y="123"/>
                  </a:lnTo>
                  <a:lnTo>
                    <a:pt x="492" y="123"/>
                  </a:lnTo>
                  <a:moveTo>
                    <a:pt x="878" y="124"/>
                  </a:moveTo>
                  <a:lnTo>
                    <a:pt x="878" y="123"/>
                  </a:lnTo>
                  <a:lnTo>
                    <a:pt x="876" y="123"/>
                  </a:lnTo>
                  <a:lnTo>
                    <a:pt x="878" y="124"/>
                  </a:lnTo>
                  <a:moveTo>
                    <a:pt x="1882" y="119"/>
                  </a:moveTo>
                  <a:lnTo>
                    <a:pt x="1880" y="119"/>
                  </a:lnTo>
                  <a:lnTo>
                    <a:pt x="1880" y="121"/>
                  </a:lnTo>
                  <a:lnTo>
                    <a:pt x="1880" y="121"/>
                  </a:lnTo>
                  <a:lnTo>
                    <a:pt x="1882" y="121"/>
                  </a:lnTo>
                  <a:lnTo>
                    <a:pt x="1882" y="119"/>
                  </a:lnTo>
                  <a:moveTo>
                    <a:pt x="1884" y="121"/>
                  </a:moveTo>
                  <a:lnTo>
                    <a:pt x="1884" y="121"/>
                  </a:lnTo>
                  <a:lnTo>
                    <a:pt x="1885" y="121"/>
                  </a:lnTo>
                  <a:lnTo>
                    <a:pt x="1885" y="119"/>
                  </a:lnTo>
                  <a:lnTo>
                    <a:pt x="1884" y="119"/>
                  </a:lnTo>
                  <a:lnTo>
                    <a:pt x="1882" y="121"/>
                  </a:lnTo>
                  <a:lnTo>
                    <a:pt x="1882" y="121"/>
                  </a:lnTo>
                  <a:lnTo>
                    <a:pt x="1884" y="121"/>
                  </a:lnTo>
                  <a:moveTo>
                    <a:pt x="596" y="119"/>
                  </a:moveTo>
                  <a:lnTo>
                    <a:pt x="594" y="119"/>
                  </a:lnTo>
                  <a:lnTo>
                    <a:pt x="596" y="121"/>
                  </a:lnTo>
                  <a:lnTo>
                    <a:pt x="596" y="119"/>
                  </a:lnTo>
                  <a:moveTo>
                    <a:pt x="601" y="121"/>
                  </a:moveTo>
                  <a:lnTo>
                    <a:pt x="601" y="119"/>
                  </a:lnTo>
                  <a:lnTo>
                    <a:pt x="601" y="118"/>
                  </a:lnTo>
                  <a:lnTo>
                    <a:pt x="598" y="119"/>
                  </a:lnTo>
                  <a:lnTo>
                    <a:pt x="598" y="121"/>
                  </a:lnTo>
                  <a:lnTo>
                    <a:pt x="599" y="121"/>
                  </a:lnTo>
                  <a:lnTo>
                    <a:pt x="601" y="121"/>
                  </a:lnTo>
                  <a:moveTo>
                    <a:pt x="604" y="119"/>
                  </a:moveTo>
                  <a:lnTo>
                    <a:pt x="606" y="121"/>
                  </a:lnTo>
                  <a:lnTo>
                    <a:pt x="604" y="119"/>
                  </a:lnTo>
                  <a:lnTo>
                    <a:pt x="604" y="119"/>
                  </a:lnTo>
                  <a:moveTo>
                    <a:pt x="873" y="121"/>
                  </a:moveTo>
                  <a:lnTo>
                    <a:pt x="874" y="121"/>
                  </a:lnTo>
                  <a:lnTo>
                    <a:pt x="874" y="119"/>
                  </a:lnTo>
                  <a:lnTo>
                    <a:pt x="873" y="121"/>
                  </a:lnTo>
                  <a:moveTo>
                    <a:pt x="603" y="116"/>
                  </a:moveTo>
                  <a:lnTo>
                    <a:pt x="603" y="118"/>
                  </a:lnTo>
                  <a:lnTo>
                    <a:pt x="603" y="119"/>
                  </a:lnTo>
                  <a:lnTo>
                    <a:pt x="604" y="119"/>
                  </a:lnTo>
                  <a:lnTo>
                    <a:pt x="604" y="118"/>
                  </a:lnTo>
                  <a:lnTo>
                    <a:pt x="603" y="116"/>
                  </a:lnTo>
                  <a:moveTo>
                    <a:pt x="1884" y="118"/>
                  </a:moveTo>
                  <a:lnTo>
                    <a:pt x="1884" y="119"/>
                  </a:lnTo>
                  <a:lnTo>
                    <a:pt x="1885" y="118"/>
                  </a:lnTo>
                  <a:lnTo>
                    <a:pt x="1884" y="118"/>
                  </a:lnTo>
                  <a:moveTo>
                    <a:pt x="2113" y="119"/>
                  </a:moveTo>
                  <a:lnTo>
                    <a:pt x="2111" y="118"/>
                  </a:lnTo>
                  <a:lnTo>
                    <a:pt x="2111" y="119"/>
                  </a:lnTo>
                  <a:lnTo>
                    <a:pt x="2113" y="119"/>
                  </a:lnTo>
                  <a:moveTo>
                    <a:pt x="1711" y="116"/>
                  </a:moveTo>
                  <a:lnTo>
                    <a:pt x="1711" y="118"/>
                  </a:lnTo>
                  <a:lnTo>
                    <a:pt x="1713" y="116"/>
                  </a:lnTo>
                  <a:lnTo>
                    <a:pt x="1711" y="116"/>
                  </a:lnTo>
                  <a:moveTo>
                    <a:pt x="425" y="114"/>
                  </a:moveTo>
                  <a:lnTo>
                    <a:pt x="427" y="114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4"/>
                  </a:lnTo>
                  <a:moveTo>
                    <a:pt x="423" y="116"/>
                  </a:moveTo>
                  <a:lnTo>
                    <a:pt x="425" y="116"/>
                  </a:lnTo>
                  <a:lnTo>
                    <a:pt x="425" y="114"/>
                  </a:lnTo>
                  <a:lnTo>
                    <a:pt x="423" y="114"/>
                  </a:lnTo>
                  <a:lnTo>
                    <a:pt x="423" y="116"/>
                  </a:lnTo>
                  <a:moveTo>
                    <a:pt x="504" y="112"/>
                  </a:moveTo>
                  <a:lnTo>
                    <a:pt x="505" y="114"/>
                  </a:lnTo>
                  <a:lnTo>
                    <a:pt x="505" y="112"/>
                  </a:lnTo>
                  <a:lnTo>
                    <a:pt x="504" y="112"/>
                  </a:lnTo>
                  <a:moveTo>
                    <a:pt x="724" y="112"/>
                  </a:moveTo>
                  <a:lnTo>
                    <a:pt x="724" y="114"/>
                  </a:lnTo>
                  <a:lnTo>
                    <a:pt x="726" y="112"/>
                  </a:lnTo>
                  <a:lnTo>
                    <a:pt x="726" y="111"/>
                  </a:lnTo>
                  <a:lnTo>
                    <a:pt x="724" y="111"/>
                  </a:lnTo>
                  <a:lnTo>
                    <a:pt x="724" y="112"/>
                  </a:lnTo>
                  <a:moveTo>
                    <a:pt x="727" y="109"/>
                  </a:moveTo>
                  <a:lnTo>
                    <a:pt x="727" y="109"/>
                  </a:lnTo>
                  <a:lnTo>
                    <a:pt x="726" y="111"/>
                  </a:lnTo>
                  <a:lnTo>
                    <a:pt x="727" y="111"/>
                  </a:lnTo>
                  <a:lnTo>
                    <a:pt x="727" y="111"/>
                  </a:lnTo>
                  <a:lnTo>
                    <a:pt x="727" y="109"/>
                  </a:lnTo>
                  <a:moveTo>
                    <a:pt x="727" y="114"/>
                  </a:moveTo>
                  <a:lnTo>
                    <a:pt x="727" y="114"/>
                  </a:lnTo>
                  <a:lnTo>
                    <a:pt x="727" y="112"/>
                  </a:lnTo>
                  <a:lnTo>
                    <a:pt x="727" y="112"/>
                  </a:lnTo>
                  <a:lnTo>
                    <a:pt x="727" y="114"/>
                  </a:lnTo>
                  <a:moveTo>
                    <a:pt x="816" y="112"/>
                  </a:moveTo>
                  <a:lnTo>
                    <a:pt x="816" y="111"/>
                  </a:lnTo>
                  <a:lnTo>
                    <a:pt x="814" y="111"/>
                  </a:lnTo>
                  <a:lnTo>
                    <a:pt x="813" y="111"/>
                  </a:lnTo>
                  <a:lnTo>
                    <a:pt x="814" y="112"/>
                  </a:lnTo>
                  <a:lnTo>
                    <a:pt x="816" y="112"/>
                  </a:lnTo>
                  <a:moveTo>
                    <a:pt x="2287" y="109"/>
                  </a:moveTo>
                  <a:lnTo>
                    <a:pt x="2287" y="111"/>
                  </a:lnTo>
                  <a:lnTo>
                    <a:pt x="2287" y="109"/>
                  </a:lnTo>
                  <a:lnTo>
                    <a:pt x="2287" y="109"/>
                  </a:lnTo>
                  <a:moveTo>
                    <a:pt x="572" y="107"/>
                  </a:moveTo>
                  <a:lnTo>
                    <a:pt x="574" y="109"/>
                  </a:lnTo>
                  <a:lnTo>
                    <a:pt x="575" y="107"/>
                  </a:lnTo>
                  <a:lnTo>
                    <a:pt x="574" y="107"/>
                  </a:lnTo>
                  <a:lnTo>
                    <a:pt x="572" y="107"/>
                  </a:lnTo>
                  <a:moveTo>
                    <a:pt x="1991" y="107"/>
                  </a:moveTo>
                  <a:lnTo>
                    <a:pt x="1990" y="107"/>
                  </a:lnTo>
                  <a:lnTo>
                    <a:pt x="1988" y="107"/>
                  </a:lnTo>
                  <a:lnTo>
                    <a:pt x="1988" y="109"/>
                  </a:lnTo>
                  <a:lnTo>
                    <a:pt x="1990" y="109"/>
                  </a:lnTo>
                  <a:lnTo>
                    <a:pt x="1991" y="107"/>
                  </a:lnTo>
                  <a:moveTo>
                    <a:pt x="1993" y="106"/>
                  </a:moveTo>
                  <a:lnTo>
                    <a:pt x="1991" y="106"/>
                  </a:lnTo>
                  <a:lnTo>
                    <a:pt x="1991" y="107"/>
                  </a:lnTo>
                  <a:lnTo>
                    <a:pt x="1993" y="107"/>
                  </a:lnTo>
                  <a:lnTo>
                    <a:pt x="1993" y="106"/>
                  </a:lnTo>
                  <a:moveTo>
                    <a:pt x="2109" y="104"/>
                  </a:moveTo>
                  <a:lnTo>
                    <a:pt x="2108" y="106"/>
                  </a:lnTo>
                  <a:lnTo>
                    <a:pt x="2109" y="106"/>
                  </a:lnTo>
                  <a:lnTo>
                    <a:pt x="2109" y="104"/>
                  </a:lnTo>
                  <a:moveTo>
                    <a:pt x="647" y="104"/>
                  </a:moveTo>
                  <a:lnTo>
                    <a:pt x="649" y="104"/>
                  </a:lnTo>
                  <a:lnTo>
                    <a:pt x="649" y="102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47" y="99"/>
                  </a:lnTo>
                  <a:lnTo>
                    <a:pt x="645" y="99"/>
                  </a:lnTo>
                  <a:lnTo>
                    <a:pt x="645" y="99"/>
                  </a:lnTo>
                  <a:lnTo>
                    <a:pt x="644" y="99"/>
                  </a:lnTo>
                  <a:lnTo>
                    <a:pt x="644" y="100"/>
                  </a:lnTo>
                  <a:lnTo>
                    <a:pt x="645" y="102"/>
                  </a:lnTo>
                  <a:lnTo>
                    <a:pt x="645" y="104"/>
                  </a:lnTo>
                  <a:lnTo>
                    <a:pt x="647" y="104"/>
                  </a:lnTo>
                  <a:moveTo>
                    <a:pt x="792" y="102"/>
                  </a:moveTo>
                  <a:lnTo>
                    <a:pt x="794" y="104"/>
                  </a:lnTo>
                  <a:lnTo>
                    <a:pt x="794" y="102"/>
                  </a:lnTo>
                  <a:lnTo>
                    <a:pt x="792" y="102"/>
                  </a:lnTo>
                  <a:moveTo>
                    <a:pt x="1474" y="104"/>
                  </a:moveTo>
                  <a:lnTo>
                    <a:pt x="1476" y="104"/>
                  </a:lnTo>
                  <a:lnTo>
                    <a:pt x="1476" y="102"/>
                  </a:lnTo>
                  <a:lnTo>
                    <a:pt x="1474" y="102"/>
                  </a:lnTo>
                  <a:lnTo>
                    <a:pt x="1474" y="104"/>
                  </a:lnTo>
                  <a:moveTo>
                    <a:pt x="1477" y="102"/>
                  </a:moveTo>
                  <a:lnTo>
                    <a:pt x="1477" y="100"/>
                  </a:lnTo>
                  <a:lnTo>
                    <a:pt x="1476" y="102"/>
                  </a:lnTo>
                  <a:lnTo>
                    <a:pt x="1477" y="102"/>
                  </a:lnTo>
                  <a:moveTo>
                    <a:pt x="2104" y="104"/>
                  </a:moveTo>
                  <a:lnTo>
                    <a:pt x="2102" y="102"/>
                  </a:lnTo>
                  <a:lnTo>
                    <a:pt x="2101" y="102"/>
                  </a:lnTo>
                  <a:lnTo>
                    <a:pt x="2102" y="104"/>
                  </a:lnTo>
                  <a:lnTo>
                    <a:pt x="2104" y="104"/>
                  </a:lnTo>
                  <a:moveTo>
                    <a:pt x="570" y="100"/>
                  </a:moveTo>
                  <a:lnTo>
                    <a:pt x="568" y="100"/>
                  </a:lnTo>
                  <a:lnTo>
                    <a:pt x="567" y="100"/>
                  </a:lnTo>
                  <a:lnTo>
                    <a:pt x="567" y="102"/>
                  </a:lnTo>
                  <a:lnTo>
                    <a:pt x="570" y="102"/>
                  </a:lnTo>
                  <a:lnTo>
                    <a:pt x="574" y="100"/>
                  </a:lnTo>
                  <a:lnTo>
                    <a:pt x="570" y="100"/>
                  </a:lnTo>
                  <a:moveTo>
                    <a:pt x="1976" y="100"/>
                  </a:moveTo>
                  <a:lnTo>
                    <a:pt x="1976" y="102"/>
                  </a:lnTo>
                  <a:lnTo>
                    <a:pt x="1978" y="102"/>
                  </a:lnTo>
                  <a:lnTo>
                    <a:pt x="1979" y="102"/>
                  </a:lnTo>
                  <a:lnTo>
                    <a:pt x="1979" y="100"/>
                  </a:lnTo>
                  <a:lnTo>
                    <a:pt x="1978" y="100"/>
                  </a:lnTo>
                  <a:lnTo>
                    <a:pt x="1976" y="100"/>
                  </a:lnTo>
                  <a:moveTo>
                    <a:pt x="1983" y="100"/>
                  </a:moveTo>
                  <a:lnTo>
                    <a:pt x="1981" y="100"/>
                  </a:lnTo>
                  <a:lnTo>
                    <a:pt x="1981" y="102"/>
                  </a:lnTo>
                  <a:lnTo>
                    <a:pt x="1983" y="102"/>
                  </a:lnTo>
                  <a:lnTo>
                    <a:pt x="1983" y="100"/>
                  </a:lnTo>
                  <a:moveTo>
                    <a:pt x="1985" y="100"/>
                  </a:moveTo>
                  <a:lnTo>
                    <a:pt x="1985" y="102"/>
                  </a:lnTo>
                  <a:lnTo>
                    <a:pt x="1986" y="102"/>
                  </a:lnTo>
                  <a:lnTo>
                    <a:pt x="1988" y="102"/>
                  </a:lnTo>
                  <a:lnTo>
                    <a:pt x="1988" y="100"/>
                  </a:lnTo>
                  <a:lnTo>
                    <a:pt x="1986" y="100"/>
                  </a:lnTo>
                  <a:lnTo>
                    <a:pt x="1985" y="100"/>
                  </a:lnTo>
                  <a:moveTo>
                    <a:pt x="2367" y="102"/>
                  </a:moveTo>
                  <a:lnTo>
                    <a:pt x="2369" y="102"/>
                  </a:lnTo>
                  <a:lnTo>
                    <a:pt x="2367" y="100"/>
                  </a:lnTo>
                  <a:lnTo>
                    <a:pt x="2369" y="100"/>
                  </a:lnTo>
                  <a:lnTo>
                    <a:pt x="2369" y="99"/>
                  </a:lnTo>
                  <a:lnTo>
                    <a:pt x="2365" y="100"/>
                  </a:lnTo>
                  <a:lnTo>
                    <a:pt x="2364" y="100"/>
                  </a:lnTo>
                  <a:lnTo>
                    <a:pt x="2362" y="100"/>
                  </a:lnTo>
                  <a:lnTo>
                    <a:pt x="2362" y="102"/>
                  </a:lnTo>
                  <a:lnTo>
                    <a:pt x="2364" y="102"/>
                  </a:lnTo>
                  <a:lnTo>
                    <a:pt x="2367" y="102"/>
                  </a:lnTo>
                  <a:moveTo>
                    <a:pt x="1935" y="95"/>
                  </a:moveTo>
                  <a:lnTo>
                    <a:pt x="1935" y="94"/>
                  </a:lnTo>
                  <a:lnTo>
                    <a:pt x="1932" y="94"/>
                  </a:lnTo>
                  <a:lnTo>
                    <a:pt x="1932" y="95"/>
                  </a:lnTo>
                  <a:lnTo>
                    <a:pt x="1933" y="97"/>
                  </a:lnTo>
                  <a:lnTo>
                    <a:pt x="1935" y="95"/>
                  </a:lnTo>
                  <a:moveTo>
                    <a:pt x="1979" y="95"/>
                  </a:moveTo>
                  <a:lnTo>
                    <a:pt x="1979" y="97"/>
                  </a:lnTo>
                  <a:lnTo>
                    <a:pt x="1981" y="95"/>
                  </a:lnTo>
                  <a:lnTo>
                    <a:pt x="1979" y="95"/>
                  </a:lnTo>
                  <a:moveTo>
                    <a:pt x="1985" y="97"/>
                  </a:moveTo>
                  <a:lnTo>
                    <a:pt x="1985" y="95"/>
                  </a:lnTo>
                  <a:lnTo>
                    <a:pt x="1983" y="97"/>
                  </a:lnTo>
                  <a:lnTo>
                    <a:pt x="1985" y="97"/>
                  </a:lnTo>
                  <a:moveTo>
                    <a:pt x="1990" y="94"/>
                  </a:moveTo>
                  <a:lnTo>
                    <a:pt x="1988" y="94"/>
                  </a:lnTo>
                  <a:lnTo>
                    <a:pt x="1986" y="94"/>
                  </a:lnTo>
                  <a:lnTo>
                    <a:pt x="1985" y="94"/>
                  </a:lnTo>
                  <a:lnTo>
                    <a:pt x="1983" y="95"/>
                  </a:lnTo>
                  <a:lnTo>
                    <a:pt x="1985" y="95"/>
                  </a:lnTo>
                  <a:lnTo>
                    <a:pt x="1986" y="95"/>
                  </a:lnTo>
                  <a:lnTo>
                    <a:pt x="1988" y="95"/>
                  </a:lnTo>
                  <a:lnTo>
                    <a:pt x="1990" y="94"/>
                  </a:lnTo>
                  <a:moveTo>
                    <a:pt x="2055" y="95"/>
                  </a:moveTo>
                  <a:lnTo>
                    <a:pt x="2056" y="94"/>
                  </a:lnTo>
                  <a:lnTo>
                    <a:pt x="2055" y="94"/>
                  </a:lnTo>
                  <a:lnTo>
                    <a:pt x="2053" y="94"/>
                  </a:lnTo>
                  <a:lnTo>
                    <a:pt x="2051" y="95"/>
                  </a:lnTo>
                  <a:lnTo>
                    <a:pt x="2053" y="95"/>
                  </a:lnTo>
                  <a:lnTo>
                    <a:pt x="2055" y="95"/>
                  </a:lnTo>
                  <a:moveTo>
                    <a:pt x="2420" y="94"/>
                  </a:moveTo>
                  <a:lnTo>
                    <a:pt x="2418" y="94"/>
                  </a:lnTo>
                  <a:lnTo>
                    <a:pt x="2418" y="95"/>
                  </a:lnTo>
                  <a:lnTo>
                    <a:pt x="2420" y="95"/>
                  </a:lnTo>
                  <a:lnTo>
                    <a:pt x="2420" y="94"/>
                  </a:lnTo>
                  <a:moveTo>
                    <a:pt x="536" y="94"/>
                  </a:moveTo>
                  <a:lnTo>
                    <a:pt x="538" y="94"/>
                  </a:lnTo>
                  <a:lnTo>
                    <a:pt x="536" y="92"/>
                  </a:lnTo>
                  <a:lnTo>
                    <a:pt x="536" y="94"/>
                  </a:lnTo>
                  <a:moveTo>
                    <a:pt x="1938" y="94"/>
                  </a:moveTo>
                  <a:lnTo>
                    <a:pt x="1940" y="94"/>
                  </a:lnTo>
                  <a:lnTo>
                    <a:pt x="1940" y="92"/>
                  </a:lnTo>
                  <a:lnTo>
                    <a:pt x="1938" y="92"/>
                  </a:lnTo>
                  <a:lnTo>
                    <a:pt x="1937" y="92"/>
                  </a:lnTo>
                  <a:lnTo>
                    <a:pt x="1935" y="92"/>
                  </a:lnTo>
                  <a:lnTo>
                    <a:pt x="1935" y="94"/>
                  </a:lnTo>
                  <a:lnTo>
                    <a:pt x="1937" y="94"/>
                  </a:lnTo>
                  <a:lnTo>
                    <a:pt x="1938" y="94"/>
                  </a:lnTo>
                  <a:moveTo>
                    <a:pt x="2067" y="90"/>
                  </a:moveTo>
                  <a:lnTo>
                    <a:pt x="2067" y="92"/>
                  </a:lnTo>
                  <a:lnTo>
                    <a:pt x="2068" y="92"/>
                  </a:lnTo>
                  <a:lnTo>
                    <a:pt x="2070" y="92"/>
                  </a:lnTo>
                  <a:lnTo>
                    <a:pt x="2070" y="90"/>
                  </a:lnTo>
                  <a:lnTo>
                    <a:pt x="2068" y="90"/>
                  </a:lnTo>
                  <a:lnTo>
                    <a:pt x="2067" y="90"/>
                  </a:lnTo>
                  <a:moveTo>
                    <a:pt x="787" y="90"/>
                  </a:moveTo>
                  <a:lnTo>
                    <a:pt x="785" y="89"/>
                  </a:lnTo>
                  <a:lnTo>
                    <a:pt x="784" y="89"/>
                  </a:lnTo>
                  <a:lnTo>
                    <a:pt x="782" y="89"/>
                  </a:lnTo>
                  <a:lnTo>
                    <a:pt x="782" y="90"/>
                  </a:lnTo>
                  <a:lnTo>
                    <a:pt x="784" y="90"/>
                  </a:lnTo>
                  <a:lnTo>
                    <a:pt x="787" y="90"/>
                  </a:lnTo>
                  <a:moveTo>
                    <a:pt x="2061" y="90"/>
                  </a:moveTo>
                  <a:lnTo>
                    <a:pt x="2063" y="90"/>
                  </a:lnTo>
                  <a:lnTo>
                    <a:pt x="2063" y="89"/>
                  </a:lnTo>
                  <a:lnTo>
                    <a:pt x="2061" y="89"/>
                  </a:lnTo>
                  <a:lnTo>
                    <a:pt x="2061" y="90"/>
                  </a:lnTo>
                  <a:moveTo>
                    <a:pt x="1154" y="89"/>
                  </a:moveTo>
                  <a:lnTo>
                    <a:pt x="1156" y="89"/>
                  </a:lnTo>
                  <a:lnTo>
                    <a:pt x="1158" y="87"/>
                  </a:lnTo>
                  <a:lnTo>
                    <a:pt x="1158" y="85"/>
                  </a:lnTo>
                  <a:lnTo>
                    <a:pt x="1156" y="85"/>
                  </a:lnTo>
                  <a:lnTo>
                    <a:pt x="1153" y="85"/>
                  </a:lnTo>
                  <a:lnTo>
                    <a:pt x="1151" y="85"/>
                  </a:lnTo>
                  <a:lnTo>
                    <a:pt x="1153" y="87"/>
                  </a:lnTo>
                  <a:lnTo>
                    <a:pt x="1154" y="89"/>
                  </a:lnTo>
                  <a:moveTo>
                    <a:pt x="1166" y="87"/>
                  </a:moveTo>
                  <a:lnTo>
                    <a:pt x="1168" y="85"/>
                  </a:lnTo>
                  <a:lnTo>
                    <a:pt x="1168" y="83"/>
                  </a:lnTo>
                  <a:lnTo>
                    <a:pt x="1166" y="83"/>
                  </a:lnTo>
                  <a:lnTo>
                    <a:pt x="1166" y="85"/>
                  </a:lnTo>
                  <a:lnTo>
                    <a:pt x="1165" y="85"/>
                  </a:lnTo>
                  <a:lnTo>
                    <a:pt x="1163" y="87"/>
                  </a:lnTo>
                  <a:lnTo>
                    <a:pt x="1165" y="87"/>
                  </a:lnTo>
                  <a:lnTo>
                    <a:pt x="1166" y="87"/>
                  </a:lnTo>
                  <a:moveTo>
                    <a:pt x="562" y="85"/>
                  </a:moveTo>
                  <a:lnTo>
                    <a:pt x="563" y="85"/>
                  </a:lnTo>
                  <a:lnTo>
                    <a:pt x="563" y="85"/>
                  </a:lnTo>
                  <a:lnTo>
                    <a:pt x="565" y="85"/>
                  </a:lnTo>
                  <a:lnTo>
                    <a:pt x="567" y="85"/>
                  </a:lnTo>
                  <a:lnTo>
                    <a:pt x="568" y="85"/>
                  </a:lnTo>
                  <a:lnTo>
                    <a:pt x="567" y="83"/>
                  </a:lnTo>
                  <a:lnTo>
                    <a:pt x="563" y="83"/>
                  </a:lnTo>
                  <a:lnTo>
                    <a:pt x="563" y="83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8" y="83"/>
                  </a:lnTo>
                  <a:lnTo>
                    <a:pt x="558" y="85"/>
                  </a:lnTo>
                  <a:lnTo>
                    <a:pt x="560" y="85"/>
                  </a:lnTo>
                  <a:lnTo>
                    <a:pt x="562" y="85"/>
                  </a:lnTo>
                  <a:moveTo>
                    <a:pt x="1156" y="82"/>
                  </a:moveTo>
                  <a:lnTo>
                    <a:pt x="1158" y="82"/>
                  </a:lnTo>
                  <a:lnTo>
                    <a:pt x="1160" y="80"/>
                  </a:lnTo>
                  <a:lnTo>
                    <a:pt x="1160" y="80"/>
                  </a:lnTo>
                  <a:lnTo>
                    <a:pt x="1158" y="80"/>
                  </a:lnTo>
                  <a:lnTo>
                    <a:pt x="1156" y="82"/>
                  </a:lnTo>
                  <a:moveTo>
                    <a:pt x="553" y="80"/>
                  </a:moveTo>
                  <a:lnTo>
                    <a:pt x="553" y="80"/>
                  </a:lnTo>
                  <a:lnTo>
                    <a:pt x="555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3" y="80"/>
                  </a:lnTo>
                  <a:moveTo>
                    <a:pt x="1144" y="80"/>
                  </a:moveTo>
                  <a:lnTo>
                    <a:pt x="1146" y="80"/>
                  </a:lnTo>
                  <a:lnTo>
                    <a:pt x="1148" y="80"/>
                  </a:lnTo>
                  <a:lnTo>
                    <a:pt x="1148" y="80"/>
                  </a:lnTo>
                  <a:lnTo>
                    <a:pt x="1148" y="78"/>
                  </a:lnTo>
                  <a:lnTo>
                    <a:pt x="1146" y="80"/>
                  </a:lnTo>
                  <a:lnTo>
                    <a:pt x="1144" y="80"/>
                  </a:lnTo>
                  <a:moveTo>
                    <a:pt x="2061" y="80"/>
                  </a:moveTo>
                  <a:lnTo>
                    <a:pt x="2065" y="80"/>
                  </a:lnTo>
                  <a:lnTo>
                    <a:pt x="2067" y="80"/>
                  </a:lnTo>
                  <a:lnTo>
                    <a:pt x="2068" y="80"/>
                  </a:lnTo>
                  <a:lnTo>
                    <a:pt x="2068" y="80"/>
                  </a:lnTo>
                  <a:lnTo>
                    <a:pt x="2067" y="80"/>
                  </a:lnTo>
                  <a:lnTo>
                    <a:pt x="2065" y="80"/>
                  </a:lnTo>
                  <a:lnTo>
                    <a:pt x="2063" y="80"/>
                  </a:lnTo>
                  <a:lnTo>
                    <a:pt x="2060" y="80"/>
                  </a:lnTo>
                  <a:lnTo>
                    <a:pt x="2060" y="80"/>
                  </a:lnTo>
                  <a:lnTo>
                    <a:pt x="2061" y="80"/>
                  </a:lnTo>
                  <a:moveTo>
                    <a:pt x="659" y="78"/>
                  </a:moveTo>
                  <a:lnTo>
                    <a:pt x="659" y="80"/>
                  </a:lnTo>
                  <a:lnTo>
                    <a:pt x="661" y="78"/>
                  </a:lnTo>
                  <a:lnTo>
                    <a:pt x="659" y="78"/>
                  </a:lnTo>
                  <a:moveTo>
                    <a:pt x="1158" y="77"/>
                  </a:moveTo>
                  <a:lnTo>
                    <a:pt x="1156" y="77"/>
                  </a:lnTo>
                  <a:lnTo>
                    <a:pt x="1156" y="78"/>
                  </a:lnTo>
                  <a:lnTo>
                    <a:pt x="1156" y="80"/>
                  </a:lnTo>
                  <a:lnTo>
                    <a:pt x="1158" y="80"/>
                  </a:lnTo>
                  <a:lnTo>
                    <a:pt x="1160" y="80"/>
                  </a:lnTo>
                  <a:lnTo>
                    <a:pt x="1158" y="78"/>
                  </a:lnTo>
                  <a:lnTo>
                    <a:pt x="1160" y="78"/>
                  </a:lnTo>
                  <a:lnTo>
                    <a:pt x="1158" y="77"/>
                  </a:lnTo>
                  <a:moveTo>
                    <a:pt x="2060" y="80"/>
                  </a:moveTo>
                  <a:lnTo>
                    <a:pt x="2060" y="78"/>
                  </a:lnTo>
                  <a:lnTo>
                    <a:pt x="2058" y="78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8" y="80"/>
                  </a:lnTo>
                  <a:lnTo>
                    <a:pt x="2060" y="80"/>
                  </a:lnTo>
                  <a:moveTo>
                    <a:pt x="1163" y="73"/>
                  </a:moveTo>
                  <a:lnTo>
                    <a:pt x="1161" y="73"/>
                  </a:lnTo>
                  <a:lnTo>
                    <a:pt x="1161" y="75"/>
                  </a:lnTo>
                  <a:lnTo>
                    <a:pt x="1163" y="75"/>
                  </a:lnTo>
                  <a:lnTo>
                    <a:pt x="1163" y="73"/>
                  </a:lnTo>
                  <a:moveTo>
                    <a:pt x="762" y="71"/>
                  </a:moveTo>
                  <a:lnTo>
                    <a:pt x="760" y="71"/>
                  </a:lnTo>
                  <a:lnTo>
                    <a:pt x="758" y="71"/>
                  </a:lnTo>
                  <a:lnTo>
                    <a:pt x="762" y="73"/>
                  </a:lnTo>
                  <a:lnTo>
                    <a:pt x="762" y="71"/>
                  </a:lnTo>
                  <a:moveTo>
                    <a:pt x="1486" y="71"/>
                  </a:moveTo>
                  <a:lnTo>
                    <a:pt x="1484" y="71"/>
                  </a:lnTo>
                  <a:lnTo>
                    <a:pt x="1486" y="73"/>
                  </a:lnTo>
                  <a:lnTo>
                    <a:pt x="1487" y="73"/>
                  </a:lnTo>
                  <a:lnTo>
                    <a:pt x="1489" y="73"/>
                  </a:lnTo>
                  <a:lnTo>
                    <a:pt x="1487" y="71"/>
                  </a:lnTo>
                  <a:lnTo>
                    <a:pt x="1486" y="71"/>
                  </a:lnTo>
                  <a:moveTo>
                    <a:pt x="1503" y="70"/>
                  </a:moveTo>
                  <a:lnTo>
                    <a:pt x="1503" y="68"/>
                  </a:lnTo>
                  <a:lnTo>
                    <a:pt x="1499" y="68"/>
                  </a:lnTo>
                  <a:lnTo>
                    <a:pt x="1499" y="70"/>
                  </a:lnTo>
                  <a:lnTo>
                    <a:pt x="1501" y="70"/>
                  </a:lnTo>
                  <a:lnTo>
                    <a:pt x="1503" y="70"/>
                  </a:lnTo>
                  <a:moveTo>
                    <a:pt x="686" y="66"/>
                  </a:moveTo>
                  <a:lnTo>
                    <a:pt x="686" y="66"/>
                  </a:lnTo>
                  <a:lnTo>
                    <a:pt x="686" y="68"/>
                  </a:lnTo>
                  <a:lnTo>
                    <a:pt x="686" y="68"/>
                  </a:lnTo>
                  <a:lnTo>
                    <a:pt x="688" y="68"/>
                  </a:lnTo>
                  <a:lnTo>
                    <a:pt x="690" y="68"/>
                  </a:lnTo>
                  <a:lnTo>
                    <a:pt x="691" y="68"/>
                  </a:lnTo>
                  <a:lnTo>
                    <a:pt x="690" y="66"/>
                  </a:lnTo>
                  <a:lnTo>
                    <a:pt x="688" y="66"/>
                  </a:lnTo>
                  <a:lnTo>
                    <a:pt x="686" y="66"/>
                  </a:lnTo>
                  <a:moveTo>
                    <a:pt x="760" y="68"/>
                  </a:moveTo>
                  <a:lnTo>
                    <a:pt x="760" y="66"/>
                  </a:lnTo>
                  <a:lnTo>
                    <a:pt x="758" y="66"/>
                  </a:lnTo>
                  <a:lnTo>
                    <a:pt x="760" y="68"/>
                  </a:lnTo>
                  <a:moveTo>
                    <a:pt x="1168" y="66"/>
                  </a:move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70" y="68"/>
                  </a:lnTo>
                  <a:lnTo>
                    <a:pt x="1170" y="66"/>
                  </a:lnTo>
                  <a:lnTo>
                    <a:pt x="1170" y="65"/>
                  </a:lnTo>
                  <a:lnTo>
                    <a:pt x="1168" y="65"/>
                  </a:lnTo>
                  <a:lnTo>
                    <a:pt x="1168" y="66"/>
                  </a:lnTo>
                  <a:moveTo>
                    <a:pt x="744" y="65"/>
                  </a:moveTo>
                  <a:lnTo>
                    <a:pt x="743" y="63"/>
                  </a:lnTo>
                  <a:lnTo>
                    <a:pt x="741" y="65"/>
                  </a:lnTo>
                  <a:lnTo>
                    <a:pt x="744" y="65"/>
                  </a:lnTo>
                  <a:moveTo>
                    <a:pt x="748" y="65"/>
                  </a:moveTo>
                  <a:lnTo>
                    <a:pt x="746" y="63"/>
                  </a:lnTo>
                  <a:lnTo>
                    <a:pt x="746" y="65"/>
                  </a:lnTo>
                  <a:lnTo>
                    <a:pt x="748" y="65"/>
                  </a:lnTo>
                  <a:moveTo>
                    <a:pt x="1380" y="65"/>
                  </a:moveTo>
                  <a:lnTo>
                    <a:pt x="1382" y="65"/>
                  </a:lnTo>
                  <a:lnTo>
                    <a:pt x="1380" y="63"/>
                  </a:lnTo>
                  <a:lnTo>
                    <a:pt x="1380" y="65"/>
                  </a:lnTo>
                  <a:moveTo>
                    <a:pt x="1435" y="61"/>
                  </a:moveTo>
                  <a:lnTo>
                    <a:pt x="1436" y="63"/>
                  </a:lnTo>
                  <a:lnTo>
                    <a:pt x="1438" y="63"/>
                  </a:lnTo>
                  <a:lnTo>
                    <a:pt x="1436" y="61"/>
                  </a:lnTo>
                  <a:lnTo>
                    <a:pt x="1435" y="61"/>
                  </a:lnTo>
                  <a:moveTo>
                    <a:pt x="1956" y="61"/>
                  </a:moveTo>
                  <a:lnTo>
                    <a:pt x="1959" y="63"/>
                  </a:lnTo>
                  <a:lnTo>
                    <a:pt x="1959" y="61"/>
                  </a:lnTo>
                  <a:lnTo>
                    <a:pt x="1957" y="61"/>
                  </a:lnTo>
                  <a:lnTo>
                    <a:pt x="1956" y="61"/>
                  </a:lnTo>
                  <a:moveTo>
                    <a:pt x="1961" y="63"/>
                  </a:moveTo>
                  <a:lnTo>
                    <a:pt x="1961" y="61"/>
                  </a:lnTo>
                  <a:lnTo>
                    <a:pt x="1959" y="61"/>
                  </a:lnTo>
                  <a:lnTo>
                    <a:pt x="1961" y="63"/>
                  </a:lnTo>
                  <a:moveTo>
                    <a:pt x="1846" y="61"/>
                  </a:moveTo>
                  <a:lnTo>
                    <a:pt x="1848" y="61"/>
                  </a:lnTo>
                  <a:lnTo>
                    <a:pt x="1851" y="61"/>
                  </a:lnTo>
                  <a:lnTo>
                    <a:pt x="1853" y="59"/>
                  </a:lnTo>
                  <a:lnTo>
                    <a:pt x="1851" y="59"/>
                  </a:lnTo>
                  <a:lnTo>
                    <a:pt x="1850" y="59"/>
                  </a:lnTo>
                  <a:lnTo>
                    <a:pt x="1846" y="59"/>
                  </a:lnTo>
                  <a:lnTo>
                    <a:pt x="1844" y="61"/>
                  </a:lnTo>
                  <a:lnTo>
                    <a:pt x="1846" y="61"/>
                  </a:lnTo>
                  <a:moveTo>
                    <a:pt x="1964" y="61"/>
                  </a:moveTo>
                  <a:lnTo>
                    <a:pt x="1966" y="61"/>
                  </a:lnTo>
                  <a:lnTo>
                    <a:pt x="1966" y="59"/>
                  </a:lnTo>
                  <a:lnTo>
                    <a:pt x="1964" y="59"/>
                  </a:lnTo>
                  <a:lnTo>
                    <a:pt x="1964" y="61"/>
                  </a:lnTo>
                  <a:moveTo>
                    <a:pt x="1846" y="59"/>
                  </a:moveTo>
                  <a:lnTo>
                    <a:pt x="1844" y="58"/>
                  </a:lnTo>
                  <a:lnTo>
                    <a:pt x="1843" y="58"/>
                  </a:lnTo>
                  <a:lnTo>
                    <a:pt x="1843" y="59"/>
                  </a:lnTo>
                  <a:lnTo>
                    <a:pt x="1844" y="59"/>
                  </a:lnTo>
                  <a:lnTo>
                    <a:pt x="1846" y="59"/>
                  </a:lnTo>
                  <a:moveTo>
                    <a:pt x="1375" y="56"/>
                  </a:moveTo>
                  <a:lnTo>
                    <a:pt x="1373" y="56"/>
                  </a:lnTo>
                  <a:lnTo>
                    <a:pt x="1371" y="56"/>
                  </a:lnTo>
                  <a:lnTo>
                    <a:pt x="1375" y="58"/>
                  </a:lnTo>
                  <a:lnTo>
                    <a:pt x="1375" y="56"/>
                  </a:lnTo>
                  <a:moveTo>
                    <a:pt x="1957" y="58"/>
                  </a:moveTo>
                  <a:lnTo>
                    <a:pt x="1957" y="56"/>
                  </a:lnTo>
                  <a:lnTo>
                    <a:pt x="1956" y="58"/>
                  </a:lnTo>
                  <a:lnTo>
                    <a:pt x="1957" y="58"/>
                  </a:lnTo>
                  <a:moveTo>
                    <a:pt x="1715" y="54"/>
                  </a:moveTo>
                  <a:lnTo>
                    <a:pt x="1715" y="53"/>
                  </a:lnTo>
                  <a:lnTo>
                    <a:pt x="1713" y="54"/>
                  </a:lnTo>
                  <a:lnTo>
                    <a:pt x="1715" y="54"/>
                  </a:lnTo>
                  <a:moveTo>
                    <a:pt x="1525" y="51"/>
                  </a:moveTo>
                  <a:lnTo>
                    <a:pt x="1520" y="51"/>
                  </a:lnTo>
                  <a:lnTo>
                    <a:pt x="1522" y="53"/>
                  </a:lnTo>
                  <a:lnTo>
                    <a:pt x="1525" y="51"/>
                  </a:lnTo>
                  <a:moveTo>
                    <a:pt x="1424" y="49"/>
                  </a:moveTo>
                  <a:lnTo>
                    <a:pt x="1424" y="51"/>
                  </a:lnTo>
                  <a:lnTo>
                    <a:pt x="1426" y="51"/>
                  </a:lnTo>
                  <a:lnTo>
                    <a:pt x="1424" y="49"/>
                  </a:lnTo>
                  <a:moveTo>
                    <a:pt x="1429" y="49"/>
                  </a:moveTo>
                  <a:lnTo>
                    <a:pt x="1428" y="49"/>
                  </a:lnTo>
                  <a:lnTo>
                    <a:pt x="1429" y="51"/>
                  </a:lnTo>
                  <a:lnTo>
                    <a:pt x="1429" y="49"/>
                  </a:lnTo>
                  <a:moveTo>
                    <a:pt x="1532" y="51"/>
                  </a:moveTo>
                  <a:lnTo>
                    <a:pt x="1534" y="51"/>
                  </a:lnTo>
                  <a:lnTo>
                    <a:pt x="1535" y="49"/>
                  </a:lnTo>
                  <a:lnTo>
                    <a:pt x="1534" y="49"/>
                  </a:lnTo>
                  <a:lnTo>
                    <a:pt x="1532" y="49"/>
                  </a:lnTo>
                  <a:lnTo>
                    <a:pt x="1528" y="51"/>
                  </a:lnTo>
                  <a:lnTo>
                    <a:pt x="1530" y="51"/>
                  </a:lnTo>
                  <a:lnTo>
                    <a:pt x="1532" y="51"/>
                  </a:lnTo>
                  <a:moveTo>
                    <a:pt x="1646" y="51"/>
                  </a:moveTo>
                  <a:lnTo>
                    <a:pt x="1648" y="51"/>
                  </a:lnTo>
                  <a:lnTo>
                    <a:pt x="1648" y="49"/>
                  </a:lnTo>
                  <a:lnTo>
                    <a:pt x="1646" y="49"/>
                  </a:lnTo>
                  <a:lnTo>
                    <a:pt x="1645" y="49"/>
                  </a:lnTo>
                  <a:lnTo>
                    <a:pt x="1643" y="49"/>
                  </a:lnTo>
                  <a:lnTo>
                    <a:pt x="1645" y="51"/>
                  </a:lnTo>
                  <a:lnTo>
                    <a:pt x="1646" y="51"/>
                  </a:lnTo>
                  <a:moveTo>
                    <a:pt x="1679" y="51"/>
                  </a:moveTo>
                  <a:lnTo>
                    <a:pt x="1679" y="49"/>
                  </a:lnTo>
                  <a:lnTo>
                    <a:pt x="1681" y="49"/>
                  </a:lnTo>
                  <a:lnTo>
                    <a:pt x="1679" y="48"/>
                  </a:lnTo>
                  <a:lnTo>
                    <a:pt x="1677" y="48"/>
                  </a:lnTo>
                  <a:lnTo>
                    <a:pt x="1675" y="48"/>
                  </a:lnTo>
                  <a:lnTo>
                    <a:pt x="1674" y="48"/>
                  </a:lnTo>
                  <a:lnTo>
                    <a:pt x="1672" y="48"/>
                  </a:lnTo>
                  <a:lnTo>
                    <a:pt x="1672" y="49"/>
                  </a:lnTo>
                  <a:lnTo>
                    <a:pt x="1672" y="51"/>
                  </a:lnTo>
                  <a:lnTo>
                    <a:pt x="1675" y="51"/>
                  </a:lnTo>
                  <a:lnTo>
                    <a:pt x="1679" y="51"/>
                  </a:lnTo>
                  <a:moveTo>
                    <a:pt x="1713" y="51"/>
                  </a:moveTo>
                  <a:lnTo>
                    <a:pt x="1715" y="49"/>
                  </a:lnTo>
                  <a:lnTo>
                    <a:pt x="1713" y="49"/>
                  </a:lnTo>
                  <a:lnTo>
                    <a:pt x="1713" y="49"/>
                  </a:lnTo>
                  <a:lnTo>
                    <a:pt x="1713" y="51"/>
                  </a:lnTo>
                  <a:lnTo>
                    <a:pt x="1713" y="51"/>
                  </a:lnTo>
                  <a:moveTo>
                    <a:pt x="1957" y="49"/>
                  </a:moveTo>
                  <a:lnTo>
                    <a:pt x="1957" y="51"/>
                  </a:lnTo>
                  <a:lnTo>
                    <a:pt x="1959" y="51"/>
                  </a:lnTo>
                  <a:lnTo>
                    <a:pt x="1959" y="51"/>
                  </a:lnTo>
                  <a:lnTo>
                    <a:pt x="1959" y="49"/>
                  </a:lnTo>
                  <a:lnTo>
                    <a:pt x="1957" y="49"/>
                  </a:lnTo>
                  <a:moveTo>
                    <a:pt x="1428" y="49"/>
                  </a:moveTo>
                  <a:lnTo>
                    <a:pt x="1429" y="48"/>
                  </a:lnTo>
                  <a:lnTo>
                    <a:pt x="1428" y="48"/>
                  </a:lnTo>
                  <a:lnTo>
                    <a:pt x="1426" y="48"/>
                  </a:lnTo>
                  <a:lnTo>
                    <a:pt x="1426" y="48"/>
                  </a:lnTo>
                  <a:lnTo>
                    <a:pt x="1426" y="49"/>
                  </a:lnTo>
                  <a:lnTo>
                    <a:pt x="1426" y="49"/>
                  </a:lnTo>
                  <a:lnTo>
                    <a:pt x="1428" y="49"/>
                  </a:lnTo>
                  <a:moveTo>
                    <a:pt x="1684" y="49"/>
                  </a:moveTo>
                  <a:lnTo>
                    <a:pt x="1686" y="49"/>
                  </a:lnTo>
                  <a:lnTo>
                    <a:pt x="1684" y="48"/>
                  </a:lnTo>
                  <a:lnTo>
                    <a:pt x="1684" y="49"/>
                  </a:lnTo>
                  <a:moveTo>
                    <a:pt x="1692" y="49"/>
                  </a:moveTo>
                  <a:lnTo>
                    <a:pt x="1694" y="49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1" y="49"/>
                  </a:lnTo>
                  <a:lnTo>
                    <a:pt x="1692" y="49"/>
                  </a:lnTo>
                  <a:moveTo>
                    <a:pt x="1469" y="46"/>
                  </a:moveTo>
                  <a:lnTo>
                    <a:pt x="1467" y="46"/>
                  </a:lnTo>
                  <a:lnTo>
                    <a:pt x="1467" y="48"/>
                  </a:lnTo>
                  <a:lnTo>
                    <a:pt x="1469" y="48"/>
                  </a:lnTo>
                  <a:lnTo>
                    <a:pt x="1469" y="46"/>
                  </a:lnTo>
                  <a:moveTo>
                    <a:pt x="1687" y="48"/>
                  </a:moveTo>
                  <a:lnTo>
                    <a:pt x="1689" y="48"/>
                  </a:lnTo>
                  <a:lnTo>
                    <a:pt x="1689" y="46"/>
                  </a:lnTo>
                  <a:lnTo>
                    <a:pt x="1691" y="46"/>
                  </a:lnTo>
                  <a:lnTo>
                    <a:pt x="1689" y="44"/>
                  </a:lnTo>
                  <a:lnTo>
                    <a:pt x="1687" y="46"/>
                  </a:lnTo>
                  <a:lnTo>
                    <a:pt x="1686" y="46"/>
                  </a:lnTo>
                  <a:lnTo>
                    <a:pt x="1686" y="48"/>
                  </a:lnTo>
                  <a:lnTo>
                    <a:pt x="1687" y="48"/>
                  </a:lnTo>
                  <a:moveTo>
                    <a:pt x="1691" y="48"/>
                  </a:moveTo>
                  <a:lnTo>
                    <a:pt x="1692" y="48"/>
                  </a:lnTo>
                  <a:lnTo>
                    <a:pt x="1692" y="46"/>
                  </a:lnTo>
                  <a:lnTo>
                    <a:pt x="1691" y="46"/>
                  </a:lnTo>
                  <a:lnTo>
                    <a:pt x="1689" y="48"/>
                  </a:lnTo>
                  <a:lnTo>
                    <a:pt x="1691" y="48"/>
                  </a:lnTo>
                  <a:moveTo>
                    <a:pt x="1686" y="46"/>
                  </a:moveTo>
                  <a:lnTo>
                    <a:pt x="1686" y="44"/>
                  </a:lnTo>
                  <a:lnTo>
                    <a:pt x="1684" y="44"/>
                  </a:lnTo>
                  <a:lnTo>
                    <a:pt x="1682" y="44"/>
                  </a:lnTo>
                  <a:lnTo>
                    <a:pt x="1682" y="46"/>
                  </a:lnTo>
                  <a:lnTo>
                    <a:pt x="1684" y="46"/>
                  </a:lnTo>
                  <a:lnTo>
                    <a:pt x="1686" y="46"/>
                  </a:lnTo>
                  <a:moveTo>
                    <a:pt x="813" y="42"/>
                  </a:moveTo>
                  <a:lnTo>
                    <a:pt x="813" y="44"/>
                  </a:lnTo>
                  <a:lnTo>
                    <a:pt x="814" y="44"/>
                  </a:lnTo>
                  <a:lnTo>
                    <a:pt x="814" y="42"/>
                  </a:lnTo>
                  <a:lnTo>
                    <a:pt x="813" y="42"/>
                  </a:lnTo>
                  <a:moveTo>
                    <a:pt x="1443" y="42"/>
                  </a:moveTo>
                  <a:lnTo>
                    <a:pt x="1443" y="41"/>
                  </a:lnTo>
                  <a:lnTo>
                    <a:pt x="1441" y="41"/>
                  </a:lnTo>
                  <a:lnTo>
                    <a:pt x="1441" y="42"/>
                  </a:lnTo>
                  <a:lnTo>
                    <a:pt x="1443" y="44"/>
                  </a:lnTo>
                  <a:lnTo>
                    <a:pt x="1443" y="42"/>
                  </a:lnTo>
                  <a:moveTo>
                    <a:pt x="1713" y="42"/>
                  </a:moveTo>
                  <a:lnTo>
                    <a:pt x="1715" y="42"/>
                  </a:lnTo>
                  <a:lnTo>
                    <a:pt x="1716" y="41"/>
                  </a:lnTo>
                  <a:lnTo>
                    <a:pt x="1718" y="41"/>
                  </a:lnTo>
                  <a:lnTo>
                    <a:pt x="1718" y="39"/>
                  </a:lnTo>
                  <a:lnTo>
                    <a:pt x="1716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3" y="42"/>
                  </a:lnTo>
                  <a:moveTo>
                    <a:pt x="1870" y="41"/>
                  </a:moveTo>
                  <a:lnTo>
                    <a:pt x="1872" y="41"/>
                  </a:lnTo>
                  <a:lnTo>
                    <a:pt x="1874" y="39"/>
                  </a:lnTo>
                  <a:lnTo>
                    <a:pt x="1872" y="39"/>
                  </a:lnTo>
                  <a:lnTo>
                    <a:pt x="1868" y="39"/>
                  </a:lnTo>
                  <a:lnTo>
                    <a:pt x="1865" y="39"/>
                  </a:lnTo>
                  <a:lnTo>
                    <a:pt x="1863" y="39"/>
                  </a:lnTo>
                  <a:lnTo>
                    <a:pt x="1863" y="41"/>
                  </a:lnTo>
                  <a:lnTo>
                    <a:pt x="1867" y="41"/>
                  </a:lnTo>
                  <a:lnTo>
                    <a:pt x="1870" y="41"/>
                  </a:lnTo>
                  <a:moveTo>
                    <a:pt x="1728" y="39"/>
                  </a:moveTo>
                  <a:lnTo>
                    <a:pt x="1730" y="39"/>
                  </a:lnTo>
                  <a:lnTo>
                    <a:pt x="1733" y="39"/>
                  </a:lnTo>
                  <a:lnTo>
                    <a:pt x="1735" y="39"/>
                  </a:lnTo>
                  <a:lnTo>
                    <a:pt x="1737" y="37"/>
                  </a:lnTo>
                  <a:lnTo>
                    <a:pt x="1739" y="37"/>
                  </a:lnTo>
                  <a:lnTo>
                    <a:pt x="1739" y="37"/>
                  </a:lnTo>
                  <a:lnTo>
                    <a:pt x="1735" y="37"/>
                  </a:lnTo>
                  <a:lnTo>
                    <a:pt x="1733" y="37"/>
                  </a:lnTo>
                  <a:lnTo>
                    <a:pt x="1730" y="37"/>
                  </a:lnTo>
                  <a:lnTo>
                    <a:pt x="1728" y="37"/>
                  </a:lnTo>
                  <a:lnTo>
                    <a:pt x="1727" y="37"/>
                  </a:lnTo>
                  <a:lnTo>
                    <a:pt x="1725" y="37"/>
                  </a:lnTo>
                  <a:lnTo>
                    <a:pt x="1727" y="39"/>
                  </a:lnTo>
                  <a:lnTo>
                    <a:pt x="1728" y="39"/>
                  </a:lnTo>
                  <a:moveTo>
                    <a:pt x="1660" y="37"/>
                  </a:moveTo>
                  <a:lnTo>
                    <a:pt x="1662" y="37"/>
                  </a:lnTo>
                  <a:lnTo>
                    <a:pt x="1662" y="37"/>
                  </a:lnTo>
                  <a:lnTo>
                    <a:pt x="1660" y="37"/>
                  </a:lnTo>
                  <a:lnTo>
                    <a:pt x="1658" y="37"/>
                  </a:lnTo>
                  <a:lnTo>
                    <a:pt x="1657" y="37"/>
                  </a:lnTo>
                  <a:lnTo>
                    <a:pt x="1657" y="37"/>
                  </a:lnTo>
                  <a:lnTo>
                    <a:pt x="1658" y="37"/>
                  </a:lnTo>
                  <a:lnTo>
                    <a:pt x="1660" y="37"/>
                  </a:lnTo>
                  <a:moveTo>
                    <a:pt x="1689" y="37"/>
                  </a:moveTo>
                  <a:lnTo>
                    <a:pt x="1687" y="37"/>
                  </a:lnTo>
                  <a:lnTo>
                    <a:pt x="1686" y="37"/>
                  </a:lnTo>
                  <a:lnTo>
                    <a:pt x="1687" y="37"/>
                  </a:lnTo>
                  <a:lnTo>
                    <a:pt x="1689" y="37"/>
                  </a:lnTo>
                  <a:moveTo>
                    <a:pt x="1947" y="37"/>
                  </a:moveTo>
                  <a:lnTo>
                    <a:pt x="1950" y="37"/>
                  </a:lnTo>
                  <a:lnTo>
                    <a:pt x="1952" y="37"/>
                  </a:lnTo>
                  <a:lnTo>
                    <a:pt x="1952" y="37"/>
                  </a:lnTo>
                  <a:lnTo>
                    <a:pt x="1949" y="37"/>
                  </a:lnTo>
                  <a:lnTo>
                    <a:pt x="1945" y="37"/>
                  </a:lnTo>
                  <a:lnTo>
                    <a:pt x="1942" y="37"/>
                  </a:lnTo>
                  <a:lnTo>
                    <a:pt x="1945" y="37"/>
                  </a:lnTo>
                  <a:lnTo>
                    <a:pt x="1947" y="37"/>
                  </a:lnTo>
                  <a:moveTo>
                    <a:pt x="1718" y="36"/>
                  </a:moveTo>
                  <a:lnTo>
                    <a:pt x="1720" y="36"/>
                  </a:lnTo>
                  <a:lnTo>
                    <a:pt x="1722" y="34"/>
                  </a:lnTo>
                  <a:lnTo>
                    <a:pt x="1720" y="34"/>
                  </a:lnTo>
                  <a:lnTo>
                    <a:pt x="1718" y="34"/>
                  </a:lnTo>
                  <a:lnTo>
                    <a:pt x="1716" y="34"/>
                  </a:lnTo>
                  <a:lnTo>
                    <a:pt x="1715" y="34"/>
                  </a:lnTo>
                  <a:lnTo>
                    <a:pt x="1715" y="36"/>
                  </a:lnTo>
                  <a:lnTo>
                    <a:pt x="1718" y="36"/>
                  </a:lnTo>
                  <a:moveTo>
                    <a:pt x="637" y="32"/>
                  </a:moveTo>
                  <a:lnTo>
                    <a:pt x="639" y="32"/>
                  </a:lnTo>
                  <a:moveTo>
                    <a:pt x="1742" y="30"/>
                  </a:moveTo>
                  <a:lnTo>
                    <a:pt x="1740" y="30"/>
                  </a:lnTo>
                  <a:lnTo>
                    <a:pt x="1739" y="30"/>
                  </a:lnTo>
                  <a:lnTo>
                    <a:pt x="1740" y="32"/>
                  </a:lnTo>
                  <a:lnTo>
                    <a:pt x="1742" y="30"/>
                  </a:lnTo>
                  <a:moveTo>
                    <a:pt x="1168" y="30"/>
                  </a:moveTo>
                  <a:lnTo>
                    <a:pt x="1170" y="30"/>
                  </a:lnTo>
                  <a:lnTo>
                    <a:pt x="1168" y="29"/>
                  </a:lnTo>
                  <a:lnTo>
                    <a:pt x="1166" y="29"/>
                  </a:lnTo>
                  <a:lnTo>
                    <a:pt x="1165" y="29"/>
                  </a:lnTo>
                  <a:lnTo>
                    <a:pt x="1166" y="30"/>
                  </a:lnTo>
                  <a:lnTo>
                    <a:pt x="1168" y="30"/>
                  </a:lnTo>
                  <a:moveTo>
                    <a:pt x="1745" y="30"/>
                  </a:moveTo>
                  <a:lnTo>
                    <a:pt x="1747" y="30"/>
                  </a:lnTo>
                  <a:lnTo>
                    <a:pt x="1749" y="30"/>
                  </a:lnTo>
                  <a:lnTo>
                    <a:pt x="1751" y="30"/>
                  </a:lnTo>
                  <a:lnTo>
                    <a:pt x="1752" y="30"/>
                  </a:lnTo>
                  <a:lnTo>
                    <a:pt x="1754" y="30"/>
                  </a:lnTo>
                  <a:lnTo>
                    <a:pt x="1752" y="29"/>
                  </a:lnTo>
                  <a:lnTo>
                    <a:pt x="1749" y="29"/>
                  </a:lnTo>
                  <a:lnTo>
                    <a:pt x="1747" y="29"/>
                  </a:lnTo>
                  <a:lnTo>
                    <a:pt x="1745" y="29"/>
                  </a:lnTo>
                  <a:lnTo>
                    <a:pt x="1744" y="29"/>
                  </a:lnTo>
                  <a:lnTo>
                    <a:pt x="1742" y="29"/>
                  </a:lnTo>
                  <a:lnTo>
                    <a:pt x="1744" y="30"/>
                  </a:lnTo>
                  <a:lnTo>
                    <a:pt x="1745" y="30"/>
                  </a:lnTo>
                  <a:moveTo>
                    <a:pt x="1715" y="29"/>
                  </a:moveTo>
                  <a:lnTo>
                    <a:pt x="1718" y="29"/>
                  </a:lnTo>
                  <a:lnTo>
                    <a:pt x="1722" y="29"/>
                  </a:lnTo>
                  <a:lnTo>
                    <a:pt x="1720" y="27"/>
                  </a:lnTo>
                  <a:lnTo>
                    <a:pt x="1716" y="27"/>
                  </a:lnTo>
                  <a:lnTo>
                    <a:pt x="1715" y="27"/>
                  </a:lnTo>
                  <a:lnTo>
                    <a:pt x="1713" y="27"/>
                  </a:lnTo>
                  <a:lnTo>
                    <a:pt x="1713" y="29"/>
                  </a:lnTo>
                  <a:lnTo>
                    <a:pt x="1713" y="29"/>
                  </a:lnTo>
                  <a:lnTo>
                    <a:pt x="1715" y="29"/>
                  </a:lnTo>
                  <a:moveTo>
                    <a:pt x="951" y="13"/>
                  </a:moveTo>
                  <a:lnTo>
                    <a:pt x="953" y="13"/>
                  </a:lnTo>
                  <a:lnTo>
                    <a:pt x="953" y="12"/>
                  </a:lnTo>
                  <a:lnTo>
                    <a:pt x="949" y="12"/>
                  </a:lnTo>
                  <a:lnTo>
                    <a:pt x="948" y="12"/>
                  </a:lnTo>
                  <a:lnTo>
                    <a:pt x="946" y="12"/>
                  </a:lnTo>
                  <a:lnTo>
                    <a:pt x="946" y="13"/>
                  </a:lnTo>
                  <a:lnTo>
                    <a:pt x="948" y="13"/>
                  </a:lnTo>
                  <a:lnTo>
                    <a:pt x="951" y="13"/>
                  </a:lnTo>
                  <a:moveTo>
                    <a:pt x="970" y="7"/>
                  </a:moveTo>
                  <a:lnTo>
                    <a:pt x="970" y="8"/>
                  </a:lnTo>
                  <a:lnTo>
                    <a:pt x="972" y="8"/>
                  </a:lnTo>
                  <a:lnTo>
                    <a:pt x="972" y="7"/>
                  </a:lnTo>
                  <a:lnTo>
                    <a:pt x="970" y="7"/>
                  </a:lnTo>
                  <a:moveTo>
                    <a:pt x="1013" y="7"/>
                  </a:moveTo>
                  <a:lnTo>
                    <a:pt x="1016" y="8"/>
                  </a:lnTo>
                  <a:lnTo>
                    <a:pt x="1016" y="8"/>
                  </a:lnTo>
                  <a:lnTo>
                    <a:pt x="1016" y="7"/>
                  </a:lnTo>
                  <a:lnTo>
                    <a:pt x="1014" y="7"/>
                  </a:lnTo>
                  <a:lnTo>
                    <a:pt x="1013" y="7"/>
                  </a:lnTo>
                </a:path>
              </a:pathLst>
            </a:custGeom>
            <a:solidFill>
              <a:srgbClr val="00B050"/>
            </a:solidFill>
            <a:ln w="317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zh-CN" alt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28964396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8551EE2A-3A1A-DC30-3098-E992204FB4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Mollweide Projection</a:t>
            </a:r>
          </a:p>
        </p:txBody>
      </p:sp>
      <p:sp>
        <p:nvSpPr>
          <p:cNvPr id="11" name="Freeform 586">
            <a:extLst>
              <a:ext uri="{FF2B5EF4-FFF2-40B4-BE49-F238E27FC236}">
                <a16:creationId xmlns:a16="http://schemas.microsoft.com/office/drawing/2014/main" id="{8A37FB3C-3EFA-F42C-3874-DCF060E403DC}"/>
              </a:ext>
            </a:extLst>
          </p:cNvPr>
          <p:cNvSpPr>
            <a:spLocks noEditPoints="1"/>
          </p:cNvSpPr>
          <p:nvPr/>
        </p:nvSpPr>
        <p:spPr bwMode="auto">
          <a:xfrm>
            <a:off x="3246438" y="4459288"/>
            <a:ext cx="3230563" cy="444500"/>
          </a:xfrm>
          <a:custGeom>
            <a:avLst/>
            <a:gdLst>
              <a:gd name="T0" fmla="*/ 326 w 2035"/>
              <a:gd name="T1" fmla="*/ 150 h 280"/>
              <a:gd name="T2" fmla="*/ 1904 w 2035"/>
              <a:gd name="T3" fmla="*/ 105 h 280"/>
              <a:gd name="T4" fmla="*/ 350 w 2035"/>
              <a:gd name="T5" fmla="*/ 148 h 280"/>
              <a:gd name="T6" fmla="*/ 453 w 2035"/>
              <a:gd name="T7" fmla="*/ 211 h 280"/>
              <a:gd name="T8" fmla="*/ 576 w 2035"/>
              <a:gd name="T9" fmla="*/ 202 h 280"/>
              <a:gd name="T10" fmla="*/ 547 w 2035"/>
              <a:gd name="T11" fmla="*/ 212 h 280"/>
              <a:gd name="T12" fmla="*/ 485 w 2035"/>
              <a:gd name="T13" fmla="*/ 208 h 280"/>
              <a:gd name="T14" fmla="*/ 110 w 2035"/>
              <a:gd name="T15" fmla="*/ 158 h 280"/>
              <a:gd name="T16" fmla="*/ 47 w 2035"/>
              <a:gd name="T17" fmla="*/ 149 h 280"/>
              <a:gd name="T18" fmla="*/ 194 w 2035"/>
              <a:gd name="T19" fmla="*/ 136 h 280"/>
              <a:gd name="T20" fmla="*/ 373 w 2035"/>
              <a:gd name="T21" fmla="*/ 130 h 280"/>
              <a:gd name="T22" fmla="*/ 341 w 2035"/>
              <a:gd name="T23" fmla="*/ 125 h 280"/>
              <a:gd name="T24" fmla="*/ 310 w 2035"/>
              <a:gd name="T25" fmla="*/ 123 h 280"/>
              <a:gd name="T26" fmla="*/ 310 w 2035"/>
              <a:gd name="T27" fmla="*/ 78 h 280"/>
              <a:gd name="T28" fmla="*/ 1883 w 2035"/>
              <a:gd name="T29" fmla="*/ 137 h 280"/>
              <a:gd name="T30" fmla="*/ 1766 w 2035"/>
              <a:gd name="T31" fmla="*/ 161 h 280"/>
              <a:gd name="T32" fmla="*/ 1638 w 2035"/>
              <a:gd name="T33" fmla="*/ 192 h 280"/>
              <a:gd name="T34" fmla="*/ 1482 w 2035"/>
              <a:gd name="T35" fmla="*/ 221 h 280"/>
              <a:gd name="T36" fmla="*/ 1028 w 2035"/>
              <a:gd name="T37" fmla="*/ 274 h 280"/>
              <a:gd name="T38" fmla="*/ 310 w 2035"/>
              <a:gd name="T39" fmla="*/ 248 h 280"/>
              <a:gd name="T40" fmla="*/ 210 w 2035"/>
              <a:gd name="T41" fmla="*/ 229 h 280"/>
              <a:gd name="T42" fmla="*/ 63 w 2035"/>
              <a:gd name="T43" fmla="*/ 196 h 280"/>
              <a:gd name="T44" fmla="*/ 60 w 2035"/>
              <a:gd name="T45" fmla="*/ 187 h 280"/>
              <a:gd name="T46" fmla="*/ 54 w 2035"/>
              <a:gd name="T47" fmla="*/ 165 h 280"/>
              <a:gd name="T48" fmla="*/ 173 w 2035"/>
              <a:gd name="T49" fmla="*/ 164 h 280"/>
              <a:gd name="T50" fmla="*/ 226 w 2035"/>
              <a:gd name="T51" fmla="*/ 161 h 280"/>
              <a:gd name="T52" fmla="*/ 248 w 2035"/>
              <a:gd name="T53" fmla="*/ 148 h 280"/>
              <a:gd name="T54" fmla="*/ 325 w 2035"/>
              <a:gd name="T55" fmla="*/ 149 h 280"/>
              <a:gd name="T56" fmla="*/ 353 w 2035"/>
              <a:gd name="T57" fmla="*/ 117 h 280"/>
              <a:gd name="T58" fmla="*/ 323 w 2035"/>
              <a:gd name="T59" fmla="*/ 67 h 280"/>
              <a:gd name="T60" fmla="*/ 334 w 2035"/>
              <a:gd name="T61" fmla="*/ 55 h 280"/>
              <a:gd name="T62" fmla="*/ 363 w 2035"/>
              <a:gd name="T63" fmla="*/ 100 h 280"/>
              <a:gd name="T64" fmla="*/ 448 w 2035"/>
              <a:gd name="T65" fmla="*/ 149 h 280"/>
              <a:gd name="T66" fmla="*/ 439 w 2035"/>
              <a:gd name="T67" fmla="*/ 184 h 280"/>
              <a:gd name="T68" fmla="*/ 417 w 2035"/>
              <a:gd name="T69" fmla="*/ 202 h 280"/>
              <a:gd name="T70" fmla="*/ 562 w 2035"/>
              <a:gd name="T71" fmla="*/ 230 h 280"/>
              <a:gd name="T72" fmla="*/ 650 w 2035"/>
              <a:gd name="T73" fmla="*/ 224 h 280"/>
              <a:gd name="T74" fmla="*/ 641 w 2035"/>
              <a:gd name="T75" fmla="*/ 202 h 280"/>
              <a:gd name="T76" fmla="*/ 717 w 2035"/>
              <a:gd name="T77" fmla="*/ 148 h 280"/>
              <a:gd name="T78" fmla="*/ 792 w 2035"/>
              <a:gd name="T79" fmla="*/ 125 h 280"/>
              <a:gd name="T80" fmla="*/ 904 w 2035"/>
              <a:gd name="T81" fmla="*/ 117 h 280"/>
              <a:gd name="T82" fmla="*/ 986 w 2035"/>
              <a:gd name="T83" fmla="*/ 124 h 280"/>
              <a:gd name="T84" fmla="*/ 1084 w 2035"/>
              <a:gd name="T85" fmla="*/ 109 h 280"/>
              <a:gd name="T86" fmla="*/ 1186 w 2035"/>
              <a:gd name="T87" fmla="*/ 83 h 280"/>
              <a:gd name="T88" fmla="*/ 1257 w 2035"/>
              <a:gd name="T89" fmla="*/ 87 h 280"/>
              <a:gd name="T90" fmla="*/ 1269 w 2035"/>
              <a:gd name="T91" fmla="*/ 123 h 280"/>
              <a:gd name="T92" fmla="*/ 1289 w 2035"/>
              <a:gd name="T93" fmla="*/ 123 h 280"/>
              <a:gd name="T94" fmla="*/ 1441 w 2035"/>
              <a:gd name="T95" fmla="*/ 81 h 280"/>
              <a:gd name="T96" fmla="*/ 1578 w 2035"/>
              <a:gd name="T97" fmla="*/ 68 h 280"/>
              <a:gd name="T98" fmla="*/ 1642 w 2035"/>
              <a:gd name="T99" fmla="*/ 86 h 280"/>
              <a:gd name="T100" fmla="*/ 1770 w 2035"/>
              <a:gd name="T101" fmla="*/ 78 h 280"/>
              <a:gd name="T102" fmla="*/ 1866 w 2035"/>
              <a:gd name="T103" fmla="*/ 84 h 280"/>
              <a:gd name="T104" fmla="*/ 1900 w 2035"/>
              <a:gd name="T105" fmla="*/ 103 h 280"/>
              <a:gd name="T106" fmla="*/ 334 w 2035"/>
              <a:gd name="T107" fmla="*/ 71 h 280"/>
              <a:gd name="T108" fmla="*/ 350 w 2035"/>
              <a:gd name="T109" fmla="*/ 67 h 280"/>
              <a:gd name="T110" fmla="*/ 363 w 2035"/>
              <a:gd name="T111" fmla="*/ 33 h 280"/>
              <a:gd name="T112" fmla="*/ 163 w 2035"/>
              <a:gd name="T113" fmla="*/ 226 h 280"/>
              <a:gd name="T114" fmla="*/ 13 w 2035"/>
              <a:gd name="T115" fmla="*/ 190 h 280"/>
              <a:gd name="T116" fmla="*/ 1829 w 2035"/>
              <a:gd name="T117" fmla="*/ 153 h 280"/>
              <a:gd name="T118" fmla="*/ 792 w 2035"/>
              <a:gd name="T119" fmla="*/ 120 h 280"/>
              <a:gd name="T120" fmla="*/ 1697 w 2035"/>
              <a:gd name="T121" fmla="*/ 80 h 280"/>
              <a:gd name="T122" fmla="*/ 347 w 2035"/>
              <a:gd name="T123" fmla="*/ 71 h 280"/>
              <a:gd name="T124" fmla="*/ 359 w 2035"/>
              <a:gd name="T125" fmla="*/ 4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35" h="280">
                <a:moveTo>
                  <a:pt x="335" y="130"/>
                </a:moveTo>
                <a:lnTo>
                  <a:pt x="335" y="128"/>
                </a:lnTo>
                <a:lnTo>
                  <a:pt x="337" y="128"/>
                </a:lnTo>
                <a:lnTo>
                  <a:pt x="338" y="130"/>
                </a:lnTo>
                <a:lnTo>
                  <a:pt x="337" y="130"/>
                </a:lnTo>
                <a:lnTo>
                  <a:pt x="335" y="130"/>
                </a:lnTo>
                <a:moveTo>
                  <a:pt x="339" y="130"/>
                </a:moveTo>
                <a:lnTo>
                  <a:pt x="338" y="130"/>
                </a:lnTo>
                <a:lnTo>
                  <a:pt x="339" y="131"/>
                </a:lnTo>
                <a:lnTo>
                  <a:pt x="339" y="130"/>
                </a:lnTo>
                <a:moveTo>
                  <a:pt x="316" y="52"/>
                </a:moveTo>
                <a:lnTo>
                  <a:pt x="317" y="52"/>
                </a:lnTo>
                <a:lnTo>
                  <a:pt x="317" y="50"/>
                </a:lnTo>
                <a:lnTo>
                  <a:pt x="316" y="50"/>
                </a:lnTo>
                <a:lnTo>
                  <a:pt x="316" y="52"/>
                </a:lnTo>
                <a:moveTo>
                  <a:pt x="335" y="131"/>
                </a:moveTo>
                <a:lnTo>
                  <a:pt x="335" y="130"/>
                </a:lnTo>
                <a:lnTo>
                  <a:pt x="334" y="130"/>
                </a:lnTo>
                <a:lnTo>
                  <a:pt x="332" y="130"/>
                </a:lnTo>
                <a:lnTo>
                  <a:pt x="334" y="131"/>
                </a:lnTo>
                <a:lnTo>
                  <a:pt x="335" y="131"/>
                </a:lnTo>
                <a:moveTo>
                  <a:pt x="370" y="140"/>
                </a:moveTo>
                <a:lnTo>
                  <a:pt x="370" y="139"/>
                </a:lnTo>
                <a:lnTo>
                  <a:pt x="372" y="139"/>
                </a:lnTo>
                <a:lnTo>
                  <a:pt x="370" y="137"/>
                </a:lnTo>
                <a:lnTo>
                  <a:pt x="370" y="137"/>
                </a:lnTo>
                <a:lnTo>
                  <a:pt x="370" y="139"/>
                </a:lnTo>
                <a:lnTo>
                  <a:pt x="369" y="137"/>
                </a:lnTo>
                <a:lnTo>
                  <a:pt x="367" y="137"/>
                </a:lnTo>
                <a:lnTo>
                  <a:pt x="367" y="139"/>
                </a:lnTo>
                <a:lnTo>
                  <a:pt x="369" y="139"/>
                </a:lnTo>
                <a:lnTo>
                  <a:pt x="370" y="140"/>
                </a:lnTo>
                <a:moveTo>
                  <a:pt x="322" y="25"/>
                </a:moveTo>
                <a:lnTo>
                  <a:pt x="323" y="24"/>
                </a:lnTo>
                <a:lnTo>
                  <a:pt x="322" y="24"/>
                </a:lnTo>
                <a:lnTo>
                  <a:pt x="322" y="25"/>
                </a:lnTo>
                <a:moveTo>
                  <a:pt x="353" y="124"/>
                </a:moveTo>
                <a:lnTo>
                  <a:pt x="356" y="125"/>
                </a:lnTo>
                <a:lnTo>
                  <a:pt x="356" y="124"/>
                </a:lnTo>
                <a:lnTo>
                  <a:pt x="354" y="124"/>
                </a:lnTo>
                <a:lnTo>
                  <a:pt x="354" y="123"/>
                </a:lnTo>
                <a:lnTo>
                  <a:pt x="353" y="123"/>
                </a:lnTo>
                <a:lnTo>
                  <a:pt x="351" y="123"/>
                </a:lnTo>
                <a:lnTo>
                  <a:pt x="350" y="123"/>
                </a:lnTo>
                <a:lnTo>
                  <a:pt x="351" y="124"/>
                </a:lnTo>
                <a:lnTo>
                  <a:pt x="353" y="124"/>
                </a:lnTo>
                <a:moveTo>
                  <a:pt x="195" y="137"/>
                </a:moveTo>
                <a:lnTo>
                  <a:pt x="194" y="136"/>
                </a:lnTo>
                <a:lnTo>
                  <a:pt x="194" y="137"/>
                </a:lnTo>
                <a:lnTo>
                  <a:pt x="195" y="137"/>
                </a:lnTo>
                <a:moveTo>
                  <a:pt x="195" y="136"/>
                </a:moveTo>
                <a:lnTo>
                  <a:pt x="194" y="134"/>
                </a:lnTo>
                <a:lnTo>
                  <a:pt x="194" y="136"/>
                </a:lnTo>
                <a:lnTo>
                  <a:pt x="195" y="136"/>
                </a:lnTo>
                <a:moveTo>
                  <a:pt x="198" y="137"/>
                </a:moveTo>
                <a:lnTo>
                  <a:pt x="198" y="136"/>
                </a:lnTo>
                <a:lnTo>
                  <a:pt x="197" y="136"/>
                </a:lnTo>
                <a:lnTo>
                  <a:pt x="195" y="136"/>
                </a:lnTo>
                <a:lnTo>
                  <a:pt x="197" y="137"/>
                </a:lnTo>
                <a:lnTo>
                  <a:pt x="198" y="137"/>
                </a:lnTo>
                <a:moveTo>
                  <a:pt x="325" y="52"/>
                </a:moveTo>
                <a:lnTo>
                  <a:pt x="323" y="52"/>
                </a:lnTo>
                <a:lnTo>
                  <a:pt x="323" y="52"/>
                </a:lnTo>
                <a:lnTo>
                  <a:pt x="325" y="52"/>
                </a:lnTo>
                <a:moveTo>
                  <a:pt x="325" y="62"/>
                </a:moveTo>
                <a:lnTo>
                  <a:pt x="325" y="61"/>
                </a:lnTo>
                <a:lnTo>
                  <a:pt x="323" y="61"/>
                </a:lnTo>
                <a:lnTo>
                  <a:pt x="322" y="61"/>
                </a:lnTo>
                <a:lnTo>
                  <a:pt x="323" y="62"/>
                </a:lnTo>
                <a:lnTo>
                  <a:pt x="325" y="62"/>
                </a:lnTo>
                <a:moveTo>
                  <a:pt x="326" y="53"/>
                </a:moveTo>
                <a:lnTo>
                  <a:pt x="328" y="53"/>
                </a:lnTo>
                <a:lnTo>
                  <a:pt x="323" y="52"/>
                </a:lnTo>
                <a:lnTo>
                  <a:pt x="323" y="53"/>
                </a:lnTo>
                <a:lnTo>
                  <a:pt x="323" y="55"/>
                </a:lnTo>
                <a:lnTo>
                  <a:pt x="325" y="53"/>
                </a:lnTo>
                <a:lnTo>
                  <a:pt x="326" y="53"/>
                </a:lnTo>
                <a:moveTo>
                  <a:pt x="331" y="50"/>
                </a:moveTo>
                <a:lnTo>
                  <a:pt x="329" y="50"/>
                </a:lnTo>
                <a:lnTo>
                  <a:pt x="329" y="52"/>
                </a:lnTo>
                <a:lnTo>
                  <a:pt x="331" y="52"/>
                </a:lnTo>
                <a:lnTo>
                  <a:pt x="331" y="50"/>
                </a:lnTo>
                <a:moveTo>
                  <a:pt x="335" y="75"/>
                </a:moveTo>
                <a:lnTo>
                  <a:pt x="335" y="74"/>
                </a:lnTo>
                <a:lnTo>
                  <a:pt x="335" y="75"/>
                </a:lnTo>
                <a:lnTo>
                  <a:pt x="335" y="75"/>
                </a:lnTo>
                <a:moveTo>
                  <a:pt x="335" y="55"/>
                </a:moveTo>
                <a:lnTo>
                  <a:pt x="334" y="55"/>
                </a:lnTo>
                <a:lnTo>
                  <a:pt x="335" y="56"/>
                </a:lnTo>
                <a:lnTo>
                  <a:pt x="335" y="56"/>
                </a:lnTo>
                <a:lnTo>
                  <a:pt x="337" y="56"/>
                </a:lnTo>
                <a:lnTo>
                  <a:pt x="335" y="55"/>
                </a:lnTo>
                <a:lnTo>
                  <a:pt x="335" y="55"/>
                </a:lnTo>
                <a:moveTo>
                  <a:pt x="322" y="62"/>
                </a:moveTo>
                <a:lnTo>
                  <a:pt x="322" y="64"/>
                </a:lnTo>
                <a:lnTo>
                  <a:pt x="323" y="64"/>
                </a:lnTo>
                <a:lnTo>
                  <a:pt x="322" y="62"/>
                </a:lnTo>
                <a:moveTo>
                  <a:pt x="266" y="148"/>
                </a:moveTo>
                <a:lnTo>
                  <a:pt x="267" y="148"/>
                </a:lnTo>
                <a:lnTo>
                  <a:pt x="266" y="146"/>
                </a:lnTo>
                <a:lnTo>
                  <a:pt x="264" y="145"/>
                </a:lnTo>
                <a:lnTo>
                  <a:pt x="263" y="145"/>
                </a:lnTo>
                <a:lnTo>
                  <a:pt x="264" y="146"/>
                </a:lnTo>
                <a:lnTo>
                  <a:pt x="266" y="148"/>
                </a:lnTo>
                <a:moveTo>
                  <a:pt x="334" y="77"/>
                </a:moveTo>
                <a:lnTo>
                  <a:pt x="334" y="78"/>
                </a:lnTo>
                <a:lnTo>
                  <a:pt x="335" y="78"/>
                </a:lnTo>
                <a:lnTo>
                  <a:pt x="335" y="77"/>
                </a:lnTo>
                <a:lnTo>
                  <a:pt x="334" y="77"/>
                </a:lnTo>
                <a:moveTo>
                  <a:pt x="326" y="150"/>
                </a:moveTo>
                <a:lnTo>
                  <a:pt x="328" y="150"/>
                </a:lnTo>
                <a:lnTo>
                  <a:pt x="328" y="149"/>
                </a:lnTo>
                <a:lnTo>
                  <a:pt x="326" y="149"/>
                </a:lnTo>
                <a:lnTo>
                  <a:pt x="325" y="149"/>
                </a:lnTo>
                <a:lnTo>
                  <a:pt x="325" y="150"/>
                </a:lnTo>
                <a:lnTo>
                  <a:pt x="326" y="150"/>
                </a:lnTo>
                <a:moveTo>
                  <a:pt x="335" y="93"/>
                </a:moveTo>
                <a:lnTo>
                  <a:pt x="335" y="93"/>
                </a:lnTo>
                <a:lnTo>
                  <a:pt x="337" y="95"/>
                </a:lnTo>
                <a:lnTo>
                  <a:pt x="337" y="93"/>
                </a:lnTo>
                <a:lnTo>
                  <a:pt x="335" y="93"/>
                </a:lnTo>
                <a:moveTo>
                  <a:pt x="325" y="68"/>
                </a:moveTo>
                <a:lnTo>
                  <a:pt x="325" y="67"/>
                </a:lnTo>
                <a:lnTo>
                  <a:pt x="323" y="67"/>
                </a:lnTo>
                <a:lnTo>
                  <a:pt x="322" y="67"/>
                </a:lnTo>
                <a:lnTo>
                  <a:pt x="323" y="68"/>
                </a:lnTo>
                <a:lnTo>
                  <a:pt x="325" y="68"/>
                </a:lnTo>
                <a:moveTo>
                  <a:pt x="334" y="83"/>
                </a:moveTo>
                <a:lnTo>
                  <a:pt x="335" y="84"/>
                </a:lnTo>
                <a:lnTo>
                  <a:pt x="335" y="83"/>
                </a:lnTo>
                <a:lnTo>
                  <a:pt x="334" y="83"/>
                </a:lnTo>
                <a:moveTo>
                  <a:pt x="653" y="205"/>
                </a:moveTo>
                <a:lnTo>
                  <a:pt x="651" y="205"/>
                </a:lnTo>
                <a:lnTo>
                  <a:pt x="650" y="205"/>
                </a:lnTo>
                <a:lnTo>
                  <a:pt x="653" y="206"/>
                </a:lnTo>
                <a:lnTo>
                  <a:pt x="654" y="206"/>
                </a:lnTo>
                <a:lnTo>
                  <a:pt x="654" y="205"/>
                </a:lnTo>
                <a:lnTo>
                  <a:pt x="653" y="205"/>
                </a:lnTo>
                <a:moveTo>
                  <a:pt x="450" y="164"/>
                </a:moveTo>
                <a:lnTo>
                  <a:pt x="453" y="164"/>
                </a:lnTo>
                <a:lnTo>
                  <a:pt x="450" y="162"/>
                </a:lnTo>
                <a:lnTo>
                  <a:pt x="450" y="164"/>
                </a:lnTo>
                <a:moveTo>
                  <a:pt x="675" y="205"/>
                </a:moveTo>
                <a:lnTo>
                  <a:pt x="673" y="205"/>
                </a:lnTo>
                <a:lnTo>
                  <a:pt x="673" y="206"/>
                </a:lnTo>
                <a:lnTo>
                  <a:pt x="675" y="206"/>
                </a:lnTo>
                <a:lnTo>
                  <a:pt x="675" y="205"/>
                </a:lnTo>
                <a:moveTo>
                  <a:pt x="794" y="127"/>
                </a:moveTo>
                <a:lnTo>
                  <a:pt x="792" y="127"/>
                </a:lnTo>
                <a:lnTo>
                  <a:pt x="794" y="128"/>
                </a:lnTo>
                <a:lnTo>
                  <a:pt x="794" y="127"/>
                </a:lnTo>
                <a:moveTo>
                  <a:pt x="1231" y="74"/>
                </a:moveTo>
                <a:lnTo>
                  <a:pt x="1232" y="75"/>
                </a:lnTo>
                <a:lnTo>
                  <a:pt x="1232" y="74"/>
                </a:lnTo>
                <a:lnTo>
                  <a:pt x="1231" y="74"/>
                </a:lnTo>
                <a:moveTo>
                  <a:pt x="334" y="80"/>
                </a:moveTo>
                <a:lnTo>
                  <a:pt x="335" y="80"/>
                </a:lnTo>
                <a:lnTo>
                  <a:pt x="334" y="78"/>
                </a:lnTo>
                <a:lnTo>
                  <a:pt x="334" y="80"/>
                </a:lnTo>
                <a:moveTo>
                  <a:pt x="256" y="149"/>
                </a:moveTo>
                <a:lnTo>
                  <a:pt x="257" y="149"/>
                </a:lnTo>
                <a:lnTo>
                  <a:pt x="256" y="148"/>
                </a:lnTo>
                <a:lnTo>
                  <a:pt x="254" y="148"/>
                </a:lnTo>
                <a:lnTo>
                  <a:pt x="254" y="149"/>
                </a:lnTo>
                <a:lnTo>
                  <a:pt x="256" y="149"/>
                </a:lnTo>
                <a:moveTo>
                  <a:pt x="384" y="108"/>
                </a:moveTo>
                <a:lnTo>
                  <a:pt x="385" y="109"/>
                </a:lnTo>
                <a:lnTo>
                  <a:pt x="385" y="108"/>
                </a:lnTo>
                <a:lnTo>
                  <a:pt x="384" y="108"/>
                </a:lnTo>
                <a:moveTo>
                  <a:pt x="382" y="108"/>
                </a:moveTo>
                <a:lnTo>
                  <a:pt x="384" y="108"/>
                </a:lnTo>
                <a:lnTo>
                  <a:pt x="384" y="106"/>
                </a:lnTo>
                <a:lnTo>
                  <a:pt x="381" y="106"/>
                </a:lnTo>
                <a:lnTo>
                  <a:pt x="381" y="108"/>
                </a:lnTo>
                <a:lnTo>
                  <a:pt x="382" y="108"/>
                </a:lnTo>
                <a:moveTo>
                  <a:pt x="363" y="100"/>
                </a:moveTo>
                <a:lnTo>
                  <a:pt x="363" y="99"/>
                </a:lnTo>
                <a:lnTo>
                  <a:pt x="362" y="99"/>
                </a:lnTo>
                <a:lnTo>
                  <a:pt x="363" y="100"/>
                </a:lnTo>
                <a:moveTo>
                  <a:pt x="23" y="178"/>
                </a:moveTo>
                <a:lnTo>
                  <a:pt x="25" y="178"/>
                </a:lnTo>
                <a:lnTo>
                  <a:pt x="25" y="180"/>
                </a:lnTo>
                <a:lnTo>
                  <a:pt x="28" y="180"/>
                </a:lnTo>
                <a:lnTo>
                  <a:pt x="26" y="178"/>
                </a:lnTo>
                <a:lnTo>
                  <a:pt x="29" y="180"/>
                </a:lnTo>
                <a:lnTo>
                  <a:pt x="32" y="180"/>
                </a:lnTo>
                <a:lnTo>
                  <a:pt x="28" y="178"/>
                </a:lnTo>
                <a:lnTo>
                  <a:pt x="23" y="177"/>
                </a:lnTo>
                <a:lnTo>
                  <a:pt x="22" y="177"/>
                </a:lnTo>
                <a:lnTo>
                  <a:pt x="20" y="177"/>
                </a:lnTo>
                <a:lnTo>
                  <a:pt x="19" y="177"/>
                </a:lnTo>
                <a:lnTo>
                  <a:pt x="22" y="178"/>
                </a:lnTo>
                <a:lnTo>
                  <a:pt x="23" y="178"/>
                </a:lnTo>
                <a:moveTo>
                  <a:pt x="1807" y="150"/>
                </a:moveTo>
                <a:lnTo>
                  <a:pt x="1806" y="150"/>
                </a:lnTo>
                <a:lnTo>
                  <a:pt x="1806" y="152"/>
                </a:lnTo>
                <a:lnTo>
                  <a:pt x="1807" y="152"/>
                </a:lnTo>
                <a:lnTo>
                  <a:pt x="1809" y="150"/>
                </a:lnTo>
                <a:lnTo>
                  <a:pt x="1807" y="150"/>
                </a:lnTo>
                <a:moveTo>
                  <a:pt x="1907" y="131"/>
                </a:moveTo>
                <a:lnTo>
                  <a:pt x="1908" y="131"/>
                </a:lnTo>
                <a:lnTo>
                  <a:pt x="1908" y="130"/>
                </a:lnTo>
                <a:lnTo>
                  <a:pt x="1907" y="130"/>
                </a:lnTo>
                <a:lnTo>
                  <a:pt x="1907" y="131"/>
                </a:lnTo>
                <a:moveTo>
                  <a:pt x="1879" y="140"/>
                </a:moveTo>
                <a:lnTo>
                  <a:pt x="1881" y="139"/>
                </a:lnTo>
                <a:lnTo>
                  <a:pt x="1879" y="139"/>
                </a:lnTo>
                <a:lnTo>
                  <a:pt x="1879" y="140"/>
                </a:lnTo>
                <a:moveTo>
                  <a:pt x="1900" y="99"/>
                </a:moveTo>
                <a:lnTo>
                  <a:pt x="1898" y="100"/>
                </a:lnTo>
                <a:lnTo>
                  <a:pt x="1901" y="99"/>
                </a:lnTo>
                <a:lnTo>
                  <a:pt x="1900" y="99"/>
                </a:lnTo>
                <a:moveTo>
                  <a:pt x="1900" y="133"/>
                </a:moveTo>
                <a:lnTo>
                  <a:pt x="1900" y="134"/>
                </a:lnTo>
                <a:lnTo>
                  <a:pt x="1901" y="133"/>
                </a:lnTo>
                <a:lnTo>
                  <a:pt x="1900" y="133"/>
                </a:lnTo>
                <a:moveTo>
                  <a:pt x="1904" y="105"/>
                </a:moveTo>
                <a:lnTo>
                  <a:pt x="1901" y="106"/>
                </a:lnTo>
                <a:lnTo>
                  <a:pt x="1903" y="106"/>
                </a:lnTo>
                <a:lnTo>
                  <a:pt x="1904" y="105"/>
                </a:lnTo>
                <a:moveTo>
                  <a:pt x="404" y="181"/>
                </a:moveTo>
                <a:lnTo>
                  <a:pt x="403" y="181"/>
                </a:lnTo>
                <a:lnTo>
                  <a:pt x="404" y="183"/>
                </a:lnTo>
                <a:lnTo>
                  <a:pt x="404" y="181"/>
                </a:lnTo>
                <a:moveTo>
                  <a:pt x="1898" y="102"/>
                </a:moveTo>
                <a:lnTo>
                  <a:pt x="1897" y="102"/>
                </a:lnTo>
                <a:lnTo>
                  <a:pt x="1897" y="103"/>
                </a:lnTo>
                <a:lnTo>
                  <a:pt x="1898" y="103"/>
                </a:lnTo>
                <a:lnTo>
                  <a:pt x="1898" y="102"/>
                </a:lnTo>
                <a:moveTo>
                  <a:pt x="335" y="70"/>
                </a:moveTo>
                <a:lnTo>
                  <a:pt x="334" y="70"/>
                </a:lnTo>
                <a:lnTo>
                  <a:pt x="334" y="71"/>
                </a:lnTo>
                <a:lnTo>
                  <a:pt x="335" y="71"/>
                </a:lnTo>
                <a:lnTo>
                  <a:pt x="335" y="70"/>
                </a:lnTo>
                <a:moveTo>
                  <a:pt x="406" y="181"/>
                </a:moveTo>
                <a:lnTo>
                  <a:pt x="404" y="181"/>
                </a:lnTo>
                <a:lnTo>
                  <a:pt x="406" y="183"/>
                </a:lnTo>
                <a:lnTo>
                  <a:pt x="406" y="181"/>
                </a:lnTo>
                <a:moveTo>
                  <a:pt x="1869" y="87"/>
                </a:moveTo>
                <a:lnTo>
                  <a:pt x="1869" y="87"/>
                </a:lnTo>
                <a:lnTo>
                  <a:pt x="1870" y="87"/>
                </a:lnTo>
                <a:lnTo>
                  <a:pt x="1869" y="87"/>
                </a:lnTo>
                <a:moveTo>
                  <a:pt x="1222" y="83"/>
                </a:moveTo>
                <a:lnTo>
                  <a:pt x="1225" y="81"/>
                </a:lnTo>
                <a:lnTo>
                  <a:pt x="1223" y="81"/>
                </a:lnTo>
                <a:lnTo>
                  <a:pt x="1222" y="83"/>
                </a:lnTo>
                <a:moveTo>
                  <a:pt x="16" y="190"/>
                </a:moveTo>
                <a:lnTo>
                  <a:pt x="16" y="190"/>
                </a:lnTo>
                <a:lnTo>
                  <a:pt x="16" y="189"/>
                </a:lnTo>
                <a:lnTo>
                  <a:pt x="15" y="189"/>
                </a:lnTo>
                <a:lnTo>
                  <a:pt x="13" y="189"/>
                </a:lnTo>
                <a:lnTo>
                  <a:pt x="12" y="189"/>
                </a:lnTo>
                <a:lnTo>
                  <a:pt x="13" y="190"/>
                </a:lnTo>
                <a:lnTo>
                  <a:pt x="15" y="190"/>
                </a:lnTo>
                <a:lnTo>
                  <a:pt x="16" y="190"/>
                </a:lnTo>
                <a:moveTo>
                  <a:pt x="66" y="190"/>
                </a:moveTo>
                <a:lnTo>
                  <a:pt x="64" y="190"/>
                </a:lnTo>
                <a:lnTo>
                  <a:pt x="66" y="192"/>
                </a:lnTo>
                <a:lnTo>
                  <a:pt x="67" y="192"/>
                </a:lnTo>
                <a:lnTo>
                  <a:pt x="66" y="190"/>
                </a:lnTo>
                <a:moveTo>
                  <a:pt x="45" y="168"/>
                </a:moveTo>
                <a:lnTo>
                  <a:pt x="47" y="168"/>
                </a:lnTo>
                <a:lnTo>
                  <a:pt x="45" y="167"/>
                </a:lnTo>
                <a:lnTo>
                  <a:pt x="42" y="167"/>
                </a:lnTo>
                <a:lnTo>
                  <a:pt x="41" y="167"/>
                </a:lnTo>
                <a:lnTo>
                  <a:pt x="39" y="167"/>
                </a:lnTo>
                <a:lnTo>
                  <a:pt x="38" y="167"/>
                </a:lnTo>
                <a:lnTo>
                  <a:pt x="44" y="168"/>
                </a:lnTo>
                <a:lnTo>
                  <a:pt x="45" y="168"/>
                </a:lnTo>
                <a:moveTo>
                  <a:pt x="53" y="184"/>
                </a:moveTo>
                <a:lnTo>
                  <a:pt x="54" y="186"/>
                </a:lnTo>
                <a:lnTo>
                  <a:pt x="54" y="184"/>
                </a:lnTo>
                <a:lnTo>
                  <a:pt x="53" y="184"/>
                </a:lnTo>
                <a:moveTo>
                  <a:pt x="378" y="255"/>
                </a:moveTo>
                <a:lnTo>
                  <a:pt x="379" y="255"/>
                </a:lnTo>
                <a:lnTo>
                  <a:pt x="381" y="255"/>
                </a:lnTo>
                <a:lnTo>
                  <a:pt x="384" y="255"/>
                </a:lnTo>
                <a:lnTo>
                  <a:pt x="379" y="254"/>
                </a:lnTo>
                <a:lnTo>
                  <a:pt x="376" y="254"/>
                </a:lnTo>
                <a:lnTo>
                  <a:pt x="375" y="254"/>
                </a:lnTo>
                <a:lnTo>
                  <a:pt x="373" y="254"/>
                </a:lnTo>
                <a:lnTo>
                  <a:pt x="372" y="254"/>
                </a:lnTo>
                <a:lnTo>
                  <a:pt x="375" y="255"/>
                </a:lnTo>
                <a:lnTo>
                  <a:pt x="378" y="255"/>
                </a:lnTo>
                <a:moveTo>
                  <a:pt x="1517" y="214"/>
                </a:moveTo>
                <a:lnTo>
                  <a:pt x="1522" y="212"/>
                </a:lnTo>
                <a:lnTo>
                  <a:pt x="1519" y="212"/>
                </a:lnTo>
                <a:lnTo>
                  <a:pt x="1517" y="214"/>
                </a:lnTo>
                <a:moveTo>
                  <a:pt x="1760" y="161"/>
                </a:moveTo>
                <a:lnTo>
                  <a:pt x="1760" y="162"/>
                </a:lnTo>
                <a:lnTo>
                  <a:pt x="1761" y="161"/>
                </a:lnTo>
                <a:lnTo>
                  <a:pt x="1760" y="161"/>
                </a:lnTo>
                <a:moveTo>
                  <a:pt x="1763" y="159"/>
                </a:moveTo>
                <a:lnTo>
                  <a:pt x="1761" y="159"/>
                </a:lnTo>
                <a:lnTo>
                  <a:pt x="1760" y="159"/>
                </a:lnTo>
                <a:lnTo>
                  <a:pt x="1759" y="159"/>
                </a:lnTo>
                <a:lnTo>
                  <a:pt x="1759" y="161"/>
                </a:lnTo>
                <a:lnTo>
                  <a:pt x="1759" y="162"/>
                </a:lnTo>
                <a:lnTo>
                  <a:pt x="1760" y="161"/>
                </a:lnTo>
                <a:lnTo>
                  <a:pt x="1763" y="159"/>
                </a:lnTo>
                <a:moveTo>
                  <a:pt x="1448" y="227"/>
                </a:moveTo>
                <a:lnTo>
                  <a:pt x="1451" y="226"/>
                </a:lnTo>
                <a:lnTo>
                  <a:pt x="1450" y="226"/>
                </a:lnTo>
                <a:lnTo>
                  <a:pt x="1448" y="227"/>
                </a:lnTo>
                <a:moveTo>
                  <a:pt x="1764" y="161"/>
                </a:moveTo>
                <a:lnTo>
                  <a:pt x="1764" y="162"/>
                </a:lnTo>
                <a:lnTo>
                  <a:pt x="1766" y="161"/>
                </a:lnTo>
                <a:lnTo>
                  <a:pt x="1764" y="161"/>
                </a:lnTo>
                <a:moveTo>
                  <a:pt x="1628" y="193"/>
                </a:moveTo>
                <a:lnTo>
                  <a:pt x="1628" y="195"/>
                </a:lnTo>
                <a:lnTo>
                  <a:pt x="1629" y="193"/>
                </a:lnTo>
                <a:lnTo>
                  <a:pt x="1628" y="193"/>
                </a:lnTo>
                <a:moveTo>
                  <a:pt x="1861" y="92"/>
                </a:moveTo>
                <a:lnTo>
                  <a:pt x="1861" y="93"/>
                </a:lnTo>
                <a:lnTo>
                  <a:pt x="1863" y="92"/>
                </a:lnTo>
                <a:lnTo>
                  <a:pt x="1861" y="92"/>
                </a:lnTo>
                <a:moveTo>
                  <a:pt x="351" y="68"/>
                </a:moveTo>
                <a:lnTo>
                  <a:pt x="350" y="67"/>
                </a:lnTo>
                <a:lnTo>
                  <a:pt x="350" y="68"/>
                </a:lnTo>
                <a:lnTo>
                  <a:pt x="351" y="68"/>
                </a:lnTo>
                <a:moveTo>
                  <a:pt x="348" y="71"/>
                </a:moveTo>
                <a:lnTo>
                  <a:pt x="350" y="71"/>
                </a:lnTo>
                <a:lnTo>
                  <a:pt x="348" y="70"/>
                </a:lnTo>
                <a:lnTo>
                  <a:pt x="347" y="68"/>
                </a:lnTo>
                <a:lnTo>
                  <a:pt x="347" y="70"/>
                </a:lnTo>
                <a:lnTo>
                  <a:pt x="348" y="71"/>
                </a:lnTo>
                <a:moveTo>
                  <a:pt x="353" y="146"/>
                </a:moveTo>
                <a:lnTo>
                  <a:pt x="351" y="146"/>
                </a:lnTo>
                <a:lnTo>
                  <a:pt x="350" y="146"/>
                </a:lnTo>
                <a:lnTo>
                  <a:pt x="350" y="148"/>
                </a:lnTo>
                <a:lnTo>
                  <a:pt x="353" y="148"/>
                </a:lnTo>
                <a:lnTo>
                  <a:pt x="353" y="146"/>
                </a:lnTo>
                <a:moveTo>
                  <a:pt x="1225" y="83"/>
                </a:moveTo>
                <a:lnTo>
                  <a:pt x="1226" y="83"/>
                </a:lnTo>
                <a:lnTo>
                  <a:pt x="1228" y="81"/>
                </a:lnTo>
                <a:lnTo>
                  <a:pt x="1225" y="81"/>
                </a:lnTo>
                <a:lnTo>
                  <a:pt x="1225" y="83"/>
                </a:lnTo>
                <a:moveTo>
                  <a:pt x="1759" y="74"/>
                </a:moveTo>
                <a:lnTo>
                  <a:pt x="1760" y="72"/>
                </a:lnTo>
                <a:lnTo>
                  <a:pt x="1759" y="72"/>
                </a:lnTo>
                <a:lnTo>
                  <a:pt x="1759" y="74"/>
                </a:lnTo>
                <a:moveTo>
                  <a:pt x="1834" y="71"/>
                </a:moveTo>
                <a:lnTo>
                  <a:pt x="1832" y="71"/>
                </a:lnTo>
                <a:lnTo>
                  <a:pt x="1832" y="72"/>
                </a:lnTo>
                <a:lnTo>
                  <a:pt x="1834" y="71"/>
                </a:lnTo>
                <a:moveTo>
                  <a:pt x="1753" y="77"/>
                </a:moveTo>
                <a:lnTo>
                  <a:pt x="1753" y="78"/>
                </a:lnTo>
                <a:lnTo>
                  <a:pt x="1756" y="77"/>
                </a:lnTo>
                <a:lnTo>
                  <a:pt x="1754" y="77"/>
                </a:lnTo>
                <a:lnTo>
                  <a:pt x="1753" y="77"/>
                </a:lnTo>
                <a:moveTo>
                  <a:pt x="1753" y="78"/>
                </a:moveTo>
                <a:lnTo>
                  <a:pt x="1753" y="80"/>
                </a:lnTo>
                <a:lnTo>
                  <a:pt x="1756" y="78"/>
                </a:lnTo>
                <a:lnTo>
                  <a:pt x="1754" y="78"/>
                </a:lnTo>
                <a:lnTo>
                  <a:pt x="1753" y="78"/>
                </a:lnTo>
                <a:moveTo>
                  <a:pt x="1614" y="77"/>
                </a:moveTo>
                <a:lnTo>
                  <a:pt x="1616" y="77"/>
                </a:lnTo>
                <a:lnTo>
                  <a:pt x="1617" y="75"/>
                </a:lnTo>
                <a:lnTo>
                  <a:pt x="1616" y="75"/>
                </a:lnTo>
                <a:lnTo>
                  <a:pt x="1614" y="77"/>
                </a:lnTo>
                <a:moveTo>
                  <a:pt x="1617" y="80"/>
                </a:moveTo>
                <a:lnTo>
                  <a:pt x="1619" y="78"/>
                </a:lnTo>
                <a:lnTo>
                  <a:pt x="1617" y="78"/>
                </a:lnTo>
                <a:lnTo>
                  <a:pt x="1617" y="80"/>
                </a:lnTo>
                <a:moveTo>
                  <a:pt x="1513" y="77"/>
                </a:moveTo>
                <a:lnTo>
                  <a:pt x="1513" y="75"/>
                </a:lnTo>
                <a:lnTo>
                  <a:pt x="1511" y="77"/>
                </a:lnTo>
                <a:lnTo>
                  <a:pt x="1513" y="77"/>
                </a:lnTo>
                <a:moveTo>
                  <a:pt x="1225" y="84"/>
                </a:moveTo>
                <a:lnTo>
                  <a:pt x="1225" y="83"/>
                </a:lnTo>
                <a:lnTo>
                  <a:pt x="1223" y="84"/>
                </a:lnTo>
                <a:lnTo>
                  <a:pt x="1225" y="84"/>
                </a:lnTo>
                <a:moveTo>
                  <a:pt x="1286" y="109"/>
                </a:moveTo>
                <a:lnTo>
                  <a:pt x="1288" y="108"/>
                </a:lnTo>
                <a:lnTo>
                  <a:pt x="1286" y="108"/>
                </a:lnTo>
                <a:lnTo>
                  <a:pt x="1286" y="109"/>
                </a:lnTo>
                <a:moveTo>
                  <a:pt x="1279" y="111"/>
                </a:moveTo>
                <a:lnTo>
                  <a:pt x="1278" y="111"/>
                </a:lnTo>
                <a:lnTo>
                  <a:pt x="1278" y="112"/>
                </a:lnTo>
                <a:lnTo>
                  <a:pt x="1279" y="112"/>
                </a:lnTo>
                <a:lnTo>
                  <a:pt x="1279" y="111"/>
                </a:lnTo>
                <a:moveTo>
                  <a:pt x="1320" y="114"/>
                </a:moveTo>
                <a:lnTo>
                  <a:pt x="1320" y="112"/>
                </a:lnTo>
                <a:lnTo>
                  <a:pt x="1319" y="114"/>
                </a:lnTo>
                <a:lnTo>
                  <a:pt x="1320" y="114"/>
                </a:lnTo>
                <a:moveTo>
                  <a:pt x="1860" y="95"/>
                </a:moveTo>
                <a:lnTo>
                  <a:pt x="1861" y="93"/>
                </a:lnTo>
                <a:lnTo>
                  <a:pt x="1860" y="93"/>
                </a:lnTo>
                <a:lnTo>
                  <a:pt x="1860" y="95"/>
                </a:lnTo>
                <a:moveTo>
                  <a:pt x="1858" y="95"/>
                </a:moveTo>
                <a:lnTo>
                  <a:pt x="1860" y="93"/>
                </a:lnTo>
                <a:lnTo>
                  <a:pt x="1858" y="93"/>
                </a:lnTo>
                <a:lnTo>
                  <a:pt x="1858" y="95"/>
                </a:lnTo>
                <a:moveTo>
                  <a:pt x="1845" y="75"/>
                </a:moveTo>
                <a:lnTo>
                  <a:pt x="1847" y="74"/>
                </a:lnTo>
                <a:lnTo>
                  <a:pt x="1844" y="75"/>
                </a:lnTo>
                <a:lnTo>
                  <a:pt x="1845" y="75"/>
                </a:lnTo>
                <a:moveTo>
                  <a:pt x="1854" y="87"/>
                </a:moveTo>
                <a:lnTo>
                  <a:pt x="1853" y="87"/>
                </a:lnTo>
                <a:lnTo>
                  <a:pt x="1853" y="89"/>
                </a:lnTo>
                <a:lnTo>
                  <a:pt x="1856" y="89"/>
                </a:lnTo>
                <a:lnTo>
                  <a:pt x="1857" y="87"/>
                </a:lnTo>
                <a:lnTo>
                  <a:pt x="1856" y="87"/>
                </a:lnTo>
                <a:lnTo>
                  <a:pt x="1854" y="87"/>
                </a:lnTo>
                <a:moveTo>
                  <a:pt x="1851" y="89"/>
                </a:moveTo>
                <a:lnTo>
                  <a:pt x="1850" y="90"/>
                </a:lnTo>
                <a:lnTo>
                  <a:pt x="1851" y="90"/>
                </a:lnTo>
                <a:lnTo>
                  <a:pt x="1853" y="89"/>
                </a:lnTo>
                <a:lnTo>
                  <a:pt x="1851" y="89"/>
                </a:lnTo>
                <a:moveTo>
                  <a:pt x="354" y="146"/>
                </a:moveTo>
                <a:lnTo>
                  <a:pt x="353" y="146"/>
                </a:lnTo>
                <a:lnTo>
                  <a:pt x="354" y="148"/>
                </a:lnTo>
                <a:lnTo>
                  <a:pt x="354" y="146"/>
                </a:lnTo>
                <a:moveTo>
                  <a:pt x="1867" y="89"/>
                </a:moveTo>
                <a:lnTo>
                  <a:pt x="1867" y="90"/>
                </a:lnTo>
                <a:lnTo>
                  <a:pt x="1864" y="92"/>
                </a:lnTo>
                <a:lnTo>
                  <a:pt x="1869" y="90"/>
                </a:lnTo>
                <a:lnTo>
                  <a:pt x="1870" y="89"/>
                </a:lnTo>
                <a:lnTo>
                  <a:pt x="1869" y="89"/>
                </a:lnTo>
                <a:lnTo>
                  <a:pt x="1867" y="89"/>
                </a:lnTo>
                <a:moveTo>
                  <a:pt x="1853" y="90"/>
                </a:moveTo>
                <a:lnTo>
                  <a:pt x="1853" y="89"/>
                </a:lnTo>
                <a:lnTo>
                  <a:pt x="1851" y="90"/>
                </a:lnTo>
                <a:lnTo>
                  <a:pt x="1853" y="90"/>
                </a:lnTo>
                <a:moveTo>
                  <a:pt x="359" y="46"/>
                </a:moveTo>
                <a:lnTo>
                  <a:pt x="359" y="47"/>
                </a:lnTo>
                <a:lnTo>
                  <a:pt x="360" y="47"/>
                </a:lnTo>
                <a:lnTo>
                  <a:pt x="359" y="46"/>
                </a:lnTo>
                <a:moveTo>
                  <a:pt x="360" y="36"/>
                </a:moveTo>
                <a:lnTo>
                  <a:pt x="360" y="37"/>
                </a:lnTo>
                <a:lnTo>
                  <a:pt x="362" y="36"/>
                </a:lnTo>
                <a:lnTo>
                  <a:pt x="360" y="36"/>
                </a:lnTo>
                <a:moveTo>
                  <a:pt x="35" y="174"/>
                </a:moveTo>
                <a:lnTo>
                  <a:pt x="37" y="174"/>
                </a:lnTo>
                <a:lnTo>
                  <a:pt x="38" y="174"/>
                </a:lnTo>
                <a:lnTo>
                  <a:pt x="39" y="174"/>
                </a:lnTo>
                <a:lnTo>
                  <a:pt x="35" y="173"/>
                </a:lnTo>
                <a:lnTo>
                  <a:pt x="35" y="174"/>
                </a:lnTo>
                <a:moveTo>
                  <a:pt x="450" y="209"/>
                </a:moveTo>
                <a:lnTo>
                  <a:pt x="453" y="211"/>
                </a:lnTo>
                <a:lnTo>
                  <a:pt x="453" y="209"/>
                </a:lnTo>
                <a:lnTo>
                  <a:pt x="451" y="209"/>
                </a:lnTo>
                <a:lnTo>
                  <a:pt x="450" y="209"/>
                </a:lnTo>
                <a:moveTo>
                  <a:pt x="1907" y="125"/>
                </a:moveTo>
                <a:lnTo>
                  <a:pt x="1907" y="127"/>
                </a:lnTo>
                <a:lnTo>
                  <a:pt x="1910" y="125"/>
                </a:lnTo>
                <a:lnTo>
                  <a:pt x="1908" y="125"/>
                </a:lnTo>
                <a:lnTo>
                  <a:pt x="1907" y="125"/>
                </a:lnTo>
                <a:moveTo>
                  <a:pt x="1154" y="86"/>
                </a:moveTo>
                <a:lnTo>
                  <a:pt x="1154" y="87"/>
                </a:lnTo>
                <a:lnTo>
                  <a:pt x="1156" y="86"/>
                </a:lnTo>
                <a:lnTo>
                  <a:pt x="1154" y="86"/>
                </a:lnTo>
                <a:moveTo>
                  <a:pt x="1156" y="87"/>
                </a:moveTo>
                <a:lnTo>
                  <a:pt x="1154" y="87"/>
                </a:lnTo>
                <a:lnTo>
                  <a:pt x="1154" y="87"/>
                </a:lnTo>
                <a:lnTo>
                  <a:pt x="1156" y="87"/>
                </a:lnTo>
                <a:moveTo>
                  <a:pt x="1547" y="78"/>
                </a:moveTo>
                <a:lnTo>
                  <a:pt x="1547" y="77"/>
                </a:lnTo>
                <a:lnTo>
                  <a:pt x="1545" y="78"/>
                </a:lnTo>
                <a:lnTo>
                  <a:pt x="1547" y="78"/>
                </a:lnTo>
                <a:moveTo>
                  <a:pt x="1576" y="202"/>
                </a:moveTo>
                <a:lnTo>
                  <a:pt x="1578" y="202"/>
                </a:lnTo>
                <a:lnTo>
                  <a:pt x="1579" y="201"/>
                </a:lnTo>
                <a:lnTo>
                  <a:pt x="1578" y="201"/>
                </a:lnTo>
                <a:lnTo>
                  <a:pt x="1576" y="202"/>
                </a:lnTo>
                <a:moveTo>
                  <a:pt x="1842" y="148"/>
                </a:moveTo>
                <a:lnTo>
                  <a:pt x="1844" y="148"/>
                </a:lnTo>
                <a:lnTo>
                  <a:pt x="1845" y="146"/>
                </a:lnTo>
                <a:lnTo>
                  <a:pt x="1844" y="146"/>
                </a:lnTo>
                <a:lnTo>
                  <a:pt x="1842" y="148"/>
                </a:lnTo>
                <a:moveTo>
                  <a:pt x="1876" y="125"/>
                </a:moveTo>
                <a:lnTo>
                  <a:pt x="1878" y="124"/>
                </a:lnTo>
                <a:lnTo>
                  <a:pt x="1876" y="124"/>
                </a:lnTo>
                <a:lnTo>
                  <a:pt x="1876" y="125"/>
                </a:lnTo>
                <a:moveTo>
                  <a:pt x="1835" y="146"/>
                </a:moveTo>
                <a:lnTo>
                  <a:pt x="1836" y="145"/>
                </a:lnTo>
                <a:lnTo>
                  <a:pt x="1835" y="145"/>
                </a:lnTo>
                <a:lnTo>
                  <a:pt x="1835" y="146"/>
                </a:lnTo>
                <a:moveTo>
                  <a:pt x="1800" y="153"/>
                </a:moveTo>
                <a:lnTo>
                  <a:pt x="1801" y="153"/>
                </a:lnTo>
                <a:lnTo>
                  <a:pt x="1803" y="153"/>
                </a:lnTo>
                <a:lnTo>
                  <a:pt x="1803" y="152"/>
                </a:lnTo>
                <a:lnTo>
                  <a:pt x="1801" y="152"/>
                </a:lnTo>
                <a:lnTo>
                  <a:pt x="1800" y="153"/>
                </a:lnTo>
                <a:moveTo>
                  <a:pt x="1707" y="170"/>
                </a:moveTo>
                <a:lnTo>
                  <a:pt x="1707" y="171"/>
                </a:lnTo>
                <a:lnTo>
                  <a:pt x="1709" y="171"/>
                </a:lnTo>
                <a:lnTo>
                  <a:pt x="1710" y="170"/>
                </a:lnTo>
                <a:lnTo>
                  <a:pt x="1709" y="170"/>
                </a:lnTo>
                <a:lnTo>
                  <a:pt x="1707" y="170"/>
                </a:lnTo>
                <a:moveTo>
                  <a:pt x="1750" y="81"/>
                </a:moveTo>
                <a:lnTo>
                  <a:pt x="1750" y="80"/>
                </a:lnTo>
                <a:lnTo>
                  <a:pt x="1748" y="81"/>
                </a:lnTo>
                <a:lnTo>
                  <a:pt x="1750" y="81"/>
                </a:lnTo>
                <a:moveTo>
                  <a:pt x="1606" y="199"/>
                </a:moveTo>
                <a:lnTo>
                  <a:pt x="1607" y="198"/>
                </a:lnTo>
                <a:lnTo>
                  <a:pt x="1606" y="198"/>
                </a:lnTo>
                <a:lnTo>
                  <a:pt x="1606" y="199"/>
                </a:lnTo>
                <a:moveTo>
                  <a:pt x="1514" y="212"/>
                </a:moveTo>
                <a:lnTo>
                  <a:pt x="1513" y="212"/>
                </a:lnTo>
                <a:lnTo>
                  <a:pt x="1513" y="214"/>
                </a:lnTo>
                <a:lnTo>
                  <a:pt x="1517" y="212"/>
                </a:lnTo>
                <a:lnTo>
                  <a:pt x="1516" y="212"/>
                </a:lnTo>
                <a:lnTo>
                  <a:pt x="1514" y="212"/>
                </a:lnTo>
                <a:moveTo>
                  <a:pt x="1510" y="75"/>
                </a:moveTo>
                <a:lnTo>
                  <a:pt x="1510" y="77"/>
                </a:lnTo>
                <a:lnTo>
                  <a:pt x="1511" y="75"/>
                </a:lnTo>
                <a:lnTo>
                  <a:pt x="1510" y="75"/>
                </a:lnTo>
                <a:moveTo>
                  <a:pt x="1181" y="83"/>
                </a:moveTo>
                <a:lnTo>
                  <a:pt x="1181" y="81"/>
                </a:lnTo>
                <a:lnTo>
                  <a:pt x="1179" y="83"/>
                </a:lnTo>
                <a:lnTo>
                  <a:pt x="1181" y="83"/>
                </a:lnTo>
                <a:moveTo>
                  <a:pt x="234" y="239"/>
                </a:moveTo>
                <a:lnTo>
                  <a:pt x="229" y="239"/>
                </a:lnTo>
                <a:lnTo>
                  <a:pt x="235" y="240"/>
                </a:lnTo>
                <a:lnTo>
                  <a:pt x="237" y="240"/>
                </a:lnTo>
                <a:lnTo>
                  <a:pt x="239" y="242"/>
                </a:lnTo>
                <a:lnTo>
                  <a:pt x="244" y="242"/>
                </a:lnTo>
                <a:lnTo>
                  <a:pt x="241" y="240"/>
                </a:lnTo>
                <a:lnTo>
                  <a:pt x="238" y="240"/>
                </a:lnTo>
                <a:lnTo>
                  <a:pt x="234" y="239"/>
                </a:lnTo>
                <a:moveTo>
                  <a:pt x="220" y="239"/>
                </a:moveTo>
                <a:lnTo>
                  <a:pt x="219" y="239"/>
                </a:lnTo>
                <a:moveTo>
                  <a:pt x="216" y="237"/>
                </a:moveTo>
                <a:lnTo>
                  <a:pt x="214" y="237"/>
                </a:lnTo>
                <a:lnTo>
                  <a:pt x="216" y="239"/>
                </a:lnTo>
                <a:lnTo>
                  <a:pt x="213" y="237"/>
                </a:lnTo>
                <a:lnTo>
                  <a:pt x="210" y="237"/>
                </a:lnTo>
                <a:lnTo>
                  <a:pt x="207" y="237"/>
                </a:lnTo>
                <a:lnTo>
                  <a:pt x="212" y="239"/>
                </a:lnTo>
                <a:lnTo>
                  <a:pt x="216" y="239"/>
                </a:lnTo>
                <a:lnTo>
                  <a:pt x="217" y="239"/>
                </a:lnTo>
                <a:lnTo>
                  <a:pt x="219" y="239"/>
                </a:lnTo>
                <a:lnTo>
                  <a:pt x="216" y="239"/>
                </a:lnTo>
                <a:lnTo>
                  <a:pt x="216" y="237"/>
                </a:lnTo>
                <a:moveTo>
                  <a:pt x="592" y="195"/>
                </a:moveTo>
                <a:lnTo>
                  <a:pt x="588" y="195"/>
                </a:lnTo>
                <a:lnTo>
                  <a:pt x="585" y="195"/>
                </a:lnTo>
                <a:lnTo>
                  <a:pt x="582" y="195"/>
                </a:lnTo>
                <a:lnTo>
                  <a:pt x="582" y="195"/>
                </a:lnTo>
                <a:lnTo>
                  <a:pt x="579" y="195"/>
                </a:lnTo>
                <a:lnTo>
                  <a:pt x="578" y="195"/>
                </a:lnTo>
                <a:lnTo>
                  <a:pt x="576" y="195"/>
                </a:lnTo>
                <a:lnTo>
                  <a:pt x="575" y="195"/>
                </a:lnTo>
                <a:lnTo>
                  <a:pt x="573" y="196"/>
                </a:lnTo>
                <a:lnTo>
                  <a:pt x="575" y="198"/>
                </a:lnTo>
                <a:lnTo>
                  <a:pt x="575" y="199"/>
                </a:lnTo>
                <a:lnTo>
                  <a:pt x="575" y="201"/>
                </a:lnTo>
                <a:lnTo>
                  <a:pt x="576" y="201"/>
                </a:lnTo>
                <a:lnTo>
                  <a:pt x="576" y="202"/>
                </a:lnTo>
                <a:lnTo>
                  <a:pt x="578" y="203"/>
                </a:lnTo>
                <a:lnTo>
                  <a:pt x="579" y="203"/>
                </a:lnTo>
                <a:lnTo>
                  <a:pt x="579" y="205"/>
                </a:lnTo>
                <a:lnTo>
                  <a:pt x="581" y="205"/>
                </a:lnTo>
                <a:lnTo>
                  <a:pt x="581" y="206"/>
                </a:lnTo>
                <a:lnTo>
                  <a:pt x="582" y="206"/>
                </a:lnTo>
                <a:lnTo>
                  <a:pt x="582" y="208"/>
                </a:lnTo>
                <a:lnTo>
                  <a:pt x="584" y="208"/>
                </a:lnTo>
                <a:lnTo>
                  <a:pt x="585" y="208"/>
                </a:lnTo>
                <a:lnTo>
                  <a:pt x="585" y="209"/>
                </a:lnTo>
                <a:lnTo>
                  <a:pt x="587" y="209"/>
                </a:lnTo>
                <a:lnTo>
                  <a:pt x="587" y="211"/>
                </a:lnTo>
                <a:lnTo>
                  <a:pt x="587" y="212"/>
                </a:lnTo>
                <a:lnTo>
                  <a:pt x="587" y="214"/>
                </a:lnTo>
                <a:lnTo>
                  <a:pt x="587" y="215"/>
                </a:lnTo>
                <a:lnTo>
                  <a:pt x="585" y="215"/>
                </a:lnTo>
                <a:lnTo>
                  <a:pt x="584" y="215"/>
                </a:lnTo>
                <a:lnTo>
                  <a:pt x="582" y="215"/>
                </a:lnTo>
                <a:lnTo>
                  <a:pt x="582" y="217"/>
                </a:lnTo>
                <a:lnTo>
                  <a:pt x="584" y="217"/>
                </a:lnTo>
                <a:lnTo>
                  <a:pt x="585" y="218"/>
                </a:lnTo>
                <a:lnTo>
                  <a:pt x="585" y="220"/>
                </a:lnTo>
                <a:lnTo>
                  <a:pt x="587" y="220"/>
                </a:lnTo>
                <a:lnTo>
                  <a:pt x="587" y="221"/>
                </a:lnTo>
                <a:lnTo>
                  <a:pt x="588" y="221"/>
                </a:lnTo>
                <a:lnTo>
                  <a:pt x="589" y="221"/>
                </a:lnTo>
                <a:lnTo>
                  <a:pt x="591" y="223"/>
                </a:lnTo>
                <a:lnTo>
                  <a:pt x="592" y="223"/>
                </a:lnTo>
                <a:lnTo>
                  <a:pt x="594" y="223"/>
                </a:lnTo>
                <a:lnTo>
                  <a:pt x="597" y="221"/>
                </a:lnTo>
                <a:lnTo>
                  <a:pt x="598" y="221"/>
                </a:lnTo>
                <a:lnTo>
                  <a:pt x="600" y="221"/>
                </a:lnTo>
                <a:lnTo>
                  <a:pt x="601" y="221"/>
                </a:lnTo>
                <a:lnTo>
                  <a:pt x="604" y="221"/>
                </a:lnTo>
                <a:lnTo>
                  <a:pt x="606" y="221"/>
                </a:lnTo>
                <a:lnTo>
                  <a:pt x="607" y="221"/>
                </a:lnTo>
                <a:lnTo>
                  <a:pt x="607" y="220"/>
                </a:lnTo>
                <a:lnTo>
                  <a:pt x="609" y="220"/>
                </a:lnTo>
                <a:lnTo>
                  <a:pt x="610" y="220"/>
                </a:lnTo>
                <a:lnTo>
                  <a:pt x="612" y="220"/>
                </a:lnTo>
                <a:lnTo>
                  <a:pt x="613" y="220"/>
                </a:lnTo>
                <a:lnTo>
                  <a:pt x="614" y="218"/>
                </a:lnTo>
                <a:lnTo>
                  <a:pt x="616" y="218"/>
                </a:lnTo>
                <a:lnTo>
                  <a:pt x="617" y="218"/>
                </a:lnTo>
                <a:lnTo>
                  <a:pt x="617" y="218"/>
                </a:lnTo>
                <a:lnTo>
                  <a:pt x="619" y="217"/>
                </a:lnTo>
                <a:lnTo>
                  <a:pt x="620" y="217"/>
                </a:lnTo>
                <a:lnTo>
                  <a:pt x="622" y="217"/>
                </a:lnTo>
                <a:lnTo>
                  <a:pt x="623" y="217"/>
                </a:lnTo>
                <a:lnTo>
                  <a:pt x="626" y="215"/>
                </a:lnTo>
                <a:lnTo>
                  <a:pt x="625" y="215"/>
                </a:lnTo>
                <a:lnTo>
                  <a:pt x="622" y="214"/>
                </a:lnTo>
                <a:lnTo>
                  <a:pt x="623" y="214"/>
                </a:lnTo>
                <a:lnTo>
                  <a:pt x="623" y="212"/>
                </a:lnTo>
                <a:lnTo>
                  <a:pt x="622" y="211"/>
                </a:lnTo>
                <a:lnTo>
                  <a:pt x="620" y="209"/>
                </a:lnTo>
                <a:lnTo>
                  <a:pt x="619" y="209"/>
                </a:lnTo>
                <a:lnTo>
                  <a:pt x="617" y="209"/>
                </a:lnTo>
                <a:lnTo>
                  <a:pt x="617" y="208"/>
                </a:lnTo>
                <a:lnTo>
                  <a:pt x="617" y="208"/>
                </a:lnTo>
                <a:lnTo>
                  <a:pt x="616" y="208"/>
                </a:lnTo>
                <a:lnTo>
                  <a:pt x="616" y="206"/>
                </a:lnTo>
                <a:lnTo>
                  <a:pt x="614" y="206"/>
                </a:lnTo>
                <a:lnTo>
                  <a:pt x="613" y="206"/>
                </a:lnTo>
                <a:lnTo>
                  <a:pt x="613" y="205"/>
                </a:lnTo>
                <a:lnTo>
                  <a:pt x="612" y="205"/>
                </a:lnTo>
                <a:lnTo>
                  <a:pt x="612" y="203"/>
                </a:lnTo>
                <a:lnTo>
                  <a:pt x="610" y="203"/>
                </a:lnTo>
                <a:lnTo>
                  <a:pt x="609" y="203"/>
                </a:lnTo>
                <a:lnTo>
                  <a:pt x="606" y="203"/>
                </a:lnTo>
                <a:lnTo>
                  <a:pt x="604" y="203"/>
                </a:lnTo>
                <a:lnTo>
                  <a:pt x="601" y="203"/>
                </a:lnTo>
                <a:lnTo>
                  <a:pt x="600" y="203"/>
                </a:lnTo>
                <a:lnTo>
                  <a:pt x="600" y="202"/>
                </a:lnTo>
                <a:lnTo>
                  <a:pt x="601" y="202"/>
                </a:lnTo>
                <a:lnTo>
                  <a:pt x="603" y="201"/>
                </a:lnTo>
                <a:lnTo>
                  <a:pt x="604" y="201"/>
                </a:lnTo>
                <a:lnTo>
                  <a:pt x="604" y="199"/>
                </a:lnTo>
                <a:lnTo>
                  <a:pt x="603" y="199"/>
                </a:lnTo>
                <a:lnTo>
                  <a:pt x="603" y="198"/>
                </a:lnTo>
                <a:lnTo>
                  <a:pt x="601" y="198"/>
                </a:lnTo>
                <a:lnTo>
                  <a:pt x="598" y="196"/>
                </a:lnTo>
                <a:lnTo>
                  <a:pt x="595" y="196"/>
                </a:lnTo>
                <a:lnTo>
                  <a:pt x="592" y="195"/>
                </a:lnTo>
                <a:moveTo>
                  <a:pt x="553" y="221"/>
                </a:moveTo>
                <a:lnTo>
                  <a:pt x="556" y="223"/>
                </a:lnTo>
                <a:lnTo>
                  <a:pt x="559" y="223"/>
                </a:lnTo>
                <a:lnTo>
                  <a:pt x="562" y="223"/>
                </a:lnTo>
                <a:lnTo>
                  <a:pt x="563" y="223"/>
                </a:lnTo>
                <a:lnTo>
                  <a:pt x="566" y="223"/>
                </a:lnTo>
                <a:lnTo>
                  <a:pt x="566" y="221"/>
                </a:lnTo>
                <a:lnTo>
                  <a:pt x="564" y="221"/>
                </a:lnTo>
                <a:lnTo>
                  <a:pt x="564" y="220"/>
                </a:lnTo>
                <a:lnTo>
                  <a:pt x="563" y="220"/>
                </a:lnTo>
                <a:lnTo>
                  <a:pt x="563" y="218"/>
                </a:lnTo>
                <a:lnTo>
                  <a:pt x="562" y="218"/>
                </a:lnTo>
                <a:lnTo>
                  <a:pt x="560" y="218"/>
                </a:lnTo>
                <a:lnTo>
                  <a:pt x="559" y="218"/>
                </a:lnTo>
                <a:lnTo>
                  <a:pt x="559" y="217"/>
                </a:lnTo>
                <a:lnTo>
                  <a:pt x="557" y="215"/>
                </a:lnTo>
                <a:lnTo>
                  <a:pt x="556" y="215"/>
                </a:lnTo>
                <a:lnTo>
                  <a:pt x="554" y="215"/>
                </a:lnTo>
                <a:lnTo>
                  <a:pt x="553" y="215"/>
                </a:lnTo>
                <a:lnTo>
                  <a:pt x="553" y="214"/>
                </a:lnTo>
                <a:lnTo>
                  <a:pt x="551" y="214"/>
                </a:lnTo>
                <a:lnTo>
                  <a:pt x="550" y="214"/>
                </a:lnTo>
                <a:lnTo>
                  <a:pt x="550" y="212"/>
                </a:lnTo>
                <a:lnTo>
                  <a:pt x="548" y="212"/>
                </a:lnTo>
                <a:lnTo>
                  <a:pt x="547" y="212"/>
                </a:lnTo>
                <a:lnTo>
                  <a:pt x="547" y="212"/>
                </a:lnTo>
                <a:lnTo>
                  <a:pt x="545" y="212"/>
                </a:lnTo>
                <a:lnTo>
                  <a:pt x="544" y="214"/>
                </a:lnTo>
                <a:lnTo>
                  <a:pt x="545" y="214"/>
                </a:lnTo>
                <a:lnTo>
                  <a:pt x="545" y="215"/>
                </a:lnTo>
                <a:lnTo>
                  <a:pt x="547" y="215"/>
                </a:lnTo>
                <a:lnTo>
                  <a:pt x="547" y="215"/>
                </a:lnTo>
                <a:lnTo>
                  <a:pt x="548" y="217"/>
                </a:lnTo>
                <a:lnTo>
                  <a:pt x="550" y="217"/>
                </a:lnTo>
                <a:lnTo>
                  <a:pt x="550" y="218"/>
                </a:lnTo>
                <a:lnTo>
                  <a:pt x="548" y="218"/>
                </a:lnTo>
                <a:lnTo>
                  <a:pt x="547" y="218"/>
                </a:lnTo>
                <a:lnTo>
                  <a:pt x="545" y="218"/>
                </a:lnTo>
                <a:lnTo>
                  <a:pt x="544" y="218"/>
                </a:lnTo>
                <a:lnTo>
                  <a:pt x="541" y="218"/>
                </a:lnTo>
                <a:lnTo>
                  <a:pt x="539" y="218"/>
                </a:lnTo>
                <a:lnTo>
                  <a:pt x="538" y="218"/>
                </a:lnTo>
                <a:lnTo>
                  <a:pt x="535" y="218"/>
                </a:lnTo>
                <a:lnTo>
                  <a:pt x="534" y="218"/>
                </a:lnTo>
                <a:lnTo>
                  <a:pt x="538" y="220"/>
                </a:lnTo>
                <a:lnTo>
                  <a:pt x="541" y="220"/>
                </a:lnTo>
                <a:lnTo>
                  <a:pt x="544" y="220"/>
                </a:lnTo>
                <a:lnTo>
                  <a:pt x="547" y="221"/>
                </a:lnTo>
                <a:lnTo>
                  <a:pt x="547" y="220"/>
                </a:lnTo>
                <a:lnTo>
                  <a:pt x="547" y="220"/>
                </a:lnTo>
                <a:lnTo>
                  <a:pt x="548" y="220"/>
                </a:lnTo>
                <a:lnTo>
                  <a:pt x="550" y="220"/>
                </a:lnTo>
                <a:lnTo>
                  <a:pt x="551" y="220"/>
                </a:lnTo>
                <a:lnTo>
                  <a:pt x="551" y="221"/>
                </a:lnTo>
                <a:lnTo>
                  <a:pt x="553" y="221"/>
                </a:lnTo>
                <a:moveTo>
                  <a:pt x="103" y="211"/>
                </a:moveTo>
                <a:lnTo>
                  <a:pt x="101" y="211"/>
                </a:lnTo>
                <a:lnTo>
                  <a:pt x="100" y="211"/>
                </a:lnTo>
                <a:lnTo>
                  <a:pt x="98" y="209"/>
                </a:lnTo>
                <a:lnTo>
                  <a:pt x="97" y="209"/>
                </a:lnTo>
                <a:lnTo>
                  <a:pt x="95" y="209"/>
                </a:lnTo>
                <a:lnTo>
                  <a:pt x="94" y="209"/>
                </a:lnTo>
                <a:lnTo>
                  <a:pt x="92" y="209"/>
                </a:lnTo>
                <a:lnTo>
                  <a:pt x="87" y="208"/>
                </a:lnTo>
                <a:lnTo>
                  <a:pt x="87" y="208"/>
                </a:lnTo>
                <a:lnTo>
                  <a:pt x="85" y="208"/>
                </a:lnTo>
                <a:lnTo>
                  <a:pt x="82" y="208"/>
                </a:lnTo>
                <a:lnTo>
                  <a:pt x="78" y="206"/>
                </a:lnTo>
                <a:lnTo>
                  <a:pt x="72" y="206"/>
                </a:lnTo>
                <a:lnTo>
                  <a:pt x="64" y="205"/>
                </a:lnTo>
                <a:lnTo>
                  <a:pt x="63" y="205"/>
                </a:lnTo>
                <a:lnTo>
                  <a:pt x="57" y="203"/>
                </a:lnTo>
                <a:lnTo>
                  <a:pt x="51" y="203"/>
                </a:lnTo>
                <a:lnTo>
                  <a:pt x="51" y="203"/>
                </a:lnTo>
                <a:lnTo>
                  <a:pt x="51" y="205"/>
                </a:lnTo>
                <a:lnTo>
                  <a:pt x="51" y="205"/>
                </a:lnTo>
                <a:lnTo>
                  <a:pt x="53" y="205"/>
                </a:lnTo>
                <a:lnTo>
                  <a:pt x="54" y="205"/>
                </a:lnTo>
                <a:lnTo>
                  <a:pt x="56" y="205"/>
                </a:lnTo>
                <a:lnTo>
                  <a:pt x="56" y="206"/>
                </a:lnTo>
                <a:lnTo>
                  <a:pt x="57" y="206"/>
                </a:lnTo>
                <a:lnTo>
                  <a:pt x="59" y="206"/>
                </a:lnTo>
                <a:lnTo>
                  <a:pt x="60" y="206"/>
                </a:lnTo>
                <a:lnTo>
                  <a:pt x="62" y="206"/>
                </a:lnTo>
                <a:lnTo>
                  <a:pt x="63" y="208"/>
                </a:lnTo>
                <a:lnTo>
                  <a:pt x="64" y="208"/>
                </a:lnTo>
                <a:lnTo>
                  <a:pt x="67" y="208"/>
                </a:lnTo>
                <a:lnTo>
                  <a:pt x="72" y="209"/>
                </a:lnTo>
                <a:lnTo>
                  <a:pt x="76" y="209"/>
                </a:lnTo>
                <a:lnTo>
                  <a:pt x="78" y="209"/>
                </a:lnTo>
                <a:lnTo>
                  <a:pt x="82" y="209"/>
                </a:lnTo>
                <a:lnTo>
                  <a:pt x="87" y="211"/>
                </a:lnTo>
                <a:lnTo>
                  <a:pt x="91" y="211"/>
                </a:lnTo>
                <a:lnTo>
                  <a:pt x="97" y="212"/>
                </a:lnTo>
                <a:lnTo>
                  <a:pt x="101" y="212"/>
                </a:lnTo>
                <a:lnTo>
                  <a:pt x="106" y="212"/>
                </a:lnTo>
                <a:lnTo>
                  <a:pt x="107" y="212"/>
                </a:lnTo>
                <a:lnTo>
                  <a:pt x="109" y="212"/>
                </a:lnTo>
                <a:lnTo>
                  <a:pt x="104" y="211"/>
                </a:lnTo>
                <a:lnTo>
                  <a:pt x="103" y="211"/>
                </a:lnTo>
                <a:moveTo>
                  <a:pt x="489" y="209"/>
                </a:moveTo>
                <a:lnTo>
                  <a:pt x="491" y="209"/>
                </a:lnTo>
                <a:lnTo>
                  <a:pt x="492" y="211"/>
                </a:lnTo>
                <a:lnTo>
                  <a:pt x="494" y="211"/>
                </a:lnTo>
                <a:lnTo>
                  <a:pt x="495" y="211"/>
                </a:lnTo>
                <a:lnTo>
                  <a:pt x="497" y="211"/>
                </a:lnTo>
                <a:lnTo>
                  <a:pt x="498" y="211"/>
                </a:lnTo>
                <a:lnTo>
                  <a:pt x="501" y="211"/>
                </a:lnTo>
                <a:lnTo>
                  <a:pt x="501" y="209"/>
                </a:lnTo>
                <a:lnTo>
                  <a:pt x="500" y="209"/>
                </a:lnTo>
                <a:lnTo>
                  <a:pt x="498" y="209"/>
                </a:lnTo>
                <a:lnTo>
                  <a:pt x="498" y="208"/>
                </a:lnTo>
                <a:lnTo>
                  <a:pt x="497" y="208"/>
                </a:lnTo>
                <a:lnTo>
                  <a:pt x="497" y="206"/>
                </a:lnTo>
                <a:lnTo>
                  <a:pt x="495" y="206"/>
                </a:lnTo>
                <a:lnTo>
                  <a:pt x="495" y="205"/>
                </a:lnTo>
                <a:lnTo>
                  <a:pt x="495" y="203"/>
                </a:lnTo>
                <a:lnTo>
                  <a:pt x="495" y="202"/>
                </a:lnTo>
                <a:lnTo>
                  <a:pt x="494" y="202"/>
                </a:lnTo>
                <a:lnTo>
                  <a:pt x="494" y="201"/>
                </a:lnTo>
                <a:lnTo>
                  <a:pt x="492" y="201"/>
                </a:lnTo>
                <a:lnTo>
                  <a:pt x="494" y="199"/>
                </a:lnTo>
                <a:lnTo>
                  <a:pt x="492" y="199"/>
                </a:lnTo>
                <a:lnTo>
                  <a:pt x="491" y="199"/>
                </a:lnTo>
                <a:lnTo>
                  <a:pt x="489" y="198"/>
                </a:lnTo>
                <a:lnTo>
                  <a:pt x="489" y="199"/>
                </a:lnTo>
                <a:lnTo>
                  <a:pt x="488" y="199"/>
                </a:lnTo>
                <a:lnTo>
                  <a:pt x="488" y="201"/>
                </a:lnTo>
                <a:lnTo>
                  <a:pt x="487" y="201"/>
                </a:lnTo>
                <a:lnTo>
                  <a:pt x="485" y="202"/>
                </a:lnTo>
                <a:lnTo>
                  <a:pt x="485" y="203"/>
                </a:lnTo>
                <a:lnTo>
                  <a:pt x="484" y="203"/>
                </a:lnTo>
                <a:lnTo>
                  <a:pt x="484" y="205"/>
                </a:lnTo>
                <a:lnTo>
                  <a:pt x="484" y="206"/>
                </a:lnTo>
                <a:lnTo>
                  <a:pt x="485" y="206"/>
                </a:lnTo>
                <a:lnTo>
                  <a:pt x="485" y="208"/>
                </a:lnTo>
                <a:lnTo>
                  <a:pt x="487" y="208"/>
                </a:lnTo>
                <a:lnTo>
                  <a:pt x="488" y="208"/>
                </a:lnTo>
                <a:lnTo>
                  <a:pt x="488" y="209"/>
                </a:lnTo>
                <a:lnTo>
                  <a:pt x="489" y="209"/>
                </a:lnTo>
                <a:moveTo>
                  <a:pt x="506" y="209"/>
                </a:moveTo>
                <a:lnTo>
                  <a:pt x="509" y="209"/>
                </a:lnTo>
                <a:lnTo>
                  <a:pt x="509" y="208"/>
                </a:lnTo>
                <a:lnTo>
                  <a:pt x="507" y="208"/>
                </a:lnTo>
                <a:lnTo>
                  <a:pt x="506" y="206"/>
                </a:lnTo>
                <a:lnTo>
                  <a:pt x="504" y="206"/>
                </a:lnTo>
                <a:lnTo>
                  <a:pt x="503" y="206"/>
                </a:lnTo>
                <a:lnTo>
                  <a:pt x="503" y="208"/>
                </a:lnTo>
                <a:lnTo>
                  <a:pt x="504" y="208"/>
                </a:lnTo>
                <a:lnTo>
                  <a:pt x="506" y="208"/>
                </a:lnTo>
                <a:lnTo>
                  <a:pt x="504" y="209"/>
                </a:lnTo>
                <a:lnTo>
                  <a:pt x="506" y="209"/>
                </a:lnTo>
                <a:moveTo>
                  <a:pt x="650" y="205"/>
                </a:moveTo>
                <a:lnTo>
                  <a:pt x="650" y="206"/>
                </a:lnTo>
                <a:lnTo>
                  <a:pt x="647" y="206"/>
                </a:lnTo>
                <a:lnTo>
                  <a:pt x="647" y="208"/>
                </a:lnTo>
                <a:lnTo>
                  <a:pt x="648" y="208"/>
                </a:lnTo>
                <a:lnTo>
                  <a:pt x="651" y="208"/>
                </a:lnTo>
                <a:lnTo>
                  <a:pt x="653" y="208"/>
                </a:lnTo>
                <a:lnTo>
                  <a:pt x="654" y="208"/>
                </a:lnTo>
                <a:lnTo>
                  <a:pt x="656" y="208"/>
                </a:lnTo>
                <a:lnTo>
                  <a:pt x="657" y="208"/>
                </a:lnTo>
                <a:lnTo>
                  <a:pt x="654" y="206"/>
                </a:lnTo>
                <a:lnTo>
                  <a:pt x="653" y="206"/>
                </a:lnTo>
                <a:lnTo>
                  <a:pt x="650" y="205"/>
                </a:lnTo>
                <a:moveTo>
                  <a:pt x="1622" y="196"/>
                </a:moveTo>
                <a:lnTo>
                  <a:pt x="1619" y="198"/>
                </a:lnTo>
                <a:lnTo>
                  <a:pt x="1622" y="198"/>
                </a:lnTo>
                <a:lnTo>
                  <a:pt x="1623" y="196"/>
                </a:lnTo>
                <a:lnTo>
                  <a:pt x="1622" y="196"/>
                </a:lnTo>
                <a:moveTo>
                  <a:pt x="1622" y="198"/>
                </a:moveTo>
                <a:lnTo>
                  <a:pt x="1623" y="198"/>
                </a:lnTo>
                <a:lnTo>
                  <a:pt x="1625" y="198"/>
                </a:lnTo>
                <a:lnTo>
                  <a:pt x="1626" y="198"/>
                </a:lnTo>
                <a:lnTo>
                  <a:pt x="1629" y="196"/>
                </a:lnTo>
                <a:lnTo>
                  <a:pt x="1626" y="196"/>
                </a:lnTo>
                <a:lnTo>
                  <a:pt x="1622" y="198"/>
                </a:lnTo>
                <a:moveTo>
                  <a:pt x="1664" y="190"/>
                </a:moveTo>
                <a:lnTo>
                  <a:pt x="1666" y="189"/>
                </a:lnTo>
                <a:lnTo>
                  <a:pt x="1663" y="189"/>
                </a:lnTo>
                <a:lnTo>
                  <a:pt x="1661" y="189"/>
                </a:lnTo>
                <a:lnTo>
                  <a:pt x="1660" y="190"/>
                </a:lnTo>
                <a:lnTo>
                  <a:pt x="1659" y="190"/>
                </a:lnTo>
                <a:lnTo>
                  <a:pt x="1654" y="192"/>
                </a:lnTo>
                <a:lnTo>
                  <a:pt x="1651" y="192"/>
                </a:lnTo>
                <a:lnTo>
                  <a:pt x="1650" y="192"/>
                </a:lnTo>
                <a:lnTo>
                  <a:pt x="1648" y="192"/>
                </a:lnTo>
                <a:lnTo>
                  <a:pt x="1647" y="192"/>
                </a:lnTo>
                <a:lnTo>
                  <a:pt x="1647" y="193"/>
                </a:lnTo>
                <a:lnTo>
                  <a:pt x="1648" y="193"/>
                </a:lnTo>
                <a:lnTo>
                  <a:pt x="1650" y="193"/>
                </a:lnTo>
                <a:lnTo>
                  <a:pt x="1651" y="193"/>
                </a:lnTo>
                <a:lnTo>
                  <a:pt x="1653" y="193"/>
                </a:lnTo>
                <a:lnTo>
                  <a:pt x="1657" y="193"/>
                </a:lnTo>
                <a:lnTo>
                  <a:pt x="1661" y="193"/>
                </a:lnTo>
                <a:lnTo>
                  <a:pt x="1664" y="192"/>
                </a:lnTo>
                <a:lnTo>
                  <a:pt x="1666" y="192"/>
                </a:lnTo>
                <a:lnTo>
                  <a:pt x="1667" y="192"/>
                </a:lnTo>
                <a:lnTo>
                  <a:pt x="1667" y="190"/>
                </a:lnTo>
                <a:lnTo>
                  <a:pt x="1666" y="190"/>
                </a:lnTo>
                <a:lnTo>
                  <a:pt x="1664" y="190"/>
                </a:lnTo>
                <a:moveTo>
                  <a:pt x="45" y="189"/>
                </a:moveTo>
                <a:lnTo>
                  <a:pt x="48" y="189"/>
                </a:lnTo>
                <a:lnTo>
                  <a:pt x="48" y="187"/>
                </a:lnTo>
                <a:lnTo>
                  <a:pt x="47" y="187"/>
                </a:lnTo>
                <a:lnTo>
                  <a:pt x="47" y="186"/>
                </a:lnTo>
                <a:lnTo>
                  <a:pt x="45" y="186"/>
                </a:lnTo>
                <a:lnTo>
                  <a:pt x="42" y="186"/>
                </a:lnTo>
                <a:lnTo>
                  <a:pt x="41" y="186"/>
                </a:lnTo>
                <a:lnTo>
                  <a:pt x="42" y="187"/>
                </a:lnTo>
                <a:lnTo>
                  <a:pt x="44" y="187"/>
                </a:lnTo>
                <a:lnTo>
                  <a:pt x="45" y="189"/>
                </a:lnTo>
                <a:moveTo>
                  <a:pt x="29" y="183"/>
                </a:moveTo>
                <a:lnTo>
                  <a:pt x="32" y="184"/>
                </a:lnTo>
                <a:lnTo>
                  <a:pt x="37" y="186"/>
                </a:lnTo>
                <a:lnTo>
                  <a:pt x="35" y="186"/>
                </a:lnTo>
                <a:lnTo>
                  <a:pt x="34" y="186"/>
                </a:lnTo>
                <a:lnTo>
                  <a:pt x="34" y="187"/>
                </a:lnTo>
                <a:lnTo>
                  <a:pt x="35" y="187"/>
                </a:lnTo>
                <a:lnTo>
                  <a:pt x="37" y="187"/>
                </a:lnTo>
                <a:lnTo>
                  <a:pt x="39" y="187"/>
                </a:lnTo>
                <a:lnTo>
                  <a:pt x="42" y="187"/>
                </a:lnTo>
                <a:lnTo>
                  <a:pt x="38" y="186"/>
                </a:lnTo>
                <a:lnTo>
                  <a:pt x="39" y="186"/>
                </a:lnTo>
                <a:lnTo>
                  <a:pt x="38" y="184"/>
                </a:lnTo>
                <a:lnTo>
                  <a:pt x="37" y="184"/>
                </a:lnTo>
                <a:lnTo>
                  <a:pt x="35" y="184"/>
                </a:lnTo>
                <a:lnTo>
                  <a:pt x="35" y="183"/>
                </a:lnTo>
                <a:lnTo>
                  <a:pt x="31" y="183"/>
                </a:lnTo>
                <a:lnTo>
                  <a:pt x="29" y="183"/>
                </a:lnTo>
                <a:moveTo>
                  <a:pt x="126" y="159"/>
                </a:moveTo>
                <a:lnTo>
                  <a:pt x="125" y="159"/>
                </a:lnTo>
                <a:lnTo>
                  <a:pt x="125" y="159"/>
                </a:lnTo>
                <a:lnTo>
                  <a:pt x="123" y="159"/>
                </a:lnTo>
                <a:lnTo>
                  <a:pt x="122" y="159"/>
                </a:lnTo>
                <a:lnTo>
                  <a:pt x="123" y="161"/>
                </a:lnTo>
                <a:lnTo>
                  <a:pt x="125" y="161"/>
                </a:lnTo>
                <a:lnTo>
                  <a:pt x="128" y="161"/>
                </a:lnTo>
                <a:lnTo>
                  <a:pt x="129" y="161"/>
                </a:lnTo>
                <a:lnTo>
                  <a:pt x="128" y="159"/>
                </a:lnTo>
                <a:lnTo>
                  <a:pt x="126" y="159"/>
                </a:lnTo>
                <a:moveTo>
                  <a:pt x="104" y="156"/>
                </a:moveTo>
                <a:lnTo>
                  <a:pt x="106" y="156"/>
                </a:lnTo>
                <a:lnTo>
                  <a:pt x="107" y="156"/>
                </a:lnTo>
                <a:lnTo>
                  <a:pt x="109" y="158"/>
                </a:lnTo>
                <a:lnTo>
                  <a:pt x="110" y="158"/>
                </a:lnTo>
                <a:lnTo>
                  <a:pt x="112" y="158"/>
                </a:lnTo>
                <a:lnTo>
                  <a:pt x="112" y="156"/>
                </a:lnTo>
                <a:lnTo>
                  <a:pt x="110" y="156"/>
                </a:lnTo>
                <a:lnTo>
                  <a:pt x="109" y="156"/>
                </a:lnTo>
                <a:lnTo>
                  <a:pt x="109" y="155"/>
                </a:lnTo>
                <a:lnTo>
                  <a:pt x="107" y="155"/>
                </a:lnTo>
                <a:lnTo>
                  <a:pt x="106" y="155"/>
                </a:lnTo>
                <a:lnTo>
                  <a:pt x="103" y="155"/>
                </a:lnTo>
                <a:lnTo>
                  <a:pt x="103" y="156"/>
                </a:lnTo>
                <a:lnTo>
                  <a:pt x="101" y="156"/>
                </a:lnTo>
                <a:lnTo>
                  <a:pt x="98" y="156"/>
                </a:lnTo>
                <a:lnTo>
                  <a:pt x="98" y="155"/>
                </a:lnTo>
                <a:lnTo>
                  <a:pt x="97" y="155"/>
                </a:lnTo>
                <a:lnTo>
                  <a:pt x="95" y="155"/>
                </a:lnTo>
                <a:lnTo>
                  <a:pt x="91" y="155"/>
                </a:lnTo>
                <a:lnTo>
                  <a:pt x="88" y="155"/>
                </a:lnTo>
                <a:lnTo>
                  <a:pt x="87" y="153"/>
                </a:lnTo>
                <a:lnTo>
                  <a:pt x="84" y="153"/>
                </a:lnTo>
                <a:lnTo>
                  <a:pt x="82" y="153"/>
                </a:lnTo>
                <a:lnTo>
                  <a:pt x="79" y="153"/>
                </a:lnTo>
                <a:lnTo>
                  <a:pt x="79" y="155"/>
                </a:lnTo>
                <a:lnTo>
                  <a:pt x="81" y="155"/>
                </a:lnTo>
                <a:lnTo>
                  <a:pt x="82" y="155"/>
                </a:lnTo>
                <a:lnTo>
                  <a:pt x="84" y="155"/>
                </a:lnTo>
                <a:lnTo>
                  <a:pt x="85" y="155"/>
                </a:lnTo>
                <a:lnTo>
                  <a:pt x="85" y="156"/>
                </a:lnTo>
                <a:lnTo>
                  <a:pt x="87" y="156"/>
                </a:lnTo>
                <a:lnTo>
                  <a:pt x="88" y="156"/>
                </a:lnTo>
                <a:lnTo>
                  <a:pt x="89" y="156"/>
                </a:lnTo>
                <a:lnTo>
                  <a:pt x="89" y="158"/>
                </a:lnTo>
                <a:lnTo>
                  <a:pt x="91" y="158"/>
                </a:lnTo>
                <a:lnTo>
                  <a:pt x="92" y="158"/>
                </a:lnTo>
                <a:lnTo>
                  <a:pt x="92" y="159"/>
                </a:lnTo>
                <a:lnTo>
                  <a:pt x="94" y="159"/>
                </a:lnTo>
                <a:lnTo>
                  <a:pt x="95" y="159"/>
                </a:lnTo>
                <a:lnTo>
                  <a:pt x="95" y="159"/>
                </a:lnTo>
                <a:lnTo>
                  <a:pt x="97" y="159"/>
                </a:lnTo>
                <a:lnTo>
                  <a:pt x="98" y="159"/>
                </a:lnTo>
                <a:lnTo>
                  <a:pt x="100" y="159"/>
                </a:lnTo>
                <a:lnTo>
                  <a:pt x="101" y="159"/>
                </a:lnTo>
                <a:lnTo>
                  <a:pt x="103" y="159"/>
                </a:lnTo>
                <a:lnTo>
                  <a:pt x="104" y="159"/>
                </a:lnTo>
                <a:lnTo>
                  <a:pt x="106" y="159"/>
                </a:lnTo>
                <a:lnTo>
                  <a:pt x="107" y="159"/>
                </a:lnTo>
                <a:lnTo>
                  <a:pt x="107" y="159"/>
                </a:lnTo>
                <a:lnTo>
                  <a:pt x="106" y="159"/>
                </a:lnTo>
                <a:lnTo>
                  <a:pt x="104" y="159"/>
                </a:lnTo>
                <a:lnTo>
                  <a:pt x="104" y="158"/>
                </a:lnTo>
                <a:lnTo>
                  <a:pt x="104" y="156"/>
                </a:lnTo>
                <a:moveTo>
                  <a:pt x="691" y="155"/>
                </a:moveTo>
                <a:lnTo>
                  <a:pt x="689" y="153"/>
                </a:lnTo>
                <a:lnTo>
                  <a:pt x="688" y="153"/>
                </a:lnTo>
                <a:lnTo>
                  <a:pt x="688" y="155"/>
                </a:lnTo>
                <a:lnTo>
                  <a:pt x="688" y="156"/>
                </a:lnTo>
                <a:lnTo>
                  <a:pt x="688" y="156"/>
                </a:lnTo>
                <a:lnTo>
                  <a:pt x="688" y="158"/>
                </a:lnTo>
                <a:lnTo>
                  <a:pt x="688" y="158"/>
                </a:lnTo>
                <a:lnTo>
                  <a:pt x="688" y="159"/>
                </a:lnTo>
                <a:lnTo>
                  <a:pt x="689" y="159"/>
                </a:lnTo>
                <a:lnTo>
                  <a:pt x="691" y="159"/>
                </a:lnTo>
                <a:lnTo>
                  <a:pt x="691" y="161"/>
                </a:lnTo>
                <a:lnTo>
                  <a:pt x="692" y="161"/>
                </a:lnTo>
                <a:lnTo>
                  <a:pt x="694" y="161"/>
                </a:lnTo>
                <a:lnTo>
                  <a:pt x="695" y="161"/>
                </a:lnTo>
                <a:lnTo>
                  <a:pt x="694" y="159"/>
                </a:lnTo>
                <a:lnTo>
                  <a:pt x="692" y="159"/>
                </a:lnTo>
                <a:lnTo>
                  <a:pt x="691" y="158"/>
                </a:lnTo>
                <a:lnTo>
                  <a:pt x="691" y="156"/>
                </a:lnTo>
                <a:lnTo>
                  <a:pt x="691" y="155"/>
                </a:lnTo>
                <a:moveTo>
                  <a:pt x="85" y="159"/>
                </a:moveTo>
                <a:lnTo>
                  <a:pt x="87" y="159"/>
                </a:lnTo>
                <a:lnTo>
                  <a:pt x="87" y="159"/>
                </a:lnTo>
                <a:lnTo>
                  <a:pt x="87" y="158"/>
                </a:lnTo>
                <a:lnTo>
                  <a:pt x="87" y="158"/>
                </a:lnTo>
                <a:lnTo>
                  <a:pt x="85" y="158"/>
                </a:lnTo>
                <a:lnTo>
                  <a:pt x="84" y="158"/>
                </a:lnTo>
                <a:lnTo>
                  <a:pt x="81" y="156"/>
                </a:lnTo>
                <a:lnTo>
                  <a:pt x="79" y="156"/>
                </a:lnTo>
                <a:lnTo>
                  <a:pt x="78" y="155"/>
                </a:lnTo>
                <a:lnTo>
                  <a:pt x="73" y="155"/>
                </a:lnTo>
                <a:lnTo>
                  <a:pt x="73" y="156"/>
                </a:lnTo>
                <a:lnTo>
                  <a:pt x="72" y="156"/>
                </a:lnTo>
                <a:lnTo>
                  <a:pt x="72" y="158"/>
                </a:lnTo>
                <a:lnTo>
                  <a:pt x="73" y="158"/>
                </a:lnTo>
                <a:lnTo>
                  <a:pt x="76" y="158"/>
                </a:lnTo>
                <a:lnTo>
                  <a:pt x="79" y="158"/>
                </a:lnTo>
                <a:lnTo>
                  <a:pt x="79" y="159"/>
                </a:lnTo>
                <a:lnTo>
                  <a:pt x="81" y="159"/>
                </a:lnTo>
                <a:lnTo>
                  <a:pt x="85" y="159"/>
                </a:lnTo>
                <a:moveTo>
                  <a:pt x="128" y="159"/>
                </a:moveTo>
                <a:lnTo>
                  <a:pt x="129" y="159"/>
                </a:lnTo>
                <a:lnTo>
                  <a:pt x="129" y="158"/>
                </a:lnTo>
                <a:lnTo>
                  <a:pt x="128" y="158"/>
                </a:lnTo>
                <a:lnTo>
                  <a:pt x="126" y="158"/>
                </a:lnTo>
                <a:lnTo>
                  <a:pt x="126" y="156"/>
                </a:lnTo>
                <a:lnTo>
                  <a:pt x="125" y="156"/>
                </a:lnTo>
                <a:lnTo>
                  <a:pt x="123" y="156"/>
                </a:lnTo>
                <a:lnTo>
                  <a:pt x="123" y="158"/>
                </a:lnTo>
                <a:lnTo>
                  <a:pt x="125" y="158"/>
                </a:lnTo>
                <a:lnTo>
                  <a:pt x="125" y="159"/>
                </a:lnTo>
                <a:lnTo>
                  <a:pt x="126" y="159"/>
                </a:lnTo>
                <a:lnTo>
                  <a:pt x="128" y="159"/>
                </a:lnTo>
                <a:moveTo>
                  <a:pt x="62" y="152"/>
                </a:moveTo>
                <a:lnTo>
                  <a:pt x="60" y="152"/>
                </a:lnTo>
                <a:lnTo>
                  <a:pt x="59" y="152"/>
                </a:lnTo>
                <a:lnTo>
                  <a:pt x="57" y="152"/>
                </a:lnTo>
                <a:lnTo>
                  <a:pt x="56" y="150"/>
                </a:lnTo>
                <a:lnTo>
                  <a:pt x="51" y="150"/>
                </a:lnTo>
                <a:lnTo>
                  <a:pt x="50" y="149"/>
                </a:lnTo>
                <a:lnTo>
                  <a:pt x="47" y="149"/>
                </a:lnTo>
                <a:lnTo>
                  <a:pt x="45" y="149"/>
                </a:lnTo>
                <a:lnTo>
                  <a:pt x="44" y="149"/>
                </a:lnTo>
                <a:lnTo>
                  <a:pt x="42" y="149"/>
                </a:lnTo>
                <a:lnTo>
                  <a:pt x="44" y="150"/>
                </a:lnTo>
                <a:lnTo>
                  <a:pt x="45" y="150"/>
                </a:lnTo>
                <a:lnTo>
                  <a:pt x="47" y="152"/>
                </a:lnTo>
                <a:lnTo>
                  <a:pt x="48" y="152"/>
                </a:lnTo>
                <a:lnTo>
                  <a:pt x="50" y="152"/>
                </a:lnTo>
                <a:lnTo>
                  <a:pt x="51" y="153"/>
                </a:lnTo>
                <a:lnTo>
                  <a:pt x="53" y="153"/>
                </a:lnTo>
                <a:lnTo>
                  <a:pt x="54" y="153"/>
                </a:lnTo>
                <a:lnTo>
                  <a:pt x="54" y="155"/>
                </a:lnTo>
                <a:lnTo>
                  <a:pt x="56" y="155"/>
                </a:lnTo>
                <a:lnTo>
                  <a:pt x="56" y="153"/>
                </a:lnTo>
                <a:lnTo>
                  <a:pt x="57" y="153"/>
                </a:lnTo>
                <a:lnTo>
                  <a:pt x="59" y="153"/>
                </a:lnTo>
                <a:lnTo>
                  <a:pt x="59" y="155"/>
                </a:lnTo>
                <a:lnTo>
                  <a:pt x="60" y="155"/>
                </a:lnTo>
                <a:lnTo>
                  <a:pt x="62" y="155"/>
                </a:lnTo>
                <a:lnTo>
                  <a:pt x="63" y="155"/>
                </a:lnTo>
                <a:lnTo>
                  <a:pt x="63" y="153"/>
                </a:lnTo>
                <a:lnTo>
                  <a:pt x="62" y="152"/>
                </a:lnTo>
                <a:moveTo>
                  <a:pt x="366" y="152"/>
                </a:moveTo>
                <a:lnTo>
                  <a:pt x="364" y="150"/>
                </a:lnTo>
                <a:lnTo>
                  <a:pt x="363" y="150"/>
                </a:lnTo>
                <a:lnTo>
                  <a:pt x="363" y="149"/>
                </a:lnTo>
                <a:lnTo>
                  <a:pt x="362" y="149"/>
                </a:lnTo>
                <a:lnTo>
                  <a:pt x="360" y="149"/>
                </a:lnTo>
                <a:lnTo>
                  <a:pt x="360" y="148"/>
                </a:lnTo>
                <a:lnTo>
                  <a:pt x="359" y="146"/>
                </a:lnTo>
                <a:lnTo>
                  <a:pt x="357" y="146"/>
                </a:lnTo>
                <a:lnTo>
                  <a:pt x="356" y="145"/>
                </a:lnTo>
                <a:lnTo>
                  <a:pt x="353" y="145"/>
                </a:lnTo>
                <a:lnTo>
                  <a:pt x="351" y="145"/>
                </a:lnTo>
                <a:lnTo>
                  <a:pt x="348" y="145"/>
                </a:lnTo>
                <a:lnTo>
                  <a:pt x="347" y="145"/>
                </a:lnTo>
                <a:lnTo>
                  <a:pt x="348" y="146"/>
                </a:lnTo>
                <a:lnTo>
                  <a:pt x="350" y="146"/>
                </a:lnTo>
                <a:lnTo>
                  <a:pt x="351" y="146"/>
                </a:lnTo>
                <a:lnTo>
                  <a:pt x="353" y="146"/>
                </a:lnTo>
                <a:lnTo>
                  <a:pt x="354" y="146"/>
                </a:lnTo>
                <a:lnTo>
                  <a:pt x="354" y="148"/>
                </a:lnTo>
                <a:lnTo>
                  <a:pt x="353" y="146"/>
                </a:lnTo>
                <a:lnTo>
                  <a:pt x="353" y="148"/>
                </a:lnTo>
                <a:lnTo>
                  <a:pt x="350" y="148"/>
                </a:lnTo>
                <a:lnTo>
                  <a:pt x="351" y="149"/>
                </a:lnTo>
                <a:lnTo>
                  <a:pt x="353" y="149"/>
                </a:lnTo>
                <a:lnTo>
                  <a:pt x="354" y="150"/>
                </a:lnTo>
                <a:lnTo>
                  <a:pt x="359" y="150"/>
                </a:lnTo>
                <a:lnTo>
                  <a:pt x="363" y="152"/>
                </a:lnTo>
                <a:lnTo>
                  <a:pt x="367" y="153"/>
                </a:lnTo>
                <a:lnTo>
                  <a:pt x="367" y="152"/>
                </a:lnTo>
                <a:lnTo>
                  <a:pt x="366" y="152"/>
                </a:lnTo>
                <a:moveTo>
                  <a:pt x="367" y="150"/>
                </a:moveTo>
                <a:lnTo>
                  <a:pt x="367" y="149"/>
                </a:lnTo>
                <a:lnTo>
                  <a:pt x="366" y="149"/>
                </a:lnTo>
                <a:lnTo>
                  <a:pt x="366" y="148"/>
                </a:lnTo>
                <a:lnTo>
                  <a:pt x="364" y="148"/>
                </a:lnTo>
                <a:lnTo>
                  <a:pt x="364" y="149"/>
                </a:lnTo>
                <a:lnTo>
                  <a:pt x="364" y="150"/>
                </a:lnTo>
                <a:lnTo>
                  <a:pt x="366" y="150"/>
                </a:lnTo>
                <a:lnTo>
                  <a:pt x="367" y="150"/>
                </a:lnTo>
                <a:moveTo>
                  <a:pt x="225" y="143"/>
                </a:moveTo>
                <a:lnTo>
                  <a:pt x="228" y="142"/>
                </a:lnTo>
                <a:lnTo>
                  <a:pt x="225" y="142"/>
                </a:lnTo>
                <a:lnTo>
                  <a:pt x="225" y="140"/>
                </a:lnTo>
                <a:lnTo>
                  <a:pt x="223" y="140"/>
                </a:lnTo>
                <a:lnTo>
                  <a:pt x="223" y="142"/>
                </a:lnTo>
                <a:lnTo>
                  <a:pt x="222" y="142"/>
                </a:lnTo>
                <a:lnTo>
                  <a:pt x="223" y="143"/>
                </a:lnTo>
                <a:lnTo>
                  <a:pt x="225" y="143"/>
                </a:lnTo>
                <a:moveTo>
                  <a:pt x="713" y="143"/>
                </a:moveTo>
                <a:lnTo>
                  <a:pt x="713" y="142"/>
                </a:lnTo>
                <a:lnTo>
                  <a:pt x="712" y="140"/>
                </a:lnTo>
                <a:lnTo>
                  <a:pt x="710" y="140"/>
                </a:lnTo>
                <a:lnTo>
                  <a:pt x="710" y="142"/>
                </a:lnTo>
                <a:lnTo>
                  <a:pt x="712" y="142"/>
                </a:lnTo>
                <a:lnTo>
                  <a:pt x="712" y="143"/>
                </a:lnTo>
                <a:lnTo>
                  <a:pt x="713" y="143"/>
                </a:lnTo>
                <a:moveTo>
                  <a:pt x="214" y="139"/>
                </a:moveTo>
                <a:lnTo>
                  <a:pt x="213" y="139"/>
                </a:lnTo>
                <a:lnTo>
                  <a:pt x="212" y="139"/>
                </a:lnTo>
                <a:lnTo>
                  <a:pt x="210" y="139"/>
                </a:lnTo>
                <a:lnTo>
                  <a:pt x="209" y="139"/>
                </a:lnTo>
                <a:lnTo>
                  <a:pt x="207" y="139"/>
                </a:lnTo>
                <a:lnTo>
                  <a:pt x="207" y="137"/>
                </a:lnTo>
                <a:lnTo>
                  <a:pt x="204" y="137"/>
                </a:lnTo>
                <a:lnTo>
                  <a:pt x="204" y="139"/>
                </a:lnTo>
                <a:lnTo>
                  <a:pt x="203" y="137"/>
                </a:lnTo>
                <a:lnTo>
                  <a:pt x="201" y="137"/>
                </a:lnTo>
                <a:lnTo>
                  <a:pt x="201" y="136"/>
                </a:lnTo>
                <a:lnTo>
                  <a:pt x="203" y="136"/>
                </a:lnTo>
                <a:lnTo>
                  <a:pt x="203" y="134"/>
                </a:lnTo>
                <a:lnTo>
                  <a:pt x="201" y="134"/>
                </a:lnTo>
                <a:lnTo>
                  <a:pt x="198" y="134"/>
                </a:lnTo>
                <a:lnTo>
                  <a:pt x="198" y="133"/>
                </a:lnTo>
                <a:lnTo>
                  <a:pt x="197" y="133"/>
                </a:lnTo>
                <a:lnTo>
                  <a:pt x="195" y="134"/>
                </a:lnTo>
                <a:lnTo>
                  <a:pt x="194" y="133"/>
                </a:lnTo>
                <a:lnTo>
                  <a:pt x="194" y="134"/>
                </a:lnTo>
                <a:lnTo>
                  <a:pt x="195" y="136"/>
                </a:lnTo>
                <a:lnTo>
                  <a:pt x="197" y="136"/>
                </a:lnTo>
                <a:lnTo>
                  <a:pt x="198" y="136"/>
                </a:lnTo>
                <a:lnTo>
                  <a:pt x="198" y="137"/>
                </a:lnTo>
                <a:lnTo>
                  <a:pt x="197" y="137"/>
                </a:lnTo>
                <a:lnTo>
                  <a:pt x="195" y="136"/>
                </a:lnTo>
                <a:lnTo>
                  <a:pt x="194" y="136"/>
                </a:lnTo>
                <a:lnTo>
                  <a:pt x="195" y="137"/>
                </a:lnTo>
                <a:lnTo>
                  <a:pt x="194" y="137"/>
                </a:lnTo>
                <a:lnTo>
                  <a:pt x="194" y="136"/>
                </a:lnTo>
                <a:lnTo>
                  <a:pt x="194" y="134"/>
                </a:lnTo>
                <a:lnTo>
                  <a:pt x="192" y="134"/>
                </a:lnTo>
                <a:lnTo>
                  <a:pt x="192" y="136"/>
                </a:lnTo>
                <a:lnTo>
                  <a:pt x="192" y="137"/>
                </a:lnTo>
                <a:lnTo>
                  <a:pt x="192" y="137"/>
                </a:lnTo>
                <a:lnTo>
                  <a:pt x="191" y="136"/>
                </a:lnTo>
                <a:lnTo>
                  <a:pt x="189" y="136"/>
                </a:lnTo>
                <a:lnTo>
                  <a:pt x="189" y="134"/>
                </a:lnTo>
                <a:lnTo>
                  <a:pt x="188" y="134"/>
                </a:lnTo>
                <a:lnTo>
                  <a:pt x="185" y="133"/>
                </a:lnTo>
                <a:lnTo>
                  <a:pt x="182" y="133"/>
                </a:lnTo>
                <a:lnTo>
                  <a:pt x="182" y="134"/>
                </a:lnTo>
                <a:lnTo>
                  <a:pt x="185" y="134"/>
                </a:lnTo>
                <a:lnTo>
                  <a:pt x="187" y="136"/>
                </a:lnTo>
                <a:lnTo>
                  <a:pt x="184" y="136"/>
                </a:lnTo>
                <a:lnTo>
                  <a:pt x="181" y="134"/>
                </a:lnTo>
                <a:lnTo>
                  <a:pt x="179" y="134"/>
                </a:lnTo>
                <a:lnTo>
                  <a:pt x="181" y="136"/>
                </a:lnTo>
                <a:lnTo>
                  <a:pt x="179" y="136"/>
                </a:lnTo>
                <a:lnTo>
                  <a:pt x="178" y="134"/>
                </a:lnTo>
                <a:lnTo>
                  <a:pt x="175" y="136"/>
                </a:lnTo>
                <a:lnTo>
                  <a:pt x="175" y="134"/>
                </a:lnTo>
                <a:lnTo>
                  <a:pt x="176" y="134"/>
                </a:lnTo>
                <a:lnTo>
                  <a:pt x="175" y="133"/>
                </a:lnTo>
                <a:lnTo>
                  <a:pt x="173" y="133"/>
                </a:lnTo>
                <a:lnTo>
                  <a:pt x="173" y="134"/>
                </a:lnTo>
                <a:lnTo>
                  <a:pt x="170" y="134"/>
                </a:lnTo>
                <a:lnTo>
                  <a:pt x="169" y="134"/>
                </a:lnTo>
                <a:lnTo>
                  <a:pt x="166" y="134"/>
                </a:lnTo>
                <a:lnTo>
                  <a:pt x="164" y="134"/>
                </a:lnTo>
                <a:lnTo>
                  <a:pt x="164" y="136"/>
                </a:lnTo>
                <a:lnTo>
                  <a:pt x="166" y="137"/>
                </a:lnTo>
                <a:lnTo>
                  <a:pt x="167" y="137"/>
                </a:lnTo>
                <a:lnTo>
                  <a:pt x="170" y="137"/>
                </a:lnTo>
                <a:lnTo>
                  <a:pt x="172" y="137"/>
                </a:lnTo>
                <a:lnTo>
                  <a:pt x="175" y="137"/>
                </a:lnTo>
                <a:lnTo>
                  <a:pt x="179" y="137"/>
                </a:lnTo>
                <a:lnTo>
                  <a:pt x="182" y="139"/>
                </a:lnTo>
                <a:lnTo>
                  <a:pt x="184" y="139"/>
                </a:lnTo>
                <a:lnTo>
                  <a:pt x="187" y="139"/>
                </a:lnTo>
                <a:lnTo>
                  <a:pt x="188" y="139"/>
                </a:lnTo>
                <a:lnTo>
                  <a:pt x="191" y="139"/>
                </a:lnTo>
                <a:lnTo>
                  <a:pt x="192" y="139"/>
                </a:lnTo>
                <a:lnTo>
                  <a:pt x="192" y="140"/>
                </a:lnTo>
                <a:lnTo>
                  <a:pt x="192" y="140"/>
                </a:lnTo>
                <a:lnTo>
                  <a:pt x="195" y="140"/>
                </a:lnTo>
                <a:lnTo>
                  <a:pt x="197" y="140"/>
                </a:lnTo>
                <a:lnTo>
                  <a:pt x="198" y="140"/>
                </a:lnTo>
                <a:lnTo>
                  <a:pt x="198" y="142"/>
                </a:lnTo>
                <a:lnTo>
                  <a:pt x="200" y="142"/>
                </a:lnTo>
                <a:lnTo>
                  <a:pt x="203" y="142"/>
                </a:lnTo>
                <a:lnTo>
                  <a:pt x="206" y="142"/>
                </a:lnTo>
                <a:lnTo>
                  <a:pt x="207" y="140"/>
                </a:lnTo>
                <a:lnTo>
                  <a:pt x="207" y="142"/>
                </a:lnTo>
                <a:lnTo>
                  <a:pt x="209" y="142"/>
                </a:lnTo>
                <a:lnTo>
                  <a:pt x="210" y="142"/>
                </a:lnTo>
                <a:lnTo>
                  <a:pt x="212" y="142"/>
                </a:lnTo>
                <a:lnTo>
                  <a:pt x="214" y="142"/>
                </a:lnTo>
                <a:lnTo>
                  <a:pt x="216" y="142"/>
                </a:lnTo>
                <a:lnTo>
                  <a:pt x="214" y="140"/>
                </a:lnTo>
                <a:lnTo>
                  <a:pt x="216" y="140"/>
                </a:lnTo>
                <a:lnTo>
                  <a:pt x="214" y="139"/>
                </a:lnTo>
                <a:moveTo>
                  <a:pt x="210" y="137"/>
                </a:moveTo>
                <a:lnTo>
                  <a:pt x="207" y="136"/>
                </a:lnTo>
                <a:lnTo>
                  <a:pt x="206" y="136"/>
                </a:lnTo>
                <a:lnTo>
                  <a:pt x="207" y="137"/>
                </a:lnTo>
                <a:lnTo>
                  <a:pt x="209" y="137"/>
                </a:lnTo>
                <a:lnTo>
                  <a:pt x="210" y="137"/>
                </a:lnTo>
                <a:moveTo>
                  <a:pt x="326" y="103"/>
                </a:moveTo>
                <a:lnTo>
                  <a:pt x="326" y="105"/>
                </a:lnTo>
                <a:lnTo>
                  <a:pt x="328" y="105"/>
                </a:lnTo>
                <a:lnTo>
                  <a:pt x="329" y="106"/>
                </a:lnTo>
                <a:lnTo>
                  <a:pt x="331" y="105"/>
                </a:lnTo>
                <a:lnTo>
                  <a:pt x="331" y="106"/>
                </a:lnTo>
                <a:lnTo>
                  <a:pt x="334" y="108"/>
                </a:lnTo>
                <a:lnTo>
                  <a:pt x="335" y="108"/>
                </a:lnTo>
                <a:lnTo>
                  <a:pt x="335" y="108"/>
                </a:lnTo>
                <a:lnTo>
                  <a:pt x="335" y="109"/>
                </a:lnTo>
                <a:lnTo>
                  <a:pt x="337" y="109"/>
                </a:lnTo>
                <a:lnTo>
                  <a:pt x="338" y="109"/>
                </a:lnTo>
                <a:lnTo>
                  <a:pt x="338" y="111"/>
                </a:lnTo>
                <a:lnTo>
                  <a:pt x="339" y="111"/>
                </a:lnTo>
                <a:lnTo>
                  <a:pt x="339" y="112"/>
                </a:lnTo>
                <a:lnTo>
                  <a:pt x="341" y="112"/>
                </a:lnTo>
                <a:lnTo>
                  <a:pt x="342" y="112"/>
                </a:lnTo>
                <a:lnTo>
                  <a:pt x="342" y="114"/>
                </a:lnTo>
                <a:lnTo>
                  <a:pt x="344" y="114"/>
                </a:lnTo>
                <a:lnTo>
                  <a:pt x="345" y="114"/>
                </a:lnTo>
                <a:lnTo>
                  <a:pt x="347" y="115"/>
                </a:lnTo>
                <a:lnTo>
                  <a:pt x="353" y="118"/>
                </a:lnTo>
                <a:lnTo>
                  <a:pt x="354" y="118"/>
                </a:lnTo>
                <a:lnTo>
                  <a:pt x="354" y="120"/>
                </a:lnTo>
                <a:lnTo>
                  <a:pt x="356" y="120"/>
                </a:lnTo>
                <a:lnTo>
                  <a:pt x="357" y="121"/>
                </a:lnTo>
                <a:lnTo>
                  <a:pt x="359" y="121"/>
                </a:lnTo>
                <a:lnTo>
                  <a:pt x="360" y="123"/>
                </a:lnTo>
                <a:lnTo>
                  <a:pt x="362" y="123"/>
                </a:lnTo>
                <a:lnTo>
                  <a:pt x="362" y="123"/>
                </a:lnTo>
                <a:lnTo>
                  <a:pt x="363" y="123"/>
                </a:lnTo>
                <a:lnTo>
                  <a:pt x="364" y="124"/>
                </a:lnTo>
                <a:lnTo>
                  <a:pt x="366" y="124"/>
                </a:lnTo>
                <a:lnTo>
                  <a:pt x="366" y="125"/>
                </a:lnTo>
                <a:lnTo>
                  <a:pt x="367" y="125"/>
                </a:lnTo>
                <a:lnTo>
                  <a:pt x="369" y="125"/>
                </a:lnTo>
                <a:lnTo>
                  <a:pt x="369" y="127"/>
                </a:lnTo>
                <a:lnTo>
                  <a:pt x="370" y="127"/>
                </a:lnTo>
                <a:lnTo>
                  <a:pt x="370" y="128"/>
                </a:lnTo>
                <a:lnTo>
                  <a:pt x="370" y="128"/>
                </a:lnTo>
                <a:lnTo>
                  <a:pt x="372" y="130"/>
                </a:lnTo>
                <a:lnTo>
                  <a:pt x="373" y="130"/>
                </a:lnTo>
                <a:lnTo>
                  <a:pt x="373" y="131"/>
                </a:lnTo>
                <a:lnTo>
                  <a:pt x="375" y="131"/>
                </a:lnTo>
                <a:lnTo>
                  <a:pt x="378" y="133"/>
                </a:lnTo>
                <a:lnTo>
                  <a:pt x="378" y="134"/>
                </a:lnTo>
                <a:lnTo>
                  <a:pt x="378" y="136"/>
                </a:lnTo>
                <a:lnTo>
                  <a:pt x="379" y="136"/>
                </a:lnTo>
                <a:lnTo>
                  <a:pt x="381" y="136"/>
                </a:lnTo>
                <a:lnTo>
                  <a:pt x="381" y="137"/>
                </a:lnTo>
                <a:lnTo>
                  <a:pt x="381" y="139"/>
                </a:lnTo>
                <a:lnTo>
                  <a:pt x="379" y="139"/>
                </a:lnTo>
                <a:lnTo>
                  <a:pt x="379" y="140"/>
                </a:lnTo>
                <a:lnTo>
                  <a:pt x="381" y="140"/>
                </a:lnTo>
                <a:lnTo>
                  <a:pt x="382" y="140"/>
                </a:lnTo>
                <a:lnTo>
                  <a:pt x="382" y="142"/>
                </a:lnTo>
                <a:lnTo>
                  <a:pt x="379" y="142"/>
                </a:lnTo>
                <a:lnTo>
                  <a:pt x="378" y="142"/>
                </a:lnTo>
                <a:lnTo>
                  <a:pt x="376" y="142"/>
                </a:lnTo>
                <a:lnTo>
                  <a:pt x="375" y="143"/>
                </a:lnTo>
                <a:lnTo>
                  <a:pt x="373" y="142"/>
                </a:lnTo>
                <a:lnTo>
                  <a:pt x="370" y="142"/>
                </a:lnTo>
                <a:lnTo>
                  <a:pt x="370" y="142"/>
                </a:lnTo>
                <a:lnTo>
                  <a:pt x="367" y="143"/>
                </a:lnTo>
                <a:lnTo>
                  <a:pt x="364" y="143"/>
                </a:lnTo>
                <a:lnTo>
                  <a:pt x="363" y="142"/>
                </a:lnTo>
                <a:lnTo>
                  <a:pt x="362" y="142"/>
                </a:lnTo>
                <a:lnTo>
                  <a:pt x="357" y="140"/>
                </a:lnTo>
                <a:lnTo>
                  <a:pt x="356" y="140"/>
                </a:lnTo>
                <a:lnTo>
                  <a:pt x="356" y="139"/>
                </a:lnTo>
                <a:lnTo>
                  <a:pt x="357" y="139"/>
                </a:lnTo>
                <a:lnTo>
                  <a:pt x="359" y="139"/>
                </a:lnTo>
                <a:lnTo>
                  <a:pt x="360" y="139"/>
                </a:lnTo>
                <a:lnTo>
                  <a:pt x="362" y="139"/>
                </a:lnTo>
                <a:lnTo>
                  <a:pt x="363" y="139"/>
                </a:lnTo>
                <a:lnTo>
                  <a:pt x="364" y="139"/>
                </a:lnTo>
                <a:lnTo>
                  <a:pt x="362" y="137"/>
                </a:lnTo>
                <a:lnTo>
                  <a:pt x="359" y="137"/>
                </a:lnTo>
                <a:lnTo>
                  <a:pt x="359" y="136"/>
                </a:lnTo>
                <a:lnTo>
                  <a:pt x="360" y="136"/>
                </a:lnTo>
                <a:lnTo>
                  <a:pt x="363" y="136"/>
                </a:lnTo>
                <a:lnTo>
                  <a:pt x="364" y="136"/>
                </a:lnTo>
                <a:lnTo>
                  <a:pt x="364" y="134"/>
                </a:lnTo>
                <a:lnTo>
                  <a:pt x="363" y="134"/>
                </a:lnTo>
                <a:lnTo>
                  <a:pt x="362" y="134"/>
                </a:lnTo>
                <a:lnTo>
                  <a:pt x="362" y="133"/>
                </a:lnTo>
                <a:lnTo>
                  <a:pt x="360" y="134"/>
                </a:lnTo>
                <a:lnTo>
                  <a:pt x="359" y="133"/>
                </a:lnTo>
                <a:lnTo>
                  <a:pt x="357" y="133"/>
                </a:lnTo>
                <a:lnTo>
                  <a:pt x="356" y="134"/>
                </a:lnTo>
                <a:lnTo>
                  <a:pt x="356" y="133"/>
                </a:lnTo>
                <a:lnTo>
                  <a:pt x="354" y="133"/>
                </a:lnTo>
                <a:lnTo>
                  <a:pt x="353" y="133"/>
                </a:lnTo>
                <a:lnTo>
                  <a:pt x="351" y="133"/>
                </a:lnTo>
                <a:lnTo>
                  <a:pt x="350" y="131"/>
                </a:lnTo>
                <a:lnTo>
                  <a:pt x="348" y="131"/>
                </a:lnTo>
                <a:lnTo>
                  <a:pt x="348" y="133"/>
                </a:lnTo>
                <a:lnTo>
                  <a:pt x="350" y="134"/>
                </a:lnTo>
                <a:lnTo>
                  <a:pt x="348" y="134"/>
                </a:lnTo>
                <a:lnTo>
                  <a:pt x="347" y="134"/>
                </a:lnTo>
                <a:lnTo>
                  <a:pt x="344" y="133"/>
                </a:lnTo>
                <a:lnTo>
                  <a:pt x="341" y="133"/>
                </a:lnTo>
                <a:lnTo>
                  <a:pt x="341" y="134"/>
                </a:lnTo>
                <a:lnTo>
                  <a:pt x="347" y="136"/>
                </a:lnTo>
                <a:lnTo>
                  <a:pt x="345" y="136"/>
                </a:lnTo>
                <a:lnTo>
                  <a:pt x="347" y="137"/>
                </a:lnTo>
                <a:lnTo>
                  <a:pt x="345" y="137"/>
                </a:lnTo>
                <a:lnTo>
                  <a:pt x="344" y="137"/>
                </a:lnTo>
                <a:lnTo>
                  <a:pt x="342" y="136"/>
                </a:lnTo>
                <a:lnTo>
                  <a:pt x="341" y="136"/>
                </a:lnTo>
                <a:lnTo>
                  <a:pt x="339" y="136"/>
                </a:lnTo>
                <a:lnTo>
                  <a:pt x="338" y="136"/>
                </a:lnTo>
                <a:lnTo>
                  <a:pt x="335" y="136"/>
                </a:lnTo>
                <a:lnTo>
                  <a:pt x="334" y="134"/>
                </a:lnTo>
                <a:lnTo>
                  <a:pt x="332" y="134"/>
                </a:lnTo>
                <a:lnTo>
                  <a:pt x="332" y="133"/>
                </a:lnTo>
                <a:lnTo>
                  <a:pt x="332" y="131"/>
                </a:lnTo>
                <a:lnTo>
                  <a:pt x="331" y="131"/>
                </a:lnTo>
                <a:lnTo>
                  <a:pt x="329" y="131"/>
                </a:lnTo>
                <a:lnTo>
                  <a:pt x="329" y="130"/>
                </a:lnTo>
                <a:lnTo>
                  <a:pt x="331" y="130"/>
                </a:lnTo>
                <a:lnTo>
                  <a:pt x="332" y="130"/>
                </a:lnTo>
                <a:lnTo>
                  <a:pt x="334" y="131"/>
                </a:lnTo>
                <a:lnTo>
                  <a:pt x="335" y="131"/>
                </a:lnTo>
                <a:lnTo>
                  <a:pt x="335" y="130"/>
                </a:lnTo>
                <a:lnTo>
                  <a:pt x="334" y="130"/>
                </a:lnTo>
                <a:lnTo>
                  <a:pt x="332" y="130"/>
                </a:lnTo>
                <a:lnTo>
                  <a:pt x="332" y="128"/>
                </a:lnTo>
                <a:lnTo>
                  <a:pt x="334" y="128"/>
                </a:lnTo>
                <a:lnTo>
                  <a:pt x="335" y="128"/>
                </a:lnTo>
                <a:lnTo>
                  <a:pt x="335" y="130"/>
                </a:lnTo>
                <a:lnTo>
                  <a:pt x="337" y="130"/>
                </a:lnTo>
                <a:lnTo>
                  <a:pt x="338" y="130"/>
                </a:lnTo>
                <a:lnTo>
                  <a:pt x="339" y="131"/>
                </a:lnTo>
                <a:lnTo>
                  <a:pt x="339" y="130"/>
                </a:lnTo>
                <a:lnTo>
                  <a:pt x="338" y="130"/>
                </a:lnTo>
                <a:lnTo>
                  <a:pt x="337" y="128"/>
                </a:lnTo>
                <a:lnTo>
                  <a:pt x="335" y="128"/>
                </a:lnTo>
                <a:lnTo>
                  <a:pt x="335" y="127"/>
                </a:lnTo>
                <a:lnTo>
                  <a:pt x="335" y="127"/>
                </a:lnTo>
                <a:lnTo>
                  <a:pt x="338" y="128"/>
                </a:lnTo>
                <a:lnTo>
                  <a:pt x="341" y="128"/>
                </a:lnTo>
                <a:lnTo>
                  <a:pt x="342" y="128"/>
                </a:lnTo>
                <a:lnTo>
                  <a:pt x="344" y="128"/>
                </a:lnTo>
                <a:lnTo>
                  <a:pt x="344" y="127"/>
                </a:lnTo>
                <a:lnTo>
                  <a:pt x="342" y="127"/>
                </a:lnTo>
                <a:lnTo>
                  <a:pt x="339" y="127"/>
                </a:lnTo>
                <a:lnTo>
                  <a:pt x="338" y="127"/>
                </a:lnTo>
                <a:lnTo>
                  <a:pt x="335" y="125"/>
                </a:lnTo>
                <a:lnTo>
                  <a:pt x="335" y="124"/>
                </a:lnTo>
                <a:lnTo>
                  <a:pt x="338" y="124"/>
                </a:lnTo>
                <a:lnTo>
                  <a:pt x="341" y="125"/>
                </a:lnTo>
                <a:lnTo>
                  <a:pt x="344" y="125"/>
                </a:lnTo>
                <a:lnTo>
                  <a:pt x="345" y="125"/>
                </a:lnTo>
                <a:lnTo>
                  <a:pt x="345" y="124"/>
                </a:lnTo>
                <a:lnTo>
                  <a:pt x="348" y="124"/>
                </a:lnTo>
                <a:lnTo>
                  <a:pt x="350" y="123"/>
                </a:lnTo>
                <a:lnTo>
                  <a:pt x="351" y="124"/>
                </a:lnTo>
                <a:lnTo>
                  <a:pt x="353" y="124"/>
                </a:lnTo>
                <a:lnTo>
                  <a:pt x="356" y="125"/>
                </a:lnTo>
                <a:lnTo>
                  <a:pt x="356" y="124"/>
                </a:lnTo>
                <a:lnTo>
                  <a:pt x="354" y="124"/>
                </a:lnTo>
                <a:lnTo>
                  <a:pt x="354" y="123"/>
                </a:lnTo>
                <a:lnTo>
                  <a:pt x="353" y="123"/>
                </a:lnTo>
                <a:lnTo>
                  <a:pt x="351" y="123"/>
                </a:lnTo>
                <a:lnTo>
                  <a:pt x="350" y="123"/>
                </a:lnTo>
                <a:lnTo>
                  <a:pt x="348" y="123"/>
                </a:lnTo>
                <a:lnTo>
                  <a:pt x="345" y="123"/>
                </a:lnTo>
                <a:lnTo>
                  <a:pt x="342" y="123"/>
                </a:lnTo>
                <a:lnTo>
                  <a:pt x="341" y="123"/>
                </a:lnTo>
                <a:lnTo>
                  <a:pt x="339" y="123"/>
                </a:lnTo>
                <a:lnTo>
                  <a:pt x="339" y="121"/>
                </a:lnTo>
                <a:lnTo>
                  <a:pt x="339" y="120"/>
                </a:lnTo>
                <a:lnTo>
                  <a:pt x="338" y="120"/>
                </a:lnTo>
                <a:lnTo>
                  <a:pt x="341" y="118"/>
                </a:lnTo>
                <a:lnTo>
                  <a:pt x="342" y="118"/>
                </a:lnTo>
                <a:lnTo>
                  <a:pt x="345" y="118"/>
                </a:lnTo>
                <a:lnTo>
                  <a:pt x="341" y="117"/>
                </a:lnTo>
                <a:lnTo>
                  <a:pt x="339" y="117"/>
                </a:lnTo>
                <a:lnTo>
                  <a:pt x="339" y="115"/>
                </a:lnTo>
                <a:lnTo>
                  <a:pt x="338" y="115"/>
                </a:lnTo>
                <a:lnTo>
                  <a:pt x="337" y="115"/>
                </a:lnTo>
                <a:lnTo>
                  <a:pt x="335" y="115"/>
                </a:lnTo>
                <a:lnTo>
                  <a:pt x="335" y="117"/>
                </a:lnTo>
                <a:lnTo>
                  <a:pt x="335" y="117"/>
                </a:lnTo>
                <a:lnTo>
                  <a:pt x="335" y="118"/>
                </a:lnTo>
                <a:lnTo>
                  <a:pt x="335" y="120"/>
                </a:lnTo>
                <a:lnTo>
                  <a:pt x="334" y="118"/>
                </a:lnTo>
                <a:lnTo>
                  <a:pt x="332" y="118"/>
                </a:lnTo>
                <a:lnTo>
                  <a:pt x="331" y="117"/>
                </a:lnTo>
                <a:lnTo>
                  <a:pt x="332" y="117"/>
                </a:lnTo>
                <a:lnTo>
                  <a:pt x="334" y="117"/>
                </a:lnTo>
                <a:lnTo>
                  <a:pt x="334" y="115"/>
                </a:lnTo>
                <a:lnTo>
                  <a:pt x="332" y="115"/>
                </a:lnTo>
                <a:lnTo>
                  <a:pt x="331" y="115"/>
                </a:lnTo>
                <a:lnTo>
                  <a:pt x="329" y="115"/>
                </a:lnTo>
                <a:lnTo>
                  <a:pt x="328" y="114"/>
                </a:lnTo>
                <a:lnTo>
                  <a:pt x="326" y="114"/>
                </a:lnTo>
                <a:lnTo>
                  <a:pt x="325" y="114"/>
                </a:lnTo>
                <a:lnTo>
                  <a:pt x="325" y="112"/>
                </a:lnTo>
                <a:lnTo>
                  <a:pt x="323" y="112"/>
                </a:lnTo>
                <a:lnTo>
                  <a:pt x="323" y="111"/>
                </a:lnTo>
                <a:lnTo>
                  <a:pt x="322" y="111"/>
                </a:lnTo>
                <a:lnTo>
                  <a:pt x="322" y="109"/>
                </a:lnTo>
                <a:lnTo>
                  <a:pt x="320" y="109"/>
                </a:lnTo>
                <a:lnTo>
                  <a:pt x="320" y="108"/>
                </a:lnTo>
                <a:lnTo>
                  <a:pt x="319" y="108"/>
                </a:lnTo>
                <a:lnTo>
                  <a:pt x="319" y="106"/>
                </a:lnTo>
                <a:lnTo>
                  <a:pt x="317" y="106"/>
                </a:lnTo>
                <a:lnTo>
                  <a:pt x="316" y="106"/>
                </a:lnTo>
                <a:lnTo>
                  <a:pt x="314" y="106"/>
                </a:lnTo>
                <a:lnTo>
                  <a:pt x="313" y="105"/>
                </a:lnTo>
                <a:lnTo>
                  <a:pt x="312" y="105"/>
                </a:lnTo>
                <a:lnTo>
                  <a:pt x="312" y="103"/>
                </a:lnTo>
                <a:lnTo>
                  <a:pt x="310" y="103"/>
                </a:lnTo>
                <a:lnTo>
                  <a:pt x="309" y="102"/>
                </a:lnTo>
                <a:lnTo>
                  <a:pt x="310" y="100"/>
                </a:lnTo>
                <a:lnTo>
                  <a:pt x="312" y="100"/>
                </a:lnTo>
                <a:lnTo>
                  <a:pt x="314" y="100"/>
                </a:lnTo>
                <a:lnTo>
                  <a:pt x="317" y="100"/>
                </a:lnTo>
                <a:lnTo>
                  <a:pt x="317" y="99"/>
                </a:lnTo>
                <a:lnTo>
                  <a:pt x="319" y="99"/>
                </a:lnTo>
                <a:lnTo>
                  <a:pt x="320" y="100"/>
                </a:lnTo>
                <a:lnTo>
                  <a:pt x="322" y="100"/>
                </a:lnTo>
                <a:lnTo>
                  <a:pt x="323" y="102"/>
                </a:lnTo>
                <a:lnTo>
                  <a:pt x="325" y="103"/>
                </a:lnTo>
                <a:lnTo>
                  <a:pt x="326" y="103"/>
                </a:lnTo>
                <a:moveTo>
                  <a:pt x="367" y="139"/>
                </a:moveTo>
                <a:lnTo>
                  <a:pt x="369" y="139"/>
                </a:lnTo>
                <a:lnTo>
                  <a:pt x="370" y="140"/>
                </a:lnTo>
                <a:lnTo>
                  <a:pt x="370" y="139"/>
                </a:lnTo>
                <a:lnTo>
                  <a:pt x="372" y="139"/>
                </a:lnTo>
                <a:lnTo>
                  <a:pt x="370" y="137"/>
                </a:lnTo>
                <a:lnTo>
                  <a:pt x="370" y="137"/>
                </a:lnTo>
                <a:lnTo>
                  <a:pt x="370" y="139"/>
                </a:lnTo>
                <a:lnTo>
                  <a:pt x="369" y="137"/>
                </a:lnTo>
                <a:lnTo>
                  <a:pt x="367" y="137"/>
                </a:lnTo>
                <a:lnTo>
                  <a:pt x="367" y="139"/>
                </a:lnTo>
                <a:moveTo>
                  <a:pt x="310" y="123"/>
                </a:moveTo>
                <a:lnTo>
                  <a:pt x="310" y="124"/>
                </a:lnTo>
                <a:lnTo>
                  <a:pt x="312" y="124"/>
                </a:lnTo>
                <a:lnTo>
                  <a:pt x="313" y="125"/>
                </a:lnTo>
                <a:lnTo>
                  <a:pt x="316" y="125"/>
                </a:lnTo>
                <a:lnTo>
                  <a:pt x="317" y="125"/>
                </a:lnTo>
                <a:lnTo>
                  <a:pt x="320" y="124"/>
                </a:lnTo>
                <a:lnTo>
                  <a:pt x="322" y="124"/>
                </a:lnTo>
                <a:lnTo>
                  <a:pt x="323" y="124"/>
                </a:lnTo>
                <a:lnTo>
                  <a:pt x="325" y="124"/>
                </a:lnTo>
                <a:lnTo>
                  <a:pt x="325" y="123"/>
                </a:lnTo>
                <a:lnTo>
                  <a:pt x="326" y="123"/>
                </a:lnTo>
                <a:lnTo>
                  <a:pt x="325" y="121"/>
                </a:lnTo>
                <a:lnTo>
                  <a:pt x="322" y="121"/>
                </a:lnTo>
                <a:lnTo>
                  <a:pt x="320" y="120"/>
                </a:lnTo>
                <a:lnTo>
                  <a:pt x="319" y="120"/>
                </a:lnTo>
                <a:lnTo>
                  <a:pt x="319" y="121"/>
                </a:lnTo>
                <a:lnTo>
                  <a:pt x="320" y="123"/>
                </a:lnTo>
                <a:lnTo>
                  <a:pt x="317" y="123"/>
                </a:lnTo>
                <a:lnTo>
                  <a:pt x="316" y="121"/>
                </a:lnTo>
                <a:lnTo>
                  <a:pt x="314" y="121"/>
                </a:lnTo>
                <a:lnTo>
                  <a:pt x="316" y="123"/>
                </a:lnTo>
                <a:lnTo>
                  <a:pt x="313" y="123"/>
                </a:lnTo>
                <a:lnTo>
                  <a:pt x="310" y="123"/>
                </a:lnTo>
                <a:moveTo>
                  <a:pt x="748" y="123"/>
                </a:moveTo>
                <a:lnTo>
                  <a:pt x="747" y="123"/>
                </a:lnTo>
                <a:lnTo>
                  <a:pt x="745" y="123"/>
                </a:lnTo>
                <a:lnTo>
                  <a:pt x="745" y="124"/>
                </a:lnTo>
                <a:lnTo>
                  <a:pt x="747" y="124"/>
                </a:lnTo>
                <a:lnTo>
                  <a:pt x="748" y="125"/>
                </a:lnTo>
                <a:lnTo>
                  <a:pt x="748" y="124"/>
                </a:lnTo>
                <a:lnTo>
                  <a:pt x="748" y="123"/>
                </a:lnTo>
                <a:moveTo>
                  <a:pt x="794" y="123"/>
                </a:moveTo>
                <a:lnTo>
                  <a:pt x="795" y="124"/>
                </a:lnTo>
                <a:lnTo>
                  <a:pt x="794" y="124"/>
                </a:lnTo>
                <a:lnTo>
                  <a:pt x="794" y="125"/>
                </a:lnTo>
                <a:lnTo>
                  <a:pt x="795" y="125"/>
                </a:lnTo>
                <a:lnTo>
                  <a:pt x="797" y="124"/>
                </a:lnTo>
                <a:lnTo>
                  <a:pt x="798" y="123"/>
                </a:lnTo>
                <a:lnTo>
                  <a:pt x="798" y="123"/>
                </a:lnTo>
                <a:lnTo>
                  <a:pt x="797" y="123"/>
                </a:lnTo>
                <a:lnTo>
                  <a:pt x="795" y="123"/>
                </a:lnTo>
                <a:lnTo>
                  <a:pt x="794" y="123"/>
                </a:lnTo>
                <a:lnTo>
                  <a:pt x="794" y="123"/>
                </a:lnTo>
                <a:lnTo>
                  <a:pt x="795" y="123"/>
                </a:lnTo>
                <a:lnTo>
                  <a:pt x="794" y="121"/>
                </a:lnTo>
                <a:lnTo>
                  <a:pt x="792" y="121"/>
                </a:lnTo>
                <a:lnTo>
                  <a:pt x="791" y="123"/>
                </a:lnTo>
                <a:lnTo>
                  <a:pt x="792" y="123"/>
                </a:lnTo>
                <a:lnTo>
                  <a:pt x="794" y="123"/>
                </a:lnTo>
                <a:moveTo>
                  <a:pt x="410" y="123"/>
                </a:moveTo>
                <a:lnTo>
                  <a:pt x="412" y="121"/>
                </a:lnTo>
                <a:lnTo>
                  <a:pt x="410" y="121"/>
                </a:lnTo>
                <a:lnTo>
                  <a:pt x="410" y="120"/>
                </a:lnTo>
                <a:lnTo>
                  <a:pt x="409" y="120"/>
                </a:lnTo>
                <a:lnTo>
                  <a:pt x="407" y="120"/>
                </a:lnTo>
                <a:lnTo>
                  <a:pt x="406" y="120"/>
                </a:lnTo>
                <a:lnTo>
                  <a:pt x="407" y="121"/>
                </a:lnTo>
                <a:lnTo>
                  <a:pt x="409" y="121"/>
                </a:lnTo>
                <a:lnTo>
                  <a:pt x="409" y="123"/>
                </a:lnTo>
                <a:lnTo>
                  <a:pt x="410" y="123"/>
                </a:lnTo>
                <a:moveTo>
                  <a:pt x="989" y="120"/>
                </a:moveTo>
                <a:lnTo>
                  <a:pt x="991" y="120"/>
                </a:lnTo>
                <a:lnTo>
                  <a:pt x="991" y="118"/>
                </a:lnTo>
                <a:lnTo>
                  <a:pt x="992" y="118"/>
                </a:lnTo>
                <a:lnTo>
                  <a:pt x="994" y="118"/>
                </a:lnTo>
                <a:lnTo>
                  <a:pt x="994" y="117"/>
                </a:lnTo>
                <a:lnTo>
                  <a:pt x="994" y="115"/>
                </a:lnTo>
                <a:lnTo>
                  <a:pt x="992" y="115"/>
                </a:lnTo>
                <a:lnTo>
                  <a:pt x="991" y="115"/>
                </a:lnTo>
                <a:lnTo>
                  <a:pt x="989" y="115"/>
                </a:lnTo>
                <a:lnTo>
                  <a:pt x="988" y="117"/>
                </a:lnTo>
                <a:lnTo>
                  <a:pt x="986" y="117"/>
                </a:lnTo>
                <a:lnTo>
                  <a:pt x="986" y="118"/>
                </a:lnTo>
                <a:lnTo>
                  <a:pt x="988" y="118"/>
                </a:lnTo>
                <a:lnTo>
                  <a:pt x="989" y="120"/>
                </a:lnTo>
                <a:moveTo>
                  <a:pt x="301" y="111"/>
                </a:moveTo>
                <a:lnTo>
                  <a:pt x="300" y="111"/>
                </a:lnTo>
                <a:lnTo>
                  <a:pt x="300" y="111"/>
                </a:lnTo>
                <a:lnTo>
                  <a:pt x="300" y="112"/>
                </a:lnTo>
                <a:lnTo>
                  <a:pt x="298" y="112"/>
                </a:lnTo>
                <a:lnTo>
                  <a:pt x="300" y="114"/>
                </a:lnTo>
                <a:lnTo>
                  <a:pt x="300" y="115"/>
                </a:lnTo>
                <a:lnTo>
                  <a:pt x="301" y="115"/>
                </a:lnTo>
                <a:lnTo>
                  <a:pt x="303" y="115"/>
                </a:lnTo>
                <a:lnTo>
                  <a:pt x="306" y="115"/>
                </a:lnTo>
                <a:lnTo>
                  <a:pt x="309" y="117"/>
                </a:lnTo>
                <a:lnTo>
                  <a:pt x="309" y="115"/>
                </a:lnTo>
                <a:lnTo>
                  <a:pt x="307" y="115"/>
                </a:lnTo>
                <a:lnTo>
                  <a:pt x="307" y="114"/>
                </a:lnTo>
                <a:lnTo>
                  <a:pt x="306" y="112"/>
                </a:lnTo>
                <a:lnTo>
                  <a:pt x="303" y="112"/>
                </a:lnTo>
                <a:lnTo>
                  <a:pt x="303" y="111"/>
                </a:lnTo>
                <a:lnTo>
                  <a:pt x="301" y="111"/>
                </a:lnTo>
                <a:moveTo>
                  <a:pt x="317" y="109"/>
                </a:moveTo>
                <a:lnTo>
                  <a:pt x="316" y="108"/>
                </a:lnTo>
                <a:lnTo>
                  <a:pt x="314" y="108"/>
                </a:lnTo>
                <a:lnTo>
                  <a:pt x="312" y="106"/>
                </a:lnTo>
                <a:lnTo>
                  <a:pt x="310" y="108"/>
                </a:lnTo>
                <a:lnTo>
                  <a:pt x="312" y="108"/>
                </a:lnTo>
                <a:lnTo>
                  <a:pt x="313" y="109"/>
                </a:lnTo>
                <a:lnTo>
                  <a:pt x="314" y="109"/>
                </a:lnTo>
                <a:lnTo>
                  <a:pt x="317" y="111"/>
                </a:lnTo>
                <a:lnTo>
                  <a:pt x="320" y="111"/>
                </a:lnTo>
                <a:lnTo>
                  <a:pt x="320" y="109"/>
                </a:lnTo>
                <a:lnTo>
                  <a:pt x="319" y="109"/>
                </a:lnTo>
                <a:lnTo>
                  <a:pt x="317" y="109"/>
                </a:lnTo>
                <a:moveTo>
                  <a:pt x="384" y="108"/>
                </a:moveTo>
                <a:lnTo>
                  <a:pt x="385" y="108"/>
                </a:lnTo>
                <a:lnTo>
                  <a:pt x="385" y="109"/>
                </a:lnTo>
                <a:lnTo>
                  <a:pt x="387" y="109"/>
                </a:lnTo>
                <a:lnTo>
                  <a:pt x="388" y="109"/>
                </a:lnTo>
                <a:lnTo>
                  <a:pt x="388" y="108"/>
                </a:lnTo>
                <a:lnTo>
                  <a:pt x="387" y="108"/>
                </a:lnTo>
                <a:lnTo>
                  <a:pt x="387" y="106"/>
                </a:lnTo>
                <a:lnTo>
                  <a:pt x="385" y="106"/>
                </a:lnTo>
                <a:lnTo>
                  <a:pt x="384" y="105"/>
                </a:lnTo>
                <a:lnTo>
                  <a:pt x="382" y="105"/>
                </a:lnTo>
                <a:lnTo>
                  <a:pt x="381" y="105"/>
                </a:lnTo>
                <a:lnTo>
                  <a:pt x="379" y="103"/>
                </a:lnTo>
                <a:lnTo>
                  <a:pt x="378" y="103"/>
                </a:lnTo>
                <a:lnTo>
                  <a:pt x="378" y="105"/>
                </a:lnTo>
                <a:lnTo>
                  <a:pt x="379" y="105"/>
                </a:lnTo>
                <a:lnTo>
                  <a:pt x="381" y="106"/>
                </a:lnTo>
                <a:lnTo>
                  <a:pt x="384" y="106"/>
                </a:lnTo>
                <a:lnTo>
                  <a:pt x="384" y="108"/>
                </a:lnTo>
                <a:moveTo>
                  <a:pt x="314" y="84"/>
                </a:moveTo>
                <a:lnTo>
                  <a:pt x="314" y="83"/>
                </a:lnTo>
                <a:lnTo>
                  <a:pt x="314" y="81"/>
                </a:lnTo>
                <a:lnTo>
                  <a:pt x="313" y="81"/>
                </a:lnTo>
                <a:lnTo>
                  <a:pt x="313" y="80"/>
                </a:lnTo>
                <a:lnTo>
                  <a:pt x="312" y="80"/>
                </a:lnTo>
                <a:lnTo>
                  <a:pt x="310" y="80"/>
                </a:lnTo>
                <a:lnTo>
                  <a:pt x="310" y="78"/>
                </a:lnTo>
                <a:lnTo>
                  <a:pt x="309" y="78"/>
                </a:lnTo>
                <a:lnTo>
                  <a:pt x="309" y="77"/>
                </a:lnTo>
                <a:lnTo>
                  <a:pt x="309" y="75"/>
                </a:lnTo>
                <a:lnTo>
                  <a:pt x="307" y="75"/>
                </a:lnTo>
                <a:lnTo>
                  <a:pt x="306" y="77"/>
                </a:lnTo>
                <a:lnTo>
                  <a:pt x="307" y="81"/>
                </a:lnTo>
                <a:lnTo>
                  <a:pt x="307" y="83"/>
                </a:lnTo>
                <a:lnTo>
                  <a:pt x="307" y="84"/>
                </a:lnTo>
                <a:lnTo>
                  <a:pt x="309" y="84"/>
                </a:lnTo>
                <a:lnTo>
                  <a:pt x="309" y="86"/>
                </a:lnTo>
                <a:lnTo>
                  <a:pt x="310" y="87"/>
                </a:lnTo>
                <a:lnTo>
                  <a:pt x="312" y="87"/>
                </a:lnTo>
                <a:lnTo>
                  <a:pt x="313" y="87"/>
                </a:lnTo>
                <a:lnTo>
                  <a:pt x="313" y="87"/>
                </a:lnTo>
                <a:lnTo>
                  <a:pt x="314" y="87"/>
                </a:lnTo>
                <a:lnTo>
                  <a:pt x="316" y="87"/>
                </a:lnTo>
                <a:lnTo>
                  <a:pt x="316" y="87"/>
                </a:lnTo>
                <a:lnTo>
                  <a:pt x="314" y="86"/>
                </a:lnTo>
                <a:lnTo>
                  <a:pt x="316" y="86"/>
                </a:lnTo>
                <a:lnTo>
                  <a:pt x="317" y="87"/>
                </a:lnTo>
                <a:lnTo>
                  <a:pt x="317" y="86"/>
                </a:lnTo>
                <a:lnTo>
                  <a:pt x="317" y="84"/>
                </a:lnTo>
                <a:lnTo>
                  <a:pt x="316" y="84"/>
                </a:lnTo>
                <a:lnTo>
                  <a:pt x="314" y="84"/>
                </a:lnTo>
                <a:moveTo>
                  <a:pt x="1450" y="78"/>
                </a:moveTo>
                <a:lnTo>
                  <a:pt x="1451" y="77"/>
                </a:lnTo>
                <a:lnTo>
                  <a:pt x="1450" y="77"/>
                </a:lnTo>
                <a:lnTo>
                  <a:pt x="1448" y="77"/>
                </a:lnTo>
                <a:lnTo>
                  <a:pt x="1447" y="77"/>
                </a:lnTo>
                <a:lnTo>
                  <a:pt x="1445" y="77"/>
                </a:lnTo>
                <a:lnTo>
                  <a:pt x="1445" y="78"/>
                </a:lnTo>
                <a:lnTo>
                  <a:pt x="1447" y="78"/>
                </a:lnTo>
                <a:lnTo>
                  <a:pt x="1447" y="80"/>
                </a:lnTo>
                <a:lnTo>
                  <a:pt x="1448" y="78"/>
                </a:lnTo>
                <a:lnTo>
                  <a:pt x="1450" y="78"/>
                </a:lnTo>
                <a:moveTo>
                  <a:pt x="1295" y="117"/>
                </a:moveTo>
                <a:lnTo>
                  <a:pt x="1294" y="117"/>
                </a:lnTo>
                <a:lnTo>
                  <a:pt x="1294" y="118"/>
                </a:lnTo>
                <a:lnTo>
                  <a:pt x="1295" y="118"/>
                </a:lnTo>
                <a:lnTo>
                  <a:pt x="1295" y="117"/>
                </a:lnTo>
                <a:moveTo>
                  <a:pt x="53" y="186"/>
                </a:moveTo>
                <a:lnTo>
                  <a:pt x="51" y="186"/>
                </a:lnTo>
                <a:lnTo>
                  <a:pt x="53" y="187"/>
                </a:lnTo>
                <a:lnTo>
                  <a:pt x="54" y="187"/>
                </a:lnTo>
                <a:lnTo>
                  <a:pt x="54" y="186"/>
                </a:lnTo>
                <a:lnTo>
                  <a:pt x="53" y="184"/>
                </a:lnTo>
                <a:lnTo>
                  <a:pt x="53" y="186"/>
                </a:lnTo>
                <a:moveTo>
                  <a:pt x="1678" y="78"/>
                </a:moveTo>
                <a:lnTo>
                  <a:pt x="1676" y="80"/>
                </a:lnTo>
                <a:lnTo>
                  <a:pt x="1676" y="80"/>
                </a:lnTo>
                <a:lnTo>
                  <a:pt x="1678" y="78"/>
                </a:lnTo>
                <a:moveTo>
                  <a:pt x="1910" y="131"/>
                </a:moveTo>
                <a:lnTo>
                  <a:pt x="1913" y="130"/>
                </a:lnTo>
                <a:lnTo>
                  <a:pt x="1914" y="130"/>
                </a:lnTo>
                <a:lnTo>
                  <a:pt x="1916" y="128"/>
                </a:lnTo>
                <a:lnTo>
                  <a:pt x="1911" y="130"/>
                </a:lnTo>
                <a:lnTo>
                  <a:pt x="1910" y="130"/>
                </a:lnTo>
                <a:lnTo>
                  <a:pt x="1908" y="130"/>
                </a:lnTo>
                <a:lnTo>
                  <a:pt x="1908" y="131"/>
                </a:lnTo>
                <a:lnTo>
                  <a:pt x="1910" y="131"/>
                </a:lnTo>
                <a:moveTo>
                  <a:pt x="1450" y="227"/>
                </a:moveTo>
                <a:lnTo>
                  <a:pt x="1451" y="226"/>
                </a:lnTo>
                <a:lnTo>
                  <a:pt x="1448" y="227"/>
                </a:lnTo>
                <a:lnTo>
                  <a:pt x="1450" y="227"/>
                </a:lnTo>
                <a:moveTo>
                  <a:pt x="1553" y="74"/>
                </a:moveTo>
                <a:lnTo>
                  <a:pt x="1548" y="75"/>
                </a:lnTo>
                <a:lnTo>
                  <a:pt x="1550" y="75"/>
                </a:lnTo>
                <a:lnTo>
                  <a:pt x="1553" y="74"/>
                </a:lnTo>
                <a:moveTo>
                  <a:pt x="1920" y="123"/>
                </a:moveTo>
                <a:lnTo>
                  <a:pt x="1922" y="123"/>
                </a:lnTo>
                <a:lnTo>
                  <a:pt x="1922" y="123"/>
                </a:lnTo>
                <a:lnTo>
                  <a:pt x="1920" y="123"/>
                </a:lnTo>
                <a:lnTo>
                  <a:pt x="1919" y="123"/>
                </a:lnTo>
                <a:lnTo>
                  <a:pt x="1917" y="123"/>
                </a:lnTo>
                <a:lnTo>
                  <a:pt x="1914" y="124"/>
                </a:lnTo>
                <a:lnTo>
                  <a:pt x="1913" y="125"/>
                </a:lnTo>
                <a:lnTo>
                  <a:pt x="1914" y="125"/>
                </a:lnTo>
                <a:lnTo>
                  <a:pt x="1913" y="127"/>
                </a:lnTo>
                <a:lnTo>
                  <a:pt x="1911" y="127"/>
                </a:lnTo>
                <a:lnTo>
                  <a:pt x="1910" y="128"/>
                </a:lnTo>
                <a:lnTo>
                  <a:pt x="1908" y="128"/>
                </a:lnTo>
                <a:lnTo>
                  <a:pt x="1908" y="130"/>
                </a:lnTo>
                <a:lnTo>
                  <a:pt x="1907" y="130"/>
                </a:lnTo>
                <a:lnTo>
                  <a:pt x="1907" y="131"/>
                </a:lnTo>
                <a:lnTo>
                  <a:pt x="1908" y="131"/>
                </a:lnTo>
                <a:lnTo>
                  <a:pt x="1907" y="133"/>
                </a:lnTo>
                <a:lnTo>
                  <a:pt x="1906" y="133"/>
                </a:lnTo>
                <a:lnTo>
                  <a:pt x="1904" y="133"/>
                </a:lnTo>
                <a:lnTo>
                  <a:pt x="1904" y="134"/>
                </a:lnTo>
                <a:lnTo>
                  <a:pt x="1903" y="134"/>
                </a:lnTo>
                <a:lnTo>
                  <a:pt x="1901" y="134"/>
                </a:lnTo>
                <a:lnTo>
                  <a:pt x="1900" y="134"/>
                </a:lnTo>
                <a:lnTo>
                  <a:pt x="1901" y="133"/>
                </a:lnTo>
                <a:lnTo>
                  <a:pt x="1900" y="133"/>
                </a:lnTo>
                <a:lnTo>
                  <a:pt x="1900" y="134"/>
                </a:lnTo>
                <a:lnTo>
                  <a:pt x="1898" y="134"/>
                </a:lnTo>
                <a:lnTo>
                  <a:pt x="1897" y="134"/>
                </a:lnTo>
                <a:lnTo>
                  <a:pt x="1895" y="136"/>
                </a:lnTo>
                <a:lnTo>
                  <a:pt x="1895" y="134"/>
                </a:lnTo>
                <a:lnTo>
                  <a:pt x="1894" y="134"/>
                </a:lnTo>
                <a:lnTo>
                  <a:pt x="1894" y="136"/>
                </a:lnTo>
                <a:lnTo>
                  <a:pt x="1892" y="136"/>
                </a:lnTo>
                <a:lnTo>
                  <a:pt x="1891" y="136"/>
                </a:lnTo>
                <a:lnTo>
                  <a:pt x="1889" y="136"/>
                </a:lnTo>
                <a:lnTo>
                  <a:pt x="1888" y="136"/>
                </a:lnTo>
                <a:lnTo>
                  <a:pt x="1888" y="137"/>
                </a:lnTo>
                <a:lnTo>
                  <a:pt x="1888" y="137"/>
                </a:lnTo>
                <a:lnTo>
                  <a:pt x="1886" y="137"/>
                </a:lnTo>
                <a:lnTo>
                  <a:pt x="1885" y="137"/>
                </a:lnTo>
                <a:lnTo>
                  <a:pt x="1883" y="137"/>
                </a:lnTo>
                <a:lnTo>
                  <a:pt x="1882" y="137"/>
                </a:lnTo>
                <a:lnTo>
                  <a:pt x="1882" y="139"/>
                </a:lnTo>
                <a:lnTo>
                  <a:pt x="1881" y="139"/>
                </a:lnTo>
                <a:lnTo>
                  <a:pt x="1879" y="139"/>
                </a:lnTo>
                <a:lnTo>
                  <a:pt x="1879" y="140"/>
                </a:lnTo>
                <a:lnTo>
                  <a:pt x="1878" y="140"/>
                </a:lnTo>
                <a:lnTo>
                  <a:pt x="1876" y="140"/>
                </a:lnTo>
                <a:lnTo>
                  <a:pt x="1875" y="140"/>
                </a:lnTo>
                <a:lnTo>
                  <a:pt x="1873" y="142"/>
                </a:lnTo>
                <a:lnTo>
                  <a:pt x="1872" y="142"/>
                </a:lnTo>
                <a:lnTo>
                  <a:pt x="1870" y="142"/>
                </a:lnTo>
                <a:lnTo>
                  <a:pt x="1870" y="140"/>
                </a:lnTo>
                <a:lnTo>
                  <a:pt x="1869" y="140"/>
                </a:lnTo>
                <a:lnTo>
                  <a:pt x="1870" y="139"/>
                </a:lnTo>
                <a:lnTo>
                  <a:pt x="1869" y="139"/>
                </a:lnTo>
                <a:lnTo>
                  <a:pt x="1867" y="139"/>
                </a:lnTo>
                <a:lnTo>
                  <a:pt x="1866" y="140"/>
                </a:lnTo>
                <a:lnTo>
                  <a:pt x="1863" y="142"/>
                </a:lnTo>
                <a:lnTo>
                  <a:pt x="1863" y="143"/>
                </a:lnTo>
                <a:lnTo>
                  <a:pt x="1860" y="145"/>
                </a:lnTo>
                <a:lnTo>
                  <a:pt x="1858" y="145"/>
                </a:lnTo>
                <a:lnTo>
                  <a:pt x="1857" y="145"/>
                </a:lnTo>
                <a:lnTo>
                  <a:pt x="1856" y="145"/>
                </a:lnTo>
                <a:lnTo>
                  <a:pt x="1854" y="146"/>
                </a:lnTo>
                <a:lnTo>
                  <a:pt x="1853" y="146"/>
                </a:lnTo>
                <a:lnTo>
                  <a:pt x="1853" y="146"/>
                </a:lnTo>
                <a:lnTo>
                  <a:pt x="1851" y="146"/>
                </a:lnTo>
                <a:lnTo>
                  <a:pt x="1850" y="148"/>
                </a:lnTo>
                <a:lnTo>
                  <a:pt x="1848" y="148"/>
                </a:lnTo>
                <a:lnTo>
                  <a:pt x="1847" y="148"/>
                </a:lnTo>
                <a:lnTo>
                  <a:pt x="1845" y="148"/>
                </a:lnTo>
                <a:lnTo>
                  <a:pt x="1842" y="149"/>
                </a:lnTo>
                <a:lnTo>
                  <a:pt x="1841" y="149"/>
                </a:lnTo>
                <a:lnTo>
                  <a:pt x="1839" y="149"/>
                </a:lnTo>
                <a:lnTo>
                  <a:pt x="1841" y="148"/>
                </a:lnTo>
                <a:lnTo>
                  <a:pt x="1839" y="148"/>
                </a:lnTo>
                <a:lnTo>
                  <a:pt x="1838" y="148"/>
                </a:lnTo>
                <a:lnTo>
                  <a:pt x="1836" y="148"/>
                </a:lnTo>
                <a:lnTo>
                  <a:pt x="1835" y="148"/>
                </a:lnTo>
                <a:lnTo>
                  <a:pt x="1834" y="148"/>
                </a:lnTo>
                <a:lnTo>
                  <a:pt x="1834" y="146"/>
                </a:lnTo>
                <a:lnTo>
                  <a:pt x="1832" y="146"/>
                </a:lnTo>
                <a:lnTo>
                  <a:pt x="1832" y="148"/>
                </a:lnTo>
                <a:lnTo>
                  <a:pt x="1831" y="148"/>
                </a:lnTo>
                <a:lnTo>
                  <a:pt x="1829" y="148"/>
                </a:lnTo>
                <a:lnTo>
                  <a:pt x="1828" y="148"/>
                </a:lnTo>
                <a:lnTo>
                  <a:pt x="1826" y="149"/>
                </a:lnTo>
                <a:lnTo>
                  <a:pt x="1825" y="149"/>
                </a:lnTo>
                <a:lnTo>
                  <a:pt x="1823" y="149"/>
                </a:lnTo>
                <a:lnTo>
                  <a:pt x="1820" y="150"/>
                </a:lnTo>
                <a:lnTo>
                  <a:pt x="1819" y="150"/>
                </a:lnTo>
                <a:lnTo>
                  <a:pt x="1819" y="152"/>
                </a:lnTo>
                <a:lnTo>
                  <a:pt x="1817" y="152"/>
                </a:lnTo>
                <a:lnTo>
                  <a:pt x="1817" y="152"/>
                </a:lnTo>
                <a:lnTo>
                  <a:pt x="1816" y="152"/>
                </a:lnTo>
                <a:lnTo>
                  <a:pt x="1814" y="152"/>
                </a:lnTo>
                <a:lnTo>
                  <a:pt x="1813" y="152"/>
                </a:lnTo>
                <a:lnTo>
                  <a:pt x="1811" y="152"/>
                </a:lnTo>
                <a:lnTo>
                  <a:pt x="1810" y="152"/>
                </a:lnTo>
                <a:lnTo>
                  <a:pt x="1809" y="152"/>
                </a:lnTo>
                <a:lnTo>
                  <a:pt x="1807" y="152"/>
                </a:lnTo>
                <a:lnTo>
                  <a:pt x="1809" y="150"/>
                </a:lnTo>
                <a:lnTo>
                  <a:pt x="1807" y="150"/>
                </a:lnTo>
                <a:lnTo>
                  <a:pt x="1806" y="150"/>
                </a:lnTo>
                <a:lnTo>
                  <a:pt x="1806" y="152"/>
                </a:lnTo>
                <a:lnTo>
                  <a:pt x="1807" y="152"/>
                </a:lnTo>
                <a:lnTo>
                  <a:pt x="1806" y="153"/>
                </a:lnTo>
                <a:lnTo>
                  <a:pt x="1804" y="153"/>
                </a:lnTo>
                <a:lnTo>
                  <a:pt x="1804" y="155"/>
                </a:lnTo>
                <a:lnTo>
                  <a:pt x="1803" y="155"/>
                </a:lnTo>
                <a:lnTo>
                  <a:pt x="1801" y="155"/>
                </a:lnTo>
                <a:lnTo>
                  <a:pt x="1800" y="155"/>
                </a:lnTo>
                <a:lnTo>
                  <a:pt x="1798" y="155"/>
                </a:lnTo>
                <a:lnTo>
                  <a:pt x="1797" y="155"/>
                </a:lnTo>
                <a:lnTo>
                  <a:pt x="1797" y="153"/>
                </a:lnTo>
                <a:lnTo>
                  <a:pt x="1795" y="153"/>
                </a:lnTo>
                <a:lnTo>
                  <a:pt x="1794" y="155"/>
                </a:lnTo>
                <a:lnTo>
                  <a:pt x="1795" y="155"/>
                </a:lnTo>
                <a:lnTo>
                  <a:pt x="1795" y="156"/>
                </a:lnTo>
                <a:lnTo>
                  <a:pt x="1794" y="156"/>
                </a:lnTo>
                <a:lnTo>
                  <a:pt x="1792" y="156"/>
                </a:lnTo>
                <a:lnTo>
                  <a:pt x="1791" y="156"/>
                </a:lnTo>
                <a:lnTo>
                  <a:pt x="1792" y="155"/>
                </a:lnTo>
                <a:lnTo>
                  <a:pt x="1791" y="155"/>
                </a:lnTo>
                <a:lnTo>
                  <a:pt x="1789" y="155"/>
                </a:lnTo>
                <a:lnTo>
                  <a:pt x="1789" y="156"/>
                </a:lnTo>
                <a:lnTo>
                  <a:pt x="1788" y="156"/>
                </a:lnTo>
                <a:lnTo>
                  <a:pt x="1786" y="156"/>
                </a:lnTo>
                <a:lnTo>
                  <a:pt x="1786" y="158"/>
                </a:lnTo>
                <a:lnTo>
                  <a:pt x="1785" y="158"/>
                </a:lnTo>
                <a:lnTo>
                  <a:pt x="1785" y="156"/>
                </a:lnTo>
                <a:lnTo>
                  <a:pt x="1784" y="156"/>
                </a:lnTo>
                <a:lnTo>
                  <a:pt x="1782" y="156"/>
                </a:lnTo>
                <a:lnTo>
                  <a:pt x="1782" y="158"/>
                </a:lnTo>
                <a:lnTo>
                  <a:pt x="1782" y="158"/>
                </a:lnTo>
                <a:lnTo>
                  <a:pt x="1781" y="158"/>
                </a:lnTo>
                <a:lnTo>
                  <a:pt x="1781" y="159"/>
                </a:lnTo>
                <a:lnTo>
                  <a:pt x="1779" y="159"/>
                </a:lnTo>
                <a:lnTo>
                  <a:pt x="1778" y="159"/>
                </a:lnTo>
                <a:lnTo>
                  <a:pt x="1776" y="159"/>
                </a:lnTo>
                <a:lnTo>
                  <a:pt x="1776" y="159"/>
                </a:lnTo>
                <a:lnTo>
                  <a:pt x="1775" y="159"/>
                </a:lnTo>
                <a:lnTo>
                  <a:pt x="1773" y="159"/>
                </a:lnTo>
                <a:lnTo>
                  <a:pt x="1772" y="159"/>
                </a:lnTo>
                <a:lnTo>
                  <a:pt x="1770" y="161"/>
                </a:lnTo>
                <a:lnTo>
                  <a:pt x="1769" y="161"/>
                </a:lnTo>
                <a:lnTo>
                  <a:pt x="1767" y="161"/>
                </a:lnTo>
                <a:lnTo>
                  <a:pt x="1767" y="162"/>
                </a:lnTo>
                <a:lnTo>
                  <a:pt x="1764" y="162"/>
                </a:lnTo>
                <a:lnTo>
                  <a:pt x="1766" y="161"/>
                </a:lnTo>
                <a:lnTo>
                  <a:pt x="1764" y="161"/>
                </a:lnTo>
                <a:lnTo>
                  <a:pt x="1764" y="162"/>
                </a:lnTo>
                <a:lnTo>
                  <a:pt x="1763" y="162"/>
                </a:lnTo>
                <a:lnTo>
                  <a:pt x="1761" y="162"/>
                </a:lnTo>
                <a:lnTo>
                  <a:pt x="1760" y="162"/>
                </a:lnTo>
                <a:lnTo>
                  <a:pt x="1761" y="161"/>
                </a:lnTo>
                <a:lnTo>
                  <a:pt x="1760" y="161"/>
                </a:lnTo>
                <a:lnTo>
                  <a:pt x="1763" y="159"/>
                </a:lnTo>
                <a:lnTo>
                  <a:pt x="1761" y="159"/>
                </a:lnTo>
                <a:lnTo>
                  <a:pt x="1760" y="159"/>
                </a:lnTo>
                <a:lnTo>
                  <a:pt x="1759" y="159"/>
                </a:lnTo>
                <a:lnTo>
                  <a:pt x="1759" y="161"/>
                </a:lnTo>
                <a:lnTo>
                  <a:pt x="1759" y="162"/>
                </a:lnTo>
                <a:lnTo>
                  <a:pt x="1757" y="162"/>
                </a:lnTo>
                <a:lnTo>
                  <a:pt x="1756" y="162"/>
                </a:lnTo>
                <a:lnTo>
                  <a:pt x="1757" y="161"/>
                </a:lnTo>
                <a:lnTo>
                  <a:pt x="1756" y="161"/>
                </a:lnTo>
                <a:lnTo>
                  <a:pt x="1754" y="161"/>
                </a:lnTo>
                <a:lnTo>
                  <a:pt x="1753" y="162"/>
                </a:lnTo>
                <a:lnTo>
                  <a:pt x="1753" y="164"/>
                </a:lnTo>
                <a:lnTo>
                  <a:pt x="1751" y="164"/>
                </a:lnTo>
                <a:lnTo>
                  <a:pt x="1751" y="162"/>
                </a:lnTo>
                <a:lnTo>
                  <a:pt x="1750" y="162"/>
                </a:lnTo>
                <a:lnTo>
                  <a:pt x="1748" y="162"/>
                </a:lnTo>
                <a:lnTo>
                  <a:pt x="1747" y="162"/>
                </a:lnTo>
                <a:lnTo>
                  <a:pt x="1747" y="162"/>
                </a:lnTo>
                <a:lnTo>
                  <a:pt x="1747" y="164"/>
                </a:lnTo>
                <a:lnTo>
                  <a:pt x="1745" y="164"/>
                </a:lnTo>
                <a:lnTo>
                  <a:pt x="1744" y="164"/>
                </a:lnTo>
                <a:lnTo>
                  <a:pt x="1742" y="164"/>
                </a:lnTo>
                <a:lnTo>
                  <a:pt x="1741" y="164"/>
                </a:lnTo>
                <a:lnTo>
                  <a:pt x="1739" y="165"/>
                </a:lnTo>
                <a:lnTo>
                  <a:pt x="1738" y="165"/>
                </a:lnTo>
                <a:lnTo>
                  <a:pt x="1736" y="165"/>
                </a:lnTo>
                <a:lnTo>
                  <a:pt x="1735" y="165"/>
                </a:lnTo>
                <a:lnTo>
                  <a:pt x="1735" y="167"/>
                </a:lnTo>
                <a:lnTo>
                  <a:pt x="1734" y="167"/>
                </a:lnTo>
                <a:lnTo>
                  <a:pt x="1732" y="167"/>
                </a:lnTo>
                <a:lnTo>
                  <a:pt x="1731" y="167"/>
                </a:lnTo>
                <a:lnTo>
                  <a:pt x="1729" y="167"/>
                </a:lnTo>
                <a:lnTo>
                  <a:pt x="1728" y="168"/>
                </a:lnTo>
                <a:lnTo>
                  <a:pt x="1726" y="168"/>
                </a:lnTo>
                <a:lnTo>
                  <a:pt x="1725" y="168"/>
                </a:lnTo>
                <a:lnTo>
                  <a:pt x="1723" y="168"/>
                </a:lnTo>
                <a:lnTo>
                  <a:pt x="1720" y="170"/>
                </a:lnTo>
                <a:lnTo>
                  <a:pt x="1719" y="170"/>
                </a:lnTo>
                <a:lnTo>
                  <a:pt x="1719" y="168"/>
                </a:lnTo>
                <a:lnTo>
                  <a:pt x="1717" y="168"/>
                </a:lnTo>
                <a:lnTo>
                  <a:pt x="1716" y="170"/>
                </a:lnTo>
                <a:lnTo>
                  <a:pt x="1714" y="170"/>
                </a:lnTo>
                <a:lnTo>
                  <a:pt x="1714" y="171"/>
                </a:lnTo>
                <a:lnTo>
                  <a:pt x="1713" y="171"/>
                </a:lnTo>
                <a:lnTo>
                  <a:pt x="1711" y="171"/>
                </a:lnTo>
                <a:lnTo>
                  <a:pt x="1711" y="171"/>
                </a:lnTo>
                <a:lnTo>
                  <a:pt x="1710" y="173"/>
                </a:lnTo>
                <a:lnTo>
                  <a:pt x="1709" y="173"/>
                </a:lnTo>
                <a:lnTo>
                  <a:pt x="1707" y="174"/>
                </a:lnTo>
                <a:lnTo>
                  <a:pt x="1707" y="173"/>
                </a:lnTo>
                <a:lnTo>
                  <a:pt x="1706" y="173"/>
                </a:lnTo>
                <a:lnTo>
                  <a:pt x="1704" y="174"/>
                </a:lnTo>
                <a:lnTo>
                  <a:pt x="1703" y="174"/>
                </a:lnTo>
                <a:lnTo>
                  <a:pt x="1703" y="176"/>
                </a:lnTo>
                <a:lnTo>
                  <a:pt x="1701" y="176"/>
                </a:lnTo>
                <a:lnTo>
                  <a:pt x="1700" y="176"/>
                </a:lnTo>
                <a:lnTo>
                  <a:pt x="1698" y="176"/>
                </a:lnTo>
                <a:lnTo>
                  <a:pt x="1697" y="176"/>
                </a:lnTo>
                <a:lnTo>
                  <a:pt x="1695" y="176"/>
                </a:lnTo>
                <a:lnTo>
                  <a:pt x="1695" y="177"/>
                </a:lnTo>
                <a:lnTo>
                  <a:pt x="1694" y="177"/>
                </a:lnTo>
                <a:lnTo>
                  <a:pt x="1692" y="177"/>
                </a:lnTo>
                <a:lnTo>
                  <a:pt x="1691" y="177"/>
                </a:lnTo>
                <a:lnTo>
                  <a:pt x="1689" y="177"/>
                </a:lnTo>
                <a:lnTo>
                  <a:pt x="1688" y="178"/>
                </a:lnTo>
                <a:lnTo>
                  <a:pt x="1688" y="177"/>
                </a:lnTo>
                <a:lnTo>
                  <a:pt x="1686" y="178"/>
                </a:lnTo>
                <a:lnTo>
                  <a:pt x="1685" y="178"/>
                </a:lnTo>
                <a:lnTo>
                  <a:pt x="1684" y="178"/>
                </a:lnTo>
                <a:lnTo>
                  <a:pt x="1684" y="180"/>
                </a:lnTo>
                <a:lnTo>
                  <a:pt x="1682" y="180"/>
                </a:lnTo>
                <a:lnTo>
                  <a:pt x="1681" y="180"/>
                </a:lnTo>
                <a:lnTo>
                  <a:pt x="1679" y="180"/>
                </a:lnTo>
                <a:lnTo>
                  <a:pt x="1678" y="181"/>
                </a:lnTo>
                <a:lnTo>
                  <a:pt x="1676" y="181"/>
                </a:lnTo>
                <a:lnTo>
                  <a:pt x="1675" y="181"/>
                </a:lnTo>
                <a:lnTo>
                  <a:pt x="1673" y="183"/>
                </a:lnTo>
                <a:lnTo>
                  <a:pt x="1672" y="183"/>
                </a:lnTo>
                <a:lnTo>
                  <a:pt x="1670" y="183"/>
                </a:lnTo>
                <a:lnTo>
                  <a:pt x="1669" y="183"/>
                </a:lnTo>
                <a:lnTo>
                  <a:pt x="1667" y="183"/>
                </a:lnTo>
                <a:lnTo>
                  <a:pt x="1667" y="184"/>
                </a:lnTo>
                <a:lnTo>
                  <a:pt x="1666" y="184"/>
                </a:lnTo>
                <a:lnTo>
                  <a:pt x="1664" y="184"/>
                </a:lnTo>
                <a:lnTo>
                  <a:pt x="1663" y="184"/>
                </a:lnTo>
                <a:lnTo>
                  <a:pt x="1661" y="184"/>
                </a:lnTo>
                <a:lnTo>
                  <a:pt x="1660" y="186"/>
                </a:lnTo>
                <a:lnTo>
                  <a:pt x="1660" y="184"/>
                </a:lnTo>
                <a:lnTo>
                  <a:pt x="1656" y="186"/>
                </a:lnTo>
                <a:lnTo>
                  <a:pt x="1654" y="186"/>
                </a:lnTo>
                <a:lnTo>
                  <a:pt x="1653" y="187"/>
                </a:lnTo>
                <a:lnTo>
                  <a:pt x="1651" y="187"/>
                </a:lnTo>
                <a:lnTo>
                  <a:pt x="1650" y="189"/>
                </a:lnTo>
                <a:lnTo>
                  <a:pt x="1648" y="189"/>
                </a:lnTo>
                <a:lnTo>
                  <a:pt x="1647" y="189"/>
                </a:lnTo>
                <a:lnTo>
                  <a:pt x="1645" y="190"/>
                </a:lnTo>
                <a:lnTo>
                  <a:pt x="1644" y="190"/>
                </a:lnTo>
                <a:lnTo>
                  <a:pt x="1642" y="190"/>
                </a:lnTo>
                <a:lnTo>
                  <a:pt x="1641" y="190"/>
                </a:lnTo>
                <a:lnTo>
                  <a:pt x="1641" y="192"/>
                </a:lnTo>
                <a:lnTo>
                  <a:pt x="1639" y="192"/>
                </a:lnTo>
                <a:lnTo>
                  <a:pt x="1638" y="192"/>
                </a:lnTo>
                <a:lnTo>
                  <a:pt x="1636" y="192"/>
                </a:lnTo>
                <a:lnTo>
                  <a:pt x="1635" y="192"/>
                </a:lnTo>
                <a:lnTo>
                  <a:pt x="1634" y="193"/>
                </a:lnTo>
                <a:lnTo>
                  <a:pt x="1632" y="193"/>
                </a:lnTo>
                <a:lnTo>
                  <a:pt x="1631" y="193"/>
                </a:lnTo>
                <a:lnTo>
                  <a:pt x="1628" y="195"/>
                </a:lnTo>
                <a:lnTo>
                  <a:pt x="1629" y="193"/>
                </a:lnTo>
                <a:lnTo>
                  <a:pt x="1628" y="193"/>
                </a:lnTo>
                <a:lnTo>
                  <a:pt x="1628" y="195"/>
                </a:lnTo>
                <a:lnTo>
                  <a:pt x="1626" y="195"/>
                </a:lnTo>
                <a:lnTo>
                  <a:pt x="1625" y="195"/>
                </a:lnTo>
                <a:lnTo>
                  <a:pt x="1623" y="195"/>
                </a:lnTo>
                <a:lnTo>
                  <a:pt x="1622" y="195"/>
                </a:lnTo>
                <a:lnTo>
                  <a:pt x="1623" y="195"/>
                </a:lnTo>
                <a:lnTo>
                  <a:pt x="1622" y="195"/>
                </a:lnTo>
                <a:lnTo>
                  <a:pt x="1620" y="195"/>
                </a:lnTo>
                <a:lnTo>
                  <a:pt x="1619" y="196"/>
                </a:lnTo>
                <a:lnTo>
                  <a:pt x="1614" y="198"/>
                </a:lnTo>
                <a:lnTo>
                  <a:pt x="1616" y="196"/>
                </a:lnTo>
                <a:lnTo>
                  <a:pt x="1614" y="196"/>
                </a:lnTo>
                <a:lnTo>
                  <a:pt x="1613" y="196"/>
                </a:lnTo>
                <a:lnTo>
                  <a:pt x="1611" y="196"/>
                </a:lnTo>
                <a:lnTo>
                  <a:pt x="1610" y="198"/>
                </a:lnTo>
                <a:lnTo>
                  <a:pt x="1611" y="198"/>
                </a:lnTo>
                <a:lnTo>
                  <a:pt x="1611" y="199"/>
                </a:lnTo>
                <a:lnTo>
                  <a:pt x="1610" y="199"/>
                </a:lnTo>
                <a:lnTo>
                  <a:pt x="1609" y="199"/>
                </a:lnTo>
                <a:lnTo>
                  <a:pt x="1607" y="199"/>
                </a:lnTo>
                <a:lnTo>
                  <a:pt x="1607" y="201"/>
                </a:lnTo>
                <a:lnTo>
                  <a:pt x="1606" y="201"/>
                </a:lnTo>
                <a:lnTo>
                  <a:pt x="1606" y="201"/>
                </a:lnTo>
                <a:lnTo>
                  <a:pt x="1606" y="202"/>
                </a:lnTo>
                <a:lnTo>
                  <a:pt x="1604" y="202"/>
                </a:lnTo>
                <a:lnTo>
                  <a:pt x="1603" y="202"/>
                </a:lnTo>
                <a:lnTo>
                  <a:pt x="1601" y="202"/>
                </a:lnTo>
                <a:lnTo>
                  <a:pt x="1600" y="202"/>
                </a:lnTo>
                <a:lnTo>
                  <a:pt x="1603" y="201"/>
                </a:lnTo>
                <a:lnTo>
                  <a:pt x="1601" y="201"/>
                </a:lnTo>
                <a:lnTo>
                  <a:pt x="1600" y="201"/>
                </a:lnTo>
                <a:lnTo>
                  <a:pt x="1597" y="201"/>
                </a:lnTo>
                <a:lnTo>
                  <a:pt x="1595" y="201"/>
                </a:lnTo>
                <a:lnTo>
                  <a:pt x="1592" y="201"/>
                </a:lnTo>
                <a:lnTo>
                  <a:pt x="1588" y="202"/>
                </a:lnTo>
                <a:lnTo>
                  <a:pt x="1586" y="202"/>
                </a:lnTo>
                <a:lnTo>
                  <a:pt x="1585" y="202"/>
                </a:lnTo>
                <a:lnTo>
                  <a:pt x="1584" y="202"/>
                </a:lnTo>
                <a:lnTo>
                  <a:pt x="1582" y="202"/>
                </a:lnTo>
                <a:lnTo>
                  <a:pt x="1581" y="202"/>
                </a:lnTo>
                <a:lnTo>
                  <a:pt x="1579" y="202"/>
                </a:lnTo>
                <a:lnTo>
                  <a:pt x="1578" y="203"/>
                </a:lnTo>
                <a:lnTo>
                  <a:pt x="1576" y="203"/>
                </a:lnTo>
                <a:lnTo>
                  <a:pt x="1575" y="203"/>
                </a:lnTo>
                <a:lnTo>
                  <a:pt x="1575" y="202"/>
                </a:lnTo>
                <a:lnTo>
                  <a:pt x="1573" y="202"/>
                </a:lnTo>
                <a:lnTo>
                  <a:pt x="1572" y="202"/>
                </a:lnTo>
                <a:lnTo>
                  <a:pt x="1570" y="203"/>
                </a:lnTo>
                <a:lnTo>
                  <a:pt x="1570" y="205"/>
                </a:lnTo>
                <a:lnTo>
                  <a:pt x="1570" y="203"/>
                </a:lnTo>
                <a:lnTo>
                  <a:pt x="1569" y="203"/>
                </a:lnTo>
                <a:lnTo>
                  <a:pt x="1567" y="203"/>
                </a:lnTo>
                <a:lnTo>
                  <a:pt x="1566" y="205"/>
                </a:lnTo>
                <a:lnTo>
                  <a:pt x="1564" y="205"/>
                </a:lnTo>
                <a:lnTo>
                  <a:pt x="1563" y="205"/>
                </a:lnTo>
                <a:lnTo>
                  <a:pt x="1561" y="205"/>
                </a:lnTo>
                <a:lnTo>
                  <a:pt x="1560" y="205"/>
                </a:lnTo>
                <a:lnTo>
                  <a:pt x="1559" y="205"/>
                </a:lnTo>
                <a:lnTo>
                  <a:pt x="1557" y="205"/>
                </a:lnTo>
                <a:lnTo>
                  <a:pt x="1556" y="205"/>
                </a:lnTo>
                <a:lnTo>
                  <a:pt x="1554" y="206"/>
                </a:lnTo>
                <a:lnTo>
                  <a:pt x="1550" y="206"/>
                </a:lnTo>
                <a:lnTo>
                  <a:pt x="1548" y="206"/>
                </a:lnTo>
                <a:lnTo>
                  <a:pt x="1547" y="206"/>
                </a:lnTo>
                <a:lnTo>
                  <a:pt x="1545" y="208"/>
                </a:lnTo>
                <a:lnTo>
                  <a:pt x="1544" y="208"/>
                </a:lnTo>
                <a:lnTo>
                  <a:pt x="1542" y="208"/>
                </a:lnTo>
                <a:lnTo>
                  <a:pt x="1541" y="208"/>
                </a:lnTo>
                <a:lnTo>
                  <a:pt x="1539" y="208"/>
                </a:lnTo>
                <a:lnTo>
                  <a:pt x="1539" y="209"/>
                </a:lnTo>
                <a:lnTo>
                  <a:pt x="1538" y="209"/>
                </a:lnTo>
                <a:lnTo>
                  <a:pt x="1536" y="209"/>
                </a:lnTo>
                <a:lnTo>
                  <a:pt x="1535" y="209"/>
                </a:lnTo>
                <a:lnTo>
                  <a:pt x="1535" y="209"/>
                </a:lnTo>
                <a:lnTo>
                  <a:pt x="1534" y="209"/>
                </a:lnTo>
                <a:lnTo>
                  <a:pt x="1532" y="209"/>
                </a:lnTo>
                <a:lnTo>
                  <a:pt x="1531" y="211"/>
                </a:lnTo>
                <a:lnTo>
                  <a:pt x="1531" y="209"/>
                </a:lnTo>
                <a:lnTo>
                  <a:pt x="1529" y="209"/>
                </a:lnTo>
                <a:lnTo>
                  <a:pt x="1529" y="211"/>
                </a:lnTo>
                <a:lnTo>
                  <a:pt x="1526" y="211"/>
                </a:lnTo>
                <a:lnTo>
                  <a:pt x="1522" y="212"/>
                </a:lnTo>
                <a:lnTo>
                  <a:pt x="1519" y="212"/>
                </a:lnTo>
                <a:lnTo>
                  <a:pt x="1517" y="214"/>
                </a:lnTo>
                <a:lnTo>
                  <a:pt x="1516" y="214"/>
                </a:lnTo>
                <a:lnTo>
                  <a:pt x="1514" y="214"/>
                </a:lnTo>
                <a:lnTo>
                  <a:pt x="1510" y="215"/>
                </a:lnTo>
                <a:lnTo>
                  <a:pt x="1506" y="215"/>
                </a:lnTo>
                <a:lnTo>
                  <a:pt x="1501" y="215"/>
                </a:lnTo>
                <a:lnTo>
                  <a:pt x="1498" y="217"/>
                </a:lnTo>
                <a:lnTo>
                  <a:pt x="1494" y="217"/>
                </a:lnTo>
                <a:lnTo>
                  <a:pt x="1492" y="217"/>
                </a:lnTo>
                <a:lnTo>
                  <a:pt x="1491" y="217"/>
                </a:lnTo>
                <a:lnTo>
                  <a:pt x="1488" y="218"/>
                </a:lnTo>
                <a:lnTo>
                  <a:pt x="1489" y="218"/>
                </a:lnTo>
                <a:lnTo>
                  <a:pt x="1489" y="220"/>
                </a:lnTo>
                <a:lnTo>
                  <a:pt x="1488" y="220"/>
                </a:lnTo>
                <a:lnTo>
                  <a:pt x="1486" y="220"/>
                </a:lnTo>
                <a:lnTo>
                  <a:pt x="1485" y="220"/>
                </a:lnTo>
                <a:lnTo>
                  <a:pt x="1484" y="220"/>
                </a:lnTo>
                <a:lnTo>
                  <a:pt x="1484" y="221"/>
                </a:lnTo>
                <a:lnTo>
                  <a:pt x="1482" y="221"/>
                </a:lnTo>
                <a:lnTo>
                  <a:pt x="1481" y="221"/>
                </a:lnTo>
                <a:lnTo>
                  <a:pt x="1479" y="221"/>
                </a:lnTo>
                <a:lnTo>
                  <a:pt x="1478" y="221"/>
                </a:lnTo>
                <a:lnTo>
                  <a:pt x="1476" y="221"/>
                </a:lnTo>
                <a:lnTo>
                  <a:pt x="1475" y="221"/>
                </a:lnTo>
                <a:lnTo>
                  <a:pt x="1473" y="221"/>
                </a:lnTo>
                <a:lnTo>
                  <a:pt x="1472" y="221"/>
                </a:lnTo>
                <a:lnTo>
                  <a:pt x="1472" y="223"/>
                </a:lnTo>
                <a:lnTo>
                  <a:pt x="1469" y="223"/>
                </a:lnTo>
                <a:lnTo>
                  <a:pt x="1467" y="223"/>
                </a:lnTo>
                <a:lnTo>
                  <a:pt x="1466" y="223"/>
                </a:lnTo>
                <a:lnTo>
                  <a:pt x="1464" y="224"/>
                </a:lnTo>
                <a:lnTo>
                  <a:pt x="1464" y="224"/>
                </a:lnTo>
                <a:lnTo>
                  <a:pt x="1463" y="224"/>
                </a:lnTo>
                <a:lnTo>
                  <a:pt x="1461" y="224"/>
                </a:lnTo>
                <a:lnTo>
                  <a:pt x="1460" y="224"/>
                </a:lnTo>
                <a:lnTo>
                  <a:pt x="1459" y="224"/>
                </a:lnTo>
                <a:lnTo>
                  <a:pt x="1459" y="226"/>
                </a:lnTo>
                <a:lnTo>
                  <a:pt x="1457" y="226"/>
                </a:lnTo>
                <a:lnTo>
                  <a:pt x="1456" y="226"/>
                </a:lnTo>
                <a:lnTo>
                  <a:pt x="1454" y="226"/>
                </a:lnTo>
                <a:lnTo>
                  <a:pt x="1453" y="226"/>
                </a:lnTo>
                <a:lnTo>
                  <a:pt x="1451" y="226"/>
                </a:lnTo>
                <a:lnTo>
                  <a:pt x="1450" y="226"/>
                </a:lnTo>
                <a:lnTo>
                  <a:pt x="1448" y="227"/>
                </a:lnTo>
                <a:lnTo>
                  <a:pt x="1447" y="227"/>
                </a:lnTo>
                <a:lnTo>
                  <a:pt x="1441" y="229"/>
                </a:lnTo>
                <a:lnTo>
                  <a:pt x="1439" y="229"/>
                </a:lnTo>
                <a:lnTo>
                  <a:pt x="1439" y="230"/>
                </a:lnTo>
                <a:lnTo>
                  <a:pt x="1438" y="230"/>
                </a:lnTo>
                <a:lnTo>
                  <a:pt x="1436" y="230"/>
                </a:lnTo>
                <a:lnTo>
                  <a:pt x="1435" y="230"/>
                </a:lnTo>
                <a:lnTo>
                  <a:pt x="1434" y="230"/>
                </a:lnTo>
                <a:lnTo>
                  <a:pt x="1434" y="230"/>
                </a:lnTo>
                <a:lnTo>
                  <a:pt x="1432" y="230"/>
                </a:lnTo>
                <a:lnTo>
                  <a:pt x="1431" y="230"/>
                </a:lnTo>
                <a:lnTo>
                  <a:pt x="1429" y="230"/>
                </a:lnTo>
                <a:lnTo>
                  <a:pt x="1428" y="230"/>
                </a:lnTo>
                <a:lnTo>
                  <a:pt x="1426" y="230"/>
                </a:lnTo>
                <a:lnTo>
                  <a:pt x="1425" y="231"/>
                </a:lnTo>
                <a:lnTo>
                  <a:pt x="1423" y="231"/>
                </a:lnTo>
                <a:lnTo>
                  <a:pt x="1422" y="231"/>
                </a:lnTo>
                <a:lnTo>
                  <a:pt x="1420" y="231"/>
                </a:lnTo>
                <a:lnTo>
                  <a:pt x="1419" y="233"/>
                </a:lnTo>
                <a:lnTo>
                  <a:pt x="1416" y="233"/>
                </a:lnTo>
                <a:lnTo>
                  <a:pt x="1414" y="234"/>
                </a:lnTo>
                <a:lnTo>
                  <a:pt x="1411" y="234"/>
                </a:lnTo>
                <a:lnTo>
                  <a:pt x="1410" y="234"/>
                </a:lnTo>
                <a:lnTo>
                  <a:pt x="1413" y="233"/>
                </a:lnTo>
                <a:lnTo>
                  <a:pt x="1409" y="233"/>
                </a:lnTo>
                <a:lnTo>
                  <a:pt x="1406" y="233"/>
                </a:lnTo>
                <a:lnTo>
                  <a:pt x="1403" y="233"/>
                </a:lnTo>
                <a:lnTo>
                  <a:pt x="1400" y="234"/>
                </a:lnTo>
                <a:lnTo>
                  <a:pt x="1401" y="234"/>
                </a:lnTo>
                <a:lnTo>
                  <a:pt x="1403" y="234"/>
                </a:lnTo>
                <a:lnTo>
                  <a:pt x="1404" y="234"/>
                </a:lnTo>
                <a:lnTo>
                  <a:pt x="1406" y="234"/>
                </a:lnTo>
                <a:lnTo>
                  <a:pt x="1407" y="234"/>
                </a:lnTo>
                <a:lnTo>
                  <a:pt x="1406" y="236"/>
                </a:lnTo>
                <a:lnTo>
                  <a:pt x="1404" y="236"/>
                </a:lnTo>
                <a:lnTo>
                  <a:pt x="1401" y="236"/>
                </a:lnTo>
                <a:lnTo>
                  <a:pt x="1400" y="237"/>
                </a:lnTo>
                <a:lnTo>
                  <a:pt x="1398" y="237"/>
                </a:lnTo>
                <a:lnTo>
                  <a:pt x="1395" y="237"/>
                </a:lnTo>
                <a:lnTo>
                  <a:pt x="1394" y="237"/>
                </a:lnTo>
                <a:lnTo>
                  <a:pt x="1394" y="239"/>
                </a:lnTo>
                <a:lnTo>
                  <a:pt x="1392" y="239"/>
                </a:lnTo>
                <a:lnTo>
                  <a:pt x="1391" y="239"/>
                </a:lnTo>
                <a:lnTo>
                  <a:pt x="1388" y="240"/>
                </a:lnTo>
                <a:lnTo>
                  <a:pt x="1386" y="240"/>
                </a:lnTo>
                <a:lnTo>
                  <a:pt x="1385" y="240"/>
                </a:lnTo>
                <a:lnTo>
                  <a:pt x="1384" y="240"/>
                </a:lnTo>
                <a:lnTo>
                  <a:pt x="1382" y="240"/>
                </a:lnTo>
                <a:lnTo>
                  <a:pt x="1381" y="240"/>
                </a:lnTo>
                <a:lnTo>
                  <a:pt x="1379" y="240"/>
                </a:lnTo>
                <a:lnTo>
                  <a:pt x="1378" y="240"/>
                </a:lnTo>
                <a:lnTo>
                  <a:pt x="1376" y="240"/>
                </a:lnTo>
                <a:lnTo>
                  <a:pt x="1376" y="242"/>
                </a:lnTo>
                <a:lnTo>
                  <a:pt x="1378" y="242"/>
                </a:lnTo>
                <a:lnTo>
                  <a:pt x="1378" y="243"/>
                </a:lnTo>
                <a:lnTo>
                  <a:pt x="1376" y="243"/>
                </a:lnTo>
                <a:lnTo>
                  <a:pt x="1375" y="243"/>
                </a:lnTo>
                <a:lnTo>
                  <a:pt x="1375" y="242"/>
                </a:lnTo>
                <a:lnTo>
                  <a:pt x="1373" y="243"/>
                </a:lnTo>
                <a:lnTo>
                  <a:pt x="1372" y="243"/>
                </a:lnTo>
                <a:lnTo>
                  <a:pt x="1370" y="243"/>
                </a:lnTo>
                <a:lnTo>
                  <a:pt x="1369" y="243"/>
                </a:lnTo>
                <a:lnTo>
                  <a:pt x="1369" y="245"/>
                </a:lnTo>
                <a:lnTo>
                  <a:pt x="1367" y="246"/>
                </a:lnTo>
                <a:lnTo>
                  <a:pt x="1366" y="246"/>
                </a:lnTo>
                <a:lnTo>
                  <a:pt x="1364" y="246"/>
                </a:lnTo>
                <a:lnTo>
                  <a:pt x="1366" y="245"/>
                </a:lnTo>
                <a:lnTo>
                  <a:pt x="1361" y="246"/>
                </a:lnTo>
                <a:lnTo>
                  <a:pt x="1363" y="246"/>
                </a:lnTo>
                <a:lnTo>
                  <a:pt x="1363" y="248"/>
                </a:lnTo>
                <a:lnTo>
                  <a:pt x="1361" y="248"/>
                </a:lnTo>
                <a:lnTo>
                  <a:pt x="1360" y="248"/>
                </a:lnTo>
                <a:lnTo>
                  <a:pt x="1357" y="249"/>
                </a:lnTo>
                <a:lnTo>
                  <a:pt x="1356" y="249"/>
                </a:lnTo>
                <a:lnTo>
                  <a:pt x="1354" y="249"/>
                </a:lnTo>
                <a:lnTo>
                  <a:pt x="1353" y="249"/>
                </a:lnTo>
                <a:lnTo>
                  <a:pt x="1323" y="252"/>
                </a:lnTo>
                <a:lnTo>
                  <a:pt x="1291" y="256"/>
                </a:lnTo>
                <a:lnTo>
                  <a:pt x="1259" y="259"/>
                </a:lnTo>
                <a:lnTo>
                  <a:pt x="1225" y="262"/>
                </a:lnTo>
                <a:lnTo>
                  <a:pt x="1191" y="265"/>
                </a:lnTo>
                <a:lnTo>
                  <a:pt x="1154" y="267"/>
                </a:lnTo>
                <a:lnTo>
                  <a:pt x="1114" y="270"/>
                </a:lnTo>
                <a:lnTo>
                  <a:pt x="1075" y="273"/>
                </a:lnTo>
                <a:lnTo>
                  <a:pt x="1028" y="274"/>
                </a:lnTo>
                <a:lnTo>
                  <a:pt x="976" y="277"/>
                </a:lnTo>
                <a:lnTo>
                  <a:pt x="916" y="279"/>
                </a:lnTo>
                <a:lnTo>
                  <a:pt x="813" y="280"/>
                </a:lnTo>
                <a:lnTo>
                  <a:pt x="710" y="279"/>
                </a:lnTo>
                <a:lnTo>
                  <a:pt x="650" y="277"/>
                </a:lnTo>
                <a:lnTo>
                  <a:pt x="598" y="274"/>
                </a:lnTo>
                <a:lnTo>
                  <a:pt x="553" y="273"/>
                </a:lnTo>
                <a:lnTo>
                  <a:pt x="512" y="270"/>
                </a:lnTo>
                <a:lnTo>
                  <a:pt x="473" y="267"/>
                </a:lnTo>
                <a:lnTo>
                  <a:pt x="437" y="265"/>
                </a:lnTo>
                <a:lnTo>
                  <a:pt x="401" y="262"/>
                </a:lnTo>
                <a:lnTo>
                  <a:pt x="367" y="259"/>
                </a:lnTo>
                <a:lnTo>
                  <a:pt x="335" y="256"/>
                </a:lnTo>
                <a:lnTo>
                  <a:pt x="303" y="252"/>
                </a:lnTo>
                <a:lnTo>
                  <a:pt x="273" y="249"/>
                </a:lnTo>
                <a:lnTo>
                  <a:pt x="275" y="249"/>
                </a:lnTo>
                <a:lnTo>
                  <a:pt x="276" y="249"/>
                </a:lnTo>
                <a:lnTo>
                  <a:pt x="278" y="249"/>
                </a:lnTo>
                <a:lnTo>
                  <a:pt x="279" y="249"/>
                </a:lnTo>
                <a:lnTo>
                  <a:pt x="281" y="249"/>
                </a:lnTo>
                <a:lnTo>
                  <a:pt x="282" y="249"/>
                </a:lnTo>
                <a:lnTo>
                  <a:pt x="284" y="249"/>
                </a:lnTo>
                <a:lnTo>
                  <a:pt x="285" y="249"/>
                </a:lnTo>
                <a:lnTo>
                  <a:pt x="287" y="249"/>
                </a:lnTo>
                <a:lnTo>
                  <a:pt x="288" y="249"/>
                </a:lnTo>
                <a:lnTo>
                  <a:pt x="289" y="249"/>
                </a:lnTo>
                <a:lnTo>
                  <a:pt x="289" y="251"/>
                </a:lnTo>
                <a:lnTo>
                  <a:pt x="292" y="251"/>
                </a:lnTo>
                <a:lnTo>
                  <a:pt x="294" y="251"/>
                </a:lnTo>
                <a:lnTo>
                  <a:pt x="292" y="249"/>
                </a:lnTo>
                <a:lnTo>
                  <a:pt x="295" y="251"/>
                </a:lnTo>
                <a:lnTo>
                  <a:pt x="298" y="251"/>
                </a:lnTo>
                <a:lnTo>
                  <a:pt x="300" y="251"/>
                </a:lnTo>
                <a:lnTo>
                  <a:pt x="301" y="251"/>
                </a:lnTo>
                <a:lnTo>
                  <a:pt x="304" y="251"/>
                </a:lnTo>
                <a:lnTo>
                  <a:pt x="307" y="251"/>
                </a:lnTo>
                <a:lnTo>
                  <a:pt x="309" y="251"/>
                </a:lnTo>
                <a:lnTo>
                  <a:pt x="312" y="251"/>
                </a:lnTo>
                <a:lnTo>
                  <a:pt x="314" y="251"/>
                </a:lnTo>
                <a:lnTo>
                  <a:pt x="317" y="251"/>
                </a:lnTo>
                <a:lnTo>
                  <a:pt x="319" y="251"/>
                </a:lnTo>
                <a:lnTo>
                  <a:pt x="322" y="251"/>
                </a:lnTo>
                <a:lnTo>
                  <a:pt x="325" y="252"/>
                </a:lnTo>
                <a:lnTo>
                  <a:pt x="326" y="252"/>
                </a:lnTo>
                <a:lnTo>
                  <a:pt x="328" y="252"/>
                </a:lnTo>
                <a:lnTo>
                  <a:pt x="329" y="252"/>
                </a:lnTo>
                <a:lnTo>
                  <a:pt x="331" y="252"/>
                </a:lnTo>
                <a:lnTo>
                  <a:pt x="332" y="252"/>
                </a:lnTo>
                <a:lnTo>
                  <a:pt x="335" y="252"/>
                </a:lnTo>
                <a:lnTo>
                  <a:pt x="335" y="252"/>
                </a:lnTo>
                <a:lnTo>
                  <a:pt x="337" y="252"/>
                </a:lnTo>
                <a:lnTo>
                  <a:pt x="338" y="252"/>
                </a:lnTo>
                <a:lnTo>
                  <a:pt x="339" y="254"/>
                </a:lnTo>
                <a:lnTo>
                  <a:pt x="341" y="254"/>
                </a:lnTo>
                <a:lnTo>
                  <a:pt x="339" y="252"/>
                </a:lnTo>
                <a:lnTo>
                  <a:pt x="342" y="254"/>
                </a:lnTo>
                <a:lnTo>
                  <a:pt x="344" y="254"/>
                </a:lnTo>
                <a:lnTo>
                  <a:pt x="347" y="254"/>
                </a:lnTo>
                <a:lnTo>
                  <a:pt x="348" y="254"/>
                </a:lnTo>
                <a:lnTo>
                  <a:pt x="350" y="254"/>
                </a:lnTo>
                <a:lnTo>
                  <a:pt x="353" y="254"/>
                </a:lnTo>
                <a:lnTo>
                  <a:pt x="354" y="254"/>
                </a:lnTo>
                <a:lnTo>
                  <a:pt x="356" y="254"/>
                </a:lnTo>
                <a:lnTo>
                  <a:pt x="359" y="254"/>
                </a:lnTo>
                <a:lnTo>
                  <a:pt x="362" y="254"/>
                </a:lnTo>
                <a:lnTo>
                  <a:pt x="364" y="254"/>
                </a:lnTo>
                <a:lnTo>
                  <a:pt x="367" y="254"/>
                </a:lnTo>
                <a:lnTo>
                  <a:pt x="370" y="254"/>
                </a:lnTo>
                <a:lnTo>
                  <a:pt x="372" y="254"/>
                </a:lnTo>
                <a:lnTo>
                  <a:pt x="375" y="255"/>
                </a:lnTo>
                <a:lnTo>
                  <a:pt x="378" y="255"/>
                </a:lnTo>
                <a:lnTo>
                  <a:pt x="379" y="255"/>
                </a:lnTo>
                <a:lnTo>
                  <a:pt x="381" y="255"/>
                </a:lnTo>
                <a:lnTo>
                  <a:pt x="384" y="255"/>
                </a:lnTo>
                <a:lnTo>
                  <a:pt x="379" y="254"/>
                </a:lnTo>
                <a:lnTo>
                  <a:pt x="376" y="254"/>
                </a:lnTo>
                <a:lnTo>
                  <a:pt x="375" y="254"/>
                </a:lnTo>
                <a:lnTo>
                  <a:pt x="373" y="254"/>
                </a:lnTo>
                <a:lnTo>
                  <a:pt x="372" y="254"/>
                </a:lnTo>
                <a:lnTo>
                  <a:pt x="370" y="252"/>
                </a:lnTo>
                <a:lnTo>
                  <a:pt x="370" y="252"/>
                </a:lnTo>
                <a:lnTo>
                  <a:pt x="369" y="252"/>
                </a:lnTo>
                <a:lnTo>
                  <a:pt x="367" y="252"/>
                </a:lnTo>
                <a:lnTo>
                  <a:pt x="364" y="252"/>
                </a:lnTo>
                <a:lnTo>
                  <a:pt x="363" y="252"/>
                </a:lnTo>
                <a:lnTo>
                  <a:pt x="360" y="252"/>
                </a:lnTo>
                <a:lnTo>
                  <a:pt x="357" y="252"/>
                </a:lnTo>
                <a:lnTo>
                  <a:pt x="356" y="252"/>
                </a:lnTo>
                <a:lnTo>
                  <a:pt x="353" y="252"/>
                </a:lnTo>
                <a:lnTo>
                  <a:pt x="350" y="252"/>
                </a:lnTo>
                <a:lnTo>
                  <a:pt x="348" y="252"/>
                </a:lnTo>
                <a:lnTo>
                  <a:pt x="345" y="252"/>
                </a:lnTo>
                <a:lnTo>
                  <a:pt x="342" y="251"/>
                </a:lnTo>
                <a:lnTo>
                  <a:pt x="339" y="251"/>
                </a:lnTo>
                <a:lnTo>
                  <a:pt x="338" y="251"/>
                </a:lnTo>
                <a:lnTo>
                  <a:pt x="335" y="251"/>
                </a:lnTo>
                <a:lnTo>
                  <a:pt x="334" y="251"/>
                </a:lnTo>
                <a:lnTo>
                  <a:pt x="332" y="251"/>
                </a:lnTo>
                <a:lnTo>
                  <a:pt x="328" y="249"/>
                </a:lnTo>
                <a:lnTo>
                  <a:pt x="326" y="249"/>
                </a:lnTo>
                <a:lnTo>
                  <a:pt x="325" y="249"/>
                </a:lnTo>
                <a:lnTo>
                  <a:pt x="322" y="249"/>
                </a:lnTo>
                <a:lnTo>
                  <a:pt x="323" y="251"/>
                </a:lnTo>
                <a:lnTo>
                  <a:pt x="320" y="249"/>
                </a:lnTo>
                <a:lnTo>
                  <a:pt x="317" y="249"/>
                </a:lnTo>
                <a:lnTo>
                  <a:pt x="316" y="249"/>
                </a:lnTo>
                <a:lnTo>
                  <a:pt x="314" y="249"/>
                </a:lnTo>
                <a:lnTo>
                  <a:pt x="314" y="248"/>
                </a:lnTo>
                <a:lnTo>
                  <a:pt x="313" y="248"/>
                </a:lnTo>
                <a:lnTo>
                  <a:pt x="310" y="248"/>
                </a:lnTo>
                <a:lnTo>
                  <a:pt x="307" y="248"/>
                </a:lnTo>
                <a:lnTo>
                  <a:pt x="306" y="248"/>
                </a:lnTo>
                <a:lnTo>
                  <a:pt x="304" y="248"/>
                </a:lnTo>
                <a:lnTo>
                  <a:pt x="304" y="246"/>
                </a:lnTo>
                <a:lnTo>
                  <a:pt x="300" y="246"/>
                </a:lnTo>
                <a:lnTo>
                  <a:pt x="300" y="246"/>
                </a:lnTo>
                <a:lnTo>
                  <a:pt x="298" y="246"/>
                </a:lnTo>
                <a:lnTo>
                  <a:pt x="294" y="246"/>
                </a:lnTo>
                <a:lnTo>
                  <a:pt x="289" y="245"/>
                </a:lnTo>
                <a:lnTo>
                  <a:pt x="288" y="245"/>
                </a:lnTo>
                <a:lnTo>
                  <a:pt x="285" y="245"/>
                </a:lnTo>
                <a:lnTo>
                  <a:pt x="284" y="245"/>
                </a:lnTo>
                <a:lnTo>
                  <a:pt x="282" y="245"/>
                </a:lnTo>
                <a:lnTo>
                  <a:pt x="279" y="245"/>
                </a:lnTo>
                <a:lnTo>
                  <a:pt x="276" y="245"/>
                </a:lnTo>
                <a:lnTo>
                  <a:pt x="275" y="245"/>
                </a:lnTo>
                <a:lnTo>
                  <a:pt x="273" y="245"/>
                </a:lnTo>
                <a:lnTo>
                  <a:pt x="272" y="245"/>
                </a:lnTo>
                <a:lnTo>
                  <a:pt x="270" y="245"/>
                </a:lnTo>
                <a:lnTo>
                  <a:pt x="267" y="243"/>
                </a:lnTo>
                <a:lnTo>
                  <a:pt x="264" y="243"/>
                </a:lnTo>
                <a:lnTo>
                  <a:pt x="263" y="243"/>
                </a:lnTo>
                <a:lnTo>
                  <a:pt x="262" y="243"/>
                </a:lnTo>
                <a:lnTo>
                  <a:pt x="259" y="243"/>
                </a:lnTo>
                <a:lnTo>
                  <a:pt x="257" y="243"/>
                </a:lnTo>
                <a:lnTo>
                  <a:pt x="257" y="242"/>
                </a:lnTo>
                <a:lnTo>
                  <a:pt x="256" y="242"/>
                </a:lnTo>
                <a:lnTo>
                  <a:pt x="254" y="242"/>
                </a:lnTo>
                <a:lnTo>
                  <a:pt x="253" y="242"/>
                </a:lnTo>
                <a:lnTo>
                  <a:pt x="251" y="242"/>
                </a:lnTo>
                <a:lnTo>
                  <a:pt x="247" y="242"/>
                </a:lnTo>
                <a:lnTo>
                  <a:pt x="245" y="242"/>
                </a:lnTo>
                <a:lnTo>
                  <a:pt x="241" y="240"/>
                </a:lnTo>
                <a:lnTo>
                  <a:pt x="242" y="240"/>
                </a:lnTo>
                <a:lnTo>
                  <a:pt x="244" y="240"/>
                </a:lnTo>
                <a:lnTo>
                  <a:pt x="245" y="240"/>
                </a:lnTo>
                <a:lnTo>
                  <a:pt x="247" y="240"/>
                </a:lnTo>
                <a:lnTo>
                  <a:pt x="248" y="240"/>
                </a:lnTo>
                <a:lnTo>
                  <a:pt x="250" y="240"/>
                </a:lnTo>
                <a:lnTo>
                  <a:pt x="251" y="240"/>
                </a:lnTo>
                <a:lnTo>
                  <a:pt x="253" y="240"/>
                </a:lnTo>
                <a:lnTo>
                  <a:pt x="254" y="240"/>
                </a:lnTo>
                <a:lnTo>
                  <a:pt x="257" y="240"/>
                </a:lnTo>
                <a:lnTo>
                  <a:pt x="254" y="239"/>
                </a:lnTo>
                <a:lnTo>
                  <a:pt x="257" y="239"/>
                </a:lnTo>
                <a:lnTo>
                  <a:pt x="259" y="239"/>
                </a:lnTo>
                <a:lnTo>
                  <a:pt x="260" y="239"/>
                </a:lnTo>
                <a:lnTo>
                  <a:pt x="260" y="240"/>
                </a:lnTo>
                <a:lnTo>
                  <a:pt x="260" y="242"/>
                </a:lnTo>
                <a:lnTo>
                  <a:pt x="262" y="242"/>
                </a:lnTo>
                <a:lnTo>
                  <a:pt x="263" y="242"/>
                </a:lnTo>
                <a:lnTo>
                  <a:pt x="264" y="242"/>
                </a:lnTo>
                <a:lnTo>
                  <a:pt x="267" y="242"/>
                </a:lnTo>
                <a:lnTo>
                  <a:pt x="269" y="242"/>
                </a:lnTo>
                <a:lnTo>
                  <a:pt x="270" y="243"/>
                </a:lnTo>
                <a:lnTo>
                  <a:pt x="272" y="243"/>
                </a:lnTo>
                <a:lnTo>
                  <a:pt x="272" y="242"/>
                </a:lnTo>
                <a:lnTo>
                  <a:pt x="275" y="242"/>
                </a:lnTo>
                <a:lnTo>
                  <a:pt x="276" y="242"/>
                </a:lnTo>
                <a:lnTo>
                  <a:pt x="278" y="242"/>
                </a:lnTo>
                <a:lnTo>
                  <a:pt x="279" y="243"/>
                </a:lnTo>
                <a:lnTo>
                  <a:pt x="281" y="243"/>
                </a:lnTo>
                <a:lnTo>
                  <a:pt x="282" y="243"/>
                </a:lnTo>
                <a:lnTo>
                  <a:pt x="284" y="243"/>
                </a:lnTo>
                <a:lnTo>
                  <a:pt x="285" y="243"/>
                </a:lnTo>
                <a:lnTo>
                  <a:pt x="287" y="243"/>
                </a:lnTo>
                <a:lnTo>
                  <a:pt x="289" y="243"/>
                </a:lnTo>
                <a:lnTo>
                  <a:pt x="291" y="243"/>
                </a:lnTo>
                <a:lnTo>
                  <a:pt x="289" y="242"/>
                </a:lnTo>
                <a:lnTo>
                  <a:pt x="288" y="242"/>
                </a:lnTo>
                <a:lnTo>
                  <a:pt x="285" y="240"/>
                </a:lnTo>
                <a:lnTo>
                  <a:pt x="284" y="240"/>
                </a:lnTo>
                <a:lnTo>
                  <a:pt x="282" y="240"/>
                </a:lnTo>
                <a:lnTo>
                  <a:pt x="279" y="240"/>
                </a:lnTo>
                <a:lnTo>
                  <a:pt x="276" y="240"/>
                </a:lnTo>
                <a:lnTo>
                  <a:pt x="275" y="240"/>
                </a:lnTo>
                <a:lnTo>
                  <a:pt x="273" y="240"/>
                </a:lnTo>
                <a:lnTo>
                  <a:pt x="272" y="240"/>
                </a:lnTo>
                <a:lnTo>
                  <a:pt x="273" y="239"/>
                </a:lnTo>
                <a:lnTo>
                  <a:pt x="272" y="237"/>
                </a:lnTo>
                <a:lnTo>
                  <a:pt x="270" y="237"/>
                </a:lnTo>
                <a:lnTo>
                  <a:pt x="269" y="237"/>
                </a:lnTo>
                <a:lnTo>
                  <a:pt x="267" y="237"/>
                </a:lnTo>
                <a:lnTo>
                  <a:pt x="266" y="236"/>
                </a:lnTo>
                <a:lnTo>
                  <a:pt x="264" y="236"/>
                </a:lnTo>
                <a:lnTo>
                  <a:pt x="264" y="234"/>
                </a:lnTo>
                <a:lnTo>
                  <a:pt x="263" y="234"/>
                </a:lnTo>
                <a:lnTo>
                  <a:pt x="263" y="234"/>
                </a:lnTo>
                <a:lnTo>
                  <a:pt x="262" y="234"/>
                </a:lnTo>
                <a:lnTo>
                  <a:pt x="260" y="234"/>
                </a:lnTo>
                <a:lnTo>
                  <a:pt x="257" y="234"/>
                </a:lnTo>
                <a:lnTo>
                  <a:pt x="256" y="233"/>
                </a:lnTo>
                <a:lnTo>
                  <a:pt x="250" y="233"/>
                </a:lnTo>
                <a:lnTo>
                  <a:pt x="244" y="231"/>
                </a:lnTo>
                <a:lnTo>
                  <a:pt x="238" y="231"/>
                </a:lnTo>
                <a:lnTo>
                  <a:pt x="237" y="231"/>
                </a:lnTo>
                <a:lnTo>
                  <a:pt x="235" y="231"/>
                </a:lnTo>
                <a:lnTo>
                  <a:pt x="232" y="230"/>
                </a:lnTo>
                <a:lnTo>
                  <a:pt x="228" y="230"/>
                </a:lnTo>
                <a:lnTo>
                  <a:pt x="228" y="230"/>
                </a:lnTo>
                <a:lnTo>
                  <a:pt x="226" y="230"/>
                </a:lnTo>
                <a:lnTo>
                  <a:pt x="225" y="230"/>
                </a:lnTo>
                <a:lnTo>
                  <a:pt x="223" y="230"/>
                </a:lnTo>
                <a:lnTo>
                  <a:pt x="222" y="230"/>
                </a:lnTo>
                <a:lnTo>
                  <a:pt x="219" y="229"/>
                </a:lnTo>
                <a:lnTo>
                  <a:pt x="217" y="229"/>
                </a:lnTo>
                <a:lnTo>
                  <a:pt x="216" y="229"/>
                </a:lnTo>
                <a:lnTo>
                  <a:pt x="213" y="229"/>
                </a:lnTo>
                <a:lnTo>
                  <a:pt x="212" y="229"/>
                </a:lnTo>
                <a:lnTo>
                  <a:pt x="210" y="229"/>
                </a:lnTo>
                <a:lnTo>
                  <a:pt x="207" y="229"/>
                </a:lnTo>
                <a:lnTo>
                  <a:pt x="204" y="227"/>
                </a:lnTo>
                <a:lnTo>
                  <a:pt x="201" y="227"/>
                </a:lnTo>
                <a:lnTo>
                  <a:pt x="198" y="227"/>
                </a:lnTo>
                <a:lnTo>
                  <a:pt x="195" y="227"/>
                </a:lnTo>
                <a:lnTo>
                  <a:pt x="192" y="227"/>
                </a:lnTo>
                <a:lnTo>
                  <a:pt x="191" y="226"/>
                </a:lnTo>
                <a:lnTo>
                  <a:pt x="189" y="226"/>
                </a:lnTo>
                <a:lnTo>
                  <a:pt x="188" y="226"/>
                </a:lnTo>
                <a:lnTo>
                  <a:pt x="187" y="226"/>
                </a:lnTo>
                <a:lnTo>
                  <a:pt x="185" y="226"/>
                </a:lnTo>
                <a:lnTo>
                  <a:pt x="184" y="224"/>
                </a:lnTo>
                <a:lnTo>
                  <a:pt x="185" y="224"/>
                </a:lnTo>
                <a:lnTo>
                  <a:pt x="187" y="224"/>
                </a:lnTo>
                <a:lnTo>
                  <a:pt x="188" y="224"/>
                </a:lnTo>
                <a:lnTo>
                  <a:pt x="189" y="224"/>
                </a:lnTo>
                <a:lnTo>
                  <a:pt x="191" y="224"/>
                </a:lnTo>
                <a:lnTo>
                  <a:pt x="192" y="224"/>
                </a:lnTo>
                <a:lnTo>
                  <a:pt x="192" y="224"/>
                </a:lnTo>
                <a:lnTo>
                  <a:pt x="194" y="224"/>
                </a:lnTo>
                <a:lnTo>
                  <a:pt x="195" y="224"/>
                </a:lnTo>
                <a:lnTo>
                  <a:pt x="197" y="223"/>
                </a:lnTo>
                <a:lnTo>
                  <a:pt x="198" y="223"/>
                </a:lnTo>
                <a:lnTo>
                  <a:pt x="200" y="223"/>
                </a:lnTo>
                <a:lnTo>
                  <a:pt x="201" y="223"/>
                </a:lnTo>
                <a:lnTo>
                  <a:pt x="203" y="223"/>
                </a:lnTo>
                <a:lnTo>
                  <a:pt x="204" y="223"/>
                </a:lnTo>
                <a:lnTo>
                  <a:pt x="206" y="223"/>
                </a:lnTo>
                <a:lnTo>
                  <a:pt x="207" y="223"/>
                </a:lnTo>
                <a:lnTo>
                  <a:pt x="206" y="221"/>
                </a:lnTo>
                <a:lnTo>
                  <a:pt x="204" y="221"/>
                </a:lnTo>
                <a:lnTo>
                  <a:pt x="201" y="221"/>
                </a:lnTo>
                <a:lnTo>
                  <a:pt x="200" y="221"/>
                </a:lnTo>
                <a:lnTo>
                  <a:pt x="198" y="221"/>
                </a:lnTo>
                <a:lnTo>
                  <a:pt x="195" y="221"/>
                </a:lnTo>
                <a:lnTo>
                  <a:pt x="194" y="221"/>
                </a:lnTo>
                <a:lnTo>
                  <a:pt x="192" y="221"/>
                </a:lnTo>
                <a:lnTo>
                  <a:pt x="192" y="220"/>
                </a:lnTo>
                <a:lnTo>
                  <a:pt x="191" y="220"/>
                </a:lnTo>
                <a:lnTo>
                  <a:pt x="189" y="220"/>
                </a:lnTo>
                <a:lnTo>
                  <a:pt x="188" y="220"/>
                </a:lnTo>
                <a:lnTo>
                  <a:pt x="187" y="220"/>
                </a:lnTo>
                <a:lnTo>
                  <a:pt x="185" y="220"/>
                </a:lnTo>
                <a:lnTo>
                  <a:pt x="184" y="218"/>
                </a:lnTo>
                <a:lnTo>
                  <a:pt x="182" y="218"/>
                </a:lnTo>
                <a:lnTo>
                  <a:pt x="181" y="220"/>
                </a:lnTo>
                <a:lnTo>
                  <a:pt x="181" y="218"/>
                </a:lnTo>
                <a:lnTo>
                  <a:pt x="178" y="218"/>
                </a:lnTo>
                <a:lnTo>
                  <a:pt x="176" y="218"/>
                </a:lnTo>
                <a:lnTo>
                  <a:pt x="173" y="217"/>
                </a:lnTo>
                <a:lnTo>
                  <a:pt x="172" y="217"/>
                </a:lnTo>
                <a:lnTo>
                  <a:pt x="170" y="217"/>
                </a:lnTo>
                <a:lnTo>
                  <a:pt x="167" y="217"/>
                </a:lnTo>
                <a:lnTo>
                  <a:pt x="166" y="217"/>
                </a:lnTo>
                <a:lnTo>
                  <a:pt x="166" y="215"/>
                </a:lnTo>
                <a:lnTo>
                  <a:pt x="167" y="215"/>
                </a:lnTo>
                <a:lnTo>
                  <a:pt x="169" y="215"/>
                </a:lnTo>
                <a:lnTo>
                  <a:pt x="170" y="215"/>
                </a:lnTo>
                <a:lnTo>
                  <a:pt x="172" y="215"/>
                </a:lnTo>
                <a:lnTo>
                  <a:pt x="172" y="214"/>
                </a:lnTo>
                <a:lnTo>
                  <a:pt x="169" y="214"/>
                </a:lnTo>
                <a:lnTo>
                  <a:pt x="167" y="214"/>
                </a:lnTo>
                <a:lnTo>
                  <a:pt x="166" y="214"/>
                </a:lnTo>
                <a:lnTo>
                  <a:pt x="164" y="214"/>
                </a:lnTo>
                <a:lnTo>
                  <a:pt x="163" y="214"/>
                </a:lnTo>
                <a:lnTo>
                  <a:pt x="164" y="212"/>
                </a:lnTo>
                <a:lnTo>
                  <a:pt x="160" y="212"/>
                </a:lnTo>
                <a:lnTo>
                  <a:pt x="157" y="212"/>
                </a:lnTo>
                <a:lnTo>
                  <a:pt x="154" y="211"/>
                </a:lnTo>
                <a:lnTo>
                  <a:pt x="151" y="211"/>
                </a:lnTo>
                <a:lnTo>
                  <a:pt x="150" y="211"/>
                </a:lnTo>
                <a:lnTo>
                  <a:pt x="148" y="211"/>
                </a:lnTo>
                <a:lnTo>
                  <a:pt x="145" y="211"/>
                </a:lnTo>
                <a:lnTo>
                  <a:pt x="142" y="211"/>
                </a:lnTo>
                <a:lnTo>
                  <a:pt x="139" y="209"/>
                </a:lnTo>
                <a:lnTo>
                  <a:pt x="138" y="209"/>
                </a:lnTo>
                <a:lnTo>
                  <a:pt x="132" y="209"/>
                </a:lnTo>
                <a:lnTo>
                  <a:pt x="128" y="209"/>
                </a:lnTo>
                <a:lnTo>
                  <a:pt x="122" y="208"/>
                </a:lnTo>
                <a:lnTo>
                  <a:pt x="122" y="208"/>
                </a:lnTo>
                <a:lnTo>
                  <a:pt x="120" y="206"/>
                </a:lnTo>
                <a:lnTo>
                  <a:pt x="120" y="208"/>
                </a:lnTo>
                <a:lnTo>
                  <a:pt x="117" y="208"/>
                </a:lnTo>
                <a:lnTo>
                  <a:pt x="117" y="206"/>
                </a:lnTo>
                <a:lnTo>
                  <a:pt x="116" y="206"/>
                </a:lnTo>
                <a:lnTo>
                  <a:pt x="114" y="206"/>
                </a:lnTo>
                <a:lnTo>
                  <a:pt x="113" y="205"/>
                </a:lnTo>
                <a:lnTo>
                  <a:pt x="113" y="206"/>
                </a:lnTo>
                <a:lnTo>
                  <a:pt x="112" y="205"/>
                </a:lnTo>
                <a:lnTo>
                  <a:pt x="110" y="205"/>
                </a:lnTo>
                <a:lnTo>
                  <a:pt x="112" y="206"/>
                </a:lnTo>
                <a:lnTo>
                  <a:pt x="110" y="206"/>
                </a:lnTo>
                <a:lnTo>
                  <a:pt x="106" y="206"/>
                </a:lnTo>
                <a:lnTo>
                  <a:pt x="103" y="205"/>
                </a:lnTo>
                <a:lnTo>
                  <a:pt x="100" y="205"/>
                </a:lnTo>
                <a:lnTo>
                  <a:pt x="95" y="205"/>
                </a:lnTo>
                <a:lnTo>
                  <a:pt x="94" y="205"/>
                </a:lnTo>
                <a:lnTo>
                  <a:pt x="88" y="203"/>
                </a:lnTo>
                <a:lnTo>
                  <a:pt x="84" y="203"/>
                </a:lnTo>
                <a:lnTo>
                  <a:pt x="79" y="202"/>
                </a:lnTo>
                <a:lnTo>
                  <a:pt x="73" y="202"/>
                </a:lnTo>
                <a:lnTo>
                  <a:pt x="72" y="201"/>
                </a:lnTo>
                <a:lnTo>
                  <a:pt x="70" y="201"/>
                </a:lnTo>
                <a:lnTo>
                  <a:pt x="72" y="199"/>
                </a:lnTo>
                <a:lnTo>
                  <a:pt x="70" y="199"/>
                </a:lnTo>
                <a:lnTo>
                  <a:pt x="69" y="198"/>
                </a:lnTo>
                <a:lnTo>
                  <a:pt x="66" y="198"/>
                </a:lnTo>
                <a:lnTo>
                  <a:pt x="64" y="198"/>
                </a:lnTo>
                <a:lnTo>
                  <a:pt x="63" y="198"/>
                </a:lnTo>
                <a:lnTo>
                  <a:pt x="63" y="196"/>
                </a:lnTo>
                <a:lnTo>
                  <a:pt x="62" y="196"/>
                </a:lnTo>
                <a:lnTo>
                  <a:pt x="60" y="196"/>
                </a:lnTo>
                <a:lnTo>
                  <a:pt x="62" y="198"/>
                </a:lnTo>
                <a:lnTo>
                  <a:pt x="60" y="198"/>
                </a:lnTo>
                <a:lnTo>
                  <a:pt x="59" y="196"/>
                </a:lnTo>
                <a:lnTo>
                  <a:pt x="59" y="198"/>
                </a:lnTo>
                <a:lnTo>
                  <a:pt x="57" y="198"/>
                </a:lnTo>
                <a:lnTo>
                  <a:pt x="56" y="198"/>
                </a:lnTo>
                <a:lnTo>
                  <a:pt x="54" y="198"/>
                </a:lnTo>
                <a:lnTo>
                  <a:pt x="53" y="198"/>
                </a:lnTo>
                <a:lnTo>
                  <a:pt x="51" y="196"/>
                </a:lnTo>
                <a:lnTo>
                  <a:pt x="51" y="198"/>
                </a:lnTo>
                <a:lnTo>
                  <a:pt x="50" y="198"/>
                </a:lnTo>
                <a:lnTo>
                  <a:pt x="45" y="196"/>
                </a:lnTo>
                <a:lnTo>
                  <a:pt x="41" y="196"/>
                </a:lnTo>
                <a:lnTo>
                  <a:pt x="39" y="195"/>
                </a:lnTo>
                <a:lnTo>
                  <a:pt x="38" y="195"/>
                </a:lnTo>
                <a:lnTo>
                  <a:pt x="37" y="195"/>
                </a:lnTo>
                <a:lnTo>
                  <a:pt x="35" y="195"/>
                </a:lnTo>
                <a:lnTo>
                  <a:pt x="34" y="195"/>
                </a:lnTo>
                <a:lnTo>
                  <a:pt x="32" y="195"/>
                </a:lnTo>
                <a:lnTo>
                  <a:pt x="29" y="195"/>
                </a:lnTo>
                <a:lnTo>
                  <a:pt x="28" y="195"/>
                </a:lnTo>
                <a:lnTo>
                  <a:pt x="26" y="195"/>
                </a:lnTo>
                <a:lnTo>
                  <a:pt x="25" y="195"/>
                </a:lnTo>
                <a:lnTo>
                  <a:pt x="23" y="193"/>
                </a:lnTo>
                <a:lnTo>
                  <a:pt x="22" y="193"/>
                </a:lnTo>
                <a:lnTo>
                  <a:pt x="20" y="193"/>
                </a:lnTo>
                <a:lnTo>
                  <a:pt x="19" y="192"/>
                </a:lnTo>
                <a:lnTo>
                  <a:pt x="16" y="192"/>
                </a:lnTo>
                <a:lnTo>
                  <a:pt x="16" y="192"/>
                </a:lnTo>
                <a:lnTo>
                  <a:pt x="15" y="192"/>
                </a:lnTo>
                <a:lnTo>
                  <a:pt x="13" y="190"/>
                </a:lnTo>
                <a:lnTo>
                  <a:pt x="15" y="190"/>
                </a:lnTo>
                <a:lnTo>
                  <a:pt x="16" y="190"/>
                </a:lnTo>
                <a:lnTo>
                  <a:pt x="16" y="190"/>
                </a:lnTo>
                <a:lnTo>
                  <a:pt x="16" y="189"/>
                </a:lnTo>
                <a:lnTo>
                  <a:pt x="15" y="189"/>
                </a:lnTo>
                <a:lnTo>
                  <a:pt x="13" y="189"/>
                </a:lnTo>
                <a:lnTo>
                  <a:pt x="12" y="189"/>
                </a:lnTo>
                <a:lnTo>
                  <a:pt x="10" y="187"/>
                </a:lnTo>
                <a:lnTo>
                  <a:pt x="12" y="187"/>
                </a:lnTo>
                <a:lnTo>
                  <a:pt x="13" y="187"/>
                </a:lnTo>
                <a:lnTo>
                  <a:pt x="15" y="187"/>
                </a:lnTo>
                <a:lnTo>
                  <a:pt x="16" y="189"/>
                </a:lnTo>
                <a:lnTo>
                  <a:pt x="17" y="187"/>
                </a:lnTo>
                <a:lnTo>
                  <a:pt x="17" y="189"/>
                </a:lnTo>
                <a:lnTo>
                  <a:pt x="19" y="189"/>
                </a:lnTo>
                <a:lnTo>
                  <a:pt x="19" y="187"/>
                </a:lnTo>
                <a:lnTo>
                  <a:pt x="20" y="187"/>
                </a:lnTo>
                <a:lnTo>
                  <a:pt x="22" y="187"/>
                </a:lnTo>
                <a:lnTo>
                  <a:pt x="22" y="189"/>
                </a:lnTo>
                <a:lnTo>
                  <a:pt x="23" y="189"/>
                </a:lnTo>
                <a:lnTo>
                  <a:pt x="25" y="189"/>
                </a:lnTo>
                <a:lnTo>
                  <a:pt x="26" y="189"/>
                </a:lnTo>
                <a:lnTo>
                  <a:pt x="28" y="189"/>
                </a:lnTo>
                <a:lnTo>
                  <a:pt x="31" y="189"/>
                </a:lnTo>
                <a:lnTo>
                  <a:pt x="35" y="190"/>
                </a:lnTo>
                <a:lnTo>
                  <a:pt x="35" y="192"/>
                </a:lnTo>
                <a:lnTo>
                  <a:pt x="37" y="192"/>
                </a:lnTo>
                <a:lnTo>
                  <a:pt x="38" y="192"/>
                </a:lnTo>
                <a:lnTo>
                  <a:pt x="39" y="192"/>
                </a:lnTo>
                <a:lnTo>
                  <a:pt x="42" y="192"/>
                </a:lnTo>
                <a:lnTo>
                  <a:pt x="42" y="190"/>
                </a:lnTo>
                <a:lnTo>
                  <a:pt x="41" y="189"/>
                </a:lnTo>
                <a:lnTo>
                  <a:pt x="42" y="189"/>
                </a:lnTo>
                <a:lnTo>
                  <a:pt x="48" y="190"/>
                </a:lnTo>
                <a:lnTo>
                  <a:pt x="50" y="192"/>
                </a:lnTo>
                <a:lnTo>
                  <a:pt x="51" y="192"/>
                </a:lnTo>
                <a:lnTo>
                  <a:pt x="54" y="192"/>
                </a:lnTo>
                <a:lnTo>
                  <a:pt x="57" y="193"/>
                </a:lnTo>
                <a:lnTo>
                  <a:pt x="63" y="193"/>
                </a:lnTo>
                <a:lnTo>
                  <a:pt x="64" y="195"/>
                </a:lnTo>
                <a:lnTo>
                  <a:pt x="66" y="195"/>
                </a:lnTo>
                <a:lnTo>
                  <a:pt x="67" y="195"/>
                </a:lnTo>
                <a:lnTo>
                  <a:pt x="69" y="195"/>
                </a:lnTo>
                <a:lnTo>
                  <a:pt x="69" y="193"/>
                </a:lnTo>
                <a:lnTo>
                  <a:pt x="67" y="193"/>
                </a:lnTo>
                <a:lnTo>
                  <a:pt x="66" y="192"/>
                </a:lnTo>
                <a:lnTo>
                  <a:pt x="67" y="192"/>
                </a:lnTo>
                <a:lnTo>
                  <a:pt x="66" y="190"/>
                </a:lnTo>
                <a:lnTo>
                  <a:pt x="64" y="190"/>
                </a:lnTo>
                <a:lnTo>
                  <a:pt x="66" y="192"/>
                </a:lnTo>
                <a:lnTo>
                  <a:pt x="64" y="192"/>
                </a:lnTo>
                <a:lnTo>
                  <a:pt x="60" y="190"/>
                </a:lnTo>
                <a:lnTo>
                  <a:pt x="56" y="190"/>
                </a:lnTo>
                <a:lnTo>
                  <a:pt x="54" y="190"/>
                </a:lnTo>
                <a:lnTo>
                  <a:pt x="53" y="189"/>
                </a:lnTo>
                <a:lnTo>
                  <a:pt x="51" y="189"/>
                </a:lnTo>
                <a:lnTo>
                  <a:pt x="50" y="189"/>
                </a:lnTo>
                <a:lnTo>
                  <a:pt x="50" y="187"/>
                </a:lnTo>
                <a:lnTo>
                  <a:pt x="51" y="187"/>
                </a:lnTo>
                <a:lnTo>
                  <a:pt x="54" y="189"/>
                </a:lnTo>
                <a:lnTo>
                  <a:pt x="60" y="189"/>
                </a:lnTo>
                <a:lnTo>
                  <a:pt x="62" y="190"/>
                </a:lnTo>
                <a:lnTo>
                  <a:pt x="63" y="190"/>
                </a:lnTo>
                <a:lnTo>
                  <a:pt x="63" y="189"/>
                </a:lnTo>
                <a:lnTo>
                  <a:pt x="64" y="189"/>
                </a:lnTo>
                <a:lnTo>
                  <a:pt x="73" y="192"/>
                </a:lnTo>
                <a:lnTo>
                  <a:pt x="76" y="192"/>
                </a:lnTo>
                <a:lnTo>
                  <a:pt x="78" y="192"/>
                </a:lnTo>
                <a:lnTo>
                  <a:pt x="76" y="190"/>
                </a:lnTo>
                <a:lnTo>
                  <a:pt x="75" y="190"/>
                </a:lnTo>
                <a:lnTo>
                  <a:pt x="73" y="190"/>
                </a:lnTo>
                <a:lnTo>
                  <a:pt x="72" y="190"/>
                </a:lnTo>
                <a:lnTo>
                  <a:pt x="70" y="190"/>
                </a:lnTo>
                <a:lnTo>
                  <a:pt x="69" y="189"/>
                </a:lnTo>
                <a:lnTo>
                  <a:pt x="66" y="189"/>
                </a:lnTo>
                <a:lnTo>
                  <a:pt x="62" y="187"/>
                </a:lnTo>
                <a:lnTo>
                  <a:pt x="60" y="187"/>
                </a:lnTo>
                <a:lnTo>
                  <a:pt x="60" y="186"/>
                </a:lnTo>
                <a:lnTo>
                  <a:pt x="59" y="186"/>
                </a:lnTo>
                <a:lnTo>
                  <a:pt x="57" y="186"/>
                </a:lnTo>
                <a:lnTo>
                  <a:pt x="56" y="186"/>
                </a:lnTo>
                <a:lnTo>
                  <a:pt x="54" y="186"/>
                </a:lnTo>
                <a:lnTo>
                  <a:pt x="54" y="184"/>
                </a:lnTo>
                <a:lnTo>
                  <a:pt x="53" y="184"/>
                </a:lnTo>
                <a:lnTo>
                  <a:pt x="51" y="184"/>
                </a:lnTo>
                <a:lnTo>
                  <a:pt x="51" y="184"/>
                </a:lnTo>
                <a:lnTo>
                  <a:pt x="48" y="184"/>
                </a:lnTo>
                <a:lnTo>
                  <a:pt x="47" y="183"/>
                </a:lnTo>
                <a:lnTo>
                  <a:pt x="44" y="183"/>
                </a:lnTo>
                <a:lnTo>
                  <a:pt x="42" y="183"/>
                </a:lnTo>
                <a:lnTo>
                  <a:pt x="44" y="184"/>
                </a:lnTo>
                <a:lnTo>
                  <a:pt x="41" y="183"/>
                </a:lnTo>
                <a:lnTo>
                  <a:pt x="39" y="181"/>
                </a:lnTo>
                <a:lnTo>
                  <a:pt x="41" y="181"/>
                </a:lnTo>
                <a:lnTo>
                  <a:pt x="38" y="180"/>
                </a:lnTo>
                <a:lnTo>
                  <a:pt x="37" y="180"/>
                </a:lnTo>
                <a:lnTo>
                  <a:pt x="35" y="180"/>
                </a:lnTo>
                <a:lnTo>
                  <a:pt x="37" y="181"/>
                </a:lnTo>
                <a:lnTo>
                  <a:pt x="37" y="183"/>
                </a:lnTo>
                <a:lnTo>
                  <a:pt x="35" y="183"/>
                </a:lnTo>
                <a:lnTo>
                  <a:pt x="35" y="181"/>
                </a:lnTo>
                <a:lnTo>
                  <a:pt x="32" y="181"/>
                </a:lnTo>
                <a:lnTo>
                  <a:pt x="31" y="181"/>
                </a:lnTo>
                <a:lnTo>
                  <a:pt x="28" y="181"/>
                </a:lnTo>
                <a:lnTo>
                  <a:pt x="25" y="181"/>
                </a:lnTo>
                <a:lnTo>
                  <a:pt x="22" y="181"/>
                </a:lnTo>
                <a:lnTo>
                  <a:pt x="19" y="181"/>
                </a:lnTo>
                <a:lnTo>
                  <a:pt x="17" y="181"/>
                </a:lnTo>
                <a:lnTo>
                  <a:pt x="16" y="180"/>
                </a:lnTo>
                <a:lnTo>
                  <a:pt x="16" y="178"/>
                </a:lnTo>
                <a:lnTo>
                  <a:pt x="16" y="178"/>
                </a:lnTo>
                <a:lnTo>
                  <a:pt x="15" y="178"/>
                </a:lnTo>
                <a:lnTo>
                  <a:pt x="13" y="178"/>
                </a:lnTo>
                <a:lnTo>
                  <a:pt x="13" y="177"/>
                </a:lnTo>
                <a:lnTo>
                  <a:pt x="15" y="177"/>
                </a:lnTo>
                <a:lnTo>
                  <a:pt x="17" y="178"/>
                </a:lnTo>
                <a:lnTo>
                  <a:pt x="20" y="178"/>
                </a:lnTo>
                <a:lnTo>
                  <a:pt x="17" y="177"/>
                </a:lnTo>
                <a:lnTo>
                  <a:pt x="19" y="177"/>
                </a:lnTo>
                <a:lnTo>
                  <a:pt x="22" y="178"/>
                </a:lnTo>
                <a:lnTo>
                  <a:pt x="23" y="178"/>
                </a:lnTo>
                <a:lnTo>
                  <a:pt x="25" y="178"/>
                </a:lnTo>
                <a:lnTo>
                  <a:pt x="25" y="180"/>
                </a:lnTo>
                <a:lnTo>
                  <a:pt x="28" y="180"/>
                </a:lnTo>
                <a:lnTo>
                  <a:pt x="26" y="178"/>
                </a:lnTo>
                <a:lnTo>
                  <a:pt x="29" y="180"/>
                </a:lnTo>
                <a:lnTo>
                  <a:pt x="32" y="180"/>
                </a:lnTo>
                <a:lnTo>
                  <a:pt x="28" y="178"/>
                </a:lnTo>
                <a:lnTo>
                  <a:pt x="23" y="177"/>
                </a:lnTo>
                <a:lnTo>
                  <a:pt x="22" y="177"/>
                </a:lnTo>
                <a:lnTo>
                  <a:pt x="20" y="177"/>
                </a:lnTo>
                <a:lnTo>
                  <a:pt x="19" y="177"/>
                </a:lnTo>
                <a:lnTo>
                  <a:pt x="17" y="176"/>
                </a:lnTo>
                <a:lnTo>
                  <a:pt x="20" y="176"/>
                </a:lnTo>
                <a:lnTo>
                  <a:pt x="22" y="176"/>
                </a:lnTo>
                <a:lnTo>
                  <a:pt x="25" y="176"/>
                </a:lnTo>
                <a:lnTo>
                  <a:pt x="26" y="176"/>
                </a:lnTo>
                <a:lnTo>
                  <a:pt x="25" y="174"/>
                </a:lnTo>
                <a:lnTo>
                  <a:pt x="23" y="174"/>
                </a:lnTo>
                <a:lnTo>
                  <a:pt x="22" y="174"/>
                </a:lnTo>
                <a:lnTo>
                  <a:pt x="20" y="173"/>
                </a:lnTo>
                <a:lnTo>
                  <a:pt x="22" y="173"/>
                </a:lnTo>
                <a:lnTo>
                  <a:pt x="25" y="173"/>
                </a:lnTo>
                <a:lnTo>
                  <a:pt x="25" y="171"/>
                </a:lnTo>
                <a:lnTo>
                  <a:pt x="26" y="171"/>
                </a:lnTo>
                <a:lnTo>
                  <a:pt x="28" y="171"/>
                </a:lnTo>
                <a:lnTo>
                  <a:pt x="32" y="173"/>
                </a:lnTo>
                <a:lnTo>
                  <a:pt x="34" y="173"/>
                </a:lnTo>
                <a:lnTo>
                  <a:pt x="32" y="171"/>
                </a:lnTo>
                <a:lnTo>
                  <a:pt x="34" y="171"/>
                </a:lnTo>
                <a:lnTo>
                  <a:pt x="32" y="170"/>
                </a:lnTo>
                <a:lnTo>
                  <a:pt x="29" y="168"/>
                </a:lnTo>
                <a:lnTo>
                  <a:pt x="31" y="168"/>
                </a:lnTo>
                <a:lnTo>
                  <a:pt x="34" y="168"/>
                </a:lnTo>
                <a:lnTo>
                  <a:pt x="35" y="168"/>
                </a:lnTo>
                <a:lnTo>
                  <a:pt x="37" y="167"/>
                </a:lnTo>
                <a:lnTo>
                  <a:pt x="38" y="167"/>
                </a:lnTo>
                <a:lnTo>
                  <a:pt x="44" y="168"/>
                </a:lnTo>
                <a:lnTo>
                  <a:pt x="45" y="168"/>
                </a:lnTo>
                <a:lnTo>
                  <a:pt x="47" y="168"/>
                </a:lnTo>
                <a:lnTo>
                  <a:pt x="45" y="167"/>
                </a:lnTo>
                <a:lnTo>
                  <a:pt x="42" y="167"/>
                </a:lnTo>
                <a:lnTo>
                  <a:pt x="41" y="167"/>
                </a:lnTo>
                <a:lnTo>
                  <a:pt x="39" y="167"/>
                </a:lnTo>
                <a:lnTo>
                  <a:pt x="38" y="167"/>
                </a:lnTo>
                <a:lnTo>
                  <a:pt x="38" y="165"/>
                </a:lnTo>
                <a:lnTo>
                  <a:pt x="37" y="165"/>
                </a:lnTo>
                <a:lnTo>
                  <a:pt x="35" y="165"/>
                </a:lnTo>
                <a:lnTo>
                  <a:pt x="34" y="165"/>
                </a:lnTo>
                <a:lnTo>
                  <a:pt x="34" y="164"/>
                </a:lnTo>
                <a:lnTo>
                  <a:pt x="35" y="164"/>
                </a:lnTo>
                <a:lnTo>
                  <a:pt x="37" y="164"/>
                </a:lnTo>
                <a:lnTo>
                  <a:pt x="35" y="162"/>
                </a:lnTo>
                <a:lnTo>
                  <a:pt x="37" y="162"/>
                </a:lnTo>
                <a:lnTo>
                  <a:pt x="41" y="162"/>
                </a:lnTo>
                <a:lnTo>
                  <a:pt x="42" y="162"/>
                </a:lnTo>
                <a:lnTo>
                  <a:pt x="42" y="164"/>
                </a:lnTo>
                <a:lnTo>
                  <a:pt x="44" y="164"/>
                </a:lnTo>
                <a:lnTo>
                  <a:pt x="45" y="164"/>
                </a:lnTo>
                <a:lnTo>
                  <a:pt x="47" y="164"/>
                </a:lnTo>
                <a:lnTo>
                  <a:pt x="48" y="164"/>
                </a:lnTo>
                <a:lnTo>
                  <a:pt x="48" y="165"/>
                </a:lnTo>
                <a:lnTo>
                  <a:pt x="50" y="165"/>
                </a:lnTo>
                <a:lnTo>
                  <a:pt x="51" y="165"/>
                </a:lnTo>
                <a:lnTo>
                  <a:pt x="51" y="165"/>
                </a:lnTo>
                <a:lnTo>
                  <a:pt x="53" y="165"/>
                </a:lnTo>
                <a:lnTo>
                  <a:pt x="54" y="165"/>
                </a:lnTo>
                <a:lnTo>
                  <a:pt x="54" y="164"/>
                </a:lnTo>
                <a:lnTo>
                  <a:pt x="56" y="164"/>
                </a:lnTo>
                <a:lnTo>
                  <a:pt x="57" y="164"/>
                </a:lnTo>
                <a:lnTo>
                  <a:pt x="60" y="164"/>
                </a:lnTo>
                <a:lnTo>
                  <a:pt x="63" y="165"/>
                </a:lnTo>
                <a:lnTo>
                  <a:pt x="64" y="165"/>
                </a:lnTo>
                <a:lnTo>
                  <a:pt x="66" y="164"/>
                </a:lnTo>
                <a:lnTo>
                  <a:pt x="67" y="165"/>
                </a:lnTo>
                <a:lnTo>
                  <a:pt x="67" y="164"/>
                </a:lnTo>
                <a:lnTo>
                  <a:pt x="69" y="165"/>
                </a:lnTo>
                <a:lnTo>
                  <a:pt x="72" y="165"/>
                </a:lnTo>
                <a:lnTo>
                  <a:pt x="75" y="165"/>
                </a:lnTo>
                <a:lnTo>
                  <a:pt x="76" y="165"/>
                </a:lnTo>
                <a:lnTo>
                  <a:pt x="78" y="165"/>
                </a:lnTo>
                <a:lnTo>
                  <a:pt x="76" y="164"/>
                </a:lnTo>
                <a:lnTo>
                  <a:pt x="78" y="164"/>
                </a:lnTo>
                <a:lnTo>
                  <a:pt x="79" y="164"/>
                </a:lnTo>
                <a:lnTo>
                  <a:pt x="81" y="164"/>
                </a:lnTo>
                <a:lnTo>
                  <a:pt x="82" y="164"/>
                </a:lnTo>
                <a:lnTo>
                  <a:pt x="84" y="164"/>
                </a:lnTo>
                <a:lnTo>
                  <a:pt x="84" y="162"/>
                </a:lnTo>
                <a:lnTo>
                  <a:pt x="85" y="162"/>
                </a:lnTo>
                <a:lnTo>
                  <a:pt x="87" y="162"/>
                </a:lnTo>
                <a:lnTo>
                  <a:pt x="87" y="164"/>
                </a:lnTo>
                <a:lnTo>
                  <a:pt x="88" y="164"/>
                </a:lnTo>
                <a:lnTo>
                  <a:pt x="92" y="164"/>
                </a:lnTo>
                <a:lnTo>
                  <a:pt x="95" y="164"/>
                </a:lnTo>
                <a:lnTo>
                  <a:pt x="97" y="164"/>
                </a:lnTo>
                <a:lnTo>
                  <a:pt x="98" y="164"/>
                </a:lnTo>
                <a:lnTo>
                  <a:pt x="100" y="164"/>
                </a:lnTo>
                <a:lnTo>
                  <a:pt x="101" y="164"/>
                </a:lnTo>
                <a:lnTo>
                  <a:pt x="103" y="164"/>
                </a:lnTo>
                <a:lnTo>
                  <a:pt x="106" y="164"/>
                </a:lnTo>
                <a:lnTo>
                  <a:pt x="107" y="164"/>
                </a:lnTo>
                <a:lnTo>
                  <a:pt x="109" y="164"/>
                </a:lnTo>
                <a:lnTo>
                  <a:pt x="110" y="164"/>
                </a:lnTo>
                <a:lnTo>
                  <a:pt x="112" y="164"/>
                </a:lnTo>
                <a:lnTo>
                  <a:pt x="113" y="164"/>
                </a:lnTo>
                <a:lnTo>
                  <a:pt x="114" y="164"/>
                </a:lnTo>
                <a:lnTo>
                  <a:pt x="117" y="164"/>
                </a:lnTo>
                <a:lnTo>
                  <a:pt x="119" y="164"/>
                </a:lnTo>
                <a:lnTo>
                  <a:pt x="120" y="164"/>
                </a:lnTo>
                <a:lnTo>
                  <a:pt x="122" y="164"/>
                </a:lnTo>
                <a:lnTo>
                  <a:pt x="122" y="164"/>
                </a:lnTo>
                <a:lnTo>
                  <a:pt x="122" y="162"/>
                </a:lnTo>
                <a:lnTo>
                  <a:pt x="123" y="162"/>
                </a:lnTo>
                <a:lnTo>
                  <a:pt x="125" y="162"/>
                </a:lnTo>
                <a:lnTo>
                  <a:pt x="126" y="162"/>
                </a:lnTo>
                <a:lnTo>
                  <a:pt x="128" y="162"/>
                </a:lnTo>
                <a:lnTo>
                  <a:pt x="129" y="162"/>
                </a:lnTo>
                <a:lnTo>
                  <a:pt x="129" y="161"/>
                </a:lnTo>
                <a:lnTo>
                  <a:pt x="131" y="161"/>
                </a:lnTo>
                <a:lnTo>
                  <a:pt x="132" y="161"/>
                </a:lnTo>
                <a:lnTo>
                  <a:pt x="134" y="161"/>
                </a:lnTo>
                <a:lnTo>
                  <a:pt x="135" y="161"/>
                </a:lnTo>
                <a:lnTo>
                  <a:pt x="137" y="161"/>
                </a:lnTo>
                <a:lnTo>
                  <a:pt x="138" y="161"/>
                </a:lnTo>
                <a:lnTo>
                  <a:pt x="141" y="162"/>
                </a:lnTo>
                <a:lnTo>
                  <a:pt x="141" y="161"/>
                </a:lnTo>
                <a:lnTo>
                  <a:pt x="142" y="161"/>
                </a:lnTo>
                <a:lnTo>
                  <a:pt x="144" y="161"/>
                </a:lnTo>
                <a:lnTo>
                  <a:pt x="145" y="161"/>
                </a:lnTo>
                <a:lnTo>
                  <a:pt x="147" y="161"/>
                </a:lnTo>
                <a:lnTo>
                  <a:pt x="148" y="161"/>
                </a:lnTo>
                <a:lnTo>
                  <a:pt x="147" y="159"/>
                </a:lnTo>
                <a:lnTo>
                  <a:pt x="145" y="159"/>
                </a:lnTo>
                <a:lnTo>
                  <a:pt x="144" y="159"/>
                </a:lnTo>
                <a:lnTo>
                  <a:pt x="142" y="159"/>
                </a:lnTo>
                <a:lnTo>
                  <a:pt x="141" y="159"/>
                </a:lnTo>
                <a:lnTo>
                  <a:pt x="139" y="159"/>
                </a:lnTo>
                <a:lnTo>
                  <a:pt x="138" y="159"/>
                </a:lnTo>
                <a:lnTo>
                  <a:pt x="138" y="158"/>
                </a:lnTo>
                <a:lnTo>
                  <a:pt x="137" y="158"/>
                </a:lnTo>
                <a:lnTo>
                  <a:pt x="135" y="156"/>
                </a:lnTo>
                <a:lnTo>
                  <a:pt x="137" y="155"/>
                </a:lnTo>
                <a:lnTo>
                  <a:pt x="137" y="156"/>
                </a:lnTo>
                <a:lnTo>
                  <a:pt x="138" y="156"/>
                </a:lnTo>
                <a:lnTo>
                  <a:pt x="139" y="156"/>
                </a:lnTo>
                <a:lnTo>
                  <a:pt x="141" y="156"/>
                </a:lnTo>
                <a:lnTo>
                  <a:pt x="141" y="158"/>
                </a:lnTo>
                <a:lnTo>
                  <a:pt x="142" y="158"/>
                </a:lnTo>
                <a:lnTo>
                  <a:pt x="144" y="158"/>
                </a:lnTo>
                <a:lnTo>
                  <a:pt x="145" y="158"/>
                </a:lnTo>
                <a:lnTo>
                  <a:pt x="147" y="158"/>
                </a:lnTo>
                <a:lnTo>
                  <a:pt x="148" y="158"/>
                </a:lnTo>
                <a:lnTo>
                  <a:pt x="148" y="159"/>
                </a:lnTo>
                <a:lnTo>
                  <a:pt x="150" y="159"/>
                </a:lnTo>
                <a:lnTo>
                  <a:pt x="151" y="159"/>
                </a:lnTo>
                <a:lnTo>
                  <a:pt x="153" y="159"/>
                </a:lnTo>
                <a:lnTo>
                  <a:pt x="154" y="159"/>
                </a:lnTo>
                <a:lnTo>
                  <a:pt x="156" y="161"/>
                </a:lnTo>
                <a:lnTo>
                  <a:pt x="157" y="159"/>
                </a:lnTo>
                <a:lnTo>
                  <a:pt x="157" y="161"/>
                </a:lnTo>
                <a:lnTo>
                  <a:pt x="157" y="162"/>
                </a:lnTo>
                <a:lnTo>
                  <a:pt x="157" y="164"/>
                </a:lnTo>
                <a:lnTo>
                  <a:pt x="159" y="164"/>
                </a:lnTo>
                <a:lnTo>
                  <a:pt x="159" y="162"/>
                </a:lnTo>
                <a:lnTo>
                  <a:pt x="160" y="162"/>
                </a:lnTo>
                <a:lnTo>
                  <a:pt x="160" y="164"/>
                </a:lnTo>
                <a:lnTo>
                  <a:pt x="162" y="164"/>
                </a:lnTo>
                <a:lnTo>
                  <a:pt x="163" y="164"/>
                </a:lnTo>
                <a:lnTo>
                  <a:pt x="164" y="165"/>
                </a:lnTo>
                <a:lnTo>
                  <a:pt x="166" y="167"/>
                </a:lnTo>
                <a:lnTo>
                  <a:pt x="167" y="167"/>
                </a:lnTo>
                <a:lnTo>
                  <a:pt x="169" y="167"/>
                </a:lnTo>
                <a:lnTo>
                  <a:pt x="169" y="165"/>
                </a:lnTo>
                <a:lnTo>
                  <a:pt x="170" y="165"/>
                </a:lnTo>
                <a:lnTo>
                  <a:pt x="172" y="165"/>
                </a:lnTo>
                <a:lnTo>
                  <a:pt x="173" y="165"/>
                </a:lnTo>
                <a:lnTo>
                  <a:pt x="173" y="164"/>
                </a:lnTo>
                <a:lnTo>
                  <a:pt x="172" y="162"/>
                </a:lnTo>
                <a:lnTo>
                  <a:pt x="169" y="162"/>
                </a:lnTo>
                <a:lnTo>
                  <a:pt x="167" y="162"/>
                </a:lnTo>
                <a:lnTo>
                  <a:pt x="167" y="161"/>
                </a:lnTo>
                <a:lnTo>
                  <a:pt x="166" y="161"/>
                </a:lnTo>
                <a:lnTo>
                  <a:pt x="164" y="159"/>
                </a:lnTo>
                <a:lnTo>
                  <a:pt x="162" y="159"/>
                </a:lnTo>
                <a:lnTo>
                  <a:pt x="160" y="159"/>
                </a:lnTo>
                <a:lnTo>
                  <a:pt x="160" y="159"/>
                </a:lnTo>
                <a:lnTo>
                  <a:pt x="162" y="159"/>
                </a:lnTo>
                <a:lnTo>
                  <a:pt x="163" y="159"/>
                </a:lnTo>
                <a:lnTo>
                  <a:pt x="164" y="159"/>
                </a:lnTo>
                <a:lnTo>
                  <a:pt x="166" y="159"/>
                </a:lnTo>
                <a:lnTo>
                  <a:pt x="166" y="159"/>
                </a:lnTo>
                <a:lnTo>
                  <a:pt x="167" y="159"/>
                </a:lnTo>
                <a:lnTo>
                  <a:pt x="167" y="159"/>
                </a:lnTo>
                <a:lnTo>
                  <a:pt x="169" y="159"/>
                </a:lnTo>
                <a:lnTo>
                  <a:pt x="173" y="159"/>
                </a:lnTo>
                <a:lnTo>
                  <a:pt x="173" y="161"/>
                </a:lnTo>
                <a:lnTo>
                  <a:pt x="175" y="161"/>
                </a:lnTo>
                <a:lnTo>
                  <a:pt x="176" y="161"/>
                </a:lnTo>
                <a:lnTo>
                  <a:pt x="178" y="161"/>
                </a:lnTo>
                <a:lnTo>
                  <a:pt x="179" y="161"/>
                </a:lnTo>
                <a:lnTo>
                  <a:pt x="179" y="162"/>
                </a:lnTo>
                <a:lnTo>
                  <a:pt x="181" y="162"/>
                </a:lnTo>
                <a:lnTo>
                  <a:pt x="182" y="164"/>
                </a:lnTo>
                <a:lnTo>
                  <a:pt x="184" y="165"/>
                </a:lnTo>
                <a:lnTo>
                  <a:pt x="185" y="165"/>
                </a:lnTo>
                <a:lnTo>
                  <a:pt x="185" y="167"/>
                </a:lnTo>
                <a:lnTo>
                  <a:pt x="185" y="168"/>
                </a:lnTo>
                <a:lnTo>
                  <a:pt x="187" y="168"/>
                </a:lnTo>
                <a:lnTo>
                  <a:pt x="188" y="168"/>
                </a:lnTo>
                <a:lnTo>
                  <a:pt x="189" y="168"/>
                </a:lnTo>
                <a:lnTo>
                  <a:pt x="191" y="168"/>
                </a:lnTo>
                <a:lnTo>
                  <a:pt x="192" y="168"/>
                </a:lnTo>
                <a:lnTo>
                  <a:pt x="192" y="168"/>
                </a:lnTo>
                <a:lnTo>
                  <a:pt x="194" y="168"/>
                </a:lnTo>
                <a:lnTo>
                  <a:pt x="195" y="168"/>
                </a:lnTo>
                <a:lnTo>
                  <a:pt x="197" y="168"/>
                </a:lnTo>
                <a:lnTo>
                  <a:pt x="200" y="168"/>
                </a:lnTo>
                <a:lnTo>
                  <a:pt x="203" y="168"/>
                </a:lnTo>
                <a:lnTo>
                  <a:pt x="206" y="168"/>
                </a:lnTo>
                <a:lnTo>
                  <a:pt x="209" y="170"/>
                </a:lnTo>
                <a:lnTo>
                  <a:pt x="212" y="170"/>
                </a:lnTo>
                <a:lnTo>
                  <a:pt x="214" y="170"/>
                </a:lnTo>
                <a:lnTo>
                  <a:pt x="216" y="170"/>
                </a:lnTo>
                <a:lnTo>
                  <a:pt x="217" y="170"/>
                </a:lnTo>
                <a:lnTo>
                  <a:pt x="219" y="170"/>
                </a:lnTo>
                <a:lnTo>
                  <a:pt x="220" y="170"/>
                </a:lnTo>
                <a:lnTo>
                  <a:pt x="222" y="170"/>
                </a:lnTo>
                <a:lnTo>
                  <a:pt x="222" y="168"/>
                </a:lnTo>
                <a:lnTo>
                  <a:pt x="222" y="167"/>
                </a:lnTo>
                <a:lnTo>
                  <a:pt x="223" y="167"/>
                </a:lnTo>
                <a:lnTo>
                  <a:pt x="223" y="168"/>
                </a:lnTo>
                <a:lnTo>
                  <a:pt x="225" y="168"/>
                </a:lnTo>
                <a:lnTo>
                  <a:pt x="226" y="168"/>
                </a:lnTo>
                <a:lnTo>
                  <a:pt x="228" y="168"/>
                </a:lnTo>
                <a:lnTo>
                  <a:pt x="228" y="168"/>
                </a:lnTo>
                <a:lnTo>
                  <a:pt x="229" y="168"/>
                </a:lnTo>
                <a:lnTo>
                  <a:pt x="231" y="167"/>
                </a:lnTo>
                <a:lnTo>
                  <a:pt x="232" y="167"/>
                </a:lnTo>
                <a:lnTo>
                  <a:pt x="235" y="168"/>
                </a:lnTo>
                <a:lnTo>
                  <a:pt x="237" y="167"/>
                </a:lnTo>
                <a:lnTo>
                  <a:pt x="237" y="168"/>
                </a:lnTo>
                <a:lnTo>
                  <a:pt x="238" y="168"/>
                </a:lnTo>
                <a:lnTo>
                  <a:pt x="239" y="167"/>
                </a:lnTo>
                <a:lnTo>
                  <a:pt x="241" y="167"/>
                </a:lnTo>
                <a:lnTo>
                  <a:pt x="241" y="168"/>
                </a:lnTo>
                <a:lnTo>
                  <a:pt x="242" y="168"/>
                </a:lnTo>
                <a:lnTo>
                  <a:pt x="244" y="168"/>
                </a:lnTo>
                <a:lnTo>
                  <a:pt x="244" y="170"/>
                </a:lnTo>
                <a:lnTo>
                  <a:pt x="245" y="170"/>
                </a:lnTo>
                <a:lnTo>
                  <a:pt x="247" y="170"/>
                </a:lnTo>
                <a:lnTo>
                  <a:pt x="250" y="170"/>
                </a:lnTo>
                <a:lnTo>
                  <a:pt x="251" y="171"/>
                </a:lnTo>
                <a:lnTo>
                  <a:pt x="253" y="171"/>
                </a:lnTo>
                <a:lnTo>
                  <a:pt x="254" y="171"/>
                </a:lnTo>
                <a:lnTo>
                  <a:pt x="254" y="170"/>
                </a:lnTo>
                <a:lnTo>
                  <a:pt x="256" y="170"/>
                </a:lnTo>
                <a:lnTo>
                  <a:pt x="257" y="170"/>
                </a:lnTo>
                <a:lnTo>
                  <a:pt x="259" y="170"/>
                </a:lnTo>
                <a:lnTo>
                  <a:pt x="262" y="170"/>
                </a:lnTo>
                <a:lnTo>
                  <a:pt x="263" y="170"/>
                </a:lnTo>
                <a:lnTo>
                  <a:pt x="263" y="168"/>
                </a:lnTo>
                <a:lnTo>
                  <a:pt x="262" y="168"/>
                </a:lnTo>
                <a:lnTo>
                  <a:pt x="260" y="168"/>
                </a:lnTo>
                <a:lnTo>
                  <a:pt x="259" y="168"/>
                </a:lnTo>
                <a:lnTo>
                  <a:pt x="257" y="168"/>
                </a:lnTo>
                <a:lnTo>
                  <a:pt x="254" y="168"/>
                </a:lnTo>
                <a:lnTo>
                  <a:pt x="254" y="167"/>
                </a:lnTo>
                <a:lnTo>
                  <a:pt x="253" y="167"/>
                </a:lnTo>
                <a:lnTo>
                  <a:pt x="251" y="167"/>
                </a:lnTo>
                <a:lnTo>
                  <a:pt x="250" y="165"/>
                </a:lnTo>
                <a:lnTo>
                  <a:pt x="248" y="165"/>
                </a:lnTo>
                <a:lnTo>
                  <a:pt x="247" y="165"/>
                </a:lnTo>
                <a:lnTo>
                  <a:pt x="245" y="165"/>
                </a:lnTo>
                <a:lnTo>
                  <a:pt x="244" y="165"/>
                </a:lnTo>
                <a:lnTo>
                  <a:pt x="242" y="165"/>
                </a:lnTo>
                <a:lnTo>
                  <a:pt x="242" y="164"/>
                </a:lnTo>
                <a:lnTo>
                  <a:pt x="241" y="164"/>
                </a:lnTo>
                <a:lnTo>
                  <a:pt x="239" y="164"/>
                </a:lnTo>
                <a:lnTo>
                  <a:pt x="239" y="162"/>
                </a:lnTo>
                <a:lnTo>
                  <a:pt x="238" y="162"/>
                </a:lnTo>
                <a:lnTo>
                  <a:pt x="237" y="161"/>
                </a:lnTo>
                <a:lnTo>
                  <a:pt x="235" y="161"/>
                </a:lnTo>
                <a:lnTo>
                  <a:pt x="234" y="161"/>
                </a:lnTo>
                <a:lnTo>
                  <a:pt x="232" y="161"/>
                </a:lnTo>
                <a:lnTo>
                  <a:pt x="231" y="161"/>
                </a:lnTo>
                <a:lnTo>
                  <a:pt x="228" y="161"/>
                </a:lnTo>
                <a:lnTo>
                  <a:pt x="226" y="161"/>
                </a:lnTo>
                <a:lnTo>
                  <a:pt x="226" y="159"/>
                </a:lnTo>
                <a:lnTo>
                  <a:pt x="225" y="159"/>
                </a:lnTo>
                <a:lnTo>
                  <a:pt x="223" y="159"/>
                </a:lnTo>
                <a:lnTo>
                  <a:pt x="222" y="159"/>
                </a:lnTo>
                <a:lnTo>
                  <a:pt x="222" y="159"/>
                </a:lnTo>
                <a:lnTo>
                  <a:pt x="220" y="159"/>
                </a:lnTo>
                <a:lnTo>
                  <a:pt x="219" y="159"/>
                </a:lnTo>
                <a:lnTo>
                  <a:pt x="219" y="158"/>
                </a:lnTo>
                <a:lnTo>
                  <a:pt x="217" y="158"/>
                </a:lnTo>
                <a:lnTo>
                  <a:pt x="216" y="158"/>
                </a:lnTo>
                <a:lnTo>
                  <a:pt x="214" y="156"/>
                </a:lnTo>
                <a:lnTo>
                  <a:pt x="213" y="158"/>
                </a:lnTo>
                <a:lnTo>
                  <a:pt x="213" y="156"/>
                </a:lnTo>
                <a:lnTo>
                  <a:pt x="210" y="156"/>
                </a:lnTo>
                <a:lnTo>
                  <a:pt x="207" y="156"/>
                </a:lnTo>
                <a:lnTo>
                  <a:pt x="206" y="156"/>
                </a:lnTo>
                <a:lnTo>
                  <a:pt x="204" y="156"/>
                </a:lnTo>
                <a:lnTo>
                  <a:pt x="203" y="155"/>
                </a:lnTo>
                <a:lnTo>
                  <a:pt x="201" y="155"/>
                </a:lnTo>
                <a:lnTo>
                  <a:pt x="200" y="153"/>
                </a:lnTo>
                <a:lnTo>
                  <a:pt x="204" y="153"/>
                </a:lnTo>
                <a:lnTo>
                  <a:pt x="207" y="153"/>
                </a:lnTo>
                <a:lnTo>
                  <a:pt x="209" y="153"/>
                </a:lnTo>
                <a:lnTo>
                  <a:pt x="210" y="153"/>
                </a:lnTo>
                <a:lnTo>
                  <a:pt x="210" y="155"/>
                </a:lnTo>
                <a:lnTo>
                  <a:pt x="212" y="155"/>
                </a:lnTo>
                <a:lnTo>
                  <a:pt x="213" y="155"/>
                </a:lnTo>
                <a:lnTo>
                  <a:pt x="214" y="155"/>
                </a:lnTo>
                <a:lnTo>
                  <a:pt x="214" y="153"/>
                </a:lnTo>
                <a:lnTo>
                  <a:pt x="217" y="155"/>
                </a:lnTo>
                <a:lnTo>
                  <a:pt x="219" y="155"/>
                </a:lnTo>
                <a:lnTo>
                  <a:pt x="219" y="153"/>
                </a:lnTo>
                <a:lnTo>
                  <a:pt x="220" y="153"/>
                </a:lnTo>
                <a:lnTo>
                  <a:pt x="222" y="153"/>
                </a:lnTo>
                <a:lnTo>
                  <a:pt x="222" y="152"/>
                </a:lnTo>
                <a:lnTo>
                  <a:pt x="219" y="152"/>
                </a:lnTo>
                <a:lnTo>
                  <a:pt x="216" y="152"/>
                </a:lnTo>
                <a:lnTo>
                  <a:pt x="213" y="150"/>
                </a:lnTo>
                <a:lnTo>
                  <a:pt x="212" y="150"/>
                </a:lnTo>
                <a:lnTo>
                  <a:pt x="210" y="150"/>
                </a:lnTo>
                <a:lnTo>
                  <a:pt x="207" y="150"/>
                </a:lnTo>
                <a:lnTo>
                  <a:pt x="204" y="150"/>
                </a:lnTo>
                <a:lnTo>
                  <a:pt x="201" y="150"/>
                </a:lnTo>
                <a:lnTo>
                  <a:pt x="200" y="149"/>
                </a:lnTo>
                <a:lnTo>
                  <a:pt x="198" y="150"/>
                </a:lnTo>
                <a:lnTo>
                  <a:pt x="195" y="149"/>
                </a:lnTo>
                <a:lnTo>
                  <a:pt x="194" y="149"/>
                </a:lnTo>
                <a:lnTo>
                  <a:pt x="192" y="150"/>
                </a:lnTo>
                <a:lnTo>
                  <a:pt x="191" y="149"/>
                </a:lnTo>
                <a:lnTo>
                  <a:pt x="189" y="149"/>
                </a:lnTo>
                <a:lnTo>
                  <a:pt x="188" y="149"/>
                </a:lnTo>
                <a:lnTo>
                  <a:pt x="187" y="148"/>
                </a:lnTo>
                <a:lnTo>
                  <a:pt x="185" y="148"/>
                </a:lnTo>
                <a:lnTo>
                  <a:pt x="184" y="148"/>
                </a:lnTo>
                <a:lnTo>
                  <a:pt x="182" y="148"/>
                </a:lnTo>
                <a:lnTo>
                  <a:pt x="182" y="146"/>
                </a:lnTo>
                <a:lnTo>
                  <a:pt x="181" y="146"/>
                </a:lnTo>
                <a:lnTo>
                  <a:pt x="179" y="146"/>
                </a:lnTo>
                <a:lnTo>
                  <a:pt x="178" y="145"/>
                </a:lnTo>
                <a:lnTo>
                  <a:pt x="176" y="145"/>
                </a:lnTo>
                <a:lnTo>
                  <a:pt x="175" y="143"/>
                </a:lnTo>
                <a:lnTo>
                  <a:pt x="178" y="143"/>
                </a:lnTo>
                <a:lnTo>
                  <a:pt x="181" y="143"/>
                </a:lnTo>
                <a:lnTo>
                  <a:pt x="184" y="143"/>
                </a:lnTo>
                <a:lnTo>
                  <a:pt x="184" y="145"/>
                </a:lnTo>
                <a:lnTo>
                  <a:pt x="185" y="145"/>
                </a:lnTo>
                <a:lnTo>
                  <a:pt x="185" y="146"/>
                </a:lnTo>
                <a:lnTo>
                  <a:pt x="187" y="146"/>
                </a:lnTo>
                <a:lnTo>
                  <a:pt x="188" y="146"/>
                </a:lnTo>
                <a:lnTo>
                  <a:pt x="189" y="146"/>
                </a:lnTo>
                <a:lnTo>
                  <a:pt x="191" y="148"/>
                </a:lnTo>
                <a:lnTo>
                  <a:pt x="192" y="146"/>
                </a:lnTo>
                <a:lnTo>
                  <a:pt x="192" y="146"/>
                </a:lnTo>
                <a:lnTo>
                  <a:pt x="194" y="146"/>
                </a:lnTo>
                <a:lnTo>
                  <a:pt x="195" y="146"/>
                </a:lnTo>
                <a:lnTo>
                  <a:pt x="197" y="146"/>
                </a:lnTo>
                <a:lnTo>
                  <a:pt x="200" y="148"/>
                </a:lnTo>
                <a:lnTo>
                  <a:pt x="200" y="146"/>
                </a:lnTo>
                <a:lnTo>
                  <a:pt x="201" y="146"/>
                </a:lnTo>
                <a:lnTo>
                  <a:pt x="203" y="146"/>
                </a:lnTo>
                <a:lnTo>
                  <a:pt x="206" y="146"/>
                </a:lnTo>
                <a:lnTo>
                  <a:pt x="209" y="146"/>
                </a:lnTo>
                <a:lnTo>
                  <a:pt x="212" y="146"/>
                </a:lnTo>
                <a:lnTo>
                  <a:pt x="216" y="146"/>
                </a:lnTo>
                <a:lnTo>
                  <a:pt x="216" y="148"/>
                </a:lnTo>
                <a:lnTo>
                  <a:pt x="217" y="148"/>
                </a:lnTo>
                <a:lnTo>
                  <a:pt x="217" y="149"/>
                </a:lnTo>
                <a:lnTo>
                  <a:pt x="219" y="149"/>
                </a:lnTo>
                <a:lnTo>
                  <a:pt x="219" y="148"/>
                </a:lnTo>
                <a:lnTo>
                  <a:pt x="220" y="148"/>
                </a:lnTo>
                <a:lnTo>
                  <a:pt x="222" y="148"/>
                </a:lnTo>
                <a:lnTo>
                  <a:pt x="223" y="148"/>
                </a:lnTo>
                <a:lnTo>
                  <a:pt x="223" y="149"/>
                </a:lnTo>
                <a:lnTo>
                  <a:pt x="225" y="149"/>
                </a:lnTo>
                <a:lnTo>
                  <a:pt x="228" y="149"/>
                </a:lnTo>
                <a:lnTo>
                  <a:pt x="228" y="149"/>
                </a:lnTo>
                <a:lnTo>
                  <a:pt x="231" y="149"/>
                </a:lnTo>
                <a:lnTo>
                  <a:pt x="232" y="150"/>
                </a:lnTo>
                <a:lnTo>
                  <a:pt x="232" y="149"/>
                </a:lnTo>
                <a:lnTo>
                  <a:pt x="234" y="149"/>
                </a:lnTo>
                <a:lnTo>
                  <a:pt x="237" y="149"/>
                </a:lnTo>
                <a:lnTo>
                  <a:pt x="238" y="149"/>
                </a:lnTo>
                <a:lnTo>
                  <a:pt x="239" y="149"/>
                </a:lnTo>
                <a:lnTo>
                  <a:pt x="241" y="149"/>
                </a:lnTo>
                <a:lnTo>
                  <a:pt x="242" y="150"/>
                </a:lnTo>
                <a:lnTo>
                  <a:pt x="244" y="149"/>
                </a:lnTo>
                <a:lnTo>
                  <a:pt x="244" y="148"/>
                </a:lnTo>
                <a:lnTo>
                  <a:pt x="245" y="148"/>
                </a:lnTo>
                <a:lnTo>
                  <a:pt x="248" y="149"/>
                </a:lnTo>
                <a:lnTo>
                  <a:pt x="248" y="148"/>
                </a:lnTo>
                <a:lnTo>
                  <a:pt x="250" y="148"/>
                </a:lnTo>
                <a:lnTo>
                  <a:pt x="253" y="148"/>
                </a:lnTo>
                <a:lnTo>
                  <a:pt x="254" y="148"/>
                </a:lnTo>
                <a:lnTo>
                  <a:pt x="254" y="149"/>
                </a:lnTo>
                <a:lnTo>
                  <a:pt x="256" y="149"/>
                </a:lnTo>
                <a:lnTo>
                  <a:pt x="257" y="149"/>
                </a:lnTo>
                <a:lnTo>
                  <a:pt x="256" y="148"/>
                </a:lnTo>
                <a:lnTo>
                  <a:pt x="254" y="148"/>
                </a:lnTo>
                <a:lnTo>
                  <a:pt x="254" y="146"/>
                </a:lnTo>
                <a:lnTo>
                  <a:pt x="253" y="146"/>
                </a:lnTo>
                <a:lnTo>
                  <a:pt x="251" y="145"/>
                </a:lnTo>
                <a:lnTo>
                  <a:pt x="248" y="143"/>
                </a:lnTo>
                <a:lnTo>
                  <a:pt x="247" y="143"/>
                </a:lnTo>
                <a:lnTo>
                  <a:pt x="245" y="143"/>
                </a:lnTo>
                <a:lnTo>
                  <a:pt x="244" y="142"/>
                </a:lnTo>
                <a:lnTo>
                  <a:pt x="247" y="142"/>
                </a:lnTo>
                <a:lnTo>
                  <a:pt x="248" y="142"/>
                </a:lnTo>
                <a:lnTo>
                  <a:pt x="250" y="142"/>
                </a:lnTo>
                <a:lnTo>
                  <a:pt x="251" y="143"/>
                </a:lnTo>
                <a:lnTo>
                  <a:pt x="253" y="143"/>
                </a:lnTo>
                <a:lnTo>
                  <a:pt x="253" y="145"/>
                </a:lnTo>
                <a:lnTo>
                  <a:pt x="254" y="145"/>
                </a:lnTo>
                <a:lnTo>
                  <a:pt x="256" y="145"/>
                </a:lnTo>
                <a:lnTo>
                  <a:pt x="257" y="146"/>
                </a:lnTo>
                <a:lnTo>
                  <a:pt x="259" y="146"/>
                </a:lnTo>
                <a:lnTo>
                  <a:pt x="259" y="148"/>
                </a:lnTo>
                <a:lnTo>
                  <a:pt x="259" y="149"/>
                </a:lnTo>
                <a:lnTo>
                  <a:pt x="260" y="149"/>
                </a:lnTo>
                <a:lnTo>
                  <a:pt x="262" y="149"/>
                </a:lnTo>
                <a:lnTo>
                  <a:pt x="263" y="149"/>
                </a:lnTo>
                <a:lnTo>
                  <a:pt x="263" y="150"/>
                </a:lnTo>
                <a:lnTo>
                  <a:pt x="263" y="149"/>
                </a:lnTo>
                <a:lnTo>
                  <a:pt x="263" y="148"/>
                </a:lnTo>
                <a:lnTo>
                  <a:pt x="263" y="148"/>
                </a:lnTo>
                <a:lnTo>
                  <a:pt x="262" y="146"/>
                </a:lnTo>
                <a:lnTo>
                  <a:pt x="262" y="145"/>
                </a:lnTo>
                <a:lnTo>
                  <a:pt x="263" y="145"/>
                </a:lnTo>
                <a:lnTo>
                  <a:pt x="263" y="145"/>
                </a:lnTo>
                <a:lnTo>
                  <a:pt x="264" y="146"/>
                </a:lnTo>
                <a:lnTo>
                  <a:pt x="266" y="148"/>
                </a:lnTo>
                <a:lnTo>
                  <a:pt x="267" y="148"/>
                </a:lnTo>
                <a:lnTo>
                  <a:pt x="266" y="146"/>
                </a:lnTo>
                <a:lnTo>
                  <a:pt x="264" y="145"/>
                </a:lnTo>
                <a:lnTo>
                  <a:pt x="263" y="145"/>
                </a:lnTo>
                <a:lnTo>
                  <a:pt x="263" y="143"/>
                </a:lnTo>
                <a:lnTo>
                  <a:pt x="263" y="143"/>
                </a:lnTo>
                <a:lnTo>
                  <a:pt x="266" y="143"/>
                </a:lnTo>
                <a:lnTo>
                  <a:pt x="267" y="143"/>
                </a:lnTo>
                <a:lnTo>
                  <a:pt x="269" y="143"/>
                </a:lnTo>
                <a:lnTo>
                  <a:pt x="269" y="145"/>
                </a:lnTo>
                <a:lnTo>
                  <a:pt x="270" y="145"/>
                </a:lnTo>
                <a:lnTo>
                  <a:pt x="269" y="146"/>
                </a:lnTo>
                <a:lnTo>
                  <a:pt x="270" y="146"/>
                </a:lnTo>
                <a:lnTo>
                  <a:pt x="272" y="146"/>
                </a:lnTo>
                <a:lnTo>
                  <a:pt x="272" y="148"/>
                </a:lnTo>
                <a:lnTo>
                  <a:pt x="273" y="148"/>
                </a:lnTo>
                <a:lnTo>
                  <a:pt x="275" y="149"/>
                </a:lnTo>
                <a:lnTo>
                  <a:pt x="276" y="149"/>
                </a:lnTo>
                <a:lnTo>
                  <a:pt x="278" y="149"/>
                </a:lnTo>
                <a:lnTo>
                  <a:pt x="279" y="149"/>
                </a:lnTo>
                <a:lnTo>
                  <a:pt x="281" y="149"/>
                </a:lnTo>
                <a:lnTo>
                  <a:pt x="282" y="148"/>
                </a:lnTo>
                <a:lnTo>
                  <a:pt x="282" y="149"/>
                </a:lnTo>
                <a:lnTo>
                  <a:pt x="284" y="149"/>
                </a:lnTo>
                <a:lnTo>
                  <a:pt x="285" y="149"/>
                </a:lnTo>
                <a:lnTo>
                  <a:pt x="287" y="149"/>
                </a:lnTo>
                <a:lnTo>
                  <a:pt x="287" y="150"/>
                </a:lnTo>
                <a:lnTo>
                  <a:pt x="288" y="150"/>
                </a:lnTo>
                <a:lnTo>
                  <a:pt x="289" y="150"/>
                </a:lnTo>
                <a:lnTo>
                  <a:pt x="291" y="150"/>
                </a:lnTo>
                <a:lnTo>
                  <a:pt x="291" y="149"/>
                </a:lnTo>
                <a:lnTo>
                  <a:pt x="291" y="148"/>
                </a:lnTo>
                <a:lnTo>
                  <a:pt x="292" y="148"/>
                </a:lnTo>
                <a:lnTo>
                  <a:pt x="294" y="149"/>
                </a:lnTo>
                <a:lnTo>
                  <a:pt x="295" y="149"/>
                </a:lnTo>
                <a:lnTo>
                  <a:pt x="297" y="150"/>
                </a:lnTo>
                <a:lnTo>
                  <a:pt x="298" y="150"/>
                </a:lnTo>
                <a:lnTo>
                  <a:pt x="300" y="150"/>
                </a:lnTo>
                <a:lnTo>
                  <a:pt x="300" y="152"/>
                </a:lnTo>
                <a:lnTo>
                  <a:pt x="301" y="152"/>
                </a:lnTo>
                <a:lnTo>
                  <a:pt x="303" y="152"/>
                </a:lnTo>
                <a:lnTo>
                  <a:pt x="307" y="152"/>
                </a:lnTo>
                <a:lnTo>
                  <a:pt x="309" y="152"/>
                </a:lnTo>
                <a:lnTo>
                  <a:pt x="310" y="152"/>
                </a:lnTo>
                <a:lnTo>
                  <a:pt x="312" y="153"/>
                </a:lnTo>
                <a:lnTo>
                  <a:pt x="313" y="153"/>
                </a:lnTo>
                <a:lnTo>
                  <a:pt x="314" y="155"/>
                </a:lnTo>
                <a:lnTo>
                  <a:pt x="316" y="155"/>
                </a:lnTo>
                <a:lnTo>
                  <a:pt x="316" y="153"/>
                </a:lnTo>
                <a:lnTo>
                  <a:pt x="319" y="153"/>
                </a:lnTo>
                <a:lnTo>
                  <a:pt x="320" y="155"/>
                </a:lnTo>
                <a:lnTo>
                  <a:pt x="322" y="155"/>
                </a:lnTo>
                <a:lnTo>
                  <a:pt x="325" y="155"/>
                </a:lnTo>
                <a:lnTo>
                  <a:pt x="326" y="155"/>
                </a:lnTo>
                <a:lnTo>
                  <a:pt x="326" y="156"/>
                </a:lnTo>
                <a:lnTo>
                  <a:pt x="328" y="156"/>
                </a:lnTo>
                <a:lnTo>
                  <a:pt x="328" y="155"/>
                </a:lnTo>
                <a:lnTo>
                  <a:pt x="329" y="155"/>
                </a:lnTo>
                <a:lnTo>
                  <a:pt x="329" y="153"/>
                </a:lnTo>
                <a:lnTo>
                  <a:pt x="328" y="153"/>
                </a:lnTo>
                <a:lnTo>
                  <a:pt x="328" y="152"/>
                </a:lnTo>
                <a:lnTo>
                  <a:pt x="326" y="152"/>
                </a:lnTo>
                <a:lnTo>
                  <a:pt x="325" y="152"/>
                </a:lnTo>
                <a:lnTo>
                  <a:pt x="323" y="152"/>
                </a:lnTo>
                <a:lnTo>
                  <a:pt x="323" y="150"/>
                </a:lnTo>
                <a:lnTo>
                  <a:pt x="322" y="150"/>
                </a:lnTo>
                <a:lnTo>
                  <a:pt x="320" y="150"/>
                </a:lnTo>
                <a:lnTo>
                  <a:pt x="320" y="149"/>
                </a:lnTo>
                <a:lnTo>
                  <a:pt x="323" y="149"/>
                </a:lnTo>
                <a:lnTo>
                  <a:pt x="325" y="149"/>
                </a:lnTo>
                <a:lnTo>
                  <a:pt x="325" y="150"/>
                </a:lnTo>
                <a:lnTo>
                  <a:pt x="326" y="150"/>
                </a:lnTo>
                <a:lnTo>
                  <a:pt x="328" y="150"/>
                </a:lnTo>
                <a:lnTo>
                  <a:pt x="328" y="149"/>
                </a:lnTo>
                <a:lnTo>
                  <a:pt x="326" y="149"/>
                </a:lnTo>
                <a:lnTo>
                  <a:pt x="325" y="149"/>
                </a:lnTo>
                <a:lnTo>
                  <a:pt x="323" y="148"/>
                </a:lnTo>
                <a:lnTo>
                  <a:pt x="322" y="148"/>
                </a:lnTo>
                <a:lnTo>
                  <a:pt x="320" y="148"/>
                </a:lnTo>
                <a:lnTo>
                  <a:pt x="320" y="146"/>
                </a:lnTo>
                <a:lnTo>
                  <a:pt x="323" y="146"/>
                </a:lnTo>
                <a:lnTo>
                  <a:pt x="326" y="146"/>
                </a:lnTo>
                <a:lnTo>
                  <a:pt x="328" y="148"/>
                </a:lnTo>
                <a:lnTo>
                  <a:pt x="332" y="149"/>
                </a:lnTo>
                <a:lnTo>
                  <a:pt x="334" y="149"/>
                </a:lnTo>
                <a:lnTo>
                  <a:pt x="335" y="149"/>
                </a:lnTo>
                <a:lnTo>
                  <a:pt x="335" y="149"/>
                </a:lnTo>
                <a:lnTo>
                  <a:pt x="337" y="150"/>
                </a:lnTo>
                <a:lnTo>
                  <a:pt x="338" y="150"/>
                </a:lnTo>
                <a:lnTo>
                  <a:pt x="338" y="152"/>
                </a:lnTo>
                <a:lnTo>
                  <a:pt x="339" y="152"/>
                </a:lnTo>
                <a:lnTo>
                  <a:pt x="341" y="153"/>
                </a:lnTo>
                <a:lnTo>
                  <a:pt x="342" y="152"/>
                </a:lnTo>
                <a:lnTo>
                  <a:pt x="344" y="152"/>
                </a:lnTo>
                <a:lnTo>
                  <a:pt x="345" y="152"/>
                </a:lnTo>
                <a:lnTo>
                  <a:pt x="347" y="152"/>
                </a:lnTo>
                <a:lnTo>
                  <a:pt x="348" y="152"/>
                </a:lnTo>
                <a:lnTo>
                  <a:pt x="350" y="152"/>
                </a:lnTo>
                <a:lnTo>
                  <a:pt x="351" y="152"/>
                </a:lnTo>
                <a:lnTo>
                  <a:pt x="353" y="152"/>
                </a:lnTo>
                <a:lnTo>
                  <a:pt x="354" y="152"/>
                </a:lnTo>
                <a:lnTo>
                  <a:pt x="354" y="153"/>
                </a:lnTo>
                <a:lnTo>
                  <a:pt x="354" y="155"/>
                </a:lnTo>
                <a:lnTo>
                  <a:pt x="356" y="155"/>
                </a:lnTo>
                <a:lnTo>
                  <a:pt x="357" y="156"/>
                </a:lnTo>
                <a:lnTo>
                  <a:pt x="357" y="155"/>
                </a:lnTo>
                <a:lnTo>
                  <a:pt x="359" y="155"/>
                </a:lnTo>
                <a:lnTo>
                  <a:pt x="360" y="155"/>
                </a:lnTo>
                <a:lnTo>
                  <a:pt x="362" y="155"/>
                </a:lnTo>
                <a:lnTo>
                  <a:pt x="362" y="153"/>
                </a:lnTo>
                <a:lnTo>
                  <a:pt x="363" y="153"/>
                </a:lnTo>
                <a:lnTo>
                  <a:pt x="366" y="153"/>
                </a:lnTo>
                <a:lnTo>
                  <a:pt x="367" y="153"/>
                </a:lnTo>
                <a:lnTo>
                  <a:pt x="369" y="153"/>
                </a:lnTo>
                <a:lnTo>
                  <a:pt x="369" y="155"/>
                </a:lnTo>
                <a:lnTo>
                  <a:pt x="370" y="153"/>
                </a:lnTo>
                <a:lnTo>
                  <a:pt x="370" y="153"/>
                </a:lnTo>
                <a:lnTo>
                  <a:pt x="372" y="153"/>
                </a:lnTo>
                <a:lnTo>
                  <a:pt x="372" y="152"/>
                </a:lnTo>
                <a:lnTo>
                  <a:pt x="372" y="150"/>
                </a:lnTo>
                <a:lnTo>
                  <a:pt x="373" y="150"/>
                </a:lnTo>
                <a:lnTo>
                  <a:pt x="376" y="152"/>
                </a:lnTo>
                <a:lnTo>
                  <a:pt x="378" y="152"/>
                </a:lnTo>
                <a:lnTo>
                  <a:pt x="378" y="150"/>
                </a:lnTo>
                <a:lnTo>
                  <a:pt x="379" y="150"/>
                </a:lnTo>
                <a:lnTo>
                  <a:pt x="381" y="150"/>
                </a:lnTo>
                <a:lnTo>
                  <a:pt x="382" y="149"/>
                </a:lnTo>
                <a:lnTo>
                  <a:pt x="384" y="149"/>
                </a:lnTo>
                <a:lnTo>
                  <a:pt x="385" y="149"/>
                </a:lnTo>
                <a:lnTo>
                  <a:pt x="387" y="149"/>
                </a:lnTo>
                <a:lnTo>
                  <a:pt x="388" y="149"/>
                </a:lnTo>
                <a:lnTo>
                  <a:pt x="389" y="149"/>
                </a:lnTo>
                <a:lnTo>
                  <a:pt x="391" y="148"/>
                </a:lnTo>
                <a:lnTo>
                  <a:pt x="392" y="148"/>
                </a:lnTo>
                <a:lnTo>
                  <a:pt x="394" y="148"/>
                </a:lnTo>
                <a:lnTo>
                  <a:pt x="394" y="146"/>
                </a:lnTo>
                <a:lnTo>
                  <a:pt x="395" y="146"/>
                </a:lnTo>
                <a:lnTo>
                  <a:pt x="397" y="146"/>
                </a:lnTo>
                <a:lnTo>
                  <a:pt x="395" y="145"/>
                </a:lnTo>
                <a:lnTo>
                  <a:pt x="397" y="145"/>
                </a:lnTo>
                <a:lnTo>
                  <a:pt x="397" y="143"/>
                </a:lnTo>
                <a:lnTo>
                  <a:pt x="395" y="143"/>
                </a:lnTo>
                <a:lnTo>
                  <a:pt x="395" y="142"/>
                </a:lnTo>
                <a:lnTo>
                  <a:pt x="394" y="142"/>
                </a:lnTo>
                <a:lnTo>
                  <a:pt x="394" y="140"/>
                </a:lnTo>
                <a:lnTo>
                  <a:pt x="394" y="139"/>
                </a:lnTo>
                <a:lnTo>
                  <a:pt x="392" y="139"/>
                </a:lnTo>
                <a:lnTo>
                  <a:pt x="392" y="137"/>
                </a:lnTo>
                <a:lnTo>
                  <a:pt x="391" y="137"/>
                </a:lnTo>
                <a:lnTo>
                  <a:pt x="391" y="136"/>
                </a:lnTo>
                <a:lnTo>
                  <a:pt x="389" y="136"/>
                </a:lnTo>
                <a:lnTo>
                  <a:pt x="389" y="134"/>
                </a:lnTo>
                <a:lnTo>
                  <a:pt x="388" y="134"/>
                </a:lnTo>
                <a:lnTo>
                  <a:pt x="387" y="134"/>
                </a:lnTo>
                <a:lnTo>
                  <a:pt x="384" y="133"/>
                </a:lnTo>
                <a:lnTo>
                  <a:pt x="382" y="131"/>
                </a:lnTo>
                <a:lnTo>
                  <a:pt x="379" y="131"/>
                </a:lnTo>
                <a:lnTo>
                  <a:pt x="378" y="130"/>
                </a:lnTo>
                <a:lnTo>
                  <a:pt x="376" y="130"/>
                </a:lnTo>
                <a:lnTo>
                  <a:pt x="375" y="128"/>
                </a:lnTo>
                <a:lnTo>
                  <a:pt x="373" y="128"/>
                </a:lnTo>
                <a:lnTo>
                  <a:pt x="373" y="127"/>
                </a:lnTo>
                <a:lnTo>
                  <a:pt x="372" y="127"/>
                </a:lnTo>
                <a:lnTo>
                  <a:pt x="372" y="125"/>
                </a:lnTo>
                <a:lnTo>
                  <a:pt x="370" y="125"/>
                </a:lnTo>
                <a:lnTo>
                  <a:pt x="370" y="124"/>
                </a:lnTo>
                <a:lnTo>
                  <a:pt x="370" y="124"/>
                </a:lnTo>
                <a:lnTo>
                  <a:pt x="369" y="123"/>
                </a:lnTo>
                <a:lnTo>
                  <a:pt x="367" y="123"/>
                </a:lnTo>
                <a:lnTo>
                  <a:pt x="366" y="123"/>
                </a:lnTo>
                <a:lnTo>
                  <a:pt x="364" y="121"/>
                </a:lnTo>
                <a:lnTo>
                  <a:pt x="363" y="121"/>
                </a:lnTo>
                <a:lnTo>
                  <a:pt x="362" y="120"/>
                </a:lnTo>
                <a:lnTo>
                  <a:pt x="360" y="120"/>
                </a:lnTo>
                <a:lnTo>
                  <a:pt x="359" y="118"/>
                </a:lnTo>
                <a:lnTo>
                  <a:pt x="357" y="118"/>
                </a:lnTo>
                <a:lnTo>
                  <a:pt x="357" y="117"/>
                </a:lnTo>
                <a:lnTo>
                  <a:pt x="356" y="117"/>
                </a:lnTo>
                <a:lnTo>
                  <a:pt x="354" y="117"/>
                </a:lnTo>
                <a:lnTo>
                  <a:pt x="353" y="117"/>
                </a:lnTo>
                <a:lnTo>
                  <a:pt x="353" y="115"/>
                </a:lnTo>
                <a:lnTo>
                  <a:pt x="351" y="115"/>
                </a:lnTo>
                <a:lnTo>
                  <a:pt x="350" y="115"/>
                </a:lnTo>
                <a:lnTo>
                  <a:pt x="350" y="114"/>
                </a:lnTo>
                <a:lnTo>
                  <a:pt x="348" y="114"/>
                </a:lnTo>
                <a:lnTo>
                  <a:pt x="347" y="112"/>
                </a:lnTo>
                <a:lnTo>
                  <a:pt x="345" y="111"/>
                </a:lnTo>
                <a:lnTo>
                  <a:pt x="344" y="109"/>
                </a:lnTo>
                <a:lnTo>
                  <a:pt x="342" y="109"/>
                </a:lnTo>
                <a:lnTo>
                  <a:pt x="341" y="109"/>
                </a:lnTo>
                <a:lnTo>
                  <a:pt x="341" y="108"/>
                </a:lnTo>
                <a:lnTo>
                  <a:pt x="339" y="108"/>
                </a:lnTo>
                <a:lnTo>
                  <a:pt x="338" y="108"/>
                </a:lnTo>
                <a:lnTo>
                  <a:pt x="338" y="106"/>
                </a:lnTo>
                <a:lnTo>
                  <a:pt x="339" y="106"/>
                </a:lnTo>
                <a:lnTo>
                  <a:pt x="339" y="105"/>
                </a:lnTo>
                <a:lnTo>
                  <a:pt x="341" y="106"/>
                </a:lnTo>
                <a:lnTo>
                  <a:pt x="342" y="106"/>
                </a:lnTo>
                <a:lnTo>
                  <a:pt x="344" y="106"/>
                </a:lnTo>
                <a:lnTo>
                  <a:pt x="347" y="108"/>
                </a:lnTo>
                <a:lnTo>
                  <a:pt x="348" y="108"/>
                </a:lnTo>
                <a:lnTo>
                  <a:pt x="348" y="106"/>
                </a:lnTo>
                <a:lnTo>
                  <a:pt x="347" y="106"/>
                </a:lnTo>
                <a:lnTo>
                  <a:pt x="347" y="105"/>
                </a:lnTo>
                <a:lnTo>
                  <a:pt x="348" y="105"/>
                </a:lnTo>
                <a:lnTo>
                  <a:pt x="348" y="103"/>
                </a:lnTo>
                <a:lnTo>
                  <a:pt x="347" y="103"/>
                </a:lnTo>
                <a:lnTo>
                  <a:pt x="345" y="103"/>
                </a:lnTo>
                <a:lnTo>
                  <a:pt x="345" y="102"/>
                </a:lnTo>
                <a:lnTo>
                  <a:pt x="342" y="102"/>
                </a:lnTo>
                <a:lnTo>
                  <a:pt x="341" y="100"/>
                </a:lnTo>
                <a:lnTo>
                  <a:pt x="339" y="100"/>
                </a:lnTo>
                <a:lnTo>
                  <a:pt x="338" y="100"/>
                </a:lnTo>
                <a:lnTo>
                  <a:pt x="339" y="99"/>
                </a:lnTo>
                <a:lnTo>
                  <a:pt x="339" y="97"/>
                </a:lnTo>
                <a:lnTo>
                  <a:pt x="338" y="97"/>
                </a:lnTo>
                <a:lnTo>
                  <a:pt x="337" y="96"/>
                </a:lnTo>
                <a:lnTo>
                  <a:pt x="337" y="95"/>
                </a:lnTo>
                <a:lnTo>
                  <a:pt x="337" y="93"/>
                </a:lnTo>
                <a:lnTo>
                  <a:pt x="335" y="93"/>
                </a:lnTo>
                <a:lnTo>
                  <a:pt x="335" y="93"/>
                </a:lnTo>
                <a:lnTo>
                  <a:pt x="334" y="92"/>
                </a:lnTo>
                <a:lnTo>
                  <a:pt x="332" y="92"/>
                </a:lnTo>
                <a:lnTo>
                  <a:pt x="332" y="90"/>
                </a:lnTo>
                <a:lnTo>
                  <a:pt x="331" y="90"/>
                </a:lnTo>
                <a:lnTo>
                  <a:pt x="329" y="90"/>
                </a:lnTo>
                <a:lnTo>
                  <a:pt x="331" y="89"/>
                </a:lnTo>
                <a:lnTo>
                  <a:pt x="331" y="87"/>
                </a:lnTo>
                <a:lnTo>
                  <a:pt x="329" y="87"/>
                </a:lnTo>
                <a:lnTo>
                  <a:pt x="328" y="87"/>
                </a:lnTo>
                <a:lnTo>
                  <a:pt x="328" y="87"/>
                </a:lnTo>
                <a:lnTo>
                  <a:pt x="329" y="87"/>
                </a:lnTo>
                <a:lnTo>
                  <a:pt x="329" y="86"/>
                </a:lnTo>
                <a:lnTo>
                  <a:pt x="328" y="86"/>
                </a:lnTo>
                <a:lnTo>
                  <a:pt x="326" y="86"/>
                </a:lnTo>
                <a:lnTo>
                  <a:pt x="326" y="87"/>
                </a:lnTo>
                <a:lnTo>
                  <a:pt x="326" y="87"/>
                </a:lnTo>
                <a:lnTo>
                  <a:pt x="325" y="87"/>
                </a:lnTo>
                <a:lnTo>
                  <a:pt x="323" y="87"/>
                </a:lnTo>
                <a:lnTo>
                  <a:pt x="323" y="87"/>
                </a:lnTo>
                <a:lnTo>
                  <a:pt x="325" y="87"/>
                </a:lnTo>
                <a:lnTo>
                  <a:pt x="325" y="86"/>
                </a:lnTo>
                <a:lnTo>
                  <a:pt x="322" y="86"/>
                </a:lnTo>
                <a:lnTo>
                  <a:pt x="320" y="86"/>
                </a:lnTo>
                <a:lnTo>
                  <a:pt x="319" y="84"/>
                </a:lnTo>
                <a:lnTo>
                  <a:pt x="319" y="83"/>
                </a:lnTo>
                <a:lnTo>
                  <a:pt x="317" y="83"/>
                </a:lnTo>
                <a:lnTo>
                  <a:pt x="317" y="81"/>
                </a:lnTo>
                <a:lnTo>
                  <a:pt x="317" y="80"/>
                </a:lnTo>
                <a:lnTo>
                  <a:pt x="316" y="78"/>
                </a:lnTo>
                <a:lnTo>
                  <a:pt x="317" y="78"/>
                </a:lnTo>
                <a:lnTo>
                  <a:pt x="319" y="80"/>
                </a:lnTo>
                <a:lnTo>
                  <a:pt x="320" y="80"/>
                </a:lnTo>
                <a:lnTo>
                  <a:pt x="320" y="81"/>
                </a:lnTo>
                <a:lnTo>
                  <a:pt x="322" y="81"/>
                </a:lnTo>
                <a:lnTo>
                  <a:pt x="322" y="83"/>
                </a:lnTo>
                <a:lnTo>
                  <a:pt x="323" y="83"/>
                </a:lnTo>
                <a:lnTo>
                  <a:pt x="325" y="83"/>
                </a:lnTo>
                <a:lnTo>
                  <a:pt x="325" y="81"/>
                </a:lnTo>
                <a:lnTo>
                  <a:pt x="323" y="81"/>
                </a:lnTo>
                <a:lnTo>
                  <a:pt x="323" y="80"/>
                </a:lnTo>
                <a:lnTo>
                  <a:pt x="322" y="80"/>
                </a:lnTo>
                <a:lnTo>
                  <a:pt x="320" y="78"/>
                </a:lnTo>
                <a:lnTo>
                  <a:pt x="319" y="77"/>
                </a:lnTo>
                <a:lnTo>
                  <a:pt x="317" y="77"/>
                </a:lnTo>
                <a:lnTo>
                  <a:pt x="317" y="75"/>
                </a:lnTo>
                <a:lnTo>
                  <a:pt x="317" y="74"/>
                </a:lnTo>
                <a:lnTo>
                  <a:pt x="319" y="74"/>
                </a:lnTo>
                <a:lnTo>
                  <a:pt x="320" y="74"/>
                </a:lnTo>
                <a:lnTo>
                  <a:pt x="320" y="75"/>
                </a:lnTo>
                <a:lnTo>
                  <a:pt x="322" y="75"/>
                </a:lnTo>
                <a:lnTo>
                  <a:pt x="323" y="75"/>
                </a:lnTo>
                <a:lnTo>
                  <a:pt x="323" y="74"/>
                </a:lnTo>
                <a:lnTo>
                  <a:pt x="322" y="74"/>
                </a:lnTo>
                <a:lnTo>
                  <a:pt x="322" y="72"/>
                </a:lnTo>
                <a:lnTo>
                  <a:pt x="320" y="72"/>
                </a:lnTo>
                <a:lnTo>
                  <a:pt x="320" y="71"/>
                </a:lnTo>
                <a:lnTo>
                  <a:pt x="319" y="71"/>
                </a:lnTo>
                <a:lnTo>
                  <a:pt x="319" y="70"/>
                </a:lnTo>
                <a:lnTo>
                  <a:pt x="320" y="70"/>
                </a:lnTo>
                <a:lnTo>
                  <a:pt x="322" y="70"/>
                </a:lnTo>
                <a:lnTo>
                  <a:pt x="319" y="68"/>
                </a:lnTo>
                <a:lnTo>
                  <a:pt x="317" y="68"/>
                </a:lnTo>
                <a:lnTo>
                  <a:pt x="317" y="67"/>
                </a:lnTo>
                <a:lnTo>
                  <a:pt x="320" y="67"/>
                </a:lnTo>
                <a:lnTo>
                  <a:pt x="322" y="67"/>
                </a:lnTo>
                <a:lnTo>
                  <a:pt x="323" y="68"/>
                </a:lnTo>
                <a:lnTo>
                  <a:pt x="325" y="68"/>
                </a:lnTo>
                <a:lnTo>
                  <a:pt x="325" y="67"/>
                </a:lnTo>
                <a:lnTo>
                  <a:pt x="323" y="67"/>
                </a:lnTo>
                <a:lnTo>
                  <a:pt x="322" y="67"/>
                </a:lnTo>
                <a:lnTo>
                  <a:pt x="322" y="65"/>
                </a:lnTo>
                <a:lnTo>
                  <a:pt x="322" y="64"/>
                </a:lnTo>
                <a:lnTo>
                  <a:pt x="323" y="64"/>
                </a:lnTo>
                <a:lnTo>
                  <a:pt x="322" y="62"/>
                </a:lnTo>
                <a:lnTo>
                  <a:pt x="322" y="64"/>
                </a:lnTo>
                <a:lnTo>
                  <a:pt x="320" y="64"/>
                </a:lnTo>
                <a:lnTo>
                  <a:pt x="320" y="62"/>
                </a:lnTo>
                <a:lnTo>
                  <a:pt x="322" y="61"/>
                </a:lnTo>
                <a:lnTo>
                  <a:pt x="323" y="62"/>
                </a:lnTo>
                <a:lnTo>
                  <a:pt x="325" y="62"/>
                </a:lnTo>
                <a:lnTo>
                  <a:pt x="325" y="61"/>
                </a:lnTo>
                <a:lnTo>
                  <a:pt x="323" y="61"/>
                </a:lnTo>
                <a:lnTo>
                  <a:pt x="322" y="61"/>
                </a:lnTo>
                <a:lnTo>
                  <a:pt x="320" y="61"/>
                </a:lnTo>
                <a:lnTo>
                  <a:pt x="320" y="59"/>
                </a:lnTo>
                <a:lnTo>
                  <a:pt x="319" y="59"/>
                </a:lnTo>
                <a:lnTo>
                  <a:pt x="319" y="58"/>
                </a:lnTo>
                <a:lnTo>
                  <a:pt x="317" y="58"/>
                </a:lnTo>
                <a:lnTo>
                  <a:pt x="317" y="56"/>
                </a:lnTo>
                <a:lnTo>
                  <a:pt x="317" y="55"/>
                </a:lnTo>
                <a:lnTo>
                  <a:pt x="319" y="55"/>
                </a:lnTo>
                <a:lnTo>
                  <a:pt x="319" y="56"/>
                </a:lnTo>
                <a:lnTo>
                  <a:pt x="320" y="56"/>
                </a:lnTo>
                <a:lnTo>
                  <a:pt x="322" y="56"/>
                </a:lnTo>
                <a:lnTo>
                  <a:pt x="323" y="56"/>
                </a:lnTo>
                <a:lnTo>
                  <a:pt x="325" y="56"/>
                </a:lnTo>
                <a:lnTo>
                  <a:pt x="325" y="55"/>
                </a:lnTo>
                <a:lnTo>
                  <a:pt x="323" y="55"/>
                </a:lnTo>
                <a:lnTo>
                  <a:pt x="325" y="53"/>
                </a:lnTo>
                <a:lnTo>
                  <a:pt x="326" y="53"/>
                </a:lnTo>
                <a:lnTo>
                  <a:pt x="328" y="53"/>
                </a:lnTo>
                <a:lnTo>
                  <a:pt x="323" y="52"/>
                </a:lnTo>
                <a:lnTo>
                  <a:pt x="325" y="52"/>
                </a:lnTo>
                <a:lnTo>
                  <a:pt x="323" y="52"/>
                </a:lnTo>
                <a:lnTo>
                  <a:pt x="325" y="52"/>
                </a:lnTo>
                <a:lnTo>
                  <a:pt x="326" y="52"/>
                </a:lnTo>
                <a:lnTo>
                  <a:pt x="326" y="52"/>
                </a:lnTo>
                <a:lnTo>
                  <a:pt x="328" y="52"/>
                </a:lnTo>
                <a:lnTo>
                  <a:pt x="329" y="52"/>
                </a:lnTo>
                <a:lnTo>
                  <a:pt x="329" y="52"/>
                </a:lnTo>
                <a:lnTo>
                  <a:pt x="331" y="52"/>
                </a:lnTo>
                <a:lnTo>
                  <a:pt x="331" y="50"/>
                </a:lnTo>
                <a:lnTo>
                  <a:pt x="329" y="50"/>
                </a:lnTo>
                <a:lnTo>
                  <a:pt x="329" y="49"/>
                </a:lnTo>
                <a:lnTo>
                  <a:pt x="331" y="49"/>
                </a:lnTo>
                <a:lnTo>
                  <a:pt x="332" y="49"/>
                </a:lnTo>
                <a:lnTo>
                  <a:pt x="331" y="47"/>
                </a:lnTo>
                <a:lnTo>
                  <a:pt x="332" y="47"/>
                </a:lnTo>
                <a:lnTo>
                  <a:pt x="331" y="46"/>
                </a:lnTo>
                <a:lnTo>
                  <a:pt x="329" y="45"/>
                </a:lnTo>
                <a:lnTo>
                  <a:pt x="331" y="45"/>
                </a:lnTo>
                <a:lnTo>
                  <a:pt x="332" y="43"/>
                </a:lnTo>
                <a:lnTo>
                  <a:pt x="334" y="43"/>
                </a:lnTo>
                <a:lnTo>
                  <a:pt x="335" y="43"/>
                </a:lnTo>
                <a:lnTo>
                  <a:pt x="335" y="42"/>
                </a:lnTo>
                <a:lnTo>
                  <a:pt x="335" y="42"/>
                </a:lnTo>
                <a:lnTo>
                  <a:pt x="337" y="42"/>
                </a:lnTo>
                <a:lnTo>
                  <a:pt x="338" y="43"/>
                </a:lnTo>
                <a:lnTo>
                  <a:pt x="339" y="43"/>
                </a:lnTo>
                <a:lnTo>
                  <a:pt x="338" y="42"/>
                </a:lnTo>
                <a:lnTo>
                  <a:pt x="338" y="40"/>
                </a:lnTo>
                <a:lnTo>
                  <a:pt x="339" y="40"/>
                </a:lnTo>
                <a:lnTo>
                  <a:pt x="341" y="40"/>
                </a:lnTo>
                <a:lnTo>
                  <a:pt x="339" y="39"/>
                </a:lnTo>
                <a:lnTo>
                  <a:pt x="341" y="37"/>
                </a:lnTo>
                <a:lnTo>
                  <a:pt x="344" y="37"/>
                </a:lnTo>
                <a:lnTo>
                  <a:pt x="344" y="36"/>
                </a:lnTo>
                <a:lnTo>
                  <a:pt x="345" y="37"/>
                </a:lnTo>
                <a:lnTo>
                  <a:pt x="345" y="36"/>
                </a:lnTo>
                <a:lnTo>
                  <a:pt x="348" y="34"/>
                </a:lnTo>
                <a:lnTo>
                  <a:pt x="350" y="34"/>
                </a:lnTo>
                <a:lnTo>
                  <a:pt x="351" y="34"/>
                </a:lnTo>
                <a:lnTo>
                  <a:pt x="353" y="34"/>
                </a:lnTo>
                <a:lnTo>
                  <a:pt x="353" y="36"/>
                </a:lnTo>
                <a:lnTo>
                  <a:pt x="353" y="37"/>
                </a:lnTo>
                <a:lnTo>
                  <a:pt x="351" y="37"/>
                </a:lnTo>
                <a:lnTo>
                  <a:pt x="351" y="39"/>
                </a:lnTo>
                <a:lnTo>
                  <a:pt x="350" y="39"/>
                </a:lnTo>
                <a:lnTo>
                  <a:pt x="350" y="40"/>
                </a:lnTo>
                <a:lnTo>
                  <a:pt x="348" y="40"/>
                </a:lnTo>
                <a:lnTo>
                  <a:pt x="347" y="40"/>
                </a:lnTo>
                <a:lnTo>
                  <a:pt x="347" y="42"/>
                </a:lnTo>
                <a:lnTo>
                  <a:pt x="347" y="43"/>
                </a:lnTo>
                <a:lnTo>
                  <a:pt x="345" y="43"/>
                </a:lnTo>
                <a:lnTo>
                  <a:pt x="345" y="45"/>
                </a:lnTo>
                <a:lnTo>
                  <a:pt x="347" y="45"/>
                </a:lnTo>
                <a:lnTo>
                  <a:pt x="347" y="46"/>
                </a:lnTo>
                <a:lnTo>
                  <a:pt x="345" y="46"/>
                </a:lnTo>
                <a:lnTo>
                  <a:pt x="345" y="47"/>
                </a:lnTo>
                <a:lnTo>
                  <a:pt x="348" y="47"/>
                </a:lnTo>
                <a:lnTo>
                  <a:pt x="348" y="49"/>
                </a:lnTo>
                <a:lnTo>
                  <a:pt x="347" y="49"/>
                </a:lnTo>
                <a:lnTo>
                  <a:pt x="345" y="49"/>
                </a:lnTo>
                <a:lnTo>
                  <a:pt x="344" y="47"/>
                </a:lnTo>
                <a:lnTo>
                  <a:pt x="342" y="47"/>
                </a:lnTo>
                <a:lnTo>
                  <a:pt x="342" y="49"/>
                </a:lnTo>
                <a:lnTo>
                  <a:pt x="341" y="49"/>
                </a:lnTo>
                <a:lnTo>
                  <a:pt x="341" y="50"/>
                </a:lnTo>
                <a:lnTo>
                  <a:pt x="339" y="50"/>
                </a:lnTo>
                <a:lnTo>
                  <a:pt x="338" y="50"/>
                </a:lnTo>
                <a:lnTo>
                  <a:pt x="339" y="52"/>
                </a:lnTo>
                <a:lnTo>
                  <a:pt x="338" y="52"/>
                </a:lnTo>
                <a:lnTo>
                  <a:pt x="338" y="53"/>
                </a:lnTo>
                <a:lnTo>
                  <a:pt x="338" y="55"/>
                </a:lnTo>
                <a:lnTo>
                  <a:pt x="337" y="55"/>
                </a:lnTo>
                <a:lnTo>
                  <a:pt x="337" y="56"/>
                </a:lnTo>
                <a:lnTo>
                  <a:pt x="335" y="55"/>
                </a:lnTo>
                <a:lnTo>
                  <a:pt x="335" y="55"/>
                </a:lnTo>
                <a:lnTo>
                  <a:pt x="334" y="55"/>
                </a:lnTo>
                <a:lnTo>
                  <a:pt x="335" y="56"/>
                </a:lnTo>
                <a:lnTo>
                  <a:pt x="335" y="56"/>
                </a:lnTo>
                <a:lnTo>
                  <a:pt x="337" y="56"/>
                </a:lnTo>
                <a:lnTo>
                  <a:pt x="335" y="58"/>
                </a:lnTo>
                <a:lnTo>
                  <a:pt x="335" y="58"/>
                </a:lnTo>
                <a:lnTo>
                  <a:pt x="335" y="59"/>
                </a:lnTo>
                <a:lnTo>
                  <a:pt x="335" y="59"/>
                </a:lnTo>
                <a:lnTo>
                  <a:pt x="335" y="61"/>
                </a:lnTo>
                <a:lnTo>
                  <a:pt x="337" y="61"/>
                </a:lnTo>
                <a:lnTo>
                  <a:pt x="338" y="62"/>
                </a:lnTo>
                <a:lnTo>
                  <a:pt x="338" y="64"/>
                </a:lnTo>
                <a:lnTo>
                  <a:pt x="338" y="65"/>
                </a:lnTo>
                <a:lnTo>
                  <a:pt x="339" y="67"/>
                </a:lnTo>
                <a:lnTo>
                  <a:pt x="341" y="67"/>
                </a:lnTo>
                <a:lnTo>
                  <a:pt x="341" y="68"/>
                </a:lnTo>
                <a:lnTo>
                  <a:pt x="344" y="68"/>
                </a:lnTo>
                <a:lnTo>
                  <a:pt x="345" y="70"/>
                </a:lnTo>
                <a:lnTo>
                  <a:pt x="344" y="70"/>
                </a:lnTo>
                <a:lnTo>
                  <a:pt x="342" y="70"/>
                </a:lnTo>
                <a:lnTo>
                  <a:pt x="341" y="70"/>
                </a:lnTo>
                <a:lnTo>
                  <a:pt x="339" y="71"/>
                </a:lnTo>
                <a:lnTo>
                  <a:pt x="341" y="71"/>
                </a:lnTo>
                <a:lnTo>
                  <a:pt x="342" y="72"/>
                </a:lnTo>
                <a:lnTo>
                  <a:pt x="344" y="72"/>
                </a:lnTo>
                <a:lnTo>
                  <a:pt x="345" y="74"/>
                </a:lnTo>
                <a:lnTo>
                  <a:pt x="345" y="75"/>
                </a:lnTo>
                <a:lnTo>
                  <a:pt x="344" y="75"/>
                </a:lnTo>
                <a:lnTo>
                  <a:pt x="344" y="74"/>
                </a:lnTo>
                <a:lnTo>
                  <a:pt x="342" y="74"/>
                </a:lnTo>
                <a:lnTo>
                  <a:pt x="341" y="74"/>
                </a:lnTo>
                <a:lnTo>
                  <a:pt x="338" y="72"/>
                </a:lnTo>
                <a:lnTo>
                  <a:pt x="338" y="71"/>
                </a:lnTo>
                <a:lnTo>
                  <a:pt x="337" y="71"/>
                </a:lnTo>
                <a:lnTo>
                  <a:pt x="335" y="71"/>
                </a:lnTo>
                <a:lnTo>
                  <a:pt x="335" y="72"/>
                </a:lnTo>
                <a:lnTo>
                  <a:pt x="335" y="72"/>
                </a:lnTo>
                <a:lnTo>
                  <a:pt x="335" y="74"/>
                </a:lnTo>
                <a:lnTo>
                  <a:pt x="335" y="75"/>
                </a:lnTo>
                <a:lnTo>
                  <a:pt x="335" y="75"/>
                </a:lnTo>
                <a:lnTo>
                  <a:pt x="337" y="75"/>
                </a:lnTo>
                <a:lnTo>
                  <a:pt x="338" y="77"/>
                </a:lnTo>
                <a:lnTo>
                  <a:pt x="339" y="77"/>
                </a:lnTo>
                <a:lnTo>
                  <a:pt x="341" y="78"/>
                </a:lnTo>
                <a:lnTo>
                  <a:pt x="339" y="78"/>
                </a:lnTo>
                <a:lnTo>
                  <a:pt x="338" y="78"/>
                </a:lnTo>
                <a:lnTo>
                  <a:pt x="337" y="78"/>
                </a:lnTo>
                <a:lnTo>
                  <a:pt x="335" y="78"/>
                </a:lnTo>
                <a:lnTo>
                  <a:pt x="335" y="78"/>
                </a:lnTo>
                <a:lnTo>
                  <a:pt x="335" y="77"/>
                </a:lnTo>
                <a:lnTo>
                  <a:pt x="334" y="77"/>
                </a:lnTo>
                <a:lnTo>
                  <a:pt x="334" y="78"/>
                </a:lnTo>
                <a:lnTo>
                  <a:pt x="334" y="80"/>
                </a:lnTo>
                <a:lnTo>
                  <a:pt x="335" y="80"/>
                </a:lnTo>
                <a:lnTo>
                  <a:pt x="335" y="81"/>
                </a:lnTo>
                <a:lnTo>
                  <a:pt x="335" y="81"/>
                </a:lnTo>
                <a:lnTo>
                  <a:pt x="335" y="83"/>
                </a:lnTo>
                <a:lnTo>
                  <a:pt x="337" y="83"/>
                </a:lnTo>
                <a:lnTo>
                  <a:pt x="338" y="83"/>
                </a:lnTo>
                <a:lnTo>
                  <a:pt x="338" y="84"/>
                </a:lnTo>
                <a:lnTo>
                  <a:pt x="337" y="84"/>
                </a:lnTo>
                <a:lnTo>
                  <a:pt x="335" y="84"/>
                </a:lnTo>
                <a:lnTo>
                  <a:pt x="335" y="84"/>
                </a:lnTo>
                <a:lnTo>
                  <a:pt x="335" y="83"/>
                </a:lnTo>
                <a:lnTo>
                  <a:pt x="334" y="83"/>
                </a:lnTo>
                <a:lnTo>
                  <a:pt x="335" y="84"/>
                </a:lnTo>
                <a:lnTo>
                  <a:pt x="335" y="86"/>
                </a:lnTo>
                <a:lnTo>
                  <a:pt x="335" y="86"/>
                </a:lnTo>
                <a:lnTo>
                  <a:pt x="335" y="87"/>
                </a:lnTo>
                <a:lnTo>
                  <a:pt x="337" y="87"/>
                </a:lnTo>
                <a:lnTo>
                  <a:pt x="338" y="87"/>
                </a:lnTo>
                <a:lnTo>
                  <a:pt x="338" y="87"/>
                </a:lnTo>
                <a:lnTo>
                  <a:pt x="339" y="89"/>
                </a:lnTo>
                <a:lnTo>
                  <a:pt x="341" y="90"/>
                </a:lnTo>
                <a:lnTo>
                  <a:pt x="341" y="92"/>
                </a:lnTo>
                <a:lnTo>
                  <a:pt x="342" y="92"/>
                </a:lnTo>
                <a:lnTo>
                  <a:pt x="344" y="92"/>
                </a:lnTo>
                <a:lnTo>
                  <a:pt x="345" y="92"/>
                </a:lnTo>
                <a:lnTo>
                  <a:pt x="347" y="92"/>
                </a:lnTo>
                <a:lnTo>
                  <a:pt x="348" y="92"/>
                </a:lnTo>
                <a:lnTo>
                  <a:pt x="350" y="92"/>
                </a:lnTo>
                <a:lnTo>
                  <a:pt x="348" y="93"/>
                </a:lnTo>
                <a:lnTo>
                  <a:pt x="347" y="93"/>
                </a:lnTo>
                <a:lnTo>
                  <a:pt x="347" y="95"/>
                </a:lnTo>
                <a:lnTo>
                  <a:pt x="348" y="95"/>
                </a:lnTo>
                <a:lnTo>
                  <a:pt x="350" y="95"/>
                </a:lnTo>
                <a:lnTo>
                  <a:pt x="351" y="95"/>
                </a:lnTo>
                <a:lnTo>
                  <a:pt x="351" y="96"/>
                </a:lnTo>
                <a:lnTo>
                  <a:pt x="350" y="96"/>
                </a:lnTo>
                <a:lnTo>
                  <a:pt x="350" y="97"/>
                </a:lnTo>
                <a:lnTo>
                  <a:pt x="351" y="97"/>
                </a:lnTo>
                <a:lnTo>
                  <a:pt x="353" y="97"/>
                </a:lnTo>
                <a:lnTo>
                  <a:pt x="354" y="97"/>
                </a:lnTo>
                <a:lnTo>
                  <a:pt x="356" y="99"/>
                </a:lnTo>
                <a:lnTo>
                  <a:pt x="357" y="99"/>
                </a:lnTo>
                <a:lnTo>
                  <a:pt x="359" y="99"/>
                </a:lnTo>
                <a:lnTo>
                  <a:pt x="360" y="99"/>
                </a:lnTo>
                <a:lnTo>
                  <a:pt x="359" y="97"/>
                </a:lnTo>
                <a:lnTo>
                  <a:pt x="360" y="97"/>
                </a:lnTo>
                <a:lnTo>
                  <a:pt x="360" y="96"/>
                </a:lnTo>
                <a:lnTo>
                  <a:pt x="362" y="96"/>
                </a:lnTo>
                <a:lnTo>
                  <a:pt x="363" y="95"/>
                </a:lnTo>
                <a:lnTo>
                  <a:pt x="367" y="95"/>
                </a:lnTo>
                <a:lnTo>
                  <a:pt x="367" y="96"/>
                </a:lnTo>
                <a:lnTo>
                  <a:pt x="366" y="96"/>
                </a:lnTo>
                <a:lnTo>
                  <a:pt x="364" y="96"/>
                </a:lnTo>
                <a:lnTo>
                  <a:pt x="364" y="97"/>
                </a:lnTo>
                <a:lnTo>
                  <a:pt x="363" y="97"/>
                </a:lnTo>
                <a:lnTo>
                  <a:pt x="363" y="99"/>
                </a:lnTo>
                <a:lnTo>
                  <a:pt x="362" y="99"/>
                </a:lnTo>
                <a:lnTo>
                  <a:pt x="363" y="100"/>
                </a:lnTo>
                <a:lnTo>
                  <a:pt x="363" y="99"/>
                </a:lnTo>
                <a:lnTo>
                  <a:pt x="364" y="99"/>
                </a:lnTo>
                <a:lnTo>
                  <a:pt x="367" y="99"/>
                </a:lnTo>
                <a:lnTo>
                  <a:pt x="369" y="100"/>
                </a:lnTo>
                <a:lnTo>
                  <a:pt x="369" y="102"/>
                </a:lnTo>
                <a:lnTo>
                  <a:pt x="370" y="102"/>
                </a:lnTo>
                <a:lnTo>
                  <a:pt x="370" y="103"/>
                </a:lnTo>
                <a:lnTo>
                  <a:pt x="372" y="103"/>
                </a:lnTo>
                <a:lnTo>
                  <a:pt x="372" y="105"/>
                </a:lnTo>
                <a:lnTo>
                  <a:pt x="373" y="105"/>
                </a:lnTo>
                <a:lnTo>
                  <a:pt x="375" y="105"/>
                </a:lnTo>
                <a:lnTo>
                  <a:pt x="376" y="105"/>
                </a:lnTo>
                <a:lnTo>
                  <a:pt x="376" y="106"/>
                </a:lnTo>
                <a:lnTo>
                  <a:pt x="378" y="106"/>
                </a:lnTo>
                <a:lnTo>
                  <a:pt x="379" y="106"/>
                </a:lnTo>
                <a:lnTo>
                  <a:pt x="381" y="106"/>
                </a:lnTo>
                <a:lnTo>
                  <a:pt x="381" y="108"/>
                </a:lnTo>
                <a:lnTo>
                  <a:pt x="382" y="108"/>
                </a:lnTo>
                <a:lnTo>
                  <a:pt x="384" y="108"/>
                </a:lnTo>
                <a:lnTo>
                  <a:pt x="385" y="109"/>
                </a:lnTo>
                <a:lnTo>
                  <a:pt x="387" y="111"/>
                </a:lnTo>
                <a:lnTo>
                  <a:pt x="387" y="112"/>
                </a:lnTo>
                <a:lnTo>
                  <a:pt x="388" y="112"/>
                </a:lnTo>
                <a:lnTo>
                  <a:pt x="389" y="112"/>
                </a:lnTo>
                <a:lnTo>
                  <a:pt x="389" y="114"/>
                </a:lnTo>
                <a:lnTo>
                  <a:pt x="391" y="114"/>
                </a:lnTo>
                <a:lnTo>
                  <a:pt x="392" y="114"/>
                </a:lnTo>
                <a:lnTo>
                  <a:pt x="394" y="115"/>
                </a:lnTo>
                <a:lnTo>
                  <a:pt x="395" y="115"/>
                </a:lnTo>
                <a:lnTo>
                  <a:pt x="397" y="117"/>
                </a:lnTo>
                <a:lnTo>
                  <a:pt x="395" y="117"/>
                </a:lnTo>
                <a:lnTo>
                  <a:pt x="394" y="117"/>
                </a:lnTo>
                <a:lnTo>
                  <a:pt x="394" y="118"/>
                </a:lnTo>
                <a:lnTo>
                  <a:pt x="395" y="118"/>
                </a:lnTo>
                <a:lnTo>
                  <a:pt x="397" y="118"/>
                </a:lnTo>
                <a:lnTo>
                  <a:pt x="398" y="118"/>
                </a:lnTo>
                <a:lnTo>
                  <a:pt x="398" y="120"/>
                </a:lnTo>
                <a:lnTo>
                  <a:pt x="400" y="120"/>
                </a:lnTo>
                <a:lnTo>
                  <a:pt x="403" y="120"/>
                </a:lnTo>
                <a:lnTo>
                  <a:pt x="404" y="120"/>
                </a:lnTo>
                <a:lnTo>
                  <a:pt x="406" y="120"/>
                </a:lnTo>
                <a:lnTo>
                  <a:pt x="406" y="121"/>
                </a:lnTo>
                <a:lnTo>
                  <a:pt x="404" y="121"/>
                </a:lnTo>
                <a:lnTo>
                  <a:pt x="406" y="123"/>
                </a:lnTo>
                <a:lnTo>
                  <a:pt x="404" y="123"/>
                </a:lnTo>
                <a:lnTo>
                  <a:pt x="404" y="123"/>
                </a:lnTo>
                <a:lnTo>
                  <a:pt x="406" y="123"/>
                </a:lnTo>
                <a:lnTo>
                  <a:pt x="406" y="123"/>
                </a:lnTo>
                <a:lnTo>
                  <a:pt x="409" y="123"/>
                </a:lnTo>
                <a:lnTo>
                  <a:pt x="410" y="123"/>
                </a:lnTo>
                <a:lnTo>
                  <a:pt x="410" y="124"/>
                </a:lnTo>
                <a:lnTo>
                  <a:pt x="412" y="124"/>
                </a:lnTo>
                <a:lnTo>
                  <a:pt x="412" y="125"/>
                </a:lnTo>
                <a:lnTo>
                  <a:pt x="413" y="125"/>
                </a:lnTo>
                <a:lnTo>
                  <a:pt x="414" y="125"/>
                </a:lnTo>
                <a:lnTo>
                  <a:pt x="416" y="127"/>
                </a:lnTo>
                <a:lnTo>
                  <a:pt x="417" y="128"/>
                </a:lnTo>
                <a:lnTo>
                  <a:pt x="414" y="127"/>
                </a:lnTo>
                <a:lnTo>
                  <a:pt x="414" y="128"/>
                </a:lnTo>
                <a:lnTo>
                  <a:pt x="416" y="128"/>
                </a:lnTo>
                <a:lnTo>
                  <a:pt x="416" y="130"/>
                </a:lnTo>
                <a:lnTo>
                  <a:pt x="416" y="131"/>
                </a:lnTo>
                <a:lnTo>
                  <a:pt x="417" y="131"/>
                </a:lnTo>
                <a:lnTo>
                  <a:pt x="419" y="130"/>
                </a:lnTo>
                <a:lnTo>
                  <a:pt x="420" y="130"/>
                </a:lnTo>
                <a:lnTo>
                  <a:pt x="420" y="131"/>
                </a:lnTo>
                <a:lnTo>
                  <a:pt x="422" y="133"/>
                </a:lnTo>
                <a:lnTo>
                  <a:pt x="422" y="131"/>
                </a:lnTo>
                <a:lnTo>
                  <a:pt x="423" y="131"/>
                </a:lnTo>
                <a:lnTo>
                  <a:pt x="423" y="133"/>
                </a:lnTo>
                <a:lnTo>
                  <a:pt x="423" y="134"/>
                </a:lnTo>
                <a:lnTo>
                  <a:pt x="422" y="134"/>
                </a:lnTo>
                <a:lnTo>
                  <a:pt x="420" y="133"/>
                </a:lnTo>
                <a:lnTo>
                  <a:pt x="419" y="134"/>
                </a:lnTo>
                <a:lnTo>
                  <a:pt x="417" y="134"/>
                </a:lnTo>
                <a:lnTo>
                  <a:pt x="419" y="136"/>
                </a:lnTo>
                <a:lnTo>
                  <a:pt x="419" y="137"/>
                </a:lnTo>
                <a:lnTo>
                  <a:pt x="420" y="137"/>
                </a:lnTo>
                <a:lnTo>
                  <a:pt x="420" y="136"/>
                </a:lnTo>
                <a:lnTo>
                  <a:pt x="422" y="136"/>
                </a:lnTo>
                <a:lnTo>
                  <a:pt x="425" y="136"/>
                </a:lnTo>
                <a:lnTo>
                  <a:pt x="426" y="137"/>
                </a:lnTo>
                <a:lnTo>
                  <a:pt x="426" y="136"/>
                </a:lnTo>
                <a:lnTo>
                  <a:pt x="428" y="136"/>
                </a:lnTo>
                <a:lnTo>
                  <a:pt x="429" y="136"/>
                </a:lnTo>
                <a:lnTo>
                  <a:pt x="429" y="137"/>
                </a:lnTo>
                <a:lnTo>
                  <a:pt x="431" y="137"/>
                </a:lnTo>
                <a:lnTo>
                  <a:pt x="432" y="137"/>
                </a:lnTo>
                <a:lnTo>
                  <a:pt x="432" y="139"/>
                </a:lnTo>
                <a:lnTo>
                  <a:pt x="434" y="139"/>
                </a:lnTo>
                <a:lnTo>
                  <a:pt x="434" y="140"/>
                </a:lnTo>
                <a:lnTo>
                  <a:pt x="432" y="140"/>
                </a:lnTo>
                <a:lnTo>
                  <a:pt x="431" y="140"/>
                </a:lnTo>
                <a:lnTo>
                  <a:pt x="431" y="142"/>
                </a:lnTo>
                <a:lnTo>
                  <a:pt x="432" y="142"/>
                </a:lnTo>
                <a:lnTo>
                  <a:pt x="434" y="142"/>
                </a:lnTo>
                <a:lnTo>
                  <a:pt x="434" y="143"/>
                </a:lnTo>
                <a:lnTo>
                  <a:pt x="435" y="143"/>
                </a:lnTo>
                <a:lnTo>
                  <a:pt x="437" y="143"/>
                </a:lnTo>
                <a:lnTo>
                  <a:pt x="438" y="142"/>
                </a:lnTo>
                <a:lnTo>
                  <a:pt x="438" y="143"/>
                </a:lnTo>
                <a:lnTo>
                  <a:pt x="439" y="143"/>
                </a:lnTo>
                <a:lnTo>
                  <a:pt x="441" y="145"/>
                </a:lnTo>
                <a:lnTo>
                  <a:pt x="441" y="146"/>
                </a:lnTo>
                <a:lnTo>
                  <a:pt x="441" y="146"/>
                </a:lnTo>
                <a:lnTo>
                  <a:pt x="442" y="146"/>
                </a:lnTo>
                <a:lnTo>
                  <a:pt x="444" y="146"/>
                </a:lnTo>
                <a:lnTo>
                  <a:pt x="445" y="146"/>
                </a:lnTo>
                <a:lnTo>
                  <a:pt x="447" y="148"/>
                </a:lnTo>
                <a:lnTo>
                  <a:pt x="448" y="149"/>
                </a:lnTo>
                <a:lnTo>
                  <a:pt x="448" y="150"/>
                </a:lnTo>
                <a:lnTo>
                  <a:pt x="447" y="150"/>
                </a:lnTo>
                <a:lnTo>
                  <a:pt x="447" y="149"/>
                </a:lnTo>
                <a:lnTo>
                  <a:pt x="445" y="149"/>
                </a:lnTo>
                <a:lnTo>
                  <a:pt x="444" y="148"/>
                </a:lnTo>
                <a:lnTo>
                  <a:pt x="444" y="149"/>
                </a:lnTo>
                <a:lnTo>
                  <a:pt x="444" y="150"/>
                </a:lnTo>
                <a:lnTo>
                  <a:pt x="442" y="150"/>
                </a:lnTo>
                <a:lnTo>
                  <a:pt x="442" y="149"/>
                </a:lnTo>
                <a:lnTo>
                  <a:pt x="441" y="149"/>
                </a:lnTo>
                <a:lnTo>
                  <a:pt x="441" y="149"/>
                </a:lnTo>
                <a:lnTo>
                  <a:pt x="439" y="148"/>
                </a:lnTo>
                <a:lnTo>
                  <a:pt x="437" y="148"/>
                </a:lnTo>
                <a:lnTo>
                  <a:pt x="439" y="149"/>
                </a:lnTo>
                <a:lnTo>
                  <a:pt x="441" y="150"/>
                </a:lnTo>
                <a:lnTo>
                  <a:pt x="441" y="150"/>
                </a:lnTo>
                <a:lnTo>
                  <a:pt x="441" y="152"/>
                </a:lnTo>
                <a:lnTo>
                  <a:pt x="442" y="152"/>
                </a:lnTo>
                <a:lnTo>
                  <a:pt x="444" y="152"/>
                </a:lnTo>
                <a:lnTo>
                  <a:pt x="445" y="152"/>
                </a:lnTo>
                <a:lnTo>
                  <a:pt x="448" y="152"/>
                </a:lnTo>
                <a:lnTo>
                  <a:pt x="448" y="153"/>
                </a:lnTo>
                <a:lnTo>
                  <a:pt x="448" y="155"/>
                </a:lnTo>
                <a:lnTo>
                  <a:pt x="450" y="155"/>
                </a:lnTo>
                <a:lnTo>
                  <a:pt x="450" y="153"/>
                </a:lnTo>
                <a:lnTo>
                  <a:pt x="451" y="153"/>
                </a:lnTo>
                <a:lnTo>
                  <a:pt x="451" y="155"/>
                </a:lnTo>
                <a:lnTo>
                  <a:pt x="453" y="156"/>
                </a:lnTo>
                <a:lnTo>
                  <a:pt x="451" y="156"/>
                </a:lnTo>
                <a:lnTo>
                  <a:pt x="450" y="156"/>
                </a:lnTo>
                <a:lnTo>
                  <a:pt x="448" y="158"/>
                </a:lnTo>
                <a:lnTo>
                  <a:pt x="450" y="158"/>
                </a:lnTo>
                <a:lnTo>
                  <a:pt x="451" y="158"/>
                </a:lnTo>
                <a:lnTo>
                  <a:pt x="453" y="158"/>
                </a:lnTo>
                <a:lnTo>
                  <a:pt x="454" y="158"/>
                </a:lnTo>
                <a:lnTo>
                  <a:pt x="456" y="159"/>
                </a:lnTo>
                <a:lnTo>
                  <a:pt x="454" y="159"/>
                </a:lnTo>
                <a:lnTo>
                  <a:pt x="453" y="159"/>
                </a:lnTo>
                <a:lnTo>
                  <a:pt x="451" y="159"/>
                </a:lnTo>
                <a:lnTo>
                  <a:pt x="453" y="159"/>
                </a:lnTo>
                <a:lnTo>
                  <a:pt x="454" y="159"/>
                </a:lnTo>
                <a:lnTo>
                  <a:pt x="456" y="159"/>
                </a:lnTo>
                <a:lnTo>
                  <a:pt x="457" y="159"/>
                </a:lnTo>
                <a:lnTo>
                  <a:pt x="459" y="159"/>
                </a:lnTo>
                <a:lnTo>
                  <a:pt x="460" y="159"/>
                </a:lnTo>
                <a:lnTo>
                  <a:pt x="460" y="161"/>
                </a:lnTo>
                <a:lnTo>
                  <a:pt x="459" y="161"/>
                </a:lnTo>
                <a:lnTo>
                  <a:pt x="457" y="161"/>
                </a:lnTo>
                <a:lnTo>
                  <a:pt x="454" y="161"/>
                </a:lnTo>
                <a:lnTo>
                  <a:pt x="456" y="162"/>
                </a:lnTo>
                <a:lnTo>
                  <a:pt x="457" y="162"/>
                </a:lnTo>
                <a:lnTo>
                  <a:pt x="459" y="162"/>
                </a:lnTo>
                <a:lnTo>
                  <a:pt x="459" y="164"/>
                </a:lnTo>
                <a:lnTo>
                  <a:pt x="460" y="164"/>
                </a:lnTo>
                <a:lnTo>
                  <a:pt x="462" y="164"/>
                </a:lnTo>
                <a:lnTo>
                  <a:pt x="462" y="165"/>
                </a:lnTo>
                <a:lnTo>
                  <a:pt x="460" y="167"/>
                </a:lnTo>
                <a:lnTo>
                  <a:pt x="459" y="167"/>
                </a:lnTo>
                <a:lnTo>
                  <a:pt x="459" y="165"/>
                </a:lnTo>
                <a:lnTo>
                  <a:pt x="457" y="165"/>
                </a:lnTo>
                <a:lnTo>
                  <a:pt x="456" y="164"/>
                </a:lnTo>
                <a:lnTo>
                  <a:pt x="454" y="164"/>
                </a:lnTo>
                <a:lnTo>
                  <a:pt x="453" y="162"/>
                </a:lnTo>
                <a:lnTo>
                  <a:pt x="453" y="164"/>
                </a:lnTo>
                <a:lnTo>
                  <a:pt x="450" y="162"/>
                </a:lnTo>
                <a:lnTo>
                  <a:pt x="450" y="164"/>
                </a:lnTo>
                <a:lnTo>
                  <a:pt x="453" y="164"/>
                </a:lnTo>
                <a:lnTo>
                  <a:pt x="454" y="165"/>
                </a:lnTo>
                <a:lnTo>
                  <a:pt x="453" y="165"/>
                </a:lnTo>
                <a:lnTo>
                  <a:pt x="451" y="165"/>
                </a:lnTo>
                <a:lnTo>
                  <a:pt x="450" y="167"/>
                </a:lnTo>
                <a:lnTo>
                  <a:pt x="451" y="167"/>
                </a:lnTo>
                <a:lnTo>
                  <a:pt x="453" y="167"/>
                </a:lnTo>
                <a:lnTo>
                  <a:pt x="454" y="167"/>
                </a:lnTo>
                <a:lnTo>
                  <a:pt x="456" y="167"/>
                </a:lnTo>
                <a:lnTo>
                  <a:pt x="459" y="168"/>
                </a:lnTo>
                <a:lnTo>
                  <a:pt x="457" y="168"/>
                </a:lnTo>
                <a:lnTo>
                  <a:pt x="456" y="168"/>
                </a:lnTo>
                <a:lnTo>
                  <a:pt x="454" y="168"/>
                </a:lnTo>
                <a:lnTo>
                  <a:pt x="453" y="168"/>
                </a:lnTo>
                <a:lnTo>
                  <a:pt x="453" y="170"/>
                </a:lnTo>
                <a:lnTo>
                  <a:pt x="454" y="170"/>
                </a:lnTo>
                <a:lnTo>
                  <a:pt x="456" y="170"/>
                </a:lnTo>
                <a:lnTo>
                  <a:pt x="457" y="170"/>
                </a:lnTo>
                <a:lnTo>
                  <a:pt x="460" y="170"/>
                </a:lnTo>
                <a:lnTo>
                  <a:pt x="462" y="170"/>
                </a:lnTo>
                <a:lnTo>
                  <a:pt x="462" y="171"/>
                </a:lnTo>
                <a:lnTo>
                  <a:pt x="460" y="173"/>
                </a:lnTo>
                <a:lnTo>
                  <a:pt x="459" y="174"/>
                </a:lnTo>
                <a:lnTo>
                  <a:pt x="457" y="174"/>
                </a:lnTo>
                <a:lnTo>
                  <a:pt x="456" y="174"/>
                </a:lnTo>
                <a:lnTo>
                  <a:pt x="457" y="176"/>
                </a:lnTo>
                <a:lnTo>
                  <a:pt x="456" y="176"/>
                </a:lnTo>
                <a:lnTo>
                  <a:pt x="454" y="177"/>
                </a:lnTo>
                <a:lnTo>
                  <a:pt x="453" y="177"/>
                </a:lnTo>
                <a:lnTo>
                  <a:pt x="451" y="177"/>
                </a:lnTo>
                <a:lnTo>
                  <a:pt x="448" y="178"/>
                </a:lnTo>
                <a:lnTo>
                  <a:pt x="447" y="180"/>
                </a:lnTo>
                <a:lnTo>
                  <a:pt x="445" y="180"/>
                </a:lnTo>
                <a:lnTo>
                  <a:pt x="444" y="180"/>
                </a:lnTo>
                <a:lnTo>
                  <a:pt x="442" y="180"/>
                </a:lnTo>
                <a:lnTo>
                  <a:pt x="441" y="180"/>
                </a:lnTo>
                <a:lnTo>
                  <a:pt x="441" y="181"/>
                </a:lnTo>
                <a:lnTo>
                  <a:pt x="442" y="181"/>
                </a:lnTo>
                <a:lnTo>
                  <a:pt x="442" y="183"/>
                </a:lnTo>
                <a:lnTo>
                  <a:pt x="444" y="183"/>
                </a:lnTo>
                <a:lnTo>
                  <a:pt x="442" y="184"/>
                </a:lnTo>
                <a:lnTo>
                  <a:pt x="441" y="184"/>
                </a:lnTo>
                <a:lnTo>
                  <a:pt x="441" y="184"/>
                </a:lnTo>
                <a:lnTo>
                  <a:pt x="439" y="184"/>
                </a:lnTo>
                <a:lnTo>
                  <a:pt x="437" y="184"/>
                </a:lnTo>
                <a:lnTo>
                  <a:pt x="434" y="184"/>
                </a:lnTo>
                <a:lnTo>
                  <a:pt x="431" y="183"/>
                </a:lnTo>
                <a:lnTo>
                  <a:pt x="431" y="184"/>
                </a:lnTo>
                <a:lnTo>
                  <a:pt x="428" y="183"/>
                </a:lnTo>
                <a:lnTo>
                  <a:pt x="426" y="183"/>
                </a:lnTo>
                <a:lnTo>
                  <a:pt x="426" y="184"/>
                </a:lnTo>
                <a:lnTo>
                  <a:pt x="425" y="184"/>
                </a:lnTo>
                <a:lnTo>
                  <a:pt x="422" y="183"/>
                </a:lnTo>
                <a:lnTo>
                  <a:pt x="419" y="183"/>
                </a:lnTo>
                <a:lnTo>
                  <a:pt x="416" y="183"/>
                </a:lnTo>
                <a:lnTo>
                  <a:pt x="414" y="183"/>
                </a:lnTo>
                <a:lnTo>
                  <a:pt x="413" y="183"/>
                </a:lnTo>
                <a:lnTo>
                  <a:pt x="412" y="183"/>
                </a:lnTo>
                <a:lnTo>
                  <a:pt x="410" y="183"/>
                </a:lnTo>
                <a:lnTo>
                  <a:pt x="409" y="181"/>
                </a:lnTo>
                <a:lnTo>
                  <a:pt x="407" y="181"/>
                </a:lnTo>
                <a:lnTo>
                  <a:pt x="409" y="183"/>
                </a:lnTo>
                <a:lnTo>
                  <a:pt x="407" y="183"/>
                </a:lnTo>
                <a:lnTo>
                  <a:pt x="406" y="183"/>
                </a:lnTo>
                <a:lnTo>
                  <a:pt x="406" y="184"/>
                </a:lnTo>
                <a:lnTo>
                  <a:pt x="407" y="184"/>
                </a:lnTo>
                <a:lnTo>
                  <a:pt x="410" y="184"/>
                </a:lnTo>
                <a:lnTo>
                  <a:pt x="413" y="186"/>
                </a:lnTo>
                <a:lnTo>
                  <a:pt x="414" y="186"/>
                </a:lnTo>
                <a:lnTo>
                  <a:pt x="416" y="186"/>
                </a:lnTo>
                <a:lnTo>
                  <a:pt x="416" y="187"/>
                </a:lnTo>
                <a:lnTo>
                  <a:pt x="417" y="187"/>
                </a:lnTo>
                <a:lnTo>
                  <a:pt x="419" y="187"/>
                </a:lnTo>
                <a:lnTo>
                  <a:pt x="422" y="189"/>
                </a:lnTo>
                <a:lnTo>
                  <a:pt x="425" y="189"/>
                </a:lnTo>
                <a:lnTo>
                  <a:pt x="425" y="190"/>
                </a:lnTo>
                <a:lnTo>
                  <a:pt x="426" y="190"/>
                </a:lnTo>
                <a:lnTo>
                  <a:pt x="428" y="190"/>
                </a:lnTo>
                <a:lnTo>
                  <a:pt x="429" y="190"/>
                </a:lnTo>
                <a:lnTo>
                  <a:pt x="431" y="190"/>
                </a:lnTo>
                <a:lnTo>
                  <a:pt x="431" y="192"/>
                </a:lnTo>
                <a:lnTo>
                  <a:pt x="432" y="192"/>
                </a:lnTo>
                <a:lnTo>
                  <a:pt x="434" y="192"/>
                </a:lnTo>
                <a:lnTo>
                  <a:pt x="435" y="192"/>
                </a:lnTo>
                <a:lnTo>
                  <a:pt x="438" y="192"/>
                </a:lnTo>
                <a:lnTo>
                  <a:pt x="441" y="192"/>
                </a:lnTo>
                <a:lnTo>
                  <a:pt x="442" y="192"/>
                </a:lnTo>
                <a:lnTo>
                  <a:pt x="445" y="192"/>
                </a:lnTo>
                <a:lnTo>
                  <a:pt x="448" y="193"/>
                </a:lnTo>
                <a:lnTo>
                  <a:pt x="450" y="193"/>
                </a:lnTo>
                <a:lnTo>
                  <a:pt x="451" y="195"/>
                </a:lnTo>
                <a:lnTo>
                  <a:pt x="451" y="195"/>
                </a:lnTo>
                <a:lnTo>
                  <a:pt x="453" y="195"/>
                </a:lnTo>
                <a:lnTo>
                  <a:pt x="453" y="196"/>
                </a:lnTo>
                <a:lnTo>
                  <a:pt x="451" y="196"/>
                </a:lnTo>
                <a:lnTo>
                  <a:pt x="448" y="198"/>
                </a:lnTo>
                <a:lnTo>
                  <a:pt x="447" y="196"/>
                </a:lnTo>
                <a:lnTo>
                  <a:pt x="444" y="196"/>
                </a:lnTo>
                <a:lnTo>
                  <a:pt x="441" y="196"/>
                </a:lnTo>
                <a:lnTo>
                  <a:pt x="438" y="195"/>
                </a:lnTo>
                <a:lnTo>
                  <a:pt x="435" y="195"/>
                </a:lnTo>
                <a:lnTo>
                  <a:pt x="431" y="195"/>
                </a:lnTo>
                <a:lnTo>
                  <a:pt x="428" y="195"/>
                </a:lnTo>
                <a:lnTo>
                  <a:pt x="425" y="195"/>
                </a:lnTo>
                <a:lnTo>
                  <a:pt x="422" y="195"/>
                </a:lnTo>
                <a:lnTo>
                  <a:pt x="422" y="195"/>
                </a:lnTo>
                <a:lnTo>
                  <a:pt x="420" y="195"/>
                </a:lnTo>
                <a:lnTo>
                  <a:pt x="419" y="195"/>
                </a:lnTo>
                <a:lnTo>
                  <a:pt x="417" y="195"/>
                </a:lnTo>
                <a:lnTo>
                  <a:pt x="416" y="195"/>
                </a:lnTo>
                <a:lnTo>
                  <a:pt x="414" y="195"/>
                </a:lnTo>
                <a:lnTo>
                  <a:pt x="413" y="195"/>
                </a:lnTo>
                <a:lnTo>
                  <a:pt x="412" y="195"/>
                </a:lnTo>
                <a:lnTo>
                  <a:pt x="410" y="195"/>
                </a:lnTo>
                <a:lnTo>
                  <a:pt x="413" y="195"/>
                </a:lnTo>
                <a:lnTo>
                  <a:pt x="417" y="195"/>
                </a:lnTo>
                <a:lnTo>
                  <a:pt x="420" y="196"/>
                </a:lnTo>
                <a:lnTo>
                  <a:pt x="425" y="196"/>
                </a:lnTo>
                <a:lnTo>
                  <a:pt x="428" y="198"/>
                </a:lnTo>
                <a:lnTo>
                  <a:pt x="432" y="198"/>
                </a:lnTo>
                <a:lnTo>
                  <a:pt x="435" y="198"/>
                </a:lnTo>
                <a:lnTo>
                  <a:pt x="439" y="199"/>
                </a:lnTo>
                <a:lnTo>
                  <a:pt x="441" y="199"/>
                </a:lnTo>
                <a:lnTo>
                  <a:pt x="442" y="199"/>
                </a:lnTo>
                <a:lnTo>
                  <a:pt x="444" y="201"/>
                </a:lnTo>
                <a:lnTo>
                  <a:pt x="445" y="201"/>
                </a:lnTo>
                <a:lnTo>
                  <a:pt x="447" y="201"/>
                </a:lnTo>
                <a:lnTo>
                  <a:pt x="447" y="202"/>
                </a:lnTo>
                <a:lnTo>
                  <a:pt x="445" y="202"/>
                </a:lnTo>
                <a:lnTo>
                  <a:pt x="444" y="202"/>
                </a:lnTo>
                <a:lnTo>
                  <a:pt x="441" y="203"/>
                </a:lnTo>
                <a:lnTo>
                  <a:pt x="441" y="203"/>
                </a:lnTo>
                <a:lnTo>
                  <a:pt x="439" y="203"/>
                </a:lnTo>
                <a:lnTo>
                  <a:pt x="438" y="203"/>
                </a:lnTo>
                <a:lnTo>
                  <a:pt x="435" y="202"/>
                </a:lnTo>
                <a:lnTo>
                  <a:pt x="431" y="202"/>
                </a:lnTo>
                <a:lnTo>
                  <a:pt x="426" y="201"/>
                </a:lnTo>
                <a:lnTo>
                  <a:pt x="423" y="201"/>
                </a:lnTo>
                <a:lnTo>
                  <a:pt x="419" y="199"/>
                </a:lnTo>
                <a:lnTo>
                  <a:pt x="413" y="198"/>
                </a:lnTo>
                <a:lnTo>
                  <a:pt x="407" y="196"/>
                </a:lnTo>
                <a:lnTo>
                  <a:pt x="404" y="195"/>
                </a:lnTo>
                <a:lnTo>
                  <a:pt x="403" y="195"/>
                </a:lnTo>
                <a:lnTo>
                  <a:pt x="404" y="196"/>
                </a:lnTo>
                <a:lnTo>
                  <a:pt x="406" y="196"/>
                </a:lnTo>
                <a:lnTo>
                  <a:pt x="406" y="196"/>
                </a:lnTo>
                <a:lnTo>
                  <a:pt x="406" y="198"/>
                </a:lnTo>
                <a:lnTo>
                  <a:pt x="407" y="198"/>
                </a:lnTo>
                <a:lnTo>
                  <a:pt x="410" y="198"/>
                </a:lnTo>
                <a:lnTo>
                  <a:pt x="412" y="198"/>
                </a:lnTo>
                <a:lnTo>
                  <a:pt x="412" y="199"/>
                </a:lnTo>
                <a:lnTo>
                  <a:pt x="413" y="201"/>
                </a:lnTo>
                <a:lnTo>
                  <a:pt x="414" y="201"/>
                </a:lnTo>
                <a:lnTo>
                  <a:pt x="417" y="202"/>
                </a:lnTo>
                <a:lnTo>
                  <a:pt x="419" y="202"/>
                </a:lnTo>
                <a:lnTo>
                  <a:pt x="420" y="202"/>
                </a:lnTo>
                <a:lnTo>
                  <a:pt x="422" y="202"/>
                </a:lnTo>
                <a:lnTo>
                  <a:pt x="426" y="203"/>
                </a:lnTo>
                <a:lnTo>
                  <a:pt x="428" y="203"/>
                </a:lnTo>
                <a:lnTo>
                  <a:pt x="429" y="203"/>
                </a:lnTo>
                <a:lnTo>
                  <a:pt x="429" y="205"/>
                </a:lnTo>
                <a:lnTo>
                  <a:pt x="431" y="205"/>
                </a:lnTo>
                <a:lnTo>
                  <a:pt x="434" y="205"/>
                </a:lnTo>
                <a:lnTo>
                  <a:pt x="437" y="205"/>
                </a:lnTo>
                <a:lnTo>
                  <a:pt x="437" y="206"/>
                </a:lnTo>
                <a:lnTo>
                  <a:pt x="438" y="206"/>
                </a:lnTo>
                <a:lnTo>
                  <a:pt x="439" y="206"/>
                </a:lnTo>
                <a:lnTo>
                  <a:pt x="441" y="206"/>
                </a:lnTo>
                <a:lnTo>
                  <a:pt x="441" y="206"/>
                </a:lnTo>
                <a:lnTo>
                  <a:pt x="441" y="208"/>
                </a:lnTo>
                <a:lnTo>
                  <a:pt x="442" y="208"/>
                </a:lnTo>
                <a:lnTo>
                  <a:pt x="447" y="209"/>
                </a:lnTo>
                <a:lnTo>
                  <a:pt x="448" y="209"/>
                </a:lnTo>
                <a:lnTo>
                  <a:pt x="448" y="208"/>
                </a:lnTo>
                <a:lnTo>
                  <a:pt x="450" y="208"/>
                </a:lnTo>
                <a:lnTo>
                  <a:pt x="453" y="208"/>
                </a:lnTo>
                <a:lnTo>
                  <a:pt x="456" y="208"/>
                </a:lnTo>
                <a:lnTo>
                  <a:pt x="457" y="208"/>
                </a:lnTo>
                <a:lnTo>
                  <a:pt x="460" y="208"/>
                </a:lnTo>
                <a:lnTo>
                  <a:pt x="463" y="208"/>
                </a:lnTo>
                <a:lnTo>
                  <a:pt x="464" y="208"/>
                </a:lnTo>
                <a:lnTo>
                  <a:pt x="467" y="208"/>
                </a:lnTo>
                <a:lnTo>
                  <a:pt x="469" y="208"/>
                </a:lnTo>
                <a:lnTo>
                  <a:pt x="469" y="209"/>
                </a:lnTo>
                <a:lnTo>
                  <a:pt x="470" y="209"/>
                </a:lnTo>
                <a:lnTo>
                  <a:pt x="472" y="209"/>
                </a:lnTo>
                <a:lnTo>
                  <a:pt x="473" y="209"/>
                </a:lnTo>
                <a:lnTo>
                  <a:pt x="473" y="211"/>
                </a:lnTo>
                <a:lnTo>
                  <a:pt x="475" y="211"/>
                </a:lnTo>
                <a:lnTo>
                  <a:pt x="476" y="211"/>
                </a:lnTo>
                <a:lnTo>
                  <a:pt x="476" y="212"/>
                </a:lnTo>
                <a:lnTo>
                  <a:pt x="476" y="212"/>
                </a:lnTo>
                <a:lnTo>
                  <a:pt x="478" y="214"/>
                </a:lnTo>
                <a:lnTo>
                  <a:pt x="476" y="214"/>
                </a:lnTo>
                <a:lnTo>
                  <a:pt x="476" y="214"/>
                </a:lnTo>
                <a:lnTo>
                  <a:pt x="475" y="214"/>
                </a:lnTo>
                <a:lnTo>
                  <a:pt x="472" y="214"/>
                </a:lnTo>
                <a:lnTo>
                  <a:pt x="470" y="214"/>
                </a:lnTo>
                <a:lnTo>
                  <a:pt x="467" y="214"/>
                </a:lnTo>
                <a:lnTo>
                  <a:pt x="470" y="215"/>
                </a:lnTo>
                <a:lnTo>
                  <a:pt x="473" y="215"/>
                </a:lnTo>
                <a:lnTo>
                  <a:pt x="476" y="215"/>
                </a:lnTo>
                <a:lnTo>
                  <a:pt x="476" y="215"/>
                </a:lnTo>
                <a:lnTo>
                  <a:pt x="478" y="215"/>
                </a:lnTo>
                <a:lnTo>
                  <a:pt x="479" y="215"/>
                </a:lnTo>
                <a:lnTo>
                  <a:pt x="481" y="215"/>
                </a:lnTo>
                <a:lnTo>
                  <a:pt x="482" y="215"/>
                </a:lnTo>
                <a:lnTo>
                  <a:pt x="484" y="215"/>
                </a:lnTo>
                <a:lnTo>
                  <a:pt x="485" y="215"/>
                </a:lnTo>
                <a:lnTo>
                  <a:pt x="485" y="217"/>
                </a:lnTo>
                <a:lnTo>
                  <a:pt x="487" y="217"/>
                </a:lnTo>
                <a:lnTo>
                  <a:pt x="488" y="217"/>
                </a:lnTo>
                <a:lnTo>
                  <a:pt x="489" y="217"/>
                </a:lnTo>
                <a:lnTo>
                  <a:pt x="492" y="218"/>
                </a:lnTo>
                <a:lnTo>
                  <a:pt x="494" y="218"/>
                </a:lnTo>
                <a:lnTo>
                  <a:pt x="495" y="218"/>
                </a:lnTo>
                <a:lnTo>
                  <a:pt x="497" y="220"/>
                </a:lnTo>
                <a:lnTo>
                  <a:pt x="498" y="220"/>
                </a:lnTo>
                <a:lnTo>
                  <a:pt x="500" y="221"/>
                </a:lnTo>
                <a:lnTo>
                  <a:pt x="501" y="221"/>
                </a:lnTo>
                <a:lnTo>
                  <a:pt x="503" y="221"/>
                </a:lnTo>
                <a:lnTo>
                  <a:pt x="503" y="223"/>
                </a:lnTo>
                <a:lnTo>
                  <a:pt x="504" y="223"/>
                </a:lnTo>
                <a:lnTo>
                  <a:pt x="506" y="223"/>
                </a:lnTo>
                <a:lnTo>
                  <a:pt x="507" y="223"/>
                </a:lnTo>
                <a:lnTo>
                  <a:pt x="507" y="221"/>
                </a:lnTo>
                <a:lnTo>
                  <a:pt x="509" y="221"/>
                </a:lnTo>
                <a:lnTo>
                  <a:pt x="510" y="221"/>
                </a:lnTo>
                <a:lnTo>
                  <a:pt x="512" y="223"/>
                </a:lnTo>
                <a:lnTo>
                  <a:pt x="513" y="223"/>
                </a:lnTo>
                <a:lnTo>
                  <a:pt x="514" y="223"/>
                </a:lnTo>
                <a:lnTo>
                  <a:pt x="513" y="221"/>
                </a:lnTo>
                <a:lnTo>
                  <a:pt x="514" y="221"/>
                </a:lnTo>
                <a:lnTo>
                  <a:pt x="516" y="221"/>
                </a:lnTo>
                <a:lnTo>
                  <a:pt x="516" y="220"/>
                </a:lnTo>
                <a:lnTo>
                  <a:pt x="519" y="220"/>
                </a:lnTo>
                <a:lnTo>
                  <a:pt x="520" y="220"/>
                </a:lnTo>
                <a:lnTo>
                  <a:pt x="520" y="221"/>
                </a:lnTo>
                <a:lnTo>
                  <a:pt x="522" y="221"/>
                </a:lnTo>
                <a:lnTo>
                  <a:pt x="523" y="221"/>
                </a:lnTo>
                <a:lnTo>
                  <a:pt x="525" y="223"/>
                </a:lnTo>
                <a:lnTo>
                  <a:pt x="526" y="223"/>
                </a:lnTo>
                <a:lnTo>
                  <a:pt x="528" y="223"/>
                </a:lnTo>
                <a:lnTo>
                  <a:pt x="529" y="223"/>
                </a:lnTo>
                <a:lnTo>
                  <a:pt x="531" y="223"/>
                </a:lnTo>
                <a:lnTo>
                  <a:pt x="532" y="224"/>
                </a:lnTo>
                <a:lnTo>
                  <a:pt x="532" y="223"/>
                </a:lnTo>
                <a:lnTo>
                  <a:pt x="534" y="223"/>
                </a:lnTo>
                <a:lnTo>
                  <a:pt x="535" y="223"/>
                </a:lnTo>
                <a:lnTo>
                  <a:pt x="537" y="223"/>
                </a:lnTo>
                <a:lnTo>
                  <a:pt x="537" y="224"/>
                </a:lnTo>
                <a:lnTo>
                  <a:pt x="538" y="224"/>
                </a:lnTo>
                <a:lnTo>
                  <a:pt x="541" y="224"/>
                </a:lnTo>
                <a:lnTo>
                  <a:pt x="544" y="226"/>
                </a:lnTo>
                <a:lnTo>
                  <a:pt x="547" y="226"/>
                </a:lnTo>
                <a:lnTo>
                  <a:pt x="548" y="226"/>
                </a:lnTo>
                <a:lnTo>
                  <a:pt x="551" y="227"/>
                </a:lnTo>
                <a:lnTo>
                  <a:pt x="554" y="227"/>
                </a:lnTo>
                <a:lnTo>
                  <a:pt x="557" y="227"/>
                </a:lnTo>
                <a:lnTo>
                  <a:pt x="559" y="227"/>
                </a:lnTo>
                <a:lnTo>
                  <a:pt x="560" y="227"/>
                </a:lnTo>
                <a:lnTo>
                  <a:pt x="560" y="229"/>
                </a:lnTo>
                <a:lnTo>
                  <a:pt x="562" y="229"/>
                </a:lnTo>
                <a:lnTo>
                  <a:pt x="562" y="230"/>
                </a:lnTo>
                <a:lnTo>
                  <a:pt x="563" y="230"/>
                </a:lnTo>
                <a:lnTo>
                  <a:pt x="564" y="230"/>
                </a:lnTo>
                <a:lnTo>
                  <a:pt x="566" y="230"/>
                </a:lnTo>
                <a:lnTo>
                  <a:pt x="567" y="230"/>
                </a:lnTo>
                <a:lnTo>
                  <a:pt x="569" y="230"/>
                </a:lnTo>
                <a:lnTo>
                  <a:pt x="567" y="229"/>
                </a:lnTo>
                <a:lnTo>
                  <a:pt x="570" y="229"/>
                </a:lnTo>
                <a:lnTo>
                  <a:pt x="572" y="229"/>
                </a:lnTo>
                <a:lnTo>
                  <a:pt x="573" y="229"/>
                </a:lnTo>
                <a:lnTo>
                  <a:pt x="572" y="230"/>
                </a:lnTo>
                <a:lnTo>
                  <a:pt x="572" y="230"/>
                </a:lnTo>
                <a:lnTo>
                  <a:pt x="570" y="230"/>
                </a:lnTo>
                <a:lnTo>
                  <a:pt x="567" y="230"/>
                </a:lnTo>
                <a:lnTo>
                  <a:pt x="566" y="230"/>
                </a:lnTo>
                <a:lnTo>
                  <a:pt x="566" y="231"/>
                </a:lnTo>
                <a:lnTo>
                  <a:pt x="567" y="231"/>
                </a:lnTo>
                <a:lnTo>
                  <a:pt x="569" y="231"/>
                </a:lnTo>
                <a:lnTo>
                  <a:pt x="570" y="233"/>
                </a:lnTo>
                <a:lnTo>
                  <a:pt x="572" y="233"/>
                </a:lnTo>
                <a:lnTo>
                  <a:pt x="573" y="233"/>
                </a:lnTo>
                <a:lnTo>
                  <a:pt x="575" y="233"/>
                </a:lnTo>
                <a:lnTo>
                  <a:pt x="576" y="233"/>
                </a:lnTo>
                <a:lnTo>
                  <a:pt x="576" y="234"/>
                </a:lnTo>
                <a:lnTo>
                  <a:pt x="578" y="233"/>
                </a:lnTo>
                <a:lnTo>
                  <a:pt x="579" y="234"/>
                </a:lnTo>
                <a:lnTo>
                  <a:pt x="579" y="233"/>
                </a:lnTo>
                <a:lnTo>
                  <a:pt x="581" y="233"/>
                </a:lnTo>
                <a:lnTo>
                  <a:pt x="582" y="233"/>
                </a:lnTo>
                <a:lnTo>
                  <a:pt x="582" y="233"/>
                </a:lnTo>
                <a:lnTo>
                  <a:pt x="584" y="233"/>
                </a:lnTo>
                <a:lnTo>
                  <a:pt x="585" y="233"/>
                </a:lnTo>
                <a:lnTo>
                  <a:pt x="587" y="231"/>
                </a:lnTo>
                <a:lnTo>
                  <a:pt x="588" y="231"/>
                </a:lnTo>
                <a:lnTo>
                  <a:pt x="589" y="231"/>
                </a:lnTo>
                <a:lnTo>
                  <a:pt x="589" y="233"/>
                </a:lnTo>
                <a:lnTo>
                  <a:pt x="588" y="233"/>
                </a:lnTo>
                <a:lnTo>
                  <a:pt x="588" y="234"/>
                </a:lnTo>
                <a:lnTo>
                  <a:pt x="587" y="234"/>
                </a:lnTo>
                <a:lnTo>
                  <a:pt x="588" y="236"/>
                </a:lnTo>
                <a:lnTo>
                  <a:pt x="591" y="236"/>
                </a:lnTo>
                <a:lnTo>
                  <a:pt x="592" y="236"/>
                </a:lnTo>
                <a:lnTo>
                  <a:pt x="595" y="237"/>
                </a:lnTo>
                <a:lnTo>
                  <a:pt x="597" y="237"/>
                </a:lnTo>
                <a:lnTo>
                  <a:pt x="598" y="239"/>
                </a:lnTo>
                <a:lnTo>
                  <a:pt x="600" y="239"/>
                </a:lnTo>
                <a:lnTo>
                  <a:pt x="600" y="237"/>
                </a:lnTo>
                <a:lnTo>
                  <a:pt x="601" y="239"/>
                </a:lnTo>
                <a:lnTo>
                  <a:pt x="603" y="239"/>
                </a:lnTo>
                <a:lnTo>
                  <a:pt x="604" y="239"/>
                </a:lnTo>
                <a:lnTo>
                  <a:pt x="606" y="240"/>
                </a:lnTo>
                <a:lnTo>
                  <a:pt x="607" y="242"/>
                </a:lnTo>
                <a:lnTo>
                  <a:pt x="609" y="242"/>
                </a:lnTo>
                <a:lnTo>
                  <a:pt x="610" y="242"/>
                </a:lnTo>
                <a:lnTo>
                  <a:pt x="612" y="242"/>
                </a:lnTo>
                <a:lnTo>
                  <a:pt x="613" y="242"/>
                </a:lnTo>
                <a:lnTo>
                  <a:pt x="614" y="242"/>
                </a:lnTo>
                <a:lnTo>
                  <a:pt x="616" y="242"/>
                </a:lnTo>
                <a:lnTo>
                  <a:pt x="616" y="240"/>
                </a:lnTo>
                <a:lnTo>
                  <a:pt x="614" y="240"/>
                </a:lnTo>
                <a:lnTo>
                  <a:pt x="614" y="239"/>
                </a:lnTo>
                <a:lnTo>
                  <a:pt x="613" y="237"/>
                </a:lnTo>
                <a:lnTo>
                  <a:pt x="613" y="236"/>
                </a:lnTo>
                <a:lnTo>
                  <a:pt x="612" y="234"/>
                </a:lnTo>
                <a:lnTo>
                  <a:pt x="613" y="234"/>
                </a:lnTo>
                <a:lnTo>
                  <a:pt x="613" y="233"/>
                </a:lnTo>
                <a:lnTo>
                  <a:pt x="614" y="231"/>
                </a:lnTo>
                <a:lnTo>
                  <a:pt x="616" y="231"/>
                </a:lnTo>
                <a:lnTo>
                  <a:pt x="617" y="231"/>
                </a:lnTo>
                <a:lnTo>
                  <a:pt x="617" y="231"/>
                </a:lnTo>
                <a:lnTo>
                  <a:pt x="619" y="231"/>
                </a:lnTo>
                <a:lnTo>
                  <a:pt x="619" y="230"/>
                </a:lnTo>
                <a:lnTo>
                  <a:pt x="620" y="230"/>
                </a:lnTo>
                <a:lnTo>
                  <a:pt x="622" y="230"/>
                </a:lnTo>
                <a:lnTo>
                  <a:pt x="623" y="230"/>
                </a:lnTo>
                <a:lnTo>
                  <a:pt x="625" y="230"/>
                </a:lnTo>
                <a:lnTo>
                  <a:pt x="626" y="230"/>
                </a:lnTo>
                <a:lnTo>
                  <a:pt x="628" y="230"/>
                </a:lnTo>
                <a:lnTo>
                  <a:pt x="629" y="230"/>
                </a:lnTo>
                <a:lnTo>
                  <a:pt x="632" y="230"/>
                </a:lnTo>
                <a:lnTo>
                  <a:pt x="634" y="230"/>
                </a:lnTo>
                <a:lnTo>
                  <a:pt x="635" y="230"/>
                </a:lnTo>
                <a:lnTo>
                  <a:pt x="635" y="231"/>
                </a:lnTo>
                <a:lnTo>
                  <a:pt x="637" y="231"/>
                </a:lnTo>
                <a:lnTo>
                  <a:pt x="637" y="230"/>
                </a:lnTo>
                <a:lnTo>
                  <a:pt x="638" y="230"/>
                </a:lnTo>
                <a:lnTo>
                  <a:pt x="639" y="230"/>
                </a:lnTo>
                <a:lnTo>
                  <a:pt x="641" y="231"/>
                </a:lnTo>
                <a:lnTo>
                  <a:pt x="642" y="231"/>
                </a:lnTo>
                <a:lnTo>
                  <a:pt x="642" y="233"/>
                </a:lnTo>
                <a:lnTo>
                  <a:pt x="644" y="233"/>
                </a:lnTo>
                <a:lnTo>
                  <a:pt x="644" y="234"/>
                </a:lnTo>
                <a:lnTo>
                  <a:pt x="645" y="234"/>
                </a:lnTo>
                <a:lnTo>
                  <a:pt x="647" y="234"/>
                </a:lnTo>
                <a:lnTo>
                  <a:pt x="648" y="234"/>
                </a:lnTo>
                <a:lnTo>
                  <a:pt x="650" y="234"/>
                </a:lnTo>
                <a:lnTo>
                  <a:pt x="651" y="233"/>
                </a:lnTo>
                <a:lnTo>
                  <a:pt x="653" y="233"/>
                </a:lnTo>
                <a:lnTo>
                  <a:pt x="653" y="231"/>
                </a:lnTo>
                <a:lnTo>
                  <a:pt x="651" y="231"/>
                </a:lnTo>
                <a:lnTo>
                  <a:pt x="651" y="230"/>
                </a:lnTo>
                <a:lnTo>
                  <a:pt x="650" y="230"/>
                </a:lnTo>
                <a:lnTo>
                  <a:pt x="650" y="230"/>
                </a:lnTo>
                <a:lnTo>
                  <a:pt x="651" y="229"/>
                </a:lnTo>
                <a:lnTo>
                  <a:pt x="650" y="229"/>
                </a:lnTo>
                <a:lnTo>
                  <a:pt x="650" y="227"/>
                </a:lnTo>
                <a:lnTo>
                  <a:pt x="648" y="227"/>
                </a:lnTo>
                <a:lnTo>
                  <a:pt x="648" y="226"/>
                </a:lnTo>
                <a:lnTo>
                  <a:pt x="650" y="226"/>
                </a:lnTo>
                <a:lnTo>
                  <a:pt x="648" y="224"/>
                </a:lnTo>
                <a:lnTo>
                  <a:pt x="650" y="224"/>
                </a:lnTo>
                <a:lnTo>
                  <a:pt x="651" y="224"/>
                </a:lnTo>
                <a:lnTo>
                  <a:pt x="653" y="224"/>
                </a:lnTo>
                <a:lnTo>
                  <a:pt x="653" y="223"/>
                </a:lnTo>
                <a:lnTo>
                  <a:pt x="653" y="223"/>
                </a:lnTo>
                <a:lnTo>
                  <a:pt x="654" y="223"/>
                </a:lnTo>
                <a:lnTo>
                  <a:pt x="656" y="223"/>
                </a:lnTo>
                <a:lnTo>
                  <a:pt x="657" y="223"/>
                </a:lnTo>
                <a:lnTo>
                  <a:pt x="660" y="223"/>
                </a:lnTo>
                <a:lnTo>
                  <a:pt x="660" y="224"/>
                </a:lnTo>
                <a:lnTo>
                  <a:pt x="662" y="224"/>
                </a:lnTo>
                <a:lnTo>
                  <a:pt x="663" y="224"/>
                </a:lnTo>
                <a:lnTo>
                  <a:pt x="663" y="223"/>
                </a:lnTo>
                <a:lnTo>
                  <a:pt x="664" y="223"/>
                </a:lnTo>
                <a:lnTo>
                  <a:pt x="666" y="223"/>
                </a:lnTo>
                <a:lnTo>
                  <a:pt x="666" y="221"/>
                </a:lnTo>
                <a:lnTo>
                  <a:pt x="664" y="220"/>
                </a:lnTo>
                <a:lnTo>
                  <a:pt x="667" y="220"/>
                </a:lnTo>
                <a:lnTo>
                  <a:pt x="669" y="220"/>
                </a:lnTo>
                <a:lnTo>
                  <a:pt x="672" y="220"/>
                </a:lnTo>
                <a:lnTo>
                  <a:pt x="673" y="220"/>
                </a:lnTo>
                <a:lnTo>
                  <a:pt x="675" y="220"/>
                </a:lnTo>
                <a:lnTo>
                  <a:pt x="676" y="218"/>
                </a:lnTo>
                <a:lnTo>
                  <a:pt x="678" y="218"/>
                </a:lnTo>
                <a:lnTo>
                  <a:pt x="679" y="218"/>
                </a:lnTo>
                <a:lnTo>
                  <a:pt x="682" y="218"/>
                </a:lnTo>
                <a:lnTo>
                  <a:pt x="679" y="217"/>
                </a:lnTo>
                <a:lnTo>
                  <a:pt x="682" y="217"/>
                </a:lnTo>
                <a:lnTo>
                  <a:pt x="684" y="217"/>
                </a:lnTo>
                <a:lnTo>
                  <a:pt x="685" y="217"/>
                </a:lnTo>
                <a:lnTo>
                  <a:pt x="685" y="215"/>
                </a:lnTo>
                <a:lnTo>
                  <a:pt x="688" y="215"/>
                </a:lnTo>
                <a:lnTo>
                  <a:pt x="688" y="215"/>
                </a:lnTo>
                <a:lnTo>
                  <a:pt x="691" y="215"/>
                </a:lnTo>
                <a:lnTo>
                  <a:pt x="692" y="215"/>
                </a:lnTo>
                <a:lnTo>
                  <a:pt x="695" y="215"/>
                </a:lnTo>
                <a:lnTo>
                  <a:pt x="697" y="215"/>
                </a:lnTo>
                <a:lnTo>
                  <a:pt x="698" y="215"/>
                </a:lnTo>
                <a:lnTo>
                  <a:pt x="700" y="215"/>
                </a:lnTo>
                <a:lnTo>
                  <a:pt x="701" y="215"/>
                </a:lnTo>
                <a:lnTo>
                  <a:pt x="704" y="215"/>
                </a:lnTo>
                <a:lnTo>
                  <a:pt x="706" y="215"/>
                </a:lnTo>
                <a:lnTo>
                  <a:pt x="709" y="215"/>
                </a:lnTo>
                <a:lnTo>
                  <a:pt x="709" y="214"/>
                </a:lnTo>
                <a:lnTo>
                  <a:pt x="710" y="214"/>
                </a:lnTo>
                <a:lnTo>
                  <a:pt x="712" y="214"/>
                </a:lnTo>
                <a:lnTo>
                  <a:pt x="713" y="214"/>
                </a:lnTo>
                <a:lnTo>
                  <a:pt x="710" y="212"/>
                </a:lnTo>
                <a:lnTo>
                  <a:pt x="709" y="212"/>
                </a:lnTo>
                <a:lnTo>
                  <a:pt x="707" y="212"/>
                </a:lnTo>
                <a:lnTo>
                  <a:pt x="706" y="212"/>
                </a:lnTo>
                <a:lnTo>
                  <a:pt x="706" y="211"/>
                </a:lnTo>
                <a:lnTo>
                  <a:pt x="704" y="212"/>
                </a:lnTo>
                <a:lnTo>
                  <a:pt x="701" y="212"/>
                </a:lnTo>
                <a:lnTo>
                  <a:pt x="698" y="212"/>
                </a:lnTo>
                <a:lnTo>
                  <a:pt x="697" y="212"/>
                </a:lnTo>
                <a:lnTo>
                  <a:pt x="694" y="211"/>
                </a:lnTo>
                <a:lnTo>
                  <a:pt x="692" y="211"/>
                </a:lnTo>
                <a:lnTo>
                  <a:pt x="689" y="211"/>
                </a:lnTo>
                <a:lnTo>
                  <a:pt x="688" y="211"/>
                </a:lnTo>
                <a:lnTo>
                  <a:pt x="687" y="211"/>
                </a:lnTo>
                <a:lnTo>
                  <a:pt x="684" y="211"/>
                </a:lnTo>
                <a:lnTo>
                  <a:pt x="681" y="211"/>
                </a:lnTo>
                <a:lnTo>
                  <a:pt x="679" y="211"/>
                </a:lnTo>
                <a:lnTo>
                  <a:pt x="678" y="211"/>
                </a:lnTo>
                <a:lnTo>
                  <a:pt x="678" y="212"/>
                </a:lnTo>
                <a:lnTo>
                  <a:pt x="679" y="212"/>
                </a:lnTo>
                <a:lnTo>
                  <a:pt x="681" y="212"/>
                </a:lnTo>
                <a:lnTo>
                  <a:pt x="681" y="214"/>
                </a:lnTo>
                <a:lnTo>
                  <a:pt x="679" y="214"/>
                </a:lnTo>
                <a:lnTo>
                  <a:pt x="678" y="214"/>
                </a:lnTo>
                <a:lnTo>
                  <a:pt x="676" y="214"/>
                </a:lnTo>
                <a:lnTo>
                  <a:pt x="675" y="214"/>
                </a:lnTo>
                <a:lnTo>
                  <a:pt x="673" y="212"/>
                </a:lnTo>
                <a:lnTo>
                  <a:pt x="672" y="212"/>
                </a:lnTo>
                <a:lnTo>
                  <a:pt x="672" y="211"/>
                </a:lnTo>
                <a:lnTo>
                  <a:pt x="673" y="211"/>
                </a:lnTo>
                <a:lnTo>
                  <a:pt x="675" y="212"/>
                </a:lnTo>
                <a:lnTo>
                  <a:pt x="676" y="212"/>
                </a:lnTo>
                <a:lnTo>
                  <a:pt x="676" y="211"/>
                </a:lnTo>
                <a:lnTo>
                  <a:pt x="676" y="209"/>
                </a:lnTo>
                <a:lnTo>
                  <a:pt x="678" y="208"/>
                </a:lnTo>
                <a:lnTo>
                  <a:pt x="676" y="208"/>
                </a:lnTo>
                <a:lnTo>
                  <a:pt x="675" y="208"/>
                </a:lnTo>
                <a:lnTo>
                  <a:pt x="673" y="208"/>
                </a:lnTo>
                <a:lnTo>
                  <a:pt x="673" y="206"/>
                </a:lnTo>
                <a:lnTo>
                  <a:pt x="675" y="206"/>
                </a:lnTo>
                <a:lnTo>
                  <a:pt x="675" y="205"/>
                </a:lnTo>
                <a:lnTo>
                  <a:pt x="673" y="205"/>
                </a:lnTo>
                <a:lnTo>
                  <a:pt x="673" y="206"/>
                </a:lnTo>
                <a:lnTo>
                  <a:pt x="672" y="206"/>
                </a:lnTo>
                <a:lnTo>
                  <a:pt x="672" y="205"/>
                </a:lnTo>
                <a:lnTo>
                  <a:pt x="670" y="206"/>
                </a:lnTo>
                <a:lnTo>
                  <a:pt x="669" y="206"/>
                </a:lnTo>
                <a:lnTo>
                  <a:pt x="666" y="206"/>
                </a:lnTo>
                <a:lnTo>
                  <a:pt x="664" y="206"/>
                </a:lnTo>
                <a:lnTo>
                  <a:pt x="663" y="206"/>
                </a:lnTo>
                <a:lnTo>
                  <a:pt x="660" y="206"/>
                </a:lnTo>
                <a:lnTo>
                  <a:pt x="657" y="206"/>
                </a:lnTo>
                <a:lnTo>
                  <a:pt x="656" y="206"/>
                </a:lnTo>
                <a:lnTo>
                  <a:pt x="654" y="206"/>
                </a:lnTo>
                <a:lnTo>
                  <a:pt x="654" y="205"/>
                </a:lnTo>
                <a:lnTo>
                  <a:pt x="653" y="205"/>
                </a:lnTo>
                <a:lnTo>
                  <a:pt x="651" y="205"/>
                </a:lnTo>
                <a:lnTo>
                  <a:pt x="650" y="205"/>
                </a:lnTo>
                <a:lnTo>
                  <a:pt x="648" y="205"/>
                </a:lnTo>
                <a:lnTo>
                  <a:pt x="647" y="203"/>
                </a:lnTo>
                <a:lnTo>
                  <a:pt x="644" y="203"/>
                </a:lnTo>
                <a:lnTo>
                  <a:pt x="642" y="203"/>
                </a:lnTo>
                <a:lnTo>
                  <a:pt x="642" y="202"/>
                </a:lnTo>
                <a:lnTo>
                  <a:pt x="641" y="202"/>
                </a:lnTo>
                <a:lnTo>
                  <a:pt x="641" y="201"/>
                </a:lnTo>
                <a:lnTo>
                  <a:pt x="639" y="201"/>
                </a:lnTo>
                <a:lnTo>
                  <a:pt x="639" y="199"/>
                </a:lnTo>
                <a:lnTo>
                  <a:pt x="639" y="198"/>
                </a:lnTo>
                <a:lnTo>
                  <a:pt x="639" y="196"/>
                </a:lnTo>
                <a:lnTo>
                  <a:pt x="639" y="195"/>
                </a:lnTo>
                <a:lnTo>
                  <a:pt x="638" y="195"/>
                </a:lnTo>
                <a:lnTo>
                  <a:pt x="638" y="195"/>
                </a:lnTo>
                <a:lnTo>
                  <a:pt x="639" y="195"/>
                </a:lnTo>
                <a:lnTo>
                  <a:pt x="641" y="195"/>
                </a:lnTo>
                <a:lnTo>
                  <a:pt x="641" y="193"/>
                </a:lnTo>
                <a:lnTo>
                  <a:pt x="639" y="192"/>
                </a:lnTo>
                <a:lnTo>
                  <a:pt x="641" y="192"/>
                </a:lnTo>
                <a:lnTo>
                  <a:pt x="642" y="190"/>
                </a:lnTo>
                <a:lnTo>
                  <a:pt x="644" y="189"/>
                </a:lnTo>
                <a:lnTo>
                  <a:pt x="645" y="189"/>
                </a:lnTo>
                <a:lnTo>
                  <a:pt x="647" y="189"/>
                </a:lnTo>
                <a:lnTo>
                  <a:pt x="650" y="189"/>
                </a:lnTo>
                <a:lnTo>
                  <a:pt x="650" y="187"/>
                </a:lnTo>
                <a:lnTo>
                  <a:pt x="651" y="186"/>
                </a:lnTo>
                <a:lnTo>
                  <a:pt x="653" y="186"/>
                </a:lnTo>
                <a:lnTo>
                  <a:pt x="653" y="186"/>
                </a:lnTo>
                <a:lnTo>
                  <a:pt x="653" y="184"/>
                </a:lnTo>
                <a:lnTo>
                  <a:pt x="654" y="183"/>
                </a:lnTo>
                <a:lnTo>
                  <a:pt x="656" y="183"/>
                </a:lnTo>
                <a:lnTo>
                  <a:pt x="657" y="183"/>
                </a:lnTo>
                <a:lnTo>
                  <a:pt x="656" y="181"/>
                </a:lnTo>
                <a:lnTo>
                  <a:pt x="657" y="181"/>
                </a:lnTo>
                <a:lnTo>
                  <a:pt x="659" y="181"/>
                </a:lnTo>
                <a:lnTo>
                  <a:pt x="659" y="180"/>
                </a:lnTo>
                <a:lnTo>
                  <a:pt x="660" y="180"/>
                </a:lnTo>
                <a:lnTo>
                  <a:pt x="662" y="180"/>
                </a:lnTo>
                <a:lnTo>
                  <a:pt x="664" y="178"/>
                </a:lnTo>
                <a:lnTo>
                  <a:pt x="666" y="178"/>
                </a:lnTo>
                <a:lnTo>
                  <a:pt x="667" y="178"/>
                </a:lnTo>
                <a:lnTo>
                  <a:pt x="669" y="178"/>
                </a:lnTo>
                <a:lnTo>
                  <a:pt x="669" y="177"/>
                </a:lnTo>
                <a:lnTo>
                  <a:pt x="670" y="177"/>
                </a:lnTo>
                <a:lnTo>
                  <a:pt x="672" y="177"/>
                </a:lnTo>
                <a:lnTo>
                  <a:pt x="672" y="176"/>
                </a:lnTo>
                <a:lnTo>
                  <a:pt x="675" y="176"/>
                </a:lnTo>
                <a:lnTo>
                  <a:pt x="676" y="176"/>
                </a:lnTo>
                <a:lnTo>
                  <a:pt x="679" y="176"/>
                </a:lnTo>
                <a:lnTo>
                  <a:pt x="681" y="174"/>
                </a:lnTo>
                <a:lnTo>
                  <a:pt x="684" y="174"/>
                </a:lnTo>
                <a:lnTo>
                  <a:pt x="687" y="174"/>
                </a:lnTo>
                <a:lnTo>
                  <a:pt x="688" y="174"/>
                </a:lnTo>
                <a:lnTo>
                  <a:pt x="688" y="174"/>
                </a:lnTo>
                <a:lnTo>
                  <a:pt x="688" y="173"/>
                </a:lnTo>
                <a:lnTo>
                  <a:pt x="689" y="174"/>
                </a:lnTo>
                <a:lnTo>
                  <a:pt x="689" y="173"/>
                </a:lnTo>
                <a:lnTo>
                  <a:pt x="691" y="174"/>
                </a:lnTo>
                <a:lnTo>
                  <a:pt x="692" y="174"/>
                </a:lnTo>
                <a:lnTo>
                  <a:pt x="694" y="174"/>
                </a:lnTo>
                <a:lnTo>
                  <a:pt x="694" y="173"/>
                </a:lnTo>
                <a:lnTo>
                  <a:pt x="697" y="174"/>
                </a:lnTo>
                <a:lnTo>
                  <a:pt x="697" y="173"/>
                </a:lnTo>
                <a:lnTo>
                  <a:pt x="698" y="173"/>
                </a:lnTo>
                <a:lnTo>
                  <a:pt x="698" y="171"/>
                </a:lnTo>
                <a:lnTo>
                  <a:pt x="700" y="171"/>
                </a:lnTo>
                <a:lnTo>
                  <a:pt x="701" y="171"/>
                </a:lnTo>
                <a:lnTo>
                  <a:pt x="704" y="173"/>
                </a:lnTo>
                <a:lnTo>
                  <a:pt x="706" y="173"/>
                </a:lnTo>
                <a:lnTo>
                  <a:pt x="706" y="171"/>
                </a:lnTo>
                <a:lnTo>
                  <a:pt x="707" y="173"/>
                </a:lnTo>
                <a:lnTo>
                  <a:pt x="707" y="171"/>
                </a:lnTo>
                <a:lnTo>
                  <a:pt x="710" y="171"/>
                </a:lnTo>
                <a:lnTo>
                  <a:pt x="710" y="170"/>
                </a:lnTo>
                <a:lnTo>
                  <a:pt x="709" y="170"/>
                </a:lnTo>
                <a:lnTo>
                  <a:pt x="707" y="170"/>
                </a:lnTo>
                <a:lnTo>
                  <a:pt x="707" y="168"/>
                </a:lnTo>
                <a:lnTo>
                  <a:pt x="709" y="168"/>
                </a:lnTo>
                <a:lnTo>
                  <a:pt x="709" y="167"/>
                </a:lnTo>
                <a:lnTo>
                  <a:pt x="710" y="167"/>
                </a:lnTo>
                <a:lnTo>
                  <a:pt x="710" y="165"/>
                </a:lnTo>
                <a:lnTo>
                  <a:pt x="710" y="164"/>
                </a:lnTo>
                <a:lnTo>
                  <a:pt x="710" y="162"/>
                </a:lnTo>
                <a:lnTo>
                  <a:pt x="712" y="162"/>
                </a:lnTo>
                <a:lnTo>
                  <a:pt x="712" y="161"/>
                </a:lnTo>
                <a:lnTo>
                  <a:pt x="712" y="159"/>
                </a:lnTo>
                <a:lnTo>
                  <a:pt x="714" y="159"/>
                </a:lnTo>
                <a:lnTo>
                  <a:pt x="717" y="159"/>
                </a:lnTo>
                <a:lnTo>
                  <a:pt x="719" y="159"/>
                </a:lnTo>
                <a:lnTo>
                  <a:pt x="722" y="159"/>
                </a:lnTo>
                <a:lnTo>
                  <a:pt x="722" y="161"/>
                </a:lnTo>
                <a:lnTo>
                  <a:pt x="723" y="161"/>
                </a:lnTo>
                <a:lnTo>
                  <a:pt x="723" y="159"/>
                </a:lnTo>
                <a:lnTo>
                  <a:pt x="723" y="159"/>
                </a:lnTo>
                <a:lnTo>
                  <a:pt x="723" y="159"/>
                </a:lnTo>
                <a:lnTo>
                  <a:pt x="723" y="158"/>
                </a:lnTo>
                <a:lnTo>
                  <a:pt x="725" y="158"/>
                </a:lnTo>
                <a:lnTo>
                  <a:pt x="726" y="158"/>
                </a:lnTo>
                <a:lnTo>
                  <a:pt x="726" y="156"/>
                </a:lnTo>
                <a:lnTo>
                  <a:pt x="728" y="156"/>
                </a:lnTo>
                <a:lnTo>
                  <a:pt x="728" y="155"/>
                </a:lnTo>
                <a:lnTo>
                  <a:pt x="726" y="155"/>
                </a:lnTo>
                <a:lnTo>
                  <a:pt x="725" y="155"/>
                </a:lnTo>
                <a:lnTo>
                  <a:pt x="723" y="156"/>
                </a:lnTo>
                <a:lnTo>
                  <a:pt x="722" y="156"/>
                </a:lnTo>
                <a:lnTo>
                  <a:pt x="717" y="156"/>
                </a:lnTo>
                <a:lnTo>
                  <a:pt x="716" y="156"/>
                </a:lnTo>
                <a:lnTo>
                  <a:pt x="717" y="155"/>
                </a:lnTo>
                <a:lnTo>
                  <a:pt x="719" y="155"/>
                </a:lnTo>
                <a:lnTo>
                  <a:pt x="716" y="153"/>
                </a:lnTo>
                <a:lnTo>
                  <a:pt x="714" y="153"/>
                </a:lnTo>
                <a:lnTo>
                  <a:pt x="714" y="152"/>
                </a:lnTo>
                <a:lnTo>
                  <a:pt x="714" y="150"/>
                </a:lnTo>
                <a:lnTo>
                  <a:pt x="717" y="149"/>
                </a:lnTo>
                <a:lnTo>
                  <a:pt x="716" y="149"/>
                </a:lnTo>
                <a:lnTo>
                  <a:pt x="717" y="148"/>
                </a:lnTo>
                <a:lnTo>
                  <a:pt x="719" y="148"/>
                </a:lnTo>
                <a:lnTo>
                  <a:pt x="720" y="148"/>
                </a:lnTo>
                <a:lnTo>
                  <a:pt x="720" y="146"/>
                </a:lnTo>
                <a:lnTo>
                  <a:pt x="722" y="148"/>
                </a:lnTo>
                <a:lnTo>
                  <a:pt x="723" y="146"/>
                </a:lnTo>
                <a:lnTo>
                  <a:pt x="723" y="148"/>
                </a:lnTo>
                <a:lnTo>
                  <a:pt x="725" y="148"/>
                </a:lnTo>
                <a:lnTo>
                  <a:pt x="726" y="148"/>
                </a:lnTo>
                <a:lnTo>
                  <a:pt x="728" y="146"/>
                </a:lnTo>
                <a:lnTo>
                  <a:pt x="726" y="145"/>
                </a:lnTo>
                <a:lnTo>
                  <a:pt x="725" y="145"/>
                </a:lnTo>
                <a:lnTo>
                  <a:pt x="725" y="143"/>
                </a:lnTo>
                <a:lnTo>
                  <a:pt x="726" y="143"/>
                </a:lnTo>
                <a:lnTo>
                  <a:pt x="728" y="145"/>
                </a:lnTo>
                <a:lnTo>
                  <a:pt x="729" y="145"/>
                </a:lnTo>
                <a:lnTo>
                  <a:pt x="731" y="145"/>
                </a:lnTo>
                <a:lnTo>
                  <a:pt x="732" y="145"/>
                </a:lnTo>
                <a:lnTo>
                  <a:pt x="732" y="143"/>
                </a:lnTo>
                <a:lnTo>
                  <a:pt x="734" y="143"/>
                </a:lnTo>
                <a:lnTo>
                  <a:pt x="735" y="142"/>
                </a:lnTo>
                <a:lnTo>
                  <a:pt x="737" y="142"/>
                </a:lnTo>
                <a:lnTo>
                  <a:pt x="739" y="140"/>
                </a:lnTo>
                <a:lnTo>
                  <a:pt x="741" y="140"/>
                </a:lnTo>
                <a:lnTo>
                  <a:pt x="742" y="140"/>
                </a:lnTo>
                <a:lnTo>
                  <a:pt x="742" y="139"/>
                </a:lnTo>
                <a:lnTo>
                  <a:pt x="742" y="137"/>
                </a:lnTo>
                <a:lnTo>
                  <a:pt x="742" y="136"/>
                </a:lnTo>
                <a:lnTo>
                  <a:pt x="744" y="136"/>
                </a:lnTo>
                <a:lnTo>
                  <a:pt x="744" y="134"/>
                </a:lnTo>
                <a:lnTo>
                  <a:pt x="744" y="133"/>
                </a:lnTo>
                <a:lnTo>
                  <a:pt x="742" y="133"/>
                </a:lnTo>
                <a:lnTo>
                  <a:pt x="741" y="133"/>
                </a:lnTo>
                <a:lnTo>
                  <a:pt x="739" y="133"/>
                </a:lnTo>
                <a:lnTo>
                  <a:pt x="738" y="131"/>
                </a:lnTo>
                <a:lnTo>
                  <a:pt x="737" y="131"/>
                </a:lnTo>
                <a:lnTo>
                  <a:pt x="735" y="131"/>
                </a:lnTo>
                <a:lnTo>
                  <a:pt x="734" y="130"/>
                </a:lnTo>
                <a:lnTo>
                  <a:pt x="732" y="128"/>
                </a:lnTo>
                <a:lnTo>
                  <a:pt x="734" y="127"/>
                </a:lnTo>
                <a:lnTo>
                  <a:pt x="735" y="127"/>
                </a:lnTo>
                <a:lnTo>
                  <a:pt x="737" y="127"/>
                </a:lnTo>
                <a:lnTo>
                  <a:pt x="737" y="128"/>
                </a:lnTo>
                <a:lnTo>
                  <a:pt x="738" y="128"/>
                </a:lnTo>
                <a:lnTo>
                  <a:pt x="739" y="128"/>
                </a:lnTo>
                <a:lnTo>
                  <a:pt x="741" y="130"/>
                </a:lnTo>
                <a:lnTo>
                  <a:pt x="742" y="130"/>
                </a:lnTo>
                <a:lnTo>
                  <a:pt x="744" y="130"/>
                </a:lnTo>
                <a:lnTo>
                  <a:pt x="744" y="128"/>
                </a:lnTo>
                <a:lnTo>
                  <a:pt x="744" y="127"/>
                </a:lnTo>
                <a:lnTo>
                  <a:pt x="745" y="127"/>
                </a:lnTo>
                <a:lnTo>
                  <a:pt x="747" y="125"/>
                </a:lnTo>
                <a:lnTo>
                  <a:pt x="748" y="125"/>
                </a:lnTo>
                <a:lnTo>
                  <a:pt x="750" y="125"/>
                </a:lnTo>
                <a:lnTo>
                  <a:pt x="751" y="125"/>
                </a:lnTo>
                <a:lnTo>
                  <a:pt x="754" y="125"/>
                </a:lnTo>
                <a:lnTo>
                  <a:pt x="754" y="127"/>
                </a:lnTo>
                <a:lnTo>
                  <a:pt x="754" y="128"/>
                </a:lnTo>
                <a:lnTo>
                  <a:pt x="756" y="128"/>
                </a:lnTo>
                <a:lnTo>
                  <a:pt x="757" y="128"/>
                </a:lnTo>
                <a:lnTo>
                  <a:pt x="757" y="130"/>
                </a:lnTo>
                <a:lnTo>
                  <a:pt x="759" y="131"/>
                </a:lnTo>
                <a:lnTo>
                  <a:pt x="759" y="133"/>
                </a:lnTo>
                <a:lnTo>
                  <a:pt x="759" y="131"/>
                </a:lnTo>
                <a:lnTo>
                  <a:pt x="760" y="131"/>
                </a:lnTo>
                <a:lnTo>
                  <a:pt x="763" y="131"/>
                </a:lnTo>
                <a:lnTo>
                  <a:pt x="764" y="131"/>
                </a:lnTo>
                <a:lnTo>
                  <a:pt x="763" y="130"/>
                </a:lnTo>
                <a:lnTo>
                  <a:pt x="763" y="128"/>
                </a:lnTo>
                <a:lnTo>
                  <a:pt x="763" y="127"/>
                </a:lnTo>
                <a:lnTo>
                  <a:pt x="763" y="125"/>
                </a:lnTo>
                <a:lnTo>
                  <a:pt x="762" y="124"/>
                </a:lnTo>
                <a:lnTo>
                  <a:pt x="760" y="124"/>
                </a:lnTo>
                <a:lnTo>
                  <a:pt x="760" y="123"/>
                </a:lnTo>
                <a:lnTo>
                  <a:pt x="763" y="123"/>
                </a:lnTo>
                <a:lnTo>
                  <a:pt x="764" y="123"/>
                </a:lnTo>
                <a:lnTo>
                  <a:pt x="767" y="123"/>
                </a:lnTo>
                <a:lnTo>
                  <a:pt x="769" y="123"/>
                </a:lnTo>
                <a:lnTo>
                  <a:pt x="769" y="123"/>
                </a:lnTo>
                <a:lnTo>
                  <a:pt x="770" y="123"/>
                </a:lnTo>
                <a:lnTo>
                  <a:pt x="773" y="121"/>
                </a:lnTo>
                <a:lnTo>
                  <a:pt x="775" y="123"/>
                </a:lnTo>
                <a:lnTo>
                  <a:pt x="776" y="123"/>
                </a:lnTo>
                <a:lnTo>
                  <a:pt x="776" y="123"/>
                </a:lnTo>
                <a:lnTo>
                  <a:pt x="776" y="124"/>
                </a:lnTo>
                <a:lnTo>
                  <a:pt x="775" y="124"/>
                </a:lnTo>
                <a:lnTo>
                  <a:pt x="773" y="125"/>
                </a:lnTo>
                <a:lnTo>
                  <a:pt x="773" y="127"/>
                </a:lnTo>
                <a:lnTo>
                  <a:pt x="772" y="127"/>
                </a:lnTo>
                <a:lnTo>
                  <a:pt x="773" y="128"/>
                </a:lnTo>
                <a:lnTo>
                  <a:pt x="775" y="128"/>
                </a:lnTo>
                <a:lnTo>
                  <a:pt x="776" y="128"/>
                </a:lnTo>
                <a:lnTo>
                  <a:pt x="778" y="128"/>
                </a:lnTo>
                <a:lnTo>
                  <a:pt x="779" y="128"/>
                </a:lnTo>
                <a:lnTo>
                  <a:pt x="779" y="127"/>
                </a:lnTo>
                <a:lnTo>
                  <a:pt x="782" y="128"/>
                </a:lnTo>
                <a:lnTo>
                  <a:pt x="782" y="127"/>
                </a:lnTo>
                <a:lnTo>
                  <a:pt x="784" y="128"/>
                </a:lnTo>
                <a:lnTo>
                  <a:pt x="785" y="127"/>
                </a:lnTo>
                <a:lnTo>
                  <a:pt x="787" y="128"/>
                </a:lnTo>
                <a:lnTo>
                  <a:pt x="788" y="128"/>
                </a:lnTo>
                <a:lnTo>
                  <a:pt x="788" y="127"/>
                </a:lnTo>
                <a:lnTo>
                  <a:pt x="789" y="128"/>
                </a:lnTo>
                <a:lnTo>
                  <a:pt x="791" y="130"/>
                </a:lnTo>
                <a:lnTo>
                  <a:pt x="791" y="128"/>
                </a:lnTo>
                <a:lnTo>
                  <a:pt x="792" y="128"/>
                </a:lnTo>
                <a:lnTo>
                  <a:pt x="792" y="127"/>
                </a:lnTo>
                <a:lnTo>
                  <a:pt x="794" y="128"/>
                </a:lnTo>
                <a:lnTo>
                  <a:pt x="794" y="127"/>
                </a:lnTo>
                <a:lnTo>
                  <a:pt x="792" y="127"/>
                </a:lnTo>
                <a:lnTo>
                  <a:pt x="792" y="125"/>
                </a:lnTo>
                <a:lnTo>
                  <a:pt x="794" y="125"/>
                </a:lnTo>
                <a:lnTo>
                  <a:pt x="794" y="127"/>
                </a:lnTo>
                <a:lnTo>
                  <a:pt x="795" y="127"/>
                </a:lnTo>
                <a:lnTo>
                  <a:pt x="797" y="128"/>
                </a:lnTo>
                <a:lnTo>
                  <a:pt x="798" y="128"/>
                </a:lnTo>
                <a:lnTo>
                  <a:pt x="798" y="130"/>
                </a:lnTo>
                <a:lnTo>
                  <a:pt x="800" y="130"/>
                </a:lnTo>
                <a:lnTo>
                  <a:pt x="800" y="128"/>
                </a:lnTo>
                <a:lnTo>
                  <a:pt x="801" y="128"/>
                </a:lnTo>
                <a:lnTo>
                  <a:pt x="803" y="128"/>
                </a:lnTo>
                <a:lnTo>
                  <a:pt x="804" y="128"/>
                </a:lnTo>
                <a:lnTo>
                  <a:pt x="804" y="127"/>
                </a:lnTo>
                <a:lnTo>
                  <a:pt x="806" y="127"/>
                </a:lnTo>
                <a:lnTo>
                  <a:pt x="807" y="127"/>
                </a:lnTo>
                <a:lnTo>
                  <a:pt x="807" y="128"/>
                </a:lnTo>
                <a:lnTo>
                  <a:pt x="807" y="130"/>
                </a:lnTo>
                <a:lnTo>
                  <a:pt x="807" y="131"/>
                </a:lnTo>
                <a:lnTo>
                  <a:pt x="809" y="131"/>
                </a:lnTo>
                <a:lnTo>
                  <a:pt x="810" y="133"/>
                </a:lnTo>
                <a:lnTo>
                  <a:pt x="812" y="131"/>
                </a:lnTo>
                <a:lnTo>
                  <a:pt x="813" y="130"/>
                </a:lnTo>
                <a:lnTo>
                  <a:pt x="813" y="128"/>
                </a:lnTo>
                <a:lnTo>
                  <a:pt x="814" y="128"/>
                </a:lnTo>
                <a:lnTo>
                  <a:pt x="816" y="127"/>
                </a:lnTo>
                <a:lnTo>
                  <a:pt x="817" y="127"/>
                </a:lnTo>
                <a:lnTo>
                  <a:pt x="819" y="127"/>
                </a:lnTo>
                <a:lnTo>
                  <a:pt x="819" y="125"/>
                </a:lnTo>
                <a:lnTo>
                  <a:pt x="822" y="125"/>
                </a:lnTo>
                <a:lnTo>
                  <a:pt x="823" y="125"/>
                </a:lnTo>
                <a:lnTo>
                  <a:pt x="823" y="124"/>
                </a:lnTo>
                <a:lnTo>
                  <a:pt x="825" y="124"/>
                </a:lnTo>
                <a:lnTo>
                  <a:pt x="826" y="124"/>
                </a:lnTo>
                <a:lnTo>
                  <a:pt x="828" y="124"/>
                </a:lnTo>
                <a:lnTo>
                  <a:pt x="829" y="123"/>
                </a:lnTo>
                <a:lnTo>
                  <a:pt x="831" y="123"/>
                </a:lnTo>
                <a:lnTo>
                  <a:pt x="832" y="123"/>
                </a:lnTo>
                <a:lnTo>
                  <a:pt x="834" y="123"/>
                </a:lnTo>
                <a:lnTo>
                  <a:pt x="835" y="123"/>
                </a:lnTo>
                <a:lnTo>
                  <a:pt x="837" y="123"/>
                </a:lnTo>
                <a:lnTo>
                  <a:pt x="838" y="123"/>
                </a:lnTo>
                <a:lnTo>
                  <a:pt x="839" y="123"/>
                </a:lnTo>
                <a:lnTo>
                  <a:pt x="841" y="123"/>
                </a:lnTo>
                <a:lnTo>
                  <a:pt x="842" y="123"/>
                </a:lnTo>
                <a:lnTo>
                  <a:pt x="844" y="123"/>
                </a:lnTo>
                <a:lnTo>
                  <a:pt x="845" y="121"/>
                </a:lnTo>
                <a:lnTo>
                  <a:pt x="847" y="121"/>
                </a:lnTo>
                <a:lnTo>
                  <a:pt x="848" y="121"/>
                </a:lnTo>
                <a:lnTo>
                  <a:pt x="850" y="121"/>
                </a:lnTo>
                <a:lnTo>
                  <a:pt x="851" y="121"/>
                </a:lnTo>
                <a:lnTo>
                  <a:pt x="853" y="121"/>
                </a:lnTo>
                <a:lnTo>
                  <a:pt x="854" y="121"/>
                </a:lnTo>
                <a:lnTo>
                  <a:pt x="856" y="121"/>
                </a:lnTo>
                <a:lnTo>
                  <a:pt x="857" y="121"/>
                </a:lnTo>
                <a:lnTo>
                  <a:pt x="859" y="121"/>
                </a:lnTo>
                <a:lnTo>
                  <a:pt x="859" y="120"/>
                </a:lnTo>
                <a:lnTo>
                  <a:pt x="860" y="120"/>
                </a:lnTo>
                <a:lnTo>
                  <a:pt x="862" y="120"/>
                </a:lnTo>
                <a:lnTo>
                  <a:pt x="863" y="120"/>
                </a:lnTo>
                <a:lnTo>
                  <a:pt x="864" y="120"/>
                </a:lnTo>
                <a:lnTo>
                  <a:pt x="864" y="118"/>
                </a:lnTo>
                <a:lnTo>
                  <a:pt x="863" y="118"/>
                </a:lnTo>
                <a:lnTo>
                  <a:pt x="863" y="117"/>
                </a:lnTo>
                <a:lnTo>
                  <a:pt x="864" y="117"/>
                </a:lnTo>
                <a:lnTo>
                  <a:pt x="866" y="115"/>
                </a:lnTo>
                <a:lnTo>
                  <a:pt x="866" y="117"/>
                </a:lnTo>
                <a:lnTo>
                  <a:pt x="866" y="118"/>
                </a:lnTo>
                <a:lnTo>
                  <a:pt x="864" y="118"/>
                </a:lnTo>
                <a:lnTo>
                  <a:pt x="864" y="120"/>
                </a:lnTo>
                <a:lnTo>
                  <a:pt x="866" y="120"/>
                </a:lnTo>
                <a:lnTo>
                  <a:pt x="867" y="120"/>
                </a:lnTo>
                <a:lnTo>
                  <a:pt x="869" y="120"/>
                </a:lnTo>
                <a:lnTo>
                  <a:pt x="870" y="120"/>
                </a:lnTo>
                <a:lnTo>
                  <a:pt x="870" y="118"/>
                </a:lnTo>
                <a:lnTo>
                  <a:pt x="872" y="118"/>
                </a:lnTo>
                <a:lnTo>
                  <a:pt x="873" y="118"/>
                </a:lnTo>
                <a:lnTo>
                  <a:pt x="875" y="118"/>
                </a:lnTo>
                <a:lnTo>
                  <a:pt x="875" y="117"/>
                </a:lnTo>
                <a:lnTo>
                  <a:pt x="873" y="117"/>
                </a:lnTo>
                <a:lnTo>
                  <a:pt x="875" y="115"/>
                </a:lnTo>
                <a:lnTo>
                  <a:pt x="876" y="115"/>
                </a:lnTo>
                <a:lnTo>
                  <a:pt x="878" y="117"/>
                </a:lnTo>
                <a:lnTo>
                  <a:pt x="878" y="118"/>
                </a:lnTo>
                <a:lnTo>
                  <a:pt x="879" y="118"/>
                </a:lnTo>
                <a:lnTo>
                  <a:pt x="879" y="120"/>
                </a:lnTo>
                <a:lnTo>
                  <a:pt x="882" y="120"/>
                </a:lnTo>
                <a:lnTo>
                  <a:pt x="884" y="121"/>
                </a:lnTo>
                <a:lnTo>
                  <a:pt x="885" y="121"/>
                </a:lnTo>
                <a:lnTo>
                  <a:pt x="887" y="121"/>
                </a:lnTo>
                <a:lnTo>
                  <a:pt x="887" y="123"/>
                </a:lnTo>
                <a:lnTo>
                  <a:pt x="888" y="123"/>
                </a:lnTo>
                <a:lnTo>
                  <a:pt x="891" y="123"/>
                </a:lnTo>
                <a:lnTo>
                  <a:pt x="892" y="123"/>
                </a:lnTo>
                <a:lnTo>
                  <a:pt x="894" y="123"/>
                </a:lnTo>
                <a:lnTo>
                  <a:pt x="894" y="121"/>
                </a:lnTo>
                <a:lnTo>
                  <a:pt x="894" y="120"/>
                </a:lnTo>
                <a:lnTo>
                  <a:pt x="895" y="120"/>
                </a:lnTo>
                <a:lnTo>
                  <a:pt x="895" y="118"/>
                </a:lnTo>
                <a:lnTo>
                  <a:pt x="897" y="118"/>
                </a:lnTo>
                <a:lnTo>
                  <a:pt x="898" y="118"/>
                </a:lnTo>
                <a:lnTo>
                  <a:pt x="900" y="118"/>
                </a:lnTo>
                <a:lnTo>
                  <a:pt x="900" y="117"/>
                </a:lnTo>
                <a:lnTo>
                  <a:pt x="900" y="117"/>
                </a:lnTo>
                <a:lnTo>
                  <a:pt x="900" y="115"/>
                </a:lnTo>
                <a:lnTo>
                  <a:pt x="900" y="115"/>
                </a:lnTo>
                <a:lnTo>
                  <a:pt x="900" y="114"/>
                </a:lnTo>
                <a:lnTo>
                  <a:pt x="901" y="114"/>
                </a:lnTo>
                <a:lnTo>
                  <a:pt x="901" y="115"/>
                </a:lnTo>
                <a:lnTo>
                  <a:pt x="901" y="117"/>
                </a:lnTo>
                <a:lnTo>
                  <a:pt x="903" y="117"/>
                </a:lnTo>
                <a:lnTo>
                  <a:pt x="904" y="117"/>
                </a:lnTo>
                <a:lnTo>
                  <a:pt x="904" y="118"/>
                </a:lnTo>
                <a:lnTo>
                  <a:pt x="906" y="118"/>
                </a:lnTo>
                <a:lnTo>
                  <a:pt x="907" y="118"/>
                </a:lnTo>
                <a:lnTo>
                  <a:pt x="909" y="118"/>
                </a:lnTo>
                <a:lnTo>
                  <a:pt x="909" y="117"/>
                </a:lnTo>
                <a:lnTo>
                  <a:pt x="910" y="117"/>
                </a:lnTo>
                <a:lnTo>
                  <a:pt x="912" y="117"/>
                </a:lnTo>
                <a:lnTo>
                  <a:pt x="912" y="118"/>
                </a:lnTo>
                <a:lnTo>
                  <a:pt x="913" y="118"/>
                </a:lnTo>
                <a:lnTo>
                  <a:pt x="913" y="117"/>
                </a:lnTo>
                <a:lnTo>
                  <a:pt x="914" y="117"/>
                </a:lnTo>
                <a:lnTo>
                  <a:pt x="914" y="118"/>
                </a:lnTo>
                <a:lnTo>
                  <a:pt x="917" y="118"/>
                </a:lnTo>
                <a:lnTo>
                  <a:pt x="919" y="118"/>
                </a:lnTo>
                <a:lnTo>
                  <a:pt x="920" y="118"/>
                </a:lnTo>
                <a:lnTo>
                  <a:pt x="920" y="117"/>
                </a:lnTo>
                <a:lnTo>
                  <a:pt x="922" y="115"/>
                </a:lnTo>
                <a:lnTo>
                  <a:pt x="920" y="114"/>
                </a:lnTo>
                <a:lnTo>
                  <a:pt x="919" y="114"/>
                </a:lnTo>
                <a:lnTo>
                  <a:pt x="919" y="112"/>
                </a:lnTo>
                <a:lnTo>
                  <a:pt x="920" y="112"/>
                </a:lnTo>
                <a:lnTo>
                  <a:pt x="920" y="111"/>
                </a:lnTo>
                <a:lnTo>
                  <a:pt x="922" y="111"/>
                </a:lnTo>
                <a:lnTo>
                  <a:pt x="925" y="111"/>
                </a:lnTo>
                <a:lnTo>
                  <a:pt x="926" y="111"/>
                </a:lnTo>
                <a:lnTo>
                  <a:pt x="925" y="112"/>
                </a:lnTo>
                <a:lnTo>
                  <a:pt x="923" y="112"/>
                </a:lnTo>
                <a:lnTo>
                  <a:pt x="923" y="114"/>
                </a:lnTo>
                <a:lnTo>
                  <a:pt x="923" y="115"/>
                </a:lnTo>
                <a:lnTo>
                  <a:pt x="925" y="115"/>
                </a:lnTo>
                <a:lnTo>
                  <a:pt x="926" y="115"/>
                </a:lnTo>
                <a:lnTo>
                  <a:pt x="926" y="117"/>
                </a:lnTo>
                <a:lnTo>
                  <a:pt x="925" y="117"/>
                </a:lnTo>
                <a:lnTo>
                  <a:pt x="925" y="118"/>
                </a:lnTo>
                <a:lnTo>
                  <a:pt x="923" y="120"/>
                </a:lnTo>
                <a:lnTo>
                  <a:pt x="926" y="120"/>
                </a:lnTo>
                <a:lnTo>
                  <a:pt x="928" y="120"/>
                </a:lnTo>
                <a:lnTo>
                  <a:pt x="929" y="120"/>
                </a:lnTo>
                <a:lnTo>
                  <a:pt x="931" y="120"/>
                </a:lnTo>
                <a:lnTo>
                  <a:pt x="932" y="120"/>
                </a:lnTo>
                <a:lnTo>
                  <a:pt x="934" y="120"/>
                </a:lnTo>
                <a:lnTo>
                  <a:pt x="935" y="120"/>
                </a:lnTo>
                <a:lnTo>
                  <a:pt x="935" y="120"/>
                </a:lnTo>
                <a:lnTo>
                  <a:pt x="936" y="120"/>
                </a:lnTo>
                <a:lnTo>
                  <a:pt x="935" y="118"/>
                </a:lnTo>
                <a:lnTo>
                  <a:pt x="936" y="117"/>
                </a:lnTo>
                <a:lnTo>
                  <a:pt x="938" y="117"/>
                </a:lnTo>
                <a:lnTo>
                  <a:pt x="939" y="117"/>
                </a:lnTo>
                <a:lnTo>
                  <a:pt x="939" y="115"/>
                </a:lnTo>
                <a:lnTo>
                  <a:pt x="941" y="115"/>
                </a:lnTo>
                <a:lnTo>
                  <a:pt x="942" y="117"/>
                </a:lnTo>
                <a:lnTo>
                  <a:pt x="941" y="117"/>
                </a:lnTo>
                <a:lnTo>
                  <a:pt x="942" y="118"/>
                </a:lnTo>
                <a:lnTo>
                  <a:pt x="941" y="118"/>
                </a:lnTo>
                <a:lnTo>
                  <a:pt x="941" y="120"/>
                </a:lnTo>
                <a:lnTo>
                  <a:pt x="939" y="121"/>
                </a:lnTo>
                <a:lnTo>
                  <a:pt x="938" y="121"/>
                </a:lnTo>
                <a:lnTo>
                  <a:pt x="938" y="123"/>
                </a:lnTo>
                <a:lnTo>
                  <a:pt x="938" y="123"/>
                </a:lnTo>
                <a:lnTo>
                  <a:pt x="939" y="123"/>
                </a:lnTo>
                <a:lnTo>
                  <a:pt x="941" y="123"/>
                </a:lnTo>
                <a:lnTo>
                  <a:pt x="942" y="123"/>
                </a:lnTo>
                <a:lnTo>
                  <a:pt x="944" y="123"/>
                </a:lnTo>
                <a:lnTo>
                  <a:pt x="945" y="123"/>
                </a:lnTo>
                <a:lnTo>
                  <a:pt x="947" y="123"/>
                </a:lnTo>
                <a:lnTo>
                  <a:pt x="948" y="123"/>
                </a:lnTo>
                <a:lnTo>
                  <a:pt x="950" y="123"/>
                </a:lnTo>
                <a:lnTo>
                  <a:pt x="951" y="123"/>
                </a:lnTo>
                <a:lnTo>
                  <a:pt x="953" y="123"/>
                </a:lnTo>
                <a:lnTo>
                  <a:pt x="954" y="123"/>
                </a:lnTo>
                <a:lnTo>
                  <a:pt x="954" y="121"/>
                </a:lnTo>
                <a:lnTo>
                  <a:pt x="956" y="120"/>
                </a:lnTo>
                <a:lnTo>
                  <a:pt x="957" y="120"/>
                </a:lnTo>
                <a:lnTo>
                  <a:pt x="957" y="118"/>
                </a:lnTo>
                <a:lnTo>
                  <a:pt x="959" y="117"/>
                </a:lnTo>
                <a:lnTo>
                  <a:pt x="960" y="117"/>
                </a:lnTo>
                <a:lnTo>
                  <a:pt x="961" y="117"/>
                </a:lnTo>
                <a:lnTo>
                  <a:pt x="961" y="118"/>
                </a:lnTo>
                <a:lnTo>
                  <a:pt x="963" y="120"/>
                </a:lnTo>
                <a:lnTo>
                  <a:pt x="964" y="120"/>
                </a:lnTo>
                <a:lnTo>
                  <a:pt x="963" y="121"/>
                </a:lnTo>
                <a:lnTo>
                  <a:pt x="961" y="121"/>
                </a:lnTo>
                <a:lnTo>
                  <a:pt x="961" y="123"/>
                </a:lnTo>
                <a:lnTo>
                  <a:pt x="963" y="123"/>
                </a:lnTo>
                <a:lnTo>
                  <a:pt x="964" y="123"/>
                </a:lnTo>
                <a:lnTo>
                  <a:pt x="964" y="123"/>
                </a:lnTo>
                <a:lnTo>
                  <a:pt x="966" y="123"/>
                </a:lnTo>
                <a:lnTo>
                  <a:pt x="967" y="123"/>
                </a:lnTo>
                <a:lnTo>
                  <a:pt x="969" y="123"/>
                </a:lnTo>
                <a:lnTo>
                  <a:pt x="969" y="121"/>
                </a:lnTo>
                <a:lnTo>
                  <a:pt x="970" y="121"/>
                </a:lnTo>
                <a:lnTo>
                  <a:pt x="970" y="121"/>
                </a:lnTo>
                <a:lnTo>
                  <a:pt x="970" y="120"/>
                </a:lnTo>
                <a:lnTo>
                  <a:pt x="970" y="118"/>
                </a:lnTo>
                <a:lnTo>
                  <a:pt x="972" y="118"/>
                </a:lnTo>
                <a:lnTo>
                  <a:pt x="973" y="118"/>
                </a:lnTo>
                <a:lnTo>
                  <a:pt x="975" y="118"/>
                </a:lnTo>
                <a:lnTo>
                  <a:pt x="975" y="120"/>
                </a:lnTo>
                <a:lnTo>
                  <a:pt x="975" y="121"/>
                </a:lnTo>
                <a:lnTo>
                  <a:pt x="973" y="121"/>
                </a:lnTo>
                <a:lnTo>
                  <a:pt x="973" y="123"/>
                </a:lnTo>
                <a:lnTo>
                  <a:pt x="975" y="123"/>
                </a:lnTo>
                <a:lnTo>
                  <a:pt x="975" y="123"/>
                </a:lnTo>
                <a:lnTo>
                  <a:pt x="976" y="123"/>
                </a:lnTo>
                <a:lnTo>
                  <a:pt x="979" y="124"/>
                </a:lnTo>
                <a:lnTo>
                  <a:pt x="981" y="124"/>
                </a:lnTo>
                <a:lnTo>
                  <a:pt x="982" y="124"/>
                </a:lnTo>
                <a:lnTo>
                  <a:pt x="984" y="124"/>
                </a:lnTo>
                <a:lnTo>
                  <a:pt x="985" y="124"/>
                </a:lnTo>
                <a:lnTo>
                  <a:pt x="986" y="124"/>
                </a:lnTo>
                <a:lnTo>
                  <a:pt x="988" y="124"/>
                </a:lnTo>
                <a:lnTo>
                  <a:pt x="989" y="124"/>
                </a:lnTo>
                <a:lnTo>
                  <a:pt x="989" y="123"/>
                </a:lnTo>
                <a:lnTo>
                  <a:pt x="991" y="123"/>
                </a:lnTo>
                <a:lnTo>
                  <a:pt x="992" y="124"/>
                </a:lnTo>
                <a:lnTo>
                  <a:pt x="992" y="123"/>
                </a:lnTo>
                <a:lnTo>
                  <a:pt x="994" y="123"/>
                </a:lnTo>
                <a:lnTo>
                  <a:pt x="994" y="123"/>
                </a:lnTo>
                <a:lnTo>
                  <a:pt x="995" y="123"/>
                </a:lnTo>
                <a:lnTo>
                  <a:pt x="997" y="123"/>
                </a:lnTo>
                <a:lnTo>
                  <a:pt x="1000" y="123"/>
                </a:lnTo>
                <a:lnTo>
                  <a:pt x="1001" y="123"/>
                </a:lnTo>
                <a:lnTo>
                  <a:pt x="1001" y="121"/>
                </a:lnTo>
                <a:lnTo>
                  <a:pt x="1003" y="123"/>
                </a:lnTo>
                <a:lnTo>
                  <a:pt x="1003" y="121"/>
                </a:lnTo>
                <a:lnTo>
                  <a:pt x="1004" y="121"/>
                </a:lnTo>
                <a:lnTo>
                  <a:pt x="1006" y="121"/>
                </a:lnTo>
                <a:lnTo>
                  <a:pt x="1006" y="121"/>
                </a:lnTo>
                <a:lnTo>
                  <a:pt x="1006" y="120"/>
                </a:lnTo>
                <a:lnTo>
                  <a:pt x="1007" y="120"/>
                </a:lnTo>
                <a:lnTo>
                  <a:pt x="1009" y="120"/>
                </a:lnTo>
                <a:lnTo>
                  <a:pt x="1009" y="118"/>
                </a:lnTo>
                <a:lnTo>
                  <a:pt x="1010" y="118"/>
                </a:lnTo>
                <a:lnTo>
                  <a:pt x="1011" y="118"/>
                </a:lnTo>
                <a:lnTo>
                  <a:pt x="1013" y="118"/>
                </a:lnTo>
                <a:lnTo>
                  <a:pt x="1016" y="117"/>
                </a:lnTo>
                <a:lnTo>
                  <a:pt x="1017" y="117"/>
                </a:lnTo>
                <a:lnTo>
                  <a:pt x="1019" y="117"/>
                </a:lnTo>
                <a:lnTo>
                  <a:pt x="1022" y="117"/>
                </a:lnTo>
                <a:lnTo>
                  <a:pt x="1023" y="117"/>
                </a:lnTo>
                <a:lnTo>
                  <a:pt x="1025" y="117"/>
                </a:lnTo>
                <a:lnTo>
                  <a:pt x="1026" y="117"/>
                </a:lnTo>
                <a:lnTo>
                  <a:pt x="1028" y="115"/>
                </a:lnTo>
                <a:lnTo>
                  <a:pt x="1029" y="115"/>
                </a:lnTo>
                <a:lnTo>
                  <a:pt x="1032" y="115"/>
                </a:lnTo>
                <a:lnTo>
                  <a:pt x="1034" y="114"/>
                </a:lnTo>
                <a:lnTo>
                  <a:pt x="1035" y="114"/>
                </a:lnTo>
                <a:lnTo>
                  <a:pt x="1036" y="114"/>
                </a:lnTo>
                <a:lnTo>
                  <a:pt x="1036" y="112"/>
                </a:lnTo>
                <a:lnTo>
                  <a:pt x="1038" y="112"/>
                </a:lnTo>
                <a:lnTo>
                  <a:pt x="1038" y="111"/>
                </a:lnTo>
                <a:lnTo>
                  <a:pt x="1039" y="111"/>
                </a:lnTo>
                <a:lnTo>
                  <a:pt x="1039" y="109"/>
                </a:lnTo>
                <a:lnTo>
                  <a:pt x="1041" y="109"/>
                </a:lnTo>
                <a:lnTo>
                  <a:pt x="1041" y="108"/>
                </a:lnTo>
                <a:lnTo>
                  <a:pt x="1041" y="106"/>
                </a:lnTo>
                <a:lnTo>
                  <a:pt x="1041" y="105"/>
                </a:lnTo>
                <a:lnTo>
                  <a:pt x="1041" y="103"/>
                </a:lnTo>
                <a:lnTo>
                  <a:pt x="1041" y="102"/>
                </a:lnTo>
                <a:lnTo>
                  <a:pt x="1041" y="100"/>
                </a:lnTo>
                <a:lnTo>
                  <a:pt x="1041" y="100"/>
                </a:lnTo>
                <a:lnTo>
                  <a:pt x="1044" y="99"/>
                </a:lnTo>
                <a:lnTo>
                  <a:pt x="1047" y="97"/>
                </a:lnTo>
                <a:lnTo>
                  <a:pt x="1051" y="99"/>
                </a:lnTo>
                <a:lnTo>
                  <a:pt x="1054" y="99"/>
                </a:lnTo>
                <a:lnTo>
                  <a:pt x="1054" y="100"/>
                </a:lnTo>
                <a:lnTo>
                  <a:pt x="1053" y="100"/>
                </a:lnTo>
                <a:lnTo>
                  <a:pt x="1051" y="100"/>
                </a:lnTo>
                <a:lnTo>
                  <a:pt x="1051" y="102"/>
                </a:lnTo>
                <a:lnTo>
                  <a:pt x="1050" y="102"/>
                </a:lnTo>
                <a:lnTo>
                  <a:pt x="1047" y="103"/>
                </a:lnTo>
                <a:lnTo>
                  <a:pt x="1048" y="103"/>
                </a:lnTo>
                <a:lnTo>
                  <a:pt x="1053" y="103"/>
                </a:lnTo>
                <a:lnTo>
                  <a:pt x="1054" y="103"/>
                </a:lnTo>
                <a:lnTo>
                  <a:pt x="1056" y="103"/>
                </a:lnTo>
                <a:lnTo>
                  <a:pt x="1056" y="105"/>
                </a:lnTo>
                <a:lnTo>
                  <a:pt x="1057" y="105"/>
                </a:lnTo>
                <a:lnTo>
                  <a:pt x="1057" y="106"/>
                </a:lnTo>
                <a:lnTo>
                  <a:pt x="1056" y="106"/>
                </a:lnTo>
                <a:lnTo>
                  <a:pt x="1056" y="108"/>
                </a:lnTo>
                <a:lnTo>
                  <a:pt x="1054" y="109"/>
                </a:lnTo>
                <a:lnTo>
                  <a:pt x="1053" y="109"/>
                </a:lnTo>
                <a:lnTo>
                  <a:pt x="1053" y="111"/>
                </a:lnTo>
                <a:lnTo>
                  <a:pt x="1054" y="111"/>
                </a:lnTo>
                <a:lnTo>
                  <a:pt x="1056" y="111"/>
                </a:lnTo>
                <a:lnTo>
                  <a:pt x="1057" y="109"/>
                </a:lnTo>
                <a:lnTo>
                  <a:pt x="1059" y="109"/>
                </a:lnTo>
                <a:lnTo>
                  <a:pt x="1060" y="109"/>
                </a:lnTo>
                <a:lnTo>
                  <a:pt x="1060" y="111"/>
                </a:lnTo>
                <a:lnTo>
                  <a:pt x="1061" y="111"/>
                </a:lnTo>
                <a:lnTo>
                  <a:pt x="1063" y="109"/>
                </a:lnTo>
                <a:lnTo>
                  <a:pt x="1064" y="109"/>
                </a:lnTo>
                <a:lnTo>
                  <a:pt x="1064" y="111"/>
                </a:lnTo>
                <a:lnTo>
                  <a:pt x="1066" y="111"/>
                </a:lnTo>
                <a:lnTo>
                  <a:pt x="1066" y="112"/>
                </a:lnTo>
                <a:lnTo>
                  <a:pt x="1067" y="112"/>
                </a:lnTo>
                <a:lnTo>
                  <a:pt x="1067" y="111"/>
                </a:lnTo>
                <a:lnTo>
                  <a:pt x="1069" y="111"/>
                </a:lnTo>
                <a:lnTo>
                  <a:pt x="1070" y="111"/>
                </a:lnTo>
                <a:lnTo>
                  <a:pt x="1072" y="111"/>
                </a:lnTo>
                <a:lnTo>
                  <a:pt x="1073" y="111"/>
                </a:lnTo>
                <a:lnTo>
                  <a:pt x="1075" y="111"/>
                </a:lnTo>
                <a:lnTo>
                  <a:pt x="1075" y="112"/>
                </a:lnTo>
                <a:lnTo>
                  <a:pt x="1073" y="112"/>
                </a:lnTo>
                <a:lnTo>
                  <a:pt x="1073" y="114"/>
                </a:lnTo>
                <a:lnTo>
                  <a:pt x="1075" y="114"/>
                </a:lnTo>
                <a:lnTo>
                  <a:pt x="1075" y="115"/>
                </a:lnTo>
                <a:lnTo>
                  <a:pt x="1075" y="117"/>
                </a:lnTo>
                <a:lnTo>
                  <a:pt x="1076" y="117"/>
                </a:lnTo>
                <a:lnTo>
                  <a:pt x="1076" y="117"/>
                </a:lnTo>
                <a:lnTo>
                  <a:pt x="1076" y="115"/>
                </a:lnTo>
                <a:lnTo>
                  <a:pt x="1076" y="115"/>
                </a:lnTo>
                <a:lnTo>
                  <a:pt x="1076" y="114"/>
                </a:lnTo>
                <a:lnTo>
                  <a:pt x="1076" y="114"/>
                </a:lnTo>
                <a:lnTo>
                  <a:pt x="1078" y="112"/>
                </a:lnTo>
                <a:lnTo>
                  <a:pt x="1079" y="112"/>
                </a:lnTo>
                <a:lnTo>
                  <a:pt x="1079" y="111"/>
                </a:lnTo>
                <a:lnTo>
                  <a:pt x="1081" y="111"/>
                </a:lnTo>
                <a:lnTo>
                  <a:pt x="1084" y="111"/>
                </a:lnTo>
                <a:lnTo>
                  <a:pt x="1084" y="109"/>
                </a:lnTo>
                <a:lnTo>
                  <a:pt x="1085" y="109"/>
                </a:lnTo>
                <a:lnTo>
                  <a:pt x="1085" y="108"/>
                </a:lnTo>
                <a:lnTo>
                  <a:pt x="1086" y="108"/>
                </a:lnTo>
                <a:lnTo>
                  <a:pt x="1088" y="108"/>
                </a:lnTo>
                <a:lnTo>
                  <a:pt x="1088" y="106"/>
                </a:lnTo>
                <a:lnTo>
                  <a:pt x="1088" y="105"/>
                </a:lnTo>
                <a:lnTo>
                  <a:pt x="1089" y="105"/>
                </a:lnTo>
                <a:lnTo>
                  <a:pt x="1089" y="103"/>
                </a:lnTo>
                <a:lnTo>
                  <a:pt x="1091" y="102"/>
                </a:lnTo>
                <a:lnTo>
                  <a:pt x="1092" y="102"/>
                </a:lnTo>
                <a:lnTo>
                  <a:pt x="1092" y="100"/>
                </a:lnTo>
                <a:lnTo>
                  <a:pt x="1094" y="100"/>
                </a:lnTo>
                <a:lnTo>
                  <a:pt x="1097" y="100"/>
                </a:lnTo>
                <a:lnTo>
                  <a:pt x="1097" y="99"/>
                </a:lnTo>
                <a:lnTo>
                  <a:pt x="1098" y="99"/>
                </a:lnTo>
                <a:lnTo>
                  <a:pt x="1100" y="99"/>
                </a:lnTo>
                <a:lnTo>
                  <a:pt x="1101" y="99"/>
                </a:lnTo>
                <a:lnTo>
                  <a:pt x="1103" y="97"/>
                </a:lnTo>
                <a:lnTo>
                  <a:pt x="1104" y="97"/>
                </a:lnTo>
                <a:lnTo>
                  <a:pt x="1106" y="97"/>
                </a:lnTo>
                <a:lnTo>
                  <a:pt x="1106" y="96"/>
                </a:lnTo>
                <a:lnTo>
                  <a:pt x="1107" y="96"/>
                </a:lnTo>
                <a:lnTo>
                  <a:pt x="1109" y="96"/>
                </a:lnTo>
                <a:lnTo>
                  <a:pt x="1111" y="95"/>
                </a:lnTo>
                <a:lnTo>
                  <a:pt x="1111" y="95"/>
                </a:lnTo>
                <a:lnTo>
                  <a:pt x="1113" y="95"/>
                </a:lnTo>
                <a:lnTo>
                  <a:pt x="1114" y="95"/>
                </a:lnTo>
                <a:lnTo>
                  <a:pt x="1116" y="95"/>
                </a:lnTo>
                <a:lnTo>
                  <a:pt x="1116" y="93"/>
                </a:lnTo>
                <a:lnTo>
                  <a:pt x="1117" y="93"/>
                </a:lnTo>
                <a:lnTo>
                  <a:pt x="1117" y="92"/>
                </a:lnTo>
                <a:lnTo>
                  <a:pt x="1119" y="92"/>
                </a:lnTo>
                <a:lnTo>
                  <a:pt x="1120" y="92"/>
                </a:lnTo>
                <a:lnTo>
                  <a:pt x="1122" y="92"/>
                </a:lnTo>
                <a:lnTo>
                  <a:pt x="1125" y="90"/>
                </a:lnTo>
                <a:lnTo>
                  <a:pt x="1125" y="92"/>
                </a:lnTo>
                <a:lnTo>
                  <a:pt x="1128" y="90"/>
                </a:lnTo>
                <a:lnTo>
                  <a:pt x="1129" y="90"/>
                </a:lnTo>
                <a:lnTo>
                  <a:pt x="1131" y="90"/>
                </a:lnTo>
                <a:lnTo>
                  <a:pt x="1134" y="90"/>
                </a:lnTo>
                <a:lnTo>
                  <a:pt x="1135" y="90"/>
                </a:lnTo>
                <a:lnTo>
                  <a:pt x="1136" y="90"/>
                </a:lnTo>
                <a:lnTo>
                  <a:pt x="1135" y="89"/>
                </a:lnTo>
                <a:lnTo>
                  <a:pt x="1136" y="89"/>
                </a:lnTo>
                <a:lnTo>
                  <a:pt x="1136" y="87"/>
                </a:lnTo>
                <a:lnTo>
                  <a:pt x="1139" y="87"/>
                </a:lnTo>
                <a:lnTo>
                  <a:pt x="1141" y="87"/>
                </a:lnTo>
                <a:lnTo>
                  <a:pt x="1142" y="87"/>
                </a:lnTo>
                <a:lnTo>
                  <a:pt x="1142" y="89"/>
                </a:lnTo>
                <a:lnTo>
                  <a:pt x="1144" y="89"/>
                </a:lnTo>
                <a:lnTo>
                  <a:pt x="1144" y="87"/>
                </a:lnTo>
                <a:lnTo>
                  <a:pt x="1145" y="87"/>
                </a:lnTo>
                <a:lnTo>
                  <a:pt x="1147" y="87"/>
                </a:lnTo>
                <a:lnTo>
                  <a:pt x="1148" y="87"/>
                </a:lnTo>
                <a:lnTo>
                  <a:pt x="1150" y="87"/>
                </a:lnTo>
                <a:lnTo>
                  <a:pt x="1150" y="86"/>
                </a:lnTo>
                <a:lnTo>
                  <a:pt x="1150" y="84"/>
                </a:lnTo>
                <a:lnTo>
                  <a:pt x="1151" y="84"/>
                </a:lnTo>
                <a:lnTo>
                  <a:pt x="1153" y="83"/>
                </a:lnTo>
                <a:lnTo>
                  <a:pt x="1154" y="83"/>
                </a:lnTo>
                <a:lnTo>
                  <a:pt x="1156" y="83"/>
                </a:lnTo>
                <a:lnTo>
                  <a:pt x="1157" y="83"/>
                </a:lnTo>
                <a:lnTo>
                  <a:pt x="1157" y="84"/>
                </a:lnTo>
                <a:lnTo>
                  <a:pt x="1159" y="84"/>
                </a:lnTo>
                <a:lnTo>
                  <a:pt x="1157" y="86"/>
                </a:lnTo>
                <a:lnTo>
                  <a:pt x="1157" y="87"/>
                </a:lnTo>
                <a:lnTo>
                  <a:pt x="1159" y="86"/>
                </a:lnTo>
                <a:lnTo>
                  <a:pt x="1159" y="87"/>
                </a:lnTo>
                <a:lnTo>
                  <a:pt x="1159" y="87"/>
                </a:lnTo>
                <a:lnTo>
                  <a:pt x="1160" y="87"/>
                </a:lnTo>
                <a:lnTo>
                  <a:pt x="1161" y="86"/>
                </a:lnTo>
                <a:lnTo>
                  <a:pt x="1161" y="87"/>
                </a:lnTo>
                <a:lnTo>
                  <a:pt x="1163" y="87"/>
                </a:lnTo>
                <a:lnTo>
                  <a:pt x="1163" y="87"/>
                </a:lnTo>
                <a:lnTo>
                  <a:pt x="1160" y="89"/>
                </a:lnTo>
                <a:lnTo>
                  <a:pt x="1160" y="90"/>
                </a:lnTo>
                <a:lnTo>
                  <a:pt x="1161" y="90"/>
                </a:lnTo>
                <a:lnTo>
                  <a:pt x="1163" y="90"/>
                </a:lnTo>
                <a:lnTo>
                  <a:pt x="1163" y="89"/>
                </a:lnTo>
                <a:lnTo>
                  <a:pt x="1164" y="89"/>
                </a:lnTo>
                <a:lnTo>
                  <a:pt x="1166" y="87"/>
                </a:lnTo>
                <a:lnTo>
                  <a:pt x="1166" y="87"/>
                </a:lnTo>
                <a:lnTo>
                  <a:pt x="1167" y="86"/>
                </a:lnTo>
                <a:lnTo>
                  <a:pt x="1169" y="86"/>
                </a:lnTo>
                <a:lnTo>
                  <a:pt x="1172" y="84"/>
                </a:lnTo>
                <a:lnTo>
                  <a:pt x="1173" y="84"/>
                </a:lnTo>
                <a:lnTo>
                  <a:pt x="1175" y="83"/>
                </a:lnTo>
                <a:lnTo>
                  <a:pt x="1176" y="83"/>
                </a:lnTo>
                <a:lnTo>
                  <a:pt x="1176" y="81"/>
                </a:lnTo>
                <a:lnTo>
                  <a:pt x="1175" y="81"/>
                </a:lnTo>
                <a:lnTo>
                  <a:pt x="1172" y="83"/>
                </a:lnTo>
                <a:lnTo>
                  <a:pt x="1170" y="83"/>
                </a:lnTo>
                <a:lnTo>
                  <a:pt x="1170" y="81"/>
                </a:lnTo>
                <a:lnTo>
                  <a:pt x="1169" y="81"/>
                </a:lnTo>
                <a:lnTo>
                  <a:pt x="1170" y="80"/>
                </a:lnTo>
                <a:lnTo>
                  <a:pt x="1173" y="78"/>
                </a:lnTo>
                <a:lnTo>
                  <a:pt x="1178" y="78"/>
                </a:lnTo>
                <a:lnTo>
                  <a:pt x="1179" y="77"/>
                </a:lnTo>
                <a:lnTo>
                  <a:pt x="1179" y="78"/>
                </a:lnTo>
                <a:lnTo>
                  <a:pt x="1178" y="80"/>
                </a:lnTo>
                <a:lnTo>
                  <a:pt x="1179" y="80"/>
                </a:lnTo>
                <a:lnTo>
                  <a:pt x="1181" y="80"/>
                </a:lnTo>
                <a:lnTo>
                  <a:pt x="1182" y="80"/>
                </a:lnTo>
                <a:lnTo>
                  <a:pt x="1182" y="81"/>
                </a:lnTo>
                <a:lnTo>
                  <a:pt x="1182" y="81"/>
                </a:lnTo>
                <a:lnTo>
                  <a:pt x="1184" y="81"/>
                </a:lnTo>
                <a:lnTo>
                  <a:pt x="1184" y="83"/>
                </a:lnTo>
                <a:lnTo>
                  <a:pt x="1185" y="83"/>
                </a:lnTo>
                <a:lnTo>
                  <a:pt x="1185" y="81"/>
                </a:lnTo>
                <a:lnTo>
                  <a:pt x="1186" y="83"/>
                </a:lnTo>
                <a:lnTo>
                  <a:pt x="1186" y="81"/>
                </a:lnTo>
                <a:lnTo>
                  <a:pt x="1186" y="80"/>
                </a:lnTo>
                <a:lnTo>
                  <a:pt x="1185" y="80"/>
                </a:lnTo>
                <a:lnTo>
                  <a:pt x="1185" y="78"/>
                </a:lnTo>
                <a:lnTo>
                  <a:pt x="1186" y="78"/>
                </a:lnTo>
                <a:lnTo>
                  <a:pt x="1188" y="78"/>
                </a:lnTo>
                <a:lnTo>
                  <a:pt x="1189" y="77"/>
                </a:lnTo>
                <a:lnTo>
                  <a:pt x="1188" y="77"/>
                </a:lnTo>
                <a:lnTo>
                  <a:pt x="1186" y="77"/>
                </a:lnTo>
                <a:lnTo>
                  <a:pt x="1186" y="75"/>
                </a:lnTo>
                <a:lnTo>
                  <a:pt x="1188" y="74"/>
                </a:lnTo>
                <a:lnTo>
                  <a:pt x="1189" y="74"/>
                </a:lnTo>
                <a:lnTo>
                  <a:pt x="1191" y="72"/>
                </a:lnTo>
                <a:lnTo>
                  <a:pt x="1192" y="71"/>
                </a:lnTo>
                <a:lnTo>
                  <a:pt x="1195" y="71"/>
                </a:lnTo>
                <a:lnTo>
                  <a:pt x="1197" y="71"/>
                </a:lnTo>
                <a:lnTo>
                  <a:pt x="1198" y="71"/>
                </a:lnTo>
                <a:lnTo>
                  <a:pt x="1198" y="70"/>
                </a:lnTo>
                <a:lnTo>
                  <a:pt x="1200" y="70"/>
                </a:lnTo>
                <a:lnTo>
                  <a:pt x="1201" y="70"/>
                </a:lnTo>
                <a:lnTo>
                  <a:pt x="1203" y="70"/>
                </a:lnTo>
                <a:lnTo>
                  <a:pt x="1204" y="68"/>
                </a:lnTo>
                <a:lnTo>
                  <a:pt x="1206" y="68"/>
                </a:lnTo>
                <a:lnTo>
                  <a:pt x="1210" y="67"/>
                </a:lnTo>
                <a:lnTo>
                  <a:pt x="1211" y="67"/>
                </a:lnTo>
                <a:lnTo>
                  <a:pt x="1214" y="67"/>
                </a:lnTo>
                <a:lnTo>
                  <a:pt x="1217" y="67"/>
                </a:lnTo>
                <a:lnTo>
                  <a:pt x="1219" y="67"/>
                </a:lnTo>
                <a:lnTo>
                  <a:pt x="1222" y="65"/>
                </a:lnTo>
                <a:lnTo>
                  <a:pt x="1223" y="67"/>
                </a:lnTo>
                <a:lnTo>
                  <a:pt x="1225" y="67"/>
                </a:lnTo>
                <a:lnTo>
                  <a:pt x="1229" y="67"/>
                </a:lnTo>
                <a:lnTo>
                  <a:pt x="1232" y="67"/>
                </a:lnTo>
                <a:lnTo>
                  <a:pt x="1235" y="68"/>
                </a:lnTo>
                <a:lnTo>
                  <a:pt x="1235" y="70"/>
                </a:lnTo>
                <a:lnTo>
                  <a:pt x="1235" y="71"/>
                </a:lnTo>
                <a:lnTo>
                  <a:pt x="1235" y="72"/>
                </a:lnTo>
                <a:lnTo>
                  <a:pt x="1236" y="72"/>
                </a:lnTo>
                <a:lnTo>
                  <a:pt x="1238" y="72"/>
                </a:lnTo>
                <a:lnTo>
                  <a:pt x="1239" y="72"/>
                </a:lnTo>
                <a:lnTo>
                  <a:pt x="1241" y="74"/>
                </a:lnTo>
                <a:lnTo>
                  <a:pt x="1241" y="75"/>
                </a:lnTo>
                <a:lnTo>
                  <a:pt x="1239" y="75"/>
                </a:lnTo>
                <a:lnTo>
                  <a:pt x="1239" y="77"/>
                </a:lnTo>
                <a:lnTo>
                  <a:pt x="1238" y="77"/>
                </a:lnTo>
                <a:lnTo>
                  <a:pt x="1236" y="75"/>
                </a:lnTo>
                <a:lnTo>
                  <a:pt x="1236" y="77"/>
                </a:lnTo>
                <a:lnTo>
                  <a:pt x="1235" y="75"/>
                </a:lnTo>
                <a:lnTo>
                  <a:pt x="1234" y="75"/>
                </a:lnTo>
                <a:lnTo>
                  <a:pt x="1232" y="75"/>
                </a:lnTo>
                <a:lnTo>
                  <a:pt x="1232" y="74"/>
                </a:lnTo>
                <a:lnTo>
                  <a:pt x="1231" y="74"/>
                </a:lnTo>
                <a:lnTo>
                  <a:pt x="1232" y="75"/>
                </a:lnTo>
                <a:lnTo>
                  <a:pt x="1232" y="77"/>
                </a:lnTo>
                <a:lnTo>
                  <a:pt x="1231" y="77"/>
                </a:lnTo>
                <a:lnTo>
                  <a:pt x="1232" y="78"/>
                </a:lnTo>
                <a:lnTo>
                  <a:pt x="1231" y="78"/>
                </a:lnTo>
                <a:lnTo>
                  <a:pt x="1229" y="78"/>
                </a:lnTo>
                <a:lnTo>
                  <a:pt x="1228" y="78"/>
                </a:lnTo>
                <a:lnTo>
                  <a:pt x="1229" y="80"/>
                </a:lnTo>
                <a:lnTo>
                  <a:pt x="1228" y="80"/>
                </a:lnTo>
                <a:lnTo>
                  <a:pt x="1228" y="81"/>
                </a:lnTo>
                <a:lnTo>
                  <a:pt x="1225" y="81"/>
                </a:lnTo>
                <a:lnTo>
                  <a:pt x="1223" y="81"/>
                </a:lnTo>
                <a:lnTo>
                  <a:pt x="1222" y="83"/>
                </a:lnTo>
                <a:lnTo>
                  <a:pt x="1225" y="81"/>
                </a:lnTo>
                <a:lnTo>
                  <a:pt x="1225" y="83"/>
                </a:lnTo>
                <a:lnTo>
                  <a:pt x="1223" y="84"/>
                </a:lnTo>
                <a:lnTo>
                  <a:pt x="1225" y="84"/>
                </a:lnTo>
                <a:lnTo>
                  <a:pt x="1225" y="83"/>
                </a:lnTo>
                <a:lnTo>
                  <a:pt x="1226" y="83"/>
                </a:lnTo>
                <a:lnTo>
                  <a:pt x="1228" y="81"/>
                </a:lnTo>
                <a:lnTo>
                  <a:pt x="1229" y="81"/>
                </a:lnTo>
                <a:lnTo>
                  <a:pt x="1231" y="80"/>
                </a:lnTo>
                <a:lnTo>
                  <a:pt x="1232" y="80"/>
                </a:lnTo>
                <a:lnTo>
                  <a:pt x="1234" y="80"/>
                </a:lnTo>
                <a:lnTo>
                  <a:pt x="1235" y="81"/>
                </a:lnTo>
                <a:lnTo>
                  <a:pt x="1236" y="81"/>
                </a:lnTo>
                <a:lnTo>
                  <a:pt x="1236" y="80"/>
                </a:lnTo>
                <a:lnTo>
                  <a:pt x="1238" y="80"/>
                </a:lnTo>
                <a:lnTo>
                  <a:pt x="1239" y="80"/>
                </a:lnTo>
                <a:lnTo>
                  <a:pt x="1241" y="80"/>
                </a:lnTo>
                <a:lnTo>
                  <a:pt x="1241" y="81"/>
                </a:lnTo>
                <a:lnTo>
                  <a:pt x="1239" y="81"/>
                </a:lnTo>
                <a:lnTo>
                  <a:pt x="1239" y="83"/>
                </a:lnTo>
                <a:lnTo>
                  <a:pt x="1242" y="81"/>
                </a:lnTo>
                <a:lnTo>
                  <a:pt x="1245" y="81"/>
                </a:lnTo>
                <a:lnTo>
                  <a:pt x="1247" y="81"/>
                </a:lnTo>
                <a:lnTo>
                  <a:pt x="1247" y="83"/>
                </a:lnTo>
                <a:lnTo>
                  <a:pt x="1245" y="83"/>
                </a:lnTo>
                <a:lnTo>
                  <a:pt x="1244" y="83"/>
                </a:lnTo>
                <a:lnTo>
                  <a:pt x="1242" y="83"/>
                </a:lnTo>
                <a:lnTo>
                  <a:pt x="1242" y="84"/>
                </a:lnTo>
                <a:lnTo>
                  <a:pt x="1244" y="84"/>
                </a:lnTo>
                <a:lnTo>
                  <a:pt x="1245" y="84"/>
                </a:lnTo>
                <a:lnTo>
                  <a:pt x="1245" y="86"/>
                </a:lnTo>
                <a:lnTo>
                  <a:pt x="1245" y="87"/>
                </a:lnTo>
                <a:lnTo>
                  <a:pt x="1247" y="87"/>
                </a:lnTo>
                <a:lnTo>
                  <a:pt x="1247" y="86"/>
                </a:lnTo>
                <a:lnTo>
                  <a:pt x="1248" y="86"/>
                </a:lnTo>
                <a:lnTo>
                  <a:pt x="1250" y="84"/>
                </a:lnTo>
                <a:lnTo>
                  <a:pt x="1251" y="84"/>
                </a:lnTo>
                <a:lnTo>
                  <a:pt x="1253" y="84"/>
                </a:lnTo>
                <a:lnTo>
                  <a:pt x="1253" y="84"/>
                </a:lnTo>
                <a:lnTo>
                  <a:pt x="1254" y="84"/>
                </a:lnTo>
                <a:lnTo>
                  <a:pt x="1256" y="84"/>
                </a:lnTo>
                <a:lnTo>
                  <a:pt x="1256" y="86"/>
                </a:lnTo>
                <a:lnTo>
                  <a:pt x="1257" y="86"/>
                </a:lnTo>
                <a:lnTo>
                  <a:pt x="1259" y="86"/>
                </a:lnTo>
                <a:lnTo>
                  <a:pt x="1257" y="87"/>
                </a:lnTo>
                <a:lnTo>
                  <a:pt x="1259" y="87"/>
                </a:lnTo>
                <a:lnTo>
                  <a:pt x="1261" y="86"/>
                </a:lnTo>
                <a:lnTo>
                  <a:pt x="1263" y="86"/>
                </a:lnTo>
                <a:lnTo>
                  <a:pt x="1264" y="86"/>
                </a:lnTo>
                <a:lnTo>
                  <a:pt x="1264" y="87"/>
                </a:lnTo>
                <a:lnTo>
                  <a:pt x="1266" y="87"/>
                </a:lnTo>
                <a:lnTo>
                  <a:pt x="1267" y="87"/>
                </a:lnTo>
                <a:lnTo>
                  <a:pt x="1269" y="87"/>
                </a:lnTo>
                <a:lnTo>
                  <a:pt x="1272" y="86"/>
                </a:lnTo>
                <a:lnTo>
                  <a:pt x="1273" y="86"/>
                </a:lnTo>
                <a:lnTo>
                  <a:pt x="1275" y="86"/>
                </a:lnTo>
                <a:lnTo>
                  <a:pt x="1278" y="86"/>
                </a:lnTo>
                <a:lnTo>
                  <a:pt x="1279" y="86"/>
                </a:lnTo>
                <a:lnTo>
                  <a:pt x="1282" y="87"/>
                </a:lnTo>
                <a:lnTo>
                  <a:pt x="1284" y="87"/>
                </a:lnTo>
                <a:lnTo>
                  <a:pt x="1286" y="87"/>
                </a:lnTo>
                <a:lnTo>
                  <a:pt x="1288" y="87"/>
                </a:lnTo>
                <a:lnTo>
                  <a:pt x="1289" y="87"/>
                </a:lnTo>
                <a:lnTo>
                  <a:pt x="1292" y="87"/>
                </a:lnTo>
                <a:lnTo>
                  <a:pt x="1295" y="87"/>
                </a:lnTo>
                <a:lnTo>
                  <a:pt x="1297" y="87"/>
                </a:lnTo>
                <a:lnTo>
                  <a:pt x="1298" y="87"/>
                </a:lnTo>
                <a:lnTo>
                  <a:pt x="1300" y="87"/>
                </a:lnTo>
                <a:lnTo>
                  <a:pt x="1300" y="89"/>
                </a:lnTo>
                <a:lnTo>
                  <a:pt x="1303" y="89"/>
                </a:lnTo>
                <a:lnTo>
                  <a:pt x="1304" y="89"/>
                </a:lnTo>
                <a:lnTo>
                  <a:pt x="1306" y="89"/>
                </a:lnTo>
                <a:lnTo>
                  <a:pt x="1309" y="89"/>
                </a:lnTo>
                <a:lnTo>
                  <a:pt x="1313" y="89"/>
                </a:lnTo>
                <a:lnTo>
                  <a:pt x="1313" y="87"/>
                </a:lnTo>
                <a:lnTo>
                  <a:pt x="1314" y="87"/>
                </a:lnTo>
                <a:lnTo>
                  <a:pt x="1316" y="87"/>
                </a:lnTo>
                <a:lnTo>
                  <a:pt x="1317" y="87"/>
                </a:lnTo>
                <a:lnTo>
                  <a:pt x="1316" y="89"/>
                </a:lnTo>
                <a:lnTo>
                  <a:pt x="1314" y="90"/>
                </a:lnTo>
                <a:lnTo>
                  <a:pt x="1313" y="90"/>
                </a:lnTo>
                <a:lnTo>
                  <a:pt x="1313" y="92"/>
                </a:lnTo>
                <a:lnTo>
                  <a:pt x="1311" y="93"/>
                </a:lnTo>
                <a:lnTo>
                  <a:pt x="1311" y="95"/>
                </a:lnTo>
                <a:lnTo>
                  <a:pt x="1311" y="96"/>
                </a:lnTo>
                <a:lnTo>
                  <a:pt x="1310" y="96"/>
                </a:lnTo>
                <a:lnTo>
                  <a:pt x="1309" y="96"/>
                </a:lnTo>
                <a:lnTo>
                  <a:pt x="1309" y="97"/>
                </a:lnTo>
                <a:lnTo>
                  <a:pt x="1307" y="97"/>
                </a:lnTo>
                <a:lnTo>
                  <a:pt x="1306" y="97"/>
                </a:lnTo>
                <a:lnTo>
                  <a:pt x="1304" y="97"/>
                </a:lnTo>
                <a:lnTo>
                  <a:pt x="1304" y="99"/>
                </a:lnTo>
                <a:lnTo>
                  <a:pt x="1303" y="99"/>
                </a:lnTo>
                <a:lnTo>
                  <a:pt x="1301" y="99"/>
                </a:lnTo>
                <a:lnTo>
                  <a:pt x="1300" y="100"/>
                </a:lnTo>
                <a:lnTo>
                  <a:pt x="1303" y="100"/>
                </a:lnTo>
                <a:lnTo>
                  <a:pt x="1301" y="102"/>
                </a:lnTo>
                <a:lnTo>
                  <a:pt x="1300" y="102"/>
                </a:lnTo>
                <a:lnTo>
                  <a:pt x="1297" y="103"/>
                </a:lnTo>
                <a:lnTo>
                  <a:pt x="1295" y="103"/>
                </a:lnTo>
                <a:lnTo>
                  <a:pt x="1297" y="105"/>
                </a:lnTo>
                <a:lnTo>
                  <a:pt x="1295" y="106"/>
                </a:lnTo>
                <a:lnTo>
                  <a:pt x="1294" y="106"/>
                </a:lnTo>
                <a:lnTo>
                  <a:pt x="1292" y="106"/>
                </a:lnTo>
                <a:lnTo>
                  <a:pt x="1291" y="106"/>
                </a:lnTo>
                <a:lnTo>
                  <a:pt x="1289" y="106"/>
                </a:lnTo>
                <a:lnTo>
                  <a:pt x="1288" y="106"/>
                </a:lnTo>
                <a:lnTo>
                  <a:pt x="1288" y="106"/>
                </a:lnTo>
                <a:lnTo>
                  <a:pt x="1288" y="108"/>
                </a:lnTo>
                <a:lnTo>
                  <a:pt x="1288" y="108"/>
                </a:lnTo>
                <a:lnTo>
                  <a:pt x="1286" y="108"/>
                </a:lnTo>
                <a:lnTo>
                  <a:pt x="1286" y="109"/>
                </a:lnTo>
                <a:lnTo>
                  <a:pt x="1288" y="108"/>
                </a:lnTo>
                <a:lnTo>
                  <a:pt x="1288" y="109"/>
                </a:lnTo>
                <a:lnTo>
                  <a:pt x="1288" y="111"/>
                </a:lnTo>
                <a:lnTo>
                  <a:pt x="1286" y="111"/>
                </a:lnTo>
                <a:lnTo>
                  <a:pt x="1285" y="112"/>
                </a:lnTo>
                <a:lnTo>
                  <a:pt x="1284" y="112"/>
                </a:lnTo>
                <a:lnTo>
                  <a:pt x="1282" y="114"/>
                </a:lnTo>
                <a:lnTo>
                  <a:pt x="1281" y="114"/>
                </a:lnTo>
                <a:lnTo>
                  <a:pt x="1279" y="114"/>
                </a:lnTo>
                <a:lnTo>
                  <a:pt x="1278" y="114"/>
                </a:lnTo>
                <a:lnTo>
                  <a:pt x="1278" y="112"/>
                </a:lnTo>
                <a:lnTo>
                  <a:pt x="1279" y="112"/>
                </a:lnTo>
                <a:lnTo>
                  <a:pt x="1279" y="111"/>
                </a:lnTo>
                <a:lnTo>
                  <a:pt x="1278" y="111"/>
                </a:lnTo>
                <a:lnTo>
                  <a:pt x="1278" y="112"/>
                </a:lnTo>
                <a:lnTo>
                  <a:pt x="1276" y="112"/>
                </a:lnTo>
                <a:lnTo>
                  <a:pt x="1275" y="112"/>
                </a:lnTo>
                <a:lnTo>
                  <a:pt x="1273" y="114"/>
                </a:lnTo>
                <a:lnTo>
                  <a:pt x="1272" y="114"/>
                </a:lnTo>
                <a:lnTo>
                  <a:pt x="1270" y="114"/>
                </a:lnTo>
                <a:lnTo>
                  <a:pt x="1270" y="115"/>
                </a:lnTo>
                <a:lnTo>
                  <a:pt x="1269" y="115"/>
                </a:lnTo>
                <a:lnTo>
                  <a:pt x="1267" y="115"/>
                </a:lnTo>
                <a:lnTo>
                  <a:pt x="1267" y="117"/>
                </a:lnTo>
                <a:lnTo>
                  <a:pt x="1267" y="118"/>
                </a:lnTo>
                <a:lnTo>
                  <a:pt x="1267" y="120"/>
                </a:lnTo>
                <a:lnTo>
                  <a:pt x="1269" y="120"/>
                </a:lnTo>
                <a:lnTo>
                  <a:pt x="1270" y="118"/>
                </a:lnTo>
                <a:lnTo>
                  <a:pt x="1272" y="118"/>
                </a:lnTo>
                <a:lnTo>
                  <a:pt x="1270" y="120"/>
                </a:lnTo>
                <a:lnTo>
                  <a:pt x="1272" y="120"/>
                </a:lnTo>
                <a:lnTo>
                  <a:pt x="1273" y="118"/>
                </a:lnTo>
                <a:lnTo>
                  <a:pt x="1275" y="118"/>
                </a:lnTo>
                <a:lnTo>
                  <a:pt x="1276" y="117"/>
                </a:lnTo>
                <a:lnTo>
                  <a:pt x="1278" y="118"/>
                </a:lnTo>
                <a:lnTo>
                  <a:pt x="1276" y="118"/>
                </a:lnTo>
                <a:lnTo>
                  <a:pt x="1276" y="120"/>
                </a:lnTo>
                <a:lnTo>
                  <a:pt x="1275" y="121"/>
                </a:lnTo>
                <a:lnTo>
                  <a:pt x="1272" y="121"/>
                </a:lnTo>
                <a:lnTo>
                  <a:pt x="1272" y="123"/>
                </a:lnTo>
                <a:lnTo>
                  <a:pt x="1270" y="123"/>
                </a:lnTo>
                <a:lnTo>
                  <a:pt x="1269" y="123"/>
                </a:lnTo>
                <a:lnTo>
                  <a:pt x="1269" y="123"/>
                </a:lnTo>
                <a:lnTo>
                  <a:pt x="1267" y="123"/>
                </a:lnTo>
                <a:lnTo>
                  <a:pt x="1264" y="124"/>
                </a:lnTo>
                <a:lnTo>
                  <a:pt x="1263" y="125"/>
                </a:lnTo>
                <a:lnTo>
                  <a:pt x="1261" y="125"/>
                </a:lnTo>
                <a:lnTo>
                  <a:pt x="1260" y="125"/>
                </a:lnTo>
                <a:lnTo>
                  <a:pt x="1259" y="127"/>
                </a:lnTo>
                <a:lnTo>
                  <a:pt x="1257" y="127"/>
                </a:lnTo>
                <a:lnTo>
                  <a:pt x="1256" y="127"/>
                </a:lnTo>
                <a:lnTo>
                  <a:pt x="1254" y="128"/>
                </a:lnTo>
                <a:lnTo>
                  <a:pt x="1253" y="128"/>
                </a:lnTo>
                <a:lnTo>
                  <a:pt x="1253" y="130"/>
                </a:lnTo>
                <a:lnTo>
                  <a:pt x="1251" y="130"/>
                </a:lnTo>
                <a:lnTo>
                  <a:pt x="1250" y="130"/>
                </a:lnTo>
                <a:lnTo>
                  <a:pt x="1250" y="131"/>
                </a:lnTo>
                <a:lnTo>
                  <a:pt x="1248" y="131"/>
                </a:lnTo>
                <a:lnTo>
                  <a:pt x="1248" y="133"/>
                </a:lnTo>
                <a:lnTo>
                  <a:pt x="1247" y="133"/>
                </a:lnTo>
                <a:lnTo>
                  <a:pt x="1245" y="133"/>
                </a:lnTo>
                <a:lnTo>
                  <a:pt x="1244" y="134"/>
                </a:lnTo>
                <a:lnTo>
                  <a:pt x="1242" y="134"/>
                </a:lnTo>
                <a:lnTo>
                  <a:pt x="1242" y="136"/>
                </a:lnTo>
                <a:lnTo>
                  <a:pt x="1241" y="136"/>
                </a:lnTo>
                <a:lnTo>
                  <a:pt x="1239" y="136"/>
                </a:lnTo>
                <a:lnTo>
                  <a:pt x="1238" y="136"/>
                </a:lnTo>
                <a:lnTo>
                  <a:pt x="1239" y="137"/>
                </a:lnTo>
                <a:lnTo>
                  <a:pt x="1238" y="137"/>
                </a:lnTo>
                <a:lnTo>
                  <a:pt x="1236" y="139"/>
                </a:lnTo>
                <a:lnTo>
                  <a:pt x="1235" y="139"/>
                </a:lnTo>
                <a:lnTo>
                  <a:pt x="1234" y="140"/>
                </a:lnTo>
                <a:lnTo>
                  <a:pt x="1232" y="140"/>
                </a:lnTo>
                <a:lnTo>
                  <a:pt x="1232" y="142"/>
                </a:lnTo>
                <a:lnTo>
                  <a:pt x="1231" y="142"/>
                </a:lnTo>
                <a:lnTo>
                  <a:pt x="1229" y="142"/>
                </a:lnTo>
                <a:lnTo>
                  <a:pt x="1229" y="143"/>
                </a:lnTo>
                <a:lnTo>
                  <a:pt x="1228" y="143"/>
                </a:lnTo>
                <a:lnTo>
                  <a:pt x="1226" y="143"/>
                </a:lnTo>
                <a:lnTo>
                  <a:pt x="1226" y="145"/>
                </a:lnTo>
                <a:lnTo>
                  <a:pt x="1225" y="145"/>
                </a:lnTo>
                <a:lnTo>
                  <a:pt x="1223" y="146"/>
                </a:lnTo>
                <a:lnTo>
                  <a:pt x="1222" y="146"/>
                </a:lnTo>
                <a:lnTo>
                  <a:pt x="1220" y="146"/>
                </a:lnTo>
                <a:lnTo>
                  <a:pt x="1219" y="146"/>
                </a:lnTo>
                <a:lnTo>
                  <a:pt x="1219" y="148"/>
                </a:lnTo>
                <a:lnTo>
                  <a:pt x="1217" y="148"/>
                </a:lnTo>
                <a:lnTo>
                  <a:pt x="1217" y="148"/>
                </a:lnTo>
                <a:lnTo>
                  <a:pt x="1217" y="149"/>
                </a:lnTo>
                <a:lnTo>
                  <a:pt x="1217" y="149"/>
                </a:lnTo>
                <a:lnTo>
                  <a:pt x="1219" y="149"/>
                </a:lnTo>
                <a:lnTo>
                  <a:pt x="1220" y="149"/>
                </a:lnTo>
                <a:lnTo>
                  <a:pt x="1225" y="148"/>
                </a:lnTo>
                <a:lnTo>
                  <a:pt x="1226" y="148"/>
                </a:lnTo>
                <a:lnTo>
                  <a:pt x="1228" y="148"/>
                </a:lnTo>
                <a:lnTo>
                  <a:pt x="1229" y="148"/>
                </a:lnTo>
                <a:lnTo>
                  <a:pt x="1229" y="146"/>
                </a:lnTo>
                <a:lnTo>
                  <a:pt x="1231" y="146"/>
                </a:lnTo>
                <a:lnTo>
                  <a:pt x="1231" y="145"/>
                </a:lnTo>
                <a:lnTo>
                  <a:pt x="1232" y="145"/>
                </a:lnTo>
                <a:lnTo>
                  <a:pt x="1234" y="143"/>
                </a:lnTo>
                <a:lnTo>
                  <a:pt x="1235" y="142"/>
                </a:lnTo>
                <a:lnTo>
                  <a:pt x="1236" y="142"/>
                </a:lnTo>
                <a:lnTo>
                  <a:pt x="1239" y="140"/>
                </a:lnTo>
                <a:lnTo>
                  <a:pt x="1241" y="140"/>
                </a:lnTo>
                <a:lnTo>
                  <a:pt x="1242" y="140"/>
                </a:lnTo>
                <a:lnTo>
                  <a:pt x="1245" y="140"/>
                </a:lnTo>
                <a:lnTo>
                  <a:pt x="1247" y="140"/>
                </a:lnTo>
                <a:lnTo>
                  <a:pt x="1248" y="140"/>
                </a:lnTo>
                <a:lnTo>
                  <a:pt x="1250" y="140"/>
                </a:lnTo>
                <a:lnTo>
                  <a:pt x="1250" y="139"/>
                </a:lnTo>
                <a:lnTo>
                  <a:pt x="1251" y="139"/>
                </a:lnTo>
                <a:lnTo>
                  <a:pt x="1253" y="139"/>
                </a:lnTo>
                <a:lnTo>
                  <a:pt x="1253" y="137"/>
                </a:lnTo>
                <a:lnTo>
                  <a:pt x="1253" y="139"/>
                </a:lnTo>
                <a:lnTo>
                  <a:pt x="1253" y="137"/>
                </a:lnTo>
                <a:lnTo>
                  <a:pt x="1254" y="137"/>
                </a:lnTo>
                <a:lnTo>
                  <a:pt x="1254" y="136"/>
                </a:lnTo>
                <a:lnTo>
                  <a:pt x="1256" y="134"/>
                </a:lnTo>
                <a:lnTo>
                  <a:pt x="1257" y="134"/>
                </a:lnTo>
                <a:lnTo>
                  <a:pt x="1256" y="136"/>
                </a:lnTo>
                <a:lnTo>
                  <a:pt x="1257" y="136"/>
                </a:lnTo>
                <a:lnTo>
                  <a:pt x="1259" y="136"/>
                </a:lnTo>
                <a:lnTo>
                  <a:pt x="1260" y="136"/>
                </a:lnTo>
                <a:lnTo>
                  <a:pt x="1261" y="136"/>
                </a:lnTo>
                <a:lnTo>
                  <a:pt x="1261" y="134"/>
                </a:lnTo>
                <a:lnTo>
                  <a:pt x="1261" y="133"/>
                </a:lnTo>
                <a:lnTo>
                  <a:pt x="1263" y="133"/>
                </a:lnTo>
                <a:lnTo>
                  <a:pt x="1264" y="133"/>
                </a:lnTo>
                <a:lnTo>
                  <a:pt x="1266" y="133"/>
                </a:lnTo>
                <a:lnTo>
                  <a:pt x="1267" y="133"/>
                </a:lnTo>
                <a:lnTo>
                  <a:pt x="1269" y="133"/>
                </a:lnTo>
                <a:lnTo>
                  <a:pt x="1270" y="133"/>
                </a:lnTo>
                <a:lnTo>
                  <a:pt x="1270" y="131"/>
                </a:lnTo>
                <a:lnTo>
                  <a:pt x="1272" y="131"/>
                </a:lnTo>
                <a:lnTo>
                  <a:pt x="1273" y="131"/>
                </a:lnTo>
                <a:lnTo>
                  <a:pt x="1273" y="130"/>
                </a:lnTo>
                <a:lnTo>
                  <a:pt x="1273" y="128"/>
                </a:lnTo>
                <a:lnTo>
                  <a:pt x="1275" y="128"/>
                </a:lnTo>
                <a:lnTo>
                  <a:pt x="1276" y="128"/>
                </a:lnTo>
                <a:lnTo>
                  <a:pt x="1276" y="127"/>
                </a:lnTo>
                <a:lnTo>
                  <a:pt x="1278" y="127"/>
                </a:lnTo>
                <a:lnTo>
                  <a:pt x="1279" y="127"/>
                </a:lnTo>
                <a:lnTo>
                  <a:pt x="1281" y="127"/>
                </a:lnTo>
                <a:lnTo>
                  <a:pt x="1281" y="125"/>
                </a:lnTo>
                <a:lnTo>
                  <a:pt x="1284" y="124"/>
                </a:lnTo>
                <a:lnTo>
                  <a:pt x="1285" y="124"/>
                </a:lnTo>
                <a:lnTo>
                  <a:pt x="1285" y="123"/>
                </a:lnTo>
                <a:lnTo>
                  <a:pt x="1286" y="123"/>
                </a:lnTo>
                <a:lnTo>
                  <a:pt x="1288" y="123"/>
                </a:lnTo>
                <a:lnTo>
                  <a:pt x="1288" y="123"/>
                </a:lnTo>
                <a:lnTo>
                  <a:pt x="1288" y="123"/>
                </a:lnTo>
                <a:lnTo>
                  <a:pt x="1289" y="123"/>
                </a:lnTo>
                <a:lnTo>
                  <a:pt x="1289" y="121"/>
                </a:lnTo>
                <a:lnTo>
                  <a:pt x="1291" y="120"/>
                </a:lnTo>
                <a:lnTo>
                  <a:pt x="1291" y="118"/>
                </a:lnTo>
                <a:lnTo>
                  <a:pt x="1292" y="118"/>
                </a:lnTo>
                <a:lnTo>
                  <a:pt x="1294" y="118"/>
                </a:lnTo>
                <a:lnTo>
                  <a:pt x="1294" y="120"/>
                </a:lnTo>
                <a:lnTo>
                  <a:pt x="1294" y="121"/>
                </a:lnTo>
                <a:lnTo>
                  <a:pt x="1295" y="121"/>
                </a:lnTo>
                <a:lnTo>
                  <a:pt x="1295" y="120"/>
                </a:lnTo>
                <a:lnTo>
                  <a:pt x="1297" y="120"/>
                </a:lnTo>
                <a:lnTo>
                  <a:pt x="1298" y="120"/>
                </a:lnTo>
                <a:lnTo>
                  <a:pt x="1300" y="120"/>
                </a:lnTo>
                <a:lnTo>
                  <a:pt x="1300" y="118"/>
                </a:lnTo>
                <a:lnTo>
                  <a:pt x="1301" y="118"/>
                </a:lnTo>
                <a:lnTo>
                  <a:pt x="1301" y="117"/>
                </a:lnTo>
                <a:lnTo>
                  <a:pt x="1303" y="117"/>
                </a:lnTo>
                <a:lnTo>
                  <a:pt x="1303" y="115"/>
                </a:lnTo>
                <a:lnTo>
                  <a:pt x="1304" y="114"/>
                </a:lnTo>
                <a:lnTo>
                  <a:pt x="1306" y="114"/>
                </a:lnTo>
                <a:lnTo>
                  <a:pt x="1304" y="115"/>
                </a:lnTo>
                <a:lnTo>
                  <a:pt x="1306" y="115"/>
                </a:lnTo>
                <a:lnTo>
                  <a:pt x="1307" y="114"/>
                </a:lnTo>
                <a:lnTo>
                  <a:pt x="1309" y="114"/>
                </a:lnTo>
                <a:lnTo>
                  <a:pt x="1310" y="114"/>
                </a:lnTo>
                <a:lnTo>
                  <a:pt x="1311" y="112"/>
                </a:lnTo>
                <a:lnTo>
                  <a:pt x="1313" y="112"/>
                </a:lnTo>
                <a:lnTo>
                  <a:pt x="1314" y="112"/>
                </a:lnTo>
                <a:lnTo>
                  <a:pt x="1316" y="112"/>
                </a:lnTo>
                <a:lnTo>
                  <a:pt x="1317" y="112"/>
                </a:lnTo>
                <a:lnTo>
                  <a:pt x="1319" y="111"/>
                </a:lnTo>
                <a:lnTo>
                  <a:pt x="1320" y="111"/>
                </a:lnTo>
                <a:lnTo>
                  <a:pt x="1320" y="112"/>
                </a:lnTo>
                <a:lnTo>
                  <a:pt x="1319" y="114"/>
                </a:lnTo>
                <a:lnTo>
                  <a:pt x="1320" y="114"/>
                </a:lnTo>
                <a:lnTo>
                  <a:pt x="1320" y="112"/>
                </a:lnTo>
                <a:lnTo>
                  <a:pt x="1322" y="112"/>
                </a:lnTo>
                <a:lnTo>
                  <a:pt x="1323" y="112"/>
                </a:lnTo>
                <a:lnTo>
                  <a:pt x="1323" y="114"/>
                </a:lnTo>
                <a:lnTo>
                  <a:pt x="1323" y="112"/>
                </a:lnTo>
                <a:lnTo>
                  <a:pt x="1325" y="112"/>
                </a:lnTo>
                <a:lnTo>
                  <a:pt x="1325" y="114"/>
                </a:lnTo>
                <a:lnTo>
                  <a:pt x="1326" y="112"/>
                </a:lnTo>
                <a:lnTo>
                  <a:pt x="1328" y="112"/>
                </a:lnTo>
                <a:lnTo>
                  <a:pt x="1329" y="112"/>
                </a:lnTo>
                <a:lnTo>
                  <a:pt x="1331" y="111"/>
                </a:lnTo>
                <a:lnTo>
                  <a:pt x="1332" y="111"/>
                </a:lnTo>
                <a:lnTo>
                  <a:pt x="1332" y="109"/>
                </a:lnTo>
                <a:lnTo>
                  <a:pt x="1334" y="109"/>
                </a:lnTo>
                <a:lnTo>
                  <a:pt x="1335" y="108"/>
                </a:lnTo>
                <a:lnTo>
                  <a:pt x="1336" y="108"/>
                </a:lnTo>
                <a:lnTo>
                  <a:pt x="1339" y="108"/>
                </a:lnTo>
                <a:lnTo>
                  <a:pt x="1341" y="106"/>
                </a:lnTo>
                <a:lnTo>
                  <a:pt x="1342" y="106"/>
                </a:lnTo>
                <a:lnTo>
                  <a:pt x="1344" y="106"/>
                </a:lnTo>
                <a:lnTo>
                  <a:pt x="1345" y="106"/>
                </a:lnTo>
                <a:lnTo>
                  <a:pt x="1345" y="105"/>
                </a:lnTo>
                <a:lnTo>
                  <a:pt x="1347" y="105"/>
                </a:lnTo>
                <a:lnTo>
                  <a:pt x="1348" y="105"/>
                </a:lnTo>
                <a:lnTo>
                  <a:pt x="1350" y="105"/>
                </a:lnTo>
                <a:lnTo>
                  <a:pt x="1351" y="105"/>
                </a:lnTo>
                <a:lnTo>
                  <a:pt x="1353" y="105"/>
                </a:lnTo>
                <a:lnTo>
                  <a:pt x="1356" y="103"/>
                </a:lnTo>
                <a:lnTo>
                  <a:pt x="1357" y="103"/>
                </a:lnTo>
                <a:lnTo>
                  <a:pt x="1359" y="102"/>
                </a:lnTo>
                <a:lnTo>
                  <a:pt x="1359" y="102"/>
                </a:lnTo>
                <a:lnTo>
                  <a:pt x="1359" y="100"/>
                </a:lnTo>
                <a:lnTo>
                  <a:pt x="1360" y="100"/>
                </a:lnTo>
                <a:lnTo>
                  <a:pt x="1361" y="99"/>
                </a:lnTo>
                <a:lnTo>
                  <a:pt x="1363" y="99"/>
                </a:lnTo>
                <a:lnTo>
                  <a:pt x="1364" y="99"/>
                </a:lnTo>
                <a:lnTo>
                  <a:pt x="1366" y="99"/>
                </a:lnTo>
                <a:lnTo>
                  <a:pt x="1367" y="99"/>
                </a:lnTo>
                <a:lnTo>
                  <a:pt x="1367" y="97"/>
                </a:lnTo>
                <a:lnTo>
                  <a:pt x="1369" y="97"/>
                </a:lnTo>
                <a:lnTo>
                  <a:pt x="1369" y="96"/>
                </a:lnTo>
                <a:lnTo>
                  <a:pt x="1370" y="96"/>
                </a:lnTo>
                <a:lnTo>
                  <a:pt x="1372" y="95"/>
                </a:lnTo>
                <a:lnTo>
                  <a:pt x="1375" y="93"/>
                </a:lnTo>
                <a:lnTo>
                  <a:pt x="1379" y="92"/>
                </a:lnTo>
                <a:lnTo>
                  <a:pt x="1384" y="92"/>
                </a:lnTo>
                <a:lnTo>
                  <a:pt x="1386" y="90"/>
                </a:lnTo>
                <a:lnTo>
                  <a:pt x="1392" y="90"/>
                </a:lnTo>
                <a:lnTo>
                  <a:pt x="1395" y="89"/>
                </a:lnTo>
                <a:lnTo>
                  <a:pt x="1400" y="89"/>
                </a:lnTo>
                <a:lnTo>
                  <a:pt x="1403" y="87"/>
                </a:lnTo>
                <a:lnTo>
                  <a:pt x="1407" y="87"/>
                </a:lnTo>
                <a:lnTo>
                  <a:pt x="1407" y="87"/>
                </a:lnTo>
                <a:lnTo>
                  <a:pt x="1409" y="87"/>
                </a:lnTo>
                <a:lnTo>
                  <a:pt x="1410" y="87"/>
                </a:lnTo>
                <a:lnTo>
                  <a:pt x="1411" y="87"/>
                </a:lnTo>
                <a:lnTo>
                  <a:pt x="1413" y="87"/>
                </a:lnTo>
                <a:lnTo>
                  <a:pt x="1414" y="87"/>
                </a:lnTo>
                <a:lnTo>
                  <a:pt x="1416" y="87"/>
                </a:lnTo>
                <a:lnTo>
                  <a:pt x="1417" y="87"/>
                </a:lnTo>
                <a:lnTo>
                  <a:pt x="1419" y="87"/>
                </a:lnTo>
                <a:lnTo>
                  <a:pt x="1420" y="87"/>
                </a:lnTo>
                <a:lnTo>
                  <a:pt x="1420" y="86"/>
                </a:lnTo>
                <a:lnTo>
                  <a:pt x="1422" y="86"/>
                </a:lnTo>
                <a:lnTo>
                  <a:pt x="1423" y="84"/>
                </a:lnTo>
                <a:lnTo>
                  <a:pt x="1425" y="84"/>
                </a:lnTo>
                <a:lnTo>
                  <a:pt x="1426" y="84"/>
                </a:lnTo>
                <a:lnTo>
                  <a:pt x="1428" y="83"/>
                </a:lnTo>
                <a:lnTo>
                  <a:pt x="1429" y="83"/>
                </a:lnTo>
                <a:lnTo>
                  <a:pt x="1431" y="83"/>
                </a:lnTo>
                <a:lnTo>
                  <a:pt x="1432" y="81"/>
                </a:lnTo>
                <a:lnTo>
                  <a:pt x="1434" y="81"/>
                </a:lnTo>
                <a:lnTo>
                  <a:pt x="1435" y="81"/>
                </a:lnTo>
                <a:lnTo>
                  <a:pt x="1438" y="81"/>
                </a:lnTo>
                <a:lnTo>
                  <a:pt x="1439" y="81"/>
                </a:lnTo>
                <a:lnTo>
                  <a:pt x="1441" y="81"/>
                </a:lnTo>
                <a:lnTo>
                  <a:pt x="1442" y="81"/>
                </a:lnTo>
                <a:lnTo>
                  <a:pt x="1444" y="81"/>
                </a:lnTo>
                <a:lnTo>
                  <a:pt x="1445" y="81"/>
                </a:lnTo>
                <a:lnTo>
                  <a:pt x="1447" y="81"/>
                </a:lnTo>
                <a:lnTo>
                  <a:pt x="1447" y="80"/>
                </a:lnTo>
                <a:lnTo>
                  <a:pt x="1448" y="80"/>
                </a:lnTo>
                <a:lnTo>
                  <a:pt x="1450" y="80"/>
                </a:lnTo>
                <a:lnTo>
                  <a:pt x="1453" y="80"/>
                </a:lnTo>
                <a:lnTo>
                  <a:pt x="1456" y="80"/>
                </a:lnTo>
                <a:lnTo>
                  <a:pt x="1457" y="80"/>
                </a:lnTo>
                <a:lnTo>
                  <a:pt x="1459" y="78"/>
                </a:lnTo>
                <a:lnTo>
                  <a:pt x="1461" y="78"/>
                </a:lnTo>
                <a:lnTo>
                  <a:pt x="1463" y="78"/>
                </a:lnTo>
                <a:lnTo>
                  <a:pt x="1464" y="78"/>
                </a:lnTo>
                <a:lnTo>
                  <a:pt x="1464" y="77"/>
                </a:lnTo>
                <a:lnTo>
                  <a:pt x="1464" y="77"/>
                </a:lnTo>
                <a:lnTo>
                  <a:pt x="1466" y="77"/>
                </a:lnTo>
                <a:lnTo>
                  <a:pt x="1467" y="77"/>
                </a:lnTo>
                <a:lnTo>
                  <a:pt x="1467" y="78"/>
                </a:lnTo>
                <a:lnTo>
                  <a:pt x="1469" y="78"/>
                </a:lnTo>
                <a:lnTo>
                  <a:pt x="1470" y="77"/>
                </a:lnTo>
                <a:lnTo>
                  <a:pt x="1472" y="77"/>
                </a:lnTo>
                <a:lnTo>
                  <a:pt x="1473" y="77"/>
                </a:lnTo>
                <a:lnTo>
                  <a:pt x="1475" y="77"/>
                </a:lnTo>
                <a:lnTo>
                  <a:pt x="1476" y="77"/>
                </a:lnTo>
                <a:lnTo>
                  <a:pt x="1476" y="78"/>
                </a:lnTo>
                <a:lnTo>
                  <a:pt x="1478" y="78"/>
                </a:lnTo>
                <a:lnTo>
                  <a:pt x="1479" y="77"/>
                </a:lnTo>
                <a:lnTo>
                  <a:pt x="1481" y="77"/>
                </a:lnTo>
                <a:lnTo>
                  <a:pt x="1482" y="77"/>
                </a:lnTo>
                <a:lnTo>
                  <a:pt x="1484" y="77"/>
                </a:lnTo>
                <a:lnTo>
                  <a:pt x="1485" y="77"/>
                </a:lnTo>
                <a:lnTo>
                  <a:pt x="1486" y="77"/>
                </a:lnTo>
                <a:lnTo>
                  <a:pt x="1488" y="77"/>
                </a:lnTo>
                <a:lnTo>
                  <a:pt x="1488" y="75"/>
                </a:lnTo>
                <a:lnTo>
                  <a:pt x="1489" y="75"/>
                </a:lnTo>
                <a:lnTo>
                  <a:pt x="1492" y="75"/>
                </a:lnTo>
                <a:lnTo>
                  <a:pt x="1494" y="74"/>
                </a:lnTo>
                <a:lnTo>
                  <a:pt x="1495" y="75"/>
                </a:lnTo>
                <a:lnTo>
                  <a:pt x="1497" y="75"/>
                </a:lnTo>
                <a:lnTo>
                  <a:pt x="1498" y="74"/>
                </a:lnTo>
                <a:lnTo>
                  <a:pt x="1500" y="74"/>
                </a:lnTo>
                <a:lnTo>
                  <a:pt x="1501" y="74"/>
                </a:lnTo>
                <a:lnTo>
                  <a:pt x="1503" y="74"/>
                </a:lnTo>
                <a:lnTo>
                  <a:pt x="1503" y="75"/>
                </a:lnTo>
                <a:lnTo>
                  <a:pt x="1504" y="75"/>
                </a:lnTo>
                <a:lnTo>
                  <a:pt x="1506" y="75"/>
                </a:lnTo>
                <a:lnTo>
                  <a:pt x="1507" y="74"/>
                </a:lnTo>
                <a:lnTo>
                  <a:pt x="1509" y="74"/>
                </a:lnTo>
                <a:lnTo>
                  <a:pt x="1510" y="74"/>
                </a:lnTo>
                <a:lnTo>
                  <a:pt x="1511" y="74"/>
                </a:lnTo>
                <a:lnTo>
                  <a:pt x="1513" y="75"/>
                </a:lnTo>
                <a:lnTo>
                  <a:pt x="1511" y="77"/>
                </a:lnTo>
                <a:lnTo>
                  <a:pt x="1513" y="77"/>
                </a:lnTo>
                <a:lnTo>
                  <a:pt x="1513" y="75"/>
                </a:lnTo>
                <a:lnTo>
                  <a:pt x="1514" y="75"/>
                </a:lnTo>
                <a:lnTo>
                  <a:pt x="1516" y="75"/>
                </a:lnTo>
                <a:lnTo>
                  <a:pt x="1517" y="75"/>
                </a:lnTo>
                <a:lnTo>
                  <a:pt x="1519" y="74"/>
                </a:lnTo>
                <a:lnTo>
                  <a:pt x="1520" y="74"/>
                </a:lnTo>
                <a:lnTo>
                  <a:pt x="1522" y="74"/>
                </a:lnTo>
                <a:lnTo>
                  <a:pt x="1523" y="74"/>
                </a:lnTo>
                <a:lnTo>
                  <a:pt x="1525" y="74"/>
                </a:lnTo>
                <a:lnTo>
                  <a:pt x="1526" y="74"/>
                </a:lnTo>
                <a:lnTo>
                  <a:pt x="1525" y="75"/>
                </a:lnTo>
                <a:lnTo>
                  <a:pt x="1526" y="75"/>
                </a:lnTo>
                <a:lnTo>
                  <a:pt x="1528" y="75"/>
                </a:lnTo>
                <a:lnTo>
                  <a:pt x="1529" y="75"/>
                </a:lnTo>
                <a:lnTo>
                  <a:pt x="1531" y="75"/>
                </a:lnTo>
                <a:lnTo>
                  <a:pt x="1532" y="74"/>
                </a:lnTo>
                <a:lnTo>
                  <a:pt x="1532" y="75"/>
                </a:lnTo>
                <a:lnTo>
                  <a:pt x="1534" y="74"/>
                </a:lnTo>
                <a:lnTo>
                  <a:pt x="1534" y="75"/>
                </a:lnTo>
                <a:lnTo>
                  <a:pt x="1535" y="75"/>
                </a:lnTo>
                <a:lnTo>
                  <a:pt x="1538" y="74"/>
                </a:lnTo>
                <a:lnTo>
                  <a:pt x="1539" y="74"/>
                </a:lnTo>
                <a:lnTo>
                  <a:pt x="1541" y="74"/>
                </a:lnTo>
                <a:lnTo>
                  <a:pt x="1539" y="75"/>
                </a:lnTo>
                <a:lnTo>
                  <a:pt x="1541" y="75"/>
                </a:lnTo>
                <a:lnTo>
                  <a:pt x="1542" y="74"/>
                </a:lnTo>
                <a:lnTo>
                  <a:pt x="1544" y="74"/>
                </a:lnTo>
                <a:lnTo>
                  <a:pt x="1545" y="74"/>
                </a:lnTo>
                <a:lnTo>
                  <a:pt x="1547" y="74"/>
                </a:lnTo>
                <a:lnTo>
                  <a:pt x="1548" y="74"/>
                </a:lnTo>
                <a:lnTo>
                  <a:pt x="1548" y="75"/>
                </a:lnTo>
                <a:lnTo>
                  <a:pt x="1548" y="77"/>
                </a:lnTo>
                <a:lnTo>
                  <a:pt x="1550" y="77"/>
                </a:lnTo>
                <a:lnTo>
                  <a:pt x="1551" y="77"/>
                </a:lnTo>
                <a:lnTo>
                  <a:pt x="1551" y="75"/>
                </a:lnTo>
                <a:lnTo>
                  <a:pt x="1553" y="75"/>
                </a:lnTo>
                <a:lnTo>
                  <a:pt x="1554" y="75"/>
                </a:lnTo>
                <a:lnTo>
                  <a:pt x="1556" y="75"/>
                </a:lnTo>
                <a:lnTo>
                  <a:pt x="1556" y="74"/>
                </a:lnTo>
                <a:lnTo>
                  <a:pt x="1557" y="74"/>
                </a:lnTo>
                <a:lnTo>
                  <a:pt x="1560" y="74"/>
                </a:lnTo>
                <a:lnTo>
                  <a:pt x="1561" y="74"/>
                </a:lnTo>
                <a:lnTo>
                  <a:pt x="1563" y="74"/>
                </a:lnTo>
                <a:lnTo>
                  <a:pt x="1564" y="72"/>
                </a:lnTo>
                <a:lnTo>
                  <a:pt x="1566" y="72"/>
                </a:lnTo>
                <a:lnTo>
                  <a:pt x="1566" y="74"/>
                </a:lnTo>
                <a:lnTo>
                  <a:pt x="1567" y="74"/>
                </a:lnTo>
                <a:lnTo>
                  <a:pt x="1567" y="72"/>
                </a:lnTo>
                <a:lnTo>
                  <a:pt x="1570" y="72"/>
                </a:lnTo>
                <a:lnTo>
                  <a:pt x="1570" y="72"/>
                </a:lnTo>
                <a:lnTo>
                  <a:pt x="1573" y="71"/>
                </a:lnTo>
                <a:lnTo>
                  <a:pt x="1575" y="71"/>
                </a:lnTo>
                <a:lnTo>
                  <a:pt x="1575" y="70"/>
                </a:lnTo>
                <a:lnTo>
                  <a:pt x="1576" y="70"/>
                </a:lnTo>
                <a:lnTo>
                  <a:pt x="1578" y="70"/>
                </a:lnTo>
                <a:lnTo>
                  <a:pt x="1578" y="68"/>
                </a:lnTo>
                <a:lnTo>
                  <a:pt x="1579" y="68"/>
                </a:lnTo>
                <a:lnTo>
                  <a:pt x="1581" y="67"/>
                </a:lnTo>
                <a:lnTo>
                  <a:pt x="1582" y="67"/>
                </a:lnTo>
                <a:lnTo>
                  <a:pt x="1584" y="67"/>
                </a:lnTo>
                <a:lnTo>
                  <a:pt x="1585" y="67"/>
                </a:lnTo>
                <a:lnTo>
                  <a:pt x="1586" y="67"/>
                </a:lnTo>
                <a:lnTo>
                  <a:pt x="1589" y="67"/>
                </a:lnTo>
                <a:lnTo>
                  <a:pt x="1592" y="67"/>
                </a:lnTo>
                <a:lnTo>
                  <a:pt x="1594" y="65"/>
                </a:lnTo>
                <a:lnTo>
                  <a:pt x="1595" y="65"/>
                </a:lnTo>
                <a:lnTo>
                  <a:pt x="1595" y="67"/>
                </a:lnTo>
                <a:lnTo>
                  <a:pt x="1597" y="67"/>
                </a:lnTo>
                <a:lnTo>
                  <a:pt x="1598" y="67"/>
                </a:lnTo>
                <a:lnTo>
                  <a:pt x="1598" y="68"/>
                </a:lnTo>
                <a:lnTo>
                  <a:pt x="1600" y="67"/>
                </a:lnTo>
                <a:lnTo>
                  <a:pt x="1601" y="67"/>
                </a:lnTo>
                <a:lnTo>
                  <a:pt x="1603" y="68"/>
                </a:lnTo>
                <a:lnTo>
                  <a:pt x="1604" y="68"/>
                </a:lnTo>
                <a:lnTo>
                  <a:pt x="1604" y="70"/>
                </a:lnTo>
                <a:lnTo>
                  <a:pt x="1606" y="70"/>
                </a:lnTo>
                <a:lnTo>
                  <a:pt x="1606" y="70"/>
                </a:lnTo>
                <a:lnTo>
                  <a:pt x="1607" y="70"/>
                </a:lnTo>
                <a:lnTo>
                  <a:pt x="1607" y="71"/>
                </a:lnTo>
                <a:lnTo>
                  <a:pt x="1609" y="71"/>
                </a:lnTo>
                <a:lnTo>
                  <a:pt x="1610" y="72"/>
                </a:lnTo>
                <a:lnTo>
                  <a:pt x="1611" y="72"/>
                </a:lnTo>
                <a:lnTo>
                  <a:pt x="1613" y="72"/>
                </a:lnTo>
                <a:lnTo>
                  <a:pt x="1616" y="72"/>
                </a:lnTo>
                <a:lnTo>
                  <a:pt x="1616" y="74"/>
                </a:lnTo>
                <a:lnTo>
                  <a:pt x="1617" y="74"/>
                </a:lnTo>
                <a:lnTo>
                  <a:pt x="1617" y="75"/>
                </a:lnTo>
                <a:lnTo>
                  <a:pt x="1616" y="75"/>
                </a:lnTo>
                <a:lnTo>
                  <a:pt x="1614" y="77"/>
                </a:lnTo>
                <a:lnTo>
                  <a:pt x="1616" y="77"/>
                </a:lnTo>
                <a:lnTo>
                  <a:pt x="1617" y="75"/>
                </a:lnTo>
                <a:lnTo>
                  <a:pt x="1619" y="75"/>
                </a:lnTo>
                <a:lnTo>
                  <a:pt x="1619" y="77"/>
                </a:lnTo>
                <a:lnTo>
                  <a:pt x="1619" y="78"/>
                </a:lnTo>
                <a:lnTo>
                  <a:pt x="1617" y="78"/>
                </a:lnTo>
                <a:lnTo>
                  <a:pt x="1617" y="80"/>
                </a:lnTo>
                <a:lnTo>
                  <a:pt x="1619" y="78"/>
                </a:lnTo>
                <a:lnTo>
                  <a:pt x="1620" y="78"/>
                </a:lnTo>
                <a:lnTo>
                  <a:pt x="1622" y="78"/>
                </a:lnTo>
                <a:lnTo>
                  <a:pt x="1625" y="78"/>
                </a:lnTo>
                <a:lnTo>
                  <a:pt x="1626" y="78"/>
                </a:lnTo>
                <a:lnTo>
                  <a:pt x="1628" y="78"/>
                </a:lnTo>
                <a:lnTo>
                  <a:pt x="1628" y="77"/>
                </a:lnTo>
                <a:lnTo>
                  <a:pt x="1629" y="77"/>
                </a:lnTo>
                <a:lnTo>
                  <a:pt x="1632" y="77"/>
                </a:lnTo>
                <a:lnTo>
                  <a:pt x="1635" y="75"/>
                </a:lnTo>
                <a:lnTo>
                  <a:pt x="1636" y="75"/>
                </a:lnTo>
                <a:lnTo>
                  <a:pt x="1636" y="77"/>
                </a:lnTo>
                <a:lnTo>
                  <a:pt x="1638" y="77"/>
                </a:lnTo>
                <a:lnTo>
                  <a:pt x="1638" y="75"/>
                </a:lnTo>
                <a:lnTo>
                  <a:pt x="1639" y="75"/>
                </a:lnTo>
                <a:lnTo>
                  <a:pt x="1641" y="74"/>
                </a:lnTo>
                <a:lnTo>
                  <a:pt x="1641" y="74"/>
                </a:lnTo>
                <a:lnTo>
                  <a:pt x="1641" y="72"/>
                </a:lnTo>
                <a:lnTo>
                  <a:pt x="1642" y="72"/>
                </a:lnTo>
                <a:lnTo>
                  <a:pt x="1644" y="72"/>
                </a:lnTo>
                <a:lnTo>
                  <a:pt x="1642" y="71"/>
                </a:lnTo>
                <a:lnTo>
                  <a:pt x="1644" y="71"/>
                </a:lnTo>
                <a:lnTo>
                  <a:pt x="1645" y="71"/>
                </a:lnTo>
                <a:lnTo>
                  <a:pt x="1647" y="70"/>
                </a:lnTo>
                <a:lnTo>
                  <a:pt x="1648" y="70"/>
                </a:lnTo>
                <a:lnTo>
                  <a:pt x="1650" y="70"/>
                </a:lnTo>
                <a:lnTo>
                  <a:pt x="1653" y="68"/>
                </a:lnTo>
                <a:lnTo>
                  <a:pt x="1654" y="68"/>
                </a:lnTo>
                <a:lnTo>
                  <a:pt x="1657" y="67"/>
                </a:lnTo>
                <a:lnTo>
                  <a:pt x="1660" y="67"/>
                </a:lnTo>
                <a:lnTo>
                  <a:pt x="1663" y="67"/>
                </a:lnTo>
                <a:lnTo>
                  <a:pt x="1667" y="67"/>
                </a:lnTo>
                <a:lnTo>
                  <a:pt x="1672" y="65"/>
                </a:lnTo>
                <a:lnTo>
                  <a:pt x="1673" y="65"/>
                </a:lnTo>
                <a:lnTo>
                  <a:pt x="1676" y="65"/>
                </a:lnTo>
                <a:lnTo>
                  <a:pt x="1676" y="67"/>
                </a:lnTo>
                <a:lnTo>
                  <a:pt x="1676" y="68"/>
                </a:lnTo>
                <a:lnTo>
                  <a:pt x="1676" y="68"/>
                </a:lnTo>
                <a:lnTo>
                  <a:pt x="1676" y="70"/>
                </a:lnTo>
                <a:lnTo>
                  <a:pt x="1676" y="71"/>
                </a:lnTo>
                <a:lnTo>
                  <a:pt x="1675" y="71"/>
                </a:lnTo>
                <a:lnTo>
                  <a:pt x="1673" y="71"/>
                </a:lnTo>
                <a:lnTo>
                  <a:pt x="1673" y="72"/>
                </a:lnTo>
                <a:lnTo>
                  <a:pt x="1672" y="72"/>
                </a:lnTo>
                <a:lnTo>
                  <a:pt x="1670" y="74"/>
                </a:lnTo>
                <a:lnTo>
                  <a:pt x="1672" y="74"/>
                </a:lnTo>
                <a:lnTo>
                  <a:pt x="1673" y="74"/>
                </a:lnTo>
                <a:lnTo>
                  <a:pt x="1675" y="72"/>
                </a:lnTo>
                <a:lnTo>
                  <a:pt x="1675" y="74"/>
                </a:lnTo>
                <a:lnTo>
                  <a:pt x="1676" y="74"/>
                </a:lnTo>
                <a:lnTo>
                  <a:pt x="1676" y="75"/>
                </a:lnTo>
                <a:lnTo>
                  <a:pt x="1675" y="75"/>
                </a:lnTo>
                <a:lnTo>
                  <a:pt x="1675" y="77"/>
                </a:lnTo>
                <a:lnTo>
                  <a:pt x="1673" y="77"/>
                </a:lnTo>
                <a:lnTo>
                  <a:pt x="1672" y="78"/>
                </a:lnTo>
                <a:lnTo>
                  <a:pt x="1669" y="78"/>
                </a:lnTo>
                <a:lnTo>
                  <a:pt x="1666" y="80"/>
                </a:lnTo>
                <a:lnTo>
                  <a:pt x="1663" y="80"/>
                </a:lnTo>
                <a:lnTo>
                  <a:pt x="1659" y="80"/>
                </a:lnTo>
                <a:lnTo>
                  <a:pt x="1657" y="81"/>
                </a:lnTo>
                <a:lnTo>
                  <a:pt x="1656" y="81"/>
                </a:lnTo>
                <a:lnTo>
                  <a:pt x="1651" y="81"/>
                </a:lnTo>
                <a:lnTo>
                  <a:pt x="1650" y="83"/>
                </a:lnTo>
                <a:lnTo>
                  <a:pt x="1648" y="83"/>
                </a:lnTo>
                <a:lnTo>
                  <a:pt x="1647" y="83"/>
                </a:lnTo>
                <a:lnTo>
                  <a:pt x="1647" y="84"/>
                </a:lnTo>
                <a:lnTo>
                  <a:pt x="1645" y="84"/>
                </a:lnTo>
                <a:lnTo>
                  <a:pt x="1644" y="84"/>
                </a:lnTo>
                <a:lnTo>
                  <a:pt x="1642" y="84"/>
                </a:lnTo>
                <a:lnTo>
                  <a:pt x="1642" y="86"/>
                </a:lnTo>
                <a:lnTo>
                  <a:pt x="1644" y="86"/>
                </a:lnTo>
                <a:lnTo>
                  <a:pt x="1648" y="84"/>
                </a:lnTo>
                <a:lnTo>
                  <a:pt x="1650" y="84"/>
                </a:lnTo>
                <a:lnTo>
                  <a:pt x="1651" y="84"/>
                </a:lnTo>
                <a:lnTo>
                  <a:pt x="1653" y="84"/>
                </a:lnTo>
                <a:lnTo>
                  <a:pt x="1656" y="84"/>
                </a:lnTo>
                <a:lnTo>
                  <a:pt x="1657" y="84"/>
                </a:lnTo>
                <a:lnTo>
                  <a:pt x="1657" y="83"/>
                </a:lnTo>
                <a:lnTo>
                  <a:pt x="1659" y="83"/>
                </a:lnTo>
                <a:lnTo>
                  <a:pt x="1660" y="83"/>
                </a:lnTo>
                <a:lnTo>
                  <a:pt x="1661" y="83"/>
                </a:lnTo>
                <a:lnTo>
                  <a:pt x="1663" y="83"/>
                </a:lnTo>
                <a:lnTo>
                  <a:pt x="1664" y="81"/>
                </a:lnTo>
                <a:lnTo>
                  <a:pt x="1664" y="83"/>
                </a:lnTo>
                <a:lnTo>
                  <a:pt x="1666" y="83"/>
                </a:lnTo>
                <a:lnTo>
                  <a:pt x="1666" y="81"/>
                </a:lnTo>
                <a:lnTo>
                  <a:pt x="1667" y="81"/>
                </a:lnTo>
                <a:lnTo>
                  <a:pt x="1669" y="81"/>
                </a:lnTo>
                <a:lnTo>
                  <a:pt x="1670" y="81"/>
                </a:lnTo>
                <a:lnTo>
                  <a:pt x="1672" y="81"/>
                </a:lnTo>
                <a:lnTo>
                  <a:pt x="1673" y="81"/>
                </a:lnTo>
                <a:lnTo>
                  <a:pt x="1675" y="80"/>
                </a:lnTo>
                <a:lnTo>
                  <a:pt x="1676" y="80"/>
                </a:lnTo>
                <a:lnTo>
                  <a:pt x="1675" y="81"/>
                </a:lnTo>
                <a:lnTo>
                  <a:pt x="1676" y="81"/>
                </a:lnTo>
                <a:lnTo>
                  <a:pt x="1676" y="81"/>
                </a:lnTo>
                <a:lnTo>
                  <a:pt x="1678" y="81"/>
                </a:lnTo>
                <a:lnTo>
                  <a:pt x="1681" y="81"/>
                </a:lnTo>
                <a:lnTo>
                  <a:pt x="1682" y="81"/>
                </a:lnTo>
                <a:lnTo>
                  <a:pt x="1685" y="80"/>
                </a:lnTo>
                <a:lnTo>
                  <a:pt x="1685" y="81"/>
                </a:lnTo>
                <a:lnTo>
                  <a:pt x="1686" y="81"/>
                </a:lnTo>
                <a:lnTo>
                  <a:pt x="1688" y="81"/>
                </a:lnTo>
                <a:lnTo>
                  <a:pt x="1691" y="81"/>
                </a:lnTo>
                <a:lnTo>
                  <a:pt x="1692" y="81"/>
                </a:lnTo>
                <a:lnTo>
                  <a:pt x="1688" y="83"/>
                </a:lnTo>
                <a:lnTo>
                  <a:pt x="1684" y="83"/>
                </a:lnTo>
                <a:lnTo>
                  <a:pt x="1682" y="83"/>
                </a:lnTo>
                <a:lnTo>
                  <a:pt x="1682" y="84"/>
                </a:lnTo>
                <a:lnTo>
                  <a:pt x="1684" y="84"/>
                </a:lnTo>
                <a:lnTo>
                  <a:pt x="1685" y="84"/>
                </a:lnTo>
                <a:lnTo>
                  <a:pt x="1686" y="84"/>
                </a:lnTo>
                <a:lnTo>
                  <a:pt x="1689" y="83"/>
                </a:lnTo>
                <a:lnTo>
                  <a:pt x="1691" y="84"/>
                </a:lnTo>
                <a:lnTo>
                  <a:pt x="1692" y="83"/>
                </a:lnTo>
                <a:lnTo>
                  <a:pt x="1695" y="83"/>
                </a:lnTo>
                <a:lnTo>
                  <a:pt x="1698" y="83"/>
                </a:lnTo>
                <a:lnTo>
                  <a:pt x="1700" y="83"/>
                </a:lnTo>
                <a:lnTo>
                  <a:pt x="1704" y="81"/>
                </a:lnTo>
                <a:lnTo>
                  <a:pt x="1709" y="81"/>
                </a:lnTo>
                <a:lnTo>
                  <a:pt x="1711" y="80"/>
                </a:lnTo>
                <a:lnTo>
                  <a:pt x="1711" y="80"/>
                </a:lnTo>
                <a:lnTo>
                  <a:pt x="1713" y="80"/>
                </a:lnTo>
                <a:lnTo>
                  <a:pt x="1714" y="78"/>
                </a:lnTo>
                <a:lnTo>
                  <a:pt x="1716" y="78"/>
                </a:lnTo>
                <a:lnTo>
                  <a:pt x="1717" y="78"/>
                </a:lnTo>
                <a:lnTo>
                  <a:pt x="1719" y="78"/>
                </a:lnTo>
                <a:lnTo>
                  <a:pt x="1722" y="77"/>
                </a:lnTo>
                <a:lnTo>
                  <a:pt x="1723" y="77"/>
                </a:lnTo>
                <a:lnTo>
                  <a:pt x="1726" y="77"/>
                </a:lnTo>
                <a:lnTo>
                  <a:pt x="1729" y="77"/>
                </a:lnTo>
                <a:lnTo>
                  <a:pt x="1731" y="77"/>
                </a:lnTo>
                <a:lnTo>
                  <a:pt x="1732" y="77"/>
                </a:lnTo>
                <a:lnTo>
                  <a:pt x="1734" y="75"/>
                </a:lnTo>
                <a:lnTo>
                  <a:pt x="1735" y="75"/>
                </a:lnTo>
                <a:lnTo>
                  <a:pt x="1736" y="75"/>
                </a:lnTo>
                <a:lnTo>
                  <a:pt x="1738" y="75"/>
                </a:lnTo>
                <a:lnTo>
                  <a:pt x="1739" y="75"/>
                </a:lnTo>
                <a:lnTo>
                  <a:pt x="1739" y="77"/>
                </a:lnTo>
                <a:lnTo>
                  <a:pt x="1741" y="77"/>
                </a:lnTo>
                <a:lnTo>
                  <a:pt x="1742" y="77"/>
                </a:lnTo>
                <a:lnTo>
                  <a:pt x="1745" y="75"/>
                </a:lnTo>
                <a:lnTo>
                  <a:pt x="1747" y="75"/>
                </a:lnTo>
                <a:lnTo>
                  <a:pt x="1747" y="75"/>
                </a:lnTo>
                <a:lnTo>
                  <a:pt x="1747" y="74"/>
                </a:lnTo>
                <a:lnTo>
                  <a:pt x="1748" y="74"/>
                </a:lnTo>
                <a:lnTo>
                  <a:pt x="1750" y="74"/>
                </a:lnTo>
                <a:lnTo>
                  <a:pt x="1751" y="72"/>
                </a:lnTo>
                <a:lnTo>
                  <a:pt x="1753" y="72"/>
                </a:lnTo>
                <a:lnTo>
                  <a:pt x="1756" y="72"/>
                </a:lnTo>
                <a:lnTo>
                  <a:pt x="1757" y="72"/>
                </a:lnTo>
                <a:lnTo>
                  <a:pt x="1760" y="71"/>
                </a:lnTo>
                <a:lnTo>
                  <a:pt x="1760" y="72"/>
                </a:lnTo>
                <a:lnTo>
                  <a:pt x="1759" y="72"/>
                </a:lnTo>
                <a:lnTo>
                  <a:pt x="1759" y="74"/>
                </a:lnTo>
                <a:lnTo>
                  <a:pt x="1759" y="75"/>
                </a:lnTo>
                <a:lnTo>
                  <a:pt x="1757" y="75"/>
                </a:lnTo>
                <a:lnTo>
                  <a:pt x="1757" y="77"/>
                </a:lnTo>
                <a:lnTo>
                  <a:pt x="1756" y="77"/>
                </a:lnTo>
                <a:lnTo>
                  <a:pt x="1754" y="77"/>
                </a:lnTo>
                <a:lnTo>
                  <a:pt x="1753" y="77"/>
                </a:lnTo>
                <a:lnTo>
                  <a:pt x="1753" y="78"/>
                </a:lnTo>
                <a:lnTo>
                  <a:pt x="1753" y="80"/>
                </a:lnTo>
                <a:lnTo>
                  <a:pt x="1756" y="78"/>
                </a:lnTo>
                <a:lnTo>
                  <a:pt x="1754" y="80"/>
                </a:lnTo>
                <a:lnTo>
                  <a:pt x="1757" y="80"/>
                </a:lnTo>
                <a:lnTo>
                  <a:pt x="1757" y="81"/>
                </a:lnTo>
                <a:lnTo>
                  <a:pt x="1759" y="80"/>
                </a:lnTo>
                <a:lnTo>
                  <a:pt x="1759" y="81"/>
                </a:lnTo>
                <a:lnTo>
                  <a:pt x="1760" y="81"/>
                </a:lnTo>
                <a:lnTo>
                  <a:pt x="1761" y="81"/>
                </a:lnTo>
                <a:lnTo>
                  <a:pt x="1763" y="80"/>
                </a:lnTo>
                <a:lnTo>
                  <a:pt x="1764" y="80"/>
                </a:lnTo>
                <a:lnTo>
                  <a:pt x="1763" y="81"/>
                </a:lnTo>
                <a:lnTo>
                  <a:pt x="1764" y="81"/>
                </a:lnTo>
                <a:lnTo>
                  <a:pt x="1766" y="81"/>
                </a:lnTo>
                <a:lnTo>
                  <a:pt x="1766" y="80"/>
                </a:lnTo>
                <a:lnTo>
                  <a:pt x="1767" y="80"/>
                </a:lnTo>
                <a:lnTo>
                  <a:pt x="1770" y="80"/>
                </a:lnTo>
                <a:lnTo>
                  <a:pt x="1770" y="78"/>
                </a:lnTo>
                <a:lnTo>
                  <a:pt x="1772" y="78"/>
                </a:lnTo>
                <a:lnTo>
                  <a:pt x="1773" y="78"/>
                </a:lnTo>
                <a:lnTo>
                  <a:pt x="1775" y="77"/>
                </a:lnTo>
                <a:lnTo>
                  <a:pt x="1776" y="77"/>
                </a:lnTo>
                <a:lnTo>
                  <a:pt x="1778" y="77"/>
                </a:lnTo>
                <a:lnTo>
                  <a:pt x="1778" y="75"/>
                </a:lnTo>
                <a:lnTo>
                  <a:pt x="1779" y="75"/>
                </a:lnTo>
                <a:lnTo>
                  <a:pt x="1781" y="75"/>
                </a:lnTo>
                <a:lnTo>
                  <a:pt x="1782" y="74"/>
                </a:lnTo>
                <a:lnTo>
                  <a:pt x="1782" y="74"/>
                </a:lnTo>
                <a:lnTo>
                  <a:pt x="1784" y="74"/>
                </a:lnTo>
                <a:lnTo>
                  <a:pt x="1785" y="72"/>
                </a:lnTo>
                <a:lnTo>
                  <a:pt x="1786" y="72"/>
                </a:lnTo>
                <a:lnTo>
                  <a:pt x="1788" y="72"/>
                </a:lnTo>
                <a:lnTo>
                  <a:pt x="1788" y="71"/>
                </a:lnTo>
                <a:lnTo>
                  <a:pt x="1789" y="71"/>
                </a:lnTo>
                <a:lnTo>
                  <a:pt x="1791" y="71"/>
                </a:lnTo>
                <a:lnTo>
                  <a:pt x="1792" y="71"/>
                </a:lnTo>
                <a:lnTo>
                  <a:pt x="1794" y="71"/>
                </a:lnTo>
                <a:lnTo>
                  <a:pt x="1795" y="71"/>
                </a:lnTo>
                <a:lnTo>
                  <a:pt x="1797" y="71"/>
                </a:lnTo>
                <a:lnTo>
                  <a:pt x="1798" y="70"/>
                </a:lnTo>
                <a:lnTo>
                  <a:pt x="1800" y="70"/>
                </a:lnTo>
                <a:lnTo>
                  <a:pt x="1801" y="70"/>
                </a:lnTo>
                <a:lnTo>
                  <a:pt x="1803" y="70"/>
                </a:lnTo>
                <a:lnTo>
                  <a:pt x="1804" y="70"/>
                </a:lnTo>
                <a:lnTo>
                  <a:pt x="1806" y="71"/>
                </a:lnTo>
                <a:lnTo>
                  <a:pt x="1809" y="70"/>
                </a:lnTo>
                <a:lnTo>
                  <a:pt x="1810" y="70"/>
                </a:lnTo>
                <a:lnTo>
                  <a:pt x="1814" y="70"/>
                </a:lnTo>
                <a:lnTo>
                  <a:pt x="1816" y="70"/>
                </a:lnTo>
                <a:lnTo>
                  <a:pt x="1817" y="70"/>
                </a:lnTo>
                <a:lnTo>
                  <a:pt x="1819" y="68"/>
                </a:lnTo>
                <a:lnTo>
                  <a:pt x="1820" y="68"/>
                </a:lnTo>
                <a:lnTo>
                  <a:pt x="1822" y="68"/>
                </a:lnTo>
                <a:lnTo>
                  <a:pt x="1823" y="68"/>
                </a:lnTo>
                <a:lnTo>
                  <a:pt x="1825" y="68"/>
                </a:lnTo>
                <a:lnTo>
                  <a:pt x="1825" y="70"/>
                </a:lnTo>
                <a:lnTo>
                  <a:pt x="1823" y="70"/>
                </a:lnTo>
                <a:lnTo>
                  <a:pt x="1823" y="71"/>
                </a:lnTo>
                <a:lnTo>
                  <a:pt x="1822" y="72"/>
                </a:lnTo>
                <a:lnTo>
                  <a:pt x="1819" y="72"/>
                </a:lnTo>
                <a:lnTo>
                  <a:pt x="1817" y="74"/>
                </a:lnTo>
                <a:lnTo>
                  <a:pt x="1817" y="74"/>
                </a:lnTo>
                <a:lnTo>
                  <a:pt x="1819" y="74"/>
                </a:lnTo>
                <a:lnTo>
                  <a:pt x="1826" y="71"/>
                </a:lnTo>
                <a:lnTo>
                  <a:pt x="1825" y="72"/>
                </a:lnTo>
                <a:lnTo>
                  <a:pt x="1826" y="72"/>
                </a:lnTo>
                <a:lnTo>
                  <a:pt x="1829" y="71"/>
                </a:lnTo>
                <a:lnTo>
                  <a:pt x="1831" y="71"/>
                </a:lnTo>
                <a:lnTo>
                  <a:pt x="1832" y="71"/>
                </a:lnTo>
                <a:lnTo>
                  <a:pt x="1832" y="72"/>
                </a:lnTo>
                <a:lnTo>
                  <a:pt x="1834" y="71"/>
                </a:lnTo>
                <a:lnTo>
                  <a:pt x="1832" y="71"/>
                </a:lnTo>
                <a:lnTo>
                  <a:pt x="1832" y="70"/>
                </a:lnTo>
                <a:lnTo>
                  <a:pt x="1834" y="70"/>
                </a:lnTo>
                <a:lnTo>
                  <a:pt x="1835" y="70"/>
                </a:lnTo>
                <a:lnTo>
                  <a:pt x="1836" y="68"/>
                </a:lnTo>
                <a:lnTo>
                  <a:pt x="1838" y="68"/>
                </a:lnTo>
                <a:lnTo>
                  <a:pt x="1838" y="70"/>
                </a:lnTo>
                <a:lnTo>
                  <a:pt x="1836" y="70"/>
                </a:lnTo>
                <a:lnTo>
                  <a:pt x="1835" y="71"/>
                </a:lnTo>
                <a:lnTo>
                  <a:pt x="1836" y="71"/>
                </a:lnTo>
                <a:lnTo>
                  <a:pt x="1838" y="71"/>
                </a:lnTo>
                <a:lnTo>
                  <a:pt x="1838" y="72"/>
                </a:lnTo>
                <a:lnTo>
                  <a:pt x="1839" y="72"/>
                </a:lnTo>
                <a:lnTo>
                  <a:pt x="1841" y="71"/>
                </a:lnTo>
                <a:lnTo>
                  <a:pt x="1842" y="71"/>
                </a:lnTo>
                <a:lnTo>
                  <a:pt x="1845" y="71"/>
                </a:lnTo>
                <a:lnTo>
                  <a:pt x="1847" y="71"/>
                </a:lnTo>
                <a:lnTo>
                  <a:pt x="1847" y="72"/>
                </a:lnTo>
                <a:lnTo>
                  <a:pt x="1847" y="74"/>
                </a:lnTo>
                <a:lnTo>
                  <a:pt x="1844" y="75"/>
                </a:lnTo>
                <a:lnTo>
                  <a:pt x="1845" y="75"/>
                </a:lnTo>
                <a:lnTo>
                  <a:pt x="1847" y="74"/>
                </a:lnTo>
                <a:lnTo>
                  <a:pt x="1848" y="74"/>
                </a:lnTo>
                <a:lnTo>
                  <a:pt x="1850" y="74"/>
                </a:lnTo>
                <a:lnTo>
                  <a:pt x="1851" y="74"/>
                </a:lnTo>
                <a:lnTo>
                  <a:pt x="1853" y="74"/>
                </a:lnTo>
                <a:lnTo>
                  <a:pt x="1853" y="74"/>
                </a:lnTo>
                <a:lnTo>
                  <a:pt x="1854" y="75"/>
                </a:lnTo>
                <a:lnTo>
                  <a:pt x="1853" y="77"/>
                </a:lnTo>
                <a:lnTo>
                  <a:pt x="1854" y="77"/>
                </a:lnTo>
                <a:lnTo>
                  <a:pt x="1856" y="77"/>
                </a:lnTo>
                <a:lnTo>
                  <a:pt x="1857" y="77"/>
                </a:lnTo>
                <a:lnTo>
                  <a:pt x="1858" y="77"/>
                </a:lnTo>
                <a:lnTo>
                  <a:pt x="1860" y="77"/>
                </a:lnTo>
                <a:lnTo>
                  <a:pt x="1860" y="78"/>
                </a:lnTo>
                <a:lnTo>
                  <a:pt x="1861" y="77"/>
                </a:lnTo>
                <a:lnTo>
                  <a:pt x="1861" y="78"/>
                </a:lnTo>
                <a:lnTo>
                  <a:pt x="1863" y="77"/>
                </a:lnTo>
                <a:lnTo>
                  <a:pt x="1864" y="77"/>
                </a:lnTo>
                <a:lnTo>
                  <a:pt x="1867" y="77"/>
                </a:lnTo>
                <a:lnTo>
                  <a:pt x="1867" y="78"/>
                </a:lnTo>
                <a:lnTo>
                  <a:pt x="1866" y="78"/>
                </a:lnTo>
                <a:lnTo>
                  <a:pt x="1864" y="80"/>
                </a:lnTo>
                <a:lnTo>
                  <a:pt x="1867" y="80"/>
                </a:lnTo>
                <a:lnTo>
                  <a:pt x="1869" y="80"/>
                </a:lnTo>
                <a:lnTo>
                  <a:pt x="1870" y="80"/>
                </a:lnTo>
                <a:lnTo>
                  <a:pt x="1878" y="78"/>
                </a:lnTo>
                <a:lnTo>
                  <a:pt x="1876" y="80"/>
                </a:lnTo>
                <a:lnTo>
                  <a:pt x="1875" y="80"/>
                </a:lnTo>
                <a:lnTo>
                  <a:pt x="1873" y="80"/>
                </a:lnTo>
                <a:lnTo>
                  <a:pt x="1873" y="81"/>
                </a:lnTo>
                <a:lnTo>
                  <a:pt x="1873" y="83"/>
                </a:lnTo>
                <a:lnTo>
                  <a:pt x="1872" y="83"/>
                </a:lnTo>
                <a:lnTo>
                  <a:pt x="1870" y="84"/>
                </a:lnTo>
                <a:lnTo>
                  <a:pt x="1869" y="84"/>
                </a:lnTo>
                <a:lnTo>
                  <a:pt x="1867" y="84"/>
                </a:lnTo>
                <a:lnTo>
                  <a:pt x="1866" y="84"/>
                </a:lnTo>
                <a:lnTo>
                  <a:pt x="1864" y="86"/>
                </a:lnTo>
                <a:lnTo>
                  <a:pt x="1863" y="86"/>
                </a:lnTo>
                <a:lnTo>
                  <a:pt x="1861" y="87"/>
                </a:lnTo>
                <a:lnTo>
                  <a:pt x="1860" y="87"/>
                </a:lnTo>
                <a:lnTo>
                  <a:pt x="1858" y="87"/>
                </a:lnTo>
                <a:lnTo>
                  <a:pt x="1857" y="87"/>
                </a:lnTo>
                <a:lnTo>
                  <a:pt x="1857" y="87"/>
                </a:lnTo>
                <a:lnTo>
                  <a:pt x="1856" y="87"/>
                </a:lnTo>
                <a:lnTo>
                  <a:pt x="1854" y="87"/>
                </a:lnTo>
                <a:lnTo>
                  <a:pt x="1853" y="87"/>
                </a:lnTo>
                <a:lnTo>
                  <a:pt x="1853" y="89"/>
                </a:lnTo>
                <a:lnTo>
                  <a:pt x="1851" y="90"/>
                </a:lnTo>
                <a:lnTo>
                  <a:pt x="1853" y="89"/>
                </a:lnTo>
                <a:lnTo>
                  <a:pt x="1851" y="89"/>
                </a:lnTo>
                <a:lnTo>
                  <a:pt x="1850" y="90"/>
                </a:lnTo>
                <a:lnTo>
                  <a:pt x="1851" y="90"/>
                </a:lnTo>
                <a:lnTo>
                  <a:pt x="1853" y="90"/>
                </a:lnTo>
                <a:lnTo>
                  <a:pt x="1853" y="89"/>
                </a:lnTo>
                <a:lnTo>
                  <a:pt x="1856" y="89"/>
                </a:lnTo>
                <a:lnTo>
                  <a:pt x="1857" y="87"/>
                </a:lnTo>
                <a:lnTo>
                  <a:pt x="1858" y="87"/>
                </a:lnTo>
                <a:lnTo>
                  <a:pt x="1860" y="87"/>
                </a:lnTo>
                <a:lnTo>
                  <a:pt x="1861" y="87"/>
                </a:lnTo>
                <a:lnTo>
                  <a:pt x="1863" y="87"/>
                </a:lnTo>
                <a:lnTo>
                  <a:pt x="1866" y="87"/>
                </a:lnTo>
                <a:lnTo>
                  <a:pt x="1870" y="86"/>
                </a:lnTo>
                <a:lnTo>
                  <a:pt x="1872" y="86"/>
                </a:lnTo>
                <a:lnTo>
                  <a:pt x="1872" y="87"/>
                </a:lnTo>
                <a:lnTo>
                  <a:pt x="1873" y="87"/>
                </a:lnTo>
                <a:lnTo>
                  <a:pt x="1873" y="87"/>
                </a:lnTo>
                <a:lnTo>
                  <a:pt x="1870" y="87"/>
                </a:lnTo>
                <a:lnTo>
                  <a:pt x="1870" y="89"/>
                </a:lnTo>
                <a:lnTo>
                  <a:pt x="1869" y="89"/>
                </a:lnTo>
                <a:lnTo>
                  <a:pt x="1867" y="89"/>
                </a:lnTo>
                <a:lnTo>
                  <a:pt x="1867" y="90"/>
                </a:lnTo>
                <a:lnTo>
                  <a:pt x="1864" y="92"/>
                </a:lnTo>
                <a:lnTo>
                  <a:pt x="1863" y="93"/>
                </a:lnTo>
                <a:lnTo>
                  <a:pt x="1861" y="93"/>
                </a:lnTo>
                <a:lnTo>
                  <a:pt x="1863" y="92"/>
                </a:lnTo>
                <a:lnTo>
                  <a:pt x="1861" y="92"/>
                </a:lnTo>
                <a:lnTo>
                  <a:pt x="1861" y="93"/>
                </a:lnTo>
                <a:lnTo>
                  <a:pt x="1860" y="93"/>
                </a:lnTo>
                <a:lnTo>
                  <a:pt x="1858" y="93"/>
                </a:lnTo>
                <a:lnTo>
                  <a:pt x="1858" y="95"/>
                </a:lnTo>
                <a:lnTo>
                  <a:pt x="1860" y="93"/>
                </a:lnTo>
                <a:lnTo>
                  <a:pt x="1860" y="95"/>
                </a:lnTo>
                <a:lnTo>
                  <a:pt x="1861" y="93"/>
                </a:lnTo>
                <a:lnTo>
                  <a:pt x="1861" y="95"/>
                </a:lnTo>
                <a:lnTo>
                  <a:pt x="1863" y="95"/>
                </a:lnTo>
                <a:lnTo>
                  <a:pt x="1864" y="95"/>
                </a:lnTo>
                <a:lnTo>
                  <a:pt x="1864" y="96"/>
                </a:lnTo>
                <a:lnTo>
                  <a:pt x="1866" y="95"/>
                </a:lnTo>
                <a:lnTo>
                  <a:pt x="1866" y="96"/>
                </a:lnTo>
                <a:lnTo>
                  <a:pt x="1867" y="96"/>
                </a:lnTo>
                <a:lnTo>
                  <a:pt x="1869" y="96"/>
                </a:lnTo>
                <a:lnTo>
                  <a:pt x="1870" y="96"/>
                </a:lnTo>
                <a:lnTo>
                  <a:pt x="1872" y="96"/>
                </a:lnTo>
                <a:lnTo>
                  <a:pt x="1873" y="96"/>
                </a:lnTo>
                <a:lnTo>
                  <a:pt x="1875" y="95"/>
                </a:lnTo>
                <a:lnTo>
                  <a:pt x="1875" y="96"/>
                </a:lnTo>
                <a:lnTo>
                  <a:pt x="1876" y="96"/>
                </a:lnTo>
                <a:lnTo>
                  <a:pt x="1878" y="96"/>
                </a:lnTo>
                <a:lnTo>
                  <a:pt x="1881" y="96"/>
                </a:lnTo>
                <a:lnTo>
                  <a:pt x="1883" y="95"/>
                </a:lnTo>
                <a:lnTo>
                  <a:pt x="1888" y="95"/>
                </a:lnTo>
                <a:lnTo>
                  <a:pt x="1886" y="96"/>
                </a:lnTo>
                <a:lnTo>
                  <a:pt x="1885" y="96"/>
                </a:lnTo>
                <a:lnTo>
                  <a:pt x="1883" y="96"/>
                </a:lnTo>
                <a:lnTo>
                  <a:pt x="1882" y="97"/>
                </a:lnTo>
                <a:lnTo>
                  <a:pt x="1878" y="99"/>
                </a:lnTo>
                <a:lnTo>
                  <a:pt x="1876" y="99"/>
                </a:lnTo>
                <a:lnTo>
                  <a:pt x="1875" y="99"/>
                </a:lnTo>
                <a:lnTo>
                  <a:pt x="1875" y="100"/>
                </a:lnTo>
                <a:lnTo>
                  <a:pt x="1878" y="100"/>
                </a:lnTo>
                <a:lnTo>
                  <a:pt x="1879" y="99"/>
                </a:lnTo>
                <a:lnTo>
                  <a:pt x="1881" y="99"/>
                </a:lnTo>
                <a:lnTo>
                  <a:pt x="1882" y="99"/>
                </a:lnTo>
                <a:lnTo>
                  <a:pt x="1885" y="97"/>
                </a:lnTo>
                <a:lnTo>
                  <a:pt x="1885" y="99"/>
                </a:lnTo>
                <a:lnTo>
                  <a:pt x="1888" y="99"/>
                </a:lnTo>
                <a:lnTo>
                  <a:pt x="1888" y="100"/>
                </a:lnTo>
                <a:lnTo>
                  <a:pt x="1888" y="100"/>
                </a:lnTo>
                <a:lnTo>
                  <a:pt x="1891" y="99"/>
                </a:lnTo>
                <a:lnTo>
                  <a:pt x="1892" y="100"/>
                </a:lnTo>
                <a:lnTo>
                  <a:pt x="1892" y="99"/>
                </a:lnTo>
                <a:lnTo>
                  <a:pt x="1894" y="99"/>
                </a:lnTo>
                <a:lnTo>
                  <a:pt x="1895" y="99"/>
                </a:lnTo>
                <a:lnTo>
                  <a:pt x="1898" y="97"/>
                </a:lnTo>
                <a:lnTo>
                  <a:pt x="1900" y="97"/>
                </a:lnTo>
                <a:lnTo>
                  <a:pt x="1901" y="96"/>
                </a:lnTo>
                <a:lnTo>
                  <a:pt x="1903" y="96"/>
                </a:lnTo>
                <a:lnTo>
                  <a:pt x="1904" y="96"/>
                </a:lnTo>
                <a:lnTo>
                  <a:pt x="1906" y="95"/>
                </a:lnTo>
                <a:lnTo>
                  <a:pt x="1907" y="95"/>
                </a:lnTo>
                <a:lnTo>
                  <a:pt x="1908" y="95"/>
                </a:lnTo>
                <a:lnTo>
                  <a:pt x="1910" y="93"/>
                </a:lnTo>
                <a:lnTo>
                  <a:pt x="1911" y="93"/>
                </a:lnTo>
                <a:lnTo>
                  <a:pt x="1910" y="95"/>
                </a:lnTo>
                <a:lnTo>
                  <a:pt x="1908" y="96"/>
                </a:lnTo>
                <a:lnTo>
                  <a:pt x="1908" y="97"/>
                </a:lnTo>
                <a:lnTo>
                  <a:pt x="1907" y="97"/>
                </a:lnTo>
                <a:lnTo>
                  <a:pt x="1906" y="97"/>
                </a:lnTo>
                <a:lnTo>
                  <a:pt x="1904" y="97"/>
                </a:lnTo>
                <a:lnTo>
                  <a:pt x="1903" y="97"/>
                </a:lnTo>
                <a:lnTo>
                  <a:pt x="1903" y="99"/>
                </a:lnTo>
                <a:lnTo>
                  <a:pt x="1904" y="99"/>
                </a:lnTo>
                <a:lnTo>
                  <a:pt x="1901" y="100"/>
                </a:lnTo>
                <a:lnTo>
                  <a:pt x="1901" y="102"/>
                </a:lnTo>
                <a:lnTo>
                  <a:pt x="1901" y="103"/>
                </a:lnTo>
                <a:lnTo>
                  <a:pt x="1900" y="103"/>
                </a:lnTo>
                <a:lnTo>
                  <a:pt x="1898" y="105"/>
                </a:lnTo>
                <a:lnTo>
                  <a:pt x="1900" y="105"/>
                </a:lnTo>
                <a:lnTo>
                  <a:pt x="1901" y="105"/>
                </a:lnTo>
                <a:lnTo>
                  <a:pt x="1903" y="105"/>
                </a:lnTo>
                <a:lnTo>
                  <a:pt x="1906" y="103"/>
                </a:lnTo>
                <a:lnTo>
                  <a:pt x="1906" y="105"/>
                </a:lnTo>
                <a:lnTo>
                  <a:pt x="1907" y="105"/>
                </a:lnTo>
                <a:lnTo>
                  <a:pt x="1908" y="105"/>
                </a:lnTo>
                <a:lnTo>
                  <a:pt x="1910" y="105"/>
                </a:lnTo>
                <a:lnTo>
                  <a:pt x="1910" y="106"/>
                </a:lnTo>
                <a:lnTo>
                  <a:pt x="1911" y="106"/>
                </a:lnTo>
                <a:lnTo>
                  <a:pt x="1910" y="108"/>
                </a:lnTo>
                <a:lnTo>
                  <a:pt x="1911" y="108"/>
                </a:lnTo>
                <a:lnTo>
                  <a:pt x="1913" y="108"/>
                </a:lnTo>
                <a:lnTo>
                  <a:pt x="1911" y="109"/>
                </a:lnTo>
                <a:lnTo>
                  <a:pt x="1910" y="109"/>
                </a:lnTo>
                <a:lnTo>
                  <a:pt x="1910" y="111"/>
                </a:lnTo>
                <a:lnTo>
                  <a:pt x="1908" y="111"/>
                </a:lnTo>
                <a:lnTo>
                  <a:pt x="1907" y="111"/>
                </a:lnTo>
                <a:lnTo>
                  <a:pt x="1906" y="112"/>
                </a:lnTo>
                <a:lnTo>
                  <a:pt x="1904" y="112"/>
                </a:lnTo>
                <a:lnTo>
                  <a:pt x="1903" y="112"/>
                </a:lnTo>
                <a:lnTo>
                  <a:pt x="1901" y="112"/>
                </a:lnTo>
                <a:lnTo>
                  <a:pt x="1900" y="112"/>
                </a:lnTo>
                <a:lnTo>
                  <a:pt x="1898" y="112"/>
                </a:lnTo>
                <a:lnTo>
                  <a:pt x="1898" y="114"/>
                </a:lnTo>
                <a:lnTo>
                  <a:pt x="1900" y="114"/>
                </a:lnTo>
                <a:lnTo>
                  <a:pt x="1900" y="115"/>
                </a:lnTo>
                <a:lnTo>
                  <a:pt x="1898" y="115"/>
                </a:lnTo>
                <a:lnTo>
                  <a:pt x="1897" y="117"/>
                </a:lnTo>
                <a:lnTo>
                  <a:pt x="1895" y="117"/>
                </a:lnTo>
                <a:lnTo>
                  <a:pt x="1894" y="117"/>
                </a:lnTo>
                <a:lnTo>
                  <a:pt x="1894" y="118"/>
                </a:lnTo>
                <a:lnTo>
                  <a:pt x="1891" y="118"/>
                </a:lnTo>
                <a:lnTo>
                  <a:pt x="1889" y="120"/>
                </a:lnTo>
                <a:lnTo>
                  <a:pt x="1888" y="120"/>
                </a:lnTo>
                <a:lnTo>
                  <a:pt x="1888" y="120"/>
                </a:lnTo>
                <a:lnTo>
                  <a:pt x="1886" y="121"/>
                </a:lnTo>
                <a:lnTo>
                  <a:pt x="1885" y="121"/>
                </a:lnTo>
                <a:lnTo>
                  <a:pt x="1882" y="123"/>
                </a:lnTo>
                <a:lnTo>
                  <a:pt x="1881" y="123"/>
                </a:lnTo>
                <a:lnTo>
                  <a:pt x="1879" y="123"/>
                </a:lnTo>
                <a:lnTo>
                  <a:pt x="1879" y="123"/>
                </a:lnTo>
                <a:lnTo>
                  <a:pt x="1879" y="124"/>
                </a:lnTo>
                <a:lnTo>
                  <a:pt x="1882" y="123"/>
                </a:lnTo>
                <a:lnTo>
                  <a:pt x="1883" y="123"/>
                </a:lnTo>
                <a:lnTo>
                  <a:pt x="1885" y="123"/>
                </a:lnTo>
                <a:lnTo>
                  <a:pt x="1886" y="123"/>
                </a:lnTo>
                <a:lnTo>
                  <a:pt x="1888" y="123"/>
                </a:lnTo>
                <a:lnTo>
                  <a:pt x="1888" y="121"/>
                </a:lnTo>
                <a:lnTo>
                  <a:pt x="1889" y="121"/>
                </a:lnTo>
                <a:lnTo>
                  <a:pt x="1891" y="121"/>
                </a:lnTo>
                <a:lnTo>
                  <a:pt x="1892" y="120"/>
                </a:lnTo>
                <a:lnTo>
                  <a:pt x="1894" y="120"/>
                </a:lnTo>
                <a:lnTo>
                  <a:pt x="1895" y="120"/>
                </a:lnTo>
                <a:lnTo>
                  <a:pt x="1898" y="118"/>
                </a:lnTo>
                <a:lnTo>
                  <a:pt x="1900" y="118"/>
                </a:lnTo>
                <a:lnTo>
                  <a:pt x="1901" y="118"/>
                </a:lnTo>
                <a:lnTo>
                  <a:pt x="1904" y="117"/>
                </a:lnTo>
                <a:lnTo>
                  <a:pt x="1906" y="117"/>
                </a:lnTo>
                <a:lnTo>
                  <a:pt x="1904" y="118"/>
                </a:lnTo>
                <a:lnTo>
                  <a:pt x="1903" y="118"/>
                </a:lnTo>
                <a:lnTo>
                  <a:pt x="1901" y="120"/>
                </a:lnTo>
                <a:lnTo>
                  <a:pt x="1900" y="120"/>
                </a:lnTo>
                <a:lnTo>
                  <a:pt x="1898" y="121"/>
                </a:lnTo>
                <a:lnTo>
                  <a:pt x="1900" y="121"/>
                </a:lnTo>
                <a:lnTo>
                  <a:pt x="1897" y="123"/>
                </a:lnTo>
                <a:lnTo>
                  <a:pt x="1898" y="123"/>
                </a:lnTo>
                <a:lnTo>
                  <a:pt x="1900" y="123"/>
                </a:lnTo>
                <a:lnTo>
                  <a:pt x="1901" y="123"/>
                </a:lnTo>
                <a:lnTo>
                  <a:pt x="1901" y="121"/>
                </a:lnTo>
                <a:lnTo>
                  <a:pt x="1903" y="121"/>
                </a:lnTo>
                <a:lnTo>
                  <a:pt x="1904" y="121"/>
                </a:lnTo>
                <a:lnTo>
                  <a:pt x="1906" y="120"/>
                </a:lnTo>
                <a:lnTo>
                  <a:pt x="1907" y="120"/>
                </a:lnTo>
                <a:lnTo>
                  <a:pt x="1908" y="120"/>
                </a:lnTo>
                <a:lnTo>
                  <a:pt x="1910" y="120"/>
                </a:lnTo>
                <a:lnTo>
                  <a:pt x="1911" y="120"/>
                </a:lnTo>
                <a:lnTo>
                  <a:pt x="1911" y="121"/>
                </a:lnTo>
                <a:lnTo>
                  <a:pt x="1913" y="121"/>
                </a:lnTo>
                <a:lnTo>
                  <a:pt x="1914" y="121"/>
                </a:lnTo>
                <a:lnTo>
                  <a:pt x="1916" y="121"/>
                </a:lnTo>
                <a:lnTo>
                  <a:pt x="1917" y="121"/>
                </a:lnTo>
                <a:lnTo>
                  <a:pt x="1920" y="121"/>
                </a:lnTo>
                <a:lnTo>
                  <a:pt x="1920" y="123"/>
                </a:lnTo>
                <a:moveTo>
                  <a:pt x="1901" y="106"/>
                </a:moveTo>
                <a:lnTo>
                  <a:pt x="1903" y="106"/>
                </a:lnTo>
                <a:lnTo>
                  <a:pt x="1904" y="105"/>
                </a:lnTo>
                <a:lnTo>
                  <a:pt x="1901" y="106"/>
                </a:lnTo>
                <a:moveTo>
                  <a:pt x="1898" y="100"/>
                </a:moveTo>
                <a:lnTo>
                  <a:pt x="1901" y="99"/>
                </a:lnTo>
                <a:lnTo>
                  <a:pt x="1900" y="99"/>
                </a:lnTo>
                <a:lnTo>
                  <a:pt x="1898" y="100"/>
                </a:lnTo>
                <a:moveTo>
                  <a:pt x="1897" y="103"/>
                </a:moveTo>
                <a:lnTo>
                  <a:pt x="1898" y="103"/>
                </a:lnTo>
                <a:lnTo>
                  <a:pt x="1898" y="102"/>
                </a:lnTo>
                <a:lnTo>
                  <a:pt x="1897" y="102"/>
                </a:lnTo>
                <a:lnTo>
                  <a:pt x="1897" y="103"/>
                </a:lnTo>
                <a:moveTo>
                  <a:pt x="1869" y="87"/>
                </a:moveTo>
                <a:lnTo>
                  <a:pt x="1870" y="87"/>
                </a:lnTo>
                <a:lnTo>
                  <a:pt x="1869" y="87"/>
                </a:lnTo>
                <a:lnTo>
                  <a:pt x="1869" y="87"/>
                </a:lnTo>
                <a:moveTo>
                  <a:pt x="403" y="181"/>
                </a:moveTo>
                <a:lnTo>
                  <a:pt x="404" y="183"/>
                </a:lnTo>
                <a:lnTo>
                  <a:pt x="404" y="181"/>
                </a:lnTo>
                <a:lnTo>
                  <a:pt x="406" y="183"/>
                </a:lnTo>
                <a:lnTo>
                  <a:pt x="406" y="181"/>
                </a:lnTo>
                <a:lnTo>
                  <a:pt x="404" y="181"/>
                </a:lnTo>
                <a:lnTo>
                  <a:pt x="403" y="181"/>
                </a:lnTo>
                <a:moveTo>
                  <a:pt x="334" y="71"/>
                </a:moveTo>
                <a:lnTo>
                  <a:pt x="335" y="71"/>
                </a:lnTo>
                <a:lnTo>
                  <a:pt x="335" y="70"/>
                </a:lnTo>
                <a:lnTo>
                  <a:pt x="334" y="70"/>
                </a:lnTo>
                <a:lnTo>
                  <a:pt x="334" y="71"/>
                </a:lnTo>
                <a:moveTo>
                  <a:pt x="39" y="174"/>
                </a:moveTo>
                <a:lnTo>
                  <a:pt x="35" y="173"/>
                </a:lnTo>
                <a:lnTo>
                  <a:pt x="35" y="174"/>
                </a:lnTo>
                <a:lnTo>
                  <a:pt x="37" y="174"/>
                </a:lnTo>
                <a:lnTo>
                  <a:pt x="38" y="174"/>
                </a:lnTo>
                <a:lnTo>
                  <a:pt x="39" y="174"/>
                </a:lnTo>
                <a:moveTo>
                  <a:pt x="453" y="209"/>
                </a:moveTo>
                <a:lnTo>
                  <a:pt x="451" y="209"/>
                </a:lnTo>
                <a:lnTo>
                  <a:pt x="450" y="209"/>
                </a:lnTo>
                <a:lnTo>
                  <a:pt x="453" y="211"/>
                </a:lnTo>
                <a:lnTo>
                  <a:pt x="453" y="209"/>
                </a:lnTo>
                <a:moveTo>
                  <a:pt x="1154" y="87"/>
                </a:moveTo>
                <a:lnTo>
                  <a:pt x="1156" y="86"/>
                </a:lnTo>
                <a:lnTo>
                  <a:pt x="1154" y="86"/>
                </a:lnTo>
                <a:lnTo>
                  <a:pt x="1154" y="87"/>
                </a:lnTo>
                <a:lnTo>
                  <a:pt x="1154" y="87"/>
                </a:lnTo>
                <a:lnTo>
                  <a:pt x="1156" y="87"/>
                </a:lnTo>
                <a:lnTo>
                  <a:pt x="1154" y="87"/>
                </a:lnTo>
                <a:moveTo>
                  <a:pt x="1181" y="81"/>
                </a:moveTo>
                <a:lnTo>
                  <a:pt x="1179" y="83"/>
                </a:lnTo>
                <a:lnTo>
                  <a:pt x="1181" y="83"/>
                </a:lnTo>
                <a:lnTo>
                  <a:pt x="1181" y="81"/>
                </a:lnTo>
                <a:moveTo>
                  <a:pt x="1510" y="77"/>
                </a:moveTo>
                <a:lnTo>
                  <a:pt x="1511" y="75"/>
                </a:lnTo>
                <a:lnTo>
                  <a:pt x="1510" y="75"/>
                </a:lnTo>
                <a:lnTo>
                  <a:pt x="1510" y="77"/>
                </a:lnTo>
                <a:moveTo>
                  <a:pt x="1517" y="212"/>
                </a:moveTo>
                <a:lnTo>
                  <a:pt x="1516" y="212"/>
                </a:lnTo>
                <a:lnTo>
                  <a:pt x="1514" y="212"/>
                </a:lnTo>
                <a:lnTo>
                  <a:pt x="1513" y="212"/>
                </a:lnTo>
                <a:lnTo>
                  <a:pt x="1513" y="214"/>
                </a:lnTo>
                <a:lnTo>
                  <a:pt x="1517" y="212"/>
                </a:lnTo>
                <a:moveTo>
                  <a:pt x="1547" y="77"/>
                </a:moveTo>
                <a:lnTo>
                  <a:pt x="1545" y="78"/>
                </a:lnTo>
                <a:lnTo>
                  <a:pt x="1547" y="78"/>
                </a:lnTo>
                <a:lnTo>
                  <a:pt x="1547" y="77"/>
                </a:lnTo>
                <a:moveTo>
                  <a:pt x="1579" y="201"/>
                </a:moveTo>
                <a:lnTo>
                  <a:pt x="1578" y="201"/>
                </a:lnTo>
                <a:lnTo>
                  <a:pt x="1576" y="202"/>
                </a:lnTo>
                <a:lnTo>
                  <a:pt x="1578" y="202"/>
                </a:lnTo>
                <a:lnTo>
                  <a:pt x="1579" y="201"/>
                </a:lnTo>
                <a:moveTo>
                  <a:pt x="1607" y="198"/>
                </a:moveTo>
                <a:lnTo>
                  <a:pt x="1606" y="198"/>
                </a:lnTo>
                <a:lnTo>
                  <a:pt x="1606" y="199"/>
                </a:lnTo>
                <a:lnTo>
                  <a:pt x="1607" y="198"/>
                </a:lnTo>
                <a:moveTo>
                  <a:pt x="1710" y="170"/>
                </a:moveTo>
                <a:lnTo>
                  <a:pt x="1709" y="170"/>
                </a:lnTo>
                <a:lnTo>
                  <a:pt x="1707" y="170"/>
                </a:lnTo>
                <a:lnTo>
                  <a:pt x="1707" y="171"/>
                </a:lnTo>
                <a:lnTo>
                  <a:pt x="1709" y="171"/>
                </a:lnTo>
                <a:lnTo>
                  <a:pt x="1710" y="170"/>
                </a:lnTo>
                <a:moveTo>
                  <a:pt x="1750" y="80"/>
                </a:moveTo>
                <a:lnTo>
                  <a:pt x="1748" y="81"/>
                </a:lnTo>
                <a:lnTo>
                  <a:pt x="1750" y="81"/>
                </a:lnTo>
                <a:lnTo>
                  <a:pt x="1750" y="80"/>
                </a:lnTo>
                <a:moveTo>
                  <a:pt x="1803" y="152"/>
                </a:moveTo>
                <a:lnTo>
                  <a:pt x="1801" y="152"/>
                </a:lnTo>
                <a:lnTo>
                  <a:pt x="1800" y="153"/>
                </a:lnTo>
                <a:lnTo>
                  <a:pt x="1801" y="153"/>
                </a:lnTo>
                <a:lnTo>
                  <a:pt x="1803" y="153"/>
                </a:lnTo>
                <a:lnTo>
                  <a:pt x="1803" y="152"/>
                </a:lnTo>
                <a:moveTo>
                  <a:pt x="1836" y="145"/>
                </a:moveTo>
                <a:lnTo>
                  <a:pt x="1835" y="145"/>
                </a:lnTo>
                <a:lnTo>
                  <a:pt x="1835" y="146"/>
                </a:lnTo>
                <a:lnTo>
                  <a:pt x="1836" y="145"/>
                </a:lnTo>
                <a:moveTo>
                  <a:pt x="1845" y="146"/>
                </a:moveTo>
                <a:lnTo>
                  <a:pt x="1844" y="146"/>
                </a:lnTo>
                <a:lnTo>
                  <a:pt x="1842" y="148"/>
                </a:lnTo>
                <a:lnTo>
                  <a:pt x="1844" y="148"/>
                </a:lnTo>
                <a:lnTo>
                  <a:pt x="1845" y="146"/>
                </a:lnTo>
                <a:moveTo>
                  <a:pt x="1878" y="124"/>
                </a:moveTo>
                <a:lnTo>
                  <a:pt x="1876" y="124"/>
                </a:lnTo>
                <a:lnTo>
                  <a:pt x="1876" y="125"/>
                </a:lnTo>
                <a:lnTo>
                  <a:pt x="1878" y="124"/>
                </a:lnTo>
                <a:moveTo>
                  <a:pt x="1910" y="125"/>
                </a:moveTo>
                <a:lnTo>
                  <a:pt x="1908" y="125"/>
                </a:lnTo>
                <a:lnTo>
                  <a:pt x="1907" y="125"/>
                </a:lnTo>
                <a:lnTo>
                  <a:pt x="1907" y="127"/>
                </a:lnTo>
                <a:lnTo>
                  <a:pt x="1910" y="125"/>
                </a:lnTo>
                <a:moveTo>
                  <a:pt x="1741" y="74"/>
                </a:moveTo>
                <a:lnTo>
                  <a:pt x="1739" y="74"/>
                </a:lnTo>
                <a:lnTo>
                  <a:pt x="1739" y="75"/>
                </a:lnTo>
                <a:lnTo>
                  <a:pt x="1741" y="75"/>
                </a:lnTo>
                <a:lnTo>
                  <a:pt x="1741" y="74"/>
                </a:lnTo>
                <a:moveTo>
                  <a:pt x="354" y="36"/>
                </a:moveTo>
                <a:lnTo>
                  <a:pt x="353" y="37"/>
                </a:lnTo>
                <a:lnTo>
                  <a:pt x="354" y="37"/>
                </a:lnTo>
                <a:lnTo>
                  <a:pt x="354" y="36"/>
                </a:lnTo>
                <a:moveTo>
                  <a:pt x="1551" y="74"/>
                </a:moveTo>
                <a:lnTo>
                  <a:pt x="1551" y="72"/>
                </a:lnTo>
                <a:lnTo>
                  <a:pt x="1550" y="72"/>
                </a:lnTo>
                <a:lnTo>
                  <a:pt x="1548" y="72"/>
                </a:lnTo>
                <a:lnTo>
                  <a:pt x="1548" y="74"/>
                </a:lnTo>
                <a:lnTo>
                  <a:pt x="1550" y="74"/>
                </a:lnTo>
                <a:lnTo>
                  <a:pt x="1551" y="74"/>
                </a:lnTo>
                <a:moveTo>
                  <a:pt x="1754" y="78"/>
                </a:moveTo>
                <a:lnTo>
                  <a:pt x="1756" y="78"/>
                </a:lnTo>
                <a:lnTo>
                  <a:pt x="1756" y="77"/>
                </a:lnTo>
                <a:lnTo>
                  <a:pt x="1753" y="78"/>
                </a:lnTo>
                <a:lnTo>
                  <a:pt x="1754" y="78"/>
                </a:lnTo>
                <a:moveTo>
                  <a:pt x="353" y="68"/>
                </a:moveTo>
                <a:lnTo>
                  <a:pt x="354" y="68"/>
                </a:lnTo>
                <a:lnTo>
                  <a:pt x="354" y="67"/>
                </a:lnTo>
                <a:lnTo>
                  <a:pt x="353" y="67"/>
                </a:lnTo>
                <a:lnTo>
                  <a:pt x="351" y="67"/>
                </a:lnTo>
                <a:lnTo>
                  <a:pt x="350" y="67"/>
                </a:lnTo>
                <a:lnTo>
                  <a:pt x="351" y="68"/>
                </a:lnTo>
                <a:lnTo>
                  <a:pt x="353" y="68"/>
                </a:lnTo>
                <a:moveTo>
                  <a:pt x="350" y="71"/>
                </a:moveTo>
                <a:lnTo>
                  <a:pt x="350" y="70"/>
                </a:lnTo>
                <a:lnTo>
                  <a:pt x="351" y="70"/>
                </a:lnTo>
                <a:lnTo>
                  <a:pt x="353" y="70"/>
                </a:lnTo>
                <a:lnTo>
                  <a:pt x="351" y="68"/>
                </a:lnTo>
                <a:lnTo>
                  <a:pt x="350" y="68"/>
                </a:lnTo>
                <a:lnTo>
                  <a:pt x="350" y="67"/>
                </a:lnTo>
                <a:lnTo>
                  <a:pt x="348" y="67"/>
                </a:lnTo>
                <a:lnTo>
                  <a:pt x="348" y="68"/>
                </a:lnTo>
                <a:lnTo>
                  <a:pt x="347" y="68"/>
                </a:lnTo>
                <a:lnTo>
                  <a:pt x="348" y="70"/>
                </a:lnTo>
                <a:lnTo>
                  <a:pt x="350" y="71"/>
                </a:lnTo>
                <a:moveTo>
                  <a:pt x="309" y="62"/>
                </a:moveTo>
                <a:lnTo>
                  <a:pt x="307" y="62"/>
                </a:lnTo>
                <a:lnTo>
                  <a:pt x="309" y="64"/>
                </a:lnTo>
                <a:lnTo>
                  <a:pt x="309" y="65"/>
                </a:lnTo>
                <a:lnTo>
                  <a:pt x="310" y="65"/>
                </a:lnTo>
                <a:lnTo>
                  <a:pt x="310" y="67"/>
                </a:lnTo>
                <a:lnTo>
                  <a:pt x="312" y="65"/>
                </a:lnTo>
                <a:lnTo>
                  <a:pt x="312" y="64"/>
                </a:lnTo>
                <a:lnTo>
                  <a:pt x="310" y="62"/>
                </a:lnTo>
                <a:lnTo>
                  <a:pt x="309" y="62"/>
                </a:lnTo>
                <a:moveTo>
                  <a:pt x="319" y="53"/>
                </a:moveTo>
                <a:lnTo>
                  <a:pt x="319" y="52"/>
                </a:lnTo>
                <a:lnTo>
                  <a:pt x="319" y="52"/>
                </a:lnTo>
                <a:lnTo>
                  <a:pt x="320" y="52"/>
                </a:lnTo>
                <a:lnTo>
                  <a:pt x="320" y="50"/>
                </a:lnTo>
                <a:lnTo>
                  <a:pt x="319" y="50"/>
                </a:lnTo>
                <a:lnTo>
                  <a:pt x="317" y="50"/>
                </a:lnTo>
                <a:lnTo>
                  <a:pt x="317" y="52"/>
                </a:lnTo>
                <a:lnTo>
                  <a:pt x="316" y="52"/>
                </a:lnTo>
                <a:lnTo>
                  <a:pt x="316" y="50"/>
                </a:lnTo>
                <a:lnTo>
                  <a:pt x="317" y="50"/>
                </a:lnTo>
                <a:lnTo>
                  <a:pt x="316" y="49"/>
                </a:lnTo>
                <a:lnTo>
                  <a:pt x="314" y="49"/>
                </a:lnTo>
                <a:lnTo>
                  <a:pt x="314" y="47"/>
                </a:lnTo>
                <a:lnTo>
                  <a:pt x="313" y="47"/>
                </a:lnTo>
                <a:lnTo>
                  <a:pt x="312" y="47"/>
                </a:lnTo>
                <a:lnTo>
                  <a:pt x="310" y="47"/>
                </a:lnTo>
                <a:lnTo>
                  <a:pt x="310" y="49"/>
                </a:lnTo>
                <a:lnTo>
                  <a:pt x="310" y="50"/>
                </a:lnTo>
                <a:lnTo>
                  <a:pt x="310" y="52"/>
                </a:lnTo>
                <a:lnTo>
                  <a:pt x="310" y="52"/>
                </a:lnTo>
                <a:lnTo>
                  <a:pt x="312" y="52"/>
                </a:lnTo>
                <a:lnTo>
                  <a:pt x="313" y="52"/>
                </a:lnTo>
                <a:lnTo>
                  <a:pt x="314" y="52"/>
                </a:lnTo>
                <a:lnTo>
                  <a:pt x="316" y="52"/>
                </a:lnTo>
                <a:lnTo>
                  <a:pt x="317" y="52"/>
                </a:lnTo>
                <a:lnTo>
                  <a:pt x="317" y="53"/>
                </a:lnTo>
                <a:lnTo>
                  <a:pt x="319" y="53"/>
                </a:lnTo>
                <a:moveTo>
                  <a:pt x="322" y="49"/>
                </a:moveTo>
                <a:lnTo>
                  <a:pt x="322" y="47"/>
                </a:lnTo>
                <a:lnTo>
                  <a:pt x="322" y="46"/>
                </a:lnTo>
                <a:lnTo>
                  <a:pt x="319" y="45"/>
                </a:lnTo>
                <a:lnTo>
                  <a:pt x="317" y="45"/>
                </a:lnTo>
                <a:lnTo>
                  <a:pt x="317" y="46"/>
                </a:lnTo>
                <a:lnTo>
                  <a:pt x="319" y="46"/>
                </a:lnTo>
                <a:lnTo>
                  <a:pt x="319" y="47"/>
                </a:lnTo>
                <a:lnTo>
                  <a:pt x="319" y="49"/>
                </a:lnTo>
                <a:lnTo>
                  <a:pt x="320" y="49"/>
                </a:lnTo>
                <a:lnTo>
                  <a:pt x="320" y="50"/>
                </a:lnTo>
                <a:lnTo>
                  <a:pt x="322" y="50"/>
                </a:lnTo>
                <a:lnTo>
                  <a:pt x="322" y="49"/>
                </a:lnTo>
                <a:moveTo>
                  <a:pt x="363" y="49"/>
                </a:moveTo>
                <a:lnTo>
                  <a:pt x="362" y="49"/>
                </a:lnTo>
                <a:lnTo>
                  <a:pt x="362" y="50"/>
                </a:lnTo>
                <a:lnTo>
                  <a:pt x="363" y="50"/>
                </a:lnTo>
                <a:lnTo>
                  <a:pt x="364" y="50"/>
                </a:lnTo>
                <a:lnTo>
                  <a:pt x="366" y="50"/>
                </a:lnTo>
                <a:lnTo>
                  <a:pt x="366" y="49"/>
                </a:lnTo>
                <a:lnTo>
                  <a:pt x="364" y="49"/>
                </a:lnTo>
                <a:lnTo>
                  <a:pt x="364" y="47"/>
                </a:lnTo>
                <a:lnTo>
                  <a:pt x="363" y="49"/>
                </a:lnTo>
                <a:moveTo>
                  <a:pt x="360" y="47"/>
                </a:moveTo>
                <a:lnTo>
                  <a:pt x="360" y="46"/>
                </a:lnTo>
                <a:lnTo>
                  <a:pt x="360" y="45"/>
                </a:lnTo>
                <a:lnTo>
                  <a:pt x="356" y="45"/>
                </a:lnTo>
                <a:lnTo>
                  <a:pt x="356" y="43"/>
                </a:lnTo>
                <a:lnTo>
                  <a:pt x="354" y="43"/>
                </a:lnTo>
                <a:lnTo>
                  <a:pt x="354" y="45"/>
                </a:lnTo>
                <a:lnTo>
                  <a:pt x="353" y="45"/>
                </a:lnTo>
                <a:lnTo>
                  <a:pt x="353" y="43"/>
                </a:lnTo>
                <a:lnTo>
                  <a:pt x="351" y="42"/>
                </a:lnTo>
                <a:lnTo>
                  <a:pt x="350" y="42"/>
                </a:lnTo>
                <a:lnTo>
                  <a:pt x="350" y="43"/>
                </a:lnTo>
                <a:lnTo>
                  <a:pt x="348" y="43"/>
                </a:lnTo>
                <a:lnTo>
                  <a:pt x="348" y="45"/>
                </a:lnTo>
                <a:lnTo>
                  <a:pt x="350" y="45"/>
                </a:lnTo>
                <a:lnTo>
                  <a:pt x="350" y="46"/>
                </a:lnTo>
                <a:lnTo>
                  <a:pt x="351" y="46"/>
                </a:lnTo>
                <a:lnTo>
                  <a:pt x="353" y="46"/>
                </a:lnTo>
                <a:lnTo>
                  <a:pt x="354" y="47"/>
                </a:lnTo>
                <a:lnTo>
                  <a:pt x="353" y="47"/>
                </a:lnTo>
                <a:lnTo>
                  <a:pt x="354" y="49"/>
                </a:lnTo>
                <a:lnTo>
                  <a:pt x="356" y="49"/>
                </a:lnTo>
                <a:lnTo>
                  <a:pt x="357" y="49"/>
                </a:lnTo>
                <a:lnTo>
                  <a:pt x="357" y="47"/>
                </a:lnTo>
                <a:lnTo>
                  <a:pt x="359" y="47"/>
                </a:lnTo>
                <a:lnTo>
                  <a:pt x="359" y="46"/>
                </a:lnTo>
                <a:lnTo>
                  <a:pt x="360" y="47"/>
                </a:lnTo>
                <a:moveTo>
                  <a:pt x="364" y="36"/>
                </a:moveTo>
                <a:lnTo>
                  <a:pt x="366" y="36"/>
                </a:lnTo>
                <a:lnTo>
                  <a:pt x="367" y="36"/>
                </a:lnTo>
                <a:lnTo>
                  <a:pt x="369" y="36"/>
                </a:lnTo>
                <a:lnTo>
                  <a:pt x="369" y="34"/>
                </a:lnTo>
                <a:lnTo>
                  <a:pt x="367" y="34"/>
                </a:lnTo>
                <a:lnTo>
                  <a:pt x="364" y="34"/>
                </a:lnTo>
                <a:lnTo>
                  <a:pt x="363" y="33"/>
                </a:lnTo>
                <a:lnTo>
                  <a:pt x="362" y="33"/>
                </a:lnTo>
                <a:lnTo>
                  <a:pt x="360" y="33"/>
                </a:lnTo>
                <a:lnTo>
                  <a:pt x="357" y="34"/>
                </a:lnTo>
                <a:lnTo>
                  <a:pt x="357" y="36"/>
                </a:lnTo>
                <a:lnTo>
                  <a:pt x="359" y="36"/>
                </a:lnTo>
                <a:lnTo>
                  <a:pt x="359" y="37"/>
                </a:lnTo>
                <a:lnTo>
                  <a:pt x="360" y="37"/>
                </a:lnTo>
                <a:lnTo>
                  <a:pt x="360" y="36"/>
                </a:lnTo>
                <a:lnTo>
                  <a:pt x="362" y="36"/>
                </a:lnTo>
                <a:lnTo>
                  <a:pt x="360" y="37"/>
                </a:lnTo>
                <a:lnTo>
                  <a:pt x="362" y="37"/>
                </a:lnTo>
                <a:lnTo>
                  <a:pt x="364" y="39"/>
                </a:lnTo>
                <a:lnTo>
                  <a:pt x="366" y="37"/>
                </a:lnTo>
                <a:lnTo>
                  <a:pt x="364" y="37"/>
                </a:lnTo>
                <a:lnTo>
                  <a:pt x="363" y="36"/>
                </a:lnTo>
                <a:lnTo>
                  <a:pt x="363" y="34"/>
                </a:lnTo>
                <a:lnTo>
                  <a:pt x="364" y="36"/>
                </a:lnTo>
                <a:moveTo>
                  <a:pt x="322" y="27"/>
                </a:moveTo>
                <a:lnTo>
                  <a:pt x="320" y="27"/>
                </a:lnTo>
                <a:lnTo>
                  <a:pt x="320" y="25"/>
                </a:lnTo>
                <a:lnTo>
                  <a:pt x="319" y="24"/>
                </a:lnTo>
                <a:lnTo>
                  <a:pt x="319" y="25"/>
                </a:lnTo>
                <a:lnTo>
                  <a:pt x="317" y="25"/>
                </a:lnTo>
                <a:lnTo>
                  <a:pt x="319" y="27"/>
                </a:lnTo>
                <a:lnTo>
                  <a:pt x="319" y="28"/>
                </a:lnTo>
                <a:lnTo>
                  <a:pt x="320" y="28"/>
                </a:lnTo>
                <a:lnTo>
                  <a:pt x="322" y="28"/>
                </a:lnTo>
                <a:lnTo>
                  <a:pt x="322" y="27"/>
                </a:lnTo>
                <a:moveTo>
                  <a:pt x="314" y="25"/>
                </a:moveTo>
                <a:lnTo>
                  <a:pt x="313" y="24"/>
                </a:lnTo>
                <a:lnTo>
                  <a:pt x="313" y="25"/>
                </a:lnTo>
                <a:lnTo>
                  <a:pt x="312" y="25"/>
                </a:lnTo>
                <a:lnTo>
                  <a:pt x="312" y="27"/>
                </a:lnTo>
                <a:lnTo>
                  <a:pt x="313" y="27"/>
                </a:lnTo>
                <a:lnTo>
                  <a:pt x="314" y="27"/>
                </a:lnTo>
                <a:lnTo>
                  <a:pt x="316" y="27"/>
                </a:lnTo>
                <a:lnTo>
                  <a:pt x="317" y="25"/>
                </a:lnTo>
                <a:lnTo>
                  <a:pt x="316" y="25"/>
                </a:lnTo>
                <a:lnTo>
                  <a:pt x="314" y="25"/>
                </a:lnTo>
                <a:moveTo>
                  <a:pt x="332" y="21"/>
                </a:moveTo>
                <a:lnTo>
                  <a:pt x="332" y="19"/>
                </a:lnTo>
                <a:lnTo>
                  <a:pt x="334" y="19"/>
                </a:lnTo>
                <a:lnTo>
                  <a:pt x="334" y="18"/>
                </a:lnTo>
                <a:lnTo>
                  <a:pt x="334" y="17"/>
                </a:lnTo>
                <a:lnTo>
                  <a:pt x="332" y="18"/>
                </a:lnTo>
                <a:lnTo>
                  <a:pt x="331" y="17"/>
                </a:lnTo>
                <a:lnTo>
                  <a:pt x="329" y="18"/>
                </a:lnTo>
                <a:lnTo>
                  <a:pt x="328" y="18"/>
                </a:lnTo>
                <a:lnTo>
                  <a:pt x="326" y="18"/>
                </a:lnTo>
                <a:lnTo>
                  <a:pt x="326" y="19"/>
                </a:lnTo>
                <a:lnTo>
                  <a:pt x="325" y="21"/>
                </a:lnTo>
                <a:lnTo>
                  <a:pt x="325" y="22"/>
                </a:lnTo>
                <a:lnTo>
                  <a:pt x="326" y="22"/>
                </a:lnTo>
                <a:lnTo>
                  <a:pt x="328" y="22"/>
                </a:lnTo>
                <a:lnTo>
                  <a:pt x="326" y="21"/>
                </a:lnTo>
                <a:lnTo>
                  <a:pt x="328" y="21"/>
                </a:lnTo>
                <a:lnTo>
                  <a:pt x="329" y="19"/>
                </a:lnTo>
                <a:lnTo>
                  <a:pt x="331" y="19"/>
                </a:lnTo>
                <a:lnTo>
                  <a:pt x="331" y="21"/>
                </a:lnTo>
                <a:lnTo>
                  <a:pt x="332" y="21"/>
                </a:lnTo>
                <a:moveTo>
                  <a:pt x="347" y="8"/>
                </a:moveTo>
                <a:lnTo>
                  <a:pt x="344" y="8"/>
                </a:lnTo>
                <a:lnTo>
                  <a:pt x="344" y="9"/>
                </a:lnTo>
                <a:lnTo>
                  <a:pt x="345" y="9"/>
                </a:lnTo>
                <a:lnTo>
                  <a:pt x="347" y="11"/>
                </a:lnTo>
                <a:lnTo>
                  <a:pt x="347" y="9"/>
                </a:lnTo>
                <a:lnTo>
                  <a:pt x="350" y="9"/>
                </a:lnTo>
                <a:lnTo>
                  <a:pt x="350" y="8"/>
                </a:lnTo>
                <a:lnTo>
                  <a:pt x="348" y="8"/>
                </a:lnTo>
                <a:lnTo>
                  <a:pt x="347" y="8"/>
                </a:lnTo>
                <a:moveTo>
                  <a:pt x="226" y="239"/>
                </a:moveTo>
                <a:lnTo>
                  <a:pt x="225" y="239"/>
                </a:lnTo>
                <a:lnTo>
                  <a:pt x="220" y="239"/>
                </a:lnTo>
                <a:lnTo>
                  <a:pt x="225" y="240"/>
                </a:lnTo>
                <a:lnTo>
                  <a:pt x="228" y="240"/>
                </a:lnTo>
                <a:lnTo>
                  <a:pt x="231" y="240"/>
                </a:lnTo>
                <a:lnTo>
                  <a:pt x="228" y="239"/>
                </a:lnTo>
                <a:lnTo>
                  <a:pt x="226" y="239"/>
                </a:lnTo>
                <a:moveTo>
                  <a:pt x="247" y="239"/>
                </a:moveTo>
                <a:lnTo>
                  <a:pt x="248" y="239"/>
                </a:lnTo>
                <a:lnTo>
                  <a:pt x="250" y="239"/>
                </a:lnTo>
                <a:lnTo>
                  <a:pt x="248" y="237"/>
                </a:lnTo>
                <a:lnTo>
                  <a:pt x="247" y="237"/>
                </a:lnTo>
                <a:lnTo>
                  <a:pt x="245" y="237"/>
                </a:lnTo>
                <a:lnTo>
                  <a:pt x="244" y="237"/>
                </a:lnTo>
                <a:lnTo>
                  <a:pt x="245" y="239"/>
                </a:lnTo>
                <a:lnTo>
                  <a:pt x="247" y="239"/>
                </a:lnTo>
                <a:moveTo>
                  <a:pt x="222" y="231"/>
                </a:moveTo>
                <a:lnTo>
                  <a:pt x="223" y="231"/>
                </a:lnTo>
                <a:lnTo>
                  <a:pt x="220" y="230"/>
                </a:lnTo>
                <a:lnTo>
                  <a:pt x="219" y="230"/>
                </a:lnTo>
                <a:lnTo>
                  <a:pt x="220" y="231"/>
                </a:lnTo>
                <a:lnTo>
                  <a:pt x="222" y="231"/>
                </a:lnTo>
                <a:moveTo>
                  <a:pt x="207" y="230"/>
                </a:moveTo>
                <a:lnTo>
                  <a:pt x="206" y="230"/>
                </a:lnTo>
                <a:lnTo>
                  <a:pt x="210" y="230"/>
                </a:lnTo>
                <a:lnTo>
                  <a:pt x="207" y="230"/>
                </a:lnTo>
                <a:moveTo>
                  <a:pt x="184" y="227"/>
                </a:moveTo>
                <a:lnTo>
                  <a:pt x="182" y="227"/>
                </a:lnTo>
                <a:lnTo>
                  <a:pt x="178" y="227"/>
                </a:lnTo>
                <a:lnTo>
                  <a:pt x="176" y="227"/>
                </a:lnTo>
                <a:lnTo>
                  <a:pt x="178" y="229"/>
                </a:lnTo>
                <a:lnTo>
                  <a:pt x="181" y="229"/>
                </a:lnTo>
                <a:lnTo>
                  <a:pt x="184" y="229"/>
                </a:lnTo>
                <a:lnTo>
                  <a:pt x="187" y="229"/>
                </a:lnTo>
                <a:lnTo>
                  <a:pt x="188" y="229"/>
                </a:lnTo>
                <a:lnTo>
                  <a:pt x="185" y="227"/>
                </a:lnTo>
                <a:lnTo>
                  <a:pt x="184" y="227"/>
                </a:lnTo>
                <a:moveTo>
                  <a:pt x="166" y="226"/>
                </a:moveTo>
                <a:lnTo>
                  <a:pt x="163" y="226"/>
                </a:lnTo>
                <a:lnTo>
                  <a:pt x="163" y="227"/>
                </a:lnTo>
                <a:lnTo>
                  <a:pt x="164" y="227"/>
                </a:lnTo>
                <a:lnTo>
                  <a:pt x="166" y="227"/>
                </a:lnTo>
                <a:lnTo>
                  <a:pt x="169" y="227"/>
                </a:lnTo>
                <a:lnTo>
                  <a:pt x="170" y="227"/>
                </a:lnTo>
                <a:lnTo>
                  <a:pt x="173" y="227"/>
                </a:lnTo>
                <a:lnTo>
                  <a:pt x="175" y="227"/>
                </a:lnTo>
                <a:lnTo>
                  <a:pt x="170" y="226"/>
                </a:lnTo>
                <a:lnTo>
                  <a:pt x="166" y="226"/>
                </a:lnTo>
                <a:moveTo>
                  <a:pt x="547" y="221"/>
                </a:moveTo>
                <a:lnTo>
                  <a:pt x="547" y="221"/>
                </a:lnTo>
                <a:moveTo>
                  <a:pt x="672" y="218"/>
                </a:moveTo>
                <a:lnTo>
                  <a:pt x="673" y="220"/>
                </a:lnTo>
                <a:lnTo>
                  <a:pt x="673" y="218"/>
                </a:lnTo>
                <a:lnTo>
                  <a:pt x="672" y="218"/>
                </a:lnTo>
                <a:moveTo>
                  <a:pt x="531" y="217"/>
                </a:moveTo>
                <a:lnTo>
                  <a:pt x="529" y="217"/>
                </a:lnTo>
                <a:lnTo>
                  <a:pt x="529" y="218"/>
                </a:lnTo>
                <a:lnTo>
                  <a:pt x="531" y="218"/>
                </a:lnTo>
                <a:lnTo>
                  <a:pt x="534" y="218"/>
                </a:lnTo>
                <a:lnTo>
                  <a:pt x="532" y="217"/>
                </a:lnTo>
                <a:lnTo>
                  <a:pt x="531" y="217"/>
                </a:lnTo>
                <a:moveTo>
                  <a:pt x="528" y="217"/>
                </a:moveTo>
                <a:lnTo>
                  <a:pt x="529" y="217"/>
                </a:lnTo>
                <a:lnTo>
                  <a:pt x="528" y="215"/>
                </a:lnTo>
                <a:lnTo>
                  <a:pt x="528" y="217"/>
                </a:lnTo>
                <a:moveTo>
                  <a:pt x="526" y="215"/>
                </a:moveTo>
                <a:lnTo>
                  <a:pt x="526" y="214"/>
                </a:lnTo>
                <a:lnTo>
                  <a:pt x="525" y="214"/>
                </a:lnTo>
                <a:lnTo>
                  <a:pt x="525" y="215"/>
                </a:lnTo>
                <a:lnTo>
                  <a:pt x="526" y="215"/>
                </a:lnTo>
                <a:moveTo>
                  <a:pt x="129" y="212"/>
                </a:moveTo>
                <a:lnTo>
                  <a:pt x="132" y="214"/>
                </a:lnTo>
                <a:lnTo>
                  <a:pt x="134" y="214"/>
                </a:lnTo>
                <a:lnTo>
                  <a:pt x="131" y="212"/>
                </a:lnTo>
                <a:lnTo>
                  <a:pt x="129" y="212"/>
                </a:lnTo>
                <a:moveTo>
                  <a:pt x="522" y="212"/>
                </a:moveTo>
                <a:lnTo>
                  <a:pt x="520" y="212"/>
                </a:lnTo>
                <a:lnTo>
                  <a:pt x="519" y="212"/>
                </a:lnTo>
                <a:lnTo>
                  <a:pt x="519" y="214"/>
                </a:lnTo>
                <a:lnTo>
                  <a:pt x="520" y="214"/>
                </a:lnTo>
                <a:lnTo>
                  <a:pt x="523" y="214"/>
                </a:lnTo>
                <a:lnTo>
                  <a:pt x="525" y="214"/>
                </a:lnTo>
                <a:lnTo>
                  <a:pt x="523" y="212"/>
                </a:lnTo>
                <a:lnTo>
                  <a:pt x="522" y="212"/>
                </a:lnTo>
                <a:moveTo>
                  <a:pt x="682" y="212"/>
                </a:moveTo>
                <a:lnTo>
                  <a:pt x="682" y="214"/>
                </a:lnTo>
                <a:lnTo>
                  <a:pt x="684" y="214"/>
                </a:lnTo>
                <a:lnTo>
                  <a:pt x="682" y="212"/>
                </a:lnTo>
                <a:moveTo>
                  <a:pt x="1519" y="214"/>
                </a:moveTo>
                <a:lnTo>
                  <a:pt x="1520" y="214"/>
                </a:lnTo>
                <a:lnTo>
                  <a:pt x="1522" y="214"/>
                </a:lnTo>
                <a:lnTo>
                  <a:pt x="1522" y="212"/>
                </a:lnTo>
                <a:lnTo>
                  <a:pt x="1517" y="214"/>
                </a:lnTo>
                <a:lnTo>
                  <a:pt x="1519" y="214"/>
                </a:lnTo>
                <a:moveTo>
                  <a:pt x="516" y="211"/>
                </a:moveTo>
                <a:lnTo>
                  <a:pt x="514" y="211"/>
                </a:lnTo>
                <a:lnTo>
                  <a:pt x="517" y="212"/>
                </a:lnTo>
                <a:lnTo>
                  <a:pt x="519" y="212"/>
                </a:lnTo>
                <a:lnTo>
                  <a:pt x="517" y="211"/>
                </a:lnTo>
                <a:lnTo>
                  <a:pt x="516" y="211"/>
                </a:lnTo>
                <a:moveTo>
                  <a:pt x="510" y="211"/>
                </a:moveTo>
                <a:lnTo>
                  <a:pt x="512" y="211"/>
                </a:lnTo>
                <a:lnTo>
                  <a:pt x="512" y="209"/>
                </a:lnTo>
                <a:lnTo>
                  <a:pt x="510" y="209"/>
                </a:lnTo>
                <a:lnTo>
                  <a:pt x="510" y="211"/>
                </a:lnTo>
                <a:moveTo>
                  <a:pt x="670" y="211"/>
                </a:moveTo>
                <a:lnTo>
                  <a:pt x="669" y="209"/>
                </a:lnTo>
                <a:lnTo>
                  <a:pt x="667" y="209"/>
                </a:lnTo>
                <a:lnTo>
                  <a:pt x="667" y="211"/>
                </a:lnTo>
                <a:lnTo>
                  <a:pt x="669" y="211"/>
                </a:lnTo>
                <a:lnTo>
                  <a:pt x="670" y="211"/>
                </a:lnTo>
                <a:moveTo>
                  <a:pt x="50" y="202"/>
                </a:moveTo>
                <a:lnTo>
                  <a:pt x="47" y="202"/>
                </a:lnTo>
                <a:lnTo>
                  <a:pt x="47" y="203"/>
                </a:lnTo>
                <a:lnTo>
                  <a:pt x="48" y="203"/>
                </a:lnTo>
                <a:lnTo>
                  <a:pt x="50" y="203"/>
                </a:lnTo>
                <a:lnTo>
                  <a:pt x="51" y="203"/>
                </a:lnTo>
                <a:lnTo>
                  <a:pt x="51" y="202"/>
                </a:lnTo>
                <a:lnTo>
                  <a:pt x="50" y="202"/>
                </a:lnTo>
                <a:moveTo>
                  <a:pt x="459" y="203"/>
                </a:moveTo>
                <a:lnTo>
                  <a:pt x="459" y="202"/>
                </a:lnTo>
                <a:lnTo>
                  <a:pt x="457" y="202"/>
                </a:lnTo>
                <a:lnTo>
                  <a:pt x="459" y="203"/>
                </a:lnTo>
                <a:moveTo>
                  <a:pt x="1632" y="196"/>
                </a:moveTo>
                <a:lnTo>
                  <a:pt x="1634" y="196"/>
                </a:lnTo>
                <a:lnTo>
                  <a:pt x="1635" y="195"/>
                </a:lnTo>
                <a:lnTo>
                  <a:pt x="1634" y="195"/>
                </a:lnTo>
                <a:lnTo>
                  <a:pt x="1632" y="196"/>
                </a:lnTo>
                <a:moveTo>
                  <a:pt x="569" y="195"/>
                </a:moveTo>
                <a:lnTo>
                  <a:pt x="570" y="195"/>
                </a:lnTo>
                <a:lnTo>
                  <a:pt x="570" y="195"/>
                </a:lnTo>
                <a:lnTo>
                  <a:pt x="569" y="195"/>
                </a:lnTo>
                <a:lnTo>
                  <a:pt x="569" y="195"/>
                </a:lnTo>
                <a:moveTo>
                  <a:pt x="1641" y="193"/>
                </a:moveTo>
                <a:lnTo>
                  <a:pt x="1641" y="195"/>
                </a:lnTo>
                <a:lnTo>
                  <a:pt x="1644" y="193"/>
                </a:lnTo>
                <a:lnTo>
                  <a:pt x="1642" y="193"/>
                </a:lnTo>
                <a:lnTo>
                  <a:pt x="1641" y="193"/>
                </a:lnTo>
                <a:moveTo>
                  <a:pt x="1642" y="195"/>
                </a:moveTo>
                <a:lnTo>
                  <a:pt x="1645" y="195"/>
                </a:lnTo>
                <a:lnTo>
                  <a:pt x="1645" y="193"/>
                </a:lnTo>
                <a:lnTo>
                  <a:pt x="1644" y="193"/>
                </a:lnTo>
                <a:lnTo>
                  <a:pt x="1642" y="195"/>
                </a:lnTo>
                <a:moveTo>
                  <a:pt x="9" y="189"/>
                </a:moveTo>
                <a:lnTo>
                  <a:pt x="7" y="189"/>
                </a:lnTo>
                <a:lnTo>
                  <a:pt x="9" y="190"/>
                </a:lnTo>
                <a:lnTo>
                  <a:pt x="10" y="190"/>
                </a:lnTo>
                <a:lnTo>
                  <a:pt x="12" y="190"/>
                </a:lnTo>
                <a:lnTo>
                  <a:pt x="13" y="190"/>
                </a:lnTo>
                <a:lnTo>
                  <a:pt x="12" y="189"/>
                </a:lnTo>
                <a:lnTo>
                  <a:pt x="9" y="189"/>
                </a:lnTo>
                <a:moveTo>
                  <a:pt x="0" y="187"/>
                </a:moveTo>
                <a:lnTo>
                  <a:pt x="1" y="189"/>
                </a:lnTo>
                <a:lnTo>
                  <a:pt x="3" y="189"/>
                </a:lnTo>
                <a:lnTo>
                  <a:pt x="4" y="189"/>
                </a:lnTo>
                <a:lnTo>
                  <a:pt x="6" y="189"/>
                </a:lnTo>
                <a:lnTo>
                  <a:pt x="1" y="187"/>
                </a:lnTo>
                <a:lnTo>
                  <a:pt x="0" y="187"/>
                </a:lnTo>
                <a:moveTo>
                  <a:pt x="50" y="186"/>
                </a:moveTo>
                <a:lnTo>
                  <a:pt x="51" y="186"/>
                </a:lnTo>
                <a:lnTo>
                  <a:pt x="48" y="184"/>
                </a:lnTo>
                <a:lnTo>
                  <a:pt x="48" y="186"/>
                </a:lnTo>
                <a:lnTo>
                  <a:pt x="50" y="186"/>
                </a:lnTo>
                <a:moveTo>
                  <a:pt x="445" y="183"/>
                </a:moveTo>
                <a:lnTo>
                  <a:pt x="444" y="183"/>
                </a:lnTo>
                <a:lnTo>
                  <a:pt x="445" y="184"/>
                </a:lnTo>
                <a:lnTo>
                  <a:pt x="445" y="183"/>
                </a:lnTo>
                <a:moveTo>
                  <a:pt x="16" y="174"/>
                </a:moveTo>
                <a:lnTo>
                  <a:pt x="16" y="173"/>
                </a:lnTo>
                <a:lnTo>
                  <a:pt x="13" y="173"/>
                </a:lnTo>
                <a:lnTo>
                  <a:pt x="16" y="174"/>
                </a:lnTo>
                <a:moveTo>
                  <a:pt x="10" y="173"/>
                </a:moveTo>
                <a:lnTo>
                  <a:pt x="12" y="173"/>
                </a:lnTo>
                <a:lnTo>
                  <a:pt x="7" y="171"/>
                </a:lnTo>
                <a:lnTo>
                  <a:pt x="6" y="171"/>
                </a:lnTo>
                <a:lnTo>
                  <a:pt x="6" y="173"/>
                </a:lnTo>
                <a:lnTo>
                  <a:pt x="7" y="173"/>
                </a:lnTo>
                <a:lnTo>
                  <a:pt x="10" y="173"/>
                </a:lnTo>
                <a:moveTo>
                  <a:pt x="1747" y="164"/>
                </a:moveTo>
                <a:lnTo>
                  <a:pt x="1747" y="164"/>
                </a:lnTo>
                <a:lnTo>
                  <a:pt x="1747" y="165"/>
                </a:lnTo>
                <a:lnTo>
                  <a:pt x="1747" y="164"/>
                </a:lnTo>
                <a:moveTo>
                  <a:pt x="1748" y="164"/>
                </a:moveTo>
                <a:lnTo>
                  <a:pt x="1747" y="164"/>
                </a:lnTo>
                <a:lnTo>
                  <a:pt x="1747" y="165"/>
                </a:lnTo>
                <a:lnTo>
                  <a:pt x="1748" y="164"/>
                </a:lnTo>
                <a:moveTo>
                  <a:pt x="54" y="161"/>
                </a:moveTo>
                <a:lnTo>
                  <a:pt x="53" y="161"/>
                </a:lnTo>
                <a:lnTo>
                  <a:pt x="56" y="162"/>
                </a:lnTo>
                <a:lnTo>
                  <a:pt x="57" y="162"/>
                </a:lnTo>
                <a:lnTo>
                  <a:pt x="57" y="161"/>
                </a:lnTo>
                <a:lnTo>
                  <a:pt x="56" y="161"/>
                </a:lnTo>
                <a:lnTo>
                  <a:pt x="54" y="161"/>
                </a:lnTo>
                <a:moveTo>
                  <a:pt x="81" y="162"/>
                </a:moveTo>
                <a:lnTo>
                  <a:pt x="79" y="161"/>
                </a:lnTo>
                <a:lnTo>
                  <a:pt x="78" y="161"/>
                </a:lnTo>
                <a:lnTo>
                  <a:pt x="76" y="161"/>
                </a:lnTo>
                <a:lnTo>
                  <a:pt x="76" y="162"/>
                </a:lnTo>
                <a:lnTo>
                  <a:pt x="81" y="162"/>
                </a:lnTo>
                <a:moveTo>
                  <a:pt x="1759" y="162"/>
                </a:moveTo>
                <a:lnTo>
                  <a:pt x="1760" y="162"/>
                </a:lnTo>
                <a:lnTo>
                  <a:pt x="1760" y="161"/>
                </a:lnTo>
                <a:lnTo>
                  <a:pt x="1759" y="162"/>
                </a:lnTo>
                <a:moveTo>
                  <a:pt x="1759" y="162"/>
                </a:moveTo>
                <a:lnTo>
                  <a:pt x="1757" y="162"/>
                </a:lnTo>
                <a:moveTo>
                  <a:pt x="44" y="159"/>
                </a:moveTo>
                <a:lnTo>
                  <a:pt x="44" y="161"/>
                </a:lnTo>
                <a:lnTo>
                  <a:pt x="45" y="161"/>
                </a:lnTo>
                <a:lnTo>
                  <a:pt x="47" y="161"/>
                </a:lnTo>
                <a:lnTo>
                  <a:pt x="47" y="159"/>
                </a:lnTo>
                <a:lnTo>
                  <a:pt x="45" y="159"/>
                </a:lnTo>
                <a:lnTo>
                  <a:pt x="44" y="159"/>
                </a:lnTo>
                <a:moveTo>
                  <a:pt x="48" y="159"/>
                </a:moveTo>
                <a:lnTo>
                  <a:pt x="47" y="159"/>
                </a:lnTo>
                <a:lnTo>
                  <a:pt x="48" y="161"/>
                </a:lnTo>
                <a:lnTo>
                  <a:pt x="50" y="161"/>
                </a:lnTo>
                <a:lnTo>
                  <a:pt x="51" y="161"/>
                </a:lnTo>
                <a:lnTo>
                  <a:pt x="51" y="161"/>
                </a:lnTo>
                <a:lnTo>
                  <a:pt x="53" y="161"/>
                </a:lnTo>
                <a:lnTo>
                  <a:pt x="50" y="159"/>
                </a:lnTo>
                <a:lnTo>
                  <a:pt x="48" y="159"/>
                </a:lnTo>
                <a:moveTo>
                  <a:pt x="73" y="159"/>
                </a:moveTo>
                <a:lnTo>
                  <a:pt x="70" y="159"/>
                </a:lnTo>
                <a:lnTo>
                  <a:pt x="70" y="161"/>
                </a:lnTo>
                <a:lnTo>
                  <a:pt x="72" y="161"/>
                </a:lnTo>
                <a:lnTo>
                  <a:pt x="73" y="161"/>
                </a:lnTo>
                <a:lnTo>
                  <a:pt x="75" y="161"/>
                </a:lnTo>
                <a:lnTo>
                  <a:pt x="76" y="161"/>
                </a:lnTo>
                <a:lnTo>
                  <a:pt x="75" y="159"/>
                </a:lnTo>
                <a:lnTo>
                  <a:pt x="73" y="159"/>
                </a:lnTo>
                <a:moveTo>
                  <a:pt x="38" y="159"/>
                </a:moveTo>
                <a:lnTo>
                  <a:pt x="39" y="159"/>
                </a:lnTo>
                <a:lnTo>
                  <a:pt x="38" y="158"/>
                </a:lnTo>
                <a:lnTo>
                  <a:pt x="38" y="159"/>
                </a:lnTo>
                <a:moveTo>
                  <a:pt x="72" y="153"/>
                </a:moveTo>
                <a:lnTo>
                  <a:pt x="70" y="153"/>
                </a:lnTo>
                <a:lnTo>
                  <a:pt x="70" y="155"/>
                </a:lnTo>
                <a:lnTo>
                  <a:pt x="69" y="155"/>
                </a:lnTo>
                <a:lnTo>
                  <a:pt x="67" y="155"/>
                </a:lnTo>
                <a:lnTo>
                  <a:pt x="66" y="155"/>
                </a:lnTo>
                <a:lnTo>
                  <a:pt x="64" y="155"/>
                </a:lnTo>
                <a:lnTo>
                  <a:pt x="63" y="155"/>
                </a:lnTo>
                <a:lnTo>
                  <a:pt x="67" y="156"/>
                </a:lnTo>
                <a:lnTo>
                  <a:pt x="69" y="156"/>
                </a:lnTo>
                <a:lnTo>
                  <a:pt x="70" y="156"/>
                </a:lnTo>
                <a:lnTo>
                  <a:pt x="72" y="156"/>
                </a:lnTo>
                <a:lnTo>
                  <a:pt x="72" y="155"/>
                </a:lnTo>
                <a:lnTo>
                  <a:pt x="72" y="153"/>
                </a:lnTo>
                <a:moveTo>
                  <a:pt x="195" y="152"/>
                </a:moveTo>
                <a:lnTo>
                  <a:pt x="197" y="153"/>
                </a:lnTo>
                <a:lnTo>
                  <a:pt x="198" y="153"/>
                </a:lnTo>
                <a:lnTo>
                  <a:pt x="200" y="153"/>
                </a:lnTo>
                <a:lnTo>
                  <a:pt x="197" y="152"/>
                </a:lnTo>
                <a:lnTo>
                  <a:pt x="195" y="152"/>
                </a:lnTo>
                <a:moveTo>
                  <a:pt x="1829" y="153"/>
                </a:moveTo>
                <a:lnTo>
                  <a:pt x="1831" y="153"/>
                </a:lnTo>
                <a:lnTo>
                  <a:pt x="1831" y="152"/>
                </a:lnTo>
                <a:lnTo>
                  <a:pt x="1829" y="152"/>
                </a:lnTo>
                <a:lnTo>
                  <a:pt x="1829" y="153"/>
                </a:lnTo>
                <a:moveTo>
                  <a:pt x="1832" y="152"/>
                </a:moveTo>
                <a:lnTo>
                  <a:pt x="1834" y="152"/>
                </a:lnTo>
                <a:lnTo>
                  <a:pt x="1835" y="152"/>
                </a:lnTo>
                <a:lnTo>
                  <a:pt x="1836" y="150"/>
                </a:lnTo>
                <a:lnTo>
                  <a:pt x="1835" y="150"/>
                </a:lnTo>
                <a:lnTo>
                  <a:pt x="1832" y="152"/>
                </a:lnTo>
                <a:moveTo>
                  <a:pt x="1823" y="150"/>
                </a:moveTo>
                <a:lnTo>
                  <a:pt x="1825" y="150"/>
                </a:lnTo>
                <a:lnTo>
                  <a:pt x="1826" y="150"/>
                </a:lnTo>
                <a:lnTo>
                  <a:pt x="1828" y="150"/>
                </a:lnTo>
                <a:lnTo>
                  <a:pt x="1826" y="149"/>
                </a:lnTo>
                <a:lnTo>
                  <a:pt x="1822" y="150"/>
                </a:lnTo>
                <a:lnTo>
                  <a:pt x="1823" y="150"/>
                </a:lnTo>
                <a:moveTo>
                  <a:pt x="1841" y="150"/>
                </a:moveTo>
                <a:lnTo>
                  <a:pt x="1841" y="149"/>
                </a:lnTo>
                <a:lnTo>
                  <a:pt x="1839" y="150"/>
                </a:lnTo>
                <a:lnTo>
                  <a:pt x="1841" y="150"/>
                </a:lnTo>
                <a:moveTo>
                  <a:pt x="178" y="149"/>
                </a:moveTo>
                <a:lnTo>
                  <a:pt x="178" y="148"/>
                </a:lnTo>
                <a:lnTo>
                  <a:pt x="176" y="148"/>
                </a:lnTo>
                <a:lnTo>
                  <a:pt x="175" y="148"/>
                </a:lnTo>
                <a:lnTo>
                  <a:pt x="176" y="149"/>
                </a:lnTo>
                <a:lnTo>
                  <a:pt x="178" y="149"/>
                </a:lnTo>
                <a:moveTo>
                  <a:pt x="169" y="146"/>
                </a:moveTo>
                <a:lnTo>
                  <a:pt x="170" y="148"/>
                </a:lnTo>
                <a:lnTo>
                  <a:pt x="172" y="148"/>
                </a:lnTo>
                <a:lnTo>
                  <a:pt x="173" y="148"/>
                </a:lnTo>
                <a:lnTo>
                  <a:pt x="175" y="148"/>
                </a:lnTo>
                <a:lnTo>
                  <a:pt x="170" y="146"/>
                </a:lnTo>
                <a:lnTo>
                  <a:pt x="169" y="146"/>
                </a:lnTo>
                <a:moveTo>
                  <a:pt x="348" y="148"/>
                </a:moveTo>
                <a:lnTo>
                  <a:pt x="350" y="148"/>
                </a:lnTo>
                <a:lnTo>
                  <a:pt x="350" y="146"/>
                </a:lnTo>
                <a:lnTo>
                  <a:pt x="348" y="148"/>
                </a:lnTo>
                <a:moveTo>
                  <a:pt x="235" y="146"/>
                </a:moveTo>
                <a:lnTo>
                  <a:pt x="237" y="146"/>
                </a:lnTo>
                <a:lnTo>
                  <a:pt x="237" y="145"/>
                </a:lnTo>
                <a:lnTo>
                  <a:pt x="235" y="145"/>
                </a:lnTo>
                <a:lnTo>
                  <a:pt x="235" y="146"/>
                </a:lnTo>
                <a:moveTo>
                  <a:pt x="442" y="145"/>
                </a:moveTo>
                <a:lnTo>
                  <a:pt x="444" y="146"/>
                </a:lnTo>
                <a:lnTo>
                  <a:pt x="444" y="145"/>
                </a:lnTo>
                <a:lnTo>
                  <a:pt x="442" y="145"/>
                </a:lnTo>
                <a:moveTo>
                  <a:pt x="260" y="143"/>
                </a:moveTo>
                <a:lnTo>
                  <a:pt x="262" y="143"/>
                </a:lnTo>
                <a:lnTo>
                  <a:pt x="259" y="142"/>
                </a:lnTo>
                <a:lnTo>
                  <a:pt x="260" y="143"/>
                </a:lnTo>
                <a:moveTo>
                  <a:pt x="1879" y="140"/>
                </a:moveTo>
                <a:lnTo>
                  <a:pt x="1881" y="139"/>
                </a:lnTo>
                <a:moveTo>
                  <a:pt x="1878" y="140"/>
                </a:moveTo>
                <a:lnTo>
                  <a:pt x="1879" y="140"/>
                </a:lnTo>
                <a:moveTo>
                  <a:pt x="1248" y="137"/>
                </a:moveTo>
                <a:lnTo>
                  <a:pt x="1248" y="136"/>
                </a:lnTo>
                <a:lnTo>
                  <a:pt x="1247" y="137"/>
                </a:lnTo>
                <a:lnTo>
                  <a:pt x="1248" y="137"/>
                </a:lnTo>
                <a:moveTo>
                  <a:pt x="1242" y="139"/>
                </a:moveTo>
                <a:lnTo>
                  <a:pt x="1244" y="139"/>
                </a:lnTo>
                <a:lnTo>
                  <a:pt x="1245" y="139"/>
                </a:lnTo>
                <a:lnTo>
                  <a:pt x="1247" y="137"/>
                </a:lnTo>
                <a:lnTo>
                  <a:pt x="1244" y="137"/>
                </a:lnTo>
                <a:lnTo>
                  <a:pt x="1242" y="139"/>
                </a:lnTo>
                <a:moveTo>
                  <a:pt x="734" y="137"/>
                </a:moveTo>
                <a:lnTo>
                  <a:pt x="734" y="136"/>
                </a:lnTo>
                <a:lnTo>
                  <a:pt x="732" y="136"/>
                </a:lnTo>
                <a:lnTo>
                  <a:pt x="731" y="136"/>
                </a:lnTo>
                <a:lnTo>
                  <a:pt x="731" y="137"/>
                </a:lnTo>
                <a:lnTo>
                  <a:pt x="732" y="137"/>
                </a:lnTo>
                <a:lnTo>
                  <a:pt x="734" y="137"/>
                </a:lnTo>
                <a:moveTo>
                  <a:pt x="791" y="124"/>
                </a:moveTo>
                <a:lnTo>
                  <a:pt x="791" y="125"/>
                </a:lnTo>
                <a:lnTo>
                  <a:pt x="792" y="125"/>
                </a:lnTo>
                <a:lnTo>
                  <a:pt x="792" y="124"/>
                </a:lnTo>
                <a:lnTo>
                  <a:pt x="791" y="124"/>
                </a:lnTo>
                <a:moveTo>
                  <a:pt x="414" y="124"/>
                </a:moveTo>
                <a:lnTo>
                  <a:pt x="414" y="123"/>
                </a:lnTo>
                <a:lnTo>
                  <a:pt x="413" y="123"/>
                </a:lnTo>
                <a:lnTo>
                  <a:pt x="412" y="123"/>
                </a:lnTo>
                <a:lnTo>
                  <a:pt x="412" y="124"/>
                </a:lnTo>
                <a:lnTo>
                  <a:pt x="413" y="124"/>
                </a:lnTo>
                <a:lnTo>
                  <a:pt x="414" y="124"/>
                </a:lnTo>
                <a:moveTo>
                  <a:pt x="789" y="123"/>
                </a:moveTo>
                <a:lnTo>
                  <a:pt x="791" y="123"/>
                </a:lnTo>
                <a:lnTo>
                  <a:pt x="791" y="121"/>
                </a:lnTo>
                <a:lnTo>
                  <a:pt x="789" y="123"/>
                </a:lnTo>
                <a:moveTo>
                  <a:pt x="773" y="118"/>
                </a:moveTo>
                <a:lnTo>
                  <a:pt x="772" y="118"/>
                </a:lnTo>
                <a:lnTo>
                  <a:pt x="770" y="120"/>
                </a:lnTo>
                <a:lnTo>
                  <a:pt x="772" y="121"/>
                </a:lnTo>
                <a:lnTo>
                  <a:pt x="773" y="121"/>
                </a:lnTo>
                <a:lnTo>
                  <a:pt x="773" y="120"/>
                </a:lnTo>
                <a:lnTo>
                  <a:pt x="773" y="118"/>
                </a:lnTo>
                <a:moveTo>
                  <a:pt x="832" y="121"/>
                </a:moveTo>
                <a:lnTo>
                  <a:pt x="834" y="121"/>
                </a:lnTo>
                <a:lnTo>
                  <a:pt x="834" y="120"/>
                </a:lnTo>
                <a:lnTo>
                  <a:pt x="835" y="120"/>
                </a:lnTo>
                <a:lnTo>
                  <a:pt x="834" y="118"/>
                </a:lnTo>
                <a:lnTo>
                  <a:pt x="831" y="120"/>
                </a:lnTo>
                <a:lnTo>
                  <a:pt x="829" y="120"/>
                </a:lnTo>
                <a:lnTo>
                  <a:pt x="829" y="121"/>
                </a:lnTo>
                <a:lnTo>
                  <a:pt x="831" y="121"/>
                </a:lnTo>
                <a:lnTo>
                  <a:pt x="832" y="121"/>
                </a:lnTo>
                <a:moveTo>
                  <a:pt x="794" y="120"/>
                </a:moveTo>
                <a:lnTo>
                  <a:pt x="794" y="118"/>
                </a:lnTo>
                <a:lnTo>
                  <a:pt x="794" y="117"/>
                </a:lnTo>
                <a:lnTo>
                  <a:pt x="794" y="117"/>
                </a:lnTo>
                <a:lnTo>
                  <a:pt x="792" y="117"/>
                </a:lnTo>
                <a:lnTo>
                  <a:pt x="792" y="118"/>
                </a:lnTo>
                <a:lnTo>
                  <a:pt x="791" y="118"/>
                </a:lnTo>
                <a:lnTo>
                  <a:pt x="791" y="120"/>
                </a:lnTo>
                <a:lnTo>
                  <a:pt x="792" y="120"/>
                </a:lnTo>
                <a:lnTo>
                  <a:pt x="794" y="120"/>
                </a:lnTo>
                <a:moveTo>
                  <a:pt x="842" y="120"/>
                </a:moveTo>
                <a:lnTo>
                  <a:pt x="844" y="120"/>
                </a:lnTo>
                <a:lnTo>
                  <a:pt x="844" y="118"/>
                </a:lnTo>
                <a:lnTo>
                  <a:pt x="844" y="117"/>
                </a:lnTo>
                <a:lnTo>
                  <a:pt x="842" y="117"/>
                </a:lnTo>
                <a:lnTo>
                  <a:pt x="841" y="117"/>
                </a:lnTo>
                <a:lnTo>
                  <a:pt x="839" y="117"/>
                </a:lnTo>
                <a:lnTo>
                  <a:pt x="841" y="118"/>
                </a:lnTo>
                <a:lnTo>
                  <a:pt x="841" y="120"/>
                </a:lnTo>
                <a:lnTo>
                  <a:pt x="842" y="120"/>
                </a:lnTo>
                <a:moveTo>
                  <a:pt x="822" y="117"/>
                </a:moveTo>
                <a:lnTo>
                  <a:pt x="823" y="117"/>
                </a:lnTo>
                <a:lnTo>
                  <a:pt x="823" y="115"/>
                </a:lnTo>
                <a:lnTo>
                  <a:pt x="823" y="114"/>
                </a:lnTo>
                <a:lnTo>
                  <a:pt x="822" y="114"/>
                </a:lnTo>
                <a:lnTo>
                  <a:pt x="820" y="114"/>
                </a:lnTo>
                <a:lnTo>
                  <a:pt x="820" y="115"/>
                </a:lnTo>
                <a:lnTo>
                  <a:pt x="820" y="117"/>
                </a:lnTo>
                <a:lnTo>
                  <a:pt x="820" y="118"/>
                </a:lnTo>
                <a:lnTo>
                  <a:pt x="822" y="118"/>
                </a:lnTo>
                <a:lnTo>
                  <a:pt x="822" y="117"/>
                </a:lnTo>
                <a:moveTo>
                  <a:pt x="853" y="117"/>
                </a:moveTo>
                <a:lnTo>
                  <a:pt x="851" y="117"/>
                </a:lnTo>
                <a:lnTo>
                  <a:pt x="850" y="117"/>
                </a:lnTo>
                <a:lnTo>
                  <a:pt x="851" y="118"/>
                </a:lnTo>
                <a:lnTo>
                  <a:pt x="853" y="117"/>
                </a:lnTo>
                <a:moveTo>
                  <a:pt x="857" y="115"/>
                </a:moveTo>
                <a:lnTo>
                  <a:pt x="856" y="115"/>
                </a:lnTo>
                <a:lnTo>
                  <a:pt x="857" y="117"/>
                </a:lnTo>
                <a:lnTo>
                  <a:pt x="857" y="115"/>
                </a:lnTo>
                <a:moveTo>
                  <a:pt x="888" y="115"/>
                </a:moveTo>
                <a:lnTo>
                  <a:pt x="888" y="114"/>
                </a:lnTo>
                <a:lnTo>
                  <a:pt x="887" y="114"/>
                </a:lnTo>
                <a:lnTo>
                  <a:pt x="885" y="114"/>
                </a:lnTo>
                <a:lnTo>
                  <a:pt x="887" y="115"/>
                </a:lnTo>
                <a:lnTo>
                  <a:pt x="888" y="115"/>
                </a:lnTo>
                <a:moveTo>
                  <a:pt x="395" y="112"/>
                </a:moveTo>
                <a:lnTo>
                  <a:pt x="397" y="114"/>
                </a:lnTo>
                <a:lnTo>
                  <a:pt x="398" y="114"/>
                </a:lnTo>
                <a:lnTo>
                  <a:pt x="398" y="112"/>
                </a:lnTo>
                <a:lnTo>
                  <a:pt x="397" y="112"/>
                </a:lnTo>
                <a:lnTo>
                  <a:pt x="395" y="112"/>
                </a:lnTo>
                <a:moveTo>
                  <a:pt x="389" y="111"/>
                </a:moveTo>
                <a:lnTo>
                  <a:pt x="389" y="109"/>
                </a:lnTo>
                <a:lnTo>
                  <a:pt x="388" y="109"/>
                </a:lnTo>
                <a:lnTo>
                  <a:pt x="388" y="111"/>
                </a:lnTo>
                <a:lnTo>
                  <a:pt x="389" y="111"/>
                </a:lnTo>
                <a:moveTo>
                  <a:pt x="176" y="99"/>
                </a:moveTo>
                <a:lnTo>
                  <a:pt x="176" y="100"/>
                </a:lnTo>
                <a:lnTo>
                  <a:pt x="178" y="100"/>
                </a:lnTo>
                <a:lnTo>
                  <a:pt x="176" y="99"/>
                </a:lnTo>
                <a:moveTo>
                  <a:pt x="1869" y="95"/>
                </a:moveTo>
                <a:lnTo>
                  <a:pt x="1869" y="96"/>
                </a:lnTo>
                <a:lnTo>
                  <a:pt x="1870" y="95"/>
                </a:lnTo>
                <a:lnTo>
                  <a:pt x="1869" y="95"/>
                </a:lnTo>
                <a:moveTo>
                  <a:pt x="1872" y="95"/>
                </a:moveTo>
                <a:lnTo>
                  <a:pt x="1872" y="96"/>
                </a:lnTo>
                <a:lnTo>
                  <a:pt x="1873" y="95"/>
                </a:lnTo>
                <a:lnTo>
                  <a:pt x="1872" y="95"/>
                </a:lnTo>
                <a:moveTo>
                  <a:pt x="335" y="95"/>
                </a:moveTo>
                <a:lnTo>
                  <a:pt x="335" y="95"/>
                </a:lnTo>
                <a:lnTo>
                  <a:pt x="337" y="95"/>
                </a:lnTo>
                <a:lnTo>
                  <a:pt x="335" y="93"/>
                </a:lnTo>
                <a:lnTo>
                  <a:pt x="335" y="95"/>
                </a:lnTo>
                <a:moveTo>
                  <a:pt x="1866" y="92"/>
                </a:moveTo>
                <a:lnTo>
                  <a:pt x="1867" y="92"/>
                </a:lnTo>
                <a:lnTo>
                  <a:pt x="1869" y="92"/>
                </a:lnTo>
                <a:lnTo>
                  <a:pt x="1869" y="90"/>
                </a:lnTo>
                <a:lnTo>
                  <a:pt x="1864" y="92"/>
                </a:lnTo>
                <a:lnTo>
                  <a:pt x="1866" y="92"/>
                </a:lnTo>
                <a:moveTo>
                  <a:pt x="1870" y="90"/>
                </a:moveTo>
                <a:lnTo>
                  <a:pt x="1870" y="89"/>
                </a:lnTo>
                <a:lnTo>
                  <a:pt x="1869" y="90"/>
                </a:lnTo>
                <a:lnTo>
                  <a:pt x="1870" y="90"/>
                </a:lnTo>
                <a:moveTo>
                  <a:pt x="328" y="89"/>
                </a:moveTo>
                <a:lnTo>
                  <a:pt x="329" y="89"/>
                </a:lnTo>
                <a:lnTo>
                  <a:pt x="328" y="87"/>
                </a:lnTo>
                <a:lnTo>
                  <a:pt x="326" y="89"/>
                </a:lnTo>
                <a:lnTo>
                  <a:pt x="328" y="89"/>
                </a:lnTo>
                <a:moveTo>
                  <a:pt x="322" y="87"/>
                </a:moveTo>
                <a:lnTo>
                  <a:pt x="323" y="87"/>
                </a:lnTo>
                <a:lnTo>
                  <a:pt x="322" y="87"/>
                </a:lnTo>
                <a:lnTo>
                  <a:pt x="322" y="87"/>
                </a:lnTo>
                <a:moveTo>
                  <a:pt x="2011" y="87"/>
                </a:moveTo>
                <a:lnTo>
                  <a:pt x="2013" y="86"/>
                </a:lnTo>
                <a:lnTo>
                  <a:pt x="2011" y="86"/>
                </a:lnTo>
                <a:lnTo>
                  <a:pt x="2011" y="87"/>
                </a:lnTo>
                <a:moveTo>
                  <a:pt x="2016" y="86"/>
                </a:moveTo>
                <a:lnTo>
                  <a:pt x="2017" y="86"/>
                </a:lnTo>
                <a:lnTo>
                  <a:pt x="2017" y="84"/>
                </a:lnTo>
                <a:lnTo>
                  <a:pt x="2016" y="84"/>
                </a:lnTo>
                <a:lnTo>
                  <a:pt x="2016" y="86"/>
                </a:lnTo>
                <a:moveTo>
                  <a:pt x="2019" y="83"/>
                </a:moveTo>
                <a:lnTo>
                  <a:pt x="2019" y="84"/>
                </a:lnTo>
                <a:lnTo>
                  <a:pt x="2020" y="84"/>
                </a:lnTo>
                <a:lnTo>
                  <a:pt x="2022" y="83"/>
                </a:lnTo>
                <a:lnTo>
                  <a:pt x="2020" y="83"/>
                </a:lnTo>
                <a:lnTo>
                  <a:pt x="2019" y="83"/>
                </a:lnTo>
                <a:moveTo>
                  <a:pt x="1697" y="80"/>
                </a:moveTo>
                <a:lnTo>
                  <a:pt x="1695" y="81"/>
                </a:lnTo>
                <a:lnTo>
                  <a:pt x="1697" y="81"/>
                </a:lnTo>
                <a:lnTo>
                  <a:pt x="1703" y="80"/>
                </a:lnTo>
                <a:lnTo>
                  <a:pt x="1704" y="80"/>
                </a:lnTo>
                <a:lnTo>
                  <a:pt x="1709" y="78"/>
                </a:lnTo>
                <a:lnTo>
                  <a:pt x="1707" y="78"/>
                </a:lnTo>
                <a:lnTo>
                  <a:pt x="1706" y="78"/>
                </a:lnTo>
                <a:lnTo>
                  <a:pt x="1704" y="78"/>
                </a:lnTo>
                <a:lnTo>
                  <a:pt x="1700" y="80"/>
                </a:lnTo>
                <a:lnTo>
                  <a:pt x="1697" y="80"/>
                </a:lnTo>
                <a:moveTo>
                  <a:pt x="1878" y="81"/>
                </a:moveTo>
                <a:lnTo>
                  <a:pt x="1879" y="81"/>
                </a:lnTo>
                <a:lnTo>
                  <a:pt x="1881" y="80"/>
                </a:lnTo>
                <a:lnTo>
                  <a:pt x="1879" y="80"/>
                </a:lnTo>
                <a:lnTo>
                  <a:pt x="1878" y="80"/>
                </a:lnTo>
                <a:lnTo>
                  <a:pt x="1876" y="80"/>
                </a:lnTo>
                <a:lnTo>
                  <a:pt x="1876" y="81"/>
                </a:lnTo>
                <a:lnTo>
                  <a:pt x="1878" y="81"/>
                </a:lnTo>
                <a:moveTo>
                  <a:pt x="1686" y="80"/>
                </a:moveTo>
                <a:lnTo>
                  <a:pt x="1685" y="80"/>
                </a:lnTo>
                <a:moveTo>
                  <a:pt x="335" y="80"/>
                </a:moveTo>
                <a:lnTo>
                  <a:pt x="335" y="78"/>
                </a:lnTo>
                <a:lnTo>
                  <a:pt x="334" y="78"/>
                </a:lnTo>
                <a:lnTo>
                  <a:pt x="335" y="80"/>
                </a:lnTo>
                <a:moveTo>
                  <a:pt x="312" y="78"/>
                </a:moveTo>
                <a:lnTo>
                  <a:pt x="313" y="78"/>
                </a:lnTo>
                <a:lnTo>
                  <a:pt x="314" y="78"/>
                </a:lnTo>
                <a:lnTo>
                  <a:pt x="314" y="77"/>
                </a:lnTo>
                <a:lnTo>
                  <a:pt x="313" y="77"/>
                </a:lnTo>
                <a:lnTo>
                  <a:pt x="312" y="77"/>
                </a:lnTo>
                <a:lnTo>
                  <a:pt x="312" y="78"/>
                </a:lnTo>
                <a:moveTo>
                  <a:pt x="1711" y="77"/>
                </a:moveTo>
                <a:lnTo>
                  <a:pt x="1711" y="77"/>
                </a:lnTo>
                <a:lnTo>
                  <a:pt x="1710" y="78"/>
                </a:lnTo>
                <a:lnTo>
                  <a:pt x="1711" y="78"/>
                </a:lnTo>
                <a:lnTo>
                  <a:pt x="1711" y="77"/>
                </a:lnTo>
                <a:moveTo>
                  <a:pt x="2025" y="77"/>
                </a:moveTo>
                <a:lnTo>
                  <a:pt x="2025" y="78"/>
                </a:lnTo>
                <a:lnTo>
                  <a:pt x="2026" y="77"/>
                </a:lnTo>
                <a:lnTo>
                  <a:pt x="2028" y="77"/>
                </a:lnTo>
                <a:lnTo>
                  <a:pt x="2029" y="77"/>
                </a:lnTo>
                <a:lnTo>
                  <a:pt x="2029" y="75"/>
                </a:lnTo>
                <a:lnTo>
                  <a:pt x="2028" y="75"/>
                </a:lnTo>
                <a:lnTo>
                  <a:pt x="2025" y="77"/>
                </a:lnTo>
                <a:moveTo>
                  <a:pt x="348" y="75"/>
                </a:moveTo>
                <a:lnTo>
                  <a:pt x="347" y="75"/>
                </a:lnTo>
                <a:lnTo>
                  <a:pt x="345" y="75"/>
                </a:lnTo>
                <a:lnTo>
                  <a:pt x="347" y="77"/>
                </a:lnTo>
                <a:lnTo>
                  <a:pt x="348" y="75"/>
                </a:lnTo>
                <a:moveTo>
                  <a:pt x="1176" y="75"/>
                </a:moveTo>
                <a:lnTo>
                  <a:pt x="1173" y="75"/>
                </a:lnTo>
                <a:lnTo>
                  <a:pt x="1173" y="77"/>
                </a:lnTo>
                <a:lnTo>
                  <a:pt x="1175" y="77"/>
                </a:lnTo>
                <a:lnTo>
                  <a:pt x="1176" y="77"/>
                </a:lnTo>
                <a:lnTo>
                  <a:pt x="1176" y="75"/>
                </a:lnTo>
                <a:moveTo>
                  <a:pt x="1456" y="75"/>
                </a:moveTo>
                <a:lnTo>
                  <a:pt x="1456" y="77"/>
                </a:lnTo>
                <a:lnTo>
                  <a:pt x="1457" y="77"/>
                </a:lnTo>
                <a:lnTo>
                  <a:pt x="1459" y="77"/>
                </a:lnTo>
                <a:lnTo>
                  <a:pt x="1459" y="75"/>
                </a:lnTo>
                <a:lnTo>
                  <a:pt x="1457" y="75"/>
                </a:lnTo>
                <a:lnTo>
                  <a:pt x="1456" y="75"/>
                </a:lnTo>
                <a:moveTo>
                  <a:pt x="337" y="74"/>
                </a:moveTo>
                <a:lnTo>
                  <a:pt x="335" y="74"/>
                </a:lnTo>
                <a:lnTo>
                  <a:pt x="335" y="74"/>
                </a:lnTo>
                <a:lnTo>
                  <a:pt x="335" y="75"/>
                </a:lnTo>
                <a:lnTo>
                  <a:pt x="337" y="74"/>
                </a:lnTo>
                <a:moveTo>
                  <a:pt x="1448" y="75"/>
                </a:moveTo>
                <a:lnTo>
                  <a:pt x="1450" y="75"/>
                </a:lnTo>
                <a:lnTo>
                  <a:pt x="1450" y="74"/>
                </a:lnTo>
                <a:lnTo>
                  <a:pt x="1448" y="74"/>
                </a:lnTo>
                <a:lnTo>
                  <a:pt x="1448" y="75"/>
                </a:lnTo>
                <a:moveTo>
                  <a:pt x="351" y="74"/>
                </a:moveTo>
                <a:lnTo>
                  <a:pt x="351" y="72"/>
                </a:lnTo>
                <a:lnTo>
                  <a:pt x="350" y="72"/>
                </a:lnTo>
                <a:lnTo>
                  <a:pt x="350" y="74"/>
                </a:lnTo>
                <a:lnTo>
                  <a:pt x="351" y="74"/>
                </a:lnTo>
                <a:moveTo>
                  <a:pt x="1554" y="72"/>
                </a:moveTo>
                <a:lnTo>
                  <a:pt x="1553" y="72"/>
                </a:lnTo>
                <a:lnTo>
                  <a:pt x="1553" y="74"/>
                </a:lnTo>
                <a:lnTo>
                  <a:pt x="1556" y="72"/>
                </a:lnTo>
                <a:lnTo>
                  <a:pt x="1554" y="72"/>
                </a:lnTo>
                <a:moveTo>
                  <a:pt x="1760" y="74"/>
                </a:moveTo>
                <a:lnTo>
                  <a:pt x="1761" y="74"/>
                </a:lnTo>
                <a:lnTo>
                  <a:pt x="1763" y="74"/>
                </a:lnTo>
                <a:lnTo>
                  <a:pt x="1763" y="72"/>
                </a:lnTo>
                <a:lnTo>
                  <a:pt x="1761" y="72"/>
                </a:lnTo>
                <a:lnTo>
                  <a:pt x="1760" y="72"/>
                </a:lnTo>
                <a:lnTo>
                  <a:pt x="1759" y="74"/>
                </a:lnTo>
                <a:lnTo>
                  <a:pt x="1760" y="74"/>
                </a:lnTo>
                <a:moveTo>
                  <a:pt x="309" y="72"/>
                </a:moveTo>
                <a:lnTo>
                  <a:pt x="310" y="72"/>
                </a:lnTo>
                <a:lnTo>
                  <a:pt x="309" y="71"/>
                </a:lnTo>
                <a:lnTo>
                  <a:pt x="309" y="72"/>
                </a:lnTo>
                <a:moveTo>
                  <a:pt x="348" y="72"/>
                </a:moveTo>
                <a:lnTo>
                  <a:pt x="350" y="72"/>
                </a:lnTo>
                <a:lnTo>
                  <a:pt x="350" y="71"/>
                </a:lnTo>
                <a:lnTo>
                  <a:pt x="348" y="71"/>
                </a:lnTo>
                <a:lnTo>
                  <a:pt x="348" y="72"/>
                </a:lnTo>
                <a:moveTo>
                  <a:pt x="1542" y="72"/>
                </a:moveTo>
                <a:lnTo>
                  <a:pt x="1544" y="72"/>
                </a:lnTo>
                <a:lnTo>
                  <a:pt x="1544" y="71"/>
                </a:lnTo>
                <a:lnTo>
                  <a:pt x="1542" y="71"/>
                </a:lnTo>
                <a:lnTo>
                  <a:pt x="1541" y="72"/>
                </a:lnTo>
                <a:lnTo>
                  <a:pt x="1542" y="72"/>
                </a:lnTo>
                <a:moveTo>
                  <a:pt x="2032" y="72"/>
                </a:moveTo>
                <a:lnTo>
                  <a:pt x="2031" y="72"/>
                </a:lnTo>
                <a:moveTo>
                  <a:pt x="2032" y="71"/>
                </a:moveTo>
                <a:lnTo>
                  <a:pt x="2032" y="72"/>
                </a:lnTo>
                <a:lnTo>
                  <a:pt x="2035" y="71"/>
                </a:lnTo>
                <a:lnTo>
                  <a:pt x="2033" y="71"/>
                </a:lnTo>
                <a:lnTo>
                  <a:pt x="2032" y="71"/>
                </a:lnTo>
                <a:moveTo>
                  <a:pt x="347" y="71"/>
                </a:moveTo>
                <a:lnTo>
                  <a:pt x="348" y="71"/>
                </a:lnTo>
                <a:lnTo>
                  <a:pt x="347" y="70"/>
                </a:lnTo>
                <a:lnTo>
                  <a:pt x="347" y="68"/>
                </a:lnTo>
                <a:lnTo>
                  <a:pt x="345" y="68"/>
                </a:lnTo>
                <a:lnTo>
                  <a:pt x="345" y="70"/>
                </a:lnTo>
                <a:lnTo>
                  <a:pt x="345" y="71"/>
                </a:lnTo>
                <a:lnTo>
                  <a:pt x="347" y="71"/>
                </a:lnTo>
                <a:moveTo>
                  <a:pt x="354" y="71"/>
                </a:moveTo>
                <a:lnTo>
                  <a:pt x="354" y="70"/>
                </a:lnTo>
                <a:lnTo>
                  <a:pt x="353" y="70"/>
                </a:lnTo>
                <a:lnTo>
                  <a:pt x="353" y="71"/>
                </a:lnTo>
                <a:lnTo>
                  <a:pt x="354" y="71"/>
                </a:lnTo>
                <a:moveTo>
                  <a:pt x="310" y="68"/>
                </a:moveTo>
                <a:lnTo>
                  <a:pt x="309" y="68"/>
                </a:lnTo>
                <a:lnTo>
                  <a:pt x="309" y="70"/>
                </a:lnTo>
                <a:lnTo>
                  <a:pt x="310" y="70"/>
                </a:lnTo>
                <a:lnTo>
                  <a:pt x="310" y="68"/>
                </a:lnTo>
                <a:moveTo>
                  <a:pt x="1545" y="70"/>
                </a:moveTo>
                <a:lnTo>
                  <a:pt x="1547" y="68"/>
                </a:lnTo>
                <a:lnTo>
                  <a:pt x="1545" y="68"/>
                </a:lnTo>
                <a:lnTo>
                  <a:pt x="1544" y="68"/>
                </a:lnTo>
                <a:lnTo>
                  <a:pt x="1542" y="68"/>
                </a:lnTo>
                <a:lnTo>
                  <a:pt x="1541" y="68"/>
                </a:lnTo>
                <a:lnTo>
                  <a:pt x="1541" y="70"/>
                </a:lnTo>
                <a:lnTo>
                  <a:pt x="1544" y="70"/>
                </a:lnTo>
                <a:lnTo>
                  <a:pt x="1545" y="70"/>
                </a:lnTo>
                <a:moveTo>
                  <a:pt x="316" y="65"/>
                </a:moveTo>
                <a:lnTo>
                  <a:pt x="316" y="67"/>
                </a:lnTo>
                <a:lnTo>
                  <a:pt x="317" y="67"/>
                </a:lnTo>
                <a:lnTo>
                  <a:pt x="317" y="65"/>
                </a:lnTo>
                <a:lnTo>
                  <a:pt x="316" y="65"/>
                </a:lnTo>
                <a:moveTo>
                  <a:pt x="1576" y="65"/>
                </a:moveTo>
                <a:lnTo>
                  <a:pt x="1576" y="67"/>
                </a:lnTo>
                <a:lnTo>
                  <a:pt x="1578" y="65"/>
                </a:lnTo>
                <a:lnTo>
                  <a:pt x="1576" y="65"/>
                </a:lnTo>
                <a:moveTo>
                  <a:pt x="1579" y="65"/>
                </a:moveTo>
                <a:lnTo>
                  <a:pt x="1579" y="67"/>
                </a:lnTo>
                <a:lnTo>
                  <a:pt x="1581" y="67"/>
                </a:lnTo>
                <a:lnTo>
                  <a:pt x="1581" y="65"/>
                </a:lnTo>
                <a:lnTo>
                  <a:pt x="1579" y="65"/>
                </a:lnTo>
                <a:moveTo>
                  <a:pt x="1517" y="64"/>
                </a:moveTo>
                <a:lnTo>
                  <a:pt x="1516" y="64"/>
                </a:lnTo>
                <a:lnTo>
                  <a:pt x="1516" y="65"/>
                </a:lnTo>
                <a:lnTo>
                  <a:pt x="1517" y="65"/>
                </a:lnTo>
                <a:lnTo>
                  <a:pt x="1519" y="65"/>
                </a:lnTo>
                <a:lnTo>
                  <a:pt x="1520" y="64"/>
                </a:lnTo>
                <a:lnTo>
                  <a:pt x="1519" y="64"/>
                </a:lnTo>
                <a:lnTo>
                  <a:pt x="1517" y="64"/>
                </a:lnTo>
                <a:moveTo>
                  <a:pt x="1585" y="64"/>
                </a:moveTo>
                <a:lnTo>
                  <a:pt x="1588" y="62"/>
                </a:lnTo>
                <a:lnTo>
                  <a:pt x="1589" y="62"/>
                </a:lnTo>
                <a:lnTo>
                  <a:pt x="1591" y="61"/>
                </a:lnTo>
                <a:lnTo>
                  <a:pt x="1589" y="59"/>
                </a:lnTo>
                <a:lnTo>
                  <a:pt x="1588" y="59"/>
                </a:lnTo>
                <a:lnTo>
                  <a:pt x="1586" y="61"/>
                </a:lnTo>
                <a:lnTo>
                  <a:pt x="1585" y="61"/>
                </a:lnTo>
                <a:lnTo>
                  <a:pt x="1584" y="61"/>
                </a:lnTo>
                <a:lnTo>
                  <a:pt x="1582" y="62"/>
                </a:lnTo>
                <a:lnTo>
                  <a:pt x="1581" y="62"/>
                </a:lnTo>
                <a:lnTo>
                  <a:pt x="1579" y="62"/>
                </a:lnTo>
                <a:lnTo>
                  <a:pt x="1579" y="64"/>
                </a:lnTo>
                <a:lnTo>
                  <a:pt x="1581" y="64"/>
                </a:lnTo>
                <a:lnTo>
                  <a:pt x="1585" y="64"/>
                </a:lnTo>
                <a:moveTo>
                  <a:pt x="1607" y="59"/>
                </a:moveTo>
                <a:lnTo>
                  <a:pt x="1606" y="59"/>
                </a:lnTo>
                <a:lnTo>
                  <a:pt x="1606" y="61"/>
                </a:lnTo>
                <a:lnTo>
                  <a:pt x="1607" y="61"/>
                </a:lnTo>
                <a:lnTo>
                  <a:pt x="1607" y="59"/>
                </a:lnTo>
                <a:moveTo>
                  <a:pt x="1609" y="58"/>
                </a:moveTo>
                <a:lnTo>
                  <a:pt x="1610" y="58"/>
                </a:lnTo>
                <a:lnTo>
                  <a:pt x="1610" y="56"/>
                </a:lnTo>
                <a:lnTo>
                  <a:pt x="1609" y="56"/>
                </a:lnTo>
                <a:lnTo>
                  <a:pt x="1607" y="58"/>
                </a:lnTo>
                <a:lnTo>
                  <a:pt x="1607" y="59"/>
                </a:lnTo>
                <a:lnTo>
                  <a:pt x="1609" y="59"/>
                </a:lnTo>
                <a:lnTo>
                  <a:pt x="1609" y="58"/>
                </a:lnTo>
                <a:moveTo>
                  <a:pt x="350" y="56"/>
                </a:moveTo>
                <a:lnTo>
                  <a:pt x="351" y="58"/>
                </a:lnTo>
                <a:lnTo>
                  <a:pt x="353" y="58"/>
                </a:lnTo>
                <a:lnTo>
                  <a:pt x="354" y="58"/>
                </a:lnTo>
                <a:lnTo>
                  <a:pt x="351" y="56"/>
                </a:lnTo>
                <a:lnTo>
                  <a:pt x="350" y="56"/>
                </a:lnTo>
                <a:moveTo>
                  <a:pt x="323" y="52"/>
                </a:moveTo>
                <a:lnTo>
                  <a:pt x="323" y="52"/>
                </a:lnTo>
                <a:lnTo>
                  <a:pt x="322" y="52"/>
                </a:lnTo>
                <a:lnTo>
                  <a:pt x="322" y="52"/>
                </a:lnTo>
                <a:lnTo>
                  <a:pt x="322" y="53"/>
                </a:lnTo>
                <a:lnTo>
                  <a:pt x="322" y="55"/>
                </a:lnTo>
                <a:lnTo>
                  <a:pt x="323" y="55"/>
                </a:lnTo>
                <a:lnTo>
                  <a:pt x="323" y="53"/>
                </a:lnTo>
                <a:lnTo>
                  <a:pt x="323" y="52"/>
                </a:lnTo>
                <a:moveTo>
                  <a:pt x="328" y="50"/>
                </a:moveTo>
                <a:lnTo>
                  <a:pt x="329" y="52"/>
                </a:lnTo>
                <a:lnTo>
                  <a:pt x="329" y="50"/>
                </a:lnTo>
                <a:lnTo>
                  <a:pt x="328" y="50"/>
                </a:lnTo>
                <a:moveTo>
                  <a:pt x="345" y="52"/>
                </a:moveTo>
                <a:lnTo>
                  <a:pt x="345" y="50"/>
                </a:lnTo>
                <a:lnTo>
                  <a:pt x="344" y="50"/>
                </a:lnTo>
                <a:lnTo>
                  <a:pt x="344" y="52"/>
                </a:lnTo>
                <a:lnTo>
                  <a:pt x="345" y="52"/>
                </a:lnTo>
                <a:moveTo>
                  <a:pt x="344" y="50"/>
                </a:moveTo>
                <a:lnTo>
                  <a:pt x="344" y="49"/>
                </a:lnTo>
                <a:lnTo>
                  <a:pt x="342" y="49"/>
                </a:lnTo>
                <a:lnTo>
                  <a:pt x="342" y="50"/>
                </a:lnTo>
                <a:lnTo>
                  <a:pt x="344" y="50"/>
                </a:lnTo>
                <a:moveTo>
                  <a:pt x="350" y="50"/>
                </a:moveTo>
                <a:lnTo>
                  <a:pt x="351" y="50"/>
                </a:lnTo>
                <a:lnTo>
                  <a:pt x="351" y="49"/>
                </a:lnTo>
                <a:lnTo>
                  <a:pt x="350" y="49"/>
                </a:lnTo>
                <a:lnTo>
                  <a:pt x="348" y="49"/>
                </a:lnTo>
                <a:lnTo>
                  <a:pt x="348" y="50"/>
                </a:lnTo>
                <a:lnTo>
                  <a:pt x="350" y="50"/>
                </a:lnTo>
                <a:moveTo>
                  <a:pt x="359" y="47"/>
                </a:moveTo>
                <a:lnTo>
                  <a:pt x="360" y="49"/>
                </a:lnTo>
                <a:lnTo>
                  <a:pt x="362" y="49"/>
                </a:lnTo>
                <a:lnTo>
                  <a:pt x="360" y="47"/>
                </a:lnTo>
                <a:lnTo>
                  <a:pt x="359" y="47"/>
                </a:lnTo>
                <a:moveTo>
                  <a:pt x="366" y="46"/>
                </a:moveTo>
                <a:lnTo>
                  <a:pt x="364" y="47"/>
                </a:lnTo>
                <a:lnTo>
                  <a:pt x="366" y="47"/>
                </a:lnTo>
                <a:lnTo>
                  <a:pt x="366" y="46"/>
                </a:lnTo>
                <a:moveTo>
                  <a:pt x="323" y="46"/>
                </a:moveTo>
                <a:lnTo>
                  <a:pt x="325" y="46"/>
                </a:lnTo>
                <a:lnTo>
                  <a:pt x="323" y="45"/>
                </a:lnTo>
                <a:lnTo>
                  <a:pt x="323" y="46"/>
                </a:lnTo>
                <a:moveTo>
                  <a:pt x="322" y="43"/>
                </a:moveTo>
                <a:lnTo>
                  <a:pt x="320" y="43"/>
                </a:lnTo>
                <a:lnTo>
                  <a:pt x="320" y="45"/>
                </a:lnTo>
                <a:lnTo>
                  <a:pt x="322" y="45"/>
                </a:lnTo>
                <a:lnTo>
                  <a:pt x="322" y="43"/>
                </a:lnTo>
                <a:moveTo>
                  <a:pt x="328" y="42"/>
                </a:moveTo>
                <a:lnTo>
                  <a:pt x="328" y="43"/>
                </a:lnTo>
                <a:lnTo>
                  <a:pt x="329" y="43"/>
                </a:lnTo>
                <a:lnTo>
                  <a:pt x="329" y="42"/>
                </a:lnTo>
                <a:lnTo>
                  <a:pt x="328" y="40"/>
                </a:lnTo>
                <a:lnTo>
                  <a:pt x="328" y="42"/>
                </a:lnTo>
                <a:moveTo>
                  <a:pt x="354" y="42"/>
                </a:moveTo>
                <a:lnTo>
                  <a:pt x="356" y="43"/>
                </a:lnTo>
                <a:lnTo>
                  <a:pt x="356" y="42"/>
                </a:lnTo>
                <a:lnTo>
                  <a:pt x="354" y="42"/>
                </a:lnTo>
                <a:moveTo>
                  <a:pt x="320" y="42"/>
                </a:moveTo>
                <a:lnTo>
                  <a:pt x="320" y="40"/>
                </a:lnTo>
                <a:lnTo>
                  <a:pt x="319" y="40"/>
                </a:lnTo>
                <a:lnTo>
                  <a:pt x="320" y="42"/>
                </a:lnTo>
                <a:moveTo>
                  <a:pt x="353" y="40"/>
                </a:moveTo>
                <a:lnTo>
                  <a:pt x="353" y="39"/>
                </a:lnTo>
                <a:lnTo>
                  <a:pt x="351" y="39"/>
                </a:lnTo>
                <a:lnTo>
                  <a:pt x="351" y="40"/>
                </a:lnTo>
                <a:lnTo>
                  <a:pt x="353" y="40"/>
                </a:lnTo>
                <a:moveTo>
                  <a:pt x="356" y="39"/>
                </a:moveTo>
                <a:lnTo>
                  <a:pt x="357" y="39"/>
                </a:lnTo>
                <a:lnTo>
                  <a:pt x="356" y="37"/>
                </a:lnTo>
                <a:lnTo>
                  <a:pt x="354" y="37"/>
                </a:lnTo>
                <a:lnTo>
                  <a:pt x="354" y="39"/>
                </a:lnTo>
                <a:lnTo>
                  <a:pt x="356" y="39"/>
                </a:lnTo>
                <a:moveTo>
                  <a:pt x="312" y="34"/>
                </a:moveTo>
                <a:lnTo>
                  <a:pt x="310" y="34"/>
                </a:lnTo>
                <a:lnTo>
                  <a:pt x="310" y="36"/>
                </a:lnTo>
                <a:lnTo>
                  <a:pt x="312" y="36"/>
                </a:lnTo>
                <a:lnTo>
                  <a:pt x="312" y="34"/>
                </a:lnTo>
                <a:moveTo>
                  <a:pt x="356" y="34"/>
                </a:moveTo>
                <a:lnTo>
                  <a:pt x="354" y="33"/>
                </a:lnTo>
                <a:lnTo>
                  <a:pt x="354" y="34"/>
                </a:lnTo>
                <a:lnTo>
                  <a:pt x="356" y="34"/>
                </a:lnTo>
                <a:moveTo>
                  <a:pt x="357" y="33"/>
                </a:moveTo>
                <a:lnTo>
                  <a:pt x="359" y="33"/>
                </a:lnTo>
                <a:lnTo>
                  <a:pt x="359" y="31"/>
                </a:lnTo>
                <a:lnTo>
                  <a:pt x="357" y="31"/>
                </a:lnTo>
                <a:lnTo>
                  <a:pt x="356" y="31"/>
                </a:lnTo>
                <a:lnTo>
                  <a:pt x="354" y="31"/>
                </a:lnTo>
                <a:lnTo>
                  <a:pt x="353" y="31"/>
                </a:lnTo>
                <a:lnTo>
                  <a:pt x="354" y="33"/>
                </a:lnTo>
                <a:lnTo>
                  <a:pt x="356" y="33"/>
                </a:lnTo>
                <a:lnTo>
                  <a:pt x="357" y="33"/>
                </a:lnTo>
                <a:moveTo>
                  <a:pt x="303" y="30"/>
                </a:moveTo>
                <a:lnTo>
                  <a:pt x="303" y="31"/>
                </a:lnTo>
                <a:lnTo>
                  <a:pt x="304" y="31"/>
                </a:lnTo>
                <a:lnTo>
                  <a:pt x="304" y="30"/>
                </a:lnTo>
                <a:lnTo>
                  <a:pt x="303" y="30"/>
                </a:lnTo>
                <a:moveTo>
                  <a:pt x="320" y="30"/>
                </a:moveTo>
                <a:lnTo>
                  <a:pt x="319" y="30"/>
                </a:lnTo>
                <a:lnTo>
                  <a:pt x="320" y="31"/>
                </a:lnTo>
                <a:lnTo>
                  <a:pt x="320" y="30"/>
                </a:lnTo>
                <a:moveTo>
                  <a:pt x="323" y="25"/>
                </a:moveTo>
                <a:lnTo>
                  <a:pt x="323" y="24"/>
                </a:lnTo>
                <a:lnTo>
                  <a:pt x="322" y="25"/>
                </a:lnTo>
                <a:lnTo>
                  <a:pt x="323" y="25"/>
                </a:lnTo>
                <a:moveTo>
                  <a:pt x="320" y="24"/>
                </a:moveTo>
                <a:lnTo>
                  <a:pt x="322" y="25"/>
                </a:lnTo>
                <a:lnTo>
                  <a:pt x="322" y="24"/>
                </a:lnTo>
                <a:lnTo>
                  <a:pt x="320" y="24"/>
                </a:lnTo>
                <a:moveTo>
                  <a:pt x="323" y="22"/>
                </a:moveTo>
                <a:lnTo>
                  <a:pt x="322" y="22"/>
                </a:lnTo>
                <a:lnTo>
                  <a:pt x="322" y="24"/>
                </a:lnTo>
                <a:lnTo>
                  <a:pt x="323" y="24"/>
                </a:lnTo>
                <a:lnTo>
                  <a:pt x="325" y="24"/>
                </a:lnTo>
                <a:lnTo>
                  <a:pt x="323" y="22"/>
                </a:lnTo>
                <a:moveTo>
                  <a:pt x="356" y="9"/>
                </a:moveTo>
                <a:lnTo>
                  <a:pt x="356" y="11"/>
                </a:lnTo>
                <a:lnTo>
                  <a:pt x="357" y="11"/>
                </a:lnTo>
                <a:lnTo>
                  <a:pt x="357" y="9"/>
                </a:lnTo>
                <a:lnTo>
                  <a:pt x="357" y="8"/>
                </a:lnTo>
                <a:lnTo>
                  <a:pt x="356" y="8"/>
                </a:lnTo>
                <a:lnTo>
                  <a:pt x="356" y="9"/>
                </a:lnTo>
                <a:moveTo>
                  <a:pt x="426" y="3"/>
                </a:moveTo>
                <a:lnTo>
                  <a:pt x="428" y="3"/>
                </a:lnTo>
                <a:lnTo>
                  <a:pt x="428" y="2"/>
                </a:lnTo>
                <a:lnTo>
                  <a:pt x="426" y="2"/>
                </a:lnTo>
                <a:lnTo>
                  <a:pt x="426" y="3"/>
                </a:lnTo>
                <a:moveTo>
                  <a:pt x="432" y="3"/>
                </a:moveTo>
                <a:lnTo>
                  <a:pt x="434" y="3"/>
                </a:lnTo>
                <a:lnTo>
                  <a:pt x="432" y="2"/>
                </a:lnTo>
                <a:lnTo>
                  <a:pt x="432" y="3"/>
                </a:lnTo>
                <a:moveTo>
                  <a:pt x="419" y="2"/>
                </a:moveTo>
                <a:lnTo>
                  <a:pt x="420" y="2"/>
                </a:lnTo>
                <a:lnTo>
                  <a:pt x="422" y="2"/>
                </a:lnTo>
                <a:lnTo>
                  <a:pt x="423" y="2"/>
                </a:lnTo>
                <a:lnTo>
                  <a:pt x="425" y="2"/>
                </a:lnTo>
                <a:lnTo>
                  <a:pt x="425" y="0"/>
                </a:lnTo>
                <a:lnTo>
                  <a:pt x="423" y="0"/>
                </a:lnTo>
                <a:lnTo>
                  <a:pt x="422" y="0"/>
                </a:lnTo>
                <a:lnTo>
                  <a:pt x="420" y="0"/>
                </a:lnTo>
                <a:lnTo>
                  <a:pt x="419" y="0"/>
                </a:lnTo>
                <a:lnTo>
                  <a:pt x="419" y="2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sp>
        <p:nvSpPr>
          <p:cNvPr id="12" name="Freeform 587">
            <a:extLst>
              <a:ext uri="{FF2B5EF4-FFF2-40B4-BE49-F238E27FC236}">
                <a16:creationId xmlns:a16="http://schemas.microsoft.com/office/drawing/2014/main" id="{79CB7DD5-DF0A-D4DC-7F4C-EA241AA0F38B}"/>
              </a:ext>
            </a:extLst>
          </p:cNvPr>
          <p:cNvSpPr>
            <a:spLocks noEditPoints="1"/>
          </p:cNvSpPr>
          <p:nvPr/>
        </p:nvSpPr>
        <p:spPr bwMode="auto">
          <a:xfrm>
            <a:off x="814388" y="1136651"/>
            <a:ext cx="7508875" cy="3292475"/>
          </a:xfrm>
          <a:custGeom>
            <a:avLst/>
            <a:gdLst>
              <a:gd name="T0" fmla="*/ 1667 w 4730"/>
              <a:gd name="T1" fmla="*/ 1197 h 2074"/>
              <a:gd name="T2" fmla="*/ 2133 w 4730"/>
              <a:gd name="T3" fmla="*/ 149 h 2074"/>
              <a:gd name="T4" fmla="*/ 1363 w 4730"/>
              <a:gd name="T5" fmla="*/ 780 h 2074"/>
              <a:gd name="T6" fmla="*/ 1685 w 4730"/>
              <a:gd name="T7" fmla="*/ 2012 h 2074"/>
              <a:gd name="T8" fmla="*/ 1076 w 4730"/>
              <a:gd name="T9" fmla="*/ 241 h 2074"/>
              <a:gd name="T10" fmla="*/ 1444 w 4730"/>
              <a:gd name="T11" fmla="*/ 605 h 2074"/>
              <a:gd name="T12" fmla="*/ 2714 w 4730"/>
              <a:gd name="T13" fmla="*/ 660 h 2074"/>
              <a:gd name="T14" fmla="*/ 2479 w 4730"/>
              <a:gd name="T15" fmla="*/ 331 h 2074"/>
              <a:gd name="T16" fmla="*/ 2429 w 4730"/>
              <a:gd name="T17" fmla="*/ 294 h 2074"/>
              <a:gd name="T18" fmla="*/ 2688 w 4730"/>
              <a:gd name="T19" fmla="*/ 88 h 2074"/>
              <a:gd name="T20" fmla="*/ 3058 w 4730"/>
              <a:gd name="T21" fmla="*/ 1945 h 2074"/>
              <a:gd name="T22" fmla="*/ 4462 w 4730"/>
              <a:gd name="T23" fmla="*/ 1525 h 2074"/>
              <a:gd name="T24" fmla="*/ 4071 w 4730"/>
              <a:gd name="T25" fmla="*/ 1369 h 2074"/>
              <a:gd name="T26" fmla="*/ 3946 w 4730"/>
              <a:gd name="T27" fmla="*/ 1440 h 2074"/>
              <a:gd name="T28" fmla="*/ 3915 w 4730"/>
              <a:gd name="T29" fmla="*/ 1304 h 2074"/>
              <a:gd name="T30" fmla="*/ 3982 w 4730"/>
              <a:gd name="T31" fmla="*/ 1232 h 2074"/>
              <a:gd name="T32" fmla="*/ 3914 w 4730"/>
              <a:gd name="T33" fmla="*/ 1182 h 2074"/>
              <a:gd name="T34" fmla="*/ 4271 w 4730"/>
              <a:gd name="T35" fmla="*/ 1295 h 2074"/>
              <a:gd name="T36" fmla="*/ 3986 w 4730"/>
              <a:gd name="T37" fmla="*/ 1039 h 2074"/>
              <a:gd name="T38" fmla="*/ 3929 w 4730"/>
              <a:gd name="T39" fmla="*/ 869 h 2074"/>
              <a:gd name="T40" fmla="*/ 1336 w 4730"/>
              <a:gd name="T41" fmla="*/ 814 h 2074"/>
              <a:gd name="T42" fmla="*/ 3932 w 4730"/>
              <a:gd name="T43" fmla="*/ 595 h 2074"/>
              <a:gd name="T44" fmla="*/ 3751 w 4730"/>
              <a:gd name="T45" fmla="*/ 1003 h 2074"/>
              <a:gd name="T46" fmla="*/ 3845 w 4730"/>
              <a:gd name="T47" fmla="*/ 608 h 2074"/>
              <a:gd name="T48" fmla="*/ 3810 w 4730"/>
              <a:gd name="T49" fmla="*/ 241 h 2074"/>
              <a:gd name="T50" fmla="*/ 2818 w 4730"/>
              <a:gd name="T51" fmla="*/ 115 h 2074"/>
              <a:gd name="T52" fmla="*/ 2452 w 4730"/>
              <a:gd name="T53" fmla="*/ 161 h 2074"/>
              <a:gd name="T54" fmla="*/ 2413 w 4730"/>
              <a:gd name="T55" fmla="*/ 336 h 2074"/>
              <a:gd name="T56" fmla="*/ 2604 w 4730"/>
              <a:gd name="T57" fmla="*/ 531 h 2074"/>
              <a:gd name="T58" fmla="*/ 2130 w 4730"/>
              <a:gd name="T59" fmla="*/ 969 h 2074"/>
              <a:gd name="T60" fmla="*/ 2796 w 4730"/>
              <a:gd name="T61" fmla="*/ 1531 h 2074"/>
              <a:gd name="T62" fmla="*/ 2921 w 4730"/>
              <a:gd name="T63" fmla="*/ 958 h 2074"/>
              <a:gd name="T64" fmla="*/ 3401 w 4730"/>
              <a:gd name="T65" fmla="*/ 951 h 2074"/>
              <a:gd name="T66" fmla="*/ 3149 w 4730"/>
              <a:gd name="T67" fmla="*/ 105 h 2074"/>
              <a:gd name="T68" fmla="*/ 3813 w 4730"/>
              <a:gd name="T69" fmla="*/ 393 h 2074"/>
              <a:gd name="T70" fmla="*/ 1626 w 4730"/>
              <a:gd name="T71" fmla="*/ 1990 h 2074"/>
              <a:gd name="T72" fmla="*/ 1741 w 4730"/>
              <a:gd name="T73" fmla="*/ 1195 h 2074"/>
              <a:gd name="T74" fmla="*/ 1192 w 4730"/>
              <a:gd name="T75" fmla="*/ 823 h 2074"/>
              <a:gd name="T76" fmla="*/ 1638 w 4730"/>
              <a:gd name="T77" fmla="*/ 452 h 2074"/>
              <a:gd name="T78" fmla="*/ 1579 w 4730"/>
              <a:gd name="T79" fmla="*/ 339 h 2074"/>
              <a:gd name="T80" fmla="*/ 1507 w 4730"/>
              <a:gd name="T81" fmla="*/ 133 h 2074"/>
              <a:gd name="T82" fmla="*/ 1076 w 4730"/>
              <a:gd name="T83" fmla="*/ 241 h 2074"/>
              <a:gd name="T84" fmla="*/ 954 w 4730"/>
              <a:gd name="T85" fmla="*/ 791 h 2074"/>
              <a:gd name="T86" fmla="*/ 1388 w 4730"/>
              <a:gd name="T87" fmla="*/ 1437 h 2074"/>
              <a:gd name="T88" fmla="*/ 1148 w 4730"/>
              <a:gd name="T89" fmla="*/ 271 h 2074"/>
              <a:gd name="T90" fmla="*/ 1099 w 4730"/>
              <a:gd name="T91" fmla="*/ 314 h 2074"/>
              <a:gd name="T92" fmla="*/ 2288 w 4730"/>
              <a:gd name="T93" fmla="*/ 221 h 2074"/>
              <a:gd name="T94" fmla="*/ 1677 w 4730"/>
              <a:gd name="T95" fmla="*/ 131 h 2074"/>
              <a:gd name="T96" fmla="*/ 1845 w 4730"/>
              <a:gd name="T97" fmla="*/ 171 h 2074"/>
              <a:gd name="T98" fmla="*/ 1635 w 4730"/>
              <a:gd name="T99" fmla="*/ 96 h 2074"/>
              <a:gd name="T100" fmla="*/ 2839 w 4730"/>
              <a:gd name="T101" fmla="*/ 81 h 2074"/>
              <a:gd name="T102" fmla="*/ 1980 w 4730"/>
              <a:gd name="T103" fmla="*/ 59 h 2074"/>
              <a:gd name="T104" fmla="*/ 2239 w 4730"/>
              <a:gd name="T105" fmla="*/ 65 h 2074"/>
              <a:gd name="T106" fmla="*/ 1852 w 4730"/>
              <a:gd name="T107" fmla="*/ 47 h 2074"/>
              <a:gd name="T108" fmla="*/ 1977 w 4730"/>
              <a:gd name="T109" fmla="*/ 21 h 2074"/>
              <a:gd name="T110" fmla="*/ 3960 w 4730"/>
              <a:gd name="T111" fmla="*/ 1858 h 2074"/>
              <a:gd name="T112" fmla="*/ 4432 w 4730"/>
              <a:gd name="T113" fmla="*/ 1304 h 2074"/>
              <a:gd name="T114" fmla="*/ 3327 w 4730"/>
              <a:gd name="T115" fmla="*/ 1081 h 2074"/>
              <a:gd name="T116" fmla="*/ 1335 w 4730"/>
              <a:gd name="T117" fmla="*/ 830 h 2074"/>
              <a:gd name="T118" fmla="*/ 3843 w 4730"/>
              <a:gd name="T119" fmla="*/ 611 h 2074"/>
              <a:gd name="T120" fmla="*/ 1755 w 4730"/>
              <a:gd name="T121" fmla="*/ 371 h 2074"/>
              <a:gd name="T122" fmla="*/ 3768 w 4730"/>
              <a:gd name="T123" fmla="*/ 252 h 2074"/>
              <a:gd name="T124" fmla="*/ 1502 w 4730"/>
              <a:gd name="T125" fmla="*/ 128 h 2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30" h="2074">
                <a:moveTo>
                  <a:pt x="2" y="1441"/>
                </a:moveTo>
                <a:lnTo>
                  <a:pt x="4" y="1441"/>
                </a:lnTo>
                <a:lnTo>
                  <a:pt x="4" y="1443"/>
                </a:lnTo>
                <a:lnTo>
                  <a:pt x="4" y="1444"/>
                </a:lnTo>
                <a:lnTo>
                  <a:pt x="4" y="1446"/>
                </a:lnTo>
                <a:lnTo>
                  <a:pt x="4" y="1447"/>
                </a:lnTo>
                <a:lnTo>
                  <a:pt x="2" y="1444"/>
                </a:lnTo>
                <a:lnTo>
                  <a:pt x="2" y="1443"/>
                </a:lnTo>
                <a:lnTo>
                  <a:pt x="2" y="1441"/>
                </a:lnTo>
                <a:moveTo>
                  <a:pt x="0" y="1440"/>
                </a:moveTo>
                <a:lnTo>
                  <a:pt x="1" y="1440"/>
                </a:lnTo>
                <a:lnTo>
                  <a:pt x="1" y="1438"/>
                </a:lnTo>
                <a:lnTo>
                  <a:pt x="1" y="1437"/>
                </a:lnTo>
                <a:lnTo>
                  <a:pt x="0" y="1438"/>
                </a:lnTo>
                <a:lnTo>
                  <a:pt x="0" y="1440"/>
                </a:lnTo>
                <a:moveTo>
                  <a:pt x="8" y="1403"/>
                </a:moveTo>
                <a:lnTo>
                  <a:pt x="10" y="1403"/>
                </a:lnTo>
                <a:lnTo>
                  <a:pt x="8" y="1401"/>
                </a:lnTo>
                <a:lnTo>
                  <a:pt x="8" y="1403"/>
                </a:lnTo>
                <a:moveTo>
                  <a:pt x="1458" y="561"/>
                </a:moveTo>
                <a:lnTo>
                  <a:pt x="1460" y="561"/>
                </a:lnTo>
                <a:lnTo>
                  <a:pt x="1460" y="559"/>
                </a:lnTo>
                <a:lnTo>
                  <a:pt x="1458" y="559"/>
                </a:lnTo>
                <a:lnTo>
                  <a:pt x="1458" y="561"/>
                </a:lnTo>
                <a:moveTo>
                  <a:pt x="1485" y="534"/>
                </a:moveTo>
                <a:lnTo>
                  <a:pt x="1486" y="534"/>
                </a:lnTo>
                <a:lnTo>
                  <a:pt x="1486" y="536"/>
                </a:lnTo>
                <a:lnTo>
                  <a:pt x="1485" y="536"/>
                </a:lnTo>
                <a:lnTo>
                  <a:pt x="1485" y="534"/>
                </a:lnTo>
                <a:moveTo>
                  <a:pt x="1464" y="551"/>
                </a:moveTo>
                <a:lnTo>
                  <a:pt x="1466" y="551"/>
                </a:lnTo>
                <a:lnTo>
                  <a:pt x="1466" y="552"/>
                </a:lnTo>
                <a:lnTo>
                  <a:pt x="1464" y="551"/>
                </a:lnTo>
                <a:moveTo>
                  <a:pt x="1460" y="549"/>
                </a:moveTo>
                <a:lnTo>
                  <a:pt x="1461" y="549"/>
                </a:lnTo>
                <a:lnTo>
                  <a:pt x="1461" y="549"/>
                </a:lnTo>
                <a:lnTo>
                  <a:pt x="1460" y="549"/>
                </a:lnTo>
                <a:lnTo>
                  <a:pt x="1460" y="549"/>
                </a:lnTo>
                <a:moveTo>
                  <a:pt x="1122" y="312"/>
                </a:moveTo>
                <a:lnTo>
                  <a:pt x="1120" y="314"/>
                </a:lnTo>
                <a:lnTo>
                  <a:pt x="1120" y="312"/>
                </a:lnTo>
                <a:lnTo>
                  <a:pt x="1122" y="312"/>
                </a:lnTo>
                <a:moveTo>
                  <a:pt x="1488" y="531"/>
                </a:moveTo>
                <a:lnTo>
                  <a:pt x="1489" y="531"/>
                </a:lnTo>
                <a:lnTo>
                  <a:pt x="1488" y="533"/>
                </a:lnTo>
                <a:lnTo>
                  <a:pt x="1488" y="531"/>
                </a:lnTo>
                <a:moveTo>
                  <a:pt x="1130" y="305"/>
                </a:moveTo>
                <a:lnTo>
                  <a:pt x="1130" y="306"/>
                </a:lnTo>
                <a:lnTo>
                  <a:pt x="1129" y="306"/>
                </a:lnTo>
                <a:lnTo>
                  <a:pt x="1129" y="305"/>
                </a:lnTo>
                <a:lnTo>
                  <a:pt x="1130" y="305"/>
                </a:lnTo>
                <a:moveTo>
                  <a:pt x="1129" y="308"/>
                </a:moveTo>
                <a:lnTo>
                  <a:pt x="1130" y="306"/>
                </a:lnTo>
                <a:lnTo>
                  <a:pt x="1130" y="308"/>
                </a:lnTo>
                <a:lnTo>
                  <a:pt x="1129" y="308"/>
                </a:lnTo>
                <a:moveTo>
                  <a:pt x="1514" y="515"/>
                </a:moveTo>
                <a:lnTo>
                  <a:pt x="1516" y="515"/>
                </a:lnTo>
                <a:lnTo>
                  <a:pt x="1516" y="517"/>
                </a:lnTo>
                <a:lnTo>
                  <a:pt x="1514" y="517"/>
                </a:lnTo>
                <a:lnTo>
                  <a:pt x="1513" y="517"/>
                </a:lnTo>
                <a:lnTo>
                  <a:pt x="1513" y="515"/>
                </a:lnTo>
                <a:lnTo>
                  <a:pt x="1514" y="514"/>
                </a:lnTo>
                <a:lnTo>
                  <a:pt x="1514" y="515"/>
                </a:lnTo>
                <a:moveTo>
                  <a:pt x="1132" y="303"/>
                </a:moveTo>
                <a:lnTo>
                  <a:pt x="1133" y="303"/>
                </a:lnTo>
                <a:lnTo>
                  <a:pt x="1132" y="305"/>
                </a:lnTo>
                <a:lnTo>
                  <a:pt x="1132" y="303"/>
                </a:lnTo>
                <a:moveTo>
                  <a:pt x="1516" y="514"/>
                </a:moveTo>
                <a:lnTo>
                  <a:pt x="1517" y="514"/>
                </a:lnTo>
                <a:lnTo>
                  <a:pt x="1517" y="515"/>
                </a:lnTo>
                <a:lnTo>
                  <a:pt x="1516" y="515"/>
                </a:lnTo>
                <a:lnTo>
                  <a:pt x="1516" y="514"/>
                </a:lnTo>
                <a:moveTo>
                  <a:pt x="1516" y="511"/>
                </a:moveTo>
                <a:lnTo>
                  <a:pt x="1517" y="509"/>
                </a:lnTo>
                <a:lnTo>
                  <a:pt x="1517" y="511"/>
                </a:lnTo>
                <a:lnTo>
                  <a:pt x="1517" y="512"/>
                </a:lnTo>
                <a:lnTo>
                  <a:pt x="1516" y="512"/>
                </a:lnTo>
                <a:lnTo>
                  <a:pt x="1516" y="511"/>
                </a:lnTo>
                <a:moveTo>
                  <a:pt x="1491" y="530"/>
                </a:moveTo>
                <a:lnTo>
                  <a:pt x="1492" y="530"/>
                </a:lnTo>
                <a:lnTo>
                  <a:pt x="1491" y="531"/>
                </a:lnTo>
                <a:lnTo>
                  <a:pt x="1491" y="530"/>
                </a:lnTo>
                <a:moveTo>
                  <a:pt x="1436" y="604"/>
                </a:moveTo>
                <a:lnTo>
                  <a:pt x="1438" y="604"/>
                </a:lnTo>
                <a:lnTo>
                  <a:pt x="1438" y="605"/>
                </a:lnTo>
                <a:lnTo>
                  <a:pt x="1436" y="605"/>
                </a:lnTo>
                <a:lnTo>
                  <a:pt x="1436" y="604"/>
                </a:lnTo>
                <a:moveTo>
                  <a:pt x="1458" y="556"/>
                </a:moveTo>
                <a:lnTo>
                  <a:pt x="1457" y="556"/>
                </a:lnTo>
                <a:lnTo>
                  <a:pt x="1457" y="555"/>
                </a:lnTo>
                <a:lnTo>
                  <a:pt x="1458" y="555"/>
                </a:lnTo>
                <a:lnTo>
                  <a:pt x="1458" y="556"/>
                </a:lnTo>
                <a:moveTo>
                  <a:pt x="1283" y="673"/>
                </a:moveTo>
                <a:lnTo>
                  <a:pt x="1283" y="674"/>
                </a:lnTo>
                <a:lnTo>
                  <a:pt x="1282" y="673"/>
                </a:lnTo>
                <a:lnTo>
                  <a:pt x="1283" y="673"/>
                </a:lnTo>
                <a:moveTo>
                  <a:pt x="1449" y="568"/>
                </a:moveTo>
                <a:lnTo>
                  <a:pt x="1449" y="570"/>
                </a:lnTo>
                <a:lnTo>
                  <a:pt x="1448" y="570"/>
                </a:lnTo>
                <a:lnTo>
                  <a:pt x="1448" y="568"/>
                </a:lnTo>
                <a:lnTo>
                  <a:pt x="1449" y="568"/>
                </a:lnTo>
                <a:moveTo>
                  <a:pt x="1283" y="674"/>
                </a:moveTo>
                <a:lnTo>
                  <a:pt x="1285" y="673"/>
                </a:lnTo>
                <a:lnTo>
                  <a:pt x="1285" y="674"/>
                </a:lnTo>
                <a:lnTo>
                  <a:pt x="1283" y="676"/>
                </a:lnTo>
                <a:lnTo>
                  <a:pt x="1282" y="676"/>
                </a:lnTo>
                <a:lnTo>
                  <a:pt x="1282" y="674"/>
                </a:lnTo>
                <a:lnTo>
                  <a:pt x="1283" y="674"/>
                </a:lnTo>
                <a:moveTo>
                  <a:pt x="1445" y="586"/>
                </a:moveTo>
                <a:lnTo>
                  <a:pt x="1447" y="586"/>
                </a:lnTo>
                <a:lnTo>
                  <a:pt x="1447" y="587"/>
                </a:lnTo>
                <a:lnTo>
                  <a:pt x="1447" y="589"/>
                </a:lnTo>
                <a:lnTo>
                  <a:pt x="1445" y="589"/>
                </a:lnTo>
                <a:lnTo>
                  <a:pt x="1445" y="587"/>
                </a:lnTo>
                <a:lnTo>
                  <a:pt x="1445" y="586"/>
                </a:lnTo>
                <a:moveTo>
                  <a:pt x="1458" y="551"/>
                </a:moveTo>
                <a:lnTo>
                  <a:pt x="1457" y="552"/>
                </a:lnTo>
                <a:lnTo>
                  <a:pt x="1457" y="551"/>
                </a:lnTo>
                <a:lnTo>
                  <a:pt x="1458" y="551"/>
                </a:lnTo>
                <a:moveTo>
                  <a:pt x="1455" y="552"/>
                </a:moveTo>
                <a:lnTo>
                  <a:pt x="1457" y="552"/>
                </a:lnTo>
                <a:lnTo>
                  <a:pt x="1458" y="552"/>
                </a:lnTo>
                <a:lnTo>
                  <a:pt x="1458" y="554"/>
                </a:lnTo>
                <a:lnTo>
                  <a:pt x="1457" y="554"/>
                </a:lnTo>
                <a:lnTo>
                  <a:pt x="1455" y="554"/>
                </a:lnTo>
                <a:lnTo>
                  <a:pt x="1455" y="552"/>
                </a:lnTo>
                <a:moveTo>
                  <a:pt x="1452" y="568"/>
                </a:moveTo>
                <a:lnTo>
                  <a:pt x="1452" y="570"/>
                </a:lnTo>
                <a:lnTo>
                  <a:pt x="1451" y="570"/>
                </a:lnTo>
                <a:lnTo>
                  <a:pt x="1449" y="570"/>
                </a:lnTo>
                <a:lnTo>
                  <a:pt x="1451" y="568"/>
                </a:lnTo>
                <a:lnTo>
                  <a:pt x="1452" y="568"/>
                </a:lnTo>
                <a:moveTo>
                  <a:pt x="1455" y="565"/>
                </a:moveTo>
                <a:lnTo>
                  <a:pt x="1457" y="565"/>
                </a:lnTo>
                <a:lnTo>
                  <a:pt x="1457" y="567"/>
                </a:lnTo>
                <a:lnTo>
                  <a:pt x="1455" y="567"/>
                </a:lnTo>
                <a:lnTo>
                  <a:pt x="1455" y="565"/>
                </a:lnTo>
                <a:moveTo>
                  <a:pt x="1455" y="573"/>
                </a:moveTo>
                <a:lnTo>
                  <a:pt x="1457" y="574"/>
                </a:lnTo>
                <a:lnTo>
                  <a:pt x="1457" y="576"/>
                </a:lnTo>
                <a:lnTo>
                  <a:pt x="1455" y="576"/>
                </a:lnTo>
                <a:lnTo>
                  <a:pt x="1455" y="574"/>
                </a:lnTo>
                <a:lnTo>
                  <a:pt x="1454" y="573"/>
                </a:lnTo>
                <a:lnTo>
                  <a:pt x="1454" y="571"/>
                </a:lnTo>
                <a:lnTo>
                  <a:pt x="1452" y="571"/>
                </a:lnTo>
                <a:lnTo>
                  <a:pt x="1452" y="570"/>
                </a:lnTo>
                <a:lnTo>
                  <a:pt x="1454" y="570"/>
                </a:lnTo>
                <a:lnTo>
                  <a:pt x="1455" y="570"/>
                </a:lnTo>
                <a:lnTo>
                  <a:pt x="1455" y="571"/>
                </a:lnTo>
                <a:lnTo>
                  <a:pt x="1455" y="573"/>
                </a:lnTo>
                <a:moveTo>
                  <a:pt x="1120" y="314"/>
                </a:moveTo>
                <a:lnTo>
                  <a:pt x="1123" y="312"/>
                </a:lnTo>
                <a:lnTo>
                  <a:pt x="1123" y="314"/>
                </a:lnTo>
                <a:lnTo>
                  <a:pt x="1122" y="314"/>
                </a:lnTo>
                <a:lnTo>
                  <a:pt x="1120" y="314"/>
                </a:lnTo>
                <a:moveTo>
                  <a:pt x="1105" y="337"/>
                </a:moveTo>
                <a:lnTo>
                  <a:pt x="1104" y="337"/>
                </a:lnTo>
                <a:lnTo>
                  <a:pt x="1104" y="336"/>
                </a:lnTo>
                <a:lnTo>
                  <a:pt x="1105" y="336"/>
                </a:lnTo>
                <a:lnTo>
                  <a:pt x="1105" y="337"/>
                </a:lnTo>
                <a:moveTo>
                  <a:pt x="1113" y="318"/>
                </a:moveTo>
                <a:lnTo>
                  <a:pt x="1114" y="317"/>
                </a:lnTo>
                <a:lnTo>
                  <a:pt x="1114" y="318"/>
                </a:lnTo>
                <a:lnTo>
                  <a:pt x="1113" y="318"/>
                </a:lnTo>
                <a:moveTo>
                  <a:pt x="1113" y="317"/>
                </a:moveTo>
                <a:lnTo>
                  <a:pt x="1111" y="317"/>
                </a:lnTo>
                <a:lnTo>
                  <a:pt x="1114" y="315"/>
                </a:lnTo>
                <a:lnTo>
                  <a:pt x="1114" y="317"/>
                </a:lnTo>
                <a:lnTo>
                  <a:pt x="1113" y="317"/>
                </a:lnTo>
                <a:moveTo>
                  <a:pt x="1116" y="317"/>
                </a:moveTo>
                <a:lnTo>
                  <a:pt x="1116" y="315"/>
                </a:lnTo>
                <a:lnTo>
                  <a:pt x="1117" y="315"/>
                </a:lnTo>
                <a:lnTo>
                  <a:pt x="1116" y="317"/>
                </a:lnTo>
                <a:moveTo>
                  <a:pt x="1114" y="309"/>
                </a:moveTo>
                <a:lnTo>
                  <a:pt x="1114" y="311"/>
                </a:lnTo>
                <a:lnTo>
                  <a:pt x="1113" y="311"/>
                </a:lnTo>
                <a:lnTo>
                  <a:pt x="1114" y="309"/>
                </a:lnTo>
                <a:moveTo>
                  <a:pt x="1113" y="312"/>
                </a:moveTo>
                <a:lnTo>
                  <a:pt x="1114" y="311"/>
                </a:lnTo>
                <a:lnTo>
                  <a:pt x="1114" y="312"/>
                </a:lnTo>
                <a:lnTo>
                  <a:pt x="1113" y="312"/>
                </a:lnTo>
                <a:moveTo>
                  <a:pt x="1105" y="333"/>
                </a:moveTo>
                <a:lnTo>
                  <a:pt x="1104" y="334"/>
                </a:lnTo>
                <a:lnTo>
                  <a:pt x="1104" y="333"/>
                </a:lnTo>
                <a:lnTo>
                  <a:pt x="1105" y="333"/>
                </a:lnTo>
                <a:moveTo>
                  <a:pt x="1107" y="333"/>
                </a:moveTo>
                <a:lnTo>
                  <a:pt x="1105" y="333"/>
                </a:lnTo>
                <a:lnTo>
                  <a:pt x="1107" y="331"/>
                </a:lnTo>
                <a:lnTo>
                  <a:pt x="1107" y="333"/>
                </a:lnTo>
                <a:moveTo>
                  <a:pt x="1113" y="330"/>
                </a:moveTo>
                <a:lnTo>
                  <a:pt x="1111" y="330"/>
                </a:lnTo>
                <a:lnTo>
                  <a:pt x="1113" y="328"/>
                </a:lnTo>
                <a:lnTo>
                  <a:pt x="1113" y="330"/>
                </a:lnTo>
                <a:moveTo>
                  <a:pt x="1105" y="333"/>
                </a:moveTo>
                <a:lnTo>
                  <a:pt x="1104" y="333"/>
                </a:lnTo>
                <a:lnTo>
                  <a:pt x="1105" y="331"/>
                </a:lnTo>
                <a:lnTo>
                  <a:pt x="1105" y="333"/>
                </a:lnTo>
                <a:moveTo>
                  <a:pt x="1110" y="331"/>
                </a:moveTo>
                <a:lnTo>
                  <a:pt x="1108" y="331"/>
                </a:lnTo>
                <a:lnTo>
                  <a:pt x="1108" y="330"/>
                </a:lnTo>
                <a:lnTo>
                  <a:pt x="1110" y="330"/>
                </a:lnTo>
                <a:lnTo>
                  <a:pt x="1110" y="331"/>
                </a:lnTo>
                <a:moveTo>
                  <a:pt x="1120" y="308"/>
                </a:moveTo>
                <a:lnTo>
                  <a:pt x="1119" y="309"/>
                </a:lnTo>
                <a:lnTo>
                  <a:pt x="1119" y="308"/>
                </a:lnTo>
                <a:lnTo>
                  <a:pt x="1120" y="308"/>
                </a:lnTo>
                <a:moveTo>
                  <a:pt x="1127" y="300"/>
                </a:moveTo>
                <a:lnTo>
                  <a:pt x="1126" y="300"/>
                </a:lnTo>
                <a:lnTo>
                  <a:pt x="1127" y="299"/>
                </a:lnTo>
                <a:lnTo>
                  <a:pt x="1127" y="300"/>
                </a:lnTo>
                <a:moveTo>
                  <a:pt x="1126" y="309"/>
                </a:moveTo>
                <a:lnTo>
                  <a:pt x="1127" y="309"/>
                </a:lnTo>
                <a:lnTo>
                  <a:pt x="1127" y="311"/>
                </a:lnTo>
                <a:lnTo>
                  <a:pt x="1126" y="311"/>
                </a:lnTo>
                <a:lnTo>
                  <a:pt x="1126" y="309"/>
                </a:lnTo>
                <a:moveTo>
                  <a:pt x="1124" y="312"/>
                </a:moveTo>
                <a:lnTo>
                  <a:pt x="1124" y="311"/>
                </a:lnTo>
                <a:lnTo>
                  <a:pt x="1124" y="312"/>
                </a:lnTo>
                <a:lnTo>
                  <a:pt x="1124" y="312"/>
                </a:lnTo>
                <a:moveTo>
                  <a:pt x="1124" y="300"/>
                </a:moveTo>
                <a:lnTo>
                  <a:pt x="1124" y="300"/>
                </a:lnTo>
                <a:lnTo>
                  <a:pt x="1124" y="299"/>
                </a:lnTo>
                <a:lnTo>
                  <a:pt x="1124" y="300"/>
                </a:lnTo>
                <a:moveTo>
                  <a:pt x="1117" y="311"/>
                </a:moveTo>
                <a:lnTo>
                  <a:pt x="1116" y="311"/>
                </a:lnTo>
                <a:lnTo>
                  <a:pt x="1116" y="309"/>
                </a:lnTo>
                <a:lnTo>
                  <a:pt x="1117" y="309"/>
                </a:lnTo>
                <a:lnTo>
                  <a:pt x="1119" y="309"/>
                </a:lnTo>
                <a:lnTo>
                  <a:pt x="1117" y="311"/>
                </a:lnTo>
                <a:moveTo>
                  <a:pt x="1124" y="311"/>
                </a:moveTo>
                <a:lnTo>
                  <a:pt x="1124" y="309"/>
                </a:lnTo>
                <a:lnTo>
                  <a:pt x="1124" y="311"/>
                </a:lnTo>
                <a:lnTo>
                  <a:pt x="1124" y="311"/>
                </a:lnTo>
                <a:moveTo>
                  <a:pt x="1120" y="311"/>
                </a:moveTo>
                <a:lnTo>
                  <a:pt x="1117" y="312"/>
                </a:lnTo>
                <a:lnTo>
                  <a:pt x="1119" y="311"/>
                </a:lnTo>
                <a:lnTo>
                  <a:pt x="1120" y="311"/>
                </a:lnTo>
                <a:moveTo>
                  <a:pt x="1124" y="303"/>
                </a:moveTo>
                <a:lnTo>
                  <a:pt x="1124" y="305"/>
                </a:lnTo>
                <a:lnTo>
                  <a:pt x="1124" y="302"/>
                </a:lnTo>
                <a:lnTo>
                  <a:pt x="1124" y="303"/>
                </a:lnTo>
                <a:moveTo>
                  <a:pt x="1122" y="308"/>
                </a:moveTo>
                <a:lnTo>
                  <a:pt x="1120" y="308"/>
                </a:lnTo>
                <a:lnTo>
                  <a:pt x="1122" y="306"/>
                </a:lnTo>
                <a:lnTo>
                  <a:pt x="1123" y="306"/>
                </a:lnTo>
                <a:lnTo>
                  <a:pt x="1122" y="308"/>
                </a:lnTo>
                <a:moveTo>
                  <a:pt x="1126" y="302"/>
                </a:moveTo>
                <a:lnTo>
                  <a:pt x="1124" y="302"/>
                </a:lnTo>
                <a:lnTo>
                  <a:pt x="1126" y="302"/>
                </a:lnTo>
                <a:lnTo>
                  <a:pt x="1126" y="302"/>
                </a:lnTo>
                <a:moveTo>
                  <a:pt x="1124" y="305"/>
                </a:moveTo>
                <a:lnTo>
                  <a:pt x="1123" y="306"/>
                </a:lnTo>
                <a:lnTo>
                  <a:pt x="1123" y="305"/>
                </a:lnTo>
                <a:lnTo>
                  <a:pt x="1124" y="305"/>
                </a:lnTo>
                <a:moveTo>
                  <a:pt x="1117" y="317"/>
                </a:moveTo>
                <a:lnTo>
                  <a:pt x="1117" y="315"/>
                </a:lnTo>
                <a:lnTo>
                  <a:pt x="1119" y="315"/>
                </a:lnTo>
                <a:lnTo>
                  <a:pt x="1119" y="317"/>
                </a:lnTo>
                <a:lnTo>
                  <a:pt x="1117" y="317"/>
                </a:lnTo>
                <a:moveTo>
                  <a:pt x="1101" y="240"/>
                </a:moveTo>
                <a:lnTo>
                  <a:pt x="1099" y="241"/>
                </a:lnTo>
                <a:lnTo>
                  <a:pt x="1098" y="243"/>
                </a:lnTo>
                <a:lnTo>
                  <a:pt x="1098" y="241"/>
                </a:lnTo>
                <a:lnTo>
                  <a:pt x="1099" y="240"/>
                </a:lnTo>
                <a:lnTo>
                  <a:pt x="1101" y="240"/>
                </a:lnTo>
                <a:moveTo>
                  <a:pt x="1102" y="243"/>
                </a:moveTo>
                <a:lnTo>
                  <a:pt x="1104" y="243"/>
                </a:lnTo>
                <a:lnTo>
                  <a:pt x="1104" y="244"/>
                </a:lnTo>
                <a:lnTo>
                  <a:pt x="1102" y="244"/>
                </a:lnTo>
                <a:lnTo>
                  <a:pt x="1101" y="244"/>
                </a:lnTo>
                <a:lnTo>
                  <a:pt x="1101" y="243"/>
                </a:lnTo>
                <a:lnTo>
                  <a:pt x="1102" y="243"/>
                </a:lnTo>
                <a:moveTo>
                  <a:pt x="1105" y="241"/>
                </a:moveTo>
                <a:lnTo>
                  <a:pt x="1107" y="241"/>
                </a:lnTo>
                <a:lnTo>
                  <a:pt x="1105" y="243"/>
                </a:lnTo>
                <a:lnTo>
                  <a:pt x="1105" y="241"/>
                </a:lnTo>
                <a:moveTo>
                  <a:pt x="1092" y="236"/>
                </a:moveTo>
                <a:lnTo>
                  <a:pt x="1094" y="234"/>
                </a:lnTo>
                <a:lnTo>
                  <a:pt x="1094" y="236"/>
                </a:lnTo>
                <a:lnTo>
                  <a:pt x="1092" y="236"/>
                </a:lnTo>
                <a:moveTo>
                  <a:pt x="1089" y="231"/>
                </a:moveTo>
                <a:lnTo>
                  <a:pt x="1091" y="231"/>
                </a:lnTo>
                <a:lnTo>
                  <a:pt x="1088" y="231"/>
                </a:lnTo>
                <a:lnTo>
                  <a:pt x="1089" y="231"/>
                </a:lnTo>
                <a:moveTo>
                  <a:pt x="1148" y="168"/>
                </a:moveTo>
                <a:lnTo>
                  <a:pt x="1149" y="168"/>
                </a:lnTo>
                <a:lnTo>
                  <a:pt x="1148" y="169"/>
                </a:lnTo>
                <a:lnTo>
                  <a:pt x="1147" y="169"/>
                </a:lnTo>
                <a:lnTo>
                  <a:pt x="1145" y="171"/>
                </a:lnTo>
                <a:lnTo>
                  <a:pt x="1144" y="171"/>
                </a:lnTo>
                <a:lnTo>
                  <a:pt x="1142" y="171"/>
                </a:lnTo>
                <a:lnTo>
                  <a:pt x="1141" y="171"/>
                </a:lnTo>
                <a:lnTo>
                  <a:pt x="1139" y="171"/>
                </a:lnTo>
                <a:lnTo>
                  <a:pt x="1138" y="171"/>
                </a:lnTo>
                <a:lnTo>
                  <a:pt x="1139" y="169"/>
                </a:lnTo>
                <a:lnTo>
                  <a:pt x="1141" y="169"/>
                </a:lnTo>
                <a:lnTo>
                  <a:pt x="1142" y="168"/>
                </a:lnTo>
                <a:lnTo>
                  <a:pt x="1144" y="168"/>
                </a:lnTo>
                <a:lnTo>
                  <a:pt x="1145" y="168"/>
                </a:lnTo>
                <a:lnTo>
                  <a:pt x="1147" y="168"/>
                </a:lnTo>
                <a:lnTo>
                  <a:pt x="1148" y="168"/>
                </a:lnTo>
                <a:moveTo>
                  <a:pt x="1101" y="237"/>
                </a:moveTo>
                <a:lnTo>
                  <a:pt x="1099" y="237"/>
                </a:lnTo>
                <a:lnTo>
                  <a:pt x="1101" y="236"/>
                </a:lnTo>
                <a:lnTo>
                  <a:pt x="1101" y="237"/>
                </a:lnTo>
                <a:moveTo>
                  <a:pt x="1132" y="266"/>
                </a:moveTo>
                <a:lnTo>
                  <a:pt x="1133" y="266"/>
                </a:lnTo>
                <a:lnTo>
                  <a:pt x="1132" y="268"/>
                </a:lnTo>
                <a:lnTo>
                  <a:pt x="1132" y="266"/>
                </a:lnTo>
                <a:moveTo>
                  <a:pt x="1145" y="262"/>
                </a:moveTo>
                <a:lnTo>
                  <a:pt x="1147" y="262"/>
                </a:lnTo>
                <a:lnTo>
                  <a:pt x="1147" y="264"/>
                </a:lnTo>
                <a:lnTo>
                  <a:pt x="1145" y="264"/>
                </a:lnTo>
                <a:lnTo>
                  <a:pt x="1145" y="262"/>
                </a:lnTo>
                <a:moveTo>
                  <a:pt x="1126" y="275"/>
                </a:moveTo>
                <a:lnTo>
                  <a:pt x="1127" y="274"/>
                </a:lnTo>
                <a:lnTo>
                  <a:pt x="1127" y="275"/>
                </a:lnTo>
                <a:lnTo>
                  <a:pt x="1126" y="275"/>
                </a:lnTo>
                <a:moveTo>
                  <a:pt x="1124" y="277"/>
                </a:moveTo>
                <a:lnTo>
                  <a:pt x="1126" y="277"/>
                </a:lnTo>
                <a:lnTo>
                  <a:pt x="1126" y="278"/>
                </a:lnTo>
                <a:lnTo>
                  <a:pt x="1124" y="278"/>
                </a:lnTo>
                <a:lnTo>
                  <a:pt x="1124" y="277"/>
                </a:lnTo>
                <a:moveTo>
                  <a:pt x="1123" y="249"/>
                </a:moveTo>
                <a:lnTo>
                  <a:pt x="1124" y="249"/>
                </a:lnTo>
                <a:lnTo>
                  <a:pt x="1124" y="250"/>
                </a:lnTo>
                <a:lnTo>
                  <a:pt x="1123" y="250"/>
                </a:lnTo>
                <a:lnTo>
                  <a:pt x="1123" y="249"/>
                </a:lnTo>
                <a:moveTo>
                  <a:pt x="1110" y="240"/>
                </a:moveTo>
                <a:lnTo>
                  <a:pt x="1111" y="240"/>
                </a:lnTo>
                <a:lnTo>
                  <a:pt x="1111" y="241"/>
                </a:lnTo>
                <a:lnTo>
                  <a:pt x="1110" y="241"/>
                </a:lnTo>
                <a:lnTo>
                  <a:pt x="1110" y="240"/>
                </a:lnTo>
                <a:moveTo>
                  <a:pt x="949" y="244"/>
                </a:moveTo>
                <a:lnTo>
                  <a:pt x="951" y="244"/>
                </a:lnTo>
                <a:lnTo>
                  <a:pt x="948" y="246"/>
                </a:lnTo>
                <a:lnTo>
                  <a:pt x="948" y="244"/>
                </a:lnTo>
                <a:lnTo>
                  <a:pt x="949" y="244"/>
                </a:lnTo>
                <a:moveTo>
                  <a:pt x="948" y="262"/>
                </a:moveTo>
                <a:lnTo>
                  <a:pt x="949" y="262"/>
                </a:lnTo>
                <a:lnTo>
                  <a:pt x="948" y="264"/>
                </a:lnTo>
                <a:lnTo>
                  <a:pt x="948" y="262"/>
                </a:lnTo>
                <a:moveTo>
                  <a:pt x="949" y="262"/>
                </a:moveTo>
                <a:lnTo>
                  <a:pt x="951" y="262"/>
                </a:lnTo>
                <a:lnTo>
                  <a:pt x="951" y="264"/>
                </a:lnTo>
                <a:lnTo>
                  <a:pt x="949" y="262"/>
                </a:lnTo>
                <a:moveTo>
                  <a:pt x="1133" y="303"/>
                </a:moveTo>
                <a:lnTo>
                  <a:pt x="1135" y="302"/>
                </a:lnTo>
                <a:lnTo>
                  <a:pt x="1135" y="303"/>
                </a:lnTo>
                <a:lnTo>
                  <a:pt x="1133" y="303"/>
                </a:lnTo>
                <a:moveTo>
                  <a:pt x="948" y="265"/>
                </a:moveTo>
                <a:lnTo>
                  <a:pt x="949" y="264"/>
                </a:lnTo>
                <a:lnTo>
                  <a:pt x="949" y="265"/>
                </a:lnTo>
                <a:lnTo>
                  <a:pt x="948" y="265"/>
                </a:lnTo>
                <a:moveTo>
                  <a:pt x="1085" y="231"/>
                </a:moveTo>
                <a:lnTo>
                  <a:pt x="1086" y="231"/>
                </a:lnTo>
                <a:lnTo>
                  <a:pt x="1085" y="233"/>
                </a:lnTo>
                <a:lnTo>
                  <a:pt x="1083" y="233"/>
                </a:lnTo>
                <a:lnTo>
                  <a:pt x="1083" y="231"/>
                </a:lnTo>
                <a:lnTo>
                  <a:pt x="1085" y="231"/>
                </a:lnTo>
                <a:moveTo>
                  <a:pt x="1027" y="255"/>
                </a:moveTo>
                <a:lnTo>
                  <a:pt x="1030" y="253"/>
                </a:lnTo>
                <a:lnTo>
                  <a:pt x="1029" y="255"/>
                </a:lnTo>
                <a:lnTo>
                  <a:pt x="1027" y="255"/>
                </a:lnTo>
                <a:moveTo>
                  <a:pt x="1070" y="243"/>
                </a:moveTo>
                <a:lnTo>
                  <a:pt x="1072" y="243"/>
                </a:lnTo>
                <a:lnTo>
                  <a:pt x="1070" y="244"/>
                </a:lnTo>
                <a:lnTo>
                  <a:pt x="1070" y="243"/>
                </a:lnTo>
                <a:moveTo>
                  <a:pt x="963" y="262"/>
                </a:moveTo>
                <a:lnTo>
                  <a:pt x="964" y="262"/>
                </a:lnTo>
                <a:lnTo>
                  <a:pt x="963" y="264"/>
                </a:lnTo>
                <a:lnTo>
                  <a:pt x="963" y="262"/>
                </a:lnTo>
                <a:moveTo>
                  <a:pt x="963" y="240"/>
                </a:moveTo>
                <a:lnTo>
                  <a:pt x="964" y="240"/>
                </a:lnTo>
                <a:lnTo>
                  <a:pt x="963" y="241"/>
                </a:lnTo>
                <a:lnTo>
                  <a:pt x="961" y="241"/>
                </a:lnTo>
                <a:lnTo>
                  <a:pt x="963" y="240"/>
                </a:lnTo>
                <a:moveTo>
                  <a:pt x="964" y="230"/>
                </a:moveTo>
                <a:lnTo>
                  <a:pt x="966" y="230"/>
                </a:lnTo>
                <a:lnTo>
                  <a:pt x="964" y="231"/>
                </a:lnTo>
                <a:lnTo>
                  <a:pt x="963" y="231"/>
                </a:lnTo>
                <a:lnTo>
                  <a:pt x="964" y="230"/>
                </a:lnTo>
                <a:moveTo>
                  <a:pt x="952" y="243"/>
                </a:moveTo>
                <a:lnTo>
                  <a:pt x="954" y="243"/>
                </a:lnTo>
                <a:lnTo>
                  <a:pt x="952" y="244"/>
                </a:lnTo>
                <a:lnTo>
                  <a:pt x="952" y="243"/>
                </a:lnTo>
                <a:moveTo>
                  <a:pt x="1320" y="121"/>
                </a:moveTo>
                <a:lnTo>
                  <a:pt x="1319" y="121"/>
                </a:lnTo>
                <a:lnTo>
                  <a:pt x="1319" y="119"/>
                </a:lnTo>
                <a:lnTo>
                  <a:pt x="1320" y="119"/>
                </a:lnTo>
                <a:lnTo>
                  <a:pt x="1322" y="119"/>
                </a:lnTo>
                <a:lnTo>
                  <a:pt x="1323" y="119"/>
                </a:lnTo>
                <a:lnTo>
                  <a:pt x="1322" y="121"/>
                </a:lnTo>
                <a:lnTo>
                  <a:pt x="1320" y="121"/>
                </a:lnTo>
                <a:moveTo>
                  <a:pt x="1408" y="144"/>
                </a:moveTo>
                <a:lnTo>
                  <a:pt x="1407" y="144"/>
                </a:lnTo>
                <a:lnTo>
                  <a:pt x="1408" y="143"/>
                </a:lnTo>
                <a:lnTo>
                  <a:pt x="1408" y="144"/>
                </a:lnTo>
                <a:moveTo>
                  <a:pt x="1411" y="140"/>
                </a:moveTo>
                <a:lnTo>
                  <a:pt x="1410" y="140"/>
                </a:lnTo>
                <a:lnTo>
                  <a:pt x="1411" y="138"/>
                </a:lnTo>
                <a:lnTo>
                  <a:pt x="1411" y="140"/>
                </a:lnTo>
                <a:moveTo>
                  <a:pt x="1416" y="138"/>
                </a:moveTo>
                <a:lnTo>
                  <a:pt x="1414" y="138"/>
                </a:lnTo>
                <a:lnTo>
                  <a:pt x="1416" y="137"/>
                </a:lnTo>
                <a:lnTo>
                  <a:pt x="1417" y="137"/>
                </a:lnTo>
                <a:lnTo>
                  <a:pt x="1417" y="138"/>
                </a:lnTo>
                <a:lnTo>
                  <a:pt x="1416" y="138"/>
                </a:lnTo>
                <a:moveTo>
                  <a:pt x="1411" y="141"/>
                </a:moveTo>
                <a:lnTo>
                  <a:pt x="1413" y="141"/>
                </a:lnTo>
                <a:lnTo>
                  <a:pt x="1414" y="141"/>
                </a:lnTo>
                <a:lnTo>
                  <a:pt x="1414" y="143"/>
                </a:lnTo>
                <a:lnTo>
                  <a:pt x="1413" y="143"/>
                </a:lnTo>
                <a:lnTo>
                  <a:pt x="1411" y="143"/>
                </a:lnTo>
                <a:lnTo>
                  <a:pt x="1411" y="141"/>
                </a:lnTo>
                <a:moveTo>
                  <a:pt x="1148" y="272"/>
                </a:moveTo>
                <a:lnTo>
                  <a:pt x="1147" y="272"/>
                </a:lnTo>
                <a:lnTo>
                  <a:pt x="1147" y="271"/>
                </a:lnTo>
                <a:lnTo>
                  <a:pt x="1148" y="271"/>
                </a:lnTo>
                <a:lnTo>
                  <a:pt x="1148" y="272"/>
                </a:lnTo>
                <a:moveTo>
                  <a:pt x="1151" y="271"/>
                </a:moveTo>
                <a:lnTo>
                  <a:pt x="1149" y="271"/>
                </a:lnTo>
                <a:lnTo>
                  <a:pt x="1151" y="269"/>
                </a:lnTo>
                <a:lnTo>
                  <a:pt x="1151" y="271"/>
                </a:lnTo>
                <a:moveTo>
                  <a:pt x="1439" y="135"/>
                </a:moveTo>
                <a:lnTo>
                  <a:pt x="1439" y="137"/>
                </a:lnTo>
                <a:lnTo>
                  <a:pt x="1438" y="137"/>
                </a:lnTo>
                <a:lnTo>
                  <a:pt x="1439" y="135"/>
                </a:lnTo>
                <a:moveTo>
                  <a:pt x="1316" y="121"/>
                </a:moveTo>
                <a:lnTo>
                  <a:pt x="1314" y="122"/>
                </a:lnTo>
                <a:lnTo>
                  <a:pt x="1314" y="121"/>
                </a:lnTo>
                <a:lnTo>
                  <a:pt x="1316" y="121"/>
                </a:lnTo>
                <a:moveTo>
                  <a:pt x="1074" y="375"/>
                </a:moveTo>
                <a:lnTo>
                  <a:pt x="1073" y="375"/>
                </a:lnTo>
                <a:lnTo>
                  <a:pt x="1073" y="374"/>
                </a:lnTo>
                <a:lnTo>
                  <a:pt x="1074" y="374"/>
                </a:lnTo>
                <a:lnTo>
                  <a:pt x="1074" y="375"/>
                </a:lnTo>
                <a:moveTo>
                  <a:pt x="1276" y="125"/>
                </a:moveTo>
                <a:lnTo>
                  <a:pt x="1274" y="125"/>
                </a:lnTo>
                <a:lnTo>
                  <a:pt x="1274" y="124"/>
                </a:lnTo>
                <a:lnTo>
                  <a:pt x="1276" y="124"/>
                </a:lnTo>
                <a:lnTo>
                  <a:pt x="1276" y="125"/>
                </a:lnTo>
                <a:moveTo>
                  <a:pt x="1417" y="140"/>
                </a:moveTo>
                <a:lnTo>
                  <a:pt x="1419" y="140"/>
                </a:lnTo>
                <a:lnTo>
                  <a:pt x="1417" y="141"/>
                </a:lnTo>
                <a:lnTo>
                  <a:pt x="1416" y="141"/>
                </a:lnTo>
                <a:lnTo>
                  <a:pt x="1416" y="140"/>
                </a:lnTo>
                <a:lnTo>
                  <a:pt x="1417" y="140"/>
                </a:lnTo>
                <a:moveTo>
                  <a:pt x="1936" y="41"/>
                </a:moveTo>
                <a:lnTo>
                  <a:pt x="1935" y="41"/>
                </a:lnTo>
                <a:lnTo>
                  <a:pt x="1936" y="40"/>
                </a:lnTo>
                <a:lnTo>
                  <a:pt x="1938" y="40"/>
                </a:lnTo>
                <a:lnTo>
                  <a:pt x="1938" y="40"/>
                </a:lnTo>
                <a:lnTo>
                  <a:pt x="1939" y="40"/>
                </a:lnTo>
                <a:lnTo>
                  <a:pt x="1936" y="41"/>
                </a:lnTo>
                <a:moveTo>
                  <a:pt x="1921" y="46"/>
                </a:moveTo>
                <a:lnTo>
                  <a:pt x="1920" y="46"/>
                </a:lnTo>
                <a:lnTo>
                  <a:pt x="1921" y="44"/>
                </a:lnTo>
                <a:lnTo>
                  <a:pt x="1923" y="43"/>
                </a:lnTo>
                <a:lnTo>
                  <a:pt x="1923" y="44"/>
                </a:lnTo>
                <a:lnTo>
                  <a:pt x="1924" y="43"/>
                </a:lnTo>
                <a:lnTo>
                  <a:pt x="1926" y="43"/>
                </a:lnTo>
                <a:lnTo>
                  <a:pt x="1927" y="43"/>
                </a:lnTo>
                <a:lnTo>
                  <a:pt x="1929" y="43"/>
                </a:lnTo>
                <a:lnTo>
                  <a:pt x="1929" y="41"/>
                </a:lnTo>
                <a:lnTo>
                  <a:pt x="1930" y="41"/>
                </a:lnTo>
                <a:lnTo>
                  <a:pt x="1932" y="41"/>
                </a:lnTo>
                <a:lnTo>
                  <a:pt x="1933" y="41"/>
                </a:lnTo>
                <a:lnTo>
                  <a:pt x="1935" y="41"/>
                </a:lnTo>
                <a:lnTo>
                  <a:pt x="1932" y="43"/>
                </a:lnTo>
                <a:lnTo>
                  <a:pt x="1930" y="43"/>
                </a:lnTo>
                <a:lnTo>
                  <a:pt x="1927" y="44"/>
                </a:lnTo>
                <a:lnTo>
                  <a:pt x="1926" y="44"/>
                </a:lnTo>
                <a:lnTo>
                  <a:pt x="1924" y="44"/>
                </a:lnTo>
                <a:lnTo>
                  <a:pt x="1923" y="46"/>
                </a:lnTo>
                <a:lnTo>
                  <a:pt x="1921" y="46"/>
                </a:lnTo>
                <a:moveTo>
                  <a:pt x="1441" y="135"/>
                </a:moveTo>
                <a:lnTo>
                  <a:pt x="1439" y="135"/>
                </a:lnTo>
                <a:lnTo>
                  <a:pt x="1441" y="134"/>
                </a:lnTo>
                <a:lnTo>
                  <a:pt x="1442" y="134"/>
                </a:lnTo>
                <a:lnTo>
                  <a:pt x="1442" y="134"/>
                </a:lnTo>
                <a:lnTo>
                  <a:pt x="1444" y="134"/>
                </a:lnTo>
                <a:lnTo>
                  <a:pt x="1444" y="135"/>
                </a:lnTo>
                <a:lnTo>
                  <a:pt x="1442" y="137"/>
                </a:lnTo>
                <a:lnTo>
                  <a:pt x="1442" y="137"/>
                </a:lnTo>
                <a:lnTo>
                  <a:pt x="1442" y="135"/>
                </a:lnTo>
                <a:lnTo>
                  <a:pt x="1442" y="135"/>
                </a:lnTo>
                <a:lnTo>
                  <a:pt x="1442" y="137"/>
                </a:lnTo>
                <a:lnTo>
                  <a:pt x="1441" y="137"/>
                </a:lnTo>
                <a:lnTo>
                  <a:pt x="1441" y="135"/>
                </a:lnTo>
                <a:moveTo>
                  <a:pt x="1447" y="135"/>
                </a:moveTo>
                <a:lnTo>
                  <a:pt x="1444" y="135"/>
                </a:lnTo>
                <a:lnTo>
                  <a:pt x="1445" y="134"/>
                </a:lnTo>
                <a:lnTo>
                  <a:pt x="1447" y="134"/>
                </a:lnTo>
                <a:lnTo>
                  <a:pt x="1448" y="134"/>
                </a:lnTo>
                <a:lnTo>
                  <a:pt x="1447" y="135"/>
                </a:lnTo>
                <a:moveTo>
                  <a:pt x="1449" y="134"/>
                </a:moveTo>
                <a:lnTo>
                  <a:pt x="1448" y="134"/>
                </a:lnTo>
                <a:lnTo>
                  <a:pt x="1449" y="133"/>
                </a:lnTo>
                <a:lnTo>
                  <a:pt x="1451" y="133"/>
                </a:lnTo>
                <a:lnTo>
                  <a:pt x="1452" y="133"/>
                </a:lnTo>
                <a:lnTo>
                  <a:pt x="1452" y="134"/>
                </a:lnTo>
                <a:lnTo>
                  <a:pt x="1451" y="134"/>
                </a:lnTo>
                <a:lnTo>
                  <a:pt x="1449" y="134"/>
                </a:lnTo>
                <a:moveTo>
                  <a:pt x="1422" y="140"/>
                </a:moveTo>
                <a:lnTo>
                  <a:pt x="1420" y="140"/>
                </a:lnTo>
                <a:lnTo>
                  <a:pt x="1422" y="138"/>
                </a:lnTo>
                <a:lnTo>
                  <a:pt x="1423" y="138"/>
                </a:lnTo>
                <a:lnTo>
                  <a:pt x="1424" y="138"/>
                </a:lnTo>
                <a:lnTo>
                  <a:pt x="1426" y="138"/>
                </a:lnTo>
                <a:lnTo>
                  <a:pt x="1424" y="140"/>
                </a:lnTo>
                <a:lnTo>
                  <a:pt x="1423" y="140"/>
                </a:lnTo>
                <a:lnTo>
                  <a:pt x="1422" y="140"/>
                </a:lnTo>
                <a:moveTo>
                  <a:pt x="1426" y="140"/>
                </a:moveTo>
                <a:lnTo>
                  <a:pt x="1426" y="138"/>
                </a:lnTo>
                <a:lnTo>
                  <a:pt x="1427" y="138"/>
                </a:lnTo>
                <a:lnTo>
                  <a:pt x="1426" y="140"/>
                </a:lnTo>
                <a:moveTo>
                  <a:pt x="1416" y="143"/>
                </a:moveTo>
                <a:lnTo>
                  <a:pt x="1417" y="141"/>
                </a:lnTo>
                <a:lnTo>
                  <a:pt x="1417" y="143"/>
                </a:lnTo>
                <a:lnTo>
                  <a:pt x="1416" y="143"/>
                </a:lnTo>
                <a:moveTo>
                  <a:pt x="1438" y="138"/>
                </a:moveTo>
                <a:lnTo>
                  <a:pt x="1439" y="137"/>
                </a:lnTo>
                <a:lnTo>
                  <a:pt x="1441" y="137"/>
                </a:lnTo>
                <a:lnTo>
                  <a:pt x="1438" y="138"/>
                </a:lnTo>
                <a:moveTo>
                  <a:pt x="1435" y="137"/>
                </a:moveTo>
                <a:lnTo>
                  <a:pt x="1433" y="137"/>
                </a:lnTo>
                <a:lnTo>
                  <a:pt x="1433" y="135"/>
                </a:lnTo>
                <a:lnTo>
                  <a:pt x="1435" y="135"/>
                </a:lnTo>
                <a:lnTo>
                  <a:pt x="1436" y="135"/>
                </a:lnTo>
                <a:lnTo>
                  <a:pt x="1435" y="137"/>
                </a:lnTo>
                <a:moveTo>
                  <a:pt x="1430" y="138"/>
                </a:moveTo>
                <a:lnTo>
                  <a:pt x="1429" y="138"/>
                </a:lnTo>
                <a:lnTo>
                  <a:pt x="1429" y="137"/>
                </a:lnTo>
                <a:lnTo>
                  <a:pt x="1432" y="137"/>
                </a:lnTo>
                <a:lnTo>
                  <a:pt x="1432" y="138"/>
                </a:lnTo>
                <a:lnTo>
                  <a:pt x="1430" y="138"/>
                </a:lnTo>
                <a:moveTo>
                  <a:pt x="1088" y="377"/>
                </a:moveTo>
                <a:lnTo>
                  <a:pt x="1089" y="377"/>
                </a:lnTo>
                <a:lnTo>
                  <a:pt x="1089" y="378"/>
                </a:lnTo>
                <a:lnTo>
                  <a:pt x="1088" y="378"/>
                </a:lnTo>
                <a:lnTo>
                  <a:pt x="1088" y="377"/>
                </a:lnTo>
                <a:moveTo>
                  <a:pt x="1902" y="44"/>
                </a:moveTo>
                <a:lnTo>
                  <a:pt x="1901" y="46"/>
                </a:lnTo>
                <a:lnTo>
                  <a:pt x="1901" y="44"/>
                </a:lnTo>
                <a:lnTo>
                  <a:pt x="1902" y="44"/>
                </a:lnTo>
                <a:moveTo>
                  <a:pt x="1907" y="60"/>
                </a:moveTo>
                <a:lnTo>
                  <a:pt x="1905" y="62"/>
                </a:lnTo>
                <a:lnTo>
                  <a:pt x="1905" y="60"/>
                </a:lnTo>
                <a:lnTo>
                  <a:pt x="1907" y="60"/>
                </a:lnTo>
                <a:moveTo>
                  <a:pt x="1107" y="337"/>
                </a:moveTo>
                <a:lnTo>
                  <a:pt x="1105" y="337"/>
                </a:lnTo>
                <a:lnTo>
                  <a:pt x="1107" y="336"/>
                </a:lnTo>
                <a:lnTo>
                  <a:pt x="1107" y="337"/>
                </a:lnTo>
                <a:moveTo>
                  <a:pt x="1933" y="40"/>
                </a:moveTo>
                <a:lnTo>
                  <a:pt x="1932" y="41"/>
                </a:lnTo>
                <a:lnTo>
                  <a:pt x="1932" y="40"/>
                </a:lnTo>
                <a:lnTo>
                  <a:pt x="1933" y="40"/>
                </a:lnTo>
                <a:moveTo>
                  <a:pt x="1938" y="38"/>
                </a:moveTo>
                <a:lnTo>
                  <a:pt x="1936" y="40"/>
                </a:lnTo>
                <a:lnTo>
                  <a:pt x="1935" y="40"/>
                </a:lnTo>
                <a:lnTo>
                  <a:pt x="1935" y="38"/>
                </a:lnTo>
                <a:lnTo>
                  <a:pt x="1936" y="38"/>
                </a:lnTo>
                <a:lnTo>
                  <a:pt x="1938" y="38"/>
                </a:lnTo>
                <a:moveTo>
                  <a:pt x="1961" y="32"/>
                </a:moveTo>
                <a:lnTo>
                  <a:pt x="1960" y="34"/>
                </a:lnTo>
                <a:lnTo>
                  <a:pt x="1960" y="32"/>
                </a:lnTo>
                <a:lnTo>
                  <a:pt x="1958" y="32"/>
                </a:lnTo>
                <a:lnTo>
                  <a:pt x="1960" y="31"/>
                </a:lnTo>
                <a:lnTo>
                  <a:pt x="1961" y="31"/>
                </a:lnTo>
                <a:lnTo>
                  <a:pt x="1963" y="29"/>
                </a:lnTo>
                <a:lnTo>
                  <a:pt x="1964" y="29"/>
                </a:lnTo>
                <a:lnTo>
                  <a:pt x="1966" y="29"/>
                </a:lnTo>
                <a:lnTo>
                  <a:pt x="1966" y="31"/>
                </a:lnTo>
                <a:lnTo>
                  <a:pt x="1964" y="31"/>
                </a:lnTo>
                <a:lnTo>
                  <a:pt x="1964" y="32"/>
                </a:lnTo>
                <a:lnTo>
                  <a:pt x="1966" y="32"/>
                </a:lnTo>
                <a:lnTo>
                  <a:pt x="1964" y="34"/>
                </a:lnTo>
                <a:lnTo>
                  <a:pt x="1963" y="34"/>
                </a:lnTo>
                <a:lnTo>
                  <a:pt x="1963" y="32"/>
                </a:lnTo>
                <a:lnTo>
                  <a:pt x="1961" y="32"/>
                </a:lnTo>
                <a:moveTo>
                  <a:pt x="1996" y="21"/>
                </a:moveTo>
                <a:lnTo>
                  <a:pt x="1995" y="21"/>
                </a:lnTo>
                <a:lnTo>
                  <a:pt x="1998" y="19"/>
                </a:lnTo>
                <a:lnTo>
                  <a:pt x="1999" y="19"/>
                </a:lnTo>
                <a:lnTo>
                  <a:pt x="2002" y="18"/>
                </a:lnTo>
                <a:lnTo>
                  <a:pt x="2004" y="18"/>
                </a:lnTo>
                <a:lnTo>
                  <a:pt x="2005" y="18"/>
                </a:lnTo>
                <a:lnTo>
                  <a:pt x="2002" y="19"/>
                </a:lnTo>
                <a:lnTo>
                  <a:pt x="2001" y="19"/>
                </a:lnTo>
                <a:lnTo>
                  <a:pt x="1999" y="21"/>
                </a:lnTo>
                <a:lnTo>
                  <a:pt x="1998" y="21"/>
                </a:lnTo>
                <a:lnTo>
                  <a:pt x="1996" y="21"/>
                </a:lnTo>
                <a:moveTo>
                  <a:pt x="1961" y="35"/>
                </a:moveTo>
                <a:lnTo>
                  <a:pt x="1960" y="35"/>
                </a:lnTo>
                <a:lnTo>
                  <a:pt x="1960" y="34"/>
                </a:lnTo>
                <a:lnTo>
                  <a:pt x="1961" y="34"/>
                </a:lnTo>
                <a:lnTo>
                  <a:pt x="1963" y="34"/>
                </a:lnTo>
                <a:lnTo>
                  <a:pt x="1963" y="35"/>
                </a:lnTo>
                <a:lnTo>
                  <a:pt x="1961" y="35"/>
                </a:lnTo>
                <a:moveTo>
                  <a:pt x="1986" y="22"/>
                </a:moveTo>
                <a:lnTo>
                  <a:pt x="1983" y="24"/>
                </a:lnTo>
                <a:lnTo>
                  <a:pt x="1983" y="22"/>
                </a:lnTo>
                <a:lnTo>
                  <a:pt x="1986" y="22"/>
                </a:lnTo>
                <a:moveTo>
                  <a:pt x="1933" y="29"/>
                </a:moveTo>
                <a:lnTo>
                  <a:pt x="1933" y="28"/>
                </a:lnTo>
                <a:lnTo>
                  <a:pt x="1935" y="28"/>
                </a:lnTo>
                <a:lnTo>
                  <a:pt x="1935" y="29"/>
                </a:lnTo>
                <a:lnTo>
                  <a:pt x="1933" y="29"/>
                </a:lnTo>
                <a:moveTo>
                  <a:pt x="1982" y="31"/>
                </a:moveTo>
                <a:lnTo>
                  <a:pt x="1983" y="31"/>
                </a:lnTo>
                <a:lnTo>
                  <a:pt x="1983" y="32"/>
                </a:lnTo>
                <a:lnTo>
                  <a:pt x="1982" y="32"/>
                </a:lnTo>
                <a:lnTo>
                  <a:pt x="1980" y="32"/>
                </a:lnTo>
                <a:lnTo>
                  <a:pt x="1982" y="31"/>
                </a:lnTo>
                <a:moveTo>
                  <a:pt x="1938" y="28"/>
                </a:moveTo>
                <a:lnTo>
                  <a:pt x="1938" y="27"/>
                </a:lnTo>
                <a:lnTo>
                  <a:pt x="1939" y="28"/>
                </a:lnTo>
                <a:lnTo>
                  <a:pt x="1938" y="28"/>
                </a:lnTo>
                <a:moveTo>
                  <a:pt x="1982" y="21"/>
                </a:moveTo>
                <a:lnTo>
                  <a:pt x="1980" y="21"/>
                </a:lnTo>
                <a:lnTo>
                  <a:pt x="1982" y="19"/>
                </a:lnTo>
                <a:lnTo>
                  <a:pt x="1985" y="19"/>
                </a:lnTo>
                <a:lnTo>
                  <a:pt x="1988" y="19"/>
                </a:lnTo>
                <a:lnTo>
                  <a:pt x="1989" y="19"/>
                </a:lnTo>
                <a:lnTo>
                  <a:pt x="1992" y="19"/>
                </a:lnTo>
                <a:lnTo>
                  <a:pt x="1994" y="19"/>
                </a:lnTo>
                <a:lnTo>
                  <a:pt x="1992" y="21"/>
                </a:lnTo>
                <a:lnTo>
                  <a:pt x="1995" y="21"/>
                </a:lnTo>
                <a:lnTo>
                  <a:pt x="1991" y="22"/>
                </a:lnTo>
                <a:lnTo>
                  <a:pt x="1989" y="22"/>
                </a:lnTo>
                <a:lnTo>
                  <a:pt x="1989" y="21"/>
                </a:lnTo>
                <a:lnTo>
                  <a:pt x="1988" y="21"/>
                </a:lnTo>
                <a:lnTo>
                  <a:pt x="1986" y="21"/>
                </a:lnTo>
                <a:lnTo>
                  <a:pt x="1985" y="21"/>
                </a:lnTo>
                <a:lnTo>
                  <a:pt x="1983" y="21"/>
                </a:lnTo>
                <a:lnTo>
                  <a:pt x="1982" y="21"/>
                </a:lnTo>
                <a:moveTo>
                  <a:pt x="1097" y="353"/>
                </a:moveTo>
                <a:lnTo>
                  <a:pt x="1095" y="353"/>
                </a:lnTo>
                <a:lnTo>
                  <a:pt x="1095" y="352"/>
                </a:lnTo>
                <a:lnTo>
                  <a:pt x="1094" y="352"/>
                </a:lnTo>
                <a:lnTo>
                  <a:pt x="1095" y="350"/>
                </a:lnTo>
                <a:lnTo>
                  <a:pt x="1097" y="352"/>
                </a:lnTo>
                <a:lnTo>
                  <a:pt x="1097" y="353"/>
                </a:lnTo>
                <a:moveTo>
                  <a:pt x="1310" y="1032"/>
                </a:moveTo>
                <a:lnTo>
                  <a:pt x="1311" y="1033"/>
                </a:lnTo>
                <a:lnTo>
                  <a:pt x="1310" y="1033"/>
                </a:lnTo>
                <a:lnTo>
                  <a:pt x="1310" y="1032"/>
                </a:lnTo>
                <a:moveTo>
                  <a:pt x="1098" y="352"/>
                </a:moveTo>
                <a:lnTo>
                  <a:pt x="1097" y="352"/>
                </a:lnTo>
                <a:lnTo>
                  <a:pt x="1098" y="350"/>
                </a:lnTo>
                <a:lnTo>
                  <a:pt x="1098" y="352"/>
                </a:lnTo>
                <a:moveTo>
                  <a:pt x="1313" y="1101"/>
                </a:moveTo>
                <a:lnTo>
                  <a:pt x="1314" y="1101"/>
                </a:lnTo>
                <a:lnTo>
                  <a:pt x="1314" y="1103"/>
                </a:lnTo>
                <a:lnTo>
                  <a:pt x="1313" y="1103"/>
                </a:lnTo>
                <a:lnTo>
                  <a:pt x="1313" y="1101"/>
                </a:lnTo>
                <a:moveTo>
                  <a:pt x="1097" y="350"/>
                </a:moveTo>
                <a:lnTo>
                  <a:pt x="1095" y="350"/>
                </a:lnTo>
                <a:lnTo>
                  <a:pt x="1094" y="350"/>
                </a:lnTo>
                <a:lnTo>
                  <a:pt x="1097" y="349"/>
                </a:lnTo>
                <a:lnTo>
                  <a:pt x="1097" y="350"/>
                </a:lnTo>
                <a:moveTo>
                  <a:pt x="1304" y="1125"/>
                </a:moveTo>
                <a:lnTo>
                  <a:pt x="1305" y="1125"/>
                </a:lnTo>
                <a:lnTo>
                  <a:pt x="1304" y="1126"/>
                </a:lnTo>
                <a:lnTo>
                  <a:pt x="1304" y="1125"/>
                </a:lnTo>
                <a:moveTo>
                  <a:pt x="1957" y="37"/>
                </a:moveTo>
                <a:lnTo>
                  <a:pt x="1955" y="37"/>
                </a:lnTo>
                <a:lnTo>
                  <a:pt x="1957" y="35"/>
                </a:lnTo>
                <a:lnTo>
                  <a:pt x="1958" y="35"/>
                </a:lnTo>
                <a:lnTo>
                  <a:pt x="1960" y="35"/>
                </a:lnTo>
                <a:lnTo>
                  <a:pt x="1960" y="37"/>
                </a:lnTo>
                <a:lnTo>
                  <a:pt x="1960" y="38"/>
                </a:lnTo>
                <a:lnTo>
                  <a:pt x="1958" y="38"/>
                </a:lnTo>
                <a:lnTo>
                  <a:pt x="1957" y="38"/>
                </a:lnTo>
                <a:lnTo>
                  <a:pt x="1958" y="37"/>
                </a:lnTo>
                <a:lnTo>
                  <a:pt x="1957" y="37"/>
                </a:lnTo>
                <a:moveTo>
                  <a:pt x="1520" y="1010"/>
                </a:moveTo>
                <a:lnTo>
                  <a:pt x="1522" y="1008"/>
                </a:lnTo>
                <a:lnTo>
                  <a:pt x="1522" y="1010"/>
                </a:lnTo>
                <a:lnTo>
                  <a:pt x="1520" y="1010"/>
                </a:lnTo>
                <a:moveTo>
                  <a:pt x="1358" y="989"/>
                </a:moveTo>
                <a:lnTo>
                  <a:pt x="1360" y="989"/>
                </a:lnTo>
                <a:lnTo>
                  <a:pt x="1360" y="991"/>
                </a:lnTo>
                <a:lnTo>
                  <a:pt x="1358" y="991"/>
                </a:lnTo>
                <a:lnTo>
                  <a:pt x="1358" y="989"/>
                </a:lnTo>
                <a:moveTo>
                  <a:pt x="1957" y="40"/>
                </a:moveTo>
                <a:lnTo>
                  <a:pt x="1960" y="38"/>
                </a:lnTo>
                <a:lnTo>
                  <a:pt x="1960" y="40"/>
                </a:lnTo>
                <a:lnTo>
                  <a:pt x="1958" y="40"/>
                </a:lnTo>
                <a:lnTo>
                  <a:pt x="1957" y="40"/>
                </a:lnTo>
                <a:moveTo>
                  <a:pt x="1277" y="1201"/>
                </a:moveTo>
                <a:lnTo>
                  <a:pt x="1279" y="1201"/>
                </a:lnTo>
                <a:lnTo>
                  <a:pt x="1279" y="1203"/>
                </a:lnTo>
                <a:lnTo>
                  <a:pt x="1277" y="1203"/>
                </a:lnTo>
                <a:lnTo>
                  <a:pt x="1277" y="1201"/>
                </a:lnTo>
                <a:moveTo>
                  <a:pt x="1063" y="339"/>
                </a:moveTo>
                <a:lnTo>
                  <a:pt x="1063" y="340"/>
                </a:lnTo>
                <a:lnTo>
                  <a:pt x="1061" y="340"/>
                </a:lnTo>
                <a:lnTo>
                  <a:pt x="1061" y="339"/>
                </a:lnTo>
                <a:lnTo>
                  <a:pt x="1063" y="339"/>
                </a:lnTo>
                <a:moveTo>
                  <a:pt x="1932" y="53"/>
                </a:moveTo>
                <a:lnTo>
                  <a:pt x="1933" y="53"/>
                </a:lnTo>
                <a:lnTo>
                  <a:pt x="1929" y="55"/>
                </a:lnTo>
                <a:lnTo>
                  <a:pt x="1927" y="55"/>
                </a:lnTo>
                <a:lnTo>
                  <a:pt x="1927" y="53"/>
                </a:lnTo>
                <a:lnTo>
                  <a:pt x="1929" y="53"/>
                </a:lnTo>
                <a:lnTo>
                  <a:pt x="1932" y="53"/>
                </a:lnTo>
                <a:moveTo>
                  <a:pt x="957" y="281"/>
                </a:moveTo>
                <a:lnTo>
                  <a:pt x="955" y="281"/>
                </a:lnTo>
                <a:lnTo>
                  <a:pt x="957" y="280"/>
                </a:lnTo>
                <a:lnTo>
                  <a:pt x="957" y="281"/>
                </a:lnTo>
                <a:moveTo>
                  <a:pt x="1917" y="60"/>
                </a:moveTo>
                <a:lnTo>
                  <a:pt x="1916" y="62"/>
                </a:lnTo>
                <a:lnTo>
                  <a:pt x="1916" y="60"/>
                </a:lnTo>
                <a:lnTo>
                  <a:pt x="1917" y="60"/>
                </a:lnTo>
                <a:moveTo>
                  <a:pt x="2019" y="29"/>
                </a:moveTo>
                <a:lnTo>
                  <a:pt x="2020" y="31"/>
                </a:lnTo>
                <a:lnTo>
                  <a:pt x="2019" y="31"/>
                </a:lnTo>
                <a:lnTo>
                  <a:pt x="2019" y="29"/>
                </a:lnTo>
                <a:moveTo>
                  <a:pt x="2089" y="16"/>
                </a:moveTo>
                <a:lnTo>
                  <a:pt x="2091" y="16"/>
                </a:lnTo>
                <a:lnTo>
                  <a:pt x="2089" y="18"/>
                </a:lnTo>
                <a:lnTo>
                  <a:pt x="2088" y="18"/>
                </a:lnTo>
                <a:lnTo>
                  <a:pt x="2085" y="18"/>
                </a:lnTo>
                <a:lnTo>
                  <a:pt x="2083" y="18"/>
                </a:lnTo>
                <a:lnTo>
                  <a:pt x="2085" y="16"/>
                </a:lnTo>
                <a:lnTo>
                  <a:pt x="2086" y="16"/>
                </a:lnTo>
                <a:lnTo>
                  <a:pt x="2088" y="16"/>
                </a:lnTo>
                <a:lnTo>
                  <a:pt x="2089" y="16"/>
                </a:lnTo>
                <a:moveTo>
                  <a:pt x="1913" y="60"/>
                </a:moveTo>
                <a:lnTo>
                  <a:pt x="1911" y="60"/>
                </a:lnTo>
                <a:lnTo>
                  <a:pt x="1913" y="59"/>
                </a:lnTo>
                <a:lnTo>
                  <a:pt x="1913" y="60"/>
                </a:lnTo>
                <a:moveTo>
                  <a:pt x="1938" y="56"/>
                </a:moveTo>
                <a:lnTo>
                  <a:pt x="1939" y="56"/>
                </a:lnTo>
                <a:lnTo>
                  <a:pt x="1939" y="57"/>
                </a:lnTo>
                <a:lnTo>
                  <a:pt x="1938" y="57"/>
                </a:lnTo>
                <a:lnTo>
                  <a:pt x="1938" y="57"/>
                </a:lnTo>
                <a:lnTo>
                  <a:pt x="1936" y="57"/>
                </a:lnTo>
                <a:lnTo>
                  <a:pt x="1936" y="59"/>
                </a:lnTo>
                <a:lnTo>
                  <a:pt x="1935" y="57"/>
                </a:lnTo>
                <a:lnTo>
                  <a:pt x="1936" y="56"/>
                </a:lnTo>
                <a:lnTo>
                  <a:pt x="1938" y="56"/>
                </a:lnTo>
                <a:moveTo>
                  <a:pt x="1074" y="331"/>
                </a:moveTo>
                <a:lnTo>
                  <a:pt x="1074" y="333"/>
                </a:lnTo>
                <a:lnTo>
                  <a:pt x="1073" y="333"/>
                </a:lnTo>
                <a:lnTo>
                  <a:pt x="1074" y="331"/>
                </a:lnTo>
                <a:moveTo>
                  <a:pt x="1077" y="330"/>
                </a:moveTo>
                <a:lnTo>
                  <a:pt x="1077" y="331"/>
                </a:lnTo>
                <a:lnTo>
                  <a:pt x="1076" y="331"/>
                </a:lnTo>
                <a:lnTo>
                  <a:pt x="1077" y="330"/>
                </a:lnTo>
                <a:moveTo>
                  <a:pt x="1094" y="355"/>
                </a:moveTo>
                <a:lnTo>
                  <a:pt x="1095" y="355"/>
                </a:lnTo>
                <a:lnTo>
                  <a:pt x="1095" y="356"/>
                </a:lnTo>
                <a:lnTo>
                  <a:pt x="1094" y="356"/>
                </a:lnTo>
                <a:lnTo>
                  <a:pt x="1094" y="355"/>
                </a:lnTo>
                <a:moveTo>
                  <a:pt x="1060" y="339"/>
                </a:moveTo>
                <a:lnTo>
                  <a:pt x="1061" y="339"/>
                </a:lnTo>
                <a:lnTo>
                  <a:pt x="1060" y="340"/>
                </a:lnTo>
                <a:lnTo>
                  <a:pt x="1060" y="339"/>
                </a:lnTo>
                <a:moveTo>
                  <a:pt x="1064" y="340"/>
                </a:moveTo>
                <a:lnTo>
                  <a:pt x="1064" y="342"/>
                </a:lnTo>
                <a:lnTo>
                  <a:pt x="1063" y="342"/>
                </a:lnTo>
                <a:lnTo>
                  <a:pt x="1063" y="340"/>
                </a:lnTo>
                <a:lnTo>
                  <a:pt x="1064" y="340"/>
                </a:lnTo>
                <a:moveTo>
                  <a:pt x="967" y="280"/>
                </a:moveTo>
                <a:lnTo>
                  <a:pt x="969" y="280"/>
                </a:lnTo>
                <a:lnTo>
                  <a:pt x="967" y="281"/>
                </a:lnTo>
                <a:lnTo>
                  <a:pt x="967" y="280"/>
                </a:lnTo>
                <a:moveTo>
                  <a:pt x="960" y="280"/>
                </a:moveTo>
                <a:lnTo>
                  <a:pt x="958" y="280"/>
                </a:lnTo>
                <a:lnTo>
                  <a:pt x="960" y="278"/>
                </a:lnTo>
                <a:lnTo>
                  <a:pt x="960" y="280"/>
                </a:lnTo>
                <a:moveTo>
                  <a:pt x="944" y="287"/>
                </a:moveTo>
                <a:lnTo>
                  <a:pt x="941" y="289"/>
                </a:lnTo>
                <a:lnTo>
                  <a:pt x="942" y="287"/>
                </a:lnTo>
                <a:lnTo>
                  <a:pt x="944" y="287"/>
                </a:lnTo>
                <a:moveTo>
                  <a:pt x="948" y="284"/>
                </a:moveTo>
                <a:lnTo>
                  <a:pt x="948" y="286"/>
                </a:lnTo>
                <a:lnTo>
                  <a:pt x="948" y="284"/>
                </a:lnTo>
                <a:lnTo>
                  <a:pt x="948" y="284"/>
                </a:lnTo>
                <a:moveTo>
                  <a:pt x="2073" y="7"/>
                </a:moveTo>
                <a:lnTo>
                  <a:pt x="2074" y="7"/>
                </a:lnTo>
                <a:lnTo>
                  <a:pt x="2071" y="9"/>
                </a:lnTo>
                <a:lnTo>
                  <a:pt x="2073" y="7"/>
                </a:lnTo>
                <a:moveTo>
                  <a:pt x="941" y="287"/>
                </a:moveTo>
                <a:lnTo>
                  <a:pt x="942" y="287"/>
                </a:lnTo>
                <a:lnTo>
                  <a:pt x="939" y="289"/>
                </a:lnTo>
                <a:lnTo>
                  <a:pt x="941" y="287"/>
                </a:lnTo>
                <a:moveTo>
                  <a:pt x="948" y="286"/>
                </a:moveTo>
                <a:lnTo>
                  <a:pt x="949" y="286"/>
                </a:lnTo>
                <a:lnTo>
                  <a:pt x="948" y="287"/>
                </a:lnTo>
                <a:lnTo>
                  <a:pt x="948" y="286"/>
                </a:lnTo>
                <a:moveTo>
                  <a:pt x="972" y="277"/>
                </a:moveTo>
                <a:lnTo>
                  <a:pt x="970" y="275"/>
                </a:lnTo>
                <a:lnTo>
                  <a:pt x="972" y="275"/>
                </a:lnTo>
                <a:lnTo>
                  <a:pt x="972" y="277"/>
                </a:lnTo>
                <a:moveTo>
                  <a:pt x="949" y="284"/>
                </a:moveTo>
                <a:lnTo>
                  <a:pt x="948" y="284"/>
                </a:lnTo>
                <a:lnTo>
                  <a:pt x="948" y="283"/>
                </a:lnTo>
                <a:lnTo>
                  <a:pt x="949" y="283"/>
                </a:lnTo>
                <a:lnTo>
                  <a:pt x="949" y="284"/>
                </a:lnTo>
                <a:moveTo>
                  <a:pt x="961" y="278"/>
                </a:moveTo>
                <a:lnTo>
                  <a:pt x="963" y="277"/>
                </a:lnTo>
                <a:lnTo>
                  <a:pt x="963" y="278"/>
                </a:lnTo>
                <a:lnTo>
                  <a:pt x="961" y="278"/>
                </a:lnTo>
                <a:moveTo>
                  <a:pt x="2042" y="15"/>
                </a:moveTo>
                <a:lnTo>
                  <a:pt x="2044" y="13"/>
                </a:lnTo>
                <a:lnTo>
                  <a:pt x="2044" y="15"/>
                </a:lnTo>
                <a:lnTo>
                  <a:pt x="2042" y="15"/>
                </a:lnTo>
                <a:moveTo>
                  <a:pt x="952" y="284"/>
                </a:moveTo>
                <a:lnTo>
                  <a:pt x="954" y="284"/>
                </a:lnTo>
                <a:lnTo>
                  <a:pt x="952" y="286"/>
                </a:lnTo>
                <a:lnTo>
                  <a:pt x="952" y="284"/>
                </a:lnTo>
                <a:moveTo>
                  <a:pt x="1914" y="44"/>
                </a:moveTo>
                <a:lnTo>
                  <a:pt x="1914" y="46"/>
                </a:lnTo>
                <a:lnTo>
                  <a:pt x="1913" y="46"/>
                </a:lnTo>
                <a:lnTo>
                  <a:pt x="1914" y="44"/>
                </a:lnTo>
                <a:moveTo>
                  <a:pt x="1077" y="367"/>
                </a:moveTo>
                <a:lnTo>
                  <a:pt x="1076" y="367"/>
                </a:lnTo>
                <a:lnTo>
                  <a:pt x="1077" y="365"/>
                </a:lnTo>
                <a:lnTo>
                  <a:pt x="1079" y="365"/>
                </a:lnTo>
                <a:lnTo>
                  <a:pt x="1077" y="367"/>
                </a:lnTo>
                <a:moveTo>
                  <a:pt x="1080" y="362"/>
                </a:moveTo>
                <a:lnTo>
                  <a:pt x="1079" y="362"/>
                </a:lnTo>
                <a:lnTo>
                  <a:pt x="1079" y="361"/>
                </a:lnTo>
                <a:lnTo>
                  <a:pt x="1080" y="361"/>
                </a:lnTo>
                <a:lnTo>
                  <a:pt x="1082" y="361"/>
                </a:lnTo>
                <a:lnTo>
                  <a:pt x="1080" y="362"/>
                </a:lnTo>
                <a:moveTo>
                  <a:pt x="932" y="559"/>
                </a:moveTo>
                <a:lnTo>
                  <a:pt x="933" y="558"/>
                </a:lnTo>
                <a:lnTo>
                  <a:pt x="933" y="559"/>
                </a:lnTo>
                <a:lnTo>
                  <a:pt x="933" y="561"/>
                </a:lnTo>
                <a:lnTo>
                  <a:pt x="932" y="561"/>
                </a:lnTo>
                <a:lnTo>
                  <a:pt x="932" y="559"/>
                </a:lnTo>
                <a:moveTo>
                  <a:pt x="1060" y="399"/>
                </a:moveTo>
                <a:lnTo>
                  <a:pt x="1061" y="398"/>
                </a:lnTo>
                <a:lnTo>
                  <a:pt x="1061" y="399"/>
                </a:lnTo>
                <a:lnTo>
                  <a:pt x="1060" y="399"/>
                </a:lnTo>
                <a:moveTo>
                  <a:pt x="1064" y="396"/>
                </a:moveTo>
                <a:lnTo>
                  <a:pt x="1066" y="395"/>
                </a:lnTo>
                <a:lnTo>
                  <a:pt x="1066" y="396"/>
                </a:lnTo>
                <a:lnTo>
                  <a:pt x="1064" y="396"/>
                </a:lnTo>
                <a:moveTo>
                  <a:pt x="1063" y="396"/>
                </a:moveTo>
                <a:lnTo>
                  <a:pt x="1064" y="396"/>
                </a:lnTo>
                <a:lnTo>
                  <a:pt x="1063" y="398"/>
                </a:lnTo>
                <a:lnTo>
                  <a:pt x="1063" y="396"/>
                </a:lnTo>
                <a:moveTo>
                  <a:pt x="1074" y="371"/>
                </a:moveTo>
                <a:lnTo>
                  <a:pt x="1074" y="372"/>
                </a:lnTo>
                <a:lnTo>
                  <a:pt x="1073" y="372"/>
                </a:lnTo>
                <a:lnTo>
                  <a:pt x="1073" y="371"/>
                </a:lnTo>
                <a:lnTo>
                  <a:pt x="1074" y="371"/>
                </a:lnTo>
                <a:moveTo>
                  <a:pt x="1082" y="372"/>
                </a:moveTo>
                <a:lnTo>
                  <a:pt x="1083" y="372"/>
                </a:lnTo>
                <a:lnTo>
                  <a:pt x="1082" y="374"/>
                </a:lnTo>
                <a:lnTo>
                  <a:pt x="1080" y="374"/>
                </a:lnTo>
                <a:lnTo>
                  <a:pt x="1082" y="372"/>
                </a:lnTo>
                <a:moveTo>
                  <a:pt x="1077" y="374"/>
                </a:moveTo>
                <a:lnTo>
                  <a:pt x="1076" y="374"/>
                </a:lnTo>
                <a:lnTo>
                  <a:pt x="1076" y="372"/>
                </a:lnTo>
                <a:lnTo>
                  <a:pt x="1074" y="372"/>
                </a:lnTo>
                <a:lnTo>
                  <a:pt x="1074" y="372"/>
                </a:lnTo>
                <a:lnTo>
                  <a:pt x="1076" y="372"/>
                </a:lnTo>
                <a:lnTo>
                  <a:pt x="1077" y="371"/>
                </a:lnTo>
                <a:lnTo>
                  <a:pt x="1079" y="371"/>
                </a:lnTo>
                <a:lnTo>
                  <a:pt x="1080" y="371"/>
                </a:lnTo>
                <a:lnTo>
                  <a:pt x="1080" y="372"/>
                </a:lnTo>
                <a:lnTo>
                  <a:pt x="1079" y="372"/>
                </a:lnTo>
                <a:lnTo>
                  <a:pt x="1077" y="372"/>
                </a:lnTo>
                <a:lnTo>
                  <a:pt x="1077" y="372"/>
                </a:lnTo>
                <a:lnTo>
                  <a:pt x="1077" y="374"/>
                </a:lnTo>
                <a:moveTo>
                  <a:pt x="935" y="730"/>
                </a:moveTo>
                <a:lnTo>
                  <a:pt x="936" y="729"/>
                </a:lnTo>
                <a:lnTo>
                  <a:pt x="936" y="730"/>
                </a:lnTo>
                <a:lnTo>
                  <a:pt x="935" y="730"/>
                </a:lnTo>
                <a:moveTo>
                  <a:pt x="1079" y="375"/>
                </a:moveTo>
                <a:lnTo>
                  <a:pt x="1080" y="375"/>
                </a:lnTo>
                <a:lnTo>
                  <a:pt x="1080" y="377"/>
                </a:lnTo>
                <a:lnTo>
                  <a:pt x="1079" y="377"/>
                </a:lnTo>
                <a:lnTo>
                  <a:pt x="1079" y="375"/>
                </a:lnTo>
                <a:moveTo>
                  <a:pt x="1077" y="375"/>
                </a:moveTo>
                <a:lnTo>
                  <a:pt x="1079" y="375"/>
                </a:lnTo>
                <a:lnTo>
                  <a:pt x="1077" y="377"/>
                </a:lnTo>
                <a:lnTo>
                  <a:pt x="1077" y="375"/>
                </a:lnTo>
                <a:moveTo>
                  <a:pt x="1080" y="370"/>
                </a:moveTo>
                <a:lnTo>
                  <a:pt x="1079" y="371"/>
                </a:lnTo>
                <a:lnTo>
                  <a:pt x="1079" y="370"/>
                </a:lnTo>
                <a:lnTo>
                  <a:pt x="1080" y="370"/>
                </a:lnTo>
                <a:moveTo>
                  <a:pt x="1060" y="375"/>
                </a:moveTo>
                <a:lnTo>
                  <a:pt x="1058" y="377"/>
                </a:lnTo>
                <a:lnTo>
                  <a:pt x="1057" y="377"/>
                </a:lnTo>
                <a:lnTo>
                  <a:pt x="1055" y="377"/>
                </a:lnTo>
                <a:lnTo>
                  <a:pt x="1058" y="375"/>
                </a:lnTo>
                <a:lnTo>
                  <a:pt x="1058" y="374"/>
                </a:lnTo>
                <a:lnTo>
                  <a:pt x="1060" y="375"/>
                </a:lnTo>
                <a:moveTo>
                  <a:pt x="1105" y="346"/>
                </a:moveTo>
                <a:lnTo>
                  <a:pt x="1104" y="346"/>
                </a:lnTo>
                <a:lnTo>
                  <a:pt x="1105" y="345"/>
                </a:lnTo>
                <a:lnTo>
                  <a:pt x="1105" y="346"/>
                </a:lnTo>
                <a:moveTo>
                  <a:pt x="1107" y="345"/>
                </a:moveTo>
                <a:lnTo>
                  <a:pt x="1105" y="345"/>
                </a:lnTo>
                <a:lnTo>
                  <a:pt x="1107" y="343"/>
                </a:lnTo>
                <a:lnTo>
                  <a:pt x="1107" y="345"/>
                </a:lnTo>
                <a:moveTo>
                  <a:pt x="1105" y="339"/>
                </a:moveTo>
                <a:lnTo>
                  <a:pt x="1104" y="339"/>
                </a:lnTo>
                <a:lnTo>
                  <a:pt x="1105" y="337"/>
                </a:lnTo>
                <a:lnTo>
                  <a:pt x="1105" y="339"/>
                </a:lnTo>
                <a:moveTo>
                  <a:pt x="1055" y="396"/>
                </a:moveTo>
                <a:lnTo>
                  <a:pt x="1057" y="395"/>
                </a:lnTo>
                <a:lnTo>
                  <a:pt x="1057" y="396"/>
                </a:lnTo>
                <a:lnTo>
                  <a:pt x="1055" y="396"/>
                </a:lnTo>
                <a:moveTo>
                  <a:pt x="1102" y="337"/>
                </a:moveTo>
                <a:lnTo>
                  <a:pt x="1101" y="337"/>
                </a:lnTo>
                <a:lnTo>
                  <a:pt x="1101" y="336"/>
                </a:lnTo>
                <a:lnTo>
                  <a:pt x="1101" y="334"/>
                </a:lnTo>
                <a:lnTo>
                  <a:pt x="1101" y="333"/>
                </a:lnTo>
                <a:lnTo>
                  <a:pt x="1102" y="333"/>
                </a:lnTo>
                <a:lnTo>
                  <a:pt x="1102" y="334"/>
                </a:lnTo>
                <a:lnTo>
                  <a:pt x="1102" y="336"/>
                </a:lnTo>
                <a:lnTo>
                  <a:pt x="1102" y="337"/>
                </a:lnTo>
                <a:moveTo>
                  <a:pt x="1055" y="384"/>
                </a:moveTo>
                <a:lnTo>
                  <a:pt x="1057" y="384"/>
                </a:lnTo>
                <a:lnTo>
                  <a:pt x="1057" y="386"/>
                </a:lnTo>
                <a:lnTo>
                  <a:pt x="1055" y="386"/>
                </a:lnTo>
                <a:lnTo>
                  <a:pt x="1054" y="386"/>
                </a:lnTo>
                <a:lnTo>
                  <a:pt x="1055" y="384"/>
                </a:lnTo>
                <a:moveTo>
                  <a:pt x="1055" y="395"/>
                </a:moveTo>
                <a:lnTo>
                  <a:pt x="1055" y="396"/>
                </a:lnTo>
                <a:lnTo>
                  <a:pt x="1054" y="396"/>
                </a:lnTo>
                <a:lnTo>
                  <a:pt x="1055" y="395"/>
                </a:lnTo>
                <a:moveTo>
                  <a:pt x="1055" y="383"/>
                </a:moveTo>
                <a:lnTo>
                  <a:pt x="1057" y="381"/>
                </a:lnTo>
                <a:lnTo>
                  <a:pt x="1057" y="383"/>
                </a:lnTo>
                <a:lnTo>
                  <a:pt x="1055" y="383"/>
                </a:lnTo>
                <a:moveTo>
                  <a:pt x="1055" y="395"/>
                </a:moveTo>
                <a:lnTo>
                  <a:pt x="1057" y="393"/>
                </a:lnTo>
                <a:lnTo>
                  <a:pt x="1057" y="395"/>
                </a:lnTo>
                <a:lnTo>
                  <a:pt x="1055" y="395"/>
                </a:lnTo>
                <a:moveTo>
                  <a:pt x="1942" y="40"/>
                </a:moveTo>
                <a:lnTo>
                  <a:pt x="1939" y="40"/>
                </a:lnTo>
                <a:lnTo>
                  <a:pt x="1941" y="38"/>
                </a:lnTo>
                <a:lnTo>
                  <a:pt x="1942" y="38"/>
                </a:lnTo>
                <a:lnTo>
                  <a:pt x="1944" y="38"/>
                </a:lnTo>
                <a:lnTo>
                  <a:pt x="1945" y="38"/>
                </a:lnTo>
                <a:lnTo>
                  <a:pt x="1948" y="37"/>
                </a:lnTo>
                <a:lnTo>
                  <a:pt x="1951" y="37"/>
                </a:lnTo>
                <a:lnTo>
                  <a:pt x="1952" y="37"/>
                </a:lnTo>
                <a:lnTo>
                  <a:pt x="1954" y="37"/>
                </a:lnTo>
                <a:lnTo>
                  <a:pt x="1955" y="37"/>
                </a:lnTo>
                <a:lnTo>
                  <a:pt x="1954" y="38"/>
                </a:lnTo>
                <a:lnTo>
                  <a:pt x="1955" y="38"/>
                </a:lnTo>
                <a:lnTo>
                  <a:pt x="1955" y="40"/>
                </a:lnTo>
                <a:lnTo>
                  <a:pt x="1955" y="41"/>
                </a:lnTo>
                <a:lnTo>
                  <a:pt x="1955" y="43"/>
                </a:lnTo>
                <a:lnTo>
                  <a:pt x="1954" y="43"/>
                </a:lnTo>
                <a:lnTo>
                  <a:pt x="1954" y="41"/>
                </a:lnTo>
                <a:lnTo>
                  <a:pt x="1952" y="40"/>
                </a:lnTo>
                <a:lnTo>
                  <a:pt x="1951" y="40"/>
                </a:lnTo>
                <a:lnTo>
                  <a:pt x="1949" y="40"/>
                </a:lnTo>
                <a:lnTo>
                  <a:pt x="1948" y="40"/>
                </a:lnTo>
                <a:lnTo>
                  <a:pt x="1946" y="40"/>
                </a:lnTo>
                <a:lnTo>
                  <a:pt x="1945" y="40"/>
                </a:lnTo>
                <a:lnTo>
                  <a:pt x="1944" y="40"/>
                </a:lnTo>
                <a:lnTo>
                  <a:pt x="1942" y="40"/>
                </a:lnTo>
                <a:moveTo>
                  <a:pt x="1086" y="384"/>
                </a:moveTo>
                <a:lnTo>
                  <a:pt x="1088" y="384"/>
                </a:lnTo>
                <a:lnTo>
                  <a:pt x="1088" y="386"/>
                </a:lnTo>
                <a:lnTo>
                  <a:pt x="1086" y="386"/>
                </a:lnTo>
                <a:lnTo>
                  <a:pt x="1085" y="387"/>
                </a:lnTo>
                <a:lnTo>
                  <a:pt x="1085" y="389"/>
                </a:lnTo>
                <a:lnTo>
                  <a:pt x="1083" y="389"/>
                </a:lnTo>
                <a:lnTo>
                  <a:pt x="1083" y="387"/>
                </a:lnTo>
                <a:lnTo>
                  <a:pt x="1083" y="386"/>
                </a:lnTo>
                <a:lnTo>
                  <a:pt x="1085" y="386"/>
                </a:lnTo>
                <a:lnTo>
                  <a:pt x="1086" y="384"/>
                </a:lnTo>
                <a:moveTo>
                  <a:pt x="1098" y="336"/>
                </a:moveTo>
                <a:lnTo>
                  <a:pt x="1097" y="336"/>
                </a:lnTo>
                <a:lnTo>
                  <a:pt x="1098" y="334"/>
                </a:lnTo>
                <a:lnTo>
                  <a:pt x="1099" y="334"/>
                </a:lnTo>
                <a:lnTo>
                  <a:pt x="1098" y="336"/>
                </a:lnTo>
                <a:moveTo>
                  <a:pt x="1098" y="347"/>
                </a:moveTo>
                <a:lnTo>
                  <a:pt x="1099" y="347"/>
                </a:lnTo>
                <a:lnTo>
                  <a:pt x="1099" y="349"/>
                </a:lnTo>
                <a:lnTo>
                  <a:pt x="1098" y="349"/>
                </a:lnTo>
                <a:lnTo>
                  <a:pt x="1098" y="347"/>
                </a:lnTo>
                <a:moveTo>
                  <a:pt x="947" y="246"/>
                </a:moveTo>
                <a:lnTo>
                  <a:pt x="948" y="246"/>
                </a:lnTo>
                <a:lnTo>
                  <a:pt x="948" y="247"/>
                </a:lnTo>
                <a:lnTo>
                  <a:pt x="947" y="247"/>
                </a:lnTo>
                <a:lnTo>
                  <a:pt x="945" y="246"/>
                </a:lnTo>
                <a:lnTo>
                  <a:pt x="947" y="246"/>
                </a:lnTo>
                <a:moveTo>
                  <a:pt x="1098" y="337"/>
                </a:moveTo>
                <a:lnTo>
                  <a:pt x="1098" y="336"/>
                </a:lnTo>
                <a:lnTo>
                  <a:pt x="1099" y="336"/>
                </a:lnTo>
                <a:lnTo>
                  <a:pt x="1099" y="337"/>
                </a:lnTo>
                <a:lnTo>
                  <a:pt x="1098" y="337"/>
                </a:lnTo>
                <a:moveTo>
                  <a:pt x="1088" y="375"/>
                </a:moveTo>
                <a:lnTo>
                  <a:pt x="1089" y="374"/>
                </a:lnTo>
                <a:lnTo>
                  <a:pt x="1089" y="375"/>
                </a:lnTo>
                <a:lnTo>
                  <a:pt x="1088" y="375"/>
                </a:lnTo>
                <a:moveTo>
                  <a:pt x="1089" y="372"/>
                </a:moveTo>
                <a:lnTo>
                  <a:pt x="1091" y="372"/>
                </a:lnTo>
                <a:lnTo>
                  <a:pt x="1091" y="372"/>
                </a:lnTo>
                <a:lnTo>
                  <a:pt x="1089" y="374"/>
                </a:lnTo>
                <a:lnTo>
                  <a:pt x="1089" y="372"/>
                </a:lnTo>
                <a:moveTo>
                  <a:pt x="1092" y="353"/>
                </a:moveTo>
                <a:lnTo>
                  <a:pt x="1091" y="353"/>
                </a:lnTo>
                <a:lnTo>
                  <a:pt x="1091" y="352"/>
                </a:lnTo>
                <a:lnTo>
                  <a:pt x="1092" y="350"/>
                </a:lnTo>
                <a:lnTo>
                  <a:pt x="1092" y="352"/>
                </a:lnTo>
                <a:lnTo>
                  <a:pt x="1092" y="353"/>
                </a:lnTo>
                <a:moveTo>
                  <a:pt x="1092" y="372"/>
                </a:moveTo>
                <a:lnTo>
                  <a:pt x="1094" y="371"/>
                </a:lnTo>
                <a:lnTo>
                  <a:pt x="1094" y="372"/>
                </a:lnTo>
                <a:lnTo>
                  <a:pt x="1092" y="372"/>
                </a:lnTo>
                <a:moveTo>
                  <a:pt x="1094" y="346"/>
                </a:moveTo>
                <a:lnTo>
                  <a:pt x="1092" y="346"/>
                </a:lnTo>
                <a:lnTo>
                  <a:pt x="1094" y="345"/>
                </a:lnTo>
                <a:lnTo>
                  <a:pt x="1094" y="346"/>
                </a:lnTo>
                <a:moveTo>
                  <a:pt x="1089" y="380"/>
                </a:moveTo>
                <a:lnTo>
                  <a:pt x="1091" y="380"/>
                </a:lnTo>
                <a:lnTo>
                  <a:pt x="1091" y="381"/>
                </a:lnTo>
                <a:lnTo>
                  <a:pt x="1089" y="381"/>
                </a:lnTo>
                <a:lnTo>
                  <a:pt x="1089" y="380"/>
                </a:lnTo>
                <a:moveTo>
                  <a:pt x="1092" y="349"/>
                </a:moveTo>
                <a:lnTo>
                  <a:pt x="1091" y="349"/>
                </a:lnTo>
                <a:lnTo>
                  <a:pt x="1092" y="347"/>
                </a:lnTo>
                <a:lnTo>
                  <a:pt x="1092" y="349"/>
                </a:lnTo>
                <a:moveTo>
                  <a:pt x="1055" y="424"/>
                </a:moveTo>
                <a:lnTo>
                  <a:pt x="1055" y="423"/>
                </a:lnTo>
                <a:lnTo>
                  <a:pt x="1057" y="423"/>
                </a:lnTo>
                <a:lnTo>
                  <a:pt x="1055" y="424"/>
                </a:lnTo>
                <a:moveTo>
                  <a:pt x="1051" y="424"/>
                </a:moveTo>
                <a:lnTo>
                  <a:pt x="1052" y="424"/>
                </a:lnTo>
                <a:lnTo>
                  <a:pt x="1051" y="425"/>
                </a:lnTo>
                <a:lnTo>
                  <a:pt x="1051" y="424"/>
                </a:lnTo>
                <a:moveTo>
                  <a:pt x="1052" y="424"/>
                </a:moveTo>
                <a:lnTo>
                  <a:pt x="1054" y="424"/>
                </a:lnTo>
                <a:lnTo>
                  <a:pt x="1052" y="425"/>
                </a:lnTo>
                <a:lnTo>
                  <a:pt x="1052" y="424"/>
                </a:lnTo>
                <a:moveTo>
                  <a:pt x="941" y="556"/>
                </a:moveTo>
                <a:lnTo>
                  <a:pt x="942" y="556"/>
                </a:lnTo>
                <a:lnTo>
                  <a:pt x="942" y="558"/>
                </a:lnTo>
                <a:lnTo>
                  <a:pt x="941" y="558"/>
                </a:lnTo>
                <a:lnTo>
                  <a:pt x="939" y="558"/>
                </a:lnTo>
                <a:lnTo>
                  <a:pt x="938" y="558"/>
                </a:lnTo>
                <a:lnTo>
                  <a:pt x="939" y="556"/>
                </a:lnTo>
                <a:lnTo>
                  <a:pt x="941" y="556"/>
                </a:lnTo>
                <a:moveTo>
                  <a:pt x="1054" y="421"/>
                </a:moveTo>
                <a:lnTo>
                  <a:pt x="1054" y="421"/>
                </a:lnTo>
                <a:lnTo>
                  <a:pt x="1054" y="420"/>
                </a:lnTo>
                <a:lnTo>
                  <a:pt x="1054" y="421"/>
                </a:lnTo>
                <a:moveTo>
                  <a:pt x="951" y="736"/>
                </a:moveTo>
                <a:lnTo>
                  <a:pt x="949" y="736"/>
                </a:lnTo>
                <a:lnTo>
                  <a:pt x="949" y="735"/>
                </a:lnTo>
                <a:lnTo>
                  <a:pt x="949" y="733"/>
                </a:lnTo>
                <a:lnTo>
                  <a:pt x="949" y="732"/>
                </a:lnTo>
                <a:lnTo>
                  <a:pt x="951" y="732"/>
                </a:lnTo>
                <a:lnTo>
                  <a:pt x="951" y="733"/>
                </a:lnTo>
                <a:lnTo>
                  <a:pt x="951" y="735"/>
                </a:lnTo>
                <a:lnTo>
                  <a:pt x="951" y="736"/>
                </a:lnTo>
                <a:moveTo>
                  <a:pt x="1082" y="390"/>
                </a:moveTo>
                <a:lnTo>
                  <a:pt x="1083" y="389"/>
                </a:lnTo>
                <a:lnTo>
                  <a:pt x="1083" y="390"/>
                </a:lnTo>
                <a:lnTo>
                  <a:pt x="1082" y="390"/>
                </a:lnTo>
                <a:moveTo>
                  <a:pt x="1086" y="358"/>
                </a:moveTo>
                <a:lnTo>
                  <a:pt x="1085" y="359"/>
                </a:lnTo>
                <a:lnTo>
                  <a:pt x="1085" y="358"/>
                </a:lnTo>
                <a:lnTo>
                  <a:pt x="1086" y="358"/>
                </a:lnTo>
                <a:moveTo>
                  <a:pt x="938" y="556"/>
                </a:moveTo>
                <a:lnTo>
                  <a:pt x="938" y="558"/>
                </a:lnTo>
                <a:lnTo>
                  <a:pt x="936" y="558"/>
                </a:lnTo>
                <a:lnTo>
                  <a:pt x="935" y="558"/>
                </a:lnTo>
                <a:lnTo>
                  <a:pt x="933" y="558"/>
                </a:lnTo>
                <a:lnTo>
                  <a:pt x="933" y="556"/>
                </a:lnTo>
                <a:lnTo>
                  <a:pt x="935" y="556"/>
                </a:lnTo>
                <a:lnTo>
                  <a:pt x="936" y="556"/>
                </a:lnTo>
                <a:lnTo>
                  <a:pt x="938" y="556"/>
                </a:lnTo>
                <a:moveTo>
                  <a:pt x="1086" y="389"/>
                </a:moveTo>
                <a:lnTo>
                  <a:pt x="1085" y="389"/>
                </a:lnTo>
                <a:lnTo>
                  <a:pt x="1088" y="387"/>
                </a:lnTo>
                <a:lnTo>
                  <a:pt x="1086" y="389"/>
                </a:lnTo>
                <a:moveTo>
                  <a:pt x="1055" y="421"/>
                </a:moveTo>
                <a:lnTo>
                  <a:pt x="1057" y="420"/>
                </a:lnTo>
                <a:lnTo>
                  <a:pt x="1057" y="421"/>
                </a:lnTo>
                <a:lnTo>
                  <a:pt x="1055" y="423"/>
                </a:lnTo>
                <a:lnTo>
                  <a:pt x="1055" y="421"/>
                </a:lnTo>
                <a:moveTo>
                  <a:pt x="1086" y="372"/>
                </a:moveTo>
                <a:lnTo>
                  <a:pt x="1088" y="371"/>
                </a:lnTo>
                <a:lnTo>
                  <a:pt x="1088" y="372"/>
                </a:lnTo>
                <a:lnTo>
                  <a:pt x="1086" y="372"/>
                </a:lnTo>
                <a:moveTo>
                  <a:pt x="1916" y="44"/>
                </a:moveTo>
                <a:lnTo>
                  <a:pt x="1914" y="44"/>
                </a:lnTo>
                <a:lnTo>
                  <a:pt x="1916" y="43"/>
                </a:lnTo>
                <a:lnTo>
                  <a:pt x="1917" y="43"/>
                </a:lnTo>
                <a:lnTo>
                  <a:pt x="1916" y="44"/>
                </a:lnTo>
                <a:moveTo>
                  <a:pt x="1280" y="1212"/>
                </a:moveTo>
                <a:lnTo>
                  <a:pt x="1279" y="1212"/>
                </a:lnTo>
                <a:lnTo>
                  <a:pt x="1279" y="1210"/>
                </a:lnTo>
                <a:lnTo>
                  <a:pt x="1280" y="1210"/>
                </a:lnTo>
                <a:lnTo>
                  <a:pt x="1280" y="1212"/>
                </a:lnTo>
                <a:moveTo>
                  <a:pt x="1924" y="50"/>
                </a:moveTo>
                <a:lnTo>
                  <a:pt x="1926" y="50"/>
                </a:lnTo>
                <a:lnTo>
                  <a:pt x="1924" y="52"/>
                </a:lnTo>
                <a:lnTo>
                  <a:pt x="1924" y="50"/>
                </a:lnTo>
                <a:moveTo>
                  <a:pt x="1648" y="1999"/>
                </a:moveTo>
                <a:lnTo>
                  <a:pt x="1649" y="2001"/>
                </a:lnTo>
                <a:lnTo>
                  <a:pt x="1648" y="2001"/>
                </a:lnTo>
                <a:lnTo>
                  <a:pt x="1648" y="1999"/>
                </a:lnTo>
                <a:moveTo>
                  <a:pt x="1552" y="1898"/>
                </a:moveTo>
                <a:lnTo>
                  <a:pt x="1554" y="1898"/>
                </a:lnTo>
                <a:lnTo>
                  <a:pt x="1554" y="1899"/>
                </a:lnTo>
                <a:lnTo>
                  <a:pt x="1552" y="1898"/>
                </a:lnTo>
                <a:moveTo>
                  <a:pt x="1279" y="1210"/>
                </a:moveTo>
                <a:lnTo>
                  <a:pt x="1277" y="1210"/>
                </a:lnTo>
                <a:lnTo>
                  <a:pt x="1277" y="1207"/>
                </a:lnTo>
                <a:lnTo>
                  <a:pt x="1279" y="1207"/>
                </a:lnTo>
                <a:lnTo>
                  <a:pt x="1279" y="1209"/>
                </a:lnTo>
                <a:lnTo>
                  <a:pt x="1279" y="1210"/>
                </a:lnTo>
                <a:moveTo>
                  <a:pt x="1276" y="1210"/>
                </a:moveTo>
                <a:lnTo>
                  <a:pt x="1274" y="1210"/>
                </a:lnTo>
                <a:lnTo>
                  <a:pt x="1274" y="1209"/>
                </a:lnTo>
                <a:lnTo>
                  <a:pt x="1276" y="1207"/>
                </a:lnTo>
                <a:lnTo>
                  <a:pt x="1276" y="1209"/>
                </a:lnTo>
                <a:lnTo>
                  <a:pt x="1277" y="1210"/>
                </a:lnTo>
                <a:lnTo>
                  <a:pt x="1276" y="1210"/>
                </a:lnTo>
                <a:moveTo>
                  <a:pt x="1649" y="1952"/>
                </a:moveTo>
                <a:lnTo>
                  <a:pt x="1648" y="1951"/>
                </a:lnTo>
                <a:lnTo>
                  <a:pt x="1649" y="1951"/>
                </a:lnTo>
                <a:lnTo>
                  <a:pt x="1649" y="1952"/>
                </a:lnTo>
                <a:moveTo>
                  <a:pt x="1646" y="1953"/>
                </a:moveTo>
                <a:lnTo>
                  <a:pt x="1645" y="1953"/>
                </a:lnTo>
                <a:lnTo>
                  <a:pt x="1645" y="1952"/>
                </a:lnTo>
                <a:lnTo>
                  <a:pt x="1646" y="1952"/>
                </a:lnTo>
                <a:lnTo>
                  <a:pt x="1646" y="1953"/>
                </a:lnTo>
                <a:moveTo>
                  <a:pt x="1646" y="1993"/>
                </a:moveTo>
                <a:lnTo>
                  <a:pt x="1648" y="1993"/>
                </a:lnTo>
                <a:lnTo>
                  <a:pt x="1648" y="1992"/>
                </a:lnTo>
                <a:lnTo>
                  <a:pt x="1649" y="1992"/>
                </a:lnTo>
                <a:lnTo>
                  <a:pt x="1651" y="1992"/>
                </a:lnTo>
                <a:lnTo>
                  <a:pt x="1652" y="1993"/>
                </a:lnTo>
                <a:lnTo>
                  <a:pt x="1652" y="1995"/>
                </a:lnTo>
                <a:lnTo>
                  <a:pt x="1652" y="1996"/>
                </a:lnTo>
                <a:lnTo>
                  <a:pt x="1651" y="1996"/>
                </a:lnTo>
                <a:lnTo>
                  <a:pt x="1651" y="1998"/>
                </a:lnTo>
                <a:lnTo>
                  <a:pt x="1649" y="1998"/>
                </a:lnTo>
                <a:lnTo>
                  <a:pt x="1648" y="1998"/>
                </a:lnTo>
                <a:lnTo>
                  <a:pt x="1646" y="1998"/>
                </a:lnTo>
                <a:lnTo>
                  <a:pt x="1645" y="1998"/>
                </a:lnTo>
                <a:lnTo>
                  <a:pt x="1645" y="1996"/>
                </a:lnTo>
                <a:lnTo>
                  <a:pt x="1646" y="1995"/>
                </a:lnTo>
                <a:lnTo>
                  <a:pt x="1646" y="1993"/>
                </a:lnTo>
                <a:moveTo>
                  <a:pt x="1651" y="2001"/>
                </a:moveTo>
                <a:lnTo>
                  <a:pt x="1652" y="2001"/>
                </a:lnTo>
                <a:lnTo>
                  <a:pt x="1652" y="2002"/>
                </a:lnTo>
                <a:lnTo>
                  <a:pt x="1651" y="2002"/>
                </a:lnTo>
                <a:lnTo>
                  <a:pt x="1651" y="2001"/>
                </a:lnTo>
                <a:moveTo>
                  <a:pt x="1651" y="1953"/>
                </a:moveTo>
                <a:lnTo>
                  <a:pt x="1649" y="1952"/>
                </a:lnTo>
                <a:lnTo>
                  <a:pt x="1651" y="1952"/>
                </a:lnTo>
                <a:lnTo>
                  <a:pt x="1651" y="1953"/>
                </a:lnTo>
                <a:moveTo>
                  <a:pt x="1289" y="1150"/>
                </a:moveTo>
                <a:lnTo>
                  <a:pt x="1289" y="1148"/>
                </a:lnTo>
                <a:lnTo>
                  <a:pt x="1291" y="1148"/>
                </a:lnTo>
                <a:lnTo>
                  <a:pt x="1291" y="1150"/>
                </a:lnTo>
                <a:lnTo>
                  <a:pt x="1289" y="1150"/>
                </a:lnTo>
                <a:moveTo>
                  <a:pt x="1197" y="948"/>
                </a:moveTo>
                <a:lnTo>
                  <a:pt x="1195" y="948"/>
                </a:lnTo>
                <a:lnTo>
                  <a:pt x="1195" y="947"/>
                </a:lnTo>
                <a:lnTo>
                  <a:pt x="1197" y="947"/>
                </a:lnTo>
                <a:lnTo>
                  <a:pt x="1197" y="948"/>
                </a:lnTo>
                <a:moveTo>
                  <a:pt x="1122" y="904"/>
                </a:moveTo>
                <a:lnTo>
                  <a:pt x="1120" y="904"/>
                </a:lnTo>
                <a:lnTo>
                  <a:pt x="1119" y="904"/>
                </a:lnTo>
                <a:lnTo>
                  <a:pt x="1119" y="904"/>
                </a:lnTo>
                <a:lnTo>
                  <a:pt x="1120" y="904"/>
                </a:lnTo>
                <a:lnTo>
                  <a:pt x="1122" y="904"/>
                </a:lnTo>
                <a:lnTo>
                  <a:pt x="1122" y="904"/>
                </a:lnTo>
                <a:moveTo>
                  <a:pt x="1180" y="950"/>
                </a:moveTo>
                <a:lnTo>
                  <a:pt x="1182" y="951"/>
                </a:lnTo>
                <a:lnTo>
                  <a:pt x="1180" y="951"/>
                </a:lnTo>
                <a:lnTo>
                  <a:pt x="1180" y="950"/>
                </a:lnTo>
                <a:moveTo>
                  <a:pt x="989" y="770"/>
                </a:moveTo>
                <a:lnTo>
                  <a:pt x="988" y="770"/>
                </a:lnTo>
                <a:lnTo>
                  <a:pt x="986" y="768"/>
                </a:lnTo>
                <a:lnTo>
                  <a:pt x="988" y="768"/>
                </a:lnTo>
                <a:lnTo>
                  <a:pt x="988" y="767"/>
                </a:lnTo>
                <a:lnTo>
                  <a:pt x="989" y="767"/>
                </a:lnTo>
                <a:lnTo>
                  <a:pt x="989" y="768"/>
                </a:lnTo>
                <a:lnTo>
                  <a:pt x="989" y="770"/>
                </a:lnTo>
                <a:moveTo>
                  <a:pt x="1896" y="56"/>
                </a:moveTo>
                <a:lnTo>
                  <a:pt x="1896" y="55"/>
                </a:lnTo>
                <a:lnTo>
                  <a:pt x="1898" y="56"/>
                </a:lnTo>
                <a:lnTo>
                  <a:pt x="1896" y="56"/>
                </a:lnTo>
                <a:moveTo>
                  <a:pt x="1292" y="1148"/>
                </a:moveTo>
                <a:lnTo>
                  <a:pt x="1291" y="1147"/>
                </a:lnTo>
                <a:lnTo>
                  <a:pt x="1292" y="1147"/>
                </a:lnTo>
                <a:lnTo>
                  <a:pt x="1292" y="1148"/>
                </a:lnTo>
                <a:moveTo>
                  <a:pt x="1195" y="947"/>
                </a:moveTo>
                <a:lnTo>
                  <a:pt x="1194" y="948"/>
                </a:lnTo>
                <a:lnTo>
                  <a:pt x="1194" y="947"/>
                </a:lnTo>
                <a:lnTo>
                  <a:pt x="1195" y="947"/>
                </a:lnTo>
                <a:moveTo>
                  <a:pt x="1311" y="1114"/>
                </a:moveTo>
                <a:lnTo>
                  <a:pt x="1311" y="1113"/>
                </a:lnTo>
                <a:lnTo>
                  <a:pt x="1313" y="1114"/>
                </a:lnTo>
                <a:lnTo>
                  <a:pt x="1311" y="1114"/>
                </a:lnTo>
                <a:moveTo>
                  <a:pt x="1299" y="1126"/>
                </a:moveTo>
                <a:lnTo>
                  <a:pt x="1299" y="1125"/>
                </a:lnTo>
                <a:lnTo>
                  <a:pt x="1301" y="1126"/>
                </a:lnTo>
                <a:lnTo>
                  <a:pt x="1299" y="1126"/>
                </a:lnTo>
                <a:moveTo>
                  <a:pt x="1624" y="1976"/>
                </a:moveTo>
                <a:lnTo>
                  <a:pt x="1623" y="1976"/>
                </a:lnTo>
                <a:lnTo>
                  <a:pt x="1623" y="1974"/>
                </a:lnTo>
                <a:lnTo>
                  <a:pt x="1624" y="1976"/>
                </a:lnTo>
                <a:moveTo>
                  <a:pt x="1213" y="994"/>
                </a:moveTo>
                <a:lnTo>
                  <a:pt x="1211" y="994"/>
                </a:lnTo>
                <a:lnTo>
                  <a:pt x="1213" y="992"/>
                </a:lnTo>
                <a:lnTo>
                  <a:pt x="1213" y="994"/>
                </a:lnTo>
                <a:moveTo>
                  <a:pt x="1316" y="1109"/>
                </a:moveTo>
                <a:lnTo>
                  <a:pt x="1314" y="1109"/>
                </a:lnTo>
                <a:lnTo>
                  <a:pt x="1316" y="1107"/>
                </a:lnTo>
                <a:lnTo>
                  <a:pt x="1316" y="1109"/>
                </a:lnTo>
                <a:moveTo>
                  <a:pt x="1667" y="1200"/>
                </a:moveTo>
                <a:lnTo>
                  <a:pt x="1666" y="1200"/>
                </a:lnTo>
                <a:lnTo>
                  <a:pt x="1667" y="1198"/>
                </a:lnTo>
                <a:lnTo>
                  <a:pt x="1667" y="1200"/>
                </a:lnTo>
                <a:moveTo>
                  <a:pt x="1666" y="1200"/>
                </a:moveTo>
                <a:lnTo>
                  <a:pt x="1664" y="1198"/>
                </a:lnTo>
                <a:lnTo>
                  <a:pt x="1666" y="1198"/>
                </a:lnTo>
                <a:lnTo>
                  <a:pt x="1666" y="1200"/>
                </a:lnTo>
                <a:moveTo>
                  <a:pt x="1669" y="1200"/>
                </a:moveTo>
                <a:lnTo>
                  <a:pt x="1669" y="1198"/>
                </a:lnTo>
                <a:lnTo>
                  <a:pt x="1671" y="1198"/>
                </a:lnTo>
                <a:lnTo>
                  <a:pt x="1673" y="1198"/>
                </a:lnTo>
                <a:lnTo>
                  <a:pt x="1673" y="1197"/>
                </a:lnTo>
                <a:lnTo>
                  <a:pt x="1673" y="1195"/>
                </a:lnTo>
                <a:lnTo>
                  <a:pt x="1673" y="1194"/>
                </a:lnTo>
                <a:lnTo>
                  <a:pt x="1674" y="1195"/>
                </a:lnTo>
                <a:lnTo>
                  <a:pt x="1674" y="1197"/>
                </a:lnTo>
                <a:lnTo>
                  <a:pt x="1676" y="1197"/>
                </a:lnTo>
                <a:lnTo>
                  <a:pt x="1677" y="1197"/>
                </a:lnTo>
                <a:lnTo>
                  <a:pt x="1679" y="1197"/>
                </a:lnTo>
                <a:lnTo>
                  <a:pt x="1679" y="1198"/>
                </a:lnTo>
                <a:lnTo>
                  <a:pt x="1677" y="1198"/>
                </a:lnTo>
                <a:lnTo>
                  <a:pt x="1676" y="1198"/>
                </a:lnTo>
                <a:lnTo>
                  <a:pt x="1674" y="1198"/>
                </a:lnTo>
                <a:lnTo>
                  <a:pt x="1674" y="1200"/>
                </a:lnTo>
                <a:lnTo>
                  <a:pt x="1673" y="1200"/>
                </a:lnTo>
                <a:lnTo>
                  <a:pt x="1671" y="1200"/>
                </a:lnTo>
                <a:lnTo>
                  <a:pt x="1670" y="1200"/>
                </a:lnTo>
                <a:lnTo>
                  <a:pt x="1669" y="1200"/>
                </a:lnTo>
                <a:moveTo>
                  <a:pt x="1679" y="1200"/>
                </a:moveTo>
                <a:lnTo>
                  <a:pt x="1679" y="1198"/>
                </a:lnTo>
                <a:lnTo>
                  <a:pt x="1680" y="1198"/>
                </a:lnTo>
                <a:lnTo>
                  <a:pt x="1680" y="1197"/>
                </a:lnTo>
                <a:lnTo>
                  <a:pt x="1682" y="1197"/>
                </a:lnTo>
                <a:lnTo>
                  <a:pt x="1683" y="1197"/>
                </a:lnTo>
                <a:lnTo>
                  <a:pt x="1683" y="1198"/>
                </a:lnTo>
                <a:lnTo>
                  <a:pt x="1682" y="1198"/>
                </a:lnTo>
                <a:lnTo>
                  <a:pt x="1682" y="1200"/>
                </a:lnTo>
                <a:lnTo>
                  <a:pt x="1680" y="1200"/>
                </a:lnTo>
                <a:lnTo>
                  <a:pt x="1679" y="1200"/>
                </a:lnTo>
                <a:moveTo>
                  <a:pt x="1669" y="1198"/>
                </a:moveTo>
                <a:lnTo>
                  <a:pt x="1667" y="1198"/>
                </a:lnTo>
                <a:lnTo>
                  <a:pt x="1667" y="1197"/>
                </a:lnTo>
                <a:lnTo>
                  <a:pt x="1667" y="1195"/>
                </a:lnTo>
                <a:lnTo>
                  <a:pt x="1667" y="1194"/>
                </a:lnTo>
                <a:lnTo>
                  <a:pt x="1666" y="1194"/>
                </a:lnTo>
                <a:lnTo>
                  <a:pt x="1666" y="1192"/>
                </a:lnTo>
                <a:lnTo>
                  <a:pt x="1667" y="1192"/>
                </a:lnTo>
                <a:lnTo>
                  <a:pt x="1669" y="1195"/>
                </a:lnTo>
                <a:lnTo>
                  <a:pt x="1669" y="1197"/>
                </a:lnTo>
                <a:lnTo>
                  <a:pt x="1669" y="1198"/>
                </a:lnTo>
                <a:moveTo>
                  <a:pt x="1667" y="1188"/>
                </a:moveTo>
                <a:lnTo>
                  <a:pt x="1666" y="1187"/>
                </a:lnTo>
                <a:lnTo>
                  <a:pt x="1667" y="1187"/>
                </a:lnTo>
                <a:lnTo>
                  <a:pt x="1669" y="1187"/>
                </a:lnTo>
                <a:lnTo>
                  <a:pt x="1669" y="1188"/>
                </a:lnTo>
                <a:lnTo>
                  <a:pt x="1667" y="1188"/>
                </a:lnTo>
                <a:moveTo>
                  <a:pt x="1748" y="1223"/>
                </a:moveTo>
                <a:lnTo>
                  <a:pt x="1746" y="1222"/>
                </a:lnTo>
                <a:lnTo>
                  <a:pt x="1748" y="1222"/>
                </a:lnTo>
                <a:lnTo>
                  <a:pt x="1748" y="1223"/>
                </a:lnTo>
                <a:moveTo>
                  <a:pt x="1666" y="1188"/>
                </a:moveTo>
                <a:lnTo>
                  <a:pt x="1664" y="1188"/>
                </a:lnTo>
                <a:lnTo>
                  <a:pt x="1664" y="1187"/>
                </a:lnTo>
                <a:lnTo>
                  <a:pt x="1666" y="1187"/>
                </a:lnTo>
                <a:lnTo>
                  <a:pt x="1666" y="1188"/>
                </a:lnTo>
                <a:moveTo>
                  <a:pt x="1648" y="1700"/>
                </a:moveTo>
                <a:lnTo>
                  <a:pt x="1648" y="1699"/>
                </a:lnTo>
                <a:lnTo>
                  <a:pt x="1649" y="1699"/>
                </a:lnTo>
                <a:lnTo>
                  <a:pt x="1649" y="1700"/>
                </a:lnTo>
                <a:lnTo>
                  <a:pt x="1649" y="1702"/>
                </a:lnTo>
                <a:lnTo>
                  <a:pt x="1648" y="1702"/>
                </a:lnTo>
                <a:lnTo>
                  <a:pt x="1648" y="1700"/>
                </a:lnTo>
                <a:moveTo>
                  <a:pt x="985" y="764"/>
                </a:moveTo>
                <a:lnTo>
                  <a:pt x="983" y="763"/>
                </a:lnTo>
                <a:lnTo>
                  <a:pt x="985" y="763"/>
                </a:lnTo>
                <a:lnTo>
                  <a:pt x="985" y="764"/>
                </a:lnTo>
                <a:moveTo>
                  <a:pt x="1646" y="1697"/>
                </a:moveTo>
                <a:lnTo>
                  <a:pt x="1648" y="1697"/>
                </a:lnTo>
                <a:lnTo>
                  <a:pt x="1648" y="1699"/>
                </a:lnTo>
                <a:lnTo>
                  <a:pt x="1646" y="1697"/>
                </a:lnTo>
                <a:moveTo>
                  <a:pt x="1648" y="1712"/>
                </a:moveTo>
                <a:lnTo>
                  <a:pt x="1649" y="1714"/>
                </a:lnTo>
                <a:lnTo>
                  <a:pt x="1649" y="1715"/>
                </a:lnTo>
                <a:lnTo>
                  <a:pt x="1648" y="1714"/>
                </a:lnTo>
                <a:lnTo>
                  <a:pt x="1646" y="1712"/>
                </a:lnTo>
                <a:lnTo>
                  <a:pt x="1646" y="1711"/>
                </a:lnTo>
                <a:lnTo>
                  <a:pt x="1646" y="1709"/>
                </a:lnTo>
                <a:lnTo>
                  <a:pt x="1646" y="1708"/>
                </a:lnTo>
                <a:lnTo>
                  <a:pt x="1646" y="1706"/>
                </a:lnTo>
                <a:lnTo>
                  <a:pt x="1646" y="1705"/>
                </a:lnTo>
                <a:lnTo>
                  <a:pt x="1648" y="1706"/>
                </a:lnTo>
                <a:lnTo>
                  <a:pt x="1648" y="1708"/>
                </a:lnTo>
                <a:lnTo>
                  <a:pt x="1648" y="1709"/>
                </a:lnTo>
                <a:lnTo>
                  <a:pt x="1648" y="1711"/>
                </a:lnTo>
                <a:lnTo>
                  <a:pt x="1648" y="1712"/>
                </a:lnTo>
                <a:moveTo>
                  <a:pt x="1648" y="1703"/>
                </a:moveTo>
                <a:lnTo>
                  <a:pt x="1649" y="1702"/>
                </a:lnTo>
                <a:lnTo>
                  <a:pt x="1649" y="1703"/>
                </a:lnTo>
                <a:lnTo>
                  <a:pt x="1648" y="1703"/>
                </a:lnTo>
                <a:moveTo>
                  <a:pt x="1749" y="1217"/>
                </a:moveTo>
                <a:lnTo>
                  <a:pt x="1749" y="1219"/>
                </a:lnTo>
                <a:lnTo>
                  <a:pt x="1748" y="1219"/>
                </a:lnTo>
                <a:lnTo>
                  <a:pt x="1748" y="1217"/>
                </a:lnTo>
                <a:lnTo>
                  <a:pt x="1749" y="1216"/>
                </a:lnTo>
                <a:lnTo>
                  <a:pt x="1749" y="1217"/>
                </a:lnTo>
                <a:moveTo>
                  <a:pt x="1742" y="1630"/>
                </a:moveTo>
                <a:lnTo>
                  <a:pt x="1741" y="1628"/>
                </a:lnTo>
                <a:lnTo>
                  <a:pt x="1742" y="1628"/>
                </a:lnTo>
                <a:lnTo>
                  <a:pt x="1742" y="1630"/>
                </a:lnTo>
                <a:moveTo>
                  <a:pt x="1638" y="1799"/>
                </a:moveTo>
                <a:lnTo>
                  <a:pt x="1636" y="1799"/>
                </a:lnTo>
                <a:lnTo>
                  <a:pt x="1636" y="1797"/>
                </a:lnTo>
                <a:lnTo>
                  <a:pt x="1638" y="1799"/>
                </a:lnTo>
                <a:moveTo>
                  <a:pt x="1620" y="1974"/>
                </a:moveTo>
                <a:lnTo>
                  <a:pt x="1619" y="1974"/>
                </a:lnTo>
                <a:lnTo>
                  <a:pt x="1619" y="1973"/>
                </a:lnTo>
                <a:lnTo>
                  <a:pt x="1620" y="1974"/>
                </a:lnTo>
                <a:moveTo>
                  <a:pt x="1621" y="1979"/>
                </a:moveTo>
                <a:lnTo>
                  <a:pt x="1623" y="1979"/>
                </a:lnTo>
                <a:lnTo>
                  <a:pt x="1623" y="1977"/>
                </a:lnTo>
                <a:lnTo>
                  <a:pt x="1624" y="1977"/>
                </a:lnTo>
                <a:lnTo>
                  <a:pt x="1626" y="1977"/>
                </a:lnTo>
                <a:lnTo>
                  <a:pt x="1627" y="1977"/>
                </a:lnTo>
                <a:lnTo>
                  <a:pt x="1627" y="1979"/>
                </a:lnTo>
                <a:lnTo>
                  <a:pt x="1629" y="1979"/>
                </a:lnTo>
                <a:lnTo>
                  <a:pt x="1629" y="1980"/>
                </a:lnTo>
                <a:lnTo>
                  <a:pt x="1627" y="1980"/>
                </a:lnTo>
                <a:lnTo>
                  <a:pt x="1626" y="1980"/>
                </a:lnTo>
                <a:lnTo>
                  <a:pt x="1624" y="1979"/>
                </a:lnTo>
                <a:lnTo>
                  <a:pt x="1624" y="1980"/>
                </a:lnTo>
                <a:lnTo>
                  <a:pt x="1626" y="1980"/>
                </a:lnTo>
                <a:lnTo>
                  <a:pt x="1626" y="1981"/>
                </a:lnTo>
                <a:lnTo>
                  <a:pt x="1624" y="1981"/>
                </a:lnTo>
                <a:lnTo>
                  <a:pt x="1623" y="1981"/>
                </a:lnTo>
                <a:lnTo>
                  <a:pt x="1623" y="1980"/>
                </a:lnTo>
                <a:lnTo>
                  <a:pt x="1621" y="1980"/>
                </a:lnTo>
                <a:lnTo>
                  <a:pt x="1621" y="1979"/>
                </a:lnTo>
                <a:moveTo>
                  <a:pt x="1620" y="1976"/>
                </a:moveTo>
                <a:lnTo>
                  <a:pt x="1621" y="1976"/>
                </a:lnTo>
                <a:lnTo>
                  <a:pt x="1621" y="1977"/>
                </a:lnTo>
                <a:lnTo>
                  <a:pt x="1620" y="1976"/>
                </a:lnTo>
                <a:moveTo>
                  <a:pt x="1646" y="1696"/>
                </a:moveTo>
                <a:lnTo>
                  <a:pt x="1645" y="1694"/>
                </a:lnTo>
                <a:lnTo>
                  <a:pt x="1645" y="1693"/>
                </a:lnTo>
                <a:lnTo>
                  <a:pt x="1646" y="1694"/>
                </a:lnTo>
                <a:lnTo>
                  <a:pt x="1646" y="1696"/>
                </a:lnTo>
                <a:moveTo>
                  <a:pt x="1751" y="1219"/>
                </a:moveTo>
                <a:lnTo>
                  <a:pt x="1749" y="1220"/>
                </a:lnTo>
                <a:lnTo>
                  <a:pt x="1749" y="1219"/>
                </a:lnTo>
                <a:lnTo>
                  <a:pt x="1751" y="1219"/>
                </a:lnTo>
                <a:moveTo>
                  <a:pt x="1749" y="1222"/>
                </a:moveTo>
                <a:lnTo>
                  <a:pt x="1748" y="1222"/>
                </a:lnTo>
                <a:lnTo>
                  <a:pt x="1748" y="1220"/>
                </a:lnTo>
                <a:lnTo>
                  <a:pt x="1749" y="1220"/>
                </a:lnTo>
                <a:lnTo>
                  <a:pt x="1749" y="1222"/>
                </a:lnTo>
                <a:moveTo>
                  <a:pt x="1751" y="1207"/>
                </a:moveTo>
                <a:lnTo>
                  <a:pt x="1749" y="1209"/>
                </a:lnTo>
                <a:lnTo>
                  <a:pt x="1749" y="1207"/>
                </a:lnTo>
                <a:lnTo>
                  <a:pt x="1751" y="1207"/>
                </a:lnTo>
                <a:moveTo>
                  <a:pt x="1833" y="1378"/>
                </a:moveTo>
                <a:lnTo>
                  <a:pt x="1832" y="1378"/>
                </a:lnTo>
                <a:lnTo>
                  <a:pt x="1832" y="1376"/>
                </a:lnTo>
                <a:lnTo>
                  <a:pt x="1833" y="1376"/>
                </a:lnTo>
                <a:lnTo>
                  <a:pt x="1833" y="1378"/>
                </a:lnTo>
                <a:moveTo>
                  <a:pt x="1795" y="1543"/>
                </a:moveTo>
                <a:lnTo>
                  <a:pt x="1795" y="1541"/>
                </a:lnTo>
                <a:lnTo>
                  <a:pt x="1795" y="1540"/>
                </a:lnTo>
                <a:lnTo>
                  <a:pt x="1795" y="1540"/>
                </a:lnTo>
                <a:lnTo>
                  <a:pt x="1796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6" y="1541"/>
                </a:lnTo>
                <a:lnTo>
                  <a:pt x="1796" y="1543"/>
                </a:lnTo>
                <a:lnTo>
                  <a:pt x="1795" y="1543"/>
                </a:lnTo>
                <a:moveTo>
                  <a:pt x="1926" y="50"/>
                </a:moveTo>
                <a:lnTo>
                  <a:pt x="1927" y="49"/>
                </a:lnTo>
                <a:lnTo>
                  <a:pt x="1929" y="49"/>
                </a:lnTo>
                <a:lnTo>
                  <a:pt x="1926" y="50"/>
                </a:lnTo>
                <a:moveTo>
                  <a:pt x="1086" y="392"/>
                </a:moveTo>
                <a:lnTo>
                  <a:pt x="1085" y="393"/>
                </a:lnTo>
                <a:lnTo>
                  <a:pt x="1085" y="392"/>
                </a:lnTo>
                <a:lnTo>
                  <a:pt x="1086" y="392"/>
                </a:lnTo>
                <a:moveTo>
                  <a:pt x="1080" y="381"/>
                </a:moveTo>
                <a:lnTo>
                  <a:pt x="1082" y="380"/>
                </a:lnTo>
                <a:lnTo>
                  <a:pt x="1082" y="381"/>
                </a:lnTo>
                <a:lnTo>
                  <a:pt x="1082" y="383"/>
                </a:lnTo>
                <a:lnTo>
                  <a:pt x="1080" y="383"/>
                </a:lnTo>
                <a:lnTo>
                  <a:pt x="1080" y="381"/>
                </a:lnTo>
                <a:moveTo>
                  <a:pt x="2001" y="16"/>
                </a:moveTo>
                <a:lnTo>
                  <a:pt x="2001" y="18"/>
                </a:lnTo>
                <a:lnTo>
                  <a:pt x="1999" y="18"/>
                </a:lnTo>
                <a:lnTo>
                  <a:pt x="1996" y="18"/>
                </a:lnTo>
                <a:lnTo>
                  <a:pt x="1995" y="18"/>
                </a:lnTo>
                <a:lnTo>
                  <a:pt x="1998" y="16"/>
                </a:lnTo>
                <a:lnTo>
                  <a:pt x="1999" y="16"/>
                </a:lnTo>
                <a:lnTo>
                  <a:pt x="2001" y="16"/>
                </a:lnTo>
                <a:moveTo>
                  <a:pt x="1088" y="390"/>
                </a:moveTo>
                <a:lnTo>
                  <a:pt x="1086" y="392"/>
                </a:lnTo>
                <a:lnTo>
                  <a:pt x="1086" y="390"/>
                </a:lnTo>
                <a:lnTo>
                  <a:pt x="1088" y="390"/>
                </a:lnTo>
                <a:moveTo>
                  <a:pt x="1079" y="380"/>
                </a:moveTo>
                <a:lnTo>
                  <a:pt x="1077" y="380"/>
                </a:lnTo>
                <a:lnTo>
                  <a:pt x="1077" y="378"/>
                </a:lnTo>
                <a:lnTo>
                  <a:pt x="1079" y="378"/>
                </a:lnTo>
                <a:lnTo>
                  <a:pt x="1080" y="378"/>
                </a:lnTo>
                <a:lnTo>
                  <a:pt x="1080" y="380"/>
                </a:lnTo>
                <a:lnTo>
                  <a:pt x="1079" y="380"/>
                </a:lnTo>
                <a:moveTo>
                  <a:pt x="1079" y="381"/>
                </a:moveTo>
                <a:lnTo>
                  <a:pt x="1080" y="380"/>
                </a:lnTo>
                <a:lnTo>
                  <a:pt x="1080" y="381"/>
                </a:lnTo>
                <a:lnTo>
                  <a:pt x="1079" y="381"/>
                </a:lnTo>
                <a:moveTo>
                  <a:pt x="1082" y="389"/>
                </a:moveTo>
                <a:lnTo>
                  <a:pt x="1080" y="389"/>
                </a:lnTo>
                <a:lnTo>
                  <a:pt x="1082" y="387"/>
                </a:lnTo>
                <a:lnTo>
                  <a:pt x="1082" y="389"/>
                </a:lnTo>
                <a:moveTo>
                  <a:pt x="2039" y="18"/>
                </a:moveTo>
                <a:lnTo>
                  <a:pt x="2038" y="18"/>
                </a:lnTo>
                <a:lnTo>
                  <a:pt x="2041" y="18"/>
                </a:lnTo>
                <a:lnTo>
                  <a:pt x="2039" y="18"/>
                </a:lnTo>
                <a:moveTo>
                  <a:pt x="2019" y="22"/>
                </a:moveTo>
                <a:lnTo>
                  <a:pt x="2017" y="22"/>
                </a:lnTo>
                <a:lnTo>
                  <a:pt x="2019" y="21"/>
                </a:lnTo>
                <a:lnTo>
                  <a:pt x="2020" y="21"/>
                </a:lnTo>
                <a:lnTo>
                  <a:pt x="2021" y="21"/>
                </a:lnTo>
                <a:lnTo>
                  <a:pt x="2023" y="21"/>
                </a:lnTo>
                <a:lnTo>
                  <a:pt x="2023" y="19"/>
                </a:lnTo>
                <a:lnTo>
                  <a:pt x="2024" y="19"/>
                </a:lnTo>
                <a:lnTo>
                  <a:pt x="2026" y="19"/>
                </a:lnTo>
                <a:lnTo>
                  <a:pt x="2027" y="19"/>
                </a:lnTo>
                <a:lnTo>
                  <a:pt x="2029" y="19"/>
                </a:lnTo>
                <a:lnTo>
                  <a:pt x="2024" y="21"/>
                </a:lnTo>
                <a:lnTo>
                  <a:pt x="2026" y="21"/>
                </a:lnTo>
                <a:lnTo>
                  <a:pt x="2027" y="21"/>
                </a:lnTo>
                <a:lnTo>
                  <a:pt x="2029" y="21"/>
                </a:lnTo>
                <a:lnTo>
                  <a:pt x="2030" y="21"/>
                </a:lnTo>
                <a:lnTo>
                  <a:pt x="2032" y="21"/>
                </a:lnTo>
                <a:lnTo>
                  <a:pt x="2030" y="22"/>
                </a:lnTo>
                <a:lnTo>
                  <a:pt x="2029" y="22"/>
                </a:lnTo>
                <a:lnTo>
                  <a:pt x="2027" y="22"/>
                </a:lnTo>
                <a:lnTo>
                  <a:pt x="2026" y="22"/>
                </a:lnTo>
                <a:lnTo>
                  <a:pt x="2024" y="22"/>
                </a:lnTo>
                <a:lnTo>
                  <a:pt x="2023" y="22"/>
                </a:lnTo>
                <a:lnTo>
                  <a:pt x="2021" y="22"/>
                </a:lnTo>
                <a:lnTo>
                  <a:pt x="2020" y="22"/>
                </a:lnTo>
                <a:lnTo>
                  <a:pt x="2019" y="22"/>
                </a:lnTo>
                <a:moveTo>
                  <a:pt x="2048" y="25"/>
                </a:moveTo>
                <a:lnTo>
                  <a:pt x="2046" y="25"/>
                </a:lnTo>
                <a:lnTo>
                  <a:pt x="2046" y="24"/>
                </a:lnTo>
                <a:lnTo>
                  <a:pt x="2048" y="24"/>
                </a:lnTo>
                <a:lnTo>
                  <a:pt x="2048" y="25"/>
                </a:lnTo>
                <a:moveTo>
                  <a:pt x="1074" y="399"/>
                </a:moveTo>
                <a:lnTo>
                  <a:pt x="1073" y="399"/>
                </a:lnTo>
                <a:lnTo>
                  <a:pt x="1073" y="398"/>
                </a:lnTo>
                <a:lnTo>
                  <a:pt x="1074" y="398"/>
                </a:lnTo>
                <a:lnTo>
                  <a:pt x="1074" y="399"/>
                </a:lnTo>
                <a:moveTo>
                  <a:pt x="2030" y="19"/>
                </a:moveTo>
                <a:lnTo>
                  <a:pt x="2029" y="19"/>
                </a:lnTo>
                <a:lnTo>
                  <a:pt x="2030" y="18"/>
                </a:lnTo>
                <a:lnTo>
                  <a:pt x="2032" y="18"/>
                </a:lnTo>
                <a:lnTo>
                  <a:pt x="2032" y="19"/>
                </a:lnTo>
                <a:lnTo>
                  <a:pt x="2030" y="19"/>
                </a:lnTo>
                <a:moveTo>
                  <a:pt x="1077" y="380"/>
                </a:moveTo>
                <a:lnTo>
                  <a:pt x="1077" y="381"/>
                </a:lnTo>
                <a:lnTo>
                  <a:pt x="1076" y="381"/>
                </a:lnTo>
                <a:lnTo>
                  <a:pt x="1077" y="380"/>
                </a:lnTo>
                <a:moveTo>
                  <a:pt x="1082" y="380"/>
                </a:moveTo>
                <a:lnTo>
                  <a:pt x="1080" y="380"/>
                </a:lnTo>
                <a:lnTo>
                  <a:pt x="1082" y="378"/>
                </a:lnTo>
                <a:lnTo>
                  <a:pt x="1082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5" y="377"/>
                </a:lnTo>
                <a:lnTo>
                  <a:pt x="1085" y="378"/>
                </a:lnTo>
                <a:lnTo>
                  <a:pt x="1086" y="378"/>
                </a:lnTo>
                <a:lnTo>
                  <a:pt x="1086" y="380"/>
                </a:lnTo>
                <a:lnTo>
                  <a:pt x="1085" y="380"/>
                </a:lnTo>
                <a:lnTo>
                  <a:pt x="1083" y="380"/>
                </a:lnTo>
                <a:lnTo>
                  <a:pt x="1082" y="380"/>
                </a:lnTo>
                <a:moveTo>
                  <a:pt x="1055" y="389"/>
                </a:moveTo>
                <a:lnTo>
                  <a:pt x="1054" y="389"/>
                </a:lnTo>
                <a:lnTo>
                  <a:pt x="1055" y="387"/>
                </a:lnTo>
                <a:lnTo>
                  <a:pt x="1057" y="387"/>
                </a:lnTo>
                <a:lnTo>
                  <a:pt x="1055" y="389"/>
                </a:lnTo>
                <a:moveTo>
                  <a:pt x="1054" y="384"/>
                </a:moveTo>
                <a:lnTo>
                  <a:pt x="1054" y="384"/>
                </a:lnTo>
                <a:lnTo>
                  <a:pt x="1054" y="383"/>
                </a:lnTo>
                <a:lnTo>
                  <a:pt x="1054" y="384"/>
                </a:lnTo>
                <a:moveTo>
                  <a:pt x="1074" y="378"/>
                </a:moveTo>
                <a:lnTo>
                  <a:pt x="1073" y="377"/>
                </a:lnTo>
                <a:lnTo>
                  <a:pt x="1074" y="377"/>
                </a:lnTo>
                <a:lnTo>
                  <a:pt x="1076" y="377"/>
                </a:lnTo>
                <a:lnTo>
                  <a:pt x="1076" y="378"/>
                </a:lnTo>
                <a:lnTo>
                  <a:pt x="1074" y="378"/>
                </a:lnTo>
                <a:moveTo>
                  <a:pt x="1054" y="393"/>
                </a:moveTo>
                <a:lnTo>
                  <a:pt x="1054" y="393"/>
                </a:lnTo>
                <a:lnTo>
                  <a:pt x="1054" y="392"/>
                </a:lnTo>
                <a:lnTo>
                  <a:pt x="1055" y="392"/>
                </a:lnTo>
                <a:lnTo>
                  <a:pt x="1055" y="393"/>
                </a:lnTo>
                <a:lnTo>
                  <a:pt x="1054" y="395"/>
                </a:lnTo>
                <a:lnTo>
                  <a:pt x="1054" y="393"/>
                </a:lnTo>
                <a:moveTo>
                  <a:pt x="1054" y="390"/>
                </a:moveTo>
                <a:lnTo>
                  <a:pt x="1054" y="390"/>
                </a:lnTo>
                <a:lnTo>
                  <a:pt x="1054" y="389"/>
                </a:lnTo>
                <a:lnTo>
                  <a:pt x="1054" y="390"/>
                </a:lnTo>
                <a:moveTo>
                  <a:pt x="1086" y="377"/>
                </a:moveTo>
                <a:lnTo>
                  <a:pt x="1085" y="377"/>
                </a:lnTo>
                <a:lnTo>
                  <a:pt x="1086" y="375"/>
                </a:lnTo>
                <a:lnTo>
                  <a:pt x="1086" y="377"/>
                </a:lnTo>
                <a:moveTo>
                  <a:pt x="1083" y="381"/>
                </a:moveTo>
                <a:lnTo>
                  <a:pt x="1085" y="380"/>
                </a:lnTo>
                <a:lnTo>
                  <a:pt x="1085" y="381"/>
                </a:lnTo>
                <a:lnTo>
                  <a:pt x="1083" y="381"/>
                </a:lnTo>
                <a:moveTo>
                  <a:pt x="2066" y="19"/>
                </a:moveTo>
                <a:lnTo>
                  <a:pt x="2064" y="19"/>
                </a:lnTo>
                <a:lnTo>
                  <a:pt x="2066" y="18"/>
                </a:lnTo>
                <a:lnTo>
                  <a:pt x="2067" y="18"/>
                </a:lnTo>
                <a:lnTo>
                  <a:pt x="2069" y="18"/>
                </a:lnTo>
                <a:lnTo>
                  <a:pt x="2067" y="19"/>
                </a:lnTo>
                <a:lnTo>
                  <a:pt x="2066" y="19"/>
                </a:lnTo>
                <a:moveTo>
                  <a:pt x="1069" y="403"/>
                </a:moveTo>
                <a:lnTo>
                  <a:pt x="1070" y="403"/>
                </a:lnTo>
                <a:lnTo>
                  <a:pt x="1070" y="405"/>
                </a:lnTo>
                <a:lnTo>
                  <a:pt x="1069" y="405"/>
                </a:lnTo>
                <a:lnTo>
                  <a:pt x="1069" y="403"/>
                </a:lnTo>
                <a:moveTo>
                  <a:pt x="1073" y="399"/>
                </a:moveTo>
                <a:lnTo>
                  <a:pt x="1073" y="400"/>
                </a:lnTo>
                <a:lnTo>
                  <a:pt x="1072" y="402"/>
                </a:lnTo>
                <a:lnTo>
                  <a:pt x="1072" y="400"/>
                </a:lnTo>
                <a:lnTo>
                  <a:pt x="1073" y="399"/>
                </a:lnTo>
                <a:moveTo>
                  <a:pt x="2079" y="16"/>
                </a:moveTo>
                <a:lnTo>
                  <a:pt x="2077" y="18"/>
                </a:lnTo>
                <a:lnTo>
                  <a:pt x="2077" y="16"/>
                </a:lnTo>
                <a:lnTo>
                  <a:pt x="2079" y="16"/>
                </a:lnTo>
                <a:moveTo>
                  <a:pt x="1067" y="412"/>
                </a:moveTo>
                <a:lnTo>
                  <a:pt x="1069" y="411"/>
                </a:lnTo>
                <a:lnTo>
                  <a:pt x="1070" y="411"/>
                </a:lnTo>
                <a:lnTo>
                  <a:pt x="1070" y="412"/>
                </a:lnTo>
                <a:lnTo>
                  <a:pt x="1070" y="414"/>
                </a:lnTo>
                <a:lnTo>
                  <a:pt x="1069" y="414"/>
                </a:lnTo>
                <a:lnTo>
                  <a:pt x="1069" y="412"/>
                </a:lnTo>
                <a:lnTo>
                  <a:pt x="1067" y="412"/>
                </a:lnTo>
                <a:moveTo>
                  <a:pt x="1067" y="414"/>
                </a:moveTo>
                <a:lnTo>
                  <a:pt x="1069" y="414"/>
                </a:lnTo>
                <a:lnTo>
                  <a:pt x="1069" y="415"/>
                </a:lnTo>
                <a:lnTo>
                  <a:pt x="1067" y="415"/>
                </a:lnTo>
                <a:lnTo>
                  <a:pt x="1067" y="414"/>
                </a:lnTo>
                <a:moveTo>
                  <a:pt x="1066" y="415"/>
                </a:moveTo>
                <a:lnTo>
                  <a:pt x="1067" y="415"/>
                </a:lnTo>
                <a:lnTo>
                  <a:pt x="1066" y="417"/>
                </a:lnTo>
                <a:lnTo>
                  <a:pt x="1066" y="415"/>
                </a:lnTo>
                <a:moveTo>
                  <a:pt x="1066" y="412"/>
                </a:moveTo>
                <a:lnTo>
                  <a:pt x="1066" y="411"/>
                </a:lnTo>
                <a:lnTo>
                  <a:pt x="1067" y="411"/>
                </a:lnTo>
                <a:lnTo>
                  <a:pt x="1066" y="412"/>
                </a:lnTo>
                <a:moveTo>
                  <a:pt x="1064" y="417"/>
                </a:moveTo>
                <a:lnTo>
                  <a:pt x="1066" y="417"/>
                </a:lnTo>
                <a:lnTo>
                  <a:pt x="1066" y="418"/>
                </a:lnTo>
                <a:lnTo>
                  <a:pt x="1064" y="418"/>
                </a:lnTo>
                <a:lnTo>
                  <a:pt x="1064" y="417"/>
                </a:lnTo>
                <a:moveTo>
                  <a:pt x="2108" y="7"/>
                </a:moveTo>
                <a:lnTo>
                  <a:pt x="2107" y="7"/>
                </a:lnTo>
                <a:lnTo>
                  <a:pt x="2107" y="6"/>
                </a:lnTo>
                <a:lnTo>
                  <a:pt x="2108" y="6"/>
                </a:lnTo>
                <a:lnTo>
                  <a:pt x="2110" y="6"/>
                </a:lnTo>
                <a:lnTo>
                  <a:pt x="2111" y="6"/>
                </a:lnTo>
                <a:lnTo>
                  <a:pt x="2110" y="7"/>
                </a:lnTo>
                <a:lnTo>
                  <a:pt x="2108" y="7"/>
                </a:lnTo>
                <a:moveTo>
                  <a:pt x="964" y="695"/>
                </a:moveTo>
                <a:lnTo>
                  <a:pt x="966" y="693"/>
                </a:lnTo>
                <a:lnTo>
                  <a:pt x="966" y="695"/>
                </a:lnTo>
                <a:lnTo>
                  <a:pt x="966" y="696"/>
                </a:lnTo>
                <a:lnTo>
                  <a:pt x="964" y="696"/>
                </a:lnTo>
                <a:lnTo>
                  <a:pt x="964" y="695"/>
                </a:lnTo>
                <a:moveTo>
                  <a:pt x="980" y="751"/>
                </a:moveTo>
                <a:lnTo>
                  <a:pt x="979" y="751"/>
                </a:lnTo>
                <a:lnTo>
                  <a:pt x="980" y="749"/>
                </a:lnTo>
                <a:lnTo>
                  <a:pt x="980" y="751"/>
                </a:lnTo>
                <a:moveTo>
                  <a:pt x="929" y="565"/>
                </a:moveTo>
                <a:lnTo>
                  <a:pt x="929" y="564"/>
                </a:lnTo>
                <a:lnTo>
                  <a:pt x="930" y="564"/>
                </a:lnTo>
                <a:lnTo>
                  <a:pt x="930" y="562"/>
                </a:lnTo>
                <a:lnTo>
                  <a:pt x="932" y="562"/>
                </a:lnTo>
                <a:lnTo>
                  <a:pt x="933" y="562"/>
                </a:lnTo>
                <a:lnTo>
                  <a:pt x="932" y="564"/>
                </a:lnTo>
                <a:lnTo>
                  <a:pt x="932" y="565"/>
                </a:lnTo>
                <a:lnTo>
                  <a:pt x="932" y="567"/>
                </a:lnTo>
                <a:lnTo>
                  <a:pt x="930" y="567"/>
                </a:lnTo>
                <a:lnTo>
                  <a:pt x="930" y="565"/>
                </a:lnTo>
                <a:lnTo>
                  <a:pt x="929" y="565"/>
                </a:lnTo>
                <a:moveTo>
                  <a:pt x="933" y="763"/>
                </a:moveTo>
                <a:lnTo>
                  <a:pt x="933" y="764"/>
                </a:lnTo>
                <a:lnTo>
                  <a:pt x="932" y="763"/>
                </a:lnTo>
                <a:lnTo>
                  <a:pt x="933" y="763"/>
                </a:lnTo>
                <a:moveTo>
                  <a:pt x="1889" y="62"/>
                </a:moveTo>
                <a:lnTo>
                  <a:pt x="1891" y="60"/>
                </a:lnTo>
                <a:lnTo>
                  <a:pt x="1891" y="62"/>
                </a:lnTo>
                <a:lnTo>
                  <a:pt x="1889" y="62"/>
                </a:lnTo>
                <a:moveTo>
                  <a:pt x="1074" y="409"/>
                </a:moveTo>
                <a:lnTo>
                  <a:pt x="1073" y="409"/>
                </a:lnTo>
                <a:lnTo>
                  <a:pt x="1074" y="408"/>
                </a:lnTo>
                <a:lnTo>
                  <a:pt x="1074" y="409"/>
                </a:lnTo>
                <a:moveTo>
                  <a:pt x="2079" y="18"/>
                </a:moveTo>
                <a:lnTo>
                  <a:pt x="2076" y="18"/>
                </a:lnTo>
                <a:lnTo>
                  <a:pt x="2076" y="18"/>
                </a:lnTo>
                <a:lnTo>
                  <a:pt x="2077" y="18"/>
                </a:lnTo>
                <a:lnTo>
                  <a:pt x="2079" y="18"/>
                </a:lnTo>
                <a:lnTo>
                  <a:pt x="2079" y="18"/>
                </a:lnTo>
                <a:lnTo>
                  <a:pt x="2079" y="18"/>
                </a:lnTo>
                <a:moveTo>
                  <a:pt x="1073" y="408"/>
                </a:moveTo>
                <a:lnTo>
                  <a:pt x="1074" y="408"/>
                </a:lnTo>
                <a:lnTo>
                  <a:pt x="1074" y="408"/>
                </a:lnTo>
                <a:lnTo>
                  <a:pt x="1073" y="408"/>
                </a:lnTo>
                <a:moveTo>
                  <a:pt x="1074" y="408"/>
                </a:moveTo>
                <a:lnTo>
                  <a:pt x="1076" y="408"/>
                </a:lnTo>
                <a:lnTo>
                  <a:pt x="1076" y="408"/>
                </a:lnTo>
                <a:lnTo>
                  <a:pt x="1074" y="408"/>
                </a:lnTo>
                <a:moveTo>
                  <a:pt x="1082" y="402"/>
                </a:moveTo>
                <a:lnTo>
                  <a:pt x="1082" y="400"/>
                </a:lnTo>
                <a:lnTo>
                  <a:pt x="1082" y="399"/>
                </a:lnTo>
                <a:lnTo>
                  <a:pt x="1083" y="399"/>
                </a:lnTo>
                <a:lnTo>
                  <a:pt x="1083" y="398"/>
                </a:lnTo>
                <a:lnTo>
                  <a:pt x="1082" y="398"/>
                </a:lnTo>
                <a:lnTo>
                  <a:pt x="1080" y="399"/>
                </a:lnTo>
                <a:lnTo>
                  <a:pt x="1080" y="398"/>
                </a:lnTo>
                <a:lnTo>
                  <a:pt x="1082" y="398"/>
                </a:lnTo>
                <a:lnTo>
                  <a:pt x="1082" y="396"/>
                </a:lnTo>
                <a:lnTo>
                  <a:pt x="1083" y="395"/>
                </a:lnTo>
                <a:lnTo>
                  <a:pt x="1085" y="395"/>
                </a:lnTo>
                <a:lnTo>
                  <a:pt x="1086" y="395"/>
                </a:lnTo>
                <a:lnTo>
                  <a:pt x="1088" y="393"/>
                </a:lnTo>
                <a:lnTo>
                  <a:pt x="1086" y="393"/>
                </a:lnTo>
                <a:lnTo>
                  <a:pt x="1085" y="393"/>
                </a:lnTo>
                <a:lnTo>
                  <a:pt x="1083" y="393"/>
                </a:lnTo>
                <a:lnTo>
                  <a:pt x="1083" y="392"/>
                </a:lnTo>
                <a:lnTo>
                  <a:pt x="1082" y="393"/>
                </a:lnTo>
                <a:lnTo>
                  <a:pt x="1080" y="392"/>
                </a:lnTo>
                <a:lnTo>
                  <a:pt x="1080" y="390"/>
                </a:lnTo>
                <a:lnTo>
                  <a:pt x="1080" y="389"/>
                </a:lnTo>
                <a:lnTo>
                  <a:pt x="1080" y="387"/>
                </a:lnTo>
                <a:lnTo>
                  <a:pt x="1079" y="387"/>
                </a:lnTo>
                <a:lnTo>
                  <a:pt x="1079" y="389"/>
                </a:lnTo>
                <a:lnTo>
                  <a:pt x="1077" y="390"/>
                </a:lnTo>
                <a:lnTo>
                  <a:pt x="1077" y="389"/>
                </a:lnTo>
                <a:lnTo>
                  <a:pt x="1076" y="389"/>
                </a:lnTo>
                <a:lnTo>
                  <a:pt x="1076" y="387"/>
                </a:lnTo>
                <a:lnTo>
                  <a:pt x="1077" y="387"/>
                </a:lnTo>
                <a:lnTo>
                  <a:pt x="1079" y="387"/>
                </a:lnTo>
                <a:lnTo>
                  <a:pt x="1079" y="386"/>
                </a:lnTo>
                <a:lnTo>
                  <a:pt x="1079" y="384"/>
                </a:lnTo>
                <a:lnTo>
                  <a:pt x="1079" y="383"/>
                </a:lnTo>
                <a:lnTo>
                  <a:pt x="1079" y="381"/>
                </a:lnTo>
                <a:lnTo>
                  <a:pt x="1077" y="381"/>
                </a:lnTo>
                <a:lnTo>
                  <a:pt x="1076" y="383"/>
                </a:lnTo>
                <a:lnTo>
                  <a:pt x="1074" y="383"/>
                </a:lnTo>
                <a:lnTo>
                  <a:pt x="1074" y="384"/>
                </a:lnTo>
                <a:lnTo>
                  <a:pt x="1073" y="387"/>
                </a:lnTo>
                <a:lnTo>
                  <a:pt x="1073" y="389"/>
                </a:lnTo>
                <a:lnTo>
                  <a:pt x="1072" y="389"/>
                </a:lnTo>
                <a:lnTo>
                  <a:pt x="1070" y="390"/>
                </a:lnTo>
                <a:lnTo>
                  <a:pt x="1070" y="392"/>
                </a:lnTo>
                <a:lnTo>
                  <a:pt x="1072" y="393"/>
                </a:lnTo>
                <a:lnTo>
                  <a:pt x="1073" y="393"/>
                </a:lnTo>
                <a:lnTo>
                  <a:pt x="1074" y="393"/>
                </a:lnTo>
                <a:lnTo>
                  <a:pt x="1074" y="395"/>
                </a:lnTo>
                <a:lnTo>
                  <a:pt x="1074" y="396"/>
                </a:lnTo>
                <a:lnTo>
                  <a:pt x="1074" y="398"/>
                </a:lnTo>
                <a:lnTo>
                  <a:pt x="1076" y="398"/>
                </a:lnTo>
                <a:lnTo>
                  <a:pt x="1074" y="399"/>
                </a:lnTo>
                <a:lnTo>
                  <a:pt x="1076" y="399"/>
                </a:lnTo>
                <a:lnTo>
                  <a:pt x="1076" y="400"/>
                </a:lnTo>
                <a:lnTo>
                  <a:pt x="1077" y="400"/>
                </a:lnTo>
                <a:lnTo>
                  <a:pt x="1077" y="402"/>
                </a:lnTo>
                <a:lnTo>
                  <a:pt x="1079" y="403"/>
                </a:lnTo>
                <a:lnTo>
                  <a:pt x="1080" y="402"/>
                </a:lnTo>
                <a:lnTo>
                  <a:pt x="1080" y="403"/>
                </a:lnTo>
                <a:lnTo>
                  <a:pt x="1082" y="403"/>
                </a:lnTo>
                <a:lnTo>
                  <a:pt x="1082" y="402"/>
                </a:lnTo>
                <a:moveTo>
                  <a:pt x="1072" y="392"/>
                </a:moveTo>
                <a:lnTo>
                  <a:pt x="1072" y="390"/>
                </a:lnTo>
                <a:lnTo>
                  <a:pt x="1073" y="390"/>
                </a:lnTo>
                <a:lnTo>
                  <a:pt x="1072" y="392"/>
                </a:lnTo>
                <a:moveTo>
                  <a:pt x="1076" y="392"/>
                </a:moveTo>
                <a:lnTo>
                  <a:pt x="1074" y="392"/>
                </a:lnTo>
                <a:lnTo>
                  <a:pt x="1074" y="390"/>
                </a:lnTo>
                <a:lnTo>
                  <a:pt x="1076" y="390"/>
                </a:lnTo>
                <a:lnTo>
                  <a:pt x="1076" y="392"/>
                </a:lnTo>
                <a:moveTo>
                  <a:pt x="985" y="761"/>
                </a:moveTo>
                <a:lnTo>
                  <a:pt x="985" y="760"/>
                </a:lnTo>
                <a:lnTo>
                  <a:pt x="986" y="761"/>
                </a:lnTo>
                <a:lnTo>
                  <a:pt x="986" y="763"/>
                </a:lnTo>
                <a:lnTo>
                  <a:pt x="985" y="763"/>
                </a:lnTo>
                <a:lnTo>
                  <a:pt x="985" y="761"/>
                </a:lnTo>
                <a:moveTo>
                  <a:pt x="1063" y="418"/>
                </a:moveTo>
                <a:lnTo>
                  <a:pt x="1064" y="418"/>
                </a:lnTo>
                <a:lnTo>
                  <a:pt x="1064" y="420"/>
                </a:lnTo>
                <a:lnTo>
                  <a:pt x="1063" y="420"/>
                </a:lnTo>
                <a:lnTo>
                  <a:pt x="1063" y="421"/>
                </a:lnTo>
                <a:lnTo>
                  <a:pt x="1061" y="421"/>
                </a:lnTo>
                <a:lnTo>
                  <a:pt x="1061" y="420"/>
                </a:lnTo>
                <a:lnTo>
                  <a:pt x="1063" y="418"/>
                </a:lnTo>
                <a:moveTo>
                  <a:pt x="1063" y="415"/>
                </a:moveTo>
                <a:lnTo>
                  <a:pt x="1061" y="417"/>
                </a:lnTo>
                <a:lnTo>
                  <a:pt x="1061" y="415"/>
                </a:lnTo>
                <a:lnTo>
                  <a:pt x="1063" y="415"/>
                </a:lnTo>
                <a:moveTo>
                  <a:pt x="2064" y="19"/>
                </a:moveTo>
                <a:lnTo>
                  <a:pt x="2063" y="19"/>
                </a:lnTo>
                <a:lnTo>
                  <a:pt x="2064" y="18"/>
                </a:lnTo>
                <a:lnTo>
                  <a:pt x="2064" y="19"/>
                </a:lnTo>
                <a:moveTo>
                  <a:pt x="1064" y="417"/>
                </a:moveTo>
                <a:lnTo>
                  <a:pt x="1063" y="418"/>
                </a:lnTo>
                <a:lnTo>
                  <a:pt x="1061" y="418"/>
                </a:lnTo>
                <a:lnTo>
                  <a:pt x="1061" y="417"/>
                </a:lnTo>
                <a:lnTo>
                  <a:pt x="1063" y="417"/>
                </a:lnTo>
                <a:lnTo>
                  <a:pt x="1064" y="417"/>
                </a:lnTo>
                <a:moveTo>
                  <a:pt x="1058" y="421"/>
                </a:moveTo>
                <a:lnTo>
                  <a:pt x="1060" y="421"/>
                </a:lnTo>
                <a:lnTo>
                  <a:pt x="1060" y="423"/>
                </a:lnTo>
                <a:lnTo>
                  <a:pt x="1058" y="423"/>
                </a:lnTo>
                <a:lnTo>
                  <a:pt x="1058" y="421"/>
                </a:lnTo>
                <a:moveTo>
                  <a:pt x="1060" y="420"/>
                </a:moveTo>
                <a:lnTo>
                  <a:pt x="1061" y="420"/>
                </a:lnTo>
                <a:lnTo>
                  <a:pt x="1060" y="421"/>
                </a:lnTo>
                <a:lnTo>
                  <a:pt x="1060" y="420"/>
                </a:lnTo>
                <a:moveTo>
                  <a:pt x="1633" y="166"/>
                </a:moveTo>
                <a:lnTo>
                  <a:pt x="1632" y="166"/>
                </a:lnTo>
                <a:lnTo>
                  <a:pt x="1632" y="165"/>
                </a:lnTo>
                <a:lnTo>
                  <a:pt x="1633" y="165"/>
                </a:lnTo>
                <a:lnTo>
                  <a:pt x="1633" y="166"/>
                </a:lnTo>
                <a:moveTo>
                  <a:pt x="1554" y="449"/>
                </a:moveTo>
                <a:lnTo>
                  <a:pt x="1552" y="449"/>
                </a:lnTo>
                <a:lnTo>
                  <a:pt x="1552" y="448"/>
                </a:lnTo>
                <a:lnTo>
                  <a:pt x="1552" y="446"/>
                </a:lnTo>
                <a:lnTo>
                  <a:pt x="1554" y="446"/>
                </a:lnTo>
                <a:lnTo>
                  <a:pt x="1555" y="445"/>
                </a:lnTo>
                <a:lnTo>
                  <a:pt x="1555" y="446"/>
                </a:lnTo>
                <a:lnTo>
                  <a:pt x="1554" y="448"/>
                </a:lnTo>
                <a:lnTo>
                  <a:pt x="1554" y="449"/>
                </a:lnTo>
                <a:moveTo>
                  <a:pt x="1555" y="449"/>
                </a:moveTo>
                <a:lnTo>
                  <a:pt x="1554" y="448"/>
                </a:lnTo>
                <a:lnTo>
                  <a:pt x="1555" y="448"/>
                </a:lnTo>
                <a:lnTo>
                  <a:pt x="1557" y="448"/>
                </a:lnTo>
                <a:lnTo>
                  <a:pt x="1557" y="449"/>
                </a:lnTo>
                <a:lnTo>
                  <a:pt x="1555" y="449"/>
                </a:lnTo>
                <a:moveTo>
                  <a:pt x="1552" y="503"/>
                </a:moveTo>
                <a:lnTo>
                  <a:pt x="1551" y="503"/>
                </a:lnTo>
                <a:lnTo>
                  <a:pt x="1552" y="502"/>
                </a:lnTo>
                <a:lnTo>
                  <a:pt x="1552" y="503"/>
                </a:lnTo>
                <a:moveTo>
                  <a:pt x="1549" y="503"/>
                </a:moveTo>
                <a:lnTo>
                  <a:pt x="1551" y="503"/>
                </a:lnTo>
                <a:lnTo>
                  <a:pt x="1551" y="505"/>
                </a:lnTo>
                <a:lnTo>
                  <a:pt x="1549" y="505"/>
                </a:lnTo>
                <a:lnTo>
                  <a:pt x="1549" y="503"/>
                </a:lnTo>
                <a:moveTo>
                  <a:pt x="1558" y="445"/>
                </a:moveTo>
                <a:lnTo>
                  <a:pt x="1557" y="445"/>
                </a:lnTo>
                <a:lnTo>
                  <a:pt x="1560" y="443"/>
                </a:lnTo>
                <a:lnTo>
                  <a:pt x="1560" y="445"/>
                </a:lnTo>
                <a:lnTo>
                  <a:pt x="1558" y="445"/>
                </a:lnTo>
                <a:moveTo>
                  <a:pt x="1557" y="446"/>
                </a:moveTo>
                <a:lnTo>
                  <a:pt x="1555" y="446"/>
                </a:lnTo>
                <a:lnTo>
                  <a:pt x="1557" y="445"/>
                </a:lnTo>
                <a:lnTo>
                  <a:pt x="1557" y="446"/>
                </a:lnTo>
                <a:moveTo>
                  <a:pt x="1548" y="505"/>
                </a:moveTo>
                <a:lnTo>
                  <a:pt x="1548" y="505"/>
                </a:lnTo>
                <a:lnTo>
                  <a:pt x="1548" y="506"/>
                </a:lnTo>
                <a:lnTo>
                  <a:pt x="1548" y="505"/>
                </a:lnTo>
                <a:moveTo>
                  <a:pt x="1541" y="315"/>
                </a:moveTo>
                <a:lnTo>
                  <a:pt x="1539" y="315"/>
                </a:lnTo>
                <a:lnTo>
                  <a:pt x="1541" y="314"/>
                </a:lnTo>
                <a:lnTo>
                  <a:pt x="1541" y="315"/>
                </a:lnTo>
                <a:moveTo>
                  <a:pt x="1548" y="452"/>
                </a:moveTo>
                <a:lnTo>
                  <a:pt x="1547" y="452"/>
                </a:lnTo>
                <a:lnTo>
                  <a:pt x="1548" y="451"/>
                </a:lnTo>
                <a:lnTo>
                  <a:pt x="1548" y="451"/>
                </a:lnTo>
                <a:lnTo>
                  <a:pt x="1549" y="451"/>
                </a:lnTo>
                <a:lnTo>
                  <a:pt x="1548" y="452"/>
                </a:lnTo>
                <a:lnTo>
                  <a:pt x="1548" y="452"/>
                </a:lnTo>
                <a:moveTo>
                  <a:pt x="1549" y="448"/>
                </a:moveTo>
                <a:lnTo>
                  <a:pt x="1548" y="448"/>
                </a:lnTo>
                <a:lnTo>
                  <a:pt x="1549" y="446"/>
                </a:lnTo>
                <a:lnTo>
                  <a:pt x="1549" y="448"/>
                </a:lnTo>
                <a:moveTo>
                  <a:pt x="1548" y="503"/>
                </a:moveTo>
                <a:lnTo>
                  <a:pt x="1549" y="503"/>
                </a:lnTo>
                <a:lnTo>
                  <a:pt x="1548" y="505"/>
                </a:lnTo>
                <a:lnTo>
                  <a:pt x="1548" y="503"/>
                </a:lnTo>
                <a:moveTo>
                  <a:pt x="1545" y="453"/>
                </a:moveTo>
                <a:lnTo>
                  <a:pt x="1544" y="453"/>
                </a:lnTo>
                <a:lnTo>
                  <a:pt x="1545" y="452"/>
                </a:lnTo>
                <a:lnTo>
                  <a:pt x="1545" y="453"/>
                </a:lnTo>
                <a:moveTo>
                  <a:pt x="1552" y="449"/>
                </a:moveTo>
                <a:lnTo>
                  <a:pt x="1551" y="449"/>
                </a:lnTo>
                <a:lnTo>
                  <a:pt x="1551" y="448"/>
                </a:lnTo>
                <a:lnTo>
                  <a:pt x="1552" y="449"/>
                </a:lnTo>
                <a:moveTo>
                  <a:pt x="1592" y="430"/>
                </a:moveTo>
                <a:lnTo>
                  <a:pt x="1588" y="431"/>
                </a:lnTo>
                <a:lnTo>
                  <a:pt x="1589" y="430"/>
                </a:lnTo>
                <a:lnTo>
                  <a:pt x="1591" y="430"/>
                </a:lnTo>
                <a:lnTo>
                  <a:pt x="1592" y="430"/>
                </a:lnTo>
                <a:moveTo>
                  <a:pt x="1596" y="428"/>
                </a:moveTo>
                <a:lnTo>
                  <a:pt x="1598" y="427"/>
                </a:lnTo>
                <a:lnTo>
                  <a:pt x="1598" y="428"/>
                </a:lnTo>
                <a:lnTo>
                  <a:pt x="1596" y="428"/>
                </a:lnTo>
                <a:moveTo>
                  <a:pt x="1614" y="408"/>
                </a:moveTo>
                <a:lnTo>
                  <a:pt x="1613" y="408"/>
                </a:lnTo>
                <a:lnTo>
                  <a:pt x="1613" y="406"/>
                </a:lnTo>
                <a:lnTo>
                  <a:pt x="1614" y="408"/>
                </a:lnTo>
                <a:moveTo>
                  <a:pt x="1616" y="408"/>
                </a:moveTo>
                <a:lnTo>
                  <a:pt x="1614" y="408"/>
                </a:lnTo>
                <a:lnTo>
                  <a:pt x="1614" y="406"/>
                </a:lnTo>
                <a:lnTo>
                  <a:pt x="1616" y="408"/>
                </a:lnTo>
                <a:moveTo>
                  <a:pt x="1566" y="442"/>
                </a:moveTo>
                <a:lnTo>
                  <a:pt x="1564" y="443"/>
                </a:lnTo>
                <a:lnTo>
                  <a:pt x="1564" y="442"/>
                </a:lnTo>
                <a:lnTo>
                  <a:pt x="1566" y="442"/>
                </a:lnTo>
                <a:moveTo>
                  <a:pt x="1595" y="428"/>
                </a:moveTo>
                <a:lnTo>
                  <a:pt x="1594" y="428"/>
                </a:lnTo>
                <a:lnTo>
                  <a:pt x="1595" y="427"/>
                </a:lnTo>
                <a:lnTo>
                  <a:pt x="1595" y="428"/>
                </a:lnTo>
                <a:moveTo>
                  <a:pt x="1571" y="439"/>
                </a:moveTo>
                <a:lnTo>
                  <a:pt x="1570" y="439"/>
                </a:lnTo>
                <a:lnTo>
                  <a:pt x="1570" y="437"/>
                </a:lnTo>
                <a:lnTo>
                  <a:pt x="1571" y="437"/>
                </a:lnTo>
                <a:lnTo>
                  <a:pt x="1573" y="437"/>
                </a:lnTo>
                <a:lnTo>
                  <a:pt x="1573" y="439"/>
                </a:lnTo>
                <a:lnTo>
                  <a:pt x="1571" y="439"/>
                </a:lnTo>
                <a:moveTo>
                  <a:pt x="1579" y="434"/>
                </a:moveTo>
                <a:lnTo>
                  <a:pt x="1577" y="436"/>
                </a:lnTo>
                <a:lnTo>
                  <a:pt x="1577" y="434"/>
                </a:lnTo>
                <a:lnTo>
                  <a:pt x="1579" y="434"/>
                </a:lnTo>
                <a:moveTo>
                  <a:pt x="1583" y="433"/>
                </a:moveTo>
                <a:lnTo>
                  <a:pt x="1583" y="433"/>
                </a:lnTo>
                <a:lnTo>
                  <a:pt x="1583" y="431"/>
                </a:lnTo>
                <a:lnTo>
                  <a:pt x="1583" y="433"/>
                </a:lnTo>
                <a:moveTo>
                  <a:pt x="1577" y="436"/>
                </a:moveTo>
                <a:lnTo>
                  <a:pt x="1574" y="437"/>
                </a:lnTo>
                <a:lnTo>
                  <a:pt x="1576" y="436"/>
                </a:lnTo>
                <a:lnTo>
                  <a:pt x="1577" y="436"/>
                </a:lnTo>
                <a:moveTo>
                  <a:pt x="1594" y="430"/>
                </a:moveTo>
                <a:lnTo>
                  <a:pt x="1592" y="430"/>
                </a:lnTo>
                <a:lnTo>
                  <a:pt x="1594" y="428"/>
                </a:lnTo>
                <a:lnTo>
                  <a:pt x="1594" y="430"/>
                </a:lnTo>
                <a:moveTo>
                  <a:pt x="1598" y="427"/>
                </a:moveTo>
                <a:lnTo>
                  <a:pt x="1596" y="427"/>
                </a:lnTo>
                <a:lnTo>
                  <a:pt x="1598" y="425"/>
                </a:lnTo>
                <a:lnTo>
                  <a:pt x="1598" y="427"/>
                </a:lnTo>
                <a:moveTo>
                  <a:pt x="1548" y="166"/>
                </a:moveTo>
                <a:lnTo>
                  <a:pt x="1548" y="165"/>
                </a:lnTo>
                <a:lnTo>
                  <a:pt x="1548" y="165"/>
                </a:lnTo>
                <a:lnTo>
                  <a:pt x="1548" y="166"/>
                </a:lnTo>
                <a:moveTo>
                  <a:pt x="1548" y="163"/>
                </a:moveTo>
                <a:lnTo>
                  <a:pt x="1548" y="163"/>
                </a:lnTo>
                <a:lnTo>
                  <a:pt x="1548" y="162"/>
                </a:lnTo>
                <a:lnTo>
                  <a:pt x="1548" y="163"/>
                </a:lnTo>
                <a:moveTo>
                  <a:pt x="1547" y="166"/>
                </a:moveTo>
                <a:lnTo>
                  <a:pt x="1545" y="166"/>
                </a:lnTo>
                <a:lnTo>
                  <a:pt x="1545" y="165"/>
                </a:lnTo>
                <a:lnTo>
                  <a:pt x="1547" y="163"/>
                </a:lnTo>
                <a:lnTo>
                  <a:pt x="1548" y="163"/>
                </a:lnTo>
                <a:lnTo>
                  <a:pt x="1548" y="165"/>
                </a:lnTo>
                <a:lnTo>
                  <a:pt x="1547" y="166"/>
                </a:lnTo>
                <a:moveTo>
                  <a:pt x="1547" y="162"/>
                </a:moveTo>
                <a:lnTo>
                  <a:pt x="1547" y="163"/>
                </a:lnTo>
                <a:lnTo>
                  <a:pt x="1545" y="163"/>
                </a:lnTo>
                <a:lnTo>
                  <a:pt x="1547" y="162"/>
                </a:lnTo>
                <a:moveTo>
                  <a:pt x="1599" y="202"/>
                </a:moveTo>
                <a:lnTo>
                  <a:pt x="1598" y="202"/>
                </a:lnTo>
                <a:lnTo>
                  <a:pt x="1598" y="200"/>
                </a:lnTo>
                <a:lnTo>
                  <a:pt x="1599" y="200"/>
                </a:lnTo>
                <a:lnTo>
                  <a:pt x="1599" y="199"/>
                </a:lnTo>
                <a:lnTo>
                  <a:pt x="1601" y="200"/>
                </a:lnTo>
                <a:lnTo>
                  <a:pt x="1601" y="202"/>
                </a:lnTo>
                <a:lnTo>
                  <a:pt x="1599" y="202"/>
                </a:lnTo>
                <a:moveTo>
                  <a:pt x="1505" y="271"/>
                </a:moveTo>
                <a:lnTo>
                  <a:pt x="1504" y="271"/>
                </a:lnTo>
                <a:lnTo>
                  <a:pt x="1504" y="269"/>
                </a:lnTo>
                <a:lnTo>
                  <a:pt x="1505" y="269"/>
                </a:lnTo>
                <a:lnTo>
                  <a:pt x="1505" y="271"/>
                </a:lnTo>
                <a:moveTo>
                  <a:pt x="939" y="241"/>
                </a:moveTo>
                <a:lnTo>
                  <a:pt x="941" y="241"/>
                </a:lnTo>
                <a:lnTo>
                  <a:pt x="939" y="243"/>
                </a:lnTo>
                <a:lnTo>
                  <a:pt x="939" y="241"/>
                </a:lnTo>
                <a:moveTo>
                  <a:pt x="952" y="233"/>
                </a:moveTo>
                <a:lnTo>
                  <a:pt x="954" y="231"/>
                </a:lnTo>
                <a:lnTo>
                  <a:pt x="954" y="233"/>
                </a:lnTo>
                <a:lnTo>
                  <a:pt x="952" y="233"/>
                </a:lnTo>
                <a:moveTo>
                  <a:pt x="1602" y="200"/>
                </a:moveTo>
                <a:lnTo>
                  <a:pt x="1601" y="200"/>
                </a:lnTo>
                <a:lnTo>
                  <a:pt x="1601" y="199"/>
                </a:lnTo>
                <a:lnTo>
                  <a:pt x="1602" y="199"/>
                </a:lnTo>
                <a:lnTo>
                  <a:pt x="1604" y="200"/>
                </a:lnTo>
                <a:lnTo>
                  <a:pt x="1605" y="200"/>
                </a:lnTo>
                <a:lnTo>
                  <a:pt x="1605" y="202"/>
                </a:lnTo>
                <a:lnTo>
                  <a:pt x="1604" y="202"/>
                </a:lnTo>
                <a:lnTo>
                  <a:pt x="1602" y="202"/>
                </a:lnTo>
                <a:lnTo>
                  <a:pt x="1602" y="200"/>
                </a:lnTo>
                <a:moveTo>
                  <a:pt x="1544" y="166"/>
                </a:moveTo>
                <a:lnTo>
                  <a:pt x="1542" y="168"/>
                </a:lnTo>
                <a:lnTo>
                  <a:pt x="1542" y="166"/>
                </a:lnTo>
                <a:lnTo>
                  <a:pt x="1544" y="166"/>
                </a:lnTo>
                <a:moveTo>
                  <a:pt x="1541" y="171"/>
                </a:moveTo>
                <a:lnTo>
                  <a:pt x="1539" y="172"/>
                </a:lnTo>
                <a:lnTo>
                  <a:pt x="1539" y="171"/>
                </a:lnTo>
                <a:lnTo>
                  <a:pt x="1541" y="171"/>
                </a:lnTo>
                <a:moveTo>
                  <a:pt x="1601" y="205"/>
                </a:moveTo>
                <a:lnTo>
                  <a:pt x="1602" y="205"/>
                </a:lnTo>
                <a:lnTo>
                  <a:pt x="1602" y="206"/>
                </a:lnTo>
                <a:lnTo>
                  <a:pt x="1601" y="205"/>
                </a:lnTo>
                <a:moveTo>
                  <a:pt x="1710" y="134"/>
                </a:moveTo>
                <a:lnTo>
                  <a:pt x="1708" y="133"/>
                </a:lnTo>
                <a:lnTo>
                  <a:pt x="1710" y="133"/>
                </a:lnTo>
                <a:lnTo>
                  <a:pt x="1711" y="133"/>
                </a:lnTo>
                <a:lnTo>
                  <a:pt x="1711" y="134"/>
                </a:lnTo>
                <a:lnTo>
                  <a:pt x="1710" y="134"/>
                </a:lnTo>
                <a:moveTo>
                  <a:pt x="1724" y="155"/>
                </a:moveTo>
                <a:lnTo>
                  <a:pt x="1723" y="155"/>
                </a:lnTo>
                <a:lnTo>
                  <a:pt x="1724" y="153"/>
                </a:lnTo>
                <a:lnTo>
                  <a:pt x="1724" y="155"/>
                </a:lnTo>
                <a:moveTo>
                  <a:pt x="1669" y="181"/>
                </a:moveTo>
                <a:lnTo>
                  <a:pt x="1667" y="180"/>
                </a:lnTo>
                <a:lnTo>
                  <a:pt x="1669" y="180"/>
                </a:lnTo>
                <a:lnTo>
                  <a:pt x="1669" y="181"/>
                </a:lnTo>
                <a:moveTo>
                  <a:pt x="1541" y="368"/>
                </a:moveTo>
                <a:lnTo>
                  <a:pt x="1539" y="368"/>
                </a:lnTo>
                <a:lnTo>
                  <a:pt x="1541" y="367"/>
                </a:lnTo>
                <a:lnTo>
                  <a:pt x="1541" y="368"/>
                </a:lnTo>
                <a:moveTo>
                  <a:pt x="1536" y="370"/>
                </a:moveTo>
                <a:lnTo>
                  <a:pt x="1535" y="371"/>
                </a:lnTo>
                <a:lnTo>
                  <a:pt x="1535" y="370"/>
                </a:lnTo>
                <a:lnTo>
                  <a:pt x="1536" y="370"/>
                </a:lnTo>
                <a:moveTo>
                  <a:pt x="1676" y="1150"/>
                </a:moveTo>
                <a:lnTo>
                  <a:pt x="1674" y="1150"/>
                </a:lnTo>
                <a:lnTo>
                  <a:pt x="1674" y="1148"/>
                </a:lnTo>
                <a:lnTo>
                  <a:pt x="1676" y="1148"/>
                </a:lnTo>
                <a:lnTo>
                  <a:pt x="1677" y="1148"/>
                </a:lnTo>
                <a:lnTo>
                  <a:pt x="1676" y="1150"/>
                </a:lnTo>
                <a:moveTo>
                  <a:pt x="1608" y="203"/>
                </a:moveTo>
                <a:lnTo>
                  <a:pt x="1607" y="205"/>
                </a:lnTo>
                <a:lnTo>
                  <a:pt x="1607" y="203"/>
                </a:lnTo>
                <a:lnTo>
                  <a:pt x="1607" y="202"/>
                </a:lnTo>
                <a:lnTo>
                  <a:pt x="1608" y="202"/>
                </a:lnTo>
                <a:lnTo>
                  <a:pt x="1608" y="203"/>
                </a:lnTo>
                <a:moveTo>
                  <a:pt x="1652" y="178"/>
                </a:moveTo>
                <a:lnTo>
                  <a:pt x="1651" y="177"/>
                </a:lnTo>
                <a:lnTo>
                  <a:pt x="1652" y="177"/>
                </a:lnTo>
                <a:lnTo>
                  <a:pt x="1654" y="177"/>
                </a:lnTo>
                <a:lnTo>
                  <a:pt x="1652" y="178"/>
                </a:lnTo>
                <a:moveTo>
                  <a:pt x="945" y="264"/>
                </a:moveTo>
                <a:lnTo>
                  <a:pt x="947" y="264"/>
                </a:lnTo>
                <a:lnTo>
                  <a:pt x="947" y="265"/>
                </a:lnTo>
                <a:lnTo>
                  <a:pt x="945" y="265"/>
                </a:lnTo>
                <a:lnTo>
                  <a:pt x="945" y="264"/>
                </a:lnTo>
                <a:moveTo>
                  <a:pt x="1641" y="165"/>
                </a:moveTo>
                <a:lnTo>
                  <a:pt x="1639" y="165"/>
                </a:lnTo>
                <a:lnTo>
                  <a:pt x="1639" y="163"/>
                </a:lnTo>
                <a:lnTo>
                  <a:pt x="1641" y="163"/>
                </a:lnTo>
                <a:lnTo>
                  <a:pt x="1641" y="165"/>
                </a:lnTo>
                <a:moveTo>
                  <a:pt x="1541" y="455"/>
                </a:moveTo>
                <a:lnTo>
                  <a:pt x="1542" y="453"/>
                </a:lnTo>
                <a:lnTo>
                  <a:pt x="1544" y="453"/>
                </a:lnTo>
                <a:lnTo>
                  <a:pt x="1542" y="455"/>
                </a:lnTo>
                <a:lnTo>
                  <a:pt x="1541" y="455"/>
                </a:lnTo>
                <a:moveTo>
                  <a:pt x="1635" y="165"/>
                </a:moveTo>
                <a:lnTo>
                  <a:pt x="1633" y="165"/>
                </a:lnTo>
                <a:lnTo>
                  <a:pt x="1633" y="163"/>
                </a:lnTo>
                <a:lnTo>
                  <a:pt x="1635" y="162"/>
                </a:lnTo>
                <a:lnTo>
                  <a:pt x="1635" y="163"/>
                </a:lnTo>
                <a:lnTo>
                  <a:pt x="1636" y="163"/>
                </a:lnTo>
                <a:lnTo>
                  <a:pt x="1638" y="163"/>
                </a:lnTo>
                <a:lnTo>
                  <a:pt x="1638" y="165"/>
                </a:lnTo>
                <a:lnTo>
                  <a:pt x="1636" y="165"/>
                </a:lnTo>
                <a:lnTo>
                  <a:pt x="1635" y="165"/>
                </a:lnTo>
                <a:moveTo>
                  <a:pt x="1583" y="1943"/>
                </a:moveTo>
                <a:lnTo>
                  <a:pt x="1583" y="1942"/>
                </a:lnTo>
                <a:lnTo>
                  <a:pt x="1583" y="1943"/>
                </a:lnTo>
                <a:lnTo>
                  <a:pt x="1583" y="1943"/>
                </a:lnTo>
                <a:moveTo>
                  <a:pt x="1555" y="1035"/>
                </a:moveTo>
                <a:lnTo>
                  <a:pt x="1554" y="1033"/>
                </a:lnTo>
                <a:lnTo>
                  <a:pt x="1555" y="1033"/>
                </a:lnTo>
                <a:lnTo>
                  <a:pt x="1555" y="1035"/>
                </a:lnTo>
                <a:moveTo>
                  <a:pt x="1536" y="1828"/>
                </a:moveTo>
                <a:lnTo>
                  <a:pt x="1538" y="1828"/>
                </a:lnTo>
                <a:lnTo>
                  <a:pt x="1538" y="1830"/>
                </a:lnTo>
                <a:lnTo>
                  <a:pt x="1538" y="1831"/>
                </a:lnTo>
                <a:lnTo>
                  <a:pt x="1536" y="1828"/>
                </a:lnTo>
                <a:moveTo>
                  <a:pt x="1539" y="1025"/>
                </a:moveTo>
                <a:lnTo>
                  <a:pt x="1538" y="1026"/>
                </a:lnTo>
                <a:lnTo>
                  <a:pt x="1538" y="1025"/>
                </a:lnTo>
                <a:lnTo>
                  <a:pt x="1539" y="1025"/>
                </a:lnTo>
                <a:moveTo>
                  <a:pt x="1582" y="1939"/>
                </a:moveTo>
                <a:lnTo>
                  <a:pt x="1582" y="1940"/>
                </a:lnTo>
                <a:lnTo>
                  <a:pt x="1580" y="1939"/>
                </a:lnTo>
                <a:lnTo>
                  <a:pt x="1582" y="1939"/>
                </a:lnTo>
                <a:moveTo>
                  <a:pt x="1582" y="1940"/>
                </a:moveTo>
                <a:lnTo>
                  <a:pt x="1583" y="1940"/>
                </a:lnTo>
                <a:lnTo>
                  <a:pt x="1583" y="1942"/>
                </a:lnTo>
                <a:lnTo>
                  <a:pt x="1582" y="1942"/>
                </a:lnTo>
                <a:lnTo>
                  <a:pt x="1582" y="1940"/>
                </a:lnTo>
                <a:moveTo>
                  <a:pt x="1563" y="1889"/>
                </a:moveTo>
                <a:lnTo>
                  <a:pt x="1561" y="1887"/>
                </a:lnTo>
                <a:lnTo>
                  <a:pt x="1563" y="1887"/>
                </a:lnTo>
                <a:lnTo>
                  <a:pt x="1564" y="1887"/>
                </a:lnTo>
                <a:lnTo>
                  <a:pt x="1564" y="1889"/>
                </a:lnTo>
                <a:lnTo>
                  <a:pt x="1563" y="1889"/>
                </a:lnTo>
                <a:moveTo>
                  <a:pt x="1536" y="1028"/>
                </a:moveTo>
                <a:lnTo>
                  <a:pt x="1535" y="1028"/>
                </a:lnTo>
                <a:lnTo>
                  <a:pt x="1536" y="1026"/>
                </a:lnTo>
                <a:lnTo>
                  <a:pt x="1536" y="1028"/>
                </a:lnTo>
                <a:moveTo>
                  <a:pt x="1932" y="47"/>
                </a:moveTo>
                <a:lnTo>
                  <a:pt x="1930" y="47"/>
                </a:lnTo>
                <a:lnTo>
                  <a:pt x="1932" y="46"/>
                </a:lnTo>
                <a:lnTo>
                  <a:pt x="1933" y="46"/>
                </a:lnTo>
                <a:lnTo>
                  <a:pt x="1933" y="47"/>
                </a:lnTo>
                <a:lnTo>
                  <a:pt x="1932" y="47"/>
                </a:lnTo>
                <a:moveTo>
                  <a:pt x="1530" y="1028"/>
                </a:moveTo>
                <a:lnTo>
                  <a:pt x="1529" y="1029"/>
                </a:lnTo>
                <a:lnTo>
                  <a:pt x="1529" y="1028"/>
                </a:lnTo>
                <a:lnTo>
                  <a:pt x="1530" y="1028"/>
                </a:lnTo>
                <a:moveTo>
                  <a:pt x="1532" y="1029"/>
                </a:moveTo>
                <a:lnTo>
                  <a:pt x="1532" y="1028"/>
                </a:lnTo>
                <a:lnTo>
                  <a:pt x="1533" y="1028"/>
                </a:lnTo>
                <a:lnTo>
                  <a:pt x="1532" y="1029"/>
                </a:lnTo>
                <a:moveTo>
                  <a:pt x="1530" y="1026"/>
                </a:moveTo>
                <a:lnTo>
                  <a:pt x="1529" y="1028"/>
                </a:lnTo>
                <a:lnTo>
                  <a:pt x="1529" y="1026"/>
                </a:lnTo>
                <a:lnTo>
                  <a:pt x="1530" y="1026"/>
                </a:lnTo>
                <a:moveTo>
                  <a:pt x="1530" y="1028"/>
                </a:moveTo>
                <a:lnTo>
                  <a:pt x="1530" y="1026"/>
                </a:lnTo>
                <a:lnTo>
                  <a:pt x="1532" y="1026"/>
                </a:lnTo>
                <a:lnTo>
                  <a:pt x="1533" y="1026"/>
                </a:lnTo>
                <a:lnTo>
                  <a:pt x="1532" y="1028"/>
                </a:lnTo>
                <a:lnTo>
                  <a:pt x="1530" y="1028"/>
                </a:lnTo>
                <a:moveTo>
                  <a:pt x="1605" y="1965"/>
                </a:moveTo>
                <a:lnTo>
                  <a:pt x="1604" y="1964"/>
                </a:lnTo>
                <a:lnTo>
                  <a:pt x="1605" y="1964"/>
                </a:lnTo>
                <a:lnTo>
                  <a:pt x="1605" y="1965"/>
                </a:lnTo>
                <a:moveTo>
                  <a:pt x="1604" y="1964"/>
                </a:moveTo>
                <a:lnTo>
                  <a:pt x="1602" y="1962"/>
                </a:lnTo>
                <a:lnTo>
                  <a:pt x="1602" y="1961"/>
                </a:lnTo>
                <a:lnTo>
                  <a:pt x="1604" y="1961"/>
                </a:lnTo>
                <a:lnTo>
                  <a:pt x="1604" y="1962"/>
                </a:lnTo>
                <a:lnTo>
                  <a:pt x="1604" y="1964"/>
                </a:lnTo>
                <a:moveTo>
                  <a:pt x="1624" y="1079"/>
                </a:moveTo>
                <a:lnTo>
                  <a:pt x="1623" y="1079"/>
                </a:lnTo>
                <a:lnTo>
                  <a:pt x="1624" y="1078"/>
                </a:lnTo>
                <a:lnTo>
                  <a:pt x="1624" y="1079"/>
                </a:lnTo>
                <a:moveTo>
                  <a:pt x="1658" y="1103"/>
                </a:moveTo>
                <a:lnTo>
                  <a:pt x="1657" y="1101"/>
                </a:lnTo>
                <a:lnTo>
                  <a:pt x="1658" y="1101"/>
                </a:lnTo>
                <a:lnTo>
                  <a:pt x="1658" y="1103"/>
                </a:lnTo>
                <a:moveTo>
                  <a:pt x="1652" y="1097"/>
                </a:moveTo>
                <a:lnTo>
                  <a:pt x="1651" y="1097"/>
                </a:lnTo>
                <a:lnTo>
                  <a:pt x="1651" y="1095"/>
                </a:lnTo>
                <a:lnTo>
                  <a:pt x="1652" y="1095"/>
                </a:lnTo>
                <a:lnTo>
                  <a:pt x="1652" y="1097"/>
                </a:lnTo>
                <a:moveTo>
                  <a:pt x="1586" y="1945"/>
                </a:moveTo>
                <a:lnTo>
                  <a:pt x="1588" y="1945"/>
                </a:lnTo>
                <a:lnTo>
                  <a:pt x="1588" y="1946"/>
                </a:lnTo>
                <a:lnTo>
                  <a:pt x="1586" y="1948"/>
                </a:lnTo>
                <a:lnTo>
                  <a:pt x="1586" y="1946"/>
                </a:lnTo>
                <a:lnTo>
                  <a:pt x="1586" y="1945"/>
                </a:lnTo>
                <a:moveTo>
                  <a:pt x="1583" y="1075"/>
                </a:moveTo>
                <a:lnTo>
                  <a:pt x="1583" y="1078"/>
                </a:lnTo>
                <a:lnTo>
                  <a:pt x="1583" y="1076"/>
                </a:lnTo>
                <a:lnTo>
                  <a:pt x="1583" y="1075"/>
                </a:lnTo>
                <a:lnTo>
                  <a:pt x="1583" y="1073"/>
                </a:lnTo>
                <a:lnTo>
                  <a:pt x="1583" y="1072"/>
                </a:lnTo>
                <a:lnTo>
                  <a:pt x="1583" y="1073"/>
                </a:lnTo>
                <a:lnTo>
                  <a:pt x="1583" y="1075"/>
                </a:lnTo>
                <a:moveTo>
                  <a:pt x="1586" y="1943"/>
                </a:moveTo>
                <a:lnTo>
                  <a:pt x="1585" y="1943"/>
                </a:lnTo>
                <a:lnTo>
                  <a:pt x="1585" y="1942"/>
                </a:lnTo>
                <a:lnTo>
                  <a:pt x="1585" y="1940"/>
                </a:lnTo>
                <a:lnTo>
                  <a:pt x="1586" y="1940"/>
                </a:lnTo>
                <a:lnTo>
                  <a:pt x="1586" y="1942"/>
                </a:lnTo>
                <a:lnTo>
                  <a:pt x="1586" y="1943"/>
                </a:lnTo>
                <a:moveTo>
                  <a:pt x="1586" y="1949"/>
                </a:moveTo>
                <a:lnTo>
                  <a:pt x="1586" y="1948"/>
                </a:lnTo>
                <a:lnTo>
                  <a:pt x="1588" y="1948"/>
                </a:lnTo>
                <a:lnTo>
                  <a:pt x="1588" y="1949"/>
                </a:lnTo>
                <a:lnTo>
                  <a:pt x="1586" y="1949"/>
                </a:lnTo>
                <a:moveTo>
                  <a:pt x="1594" y="1949"/>
                </a:moveTo>
                <a:lnTo>
                  <a:pt x="1592" y="1948"/>
                </a:lnTo>
                <a:lnTo>
                  <a:pt x="1594" y="1948"/>
                </a:lnTo>
                <a:lnTo>
                  <a:pt x="1594" y="1949"/>
                </a:lnTo>
                <a:moveTo>
                  <a:pt x="1583" y="1928"/>
                </a:moveTo>
                <a:lnTo>
                  <a:pt x="1583" y="1927"/>
                </a:lnTo>
                <a:lnTo>
                  <a:pt x="1583" y="1927"/>
                </a:lnTo>
                <a:lnTo>
                  <a:pt x="1583" y="1928"/>
                </a:lnTo>
                <a:moveTo>
                  <a:pt x="1733" y="250"/>
                </a:moveTo>
                <a:lnTo>
                  <a:pt x="1732" y="250"/>
                </a:lnTo>
                <a:lnTo>
                  <a:pt x="1732" y="249"/>
                </a:lnTo>
                <a:lnTo>
                  <a:pt x="1733" y="250"/>
                </a:lnTo>
                <a:moveTo>
                  <a:pt x="1736" y="274"/>
                </a:moveTo>
                <a:lnTo>
                  <a:pt x="1735" y="274"/>
                </a:lnTo>
                <a:lnTo>
                  <a:pt x="1736" y="272"/>
                </a:lnTo>
                <a:lnTo>
                  <a:pt x="1736" y="274"/>
                </a:lnTo>
                <a:moveTo>
                  <a:pt x="1736" y="271"/>
                </a:moveTo>
                <a:lnTo>
                  <a:pt x="1735" y="272"/>
                </a:lnTo>
                <a:lnTo>
                  <a:pt x="1735" y="271"/>
                </a:lnTo>
                <a:lnTo>
                  <a:pt x="1736" y="271"/>
                </a:lnTo>
                <a:moveTo>
                  <a:pt x="1761" y="333"/>
                </a:moveTo>
                <a:lnTo>
                  <a:pt x="1763" y="334"/>
                </a:lnTo>
                <a:lnTo>
                  <a:pt x="1761" y="334"/>
                </a:lnTo>
                <a:lnTo>
                  <a:pt x="1760" y="333"/>
                </a:lnTo>
                <a:lnTo>
                  <a:pt x="1761" y="333"/>
                </a:lnTo>
                <a:moveTo>
                  <a:pt x="1760" y="331"/>
                </a:moveTo>
                <a:lnTo>
                  <a:pt x="1760" y="333"/>
                </a:lnTo>
                <a:lnTo>
                  <a:pt x="1760" y="333"/>
                </a:lnTo>
                <a:lnTo>
                  <a:pt x="1760" y="331"/>
                </a:lnTo>
                <a:moveTo>
                  <a:pt x="1726" y="266"/>
                </a:moveTo>
                <a:lnTo>
                  <a:pt x="1724" y="266"/>
                </a:lnTo>
                <a:lnTo>
                  <a:pt x="1724" y="265"/>
                </a:lnTo>
                <a:lnTo>
                  <a:pt x="1726" y="266"/>
                </a:lnTo>
                <a:moveTo>
                  <a:pt x="1726" y="266"/>
                </a:moveTo>
                <a:lnTo>
                  <a:pt x="1726" y="266"/>
                </a:lnTo>
                <a:lnTo>
                  <a:pt x="1726" y="265"/>
                </a:lnTo>
                <a:lnTo>
                  <a:pt x="1727" y="265"/>
                </a:lnTo>
                <a:lnTo>
                  <a:pt x="1729" y="265"/>
                </a:lnTo>
                <a:lnTo>
                  <a:pt x="1727" y="266"/>
                </a:lnTo>
                <a:lnTo>
                  <a:pt x="1727" y="266"/>
                </a:lnTo>
                <a:lnTo>
                  <a:pt x="1726" y="266"/>
                </a:lnTo>
                <a:moveTo>
                  <a:pt x="1619" y="309"/>
                </a:moveTo>
                <a:lnTo>
                  <a:pt x="1619" y="309"/>
                </a:lnTo>
                <a:lnTo>
                  <a:pt x="1620" y="308"/>
                </a:lnTo>
                <a:lnTo>
                  <a:pt x="1619" y="309"/>
                </a:lnTo>
                <a:moveTo>
                  <a:pt x="1776" y="294"/>
                </a:moveTo>
                <a:lnTo>
                  <a:pt x="1774" y="294"/>
                </a:lnTo>
                <a:lnTo>
                  <a:pt x="1774" y="293"/>
                </a:lnTo>
                <a:lnTo>
                  <a:pt x="1776" y="293"/>
                </a:lnTo>
                <a:lnTo>
                  <a:pt x="1776" y="294"/>
                </a:lnTo>
                <a:moveTo>
                  <a:pt x="1619" y="408"/>
                </a:moveTo>
                <a:lnTo>
                  <a:pt x="1617" y="408"/>
                </a:lnTo>
                <a:lnTo>
                  <a:pt x="1617" y="408"/>
                </a:lnTo>
                <a:lnTo>
                  <a:pt x="1619" y="408"/>
                </a:lnTo>
                <a:lnTo>
                  <a:pt x="1619" y="408"/>
                </a:lnTo>
                <a:moveTo>
                  <a:pt x="1727" y="275"/>
                </a:moveTo>
                <a:lnTo>
                  <a:pt x="1724" y="277"/>
                </a:lnTo>
                <a:lnTo>
                  <a:pt x="1724" y="275"/>
                </a:lnTo>
                <a:lnTo>
                  <a:pt x="1726" y="275"/>
                </a:lnTo>
                <a:lnTo>
                  <a:pt x="1727" y="275"/>
                </a:lnTo>
                <a:moveTo>
                  <a:pt x="1729" y="266"/>
                </a:moveTo>
                <a:lnTo>
                  <a:pt x="1729" y="265"/>
                </a:lnTo>
                <a:lnTo>
                  <a:pt x="1730" y="265"/>
                </a:lnTo>
                <a:lnTo>
                  <a:pt x="1730" y="266"/>
                </a:lnTo>
                <a:lnTo>
                  <a:pt x="1729" y="266"/>
                </a:lnTo>
                <a:moveTo>
                  <a:pt x="1783" y="264"/>
                </a:moveTo>
                <a:lnTo>
                  <a:pt x="1783" y="262"/>
                </a:lnTo>
                <a:lnTo>
                  <a:pt x="1785" y="262"/>
                </a:lnTo>
                <a:lnTo>
                  <a:pt x="1783" y="264"/>
                </a:lnTo>
                <a:moveTo>
                  <a:pt x="1776" y="328"/>
                </a:moveTo>
                <a:lnTo>
                  <a:pt x="1774" y="330"/>
                </a:lnTo>
                <a:lnTo>
                  <a:pt x="1774" y="328"/>
                </a:lnTo>
                <a:lnTo>
                  <a:pt x="1776" y="328"/>
                </a:lnTo>
                <a:moveTo>
                  <a:pt x="1794" y="336"/>
                </a:moveTo>
                <a:lnTo>
                  <a:pt x="1792" y="336"/>
                </a:lnTo>
                <a:lnTo>
                  <a:pt x="1792" y="334"/>
                </a:lnTo>
                <a:lnTo>
                  <a:pt x="1794" y="334"/>
                </a:lnTo>
                <a:lnTo>
                  <a:pt x="1795" y="333"/>
                </a:lnTo>
                <a:lnTo>
                  <a:pt x="1795" y="334"/>
                </a:lnTo>
                <a:lnTo>
                  <a:pt x="1795" y="336"/>
                </a:lnTo>
                <a:lnTo>
                  <a:pt x="1794" y="336"/>
                </a:lnTo>
                <a:moveTo>
                  <a:pt x="1651" y="412"/>
                </a:moveTo>
                <a:lnTo>
                  <a:pt x="1649" y="412"/>
                </a:lnTo>
                <a:lnTo>
                  <a:pt x="1649" y="411"/>
                </a:lnTo>
                <a:lnTo>
                  <a:pt x="1651" y="411"/>
                </a:lnTo>
                <a:lnTo>
                  <a:pt x="1652" y="411"/>
                </a:lnTo>
                <a:lnTo>
                  <a:pt x="1651" y="412"/>
                </a:lnTo>
                <a:moveTo>
                  <a:pt x="1658" y="443"/>
                </a:moveTo>
                <a:lnTo>
                  <a:pt x="1657" y="443"/>
                </a:lnTo>
                <a:lnTo>
                  <a:pt x="1657" y="443"/>
                </a:lnTo>
                <a:lnTo>
                  <a:pt x="1658" y="443"/>
                </a:lnTo>
                <a:moveTo>
                  <a:pt x="1674" y="446"/>
                </a:moveTo>
                <a:lnTo>
                  <a:pt x="1673" y="446"/>
                </a:lnTo>
                <a:lnTo>
                  <a:pt x="1674" y="445"/>
                </a:lnTo>
                <a:lnTo>
                  <a:pt x="1674" y="446"/>
                </a:lnTo>
                <a:moveTo>
                  <a:pt x="1741" y="231"/>
                </a:moveTo>
                <a:lnTo>
                  <a:pt x="1739" y="230"/>
                </a:lnTo>
                <a:lnTo>
                  <a:pt x="1741" y="230"/>
                </a:lnTo>
                <a:lnTo>
                  <a:pt x="1741" y="231"/>
                </a:lnTo>
                <a:moveTo>
                  <a:pt x="1783" y="275"/>
                </a:moveTo>
                <a:lnTo>
                  <a:pt x="1782" y="277"/>
                </a:lnTo>
                <a:lnTo>
                  <a:pt x="1782" y="275"/>
                </a:lnTo>
                <a:lnTo>
                  <a:pt x="1783" y="275"/>
                </a:lnTo>
                <a:moveTo>
                  <a:pt x="1783" y="262"/>
                </a:moveTo>
                <a:lnTo>
                  <a:pt x="1782" y="264"/>
                </a:lnTo>
                <a:lnTo>
                  <a:pt x="1782" y="262"/>
                </a:lnTo>
                <a:lnTo>
                  <a:pt x="1783" y="262"/>
                </a:lnTo>
                <a:moveTo>
                  <a:pt x="1527" y="1028"/>
                </a:moveTo>
                <a:lnTo>
                  <a:pt x="1526" y="1026"/>
                </a:lnTo>
                <a:lnTo>
                  <a:pt x="1527" y="1026"/>
                </a:lnTo>
                <a:lnTo>
                  <a:pt x="1527" y="1028"/>
                </a:lnTo>
                <a:moveTo>
                  <a:pt x="1788" y="249"/>
                </a:moveTo>
                <a:lnTo>
                  <a:pt x="1785" y="250"/>
                </a:lnTo>
                <a:lnTo>
                  <a:pt x="1786" y="249"/>
                </a:lnTo>
                <a:lnTo>
                  <a:pt x="1788" y="249"/>
                </a:lnTo>
                <a:moveTo>
                  <a:pt x="1786" y="261"/>
                </a:moveTo>
                <a:lnTo>
                  <a:pt x="1785" y="261"/>
                </a:lnTo>
                <a:lnTo>
                  <a:pt x="1786" y="259"/>
                </a:lnTo>
                <a:lnTo>
                  <a:pt x="1786" y="261"/>
                </a:lnTo>
                <a:moveTo>
                  <a:pt x="1272" y="127"/>
                </a:moveTo>
                <a:lnTo>
                  <a:pt x="1270" y="127"/>
                </a:lnTo>
                <a:lnTo>
                  <a:pt x="1272" y="125"/>
                </a:lnTo>
                <a:lnTo>
                  <a:pt x="1272" y="127"/>
                </a:lnTo>
                <a:moveTo>
                  <a:pt x="1949" y="239"/>
                </a:moveTo>
                <a:lnTo>
                  <a:pt x="1951" y="239"/>
                </a:lnTo>
                <a:lnTo>
                  <a:pt x="1949" y="240"/>
                </a:lnTo>
                <a:lnTo>
                  <a:pt x="1948" y="240"/>
                </a:lnTo>
                <a:lnTo>
                  <a:pt x="1948" y="239"/>
                </a:lnTo>
                <a:lnTo>
                  <a:pt x="1949" y="237"/>
                </a:lnTo>
                <a:lnTo>
                  <a:pt x="1951" y="237"/>
                </a:lnTo>
                <a:lnTo>
                  <a:pt x="1951" y="236"/>
                </a:lnTo>
                <a:lnTo>
                  <a:pt x="1952" y="236"/>
                </a:lnTo>
                <a:lnTo>
                  <a:pt x="1952" y="237"/>
                </a:lnTo>
                <a:lnTo>
                  <a:pt x="1949" y="239"/>
                </a:lnTo>
                <a:moveTo>
                  <a:pt x="1585" y="1961"/>
                </a:moveTo>
                <a:lnTo>
                  <a:pt x="1586" y="1961"/>
                </a:lnTo>
                <a:lnTo>
                  <a:pt x="1586" y="1962"/>
                </a:lnTo>
                <a:lnTo>
                  <a:pt x="1585" y="1961"/>
                </a:lnTo>
                <a:moveTo>
                  <a:pt x="1077" y="330"/>
                </a:moveTo>
                <a:lnTo>
                  <a:pt x="1079" y="328"/>
                </a:lnTo>
                <a:lnTo>
                  <a:pt x="1079" y="330"/>
                </a:lnTo>
                <a:lnTo>
                  <a:pt x="1077" y="330"/>
                </a:lnTo>
                <a:moveTo>
                  <a:pt x="1938" y="236"/>
                </a:moveTo>
                <a:lnTo>
                  <a:pt x="1938" y="236"/>
                </a:lnTo>
                <a:lnTo>
                  <a:pt x="1938" y="234"/>
                </a:lnTo>
                <a:lnTo>
                  <a:pt x="1938" y="234"/>
                </a:lnTo>
                <a:lnTo>
                  <a:pt x="1938" y="236"/>
                </a:lnTo>
                <a:moveTo>
                  <a:pt x="1954" y="237"/>
                </a:moveTo>
                <a:lnTo>
                  <a:pt x="1954" y="239"/>
                </a:lnTo>
                <a:lnTo>
                  <a:pt x="1952" y="239"/>
                </a:lnTo>
                <a:lnTo>
                  <a:pt x="1952" y="237"/>
                </a:lnTo>
                <a:lnTo>
                  <a:pt x="1954" y="237"/>
                </a:lnTo>
                <a:moveTo>
                  <a:pt x="1583" y="1956"/>
                </a:moveTo>
                <a:lnTo>
                  <a:pt x="1583" y="1955"/>
                </a:lnTo>
                <a:lnTo>
                  <a:pt x="1583" y="1955"/>
                </a:lnTo>
                <a:lnTo>
                  <a:pt x="1585" y="1956"/>
                </a:lnTo>
                <a:lnTo>
                  <a:pt x="1583" y="1956"/>
                </a:lnTo>
                <a:lnTo>
                  <a:pt x="1583" y="1956"/>
                </a:lnTo>
                <a:moveTo>
                  <a:pt x="1948" y="239"/>
                </a:moveTo>
                <a:lnTo>
                  <a:pt x="1946" y="240"/>
                </a:lnTo>
                <a:lnTo>
                  <a:pt x="1946" y="239"/>
                </a:lnTo>
                <a:lnTo>
                  <a:pt x="1948" y="239"/>
                </a:lnTo>
                <a:moveTo>
                  <a:pt x="1939" y="236"/>
                </a:moveTo>
                <a:lnTo>
                  <a:pt x="1939" y="234"/>
                </a:lnTo>
                <a:lnTo>
                  <a:pt x="1941" y="234"/>
                </a:lnTo>
                <a:lnTo>
                  <a:pt x="1939" y="236"/>
                </a:lnTo>
                <a:moveTo>
                  <a:pt x="1938" y="224"/>
                </a:moveTo>
                <a:lnTo>
                  <a:pt x="1938" y="224"/>
                </a:lnTo>
                <a:lnTo>
                  <a:pt x="1938" y="225"/>
                </a:lnTo>
                <a:lnTo>
                  <a:pt x="1938" y="224"/>
                </a:lnTo>
                <a:moveTo>
                  <a:pt x="1938" y="224"/>
                </a:moveTo>
                <a:lnTo>
                  <a:pt x="1936" y="224"/>
                </a:lnTo>
                <a:lnTo>
                  <a:pt x="1936" y="222"/>
                </a:lnTo>
                <a:lnTo>
                  <a:pt x="1938" y="222"/>
                </a:lnTo>
                <a:lnTo>
                  <a:pt x="1938" y="224"/>
                </a:lnTo>
                <a:moveTo>
                  <a:pt x="1938" y="231"/>
                </a:moveTo>
                <a:lnTo>
                  <a:pt x="1938" y="233"/>
                </a:lnTo>
                <a:lnTo>
                  <a:pt x="1938" y="233"/>
                </a:lnTo>
                <a:lnTo>
                  <a:pt x="1938" y="231"/>
                </a:lnTo>
                <a:lnTo>
                  <a:pt x="1938" y="231"/>
                </a:lnTo>
                <a:moveTo>
                  <a:pt x="1939" y="234"/>
                </a:moveTo>
                <a:lnTo>
                  <a:pt x="1938" y="234"/>
                </a:lnTo>
                <a:lnTo>
                  <a:pt x="1938" y="233"/>
                </a:lnTo>
                <a:lnTo>
                  <a:pt x="1939" y="233"/>
                </a:lnTo>
                <a:lnTo>
                  <a:pt x="1939" y="234"/>
                </a:lnTo>
                <a:moveTo>
                  <a:pt x="1938" y="227"/>
                </a:moveTo>
                <a:lnTo>
                  <a:pt x="1936" y="227"/>
                </a:lnTo>
                <a:lnTo>
                  <a:pt x="1938" y="225"/>
                </a:lnTo>
                <a:lnTo>
                  <a:pt x="1938" y="227"/>
                </a:lnTo>
                <a:lnTo>
                  <a:pt x="1938" y="227"/>
                </a:lnTo>
                <a:moveTo>
                  <a:pt x="1752" y="1973"/>
                </a:moveTo>
                <a:lnTo>
                  <a:pt x="1754" y="1971"/>
                </a:lnTo>
                <a:lnTo>
                  <a:pt x="1754" y="1973"/>
                </a:lnTo>
                <a:lnTo>
                  <a:pt x="1752" y="1973"/>
                </a:lnTo>
                <a:moveTo>
                  <a:pt x="1954" y="240"/>
                </a:moveTo>
                <a:lnTo>
                  <a:pt x="1954" y="239"/>
                </a:lnTo>
                <a:lnTo>
                  <a:pt x="1955" y="239"/>
                </a:lnTo>
                <a:lnTo>
                  <a:pt x="1955" y="240"/>
                </a:lnTo>
                <a:lnTo>
                  <a:pt x="1954" y="240"/>
                </a:lnTo>
                <a:moveTo>
                  <a:pt x="1955" y="236"/>
                </a:moveTo>
                <a:lnTo>
                  <a:pt x="1954" y="237"/>
                </a:lnTo>
                <a:lnTo>
                  <a:pt x="1954" y="236"/>
                </a:lnTo>
                <a:lnTo>
                  <a:pt x="1955" y="236"/>
                </a:lnTo>
                <a:moveTo>
                  <a:pt x="1957" y="241"/>
                </a:moveTo>
                <a:lnTo>
                  <a:pt x="1955" y="243"/>
                </a:lnTo>
                <a:lnTo>
                  <a:pt x="1955" y="241"/>
                </a:lnTo>
                <a:lnTo>
                  <a:pt x="1957" y="241"/>
                </a:lnTo>
                <a:moveTo>
                  <a:pt x="1955" y="241"/>
                </a:moveTo>
                <a:lnTo>
                  <a:pt x="1955" y="240"/>
                </a:lnTo>
                <a:lnTo>
                  <a:pt x="1957" y="240"/>
                </a:lnTo>
                <a:lnTo>
                  <a:pt x="1955" y="241"/>
                </a:lnTo>
                <a:moveTo>
                  <a:pt x="1954" y="241"/>
                </a:moveTo>
                <a:lnTo>
                  <a:pt x="1952" y="241"/>
                </a:lnTo>
                <a:lnTo>
                  <a:pt x="1954" y="240"/>
                </a:lnTo>
                <a:lnTo>
                  <a:pt x="1954" y="241"/>
                </a:lnTo>
                <a:moveTo>
                  <a:pt x="1958" y="239"/>
                </a:moveTo>
                <a:lnTo>
                  <a:pt x="1957" y="240"/>
                </a:lnTo>
                <a:lnTo>
                  <a:pt x="1957" y="239"/>
                </a:lnTo>
                <a:lnTo>
                  <a:pt x="1958" y="239"/>
                </a:lnTo>
                <a:moveTo>
                  <a:pt x="1960" y="236"/>
                </a:moveTo>
                <a:lnTo>
                  <a:pt x="1960" y="237"/>
                </a:lnTo>
                <a:lnTo>
                  <a:pt x="1958" y="237"/>
                </a:lnTo>
                <a:lnTo>
                  <a:pt x="1960" y="236"/>
                </a:lnTo>
                <a:moveTo>
                  <a:pt x="1961" y="236"/>
                </a:moveTo>
                <a:lnTo>
                  <a:pt x="1960" y="236"/>
                </a:lnTo>
                <a:lnTo>
                  <a:pt x="1961" y="234"/>
                </a:lnTo>
                <a:lnTo>
                  <a:pt x="1961" y="236"/>
                </a:lnTo>
                <a:moveTo>
                  <a:pt x="1960" y="239"/>
                </a:moveTo>
                <a:lnTo>
                  <a:pt x="1958" y="239"/>
                </a:lnTo>
                <a:lnTo>
                  <a:pt x="1960" y="237"/>
                </a:lnTo>
                <a:lnTo>
                  <a:pt x="1961" y="237"/>
                </a:lnTo>
                <a:lnTo>
                  <a:pt x="1961" y="239"/>
                </a:lnTo>
                <a:lnTo>
                  <a:pt x="1960" y="239"/>
                </a:lnTo>
                <a:moveTo>
                  <a:pt x="1963" y="236"/>
                </a:moveTo>
                <a:lnTo>
                  <a:pt x="1961" y="236"/>
                </a:lnTo>
                <a:lnTo>
                  <a:pt x="1963" y="234"/>
                </a:lnTo>
                <a:lnTo>
                  <a:pt x="1963" y="236"/>
                </a:lnTo>
                <a:moveTo>
                  <a:pt x="1939" y="205"/>
                </a:moveTo>
                <a:lnTo>
                  <a:pt x="1938" y="205"/>
                </a:lnTo>
                <a:lnTo>
                  <a:pt x="1939" y="203"/>
                </a:lnTo>
                <a:lnTo>
                  <a:pt x="1939" y="205"/>
                </a:lnTo>
                <a:moveTo>
                  <a:pt x="1938" y="194"/>
                </a:moveTo>
                <a:lnTo>
                  <a:pt x="1936" y="194"/>
                </a:lnTo>
                <a:lnTo>
                  <a:pt x="1938" y="193"/>
                </a:lnTo>
                <a:lnTo>
                  <a:pt x="1938" y="194"/>
                </a:lnTo>
                <a:moveTo>
                  <a:pt x="1944" y="186"/>
                </a:moveTo>
                <a:lnTo>
                  <a:pt x="1941" y="186"/>
                </a:lnTo>
                <a:lnTo>
                  <a:pt x="1941" y="184"/>
                </a:lnTo>
                <a:lnTo>
                  <a:pt x="1942" y="183"/>
                </a:lnTo>
                <a:lnTo>
                  <a:pt x="1942" y="184"/>
                </a:lnTo>
                <a:lnTo>
                  <a:pt x="1944" y="184"/>
                </a:lnTo>
                <a:lnTo>
                  <a:pt x="1944" y="186"/>
                </a:lnTo>
                <a:moveTo>
                  <a:pt x="1942" y="181"/>
                </a:moveTo>
                <a:lnTo>
                  <a:pt x="1944" y="180"/>
                </a:lnTo>
                <a:lnTo>
                  <a:pt x="1944" y="181"/>
                </a:lnTo>
                <a:lnTo>
                  <a:pt x="1942" y="181"/>
                </a:lnTo>
                <a:moveTo>
                  <a:pt x="1944" y="180"/>
                </a:moveTo>
                <a:lnTo>
                  <a:pt x="1942" y="180"/>
                </a:lnTo>
                <a:lnTo>
                  <a:pt x="1944" y="178"/>
                </a:lnTo>
                <a:lnTo>
                  <a:pt x="1944" y="180"/>
                </a:lnTo>
                <a:moveTo>
                  <a:pt x="2196" y="90"/>
                </a:moveTo>
                <a:lnTo>
                  <a:pt x="2195" y="90"/>
                </a:lnTo>
                <a:lnTo>
                  <a:pt x="2194" y="88"/>
                </a:lnTo>
                <a:lnTo>
                  <a:pt x="2195" y="88"/>
                </a:lnTo>
                <a:lnTo>
                  <a:pt x="2196" y="90"/>
                </a:lnTo>
                <a:moveTo>
                  <a:pt x="1945" y="191"/>
                </a:moveTo>
                <a:lnTo>
                  <a:pt x="1944" y="193"/>
                </a:lnTo>
                <a:lnTo>
                  <a:pt x="1944" y="191"/>
                </a:lnTo>
                <a:lnTo>
                  <a:pt x="1945" y="191"/>
                </a:lnTo>
                <a:moveTo>
                  <a:pt x="1951" y="190"/>
                </a:moveTo>
                <a:lnTo>
                  <a:pt x="1949" y="191"/>
                </a:lnTo>
                <a:lnTo>
                  <a:pt x="1949" y="190"/>
                </a:lnTo>
                <a:lnTo>
                  <a:pt x="1949" y="188"/>
                </a:lnTo>
                <a:lnTo>
                  <a:pt x="1951" y="187"/>
                </a:lnTo>
                <a:lnTo>
                  <a:pt x="1951" y="188"/>
                </a:lnTo>
                <a:lnTo>
                  <a:pt x="1951" y="190"/>
                </a:lnTo>
                <a:moveTo>
                  <a:pt x="1948" y="172"/>
                </a:moveTo>
                <a:lnTo>
                  <a:pt x="1945" y="174"/>
                </a:lnTo>
                <a:lnTo>
                  <a:pt x="1946" y="172"/>
                </a:lnTo>
                <a:lnTo>
                  <a:pt x="1948" y="172"/>
                </a:lnTo>
                <a:moveTo>
                  <a:pt x="1942" y="180"/>
                </a:moveTo>
                <a:lnTo>
                  <a:pt x="1941" y="181"/>
                </a:lnTo>
                <a:lnTo>
                  <a:pt x="1941" y="180"/>
                </a:lnTo>
                <a:lnTo>
                  <a:pt x="1942" y="180"/>
                </a:lnTo>
                <a:moveTo>
                  <a:pt x="1944" y="175"/>
                </a:moveTo>
                <a:lnTo>
                  <a:pt x="1942" y="177"/>
                </a:lnTo>
                <a:lnTo>
                  <a:pt x="1942" y="175"/>
                </a:lnTo>
                <a:lnTo>
                  <a:pt x="1944" y="175"/>
                </a:lnTo>
                <a:moveTo>
                  <a:pt x="1942" y="178"/>
                </a:moveTo>
                <a:lnTo>
                  <a:pt x="1941" y="178"/>
                </a:lnTo>
                <a:lnTo>
                  <a:pt x="1942" y="177"/>
                </a:lnTo>
                <a:lnTo>
                  <a:pt x="1942" y="178"/>
                </a:lnTo>
                <a:moveTo>
                  <a:pt x="1941" y="180"/>
                </a:moveTo>
                <a:lnTo>
                  <a:pt x="1939" y="180"/>
                </a:lnTo>
                <a:lnTo>
                  <a:pt x="1941" y="178"/>
                </a:lnTo>
                <a:lnTo>
                  <a:pt x="1941" y="180"/>
                </a:lnTo>
                <a:moveTo>
                  <a:pt x="1938" y="213"/>
                </a:moveTo>
                <a:lnTo>
                  <a:pt x="1936" y="213"/>
                </a:lnTo>
                <a:lnTo>
                  <a:pt x="1938" y="212"/>
                </a:lnTo>
                <a:lnTo>
                  <a:pt x="1938" y="212"/>
                </a:lnTo>
                <a:lnTo>
                  <a:pt x="1939" y="212"/>
                </a:lnTo>
                <a:lnTo>
                  <a:pt x="1938" y="213"/>
                </a:lnTo>
                <a:moveTo>
                  <a:pt x="1938" y="224"/>
                </a:moveTo>
                <a:lnTo>
                  <a:pt x="1938" y="222"/>
                </a:lnTo>
                <a:lnTo>
                  <a:pt x="1939" y="222"/>
                </a:lnTo>
                <a:lnTo>
                  <a:pt x="1938" y="224"/>
                </a:lnTo>
                <a:moveTo>
                  <a:pt x="1935" y="211"/>
                </a:moveTo>
                <a:lnTo>
                  <a:pt x="1933" y="211"/>
                </a:lnTo>
                <a:lnTo>
                  <a:pt x="1935" y="209"/>
                </a:lnTo>
                <a:lnTo>
                  <a:pt x="1936" y="209"/>
                </a:lnTo>
                <a:lnTo>
                  <a:pt x="1935" y="211"/>
                </a:lnTo>
                <a:moveTo>
                  <a:pt x="1935" y="208"/>
                </a:moveTo>
                <a:lnTo>
                  <a:pt x="1933" y="208"/>
                </a:lnTo>
                <a:lnTo>
                  <a:pt x="1935" y="206"/>
                </a:lnTo>
                <a:lnTo>
                  <a:pt x="1935" y="208"/>
                </a:lnTo>
                <a:moveTo>
                  <a:pt x="1938" y="215"/>
                </a:moveTo>
                <a:lnTo>
                  <a:pt x="1938" y="213"/>
                </a:lnTo>
                <a:lnTo>
                  <a:pt x="1938" y="213"/>
                </a:lnTo>
                <a:lnTo>
                  <a:pt x="1938" y="215"/>
                </a:lnTo>
                <a:moveTo>
                  <a:pt x="1938" y="222"/>
                </a:moveTo>
                <a:lnTo>
                  <a:pt x="1938" y="222"/>
                </a:lnTo>
                <a:lnTo>
                  <a:pt x="1938" y="221"/>
                </a:lnTo>
                <a:lnTo>
                  <a:pt x="1938" y="222"/>
                </a:lnTo>
                <a:moveTo>
                  <a:pt x="1936" y="203"/>
                </a:moveTo>
                <a:lnTo>
                  <a:pt x="1938" y="205"/>
                </a:lnTo>
                <a:lnTo>
                  <a:pt x="1936" y="205"/>
                </a:lnTo>
                <a:lnTo>
                  <a:pt x="1936" y="203"/>
                </a:lnTo>
                <a:moveTo>
                  <a:pt x="1942" y="194"/>
                </a:moveTo>
                <a:lnTo>
                  <a:pt x="1941" y="194"/>
                </a:lnTo>
                <a:lnTo>
                  <a:pt x="1942" y="193"/>
                </a:lnTo>
                <a:lnTo>
                  <a:pt x="1944" y="193"/>
                </a:lnTo>
                <a:lnTo>
                  <a:pt x="1945" y="193"/>
                </a:lnTo>
                <a:lnTo>
                  <a:pt x="1946" y="193"/>
                </a:lnTo>
                <a:lnTo>
                  <a:pt x="1946" y="191"/>
                </a:lnTo>
                <a:lnTo>
                  <a:pt x="1948" y="191"/>
                </a:lnTo>
                <a:lnTo>
                  <a:pt x="1949" y="191"/>
                </a:lnTo>
                <a:lnTo>
                  <a:pt x="1948" y="193"/>
                </a:lnTo>
                <a:lnTo>
                  <a:pt x="1946" y="194"/>
                </a:lnTo>
                <a:lnTo>
                  <a:pt x="1948" y="196"/>
                </a:lnTo>
                <a:lnTo>
                  <a:pt x="1946" y="196"/>
                </a:lnTo>
                <a:lnTo>
                  <a:pt x="1946" y="196"/>
                </a:lnTo>
                <a:lnTo>
                  <a:pt x="1945" y="196"/>
                </a:lnTo>
                <a:lnTo>
                  <a:pt x="1944" y="196"/>
                </a:lnTo>
                <a:lnTo>
                  <a:pt x="1945" y="194"/>
                </a:lnTo>
                <a:lnTo>
                  <a:pt x="1944" y="194"/>
                </a:lnTo>
                <a:lnTo>
                  <a:pt x="1942" y="194"/>
                </a:lnTo>
                <a:moveTo>
                  <a:pt x="1938" y="197"/>
                </a:moveTo>
                <a:lnTo>
                  <a:pt x="1936" y="197"/>
                </a:lnTo>
                <a:lnTo>
                  <a:pt x="1936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9" y="194"/>
                </a:lnTo>
                <a:lnTo>
                  <a:pt x="1941" y="194"/>
                </a:lnTo>
                <a:lnTo>
                  <a:pt x="1941" y="196"/>
                </a:lnTo>
                <a:lnTo>
                  <a:pt x="1941" y="196"/>
                </a:lnTo>
                <a:lnTo>
                  <a:pt x="1942" y="196"/>
                </a:lnTo>
                <a:lnTo>
                  <a:pt x="1942" y="197"/>
                </a:lnTo>
                <a:lnTo>
                  <a:pt x="1941" y="199"/>
                </a:lnTo>
                <a:lnTo>
                  <a:pt x="1939" y="199"/>
                </a:lnTo>
                <a:lnTo>
                  <a:pt x="1938" y="199"/>
                </a:lnTo>
                <a:lnTo>
                  <a:pt x="1939" y="197"/>
                </a:lnTo>
                <a:lnTo>
                  <a:pt x="1938" y="197"/>
                </a:lnTo>
                <a:lnTo>
                  <a:pt x="1938" y="197"/>
                </a:lnTo>
                <a:moveTo>
                  <a:pt x="1957" y="246"/>
                </a:moveTo>
                <a:lnTo>
                  <a:pt x="1955" y="247"/>
                </a:lnTo>
                <a:lnTo>
                  <a:pt x="1955" y="246"/>
                </a:lnTo>
                <a:lnTo>
                  <a:pt x="1957" y="246"/>
                </a:lnTo>
                <a:moveTo>
                  <a:pt x="1945" y="196"/>
                </a:moveTo>
                <a:lnTo>
                  <a:pt x="1946" y="196"/>
                </a:lnTo>
                <a:lnTo>
                  <a:pt x="1945" y="197"/>
                </a:lnTo>
                <a:lnTo>
                  <a:pt x="1944" y="197"/>
                </a:lnTo>
                <a:lnTo>
                  <a:pt x="1944" y="196"/>
                </a:lnTo>
                <a:lnTo>
                  <a:pt x="1945" y="196"/>
                </a:lnTo>
                <a:moveTo>
                  <a:pt x="1938" y="206"/>
                </a:moveTo>
                <a:lnTo>
                  <a:pt x="1935" y="206"/>
                </a:lnTo>
                <a:lnTo>
                  <a:pt x="1938" y="205"/>
                </a:lnTo>
                <a:lnTo>
                  <a:pt x="1938" y="206"/>
                </a:lnTo>
                <a:moveTo>
                  <a:pt x="1945" y="174"/>
                </a:moveTo>
                <a:lnTo>
                  <a:pt x="1941" y="175"/>
                </a:lnTo>
                <a:lnTo>
                  <a:pt x="1944" y="174"/>
                </a:lnTo>
                <a:lnTo>
                  <a:pt x="1945" y="174"/>
                </a:lnTo>
                <a:moveTo>
                  <a:pt x="1960" y="244"/>
                </a:moveTo>
                <a:lnTo>
                  <a:pt x="1958" y="244"/>
                </a:lnTo>
                <a:lnTo>
                  <a:pt x="1960" y="243"/>
                </a:lnTo>
                <a:lnTo>
                  <a:pt x="1960" y="244"/>
                </a:lnTo>
                <a:moveTo>
                  <a:pt x="2071" y="175"/>
                </a:moveTo>
                <a:lnTo>
                  <a:pt x="2070" y="177"/>
                </a:lnTo>
                <a:lnTo>
                  <a:pt x="2069" y="177"/>
                </a:lnTo>
                <a:lnTo>
                  <a:pt x="2069" y="175"/>
                </a:lnTo>
                <a:lnTo>
                  <a:pt x="2070" y="175"/>
                </a:lnTo>
                <a:lnTo>
                  <a:pt x="2071" y="175"/>
                </a:lnTo>
                <a:moveTo>
                  <a:pt x="2060" y="175"/>
                </a:moveTo>
                <a:lnTo>
                  <a:pt x="2058" y="175"/>
                </a:lnTo>
                <a:lnTo>
                  <a:pt x="2058" y="174"/>
                </a:lnTo>
                <a:lnTo>
                  <a:pt x="2060" y="174"/>
                </a:lnTo>
                <a:lnTo>
                  <a:pt x="2061" y="174"/>
                </a:lnTo>
                <a:lnTo>
                  <a:pt x="2061" y="175"/>
                </a:lnTo>
                <a:lnTo>
                  <a:pt x="2060" y="175"/>
                </a:lnTo>
                <a:moveTo>
                  <a:pt x="2039" y="181"/>
                </a:moveTo>
                <a:lnTo>
                  <a:pt x="2039" y="183"/>
                </a:lnTo>
                <a:lnTo>
                  <a:pt x="2038" y="183"/>
                </a:lnTo>
                <a:lnTo>
                  <a:pt x="2038" y="181"/>
                </a:lnTo>
                <a:lnTo>
                  <a:pt x="2039" y="181"/>
                </a:lnTo>
                <a:moveTo>
                  <a:pt x="2014" y="205"/>
                </a:moveTo>
                <a:lnTo>
                  <a:pt x="2014" y="206"/>
                </a:lnTo>
                <a:lnTo>
                  <a:pt x="2013" y="206"/>
                </a:lnTo>
                <a:lnTo>
                  <a:pt x="2011" y="205"/>
                </a:lnTo>
                <a:lnTo>
                  <a:pt x="2013" y="205"/>
                </a:lnTo>
                <a:lnTo>
                  <a:pt x="2014" y="205"/>
                </a:lnTo>
                <a:moveTo>
                  <a:pt x="2060" y="172"/>
                </a:moveTo>
                <a:lnTo>
                  <a:pt x="2060" y="174"/>
                </a:lnTo>
                <a:lnTo>
                  <a:pt x="2058" y="172"/>
                </a:lnTo>
                <a:lnTo>
                  <a:pt x="2058" y="171"/>
                </a:lnTo>
                <a:lnTo>
                  <a:pt x="2060" y="171"/>
                </a:lnTo>
                <a:lnTo>
                  <a:pt x="2061" y="171"/>
                </a:lnTo>
                <a:lnTo>
                  <a:pt x="2063" y="172"/>
                </a:lnTo>
                <a:lnTo>
                  <a:pt x="2064" y="172"/>
                </a:lnTo>
                <a:lnTo>
                  <a:pt x="2063" y="174"/>
                </a:lnTo>
                <a:lnTo>
                  <a:pt x="2061" y="174"/>
                </a:lnTo>
                <a:lnTo>
                  <a:pt x="2061" y="172"/>
                </a:lnTo>
                <a:lnTo>
                  <a:pt x="2060" y="172"/>
                </a:lnTo>
                <a:moveTo>
                  <a:pt x="2133" y="149"/>
                </a:moveTo>
                <a:lnTo>
                  <a:pt x="2133" y="150"/>
                </a:lnTo>
                <a:lnTo>
                  <a:pt x="2132" y="150"/>
                </a:lnTo>
                <a:lnTo>
                  <a:pt x="2130" y="150"/>
                </a:lnTo>
                <a:lnTo>
                  <a:pt x="2130" y="149"/>
                </a:lnTo>
                <a:lnTo>
                  <a:pt x="2132" y="149"/>
                </a:lnTo>
                <a:lnTo>
                  <a:pt x="2133" y="149"/>
                </a:lnTo>
                <a:moveTo>
                  <a:pt x="2194" y="108"/>
                </a:moveTo>
                <a:lnTo>
                  <a:pt x="2195" y="106"/>
                </a:lnTo>
                <a:lnTo>
                  <a:pt x="2195" y="108"/>
                </a:lnTo>
                <a:lnTo>
                  <a:pt x="2194" y="108"/>
                </a:lnTo>
                <a:moveTo>
                  <a:pt x="2199" y="118"/>
                </a:moveTo>
                <a:lnTo>
                  <a:pt x="2202" y="118"/>
                </a:lnTo>
                <a:lnTo>
                  <a:pt x="2202" y="119"/>
                </a:lnTo>
                <a:lnTo>
                  <a:pt x="2201" y="119"/>
                </a:lnTo>
                <a:lnTo>
                  <a:pt x="2199" y="119"/>
                </a:lnTo>
                <a:lnTo>
                  <a:pt x="2199" y="118"/>
                </a:lnTo>
                <a:moveTo>
                  <a:pt x="2201" y="113"/>
                </a:moveTo>
                <a:lnTo>
                  <a:pt x="2202" y="113"/>
                </a:lnTo>
                <a:lnTo>
                  <a:pt x="2201" y="115"/>
                </a:lnTo>
                <a:lnTo>
                  <a:pt x="2199" y="115"/>
                </a:lnTo>
                <a:lnTo>
                  <a:pt x="2199" y="113"/>
                </a:lnTo>
                <a:lnTo>
                  <a:pt x="2201" y="113"/>
                </a:lnTo>
                <a:moveTo>
                  <a:pt x="2194" y="94"/>
                </a:moveTo>
                <a:lnTo>
                  <a:pt x="2194" y="93"/>
                </a:lnTo>
                <a:lnTo>
                  <a:pt x="2196" y="94"/>
                </a:lnTo>
                <a:lnTo>
                  <a:pt x="2195" y="94"/>
                </a:lnTo>
                <a:lnTo>
                  <a:pt x="2194" y="94"/>
                </a:lnTo>
                <a:moveTo>
                  <a:pt x="2076" y="174"/>
                </a:moveTo>
                <a:lnTo>
                  <a:pt x="2076" y="175"/>
                </a:lnTo>
                <a:lnTo>
                  <a:pt x="2074" y="174"/>
                </a:lnTo>
                <a:lnTo>
                  <a:pt x="2076" y="174"/>
                </a:lnTo>
                <a:moveTo>
                  <a:pt x="2195" y="96"/>
                </a:moveTo>
                <a:lnTo>
                  <a:pt x="2195" y="97"/>
                </a:lnTo>
                <a:lnTo>
                  <a:pt x="2194" y="97"/>
                </a:lnTo>
                <a:lnTo>
                  <a:pt x="2195" y="96"/>
                </a:lnTo>
                <a:moveTo>
                  <a:pt x="2180" y="113"/>
                </a:moveTo>
                <a:lnTo>
                  <a:pt x="2180" y="115"/>
                </a:lnTo>
                <a:lnTo>
                  <a:pt x="2179" y="113"/>
                </a:lnTo>
                <a:lnTo>
                  <a:pt x="2180" y="113"/>
                </a:lnTo>
                <a:moveTo>
                  <a:pt x="2101" y="161"/>
                </a:moveTo>
                <a:lnTo>
                  <a:pt x="2101" y="161"/>
                </a:lnTo>
                <a:lnTo>
                  <a:pt x="2099" y="161"/>
                </a:lnTo>
                <a:lnTo>
                  <a:pt x="2099" y="161"/>
                </a:lnTo>
                <a:lnTo>
                  <a:pt x="2101" y="161"/>
                </a:lnTo>
                <a:moveTo>
                  <a:pt x="2077" y="172"/>
                </a:moveTo>
                <a:lnTo>
                  <a:pt x="2079" y="172"/>
                </a:lnTo>
                <a:lnTo>
                  <a:pt x="2077" y="174"/>
                </a:lnTo>
                <a:lnTo>
                  <a:pt x="2077" y="172"/>
                </a:lnTo>
                <a:moveTo>
                  <a:pt x="2010" y="205"/>
                </a:moveTo>
                <a:lnTo>
                  <a:pt x="2010" y="206"/>
                </a:lnTo>
                <a:lnTo>
                  <a:pt x="2008" y="206"/>
                </a:lnTo>
                <a:lnTo>
                  <a:pt x="2008" y="205"/>
                </a:lnTo>
                <a:lnTo>
                  <a:pt x="2010" y="205"/>
                </a:lnTo>
                <a:moveTo>
                  <a:pt x="2176" y="118"/>
                </a:moveTo>
                <a:lnTo>
                  <a:pt x="2177" y="118"/>
                </a:lnTo>
                <a:lnTo>
                  <a:pt x="2176" y="119"/>
                </a:lnTo>
                <a:lnTo>
                  <a:pt x="2176" y="118"/>
                </a:lnTo>
                <a:moveTo>
                  <a:pt x="1970" y="247"/>
                </a:moveTo>
                <a:lnTo>
                  <a:pt x="1970" y="249"/>
                </a:lnTo>
                <a:lnTo>
                  <a:pt x="1969" y="249"/>
                </a:lnTo>
                <a:lnTo>
                  <a:pt x="1966" y="247"/>
                </a:lnTo>
                <a:lnTo>
                  <a:pt x="1967" y="247"/>
                </a:lnTo>
                <a:lnTo>
                  <a:pt x="1969" y="247"/>
                </a:lnTo>
                <a:lnTo>
                  <a:pt x="1970" y="247"/>
                </a:lnTo>
                <a:moveTo>
                  <a:pt x="1764" y="1973"/>
                </a:moveTo>
                <a:lnTo>
                  <a:pt x="1766" y="1973"/>
                </a:lnTo>
                <a:lnTo>
                  <a:pt x="1766" y="1974"/>
                </a:lnTo>
                <a:lnTo>
                  <a:pt x="1764" y="1974"/>
                </a:lnTo>
                <a:lnTo>
                  <a:pt x="1764" y="1973"/>
                </a:lnTo>
                <a:moveTo>
                  <a:pt x="1760" y="1981"/>
                </a:moveTo>
                <a:lnTo>
                  <a:pt x="1760" y="1981"/>
                </a:lnTo>
                <a:lnTo>
                  <a:pt x="1760" y="1983"/>
                </a:lnTo>
                <a:lnTo>
                  <a:pt x="1760" y="1981"/>
                </a:lnTo>
                <a:moveTo>
                  <a:pt x="1958" y="246"/>
                </a:moveTo>
                <a:lnTo>
                  <a:pt x="1960" y="244"/>
                </a:lnTo>
                <a:lnTo>
                  <a:pt x="1960" y="246"/>
                </a:lnTo>
                <a:lnTo>
                  <a:pt x="1958" y="246"/>
                </a:lnTo>
                <a:moveTo>
                  <a:pt x="1958" y="247"/>
                </a:moveTo>
                <a:lnTo>
                  <a:pt x="1960" y="246"/>
                </a:lnTo>
                <a:lnTo>
                  <a:pt x="1960" y="247"/>
                </a:lnTo>
                <a:lnTo>
                  <a:pt x="1958" y="247"/>
                </a:lnTo>
                <a:moveTo>
                  <a:pt x="1958" y="246"/>
                </a:moveTo>
                <a:lnTo>
                  <a:pt x="1957" y="246"/>
                </a:lnTo>
                <a:lnTo>
                  <a:pt x="1957" y="244"/>
                </a:lnTo>
                <a:lnTo>
                  <a:pt x="1958" y="244"/>
                </a:lnTo>
                <a:lnTo>
                  <a:pt x="1958" y="246"/>
                </a:lnTo>
                <a:moveTo>
                  <a:pt x="1999" y="213"/>
                </a:moveTo>
                <a:lnTo>
                  <a:pt x="1998" y="215"/>
                </a:lnTo>
                <a:lnTo>
                  <a:pt x="1998" y="213"/>
                </a:lnTo>
                <a:lnTo>
                  <a:pt x="1999" y="213"/>
                </a:lnTo>
                <a:moveTo>
                  <a:pt x="1966" y="250"/>
                </a:moveTo>
                <a:lnTo>
                  <a:pt x="1964" y="250"/>
                </a:lnTo>
                <a:lnTo>
                  <a:pt x="1963" y="249"/>
                </a:lnTo>
                <a:lnTo>
                  <a:pt x="1963" y="247"/>
                </a:lnTo>
                <a:lnTo>
                  <a:pt x="1964" y="247"/>
                </a:lnTo>
                <a:lnTo>
                  <a:pt x="1964" y="249"/>
                </a:lnTo>
                <a:lnTo>
                  <a:pt x="1966" y="249"/>
                </a:lnTo>
                <a:lnTo>
                  <a:pt x="1966" y="250"/>
                </a:lnTo>
                <a:moveTo>
                  <a:pt x="1966" y="247"/>
                </a:moveTo>
                <a:lnTo>
                  <a:pt x="1964" y="247"/>
                </a:lnTo>
                <a:lnTo>
                  <a:pt x="1964" y="246"/>
                </a:lnTo>
                <a:lnTo>
                  <a:pt x="1966" y="246"/>
                </a:lnTo>
                <a:lnTo>
                  <a:pt x="1967" y="246"/>
                </a:lnTo>
                <a:lnTo>
                  <a:pt x="1966" y="247"/>
                </a:lnTo>
                <a:moveTo>
                  <a:pt x="1991" y="228"/>
                </a:moveTo>
                <a:lnTo>
                  <a:pt x="1991" y="230"/>
                </a:lnTo>
                <a:lnTo>
                  <a:pt x="1989" y="228"/>
                </a:lnTo>
                <a:lnTo>
                  <a:pt x="1991" y="228"/>
                </a:lnTo>
                <a:moveTo>
                  <a:pt x="1992" y="227"/>
                </a:moveTo>
                <a:lnTo>
                  <a:pt x="1994" y="227"/>
                </a:lnTo>
                <a:lnTo>
                  <a:pt x="1992" y="228"/>
                </a:lnTo>
                <a:lnTo>
                  <a:pt x="1992" y="227"/>
                </a:lnTo>
                <a:moveTo>
                  <a:pt x="1996" y="219"/>
                </a:moveTo>
                <a:lnTo>
                  <a:pt x="1996" y="221"/>
                </a:lnTo>
                <a:lnTo>
                  <a:pt x="1995" y="221"/>
                </a:lnTo>
                <a:lnTo>
                  <a:pt x="1994" y="221"/>
                </a:lnTo>
                <a:lnTo>
                  <a:pt x="1994" y="219"/>
                </a:lnTo>
                <a:lnTo>
                  <a:pt x="1995" y="219"/>
                </a:lnTo>
                <a:lnTo>
                  <a:pt x="1996" y="219"/>
                </a:lnTo>
                <a:moveTo>
                  <a:pt x="1994" y="218"/>
                </a:moveTo>
                <a:lnTo>
                  <a:pt x="1994" y="219"/>
                </a:lnTo>
                <a:lnTo>
                  <a:pt x="1992" y="219"/>
                </a:lnTo>
                <a:lnTo>
                  <a:pt x="1992" y="218"/>
                </a:lnTo>
                <a:lnTo>
                  <a:pt x="1994" y="218"/>
                </a:lnTo>
                <a:moveTo>
                  <a:pt x="1988" y="231"/>
                </a:moveTo>
                <a:lnTo>
                  <a:pt x="1989" y="231"/>
                </a:lnTo>
                <a:lnTo>
                  <a:pt x="1988" y="231"/>
                </a:lnTo>
                <a:lnTo>
                  <a:pt x="1988" y="231"/>
                </a:lnTo>
                <a:moveTo>
                  <a:pt x="1976" y="239"/>
                </a:moveTo>
                <a:lnTo>
                  <a:pt x="1977" y="239"/>
                </a:lnTo>
                <a:lnTo>
                  <a:pt x="1979" y="240"/>
                </a:lnTo>
                <a:lnTo>
                  <a:pt x="1977" y="240"/>
                </a:lnTo>
                <a:lnTo>
                  <a:pt x="1976" y="240"/>
                </a:lnTo>
                <a:lnTo>
                  <a:pt x="1976" y="239"/>
                </a:lnTo>
                <a:moveTo>
                  <a:pt x="1977" y="237"/>
                </a:moveTo>
                <a:lnTo>
                  <a:pt x="1979" y="239"/>
                </a:lnTo>
                <a:lnTo>
                  <a:pt x="1977" y="239"/>
                </a:lnTo>
                <a:lnTo>
                  <a:pt x="1976" y="237"/>
                </a:lnTo>
                <a:lnTo>
                  <a:pt x="1977" y="237"/>
                </a:lnTo>
                <a:moveTo>
                  <a:pt x="1767" y="1973"/>
                </a:moveTo>
                <a:lnTo>
                  <a:pt x="1769" y="1973"/>
                </a:lnTo>
                <a:lnTo>
                  <a:pt x="1769" y="1974"/>
                </a:lnTo>
                <a:lnTo>
                  <a:pt x="1767" y="1974"/>
                </a:lnTo>
                <a:lnTo>
                  <a:pt x="1767" y="1973"/>
                </a:lnTo>
                <a:moveTo>
                  <a:pt x="1973" y="244"/>
                </a:moveTo>
                <a:lnTo>
                  <a:pt x="1973" y="244"/>
                </a:lnTo>
                <a:lnTo>
                  <a:pt x="1973" y="246"/>
                </a:lnTo>
                <a:lnTo>
                  <a:pt x="1973" y="246"/>
                </a:lnTo>
                <a:lnTo>
                  <a:pt x="1971" y="246"/>
                </a:lnTo>
                <a:lnTo>
                  <a:pt x="1973" y="244"/>
                </a:lnTo>
                <a:moveTo>
                  <a:pt x="1761" y="1971"/>
                </a:moveTo>
                <a:lnTo>
                  <a:pt x="1763" y="1971"/>
                </a:lnTo>
                <a:lnTo>
                  <a:pt x="1763" y="1973"/>
                </a:lnTo>
                <a:lnTo>
                  <a:pt x="1761" y="1973"/>
                </a:lnTo>
                <a:lnTo>
                  <a:pt x="1761" y="1971"/>
                </a:lnTo>
                <a:moveTo>
                  <a:pt x="1976" y="237"/>
                </a:moveTo>
                <a:lnTo>
                  <a:pt x="1976" y="239"/>
                </a:lnTo>
                <a:lnTo>
                  <a:pt x="1974" y="239"/>
                </a:lnTo>
                <a:lnTo>
                  <a:pt x="1974" y="237"/>
                </a:lnTo>
                <a:lnTo>
                  <a:pt x="1976" y="237"/>
                </a:lnTo>
                <a:moveTo>
                  <a:pt x="1946" y="197"/>
                </a:moveTo>
                <a:lnTo>
                  <a:pt x="1945" y="197"/>
                </a:lnTo>
                <a:lnTo>
                  <a:pt x="1948" y="196"/>
                </a:lnTo>
                <a:lnTo>
                  <a:pt x="1948" y="197"/>
                </a:lnTo>
                <a:lnTo>
                  <a:pt x="1946" y="197"/>
                </a:lnTo>
                <a:moveTo>
                  <a:pt x="1935" y="227"/>
                </a:moveTo>
                <a:lnTo>
                  <a:pt x="1936" y="227"/>
                </a:lnTo>
                <a:lnTo>
                  <a:pt x="1935" y="228"/>
                </a:lnTo>
                <a:lnTo>
                  <a:pt x="1935" y="227"/>
                </a:lnTo>
                <a:moveTo>
                  <a:pt x="2001" y="105"/>
                </a:moveTo>
                <a:lnTo>
                  <a:pt x="1999" y="105"/>
                </a:lnTo>
                <a:lnTo>
                  <a:pt x="2001" y="103"/>
                </a:lnTo>
                <a:lnTo>
                  <a:pt x="2002" y="105"/>
                </a:lnTo>
                <a:lnTo>
                  <a:pt x="2001" y="105"/>
                </a:lnTo>
                <a:moveTo>
                  <a:pt x="1991" y="110"/>
                </a:moveTo>
                <a:lnTo>
                  <a:pt x="1992" y="109"/>
                </a:lnTo>
                <a:lnTo>
                  <a:pt x="1992" y="110"/>
                </a:lnTo>
                <a:lnTo>
                  <a:pt x="1991" y="110"/>
                </a:lnTo>
                <a:moveTo>
                  <a:pt x="2008" y="116"/>
                </a:moveTo>
                <a:lnTo>
                  <a:pt x="2007" y="116"/>
                </a:lnTo>
                <a:lnTo>
                  <a:pt x="2008" y="115"/>
                </a:lnTo>
                <a:lnTo>
                  <a:pt x="2010" y="116"/>
                </a:lnTo>
                <a:lnTo>
                  <a:pt x="2008" y="116"/>
                </a:lnTo>
                <a:lnTo>
                  <a:pt x="2008" y="116"/>
                </a:lnTo>
                <a:moveTo>
                  <a:pt x="2011" y="115"/>
                </a:moveTo>
                <a:lnTo>
                  <a:pt x="2008" y="115"/>
                </a:lnTo>
                <a:lnTo>
                  <a:pt x="2008" y="115"/>
                </a:lnTo>
                <a:lnTo>
                  <a:pt x="2011" y="113"/>
                </a:lnTo>
                <a:lnTo>
                  <a:pt x="2013" y="113"/>
                </a:lnTo>
                <a:lnTo>
                  <a:pt x="2013" y="115"/>
                </a:lnTo>
                <a:lnTo>
                  <a:pt x="2011" y="115"/>
                </a:lnTo>
                <a:moveTo>
                  <a:pt x="2005" y="113"/>
                </a:moveTo>
                <a:lnTo>
                  <a:pt x="2004" y="113"/>
                </a:lnTo>
                <a:lnTo>
                  <a:pt x="2005" y="112"/>
                </a:lnTo>
                <a:lnTo>
                  <a:pt x="2008" y="112"/>
                </a:lnTo>
                <a:lnTo>
                  <a:pt x="2008" y="112"/>
                </a:lnTo>
                <a:lnTo>
                  <a:pt x="2011" y="112"/>
                </a:lnTo>
                <a:lnTo>
                  <a:pt x="2008" y="113"/>
                </a:lnTo>
                <a:lnTo>
                  <a:pt x="2005" y="113"/>
                </a:lnTo>
                <a:moveTo>
                  <a:pt x="2004" y="103"/>
                </a:moveTo>
                <a:lnTo>
                  <a:pt x="2002" y="103"/>
                </a:lnTo>
                <a:lnTo>
                  <a:pt x="2004" y="102"/>
                </a:lnTo>
                <a:lnTo>
                  <a:pt x="2004" y="103"/>
                </a:lnTo>
                <a:moveTo>
                  <a:pt x="2013" y="63"/>
                </a:moveTo>
                <a:lnTo>
                  <a:pt x="2011" y="65"/>
                </a:lnTo>
                <a:lnTo>
                  <a:pt x="2011" y="63"/>
                </a:lnTo>
                <a:lnTo>
                  <a:pt x="2013" y="63"/>
                </a:lnTo>
                <a:moveTo>
                  <a:pt x="2019" y="84"/>
                </a:moveTo>
                <a:lnTo>
                  <a:pt x="2017" y="84"/>
                </a:lnTo>
                <a:lnTo>
                  <a:pt x="2017" y="82"/>
                </a:lnTo>
                <a:lnTo>
                  <a:pt x="2019" y="84"/>
                </a:lnTo>
                <a:moveTo>
                  <a:pt x="2017" y="85"/>
                </a:moveTo>
                <a:lnTo>
                  <a:pt x="2016" y="85"/>
                </a:lnTo>
                <a:lnTo>
                  <a:pt x="2017" y="84"/>
                </a:lnTo>
                <a:lnTo>
                  <a:pt x="2017" y="85"/>
                </a:lnTo>
                <a:moveTo>
                  <a:pt x="2013" y="90"/>
                </a:moveTo>
                <a:lnTo>
                  <a:pt x="2011" y="88"/>
                </a:lnTo>
                <a:lnTo>
                  <a:pt x="2013" y="88"/>
                </a:lnTo>
                <a:lnTo>
                  <a:pt x="2013" y="90"/>
                </a:lnTo>
                <a:moveTo>
                  <a:pt x="2019" y="82"/>
                </a:moveTo>
                <a:lnTo>
                  <a:pt x="2019" y="81"/>
                </a:lnTo>
                <a:lnTo>
                  <a:pt x="2020" y="81"/>
                </a:lnTo>
                <a:lnTo>
                  <a:pt x="2021" y="81"/>
                </a:lnTo>
                <a:lnTo>
                  <a:pt x="2020" y="82"/>
                </a:lnTo>
                <a:lnTo>
                  <a:pt x="2019" y="82"/>
                </a:lnTo>
                <a:moveTo>
                  <a:pt x="1977" y="149"/>
                </a:moveTo>
                <a:lnTo>
                  <a:pt x="1979" y="147"/>
                </a:lnTo>
                <a:lnTo>
                  <a:pt x="1979" y="149"/>
                </a:lnTo>
                <a:lnTo>
                  <a:pt x="1977" y="149"/>
                </a:lnTo>
                <a:moveTo>
                  <a:pt x="1979" y="150"/>
                </a:moveTo>
                <a:lnTo>
                  <a:pt x="1979" y="149"/>
                </a:lnTo>
                <a:lnTo>
                  <a:pt x="1980" y="149"/>
                </a:lnTo>
                <a:lnTo>
                  <a:pt x="1980" y="150"/>
                </a:lnTo>
                <a:lnTo>
                  <a:pt x="1979" y="150"/>
                </a:lnTo>
                <a:moveTo>
                  <a:pt x="1998" y="135"/>
                </a:moveTo>
                <a:lnTo>
                  <a:pt x="1999" y="134"/>
                </a:lnTo>
                <a:lnTo>
                  <a:pt x="1999" y="135"/>
                </a:lnTo>
                <a:lnTo>
                  <a:pt x="1998" y="135"/>
                </a:lnTo>
                <a:moveTo>
                  <a:pt x="1952" y="168"/>
                </a:moveTo>
                <a:lnTo>
                  <a:pt x="1951" y="168"/>
                </a:lnTo>
                <a:lnTo>
                  <a:pt x="1952" y="166"/>
                </a:lnTo>
                <a:lnTo>
                  <a:pt x="1954" y="166"/>
                </a:lnTo>
                <a:lnTo>
                  <a:pt x="1954" y="168"/>
                </a:lnTo>
                <a:lnTo>
                  <a:pt x="1952" y="168"/>
                </a:lnTo>
                <a:moveTo>
                  <a:pt x="1966" y="153"/>
                </a:moveTo>
                <a:lnTo>
                  <a:pt x="1964" y="152"/>
                </a:lnTo>
                <a:lnTo>
                  <a:pt x="1966" y="152"/>
                </a:lnTo>
                <a:lnTo>
                  <a:pt x="1966" y="153"/>
                </a:lnTo>
                <a:moveTo>
                  <a:pt x="1998" y="133"/>
                </a:moveTo>
                <a:lnTo>
                  <a:pt x="1998" y="134"/>
                </a:lnTo>
                <a:lnTo>
                  <a:pt x="1996" y="134"/>
                </a:lnTo>
                <a:lnTo>
                  <a:pt x="1996" y="133"/>
                </a:lnTo>
                <a:lnTo>
                  <a:pt x="1998" y="133"/>
                </a:lnTo>
                <a:moveTo>
                  <a:pt x="1998" y="134"/>
                </a:moveTo>
                <a:lnTo>
                  <a:pt x="1999" y="133"/>
                </a:lnTo>
                <a:lnTo>
                  <a:pt x="1999" y="134"/>
                </a:lnTo>
                <a:lnTo>
                  <a:pt x="1998" y="134"/>
                </a:lnTo>
                <a:moveTo>
                  <a:pt x="1999" y="130"/>
                </a:moveTo>
                <a:lnTo>
                  <a:pt x="1998" y="130"/>
                </a:lnTo>
                <a:lnTo>
                  <a:pt x="1998" y="128"/>
                </a:lnTo>
                <a:lnTo>
                  <a:pt x="1999" y="128"/>
                </a:lnTo>
                <a:lnTo>
                  <a:pt x="2001" y="128"/>
                </a:lnTo>
                <a:lnTo>
                  <a:pt x="2001" y="130"/>
                </a:lnTo>
                <a:lnTo>
                  <a:pt x="2002" y="130"/>
                </a:lnTo>
                <a:lnTo>
                  <a:pt x="2002" y="131"/>
                </a:lnTo>
                <a:lnTo>
                  <a:pt x="2002" y="133"/>
                </a:lnTo>
                <a:lnTo>
                  <a:pt x="2001" y="133"/>
                </a:lnTo>
                <a:lnTo>
                  <a:pt x="1999" y="133"/>
                </a:lnTo>
                <a:lnTo>
                  <a:pt x="2001" y="131"/>
                </a:lnTo>
                <a:lnTo>
                  <a:pt x="1999" y="131"/>
                </a:lnTo>
                <a:lnTo>
                  <a:pt x="1999" y="130"/>
                </a:lnTo>
                <a:moveTo>
                  <a:pt x="1996" y="135"/>
                </a:moveTo>
                <a:lnTo>
                  <a:pt x="1995" y="135"/>
                </a:lnTo>
                <a:lnTo>
                  <a:pt x="1995" y="134"/>
                </a:lnTo>
                <a:lnTo>
                  <a:pt x="1996" y="134"/>
                </a:lnTo>
                <a:lnTo>
                  <a:pt x="1996" y="135"/>
                </a:lnTo>
                <a:moveTo>
                  <a:pt x="1988" y="144"/>
                </a:moveTo>
                <a:lnTo>
                  <a:pt x="1986" y="144"/>
                </a:lnTo>
                <a:lnTo>
                  <a:pt x="1988" y="143"/>
                </a:lnTo>
                <a:lnTo>
                  <a:pt x="1988" y="144"/>
                </a:lnTo>
                <a:moveTo>
                  <a:pt x="2002" y="63"/>
                </a:moveTo>
                <a:lnTo>
                  <a:pt x="2001" y="65"/>
                </a:lnTo>
                <a:lnTo>
                  <a:pt x="2001" y="63"/>
                </a:lnTo>
                <a:lnTo>
                  <a:pt x="2002" y="63"/>
                </a:lnTo>
                <a:moveTo>
                  <a:pt x="2120" y="15"/>
                </a:moveTo>
                <a:lnTo>
                  <a:pt x="2120" y="13"/>
                </a:lnTo>
                <a:lnTo>
                  <a:pt x="2121" y="13"/>
                </a:lnTo>
                <a:lnTo>
                  <a:pt x="2121" y="15"/>
                </a:lnTo>
                <a:lnTo>
                  <a:pt x="2120" y="15"/>
                </a:lnTo>
                <a:moveTo>
                  <a:pt x="2120" y="18"/>
                </a:moveTo>
                <a:lnTo>
                  <a:pt x="2120" y="16"/>
                </a:lnTo>
                <a:lnTo>
                  <a:pt x="2121" y="16"/>
                </a:lnTo>
                <a:lnTo>
                  <a:pt x="2121" y="18"/>
                </a:lnTo>
                <a:lnTo>
                  <a:pt x="2121" y="18"/>
                </a:lnTo>
                <a:lnTo>
                  <a:pt x="2120" y="18"/>
                </a:lnTo>
                <a:lnTo>
                  <a:pt x="2120" y="18"/>
                </a:lnTo>
                <a:moveTo>
                  <a:pt x="2119" y="15"/>
                </a:moveTo>
                <a:lnTo>
                  <a:pt x="2120" y="15"/>
                </a:lnTo>
                <a:lnTo>
                  <a:pt x="2120" y="16"/>
                </a:lnTo>
                <a:lnTo>
                  <a:pt x="2119" y="16"/>
                </a:lnTo>
                <a:lnTo>
                  <a:pt x="2119" y="15"/>
                </a:lnTo>
                <a:moveTo>
                  <a:pt x="1948" y="239"/>
                </a:moveTo>
                <a:lnTo>
                  <a:pt x="1946" y="237"/>
                </a:lnTo>
                <a:lnTo>
                  <a:pt x="1948" y="237"/>
                </a:lnTo>
                <a:lnTo>
                  <a:pt x="1948" y="239"/>
                </a:lnTo>
                <a:moveTo>
                  <a:pt x="2179" y="97"/>
                </a:moveTo>
                <a:lnTo>
                  <a:pt x="2177" y="97"/>
                </a:lnTo>
                <a:lnTo>
                  <a:pt x="2179" y="96"/>
                </a:lnTo>
                <a:lnTo>
                  <a:pt x="2179" y="97"/>
                </a:lnTo>
                <a:moveTo>
                  <a:pt x="2180" y="96"/>
                </a:moveTo>
                <a:lnTo>
                  <a:pt x="2179" y="96"/>
                </a:lnTo>
                <a:lnTo>
                  <a:pt x="2180" y="94"/>
                </a:lnTo>
                <a:lnTo>
                  <a:pt x="2182" y="96"/>
                </a:lnTo>
                <a:lnTo>
                  <a:pt x="2180" y="96"/>
                </a:lnTo>
                <a:moveTo>
                  <a:pt x="2170" y="121"/>
                </a:moveTo>
                <a:lnTo>
                  <a:pt x="2169" y="121"/>
                </a:lnTo>
                <a:lnTo>
                  <a:pt x="2171" y="119"/>
                </a:lnTo>
                <a:lnTo>
                  <a:pt x="2173" y="119"/>
                </a:lnTo>
                <a:lnTo>
                  <a:pt x="2173" y="121"/>
                </a:lnTo>
                <a:lnTo>
                  <a:pt x="2170" y="121"/>
                </a:lnTo>
                <a:moveTo>
                  <a:pt x="2180" y="12"/>
                </a:moveTo>
                <a:lnTo>
                  <a:pt x="2179" y="12"/>
                </a:lnTo>
                <a:lnTo>
                  <a:pt x="2179" y="10"/>
                </a:lnTo>
                <a:lnTo>
                  <a:pt x="2180" y="10"/>
                </a:lnTo>
                <a:lnTo>
                  <a:pt x="2180" y="12"/>
                </a:lnTo>
                <a:moveTo>
                  <a:pt x="2166" y="112"/>
                </a:moveTo>
                <a:lnTo>
                  <a:pt x="2167" y="112"/>
                </a:lnTo>
                <a:lnTo>
                  <a:pt x="2166" y="113"/>
                </a:lnTo>
                <a:lnTo>
                  <a:pt x="2166" y="112"/>
                </a:lnTo>
                <a:moveTo>
                  <a:pt x="2166" y="109"/>
                </a:moveTo>
                <a:lnTo>
                  <a:pt x="2164" y="109"/>
                </a:lnTo>
                <a:lnTo>
                  <a:pt x="2164" y="108"/>
                </a:lnTo>
                <a:lnTo>
                  <a:pt x="2164" y="106"/>
                </a:lnTo>
                <a:lnTo>
                  <a:pt x="2166" y="108"/>
                </a:lnTo>
                <a:lnTo>
                  <a:pt x="2167" y="108"/>
                </a:lnTo>
                <a:lnTo>
                  <a:pt x="2169" y="108"/>
                </a:lnTo>
                <a:lnTo>
                  <a:pt x="2169" y="109"/>
                </a:lnTo>
                <a:lnTo>
                  <a:pt x="2170" y="110"/>
                </a:lnTo>
                <a:lnTo>
                  <a:pt x="2171" y="110"/>
                </a:lnTo>
                <a:lnTo>
                  <a:pt x="2171" y="112"/>
                </a:lnTo>
                <a:lnTo>
                  <a:pt x="2171" y="113"/>
                </a:lnTo>
                <a:lnTo>
                  <a:pt x="2170" y="113"/>
                </a:lnTo>
                <a:lnTo>
                  <a:pt x="2169" y="113"/>
                </a:lnTo>
                <a:lnTo>
                  <a:pt x="2167" y="112"/>
                </a:lnTo>
                <a:lnTo>
                  <a:pt x="2169" y="112"/>
                </a:lnTo>
                <a:lnTo>
                  <a:pt x="2170" y="112"/>
                </a:lnTo>
                <a:lnTo>
                  <a:pt x="2169" y="110"/>
                </a:lnTo>
                <a:lnTo>
                  <a:pt x="2167" y="109"/>
                </a:lnTo>
                <a:lnTo>
                  <a:pt x="2166" y="109"/>
                </a:lnTo>
                <a:moveTo>
                  <a:pt x="2176" y="113"/>
                </a:moveTo>
                <a:lnTo>
                  <a:pt x="2174" y="113"/>
                </a:lnTo>
                <a:lnTo>
                  <a:pt x="2176" y="112"/>
                </a:lnTo>
                <a:lnTo>
                  <a:pt x="2176" y="113"/>
                </a:lnTo>
                <a:moveTo>
                  <a:pt x="2180" y="91"/>
                </a:moveTo>
                <a:lnTo>
                  <a:pt x="2182" y="91"/>
                </a:lnTo>
                <a:lnTo>
                  <a:pt x="2182" y="93"/>
                </a:lnTo>
                <a:lnTo>
                  <a:pt x="2180" y="93"/>
                </a:lnTo>
                <a:lnTo>
                  <a:pt x="2180" y="91"/>
                </a:lnTo>
                <a:moveTo>
                  <a:pt x="2183" y="96"/>
                </a:moveTo>
                <a:lnTo>
                  <a:pt x="2185" y="94"/>
                </a:lnTo>
                <a:lnTo>
                  <a:pt x="2185" y="96"/>
                </a:lnTo>
                <a:lnTo>
                  <a:pt x="2183" y="96"/>
                </a:lnTo>
                <a:moveTo>
                  <a:pt x="2185" y="94"/>
                </a:moveTo>
                <a:lnTo>
                  <a:pt x="2185" y="94"/>
                </a:lnTo>
                <a:lnTo>
                  <a:pt x="2183" y="94"/>
                </a:lnTo>
                <a:lnTo>
                  <a:pt x="2183" y="93"/>
                </a:lnTo>
                <a:lnTo>
                  <a:pt x="2185" y="93"/>
                </a:lnTo>
                <a:lnTo>
                  <a:pt x="2185" y="93"/>
                </a:lnTo>
                <a:lnTo>
                  <a:pt x="2185" y="94"/>
                </a:lnTo>
                <a:moveTo>
                  <a:pt x="2182" y="99"/>
                </a:moveTo>
                <a:lnTo>
                  <a:pt x="2183" y="99"/>
                </a:lnTo>
                <a:lnTo>
                  <a:pt x="2185" y="100"/>
                </a:lnTo>
                <a:lnTo>
                  <a:pt x="2183" y="100"/>
                </a:lnTo>
                <a:lnTo>
                  <a:pt x="2182" y="99"/>
                </a:lnTo>
                <a:moveTo>
                  <a:pt x="2185" y="100"/>
                </a:moveTo>
                <a:lnTo>
                  <a:pt x="2185" y="100"/>
                </a:lnTo>
                <a:lnTo>
                  <a:pt x="2185" y="99"/>
                </a:lnTo>
                <a:lnTo>
                  <a:pt x="2186" y="99"/>
                </a:lnTo>
                <a:lnTo>
                  <a:pt x="2185" y="100"/>
                </a:lnTo>
                <a:moveTo>
                  <a:pt x="2164" y="127"/>
                </a:moveTo>
                <a:lnTo>
                  <a:pt x="2163" y="127"/>
                </a:lnTo>
                <a:lnTo>
                  <a:pt x="2164" y="125"/>
                </a:lnTo>
                <a:lnTo>
                  <a:pt x="2164" y="127"/>
                </a:lnTo>
                <a:moveTo>
                  <a:pt x="1667" y="434"/>
                </a:moveTo>
                <a:lnTo>
                  <a:pt x="1669" y="433"/>
                </a:lnTo>
                <a:lnTo>
                  <a:pt x="1670" y="433"/>
                </a:lnTo>
                <a:lnTo>
                  <a:pt x="1670" y="434"/>
                </a:lnTo>
                <a:lnTo>
                  <a:pt x="1669" y="434"/>
                </a:lnTo>
                <a:lnTo>
                  <a:pt x="1667" y="434"/>
                </a:lnTo>
                <a:moveTo>
                  <a:pt x="1667" y="433"/>
                </a:moveTo>
                <a:lnTo>
                  <a:pt x="1666" y="433"/>
                </a:lnTo>
                <a:lnTo>
                  <a:pt x="1667" y="431"/>
                </a:lnTo>
                <a:lnTo>
                  <a:pt x="1667" y="433"/>
                </a:lnTo>
                <a:moveTo>
                  <a:pt x="1674" y="437"/>
                </a:moveTo>
                <a:lnTo>
                  <a:pt x="1673" y="439"/>
                </a:lnTo>
                <a:lnTo>
                  <a:pt x="1673" y="437"/>
                </a:lnTo>
                <a:lnTo>
                  <a:pt x="1674" y="437"/>
                </a:lnTo>
                <a:moveTo>
                  <a:pt x="2158" y="130"/>
                </a:moveTo>
                <a:lnTo>
                  <a:pt x="2158" y="128"/>
                </a:lnTo>
                <a:lnTo>
                  <a:pt x="2160" y="128"/>
                </a:lnTo>
                <a:lnTo>
                  <a:pt x="2160" y="127"/>
                </a:lnTo>
                <a:lnTo>
                  <a:pt x="2161" y="127"/>
                </a:lnTo>
                <a:lnTo>
                  <a:pt x="2163" y="127"/>
                </a:lnTo>
                <a:lnTo>
                  <a:pt x="2161" y="128"/>
                </a:lnTo>
                <a:lnTo>
                  <a:pt x="2160" y="130"/>
                </a:lnTo>
                <a:lnTo>
                  <a:pt x="2158" y="130"/>
                </a:lnTo>
                <a:moveTo>
                  <a:pt x="1679" y="440"/>
                </a:moveTo>
                <a:lnTo>
                  <a:pt x="1680" y="440"/>
                </a:lnTo>
                <a:lnTo>
                  <a:pt x="1679" y="442"/>
                </a:lnTo>
                <a:lnTo>
                  <a:pt x="1679" y="440"/>
                </a:lnTo>
                <a:moveTo>
                  <a:pt x="2188" y="12"/>
                </a:moveTo>
                <a:lnTo>
                  <a:pt x="2186" y="12"/>
                </a:lnTo>
                <a:lnTo>
                  <a:pt x="2186" y="10"/>
                </a:lnTo>
                <a:lnTo>
                  <a:pt x="2188" y="10"/>
                </a:lnTo>
                <a:lnTo>
                  <a:pt x="2188" y="12"/>
                </a:lnTo>
                <a:moveTo>
                  <a:pt x="2164" y="122"/>
                </a:moveTo>
                <a:lnTo>
                  <a:pt x="2164" y="121"/>
                </a:lnTo>
                <a:lnTo>
                  <a:pt x="2166" y="121"/>
                </a:lnTo>
                <a:lnTo>
                  <a:pt x="2166" y="122"/>
                </a:lnTo>
                <a:lnTo>
                  <a:pt x="2164" y="122"/>
                </a:lnTo>
                <a:moveTo>
                  <a:pt x="2167" y="121"/>
                </a:moveTo>
                <a:lnTo>
                  <a:pt x="2166" y="121"/>
                </a:lnTo>
                <a:lnTo>
                  <a:pt x="2167" y="119"/>
                </a:lnTo>
                <a:lnTo>
                  <a:pt x="2169" y="121"/>
                </a:lnTo>
                <a:lnTo>
                  <a:pt x="2167" y="121"/>
                </a:lnTo>
                <a:moveTo>
                  <a:pt x="2160" y="124"/>
                </a:moveTo>
                <a:lnTo>
                  <a:pt x="2158" y="124"/>
                </a:lnTo>
                <a:lnTo>
                  <a:pt x="2158" y="122"/>
                </a:lnTo>
                <a:lnTo>
                  <a:pt x="2160" y="122"/>
                </a:lnTo>
                <a:lnTo>
                  <a:pt x="2160" y="121"/>
                </a:lnTo>
                <a:lnTo>
                  <a:pt x="2158" y="119"/>
                </a:lnTo>
                <a:lnTo>
                  <a:pt x="2160" y="119"/>
                </a:lnTo>
                <a:lnTo>
                  <a:pt x="2161" y="119"/>
                </a:lnTo>
                <a:lnTo>
                  <a:pt x="2163" y="119"/>
                </a:lnTo>
                <a:lnTo>
                  <a:pt x="2163" y="118"/>
                </a:lnTo>
                <a:lnTo>
                  <a:pt x="2164" y="118"/>
                </a:lnTo>
                <a:lnTo>
                  <a:pt x="2164" y="119"/>
                </a:lnTo>
                <a:lnTo>
                  <a:pt x="2164" y="121"/>
                </a:lnTo>
                <a:lnTo>
                  <a:pt x="2163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63" y="122"/>
                </a:lnTo>
                <a:lnTo>
                  <a:pt x="2161" y="124"/>
                </a:lnTo>
                <a:lnTo>
                  <a:pt x="2160" y="124"/>
                </a:lnTo>
                <a:moveTo>
                  <a:pt x="2160" y="125"/>
                </a:moveTo>
                <a:lnTo>
                  <a:pt x="2157" y="125"/>
                </a:lnTo>
                <a:lnTo>
                  <a:pt x="2160" y="124"/>
                </a:lnTo>
                <a:lnTo>
                  <a:pt x="2163" y="124"/>
                </a:lnTo>
                <a:lnTo>
                  <a:pt x="2160" y="125"/>
                </a:lnTo>
                <a:moveTo>
                  <a:pt x="2157" y="125"/>
                </a:moveTo>
                <a:lnTo>
                  <a:pt x="2155" y="125"/>
                </a:lnTo>
                <a:lnTo>
                  <a:pt x="2155" y="124"/>
                </a:lnTo>
                <a:lnTo>
                  <a:pt x="2157" y="124"/>
                </a:lnTo>
                <a:lnTo>
                  <a:pt x="2158" y="124"/>
                </a:lnTo>
                <a:lnTo>
                  <a:pt x="2158" y="124"/>
                </a:lnTo>
                <a:lnTo>
                  <a:pt x="2157" y="124"/>
                </a:lnTo>
                <a:lnTo>
                  <a:pt x="2157" y="125"/>
                </a:lnTo>
                <a:moveTo>
                  <a:pt x="2210" y="4"/>
                </a:moveTo>
                <a:lnTo>
                  <a:pt x="2210" y="6"/>
                </a:lnTo>
                <a:lnTo>
                  <a:pt x="2208" y="4"/>
                </a:lnTo>
                <a:lnTo>
                  <a:pt x="2210" y="4"/>
                </a:lnTo>
                <a:moveTo>
                  <a:pt x="2233" y="4"/>
                </a:moveTo>
                <a:lnTo>
                  <a:pt x="2232" y="3"/>
                </a:lnTo>
                <a:lnTo>
                  <a:pt x="2233" y="3"/>
                </a:lnTo>
                <a:lnTo>
                  <a:pt x="2235" y="4"/>
                </a:lnTo>
                <a:lnTo>
                  <a:pt x="2233" y="4"/>
                </a:lnTo>
                <a:moveTo>
                  <a:pt x="2229" y="13"/>
                </a:moveTo>
                <a:lnTo>
                  <a:pt x="2232" y="12"/>
                </a:lnTo>
                <a:lnTo>
                  <a:pt x="2233" y="12"/>
                </a:lnTo>
                <a:lnTo>
                  <a:pt x="2236" y="12"/>
                </a:lnTo>
                <a:lnTo>
                  <a:pt x="2238" y="12"/>
                </a:lnTo>
                <a:lnTo>
                  <a:pt x="2241" y="12"/>
                </a:lnTo>
                <a:lnTo>
                  <a:pt x="2241" y="13"/>
                </a:lnTo>
                <a:lnTo>
                  <a:pt x="2239" y="13"/>
                </a:lnTo>
                <a:lnTo>
                  <a:pt x="2238" y="13"/>
                </a:lnTo>
                <a:lnTo>
                  <a:pt x="2236" y="13"/>
                </a:lnTo>
                <a:lnTo>
                  <a:pt x="2235" y="13"/>
                </a:lnTo>
                <a:lnTo>
                  <a:pt x="2233" y="13"/>
                </a:lnTo>
                <a:lnTo>
                  <a:pt x="2232" y="13"/>
                </a:lnTo>
                <a:lnTo>
                  <a:pt x="2230" y="13"/>
                </a:lnTo>
                <a:lnTo>
                  <a:pt x="2229" y="13"/>
                </a:lnTo>
                <a:moveTo>
                  <a:pt x="2221" y="15"/>
                </a:moveTo>
                <a:lnTo>
                  <a:pt x="2220" y="15"/>
                </a:lnTo>
                <a:lnTo>
                  <a:pt x="2220" y="13"/>
                </a:lnTo>
                <a:lnTo>
                  <a:pt x="2223" y="13"/>
                </a:lnTo>
                <a:lnTo>
                  <a:pt x="2224" y="13"/>
                </a:lnTo>
                <a:lnTo>
                  <a:pt x="2226" y="13"/>
                </a:lnTo>
                <a:lnTo>
                  <a:pt x="2227" y="13"/>
                </a:lnTo>
                <a:lnTo>
                  <a:pt x="2227" y="15"/>
                </a:lnTo>
                <a:lnTo>
                  <a:pt x="2226" y="15"/>
                </a:lnTo>
                <a:lnTo>
                  <a:pt x="2223" y="15"/>
                </a:lnTo>
                <a:lnTo>
                  <a:pt x="2221" y="15"/>
                </a:lnTo>
                <a:moveTo>
                  <a:pt x="2241" y="4"/>
                </a:moveTo>
                <a:lnTo>
                  <a:pt x="2239" y="4"/>
                </a:lnTo>
                <a:lnTo>
                  <a:pt x="2241" y="3"/>
                </a:lnTo>
                <a:lnTo>
                  <a:pt x="2242" y="3"/>
                </a:lnTo>
                <a:lnTo>
                  <a:pt x="2242" y="4"/>
                </a:lnTo>
                <a:lnTo>
                  <a:pt x="2241" y="4"/>
                </a:lnTo>
                <a:moveTo>
                  <a:pt x="2223" y="6"/>
                </a:moveTo>
                <a:lnTo>
                  <a:pt x="2221" y="6"/>
                </a:lnTo>
                <a:lnTo>
                  <a:pt x="2223" y="4"/>
                </a:lnTo>
                <a:lnTo>
                  <a:pt x="2224" y="4"/>
                </a:lnTo>
                <a:lnTo>
                  <a:pt x="2226" y="4"/>
                </a:lnTo>
                <a:lnTo>
                  <a:pt x="2227" y="4"/>
                </a:lnTo>
                <a:lnTo>
                  <a:pt x="2229" y="4"/>
                </a:lnTo>
                <a:lnTo>
                  <a:pt x="2227" y="6"/>
                </a:lnTo>
                <a:lnTo>
                  <a:pt x="2226" y="6"/>
                </a:lnTo>
                <a:lnTo>
                  <a:pt x="2224" y="6"/>
                </a:lnTo>
                <a:lnTo>
                  <a:pt x="2223" y="6"/>
                </a:lnTo>
                <a:moveTo>
                  <a:pt x="2220" y="6"/>
                </a:moveTo>
                <a:lnTo>
                  <a:pt x="2220" y="7"/>
                </a:lnTo>
                <a:lnTo>
                  <a:pt x="2220" y="6"/>
                </a:lnTo>
                <a:lnTo>
                  <a:pt x="2220" y="6"/>
                </a:lnTo>
                <a:moveTo>
                  <a:pt x="2245" y="4"/>
                </a:moveTo>
                <a:lnTo>
                  <a:pt x="2244" y="3"/>
                </a:lnTo>
                <a:lnTo>
                  <a:pt x="2245" y="3"/>
                </a:lnTo>
                <a:lnTo>
                  <a:pt x="2248" y="3"/>
                </a:lnTo>
                <a:lnTo>
                  <a:pt x="2249" y="3"/>
                </a:lnTo>
                <a:lnTo>
                  <a:pt x="2251" y="3"/>
                </a:lnTo>
                <a:lnTo>
                  <a:pt x="2252" y="3"/>
                </a:lnTo>
                <a:lnTo>
                  <a:pt x="2254" y="3"/>
                </a:lnTo>
                <a:lnTo>
                  <a:pt x="2255" y="3"/>
                </a:lnTo>
                <a:lnTo>
                  <a:pt x="2255" y="3"/>
                </a:lnTo>
                <a:lnTo>
                  <a:pt x="2255" y="4"/>
                </a:lnTo>
                <a:lnTo>
                  <a:pt x="2254" y="4"/>
                </a:lnTo>
                <a:lnTo>
                  <a:pt x="2252" y="4"/>
                </a:lnTo>
                <a:lnTo>
                  <a:pt x="2251" y="4"/>
                </a:lnTo>
                <a:lnTo>
                  <a:pt x="2249" y="4"/>
                </a:lnTo>
                <a:lnTo>
                  <a:pt x="2248" y="4"/>
                </a:lnTo>
                <a:lnTo>
                  <a:pt x="2245" y="4"/>
                </a:lnTo>
                <a:moveTo>
                  <a:pt x="2186" y="103"/>
                </a:moveTo>
                <a:lnTo>
                  <a:pt x="2188" y="103"/>
                </a:lnTo>
                <a:lnTo>
                  <a:pt x="2188" y="105"/>
                </a:lnTo>
                <a:lnTo>
                  <a:pt x="2186" y="105"/>
                </a:lnTo>
                <a:lnTo>
                  <a:pt x="2186" y="103"/>
                </a:lnTo>
                <a:moveTo>
                  <a:pt x="2224" y="71"/>
                </a:moveTo>
                <a:lnTo>
                  <a:pt x="2227" y="72"/>
                </a:lnTo>
                <a:lnTo>
                  <a:pt x="2227" y="74"/>
                </a:lnTo>
                <a:lnTo>
                  <a:pt x="2226" y="74"/>
                </a:lnTo>
                <a:lnTo>
                  <a:pt x="2226" y="72"/>
                </a:lnTo>
                <a:lnTo>
                  <a:pt x="2223" y="71"/>
                </a:lnTo>
                <a:lnTo>
                  <a:pt x="2224" y="71"/>
                </a:lnTo>
                <a:moveTo>
                  <a:pt x="2226" y="66"/>
                </a:moveTo>
                <a:lnTo>
                  <a:pt x="2227" y="66"/>
                </a:lnTo>
                <a:lnTo>
                  <a:pt x="2226" y="68"/>
                </a:lnTo>
                <a:lnTo>
                  <a:pt x="2226" y="66"/>
                </a:lnTo>
                <a:moveTo>
                  <a:pt x="2229" y="12"/>
                </a:moveTo>
                <a:lnTo>
                  <a:pt x="2227" y="12"/>
                </a:lnTo>
                <a:lnTo>
                  <a:pt x="2227" y="10"/>
                </a:lnTo>
                <a:lnTo>
                  <a:pt x="2229" y="12"/>
                </a:lnTo>
                <a:moveTo>
                  <a:pt x="2260" y="25"/>
                </a:moveTo>
                <a:lnTo>
                  <a:pt x="2258" y="25"/>
                </a:lnTo>
                <a:lnTo>
                  <a:pt x="2258" y="24"/>
                </a:lnTo>
                <a:lnTo>
                  <a:pt x="2260" y="24"/>
                </a:lnTo>
                <a:lnTo>
                  <a:pt x="2261" y="24"/>
                </a:lnTo>
                <a:lnTo>
                  <a:pt x="2260" y="25"/>
                </a:lnTo>
                <a:moveTo>
                  <a:pt x="2220" y="16"/>
                </a:moveTo>
                <a:lnTo>
                  <a:pt x="2220" y="16"/>
                </a:lnTo>
                <a:lnTo>
                  <a:pt x="2220" y="15"/>
                </a:lnTo>
                <a:lnTo>
                  <a:pt x="2220" y="15"/>
                </a:lnTo>
                <a:lnTo>
                  <a:pt x="2220" y="16"/>
                </a:lnTo>
                <a:moveTo>
                  <a:pt x="2196" y="7"/>
                </a:moveTo>
                <a:lnTo>
                  <a:pt x="2195" y="7"/>
                </a:lnTo>
                <a:lnTo>
                  <a:pt x="2196" y="6"/>
                </a:lnTo>
                <a:lnTo>
                  <a:pt x="2198" y="6"/>
                </a:lnTo>
                <a:lnTo>
                  <a:pt x="2196" y="7"/>
                </a:lnTo>
                <a:moveTo>
                  <a:pt x="2194" y="6"/>
                </a:moveTo>
                <a:lnTo>
                  <a:pt x="2192" y="4"/>
                </a:lnTo>
                <a:lnTo>
                  <a:pt x="2194" y="4"/>
                </a:lnTo>
                <a:lnTo>
                  <a:pt x="2194" y="6"/>
                </a:lnTo>
                <a:moveTo>
                  <a:pt x="2208" y="91"/>
                </a:moveTo>
                <a:lnTo>
                  <a:pt x="2207" y="90"/>
                </a:lnTo>
                <a:lnTo>
                  <a:pt x="2208" y="90"/>
                </a:lnTo>
                <a:lnTo>
                  <a:pt x="2208" y="91"/>
                </a:lnTo>
                <a:moveTo>
                  <a:pt x="2185" y="106"/>
                </a:moveTo>
                <a:lnTo>
                  <a:pt x="2185" y="105"/>
                </a:lnTo>
                <a:lnTo>
                  <a:pt x="2185" y="106"/>
                </a:lnTo>
                <a:lnTo>
                  <a:pt x="2185" y="106"/>
                </a:lnTo>
                <a:moveTo>
                  <a:pt x="2198" y="7"/>
                </a:moveTo>
                <a:lnTo>
                  <a:pt x="2198" y="6"/>
                </a:lnTo>
                <a:lnTo>
                  <a:pt x="2199" y="6"/>
                </a:lnTo>
                <a:lnTo>
                  <a:pt x="2201" y="6"/>
                </a:lnTo>
                <a:lnTo>
                  <a:pt x="2201" y="7"/>
                </a:lnTo>
                <a:lnTo>
                  <a:pt x="2201" y="9"/>
                </a:lnTo>
                <a:lnTo>
                  <a:pt x="2199" y="7"/>
                </a:lnTo>
                <a:lnTo>
                  <a:pt x="2198" y="7"/>
                </a:lnTo>
                <a:moveTo>
                  <a:pt x="2220" y="84"/>
                </a:moveTo>
                <a:lnTo>
                  <a:pt x="2220" y="82"/>
                </a:lnTo>
                <a:lnTo>
                  <a:pt x="2220" y="82"/>
                </a:lnTo>
                <a:lnTo>
                  <a:pt x="2221" y="82"/>
                </a:lnTo>
                <a:lnTo>
                  <a:pt x="2220" y="84"/>
                </a:lnTo>
                <a:lnTo>
                  <a:pt x="2220" y="84"/>
                </a:lnTo>
                <a:moveTo>
                  <a:pt x="2220" y="82"/>
                </a:moveTo>
                <a:lnTo>
                  <a:pt x="2219" y="82"/>
                </a:lnTo>
                <a:lnTo>
                  <a:pt x="2219" y="81"/>
                </a:lnTo>
                <a:lnTo>
                  <a:pt x="2220" y="82"/>
                </a:lnTo>
                <a:moveTo>
                  <a:pt x="2157" y="130"/>
                </a:moveTo>
                <a:lnTo>
                  <a:pt x="2155" y="130"/>
                </a:lnTo>
                <a:lnTo>
                  <a:pt x="2155" y="128"/>
                </a:lnTo>
                <a:lnTo>
                  <a:pt x="2157" y="128"/>
                </a:lnTo>
                <a:lnTo>
                  <a:pt x="2158" y="128"/>
                </a:lnTo>
                <a:lnTo>
                  <a:pt x="2157" y="130"/>
                </a:lnTo>
                <a:moveTo>
                  <a:pt x="2210" y="7"/>
                </a:moveTo>
                <a:lnTo>
                  <a:pt x="2208" y="7"/>
                </a:lnTo>
                <a:lnTo>
                  <a:pt x="2208" y="6"/>
                </a:lnTo>
                <a:lnTo>
                  <a:pt x="2210" y="6"/>
                </a:lnTo>
                <a:lnTo>
                  <a:pt x="2210" y="7"/>
                </a:lnTo>
                <a:moveTo>
                  <a:pt x="2210" y="91"/>
                </a:moveTo>
                <a:lnTo>
                  <a:pt x="2211" y="90"/>
                </a:lnTo>
                <a:lnTo>
                  <a:pt x="2211" y="91"/>
                </a:lnTo>
                <a:lnTo>
                  <a:pt x="2210" y="91"/>
                </a:lnTo>
                <a:moveTo>
                  <a:pt x="1660" y="203"/>
                </a:moveTo>
                <a:lnTo>
                  <a:pt x="1658" y="203"/>
                </a:lnTo>
                <a:lnTo>
                  <a:pt x="1660" y="202"/>
                </a:lnTo>
                <a:lnTo>
                  <a:pt x="1660" y="203"/>
                </a:lnTo>
                <a:moveTo>
                  <a:pt x="1608" y="300"/>
                </a:moveTo>
                <a:lnTo>
                  <a:pt x="1610" y="299"/>
                </a:lnTo>
                <a:lnTo>
                  <a:pt x="1611" y="299"/>
                </a:lnTo>
                <a:lnTo>
                  <a:pt x="1610" y="300"/>
                </a:lnTo>
                <a:lnTo>
                  <a:pt x="1608" y="300"/>
                </a:lnTo>
                <a:moveTo>
                  <a:pt x="1607" y="302"/>
                </a:moveTo>
                <a:lnTo>
                  <a:pt x="1608" y="300"/>
                </a:lnTo>
                <a:lnTo>
                  <a:pt x="1608" y="302"/>
                </a:lnTo>
                <a:lnTo>
                  <a:pt x="1607" y="302"/>
                </a:lnTo>
                <a:moveTo>
                  <a:pt x="2196" y="124"/>
                </a:moveTo>
                <a:lnTo>
                  <a:pt x="2195" y="124"/>
                </a:lnTo>
                <a:lnTo>
                  <a:pt x="2195" y="122"/>
                </a:lnTo>
                <a:lnTo>
                  <a:pt x="2196" y="121"/>
                </a:lnTo>
                <a:lnTo>
                  <a:pt x="2196" y="122"/>
                </a:lnTo>
                <a:lnTo>
                  <a:pt x="2196" y="124"/>
                </a:lnTo>
                <a:moveTo>
                  <a:pt x="1605" y="302"/>
                </a:moveTo>
                <a:lnTo>
                  <a:pt x="1602" y="303"/>
                </a:lnTo>
                <a:lnTo>
                  <a:pt x="1604" y="302"/>
                </a:lnTo>
                <a:lnTo>
                  <a:pt x="1607" y="302"/>
                </a:lnTo>
                <a:lnTo>
                  <a:pt x="1605" y="302"/>
                </a:lnTo>
                <a:moveTo>
                  <a:pt x="1698" y="196"/>
                </a:moveTo>
                <a:lnTo>
                  <a:pt x="1699" y="196"/>
                </a:lnTo>
                <a:lnTo>
                  <a:pt x="1699" y="197"/>
                </a:lnTo>
                <a:lnTo>
                  <a:pt x="1698" y="196"/>
                </a:lnTo>
                <a:moveTo>
                  <a:pt x="1777" y="395"/>
                </a:moveTo>
                <a:lnTo>
                  <a:pt x="1779" y="395"/>
                </a:lnTo>
                <a:lnTo>
                  <a:pt x="1779" y="396"/>
                </a:lnTo>
                <a:lnTo>
                  <a:pt x="1777" y="398"/>
                </a:lnTo>
                <a:lnTo>
                  <a:pt x="1777" y="396"/>
                </a:lnTo>
                <a:lnTo>
                  <a:pt x="1777" y="395"/>
                </a:lnTo>
                <a:moveTo>
                  <a:pt x="1689" y="184"/>
                </a:moveTo>
                <a:lnTo>
                  <a:pt x="1691" y="184"/>
                </a:lnTo>
                <a:lnTo>
                  <a:pt x="1689" y="186"/>
                </a:lnTo>
                <a:lnTo>
                  <a:pt x="1689" y="184"/>
                </a:lnTo>
                <a:moveTo>
                  <a:pt x="1617" y="299"/>
                </a:moveTo>
                <a:lnTo>
                  <a:pt x="1616" y="299"/>
                </a:lnTo>
                <a:lnTo>
                  <a:pt x="1614" y="299"/>
                </a:lnTo>
                <a:lnTo>
                  <a:pt x="1616" y="297"/>
                </a:lnTo>
                <a:lnTo>
                  <a:pt x="1617" y="297"/>
                </a:lnTo>
                <a:lnTo>
                  <a:pt x="1617" y="299"/>
                </a:lnTo>
                <a:moveTo>
                  <a:pt x="2151" y="16"/>
                </a:moveTo>
                <a:lnTo>
                  <a:pt x="2151" y="15"/>
                </a:lnTo>
                <a:lnTo>
                  <a:pt x="2152" y="15"/>
                </a:lnTo>
                <a:lnTo>
                  <a:pt x="2152" y="16"/>
                </a:lnTo>
                <a:lnTo>
                  <a:pt x="2151" y="16"/>
                </a:lnTo>
                <a:moveTo>
                  <a:pt x="2151" y="15"/>
                </a:moveTo>
                <a:lnTo>
                  <a:pt x="2149" y="15"/>
                </a:lnTo>
                <a:lnTo>
                  <a:pt x="2149" y="13"/>
                </a:lnTo>
                <a:lnTo>
                  <a:pt x="2151" y="13"/>
                </a:lnTo>
                <a:lnTo>
                  <a:pt x="2151" y="15"/>
                </a:lnTo>
                <a:moveTo>
                  <a:pt x="2136" y="18"/>
                </a:moveTo>
                <a:lnTo>
                  <a:pt x="2135" y="18"/>
                </a:lnTo>
                <a:lnTo>
                  <a:pt x="2135" y="16"/>
                </a:lnTo>
                <a:lnTo>
                  <a:pt x="2136" y="16"/>
                </a:lnTo>
                <a:lnTo>
                  <a:pt x="2136" y="18"/>
                </a:lnTo>
                <a:moveTo>
                  <a:pt x="2151" y="125"/>
                </a:moveTo>
                <a:lnTo>
                  <a:pt x="2149" y="125"/>
                </a:lnTo>
                <a:lnTo>
                  <a:pt x="2149" y="124"/>
                </a:lnTo>
                <a:lnTo>
                  <a:pt x="2151" y="124"/>
                </a:lnTo>
                <a:lnTo>
                  <a:pt x="2151" y="125"/>
                </a:lnTo>
                <a:moveTo>
                  <a:pt x="1074" y="330"/>
                </a:moveTo>
                <a:lnTo>
                  <a:pt x="1073" y="330"/>
                </a:lnTo>
                <a:lnTo>
                  <a:pt x="1074" y="328"/>
                </a:lnTo>
                <a:lnTo>
                  <a:pt x="1074" y="330"/>
                </a:lnTo>
                <a:moveTo>
                  <a:pt x="1883" y="62"/>
                </a:moveTo>
                <a:lnTo>
                  <a:pt x="1882" y="62"/>
                </a:lnTo>
                <a:lnTo>
                  <a:pt x="1883" y="60"/>
                </a:lnTo>
                <a:lnTo>
                  <a:pt x="1883" y="62"/>
                </a:lnTo>
                <a:moveTo>
                  <a:pt x="1069" y="334"/>
                </a:moveTo>
                <a:lnTo>
                  <a:pt x="1067" y="334"/>
                </a:lnTo>
                <a:lnTo>
                  <a:pt x="1067" y="333"/>
                </a:lnTo>
                <a:lnTo>
                  <a:pt x="1069" y="333"/>
                </a:lnTo>
                <a:lnTo>
                  <a:pt x="1070" y="333"/>
                </a:lnTo>
                <a:lnTo>
                  <a:pt x="1072" y="333"/>
                </a:lnTo>
                <a:lnTo>
                  <a:pt x="1072" y="334"/>
                </a:lnTo>
                <a:lnTo>
                  <a:pt x="1070" y="334"/>
                </a:lnTo>
                <a:lnTo>
                  <a:pt x="1069" y="334"/>
                </a:lnTo>
                <a:moveTo>
                  <a:pt x="1058" y="343"/>
                </a:moveTo>
                <a:lnTo>
                  <a:pt x="1057" y="343"/>
                </a:lnTo>
                <a:lnTo>
                  <a:pt x="1057" y="342"/>
                </a:lnTo>
                <a:lnTo>
                  <a:pt x="1058" y="342"/>
                </a:lnTo>
                <a:lnTo>
                  <a:pt x="1058" y="343"/>
                </a:lnTo>
                <a:moveTo>
                  <a:pt x="1789" y="400"/>
                </a:moveTo>
                <a:lnTo>
                  <a:pt x="1791" y="400"/>
                </a:lnTo>
                <a:lnTo>
                  <a:pt x="1789" y="402"/>
                </a:lnTo>
                <a:lnTo>
                  <a:pt x="1789" y="400"/>
                </a:lnTo>
                <a:moveTo>
                  <a:pt x="1063" y="336"/>
                </a:moveTo>
                <a:lnTo>
                  <a:pt x="1061" y="337"/>
                </a:lnTo>
                <a:lnTo>
                  <a:pt x="1061" y="336"/>
                </a:lnTo>
                <a:lnTo>
                  <a:pt x="1063" y="336"/>
                </a:lnTo>
                <a:moveTo>
                  <a:pt x="1976" y="134"/>
                </a:moveTo>
                <a:lnTo>
                  <a:pt x="1977" y="134"/>
                </a:lnTo>
                <a:lnTo>
                  <a:pt x="1976" y="135"/>
                </a:lnTo>
                <a:lnTo>
                  <a:pt x="1976" y="134"/>
                </a:lnTo>
                <a:moveTo>
                  <a:pt x="1874" y="60"/>
                </a:moveTo>
                <a:lnTo>
                  <a:pt x="1874" y="59"/>
                </a:lnTo>
                <a:lnTo>
                  <a:pt x="1876" y="59"/>
                </a:lnTo>
                <a:lnTo>
                  <a:pt x="1876" y="60"/>
                </a:lnTo>
                <a:lnTo>
                  <a:pt x="1874" y="60"/>
                </a:lnTo>
                <a:moveTo>
                  <a:pt x="1976" y="131"/>
                </a:moveTo>
                <a:lnTo>
                  <a:pt x="1974" y="130"/>
                </a:lnTo>
                <a:lnTo>
                  <a:pt x="1976" y="130"/>
                </a:lnTo>
                <a:lnTo>
                  <a:pt x="1976" y="131"/>
                </a:lnTo>
                <a:moveTo>
                  <a:pt x="1880" y="60"/>
                </a:moveTo>
                <a:lnTo>
                  <a:pt x="1879" y="60"/>
                </a:lnTo>
                <a:lnTo>
                  <a:pt x="1880" y="59"/>
                </a:lnTo>
                <a:lnTo>
                  <a:pt x="1880" y="60"/>
                </a:lnTo>
                <a:moveTo>
                  <a:pt x="1055" y="345"/>
                </a:moveTo>
                <a:lnTo>
                  <a:pt x="1057" y="345"/>
                </a:lnTo>
                <a:lnTo>
                  <a:pt x="1055" y="346"/>
                </a:lnTo>
                <a:lnTo>
                  <a:pt x="1055" y="345"/>
                </a:lnTo>
                <a:moveTo>
                  <a:pt x="1879" y="62"/>
                </a:moveTo>
                <a:lnTo>
                  <a:pt x="1877" y="63"/>
                </a:lnTo>
                <a:lnTo>
                  <a:pt x="1877" y="62"/>
                </a:lnTo>
                <a:lnTo>
                  <a:pt x="1877" y="60"/>
                </a:lnTo>
                <a:lnTo>
                  <a:pt x="1879" y="60"/>
                </a:lnTo>
                <a:lnTo>
                  <a:pt x="1879" y="62"/>
                </a:lnTo>
                <a:moveTo>
                  <a:pt x="1091" y="312"/>
                </a:moveTo>
                <a:lnTo>
                  <a:pt x="1091" y="311"/>
                </a:lnTo>
                <a:lnTo>
                  <a:pt x="1092" y="311"/>
                </a:lnTo>
                <a:lnTo>
                  <a:pt x="1091" y="312"/>
                </a:lnTo>
                <a:moveTo>
                  <a:pt x="1786" y="408"/>
                </a:moveTo>
                <a:lnTo>
                  <a:pt x="1785" y="409"/>
                </a:lnTo>
                <a:lnTo>
                  <a:pt x="1785" y="408"/>
                </a:lnTo>
                <a:lnTo>
                  <a:pt x="1786" y="408"/>
                </a:lnTo>
                <a:moveTo>
                  <a:pt x="1789" y="417"/>
                </a:moveTo>
                <a:lnTo>
                  <a:pt x="1791" y="417"/>
                </a:lnTo>
                <a:lnTo>
                  <a:pt x="1791" y="418"/>
                </a:lnTo>
                <a:lnTo>
                  <a:pt x="1791" y="420"/>
                </a:lnTo>
                <a:lnTo>
                  <a:pt x="1789" y="420"/>
                </a:lnTo>
                <a:lnTo>
                  <a:pt x="1789" y="418"/>
                </a:lnTo>
                <a:lnTo>
                  <a:pt x="1789" y="417"/>
                </a:lnTo>
                <a:moveTo>
                  <a:pt x="1782" y="425"/>
                </a:moveTo>
                <a:lnTo>
                  <a:pt x="1780" y="425"/>
                </a:lnTo>
                <a:lnTo>
                  <a:pt x="1780" y="424"/>
                </a:lnTo>
                <a:lnTo>
                  <a:pt x="1782" y="424"/>
                </a:lnTo>
                <a:lnTo>
                  <a:pt x="1782" y="425"/>
                </a:lnTo>
                <a:moveTo>
                  <a:pt x="1770" y="418"/>
                </a:moveTo>
                <a:lnTo>
                  <a:pt x="1769" y="418"/>
                </a:lnTo>
                <a:lnTo>
                  <a:pt x="1770" y="417"/>
                </a:lnTo>
                <a:lnTo>
                  <a:pt x="1771" y="417"/>
                </a:lnTo>
                <a:lnTo>
                  <a:pt x="1771" y="418"/>
                </a:lnTo>
                <a:lnTo>
                  <a:pt x="1770" y="418"/>
                </a:lnTo>
                <a:moveTo>
                  <a:pt x="1782" y="418"/>
                </a:moveTo>
                <a:lnTo>
                  <a:pt x="1780" y="418"/>
                </a:lnTo>
                <a:lnTo>
                  <a:pt x="1780" y="417"/>
                </a:lnTo>
                <a:lnTo>
                  <a:pt x="1779" y="418"/>
                </a:lnTo>
                <a:lnTo>
                  <a:pt x="1779" y="417"/>
                </a:lnTo>
                <a:lnTo>
                  <a:pt x="1779" y="415"/>
                </a:lnTo>
                <a:lnTo>
                  <a:pt x="1780" y="414"/>
                </a:lnTo>
                <a:lnTo>
                  <a:pt x="1782" y="414"/>
                </a:lnTo>
                <a:lnTo>
                  <a:pt x="1782" y="415"/>
                </a:lnTo>
                <a:lnTo>
                  <a:pt x="1782" y="417"/>
                </a:lnTo>
                <a:lnTo>
                  <a:pt x="1782" y="418"/>
                </a:lnTo>
                <a:moveTo>
                  <a:pt x="1786" y="409"/>
                </a:moveTo>
                <a:lnTo>
                  <a:pt x="1786" y="411"/>
                </a:lnTo>
                <a:lnTo>
                  <a:pt x="1785" y="411"/>
                </a:lnTo>
                <a:lnTo>
                  <a:pt x="1785" y="409"/>
                </a:lnTo>
                <a:lnTo>
                  <a:pt x="1786" y="409"/>
                </a:lnTo>
                <a:moveTo>
                  <a:pt x="1788" y="406"/>
                </a:moveTo>
                <a:lnTo>
                  <a:pt x="1789" y="405"/>
                </a:lnTo>
                <a:lnTo>
                  <a:pt x="1789" y="406"/>
                </a:lnTo>
                <a:lnTo>
                  <a:pt x="1788" y="406"/>
                </a:lnTo>
                <a:moveTo>
                  <a:pt x="1788" y="400"/>
                </a:moveTo>
                <a:lnTo>
                  <a:pt x="1789" y="400"/>
                </a:lnTo>
                <a:lnTo>
                  <a:pt x="1788" y="402"/>
                </a:lnTo>
                <a:lnTo>
                  <a:pt x="1788" y="400"/>
                </a:lnTo>
                <a:moveTo>
                  <a:pt x="1786" y="409"/>
                </a:moveTo>
                <a:lnTo>
                  <a:pt x="1786" y="408"/>
                </a:lnTo>
                <a:lnTo>
                  <a:pt x="1788" y="408"/>
                </a:lnTo>
                <a:lnTo>
                  <a:pt x="1788" y="409"/>
                </a:lnTo>
                <a:lnTo>
                  <a:pt x="1786" y="409"/>
                </a:lnTo>
                <a:moveTo>
                  <a:pt x="1767" y="415"/>
                </a:moveTo>
                <a:lnTo>
                  <a:pt x="1766" y="417"/>
                </a:lnTo>
                <a:lnTo>
                  <a:pt x="1766" y="415"/>
                </a:lnTo>
                <a:lnTo>
                  <a:pt x="1767" y="415"/>
                </a:lnTo>
                <a:moveTo>
                  <a:pt x="1788" y="409"/>
                </a:moveTo>
                <a:lnTo>
                  <a:pt x="1788" y="411"/>
                </a:lnTo>
                <a:lnTo>
                  <a:pt x="1786" y="411"/>
                </a:lnTo>
                <a:lnTo>
                  <a:pt x="1788" y="409"/>
                </a:lnTo>
                <a:moveTo>
                  <a:pt x="1771" y="389"/>
                </a:moveTo>
                <a:lnTo>
                  <a:pt x="1773" y="389"/>
                </a:lnTo>
                <a:lnTo>
                  <a:pt x="1771" y="390"/>
                </a:lnTo>
                <a:lnTo>
                  <a:pt x="1771" y="389"/>
                </a:lnTo>
                <a:moveTo>
                  <a:pt x="1776" y="392"/>
                </a:moveTo>
                <a:lnTo>
                  <a:pt x="1776" y="390"/>
                </a:lnTo>
                <a:lnTo>
                  <a:pt x="1777" y="390"/>
                </a:lnTo>
                <a:lnTo>
                  <a:pt x="1779" y="390"/>
                </a:lnTo>
                <a:lnTo>
                  <a:pt x="1779" y="392"/>
                </a:lnTo>
                <a:lnTo>
                  <a:pt x="1777" y="392"/>
                </a:lnTo>
                <a:lnTo>
                  <a:pt x="1776" y="392"/>
                </a:lnTo>
                <a:moveTo>
                  <a:pt x="2152" y="128"/>
                </a:moveTo>
                <a:lnTo>
                  <a:pt x="2154" y="128"/>
                </a:lnTo>
                <a:lnTo>
                  <a:pt x="2152" y="130"/>
                </a:lnTo>
                <a:lnTo>
                  <a:pt x="2151" y="130"/>
                </a:lnTo>
                <a:lnTo>
                  <a:pt x="2151" y="128"/>
                </a:lnTo>
                <a:lnTo>
                  <a:pt x="2152" y="128"/>
                </a:lnTo>
                <a:moveTo>
                  <a:pt x="1779" y="392"/>
                </a:moveTo>
                <a:lnTo>
                  <a:pt x="1780" y="390"/>
                </a:lnTo>
                <a:lnTo>
                  <a:pt x="1780" y="392"/>
                </a:lnTo>
                <a:lnTo>
                  <a:pt x="1779" y="392"/>
                </a:lnTo>
                <a:moveTo>
                  <a:pt x="1788" y="393"/>
                </a:moveTo>
                <a:lnTo>
                  <a:pt x="1789" y="392"/>
                </a:lnTo>
                <a:lnTo>
                  <a:pt x="1789" y="393"/>
                </a:lnTo>
                <a:lnTo>
                  <a:pt x="1788" y="393"/>
                </a:lnTo>
                <a:moveTo>
                  <a:pt x="1764" y="390"/>
                </a:moveTo>
                <a:lnTo>
                  <a:pt x="1766" y="389"/>
                </a:lnTo>
                <a:lnTo>
                  <a:pt x="1766" y="390"/>
                </a:lnTo>
                <a:lnTo>
                  <a:pt x="1764" y="390"/>
                </a:lnTo>
                <a:moveTo>
                  <a:pt x="1763" y="415"/>
                </a:moveTo>
                <a:lnTo>
                  <a:pt x="1761" y="415"/>
                </a:lnTo>
                <a:lnTo>
                  <a:pt x="1761" y="414"/>
                </a:lnTo>
                <a:lnTo>
                  <a:pt x="1763" y="414"/>
                </a:lnTo>
                <a:lnTo>
                  <a:pt x="1763" y="415"/>
                </a:lnTo>
                <a:moveTo>
                  <a:pt x="1767" y="386"/>
                </a:moveTo>
                <a:lnTo>
                  <a:pt x="1769" y="386"/>
                </a:lnTo>
                <a:lnTo>
                  <a:pt x="1767" y="389"/>
                </a:lnTo>
                <a:lnTo>
                  <a:pt x="1766" y="389"/>
                </a:lnTo>
                <a:lnTo>
                  <a:pt x="1767" y="387"/>
                </a:lnTo>
                <a:lnTo>
                  <a:pt x="1766" y="387"/>
                </a:lnTo>
                <a:lnTo>
                  <a:pt x="1767" y="386"/>
                </a:lnTo>
                <a:moveTo>
                  <a:pt x="1764" y="412"/>
                </a:moveTo>
                <a:lnTo>
                  <a:pt x="1763" y="414"/>
                </a:lnTo>
                <a:lnTo>
                  <a:pt x="1763" y="412"/>
                </a:lnTo>
                <a:lnTo>
                  <a:pt x="1764" y="412"/>
                </a:lnTo>
                <a:moveTo>
                  <a:pt x="1736" y="415"/>
                </a:moveTo>
                <a:lnTo>
                  <a:pt x="1735" y="417"/>
                </a:lnTo>
                <a:lnTo>
                  <a:pt x="1735" y="415"/>
                </a:lnTo>
                <a:lnTo>
                  <a:pt x="1736" y="415"/>
                </a:lnTo>
                <a:moveTo>
                  <a:pt x="1769" y="375"/>
                </a:moveTo>
                <a:lnTo>
                  <a:pt x="1769" y="374"/>
                </a:lnTo>
                <a:lnTo>
                  <a:pt x="1770" y="374"/>
                </a:lnTo>
                <a:lnTo>
                  <a:pt x="1769" y="375"/>
                </a:lnTo>
                <a:moveTo>
                  <a:pt x="1748" y="399"/>
                </a:moveTo>
                <a:lnTo>
                  <a:pt x="1748" y="398"/>
                </a:lnTo>
                <a:lnTo>
                  <a:pt x="1749" y="398"/>
                </a:lnTo>
                <a:lnTo>
                  <a:pt x="1749" y="399"/>
                </a:lnTo>
                <a:lnTo>
                  <a:pt x="1748" y="399"/>
                </a:lnTo>
                <a:moveTo>
                  <a:pt x="2199" y="9"/>
                </a:moveTo>
                <a:lnTo>
                  <a:pt x="2201" y="9"/>
                </a:lnTo>
                <a:lnTo>
                  <a:pt x="2199" y="10"/>
                </a:lnTo>
                <a:lnTo>
                  <a:pt x="2199" y="9"/>
                </a:lnTo>
                <a:moveTo>
                  <a:pt x="1936" y="211"/>
                </a:moveTo>
                <a:lnTo>
                  <a:pt x="1938" y="209"/>
                </a:lnTo>
                <a:lnTo>
                  <a:pt x="1938" y="211"/>
                </a:lnTo>
                <a:lnTo>
                  <a:pt x="1936" y="211"/>
                </a:lnTo>
                <a:moveTo>
                  <a:pt x="1957" y="159"/>
                </a:moveTo>
                <a:lnTo>
                  <a:pt x="1955" y="159"/>
                </a:lnTo>
                <a:lnTo>
                  <a:pt x="1958" y="158"/>
                </a:lnTo>
                <a:lnTo>
                  <a:pt x="1961" y="156"/>
                </a:lnTo>
                <a:lnTo>
                  <a:pt x="1960" y="158"/>
                </a:lnTo>
                <a:lnTo>
                  <a:pt x="1957" y="159"/>
                </a:lnTo>
                <a:moveTo>
                  <a:pt x="1938" y="206"/>
                </a:moveTo>
                <a:lnTo>
                  <a:pt x="1939" y="206"/>
                </a:lnTo>
                <a:lnTo>
                  <a:pt x="1939" y="208"/>
                </a:lnTo>
                <a:lnTo>
                  <a:pt x="1938" y="208"/>
                </a:lnTo>
                <a:lnTo>
                  <a:pt x="1938" y="208"/>
                </a:lnTo>
                <a:lnTo>
                  <a:pt x="1938" y="206"/>
                </a:lnTo>
                <a:moveTo>
                  <a:pt x="1958" y="241"/>
                </a:moveTo>
                <a:lnTo>
                  <a:pt x="1960" y="241"/>
                </a:lnTo>
                <a:lnTo>
                  <a:pt x="1958" y="243"/>
                </a:lnTo>
                <a:lnTo>
                  <a:pt x="1958" y="241"/>
                </a:lnTo>
                <a:moveTo>
                  <a:pt x="1957" y="166"/>
                </a:moveTo>
                <a:lnTo>
                  <a:pt x="1955" y="165"/>
                </a:lnTo>
                <a:lnTo>
                  <a:pt x="1957" y="165"/>
                </a:lnTo>
                <a:lnTo>
                  <a:pt x="1958" y="165"/>
                </a:lnTo>
                <a:lnTo>
                  <a:pt x="1957" y="166"/>
                </a:lnTo>
                <a:moveTo>
                  <a:pt x="1960" y="161"/>
                </a:moveTo>
                <a:lnTo>
                  <a:pt x="1961" y="161"/>
                </a:lnTo>
                <a:lnTo>
                  <a:pt x="1961" y="161"/>
                </a:lnTo>
                <a:lnTo>
                  <a:pt x="1960" y="161"/>
                </a:lnTo>
                <a:moveTo>
                  <a:pt x="2008" y="109"/>
                </a:moveTo>
                <a:lnTo>
                  <a:pt x="2010" y="108"/>
                </a:lnTo>
                <a:lnTo>
                  <a:pt x="2010" y="109"/>
                </a:lnTo>
                <a:lnTo>
                  <a:pt x="2008" y="109"/>
                </a:lnTo>
                <a:moveTo>
                  <a:pt x="2007" y="105"/>
                </a:moveTo>
                <a:lnTo>
                  <a:pt x="2008" y="105"/>
                </a:lnTo>
                <a:lnTo>
                  <a:pt x="2007" y="106"/>
                </a:lnTo>
                <a:lnTo>
                  <a:pt x="2007" y="105"/>
                </a:lnTo>
                <a:moveTo>
                  <a:pt x="2005" y="106"/>
                </a:moveTo>
                <a:lnTo>
                  <a:pt x="2007" y="106"/>
                </a:lnTo>
                <a:lnTo>
                  <a:pt x="2007" y="108"/>
                </a:lnTo>
                <a:lnTo>
                  <a:pt x="2005" y="106"/>
                </a:lnTo>
                <a:moveTo>
                  <a:pt x="1938" y="231"/>
                </a:moveTo>
                <a:lnTo>
                  <a:pt x="1939" y="230"/>
                </a:lnTo>
                <a:lnTo>
                  <a:pt x="1939" y="231"/>
                </a:lnTo>
                <a:lnTo>
                  <a:pt x="1938" y="231"/>
                </a:lnTo>
                <a:moveTo>
                  <a:pt x="1941" y="188"/>
                </a:moveTo>
                <a:lnTo>
                  <a:pt x="1942" y="188"/>
                </a:lnTo>
                <a:lnTo>
                  <a:pt x="1942" y="190"/>
                </a:lnTo>
                <a:lnTo>
                  <a:pt x="1941" y="190"/>
                </a:lnTo>
                <a:lnTo>
                  <a:pt x="1941" y="188"/>
                </a:lnTo>
                <a:moveTo>
                  <a:pt x="1951" y="175"/>
                </a:moveTo>
                <a:lnTo>
                  <a:pt x="1949" y="177"/>
                </a:lnTo>
                <a:lnTo>
                  <a:pt x="1949" y="175"/>
                </a:lnTo>
                <a:lnTo>
                  <a:pt x="1951" y="175"/>
                </a:lnTo>
                <a:moveTo>
                  <a:pt x="1945" y="183"/>
                </a:moveTo>
                <a:lnTo>
                  <a:pt x="1946" y="181"/>
                </a:lnTo>
                <a:lnTo>
                  <a:pt x="1946" y="183"/>
                </a:lnTo>
                <a:lnTo>
                  <a:pt x="1945" y="183"/>
                </a:lnTo>
                <a:moveTo>
                  <a:pt x="1955" y="178"/>
                </a:moveTo>
                <a:lnTo>
                  <a:pt x="1952" y="180"/>
                </a:lnTo>
                <a:lnTo>
                  <a:pt x="1951" y="180"/>
                </a:lnTo>
                <a:lnTo>
                  <a:pt x="1949" y="180"/>
                </a:lnTo>
                <a:lnTo>
                  <a:pt x="1948" y="180"/>
                </a:lnTo>
                <a:lnTo>
                  <a:pt x="1952" y="178"/>
                </a:lnTo>
                <a:lnTo>
                  <a:pt x="1955" y="178"/>
                </a:lnTo>
                <a:moveTo>
                  <a:pt x="1952" y="191"/>
                </a:moveTo>
                <a:lnTo>
                  <a:pt x="1954" y="190"/>
                </a:lnTo>
                <a:lnTo>
                  <a:pt x="1954" y="191"/>
                </a:lnTo>
                <a:lnTo>
                  <a:pt x="1954" y="193"/>
                </a:lnTo>
                <a:lnTo>
                  <a:pt x="1952" y="193"/>
                </a:lnTo>
                <a:lnTo>
                  <a:pt x="1952" y="194"/>
                </a:lnTo>
                <a:lnTo>
                  <a:pt x="1952" y="196"/>
                </a:lnTo>
                <a:lnTo>
                  <a:pt x="1951" y="196"/>
                </a:lnTo>
                <a:lnTo>
                  <a:pt x="1951" y="194"/>
                </a:lnTo>
                <a:lnTo>
                  <a:pt x="1951" y="193"/>
                </a:lnTo>
                <a:lnTo>
                  <a:pt x="1951" y="191"/>
                </a:lnTo>
                <a:lnTo>
                  <a:pt x="1952" y="191"/>
                </a:lnTo>
                <a:moveTo>
                  <a:pt x="1954" y="196"/>
                </a:moveTo>
                <a:lnTo>
                  <a:pt x="1952" y="196"/>
                </a:lnTo>
                <a:lnTo>
                  <a:pt x="1954" y="196"/>
                </a:lnTo>
                <a:lnTo>
                  <a:pt x="1954" y="196"/>
                </a:lnTo>
                <a:moveTo>
                  <a:pt x="1955" y="180"/>
                </a:moveTo>
                <a:lnTo>
                  <a:pt x="1955" y="178"/>
                </a:lnTo>
                <a:lnTo>
                  <a:pt x="1957" y="178"/>
                </a:lnTo>
                <a:lnTo>
                  <a:pt x="1955" y="180"/>
                </a:lnTo>
                <a:moveTo>
                  <a:pt x="1958" y="180"/>
                </a:moveTo>
                <a:lnTo>
                  <a:pt x="1957" y="180"/>
                </a:lnTo>
                <a:lnTo>
                  <a:pt x="1958" y="178"/>
                </a:lnTo>
                <a:lnTo>
                  <a:pt x="1958" y="180"/>
                </a:lnTo>
                <a:moveTo>
                  <a:pt x="1945" y="175"/>
                </a:moveTo>
                <a:lnTo>
                  <a:pt x="1945" y="177"/>
                </a:lnTo>
                <a:lnTo>
                  <a:pt x="1944" y="177"/>
                </a:lnTo>
                <a:lnTo>
                  <a:pt x="1945" y="175"/>
                </a:lnTo>
                <a:moveTo>
                  <a:pt x="1944" y="188"/>
                </a:moveTo>
                <a:lnTo>
                  <a:pt x="1945" y="188"/>
                </a:lnTo>
                <a:lnTo>
                  <a:pt x="1945" y="190"/>
                </a:lnTo>
                <a:lnTo>
                  <a:pt x="1944" y="190"/>
                </a:lnTo>
                <a:lnTo>
                  <a:pt x="1944" y="188"/>
                </a:lnTo>
                <a:moveTo>
                  <a:pt x="1948" y="178"/>
                </a:moveTo>
                <a:lnTo>
                  <a:pt x="1946" y="178"/>
                </a:lnTo>
                <a:lnTo>
                  <a:pt x="1946" y="177"/>
                </a:lnTo>
                <a:lnTo>
                  <a:pt x="1948" y="177"/>
                </a:lnTo>
                <a:lnTo>
                  <a:pt x="1948" y="178"/>
                </a:lnTo>
                <a:moveTo>
                  <a:pt x="2005" y="109"/>
                </a:moveTo>
                <a:lnTo>
                  <a:pt x="2007" y="108"/>
                </a:lnTo>
                <a:lnTo>
                  <a:pt x="2007" y="109"/>
                </a:lnTo>
                <a:lnTo>
                  <a:pt x="2005" y="109"/>
                </a:lnTo>
                <a:moveTo>
                  <a:pt x="1952" y="177"/>
                </a:moveTo>
                <a:lnTo>
                  <a:pt x="1951" y="175"/>
                </a:lnTo>
                <a:lnTo>
                  <a:pt x="1952" y="175"/>
                </a:lnTo>
                <a:lnTo>
                  <a:pt x="1952" y="177"/>
                </a:lnTo>
                <a:moveTo>
                  <a:pt x="1946" y="175"/>
                </a:moveTo>
                <a:lnTo>
                  <a:pt x="1946" y="177"/>
                </a:lnTo>
                <a:lnTo>
                  <a:pt x="1945" y="177"/>
                </a:lnTo>
                <a:lnTo>
                  <a:pt x="1946" y="175"/>
                </a:lnTo>
                <a:moveTo>
                  <a:pt x="1998" y="108"/>
                </a:moveTo>
                <a:lnTo>
                  <a:pt x="1999" y="108"/>
                </a:lnTo>
                <a:lnTo>
                  <a:pt x="1996" y="109"/>
                </a:lnTo>
                <a:lnTo>
                  <a:pt x="1998" y="108"/>
                </a:lnTo>
                <a:moveTo>
                  <a:pt x="2261" y="29"/>
                </a:moveTo>
                <a:lnTo>
                  <a:pt x="2260" y="31"/>
                </a:lnTo>
                <a:lnTo>
                  <a:pt x="2258" y="31"/>
                </a:lnTo>
                <a:lnTo>
                  <a:pt x="2257" y="31"/>
                </a:lnTo>
                <a:lnTo>
                  <a:pt x="2257" y="32"/>
                </a:lnTo>
                <a:lnTo>
                  <a:pt x="2255" y="32"/>
                </a:lnTo>
                <a:lnTo>
                  <a:pt x="2255" y="31"/>
                </a:lnTo>
                <a:lnTo>
                  <a:pt x="2255" y="29"/>
                </a:lnTo>
                <a:lnTo>
                  <a:pt x="2257" y="29"/>
                </a:lnTo>
                <a:lnTo>
                  <a:pt x="2257" y="28"/>
                </a:lnTo>
                <a:lnTo>
                  <a:pt x="2258" y="28"/>
                </a:lnTo>
                <a:lnTo>
                  <a:pt x="2260" y="28"/>
                </a:lnTo>
                <a:lnTo>
                  <a:pt x="2260" y="29"/>
                </a:lnTo>
                <a:lnTo>
                  <a:pt x="2261" y="28"/>
                </a:lnTo>
                <a:lnTo>
                  <a:pt x="2264" y="28"/>
                </a:lnTo>
                <a:lnTo>
                  <a:pt x="2266" y="28"/>
                </a:lnTo>
                <a:lnTo>
                  <a:pt x="2264" y="29"/>
                </a:lnTo>
                <a:lnTo>
                  <a:pt x="2263" y="29"/>
                </a:lnTo>
                <a:lnTo>
                  <a:pt x="2261" y="29"/>
                </a:lnTo>
                <a:moveTo>
                  <a:pt x="2264" y="27"/>
                </a:moveTo>
                <a:lnTo>
                  <a:pt x="2264" y="28"/>
                </a:lnTo>
                <a:lnTo>
                  <a:pt x="2263" y="27"/>
                </a:lnTo>
                <a:lnTo>
                  <a:pt x="2264" y="27"/>
                </a:lnTo>
                <a:moveTo>
                  <a:pt x="2274" y="22"/>
                </a:moveTo>
                <a:lnTo>
                  <a:pt x="2274" y="24"/>
                </a:lnTo>
                <a:lnTo>
                  <a:pt x="2271" y="25"/>
                </a:lnTo>
                <a:lnTo>
                  <a:pt x="2270" y="25"/>
                </a:lnTo>
                <a:lnTo>
                  <a:pt x="2269" y="25"/>
                </a:lnTo>
                <a:lnTo>
                  <a:pt x="2267" y="25"/>
                </a:lnTo>
                <a:lnTo>
                  <a:pt x="2267" y="24"/>
                </a:lnTo>
                <a:lnTo>
                  <a:pt x="2269" y="24"/>
                </a:lnTo>
                <a:lnTo>
                  <a:pt x="2270" y="24"/>
                </a:lnTo>
                <a:lnTo>
                  <a:pt x="2271" y="24"/>
                </a:lnTo>
                <a:lnTo>
                  <a:pt x="2273" y="24"/>
                </a:lnTo>
                <a:lnTo>
                  <a:pt x="2273" y="22"/>
                </a:lnTo>
                <a:lnTo>
                  <a:pt x="2274" y="22"/>
                </a:lnTo>
                <a:moveTo>
                  <a:pt x="2255" y="19"/>
                </a:moveTo>
                <a:lnTo>
                  <a:pt x="2255" y="19"/>
                </a:lnTo>
                <a:lnTo>
                  <a:pt x="2255" y="21"/>
                </a:lnTo>
                <a:lnTo>
                  <a:pt x="2255" y="19"/>
                </a:lnTo>
                <a:moveTo>
                  <a:pt x="2261" y="28"/>
                </a:moveTo>
                <a:lnTo>
                  <a:pt x="2260" y="28"/>
                </a:lnTo>
                <a:lnTo>
                  <a:pt x="2260" y="27"/>
                </a:lnTo>
                <a:lnTo>
                  <a:pt x="2261" y="27"/>
                </a:lnTo>
                <a:lnTo>
                  <a:pt x="2261" y="28"/>
                </a:lnTo>
                <a:moveTo>
                  <a:pt x="2229" y="63"/>
                </a:moveTo>
                <a:lnTo>
                  <a:pt x="2230" y="63"/>
                </a:lnTo>
                <a:lnTo>
                  <a:pt x="2230" y="65"/>
                </a:lnTo>
                <a:lnTo>
                  <a:pt x="2229" y="65"/>
                </a:lnTo>
                <a:lnTo>
                  <a:pt x="2229" y="63"/>
                </a:lnTo>
                <a:moveTo>
                  <a:pt x="1957" y="234"/>
                </a:moveTo>
                <a:lnTo>
                  <a:pt x="1958" y="234"/>
                </a:lnTo>
                <a:lnTo>
                  <a:pt x="1958" y="236"/>
                </a:lnTo>
                <a:lnTo>
                  <a:pt x="1957" y="236"/>
                </a:lnTo>
                <a:lnTo>
                  <a:pt x="1957" y="234"/>
                </a:lnTo>
                <a:moveTo>
                  <a:pt x="2249" y="22"/>
                </a:moveTo>
                <a:lnTo>
                  <a:pt x="2251" y="21"/>
                </a:lnTo>
                <a:lnTo>
                  <a:pt x="2251" y="22"/>
                </a:lnTo>
                <a:lnTo>
                  <a:pt x="2249" y="22"/>
                </a:lnTo>
                <a:moveTo>
                  <a:pt x="2238" y="50"/>
                </a:moveTo>
                <a:lnTo>
                  <a:pt x="2239" y="49"/>
                </a:lnTo>
                <a:lnTo>
                  <a:pt x="2239" y="50"/>
                </a:lnTo>
                <a:lnTo>
                  <a:pt x="2239" y="52"/>
                </a:lnTo>
                <a:lnTo>
                  <a:pt x="2238" y="52"/>
                </a:lnTo>
                <a:lnTo>
                  <a:pt x="2236" y="52"/>
                </a:lnTo>
                <a:lnTo>
                  <a:pt x="2236" y="50"/>
                </a:lnTo>
                <a:lnTo>
                  <a:pt x="2238" y="50"/>
                </a:lnTo>
                <a:moveTo>
                  <a:pt x="2230" y="59"/>
                </a:moveTo>
                <a:lnTo>
                  <a:pt x="2230" y="60"/>
                </a:lnTo>
                <a:lnTo>
                  <a:pt x="2229" y="60"/>
                </a:lnTo>
                <a:lnTo>
                  <a:pt x="2227" y="60"/>
                </a:lnTo>
                <a:lnTo>
                  <a:pt x="2227" y="62"/>
                </a:lnTo>
                <a:lnTo>
                  <a:pt x="2226" y="60"/>
                </a:lnTo>
                <a:lnTo>
                  <a:pt x="2226" y="59"/>
                </a:lnTo>
                <a:lnTo>
                  <a:pt x="2227" y="59"/>
                </a:lnTo>
                <a:lnTo>
                  <a:pt x="2227" y="57"/>
                </a:lnTo>
                <a:lnTo>
                  <a:pt x="2229" y="57"/>
                </a:lnTo>
                <a:lnTo>
                  <a:pt x="2230" y="59"/>
                </a:lnTo>
                <a:moveTo>
                  <a:pt x="2236" y="53"/>
                </a:moveTo>
                <a:lnTo>
                  <a:pt x="2238" y="52"/>
                </a:lnTo>
                <a:lnTo>
                  <a:pt x="2238" y="53"/>
                </a:lnTo>
                <a:lnTo>
                  <a:pt x="2236" y="53"/>
                </a:lnTo>
                <a:moveTo>
                  <a:pt x="2221" y="77"/>
                </a:moveTo>
                <a:lnTo>
                  <a:pt x="2223" y="77"/>
                </a:lnTo>
                <a:lnTo>
                  <a:pt x="2221" y="78"/>
                </a:lnTo>
                <a:lnTo>
                  <a:pt x="2220" y="77"/>
                </a:lnTo>
                <a:lnTo>
                  <a:pt x="2220" y="75"/>
                </a:lnTo>
                <a:lnTo>
                  <a:pt x="2221" y="77"/>
                </a:lnTo>
                <a:moveTo>
                  <a:pt x="1998" y="52"/>
                </a:moveTo>
                <a:lnTo>
                  <a:pt x="1999" y="50"/>
                </a:lnTo>
                <a:lnTo>
                  <a:pt x="1999" y="52"/>
                </a:lnTo>
                <a:lnTo>
                  <a:pt x="1998" y="52"/>
                </a:lnTo>
                <a:moveTo>
                  <a:pt x="2144" y="13"/>
                </a:moveTo>
                <a:lnTo>
                  <a:pt x="2145" y="13"/>
                </a:lnTo>
                <a:lnTo>
                  <a:pt x="2144" y="15"/>
                </a:lnTo>
                <a:lnTo>
                  <a:pt x="2142" y="15"/>
                </a:lnTo>
                <a:lnTo>
                  <a:pt x="2141" y="15"/>
                </a:lnTo>
                <a:lnTo>
                  <a:pt x="2142" y="13"/>
                </a:lnTo>
                <a:lnTo>
                  <a:pt x="2144" y="13"/>
                </a:lnTo>
                <a:moveTo>
                  <a:pt x="2139" y="15"/>
                </a:moveTo>
                <a:lnTo>
                  <a:pt x="2141" y="15"/>
                </a:lnTo>
                <a:lnTo>
                  <a:pt x="2139" y="16"/>
                </a:lnTo>
                <a:lnTo>
                  <a:pt x="2138" y="16"/>
                </a:lnTo>
                <a:lnTo>
                  <a:pt x="2138" y="15"/>
                </a:lnTo>
                <a:lnTo>
                  <a:pt x="2139" y="15"/>
                </a:lnTo>
                <a:moveTo>
                  <a:pt x="1983" y="56"/>
                </a:moveTo>
                <a:lnTo>
                  <a:pt x="1985" y="56"/>
                </a:lnTo>
                <a:lnTo>
                  <a:pt x="1985" y="57"/>
                </a:lnTo>
                <a:lnTo>
                  <a:pt x="1983" y="57"/>
                </a:lnTo>
                <a:lnTo>
                  <a:pt x="1983" y="56"/>
                </a:lnTo>
                <a:moveTo>
                  <a:pt x="1988" y="59"/>
                </a:moveTo>
                <a:lnTo>
                  <a:pt x="1989" y="59"/>
                </a:lnTo>
                <a:lnTo>
                  <a:pt x="1988" y="60"/>
                </a:lnTo>
                <a:lnTo>
                  <a:pt x="1986" y="60"/>
                </a:lnTo>
                <a:lnTo>
                  <a:pt x="1988" y="59"/>
                </a:lnTo>
                <a:moveTo>
                  <a:pt x="2248" y="22"/>
                </a:moveTo>
                <a:lnTo>
                  <a:pt x="2249" y="22"/>
                </a:lnTo>
                <a:lnTo>
                  <a:pt x="2248" y="24"/>
                </a:lnTo>
                <a:lnTo>
                  <a:pt x="2248" y="22"/>
                </a:lnTo>
                <a:moveTo>
                  <a:pt x="2257" y="18"/>
                </a:moveTo>
                <a:lnTo>
                  <a:pt x="2258" y="18"/>
                </a:lnTo>
                <a:lnTo>
                  <a:pt x="2258" y="19"/>
                </a:lnTo>
                <a:lnTo>
                  <a:pt x="2257" y="19"/>
                </a:lnTo>
                <a:lnTo>
                  <a:pt x="2255" y="19"/>
                </a:lnTo>
                <a:lnTo>
                  <a:pt x="2255" y="18"/>
                </a:lnTo>
                <a:lnTo>
                  <a:pt x="2257" y="18"/>
                </a:lnTo>
                <a:moveTo>
                  <a:pt x="2211" y="3"/>
                </a:moveTo>
                <a:lnTo>
                  <a:pt x="2213" y="3"/>
                </a:lnTo>
                <a:lnTo>
                  <a:pt x="2213" y="4"/>
                </a:lnTo>
                <a:lnTo>
                  <a:pt x="2211" y="4"/>
                </a:lnTo>
                <a:lnTo>
                  <a:pt x="2210" y="3"/>
                </a:lnTo>
                <a:lnTo>
                  <a:pt x="2211" y="3"/>
                </a:lnTo>
                <a:moveTo>
                  <a:pt x="2254" y="19"/>
                </a:moveTo>
                <a:lnTo>
                  <a:pt x="2255" y="19"/>
                </a:lnTo>
                <a:lnTo>
                  <a:pt x="2255" y="21"/>
                </a:lnTo>
                <a:lnTo>
                  <a:pt x="2252" y="21"/>
                </a:lnTo>
                <a:lnTo>
                  <a:pt x="2251" y="21"/>
                </a:lnTo>
                <a:lnTo>
                  <a:pt x="2254" y="19"/>
                </a:lnTo>
                <a:moveTo>
                  <a:pt x="2244" y="16"/>
                </a:moveTo>
                <a:lnTo>
                  <a:pt x="2245" y="16"/>
                </a:lnTo>
                <a:lnTo>
                  <a:pt x="2244" y="18"/>
                </a:lnTo>
                <a:lnTo>
                  <a:pt x="2242" y="18"/>
                </a:lnTo>
                <a:lnTo>
                  <a:pt x="2241" y="16"/>
                </a:lnTo>
                <a:lnTo>
                  <a:pt x="2242" y="16"/>
                </a:lnTo>
                <a:lnTo>
                  <a:pt x="2244" y="16"/>
                </a:lnTo>
                <a:moveTo>
                  <a:pt x="2251" y="15"/>
                </a:moveTo>
                <a:lnTo>
                  <a:pt x="2252" y="15"/>
                </a:lnTo>
                <a:lnTo>
                  <a:pt x="2252" y="16"/>
                </a:lnTo>
                <a:lnTo>
                  <a:pt x="2251" y="16"/>
                </a:lnTo>
                <a:lnTo>
                  <a:pt x="2248" y="16"/>
                </a:lnTo>
                <a:lnTo>
                  <a:pt x="2246" y="16"/>
                </a:lnTo>
                <a:lnTo>
                  <a:pt x="2245" y="16"/>
                </a:lnTo>
                <a:lnTo>
                  <a:pt x="2246" y="15"/>
                </a:lnTo>
                <a:lnTo>
                  <a:pt x="2249" y="15"/>
                </a:lnTo>
                <a:lnTo>
                  <a:pt x="2251" y="15"/>
                </a:lnTo>
                <a:moveTo>
                  <a:pt x="1964" y="165"/>
                </a:moveTo>
                <a:lnTo>
                  <a:pt x="1966" y="165"/>
                </a:lnTo>
                <a:lnTo>
                  <a:pt x="1964" y="166"/>
                </a:lnTo>
                <a:lnTo>
                  <a:pt x="1963" y="166"/>
                </a:lnTo>
                <a:lnTo>
                  <a:pt x="1964" y="165"/>
                </a:lnTo>
                <a:moveTo>
                  <a:pt x="1269" y="808"/>
                </a:moveTo>
                <a:lnTo>
                  <a:pt x="1269" y="807"/>
                </a:lnTo>
                <a:lnTo>
                  <a:pt x="1270" y="807"/>
                </a:lnTo>
                <a:lnTo>
                  <a:pt x="1269" y="808"/>
                </a:lnTo>
                <a:moveTo>
                  <a:pt x="1357" y="813"/>
                </a:moveTo>
                <a:lnTo>
                  <a:pt x="1355" y="811"/>
                </a:lnTo>
                <a:lnTo>
                  <a:pt x="1357" y="811"/>
                </a:lnTo>
                <a:lnTo>
                  <a:pt x="1357" y="813"/>
                </a:lnTo>
                <a:moveTo>
                  <a:pt x="1355" y="814"/>
                </a:moveTo>
                <a:lnTo>
                  <a:pt x="1355" y="813"/>
                </a:lnTo>
                <a:lnTo>
                  <a:pt x="1357" y="813"/>
                </a:lnTo>
                <a:lnTo>
                  <a:pt x="1357" y="814"/>
                </a:lnTo>
                <a:lnTo>
                  <a:pt x="1355" y="814"/>
                </a:lnTo>
                <a:moveTo>
                  <a:pt x="1983" y="230"/>
                </a:moveTo>
                <a:lnTo>
                  <a:pt x="1985" y="230"/>
                </a:lnTo>
                <a:lnTo>
                  <a:pt x="1985" y="231"/>
                </a:lnTo>
                <a:lnTo>
                  <a:pt x="1983" y="230"/>
                </a:lnTo>
                <a:moveTo>
                  <a:pt x="1983" y="147"/>
                </a:moveTo>
                <a:lnTo>
                  <a:pt x="1985" y="147"/>
                </a:lnTo>
                <a:lnTo>
                  <a:pt x="1983" y="149"/>
                </a:lnTo>
                <a:lnTo>
                  <a:pt x="1983" y="147"/>
                </a:lnTo>
                <a:moveTo>
                  <a:pt x="1357" y="814"/>
                </a:moveTo>
                <a:lnTo>
                  <a:pt x="1358" y="814"/>
                </a:lnTo>
                <a:lnTo>
                  <a:pt x="1358" y="816"/>
                </a:lnTo>
                <a:lnTo>
                  <a:pt x="1360" y="816"/>
                </a:lnTo>
                <a:lnTo>
                  <a:pt x="1358" y="817"/>
                </a:lnTo>
                <a:lnTo>
                  <a:pt x="1357" y="817"/>
                </a:lnTo>
                <a:lnTo>
                  <a:pt x="1357" y="816"/>
                </a:lnTo>
                <a:lnTo>
                  <a:pt x="1357" y="814"/>
                </a:lnTo>
                <a:moveTo>
                  <a:pt x="1310" y="804"/>
                </a:moveTo>
                <a:lnTo>
                  <a:pt x="1311" y="804"/>
                </a:lnTo>
                <a:lnTo>
                  <a:pt x="1310" y="805"/>
                </a:lnTo>
                <a:lnTo>
                  <a:pt x="1310" y="804"/>
                </a:lnTo>
                <a:moveTo>
                  <a:pt x="1980" y="156"/>
                </a:moveTo>
                <a:lnTo>
                  <a:pt x="1980" y="155"/>
                </a:lnTo>
                <a:lnTo>
                  <a:pt x="1982" y="155"/>
                </a:lnTo>
                <a:lnTo>
                  <a:pt x="1980" y="156"/>
                </a:lnTo>
                <a:moveTo>
                  <a:pt x="1980" y="153"/>
                </a:moveTo>
                <a:lnTo>
                  <a:pt x="1982" y="153"/>
                </a:lnTo>
                <a:lnTo>
                  <a:pt x="1980" y="155"/>
                </a:lnTo>
                <a:lnTo>
                  <a:pt x="1980" y="153"/>
                </a:lnTo>
                <a:moveTo>
                  <a:pt x="1983" y="155"/>
                </a:moveTo>
                <a:lnTo>
                  <a:pt x="1982" y="153"/>
                </a:lnTo>
                <a:lnTo>
                  <a:pt x="1983" y="153"/>
                </a:lnTo>
                <a:lnTo>
                  <a:pt x="1983" y="155"/>
                </a:lnTo>
                <a:moveTo>
                  <a:pt x="1379" y="841"/>
                </a:moveTo>
                <a:lnTo>
                  <a:pt x="1377" y="841"/>
                </a:lnTo>
                <a:lnTo>
                  <a:pt x="1377" y="839"/>
                </a:lnTo>
                <a:lnTo>
                  <a:pt x="1379" y="839"/>
                </a:lnTo>
                <a:lnTo>
                  <a:pt x="1379" y="841"/>
                </a:lnTo>
                <a:moveTo>
                  <a:pt x="1361" y="819"/>
                </a:moveTo>
                <a:lnTo>
                  <a:pt x="1363" y="819"/>
                </a:lnTo>
                <a:lnTo>
                  <a:pt x="1361" y="820"/>
                </a:lnTo>
                <a:lnTo>
                  <a:pt x="1361" y="819"/>
                </a:lnTo>
                <a:moveTo>
                  <a:pt x="2007" y="209"/>
                </a:moveTo>
                <a:lnTo>
                  <a:pt x="2008" y="211"/>
                </a:lnTo>
                <a:lnTo>
                  <a:pt x="2007" y="211"/>
                </a:lnTo>
                <a:lnTo>
                  <a:pt x="2007" y="209"/>
                </a:lnTo>
                <a:moveTo>
                  <a:pt x="1957" y="233"/>
                </a:moveTo>
                <a:lnTo>
                  <a:pt x="1957" y="234"/>
                </a:lnTo>
                <a:lnTo>
                  <a:pt x="1955" y="234"/>
                </a:lnTo>
                <a:lnTo>
                  <a:pt x="1957" y="233"/>
                </a:lnTo>
                <a:moveTo>
                  <a:pt x="2014" y="202"/>
                </a:moveTo>
                <a:lnTo>
                  <a:pt x="2016" y="203"/>
                </a:lnTo>
                <a:lnTo>
                  <a:pt x="2014" y="203"/>
                </a:lnTo>
                <a:lnTo>
                  <a:pt x="2013" y="202"/>
                </a:lnTo>
                <a:lnTo>
                  <a:pt x="2014" y="202"/>
                </a:lnTo>
                <a:moveTo>
                  <a:pt x="2011" y="202"/>
                </a:moveTo>
                <a:lnTo>
                  <a:pt x="2013" y="202"/>
                </a:lnTo>
                <a:lnTo>
                  <a:pt x="2013" y="203"/>
                </a:lnTo>
                <a:lnTo>
                  <a:pt x="2011" y="203"/>
                </a:lnTo>
                <a:lnTo>
                  <a:pt x="2011" y="202"/>
                </a:lnTo>
                <a:moveTo>
                  <a:pt x="1988" y="227"/>
                </a:moveTo>
                <a:lnTo>
                  <a:pt x="1989" y="227"/>
                </a:lnTo>
                <a:lnTo>
                  <a:pt x="1988" y="228"/>
                </a:lnTo>
                <a:lnTo>
                  <a:pt x="1988" y="227"/>
                </a:lnTo>
                <a:moveTo>
                  <a:pt x="2069" y="27"/>
                </a:moveTo>
                <a:lnTo>
                  <a:pt x="2070" y="27"/>
                </a:lnTo>
                <a:lnTo>
                  <a:pt x="2069" y="28"/>
                </a:lnTo>
                <a:lnTo>
                  <a:pt x="2069" y="27"/>
                </a:lnTo>
                <a:moveTo>
                  <a:pt x="2114" y="147"/>
                </a:moveTo>
                <a:lnTo>
                  <a:pt x="2116" y="147"/>
                </a:lnTo>
                <a:lnTo>
                  <a:pt x="2116" y="149"/>
                </a:lnTo>
                <a:lnTo>
                  <a:pt x="2114" y="149"/>
                </a:lnTo>
                <a:lnTo>
                  <a:pt x="2114" y="147"/>
                </a:lnTo>
                <a:moveTo>
                  <a:pt x="2004" y="209"/>
                </a:moveTo>
                <a:lnTo>
                  <a:pt x="2005" y="209"/>
                </a:lnTo>
                <a:lnTo>
                  <a:pt x="2005" y="211"/>
                </a:lnTo>
                <a:lnTo>
                  <a:pt x="2005" y="212"/>
                </a:lnTo>
                <a:lnTo>
                  <a:pt x="2004" y="212"/>
                </a:lnTo>
                <a:lnTo>
                  <a:pt x="2004" y="211"/>
                </a:lnTo>
                <a:lnTo>
                  <a:pt x="2004" y="209"/>
                </a:lnTo>
                <a:moveTo>
                  <a:pt x="1992" y="215"/>
                </a:moveTo>
                <a:lnTo>
                  <a:pt x="1994" y="215"/>
                </a:lnTo>
                <a:lnTo>
                  <a:pt x="1994" y="216"/>
                </a:lnTo>
                <a:lnTo>
                  <a:pt x="1992" y="216"/>
                </a:lnTo>
                <a:lnTo>
                  <a:pt x="1992" y="215"/>
                </a:lnTo>
                <a:moveTo>
                  <a:pt x="1977" y="150"/>
                </a:moveTo>
                <a:lnTo>
                  <a:pt x="1977" y="152"/>
                </a:lnTo>
                <a:lnTo>
                  <a:pt x="1974" y="152"/>
                </a:lnTo>
                <a:lnTo>
                  <a:pt x="1973" y="153"/>
                </a:lnTo>
                <a:lnTo>
                  <a:pt x="1973" y="152"/>
                </a:lnTo>
                <a:lnTo>
                  <a:pt x="1971" y="152"/>
                </a:lnTo>
                <a:lnTo>
                  <a:pt x="1970" y="152"/>
                </a:lnTo>
                <a:lnTo>
                  <a:pt x="1970" y="150"/>
                </a:lnTo>
                <a:lnTo>
                  <a:pt x="1971" y="150"/>
                </a:lnTo>
                <a:lnTo>
                  <a:pt x="1973" y="150"/>
                </a:lnTo>
                <a:lnTo>
                  <a:pt x="1973" y="150"/>
                </a:lnTo>
                <a:lnTo>
                  <a:pt x="1974" y="150"/>
                </a:lnTo>
                <a:lnTo>
                  <a:pt x="1976" y="150"/>
                </a:lnTo>
                <a:lnTo>
                  <a:pt x="1977" y="150"/>
                </a:lnTo>
                <a:moveTo>
                  <a:pt x="2014" y="112"/>
                </a:moveTo>
                <a:lnTo>
                  <a:pt x="2013" y="112"/>
                </a:lnTo>
                <a:lnTo>
                  <a:pt x="2013" y="110"/>
                </a:lnTo>
                <a:lnTo>
                  <a:pt x="2014" y="110"/>
                </a:lnTo>
                <a:lnTo>
                  <a:pt x="2014" y="112"/>
                </a:lnTo>
                <a:moveTo>
                  <a:pt x="2008" y="206"/>
                </a:moveTo>
                <a:lnTo>
                  <a:pt x="2008" y="208"/>
                </a:lnTo>
                <a:lnTo>
                  <a:pt x="2008" y="208"/>
                </a:lnTo>
                <a:lnTo>
                  <a:pt x="2008" y="206"/>
                </a:lnTo>
                <a:moveTo>
                  <a:pt x="2019" y="196"/>
                </a:moveTo>
                <a:lnTo>
                  <a:pt x="2020" y="196"/>
                </a:lnTo>
                <a:lnTo>
                  <a:pt x="2020" y="197"/>
                </a:lnTo>
                <a:lnTo>
                  <a:pt x="2019" y="197"/>
                </a:lnTo>
                <a:lnTo>
                  <a:pt x="2017" y="197"/>
                </a:lnTo>
                <a:lnTo>
                  <a:pt x="2017" y="196"/>
                </a:lnTo>
                <a:lnTo>
                  <a:pt x="2019" y="196"/>
                </a:lnTo>
                <a:lnTo>
                  <a:pt x="2019" y="196"/>
                </a:lnTo>
                <a:moveTo>
                  <a:pt x="1957" y="168"/>
                </a:moveTo>
                <a:lnTo>
                  <a:pt x="1958" y="168"/>
                </a:lnTo>
                <a:lnTo>
                  <a:pt x="1957" y="169"/>
                </a:lnTo>
                <a:lnTo>
                  <a:pt x="1955" y="169"/>
                </a:lnTo>
                <a:lnTo>
                  <a:pt x="1957" y="168"/>
                </a:lnTo>
                <a:moveTo>
                  <a:pt x="1363" y="779"/>
                </a:moveTo>
                <a:lnTo>
                  <a:pt x="1364" y="779"/>
                </a:lnTo>
                <a:lnTo>
                  <a:pt x="1363" y="780"/>
                </a:lnTo>
                <a:lnTo>
                  <a:pt x="1363" y="779"/>
                </a:lnTo>
                <a:moveTo>
                  <a:pt x="1951" y="171"/>
                </a:moveTo>
                <a:lnTo>
                  <a:pt x="1952" y="171"/>
                </a:lnTo>
                <a:lnTo>
                  <a:pt x="1949" y="172"/>
                </a:lnTo>
                <a:lnTo>
                  <a:pt x="1951" y="171"/>
                </a:lnTo>
                <a:moveTo>
                  <a:pt x="1961" y="166"/>
                </a:moveTo>
                <a:lnTo>
                  <a:pt x="1963" y="166"/>
                </a:lnTo>
                <a:lnTo>
                  <a:pt x="1963" y="168"/>
                </a:lnTo>
                <a:lnTo>
                  <a:pt x="1961" y="168"/>
                </a:lnTo>
                <a:lnTo>
                  <a:pt x="1960" y="168"/>
                </a:lnTo>
                <a:lnTo>
                  <a:pt x="1958" y="168"/>
                </a:lnTo>
                <a:lnTo>
                  <a:pt x="1961" y="166"/>
                </a:lnTo>
                <a:moveTo>
                  <a:pt x="2114" y="146"/>
                </a:moveTo>
                <a:lnTo>
                  <a:pt x="2116" y="146"/>
                </a:lnTo>
                <a:lnTo>
                  <a:pt x="2116" y="147"/>
                </a:lnTo>
                <a:lnTo>
                  <a:pt x="2114" y="146"/>
                </a:lnTo>
                <a:moveTo>
                  <a:pt x="1954" y="169"/>
                </a:moveTo>
                <a:lnTo>
                  <a:pt x="1955" y="169"/>
                </a:lnTo>
                <a:lnTo>
                  <a:pt x="1954" y="171"/>
                </a:lnTo>
                <a:lnTo>
                  <a:pt x="1952" y="171"/>
                </a:lnTo>
                <a:lnTo>
                  <a:pt x="1954" y="169"/>
                </a:lnTo>
                <a:moveTo>
                  <a:pt x="1958" y="233"/>
                </a:moveTo>
                <a:lnTo>
                  <a:pt x="1960" y="233"/>
                </a:lnTo>
                <a:lnTo>
                  <a:pt x="1958" y="234"/>
                </a:lnTo>
                <a:lnTo>
                  <a:pt x="1958" y="233"/>
                </a:lnTo>
                <a:moveTo>
                  <a:pt x="1963" y="244"/>
                </a:moveTo>
                <a:lnTo>
                  <a:pt x="1963" y="243"/>
                </a:lnTo>
                <a:lnTo>
                  <a:pt x="1964" y="243"/>
                </a:lnTo>
                <a:lnTo>
                  <a:pt x="1964" y="244"/>
                </a:lnTo>
                <a:lnTo>
                  <a:pt x="1963" y="244"/>
                </a:lnTo>
                <a:moveTo>
                  <a:pt x="1961" y="241"/>
                </a:moveTo>
                <a:lnTo>
                  <a:pt x="1963" y="241"/>
                </a:lnTo>
                <a:lnTo>
                  <a:pt x="1963" y="243"/>
                </a:lnTo>
                <a:lnTo>
                  <a:pt x="1961" y="243"/>
                </a:lnTo>
                <a:lnTo>
                  <a:pt x="1961" y="241"/>
                </a:lnTo>
                <a:moveTo>
                  <a:pt x="1961" y="244"/>
                </a:moveTo>
                <a:lnTo>
                  <a:pt x="1963" y="244"/>
                </a:lnTo>
                <a:lnTo>
                  <a:pt x="1961" y="246"/>
                </a:lnTo>
                <a:lnTo>
                  <a:pt x="1961" y="244"/>
                </a:lnTo>
                <a:moveTo>
                  <a:pt x="1964" y="240"/>
                </a:moveTo>
                <a:lnTo>
                  <a:pt x="1966" y="240"/>
                </a:lnTo>
                <a:lnTo>
                  <a:pt x="1964" y="241"/>
                </a:lnTo>
                <a:lnTo>
                  <a:pt x="1963" y="241"/>
                </a:lnTo>
                <a:lnTo>
                  <a:pt x="1964" y="240"/>
                </a:lnTo>
                <a:moveTo>
                  <a:pt x="1977" y="152"/>
                </a:moveTo>
                <a:lnTo>
                  <a:pt x="1979" y="152"/>
                </a:lnTo>
                <a:lnTo>
                  <a:pt x="1979" y="153"/>
                </a:lnTo>
                <a:lnTo>
                  <a:pt x="1977" y="153"/>
                </a:lnTo>
                <a:lnTo>
                  <a:pt x="1977" y="152"/>
                </a:lnTo>
                <a:moveTo>
                  <a:pt x="1973" y="156"/>
                </a:moveTo>
                <a:lnTo>
                  <a:pt x="1973" y="156"/>
                </a:lnTo>
                <a:lnTo>
                  <a:pt x="1973" y="158"/>
                </a:lnTo>
                <a:lnTo>
                  <a:pt x="1973" y="158"/>
                </a:lnTo>
                <a:lnTo>
                  <a:pt x="1971" y="158"/>
                </a:lnTo>
                <a:lnTo>
                  <a:pt x="1970" y="158"/>
                </a:lnTo>
                <a:lnTo>
                  <a:pt x="1969" y="158"/>
                </a:lnTo>
                <a:lnTo>
                  <a:pt x="1969" y="156"/>
                </a:lnTo>
                <a:lnTo>
                  <a:pt x="1970" y="156"/>
                </a:lnTo>
                <a:lnTo>
                  <a:pt x="1971" y="156"/>
                </a:lnTo>
                <a:lnTo>
                  <a:pt x="1973" y="156"/>
                </a:lnTo>
                <a:moveTo>
                  <a:pt x="1977" y="156"/>
                </a:moveTo>
                <a:lnTo>
                  <a:pt x="1977" y="155"/>
                </a:lnTo>
                <a:lnTo>
                  <a:pt x="1979" y="155"/>
                </a:lnTo>
                <a:lnTo>
                  <a:pt x="1979" y="156"/>
                </a:lnTo>
                <a:lnTo>
                  <a:pt x="1977" y="156"/>
                </a:lnTo>
                <a:moveTo>
                  <a:pt x="1976" y="153"/>
                </a:moveTo>
                <a:lnTo>
                  <a:pt x="1977" y="153"/>
                </a:lnTo>
                <a:lnTo>
                  <a:pt x="1977" y="155"/>
                </a:lnTo>
                <a:lnTo>
                  <a:pt x="1976" y="155"/>
                </a:lnTo>
                <a:lnTo>
                  <a:pt x="1974" y="155"/>
                </a:lnTo>
                <a:lnTo>
                  <a:pt x="1974" y="156"/>
                </a:lnTo>
                <a:lnTo>
                  <a:pt x="1973" y="156"/>
                </a:lnTo>
                <a:lnTo>
                  <a:pt x="1973" y="155"/>
                </a:lnTo>
                <a:lnTo>
                  <a:pt x="1973" y="153"/>
                </a:lnTo>
                <a:lnTo>
                  <a:pt x="1974" y="153"/>
                </a:lnTo>
                <a:lnTo>
                  <a:pt x="1976" y="153"/>
                </a:lnTo>
                <a:moveTo>
                  <a:pt x="1967" y="156"/>
                </a:moveTo>
                <a:lnTo>
                  <a:pt x="1966" y="156"/>
                </a:lnTo>
                <a:lnTo>
                  <a:pt x="1966" y="155"/>
                </a:lnTo>
                <a:lnTo>
                  <a:pt x="1967" y="155"/>
                </a:lnTo>
                <a:lnTo>
                  <a:pt x="1967" y="156"/>
                </a:lnTo>
                <a:moveTo>
                  <a:pt x="1971" y="155"/>
                </a:moveTo>
                <a:lnTo>
                  <a:pt x="1973" y="153"/>
                </a:lnTo>
                <a:lnTo>
                  <a:pt x="1973" y="155"/>
                </a:lnTo>
                <a:lnTo>
                  <a:pt x="1971" y="155"/>
                </a:lnTo>
                <a:moveTo>
                  <a:pt x="1976" y="234"/>
                </a:moveTo>
                <a:lnTo>
                  <a:pt x="1979" y="236"/>
                </a:lnTo>
                <a:lnTo>
                  <a:pt x="1977" y="236"/>
                </a:lnTo>
                <a:lnTo>
                  <a:pt x="1976" y="236"/>
                </a:lnTo>
                <a:lnTo>
                  <a:pt x="1976" y="234"/>
                </a:lnTo>
                <a:moveTo>
                  <a:pt x="1970" y="165"/>
                </a:moveTo>
                <a:lnTo>
                  <a:pt x="1973" y="165"/>
                </a:lnTo>
                <a:lnTo>
                  <a:pt x="1971" y="166"/>
                </a:lnTo>
                <a:lnTo>
                  <a:pt x="1970" y="166"/>
                </a:lnTo>
                <a:lnTo>
                  <a:pt x="1970" y="165"/>
                </a:lnTo>
                <a:moveTo>
                  <a:pt x="1969" y="241"/>
                </a:moveTo>
                <a:lnTo>
                  <a:pt x="1971" y="243"/>
                </a:lnTo>
                <a:lnTo>
                  <a:pt x="1970" y="243"/>
                </a:lnTo>
                <a:lnTo>
                  <a:pt x="1969" y="243"/>
                </a:lnTo>
                <a:lnTo>
                  <a:pt x="1967" y="241"/>
                </a:lnTo>
                <a:lnTo>
                  <a:pt x="1969" y="241"/>
                </a:lnTo>
                <a:moveTo>
                  <a:pt x="1973" y="163"/>
                </a:moveTo>
                <a:lnTo>
                  <a:pt x="1973" y="162"/>
                </a:lnTo>
                <a:lnTo>
                  <a:pt x="1974" y="163"/>
                </a:lnTo>
                <a:lnTo>
                  <a:pt x="1973" y="163"/>
                </a:lnTo>
                <a:lnTo>
                  <a:pt x="1973" y="163"/>
                </a:lnTo>
                <a:moveTo>
                  <a:pt x="1969" y="165"/>
                </a:moveTo>
                <a:lnTo>
                  <a:pt x="1970" y="165"/>
                </a:lnTo>
                <a:lnTo>
                  <a:pt x="1969" y="166"/>
                </a:lnTo>
                <a:lnTo>
                  <a:pt x="1967" y="165"/>
                </a:lnTo>
                <a:lnTo>
                  <a:pt x="1970" y="163"/>
                </a:lnTo>
                <a:lnTo>
                  <a:pt x="1969" y="165"/>
                </a:lnTo>
                <a:moveTo>
                  <a:pt x="1974" y="162"/>
                </a:moveTo>
                <a:lnTo>
                  <a:pt x="1973" y="162"/>
                </a:lnTo>
                <a:lnTo>
                  <a:pt x="1973" y="162"/>
                </a:lnTo>
                <a:lnTo>
                  <a:pt x="1971" y="162"/>
                </a:lnTo>
                <a:lnTo>
                  <a:pt x="1970" y="162"/>
                </a:lnTo>
                <a:lnTo>
                  <a:pt x="1973" y="161"/>
                </a:lnTo>
                <a:lnTo>
                  <a:pt x="1973" y="161"/>
                </a:lnTo>
                <a:lnTo>
                  <a:pt x="1974" y="162"/>
                </a:lnTo>
                <a:moveTo>
                  <a:pt x="1080" y="234"/>
                </a:moveTo>
                <a:lnTo>
                  <a:pt x="1079" y="234"/>
                </a:lnTo>
                <a:lnTo>
                  <a:pt x="1080" y="233"/>
                </a:lnTo>
                <a:lnTo>
                  <a:pt x="1082" y="233"/>
                </a:lnTo>
                <a:lnTo>
                  <a:pt x="1080" y="234"/>
                </a:lnTo>
                <a:moveTo>
                  <a:pt x="1582" y="1933"/>
                </a:moveTo>
                <a:lnTo>
                  <a:pt x="1580" y="1933"/>
                </a:lnTo>
                <a:lnTo>
                  <a:pt x="1582" y="1933"/>
                </a:lnTo>
                <a:lnTo>
                  <a:pt x="1582" y="1933"/>
                </a:lnTo>
                <a:moveTo>
                  <a:pt x="1574" y="1926"/>
                </a:moveTo>
                <a:lnTo>
                  <a:pt x="1573" y="1924"/>
                </a:lnTo>
                <a:lnTo>
                  <a:pt x="1574" y="1924"/>
                </a:lnTo>
                <a:lnTo>
                  <a:pt x="1576" y="1924"/>
                </a:lnTo>
                <a:lnTo>
                  <a:pt x="1576" y="1923"/>
                </a:lnTo>
                <a:lnTo>
                  <a:pt x="1576" y="1921"/>
                </a:lnTo>
                <a:lnTo>
                  <a:pt x="1577" y="1921"/>
                </a:lnTo>
                <a:lnTo>
                  <a:pt x="1577" y="1923"/>
                </a:lnTo>
                <a:lnTo>
                  <a:pt x="1579" y="1923"/>
                </a:lnTo>
                <a:lnTo>
                  <a:pt x="1580" y="1924"/>
                </a:lnTo>
                <a:lnTo>
                  <a:pt x="1579" y="1924"/>
                </a:lnTo>
                <a:lnTo>
                  <a:pt x="1580" y="1926"/>
                </a:lnTo>
                <a:lnTo>
                  <a:pt x="1582" y="1926"/>
                </a:lnTo>
                <a:lnTo>
                  <a:pt x="1582" y="1927"/>
                </a:lnTo>
                <a:lnTo>
                  <a:pt x="1580" y="1927"/>
                </a:lnTo>
                <a:lnTo>
                  <a:pt x="1579" y="1926"/>
                </a:lnTo>
                <a:lnTo>
                  <a:pt x="1577" y="1926"/>
                </a:lnTo>
                <a:lnTo>
                  <a:pt x="1576" y="1926"/>
                </a:lnTo>
                <a:lnTo>
                  <a:pt x="1574" y="1926"/>
                </a:lnTo>
                <a:moveTo>
                  <a:pt x="1579" y="1931"/>
                </a:moveTo>
                <a:lnTo>
                  <a:pt x="1577" y="1931"/>
                </a:lnTo>
                <a:lnTo>
                  <a:pt x="1577" y="1930"/>
                </a:lnTo>
                <a:lnTo>
                  <a:pt x="1579" y="1930"/>
                </a:lnTo>
                <a:lnTo>
                  <a:pt x="1579" y="1931"/>
                </a:lnTo>
                <a:moveTo>
                  <a:pt x="1570" y="1920"/>
                </a:moveTo>
                <a:lnTo>
                  <a:pt x="1569" y="1920"/>
                </a:lnTo>
                <a:lnTo>
                  <a:pt x="1567" y="1918"/>
                </a:lnTo>
                <a:lnTo>
                  <a:pt x="1569" y="1918"/>
                </a:lnTo>
                <a:lnTo>
                  <a:pt x="1570" y="1918"/>
                </a:lnTo>
                <a:lnTo>
                  <a:pt x="1570" y="1920"/>
                </a:lnTo>
                <a:moveTo>
                  <a:pt x="1576" y="1920"/>
                </a:moveTo>
                <a:lnTo>
                  <a:pt x="1576" y="1921"/>
                </a:lnTo>
                <a:lnTo>
                  <a:pt x="1574" y="1921"/>
                </a:lnTo>
                <a:lnTo>
                  <a:pt x="1574" y="1920"/>
                </a:lnTo>
                <a:lnTo>
                  <a:pt x="1576" y="1920"/>
                </a:lnTo>
                <a:moveTo>
                  <a:pt x="1571" y="1924"/>
                </a:moveTo>
                <a:lnTo>
                  <a:pt x="1571" y="1926"/>
                </a:lnTo>
                <a:lnTo>
                  <a:pt x="1570" y="1924"/>
                </a:lnTo>
                <a:lnTo>
                  <a:pt x="1571" y="1924"/>
                </a:lnTo>
                <a:moveTo>
                  <a:pt x="1573" y="1926"/>
                </a:moveTo>
                <a:lnTo>
                  <a:pt x="1571" y="1924"/>
                </a:lnTo>
                <a:lnTo>
                  <a:pt x="1573" y="1924"/>
                </a:lnTo>
                <a:lnTo>
                  <a:pt x="1573" y="1926"/>
                </a:lnTo>
                <a:moveTo>
                  <a:pt x="1571" y="1934"/>
                </a:moveTo>
                <a:lnTo>
                  <a:pt x="1573" y="1934"/>
                </a:lnTo>
                <a:lnTo>
                  <a:pt x="1573" y="1936"/>
                </a:lnTo>
                <a:lnTo>
                  <a:pt x="1571" y="1934"/>
                </a:lnTo>
                <a:moveTo>
                  <a:pt x="1855" y="63"/>
                </a:moveTo>
                <a:lnTo>
                  <a:pt x="1857" y="65"/>
                </a:lnTo>
                <a:lnTo>
                  <a:pt x="1855" y="65"/>
                </a:lnTo>
                <a:lnTo>
                  <a:pt x="1855" y="63"/>
                </a:lnTo>
                <a:moveTo>
                  <a:pt x="1579" y="1937"/>
                </a:moveTo>
                <a:lnTo>
                  <a:pt x="1579" y="1936"/>
                </a:lnTo>
                <a:lnTo>
                  <a:pt x="1580" y="1936"/>
                </a:lnTo>
                <a:lnTo>
                  <a:pt x="1580" y="1937"/>
                </a:lnTo>
                <a:lnTo>
                  <a:pt x="1579" y="1937"/>
                </a:lnTo>
                <a:moveTo>
                  <a:pt x="1579" y="1933"/>
                </a:moveTo>
                <a:lnTo>
                  <a:pt x="1579" y="1931"/>
                </a:lnTo>
                <a:lnTo>
                  <a:pt x="1580" y="1931"/>
                </a:lnTo>
                <a:lnTo>
                  <a:pt x="1580" y="1933"/>
                </a:lnTo>
                <a:lnTo>
                  <a:pt x="1579" y="1933"/>
                </a:lnTo>
                <a:moveTo>
                  <a:pt x="1576" y="1934"/>
                </a:moveTo>
                <a:lnTo>
                  <a:pt x="1577" y="1936"/>
                </a:lnTo>
                <a:lnTo>
                  <a:pt x="1576" y="1936"/>
                </a:lnTo>
                <a:lnTo>
                  <a:pt x="1576" y="1934"/>
                </a:lnTo>
                <a:moveTo>
                  <a:pt x="1571" y="1933"/>
                </a:moveTo>
                <a:lnTo>
                  <a:pt x="1571" y="1934"/>
                </a:lnTo>
                <a:lnTo>
                  <a:pt x="1570" y="1933"/>
                </a:lnTo>
                <a:lnTo>
                  <a:pt x="1571" y="1933"/>
                </a:lnTo>
                <a:moveTo>
                  <a:pt x="1548" y="1881"/>
                </a:moveTo>
                <a:lnTo>
                  <a:pt x="1548" y="1880"/>
                </a:lnTo>
                <a:lnTo>
                  <a:pt x="1548" y="1880"/>
                </a:lnTo>
                <a:lnTo>
                  <a:pt x="1548" y="1881"/>
                </a:lnTo>
                <a:moveTo>
                  <a:pt x="1548" y="1895"/>
                </a:moveTo>
                <a:lnTo>
                  <a:pt x="1548" y="1893"/>
                </a:lnTo>
                <a:lnTo>
                  <a:pt x="1548" y="1893"/>
                </a:lnTo>
                <a:lnTo>
                  <a:pt x="1548" y="1895"/>
                </a:lnTo>
                <a:moveTo>
                  <a:pt x="1548" y="1906"/>
                </a:moveTo>
                <a:lnTo>
                  <a:pt x="1547" y="1906"/>
                </a:lnTo>
                <a:lnTo>
                  <a:pt x="1547" y="1905"/>
                </a:lnTo>
                <a:lnTo>
                  <a:pt x="1548" y="1905"/>
                </a:lnTo>
                <a:lnTo>
                  <a:pt x="1548" y="1906"/>
                </a:lnTo>
                <a:moveTo>
                  <a:pt x="1548" y="1887"/>
                </a:moveTo>
                <a:lnTo>
                  <a:pt x="1547" y="1886"/>
                </a:lnTo>
                <a:lnTo>
                  <a:pt x="1548" y="1886"/>
                </a:lnTo>
                <a:lnTo>
                  <a:pt x="1548" y="1884"/>
                </a:lnTo>
                <a:lnTo>
                  <a:pt x="1548" y="1883"/>
                </a:lnTo>
                <a:lnTo>
                  <a:pt x="1548" y="1884"/>
                </a:lnTo>
                <a:lnTo>
                  <a:pt x="1548" y="1886"/>
                </a:lnTo>
                <a:lnTo>
                  <a:pt x="1549" y="1886"/>
                </a:lnTo>
                <a:lnTo>
                  <a:pt x="1549" y="1887"/>
                </a:lnTo>
                <a:lnTo>
                  <a:pt x="1551" y="1887"/>
                </a:lnTo>
                <a:lnTo>
                  <a:pt x="1549" y="1889"/>
                </a:lnTo>
                <a:lnTo>
                  <a:pt x="1548" y="1889"/>
                </a:lnTo>
                <a:lnTo>
                  <a:pt x="1548" y="1889"/>
                </a:lnTo>
                <a:lnTo>
                  <a:pt x="1548" y="1887"/>
                </a:lnTo>
                <a:moveTo>
                  <a:pt x="1548" y="1892"/>
                </a:moveTo>
                <a:lnTo>
                  <a:pt x="1548" y="1892"/>
                </a:lnTo>
                <a:lnTo>
                  <a:pt x="1548" y="1890"/>
                </a:lnTo>
                <a:lnTo>
                  <a:pt x="1548" y="1890"/>
                </a:lnTo>
                <a:lnTo>
                  <a:pt x="1548" y="1892"/>
                </a:lnTo>
                <a:moveTo>
                  <a:pt x="1567" y="1920"/>
                </a:moveTo>
                <a:lnTo>
                  <a:pt x="1569" y="1920"/>
                </a:lnTo>
                <a:lnTo>
                  <a:pt x="1567" y="1921"/>
                </a:lnTo>
                <a:lnTo>
                  <a:pt x="1567" y="1920"/>
                </a:lnTo>
                <a:moveTo>
                  <a:pt x="1551" y="1903"/>
                </a:moveTo>
                <a:lnTo>
                  <a:pt x="1551" y="1905"/>
                </a:lnTo>
                <a:lnTo>
                  <a:pt x="1549" y="1905"/>
                </a:lnTo>
                <a:lnTo>
                  <a:pt x="1549" y="1903"/>
                </a:lnTo>
                <a:lnTo>
                  <a:pt x="1549" y="1902"/>
                </a:lnTo>
                <a:lnTo>
                  <a:pt x="1551" y="1902"/>
                </a:lnTo>
                <a:lnTo>
                  <a:pt x="1551" y="1903"/>
                </a:lnTo>
                <a:moveTo>
                  <a:pt x="1852" y="62"/>
                </a:moveTo>
                <a:lnTo>
                  <a:pt x="1851" y="62"/>
                </a:lnTo>
                <a:lnTo>
                  <a:pt x="1852" y="60"/>
                </a:lnTo>
                <a:lnTo>
                  <a:pt x="1854" y="60"/>
                </a:lnTo>
                <a:lnTo>
                  <a:pt x="1852" y="62"/>
                </a:lnTo>
                <a:moveTo>
                  <a:pt x="1841" y="80"/>
                </a:moveTo>
                <a:lnTo>
                  <a:pt x="1839" y="80"/>
                </a:lnTo>
                <a:lnTo>
                  <a:pt x="1839" y="78"/>
                </a:lnTo>
                <a:lnTo>
                  <a:pt x="1841" y="78"/>
                </a:lnTo>
                <a:lnTo>
                  <a:pt x="1841" y="80"/>
                </a:lnTo>
                <a:moveTo>
                  <a:pt x="1549" y="1905"/>
                </a:moveTo>
                <a:lnTo>
                  <a:pt x="1548" y="1905"/>
                </a:lnTo>
                <a:lnTo>
                  <a:pt x="1548" y="1903"/>
                </a:lnTo>
                <a:lnTo>
                  <a:pt x="1549" y="1905"/>
                </a:lnTo>
                <a:moveTo>
                  <a:pt x="1548" y="1905"/>
                </a:moveTo>
                <a:lnTo>
                  <a:pt x="1548" y="1906"/>
                </a:lnTo>
                <a:lnTo>
                  <a:pt x="1548" y="1905"/>
                </a:lnTo>
                <a:lnTo>
                  <a:pt x="1548" y="1905"/>
                </a:lnTo>
                <a:moveTo>
                  <a:pt x="1548" y="1896"/>
                </a:moveTo>
                <a:lnTo>
                  <a:pt x="1547" y="1896"/>
                </a:lnTo>
                <a:lnTo>
                  <a:pt x="1547" y="1895"/>
                </a:lnTo>
                <a:lnTo>
                  <a:pt x="1548" y="1896"/>
                </a:lnTo>
                <a:moveTo>
                  <a:pt x="1583" y="1948"/>
                </a:moveTo>
                <a:lnTo>
                  <a:pt x="1583" y="1949"/>
                </a:lnTo>
                <a:lnTo>
                  <a:pt x="1582" y="1949"/>
                </a:lnTo>
                <a:lnTo>
                  <a:pt x="1582" y="1948"/>
                </a:lnTo>
                <a:lnTo>
                  <a:pt x="1580" y="1948"/>
                </a:lnTo>
                <a:lnTo>
                  <a:pt x="1580" y="1946"/>
                </a:lnTo>
                <a:lnTo>
                  <a:pt x="1582" y="1945"/>
                </a:lnTo>
                <a:lnTo>
                  <a:pt x="1583" y="1946"/>
                </a:lnTo>
                <a:lnTo>
                  <a:pt x="1582" y="1946"/>
                </a:lnTo>
                <a:lnTo>
                  <a:pt x="1583" y="1948"/>
                </a:lnTo>
                <a:moveTo>
                  <a:pt x="1580" y="1943"/>
                </a:moveTo>
                <a:lnTo>
                  <a:pt x="1582" y="1945"/>
                </a:lnTo>
                <a:lnTo>
                  <a:pt x="1580" y="1945"/>
                </a:lnTo>
                <a:lnTo>
                  <a:pt x="1580" y="1943"/>
                </a:lnTo>
                <a:moveTo>
                  <a:pt x="1586" y="1952"/>
                </a:moveTo>
                <a:lnTo>
                  <a:pt x="1585" y="1952"/>
                </a:lnTo>
                <a:lnTo>
                  <a:pt x="1585" y="1951"/>
                </a:lnTo>
                <a:lnTo>
                  <a:pt x="1586" y="1952"/>
                </a:lnTo>
                <a:moveTo>
                  <a:pt x="1579" y="1943"/>
                </a:moveTo>
                <a:lnTo>
                  <a:pt x="1577" y="1942"/>
                </a:lnTo>
                <a:lnTo>
                  <a:pt x="1579" y="1942"/>
                </a:lnTo>
                <a:lnTo>
                  <a:pt x="1579" y="1943"/>
                </a:lnTo>
                <a:moveTo>
                  <a:pt x="1580" y="1949"/>
                </a:moveTo>
                <a:lnTo>
                  <a:pt x="1579" y="1949"/>
                </a:lnTo>
                <a:lnTo>
                  <a:pt x="1579" y="1948"/>
                </a:lnTo>
                <a:lnTo>
                  <a:pt x="1580" y="1949"/>
                </a:lnTo>
                <a:moveTo>
                  <a:pt x="1573" y="1931"/>
                </a:moveTo>
                <a:lnTo>
                  <a:pt x="1573" y="1930"/>
                </a:lnTo>
                <a:lnTo>
                  <a:pt x="1574" y="1928"/>
                </a:lnTo>
                <a:lnTo>
                  <a:pt x="1574" y="1927"/>
                </a:lnTo>
                <a:lnTo>
                  <a:pt x="1576" y="1928"/>
                </a:lnTo>
                <a:lnTo>
                  <a:pt x="1576" y="1930"/>
                </a:lnTo>
                <a:lnTo>
                  <a:pt x="1574" y="1930"/>
                </a:lnTo>
                <a:lnTo>
                  <a:pt x="1576" y="1931"/>
                </a:lnTo>
                <a:lnTo>
                  <a:pt x="1574" y="1931"/>
                </a:lnTo>
                <a:lnTo>
                  <a:pt x="1576" y="1933"/>
                </a:lnTo>
                <a:lnTo>
                  <a:pt x="1577" y="1931"/>
                </a:lnTo>
                <a:lnTo>
                  <a:pt x="1577" y="1933"/>
                </a:lnTo>
                <a:lnTo>
                  <a:pt x="1577" y="1933"/>
                </a:lnTo>
                <a:lnTo>
                  <a:pt x="1579" y="1933"/>
                </a:lnTo>
                <a:lnTo>
                  <a:pt x="1579" y="1934"/>
                </a:lnTo>
                <a:lnTo>
                  <a:pt x="1579" y="1936"/>
                </a:lnTo>
                <a:lnTo>
                  <a:pt x="1577" y="1936"/>
                </a:lnTo>
                <a:lnTo>
                  <a:pt x="1577" y="1934"/>
                </a:lnTo>
                <a:lnTo>
                  <a:pt x="1576" y="1934"/>
                </a:lnTo>
                <a:lnTo>
                  <a:pt x="1574" y="1934"/>
                </a:lnTo>
                <a:lnTo>
                  <a:pt x="1573" y="1934"/>
                </a:lnTo>
                <a:lnTo>
                  <a:pt x="1573" y="1933"/>
                </a:lnTo>
                <a:lnTo>
                  <a:pt x="1574" y="1933"/>
                </a:lnTo>
                <a:lnTo>
                  <a:pt x="1576" y="1933"/>
                </a:lnTo>
                <a:lnTo>
                  <a:pt x="1574" y="1933"/>
                </a:lnTo>
                <a:lnTo>
                  <a:pt x="1573" y="1931"/>
                </a:lnTo>
                <a:moveTo>
                  <a:pt x="1594" y="1953"/>
                </a:moveTo>
                <a:lnTo>
                  <a:pt x="1592" y="1952"/>
                </a:lnTo>
                <a:lnTo>
                  <a:pt x="1594" y="1952"/>
                </a:lnTo>
                <a:lnTo>
                  <a:pt x="1594" y="1953"/>
                </a:lnTo>
                <a:moveTo>
                  <a:pt x="1601" y="1965"/>
                </a:moveTo>
                <a:lnTo>
                  <a:pt x="1601" y="1964"/>
                </a:lnTo>
                <a:lnTo>
                  <a:pt x="1602" y="1964"/>
                </a:lnTo>
                <a:lnTo>
                  <a:pt x="1602" y="1965"/>
                </a:lnTo>
                <a:lnTo>
                  <a:pt x="1601" y="1965"/>
                </a:lnTo>
                <a:moveTo>
                  <a:pt x="1601" y="1964"/>
                </a:moveTo>
                <a:lnTo>
                  <a:pt x="1599" y="1962"/>
                </a:lnTo>
                <a:lnTo>
                  <a:pt x="1601" y="1962"/>
                </a:lnTo>
                <a:lnTo>
                  <a:pt x="1601" y="1964"/>
                </a:lnTo>
                <a:moveTo>
                  <a:pt x="1595" y="1956"/>
                </a:moveTo>
                <a:lnTo>
                  <a:pt x="1594" y="1956"/>
                </a:lnTo>
                <a:lnTo>
                  <a:pt x="1594" y="1955"/>
                </a:lnTo>
                <a:lnTo>
                  <a:pt x="1595" y="1955"/>
                </a:lnTo>
                <a:lnTo>
                  <a:pt x="1595" y="1956"/>
                </a:lnTo>
                <a:moveTo>
                  <a:pt x="1596" y="1956"/>
                </a:moveTo>
                <a:lnTo>
                  <a:pt x="1595" y="1956"/>
                </a:lnTo>
                <a:lnTo>
                  <a:pt x="1596" y="1955"/>
                </a:lnTo>
                <a:lnTo>
                  <a:pt x="1596" y="1956"/>
                </a:lnTo>
                <a:moveTo>
                  <a:pt x="1592" y="1953"/>
                </a:moveTo>
                <a:lnTo>
                  <a:pt x="1594" y="1955"/>
                </a:lnTo>
                <a:lnTo>
                  <a:pt x="1592" y="1955"/>
                </a:lnTo>
                <a:lnTo>
                  <a:pt x="1592" y="1953"/>
                </a:lnTo>
                <a:moveTo>
                  <a:pt x="1577" y="1948"/>
                </a:moveTo>
                <a:lnTo>
                  <a:pt x="1576" y="1946"/>
                </a:lnTo>
                <a:lnTo>
                  <a:pt x="1577" y="1946"/>
                </a:lnTo>
                <a:lnTo>
                  <a:pt x="1577" y="1948"/>
                </a:lnTo>
                <a:moveTo>
                  <a:pt x="1569" y="1930"/>
                </a:moveTo>
                <a:lnTo>
                  <a:pt x="1570" y="1930"/>
                </a:lnTo>
                <a:lnTo>
                  <a:pt x="1571" y="1931"/>
                </a:lnTo>
                <a:lnTo>
                  <a:pt x="1570" y="1931"/>
                </a:lnTo>
                <a:lnTo>
                  <a:pt x="1569" y="1931"/>
                </a:lnTo>
                <a:lnTo>
                  <a:pt x="1569" y="1930"/>
                </a:lnTo>
                <a:moveTo>
                  <a:pt x="1567" y="1930"/>
                </a:moveTo>
                <a:lnTo>
                  <a:pt x="1569" y="1931"/>
                </a:lnTo>
                <a:lnTo>
                  <a:pt x="1567" y="1931"/>
                </a:lnTo>
                <a:lnTo>
                  <a:pt x="1567" y="1930"/>
                </a:lnTo>
                <a:moveTo>
                  <a:pt x="1569" y="1928"/>
                </a:moveTo>
                <a:lnTo>
                  <a:pt x="1570" y="1928"/>
                </a:lnTo>
                <a:lnTo>
                  <a:pt x="1570" y="1930"/>
                </a:lnTo>
                <a:lnTo>
                  <a:pt x="1569" y="1928"/>
                </a:lnTo>
                <a:moveTo>
                  <a:pt x="1571" y="1930"/>
                </a:moveTo>
                <a:lnTo>
                  <a:pt x="1571" y="1928"/>
                </a:lnTo>
                <a:lnTo>
                  <a:pt x="1573" y="1930"/>
                </a:lnTo>
                <a:lnTo>
                  <a:pt x="1571" y="1930"/>
                </a:lnTo>
                <a:moveTo>
                  <a:pt x="1571" y="1939"/>
                </a:moveTo>
                <a:lnTo>
                  <a:pt x="1571" y="1937"/>
                </a:lnTo>
                <a:lnTo>
                  <a:pt x="1573" y="1937"/>
                </a:lnTo>
                <a:lnTo>
                  <a:pt x="1574" y="1937"/>
                </a:lnTo>
                <a:lnTo>
                  <a:pt x="1576" y="1937"/>
                </a:lnTo>
                <a:lnTo>
                  <a:pt x="1576" y="1939"/>
                </a:lnTo>
                <a:lnTo>
                  <a:pt x="1577" y="1939"/>
                </a:lnTo>
                <a:lnTo>
                  <a:pt x="1577" y="1940"/>
                </a:lnTo>
                <a:lnTo>
                  <a:pt x="1574" y="1939"/>
                </a:lnTo>
                <a:lnTo>
                  <a:pt x="1573" y="1939"/>
                </a:lnTo>
                <a:lnTo>
                  <a:pt x="1571" y="1939"/>
                </a:lnTo>
                <a:moveTo>
                  <a:pt x="1570" y="1928"/>
                </a:moveTo>
                <a:lnTo>
                  <a:pt x="1570" y="1927"/>
                </a:lnTo>
                <a:lnTo>
                  <a:pt x="1571" y="1928"/>
                </a:lnTo>
                <a:lnTo>
                  <a:pt x="1570" y="1928"/>
                </a:lnTo>
                <a:moveTo>
                  <a:pt x="1855" y="66"/>
                </a:moveTo>
                <a:lnTo>
                  <a:pt x="1855" y="68"/>
                </a:lnTo>
                <a:lnTo>
                  <a:pt x="1854" y="68"/>
                </a:lnTo>
                <a:lnTo>
                  <a:pt x="1855" y="66"/>
                </a:lnTo>
                <a:moveTo>
                  <a:pt x="1571" y="1937"/>
                </a:moveTo>
                <a:lnTo>
                  <a:pt x="1570" y="1936"/>
                </a:lnTo>
                <a:lnTo>
                  <a:pt x="1571" y="1936"/>
                </a:lnTo>
                <a:lnTo>
                  <a:pt x="1571" y="1937"/>
                </a:lnTo>
                <a:moveTo>
                  <a:pt x="1563" y="1928"/>
                </a:moveTo>
                <a:lnTo>
                  <a:pt x="1563" y="1927"/>
                </a:lnTo>
                <a:lnTo>
                  <a:pt x="1564" y="1927"/>
                </a:lnTo>
                <a:lnTo>
                  <a:pt x="1564" y="1928"/>
                </a:lnTo>
                <a:lnTo>
                  <a:pt x="1563" y="1928"/>
                </a:lnTo>
                <a:moveTo>
                  <a:pt x="1566" y="1930"/>
                </a:moveTo>
                <a:lnTo>
                  <a:pt x="1564" y="1928"/>
                </a:lnTo>
                <a:lnTo>
                  <a:pt x="1566" y="1928"/>
                </a:lnTo>
                <a:lnTo>
                  <a:pt x="1566" y="1930"/>
                </a:lnTo>
                <a:moveTo>
                  <a:pt x="1564" y="1930"/>
                </a:moveTo>
                <a:lnTo>
                  <a:pt x="1566" y="1930"/>
                </a:lnTo>
                <a:lnTo>
                  <a:pt x="1566" y="1931"/>
                </a:lnTo>
                <a:lnTo>
                  <a:pt x="1564" y="1931"/>
                </a:lnTo>
                <a:lnTo>
                  <a:pt x="1564" y="1930"/>
                </a:lnTo>
                <a:moveTo>
                  <a:pt x="1570" y="1936"/>
                </a:moveTo>
                <a:lnTo>
                  <a:pt x="1569" y="1934"/>
                </a:lnTo>
                <a:lnTo>
                  <a:pt x="1570" y="1934"/>
                </a:lnTo>
                <a:lnTo>
                  <a:pt x="1570" y="1936"/>
                </a:lnTo>
                <a:moveTo>
                  <a:pt x="1871" y="156"/>
                </a:moveTo>
                <a:lnTo>
                  <a:pt x="1873" y="156"/>
                </a:lnTo>
                <a:lnTo>
                  <a:pt x="1871" y="158"/>
                </a:lnTo>
                <a:lnTo>
                  <a:pt x="1871" y="156"/>
                </a:lnTo>
                <a:moveTo>
                  <a:pt x="1876" y="161"/>
                </a:moveTo>
                <a:lnTo>
                  <a:pt x="1877" y="161"/>
                </a:lnTo>
                <a:lnTo>
                  <a:pt x="1877" y="161"/>
                </a:lnTo>
                <a:lnTo>
                  <a:pt x="1876" y="161"/>
                </a:lnTo>
                <a:lnTo>
                  <a:pt x="1876" y="161"/>
                </a:lnTo>
                <a:moveTo>
                  <a:pt x="1855" y="106"/>
                </a:moveTo>
                <a:lnTo>
                  <a:pt x="1855" y="105"/>
                </a:lnTo>
                <a:lnTo>
                  <a:pt x="1857" y="105"/>
                </a:lnTo>
                <a:lnTo>
                  <a:pt x="1857" y="106"/>
                </a:lnTo>
                <a:lnTo>
                  <a:pt x="1855" y="106"/>
                </a:lnTo>
                <a:moveTo>
                  <a:pt x="1871" y="155"/>
                </a:moveTo>
                <a:lnTo>
                  <a:pt x="1871" y="156"/>
                </a:lnTo>
                <a:lnTo>
                  <a:pt x="1870" y="156"/>
                </a:lnTo>
                <a:lnTo>
                  <a:pt x="1871" y="155"/>
                </a:lnTo>
                <a:moveTo>
                  <a:pt x="1873" y="161"/>
                </a:moveTo>
                <a:lnTo>
                  <a:pt x="1876" y="161"/>
                </a:lnTo>
                <a:lnTo>
                  <a:pt x="1874" y="161"/>
                </a:lnTo>
                <a:lnTo>
                  <a:pt x="1874" y="162"/>
                </a:lnTo>
                <a:lnTo>
                  <a:pt x="1873" y="162"/>
                </a:lnTo>
                <a:lnTo>
                  <a:pt x="1871" y="162"/>
                </a:lnTo>
                <a:lnTo>
                  <a:pt x="1870" y="162"/>
                </a:lnTo>
                <a:lnTo>
                  <a:pt x="1869" y="162"/>
                </a:lnTo>
                <a:lnTo>
                  <a:pt x="1873" y="161"/>
                </a:lnTo>
                <a:lnTo>
                  <a:pt x="1870" y="161"/>
                </a:lnTo>
                <a:lnTo>
                  <a:pt x="1871" y="161"/>
                </a:lnTo>
                <a:lnTo>
                  <a:pt x="1873" y="161"/>
                </a:lnTo>
                <a:moveTo>
                  <a:pt x="1548" y="1880"/>
                </a:moveTo>
                <a:lnTo>
                  <a:pt x="1547" y="1880"/>
                </a:lnTo>
                <a:lnTo>
                  <a:pt x="1548" y="1878"/>
                </a:lnTo>
                <a:lnTo>
                  <a:pt x="1548" y="1880"/>
                </a:lnTo>
                <a:moveTo>
                  <a:pt x="1726" y="1188"/>
                </a:moveTo>
                <a:lnTo>
                  <a:pt x="1727" y="1187"/>
                </a:lnTo>
                <a:lnTo>
                  <a:pt x="1727" y="1188"/>
                </a:lnTo>
                <a:lnTo>
                  <a:pt x="1726" y="1188"/>
                </a:lnTo>
                <a:moveTo>
                  <a:pt x="1542" y="1875"/>
                </a:moveTo>
                <a:lnTo>
                  <a:pt x="1544" y="1874"/>
                </a:lnTo>
                <a:lnTo>
                  <a:pt x="1544" y="1875"/>
                </a:lnTo>
                <a:lnTo>
                  <a:pt x="1542" y="1875"/>
                </a:lnTo>
                <a:moveTo>
                  <a:pt x="1576" y="1943"/>
                </a:moveTo>
                <a:lnTo>
                  <a:pt x="1576" y="1945"/>
                </a:lnTo>
                <a:lnTo>
                  <a:pt x="1574" y="1943"/>
                </a:lnTo>
                <a:lnTo>
                  <a:pt x="1576" y="1943"/>
                </a:lnTo>
                <a:moveTo>
                  <a:pt x="1867" y="155"/>
                </a:moveTo>
                <a:lnTo>
                  <a:pt x="1867" y="153"/>
                </a:lnTo>
                <a:lnTo>
                  <a:pt x="1867" y="153"/>
                </a:lnTo>
                <a:lnTo>
                  <a:pt x="1867" y="155"/>
                </a:lnTo>
                <a:lnTo>
                  <a:pt x="1867" y="155"/>
                </a:lnTo>
                <a:moveTo>
                  <a:pt x="1877" y="163"/>
                </a:moveTo>
                <a:lnTo>
                  <a:pt x="1879" y="163"/>
                </a:lnTo>
                <a:lnTo>
                  <a:pt x="1879" y="165"/>
                </a:lnTo>
                <a:lnTo>
                  <a:pt x="1877" y="165"/>
                </a:lnTo>
                <a:lnTo>
                  <a:pt x="1877" y="163"/>
                </a:lnTo>
                <a:moveTo>
                  <a:pt x="1607" y="1980"/>
                </a:moveTo>
                <a:lnTo>
                  <a:pt x="1605" y="1980"/>
                </a:lnTo>
                <a:lnTo>
                  <a:pt x="1605" y="1979"/>
                </a:lnTo>
                <a:lnTo>
                  <a:pt x="1607" y="1980"/>
                </a:lnTo>
                <a:moveTo>
                  <a:pt x="1864" y="115"/>
                </a:moveTo>
                <a:lnTo>
                  <a:pt x="1866" y="115"/>
                </a:lnTo>
                <a:lnTo>
                  <a:pt x="1866" y="116"/>
                </a:lnTo>
                <a:lnTo>
                  <a:pt x="1864" y="116"/>
                </a:lnTo>
                <a:lnTo>
                  <a:pt x="1864" y="115"/>
                </a:lnTo>
                <a:moveTo>
                  <a:pt x="1867" y="113"/>
                </a:moveTo>
                <a:lnTo>
                  <a:pt x="1867" y="112"/>
                </a:lnTo>
                <a:lnTo>
                  <a:pt x="1867" y="113"/>
                </a:lnTo>
                <a:lnTo>
                  <a:pt x="1867" y="115"/>
                </a:lnTo>
                <a:lnTo>
                  <a:pt x="1867" y="115"/>
                </a:lnTo>
                <a:lnTo>
                  <a:pt x="1866" y="115"/>
                </a:lnTo>
                <a:lnTo>
                  <a:pt x="1867" y="113"/>
                </a:lnTo>
                <a:moveTo>
                  <a:pt x="1869" y="110"/>
                </a:moveTo>
                <a:lnTo>
                  <a:pt x="1869" y="112"/>
                </a:lnTo>
                <a:lnTo>
                  <a:pt x="1867" y="112"/>
                </a:lnTo>
                <a:lnTo>
                  <a:pt x="1867" y="112"/>
                </a:lnTo>
                <a:lnTo>
                  <a:pt x="1866" y="113"/>
                </a:lnTo>
                <a:lnTo>
                  <a:pt x="1864" y="113"/>
                </a:lnTo>
                <a:lnTo>
                  <a:pt x="1866" y="112"/>
                </a:lnTo>
                <a:lnTo>
                  <a:pt x="1866" y="110"/>
                </a:lnTo>
                <a:lnTo>
                  <a:pt x="1867" y="110"/>
                </a:lnTo>
                <a:lnTo>
                  <a:pt x="1867" y="110"/>
                </a:lnTo>
                <a:lnTo>
                  <a:pt x="1869" y="110"/>
                </a:lnTo>
                <a:moveTo>
                  <a:pt x="1870" y="110"/>
                </a:moveTo>
                <a:lnTo>
                  <a:pt x="1871" y="110"/>
                </a:lnTo>
                <a:lnTo>
                  <a:pt x="1870" y="112"/>
                </a:lnTo>
                <a:lnTo>
                  <a:pt x="1870" y="110"/>
                </a:lnTo>
                <a:moveTo>
                  <a:pt x="1876" y="113"/>
                </a:moveTo>
                <a:lnTo>
                  <a:pt x="1877" y="112"/>
                </a:lnTo>
                <a:lnTo>
                  <a:pt x="1877" y="113"/>
                </a:lnTo>
                <a:lnTo>
                  <a:pt x="1876" y="113"/>
                </a:lnTo>
                <a:moveTo>
                  <a:pt x="1548" y="1875"/>
                </a:moveTo>
                <a:lnTo>
                  <a:pt x="1548" y="1877"/>
                </a:lnTo>
                <a:lnTo>
                  <a:pt x="1547" y="1875"/>
                </a:lnTo>
                <a:lnTo>
                  <a:pt x="1548" y="1875"/>
                </a:lnTo>
                <a:moveTo>
                  <a:pt x="1886" y="125"/>
                </a:moveTo>
                <a:lnTo>
                  <a:pt x="1888" y="125"/>
                </a:lnTo>
                <a:lnTo>
                  <a:pt x="1888" y="127"/>
                </a:lnTo>
                <a:lnTo>
                  <a:pt x="1886" y="127"/>
                </a:lnTo>
                <a:lnTo>
                  <a:pt x="1885" y="127"/>
                </a:lnTo>
                <a:lnTo>
                  <a:pt x="1885" y="128"/>
                </a:lnTo>
                <a:lnTo>
                  <a:pt x="1883" y="128"/>
                </a:lnTo>
                <a:lnTo>
                  <a:pt x="1882" y="128"/>
                </a:lnTo>
                <a:lnTo>
                  <a:pt x="1882" y="127"/>
                </a:lnTo>
                <a:lnTo>
                  <a:pt x="1883" y="125"/>
                </a:lnTo>
                <a:lnTo>
                  <a:pt x="1885" y="125"/>
                </a:lnTo>
                <a:lnTo>
                  <a:pt x="1886" y="125"/>
                </a:lnTo>
                <a:moveTo>
                  <a:pt x="1877" y="135"/>
                </a:moveTo>
                <a:lnTo>
                  <a:pt x="1879" y="134"/>
                </a:lnTo>
                <a:lnTo>
                  <a:pt x="1879" y="135"/>
                </a:lnTo>
                <a:lnTo>
                  <a:pt x="1877" y="135"/>
                </a:lnTo>
                <a:moveTo>
                  <a:pt x="1876" y="134"/>
                </a:moveTo>
                <a:lnTo>
                  <a:pt x="1877" y="135"/>
                </a:lnTo>
                <a:lnTo>
                  <a:pt x="1876" y="135"/>
                </a:lnTo>
                <a:lnTo>
                  <a:pt x="1874" y="134"/>
                </a:lnTo>
                <a:lnTo>
                  <a:pt x="1876" y="134"/>
                </a:lnTo>
                <a:moveTo>
                  <a:pt x="1879" y="134"/>
                </a:moveTo>
                <a:lnTo>
                  <a:pt x="1880" y="134"/>
                </a:lnTo>
                <a:lnTo>
                  <a:pt x="1880" y="135"/>
                </a:lnTo>
                <a:lnTo>
                  <a:pt x="1879" y="134"/>
                </a:lnTo>
                <a:moveTo>
                  <a:pt x="1877" y="133"/>
                </a:moveTo>
                <a:lnTo>
                  <a:pt x="1879" y="133"/>
                </a:lnTo>
                <a:lnTo>
                  <a:pt x="1879" y="134"/>
                </a:lnTo>
                <a:lnTo>
                  <a:pt x="1877" y="134"/>
                </a:lnTo>
                <a:lnTo>
                  <a:pt x="1877" y="133"/>
                </a:lnTo>
                <a:moveTo>
                  <a:pt x="1867" y="155"/>
                </a:moveTo>
                <a:lnTo>
                  <a:pt x="1869" y="155"/>
                </a:lnTo>
                <a:lnTo>
                  <a:pt x="1867" y="156"/>
                </a:lnTo>
                <a:lnTo>
                  <a:pt x="1867" y="155"/>
                </a:lnTo>
                <a:moveTo>
                  <a:pt x="1557" y="1898"/>
                </a:moveTo>
                <a:lnTo>
                  <a:pt x="1557" y="1898"/>
                </a:lnTo>
                <a:lnTo>
                  <a:pt x="1558" y="1898"/>
                </a:lnTo>
                <a:lnTo>
                  <a:pt x="1560" y="1898"/>
                </a:lnTo>
                <a:lnTo>
                  <a:pt x="1558" y="1898"/>
                </a:lnTo>
                <a:lnTo>
                  <a:pt x="1557" y="1898"/>
                </a:lnTo>
                <a:moveTo>
                  <a:pt x="1561" y="1902"/>
                </a:moveTo>
                <a:lnTo>
                  <a:pt x="1563" y="1900"/>
                </a:lnTo>
                <a:lnTo>
                  <a:pt x="1563" y="1902"/>
                </a:lnTo>
                <a:lnTo>
                  <a:pt x="1563" y="1903"/>
                </a:lnTo>
                <a:lnTo>
                  <a:pt x="1561" y="1903"/>
                </a:lnTo>
                <a:lnTo>
                  <a:pt x="1561" y="1902"/>
                </a:lnTo>
                <a:moveTo>
                  <a:pt x="1529" y="1846"/>
                </a:moveTo>
                <a:lnTo>
                  <a:pt x="1530" y="1846"/>
                </a:lnTo>
                <a:lnTo>
                  <a:pt x="1530" y="1848"/>
                </a:lnTo>
                <a:lnTo>
                  <a:pt x="1529" y="1846"/>
                </a:lnTo>
                <a:moveTo>
                  <a:pt x="1549" y="1896"/>
                </a:moveTo>
                <a:lnTo>
                  <a:pt x="1549" y="1895"/>
                </a:lnTo>
                <a:lnTo>
                  <a:pt x="1551" y="1895"/>
                </a:lnTo>
                <a:lnTo>
                  <a:pt x="1551" y="1896"/>
                </a:lnTo>
                <a:lnTo>
                  <a:pt x="1549" y="1896"/>
                </a:lnTo>
                <a:moveTo>
                  <a:pt x="1560" y="1899"/>
                </a:moveTo>
                <a:lnTo>
                  <a:pt x="1561" y="1900"/>
                </a:lnTo>
                <a:lnTo>
                  <a:pt x="1560" y="1900"/>
                </a:lnTo>
                <a:lnTo>
                  <a:pt x="1560" y="1899"/>
                </a:lnTo>
                <a:moveTo>
                  <a:pt x="1555" y="1898"/>
                </a:moveTo>
                <a:lnTo>
                  <a:pt x="1557" y="1898"/>
                </a:lnTo>
                <a:lnTo>
                  <a:pt x="1555" y="1898"/>
                </a:lnTo>
                <a:lnTo>
                  <a:pt x="1555" y="1898"/>
                </a:lnTo>
                <a:moveTo>
                  <a:pt x="1838" y="81"/>
                </a:moveTo>
                <a:lnTo>
                  <a:pt x="1836" y="81"/>
                </a:lnTo>
                <a:lnTo>
                  <a:pt x="1836" y="80"/>
                </a:lnTo>
                <a:lnTo>
                  <a:pt x="1838" y="78"/>
                </a:lnTo>
                <a:lnTo>
                  <a:pt x="1838" y="80"/>
                </a:lnTo>
                <a:lnTo>
                  <a:pt x="1838" y="81"/>
                </a:lnTo>
                <a:moveTo>
                  <a:pt x="1549" y="1880"/>
                </a:moveTo>
                <a:lnTo>
                  <a:pt x="1548" y="1878"/>
                </a:lnTo>
                <a:lnTo>
                  <a:pt x="1549" y="1878"/>
                </a:lnTo>
                <a:lnTo>
                  <a:pt x="1549" y="1877"/>
                </a:lnTo>
                <a:lnTo>
                  <a:pt x="1551" y="1877"/>
                </a:lnTo>
                <a:lnTo>
                  <a:pt x="1551" y="1878"/>
                </a:lnTo>
                <a:lnTo>
                  <a:pt x="1552" y="1878"/>
                </a:lnTo>
                <a:lnTo>
                  <a:pt x="1552" y="1880"/>
                </a:lnTo>
                <a:lnTo>
                  <a:pt x="1554" y="1880"/>
                </a:lnTo>
                <a:lnTo>
                  <a:pt x="1555" y="1880"/>
                </a:lnTo>
                <a:lnTo>
                  <a:pt x="1557" y="1880"/>
                </a:lnTo>
                <a:lnTo>
                  <a:pt x="1557" y="1881"/>
                </a:lnTo>
                <a:lnTo>
                  <a:pt x="1555" y="1881"/>
                </a:lnTo>
                <a:lnTo>
                  <a:pt x="1554" y="1881"/>
                </a:lnTo>
                <a:lnTo>
                  <a:pt x="1554" y="1883"/>
                </a:lnTo>
                <a:lnTo>
                  <a:pt x="1555" y="1883"/>
                </a:lnTo>
                <a:lnTo>
                  <a:pt x="1557" y="1884"/>
                </a:lnTo>
                <a:lnTo>
                  <a:pt x="1555" y="1884"/>
                </a:lnTo>
                <a:lnTo>
                  <a:pt x="1555" y="1886"/>
                </a:lnTo>
                <a:lnTo>
                  <a:pt x="1557" y="1886"/>
                </a:lnTo>
                <a:lnTo>
                  <a:pt x="1558" y="1886"/>
                </a:lnTo>
                <a:lnTo>
                  <a:pt x="1558" y="1887"/>
                </a:lnTo>
                <a:lnTo>
                  <a:pt x="1557" y="1887"/>
                </a:lnTo>
                <a:lnTo>
                  <a:pt x="1557" y="1889"/>
                </a:lnTo>
                <a:lnTo>
                  <a:pt x="1555" y="1889"/>
                </a:lnTo>
                <a:lnTo>
                  <a:pt x="1554" y="1889"/>
                </a:lnTo>
                <a:lnTo>
                  <a:pt x="1552" y="1889"/>
                </a:lnTo>
                <a:lnTo>
                  <a:pt x="1551" y="1889"/>
                </a:lnTo>
                <a:lnTo>
                  <a:pt x="1551" y="1887"/>
                </a:lnTo>
                <a:lnTo>
                  <a:pt x="1552" y="1887"/>
                </a:lnTo>
                <a:lnTo>
                  <a:pt x="1552" y="1886"/>
                </a:lnTo>
                <a:lnTo>
                  <a:pt x="1552" y="1884"/>
                </a:lnTo>
                <a:lnTo>
                  <a:pt x="1551" y="1883"/>
                </a:lnTo>
                <a:lnTo>
                  <a:pt x="1549" y="1883"/>
                </a:lnTo>
                <a:lnTo>
                  <a:pt x="1549" y="1881"/>
                </a:lnTo>
                <a:lnTo>
                  <a:pt x="1549" y="1880"/>
                </a:lnTo>
                <a:moveTo>
                  <a:pt x="1549" y="1884"/>
                </a:moveTo>
                <a:lnTo>
                  <a:pt x="1549" y="1886"/>
                </a:lnTo>
                <a:lnTo>
                  <a:pt x="1548" y="1884"/>
                </a:lnTo>
                <a:lnTo>
                  <a:pt x="1549" y="1884"/>
                </a:lnTo>
                <a:moveTo>
                  <a:pt x="1554" y="1890"/>
                </a:moveTo>
                <a:lnTo>
                  <a:pt x="1554" y="1889"/>
                </a:lnTo>
                <a:lnTo>
                  <a:pt x="1555" y="1890"/>
                </a:lnTo>
                <a:lnTo>
                  <a:pt x="1555" y="1892"/>
                </a:lnTo>
                <a:lnTo>
                  <a:pt x="1557" y="1892"/>
                </a:lnTo>
                <a:lnTo>
                  <a:pt x="1557" y="1893"/>
                </a:lnTo>
                <a:lnTo>
                  <a:pt x="1557" y="1895"/>
                </a:lnTo>
                <a:lnTo>
                  <a:pt x="1557" y="1896"/>
                </a:lnTo>
                <a:lnTo>
                  <a:pt x="1557" y="1898"/>
                </a:lnTo>
                <a:lnTo>
                  <a:pt x="1555" y="1896"/>
                </a:lnTo>
                <a:lnTo>
                  <a:pt x="1554" y="1896"/>
                </a:lnTo>
                <a:lnTo>
                  <a:pt x="1554" y="1895"/>
                </a:lnTo>
                <a:lnTo>
                  <a:pt x="1555" y="1895"/>
                </a:lnTo>
                <a:lnTo>
                  <a:pt x="1555" y="1893"/>
                </a:lnTo>
                <a:lnTo>
                  <a:pt x="1554" y="1893"/>
                </a:lnTo>
                <a:lnTo>
                  <a:pt x="1554" y="1895"/>
                </a:lnTo>
                <a:lnTo>
                  <a:pt x="1552" y="1893"/>
                </a:lnTo>
                <a:lnTo>
                  <a:pt x="1551" y="1893"/>
                </a:lnTo>
                <a:lnTo>
                  <a:pt x="1549" y="1893"/>
                </a:lnTo>
                <a:lnTo>
                  <a:pt x="1549" y="1892"/>
                </a:lnTo>
                <a:lnTo>
                  <a:pt x="1549" y="1890"/>
                </a:lnTo>
                <a:lnTo>
                  <a:pt x="1549" y="1889"/>
                </a:lnTo>
                <a:lnTo>
                  <a:pt x="1551" y="1889"/>
                </a:lnTo>
                <a:lnTo>
                  <a:pt x="1552" y="1890"/>
                </a:lnTo>
                <a:lnTo>
                  <a:pt x="1551" y="1890"/>
                </a:lnTo>
                <a:lnTo>
                  <a:pt x="1552" y="1892"/>
                </a:lnTo>
                <a:lnTo>
                  <a:pt x="1554" y="1892"/>
                </a:lnTo>
                <a:lnTo>
                  <a:pt x="1554" y="1890"/>
                </a:lnTo>
                <a:moveTo>
                  <a:pt x="1548" y="1893"/>
                </a:moveTo>
                <a:lnTo>
                  <a:pt x="1549" y="1893"/>
                </a:lnTo>
                <a:lnTo>
                  <a:pt x="1549" y="1895"/>
                </a:lnTo>
                <a:lnTo>
                  <a:pt x="1548" y="1895"/>
                </a:lnTo>
                <a:lnTo>
                  <a:pt x="1548" y="1893"/>
                </a:lnTo>
                <a:moveTo>
                  <a:pt x="1561" y="1899"/>
                </a:moveTo>
                <a:lnTo>
                  <a:pt x="1560" y="1898"/>
                </a:lnTo>
                <a:lnTo>
                  <a:pt x="1561" y="1898"/>
                </a:lnTo>
                <a:lnTo>
                  <a:pt x="1563" y="1898"/>
                </a:lnTo>
                <a:lnTo>
                  <a:pt x="1564" y="1899"/>
                </a:lnTo>
                <a:lnTo>
                  <a:pt x="1564" y="1900"/>
                </a:lnTo>
                <a:lnTo>
                  <a:pt x="1563" y="1900"/>
                </a:lnTo>
                <a:lnTo>
                  <a:pt x="1561" y="1900"/>
                </a:lnTo>
                <a:lnTo>
                  <a:pt x="1561" y="1899"/>
                </a:lnTo>
                <a:moveTo>
                  <a:pt x="1552" y="1875"/>
                </a:moveTo>
                <a:lnTo>
                  <a:pt x="1551" y="1874"/>
                </a:lnTo>
                <a:lnTo>
                  <a:pt x="1552" y="1874"/>
                </a:lnTo>
                <a:lnTo>
                  <a:pt x="1552" y="1875"/>
                </a:lnTo>
                <a:moveTo>
                  <a:pt x="1552" y="1874"/>
                </a:moveTo>
                <a:lnTo>
                  <a:pt x="1552" y="1873"/>
                </a:lnTo>
                <a:lnTo>
                  <a:pt x="1554" y="1874"/>
                </a:lnTo>
                <a:lnTo>
                  <a:pt x="1552" y="1874"/>
                </a:lnTo>
                <a:moveTo>
                  <a:pt x="1558" y="1880"/>
                </a:moveTo>
                <a:lnTo>
                  <a:pt x="1557" y="1880"/>
                </a:lnTo>
                <a:lnTo>
                  <a:pt x="1557" y="1878"/>
                </a:lnTo>
                <a:lnTo>
                  <a:pt x="1557" y="1877"/>
                </a:lnTo>
                <a:lnTo>
                  <a:pt x="1555" y="1877"/>
                </a:lnTo>
                <a:lnTo>
                  <a:pt x="1555" y="1875"/>
                </a:lnTo>
                <a:lnTo>
                  <a:pt x="1557" y="1875"/>
                </a:lnTo>
                <a:lnTo>
                  <a:pt x="1557" y="1874"/>
                </a:lnTo>
                <a:lnTo>
                  <a:pt x="1555" y="1874"/>
                </a:lnTo>
                <a:lnTo>
                  <a:pt x="1555" y="1873"/>
                </a:lnTo>
                <a:lnTo>
                  <a:pt x="1557" y="1873"/>
                </a:lnTo>
                <a:lnTo>
                  <a:pt x="1558" y="1874"/>
                </a:lnTo>
                <a:lnTo>
                  <a:pt x="1558" y="1875"/>
                </a:lnTo>
                <a:lnTo>
                  <a:pt x="1558" y="1877"/>
                </a:lnTo>
                <a:lnTo>
                  <a:pt x="1560" y="1877"/>
                </a:lnTo>
                <a:lnTo>
                  <a:pt x="1560" y="1878"/>
                </a:lnTo>
                <a:lnTo>
                  <a:pt x="1558" y="1878"/>
                </a:lnTo>
                <a:lnTo>
                  <a:pt x="1558" y="1880"/>
                </a:lnTo>
                <a:moveTo>
                  <a:pt x="1542" y="1845"/>
                </a:moveTo>
                <a:lnTo>
                  <a:pt x="1544" y="1845"/>
                </a:lnTo>
                <a:lnTo>
                  <a:pt x="1544" y="1846"/>
                </a:lnTo>
                <a:lnTo>
                  <a:pt x="1542" y="1846"/>
                </a:lnTo>
                <a:lnTo>
                  <a:pt x="1542" y="1845"/>
                </a:lnTo>
                <a:moveTo>
                  <a:pt x="1560" y="1898"/>
                </a:moveTo>
                <a:lnTo>
                  <a:pt x="1558" y="1898"/>
                </a:lnTo>
                <a:lnTo>
                  <a:pt x="1558" y="1896"/>
                </a:lnTo>
                <a:lnTo>
                  <a:pt x="1560" y="1898"/>
                </a:lnTo>
                <a:moveTo>
                  <a:pt x="1544" y="1845"/>
                </a:moveTo>
                <a:lnTo>
                  <a:pt x="1541" y="1840"/>
                </a:lnTo>
                <a:lnTo>
                  <a:pt x="1542" y="1840"/>
                </a:lnTo>
                <a:lnTo>
                  <a:pt x="1542" y="1842"/>
                </a:lnTo>
                <a:lnTo>
                  <a:pt x="1544" y="1843"/>
                </a:lnTo>
                <a:lnTo>
                  <a:pt x="1544" y="1845"/>
                </a:lnTo>
                <a:moveTo>
                  <a:pt x="1560" y="1887"/>
                </a:moveTo>
                <a:lnTo>
                  <a:pt x="1558" y="1886"/>
                </a:lnTo>
                <a:lnTo>
                  <a:pt x="1560" y="1886"/>
                </a:lnTo>
                <a:lnTo>
                  <a:pt x="1560" y="1887"/>
                </a:lnTo>
                <a:moveTo>
                  <a:pt x="1560" y="1898"/>
                </a:moveTo>
                <a:lnTo>
                  <a:pt x="1560" y="1896"/>
                </a:lnTo>
                <a:lnTo>
                  <a:pt x="1561" y="1898"/>
                </a:lnTo>
                <a:lnTo>
                  <a:pt x="1560" y="1898"/>
                </a:lnTo>
                <a:moveTo>
                  <a:pt x="1560" y="1896"/>
                </a:moveTo>
                <a:lnTo>
                  <a:pt x="1558" y="1896"/>
                </a:lnTo>
                <a:lnTo>
                  <a:pt x="1558" y="1895"/>
                </a:lnTo>
                <a:lnTo>
                  <a:pt x="1558" y="1893"/>
                </a:lnTo>
                <a:lnTo>
                  <a:pt x="1560" y="1893"/>
                </a:lnTo>
                <a:lnTo>
                  <a:pt x="1560" y="1895"/>
                </a:lnTo>
                <a:lnTo>
                  <a:pt x="1560" y="1896"/>
                </a:lnTo>
                <a:moveTo>
                  <a:pt x="1558" y="1892"/>
                </a:moveTo>
                <a:lnTo>
                  <a:pt x="1557" y="1892"/>
                </a:lnTo>
                <a:lnTo>
                  <a:pt x="1557" y="1890"/>
                </a:lnTo>
                <a:lnTo>
                  <a:pt x="1558" y="1892"/>
                </a:lnTo>
                <a:moveTo>
                  <a:pt x="1599" y="1970"/>
                </a:moveTo>
                <a:lnTo>
                  <a:pt x="1601" y="1970"/>
                </a:lnTo>
                <a:lnTo>
                  <a:pt x="1601" y="1971"/>
                </a:lnTo>
                <a:lnTo>
                  <a:pt x="1599" y="1971"/>
                </a:lnTo>
                <a:lnTo>
                  <a:pt x="1598" y="1973"/>
                </a:lnTo>
                <a:lnTo>
                  <a:pt x="1598" y="1971"/>
                </a:lnTo>
                <a:lnTo>
                  <a:pt x="1599" y="1970"/>
                </a:lnTo>
                <a:moveTo>
                  <a:pt x="1695" y="2021"/>
                </a:moveTo>
                <a:lnTo>
                  <a:pt x="1694" y="2021"/>
                </a:lnTo>
                <a:lnTo>
                  <a:pt x="1692" y="2021"/>
                </a:lnTo>
                <a:lnTo>
                  <a:pt x="1691" y="2021"/>
                </a:lnTo>
                <a:lnTo>
                  <a:pt x="1691" y="2020"/>
                </a:lnTo>
                <a:lnTo>
                  <a:pt x="1692" y="2020"/>
                </a:lnTo>
                <a:lnTo>
                  <a:pt x="1695" y="2020"/>
                </a:lnTo>
                <a:lnTo>
                  <a:pt x="1695" y="2021"/>
                </a:lnTo>
                <a:moveTo>
                  <a:pt x="1677" y="2014"/>
                </a:moveTo>
                <a:lnTo>
                  <a:pt x="1679" y="2014"/>
                </a:lnTo>
                <a:lnTo>
                  <a:pt x="1679" y="2015"/>
                </a:lnTo>
                <a:lnTo>
                  <a:pt x="1677" y="2015"/>
                </a:lnTo>
                <a:lnTo>
                  <a:pt x="1676" y="2014"/>
                </a:lnTo>
                <a:lnTo>
                  <a:pt x="1677" y="2014"/>
                </a:lnTo>
                <a:moveTo>
                  <a:pt x="1698" y="2021"/>
                </a:moveTo>
                <a:lnTo>
                  <a:pt x="1698" y="2020"/>
                </a:lnTo>
                <a:lnTo>
                  <a:pt x="1699" y="2021"/>
                </a:lnTo>
                <a:lnTo>
                  <a:pt x="1698" y="2021"/>
                </a:lnTo>
                <a:moveTo>
                  <a:pt x="1713" y="2023"/>
                </a:moveTo>
                <a:lnTo>
                  <a:pt x="1713" y="2021"/>
                </a:lnTo>
                <a:lnTo>
                  <a:pt x="1714" y="2023"/>
                </a:lnTo>
                <a:lnTo>
                  <a:pt x="1713" y="2023"/>
                </a:lnTo>
                <a:moveTo>
                  <a:pt x="1698" y="2020"/>
                </a:moveTo>
                <a:lnTo>
                  <a:pt x="1696" y="2020"/>
                </a:lnTo>
                <a:lnTo>
                  <a:pt x="1698" y="2018"/>
                </a:lnTo>
                <a:lnTo>
                  <a:pt x="1699" y="2018"/>
                </a:lnTo>
                <a:lnTo>
                  <a:pt x="1701" y="2018"/>
                </a:lnTo>
                <a:lnTo>
                  <a:pt x="1702" y="2020"/>
                </a:lnTo>
                <a:lnTo>
                  <a:pt x="1699" y="2020"/>
                </a:lnTo>
                <a:lnTo>
                  <a:pt x="1698" y="2020"/>
                </a:lnTo>
                <a:moveTo>
                  <a:pt x="1696" y="2020"/>
                </a:moveTo>
                <a:lnTo>
                  <a:pt x="1695" y="2020"/>
                </a:lnTo>
                <a:lnTo>
                  <a:pt x="1695" y="2018"/>
                </a:lnTo>
                <a:lnTo>
                  <a:pt x="1696" y="2020"/>
                </a:lnTo>
                <a:moveTo>
                  <a:pt x="1689" y="2021"/>
                </a:moveTo>
                <a:lnTo>
                  <a:pt x="1689" y="2023"/>
                </a:lnTo>
                <a:lnTo>
                  <a:pt x="1689" y="2023"/>
                </a:lnTo>
                <a:lnTo>
                  <a:pt x="1689" y="2021"/>
                </a:lnTo>
                <a:moveTo>
                  <a:pt x="1667" y="2008"/>
                </a:moveTo>
                <a:lnTo>
                  <a:pt x="1667" y="2009"/>
                </a:lnTo>
                <a:lnTo>
                  <a:pt x="1666" y="2009"/>
                </a:lnTo>
                <a:lnTo>
                  <a:pt x="1666" y="2008"/>
                </a:lnTo>
                <a:lnTo>
                  <a:pt x="1667" y="2008"/>
                </a:lnTo>
                <a:moveTo>
                  <a:pt x="1652" y="1953"/>
                </a:moveTo>
                <a:lnTo>
                  <a:pt x="1654" y="1955"/>
                </a:lnTo>
                <a:lnTo>
                  <a:pt x="1652" y="1955"/>
                </a:lnTo>
                <a:lnTo>
                  <a:pt x="1652" y="1953"/>
                </a:lnTo>
                <a:moveTo>
                  <a:pt x="1658" y="1974"/>
                </a:moveTo>
                <a:lnTo>
                  <a:pt x="1660" y="1974"/>
                </a:lnTo>
                <a:lnTo>
                  <a:pt x="1658" y="1976"/>
                </a:lnTo>
                <a:lnTo>
                  <a:pt x="1658" y="1974"/>
                </a:lnTo>
                <a:moveTo>
                  <a:pt x="1694" y="2021"/>
                </a:moveTo>
                <a:lnTo>
                  <a:pt x="1695" y="2023"/>
                </a:lnTo>
                <a:lnTo>
                  <a:pt x="1694" y="2023"/>
                </a:lnTo>
                <a:lnTo>
                  <a:pt x="1694" y="2021"/>
                </a:lnTo>
                <a:moveTo>
                  <a:pt x="1661" y="1987"/>
                </a:moveTo>
                <a:lnTo>
                  <a:pt x="1663" y="1987"/>
                </a:lnTo>
                <a:lnTo>
                  <a:pt x="1663" y="1989"/>
                </a:lnTo>
                <a:lnTo>
                  <a:pt x="1664" y="1989"/>
                </a:lnTo>
                <a:lnTo>
                  <a:pt x="1664" y="1990"/>
                </a:lnTo>
                <a:lnTo>
                  <a:pt x="1664" y="1992"/>
                </a:lnTo>
                <a:lnTo>
                  <a:pt x="1663" y="1992"/>
                </a:lnTo>
                <a:lnTo>
                  <a:pt x="1661" y="1992"/>
                </a:lnTo>
                <a:lnTo>
                  <a:pt x="1660" y="1990"/>
                </a:lnTo>
                <a:lnTo>
                  <a:pt x="1658" y="1990"/>
                </a:lnTo>
                <a:lnTo>
                  <a:pt x="1657" y="1990"/>
                </a:lnTo>
                <a:lnTo>
                  <a:pt x="1657" y="1989"/>
                </a:lnTo>
                <a:lnTo>
                  <a:pt x="1658" y="1989"/>
                </a:lnTo>
                <a:lnTo>
                  <a:pt x="1660" y="1987"/>
                </a:lnTo>
                <a:lnTo>
                  <a:pt x="1661" y="1987"/>
                </a:lnTo>
                <a:moveTo>
                  <a:pt x="1676" y="2017"/>
                </a:moveTo>
                <a:lnTo>
                  <a:pt x="1674" y="2018"/>
                </a:lnTo>
                <a:lnTo>
                  <a:pt x="1674" y="2017"/>
                </a:lnTo>
                <a:lnTo>
                  <a:pt x="1676" y="2015"/>
                </a:lnTo>
                <a:lnTo>
                  <a:pt x="1676" y="2017"/>
                </a:lnTo>
                <a:moveTo>
                  <a:pt x="1674" y="2011"/>
                </a:moveTo>
                <a:lnTo>
                  <a:pt x="1674" y="2009"/>
                </a:lnTo>
                <a:lnTo>
                  <a:pt x="1676" y="2009"/>
                </a:lnTo>
                <a:lnTo>
                  <a:pt x="1677" y="2009"/>
                </a:lnTo>
                <a:lnTo>
                  <a:pt x="1680" y="2011"/>
                </a:lnTo>
                <a:lnTo>
                  <a:pt x="1679" y="2011"/>
                </a:lnTo>
                <a:lnTo>
                  <a:pt x="1679" y="2012"/>
                </a:lnTo>
                <a:lnTo>
                  <a:pt x="1677" y="2012"/>
                </a:lnTo>
                <a:lnTo>
                  <a:pt x="1677" y="2011"/>
                </a:lnTo>
                <a:lnTo>
                  <a:pt x="1676" y="2011"/>
                </a:lnTo>
                <a:lnTo>
                  <a:pt x="1676" y="2012"/>
                </a:lnTo>
                <a:lnTo>
                  <a:pt x="1674" y="2012"/>
                </a:lnTo>
                <a:lnTo>
                  <a:pt x="1673" y="2011"/>
                </a:lnTo>
                <a:lnTo>
                  <a:pt x="1674" y="2011"/>
                </a:lnTo>
                <a:moveTo>
                  <a:pt x="1657" y="2006"/>
                </a:moveTo>
                <a:lnTo>
                  <a:pt x="1655" y="2005"/>
                </a:lnTo>
                <a:lnTo>
                  <a:pt x="1657" y="2005"/>
                </a:lnTo>
                <a:lnTo>
                  <a:pt x="1658" y="2005"/>
                </a:lnTo>
                <a:lnTo>
                  <a:pt x="1660" y="2005"/>
                </a:lnTo>
                <a:lnTo>
                  <a:pt x="1661" y="2005"/>
                </a:lnTo>
                <a:lnTo>
                  <a:pt x="1661" y="2004"/>
                </a:lnTo>
                <a:lnTo>
                  <a:pt x="1661" y="2004"/>
                </a:lnTo>
                <a:lnTo>
                  <a:pt x="1660" y="2004"/>
                </a:lnTo>
                <a:lnTo>
                  <a:pt x="1660" y="2002"/>
                </a:lnTo>
                <a:lnTo>
                  <a:pt x="1658" y="2001"/>
                </a:lnTo>
                <a:lnTo>
                  <a:pt x="1657" y="1999"/>
                </a:lnTo>
                <a:lnTo>
                  <a:pt x="1657" y="1998"/>
                </a:lnTo>
                <a:lnTo>
                  <a:pt x="1655" y="1998"/>
                </a:lnTo>
                <a:lnTo>
                  <a:pt x="1655" y="1996"/>
                </a:lnTo>
                <a:lnTo>
                  <a:pt x="1655" y="1995"/>
                </a:lnTo>
                <a:lnTo>
                  <a:pt x="1655" y="1993"/>
                </a:lnTo>
                <a:lnTo>
                  <a:pt x="1654" y="1993"/>
                </a:lnTo>
                <a:lnTo>
                  <a:pt x="1654" y="1992"/>
                </a:lnTo>
                <a:lnTo>
                  <a:pt x="1654" y="1992"/>
                </a:lnTo>
                <a:lnTo>
                  <a:pt x="1654" y="1990"/>
                </a:lnTo>
                <a:lnTo>
                  <a:pt x="1654" y="1990"/>
                </a:lnTo>
                <a:lnTo>
                  <a:pt x="1655" y="1990"/>
                </a:lnTo>
                <a:lnTo>
                  <a:pt x="1657" y="1990"/>
                </a:lnTo>
                <a:lnTo>
                  <a:pt x="1657" y="1992"/>
                </a:lnTo>
                <a:lnTo>
                  <a:pt x="1658" y="1992"/>
                </a:lnTo>
                <a:lnTo>
                  <a:pt x="1660" y="1993"/>
                </a:lnTo>
                <a:lnTo>
                  <a:pt x="1661" y="1993"/>
                </a:lnTo>
                <a:lnTo>
                  <a:pt x="1663" y="1993"/>
                </a:lnTo>
                <a:lnTo>
                  <a:pt x="1663" y="1995"/>
                </a:lnTo>
                <a:lnTo>
                  <a:pt x="1661" y="1995"/>
                </a:lnTo>
                <a:lnTo>
                  <a:pt x="1660" y="1995"/>
                </a:lnTo>
                <a:lnTo>
                  <a:pt x="1660" y="1996"/>
                </a:lnTo>
                <a:lnTo>
                  <a:pt x="1661" y="1996"/>
                </a:lnTo>
                <a:lnTo>
                  <a:pt x="1661" y="1998"/>
                </a:lnTo>
                <a:lnTo>
                  <a:pt x="1661" y="1999"/>
                </a:lnTo>
                <a:lnTo>
                  <a:pt x="1663" y="1999"/>
                </a:lnTo>
                <a:lnTo>
                  <a:pt x="1664" y="2001"/>
                </a:lnTo>
                <a:lnTo>
                  <a:pt x="1666" y="2001"/>
                </a:lnTo>
                <a:lnTo>
                  <a:pt x="1667" y="2001"/>
                </a:lnTo>
                <a:lnTo>
                  <a:pt x="1669" y="2001"/>
                </a:lnTo>
                <a:lnTo>
                  <a:pt x="1670" y="1999"/>
                </a:lnTo>
                <a:lnTo>
                  <a:pt x="1673" y="1999"/>
                </a:lnTo>
                <a:lnTo>
                  <a:pt x="1674" y="1999"/>
                </a:lnTo>
                <a:lnTo>
                  <a:pt x="1674" y="2001"/>
                </a:lnTo>
                <a:lnTo>
                  <a:pt x="1676" y="2002"/>
                </a:lnTo>
                <a:lnTo>
                  <a:pt x="1673" y="2004"/>
                </a:lnTo>
                <a:lnTo>
                  <a:pt x="1671" y="2004"/>
                </a:lnTo>
                <a:lnTo>
                  <a:pt x="1670" y="2004"/>
                </a:lnTo>
                <a:lnTo>
                  <a:pt x="1670" y="2005"/>
                </a:lnTo>
                <a:lnTo>
                  <a:pt x="1671" y="2005"/>
                </a:lnTo>
                <a:lnTo>
                  <a:pt x="1671" y="2006"/>
                </a:lnTo>
                <a:lnTo>
                  <a:pt x="1673" y="2006"/>
                </a:lnTo>
                <a:lnTo>
                  <a:pt x="1673" y="2008"/>
                </a:lnTo>
                <a:lnTo>
                  <a:pt x="1674" y="2008"/>
                </a:lnTo>
                <a:lnTo>
                  <a:pt x="1674" y="2009"/>
                </a:lnTo>
                <a:lnTo>
                  <a:pt x="1673" y="2009"/>
                </a:lnTo>
                <a:lnTo>
                  <a:pt x="1671" y="2008"/>
                </a:lnTo>
                <a:lnTo>
                  <a:pt x="1670" y="2006"/>
                </a:lnTo>
                <a:lnTo>
                  <a:pt x="1669" y="2006"/>
                </a:lnTo>
                <a:lnTo>
                  <a:pt x="1669" y="2005"/>
                </a:lnTo>
                <a:lnTo>
                  <a:pt x="1667" y="2005"/>
                </a:lnTo>
                <a:lnTo>
                  <a:pt x="1667" y="2004"/>
                </a:lnTo>
                <a:lnTo>
                  <a:pt x="1666" y="2004"/>
                </a:lnTo>
                <a:lnTo>
                  <a:pt x="1664" y="2002"/>
                </a:lnTo>
                <a:lnTo>
                  <a:pt x="1664" y="2004"/>
                </a:lnTo>
                <a:lnTo>
                  <a:pt x="1664" y="2004"/>
                </a:lnTo>
                <a:lnTo>
                  <a:pt x="1666" y="2005"/>
                </a:lnTo>
                <a:lnTo>
                  <a:pt x="1664" y="2005"/>
                </a:lnTo>
                <a:lnTo>
                  <a:pt x="1664" y="2006"/>
                </a:lnTo>
                <a:lnTo>
                  <a:pt x="1666" y="2006"/>
                </a:lnTo>
                <a:lnTo>
                  <a:pt x="1666" y="2008"/>
                </a:lnTo>
                <a:lnTo>
                  <a:pt x="1664" y="2008"/>
                </a:lnTo>
                <a:lnTo>
                  <a:pt x="1663" y="2008"/>
                </a:lnTo>
                <a:lnTo>
                  <a:pt x="1661" y="2008"/>
                </a:lnTo>
                <a:lnTo>
                  <a:pt x="1661" y="2006"/>
                </a:lnTo>
                <a:lnTo>
                  <a:pt x="1660" y="2006"/>
                </a:lnTo>
                <a:lnTo>
                  <a:pt x="1658" y="2006"/>
                </a:lnTo>
                <a:lnTo>
                  <a:pt x="1657" y="2006"/>
                </a:lnTo>
                <a:moveTo>
                  <a:pt x="1673" y="2011"/>
                </a:moveTo>
                <a:lnTo>
                  <a:pt x="1673" y="2012"/>
                </a:lnTo>
                <a:lnTo>
                  <a:pt x="1671" y="2012"/>
                </a:lnTo>
                <a:lnTo>
                  <a:pt x="1670" y="2012"/>
                </a:lnTo>
                <a:lnTo>
                  <a:pt x="1670" y="2011"/>
                </a:lnTo>
                <a:lnTo>
                  <a:pt x="1671" y="2011"/>
                </a:lnTo>
                <a:lnTo>
                  <a:pt x="1673" y="2011"/>
                </a:lnTo>
                <a:moveTo>
                  <a:pt x="1655" y="2008"/>
                </a:moveTo>
                <a:lnTo>
                  <a:pt x="1655" y="2009"/>
                </a:lnTo>
                <a:lnTo>
                  <a:pt x="1654" y="2008"/>
                </a:lnTo>
                <a:lnTo>
                  <a:pt x="1655" y="2008"/>
                </a:lnTo>
                <a:moveTo>
                  <a:pt x="1670" y="2009"/>
                </a:moveTo>
                <a:lnTo>
                  <a:pt x="1671" y="2011"/>
                </a:lnTo>
                <a:lnTo>
                  <a:pt x="1667" y="2009"/>
                </a:lnTo>
                <a:lnTo>
                  <a:pt x="1669" y="2009"/>
                </a:lnTo>
                <a:lnTo>
                  <a:pt x="1670" y="2009"/>
                </a:lnTo>
                <a:moveTo>
                  <a:pt x="1692" y="2023"/>
                </a:moveTo>
                <a:lnTo>
                  <a:pt x="1692" y="2024"/>
                </a:lnTo>
                <a:lnTo>
                  <a:pt x="1691" y="2023"/>
                </a:lnTo>
                <a:lnTo>
                  <a:pt x="1692" y="2023"/>
                </a:lnTo>
                <a:moveTo>
                  <a:pt x="1651" y="1716"/>
                </a:moveTo>
                <a:lnTo>
                  <a:pt x="1651" y="1718"/>
                </a:lnTo>
                <a:lnTo>
                  <a:pt x="1649" y="1718"/>
                </a:lnTo>
                <a:lnTo>
                  <a:pt x="1649" y="1716"/>
                </a:lnTo>
                <a:lnTo>
                  <a:pt x="1651" y="1716"/>
                </a:lnTo>
                <a:moveTo>
                  <a:pt x="1658" y="2009"/>
                </a:moveTo>
                <a:lnTo>
                  <a:pt x="1657" y="2009"/>
                </a:lnTo>
                <a:lnTo>
                  <a:pt x="1655" y="2008"/>
                </a:lnTo>
                <a:lnTo>
                  <a:pt x="1657" y="2008"/>
                </a:lnTo>
                <a:lnTo>
                  <a:pt x="1658" y="2009"/>
                </a:lnTo>
                <a:moveTo>
                  <a:pt x="1673" y="2015"/>
                </a:moveTo>
                <a:lnTo>
                  <a:pt x="1671" y="2015"/>
                </a:lnTo>
                <a:lnTo>
                  <a:pt x="1671" y="2014"/>
                </a:lnTo>
                <a:lnTo>
                  <a:pt x="1673" y="2014"/>
                </a:lnTo>
                <a:lnTo>
                  <a:pt x="1673" y="2015"/>
                </a:lnTo>
                <a:moveTo>
                  <a:pt x="1663" y="2014"/>
                </a:moveTo>
                <a:lnTo>
                  <a:pt x="1663" y="2015"/>
                </a:lnTo>
                <a:lnTo>
                  <a:pt x="1661" y="2015"/>
                </a:lnTo>
                <a:lnTo>
                  <a:pt x="1661" y="2014"/>
                </a:lnTo>
                <a:lnTo>
                  <a:pt x="1661" y="2012"/>
                </a:lnTo>
                <a:lnTo>
                  <a:pt x="1660" y="2012"/>
                </a:lnTo>
                <a:lnTo>
                  <a:pt x="1660" y="2011"/>
                </a:lnTo>
                <a:lnTo>
                  <a:pt x="1658" y="2011"/>
                </a:lnTo>
                <a:lnTo>
                  <a:pt x="1658" y="2009"/>
                </a:lnTo>
                <a:lnTo>
                  <a:pt x="1660" y="2009"/>
                </a:lnTo>
                <a:lnTo>
                  <a:pt x="1661" y="2011"/>
                </a:lnTo>
                <a:lnTo>
                  <a:pt x="1661" y="2009"/>
                </a:lnTo>
                <a:lnTo>
                  <a:pt x="1663" y="2009"/>
                </a:lnTo>
                <a:lnTo>
                  <a:pt x="1663" y="2011"/>
                </a:lnTo>
                <a:lnTo>
                  <a:pt x="1664" y="2011"/>
                </a:lnTo>
                <a:lnTo>
                  <a:pt x="1666" y="2012"/>
                </a:lnTo>
                <a:lnTo>
                  <a:pt x="1666" y="2014"/>
                </a:lnTo>
                <a:lnTo>
                  <a:pt x="1664" y="2014"/>
                </a:lnTo>
                <a:lnTo>
                  <a:pt x="1663" y="2014"/>
                </a:lnTo>
                <a:moveTo>
                  <a:pt x="1666" y="2014"/>
                </a:moveTo>
                <a:lnTo>
                  <a:pt x="1667" y="2015"/>
                </a:lnTo>
                <a:lnTo>
                  <a:pt x="1666" y="2015"/>
                </a:lnTo>
                <a:lnTo>
                  <a:pt x="1666" y="2014"/>
                </a:lnTo>
                <a:moveTo>
                  <a:pt x="1651" y="1968"/>
                </a:moveTo>
                <a:lnTo>
                  <a:pt x="1652" y="1967"/>
                </a:lnTo>
                <a:lnTo>
                  <a:pt x="1652" y="1968"/>
                </a:lnTo>
                <a:lnTo>
                  <a:pt x="1651" y="1968"/>
                </a:lnTo>
                <a:moveTo>
                  <a:pt x="1854" y="1350"/>
                </a:moveTo>
                <a:lnTo>
                  <a:pt x="1854" y="1351"/>
                </a:lnTo>
                <a:lnTo>
                  <a:pt x="1852" y="1351"/>
                </a:lnTo>
                <a:lnTo>
                  <a:pt x="1852" y="1350"/>
                </a:lnTo>
                <a:lnTo>
                  <a:pt x="1854" y="1350"/>
                </a:lnTo>
                <a:moveTo>
                  <a:pt x="1754" y="1216"/>
                </a:moveTo>
                <a:lnTo>
                  <a:pt x="1752" y="1215"/>
                </a:lnTo>
                <a:lnTo>
                  <a:pt x="1754" y="1215"/>
                </a:lnTo>
                <a:lnTo>
                  <a:pt x="1754" y="1216"/>
                </a:lnTo>
                <a:moveTo>
                  <a:pt x="1748" y="1206"/>
                </a:moveTo>
                <a:lnTo>
                  <a:pt x="1749" y="1204"/>
                </a:lnTo>
                <a:lnTo>
                  <a:pt x="1749" y="1206"/>
                </a:lnTo>
                <a:lnTo>
                  <a:pt x="1748" y="1207"/>
                </a:lnTo>
                <a:lnTo>
                  <a:pt x="1748" y="1206"/>
                </a:lnTo>
                <a:moveTo>
                  <a:pt x="1836" y="1381"/>
                </a:moveTo>
                <a:lnTo>
                  <a:pt x="1835" y="1382"/>
                </a:lnTo>
                <a:lnTo>
                  <a:pt x="1835" y="1381"/>
                </a:lnTo>
                <a:lnTo>
                  <a:pt x="1836" y="1381"/>
                </a:lnTo>
                <a:moveTo>
                  <a:pt x="1838" y="1381"/>
                </a:moveTo>
                <a:lnTo>
                  <a:pt x="1838" y="1382"/>
                </a:lnTo>
                <a:lnTo>
                  <a:pt x="1836" y="1381"/>
                </a:lnTo>
                <a:lnTo>
                  <a:pt x="1836" y="1379"/>
                </a:lnTo>
                <a:lnTo>
                  <a:pt x="1835" y="1379"/>
                </a:lnTo>
                <a:lnTo>
                  <a:pt x="1835" y="1378"/>
                </a:lnTo>
                <a:lnTo>
                  <a:pt x="1835" y="1376"/>
                </a:lnTo>
                <a:lnTo>
                  <a:pt x="1836" y="1376"/>
                </a:lnTo>
                <a:lnTo>
                  <a:pt x="1838" y="1378"/>
                </a:lnTo>
                <a:lnTo>
                  <a:pt x="1838" y="1379"/>
                </a:lnTo>
                <a:lnTo>
                  <a:pt x="1838" y="1381"/>
                </a:lnTo>
                <a:moveTo>
                  <a:pt x="1702" y="1725"/>
                </a:moveTo>
                <a:lnTo>
                  <a:pt x="1702" y="1727"/>
                </a:lnTo>
                <a:lnTo>
                  <a:pt x="1701" y="1727"/>
                </a:lnTo>
                <a:lnTo>
                  <a:pt x="1701" y="1725"/>
                </a:lnTo>
                <a:lnTo>
                  <a:pt x="1702" y="1725"/>
                </a:lnTo>
                <a:moveTo>
                  <a:pt x="1746" y="1197"/>
                </a:moveTo>
                <a:lnTo>
                  <a:pt x="1748" y="1197"/>
                </a:lnTo>
                <a:lnTo>
                  <a:pt x="1746" y="1198"/>
                </a:lnTo>
                <a:lnTo>
                  <a:pt x="1746" y="1197"/>
                </a:lnTo>
                <a:moveTo>
                  <a:pt x="1832" y="1390"/>
                </a:moveTo>
                <a:lnTo>
                  <a:pt x="1832" y="1388"/>
                </a:lnTo>
                <a:lnTo>
                  <a:pt x="1832" y="1390"/>
                </a:lnTo>
                <a:lnTo>
                  <a:pt x="1832" y="1391"/>
                </a:lnTo>
                <a:lnTo>
                  <a:pt x="1832" y="1391"/>
                </a:lnTo>
                <a:lnTo>
                  <a:pt x="1832" y="1390"/>
                </a:lnTo>
                <a:moveTo>
                  <a:pt x="1738" y="1192"/>
                </a:moveTo>
                <a:lnTo>
                  <a:pt x="1736" y="1191"/>
                </a:lnTo>
                <a:lnTo>
                  <a:pt x="1738" y="1191"/>
                </a:lnTo>
                <a:lnTo>
                  <a:pt x="1738" y="1192"/>
                </a:lnTo>
                <a:moveTo>
                  <a:pt x="1739" y="1197"/>
                </a:moveTo>
                <a:lnTo>
                  <a:pt x="1739" y="1195"/>
                </a:lnTo>
                <a:lnTo>
                  <a:pt x="1741" y="1197"/>
                </a:lnTo>
                <a:lnTo>
                  <a:pt x="1739" y="1197"/>
                </a:lnTo>
                <a:moveTo>
                  <a:pt x="1745" y="1195"/>
                </a:moveTo>
                <a:lnTo>
                  <a:pt x="1745" y="1194"/>
                </a:lnTo>
                <a:lnTo>
                  <a:pt x="1746" y="1195"/>
                </a:lnTo>
                <a:lnTo>
                  <a:pt x="1745" y="1195"/>
                </a:lnTo>
                <a:moveTo>
                  <a:pt x="1730" y="1188"/>
                </a:moveTo>
                <a:lnTo>
                  <a:pt x="1730" y="1188"/>
                </a:lnTo>
                <a:lnTo>
                  <a:pt x="1732" y="1188"/>
                </a:lnTo>
                <a:lnTo>
                  <a:pt x="1730" y="1188"/>
                </a:lnTo>
                <a:moveTo>
                  <a:pt x="1735" y="1594"/>
                </a:moveTo>
                <a:lnTo>
                  <a:pt x="1736" y="1596"/>
                </a:lnTo>
                <a:lnTo>
                  <a:pt x="1736" y="1597"/>
                </a:lnTo>
                <a:lnTo>
                  <a:pt x="1735" y="1597"/>
                </a:lnTo>
                <a:lnTo>
                  <a:pt x="1735" y="1596"/>
                </a:lnTo>
                <a:lnTo>
                  <a:pt x="1735" y="1594"/>
                </a:lnTo>
                <a:moveTo>
                  <a:pt x="1736" y="1594"/>
                </a:moveTo>
                <a:lnTo>
                  <a:pt x="1738" y="1594"/>
                </a:lnTo>
                <a:lnTo>
                  <a:pt x="1738" y="1596"/>
                </a:lnTo>
                <a:lnTo>
                  <a:pt x="1736" y="1596"/>
                </a:lnTo>
                <a:lnTo>
                  <a:pt x="1736" y="1594"/>
                </a:lnTo>
                <a:moveTo>
                  <a:pt x="1724" y="1678"/>
                </a:moveTo>
                <a:lnTo>
                  <a:pt x="1724" y="1680"/>
                </a:lnTo>
                <a:lnTo>
                  <a:pt x="1723" y="1680"/>
                </a:lnTo>
                <a:lnTo>
                  <a:pt x="1723" y="1681"/>
                </a:lnTo>
                <a:lnTo>
                  <a:pt x="1721" y="1681"/>
                </a:lnTo>
                <a:lnTo>
                  <a:pt x="1721" y="1683"/>
                </a:lnTo>
                <a:lnTo>
                  <a:pt x="1720" y="1684"/>
                </a:lnTo>
                <a:lnTo>
                  <a:pt x="1719" y="1684"/>
                </a:lnTo>
                <a:lnTo>
                  <a:pt x="1717" y="1684"/>
                </a:lnTo>
                <a:lnTo>
                  <a:pt x="1716" y="1684"/>
                </a:lnTo>
                <a:lnTo>
                  <a:pt x="1717" y="1684"/>
                </a:lnTo>
                <a:lnTo>
                  <a:pt x="1717" y="1686"/>
                </a:lnTo>
                <a:lnTo>
                  <a:pt x="1716" y="1686"/>
                </a:lnTo>
                <a:lnTo>
                  <a:pt x="1714" y="1686"/>
                </a:lnTo>
                <a:lnTo>
                  <a:pt x="1714" y="1684"/>
                </a:lnTo>
                <a:lnTo>
                  <a:pt x="1716" y="1684"/>
                </a:lnTo>
                <a:lnTo>
                  <a:pt x="1714" y="1684"/>
                </a:lnTo>
                <a:lnTo>
                  <a:pt x="1714" y="1683"/>
                </a:lnTo>
                <a:lnTo>
                  <a:pt x="1716" y="1681"/>
                </a:lnTo>
                <a:lnTo>
                  <a:pt x="1714" y="1680"/>
                </a:lnTo>
                <a:lnTo>
                  <a:pt x="1716" y="1680"/>
                </a:lnTo>
                <a:lnTo>
                  <a:pt x="1716" y="1678"/>
                </a:lnTo>
                <a:lnTo>
                  <a:pt x="1716" y="1677"/>
                </a:lnTo>
                <a:lnTo>
                  <a:pt x="1716" y="1675"/>
                </a:lnTo>
                <a:lnTo>
                  <a:pt x="1717" y="1675"/>
                </a:lnTo>
                <a:lnTo>
                  <a:pt x="1719" y="1675"/>
                </a:lnTo>
                <a:lnTo>
                  <a:pt x="1719" y="1674"/>
                </a:lnTo>
                <a:lnTo>
                  <a:pt x="1719" y="1672"/>
                </a:lnTo>
                <a:lnTo>
                  <a:pt x="1720" y="1672"/>
                </a:lnTo>
                <a:lnTo>
                  <a:pt x="1721" y="1672"/>
                </a:lnTo>
                <a:lnTo>
                  <a:pt x="1720" y="1671"/>
                </a:lnTo>
                <a:lnTo>
                  <a:pt x="1720" y="1669"/>
                </a:lnTo>
                <a:lnTo>
                  <a:pt x="1721" y="1669"/>
                </a:lnTo>
                <a:lnTo>
                  <a:pt x="1721" y="1668"/>
                </a:lnTo>
                <a:lnTo>
                  <a:pt x="1720" y="1668"/>
                </a:lnTo>
                <a:lnTo>
                  <a:pt x="1720" y="1666"/>
                </a:lnTo>
                <a:lnTo>
                  <a:pt x="1720" y="1665"/>
                </a:lnTo>
                <a:lnTo>
                  <a:pt x="1721" y="1665"/>
                </a:lnTo>
                <a:lnTo>
                  <a:pt x="1720" y="1663"/>
                </a:lnTo>
                <a:lnTo>
                  <a:pt x="1720" y="1662"/>
                </a:lnTo>
                <a:lnTo>
                  <a:pt x="1721" y="1662"/>
                </a:lnTo>
                <a:lnTo>
                  <a:pt x="1721" y="1661"/>
                </a:lnTo>
                <a:lnTo>
                  <a:pt x="1720" y="1659"/>
                </a:lnTo>
                <a:lnTo>
                  <a:pt x="1719" y="1658"/>
                </a:lnTo>
                <a:lnTo>
                  <a:pt x="1719" y="1656"/>
                </a:lnTo>
                <a:lnTo>
                  <a:pt x="1720" y="1656"/>
                </a:lnTo>
                <a:lnTo>
                  <a:pt x="1720" y="1658"/>
                </a:lnTo>
                <a:lnTo>
                  <a:pt x="1721" y="1659"/>
                </a:lnTo>
                <a:lnTo>
                  <a:pt x="1721" y="1658"/>
                </a:lnTo>
                <a:lnTo>
                  <a:pt x="1723" y="1659"/>
                </a:lnTo>
                <a:lnTo>
                  <a:pt x="1723" y="1661"/>
                </a:lnTo>
                <a:lnTo>
                  <a:pt x="1724" y="1661"/>
                </a:lnTo>
                <a:lnTo>
                  <a:pt x="1724" y="1659"/>
                </a:lnTo>
                <a:lnTo>
                  <a:pt x="1724" y="1659"/>
                </a:lnTo>
                <a:lnTo>
                  <a:pt x="1726" y="1659"/>
                </a:lnTo>
                <a:lnTo>
                  <a:pt x="1726" y="1658"/>
                </a:lnTo>
                <a:lnTo>
                  <a:pt x="1727" y="1658"/>
                </a:lnTo>
                <a:lnTo>
                  <a:pt x="1727" y="1659"/>
                </a:lnTo>
                <a:lnTo>
                  <a:pt x="1727" y="1661"/>
                </a:lnTo>
                <a:lnTo>
                  <a:pt x="1727" y="1662"/>
                </a:lnTo>
                <a:lnTo>
                  <a:pt x="1726" y="1661"/>
                </a:lnTo>
                <a:lnTo>
                  <a:pt x="1726" y="1662"/>
                </a:lnTo>
                <a:lnTo>
                  <a:pt x="1727" y="1665"/>
                </a:lnTo>
                <a:lnTo>
                  <a:pt x="1727" y="1666"/>
                </a:lnTo>
                <a:lnTo>
                  <a:pt x="1727" y="1668"/>
                </a:lnTo>
                <a:lnTo>
                  <a:pt x="1726" y="1668"/>
                </a:lnTo>
                <a:lnTo>
                  <a:pt x="1726" y="1669"/>
                </a:lnTo>
                <a:lnTo>
                  <a:pt x="1724" y="1669"/>
                </a:lnTo>
                <a:lnTo>
                  <a:pt x="1724" y="1671"/>
                </a:lnTo>
                <a:lnTo>
                  <a:pt x="1726" y="1672"/>
                </a:lnTo>
                <a:lnTo>
                  <a:pt x="1724" y="1672"/>
                </a:lnTo>
                <a:lnTo>
                  <a:pt x="1724" y="1672"/>
                </a:lnTo>
                <a:lnTo>
                  <a:pt x="1724" y="1674"/>
                </a:lnTo>
                <a:lnTo>
                  <a:pt x="1724" y="1675"/>
                </a:lnTo>
                <a:lnTo>
                  <a:pt x="1724" y="1677"/>
                </a:lnTo>
                <a:lnTo>
                  <a:pt x="1724" y="1678"/>
                </a:lnTo>
                <a:moveTo>
                  <a:pt x="1716" y="1687"/>
                </a:moveTo>
                <a:lnTo>
                  <a:pt x="1717" y="1686"/>
                </a:lnTo>
                <a:lnTo>
                  <a:pt x="1717" y="1687"/>
                </a:lnTo>
                <a:lnTo>
                  <a:pt x="1716" y="1687"/>
                </a:lnTo>
                <a:moveTo>
                  <a:pt x="1735" y="1588"/>
                </a:moveTo>
                <a:lnTo>
                  <a:pt x="1736" y="1590"/>
                </a:lnTo>
                <a:lnTo>
                  <a:pt x="1735" y="1590"/>
                </a:lnTo>
                <a:lnTo>
                  <a:pt x="1735" y="1588"/>
                </a:lnTo>
                <a:moveTo>
                  <a:pt x="1760" y="1558"/>
                </a:moveTo>
                <a:lnTo>
                  <a:pt x="1760" y="1559"/>
                </a:lnTo>
                <a:lnTo>
                  <a:pt x="1758" y="1558"/>
                </a:lnTo>
                <a:lnTo>
                  <a:pt x="1760" y="1558"/>
                </a:lnTo>
                <a:moveTo>
                  <a:pt x="1760" y="1558"/>
                </a:moveTo>
                <a:lnTo>
                  <a:pt x="1761" y="1558"/>
                </a:lnTo>
                <a:lnTo>
                  <a:pt x="1760" y="1559"/>
                </a:lnTo>
                <a:lnTo>
                  <a:pt x="1760" y="1558"/>
                </a:lnTo>
                <a:moveTo>
                  <a:pt x="1832" y="1400"/>
                </a:moveTo>
                <a:lnTo>
                  <a:pt x="1833" y="1400"/>
                </a:lnTo>
                <a:lnTo>
                  <a:pt x="1832" y="1400"/>
                </a:lnTo>
                <a:lnTo>
                  <a:pt x="1832" y="1400"/>
                </a:lnTo>
                <a:moveTo>
                  <a:pt x="1742" y="1575"/>
                </a:moveTo>
                <a:lnTo>
                  <a:pt x="1744" y="1575"/>
                </a:lnTo>
                <a:lnTo>
                  <a:pt x="1742" y="1577"/>
                </a:lnTo>
                <a:lnTo>
                  <a:pt x="1742" y="1575"/>
                </a:lnTo>
                <a:moveTo>
                  <a:pt x="1741" y="1577"/>
                </a:moveTo>
                <a:lnTo>
                  <a:pt x="1742" y="1578"/>
                </a:lnTo>
                <a:lnTo>
                  <a:pt x="1741" y="1578"/>
                </a:lnTo>
                <a:lnTo>
                  <a:pt x="1741" y="1577"/>
                </a:lnTo>
                <a:moveTo>
                  <a:pt x="1738" y="1581"/>
                </a:moveTo>
                <a:lnTo>
                  <a:pt x="1738" y="1583"/>
                </a:lnTo>
                <a:lnTo>
                  <a:pt x="1736" y="1581"/>
                </a:lnTo>
                <a:lnTo>
                  <a:pt x="1736" y="1580"/>
                </a:lnTo>
                <a:lnTo>
                  <a:pt x="1738" y="1580"/>
                </a:lnTo>
                <a:lnTo>
                  <a:pt x="1738" y="1581"/>
                </a:lnTo>
                <a:moveTo>
                  <a:pt x="1658" y="2008"/>
                </a:moveTo>
                <a:lnTo>
                  <a:pt x="1657" y="2008"/>
                </a:lnTo>
                <a:lnTo>
                  <a:pt x="1657" y="2006"/>
                </a:lnTo>
                <a:lnTo>
                  <a:pt x="1658" y="2008"/>
                </a:lnTo>
                <a:moveTo>
                  <a:pt x="1620" y="1983"/>
                </a:moveTo>
                <a:lnTo>
                  <a:pt x="1619" y="1981"/>
                </a:lnTo>
                <a:lnTo>
                  <a:pt x="1620" y="1981"/>
                </a:lnTo>
                <a:lnTo>
                  <a:pt x="1620" y="1983"/>
                </a:lnTo>
                <a:moveTo>
                  <a:pt x="1667" y="2006"/>
                </a:moveTo>
                <a:lnTo>
                  <a:pt x="1669" y="2006"/>
                </a:lnTo>
                <a:lnTo>
                  <a:pt x="1670" y="2008"/>
                </a:lnTo>
                <a:lnTo>
                  <a:pt x="1670" y="2009"/>
                </a:lnTo>
                <a:lnTo>
                  <a:pt x="1669" y="2008"/>
                </a:lnTo>
                <a:lnTo>
                  <a:pt x="1667" y="2006"/>
                </a:lnTo>
                <a:moveTo>
                  <a:pt x="1619" y="1979"/>
                </a:moveTo>
                <a:lnTo>
                  <a:pt x="1619" y="1977"/>
                </a:lnTo>
                <a:lnTo>
                  <a:pt x="1620" y="1979"/>
                </a:lnTo>
                <a:lnTo>
                  <a:pt x="1620" y="1980"/>
                </a:lnTo>
                <a:lnTo>
                  <a:pt x="1619" y="1980"/>
                </a:lnTo>
                <a:lnTo>
                  <a:pt x="1619" y="1979"/>
                </a:lnTo>
                <a:lnTo>
                  <a:pt x="1619" y="1979"/>
                </a:lnTo>
                <a:moveTo>
                  <a:pt x="1619" y="1979"/>
                </a:moveTo>
                <a:lnTo>
                  <a:pt x="1617" y="1977"/>
                </a:lnTo>
                <a:lnTo>
                  <a:pt x="1619" y="1977"/>
                </a:lnTo>
                <a:lnTo>
                  <a:pt x="1619" y="1979"/>
                </a:lnTo>
                <a:moveTo>
                  <a:pt x="1621" y="1983"/>
                </a:moveTo>
                <a:lnTo>
                  <a:pt x="1620" y="1981"/>
                </a:lnTo>
                <a:lnTo>
                  <a:pt x="1621" y="1981"/>
                </a:lnTo>
                <a:lnTo>
                  <a:pt x="1621" y="1983"/>
                </a:lnTo>
                <a:moveTo>
                  <a:pt x="1619" y="1976"/>
                </a:moveTo>
                <a:lnTo>
                  <a:pt x="1619" y="1976"/>
                </a:lnTo>
                <a:lnTo>
                  <a:pt x="1619" y="1974"/>
                </a:lnTo>
                <a:lnTo>
                  <a:pt x="1619" y="1976"/>
                </a:lnTo>
                <a:moveTo>
                  <a:pt x="1619" y="1977"/>
                </a:moveTo>
                <a:lnTo>
                  <a:pt x="1619" y="1977"/>
                </a:lnTo>
                <a:lnTo>
                  <a:pt x="1619" y="1976"/>
                </a:lnTo>
                <a:lnTo>
                  <a:pt x="1619" y="1977"/>
                </a:lnTo>
                <a:moveTo>
                  <a:pt x="1629" y="1989"/>
                </a:moveTo>
                <a:lnTo>
                  <a:pt x="1629" y="1990"/>
                </a:lnTo>
                <a:lnTo>
                  <a:pt x="1627" y="1989"/>
                </a:lnTo>
                <a:lnTo>
                  <a:pt x="1629" y="1989"/>
                </a:lnTo>
                <a:moveTo>
                  <a:pt x="1621" y="1984"/>
                </a:moveTo>
                <a:lnTo>
                  <a:pt x="1621" y="1986"/>
                </a:lnTo>
                <a:lnTo>
                  <a:pt x="1620" y="1986"/>
                </a:lnTo>
                <a:lnTo>
                  <a:pt x="1620" y="1984"/>
                </a:lnTo>
                <a:lnTo>
                  <a:pt x="1621" y="1984"/>
                </a:lnTo>
                <a:moveTo>
                  <a:pt x="1620" y="1984"/>
                </a:moveTo>
                <a:lnTo>
                  <a:pt x="1619" y="1984"/>
                </a:lnTo>
                <a:lnTo>
                  <a:pt x="1619" y="1983"/>
                </a:lnTo>
                <a:lnTo>
                  <a:pt x="1620" y="1983"/>
                </a:lnTo>
                <a:lnTo>
                  <a:pt x="1620" y="1984"/>
                </a:lnTo>
                <a:moveTo>
                  <a:pt x="1617" y="1979"/>
                </a:moveTo>
                <a:lnTo>
                  <a:pt x="1616" y="1979"/>
                </a:lnTo>
                <a:lnTo>
                  <a:pt x="1614" y="1977"/>
                </a:lnTo>
                <a:lnTo>
                  <a:pt x="1616" y="1977"/>
                </a:lnTo>
                <a:lnTo>
                  <a:pt x="1616" y="1976"/>
                </a:lnTo>
                <a:lnTo>
                  <a:pt x="1617" y="1976"/>
                </a:lnTo>
                <a:lnTo>
                  <a:pt x="1617" y="1977"/>
                </a:lnTo>
                <a:lnTo>
                  <a:pt x="1617" y="1979"/>
                </a:lnTo>
                <a:moveTo>
                  <a:pt x="1619" y="1983"/>
                </a:moveTo>
                <a:lnTo>
                  <a:pt x="1619" y="1981"/>
                </a:lnTo>
                <a:lnTo>
                  <a:pt x="1616" y="1980"/>
                </a:lnTo>
                <a:lnTo>
                  <a:pt x="1617" y="1980"/>
                </a:lnTo>
                <a:lnTo>
                  <a:pt x="1617" y="1979"/>
                </a:lnTo>
                <a:lnTo>
                  <a:pt x="1619" y="1979"/>
                </a:lnTo>
                <a:lnTo>
                  <a:pt x="1619" y="1980"/>
                </a:lnTo>
                <a:lnTo>
                  <a:pt x="1619" y="1980"/>
                </a:lnTo>
                <a:lnTo>
                  <a:pt x="1619" y="1981"/>
                </a:lnTo>
                <a:lnTo>
                  <a:pt x="1619" y="1983"/>
                </a:lnTo>
                <a:moveTo>
                  <a:pt x="1854" y="71"/>
                </a:moveTo>
                <a:lnTo>
                  <a:pt x="1855" y="71"/>
                </a:lnTo>
                <a:lnTo>
                  <a:pt x="1854" y="72"/>
                </a:lnTo>
                <a:lnTo>
                  <a:pt x="1852" y="72"/>
                </a:lnTo>
                <a:lnTo>
                  <a:pt x="1852" y="71"/>
                </a:lnTo>
                <a:lnTo>
                  <a:pt x="1854" y="71"/>
                </a:lnTo>
                <a:moveTo>
                  <a:pt x="1611" y="1976"/>
                </a:moveTo>
                <a:lnTo>
                  <a:pt x="1611" y="1974"/>
                </a:lnTo>
                <a:lnTo>
                  <a:pt x="1613" y="1974"/>
                </a:lnTo>
                <a:lnTo>
                  <a:pt x="1613" y="1976"/>
                </a:lnTo>
                <a:lnTo>
                  <a:pt x="1611" y="1976"/>
                </a:lnTo>
                <a:moveTo>
                  <a:pt x="1596" y="1959"/>
                </a:moveTo>
                <a:lnTo>
                  <a:pt x="1595" y="1958"/>
                </a:lnTo>
                <a:lnTo>
                  <a:pt x="1596" y="1958"/>
                </a:lnTo>
                <a:lnTo>
                  <a:pt x="1598" y="1958"/>
                </a:lnTo>
                <a:lnTo>
                  <a:pt x="1598" y="1959"/>
                </a:lnTo>
                <a:lnTo>
                  <a:pt x="1599" y="1959"/>
                </a:lnTo>
                <a:lnTo>
                  <a:pt x="1599" y="1961"/>
                </a:lnTo>
                <a:lnTo>
                  <a:pt x="1598" y="1961"/>
                </a:lnTo>
                <a:lnTo>
                  <a:pt x="1596" y="1959"/>
                </a:lnTo>
                <a:moveTo>
                  <a:pt x="1596" y="1961"/>
                </a:moveTo>
                <a:lnTo>
                  <a:pt x="1595" y="1961"/>
                </a:lnTo>
                <a:lnTo>
                  <a:pt x="1595" y="1959"/>
                </a:lnTo>
                <a:lnTo>
                  <a:pt x="1596" y="1959"/>
                </a:lnTo>
                <a:lnTo>
                  <a:pt x="1596" y="1961"/>
                </a:lnTo>
                <a:moveTo>
                  <a:pt x="1596" y="1961"/>
                </a:moveTo>
                <a:lnTo>
                  <a:pt x="1598" y="1961"/>
                </a:lnTo>
                <a:lnTo>
                  <a:pt x="1598" y="1962"/>
                </a:lnTo>
                <a:lnTo>
                  <a:pt x="1596" y="1961"/>
                </a:lnTo>
                <a:moveTo>
                  <a:pt x="1855" y="68"/>
                </a:moveTo>
                <a:lnTo>
                  <a:pt x="1857" y="66"/>
                </a:lnTo>
                <a:lnTo>
                  <a:pt x="1857" y="68"/>
                </a:lnTo>
                <a:lnTo>
                  <a:pt x="1855" y="68"/>
                </a:lnTo>
                <a:moveTo>
                  <a:pt x="1857" y="69"/>
                </a:moveTo>
                <a:lnTo>
                  <a:pt x="1858" y="69"/>
                </a:lnTo>
                <a:lnTo>
                  <a:pt x="1857" y="71"/>
                </a:lnTo>
                <a:lnTo>
                  <a:pt x="1855" y="71"/>
                </a:lnTo>
                <a:lnTo>
                  <a:pt x="1857" y="69"/>
                </a:lnTo>
                <a:moveTo>
                  <a:pt x="1614" y="1974"/>
                </a:moveTo>
                <a:lnTo>
                  <a:pt x="1613" y="1973"/>
                </a:lnTo>
                <a:lnTo>
                  <a:pt x="1614" y="1973"/>
                </a:lnTo>
                <a:lnTo>
                  <a:pt x="1614" y="1974"/>
                </a:lnTo>
                <a:moveTo>
                  <a:pt x="1599" y="1967"/>
                </a:moveTo>
                <a:lnTo>
                  <a:pt x="1601" y="1968"/>
                </a:lnTo>
                <a:lnTo>
                  <a:pt x="1599" y="1968"/>
                </a:lnTo>
                <a:lnTo>
                  <a:pt x="1599" y="1967"/>
                </a:lnTo>
                <a:moveTo>
                  <a:pt x="1613" y="1973"/>
                </a:moveTo>
                <a:lnTo>
                  <a:pt x="1611" y="1973"/>
                </a:lnTo>
                <a:lnTo>
                  <a:pt x="1611" y="1971"/>
                </a:lnTo>
                <a:lnTo>
                  <a:pt x="1613" y="1973"/>
                </a:lnTo>
                <a:moveTo>
                  <a:pt x="1627" y="1986"/>
                </a:moveTo>
                <a:lnTo>
                  <a:pt x="1627" y="1987"/>
                </a:lnTo>
                <a:lnTo>
                  <a:pt x="1626" y="1986"/>
                </a:lnTo>
                <a:lnTo>
                  <a:pt x="1627" y="1986"/>
                </a:lnTo>
                <a:moveTo>
                  <a:pt x="1601" y="1965"/>
                </a:moveTo>
                <a:lnTo>
                  <a:pt x="1601" y="1967"/>
                </a:lnTo>
                <a:lnTo>
                  <a:pt x="1599" y="1967"/>
                </a:lnTo>
                <a:lnTo>
                  <a:pt x="1599" y="1965"/>
                </a:lnTo>
                <a:lnTo>
                  <a:pt x="1599" y="1964"/>
                </a:lnTo>
                <a:lnTo>
                  <a:pt x="1601" y="1965"/>
                </a:lnTo>
                <a:moveTo>
                  <a:pt x="1892" y="77"/>
                </a:moveTo>
                <a:lnTo>
                  <a:pt x="1891" y="78"/>
                </a:lnTo>
                <a:lnTo>
                  <a:pt x="1891" y="77"/>
                </a:lnTo>
                <a:lnTo>
                  <a:pt x="1892" y="77"/>
                </a:lnTo>
                <a:moveTo>
                  <a:pt x="1682" y="2012"/>
                </a:moveTo>
                <a:lnTo>
                  <a:pt x="1680" y="2011"/>
                </a:lnTo>
                <a:lnTo>
                  <a:pt x="1682" y="2011"/>
                </a:lnTo>
                <a:lnTo>
                  <a:pt x="1685" y="2011"/>
                </a:lnTo>
                <a:lnTo>
                  <a:pt x="1685" y="2012"/>
                </a:lnTo>
                <a:lnTo>
                  <a:pt x="1686" y="2012"/>
                </a:lnTo>
                <a:lnTo>
                  <a:pt x="1688" y="2012"/>
                </a:lnTo>
                <a:lnTo>
                  <a:pt x="1689" y="2014"/>
                </a:lnTo>
                <a:lnTo>
                  <a:pt x="1688" y="2014"/>
                </a:lnTo>
                <a:lnTo>
                  <a:pt x="1686" y="2015"/>
                </a:lnTo>
                <a:lnTo>
                  <a:pt x="1686" y="2014"/>
                </a:lnTo>
                <a:lnTo>
                  <a:pt x="1683" y="2012"/>
                </a:lnTo>
                <a:lnTo>
                  <a:pt x="1682" y="2012"/>
                </a:lnTo>
                <a:moveTo>
                  <a:pt x="1644" y="2004"/>
                </a:moveTo>
                <a:lnTo>
                  <a:pt x="1644" y="2002"/>
                </a:lnTo>
                <a:lnTo>
                  <a:pt x="1645" y="2002"/>
                </a:lnTo>
                <a:lnTo>
                  <a:pt x="1646" y="2002"/>
                </a:lnTo>
                <a:lnTo>
                  <a:pt x="1645" y="2004"/>
                </a:lnTo>
                <a:lnTo>
                  <a:pt x="1644" y="2004"/>
                </a:lnTo>
                <a:moveTo>
                  <a:pt x="1646" y="2002"/>
                </a:moveTo>
                <a:lnTo>
                  <a:pt x="1644" y="2001"/>
                </a:lnTo>
                <a:lnTo>
                  <a:pt x="1642" y="1999"/>
                </a:lnTo>
                <a:lnTo>
                  <a:pt x="1642" y="1998"/>
                </a:lnTo>
                <a:lnTo>
                  <a:pt x="1644" y="1999"/>
                </a:lnTo>
                <a:lnTo>
                  <a:pt x="1645" y="1999"/>
                </a:lnTo>
                <a:lnTo>
                  <a:pt x="1645" y="2001"/>
                </a:lnTo>
                <a:lnTo>
                  <a:pt x="1646" y="2001"/>
                </a:lnTo>
                <a:lnTo>
                  <a:pt x="1646" y="2002"/>
                </a:lnTo>
                <a:moveTo>
                  <a:pt x="1646" y="2004"/>
                </a:moveTo>
                <a:lnTo>
                  <a:pt x="1646" y="2002"/>
                </a:lnTo>
                <a:lnTo>
                  <a:pt x="1648" y="2002"/>
                </a:lnTo>
                <a:lnTo>
                  <a:pt x="1649" y="2004"/>
                </a:lnTo>
                <a:lnTo>
                  <a:pt x="1651" y="2004"/>
                </a:lnTo>
                <a:lnTo>
                  <a:pt x="1651" y="2004"/>
                </a:lnTo>
                <a:lnTo>
                  <a:pt x="1649" y="2004"/>
                </a:lnTo>
                <a:lnTo>
                  <a:pt x="1648" y="2004"/>
                </a:lnTo>
                <a:lnTo>
                  <a:pt x="1648" y="2004"/>
                </a:lnTo>
                <a:lnTo>
                  <a:pt x="1646" y="2004"/>
                </a:lnTo>
                <a:moveTo>
                  <a:pt x="1673" y="2012"/>
                </a:moveTo>
                <a:lnTo>
                  <a:pt x="1674" y="2012"/>
                </a:lnTo>
                <a:lnTo>
                  <a:pt x="1674" y="2014"/>
                </a:lnTo>
                <a:lnTo>
                  <a:pt x="1673" y="2014"/>
                </a:lnTo>
                <a:lnTo>
                  <a:pt x="1673" y="2012"/>
                </a:lnTo>
                <a:moveTo>
                  <a:pt x="1630" y="1981"/>
                </a:moveTo>
                <a:lnTo>
                  <a:pt x="1630" y="1983"/>
                </a:lnTo>
                <a:lnTo>
                  <a:pt x="1629" y="1981"/>
                </a:lnTo>
                <a:lnTo>
                  <a:pt x="1630" y="1981"/>
                </a:lnTo>
                <a:moveTo>
                  <a:pt x="1598" y="1964"/>
                </a:moveTo>
                <a:lnTo>
                  <a:pt x="1598" y="1962"/>
                </a:lnTo>
                <a:lnTo>
                  <a:pt x="1599" y="1962"/>
                </a:lnTo>
                <a:lnTo>
                  <a:pt x="1599" y="1964"/>
                </a:lnTo>
                <a:lnTo>
                  <a:pt x="1598" y="1964"/>
                </a:lnTo>
                <a:moveTo>
                  <a:pt x="1660" y="2008"/>
                </a:moveTo>
                <a:lnTo>
                  <a:pt x="1658" y="2009"/>
                </a:lnTo>
                <a:lnTo>
                  <a:pt x="1658" y="2008"/>
                </a:lnTo>
                <a:lnTo>
                  <a:pt x="1660" y="2008"/>
                </a:lnTo>
                <a:moveTo>
                  <a:pt x="1660" y="2008"/>
                </a:moveTo>
                <a:lnTo>
                  <a:pt x="1660" y="2006"/>
                </a:lnTo>
                <a:lnTo>
                  <a:pt x="1661" y="2008"/>
                </a:lnTo>
                <a:lnTo>
                  <a:pt x="1660" y="2008"/>
                </a:lnTo>
                <a:moveTo>
                  <a:pt x="1667" y="2014"/>
                </a:moveTo>
                <a:lnTo>
                  <a:pt x="1666" y="2012"/>
                </a:lnTo>
                <a:lnTo>
                  <a:pt x="1667" y="2012"/>
                </a:lnTo>
                <a:lnTo>
                  <a:pt x="1666" y="2011"/>
                </a:lnTo>
                <a:lnTo>
                  <a:pt x="1667" y="2011"/>
                </a:lnTo>
                <a:lnTo>
                  <a:pt x="1669" y="2011"/>
                </a:lnTo>
                <a:lnTo>
                  <a:pt x="1669" y="2012"/>
                </a:lnTo>
                <a:lnTo>
                  <a:pt x="1669" y="2014"/>
                </a:lnTo>
                <a:lnTo>
                  <a:pt x="1667" y="2014"/>
                </a:lnTo>
                <a:moveTo>
                  <a:pt x="1663" y="2009"/>
                </a:moveTo>
                <a:lnTo>
                  <a:pt x="1663" y="2008"/>
                </a:lnTo>
                <a:lnTo>
                  <a:pt x="1664" y="2009"/>
                </a:lnTo>
                <a:lnTo>
                  <a:pt x="1663" y="2009"/>
                </a:lnTo>
                <a:moveTo>
                  <a:pt x="1641" y="1996"/>
                </a:moveTo>
                <a:lnTo>
                  <a:pt x="1639" y="1996"/>
                </a:lnTo>
                <a:lnTo>
                  <a:pt x="1641" y="1995"/>
                </a:lnTo>
                <a:lnTo>
                  <a:pt x="1642" y="1995"/>
                </a:lnTo>
                <a:lnTo>
                  <a:pt x="1642" y="1996"/>
                </a:lnTo>
                <a:lnTo>
                  <a:pt x="1641" y="1996"/>
                </a:lnTo>
                <a:moveTo>
                  <a:pt x="1642" y="1990"/>
                </a:moveTo>
                <a:lnTo>
                  <a:pt x="1641" y="1989"/>
                </a:lnTo>
                <a:lnTo>
                  <a:pt x="1641" y="1987"/>
                </a:lnTo>
                <a:lnTo>
                  <a:pt x="1642" y="1987"/>
                </a:lnTo>
                <a:lnTo>
                  <a:pt x="1642" y="1989"/>
                </a:lnTo>
                <a:lnTo>
                  <a:pt x="1644" y="1989"/>
                </a:lnTo>
                <a:lnTo>
                  <a:pt x="1645" y="1989"/>
                </a:lnTo>
                <a:lnTo>
                  <a:pt x="1646" y="1989"/>
                </a:lnTo>
                <a:lnTo>
                  <a:pt x="1645" y="1990"/>
                </a:lnTo>
                <a:lnTo>
                  <a:pt x="1644" y="1990"/>
                </a:lnTo>
                <a:lnTo>
                  <a:pt x="1642" y="1990"/>
                </a:lnTo>
                <a:moveTo>
                  <a:pt x="1635" y="1990"/>
                </a:moveTo>
                <a:lnTo>
                  <a:pt x="1635" y="1989"/>
                </a:lnTo>
                <a:lnTo>
                  <a:pt x="1636" y="1989"/>
                </a:lnTo>
                <a:lnTo>
                  <a:pt x="1636" y="1987"/>
                </a:lnTo>
                <a:lnTo>
                  <a:pt x="1638" y="1987"/>
                </a:lnTo>
                <a:lnTo>
                  <a:pt x="1639" y="1987"/>
                </a:lnTo>
                <a:lnTo>
                  <a:pt x="1641" y="1989"/>
                </a:lnTo>
                <a:lnTo>
                  <a:pt x="1639" y="1990"/>
                </a:lnTo>
                <a:lnTo>
                  <a:pt x="1638" y="1992"/>
                </a:lnTo>
                <a:lnTo>
                  <a:pt x="1636" y="1992"/>
                </a:lnTo>
                <a:lnTo>
                  <a:pt x="1636" y="1990"/>
                </a:lnTo>
                <a:lnTo>
                  <a:pt x="1635" y="1990"/>
                </a:lnTo>
                <a:moveTo>
                  <a:pt x="1633" y="1990"/>
                </a:moveTo>
                <a:lnTo>
                  <a:pt x="1635" y="1990"/>
                </a:lnTo>
                <a:lnTo>
                  <a:pt x="1635" y="1992"/>
                </a:lnTo>
                <a:lnTo>
                  <a:pt x="1633" y="1992"/>
                </a:lnTo>
                <a:lnTo>
                  <a:pt x="1633" y="1990"/>
                </a:lnTo>
                <a:moveTo>
                  <a:pt x="1632" y="1986"/>
                </a:moveTo>
                <a:lnTo>
                  <a:pt x="1630" y="1986"/>
                </a:lnTo>
                <a:lnTo>
                  <a:pt x="1630" y="1984"/>
                </a:lnTo>
                <a:lnTo>
                  <a:pt x="1630" y="1983"/>
                </a:lnTo>
                <a:lnTo>
                  <a:pt x="1632" y="1983"/>
                </a:lnTo>
                <a:lnTo>
                  <a:pt x="1632" y="1984"/>
                </a:lnTo>
                <a:lnTo>
                  <a:pt x="1632" y="1986"/>
                </a:lnTo>
                <a:moveTo>
                  <a:pt x="1630" y="1987"/>
                </a:moveTo>
                <a:lnTo>
                  <a:pt x="1629" y="1987"/>
                </a:lnTo>
                <a:lnTo>
                  <a:pt x="1629" y="1986"/>
                </a:lnTo>
                <a:lnTo>
                  <a:pt x="1630" y="1986"/>
                </a:lnTo>
                <a:lnTo>
                  <a:pt x="1630" y="1987"/>
                </a:lnTo>
                <a:moveTo>
                  <a:pt x="1635" y="1998"/>
                </a:moveTo>
                <a:lnTo>
                  <a:pt x="1633" y="1996"/>
                </a:lnTo>
                <a:lnTo>
                  <a:pt x="1635" y="1996"/>
                </a:lnTo>
                <a:lnTo>
                  <a:pt x="1635" y="1995"/>
                </a:lnTo>
                <a:lnTo>
                  <a:pt x="1636" y="1995"/>
                </a:lnTo>
                <a:lnTo>
                  <a:pt x="1636" y="1996"/>
                </a:lnTo>
                <a:lnTo>
                  <a:pt x="1635" y="1998"/>
                </a:lnTo>
                <a:moveTo>
                  <a:pt x="1639" y="1996"/>
                </a:moveTo>
                <a:lnTo>
                  <a:pt x="1639" y="1998"/>
                </a:lnTo>
                <a:lnTo>
                  <a:pt x="1638" y="1998"/>
                </a:lnTo>
                <a:lnTo>
                  <a:pt x="1636" y="1996"/>
                </a:lnTo>
                <a:lnTo>
                  <a:pt x="1638" y="1996"/>
                </a:lnTo>
                <a:lnTo>
                  <a:pt x="1639" y="1996"/>
                </a:lnTo>
                <a:moveTo>
                  <a:pt x="1636" y="1998"/>
                </a:moveTo>
                <a:lnTo>
                  <a:pt x="1636" y="1999"/>
                </a:lnTo>
                <a:lnTo>
                  <a:pt x="1635" y="1998"/>
                </a:lnTo>
                <a:lnTo>
                  <a:pt x="1636" y="1998"/>
                </a:lnTo>
                <a:moveTo>
                  <a:pt x="1644" y="1996"/>
                </a:moveTo>
                <a:lnTo>
                  <a:pt x="1642" y="1995"/>
                </a:lnTo>
                <a:lnTo>
                  <a:pt x="1644" y="1995"/>
                </a:lnTo>
                <a:lnTo>
                  <a:pt x="1644" y="1996"/>
                </a:lnTo>
                <a:moveTo>
                  <a:pt x="1630" y="1989"/>
                </a:moveTo>
                <a:lnTo>
                  <a:pt x="1630" y="1987"/>
                </a:lnTo>
                <a:lnTo>
                  <a:pt x="1632" y="1987"/>
                </a:lnTo>
                <a:lnTo>
                  <a:pt x="1633" y="1987"/>
                </a:lnTo>
                <a:lnTo>
                  <a:pt x="1635" y="1989"/>
                </a:lnTo>
                <a:lnTo>
                  <a:pt x="1633" y="1989"/>
                </a:lnTo>
                <a:lnTo>
                  <a:pt x="1632" y="1989"/>
                </a:lnTo>
                <a:lnTo>
                  <a:pt x="1630" y="1989"/>
                </a:lnTo>
                <a:moveTo>
                  <a:pt x="1630" y="1989"/>
                </a:moveTo>
                <a:lnTo>
                  <a:pt x="1629" y="1989"/>
                </a:lnTo>
                <a:lnTo>
                  <a:pt x="1627" y="1987"/>
                </a:lnTo>
                <a:lnTo>
                  <a:pt x="1629" y="1987"/>
                </a:lnTo>
                <a:lnTo>
                  <a:pt x="1630" y="1989"/>
                </a:lnTo>
                <a:moveTo>
                  <a:pt x="1867" y="162"/>
                </a:moveTo>
                <a:lnTo>
                  <a:pt x="1869" y="162"/>
                </a:lnTo>
                <a:lnTo>
                  <a:pt x="1867" y="163"/>
                </a:lnTo>
                <a:lnTo>
                  <a:pt x="1867" y="162"/>
                </a:lnTo>
                <a:moveTo>
                  <a:pt x="1730" y="71"/>
                </a:moveTo>
                <a:lnTo>
                  <a:pt x="1732" y="71"/>
                </a:lnTo>
                <a:lnTo>
                  <a:pt x="1730" y="72"/>
                </a:lnTo>
                <a:lnTo>
                  <a:pt x="1729" y="72"/>
                </a:lnTo>
                <a:lnTo>
                  <a:pt x="1729" y="71"/>
                </a:lnTo>
                <a:lnTo>
                  <a:pt x="1730" y="71"/>
                </a:lnTo>
                <a:moveTo>
                  <a:pt x="1736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6" y="65"/>
                </a:lnTo>
                <a:lnTo>
                  <a:pt x="1735" y="65"/>
                </a:lnTo>
                <a:lnTo>
                  <a:pt x="1735" y="63"/>
                </a:lnTo>
                <a:lnTo>
                  <a:pt x="1736" y="63"/>
                </a:lnTo>
                <a:moveTo>
                  <a:pt x="1714" y="72"/>
                </a:moveTo>
                <a:lnTo>
                  <a:pt x="1716" y="72"/>
                </a:lnTo>
                <a:lnTo>
                  <a:pt x="1714" y="74"/>
                </a:lnTo>
                <a:lnTo>
                  <a:pt x="1713" y="74"/>
                </a:lnTo>
                <a:lnTo>
                  <a:pt x="1711" y="74"/>
                </a:lnTo>
                <a:lnTo>
                  <a:pt x="1714" y="72"/>
                </a:lnTo>
                <a:moveTo>
                  <a:pt x="1757" y="68"/>
                </a:moveTo>
                <a:lnTo>
                  <a:pt x="1758" y="68"/>
                </a:lnTo>
                <a:lnTo>
                  <a:pt x="1757" y="69"/>
                </a:lnTo>
                <a:lnTo>
                  <a:pt x="1755" y="69"/>
                </a:lnTo>
                <a:lnTo>
                  <a:pt x="1757" y="68"/>
                </a:lnTo>
                <a:moveTo>
                  <a:pt x="1739" y="93"/>
                </a:moveTo>
                <a:lnTo>
                  <a:pt x="1739" y="91"/>
                </a:lnTo>
                <a:lnTo>
                  <a:pt x="1741" y="91"/>
                </a:lnTo>
                <a:lnTo>
                  <a:pt x="1741" y="93"/>
                </a:lnTo>
                <a:lnTo>
                  <a:pt x="1739" y="93"/>
                </a:lnTo>
                <a:moveTo>
                  <a:pt x="1754" y="90"/>
                </a:moveTo>
                <a:lnTo>
                  <a:pt x="1755" y="88"/>
                </a:lnTo>
                <a:lnTo>
                  <a:pt x="1755" y="90"/>
                </a:lnTo>
                <a:lnTo>
                  <a:pt x="1754" y="90"/>
                </a:lnTo>
                <a:moveTo>
                  <a:pt x="1752" y="88"/>
                </a:moveTo>
                <a:lnTo>
                  <a:pt x="1754" y="88"/>
                </a:lnTo>
                <a:lnTo>
                  <a:pt x="1754" y="88"/>
                </a:lnTo>
                <a:lnTo>
                  <a:pt x="1752" y="88"/>
                </a:lnTo>
                <a:moveTo>
                  <a:pt x="1710" y="74"/>
                </a:moveTo>
                <a:lnTo>
                  <a:pt x="1708" y="75"/>
                </a:lnTo>
                <a:lnTo>
                  <a:pt x="1705" y="75"/>
                </a:lnTo>
                <a:lnTo>
                  <a:pt x="1707" y="74"/>
                </a:lnTo>
                <a:lnTo>
                  <a:pt x="1708" y="74"/>
                </a:lnTo>
                <a:lnTo>
                  <a:pt x="1710" y="74"/>
                </a:lnTo>
                <a:moveTo>
                  <a:pt x="1695" y="75"/>
                </a:moveTo>
                <a:lnTo>
                  <a:pt x="1694" y="77"/>
                </a:lnTo>
                <a:lnTo>
                  <a:pt x="1694" y="75"/>
                </a:lnTo>
                <a:lnTo>
                  <a:pt x="1695" y="75"/>
                </a:lnTo>
                <a:moveTo>
                  <a:pt x="1713" y="72"/>
                </a:moveTo>
                <a:lnTo>
                  <a:pt x="1711" y="74"/>
                </a:lnTo>
                <a:lnTo>
                  <a:pt x="1711" y="72"/>
                </a:lnTo>
                <a:lnTo>
                  <a:pt x="1713" y="72"/>
                </a:lnTo>
                <a:moveTo>
                  <a:pt x="1708" y="77"/>
                </a:moveTo>
                <a:lnTo>
                  <a:pt x="1707" y="77"/>
                </a:lnTo>
                <a:lnTo>
                  <a:pt x="1708" y="75"/>
                </a:lnTo>
                <a:lnTo>
                  <a:pt x="1710" y="75"/>
                </a:lnTo>
                <a:lnTo>
                  <a:pt x="1711" y="75"/>
                </a:lnTo>
                <a:lnTo>
                  <a:pt x="1713" y="75"/>
                </a:lnTo>
                <a:lnTo>
                  <a:pt x="1714" y="75"/>
                </a:lnTo>
                <a:lnTo>
                  <a:pt x="1716" y="74"/>
                </a:lnTo>
                <a:lnTo>
                  <a:pt x="1716" y="75"/>
                </a:lnTo>
                <a:lnTo>
                  <a:pt x="1719" y="75"/>
                </a:lnTo>
                <a:lnTo>
                  <a:pt x="1719" y="77"/>
                </a:lnTo>
                <a:lnTo>
                  <a:pt x="1717" y="77"/>
                </a:lnTo>
                <a:lnTo>
                  <a:pt x="1716" y="77"/>
                </a:lnTo>
                <a:lnTo>
                  <a:pt x="1714" y="77"/>
                </a:lnTo>
                <a:lnTo>
                  <a:pt x="1713" y="77"/>
                </a:lnTo>
                <a:lnTo>
                  <a:pt x="1711" y="77"/>
                </a:lnTo>
                <a:lnTo>
                  <a:pt x="1710" y="77"/>
                </a:lnTo>
                <a:lnTo>
                  <a:pt x="1708" y="77"/>
                </a:lnTo>
                <a:moveTo>
                  <a:pt x="1654" y="131"/>
                </a:moveTo>
                <a:lnTo>
                  <a:pt x="1654" y="133"/>
                </a:lnTo>
                <a:lnTo>
                  <a:pt x="1654" y="131"/>
                </a:lnTo>
                <a:lnTo>
                  <a:pt x="1654" y="131"/>
                </a:lnTo>
                <a:moveTo>
                  <a:pt x="1723" y="74"/>
                </a:moveTo>
                <a:lnTo>
                  <a:pt x="1724" y="74"/>
                </a:lnTo>
                <a:lnTo>
                  <a:pt x="1724" y="75"/>
                </a:lnTo>
                <a:lnTo>
                  <a:pt x="1723" y="75"/>
                </a:lnTo>
                <a:lnTo>
                  <a:pt x="1723" y="74"/>
                </a:lnTo>
                <a:moveTo>
                  <a:pt x="1724" y="60"/>
                </a:moveTo>
                <a:lnTo>
                  <a:pt x="1724" y="60"/>
                </a:lnTo>
                <a:lnTo>
                  <a:pt x="1724" y="59"/>
                </a:lnTo>
                <a:lnTo>
                  <a:pt x="1724" y="59"/>
                </a:lnTo>
                <a:lnTo>
                  <a:pt x="1726" y="59"/>
                </a:lnTo>
                <a:lnTo>
                  <a:pt x="1726" y="60"/>
                </a:lnTo>
                <a:lnTo>
                  <a:pt x="1724" y="60"/>
                </a:lnTo>
                <a:moveTo>
                  <a:pt x="1694" y="66"/>
                </a:moveTo>
                <a:lnTo>
                  <a:pt x="1692" y="66"/>
                </a:lnTo>
                <a:lnTo>
                  <a:pt x="1694" y="65"/>
                </a:lnTo>
                <a:lnTo>
                  <a:pt x="1695" y="65"/>
                </a:lnTo>
                <a:lnTo>
                  <a:pt x="1695" y="66"/>
                </a:lnTo>
                <a:lnTo>
                  <a:pt x="1694" y="66"/>
                </a:lnTo>
                <a:moveTo>
                  <a:pt x="1721" y="62"/>
                </a:moveTo>
                <a:lnTo>
                  <a:pt x="1720" y="62"/>
                </a:lnTo>
                <a:lnTo>
                  <a:pt x="1720" y="60"/>
                </a:lnTo>
                <a:lnTo>
                  <a:pt x="1721" y="60"/>
                </a:lnTo>
                <a:lnTo>
                  <a:pt x="1723" y="60"/>
                </a:lnTo>
                <a:lnTo>
                  <a:pt x="1723" y="62"/>
                </a:lnTo>
                <a:lnTo>
                  <a:pt x="1721" y="62"/>
                </a:lnTo>
                <a:moveTo>
                  <a:pt x="1763" y="88"/>
                </a:moveTo>
                <a:lnTo>
                  <a:pt x="1764" y="88"/>
                </a:lnTo>
                <a:lnTo>
                  <a:pt x="1764" y="88"/>
                </a:lnTo>
                <a:lnTo>
                  <a:pt x="1763" y="88"/>
                </a:lnTo>
                <a:lnTo>
                  <a:pt x="1761" y="88"/>
                </a:lnTo>
                <a:lnTo>
                  <a:pt x="1763" y="88"/>
                </a:lnTo>
                <a:moveTo>
                  <a:pt x="1646" y="131"/>
                </a:moveTo>
                <a:lnTo>
                  <a:pt x="1648" y="131"/>
                </a:lnTo>
                <a:lnTo>
                  <a:pt x="1646" y="133"/>
                </a:lnTo>
                <a:lnTo>
                  <a:pt x="1646" y="131"/>
                </a:lnTo>
                <a:moveTo>
                  <a:pt x="1744" y="100"/>
                </a:moveTo>
                <a:lnTo>
                  <a:pt x="1745" y="100"/>
                </a:lnTo>
                <a:lnTo>
                  <a:pt x="1742" y="102"/>
                </a:lnTo>
                <a:lnTo>
                  <a:pt x="1742" y="100"/>
                </a:lnTo>
                <a:lnTo>
                  <a:pt x="1744" y="100"/>
                </a:lnTo>
                <a:moveTo>
                  <a:pt x="1738" y="93"/>
                </a:moveTo>
                <a:lnTo>
                  <a:pt x="1739" y="93"/>
                </a:lnTo>
                <a:lnTo>
                  <a:pt x="1738" y="94"/>
                </a:lnTo>
                <a:lnTo>
                  <a:pt x="1736" y="94"/>
                </a:lnTo>
                <a:lnTo>
                  <a:pt x="1735" y="94"/>
                </a:lnTo>
                <a:lnTo>
                  <a:pt x="1738" y="93"/>
                </a:lnTo>
                <a:moveTo>
                  <a:pt x="1717" y="110"/>
                </a:moveTo>
                <a:lnTo>
                  <a:pt x="1716" y="110"/>
                </a:lnTo>
                <a:lnTo>
                  <a:pt x="1719" y="109"/>
                </a:lnTo>
                <a:lnTo>
                  <a:pt x="1720" y="109"/>
                </a:lnTo>
                <a:lnTo>
                  <a:pt x="1717" y="110"/>
                </a:lnTo>
                <a:moveTo>
                  <a:pt x="1733" y="97"/>
                </a:moveTo>
                <a:lnTo>
                  <a:pt x="1732" y="97"/>
                </a:lnTo>
                <a:lnTo>
                  <a:pt x="1733" y="96"/>
                </a:lnTo>
                <a:lnTo>
                  <a:pt x="1733" y="97"/>
                </a:lnTo>
                <a:moveTo>
                  <a:pt x="1746" y="99"/>
                </a:moveTo>
                <a:lnTo>
                  <a:pt x="1745" y="100"/>
                </a:lnTo>
                <a:lnTo>
                  <a:pt x="1745" y="99"/>
                </a:lnTo>
                <a:lnTo>
                  <a:pt x="1746" y="99"/>
                </a:lnTo>
                <a:moveTo>
                  <a:pt x="1742" y="97"/>
                </a:moveTo>
                <a:lnTo>
                  <a:pt x="1741" y="99"/>
                </a:lnTo>
                <a:lnTo>
                  <a:pt x="1741" y="97"/>
                </a:lnTo>
                <a:lnTo>
                  <a:pt x="1742" y="97"/>
                </a:lnTo>
                <a:moveTo>
                  <a:pt x="1714" y="69"/>
                </a:moveTo>
                <a:lnTo>
                  <a:pt x="1711" y="71"/>
                </a:lnTo>
                <a:lnTo>
                  <a:pt x="1713" y="69"/>
                </a:lnTo>
                <a:lnTo>
                  <a:pt x="1714" y="69"/>
                </a:lnTo>
                <a:moveTo>
                  <a:pt x="1863" y="115"/>
                </a:moveTo>
                <a:lnTo>
                  <a:pt x="1861" y="115"/>
                </a:lnTo>
                <a:lnTo>
                  <a:pt x="1863" y="113"/>
                </a:lnTo>
                <a:lnTo>
                  <a:pt x="1863" y="115"/>
                </a:lnTo>
                <a:moveTo>
                  <a:pt x="1861" y="115"/>
                </a:moveTo>
                <a:lnTo>
                  <a:pt x="1860" y="116"/>
                </a:lnTo>
                <a:lnTo>
                  <a:pt x="1860" y="115"/>
                </a:lnTo>
                <a:lnTo>
                  <a:pt x="1861" y="115"/>
                </a:lnTo>
                <a:moveTo>
                  <a:pt x="1863" y="150"/>
                </a:moveTo>
                <a:lnTo>
                  <a:pt x="1861" y="150"/>
                </a:lnTo>
                <a:lnTo>
                  <a:pt x="1861" y="149"/>
                </a:lnTo>
                <a:lnTo>
                  <a:pt x="1863" y="149"/>
                </a:lnTo>
                <a:lnTo>
                  <a:pt x="1863" y="150"/>
                </a:lnTo>
                <a:moveTo>
                  <a:pt x="1863" y="177"/>
                </a:moveTo>
                <a:lnTo>
                  <a:pt x="1864" y="177"/>
                </a:lnTo>
                <a:lnTo>
                  <a:pt x="1863" y="178"/>
                </a:lnTo>
                <a:lnTo>
                  <a:pt x="1863" y="177"/>
                </a:lnTo>
                <a:moveTo>
                  <a:pt x="1863" y="112"/>
                </a:moveTo>
                <a:lnTo>
                  <a:pt x="1861" y="113"/>
                </a:lnTo>
                <a:lnTo>
                  <a:pt x="1861" y="112"/>
                </a:lnTo>
                <a:lnTo>
                  <a:pt x="1863" y="112"/>
                </a:lnTo>
                <a:moveTo>
                  <a:pt x="1864" y="153"/>
                </a:moveTo>
                <a:lnTo>
                  <a:pt x="1866" y="152"/>
                </a:lnTo>
                <a:lnTo>
                  <a:pt x="1866" y="153"/>
                </a:lnTo>
                <a:lnTo>
                  <a:pt x="1864" y="153"/>
                </a:lnTo>
                <a:moveTo>
                  <a:pt x="1863" y="116"/>
                </a:moveTo>
                <a:lnTo>
                  <a:pt x="1861" y="118"/>
                </a:lnTo>
                <a:lnTo>
                  <a:pt x="1861" y="116"/>
                </a:lnTo>
                <a:lnTo>
                  <a:pt x="1863" y="116"/>
                </a:lnTo>
                <a:moveTo>
                  <a:pt x="1861" y="119"/>
                </a:moveTo>
                <a:lnTo>
                  <a:pt x="1863" y="118"/>
                </a:lnTo>
                <a:lnTo>
                  <a:pt x="1863" y="119"/>
                </a:lnTo>
                <a:lnTo>
                  <a:pt x="1861" y="119"/>
                </a:lnTo>
                <a:moveTo>
                  <a:pt x="1863" y="127"/>
                </a:moveTo>
                <a:lnTo>
                  <a:pt x="1864" y="125"/>
                </a:lnTo>
                <a:lnTo>
                  <a:pt x="1864" y="127"/>
                </a:lnTo>
                <a:lnTo>
                  <a:pt x="1863" y="127"/>
                </a:lnTo>
                <a:moveTo>
                  <a:pt x="1735" y="68"/>
                </a:moveTo>
                <a:lnTo>
                  <a:pt x="1733" y="69"/>
                </a:lnTo>
                <a:lnTo>
                  <a:pt x="1733" y="68"/>
                </a:lnTo>
                <a:lnTo>
                  <a:pt x="1735" y="68"/>
                </a:lnTo>
                <a:moveTo>
                  <a:pt x="1864" y="147"/>
                </a:moveTo>
                <a:lnTo>
                  <a:pt x="1863" y="147"/>
                </a:lnTo>
                <a:lnTo>
                  <a:pt x="1864" y="146"/>
                </a:lnTo>
                <a:lnTo>
                  <a:pt x="1864" y="147"/>
                </a:lnTo>
                <a:moveTo>
                  <a:pt x="1861" y="143"/>
                </a:moveTo>
                <a:lnTo>
                  <a:pt x="1863" y="143"/>
                </a:lnTo>
                <a:lnTo>
                  <a:pt x="1863" y="144"/>
                </a:lnTo>
                <a:lnTo>
                  <a:pt x="1861" y="144"/>
                </a:lnTo>
                <a:lnTo>
                  <a:pt x="1861" y="143"/>
                </a:lnTo>
                <a:moveTo>
                  <a:pt x="1869" y="174"/>
                </a:moveTo>
                <a:lnTo>
                  <a:pt x="1870" y="174"/>
                </a:lnTo>
                <a:lnTo>
                  <a:pt x="1869" y="175"/>
                </a:lnTo>
                <a:lnTo>
                  <a:pt x="1869" y="174"/>
                </a:lnTo>
                <a:moveTo>
                  <a:pt x="1799" y="69"/>
                </a:moveTo>
                <a:lnTo>
                  <a:pt x="1801" y="69"/>
                </a:lnTo>
                <a:lnTo>
                  <a:pt x="1798" y="71"/>
                </a:lnTo>
                <a:lnTo>
                  <a:pt x="1795" y="71"/>
                </a:lnTo>
                <a:lnTo>
                  <a:pt x="1795" y="71"/>
                </a:lnTo>
                <a:lnTo>
                  <a:pt x="1796" y="69"/>
                </a:lnTo>
                <a:lnTo>
                  <a:pt x="1798" y="69"/>
                </a:lnTo>
                <a:lnTo>
                  <a:pt x="1799" y="69"/>
                </a:lnTo>
                <a:moveTo>
                  <a:pt x="1104" y="299"/>
                </a:moveTo>
                <a:lnTo>
                  <a:pt x="1105" y="299"/>
                </a:lnTo>
                <a:lnTo>
                  <a:pt x="1104" y="300"/>
                </a:lnTo>
                <a:lnTo>
                  <a:pt x="1104" y="299"/>
                </a:lnTo>
                <a:moveTo>
                  <a:pt x="1873" y="165"/>
                </a:moveTo>
                <a:lnTo>
                  <a:pt x="1874" y="165"/>
                </a:lnTo>
                <a:lnTo>
                  <a:pt x="1873" y="166"/>
                </a:lnTo>
                <a:lnTo>
                  <a:pt x="1873" y="165"/>
                </a:lnTo>
                <a:moveTo>
                  <a:pt x="1732" y="68"/>
                </a:moveTo>
                <a:lnTo>
                  <a:pt x="1733" y="68"/>
                </a:lnTo>
                <a:lnTo>
                  <a:pt x="1732" y="69"/>
                </a:lnTo>
                <a:lnTo>
                  <a:pt x="1732" y="68"/>
                </a:lnTo>
                <a:moveTo>
                  <a:pt x="1814" y="53"/>
                </a:moveTo>
                <a:lnTo>
                  <a:pt x="1814" y="53"/>
                </a:lnTo>
                <a:lnTo>
                  <a:pt x="1816" y="53"/>
                </a:lnTo>
                <a:lnTo>
                  <a:pt x="1814" y="53"/>
                </a:lnTo>
                <a:moveTo>
                  <a:pt x="1795" y="65"/>
                </a:moveTo>
                <a:lnTo>
                  <a:pt x="1795" y="65"/>
                </a:lnTo>
                <a:lnTo>
                  <a:pt x="1795" y="66"/>
                </a:lnTo>
                <a:lnTo>
                  <a:pt x="1795" y="68"/>
                </a:lnTo>
                <a:lnTo>
                  <a:pt x="1794" y="68"/>
                </a:lnTo>
                <a:lnTo>
                  <a:pt x="1792" y="68"/>
                </a:lnTo>
                <a:lnTo>
                  <a:pt x="1792" y="66"/>
                </a:lnTo>
                <a:lnTo>
                  <a:pt x="1791" y="66"/>
                </a:lnTo>
                <a:lnTo>
                  <a:pt x="1792" y="65"/>
                </a:lnTo>
                <a:lnTo>
                  <a:pt x="1794" y="65"/>
                </a:lnTo>
                <a:lnTo>
                  <a:pt x="1795" y="65"/>
                </a:lnTo>
                <a:moveTo>
                  <a:pt x="1802" y="68"/>
                </a:moveTo>
                <a:lnTo>
                  <a:pt x="1805" y="66"/>
                </a:lnTo>
                <a:lnTo>
                  <a:pt x="1804" y="68"/>
                </a:lnTo>
                <a:lnTo>
                  <a:pt x="1802" y="68"/>
                </a:lnTo>
                <a:moveTo>
                  <a:pt x="1805" y="63"/>
                </a:moveTo>
                <a:lnTo>
                  <a:pt x="1807" y="63"/>
                </a:lnTo>
                <a:lnTo>
                  <a:pt x="1807" y="65"/>
                </a:lnTo>
                <a:lnTo>
                  <a:pt x="1805" y="65"/>
                </a:lnTo>
                <a:lnTo>
                  <a:pt x="1805" y="66"/>
                </a:lnTo>
                <a:lnTo>
                  <a:pt x="1804" y="66"/>
                </a:lnTo>
                <a:lnTo>
                  <a:pt x="1804" y="65"/>
                </a:lnTo>
                <a:lnTo>
                  <a:pt x="1804" y="63"/>
                </a:lnTo>
                <a:lnTo>
                  <a:pt x="1805" y="63"/>
                </a:lnTo>
                <a:moveTo>
                  <a:pt x="1799" y="78"/>
                </a:moveTo>
                <a:lnTo>
                  <a:pt x="1801" y="77"/>
                </a:lnTo>
                <a:lnTo>
                  <a:pt x="1801" y="78"/>
                </a:lnTo>
                <a:lnTo>
                  <a:pt x="1799" y="78"/>
                </a:lnTo>
                <a:moveTo>
                  <a:pt x="1802" y="66"/>
                </a:moveTo>
                <a:lnTo>
                  <a:pt x="1802" y="68"/>
                </a:lnTo>
                <a:lnTo>
                  <a:pt x="1801" y="68"/>
                </a:lnTo>
                <a:lnTo>
                  <a:pt x="1801" y="66"/>
                </a:lnTo>
                <a:lnTo>
                  <a:pt x="1802" y="66"/>
                </a:lnTo>
                <a:moveTo>
                  <a:pt x="1804" y="65"/>
                </a:moveTo>
                <a:lnTo>
                  <a:pt x="1802" y="66"/>
                </a:lnTo>
                <a:lnTo>
                  <a:pt x="1802" y="65"/>
                </a:lnTo>
                <a:lnTo>
                  <a:pt x="1804" y="65"/>
                </a:lnTo>
                <a:moveTo>
                  <a:pt x="1604" y="103"/>
                </a:moveTo>
                <a:lnTo>
                  <a:pt x="1602" y="103"/>
                </a:lnTo>
                <a:lnTo>
                  <a:pt x="1602" y="102"/>
                </a:lnTo>
                <a:lnTo>
                  <a:pt x="1604" y="102"/>
                </a:lnTo>
                <a:lnTo>
                  <a:pt x="1605" y="102"/>
                </a:lnTo>
                <a:lnTo>
                  <a:pt x="1608" y="100"/>
                </a:lnTo>
                <a:lnTo>
                  <a:pt x="1611" y="100"/>
                </a:lnTo>
                <a:lnTo>
                  <a:pt x="1613" y="100"/>
                </a:lnTo>
                <a:lnTo>
                  <a:pt x="1614" y="100"/>
                </a:lnTo>
                <a:lnTo>
                  <a:pt x="1613" y="102"/>
                </a:lnTo>
                <a:lnTo>
                  <a:pt x="1611" y="102"/>
                </a:lnTo>
                <a:lnTo>
                  <a:pt x="1610" y="102"/>
                </a:lnTo>
                <a:lnTo>
                  <a:pt x="1607" y="103"/>
                </a:lnTo>
                <a:lnTo>
                  <a:pt x="1605" y="103"/>
                </a:lnTo>
                <a:lnTo>
                  <a:pt x="1604" y="103"/>
                </a:lnTo>
                <a:moveTo>
                  <a:pt x="1063" y="165"/>
                </a:moveTo>
                <a:lnTo>
                  <a:pt x="1064" y="163"/>
                </a:lnTo>
                <a:lnTo>
                  <a:pt x="1064" y="165"/>
                </a:lnTo>
                <a:lnTo>
                  <a:pt x="1063" y="165"/>
                </a:lnTo>
                <a:moveTo>
                  <a:pt x="1039" y="180"/>
                </a:moveTo>
                <a:lnTo>
                  <a:pt x="1038" y="180"/>
                </a:lnTo>
                <a:lnTo>
                  <a:pt x="1038" y="178"/>
                </a:lnTo>
                <a:lnTo>
                  <a:pt x="1039" y="178"/>
                </a:lnTo>
                <a:lnTo>
                  <a:pt x="1039" y="180"/>
                </a:lnTo>
                <a:moveTo>
                  <a:pt x="742" y="333"/>
                </a:moveTo>
                <a:lnTo>
                  <a:pt x="741" y="334"/>
                </a:lnTo>
                <a:lnTo>
                  <a:pt x="741" y="333"/>
                </a:lnTo>
                <a:lnTo>
                  <a:pt x="742" y="333"/>
                </a:lnTo>
                <a:moveTo>
                  <a:pt x="1070" y="156"/>
                </a:moveTo>
                <a:lnTo>
                  <a:pt x="1070" y="158"/>
                </a:lnTo>
                <a:lnTo>
                  <a:pt x="1069" y="158"/>
                </a:lnTo>
                <a:lnTo>
                  <a:pt x="1067" y="158"/>
                </a:lnTo>
                <a:lnTo>
                  <a:pt x="1066" y="158"/>
                </a:lnTo>
                <a:lnTo>
                  <a:pt x="1067" y="156"/>
                </a:lnTo>
                <a:lnTo>
                  <a:pt x="1069" y="156"/>
                </a:lnTo>
                <a:lnTo>
                  <a:pt x="1070" y="156"/>
                </a:lnTo>
                <a:moveTo>
                  <a:pt x="982" y="190"/>
                </a:moveTo>
                <a:lnTo>
                  <a:pt x="980" y="191"/>
                </a:lnTo>
                <a:lnTo>
                  <a:pt x="980" y="190"/>
                </a:lnTo>
                <a:lnTo>
                  <a:pt x="982" y="190"/>
                </a:lnTo>
                <a:moveTo>
                  <a:pt x="738" y="333"/>
                </a:moveTo>
                <a:lnTo>
                  <a:pt x="738" y="334"/>
                </a:lnTo>
                <a:lnTo>
                  <a:pt x="736" y="334"/>
                </a:lnTo>
                <a:lnTo>
                  <a:pt x="738" y="333"/>
                </a:lnTo>
                <a:moveTo>
                  <a:pt x="798" y="318"/>
                </a:moveTo>
                <a:lnTo>
                  <a:pt x="797" y="319"/>
                </a:lnTo>
                <a:lnTo>
                  <a:pt x="797" y="318"/>
                </a:lnTo>
                <a:lnTo>
                  <a:pt x="798" y="318"/>
                </a:lnTo>
                <a:moveTo>
                  <a:pt x="1598" y="113"/>
                </a:moveTo>
                <a:lnTo>
                  <a:pt x="1594" y="115"/>
                </a:lnTo>
                <a:lnTo>
                  <a:pt x="1592" y="115"/>
                </a:lnTo>
                <a:lnTo>
                  <a:pt x="1591" y="115"/>
                </a:lnTo>
                <a:lnTo>
                  <a:pt x="1592" y="113"/>
                </a:lnTo>
                <a:lnTo>
                  <a:pt x="1595" y="113"/>
                </a:lnTo>
                <a:lnTo>
                  <a:pt x="1596" y="113"/>
                </a:lnTo>
                <a:lnTo>
                  <a:pt x="1598" y="113"/>
                </a:lnTo>
                <a:moveTo>
                  <a:pt x="1621" y="99"/>
                </a:moveTo>
                <a:lnTo>
                  <a:pt x="1620" y="99"/>
                </a:lnTo>
                <a:lnTo>
                  <a:pt x="1620" y="97"/>
                </a:lnTo>
                <a:lnTo>
                  <a:pt x="1623" y="97"/>
                </a:lnTo>
                <a:lnTo>
                  <a:pt x="1627" y="96"/>
                </a:lnTo>
                <a:lnTo>
                  <a:pt x="1629" y="96"/>
                </a:lnTo>
                <a:lnTo>
                  <a:pt x="1630" y="96"/>
                </a:lnTo>
                <a:lnTo>
                  <a:pt x="1632" y="96"/>
                </a:lnTo>
                <a:lnTo>
                  <a:pt x="1632" y="97"/>
                </a:lnTo>
                <a:lnTo>
                  <a:pt x="1627" y="97"/>
                </a:lnTo>
                <a:lnTo>
                  <a:pt x="1626" y="97"/>
                </a:lnTo>
                <a:lnTo>
                  <a:pt x="1624" y="97"/>
                </a:lnTo>
                <a:lnTo>
                  <a:pt x="1623" y="99"/>
                </a:lnTo>
                <a:lnTo>
                  <a:pt x="1621" y="99"/>
                </a:lnTo>
                <a:moveTo>
                  <a:pt x="1074" y="153"/>
                </a:moveTo>
                <a:lnTo>
                  <a:pt x="1076" y="153"/>
                </a:lnTo>
                <a:lnTo>
                  <a:pt x="1074" y="155"/>
                </a:lnTo>
                <a:lnTo>
                  <a:pt x="1073" y="156"/>
                </a:lnTo>
                <a:lnTo>
                  <a:pt x="1072" y="156"/>
                </a:lnTo>
                <a:lnTo>
                  <a:pt x="1073" y="155"/>
                </a:lnTo>
                <a:lnTo>
                  <a:pt x="1073" y="153"/>
                </a:lnTo>
                <a:lnTo>
                  <a:pt x="1074" y="153"/>
                </a:lnTo>
                <a:moveTo>
                  <a:pt x="983" y="180"/>
                </a:moveTo>
                <a:lnTo>
                  <a:pt x="983" y="180"/>
                </a:lnTo>
                <a:lnTo>
                  <a:pt x="983" y="178"/>
                </a:lnTo>
                <a:lnTo>
                  <a:pt x="983" y="180"/>
                </a:lnTo>
                <a:moveTo>
                  <a:pt x="799" y="317"/>
                </a:moveTo>
                <a:lnTo>
                  <a:pt x="799" y="318"/>
                </a:lnTo>
                <a:lnTo>
                  <a:pt x="798" y="318"/>
                </a:lnTo>
                <a:lnTo>
                  <a:pt x="799" y="317"/>
                </a:lnTo>
                <a:moveTo>
                  <a:pt x="1598" y="115"/>
                </a:moveTo>
                <a:lnTo>
                  <a:pt x="1598" y="113"/>
                </a:lnTo>
                <a:lnTo>
                  <a:pt x="1599" y="113"/>
                </a:lnTo>
                <a:lnTo>
                  <a:pt x="1599" y="115"/>
                </a:lnTo>
                <a:lnTo>
                  <a:pt x="1598" y="115"/>
                </a:lnTo>
                <a:moveTo>
                  <a:pt x="1005" y="171"/>
                </a:moveTo>
                <a:lnTo>
                  <a:pt x="1004" y="172"/>
                </a:lnTo>
                <a:lnTo>
                  <a:pt x="1004" y="171"/>
                </a:lnTo>
                <a:lnTo>
                  <a:pt x="1005" y="171"/>
                </a:lnTo>
                <a:moveTo>
                  <a:pt x="1036" y="171"/>
                </a:moveTo>
                <a:lnTo>
                  <a:pt x="1035" y="172"/>
                </a:lnTo>
                <a:lnTo>
                  <a:pt x="1035" y="171"/>
                </a:lnTo>
                <a:lnTo>
                  <a:pt x="1036" y="171"/>
                </a:lnTo>
                <a:moveTo>
                  <a:pt x="1082" y="146"/>
                </a:moveTo>
                <a:lnTo>
                  <a:pt x="1083" y="146"/>
                </a:lnTo>
                <a:lnTo>
                  <a:pt x="1082" y="147"/>
                </a:lnTo>
                <a:lnTo>
                  <a:pt x="1080" y="149"/>
                </a:lnTo>
                <a:lnTo>
                  <a:pt x="1080" y="147"/>
                </a:lnTo>
                <a:lnTo>
                  <a:pt x="1080" y="146"/>
                </a:lnTo>
                <a:lnTo>
                  <a:pt x="1082" y="146"/>
                </a:lnTo>
                <a:moveTo>
                  <a:pt x="1035" y="172"/>
                </a:moveTo>
                <a:lnTo>
                  <a:pt x="1033" y="174"/>
                </a:lnTo>
                <a:lnTo>
                  <a:pt x="1033" y="172"/>
                </a:lnTo>
                <a:lnTo>
                  <a:pt x="1035" y="172"/>
                </a:lnTo>
                <a:moveTo>
                  <a:pt x="1001" y="171"/>
                </a:moveTo>
                <a:lnTo>
                  <a:pt x="999" y="172"/>
                </a:lnTo>
                <a:lnTo>
                  <a:pt x="998" y="172"/>
                </a:lnTo>
                <a:lnTo>
                  <a:pt x="999" y="171"/>
                </a:lnTo>
                <a:lnTo>
                  <a:pt x="1001" y="171"/>
                </a:lnTo>
                <a:moveTo>
                  <a:pt x="998" y="174"/>
                </a:moveTo>
                <a:lnTo>
                  <a:pt x="999" y="172"/>
                </a:lnTo>
                <a:lnTo>
                  <a:pt x="1001" y="172"/>
                </a:lnTo>
                <a:lnTo>
                  <a:pt x="999" y="174"/>
                </a:lnTo>
                <a:lnTo>
                  <a:pt x="998" y="174"/>
                </a:lnTo>
                <a:moveTo>
                  <a:pt x="980" y="196"/>
                </a:moveTo>
                <a:lnTo>
                  <a:pt x="982" y="194"/>
                </a:lnTo>
                <a:lnTo>
                  <a:pt x="982" y="196"/>
                </a:lnTo>
                <a:lnTo>
                  <a:pt x="980" y="196"/>
                </a:lnTo>
                <a:moveTo>
                  <a:pt x="1076" y="150"/>
                </a:moveTo>
                <a:lnTo>
                  <a:pt x="1074" y="150"/>
                </a:lnTo>
                <a:lnTo>
                  <a:pt x="1076" y="149"/>
                </a:lnTo>
                <a:lnTo>
                  <a:pt x="1077" y="149"/>
                </a:lnTo>
                <a:lnTo>
                  <a:pt x="1076" y="150"/>
                </a:lnTo>
                <a:moveTo>
                  <a:pt x="1038" y="172"/>
                </a:moveTo>
                <a:lnTo>
                  <a:pt x="1039" y="171"/>
                </a:lnTo>
                <a:lnTo>
                  <a:pt x="1038" y="171"/>
                </a:lnTo>
                <a:lnTo>
                  <a:pt x="1039" y="169"/>
                </a:lnTo>
                <a:lnTo>
                  <a:pt x="1041" y="169"/>
                </a:lnTo>
                <a:lnTo>
                  <a:pt x="1041" y="168"/>
                </a:lnTo>
                <a:lnTo>
                  <a:pt x="1042" y="168"/>
                </a:lnTo>
                <a:lnTo>
                  <a:pt x="1044" y="168"/>
                </a:lnTo>
                <a:lnTo>
                  <a:pt x="1045" y="166"/>
                </a:lnTo>
                <a:lnTo>
                  <a:pt x="1047" y="166"/>
                </a:lnTo>
                <a:lnTo>
                  <a:pt x="1048" y="166"/>
                </a:lnTo>
                <a:lnTo>
                  <a:pt x="1049" y="166"/>
                </a:lnTo>
                <a:lnTo>
                  <a:pt x="1049" y="165"/>
                </a:lnTo>
                <a:lnTo>
                  <a:pt x="1051" y="165"/>
                </a:lnTo>
                <a:lnTo>
                  <a:pt x="1052" y="165"/>
                </a:lnTo>
                <a:lnTo>
                  <a:pt x="1054" y="163"/>
                </a:lnTo>
                <a:lnTo>
                  <a:pt x="1054" y="163"/>
                </a:lnTo>
                <a:lnTo>
                  <a:pt x="1055" y="163"/>
                </a:lnTo>
                <a:lnTo>
                  <a:pt x="1055" y="162"/>
                </a:lnTo>
                <a:lnTo>
                  <a:pt x="1057" y="162"/>
                </a:lnTo>
                <a:lnTo>
                  <a:pt x="1058" y="162"/>
                </a:lnTo>
                <a:lnTo>
                  <a:pt x="1057" y="163"/>
                </a:lnTo>
                <a:lnTo>
                  <a:pt x="1058" y="163"/>
                </a:lnTo>
                <a:lnTo>
                  <a:pt x="1057" y="165"/>
                </a:lnTo>
                <a:lnTo>
                  <a:pt x="1055" y="165"/>
                </a:lnTo>
                <a:lnTo>
                  <a:pt x="1054" y="165"/>
                </a:lnTo>
                <a:lnTo>
                  <a:pt x="1054" y="166"/>
                </a:lnTo>
                <a:lnTo>
                  <a:pt x="1054" y="166"/>
                </a:lnTo>
                <a:lnTo>
                  <a:pt x="1052" y="166"/>
                </a:lnTo>
                <a:lnTo>
                  <a:pt x="1051" y="166"/>
                </a:lnTo>
                <a:lnTo>
                  <a:pt x="1051" y="168"/>
                </a:lnTo>
                <a:lnTo>
                  <a:pt x="1049" y="168"/>
                </a:lnTo>
                <a:lnTo>
                  <a:pt x="1048" y="168"/>
                </a:lnTo>
                <a:lnTo>
                  <a:pt x="1047" y="168"/>
                </a:lnTo>
                <a:lnTo>
                  <a:pt x="1045" y="169"/>
                </a:lnTo>
                <a:lnTo>
                  <a:pt x="1044" y="169"/>
                </a:lnTo>
                <a:lnTo>
                  <a:pt x="1044" y="171"/>
                </a:lnTo>
                <a:lnTo>
                  <a:pt x="1042" y="171"/>
                </a:lnTo>
                <a:lnTo>
                  <a:pt x="1041" y="171"/>
                </a:lnTo>
                <a:lnTo>
                  <a:pt x="1039" y="172"/>
                </a:lnTo>
                <a:lnTo>
                  <a:pt x="1038" y="172"/>
                </a:lnTo>
                <a:moveTo>
                  <a:pt x="1058" y="166"/>
                </a:moveTo>
                <a:lnTo>
                  <a:pt x="1060" y="165"/>
                </a:lnTo>
                <a:lnTo>
                  <a:pt x="1060" y="166"/>
                </a:lnTo>
                <a:lnTo>
                  <a:pt x="1058" y="166"/>
                </a:lnTo>
                <a:moveTo>
                  <a:pt x="1058" y="172"/>
                </a:moveTo>
                <a:lnTo>
                  <a:pt x="1060" y="172"/>
                </a:lnTo>
                <a:lnTo>
                  <a:pt x="1060" y="174"/>
                </a:lnTo>
                <a:lnTo>
                  <a:pt x="1058" y="174"/>
                </a:lnTo>
                <a:lnTo>
                  <a:pt x="1058" y="172"/>
                </a:lnTo>
                <a:moveTo>
                  <a:pt x="845" y="303"/>
                </a:moveTo>
                <a:lnTo>
                  <a:pt x="847" y="303"/>
                </a:lnTo>
                <a:lnTo>
                  <a:pt x="847" y="305"/>
                </a:lnTo>
                <a:lnTo>
                  <a:pt x="845" y="305"/>
                </a:lnTo>
                <a:lnTo>
                  <a:pt x="844" y="305"/>
                </a:lnTo>
                <a:lnTo>
                  <a:pt x="845" y="303"/>
                </a:lnTo>
                <a:moveTo>
                  <a:pt x="1639" y="94"/>
                </a:moveTo>
                <a:lnTo>
                  <a:pt x="1641" y="94"/>
                </a:lnTo>
                <a:lnTo>
                  <a:pt x="1639" y="96"/>
                </a:lnTo>
                <a:lnTo>
                  <a:pt x="1636" y="96"/>
                </a:lnTo>
                <a:lnTo>
                  <a:pt x="1635" y="96"/>
                </a:lnTo>
                <a:lnTo>
                  <a:pt x="1636" y="94"/>
                </a:lnTo>
                <a:lnTo>
                  <a:pt x="1638" y="94"/>
                </a:lnTo>
                <a:lnTo>
                  <a:pt x="1639" y="94"/>
                </a:lnTo>
                <a:moveTo>
                  <a:pt x="1636" y="137"/>
                </a:moveTo>
                <a:lnTo>
                  <a:pt x="1635" y="137"/>
                </a:lnTo>
                <a:lnTo>
                  <a:pt x="1635" y="135"/>
                </a:lnTo>
                <a:lnTo>
                  <a:pt x="1636" y="135"/>
                </a:lnTo>
                <a:lnTo>
                  <a:pt x="1636" y="134"/>
                </a:lnTo>
                <a:lnTo>
                  <a:pt x="1636" y="133"/>
                </a:lnTo>
                <a:lnTo>
                  <a:pt x="1638" y="133"/>
                </a:lnTo>
                <a:lnTo>
                  <a:pt x="1638" y="134"/>
                </a:lnTo>
                <a:lnTo>
                  <a:pt x="1638" y="135"/>
                </a:lnTo>
                <a:lnTo>
                  <a:pt x="1638" y="137"/>
                </a:lnTo>
                <a:lnTo>
                  <a:pt x="1636" y="137"/>
                </a:lnTo>
                <a:moveTo>
                  <a:pt x="1616" y="100"/>
                </a:moveTo>
                <a:lnTo>
                  <a:pt x="1614" y="100"/>
                </a:lnTo>
                <a:lnTo>
                  <a:pt x="1614" y="99"/>
                </a:lnTo>
                <a:lnTo>
                  <a:pt x="1616" y="99"/>
                </a:lnTo>
                <a:lnTo>
                  <a:pt x="1619" y="99"/>
                </a:lnTo>
                <a:lnTo>
                  <a:pt x="1619" y="99"/>
                </a:lnTo>
                <a:lnTo>
                  <a:pt x="1617" y="100"/>
                </a:lnTo>
                <a:lnTo>
                  <a:pt x="1616" y="100"/>
                </a:lnTo>
                <a:moveTo>
                  <a:pt x="1586" y="113"/>
                </a:moveTo>
                <a:lnTo>
                  <a:pt x="1585" y="113"/>
                </a:lnTo>
                <a:lnTo>
                  <a:pt x="1583" y="113"/>
                </a:lnTo>
                <a:lnTo>
                  <a:pt x="1583" y="112"/>
                </a:lnTo>
                <a:lnTo>
                  <a:pt x="1585" y="112"/>
                </a:lnTo>
                <a:lnTo>
                  <a:pt x="1586" y="112"/>
                </a:lnTo>
                <a:lnTo>
                  <a:pt x="1586" y="113"/>
                </a:lnTo>
                <a:moveTo>
                  <a:pt x="1864" y="128"/>
                </a:moveTo>
                <a:lnTo>
                  <a:pt x="1864" y="127"/>
                </a:lnTo>
                <a:lnTo>
                  <a:pt x="1866" y="127"/>
                </a:lnTo>
                <a:lnTo>
                  <a:pt x="1864" y="128"/>
                </a:lnTo>
                <a:moveTo>
                  <a:pt x="1644" y="99"/>
                </a:moveTo>
                <a:lnTo>
                  <a:pt x="1645" y="99"/>
                </a:lnTo>
                <a:lnTo>
                  <a:pt x="1644" y="100"/>
                </a:lnTo>
                <a:lnTo>
                  <a:pt x="1642" y="100"/>
                </a:lnTo>
                <a:lnTo>
                  <a:pt x="1641" y="102"/>
                </a:lnTo>
                <a:lnTo>
                  <a:pt x="1639" y="102"/>
                </a:lnTo>
                <a:lnTo>
                  <a:pt x="1639" y="100"/>
                </a:lnTo>
                <a:lnTo>
                  <a:pt x="1641" y="99"/>
                </a:lnTo>
                <a:lnTo>
                  <a:pt x="1642" y="99"/>
                </a:lnTo>
                <a:lnTo>
                  <a:pt x="1644" y="99"/>
                </a:lnTo>
                <a:moveTo>
                  <a:pt x="1660" y="103"/>
                </a:moveTo>
                <a:lnTo>
                  <a:pt x="1660" y="102"/>
                </a:lnTo>
                <a:lnTo>
                  <a:pt x="1661" y="102"/>
                </a:lnTo>
                <a:lnTo>
                  <a:pt x="1660" y="103"/>
                </a:lnTo>
                <a:moveTo>
                  <a:pt x="1657" y="103"/>
                </a:moveTo>
                <a:lnTo>
                  <a:pt x="1658" y="102"/>
                </a:lnTo>
                <a:lnTo>
                  <a:pt x="1658" y="103"/>
                </a:lnTo>
                <a:lnTo>
                  <a:pt x="1657" y="103"/>
                </a:lnTo>
                <a:moveTo>
                  <a:pt x="1654" y="102"/>
                </a:moveTo>
                <a:lnTo>
                  <a:pt x="1654" y="102"/>
                </a:lnTo>
                <a:lnTo>
                  <a:pt x="1654" y="103"/>
                </a:lnTo>
                <a:lnTo>
                  <a:pt x="1654" y="103"/>
                </a:lnTo>
                <a:lnTo>
                  <a:pt x="1652" y="103"/>
                </a:lnTo>
                <a:lnTo>
                  <a:pt x="1651" y="103"/>
                </a:lnTo>
                <a:lnTo>
                  <a:pt x="1654" y="102"/>
                </a:lnTo>
                <a:moveTo>
                  <a:pt x="1649" y="103"/>
                </a:moveTo>
                <a:lnTo>
                  <a:pt x="1651" y="103"/>
                </a:lnTo>
                <a:lnTo>
                  <a:pt x="1649" y="105"/>
                </a:lnTo>
                <a:lnTo>
                  <a:pt x="1648" y="105"/>
                </a:lnTo>
                <a:lnTo>
                  <a:pt x="1649" y="103"/>
                </a:lnTo>
                <a:moveTo>
                  <a:pt x="1638" y="100"/>
                </a:moveTo>
                <a:lnTo>
                  <a:pt x="1639" y="100"/>
                </a:lnTo>
                <a:lnTo>
                  <a:pt x="1636" y="102"/>
                </a:lnTo>
                <a:lnTo>
                  <a:pt x="1635" y="102"/>
                </a:lnTo>
                <a:lnTo>
                  <a:pt x="1636" y="100"/>
                </a:lnTo>
                <a:lnTo>
                  <a:pt x="1638" y="100"/>
                </a:lnTo>
                <a:moveTo>
                  <a:pt x="1589" y="105"/>
                </a:moveTo>
                <a:lnTo>
                  <a:pt x="1588" y="106"/>
                </a:lnTo>
                <a:lnTo>
                  <a:pt x="1588" y="105"/>
                </a:lnTo>
                <a:lnTo>
                  <a:pt x="1589" y="105"/>
                </a:lnTo>
                <a:moveTo>
                  <a:pt x="1648" y="103"/>
                </a:moveTo>
                <a:lnTo>
                  <a:pt x="1646" y="105"/>
                </a:lnTo>
                <a:lnTo>
                  <a:pt x="1646" y="103"/>
                </a:lnTo>
                <a:lnTo>
                  <a:pt x="1648" y="103"/>
                </a:lnTo>
                <a:moveTo>
                  <a:pt x="1594" y="127"/>
                </a:moveTo>
                <a:lnTo>
                  <a:pt x="1592" y="127"/>
                </a:lnTo>
                <a:lnTo>
                  <a:pt x="1595" y="125"/>
                </a:lnTo>
                <a:lnTo>
                  <a:pt x="1595" y="127"/>
                </a:lnTo>
                <a:lnTo>
                  <a:pt x="1594" y="127"/>
                </a:lnTo>
                <a:moveTo>
                  <a:pt x="1644" y="105"/>
                </a:moveTo>
                <a:lnTo>
                  <a:pt x="1642" y="106"/>
                </a:lnTo>
                <a:lnTo>
                  <a:pt x="1642" y="105"/>
                </a:lnTo>
                <a:lnTo>
                  <a:pt x="1644" y="105"/>
                </a:lnTo>
                <a:moveTo>
                  <a:pt x="1645" y="85"/>
                </a:moveTo>
                <a:lnTo>
                  <a:pt x="1644" y="87"/>
                </a:lnTo>
                <a:lnTo>
                  <a:pt x="1642" y="87"/>
                </a:lnTo>
                <a:lnTo>
                  <a:pt x="1645" y="85"/>
                </a:lnTo>
                <a:moveTo>
                  <a:pt x="1642" y="88"/>
                </a:moveTo>
                <a:lnTo>
                  <a:pt x="1644" y="87"/>
                </a:lnTo>
                <a:lnTo>
                  <a:pt x="1644" y="88"/>
                </a:lnTo>
                <a:lnTo>
                  <a:pt x="1642" y="88"/>
                </a:lnTo>
                <a:moveTo>
                  <a:pt x="838" y="306"/>
                </a:moveTo>
                <a:lnTo>
                  <a:pt x="838" y="308"/>
                </a:lnTo>
                <a:lnTo>
                  <a:pt x="836" y="308"/>
                </a:lnTo>
                <a:lnTo>
                  <a:pt x="835" y="308"/>
                </a:lnTo>
                <a:lnTo>
                  <a:pt x="833" y="308"/>
                </a:lnTo>
                <a:lnTo>
                  <a:pt x="833" y="306"/>
                </a:lnTo>
                <a:lnTo>
                  <a:pt x="835" y="306"/>
                </a:lnTo>
                <a:lnTo>
                  <a:pt x="838" y="306"/>
                </a:lnTo>
                <a:moveTo>
                  <a:pt x="814" y="314"/>
                </a:moveTo>
                <a:lnTo>
                  <a:pt x="813" y="314"/>
                </a:lnTo>
                <a:lnTo>
                  <a:pt x="814" y="312"/>
                </a:lnTo>
                <a:lnTo>
                  <a:pt x="816" y="312"/>
                </a:lnTo>
                <a:lnTo>
                  <a:pt x="814" y="314"/>
                </a:lnTo>
                <a:moveTo>
                  <a:pt x="1654" y="110"/>
                </a:moveTo>
                <a:lnTo>
                  <a:pt x="1654" y="110"/>
                </a:lnTo>
                <a:lnTo>
                  <a:pt x="1654" y="112"/>
                </a:lnTo>
                <a:lnTo>
                  <a:pt x="1652" y="112"/>
                </a:lnTo>
                <a:lnTo>
                  <a:pt x="1652" y="110"/>
                </a:lnTo>
                <a:lnTo>
                  <a:pt x="1654" y="110"/>
                </a:lnTo>
                <a:moveTo>
                  <a:pt x="820" y="312"/>
                </a:moveTo>
                <a:lnTo>
                  <a:pt x="822" y="312"/>
                </a:lnTo>
                <a:lnTo>
                  <a:pt x="820" y="314"/>
                </a:lnTo>
                <a:lnTo>
                  <a:pt x="820" y="312"/>
                </a:lnTo>
                <a:moveTo>
                  <a:pt x="816" y="312"/>
                </a:moveTo>
                <a:lnTo>
                  <a:pt x="816" y="311"/>
                </a:lnTo>
                <a:lnTo>
                  <a:pt x="817" y="312"/>
                </a:lnTo>
                <a:lnTo>
                  <a:pt x="816" y="312"/>
                </a:lnTo>
                <a:moveTo>
                  <a:pt x="1567" y="124"/>
                </a:moveTo>
                <a:lnTo>
                  <a:pt x="1569" y="124"/>
                </a:lnTo>
                <a:lnTo>
                  <a:pt x="1567" y="124"/>
                </a:lnTo>
                <a:lnTo>
                  <a:pt x="1567" y="124"/>
                </a:lnTo>
                <a:moveTo>
                  <a:pt x="1821" y="143"/>
                </a:moveTo>
                <a:lnTo>
                  <a:pt x="1823" y="141"/>
                </a:lnTo>
                <a:lnTo>
                  <a:pt x="1823" y="143"/>
                </a:lnTo>
                <a:lnTo>
                  <a:pt x="1821" y="143"/>
                </a:lnTo>
                <a:moveTo>
                  <a:pt x="1871" y="172"/>
                </a:moveTo>
                <a:lnTo>
                  <a:pt x="1873" y="172"/>
                </a:lnTo>
                <a:lnTo>
                  <a:pt x="1871" y="174"/>
                </a:lnTo>
                <a:lnTo>
                  <a:pt x="1871" y="172"/>
                </a:lnTo>
                <a:moveTo>
                  <a:pt x="1866" y="108"/>
                </a:moveTo>
                <a:lnTo>
                  <a:pt x="1867" y="108"/>
                </a:lnTo>
                <a:lnTo>
                  <a:pt x="1866" y="109"/>
                </a:lnTo>
                <a:lnTo>
                  <a:pt x="1866" y="108"/>
                </a:lnTo>
                <a:moveTo>
                  <a:pt x="1860" y="180"/>
                </a:moveTo>
                <a:lnTo>
                  <a:pt x="1861" y="180"/>
                </a:lnTo>
                <a:lnTo>
                  <a:pt x="1860" y="181"/>
                </a:lnTo>
                <a:lnTo>
                  <a:pt x="1860" y="180"/>
                </a:lnTo>
                <a:moveTo>
                  <a:pt x="1867" y="106"/>
                </a:moveTo>
                <a:lnTo>
                  <a:pt x="1864" y="108"/>
                </a:lnTo>
                <a:lnTo>
                  <a:pt x="1867" y="106"/>
                </a:lnTo>
                <a:lnTo>
                  <a:pt x="1867" y="106"/>
                </a:lnTo>
                <a:moveTo>
                  <a:pt x="1161" y="702"/>
                </a:moveTo>
                <a:lnTo>
                  <a:pt x="1164" y="701"/>
                </a:lnTo>
                <a:lnTo>
                  <a:pt x="1163" y="702"/>
                </a:lnTo>
                <a:lnTo>
                  <a:pt x="1161" y="702"/>
                </a:lnTo>
                <a:moveTo>
                  <a:pt x="1869" y="108"/>
                </a:moveTo>
                <a:lnTo>
                  <a:pt x="1867" y="106"/>
                </a:lnTo>
                <a:lnTo>
                  <a:pt x="1869" y="106"/>
                </a:lnTo>
                <a:lnTo>
                  <a:pt x="1870" y="106"/>
                </a:lnTo>
                <a:lnTo>
                  <a:pt x="1870" y="108"/>
                </a:lnTo>
                <a:lnTo>
                  <a:pt x="1869" y="108"/>
                </a:lnTo>
                <a:moveTo>
                  <a:pt x="1851" y="187"/>
                </a:moveTo>
                <a:lnTo>
                  <a:pt x="1851" y="188"/>
                </a:lnTo>
                <a:lnTo>
                  <a:pt x="1849" y="188"/>
                </a:lnTo>
                <a:lnTo>
                  <a:pt x="1851" y="187"/>
                </a:lnTo>
                <a:moveTo>
                  <a:pt x="1851" y="174"/>
                </a:moveTo>
                <a:lnTo>
                  <a:pt x="1849" y="174"/>
                </a:lnTo>
                <a:lnTo>
                  <a:pt x="1851" y="172"/>
                </a:lnTo>
                <a:lnTo>
                  <a:pt x="1851" y="174"/>
                </a:lnTo>
                <a:moveTo>
                  <a:pt x="1851" y="184"/>
                </a:moveTo>
                <a:lnTo>
                  <a:pt x="1849" y="184"/>
                </a:lnTo>
                <a:lnTo>
                  <a:pt x="1851" y="183"/>
                </a:lnTo>
                <a:lnTo>
                  <a:pt x="1851" y="184"/>
                </a:lnTo>
                <a:moveTo>
                  <a:pt x="1846" y="169"/>
                </a:moveTo>
                <a:lnTo>
                  <a:pt x="1845" y="169"/>
                </a:lnTo>
                <a:lnTo>
                  <a:pt x="1845" y="168"/>
                </a:lnTo>
                <a:lnTo>
                  <a:pt x="1846" y="169"/>
                </a:lnTo>
                <a:moveTo>
                  <a:pt x="1849" y="184"/>
                </a:moveTo>
                <a:lnTo>
                  <a:pt x="1848" y="186"/>
                </a:lnTo>
                <a:lnTo>
                  <a:pt x="1848" y="184"/>
                </a:lnTo>
                <a:lnTo>
                  <a:pt x="1849" y="184"/>
                </a:lnTo>
                <a:moveTo>
                  <a:pt x="1848" y="181"/>
                </a:moveTo>
                <a:lnTo>
                  <a:pt x="1846" y="181"/>
                </a:lnTo>
                <a:lnTo>
                  <a:pt x="1849" y="180"/>
                </a:lnTo>
                <a:lnTo>
                  <a:pt x="1849" y="181"/>
                </a:lnTo>
                <a:lnTo>
                  <a:pt x="1848" y="181"/>
                </a:lnTo>
                <a:moveTo>
                  <a:pt x="1786" y="116"/>
                </a:moveTo>
                <a:lnTo>
                  <a:pt x="1788" y="118"/>
                </a:lnTo>
                <a:lnTo>
                  <a:pt x="1786" y="118"/>
                </a:lnTo>
                <a:lnTo>
                  <a:pt x="1786" y="116"/>
                </a:lnTo>
                <a:moveTo>
                  <a:pt x="1841" y="168"/>
                </a:moveTo>
                <a:lnTo>
                  <a:pt x="1841" y="169"/>
                </a:lnTo>
                <a:lnTo>
                  <a:pt x="1839" y="169"/>
                </a:lnTo>
                <a:lnTo>
                  <a:pt x="1839" y="168"/>
                </a:lnTo>
                <a:lnTo>
                  <a:pt x="1841" y="168"/>
                </a:lnTo>
                <a:moveTo>
                  <a:pt x="1846" y="108"/>
                </a:moveTo>
                <a:lnTo>
                  <a:pt x="1845" y="108"/>
                </a:lnTo>
                <a:lnTo>
                  <a:pt x="1845" y="106"/>
                </a:lnTo>
                <a:lnTo>
                  <a:pt x="1846" y="106"/>
                </a:lnTo>
                <a:lnTo>
                  <a:pt x="1846" y="108"/>
                </a:lnTo>
                <a:moveTo>
                  <a:pt x="1252" y="682"/>
                </a:moveTo>
                <a:lnTo>
                  <a:pt x="1254" y="682"/>
                </a:lnTo>
                <a:lnTo>
                  <a:pt x="1252" y="683"/>
                </a:lnTo>
                <a:lnTo>
                  <a:pt x="1252" y="682"/>
                </a:lnTo>
                <a:moveTo>
                  <a:pt x="1792" y="116"/>
                </a:moveTo>
                <a:lnTo>
                  <a:pt x="1794" y="116"/>
                </a:lnTo>
                <a:lnTo>
                  <a:pt x="1794" y="118"/>
                </a:lnTo>
                <a:lnTo>
                  <a:pt x="1792" y="118"/>
                </a:lnTo>
                <a:lnTo>
                  <a:pt x="1791" y="118"/>
                </a:lnTo>
                <a:lnTo>
                  <a:pt x="1789" y="119"/>
                </a:lnTo>
                <a:lnTo>
                  <a:pt x="1789" y="118"/>
                </a:lnTo>
                <a:lnTo>
                  <a:pt x="1788" y="118"/>
                </a:lnTo>
                <a:lnTo>
                  <a:pt x="1789" y="116"/>
                </a:lnTo>
                <a:lnTo>
                  <a:pt x="1791" y="116"/>
                </a:lnTo>
                <a:lnTo>
                  <a:pt x="1792" y="116"/>
                </a:lnTo>
                <a:moveTo>
                  <a:pt x="1810" y="108"/>
                </a:moveTo>
                <a:lnTo>
                  <a:pt x="1811" y="108"/>
                </a:lnTo>
                <a:lnTo>
                  <a:pt x="1810" y="109"/>
                </a:lnTo>
                <a:lnTo>
                  <a:pt x="1810" y="108"/>
                </a:lnTo>
                <a:moveTo>
                  <a:pt x="1788" y="125"/>
                </a:moveTo>
                <a:lnTo>
                  <a:pt x="1789" y="127"/>
                </a:lnTo>
                <a:lnTo>
                  <a:pt x="1788" y="127"/>
                </a:lnTo>
                <a:lnTo>
                  <a:pt x="1788" y="125"/>
                </a:lnTo>
                <a:moveTo>
                  <a:pt x="1782" y="118"/>
                </a:moveTo>
                <a:lnTo>
                  <a:pt x="1783" y="118"/>
                </a:lnTo>
                <a:lnTo>
                  <a:pt x="1780" y="119"/>
                </a:lnTo>
                <a:lnTo>
                  <a:pt x="1779" y="119"/>
                </a:lnTo>
                <a:lnTo>
                  <a:pt x="1780" y="118"/>
                </a:lnTo>
                <a:lnTo>
                  <a:pt x="1782" y="118"/>
                </a:lnTo>
                <a:moveTo>
                  <a:pt x="1766" y="124"/>
                </a:moveTo>
                <a:lnTo>
                  <a:pt x="1767" y="124"/>
                </a:lnTo>
                <a:lnTo>
                  <a:pt x="1766" y="125"/>
                </a:lnTo>
                <a:lnTo>
                  <a:pt x="1766" y="124"/>
                </a:lnTo>
                <a:moveTo>
                  <a:pt x="1789" y="127"/>
                </a:moveTo>
                <a:lnTo>
                  <a:pt x="1791" y="128"/>
                </a:lnTo>
                <a:lnTo>
                  <a:pt x="1789" y="128"/>
                </a:lnTo>
                <a:lnTo>
                  <a:pt x="1789" y="127"/>
                </a:lnTo>
                <a:moveTo>
                  <a:pt x="1251" y="683"/>
                </a:moveTo>
                <a:lnTo>
                  <a:pt x="1251" y="682"/>
                </a:lnTo>
                <a:lnTo>
                  <a:pt x="1252" y="682"/>
                </a:lnTo>
                <a:lnTo>
                  <a:pt x="1251" y="683"/>
                </a:lnTo>
                <a:moveTo>
                  <a:pt x="1788" y="121"/>
                </a:moveTo>
                <a:lnTo>
                  <a:pt x="1786" y="121"/>
                </a:lnTo>
                <a:lnTo>
                  <a:pt x="1786" y="119"/>
                </a:lnTo>
                <a:lnTo>
                  <a:pt x="1788" y="119"/>
                </a:lnTo>
                <a:lnTo>
                  <a:pt x="1788" y="121"/>
                </a:lnTo>
                <a:moveTo>
                  <a:pt x="1823" y="99"/>
                </a:moveTo>
                <a:lnTo>
                  <a:pt x="1823" y="97"/>
                </a:lnTo>
                <a:lnTo>
                  <a:pt x="1824" y="97"/>
                </a:lnTo>
                <a:lnTo>
                  <a:pt x="1824" y="99"/>
                </a:lnTo>
                <a:lnTo>
                  <a:pt x="1823" y="99"/>
                </a:lnTo>
                <a:moveTo>
                  <a:pt x="1846" y="109"/>
                </a:moveTo>
                <a:lnTo>
                  <a:pt x="1848" y="108"/>
                </a:lnTo>
                <a:lnTo>
                  <a:pt x="1848" y="109"/>
                </a:lnTo>
                <a:lnTo>
                  <a:pt x="1846" y="109"/>
                </a:lnTo>
                <a:moveTo>
                  <a:pt x="1819" y="133"/>
                </a:moveTo>
                <a:lnTo>
                  <a:pt x="1817" y="133"/>
                </a:lnTo>
                <a:lnTo>
                  <a:pt x="1817" y="131"/>
                </a:lnTo>
                <a:lnTo>
                  <a:pt x="1819" y="131"/>
                </a:lnTo>
                <a:lnTo>
                  <a:pt x="1820" y="131"/>
                </a:lnTo>
                <a:lnTo>
                  <a:pt x="1821" y="130"/>
                </a:lnTo>
                <a:lnTo>
                  <a:pt x="1823" y="130"/>
                </a:lnTo>
                <a:lnTo>
                  <a:pt x="1821" y="131"/>
                </a:lnTo>
                <a:lnTo>
                  <a:pt x="1820" y="133"/>
                </a:lnTo>
                <a:lnTo>
                  <a:pt x="1819" y="133"/>
                </a:lnTo>
                <a:moveTo>
                  <a:pt x="1823" y="141"/>
                </a:moveTo>
                <a:lnTo>
                  <a:pt x="1821" y="141"/>
                </a:lnTo>
                <a:lnTo>
                  <a:pt x="1823" y="140"/>
                </a:lnTo>
                <a:lnTo>
                  <a:pt x="1824" y="140"/>
                </a:lnTo>
                <a:lnTo>
                  <a:pt x="1824" y="141"/>
                </a:lnTo>
                <a:lnTo>
                  <a:pt x="1823" y="141"/>
                </a:lnTo>
                <a:moveTo>
                  <a:pt x="1767" y="196"/>
                </a:moveTo>
                <a:lnTo>
                  <a:pt x="1766" y="196"/>
                </a:lnTo>
                <a:lnTo>
                  <a:pt x="1767" y="194"/>
                </a:lnTo>
                <a:lnTo>
                  <a:pt x="1767" y="193"/>
                </a:lnTo>
                <a:lnTo>
                  <a:pt x="1769" y="193"/>
                </a:lnTo>
                <a:lnTo>
                  <a:pt x="1769" y="194"/>
                </a:lnTo>
                <a:lnTo>
                  <a:pt x="1767" y="196"/>
                </a:lnTo>
                <a:moveTo>
                  <a:pt x="1821" y="144"/>
                </a:moveTo>
                <a:lnTo>
                  <a:pt x="1820" y="144"/>
                </a:lnTo>
                <a:lnTo>
                  <a:pt x="1821" y="143"/>
                </a:lnTo>
                <a:lnTo>
                  <a:pt x="1821" y="144"/>
                </a:lnTo>
                <a:moveTo>
                  <a:pt x="1845" y="110"/>
                </a:move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moveTo>
                  <a:pt x="1801" y="202"/>
                </a:moveTo>
                <a:lnTo>
                  <a:pt x="1802" y="203"/>
                </a:lnTo>
                <a:lnTo>
                  <a:pt x="1801" y="203"/>
                </a:lnTo>
                <a:lnTo>
                  <a:pt x="1801" y="202"/>
                </a:lnTo>
                <a:moveTo>
                  <a:pt x="1848" y="106"/>
                </a:moveTo>
                <a:lnTo>
                  <a:pt x="1848" y="105"/>
                </a:lnTo>
                <a:lnTo>
                  <a:pt x="1849" y="105"/>
                </a:lnTo>
                <a:lnTo>
                  <a:pt x="1849" y="106"/>
                </a:lnTo>
                <a:lnTo>
                  <a:pt x="1849" y="108"/>
                </a:lnTo>
                <a:lnTo>
                  <a:pt x="1848" y="108"/>
                </a:lnTo>
                <a:lnTo>
                  <a:pt x="1848" y="106"/>
                </a:lnTo>
                <a:moveTo>
                  <a:pt x="1816" y="105"/>
                </a:moveTo>
                <a:lnTo>
                  <a:pt x="1817" y="103"/>
                </a:lnTo>
                <a:lnTo>
                  <a:pt x="1817" y="105"/>
                </a:lnTo>
                <a:lnTo>
                  <a:pt x="1816" y="105"/>
                </a:lnTo>
                <a:moveTo>
                  <a:pt x="1855" y="93"/>
                </a:moveTo>
                <a:lnTo>
                  <a:pt x="1857" y="93"/>
                </a:lnTo>
                <a:lnTo>
                  <a:pt x="1857" y="94"/>
                </a:lnTo>
                <a:lnTo>
                  <a:pt x="1858" y="94"/>
                </a:lnTo>
                <a:lnTo>
                  <a:pt x="1858" y="96"/>
                </a:lnTo>
                <a:lnTo>
                  <a:pt x="1857" y="96"/>
                </a:lnTo>
                <a:lnTo>
                  <a:pt x="1855" y="96"/>
                </a:lnTo>
                <a:lnTo>
                  <a:pt x="1852" y="94"/>
                </a:lnTo>
                <a:lnTo>
                  <a:pt x="1854" y="94"/>
                </a:lnTo>
                <a:lnTo>
                  <a:pt x="1854" y="93"/>
                </a:lnTo>
                <a:lnTo>
                  <a:pt x="1855" y="93"/>
                </a:lnTo>
                <a:moveTo>
                  <a:pt x="1832" y="97"/>
                </a:moveTo>
                <a:lnTo>
                  <a:pt x="1830" y="96"/>
                </a:lnTo>
                <a:lnTo>
                  <a:pt x="1832" y="96"/>
                </a:lnTo>
                <a:lnTo>
                  <a:pt x="1832" y="96"/>
                </a:lnTo>
                <a:lnTo>
                  <a:pt x="1832" y="97"/>
                </a:lnTo>
                <a:lnTo>
                  <a:pt x="1832" y="97"/>
                </a:lnTo>
                <a:moveTo>
                  <a:pt x="1804" y="209"/>
                </a:moveTo>
                <a:lnTo>
                  <a:pt x="1802" y="209"/>
                </a:lnTo>
                <a:lnTo>
                  <a:pt x="1804" y="208"/>
                </a:lnTo>
                <a:lnTo>
                  <a:pt x="1804" y="209"/>
                </a:lnTo>
                <a:moveTo>
                  <a:pt x="1826" y="188"/>
                </a:moveTo>
                <a:lnTo>
                  <a:pt x="1827" y="188"/>
                </a:lnTo>
                <a:lnTo>
                  <a:pt x="1826" y="190"/>
                </a:lnTo>
                <a:lnTo>
                  <a:pt x="1826" y="188"/>
                </a:lnTo>
                <a:moveTo>
                  <a:pt x="1824" y="190"/>
                </a:moveTo>
                <a:lnTo>
                  <a:pt x="1826" y="190"/>
                </a:lnTo>
                <a:lnTo>
                  <a:pt x="1824" y="191"/>
                </a:lnTo>
                <a:lnTo>
                  <a:pt x="1824" y="190"/>
                </a:lnTo>
                <a:moveTo>
                  <a:pt x="1826" y="180"/>
                </a:moveTo>
                <a:lnTo>
                  <a:pt x="1827" y="180"/>
                </a:lnTo>
                <a:lnTo>
                  <a:pt x="1827" y="181"/>
                </a:lnTo>
                <a:lnTo>
                  <a:pt x="1826" y="181"/>
                </a:lnTo>
                <a:lnTo>
                  <a:pt x="1826" y="180"/>
                </a:lnTo>
                <a:moveTo>
                  <a:pt x="1827" y="191"/>
                </a:moveTo>
                <a:lnTo>
                  <a:pt x="1829" y="191"/>
                </a:lnTo>
                <a:lnTo>
                  <a:pt x="1827" y="193"/>
                </a:lnTo>
                <a:lnTo>
                  <a:pt x="1827" y="191"/>
                </a:lnTo>
                <a:moveTo>
                  <a:pt x="1832" y="175"/>
                </a:moveTo>
                <a:lnTo>
                  <a:pt x="1830" y="175"/>
                </a:lnTo>
                <a:lnTo>
                  <a:pt x="1829" y="175"/>
                </a:lnTo>
                <a:lnTo>
                  <a:pt x="1829" y="174"/>
                </a:lnTo>
                <a:lnTo>
                  <a:pt x="1830" y="174"/>
                </a:lnTo>
                <a:lnTo>
                  <a:pt x="1832" y="174"/>
                </a:lnTo>
                <a:lnTo>
                  <a:pt x="1832" y="175"/>
                </a:lnTo>
                <a:moveTo>
                  <a:pt x="1829" y="202"/>
                </a:moveTo>
                <a:lnTo>
                  <a:pt x="1829" y="200"/>
                </a:lnTo>
                <a:lnTo>
                  <a:pt x="1830" y="200"/>
                </a:lnTo>
                <a:lnTo>
                  <a:pt x="1829" y="202"/>
                </a:lnTo>
                <a:moveTo>
                  <a:pt x="1813" y="213"/>
                </a:moveTo>
                <a:lnTo>
                  <a:pt x="1813" y="215"/>
                </a:lnTo>
                <a:lnTo>
                  <a:pt x="1811" y="215"/>
                </a:lnTo>
                <a:lnTo>
                  <a:pt x="1813" y="213"/>
                </a:lnTo>
                <a:moveTo>
                  <a:pt x="1832" y="194"/>
                </a:moveTo>
                <a:lnTo>
                  <a:pt x="1832" y="196"/>
                </a:lnTo>
                <a:lnTo>
                  <a:pt x="1830" y="196"/>
                </a:lnTo>
                <a:lnTo>
                  <a:pt x="1832" y="194"/>
                </a:lnTo>
                <a:moveTo>
                  <a:pt x="1835" y="175"/>
                </a:moveTo>
                <a:lnTo>
                  <a:pt x="1836" y="175"/>
                </a:lnTo>
                <a:lnTo>
                  <a:pt x="1835" y="177"/>
                </a:lnTo>
                <a:lnTo>
                  <a:pt x="1835" y="175"/>
                </a:lnTo>
                <a:moveTo>
                  <a:pt x="1827" y="202"/>
                </a:moveTo>
                <a:lnTo>
                  <a:pt x="1829" y="202"/>
                </a:lnTo>
                <a:lnTo>
                  <a:pt x="1827" y="203"/>
                </a:lnTo>
                <a:lnTo>
                  <a:pt x="1826" y="202"/>
                </a:lnTo>
                <a:lnTo>
                  <a:pt x="1827" y="202"/>
                </a:lnTo>
                <a:moveTo>
                  <a:pt x="1802" y="205"/>
                </a:moveTo>
                <a:lnTo>
                  <a:pt x="1801" y="205"/>
                </a:lnTo>
                <a:lnTo>
                  <a:pt x="1802" y="203"/>
                </a:lnTo>
                <a:lnTo>
                  <a:pt x="1802" y="205"/>
                </a:lnTo>
                <a:moveTo>
                  <a:pt x="1874" y="124"/>
                </a:moveTo>
                <a:lnTo>
                  <a:pt x="1873" y="124"/>
                </a:lnTo>
                <a:lnTo>
                  <a:pt x="1876" y="122"/>
                </a:lnTo>
                <a:lnTo>
                  <a:pt x="1874" y="124"/>
                </a:lnTo>
                <a:moveTo>
                  <a:pt x="1874" y="119"/>
                </a:moveTo>
                <a:lnTo>
                  <a:pt x="1874" y="118"/>
                </a:lnTo>
                <a:lnTo>
                  <a:pt x="1876" y="118"/>
                </a:lnTo>
                <a:lnTo>
                  <a:pt x="1876" y="119"/>
                </a:lnTo>
                <a:lnTo>
                  <a:pt x="1876" y="121"/>
                </a:lnTo>
                <a:lnTo>
                  <a:pt x="1874" y="121"/>
                </a:lnTo>
                <a:lnTo>
                  <a:pt x="1874" y="119"/>
                </a:lnTo>
                <a:moveTo>
                  <a:pt x="1876" y="127"/>
                </a:moveTo>
                <a:lnTo>
                  <a:pt x="1877" y="127"/>
                </a:lnTo>
                <a:lnTo>
                  <a:pt x="1879" y="127"/>
                </a:lnTo>
                <a:lnTo>
                  <a:pt x="1874" y="128"/>
                </a:lnTo>
                <a:lnTo>
                  <a:pt x="1874" y="127"/>
                </a:lnTo>
                <a:lnTo>
                  <a:pt x="1876" y="127"/>
                </a:lnTo>
                <a:moveTo>
                  <a:pt x="1866" y="125"/>
                </a:moveTo>
                <a:lnTo>
                  <a:pt x="1866" y="124"/>
                </a:lnTo>
                <a:lnTo>
                  <a:pt x="1867" y="124"/>
                </a:lnTo>
                <a:lnTo>
                  <a:pt x="1866" y="125"/>
                </a:lnTo>
                <a:moveTo>
                  <a:pt x="1874" y="118"/>
                </a:moveTo>
                <a:lnTo>
                  <a:pt x="1873" y="119"/>
                </a:lnTo>
                <a:lnTo>
                  <a:pt x="1873" y="118"/>
                </a:lnTo>
                <a:lnTo>
                  <a:pt x="1874" y="118"/>
                </a:lnTo>
                <a:moveTo>
                  <a:pt x="1871" y="128"/>
                </a:moveTo>
                <a:lnTo>
                  <a:pt x="1873" y="128"/>
                </a:lnTo>
                <a:lnTo>
                  <a:pt x="1871" y="130"/>
                </a:lnTo>
                <a:lnTo>
                  <a:pt x="1871" y="128"/>
                </a:lnTo>
                <a:moveTo>
                  <a:pt x="1869" y="130"/>
                </a:moveTo>
                <a:lnTo>
                  <a:pt x="1867" y="131"/>
                </a:lnTo>
                <a:lnTo>
                  <a:pt x="1867" y="130"/>
                </a:lnTo>
                <a:lnTo>
                  <a:pt x="1869" y="130"/>
                </a:lnTo>
                <a:moveTo>
                  <a:pt x="1742" y="109"/>
                </a:moveTo>
                <a:lnTo>
                  <a:pt x="1741" y="109"/>
                </a:lnTo>
                <a:lnTo>
                  <a:pt x="1744" y="108"/>
                </a:lnTo>
                <a:lnTo>
                  <a:pt x="1745" y="108"/>
                </a:lnTo>
                <a:lnTo>
                  <a:pt x="1742" y="109"/>
                </a:lnTo>
                <a:moveTo>
                  <a:pt x="1873" y="131"/>
                </a:moveTo>
                <a:lnTo>
                  <a:pt x="1874" y="131"/>
                </a:lnTo>
                <a:lnTo>
                  <a:pt x="1871" y="133"/>
                </a:lnTo>
                <a:lnTo>
                  <a:pt x="1870" y="133"/>
                </a:lnTo>
                <a:lnTo>
                  <a:pt x="1870" y="131"/>
                </a:lnTo>
                <a:lnTo>
                  <a:pt x="1871" y="131"/>
                </a:lnTo>
                <a:lnTo>
                  <a:pt x="1873" y="131"/>
                </a:lnTo>
                <a:moveTo>
                  <a:pt x="1874" y="130"/>
                </a:moveTo>
                <a:lnTo>
                  <a:pt x="1876" y="130"/>
                </a:lnTo>
                <a:lnTo>
                  <a:pt x="1874" y="131"/>
                </a:lnTo>
                <a:lnTo>
                  <a:pt x="1874" y="130"/>
                </a:lnTo>
                <a:moveTo>
                  <a:pt x="1880" y="124"/>
                </a:moveTo>
                <a:lnTo>
                  <a:pt x="1879" y="124"/>
                </a:lnTo>
                <a:lnTo>
                  <a:pt x="1882" y="122"/>
                </a:lnTo>
                <a:lnTo>
                  <a:pt x="1882" y="124"/>
                </a:lnTo>
                <a:lnTo>
                  <a:pt x="1880" y="124"/>
                </a:lnTo>
                <a:moveTo>
                  <a:pt x="1879" y="130"/>
                </a:moveTo>
                <a:lnTo>
                  <a:pt x="1880" y="128"/>
                </a:lnTo>
                <a:lnTo>
                  <a:pt x="1880" y="130"/>
                </a:lnTo>
                <a:lnTo>
                  <a:pt x="1879" y="130"/>
                </a:lnTo>
                <a:moveTo>
                  <a:pt x="1879" y="128"/>
                </a:moveTo>
                <a:lnTo>
                  <a:pt x="1879" y="127"/>
                </a:lnTo>
                <a:lnTo>
                  <a:pt x="1880" y="127"/>
                </a:lnTo>
                <a:lnTo>
                  <a:pt x="1879" y="128"/>
                </a:lnTo>
                <a:moveTo>
                  <a:pt x="1870" y="121"/>
                </a:moveTo>
                <a:lnTo>
                  <a:pt x="1869" y="121"/>
                </a:lnTo>
                <a:lnTo>
                  <a:pt x="1870" y="119"/>
                </a:lnTo>
                <a:lnTo>
                  <a:pt x="1871" y="119"/>
                </a:lnTo>
                <a:lnTo>
                  <a:pt x="1870" y="121"/>
                </a:lnTo>
                <a:moveTo>
                  <a:pt x="1866" y="121"/>
                </a:moveTo>
                <a:lnTo>
                  <a:pt x="1867" y="121"/>
                </a:lnTo>
                <a:lnTo>
                  <a:pt x="1866" y="122"/>
                </a:lnTo>
                <a:lnTo>
                  <a:pt x="1866" y="121"/>
                </a:lnTo>
                <a:moveTo>
                  <a:pt x="1866" y="124"/>
                </a:moveTo>
                <a:lnTo>
                  <a:pt x="1866" y="122"/>
                </a:lnTo>
                <a:lnTo>
                  <a:pt x="1867" y="122"/>
                </a:lnTo>
                <a:lnTo>
                  <a:pt x="1866" y="124"/>
                </a:lnTo>
                <a:moveTo>
                  <a:pt x="1677" y="133"/>
                </a:moveTo>
                <a:lnTo>
                  <a:pt x="1679" y="133"/>
                </a:lnTo>
                <a:lnTo>
                  <a:pt x="1677" y="134"/>
                </a:lnTo>
                <a:lnTo>
                  <a:pt x="1677" y="133"/>
                </a:lnTo>
                <a:moveTo>
                  <a:pt x="1866" y="124"/>
                </a:moveTo>
                <a:lnTo>
                  <a:pt x="1864" y="125"/>
                </a:lnTo>
                <a:lnTo>
                  <a:pt x="1864" y="124"/>
                </a:lnTo>
                <a:lnTo>
                  <a:pt x="1866" y="124"/>
                </a:lnTo>
                <a:moveTo>
                  <a:pt x="1866" y="119"/>
                </a:moveTo>
                <a:lnTo>
                  <a:pt x="1864" y="119"/>
                </a:lnTo>
                <a:lnTo>
                  <a:pt x="1866" y="118"/>
                </a:lnTo>
                <a:lnTo>
                  <a:pt x="1866" y="119"/>
                </a:lnTo>
                <a:moveTo>
                  <a:pt x="1869" y="124"/>
                </a:moveTo>
                <a:lnTo>
                  <a:pt x="1867" y="124"/>
                </a:lnTo>
                <a:lnTo>
                  <a:pt x="1869" y="124"/>
                </a:lnTo>
                <a:lnTo>
                  <a:pt x="1870" y="124"/>
                </a:lnTo>
                <a:lnTo>
                  <a:pt x="1869" y="124"/>
                </a:lnTo>
                <a:moveTo>
                  <a:pt x="1820" y="124"/>
                </a:moveTo>
                <a:lnTo>
                  <a:pt x="1821" y="124"/>
                </a:lnTo>
                <a:lnTo>
                  <a:pt x="1821" y="124"/>
                </a:lnTo>
                <a:lnTo>
                  <a:pt x="1820" y="124"/>
                </a:lnTo>
                <a:lnTo>
                  <a:pt x="1820" y="124"/>
                </a:lnTo>
                <a:moveTo>
                  <a:pt x="1869" y="124"/>
                </a:moveTo>
                <a:lnTo>
                  <a:pt x="1870" y="124"/>
                </a:lnTo>
                <a:lnTo>
                  <a:pt x="1869" y="125"/>
                </a:lnTo>
                <a:lnTo>
                  <a:pt x="1869" y="124"/>
                </a:lnTo>
                <a:moveTo>
                  <a:pt x="1654" y="141"/>
                </a:moveTo>
                <a:lnTo>
                  <a:pt x="1654" y="143"/>
                </a:lnTo>
                <a:lnTo>
                  <a:pt x="1652" y="143"/>
                </a:lnTo>
                <a:lnTo>
                  <a:pt x="1651" y="143"/>
                </a:lnTo>
                <a:lnTo>
                  <a:pt x="1651" y="141"/>
                </a:lnTo>
                <a:lnTo>
                  <a:pt x="1652" y="141"/>
                </a:lnTo>
                <a:lnTo>
                  <a:pt x="1654" y="141"/>
                </a:lnTo>
                <a:moveTo>
                  <a:pt x="1869" y="122"/>
                </a:moveTo>
                <a:lnTo>
                  <a:pt x="1867" y="122"/>
                </a:lnTo>
                <a:lnTo>
                  <a:pt x="1867" y="121"/>
                </a:lnTo>
                <a:lnTo>
                  <a:pt x="1869" y="121"/>
                </a:lnTo>
                <a:lnTo>
                  <a:pt x="1869" y="122"/>
                </a:lnTo>
                <a:moveTo>
                  <a:pt x="1867" y="125"/>
                </a:moveTo>
                <a:lnTo>
                  <a:pt x="1867" y="125"/>
                </a:lnTo>
                <a:lnTo>
                  <a:pt x="1867" y="127"/>
                </a:lnTo>
                <a:lnTo>
                  <a:pt x="1867" y="125"/>
                </a:lnTo>
                <a:moveTo>
                  <a:pt x="1870" y="124"/>
                </a:moveTo>
                <a:lnTo>
                  <a:pt x="1870" y="124"/>
                </a:lnTo>
                <a:lnTo>
                  <a:pt x="1871" y="124"/>
                </a:lnTo>
                <a:lnTo>
                  <a:pt x="1871" y="124"/>
                </a:lnTo>
                <a:lnTo>
                  <a:pt x="1870" y="124"/>
                </a:lnTo>
                <a:moveTo>
                  <a:pt x="1823" y="183"/>
                </a:moveTo>
                <a:lnTo>
                  <a:pt x="1824" y="181"/>
                </a:lnTo>
                <a:lnTo>
                  <a:pt x="1824" y="183"/>
                </a:lnTo>
                <a:lnTo>
                  <a:pt x="1823" y="183"/>
                </a:lnTo>
                <a:moveTo>
                  <a:pt x="1767" y="211"/>
                </a:moveTo>
                <a:lnTo>
                  <a:pt x="1769" y="211"/>
                </a:lnTo>
                <a:lnTo>
                  <a:pt x="1769" y="212"/>
                </a:lnTo>
                <a:lnTo>
                  <a:pt x="1767" y="212"/>
                </a:lnTo>
                <a:lnTo>
                  <a:pt x="1767" y="211"/>
                </a:lnTo>
                <a:moveTo>
                  <a:pt x="1824" y="144"/>
                </a:moveTo>
                <a:lnTo>
                  <a:pt x="1826" y="144"/>
                </a:lnTo>
                <a:lnTo>
                  <a:pt x="1824" y="146"/>
                </a:lnTo>
                <a:lnTo>
                  <a:pt x="1823" y="146"/>
                </a:lnTo>
                <a:lnTo>
                  <a:pt x="1823" y="144"/>
                </a:lnTo>
                <a:lnTo>
                  <a:pt x="1824" y="144"/>
                </a:lnTo>
                <a:moveTo>
                  <a:pt x="1839" y="94"/>
                </a:moveTo>
                <a:lnTo>
                  <a:pt x="1838" y="94"/>
                </a:lnTo>
                <a:lnTo>
                  <a:pt x="1838" y="93"/>
                </a:lnTo>
                <a:lnTo>
                  <a:pt x="1839" y="93"/>
                </a:lnTo>
                <a:lnTo>
                  <a:pt x="1839" y="94"/>
                </a:lnTo>
                <a:moveTo>
                  <a:pt x="1826" y="99"/>
                </a:moveTo>
                <a:lnTo>
                  <a:pt x="1827" y="99"/>
                </a:lnTo>
                <a:lnTo>
                  <a:pt x="1827" y="100"/>
                </a:lnTo>
                <a:lnTo>
                  <a:pt x="1826" y="100"/>
                </a:lnTo>
                <a:lnTo>
                  <a:pt x="1826" y="99"/>
                </a:lnTo>
                <a:moveTo>
                  <a:pt x="1761" y="190"/>
                </a:moveTo>
                <a:lnTo>
                  <a:pt x="1763" y="190"/>
                </a:lnTo>
                <a:lnTo>
                  <a:pt x="1763" y="191"/>
                </a:lnTo>
                <a:lnTo>
                  <a:pt x="1761" y="191"/>
                </a:lnTo>
                <a:lnTo>
                  <a:pt x="1761" y="190"/>
                </a:lnTo>
                <a:moveTo>
                  <a:pt x="1821" y="133"/>
                </a:moveTo>
                <a:lnTo>
                  <a:pt x="1823" y="133"/>
                </a:lnTo>
                <a:lnTo>
                  <a:pt x="1823" y="134"/>
                </a:lnTo>
                <a:lnTo>
                  <a:pt x="1821" y="134"/>
                </a:lnTo>
                <a:lnTo>
                  <a:pt x="1821" y="133"/>
                </a:lnTo>
                <a:moveTo>
                  <a:pt x="1767" y="202"/>
                </a:moveTo>
                <a:lnTo>
                  <a:pt x="1769" y="200"/>
                </a:lnTo>
                <a:lnTo>
                  <a:pt x="1769" y="202"/>
                </a:lnTo>
                <a:lnTo>
                  <a:pt x="1767" y="202"/>
                </a:lnTo>
                <a:moveTo>
                  <a:pt x="1757" y="188"/>
                </a:moveTo>
                <a:lnTo>
                  <a:pt x="1758" y="188"/>
                </a:lnTo>
                <a:lnTo>
                  <a:pt x="1758" y="190"/>
                </a:lnTo>
                <a:lnTo>
                  <a:pt x="1757" y="191"/>
                </a:lnTo>
                <a:lnTo>
                  <a:pt x="1757" y="190"/>
                </a:lnTo>
                <a:lnTo>
                  <a:pt x="1757" y="188"/>
                </a:lnTo>
                <a:moveTo>
                  <a:pt x="1761" y="187"/>
                </a:moveTo>
                <a:lnTo>
                  <a:pt x="1760" y="188"/>
                </a:lnTo>
                <a:lnTo>
                  <a:pt x="1760" y="188"/>
                </a:lnTo>
                <a:lnTo>
                  <a:pt x="1760" y="187"/>
                </a:lnTo>
                <a:lnTo>
                  <a:pt x="1760" y="186"/>
                </a:lnTo>
                <a:lnTo>
                  <a:pt x="1760" y="186"/>
                </a:lnTo>
                <a:lnTo>
                  <a:pt x="1760" y="187"/>
                </a:lnTo>
                <a:lnTo>
                  <a:pt x="1761" y="187"/>
                </a:lnTo>
                <a:moveTo>
                  <a:pt x="1832" y="108"/>
                </a:moveTo>
                <a:lnTo>
                  <a:pt x="1833" y="108"/>
                </a:lnTo>
                <a:lnTo>
                  <a:pt x="1832" y="109"/>
                </a:lnTo>
                <a:lnTo>
                  <a:pt x="1832" y="108"/>
                </a:lnTo>
                <a:moveTo>
                  <a:pt x="1864" y="135"/>
                </a:moveTo>
                <a:lnTo>
                  <a:pt x="1867" y="134"/>
                </a:lnTo>
                <a:lnTo>
                  <a:pt x="1866" y="135"/>
                </a:lnTo>
                <a:lnTo>
                  <a:pt x="1864" y="135"/>
                </a:lnTo>
                <a:moveTo>
                  <a:pt x="1857" y="116"/>
                </a:moveTo>
                <a:lnTo>
                  <a:pt x="1858" y="116"/>
                </a:lnTo>
                <a:lnTo>
                  <a:pt x="1855" y="118"/>
                </a:lnTo>
                <a:lnTo>
                  <a:pt x="1857" y="116"/>
                </a:lnTo>
                <a:moveTo>
                  <a:pt x="1857" y="172"/>
                </a:moveTo>
                <a:lnTo>
                  <a:pt x="1858" y="172"/>
                </a:lnTo>
                <a:lnTo>
                  <a:pt x="1858" y="174"/>
                </a:lnTo>
                <a:lnTo>
                  <a:pt x="1857" y="174"/>
                </a:lnTo>
                <a:lnTo>
                  <a:pt x="1857" y="172"/>
                </a:lnTo>
                <a:moveTo>
                  <a:pt x="1832" y="106"/>
                </a:moveTo>
                <a:lnTo>
                  <a:pt x="1833" y="105"/>
                </a:lnTo>
                <a:lnTo>
                  <a:pt x="1833" y="106"/>
                </a:lnTo>
                <a:lnTo>
                  <a:pt x="1832" y="106"/>
                </a:lnTo>
                <a:moveTo>
                  <a:pt x="1870" y="134"/>
                </a:moveTo>
                <a:lnTo>
                  <a:pt x="1871" y="134"/>
                </a:lnTo>
                <a:lnTo>
                  <a:pt x="1870" y="135"/>
                </a:lnTo>
                <a:lnTo>
                  <a:pt x="1869" y="135"/>
                </a:lnTo>
                <a:lnTo>
                  <a:pt x="1870" y="134"/>
                </a:lnTo>
                <a:moveTo>
                  <a:pt x="1867" y="134"/>
                </a:moveTo>
                <a:lnTo>
                  <a:pt x="1869" y="135"/>
                </a:lnTo>
                <a:lnTo>
                  <a:pt x="1867" y="135"/>
                </a:lnTo>
                <a:lnTo>
                  <a:pt x="1867" y="134"/>
                </a:lnTo>
                <a:moveTo>
                  <a:pt x="1855" y="174"/>
                </a:moveTo>
                <a:lnTo>
                  <a:pt x="1857" y="174"/>
                </a:lnTo>
                <a:lnTo>
                  <a:pt x="1855" y="175"/>
                </a:lnTo>
                <a:lnTo>
                  <a:pt x="1855" y="174"/>
                </a:lnTo>
                <a:moveTo>
                  <a:pt x="1838" y="103"/>
                </a:moveTo>
                <a:lnTo>
                  <a:pt x="1836" y="105"/>
                </a:lnTo>
                <a:lnTo>
                  <a:pt x="1835" y="105"/>
                </a:lnTo>
                <a:lnTo>
                  <a:pt x="1833" y="105"/>
                </a:lnTo>
                <a:lnTo>
                  <a:pt x="1838" y="103"/>
                </a:lnTo>
                <a:moveTo>
                  <a:pt x="1852" y="172"/>
                </a:moveTo>
                <a:lnTo>
                  <a:pt x="1854" y="171"/>
                </a:lnTo>
                <a:lnTo>
                  <a:pt x="1854" y="172"/>
                </a:lnTo>
                <a:lnTo>
                  <a:pt x="1852" y="172"/>
                </a:lnTo>
                <a:moveTo>
                  <a:pt x="1838" y="105"/>
                </a:moveTo>
                <a:lnTo>
                  <a:pt x="1839" y="105"/>
                </a:lnTo>
                <a:lnTo>
                  <a:pt x="1839" y="106"/>
                </a:lnTo>
                <a:lnTo>
                  <a:pt x="1838" y="106"/>
                </a:lnTo>
                <a:lnTo>
                  <a:pt x="1836" y="106"/>
                </a:lnTo>
                <a:lnTo>
                  <a:pt x="1836" y="108"/>
                </a:lnTo>
                <a:lnTo>
                  <a:pt x="1835" y="108"/>
                </a:lnTo>
                <a:lnTo>
                  <a:pt x="1835" y="106"/>
                </a:lnTo>
                <a:lnTo>
                  <a:pt x="1836" y="105"/>
                </a:lnTo>
                <a:lnTo>
                  <a:pt x="1838" y="105"/>
                </a:lnTo>
                <a:moveTo>
                  <a:pt x="1842" y="108"/>
                </a:moveTo>
                <a:lnTo>
                  <a:pt x="1844" y="108"/>
                </a:lnTo>
                <a:lnTo>
                  <a:pt x="1844" y="109"/>
                </a:lnTo>
                <a:lnTo>
                  <a:pt x="1842" y="109"/>
                </a:lnTo>
                <a:lnTo>
                  <a:pt x="1842" y="108"/>
                </a:lnTo>
                <a:moveTo>
                  <a:pt x="1851" y="175"/>
                </a:moveTo>
                <a:lnTo>
                  <a:pt x="1852" y="175"/>
                </a:lnTo>
                <a:lnTo>
                  <a:pt x="1852" y="177"/>
                </a:lnTo>
                <a:lnTo>
                  <a:pt x="1851" y="177"/>
                </a:lnTo>
                <a:lnTo>
                  <a:pt x="1849" y="177"/>
                </a:lnTo>
                <a:lnTo>
                  <a:pt x="1849" y="175"/>
                </a:lnTo>
                <a:lnTo>
                  <a:pt x="1851" y="175"/>
                </a:lnTo>
                <a:moveTo>
                  <a:pt x="1646" y="1195"/>
                </a:moveTo>
                <a:lnTo>
                  <a:pt x="1648" y="1194"/>
                </a:lnTo>
                <a:lnTo>
                  <a:pt x="1648" y="1195"/>
                </a:lnTo>
                <a:lnTo>
                  <a:pt x="1646" y="1195"/>
                </a:lnTo>
                <a:moveTo>
                  <a:pt x="1869" y="49"/>
                </a:moveTo>
                <a:lnTo>
                  <a:pt x="1869" y="50"/>
                </a:lnTo>
                <a:lnTo>
                  <a:pt x="1867" y="50"/>
                </a:lnTo>
                <a:lnTo>
                  <a:pt x="1867" y="49"/>
                </a:lnTo>
                <a:lnTo>
                  <a:pt x="1869" y="49"/>
                </a:lnTo>
                <a:moveTo>
                  <a:pt x="1938" y="50"/>
                </a:moveTo>
                <a:lnTo>
                  <a:pt x="1936" y="50"/>
                </a:lnTo>
                <a:lnTo>
                  <a:pt x="1936" y="49"/>
                </a:lnTo>
                <a:lnTo>
                  <a:pt x="1938" y="49"/>
                </a:lnTo>
                <a:lnTo>
                  <a:pt x="1938" y="50"/>
                </a:lnTo>
                <a:moveTo>
                  <a:pt x="1938" y="46"/>
                </a:moveTo>
                <a:lnTo>
                  <a:pt x="1936" y="47"/>
                </a:lnTo>
                <a:lnTo>
                  <a:pt x="1936" y="46"/>
                </a:lnTo>
                <a:lnTo>
                  <a:pt x="1938" y="46"/>
                </a:lnTo>
                <a:moveTo>
                  <a:pt x="1076" y="246"/>
                </a:moveTo>
                <a:lnTo>
                  <a:pt x="1077" y="244"/>
                </a:lnTo>
                <a:lnTo>
                  <a:pt x="1079" y="244"/>
                </a:lnTo>
                <a:lnTo>
                  <a:pt x="1080" y="244"/>
                </a:lnTo>
                <a:lnTo>
                  <a:pt x="1080" y="246"/>
                </a:lnTo>
                <a:lnTo>
                  <a:pt x="1079" y="246"/>
                </a:lnTo>
                <a:lnTo>
                  <a:pt x="1077" y="246"/>
                </a:lnTo>
                <a:lnTo>
                  <a:pt x="1076" y="246"/>
                </a:lnTo>
                <a:moveTo>
                  <a:pt x="1076" y="247"/>
                </a:moveTo>
                <a:lnTo>
                  <a:pt x="1074" y="247"/>
                </a:lnTo>
                <a:lnTo>
                  <a:pt x="1077" y="246"/>
                </a:lnTo>
                <a:lnTo>
                  <a:pt x="1077" y="247"/>
                </a:lnTo>
                <a:lnTo>
                  <a:pt x="1076" y="247"/>
                </a:lnTo>
                <a:moveTo>
                  <a:pt x="1926" y="53"/>
                </a:moveTo>
                <a:lnTo>
                  <a:pt x="1924" y="53"/>
                </a:lnTo>
                <a:lnTo>
                  <a:pt x="1927" y="52"/>
                </a:lnTo>
                <a:lnTo>
                  <a:pt x="1927" y="53"/>
                </a:lnTo>
                <a:lnTo>
                  <a:pt x="1926" y="53"/>
                </a:lnTo>
                <a:moveTo>
                  <a:pt x="1933" y="52"/>
                </a:moveTo>
                <a:lnTo>
                  <a:pt x="1932" y="52"/>
                </a:lnTo>
                <a:lnTo>
                  <a:pt x="1932" y="50"/>
                </a:lnTo>
                <a:lnTo>
                  <a:pt x="1933" y="50"/>
                </a:lnTo>
                <a:lnTo>
                  <a:pt x="1933" y="52"/>
                </a:lnTo>
                <a:moveTo>
                  <a:pt x="1080" y="239"/>
                </a:moveTo>
                <a:lnTo>
                  <a:pt x="1082" y="239"/>
                </a:lnTo>
                <a:lnTo>
                  <a:pt x="1080" y="240"/>
                </a:lnTo>
                <a:lnTo>
                  <a:pt x="1080" y="239"/>
                </a:lnTo>
                <a:moveTo>
                  <a:pt x="1089" y="236"/>
                </a:moveTo>
                <a:lnTo>
                  <a:pt x="1088" y="237"/>
                </a:lnTo>
                <a:lnTo>
                  <a:pt x="1088" y="236"/>
                </a:lnTo>
                <a:lnTo>
                  <a:pt x="1089" y="236"/>
                </a:lnTo>
                <a:moveTo>
                  <a:pt x="1077" y="239"/>
                </a:moveTo>
                <a:lnTo>
                  <a:pt x="1076" y="237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moveTo>
                  <a:pt x="1074" y="244"/>
                </a:moveTo>
                <a:lnTo>
                  <a:pt x="1076" y="244"/>
                </a:lnTo>
                <a:lnTo>
                  <a:pt x="1074" y="246"/>
                </a:lnTo>
                <a:lnTo>
                  <a:pt x="1076" y="246"/>
                </a:lnTo>
                <a:lnTo>
                  <a:pt x="1074" y="247"/>
                </a:lnTo>
                <a:lnTo>
                  <a:pt x="1073" y="247"/>
                </a:lnTo>
                <a:lnTo>
                  <a:pt x="1073" y="246"/>
                </a:lnTo>
                <a:lnTo>
                  <a:pt x="1074" y="244"/>
                </a:lnTo>
                <a:moveTo>
                  <a:pt x="1076" y="241"/>
                </a:moveTo>
                <a:lnTo>
                  <a:pt x="1076" y="243"/>
                </a:lnTo>
                <a:lnTo>
                  <a:pt x="1074" y="243"/>
                </a:lnTo>
                <a:lnTo>
                  <a:pt x="1074" y="241"/>
                </a:lnTo>
                <a:lnTo>
                  <a:pt x="1076" y="241"/>
                </a:lnTo>
                <a:moveTo>
                  <a:pt x="1077" y="240"/>
                </a:moveTo>
                <a:lnTo>
                  <a:pt x="1076" y="241"/>
                </a:lnTo>
                <a:lnTo>
                  <a:pt x="1076" y="240"/>
                </a:lnTo>
                <a:lnTo>
                  <a:pt x="1077" y="240"/>
                </a:lnTo>
                <a:moveTo>
                  <a:pt x="1663" y="153"/>
                </a:moveTo>
                <a:lnTo>
                  <a:pt x="1664" y="152"/>
                </a:lnTo>
                <a:lnTo>
                  <a:pt x="1664" y="153"/>
                </a:lnTo>
                <a:lnTo>
                  <a:pt x="1663" y="153"/>
                </a:lnTo>
                <a:moveTo>
                  <a:pt x="1858" y="41"/>
                </a:moveTo>
                <a:lnTo>
                  <a:pt x="1857" y="41"/>
                </a:lnTo>
                <a:lnTo>
                  <a:pt x="1858" y="40"/>
                </a:lnTo>
                <a:lnTo>
                  <a:pt x="1860" y="38"/>
                </a:lnTo>
                <a:lnTo>
                  <a:pt x="1861" y="38"/>
                </a:lnTo>
                <a:lnTo>
                  <a:pt x="1861" y="40"/>
                </a:lnTo>
                <a:lnTo>
                  <a:pt x="1860" y="40"/>
                </a:lnTo>
                <a:lnTo>
                  <a:pt x="1858" y="41"/>
                </a:lnTo>
                <a:moveTo>
                  <a:pt x="1073" y="246"/>
                </a:moveTo>
                <a:lnTo>
                  <a:pt x="1072" y="246"/>
                </a:lnTo>
                <a:lnTo>
                  <a:pt x="1073" y="244"/>
                </a:lnTo>
                <a:lnTo>
                  <a:pt x="1073" y="246"/>
                </a:lnTo>
                <a:moveTo>
                  <a:pt x="1019" y="259"/>
                </a:moveTo>
                <a:lnTo>
                  <a:pt x="1020" y="259"/>
                </a:lnTo>
                <a:lnTo>
                  <a:pt x="1019" y="261"/>
                </a:lnTo>
                <a:lnTo>
                  <a:pt x="1019" y="259"/>
                </a:lnTo>
                <a:moveTo>
                  <a:pt x="1054" y="249"/>
                </a:moveTo>
                <a:lnTo>
                  <a:pt x="1054" y="250"/>
                </a:lnTo>
                <a:lnTo>
                  <a:pt x="1054" y="249"/>
                </a:lnTo>
                <a:lnTo>
                  <a:pt x="1054" y="249"/>
                </a:lnTo>
                <a:moveTo>
                  <a:pt x="1030" y="256"/>
                </a:moveTo>
                <a:lnTo>
                  <a:pt x="1029" y="258"/>
                </a:lnTo>
                <a:lnTo>
                  <a:pt x="1029" y="256"/>
                </a:lnTo>
                <a:lnTo>
                  <a:pt x="1030" y="256"/>
                </a:lnTo>
                <a:moveTo>
                  <a:pt x="1074" y="244"/>
                </a:moveTo>
                <a:lnTo>
                  <a:pt x="1073" y="244"/>
                </a:lnTo>
                <a:lnTo>
                  <a:pt x="1074" y="243"/>
                </a:lnTo>
                <a:lnTo>
                  <a:pt x="1074" y="244"/>
                </a:lnTo>
                <a:moveTo>
                  <a:pt x="1873" y="37"/>
                </a:moveTo>
                <a:lnTo>
                  <a:pt x="1874" y="37"/>
                </a:lnTo>
                <a:lnTo>
                  <a:pt x="1874" y="38"/>
                </a:lnTo>
                <a:lnTo>
                  <a:pt x="1873" y="38"/>
                </a:lnTo>
                <a:lnTo>
                  <a:pt x="1871" y="38"/>
                </a:lnTo>
                <a:lnTo>
                  <a:pt x="1871" y="37"/>
                </a:lnTo>
                <a:lnTo>
                  <a:pt x="1873" y="37"/>
                </a:lnTo>
                <a:moveTo>
                  <a:pt x="1066" y="249"/>
                </a:moveTo>
                <a:lnTo>
                  <a:pt x="1064" y="250"/>
                </a:lnTo>
                <a:lnTo>
                  <a:pt x="1064" y="249"/>
                </a:lnTo>
                <a:lnTo>
                  <a:pt x="1066" y="249"/>
                </a:lnTo>
                <a:moveTo>
                  <a:pt x="1066" y="249"/>
                </a:moveTo>
                <a:lnTo>
                  <a:pt x="1064" y="249"/>
                </a:lnTo>
                <a:lnTo>
                  <a:pt x="1066" y="247"/>
                </a:lnTo>
                <a:lnTo>
                  <a:pt x="1066" y="249"/>
                </a:lnTo>
                <a:moveTo>
                  <a:pt x="1067" y="246"/>
                </a:moveTo>
                <a:lnTo>
                  <a:pt x="1069" y="246"/>
                </a:lnTo>
                <a:lnTo>
                  <a:pt x="1067" y="247"/>
                </a:lnTo>
                <a:lnTo>
                  <a:pt x="1067" y="246"/>
                </a:lnTo>
                <a:moveTo>
                  <a:pt x="1938" y="44"/>
                </a:moveTo>
                <a:lnTo>
                  <a:pt x="1936" y="46"/>
                </a:lnTo>
                <a:lnTo>
                  <a:pt x="1936" y="44"/>
                </a:lnTo>
                <a:lnTo>
                  <a:pt x="1938" y="44"/>
                </a:lnTo>
                <a:moveTo>
                  <a:pt x="1141" y="264"/>
                </a:moveTo>
                <a:lnTo>
                  <a:pt x="1139" y="265"/>
                </a:lnTo>
                <a:lnTo>
                  <a:pt x="1139" y="264"/>
                </a:lnTo>
                <a:lnTo>
                  <a:pt x="1141" y="264"/>
                </a:lnTo>
                <a:moveTo>
                  <a:pt x="1136" y="271"/>
                </a:moveTo>
                <a:lnTo>
                  <a:pt x="1135" y="269"/>
                </a:lnTo>
                <a:lnTo>
                  <a:pt x="1136" y="269"/>
                </a:lnTo>
                <a:lnTo>
                  <a:pt x="1138" y="269"/>
                </a:lnTo>
                <a:lnTo>
                  <a:pt x="1136" y="271"/>
                </a:lnTo>
                <a:moveTo>
                  <a:pt x="1939" y="49"/>
                </a:moveTo>
                <a:lnTo>
                  <a:pt x="1938" y="49"/>
                </a:lnTo>
                <a:lnTo>
                  <a:pt x="1939" y="47"/>
                </a:lnTo>
                <a:lnTo>
                  <a:pt x="1941" y="47"/>
                </a:lnTo>
                <a:lnTo>
                  <a:pt x="1939" y="49"/>
                </a:lnTo>
                <a:moveTo>
                  <a:pt x="1138" y="264"/>
                </a:moveTo>
                <a:lnTo>
                  <a:pt x="1138" y="265"/>
                </a:lnTo>
                <a:lnTo>
                  <a:pt x="1136" y="265"/>
                </a:lnTo>
                <a:lnTo>
                  <a:pt x="1136" y="264"/>
                </a:lnTo>
                <a:lnTo>
                  <a:pt x="1138" y="264"/>
                </a:lnTo>
                <a:moveTo>
                  <a:pt x="1136" y="274"/>
                </a:moveTo>
                <a:lnTo>
                  <a:pt x="1135" y="275"/>
                </a:lnTo>
                <a:lnTo>
                  <a:pt x="1133" y="274"/>
                </a:lnTo>
                <a:lnTo>
                  <a:pt x="1132" y="274"/>
                </a:lnTo>
                <a:lnTo>
                  <a:pt x="1132" y="272"/>
                </a:lnTo>
                <a:lnTo>
                  <a:pt x="1132" y="271"/>
                </a:lnTo>
                <a:lnTo>
                  <a:pt x="1129" y="272"/>
                </a:lnTo>
                <a:lnTo>
                  <a:pt x="1130" y="271"/>
                </a:lnTo>
                <a:lnTo>
                  <a:pt x="1132" y="269"/>
                </a:lnTo>
                <a:lnTo>
                  <a:pt x="1133" y="269"/>
                </a:lnTo>
                <a:lnTo>
                  <a:pt x="1133" y="268"/>
                </a:lnTo>
                <a:lnTo>
                  <a:pt x="1135" y="268"/>
                </a:lnTo>
                <a:lnTo>
                  <a:pt x="1135" y="266"/>
                </a:lnTo>
                <a:lnTo>
                  <a:pt x="1136" y="266"/>
                </a:lnTo>
                <a:lnTo>
                  <a:pt x="1136" y="266"/>
                </a:lnTo>
                <a:lnTo>
                  <a:pt x="1138" y="266"/>
                </a:lnTo>
                <a:lnTo>
                  <a:pt x="1138" y="265"/>
                </a:lnTo>
                <a:lnTo>
                  <a:pt x="1139" y="265"/>
                </a:lnTo>
                <a:lnTo>
                  <a:pt x="1139" y="266"/>
                </a:lnTo>
                <a:lnTo>
                  <a:pt x="1139" y="266"/>
                </a:lnTo>
                <a:lnTo>
                  <a:pt x="1138" y="268"/>
                </a:lnTo>
                <a:lnTo>
                  <a:pt x="1136" y="268"/>
                </a:lnTo>
                <a:lnTo>
                  <a:pt x="1135" y="269"/>
                </a:lnTo>
                <a:lnTo>
                  <a:pt x="1135" y="271"/>
                </a:lnTo>
                <a:lnTo>
                  <a:pt x="1136" y="271"/>
                </a:lnTo>
                <a:lnTo>
                  <a:pt x="1136" y="272"/>
                </a:lnTo>
                <a:lnTo>
                  <a:pt x="1138" y="272"/>
                </a:lnTo>
                <a:lnTo>
                  <a:pt x="1139" y="271"/>
                </a:lnTo>
                <a:lnTo>
                  <a:pt x="1139" y="272"/>
                </a:lnTo>
                <a:lnTo>
                  <a:pt x="1138" y="274"/>
                </a:lnTo>
                <a:lnTo>
                  <a:pt x="1136" y="274"/>
                </a:lnTo>
                <a:moveTo>
                  <a:pt x="1122" y="281"/>
                </a:moveTo>
                <a:lnTo>
                  <a:pt x="1122" y="283"/>
                </a:lnTo>
                <a:lnTo>
                  <a:pt x="1120" y="283"/>
                </a:lnTo>
                <a:lnTo>
                  <a:pt x="1120" y="281"/>
                </a:lnTo>
                <a:lnTo>
                  <a:pt x="1120" y="280"/>
                </a:lnTo>
                <a:lnTo>
                  <a:pt x="1122" y="280"/>
                </a:lnTo>
                <a:lnTo>
                  <a:pt x="1122" y="281"/>
                </a:lnTo>
                <a:moveTo>
                  <a:pt x="1158" y="261"/>
                </a:moveTo>
                <a:lnTo>
                  <a:pt x="1157" y="261"/>
                </a:lnTo>
                <a:lnTo>
                  <a:pt x="1158" y="259"/>
                </a:lnTo>
                <a:lnTo>
                  <a:pt x="1158" y="261"/>
                </a:lnTo>
                <a:moveTo>
                  <a:pt x="1107" y="293"/>
                </a:moveTo>
                <a:lnTo>
                  <a:pt x="1105" y="294"/>
                </a:lnTo>
                <a:lnTo>
                  <a:pt x="1105" y="293"/>
                </a:lnTo>
                <a:lnTo>
                  <a:pt x="1107" y="292"/>
                </a:lnTo>
                <a:lnTo>
                  <a:pt x="1107" y="293"/>
                </a:lnTo>
                <a:moveTo>
                  <a:pt x="1142" y="271"/>
                </a:moveTo>
                <a:lnTo>
                  <a:pt x="1142" y="272"/>
                </a:lnTo>
                <a:lnTo>
                  <a:pt x="1141" y="272"/>
                </a:lnTo>
                <a:lnTo>
                  <a:pt x="1141" y="271"/>
                </a:lnTo>
                <a:lnTo>
                  <a:pt x="1142" y="271"/>
                </a:lnTo>
                <a:moveTo>
                  <a:pt x="1133" y="277"/>
                </a:moveTo>
                <a:lnTo>
                  <a:pt x="1132" y="277"/>
                </a:lnTo>
                <a:lnTo>
                  <a:pt x="1132" y="275"/>
                </a:lnTo>
                <a:lnTo>
                  <a:pt x="1133" y="275"/>
                </a:lnTo>
                <a:lnTo>
                  <a:pt x="1135" y="275"/>
                </a:lnTo>
                <a:lnTo>
                  <a:pt x="1133" y="277"/>
                </a:lnTo>
                <a:moveTo>
                  <a:pt x="1129" y="280"/>
                </a:moveTo>
                <a:lnTo>
                  <a:pt x="1127" y="280"/>
                </a:lnTo>
                <a:lnTo>
                  <a:pt x="1127" y="278"/>
                </a:lnTo>
                <a:lnTo>
                  <a:pt x="1129" y="278"/>
                </a:lnTo>
                <a:lnTo>
                  <a:pt x="1129" y="277"/>
                </a:lnTo>
                <a:lnTo>
                  <a:pt x="1130" y="275"/>
                </a:lnTo>
                <a:lnTo>
                  <a:pt x="1130" y="277"/>
                </a:lnTo>
                <a:lnTo>
                  <a:pt x="1132" y="277"/>
                </a:lnTo>
                <a:lnTo>
                  <a:pt x="1132" y="278"/>
                </a:lnTo>
                <a:lnTo>
                  <a:pt x="1130" y="278"/>
                </a:lnTo>
                <a:lnTo>
                  <a:pt x="1129" y="280"/>
                </a:lnTo>
                <a:moveTo>
                  <a:pt x="1139" y="277"/>
                </a:moveTo>
                <a:lnTo>
                  <a:pt x="1138" y="277"/>
                </a:lnTo>
                <a:lnTo>
                  <a:pt x="1138" y="275"/>
                </a:lnTo>
                <a:lnTo>
                  <a:pt x="1139" y="275"/>
                </a:lnTo>
                <a:lnTo>
                  <a:pt x="1139" y="277"/>
                </a:lnTo>
                <a:moveTo>
                  <a:pt x="1124" y="269"/>
                </a:moveTo>
                <a:lnTo>
                  <a:pt x="1124" y="271"/>
                </a:lnTo>
                <a:lnTo>
                  <a:pt x="1124" y="271"/>
                </a:lnTo>
                <a:lnTo>
                  <a:pt x="1124" y="269"/>
                </a:lnTo>
                <a:moveTo>
                  <a:pt x="1139" y="250"/>
                </a:moveTo>
                <a:lnTo>
                  <a:pt x="1138" y="250"/>
                </a:lnTo>
                <a:lnTo>
                  <a:pt x="1139" y="249"/>
                </a:lnTo>
                <a:lnTo>
                  <a:pt x="1139" y="250"/>
                </a:lnTo>
                <a:moveTo>
                  <a:pt x="1135" y="253"/>
                </a:moveTo>
                <a:lnTo>
                  <a:pt x="1135" y="252"/>
                </a:lnTo>
                <a:lnTo>
                  <a:pt x="1136" y="252"/>
                </a:lnTo>
                <a:lnTo>
                  <a:pt x="1135" y="253"/>
                </a:lnTo>
                <a:moveTo>
                  <a:pt x="1138" y="252"/>
                </a:moveTo>
                <a:lnTo>
                  <a:pt x="1136" y="252"/>
                </a:lnTo>
                <a:lnTo>
                  <a:pt x="1138" y="250"/>
                </a:lnTo>
                <a:lnTo>
                  <a:pt x="1138" y="252"/>
                </a:lnTo>
                <a:moveTo>
                  <a:pt x="1097" y="244"/>
                </a:moveTo>
                <a:lnTo>
                  <a:pt x="1098" y="244"/>
                </a:lnTo>
                <a:lnTo>
                  <a:pt x="1097" y="246"/>
                </a:lnTo>
                <a:lnTo>
                  <a:pt x="1097" y="244"/>
                </a:lnTo>
                <a:moveTo>
                  <a:pt x="1135" y="252"/>
                </a:moveTo>
                <a:lnTo>
                  <a:pt x="1133" y="252"/>
                </a:lnTo>
                <a:lnTo>
                  <a:pt x="1135" y="250"/>
                </a:lnTo>
                <a:lnTo>
                  <a:pt x="1136" y="250"/>
                </a:lnTo>
                <a:lnTo>
                  <a:pt x="1135" y="252"/>
                </a:lnTo>
                <a:moveTo>
                  <a:pt x="1114" y="284"/>
                </a:moveTo>
                <a:lnTo>
                  <a:pt x="1114" y="283"/>
                </a:lnTo>
                <a:lnTo>
                  <a:pt x="1116" y="283"/>
                </a:lnTo>
                <a:lnTo>
                  <a:pt x="1116" y="284"/>
                </a:lnTo>
                <a:lnTo>
                  <a:pt x="1114" y="284"/>
                </a:lnTo>
                <a:moveTo>
                  <a:pt x="1111" y="287"/>
                </a:moveTo>
                <a:lnTo>
                  <a:pt x="1110" y="287"/>
                </a:lnTo>
                <a:lnTo>
                  <a:pt x="1111" y="286"/>
                </a:lnTo>
                <a:lnTo>
                  <a:pt x="1113" y="286"/>
                </a:lnTo>
                <a:lnTo>
                  <a:pt x="1113" y="287"/>
                </a:lnTo>
                <a:lnTo>
                  <a:pt x="1111" y="287"/>
                </a:lnTo>
                <a:moveTo>
                  <a:pt x="1130" y="256"/>
                </a:moveTo>
                <a:lnTo>
                  <a:pt x="1130" y="255"/>
                </a:lnTo>
                <a:lnTo>
                  <a:pt x="1132" y="255"/>
                </a:lnTo>
                <a:lnTo>
                  <a:pt x="1130" y="256"/>
                </a:lnTo>
                <a:moveTo>
                  <a:pt x="1119" y="283"/>
                </a:moveTo>
                <a:lnTo>
                  <a:pt x="1117" y="281"/>
                </a:lnTo>
                <a:lnTo>
                  <a:pt x="1119" y="281"/>
                </a:lnTo>
                <a:lnTo>
                  <a:pt x="1119" y="283"/>
                </a:lnTo>
                <a:moveTo>
                  <a:pt x="1122" y="275"/>
                </a:moveTo>
                <a:lnTo>
                  <a:pt x="1123" y="274"/>
                </a:lnTo>
                <a:lnTo>
                  <a:pt x="1123" y="275"/>
                </a:lnTo>
                <a:lnTo>
                  <a:pt x="1122" y="275"/>
                </a:lnTo>
                <a:moveTo>
                  <a:pt x="1089" y="237"/>
                </a:moveTo>
                <a:lnTo>
                  <a:pt x="1089" y="237"/>
                </a:lnTo>
                <a:lnTo>
                  <a:pt x="1089" y="236"/>
                </a:lnTo>
                <a:lnTo>
                  <a:pt x="1089" y="236"/>
                </a:lnTo>
                <a:lnTo>
                  <a:pt x="1091" y="236"/>
                </a:lnTo>
                <a:lnTo>
                  <a:pt x="1091" y="237"/>
                </a:lnTo>
                <a:lnTo>
                  <a:pt x="1089" y="237"/>
                </a:lnTo>
                <a:moveTo>
                  <a:pt x="1079" y="177"/>
                </a:moveTo>
                <a:lnTo>
                  <a:pt x="1082" y="175"/>
                </a:lnTo>
                <a:lnTo>
                  <a:pt x="1080" y="177"/>
                </a:lnTo>
                <a:lnTo>
                  <a:pt x="1079" y="177"/>
                </a:lnTo>
                <a:moveTo>
                  <a:pt x="1279" y="124"/>
                </a:moveTo>
                <a:lnTo>
                  <a:pt x="1280" y="124"/>
                </a:lnTo>
                <a:lnTo>
                  <a:pt x="1280" y="124"/>
                </a:lnTo>
                <a:lnTo>
                  <a:pt x="1279" y="124"/>
                </a:lnTo>
                <a:moveTo>
                  <a:pt x="1535" y="147"/>
                </a:moveTo>
                <a:lnTo>
                  <a:pt x="1536" y="147"/>
                </a:lnTo>
                <a:lnTo>
                  <a:pt x="1535" y="149"/>
                </a:lnTo>
                <a:lnTo>
                  <a:pt x="1535" y="147"/>
                </a:lnTo>
                <a:moveTo>
                  <a:pt x="1329" y="118"/>
                </a:moveTo>
                <a:lnTo>
                  <a:pt x="1329" y="119"/>
                </a:lnTo>
                <a:lnTo>
                  <a:pt x="1327" y="119"/>
                </a:lnTo>
                <a:lnTo>
                  <a:pt x="1326" y="119"/>
                </a:lnTo>
                <a:lnTo>
                  <a:pt x="1327" y="118"/>
                </a:lnTo>
                <a:lnTo>
                  <a:pt x="1329" y="118"/>
                </a:lnTo>
                <a:moveTo>
                  <a:pt x="1333" y="124"/>
                </a:moveTo>
                <a:lnTo>
                  <a:pt x="1335" y="124"/>
                </a:lnTo>
                <a:lnTo>
                  <a:pt x="1335" y="125"/>
                </a:lnTo>
                <a:lnTo>
                  <a:pt x="1333" y="125"/>
                </a:lnTo>
                <a:lnTo>
                  <a:pt x="1333" y="124"/>
                </a:lnTo>
                <a:moveTo>
                  <a:pt x="1376" y="133"/>
                </a:moveTo>
                <a:lnTo>
                  <a:pt x="1377" y="133"/>
                </a:lnTo>
                <a:lnTo>
                  <a:pt x="1377" y="134"/>
                </a:lnTo>
                <a:lnTo>
                  <a:pt x="1376" y="134"/>
                </a:lnTo>
                <a:lnTo>
                  <a:pt x="1376" y="133"/>
                </a:lnTo>
                <a:moveTo>
                  <a:pt x="1407" y="138"/>
                </a:moveTo>
                <a:lnTo>
                  <a:pt x="1405" y="138"/>
                </a:lnTo>
                <a:lnTo>
                  <a:pt x="1407" y="137"/>
                </a:lnTo>
                <a:lnTo>
                  <a:pt x="1407" y="138"/>
                </a:lnTo>
                <a:moveTo>
                  <a:pt x="1332" y="124"/>
                </a:moveTo>
                <a:lnTo>
                  <a:pt x="1333" y="124"/>
                </a:lnTo>
                <a:lnTo>
                  <a:pt x="1330" y="124"/>
                </a:lnTo>
                <a:lnTo>
                  <a:pt x="1329" y="124"/>
                </a:lnTo>
                <a:lnTo>
                  <a:pt x="1329" y="124"/>
                </a:lnTo>
                <a:lnTo>
                  <a:pt x="1330" y="124"/>
                </a:lnTo>
                <a:lnTo>
                  <a:pt x="1332" y="124"/>
                </a:lnTo>
                <a:moveTo>
                  <a:pt x="1117" y="177"/>
                </a:moveTo>
                <a:lnTo>
                  <a:pt x="1119" y="175"/>
                </a:lnTo>
                <a:lnTo>
                  <a:pt x="1119" y="177"/>
                </a:lnTo>
                <a:lnTo>
                  <a:pt x="1117" y="177"/>
                </a:lnTo>
                <a:moveTo>
                  <a:pt x="1223" y="135"/>
                </a:moveTo>
                <a:lnTo>
                  <a:pt x="1224" y="134"/>
                </a:lnTo>
                <a:lnTo>
                  <a:pt x="1224" y="135"/>
                </a:lnTo>
                <a:lnTo>
                  <a:pt x="1223" y="135"/>
                </a:lnTo>
                <a:moveTo>
                  <a:pt x="1141" y="168"/>
                </a:moveTo>
                <a:lnTo>
                  <a:pt x="1139" y="168"/>
                </a:lnTo>
                <a:lnTo>
                  <a:pt x="1139" y="166"/>
                </a:lnTo>
                <a:lnTo>
                  <a:pt x="1141" y="166"/>
                </a:lnTo>
                <a:lnTo>
                  <a:pt x="1141" y="168"/>
                </a:lnTo>
                <a:moveTo>
                  <a:pt x="1219" y="137"/>
                </a:moveTo>
                <a:lnTo>
                  <a:pt x="1220" y="135"/>
                </a:lnTo>
                <a:lnTo>
                  <a:pt x="1220" y="137"/>
                </a:lnTo>
                <a:lnTo>
                  <a:pt x="1219" y="137"/>
                </a:lnTo>
                <a:moveTo>
                  <a:pt x="1149" y="162"/>
                </a:moveTo>
                <a:lnTo>
                  <a:pt x="1148" y="163"/>
                </a:lnTo>
                <a:lnTo>
                  <a:pt x="1148" y="162"/>
                </a:lnTo>
                <a:lnTo>
                  <a:pt x="1149" y="162"/>
                </a:lnTo>
                <a:moveTo>
                  <a:pt x="1574" y="152"/>
                </a:moveTo>
                <a:lnTo>
                  <a:pt x="1573" y="152"/>
                </a:lnTo>
                <a:lnTo>
                  <a:pt x="1574" y="150"/>
                </a:lnTo>
                <a:lnTo>
                  <a:pt x="1576" y="152"/>
                </a:lnTo>
                <a:lnTo>
                  <a:pt x="1574" y="153"/>
                </a:lnTo>
                <a:lnTo>
                  <a:pt x="1574" y="152"/>
                </a:lnTo>
                <a:moveTo>
                  <a:pt x="1583" y="150"/>
                </a:moveTo>
                <a:lnTo>
                  <a:pt x="1582" y="150"/>
                </a:lnTo>
                <a:lnTo>
                  <a:pt x="1582" y="149"/>
                </a:lnTo>
                <a:lnTo>
                  <a:pt x="1583" y="149"/>
                </a:lnTo>
                <a:lnTo>
                  <a:pt x="1583" y="149"/>
                </a:lnTo>
                <a:lnTo>
                  <a:pt x="1585" y="149"/>
                </a:lnTo>
                <a:lnTo>
                  <a:pt x="1586" y="149"/>
                </a:lnTo>
                <a:lnTo>
                  <a:pt x="1585" y="150"/>
                </a:lnTo>
                <a:lnTo>
                  <a:pt x="1583" y="150"/>
                </a:lnTo>
                <a:lnTo>
                  <a:pt x="1583" y="150"/>
                </a:lnTo>
                <a:moveTo>
                  <a:pt x="1636" y="156"/>
                </a:moveTo>
                <a:lnTo>
                  <a:pt x="1635" y="156"/>
                </a:lnTo>
                <a:lnTo>
                  <a:pt x="1636" y="155"/>
                </a:lnTo>
                <a:lnTo>
                  <a:pt x="1638" y="155"/>
                </a:lnTo>
                <a:lnTo>
                  <a:pt x="1639" y="155"/>
                </a:lnTo>
                <a:lnTo>
                  <a:pt x="1641" y="153"/>
                </a:lnTo>
                <a:lnTo>
                  <a:pt x="1642" y="153"/>
                </a:lnTo>
                <a:lnTo>
                  <a:pt x="1644" y="153"/>
                </a:lnTo>
                <a:lnTo>
                  <a:pt x="1644" y="155"/>
                </a:lnTo>
                <a:lnTo>
                  <a:pt x="1644" y="156"/>
                </a:lnTo>
                <a:lnTo>
                  <a:pt x="1642" y="156"/>
                </a:lnTo>
                <a:lnTo>
                  <a:pt x="1641" y="158"/>
                </a:lnTo>
                <a:lnTo>
                  <a:pt x="1639" y="158"/>
                </a:lnTo>
                <a:lnTo>
                  <a:pt x="1639" y="156"/>
                </a:lnTo>
                <a:lnTo>
                  <a:pt x="1638" y="156"/>
                </a:lnTo>
                <a:lnTo>
                  <a:pt x="1638" y="158"/>
                </a:lnTo>
                <a:lnTo>
                  <a:pt x="1636" y="158"/>
                </a:lnTo>
                <a:lnTo>
                  <a:pt x="1636" y="156"/>
                </a:lnTo>
                <a:moveTo>
                  <a:pt x="1583" y="152"/>
                </a:moveTo>
                <a:lnTo>
                  <a:pt x="1583" y="150"/>
                </a:lnTo>
                <a:lnTo>
                  <a:pt x="1583" y="152"/>
                </a:lnTo>
                <a:lnTo>
                  <a:pt x="1583" y="152"/>
                </a:lnTo>
                <a:moveTo>
                  <a:pt x="1652" y="152"/>
                </a:moveTo>
                <a:lnTo>
                  <a:pt x="1654" y="152"/>
                </a:lnTo>
                <a:lnTo>
                  <a:pt x="1654" y="153"/>
                </a:lnTo>
                <a:lnTo>
                  <a:pt x="1652" y="153"/>
                </a:lnTo>
                <a:lnTo>
                  <a:pt x="1651" y="153"/>
                </a:lnTo>
                <a:lnTo>
                  <a:pt x="1651" y="152"/>
                </a:lnTo>
                <a:lnTo>
                  <a:pt x="1652" y="152"/>
                </a:lnTo>
                <a:moveTo>
                  <a:pt x="1644" y="161"/>
                </a:moveTo>
                <a:lnTo>
                  <a:pt x="1645" y="161"/>
                </a:lnTo>
                <a:lnTo>
                  <a:pt x="1644" y="162"/>
                </a:lnTo>
                <a:lnTo>
                  <a:pt x="1644" y="161"/>
                </a:lnTo>
                <a:moveTo>
                  <a:pt x="1571" y="153"/>
                </a:moveTo>
                <a:lnTo>
                  <a:pt x="1571" y="152"/>
                </a:lnTo>
                <a:lnTo>
                  <a:pt x="1573" y="152"/>
                </a:lnTo>
                <a:lnTo>
                  <a:pt x="1573" y="153"/>
                </a:lnTo>
                <a:lnTo>
                  <a:pt x="1571" y="153"/>
                </a:lnTo>
                <a:moveTo>
                  <a:pt x="1549" y="159"/>
                </a:moveTo>
                <a:lnTo>
                  <a:pt x="1551" y="159"/>
                </a:lnTo>
                <a:lnTo>
                  <a:pt x="1549" y="161"/>
                </a:lnTo>
                <a:lnTo>
                  <a:pt x="1549" y="159"/>
                </a:lnTo>
                <a:moveTo>
                  <a:pt x="1549" y="166"/>
                </a:moveTo>
                <a:lnTo>
                  <a:pt x="1549" y="165"/>
                </a:lnTo>
                <a:lnTo>
                  <a:pt x="1551" y="165"/>
                </a:lnTo>
                <a:lnTo>
                  <a:pt x="1549" y="166"/>
                </a:lnTo>
                <a:moveTo>
                  <a:pt x="1577" y="152"/>
                </a:moveTo>
                <a:lnTo>
                  <a:pt x="1576" y="152"/>
                </a:lnTo>
                <a:lnTo>
                  <a:pt x="1576" y="150"/>
                </a:lnTo>
                <a:lnTo>
                  <a:pt x="1577" y="149"/>
                </a:lnTo>
                <a:lnTo>
                  <a:pt x="1579" y="149"/>
                </a:lnTo>
                <a:lnTo>
                  <a:pt x="1580" y="149"/>
                </a:lnTo>
                <a:lnTo>
                  <a:pt x="1580" y="150"/>
                </a:lnTo>
                <a:lnTo>
                  <a:pt x="1582" y="150"/>
                </a:lnTo>
                <a:lnTo>
                  <a:pt x="1582" y="152"/>
                </a:lnTo>
                <a:lnTo>
                  <a:pt x="1580" y="152"/>
                </a:lnTo>
                <a:lnTo>
                  <a:pt x="1579" y="152"/>
                </a:lnTo>
                <a:lnTo>
                  <a:pt x="1577" y="152"/>
                </a:lnTo>
                <a:moveTo>
                  <a:pt x="1108" y="171"/>
                </a:moveTo>
                <a:lnTo>
                  <a:pt x="1108" y="169"/>
                </a:lnTo>
                <a:lnTo>
                  <a:pt x="1110" y="169"/>
                </a:lnTo>
                <a:lnTo>
                  <a:pt x="1110" y="171"/>
                </a:lnTo>
                <a:lnTo>
                  <a:pt x="1108" y="171"/>
                </a:lnTo>
                <a:moveTo>
                  <a:pt x="1552" y="158"/>
                </a:moveTo>
                <a:lnTo>
                  <a:pt x="1554" y="158"/>
                </a:lnTo>
                <a:lnTo>
                  <a:pt x="1551" y="159"/>
                </a:lnTo>
                <a:lnTo>
                  <a:pt x="1552" y="158"/>
                </a:lnTo>
                <a:moveTo>
                  <a:pt x="936" y="265"/>
                </a:moveTo>
                <a:lnTo>
                  <a:pt x="935" y="265"/>
                </a:lnTo>
                <a:lnTo>
                  <a:pt x="935" y="264"/>
                </a:lnTo>
                <a:lnTo>
                  <a:pt x="936" y="264"/>
                </a:lnTo>
                <a:lnTo>
                  <a:pt x="936" y="265"/>
                </a:lnTo>
                <a:moveTo>
                  <a:pt x="954" y="266"/>
                </a:moveTo>
                <a:lnTo>
                  <a:pt x="952" y="266"/>
                </a:lnTo>
                <a:lnTo>
                  <a:pt x="952" y="265"/>
                </a:lnTo>
                <a:lnTo>
                  <a:pt x="954" y="265"/>
                </a:lnTo>
                <a:lnTo>
                  <a:pt x="957" y="265"/>
                </a:lnTo>
                <a:lnTo>
                  <a:pt x="954" y="266"/>
                </a:lnTo>
                <a:moveTo>
                  <a:pt x="958" y="265"/>
                </a:moveTo>
                <a:lnTo>
                  <a:pt x="957" y="265"/>
                </a:lnTo>
                <a:lnTo>
                  <a:pt x="958" y="264"/>
                </a:lnTo>
                <a:lnTo>
                  <a:pt x="960" y="264"/>
                </a:lnTo>
                <a:lnTo>
                  <a:pt x="958" y="265"/>
                </a:lnTo>
                <a:moveTo>
                  <a:pt x="932" y="264"/>
                </a:moveTo>
                <a:lnTo>
                  <a:pt x="930" y="264"/>
                </a:lnTo>
                <a:lnTo>
                  <a:pt x="932" y="262"/>
                </a:lnTo>
                <a:lnTo>
                  <a:pt x="933" y="262"/>
                </a:lnTo>
                <a:lnTo>
                  <a:pt x="933" y="264"/>
                </a:lnTo>
                <a:lnTo>
                  <a:pt x="932" y="264"/>
                </a:lnTo>
                <a:moveTo>
                  <a:pt x="1077" y="234"/>
                </a:moveTo>
                <a:lnTo>
                  <a:pt x="1076" y="234"/>
                </a:lnTo>
                <a:lnTo>
                  <a:pt x="1077" y="233"/>
                </a:lnTo>
                <a:lnTo>
                  <a:pt x="1079" y="234"/>
                </a:lnTo>
                <a:lnTo>
                  <a:pt x="1077" y="234"/>
                </a:lnTo>
                <a:moveTo>
                  <a:pt x="879" y="297"/>
                </a:moveTo>
                <a:lnTo>
                  <a:pt x="880" y="297"/>
                </a:lnTo>
                <a:lnTo>
                  <a:pt x="879" y="299"/>
                </a:lnTo>
                <a:lnTo>
                  <a:pt x="879" y="297"/>
                </a:lnTo>
                <a:moveTo>
                  <a:pt x="919" y="265"/>
                </a:moveTo>
                <a:lnTo>
                  <a:pt x="917" y="266"/>
                </a:lnTo>
                <a:lnTo>
                  <a:pt x="917" y="265"/>
                </a:lnTo>
                <a:lnTo>
                  <a:pt x="919" y="265"/>
                </a:lnTo>
                <a:moveTo>
                  <a:pt x="1077" y="233"/>
                </a:moveTo>
                <a:lnTo>
                  <a:pt x="1076" y="233"/>
                </a:lnTo>
                <a:lnTo>
                  <a:pt x="1077" y="231"/>
                </a:lnTo>
                <a:lnTo>
                  <a:pt x="1077" y="233"/>
                </a:lnTo>
                <a:moveTo>
                  <a:pt x="891" y="294"/>
                </a:moveTo>
                <a:lnTo>
                  <a:pt x="889" y="296"/>
                </a:lnTo>
                <a:lnTo>
                  <a:pt x="889" y="294"/>
                </a:lnTo>
                <a:lnTo>
                  <a:pt x="891" y="294"/>
                </a:lnTo>
                <a:moveTo>
                  <a:pt x="1029" y="246"/>
                </a:moveTo>
                <a:lnTo>
                  <a:pt x="1029" y="247"/>
                </a:lnTo>
                <a:lnTo>
                  <a:pt x="1027" y="247"/>
                </a:lnTo>
                <a:lnTo>
                  <a:pt x="1029" y="246"/>
                </a:lnTo>
                <a:moveTo>
                  <a:pt x="957" y="274"/>
                </a:moveTo>
                <a:lnTo>
                  <a:pt x="958" y="274"/>
                </a:lnTo>
                <a:lnTo>
                  <a:pt x="957" y="275"/>
                </a:lnTo>
                <a:lnTo>
                  <a:pt x="957" y="274"/>
                </a:lnTo>
                <a:moveTo>
                  <a:pt x="945" y="240"/>
                </a:moveTo>
                <a:lnTo>
                  <a:pt x="945" y="239"/>
                </a:lnTo>
                <a:lnTo>
                  <a:pt x="947" y="239"/>
                </a:lnTo>
                <a:lnTo>
                  <a:pt x="948" y="239"/>
                </a:lnTo>
                <a:lnTo>
                  <a:pt x="948" y="239"/>
                </a:lnTo>
                <a:lnTo>
                  <a:pt x="949" y="239"/>
                </a:lnTo>
                <a:lnTo>
                  <a:pt x="951" y="239"/>
                </a:lnTo>
                <a:lnTo>
                  <a:pt x="952" y="239"/>
                </a:lnTo>
                <a:lnTo>
                  <a:pt x="952" y="240"/>
                </a:lnTo>
                <a:lnTo>
                  <a:pt x="951" y="240"/>
                </a:lnTo>
                <a:lnTo>
                  <a:pt x="949" y="240"/>
                </a:lnTo>
                <a:lnTo>
                  <a:pt x="949" y="241"/>
                </a:lnTo>
                <a:lnTo>
                  <a:pt x="947" y="241"/>
                </a:lnTo>
                <a:lnTo>
                  <a:pt x="948" y="240"/>
                </a:lnTo>
                <a:lnTo>
                  <a:pt x="947" y="240"/>
                </a:lnTo>
                <a:lnTo>
                  <a:pt x="945" y="241"/>
                </a:lnTo>
                <a:lnTo>
                  <a:pt x="944" y="241"/>
                </a:lnTo>
                <a:lnTo>
                  <a:pt x="944" y="240"/>
                </a:lnTo>
                <a:lnTo>
                  <a:pt x="945" y="240"/>
                </a:lnTo>
                <a:moveTo>
                  <a:pt x="1091" y="190"/>
                </a:moveTo>
                <a:lnTo>
                  <a:pt x="1089" y="190"/>
                </a:lnTo>
                <a:lnTo>
                  <a:pt x="1091" y="188"/>
                </a:lnTo>
                <a:lnTo>
                  <a:pt x="1092" y="188"/>
                </a:lnTo>
                <a:lnTo>
                  <a:pt x="1091" y="190"/>
                </a:lnTo>
                <a:moveTo>
                  <a:pt x="1017" y="211"/>
                </a:moveTo>
                <a:lnTo>
                  <a:pt x="1019" y="211"/>
                </a:lnTo>
                <a:lnTo>
                  <a:pt x="1017" y="212"/>
                </a:lnTo>
                <a:lnTo>
                  <a:pt x="1016" y="212"/>
                </a:lnTo>
                <a:lnTo>
                  <a:pt x="1017" y="211"/>
                </a:lnTo>
                <a:moveTo>
                  <a:pt x="1066" y="193"/>
                </a:moveTo>
                <a:lnTo>
                  <a:pt x="1066" y="194"/>
                </a:lnTo>
                <a:lnTo>
                  <a:pt x="1064" y="194"/>
                </a:lnTo>
                <a:lnTo>
                  <a:pt x="1063" y="194"/>
                </a:lnTo>
                <a:lnTo>
                  <a:pt x="1063" y="193"/>
                </a:lnTo>
                <a:lnTo>
                  <a:pt x="1064" y="193"/>
                </a:lnTo>
                <a:lnTo>
                  <a:pt x="1066" y="193"/>
                </a:lnTo>
                <a:moveTo>
                  <a:pt x="998" y="216"/>
                </a:moveTo>
                <a:lnTo>
                  <a:pt x="997" y="216"/>
                </a:lnTo>
                <a:lnTo>
                  <a:pt x="999" y="215"/>
                </a:lnTo>
                <a:lnTo>
                  <a:pt x="998" y="216"/>
                </a:lnTo>
                <a:moveTo>
                  <a:pt x="1066" y="180"/>
                </a:moveTo>
                <a:lnTo>
                  <a:pt x="1067" y="178"/>
                </a:lnTo>
                <a:lnTo>
                  <a:pt x="1067" y="180"/>
                </a:lnTo>
                <a:lnTo>
                  <a:pt x="1066" y="180"/>
                </a:lnTo>
                <a:moveTo>
                  <a:pt x="947" y="239"/>
                </a:moveTo>
                <a:lnTo>
                  <a:pt x="947" y="237"/>
                </a:lnTo>
                <a:lnTo>
                  <a:pt x="948" y="237"/>
                </a:lnTo>
                <a:lnTo>
                  <a:pt x="947" y="239"/>
                </a:lnTo>
                <a:moveTo>
                  <a:pt x="1155" y="262"/>
                </a:moveTo>
                <a:lnTo>
                  <a:pt x="1154" y="262"/>
                </a:lnTo>
                <a:lnTo>
                  <a:pt x="1155" y="261"/>
                </a:lnTo>
                <a:lnTo>
                  <a:pt x="1157" y="261"/>
                </a:lnTo>
                <a:lnTo>
                  <a:pt x="1157" y="262"/>
                </a:lnTo>
                <a:lnTo>
                  <a:pt x="1155" y="262"/>
                </a:lnTo>
                <a:moveTo>
                  <a:pt x="945" y="249"/>
                </a:moveTo>
                <a:lnTo>
                  <a:pt x="944" y="249"/>
                </a:lnTo>
                <a:lnTo>
                  <a:pt x="944" y="247"/>
                </a:lnTo>
                <a:lnTo>
                  <a:pt x="945" y="247"/>
                </a:lnTo>
                <a:lnTo>
                  <a:pt x="945" y="249"/>
                </a:lnTo>
                <a:moveTo>
                  <a:pt x="942" y="250"/>
                </a:moveTo>
                <a:lnTo>
                  <a:pt x="941" y="250"/>
                </a:lnTo>
                <a:lnTo>
                  <a:pt x="941" y="249"/>
                </a:lnTo>
                <a:lnTo>
                  <a:pt x="942" y="249"/>
                </a:lnTo>
                <a:lnTo>
                  <a:pt x="944" y="249"/>
                </a:lnTo>
                <a:lnTo>
                  <a:pt x="942" y="250"/>
                </a:lnTo>
                <a:moveTo>
                  <a:pt x="954" y="239"/>
                </a:moveTo>
                <a:lnTo>
                  <a:pt x="952" y="239"/>
                </a:lnTo>
                <a:lnTo>
                  <a:pt x="952" y="237"/>
                </a:lnTo>
                <a:lnTo>
                  <a:pt x="954" y="237"/>
                </a:lnTo>
                <a:lnTo>
                  <a:pt x="955" y="237"/>
                </a:lnTo>
                <a:lnTo>
                  <a:pt x="955" y="239"/>
                </a:lnTo>
                <a:lnTo>
                  <a:pt x="954" y="239"/>
                </a:lnTo>
                <a:moveTo>
                  <a:pt x="986" y="221"/>
                </a:moveTo>
                <a:lnTo>
                  <a:pt x="986" y="219"/>
                </a:lnTo>
                <a:lnTo>
                  <a:pt x="988" y="219"/>
                </a:lnTo>
                <a:lnTo>
                  <a:pt x="986" y="221"/>
                </a:lnTo>
                <a:moveTo>
                  <a:pt x="1030" y="256"/>
                </a:moveTo>
                <a:lnTo>
                  <a:pt x="1033" y="255"/>
                </a:lnTo>
                <a:lnTo>
                  <a:pt x="1032" y="256"/>
                </a:lnTo>
                <a:lnTo>
                  <a:pt x="1030" y="256"/>
                </a:lnTo>
                <a:moveTo>
                  <a:pt x="1095" y="339"/>
                </a:moveTo>
                <a:lnTo>
                  <a:pt x="1095" y="337"/>
                </a:lnTo>
                <a:lnTo>
                  <a:pt x="1097" y="337"/>
                </a:lnTo>
                <a:lnTo>
                  <a:pt x="1095" y="339"/>
                </a:lnTo>
                <a:moveTo>
                  <a:pt x="1095" y="340"/>
                </a:moveTo>
                <a:lnTo>
                  <a:pt x="1095" y="339"/>
                </a:lnTo>
                <a:lnTo>
                  <a:pt x="1097" y="339"/>
                </a:lnTo>
                <a:lnTo>
                  <a:pt x="1097" y="340"/>
                </a:lnTo>
                <a:lnTo>
                  <a:pt x="1095" y="340"/>
                </a:lnTo>
                <a:moveTo>
                  <a:pt x="1092" y="343"/>
                </a:moveTo>
                <a:lnTo>
                  <a:pt x="1094" y="342"/>
                </a:lnTo>
                <a:lnTo>
                  <a:pt x="1094" y="343"/>
                </a:lnTo>
                <a:lnTo>
                  <a:pt x="1092" y="343"/>
                </a:lnTo>
                <a:moveTo>
                  <a:pt x="1094" y="342"/>
                </a:moveTo>
                <a:lnTo>
                  <a:pt x="1095" y="340"/>
                </a:lnTo>
                <a:lnTo>
                  <a:pt x="1095" y="342"/>
                </a:lnTo>
                <a:lnTo>
                  <a:pt x="1094" y="342"/>
                </a:lnTo>
                <a:moveTo>
                  <a:pt x="1089" y="334"/>
                </a:moveTo>
                <a:lnTo>
                  <a:pt x="1091" y="334"/>
                </a:lnTo>
                <a:lnTo>
                  <a:pt x="1089" y="336"/>
                </a:lnTo>
                <a:lnTo>
                  <a:pt x="1089" y="334"/>
                </a:lnTo>
                <a:moveTo>
                  <a:pt x="1089" y="337"/>
                </a:moveTo>
                <a:lnTo>
                  <a:pt x="1089" y="337"/>
                </a:lnTo>
                <a:lnTo>
                  <a:pt x="1089" y="337"/>
                </a:lnTo>
                <a:lnTo>
                  <a:pt x="1089" y="337"/>
                </a:lnTo>
                <a:moveTo>
                  <a:pt x="1089" y="336"/>
                </a:moveTo>
                <a:lnTo>
                  <a:pt x="1089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lnTo>
                  <a:pt x="1089" y="336"/>
                </a:lnTo>
                <a:moveTo>
                  <a:pt x="1089" y="339"/>
                </a:moveTo>
                <a:lnTo>
                  <a:pt x="1089" y="340"/>
                </a:lnTo>
                <a:lnTo>
                  <a:pt x="1089" y="339"/>
                </a:lnTo>
                <a:lnTo>
                  <a:pt x="1089" y="339"/>
                </a:lnTo>
                <a:moveTo>
                  <a:pt x="1089" y="339"/>
                </a:moveTo>
                <a:lnTo>
                  <a:pt x="1089" y="337"/>
                </a:lnTo>
                <a:lnTo>
                  <a:pt x="1091" y="337"/>
                </a:lnTo>
                <a:lnTo>
                  <a:pt x="1092" y="337"/>
                </a:lnTo>
                <a:lnTo>
                  <a:pt x="1091" y="339"/>
                </a:lnTo>
                <a:lnTo>
                  <a:pt x="1089" y="339"/>
                </a:lnTo>
                <a:moveTo>
                  <a:pt x="1091" y="339"/>
                </a:moveTo>
                <a:lnTo>
                  <a:pt x="1092" y="339"/>
                </a:lnTo>
                <a:lnTo>
                  <a:pt x="1091" y="340"/>
                </a:lnTo>
                <a:lnTo>
                  <a:pt x="1091" y="339"/>
                </a:lnTo>
                <a:moveTo>
                  <a:pt x="1110" y="309"/>
                </a:moveTo>
                <a:lnTo>
                  <a:pt x="1108" y="311"/>
                </a:lnTo>
                <a:lnTo>
                  <a:pt x="1107" y="311"/>
                </a:lnTo>
                <a:lnTo>
                  <a:pt x="1104" y="312"/>
                </a:lnTo>
                <a:lnTo>
                  <a:pt x="1104" y="311"/>
                </a:lnTo>
                <a:lnTo>
                  <a:pt x="1104" y="309"/>
                </a:lnTo>
                <a:lnTo>
                  <a:pt x="1105" y="309"/>
                </a:lnTo>
                <a:lnTo>
                  <a:pt x="1105" y="308"/>
                </a:lnTo>
                <a:lnTo>
                  <a:pt x="1107" y="308"/>
                </a:lnTo>
                <a:lnTo>
                  <a:pt x="1108" y="306"/>
                </a:lnTo>
                <a:lnTo>
                  <a:pt x="1108" y="305"/>
                </a:lnTo>
                <a:lnTo>
                  <a:pt x="1110" y="305"/>
                </a:lnTo>
                <a:lnTo>
                  <a:pt x="1111" y="303"/>
                </a:lnTo>
                <a:lnTo>
                  <a:pt x="1111" y="302"/>
                </a:lnTo>
                <a:lnTo>
                  <a:pt x="1113" y="302"/>
                </a:lnTo>
                <a:lnTo>
                  <a:pt x="1113" y="302"/>
                </a:lnTo>
                <a:lnTo>
                  <a:pt x="1111" y="302"/>
                </a:lnTo>
                <a:lnTo>
                  <a:pt x="1110" y="302"/>
                </a:lnTo>
                <a:lnTo>
                  <a:pt x="1111" y="300"/>
                </a:lnTo>
                <a:lnTo>
                  <a:pt x="1113" y="300"/>
                </a:lnTo>
                <a:lnTo>
                  <a:pt x="1114" y="300"/>
                </a:lnTo>
                <a:lnTo>
                  <a:pt x="1114" y="299"/>
                </a:lnTo>
                <a:lnTo>
                  <a:pt x="1116" y="299"/>
                </a:lnTo>
                <a:lnTo>
                  <a:pt x="1117" y="299"/>
                </a:lnTo>
                <a:lnTo>
                  <a:pt x="1117" y="300"/>
                </a:lnTo>
                <a:lnTo>
                  <a:pt x="1116" y="300"/>
                </a:lnTo>
                <a:lnTo>
                  <a:pt x="1114" y="302"/>
                </a:lnTo>
                <a:lnTo>
                  <a:pt x="1116" y="302"/>
                </a:lnTo>
                <a:lnTo>
                  <a:pt x="1116" y="302"/>
                </a:lnTo>
                <a:lnTo>
                  <a:pt x="1117" y="302"/>
                </a:lnTo>
                <a:lnTo>
                  <a:pt x="1117" y="303"/>
                </a:lnTo>
                <a:lnTo>
                  <a:pt x="1116" y="303"/>
                </a:lnTo>
                <a:lnTo>
                  <a:pt x="1114" y="303"/>
                </a:lnTo>
                <a:lnTo>
                  <a:pt x="1113" y="305"/>
                </a:lnTo>
                <a:lnTo>
                  <a:pt x="1111" y="305"/>
                </a:lnTo>
                <a:lnTo>
                  <a:pt x="1110" y="306"/>
                </a:lnTo>
                <a:lnTo>
                  <a:pt x="1108" y="308"/>
                </a:lnTo>
                <a:lnTo>
                  <a:pt x="1110" y="308"/>
                </a:lnTo>
                <a:lnTo>
                  <a:pt x="1111" y="308"/>
                </a:lnTo>
                <a:lnTo>
                  <a:pt x="1111" y="306"/>
                </a:lnTo>
                <a:lnTo>
                  <a:pt x="1113" y="306"/>
                </a:lnTo>
                <a:lnTo>
                  <a:pt x="1114" y="306"/>
                </a:lnTo>
                <a:lnTo>
                  <a:pt x="1114" y="308"/>
                </a:lnTo>
                <a:lnTo>
                  <a:pt x="1113" y="309"/>
                </a:lnTo>
                <a:lnTo>
                  <a:pt x="1113" y="308"/>
                </a:lnTo>
                <a:lnTo>
                  <a:pt x="1110" y="309"/>
                </a:lnTo>
                <a:moveTo>
                  <a:pt x="1092" y="339"/>
                </a:moveTo>
                <a:lnTo>
                  <a:pt x="1092" y="337"/>
                </a:lnTo>
                <a:lnTo>
                  <a:pt x="1092" y="337"/>
                </a:lnTo>
                <a:lnTo>
                  <a:pt x="1094" y="336"/>
                </a:lnTo>
                <a:lnTo>
                  <a:pt x="1094" y="337"/>
                </a:lnTo>
                <a:lnTo>
                  <a:pt x="1095" y="337"/>
                </a:lnTo>
                <a:lnTo>
                  <a:pt x="1095" y="337"/>
                </a:lnTo>
                <a:lnTo>
                  <a:pt x="1094" y="337"/>
                </a:lnTo>
                <a:lnTo>
                  <a:pt x="1094" y="339"/>
                </a:lnTo>
                <a:lnTo>
                  <a:pt x="1092" y="339"/>
                </a:lnTo>
                <a:moveTo>
                  <a:pt x="1108" y="318"/>
                </a:moveTo>
                <a:lnTo>
                  <a:pt x="1110" y="317"/>
                </a:lnTo>
                <a:lnTo>
                  <a:pt x="1110" y="318"/>
                </a:lnTo>
                <a:lnTo>
                  <a:pt x="1108" y="318"/>
                </a:lnTo>
                <a:moveTo>
                  <a:pt x="1110" y="319"/>
                </a:moveTo>
                <a:lnTo>
                  <a:pt x="1108" y="319"/>
                </a:lnTo>
                <a:lnTo>
                  <a:pt x="1110" y="318"/>
                </a:lnTo>
                <a:lnTo>
                  <a:pt x="1110" y="319"/>
                </a:lnTo>
                <a:moveTo>
                  <a:pt x="1089" y="342"/>
                </a:moveTo>
                <a:lnTo>
                  <a:pt x="1089" y="343"/>
                </a:lnTo>
                <a:lnTo>
                  <a:pt x="1089" y="343"/>
                </a:lnTo>
                <a:lnTo>
                  <a:pt x="1089" y="342"/>
                </a:lnTo>
                <a:moveTo>
                  <a:pt x="1110" y="321"/>
                </a:moveTo>
                <a:lnTo>
                  <a:pt x="1110" y="319"/>
                </a:lnTo>
                <a:lnTo>
                  <a:pt x="1111" y="318"/>
                </a:lnTo>
                <a:lnTo>
                  <a:pt x="1111" y="319"/>
                </a:lnTo>
                <a:lnTo>
                  <a:pt x="1111" y="321"/>
                </a:lnTo>
                <a:lnTo>
                  <a:pt x="1110" y="321"/>
                </a:lnTo>
                <a:moveTo>
                  <a:pt x="1113" y="309"/>
                </a:moveTo>
                <a:lnTo>
                  <a:pt x="1111" y="311"/>
                </a:lnTo>
                <a:lnTo>
                  <a:pt x="1111" y="309"/>
                </a:lnTo>
                <a:lnTo>
                  <a:pt x="1113" y="309"/>
                </a:lnTo>
                <a:moveTo>
                  <a:pt x="1110" y="317"/>
                </a:moveTo>
                <a:lnTo>
                  <a:pt x="1108" y="317"/>
                </a:lnTo>
                <a:lnTo>
                  <a:pt x="1110" y="315"/>
                </a:lnTo>
                <a:lnTo>
                  <a:pt x="1110" y="317"/>
                </a:lnTo>
                <a:moveTo>
                  <a:pt x="1102" y="327"/>
                </a:moveTo>
                <a:lnTo>
                  <a:pt x="1104" y="325"/>
                </a:lnTo>
                <a:lnTo>
                  <a:pt x="1104" y="327"/>
                </a:lnTo>
                <a:lnTo>
                  <a:pt x="1102" y="327"/>
                </a:lnTo>
                <a:moveTo>
                  <a:pt x="1092" y="331"/>
                </a:moveTo>
                <a:lnTo>
                  <a:pt x="1092" y="330"/>
                </a:lnTo>
                <a:lnTo>
                  <a:pt x="1094" y="330"/>
                </a:lnTo>
                <a:lnTo>
                  <a:pt x="1092" y="331"/>
                </a:lnTo>
                <a:moveTo>
                  <a:pt x="1091" y="334"/>
                </a:moveTo>
                <a:lnTo>
                  <a:pt x="1091" y="333"/>
                </a:lnTo>
                <a:lnTo>
                  <a:pt x="1092" y="333"/>
                </a:lnTo>
                <a:lnTo>
                  <a:pt x="1091" y="334"/>
                </a:lnTo>
                <a:moveTo>
                  <a:pt x="1094" y="330"/>
                </a:moveTo>
                <a:lnTo>
                  <a:pt x="1095" y="330"/>
                </a:lnTo>
                <a:lnTo>
                  <a:pt x="1094" y="331"/>
                </a:lnTo>
                <a:lnTo>
                  <a:pt x="1094" y="330"/>
                </a:lnTo>
                <a:moveTo>
                  <a:pt x="1101" y="328"/>
                </a:moveTo>
                <a:lnTo>
                  <a:pt x="1101" y="327"/>
                </a:lnTo>
                <a:lnTo>
                  <a:pt x="1102" y="327"/>
                </a:lnTo>
                <a:lnTo>
                  <a:pt x="1102" y="328"/>
                </a:lnTo>
                <a:lnTo>
                  <a:pt x="1101" y="328"/>
                </a:lnTo>
                <a:moveTo>
                  <a:pt x="1104" y="324"/>
                </a:moveTo>
                <a:lnTo>
                  <a:pt x="1105" y="322"/>
                </a:lnTo>
                <a:lnTo>
                  <a:pt x="1105" y="324"/>
                </a:lnTo>
                <a:lnTo>
                  <a:pt x="1105" y="325"/>
                </a:lnTo>
                <a:lnTo>
                  <a:pt x="1104" y="325"/>
                </a:lnTo>
                <a:lnTo>
                  <a:pt x="1104" y="324"/>
                </a:lnTo>
                <a:moveTo>
                  <a:pt x="1091" y="342"/>
                </a:moveTo>
                <a:lnTo>
                  <a:pt x="1091" y="340"/>
                </a:lnTo>
                <a:lnTo>
                  <a:pt x="1092" y="340"/>
                </a:lnTo>
                <a:lnTo>
                  <a:pt x="1091" y="342"/>
                </a:lnTo>
                <a:moveTo>
                  <a:pt x="1086" y="350"/>
                </a:moveTo>
                <a:lnTo>
                  <a:pt x="1085" y="350"/>
                </a:lnTo>
                <a:lnTo>
                  <a:pt x="1086" y="349"/>
                </a:lnTo>
                <a:lnTo>
                  <a:pt x="1086" y="350"/>
                </a:lnTo>
                <a:moveTo>
                  <a:pt x="1983" y="38"/>
                </a:moveTo>
                <a:lnTo>
                  <a:pt x="1980" y="40"/>
                </a:lnTo>
                <a:lnTo>
                  <a:pt x="1982" y="38"/>
                </a:lnTo>
                <a:lnTo>
                  <a:pt x="1983" y="38"/>
                </a:lnTo>
                <a:moveTo>
                  <a:pt x="1086" y="352"/>
                </a:moveTo>
                <a:lnTo>
                  <a:pt x="1085" y="352"/>
                </a:lnTo>
                <a:lnTo>
                  <a:pt x="1086" y="350"/>
                </a:lnTo>
                <a:lnTo>
                  <a:pt x="1088" y="349"/>
                </a:lnTo>
                <a:lnTo>
                  <a:pt x="1088" y="350"/>
                </a:lnTo>
                <a:lnTo>
                  <a:pt x="1088" y="352"/>
                </a:lnTo>
                <a:lnTo>
                  <a:pt x="1086" y="352"/>
                </a:lnTo>
                <a:moveTo>
                  <a:pt x="1904" y="43"/>
                </a:moveTo>
                <a:lnTo>
                  <a:pt x="1905" y="41"/>
                </a:lnTo>
                <a:lnTo>
                  <a:pt x="1905" y="43"/>
                </a:lnTo>
                <a:lnTo>
                  <a:pt x="1904" y="43"/>
                </a:lnTo>
                <a:moveTo>
                  <a:pt x="1927" y="31"/>
                </a:moveTo>
                <a:lnTo>
                  <a:pt x="1926" y="32"/>
                </a:lnTo>
                <a:lnTo>
                  <a:pt x="1926" y="31"/>
                </a:lnTo>
                <a:lnTo>
                  <a:pt x="1927" y="31"/>
                </a:lnTo>
                <a:moveTo>
                  <a:pt x="1091" y="343"/>
                </a:moveTo>
                <a:lnTo>
                  <a:pt x="1089" y="345"/>
                </a:lnTo>
                <a:lnTo>
                  <a:pt x="1089" y="343"/>
                </a:lnTo>
                <a:lnTo>
                  <a:pt x="1091" y="343"/>
                </a:lnTo>
                <a:moveTo>
                  <a:pt x="1088" y="352"/>
                </a:moveTo>
                <a:lnTo>
                  <a:pt x="1089" y="350"/>
                </a:lnTo>
                <a:lnTo>
                  <a:pt x="1089" y="352"/>
                </a:lnTo>
                <a:lnTo>
                  <a:pt x="1088" y="353"/>
                </a:lnTo>
                <a:lnTo>
                  <a:pt x="1086" y="353"/>
                </a:lnTo>
                <a:lnTo>
                  <a:pt x="1088" y="352"/>
                </a:lnTo>
                <a:moveTo>
                  <a:pt x="1082" y="358"/>
                </a:moveTo>
                <a:lnTo>
                  <a:pt x="1080" y="358"/>
                </a:lnTo>
                <a:lnTo>
                  <a:pt x="1082" y="356"/>
                </a:lnTo>
                <a:lnTo>
                  <a:pt x="1083" y="355"/>
                </a:lnTo>
                <a:lnTo>
                  <a:pt x="1085" y="355"/>
                </a:lnTo>
                <a:lnTo>
                  <a:pt x="1083" y="356"/>
                </a:lnTo>
                <a:lnTo>
                  <a:pt x="1082" y="358"/>
                </a:lnTo>
                <a:moveTo>
                  <a:pt x="1996" y="35"/>
                </a:moveTo>
                <a:lnTo>
                  <a:pt x="1995" y="35"/>
                </a:lnTo>
                <a:lnTo>
                  <a:pt x="1996" y="34"/>
                </a:lnTo>
                <a:lnTo>
                  <a:pt x="1996" y="35"/>
                </a:lnTo>
                <a:moveTo>
                  <a:pt x="1082" y="355"/>
                </a:moveTo>
                <a:lnTo>
                  <a:pt x="1083" y="353"/>
                </a:lnTo>
                <a:lnTo>
                  <a:pt x="1083" y="355"/>
                </a:lnTo>
                <a:lnTo>
                  <a:pt x="1082" y="355"/>
                </a:lnTo>
                <a:moveTo>
                  <a:pt x="1086" y="353"/>
                </a:moveTo>
                <a:lnTo>
                  <a:pt x="1085" y="353"/>
                </a:lnTo>
                <a:lnTo>
                  <a:pt x="1086" y="352"/>
                </a:lnTo>
                <a:lnTo>
                  <a:pt x="1086" y="353"/>
                </a:lnTo>
                <a:moveTo>
                  <a:pt x="2002" y="16"/>
                </a:moveTo>
                <a:lnTo>
                  <a:pt x="2004" y="16"/>
                </a:lnTo>
                <a:lnTo>
                  <a:pt x="2004" y="18"/>
                </a:lnTo>
                <a:lnTo>
                  <a:pt x="2002" y="18"/>
                </a:lnTo>
                <a:lnTo>
                  <a:pt x="2001" y="18"/>
                </a:lnTo>
                <a:lnTo>
                  <a:pt x="2002" y="16"/>
                </a:lnTo>
                <a:moveTo>
                  <a:pt x="1089" y="347"/>
                </a:moveTo>
                <a:lnTo>
                  <a:pt x="1091" y="346"/>
                </a:lnTo>
                <a:lnTo>
                  <a:pt x="1091" y="347"/>
                </a:lnTo>
                <a:lnTo>
                  <a:pt x="1089" y="347"/>
                </a:lnTo>
                <a:moveTo>
                  <a:pt x="1154" y="264"/>
                </a:moveTo>
                <a:lnTo>
                  <a:pt x="1152" y="264"/>
                </a:lnTo>
                <a:lnTo>
                  <a:pt x="1152" y="262"/>
                </a:lnTo>
                <a:lnTo>
                  <a:pt x="1154" y="262"/>
                </a:lnTo>
                <a:lnTo>
                  <a:pt x="1154" y="264"/>
                </a:lnTo>
                <a:moveTo>
                  <a:pt x="1091" y="345"/>
                </a:moveTo>
                <a:lnTo>
                  <a:pt x="1089" y="346"/>
                </a:lnTo>
                <a:lnTo>
                  <a:pt x="1089" y="345"/>
                </a:lnTo>
                <a:lnTo>
                  <a:pt x="1091" y="345"/>
                </a:lnTo>
                <a:moveTo>
                  <a:pt x="1089" y="347"/>
                </a:moveTo>
                <a:lnTo>
                  <a:pt x="1089" y="347"/>
                </a:lnTo>
                <a:lnTo>
                  <a:pt x="1089" y="346"/>
                </a:lnTo>
                <a:lnTo>
                  <a:pt x="1089" y="347"/>
                </a:lnTo>
                <a:moveTo>
                  <a:pt x="1091" y="346"/>
                </a:moveTo>
                <a:lnTo>
                  <a:pt x="1089" y="346"/>
                </a:lnTo>
                <a:lnTo>
                  <a:pt x="1091" y="345"/>
                </a:lnTo>
                <a:lnTo>
                  <a:pt x="1092" y="345"/>
                </a:lnTo>
                <a:lnTo>
                  <a:pt x="1091" y="346"/>
                </a:lnTo>
                <a:moveTo>
                  <a:pt x="1088" y="355"/>
                </a:moveTo>
                <a:lnTo>
                  <a:pt x="1088" y="353"/>
                </a:lnTo>
                <a:lnTo>
                  <a:pt x="1089" y="353"/>
                </a:lnTo>
                <a:lnTo>
                  <a:pt x="1088" y="355"/>
                </a:lnTo>
                <a:moveTo>
                  <a:pt x="1086" y="355"/>
                </a:moveTo>
                <a:lnTo>
                  <a:pt x="1088" y="355"/>
                </a:lnTo>
                <a:lnTo>
                  <a:pt x="1086" y="356"/>
                </a:lnTo>
                <a:lnTo>
                  <a:pt x="1086" y="355"/>
                </a:lnTo>
                <a:moveTo>
                  <a:pt x="1927" y="35"/>
                </a:moveTo>
                <a:lnTo>
                  <a:pt x="1926" y="35"/>
                </a:lnTo>
                <a:lnTo>
                  <a:pt x="1924" y="35"/>
                </a:lnTo>
                <a:lnTo>
                  <a:pt x="1924" y="34"/>
                </a:lnTo>
                <a:lnTo>
                  <a:pt x="1926" y="34"/>
                </a:lnTo>
                <a:lnTo>
                  <a:pt x="1927" y="34"/>
                </a:lnTo>
                <a:lnTo>
                  <a:pt x="1927" y="35"/>
                </a:lnTo>
                <a:moveTo>
                  <a:pt x="1088" y="349"/>
                </a:moveTo>
                <a:lnTo>
                  <a:pt x="1086" y="349"/>
                </a:lnTo>
                <a:lnTo>
                  <a:pt x="1088" y="347"/>
                </a:lnTo>
                <a:lnTo>
                  <a:pt x="1088" y="346"/>
                </a:lnTo>
                <a:lnTo>
                  <a:pt x="1089" y="346"/>
                </a:lnTo>
                <a:lnTo>
                  <a:pt x="1089" y="347"/>
                </a:lnTo>
                <a:lnTo>
                  <a:pt x="1088" y="349"/>
                </a:lnTo>
                <a:moveTo>
                  <a:pt x="1089" y="355"/>
                </a:moveTo>
                <a:lnTo>
                  <a:pt x="1089" y="353"/>
                </a:lnTo>
                <a:lnTo>
                  <a:pt x="1089" y="353"/>
                </a:lnTo>
                <a:lnTo>
                  <a:pt x="1089" y="355"/>
                </a:lnTo>
                <a:moveTo>
                  <a:pt x="1089" y="350"/>
                </a:moveTo>
                <a:lnTo>
                  <a:pt x="1088" y="350"/>
                </a:lnTo>
                <a:lnTo>
                  <a:pt x="1089" y="349"/>
                </a:lnTo>
                <a:lnTo>
                  <a:pt x="1089" y="349"/>
                </a:lnTo>
                <a:lnTo>
                  <a:pt x="1089" y="350"/>
                </a:lnTo>
                <a:moveTo>
                  <a:pt x="1932" y="35"/>
                </a:moveTo>
                <a:lnTo>
                  <a:pt x="1933" y="35"/>
                </a:lnTo>
                <a:lnTo>
                  <a:pt x="1933" y="37"/>
                </a:lnTo>
                <a:lnTo>
                  <a:pt x="1932" y="37"/>
                </a:lnTo>
                <a:lnTo>
                  <a:pt x="1930" y="37"/>
                </a:lnTo>
                <a:lnTo>
                  <a:pt x="1929" y="37"/>
                </a:lnTo>
                <a:lnTo>
                  <a:pt x="1927" y="37"/>
                </a:lnTo>
                <a:lnTo>
                  <a:pt x="1930" y="35"/>
                </a:lnTo>
                <a:lnTo>
                  <a:pt x="1932" y="35"/>
                </a:lnTo>
                <a:moveTo>
                  <a:pt x="1119" y="305"/>
                </a:moveTo>
                <a:lnTo>
                  <a:pt x="1120" y="303"/>
                </a:lnTo>
                <a:lnTo>
                  <a:pt x="1120" y="305"/>
                </a:lnTo>
                <a:lnTo>
                  <a:pt x="1119" y="305"/>
                </a:lnTo>
                <a:moveTo>
                  <a:pt x="1116" y="308"/>
                </a:moveTo>
                <a:lnTo>
                  <a:pt x="1117" y="306"/>
                </a:lnTo>
                <a:lnTo>
                  <a:pt x="1119" y="306"/>
                </a:lnTo>
                <a:lnTo>
                  <a:pt x="1117" y="308"/>
                </a:lnTo>
                <a:lnTo>
                  <a:pt x="1116" y="308"/>
                </a:lnTo>
                <a:moveTo>
                  <a:pt x="1116" y="305"/>
                </a:moveTo>
                <a:lnTo>
                  <a:pt x="1117" y="305"/>
                </a:lnTo>
                <a:lnTo>
                  <a:pt x="1117" y="306"/>
                </a:lnTo>
                <a:lnTo>
                  <a:pt x="1116" y="306"/>
                </a:lnTo>
                <a:lnTo>
                  <a:pt x="1114" y="306"/>
                </a:lnTo>
                <a:lnTo>
                  <a:pt x="1114" y="305"/>
                </a:lnTo>
                <a:lnTo>
                  <a:pt x="1116" y="305"/>
                </a:lnTo>
                <a:moveTo>
                  <a:pt x="1120" y="303"/>
                </a:moveTo>
                <a:lnTo>
                  <a:pt x="1120" y="302"/>
                </a:lnTo>
                <a:lnTo>
                  <a:pt x="1122" y="302"/>
                </a:lnTo>
                <a:lnTo>
                  <a:pt x="1122" y="303"/>
                </a:lnTo>
                <a:lnTo>
                  <a:pt x="1120" y="303"/>
                </a:lnTo>
                <a:moveTo>
                  <a:pt x="1955" y="32"/>
                </a:moveTo>
                <a:lnTo>
                  <a:pt x="1954" y="34"/>
                </a:lnTo>
                <a:lnTo>
                  <a:pt x="1954" y="32"/>
                </a:lnTo>
                <a:lnTo>
                  <a:pt x="1955" y="32"/>
                </a:lnTo>
                <a:moveTo>
                  <a:pt x="1122" y="299"/>
                </a:moveTo>
                <a:lnTo>
                  <a:pt x="1123" y="297"/>
                </a:lnTo>
                <a:lnTo>
                  <a:pt x="1123" y="299"/>
                </a:lnTo>
                <a:lnTo>
                  <a:pt x="1122" y="299"/>
                </a:lnTo>
                <a:moveTo>
                  <a:pt x="1120" y="302"/>
                </a:moveTo>
                <a:lnTo>
                  <a:pt x="1122" y="300"/>
                </a:lnTo>
                <a:lnTo>
                  <a:pt x="1123" y="300"/>
                </a:lnTo>
                <a:lnTo>
                  <a:pt x="1122" y="302"/>
                </a:lnTo>
                <a:lnTo>
                  <a:pt x="1120" y="302"/>
                </a:lnTo>
                <a:lnTo>
                  <a:pt x="1119" y="302"/>
                </a:lnTo>
                <a:lnTo>
                  <a:pt x="1119" y="302"/>
                </a:lnTo>
                <a:lnTo>
                  <a:pt x="1120" y="302"/>
                </a:lnTo>
                <a:moveTo>
                  <a:pt x="1116" y="294"/>
                </a:moveTo>
                <a:lnTo>
                  <a:pt x="1113" y="296"/>
                </a:lnTo>
                <a:lnTo>
                  <a:pt x="1114" y="294"/>
                </a:lnTo>
                <a:lnTo>
                  <a:pt x="1116" y="294"/>
                </a:lnTo>
                <a:moveTo>
                  <a:pt x="1122" y="297"/>
                </a:moveTo>
                <a:lnTo>
                  <a:pt x="1122" y="299"/>
                </a:lnTo>
                <a:lnTo>
                  <a:pt x="1122" y="300"/>
                </a:lnTo>
                <a:lnTo>
                  <a:pt x="1120" y="300"/>
                </a:lnTo>
                <a:lnTo>
                  <a:pt x="1120" y="299"/>
                </a:lnTo>
                <a:lnTo>
                  <a:pt x="1120" y="297"/>
                </a:lnTo>
                <a:lnTo>
                  <a:pt x="1122" y="297"/>
                </a:lnTo>
                <a:moveTo>
                  <a:pt x="1110" y="300"/>
                </a:moveTo>
                <a:lnTo>
                  <a:pt x="1110" y="302"/>
                </a:lnTo>
                <a:lnTo>
                  <a:pt x="1108" y="302"/>
                </a:lnTo>
                <a:lnTo>
                  <a:pt x="1110" y="300"/>
                </a:lnTo>
                <a:moveTo>
                  <a:pt x="1119" y="303"/>
                </a:moveTo>
                <a:lnTo>
                  <a:pt x="1119" y="305"/>
                </a:lnTo>
                <a:lnTo>
                  <a:pt x="1117" y="305"/>
                </a:lnTo>
                <a:lnTo>
                  <a:pt x="1117" y="303"/>
                </a:lnTo>
                <a:lnTo>
                  <a:pt x="1119" y="303"/>
                </a:lnTo>
                <a:moveTo>
                  <a:pt x="1124" y="299"/>
                </a:moveTo>
                <a:lnTo>
                  <a:pt x="1124" y="297"/>
                </a:lnTo>
                <a:lnTo>
                  <a:pt x="1126" y="297"/>
                </a:lnTo>
                <a:lnTo>
                  <a:pt x="1124" y="299"/>
                </a:lnTo>
                <a:moveTo>
                  <a:pt x="1144" y="275"/>
                </a:moveTo>
                <a:lnTo>
                  <a:pt x="1142" y="275"/>
                </a:lnTo>
                <a:lnTo>
                  <a:pt x="1142" y="274"/>
                </a:lnTo>
                <a:lnTo>
                  <a:pt x="1144" y="274"/>
                </a:lnTo>
                <a:lnTo>
                  <a:pt x="1144" y="275"/>
                </a:lnTo>
                <a:moveTo>
                  <a:pt x="1145" y="275"/>
                </a:moveTo>
                <a:lnTo>
                  <a:pt x="1145" y="274"/>
                </a:lnTo>
                <a:lnTo>
                  <a:pt x="1147" y="274"/>
                </a:lnTo>
                <a:lnTo>
                  <a:pt x="1145" y="275"/>
                </a:lnTo>
                <a:moveTo>
                  <a:pt x="1144" y="272"/>
                </a:moveTo>
                <a:lnTo>
                  <a:pt x="1142" y="274"/>
                </a:lnTo>
                <a:lnTo>
                  <a:pt x="1142" y="272"/>
                </a:lnTo>
                <a:lnTo>
                  <a:pt x="1144" y="272"/>
                </a:lnTo>
                <a:moveTo>
                  <a:pt x="1144" y="271"/>
                </a:moveTo>
                <a:lnTo>
                  <a:pt x="1142" y="271"/>
                </a:lnTo>
                <a:lnTo>
                  <a:pt x="1142" y="269"/>
                </a:lnTo>
                <a:lnTo>
                  <a:pt x="1142" y="268"/>
                </a:lnTo>
                <a:lnTo>
                  <a:pt x="1144" y="268"/>
                </a:lnTo>
                <a:lnTo>
                  <a:pt x="1145" y="266"/>
                </a:lnTo>
                <a:lnTo>
                  <a:pt x="1147" y="266"/>
                </a:lnTo>
                <a:lnTo>
                  <a:pt x="1148" y="266"/>
                </a:lnTo>
                <a:lnTo>
                  <a:pt x="1149" y="265"/>
                </a:lnTo>
                <a:lnTo>
                  <a:pt x="1151" y="265"/>
                </a:lnTo>
                <a:lnTo>
                  <a:pt x="1149" y="266"/>
                </a:lnTo>
                <a:lnTo>
                  <a:pt x="1149" y="266"/>
                </a:lnTo>
                <a:lnTo>
                  <a:pt x="1148" y="266"/>
                </a:lnTo>
                <a:lnTo>
                  <a:pt x="1147" y="268"/>
                </a:lnTo>
                <a:lnTo>
                  <a:pt x="1145" y="269"/>
                </a:lnTo>
                <a:lnTo>
                  <a:pt x="1145" y="271"/>
                </a:lnTo>
                <a:lnTo>
                  <a:pt x="1144" y="271"/>
                </a:lnTo>
                <a:moveTo>
                  <a:pt x="1144" y="274"/>
                </a:moveTo>
                <a:lnTo>
                  <a:pt x="1144" y="272"/>
                </a:lnTo>
                <a:lnTo>
                  <a:pt x="1145" y="272"/>
                </a:lnTo>
                <a:lnTo>
                  <a:pt x="1145" y="274"/>
                </a:lnTo>
                <a:lnTo>
                  <a:pt x="1144" y="274"/>
                </a:lnTo>
                <a:moveTo>
                  <a:pt x="1151" y="266"/>
                </a:moveTo>
                <a:lnTo>
                  <a:pt x="1151" y="265"/>
                </a:lnTo>
                <a:lnTo>
                  <a:pt x="1151" y="264"/>
                </a:lnTo>
                <a:lnTo>
                  <a:pt x="1152" y="264"/>
                </a:lnTo>
                <a:lnTo>
                  <a:pt x="1152" y="265"/>
                </a:lnTo>
                <a:lnTo>
                  <a:pt x="1151" y="266"/>
                </a:lnTo>
                <a:moveTo>
                  <a:pt x="1139" y="278"/>
                </a:moveTo>
                <a:lnTo>
                  <a:pt x="1139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80"/>
                </a:lnTo>
                <a:lnTo>
                  <a:pt x="1139" y="280"/>
                </a:lnTo>
                <a:lnTo>
                  <a:pt x="1138" y="280"/>
                </a:lnTo>
                <a:lnTo>
                  <a:pt x="1138" y="278"/>
                </a:lnTo>
                <a:lnTo>
                  <a:pt x="1139" y="278"/>
                </a:lnTo>
                <a:moveTo>
                  <a:pt x="1141" y="281"/>
                </a:moveTo>
                <a:lnTo>
                  <a:pt x="1141" y="280"/>
                </a:lnTo>
                <a:lnTo>
                  <a:pt x="1142" y="280"/>
                </a:lnTo>
                <a:lnTo>
                  <a:pt x="1141" y="281"/>
                </a:lnTo>
                <a:moveTo>
                  <a:pt x="1136" y="278"/>
                </a:moveTo>
                <a:lnTo>
                  <a:pt x="1136" y="280"/>
                </a:lnTo>
                <a:lnTo>
                  <a:pt x="1135" y="280"/>
                </a:lnTo>
                <a:lnTo>
                  <a:pt x="1136" y="277"/>
                </a:lnTo>
                <a:lnTo>
                  <a:pt x="1138" y="277"/>
                </a:lnTo>
                <a:lnTo>
                  <a:pt x="1138" y="278"/>
                </a:lnTo>
                <a:lnTo>
                  <a:pt x="1136" y="278"/>
                </a:lnTo>
                <a:moveTo>
                  <a:pt x="1117" y="294"/>
                </a:moveTo>
                <a:lnTo>
                  <a:pt x="1116" y="294"/>
                </a:lnTo>
                <a:lnTo>
                  <a:pt x="1117" y="293"/>
                </a:lnTo>
                <a:lnTo>
                  <a:pt x="1117" y="294"/>
                </a:lnTo>
                <a:moveTo>
                  <a:pt x="1142" y="277"/>
                </a:moveTo>
                <a:lnTo>
                  <a:pt x="1141" y="277"/>
                </a:lnTo>
                <a:lnTo>
                  <a:pt x="1141" y="275"/>
                </a:lnTo>
                <a:lnTo>
                  <a:pt x="1142" y="275"/>
                </a:lnTo>
                <a:lnTo>
                  <a:pt x="1142" y="277"/>
                </a:lnTo>
                <a:moveTo>
                  <a:pt x="1142" y="278"/>
                </a:moveTo>
                <a:lnTo>
                  <a:pt x="1142" y="277"/>
                </a:lnTo>
                <a:lnTo>
                  <a:pt x="1144" y="277"/>
                </a:lnTo>
                <a:lnTo>
                  <a:pt x="1142" y="278"/>
                </a:lnTo>
                <a:moveTo>
                  <a:pt x="1107" y="306"/>
                </a:moveTo>
                <a:lnTo>
                  <a:pt x="1105" y="308"/>
                </a:lnTo>
                <a:lnTo>
                  <a:pt x="1105" y="306"/>
                </a:lnTo>
                <a:lnTo>
                  <a:pt x="1107" y="306"/>
                </a:lnTo>
                <a:moveTo>
                  <a:pt x="1099" y="308"/>
                </a:moveTo>
                <a:lnTo>
                  <a:pt x="1098" y="308"/>
                </a:lnTo>
                <a:lnTo>
                  <a:pt x="1099" y="306"/>
                </a:lnTo>
                <a:lnTo>
                  <a:pt x="1101" y="306"/>
                </a:lnTo>
                <a:lnTo>
                  <a:pt x="1101" y="308"/>
                </a:lnTo>
                <a:lnTo>
                  <a:pt x="1099" y="308"/>
                </a:lnTo>
                <a:moveTo>
                  <a:pt x="1097" y="312"/>
                </a:moveTo>
                <a:lnTo>
                  <a:pt x="1095" y="312"/>
                </a:lnTo>
                <a:lnTo>
                  <a:pt x="1097" y="311"/>
                </a:lnTo>
                <a:lnTo>
                  <a:pt x="1097" y="312"/>
                </a:lnTo>
                <a:moveTo>
                  <a:pt x="1107" y="302"/>
                </a:moveTo>
                <a:lnTo>
                  <a:pt x="1105" y="302"/>
                </a:lnTo>
                <a:lnTo>
                  <a:pt x="1107" y="302"/>
                </a:lnTo>
                <a:lnTo>
                  <a:pt x="1108" y="302"/>
                </a:lnTo>
                <a:lnTo>
                  <a:pt x="1107" y="302"/>
                </a:lnTo>
                <a:moveTo>
                  <a:pt x="1110" y="299"/>
                </a:moveTo>
                <a:lnTo>
                  <a:pt x="1108" y="299"/>
                </a:lnTo>
                <a:lnTo>
                  <a:pt x="1108" y="297"/>
                </a:lnTo>
                <a:lnTo>
                  <a:pt x="1110" y="297"/>
                </a:lnTo>
                <a:lnTo>
                  <a:pt x="1110" y="296"/>
                </a:lnTo>
                <a:lnTo>
                  <a:pt x="1111" y="297"/>
                </a:lnTo>
                <a:lnTo>
                  <a:pt x="1111" y="299"/>
                </a:lnTo>
                <a:lnTo>
                  <a:pt x="1110" y="299"/>
                </a:lnTo>
                <a:moveTo>
                  <a:pt x="1095" y="314"/>
                </a:moveTo>
                <a:lnTo>
                  <a:pt x="1097" y="312"/>
                </a:lnTo>
                <a:lnTo>
                  <a:pt x="1097" y="314"/>
                </a:lnTo>
                <a:lnTo>
                  <a:pt x="1095" y="314"/>
                </a:lnTo>
                <a:moveTo>
                  <a:pt x="1104" y="305"/>
                </a:moveTo>
                <a:lnTo>
                  <a:pt x="1102" y="305"/>
                </a:lnTo>
                <a:lnTo>
                  <a:pt x="1104" y="303"/>
                </a:lnTo>
                <a:lnTo>
                  <a:pt x="1104" y="305"/>
                </a:lnTo>
                <a:moveTo>
                  <a:pt x="1955" y="34"/>
                </a:moveTo>
                <a:lnTo>
                  <a:pt x="1957" y="32"/>
                </a:lnTo>
                <a:lnTo>
                  <a:pt x="1957" y="34"/>
                </a:lnTo>
                <a:lnTo>
                  <a:pt x="1955" y="34"/>
                </a:lnTo>
                <a:moveTo>
                  <a:pt x="1105" y="312"/>
                </a:moveTo>
                <a:lnTo>
                  <a:pt x="1107" y="312"/>
                </a:lnTo>
                <a:lnTo>
                  <a:pt x="1107" y="314"/>
                </a:lnTo>
                <a:lnTo>
                  <a:pt x="1105" y="314"/>
                </a:lnTo>
                <a:lnTo>
                  <a:pt x="1105" y="315"/>
                </a:lnTo>
                <a:lnTo>
                  <a:pt x="1104" y="315"/>
                </a:lnTo>
                <a:lnTo>
                  <a:pt x="1104" y="314"/>
                </a:lnTo>
                <a:lnTo>
                  <a:pt x="1105" y="312"/>
                </a:lnTo>
                <a:moveTo>
                  <a:pt x="1967" y="27"/>
                </a:moveTo>
                <a:lnTo>
                  <a:pt x="1966" y="27"/>
                </a:lnTo>
                <a:lnTo>
                  <a:pt x="1967" y="25"/>
                </a:lnTo>
                <a:lnTo>
                  <a:pt x="1969" y="25"/>
                </a:lnTo>
                <a:lnTo>
                  <a:pt x="1969" y="27"/>
                </a:lnTo>
                <a:lnTo>
                  <a:pt x="1967" y="27"/>
                </a:lnTo>
                <a:moveTo>
                  <a:pt x="1095" y="315"/>
                </a:moveTo>
                <a:lnTo>
                  <a:pt x="1094" y="315"/>
                </a:lnTo>
                <a:lnTo>
                  <a:pt x="1094" y="314"/>
                </a:lnTo>
                <a:lnTo>
                  <a:pt x="1095" y="314"/>
                </a:lnTo>
                <a:lnTo>
                  <a:pt x="1095" y="315"/>
                </a:lnTo>
                <a:moveTo>
                  <a:pt x="1119" y="296"/>
                </a:moveTo>
                <a:lnTo>
                  <a:pt x="1120" y="296"/>
                </a:lnTo>
                <a:lnTo>
                  <a:pt x="1119" y="297"/>
                </a:lnTo>
                <a:lnTo>
                  <a:pt x="1117" y="297"/>
                </a:lnTo>
                <a:lnTo>
                  <a:pt x="1116" y="297"/>
                </a:lnTo>
                <a:lnTo>
                  <a:pt x="1114" y="297"/>
                </a:lnTo>
                <a:lnTo>
                  <a:pt x="1113" y="297"/>
                </a:lnTo>
                <a:lnTo>
                  <a:pt x="1111" y="297"/>
                </a:lnTo>
                <a:lnTo>
                  <a:pt x="1111" y="296"/>
                </a:lnTo>
                <a:lnTo>
                  <a:pt x="1113" y="296"/>
                </a:lnTo>
                <a:lnTo>
                  <a:pt x="1114" y="296"/>
                </a:lnTo>
                <a:lnTo>
                  <a:pt x="1116" y="296"/>
                </a:lnTo>
                <a:lnTo>
                  <a:pt x="1117" y="296"/>
                </a:lnTo>
                <a:lnTo>
                  <a:pt x="1119" y="296"/>
                </a:lnTo>
                <a:moveTo>
                  <a:pt x="1104" y="308"/>
                </a:moveTo>
                <a:lnTo>
                  <a:pt x="1102" y="309"/>
                </a:lnTo>
                <a:lnTo>
                  <a:pt x="1102" y="308"/>
                </a:lnTo>
                <a:lnTo>
                  <a:pt x="1104" y="308"/>
                </a:lnTo>
                <a:moveTo>
                  <a:pt x="1124" y="294"/>
                </a:moveTo>
                <a:lnTo>
                  <a:pt x="1126" y="294"/>
                </a:lnTo>
                <a:lnTo>
                  <a:pt x="1126" y="296"/>
                </a:lnTo>
                <a:lnTo>
                  <a:pt x="1124" y="297"/>
                </a:lnTo>
                <a:lnTo>
                  <a:pt x="1124" y="296"/>
                </a:lnTo>
                <a:lnTo>
                  <a:pt x="1124" y="296"/>
                </a:lnTo>
                <a:lnTo>
                  <a:pt x="1124" y="297"/>
                </a:lnTo>
                <a:lnTo>
                  <a:pt x="1123" y="297"/>
                </a:lnTo>
                <a:lnTo>
                  <a:pt x="1123" y="296"/>
                </a:lnTo>
                <a:lnTo>
                  <a:pt x="1123" y="294"/>
                </a:lnTo>
                <a:lnTo>
                  <a:pt x="1124" y="294"/>
                </a:lnTo>
                <a:lnTo>
                  <a:pt x="1124" y="294"/>
                </a:lnTo>
                <a:moveTo>
                  <a:pt x="1127" y="290"/>
                </a:moveTo>
                <a:lnTo>
                  <a:pt x="1129" y="290"/>
                </a:lnTo>
                <a:lnTo>
                  <a:pt x="1129" y="292"/>
                </a:lnTo>
                <a:lnTo>
                  <a:pt x="1130" y="292"/>
                </a:lnTo>
                <a:lnTo>
                  <a:pt x="1129" y="293"/>
                </a:lnTo>
                <a:lnTo>
                  <a:pt x="1127" y="293"/>
                </a:lnTo>
                <a:lnTo>
                  <a:pt x="1126" y="294"/>
                </a:lnTo>
                <a:lnTo>
                  <a:pt x="1126" y="293"/>
                </a:lnTo>
                <a:lnTo>
                  <a:pt x="1127" y="292"/>
                </a:lnTo>
                <a:lnTo>
                  <a:pt x="1127" y="290"/>
                </a:lnTo>
                <a:moveTo>
                  <a:pt x="1124" y="289"/>
                </a:moveTo>
                <a:lnTo>
                  <a:pt x="1124" y="287"/>
                </a:lnTo>
                <a:lnTo>
                  <a:pt x="1124" y="286"/>
                </a:lnTo>
                <a:lnTo>
                  <a:pt x="1124" y="286"/>
                </a:lnTo>
                <a:lnTo>
                  <a:pt x="1126" y="286"/>
                </a:lnTo>
                <a:lnTo>
                  <a:pt x="1126" y="284"/>
                </a:lnTo>
                <a:lnTo>
                  <a:pt x="1127" y="284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3"/>
                </a:lnTo>
                <a:lnTo>
                  <a:pt x="1132" y="283"/>
                </a:lnTo>
                <a:lnTo>
                  <a:pt x="1133" y="281"/>
                </a:lnTo>
                <a:lnTo>
                  <a:pt x="1135" y="281"/>
                </a:lnTo>
                <a:lnTo>
                  <a:pt x="1136" y="280"/>
                </a:lnTo>
                <a:lnTo>
                  <a:pt x="1136" y="281"/>
                </a:lnTo>
                <a:lnTo>
                  <a:pt x="1136" y="283"/>
                </a:lnTo>
                <a:lnTo>
                  <a:pt x="1135" y="283"/>
                </a:lnTo>
                <a:lnTo>
                  <a:pt x="1135" y="284"/>
                </a:lnTo>
                <a:lnTo>
                  <a:pt x="1133" y="286"/>
                </a:lnTo>
                <a:lnTo>
                  <a:pt x="1132" y="286"/>
                </a:lnTo>
                <a:lnTo>
                  <a:pt x="1130" y="286"/>
                </a:lnTo>
                <a:lnTo>
                  <a:pt x="1129" y="286"/>
                </a:lnTo>
                <a:lnTo>
                  <a:pt x="1129" y="287"/>
                </a:lnTo>
                <a:lnTo>
                  <a:pt x="1130" y="287"/>
                </a:lnTo>
                <a:lnTo>
                  <a:pt x="1130" y="289"/>
                </a:lnTo>
                <a:lnTo>
                  <a:pt x="1132" y="289"/>
                </a:lnTo>
                <a:lnTo>
                  <a:pt x="1132" y="290"/>
                </a:lnTo>
                <a:lnTo>
                  <a:pt x="1130" y="290"/>
                </a:lnTo>
                <a:lnTo>
                  <a:pt x="1129" y="290"/>
                </a:lnTo>
                <a:lnTo>
                  <a:pt x="1129" y="289"/>
                </a:lnTo>
                <a:lnTo>
                  <a:pt x="1127" y="289"/>
                </a:lnTo>
                <a:lnTo>
                  <a:pt x="1126" y="289"/>
                </a:lnTo>
                <a:lnTo>
                  <a:pt x="1124" y="289"/>
                </a:lnTo>
                <a:moveTo>
                  <a:pt x="1123" y="293"/>
                </a:moveTo>
                <a:lnTo>
                  <a:pt x="1123" y="294"/>
                </a:lnTo>
                <a:lnTo>
                  <a:pt x="1122" y="296"/>
                </a:lnTo>
                <a:lnTo>
                  <a:pt x="1120" y="296"/>
                </a:lnTo>
                <a:lnTo>
                  <a:pt x="1122" y="294"/>
                </a:lnTo>
                <a:lnTo>
                  <a:pt x="1122" y="293"/>
                </a:lnTo>
                <a:lnTo>
                  <a:pt x="1123" y="293"/>
                </a:lnTo>
                <a:moveTo>
                  <a:pt x="1966" y="28"/>
                </a:moveTo>
                <a:lnTo>
                  <a:pt x="1964" y="28"/>
                </a:lnTo>
                <a:lnTo>
                  <a:pt x="1963" y="28"/>
                </a:lnTo>
                <a:lnTo>
                  <a:pt x="1963" y="27"/>
                </a:lnTo>
                <a:lnTo>
                  <a:pt x="1964" y="27"/>
                </a:lnTo>
                <a:lnTo>
                  <a:pt x="1966" y="27"/>
                </a:lnTo>
                <a:lnTo>
                  <a:pt x="1966" y="28"/>
                </a:lnTo>
                <a:moveTo>
                  <a:pt x="1124" y="292"/>
                </a:moveTo>
                <a:lnTo>
                  <a:pt x="1123" y="293"/>
                </a:lnTo>
                <a:lnTo>
                  <a:pt x="1123" y="292"/>
                </a:lnTo>
                <a:lnTo>
                  <a:pt x="1124" y="292"/>
                </a:lnTo>
                <a:moveTo>
                  <a:pt x="1964" y="40"/>
                </a:moveTo>
                <a:lnTo>
                  <a:pt x="1963" y="40"/>
                </a:lnTo>
                <a:lnTo>
                  <a:pt x="1964" y="38"/>
                </a:lnTo>
                <a:lnTo>
                  <a:pt x="1966" y="38"/>
                </a:lnTo>
                <a:lnTo>
                  <a:pt x="1966" y="40"/>
                </a:lnTo>
                <a:lnTo>
                  <a:pt x="1964" y="40"/>
                </a:lnTo>
                <a:moveTo>
                  <a:pt x="1108" y="297"/>
                </a:moveTo>
                <a:lnTo>
                  <a:pt x="1107" y="299"/>
                </a:lnTo>
                <a:lnTo>
                  <a:pt x="1107" y="297"/>
                </a:lnTo>
                <a:lnTo>
                  <a:pt x="1108" y="297"/>
                </a:lnTo>
                <a:moveTo>
                  <a:pt x="1113" y="294"/>
                </a:moveTo>
                <a:lnTo>
                  <a:pt x="1111" y="294"/>
                </a:lnTo>
                <a:lnTo>
                  <a:pt x="1113" y="293"/>
                </a:lnTo>
                <a:lnTo>
                  <a:pt x="1113" y="294"/>
                </a:lnTo>
                <a:moveTo>
                  <a:pt x="1116" y="290"/>
                </a:moveTo>
                <a:lnTo>
                  <a:pt x="1114" y="290"/>
                </a:lnTo>
                <a:lnTo>
                  <a:pt x="1114" y="289"/>
                </a:lnTo>
                <a:lnTo>
                  <a:pt x="1116" y="289"/>
                </a:lnTo>
                <a:lnTo>
                  <a:pt x="1116" y="287"/>
                </a:lnTo>
                <a:lnTo>
                  <a:pt x="1117" y="287"/>
                </a:lnTo>
                <a:lnTo>
                  <a:pt x="1119" y="286"/>
                </a:lnTo>
                <a:lnTo>
                  <a:pt x="1119" y="284"/>
                </a:lnTo>
                <a:lnTo>
                  <a:pt x="1120" y="284"/>
                </a:lnTo>
                <a:lnTo>
                  <a:pt x="1122" y="284"/>
                </a:lnTo>
                <a:lnTo>
                  <a:pt x="1122" y="283"/>
                </a:lnTo>
                <a:lnTo>
                  <a:pt x="1123" y="283"/>
                </a:lnTo>
                <a:lnTo>
                  <a:pt x="1124" y="283"/>
                </a:lnTo>
                <a:lnTo>
                  <a:pt x="1124" y="281"/>
                </a:lnTo>
                <a:lnTo>
                  <a:pt x="1124" y="281"/>
                </a:lnTo>
                <a:lnTo>
                  <a:pt x="1126" y="281"/>
                </a:lnTo>
                <a:lnTo>
                  <a:pt x="1126" y="280"/>
                </a:lnTo>
                <a:lnTo>
                  <a:pt x="1127" y="280"/>
                </a:lnTo>
                <a:lnTo>
                  <a:pt x="1127" y="281"/>
                </a:lnTo>
                <a:lnTo>
                  <a:pt x="1127" y="283"/>
                </a:lnTo>
                <a:lnTo>
                  <a:pt x="1126" y="283"/>
                </a:lnTo>
                <a:lnTo>
                  <a:pt x="1124" y="283"/>
                </a:lnTo>
                <a:lnTo>
                  <a:pt x="1124" y="284"/>
                </a:lnTo>
                <a:lnTo>
                  <a:pt x="1123" y="284"/>
                </a:lnTo>
                <a:lnTo>
                  <a:pt x="1123" y="286"/>
                </a:lnTo>
                <a:lnTo>
                  <a:pt x="1122" y="286"/>
                </a:lnTo>
                <a:lnTo>
                  <a:pt x="1120" y="286"/>
                </a:lnTo>
                <a:lnTo>
                  <a:pt x="1120" y="287"/>
                </a:lnTo>
                <a:lnTo>
                  <a:pt x="1119" y="287"/>
                </a:lnTo>
                <a:lnTo>
                  <a:pt x="1117" y="289"/>
                </a:lnTo>
                <a:lnTo>
                  <a:pt x="1119" y="289"/>
                </a:lnTo>
                <a:lnTo>
                  <a:pt x="1120" y="287"/>
                </a:lnTo>
                <a:lnTo>
                  <a:pt x="1122" y="287"/>
                </a:lnTo>
                <a:lnTo>
                  <a:pt x="1123" y="287"/>
                </a:lnTo>
                <a:lnTo>
                  <a:pt x="1124" y="287"/>
                </a:lnTo>
                <a:lnTo>
                  <a:pt x="1124" y="289"/>
                </a:lnTo>
                <a:lnTo>
                  <a:pt x="1123" y="289"/>
                </a:lnTo>
                <a:lnTo>
                  <a:pt x="1122" y="289"/>
                </a:lnTo>
                <a:lnTo>
                  <a:pt x="1122" y="290"/>
                </a:lnTo>
                <a:lnTo>
                  <a:pt x="1120" y="290"/>
                </a:lnTo>
                <a:lnTo>
                  <a:pt x="1120" y="292"/>
                </a:lnTo>
                <a:lnTo>
                  <a:pt x="1119" y="293"/>
                </a:lnTo>
                <a:lnTo>
                  <a:pt x="1117" y="293"/>
                </a:lnTo>
                <a:lnTo>
                  <a:pt x="1117" y="292"/>
                </a:lnTo>
                <a:lnTo>
                  <a:pt x="1119" y="292"/>
                </a:lnTo>
                <a:lnTo>
                  <a:pt x="1119" y="290"/>
                </a:lnTo>
                <a:lnTo>
                  <a:pt x="1117" y="290"/>
                </a:lnTo>
                <a:lnTo>
                  <a:pt x="1116" y="290"/>
                </a:lnTo>
                <a:moveTo>
                  <a:pt x="1126" y="292"/>
                </a:moveTo>
                <a:lnTo>
                  <a:pt x="1124" y="293"/>
                </a:lnTo>
                <a:lnTo>
                  <a:pt x="1124" y="292"/>
                </a:lnTo>
                <a:lnTo>
                  <a:pt x="1126" y="292"/>
                </a:lnTo>
                <a:moveTo>
                  <a:pt x="1719" y="149"/>
                </a:moveTo>
                <a:lnTo>
                  <a:pt x="1716" y="150"/>
                </a:lnTo>
                <a:lnTo>
                  <a:pt x="1716" y="149"/>
                </a:lnTo>
                <a:lnTo>
                  <a:pt x="1717" y="149"/>
                </a:lnTo>
                <a:lnTo>
                  <a:pt x="1719" y="149"/>
                </a:lnTo>
                <a:moveTo>
                  <a:pt x="1197" y="685"/>
                </a:moveTo>
                <a:lnTo>
                  <a:pt x="1195" y="685"/>
                </a:lnTo>
                <a:lnTo>
                  <a:pt x="1197" y="683"/>
                </a:lnTo>
                <a:lnTo>
                  <a:pt x="1197" y="685"/>
                </a:lnTo>
                <a:moveTo>
                  <a:pt x="1236" y="693"/>
                </a:moveTo>
                <a:lnTo>
                  <a:pt x="1235" y="693"/>
                </a:lnTo>
                <a:lnTo>
                  <a:pt x="1236" y="692"/>
                </a:lnTo>
                <a:lnTo>
                  <a:pt x="1236" y="693"/>
                </a:lnTo>
                <a:moveTo>
                  <a:pt x="1226" y="692"/>
                </a:moveTo>
                <a:lnTo>
                  <a:pt x="1226" y="692"/>
                </a:lnTo>
                <a:lnTo>
                  <a:pt x="1227" y="692"/>
                </a:lnTo>
                <a:lnTo>
                  <a:pt x="1226" y="692"/>
                </a:lnTo>
                <a:moveTo>
                  <a:pt x="1222" y="685"/>
                </a:moveTo>
                <a:lnTo>
                  <a:pt x="1222" y="686"/>
                </a:lnTo>
                <a:lnTo>
                  <a:pt x="1220" y="685"/>
                </a:lnTo>
                <a:lnTo>
                  <a:pt x="1222" y="685"/>
                </a:lnTo>
                <a:moveTo>
                  <a:pt x="1195" y="685"/>
                </a:moveTo>
                <a:lnTo>
                  <a:pt x="1195" y="686"/>
                </a:lnTo>
                <a:lnTo>
                  <a:pt x="1195" y="686"/>
                </a:lnTo>
                <a:lnTo>
                  <a:pt x="1195" y="685"/>
                </a:lnTo>
                <a:lnTo>
                  <a:pt x="1195" y="685"/>
                </a:lnTo>
                <a:moveTo>
                  <a:pt x="1323" y="718"/>
                </a:moveTo>
                <a:lnTo>
                  <a:pt x="1322" y="718"/>
                </a:lnTo>
                <a:lnTo>
                  <a:pt x="1322" y="717"/>
                </a:lnTo>
                <a:lnTo>
                  <a:pt x="1322" y="715"/>
                </a:lnTo>
                <a:lnTo>
                  <a:pt x="1322" y="714"/>
                </a:lnTo>
                <a:lnTo>
                  <a:pt x="1322" y="713"/>
                </a:lnTo>
                <a:lnTo>
                  <a:pt x="1323" y="713"/>
                </a:lnTo>
                <a:lnTo>
                  <a:pt x="1323" y="714"/>
                </a:lnTo>
                <a:lnTo>
                  <a:pt x="1323" y="715"/>
                </a:lnTo>
                <a:lnTo>
                  <a:pt x="1324" y="714"/>
                </a:lnTo>
                <a:lnTo>
                  <a:pt x="1324" y="715"/>
                </a:lnTo>
                <a:lnTo>
                  <a:pt x="1324" y="717"/>
                </a:lnTo>
                <a:lnTo>
                  <a:pt x="1323" y="717"/>
                </a:lnTo>
                <a:lnTo>
                  <a:pt x="1323" y="718"/>
                </a:lnTo>
                <a:moveTo>
                  <a:pt x="1248" y="679"/>
                </a:moveTo>
                <a:lnTo>
                  <a:pt x="1248" y="680"/>
                </a:lnTo>
                <a:lnTo>
                  <a:pt x="1247" y="680"/>
                </a:lnTo>
                <a:lnTo>
                  <a:pt x="1245" y="682"/>
                </a:lnTo>
                <a:lnTo>
                  <a:pt x="1244" y="682"/>
                </a:lnTo>
                <a:lnTo>
                  <a:pt x="1242" y="682"/>
                </a:lnTo>
                <a:lnTo>
                  <a:pt x="1241" y="682"/>
                </a:lnTo>
                <a:lnTo>
                  <a:pt x="1241" y="680"/>
                </a:lnTo>
                <a:lnTo>
                  <a:pt x="1239" y="680"/>
                </a:lnTo>
                <a:lnTo>
                  <a:pt x="1241" y="679"/>
                </a:lnTo>
                <a:lnTo>
                  <a:pt x="1242" y="677"/>
                </a:lnTo>
                <a:lnTo>
                  <a:pt x="1244" y="676"/>
                </a:lnTo>
                <a:lnTo>
                  <a:pt x="1245" y="676"/>
                </a:lnTo>
                <a:lnTo>
                  <a:pt x="1247" y="676"/>
                </a:lnTo>
                <a:lnTo>
                  <a:pt x="1247" y="677"/>
                </a:lnTo>
                <a:lnTo>
                  <a:pt x="1248" y="677"/>
                </a:lnTo>
                <a:lnTo>
                  <a:pt x="1248" y="679"/>
                </a:lnTo>
                <a:moveTo>
                  <a:pt x="1280" y="674"/>
                </a:moveTo>
                <a:lnTo>
                  <a:pt x="1279" y="676"/>
                </a:lnTo>
                <a:lnTo>
                  <a:pt x="1279" y="674"/>
                </a:lnTo>
                <a:lnTo>
                  <a:pt x="1280" y="674"/>
                </a:lnTo>
                <a:moveTo>
                  <a:pt x="1280" y="676"/>
                </a:moveTo>
                <a:lnTo>
                  <a:pt x="1279" y="677"/>
                </a:lnTo>
                <a:lnTo>
                  <a:pt x="1279" y="676"/>
                </a:lnTo>
                <a:lnTo>
                  <a:pt x="1280" y="676"/>
                </a:lnTo>
                <a:moveTo>
                  <a:pt x="1255" y="676"/>
                </a:moveTo>
                <a:lnTo>
                  <a:pt x="1257" y="676"/>
                </a:lnTo>
                <a:lnTo>
                  <a:pt x="1255" y="677"/>
                </a:lnTo>
                <a:lnTo>
                  <a:pt x="1255" y="676"/>
                </a:lnTo>
                <a:moveTo>
                  <a:pt x="1132" y="727"/>
                </a:moveTo>
                <a:lnTo>
                  <a:pt x="1133" y="727"/>
                </a:lnTo>
                <a:lnTo>
                  <a:pt x="1132" y="727"/>
                </a:lnTo>
                <a:lnTo>
                  <a:pt x="1132" y="727"/>
                </a:lnTo>
                <a:moveTo>
                  <a:pt x="1179" y="692"/>
                </a:moveTo>
                <a:lnTo>
                  <a:pt x="1179" y="693"/>
                </a:lnTo>
                <a:lnTo>
                  <a:pt x="1177" y="693"/>
                </a:lnTo>
                <a:lnTo>
                  <a:pt x="1177" y="692"/>
                </a:lnTo>
                <a:lnTo>
                  <a:pt x="1179" y="692"/>
                </a:lnTo>
                <a:moveTo>
                  <a:pt x="1198" y="683"/>
                </a:moveTo>
                <a:lnTo>
                  <a:pt x="1197" y="683"/>
                </a:lnTo>
                <a:lnTo>
                  <a:pt x="1197" y="682"/>
                </a:lnTo>
                <a:lnTo>
                  <a:pt x="1198" y="682"/>
                </a:lnTo>
                <a:lnTo>
                  <a:pt x="1198" y="683"/>
                </a:lnTo>
                <a:moveTo>
                  <a:pt x="1138" y="718"/>
                </a:moveTo>
                <a:lnTo>
                  <a:pt x="1139" y="718"/>
                </a:lnTo>
                <a:lnTo>
                  <a:pt x="1139" y="720"/>
                </a:lnTo>
                <a:lnTo>
                  <a:pt x="1138" y="720"/>
                </a:lnTo>
                <a:lnTo>
                  <a:pt x="1138" y="718"/>
                </a:lnTo>
                <a:moveTo>
                  <a:pt x="1138" y="720"/>
                </a:moveTo>
                <a:lnTo>
                  <a:pt x="1138" y="721"/>
                </a:lnTo>
                <a:lnTo>
                  <a:pt x="1136" y="721"/>
                </a:lnTo>
                <a:lnTo>
                  <a:pt x="1138" y="720"/>
                </a:lnTo>
                <a:moveTo>
                  <a:pt x="1870" y="80"/>
                </a:moveTo>
                <a:lnTo>
                  <a:pt x="1869" y="80"/>
                </a:lnTo>
                <a:lnTo>
                  <a:pt x="1869" y="78"/>
                </a:lnTo>
                <a:lnTo>
                  <a:pt x="1870" y="78"/>
                </a:lnTo>
                <a:lnTo>
                  <a:pt x="1870" y="80"/>
                </a:lnTo>
                <a:moveTo>
                  <a:pt x="1145" y="711"/>
                </a:moveTo>
                <a:lnTo>
                  <a:pt x="1144" y="713"/>
                </a:lnTo>
                <a:lnTo>
                  <a:pt x="1142" y="713"/>
                </a:lnTo>
                <a:lnTo>
                  <a:pt x="1142" y="711"/>
                </a:lnTo>
                <a:lnTo>
                  <a:pt x="1144" y="711"/>
                </a:lnTo>
                <a:lnTo>
                  <a:pt x="1145" y="711"/>
                </a:lnTo>
                <a:moveTo>
                  <a:pt x="1136" y="723"/>
                </a:moveTo>
                <a:lnTo>
                  <a:pt x="1135" y="724"/>
                </a:lnTo>
                <a:lnTo>
                  <a:pt x="1136" y="721"/>
                </a:lnTo>
                <a:lnTo>
                  <a:pt x="1136" y="723"/>
                </a:lnTo>
                <a:moveTo>
                  <a:pt x="1148" y="710"/>
                </a:moveTo>
                <a:lnTo>
                  <a:pt x="1147" y="710"/>
                </a:lnTo>
                <a:lnTo>
                  <a:pt x="1148" y="708"/>
                </a:lnTo>
                <a:lnTo>
                  <a:pt x="1148" y="710"/>
                </a:lnTo>
                <a:moveTo>
                  <a:pt x="1148" y="710"/>
                </a:moveTo>
                <a:lnTo>
                  <a:pt x="1148" y="711"/>
                </a:lnTo>
                <a:lnTo>
                  <a:pt x="1147" y="711"/>
                </a:lnTo>
                <a:lnTo>
                  <a:pt x="1148" y="710"/>
                </a:lnTo>
                <a:moveTo>
                  <a:pt x="1147" y="711"/>
                </a:moveTo>
                <a:lnTo>
                  <a:pt x="1145" y="713"/>
                </a:lnTo>
                <a:lnTo>
                  <a:pt x="1145" y="711"/>
                </a:lnTo>
                <a:lnTo>
                  <a:pt x="1147" y="711"/>
                </a:lnTo>
                <a:moveTo>
                  <a:pt x="1821" y="80"/>
                </a:moveTo>
                <a:lnTo>
                  <a:pt x="1823" y="80"/>
                </a:lnTo>
                <a:lnTo>
                  <a:pt x="1821" y="81"/>
                </a:lnTo>
                <a:lnTo>
                  <a:pt x="1821" y="80"/>
                </a:lnTo>
                <a:moveTo>
                  <a:pt x="1147" y="710"/>
                </a:moveTo>
                <a:lnTo>
                  <a:pt x="1145" y="711"/>
                </a:lnTo>
                <a:lnTo>
                  <a:pt x="1145" y="710"/>
                </a:lnTo>
                <a:lnTo>
                  <a:pt x="1147" y="710"/>
                </a:lnTo>
                <a:moveTo>
                  <a:pt x="1155" y="702"/>
                </a:moveTo>
                <a:lnTo>
                  <a:pt x="1155" y="704"/>
                </a:lnTo>
                <a:lnTo>
                  <a:pt x="1154" y="704"/>
                </a:lnTo>
                <a:lnTo>
                  <a:pt x="1154" y="702"/>
                </a:lnTo>
                <a:lnTo>
                  <a:pt x="1154" y="701"/>
                </a:lnTo>
                <a:lnTo>
                  <a:pt x="1155" y="701"/>
                </a:lnTo>
                <a:lnTo>
                  <a:pt x="1155" y="702"/>
                </a:lnTo>
                <a:moveTo>
                  <a:pt x="1247" y="693"/>
                </a:moveTo>
                <a:lnTo>
                  <a:pt x="1245" y="693"/>
                </a:lnTo>
                <a:lnTo>
                  <a:pt x="1245" y="692"/>
                </a:lnTo>
                <a:lnTo>
                  <a:pt x="1247" y="693"/>
                </a:lnTo>
                <a:moveTo>
                  <a:pt x="1417" y="618"/>
                </a:moveTo>
                <a:lnTo>
                  <a:pt x="1419" y="618"/>
                </a:lnTo>
                <a:lnTo>
                  <a:pt x="1417" y="620"/>
                </a:lnTo>
                <a:lnTo>
                  <a:pt x="1417" y="618"/>
                </a:lnTo>
                <a:moveTo>
                  <a:pt x="1461" y="554"/>
                </a:moveTo>
                <a:lnTo>
                  <a:pt x="1461" y="555"/>
                </a:lnTo>
                <a:lnTo>
                  <a:pt x="1460" y="555"/>
                </a:lnTo>
                <a:lnTo>
                  <a:pt x="1460" y="554"/>
                </a:lnTo>
                <a:lnTo>
                  <a:pt x="1461" y="554"/>
                </a:lnTo>
                <a:moveTo>
                  <a:pt x="1457" y="586"/>
                </a:moveTo>
                <a:lnTo>
                  <a:pt x="1457" y="586"/>
                </a:lnTo>
                <a:lnTo>
                  <a:pt x="1455" y="586"/>
                </a:lnTo>
                <a:lnTo>
                  <a:pt x="1457" y="586"/>
                </a:lnTo>
                <a:moveTo>
                  <a:pt x="1442" y="605"/>
                </a:moveTo>
                <a:lnTo>
                  <a:pt x="1444" y="605"/>
                </a:lnTo>
                <a:lnTo>
                  <a:pt x="1442" y="607"/>
                </a:lnTo>
                <a:lnTo>
                  <a:pt x="1442" y="605"/>
                </a:lnTo>
                <a:moveTo>
                  <a:pt x="1441" y="596"/>
                </a:moveTo>
                <a:lnTo>
                  <a:pt x="1442" y="598"/>
                </a:lnTo>
                <a:lnTo>
                  <a:pt x="1441" y="598"/>
                </a:lnTo>
                <a:lnTo>
                  <a:pt x="1439" y="598"/>
                </a:lnTo>
                <a:lnTo>
                  <a:pt x="1439" y="596"/>
                </a:lnTo>
                <a:lnTo>
                  <a:pt x="1441" y="596"/>
                </a:lnTo>
                <a:moveTo>
                  <a:pt x="1451" y="592"/>
                </a:moveTo>
                <a:lnTo>
                  <a:pt x="1452" y="592"/>
                </a:lnTo>
                <a:lnTo>
                  <a:pt x="1452" y="593"/>
                </a:lnTo>
                <a:lnTo>
                  <a:pt x="1451" y="593"/>
                </a:lnTo>
                <a:lnTo>
                  <a:pt x="1451" y="592"/>
                </a:lnTo>
                <a:moveTo>
                  <a:pt x="1477" y="539"/>
                </a:moveTo>
                <a:lnTo>
                  <a:pt x="1477" y="539"/>
                </a:lnTo>
                <a:lnTo>
                  <a:pt x="1477" y="537"/>
                </a:lnTo>
                <a:lnTo>
                  <a:pt x="1477" y="537"/>
                </a:lnTo>
                <a:lnTo>
                  <a:pt x="1479" y="537"/>
                </a:lnTo>
                <a:lnTo>
                  <a:pt x="1479" y="539"/>
                </a:lnTo>
                <a:lnTo>
                  <a:pt x="1477" y="539"/>
                </a:lnTo>
                <a:moveTo>
                  <a:pt x="1477" y="542"/>
                </a:moveTo>
                <a:lnTo>
                  <a:pt x="1476" y="543"/>
                </a:lnTo>
                <a:lnTo>
                  <a:pt x="1476" y="542"/>
                </a:lnTo>
                <a:lnTo>
                  <a:pt x="1477" y="542"/>
                </a:lnTo>
                <a:moveTo>
                  <a:pt x="1463" y="554"/>
                </a:moveTo>
                <a:lnTo>
                  <a:pt x="1461" y="554"/>
                </a:lnTo>
                <a:lnTo>
                  <a:pt x="1461" y="552"/>
                </a:lnTo>
                <a:lnTo>
                  <a:pt x="1463" y="552"/>
                </a:lnTo>
                <a:lnTo>
                  <a:pt x="1463" y="554"/>
                </a:lnTo>
                <a:moveTo>
                  <a:pt x="1482" y="534"/>
                </a:moveTo>
                <a:lnTo>
                  <a:pt x="1480" y="536"/>
                </a:lnTo>
                <a:lnTo>
                  <a:pt x="1480" y="534"/>
                </a:lnTo>
                <a:lnTo>
                  <a:pt x="1482" y="534"/>
                </a:lnTo>
                <a:moveTo>
                  <a:pt x="1473" y="552"/>
                </a:moveTo>
                <a:lnTo>
                  <a:pt x="1472" y="554"/>
                </a:lnTo>
                <a:lnTo>
                  <a:pt x="1472" y="552"/>
                </a:lnTo>
                <a:lnTo>
                  <a:pt x="1473" y="552"/>
                </a:lnTo>
                <a:moveTo>
                  <a:pt x="1348" y="702"/>
                </a:moveTo>
                <a:lnTo>
                  <a:pt x="1349" y="704"/>
                </a:lnTo>
                <a:lnTo>
                  <a:pt x="1348" y="705"/>
                </a:lnTo>
                <a:lnTo>
                  <a:pt x="1348" y="704"/>
                </a:lnTo>
                <a:lnTo>
                  <a:pt x="1348" y="702"/>
                </a:lnTo>
                <a:moveTo>
                  <a:pt x="1361" y="657"/>
                </a:moveTo>
                <a:lnTo>
                  <a:pt x="1361" y="658"/>
                </a:lnTo>
                <a:lnTo>
                  <a:pt x="1360" y="658"/>
                </a:lnTo>
                <a:lnTo>
                  <a:pt x="1361" y="657"/>
                </a:lnTo>
                <a:moveTo>
                  <a:pt x="1349" y="701"/>
                </a:moveTo>
                <a:lnTo>
                  <a:pt x="1349" y="702"/>
                </a:lnTo>
                <a:lnTo>
                  <a:pt x="1348" y="702"/>
                </a:lnTo>
                <a:lnTo>
                  <a:pt x="1349" y="701"/>
                </a:lnTo>
                <a:moveTo>
                  <a:pt x="1348" y="708"/>
                </a:moveTo>
                <a:lnTo>
                  <a:pt x="1349" y="707"/>
                </a:lnTo>
                <a:lnTo>
                  <a:pt x="1348" y="710"/>
                </a:lnTo>
                <a:lnTo>
                  <a:pt x="1348" y="708"/>
                </a:lnTo>
                <a:moveTo>
                  <a:pt x="1361" y="657"/>
                </a:moveTo>
                <a:lnTo>
                  <a:pt x="1363" y="657"/>
                </a:lnTo>
                <a:lnTo>
                  <a:pt x="1363" y="657"/>
                </a:lnTo>
                <a:lnTo>
                  <a:pt x="1361" y="657"/>
                </a:lnTo>
                <a:moveTo>
                  <a:pt x="1335" y="757"/>
                </a:moveTo>
                <a:lnTo>
                  <a:pt x="1336" y="757"/>
                </a:lnTo>
                <a:lnTo>
                  <a:pt x="1335" y="758"/>
                </a:lnTo>
                <a:lnTo>
                  <a:pt x="1335" y="757"/>
                </a:lnTo>
                <a:moveTo>
                  <a:pt x="1374" y="643"/>
                </a:moveTo>
                <a:lnTo>
                  <a:pt x="1373" y="645"/>
                </a:lnTo>
                <a:lnTo>
                  <a:pt x="1373" y="643"/>
                </a:lnTo>
                <a:lnTo>
                  <a:pt x="1374" y="643"/>
                </a:lnTo>
                <a:moveTo>
                  <a:pt x="1374" y="642"/>
                </a:moveTo>
                <a:lnTo>
                  <a:pt x="1376" y="643"/>
                </a:lnTo>
                <a:lnTo>
                  <a:pt x="1374" y="643"/>
                </a:lnTo>
                <a:lnTo>
                  <a:pt x="1374" y="642"/>
                </a:lnTo>
                <a:moveTo>
                  <a:pt x="1686" y="144"/>
                </a:moveTo>
                <a:lnTo>
                  <a:pt x="1685" y="144"/>
                </a:lnTo>
                <a:lnTo>
                  <a:pt x="1685" y="143"/>
                </a:lnTo>
                <a:lnTo>
                  <a:pt x="1686" y="143"/>
                </a:lnTo>
                <a:lnTo>
                  <a:pt x="1688" y="143"/>
                </a:lnTo>
                <a:lnTo>
                  <a:pt x="1688" y="144"/>
                </a:lnTo>
                <a:lnTo>
                  <a:pt x="1686" y="144"/>
                </a:lnTo>
                <a:moveTo>
                  <a:pt x="1373" y="642"/>
                </a:moveTo>
                <a:lnTo>
                  <a:pt x="1373" y="643"/>
                </a:lnTo>
                <a:lnTo>
                  <a:pt x="1372" y="643"/>
                </a:lnTo>
                <a:lnTo>
                  <a:pt x="1372" y="642"/>
                </a:lnTo>
                <a:lnTo>
                  <a:pt x="1373" y="642"/>
                </a:lnTo>
                <a:moveTo>
                  <a:pt x="1398" y="630"/>
                </a:moveTo>
                <a:lnTo>
                  <a:pt x="1398" y="632"/>
                </a:lnTo>
                <a:lnTo>
                  <a:pt x="1397" y="630"/>
                </a:lnTo>
                <a:lnTo>
                  <a:pt x="1398" y="629"/>
                </a:lnTo>
                <a:lnTo>
                  <a:pt x="1398" y="630"/>
                </a:lnTo>
                <a:moveTo>
                  <a:pt x="1374" y="645"/>
                </a:moveTo>
                <a:lnTo>
                  <a:pt x="1373" y="646"/>
                </a:lnTo>
                <a:lnTo>
                  <a:pt x="1373" y="645"/>
                </a:lnTo>
                <a:lnTo>
                  <a:pt x="1374" y="645"/>
                </a:lnTo>
                <a:moveTo>
                  <a:pt x="1480" y="537"/>
                </a:moveTo>
                <a:lnTo>
                  <a:pt x="1479" y="537"/>
                </a:lnTo>
                <a:lnTo>
                  <a:pt x="1480" y="536"/>
                </a:lnTo>
                <a:lnTo>
                  <a:pt x="1482" y="537"/>
                </a:lnTo>
                <a:lnTo>
                  <a:pt x="1480" y="537"/>
                </a:lnTo>
                <a:moveTo>
                  <a:pt x="1652" y="1188"/>
                </a:moveTo>
                <a:lnTo>
                  <a:pt x="1652" y="1189"/>
                </a:lnTo>
                <a:lnTo>
                  <a:pt x="1651" y="1188"/>
                </a:lnTo>
                <a:lnTo>
                  <a:pt x="1651" y="1188"/>
                </a:lnTo>
                <a:lnTo>
                  <a:pt x="1652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4" y="1181"/>
                </a:lnTo>
                <a:lnTo>
                  <a:pt x="1654" y="1179"/>
                </a:lnTo>
                <a:lnTo>
                  <a:pt x="1655" y="1179"/>
                </a:lnTo>
                <a:lnTo>
                  <a:pt x="1655" y="1181"/>
                </a:lnTo>
                <a:lnTo>
                  <a:pt x="1654" y="1182"/>
                </a:lnTo>
                <a:lnTo>
                  <a:pt x="1654" y="1184"/>
                </a:lnTo>
                <a:lnTo>
                  <a:pt x="1654" y="1185"/>
                </a:lnTo>
                <a:lnTo>
                  <a:pt x="1654" y="1187"/>
                </a:lnTo>
                <a:lnTo>
                  <a:pt x="1654" y="1188"/>
                </a:lnTo>
                <a:lnTo>
                  <a:pt x="1652" y="1188"/>
                </a:lnTo>
                <a:moveTo>
                  <a:pt x="1652" y="1189"/>
                </a:moveTo>
                <a:lnTo>
                  <a:pt x="1651" y="1191"/>
                </a:lnTo>
                <a:lnTo>
                  <a:pt x="1651" y="1189"/>
                </a:lnTo>
                <a:lnTo>
                  <a:pt x="1652" y="1189"/>
                </a:lnTo>
                <a:moveTo>
                  <a:pt x="1691" y="1188"/>
                </a:moveTo>
                <a:lnTo>
                  <a:pt x="1691" y="1189"/>
                </a:lnTo>
                <a:lnTo>
                  <a:pt x="1689" y="1189"/>
                </a:lnTo>
                <a:lnTo>
                  <a:pt x="1691" y="1188"/>
                </a:lnTo>
                <a:moveTo>
                  <a:pt x="1077" y="364"/>
                </a:moveTo>
                <a:lnTo>
                  <a:pt x="1076" y="364"/>
                </a:lnTo>
                <a:lnTo>
                  <a:pt x="1077" y="362"/>
                </a:lnTo>
                <a:lnTo>
                  <a:pt x="1077" y="364"/>
                </a:lnTo>
                <a:moveTo>
                  <a:pt x="1654" y="1191"/>
                </a:moveTo>
                <a:lnTo>
                  <a:pt x="1654" y="1191"/>
                </a:lnTo>
                <a:lnTo>
                  <a:pt x="1654" y="1192"/>
                </a:lnTo>
                <a:lnTo>
                  <a:pt x="1654" y="1191"/>
                </a:lnTo>
                <a:moveTo>
                  <a:pt x="1695" y="1179"/>
                </a:moveTo>
                <a:lnTo>
                  <a:pt x="1696" y="1181"/>
                </a:lnTo>
                <a:lnTo>
                  <a:pt x="1695" y="1181"/>
                </a:lnTo>
                <a:lnTo>
                  <a:pt x="1695" y="1179"/>
                </a:lnTo>
                <a:moveTo>
                  <a:pt x="1652" y="1192"/>
                </a:moveTo>
                <a:lnTo>
                  <a:pt x="1654" y="1192"/>
                </a:lnTo>
                <a:lnTo>
                  <a:pt x="1652" y="1194"/>
                </a:lnTo>
                <a:lnTo>
                  <a:pt x="1651" y="1194"/>
                </a:lnTo>
                <a:lnTo>
                  <a:pt x="1649" y="1194"/>
                </a:lnTo>
                <a:lnTo>
                  <a:pt x="1648" y="1194"/>
                </a:lnTo>
                <a:lnTo>
                  <a:pt x="1646" y="1194"/>
                </a:lnTo>
                <a:lnTo>
                  <a:pt x="1645" y="1194"/>
                </a:lnTo>
                <a:lnTo>
                  <a:pt x="1642" y="1194"/>
                </a:lnTo>
                <a:lnTo>
                  <a:pt x="1641" y="1194"/>
                </a:lnTo>
                <a:lnTo>
                  <a:pt x="1642" y="1192"/>
                </a:lnTo>
                <a:lnTo>
                  <a:pt x="1644" y="1192"/>
                </a:lnTo>
                <a:lnTo>
                  <a:pt x="1645" y="1191"/>
                </a:lnTo>
                <a:lnTo>
                  <a:pt x="1646" y="1191"/>
                </a:lnTo>
                <a:lnTo>
                  <a:pt x="1646" y="1189"/>
                </a:lnTo>
                <a:lnTo>
                  <a:pt x="1648" y="1189"/>
                </a:lnTo>
                <a:lnTo>
                  <a:pt x="1648" y="1191"/>
                </a:lnTo>
                <a:lnTo>
                  <a:pt x="1649" y="1191"/>
                </a:lnTo>
                <a:lnTo>
                  <a:pt x="1651" y="1191"/>
                </a:lnTo>
                <a:lnTo>
                  <a:pt x="1651" y="1192"/>
                </a:lnTo>
                <a:lnTo>
                  <a:pt x="1652" y="1192"/>
                </a:lnTo>
                <a:moveTo>
                  <a:pt x="1674" y="1153"/>
                </a:moveTo>
                <a:lnTo>
                  <a:pt x="1673" y="1154"/>
                </a:lnTo>
                <a:lnTo>
                  <a:pt x="1673" y="1153"/>
                </a:lnTo>
                <a:lnTo>
                  <a:pt x="1674" y="1153"/>
                </a:lnTo>
                <a:moveTo>
                  <a:pt x="1654" y="1189"/>
                </a:moveTo>
                <a:lnTo>
                  <a:pt x="1655" y="1189"/>
                </a:lnTo>
                <a:lnTo>
                  <a:pt x="1655" y="1191"/>
                </a:lnTo>
                <a:lnTo>
                  <a:pt x="1654" y="1191"/>
                </a:lnTo>
                <a:lnTo>
                  <a:pt x="1654" y="1189"/>
                </a:lnTo>
                <a:moveTo>
                  <a:pt x="1658" y="1172"/>
                </a:moveTo>
                <a:lnTo>
                  <a:pt x="1660" y="1170"/>
                </a:lnTo>
                <a:lnTo>
                  <a:pt x="1660" y="1172"/>
                </a:lnTo>
                <a:lnTo>
                  <a:pt x="1658" y="1175"/>
                </a:lnTo>
                <a:lnTo>
                  <a:pt x="1658" y="1173"/>
                </a:lnTo>
                <a:lnTo>
                  <a:pt x="1658" y="1172"/>
                </a:lnTo>
                <a:moveTo>
                  <a:pt x="1889" y="78"/>
                </a:moveTo>
                <a:lnTo>
                  <a:pt x="1889" y="80"/>
                </a:lnTo>
                <a:lnTo>
                  <a:pt x="1888" y="78"/>
                </a:lnTo>
                <a:lnTo>
                  <a:pt x="1889" y="78"/>
                </a:lnTo>
                <a:moveTo>
                  <a:pt x="1655" y="1178"/>
                </a:moveTo>
                <a:lnTo>
                  <a:pt x="1657" y="1178"/>
                </a:lnTo>
                <a:lnTo>
                  <a:pt x="1655" y="1179"/>
                </a:lnTo>
                <a:lnTo>
                  <a:pt x="1655" y="1178"/>
                </a:lnTo>
                <a:moveTo>
                  <a:pt x="1685" y="1194"/>
                </a:moveTo>
                <a:lnTo>
                  <a:pt x="1685" y="1195"/>
                </a:lnTo>
                <a:lnTo>
                  <a:pt x="1683" y="1195"/>
                </a:lnTo>
                <a:lnTo>
                  <a:pt x="1683" y="1194"/>
                </a:lnTo>
                <a:lnTo>
                  <a:pt x="1683" y="1192"/>
                </a:lnTo>
                <a:lnTo>
                  <a:pt x="1685" y="1194"/>
                </a:lnTo>
                <a:moveTo>
                  <a:pt x="1698" y="1189"/>
                </a:moveTo>
                <a:lnTo>
                  <a:pt x="1698" y="1188"/>
                </a:lnTo>
                <a:lnTo>
                  <a:pt x="1699" y="1188"/>
                </a:lnTo>
                <a:lnTo>
                  <a:pt x="1699" y="1188"/>
                </a:lnTo>
                <a:lnTo>
                  <a:pt x="1699" y="1189"/>
                </a:lnTo>
                <a:lnTo>
                  <a:pt x="1698" y="1189"/>
                </a:lnTo>
                <a:moveTo>
                  <a:pt x="1698" y="1195"/>
                </a:moveTo>
                <a:lnTo>
                  <a:pt x="1696" y="1194"/>
                </a:lnTo>
                <a:lnTo>
                  <a:pt x="1698" y="1194"/>
                </a:lnTo>
                <a:lnTo>
                  <a:pt x="1698" y="1195"/>
                </a:lnTo>
                <a:moveTo>
                  <a:pt x="1699" y="1188"/>
                </a:moveTo>
                <a:lnTo>
                  <a:pt x="1699" y="1187"/>
                </a:lnTo>
                <a:lnTo>
                  <a:pt x="1701" y="1188"/>
                </a:lnTo>
                <a:lnTo>
                  <a:pt x="1699" y="1188"/>
                </a:lnTo>
                <a:moveTo>
                  <a:pt x="1691" y="1189"/>
                </a:moveTo>
                <a:lnTo>
                  <a:pt x="1692" y="1191"/>
                </a:lnTo>
                <a:lnTo>
                  <a:pt x="1691" y="1191"/>
                </a:lnTo>
                <a:lnTo>
                  <a:pt x="1691" y="1189"/>
                </a:lnTo>
                <a:moveTo>
                  <a:pt x="1689" y="1198"/>
                </a:moveTo>
                <a:lnTo>
                  <a:pt x="1689" y="1197"/>
                </a:lnTo>
                <a:lnTo>
                  <a:pt x="1691" y="1197"/>
                </a:lnTo>
                <a:lnTo>
                  <a:pt x="1691" y="1198"/>
                </a:lnTo>
                <a:lnTo>
                  <a:pt x="1689" y="1198"/>
                </a:lnTo>
                <a:moveTo>
                  <a:pt x="1701" y="1187"/>
                </a:moveTo>
                <a:lnTo>
                  <a:pt x="1699" y="1187"/>
                </a:lnTo>
                <a:lnTo>
                  <a:pt x="1701" y="1185"/>
                </a:lnTo>
                <a:lnTo>
                  <a:pt x="1701" y="1187"/>
                </a:lnTo>
                <a:moveTo>
                  <a:pt x="1682" y="1212"/>
                </a:moveTo>
                <a:lnTo>
                  <a:pt x="1683" y="1212"/>
                </a:lnTo>
                <a:lnTo>
                  <a:pt x="1683" y="1213"/>
                </a:lnTo>
                <a:lnTo>
                  <a:pt x="1682" y="1213"/>
                </a:lnTo>
                <a:lnTo>
                  <a:pt x="1682" y="1212"/>
                </a:lnTo>
                <a:moveTo>
                  <a:pt x="1686" y="1192"/>
                </a:moveTo>
                <a:lnTo>
                  <a:pt x="1686" y="1194"/>
                </a:lnTo>
                <a:lnTo>
                  <a:pt x="1685" y="1194"/>
                </a:lnTo>
                <a:lnTo>
                  <a:pt x="1685" y="1192"/>
                </a:lnTo>
                <a:lnTo>
                  <a:pt x="1686" y="1192"/>
                </a:lnTo>
                <a:moveTo>
                  <a:pt x="1674" y="1153"/>
                </a:moveTo>
                <a:lnTo>
                  <a:pt x="1676" y="1153"/>
                </a:lnTo>
                <a:lnTo>
                  <a:pt x="1676" y="1153"/>
                </a:lnTo>
                <a:lnTo>
                  <a:pt x="1674" y="1153"/>
                </a:lnTo>
                <a:moveTo>
                  <a:pt x="1683" y="1207"/>
                </a:moveTo>
                <a:lnTo>
                  <a:pt x="1685" y="1207"/>
                </a:lnTo>
                <a:lnTo>
                  <a:pt x="1685" y="1209"/>
                </a:lnTo>
                <a:lnTo>
                  <a:pt x="1685" y="1210"/>
                </a:lnTo>
                <a:lnTo>
                  <a:pt x="1685" y="1212"/>
                </a:lnTo>
                <a:lnTo>
                  <a:pt x="1683" y="1212"/>
                </a:lnTo>
                <a:lnTo>
                  <a:pt x="1683" y="1210"/>
                </a:lnTo>
                <a:lnTo>
                  <a:pt x="1683" y="1209"/>
                </a:lnTo>
                <a:lnTo>
                  <a:pt x="1683" y="1207"/>
                </a:lnTo>
                <a:moveTo>
                  <a:pt x="1685" y="1198"/>
                </a:moveTo>
                <a:lnTo>
                  <a:pt x="1686" y="1200"/>
                </a:lnTo>
                <a:lnTo>
                  <a:pt x="1685" y="1200"/>
                </a:lnTo>
                <a:lnTo>
                  <a:pt x="1685" y="1198"/>
                </a:lnTo>
                <a:moveTo>
                  <a:pt x="1599" y="1075"/>
                </a:moveTo>
                <a:lnTo>
                  <a:pt x="1599" y="1073"/>
                </a:lnTo>
                <a:lnTo>
                  <a:pt x="1601" y="1073"/>
                </a:lnTo>
                <a:lnTo>
                  <a:pt x="1601" y="1075"/>
                </a:lnTo>
                <a:lnTo>
                  <a:pt x="1599" y="1075"/>
                </a:lnTo>
                <a:moveTo>
                  <a:pt x="1247" y="914"/>
                </a:moveTo>
                <a:lnTo>
                  <a:pt x="1247" y="916"/>
                </a:lnTo>
                <a:lnTo>
                  <a:pt x="1245" y="916"/>
                </a:lnTo>
                <a:lnTo>
                  <a:pt x="1245" y="914"/>
                </a:lnTo>
                <a:lnTo>
                  <a:pt x="1247" y="914"/>
                </a:lnTo>
                <a:moveTo>
                  <a:pt x="1247" y="916"/>
                </a:moveTo>
                <a:lnTo>
                  <a:pt x="1248" y="916"/>
                </a:lnTo>
                <a:lnTo>
                  <a:pt x="1247" y="917"/>
                </a:lnTo>
                <a:lnTo>
                  <a:pt x="1247" y="916"/>
                </a:lnTo>
                <a:moveTo>
                  <a:pt x="1241" y="969"/>
                </a:moveTo>
                <a:lnTo>
                  <a:pt x="1242" y="969"/>
                </a:lnTo>
                <a:lnTo>
                  <a:pt x="1241" y="970"/>
                </a:lnTo>
                <a:lnTo>
                  <a:pt x="1241" y="969"/>
                </a:lnTo>
                <a:moveTo>
                  <a:pt x="1871" y="80"/>
                </a:moveTo>
                <a:lnTo>
                  <a:pt x="1870" y="80"/>
                </a:lnTo>
                <a:lnTo>
                  <a:pt x="1871" y="78"/>
                </a:lnTo>
                <a:lnTo>
                  <a:pt x="1871" y="80"/>
                </a:lnTo>
                <a:moveTo>
                  <a:pt x="1252" y="919"/>
                </a:moveTo>
                <a:lnTo>
                  <a:pt x="1252" y="917"/>
                </a:lnTo>
                <a:lnTo>
                  <a:pt x="1254" y="917"/>
                </a:lnTo>
                <a:lnTo>
                  <a:pt x="1254" y="919"/>
                </a:lnTo>
                <a:lnTo>
                  <a:pt x="1252" y="919"/>
                </a:lnTo>
                <a:moveTo>
                  <a:pt x="1164" y="860"/>
                </a:moveTo>
                <a:lnTo>
                  <a:pt x="1164" y="858"/>
                </a:lnTo>
                <a:lnTo>
                  <a:pt x="1166" y="858"/>
                </a:lnTo>
                <a:lnTo>
                  <a:pt x="1164" y="860"/>
                </a:lnTo>
                <a:moveTo>
                  <a:pt x="1345" y="1001"/>
                </a:moveTo>
                <a:lnTo>
                  <a:pt x="1344" y="1001"/>
                </a:lnTo>
                <a:lnTo>
                  <a:pt x="1345" y="1000"/>
                </a:lnTo>
                <a:lnTo>
                  <a:pt x="1345" y="1001"/>
                </a:lnTo>
                <a:moveTo>
                  <a:pt x="1099" y="798"/>
                </a:moveTo>
                <a:lnTo>
                  <a:pt x="1101" y="798"/>
                </a:lnTo>
                <a:lnTo>
                  <a:pt x="1099" y="798"/>
                </a:lnTo>
                <a:lnTo>
                  <a:pt x="1099" y="798"/>
                </a:lnTo>
                <a:moveTo>
                  <a:pt x="1247" y="913"/>
                </a:moveTo>
                <a:lnTo>
                  <a:pt x="1248" y="913"/>
                </a:lnTo>
                <a:lnTo>
                  <a:pt x="1248" y="914"/>
                </a:lnTo>
                <a:lnTo>
                  <a:pt x="1247" y="914"/>
                </a:lnTo>
                <a:lnTo>
                  <a:pt x="1247" y="913"/>
                </a:lnTo>
                <a:moveTo>
                  <a:pt x="1216" y="849"/>
                </a:moveTo>
                <a:lnTo>
                  <a:pt x="1216" y="851"/>
                </a:lnTo>
                <a:lnTo>
                  <a:pt x="1216" y="852"/>
                </a:lnTo>
                <a:lnTo>
                  <a:pt x="1214" y="852"/>
                </a:lnTo>
                <a:lnTo>
                  <a:pt x="1214" y="851"/>
                </a:lnTo>
                <a:lnTo>
                  <a:pt x="1216" y="849"/>
                </a:lnTo>
                <a:moveTo>
                  <a:pt x="1188" y="827"/>
                </a:moveTo>
                <a:lnTo>
                  <a:pt x="1186" y="827"/>
                </a:lnTo>
                <a:lnTo>
                  <a:pt x="1188" y="826"/>
                </a:lnTo>
                <a:lnTo>
                  <a:pt x="1188" y="827"/>
                </a:lnTo>
                <a:moveTo>
                  <a:pt x="1105" y="860"/>
                </a:moveTo>
                <a:lnTo>
                  <a:pt x="1107" y="860"/>
                </a:lnTo>
                <a:lnTo>
                  <a:pt x="1107" y="861"/>
                </a:lnTo>
                <a:lnTo>
                  <a:pt x="1105" y="860"/>
                </a:lnTo>
                <a:moveTo>
                  <a:pt x="1536" y="1022"/>
                </a:moveTo>
                <a:lnTo>
                  <a:pt x="1535" y="1022"/>
                </a:lnTo>
                <a:lnTo>
                  <a:pt x="1535" y="1020"/>
                </a:lnTo>
                <a:lnTo>
                  <a:pt x="1536" y="1019"/>
                </a:lnTo>
                <a:lnTo>
                  <a:pt x="1536" y="1020"/>
                </a:lnTo>
                <a:lnTo>
                  <a:pt x="1536" y="1022"/>
                </a:lnTo>
                <a:moveTo>
                  <a:pt x="1536" y="1022"/>
                </a:moveTo>
                <a:lnTo>
                  <a:pt x="1538" y="1022"/>
                </a:lnTo>
                <a:lnTo>
                  <a:pt x="1536" y="1023"/>
                </a:lnTo>
                <a:lnTo>
                  <a:pt x="1535" y="1023"/>
                </a:lnTo>
                <a:lnTo>
                  <a:pt x="1536" y="1022"/>
                </a:lnTo>
                <a:moveTo>
                  <a:pt x="1535" y="1022"/>
                </a:moveTo>
                <a:lnTo>
                  <a:pt x="1535" y="1023"/>
                </a:lnTo>
                <a:lnTo>
                  <a:pt x="1533" y="1023"/>
                </a:lnTo>
                <a:lnTo>
                  <a:pt x="1535" y="1022"/>
                </a:lnTo>
                <a:moveTo>
                  <a:pt x="1566" y="1053"/>
                </a:moveTo>
                <a:lnTo>
                  <a:pt x="1567" y="1053"/>
                </a:lnTo>
                <a:lnTo>
                  <a:pt x="1567" y="1054"/>
                </a:lnTo>
                <a:lnTo>
                  <a:pt x="1567" y="1056"/>
                </a:lnTo>
                <a:lnTo>
                  <a:pt x="1566" y="1058"/>
                </a:lnTo>
                <a:lnTo>
                  <a:pt x="1566" y="1060"/>
                </a:lnTo>
                <a:lnTo>
                  <a:pt x="1566" y="1061"/>
                </a:lnTo>
                <a:lnTo>
                  <a:pt x="1564" y="1063"/>
                </a:lnTo>
                <a:lnTo>
                  <a:pt x="1564" y="1061"/>
                </a:lnTo>
                <a:lnTo>
                  <a:pt x="1564" y="1057"/>
                </a:lnTo>
                <a:lnTo>
                  <a:pt x="1566" y="1057"/>
                </a:lnTo>
                <a:lnTo>
                  <a:pt x="1566" y="1056"/>
                </a:lnTo>
                <a:lnTo>
                  <a:pt x="1566" y="1054"/>
                </a:lnTo>
                <a:lnTo>
                  <a:pt x="1566" y="1053"/>
                </a:lnTo>
                <a:moveTo>
                  <a:pt x="1361" y="988"/>
                </a:moveTo>
                <a:lnTo>
                  <a:pt x="1363" y="988"/>
                </a:lnTo>
                <a:lnTo>
                  <a:pt x="1363" y="989"/>
                </a:lnTo>
                <a:lnTo>
                  <a:pt x="1363" y="991"/>
                </a:lnTo>
                <a:lnTo>
                  <a:pt x="1361" y="991"/>
                </a:lnTo>
                <a:lnTo>
                  <a:pt x="1361" y="989"/>
                </a:lnTo>
                <a:lnTo>
                  <a:pt x="1360" y="988"/>
                </a:lnTo>
                <a:lnTo>
                  <a:pt x="1361" y="988"/>
                </a:lnTo>
                <a:moveTo>
                  <a:pt x="1514" y="1000"/>
                </a:moveTo>
                <a:lnTo>
                  <a:pt x="1516" y="1000"/>
                </a:lnTo>
                <a:lnTo>
                  <a:pt x="1516" y="1001"/>
                </a:lnTo>
                <a:lnTo>
                  <a:pt x="1514" y="1000"/>
                </a:lnTo>
                <a:moveTo>
                  <a:pt x="1397" y="969"/>
                </a:moveTo>
                <a:lnTo>
                  <a:pt x="1397" y="967"/>
                </a:lnTo>
                <a:lnTo>
                  <a:pt x="1398" y="966"/>
                </a:lnTo>
                <a:lnTo>
                  <a:pt x="1398" y="967"/>
                </a:lnTo>
                <a:lnTo>
                  <a:pt x="1397" y="969"/>
                </a:lnTo>
                <a:moveTo>
                  <a:pt x="1363" y="988"/>
                </a:moveTo>
                <a:lnTo>
                  <a:pt x="1364" y="986"/>
                </a:lnTo>
                <a:lnTo>
                  <a:pt x="1364" y="988"/>
                </a:lnTo>
                <a:lnTo>
                  <a:pt x="1363" y="988"/>
                </a:lnTo>
                <a:moveTo>
                  <a:pt x="1513" y="997"/>
                </a:moveTo>
                <a:lnTo>
                  <a:pt x="1513" y="997"/>
                </a:lnTo>
                <a:lnTo>
                  <a:pt x="1513" y="998"/>
                </a:lnTo>
                <a:lnTo>
                  <a:pt x="1513" y="997"/>
                </a:lnTo>
                <a:moveTo>
                  <a:pt x="1398" y="992"/>
                </a:moveTo>
                <a:lnTo>
                  <a:pt x="1399" y="992"/>
                </a:lnTo>
                <a:lnTo>
                  <a:pt x="1399" y="994"/>
                </a:lnTo>
                <a:lnTo>
                  <a:pt x="1399" y="995"/>
                </a:lnTo>
                <a:lnTo>
                  <a:pt x="1399" y="997"/>
                </a:lnTo>
                <a:lnTo>
                  <a:pt x="1399" y="998"/>
                </a:lnTo>
                <a:lnTo>
                  <a:pt x="1401" y="998"/>
                </a:lnTo>
                <a:lnTo>
                  <a:pt x="1401" y="1000"/>
                </a:lnTo>
                <a:lnTo>
                  <a:pt x="1401" y="1001"/>
                </a:lnTo>
                <a:lnTo>
                  <a:pt x="1402" y="1001"/>
                </a:lnTo>
                <a:lnTo>
                  <a:pt x="1402" y="1003"/>
                </a:lnTo>
                <a:lnTo>
                  <a:pt x="1402" y="1004"/>
                </a:lnTo>
                <a:lnTo>
                  <a:pt x="1404" y="1004"/>
                </a:lnTo>
                <a:lnTo>
                  <a:pt x="1404" y="1005"/>
                </a:lnTo>
                <a:lnTo>
                  <a:pt x="1404" y="1007"/>
                </a:lnTo>
                <a:lnTo>
                  <a:pt x="1404" y="1008"/>
                </a:lnTo>
                <a:lnTo>
                  <a:pt x="1404" y="1010"/>
                </a:lnTo>
                <a:lnTo>
                  <a:pt x="1404" y="1011"/>
                </a:lnTo>
                <a:lnTo>
                  <a:pt x="1404" y="1011"/>
                </a:lnTo>
                <a:lnTo>
                  <a:pt x="1404" y="1013"/>
                </a:lnTo>
                <a:lnTo>
                  <a:pt x="1404" y="1014"/>
                </a:lnTo>
                <a:lnTo>
                  <a:pt x="1402" y="1014"/>
                </a:lnTo>
                <a:lnTo>
                  <a:pt x="1401" y="1016"/>
                </a:lnTo>
                <a:lnTo>
                  <a:pt x="1401" y="1017"/>
                </a:lnTo>
                <a:lnTo>
                  <a:pt x="1399" y="1017"/>
                </a:lnTo>
                <a:lnTo>
                  <a:pt x="1397" y="1019"/>
                </a:lnTo>
                <a:lnTo>
                  <a:pt x="1395" y="1019"/>
                </a:lnTo>
                <a:lnTo>
                  <a:pt x="1394" y="1019"/>
                </a:lnTo>
                <a:lnTo>
                  <a:pt x="1394" y="1017"/>
                </a:lnTo>
                <a:lnTo>
                  <a:pt x="1394" y="1016"/>
                </a:lnTo>
                <a:lnTo>
                  <a:pt x="1392" y="1016"/>
                </a:lnTo>
                <a:lnTo>
                  <a:pt x="1394" y="1014"/>
                </a:lnTo>
                <a:lnTo>
                  <a:pt x="1394" y="1013"/>
                </a:lnTo>
                <a:lnTo>
                  <a:pt x="1392" y="1013"/>
                </a:lnTo>
                <a:lnTo>
                  <a:pt x="1392" y="1011"/>
                </a:lnTo>
                <a:lnTo>
                  <a:pt x="1391" y="1011"/>
                </a:lnTo>
                <a:lnTo>
                  <a:pt x="1391" y="1011"/>
                </a:lnTo>
                <a:lnTo>
                  <a:pt x="1392" y="1011"/>
                </a:lnTo>
                <a:lnTo>
                  <a:pt x="1391" y="1010"/>
                </a:lnTo>
                <a:lnTo>
                  <a:pt x="1391" y="1008"/>
                </a:lnTo>
                <a:lnTo>
                  <a:pt x="1389" y="1008"/>
                </a:lnTo>
                <a:lnTo>
                  <a:pt x="1389" y="1007"/>
                </a:lnTo>
                <a:lnTo>
                  <a:pt x="1391" y="1005"/>
                </a:lnTo>
                <a:lnTo>
                  <a:pt x="1391" y="1004"/>
                </a:lnTo>
                <a:lnTo>
                  <a:pt x="1392" y="1004"/>
                </a:lnTo>
                <a:lnTo>
                  <a:pt x="1392" y="1003"/>
                </a:lnTo>
                <a:lnTo>
                  <a:pt x="1394" y="1001"/>
                </a:lnTo>
                <a:lnTo>
                  <a:pt x="1395" y="1000"/>
                </a:lnTo>
                <a:lnTo>
                  <a:pt x="1395" y="998"/>
                </a:lnTo>
                <a:lnTo>
                  <a:pt x="1397" y="997"/>
                </a:lnTo>
                <a:lnTo>
                  <a:pt x="1398" y="997"/>
                </a:lnTo>
                <a:lnTo>
                  <a:pt x="1398" y="995"/>
                </a:lnTo>
                <a:lnTo>
                  <a:pt x="1398" y="994"/>
                </a:lnTo>
                <a:lnTo>
                  <a:pt x="1398" y="992"/>
                </a:lnTo>
                <a:moveTo>
                  <a:pt x="1497" y="995"/>
                </a:moveTo>
                <a:lnTo>
                  <a:pt x="1495" y="995"/>
                </a:lnTo>
                <a:lnTo>
                  <a:pt x="1497" y="994"/>
                </a:lnTo>
                <a:lnTo>
                  <a:pt x="1498" y="994"/>
                </a:lnTo>
                <a:lnTo>
                  <a:pt x="1499" y="994"/>
                </a:lnTo>
                <a:lnTo>
                  <a:pt x="1501" y="994"/>
                </a:lnTo>
                <a:lnTo>
                  <a:pt x="1501" y="995"/>
                </a:lnTo>
                <a:lnTo>
                  <a:pt x="1502" y="995"/>
                </a:lnTo>
                <a:lnTo>
                  <a:pt x="1501" y="997"/>
                </a:lnTo>
                <a:lnTo>
                  <a:pt x="1499" y="997"/>
                </a:lnTo>
                <a:lnTo>
                  <a:pt x="1498" y="997"/>
                </a:lnTo>
                <a:lnTo>
                  <a:pt x="1497" y="995"/>
                </a:lnTo>
                <a:moveTo>
                  <a:pt x="1386" y="637"/>
                </a:moveTo>
                <a:lnTo>
                  <a:pt x="1386" y="639"/>
                </a:lnTo>
                <a:lnTo>
                  <a:pt x="1385" y="639"/>
                </a:lnTo>
                <a:lnTo>
                  <a:pt x="1385" y="637"/>
                </a:lnTo>
                <a:lnTo>
                  <a:pt x="1386" y="637"/>
                </a:lnTo>
                <a:moveTo>
                  <a:pt x="1738" y="249"/>
                </a:moveTo>
                <a:lnTo>
                  <a:pt x="1741" y="250"/>
                </a:lnTo>
                <a:lnTo>
                  <a:pt x="1739" y="250"/>
                </a:lnTo>
                <a:lnTo>
                  <a:pt x="1738" y="250"/>
                </a:lnTo>
                <a:lnTo>
                  <a:pt x="1736" y="250"/>
                </a:lnTo>
                <a:lnTo>
                  <a:pt x="1736" y="249"/>
                </a:lnTo>
                <a:lnTo>
                  <a:pt x="1738" y="249"/>
                </a:lnTo>
                <a:moveTo>
                  <a:pt x="1683" y="240"/>
                </a:moveTo>
                <a:lnTo>
                  <a:pt x="1682" y="240"/>
                </a:lnTo>
                <a:lnTo>
                  <a:pt x="1686" y="239"/>
                </a:lnTo>
                <a:lnTo>
                  <a:pt x="1683" y="240"/>
                </a:lnTo>
                <a:moveTo>
                  <a:pt x="1739" y="269"/>
                </a:moveTo>
                <a:lnTo>
                  <a:pt x="1741" y="269"/>
                </a:lnTo>
                <a:lnTo>
                  <a:pt x="1739" y="271"/>
                </a:lnTo>
                <a:lnTo>
                  <a:pt x="1739" y="269"/>
                </a:lnTo>
                <a:moveTo>
                  <a:pt x="1739" y="271"/>
                </a:moveTo>
                <a:lnTo>
                  <a:pt x="1739" y="272"/>
                </a:lnTo>
                <a:lnTo>
                  <a:pt x="1738" y="272"/>
                </a:lnTo>
                <a:lnTo>
                  <a:pt x="1739" y="271"/>
                </a:lnTo>
                <a:moveTo>
                  <a:pt x="1739" y="272"/>
                </a:moveTo>
                <a:lnTo>
                  <a:pt x="1741" y="272"/>
                </a:lnTo>
                <a:lnTo>
                  <a:pt x="1739" y="274"/>
                </a:lnTo>
                <a:lnTo>
                  <a:pt x="1739" y="272"/>
                </a:lnTo>
                <a:moveTo>
                  <a:pt x="1657" y="177"/>
                </a:moveTo>
                <a:lnTo>
                  <a:pt x="1658" y="178"/>
                </a:lnTo>
                <a:lnTo>
                  <a:pt x="1657" y="178"/>
                </a:lnTo>
                <a:lnTo>
                  <a:pt x="1657" y="177"/>
                </a:lnTo>
                <a:moveTo>
                  <a:pt x="1548" y="370"/>
                </a:moveTo>
                <a:lnTo>
                  <a:pt x="1548" y="368"/>
                </a:lnTo>
                <a:lnTo>
                  <a:pt x="1548" y="370"/>
                </a:lnTo>
                <a:lnTo>
                  <a:pt x="1548" y="371"/>
                </a:lnTo>
                <a:lnTo>
                  <a:pt x="1548" y="370"/>
                </a:lnTo>
                <a:moveTo>
                  <a:pt x="1498" y="289"/>
                </a:moveTo>
                <a:lnTo>
                  <a:pt x="1499" y="289"/>
                </a:lnTo>
                <a:lnTo>
                  <a:pt x="1498" y="290"/>
                </a:lnTo>
                <a:lnTo>
                  <a:pt x="1498" y="289"/>
                </a:lnTo>
                <a:moveTo>
                  <a:pt x="1544" y="365"/>
                </a:moveTo>
                <a:lnTo>
                  <a:pt x="1545" y="365"/>
                </a:lnTo>
                <a:lnTo>
                  <a:pt x="1544" y="367"/>
                </a:lnTo>
                <a:lnTo>
                  <a:pt x="1542" y="367"/>
                </a:lnTo>
                <a:lnTo>
                  <a:pt x="1544" y="365"/>
                </a:lnTo>
                <a:moveTo>
                  <a:pt x="1667" y="184"/>
                </a:moveTo>
                <a:lnTo>
                  <a:pt x="1669" y="184"/>
                </a:lnTo>
                <a:lnTo>
                  <a:pt x="1667" y="186"/>
                </a:lnTo>
                <a:lnTo>
                  <a:pt x="1667" y="184"/>
                </a:lnTo>
                <a:moveTo>
                  <a:pt x="1545" y="311"/>
                </a:moveTo>
                <a:lnTo>
                  <a:pt x="1547" y="311"/>
                </a:lnTo>
                <a:lnTo>
                  <a:pt x="1545" y="312"/>
                </a:lnTo>
                <a:lnTo>
                  <a:pt x="1545" y="311"/>
                </a:lnTo>
                <a:moveTo>
                  <a:pt x="1544" y="312"/>
                </a:moveTo>
                <a:lnTo>
                  <a:pt x="1545" y="312"/>
                </a:lnTo>
                <a:lnTo>
                  <a:pt x="1542" y="314"/>
                </a:lnTo>
                <a:lnTo>
                  <a:pt x="1542" y="312"/>
                </a:lnTo>
                <a:lnTo>
                  <a:pt x="1544" y="312"/>
                </a:lnTo>
                <a:moveTo>
                  <a:pt x="1760" y="268"/>
                </a:moveTo>
                <a:lnTo>
                  <a:pt x="1760" y="266"/>
                </a:lnTo>
                <a:lnTo>
                  <a:pt x="1760" y="266"/>
                </a:lnTo>
                <a:lnTo>
                  <a:pt x="1760" y="268"/>
                </a:lnTo>
                <a:lnTo>
                  <a:pt x="1760" y="268"/>
                </a:lnTo>
                <a:moveTo>
                  <a:pt x="1780" y="269"/>
                </a:moveTo>
                <a:lnTo>
                  <a:pt x="1782" y="269"/>
                </a:lnTo>
                <a:lnTo>
                  <a:pt x="1779" y="271"/>
                </a:lnTo>
                <a:lnTo>
                  <a:pt x="1779" y="269"/>
                </a:lnTo>
                <a:lnTo>
                  <a:pt x="1780" y="269"/>
                </a:lnTo>
                <a:moveTo>
                  <a:pt x="1774" y="258"/>
                </a:moveTo>
                <a:lnTo>
                  <a:pt x="1774" y="256"/>
                </a:lnTo>
                <a:lnTo>
                  <a:pt x="1776" y="256"/>
                </a:lnTo>
                <a:lnTo>
                  <a:pt x="1776" y="258"/>
                </a:lnTo>
                <a:lnTo>
                  <a:pt x="1774" y="258"/>
                </a:lnTo>
                <a:moveTo>
                  <a:pt x="1783" y="281"/>
                </a:moveTo>
                <a:lnTo>
                  <a:pt x="1783" y="283"/>
                </a:lnTo>
                <a:lnTo>
                  <a:pt x="1782" y="283"/>
                </a:lnTo>
                <a:lnTo>
                  <a:pt x="1780" y="283"/>
                </a:lnTo>
                <a:lnTo>
                  <a:pt x="1782" y="281"/>
                </a:lnTo>
                <a:lnTo>
                  <a:pt x="1783" y="281"/>
                </a:lnTo>
                <a:moveTo>
                  <a:pt x="1780" y="292"/>
                </a:moveTo>
                <a:lnTo>
                  <a:pt x="1779" y="293"/>
                </a:lnTo>
                <a:lnTo>
                  <a:pt x="1777" y="293"/>
                </a:lnTo>
                <a:lnTo>
                  <a:pt x="1777" y="292"/>
                </a:lnTo>
                <a:lnTo>
                  <a:pt x="1779" y="292"/>
                </a:lnTo>
                <a:lnTo>
                  <a:pt x="1780" y="292"/>
                </a:lnTo>
                <a:moveTo>
                  <a:pt x="1771" y="296"/>
                </a:moveTo>
                <a:lnTo>
                  <a:pt x="1773" y="296"/>
                </a:lnTo>
                <a:lnTo>
                  <a:pt x="1773" y="297"/>
                </a:lnTo>
                <a:lnTo>
                  <a:pt x="1771" y="297"/>
                </a:lnTo>
                <a:lnTo>
                  <a:pt x="1771" y="296"/>
                </a:lnTo>
                <a:moveTo>
                  <a:pt x="1785" y="275"/>
                </a:moveTo>
                <a:lnTo>
                  <a:pt x="1786" y="275"/>
                </a:lnTo>
                <a:lnTo>
                  <a:pt x="1785" y="277"/>
                </a:lnTo>
                <a:lnTo>
                  <a:pt x="1785" y="275"/>
                </a:lnTo>
                <a:moveTo>
                  <a:pt x="1780" y="268"/>
                </a:moveTo>
                <a:lnTo>
                  <a:pt x="1782" y="268"/>
                </a:lnTo>
                <a:lnTo>
                  <a:pt x="1780" y="269"/>
                </a:lnTo>
                <a:lnTo>
                  <a:pt x="1780" y="268"/>
                </a:lnTo>
                <a:moveTo>
                  <a:pt x="1789" y="246"/>
                </a:moveTo>
                <a:lnTo>
                  <a:pt x="1789" y="244"/>
                </a:lnTo>
                <a:lnTo>
                  <a:pt x="1791" y="244"/>
                </a:lnTo>
                <a:lnTo>
                  <a:pt x="1791" y="246"/>
                </a:lnTo>
                <a:lnTo>
                  <a:pt x="1789" y="246"/>
                </a:lnTo>
                <a:moveTo>
                  <a:pt x="1779" y="253"/>
                </a:moveTo>
                <a:lnTo>
                  <a:pt x="1779" y="252"/>
                </a:lnTo>
                <a:lnTo>
                  <a:pt x="1780" y="253"/>
                </a:lnTo>
                <a:lnTo>
                  <a:pt x="1779" y="253"/>
                </a:lnTo>
                <a:moveTo>
                  <a:pt x="1788" y="255"/>
                </a:moveTo>
                <a:lnTo>
                  <a:pt x="1788" y="256"/>
                </a:lnTo>
                <a:lnTo>
                  <a:pt x="1786" y="256"/>
                </a:lnTo>
                <a:lnTo>
                  <a:pt x="1786" y="255"/>
                </a:lnTo>
                <a:lnTo>
                  <a:pt x="1788" y="255"/>
                </a:lnTo>
                <a:moveTo>
                  <a:pt x="1788" y="253"/>
                </a:moveTo>
                <a:lnTo>
                  <a:pt x="1789" y="253"/>
                </a:lnTo>
                <a:lnTo>
                  <a:pt x="1788" y="255"/>
                </a:lnTo>
                <a:lnTo>
                  <a:pt x="1788" y="253"/>
                </a:lnTo>
                <a:moveTo>
                  <a:pt x="1701" y="149"/>
                </a:moveTo>
                <a:lnTo>
                  <a:pt x="1702" y="149"/>
                </a:lnTo>
                <a:lnTo>
                  <a:pt x="1702" y="150"/>
                </a:lnTo>
                <a:lnTo>
                  <a:pt x="1701" y="150"/>
                </a:lnTo>
                <a:lnTo>
                  <a:pt x="1701" y="149"/>
                </a:lnTo>
                <a:moveTo>
                  <a:pt x="1717" y="137"/>
                </a:moveTo>
                <a:lnTo>
                  <a:pt x="1719" y="137"/>
                </a:lnTo>
                <a:lnTo>
                  <a:pt x="1717" y="138"/>
                </a:lnTo>
                <a:lnTo>
                  <a:pt x="1717" y="137"/>
                </a:lnTo>
                <a:moveTo>
                  <a:pt x="1719" y="1184"/>
                </a:moveTo>
                <a:lnTo>
                  <a:pt x="1717" y="1184"/>
                </a:lnTo>
                <a:lnTo>
                  <a:pt x="1719" y="1182"/>
                </a:lnTo>
                <a:lnTo>
                  <a:pt x="1719" y="1184"/>
                </a:lnTo>
                <a:moveTo>
                  <a:pt x="1713" y="146"/>
                </a:moveTo>
                <a:lnTo>
                  <a:pt x="1711" y="146"/>
                </a:lnTo>
                <a:lnTo>
                  <a:pt x="1713" y="144"/>
                </a:lnTo>
                <a:lnTo>
                  <a:pt x="1713" y="146"/>
                </a:lnTo>
                <a:moveTo>
                  <a:pt x="1777" y="306"/>
                </a:moveTo>
                <a:lnTo>
                  <a:pt x="1779" y="306"/>
                </a:lnTo>
                <a:lnTo>
                  <a:pt x="1777" y="308"/>
                </a:lnTo>
                <a:lnTo>
                  <a:pt x="1777" y="306"/>
                </a:lnTo>
                <a:moveTo>
                  <a:pt x="1727" y="125"/>
                </a:moveTo>
                <a:lnTo>
                  <a:pt x="1727" y="127"/>
                </a:lnTo>
                <a:lnTo>
                  <a:pt x="1726" y="125"/>
                </a:lnTo>
                <a:lnTo>
                  <a:pt x="1727" y="125"/>
                </a:lnTo>
                <a:moveTo>
                  <a:pt x="1713" y="137"/>
                </a:moveTo>
                <a:lnTo>
                  <a:pt x="1714" y="138"/>
                </a:lnTo>
                <a:lnTo>
                  <a:pt x="1713" y="138"/>
                </a:lnTo>
                <a:lnTo>
                  <a:pt x="1713" y="137"/>
                </a:lnTo>
                <a:moveTo>
                  <a:pt x="1688" y="143"/>
                </a:moveTo>
                <a:lnTo>
                  <a:pt x="1688" y="141"/>
                </a:lnTo>
                <a:lnTo>
                  <a:pt x="1689" y="141"/>
                </a:lnTo>
                <a:lnTo>
                  <a:pt x="1689" y="141"/>
                </a:lnTo>
                <a:lnTo>
                  <a:pt x="1689" y="143"/>
                </a:lnTo>
                <a:lnTo>
                  <a:pt x="1689" y="143"/>
                </a:lnTo>
                <a:lnTo>
                  <a:pt x="1688" y="143"/>
                </a:lnTo>
                <a:moveTo>
                  <a:pt x="1691" y="140"/>
                </a:moveTo>
                <a:lnTo>
                  <a:pt x="1689" y="141"/>
                </a:lnTo>
                <a:lnTo>
                  <a:pt x="1689" y="140"/>
                </a:lnTo>
                <a:lnTo>
                  <a:pt x="1691" y="140"/>
                </a:lnTo>
                <a:moveTo>
                  <a:pt x="1739" y="112"/>
                </a:moveTo>
                <a:lnTo>
                  <a:pt x="1741" y="110"/>
                </a:lnTo>
                <a:lnTo>
                  <a:pt x="1741" y="112"/>
                </a:lnTo>
                <a:lnTo>
                  <a:pt x="1739" y="112"/>
                </a:lnTo>
                <a:moveTo>
                  <a:pt x="1708" y="124"/>
                </a:moveTo>
                <a:lnTo>
                  <a:pt x="1707" y="124"/>
                </a:lnTo>
                <a:lnTo>
                  <a:pt x="1710" y="122"/>
                </a:lnTo>
                <a:lnTo>
                  <a:pt x="1708" y="124"/>
                </a:lnTo>
                <a:moveTo>
                  <a:pt x="1707" y="124"/>
                </a:moveTo>
                <a:lnTo>
                  <a:pt x="1705" y="124"/>
                </a:lnTo>
                <a:lnTo>
                  <a:pt x="1707" y="124"/>
                </a:lnTo>
                <a:lnTo>
                  <a:pt x="1707" y="124"/>
                </a:lnTo>
                <a:moveTo>
                  <a:pt x="1755" y="138"/>
                </a:moveTo>
                <a:lnTo>
                  <a:pt x="1754" y="140"/>
                </a:lnTo>
                <a:lnTo>
                  <a:pt x="1754" y="138"/>
                </a:lnTo>
                <a:lnTo>
                  <a:pt x="1755" y="138"/>
                </a:lnTo>
                <a:moveTo>
                  <a:pt x="1719" y="165"/>
                </a:moveTo>
                <a:lnTo>
                  <a:pt x="1719" y="163"/>
                </a:lnTo>
                <a:lnTo>
                  <a:pt x="1720" y="163"/>
                </a:lnTo>
                <a:lnTo>
                  <a:pt x="1720" y="165"/>
                </a:lnTo>
                <a:lnTo>
                  <a:pt x="1719" y="166"/>
                </a:lnTo>
                <a:lnTo>
                  <a:pt x="1719" y="165"/>
                </a:lnTo>
                <a:moveTo>
                  <a:pt x="1871" y="40"/>
                </a:moveTo>
                <a:lnTo>
                  <a:pt x="1870" y="41"/>
                </a:lnTo>
                <a:lnTo>
                  <a:pt x="1870" y="40"/>
                </a:lnTo>
                <a:lnTo>
                  <a:pt x="1871" y="40"/>
                </a:lnTo>
                <a:moveTo>
                  <a:pt x="1719" y="163"/>
                </a:moveTo>
                <a:lnTo>
                  <a:pt x="1717" y="165"/>
                </a:lnTo>
                <a:lnTo>
                  <a:pt x="1716" y="165"/>
                </a:lnTo>
                <a:lnTo>
                  <a:pt x="1714" y="165"/>
                </a:lnTo>
                <a:lnTo>
                  <a:pt x="1717" y="163"/>
                </a:lnTo>
                <a:lnTo>
                  <a:pt x="1719" y="163"/>
                </a:lnTo>
                <a:moveTo>
                  <a:pt x="1721" y="168"/>
                </a:moveTo>
                <a:lnTo>
                  <a:pt x="1720" y="168"/>
                </a:lnTo>
                <a:lnTo>
                  <a:pt x="1720" y="166"/>
                </a:lnTo>
                <a:lnTo>
                  <a:pt x="1721" y="166"/>
                </a:lnTo>
                <a:lnTo>
                  <a:pt x="1721" y="168"/>
                </a:lnTo>
                <a:moveTo>
                  <a:pt x="1667" y="183"/>
                </a:moveTo>
                <a:lnTo>
                  <a:pt x="1667" y="184"/>
                </a:lnTo>
                <a:lnTo>
                  <a:pt x="1666" y="184"/>
                </a:lnTo>
                <a:lnTo>
                  <a:pt x="1666" y="186"/>
                </a:lnTo>
                <a:lnTo>
                  <a:pt x="1664" y="186"/>
                </a:lnTo>
                <a:lnTo>
                  <a:pt x="1661" y="184"/>
                </a:lnTo>
                <a:lnTo>
                  <a:pt x="1660" y="184"/>
                </a:lnTo>
                <a:lnTo>
                  <a:pt x="1660" y="183"/>
                </a:lnTo>
                <a:lnTo>
                  <a:pt x="1658" y="184"/>
                </a:lnTo>
                <a:lnTo>
                  <a:pt x="1658" y="183"/>
                </a:lnTo>
                <a:lnTo>
                  <a:pt x="1658" y="181"/>
                </a:lnTo>
                <a:lnTo>
                  <a:pt x="1660" y="181"/>
                </a:lnTo>
                <a:lnTo>
                  <a:pt x="1660" y="180"/>
                </a:lnTo>
                <a:lnTo>
                  <a:pt x="1660" y="178"/>
                </a:lnTo>
                <a:lnTo>
                  <a:pt x="1661" y="178"/>
                </a:lnTo>
                <a:lnTo>
                  <a:pt x="1663" y="178"/>
                </a:lnTo>
                <a:lnTo>
                  <a:pt x="1663" y="177"/>
                </a:lnTo>
                <a:lnTo>
                  <a:pt x="1664" y="177"/>
                </a:lnTo>
                <a:lnTo>
                  <a:pt x="1664" y="178"/>
                </a:lnTo>
                <a:lnTo>
                  <a:pt x="1666" y="178"/>
                </a:lnTo>
                <a:lnTo>
                  <a:pt x="1666" y="180"/>
                </a:lnTo>
                <a:lnTo>
                  <a:pt x="1666" y="181"/>
                </a:lnTo>
                <a:lnTo>
                  <a:pt x="1667" y="181"/>
                </a:lnTo>
                <a:lnTo>
                  <a:pt x="1667" y="183"/>
                </a:lnTo>
                <a:moveTo>
                  <a:pt x="1719" y="169"/>
                </a:moveTo>
                <a:lnTo>
                  <a:pt x="1719" y="171"/>
                </a:lnTo>
                <a:lnTo>
                  <a:pt x="1717" y="171"/>
                </a:lnTo>
                <a:lnTo>
                  <a:pt x="1717" y="169"/>
                </a:lnTo>
                <a:lnTo>
                  <a:pt x="1717" y="168"/>
                </a:lnTo>
                <a:lnTo>
                  <a:pt x="1717" y="166"/>
                </a:lnTo>
                <a:lnTo>
                  <a:pt x="1717" y="165"/>
                </a:lnTo>
                <a:lnTo>
                  <a:pt x="1719" y="166"/>
                </a:lnTo>
                <a:lnTo>
                  <a:pt x="1720" y="168"/>
                </a:lnTo>
                <a:lnTo>
                  <a:pt x="1719" y="168"/>
                </a:lnTo>
                <a:lnTo>
                  <a:pt x="1719" y="169"/>
                </a:lnTo>
                <a:moveTo>
                  <a:pt x="1720" y="156"/>
                </a:moveTo>
                <a:lnTo>
                  <a:pt x="1719" y="156"/>
                </a:lnTo>
                <a:lnTo>
                  <a:pt x="1721" y="155"/>
                </a:lnTo>
                <a:lnTo>
                  <a:pt x="1720" y="156"/>
                </a:lnTo>
                <a:moveTo>
                  <a:pt x="1755" y="141"/>
                </a:moveTo>
                <a:lnTo>
                  <a:pt x="1754" y="141"/>
                </a:lnTo>
                <a:lnTo>
                  <a:pt x="1755" y="140"/>
                </a:lnTo>
                <a:lnTo>
                  <a:pt x="1755" y="141"/>
                </a:lnTo>
                <a:moveTo>
                  <a:pt x="1702" y="161"/>
                </a:moveTo>
                <a:lnTo>
                  <a:pt x="1704" y="161"/>
                </a:lnTo>
                <a:lnTo>
                  <a:pt x="1704" y="162"/>
                </a:lnTo>
                <a:lnTo>
                  <a:pt x="1702" y="162"/>
                </a:lnTo>
                <a:lnTo>
                  <a:pt x="1702" y="161"/>
                </a:lnTo>
                <a:moveTo>
                  <a:pt x="1660" y="177"/>
                </a:moveTo>
                <a:lnTo>
                  <a:pt x="1660" y="178"/>
                </a:lnTo>
                <a:lnTo>
                  <a:pt x="1658" y="178"/>
                </a:lnTo>
                <a:lnTo>
                  <a:pt x="1660" y="177"/>
                </a:lnTo>
                <a:moveTo>
                  <a:pt x="1773" y="134"/>
                </a:moveTo>
                <a:lnTo>
                  <a:pt x="1774" y="135"/>
                </a:lnTo>
                <a:lnTo>
                  <a:pt x="1773" y="135"/>
                </a:lnTo>
                <a:lnTo>
                  <a:pt x="1771" y="135"/>
                </a:lnTo>
                <a:lnTo>
                  <a:pt x="1773" y="134"/>
                </a:lnTo>
                <a:moveTo>
                  <a:pt x="1791" y="324"/>
                </a:moveTo>
                <a:lnTo>
                  <a:pt x="1791" y="325"/>
                </a:lnTo>
                <a:lnTo>
                  <a:pt x="1789" y="325"/>
                </a:lnTo>
                <a:lnTo>
                  <a:pt x="1791" y="324"/>
                </a:lnTo>
                <a:moveTo>
                  <a:pt x="1699" y="440"/>
                </a:moveTo>
                <a:lnTo>
                  <a:pt x="1702" y="439"/>
                </a:lnTo>
                <a:lnTo>
                  <a:pt x="1701" y="440"/>
                </a:lnTo>
                <a:lnTo>
                  <a:pt x="1699" y="440"/>
                </a:lnTo>
                <a:moveTo>
                  <a:pt x="1698" y="443"/>
                </a:moveTo>
                <a:lnTo>
                  <a:pt x="1699" y="442"/>
                </a:lnTo>
                <a:lnTo>
                  <a:pt x="1699" y="443"/>
                </a:lnTo>
                <a:lnTo>
                  <a:pt x="1698" y="443"/>
                </a:lnTo>
                <a:moveTo>
                  <a:pt x="1704" y="439"/>
                </a:moveTo>
                <a:lnTo>
                  <a:pt x="1705" y="437"/>
                </a:lnTo>
                <a:lnTo>
                  <a:pt x="1705" y="439"/>
                </a:lnTo>
                <a:lnTo>
                  <a:pt x="1704" y="439"/>
                </a:lnTo>
                <a:moveTo>
                  <a:pt x="1635" y="473"/>
                </a:moveTo>
                <a:lnTo>
                  <a:pt x="1636" y="473"/>
                </a:lnTo>
                <a:lnTo>
                  <a:pt x="1635" y="474"/>
                </a:lnTo>
                <a:lnTo>
                  <a:pt x="1635" y="473"/>
                </a:lnTo>
                <a:moveTo>
                  <a:pt x="1630" y="462"/>
                </a:moveTo>
                <a:lnTo>
                  <a:pt x="1632" y="461"/>
                </a:lnTo>
                <a:lnTo>
                  <a:pt x="1632" y="462"/>
                </a:lnTo>
                <a:lnTo>
                  <a:pt x="1630" y="462"/>
                </a:lnTo>
                <a:moveTo>
                  <a:pt x="1629" y="464"/>
                </a:moveTo>
                <a:lnTo>
                  <a:pt x="1627" y="464"/>
                </a:lnTo>
                <a:lnTo>
                  <a:pt x="1630" y="462"/>
                </a:lnTo>
                <a:lnTo>
                  <a:pt x="1629" y="464"/>
                </a:lnTo>
                <a:moveTo>
                  <a:pt x="1692" y="443"/>
                </a:moveTo>
                <a:lnTo>
                  <a:pt x="1694" y="443"/>
                </a:lnTo>
                <a:lnTo>
                  <a:pt x="1692" y="445"/>
                </a:lnTo>
                <a:lnTo>
                  <a:pt x="1691" y="445"/>
                </a:lnTo>
                <a:lnTo>
                  <a:pt x="1691" y="443"/>
                </a:lnTo>
                <a:lnTo>
                  <a:pt x="1692" y="443"/>
                </a:lnTo>
                <a:moveTo>
                  <a:pt x="1755" y="370"/>
                </a:moveTo>
                <a:lnTo>
                  <a:pt x="1757" y="370"/>
                </a:lnTo>
                <a:lnTo>
                  <a:pt x="1755" y="371"/>
                </a:lnTo>
                <a:lnTo>
                  <a:pt x="1755" y="370"/>
                </a:lnTo>
                <a:moveTo>
                  <a:pt x="1683" y="400"/>
                </a:moveTo>
                <a:lnTo>
                  <a:pt x="1683" y="402"/>
                </a:lnTo>
                <a:lnTo>
                  <a:pt x="1682" y="402"/>
                </a:lnTo>
                <a:lnTo>
                  <a:pt x="1682" y="400"/>
                </a:lnTo>
                <a:lnTo>
                  <a:pt x="1683" y="400"/>
                </a:lnTo>
                <a:moveTo>
                  <a:pt x="1696" y="443"/>
                </a:moveTo>
                <a:lnTo>
                  <a:pt x="1698" y="443"/>
                </a:lnTo>
                <a:lnTo>
                  <a:pt x="1696" y="443"/>
                </a:lnTo>
                <a:lnTo>
                  <a:pt x="1695" y="443"/>
                </a:lnTo>
                <a:lnTo>
                  <a:pt x="1694" y="443"/>
                </a:lnTo>
                <a:lnTo>
                  <a:pt x="1694" y="443"/>
                </a:lnTo>
                <a:lnTo>
                  <a:pt x="1695" y="443"/>
                </a:lnTo>
                <a:lnTo>
                  <a:pt x="1695" y="442"/>
                </a:lnTo>
                <a:lnTo>
                  <a:pt x="1696" y="440"/>
                </a:lnTo>
                <a:lnTo>
                  <a:pt x="1696" y="442"/>
                </a:lnTo>
                <a:lnTo>
                  <a:pt x="1696" y="443"/>
                </a:lnTo>
                <a:moveTo>
                  <a:pt x="1702" y="437"/>
                </a:moveTo>
                <a:lnTo>
                  <a:pt x="1704" y="437"/>
                </a:lnTo>
                <a:lnTo>
                  <a:pt x="1704" y="439"/>
                </a:lnTo>
                <a:lnTo>
                  <a:pt x="1702" y="439"/>
                </a:lnTo>
                <a:lnTo>
                  <a:pt x="1701" y="439"/>
                </a:lnTo>
                <a:lnTo>
                  <a:pt x="1699" y="440"/>
                </a:lnTo>
                <a:lnTo>
                  <a:pt x="1699" y="439"/>
                </a:lnTo>
                <a:lnTo>
                  <a:pt x="1702" y="437"/>
                </a:lnTo>
                <a:moveTo>
                  <a:pt x="1698" y="440"/>
                </a:moveTo>
                <a:lnTo>
                  <a:pt x="1699" y="440"/>
                </a:lnTo>
                <a:lnTo>
                  <a:pt x="1699" y="442"/>
                </a:lnTo>
                <a:lnTo>
                  <a:pt x="1698" y="442"/>
                </a:lnTo>
                <a:lnTo>
                  <a:pt x="1696" y="442"/>
                </a:lnTo>
                <a:lnTo>
                  <a:pt x="1698" y="440"/>
                </a:lnTo>
                <a:moveTo>
                  <a:pt x="1702" y="436"/>
                </a:moveTo>
                <a:lnTo>
                  <a:pt x="1702" y="437"/>
                </a:lnTo>
                <a:lnTo>
                  <a:pt x="1701" y="437"/>
                </a:lnTo>
                <a:lnTo>
                  <a:pt x="1702" y="436"/>
                </a:lnTo>
                <a:moveTo>
                  <a:pt x="1585" y="470"/>
                </a:moveTo>
                <a:lnTo>
                  <a:pt x="1583" y="471"/>
                </a:lnTo>
                <a:lnTo>
                  <a:pt x="1583" y="470"/>
                </a:lnTo>
                <a:lnTo>
                  <a:pt x="1585" y="470"/>
                </a:lnTo>
                <a:moveTo>
                  <a:pt x="1598" y="464"/>
                </a:moveTo>
                <a:lnTo>
                  <a:pt x="1596" y="465"/>
                </a:lnTo>
                <a:lnTo>
                  <a:pt x="1596" y="464"/>
                </a:lnTo>
                <a:lnTo>
                  <a:pt x="1598" y="464"/>
                </a:lnTo>
                <a:moveTo>
                  <a:pt x="1467" y="567"/>
                </a:moveTo>
                <a:lnTo>
                  <a:pt x="1469" y="567"/>
                </a:lnTo>
                <a:lnTo>
                  <a:pt x="1467" y="568"/>
                </a:lnTo>
                <a:lnTo>
                  <a:pt x="1467" y="567"/>
                </a:lnTo>
                <a:moveTo>
                  <a:pt x="1601" y="462"/>
                </a:moveTo>
                <a:lnTo>
                  <a:pt x="1599" y="462"/>
                </a:lnTo>
                <a:lnTo>
                  <a:pt x="1601" y="461"/>
                </a:lnTo>
                <a:lnTo>
                  <a:pt x="1601" y="462"/>
                </a:lnTo>
                <a:moveTo>
                  <a:pt x="1514" y="518"/>
                </a:moveTo>
                <a:lnTo>
                  <a:pt x="1513" y="520"/>
                </a:lnTo>
                <a:lnTo>
                  <a:pt x="1513" y="518"/>
                </a:lnTo>
                <a:lnTo>
                  <a:pt x="1514" y="518"/>
                </a:lnTo>
                <a:moveTo>
                  <a:pt x="1655" y="445"/>
                </a:moveTo>
                <a:lnTo>
                  <a:pt x="1654" y="445"/>
                </a:lnTo>
                <a:lnTo>
                  <a:pt x="1654" y="443"/>
                </a:lnTo>
                <a:lnTo>
                  <a:pt x="1655" y="443"/>
                </a:lnTo>
                <a:lnTo>
                  <a:pt x="1655" y="443"/>
                </a:lnTo>
                <a:lnTo>
                  <a:pt x="1655" y="445"/>
                </a:lnTo>
                <a:moveTo>
                  <a:pt x="1638" y="449"/>
                </a:moveTo>
                <a:lnTo>
                  <a:pt x="1636" y="449"/>
                </a:lnTo>
                <a:lnTo>
                  <a:pt x="1638" y="448"/>
                </a:lnTo>
                <a:lnTo>
                  <a:pt x="1638" y="449"/>
                </a:lnTo>
                <a:moveTo>
                  <a:pt x="1599" y="464"/>
                </a:moveTo>
                <a:lnTo>
                  <a:pt x="1598" y="464"/>
                </a:lnTo>
                <a:lnTo>
                  <a:pt x="1598" y="462"/>
                </a:lnTo>
                <a:lnTo>
                  <a:pt x="1599" y="462"/>
                </a:lnTo>
                <a:lnTo>
                  <a:pt x="1599" y="464"/>
                </a:lnTo>
                <a:moveTo>
                  <a:pt x="1636" y="449"/>
                </a:moveTo>
                <a:lnTo>
                  <a:pt x="1635" y="451"/>
                </a:lnTo>
                <a:lnTo>
                  <a:pt x="1635" y="449"/>
                </a:lnTo>
                <a:lnTo>
                  <a:pt x="1636" y="449"/>
                </a:lnTo>
                <a:moveTo>
                  <a:pt x="1602" y="464"/>
                </a:moveTo>
                <a:lnTo>
                  <a:pt x="1601" y="465"/>
                </a:lnTo>
                <a:lnTo>
                  <a:pt x="1601" y="464"/>
                </a:lnTo>
                <a:lnTo>
                  <a:pt x="1602" y="464"/>
                </a:lnTo>
                <a:moveTo>
                  <a:pt x="1608" y="462"/>
                </a:moveTo>
                <a:lnTo>
                  <a:pt x="1610" y="462"/>
                </a:lnTo>
                <a:lnTo>
                  <a:pt x="1608" y="464"/>
                </a:lnTo>
                <a:lnTo>
                  <a:pt x="1608" y="462"/>
                </a:lnTo>
                <a:moveTo>
                  <a:pt x="1795" y="347"/>
                </a:moveTo>
                <a:lnTo>
                  <a:pt x="1795" y="349"/>
                </a:lnTo>
                <a:lnTo>
                  <a:pt x="1794" y="349"/>
                </a:lnTo>
                <a:lnTo>
                  <a:pt x="1794" y="347"/>
                </a:lnTo>
                <a:lnTo>
                  <a:pt x="1795" y="347"/>
                </a:lnTo>
                <a:moveTo>
                  <a:pt x="1473" y="559"/>
                </a:moveTo>
                <a:lnTo>
                  <a:pt x="1472" y="559"/>
                </a:lnTo>
                <a:lnTo>
                  <a:pt x="1472" y="558"/>
                </a:lnTo>
                <a:lnTo>
                  <a:pt x="1473" y="558"/>
                </a:lnTo>
                <a:lnTo>
                  <a:pt x="1473" y="559"/>
                </a:lnTo>
                <a:moveTo>
                  <a:pt x="1795" y="319"/>
                </a:moveTo>
                <a:lnTo>
                  <a:pt x="1795" y="318"/>
                </a:lnTo>
                <a:lnTo>
                  <a:pt x="1795" y="318"/>
                </a:lnTo>
                <a:lnTo>
                  <a:pt x="1795" y="319"/>
                </a:lnTo>
                <a:moveTo>
                  <a:pt x="1788" y="325"/>
                </a:moveTo>
                <a:lnTo>
                  <a:pt x="1786" y="327"/>
                </a:lnTo>
                <a:lnTo>
                  <a:pt x="1786" y="325"/>
                </a:lnTo>
                <a:lnTo>
                  <a:pt x="1788" y="325"/>
                </a:lnTo>
                <a:moveTo>
                  <a:pt x="1788" y="325"/>
                </a:moveTo>
                <a:lnTo>
                  <a:pt x="1789" y="325"/>
                </a:lnTo>
                <a:lnTo>
                  <a:pt x="1789" y="327"/>
                </a:lnTo>
                <a:lnTo>
                  <a:pt x="1791" y="327"/>
                </a:lnTo>
                <a:lnTo>
                  <a:pt x="1791" y="328"/>
                </a:lnTo>
                <a:lnTo>
                  <a:pt x="1789" y="328"/>
                </a:lnTo>
                <a:lnTo>
                  <a:pt x="1788" y="328"/>
                </a:lnTo>
                <a:lnTo>
                  <a:pt x="1788" y="327"/>
                </a:lnTo>
                <a:lnTo>
                  <a:pt x="1788" y="325"/>
                </a:lnTo>
                <a:moveTo>
                  <a:pt x="1783" y="315"/>
                </a:moveTo>
                <a:lnTo>
                  <a:pt x="1783" y="314"/>
                </a:lnTo>
                <a:lnTo>
                  <a:pt x="1785" y="314"/>
                </a:lnTo>
                <a:lnTo>
                  <a:pt x="1783" y="315"/>
                </a:lnTo>
                <a:moveTo>
                  <a:pt x="1795" y="350"/>
                </a:moveTo>
                <a:lnTo>
                  <a:pt x="1796" y="352"/>
                </a:lnTo>
                <a:lnTo>
                  <a:pt x="1795" y="353"/>
                </a:lnTo>
                <a:lnTo>
                  <a:pt x="1795" y="352"/>
                </a:lnTo>
                <a:lnTo>
                  <a:pt x="1795" y="350"/>
                </a:lnTo>
                <a:moveTo>
                  <a:pt x="1773" y="314"/>
                </a:moveTo>
                <a:lnTo>
                  <a:pt x="1774" y="314"/>
                </a:lnTo>
                <a:lnTo>
                  <a:pt x="1773" y="315"/>
                </a:lnTo>
                <a:lnTo>
                  <a:pt x="1773" y="314"/>
                </a:lnTo>
                <a:moveTo>
                  <a:pt x="1777" y="311"/>
                </a:moveTo>
                <a:lnTo>
                  <a:pt x="1779" y="311"/>
                </a:lnTo>
                <a:lnTo>
                  <a:pt x="1779" y="312"/>
                </a:lnTo>
                <a:lnTo>
                  <a:pt x="1777" y="312"/>
                </a:lnTo>
                <a:lnTo>
                  <a:pt x="1776" y="312"/>
                </a:lnTo>
                <a:lnTo>
                  <a:pt x="1776" y="311"/>
                </a:lnTo>
                <a:lnTo>
                  <a:pt x="1777" y="311"/>
                </a:lnTo>
                <a:moveTo>
                  <a:pt x="1774" y="314"/>
                </a:moveTo>
                <a:lnTo>
                  <a:pt x="1776" y="312"/>
                </a:lnTo>
                <a:lnTo>
                  <a:pt x="1776" y="314"/>
                </a:lnTo>
                <a:lnTo>
                  <a:pt x="1774" y="314"/>
                </a:lnTo>
                <a:moveTo>
                  <a:pt x="1777" y="314"/>
                </a:moveTo>
                <a:lnTo>
                  <a:pt x="1779" y="312"/>
                </a:lnTo>
                <a:lnTo>
                  <a:pt x="1779" y="314"/>
                </a:lnTo>
                <a:lnTo>
                  <a:pt x="1777" y="314"/>
                </a:lnTo>
                <a:moveTo>
                  <a:pt x="1782" y="315"/>
                </a:moveTo>
                <a:lnTo>
                  <a:pt x="1783" y="315"/>
                </a:lnTo>
                <a:lnTo>
                  <a:pt x="1782" y="317"/>
                </a:lnTo>
                <a:lnTo>
                  <a:pt x="1780" y="317"/>
                </a:lnTo>
                <a:lnTo>
                  <a:pt x="1780" y="315"/>
                </a:lnTo>
                <a:lnTo>
                  <a:pt x="1782" y="315"/>
                </a:lnTo>
                <a:moveTo>
                  <a:pt x="1869" y="40"/>
                </a:moveTo>
                <a:lnTo>
                  <a:pt x="1867" y="40"/>
                </a:lnTo>
                <a:lnTo>
                  <a:pt x="1867" y="38"/>
                </a:lnTo>
                <a:lnTo>
                  <a:pt x="1869" y="38"/>
                </a:lnTo>
                <a:lnTo>
                  <a:pt x="1869" y="40"/>
                </a:lnTo>
                <a:moveTo>
                  <a:pt x="1796" y="346"/>
                </a:moveTo>
                <a:lnTo>
                  <a:pt x="1796" y="347"/>
                </a:lnTo>
                <a:lnTo>
                  <a:pt x="1795" y="347"/>
                </a:lnTo>
                <a:lnTo>
                  <a:pt x="1795" y="346"/>
                </a:lnTo>
                <a:lnTo>
                  <a:pt x="1796" y="346"/>
                </a:lnTo>
                <a:moveTo>
                  <a:pt x="1798" y="346"/>
                </a:moveTo>
                <a:lnTo>
                  <a:pt x="1796" y="346"/>
                </a:lnTo>
                <a:lnTo>
                  <a:pt x="1796" y="345"/>
                </a:lnTo>
                <a:lnTo>
                  <a:pt x="1798" y="345"/>
                </a:lnTo>
                <a:lnTo>
                  <a:pt x="1798" y="346"/>
                </a:lnTo>
                <a:moveTo>
                  <a:pt x="1777" y="309"/>
                </a:moveTo>
                <a:lnTo>
                  <a:pt x="1779" y="309"/>
                </a:lnTo>
                <a:lnTo>
                  <a:pt x="1777" y="311"/>
                </a:lnTo>
                <a:lnTo>
                  <a:pt x="1777" y="309"/>
                </a:lnTo>
                <a:moveTo>
                  <a:pt x="1795" y="349"/>
                </a:moveTo>
                <a:lnTo>
                  <a:pt x="1795" y="347"/>
                </a:lnTo>
                <a:lnTo>
                  <a:pt x="1795" y="349"/>
                </a:lnTo>
                <a:lnTo>
                  <a:pt x="1795" y="349"/>
                </a:lnTo>
                <a:moveTo>
                  <a:pt x="1801" y="340"/>
                </a:moveTo>
                <a:lnTo>
                  <a:pt x="1802" y="340"/>
                </a:lnTo>
                <a:lnTo>
                  <a:pt x="1801" y="342"/>
                </a:lnTo>
                <a:lnTo>
                  <a:pt x="1801" y="340"/>
                </a:lnTo>
                <a:moveTo>
                  <a:pt x="1786" y="327"/>
                </a:moveTo>
                <a:lnTo>
                  <a:pt x="1788" y="328"/>
                </a:lnTo>
                <a:lnTo>
                  <a:pt x="1786" y="328"/>
                </a:lnTo>
                <a:lnTo>
                  <a:pt x="1785" y="328"/>
                </a:lnTo>
                <a:lnTo>
                  <a:pt x="1785" y="327"/>
                </a:lnTo>
                <a:lnTo>
                  <a:pt x="1786" y="327"/>
                </a:lnTo>
                <a:moveTo>
                  <a:pt x="1782" y="327"/>
                </a:moveTo>
                <a:lnTo>
                  <a:pt x="1780" y="328"/>
                </a:lnTo>
                <a:lnTo>
                  <a:pt x="1779" y="328"/>
                </a:lnTo>
                <a:lnTo>
                  <a:pt x="1780" y="327"/>
                </a:lnTo>
                <a:lnTo>
                  <a:pt x="1782" y="327"/>
                </a:lnTo>
                <a:moveTo>
                  <a:pt x="1783" y="328"/>
                </a:moveTo>
                <a:lnTo>
                  <a:pt x="1785" y="328"/>
                </a:lnTo>
                <a:lnTo>
                  <a:pt x="1783" y="330"/>
                </a:lnTo>
                <a:lnTo>
                  <a:pt x="1782" y="330"/>
                </a:lnTo>
                <a:lnTo>
                  <a:pt x="1780" y="330"/>
                </a:lnTo>
                <a:lnTo>
                  <a:pt x="1780" y="328"/>
                </a:lnTo>
                <a:lnTo>
                  <a:pt x="1782" y="328"/>
                </a:lnTo>
                <a:lnTo>
                  <a:pt x="1783" y="328"/>
                </a:lnTo>
                <a:moveTo>
                  <a:pt x="1763" y="337"/>
                </a:moveTo>
                <a:lnTo>
                  <a:pt x="1764" y="337"/>
                </a:lnTo>
                <a:lnTo>
                  <a:pt x="1763" y="337"/>
                </a:lnTo>
                <a:lnTo>
                  <a:pt x="1761" y="337"/>
                </a:lnTo>
                <a:lnTo>
                  <a:pt x="1760" y="337"/>
                </a:lnTo>
                <a:lnTo>
                  <a:pt x="1761" y="337"/>
                </a:lnTo>
                <a:lnTo>
                  <a:pt x="1763" y="337"/>
                </a:lnTo>
                <a:moveTo>
                  <a:pt x="1779" y="330"/>
                </a:moveTo>
                <a:lnTo>
                  <a:pt x="1780" y="330"/>
                </a:lnTo>
                <a:lnTo>
                  <a:pt x="1780" y="331"/>
                </a:lnTo>
                <a:lnTo>
                  <a:pt x="1779" y="331"/>
                </a:lnTo>
                <a:lnTo>
                  <a:pt x="1777" y="331"/>
                </a:lnTo>
                <a:lnTo>
                  <a:pt x="1777" y="333"/>
                </a:lnTo>
                <a:lnTo>
                  <a:pt x="1776" y="333"/>
                </a:lnTo>
                <a:lnTo>
                  <a:pt x="1776" y="334"/>
                </a:lnTo>
                <a:lnTo>
                  <a:pt x="1774" y="334"/>
                </a:lnTo>
                <a:lnTo>
                  <a:pt x="1773" y="334"/>
                </a:lnTo>
                <a:lnTo>
                  <a:pt x="1771" y="334"/>
                </a:lnTo>
                <a:lnTo>
                  <a:pt x="1770" y="336"/>
                </a:lnTo>
                <a:lnTo>
                  <a:pt x="1769" y="336"/>
                </a:lnTo>
                <a:lnTo>
                  <a:pt x="1767" y="336"/>
                </a:lnTo>
                <a:lnTo>
                  <a:pt x="1767" y="337"/>
                </a:lnTo>
                <a:lnTo>
                  <a:pt x="1766" y="337"/>
                </a:lnTo>
                <a:lnTo>
                  <a:pt x="1764" y="337"/>
                </a:lnTo>
                <a:lnTo>
                  <a:pt x="1764" y="336"/>
                </a:lnTo>
                <a:lnTo>
                  <a:pt x="1764" y="334"/>
                </a:lnTo>
                <a:lnTo>
                  <a:pt x="1766" y="334"/>
                </a:lnTo>
                <a:lnTo>
                  <a:pt x="1766" y="333"/>
                </a:lnTo>
                <a:lnTo>
                  <a:pt x="1767" y="333"/>
                </a:lnTo>
                <a:lnTo>
                  <a:pt x="1769" y="333"/>
                </a:lnTo>
                <a:lnTo>
                  <a:pt x="1770" y="333"/>
                </a:lnTo>
                <a:lnTo>
                  <a:pt x="1770" y="331"/>
                </a:lnTo>
                <a:lnTo>
                  <a:pt x="1771" y="331"/>
                </a:lnTo>
                <a:lnTo>
                  <a:pt x="1773" y="331"/>
                </a:lnTo>
                <a:lnTo>
                  <a:pt x="1774" y="331"/>
                </a:lnTo>
                <a:lnTo>
                  <a:pt x="1776" y="331"/>
                </a:lnTo>
                <a:lnTo>
                  <a:pt x="1776" y="330"/>
                </a:lnTo>
                <a:lnTo>
                  <a:pt x="1777" y="330"/>
                </a:lnTo>
                <a:lnTo>
                  <a:pt x="1779" y="330"/>
                </a:lnTo>
                <a:moveTo>
                  <a:pt x="1760" y="339"/>
                </a:moveTo>
                <a:lnTo>
                  <a:pt x="1760" y="337"/>
                </a:lnTo>
                <a:lnTo>
                  <a:pt x="1760" y="339"/>
                </a:lnTo>
                <a:lnTo>
                  <a:pt x="1760" y="339"/>
                </a:lnTo>
                <a:moveTo>
                  <a:pt x="2457" y="146"/>
                </a:moveTo>
                <a:lnTo>
                  <a:pt x="2458" y="144"/>
                </a:lnTo>
                <a:lnTo>
                  <a:pt x="2460" y="146"/>
                </a:lnTo>
                <a:lnTo>
                  <a:pt x="2458" y="146"/>
                </a:lnTo>
                <a:lnTo>
                  <a:pt x="2457" y="146"/>
                </a:lnTo>
                <a:moveTo>
                  <a:pt x="2288" y="1082"/>
                </a:moveTo>
                <a:lnTo>
                  <a:pt x="2286" y="1082"/>
                </a:lnTo>
                <a:lnTo>
                  <a:pt x="2286" y="1082"/>
                </a:lnTo>
                <a:lnTo>
                  <a:pt x="2288" y="1082"/>
                </a:lnTo>
                <a:moveTo>
                  <a:pt x="2273" y="1082"/>
                </a:moveTo>
                <a:lnTo>
                  <a:pt x="2274" y="1083"/>
                </a:lnTo>
                <a:lnTo>
                  <a:pt x="2273" y="1083"/>
                </a:lnTo>
                <a:lnTo>
                  <a:pt x="2273" y="1082"/>
                </a:lnTo>
                <a:moveTo>
                  <a:pt x="2180" y="1042"/>
                </a:moveTo>
                <a:lnTo>
                  <a:pt x="2179" y="1044"/>
                </a:lnTo>
                <a:lnTo>
                  <a:pt x="2177" y="1044"/>
                </a:lnTo>
                <a:lnTo>
                  <a:pt x="2179" y="1042"/>
                </a:lnTo>
                <a:lnTo>
                  <a:pt x="2180" y="1042"/>
                </a:lnTo>
                <a:moveTo>
                  <a:pt x="2302" y="1082"/>
                </a:moveTo>
                <a:lnTo>
                  <a:pt x="2302" y="1082"/>
                </a:lnTo>
                <a:lnTo>
                  <a:pt x="2301" y="1082"/>
                </a:lnTo>
                <a:lnTo>
                  <a:pt x="2301" y="1082"/>
                </a:lnTo>
                <a:lnTo>
                  <a:pt x="2301" y="1081"/>
                </a:lnTo>
                <a:lnTo>
                  <a:pt x="2302" y="1081"/>
                </a:lnTo>
                <a:lnTo>
                  <a:pt x="2302" y="1082"/>
                </a:lnTo>
                <a:moveTo>
                  <a:pt x="2170" y="1029"/>
                </a:moveTo>
                <a:lnTo>
                  <a:pt x="2170" y="1028"/>
                </a:lnTo>
                <a:lnTo>
                  <a:pt x="2171" y="1028"/>
                </a:lnTo>
                <a:lnTo>
                  <a:pt x="2171" y="1029"/>
                </a:lnTo>
                <a:lnTo>
                  <a:pt x="2170" y="1029"/>
                </a:lnTo>
                <a:moveTo>
                  <a:pt x="2307" y="1083"/>
                </a:moveTo>
                <a:lnTo>
                  <a:pt x="2305" y="1083"/>
                </a:lnTo>
                <a:lnTo>
                  <a:pt x="2305" y="1082"/>
                </a:lnTo>
                <a:lnTo>
                  <a:pt x="2307" y="1082"/>
                </a:lnTo>
                <a:lnTo>
                  <a:pt x="2307" y="1083"/>
                </a:lnTo>
                <a:moveTo>
                  <a:pt x="2436" y="1091"/>
                </a:moveTo>
                <a:lnTo>
                  <a:pt x="2436" y="1092"/>
                </a:lnTo>
                <a:lnTo>
                  <a:pt x="2435" y="1091"/>
                </a:lnTo>
                <a:lnTo>
                  <a:pt x="2436" y="1091"/>
                </a:lnTo>
                <a:moveTo>
                  <a:pt x="2133" y="947"/>
                </a:moveTo>
                <a:lnTo>
                  <a:pt x="2132" y="948"/>
                </a:lnTo>
                <a:lnTo>
                  <a:pt x="2132" y="947"/>
                </a:lnTo>
                <a:lnTo>
                  <a:pt x="2133" y="947"/>
                </a:lnTo>
                <a:moveTo>
                  <a:pt x="2173" y="1028"/>
                </a:moveTo>
                <a:lnTo>
                  <a:pt x="2171" y="1028"/>
                </a:lnTo>
                <a:lnTo>
                  <a:pt x="2171" y="1026"/>
                </a:lnTo>
                <a:lnTo>
                  <a:pt x="2173" y="1026"/>
                </a:lnTo>
                <a:lnTo>
                  <a:pt x="2174" y="1026"/>
                </a:lnTo>
                <a:lnTo>
                  <a:pt x="2174" y="1028"/>
                </a:lnTo>
                <a:lnTo>
                  <a:pt x="2173" y="1028"/>
                </a:lnTo>
                <a:moveTo>
                  <a:pt x="2414" y="1073"/>
                </a:moveTo>
                <a:lnTo>
                  <a:pt x="2413" y="1073"/>
                </a:lnTo>
                <a:lnTo>
                  <a:pt x="2414" y="1072"/>
                </a:lnTo>
                <a:lnTo>
                  <a:pt x="2414" y="1073"/>
                </a:lnTo>
                <a:moveTo>
                  <a:pt x="2430" y="1095"/>
                </a:moveTo>
                <a:lnTo>
                  <a:pt x="2429" y="1097"/>
                </a:lnTo>
                <a:lnTo>
                  <a:pt x="2429" y="1095"/>
                </a:lnTo>
                <a:lnTo>
                  <a:pt x="2430" y="1095"/>
                </a:lnTo>
                <a:moveTo>
                  <a:pt x="2127" y="950"/>
                </a:moveTo>
                <a:lnTo>
                  <a:pt x="2127" y="948"/>
                </a:lnTo>
                <a:lnTo>
                  <a:pt x="2129" y="948"/>
                </a:lnTo>
                <a:lnTo>
                  <a:pt x="2130" y="948"/>
                </a:lnTo>
                <a:lnTo>
                  <a:pt x="2130" y="947"/>
                </a:lnTo>
                <a:lnTo>
                  <a:pt x="2132" y="948"/>
                </a:lnTo>
                <a:lnTo>
                  <a:pt x="2130" y="950"/>
                </a:lnTo>
                <a:lnTo>
                  <a:pt x="2129" y="950"/>
                </a:lnTo>
                <a:lnTo>
                  <a:pt x="2127" y="950"/>
                </a:lnTo>
                <a:moveTo>
                  <a:pt x="2166" y="1008"/>
                </a:moveTo>
                <a:lnTo>
                  <a:pt x="2164" y="1008"/>
                </a:lnTo>
                <a:lnTo>
                  <a:pt x="2164" y="1007"/>
                </a:lnTo>
                <a:lnTo>
                  <a:pt x="2166" y="1008"/>
                </a:lnTo>
                <a:moveTo>
                  <a:pt x="2132" y="967"/>
                </a:moveTo>
                <a:lnTo>
                  <a:pt x="2130" y="967"/>
                </a:lnTo>
                <a:lnTo>
                  <a:pt x="2132" y="966"/>
                </a:lnTo>
                <a:lnTo>
                  <a:pt x="2132" y="967"/>
                </a:lnTo>
                <a:moveTo>
                  <a:pt x="2129" y="951"/>
                </a:moveTo>
                <a:lnTo>
                  <a:pt x="2129" y="950"/>
                </a:lnTo>
                <a:lnTo>
                  <a:pt x="2130" y="951"/>
                </a:lnTo>
                <a:lnTo>
                  <a:pt x="2129" y="951"/>
                </a:lnTo>
                <a:moveTo>
                  <a:pt x="2136" y="972"/>
                </a:moveTo>
                <a:lnTo>
                  <a:pt x="2136" y="973"/>
                </a:lnTo>
                <a:lnTo>
                  <a:pt x="2135" y="973"/>
                </a:lnTo>
                <a:lnTo>
                  <a:pt x="2135" y="972"/>
                </a:lnTo>
                <a:lnTo>
                  <a:pt x="2136" y="972"/>
                </a:lnTo>
                <a:moveTo>
                  <a:pt x="2152" y="992"/>
                </a:moveTo>
                <a:lnTo>
                  <a:pt x="2151" y="992"/>
                </a:lnTo>
                <a:lnTo>
                  <a:pt x="2151" y="991"/>
                </a:lnTo>
                <a:lnTo>
                  <a:pt x="2152" y="989"/>
                </a:lnTo>
                <a:lnTo>
                  <a:pt x="2152" y="991"/>
                </a:lnTo>
                <a:lnTo>
                  <a:pt x="2152" y="992"/>
                </a:lnTo>
                <a:moveTo>
                  <a:pt x="2138" y="973"/>
                </a:moveTo>
                <a:lnTo>
                  <a:pt x="2136" y="975"/>
                </a:lnTo>
                <a:lnTo>
                  <a:pt x="2136" y="973"/>
                </a:lnTo>
                <a:lnTo>
                  <a:pt x="2138" y="973"/>
                </a:lnTo>
                <a:moveTo>
                  <a:pt x="2164" y="1005"/>
                </a:moveTo>
                <a:lnTo>
                  <a:pt x="2163" y="1007"/>
                </a:lnTo>
                <a:lnTo>
                  <a:pt x="2163" y="1005"/>
                </a:lnTo>
                <a:lnTo>
                  <a:pt x="2164" y="1005"/>
                </a:lnTo>
                <a:moveTo>
                  <a:pt x="2148" y="985"/>
                </a:moveTo>
                <a:lnTo>
                  <a:pt x="2146" y="985"/>
                </a:lnTo>
                <a:lnTo>
                  <a:pt x="2146" y="983"/>
                </a:lnTo>
                <a:lnTo>
                  <a:pt x="2148" y="983"/>
                </a:lnTo>
                <a:lnTo>
                  <a:pt x="2148" y="985"/>
                </a:lnTo>
                <a:moveTo>
                  <a:pt x="2436" y="1094"/>
                </a:moveTo>
                <a:lnTo>
                  <a:pt x="2435" y="1092"/>
                </a:lnTo>
                <a:lnTo>
                  <a:pt x="2436" y="1092"/>
                </a:lnTo>
                <a:lnTo>
                  <a:pt x="2436" y="1094"/>
                </a:lnTo>
                <a:moveTo>
                  <a:pt x="2791" y="1490"/>
                </a:moveTo>
                <a:lnTo>
                  <a:pt x="2792" y="1491"/>
                </a:lnTo>
                <a:lnTo>
                  <a:pt x="2791" y="1491"/>
                </a:lnTo>
                <a:lnTo>
                  <a:pt x="2791" y="1490"/>
                </a:lnTo>
                <a:moveTo>
                  <a:pt x="2789" y="1505"/>
                </a:moveTo>
                <a:lnTo>
                  <a:pt x="2791" y="1505"/>
                </a:lnTo>
                <a:lnTo>
                  <a:pt x="2789" y="1506"/>
                </a:lnTo>
                <a:lnTo>
                  <a:pt x="2789" y="1505"/>
                </a:lnTo>
                <a:moveTo>
                  <a:pt x="2792" y="1556"/>
                </a:moveTo>
                <a:lnTo>
                  <a:pt x="2793" y="1556"/>
                </a:lnTo>
                <a:lnTo>
                  <a:pt x="2793" y="1558"/>
                </a:lnTo>
                <a:lnTo>
                  <a:pt x="2792" y="1558"/>
                </a:lnTo>
                <a:lnTo>
                  <a:pt x="2792" y="1556"/>
                </a:lnTo>
                <a:moveTo>
                  <a:pt x="2477" y="1210"/>
                </a:moveTo>
                <a:lnTo>
                  <a:pt x="2476" y="1210"/>
                </a:lnTo>
                <a:lnTo>
                  <a:pt x="2474" y="1209"/>
                </a:lnTo>
                <a:lnTo>
                  <a:pt x="2476" y="1209"/>
                </a:lnTo>
                <a:lnTo>
                  <a:pt x="2477" y="1209"/>
                </a:lnTo>
                <a:lnTo>
                  <a:pt x="2479" y="1209"/>
                </a:lnTo>
                <a:lnTo>
                  <a:pt x="2479" y="1210"/>
                </a:lnTo>
                <a:lnTo>
                  <a:pt x="2480" y="1210"/>
                </a:lnTo>
                <a:lnTo>
                  <a:pt x="2480" y="1212"/>
                </a:lnTo>
                <a:lnTo>
                  <a:pt x="2479" y="1212"/>
                </a:lnTo>
                <a:lnTo>
                  <a:pt x="2477" y="1212"/>
                </a:lnTo>
                <a:lnTo>
                  <a:pt x="2477" y="1210"/>
                </a:lnTo>
                <a:moveTo>
                  <a:pt x="2473" y="1203"/>
                </a:moveTo>
                <a:lnTo>
                  <a:pt x="2471" y="1203"/>
                </a:lnTo>
                <a:lnTo>
                  <a:pt x="2471" y="1201"/>
                </a:lnTo>
                <a:lnTo>
                  <a:pt x="2473" y="1201"/>
                </a:lnTo>
                <a:lnTo>
                  <a:pt x="2473" y="1203"/>
                </a:lnTo>
                <a:moveTo>
                  <a:pt x="2866" y="1251"/>
                </a:moveTo>
                <a:lnTo>
                  <a:pt x="2867" y="1251"/>
                </a:lnTo>
                <a:lnTo>
                  <a:pt x="2866" y="1253"/>
                </a:lnTo>
                <a:lnTo>
                  <a:pt x="2866" y="1251"/>
                </a:lnTo>
                <a:moveTo>
                  <a:pt x="2870" y="1334"/>
                </a:moveTo>
                <a:lnTo>
                  <a:pt x="2871" y="1332"/>
                </a:lnTo>
                <a:lnTo>
                  <a:pt x="2871" y="1334"/>
                </a:lnTo>
                <a:lnTo>
                  <a:pt x="2870" y="1334"/>
                </a:lnTo>
                <a:moveTo>
                  <a:pt x="2471" y="1200"/>
                </a:moveTo>
                <a:lnTo>
                  <a:pt x="2470" y="1200"/>
                </a:lnTo>
                <a:lnTo>
                  <a:pt x="2470" y="1198"/>
                </a:lnTo>
                <a:lnTo>
                  <a:pt x="2471" y="1198"/>
                </a:lnTo>
                <a:lnTo>
                  <a:pt x="2471" y="1200"/>
                </a:lnTo>
                <a:moveTo>
                  <a:pt x="2877" y="1406"/>
                </a:moveTo>
                <a:lnTo>
                  <a:pt x="2879" y="1406"/>
                </a:lnTo>
                <a:lnTo>
                  <a:pt x="2877" y="1407"/>
                </a:lnTo>
                <a:lnTo>
                  <a:pt x="2877" y="1406"/>
                </a:lnTo>
                <a:moveTo>
                  <a:pt x="2439" y="1091"/>
                </a:moveTo>
                <a:lnTo>
                  <a:pt x="2438" y="1092"/>
                </a:lnTo>
                <a:lnTo>
                  <a:pt x="2438" y="1091"/>
                </a:lnTo>
                <a:lnTo>
                  <a:pt x="2439" y="1091"/>
                </a:lnTo>
                <a:moveTo>
                  <a:pt x="2867" y="1431"/>
                </a:moveTo>
                <a:lnTo>
                  <a:pt x="2868" y="1431"/>
                </a:lnTo>
                <a:lnTo>
                  <a:pt x="2867" y="1432"/>
                </a:lnTo>
                <a:lnTo>
                  <a:pt x="2867" y="1431"/>
                </a:lnTo>
                <a:moveTo>
                  <a:pt x="2471" y="1100"/>
                </a:moveTo>
                <a:lnTo>
                  <a:pt x="2471" y="1101"/>
                </a:lnTo>
                <a:lnTo>
                  <a:pt x="2470" y="1101"/>
                </a:lnTo>
                <a:lnTo>
                  <a:pt x="2471" y="1100"/>
                </a:lnTo>
                <a:moveTo>
                  <a:pt x="2891" y="1206"/>
                </a:moveTo>
                <a:lnTo>
                  <a:pt x="2891" y="1207"/>
                </a:lnTo>
                <a:lnTo>
                  <a:pt x="2891" y="1207"/>
                </a:lnTo>
                <a:lnTo>
                  <a:pt x="2891" y="1206"/>
                </a:lnTo>
                <a:lnTo>
                  <a:pt x="2891" y="1206"/>
                </a:lnTo>
                <a:moveTo>
                  <a:pt x="2455" y="1085"/>
                </a:moveTo>
                <a:lnTo>
                  <a:pt x="2455" y="1086"/>
                </a:lnTo>
                <a:lnTo>
                  <a:pt x="2454" y="1085"/>
                </a:lnTo>
                <a:lnTo>
                  <a:pt x="2455" y="1085"/>
                </a:lnTo>
                <a:moveTo>
                  <a:pt x="2474" y="1110"/>
                </a:moveTo>
                <a:lnTo>
                  <a:pt x="2473" y="1110"/>
                </a:lnTo>
                <a:lnTo>
                  <a:pt x="2474" y="1109"/>
                </a:lnTo>
                <a:lnTo>
                  <a:pt x="2476" y="1109"/>
                </a:lnTo>
                <a:lnTo>
                  <a:pt x="2474" y="1110"/>
                </a:lnTo>
                <a:moveTo>
                  <a:pt x="2470" y="1191"/>
                </a:moveTo>
                <a:lnTo>
                  <a:pt x="2468" y="1191"/>
                </a:lnTo>
                <a:lnTo>
                  <a:pt x="2468" y="1189"/>
                </a:lnTo>
                <a:lnTo>
                  <a:pt x="2468" y="1188"/>
                </a:lnTo>
                <a:lnTo>
                  <a:pt x="2470" y="1188"/>
                </a:lnTo>
                <a:lnTo>
                  <a:pt x="2470" y="1189"/>
                </a:lnTo>
                <a:lnTo>
                  <a:pt x="2470" y="1191"/>
                </a:lnTo>
                <a:moveTo>
                  <a:pt x="2468" y="1192"/>
                </a:moveTo>
                <a:lnTo>
                  <a:pt x="2467" y="1192"/>
                </a:lnTo>
                <a:lnTo>
                  <a:pt x="2467" y="1191"/>
                </a:lnTo>
                <a:lnTo>
                  <a:pt x="2468" y="1191"/>
                </a:lnTo>
                <a:lnTo>
                  <a:pt x="2468" y="1192"/>
                </a:lnTo>
                <a:moveTo>
                  <a:pt x="2471" y="1194"/>
                </a:moveTo>
                <a:lnTo>
                  <a:pt x="2470" y="1194"/>
                </a:lnTo>
                <a:lnTo>
                  <a:pt x="2470" y="1192"/>
                </a:lnTo>
                <a:lnTo>
                  <a:pt x="2471" y="1192"/>
                </a:lnTo>
                <a:lnTo>
                  <a:pt x="2471" y="1194"/>
                </a:lnTo>
                <a:moveTo>
                  <a:pt x="2466" y="1182"/>
                </a:moveTo>
                <a:lnTo>
                  <a:pt x="2466" y="1181"/>
                </a:lnTo>
                <a:lnTo>
                  <a:pt x="2467" y="1181"/>
                </a:lnTo>
                <a:lnTo>
                  <a:pt x="2467" y="1182"/>
                </a:lnTo>
                <a:lnTo>
                  <a:pt x="2466" y="1182"/>
                </a:lnTo>
                <a:moveTo>
                  <a:pt x="2467" y="1191"/>
                </a:moveTo>
                <a:lnTo>
                  <a:pt x="2467" y="1191"/>
                </a:lnTo>
                <a:lnTo>
                  <a:pt x="2467" y="1189"/>
                </a:lnTo>
                <a:lnTo>
                  <a:pt x="2467" y="1189"/>
                </a:lnTo>
                <a:lnTo>
                  <a:pt x="2467" y="1191"/>
                </a:lnTo>
                <a:moveTo>
                  <a:pt x="2461" y="1091"/>
                </a:moveTo>
                <a:lnTo>
                  <a:pt x="2463" y="1092"/>
                </a:lnTo>
                <a:lnTo>
                  <a:pt x="2461" y="1092"/>
                </a:lnTo>
                <a:lnTo>
                  <a:pt x="2461" y="1091"/>
                </a:lnTo>
                <a:moveTo>
                  <a:pt x="2502" y="452"/>
                </a:moveTo>
                <a:lnTo>
                  <a:pt x="2504" y="453"/>
                </a:lnTo>
                <a:lnTo>
                  <a:pt x="2502" y="453"/>
                </a:lnTo>
                <a:lnTo>
                  <a:pt x="2502" y="452"/>
                </a:lnTo>
                <a:moveTo>
                  <a:pt x="2510" y="464"/>
                </a:moveTo>
                <a:lnTo>
                  <a:pt x="2508" y="462"/>
                </a:lnTo>
                <a:lnTo>
                  <a:pt x="2511" y="464"/>
                </a:lnTo>
                <a:lnTo>
                  <a:pt x="2511" y="465"/>
                </a:lnTo>
                <a:lnTo>
                  <a:pt x="2511" y="467"/>
                </a:lnTo>
                <a:lnTo>
                  <a:pt x="2510" y="465"/>
                </a:lnTo>
                <a:lnTo>
                  <a:pt x="2510" y="464"/>
                </a:lnTo>
                <a:moveTo>
                  <a:pt x="2566" y="523"/>
                </a:moveTo>
                <a:lnTo>
                  <a:pt x="2564" y="523"/>
                </a:lnTo>
                <a:lnTo>
                  <a:pt x="2564" y="521"/>
                </a:lnTo>
                <a:lnTo>
                  <a:pt x="2566" y="521"/>
                </a:lnTo>
                <a:lnTo>
                  <a:pt x="2566" y="523"/>
                </a:lnTo>
                <a:moveTo>
                  <a:pt x="2127" y="948"/>
                </a:moveTo>
                <a:lnTo>
                  <a:pt x="2127" y="947"/>
                </a:lnTo>
                <a:lnTo>
                  <a:pt x="2129" y="947"/>
                </a:lnTo>
                <a:lnTo>
                  <a:pt x="2127" y="948"/>
                </a:lnTo>
                <a:moveTo>
                  <a:pt x="2414" y="481"/>
                </a:moveTo>
                <a:lnTo>
                  <a:pt x="2414" y="483"/>
                </a:lnTo>
                <a:lnTo>
                  <a:pt x="2413" y="483"/>
                </a:lnTo>
                <a:lnTo>
                  <a:pt x="2413" y="481"/>
                </a:lnTo>
                <a:lnTo>
                  <a:pt x="2414" y="481"/>
                </a:lnTo>
                <a:moveTo>
                  <a:pt x="2401" y="478"/>
                </a:moveTo>
                <a:lnTo>
                  <a:pt x="2399" y="478"/>
                </a:lnTo>
                <a:lnTo>
                  <a:pt x="2399" y="477"/>
                </a:lnTo>
                <a:lnTo>
                  <a:pt x="2401" y="477"/>
                </a:lnTo>
                <a:lnTo>
                  <a:pt x="2402" y="477"/>
                </a:lnTo>
                <a:lnTo>
                  <a:pt x="2402" y="478"/>
                </a:lnTo>
                <a:lnTo>
                  <a:pt x="2401" y="478"/>
                </a:lnTo>
                <a:moveTo>
                  <a:pt x="2511" y="470"/>
                </a:moveTo>
                <a:lnTo>
                  <a:pt x="2511" y="471"/>
                </a:lnTo>
                <a:lnTo>
                  <a:pt x="2510" y="471"/>
                </a:lnTo>
                <a:lnTo>
                  <a:pt x="2510" y="470"/>
                </a:lnTo>
                <a:lnTo>
                  <a:pt x="2511" y="470"/>
                </a:lnTo>
                <a:moveTo>
                  <a:pt x="2520" y="474"/>
                </a:moveTo>
                <a:lnTo>
                  <a:pt x="2520" y="476"/>
                </a:lnTo>
                <a:lnTo>
                  <a:pt x="2518" y="474"/>
                </a:lnTo>
                <a:lnTo>
                  <a:pt x="2520" y="474"/>
                </a:lnTo>
                <a:moveTo>
                  <a:pt x="2510" y="470"/>
                </a:moveTo>
                <a:lnTo>
                  <a:pt x="2508" y="470"/>
                </a:lnTo>
                <a:lnTo>
                  <a:pt x="2508" y="468"/>
                </a:lnTo>
                <a:lnTo>
                  <a:pt x="2510" y="470"/>
                </a:lnTo>
                <a:moveTo>
                  <a:pt x="2510" y="470"/>
                </a:moveTo>
                <a:lnTo>
                  <a:pt x="2510" y="468"/>
                </a:lnTo>
                <a:lnTo>
                  <a:pt x="2511" y="468"/>
                </a:lnTo>
                <a:lnTo>
                  <a:pt x="2511" y="470"/>
                </a:lnTo>
                <a:lnTo>
                  <a:pt x="2510" y="470"/>
                </a:lnTo>
                <a:moveTo>
                  <a:pt x="2508" y="462"/>
                </a:moveTo>
                <a:lnTo>
                  <a:pt x="2508" y="464"/>
                </a:lnTo>
                <a:lnTo>
                  <a:pt x="2507" y="462"/>
                </a:lnTo>
                <a:lnTo>
                  <a:pt x="2507" y="461"/>
                </a:lnTo>
                <a:lnTo>
                  <a:pt x="2508" y="462"/>
                </a:lnTo>
                <a:moveTo>
                  <a:pt x="2246" y="552"/>
                </a:moveTo>
                <a:lnTo>
                  <a:pt x="2245" y="552"/>
                </a:lnTo>
                <a:lnTo>
                  <a:pt x="2244" y="551"/>
                </a:lnTo>
                <a:lnTo>
                  <a:pt x="2245" y="551"/>
                </a:lnTo>
                <a:lnTo>
                  <a:pt x="2246" y="552"/>
                </a:lnTo>
                <a:moveTo>
                  <a:pt x="2299" y="408"/>
                </a:moveTo>
                <a:lnTo>
                  <a:pt x="2298" y="408"/>
                </a:lnTo>
                <a:lnTo>
                  <a:pt x="2299" y="406"/>
                </a:lnTo>
                <a:lnTo>
                  <a:pt x="2301" y="406"/>
                </a:lnTo>
                <a:lnTo>
                  <a:pt x="2299" y="408"/>
                </a:lnTo>
                <a:moveTo>
                  <a:pt x="2361" y="381"/>
                </a:moveTo>
                <a:lnTo>
                  <a:pt x="2361" y="380"/>
                </a:lnTo>
                <a:lnTo>
                  <a:pt x="2361" y="380"/>
                </a:lnTo>
                <a:lnTo>
                  <a:pt x="2361" y="381"/>
                </a:lnTo>
                <a:moveTo>
                  <a:pt x="2423" y="336"/>
                </a:moveTo>
                <a:lnTo>
                  <a:pt x="2424" y="336"/>
                </a:lnTo>
                <a:lnTo>
                  <a:pt x="2426" y="336"/>
                </a:lnTo>
                <a:lnTo>
                  <a:pt x="2426" y="337"/>
                </a:lnTo>
                <a:lnTo>
                  <a:pt x="2424" y="337"/>
                </a:lnTo>
                <a:lnTo>
                  <a:pt x="2423" y="337"/>
                </a:lnTo>
                <a:lnTo>
                  <a:pt x="2423" y="336"/>
                </a:lnTo>
                <a:moveTo>
                  <a:pt x="2386" y="364"/>
                </a:moveTo>
                <a:lnTo>
                  <a:pt x="2385" y="362"/>
                </a:lnTo>
                <a:lnTo>
                  <a:pt x="2386" y="361"/>
                </a:lnTo>
                <a:lnTo>
                  <a:pt x="2386" y="362"/>
                </a:lnTo>
                <a:lnTo>
                  <a:pt x="2388" y="364"/>
                </a:lnTo>
                <a:lnTo>
                  <a:pt x="2386" y="364"/>
                </a:lnTo>
                <a:moveTo>
                  <a:pt x="2248" y="487"/>
                </a:moveTo>
                <a:lnTo>
                  <a:pt x="2246" y="487"/>
                </a:lnTo>
                <a:lnTo>
                  <a:pt x="2248" y="486"/>
                </a:lnTo>
                <a:lnTo>
                  <a:pt x="2248" y="487"/>
                </a:lnTo>
                <a:moveTo>
                  <a:pt x="2336" y="451"/>
                </a:moveTo>
                <a:lnTo>
                  <a:pt x="2336" y="449"/>
                </a:lnTo>
                <a:lnTo>
                  <a:pt x="2338" y="449"/>
                </a:lnTo>
                <a:lnTo>
                  <a:pt x="2338" y="451"/>
                </a:lnTo>
                <a:lnTo>
                  <a:pt x="2336" y="451"/>
                </a:lnTo>
                <a:moveTo>
                  <a:pt x="2324" y="423"/>
                </a:moveTo>
                <a:lnTo>
                  <a:pt x="2323" y="423"/>
                </a:lnTo>
                <a:lnTo>
                  <a:pt x="2323" y="421"/>
                </a:lnTo>
                <a:lnTo>
                  <a:pt x="2324" y="421"/>
                </a:lnTo>
                <a:lnTo>
                  <a:pt x="2326" y="421"/>
                </a:lnTo>
                <a:lnTo>
                  <a:pt x="2326" y="423"/>
                </a:lnTo>
                <a:lnTo>
                  <a:pt x="2324" y="423"/>
                </a:lnTo>
                <a:moveTo>
                  <a:pt x="2320" y="421"/>
                </a:moveTo>
                <a:lnTo>
                  <a:pt x="2320" y="423"/>
                </a:lnTo>
                <a:lnTo>
                  <a:pt x="2319" y="421"/>
                </a:lnTo>
                <a:lnTo>
                  <a:pt x="2320" y="421"/>
                </a:lnTo>
                <a:moveTo>
                  <a:pt x="2502" y="453"/>
                </a:moveTo>
                <a:lnTo>
                  <a:pt x="2501" y="453"/>
                </a:lnTo>
                <a:lnTo>
                  <a:pt x="2501" y="452"/>
                </a:lnTo>
                <a:lnTo>
                  <a:pt x="2499" y="452"/>
                </a:lnTo>
                <a:lnTo>
                  <a:pt x="2499" y="451"/>
                </a:lnTo>
                <a:lnTo>
                  <a:pt x="2499" y="449"/>
                </a:lnTo>
                <a:lnTo>
                  <a:pt x="2501" y="449"/>
                </a:lnTo>
                <a:lnTo>
                  <a:pt x="2502" y="451"/>
                </a:lnTo>
                <a:lnTo>
                  <a:pt x="2502" y="452"/>
                </a:lnTo>
                <a:lnTo>
                  <a:pt x="2502" y="452"/>
                </a:lnTo>
                <a:lnTo>
                  <a:pt x="2502" y="453"/>
                </a:lnTo>
                <a:moveTo>
                  <a:pt x="2720" y="658"/>
                </a:moveTo>
                <a:lnTo>
                  <a:pt x="2718" y="658"/>
                </a:lnTo>
                <a:lnTo>
                  <a:pt x="2720" y="657"/>
                </a:lnTo>
                <a:lnTo>
                  <a:pt x="2720" y="658"/>
                </a:lnTo>
                <a:moveTo>
                  <a:pt x="2714" y="660"/>
                </a:moveTo>
                <a:lnTo>
                  <a:pt x="2716" y="658"/>
                </a:lnTo>
                <a:lnTo>
                  <a:pt x="2717" y="658"/>
                </a:lnTo>
                <a:lnTo>
                  <a:pt x="2717" y="660"/>
                </a:lnTo>
                <a:lnTo>
                  <a:pt x="2716" y="660"/>
                </a:lnTo>
                <a:lnTo>
                  <a:pt x="2714" y="660"/>
                </a:lnTo>
                <a:moveTo>
                  <a:pt x="2674" y="574"/>
                </a:moveTo>
                <a:lnTo>
                  <a:pt x="2673" y="574"/>
                </a:lnTo>
                <a:lnTo>
                  <a:pt x="2674" y="573"/>
                </a:lnTo>
                <a:lnTo>
                  <a:pt x="2674" y="574"/>
                </a:lnTo>
                <a:moveTo>
                  <a:pt x="2643" y="527"/>
                </a:moveTo>
                <a:lnTo>
                  <a:pt x="2643" y="527"/>
                </a:lnTo>
                <a:lnTo>
                  <a:pt x="2643" y="526"/>
                </a:lnTo>
                <a:lnTo>
                  <a:pt x="2643" y="526"/>
                </a:lnTo>
                <a:lnTo>
                  <a:pt x="2643" y="527"/>
                </a:lnTo>
                <a:moveTo>
                  <a:pt x="2645" y="524"/>
                </a:moveTo>
                <a:lnTo>
                  <a:pt x="2646" y="523"/>
                </a:lnTo>
                <a:lnTo>
                  <a:pt x="2648" y="523"/>
                </a:lnTo>
                <a:lnTo>
                  <a:pt x="2649" y="523"/>
                </a:lnTo>
                <a:lnTo>
                  <a:pt x="2649" y="521"/>
                </a:lnTo>
                <a:lnTo>
                  <a:pt x="2651" y="521"/>
                </a:lnTo>
                <a:lnTo>
                  <a:pt x="2652" y="521"/>
                </a:lnTo>
                <a:lnTo>
                  <a:pt x="2654" y="523"/>
                </a:lnTo>
                <a:lnTo>
                  <a:pt x="2655" y="524"/>
                </a:lnTo>
                <a:lnTo>
                  <a:pt x="2657" y="524"/>
                </a:lnTo>
                <a:lnTo>
                  <a:pt x="2658" y="524"/>
                </a:lnTo>
                <a:lnTo>
                  <a:pt x="2660" y="523"/>
                </a:lnTo>
                <a:lnTo>
                  <a:pt x="2658" y="523"/>
                </a:lnTo>
                <a:lnTo>
                  <a:pt x="2658" y="521"/>
                </a:lnTo>
                <a:lnTo>
                  <a:pt x="2657" y="521"/>
                </a:lnTo>
                <a:lnTo>
                  <a:pt x="2658" y="520"/>
                </a:lnTo>
                <a:lnTo>
                  <a:pt x="2661" y="521"/>
                </a:lnTo>
                <a:lnTo>
                  <a:pt x="2660" y="523"/>
                </a:lnTo>
                <a:lnTo>
                  <a:pt x="2661" y="523"/>
                </a:lnTo>
                <a:lnTo>
                  <a:pt x="2663" y="523"/>
                </a:lnTo>
                <a:lnTo>
                  <a:pt x="2666" y="523"/>
                </a:lnTo>
                <a:lnTo>
                  <a:pt x="2667" y="523"/>
                </a:lnTo>
                <a:lnTo>
                  <a:pt x="2668" y="523"/>
                </a:lnTo>
                <a:lnTo>
                  <a:pt x="2670" y="523"/>
                </a:lnTo>
                <a:lnTo>
                  <a:pt x="2671" y="523"/>
                </a:lnTo>
                <a:lnTo>
                  <a:pt x="2673" y="523"/>
                </a:lnTo>
                <a:lnTo>
                  <a:pt x="2674" y="523"/>
                </a:lnTo>
                <a:lnTo>
                  <a:pt x="2674" y="521"/>
                </a:lnTo>
                <a:lnTo>
                  <a:pt x="2673" y="521"/>
                </a:lnTo>
                <a:lnTo>
                  <a:pt x="2671" y="521"/>
                </a:lnTo>
                <a:lnTo>
                  <a:pt x="2670" y="521"/>
                </a:lnTo>
                <a:lnTo>
                  <a:pt x="2670" y="520"/>
                </a:lnTo>
                <a:lnTo>
                  <a:pt x="2671" y="520"/>
                </a:lnTo>
                <a:lnTo>
                  <a:pt x="2671" y="518"/>
                </a:lnTo>
                <a:lnTo>
                  <a:pt x="2676" y="518"/>
                </a:lnTo>
                <a:lnTo>
                  <a:pt x="2676" y="517"/>
                </a:lnTo>
                <a:lnTo>
                  <a:pt x="2676" y="515"/>
                </a:lnTo>
                <a:lnTo>
                  <a:pt x="2674" y="515"/>
                </a:lnTo>
                <a:lnTo>
                  <a:pt x="2673" y="514"/>
                </a:lnTo>
                <a:lnTo>
                  <a:pt x="2671" y="514"/>
                </a:lnTo>
                <a:lnTo>
                  <a:pt x="2671" y="514"/>
                </a:lnTo>
                <a:lnTo>
                  <a:pt x="2670" y="514"/>
                </a:lnTo>
                <a:lnTo>
                  <a:pt x="2670" y="514"/>
                </a:lnTo>
                <a:lnTo>
                  <a:pt x="2668" y="514"/>
                </a:lnTo>
                <a:lnTo>
                  <a:pt x="2667" y="514"/>
                </a:lnTo>
                <a:lnTo>
                  <a:pt x="2667" y="514"/>
                </a:lnTo>
                <a:lnTo>
                  <a:pt x="2666" y="514"/>
                </a:lnTo>
                <a:lnTo>
                  <a:pt x="2666" y="514"/>
                </a:lnTo>
                <a:lnTo>
                  <a:pt x="2664" y="514"/>
                </a:lnTo>
                <a:lnTo>
                  <a:pt x="2663" y="514"/>
                </a:lnTo>
                <a:lnTo>
                  <a:pt x="2661" y="514"/>
                </a:lnTo>
                <a:lnTo>
                  <a:pt x="2660" y="514"/>
                </a:lnTo>
                <a:lnTo>
                  <a:pt x="2658" y="514"/>
                </a:lnTo>
                <a:lnTo>
                  <a:pt x="2658" y="514"/>
                </a:lnTo>
                <a:lnTo>
                  <a:pt x="2657" y="514"/>
                </a:lnTo>
                <a:lnTo>
                  <a:pt x="2654" y="514"/>
                </a:lnTo>
                <a:lnTo>
                  <a:pt x="2654" y="515"/>
                </a:lnTo>
                <a:lnTo>
                  <a:pt x="2652" y="517"/>
                </a:lnTo>
                <a:lnTo>
                  <a:pt x="2652" y="518"/>
                </a:lnTo>
                <a:lnTo>
                  <a:pt x="2651" y="518"/>
                </a:lnTo>
                <a:lnTo>
                  <a:pt x="2649" y="518"/>
                </a:lnTo>
                <a:lnTo>
                  <a:pt x="2649" y="520"/>
                </a:lnTo>
                <a:lnTo>
                  <a:pt x="2648" y="520"/>
                </a:lnTo>
                <a:lnTo>
                  <a:pt x="2646" y="521"/>
                </a:lnTo>
                <a:lnTo>
                  <a:pt x="2645" y="521"/>
                </a:lnTo>
                <a:lnTo>
                  <a:pt x="2645" y="523"/>
                </a:lnTo>
                <a:lnTo>
                  <a:pt x="2645" y="524"/>
                </a:lnTo>
                <a:moveTo>
                  <a:pt x="2655" y="518"/>
                </a:moveTo>
                <a:lnTo>
                  <a:pt x="2657" y="518"/>
                </a:lnTo>
                <a:lnTo>
                  <a:pt x="2657" y="520"/>
                </a:lnTo>
                <a:lnTo>
                  <a:pt x="2655" y="520"/>
                </a:lnTo>
                <a:lnTo>
                  <a:pt x="2655" y="518"/>
                </a:lnTo>
                <a:moveTo>
                  <a:pt x="2311" y="602"/>
                </a:moveTo>
                <a:lnTo>
                  <a:pt x="2311" y="601"/>
                </a:lnTo>
                <a:lnTo>
                  <a:pt x="2313" y="602"/>
                </a:lnTo>
                <a:lnTo>
                  <a:pt x="2311" y="602"/>
                </a:lnTo>
                <a:moveTo>
                  <a:pt x="2146" y="780"/>
                </a:moveTo>
                <a:lnTo>
                  <a:pt x="2145" y="780"/>
                </a:lnTo>
                <a:lnTo>
                  <a:pt x="2145" y="779"/>
                </a:lnTo>
                <a:lnTo>
                  <a:pt x="2146" y="779"/>
                </a:lnTo>
                <a:lnTo>
                  <a:pt x="2146" y="780"/>
                </a:lnTo>
                <a:moveTo>
                  <a:pt x="2127" y="941"/>
                </a:moveTo>
                <a:lnTo>
                  <a:pt x="2126" y="941"/>
                </a:lnTo>
                <a:lnTo>
                  <a:pt x="2126" y="939"/>
                </a:lnTo>
                <a:lnTo>
                  <a:pt x="2127" y="939"/>
                </a:lnTo>
                <a:lnTo>
                  <a:pt x="2129" y="939"/>
                </a:lnTo>
                <a:lnTo>
                  <a:pt x="2129" y="939"/>
                </a:lnTo>
                <a:lnTo>
                  <a:pt x="2129" y="941"/>
                </a:lnTo>
                <a:lnTo>
                  <a:pt x="2127" y="941"/>
                </a:lnTo>
                <a:moveTo>
                  <a:pt x="2458" y="571"/>
                </a:moveTo>
                <a:lnTo>
                  <a:pt x="2460" y="570"/>
                </a:lnTo>
                <a:lnTo>
                  <a:pt x="2461" y="571"/>
                </a:lnTo>
                <a:lnTo>
                  <a:pt x="2460" y="571"/>
                </a:lnTo>
                <a:lnTo>
                  <a:pt x="2458" y="571"/>
                </a:lnTo>
                <a:moveTo>
                  <a:pt x="3924" y="991"/>
                </a:moveTo>
                <a:lnTo>
                  <a:pt x="3923" y="991"/>
                </a:lnTo>
                <a:lnTo>
                  <a:pt x="3923" y="989"/>
                </a:lnTo>
                <a:lnTo>
                  <a:pt x="3924" y="989"/>
                </a:lnTo>
                <a:lnTo>
                  <a:pt x="3924" y="991"/>
                </a:lnTo>
                <a:moveTo>
                  <a:pt x="2604" y="545"/>
                </a:moveTo>
                <a:lnTo>
                  <a:pt x="2605" y="546"/>
                </a:lnTo>
                <a:lnTo>
                  <a:pt x="2604" y="546"/>
                </a:lnTo>
                <a:lnTo>
                  <a:pt x="2604" y="545"/>
                </a:lnTo>
                <a:moveTo>
                  <a:pt x="2616" y="551"/>
                </a:moveTo>
                <a:lnTo>
                  <a:pt x="2617" y="552"/>
                </a:lnTo>
                <a:lnTo>
                  <a:pt x="2616" y="552"/>
                </a:lnTo>
                <a:lnTo>
                  <a:pt x="2616" y="551"/>
                </a:lnTo>
                <a:moveTo>
                  <a:pt x="2586" y="546"/>
                </a:moveTo>
                <a:lnTo>
                  <a:pt x="2586" y="545"/>
                </a:lnTo>
                <a:lnTo>
                  <a:pt x="2588" y="545"/>
                </a:lnTo>
                <a:lnTo>
                  <a:pt x="2588" y="546"/>
                </a:lnTo>
                <a:lnTo>
                  <a:pt x="2586" y="546"/>
                </a:lnTo>
                <a:moveTo>
                  <a:pt x="2591" y="551"/>
                </a:moveTo>
                <a:lnTo>
                  <a:pt x="2591" y="552"/>
                </a:lnTo>
                <a:lnTo>
                  <a:pt x="2589" y="551"/>
                </a:lnTo>
                <a:lnTo>
                  <a:pt x="2591" y="551"/>
                </a:lnTo>
                <a:moveTo>
                  <a:pt x="2583" y="545"/>
                </a:moveTo>
                <a:lnTo>
                  <a:pt x="2582" y="543"/>
                </a:lnTo>
                <a:lnTo>
                  <a:pt x="2582" y="542"/>
                </a:lnTo>
                <a:lnTo>
                  <a:pt x="2583" y="542"/>
                </a:lnTo>
                <a:lnTo>
                  <a:pt x="2583" y="543"/>
                </a:lnTo>
                <a:lnTo>
                  <a:pt x="2585" y="543"/>
                </a:lnTo>
                <a:lnTo>
                  <a:pt x="2586" y="543"/>
                </a:lnTo>
                <a:lnTo>
                  <a:pt x="2586" y="545"/>
                </a:lnTo>
                <a:lnTo>
                  <a:pt x="2585" y="545"/>
                </a:lnTo>
                <a:lnTo>
                  <a:pt x="2583" y="545"/>
                </a:lnTo>
                <a:moveTo>
                  <a:pt x="2616" y="549"/>
                </a:moveTo>
                <a:lnTo>
                  <a:pt x="2616" y="551"/>
                </a:lnTo>
                <a:lnTo>
                  <a:pt x="2614" y="551"/>
                </a:lnTo>
                <a:lnTo>
                  <a:pt x="2613" y="551"/>
                </a:lnTo>
                <a:lnTo>
                  <a:pt x="2613" y="549"/>
                </a:lnTo>
                <a:lnTo>
                  <a:pt x="2613" y="549"/>
                </a:lnTo>
                <a:lnTo>
                  <a:pt x="2614" y="549"/>
                </a:lnTo>
                <a:lnTo>
                  <a:pt x="2614" y="549"/>
                </a:lnTo>
                <a:lnTo>
                  <a:pt x="2616" y="549"/>
                </a:lnTo>
                <a:moveTo>
                  <a:pt x="2677" y="518"/>
                </a:moveTo>
                <a:lnTo>
                  <a:pt x="2676" y="517"/>
                </a:lnTo>
                <a:lnTo>
                  <a:pt x="2677" y="517"/>
                </a:lnTo>
                <a:lnTo>
                  <a:pt x="2677" y="518"/>
                </a:lnTo>
                <a:moveTo>
                  <a:pt x="2613" y="548"/>
                </a:moveTo>
                <a:lnTo>
                  <a:pt x="2613" y="549"/>
                </a:lnTo>
                <a:lnTo>
                  <a:pt x="2611" y="549"/>
                </a:lnTo>
                <a:lnTo>
                  <a:pt x="2610" y="549"/>
                </a:lnTo>
                <a:lnTo>
                  <a:pt x="2608" y="548"/>
                </a:lnTo>
                <a:lnTo>
                  <a:pt x="2608" y="548"/>
                </a:lnTo>
                <a:lnTo>
                  <a:pt x="2607" y="548"/>
                </a:lnTo>
                <a:lnTo>
                  <a:pt x="2605" y="546"/>
                </a:lnTo>
                <a:lnTo>
                  <a:pt x="2607" y="546"/>
                </a:lnTo>
                <a:lnTo>
                  <a:pt x="2607" y="545"/>
                </a:lnTo>
                <a:lnTo>
                  <a:pt x="2608" y="545"/>
                </a:lnTo>
                <a:lnTo>
                  <a:pt x="2608" y="545"/>
                </a:lnTo>
                <a:lnTo>
                  <a:pt x="2608" y="546"/>
                </a:lnTo>
                <a:lnTo>
                  <a:pt x="2608" y="546"/>
                </a:lnTo>
                <a:lnTo>
                  <a:pt x="2610" y="546"/>
                </a:lnTo>
                <a:lnTo>
                  <a:pt x="2611" y="548"/>
                </a:lnTo>
                <a:lnTo>
                  <a:pt x="2613" y="548"/>
                </a:lnTo>
                <a:moveTo>
                  <a:pt x="2621" y="552"/>
                </a:moveTo>
                <a:lnTo>
                  <a:pt x="2621" y="554"/>
                </a:lnTo>
                <a:lnTo>
                  <a:pt x="2620" y="554"/>
                </a:lnTo>
                <a:lnTo>
                  <a:pt x="2618" y="554"/>
                </a:lnTo>
                <a:lnTo>
                  <a:pt x="2617" y="554"/>
                </a:lnTo>
                <a:lnTo>
                  <a:pt x="2617" y="552"/>
                </a:lnTo>
                <a:lnTo>
                  <a:pt x="2618" y="552"/>
                </a:lnTo>
                <a:lnTo>
                  <a:pt x="2620" y="552"/>
                </a:lnTo>
                <a:lnTo>
                  <a:pt x="2621" y="552"/>
                </a:lnTo>
                <a:moveTo>
                  <a:pt x="2643" y="524"/>
                </a:moveTo>
                <a:lnTo>
                  <a:pt x="2645" y="524"/>
                </a:lnTo>
                <a:lnTo>
                  <a:pt x="2643" y="526"/>
                </a:lnTo>
                <a:lnTo>
                  <a:pt x="2643" y="524"/>
                </a:lnTo>
                <a:moveTo>
                  <a:pt x="2386" y="361"/>
                </a:moveTo>
                <a:lnTo>
                  <a:pt x="2385" y="361"/>
                </a:lnTo>
                <a:lnTo>
                  <a:pt x="2385" y="359"/>
                </a:lnTo>
                <a:lnTo>
                  <a:pt x="2385" y="358"/>
                </a:lnTo>
                <a:lnTo>
                  <a:pt x="2386" y="358"/>
                </a:lnTo>
                <a:lnTo>
                  <a:pt x="2386" y="359"/>
                </a:lnTo>
                <a:lnTo>
                  <a:pt x="2386" y="361"/>
                </a:lnTo>
                <a:moveTo>
                  <a:pt x="3560" y="852"/>
                </a:moveTo>
                <a:lnTo>
                  <a:pt x="3560" y="854"/>
                </a:lnTo>
                <a:lnTo>
                  <a:pt x="3558" y="852"/>
                </a:lnTo>
                <a:lnTo>
                  <a:pt x="3560" y="852"/>
                </a:lnTo>
                <a:moveTo>
                  <a:pt x="3560" y="855"/>
                </a:moveTo>
                <a:lnTo>
                  <a:pt x="3560" y="857"/>
                </a:lnTo>
                <a:lnTo>
                  <a:pt x="3558" y="857"/>
                </a:lnTo>
                <a:lnTo>
                  <a:pt x="3558" y="855"/>
                </a:lnTo>
                <a:lnTo>
                  <a:pt x="3558" y="854"/>
                </a:lnTo>
                <a:lnTo>
                  <a:pt x="3560" y="854"/>
                </a:lnTo>
                <a:lnTo>
                  <a:pt x="3560" y="855"/>
                </a:lnTo>
                <a:moveTo>
                  <a:pt x="3552" y="851"/>
                </a:moveTo>
                <a:lnTo>
                  <a:pt x="3552" y="849"/>
                </a:lnTo>
                <a:lnTo>
                  <a:pt x="3554" y="849"/>
                </a:lnTo>
                <a:lnTo>
                  <a:pt x="3554" y="851"/>
                </a:lnTo>
                <a:lnTo>
                  <a:pt x="3555" y="851"/>
                </a:lnTo>
                <a:lnTo>
                  <a:pt x="3555" y="852"/>
                </a:lnTo>
                <a:lnTo>
                  <a:pt x="3554" y="852"/>
                </a:lnTo>
                <a:lnTo>
                  <a:pt x="3552" y="851"/>
                </a:lnTo>
                <a:moveTo>
                  <a:pt x="3555" y="849"/>
                </a:moveTo>
                <a:lnTo>
                  <a:pt x="3554" y="848"/>
                </a:lnTo>
                <a:lnTo>
                  <a:pt x="3555" y="848"/>
                </a:lnTo>
                <a:lnTo>
                  <a:pt x="3557" y="848"/>
                </a:lnTo>
                <a:lnTo>
                  <a:pt x="3557" y="849"/>
                </a:lnTo>
                <a:lnTo>
                  <a:pt x="3555" y="849"/>
                </a:lnTo>
                <a:moveTo>
                  <a:pt x="3579" y="901"/>
                </a:moveTo>
                <a:lnTo>
                  <a:pt x="3579" y="902"/>
                </a:lnTo>
                <a:lnTo>
                  <a:pt x="3579" y="904"/>
                </a:lnTo>
                <a:lnTo>
                  <a:pt x="3577" y="904"/>
                </a:lnTo>
                <a:lnTo>
                  <a:pt x="3577" y="902"/>
                </a:lnTo>
                <a:lnTo>
                  <a:pt x="3577" y="901"/>
                </a:lnTo>
                <a:lnTo>
                  <a:pt x="3579" y="901"/>
                </a:lnTo>
                <a:moveTo>
                  <a:pt x="3585" y="907"/>
                </a:moveTo>
                <a:lnTo>
                  <a:pt x="3583" y="908"/>
                </a:lnTo>
                <a:lnTo>
                  <a:pt x="3583" y="907"/>
                </a:lnTo>
                <a:lnTo>
                  <a:pt x="3585" y="907"/>
                </a:lnTo>
                <a:moveTo>
                  <a:pt x="3557" y="851"/>
                </a:moveTo>
                <a:lnTo>
                  <a:pt x="3558" y="851"/>
                </a:lnTo>
                <a:lnTo>
                  <a:pt x="3557" y="852"/>
                </a:lnTo>
                <a:lnTo>
                  <a:pt x="3557" y="851"/>
                </a:lnTo>
                <a:moveTo>
                  <a:pt x="3580" y="902"/>
                </a:moveTo>
                <a:lnTo>
                  <a:pt x="3580" y="904"/>
                </a:lnTo>
                <a:lnTo>
                  <a:pt x="3579" y="902"/>
                </a:lnTo>
                <a:lnTo>
                  <a:pt x="3580" y="902"/>
                </a:lnTo>
                <a:moveTo>
                  <a:pt x="3589" y="907"/>
                </a:moveTo>
                <a:lnTo>
                  <a:pt x="3589" y="908"/>
                </a:lnTo>
                <a:lnTo>
                  <a:pt x="3588" y="907"/>
                </a:lnTo>
                <a:lnTo>
                  <a:pt x="3588" y="905"/>
                </a:lnTo>
                <a:lnTo>
                  <a:pt x="3589" y="904"/>
                </a:lnTo>
                <a:lnTo>
                  <a:pt x="3589" y="905"/>
                </a:lnTo>
                <a:lnTo>
                  <a:pt x="3589" y="907"/>
                </a:lnTo>
                <a:moveTo>
                  <a:pt x="3582" y="904"/>
                </a:moveTo>
                <a:lnTo>
                  <a:pt x="3580" y="905"/>
                </a:lnTo>
                <a:lnTo>
                  <a:pt x="3580" y="904"/>
                </a:lnTo>
                <a:lnTo>
                  <a:pt x="3579" y="905"/>
                </a:lnTo>
                <a:lnTo>
                  <a:pt x="3579" y="904"/>
                </a:lnTo>
                <a:lnTo>
                  <a:pt x="3580" y="904"/>
                </a:lnTo>
                <a:lnTo>
                  <a:pt x="3582" y="904"/>
                </a:lnTo>
                <a:lnTo>
                  <a:pt x="3583" y="902"/>
                </a:lnTo>
                <a:lnTo>
                  <a:pt x="3583" y="904"/>
                </a:lnTo>
                <a:lnTo>
                  <a:pt x="3583" y="904"/>
                </a:lnTo>
                <a:lnTo>
                  <a:pt x="3582" y="904"/>
                </a:lnTo>
                <a:moveTo>
                  <a:pt x="3552" y="842"/>
                </a:moveTo>
                <a:lnTo>
                  <a:pt x="3551" y="842"/>
                </a:lnTo>
                <a:lnTo>
                  <a:pt x="3551" y="841"/>
                </a:lnTo>
                <a:lnTo>
                  <a:pt x="3552" y="841"/>
                </a:lnTo>
                <a:lnTo>
                  <a:pt x="3552" y="842"/>
                </a:lnTo>
                <a:moveTo>
                  <a:pt x="3521" y="814"/>
                </a:moveTo>
                <a:lnTo>
                  <a:pt x="3520" y="813"/>
                </a:lnTo>
                <a:lnTo>
                  <a:pt x="3521" y="813"/>
                </a:lnTo>
                <a:lnTo>
                  <a:pt x="3521" y="814"/>
                </a:lnTo>
                <a:moveTo>
                  <a:pt x="2892" y="1203"/>
                </a:moveTo>
                <a:lnTo>
                  <a:pt x="2892" y="1204"/>
                </a:lnTo>
                <a:lnTo>
                  <a:pt x="2891" y="1204"/>
                </a:lnTo>
                <a:lnTo>
                  <a:pt x="2891" y="1203"/>
                </a:lnTo>
                <a:lnTo>
                  <a:pt x="2891" y="1201"/>
                </a:lnTo>
                <a:lnTo>
                  <a:pt x="2892" y="1203"/>
                </a:lnTo>
                <a:moveTo>
                  <a:pt x="3498" y="795"/>
                </a:moveTo>
                <a:lnTo>
                  <a:pt x="3498" y="796"/>
                </a:lnTo>
                <a:lnTo>
                  <a:pt x="3496" y="796"/>
                </a:lnTo>
                <a:lnTo>
                  <a:pt x="3496" y="795"/>
                </a:lnTo>
                <a:lnTo>
                  <a:pt x="3495" y="795"/>
                </a:lnTo>
                <a:lnTo>
                  <a:pt x="3495" y="793"/>
                </a:lnTo>
                <a:lnTo>
                  <a:pt x="3496" y="793"/>
                </a:lnTo>
                <a:lnTo>
                  <a:pt x="3495" y="792"/>
                </a:lnTo>
                <a:lnTo>
                  <a:pt x="3498" y="793"/>
                </a:lnTo>
                <a:lnTo>
                  <a:pt x="3498" y="795"/>
                </a:lnTo>
                <a:moveTo>
                  <a:pt x="3495" y="789"/>
                </a:moveTo>
                <a:lnTo>
                  <a:pt x="3495" y="791"/>
                </a:lnTo>
                <a:lnTo>
                  <a:pt x="3493" y="789"/>
                </a:lnTo>
                <a:lnTo>
                  <a:pt x="3493" y="788"/>
                </a:lnTo>
                <a:lnTo>
                  <a:pt x="3495" y="788"/>
                </a:lnTo>
                <a:lnTo>
                  <a:pt x="3495" y="789"/>
                </a:lnTo>
                <a:moveTo>
                  <a:pt x="3598" y="899"/>
                </a:moveTo>
                <a:lnTo>
                  <a:pt x="3598" y="901"/>
                </a:lnTo>
                <a:lnTo>
                  <a:pt x="3596" y="899"/>
                </a:lnTo>
                <a:lnTo>
                  <a:pt x="3598" y="899"/>
                </a:lnTo>
                <a:moveTo>
                  <a:pt x="3527" y="824"/>
                </a:moveTo>
                <a:lnTo>
                  <a:pt x="3527" y="826"/>
                </a:lnTo>
                <a:lnTo>
                  <a:pt x="3527" y="824"/>
                </a:lnTo>
                <a:lnTo>
                  <a:pt x="3527" y="824"/>
                </a:lnTo>
                <a:moveTo>
                  <a:pt x="3558" y="851"/>
                </a:moveTo>
                <a:lnTo>
                  <a:pt x="3557" y="849"/>
                </a:lnTo>
                <a:lnTo>
                  <a:pt x="3558" y="849"/>
                </a:lnTo>
                <a:lnTo>
                  <a:pt x="3558" y="851"/>
                </a:lnTo>
                <a:moveTo>
                  <a:pt x="3549" y="841"/>
                </a:moveTo>
                <a:lnTo>
                  <a:pt x="3549" y="842"/>
                </a:lnTo>
                <a:lnTo>
                  <a:pt x="3548" y="842"/>
                </a:lnTo>
                <a:lnTo>
                  <a:pt x="3548" y="841"/>
                </a:lnTo>
                <a:lnTo>
                  <a:pt x="3549" y="841"/>
                </a:lnTo>
                <a:moveTo>
                  <a:pt x="3542" y="838"/>
                </a:moveTo>
                <a:lnTo>
                  <a:pt x="3540" y="838"/>
                </a:lnTo>
                <a:lnTo>
                  <a:pt x="3542" y="836"/>
                </a:lnTo>
                <a:lnTo>
                  <a:pt x="3542" y="838"/>
                </a:lnTo>
                <a:moveTo>
                  <a:pt x="3493" y="786"/>
                </a:moveTo>
                <a:lnTo>
                  <a:pt x="3493" y="788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5"/>
                </a:lnTo>
                <a:lnTo>
                  <a:pt x="3493" y="785"/>
                </a:lnTo>
                <a:lnTo>
                  <a:pt x="3493" y="786"/>
                </a:lnTo>
                <a:moveTo>
                  <a:pt x="3793" y="652"/>
                </a:moveTo>
                <a:lnTo>
                  <a:pt x="3793" y="651"/>
                </a:lnTo>
                <a:lnTo>
                  <a:pt x="3795" y="651"/>
                </a:lnTo>
                <a:lnTo>
                  <a:pt x="3795" y="652"/>
                </a:lnTo>
                <a:lnTo>
                  <a:pt x="3793" y="652"/>
                </a:lnTo>
                <a:moveTo>
                  <a:pt x="3788" y="648"/>
                </a:moveTo>
                <a:lnTo>
                  <a:pt x="3786" y="646"/>
                </a:lnTo>
                <a:lnTo>
                  <a:pt x="3788" y="646"/>
                </a:lnTo>
                <a:lnTo>
                  <a:pt x="3788" y="648"/>
                </a:lnTo>
                <a:moveTo>
                  <a:pt x="3793" y="651"/>
                </a:moveTo>
                <a:lnTo>
                  <a:pt x="3792" y="651"/>
                </a:lnTo>
                <a:lnTo>
                  <a:pt x="3792" y="649"/>
                </a:lnTo>
                <a:lnTo>
                  <a:pt x="3793" y="651"/>
                </a:lnTo>
                <a:moveTo>
                  <a:pt x="3799" y="651"/>
                </a:moveTo>
                <a:lnTo>
                  <a:pt x="3798" y="652"/>
                </a:lnTo>
                <a:lnTo>
                  <a:pt x="3798" y="651"/>
                </a:lnTo>
                <a:lnTo>
                  <a:pt x="3799" y="649"/>
                </a:lnTo>
                <a:lnTo>
                  <a:pt x="3801" y="649"/>
                </a:lnTo>
                <a:lnTo>
                  <a:pt x="3802" y="651"/>
                </a:lnTo>
                <a:lnTo>
                  <a:pt x="3801" y="651"/>
                </a:lnTo>
                <a:lnTo>
                  <a:pt x="3799" y="651"/>
                </a:lnTo>
                <a:moveTo>
                  <a:pt x="3786" y="801"/>
                </a:moveTo>
                <a:lnTo>
                  <a:pt x="3788" y="801"/>
                </a:lnTo>
                <a:lnTo>
                  <a:pt x="3788" y="802"/>
                </a:lnTo>
                <a:lnTo>
                  <a:pt x="3786" y="801"/>
                </a:lnTo>
                <a:moveTo>
                  <a:pt x="3814" y="655"/>
                </a:moveTo>
                <a:lnTo>
                  <a:pt x="3813" y="655"/>
                </a:lnTo>
                <a:lnTo>
                  <a:pt x="3813" y="654"/>
                </a:lnTo>
                <a:lnTo>
                  <a:pt x="3814" y="654"/>
                </a:lnTo>
                <a:lnTo>
                  <a:pt x="3814" y="655"/>
                </a:lnTo>
                <a:moveTo>
                  <a:pt x="3758" y="819"/>
                </a:moveTo>
                <a:lnTo>
                  <a:pt x="3757" y="819"/>
                </a:lnTo>
                <a:lnTo>
                  <a:pt x="3757" y="817"/>
                </a:lnTo>
                <a:lnTo>
                  <a:pt x="3758" y="819"/>
                </a:lnTo>
                <a:moveTo>
                  <a:pt x="3758" y="820"/>
                </a:moveTo>
                <a:lnTo>
                  <a:pt x="3758" y="819"/>
                </a:lnTo>
                <a:lnTo>
                  <a:pt x="3760" y="820"/>
                </a:lnTo>
                <a:lnTo>
                  <a:pt x="3758" y="820"/>
                </a:lnTo>
                <a:moveTo>
                  <a:pt x="3604" y="882"/>
                </a:moveTo>
                <a:lnTo>
                  <a:pt x="3604" y="883"/>
                </a:lnTo>
                <a:lnTo>
                  <a:pt x="3602" y="883"/>
                </a:lnTo>
                <a:lnTo>
                  <a:pt x="3602" y="882"/>
                </a:lnTo>
                <a:lnTo>
                  <a:pt x="3604" y="882"/>
                </a:lnTo>
                <a:moveTo>
                  <a:pt x="3786" y="799"/>
                </a:moveTo>
                <a:lnTo>
                  <a:pt x="3785" y="799"/>
                </a:lnTo>
                <a:lnTo>
                  <a:pt x="3785" y="798"/>
                </a:lnTo>
                <a:lnTo>
                  <a:pt x="3786" y="799"/>
                </a:lnTo>
                <a:moveTo>
                  <a:pt x="3779" y="808"/>
                </a:moveTo>
                <a:lnTo>
                  <a:pt x="3777" y="808"/>
                </a:lnTo>
                <a:lnTo>
                  <a:pt x="3777" y="807"/>
                </a:lnTo>
                <a:lnTo>
                  <a:pt x="3779" y="807"/>
                </a:lnTo>
                <a:lnTo>
                  <a:pt x="3779" y="808"/>
                </a:lnTo>
                <a:moveTo>
                  <a:pt x="3748" y="1005"/>
                </a:moveTo>
                <a:lnTo>
                  <a:pt x="3746" y="1004"/>
                </a:lnTo>
                <a:lnTo>
                  <a:pt x="3748" y="1004"/>
                </a:lnTo>
                <a:lnTo>
                  <a:pt x="3748" y="1005"/>
                </a:lnTo>
                <a:moveTo>
                  <a:pt x="3840" y="726"/>
                </a:moveTo>
                <a:lnTo>
                  <a:pt x="3839" y="726"/>
                </a:lnTo>
                <a:lnTo>
                  <a:pt x="3839" y="724"/>
                </a:lnTo>
                <a:lnTo>
                  <a:pt x="3840" y="726"/>
                </a:lnTo>
                <a:moveTo>
                  <a:pt x="3735" y="1145"/>
                </a:moveTo>
                <a:lnTo>
                  <a:pt x="3733" y="1145"/>
                </a:lnTo>
                <a:lnTo>
                  <a:pt x="3733" y="1144"/>
                </a:lnTo>
                <a:lnTo>
                  <a:pt x="3735" y="1145"/>
                </a:lnTo>
                <a:moveTo>
                  <a:pt x="3736" y="1142"/>
                </a:moveTo>
                <a:lnTo>
                  <a:pt x="3735" y="1142"/>
                </a:lnTo>
                <a:lnTo>
                  <a:pt x="3735" y="1141"/>
                </a:lnTo>
                <a:lnTo>
                  <a:pt x="3736" y="1141"/>
                </a:lnTo>
                <a:lnTo>
                  <a:pt x="3736" y="1142"/>
                </a:lnTo>
                <a:moveTo>
                  <a:pt x="3836" y="743"/>
                </a:moveTo>
                <a:lnTo>
                  <a:pt x="3835" y="742"/>
                </a:lnTo>
                <a:lnTo>
                  <a:pt x="3836" y="742"/>
                </a:lnTo>
                <a:lnTo>
                  <a:pt x="3836" y="743"/>
                </a:lnTo>
                <a:moveTo>
                  <a:pt x="3835" y="767"/>
                </a:moveTo>
                <a:lnTo>
                  <a:pt x="3833" y="767"/>
                </a:lnTo>
                <a:lnTo>
                  <a:pt x="3833" y="766"/>
                </a:lnTo>
                <a:lnTo>
                  <a:pt x="3835" y="767"/>
                </a:lnTo>
                <a:moveTo>
                  <a:pt x="3824" y="788"/>
                </a:moveTo>
                <a:lnTo>
                  <a:pt x="3823" y="788"/>
                </a:lnTo>
                <a:lnTo>
                  <a:pt x="3823" y="786"/>
                </a:lnTo>
                <a:lnTo>
                  <a:pt x="3824" y="786"/>
                </a:lnTo>
                <a:lnTo>
                  <a:pt x="3824" y="788"/>
                </a:lnTo>
                <a:moveTo>
                  <a:pt x="3842" y="692"/>
                </a:moveTo>
                <a:lnTo>
                  <a:pt x="3840" y="692"/>
                </a:lnTo>
                <a:lnTo>
                  <a:pt x="3840" y="692"/>
                </a:lnTo>
                <a:lnTo>
                  <a:pt x="3842" y="692"/>
                </a:lnTo>
                <a:moveTo>
                  <a:pt x="3813" y="795"/>
                </a:moveTo>
                <a:lnTo>
                  <a:pt x="3811" y="795"/>
                </a:lnTo>
                <a:lnTo>
                  <a:pt x="3811" y="793"/>
                </a:lnTo>
                <a:lnTo>
                  <a:pt x="3813" y="795"/>
                </a:lnTo>
                <a:moveTo>
                  <a:pt x="3495" y="792"/>
                </a:moveTo>
                <a:lnTo>
                  <a:pt x="3495" y="793"/>
                </a:lnTo>
                <a:lnTo>
                  <a:pt x="3493" y="793"/>
                </a:lnTo>
                <a:lnTo>
                  <a:pt x="3493" y="792"/>
                </a:lnTo>
                <a:lnTo>
                  <a:pt x="3495" y="792"/>
                </a:lnTo>
                <a:moveTo>
                  <a:pt x="3207" y="777"/>
                </a:moveTo>
                <a:lnTo>
                  <a:pt x="3207" y="779"/>
                </a:lnTo>
                <a:lnTo>
                  <a:pt x="3205" y="777"/>
                </a:lnTo>
                <a:lnTo>
                  <a:pt x="3207" y="777"/>
                </a:lnTo>
                <a:moveTo>
                  <a:pt x="2945" y="676"/>
                </a:moveTo>
                <a:lnTo>
                  <a:pt x="2943" y="676"/>
                </a:lnTo>
                <a:lnTo>
                  <a:pt x="2943" y="674"/>
                </a:lnTo>
                <a:lnTo>
                  <a:pt x="2945" y="674"/>
                </a:lnTo>
                <a:lnTo>
                  <a:pt x="2946" y="674"/>
                </a:lnTo>
                <a:lnTo>
                  <a:pt x="2946" y="676"/>
                </a:lnTo>
                <a:lnTo>
                  <a:pt x="2945" y="676"/>
                </a:lnTo>
                <a:moveTo>
                  <a:pt x="3208" y="782"/>
                </a:moveTo>
                <a:lnTo>
                  <a:pt x="3208" y="782"/>
                </a:lnTo>
                <a:lnTo>
                  <a:pt x="3208" y="780"/>
                </a:lnTo>
                <a:lnTo>
                  <a:pt x="3208" y="780"/>
                </a:lnTo>
                <a:lnTo>
                  <a:pt x="3208" y="782"/>
                </a:lnTo>
                <a:moveTo>
                  <a:pt x="2933" y="685"/>
                </a:moveTo>
                <a:lnTo>
                  <a:pt x="2933" y="686"/>
                </a:lnTo>
                <a:lnTo>
                  <a:pt x="2932" y="685"/>
                </a:lnTo>
                <a:lnTo>
                  <a:pt x="2932" y="683"/>
                </a:lnTo>
                <a:lnTo>
                  <a:pt x="2932" y="682"/>
                </a:lnTo>
                <a:lnTo>
                  <a:pt x="2933" y="682"/>
                </a:lnTo>
                <a:lnTo>
                  <a:pt x="2933" y="683"/>
                </a:lnTo>
                <a:lnTo>
                  <a:pt x="2935" y="683"/>
                </a:lnTo>
                <a:lnTo>
                  <a:pt x="2935" y="685"/>
                </a:lnTo>
                <a:lnTo>
                  <a:pt x="2933" y="685"/>
                </a:lnTo>
                <a:moveTo>
                  <a:pt x="3492" y="786"/>
                </a:moveTo>
                <a:lnTo>
                  <a:pt x="3492" y="788"/>
                </a:lnTo>
                <a:lnTo>
                  <a:pt x="3492" y="788"/>
                </a:lnTo>
                <a:lnTo>
                  <a:pt x="3492" y="786"/>
                </a:lnTo>
                <a:moveTo>
                  <a:pt x="2935" y="686"/>
                </a:moveTo>
                <a:lnTo>
                  <a:pt x="2935" y="688"/>
                </a:lnTo>
                <a:lnTo>
                  <a:pt x="2933" y="686"/>
                </a:lnTo>
                <a:lnTo>
                  <a:pt x="2935" y="686"/>
                </a:lnTo>
                <a:moveTo>
                  <a:pt x="3242" y="793"/>
                </a:moveTo>
                <a:lnTo>
                  <a:pt x="3241" y="793"/>
                </a:lnTo>
                <a:lnTo>
                  <a:pt x="3241" y="792"/>
                </a:lnTo>
                <a:lnTo>
                  <a:pt x="3242" y="792"/>
                </a:lnTo>
                <a:lnTo>
                  <a:pt x="3242" y="793"/>
                </a:lnTo>
                <a:moveTo>
                  <a:pt x="3288" y="858"/>
                </a:moveTo>
                <a:lnTo>
                  <a:pt x="3286" y="858"/>
                </a:lnTo>
                <a:lnTo>
                  <a:pt x="3286" y="857"/>
                </a:lnTo>
                <a:lnTo>
                  <a:pt x="3286" y="855"/>
                </a:lnTo>
                <a:lnTo>
                  <a:pt x="3288" y="855"/>
                </a:lnTo>
                <a:lnTo>
                  <a:pt x="3288" y="857"/>
                </a:lnTo>
                <a:lnTo>
                  <a:pt x="3288" y="858"/>
                </a:lnTo>
                <a:moveTo>
                  <a:pt x="3241" y="791"/>
                </a:moveTo>
                <a:lnTo>
                  <a:pt x="3241" y="792"/>
                </a:lnTo>
                <a:lnTo>
                  <a:pt x="3239" y="792"/>
                </a:lnTo>
                <a:lnTo>
                  <a:pt x="3241" y="791"/>
                </a:lnTo>
                <a:moveTo>
                  <a:pt x="3214" y="780"/>
                </a:moveTo>
                <a:lnTo>
                  <a:pt x="3213" y="780"/>
                </a:lnTo>
                <a:lnTo>
                  <a:pt x="3213" y="779"/>
                </a:lnTo>
                <a:lnTo>
                  <a:pt x="3214" y="779"/>
                </a:lnTo>
                <a:lnTo>
                  <a:pt x="3214" y="780"/>
                </a:lnTo>
                <a:moveTo>
                  <a:pt x="2955" y="721"/>
                </a:moveTo>
                <a:lnTo>
                  <a:pt x="2957" y="721"/>
                </a:lnTo>
                <a:lnTo>
                  <a:pt x="2957" y="723"/>
                </a:lnTo>
                <a:lnTo>
                  <a:pt x="2955" y="723"/>
                </a:lnTo>
                <a:lnTo>
                  <a:pt x="2955" y="721"/>
                </a:lnTo>
                <a:moveTo>
                  <a:pt x="2795" y="792"/>
                </a:moveTo>
                <a:lnTo>
                  <a:pt x="2796" y="791"/>
                </a:lnTo>
                <a:lnTo>
                  <a:pt x="2795" y="793"/>
                </a:lnTo>
                <a:lnTo>
                  <a:pt x="2793" y="795"/>
                </a:lnTo>
                <a:lnTo>
                  <a:pt x="2795" y="792"/>
                </a:lnTo>
                <a:moveTo>
                  <a:pt x="2907" y="978"/>
                </a:moveTo>
                <a:lnTo>
                  <a:pt x="2908" y="978"/>
                </a:lnTo>
                <a:lnTo>
                  <a:pt x="2908" y="979"/>
                </a:lnTo>
                <a:lnTo>
                  <a:pt x="2907" y="979"/>
                </a:lnTo>
                <a:lnTo>
                  <a:pt x="2907" y="978"/>
                </a:lnTo>
                <a:moveTo>
                  <a:pt x="3358" y="1011"/>
                </a:moveTo>
                <a:lnTo>
                  <a:pt x="3357" y="1011"/>
                </a:lnTo>
                <a:lnTo>
                  <a:pt x="3357" y="1011"/>
                </a:lnTo>
                <a:lnTo>
                  <a:pt x="3357" y="1010"/>
                </a:lnTo>
                <a:lnTo>
                  <a:pt x="3358" y="1010"/>
                </a:lnTo>
                <a:lnTo>
                  <a:pt x="3358" y="1011"/>
                </a:lnTo>
                <a:lnTo>
                  <a:pt x="3358" y="1011"/>
                </a:lnTo>
                <a:moveTo>
                  <a:pt x="2892" y="1201"/>
                </a:moveTo>
                <a:lnTo>
                  <a:pt x="2893" y="1201"/>
                </a:lnTo>
                <a:lnTo>
                  <a:pt x="2893" y="1203"/>
                </a:lnTo>
                <a:lnTo>
                  <a:pt x="2892" y="1203"/>
                </a:lnTo>
                <a:lnTo>
                  <a:pt x="2892" y="1201"/>
                </a:lnTo>
                <a:moveTo>
                  <a:pt x="2864" y="917"/>
                </a:moveTo>
                <a:lnTo>
                  <a:pt x="2864" y="916"/>
                </a:lnTo>
                <a:lnTo>
                  <a:pt x="2866" y="917"/>
                </a:lnTo>
                <a:lnTo>
                  <a:pt x="2866" y="919"/>
                </a:lnTo>
                <a:lnTo>
                  <a:pt x="2866" y="920"/>
                </a:lnTo>
                <a:lnTo>
                  <a:pt x="2864" y="920"/>
                </a:lnTo>
                <a:lnTo>
                  <a:pt x="2864" y="919"/>
                </a:lnTo>
                <a:lnTo>
                  <a:pt x="2864" y="917"/>
                </a:lnTo>
                <a:moveTo>
                  <a:pt x="2970" y="742"/>
                </a:moveTo>
                <a:lnTo>
                  <a:pt x="2971" y="742"/>
                </a:lnTo>
                <a:lnTo>
                  <a:pt x="2971" y="743"/>
                </a:lnTo>
                <a:lnTo>
                  <a:pt x="2970" y="743"/>
                </a:lnTo>
                <a:lnTo>
                  <a:pt x="2970" y="742"/>
                </a:lnTo>
                <a:moveTo>
                  <a:pt x="2970" y="743"/>
                </a:moveTo>
                <a:lnTo>
                  <a:pt x="2971" y="745"/>
                </a:lnTo>
                <a:lnTo>
                  <a:pt x="2970" y="745"/>
                </a:lnTo>
                <a:lnTo>
                  <a:pt x="2970" y="743"/>
                </a:lnTo>
                <a:moveTo>
                  <a:pt x="2992" y="766"/>
                </a:moveTo>
                <a:lnTo>
                  <a:pt x="2993" y="766"/>
                </a:lnTo>
                <a:lnTo>
                  <a:pt x="2992" y="767"/>
                </a:lnTo>
                <a:lnTo>
                  <a:pt x="2992" y="766"/>
                </a:lnTo>
                <a:moveTo>
                  <a:pt x="2835" y="783"/>
                </a:moveTo>
                <a:lnTo>
                  <a:pt x="2835" y="785"/>
                </a:lnTo>
                <a:lnTo>
                  <a:pt x="2833" y="783"/>
                </a:lnTo>
                <a:lnTo>
                  <a:pt x="2835" y="783"/>
                </a:lnTo>
                <a:moveTo>
                  <a:pt x="2943" y="673"/>
                </a:moveTo>
                <a:lnTo>
                  <a:pt x="2943" y="674"/>
                </a:lnTo>
                <a:lnTo>
                  <a:pt x="2942" y="674"/>
                </a:lnTo>
                <a:lnTo>
                  <a:pt x="2943" y="673"/>
                </a:lnTo>
                <a:moveTo>
                  <a:pt x="3501" y="807"/>
                </a:moveTo>
                <a:lnTo>
                  <a:pt x="3501" y="808"/>
                </a:lnTo>
                <a:lnTo>
                  <a:pt x="3499" y="810"/>
                </a:lnTo>
                <a:lnTo>
                  <a:pt x="3499" y="808"/>
                </a:lnTo>
                <a:lnTo>
                  <a:pt x="3498" y="807"/>
                </a:lnTo>
                <a:lnTo>
                  <a:pt x="3496" y="805"/>
                </a:lnTo>
                <a:lnTo>
                  <a:pt x="3496" y="804"/>
                </a:lnTo>
                <a:lnTo>
                  <a:pt x="3498" y="805"/>
                </a:lnTo>
                <a:lnTo>
                  <a:pt x="3499" y="805"/>
                </a:lnTo>
                <a:lnTo>
                  <a:pt x="3499" y="804"/>
                </a:lnTo>
                <a:lnTo>
                  <a:pt x="3499" y="802"/>
                </a:lnTo>
                <a:lnTo>
                  <a:pt x="3501" y="802"/>
                </a:lnTo>
                <a:lnTo>
                  <a:pt x="3501" y="804"/>
                </a:lnTo>
                <a:lnTo>
                  <a:pt x="3501" y="805"/>
                </a:lnTo>
                <a:lnTo>
                  <a:pt x="3501" y="807"/>
                </a:lnTo>
                <a:moveTo>
                  <a:pt x="3492" y="804"/>
                </a:moveTo>
                <a:lnTo>
                  <a:pt x="3492" y="805"/>
                </a:lnTo>
                <a:lnTo>
                  <a:pt x="3490" y="805"/>
                </a:lnTo>
                <a:lnTo>
                  <a:pt x="3490" y="804"/>
                </a:lnTo>
                <a:lnTo>
                  <a:pt x="3492" y="804"/>
                </a:lnTo>
                <a:moveTo>
                  <a:pt x="3498" y="808"/>
                </a:moveTo>
                <a:lnTo>
                  <a:pt x="3498" y="810"/>
                </a:lnTo>
                <a:lnTo>
                  <a:pt x="3496" y="810"/>
                </a:lnTo>
                <a:lnTo>
                  <a:pt x="3496" y="808"/>
                </a:lnTo>
                <a:lnTo>
                  <a:pt x="3496" y="807"/>
                </a:lnTo>
                <a:lnTo>
                  <a:pt x="3498" y="807"/>
                </a:lnTo>
                <a:lnTo>
                  <a:pt x="3498" y="808"/>
                </a:lnTo>
                <a:moveTo>
                  <a:pt x="3489" y="807"/>
                </a:moveTo>
                <a:lnTo>
                  <a:pt x="3488" y="807"/>
                </a:lnTo>
                <a:lnTo>
                  <a:pt x="3486" y="805"/>
                </a:lnTo>
                <a:lnTo>
                  <a:pt x="3488" y="805"/>
                </a:lnTo>
                <a:lnTo>
                  <a:pt x="3489" y="807"/>
                </a:lnTo>
                <a:moveTo>
                  <a:pt x="3498" y="798"/>
                </a:moveTo>
                <a:lnTo>
                  <a:pt x="3498" y="799"/>
                </a:lnTo>
                <a:lnTo>
                  <a:pt x="3496" y="798"/>
                </a:lnTo>
                <a:lnTo>
                  <a:pt x="3498" y="798"/>
                </a:lnTo>
                <a:moveTo>
                  <a:pt x="3493" y="795"/>
                </a:moveTo>
                <a:lnTo>
                  <a:pt x="3495" y="795"/>
                </a:lnTo>
                <a:lnTo>
                  <a:pt x="3495" y="796"/>
                </a:lnTo>
                <a:lnTo>
                  <a:pt x="3493" y="795"/>
                </a:lnTo>
                <a:moveTo>
                  <a:pt x="3495" y="791"/>
                </a:moveTo>
                <a:lnTo>
                  <a:pt x="3493" y="792"/>
                </a:lnTo>
                <a:lnTo>
                  <a:pt x="3493" y="791"/>
                </a:lnTo>
                <a:lnTo>
                  <a:pt x="3495" y="791"/>
                </a:lnTo>
                <a:moveTo>
                  <a:pt x="3498" y="799"/>
                </a:moveTo>
                <a:lnTo>
                  <a:pt x="3499" y="799"/>
                </a:lnTo>
                <a:lnTo>
                  <a:pt x="3499" y="801"/>
                </a:lnTo>
                <a:lnTo>
                  <a:pt x="3498" y="801"/>
                </a:lnTo>
                <a:lnTo>
                  <a:pt x="3498" y="799"/>
                </a:lnTo>
                <a:moveTo>
                  <a:pt x="3485" y="811"/>
                </a:moveTo>
                <a:lnTo>
                  <a:pt x="3485" y="813"/>
                </a:lnTo>
                <a:lnTo>
                  <a:pt x="3483" y="811"/>
                </a:lnTo>
                <a:lnTo>
                  <a:pt x="3485" y="811"/>
                </a:lnTo>
                <a:moveTo>
                  <a:pt x="3363" y="1020"/>
                </a:moveTo>
                <a:lnTo>
                  <a:pt x="3361" y="1020"/>
                </a:lnTo>
                <a:lnTo>
                  <a:pt x="3361" y="1019"/>
                </a:lnTo>
                <a:lnTo>
                  <a:pt x="3363" y="1019"/>
                </a:lnTo>
                <a:lnTo>
                  <a:pt x="3363" y="1020"/>
                </a:lnTo>
                <a:moveTo>
                  <a:pt x="3470" y="805"/>
                </a:moveTo>
                <a:lnTo>
                  <a:pt x="3470" y="807"/>
                </a:lnTo>
                <a:lnTo>
                  <a:pt x="3468" y="805"/>
                </a:lnTo>
                <a:lnTo>
                  <a:pt x="3470" y="805"/>
                </a:lnTo>
                <a:moveTo>
                  <a:pt x="3467" y="804"/>
                </a:moveTo>
                <a:lnTo>
                  <a:pt x="3468" y="805"/>
                </a:lnTo>
                <a:lnTo>
                  <a:pt x="3467" y="805"/>
                </a:lnTo>
                <a:lnTo>
                  <a:pt x="3467" y="804"/>
                </a:lnTo>
                <a:moveTo>
                  <a:pt x="3455" y="839"/>
                </a:moveTo>
                <a:lnTo>
                  <a:pt x="3457" y="841"/>
                </a:lnTo>
                <a:lnTo>
                  <a:pt x="3455" y="841"/>
                </a:lnTo>
                <a:lnTo>
                  <a:pt x="3455" y="839"/>
                </a:lnTo>
                <a:moveTo>
                  <a:pt x="3401" y="998"/>
                </a:moveTo>
                <a:lnTo>
                  <a:pt x="3401" y="1000"/>
                </a:lnTo>
                <a:lnTo>
                  <a:pt x="3399" y="1000"/>
                </a:lnTo>
                <a:lnTo>
                  <a:pt x="3399" y="998"/>
                </a:lnTo>
                <a:lnTo>
                  <a:pt x="3401" y="998"/>
                </a:lnTo>
                <a:moveTo>
                  <a:pt x="3471" y="813"/>
                </a:moveTo>
                <a:lnTo>
                  <a:pt x="3470" y="810"/>
                </a:lnTo>
                <a:lnTo>
                  <a:pt x="3471" y="811"/>
                </a:lnTo>
                <a:lnTo>
                  <a:pt x="3471" y="813"/>
                </a:lnTo>
                <a:moveTo>
                  <a:pt x="3476" y="811"/>
                </a:moveTo>
                <a:lnTo>
                  <a:pt x="3477" y="811"/>
                </a:lnTo>
                <a:lnTo>
                  <a:pt x="3476" y="813"/>
                </a:lnTo>
                <a:lnTo>
                  <a:pt x="3474" y="813"/>
                </a:lnTo>
                <a:lnTo>
                  <a:pt x="3474" y="811"/>
                </a:lnTo>
                <a:lnTo>
                  <a:pt x="3474" y="810"/>
                </a:lnTo>
                <a:lnTo>
                  <a:pt x="3476" y="811"/>
                </a:lnTo>
                <a:moveTo>
                  <a:pt x="3480" y="813"/>
                </a:moveTo>
                <a:lnTo>
                  <a:pt x="3482" y="814"/>
                </a:lnTo>
                <a:lnTo>
                  <a:pt x="3480" y="814"/>
                </a:lnTo>
                <a:lnTo>
                  <a:pt x="3480" y="813"/>
                </a:lnTo>
                <a:moveTo>
                  <a:pt x="3474" y="813"/>
                </a:moveTo>
                <a:lnTo>
                  <a:pt x="3474" y="814"/>
                </a:lnTo>
                <a:lnTo>
                  <a:pt x="3473" y="813"/>
                </a:lnTo>
                <a:lnTo>
                  <a:pt x="3474" y="813"/>
                </a:lnTo>
                <a:moveTo>
                  <a:pt x="3483" y="811"/>
                </a:moveTo>
                <a:lnTo>
                  <a:pt x="3483" y="813"/>
                </a:lnTo>
                <a:lnTo>
                  <a:pt x="3482" y="811"/>
                </a:lnTo>
                <a:lnTo>
                  <a:pt x="3482" y="810"/>
                </a:lnTo>
                <a:lnTo>
                  <a:pt x="3483" y="810"/>
                </a:lnTo>
                <a:lnTo>
                  <a:pt x="3483" y="811"/>
                </a:lnTo>
                <a:moveTo>
                  <a:pt x="2464" y="152"/>
                </a:moveTo>
                <a:lnTo>
                  <a:pt x="2466" y="152"/>
                </a:lnTo>
                <a:lnTo>
                  <a:pt x="2466" y="153"/>
                </a:lnTo>
                <a:lnTo>
                  <a:pt x="2464" y="152"/>
                </a:lnTo>
                <a:moveTo>
                  <a:pt x="2851" y="66"/>
                </a:moveTo>
                <a:lnTo>
                  <a:pt x="2849" y="66"/>
                </a:lnTo>
                <a:lnTo>
                  <a:pt x="2849" y="65"/>
                </a:lnTo>
                <a:lnTo>
                  <a:pt x="2851" y="66"/>
                </a:lnTo>
                <a:moveTo>
                  <a:pt x="2857" y="65"/>
                </a:moveTo>
                <a:lnTo>
                  <a:pt x="2855" y="65"/>
                </a:lnTo>
                <a:lnTo>
                  <a:pt x="2855" y="63"/>
                </a:lnTo>
                <a:lnTo>
                  <a:pt x="2857" y="65"/>
                </a:lnTo>
                <a:moveTo>
                  <a:pt x="2882" y="55"/>
                </a:moveTo>
                <a:lnTo>
                  <a:pt x="2883" y="55"/>
                </a:lnTo>
                <a:lnTo>
                  <a:pt x="2882" y="56"/>
                </a:lnTo>
                <a:lnTo>
                  <a:pt x="2880" y="56"/>
                </a:lnTo>
                <a:lnTo>
                  <a:pt x="2880" y="55"/>
                </a:lnTo>
                <a:lnTo>
                  <a:pt x="2882" y="55"/>
                </a:lnTo>
                <a:moveTo>
                  <a:pt x="2858" y="65"/>
                </a:moveTo>
                <a:lnTo>
                  <a:pt x="2858" y="63"/>
                </a:lnTo>
                <a:lnTo>
                  <a:pt x="2860" y="65"/>
                </a:lnTo>
                <a:lnTo>
                  <a:pt x="2858" y="65"/>
                </a:lnTo>
                <a:moveTo>
                  <a:pt x="2841" y="78"/>
                </a:moveTo>
                <a:lnTo>
                  <a:pt x="2841" y="77"/>
                </a:lnTo>
                <a:lnTo>
                  <a:pt x="2842" y="77"/>
                </a:lnTo>
                <a:lnTo>
                  <a:pt x="2842" y="78"/>
                </a:lnTo>
                <a:lnTo>
                  <a:pt x="2841" y="78"/>
                </a:lnTo>
                <a:moveTo>
                  <a:pt x="2839" y="77"/>
                </a:moveTo>
                <a:lnTo>
                  <a:pt x="2839" y="78"/>
                </a:lnTo>
                <a:lnTo>
                  <a:pt x="2838" y="77"/>
                </a:lnTo>
                <a:lnTo>
                  <a:pt x="2839" y="77"/>
                </a:lnTo>
                <a:moveTo>
                  <a:pt x="2841" y="78"/>
                </a:moveTo>
                <a:lnTo>
                  <a:pt x="2842" y="80"/>
                </a:lnTo>
                <a:lnTo>
                  <a:pt x="2841" y="80"/>
                </a:lnTo>
                <a:lnTo>
                  <a:pt x="2841" y="78"/>
                </a:lnTo>
                <a:moveTo>
                  <a:pt x="2838" y="77"/>
                </a:moveTo>
                <a:lnTo>
                  <a:pt x="2836" y="78"/>
                </a:lnTo>
                <a:lnTo>
                  <a:pt x="2836" y="77"/>
                </a:lnTo>
                <a:lnTo>
                  <a:pt x="2838" y="77"/>
                </a:lnTo>
                <a:moveTo>
                  <a:pt x="2902" y="155"/>
                </a:moveTo>
                <a:lnTo>
                  <a:pt x="2901" y="153"/>
                </a:lnTo>
                <a:lnTo>
                  <a:pt x="2902" y="153"/>
                </a:lnTo>
                <a:lnTo>
                  <a:pt x="2904" y="153"/>
                </a:lnTo>
                <a:lnTo>
                  <a:pt x="2904" y="155"/>
                </a:lnTo>
                <a:lnTo>
                  <a:pt x="2905" y="155"/>
                </a:lnTo>
                <a:lnTo>
                  <a:pt x="2905" y="156"/>
                </a:lnTo>
                <a:lnTo>
                  <a:pt x="2907" y="156"/>
                </a:lnTo>
                <a:lnTo>
                  <a:pt x="2908" y="156"/>
                </a:lnTo>
                <a:lnTo>
                  <a:pt x="2910" y="156"/>
                </a:lnTo>
                <a:lnTo>
                  <a:pt x="2911" y="156"/>
                </a:lnTo>
                <a:lnTo>
                  <a:pt x="2913" y="158"/>
                </a:lnTo>
                <a:lnTo>
                  <a:pt x="2914" y="158"/>
                </a:lnTo>
                <a:lnTo>
                  <a:pt x="2914" y="159"/>
                </a:lnTo>
                <a:lnTo>
                  <a:pt x="2913" y="159"/>
                </a:lnTo>
                <a:lnTo>
                  <a:pt x="2911" y="158"/>
                </a:lnTo>
                <a:lnTo>
                  <a:pt x="2911" y="159"/>
                </a:lnTo>
                <a:lnTo>
                  <a:pt x="2910" y="158"/>
                </a:lnTo>
                <a:lnTo>
                  <a:pt x="2908" y="158"/>
                </a:lnTo>
                <a:lnTo>
                  <a:pt x="2907" y="158"/>
                </a:lnTo>
                <a:lnTo>
                  <a:pt x="2902" y="156"/>
                </a:lnTo>
                <a:lnTo>
                  <a:pt x="2902" y="155"/>
                </a:lnTo>
                <a:moveTo>
                  <a:pt x="2432" y="331"/>
                </a:moveTo>
                <a:lnTo>
                  <a:pt x="2432" y="331"/>
                </a:lnTo>
                <a:lnTo>
                  <a:pt x="2432" y="330"/>
                </a:lnTo>
                <a:lnTo>
                  <a:pt x="2432" y="331"/>
                </a:lnTo>
                <a:moveTo>
                  <a:pt x="3111" y="94"/>
                </a:moveTo>
                <a:lnTo>
                  <a:pt x="3108" y="93"/>
                </a:lnTo>
                <a:lnTo>
                  <a:pt x="3110" y="93"/>
                </a:lnTo>
                <a:lnTo>
                  <a:pt x="3111" y="94"/>
                </a:lnTo>
                <a:moveTo>
                  <a:pt x="3141" y="100"/>
                </a:moveTo>
                <a:lnTo>
                  <a:pt x="3138" y="99"/>
                </a:lnTo>
                <a:lnTo>
                  <a:pt x="3138" y="99"/>
                </a:lnTo>
                <a:lnTo>
                  <a:pt x="3141" y="100"/>
                </a:lnTo>
                <a:moveTo>
                  <a:pt x="2993" y="97"/>
                </a:moveTo>
                <a:lnTo>
                  <a:pt x="2992" y="96"/>
                </a:lnTo>
                <a:lnTo>
                  <a:pt x="2993" y="96"/>
                </a:lnTo>
                <a:lnTo>
                  <a:pt x="2995" y="96"/>
                </a:lnTo>
                <a:lnTo>
                  <a:pt x="2995" y="97"/>
                </a:lnTo>
                <a:lnTo>
                  <a:pt x="2993" y="97"/>
                </a:lnTo>
                <a:moveTo>
                  <a:pt x="3163" y="108"/>
                </a:moveTo>
                <a:lnTo>
                  <a:pt x="3164" y="108"/>
                </a:lnTo>
                <a:lnTo>
                  <a:pt x="3166" y="109"/>
                </a:lnTo>
                <a:lnTo>
                  <a:pt x="3164" y="109"/>
                </a:lnTo>
                <a:lnTo>
                  <a:pt x="3163" y="109"/>
                </a:lnTo>
                <a:lnTo>
                  <a:pt x="3161" y="109"/>
                </a:lnTo>
                <a:lnTo>
                  <a:pt x="3161" y="108"/>
                </a:lnTo>
                <a:lnTo>
                  <a:pt x="3163" y="108"/>
                </a:lnTo>
                <a:moveTo>
                  <a:pt x="3138" y="100"/>
                </a:moveTo>
                <a:lnTo>
                  <a:pt x="3141" y="100"/>
                </a:lnTo>
                <a:lnTo>
                  <a:pt x="3139" y="102"/>
                </a:lnTo>
                <a:lnTo>
                  <a:pt x="3138" y="100"/>
                </a:lnTo>
                <a:moveTo>
                  <a:pt x="3158" y="106"/>
                </a:moveTo>
                <a:lnTo>
                  <a:pt x="3160" y="106"/>
                </a:lnTo>
                <a:lnTo>
                  <a:pt x="3161" y="108"/>
                </a:lnTo>
                <a:lnTo>
                  <a:pt x="3160" y="108"/>
                </a:lnTo>
                <a:lnTo>
                  <a:pt x="3158" y="108"/>
                </a:lnTo>
                <a:lnTo>
                  <a:pt x="3157" y="108"/>
                </a:lnTo>
                <a:lnTo>
                  <a:pt x="3155" y="106"/>
                </a:lnTo>
                <a:lnTo>
                  <a:pt x="3158" y="106"/>
                </a:lnTo>
                <a:moveTo>
                  <a:pt x="3136" y="97"/>
                </a:moveTo>
                <a:lnTo>
                  <a:pt x="3138" y="97"/>
                </a:lnTo>
                <a:lnTo>
                  <a:pt x="3138" y="99"/>
                </a:lnTo>
                <a:lnTo>
                  <a:pt x="3136" y="99"/>
                </a:lnTo>
                <a:lnTo>
                  <a:pt x="3135" y="99"/>
                </a:lnTo>
                <a:lnTo>
                  <a:pt x="3135" y="97"/>
                </a:lnTo>
                <a:lnTo>
                  <a:pt x="3136" y="97"/>
                </a:lnTo>
                <a:moveTo>
                  <a:pt x="2995" y="99"/>
                </a:moveTo>
                <a:lnTo>
                  <a:pt x="2995" y="97"/>
                </a:lnTo>
                <a:lnTo>
                  <a:pt x="2996" y="97"/>
                </a:lnTo>
                <a:lnTo>
                  <a:pt x="2996" y="99"/>
                </a:lnTo>
                <a:lnTo>
                  <a:pt x="2996" y="99"/>
                </a:lnTo>
                <a:lnTo>
                  <a:pt x="2996" y="100"/>
                </a:lnTo>
                <a:lnTo>
                  <a:pt x="2995" y="100"/>
                </a:lnTo>
                <a:lnTo>
                  <a:pt x="2993" y="99"/>
                </a:lnTo>
                <a:lnTo>
                  <a:pt x="2995" y="99"/>
                </a:lnTo>
                <a:moveTo>
                  <a:pt x="2996" y="99"/>
                </a:moveTo>
                <a:lnTo>
                  <a:pt x="2996" y="97"/>
                </a:lnTo>
                <a:lnTo>
                  <a:pt x="2996" y="97"/>
                </a:lnTo>
                <a:lnTo>
                  <a:pt x="2998" y="97"/>
                </a:lnTo>
                <a:lnTo>
                  <a:pt x="2999" y="99"/>
                </a:lnTo>
                <a:lnTo>
                  <a:pt x="2998" y="99"/>
                </a:lnTo>
                <a:lnTo>
                  <a:pt x="2996" y="99"/>
                </a:lnTo>
                <a:moveTo>
                  <a:pt x="2899" y="153"/>
                </a:moveTo>
                <a:lnTo>
                  <a:pt x="2899" y="152"/>
                </a:lnTo>
                <a:lnTo>
                  <a:pt x="2901" y="152"/>
                </a:lnTo>
                <a:lnTo>
                  <a:pt x="2901" y="153"/>
                </a:lnTo>
                <a:lnTo>
                  <a:pt x="2899" y="153"/>
                </a:lnTo>
                <a:moveTo>
                  <a:pt x="2966" y="69"/>
                </a:moveTo>
                <a:lnTo>
                  <a:pt x="2967" y="69"/>
                </a:lnTo>
                <a:lnTo>
                  <a:pt x="2970" y="71"/>
                </a:lnTo>
                <a:lnTo>
                  <a:pt x="2968" y="71"/>
                </a:lnTo>
                <a:lnTo>
                  <a:pt x="2967" y="71"/>
                </a:lnTo>
                <a:lnTo>
                  <a:pt x="2966" y="71"/>
                </a:lnTo>
                <a:lnTo>
                  <a:pt x="2964" y="71"/>
                </a:lnTo>
                <a:lnTo>
                  <a:pt x="2964" y="69"/>
                </a:lnTo>
                <a:lnTo>
                  <a:pt x="2966" y="69"/>
                </a:lnTo>
                <a:moveTo>
                  <a:pt x="2591" y="169"/>
                </a:moveTo>
                <a:lnTo>
                  <a:pt x="2591" y="168"/>
                </a:lnTo>
                <a:lnTo>
                  <a:pt x="2592" y="169"/>
                </a:lnTo>
                <a:lnTo>
                  <a:pt x="2591" y="169"/>
                </a:lnTo>
                <a:moveTo>
                  <a:pt x="2643" y="191"/>
                </a:moveTo>
                <a:lnTo>
                  <a:pt x="2643" y="191"/>
                </a:lnTo>
                <a:lnTo>
                  <a:pt x="2643" y="193"/>
                </a:lnTo>
                <a:lnTo>
                  <a:pt x="2643" y="193"/>
                </a:lnTo>
                <a:lnTo>
                  <a:pt x="2643" y="191"/>
                </a:lnTo>
                <a:moveTo>
                  <a:pt x="2564" y="133"/>
                </a:moveTo>
                <a:lnTo>
                  <a:pt x="2563" y="131"/>
                </a:lnTo>
                <a:lnTo>
                  <a:pt x="2564" y="131"/>
                </a:lnTo>
                <a:lnTo>
                  <a:pt x="2564" y="133"/>
                </a:lnTo>
                <a:moveTo>
                  <a:pt x="2643" y="191"/>
                </a:moveTo>
                <a:lnTo>
                  <a:pt x="2643" y="190"/>
                </a:lnTo>
                <a:lnTo>
                  <a:pt x="2645" y="191"/>
                </a:lnTo>
                <a:lnTo>
                  <a:pt x="2643" y="191"/>
                </a:lnTo>
                <a:moveTo>
                  <a:pt x="2660" y="194"/>
                </a:moveTo>
                <a:lnTo>
                  <a:pt x="2660" y="193"/>
                </a:lnTo>
                <a:lnTo>
                  <a:pt x="2661" y="194"/>
                </a:lnTo>
                <a:lnTo>
                  <a:pt x="2660" y="194"/>
                </a:lnTo>
                <a:moveTo>
                  <a:pt x="2513" y="121"/>
                </a:moveTo>
                <a:lnTo>
                  <a:pt x="2511" y="119"/>
                </a:lnTo>
                <a:lnTo>
                  <a:pt x="2513" y="119"/>
                </a:lnTo>
                <a:lnTo>
                  <a:pt x="2513" y="121"/>
                </a:lnTo>
                <a:moveTo>
                  <a:pt x="2660" y="193"/>
                </a:moveTo>
                <a:lnTo>
                  <a:pt x="2660" y="191"/>
                </a:lnTo>
                <a:lnTo>
                  <a:pt x="2661" y="193"/>
                </a:lnTo>
                <a:lnTo>
                  <a:pt x="2660" y="193"/>
                </a:lnTo>
                <a:moveTo>
                  <a:pt x="2511" y="122"/>
                </a:moveTo>
                <a:lnTo>
                  <a:pt x="2511" y="121"/>
                </a:lnTo>
                <a:lnTo>
                  <a:pt x="2513" y="121"/>
                </a:lnTo>
                <a:lnTo>
                  <a:pt x="2513" y="122"/>
                </a:lnTo>
                <a:lnTo>
                  <a:pt x="2511" y="122"/>
                </a:lnTo>
                <a:moveTo>
                  <a:pt x="2532" y="122"/>
                </a:moveTo>
                <a:lnTo>
                  <a:pt x="2533" y="122"/>
                </a:lnTo>
                <a:lnTo>
                  <a:pt x="2532" y="124"/>
                </a:lnTo>
                <a:lnTo>
                  <a:pt x="2530" y="124"/>
                </a:lnTo>
                <a:lnTo>
                  <a:pt x="2532" y="122"/>
                </a:lnTo>
                <a:moveTo>
                  <a:pt x="2527" y="122"/>
                </a:moveTo>
                <a:lnTo>
                  <a:pt x="2526" y="121"/>
                </a:lnTo>
                <a:lnTo>
                  <a:pt x="2527" y="121"/>
                </a:lnTo>
                <a:lnTo>
                  <a:pt x="2527" y="122"/>
                </a:lnTo>
                <a:moveTo>
                  <a:pt x="2673" y="174"/>
                </a:moveTo>
                <a:lnTo>
                  <a:pt x="2674" y="174"/>
                </a:lnTo>
                <a:lnTo>
                  <a:pt x="2674" y="175"/>
                </a:lnTo>
                <a:lnTo>
                  <a:pt x="2673" y="175"/>
                </a:lnTo>
                <a:lnTo>
                  <a:pt x="2673" y="174"/>
                </a:lnTo>
                <a:moveTo>
                  <a:pt x="2738" y="152"/>
                </a:moveTo>
                <a:lnTo>
                  <a:pt x="2736" y="150"/>
                </a:lnTo>
                <a:lnTo>
                  <a:pt x="2738" y="150"/>
                </a:lnTo>
                <a:lnTo>
                  <a:pt x="2738" y="152"/>
                </a:lnTo>
                <a:moveTo>
                  <a:pt x="2793" y="138"/>
                </a:moveTo>
                <a:lnTo>
                  <a:pt x="2793" y="137"/>
                </a:lnTo>
                <a:lnTo>
                  <a:pt x="2795" y="138"/>
                </a:lnTo>
                <a:lnTo>
                  <a:pt x="2793" y="138"/>
                </a:lnTo>
                <a:moveTo>
                  <a:pt x="2873" y="161"/>
                </a:moveTo>
                <a:lnTo>
                  <a:pt x="2874" y="161"/>
                </a:lnTo>
                <a:lnTo>
                  <a:pt x="2874" y="161"/>
                </a:lnTo>
                <a:lnTo>
                  <a:pt x="2873" y="161"/>
                </a:lnTo>
                <a:lnTo>
                  <a:pt x="2873" y="161"/>
                </a:lnTo>
                <a:moveTo>
                  <a:pt x="2867" y="166"/>
                </a:moveTo>
                <a:lnTo>
                  <a:pt x="2867" y="168"/>
                </a:lnTo>
                <a:lnTo>
                  <a:pt x="2866" y="168"/>
                </a:lnTo>
                <a:lnTo>
                  <a:pt x="2866" y="166"/>
                </a:lnTo>
                <a:lnTo>
                  <a:pt x="2867" y="166"/>
                </a:lnTo>
                <a:moveTo>
                  <a:pt x="2727" y="149"/>
                </a:moveTo>
                <a:lnTo>
                  <a:pt x="2729" y="149"/>
                </a:lnTo>
                <a:lnTo>
                  <a:pt x="2729" y="150"/>
                </a:lnTo>
                <a:lnTo>
                  <a:pt x="2726" y="150"/>
                </a:lnTo>
                <a:lnTo>
                  <a:pt x="2724" y="150"/>
                </a:lnTo>
                <a:lnTo>
                  <a:pt x="2724" y="149"/>
                </a:lnTo>
                <a:lnTo>
                  <a:pt x="2726" y="149"/>
                </a:lnTo>
                <a:lnTo>
                  <a:pt x="2727" y="149"/>
                </a:lnTo>
                <a:moveTo>
                  <a:pt x="2883" y="143"/>
                </a:moveTo>
                <a:lnTo>
                  <a:pt x="2882" y="141"/>
                </a:lnTo>
                <a:lnTo>
                  <a:pt x="2883" y="141"/>
                </a:lnTo>
                <a:lnTo>
                  <a:pt x="2885" y="141"/>
                </a:lnTo>
                <a:lnTo>
                  <a:pt x="2886" y="141"/>
                </a:lnTo>
                <a:lnTo>
                  <a:pt x="2888" y="141"/>
                </a:lnTo>
                <a:lnTo>
                  <a:pt x="2889" y="141"/>
                </a:lnTo>
                <a:lnTo>
                  <a:pt x="2889" y="143"/>
                </a:lnTo>
                <a:lnTo>
                  <a:pt x="2891" y="143"/>
                </a:lnTo>
                <a:lnTo>
                  <a:pt x="2891" y="143"/>
                </a:lnTo>
                <a:lnTo>
                  <a:pt x="2891" y="144"/>
                </a:lnTo>
                <a:lnTo>
                  <a:pt x="2892" y="144"/>
                </a:lnTo>
                <a:lnTo>
                  <a:pt x="2893" y="144"/>
                </a:lnTo>
                <a:lnTo>
                  <a:pt x="2893" y="146"/>
                </a:lnTo>
                <a:lnTo>
                  <a:pt x="2895" y="146"/>
                </a:lnTo>
                <a:lnTo>
                  <a:pt x="2895" y="147"/>
                </a:lnTo>
                <a:lnTo>
                  <a:pt x="2896" y="147"/>
                </a:lnTo>
                <a:lnTo>
                  <a:pt x="2898" y="147"/>
                </a:lnTo>
                <a:lnTo>
                  <a:pt x="2899" y="149"/>
                </a:lnTo>
                <a:lnTo>
                  <a:pt x="2901" y="149"/>
                </a:lnTo>
                <a:lnTo>
                  <a:pt x="2902" y="150"/>
                </a:lnTo>
                <a:lnTo>
                  <a:pt x="2901" y="150"/>
                </a:lnTo>
                <a:lnTo>
                  <a:pt x="2899" y="150"/>
                </a:lnTo>
                <a:lnTo>
                  <a:pt x="2899" y="152"/>
                </a:lnTo>
                <a:lnTo>
                  <a:pt x="2898" y="152"/>
                </a:lnTo>
                <a:lnTo>
                  <a:pt x="2898" y="150"/>
                </a:lnTo>
                <a:lnTo>
                  <a:pt x="2896" y="150"/>
                </a:lnTo>
                <a:lnTo>
                  <a:pt x="2895" y="150"/>
                </a:lnTo>
                <a:lnTo>
                  <a:pt x="2895" y="149"/>
                </a:lnTo>
                <a:lnTo>
                  <a:pt x="2893" y="149"/>
                </a:lnTo>
                <a:lnTo>
                  <a:pt x="2893" y="147"/>
                </a:lnTo>
                <a:lnTo>
                  <a:pt x="2892" y="147"/>
                </a:lnTo>
                <a:lnTo>
                  <a:pt x="2891" y="146"/>
                </a:lnTo>
                <a:lnTo>
                  <a:pt x="2891" y="146"/>
                </a:lnTo>
                <a:lnTo>
                  <a:pt x="2889" y="146"/>
                </a:lnTo>
                <a:lnTo>
                  <a:pt x="2888" y="144"/>
                </a:lnTo>
                <a:lnTo>
                  <a:pt x="2885" y="144"/>
                </a:lnTo>
                <a:lnTo>
                  <a:pt x="2883" y="143"/>
                </a:lnTo>
                <a:moveTo>
                  <a:pt x="2661" y="193"/>
                </a:moveTo>
                <a:lnTo>
                  <a:pt x="2661" y="191"/>
                </a:lnTo>
                <a:lnTo>
                  <a:pt x="2663" y="193"/>
                </a:lnTo>
                <a:lnTo>
                  <a:pt x="2661" y="193"/>
                </a:lnTo>
                <a:moveTo>
                  <a:pt x="2663" y="194"/>
                </a:moveTo>
                <a:lnTo>
                  <a:pt x="2663" y="193"/>
                </a:lnTo>
                <a:lnTo>
                  <a:pt x="2664" y="194"/>
                </a:lnTo>
                <a:lnTo>
                  <a:pt x="2663" y="194"/>
                </a:lnTo>
                <a:moveTo>
                  <a:pt x="2507" y="124"/>
                </a:moveTo>
                <a:lnTo>
                  <a:pt x="2507" y="122"/>
                </a:lnTo>
                <a:lnTo>
                  <a:pt x="2508" y="122"/>
                </a:lnTo>
                <a:lnTo>
                  <a:pt x="2508" y="124"/>
                </a:lnTo>
                <a:lnTo>
                  <a:pt x="2507" y="124"/>
                </a:lnTo>
                <a:moveTo>
                  <a:pt x="2714" y="147"/>
                </a:moveTo>
                <a:lnTo>
                  <a:pt x="2714" y="146"/>
                </a:lnTo>
                <a:lnTo>
                  <a:pt x="2716" y="146"/>
                </a:lnTo>
                <a:lnTo>
                  <a:pt x="2717" y="146"/>
                </a:lnTo>
                <a:lnTo>
                  <a:pt x="2717" y="147"/>
                </a:lnTo>
                <a:lnTo>
                  <a:pt x="2718" y="147"/>
                </a:lnTo>
                <a:lnTo>
                  <a:pt x="2718" y="149"/>
                </a:lnTo>
                <a:lnTo>
                  <a:pt x="2717" y="149"/>
                </a:lnTo>
                <a:lnTo>
                  <a:pt x="2716" y="149"/>
                </a:lnTo>
                <a:lnTo>
                  <a:pt x="2716" y="147"/>
                </a:lnTo>
                <a:lnTo>
                  <a:pt x="2714" y="147"/>
                </a:lnTo>
                <a:moveTo>
                  <a:pt x="3848" y="611"/>
                </a:moveTo>
                <a:lnTo>
                  <a:pt x="3848" y="612"/>
                </a:lnTo>
                <a:lnTo>
                  <a:pt x="3846" y="611"/>
                </a:lnTo>
                <a:lnTo>
                  <a:pt x="3848" y="611"/>
                </a:lnTo>
                <a:moveTo>
                  <a:pt x="3861" y="605"/>
                </a:moveTo>
                <a:lnTo>
                  <a:pt x="3863" y="605"/>
                </a:lnTo>
                <a:lnTo>
                  <a:pt x="3863" y="607"/>
                </a:lnTo>
                <a:lnTo>
                  <a:pt x="3861" y="607"/>
                </a:lnTo>
                <a:lnTo>
                  <a:pt x="3861" y="605"/>
                </a:lnTo>
                <a:moveTo>
                  <a:pt x="3851" y="608"/>
                </a:moveTo>
                <a:lnTo>
                  <a:pt x="3852" y="608"/>
                </a:lnTo>
                <a:lnTo>
                  <a:pt x="3852" y="609"/>
                </a:lnTo>
                <a:lnTo>
                  <a:pt x="3851" y="609"/>
                </a:lnTo>
                <a:lnTo>
                  <a:pt x="3851" y="608"/>
                </a:lnTo>
                <a:moveTo>
                  <a:pt x="3845" y="611"/>
                </a:moveTo>
                <a:lnTo>
                  <a:pt x="3845" y="612"/>
                </a:lnTo>
                <a:lnTo>
                  <a:pt x="3845" y="611"/>
                </a:lnTo>
                <a:lnTo>
                  <a:pt x="3845" y="611"/>
                </a:lnTo>
                <a:moveTo>
                  <a:pt x="3268" y="106"/>
                </a:moveTo>
                <a:lnTo>
                  <a:pt x="3270" y="106"/>
                </a:lnTo>
                <a:lnTo>
                  <a:pt x="3270" y="108"/>
                </a:lnTo>
                <a:lnTo>
                  <a:pt x="3268" y="108"/>
                </a:lnTo>
                <a:lnTo>
                  <a:pt x="3267" y="108"/>
                </a:lnTo>
                <a:lnTo>
                  <a:pt x="3266" y="106"/>
                </a:lnTo>
                <a:lnTo>
                  <a:pt x="3267" y="106"/>
                </a:lnTo>
                <a:lnTo>
                  <a:pt x="3268" y="106"/>
                </a:lnTo>
                <a:moveTo>
                  <a:pt x="3677" y="333"/>
                </a:moveTo>
                <a:lnTo>
                  <a:pt x="3677" y="331"/>
                </a:lnTo>
                <a:lnTo>
                  <a:pt x="3679" y="331"/>
                </a:lnTo>
                <a:lnTo>
                  <a:pt x="3680" y="333"/>
                </a:lnTo>
                <a:lnTo>
                  <a:pt x="3682" y="336"/>
                </a:lnTo>
                <a:lnTo>
                  <a:pt x="3680" y="336"/>
                </a:lnTo>
                <a:lnTo>
                  <a:pt x="3679" y="336"/>
                </a:lnTo>
                <a:lnTo>
                  <a:pt x="3679" y="334"/>
                </a:lnTo>
                <a:lnTo>
                  <a:pt x="3677" y="334"/>
                </a:lnTo>
                <a:lnTo>
                  <a:pt x="3677" y="333"/>
                </a:lnTo>
                <a:moveTo>
                  <a:pt x="3843" y="611"/>
                </a:moveTo>
                <a:lnTo>
                  <a:pt x="3845" y="612"/>
                </a:lnTo>
                <a:lnTo>
                  <a:pt x="3843" y="612"/>
                </a:lnTo>
                <a:lnTo>
                  <a:pt x="3843" y="611"/>
                </a:lnTo>
                <a:moveTo>
                  <a:pt x="3863" y="602"/>
                </a:moveTo>
                <a:lnTo>
                  <a:pt x="3863" y="604"/>
                </a:lnTo>
                <a:lnTo>
                  <a:pt x="3861" y="602"/>
                </a:lnTo>
                <a:lnTo>
                  <a:pt x="3863" y="602"/>
                </a:lnTo>
                <a:moveTo>
                  <a:pt x="3796" y="537"/>
                </a:moveTo>
                <a:lnTo>
                  <a:pt x="3798" y="537"/>
                </a:lnTo>
                <a:lnTo>
                  <a:pt x="3798" y="539"/>
                </a:lnTo>
                <a:lnTo>
                  <a:pt x="3796" y="539"/>
                </a:lnTo>
                <a:lnTo>
                  <a:pt x="3796" y="537"/>
                </a:lnTo>
                <a:moveTo>
                  <a:pt x="3863" y="601"/>
                </a:moveTo>
                <a:lnTo>
                  <a:pt x="3863" y="602"/>
                </a:lnTo>
                <a:lnTo>
                  <a:pt x="3861" y="601"/>
                </a:lnTo>
                <a:lnTo>
                  <a:pt x="3863" y="601"/>
                </a:lnTo>
                <a:moveTo>
                  <a:pt x="3789" y="489"/>
                </a:moveTo>
                <a:lnTo>
                  <a:pt x="3790" y="489"/>
                </a:lnTo>
                <a:lnTo>
                  <a:pt x="3790" y="490"/>
                </a:lnTo>
                <a:lnTo>
                  <a:pt x="3789" y="490"/>
                </a:lnTo>
                <a:lnTo>
                  <a:pt x="3788" y="489"/>
                </a:lnTo>
                <a:lnTo>
                  <a:pt x="3789" y="489"/>
                </a:lnTo>
                <a:moveTo>
                  <a:pt x="3807" y="562"/>
                </a:moveTo>
                <a:lnTo>
                  <a:pt x="3805" y="562"/>
                </a:lnTo>
                <a:lnTo>
                  <a:pt x="3805" y="561"/>
                </a:lnTo>
                <a:lnTo>
                  <a:pt x="3807" y="562"/>
                </a:lnTo>
                <a:moveTo>
                  <a:pt x="3817" y="571"/>
                </a:moveTo>
                <a:lnTo>
                  <a:pt x="3815" y="571"/>
                </a:lnTo>
                <a:lnTo>
                  <a:pt x="3815" y="570"/>
                </a:lnTo>
                <a:lnTo>
                  <a:pt x="3817" y="571"/>
                </a:lnTo>
                <a:moveTo>
                  <a:pt x="3821" y="577"/>
                </a:moveTo>
                <a:lnTo>
                  <a:pt x="3821" y="576"/>
                </a:lnTo>
                <a:lnTo>
                  <a:pt x="3823" y="577"/>
                </a:lnTo>
                <a:lnTo>
                  <a:pt x="3821" y="577"/>
                </a:lnTo>
                <a:moveTo>
                  <a:pt x="3807" y="562"/>
                </a:moveTo>
                <a:lnTo>
                  <a:pt x="3805" y="561"/>
                </a:lnTo>
                <a:lnTo>
                  <a:pt x="3807" y="561"/>
                </a:lnTo>
                <a:lnTo>
                  <a:pt x="3807" y="562"/>
                </a:lnTo>
                <a:moveTo>
                  <a:pt x="3820" y="576"/>
                </a:moveTo>
                <a:lnTo>
                  <a:pt x="3820" y="574"/>
                </a:lnTo>
                <a:lnTo>
                  <a:pt x="3821" y="574"/>
                </a:lnTo>
                <a:lnTo>
                  <a:pt x="3823" y="574"/>
                </a:lnTo>
                <a:lnTo>
                  <a:pt x="3823" y="576"/>
                </a:lnTo>
                <a:lnTo>
                  <a:pt x="3821" y="576"/>
                </a:lnTo>
                <a:lnTo>
                  <a:pt x="3820" y="576"/>
                </a:lnTo>
                <a:moveTo>
                  <a:pt x="3839" y="604"/>
                </a:moveTo>
                <a:lnTo>
                  <a:pt x="3838" y="604"/>
                </a:lnTo>
                <a:lnTo>
                  <a:pt x="3838" y="602"/>
                </a:lnTo>
                <a:lnTo>
                  <a:pt x="3839" y="604"/>
                </a:lnTo>
                <a:moveTo>
                  <a:pt x="3843" y="611"/>
                </a:moveTo>
                <a:lnTo>
                  <a:pt x="3842" y="609"/>
                </a:lnTo>
                <a:lnTo>
                  <a:pt x="3840" y="608"/>
                </a:lnTo>
                <a:lnTo>
                  <a:pt x="3842" y="608"/>
                </a:lnTo>
                <a:lnTo>
                  <a:pt x="3843" y="608"/>
                </a:lnTo>
                <a:lnTo>
                  <a:pt x="3843" y="609"/>
                </a:lnTo>
                <a:lnTo>
                  <a:pt x="3843" y="611"/>
                </a:lnTo>
                <a:moveTo>
                  <a:pt x="3845" y="608"/>
                </a:moveTo>
                <a:lnTo>
                  <a:pt x="3843" y="608"/>
                </a:lnTo>
                <a:lnTo>
                  <a:pt x="3842" y="607"/>
                </a:lnTo>
                <a:lnTo>
                  <a:pt x="3843" y="607"/>
                </a:lnTo>
                <a:lnTo>
                  <a:pt x="3845" y="608"/>
                </a:lnTo>
                <a:moveTo>
                  <a:pt x="3817" y="576"/>
                </a:moveTo>
                <a:lnTo>
                  <a:pt x="3815" y="576"/>
                </a:lnTo>
                <a:lnTo>
                  <a:pt x="3815" y="574"/>
                </a:lnTo>
                <a:lnTo>
                  <a:pt x="3817" y="576"/>
                </a:lnTo>
                <a:moveTo>
                  <a:pt x="3845" y="609"/>
                </a:moveTo>
                <a:lnTo>
                  <a:pt x="3845" y="611"/>
                </a:lnTo>
                <a:lnTo>
                  <a:pt x="3845" y="609"/>
                </a:lnTo>
                <a:lnTo>
                  <a:pt x="3845" y="609"/>
                </a:lnTo>
                <a:moveTo>
                  <a:pt x="3495" y="133"/>
                </a:moveTo>
                <a:lnTo>
                  <a:pt x="3501" y="134"/>
                </a:lnTo>
                <a:lnTo>
                  <a:pt x="3498" y="134"/>
                </a:lnTo>
                <a:lnTo>
                  <a:pt x="3496" y="134"/>
                </a:lnTo>
                <a:lnTo>
                  <a:pt x="3495" y="134"/>
                </a:lnTo>
                <a:lnTo>
                  <a:pt x="3495" y="133"/>
                </a:lnTo>
                <a:moveTo>
                  <a:pt x="3598" y="141"/>
                </a:moveTo>
                <a:lnTo>
                  <a:pt x="3598" y="140"/>
                </a:lnTo>
                <a:lnTo>
                  <a:pt x="3599" y="141"/>
                </a:lnTo>
                <a:lnTo>
                  <a:pt x="3598" y="141"/>
                </a:lnTo>
                <a:moveTo>
                  <a:pt x="3539" y="140"/>
                </a:moveTo>
                <a:lnTo>
                  <a:pt x="3539" y="141"/>
                </a:lnTo>
                <a:lnTo>
                  <a:pt x="3538" y="140"/>
                </a:lnTo>
                <a:lnTo>
                  <a:pt x="3539" y="140"/>
                </a:lnTo>
                <a:moveTo>
                  <a:pt x="3796" y="215"/>
                </a:moveTo>
                <a:lnTo>
                  <a:pt x="3798" y="216"/>
                </a:lnTo>
                <a:lnTo>
                  <a:pt x="3796" y="216"/>
                </a:lnTo>
                <a:lnTo>
                  <a:pt x="3795" y="215"/>
                </a:lnTo>
                <a:lnTo>
                  <a:pt x="3796" y="215"/>
                </a:lnTo>
                <a:moveTo>
                  <a:pt x="3763" y="268"/>
                </a:moveTo>
                <a:lnTo>
                  <a:pt x="3763" y="269"/>
                </a:lnTo>
                <a:lnTo>
                  <a:pt x="3761" y="268"/>
                </a:lnTo>
                <a:lnTo>
                  <a:pt x="3763" y="268"/>
                </a:lnTo>
                <a:moveTo>
                  <a:pt x="3271" y="108"/>
                </a:moveTo>
                <a:lnTo>
                  <a:pt x="3273" y="108"/>
                </a:lnTo>
                <a:lnTo>
                  <a:pt x="3273" y="109"/>
                </a:lnTo>
                <a:lnTo>
                  <a:pt x="3274" y="109"/>
                </a:lnTo>
                <a:lnTo>
                  <a:pt x="3277" y="110"/>
                </a:lnTo>
                <a:lnTo>
                  <a:pt x="3276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79" y="110"/>
                </a:lnTo>
                <a:lnTo>
                  <a:pt x="3279" y="112"/>
                </a:lnTo>
                <a:lnTo>
                  <a:pt x="3277" y="112"/>
                </a:lnTo>
                <a:lnTo>
                  <a:pt x="3276" y="112"/>
                </a:lnTo>
                <a:lnTo>
                  <a:pt x="3274" y="110"/>
                </a:lnTo>
                <a:lnTo>
                  <a:pt x="3273" y="110"/>
                </a:lnTo>
                <a:lnTo>
                  <a:pt x="3271" y="110"/>
                </a:lnTo>
                <a:lnTo>
                  <a:pt x="3270" y="109"/>
                </a:lnTo>
                <a:lnTo>
                  <a:pt x="3271" y="109"/>
                </a:lnTo>
                <a:lnTo>
                  <a:pt x="3271" y="108"/>
                </a:lnTo>
                <a:moveTo>
                  <a:pt x="3457" y="137"/>
                </a:moveTo>
                <a:lnTo>
                  <a:pt x="3455" y="135"/>
                </a:lnTo>
                <a:lnTo>
                  <a:pt x="3455" y="134"/>
                </a:lnTo>
                <a:lnTo>
                  <a:pt x="3457" y="135"/>
                </a:lnTo>
                <a:lnTo>
                  <a:pt x="3457" y="137"/>
                </a:lnTo>
                <a:moveTo>
                  <a:pt x="3796" y="222"/>
                </a:moveTo>
                <a:lnTo>
                  <a:pt x="3799" y="224"/>
                </a:lnTo>
                <a:lnTo>
                  <a:pt x="3798" y="224"/>
                </a:lnTo>
                <a:lnTo>
                  <a:pt x="3796" y="222"/>
                </a:lnTo>
                <a:moveTo>
                  <a:pt x="3460" y="138"/>
                </a:moveTo>
                <a:lnTo>
                  <a:pt x="3460" y="137"/>
                </a:lnTo>
                <a:lnTo>
                  <a:pt x="3461" y="137"/>
                </a:lnTo>
                <a:lnTo>
                  <a:pt x="3461" y="138"/>
                </a:lnTo>
                <a:lnTo>
                  <a:pt x="3460" y="138"/>
                </a:lnTo>
                <a:moveTo>
                  <a:pt x="3460" y="137"/>
                </a:moveTo>
                <a:lnTo>
                  <a:pt x="3458" y="137"/>
                </a:lnTo>
                <a:lnTo>
                  <a:pt x="3460" y="135"/>
                </a:lnTo>
                <a:lnTo>
                  <a:pt x="3460" y="137"/>
                </a:lnTo>
                <a:moveTo>
                  <a:pt x="3785" y="208"/>
                </a:moveTo>
                <a:lnTo>
                  <a:pt x="3785" y="206"/>
                </a:lnTo>
                <a:lnTo>
                  <a:pt x="3786" y="206"/>
                </a:lnTo>
                <a:lnTo>
                  <a:pt x="3786" y="208"/>
                </a:lnTo>
                <a:lnTo>
                  <a:pt x="3785" y="208"/>
                </a:lnTo>
                <a:moveTo>
                  <a:pt x="3889" y="337"/>
                </a:moveTo>
                <a:lnTo>
                  <a:pt x="3889" y="336"/>
                </a:lnTo>
                <a:lnTo>
                  <a:pt x="3890" y="337"/>
                </a:lnTo>
                <a:lnTo>
                  <a:pt x="3889" y="337"/>
                </a:lnTo>
                <a:moveTo>
                  <a:pt x="3777" y="262"/>
                </a:moveTo>
                <a:lnTo>
                  <a:pt x="3777" y="261"/>
                </a:lnTo>
                <a:lnTo>
                  <a:pt x="3779" y="262"/>
                </a:lnTo>
                <a:lnTo>
                  <a:pt x="3777" y="262"/>
                </a:lnTo>
                <a:moveTo>
                  <a:pt x="3846" y="296"/>
                </a:moveTo>
                <a:lnTo>
                  <a:pt x="3848" y="296"/>
                </a:lnTo>
                <a:lnTo>
                  <a:pt x="3848" y="297"/>
                </a:lnTo>
                <a:lnTo>
                  <a:pt x="3849" y="299"/>
                </a:lnTo>
                <a:lnTo>
                  <a:pt x="3849" y="300"/>
                </a:lnTo>
                <a:lnTo>
                  <a:pt x="3848" y="299"/>
                </a:lnTo>
                <a:lnTo>
                  <a:pt x="3846" y="299"/>
                </a:lnTo>
                <a:lnTo>
                  <a:pt x="3845" y="297"/>
                </a:lnTo>
                <a:lnTo>
                  <a:pt x="3845" y="297"/>
                </a:lnTo>
                <a:lnTo>
                  <a:pt x="3845" y="296"/>
                </a:lnTo>
                <a:lnTo>
                  <a:pt x="3846" y="296"/>
                </a:lnTo>
                <a:moveTo>
                  <a:pt x="3774" y="287"/>
                </a:moveTo>
                <a:lnTo>
                  <a:pt x="3774" y="289"/>
                </a:lnTo>
                <a:lnTo>
                  <a:pt x="3774" y="287"/>
                </a:lnTo>
                <a:lnTo>
                  <a:pt x="3774" y="287"/>
                </a:lnTo>
                <a:moveTo>
                  <a:pt x="3764" y="249"/>
                </a:moveTo>
                <a:lnTo>
                  <a:pt x="3764" y="250"/>
                </a:lnTo>
                <a:lnTo>
                  <a:pt x="3763" y="250"/>
                </a:lnTo>
                <a:lnTo>
                  <a:pt x="3761" y="250"/>
                </a:lnTo>
                <a:lnTo>
                  <a:pt x="3760" y="249"/>
                </a:lnTo>
                <a:lnTo>
                  <a:pt x="3761" y="249"/>
                </a:lnTo>
                <a:lnTo>
                  <a:pt x="3763" y="249"/>
                </a:lnTo>
                <a:lnTo>
                  <a:pt x="3764" y="249"/>
                </a:lnTo>
                <a:moveTo>
                  <a:pt x="3780" y="244"/>
                </a:moveTo>
                <a:lnTo>
                  <a:pt x="3782" y="246"/>
                </a:lnTo>
                <a:lnTo>
                  <a:pt x="3780" y="246"/>
                </a:lnTo>
                <a:lnTo>
                  <a:pt x="3779" y="244"/>
                </a:lnTo>
                <a:lnTo>
                  <a:pt x="3780" y="244"/>
                </a:lnTo>
                <a:moveTo>
                  <a:pt x="3798" y="227"/>
                </a:moveTo>
                <a:lnTo>
                  <a:pt x="3799" y="228"/>
                </a:lnTo>
                <a:lnTo>
                  <a:pt x="3798" y="228"/>
                </a:lnTo>
                <a:lnTo>
                  <a:pt x="3796" y="227"/>
                </a:lnTo>
                <a:lnTo>
                  <a:pt x="3798" y="227"/>
                </a:lnTo>
                <a:moveTo>
                  <a:pt x="3802" y="236"/>
                </a:moveTo>
                <a:lnTo>
                  <a:pt x="3804" y="236"/>
                </a:lnTo>
                <a:lnTo>
                  <a:pt x="3807" y="237"/>
                </a:lnTo>
                <a:lnTo>
                  <a:pt x="3805" y="237"/>
                </a:lnTo>
                <a:lnTo>
                  <a:pt x="3802" y="236"/>
                </a:lnTo>
                <a:moveTo>
                  <a:pt x="3770" y="246"/>
                </a:moveTo>
                <a:lnTo>
                  <a:pt x="3771" y="247"/>
                </a:lnTo>
                <a:lnTo>
                  <a:pt x="3770" y="247"/>
                </a:lnTo>
                <a:lnTo>
                  <a:pt x="3770" y="246"/>
                </a:lnTo>
                <a:moveTo>
                  <a:pt x="3239" y="116"/>
                </a:moveTo>
                <a:lnTo>
                  <a:pt x="3238" y="115"/>
                </a:lnTo>
                <a:lnTo>
                  <a:pt x="3239" y="115"/>
                </a:lnTo>
                <a:lnTo>
                  <a:pt x="3241" y="115"/>
                </a:lnTo>
                <a:lnTo>
                  <a:pt x="3242" y="115"/>
                </a:lnTo>
                <a:lnTo>
                  <a:pt x="3243" y="115"/>
                </a:lnTo>
                <a:lnTo>
                  <a:pt x="3243" y="116"/>
                </a:lnTo>
                <a:lnTo>
                  <a:pt x="3243" y="118"/>
                </a:lnTo>
                <a:lnTo>
                  <a:pt x="3243" y="118"/>
                </a:lnTo>
                <a:lnTo>
                  <a:pt x="3242" y="116"/>
                </a:lnTo>
                <a:lnTo>
                  <a:pt x="3241" y="116"/>
                </a:lnTo>
                <a:lnTo>
                  <a:pt x="3239" y="116"/>
                </a:lnTo>
                <a:moveTo>
                  <a:pt x="2398" y="247"/>
                </a:moveTo>
                <a:lnTo>
                  <a:pt x="2396" y="247"/>
                </a:lnTo>
                <a:lnTo>
                  <a:pt x="2398" y="246"/>
                </a:lnTo>
                <a:lnTo>
                  <a:pt x="2398" y="247"/>
                </a:lnTo>
                <a:moveTo>
                  <a:pt x="2399" y="246"/>
                </a:moveTo>
                <a:lnTo>
                  <a:pt x="2398" y="246"/>
                </a:lnTo>
                <a:lnTo>
                  <a:pt x="2396" y="244"/>
                </a:lnTo>
                <a:lnTo>
                  <a:pt x="2398" y="244"/>
                </a:lnTo>
                <a:lnTo>
                  <a:pt x="2399" y="244"/>
                </a:lnTo>
                <a:lnTo>
                  <a:pt x="2399" y="246"/>
                </a:lnTo>
                <a:moveTo>
                  <a:pt x="2438" y="255"/>
                </a:moveTo>
                <a:lnTo>
                  <a:pt x="2436" y="255"/>
                </a:lnTo>
                <a:lnTo>
                  <a:pt x="2438" y="253"/>
                </a:lnTo>
                <a:lnTo>
                  <a:pt x="2438" y="255"/>
                </a:lnTo>
                <a:moveTo>
                  <a:pt x="2389" y="227"/>
                </a:moveTo>
                <a:lnTo>
                  <a:pt x="2388" y="228"/>
                </a:lnTo>
                <a:lnTo>
                  <a:pt x="2388" y="227"/>
                </a:lnTo>
                <a:lnTo>
                  <a:pt x="2389" y="227"/>
                </a:lnTo>
                <a:moveTo>
                  <a:pt x="2392" y="241"/>
                </a:moveTo>
                <a:lnTo>
                  <a:pt x="2391" y="241"/>
                </a:lnTo>
                <a:lnTo>
                  <a:pt x="2391" y="240"/>
                </a:lnTo>
                <a:lnTo>
                  <a:pt x="2392" y="240"/>
                </a:lnTo>
                <a:lnTo>
                  <a:pt x="2392" y="241"/>
                </a:lnTo>
                <a:moveTo>
                  <a:pt x="2396" y="250"/>
                </a:moveTo>
                <a:lnTo>
                  <a:pt x="2395" y="252"/>
                </a:lnTo>
                <a:lnTo>
                  <a:pt x="2395" y="250"/>
                </a:lnTo>
                <a:lnTo>
                  <a:pt x="2396" y="250"/>
                </a:lnTo>
                <a:moveTo>
                  <a:pt x="2394" y="255"/>
                </a:moveTo>
                <a:lnTo>
                  <a:pt x="2394" y="253"/>
                </a:lnTo>
                <a:lnTo>
                  <a:pt x="2394" y="252"/>
                </a:lnTo>
                <a:lnTo>
                  <a:pt x="2392" y="250"/>
                </a:lnTo>
                <a:lnTo>
                  <a:pt x="2394" y="250"/>
                </a:lnTo>
                <a:lnTo>
                  <a:pt x="2395" y="252"/>
                </a:lnTo>
                <a:lnTo>
                  <a:pt x="2396" y="252"/>
                </a:lnTo>
                <a:lnTo>
                  <a:pt x="2396" y="253"/>
                </a:lnTo>
                <a:lnTo>
                  <a:pt x="2396" y="255"/>
                </a:lnTo>
                <a:lnTo>
                  <a:pt x="2395" y="255"/>
                </a:lnTo>
                <a:lnTo>
                  <a:pt x="2394" y="255"/>
                </a:lnTo>
                <a:moveTo>
                  <a:pt x="2396" y="265"/>
                </a:moveTo>
                <a:lnTo>
                  <a:pt x="2396" y="264"/>
                </a:lnTo>
                <a:lnTo>
                  <a:pt x="2398" y="264"/>
                </a:lnTo>
                <a:lnTo>
                  <a:pt x="2398" y="265"/>
                </a:lnTo>
                <a:lnTo>
                  <a:pt x="2396" y="265"/>
                </a:lnTo>
                <a:moveTo>
                  <a:pt x="2432" y="262"/>
                </a:moveTo>
                <a:lnTo>
                  <a:pt x="2432" y="264"/>
                </a:lnTo>
                <a:lnTo>
                  <a:pt x="2430" y="262"/>
                </a:lnTo>
                <a:lnTo>
                  <a:pt x="2432" y="262"/>
                </a:lnTo>
                <a:moveTo>
                  <a:pt x="2398" y="258"/>
                </a:moveTo>
                <a:lnTo>
                  <a:pt x="2398" y="256"/>
                </a:lnTo>
                <a:lnTo>
                  <a:pt x="2399" y="256"/>
                </a:lnTo>
                <a:lnTo>
                  <a:pt x="2399" y="258"/>
                </a:lnTo>
                <a:lnTo>
                  <a:pt x="2398" y="258"/>
                </a:lnTo>
                <a:moveTo>
                  <a:pt x="2396" y="250"/>
                </a:moveTo>
                <a:lnTo>
                  <a:pt x="2396" y="250"/>
                </a:lnTo>
                <a:lnTo>
                  <a:pt x="2396" y="249"/>
                </a:lnTo>
                <a:lnTo>
                  <a:pt x="2396" y="247"/>
                </a:lnTo>
                <a:lnTo>
                  <a:pt x="2396" y="247"/>
                </a:lnTo>
                <a:lnTo>
                  <a:pt x="2396" y="249"/>
                </a:lnTo>
                <a:lnTo>
                  <a:pt x="2396" y="250"/>
                </a:lnTo>
                <a:moveTo>
                  <a:pt x="2502" y="125"/>
                </a:moveTo>
                <a:lnTo>
                  <a:pt x="2502" y="124"/>
                </a:lnTo>
                <a:lnTo>
                  <a:pt x="2504" y="124"/>
                </a:lnTo>
                <a:lnTo>
                  <a:pt x="2502" y="125"/>
                </a:lnTo>
                <a:moveTo>
                  <a:pt x="2392" y="224"/>
                </a:moveTo>
                <a:lnTo>
                  <a:pt x="2391" y="225"/>
                </a:lnTo>
                <a:lnTo>
                  <a:pt x="2391" y="224"/>
                </a:lnTo>
                <a:lnTo>
                  <a:pt x="2392" y="224"/>
                </a:lnTo>
                <a:moveTo>
                  <a:pt x="2433" y="203"/>
                </a:moveTo>
                <a:lnTo>
                  <a:pt x="2432" y="203"/>
                </a:lnTo>
                <a:lnTo>
                  <a:pt x="2432" y="202"/>
                </a:lnTo>
                <a:lnTo>
                  <a:pt x="2432" y="200"/>
                </a:lnTo>
                <a:lnTo>
                  <a:pt x="2433" y="199"/>
                </a:lnTo>
                <a:lnTo>
                  <a:pt x="2435" y="199"/>
                </a:lnTo>
                <a:lnTo>
                  <a:pt x="2436" y="199"/>
                </a:lnTo>
                <a:lnTo>
                  <a:pt x="2436" y="200"/>
                </a:lnTo>
                <a:lnTo>
                  <a:pt x="2435" y="200"/>
                </a:lnTo>
                <a:lnTo>
                  <a:pt x="2433" y="200"/>
                </a:lnTo>
                <a:lnTo>
                  <a:pt x="2433" y="202"/>
                </a:lnTo>
                <a:lnTo>
                  <a:pt x="2435" y="202"/>
                </a:lnTo>
                <a:lnTo>
                  <a:pt x="2435" y="203"/>
                </a:lnTo>
                <a:lnTo>
                  <a:pt x="2433" y="203"/>
                </a:lnTo>
                <a:moveTo>
                  <a:pt x="2429" y="206"/>
                </a:moveTo>
                <a:lnTo>
                  <a:pt x="2427" y="206"/>
                </a:lnTo>
                <a:lnTo>
                  <a:pt x="2427" y="205"/>
                </a:lnTo>
                <a:lnTo>
                  <a:pt x="2429" y="205"/>
                </a:lnTo>
                <a:lnTo>
                  <a:pt x="2430" y="205"/>
                </a:lnTo>
                <a:lnTo>
                  <a:pt x="2430" y="203"/>
                </a:lnTo>
                <a:lnTo>
                  <a:pt x="2432" y="203"/>
                </a:lnTo>
                <a:lnTo>
                  <a:pt x="2432" y="203"/>
                </a:lnTo>
                <a:lnTo>
                  <a:pt x="2432" y="205"/>
                </a:lnTo>
                <a:lnTo>
                  <a:pt x="2432" y="206"/>
                </a:lnTo>
                <a:lnTo>
                  <a:pt x="2430" y="206"/>
                </a:lnTo>
                <a:lnTo>
                  <a:pt x="2429" y="206"/>
                </a:lnTo>
                <a:moveTo>
                  <a:pt x="2424" y="206"/>
                </a:moveTo>
                <a:lnTo>
                  <a:pt x="2424" y="205"/>
                </a:lnTo>
                <a:lnTo>
                  <a:pt x="2426" y="205"/>
                </a:lnTo>
                <a:lnTo>
                  <a:pt x="2426" y="206"/>
                </a:lnTo>
                <a:lnTo>
                  <a:pt x="2424" y="206"/>
                </a:lnTo>
                <a:moveTo>
                  <a:pt x="2401" y="218"/>
                </a:moveTo>
                <a:lnTo>
                  <a:pt x="2399" y="216"/>
                </a:lnTo>
                <a:lnTo>
                  <a:pt x="2401" y="216"/>
                </a:lnTo>
                <a:lnTo>
                  <a:pt x="2401" y="218"/>
                </a:lnTo>
                <a:moveTo>
                  <a:pt x="2401" y="216"/>
                </a:moveTo>
                <a:lnTo>
                  <a:pt x="2401" y="215"/>
                </a:lnTo>
                <a:lnTo>
                  <a:pt x="2402" y="216"/>
                </a:lnTo>
                <a:lnTo>
                  <a:pt x="2401" y="216"/>
                </a:lnTo>
                <a:moveTo>
                  <a:pt x="2402" y="216"/>
                </a:moveTo>
                <a:lnTo>
                  <a:pt x="2404" y="215"/>
                </a:lnTo>
                <a:lnTo>
                  <a:pt x="2405" y="215"/>
                </a:lnTo>
                <a:lnTo>
                  <a:pt x="2405" y="216"/>
                </a:lnTo>
                <a:lnTo>
                  <a:pt x="2405" y="218"/>
                </a:lnTo>
                <a:lnTo>
                  <a:pt x="2404" y="216"/>
                </a:lnTo>
                <a:lnTo>
                  <a:pt x="2404" y="218"/>
                </a:lnTo>
                <a:lnTo>
                  <a:pt x="2402" y="218"/>
                </a:lnTo>
                <a:lnTo>
                  <a:pt x="2402" y="216"/>
                </a:lnTo>
                <a:moveTo>
                  <a:pt x="2402" y="215"/>
                </a:moveTo>
                <a:lnTo>
                  <a:pt x="2401" y="215"/>
                </a:lnTo>
                <a:lnTo>
                  <a:pt x="2401" y="213"/>
                </a:lnTo>
                <a:lnTo>
                  <a:pt x="2402" y="213"/>
                </a:lnTo>
                <a:lnTo>
                  <a:pt x="2404" y="215"/>
                </a:lnTo>
                <a:lnTo>
                  <a:pt x="2402" y="215"/>
                </a:lnTo>
                <a:moveTo>
                  <a:pt x="2426" y="208"/>
                </a:moveTo>
                <a:lnTo>
                  <a:pt x="2426" y="206"/>
                </a:lnTo>
                <a:lnTo>
                  <a:pt x="2427" y="206"/>
                </a:lnTo>
                <a:lnTo>
                  <a:pt x="2427" y="208"/>
                </a:lnTo>
                <a:lnTo>
                  <a:pt x="2426" y="208"/>
                </a:lnTo>
                <a:moveTo>
                  <a:pt x="2479" y="333"/>
                </a:moveTo>
                <a:lnTo>
                  <a:pt x="2479" y="331"/>
                </a:lnTo>
                <a:lnTo>
                  <a:pt x="2480" y="331"/>
                </a:lnTo>
                <a:lnTo>
                  <a:pt x="2482" y="331"/>
                </a:lnTo>
                <a:lnTo>
                  <a:pt x="2483" y="331"/>
                </a:lnTo>
                <a:lnTo>
                  <a:pt x="2485" y="331"/>
                </a:lnTo>
                <a:lnTo>
                  <a:pt x="2486" y="331"/>
                </a:lnTo>
                <a:lnTo>
                  <a:pt x="2486" y="333"/>
                </a:lnTo>
                <a:lnTo>
                  <a:pt x="2485" y="333"/>
                </a:lnTo>
                <a:lnTo>
                  <a:pt x="2486" y="334"/>
                </a:lnTo>
                <a:lnTo>
                  <a:pt x="2485" y="334"/>
                </a:lnTo>
                <a:lnTo>
                  <a:pt x="2483" y="334"/>
                </a:lnTo>
                <a:lnTo>
                  <a:pt x="2483" y="333"/>
                </a:lnTo>
                <a:lnTo>
                  <a:pt x="2482" y="333"/>
                </a:lnTo>
                <a:lnTo>
                  <a:pt x="2480" y="333"/>
                </a:lnTo>
                <a:lnTo>
                  <a:pt x="2479" y="333"/>
                </a:lnTo>
                <a:moveTo>
                  <a:pt x="2477" y="331"/>
                </a:moveTo>
                <a:lnTo>
                  <a:pt x="2479" y="330"/>
                </a:lnTo>
                <a:lnTo>
                  <a:pt x="2479" y="331"/>
                </a:lnTo>
                <a:lnTo>
                  <a:pt x="2477" y="331"/>
                </a:lnTo>
                <a:moveTo>
                  <a:pt x="2442" y="309"/>
                </a:moveTo>
                <a:lnTo>
                  <a:pt x="2444" y="308"/>
                </a:lnTo>
                <a:lnTo>
                  <a:pt x="2444" y="309"/>
                </a:lnTo>
                <a:lnTo>
                  <a:pt x="2442" y="309"/>
                </a:lnTo>
                <a:moveTo>
                  <a:pt x="2591" y="241"/>
                </a:moveTo>
                <a:lnTo>
                  <a:pt x="2589" y="241"/>
                </a:lnTo>
                <a:lnTo>
                  <a:pt x="2589" y="240"/>
                </a:lnTo>
                <a:lnTo>
                  <a:pt x="2591" y="240"/>
                </a:lnTo>
                <a:lnTo>
                  <a:pt x="2591" y="241"/>
                </a:lnTo>
                <a:moveTo>
                  <a:pt x="2591" y="243"/>
                </a:moveTo>
                <a:lnTo>
                  <a:pt x="2589" y="243"/>
                </a:lnTo>
                <a:lnTo>
                  <a:pt x="2591" y="241"/>
                </a:lnTo>
                <a:lnTo>
                  <a:pt x="2591" y="243"/>
                </a:lnTo>
                <a:moveTo>
                  <a:pt x="2424" y="294"/>
                </a:moveTo>
                <a:lnTo>
                  <a:pt x="2424" y="293"/>
                </a:lnTo>
                <a:lnTo>
                  <a:pt x="2426" y="293"/>
                </a:lnTo>
                <a:lnTo>
                  <a:pt x="2426" y="294"/>
                </a:lnTo>
                <a:lnTo>
                  <a:pt x="2426" y="296"/>
                </a:lnTo>
                <a:lnTo>
                  <a:pt x="2424" y="296"/>
                </a:lnTo>
                <a:lnTo>
                  <a:pt x="2424" y="294"/>
                </a:lnTo>
                <a:moveTo>
                  <a:pt x="2421" y="294"/>
                </a:moveTo>
                <a:lnTo>
                  <a:pt x="2421" y="293"/>
                </a:lnTo>
                <a:lnTo>
                  <a:pt x="2423" y="293"/>
                </a:lnTo>
                <a:lnTo>
                  <a:pt x="2423" y="294"/>
                </a:lnTo>
                <a:lnTo>
                  <a:pt x="2421" y="294"/>
                </a:lnTo>
                <a:moveTo>
                  <a:pt x="2517" y="177"/>
                </a:moveTo>
                <a:lnTo>
                  <a:pt x="2518" y="178"/>
                </a:lnTo>
                <a:lnTo>
                  <a:pt x="2517" y="178"/>
                </a:lnTo>
                <a:lnTo>
                  <a:pt x="2517" y="177"/>
                </a:lnTo>
                <a:moveTo>
                  <a:pt x="2435" y="308"/>
                </a:moveTo>
                <a:lnTo>
                  <a:pt x="2436" y="308"/>
                </a:lnTo>
                <a:lnTo>
                  <a:pt x="2436" y="309"/>
                </a:lnTo>
                <a:lnTo>
                  <a:pt x="2436" y="311"/>
                </a:lnTo>
                <a:lnTo>
                  <a:pt x="2435" y="311"/>
                </a:lnTo>
                <a:lnTo>
                  <a:pt x="2435" y="309"/>
                </a:lnTo>
                <a:lnTo>
                  <a:pt x="2435" y="308"/>
                </a:lnTo>
                <a:moveTo>
                  <a:pt x="2424" y="293"/>
                </a:moveTo>
                <a:lnTo>
                  <a:pt x="2423" y="293"/>
                </a:lnTo>
                <a:lnTo>
                  <a:pt x="2423" y="292"/>
                </a:lnTo>
                <a:lnTo>
                  <a:pt x="2424" y="292"/>
                </a:lnTo>
                <a:lnTo>
                  <a:pt x="2424" y="293"/>
                </a:lnTo>
                <a:moveTo>
                  <a:pt x="2449" y="272"/>
                </a:moveTo>
                <a:lnTo>
                  <a:pt x="2448" y="272"/>
                </a:lnTo>
                <a:lnTo>
                  <a:pt x="2449" y="271"/>
                </a:lnTo>
                <a:lnTo>
                  <a:pt x="2451" y="271"/>
                </a:lnTo>
                <a:lnTo>
                  <a:pt x="2451" y="272"/>
                </a:lnTo>
                <a:lnTo>
                  <a:pt x="2449" y="272"/>
                </a:lnTo>
                <a:moveTo>
                  <a:pt x="2491" y="212"/>
                </a:moveTo>
                <a:lnTo>
                  <a:pt x="2491" y="213"/>
                </a:lnTo>
                <a:lnTo>
                  <a:pt x="2489" y="212"/>
                </a:lnTo>
                <a:lnTo>
                  <a:pt x="2491" y="212"/>
                </a:lnTo>
                <a:moveTo>
                  <a:pt x="2502" y="247"/>
                </a:moveTo>
                <a:lnTo>
                  <a:pt x="2502" y="246"/>
                </a:lnTo>
                <a:lnTo>
                  <a:pt x="2504" y="247"/>
                </a:lnTo>
                <a:lnTo>
                  <a:pt x="2502" y="247"/>
                </a:lnTo>
                <a:moveTo>
                  <a:pt x="2496" y="266"/>
                </a:moveTo>
                <a:lnTo>
                  <a:pt x="2498" y="266"/>
                </a:lnTo>
                <a:lnTo>
                  <a:pt x="2496" y="266"/>
                </a:lnTo>
                <a:lnTo>
                  <a:pt x="2496" y="266"/>
                </a:lnTo>
                <a:moveTo>
                  <a:pt x="2449" y="269"/>
                </a:moveTo>
                <a:lnTo>
                  <a:pt x="2448" y="271"/>
                </a:lnTo>
                <a:lnTo>
                  <a:pt x="2448" y="269"/>
                </a:lnTo>
                <a:lnTo>
                  <a:pt x="2449" y="269"/>
                </a:lnTo>
                <a:moveTo>
                  <a:pt x="2502" y="205"/>
                </a:moveTo>
                <a:lnTo>
                  <a:pt x="2502" y="206"/>
                </a:lnTo>
                <a:lnTo>
                  <a:pt x="2502" y="206"/>
                </a:lnTo>
                <a:lnTo>
                  <a:pt x="2502" y="205"/>
                </a:lnTo>
                <a:moveTo>
                  <a:pt x="2510" y="184"/>
                </a:moveTo>
                <a:lnTo>
                  <a:pt x="2511" y="184"/>
                </a:lnTo>
                <a:lnTo>
                  <a:pt x="2511" y="186"/>
                </a:lnTo>
                <a:lnTo>
                  <a:pt x="2510" y="184"/>
                </a:lnTo>
                <a:moveTo>
                  <a:pt x="2513" y="180"/>
                </a:moveTo>
                <a:lnTo>
                  <a:pt x="2513" y="181"/>
                </a:lnTo>
                <a:lnTo>
                  <a:pt x="2511" y="180"/>
                </a:lnTo>
                <a:lnTo>
                  <a:pt x="2513" y="180"/>
                </a:lnTo>
                <a:moveTo>
                  <a:pt x="2495" y="212"/>
                </a:moveTo>
                <a:lnTo>
                  <a:pt x="2496" y="213"/>
                </a:lnTo>
                <a:lnTo>
                  <a:pt x="2495" y="213"/>
                </a:lnTo>
                <a:lnTo>
                  <a:pt x="2495" y="212"/>
                </a:lnTo>
                <a:moveTo>
                  <a:pt x="2514" y="178"/>
                </a:moveTo>
                <a:lnTo>
                  <a:pt x="2516" y="180"/>
                </a:lnTo>
                <a:lnTo>
                  <a:pt x="2514" y="180"/>
                </a:lnTo>
                <a:lnTo>
                  <a:pt x="2514" y="178"/>
                </a:lnTo>
                <a:moveTo>
                  <a:pt x="2414" y="211"/>
                </a:moveTo>
                <a:lnTo>
                  <a:pt x="2414" y="209"/>
                </a:lnTo>
                <a:lnTo>
                  <a:pt x="2416" y="209"/>
                </a:lnTo>
                <a:lnTo>
                  <a:pt x="2417" y="209"/>
                </a:lnTo>
                <a:lnTo>
                  <a:pt x="2416" y="211"/>
                </a:lnTo>
                <a:lnTo>
                  <a:pt x="2414" y="211"/>
                </a:lnTo>
                <a:moveTo>
                  <a:pt x="2470" y="149"/>
                </a:moveTo>
                <a:lnTo>
                  <a:pt x="2468" y="147"/>
                </a:lnTo>
                <a:lnTo>
                  <a:pt x="2470" y="147"/>
                </a:lnTo>
                <a:lnTo>
                  <a:pt x="2471" y="149"/>
                </a:lnTo>
                <a:lnTo>
                  <a:pt x="2470" y="149"/>
                </a:lnTo>
                <a:moveTo>
                  <a:pt x="2471" y="135"/>
                </a:moveTo>
                <a:lnTo>
                  <a:pt x="2470" y="135"/>
                </a:lnTo>
                <a:lnTo>
                  <a:pt x="2471" y="134"/>
                </a:lnTo>
                <a:lnTo>
                  <a:pt x="2473" y="134"/>
                </a:lnTo>
                <a:lnTo>
                  <a:pt x="2473" y="133"/>
                </a:lnTo>
                <a:lnTo>
                  <a:pt x="2474" y="133"/>
                </a:lnTo>
                <a:lnTo>
                  <a:pt x="2474" y="131"/>
                </a:lnTo>
                <a:lnTo>
                  <a:pt x="2476" y="133"/>
                </a:lnTo>
                <a:lnTo>
                  <a:pt x="2474" y="134"/>
                </a:lnTo>
                <a:lnTo>
                  <a:pt x="2473" y="135"/>
                </a:lnTo>
                <a:lnTo>
                  <a:pt x="2473" y="137"/>
                </a:lnTo>
                <a:lnTo>
                  <a:pt x="2471" y="137"/>
                </a:lnTo>
                <a:lnTo>
                  <a:pt x="2471" y="135"/>
                </a:lnTo>
                <a:moveTo>
                  <a:pt x="2467" y="144"/>
                </a:moveTo>
                <a:lnTo>
                  <a:pt x="2468" y="144"/>
                </a:lnTo>
                <a:lnTo>
                  <a:pt x="2468" y="146"/>
                </a:lnTo>
                <a:lnTo>
                  <a:pt x="2467" y="146"/>
                </a:lnTo>
                <a:lnTo>
                  <a:pt x="2467" y="144"/>
                </a:lnTo>
                <a:moveTo>
                  <a:pt x="2467" y="150"/>
                </a:moveTo>
                <a:lnTo>
                  <a:pt x="2467" y="149"/>
                </a:lnTo>
                <a:lnTo>
                  <a:pt x="2468" y="150"/>
                </a:lnTo>
                <a:lnTo>
                  <a:pt x="2467" y="150"/>
                </a:lnTo>
                <a:moveTo>
                  <a:pt x="2468" y="144"/>
                </a:moveTo>
                <a:lnTo>
                  <a:pt x="2467" y="143"/>
                </a:lnTo>
                <a:lnTo>
                  <a:pt x="2468" y="141"/>
                </a:lnTo>
                <a:lnTo>
                  <a:pt x="2468" y="143"/>
                </a:lnTo>
                <a:lnTo>
                  <a:pt x="2468" y="144"/>
                </a:lnTo>
                <a:moveTo>
                  <a:pt x="2466" y="152"/>
                </a:moveTo>
                <a:lnTo>
                  <a:pt x="2464" y="150"/>
                </a:lnTo>
                <a:lnTo>
                  <a:pt x="2466" y="150"/>
                </a:lnTo>
                <a:lnTo>
                  <a:pt x="2466" y="152"/>
                </a:lnTo>
                <a:moveTo>
                  <a:pt x="2463" y="149"/>
                </a:moveTo>
                <a:lnTo>
                  <a:pt x="2463" y="150"/>
                </a:lnTo>
                <a:lnTo>
                  <a:pt x="2461" y="149"/>
                </a:lnTo>
                <a:lnTo>
                  <a:pt x="2463" y="149"/>
                </a:lnTo>
                <a:moveTo>
                  <a:pt x="2461" y="146"/>
                </a:moveTo>
                <a:lnTo>
                  <a:pt x="2463" y="146"/>
                </a:lnTo>
                <a:lnTo>
                  <a:pt x="2464" y="147"/>
                </a:lnTo>
                <a:lnTo>
                  <a:pt x="2466" y="147"/>
                </a:lnTo>
                <a:lnTo>
                  <a:pt x="2467" y="147"/>
                </a:lnTo>
                <a:lnTo>
                  <a:pt x="2467" y="147"/>
                </a:lnTo>
                <a:lnTo>
                  <a:pt x="2468" y="147"/>
                </a:lnTo>
                <a:lnTo>
                  <a:pt x="2468" y="149"/>
                </a:lnTo>
                <a:lnTo>
                  <a:pt x="2467" y="149"/>
                </a:lnTo>
                <a:lnTo>
                  <a:pt x="2467" y="149"/>
                </a:lnTo>
                <a:lnTo>
                  <a:pt x="2466" y="149"/>
                </a:lnTo>
                <a:lnTo>
                  <a:pt x="2464" y="149"/>
                </a:lnTo>
                <a:lnTo>
                  <a:pt x="2463" y="149"/>
                </a:lnTo>
                <a:lnTo>
                  <a:pt x="2463" y="147"/>
                </a:lnTo>
                <a:lnTo>
                  <a:pt x="2461" y="147"/>
                </a:lnTo>
                <a:lnTo>
                  <a:pt x="2460" y="147"/>
                </a:lnTo>
                <a:lnTo>
                  <a:pt x="2460" y="146"/>
                </a:lnTo>
                <a:lnTo>
                  <a:pt x="2461" y="146"/>
                </a:lnTo>
                <a:moveTo>
                  <a:pt x="2451" y="147"/>
                </a:moveTo>
                <a:lnTo>
                  <a:pt x="2451" y="146"/>
                </a:lnTo>
                <a:lnTo>
                  <a:pt x="2452" y="146"/>
                </a:lnTo>
                <a:lnTo>
                  <a:pt x="2452" y="147"/>
                </a:lnTo>
                <a:lnTo>
                  <a:pt x="2451" y="147"/>
                </a:lnTo>
                <a:moveTo>
                  <a:pt x="2452" y="149"/>
                </a:moveTo>
                <a:lnTo>
                  <a:pt x="2452" y="147"/>
                </a:lnTo>
                <a:lnTo>
                  <a:pt x="2454" y="147"/>
                </a:lnTo>
                <a:lnTo>
                  <a:pt x="2452" y="149"/>
                </a:lnTo>
                <a:moveTo>
                  <a:pt x="2466" y="144"/>
                </a:moveTo>
                <a:lnTo>
                  <a:pt x="2466" y="143"/>
                </a:lnTo>
                <a:lnTo>
                  <a:pt x="2467" y="143"/>
                </a:lnTo>
                <a:lnTo>
                  <a:pt x="2467" y="141"/>
                </a:lnTo>
                <a:lnTo>
                  <a:pt x="2467" y="141"/>
                </a:lnTo>
                <a:lnTo>
                  <a:pt x="2467" y="143"/>
                </a:lnTo>
                <a:lnTo>
                  <a:pt x="2467" y="144"/>
                </a:lnTo>
                <a:lnTo>
                  <a:pt x="2467" y="146"/>
                </a:lnTo>
                <a:lnTo>
                  <a:pt x="2466" y="146"/>
                </a:lnTo>
                <a:lnTo>
                  <a:pt x="2466" y="144"/>
                </a:lnTo>
                <a:moveTo>
                  <a:pt x="2499" y="127"/>
                </a:moveTo>
                <a:lnTo>
                  <a:pt x="2499" y="125"/>
                </a:lnTo>
                <a:lnTo>
                  <a:pt x="2501" y="125"/>
                </a:lnTo>
                <a:lnTo>
                  <a:pt x="2501" y="127"/>
                </a:lnTo>
                <a:lnTo>
                  <a:pt x="2499" y="127"/>
                </a:lnTo>
                <a:moveTo>
                  <a:pt x="2489" y="133"/>
                </a:moveTo>
                <a:lnTo>
                  <a:pt x="2488" y="131"/>
                </a:lnTo>
                <a:lnTo>
                  <a:pt x="2489" y="130"/>
                </a:lnTo>
                <a:lnTo>
                  <a:pt x="2491" y="131"/>
                </a:lnTo>
                <a:lnTo>
                  <a:pt x="2489" y="131"/>
                </a:lnTo>
                <a:lnTo>
                  <a:pt x="2489" y="133"/>
                </a:lnTo>
                <a:moveTo>
                  <a:pt x="2495" y="133"/>
                </a:moveTo>
                <a:lnTo>
                  <a:pt x="2495" y="131"/>
                </a:lnTo>
                <a:lnTo>
                  <a:pt x="2496" y="133"/>
                </a:lnTo>
                <a:lnTo>
                  <a:pt x="2495" y="133"/>
                </a:lnTo>
                <a:moveTo>
                  <a:pt x="2432" y="200"/>
                </a:moveTo>
                <a:lnTo>
                  <a:pt x="2432" y="200"/>
                </a:lnTo>
                <a:lnTo>
                  <a:pt x="2432" y="202"/>
                </a:lnTo>
                <a:lnTo>
                  <a:pt x="2432" y="200"/>
                </a:lnTo>
                <a:moveTo>
                  <a:pt x="2502" y="125"/>
                </a:moveTo>
                <a:lnTo>
                  <a:pt x="2502" y="125"/>
                </a:lnTo>
                <a:lnTo>
                  <a:pt x="2502" y="127"/>
                </a:lnTo>
                <a:lnTo>
                  <a:pt x="2502" y="128"/>
                </a:lnTo>
                <a:lnTo>
                  <a:pt x="2502" y="128"/>
                </a:lnTo>
                <a:lnTo>
                  <a:pt x="2502" y="130"/>
                </a:lnTo>
                <a:lnTo>
                  <a:pt x="2502" y="130"/>
                </a:lnTo>
                <a:lnTo>
                  <a:pt x="2501" y="130"/>
                </a:lnTo>
                <a:lnTo>
                  <a:pt x="2501" y="128"/>
                </a:lnTo>
                <a:lnTo>
                  <a:pt x="2499" y="128"/>
                </a:lnTo>
                <a:lnTo>
                  <a:pt x="2501" y="127"/>
                </a:lnTo>
                <a:lnTo>
                  <a:pt x="2502" y="127"/>
                </a:lnTo>
                <a:lnTo>
                  <a:pt x="2502" y="125"/>
                </a:lnTo>
                <a:moveTo>
                  <a:pt x="2477" y="131"/>
                </a:moveTo>
                <a:lnTo>
                  <a:pt x="2479" y="131"/>
                </a:lnTo>
                <a:lnTo>
                  <a:pt x="2477" y="133"/>
                </a:lnTo>
                <a:lnTo>
                  <a:pt x="2476" y="133"/>
                </a:lnTo>
                <a:lnTo>
                  <a:pt x="2477" y="131"/>
                </a:lnTo>
                <a:moveTo>
                  <a:pt x="2474" y="138"/>
                </a:moveTo>
                <a:lnTo>
                  <a:pt x="2473" y="137"/>
                </a:lnTo>
                <a:lnTo>
                  <a:pt x="2474" y="137"/>
                </a:lnTo>
                <a:lnTo>
                  <a:pt x="2474" y="138"/>
                </a:lnTo>
                <a:moveTo>
                  <a:pt x="2485" y="133"/>
                </a:moveTo>
                <a:lnTo>
                  <a:pt x="2485" y="131"/>
                </a:lnTo>
                <a:lnTo>
                  <a:pt x="2486" y="133"/>
                </a:lnTo>
                <a:lnTo>
                  <a:pt x="2486" y="134"/>
                </a:lnTo>
                <a:lnTo>
                  <a:pt x="2488" y="134"/>
                </a:lnTo>
                <a:lnTo>
                  <a:pt x="2488" y="135"/>
                </a:lnTo>
                <a:lnTo>
                  <a:pt x="2486" y="135"/>
                </a:lnTo>
                <a:lnTo>
                  <a:pt x="2485" y="135"/>
                </a:lnTo>
                <a:lnTo>
                  <a:pt x="2485" y="134"/>
                </a:lnTo>
                <a:lnTo>
                  <a:pt x="2485" y="133"/>
                </a:lnTo>
                <a:moveTo>
                  <a:pt x="2474" y="135"/>
                </a:moveTo>
                <a:lnTo>
                  <a:pt x="2474" y="134"/>
                </a:lnTo>
                <a:lnTo>
                  <a:pt x="2476" y="135"/>
                </a:lnTo>
                <a:lnTo>
                  <a:pt x="2474" y="135"/>
                </a:lnTo>
                <a:moveTo>
                  <a:pt x="2473" y="130"/>
                </a:moveTo>
                <a:lnTo>
                  <a:pt x="2473" y="128"/>
                </a:lnTo>
                <a:lnTo>
                  <a:pt x="2474" y="128"/>
                </a:lnTo>
                <a:lnTo>
                  <a:pt x="2474" y="130"/>
                </a:lnTo>
                <a:lnTo>
                  <a:pt x="2473" y="130"/>
                </a:lnTo>
                <a:moveTo>
                  <a:pt x="2438" y="188"/>
                </a:moveTo>
                <a:lnTo>
                  <a:pt x="2438" y="187"/>
                </a:lnTo>
                <a:lnTo>
                  <a:pt x="2439" y="187"/>
                </a:lnTo>
                <a:lnTo>
                  <a:pt x="2439" y="188"/>
                </a:lnTo>
                <a:lnTo>
                  <a:pt x="2438" y="188"/>
                </a:lnTo>
                <a:moveTo>
                  <a:pt x="2436" y="190"/>
                </a:moveTo>
                <a:lnTo>
                  <a:pt x="2438" y="188"/>
                </a:lnTo>
                <a:lnTo>
                  <a:pt x="2438" y="190"/>
                </a:lnTo>
                <a:lnTo>
                  <a:pt x="2436" y="190"/>
                </a:lnTo>
                <a:moveTo>
                  <a:pt x="2441" y="187"/>
                </a:moveTo>
                <a:lnTo>
                  <a:pt x="2439" y="187"/>
                </a:lnTo>
                <a:lnTo>
                  <a:pt x="2439" y="186"/>
                </a:lnTo>
                <a:lnTo>
                  <a:pt x="2441" y="186"/>
                </a:lnTo>
                <a:lnTo>
                  <a:pt x="2441" y="187"/>
                </a:lnTo>
                <a:moveTo>
                  <a:pt x="2442" y="177"/>
                </a:moveTo>
                <a:lnTo>
                  <a:pt x="2442" y="175"/>
                </a:lnTo>
                <a:lnTo>
                  <a:pt x="2444" y="175"/>
                </a:lnTo>
                <a:lnTo>
                  <a:pt x="2444" y="177"/>
                </a:lnTo>
                <a:lnTo>
                  <a:pt x="2442" y="177"/>
                </a:lnTo>
                <a:moveTo>
                  <a:pt x="2435" y="191"/>
                </a:moveTo>
                <a:lnTo>
                  <a:pt x="2435" y="190"/>
                </a:lnTo>
                <a:lnTo>
                  <a:pt x="2436" y="190"/>
                </a:lnTo>
                <a:lnTo>
                  <a:pt x="2436" y="191"/>
                </a:lnTo>
                <a:lnTo>
                  <a:pt x="2435" y="191"/>
                </a:lnTo>
                <a:moveTo>
                  <a:pt x="2442" y="175"/>
                </a:moveTo>
                <a:lnTo>
                  <a:pt x="2441" y="175"/>
                </a:lnTo>
                <a:lnTo>
                  <a:pt x="2441" y="174"/>
                </a:lnTo>
                <a:lnTo>
                  <a:pt x="2442" y="174"/>
                </a:lnTo>
                <a:lnTo>
                  <a:pt x="2442" y="175"/>
                </a:lnTo>
                <a:moveTo>
                  <a:pt x="2426" y="203"/>
                </a:moveTo>
                <a:lnTo>
                  <a:pt x="2424" y="203"/>
                </a:lnTo>
                <a:lnTo>
                  <a:pt x="2426" y="202"/>
                </a:lnTo>
                <a:lnTo>
                  <a:pt x="2426" y="203"/>
                </a:lnTo>
                <a:moveTo>
                  <a:pt x="2432" y="194"/>
                </a:moveTo>
                <a:lnTo>
                  <a:pt x="2432" y="193"/>
                </a:lnTo>
                <a:lnTo>
                  <a:pt x="2433" y="194"/>
                </a:lnTo>
                <a:lnTo>
                  <a:pt x="2435" y="194"/>
                </a:lnTo>
                <a:lnTo>
                  <a:pt x="2435" y="196"/>
                </a:lnTo>
                <a:lnTo>
                  <a:pt x="2433" y="196"/>
                </a:lnTo>
                <a:lnTo>
                  <a:pt x="2432" y="196"/>
                </a:lnTo>
                <a:lnTo>
                  <a:pt x="2432" y="194"/>
                </a:lnTo>
                <a:moveTo>
                  <a:pt x="2436" y="194"/>
                </a:moveTo>
                <a:lnTo>
                  <a:pt x="2435" y="194"/>
                </a:lnTo>
                <a:lnTo>
                  <a:pt x="2436" y="193"/>
                </a:lnTo>
                <a:lnTo>
                  <a:pt x="2436" y="194"/>
                </a:lnTo>
                <a:moveTo>
                  <a:pt x="2466" y="156"/>
                </a:moveTo>
                <a:lnTo>
                  <a:pt x="2464" y="155"/>
                </a:lnTo>
                <a:lnTo>
                  <a:pt x="2466" y="155"/>
                </a:lnTo>
                <a:lnTo>
                  <a:pt x="2466" y="156"/>
                </a:lnTo>
                <a:moveTo>
                  <a:pt x="3810" y="562"/>
                </a:moveTo>
                <a:lnTo>
                  <a:pt x="3808" y="562"/>
                </a:lnTo>
                <a:lnTo>
                  <a:pt x="3808" y="561"/>
                </a:lnTo>
                <a:lnTo>
                  <a:pt x="3810" y="561"/>
                </a:lnTo>
                <a:lnTo>
                  <a:pt x="3810" y="562"/>
                </a:lnTo>
                <a:moveTo>
                  <a:pt x="2464" y="155"/>
                </a:moveTo>
                <a:lnTo>
                  <a:pt x="2463" y="153"/>
                </a:lnTo>
                <a:lnTo>
                  <a:pt x="2464" y="153"/>
                </a:lnTo>
                <a:lnTo>
                  <a:pt x="2464" y="155"/>
                </a:lnTo>
                <a:moveTo>
                  <a:pt x="2464" y="152"/>
                </a:moveTo>
                <a:lnTo>
                  <a:pt x="2463" y="150"/>
                </a:lnTo>
                <a:lnTo>
                  <a:pt x="2464" y="150"/>
                </a:lnTo>
                <a:lnTo>
                  <a:pt x="2464" y="152"/>
                </a:lnTo>
                <a:moveTo>
                  <a:pt x="2455" y="155"/>
                </a:moveTo>
                <a:lnTo>
                  <a:pt x="2455" y="153"/>
                </a:lnTo>
                <a:lnTo>
                  <a:pt x="2457" y="152"/>
                </a:lnTo>
                <a:lnTo>
                  <a:pt x="2457" y="153"/>
                </a:lnTo>
                <a:lnTo>
                  <a:pt x="2458" y="153"/>
                </a:lnTo>
                <a:lnTo>
                  <a:pt x="2458" y="155"/>
                </a:lnTo>
                <a:lnTo>
                  <a:pt x="2457" y="155"/>
                </a:lnTo>
                <a:lnTo>
                  <a:pt x="2455" y="155"/>
                </a:lnTo>
                <a:moveTo>
                  <a:pt x="2457" y="156"/>
                </a:moveTo>
                <a:lnTo>
                  <a:pt x="2455" y="158"/>
                </a:lnTo>
                <a:lnTo>
                  <a:pt x="2454" y="158"/>
                </a:lnTo>
                <a:lnTo>
                  <a:pt x="2455" y="156"/>
                </a:lnTo>
                <a:lnTo>
                  <a:pt x="2457" y="156"/>
                </a:lnTo>
                <a:moveTo>
                  <a:pt x="2458" y="158"/>
                </a:moveTo>
                <a:lnTo>
                  <a:pt x="2457" y="156"/>
                </a:lnTo>
                <a:lnTo>
                  <a:pt x="2458" y="156"/>
                </a:lnTo>
                <a:lnTo>
                  <a:pt x="2458" y="158"/>
                </a:lnTo>
                <a:moveTo>
                  <a:pt x="2448" y="168"/>
                </a:moveTo>
                <a:lnTo>
                  <a:pt x="2446" y="166"/>
                </a:lnTo>
                <a:lnTo>
                  <a:pt x="2448" y="166"/>
                </a:lnTo>
                <a:lnTo>
                  <a:pt x="2448" y="168"/>
                </a:lnTo>
                <a:moveTo>
                  <a:pt x="2460" y="158"/>
                </a:moveTo>
                <a:lnTo>
                  <a:pt x="2458" y="156"/>
                </a:lnTo>
                <a:lnTo>
                  <a:pt x="2460" y="156"/>
                </a:lnTo>
                <a:lnTo>
                  <a:pt x="2460" y="158"/>
                </a:lnTo>
                <a:moveTo>
                  <a:pt x="2442" y="174"/>
                </a:moveTo>
                <a:lnTo>
                  <a:pt x="2442" y="172"/>
                </a:lnTo>
                <a:lnTo>
                  <a:pt x="2444" y="172"/>
                </a:lnTo>
                <a:lnTo>
                  <a:pt x="2444" y="174"/>
                </a:lnTo>
                <a:lnTo>
                  <a:pt x="2442" y="174"/>
                </a:lnTo>
                <a:moveTo>
                  <a:pt x="4127" y="1212"/>
                </a:moveTo>
                <a:lnTo>
                  <a:pt x="4127" y="1210"/>
                </a:lnTo>
                <a:lnTo>
                  <a:pt x="4127" y="1212"/>
                </a:lnTo>
                <a:lnTo>
                  <a:pt x="4127" y="1213"/>
                </a:lnTo>
                <a:lnTo>
                  <a:pt x="4127" y="1213"/>
                </a:lnTo>
                <a:lnTo>
                  <a:pt x="4127" y="1212"/>
                </a:lnTo>
                <a:moveTo>
                  <a:pt x="4110" y="1194"/>
                </a:moveTo>
                <a:lnTo>
                  <a:pt x="4108" y="1194"/>
                </a:lnTo>
                <a:lnTo>
                  <a:pt x="4110" y="1192"/>
                </a:lnTo>
                <a:lnTo>
                  <a:pt x="4110" y="1194"/>
                </a:lnTo>
                <a:moveTo>
                  <a:pt x="4135" y="1204"/>
                </a:moveTo>
                <a:lnTo>
                  <a:pt x="4133" y="1204"/>
                </a:lnTo>
                <a:lnTo>
                  <a:pt x="4133" y="1203"/>
                </a:lnTo>
                <a:lnTo>
                  <a:pt x="4135" y="1203"/>
                </a:lnTo>
                <a:lnTo>
                  <a:pt x="4135" y="1204"/>
                </a:lnTo>
                <a:moveTo>
                  <a:pt x="3742" y="1207"/>
                </a:moveTo>
                <a:lnTo>
                  <a:pt x="3743" y="1207"/>
                </a:lnTo>
                <a:lnTo>
                  <a:pt x="3742" y="1209"/>
                </a:lnTo>
                <a:lnTo>
                  <a:pt x="3742" y="1207"/>
                </a:lnTo>
                <a:moveTo>
                  <a:pt x="4120" y="1223"/>
                </a:moveTo>
                <a:lnTo>
                  <a:pt x="4118" y="1223"/>
                </a:lnTo>
                <a:lnTo>
                  <a:pt x="4118" y="1223"/>
                </a:lnTo>
                <a:lnTo>
                  <a:pt x="4120" y="1223"/>
                </a:lnTo>
                <a:moveTo>
                  <a:pt x="4193" y="1278"/>
                </a:moveTo>
                <a:lnTo>
                  <a:pt x="4193" y="1279"/>
                </a:lnTo>
                <a:lnTo>
                  <a:pt x="4192" y="1278"/>
                </a:lnTo>
                <a:lnTo>
                  <a:pt x="4193" y="1278"/>
                </a:lnTo>
                <a:moveTo>
                  <a:pt x="3765" y="841"/>
                </a:moveTo>
                <a:lnTo>
                  <a:pt x="3767" y="841"/>
                </a:lnTo>
                <a:lnTo>
                  <a:pt x="3767" y="842"/>
                </a:lnTo>
                <a:lnTo>
                  <a:pt x="3765" y="841"/>
                </a:lnTo>
                <a:moveTo>
                  <a:pt x="3743" y="1207"/>
                </a:moveTo>
                <a:lnTo>
                  <a:pt x="3745" y="1207"/>
                </a:lnTo>
                <a:lnTo>
                  <a:pt x="3745" y="1209"/>
                </a:lnTo>
                <a:lnTo>
                  <a:pt x="3745" y="1210"/>
                </a:lnTo>
                <a:lnTo>
                  <a:pt x="3743" y="1210"/>
                </a:lnTo>
                <a:lnTo>
                  <a:pt x="3743" y="1209"/>
                </a:lnTo>
                <a:lnTo>
                  <a:pt x="3743" y="1207"/>
                </a:lnTo>
                <a:moveTo>
                  <a:pt x="3767" y="841"/>
                </a:moveTo>
                <a:lnTo>
                  <a:pt x="3767" y="839"/>
                </a:lnTo>
                <a:lnTo>
                  <a:pt x="3768" y="839"/>
                </a:lnTo>
                <a:lnTo>
                  <a:pt x="3768" y="841"/>
                </a:lnTo>
                <a:lnTo>
                  <a:pt x="3767" y="841"/>
                </a:lnTo>
                <a:moveTo>
                  <a:pt x="4130" y="1225"/>
                </a:moveTo>
                <a:lnTo>
                  <a:pt x="4129" y="1225"/>
                </a:lnTo>
                <a:lnTo>
                  <a:pt x="4129" y="1223"/>
                </a:lnTo>
                <a:lnTo>
                  <a:pt x="4130" y="1223"/>
                </a:lnTo>
                <a:lnTo>
                  <a:pt x="4130" y="1225"/>
                </a:lnTo>
                <a:moveTo>
                  <a:pt x="4192" y="1301"/>
                </a:moveTo>
                <a:lnTo>
                  <a:pt x="4190" y="1301"/>
                </a:lnTo>
                <a:lnTo>
                  <a:pt x="4190" y="1300"/>
                </a:lnTo>
                <a:lnTo>
                  <a:pt x="4192" y="1298"/>
                </a:lnTo>
                <a:lnTo>
                  <a:pt x="4192" y="1300"/>
                </a:lnTo>
                <a:lnTo>
                  <a:pt x="4192" y="1301"/>
                </a:lnTo>
                <a:moveTo>
                  <a:pt x="4193" y="1297"/>
                </a:moveTo>
                <a:lnTo>
                  <a:pt x="4192" y="1298"/>
                </a:lnTo>
                <a:lnTo>
                  <a:pt x="4192" y="1297"/>
                </a:lnTo>
                <a:lnTo>
                  <a:pt x="4193" y="1297"/>
                </a:lnTo>
                <a:moveTo>
                  <a:pt x="4238" y="1306"/>
                </a:moveTo>
                <a:lnTo>
                  <a:pt x="4239" y="1304"/>
                </a:lnTo>
                <a:lnTo>
                  <a:pt x="4239" y="1306"/>
                </a:lnTo>
                <a:lnTo>
                  <a:pt x="4238" y="1306"/>
                </a:lnTo>
                <a:moveTo>
                  <a:pt x="4252" y="1298"/>
                </a:moveTo>
                <a:lnTo>
                  <a:pt x="4252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52" y="1298"/>
                </a:lnTo>
                <a:moveTo>
                  <a:pt x="4193" y="1294"/>
                </a:moveTo>
                <a:lnTo>
                  <a:pt x="4193" y="1293"/>
                </a:lnTo>
                <a:lnTo>
                  <a:pt x="4195" y="1293"/>
                </a:lnTo>
                <a:lnTo>
                  <a:pt x="4195" y="1294"/>
                </a:lnTo>
                <a:lnTo>
                  <a:pt x="4193" y="1294"/>
                </a:lnTo>
                <a:moveTo>
                  <a:pt x="4196" y="1284"/>
                </a:moveTo>
                <a:lnTo>
                  <a:pt x="4196" y="1282"/>
                </a:lnTo>
                <a:lnTo>
                  <a:pt x="4198" y="1284"/>
                </a:lnTo>
                <a:lnTo>
                  <a:pt x="4196" y="1284"/>
                </a:lnTo>
                <a:moveTo>
                  <a:pt x="4190" y="1303"/>
                </a:moveTo>
                <a:lnTo>
                  <a:pt x="4190" y="1304"/>
                </a:lnTo>
                <a:lnTo>
                  <a:pt x="4189" y="1304"/>
                </a:lnTo>
                <a:lnTo>
                  <a:pt x="4190" y="1303"/>
                </a:lnTo>
                <a:moveTo>
                  <a:pt x="4195" y="1282"/>
                </a:moveTo>
                <a:lnTo>
                  <a:pt x="4195" y="1281"/>
                </a:lnTo>
                <a:lnTo>
                  <a:pt x="4196" y="1281"/>
                </a:lnTo>
                <a:lnTo>
                  <a:pt x="4196" y="1282"/>
                </a:lnTo>
                <a:lnTo>
                  <a:pt x="4195" y="1282"/>
                </a:lnTo>
                <a:moveTo>
                  <a:pt x="4188" y="1304"/>
                </a:moveTo>
                <a:lnTo>
                  <a:pt x="4186" y="1304"/>
                </a:lnTo>
                <a:lnTo>
                  <a:pt x="4188" y="1303"/>
                </a:lnTo>
                <a:lnTo>
                  <a:pt x="4188" y="1304"/>
                </a:lnTo>
                <a:moveTo>
                  <a:pt x="4190" y="1301"/>
                </a:moveTo>
                <a:lnTo>
                  <a:pt x="4190" y="1303"/>
                </a:lnTo>
                <a:lnTo>
                  <a:pt x="4189" y="1303"/>
                </a:lnTo>
                <a:lnTo>
                  <a:pt x="4189" y="1301"/>
                </a:lnTo>
                <a:lnTo>
                  <a:pt x="4190" y="1301"/>
                </a:lnTo>
                <a:moveTo>
                  <a:pt x="3727" y="1175"/>
                </a:moveTo>
                <a:lnTo>
                  <a:pt x="3729" y="1173"/>
                </a:lnTo>
                <a:lnTo>
                  <a:pt x="3729" y="1175"/>
                </a:lnTo>
                <a:lnTo>
                  <a:pt x="3727" y="1175"/>
                </a:lnTo>
                <a:moveTo>
                  <a:pt x="3727" y="1173"/>
                </a:moveTo>
                <a:lnTo>
                  <a:pt x="3726" y="1173"/>
                </a:lnTo>
                <a:lnTo>
                  <a:pt x="3726" y="1172"/>
                </a:lnTo>
                <a:lnTo>
                  <a:pt x="3727" y="1172"/>
                </a:lnTo>
                <a:lnTo>
                  <a:pt x="3727" y="1173"/>
                </a:lnTo>
                <a:moveTo>
                  <a:pt x="3742" y="1213"/>
                </a:moveTo>
                <a:lnTo>
                  <a:pt x="3740" y="1215"/>
                </a:lnTo>
                <a:lnTo>
                  <a:pt x="3740" y="1213"/>
                </a:lnTo>
                <a:lnTo>
                  <a:pt x="3742" y="1213"/>
                </a:lnTo>
                <a:moveTo>
                  <a:pt x="3655" y="1100"/>
                </a:moveTo>
                <a:lnTo>
                  <a:pt x="3657" y="1100"/>
                </a:lnTo>
                <a:lnTo>
                  <a:pt x="3655" y="1101"/>
                </a:lnTo>
                <a:lnTo>
                  <a:pt x="3655" y="1100"/>
                </a:lnTo>
                <a:moveTo>
                  <a:pt x="3693" y="1136"/>
                </a:moveTo>
                <a:lnTo>
                  <a:pt x="3695" y="1136"/>
                </a:lnTo>
                <a:lnTo>
                  <a:pt x="3695" y="1138"/>
                </a:lnTo>
                <a:lnTo>
                  <a:pt x="3693" y="1138"/>
                </a:lnTo>
                <a:lnTo>
                  <a:pt x="3693" y="1136"/>
                </a:lnTo>
                <a:moveTo>
                  <a:pt x="3946" y="1858"/>
                </a:moveTo>
                <a:lnTo>
                  <a:pt x="3946" y="1856"/>
                </a:lnTo>
                <a:lnTo>
                  <a:pt x="3948" y="1856"/>
                </a:lnTo>
                <a:lnTo>
                  <a:pt x="3948" y="1858"/>
                </a:lnTo>
                <a:lnTo>
                  <a:pt x="3946" y="1858"/>
                </a:lnTo>
                <a:moveTo>
                  <a:pt x="3968" y="1853"/>
                </a:moveTo>
                <a:lnTo>
                  <a:pt x="3970" y="1852"/>
                </a:lnTo>
                <a:lnTo>
                  <a:pt x="3970" y="1853"/>
                </a:lnTo>
                <a:lnTo>
                  <a:pt x="3968" y="1853"/>
                </a:lnTo>
                <a:moveTo>
                  <a:pt x="3948" y="1859"/>
                </a:moveTo>
                <a:lnTo>
                  <a:pt x="3948" y="1858"/>
                </a:lnTo>
                <a:lnTo>
                  <a:pt x="3949" y="1856"/>
                </a:lnTo>
                <a:lnTo>
                  <a:pt x="3949" y="1858"/>
                </a:lnTo>
                <a:lnTo>
                  <a:pt x="3948" y="1859"/>
                </a:lnTo>
                <a:moveTo>
                  <a:pt x="3701" y="1139"/>
                </a:moveTo>
                <a:lnTo>
                  <a:pt x="3701" y="1138"/>
                </a:lnTo>
                <a:lnTo>
                  <a:pt x="3702" y="1139"/>
                </a:lnTo>
                <a:lnTo>
                  <a:pt x="3704" y="1141"/>
                </a:lnTo>
                <a:lnTo>
                  <a:pt x="3702" y="1141"/>
                </a:lnTo>
                <a:lnTo>
                  <a:pt x="3701" y="1141"/>
                </a:lnTo>
                <a:lnTo>
                  <a:pt x="3701" y="1139"/>
                </a:lnTo>
                <a:moveTo>
                  <a:pt x="3977" y="1820"/>
                </a:moveTo>
                <a:lnTo>
                  <a:pt x="3976" y="1820"/>
                </a:lnTo>
                <a:lnTo>
                  <a:pt x="3977" y="1818"/>
                </a:lnTo>
                <a:lnTo>
                  <a:pt x="3977" y="1820"/>
                </a:lnTo>
                <a:moveTo>
                  <a:pt x="3721" y="1162"/>
                </a:moveTo>
                <a:lnTo>
                  <a:pt x="3723" y="1162"/>
                </a:lnTo>
                <a:lnTo>
                  <a:pt x="3723" y="1163"/>
                </a:lnTo>
                <a:lnTo>
                  <a:pt x="3721" y="1163"/>
                </a:lnTo>
                <a:lnTo>
                  <a:pt x="3720" y="1163"/>
                </a:lnTo>
                <a:lnTo>
                  <a:pt x="3721" y="1162"/>
                </a:lnTo>
                <a:moveTo>
                  <a:pt x="3918" y="869"/>
                </a:moveTo>
                <a:lnTo>
                  <a:pt x="3918" y="867"/>
                </a:lnTo>
                <a:lnTo>
                  <a:pt x="3920" y="869"/>
                </a:lnTo>
                <a:lnTo>
                  <a:pt x="3918" y="869"/>
                </a:lnTo>
                <a:moveTo>
                  <a:pt x="3715" y="1164"/>
                </a:moveTo>
                <a:lnTo>
                  <a:pt x="3717" y="1164"/>
                </a:lnTo>
                <a:lnTo>
                  <a:pt x="3717" y="1166"/>
                </a:lnTo>
                <a:lnTo>
                  <a:pt x="3715" y="1166"/>
                </a:lnTo>
                <a:lnTo>
                  <a:pt x="3715" y="1164"/>
                </a:lnTo>
                <a:moveTo>
                  <a:pt x="3714" y="1147"/>
                </a:moveTo>
                <a:lnTo>
                  <a:pt x="3714" y="1148"/>
                </a:lnTo>
                <a:lnTo>
                  <a:pt x="3713" y="1147"/>
                </a:lnTo>
                <a:lnTo>
                  <a:pt x="3714" y="1147"/>
                </a:lnTo>
                <a:moveTo>
                  <a:pt x="3714" y="1153"/>
                </a:moveTo>
                <a:lnTo>
                  <a:pt x="3714" y="1154"/>
                </a:lnTo>
                <a:lnTo>
                  <a:pt x="3713" y="1153"/>
                </a:lnTo>
                <a:lnTo>
                  <a:pt x="3714" y="1153"/>
                </a:lnTo>
                <a:moveTo>
                  <a:pt x="3718" y="1163"/>
                </a:moveTo>
                <a:lnTo>
                  <a:pt x="3720" y="1163"/>
                </a:lnTo>
                <a:lnTo>
                  <a:pt x="3720" y="1164"/>
                </a:lnTo>
                <a:lnTo>
                  <a:pt x="3718" y="1164"/>
                </a:lnTo>
                <a:lnTo>
                  <a:pt x="3717" y="1164"/>
                </a:lnTo>
                <a:lnTo>
                  <a:pt x="3718" y="1163"/>
                </a:lnTo>
                <a:moveTo>
                  <a:pt x="3721" y="1153"/>
                </a:moveTo>
                <a:lnTo>
                  <a:pt x="3720" y="1153"/>
                </a:lnTo>
                <a:lnTo>
                  <a:pt x="3721" y="1153"/>
                </a:lnTo>
                <a:lnTo>
                  <a:pt x="3721" y="1153"/>
                </a:lnTo>
                <a:moveTo>
                  <a:pt x="3714" y="1153"/>
                </a:moveTo>
                <a:lnTo>
                  <a:pt x="3714" y="1151"/>
                </a:lnTo>
                <a:lnTo>
                  <a:pt x="3715" y="1153"/>
                </a:lnTo>
                <a:lnTo>
                  <a:pt x="3715" y="1153"/>
                </a:lnTo>
                <a:lnTo>
                  <a:pt x="3714" y="1153"/>
                </a:lnTo>
                <a:lnTo>
                  <a:pt x="3714" y="1153"/>
                </a:lnTo>
                <a:moveTo>
                  <a:pt x="3720" y="1154"/>
                </a:moveTo>
                <a:lnTo>
                  <a:pt x="3721" y="1156"/>
                </a:lnTo>
                <a:lnTo>
                  <a:pt x="3720" y="1156"/>
                </a:lnTo>
                <a:lnTo>
                  <a:pt x="3718" y="1156"/>
                </a:lnTo>
                <a:lnTo>
                  <a:pt x="3717" y="1156"/>
                </a:lnTo>
                <a:lnTo>
                  <a:pt x="3715" y="1156"/>
                </a:lnTo>
                <a:lnTo>
                  <a:pt x="3714" y="1154"/>
                </a:lnTo>
                <a:lnTo>
                  <a:pt x="3715" y="1154"/>
                </a:lnTo>
                <a:lnTo>
                  <a:pt x="3717" y="1154"/>
                </a:lnTo>
                <a:lnTo>
                  <a:pt x="3718" y="1154"/>
                </a:lnTo>
                <a:lnTo>
                  <a:pt x="3720" y="1154"/>
                </a:lnTo>
                <a:moveTo>
                  <a:pt x="3720" y="1153"/>
                </a:moveTo>
                <a:lnTo>
                  <a:pt x="3718" y="1153"/>
                </a:lnTo>
                <a:lnTo>
                  <a:pt x="3718" y="1151"/>
                </a:lnTo>
                <a:lnTo>
                  <a:pt x="3720" y="1153"/>
                </a:lnTo>
                <a:moveTo>
                  <a:pt x="3986" y="1306"/>
                </a:moveTo>
                <a:lnTo>
                  <a:pt x="3986" y="1304"/>
                </a:lnTo>
                <a:lnTo>
                  <a:pt x="3986" y="1306"/>
                </a:lnTo>
                <a:lnTo>
                  <a:pt x="3986" y="1306"/>
                </a:lnTo>
                <a:moveTo>
                  <a:pt x="3921" y="1150"/>
                </a:moveTo>
                <a:lnTo>
                  <a:pt x="3921" y="1151"/>
                </a:lnTo>
                <a:lnTo>
                  <a:pt x="3920" y="1151"/>
                </a:lnTo>
                <a:lnTo>
                  <a:pt x="3920" y="1150"/>
                </a:lnTo>
                <a:lnTo>
                  <a:pt x="3921" y="1150"/>
                </a:lnTo>
                <a:moveTo>
                  <a:pt x="3923" y="1153"/>
                </a:moveTo>
                <a:lnTo>
                  <a:pt x="3923" y="1153"/>
                </a:lnTo>
                <a:lnTo>
                  <a:pt x="3921" y="1153"/>
                </a:lnTo>
                <a:lnTo>
                  <a:pt x="3921" y="1153"/>
                </a:lnTo>
                <a:lnTo>
                  <a:pt x="3921" y="1151"/>
                </a:lnTo>
                <a:lnTo>
                  <a:pt x="3923" y="1151"/>
                </a:lnTo>
                <a:lnTo>
                  <a:pt x="3923" y="1153"/>
                </a:lnTo>
                <a:moveTo>
                  <a:pt x="3915" y="1107"/>
                </a:moveTo>
                <a:lnTo>
                  <a:pt x="3915" y="1109"/>
                </a:lnTo>
                <a:lnTo>
                  <a:pt x="3914" y="1107"/>
                </a:lnTo>
                <a:lnTo>
                  <a:pt x="3915" y="1107"/>
                </a:lnTo>
                <a:moveTo>
                  <a:pt x="3914" y="1100"/>
                </a:moveTo>
                <a:lnTo>
                  <a:pt x="3915" y="1100"/>
                </a:lnTo>
                <a:lnTo>
                  <a:pt x="3915" y="1101"/>
                </a:lnTo>
                <a:lnTo>
                  <a:pt x="3915" y="1103"/>
                </a:lnTo>
                <a:lnTo>
                  <a:pt x="3914" y="1101"/>
                </a:lnTo>
                <a:lnTo>
                  <a:pt x="3913" y="1101"/>
                </a:lnTo>
                <a:lnTo>
                  <a:pt x="3913" y="1100"/>
                </a:lnTo>
                <a:lnTo>
                  <a:pt x="3914" y="1100"/>
                </a:lnTo>
                <a:moveTo>
                  <a:pt x="3915" y="1100"/>
                </a:moveTo>
                <a:lnTo>
                  <a:pt x="3915" y="1098"/>
                </a:lnTo>
                <a:lnTo>
                  <a:pt x="3915" y="1100"/>
                </a:lnTo>
                <a:lnTo>
                  <a:pt x="3915" y="1100"/>
                </a:lnTo>
                <a:moveTo>
                  <a:pt x="3898" y="1197"/>
                </a:moveTo>
                <a:lnTo>
                  <a:pt x="3899" y="1197"/>
                </a:lnTo>
                <a:lnTo>
                  <a:pt x="3899" y="1198"/>
                </a:lnTo>
                <a:lnTo>
                  <a:pt x="3898" y="1197"/>
                </a:lnTo>
                <a:moveTo>
                  <a:pt x="3893" y="1225"/>
                </a:moveTo>
                <a:lnTo>
                  <a:pt x="3895" y="1223"/>
                </a:lnTo>
                <a:lnTo>
                  <a:pt x="3895" y="1225"/>
                </a:lnTo>
                <a:lnTo>
                  <a:pt x="3895" y="1226"/>
                </a:lnTo>
                <a:lnTo>
                  <a:pt x="3893" y="1228"/>
                </a:lnTo>
                <a:lnTo>
                  <a:pt x="3893" y="1226"/>
                </a:lnTo>
                <a:lnTo>
                  <a:pt x="3893" y="1225"/>
                </a:lnTo>
                <a:moveTo>
                  <a:pt x="3876" y="1223"/>
                </a:moveTo>
                <a:lnTo>
                  <a:pt x="3874" y="1225"/>
                </a:lnTo>
                <a:lnTo>
                  <a:pt x="3874" y="1223"/>
                </a:lnTo>
                <a:lnTo>
                  <a:pt x="3876" y="1223"/>
                </a:lnTo>
                <a:moveTo>
                  <a:pt x="3899" y="1203"/>
                </a:moveTo>
                <a:lnTo>
                  <a:pt x="3901" y="1203"/>
                </a:lnTo>
                <a:lnTo>
                  <a:pt x="3899" y="1204"/>
                </a:lnTo>
                <a:lnTo>
                  <a:pt x="3899" y="1203"/>
                </a:lnTo>
                <a:moveTo>
                  <a:pt x="3913" y="1070"/>
                </a:moveTo>
                <a:lnTo>
                  <a:pt x="3914" y="1070"/>
                </a:lnTo>
                <a:lnTo>
                  <a:pt x="3914" y="1072"/>
                </a:lnTo>
                <a:lnTo>
                  <a:pt x="3913" y="1072"/>
                </a:lnTo>
                <a:lnTo>
                  <a:pt x="3911" y="1072"/>
                </a:lnTo>
                <a:lnTo>
                  <a:pt x="3913" y="1070"/>
                </a:lnTo>
                <a:moveTo>
                  <a:pt x="3908" y="1060"/>
                </a:moveTo>
                <a:lnTo>
                  <a:pt x="3908" y="1058"/>
                </a:lnTo>
                <a:lnTo>
                  <a:pt x="3910" y="1058"/>
                </a:lnTo>
                <a:lnTo>
                  <a:pt x="3910" y="1060"/>
                </a:lnTo>
                <a:lnTo>
                  <a:pt x="3908" y="1060"/>
                </a:lnTo>
                <a:moveTo>
                  <a:pt x="3827" y="1216"/>
                </a:moveTo>
                <a:lnTo>
                  <a:pt x="3826" y="1217"/>
                </a:lnTo>
                <a:lnTo>
                  <a:pt x="3826" y="1216"/>
                </a:lnTo>
                <a:lnTo>
                  <a:pt x="3827" y="1216"/>
                </a:lnTo>
                <a:moveTo>
                  <a:pt x="3873" y="1223"/>
                </a:moveTo>
                <a:lnTo>
                  <a:pt x="3871" y="1223"/>
                </a:lnTo>
                <a:lnTo>
                  <a:pt x="3871" y="1223"/>
                </a:lnTo>
                <a:lnTo>
                  <a:pt x="3873" y="1222"/>
                </a:lnTo>
                <a:lnTo>
                  <a:pt x="3873" y="1223"/>
                </a:lnTo>
                <a:moveTo>
                  <a:pt x="3833" y="1141"/>
                </a:moveTo>
                <a:lnTo>
                  <a:pt x="3832" y="1142"/>
                </a:lnTo>
                <a:lnTo>
                  <a:pt x="3832" y="1141"/>
                </a:lnTo>
                <a:lnTo>
                  <a:pt x="3833" y="1141"/>
                </a:lnTo>
                <a:moveTo>
                  <a:pt x="3885" y="808"/>
                </a:moveTo>
                <a:lnTo>
                  <a:pt x="3886" y="808"/>
                </a:lnTo>
                <a:lnTo>
                  <a:pt x="3886" y="810"/>
                </a:lnTo>
                <a:lnTo>
                  <a:pt x="3885" y="808"/>
                </a:lnTo>
                <a:moveTo>
                  <a:pt x="3907" y="1188"/>
                </a:moveTo>
                <a:lnTo>
                  <a:pt x="3905" y="1188"/>
                </a:lnTo>
                <a:lnTo>
                  <a:pt x="3905" y="1187"/>
                </a:lnTo>
                <a:lnTo>
                  <a:pt x="3907" y="1185"/>
                </a:lnTo>
                <a:lnTo>
                  <a:pt x="3907" y="1187"/>
                </a:lnTo>
                <a:lnTo>
                  <a:pt x="3907" y="1188"/>
                </a:lnTo>
                <a:moveTo>
                  <a:pt x="3899" y="1058"/>
                </a:moveTo>
                <a:lnTo>
                  <a:pt x="3901" y="1058"/>
                </a:lnTo>
                <a:lnTo>
                  <a:pt x="3901" y="1060"/>
                </a:lnTo>
                <a:lnTo>
                  <a:pt x="3899" y="1058"/>
                </a:lnTo>
                <a:moveTo>
                  <a:pt x="3832" y="1147"/>
                </a:moveTo>
                <a:lnTo>
                  <a:pt x="3830" y="1145"/>
                </a:lnTo>
                <a:lnTo>
                  <a:pt x="3832" y="1145"/>
                </a:lnTo>
                <a:lnTo>
                  <a:pt x="3832" y="1147"/>
                </a:lnTo>
                <a:moveTo>
                  <a:pt x="3829" y="1145"/>
                </a:moveTo>
                <a:lnTo>
                  <a:pt x="3829" y="1144"/>
                </a:lnTo>
                <a:lnTo>
                  <a:pt x="3830" y="1144"/>
                </a:lnTo>
                <a:lnTo>
                  <a:pt x="3830" y="1145"/>
                </a:lnTo>
                <a:lnTo>
                  <a:pt x="3829" y="1145"/>
                </a:lnTo>
                <a:moveTo>
                  <a:pt x="3824" y="1144"/>
                </a:moveTo>
                <a:lnTo>
                  <a:pt x="3826" y="1144"/>
                </a:lnTo>
                <a:lnTo>
                  <a:pt x="3824" y="1145"/>
                </a:lnTo>
                <a:lnTo>
                  <a:pt x="3824" y="1144"/>
                </a:lnTo>
                <a:moveTo>
                  <a:pt x="4102" y="1182"/>
                </a:moveTo>
                <a:lnTo>
                  <a:pt x="4104" y="1181"/>
                </a:lnTo>
                <a:lnTo>
                  <a:pt x="4104" y="1182"/>
                </a:lnTo>
                <a:lnTo>
                  <a:pt x="4102" y="1182"/>
                </a:lnTo>
                <a:moveTo>
                  <a:pt x="4133" y="1273"/>
                </a:moveTo>
                <a:lnTo>
                  <a:pt x="4133" y="1272"/>
                </a:lnTo>
                <a:lnTo>
                  <a:pt x="4135" y="1272"/>
                </a:lnTo>
                <a:lnTo>
                  <a:pt x="4135" y="1273"/>
                </a:lnTo>
                <a:lnTo>
                  <a:pt x="4133" y="1273"/>
                </a:lnTo>
                <a:moveTo>
                  <a:pt x="2442" y="542"/>
                </a:moveTo>
                <a:lnTo>
                  <a:pt x="2442" y="543"/>
                </a:lnTo>
                <a:lnTo>
                  <a:pt x="2441" y="542"/>
                </a:lnTo>
                <a:lnTo>
                  <a:pt x="2442" y="542"/>
                </a:lnTo>
                <a:moveTo>
                  <a:pt x="4092" y="1175"/>
                </a:moveTo>
                <a:lnTo>
                  <a:pt x="4092" y="1176"/>
                </a:lnTo>
                <a:lnTo>
                  <a:pt x="4092" y="1175"/>
                </a:lnTo>
                <a:lnTo>
                  <a:pt x="4092" y="1173"/>
                </a:lnTo>
                <a:lnTo>
                  <a:pt x="4092" y="1173"/>
                </a:lnTo>
                <a:lnTo>
                  <a:pt x="4092" y="1175"/>
                </a:lnTo>
                <a:moveTo>
                  <a:pt x="4092" y="1172"/>
                </a:moveTo>
                <a:lnTo>
                  <a:pt x="4092" y="1170"/>
                </a:lnTo>
                <a:lnTo>
                  <a:pt x="4093" y="1172"/>
                </a:lnTo>
                <a:lnTo>
                  <a:pt x="4095" y="1172"/>
                </a:lnTo>
                <a:lnTo>
                  <a:pt x="4095" y="1173"/>
                </a:lnTo>
                <a:lnTo>
                  <a:pt x="4093" y="1173"/>
                </a:lnTo>
                <a:lnTo>
                  <a:pt x="4092" y="1173"/>
                </a:lnTo>
                <a:lnTo>
                  <a:pt x="4092" y="1172"/>
                </a:lnTo>
                <a:moveTo>
                  <a:pt x="4067" y="1359"/>
                </a:moveTo>
                <a:lnTo>
                  <a:pt x="4065" y="1359"/>
                </a:lnTo>
                <a:lnTo>
                  <a:pt x="4067" y="1357"/>
                </a:lnTo>
                <a:lnTo>
                  <a:pt x="4067" y="1359"/>
                </a:lnTo>
                <a:moveTo>
                  <a:pt x="4067" y="1360"/>
                </a:moveTo>
                <a:lnTo>
                  <a:pt x="4068" y="1360"/>
                </a:lnTo>
                <a:lnTo>
                  <a:pt x="4068" y="1362"/>
                </a:lnTo>
                <a:lnTo>
                  <a:pt x="4067" y="1362"/>
                </a:lnTo>
                <a:lnTo>
                  <a:pt x="4067" y="1360"/>
                </a:lnTo>
                <a:moveTo>
                  <a:pt x="3889" y="343"/>
                </a:moveTo>
                <a:lnTo>
                  <a:pt x="3888" y="343"/>
                </a:lnTo>
                <a:lnTo>
                  <a:pt x="3888" y="342"/>
                </a:lnTo>
                <a:lnTo>
                  <a:pt x="3889" y="342"/>
                </a:lnTo>
                <a:lnTo>
                  <a:pt x="3890" y="343"/>
                </a:lnTo>
                <a:lnTo>
                  <a:pt x="3889" y="343"/>
                </a:lnTo>
                <a:moveTo>
                  <a:pt x="4136" y="1272"/>
                </a:moveTo>
                <a:lnTo>
                  <a:pt x="4135" y="1272"/>
                </a:lnTo>
                <a:lnTo>
                  <a:pt x="4135" y="1270"/>
                </a:lnTo>
                <a:lnTo>
                  <a:pt x="4136" y="1272"/>
                </a:lnTo>
                <a:moveTo>
                  <a:pt x="4271" y="1294"/>
                </a:moveTo>
                <a:lnTo>
                  <a:pt x="4270" y="1294"/>
                </a:lnTo>
                <a:lnTo>
                  <a:pt x="4270" y="1294"/>
                </a:lnTo>
                <a:lnTo>
                  <a:pt x="4271" y="1294"/>
                </a:lnTo>
                <a:moveTo>
                  <a:pt x="4133" y="1272"/>
                </a:moveTo>
                <a:lnTo>
                  <a:pt x="4132" y="1270"/>
                </a:lnTo>
                <a:lnTo>
                  <a:pt x="4133" y="1270"/>
                </a:lnTo>
                <a:lnTo>
                  <a:pt x="4133" y="1272"/>
                </a:lnTo>
                <a:moveTo>
                  <a:pt x="4115" y="1262"/>
                </a:moveTo>
                <a:lnTo>
                  <a:pt x="4114" y="1262"/>
                </a:lnTo>
                <a:lnTo>
                  <a:pt x="4114" y="1260"/>
                </a:lnTo>
                <a:lnTo>
                  <a:pt x="4115" y="1262"/>
                </a:lnTo>
                <a:moveTo>
                  <a:pt x="3843" y="1287"/>
                </a:moveTo>
                <a:lnTo>
                  <a:pt x="3845" y="1288"/>
                </a:lnTo>
                <a:lnTo>
                  <a:pt x="3843" y="1288"/>
                </a:lnTo>
                <a:lnTo>
                  <a:pt x="3843" y="1287"/>
                </a:lnTo>
                <a:moveTo>
                  <a:pt x="3921" y="1309"/>
                </a:moveTo>
                <a:lnTo>
                  <a:pt x="3920" y="1309"/>
                </a:lnTo>
                <a:lnTo>
                  <a:pt x="3920" y="1307"/>
                </a:lnTo>
                <a:lnTo>
                  <a:pt x="3921" y="1307"/>
                </a:lnTo>
                <a:lnTo>
                  <a:pt x="3921" y="1309"/>
                </a:lnTo>
                <a:moveTo>
                  <a:pt x="3983" y="1306"/>
                </a:moveTo>
                <a:lnTo>
                  <a:pt x="3985" y="1304"/>
                </a:lnTo>
                <a:lnTo>
                  <a:pt x="3985" y="1306"/>
                </a:lnTo>
                <a:lnTo>
                  <a:pt x="3986" y="1306"/>
                </a:lnTo>
                <a:lnTo>
                  <a:pt x="3985" y="1307"/>
                </a:lnTo>
                <a:lnTo>
                  <a:pt x="3983" y="1307"/>
                </a:lnTo>
                <a:lnTo>
                  <a:pt x="3983" y="1306"/>
                </a:lnTo>
                <a:moveTo>
                  <a:pt x="3793" y="1294"/>
                </a:moveTo>
                <a:lnTo>
                  <a:pt x="3793" y="1294"/>
                </a:lnTo>
                <a:lnTo>
                  <a:pt x="3792" y="1294"/>
                </a:lnTo>
                <a:lnTo>
                  <a:pt x="3792" y="1294"/>
                </a:lnTo>
                <a:lnTo>
                  <a:pt x="3793" y="1294"/>
                </a:lnTo>
                <a:moveTo>
                  <a:pt x="4057" y="1228"/>
                </a:moveTo>
                <a:lnTo>
                  <a:pt x="4057" y="1228"/>
                </a:lnTo>
                <a:lnTo>
                  <a:pt x="4057" y="1229"/>
                </a:lnTo>
                <a:lnTo>
                  <a:pt x="4057" y="1228"/>
                </a:lnTo>
                <a:moveTo>
                  <a:pt x="3958" y="1858"/>
                </a:moveTo>
                <a:lnTo>
                  <a:pt x="3958" y="1859"/>
                </a:lnTo>
                <a:lnTo>
                  <a:pt x="3957" y="1859"/>
                </a:lnTo>
                <a:lnTo>
                  <a:pt x="3955" y="1859"/>
                </a:lnTo>
                <a:lnTo>
                  <a:pt x="3957" y="1858"/>
                </a:lnTo>
                <a:lnTo>
                  <a:pt x="3958" y="1858"/>
                </a:lnTo>
                <a:moveTo>
                  <a:pt x="3979" y="1303"/>
                </a:moveTo>
                <a:lnTo>
                  <a:pt x="3977" y="1304"/>
                </a:lnTo>
                <a:lnTo>
                  <a:pt x="3977" y="1303"/>
                </a:lnTo>
                <a:lnTo>
                  <a:pt x="3979" y="1303"/>
                </a:lnTo>
                <a:moveTo>
                  <a:pt x="2643" y="540"/>
                </a:moveTo>
                <a:lnTo>
                  <a:pt x="2645" y="540"/>
                </a:lnTo>
                <a:lnTo>
                  <a:pt x="2645" y="542"/>
                </a:lnTo>
                <a:lnTo>
                  <a:pt x="2643" y="542"/>
                </a:lnTo>
                <a:lnTo>
                  <a:pt x="2643" y="540"/>
                </a:lnTo>
                <a:moveTo>
                  <a:pt x="3982" y="1306"/>
                </a:moveTo>
                <a:lnTo>
                  <a:pt x="3982" y="1307"/>
                </a:lnTo>
                <a:lnTo>
                  <a:pt x="3980" y="1307"/>
                </a:lnTo>
                <a:lnTo>
                  <a:pt x="3982" y="1306"/>
                </a:lnTo>
                <a:moveTo>
                  <a:pt x="3713" y="1153"/>
                </a:moveTo>
                <a:lnTo>
                  <a:pt x="3713" y="1153"/>
                </a:lnTo>
                <a:lnTo>
                  <a:pt x="3711" y="1153"/>
                </a:lnTo>
                <a:lnTo>
                  <a:pt x="3711" y="1151"/>
                </a:lnTo>
                <a:lnTo>
                  <a:pt x="3713" y="1153"/>
                </a:lnTo>
                <a:moveTo>
                  <a:pt x="4138" y="1887"/>
                </a:moveTo>
                <a:lnTo>
                  <a:pt x="4136" y="1887"/>
                </a:lnTo>
                <a:lnTo>
                  <a:pt x="4138" y="1886"/>
                </a:lnTo>
                <a:lnTo>
                  <a:pt x="4138" y="1887"/>
                </a:lnTo>
                <a:moveTo>
                  <a:pt x="4290" y="1827"/>
                </a:moveTo>
                <a:lnTo>
                  <a:pt x="4292" y="1827"/>
                </a:lnTo>
                <a:lnTo>
                  <a:pt x="4290" y="1827"/>
                </a:lnTo>
                <a:lnTo>
                  <a:pt x="4290" y="1827"/>
                </a:lnTo>
                <a:moveTo>
                  <a:pt x="4020" y="1419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21"/>
                </a:lnTo>
                <a:lnTo>
                  <a:pt x="4020" y="1421"/>
                </a:lnTo>
                <a:lnTo>
                  <a:pt x="4020" y="1419"/>
                </a:lnTo>
                <a:moveTo>
                  <a:pt x="4132" y="1890"/>
                </a:moveTo>
                <a:lnTo>
                  <a:pt x="4135" y="1889"/>
                </a:lnTo>
                <a:lnTo>
                  <a:pt x="4133" y="1890"/>
                </a:lnTo>
                <a:lnTo>
                  <a:pt x="4132" y="1890"/>
                </a:lnTo>
                <a:moveTo>
                  <a:pt x="4024" y="1415"/>
                </a:moveTo>
                <a:lnTo>
                  <a:pt x="4026" y="1415"/>
                </a:lnTo>
                <a:lnTo>
                  <a:pt x="4026" y="1416"/>
                </a:lnTo>
                <a:lnTo>
                  <a:pt x="4024" y="1415"/>
                </a:lnTo>
                <a:moveTo>
                  <a:pt x="4138" y="1400"/>
                </a:moveTo>
                <a:lnTo>
                  <a:pt x="4139" y="1400"/>
                </a:lnTo>
                <a:lnTo>
                  <a:pt x="4139" y="1401"/>
                </a:lnTo>
                <a:lnTo>
                  <a:pt x="4138" y="1401"/>
                </a:lnTo>
                <a:lnTo>
                  <a:pt x="4138" y="1400"/>
                </a:lnTo>
                <a:moveTo>
                  <a:pt x="4127" y="1893"/>
                </a:moveTo>
                <a:lnTo>
                  <a:pt x="4127" y="1893"/>
                </a:lnTo>
                <a:lnTo>
                  <a:pt x="4127" y="1892"/>
                </a:lnTo>
                <a:lnTo>
                  <a:pt x="4129" y="1892"/>
                </a:lnTo>
                <a:lnTo>
                  <a:pt x="4130" y="1892"/>
                </a:lnTo>
                <a:lnTo>
                  <a:pt x="4129" y="1893"/>
                </a:lnTo>
                <a:lnTo>
                  <a:pt x="4127" y="1893"/>
                </a:lnTo>
                <a:moveTo>
                  <a:pt x="4232" y="1864"/>
                </a:moveTo>
                <a:lnTo>
                  <a:pt x="4233" y="1864"/>
                </a:lnTo>
                <a:lnTo>
                  <a:pt x="4232" y="1865"/>
                </a:lnTo>
                <a:lnTo>
                  <a:pt x="4232" y="1864"/>
                </a:lnTo>
                <a:moveTo>
                  <a:pt x="4233" y="1862"/>
                </a:moveTo>
                <a:lnTo>
                  <a:pt x="4233" y="1864"/>
                </a:lnTo>
                <a:lnTo>
                  <a:pt x="4233" y="1862"/>
                </a:lnTo>
                <a:lnTo>
                  <a:pt x="4233" y="1862"/>
                </a:lnTo>
                <a:moveTo>
                  <a:pt x="4123" y="1896"/>
                </a:moveTo>
                <a:lnTo>
                  <a:pt x="4123" y="1895"/>
                </a:lnTo>
                <a:lnTo>
                  <a:pt x="4124" y="1895"/>
                </a:lnTo>
                <a:lnTo>
                  <a:pt x="4123" y="1896"/>
                </a:lnTo>
                <a:moveTo>
                  <a:pt x="4040" y="1415"/>
                </a:moveTo>
                <a:lnTo>
                  <a:pt x="4042" y="1413"/>
                </a:lnTo>
                <a:lnTo>
                  <a:pt x="4042" y="1415"/>
                </a:lnTo>
                <a:lnTo>
                  <a:pt x="4042" y="1416"/>
                </a:lnTo>
                <a:lnTo>
                  <a:pt x="4042" y="1418"/>
                </a:lnTo>
                <a:lnTo>
                  <a:pt x="4040" y="1418"/>
                </a:lnTo>
                <a:lnTo>
                  <a:pt x="4040" y="1416"/>
                </a:lnTo>
                <a:lnTo>
                  <a:pt x="4040" y="1415"/>
                </a:lnTo>
                <a:moveTo>
                  <a:pt x="3982" y="1746"/>
                </a:moveTo>
                <a:lnTo>
                  <a:pt x="3980" y="1743"/>
                </a:lnTo>
                <a:lnTo>
                  <a:pt x="3982" y="1743"/>
                </a:lnTo>
                <a:lnTo>
                  <a:pt x="3982" y="1746"/>
                </a:lnTo>
                <a:moveTo>
                  <a:pt x="3983" y="1740"/>
                </a:moveTo>
                <a:lnTo>
                  <a:pt x="3982" y="1740"/>
                </a:lnTo>
                <a:lnTo>
                  <a:pt x="3982" y="1739"/>
                </a:lnTo>
                <a:lnTo>
                  <a:pt x="3983" y="1739"/>
                </a:lnTo>
                <a:lnTo>
                  <a:pt x="3985" y="1739"/>
                </a:lnTo>
                <a:lnTo>
                  <a:pt x="3986" y="1737"/>
                </a:lnTo>
                <a:lnTo>
                  <a:pt x="3986" y="1737"/>
                </a:lnTo>
                <a:lnTo>
                  <a:pt x="3986" y="1739"/>
                </a:lnTo>
                <a:lnTo>
                  <a:pt x="3986" y="1740"/>
                </a:lnTo>
                <a:lnTo>
                  <a:pt x="3985" y="1740"/>
                </a:lnTo>
                <a:lnTo>
                  <a:pt x="3985" y="1742"/>
                </a:lnTo>
                <a:lnTo>
                  <a:pt x="3983" y="1743"/>
                </a:lnTo>
                <a:lnTo>
                  <a:pt x="3983" y="1742"/>
                </a:lnTo>
                <a:lnTo>
                  <a:pt x="3983" y="1740"/>
                </a:lnTo>
                <a:moveTo>
                  <a:pt x="4002" y="1696"/>
                </a:moveTo>
                <a:lnTo>
                  <a:pt x="4001" y="1696"/>
                </a:lnTo>
                <a:lnTo>
                  <a:pt x="4001" y="1694"/>
                </a:lnTo>
                <a:lnTo>
                  <a:pt x="4002" y="1694"/>
                </a:lnTo>
                <a:lnTo>
                  <a:pt x="4002" y="1696"/>
                </a:lnTo>
                <a:moveTo>
                  <a:pt x="4010" y="1780"/>
                </a:moveTo>
                <a:lnTo>
                  <a:pt x="4011" y="1780"/>
                </a:lnTo>
                <a:lnTo>
                  <a:pt x="4010" y="1781"/>
                </a:lnTo>
                <a:lnTo>
                  <a:pt x="4008" y="1781"/>
                </a:lnTo>
                <a:lnTo>
                  <a:pt x="4008" y="1780"/>
                </a:lnTo>
                <a:lnTo>
                  <a:pt x="4010" y="1780"/>
                </a:lnTo>
                <a:moveTo>
                  <a:pt x="4021" y="1418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18"/>
                </a:lnTo>
                <a:moveTo>
                  <a:pt x="4018" y="1422"/>
                </a:moveTo>
                <a:lnTo>
                  <a:pt x="4020" y="1422"/>
                </a:lnTo>
                <a:lnTo>
                  <a:pt x="4018" y="1424"/>
                </a:lnTo>
                <a:lnTo>
                  <a:pt x="4018" y="1422"/>
                </a:lnTo>
                <a:moveTo>
                  <a:pt x="4017" y="1783"/>
                </a:moveTo>
                <a:lnTo>
                  <a:pt x="4017" y="1781"/>
                </a:lnTo>
                <a:lnTo>
                  <a:pt x="4018" y="1781"/>
                </a:lnTo>
                <a:lnTo>
                  <a:pt x="4020" y="1781"/>
                </a:lnTo>
                <a:lnTo>
                  <a:pt x="4020" y="1783"/>
                </a:lnTo>
                <a:lnTo>
                  <a:pt x="4018" y="1783"/>
                </a:lnTo>
                <a:lnTo>
                  <a:pt x="4017" y="1783"/>
                </a:lnTo>
                <a:moveTo>
                  <a:pt x="4148" y="1369"/>
                </a:moveTo>
                <a:lnTo>
                  <a:pt x="4146" y="1371"/>
                </a:lnTo>
                <a:lnTo>
                  <a:pt x="4146" y="1369"/>
                </a:lnTo>
                <a:lnTo>
                  <a:pt x="4148" y="1369"/>
                </a:lnTo>
                <a:moveTo>
                  <a:pt x="4017" y="1783"/>
                </a:moveTo>
                <a:lnTo>
                  <a:pt x="4015" y="1784"/>
                </a:lnTo>
                <a:lnTo>
                  <a:pt x="4015" y="1783"/>
                </a:lnTo>
                <a:lnTo>
                  <a:pt x="4017" y="1783"/>
                </a:lnTo>
                <a:moveTo>
                  <a:pt x="4001" y="1696"/>
                </a:moveTo>
                <a:lnTo>
                  <a:pt x="4001" y="1697"/>
                </a:lnTo>
                <a:lnTo>
                  <a:pt x="3999" y="1696"/>
                </a:lnTo>
                <a:lnTo>
                  <a:pt x="4001" y="1696"/>
                </a:lnTo>
                <a:moveTo>
                  <a:pt x="4393" y="1744"/>
                </a:moveTo>
                <a:lnTo>
                  <a:pt x="4392" y="1744"/>
                </a:lnTo>
                <a:lnTo>
                  <a:pt x="4393" y="1743"/>
                </a:lnTo>
                <a:lnTo>
                  <a:pt x="4393" y="1744"/>
                </a:lnTo>
                <a:moveTo>
                  <a:pt x="4390" y="1737"/>
                </a:moveTo>
                <a:lnTo>
                  <a:pt x="4389" y="1739"/>
                </a:lnTo>
                <a:lnTo>
                  <a:pt x="4389" y="1737"/>
                </a:lnTo>
                <a:lnTo>
                  <a:pt x="4390" y="1737"/>
                </a:lnTo>
                <a:moveTo>
                  <a:pt x="4379" y="1756"/>
                </a:moveTo>
                <a:lnTo>
                  <a:pt x="4379" y="1755"/>
                </a:lnTo>
                <a:lnTo>
                  <a:pt x="4380" y="1755"/>
                </a:lnTo>
                <a:lnTo>
                  <a:pt x="4380" y="1756"/>
                </a:lnTo>
                <a:lnTo>
                  <a:pt x="4379" y="1756"/>
                </a:lnTo>
                <a:moveTo>
                  <a:pt x="4382" y="1771"/>
                </a:moveTo>
                <a:lnTo>
                  <a:pt x="4383" y="1772"/>
                </a:lnTo>
                <a:lnTo>
                  <a:pt x="4382" y="1774"/>
                </a:lnTo>
                <a:lnTo>
                  <a:pt x="4382" y="1772"/>
                </a:lnTo>
                <a:lnTo>
                  <a:pt x="4380" y="1772"/>
                </a:lnTo>
                <a:lnTo>
                  <a:pt x="4382" y="1771"/>
                </a:lnTo>
                <a:moveTo>
                  <a:pt x="4380" y="1755"/>
                </a:moveTo>
                <a:lnTo>
                  <a:pt x="4379" y="1755"/>
                </a:lnTo>
                <a:lnTo>
                  <a:pt x="4380" y="1753"/>
                </a:lnTo>
                <a:lnTo>
                  <a:pt x="4382" y="1753"/>
                </a:lnTo>
                <a:lnTo>
                  <a:pt x="4382" y="1755"/>
                </a:lnTo>
                <a:lnTo>
                  <a:pt x="4382" y="1755"/>
                </a:lnTo>
                <a:lnTo>
                  <a:pt x="4380" y="1755"/>
                </a:lnTo>
                <a:lnTo>
                  <a:pt x="4380" y="1755"/>
                </a:lnTo>
                <a:moveTo>
                  <a:pt x="4362" y="1778"/>
                </a:moveTo>
                <a:lnTo>
                  <a:pt x="4361" y="1778"/>
                </a:lnTo>
                <a:lnTo>
                  <a:pt x="4362" y="1777"/>
                </a:lnTo>
                <a:lnTo>
                  <a:pt x="4362" y="1778"/>
                </a:lnTo>
                <a:moveTo>
                  <a:pt x="4293" y="1827"/>
                </a:moveTo>
                <a:lnTo>
                  <a:pt x="4292" y="1827"/>
                </a:lnTo>
                <a:lnTo>
                  <a:pt x="4292" y="1827"/>
                </a:lnTo>
                <a:lnTo>
                  <a:pt x="4293" y="1827"/>
                </a:lnTo>
                <a:moveTo>
                  <a:pt x="4382" y="1752"/>
                </a:moveTo>
                <a:lnTo>
                  <a:pt x="4382" y="1750"/>
                </a:lnTo>
                <a:lnTo>
                  <a:pt x="4383" y="1749"/>
                </a:lnTo>
                <a:lnTo>
                  <a:pt x="4383" y="1750"/>
                </a:lnTo>
                <a:lnTo>
                  <a:pt x="4383" y="1752"/>
                </a:lnTo>
                <a:lnTo>
                  <a:pt x="4383" y="1753"/>
                </a:lnTo>
                <a:lnTo>
                  <a:pt x="4382" y="1753"/>
                </a:lnTo>
                <a:lnTo>
                  <a:pt x="4382" y="1752"/>
                </a:lnTo>
                <a:moveTo>
                  <a:pt x="4390" y="1759"/>
                </a:moveTo>
                <a:lnTo>
                  <a:pt x="4392" y="1758"/>
                </a:lnTo>
                <a:lnTo>
                  <a:pt x="4392" y="1759"/>
                </a:lnTo>
                <a:lnTo>
                  <a:pt x="4390" y="1761"/>
                </a:lnTo>
                <a:lnTo>
                  <a:pt x="4390" y="1759"/>
                </a:lnTo>
                <a:moveTo>
                  <a:pt x="4383" y="1767"/>
                </a:moveTo>
                <a:lnTo>
                  <a:pt x="4382" y="1767"/>
                </a:lnTo>
                <a:lnTo>
                  <a:pt x="4383" y="1765"/>
                </a:lnTo>
                <a:lnTo>
                  <a:pt x="4383" y="1767"/>
                </a:lnTo>
                <a:moveTo>
                  <a:pt x="4304" y="1827"/>
                </a:moveTo>
                <a:lnTo>
                  <a:pt x="4302" y="1827"/>
                </a:lnTo>
                <a:lnTo>
                  <a:pt x="4302" y="1827"/>
                </a:lnTo>
                <a:lnTo>
                  <a:pt x="4304" y="1827"/>
                </a:lnTo>
                <a:moveTo>
                  <a:pt x="4299" y="1825"/>
                </a:moveTo>
                <a:lnTo>
                  <a:pt x="4298" y="1827"/>
                </a:lnTo>
                <a:lnTo>
                  <a:pt x="4298" y="1825"/>
                </a:lnTo>
                <a:lnTo>
                  <a:pt x="4299" y="1825"/>
                </a:lnTo>
                <a:moveTo>
                  <a:pt x="4396" y="1737"/>
                </a:moveTo>
                <a:lnTo>
                  <a:pt x="4398" y="1737"/>
                </a:lnTo>
                <a:lnTo>
                  <a:pt x="4396" y="1739"/>
                </a:lnTo>
                <a:lnTo>
                  <a:pt x="4396" y="1737"/>
                </a:lnTo>
                <a:moveTo>
                  <a:pt x="4296" y="1825"/>
                </a:moveTo>
                <a:lnTo>
                  <a:pt x="4296" y="1827"/>
                </a:lnTo>
                <a:lnTo>
                  <a:pt x="4295" y="1827"/>
                </a:lnTo>
                <a:lnTo>
                  <a:pt x="4293" y="1827"/>
                </a:lnTo>
                <a:lnTo>
                  <a:pt x="4295" y="1825"/>
                </a:lnTo>
                <a:lnTo>
                  <a:pt x="4293" y="1825"/>
                </a:lnTo>
                <a:lnTo>
                  <a:pt x="4295" y="1824"/>
                </a:lnTo>
                <a:lnTo>
                  <a:pt x="4296" y="1824"/>
                </a:lnTo>
                <a:lnTo>
                  <a:pt x="4298" y="1824"/>
                </a:lnTo>
                <a:lnTo>
                  <a:pt x="4298" y="1825"/>
                </a:lnTo>
                <a:lnTo>
                  <a:pt x="4296" y="1825"/>
                </a:lnTo>
                <a:moveTo>
                  <a:pt x="4398" y="1734"/>
                </a:moveTo>
                <a:lnTo>
                  <a:pt x="4399" y="1734"/>
                </a:lnTo>
                <a:lnTo>
                  <a:pt x="4399" y="1736"/>
                </a:lnTo>
                <a:lnTo>
                  <a:pt x="4398" y="1737"/>
                </a:lnTo>
                <a:lnTo>
                  <a:pt x="4398" y="1736"/>
                </a:lnTo>
                <a:lnTo>
                  <a:pt x="4398" y="1734"/>
                </a:lnTo>
                <a:moveTo>
                  <a:pt x="4392" y="1733"/>
                </a:moveTo>
                <a:lnTo>
                  <a:pt x="4392" y="1731"/>
                </a:lnTo>
                <a:lnTo>
                  <a:pt x="4393" y="1731"/>
                </a:lnTo>
                <a:lnTo>
                  <a:pt x="4392" y="1733"/>
                </a:lnTo>
                <a:moveTo>
                  <a:pt x="4395" y="1733"/>
                </a:moveTo>
                <a:lnTo>
                  <a:pt x="4396" y="1731"/>
                </a:lnTo>
                <a:lnTo>
                  <a:pt x="4396" y="1733"/>
                </a:lnTo>
                <a:lnTo>
                  <a:pt x="4395" y="1733"/>
                </a:lnTo>
                <a:moveTo>
                  <a:pt x="4385" y="1747"/>
                </a:moveTo>
                <a:lnTo>
                  <a:pt x="4383" y="1749"/>
                </a:lnTo>
                <a:lnTo>
                  <a:pt x="4383" y="1747"/>
                </a:lnTo>
                <a:lnTo>
                  <a:pt x="4385" y="1747"/>
                </a:lnTo>
                <a:moveTo>
                  <a:pt x="4386" y="1740"/>
                </a:moveTo>
                <a:lnTo>
                  <a:pt x="4385" y="1740"/>
                </a:lnTo>
                <a:lnTo>
                  <a:pt x="4386" y="1739"/>
                </a:lnTo>
                <a:lnTo>
                  <a:pt x="4387" y="1739"/>
                </a:lnTo>
                <a:lnTo>
                  <a:pt x="4386" y="1740"/>
                </a:lnTo>
                <a:moveTo>
                  <a:pt x="4385" y="1753"/>
                </a:moveTo>
                <a:lnTo>
                  <a:pt x="4383" y="1753"/>
                </a:lnTo>
                <a:lnTo>
                  <a:pt x="4385" y="1752"/>
                </a:lnTo>
                <a:lnTo>
                  <a:pt x="4386" y="1750"/>
                </a:lnTo>
                <a:lnTo>
                  <a:pt x="4386" y="1752"/>
                </a:lnTo>
                <a:lnTo>
                  <a:pt x="4385" y="1753"/>
                </a:lnTo>
                <a:moveTo>
                  <a:pt x="4261" y="1590"/>
                </a:moveTo>
                <a:lnTo>
                  <a:pt x="4263" y="1590"/>
                </a:lnTo>
                <a:lnTo>
                  <a:pt x="4261" y="1591"/>
                </a:lnTo>
                <a:lnTo>
                  <a:pt x="4261" y="1590"/>
                </a:lnTo>
                <a:moveTo>
                  <a:pt x="4265" y="1583"/>
                </a:moveTo>
                <a:lnTo>
                  <a:pt x="4267" y="1581"/>
                </a:lnTo>
                <a:lnTo>
                  <a:pt x="4267" y="1583"/>
                </a:lnTo>
                <a:lnTo>
                  <a:pt x="4265" y="1583"/>
                </a:lnTo>
                <a:moveTo>
                  <a:pt x="4254" y="1519"/>
                </a:moveTo>
                <a:lnTo>
                  <a:pt x="4255" y="1519"/>
                </a:lnTo>
                <a:lnTo>
                  <a:pt x="4254" y="1521"/>
                </a:lnTo>
                <a:lnTo>
                  <a:pt x="4254" y="1519"/>
                </a:lnTo>
                <a:moveTo>
                  <a:pt x="4251" y="1535"/>
                </a:moveTo>
                <a:lnTo>
                  <a:pt x="4252" y="1535"/>
                </a:lnTo>
                <a:lnTo>
                  <a:pt x="4251" y="1537"/>
                </a:lnTo>
                <a:lnTo>
                  <a:pt x="4251" y="1535"/>
                </a:lnTo>
                <a:moveTo>
                  <a:pt x="3961" y="1855"/>
                </a:moveTo>
                <a:lnTo>
                  <a:pt x="3961" y="1856"/>
                </a:lnTo>
                <a:lnTo>
                  <a:pt x="3960" y="1858"/>
                </a:lnTo>
                <a:lnTo>
                  <a:pt x="3958" y="1858"/>
                </a:lnTo>
                <a:lnTo>
                  <a:pt x="3958" y="1856"/>
                </a:lnTo>
                <a:lnTo>
                  <a:pt x="3960" y="1855"/>
                </a:lnTo>
                <a:lnTo>
                  <a:pt x="3961" y="1855"/>
                </a:lnTo>
                <a:moveTo>
                  <a:pt x="4264" y="1585"/>
                </a:moveTo>
                <a:lnTo>
                  <a:pt x="4264" y="1587"/>
                </a:lnTo>
                <a:lnTo>
                  <a:pt x="4263" y="1587"/>
                </a:lnTo>
                <a:lnTo>
                  <a:pt x="4263" y="1585"/>
                </a:lnTo>
                <a:lnTo>
                  <a:pt x="4264" y="1584"/>
                </a:lnTo>
                <a:lnTo>
                  <a:pt x="4264" y="1585"/>
                </a:lnTo>
                <a:moveTo>
                  <a:pt x="4246" y="1616"/>
                </a:moveTo>
                <a:lnTo>
                  <a:pt x="4248" y="1616"/>
                </a:lnTo>
                <a:lnTo>
                  <a:pt x="4248" y="1618"/>
                </a:lnTo>
                <a:lnTo>
                  <a:pt x="4246" y="1618"/>
                </a:lnTo>
                <a:lnTo>
                  <a:pt x="4246" y="1616"/>
                </a:lnTo>
                <a:moveTo>
                  <a:pt x="4235" y="1468"/>
                </a:moveTo>
                <a:lnTo>
                  <a:pt x="4236" y="1468"/>
                </a:lnTo>
                <a:lnTo>
                  <a:pt x="4236" y="1469"/>
                </a:lnTo>
                <a:lnTo>
                  <a:pt x="4235" y="1468"/>
                </a:lnTo>
                <a:moveTo>
                  <a:pt x="4217" y="1366"/>
                </a:moveTo>
                <a:lnTo>
                  <a:pt x="4217" y="1365"/>
                </a:lnTo>
                <a:lnTo>
                  <a:pt x="4218" y="1365"/>
                </a:lnTo>
                <a:lnTo>
                  <a:pt x="4218" y="1366"/>
                </a:lnTo>
                <a:lnTo>
                  <a:pt x="4217" y="1366"/>
                </a:lnTo>
                <a:moveTo>
                  <a:pt x="4252" y="1500"/>
                </a:moveTo>
                <a:lnTo>
                  <a:pt x="4254" y="1499"/>
                </a:lnTo>
                <a:lnTo>
                  <a:pt x="4254" y="1500"/>
                </a:lnTo>
                <a:lnTo>
                  <a:pt x="4252" y="1500"/>
                </a:lnTo>
                <a:moveTo>
                  <a:pt x="4236" y="1469"/>
                </a:moveTo>
                <a:lnTo>
                  <a:pt x="4238" y="1469"/>
                </a:lnTo>
                <a:lnTo>
                  <a:pt x="4238" y="1471"/>
                </a:lnTo>
                <a:lnTo>
                  <a:pt x="4236" y="1472"/>
                </a:lnTo>
                <a:lnTo>
                  <a:pt x="4236" y="1471"/>
                </a:lnTo>
                <a:lnTo>
                  <a:pt x="4236" y="1469"/>
                </a:lnTo>
                <a:moveTo>
                  <a:pt x="3979" y="1848"/>
                </a:moveTo>
                <a:lnTo>
                  <a:pt x="3980" y="1848"/>
                </a:lnTo>
                <a:lnTo>
                  <a:pt x="3979" y="1849"/>
                </a:lnTo>
                <a:lnTo>
                  <a:pt x="3979" y="1848"/>
                </a:lnTo>
                <a:moveTo>
                  <a:pt x="4213" y="1378"/>
                </a:moveTo>
                <a:lnTo>
                  <a:pt x="4213" y="1376"/>
                </a:lnTo>
                <a:lnTo>
                  <a:pt x="4214" y="1376"/>
                </a:lnTo>
                <a:lnTo>
                  <a:pt x="4214" y="1378"/>
                </a:lnTo>
                <a:lnTo>
                  <a:pt x="4213" y="1378"/>
                </a:lnTo>
                <a:moveTo>
                  <a:pt x="3964" y="1853"/>
                </a:moveTo>
                <a:lnTo>
                  <a:pt x="3965" y="1853"/>
                </a:lnTo>
                <a:lnTo>
                  <a:pt x="3964" y="1855"/>
                </a:lnTo>
                <a:lnTo>
                  <a:pt x="3964" y="1853"/>
                </a:lnTo>
                <a:moveTo>
                  <a:pt x="4152" y="1709"/>
                </a:moveTo>
                <a:lnTo>
                  <a:pt x="4152" y="1711"/>
                </a:lnTo>
                <a:lnTo>
                  <a:pt x="4151" y="1712"/>
                </a:lnTo>
                <a:lnTo>
                  <a:pt x="4151" y="1711"/>
                </a:lnTo>
                <a:lnTo>
                  <a:pt x="4152" y="1709"/>
                </a:lnTo>
                <a:moveTo>
                  <a:pt x="3963" y="1855"/>
                </a:moveTo>
                <a:lnTo>
                  <a:pt x="3964" y="1855"/>
                </a:lnTo>
                <a:lnTo>
                  <a:pt x="3963" y="1856"/>
                </a:lnTo>
                <a:lnTo>
                  <a:pt x="3963" y="1855"/>
                </a:lnTo>
                <a:moveTo>
                  <a:pt x="3980" y="1846"/>
                </a:moveTo>
                <a:lnTo>
                  <a:pt x="3982" y="1846"/>
                </a:lnTo>
                <a:lnTo>
                  <a:pt x="3980" y="1848"/>
                </a:lnTo>
                <a:lnTo>
                  <a:pt x="3980" y="1846"/>
                </a:lnTo>
                <a:moveTo>
                  <a:pt x="3993" y="1836"/>
                </a:moveTo>
                <a:lnTo>
                  <a:pt x="3993" y="1837"/>
                </a:lnTo>
                <a:lnTo>
                  <a:pt x="3992" y="1837"/>
                </a:lnTo>
                <a:lnTo>
                  <a:pt x="3992" y="1836"/>
                </a:lnTo>
                <a:lnTo>
                  <a:pt x="3993" y="1836"/>
                </a:lnTo>
                <a:moveTo>
                  <a:pt x="4130" y="1396"/>
                </a:moveTo>
                <a:lnTo>
                  <a:pt x="4129" y="1394"/>
                </a:lnTo>
                <a:lnTo>
                  <a:pt x="4130" y="1394"/>
                </a:lnTo>
                <a:lnTo>
                  <a:pt x="4130" y="1396"/>
                </a:lnTo>
                <a:moveTo>
                  <a:pt x="3764" y="1594"/>
                </a:moveTo>
                <a:lnTo>
                  <a:pt x="3763" y="1596"/>
                </a:lnTo>
                <a:lnTo>
                  <a:pt x="3763" y="1594"/>
                </a:lnTo>
                <a:lnTo>
                  <a:pt x="3764" y="1594"/>
                </a:lnTo>
                <a:moveTo>
                  <a:pt x="3980" y="1712"/>
                </a:moveTo>
                <a:lnTo>
                  <a:pt x="3979" y="1714"/>
                </a:lnTo>
                <a:lnTo>
                  <a:pt x="3979" y="1712"/>
                </a:lnTo>
                <a:lnTo>
                  <a:pt x="3980" y="1712"/>
                </a:lnTo>
                <a:moveTo>
                  <a:pt x="3968" y="1849"/>
                </a:moveTo>
                <a:lnTo>
                  <a:pt x="3970" y="1849"/>
                </a:lnTo>
                <a:lnTo>
                  <a:pt x="3968" y="1850"/>
                </a:lnTo>
                <a:lnTo>
                  <a:pt x="3968" y="1849"/>
                </a:lnTo>
                <a:moveTo>
                  <a:pt x="3798" y="1537"/>
                </a:moveTo>
                <a:lnTo>
                  <a:pt x="3799" y="1535"/>
                </a:lnTo>
                <a:lnTo>
                  <a:pt x="3799" y="1537"/>
                </a:lnTo>
                <a:lnTo>
                  <a:pt x="3798" y="1537"/>
                </a:lnTo>
                <a:moveTo>
                  <a:pt x="3957" y="1446"/>
                </a:moveTo>
                <a:lnTo>
                  <a:pt x="3955" y="1446"/>
                </a:lnTo>
                <a:lnTo>
                  <a:pt x="3957" y="1444"/>
                </a:lnTo>
                <a:lnTo>
                  <a:pt x="3957" y="1446"/>
                </a:lnTo>
                <a:moveTo>
                  <a:pt x="3973" y="1429"/>
                </a:moveTo>
                <a:lnTo>
                  <a:pt x="3971" y="1429"/>
                </a:lnTo>
                <a:lnTo>
                  <a:pt x="3971" y="1428"/>
                </a:lnTo>
                <a:lnTo>
                  <a:pt x="3973" y="1428"/>
                </a:lnTo>
                <a:lnTo>
                  <a:pt x="3973" y="1429"/>
                </a:lnTo>
                <a:moveTo>
                  <a:pt x="3973" y="1424"/>
                </a:moveTo>
                <a:lnTo>
                  <a:pt x="3973" y="1422"/>
                </a:lnTo>
                <a:lnTo>
                  <a:pt x="3974" y="1422"/>
                </a:lnTo>
                <a:lnTo>
                  <a:pt x="3974" y="1424"/>
                </a:lnTo>
                <a:lnTo>
                  <a:pt x="3973" y="1424"/>
                </a:lnTo>
                <a:moveTo>
                  <a:pt x="3738" y="1733"/>
                </a:moveTo>
                <a:lnTo>
                  <a:pt x="3739" y="1733"/>
                </a:lnTo>
                <a:lnTo>
                  <a:pt x="3738" y="1734"/>
                </a:lnTo>
                <a:lnTo>
                  <a:pt x="3738" y="1733"/>
                </a:lnTo>
                <a:moveTo>
                  <a:pt x="3951" y="1728"/>
                </a:moveTo>
                <a:lnTo>
                  <a:pt x="3952" y="1728"/>
                </a:lnTo>
                <a:lnTo>
                  <a:pt x="3952" y="1730"/>
                </a:lnTo>
                <a:lnTo>
                  <a:pt x="3951" y="1730"/>
                </a:lnTo>
                <a:lnTo>
                  <a:pt x="3951" y="1728"/>
                </a:lnTo>
                <a:moveTo>
                  <a:pt x="3979" y="1422"/>
                </a:moveTo>
                <a:lnTo>
                  <a:pt x="3979" y="1421"/>
                </a:lnTo>
                <a:lnTo>
                  <a:pt x="3980" y="1421"/>
                </a:lnTo>
                <a:lnTo>
                  <a:pt x="3980" y="1422"/>
                </a:lnTo>
                <a:lnTo>
                  <a:pt x="3980" y="1424"/>
                </a:lnTo>
                <a:lnTo>
                  <a:pt x="3979" y="1424"/>
                </a:lnTo>
                <a:lnTo>
                  <a:pt x="3979" y="1422"/>
                </a:lnTo>
                <a:moveTo>
                  <a:pt x="3738" y="1696"/>
                </a:moveTo>
                <a:lnTo>
                  <a:pt x="3736" y="1696"/>
                </a:lnTo>
                <a:lnTo>
                  <a:pt x="3738" y="1694"/>
                </a:lnTo>
                <a:lnTo>
                  <a:pt x="3738" y="1696"/>
                </a:lnTo>
                <a:moveTo>
                  <a:pt x="3763" y="1597"/>
                </a:moveTo>
                <a:lnTo>
                  <a:pt x="3764" y="1597"/>
                </a:lnTo>
                <a:lnTo>
                  <a:pt x="3763" y="1599"/>
                </a:lnTo>
                <a:lnTo>
                  <a:pt x="3763" y="1597"/>
                </a:lnTo>
                <a:moveTo>
                  <a:pt x="4095" y="1354"/>
                </a:moveTo>
                <a:lnTo>
                  <a:pt x="4096" y="1356"/>
                </a:lnTo>
                <a:lnTo>
                  <a:pt x="4095" y="1356"/>
                </a:lnTo>
                <a:lnTo>
                  <a:pt x="4095" y="1354"/>
                </a:lnTo>
                <a:moveTo>
                  <a:pt x="3982" y="1421"/>
                </a:moveTo>
                <a:lnTo>
                  <a:pt x="3980" y="1421"/>
                </a:lnTo>
                <a:lnTo>
                  <a:pt x="3980" y="1419"/>
                </a:lnTo>
                <a:lnTo>
                  <a:pt x="3982" y="1419"/>
                </a:lnTo>
                <a:lnTo>
                  <a:pt x="3982" y="1421"/>
                </a:lnTo>
                <a:moveTo>
                  <a:pt x="4067" y="1373"/>
                </a:moveTo>
                <a:lnTo>
                  <a:pt x="4068" y="1372"/>
                </a:lnTo>
                <a:lnTo>
                  <a:pt x="4068" y="1373"/>
                </a:lnTo>
                <a:lnTo>
                  <a:pt x="4068" y="1375"/>
                </a:lnTo>
                <a:lnTo>
                  <a:pt x="4067" y="1375"/>
                </a:lnTo>
                <a:lnTo>
                  <a:pt x="4067" y="1373"/>
                </a:lnTo>
                <a:moveTo>
                  <a:pt x="4045" y="1412"/>
                </a:moveTo>
                <a:lnTo>
                  <a:pt x="4043" y="1412"/>
                </a:lnTo>
                <a:lnTo>
                  <a:pt x="4045" y="1410"/>
                </a:lnTo>
                <a:lnTo>
                  <a:pt x="4045" y="1412"/>
                </a:lnTo>
                <a:moveTo>
                  <a:pt x="4133" y="1366"/>
                </a:moveTo>
                <a:lnTo>
                  <a:pt x="4135" y="1365"/>
                </a:lnTo>
                <a:lnTo>
                  <a:pt x="4135" y="1366"/>
                </a:lnTo>
                <a:lnTo>
                  <a:pt x="4133" y="1366"/>
                </a:lnTo>
                <a:moveTo>
                  <a:pt x="4070" y="1376"/>
                </a:moveTo>
                <a:lnTo>
                  <a:pt x="4068" y="1375"/>
                </a:lnTo>
                <a:lnTo>
                  <a:pt x="4070" y="1375"/>
                </a:lnTo>
                <a:lnTo>
                  <a:pt x="4070" y="1376"/>
                </a:lnTo>
                <a:moveTo>
                  <a:pt x="3990" y="1409"/>
                </a:moveTo>
                <a:lnTo>
                  <a:pt x="3990" y="1407"/>
                </a:lnTo>
                <a:lnTo>
                  <a:pt x="3992" y="1406"/>
                </a:lnTo>
                <a:lnTo>
                  <a:pt x="3990" y="1409"/>
                </a:lnTo>
                <a:moveTo>
                  <a:pt x="3990" y="1407"/>
                </a:moveTo>
                <a:lnTo>
                  <a:pt x="3989" y="1407"/>
                </a:lnTo>
                <a:lnTo>
                  <a:pt x="3990" y="1406"/>
                </a:lnTo>
                <a:lnTo>
                  <a:pt x="3990" y="1407"/>
                </a:lnTo>
                <a:moveTo>
                  <a:pt x="4046" y="1412"/>
                </a:moveTo>
                <a:lnTo>
                  <a:pt x="4045" y="1412"/>
                </a:lnTo>
                <a:lnTo>
                  <a:pt x="4046" y="1410"/>
                </a:lnTo>
                <a:lnTo>
                  <a:pt x="4048" y="1410"/>
                </a:lnTo>
                <a:lnTo>
                  <a:pt x="4048" y="1412"/>
                </a:lnTo>
                <a:lnTo>
                  <a:pt x="4046" y="1412"/>
                </a:lnTo>
                <a:moveTo>
                  <a:pt x="4035" y="1415"/>
                </a:moveTo>
                <a:lnTo>
                  <a:pt x="4036" y="1415"/>
                </a:lnTo>
                <a:lnTo>
                  <a:pt x="4036" y="1416"/>
                </a:lnTo>
                <a:lnTo>
                  <a:pt x="4035" y="1419"/>
                </a:lnTo>
                <a:lnTo>
                  <a:pt x="4033" y="1419"/>
                </a:lnTo>
                <a:lnTo>
                  <a:pt x="4035" y="1418"/>
                </a:lnTo>
                <a:lnTo>
                  <a:pt x="4035" y="1416"/>
                </a:lnTo>
                <a:lnTo>
                  <a:pt x="4035" y="1415"/>
                </a:lnTo>
                <a:moveTo>
                  <a:pt x="4132" y="1217"/>
                </a:moveTo>
                <a:lnTo>
                  <a:pt x="4133" y="1217"/>
                </a:lnTo>
                <a:lnTo>
                  <a:pt x="4133" y="1219"/>
                </a:lnTo>
                <a:lnTo>
                  <a:pt x="4132" y="1220"/>
                </a:lnTo>
                <a:lnTo>
                  <a:pt x="4132" y="1222"/>
                </a:lnTo>
                <a:lnTo>
                  <a:pt x="4130" y="1222"/>
                </a:lnTo>
                <a:lnTo>
                  <a:pt x="4130" y="1220"/>
                </a:lnTo>
                <a:lnTo>
                  <a:pt x="4130" y="1219"/>
                </a:lnTo>
                <a:lnTo>
                  <a:pt x="4132" y="1219"/>
                </a:lnTo>
                <a:lnTo>
                  <a:pt x="4132" y="1217"/>
                </a:lnTo>
                <a:moveTo>
                  <a:pt x="2405" y="234"/>
                </a:moveTo>
                <a:lnTo>
                  <a:pt x="2407" y="234"/>
                </a:lnTo>
                <a:lnTo>
                  <a:pt x="2407" y="236"/>
                </a:lnTo>
                <a:lnTo>
                  <a:pt x="2405" y="234"/>
                </a:lnTo>
                <a:moveTo>
                  <a:pt x="2404" y="241"/>
                </a:moveTo>
                <a:lnTo>
                  <a:pt x="2405" y="241"/>
                </a:lnTo>
                <a:lnTo>
                  <a:pt x="2404" y="243"/>
                </a:lnTo>
                <a:lnTo>
                  <a:pt x="2404" y="241"/>
                </a:lnTo>
                <a:moveTo>
                  <a:pt x="2402" y="243"/>
                </a:moveTo>
                <a:lnTo>
                  <a:pt x="2401" y="244"/>
                </a:lnTo>
                <a:lnTo>
                  <a:pt x="2401" y="243"/>
                </a:lnTo>
                <a:lnTo>
                  <a:pt x="2402" y="243"/>
                </a:lnTo>
                <a:moveTo>
                  <a:pt x="2399" y="264"/>
                </a:moveTo>
                <a:lnTo>
                  <a:pt x="2402" y="262"/>
                </a:lnTo>
                <a:lnTo>
                  <a:pt x="2401" y="264"/>
                </a:lnTo>
                <a:lnTo>
                  <a:pt x="2399" y="264"/>
                </a:lnTo>
                <a:moveTo>
                  <a:pt x="2402" y="221"/>
                </a:moveTo>
                <a:lnTo>
                  <a:pt x="2401" y="221"/>
                </a:lnTo>
                <a:lnTo>
                  <a:pt x="2401" y="219"/>
                </a:lnTo>
                <a:lnTo>
                  <a:pt x="2402" y="221"/>
                </a:lnTo>
                <a:moveTo>
                  <a:pt x="2404" y="221"/>
                </a:moveTo>
                <a:lnTo>
                  <a:pt x="2405" y="221"/>
                </a:lnTo>
                <a:lnTo>
                  <a:pt x="2404" y="222"/>
                </a:lnTo>
                <a:lnTo>
                  <a:pt x="2404" y="221"/>
                </a:lnTo>
                <a:moveTo>
                  <a:pt x="2405" y="221"/>
                </a:moveTo>
                <a:lnTo>
                  <a:pt x="2407" y="222"/>
                </a:lnTo>
                <a:lnTo>
                  <a:pt x="2405" y="222"/>
                </a:lnTo>
                <a:lnTo>
                  <a:pt x="2405" y="221"/>
                </a:lnTo>
                <a:moveTo>
                  <a:pt x="2404" y="236"/>
                </a:moveTo>
                <a:lnTo>
                  <a:pt x="2405" y="234"/>
                </a:lnTo>
                <a:lnTo>
                  <a:pt x="2405" y="236"/>
                </a:lnTo>
                <a:lnTo>
                  <a:pt x="2404" y="236"/>
                </a:lnTo>
                <a:moveTo>
                  <a:pt x="2399" y="228"/>
                </a:moveTo>
                <a:lnTo>
                  <a:pt x="2398" y="228"/>
                </a:lnTo>
                <a:lnTo>
                  <a:pt x="2396" y="227"/>
                </a:lnTo>
                <a:lnTo>
                  <a:pt x="2398" y="227"/>
                </a:lnTo>
                <a:lnTo>
                  <a:pt x="2399" y="227"/>
                </a:lnTo>
                <a:lnTo>
                  <a:pt x="2399" y="228"/>
                </a:lnTo>
                <a:moveTo>
                  <a:pt x="2404" y="234"/>
                </a:moveTo>
                <a:lnTo>
                  <a:pt x="2404" y="236"/>
                </a:lnTo>
                <a:lnTo>
                  <a:pt x="2402" y="236"/>
                </a:lnTo>
                <a:lnTo>
                  <a:pt x="2402" y="234"/>
                </a:lnTo>
                <a:lnTo>
                  <a:pt x="2404" y="234"/>
                </a:lnTo>
                <a:moveTo>
                  <a:pt x="2394" y="240"/>
                </a:moveTo>
                <a:lnTo>
                  <a:pt x="2395" y="240"/>
                </a:lnTo>
                <a:lnTo>
                  <a:pt x="2395" y="241"/>
                </a:lnTo>
                <a:lnTo>
                  <a:pt x="2394" y="241"/>
                </a:lnTo>
                <a:lnTo>
                  <a:pt x="2394" y="240"/>
                </a:lnTo>
                <a:moveTo>
                  <a:pt x="2392" y="227"/>
                </a:moveTo>
                <a:lnTo>
                  <a:pt x="2391" y="227"/>
                </a:lnTo>
                <a:lnTo>
                  <a:pt x="2392" y="225"/>
                </a:lnTo>
                <a:lnTo>
                  <a:pt x="2392" y="227"/>
                </a:lnTo>
                <a:moveTo>
                  <a:pt x="2392" y="228"/>
                </a:moveTo>
                <a:lnTo>
                  <a:pt x="2392" y="227"/>
                </a:lnTo>
                <a:lnTo>
                  <a:pt x="2394" y="227"/>
                </a:lnTo>
                <a:lnTo>
                  <a:pt x="2392" y="228"/>
                </a:lnTo>
                <a:moveTo>
                  <a:pt x="2399" y="233"/>
                </a:moveTo>
                <a:lnTo>
                  <a:pt x="2401" y="233"/>
                </a:lnTo>
                <a:lnTo>
                  <a:pt x="2399" y="234"/>
                </a:lnTo>
                <a:lnTo>
                  <a:pt x="2399" y="233"/>
                </a:lnTo>
                <a:moveTo>
                  <a:pt x="2396" y="234"/>
                </a:moveTo>
                <a:lnTo>
                  <a:pt x="2398" y="236"/>
                </a:lnTo>
                <a:lnTo>
                  <a:pt x="2396" y="236"/>
                </a:lnTo>
                <a:lnTo>
                  <a:pt x="2396" y="236"/>
                </a:lnTo>
                <a:lnTo>
                  <a:pt x="2395" y="236"/>
                </a:lnTo>
                <a:lnTo>
                  <a:pt x="2394" y="236"/>
                </a:lnTo>
                <a:lnTo>
                  <a:pt x="2392" y="236"/>
                </a:lnTo>
                <a:lnTo>
                  <a:pt x="2394" y="234"/>
                </a:lnTo>
                <a:lnTo>
                  <a:pt x="2395" y="234"/>
                </a:lnTo>
                <a:lnTo>
                  <a:pt x="2396" y="234"/>
                </a:lnTo>
                <a:lnTo>
                  <a:pt x="2396" y="234"/>
                </a:lnTo>
                <a:moveTo>
                  <a:pt x="2399" y="236"/>
                </a:moveTo>
                <a:lnTo>
                  <a:pt x="2399" y="234"/>
                </a:lnTo>
                <a:lnTo>
                  <a:pt x="2401" y="234"/>
                </a:lnTo>
                <a:lnTo>
                  <a:pt x="2399" y="236"/>
                </a:lnTo>
                <a:moveTo>
                  <a:pt x="2407" y="215"/>
                </a:moveTo>
                <a:lnTo>
                  <a:pt x="2410" y="215"/>
                </a:lnTo>
                <a:lnTo>
                  <a:pt x="2407" y="216"/>
                </a:lnTo>
                <a:lnTo>
                  <a:pt x="2407" y="215"/>
                </a:lnTo>
                <a:moveTo>
                  <a:pt x="2391" y="236"/>
                </a:moveTo>
                <a:lnTo>
                  <a:pt x="2392" y="236"/>
                </a:lnTo>
                <a:lnTo>
                  <a:pt x="2391" y="237"/>
                </a:lnTo>
                <a:lnTo>
                  <a:pt x="2391" y="236"/>
                </a:lnTo>
                <a:moveTo>
                  <a:pt x="2394" y="243"/>
                </a:moveTo>
                <a:lnTo>
                  <a:pt x="2395" y="243"/>
                </a:lnTo>
                <a:lnTo>
                  <a:pt x="2395" y="244"/>
                </a:lnTo>
                <a:lnTo>
                  <a:pt x="2394" y="244"/>
                </a:lnTo>
                <a:lnTo>
                  <a:pt x="2394" y="243"/>
                </a:lnTo>
                <a:moveTo>
                  <a:pt x="2394" y="233"/>
                </a:moveTo>
                <a:lnTo>
                  <a:pt x="2392" y="231"/>
                </a:lnTo>
                <a:lnTo>
                  <a:pt x="2394" y="231"/>
                </a:lnTo>
                <a:lnTo>
                  <a:pt x="2395" y="231"/>
                </a:lnTo>
                <a:lnTo>
                  <a:pt x="2394" y="231"/>
                </a:lnTo>
                <a:lnTo>
                  <a:pt x="2394" y="233"/>
                </a:lnTo>
                <a:moveTo>
                  <a:pt x="2401" y="246"/>
                </a:moveTo>
                <a:lnTo>
                  <a:pt x="2401" y="244"/>
                </a:lnTo>
                <a:lnTo>
                  <a:pt x="2402" y="244"/>
                </a:lnTo>
                <a:lnTo>
                  <a:pt x="2401" y="246"/>
                </a:lnTo>
                <a:moveTo>
                  <a:pt x="2470" y="138"/>
                </a:moveTo>
                <a:lnTo>
                  <a:pt x="2471" y="140"/>
                </a:lnTo>
                <a:lnTo>
                  <a:pt x="2470" y="140"/>
                </a:lnTo>
                <a:lnTo>
                  <a:pt x="2468" y="140"/>
                </a:lnTo>
                <a:lnTo>
                  <a:pt x="2467" y="140"/>
                </a:lnTo>
                <a:lnTo>
                  <a:pt x="2467" y="138"/>
                </a:lnTo>
                <a:lnTo>
                  <a:pt x="2468" y="138"/>
                </a:lnTo>
                <a:lnTo>
                  <a:pt x="2470" y="138"/>
                </a:lnTo>
                <a:moveTo>
                  <a:pt x="2479" y="137"/>
                </a:moveTo>
                <a:lnTo>
                  <a:pt x="2480" y="137"/>
                </a:lnTo>
                <a:lnTo>
                  <a:pt x="2480" y="138"/>
                </a:lnTo>
                <a:lnTo>
                  <a:pt x="2479" y="138"/>
                </a:lnTo>
                <a:lnTo>
                  <a:pt x="2479" y="137"/>
                </a:lnTo>
                <a:moveTo>
                  <a:pt x="2538" y="127"/>
                </a:moveTo>
                <a:lnTo>
                  <a:pt x="2539" y="128"/>
                </a:lnTo>
                <a:lnTo>
                  <a:pt x="2538" y="128"/>
                </a:lnTo>
                <a:lnTo>
                  <a:pt x="2538" y="127"/>
                </a:lnTo>
                <a:moveTo>
                  <a:pt x="2458" y="159"/>
                </a:moveTo>
                <a:lnTo>
                  <a:pt x="2460" y="159"/>
                </a:lnTo>
                <a:lnTo>
                  <a:pt x="2458" y="161"/>
                </a:lnTo>
                <a:lnTo>
                  <a:pt x="2458" y="159"/>
                </a:lnTo>
                <a:moveTo>
                  <a:pt x="2460" y="159"/>
                </a:moveTo>
                <a:lnTo>
                  <a:pt x="2461" y="158"/>
                </a:lnTo>
                <a:lnTo>
                  <a:pt x="2461" y="159"/>
                </a:lnTo>
                <a:lnTo>
                  <a:pt x="2460" y="159"/>
                </a:lnTo>
                <a:moveTo>
                  <a:pt x="2430" y="293"/>
                </a:moveTo>
                <a:lnTo>
                  <a:pt x="2432" y="293"/>
                </a:lnTo>
                <a:lnTo>
                  <a:pt x="2432" y="294"/>
                </a:lnTo>
                <a:lnTo>
                  <a:pt x="2430" y="294"/>
                </a:lnTo>
                <a:lnTo>
                  <a:pt x="2429" y="294"/>
                </a:lnTo>
                <a:lnTo>
                  <a:pt x="2429" y="293"/>
                </a:lnTo>
                <a:lnTo>
                  <a:pt x="2429" y="292"/>
                </a:lnTo>
                <a:lnTo>
                  <a:pt x="2427" y="292"/>
                </a:lnTo>
                <a:lnTo>
                  <a:pt x="2426" y="292"/>
                </a:lnTo>
                <a:lnTo>
                  <a:pt x="2426" y="290"/>
                </a:lnTo>
                <a:lnTo>
                  <a:pt x="2426" y="289"/>
                </a:lnTo>
                <a:lnTo>
                  <a:pt x="2427" y="289"/>
                </a:lnTo>
                <a:lnTo>
                  <a:pt x="2429" y="289"/>
                </a:lnTo>
                <a:lnTo>
                  <a:pt x="2430" y="289"/>
                </a:lnTo>
                <a:lnTo>
                  <a:pt x="2430" y="290"/>
                </a:lnTo>
                <a:lnTo>
                  <a:pt x="2430" y="292"/>
                </a:lnTo>
                <a:lnTo>
                  <a:pt x="2430" y="293"/>
                </a:lnTo>
                <a:moveTo>
                  <a:pt x="2411" y="213"/>
                </a:moveTo>
                <a:lnTo>
                  <a:pt x="2413" y="215"/>
                </a:lnTo>
                <a:lnTo>
                  <a:pt x="2411" y="215"/>
                </a:lnTo>
                <a:lnTo>
                  <a:pt x="2411" y="213"/>
                </a:lnTo>
                <a:moveTo>
                  <a:pt x="2460" y="161"/>
                </a:moveTo>
                <a:lnTo>
                  <a:pt x="2461" y="161"/>
                </a:lnTo>
                <a:lnTo>
                  <a:pt x="2461" y="162"/>
                </a:lnTo>
                <a:lnTo>
                  <a:pt x="2460" y="161"/>
                </a:lnTo>
                <a:lnTo>
                  <a:pt x="2460" y="161"/>
                </a:lnTo>
                <a:moveTo>
                  <a:pt x="2567" y="243"/>
                </a:moveTo>
                <a:lnTo>
                  <a:pt x="2568" y="243"/>
                </a:lnTo>
                <a:lnTo>
                  <a:pt x="2568" y="244"/>
                </a:lnTo>
                <a:lnTo>
                  <a:pt x="2567" y="243"/>
                </a:lnTo>
                <a:moveTo>
                  <a:pt x="2552" y="133"/>
                </a:moveTo>
                <a:lnTo>
                  <a:pt x="2554" y="133"/>
                </a:lnTo>
                <a:lnTo>
                  <a:pt x="2552" y="134"/>
                </a:lnTo>
                <a:lnTo>
                  <a:pt x="2552" y="133"/>
                </a:lnTo>
                <a:moveTo>
                  <a:pt x="2574" y="140"/>
                </a:moveTo>
                <a:lnTo>
                  <a:pt x="2576" y="141"/>
                </a:lnTo>
                <a:lnTo>
                  <a:pt x="2574" y="141"/>
                </a:lnTo>
                <a:lnTo>
                  <a:pt x="2574" y="140"/>
                </a:lnTo>
                <a:moveTo>
                  <a:pt x="2457" y="161"/>
                </a:moveTo>
                <a:lnTo>
                  <a:pt x="2458" y="161"/>
                </a:lnTo>
                <a:lnTo>
                  <a:pt x="2458" y="162"/>
                </a:lnTo>
                <a:lnTo>
                  <a:pt x="2457" y="162"/>
                </a:lnTo>
                <a:lnTo>
                  <a:pt x="2457" y="161"/>
                </a:lnTo>
                <a:moveTo>
                  <a:pt x="2411" y="212"/>
                </a:moveTo>
                <a:lnTo>
                  <a:pt x="2411" y="213"/>
                </a:lnTo>
                <a:lnTo>
                  <a:pt x="2410" y="212"/>
                </a:lnTo>
                <a:lnTo>
                  <a:pt x="2411" y="212"/>
                </a:lnTo>
                <a:moveTo>
                  <a:pt x="2442" y="186"/>
                </a:moveTo>
                <a:lnTo>
                  <a:pt x="2444" y="186"/>
                </a:lnTo>
                <a:lnTo>
                  <a:pt x="2444" y="187"/>
                </a:lnTo>
                <a:lnTo>
                  <a:pt x="2442" y="187"/>
                </a:lnTo>
                <a:lnTo>
                  <a:pt x="2442" y="186"/>
                </a:lnTo>
                <a:moveTo>
                  <a:pt x="2408" y="212"/>
                </a:moveTo>
                <a:lnTo>
                  <a:pt x="2410" y="212"/>
                </a:lnTo>
                <a:lnTo>
                  <a:pt x="2410" y="213"/>
                </a:lnTo>
                <a:lnTo>
                  <a:pt x="2408" y="213"/>
                </a:lnTo>
                <a:lnTo>
                  <a:pt x="2408" y="212"/>
                </a:lnTo>
                <a:moveTo>
                  <a:pt x="2414" y="215"/>
                </a:moveTo>
                <a:lnTo>
                  <a:pt x="2416" y="216"/>
                </a:lnTo>
                <a:lnTo>
                  <a:pt x="2414" y="216"/>
                </a:lnTo>
                <a:lnTo>
                  <a:pt x="2413" y="215"/>
                </a:lnTo>
                <a:lnTo>
                  <a:pt x="2414" y="215"/>
                </a:lnTo>
                <a:moveTo>
                  <a:pt x="3946" y="1181"/>
                </a:moveTo>
                <a:lnTo>
                  <a:pt x="3946" y="1179"/>
                </a:lnTo>
                <a:lnTo>
                  <a:pt x="3948" y="1179"/>
                </a:lnTo>
                <a:lnTo>
                  <a:pt x="3948" y="1181"/>
                </a:lnTo>
                <a:lnTo>
                  <a:pt x="3948" y="1182"/>
                </a:lnTo>
                <a:lnTo>
                  <a:pt x="3946" y="1182"/>
                </a:lnTo>
                <a:lnTo>
                  <a:pt x="3946" y="1181"/>
                </a:lnTo>
                <a:moveTo>
                  <a:pt x="2445" y="184"/>
                </a:moveTo>
                <a:lnTo>
                  <a:pt x="2444" y="186"/>
                </a:lnTo>
                <a:lnTo>
                  <a:pt x="2444" y="184"/>
                </a:lnTo>
                <a:lnTo>
                  <a:pt x="2445" y="184"/>
                </a:lnTo>
                <a:moveTo>
                  <a:pt x="2449" y="172"/>
                </a:moveTo>
                <a:lnTo>
                  <a:pt x="2451" y="172"/>
                </a:lnTo>
                <a:lnTo>
                  <a:pt x="2449" y="174"/>
                </a:lnTo>
                <a:lnTo>
                  <a:pt x="2449" y="172"/>
                </a:lnTo>
                <a:moveTo>
                  <a:pt x="2445" y="262"/>
                </a:moveTo>
                <a:lnTo>
                  <a:pt x="2446" y="264"/>
                </a:lnTo>
                <a:lnTo>
                  <a:pt x="2445" y="264"/>
                </a:lnTo>
                <a:lnTo>
                  <a:pt x="2445" y="262"/>
                </a:lnTo>
                <a:moveTo>
                  <a:pt x="2879" y="65"/>
                </a:moveTo>
                <a:lnTo>
                  <a:pt x="2877" y="65"/>
                </a:lnTo>
                <a:lnTo>
                  <a:pt x="2876" y="65"/>
                </a:lnTo>
                <a:lnTo>
                  <a:pt x="2874" y="65"/>
                </a:lnTo>
                <a:lnTo>
                  <a:pt x="2874" y="63"/>
                </a:lnTo>
                <a:lnTo>
                  <a:pt x="2876" y="63"/>
                </a:lnTo>
                <a:lnTo>
                  <a:pt x="2877" y="63"/>
                </a:lnTo>
                <a:lnTo>
                  <a:pt x="2879" y="63"/>
                </a:lnTo>
                <a:lnTo>
                  <a:pt x="2879" y="65"/>
                </a:lnTo>
                <a:moveTo>
                  <a:pt x="2849" y="82"/>
                </a:moveTo>
                <a:lnTo>
                  <a:pt x="2851" y="82"/>
                </a:lnTo>
                <a:lnTo>
                  <a:pt x="2851" y="84"/>
                </a:lnTo>
                <a:lnTo>
                  <a:pt x="2849" y="84"/>
                </a:lnTo>
                <a:lnTo>
                  <a:pt x="2848" y="84"/>
                </a:lnTo>
                <a:lnTo>
                  <a:pt x="2848" y="82"/>
                </a:lnTo>
                <a:lnTo>
                  <a:pt x="2849" y="82"/>
                </a:lnTo>
                <a:moveTo>
                  <a:pt x="3707" y="221"/>
                </a:moveTo>
                <a:lnTo>
                  <a:pt x="3705" y="219"/>
                </a:lnTo>
                <a:lnTo>
                  <a:pt x="3707" y="219"/>
                </a:lnTo>
                <a:lnTo>
                  <a:pt x="3708" y="221"/>
                </a:lnTo>
                <a:lnTo>
                  <a:pt x="3707" y="221"/>
                </a:lnTo>
                <a:moveTo>
                  <a:pt x="3718" y="188"/>
                </a:moveTo>
                <a:lnTo>
                  <a:pt x="3718" y="187"/>
                </a:lnTo>
                <a:lnTo>
                  <a:pt x="3720" y="188"/>
                </a:lnTo>
                <a:lnTo>
                  <a:pt x="3718" y="188"/>
                </a:lnTo>
                <a:moveTo>
                  <a:pt x="3717" y="188"/>
                </a:moveTo>
                <a:lnTo>
                  <a:pt x="3715" y="188"/>
                </a:lnTo>
                <a:lnTo>
                  <a:pt x="3717" y="187"/>
                </a:lnTo>
                <a:lnTo>
                  <a:pt x="3718" y="187"/>
                </a:lnTo>
                <a:lnTo>
                  <a:pt x="3717" y="188"/>
                </a:lnTo>
                <a:moveTo>
                  <a:pt x="3714" y="191"/>
                </a:moveTo>
                <a:lnTo>
                  <a:pt x="3715" y="190"/>
                </a:lnTo>
                <a:lnTo>
                  <a:pt x="3717" y="191"/>
                </a:lnTo>
                <a:lnTo>
                  <a:pt x="3715" y="191"/>
                </a:lnTo>
                <a:lnTo>
                  <a:pt x="3714" y="191"/>
                </a:lnTo>
                <a:moveTo>
                  <a:pt x="3714" y="188"/>
                </a:moveTo>
                <a:lnTo>
                  <a:pt x="3713" y="187"/>
                </a:lnTo>
                <a:lnTo>
                  <a:pt x="3714" y="187"/>
                </a:lnTo>
                <a:lnTo>
                  <a:pt x="3715" y="188"/>
                </a:lnTo>
                <a:lnTo>
                  <a:pt x="3715" y="190"/>
                </a:lnTo>
                <a:lnTo>
                  <a:pt x="3714" y="190"/>
                </a:lnTo>
                <a:lnTo>
                  <a:pt x="3714" y="188"/>
                </a:lnTo>
                <a:moveTo>
                  <a:pt x="2889" y="68"/>
                </a:moveTo>
                <a:lnTo>
                  <a:pt x="2891" y="69"/>
                </a:lnTo>
                <a:lnTo>
                  <a:pt x="2889" y="69"/>
                </a:lnTo>
                <a:lnTo>
                  <a:pt x="2889" y="68"/>
                </a:lnTo>
                <a:moveTo>
                  <a:pt x="2870" y="94"/>
                </a:moveTo>
                <a:lnTo>
                  <a:pt x="2871" y="96"/>
                </a:lnTo>
                <a:lnTo>
                  <a:pt x="2870" y="96"/>
                </a:lnTo>
                <a:lnTo>
                  <a:pt x="2868" y="94"/>
                </a:lnTo>
                <a:lnTo>
                  <a:pt x="2870" y="94"/>
                </a:lnTo>
                <a:moveTo>
                  <a:pt x="2864" y="93"/>
                </a:moveTo>
                <a:lnTo>
                  <a:pt x="2867" y="94"/>
                </a:lnTo>
                <a:lnTo>
                  <a:pt x="2866" y="94"/>
                </a:lnTo>
                <a:lnTo>
                  <a:pt x="2864" y="93"/>
                </a:lnTo>
                <a:moveTo>
                  <a:pt x="2889" y="63"/>
                </a:moveTo>
                <a:lnTo>
                  <a:pt x="2888" y="62"/>
                </a:lnTo>
                <a:lnTo>
                  <a:pt x="2889" y="62"/>
                </a:lnTo>
                <a:lnTo>
                  <a:pt x="2889" y="63"/>
                </a:lnTo>
                <a:moveTo>
                  <a:pt x="2864" y="91"/>
                </a:moveTo>
                <a:lnTo>
                  <a:pt x="2863" y="91"/>
                </a:lnTo>
                <a:lnTo>
                  <a:pt x="2861" y="91"/>
                </a:lnTo>
                <a:lnTo>
                  <a:pt x="2860" y="91"/>
                </a:lnTo>
                <a:lnTo>
                  <a:pt x="2861" y="90"/>
                </a:lnTo>
                <a:lnTo>
                  <a:pt x="2861" y="88"/>
                </a:lnTo>
                <a:lnTo>
                  <a:pt x="2863" y="88"/>
                </a:lnTo>
                <a:lnTo>
                  <a:pt x="2864" y="88"/>
                </a:lnTo>
                <a:lnTo>
                  <a:pt x="2866" y="90"/>
                </a:lnTo>
                <a:lnTo>
                  <a:pt x="2864" y="90"/>
                </a:lnTo>
                <a:lnTo>
                  <a:pt x="2864" y="91"/>
                </a:lnTo>
                <a:moveTo>
                  <a:pt x="3795" y="216"/>
                </a:moveTo>
                <a:lnTo>
                  <a:pt x="3793" y="216"/>
                </a:lnTo>
                <a:lnTo>
                  <a:pt x="3793" y="215"/>
                </a:lnTo>
                <a:lnTo>
                  <a:pt x="3795" y="216"/>
                </a:lnTo>
                <a:moveTo>
                  <a:pt x="3790" y="215"/>
                </a:moveTo>
                <a:lnTo>
                  <a:pt x="3789" y="213"/>
                </a:lnTo>
                <a:lnTo>
                  <a:pt x="3790" y="213"/>
                </a:lnTo>
                <a:lnTo>
                  <a:pt x="3790" y="215"/>
                </a:lnTo>
                <a:moveTo>
                  <a:pt x="3798" y="230"/>
                </a:moveTo>
                <a:lnTo>
                  <a:pt x="3796" y="230"/>
                </a:lnTo>
                <a:lnTo>
                  <a:pt x="3796" y="228"/>
                </a:lnTo>
                <a:lnTo>
                  <a:pt x="3798" y="230"/>
                </a:lnTo>
                <a:moveTo>
                  <a:pt x="3732" y="193"/>
                </a:moveTo>
                <a:lnTo>
                  <a:pt x="3733" y="193"/>
                </a:lnTo>
                <a:lnTo>
                  <a:pt x="3733" y="194"/>
                </a:lnTo>
                <a:lnTo>
                  <a:pt x="3732" y="193"/>
                </a:lnTo>
                <a:moveTo>
                  <a:pt x="3720" y="190"/>
                </a:moveTo>
                <a:lnTo>
                  <a:pt x="3721" y="190"/>
                </a:lnTo>
                <a:lnTo>
                  <a:pt x="3723" y="191"/>
                </a:lnTo>
                <a:lnTo>
                  <a:pt x="3721" y="191"/>
                </a:lnTo>
                <a:lnTo>
                  <a:pt x="3720" y="190"/>
                </a:lnTo>
                <a:moveTo>
                  <a:pt x="2414" y="213"/>
                </a:moveTo>
                <a:lnTo>
                  <a:pt x="2413" y="213"/>
                </a:lnTo>
                <a:lnTo>
                  <a:pt x="2413" y="212"/>
                </a:lnTo>
                <a:lnTo>
                  <a:pt x="2414" y="212"/>
                </a:lnTo>
                <a:lnTo>
                  <a:pt x="2414" y="213"/>
                </a:lnTo>
                <a:moveTo>
                  <a:pt x="3724" y="191"/>
                </a:moveTo>
                <a:lnTo>
                  <a:pt x="3723" y="191"/>
                </a:lnTo>
                <a:lnTo>
                  <a:pt x="3723" y="190"/>
                </a:lnTo>
                <a:lnTo>
                  <a:pt x="3724" y="190"/>
                </a:lnTo>
                <a:lnTo>
                  <a:pt x="3726" y="191"/>
                </a:lnTo>
                <a:lnTo>
                  <a:pt x="3724" y="191"/>
                </a:lnTo>
                <a:moveTo>
                  <a:pt x="3726" y="193"/>
                </a:moveTo>
                <a:lnTo>
                  <a:pt x="3726" y="191"/>
                </a:lnTo>
                <a:lnTo>
                  <a:pt x="3727" y="191"/>
                </a:lnTo>
                <a:lnTo>
                  <a:pt x="3729" y="191"/>
                </a:lnTo>
                <a:lnTo>
                  <a:pt x="3729" y="190"/>
                </a:lnTo>
                <a:lnTo>
                  <a:pt x="3730" y="190"/>
                </a:lnTo>
                <a:lnTo>
                  <a:pt x="3732" y="191"/>
                </a:lnTo>
                <a:lnTo>
                  <a:pt x="3730" y="191"/>
                </a:lnTo>
                <a:lnTo>
                  <a:pt x="3730" y="193"/>
                </a:lnTo>
                <a:lnTo>
                  <a:pt x="3727" y="193"/>
                </a:lnTo>
                <a:lnTo>
                  <a:pt x="3726" y="193"/>
                </a:lnTo>
                <a:moveTo>
                  <a:pt x="3727" y="194"/>
                </a:moveTo>
                <a:lnTo>
                  <a:pt x="3727" y="193"/>
                </a:lnTo>
                <a:lnTo>
                  <a:pt x="3729" y="194"/>
                </a:lnTo>
                <a:lnTo>
                  <a:pt x="3727" y="194"/>
                </a:lnTo>
                <a:moveTo>
                  <a:pt x="3726" y="190"/>
                </a:moveTo>
                <a:lnTo>
                  <a:pt x="3724" y="190"/>
                </a:lnTo>
                <a:lnTo>
                  <a:pt x="3724" y="188"/>
                </a:lnTo>
                <a:lnTo>
                  <a:pt x="3726" y="188"/>
                </a:lnTo>
                <a:lnTo>
                  <a:pt x="3726" y="190"/>
                </a:lnTo>
                <a:moveTo>
                  <a:pt x="2896" y="125"/>
                </a:moveTo>
                <a:lnTo>
                  <a:pt x="2896" y="127"/>
                </a:lnTo>
                <a:lnTo>
                  <a:pt x="2895" y="125"/>
                </a:lnTo>
                <a:lnTo>
                  <a:pt x="2896" y="125"/>
                </a:lnTo>
                <a:moveTo>
                  <a:pt x="2899" y="124"/>
                </a:moveTo>
                <a:lnTo>
                  <a:pt x="2898" y="124"/>
                </a:lnTo>
                <a:lnTo>
                  <a:pt x="2898" y="122"/>
                </a:lnTo>
                <a:lnTo>
                  <a:pt x="2899" y="122"/>
                </a:lnTo>
                <a:lnTo>
                  <a:pt x="2899" y="124"/>
                </a:lnTo>
                <a:moveTo>
                  <a:pt x="2901" y="124"/>
                </a:moveTo>
                <a:lnTo>
                  <a:pt x="2899" y="124"/>
                </a:ln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4"/>
                </a:lnTo>
                <a:lnTo>
                  <a:pt x="2901" y="124"/>
                </a:lnTo>
                <a:moveTo>
                  <a:pt x="2898" y="124"/>
                </a:moveTo>
                <a:lnTo>
                  <a:pt x="2899" y="124"/>
                </a:lnTo>
                <a:lnTo>
                  <a:pt x="2898" y="124"/>
                </a:lnTo>
                <a:lnTo>
                  <a:pt x="2898" y="124"/>
                </a:lnTo>
                <a:moveTo>
                  <a:pt x="2902" y="125"/>
                </a:moveTo>
                <a:lnTo>
                  <a:pt x="2902" y="124"/>
                </a:lnTo>
                <a:lnTo>
                  <a:pt x="2904" y="124"/>
                </a:lnTo>
                <a:lnTo>
                  <a:pt x="2905" y="125"/>
                </a:lnTo>
                <a:lnTo>
                  <a:pt x="2904" y="125"/>
                </a:lnTo>
                <a:lnTo>
                  <a:pt x="2902" y="125"/>
                </a:lnTo>
                <a:moveTo>
                  <a:pt x="2396" y="253"/>
                </a:moveTo>
                <a:lnTo>
                  <a:pt x="2398" y="252"/>
                </a:lnTo>
                <a:lnTo>
                  <a:pt x="2398" y="253"/>
                </a:lnTo>
                <a:lnTo>
                  <a:pt x="2396" y="253"/>
                </a:lnTo>
                <a:moveTo>
                  <a:pt x="2902" y="125"/>
                </a:moveTo>
                <a:lnTo>
                  <a:pt x="2902" y="127"/>
                </a:lnTo>
                <a:lnTo>
                  <a:pt x="2901" y="127"/>
                </a:lnTo>
                <a:lnTo>
                  <a:pt x="2899" y="125"/>
                </a:lnTo>
                <a:lnTo>
                  <a:pt x="2899" y="124"/>
                </a:lnTo>
                <a:lnTo>
                  <a:pt x="2901" y="125"/>
                </a:lnTo>
                <a:lnTo>
                  <a:pt x="2902" y="125"/>
                </a:lnTo>
                <a:moveTo>
                  <a:pt x="2874" y="165"/>
                </a:moveTo>
                <a:lnTo>
                  <a:pt x="2873" y="165"/>
                </a:lnTo>
                <a:lnTo>
                  <a:pt x="2873" y="163"/>
                </a:lnTo>
                <a:lnTo>
                  <a:pt x="2874" y="165"/>
                </a:lnTo>
                <a:moveTo>
                  <a:pt x="2905" y="127"/>
                </a:moveTo>
                <a:lnTo>
                  <a:pt x="2907" y="128"/>
                </a:lnTo>
                <a:lnTo>
                  <a:pt x="2905" y="128"/>
                </a:lnTo>
                <a:lnTo>
                  <a:pt x="2904" y="128"/>
                </a:lnTo>
                <a:lnTo>
                  <a:pt x="2902" y="128"/>
                </a:lnTo>
                <a:lnTo>
                  <a:pt x="2902" y="127"/>
                </a:lnTo>
                <a:lnTo>
                  <a:pt x="2904" y="127"/>
                </a:lnTo>
                <a:lnTo>
                  <a:pt x="2905" y="127"/>
                </a:lnTo>
                <a:moveTo>
                  <a:pt x="2893" y="124"/>
                </a:moveTo>
                <a:lnTo>
                  <a:pt x="2895" y="125"/>
                </a:lnTo>
                <a:lnTo>
                  <a:pt x="2893" y="125"/>
                </a:lnTo>
                <a:lnTo>
                  <a:pt x="2893" y="124"/>
                </a:lnTo>
                <a:moveTo>
                  <a:pt x="2241" y="546"/>
                </a:moveTo>
                <a:lnTo>
                  <a:pt x="2242" y="546"/>
                </a:lnTo>
                <a:lnTo>
                  <a:pt x="2242" y="548"/>
                </a:lnTo>
                <a:lnTo>
                  <a:pt x="2242" y="549"/>
                </a:lnTo>
                <a:lnTo>
                  <a:pt x="2241" y="549"/>
                </a:lnTo>
                <a:lnTo>
                  <a:pt x="2241" y="548"/>
                </a:lnTo>
                <a:lnTo>
                  <a:pt x="2241" y="546"/>
                </a:lnTo>
                <a:moveTo>
                  <a:pt x="2891" y="124"/>
                </a:moveTo>
                <a:lnTo>
                  <a:pt x="2891" y="122"/>
                </a:lnTo>
                <a:lnTo>
                  <a:pt x="2891" y="122"/>
                </a:lnTo>
                <a:lnTo>
                  <a:pt x="2891" y="124"/>
                </a:lnTo>
                <a:moveTo>
                  <a:pt x="2874" y="96"/>
                </a:moveTo>
                <a:lnTo>
                  <a:pt x="2876" y="96"/>
                </a:lnTo>
                <a:lnTo>
                  <a:pt x="2876" y="97"/>
                </a:lnTo>
                <a:lnTo>
                  <a:pt x="2874" y="96"/>
                </a:lnTo>
                <a:moveTo>
                  <a:pt x="2883" y="66"/>
                </a:moveTo>
                <a:lnTo>
                  <a:pt x="2882" y="66"/>
                </a:lnTo>
                <a:lnTo>
                  <a:pt x="2882" y="65"/>
                </a:lnTo>
                <a:lnTo>
                  <a:pt x="2883" y="65"/>
                </a:lnTo>
                <a:lnTo>
                  <a:pt x="2883" y="66"/>
                </a:lnTo>
                <a:moveTo>
                  <a:pt x="2893" y="121"/>
                </a:moveTo>
                <a:lnTo>
                  <a:pt x="2892" y="121"/>
                </a:lnTo>
                <a:lnTo>
                  <a:pt x="2891" y="121"/>
                </a:lnTo>
                <a:lnTo>
                  <a:pt x="2891" y="119"/>
                </a:lnTo>
                <a:lnTo>
                  <a:pt x="2889" y="119"/>
                </a:lnTo>
                <a:lnTo>
                  <a:pt x="2889" y="121"/>
                </a:lnTo>
                <a:lnTo>
                  <a:pt x="2888" y="121"/>
                </a:lnTo>
                <a:lnTo>
                  <a:pt x="2886" y="119"/>
                </a:lnTo>
                <a:lnTo>
                  <a:pt x="2885" y="119"/>
                </a:lnTo>
                <a:lnTo>
                  <a:pt x="2885" y="118"/>
                </a:lnTo>
                <a:lnTo>
                  <a:pt x="2883" y="118"/>
                </a:lnTo>
                <a:lnTo>
                  <a:pt x="2882" y="118"/>
                </a:lnTo>
                <a:lnTo>
                  <a:pt x="2882" y="116"/>
                </a:lnTo>
                <a:lnTo>
                  <a:pt x="2880" y="116"/>
                </a:lnTo>
                <a:lnTo>
                  <a:pt x="2882" y="115"/>
                </a:lnTo>
                <a:lnTo>
                  <a:pt x="2882" y="113"/>
                </a:lnTo>
                <a:lnTo>
                  <a:pt x="2880" y="113"/>
                </a:lnTo>
                <a:lnTo>
                  <a:pt x="2880" y="112"/>
                </a:lnTo>
                <a:lnTo>
                  <a:pt x="2879" y="112"/>
                </a:lnTo>
                <a:lnTo>
                  <a:pt x="2879" y="110"/>
                </a:lnTo>
                <a:lnTo>
                  <a:pt x="2880" y="110"/>
                </a:lnTo>
                <a:lnTo>
                  <a:pt x="2882" y="112"/>
                </a:lnTo>
                <a:lnTo>
                  <a:pt x="2883" y="112"/>
                </a:lnTo>
                <a:lnTo>
                  <a:pt x="2885" y="113"/>
                </a:lnTo>
                <a:lnTo>
                  <a:pt x="2885" y="115"/>
                </a:lnTo>
                <a:lnTo>
                  <a:pt x="2886" y="115"/>
                </a:lnTo>
                <a:lnTo>
                  <a:pt x="2888" y="116"/>
                </a:lnTo>
                <a:lnTo>
                  <a:pt x="2889" y="118"/>
                </a:lnTo>
                <a:lnTo>
                  <a:pt x="2891" y="118"/>
                </a:lnTo>
                <a:lnTo>
                  <a:pt x="2891" y="119"/>
                </a:lnTo>
                <a:lnTo>
                  <a:pt x="2892" y="119"/>
                </a:lnTo>
                <a:lnTo>
                  <a:pt x="2893" y="119"/>
                </a:lnTo>
                <a:lnTo>
                  <a:pt x="2893" y="121"/>
                </a:lnTo>
                <a:moveTo>
                  <a:pt x="2888" y="68"/>
                </a:moveTo>
                <a:lnTo>
                  <a:pt x="2886" y="68"/>
                </a:lnTo>
                <a:lnTo>
                  <a:pt x="2886" y="66"/>
                </a:lnTo>
                <a:lnTo>
                  <a:pt x="2888" y="66"/>
                </a:lnTo>
                <a:lnTo>
                  <a:pt x="2888" y="68"/>
                </a:lnTo>
                <a:moveTo>
                  <a:pt x="2891" y="124"/>
                </a:moveTo>
                <a:lnTo>
                  <a:pt x="2891" y="124"/>
                </a:lnTo>
                <a:lnTo>
                  <a:pt x="2892" y="124"/>
                </a:lnTo>
                <a:lnTo>
                  <a:pt x="2892" y="124"/>
                </a:lnTo>
                <a:lnTo>
                  <a:pt x="2891" y="124"/>
                </a:lnTo>
                <a:moveTo>
                  <a:pt x="2893" y="122"/>
                </a:moveTo>
                <a:lnTo>
                  <a:pt x="2893" y="121"/>
                </a:lnTo>
                <a:lnTo>
                  <a:pt x="2895" y="121"/>
                </a:lnTo>
                <a:lnTo>
                  <a:pt x="2896" y="121"/>
                </a:lnTo>
                <a:lnTo>
                  <a:pt x="2896" y="122"/>
                </a:lnTo>
                <a:lnTo>
                  <a:pt x="2896" y="124"/>
                </a:lnTo>
                <a:lnTo>
                  <a:pt x="2895" y="122"/>
                </a:lnTo>
                <a:lnTo>
                  <a:pt x="2893" y="122"/>
                </a:lnTo>
                <a:moveTo>
                  <a:pt x="2889" y="122"/>
                </a:moveTo>
                <a:lnTo>
                  <a:pt x="2889" y="121"/>
                </a:lnTo>
                <a:lnTo>
                  <a:pt x="2891" y="121"/>
                </a:lnTo>
                <a:lnTo>
                  <a:pt x="2891" y="122"/>
                </a:lnTo>
                <a:lnTo>
                  <a:pt x="2889" y="122"/>
                </a:lnTo>
                <a:moveTo>
                  <a:pt x="2445" y="172"/>
                </a:moveTo>
                <a:lnTo>
                  <a:pt x="2446" y="172"/>
                </a:lnTo>
                <a:lnTo>
                  <a:pt x="2445" y="174"/>
                </a:lnTo>
                <a:lnTo>
                  <a:pt x="2445" y="172"/>
                </a:lnTo>
                <a:moveTo>
                  <a:pt x="2679" y="517"/>
                </a:moveTo>
                <a:lnTo>
                  <a:pt x="2679" y="517"/>
                </a:lnTo>
                <a:lnTo>
                  <a:pt x="2679" y="518"/>
                </a:lnTo>
                <a:lnTo>
                  <a:pt x="2679" y="517"/>
                </a:lnTo>
                <a:moveTo>
                  <a:pt x="2961" y="69"/>
                </a:moveTo>
                <a:lnTo>
                  <a:pt x="2960" y="69"/>
                </a:lnTo>
                <a:lnTo>
                  <a:pt x="2960" y="68"/>
                </a:lnTo>
                <a:lnTo>
                  <a:pt x="2961" y="69"/>
                </a:lnTo>
                <a:lnTo>
                  <a:pt x="2961" y="69"/>
                </a:lnTo>
                <a:moveTo>
                  <a:pt x="3032" y="94"/>
                </a:moveTo>
                <a:lnTo>
                  <a:pt x="3032" y="93"/>
                </a:lnTo>
                <a:lnTo>
                  <a:pt x="3032" y="93"/>
                </a:lnTo>
                <a:lnTo>
                  <a:pt x="3033" y="93"/>
                </a:lnTo>
                <a:lnTo>
                  <a:pt x="3033" y="94"/>
                </a:lnTo>
                <a:lnTo>
                  <a:pt x="3032" y="94"/>
                </a:lnTo>
                <a:moveTo>
                  <a:pt x="2920" y="159"/>
                </a:moveTo>
                <a:lnTo>
                  <a:pt x="2918" y="158"/>
                </a:lnTo>
                <a:lnTo>
                  <a:pt x="2920" y="158"/>
                </a:lnTo>
                <a:lnTo>
                  <a:pt x="2920" y="159"/>
                </a:lnTo>
                <a:moveTo>
                  <a:pt x="3049" y="102"/>
                </a:moveTo>
                <a:lnTo>
                  <a:pt x="3048" y="100"/>
                </a:lnTo>
                <a:lnTo>
                  <a:pt x="3051" y="102"/>
                </a:lnTo>
                <a:lnTo>
                  <a:pt x="3049" y="102"/>
                </a:lnTo>
                <a:moveTo>
                  <a:pt x="2860" y="168"/>
                </a:moveTo>
                <a:lnTo>
                  <a:pt x="2858" y="166"/>
                </a:lnTo>
                <a:lnTo>
                  <a:pt x="2860" y="166"/>
                </a:lnTo>
                <a:lnTo>
                  <a:pt x="2861" y="166"/>
                </a:lnTo>
                <a:lnTo>
                  <a:pt x="2861" y="165"/>
                </a:lnTo>
                <a:lnTo>
                  <a:pt x="2863" y="166"/>
                </a:lnTo>
                <a:lnTo>
                  <a:pt x="2863" y="168"/>
                </a:lnTo>
                <a:lnTo>
                  <a:pt x="2864" y="168"/>
                </a:lnTo>
                <a:lnTo>
                  <a:pt x="2864" y="169"/>
                </a:lnTo>
                <a:lnTo>
                  <a:pt x="2861" y="169"/>
                </a:lnTo>
                <a:lnTo>
                  <a:pt x="2861" y="168"/>
                </a:lnTo>
                <a:lnTo>
                  <a:pt x="2860" y="168"/>
                </a:lnTo>
                <a:moveTo>
                  <a:pt x="2701" y="158"/>
                </a:moveTo>
                <a:lnTo>
                  <a:pt x="2699" y="156"/>
                </a:lnTo>
                <a:lnTo>
                  <a:pt x="2701" y="156"/>
                </a:lnTo>
                <a:lnTo>
                  <a:pt x="2701" y="158"/>
                </a:lnTo>
                <a:moveTo>
                  <a:pt x="2864" y="166"/>
                </a:moveTo>
                <a:lnTo>
                  <a:pt x="2863" y="166"/>
                </a:lnTo>
                <a:lnTo>
                  <a:pt x="2863" y="165"/>
                </a:lnTo>
                <a:lnTo>
                  <a:pt x="2864" y="165"/>
                </a:lnTo>
                <a:lnTo>
                  <a:pt x="2864" y="166"/>
                </a:lnTo>
                <a:moveTo>
                  <a:pt x="2917" y="159"/>
                </a:moveTo>
                <a:lnTo>
                  <a:pt x="2916" y="159"/>
                </a:lnTo>
                <a:lnTo>
                  <a:pt x="2916" y="158"/>
                </a:lnTo>
                <a:lnTo>
                  <a:pt x="2917" y="158"/>
                </a:lnTo>
                <a:lnTo>
                  <a:pt x="2917" y="159"/>
                </a:lnTo>
                <a:moveTo>
                  <a:pt x="3490" y="801"/>
                </a:moveTo>
                <a:lnTo>
                  <a:pt x="3492" y="801"/>
                </a:lnTo>
                <a:lnTo>
                  <a:pt x="3490" y="802"/>
                </a:lnTo>
                <a:lnTo>
                  <a:pt x="3490" y="801"/>
                </a:lnTo>
                <a:moveTo>
                  <a:pt x="3598" y="895"/>
                </a:moveTo>
                <a:lnTo>
                  <a:pt x="3598" y="894"/>
                </a:lnTo>
                <a:lnTo>
                  <a:pt x="3598" y="894"/>
                </a:lnTo>
                <a:lnTo>
                  <a:pt x="3598" y="895"/>
                </a:lnTo>
                <a:lnTo>
                  <a:pt x="3598" y="895"/>
                </a:lnTo>
                <a:moveTo>
                  <a:pt x="3598" y="892"/>
                </a:moveTo>
                <a:lnTo>
                  <a:pt x="3598" y="894"/>
                </a:lnTo>
                <a:lnTo>
                  <a:pt x="3598" y="892"/>
                </a:lnTo>
                <a:lnTo>
                  <a:pt x="3598" y="892"/>
                </a:lnTo>
                <a:moveTo>
                  <a:pt x="3539" y="832"/>
                </a:moveTo>
                <a:lnTo>
                  <a:pt x="3540" y="833"/>
                </a:lnTo>
                <a:lnTo>
                  <a:pt x="3539" y="833"/>
                </a:lnTo>
                <a:lnTo>
                  <a:pt x="3539" y="833"/>
                </a:lnTo>
                <a:lnTo>
                  <a:pt x="3539" y="832"/>
                </a:lnTo>
                <a:moveTo>
                  <a:pt x="3464" y="801"/>
                </a:moveTo>
                <a:lnTo>
                  <a:pt x="3465" y="801"/>
                </a:lnTo>
                <a:lnTo>
                  <a:pt x="3465" y="802"/>
                </a:lnTo>
                <a:lnTo>
                  <a:pt x="3464" y="801"/>
                </a:lnTo>
                <a:moveTo>
                  <a:pt x="3146" y="105"/>
                </a:moveTo>
                <a:lnTo>
                  <a:pt x="3145" y="103"/>
                </a:lnTo>
                <a:lnTo>
                  <a:pt x="3149" y="105"/>
                </a:lnTo>
                <a:lnTo>
                  <a:pt x="3148" y="105"/>
                </a:lnTo>
                <a:lnTo>
                  <a:pt x="3146" y="105"/>
                </a:lnTo>
                <a:moveTo>
                  <a:pt x="3982" y="1253"/>
                </a:moveTo>
                <a:lnTo>
                  <a:pt x="3983" y="1251"/>
                </a:lnTo>
                <a:lnTo>
                  <a:pt x="3983" y="1253"/>
                </a:lnTo>
                <a:lnTo>
                  <a:pt x="3983" y="1254"/>
                </a:lnTo>
                <a:lnTo>
                  <a:pt x="3983" y="1256"/>
                </a:lnTo>
                <a:lnTo>
                  <a:pt x="3982" y="1256"/>
                </a:lnTo>
                <a:lnTo>
                  <a:pt x="3980" y="1256"/>
                </a:lnTo>
                <a:lnTo>
                  <a:pt x="3980" y="1254"/>
                </a:lnTo>
                <a:lnTo>
                  <a:pt x="3982" y="1253"/>
                </a:lnTo>
                <a:moveTo>
                  <a:pt x="3983" y="1240"/>
                </a:moveTo>
                <a:lnTo>
                  <a:pt x="3985" y="1241"/>
                </a:lnTo>
                <a:lnTo>
                  <a:pt x="3983" y="1241"/>
                </a:lnTo>
                <a:lnTo>
                  <a:pt x="3983" y="1240"/>
                </a:lnTo>
                <a:moveTo>
                  <a:pt x="3968" y="1198"/>
                </a:moveTo>
                <a:lnTo>
                  <a:pt x="3968" y="1200"/>
                </a:lnTo>
                <a:lnTo>
                  <a:pt x="3967" y="1200"/>
                </a:lnTo>
                <a:lnTo>
                  <a:pt x="3967" y="1198"/>
                </a:lnTo>
                <a:lnTo>
                  <a:pt x="3968" y="1198"/>
                </a:lnTo>
                <a:moveTo>
                  <a:pt x="3967" y="1197"/>
                </a:moveTo>
                <a:lnTo>
                  <a:pt x="3967" y="1198"/>
                </a:lnTo>
                <a:lnTo>
                  <a:pt x="3965" y="1198"/>
                </a:lnTo>
                <a:lnTo>
                  <a:pt x="3967" y="1197"/>
                </a:lnTo>
                <a:moveTo>
                  <a:pt x="3804" y="561"/>
                </a:moveTo>
                <a:lnTo>
                  <a:pt x="3804" y="562"/>
                </a:lnTo>
                <a:lnTo>
                  <a:pt x="3802" y="561"/>
                </a:lnTo>
                <a:lnTo>
                  <a:pt x="3804" y="561"/>
                </a:lnTo>
                <a:moveTo>
                  <a:pt x="3942" y="966"/>
                </a:moveTo>
                <a:lnTo>
                  <a:pt x="3942" y="967"/>
                </a:lnTo>
                <a:lnTo>
                  <a:pt x="3940" y="966"/>
                </a:lnTo>
                <a:lnTo>
                  <a:pt x="3942" y="966"/>
                </a:lnTo>
                <a:moveTo>
                  <a:pt x="3286" y="852"/>
                </a:moveTo>
                <a:lnTo>
                  <a:pt x="3288" y="852"/>
                </a:lnTo>
                <a:lnTo>
                  <a:pt x="3288" y="854"/>
                </a:lnTo>
                <a:lnTo>
                  <a:pt x="3286" y="854"/>
                </a:lnTo>
                <a:lnTo>
                  <a:pt x="3286" y="852"/>
                </a:lnTo>
                <a:moveTo>
                  <a:pt x="2392" y="1060"/>
                </a:moveTo>
                <a:lnTo>
                  <a:pt x="2394" y="1060"/>
                </a:lnTo>
                <a:lnTo>
                  <a:pt x="2394" y="1061"/>
                </a:lnTo>
                <a:lnTo>
                  <a:pt x="2392" y="1061"/>
                </a:lnTo>
                <a:lnTo>
                  <a:pt x="2391" y="1061"/>
                </a:lnTo>
                <a:lnTo>
                  <a:pt x="2391" y="1060"/>
                </a:lnTo>
                <a:lnTo>
                  <a:pt x="2392" y="1060"/>
                </a:lnTo>
                <a:moveTo>
                  <a:pt x="2141" y="947"/>
                </a:moveTo>
                <a:lnTo>
                  <a:pt x="2139" y="947"/>
                </a:lnTo>
                <a:lnTo>
                  <a:pt x="2139" y="945"/>
                </a:lnTo>
                <a:lnTo>
                  <a:pt x="2141" y="945"/>
                </a:lnTo>
                <a:lnTo>
                  <a:pt x="2141" y="947"/>
                </a:lnTo>
                <a:moveTo>
                  <a:pt x="2138" y="960"/>
                </a:moveTo>
                <a:lnTo>
                  <a:pt x="2139" y="961"/>
                </a:lnTo>
                <a:lnTo>
                  <a:pt x="2138" y="961"/>
                </a:lnTo>
                <a:lnTo>
                  <a:pt x="2138" y="960"/>
                </a:lnTo>
                <a:moveTo>
                  <a:pt x="2135" y="960"/>
                </a:moveTo>
                <a:lnTo>
                  <a:pt x="2136" y="961"/>
                </a:lnTo>
                <a:lnTo>
                  <a:pt x="2135" y="961"/>
                </a:lnTo>
                <a:lnTo>
                  <a:pt x="2135" y="960"/>
                </a:lnTo>
                <a:moveTo>
                  <a:pt x="2127" y="960"/>
                </a:moveTo>
                <a:lnTo>
                  <a:pt x="2129" y="960"/>
                </a:lnTo>
                <a:lnTo>
                  <a:pt x="2129" y="961"/>
                </a:lnTo>
                <a:lnTo>
                  <a:pt x="2127" y="961"/>
                </a:lnTo>
                <a:lnTo>
                  <a:pt x="2126" y="960"/>
                </a:lnTo>
                <a:lnTo>
                  <a:pt x="2127" y="960"/>
                </a:lnTo>
                <a:moveTo>
                  <a:pt x="2132" y="961"/>
                </a:moveTo>
                <a:lnTo>
                  <a:pt x="2133" y="960"/>
                </a:lnTo>
                <a:lnTo>
                  <a:pt x="2133" y="961"/>
                </a:lnTo>
                <a:lnTo>
                  <a:pt x="2132" y="961"/>
                </a:lnTo>
                <a:moveTo>
                  <a:pt x="2141" y="957"/>
                </a:moveTo>
                <a:lnTo>
                  <a:pt x="2142" y="957"/>
                </a:lnTo>
                <a:lnTo>
                  <a:pt x="2142" y="958"/>
                </a:lnTo>
                <a:lnTo>
                  <a:pt x="2141" y="958"/>
                </a:lnTo>
                <a:lnTo>
                  <a:pt x="2141" y="957"/>
                </a:lnTo>
                <a:moveTo>
                  <a:pt x="2146" y="973"/>
                </a:moveTo>
                <a:lnTo>
                  <a:pt x="2145" y="973"/>
                </a:lnTo>
                <a:lnTo>
                  <a:pt x="2146" y="972"/>
                </a:lnTo>
                <a:lnTo>
                  <a:pt x="2148" y="972"/>
                </a:lnTo>
                <a:lnTo>
                  <a:pt x="2148" y="973"/>
                </a:lnTo>
                <a:lnTo>
                  <a:pt x="2146" y="973"/>
                </a:lnTo>
                <a:moveTo>
                  <a:pt x="2148" y="975"/>
                </a:moveTo>
                <a:lnTo>
                  <a:pt x="2149" y="975"/>
                </a:lnTo>
                <a:lnTo>
                  <a:pt x="2149" y="975"/>
                </a:lnTo>
                <a:lnTo>
                  <a:pt x="2148" y="975"/>
                </a:lnTo>
                <a:lnTo>
                  <a:pt x="2148" y="975"/>
                </a:lnTo>
                <a:moveTo>
                  <a:pt x="2332" y="458"/>
                </a:moveTo>
                <a:lnTo>
                  <a:pt x="2333" y="459"/>
                </a:lnTo>
                <a:lnTo>
                  <a:pt x="2332" y="459"/>
                </a:lnTo>
                <a:lnTo>
                  <a:pt x="2332" y="458"/>
                </a:lnTo>
                <a:moveTo>
                  <a:pt x="2146" y="976"/>
                </a:moveTo>
                <a:lnTo>
                  <a:pt x="2148" y="976"/>
                </a:lnTo>
                <a:lnTo>
                  <a:pt x="2148" y="978"/>
                </a:lnTo>
                <a:lnTo>
                  <a:pt x="2146" y="978"/>
                </a:lnTo>
                <a:lnTo>
                  <a:pt x="2146" y="976"/>
                </a:lnTo>
                <a:moveTo>
                  <a:pt x="2396" y="1058"/>
                </a:moveTo>
                <a:lnTo>
                  <a:pt x="2396" y="1058"/>
                </a:lnTo>
                <a:lnTo>
                  <a:pt x="2396" y="1060"/>
                </a:lnTo>
                <a:lnTo>
                  <a:pt x="2395" y="1060"/>
                </a:lnTo>
                <a:lnTo>
                  <a:pt x="2395" y="1058"/>
                </a:lnTo>
                <a:lnTo>
                  <a:pt x="2396" y="1058"/>
                </a:lnTo>
                <a:moveTo>
                  <a:pt x="2126" y="939"/>
                </a:moveTo>
                <a:lnTo>
                  <a:pt x="2127" y="938"/>
                </a:lnTo>
                <a:lnTo>
                  <a:pt x="2127" y="939"/>
                </a:lnTo>
                <a:lnTo>
                  <a:pt x="2126" y="939"/>
                </a:lnTo>
                <a:moveTo>
                  <a:pt x="2435" y="289"/>
                </a:moveTo>
                <a:lnTo>
                  <a:pt x="2433" y="289"/>
                </a:lnTo>
                <a:lnTo>
                  <a:pt x="2433" y="287"/>
                </a:lnTo>
                <a:lnTo>
                  <a:pt x="2435" y="287"/>
                </a:lnTo>
                <a:lnTo>
                  <a:pt x="2435" y="289"/>
                </a:lnTo>
                <a:moveTo>
                  <a:pt x="2385" y="364"/>
                </a:moveTo>
                <a:lnTo>
                  <a:pt x="2386" y="365"/>
                </a:lnTo>
                <a:lnTo>
                  <a:pt x="2385" y="365"/>
                </a:lnTo>
                <a:lnTo>
                  <a:pt x="2385" y="364"/>
                </a:lnTo>
                <a:moveTo>
                  <a:pt x="2338" y="453"/>
                </a:moveTo>
                <a:lnTo>
                  <a:pt x="2339" y="453"/>
                </a:lnTo>
                <a:lnTo>
                  <a:pt x="2339" y="455"/>
                </a:lnTo>
                <a:lnTo>
                  <a:pt x="2338" y="455"/>
                </a:lnTo>
                <a:lnTo>
                  <a:pt x="2338" y="453"/>
                </a:lnTo>
                <a:moveTo>
                  <a:pt x="2414" y="337"/>
                </a:moveTo>
                <a:lnTo>
                  <a:pt x="2416" y="337"/>
                </a:lnTo>
                <a:lnTo>
                  <a:pt x="2416" y="339"/>
                </a:lnTo>
                <a:lnTo>
                  <a:pt x="2414" y="339"/>
                </a:lnTo>
                <a:lnTo>
                  <a:pt x="2414" y="337"/>
                </a:lnTo>
                <a:moveTo>
                  <a:pt x="2127" y="938"/>
                </a:moveTo>
                <a:lnTo>
                  <a:pt x="2129" y="936"/>
                </a:lnTo>
                <a:lnTo>
                  <a:pt x="2129" y="938"/>
                </a:lnTo>
                <a:lnTo>
                  <a:pt x="2127" y="938"/>
                </a:lnTo>
                <a:moveTo>
                  <a:pt x="2513" y="465"/>
                </a:moveTo>
                <a:lnTo>
                  <a:pt x="2514" y="465"/>
                </a:lnTo>
                <a:lnTo>
                  <a:pt x="2514" y="467"/>
                </a:lnTo>
                <a:lnTo>
                  <a:pt x="2513" y="467"/>
                </a:lnTo>
                <a:lnTo>
                  <a:pt x="2513" y="465"/>
                </a:lnTo>
                <a:moveTo>
                  <a:pt x="2436" y="289"/>
                </a:moveTo>
                <a:lnTo>
                  <a:pt x="2435" y="289"/>
                </a:lnTo>
                <a:lnTo>
                  <a:pt x="2436" y="287"/>
                </a:lnTo>
                <a:lnTo>
                  <a:pt x="2436" y="289"/>
                </a:lnTo>
                <a:moveTo>
                  <a:pt x="2433" y="331"/>
                </a:moveTo>
                <a:lnTo>
                  <a:pt x="2435" y="331"/>
                </a:lnTo>
                <a:lnTo>
                  <a:pt x="2435" y="333"/>
                </a:lnTo>
                <a:lnTo>
                  <a:pt x="2433" y="331"/>
                </a:lnTo>
                <a:moveTo>
                  <a:pt x="3465" y="140"/>
                </a:moveTo>
                <a:lnTo>
                  <a:pt x="3464" y="140"/>
                </a:lnTo>
                <a:lnTo>
                  <a:pt x="3464" y="138"/>
                </a:lnTo>
                <a:lnTo>
                  <a:pt x="3465" y="140"/>
                </a:lnTo>
                <a:moveTo>
                  <a:pt x="3477" y="143"/>
                </a:moveTo>
                <a:lnTo>
                  <a:pt x="3476" y="141"/>
                </a:lnTo>
                <a:lnTo>
                  <a:pt x="3477" y="141"/>
                </a:lnTo>
                <a:lnTo>
                  <a:pt x="3477" y="143"/>
                </a:lnTo>
                <a:moveTo>
                  <a:pt x="3483" y="146"/>
                </a:moveTo>
                <a:lnTo>
                  <a:pt x="3482" y="144"/>
                </a:lnTo>
                <a:lnTo>
                  <a:pt x="3483" y="144"/>
                </a:lnTo>
                <a:lnTo>
                  <a:pt x="3483" y="146"/>
                </a:lnTo>
                <a:moveTo>
                  <a:pt x="3470" y="141"/>
                </a:moveTo>
                <a:lnTo>
                  <a:pt x="3468" y="140"/>
                </a:lnTo>
                <a:lnTo>
                  <a:pt x="3470" y="140"/>
                </a:lnTo>
                <a:lnTo>
                  <a:pt x="3471" y="141"/>
                </a:lnTo>
                <a:lnTo>
                  <a:pt x="3470" y="141"/>
                </a:lnTo>
                <a:moveTo>
                  <a:pt x="3483" y="147"/>
                </a:moveTo>
                <a:lnTo>
                  <a:pt x="3483" y="146"/>
                </a:lnTo>
                <a:lnTo>
                  <a:pt x="3486" y="146"/>
                </a:lnTo>
                <a:lnTo>
                  <a:pt x="3486" y="147"/>
                </a:lnTo>
                <a:lnTo>
                  <a:pt x="3485" y="147"/>
                </a:lnTo>
                <a:lnTo>
                  <a:pt x="3483" y="147"/>
                </a:lnTo>
                <a:moveTo>
                  <a:pt x="3473" y="141"/>
                </a:moveTo>
                <a:lnTo>
                  <a:pt x="3470" y="140"/>
                </a:lnTo>
                <a:lnTo>
                  <a:pt x="3471" y="140"/>
                </a:lnTo>
                <a:lnTo>
                  <a:pt x="3473" y="141"/>
                </a:lnTo>
                <a:moveTo>
                  <a:pt x="3248" y="115"/>
                </a:moveTo>
                <a:lnTo>
                  <a:pt x="3246" y="113"/>
                </a:lnTo>
                <a:lnTo>
                  <a:pt x="3248" y="113"/>
                </a:lnTo>
                <a:lnTo>
                  <a:pt x="3248" y="115"/>
                </a:lnTo>
                <a:moveTo>
                  <a:pt x="2417" y="1075"/>
                </a:moveTo>
                <a:lnTo>
                  <a:pt x="2419" y="1075"/>
                </a:lnTo>
                <a:lnTo>
                  <a:pt x="2419" y="1076"/>
                </a:lnTo>
                <a:lnTo>
                  <a:pt x="2417" y="1076"/>
                </a:lnTo>
                <a:lnTo>
                  <a:pt x="2417" y="1075"/>
                </a:lnTo>
                <a:moveTo>
                  <a:pt x="3152" y="106"/>
                </a:moveTo>
                <a:lnTo>
                  <a:pt x="3151" y="106"/>
                </a:lnTo>
                <a:lnTo>
                  <a:pt x="3151" y="105"/>
                </a:lnTo>
                <a:lnTo>
                  <a:pt x="3154" y="105"/>
                </a:lnTo>
                <a:lnTo>
                  <a:pt x="3154" y="106"/>
                </a:lnTo>
                <a:lnTo>
                  <a:pt x="3152" y="106"/>
                </a:lnTo>
                <a:moveTo>
                  <a:pt x="3298" y="110"/>
                </a:moveTo>
                <a:lnTo>
                  <a:pt x="3296" y="109"/>
                </a:lnTo>
                <a:lnTo>
                  <a:pt x="3298" y="109"/>
                </a:lnTo>
                <a:lnTo>
                  <a:pt x="3298" y="110"/>
                </a:lnTo>
                <a:moveTo>
                  <a:pt x="3263" y="106"/>
                </a:moveTo>
                <a:lnTo>
                  <a:pt x="3261" y="106"/>
                </a:lnTo>
                <a:lnTo>
                  <a:pt x="3261" y="105"/>
                </a:lnTo>
                <a:lnTo>
                  <a:pt x="3264" y="106"/>
                </a:lnTo>
                <a:lnTo>
                  <a:pt x="3263" y="106"/>
                </a:lnTo>
                <a:moveTo>
                  <a:pt x="2517" y="1263"/>
                </a:moveTo>
                <a:lnTo>
                  <a:pt x="2518" y="1265"/>
                </a:lnTo>
                <a:lnTo>
                  <a:pt x="2518" y="1266"/>
                </a:lnTo>
                <a:lnTo>
                  <a:pt x="2517" y="1266"/>
                </a:lnTo>
                <a:lnTo>
                  <a:pt x="2517" y="1265"/>
                </a:lnTo>
                <a:lnTo>
                  <a:pt x="2516" y="1265"/>
                </a:lnTo>
                <a:lnTo>
                  <a:pt x="2517" y="1263"/>
                </a:lnTo>
                <a:moveTo>
                  <a:pt x="2516" y="1266"/>
                </a:moveTo>
                <a:lnTo>
                  <a:pt x="2517" y="1266"/>
                </a:lnTo>
                <a:lnTo>
                  <a:pt x="2517" y="1268"/>
                </a:lnTo>
                <a:lnTo>
                  <a:pt x="2516" y="1268"/>
                </a:lnTo>
                <a:lnTo>
                  <a:pt x="2514" y="1268"/>
                </a:lnTo>
                <a:lnTo>
                  <a:pt x="2514" y="1266"/>
                </a:lnTo>
                <a:lnTo>
                  <a:pt x="2514" y="1265"/>
                </a:lnTo>
                <a:lnTo>
                  <a:pt x="2516" y="1265"/>
                </a:lnTo>
                <a:lnTo>
                  <a:pt x="2516" y="1266"/>
                </a:lnTo>
                <a:moveTo>
                  <a:pt x="2785" y="804"/>
                </a:moveTo>
                <a:lnTo>
                  <a:pt x="2780" y="805"/>
                </a:lnTo>
                <a:lnTo>
                  <a:pt x="2783" y="804"/>
                </a:lnTo>
                <a:lnTo>
                  <a:pt x="2785" y="804"/>
                </a:lnTo>
                <a:moveTo>
                  <a:pt x="2416" y="1075"/>
                </a:moveTo>
                <a:lnTo>
                  <a:pt x="2417" y="1075"/>
                </a:lnTo>
                <a:lnTo>
                  <a:pt x="2416" y="1076"/>
                </a:lnTo>
                <a:lnTo>
                  <a:pt x="2416" y="1075"/>
                </a:lnTo>
                <a:moveTo>
                  <a:pt x="3714" y="342"/>
                </a:moveTo>
                <a:lnTo>
                  <a:pt x="3713" y="340"/>
                </a:lnTo>
                <a:lnTo>
                  <a:pt x="3714" y="340"/>
                </a:lnTo>
                <a:lnTo>
                  <a:pt x="3715" y="342"/>
                </a:lnTo>
                <a:lnTo>
                  <a:pt x="3714" y="342"/>
                </a:lnTo>
                <a:moveTo>
                  <a:pt x="3782" y="548"/>
                </a:moveTo>
                <a:lnTo>
                  <a:pt x="3783" y="548"/>
                </a:lnTo>
                <a:lnTo>
                  <a:pt x="3783" y="549"/>
                </a:lnTo>
                <a:lnTo>
                  <a:pt x="3782" y="549"/>
                </a:lnTo>
                <a:lnTo>
                  <a:pt x="3782" y="548"/>
                </a:lnTo>
                <a:moveTo>
                  <a:pt x="3545" y="144"/>
                </a:moveTo>
                <a:lnTo>
                  <a:pt x="3543" y="144"/>
                </a:lnTo>
                <a:lnTo>
                  <a:pt x="3543" y="143"/>
                </a:lnTo>
                <a:lnTo>
                  <a:pt x="3545" y="144"/>
                </a:lnTo>
                <a:moveTo>
                  <a:pt x="3651" y="1001"/>
                </a:moveTo>
                <a:lnTo>
                  <a:pt x="3652" y="1000"/>
                </a:lnTo>
                <a:lnTo>
                  <a:pt x="3652" y="1001"/>
                </a:lnTo>
                <a:lnTo>
                  <a:pt x="3652" y="1003"/>
                </a:lnTo>
                <a:lnTo>
                  <a:pt x="3651" y="1003"/>
                </a:lnTo>
                <a:lnTo>
                  <a:pt x="3651" y="1001"/>
                </a:lnTo>
                <a:moveTo>
                  <a:pt x="3480" y="805"/>
                </a:moveTo>
                <a:lnTo>
                  <a:pt x="3482" y="805"/>
                </a:lnTo>
                <a:lnTo>
                  <a:pt x="3482" y="807"/>
                </a:lnTo>
                <a:lnTo>
                  <a:pt x="3480" y="807"/>
                </a:lnTo>
                <a:lnTo>
                  <a:pt x="3480" y="805"/>
                </a:lnTo>
                <a:moveTo>
                  <a:pt x="3805" y="561"/>
                </a:moveTo>
                <a:lnTo>
                  <a:pt x="3804" y="561"/>
                </a:lnTo>
                <a:lnTo>
                  <a:pt x="3804" y="559"/>
                </a:lnTo>
                <a:lnTo>
                  <a:pt x="3805" y="559"/>
                </a:lnTo>
                <a:lnTo>
                  <a:pt x="3805" y="561"/>
                </a:lnTo>
                <a:moveTo>
                  <a:pt x="2317" y="325"/>
                </a:moveTo>
                <a:lnTo>
                  <a:pt x="2317" y="327"/>
                </a:lnTo>
                <a:lnTo>
                  <a:pt x="2316" y="325"/>
                </a:lnTo>
                <a:lnTo>
                  <a:pt x="2317" y="325"/>
                </a:lnTo>
                <a:moveTo>
                  <a:pt x="2316" y="317"/>
                </a:moveTo>
                <a:lnTo>
                  <a:pt x="2316" y="315"/>
                </a:lnTo>
                <a:lnTo>
                  <a:pt x="2317" y="315"/>
                </a:lnTo>
                <a:lnTo>
                  <a:pt x="2317" y="317"/>
                </a:lnTo>
                <a:lnTo>
                  <a:pt x="2316" y="317"/>
                </a:lnTo>
                <a:moveTo>
                  <a:pt x="2973" y="1410"/>
                </a:moveTo>
                <a:lnTo>
                  <a:pt x="2973" y="1409"/>
                </a:lnTo>
                <a:lnTo>
                  <a:pt x="2974" y="1409"/>
                </a:lnTo>
                <a:lnTo>
                  <a:pt x="2974" y="1410"/>
                </a:lnTo>
                <a:lnTo>
                  <a:pt x="2973" y="1410"/>
                </a:lnTo>
                <a:moveTo>
                  <a:pt x="2973" y="1409"/>
                </a:moveTo>
                <a:lnTo>
                  <a:pt x="2971" y="1409"/>
                </a:lnTo>
                <a:lnTo>
                  <a:pt x="2971" y="1407"/>
                </a:lnTo>
                <a:lnTo>
                  <a:pt x="2973" y="1407"/>
                </a:lnTo>
                <a:lnTo>
                  <a:pt x="2973" y="1409"/>
                </a:lnTo>
                <a:moveTo>
                  <a:pt x="2277" y="314"/>
                </a:moveTo>
                <a:lnTo>
                  <a:pt x="2279" y="314"/>
                </a:lnTo>
                <a:lnTo>
                  <a:pt x="2279" y="315"/>
                </a:lnTo>
                <a:lnTo>
                  <a:pt x="2277" y="315"/>
                </a:lnTo>
                <a:lnTo>
                  <a:pt x="2277" y="314"/>
                </a:lnTo>
                <a:moveTo>
                  <a:pt x="2277" y="352"/>
                </a:moveTo>
                <a:lnTo>
                  <a:pt x="2277" y="353"/>
                </a:lnTo>
                <a:lnTo>
                  <a:pt x="2276" y="352"/>
                </a:lnTo>
                <a:lnTo>
                  <a:pt x="2277" y="352"/>
                </a:lnTo>
                <a:moveTo>
                  <a:pt x="2961" y="1424"/>
                </a:moveTo>
                <a:lnTo>
                  <a:pt x="2960" y="1424"/>
                </a:lnTo>
                <a:lnTo>
                  <a:pt x="2960" y="1422"/>
                </a:lnTo>
                <a:lnTo>
                  <a:pt x="2961" y="1421"/>
                </a:lnTo>
                <a:lnTo>
                  <a:pt x="2961" y="1419"/>
                </a:lnTo>
                <a:lnTo>
                  <a:pt x="2961" y="1421"/>
                </a:lnTo>
                <a:lnTo>
                  <a:pt x="2961" y="1422"/>
                </a:lnTo>
                <a:lnTo>
                  <a:pt x="2961" y="1422"/>
                </a:lnTo>
                <a:lnTo>
                  <a:pt x="2961" y="1424"/>
                </a:lnTo>
                <a:moveTo>
                  <a:pt x="2279" y="312"/>
                </a:moveTo>
                <a:lnTo>
                  <a:pt x="2280" y="312"/>
                </a:lnTo>
                <a:lnTo>
                  <a:pt x="2280" y="314"/>
                </a:lnTo>
                <a:lnTo>
                  <a:pt x="2279" y="314"/>
                </a:lnTo>
                <a:lnTo>
                  <a:pt x="2279" y="312"/>
                </a:lnTo>
                <a:moveTo>
                  <a:pt x="2948" y="1428"/>
                </a:moveTo>
                <a:lnTo>
                  <a:pt x="2949" y="1428"/>
                </a:lnTo>
                <a:lnTo>
                  <a:pt x="2949" y="1429"/>
                </a:lnTo>
                <a:lnTo>
                  <a:pt x="2948" y="1428"/>
                </a:lnTo>
                <a:moveTo>
                  <a:pt x="2248" y="355"/>
                </a:moveTo>
                <a:lnTo>
                  <a:pt x="2248" y="353"/>
                </a:lnTo>
                <a:lnTo>
                  <a:pt x="2249" y="353"/>
                </a:lnTo>
                <a:lnTo>
                  <a:pt x="2249" y="355"/>
                </a:lnTo>
                <a:lnTo>
                  <a:pt x="2248" y="355"/>
                </a:lnTo>
                <a:moveTo>
                  <a:pt x="3945" y="593"/>
                </a:moveTo>
                <a:lnTo>
                  <a:pt x="3943" y="593"/>
                </a:lnTo>
                <a:lnTo>
                  <a:pt x="3943" y="592"/>
                </a:lnTo>
                <a:lnTo>
                  <a:pt x="3945" y="593"/>
                </a:lnTo>
                <a:moveTo>
                  <a:pt x="2254" y="337"/>
                </a:moveTo>
                <a:lnTo>
                  <a:pt x="2252" y="337"/>
                </a:lnTo>
                <a:lnTo>
                  <a:pt x="2252" y="337"/>
                </a:lnTo>
                <a:lnTo>
                  <a:pt x="2254" y="337"/>
                </a:lnTo>
                <a:moveTo>
                  <a:pt x="2263" y="327"/>
                </a:moveTo>
                <a:lnTo>
                  <a:pt x="2263" y="325"/>
                </a:lnTo>
                <a:lnTo>
                  <a:pt x="2264" y="327"/>
                </a:lnTo>
                <a:lnTo>
                  <a:pt x="2263" y="327"/>
                </a:lnTo>
                <a:moveTo>
                  <a:pt x="2949" y="1429"/>
                </a:moveTo>
                <a:lnTo>
                  <a:pt x="2951" y="1428"/>
                </a:lnTo>
                <a:lnTo>
                  <a:pt x="2951" y="1429"/>
                </a:lnTo>
                <a:lnTo>
                  <a:pt x="2952" y="1429"/>
                </a:lnTo>
                <a:lnTo>
                  <a:pt x="2952" y="1431"/>
                </a:lnTo>
                <a:lnTo>
                  <a:pt x="2951" y="1431"/>
                </a:lnTo>
                <a:lnTo>
                  <a:pt x="2949" y="1431"/>
                </a:lnTo>
                <a:lnTo>
                  <a:pt x="2949" y="1429"/>
                </a:lnTo>
                <a:moveTo>
                  <a:pt x="2266" y="319"/>
                </a:moveTo>
                <a:lnTo>
                  <a:pt x="2264" y="321"/>
                </a:lnTo>
                <a:lnTo>
                  <a:pt x="2264" y="319"/>
                </a:lnTo>
                <a:lnTo>
                  <a:pt x="2266" y="319"/>
                </a:lnTo>
                <a:moveTo>
                  <a:pt x="2316" y="339"/>
                </a:moveTo>
                <a:lnTo>
                  <a:pt x="2314" y="337"/>
                </a:lnTo>
                <a:lnTo>
                  <a:pt x="2316" y="337"/>
                </a:lnTo>
                <a:lnTo>
                  <a:pt x="2316" y="339"/>
                </a:lnTo>
                <a:moveTo>
                  <a:pt x="3720" y="337"/>
                </a:moveTo>
                <a:lnTo>
                  <a:pt x="3720" y="336"/>
                </a:lnTo>
                <a:lnTo>
                  <a:pt x="3721" y="336"/>
                </a:lnTo>
                <a:lnTo>
                  <a:pt x="3723" y="336"/>
                </a:lnTo>
                <a:lnTo>
                  <a:pt x="3723" y="337"/>
                </a:lnTo>
                <a:lnTo>
                  <a:pt x="3724" y="337"/>
                </a:lnTo>
                <a:lnTo>
                  <a:pt x="3724" y="337"/>
                </a:lnTo>
                <a:lnTo>
                  <a:pt x="3723" y="337"/>
                </a:lnTo>
                <a:lnTo>
                  <a:pt x="3721" y="337"/>
                </a:lnTo>
                <a:lnTo>
                  <a:pt x="3721" y="337"/>
                </a:lnTo>
                <a:lnTo>
                  <a:pt x="3720" y="337"/>
                </a:lnTo>
                <a:moveTo>
                  <a:pt x="3751" y="352"/>
                </a:moveTo>
                <a:lnTo>
                  <a:pt x="3751" y="350"/>
                </a:lnTo>
                <a:lnTo>
                  <a:pt x="3752" y="352"/>
                </a:lnTo>
                <a:lnTo>
                  <a:pt x="3751" y="352"/>
                </a:lnTo>
                <a:moveTo>
                  <a:pt x="3055" y="1937"/>
                </a:moveTo>
                <a:lnTo>
                  <a:pt x="3057" y="1937"/>
                </a:lnTo>
                <a:lnTo>
                  <a:pt x="3057" y="1939"/>
                </a:lnTo>
                <a:lnTo>
                  <a:pt x="3058" y="1939"/>
                </a:lnTo>
                <a:lnTo>
                  <a:pt x="3057" y="1940"/>
                </a:lnTo>
                <a:lnTo>
                  <a:pt x="3055" y="1940"/>
                </a:lnTo>
                <a:lnTo>
                  <a:pt x="3055" y="1939"/>
                </a:lnTo>
                <a:lnTo>
                  <a:pt x="3055" y="1937"/>
                </a:lnTo>
                <a:moveTo>
                  <a:pt x="2307" y="349"/>
                </a:moveTo>
                <a:lnTo>
                  <a:pt x="2305" y="349"/>
                </a:lnTo>
                <a:lnTo>
                  <a:pt x="2307" y="347"/>
                </a:lnTo>
                <a:lnTo>
                  <a:pt x="2307" y="349"/>
                </a:lnTo>
                <a:moveTo>
                  <a:pt x="3965" y="607"/>
                </a:moveTo>
                <a:lnTo>
                  <a:pt x="3965" y="608"/>
                </a:lnTo>
                <a:lnTo>
                  <a:pt x="3964" y="607"/>
                </a:lnTo>
                <a:lnTo>
                  <a:pt x="3965" y="607"/>
                </a:lnTo>
                <a:moveTo>
                  <a:pt x="3943" y="609"/>
                </a:moveTo>
                <a:lnTo>
                  <a:pt x="3942" y="609"/>
                </a:lnTo>
                <a:lnTo>
                  <a:pt x="3942" y="608"/>
                </a:lnTo>
                <a:lnTo>
                  <a:pt x="3940" y="608"/>
                </a:lnTo>
                <a:lnTo>
                  <a:pt x="3939" y="608"/>
                </a:lnTo>
                <a:lnTo>
                  <a:pt x="3938" y="608"/>
                </a:lnTo>
                <a:lnTo>
                  <a:pt x="3936" y="608"/>
                </a:lnTo>
                <a:lnTo>
                  <a:pt x="3936" y="609"/>
                </a:lnTo>
                <a:lnTo>
                  <a:pt x="3935" y="609"/>
                </a:lnTo>
                <a:lnTo>
                  <a:pt x="3935" y="611"/>
                </a:lnTo>
                <a:lnTo>
                  <a:pt x="3933" y="611"/>
                </a:lnTo>
                <a:lnTo>
                  <a:pt x="3933" y="612"/>
                </a:lnTo>
                <a:lnTo>
                  <a:pt x="3932" y="612"/>
                </a:lnTo>
                <a:lnTo>
                  <a:pt x="3930" y="612"/>
                </a:lnTo>
                <a:lnTo>
                  <a:pt x="3929" y="612"/>
                </a:lnTo>
                <a:lnTo>
                  <a:pt x="3927" y="612"/>
                </a:lnTo>
                <a:lnTo>
                  <a:pt x="3927" y="614"/>
                </a:lnTo>
                <a:lnTo>
                  <a:pt x="3926" y="614"/>
                </a:lnTo>
                <a:lnTo>
                  <a:pt x="3924" y="614"/>
                </a:lnTo>
                <a:lnTo>
                  <a:pt x="3926" y="615"/>
                </a:lnTo>
                <a:lnTo>
                  <a:pt x="3926" y="617"/>
                </a:lnTo>
                <a:lnTo>
                  <a:pt x="3927" y="617"/>
                </a:lnTo>
                <a:lnTo>
                  <a:pt x="3927" y="618"/>
                </a:lnTo>
                <a:lnTo>
                  <a:pt x="3926" y="618"/>
                </a:lnTo>
                <a:lnTo>
                  <a:pt x="3927" y="620"/>
                </a:lnTo>
                <a:lnTo>
                  <a:pt x="3929" y="620"/>
                </a:lnTo>
                <a:lnTo>
                  <a:pt x="3929" y="621"/>
                </a:lnTo>
                <a:lnTo>
                  <a:pt x="3930" y="621"/>
                </a:lnTo>
                <a:lnTo>
                  <a:pt x="3932" y="621"/>
                </a:lnTo>
                <a:lnTo>
                  <a:pt x="3932" y="620"/>
                </a:lnTo>
                <a:lnTo>
                  <a:pt x="3933" y="620"/>
                </a:lnTo>
                <a:lnTo>
                  <a:pt x="3933" y="621"/>
                </a:lnTo>
                <a:lnTo>
                  <a:pt x="3935" y="621"/>
                </a:lnTo>
                <a:lnTo>
                  <a:pt x="3935" y="620"/>
                </a:lnTo>
                <a:lnTo>
                  <a:pt x="3935" y="618"/>
                </a:lnTo>
                <a:lnTo>
                  <a:pt x="3933" y="617"/>
                </a:lnTo>
                <a:lnTo>
                  <a:pt x="3935" y="615"/>
                </a:lnTo>
                <a:lnTo>
                  <a:pt x="3935" y="614"/>
                </a:lnTo>
                <a:lnTo>
                  <a:pt x="3936" y="614"/>
                </a:lnTo>
                <a:lnTo>
                  <a:pt x="3938" y="615"/>
                </a:lnTo>
                <a:lnTo>
                  <a:pt x="3939" y="615"/>
                </a:lnTo>
                <a:lnTo>
                  <a:pt x="3940" y="615"/>
                </a:lnTo>
                <a:lnTo>
                  <a:pt x="3942" y="617"/>
                </a:lnTo>
                <a:lnTo>
                  <a:pt x="3943" y="617"/>
                </a:lnTo>
                <a:lnTo>
                  <a:pt x="3945" y="617"/>
                </a:lnTo>
                <a:lnTo>
                  <a:pt x="3946" y="617"/>
                </a:lnTo>
                <a:lnTo>
                  <a:pt x="3945" y="615"/>
                </a:lnTo>
                <a:lnTo>
                  <a:pt x="3945" y="612"/>
                </a:lnTo>
                <a:lnTo>
                  <a:pt x="3945" y="611"/>
                </a:lnTo>
                <a:lnTo>
                  <a:pt x="3945" y="609"/>
                </a:lnTo>
                <a:lnTo>
                  <a:pt x="3943" y="609"/>
                </a:lnTo>
                <a:moveTo>
                  <a:pt x="3938" y="612"/>
                </a:moveTo>
                <a:lnTo>
                  <a:pt x="3936" y="612"/>
                </a:lnTo>
                <a:lnTo>
                  <a:pt x="3938" y="611"/>
                </a:lnTo>
                <a:lnTo>
                  <a:pt x="3939" y="612"/>
                </a:lnTo>
                <a:lnTo>
                  <a:pt x="3938" y="612"/>
                </a:lnTo>
                <a:moveTo>
                  <a:pt x="3748" y="349"/>
                </a:moveTo>
                <a:lnTo>
                  <a:pt x="3748" y="347"/>
                </a:lnTo>
                <a:lnTo>
                  <a:pt x="3749" y="349"/>
                </a:lnTo>
                <a:lnTo>
                  <a:pt x="3748" y="349"/>
                </a:lnTo>
                <a:moveTo>
                  <a:pt x="3939" y="598"/>
                </a:moveTo>
                <a:lnTo>
                  <a:pt x="3938" y="596"/>
                </a:lnTo>
                <a:lnTo>
                  <a:pt x="3939" y="596"/>
                </a:lnTo>
                <a:lnTo>
                  <a:pt x="3939" y="598"/>
                </a:lnTo>
                <a:moveTo>
                  <a:pt x="3915" y="614"/>
                </a:moveTo>
                <a:lnTo>
                  <a:pt x="3917" y="615"/>
                </a:lnTo>
                <a:lnTo>
                  <a:pt x="3915" y="615"/>
                </a:lnTo>
                <a:lnTo>
                  <a:pt x="3915" y="614"/>
                </a:lnTo>
                <a:moveTo>
                  <a:pt x="3811" y="393"/>
                </a:moveTo>
                <a:lnTo>
                  <a:pt x="3810" y="393"/>
                </a:lnTo>
                <a:lnTo>
                  <a:pt x="3810" y="392"/>
                </a:lnTo>
                <a:lnTo>
                  <a:pt x="3811" y="392"/>
                </a:lnTo>
                <a:lnTo>
                  <a:pt x="3811" y="393"/>
                </a:lnTo>
                <a:moveTo>
                  <a:pt x="2552" y="25"/>
                </a:moveTo>
                <a:lnTo>
                  <a:pt x="2551" y="24"/>
                </a:lnTo>
                <a:lnTo>
                  <a:pt x="2552" y="24"/>
                </a:lnTo>
                <a:lnTo>
                  <a:pt x="2552" y="25"/>
                </a:lnTo>
                <a:moveTo>
                  <a:pt x="3935" y="608"/>
                </a:moveTo>
                <a:lnTo>
                  <a:pt x="3935" y="609"/>
                </a:lnTo>
                <a:lnTo>
                  <a:pt x="3933" y="608"/>
                </a:lnTo>
                <a:lnTo>
                  <a:pt x="3935" y="608"/>
                </a:lnTo>
                <a:moveTo>
                  <a:pt x="2554" y="25"/>
                </a:moveTo>
                <a:lnTo>
                  <a:pt x="2555" y="27"/>
                </a:lnTo>
                <a:lnTo>
                  <a:pt x="2554" y="27"/>
                </a:lnTo>
                <a:lnTo>
                  <a:pt x="2552" y="27"/>
                </a:lnTo>
                <a:lnTo>
                  <a:pt x="2552" y="25"/>
                </a:lnTo>
                <a:lnTo>
                  <a:pt x="2554" y="25"/>
                </a:lnTo>
                <a:moveTo>
                  <a:pt x="3051" y="1943"/>
                </a:moveTo>
                <a:lnTo>
                  <a:pt x="3049" y="1943"/>
                </a:lnTo>
                <a:lnTo>
                  <a:pt x="3051" y="1942"/>
                </a:lnTo>
                <a:lnTo>
                  <a:pt x="3051" y="1943"/>
                </a:lnTo>
                <a:moveTo>
                  <a:pt x="2257" y="346"/>
                </a:moveTo>
                <a:lnTo>
                  <a:pt x="2258" y="346"/>
                </a:lnTo>
                <a:lnTo>
                  <a:pt x="2257" y="347"/>
                </a:lnTo>
                <a:lnTo>
                  <a:pt x="2255" y="347"/>
                </a:lnTo>
                <a:lnTo>
                  <a:pt x="2255" y="346"/>
                </a:lnTo>
                <a:lnTo>
                  <a:pt x="2257" y="346"/>
                </a:lnTo>
                <a:moveTo>
                  <a:pt x="2182" y="202"/>
                </a:moveTo>
                <a:lnTo>
                  <a:pt x="2183" y="202"/>
                </a:lnTo>
                <a:lnTo>
                  <a:pt x="2183" y="203"/>
                </a:lnTo>
                <a:lnTo>
                  <a:pt x="2182" y="202"/>
                </a:lnTo>
                <a:moveTo>
                  <a:pt x="2417" y="37"/>
                </a:moveTo>
                <a:lnTo>
                  <a:pt x="2417" y="35"/>
                </a:lnTo>
                <a:lnTo>
                  <a:pt x="2419" y="35"/>
                </a:lnTo>
                <a:lnTo>
                  <a:pt x="2419" y="37"/>
                </a:lnTo>
                <a:lnTo>
                  <a:pt x="2417" y="37"/>
                </a:lnTo>
                <a:moveTo>
                  <a:pt x="2414" y="34"/>
                </a:moveTo>
                <a:lnTo>
                  <a:pt x="2414" y="32"/>
                </a:lnTo>
                <a:lnTo>
                  <a:pt x="2416" y="32"/>
                </a:lnTo>
                <a:lnTo>
                  <a:pt x="2417" y="32"/>
                </a:lnTo>
                <a:lnTo>
                  <a:pt x="2417" y="34"/>
                </a:lnTo>
                <a:lnTo>
                  <a:pt x="2417" y="35"/>
                </a:lnTo>
                <a:lnTo>
                  <a:pt x="2416" y="35"/>
                </a:lnTo>
                <a:lnTo>
                  <a:pt x="2416" y="34"/>
                </a:lnTo>
                <a:lnTo>
                  <a:pt x="2414" y="34"/>
                </a:lnTo>
                <a:moveTo>
                  <a:pt x="2176" y="186"/>
                </a:moveTo>
                <a:lnTo>
                  <a:pt x="2177" y="186"/>
                </a:lnTo>
                <a:lnTo>
                  <a:pt x="2177" y="187"/>
                </a:lnTo>
                <a:lnTo>
                  <a:pt x="2176" y="187"/>
                </a:lnTo>
                <a:lnTo>
                  <a:pt x="2176" y="186"/>
                </a:lnTo>
                <a:moveTo>
                  <a:pt x="2238" y="188"/>
                </a:moveTo>
                <a:lnTo>
                  <a:pt x="2238" y="190"/>
                </a:lnTo>
                <a:lnTo>
                  <a:pt x="2236" y="190"/>
                </a:lnTo>
                <a:lnTo>
                  <a:pt x="2238" y="188"/>
                </a:lnTo>
                <a:moveTo>
                  <a:pt x="2304" y="317"/>
                </a:moveTo>
                <a:lnTo>
                  <a:pt x="2304" y="318"/>
                </a:lnTo>
                <a:lnTo>
                  <a:pt x="2302" y="317"/>
                </a:lnTo>
                <a:lnTo>
                  <a:pt x="2304" y="317"/>
                </a:lnTo>
                <a:moveTo>
                  <a:pt x="2238" y="187"/>
                </a:moveTo>
                <a:lnTo>
                  <a:pt x="2238" y="188"/>
                </a:lnTo>
                <a:lnTo>
                  <a:pt x="2236" y="188"/>
                </a:lnTo>
                <a:lnTo>
                  <a:pt x="2236" y="187"/>
                </a:lnTo>
                <a:lnTo>
                  <a:pt x="2238" y="187"/>
                </a:lnTo>
                <a:moveTo>
                  <a:pt x="2207" y="177"/>
                </a:moveTo>
                <a:lnTo>
                  <a:pt x="2208" y="177"/>
                </a:lnTo>
                <a:lnTo>
                  <a:pt x="2208" y="178"/>
                </a:lnTo>
                <a:lnTo>
                  <a:pt x="2207" y="178"/>
                </a:lnTo>
                <a:lnTo>
                  <a:pt x="2207" y="177"/>
                </a:lnTo>
                <a:moveTo>
                  <a:pt x="2182" y="184"/>
                </a:moveTo>
                <a:lnTo>
                  <a:pt x="2183" y="184"/>
                </a:lnTo>
                <a:lnTo>
                  <a:pt x="2183" y="186"/>
                </a:lnTo>
                <a:lnTo>
                  <a:pt x="2182" y="186"/>
                </a:lnTo>
                <a:lnTo>
                  <a:pt x="2182" y="184"/>
                </a:lnTo>
                <a:moveTo>
                  <a:pt x="3930" y="514"/>
                </a:moveTo>
                <a:lnTo>
                  <a:pt x="3932" y="514"/>
                </a:lnTo>
                <a:lnTo>
                  <a:pt x="3932" y="515"/>
                </a:lnTo>
                <a:lnTo>
                  <a:pt x="3930" y="515"/>
                </a:lnTo>
                <a:lnTo>
                  <a:pt x="3930" y="514"/>
                </a:lnTo>
                <a:moveTo>
                  <a:pt x="2227" y="78"/>
                </a:moveTo>
                <a:lnTo>
                  <a:pt x="2227" y="77"/>
                </a:lnTo>
                <a:lnTo>
                  <a:pt x="2229" y="78"/>
                </a:lnTo>
                <a:lnTo>
                  <a:pt x="2227" y="78"/>
                </a:lnTo>
                <a:moveTo>
                  <a:pt x="2296" y="303"/>
                </a:moveTo>
                <a:lnTo>
                  <a:pt x="2296" y="305"/>
                </a:lnTo>
                <a:lnTo>
                  <a:pt x="2295" y="305"/>
                </a:lnTo>
                <a:lnTo>
                  <a:pt x="2295" y="303"/>
                </a:lnTo>
                <a:lnTo>
                  <a:pt x="2296" y="303"/>
                </a:lnTo>
                <a:moveTo>
                  <a:pt x="2239" y="184"/>
                </a:moveTo>
                <a:lnTo>
                  <a:pt x="2238" y="186"/>
                </a:lnTo>
                <a:lnTo>
                  <a:pt x="2238" y="184"/>
                </a:lnTo>
                <a:lnTo>
                  <a:pt x="2239" y="184"/>
                </a:lnTo>
                <a:moveTo>
                  <a:pt x="2288" y="222"/>
                </a:moveTo>
                <a:lnTo>
                  <a:pt x="2289" y="222"/>
                </a:lnTo>
                <a:lnTo>
                  <a:pt x="2289" y="224"/>
                </a:lnTo>
                <a:lnTo>
                  <a:pt x="2288" y="222"/>
                </a:lnTo>
                <a:moveTo>
                  <a:pt x="2174" y="187"/>
                </a:moveTo>
                <a:lnTo>
                  <a:pt x="2176" y="187"/>
                </a:lnTo>
                <a:lnTo>
                  <a:pt x="2176" y="188"/>
                </a:lnTo>
                <a:lnTo>
                  <a:pt x="2174" y="188"/>
                </a:lnTo>
                <a:lnTo>
                  <a:pt x="2173" y="188"/>
                </a:lnTo>
                <a:lnTo>
                  <a:pt x="2173" y="187"/>
                </a:lnTo>
                <a:lnTo>
                  <a:pt x="2174" y="187"/>
                </a:lnTo>
                <a:moveTo>
                  <a:pt x="2174" y="177"/>
                </a:moveTo>
                <a:lnTo>
                  <a:pt x="2174" y="175"/>
                </a:lnTo>
                <a:lnTo>
                  <a:pt x="2176" y="175"/>
                </a:lnTo>
                <a:lnTo>
                  <a:pt x="2176" y="177"/>
                </a:lnTo>
                <a:lnTo>
                  <a:pt x="2174" y="178"/>
                </a:lnTo>
                <a:lnTo>
                  <a:pt x="2174" y="177"/>
                </a:lnTo>
                <a:moveTo>
                  <a:pt x="2298" y="315"/>
                </a:moveTo>
                <a:lnTo>
                  <a:pt x="2298" y="317"/>
                </a:lnTo>
                <a:lnTo>
                  <a:pt x="2296" y="317"/>
                </a:lnTo>
                <a:lnTo>
                  <a:pt x="2296" y="315"/>
                </a:lnTo>
                <a:lnTo>
                  <a:pt x="2298" y="315"/>
                </a:lnTo>
                <a:moveTo>
                  <a:pt x="2167" y="177"/>
                </a:moveTo>
                <a:lnTo>
                  <a:pt x="2167" y="175"/>
                </a:lnTo>
                <a:lnTo>
                  <a:pt x="2169" y="175"/>
                </a:lnTo>
                <a:lnTo>
                  <a:pt x="2169" y="177"/>
                </a:lnTo>
                <a:lnTo>
                  <a:pt x="2167" y="177"/>
                </a:lnTo>
                <a:moveTo>
                  <a:pt x="2291" y="321"/>
                </a:moveTo>
                <a:lnTo>
                  <a:pt x="2289" y="321"/>
                </a:lnTo>
                <a:lnTo>
                  <a:pt x="2289" y="319"/>
                </a:lnTo>
                <a:lnTo>
                  <a:pt x="2291" y="319"/>
                </a:lnTo>
                <a:lnTo>
                  <a:pt x="2291" y="321"/>
                </a:lnTo>
                <a:moveTo>
                  <a:pt x="2402" y="40"/>
                </a:moveTo>
                <a:lnTo>
                  <a:pt x="2399" y="38"/>
                </a:lnTo>
                <a:lnTo>
                  <a:pt x="2401" y="38"/>
                </a:lnTo>
                <a:lnTo>
                  <a:pt x="2402" y="38"/>
                </a:lnTo>
                <a:lnTo>
                  <a:pt x="2402" y="40"/>
                </a:lnTo>
                <a:moveTo>
                  <a:pt x="2273" y="314"/>
                </a:moveTo>
                <a:lnTo>
                  <a:pt x="2274" y="314"/>
                </a:lnTo>
                <a:lnTo>
                  <a:pt x="2274" y="315"/>
                </a:lnTo>
                <a:lnTo>
                  <a:pt x="2273" y="315"/>
                </a:lnTo>
                <a:lnTo>
                  <a:pt x="2273" y="314"/>
                </a:lnTo>
                <a:moveTo>
                  <a:pt x="2246" y="361"/>
                </a:moveTo>
                <a:lnTo>
                  <a:pt x="2248" y="361"/>
                </a:lnTo>
                <a:lnTo>
                  <a:pt x="2246" y="362"/>
                </a:lnTo>
                <a:lnTo>
                  <a:pt x="2246" y="361"/>
                </a:lnTo>
                <a:moveTo>
                  <a:pt x="2430" y="57"/>
                </a:moveTo>
                <a:lnTo>
                  <a:pt x="2429" y="56"/>
                </a:lnTo>
                <a:lnTo>
                  <a:pt x="2430" y="56"/>
                </a:lnTo>
                <a:lnTo>
                  <a:pt x="2430" y="57"/>
                </a:lnTo>
                <a:moveTo>
                  <a:pt x="2296" y="302"/>
                </a:moveTo>
                <a:lnTo>
                  <a:pt x="2298" y="303"/>
                </a:lnTo>
                <a:lnTo>
                  <a:pt x="2296" y="303"/>
                </a:lnTo>
                <a:lnTo>
                  <a:pt x="2296" y="302"/>
                </a:lnTo>
                <a:moveTo>
                  <a:pt x="3054" y="1939"/>
                </a:moveTo>
                <a:lnTo>
                  <a:pt x="3055" y="1939"/>
                </a:lnTo>
                <a:lnTo>
                  <a:pt x="3054" y="1940"/>
                </a:lnTo>
                <a:lnTo>
                  <a:pt x="3054" y="1939"/>
                </a:lnTo>
                <a:moveTo>
                  <a:pt x="2167" y="177"/>
                </a:moveTo>
                <a:lnTo>
                  <a:pt x="2167" y="178"/>
                </a:lnTo>
                <a:lnTo>
                  <a:pt x="2166" y="177"/>
                </a:lnTo>
                <a:lnTo>
                  <a:pt x="2167" y="177"/>
                </a:lnTo>
                <a:moveTo>
                  <a:pt x="2424" y="32"/>
                </a:moveTo>
                <a:lnTo>
                  <a:pt x="2426" y="32"/>
                </a:lnTo>
                <a:lnTo>
                  <a:pt x="2427" y="34"/>
                </a:lnTo>
                <a:lnTo>
                  <a:pt x="2426" y="35"/>
                </a:lnTo>
                <a:lnTo>
                  <a:pt x="2426" y="34"/>
                </a:lnTo>
                <a:lnTo>
                  <a:pt x="2424" y="34"/>
                </a:lnTo>
                <a:lnTo>
                  <a:pt x="2424" y="32"/>
                </a:lnTo>
                <a:moveTo>
                  <a:pt x="2421" y="53"/>
                </a:moveTo>
                <a:lnTo>
                  <a:pt x="2421" y="52"/>
                </a:lnTo>
                <a:lnTo>
                  <a:pt x="2423" y="52"/>
                </a:lnTo>
                <a:lnTo>
                  <a:pt x="2424" y="52"/>
                </a:lnTo>
                <a:lnTo>
                  <a:pt x="2426" y="52"/>
                </a:lnTo>
                <a:lnTo>
                  <a:pt x="2426" y="53"/>
                </a:lnTo>
                <a:lnTo>
                  <a:pt x="2423" y="53"/>
                </a:lnTo>
                <a:lnTo>
                  <a:pt x="2421" y="53"/>
                </a:lnTo>
                <a:moveTo>
                  <a:pt x="3920" y="512"/>
                </a:moveTo>
                <a:lnTo>
                  <a:pt x="3920" y="511"/>
                </a:lnTo>
                <a:lnTo>
                  <a:pt x="3921" y="511"/>
                </a:lnTo>
                <a:lnTo>
                  <a:pt x="3923" y="512"/>
                </a:lnTo>
                <a:lnTo>
                  <a:pt x="3924" y="512"/>
                </a:lnTo>
                <a:lnTo>
                  <a:pt x="3924" y="511"/>
                </a:lnTo>
                <a:lnTo>
                  <a:pt x="3926" y="512"/>
                </a:lnTo>
                <a:lnTo>
                  <a:pt x="3926" y="511"/>
                </a:lnTo>
                <a:lnTo>
                  <a:pt x="3927" y="511"/>
                </a:lnTo>
                <a:lnTo>
                  <a:pt x="3929" y="512"/>
                </a:lnTo>
                <a:lnTo>
                  <a:pt x="3929" y="514"/>
                </a:lnTo>
                <a:lnTo>
                  <a:pt x="3930" y="514"/>
                </a:lnTo>
                <a:lnTo>
                  <a:pt x="3930" y="514"/>
                </a:lnTo>
                <a:lnTo>
                  <a:pt x="3929" y="514"/>
                </a:lnTo>
                <a:lnTo>
                  <a:pt x="3927" y="514"/>
                </a:lnTo>
                <a:lnTo>
                  <a:pt x="3927" y="514"/>
                </a:lnTo>
                <a:lnTo>
                  <a:pt x="3926" y="514"/>
                </a:lnTo>
                <a:lnTo>
                  <a:pt x="3926" y="514"/>
                </a:lnTo>
                <a:lnTo>
                  <a:pt x="3927" y="514"/>
                </a:lnTo>
                <a:lnTo>
                  <a:pt x="3927" y="515"/>
                </a:lnTo>
                <a:lnTo>
                  <a:pt x="3926" y="515"/>
                </a:lnTo>
                <a:lnTo>
                  <a:pt x="3923" y="514"/>
                </a:lnTo>
                <a:lnTo>
                  <a:pt x="3921" y="514"/>
                </a:lnTo>
                <a:lnTo>
                  <a:pt x="3921" y="512"/>
                </a:lnTo>
                <a:lnTo>
                  <a:pt x="3920" y="512"/>
                </a:lnTo>
                <a:moveTo>
                  <a:pt x="2163" y="181"/>
                </a:moveTo>
                <a:lnTo>
                  <a:pt x="2161" y="180"/>
                </a:lnTo>
                <a:lnTo>
                  <a:pt x="2163" y="180"/>
                </a:lnTo>
                <a:lnTo>
                  <a:pt x="2163" y="181"/>
                </a:lnTo>
                <a:moveTo>
                  <a:pt x="2964" y="1416"/>
                </a:moveTo>
                <a:lnTo>
                  <a:pt x="2966" y="1415"/>
                </a:lnTo>
                <a:lnTo>
                  <a:pt x="2966" y="1416"/>
                </a:lnTo>
                <a:lnTo>
                  <a:pt x="2964" y="1416"/>
                </a:lnTo>
                <a:moveTo>
                  <a:pt x="2670" y="81"/>
                </a:moveTo>
                <a:lnTo>
                  <a:pt x="2668" y="80"/>
                </a:lnTo>
                <a:lnTo>
                  <a:pt x="2670" y="80"/>
                </a:lnTo>
                <a:lnTo>
                  <a:pt x="2671" y="80"/>
                </a:lnTo>
                <a:lnTo>
                  <a:pt x="2671" y="81"/>
                </a:lnTo>
                <a:lnTo>
                  <a:pt x="2670" y="81"/>
                </a:lnTo>
                <a:moveTo>
                  <a:pt x="3915" y="374"/>
                </a:moveTo>
                <a:lnTo>
                  <a:pt x="3914" y="372"/>
                </a:lnTo>
                <a:lnTo>
                  <a:pt x="3915" y="372"/>
                </a:lnTo>
                <a:lnTo>
                  <a:pt x="3915" y="374"/>
                </a:lnTo>
                <a:moveTo>
                  <a:pt x="2668" y="80"/>
                </a:moveTo>
                <a:lnTo>
                  <a:pt x="2666" y="81"/>
                </a:lnTo>
                <a:lnTo>
                  <a:pt x="2664" y="80"/>
                </a:lnTo>
                <a:lnTo>
                  <a:pt x="2666" y="80"/>
                </a:lnTo>
                <a:lnTo>
                  <a:pt x="2667" y="80"/>
                </a:lnTo>
                <a:lnTo>
                  <a:pt x="2668" y="80"/>
                </a:lnTo>
                <a:moveTo>
                  <a:pt x="3191" y="91"/>
                </a:moveTo>
                <a:lnTo>
                  <a:pt x="3189" y="93"/>
                </a:lnTo>
                <a:lnTo>
                  <a:pt x="3188" y="91"/>
                </a:lnTo>
                <a:lnTo>
                  <a:pt x="3191" y="91"/>
                </a:lnTo>
                <a:moveTo>
                  <a:pt x="2757" y="28"/>
                </a:moveTo>
                <a:lnTo>
                  <a:pt x="2757" y="29"/>
                </a:lnTo>
                <a:lnTo>
                  <a:pt x="2755" y="29"/>
                </a:lnTo>
                <a:lnTo>
                  <a:pt x="2754" y="29"/>
                </a:lnTo>
                <a:lnTo>
                  <a:pt x="2752" y="29"/>
                </a:lnTo>
                <a:lnTo>
                  <a:pt x="2754" y="28"/>
                </a:lnTo>
                <a:lnTo>
                  <a:pt x="2755" y="28"/>
                </a:lnTo>
                <a:lnTo>
                  <a:pt x="2757" y="28"/>
                </a:lnTo>
                <a:moveTo>
                  <a:pt x="2319" y="297"/>
                </a:moveTo>
                <a:lnTo>
                  <a:pt x="2317" y="297"/>
                </a:lnTo>
                <a:lnTo>
                  <a:pt x="2317" y="296"/>
                </a:lnTo>
                <a:lnTo>
                  <a:pt x="2319" y="296"/>
                </a:lnTo>
                <a:lnTo>
                  <a:pt x="2319" y="297"/>
                </a:lnTo>
                <a:moveTo>
                  <a:pt x="2673" y="90"/>
                </a:moveTo>
                <a:lnTo>
                  <a:pt x="2671" y="90"/>
                </a:lnTo>
                <a:lnTo>
                  <a:pt x="2673" y="88"/>
                </a:lnTo>
                <a:lnTo>
                  <a:pt x="2673" y="90"/>
                </a:lnTo>
                <a:moveTo>
                  <a:pt x="2692" y="115"/>
                </a:moveTo>
                <a:lnTo>
                  <a:pt x="2692" y="116"/>
                </a:lnTo>
                <a:lnTo>
                  <a:pt x="2691" y="115"/>
                </a:lnTo>
                <a:lnTo>
                  <a:pt x="2692" y="115"/>
                </a:lnTo>
                <a:moveTo>
                  <a:pt x="2691" y="116"/>
                </a:moveTo>
                <a:lnTo>
                  <a:pt x="2688" y="116"/>
                </a:lnTo>
                <a:lnTo>
                  <a:pt x="2688" y="115"/>
                </a:lnTo>
                <a:lnTo>
                  <a:pt x="2689" y="115"/>
                </a:lnTo>
                <a:lnTo>
                  <a:pt x="2691" y="115"/>
                </a:lnTo>
                <a:lnTo>
                  <a:pt x="2691" y="116"/>
                </a:lnTo>
                <a:moveTo>
                  <a:pt x="3085" y="90"/>
                </a:moveTo>
                <a:lnTo>
                  <a:pt x="3085" y="91"/>
                </a:lnTo>
                <a:lnTo>
                  <a:pt x="3083" y="90"/>
                </a:lnTo>
                <a:lnTo>
                  <a:pt x="3085" y="90"/>
                </a:lnTo>
                <a:moveTo>
                  <a:pt x="2693" y="115"/>
                </a:moveTo>
                <a:lnTo>
                  <a:pt x="2693" y="116"/>
                </a:lnTo>
                <a:lnTo>
                  <a:pt x="2692" y="115"/>
                </a:lnTo>
                <a:lnTo>
                  <a:pt x="2693" y="115"/>
                </a:lnTo>
                <a:moveTo>
                  <a:pt x="3143" y="75"/>
                </a:moveTo>
                <a:lnTo>
                  <a:pt x="3142" y="75"/>
                </a:lnTo>
                <a:lnTo>
                  <a:pt x="3142" y="74"/>
                </a:lnTo>
                <a:lnTo>
                  <a:pt x="3143" y="74"/>
                </a:lnTo>
                <a:lnTo>
                  <a:pt x="3143" y="75"/>
                </a:lnTo>
                <a:moveTo>
                  <a:pt x="2673" y="99"/>
                </a:moveTo>
                <a:lnTo>
                  <a:pt x="2671" y="97"/>
                </a:lnTo>
                <a:lnTo>
                  <a:pt x="2673" y="97"/>
                </a:lnTo>
                <a:lnTo>
                  <a:pt x="2673" y="99"/>
                </a:lnTo>
                <a:moveTo>
                  <a:pt x="2689" y="113"/>
                </a:moveTo>
                <a:lnTo>
                  <a:pt x="2689" y="115"/>
                </a:lnTo>
                <a:lnTo>
                  <a:pt x="2688" y="113"/>
                </a:lnTo>
                <a:lnTo>
                  <a:pt x="2689" y="113"/>
                </a:lnTo>
                <a:moveTo>
                  <a:pt x="2683" y="112"/>
                </a:moveTo>
                <a:lnTo>
                  <a:pt x="2683" y="113"/>
                </a:lnTo>
                <a:lnTo>
                  <a:pt x="2682" y="112"/>
                </a:lnTo>
                <a:lnTo>
                  <a:pt x="2683" y="112"/>
                </a:lnTo>
                <a:moveTo>
                  <a:pt x="3113" y="69"/>
                </a:moveTo>
                <a:lnTo>
                  <a:pt x="3111" y="68"/>
                </a:lnTo>
                <a:lnTo>
                  <a:pt x="3113" y="68"/>
                </a:lnTo>
                <a:lnTo>
                  <a:pt x="3114" y="69"/>
                </a:lnTo>
                <a:lnTo>
                  <a:pt x="3113" y="69"/>
                </a:lnTo>
                <a:moveTo>
                  <a:pt x="2454" y="303"/>
                </a:moveTo>
                <a:lnTo>
                  <a:pt x="2455" y="303"/>
                </a:lnTo>
                <a:lnTo>
                  <a:pt x="2454" y="305"/>
                </a:lnTo>
                <a:lnTo>
                  <a:pt x="2454" y="303"/>
                </a:lnTo>
                <a:moveTo>
                  <a:pt x="3138" y="74"/>
                </a:moveTo>
                <a:lnTo>
                  <a:pt x="3136" y="72"/>
                </a:lnTo>
                <a:lnTo>
                  <a:pt x="3138" y="72"/>
                </a:lnTo>
                <a:lnTo>
                  <a:pt x="3138" y="74"/>
                </a:lnTo>
                <a:lnTo>
                  <a:pt x="3138" y="74"/>
                </a:lnTo>
                <a:moveTo>
                  <a:pt x="2785" y="37"/>
                </a:moveTo>
                <a:lnTo>
                  <a:pt x="2785" y="38"/>
                </a:lnTo>
                <a:lnTo>
                  <a:pt x="2785" y="37"/>
                </a:lnTo>
                <a:lnTo>
                  <a:pt x="2785" y="37"/>
                </a:lnTo>
                <a:moveTo>
                  <a:pt x="3058" y="1940"/>
                </a:moveTo>
                <a:lnTo>
                  <a:pt x="3058" y="1942"/>
                </a:lnTo>
                <a:lnTo>
                  <a:pt x="3057" y="1942"/>
                </a:lnTo>
                <a:lnTo>
                  <a:pt x="3057" y="1940"/>
                </a:lnTo>
                <a:lnTo>
                  <a:pt x="3058" y="1940"/>
                </a:lnTo>
                <a:moveTo>
                  <a:pt x="2776" y="29"/>
                </a:moveTo>
                <a:lnTo>
                  <a:pt x="2777" y="29"/>
                </a:lnTo>
                <a:lnTo>
                  <a:pt x="2777" y="31"/>
                </a:lnTo>
                <a:lnTo>
                  <a:pt x="2776" y="29"/>
                </a:lnTo>
                <a:moveTo>
                  <a:pt x="2763" y="32"/>
                </a:moveTo>
                <a:lnTo>
                  <a:pt x="2763" y="34"/>
                </a:lnTo>
                <a:lnTo>
                  <a:pt x="2761" y="32"/>
                </a:lnTo>
                <a:lnTo>
                  <a:pt x="2763" y="32"/>
                </a:lnTo>
                <a:moveTo>
                  <a:pt x="2766" y="32"/>
                </a:moveTo>
                <a:lnTo>
                  <a:pt x="2766" y="34"/>
                </a:lnTo>
                <a:lnTo>
                  <a:pt x="2764" y="34"/>
                </a:lnTo>
                <a:lnTo>
                  <a:pt x="2764" y="32"/>
                </a:lnTo>
                <a:lnTo>
                  <a:pt x="2766" y="32"/>
                </a:lnTo>
                <a:moveTo>
                  <a:pt x="2458" y="315"/>
                </a:moveTo>
                <a:lnTo>
                  <a:pt x="2460" y="315"/>
                </a:lnTo>
                <a:lnTo>
                  <a:pt x="2460" y="317"/>
                </a:lnTo>
                <a:lnTo>
                  <a:pt x="2458" y="317"/>
                </a:lnTo>
                <a:lnTo>
                  <a:pt x="2458" y="315"/>
                </a:lnTo>
                <a:moveTo>
                  <a:pt x="2774" y="31"/>
                </a:moveTo>
                <a:lnTo>
                  <a:pt x="2774" y="29"/>
                </a:lnTo>
                <a:lnTo>
                  <a:pt x="2776" y="31"/>
                </a:lnTo>
                <a:lnTo>
                  <a:pt x="2774" y="31"/>
                </a:lnTo>
                <a:moveTo>
                  <a:pt x="3058" y="1942"/>
                </a:moveTo>
                <a:lnTo>
                  <a:pt x="3060" y="1942"/>
                </a:lnTo>
                <a:lnTo>
                  <a:pt x="3060" y="1943"/>
                </a:lnTo>
                <a:lnTo>
                  <a:pt x="3058" y="1943"/>
                </a:lnTo>
                <a:lnTo>
                  <a:pt x="3058" y="1942"/>
                </a:lnTo>
                <a:moveTo>
                  <a:pt x="3138" y="78"/>
                </a:moveTo>
                <a:lnTo>
                  <a:pt x="3136" y="78"/>
                </a:lnTo>
                <a:lnTo>
                  <a:pt x="3136" y="77"/>
                </a:lnTo>
                <a:lnTo>
                  <a:pt x="3138" y="78"/>
                </a:lnTo>
                <a:moveTo>
                  <a:pt x="3117" y="71"/>
                </a:moveTo>
                <a:lnTo>
                  <a:pt x="3116" y="69"/>
                </a:lnTo>
                <a:lnTo>
                  <a:pt x="3117" y="69"/>
                </a:lnTo>
                <a:lnTo>
                  <a:pt x="3118" y="69"/>
                </a:lnTo>
                <a:lnTo>
                  <a:pt x="3120" y="69"/>
                </a:lnTo>
                <a:lnTo>
                  <a:pt x="3120" y="71"/>
                </a:lnTo>
                <a:lnTo>
                  <a:pt x="3118" y="71"/>
                </a:lnTo>
                <a:lnTo>
                  <a:pt x="3117" y="71"/>
                </a:lnTo>
                <a:moveTo>
                  <a:pt x="2743" y="28"/>
                </a:moveTo>
                <a:lnTo>
                  <a:pt x="2742" y="27"/>
                </a:lnTo>
                <a:lnTo>
                  <a:pt x="2743" y="27"/>
                </a:lnTo>
                <a:lnTo>
                  <a:pt x="2745" y="28"/>
                </a:lnTo>
                <a:lnTo>
                  <a:pt x="2748" y="28"/>
                </a:lnTo>
                <a:lnTo>
                  <a:pt x="2749" y="28"/>
                </a:lnTo>
                <a:lnTo>
                  <a:pt x="2752" y="29"/>
                </a:lnTo>
                <a:lnTo>
                  <a:pt x="2751" y="29"/>
                </a:lnTo>
                <a:lnTo>
                  <a:pt x="2749" y="29"/>
                </a:lnTo>
                <a:lnTo>
                  <a:pt x="2748" y="29"/>
                </a:lnTo>
                <a:lnTo>
                  <a:pt x="2746" y="29"/>
                </a:lnTo>
                <a:lnTo>
                  <a:pt x="2743" y="28"/>
                </a:lnTo>
                <a:moveTo>
                  <a:pt x="2743" y="28"/>
                </a:moveTo>
                <a:lnTo>
                  <a:pt x="2743" y="29"/>
                </a:lnTo>
                <a:lnTo>
                  <a:pt x="2742" y="28"/>
                </a:lnTo>
                <a:lnTo>
                  <a:pt x="2743" y="28"/>
                </a:lnTo>
                <a:moveTo>
                  <a:pt x="4686" y="1438"/>
                </a:moveTo>
                <a:lnTo>
                  <a:pt x="4687" y="1438"/>
                </a:lnTo>
                <a:lnTo>
                  <a:pt x="4687" y="1440"/>
                </a:lnTo>
                <a:lnTo>
                  <a:pt x="4686" y="1440"/>
                </a:lnTo>
                <a:lnTo>
                  <a:pt x="4686" y="1441"/>
                </a:lnTo>
                <a:lnTo>
                  <a:pt x="4685" y="1441"/>
                </a:lnTo>
                <a:lnTo>
                  <a:pt x="4685" y="1440"/>
                </a:lnTo>
                <a:lnTo>
                  <a:pt x="4686" y="1438"/>
                </a:lnTo>
                <a:moveTo>
                  <a:pt x="2774" y="97"/>
                </a:moveTo>
                <a:lnTo>
                  <a:pt x="2773" y="96"/>
                </a:lnTo>
                <a:lnTo>
                  <a:pt x="2774" y="96"/>
                </a:lnTo>
                <a:lnTo>
                  <a:pt x="2774" y="97"/>
                </a:lnTo>
                <a:moveTo>
                  <a:pt x="2674" y="66"/>
                </a:moveTo>
                <a:lnTo>
                  <a:pt x="2673" y="66"/>
                </a:lnTo>
                <a:lnTo>
                  <a:pt x="2673" y="65"/>
                </a:lnTo>
                <a:lnTo>
                  <a:pt x="2674" y="65"/>
                </a:lnTo>
                <a:lnTo>
                  <a:pt x="2674" y="66"/>
                </a:lnTo>
                <a:moveTo>
                  <a:pt x="2671" y="85"/>
                </a:moveTo>
                <a:lnTo>
                  <a:pt x="2673" y="85"/>
                </a:lnTo>
                <a:lnTo>
                  <a:pt x="2673" y="87"/>
                </a:lnTo>
                <a:lnTo>
                  <a:pt x="2670" y="85"/>
                </a:lnTo>
                <a:lnTo>
                  <a:pt x="2671" y="85"/>
                </a:lnTo>
                <a:moveTo>
                  <a:pt x="2680" y="94"/>
                </a:moveTo>
                <a:lnTo>
                  <a:pt x="2679" y="93"/>
                </a:lnTo>
                <a:lnTo>
                  <a:pt x="2680" y="93"/>
                </a:lnTo>
                <a:lnTo>
                  <a:pt x="2682" y="93"/>
                </a:lnTo>
                <a:lnTo>
                  <a:pt x="2680" y="94"/>
                </a:lnTo>
                <a:moveTo>
                  <a:pt x="2338" y="333"/>
                </a:moveTo>
                <a:lnTo>
                  <a:pt x="2339" y="333"/>
                </a:lnTo>
                <a:lnTo>
                  <a:pt x="2338" y="334"/>
                </a:lnTo>
                <a:lnTo>
                  <a:pt x="2338" y="333"/>
                </a:lnTo>
                <a:moveTo>
                  <a:pt x="2682" y="94"/>
                </a:moveTo>
                <a:lnTo>
                  <a:pt x="2682" y="93"/>
                </a:lnTo>
                <a:lnTo>
                  <a:pt x="2683" y="94"/>
                </a:lnTo>
                <a:lnTo>
                  <a:pt x="2682" y="94"/>
                </a:lnTo>
                <a:moveTo>
                  <a:pt x="2344" y="333"/>
                </a:moveTo>
                <a:lnTo>
                  <a:pt x="2344" y="334"/>
                </a:lnTo>
                <a:lnTo>
                  <a:pt x="2342" y="334"/>
                </a:lnTo>
                <a:lnTo>
                  <a:pt x="2342" y="333"/>
                </a:lnTo>
                <a:lnTo>
                  <a:pt x="2344" y="333"/>
                </a:lnTo>
                <a:moveTo>
                  <a:pt x="2341" y="333"/>
                </a:moveTo>
                <a:lnTo>
                  <a:pt x="2342" y="333"/>
                </a:lnTo>
                <a:lnTo>
                  <a:pt x="2341" y="334"/>
                </a:lnTo>
                <a:lnTo>
                  <a:pt x="2339" y="334"/>
                </a:lnTo>
                <a:lnTo>
                  <a:pt x="2339" y="333"/>
                </a:lnTo>
                <a:lnTo>
                  <a:pt x="2341" y="333"/>
                </a:lnTo>
                <a:moveTo>
                  <a:pt x="2307" y="281"/>
                </a:moveTo>
                <a:lnTo>
                  <a:pt x="2308" y="281"/>
                </a:lnTo>
                <a:lnTo>
                  <a:pt x="2307" y="283"/>
                </a:lnTo>
                <a:lnTo>
                  <a:pt x="2307" y="281"/>
                </a:lnTo>
                <a:moveTo>
                  <a:pt x="2573" y="21"/>
                </a:moveTo>
                <a:lnTo>
                  <a:pt x="2573" y="21"/>
                </a:lnTo>
                <a:lnTo>
                  <a:pt x="2574" y="22"/>
                </a:lnTo>
                <a:lnTo>
                  <a:pt x="2573" y="21"/>
                </a:lnTo>
                <a:moveTo>
                  <a:pt x="2699" y="119"/>
                </a:moveTo>
                <a:lnTo>
                  <a:pt x="2698" y="119"/>
                </a:lnTo>
                <a:lnTo>
                  <a:pt x="2698" y="118"/>
                </a:lnTo>
                <a:lnTo>
                  <a:pt x="2699" y="119"/>
                </a:lnTo>
                <a:moveTo>
                  <a:pt x="2571" y="21"/>
                </a:moveTo>
                <a:lnTo>
                  <a:pt x="2570" y="19"/>
                </a:lnTo>
                <a:lnTo>
                  <a:pt x="2571" y="18"/>
                </a:lnTo>
                <a:lnTo>
                  <a:pt x="2571" y="19"/>
                </a:lnTo>
                <a:lnTo>
                  <a:pt x="2573" y="19"/>
                </a:lnTo>
                <a:lnTo>
                  <a:pt x="2571" y="21"/>
                </a:lnTo>
                <a:moveTo>
                  <a:pt x="2570" y="21"/>
                </a:moveTo>
                <a:lnTo>
                  <a:pt x="2570" y="22"/>
                </a:lnTo>
                <a:lnTo>
                  <a:pt x="2568" y="21"/>
                </a:lnTo>
                <a:lnTo>
                  <a:pt x="2570" y="21"/>
                </a:lnTo>
                <a:moveTo>
                  <a:pt x="2299" y="302"/>
                </a:moveTo>
                <a:lnTo>
                  <a:pt x="2301" y="302"/>
                </a:lnTo>
                <a:lnTo>
                  <a:pt x="2301" y="302"/>
                </a:lnTo>
                <a:lnTo>
                  <a:pt x="2299" y="302"/>
                </a:lnTo>
                <a:moveTo>
                  <a:pt x="2685" y="94"/>
                </a:moveTo>
                <a:lnTo>
                  <a:pt x="2683" y="94"/>
                </a:lnTo>
                <a:lnTo>
                  <a:pt x="2683" y="93"/>
                </a:lnTo>
                <a:lnTo>
                  <a:pt x="2685" y="94"/>
                </a:lnTo>
                <a:moveTo>
                  <a:pt x="2571" y="21"/>
                </a:moveTo>
                <a:lnTo>
                  <a:pt x="2571" y="22"/>
                </a:lnTo>
                <a:lnTo>
                  <a:pt x="2570" y="21"/>
                </a:lnTo>
                <a:lnTo>
                  <a:pt x="2571" y="21"/>
                </a:lnTo>
                <a:moveTo>
                  <a:pt x="3058" y="1937"/>
                </a:moveTo>
                <a:lnTo>
                  <a:pt x="3060" y="1937"/>
                </a:lnTo>
                <a:lnTo>
                  <a:pt x="3058" y="1939"/>
                </a:lnTo>
                <a:lnTo>
                  <a:pt x="3058" y="1937"/>
                </a:lnTo>
                <a:moveTo>
                  <a:pt x="2685" y="87"/>
                </a:moveTo>
                <a:lnTo>
                  <a:pt x="2686" y="87"/>
                </a:lnTo>
                <a:lnTo>
                  <a:pt x="2688" y="88"/>
                </a:lnTo>
                <a:lnTo>
                  <a:pt x="2686" y="88"/>
                </a:lnTo>
                <a:lnTo>
                  <a:pt x="2683" y="87"/>
                </a:lnTo>
                <a:lnTo>
                  <a:pt x="2685" y="87"/>
                </a:lnTo>
                <a:moveTo>
                  <a:pt x="3058" y="1946"/>
                </a:moveTo>
                <a:lnTo>
                  <a:pt x="3057" y="1948"/>
                </a:lnTo>
                <a:lnTo>
                  <a:pt x="3057" y="1946"/>
                </a:lnTo>
                <a:lnTo>
                  <a:pt x="3058" y="1946"/>
                </a:lnTo>
                <a:moveTo>
                  <a:pt x="3049" y="1946"/>
                </a:moveTo>
                <a:lnTo>
                  <a:pt x="3051" y="1946"/>
                </a:lnTo>
                <a:lnTo>
                  <a:pt x="3049" y="1948"/>
                </a:lnTo>
                <a:lnTo>
                  <a:pt x="3049" y="1946"/>
                </a:lnTo>
                <a:moveTo>
                  <a:pt x="2682" y="85"/>
                </a:moveTo>
                <a:lnTo>
                  <a:pt x="2683" y="87"/>
                </a:lnTo>
                <a:lnTo>
                  <a:pt x="2682" y="87"/>
                </a:lnTo>
                <a:lnTo>
                  <a:pt x="2682" y="85"/>
                </a:lnTo>
                <a:moveTo>
                  <a:pt x="2686" y="90"/>
                </a:moveTo>
                <a:lnTo>
                  <a:pt x="2688" y="91"/>
                </a:lnTo>
                <a:lnTo>
                  <a:pt x="2686" y="91"/>
                </a:lnTo>
                <a:lnTo>
                  <a:pt x="2683" y="90"/>
                </a:lnTo>
                <a:lnTo>
                  <a:pt x="2685" y="90"/>
                </a:lnTo>
                <a:lnTo>
                  <a:pt x="2686" y="90"/>
                </a:lnTo>
                <a:moveTo>
                  <a:pt x="2689" y="99"/>
                </a:moveTo>
                <a:lnTo>
                  <a:pt x="2691" y="100"/>
                </a:lnTo>
                <a:lnTo>
                  <a:pt x="2689" y="100"/>
                </a:lnTo>
                <a:lnTo>
                  <a:pt x="2688" y="99"/>
                </a:lnTo>
                <a:lnTo>
                  <a:pt x="2689" y="99"/>
                </a:lnTo>
                <a:moveTo>
                  <a:pt x="3058" y="1945"/>
                </a:moveTo>
                <a:lnTo>
                  <a:pt x="3060" y="1945"/>
                </a:lnTo>
                <a:lnTo>
                  <a:pt x="3058" y="1946"/>
                </a:lnTo>
                <a:lnTo>
                  <a:pt x="3058" y="1945"/>
                </a:lnTo>
                <a:moveTo>
                  <a:pt x="2351" y="365"/>
                </a:moveTo>
                <a:lnTo>
                  <a:pt x="2352" y="364"/>
                </a:lnTo>
                <a:lnTo>
                  <a:pt x="2352" y="365"/>
                </a:lnTo>
                <a:lnTo>
                  <a:pt x="2351" y="365"/>
                </a:lnTo>
                <a:moveTo>
                  <a:pt x="2332" y="372"/>
                </a:moveTo>
                <a:lnTo>
                  <a:pt x="2333" y="372"/>
                </a:lnTo>
                <a:lnTo>
                  <a:pt x="2332" y="372"/>
                </a:lnTo>
                <a:lnTo>
                  <a:pt x="2332" y="372"/>
                </a:lnTo>
                <a:moveTo>
                  <a:pt x="2680" y="88"/>
                </a:moveTo>
                <a:lnTo>
                  <a:pt x="2679" y="88"/>
                </a:lnTo>
                <a:lnTo>
                  <a:pt x="2682" y="88"/>
                </a:lnTo>
                <a:lnTo>
                  <a:pt x="2685" y="88"/>
                </a:lnTo>
                <a:lnTo>
                  <a:pt x="2683" y="88"/>
                </a:lnTo>
                <a:lnTo>
                  <a:pt x="2682" y="88"/>
                </a:lnTo>
                <a:lnTo>
                  <a:pt x="2680" y="88"/>
                </a:lnTo>
                <a:moveTo>
                  <a:pt x="2354" y="359"/>
                </a:moveTo>
                <a:lnTo>
                  <a:pt x="2355" y="359"/>
                </a:lnTo>
                <a:lnTo>
                  <a:pt x="2354" y="361"/>
                </a:lnTo>
                <a:lnTo>
                  <a:pt x="2352" y="361"/>
                </a:lnTo>
                <a:lnTo>
                  <a:pt x="2354" y="359"/>
                </a:lnTo>
                <a:moveTo>
                  <a:pt x="2693" y="62"/>
                </a:moveTo>
                <a:lnTo>
                  <a:pt x="2691" y="60"/>
                </a:lnTo>
                <a:lnTo>
                  <a:pt x="2692" y="60"/>
                </a:lnTo>
                <a:lnTo>
                  <a:pt x="2693" y="60"/>
                </a:lnTo>
                <a:lnTo>
                  <a:pt x="2693" y="62"/>
                </a:lnTo>
                <a:moveTo>
                  <a:pt x="2680" y="82"/>
                </a:moveTo>
                <a:lnTo>
                  <a:pt x="2679" y="81"/>
                </a:lnTo>
                <a:lnTo>
                  <a:pt x="2680" y="81"/>
                </a:lnTo>
                <a:lnTo>
                  <a:pt x="2680" y="82"/>
                </a:lnTo>
                <a:moveTo>
                  <a:pt x="2686" y="75"/>
                </a:moveTo>
                <a:lnTo>
                  <a:pt x="2686" y="77"/>
                </a:lnTo>
                <a:lnTo>
                  <a:pt x="2685" y="77"/>
                </a:lnTo>
                <a:lnTo>
                  <a:pt x="2685" y="75"/>
                </a:lnTo>
                <a:lnTo>
                  <a:pt x="2686" y="75"/>
                </a:lnTo>
                <a:moveTo>
                  <a:pt x="2326" y="372"/>
                </a:moveTo>
                <a:lnTo>
                  <a:pt x="2326" y="374"/>
                </a:lnTo>
                <a:lnTo>
                  <a:pt x="2324" y="374"/>
                </a:lnTo>
                <a:lnTo>
                  <a:pt x="2326" y="372"/>
                </a:lnTo>
                <a:moveTo>
                  <a:pt x="2174" y="196"/>
                </a:moveTo>
                <a:lnTo>
                  <a:pt x="2173" y="196"/>
                </a:lnTo>
                <a:lnTo>
                  <a:pt x="2173" y="196"/>
                </a:lnTo>
                <a:lnTo>
                  <a:pt x="2174" y="196"/>
                </a:lnTo>
                <a:moveTo>
                  <a:pt x="3674" y="1030"/>
                </a:moveTo>
                <a:lnTo>
                  <a:pt x="3674" y="1029"/>
                </a:lnTo>
                <a:lnTo>
                  <a:pt x="3676" y="1030"/>
                </a:lnTo>
                <a:lnTo>
                  <a:pt x="3674" y="1030"/>
                </a:lnTo>
                <a:moveTo>
                  <a:pt x="3424" y="1030"/>
                </a:moveTo>
                <a:lnTo>
                  <a:pt x="3424" y="1029"/>
                </a:lnTo>
                <a:lnTo>
                  <a:pt x="3426" y="1030"/>
                </a:lnTo>
                <a:lnTo>
                  <a:pt x="3424" y="1030"/>
                </a:lnTo>
                <a:moveTo>
                  <a:pt x="3842" y="701"/>
                </a:moveTo>
                <a:lnTo>
                  <a:pt x="3843" y="702"/>
                </a:lnTo>
                <a:lnTo>
                  <a:pt x="3842" y="702"/>
                </a:lnTo>
                <a:lnTo>
                  <a:pt x="3840" y="702"/>
                </a:lnTo>
                <a:lnTo>
                  <a:pt x="3840" y="701"/>
                </a:lnTo>
                <a:lnTo>
                  <a:pt x="3842" y="701"/>
                </a:lnTo>
                <a:moveTo>
                  <a:pt x="3695" y="966"/>
                </a:moveTo>
                <a:lnTo>
                  <a:pt x="3693" y="966"/>
                </a:lnTo>
                <a:lnTo>
                  <a:pt x="3692" y="964"/>
                </a:lnTo>
                <a:lnTo>
                  <a:pt x="3693" y="964"/>
                </a:lnTo>
                <a:lnTo>
                  <a:pt x="3695" y="966"/>
                </a:lnTo>
                <a:moveTo>
                  <a:pt x="3843" y="707"/>
                </a:moveTo>
                <a:lnTo>
                  <a:pt x="3843" y="708"/>
                </a:lnTo>
                <a:lnTo>
                  <a:pt x="3842" y="708"/>
                </a:lnTo>
                <a:lnTo>
                  <a:pt x="3842" y="707"/>
                </a:lnTo>
                <a:lnTo>
                  <a:pt x="3843" y="707"/>
                </a:lnTo>
                <a:moveTo>
                  <a:pt x="2295" y="286"/>
                </a:moveTo>
                <a:lnTo>
                  <a:pt x="2294" y="286"/>
                </a:lnTo>
                <a:lnTo>
                  <a:pt x="2295" y="284"/>
                </a:lnTo>
                <a:lnTo>
                  <a:pt x="2295" y="286"/>
                </a:lnTo>
                <a:moveTo>
                  <a:pt x="3836" y="689"/>
                </a:moveTo>
                <a:lnTo>
                  <a:pt x="3838" y="689"/>
                </a:lnTo>
                <a:lnTo>
                  <a:pt x="3838" y="690"/>
                </a:lnTo>
                <a:lnTo>
                  <a:pt x="3838" y="692"/>
                </a:lnTo>
                <a:lnTo>
                  <a:pt x="3836" y="692"/>
                </a:lnTo>
                <a:lnTo>
                  <a:pt x="3836" y="690"/>
                </a:lnTo>
                <a:lnTo>
                  <a:pt x="3835" y="690"/>
                </a:lnTo>
                <a:lnTo>
                  <a:pt x="3835" y="689"/>
                </a:lnTo>
                <a:lnTo>
                  <a:pt x="3836" y="689"/>
                </a:lnTo>
                <a:moveTo>
                  <a:pt x="3679" y="1044"/>
                </a:moveTo>
                <a:lnTo>
                  <a:pt x="3680" y="1044"/>
                </a:lnTo>
                <a:lnTo>
                  <a:pt x="3680" y="1045"/>
                </a:lnTo>
                <a:lnTo>
                  <a:pt x="3680" y="1047"/>
                </a:lnTo>
                <a:lnTo>
                  <a:pt x="3680" y="1047"/>
                </a:lnTo>
                <a:lnTo>
                  <a:pt x="3679" y="1047"/>
                </a:lnTo>
                <a:lnTo>
                  <a:pt x="3679" y="1047"/>
                </a:lnTo>
                <a:lnTo>
                  <a:pt x="3677" y="1045"/>
                </a:lnTo>
                <a:lnTo>
                  <a:pt x="3677" y="1044"/>
                </a:lnTo>
                <a:lnTo>
                  <a:pt x="3676" y="1044"/>
                </a:lnTo>
                <a:lnTo>
                  <a:pt x="3676" y="1042"/>
                </a:lnTo>
                <a:lnTo>
                  <a:pt x="3676" y="1041"/>
                </a:lnTo>
                <a:lnTo>
                  <a:pt x="3677" y="1041"/>
                </a:lnTo>
                <a:lnTo>
                  <a:pt x="3679" y="1041"/>
                </a:lnTo>
                <a:lnTo>
                  <a:pt x="3679" y="1042"/>
                </a:lnTo>
                <a:lnTo>
                  <a:pt x="3679" y="1044"/>
                </a:lnTo>
                <a:moveTo>
                  <a:pt x="3842" y="713"/>
                </a:moveTo>
                <a:lnTo>
                  <a:pt x="3842" y="714"/>
                </a:lnTo>
                <a:lnTo>
                  <a:pt x="3840" y="714"/>
                </a:lnTo>
                <a:lnTo>
                  <a:pt x="3842" y="713"/>
                </a:lnTo>
                <a:moveTo>
                  <a:pt x="3752" y="1003"/>
                </a:moveTo>
                <a:lnTo>
                  <a:pt x="3754" y="1004"/>
                </a:lnTo>
                <a:lnTo>
                  <a:pt x="3752" y="1004"/>
                </a:lnTo>
                <a:lnTo>
                  <a:pt x="3752" y="1003"/>
                </a:lnTo>
                <a:moveTo>
                  <a:pt x="3751" y="1001"/>
                </a:moveTo>
                <a:lnTo>
                  <a:pt x="3752" y="1003"/>
                </a:lnTo>
                <a:lnTo>
                  <a:pt x="3751" y="1003"/>
                </a:lnTo>
                <a:lnTo>
                  <a:pt x="3751" y="1001"/>
                </a:lnTo>
                <a:moveTo>
                  <a:pt x="2294" y="284"/>
                </a:moveTo>
                <a:lnTo>
                  <a:pt x="2292" y="284"/>
                </a:lnTo>
                <a:lnTo>
                  <a:pt x="2294" y="283"/>
                </a:lnTo>
                <a:lnTo>
                  <a:pt x="2294" y="284"/>
                </a:lnTo>
                <a:moveTo>
                  <a:pt x="3755" y="1005"/>
                </a:moveTo>
                <a:lnTo>
                  <a:pt x="3757" y="1007"/>
                </a:lnTo>
                <a:lnTo>
                  <a:pt x="3755" y="1007"/>
                </a:lnTo>
                <a:lnTo>
                  <a:pt x="3754" y="1005"/>
                </a:lnTo>
                <a:lnTo>
                  <a:pt x="3754" y="1004"/>
                </a:lnTo>
                <a:lnTo>
                  <a:pt x="3755" y="1005"/>
                </a:lnTo>
                <a:moveTo>
                  <a:pt x="3751" y="1008"/>
                </a:moveTo>
                <a:lnTo>
                  <a:pt x="3752" y="1010"/>
                </a:lnTo>
                <a:lnTo>
                  <a:pt x="3751" y="1010"/>
                </a:lnTo>
                <a:lnTo>
                  <a:pt x="3751" y="1008"/>
                </a:lnTo>
                <a:moveTo>
                  <a:pt x="2292" y="287"/>
                </a:moveTo>
                <a:lnTo>
                  <a:pt x="2292" y="286"/>
                </a:lnTo>
                <a:lnTo>
                  <a:pt x="2294" y="286"/>
                </a:lnTo>
                <a:lnTo>
                  <a:pt x="2294" y="287"/>
                </a:lnTo>
                <a:lnTo>
                  <a:pt x="2292" y="287"/>
                </a:lnTo>
                <a:moveTo>
                  <a:pt x="3754" y="1010"/>
                </a:moveTo>
                <a:lnTo>
                  <a:pt x="3754" y="1011"/>
                </a:lnTo>
                <a:lnTo>
                  <a:pt x="3752" y="1010"/>
                </a:lnTo>
                <a:lnTo>
                  <a:pt x="3751" y="1008"/>
                </a:lnTo>
                <a:lnTo>
                  <a:pt x="3749" y="1007"/>
                </a:lnTo>
                <a:lnTo>
                  <a:pt x="3754" y="1010"/>
                </a:lnTo>
                <a:moveTo>
                  <a:pt x="3670" y="1047"/>
                </a:moveTo>
                <a:lnTo>
                  <a:pt x="3668" y="1047"/>
                </a:lnTo>
                <a:lnTo>
                  <a:pt x="3668" y="1047"/>
                </a:lnTo>
                <a:lnTo>
                  <a:pt x="3670" y="1047"/>
                </a:lnTo>
                <a:lnTo>
                  <a:pt x="3670" y="1047"/>
                </a:lnTo>
                <a:moveTo>
                  <a:pt x="2292" y="289"/>
                </a:moveTo>
                <a:lnTo>
                  <a:pt x="2291" y="289"/>
                </a:lnTo>
                <a:lnTo>
                  <a:pt x="2291" y="287"/>
                </a:lnTo>
                <a:lnTo>
                  <a:pt x="2292" y="287"/>
                </a:lnTo>
                <a:lnTo>
                  <a:pt x="2292" y="289"/>
                </a:lnTo>
                <a:moveTo>
                  <a:pt x="3999" y="1029"/>
                </a:moveTo>
                <a:lnTo>
                  <a:pt x="4001" y="1028"/>
                </a:lnTo>
                <a:lnTo>
                  <a:pt x="4001" y="1029"/>
                </a:lnTo>
                <a:lnTo>
                  <a:pt x="3999" y="1029"/>
                </a:lnTo>
                <a:moveTo>
                  <a:pt x="3988" y="1036"/>
                </a:moveTo>
                <a:lnTo>
                  <a:pt x="3989" y="1036"/>
                </a:lnTo>
                <a:lnTo>
                  <a:pt x="3988" y="1038"/>
                </a:lnTo>
                <a:lnTo>
                  <a:pt x="3988" y="1036"/>
                </a:lnTo>
                <a:moveTo>
                  <a:pt x="3405" y="1035"/>
                </a:moveTo>
                <a:lnTo>
                  <a:pt x="3404" y="1035"/>
                </a:lnTo>
                <a:lnTo>
                  <a:pt x="3405" y="1033"/>
                </a:lnTo>
                <a:lnTo>
                  <a:pt x="3405" y="1035"/>
                </a:lnTo>
                <a:moveTo>
                  <a:pt x="2298" y="292"/>
                </a:moveTo>
                <a:lnTo>
                  <a:pt x="2296" y="293"/>
                </a:lnTo>
                <a:lnTo>
                  <a:pt x="2296" y="292"/>
                </a:lnTo>
                <a:lnTo>
                  <a:pt x="2298" y="292"/>
                </a:lnTo>
                <a:moveTo>
                  <a:pt x="3680" y="1047"/>
                </a:moveTo>
                <a:lnTo>
                  <a:pt x="3682" y="1047"/>
                </a:lnTo>
                <a:lnTo>
                  <a:pt x="3680" y="1048"/>
                </a:lnTo>
                <a:lnTo>
                  <a:pt x="3680" y="1047"/>
                </a:lnTo>
                <a:moveTo>
                  <a:pt x="2291" y="296"/>
                </a:moveTo>
                <a:lnTo>
                  <a:pt x="2291" y="294"/>
                </a:lnTo>
                <a:lnTo>
                  <a:pt x="2291" y="294"/>
                </a:lnTo>
                <a:lnTo>
                  <a:pt x="2291" y="296"/>
                </a:lnTo>
                <a:lnTo>
                  <a:pt x="2291" y="296"/>
                </a:lnTo>
                <a:moveTo>
                  <a:pt x="3840" y="713"/>
                </a:moveTo>
                <a:lnTo>
                  <a:pt x="3840" y="714"/>
                </a:lnTo>
                <a:lnTo>
                  <a:pt x="3839" y="713"/>
                </a:lnTo>
                <a:lnTo>
                  <a:pt x="3840" y="713"/>
                </a:lnTo>
                <a:moveTo>
                  <a:pt x="3732" y="1145"/>
                </a:moveTo>
                <a:lnTo>
                  <a:pt x="3730" y="1147"/>
                </a:lnTo>
                <a:lnTo>
                  <a:pt x="3729" y="1145"/>
                </a:lnTo>
                <a:lnTo>
                  <a:pt x="3730" y="1145"/>
                </a:lnTo>
                <a:lnTo>
                  <a:pt x="3732" y="1145"/>
                </a:lnTo>
                <a:moveTo>
                  <a:pt x="3664" y="1041"/>
                </a:moveTo>
                <a:lnTo>
                  <a:pt x="3664" y="1042"/>
                </a:lnTo>
                <a:lnTo>
                  <a:pt x="3663" y="1042"/>
                </a:lnTo>
                <a:lnTo>
                  <a:pt x="3664" y="1041"/>
                </a:lnTo>
                <a:moveTo>
                  <a:pt x="3651" y="1019"/>
                </a:moveTo>
                <a:lnTo>
                  <a:pt x="3649" y="1020"/>
                </a:lnTo>
                <a:lnTo>
                  <a:pt x="3649" y="1019"/>
                </a:lnTo>
                <a:lnTo>
                  <a:pt x="3649" y="1017"/>
                </a:lnTo>
                <a:lnTo>
                  <a:pt x="3651" y="1019"/>
                </a:lnTo>
                <a:moveTo>
                  <a:pt x="3635" y="941"/>
                </a:moveTo>
                <a:lnTo>
                  <a:pt x="3635" y="942"/>
                </a:lnTo>
                <a:lnTo>
                  <a:pt x="3633" y="942"/>
                </a:lnTo>
                <a:lnTo>
                  <a:pt x="3633" y="941"/>
                </a:lnTo>
                <a:lnTo>
                  <a:pt x="3633" y="939"/>
                </a:lnTo>
                <a:lnTo>
                  <a:pt x="3635" y="939"/>
                </a:lnTo>
                <a:lnTo>
                  <a:pt x="3635" y="941"/>
                </a:lnTo>
                <a:moveTo>
                  <a:pt x="3838" y="688"/>
                </a:moveTo>
                <a:lnTo>
                  <a:pt x="3839" y="688"/>
                </a:lnTo>
                <a:lnTo>
                  <a:pt x="3839" y="689"/>
                </a:lnTo>
                <a:lnTo>
                  <a:pt x="3838" y="689"/>
                </a:lnTo>
                <a:lnTo>
                  <a:pt x="3838" y="688"/>
                </a:lnTo>
                <a:moveTo>
                  <a:pt x="3617" y="898"/>
                </a:moveTo>
                <a:lnTo>
                  <a:pt x="3615" y="898"/>
                </a:lnTo>
                <a:lnTo>
                  <a:pt x="3615" y="897"/>
                </a:lnTo>
                <a:lnTo>
                  <a:pt x="3617" y="897"/>
                </a:lnTo>
                <a:lnTo>
                  <a:pt x="3617" y="898"/>
                </a:lnTo>
                <a:moveTo>
                  <a:pt x="3432" y="1045"/>
                </a:moveTo>
                <a:lnTo>
                  <a:pt x="3432" y="1044"/>
                </a:lnTo>
                <a:lnTo>
                  <a:pt x="3433" y="1045"/>
                </a:lnTo>
                <a:lnTo>
                  <a:pt x="3432" y="1045"/>
                </a:lnTo>
                <a:moveTo>
                  <a:pt x="3760" y="821"/>
                </a:moveTo>
                <a:lnTo>
                  <a:pt x="3760" y="823"/>
                </a:lnTo>
                <a:lnTo>
                  <a:pt x="3758" y="823"/>
                </a:lnTo>
                <a:lnTo>
                  <a:pt x="3758" y="821"/>
                </a:lnTo>
                <a:lnTo>
                  <a:pt x="3760" y="821"/>
                </a:lnTo>
                <a:moveTo>
                  <a:pt x="3745" y="813"/>
                </a:moveTo>
                <a:lnTo>
                  <a:pt x="3745" y="814"/>
                </a:lnTo>
                <a:lnTo>
                  <a:pt x="3743" y="814"/>
                </a:lnTo>
                <a:lnTo>
                  <a:pt x="3743" y="813"/>
                </a:lnTo>
                <a:lnTo>
                  <a:pt x="3745" y="813"/>
                </a:lnTo>
                <a:moveTo>
                  <a:pt x="3765" y="816"/>
                </a:moveTo>
                <a:lnTo>
                  <a:pt x="3765" y="817"/>
                </a:lnTo>
                <a:lnTo>
                  <a:pt x="3764" y="816"/>
                </a:lnTo>
                <a:lnTo>
                  <a:pt x="3765" y="816"/>
                </a:lnTo>
                <a:moveTo>
                  <a:pt x="3733" y="811"/>
                </a:moveTo>
                <a:lnTo>
                  <a:pt x="3733" y="813"/>
                </a:lnTo>
                <a:lnTo>
                  <a:pt x="3732" y="813"/>
                </a:lnTo>
                <a:lnTo>
                  <a:pt x="3732" y="811"/>
                </a:lnTo>
                <a:lnTo>
                  <a:pt x="3733" y="811"/>
                </a:lnTo>
                <a:moveTo>
                  <a:pt x="3836" y="766"/>
                </a:moveTo>
                <a:lnTo>
                  <a:pt x="3836" y="767"/>
                </a:lnTo>
                <a:lnTo>
                  <a:pt x="3835" y="766"/>
                </a:lnTo>
                <a:lnTo>
                  <a:pt x="3836" y="766"/>
                </a:lnTo>
                <a:moveTo>
                  <a:pt x="3732" y="814"/>
                </a:moveTo>
                <a:lnTo>
                  <a:pt x="3730" y="816"/>
                </a:lnTo>
                <a:lnTo>
                  <a:pt x="3730" y="814"/>
                </a:lnTo>
                <a:lnTo>
                  <a:pt x="3732" y="814"/>
                </a:lnTo>
                <a:moveTo>
                  <a:pt x="3774" y="810"/>
                </a:moveTo>
                <a:lnTo>
                  <a:pt x="3774" y="811"/>
                </a:lnTo>
                <a:lnTo>
                  <a:pt x="3774" y="811"/>
                </a:lnTo>
                <a:lnTo>
                  <a:pt x="3774" y="810"/>
                </a:lnTo>
                <a:moveTo>
                  <a:pt x="3732" y="810"/>
                </a:moveTo>
                <a:lnTo>
                  <a:pt x="3732" y="811"/>
                </a:lnTo>
                <a:lnTo>
                  <a:pt x="3730" y="811"/>
                </a:lnTo>
                <a:lnTo>
                  <a:pt x="3730" y="810"/>
                </a:lnTo>
                <a:lnTo>
                  <a:pt x="3732" y="810"/>
                </a:lnTo>
                <a:moveTo>
                  <a:pt x="3820" y="793"/>
                </a:moveTo>
                <a:lnTo>
                  <a:pt x="3820" y="795"/>
                </a:lnTo>
                <a:lnTo>
                  <a:pt x="3818" y="793"/>
                </a:lnTo>
                <a:lnTo>
                  <a:pt x="3820" y="793"/>
                </a:lnTo>
                <a:moveTo>
                  <a:pt x="3730" y="813"/>
                </a:moveTo>
                <a:lnTo>
                  <a:pt x="3730" y="814"/>
                </a:lnTo>
                <a:lnTo>
                  <a:pt x="3729" y="814"/>
                </a:lnTo>
                <a:lnTo>
                  <a:pt x="3729" y="813"/>
                </a:lnTo>
                <a:lnTo>
                  <a:pt x="3730" y="813"/>
                </a:lnTo>
                <a:moveTo>
                  <a:pt x="3789" y="793"/>
                </a:moveTo>
                <a:lnTo>
                  <a:pt x="3789" y="795"/>
                </a:lnTo>
                <a:lnTo>
                  <a:pt x="3788" y="795"/>
                </a:lnTo>
                <a:lnTo>
                  <a:pt x="3788" y="796"/>
                </a:lnTo>
                <a:lnTo>
                  <a:pt x="3786" y="796"/>
                </a:lnTo>
                <a:lnTo>
                  <a:pt x="3786" y="795"/>
                </a:lnTo>
                <a:lnTo>
                  <a:pt x="3785" y="795"/>
                </a:lnTo>
                <a:lnTo>
                  <a:pt x="3786" y="793"/>
                </a:lnTo>
                <a:lnTo>
                  <a:pt x="3786" y="792"/>
                </a:lnTo>
                <a:lnTo>
                  <a:pt x="3788" y="792"/>
                </a:lnTo>
                <a:lnTo>
                  <a:pt x="3788" y="793"/>
                </a:lnTo>
                <a:lnTo>
                  <a:pt x="3789" y="793"/>
                </a:lnTo>
                <a:moveTo>
                  <a:pt x="3832" y="780"/>
                </a:moveTo>
                <a:lnTo>
                  <a:pt x="3830" y="782"/>
                </a:lnTo>
                <a:lnTo>
                  <a:pt x="3830" y="780"/>
                </a:lnTo>
                <a:lnTo>
                  <a:pt x="3832" y="780"/>
                </a:lnTo>
                <a:moveTo>
                  <a:pt x="3790" y="805"/>
                </a:moveTo>
                <a:lnTo>
                  <a:pt x="3792" y="805"/>
                </a:lnTo>
                <a:lnTo>
                  <a:pt x="3792" y="807"/>
                </a:lnTo>
                <a:lnTo>
                  <a:pt x="3790" y="807"/>
                </a:lnTo>
                <a:lnTo>
                  <a:pt x="3790" y="805"/>
                </a:lnTo>
                <a:moveTo>
                  <a:pt x="3780" y="810"/>
                </a:moveTo>
                <a:lnTo>
                  <a:pt x="3780" y="811"/>
                </a:lnTo>
                <a:lnTo>
                  <a:pt x="3779" y="810"/>
                </a:lnTo>
                <a:lnTo>
                  <a:pt x="3780" y="810"/>
                </a:lnTo>
                <a:moveTo>
                  <a:pt x="3832" y="777"/>
                </a:moveTo>
                <a:lnTo>
                  <a:pt x="3833" y="779"/>
                </a:lnTo>
                <a:lnTo>
                  <a:pt x="3833" y="780"/>
                </a:lnTo>
                <a:lnTo>
                  <a:pt x="3832" y="780"/>
                </a:lnTo>
                <a:lnTo>
                  <a:pt x="3832" y="779"/>
                </a:lnTo>
                <a:lnTo>
                  <a:pt x="3830" y="777"/>
                </a:lnTo>
                <a:lnTo>
                  <a:pt x="3832" y="777"/>
                </a:lnTo>
                <a:moveTo>
                  <a:pt x="3755" y="1003"/>
                </a:moveTo>
                <a:lnTo>
                  <a:pt x="3757" y="1004"/>
                </a:lnTo>
                <a:lnTo>
                  <a:pt x="3755" y="1004"/>
                </a:lnTo>
                <a:lnTo>
                  <a:pt x="3755" y="1003"/>
                </a:lnTo>
                <a:moveTo>
                  <a:pt x="3789" y="798"/>
                </a:moveTo>
                <a:lnTo>
                  <a:pt x="3789" y="798"/>
                </a:lnTo>
                <a:lnTo>
                  <a:pt x="3790" y="798"/>
                </a:lnTo>
                <a:lnTo>
                  <a:pt x="3789" y="798"/>
                </a:lnTo>
                <a:moveTo>
                  <a:pt x="3839" y="732"/>
                </a:moveTo>
                <a:lnTo>
                  <a:pt x="3838" y="732"/>
                </a:lnTo>
                <a:lnTo>
                  <a:pt x="3838" y="730"/>
                </a:lnTo>
                <a:lnTo>
                  <a:pt x="3839" y="730"/>
                </a:lnTo>
                <a:lnTo>
                  <a:pt x="3839" y="732"/>
                </a:lnTo>
                <a:moveTo>
                  <a:pt x="3836" y="733"/>
                </a:moveTo>
                <a:lnTo>
                  <a:pt x="3838" y="735"/>
                </a:lnTo>
                <a:lnTo>
                  <a:pt x="3836" y="735"/>
                </a:lnTo>
                <a:lnTo>
                  <a:pt x="3836" y="733"/>
                </a:lnTo>
                <a:moveTo>
                  <a:pt x="3838" y="733"/>
                </a:moveTo>
                <a:lnTo>
                  <a:pt x="3836" y="733"/>
                </a:lnTo>
                <a:lnTo>
                  <a:pt x="3836" y="732"/>
                </a:lnTo>
                <a:lnTo>
                  <a:pt x="3838" y="732"/>
                </a:lnTo>
                <a:lnTo>
                  <a:pt x="3838" y="733"/>
                </a:lnTo>
                <a:moveTo>
                  <a:pt x="3754" y="1001"/>
                </a:moveTo>
                <a:lnTo>
                  <a:pt x="3755" y="1003"/>
                </a:lnTo>
                <a:lnTo>
                  <a:pt x="3754" y="1003"/>
                </a:lnTo>
                <a:lnTo>
                  <a:pt x="3752" y="1000"/>
                </a:lnTo>
                <a:lnTo>
                  <a:pt x="3754" y="1001"/>
                </a:lnTo>
                <a:moveTo>
                  <a:pt x="3840" y="732"/>
                </a:moveTo>
                <a:lnTo>
                  <a:pt x="3842" y="732"/>
                </a:lnTo>
                <a:lnTo>
                  <a:pt x="3842" y="733"/>
                </a:lnTo>
                <a:lnTo>
                  <a:pt x="3842" y="735"/>
                </a:lnTo>
                <a:lnTo>
                  <a:pt x="3840" y="735"/>
                </a:lnTo>
                <a:lnTo>
                  <a:pt x="3839" y="735"/>
                </a:lnTo>
                <a:lnTo>
                  <a:pt x="3838" y="735"/>
                </a:lnTo>
                <a:lnTo>
                  <a:pt x="3838" y="733"/>
                </a:lnTo>
                <a:lnTo>
                  <a:pt x="3839" y="732"/>
                </a:lnTo>
                <a:lnTo>
                  <a:pt x="3839" y="733"/>
                </a:lnTo>
                <a:lnTo>
                  <a:pt x="3840" y="733"/>
                </a:lnTo>
                <a:lnTo>
                  <a:pt x="3840" y="732"/>
                </a:lnTo>
                <a:moveTo>
                  <a:pt x="3407" y="1008"/>
                </a:moveTo>
                <a:lnTo>
                  <a:pt x="3407" y="1007"/>
                </a:lnTo>
                <a:lnTo>
                  <a:pt x="3408" y="1008"/>
                </a:lnTo>
                <a:lnTo>
                  <a:pt x="3407" y="1008"/>
                </a:lnTo>
                <a:moveTo>
                  <a:pt x="2289" y="283"/>
                </a:moveTo>
                <a:lnTo>
                  <a:pt x="2291" y="283"/>
                </a:lnTo>
                <a:lnTo>
                  <a:pt x="2289" y="284"/>
                </a:lnTo>
                <a:lnTo>
                  <a:pt x="2289" y="283"/>
                </a:lnTo>
                <a:moveTo>
                  <a:pt x="3758" y="994"/>
                </a:moveTo>
                <a:lnTo>
                  <a:pt x="3760" y="995"/>
                </a:lnTo>
                <a:lnTo>
                  <a:pt x="3758" y="995"/>
                </a:lnTo>
                <a:lnTo>
                  <a:pt x="3758" y="994"/>
                </a:lnTo>
                <a:moveTo>
                  <a:pt x="2295" y="278"/>
                </a:moveTo>
                <a:lnTo>
                  <a:pt x="2294" y="278"/>
                </a:lnTo>
                <a:lnTo>
                  <a:pt x="2294" y="277"/>
                </a:lnTo>
                <a:lnTo>
                  <a:pt x="2295" y="278"/>
                </a:lnTo>
                <a:moveTo>
                  <a:pt x="2291" y="286"/>
                </a:moveTo>
                <a:lnTo>
                  <a:pt x="2291" y="286"/>
                </a:lnTo>
                <a:lnTo>
                  <a:pt x="2291" y="284"/>
                </a:lnTo>
                <a:lnTo>
                  <a:pt x="2291" y="286"/>
                </a:lnTo>
                <a:moveTo>
                  <a:pt x="3714" y="824"/>
                </a:moveTo>
                <a:lnTo>
                  <a:pt x="3715" y="826"/>
                </a:lnTo>
                <a:lnTo>
                  <a:pt x="3714" y="826"/>
                </a:lnTo>
                <a:lnTo>
                  <a:pt x="3714" y="827"/>
                </a:lnTo>
                <a:lnTo>
                  <a:pt x="3713" y="827"/>
                </a:lnTo>
                <a:lnTo>
                  <a:pt x="3713" y="826"/>
                </a:lnTo>
                <a:lnTo>
                  <a:pt x="3711" y="826"/>
                </a:lnTo>
                <a:lnTo>
                  <a:pt x="3711" y="824"/>
                </a:lnTo>
                <a:lnTo>
                  <a:pt x="3713" y="824"/>
                </a:lnTo>
                <a:lnTo>
                  <a:pt x="3714" y="824"/>
                </a:lnTo>
                <a:moveTo>
                  <a:pt x="3785" y="972"/>
                </a:moveTo>
                <a:lnTo>
                  <a:pt x="3786" y="973"/>
                </a:lnTo>
                <a:lnTo>
                  <a:pt x="3785" y="973"/>
                </a:lnTo>
                <a:lnTo>
                  <a:pt x="3785" y="972"/>
                </a:lnTo>
                <a:moveTo>
                  <a:pt x="3760" y="994"/>
                </a:moveTo>
                <a:lnTo>
                  <a:pt x="3758" y="994"/>
                </a:lnTo>
                <a:lnTo>
                  <a:pt x="3758" y="992"/>
                </a:lnTo>
                <a:lnTo>
                  <a:pt x="3760" y="992"/>
                </a:lnTo>
                <a:lnTo>
                  <a:pt x="3760" y="994"/>
                </a:lnTo>
                <a:moveTo>
                  <a:pt x="3842" y="751"/>
                </a:moveTo>
                <a:lnTo>
                  <a:pt x="3843" y="752"/>
                </a:lnTo>
                <a:lnTo>
                  <a:pt x="3842" y="752"/>
                </a:lnTo>
                <a:lnTo>
                  <a:pt x="3842" y="751"/>
                </a:lnTo>
                <a:moveTo>
                  <a:pt x="3757" y="992"/>
                </a:moveTo>
                <a:lnTo>
                  <a:pt x="3758" y="994"/>
                </a:lnTo>
                <a:lnTo>
                  <a:pt x="3757" y="994"/>
                </a:lnTo>
                <a:lnTo>
                  <a:pt x="3757" y="992"/>
                </a:lnTo>
                <a:moveTo>
                  <a:pt x="2427" y="50"/>
                </a:moveTo>
                <a:lnTo>
                  <a:pt x="2426" y="50"/>
                </a:lnTo>
                <a:lnTo>
                  <a:pt x="2427" y="49"/>
                </a:lnTo>
                <a:lnTo>
                  <a:pt x="2429" y="49"/>
                </a:lnTo>
                <a:lnTo>
                  <a:pt x="2429" y="50"/>
                </a:lnTo>
                <a:lnTo>
                  <a:pt x="2427" y="50"/>
                </a:lnTo>
                <a:moveTo>
                  <a:pt x="3754" y="586"/>
                </a:moveTo>
                <a:lnTo>
                  <a:pt x="3754" y="587"/>
                </a:lnTo>
                <a:lnTo>
                  <a:pt x="3752" y="587"/>
                </a:lnTo>
                <a:lnTo>
                  <a:pt x="3751" y="586"/>
                </a:lnTo>
                <a:lnTo>
                  <a:pt x="3751" y="586"/>
                </a:lnTo>
                <a:lnTo>
                  <a:pt x="3752" y="586"/>
                </a:lnTo>
                <a:lnTo>
                  <a:pt x="3754" y="586"/>
                </a:lnTo>
                <a:lnTo>
                  <a:pt x="3754" y="586"/>
                </a:lnTo>
                <a:moveTo>
                  <a:pt x="2421" y="38"/>
                </a:moveTo>
                <a:lnTo>
                  <a:pt x="2420" y="38"/>
                </a:lnTo>
                <a:lnTo>
                  <a:pt x="2420" y="37"/>
                </a:lnTo>
                <a:lnTo>
                  <a:pt x="2421" y="38"/>
                </a:lnTo>
                <a:moveTo>
                  <a:pt x="3817" y="655"/>
                </a:moveTo>
                <a:lnTo>
                  <a:pt x="3818" y="657"/>
                </a:lnTo>
                <a:lnTo>
                  <a:pt x="3817" y="657"/>
                </a:lnTo>
                <a:lnTo>
                  <a:pt x="3815" y="657"/>
                </a:lnTo>
                <a:lnTo>
                  <a:pt x="3815" y="655"/>
                </a:lnTo>
                <a:lnTo>
                  <a:pt x="3817" y="655"/>
                </a:lnTo>
                <a:moveTo>
                  <a:pt x="2295" y="306"/>
                </a:moveTo>
                <a:lnTo>
                  <a:pt x="2294" y="306"/>
                </a:lnTo>
                <a:lnTo>
                  <a:pt x="2294" y="305"/>
                </a:lnTo>
                <a:lnTo>
                  <a:pt x="2295" y="305"/>
                </a:lnTo>
                <a:lnTo>
                  <a:pt x="2295" y="306"/>
                </a:lnTo>
                <a:moveTo>
                  <a:pt x="2288" y="283"/>
                </a:moveTo>
                <a:lnTo>
                  <a:pt x="2288" y="281"/>
                </a:lnTo>
                <a:lnTo>
                  <a:pt x="2289" y="283"/>
                </a:lnTo>
                <a:lnTo>
                  <a:pt x="2288" y="283"/>
                </a:lnTo>
                <a:moveTo>
                  <a:pt x="3820" y="661"/>
                </a:moveTo>
                <a:lnTo>
                  <a:pt x="3820" y="660"/>
                </a:lnTo>
                <a:lnTo>
                  <a:pt x="3821" y="661"/>
                </a:lnTo>
                <a:lnTo>
                  <a:pt x="3820" y="661"/>
                </a:lnTo>
                <a:moveTo>
                  <a:pt x="3818" y="676"/>
                </a:moveTo>
                <a:lnTo>
                  <a:pt x="3818" y="677"/>
                </a:lnTo>
                <a:lnTo>
                  <a:pt x="3817" y="676"/>
                </a:lnTo>
                <a:lnTo>
                  <a:pt x="3818" y="676"/>
                </a:lnTo>
                <a:moveTo>
                  <a:pt x="2294" y="305"/>
                </a:moveTo>
                <a:lnTo>
                  <a:pt x="2292" y="305"/>
                </a:lnTo>
                <a:lnTo>
                  <a:pt x="2294" y="303"/>
                </a:lnTo>
                <a:lnTo>
                  <a:pt x="2294" y="305"/>
                </a:lnTo>
                <a:moveTo>
                  <a:pt x="3835" y="683"/>
                </a:moveTo>
                <a:lnTo>
                  <a:pt x="3835" y="682"/>
                </a:lnTo>
                <a:lnTo>
                  <a:pt x="3836" y="682"/>
                </a:lnTo>
                <a:lnTo>
                  <a:pt x="3838" y="682"/>
                </a:lnTo>
                <a:lnTo>
                  <a:pt x="3839" y="682"/>
                </a:lnTo>
                <a:lnTo>
                  <a:pt x="3840" y="682"/>
                </a:lnTo>
                <a:lnTo>
                  <a:pt x="3840" y="683"/>
                </a:lnTo>
                <a:lnTo>
                  <a:pt x="3839" y="683"/>
                </a:lnTo>
                <a:lnTo>
                  <a:pt x="3838" y="683"/>
                </a:lnTo>
                <a:lnTo>
                  <a:pt x="3836" y="683"/>
                </a:lnTo>
                <a:lnTo>
                  <a:pt x="3835" y="683"/>
                </a:lnTo>
                <a:moveTo>
                  <a:pt x="3793" y="559"/>
                </a:moveTo>
                <a:lnTo>
                  <a:pt x="3793" y="561"/>
                </a:lnTo>
                <a:lnTo>
                  <a:pt x="3792" y="559"/>
                </a:lnTo>
                <a:lnTo>
                  <a:pt x="3793" y="559"/>
                </a:lnTo>
                <a:moveTo>
                  <a:pt x="3748" y="530"/>
                </a:moveTo>
                <a:lnTo>
                  <a:pt x="3748" y="531"/>
                </a:lnTo>
                <a:lnTo>
                  <a:pt x="3746" y="530"/>
                </a:lnTo>
                <a:lnTo>
                  <a:pt x="3748" y="530"/>
                </a:lnTo>
                <a:moveTo>
                  <a:pt x="4001" y="998"/>
                </a:moveTo>
                <a:lnTo>
                  <a:pt x="4001" y="1000"/>
                </a:lnTo>
                <a:lnTo>
                  <a:pt x="4001" y="1001"/>
                </a:lnTo>
                <a:lnTo>
                  <a:pt x="3999" y="1001"/>
                </a:lnTo>
                <a:lnTo>
                  <a:pt x="3999" y="998"/>
                </a:lnTo>
                <a:lnTo>
                  <a:pt x="4001" y="998"/>
                </a:lnTo>
                <a:moveTo>
                  <a:pt x="3811" y="654"/>
                </a:moveTo>
                <a:lnTo>
                  <a:pt x="3810" y="654"/>
                </a:lnTo>
                <a:lnTo>
                  <a:pt x="3810" y="652"/>
                </a:lnTo>
                <a:lnTo>
                  <a:pt x="3811" y="654"/>
                </a:lnTo>
                <a:moveTo>
                  <a:pt x="3995" y="980"/>
                </a:moveTo>
                <a:lnTo>
                  <a:pt x="3996" y="982"/>
                </a:lnTo>
                <a:lnTo>
                  <a:pt x="3995" y="982"/>
                </a:lnTo>
                <a:lnTo>
                  <a:pt x="3995" y="980"/>
                </a:lnTo>
                <a:moveTo>
                  <a:pt x="3905" y="632"/>
                </a:moveTo>
                <a:lnTo>
                  <a:pt x="3905" y="633"/>
                </a:lnTo>
                <a:lnTo>
                  <a:pt x="3904" y="633"/>
                </a:lnTo>
                <a:lnTo>
                  <a:pt x="3905" y="632"/>
                </a:lnTo>
                <a:moveTo>
                  <a:pt x="3926" y="657"/>
                </a:moveTo>
                <a:lnTo>
                  <a:pt x="3924" y="657"/>
                </a:lnTo>
                <a:lnTo>
                  <a:pt x="3924" y="655"/>
                </a:lnTo>
                <a:lnTo>
                  <a:pt x="3926" y="655"/>
                </a:lnTo>
                <a:lnTo>
                  <a:pt x="3927" y="655"/>
                </a:lnTo>
                <a:lnTo>
                  <a:pt x="3927" y="657"/>
                </a:lnTo>
                <a:lnTo>
                  <a:pt x="3926" y="657"/>
                </a:lnTo>
                <a:moveTo>
                  <a:pt x="3911" y="636"/>
                </a:moveTo>
                <a:lnTo>
                  <a:pt x="3911" y="637"/>
                </a:lnTo>
                <a:lnTo>
                  <a:pt x="3910" y="637"/>
                </a:lnTo>
                <a:lnTo>
                  <a:pt x="3908" y="637"/>
                </a:lnTo>
                <a:lnTo>
                  <a:pt x="3907" y="637"/>
                </a:lnTo>
                <a:lnTo>
                  <a:pt x="3907" y="636"/>
                </a:lnTo>
                <a:lnTo>
                  <a:pt x="3907" y="635"/>
                </a:lnTo>
                <a:lnTo>
                  <a:pt x="3905" y="635"/>
                </a:lnTo>
                <a:lnTo>
                  <a:pt x="3905" y="633"/>
                </a:lnTo>
                <a:lnTo>
                  <a:pt x="3907" y="633"/>
                </a:lnTo>
                <a:lnTo>
                  <a:pt x="3908" y="633"/>
                </a:lnTo>
                <a:lnTo>
                  <a:pt x="3908" y="635"/>
                </a:lnTo>
                <a:lnTo>
                  <a:pt x="3910" y="635"/>
                </a:lnTo>
                <a:lnTo>
                  <a:pt x="3910" y="636"/>
                </a:lnTo>
                <a:lnTo>
                  <a:pt x="3911" y="636"/>
                </a:lnTo>
                <a:moveTo>
                  <a:pt x="3410" y="1011"/>
                </a:moveTo>
                <a:lnTo>
                  <a:pt x="3408" y="1011"/>
                </a:lnTo>
                <a:lnTo>
                  <a:pt x="3408" y="1010"/>
                </a:lnTo>
                <a:lnTo>
                  <a:pt x="3410" y="1010"/>
                </a:lnTo>
                <a:lnTo>
                  <a:pt x="3410" y="1011"/>
                </a:lnTo>
                <a:moveTo>
                  <a:pt x="2408" y="35"/>
                </a:moveTo>
                <a:lnTo>
                  <a:pt x="2407" y="34"/>
                </a:lnTo>
                <a:lnTo>
                  <a:pt x="2408" y="34"/>
                </a:lnTo>
                <a:lnTo>
                  <a:pt x="2408" y="35"/>
                </a:lnTo>
                <a:moveTo>
                  <a:pt x="3567" y="967"/>
                </a:moveTo>
                <a:lnTo>
                  <a:pt x="3568" y="967"/>
                </a:lnTo>
                <a:lnTo>
                  <a:pt x="3567" y="969"/>
                </a:lnTo>
                <a:lnTo>
                  <a:pt x="3567" y="967"/>
                </a:lnTo>
                <a:moveTo>
                  <a:pt x="3761" y="531"/>
                </a:moveTo>
                <a:lnTo>
                  <a:pt x="3763" y="533"/>
                </a:lnTo>
                <a:lnTo>
                  <a:pt x="3761" y="533"/>
                </a:lnTo>
                <a:lnTo>
                  <a:pt x="3761" y="531"/>
                </a:lnTo>
                <a:moveTo>
                  <a:pt x="2295" y="303"/>
                </a:moveTo>
                <a:lnTo>
                  <a:pt x="2294" y="303"/>
                </a:lnTo>
                <a:lnTo>
                  <a:pt x="2294" y="302"/>
                </a:lnTo>
                <a:lnTo>
                  <a:pt x="2295" y="302"/>
                </a:lnTo>
                <a:lnTo>
                  <a:pt x="2295" y="303"/>
                </a:lnTo>
                <a:moveTo>
                  <a:pt x="2295" y="296"/>
                </a:moveTo>
                <a:lnTo>
                  <a:pt x="2294" y="296"/>
                </a:lnTo>
                <a:lnTo>
                  <a:pt x="2294" y="294"/>
                </a:lnTo>
                <a:lnTo>
                  <a:pt x="2295" y="294"/>
                </a:lnTo>
                <a:lnTo>
                  <a:pt x="2295" y="293"/>
                </a:lnTo>
                <a:lnTo>
                  <a:pt x="2296" y="293"/>
                </a:lnTo>
                <a:lnTo>
                  <a:pt x="2296" y="294"/>
                </a:lnTo>
                <a:lnTo>
                  <a:pt x="2295" y="296"/>
                </a:lnTo>
                <a:moveTo>
                  <a:pt x="1707" y="2030"/>
                </a:moveTo>
                <a:lnTo>
                  <a:pt x="1707" y="2029"/>
                </a:lnTo>
                <a:lnTo>
                  <a:pt x="1708" y="2029"/>
                </a:lnTo>
                <a:lnTo>
                  <a:pt x="1710" y="2030"/>
                </a:lnTo>
                <a:lnTo>
                  <a:pt x="1710" y="2032"/>
                </a:lnTo>
                <a:lnTo>
                  <a:pt x="1708" y="2030"/>
                </a:lnTo>
                <a:lnTo>
                  <a:pt x="1707" y="2030"/>
                </a:lnTo>
                <a:moveTo>
                  <a:pt x="1716" y="2029"/>
                </a:moveTo>
                <a:lnTo>
                  <a:pt x="1716" y="2030"/>
                </a:lnTo>
                <a:lnTo>
                  <a:pt x="1717" y="2030"/>
                </a:lnTo>
                <a:lnTo>
                  <a:pt x="1717" y="2032"/>
                </a:lnTo>
                <a:lnTo>
                  <a:pt x="1716" y="2032"/>
                </a:lnTo>
                <a:lnTo>
                  <a:pt x="1714" y="2032"/>
                </a:lnTo>
                <a:lnTo>
                  <a:pt x="1714" y="2030"/>
                </a:lnTo>
                <a:lnTo>
                  <a:pt x="1716" y="2029"/>
                </a:lnTo>
                <a:moveTo>
                  <a:pt x="1694" y="2029"/>
                </a:moveTo>
                <a:lnTo>
                  <a:pt x="1694" y="2027"/>
                </a:lnTo>
                <a:lnTo>
                  <a:pt x="1692" y="2027"/>
                </a:lnTo>
                <a:lnTo>
                  <a:pt x="1694" y="2026"/>
                </a:lnTo>
                <a:lnTo>
                  <a:pt x="1695" y="2026"/>
                </a:lnTo>
                <a:lnTo>
                  <a:pt x="1695" y="2027"/>
                </a:lnTo>
                <a:lnTo>
                  <a:pt x="1695" y="2029"/>
                </a:lnTo>
                <a:lnTo>
                  <a:pt x="1694" y="2029"/>
                </a:lnTo>
                <a:moveTo>
                  <a:pt x="1702" y="2024"/>
                </a:moveTo>
                <a:lnTo>
                  <a:pt x="1704" y="2024"/>
                </a:lnTo>
                <a:lnTo>
                  <a:pt x="1704" y="2026"/>
                </a:lnTo>
                <a:lnTo>
                  <a:pt x="1704" y="2027"/>
                </a:lnTo>
                <a:lnTo>
                  <a:pt x="1704" y="2029"/>
                </a:lnTo>
                <a:lnTo>
                  <a:pt x="1702" y="2027"/>
                </a:lnTo>
                <a:lnTo>
                  <a:pt x="1701" y="2027"/>
                </a:lnTo>
                <a:lnTo>
                  <a:pt x="1699" y="2027"/>
                </a:lnTo>
                <a:lnTo>
                  <a:pt x="1699" y="2026"/>
                </a:lnTo>
                <a:lnTo>
                  <a:pt x="1698" y="2027"/>
                </a:lnTo>
                <a:lnTo>
                  <a:pt x="1698" y="2026"/>
                </a:lnTo>
                <a:lnTo>
                  <a:pt x="1699" y="2024"/>
                </a:lnTo>
                <a:lnTo>
                  <a:pt x="1701" y="2024"/>
                </a:lnTo>
                <a:lnTo>
                  <a:pt x="1702" y="2024"/>
                </a:lnTo>
                <a:moveTo>
                  <a:pt x="1699" y="2029"/>
                </a:moveTo>
                <a:lnTo>
                  <a:pt x="1699" y="2027"/>
                </a:lnTo>
                <a:lnTo>
                  <a:pt x="1701" y="2029"/>
                </a:lnTo>
                <a:lnTo>
                  <a:pt x="1699" y="2029"/>
                </a:lnTo>
                <a:moveTo>
                  <a:pt x="1676" y="2023"/>
                </a:moveTo>
                <a:lnTo>
                  <a:pt x="1676" y="2021"/>
                </a:lnTo>
                <a:lnTo>
                  <a:pt x="1674" y="2021"/>
                </a:lnTo>
                <a:lnTo>
                  <a:pt x="1674" y="2020"/>
                </a:lnTo>
                <a:lnTo>
                  <a:pt x="1676" y="2020"/>
                </a:lnTo>
                <a:lnTo>
                  <a:pt x="1677" y="2021"/>
                </a:lnTo>
                <a:lnTo>
                  <a:pt x="1677" y="2023"/>
                </a:lnTo>
                <a:lnTo>
                  <a:pt x="1676" y="2023"/>
                </a:lnTo>
                <a:moveTo>
                  <a:pt x="2004" y="2020"/>
                </a:moveTo>
                <a:lnTo>
                  <a:pt x="2004" y="2018"/>
                </a:lnTo>
                <a:lnTo>
                  <a:pt x="2002" y="2018"/>
                </a:lnTo>
                <a:lnTo>
                  <a:pt x="2001" y="2018"/>
                </a:lnTo>
                <a:lnTo>
                  <a:pt x="2001" y="2017"/>
                </a:lnTo>
                <a:lnTo>
                  <a:pt x="1999" y="2015"/>
                </a:lnTo>
                <a:lnTo>
                  <a:pt x="1998" y="2014"/>
                </a:lnTo>
                <a:lnTo>
                  <a:pt x="1996" y="2014"/>
                </a:lnTo>
                <a:lnTo>
                  <a:pt x="1995" y="2014"/>
                </a:lnTo>
                <a:lnTo>
                  <a:pt x="1995" y="2012"/>
                </a:lnTo>
                <a:lnTo>
                  <a:pt x="1994" y="2012"/>
                </a:lnTo>
                <a:lnTo>
                  <a:pt x="1992" y="2012"/>
                </a:lnTo>
                <a:lnTo>
                  <a:pt x="1992" y="2011"/>
                </a:lnTo>
                <a:lnTo>
                  <a:pt x="1991" y="2011"/>
                </a:lnTo>
                <a:lnTo>
                  <a:pt x="1989" y="2011"/>
                </a:lnTo>
                <a:lnTo>
                  <a:pt x="1988" y="2009"/>
                </a:lnTo>
                <a:lnTo>
                  <a:pt x="1986" y="2009"/>
                </a:lnTo>
                <a:lnTo>
                  <a:pt x="1985" y="2009"/>
                </a:lnTo>
                <a:lnTo>
                  <a:pt x="1985" y="2008"/>
                </a:lnTo>
                <a:lnTo>
                  <a:pt x="1983" y="2008"/>
                </a:lnTo>
                <a:lnTo>
                  <a:pt x="1982" y="2008"/>
                </a:lnTo>
                <a:lnTo>
                  <a:pt x="1980" y="2008"/>
                </a:lnTo>
                <a:lnTo>
                  <a:pt x="1980" y="2006"/>
                </a:lnTo>
                <a:lnTo>
                  <a:pt x="1982" y="2006"/>
                </a:lnTo>
                <a:lnTo>
                  <a:pt x="1983" y="2006"/>
                </a:lnTo>
                <a:lnTo>
                  <a:pt x="1985" y="2006"/>
                </a:lnTo>
                <a:lnTo>
                  <a:pt x="1986" y="2006"/>
                </a:lnTo>
                <a:lnTo>
                  <a:pt x="1986" y="2008"/>
                </a:lnTo>
                <a:lnTo>
                  <a:pt x="1988" y="2008"/>
                </a:lnTo>
                <a:lnTo>
                  <a:pt x="1989" y="2008"/>
                </a:lnTo>
                <a:lnTo>
                  <a:pt x="1991" y="2008"/>
                </a:lnTo>
                <a:lnTo>
                  <a:pt x="1991" y="2009"/>
                </a:lnTo>
                <a:lnTo>
                  <a:pt x="1992" y="2008"/>
                </a:lnTo>
                <a:lnTo>
                  <a:pt x="1994" y="2008"/>
                </a:lnTo>
                <a:lnTo>
                  <a:pt x="1995" y="2008"/>
                </a:lnTo>
                <a:lnTo>
                  <a:pt x="1995" y="2009"/>
                </a:lnTo>
                <a:lnTo>
                  <a:pt x="1995" y="2011"/>
                </a:lnTo>
                <a:lnTo>
                  <a:pt x="1996" y="2011"/>
                </a:lnTo>
                <a:lnTo>
                  <a:pt x="1998" y="2012"/>
                </a:lnTo>
                <a:lnTo>
                  <a:pt x="1999" y="2012"/>
                </a:lnTo>
                <a:lnTo>
                  <a:pt x="2001" y="2012"/>
                </a:lnTo>
                <a:lnTo>
                  <a:pt x="2001" y="2014"/>
                </a:lnTo>
                <a:lnTo>
                  <a:pt x="2002" y="2014"/>
                </a:lnTo>
                <a:lnTo>
                  <a:pt x="2002" y="2015"/>
                </a:lnTo>
                <a:lnTo>
                  <a:pt x="2004" y="2015"/>
                </a:lnTo>
                <a:lnTo>
                  <a:pt x="2005" y="2017"/>
                </a:lnTo>
                <a:lnTo>
                  <a:pt x="2007" y="2018"/>
                </a:lnTo>
                <a:lnTo>
                  <a:pt x="2005" y="2018"/>
                </a:lnTo>
                <a:lnTo>
                  <a:pt x="2005" y="2020"/>
                </a:lnTo>
                <a:lnTo>
                  <a:pt x="2004" y="2020"/>
                </a:lnTo>
                <a:moveTo>
                  <a:pt x="1666" y="2014"/>
                </a:moveTo>
                <a:lnTo>
                  <a:pt x="1666" y="2015"/>
                </a:lnTo>
                <a:lnTo>
                  <a:pt x="1664" y="2015"/>
                </a:lnTo>
                <a:lnTo>
                  <a:pt x="1663" y="2015"/>
                </a:lnTo>
                <a:lnTo>
                  <a:pt x="1663" y="2014"/>
                </a:lnTo>
                <a:lnTo>
                  <a:pt x="1664" y="2014"/>
                </a:lnTo>
                <a:lnTo>
                  <a:pt x="1666" y="2014"/>
                </a:lnTo>
                <a:moveTo>
                  <a:pt x="1661" y="2015"/>
                </a:moveTo>
                <a:lnTo>
                  <a:pt x="1663" y="2015"/>
                </a:lnTo>
                <a:lnTo>
                  <a:pt x="1663" y="2017"/>
                </a:lnTo>
                <a:lnTo>
                  <a:pt x="1661" y="2017"/>
                </a:lnTo>
                <a:lnTo>
                  <a:pt x="1660" y="2017"/>
                </a:lnTo>
                <a:lnTo>
                  <a:pt x="1660" y="2015"/>
                </a:lnTo>
                <a:lnTo>
                  <a:pt x="1660" y="2014"/>
                </a:lnTo>
                <a:lnTo>
                  <a:pt x="1660" y="2012"/>
                </a:lnTo>
                <a:lnTo>
                  <a:pt x="1661" y="2012"/>
                </a:lnTo>
                <a:lnTo>
                  <a:pt x="1661" y="2014"/>
                </a:lnTo>
                <a:lnTo>
                  <a:pt x="1661" y="2015"/>
                </a:lnTo>
                <a:moveTo>
                  <a:pt x="1671" y="2014"/>
                </a:moveTo>
                <a:lnTo>
                  <a:pt x="1671" y="2015"/>
                </a:lnTo>
                <a:lnTo>
                  <a:pt x="1670" y="2015"/>
                </a:lnTo>
                <a:lnTo>
                  <a:pt x="1670" y="2017"/>
                </a:lnTo>
                <a:lnTo>
                  <a:pt x="1669" y="2017"/>
                </a:lnTo>
                <a:lnTo>
                  <a:pt x="1669" y="2015"/>
                </a:lnTo>
                <a:lnTo>
                  <a:pt x="1667" y="2015"/>
                </a:lnTo>
                <a:lnTo>
                  <a:pt x="1666" y="2014"/>
                </a:lnTo>
                <a:lnTo>
                  <a:pt x="1666" y="2012"/>
                </a:lnTo>
                <a:lnTo>
                  <a:pt x="1667" y="2014"/>
                </a:lnTo>
                <a:lnTo>
                  <a:pt x="1669" y="2014"/>
                </a:lnTo>
                <a:lnTo>
                  <a:pt x="1669" y="2012"/>
                </a:lnTo>
                <a:lnTo>
                  <a:pt x="1669" y="2011"/>
                </a:lnTo>
                <a:lnTo>
                  <a:pt x="1667" y="2011"/>
                </a:lnTo>
                <a:lnTo>
                  <a:pt x="1666" y="2011"/>
                </a:lnTo>
                <a:lnTo>
                  <a:pt x="1667" y="2012"/>
                </a:lnTo>
                <a:lnTo>
                  <a:pt x="1666" y="2012"/>
                </a:lnTo>
                <a:lnTo>
                  <a:pt x="1664" y="2011"/>
                </a:lnTo>
                <a:lnTo>
                  <a:pt x="1663" y="2011"/>
                </a:lnTo>
                <a:lnTo>
                  <a:pt x="1663" y="2009"/>
                </a:lnTo>
                <a:lnTo>
                  <a:pt x="1664" y="2009"/>
                </a:lnTo>
                <a:lnTo>
                  <a:pt x="1663" y="2008"/>
                </a:lnTo>
                <a:lnTo>
                  <a:pt x="1664" y="2008"/>
                </a:lnTo>
                <a:lnTo>
                  <a:pt x="1666" y="2008"/>
                </a:lnTo>
                <a:lnTo>
                  <a:pt x="1666" y="2009"/>
                </a:lnTo>
                <a:lnTo>
                  <a:pt x="1667" y="2009"/>
                </a:lnTo>
                <a:lnTo>
                  <a:pt x="1671" y="2011"/>
                </a:lnTo>
                <a:lnTo>
                  <a:pt x="1670" y="2011"/>
                </a:lnTo>
                <a:lnTo>
                  <a:pt x="1670" y="2012"/>
                </a:lnTo>
                <a:lnTo>
                  <a:pt x="1671" y="2012"/>
                </a:lnTo>
                <a:lnTo>
                  <a:pt x="1673" y="2012"/>
                </a:lnTo>
                <a:lnTo>
                  <a:pt x="1673" y="2014"/>
                </a:lnTo>
                <a:lnTo>
                  <a:pt x="1671" y="2014"/>
                </a:lnTo>
                <a:moveTo>
                  <a:pt x="1661" y="2008"/>
                </a:moveTo>
                <a:lnTo>
                  <a:pt x="1663" y="2008"/>
                </a:lnTo>
                <a:lnTo>
                  <a:pt x="1663" y="2009"/>
                </a:lnTo>
                <a:lnTo>
                  <a:pt x="1661" y="2009"/>
                </a:lnTo>
                <a:lnTo>
                  <a:pt x="1661" y="2011"/>
                </a:lnTo>
                <a:lnTo>
                  <a:pt x="1660" y="2009"/>
                </a:lnTo>
                <a:lnTo>
                  <a:pt x="1658" y="2009"/>
                </a:lnTo>
                <a:lnTo>
                  <a:pt x="1660" y="2008"/>
                </a:lnTo>
                <a:lnTo>
                  <a:pt x="1661" y="2008"/>
                </a:lnTo>
                <a:moveTo>
                  <a:pt x="1673" y="2009"/>
                </a:moveTo>
                <a:lnTo>
                  <a:pt x="1674" y="2009"/>
                </a:lnTo>
                <a:lnTo>
                  <a:pt x="1674" y="2011"/>
                </a:lnTo>
                <a:lnTo>
                  <a:pt x="1673" y="2011"/>
                </a:lnTo>
                <a:lnTo>
                  <a:pt x="1671" y="2011"/>
                </a:lnTo>
                <a:lnTo>
                  <a:pt x="1670" y="2009"/>
                </a:lnTo>
                <a:lnTo>
                  <a:pt x="1670" y="2008"/>
                </a:lnTo>
                <a:lnTo>
                  <a:pt x="1669" y="2006"/>
                </a:lnTo>
                <a:lnTo>
                  <a:pt x="1670" y="2006"/>
                </a:lnTo>
                <a:lnTo>
                  <a:pt x="1671" y="2008"/>
                </a:lnTo>
                <a:lnTo>
                  <a:pt x="1673" y="2009"/>
                </a:lnTo>
                <a:moveTo>
                  <a:pt x="1669" y="2009"/>
                </a:moveTo>
                <a:lnTo>
                  <a:pt x="1667" y="2009"/>
                </a:lnTo>
                <a:lnTo>
                  <a:pt x="1667" y="2008"/>
                </a:lnTo>
                <a:lnTo>
                  <a:pt x="1666" y="2008"/>
                </a:lnTo>
                <a:lnTo>
                  <a:pt x="1666" y="2006"/>
                </a:lnTo>
                <a:lnTo>
                  <a:pt x="1664" y="2006"/>
                </a:lnTo>
                <a:lnTo>
                  <a:pt x="1664" y="2005"/>
                </a:lnTo>
                <a:lnTo>
                  <a:pt x="1666" y="2005"/>
                </a:lnTo>
                <a:lnTo>
                  <a:pt x="1664" y="2004"/>
                </a:lnTo>
                <a:lnTo>
                  <a:pt x="1664" y="2004"/>
                </a:lnTo>
                <a:lnTo>
                  <a:pt x="1664" y="2002"/>
                </a:lnTo>
                <a:lnTo>
                  <a:pt x="1666" y="2004"/>
                </a:lnTo>
                <a:lnTo>
                  <a:pt x="1667" y="2004"/>
                </a:lnTo>
                <a:lnTo>
                  <a:pt x="1667" y="2005"/>
                </a:lnTo>
                <a:lnTo>
                  <a:pt x="1669" y="2005"/>
                </a:lnTo>
                <a:lnTo>
                  <a:pt x="1669" y="2006"/>
                </a:lnTo>
                <a:lnTo>
                  <a:pt x="1667" y="2006"/>
                </a:lnTo>
                <a:lnTo>
                  <a:pt x="1669" y="2008"/>
                </a:lnTo>
                <a:lnTo>
                  <a:pt x="1670" y="2009"/>
                </a:lnTo>
                <a:lnTo>
                  <a:pt x="1669" y="2009"/>
                </a:lnTo>
                <a:moveTo>
                  <a:pt x="1655" y="2008"/>
                </a:moveTo>
                <a:lnTo>
                  <a:pt x="1654" y="2008"/>
                </a:lnTo>
                <a:lnTo>
                  <a:pt x="1654" y="2008"/>
                </a:lnTo>
                <a:lnTo>
                  <a:pt x="1654" y="2006"/>
                </a:lnTo>
                <a:lnTo>
                  <a:pt x="1654" y="2005"/>
                </a:lnTo>
                <a:lnTo>
                  <a:pt x="1654" y="2005"/>
                </a:lnTo>
                <a:lnTo>
                  <a:pt x="1655" y="2006"/>
                </a:lnTo>
                <a:lnTo>
                  <a:pt x="1655" y="2005"/>
                </a:lnTo>
                <a:lnTo>
                  <a:pt x="1657" y="2006"/>
                </a:lnTo>
                <a:lnTo>
                  <a:pt x="1657" y="2008"/>
                </a:lnTo>
                <a:lnTo>
                  <a:pt x="1655" y="2008"/>
                </a:lnTo>
                <a:moveTo>
                  <a:pt x="1664" y="1989"/>
                </a:moveTo>
                <a:lnTo>
                  <a:pt x="1664" y="1990"/>
                </a:lnTo>
                <a:lnTo>
                  <a:pt x="1664" y="1992"/>
                </a:lnTo>
                <a:lnTo>
                  <a:pt x="1663" y="1992"/>
                </a:lnTo>
                <a:lnTo>
                  <a:pt x="1661" y="1992"/>
                </a:lnTo>
                <a:lnTo>
                  <a:pt x="1660" y="1990"/>
                </a:lnTo>
                <a:lnTo>
                  <a:pt x="1658" y="1990"/>
                </a:lnTo>
                <a:lnTo>
                  <a:pt x="1657" y="1990"/>
                </a:lnTo>
                <a:lnTo>
                  <a:pt x="1657" y="1992"/>
                </a:lnTo>
                <a:lnTo>
                  <a:pt x="1658" y="1992"/>
                </a:lnTo>
                <a:lnTo>
                  <a:pt x="1660" y="1993"/>
                </a:lnTo>
                <a:lnTo>
                  <a:pt x="1661" y="1993"/>
                </a:lnTo>
                <a:lnTo>
                  <a:pt x="1663" y="1993"/>
                </a:lnTo>
                <a:lnTo>
                  <a:pt x="1663" y="1995"/>
                </a:lnTo>
                <a:lnTo>
                  <a:pt x="1661" y="1995"/>
                </a:lnTo>
                <a:lnTo>
                  <a:pt x="1660" y="1995"/>
                </a:lnTo>
                <a:lnTo>
                  <a:pt x="1660" y="1996"/>
                </a:lnTo>
                <a:lnTo>
                  <a:pt x="1661" y="1996"/>
                </a:lnTo>
                <a:lnTo>
                  <a:pt x="1661" y="1998"/>
                </a:lnTo>
                <a:lnTo>
                  <a:pt x="1661" y="1999"/>
                </a:lnTo>
                <a:lnTo>
                  <a:pt x="1663" y="1999"/>
                </a:lnTo>
                <a:lnTo>
                  <a:pt x="1664" y="2001"/>
                </a:lnTo>
                <a:lnTo>
                  <a:pt x="1666" y="2001"/>
                </a:lnTo>
                <a:lnTo>
                  <a:pt x="1667" y="2001"/>
                </a:lnTo>
                <a:lnTo>
                  <a:pt x="1669" y="2001"/>
                </a:lnTo>
                <a:lnTo>
                  <a:pt x="1670" y="1999"/>
                </a:lnTo>
                <a:lnTo>
                  <a:pt x="1673" y="1999"/>
                </a:lnTo>
                <a:lnTo>
                  <a:pt x="1674" y="1999"/>
                </a:lnTo>
                <a:lnTo>
                  <a:pt x="1674" y="2001"/>
                </a:lnTo>
                <a:lnTo>
                  <a:pt x="1676" y="2002"/>
                </a:lnTo>
                <a:lnTo>
                  <a:pt x="1673" y="2004"/>
                </a:lnTo>
                <a:lnTo>
                  <a:pt x="1671" y="2004"/>
                </a:lnTo>
                <a:lnTo>
                  <a:pt x="1670" y="2004"/>
                </a:lnTo>
                <a:lnTo>
                  <a:pt x="1670" y="2005"/>
                </a:lnTo>
                <a:lnTo>
                  <a:pt x="1671" y="2005"/>
                </a:lnTo>
                <a:lnTo>
                  <a:pt x="1671" y="2006"/>
                </a:lnTo>
                <a:lnTo>
                  <a:pt x="1673" y="2006"/>
                </a:lnTo>
                <a:lnTo>
                  <a:pt x="1673" y="2008"/>
                </a:lnTo>
                <a:lnTo>
                  <a:pt x="1674" y="2008"/>
                </a:lnTo>
                <a:lnTo>
                  <a:pt x="1674" y="2009"/>
                </a:lnTo>
                <a:lnTo>
                  <a:pt x="1676" y="2009"/>
                </a:lnTo>
                <a:lnTo>
                  <a:pt x="1677" y="2009"/>
                </a:lnTo>
                <a:lnTo>
                  <a:pt x="1680" y="2011"/>
                </a:lnTo>
                <a:lnTo>
                  <a:pt x="1682" y="2011"/>
                </a:lnTo>
                <a:lnTo>
                  <a:pt x="1685" y="2011"/>
                </a:lnTo>
                <a:lnTo>
                  <a:pt x="1685" y="2012"/>
                </a:lnTo>
                <a:lnTo>
                  <a:pt x="1686" y="2012"/>
                </a:lnTo>
                <a:lnTo>
                  <a:pt x="1688" y="2012"/>
                </a:lnTo>
                <a:lnTo>
                  <a:pt x="1689" y="2014"/>
                </a:lnTo>
                <a:lnTo>
                  <a:pt x="1688" y="2014"/>
                </a:lnTo>
                <a:lnTo>
                  <a:pt x="1686" y="2015"/>
                </a:lnTo>
                <a:lnTo>
                  <a:pt x="1686" y="2014"/>
                </a:lnTo>
                <a:lnTo>
                  <a:pt x="1683" y="2012"/>
                </a:lnTo>
                <a:lnTo>
                  <a:pt x="1682" y="2012"/>
                </a:lnTo>
                <a:lnTo>
                  <a:pt x="1680" y="2011"/>
                </a:lnTo>
                <a:lnTo>
                  <a:pt x="1679" y="2011"/>
                </a:lnTo>
                <a:lnTo>
                  <a:pt x="1679" y="2012"/>
                </a:lnTo>
                <a:lnTo>
                  <a:pt x="1677" y="2012"/>
                </a:lnTo>
                <a:lnTo>
                  <a:pt x="1677" y="2011"/>
                </a:lnTo>
                <a:lnTo>
                  <a:pt x="1676" y="2011"/>
                </a:lnTo>
                <a:lnTo>
                  <a:pt x="1676" y="2012"/>
                </a:lnTo>
                <a:lnTo>
                  <a:pt x="1674" y="2012"/>
                </a:lnTo>
                <a:lnTo>
                  <a:pt x="1674" y="2014"/>
                </a:lnTo>
                <a:lnTo>
                  <a:pt x="1673" y="2014"/>
                </a:lnTo>
                <a:lnTo>
                  <a:pt x="1673" y="2015"/>
                </a:lnTo>
                <a:lnTo>
                  <a:pt x="1671" y="2015"/>
                </a:lnTo>
                <a:lnTo>
                  <a:pt x="1671" y="2017"/>
                </a:lnTo>
                <a:lnTo>
                  <a:pt x="1671" y="2018"/>
                </a:lnTo>
                <a:lnTo>
                  <a:pt x="1673" y="2018"/>
                </a:lnTo>
                <a:lnTo>
                  <a:pt x="1674" y="2018"/>
                </a:lnTo>
                <a:lnTo>
                  <a:pt x="1674" y="2017"/>
                </a:lnTo>
                <a:lnTo>
                  <a:pt x="1676" y="2015"/>
                </a:lnTo>
                <a:lnTo>
                  <a:pt x="1676" y="2017"/>
                </a:lnTo>
                <a:lnTo>
                  <a:pt x="1674" y="2018"/>
                </a:lnTo>
                <a:lnTo>
                  <a:pt x="1676" y="2018"/>
                </a:lnTo>
                <a:lnTo>
                  <a:pt x="1677" y="2018"/>
                </a:lnTo>
                <a:lnTo>
                  <a:pt x="1677" y="2020"/>
                </a:lnTo>
                <a:lnTo>
                  <a:pt x="1679" y="2021"/>
                </a:lnTo>
                <a:lnTo>
                  <a:pt x="1680" y="2023"/>
                </a:lnTo>
                <a:lnTo>
                  <a:pt x="1682" y="2024"/>
                </a:lnTo>
                <a:lnTo>
                  <a:pt x="1683" y="2024"/>
                </a:lnTo>
                <a:lnTo>
                  <a:pt x="1683" y="2023"/>
                </a:lnTo>
                <a:lnTo>
                  <a:pt x="1682" y="2023"/>
                </a:lnTo>
                <a:lnTo>
                  <a:pt x="1682" y="2021"/>
                </a:lnTo>
                <a:lnTo>
                  <a:pt x="1680" y="2021"/>
                </a:lnTo>
                <a:lnTo>
                  <a:pt x="1679" y="2020"/>
                </a:lnTo>
                <a:lnTo>
                  <a:pt x="1679" y="2018"/>
                </a:lnTo>
                <a:lnTo>
                  <a:pt x="1680" y="2018"/>
                </a:lnTo>
                <a:lnTo>
                  <a:pt x="1680" y="2020"/>
                </a:lnTo>
                <a:lnTo>
                  <a:pt x="1682" y="2020"/>
                </a:lnTo>
                <a:lnTo>
                  <a:pt x="1683" y="2018"/>
                </a:lnTo>
                <a:lnTo>
                  <a:pt x="1683" y="2017"/>
                </a:lnTo>
                <a:lnTo>
                  <a:pt x="1685" y="2017"/>
                </a:lnTo>
                <a:lnTo>
                  <a:pt x="1686" y="2017"/>
                </a:lnTo>
                <a:lnTo>
                  <a:pt x="1686" y="2018"/>
                </a:lnTo>
                <a:lnTo>
                  <a:pt x="1688" y="2018"/>
                </a:lnTo>
                <a:lnTo>
                  <a:pt x="1688" y="2020"/>
                </a:lnTo>
                <a:lnTo>
                  <a:pt x="1686" y="2020"/>
                </a:lnTo>
                <a:lnTo>
                  <a:pt x="1685" y="2020"/>
                </a:lnTo>
                <a:lnTo>
                  <a:pt x="1685" y="2021"/>
                </a:lnTo>
                <a:lnTo>
                  <a:pt x="1686" y="2021"/>
                </a:lnTo>
                <a:lnTo>
                  <a:pt x="1688" y="2021"/>
                </a:lnTo>
                <a:lnTo>
                  <a:pt x="1688" y="2023"/>
                </a:lnTo>
                <a:lnTo>
                  <a:pt x="1686" y="2023"/>
                </a:lnTo>
                <a:lnTo>
                  <a:pt x="1688" y="2024"/>
                </a:lnTo>
                <a:lnTo>
                  <a:pt x="1689" y="2024"/>
                </a:lnTo>
                <a:lnTo>
                  <a:pt x="1689" y="2024"/>
                </a:lnTo>
                <a:lnTo>
                  <a:pt x="1691" y="2024"/>
                </a:lnTo>
                <a:lnTo>
                  <a:pt x="1691" y="2026"/>
                </a:lnTo>
                <a:lnTo>
                  <a:pt x="1692" y="2026"/>
                </a:lnTo>
                <a:lnTo>
                  <a:pt x="1692" y="2024"/>
                </a:lnTo>
                <a:lnTo>
                  <a:pt x="1691" y="2023"/>
                </a:lnTo>
                <a:lnTo>
                  <a:pt x="1692" y="2023"/>
                </a:lnTo>
                <a:lnTo>
                  <a:pt x="1692" y="2024"/>
                </a:lnTo>
                <a:lnTo>
                  <a:pt x="1694" y="2024"/>
                </a:lnTo>
                <a:lnTo>
                  <a:pt x="1695" y="2024"/>
                </a:lnTo>
                <a:lnTo>
                  <a:pt x="1696" y="2024"/>
                </a:lnTo>
                <a:lnTo>
                  <a:pt x="1695" y="2023"/>
                </a:lnTo>
                <a:lnTo>
                  <a:pt x="1694" y="2023"/>
                </a:lnTo>
                <a:lnTo>
                  <a:pt x="1694" y="2021"/>
                </a:lnTo>
                <a:lnTo>
                  <a:pt x="1692" y="2021"/>
                </a:lnTo>
                <a:lnTo>
                  <a:pt x="1691" y="2021"/>
                </a:lnTo>
                <a:lnTo>
                  <a:pt x="1691" y="2020"/>
                </a:lnTo>
                <a:lnTo>
                  <a:pt x="1692" y="2020"/>
                </a:lnTo>
                <a:lnTo>
                  <a:pt x="1695" y="2020"/>
                </a:lnTo>
                <a:lnTo>
                  <a:pt x="1695" y="2018"/>
                </a:lnTo>
                <a:lnTo>
                  <a:pt x="1696" y="2020"/>
                </a:lnTo>
                <a:lnTo>
                  <a:pt x="1698" y="2018"/>
                </a:lnTo>
                <a:lnTo>
                  <a:pt x="1699" y="2018"/>
                </a:lnTo>
                <a:lnTo>
                  <a:pt x="1701" y="2018"/>
                </a:lnTo>
                <a:lnTo>
                  <a:pt x="1702" y="2020"/>
                </a:lnTo>
                <a:lnTo>
                  <a:pt x="1699" y="2020"/>
                </a:lnTo>
                <a:lnTo>
                  <a:pt x="1698" y="2020"/>
                </a:lnTo>
                <a:lnTo>
                  <a:pt x="1699" y="2021"/>
                </a:lnTo>
                <a:lnTo>
                  <a:pt x="1698" y="2021"/>
                </a:lnTo>
                <a:lnTo>
                  <a:pt x="1698" y="2020"/>
                </a:lnTo>
                <a:lnTo>
                  <a:pt x="1696" y="2020"/>
                </a:lnTo>
                <a:lnTo>
                  <a:pt x="1695" y="2020"/>
                </a:lnTo>
                <a:lnTo>
                  <a:pt x="1695" y="2021"/>
                </a:lnTo>
                <a:lnTo>
                  <a:pt x="1694" y="2021"/>
                </a:lnTo>
                <a:lnTo>
                  <a:pt x="1695" y="2023"/>
                </a:lnTo>
                <a:lnTo>
                  <a:pt x="1696" y="2023"/>
                </a:lnTo>
                <a:lnTo>
                  <a:pt x="1698" y="2023"/>
                </a:lnTo>
                <a:lnTo>
                  <a:pt x="1699" y="2023"/>
                </a:lnTo>
                <a:lnTo>
                  <a:pt x="1701" y="2023"/>
                </a:lnTo>
                <a:lnTo>
                  <a:pt x="1701" y="2021"/>
                </a:lnTo>
                <a:lnTo>
                  <a:pt x="1702" y="2021"/>
                </a:lnTo>
                <a:lnTo>
                  <a:pt x="1702" y="2023"/>
                </a:lnTo>
                <a:lnTo>
                  <a:pt x="1704" y="2023"/>
                </a:lnTo>
                <a:lnTo>
                  <a:pt x="1704" y="2024"/>
                </a:lnTo>
                <a:lnTo>
                  <a:pt x="1705" y="2024"/>
                </a:lnTo>
                <a:lnTo>
                  <a:pt x="1707" y="2024"/>
                </a:lnTo>
                <a:lnTo>
                  <a:pt x="1708" y="2024"/>
                </a:lnTo>
                <a:lnTo>
                  <a:pt x="1710" y="2024"/>
                </a:lnTo>
                <a:lnTo>
                  <a:pt x="1711" y="2024"/>
                </a:lnTo>
                <a:lnTo>
                  <a:pt x="1711" y="2026"/>
                </a:lnTo>
                <a:lnTo>
                  <a:pt x="1713" y="2026"/>
                </a:lnTo>
                <a:lnTo>
                  <a:pt x="1714" y="2026"/>
                </a:lnTo>
                <a:lnTo>
                  <a:pt x="1714" y="2024"/>
                </a:lnTo>
                <a:lnTo>
                  <a:pt x="1714" y="2023"/>
                </a:lnTo>
                <a:lnTo>
                  <a:pt x="1713" y="2023"/>
                </a:lnTo>
                <a:lnTo>
                  <a:pt x="1713" y="2021"/>
                </a:lnTo>
                <a:lnTo>
                  <a:pt x="1711" y="2021"/>
                </a:lnTo>
                <a:lnTo>
                  <a:pt x="1710" y="2020"/>
                </a:lnTo>
                <a:lnTo>
                  <a:pt x="1711" y="2020"/>
                </a:lnTo>
                <a:lnTo>
                  <a:pt x="1713" y="2020"/>
                </a:lnTo>
                <a:lnTo>
                  <a:pt x="1714" y="2020"/>
                </a:lnTo>
                <a:lnTo>
                  <a:pt x="1716" y="2021"/>
                </a:lnTo>
                <a:lnTo>
                  <a:pt x="1717" y="2021"/>
                </a:lnTo>
                <a:lnTo>
                  <a:pt x="1719" y="2021"/>
                </a:lnTo>
                <a:lnTo>
                  <a:pt x="1720" y="2021"/>
                </a:lnTo>
                <a:lnTo>
                  <a:pt x="1721" y="2021"/>
                </a:lnTo>
                <a:lnTo>
                  <a:pt x="1723" y="2021"/>
                </a:lnTo>
                <a:lnTo>
                  <a:pt x="1723" y="2020"/>
                </a:lnTo>
                <a:lnTo>
                  <a:pt x="1724" y="2020"/>
                </a:lnTo>
                <a:lnTo>
                  <a:pt x="1724" y="2021"/>
                </a:lnTo>
                <a:lnTo>
                  <a:pt x="1724" y="2020"/>
                </a:lnTo>
                <a:lnTo>
                  <a:pt x="1726" y="2020"/>
                </a:lnTo>
                <a:lnTo>
                  <a:pt x="1726" y="2018"/>
                </a:lnTo>
                <a:lnTo>
                  <a:pt x="1726" y="2017"/>
                </a:lnTo>
                <a:lnTo>
                  <a:pt x="1724" y="2015"/>
                </a:lnTo>
                <a:lnTo>
                  <a:pt x="1724" y="2017"/>
                </a:lnTo>
                <a:lnTo>
                  <a:pt x="1721" y="2017"/>
                </a:lnTo>
                <a:lnTo>
                  <a:pt x="1720" y="2017"/>
                </a:lnTo>
                <a:lnTo>
                  <a:pt x="1720" y="2015"/>
                </a:lnTo>
                <a:lnTo>
                  <a:pt x="1719" y="2015"/>
                </a:lnTo>
                <a:lnTo>
                  <a:pt x="1714" y="2014"/>
                </a:lnTo>
                <a:lnTo>
                  <a:pt x="1713" y="2014"/>
                </a:lnTo>
                <a:lnTo>
                  <a:pt x="1711" y="2014"/>
                </a:lnTo>
                <a:lnTo>
                  <a:pt x="1711" y="2012"/>
                </a:lnTo>
                <a:lnTo>
                  <a:pt x="1710" y="2012"/>
                </a:lnTo>
                <a:lnTo>
                  <a:pt x="1708" y="2011"/>
                </a:lnTo>
                <a:lnTo>
                  <a:pt x="1707" y="2011"/>
                </a:lnTo>
                <a:lnTo>
                  <a:pt x="1705" y="2009"/>
                </a:lnTo>
                <a:lnTo>
                  <a:pt x="1704" y="2009"/>
                </a:lnTo>
                <a:lnTo>
                  <a:pt x="1702" y="2009"/>
                </a:lnTo>
                <a:lnTo>
                  <a:pt x="1699" y="2008"/>
                </a:lnTo>
                <a:lnTo>
                  <a:pt x="1696" y="2006"/>
                </a:lnTo>
                <a:lnTo>
                  <a:pt x="1695" y="2005"/>
                </a:lnTo>
                <a:lnTo>
                  <a:pt x="1694" y="2005"/>
                </a:lnTo>
                <a:lnTo>
                  <a:pt x="1694" y="2004"/>
                </a:lnTo>
                <a:lnTo>
                  <a:pt x="1692" y="2004"/>
                </a:lnTo>
                <a:lnTo>
                  <a:pt x="1689" y="2004"/>
                </a:lnTo>
                <a:lnTo>
                  <a:pt x="1689" y="2002"/>
                </a:lnTo>
                <a:lnTo>
                  <a:pt x="1688" y="2002"/>
                </a:lnTo>
                <a:lnTo>
                  <a:pt x="1688" y="2001"/>
                </a:lnTo>
                <a:lnTo>
                  <a:pt x="1686" y="1999"/>
                </a:lnTo>
                <a:lnTo>
                  <a:pt x="1685" y="1999"/>
                </a:lnTo>
                <a:lnTo>
                  <a:pt x="1683" y="1999"/>
                </a:lnTo>
                <a:lnTo>
                  <a:pt x="1682" y="1999"/>
                </a:lnTo>
                <a:lnTo>
                  <a:pt x="1682" y="1998"/>
                </a:lnTo>
                <a:lnTo>
                  <a:pt x="1680" y="1998"/>
                </a:lnTo>
                <a:lnTo>
                  <a:pt x="1680" y="1996"/>
                </a:lnTo>
                <a:lnTo>
                  <a:pt x="1680" y="1995"/>
                </a:lnTo>
                <a:lnTo>
                  <a:pt x="1680" y="1993"/>
                </a:lnTo>
                <a:lnTo>
                  <a:pt x="1679" y="1993"/>
                </a:lnTo>
                <a:lnTo>
                  <a:pt x="1677" y="1992"/>
                </a:lnTo>
                <a:lnTo>
                  <a:pt x="1676" y="1992"/>
                </a:lnTo>
                <a:lnTo>
                  <a:pt x="1674" y="1990"/>
                </a:lnTo>
                <a:lnTo>
                  <a:pt x="1674" y="1989"/>
                </a:lnTo>
                <a:lnTo>
                  <a:pt x="1673" y="1989"/>
                </a:lnTo>
                <a:lnTo>
                  <a:pt x="1671" y="1989"/>
                </a:lnTo>
                <a:lnTo>
                  <a:pt x="1670" y="1989"/>
                </a:lnTo>
                <a:lnTo>
                  <a:pt x="1670" y="1990"/>
                </a:lnTo>
                <a:lnTo>
                  <a:pt x="1669" y="1990"/>
                </a:lnTo>
                <a:lnTo>
                  <a:pt x="1667" y="1989"/>
                </a:lnTo>
                <a:lnTo>
                  <a:pt x="1666" y="1989"/>
                </a:lnTo>
                <a:lnTo>
                  <a:pt x="1666" y="1987"/>
                </a:lnTo>
                <a:lnTo>
                  <a:pt x="1664" y="1987"/>
                </a:lnTo>
                <a:lnTo>
                  <a:pt x="1663" y="1987"/>
                </a:lnTo>
                <a:lnTo>
                  <a:pt x="1663" y="1989"/>
                </a:lnTo>
                <a:lnTo>
                  <a:pt x="1664" y="1989"/>
                </a:lnTo>
                <a:moveTo>
                  <a:pt x="1679" y="2015"/>
                </a:moveTo>
                <a:lnTo>
                  <a:pt x="1677" y="2015"/>
                </a:lnTo>
                <a:lnTo>
                  <a:pt x="1676" y="2014"/>
                </a:lnTo>
                <a:lnTo>
                  <a:pt x="1677" y="2014"/>
                </a:lnTo>
                <a:lnTo>
                  <a:pt x="1679" y="2014"/>
                </a:lnTo>
                <a:lnTo>
                  <a:pt x="1679" y="2015"/>
                </a:lnTo>
                <a:moveTo>
                  <a:pt x="1689" y="2023"/>
                </a:moveTo>
                <a:lnTo>
                  <a:pt x="1689" y="2023"/>
                </a:lnTo>
                <a:lnTo>
                  <a:pt x="1689" y="2021"/>
                </a:lnTo>
                <a:lnTo>
                  <a:pt x="1689" y="2023"/>
                </a:lnTo>
                <a:moveTo>
                  <a:pt x="1635" y="1998"/>
                </a:moveTo>
                <a:lnTo>
                  <a:pt x="1636" y="1999"/>
                </a:lnTo>
                <a:lnTo>
                  <a:pt x="1635" y="1999"/>
                </a:lnTo>
                <a:lnTo>
                  <a:pt x="1633" y="1999"/>
                </a:lnTo>
                <a:lnTo>
                  <a:pt x="1632" y="1999"/>
                </a:lnTo>
                <a:lnTo>
                  <a:pt x="1632" y="1998"/>
                </a:lnTo>
                <a:lnTo>
                  <a:pt x="1633" y="1998"/>
                </a:lnTo>
                <a:lnTo>
                  <a:pt x="1633" y="1996"/>
                </a:lnTo>
                <a:lnTo>
                  <a:pt x="1635" y="1998"/>
                </a:lnTo>
                <a:moveTo>
                  <a:pt x="1638" y="1998"/>
                </a:moveTo>
                <a:lnTo>
                  <a:pt x="1639" y="1998"/>
                </a:lnTo>
                <a:lnTo>
                  <a:pt x="1639" y="1999"/>
                </a:lnTo>
                <a:lnTo>
                  <a:pt x="1636" y="1999"/>
                </a:lnTo>
                <a:lnTo>
                  <a:pt x="1636" y="1998"/>
                </a:lnTo>
                <a:lnTo>
                  <a:pt x="1635" y="1998"/>
                </a:lnTo>
                <a:lnTo>
                  <a:pt x="1636" y="1996"/>
                </a:lnTo>
                <a:lnTo>
                  <a:pt x="1638" y="1998"/>
                </a:lnTo>
                <a:moveTo>
                  <a:pt x="1620" y="1995"/>
                </a:moveTo>
                <a:lnTo>
                  <a:pt x="1619" y="1993"/>
                </a:lnTo>
                <a:lnTo>
                  <a:pt x="1620" y="1993"/>
                </a:lnTo>
                <a:lnTo>
                  <a:pt x="1621" y="1993"/>
                </a:lnTo>
                <a:lnTo>
                  <a:pt x="1623" y="1995"/>
                </a:lnTo>
                <a:lnTo>
                  <a:pt x="1623" y="1993"/>
                </a:lnTo>
                <a:lnTo>
                  <a:pt x="1624" y="1995"/>
                </a:lnTo>
                <a:lnTo>
                  <a:pt x="1624" y="1996"/>
                </a:lnTo>
                <a:lnTo>
                  <a:pt x="1623" y="1996"/>
                </a:lnTo>
                <a:lnTo>
                  <a:pt x="1621" y="1996"/>
                </a:lnTo>
                <a:lnTo>
                  <a:pt x="1621" y="1995"/>
                </a:lnTo>
                <a:lnTo>
                  <a:pt x="1620" y="1995"/>
                </a:lnTo>
                <a:moveTo>
                  <a:pt x="3060" y="1993"/>
                </a:moveTo>
                <a:lnTo>
                  <a:pt x="3060" y="1995"/>
                </a:lnTo>
                <a:lnTo>
                  <a:pt x="3061" y="1995"/>
                </a:lnTo>
                <a:lnTo>
                  <a:pt x="3061" y="1996"/>
                </a:lnTo>
                <a:lnTo>
                  <a:pt x="3060" y="1998"/>
                </a:lnTo>
                <a:lnTo>
                  <a:pt x="3058" y="1998"/>
                </a:lnTo>
                <a:lnTo>
                  <a:pt x="3058" y="1996"/>
                </a:lnTo>
                <a:lnTo>
                  <a:pt x="3058" y="1995"/>
                </a:lnTo>
                <a:lnTo>
                  <a:pt x="3060" y="1993"/>
                </a:lnTo>
                <a:moveTo>
                  <a:pt x="1620" y="1986"/>
                </a:moveTo>
                <a:lnTo>
                  <a:pt x="1621" y="1986"/>
                </a:lnTo>
                <a:lnTo>
                  <a:pt x="1621" y="1987"/>
                </a:lnTo>
                <a:lnTo>
                  <a:pt x="1620" y="1989"/>
                </a:lnTo>
                <a:lnTo>
                  <a:pt x="1620" y="1990"/>
                </a:lnTo>
                <a:lnTo>
                  <a:pt x="1619" y="1989"/>
                </a:lnTo>
                <a:lnTo>
                  <a:pt x="1619" y="1987"/>
                </a:lnTo>
                <a:lnTo>
                  <a:pt x="1619" y="1986"/>
                </a:lnTo>
                <a:lnTo>
                  <a:pt x="1619" y="1984"/>
                </a:lnTo>
                <a:lnTo>
                  <a:pt x="1620" y="1984"/>
                </a:lnTo>
                <a:lnTo>
                  <a:pt x="1620" y="1986"/>
                </a:lnTo>
                <a:moveTo>
                  <a:pt x="1608" y="1980"/>
                </a:moveTo>
                <a:lnTo>
                  <a:pt x="1608" y="1979"/>
                </a:lnTo>
                <a:lnTo>
                  <a:pt x="1610" y="1980"/>
                </a:lnTo>
                <a:lnTo>
                  <a:pt x="1610" y="1981"/>
                </a:lnTo>
                <a:lnTo>
                  <a:pt x="1610" y="1983"/>
                </a:lnTo>
                <a:lnTo>
                  <a:pt x="1611" y="1983"/>
                </a:lnTo>
                <a:lnTo>
                  <a:pt x="1613" y="1984"/>
                </a:lnTo>
                <a:lnTo>
                  <a:pt x="1613" y="1986"/>
                </a:lnTo>
                <a:lnTo>
                  <a:pt x="1611" y="1986"/>
                </a:lnTo>
                <a:lnTo>
                  <a:pt x="1610" y="1986"/>
                </a:lnTo>
                <a:lnTo>
                  <a:pt x="1610" y="1984"/>
                </a:lnTo>
                <a:lnTo>
                  <a:pt x="1608" y="1984"/>
                </a:lnTo>
                <a:lnTo>
                  <a:pt x="1608" y="1983"/>
                </a:lnTo>
                <a:lnTo>
                  <a:pt x="1608" y="1981"/>
                </a:lnTo>
                <a:lnTo>
                  <a:pt x="1607" y="1981"/>
                </a:lnTo>
                <a:lnTo>
                  <a:pt x="1605" y="1981"/>
                </a:lnTo>
                <a:lnTo>
                  <a:pt x="1605" y="1980"/>
                </a:lnTo>
                <a:lnTo>
                  <a:pt x="1607" y="1980"/>
                </a:lnTo>
                <a:lnTo>
                  <a:pt x="1608" y="1980"/>
                </a:lnTo>
                <a:moveTo>
                  <a:pt x="1769" y="1977"/>
                </a:moveTo>
                <a:lnTo>
                  <a:pt x="1770" y="1977"/>
                </a:lnTo>
                <a:lnTo>
                  <a:pt x="1770" y="1976"/>
                </a:lnTo>
                <a:lnTo>
                  <a:pt x="1771" y="1976"/>
                </a:lnTo>
                <a:lnTo>
                  <a:pt x="1771" y="1974"/>
                </a:lnTo>
                <a:lnTo>
                  <a:pt x="1770" y="1974"/>
                </a:lnTo>
                <a:lnTo>
                  <a:pt x="1770" y="1973"/>
                </a:lnTo>
                <a:lnTo>
                  <a:pt x="1769" y="1973"/>
                </a:lnTo>
                <a:lnTo>
                  <a:pt x="1769" y="1974"/>
                </a:lnTo>
                <a:lnTo>
                  <a:pt x="1767" y="1974"/>
                </a:lnTo>
                <a:lnTo>
                  <a:pt x="1767" y="1973"/>
                </a:lnTo>
                <a:lnTo>
                  <a:pt x="1769" y="1973"/>
                </a:lnTo>
                <a:lnTo>
                  <a:pt x="1769" y="1971"/>
                </a:lnTo>
                <a:lnTo>
                  <a:pt x="1767" y="1971"/>
                </a:lnTo>
                <a:lnTo>
                  <a:pt x="1764" y="1971"/>
                </a:lnTo>
                <a:lnTo>
                  <a:pt x="1763" y="1971"/>
                </a:lnTo>
                <a:lnTo>
                  <a:pt x="1763" y="1973"/>
                </a:lnTo>
                <a:lnTo>
                  <a:pt x="1761" y="1973"/>
                </a:lnTo>
                <a:lnTo>
                  <a:pt x="1761" y="1971"/>
                </a:lnTo>
                <a:lnTo>
                  <a:pt x="1763" y="1971"/>
                </a:lnTo>
                <a:lnTo>
                  <a:pt x="1761" y="1970"/>
                </a:lnTo>
                <a:lnTo>
                  <a:pt x="1760" y="1970"/>
                </a:lnTo>
                <a:lnTo>
                  <a:pt x="1760" y="1971"/>
                </a:lnTo>
                <a:lnTo>
                  <a:pt x="1760" y="1971"/>
                </a:lnTo>
                <a:lnTo>
                  <a:pt x="1758" y="1971"/>
                </a:lnTo>
                <a:lnTo>
                  <a:pt x="1757" y="1971"/>
                </a:lnTo>
                <a:lnTo>
                  <a:pt x="1757" y="1973"/>
                </a:lnTo>
                <a:lnTo>
                  <a:pt x="1758" y="1973"/>
                </a:lnTo>
                <a:lnTo>
                  <a:pt x="1758" y="1974"/>
                </a:lnTo>
                <a:lnTo>
                  <a:pt x="1760" y="1974"/>
                </a:lnTo>
                <a:lnTo>
                  <a:pt x="1760" y="1976"/>
                </a:lnTo>
                <a:lnTo>
                  <a:pt x="1758" y="1976"/>
                </a:lnTo>
                <a:lnTo>
                  <a:pt x="1758" y="1977"/>
                </a:lnTo>
                <a:lnTo>
                  <a:pt x="1757" y="1979"/>
                </a:lnTo>
                <a:lnTo>
                  <a:pt x="1757" y="1980"/>
                </a:lnTo>
                <a:lnTo>
                  <a:pt x="1757" y="1981"/>
                </a:lnTo>
                <a:lnTo>
                  <a:pt x="1758" y="1983"/>
                </a:lnTo>
                <a:lnTo>
                  <a:pt x="1760" y="1983"/>
                </a:lnTo>
                <a:lnTo>
                  <a:pt x="1760" y="1984"/>
                </a:lnTo>
                <a:lnTo>
                  <a:pt x="1760" y="1984"/>
                </a:lnTo>
                <a:lnTo>
                  <a:pt x="1761" y="1984"/>
                </a:lnTo>
                <a:lnTo>
                  <a:pt x="1760" y="1983"/>
                </a:lnTo>
                <a:lnTo>
                  <a:pt x="1760" y="1981"/>
                </a:lnTo>
                <a:lnTo>
                  <a:pt x="1760" y="1981"/>
                </a:lnTo>
                <a:lnTo>
                  <a:pt x="1760" y="1980"/>
                </a:lnTo>
                <a:lnTo>
                  <a:pt x="1761" y="1980"/>
                </a:lnTo>
                <a:lnTo>
                  <a:pt x="1763" y="1980"/>
                </a:lnTo>
                <a:lnTo>
                  <a:pt x="1763" y="1981"/>
                </a:lnTo>
                <a:lnTo>
                  <a:pt x="1764" y="1981"/>
                </a:lnTo>
                <a:lnTo>
                  <a:pt x="1766" y="1981"/>
                </a:lnTo>
                <a:lnTo>
                  <a:pt x="1766" y="1980"/>
                </a:lnTo>
                <a:lnTo>
                  <a:pt x="1764" y="1980"/>
                </a:lnTo>
                <a:lnTo>
                  <a:pt x="1764" y="1979"/>
                </a:lnTo>
                <a:lnTo>
                  <a:pt x="1766" y="1979"/>
                </a:lnTo>
                <a:lnTo>
                  <a:pt x="1767" y="1979"/>
                </a:lnTo>
                <a:lnTo>
                  <a:pt x="1769" y="1979"/>
                </a:lnTo>
                <a:lnTo>
                  <a:pt x="1769" y="1977"/>
                </a:lnTo>
                <a:moveTo>
                  <a:pt x="1766" y="1974"/>
                </a:moveTo>
                <a:lnTo>
                  <a:pt x="1764" y="1974"/>
                </a:lnTo>
                <a:lnTo>
                  <a:pt x="1764" y="1973"/>
                </a:lnTo>
                <a:lnTo>
                  <a:pt x="1766" y="1973"/>
                </a:lnTo>
                <a:lnTo>
                  <a:pt x="1766" y="1974"/>
                </a:lnTo>
                <a:moveTo>
                  <a:pt x="1748" y="1983"/>
                </a:moveTo>
                <a:lnTo>
                  <a:pt x="1746" y="1983"/>
                </a:lnTo>
                <a:lnTo>
                  <a:pt x="1745" y="1981"/>
                </a:lnTo>
                <a:lnTo>
                  <a:pt x="1744" y="1981"/>
                </a:lnTo>
                <a:lnTo>
                  <a:pt x="1742" y="1980"/>
                </a:lnTo>
                <a:lnTo>
                  <a:pt x="1742" y="1979"/>
                </a:lnTo>
                <a:lnTo>
                  <a:pt x="1744" y="1979"/>
                </a:lnTo>
                <a:lnTo>
                  <a:pt x="1744" y="1980"/>
                </a:lnTo>
                <a:lnTo>
                  <a:pt x="1745" y="1980"/>
                </a:lnTo>
                <a:lnTo>
                  <a:pt x="1746" y="1980"/>
                </a:lnTo>
                <a:lnTo>
                  <a:pt x="1746" y="1979"/>
                </a:lnTo>
                <a:lnTo>
                  <a:pt x="1746" y="1977"/>
                </a:lnTo>
                <a:lnTo>
                  <a:pt x="1748" y="1977"/>
                </a:lnTo>
                <a:lnTo>
                  <a:pt x="1749" y="1977"/>
                </a:lnTo>
                <a:lnTo>
                  <a:pt x="1749" y="1976"/>
                </a:lnTo>
                <a:lnTo>
                  <a:pt x="1748" y="1976"/>
                </a:lnTo>
                <a:lnTo>
                  <a:pt x="1746" y="1974"/>
                </a:lnTo>
                <a:lnTo>
                  <a:pt x="1744" y="1973"/>
                </a:lnTo>
                <a:lnTo>
                  <a:pt x="1742" y="1973"/>
                </a:lnTo>
                <a:lnTo>
                  <a:pt x="1742" y="1971"/>
                </a:lnTo>
                <a:lnTo>
                  <a:pt x="1744" y="1971"/>
                </a:lnTo>
                <a:lnTo>
                  <a:pt x="1745" y="1973"/>
                </a:lnTo>
                <a:lnTo>
                  <a:pt x="1746" y="1973"/>
                </a:lnTo>
                <a:lnTo>
                  <a:pt x="1748" y="1973"/>
                </a:lnTo>
                <a:lnTo>
                  <a:pt x="1748" y="1971"/>
                </a:lnTo>
                <a:lnTo>
                  <a:pt x="1749" y="1971"/>
                </a:lnTo>
                <a:lnTo>
                  <a:pt x="1751" y="1971"/>
                </a:lnTo>
                <a:lnTo>
                  <a:pt x="1751" y="1973"/>
                </a:lnTo>
                <a:lnTo>
                  <a:pt x="1752" y="1971"/>
                </a:lnTo>
                <a:lnTo>
                  <a:pt x="1754" y="1971"/>
                </a:lnTo>
                <a:lnTo>
                  <a:pt x="1752" y="1973"/>
                </a:lnTo>
                <a:lnTo>
                  <a:pt x="1754" y="1973"/>
                </a:lnTo>
                <a:lnTo>
                  <a:pt x="1754" y="1971"/>
                </a:lnTo>
                <a:lnTo>
                  <a:pt x="1755" y="1971"/>
                </a:lnTo>
                <a:lnTo>
                  <a:pt x="1755" y="1973"/>
                </a:lnTo>
                <a:lnTo>
                  <a:pt x="1755" y="1974"/>
                </a:lnTo>
                <a:lnTo>
                  <a:pt x="1754" y="1976"/>
                </a:lnTo>
                <a:lnTo>
                  <a:pt x="1755" y="1976"/>
                </a:lnTo>
                <a:lnTo>
                  <a:pt x="1755" y="1977"/>
                </a:lnTo>
                <a:lnTo>
                  <a:pt x="1754" y="1977"/>
                </a:lnTo>
                <a:lnTo>
                  <a:pt x="1754" y="1979"/>
                </a:lnTo>
                <a:lnTo>
                  <a:pt x="1754" y="1980"/>
                </a:lnTo>
                <a:lnTo>
                  <a:pt x="1752" y="1980"/>
                </a:lnTo>
                <a:lnTo>
                  <a:pt x="1751" y="1980"/>
                </a:lnTo>
                <a:lnTo>
                  <a:pt x="1751" y="1981"/>
                </a:lnTo>
                <a:lnTo>
                  <a:pt x="1751" y="1983"/>
                </a:lnTo>
                <a:lnTo>
                  <a:pt x="1749" y="1983"/>
                </a:lnTo>
                <a:lnTo>
                  <a:pt x="1748" y="1983"/>
                </a:lnTo>
                <a:moveTo>
                  <a:pt x="1594" y="1965"/>
                </a:moveTo>
                <a:lnTo>
                  <a:pt x="1596" y="1967"/>
                </a:lnTo>
                <a:lnTo>
                  <a:pt x="1596" y="1968"/>
                </a:lnTo>
                <a:lnTo>
                  <a:pt x="1596" y="1968"/>
                </a:lnTo>
                <a:lnTo>
                  <a:pt x="1595" y="1968"/>
                </a:lnTo>
                <a:lnTo>
                  <a:pt x="1595" y="1968"/>
                </a:lnTo>
                <a:lnTo>
                  <a:pt x="1595" y="1967"/>
                </a:lnTo>
                <a:lnTo>
                  <a:pt x="1594" y="1967"/>
                </a:lnTo>
                <a:lnTo>
                  <a:pt x="1594" y="1965"/>
                </a:lnTo>
                <a:moveTo>
                  <a:pt x="1599" y="1967"/>
                </a:moveTo>
                <a:lnTo>
                  <a:pt x="1599" y="1968"/>
                </a:lnTo>
                <a:lnTo>
                  <a:pt x="1598" y="1968"/>
                </a:lnTo>
                <a:lnTo>
                  <a:pt x="1598" y="1967"/>
                </a:lnTo>
                <a:lnTo>
                  <a:pt x="1596" y="1967"/>
                </a:lnTo>
                <a:lnTo>
                  <a:pt x="1596" y="1965"/>
                </a:lnTo>
                <a:lnTo>
                  <a:pt x="1596" y="1964"/>
                </a:lnTo>
                <a:lnTo>
                  <a:pt x="1596" y="1962"/>
                </a:lnTo>
                <a:lnTo>
                  <a:pt x="1595" y="1962"/>
                </a:lnTo>
                <a:lnTo>
                  <a:pt x="1595" y="1961"/>
                </a:lnTo>
                <a:lnTo>
                  <a:pt x="1596" y="1961"/>
                </a:lnTo>
                <a:lnTo>
                  <a:pt x="1598" y="1962"/>
                </a:lnTo>
                <a:lnTo>
                  <a:pt x="1598" y="1964"/>
                </a:lnTo>
                <a:lnTo>
                  <a:pt x="1599" y="1964"/>
                </a:lnTo>
                <a:lnTo>
                  <a:pt x="1599" y="1965"/>
                </a:lnTo>
                <a:lnTo>
                  <a:pt x="1599" y="1967"/>
                </a:lnTo>
                <a:moveTo>
                  <a:pt x="1583" y="1955"/>
                </a:moveTo>
                <a:lnTo>
                  <a:pt x="1583" y="1955"/>
                </a:lnTo>
                <a:lnTo>
                  <a:pt x="1582" y="1953"/>
                </a:lnTo>
                <a:lnTo>
                  <a:pt x="1583" y="1953"/>
                </a:lnTo>
                <a:lnTo>
                  <a:pt x="1583" y="1953"/>
                </a:lnTo>
                <a:lnTo>
                  <a:pt x="1585" y="1955"/>
                </a:lnTo>
                <a:lnTo>
                  <a:pt x="1586" y="1955"/>
                </a:lnTo>
                <a:lnTo>
                  <a:pt x="1588" y="1955"/>
                </a:lnTo>
                <a:lnTo>
                  <a:pt x="1588" y="1956"/>
                </a:lnTo>
                <a:lnTo>
                  <a:pt x="1588" y="1958"/>
                </a:lnTo>
                <a:lnTo>
                  <a:pt x="1588" y="1959"/>
                </a:lnTo>
                <a:lnTo>
                  <a:pt x="1588" y="1961"/>
                </a:lnTo>
                <a:lnTo>
                  <a:pt x="1586" y="1961"/>
                </a:lnTo>
                <a:lnTo>
                  <a:pt x="1585" y="1961"/>
                </a:lnTo>
                <a:lnTo>
                  <a:pt x="1583" y="1959"/>
                </a:lnTo>
                <a:lnTo>
                  <a:pt x="1585" y="1959"/>
                </a:lnTo>
                <a:lnTo>
                  <a:pt x="1585" y="1958"/>
                </a:lnTo>
                <a:lnTo>
                  <a:pt x="1583" y="1958"/>
                </a:lnTo>
                <a:lnTo>
                  <a:pt x="1583" y="1958"/>
                </a:lnTo>
                <a:lnTo>
                  <a:pt x="1583" y="1956"/>
                </a:lnTo>
                <a:lnTo>
                  <a:pt x="1583" y="1956"/>
                </a:lnTo>
                <a:lnTo>
                  <a:pt x="1585" y="1956"/>
                </a:lnTo>
                <a:lnTo>
                  <a:pt x="1583" y="1955"/>
                </a:lnTo>
                <a:moveTo>
                  <a:pt x="3058" y="1946"/>
                </a:moveTo>
                <a:lnTo>
                  <a:pt x="3060" y="1945"/>
                </a:lnTo>
                <a:lnTo>
                  <a:pt x="3060" y="1946"/>
                </a:lnTo>
                <a:lnTo>
                  <a:pt x="3061" y="1946"/>
                </a:lnTo>
                <a:lnTo>
                  <a:pt x="3063" y="1946"/>
                </a:lnTo>
                <a:lnTo>
                  <a:pt x="3063" y="1948"/>
                </a:lnTo>
                <a:lnTo>
                  <a:pt x="3061" y="1948"/>
                </a:lnTo>
                <a:lnTo>
                  <a:pt x="3060" y="1948"/>
                </a:lnTo>
                <a:lnTo>
                  <a:pt x="3060" y="1949"/>
                </a:lnTo>
                <a:lnTo>
                  <a:pt x="3058" y="1948"/>
                </a:lnTo>
                <a:lnTo>
                  <a:pt x="3058" y="1949"/>
                </a:lnTo>
                <a:lnTo>
                  <a:pt x="3057" y="1948"/>
                </a:lnTo>
                <a:lnTo>
                  <a:pt x="3058" y="1946"/>
                </a:lnTo>
                <a:moveTo>
                  <a:pt x="3046" y="1946"/>
                </a:moveTo>
                <a:lnTo>
                  <a:pt x="3048" y="1946"/>
                </a:lnTo>
                <a:lnTo>
                  <a:pt x="3048" y="1945"/>
                </a:lnTo>
                <a:lnTo>
                  <a:pt x="3049" y="1945"/>
                </a:lnTo>
                <a:lnTo>
                  <a:pt x="3049" y="1943"/>
                </a:lnTo>
                <a:lnTo>
                  <a:pt x="3051" y="1943"/>
                </a:lnTo>
                <a:lnTo>
                  <a:pt x="3051" y="1942"/>
                </a:lnTo>
                <a:lnTo>
                  <a:pt x="3051" y="1940"/>
                </a:lnTo>
                <a:lnTo>
                  <a:pt x="3051" y="1939"/>
                </a:lnTo>
                <a:lnTo>
                  <a:pt x="3052" y="1939"/>
                </a:lnTo>
                <a:lnTo>
                  <a:pt x="3052" y="1937"/>
                </a:lnTo>
                <a:lnTo>
                  <a:pt x="3054" y="1937"/>
                </a:lnTo>
                <a:lnTo>
                  <a:pt x="3054" y="1936"/>
                </a:lnTo>
                <a:lnTo>
                  <a:pt x="3055" y="1936"/>
                </a:lnTo>
                <a:lnTo>
                  <a:pt x="3055" y="1934"/>
                </a:lnTo>
                <a:lnTo>
                  <a:pt x="3057" y="1934"/>
                </a:lnTo>
                <a:lnTo>
                  <a:pt x="3057" y="1936"/>
                </a:lnTo>
                <a:lnTo>
                  <a:pt x="3057" y="1937"/>
                </a:lnTo>
                <a:lnTo>
                  <a:pt x="3055" y="1937"/>
                </a:lnTo>
                <a:lnTo>
                  <a:pt x="3055" y="1939"/>
                </a:lnTo>
                <a:lnTo>
                  <a:pt x="3054" y="1939"/>
                </a:lnTo>
                <a:lnTo>
                  <a:pt x="3054" y="1940"/>
                </a:lnTo>
                <a:lnTo>
                  <a:pt x="3055" y="1939"/>
                </a:lnTo>
                <a:lnTo>
                  <a:pt x="3055" y="1940"/>
                </a:lnTo>
                <a:lnTo>
                  <a:pt x="3057" y="1940"/>
                </a:lnTo>
                <a:lnTo>
                  <a:pt x="3057" y="1942"/>
                </a:lnTo>
                <a:lnTo>
                  <a:pt x="3058" y="1942"/>
                </a:lnTo>
                <a:lnTo>
                  <a:pt x="3058" y="1943"/>
                </a:lnTo>
                <a:lnTo>
                  <a:pt x="3060" y="1943"/>
                </a:lnTo>
                <a:lnTo>
                  <a:pt x="3060" y="1942"/>
                </a:lnTo>
                <a:lnTo>
                  <a:pt x="3061" y="1942"/>
                </a:lnTo>
                <a:lnTo>
                  <a:pt x="3063" y="1942"/>
                </a:lnTo>
                <a:lnTo>
                  <a:pt x="3063" y="1940"/>
                </a:lnTo>
                <a:lnTo>
                  <a:pt x="3064" y="1940"/>
                </a:lnTo>
                <a:lnTo>
                  <a:pt x="3066" y="1940"/>
                </a:lnTo>
                <a:lnTo>
                  <a:pt x="3067" y="1940"/>
                </a:lnTo>
                <a:lnTo>
                  <a:pt x="3067" y="1939"/>
                </a:lnTo>
                <a:lnTo>
                  <a:pt x="3067" y="1939"/>
                </a:lnTo>
                <a:lnTo>
                  <a:pt x="3068" y="1939"/>
                </a:lnTo>
                <a:lnTo>
                  <a:pt x="3068" y="1940"/>
                </a:lnTo>
                <a:lnTo>
                  <a:pt x="3067" y="1942"/>
                </a:lnTo>
                <a:lnTo>
                  <a:pt x="3067" y="1943"/>
                </a:lnTo>
                <a:lnTo>
                  <a:pt x="3067" y="1943"/>
                </a:lnTo>
                <a:lnTo>
                  <a:pt x="3066" y="1943"/>
                </a:lnTo>
                <a:lnTo>
                  <a:pt x="3066" y="1945"/>
                </a:lnTo>
                <a:lnTo>
                  <a:pt x="3064" y="1945"/>
                </a:lnTo>
                <a:lnTo>
                  <a:pt x="3064" y="1943"/>
                </a:lnTo>
                <a:lnTo>
                  <a:pt x="3063" y="1943"/>
                </a:lnTo>
                <a:lnTo>
                  <a:pt x="3061" y="1943"/>
                </a:lnTo>
                <a:lnTo>
                  <a:pt x="3060" y="1945"/>
                </a:lnTo>
                <a:lnTo>
                  <a:pt x="3058" y="1945"/>
                </a:lnTo>
                <a:lnTo>
                  <a:pt x="3058" y="1946"/>
                </a:lnTo>
                <a:lnTo>
                  <a:pt x="3057" y="1946"/>
                </a:lnTo>
                <a:lnTo>
                  <a:pt x="3057" y="1948"/>
                </a:lnTo>
                <a:lnTo>
                  <a:pt x="3055" y="1948"/>
                </a:lnTo>
                <a:lnTo>
                  <a:pt x="3054" y="1948"/>
                </a:lnTo>
                <a:lnTo>
                  <a:pt x="3054" y="1946"/>
                </a:lnTo>
                <a:lnTo>
                  <a:pt x="3052" y="1946"/>
                </a:lnTo>
                <a:lnTo>
                  <a:pt x="3051" y="1946"/>
                </a:lnTo>
                <a:lnTo>
                  <a:pt x="3049" y="1946"/>
                </a:lnTo>
                <a:lnTo>
                  <a:pt x="3049" y="1948"/>
                </a:lnTo>
                <a:lnTo>
                  <a:pt x="3048" y="1949"/>
                </a:lnTo>
                <a:lnTo>
                  <a:pt x="3046" y="1949"/>
                </a:lnTo>
                <a:lnTo>
                  <a:pt x="3045" y="1949"/>
                </a:lnTo>
                <a:lnTo>
                  <a:pt x="3045" y="1948"/>
                </a:lnTo>
                <a:lnTo>
                  <a:pt x="3046" y="1948"/>
                </a:lnTo>
                <a:lnTo>
                  <a:pt x="3046" y="1946"/>
                </a:lnTo>
                <a:moveTo>
                  <a:pt x="3058" y="1934"/>
                </a:moveTo>
                <a:lnTo>
                  <a:pt x="3057" y="1934"/>
                </a:lnTo>
                <a:lnTo>
                  <a:pt x="3057" y="1933"/>
                </a:lnTo>
                <a:lnTo>
                  <a:pt x="3058" y="1933"/>
                </a:lnTo>
                <a:lnTo>
                  <a:pt x="3058" y="1934"/>
                </a:lnTo>
                <a:moveTo>
                  <a:pt x="3058" y="1939"/>
                </a:moveTo>
                <a:lnTo>
                  <a:pt x="3060" y="1937"/>
                </a:lnTo>
                <a:lnTo>
                  <a:pt x="3061" y="1937"/>
                </a:lnTo>
                <a:lnTo>
                  <a:pt x="3061" y="1939"/>
                </a:lnTo>
                <a:lnTo>
                  <a:pt x="3060" y="1939"/>
                </a:lnTo>
                <a:lnTo>
                  <a:pt x="3061" y="1940"/>
                </a:lnTo>
                <a:lnTo>
                  <a:pt x="3060" y="1940"/>
                </a:lnTo>
                <a:lnTo>
                  <a:pt x="3060" y="1942"/>
                </a:lnTo>
                <a:lnTo>
                  <a:pt x="3058" y="1942"/>
                </a:lnTo>
                <a:lnTo>
                  <a:pt x="3058" y="1940"/>
                </a:lnTo>
                <a:lnTo>
                  <a:pt x="3057" y="1940"/>
                </a:lnTo>
                <a:lnTo>
                  <a:pt x="3058" y="1939"/>
                </a:lnTo>
                <a:moveTo>
                  <a:pt x="4107" y="1912"/>
                </a:moveTo>
                <a:lnTo>
                  <a:pt x="4108" y="1912"/>
                </a:lnTo>
                <a:lnTo>
                  <a:pt x="4107" y="1914"/>
                </a:lnTo>
                <a:lnTo>
                  <a:pt x="4105" y="1914"/>
                </a:lnTo>
                <a:lnTo>
                  <a:pt x="4105" y="1912"/>
                </a:lnTo>
                <a:lnTo>
                  <a:pt x="4107" y="1912"/>
                </a:lnTo>
                <a:moveTo>
                  <a:pt x="4120" y="1905"/>
                </a:moveTo>
                <a:lnTo>
                  <a:pt x="4121" y="1905"/>
                </a:lnTo>
                <a:lnTo>
                  <a:pt x="4121" y="1906"/>
                </a:lnTo>
                <a:lnTo>
                  <a:pt x="4120" y="1908"/>
                </a:lnTo>
                <a:lnTo>
                  <a:pt x="4118" y="1908"/>
                </a:lnTo>
                <a:lnTo>
                  <a:pt x="4118" y="1909"/>
                </a:lnTo>
                <a:lnTo>
                  <a:pt x="4117" y="1908"/>
                </a:lnTo>
                <a:lnTo>
                  <a:pt x="4117" y="1909"/>
                </a:lnTo>
                <a:lnTo>
                  <a:pt x="4117" y="1911"/>
                </a:lnTo>
                <a:lnTo>
                  <a:pt x="4115" y="1911"/>
                </a:lnTo>
                <a:lnTo>
                  <a:pt x="4114" y="1911"/>
                </a:lnTo>
                <a:lnTo>
                  <a:pt x="4114" y="1912"/>
                </a:lnTo>
                <a:lnTo>
                  <a:pt x="4113" y="1912"/>
                </a:lnTo>
                <a:lnTo>
                  <a:pt x="4111" y="1912"/>
                </a:lnTo>
                <a:lnTo>
                  <a:pt x="4110" y="1912"/>
                </a:lnTo>
                <a:lnTo>
                  <a:pt x="4108" y="1912"/>
                </a:lnTo>
                <a:lnTo>
                  <a:pt x="4108" y="1911"/>
                </a:lnTo>
                <a:lnTo>
                  <a:pt x="4110" y="1911"/>
                </a:lnTo>
                <a:lnTo>
                  <a:pt x="4111" y="1911"/>
                </a:lnTo>
                <a:lnTo>
                  <a:pt x="4111" y="1909"/>
                </a:lnTo>
                <a:lnTo>
                  <a:pt x="4113" y="1909"/>
                </a:lnTo>
                <a:lnTo>
                  <a:pt x="4114" y="1909"/>
                </a:lnTo>
                <a:lnTo>
                  <a:pt x="4115" y="1908"/>
                </a:lnTo>
                <a:lnTo>
                  <a:pt x="4117" y="1906"/>
                </a:lnTo>
                <a:lnTo>
                  <a:pt x="4118" y="1906"/>
                </a:lnTo>
                <a:lnTo>
                  <a:pt x="4118" y="1905"/>
                </a:lnTo>
                <a:lnTo>
                  <a:pt x="4120" y="1905"/>
                </a:lnTo>
                <a:moveTo>
                  <a:pt x="4292" y="1817"/>
                </a:moveTo>
                <a:lnTo>
                  <a:pt x="4290" y="1817"/>
                </a:lnTo>
                <a:lnTo>
                  <a:pt x="4292" y="1815"/>
                </a:lnTo>
                <a:lnTo>
                  <a:pt x="4295" y="1815"/>
                </a:lnTo>
                <a:lnTo>
                  <a:pt x="4295" y="1817"/>
                </a:lnTo>
                <a:lnTo>
                  <a:pt x="4293" y="1817"/>
                </a:lnTo>
                <a:lnTo>
                  <a:pt x="4292" y="1817"/>
                </a:lnTo>
                <a:moveTo>
                  <a:pt x="4290" y="1821"/>
                </a:moveTo>
                <a:lnTo>
                  <a:pt x="4289" y="1821"/>
                </a:lnTo>
                <a:lnTo>
                  <a:pt x="4290" y="1820"/>
                </a:lnTo>
                <a:lnTo>
                  <a:pt x="4290" y="1821"/>
                </a:lnTo>
                <a:moveTo>
                  <a:pt x="4295" y="1827"/>
                </a:moveTo>
                <a:lnTo>
                  <a:pt x="4296" y="1827"/>
                </a:lnTo>
                <a:lnTo>
                  <a:pt x="4296" y="1827"/>
                </a:lnTo>
                <a:lnTo>
                  <a:pt x="4295" y="1827"/>
                </a:lnTo>
                <a:lnTo>
                  <a:pt x="4293" y="1827"/>
                </a:lnTo>
                <a:lnTo>
                  <a:pt x="4292" y="1827"/>
                </a:lnTo>
                <a:lnTo>
                  <a:pt x="4293" y="1827"/>
                </a:lnTo>
                <a:lnTo>
                  <a:pt x="4295" y="1827"/>
                </a:lnTo>
                <a:moveTo>
                  <a:pt x="4232" y="1865"/>
                </a:moveTo>
                <a:lnTo>
                  <a:pt x="4233" y="1864"/>
                </a:lnTo>
                <a:lnTo>
                  <a:pt x="4233" y="1865"/>
                </a:lnTo>
                <a:lnTo>
                  <a:pt x="4232" y="1865"/>
                </a:lnTo>
                <a:moveTo>
                  <a:pt x="4290" y="1827"/>
                </a:moveTo>
                <a:lnTo>
                  <a:pt x="4290" y="1827"/>
                </a:lnTo>
                <a:lnTo>
                  <a:pt x="4292" y="1827"/>
                </a:lnTo>
                <a:lnTo>
                  <a:pt x="4293" y="1827"/>
                </a:lnTo>
                <a:lnTo>
                  <a:pt x="4295" y="1825"/>
                </a:lnTo>
                <a:lnTo>
                  <a:pt x="4293" y="1825"/>
                </a:lnTo>
                <a:lnTo>
                  <a:pt x="4292" y="1825"/>
                </a:lnTo>
                <a:lnTo>
                  <a:pt x="4290" y="1825"/>
                </a:lnTo>
                <a:lnTo>
                  <a:pt x="4289" y="1825"/>
                </a:lnTo>
                <a:lnTo>
                  <a:pt x="4286" y="1827"/>
                </a:lnTo>
                <a:lnTo>
                  <a:pt x="4285" y="1827"/>
                </a:lnTo>
                <a:lnTo>
                  <a:pt x="4283" y="1827"/>
                </a:lnTo>
                <a:lnTo>
                  <a:pt x="4282" y="1827"/>
                </a:lnTo>
                <a:lnTo>
                  <a:pt x="4283" y="1827"/>
                </a:lnTo>
                <a:lnTo>
                  <a:pt x="4285" y="1825"/>
                </a:lnTo>
                <a:lnTo>
                  <a:pt x="4286" y="1825"/>
                </a:lnTo>
                <a:lnTo>
                  <a:pt x="4286" y="1824"/>
                </a:lnTo>
                <a:lnTo>
                  <a:pt x="4287" y="1824"/>
                </a:lnTo>
                <a:lnTo>
                  <a:pt x="4287" y="1822"/>
                </a:lnTo>
                <a:lnTo>
                  <a:pt x="4289" y="1822"/>
                </a:lnTo>
                <a:lnTo>
                  <a:pt x="4289" y="1821"/>
                </a:lnTo>
                <a:lnTo>
                  <a:pt x="4287" y="1821"/>
                </a:lnTo>
                <a:lnTo>
                  <a:pt x="4287" y="1820"/>
                </a:lnTo>
                <a:lnTo>
                  <a:pt x="4289" y="1818"/>
                </a:lnTo>
                <a:lnTo>
                  <a:pt x="4290" y="1818"/>
                </a:lnTo>
                <a:lnTo>
                  <a:pt x="4290" y="1817"/>
                </a:lnTo>
                <a:lnTo>
                  <a:pt x="4289" y="1817"/>
                </a:lnTo>
                <a:lnTo>
                  <a:pt x="4287" y="1818"/>
                </a:lnTo>
                <a:lnTo>
                  <a:pt x="4285" y="1820"/>
                </a:lnTo>
                <a:lnTo>
                  <a:pt x="4283" y="1820"/>
                </a:lnTo>
                <a:lnTo>
                  <a:pt x="4282" y="1820"/>
                </a:lnTo>
                <a:lnTo>
                  <a:pt x="4282" y="1821"/>
                </a:lnTo>
                <a:lnTo>
                  <a:pt x="4280" y="1821"/>
                </a:lnTo>
                <a:lnTo>
                  <a:pt x="4279" y="1821"/>
                </a:lnTo>
                <a:lnTo>
                  <a:pt x="4279" y="1822"/>
                </a:lnTo>
                <a:lnTo>
                  <a:pt x="4277" y="1822"/>
                </a:lnTo>
                <a:lnTo>
                  <a:pt x="4276" y="1824"/>
                </a:lnTo>
                <a:lnTo>
                  <a:pt x="4274" y="1825"/>
                </a:lnTo>
                <a:lnTo>
                  <a:pt x="4271" y="1827"/>
                </a:lnTo>
                <a:lnTo>
                  <a:pt x="4271" y="1827"/>
                </a:lnTo>
                <a:lnTo>
                  <a:pt x="4270" y="1827"/>
                </a:lnTo>
                <a:lnTo>
                  <a:pt x="4268" y="1827"/>
                </a:lnTo>
                <a:lnTo>
                  <a:pt x="4268" y="1828"/>
                </a:lnTo>
                <a:lnTo>
                  <a:pt x="4268" y="1828"/>
                </a:lnTo>
                <a:lnTo>
                  <a:pt x="4267" y="1828"/>
                </a:lnTo>
                <a:lnTo>
                  <a:pt x="4267" y="1830"/>
                </a:lnTo>
                <a:lnTo>
                  <a:pt x="4265" y="1830"/>
                </a:lnTo>
                <a:lnTo>
                  <a:pt x="4264" y="1831"/>
                </a:lnTo>
                <a:lnTo>
                  <a:pt x="4263" y="1831"/>
                </a:lnTo>
                <a:lnTo>
                  <a:pt x="4263" y="1833"/>
                </a:lnTo>
                <a:lnTo>
                  <a:pt x="4261" y="1833"/>
                </a:lnTo>
                <a:lnTo>
                  <a:pt x="4258" y="1833"/>
                </a:lnTo>
                <a:lnTo>
                  <a:pt x="4258" y="1834"/>
                </a:lnTo>
                <a:lnTo>
                  <a:pt x="4257" y="1834"/>
                </a:lnTo>
                <a:lnTo>
                  <a:pt x="4255" y="1834"/>
                </a:lnTo>
                <a:lnTo>
                  <a:pt x="4254" y="1836"/>
                </a:lnTo>
                <a:lnTo>
                  <a:pt x="4252" y="1836"/>
                </a:lnTo>
                <a:lnTo>
                  <a:pt x="4251" y="1837"/>
                </a:lnTo>
                <a:lnTo>
                  <a:pt x="4249" y="1837"/>
                </a:lnTo>
                <a:lnTo>
                  <a:pt x="4249" y="1839"/>
                </a:lnTo>
                <a:lnTo>
                  <a:pt x="4248" y="1839"/>
                </a:lnTo>
                <a:lnTo>
                  <a:pt x="4246" y="1840"/>
                </a:lnTo>
                <a:lnTo>
                  <a:pt x="4243" y="1842"/>
                </a:lnTo>
                <a:lnTo>
                  <a:pt x="4242" y="1843"/>
                </a:lnTo>
                <a:lnTo>
                  <a:pt x="4240" y="1843"/>
                </a:lnTo>
                <a:lnTo>
                  <a:pt x="4239" y="1845"/>
                </a:lnTo>
                <a:lnTo>
                  <a:pt x="4236" y="1846"/>
                </a:lnTo>
                <a:lnTo>
                  <a:pt x="4235" y="1846"/>
                </a:lnTo>
                <a:lnTo>
                  <a:pt x="4235" y="1848"/>
                </a:lnTo>
                <a:lnTo>
                  <a:pt x="4233" y="1848"/>
                </a:lnTo>
                <a:lnTo>
                  <a:pt x="4233" y="1848"/>
                </a:lnTo>
                <a:lnTo>
                  <a:pt x="4233" y="1849"/>
                </a:lnTo>
                <a:lnTo>
                  <a:pt x="4232" y="1849"/>
                </a:lnTo>
                <a:lnTo>
                  <a:pt x="4229" y="1850"/>
                </a:lnTo>
                <a:lnTo>
                  <a:pt x="4227" y="1850"/>
                </a:lnTo>
                <a:lnTo>
                  <a:pt x="4226" y="1852"/>
                </a:lnTo>
                <a:lnTo>
                  <a:pt x="4224" y="1852"/>
                </a:lnTo>
                <a:lnTo>
                  <a:pt x="4223" y="1852"/>
                </a:lnTo>
                <a:lnTo>
                  <a:pt x="4221" y="1853"/>
                </a:lnTo>
                <a:lnTo>
                  <a:pt x="4220" y="1853"/>
                </a:lnTo>
                <a:lnTo>
                  <a:pt x="4218" y="1853"/>
                </a:lnTo>
                <a:lnTo>
                  <a:pt x="4218" y="1855"/>
                </a:lnTo>
                <a:lnTo>
                  <a:pt x="4217" y="1855"/>
                </a:lnTo>
                <a:lnTo>
                  <a:pt x="4215" y="1855"/>
                </a:lnTo>
                <a:lnTo>
                  <a:pt x="4214" y="1856"/>
                </a:lnTo>
                <a:lnTo>
                  <a:pt x="4213" y="1856"/>
                </a:lnTo>
                <a:lnTo>
                  <a:pt x="4211" y="1856"/>
                </a:lnTo>
                <a:lnTo>
                  <a:pt x="4211" y="1858"/>
                </a:lnTo>
                <a:lnTo>
                  <a:pt x="4210" y="1858"/>
                </a:lnTo>
                <a:lnTo>
                  <a:pt x="4207" y="1859"/>
                </a:lnTo>
                <a:lnTo>
                  <a:pt x="4205" y="1859"/>
                </a:lnTo>
                <a:lnTo>
                  <a:pt x="4204" y="1859"/>
                </a:lnTo>
                <a:lnTo>
                  <a:pt x="4204" y="1861"/>
                </a:lnTo>
                <a:lnTo>
                  <a:pt x="4202" y="1861"/>
                </a:lnTo>
                <a:lnTo>
                  <a:pt x="4201" y="1861"/>
                </a:lnTo>
                <a:lnTo>
                  <a:pt x="4199" y="1862"/>
                </a:lnTo>
                <a:lnTo>
                  <a:pt x="4198" y="1862"/>
                </a:lnTo>
                <a:lnTo>
                  <a:pt x="4198" y="1862"/>
                </a:lnTo>
                <a:lnTo>
                  <a:pt x="4196" y="1862"/>
                </a:lnTo>
                <a:lnTo>
                  <a:pt x="4196" y="1862"/>
                </a:lnTo>
                <a:lnTo>
                  <a:pt x="4195" y="1862"/>
                </a:lnTo>
                <a:lnTo>
                  <a:pt x="4193" y="1862"/>
                </a:lnTo>
                <a:lnTo>
                  <a:pt x="4192" y="1864"/>
                </a:lnTo>
                <a:lnTo>
                  <a:pt x="4190" y="1864"/>
                </a:lnTo>
                <a:lnTo>
                  <a:pt x="4189" y="1864"/>
                </a:lnTo>
                <a:lnTo>
                  <a:pt x="4189" y="1865"/>
                </a:lnTo>
                <a:lnTo>
                  <a:pt x="4188" y="1865"/>
                </a:lnTo>
                <a:lnTo>
                  <a:pt x="4186" y="1865"/>
                </a:lnTo>
                <a:lnTo>
                  <a:pt x="4185" y="1867"/>
                </a:lnTo>
                <a:lnTo>
                  <a:pt x="4183" y="1867"/>
                </a:lnTo>
                <a:lnTo>
                  <a:pt x="4183" y="1865"/>
                </a:lnTo>
                <a:lnTo>
                  <a:pt x="4182" y="1867"/>
                </a:lnTo>
                <a:lnTo>
                  <a:pt x="4180" y="1867"/>
                </a:lnTo>
                <a:lnTo>
                  <a:pt x="4179" y="1867"/>
                </a:lnTo>
                <a:lnTo>
                  <a:pt x="4177" y="1867"/>
                </a:lnTo>
                <a:lnTo>
                  <a:pt x="4177" y="1868"/>
                </a:lnTo>
                <a:lnTo>
                  <a:pt x="4176" y="1868"/>
                </a:lnTo>
                <a:lnTo>
                  <a:pt x="4174" y="1868"/>
                </a:lnTo>
                <a:lnTo>
                  <a:pt x="4174" y="1870"/>
                </a:lnTo>
                <a:lnTo>
                  <a:pt x="4173" y="1870"/>
                </a:lnTo>
                <a:lnTo>
                  <a:pt x="4171" y="1870"/>
                </a:lnTo>
                <a:lnTo>
                  <a:pt x="4170" y="1870"/>
                </a:lnTo>
                <a:lnTo>
                  <a:pt x="4170" y="1871"/>
                </a:lnTo>
                <a:lnTo>
                  <a:pt x="4168" y="1871"/>
                </a:lnTo>
                <a:lnTo>
                  <a:pt x="4167" y="1873"/>
                </a:lnTo>
                <a:lnTo>
                  <a:pt x="4165" y="1873"/>
                </a:lnTo>
                <a:lnTo>
                  <a:pt x="4163" y="1874"/>
                </a:lnTo>
                <a:lnTo>
                  <a:pt x="4163" y="1875"/>
                </a:lnTo>
                <a:lnTo>
                  <a:pt x="4163" y="1877"/>
                </a:lnTo>
                <a:lnTo>
                  <a:pt x="4161" y="1877"/>
                </a:lnTo>
                <a:lnTo>
                  <a:pt x="4161" y="1875"/>
                </a:lnTo>
                <a:lnTo>
                  <a:pt x="4160" y="1875"/>
                </a:lnTo>
                <a:lnTo>
                  <a:pt x="4160" y="1877"/>
                </a:lnTo>
                <a:lnTo>
                  <a:pt x="4158" y="1877"/>
                </a:lnTo>
                <a:lnTo>
                  <a:pt x="4157" y="1877"/>
                </a:lnTo>
                <a:lnTo>
                  <a:pt x="4155" y="1877"/>
                </a:lnTo>
                <a:lnTo>
                  <a:pt x="4155" y="1878"/>
                </a:lnTo>
                <a:lnTo>
                  <a:pt x="4154" y="1878"/>
                </a:lnTo>
                <a:lnTo>
                  <a:pt x="4152" y="1878"/>
                </a:lnTo>
                <a:lnTo>
                  <a:pt x="4151" y="1880"/>
                </a:lnTo>
                <a:lnTo>
                  <a:pt x="4149" y="1880"/>
                </a:lnTo>
                <a:lnTo>
                  <a:pt x="4148" y="1880"/>
                </a:lnTo>
                <a:lnTo>
                  <a:pt x="4148" y="1881"/>
                </a:lnTo>
                <a:lnTo>
                  <a:pt x="4146" y="1881"/>
                </a:lnTo>
                <a:lnTo>
                  <a:pt x="4145" y="1881"/>
                </a:lnTo>
                <a:lnTo>
                  <a:pt x="4145" y="1883"/>
                </a:lnTo>
                <a:lnTo>
                  <a:pt x="4143" y="1883"/>
                </a:lnTo>
                <a:lnTo>
                  <a:pt x="4143" y="1884"/>
                </a:lnTo>
                <a:lnTo>
                  <a:pt x="4142" y="1884"/>
                </a:lnTo>
                <a:lnTo>
                  <a:pt x="4140" y="1884"/>
                </a:lnTo>
                <a:lnTo>
                  <a:pt x="4140" y="1886"/>
                </a:lnTo>
                <a:lnTo>
                  <a:pt x="4139" y="1886"/>
                </a:lnTo>
                <a:lnTo>
                  <a:pt x="4138" y="1886"/>
                </a:lnTo>
                <a:lnTo>
                  <a:pt x="4138" y="1887"/>
                </a:lnTo>
                <a:lnTo>
                  <a:pt x="4136" y="1887"/>
                </a:lnTo>
                <a:lnTo>
                  <a:pt x="4135" y="1887"/>
                </a:lnTo>
                <a:lnTo>
                  <a:pt x="4133" y="1887"/>
                </a:lnTo>
                <a:lnTo>
                  <a:pt x="4132" y="1889"/>
                </a:lnTo>
                <a:lnTo>
                  <a:pt x="4130" y="1890"/>
                </a:lnTo>
                <a:lnTo>
                  <a:pt x="4129" y="1890"/>
                </a:lnTo>
                <a:lnTo>
                  <a:pt x="4127" y="1892"/>
                </a:lnTo>
                <a:lnTo>
                  <a:pt x="4129" y="1892"/>
                </a:lnTo>
                <a:lnTo>
                  <a:pt x="4130" y="1892"/>
                </a:lnTo>
                <a:lnTo>
                  <a:pt x="4129" y="1893"/>
                </a:lnTo>
                <a:lnTo>
                  <a:pt x="4127" y="1893"/>
                </a:lnTo>
                <a:lnTo>
                  <a:pt x="4127" y="1893"/>
                </a:lnTo>
                <a:lnTo>
                  <a:pt x="4126" y="1893"/>
                </a:lnTo>
                <a:lnTo>
                  <a:pt x="4124" y="1893"/>
                </a:lnTo>
                <a:lnTo>
                  <a:pt x="4123" y="1893"/>
                </a:lnTo>
                <a:lnTo>
                  <a:pt x="4123" y="1895"/>
                </a:lnTo>
                <a:lnTo>
                  <a:pt x="4124" y="1895"/>
                </a:lnTo>
                <a:lnTo>
                  <a:pt x="4123" y="1896"/>
                </a:lnTo>
                <a:lnTo>
                  <a:pt x="4123" y="1895"/>
                </a:lnTo>
                <a:lnTo>
                  <a:pt x="4120" y="1896"/>
                </a:lnTo>
                <a:lnTo>
                  <a:pt x="4121" y="1896"/>
                </a:lnTo>
                <a:lnTo>
                  <a:pt x="4121" y="1898"/>
                </a:lnTo>
                <a:lnTo>
                  <a:pt x="4120" y="1898"/>
                </a:lnTo>
                <a:lnTo>
                  <a:pt x="4118" y="1898"/>
                </a:lnTo>
                <a:lnTo>
                  <a:pt x="4118" y="1899"/>
                </a:lnTo>
                <a:lnTo>
                  <a:pt x="4120" y="1899"/>
                </a:lnTo>
                <a:lnTo>
                  <a:pt x="4121" y="1899"/>
                </a:lnTo>
                <a:lnTo>
                  <a:pt x="4123" y="1899"/>
                </a:lnTo>
                <a:lnTo>
                  <a:pt x="4124" y="1899"/>
                </a:lnTo>
                <a:lnTo>
                  <a:pt x="4126" y="1898"/>
                </a:lnTo>
                <a:lnTo>
                  <a:pt x="4127" y="1898"/>
                </a:lnTo>
                <a:lnTo>
                  <a:pt x="4127" y="1898"/>
                </a:lnTo>
                <a:lnTo>
                  <a:pt x="4127" y="1899"/>
                </a:lnTo>
                <a:lnTo>
                  <a:pt x="4127" y="1899"/>
                </a:lnTo>
                <a:lnTo>
                  <a:pt x="4127" y="1900"/>
                </a:lnTo>
                <a:lnTo>
                  <a:pt x="4127" y="1900"/>
                </a:lnTo>
                <a:lnTo>
                  <a:pt x="4129" y="1900"/>
                </a:lnTo>
                <a:lnTo>
                  <a:pt x="4130" y="1900"/>
                </a:lnTo>
                <a:lnTo>
                  <a:pt x="4129" y="1902"/>
                </a:lnTo>
                <a:lnTo>
                  <a:pt x="4127" y="1903"/>
                </a:lnTo>
                <a:lnTo>
                  <a:pt x="4127" y="1903"/>
                </a:lnTo>
                <a:lnTo>
                  <a:pt x="4129" y="1905"/>
                </a:lnTo>
                <a:lnTo>
                  <a:pt x="4129" y="1903"/>
                </a:lnTo>
                <a:lnTo>
                  <a:pt x="4130" y="1903"/>
                </a:lnTo>
                <a:lnTo>
                  <a:pt x="4132" y="1903"/>
                </a:lnTo>
                <a:lnTo>
                  <a:pt x="4130" y="1905"/>
                </a:lnTo>
                <a:lnTo>
                  <a:pt x="4132" y="1905"/>
                </a:lnTo>
                <a:lnTo>
                  <a:pt x="4133" y="1905"/>
                </a:lnTo>
                <a:lnTo>
                  <a:pt x="4135" y="1905"/>
                </a:lnTo>
                <a:lnTo>
                  <a:pt x="4136" y="1905"/>
                </a:lnTo>
                <a:lnTo>
                  <a:pt x="4138" y="1905"/>
                </a:lnTo>
                <a:lnTo>
                  <a:pt x="4138" y="1903"/>
                </a:lnTo>
                <a:lnTo>
                  <a:pt x="4139" y="1903"/>
                </a:lnTo>
                <a:lnTo>
                  <a:pt x="4140" y="1903"/>
                </a:lnTo>
                <a:lnTo>
                  <a:pt x="4142" y="1903"/>
                </a:lnTo>
                <a:lnTo>
                  <a:pt x="4143" y="1902"/>
                </a:lnTo>
                <a:lnTo>
                  <a:pt x="4145" y="1902"/>
                </a:lnTo>
                <a:lnTo>
                  <a:pt x="4146" y="1902"/>
                </a:lnTo>
                <a:lnTo>
                  <a:pt x="4148" y="1900"/>
                </a:lnTo>
                <a:lnTo>
                  <a:pt x="4151" y="1899"/>
                </a:lnTo>
                <a:lnTo>
                  <a:pt x="4152" y="1899"/>
                </a:lnTo>
                <a:lnTo>
                  <a:pt x="4154" y="1899"/>
                </a:lnTo>
                <a:lnTo>
                  <a:pt x="4154" y="1898"/>
                </a:lnTo>
                <a:lnTo>
                  <a:pt x="4155" y="1898"/>
                </a:lnTo>
                <a:lnTo>
                  <a:pt x="4157" y="1898"/>
                </a:lnTo>
                <a:lnTo>
                  <a:pt x="4158" y="1898"/>
                </a:lnTo>
                <a:lnTo>
                  <a:pt x="4160" y="1898"/>
                </a:lnTo>
                <a:lnTo>
                  <a:pt x="4161" y="1896"/>
                </a:lnTo>
                <a:lnTo>
                  <a:pt x="4163" y="1896"/>
                </a:lnTo>
                <a:lnTo>
                  <a:pt x="4163" y="1896"/>
                </a:lnTo>
                <a:lnTo>
                  <a:pt x="4165" y="1895"/>
                </a:lnTo>
                <a:lnTo>
                  <a:pt x="4167" y="1895"/>
                </a:lnTo>
                <a:lnTo>
                  <a:pt x="4168" y="1893"/>
                </a:lnTo>
                <a:lnTo>
                  <a:pt x="4168" y="1892"/>
                </a:lnTo>
                <a:lnTo>
                  <a:pt x="4170" y="1892"/>
                </a:lnTo>
                <a:lnTo>
                  <a:pt x="4171" y="1892"/>
                </a:lnTo>
                <a:lnTo>
                  <a:pt x="4171" y="1890"/>
                </a:lnTo>
                <a:lnTo>
                  <a:pt x="4173" y="1890"/>
                </a:lnTo>
                <a:lnTo>
                  <a:pt x="4174" y="1890"/>
                </a:lnTo>
                <a:lnTo>
                  <a:pt x="4174" y="1889"/>
                </a:lnTo>
                <a:lnTo>
                  <a:pt x="4176" y="1889"/>
                </a:lnTo>
                <a:lnTo>
                  <a:pt x="4177" y="1889"/>
                </a:lnTo>
                <a:lnTo>
                  <a:pt x="4179" y="1887"/>
                </a:lnTo>
                <a:lnTo>
                  <a:pt x="4180" y="1886"/>
                </a:lnTo>
                <a:lnTo>
                  <a:pt x="4182" y="1886"/>
                </a:lnTo>
                <a:lnTo>
                  <a:pt x="4185" y="1884"/>
                </a:lnTo>
                <a:lnTo>
                  <a:pt x="4188" y="1883"/>
                </a:lnTo>
                <a:lnTo>
                  <a:pt x="4190" y="1881"/>
                </a:lnTo>
                <a:lnTo>
                  <a:pt x="4190" y="1880"/>
                </a:lnTo>
                <a:lnTo>
                  <a:pt x="4192" y="1880"/>
                </a:lnTo>
                <a:lnTo>
                  <a:pt x="4193" y="1880"/>
                </a:lnTo>
                <a:lnTo>
                  <a:pt x="4193" y="1878"/>
                </a:lnTo>
                <a:lnTo>
                  <a:pt x="4195" y="1878"/>
                </a:lnTo>
                <a:lnTo>
                  <a:pt x="4195" y="1877"/>
                </a:lnTo>
                <a:lnTo>
                  <a:pt x="4196" y="1877"/>
                </a:lnTo>
                <a:lnTo>
                  <a:pt x="4198" y="1875"/>
                </a:lnTo>
                <a:lnTo>
                  <a:pt x="4198" y="1875"/>
                </a:lnTo>
                <a:lnTo>
                  <a:pt x="4198" y="1874"/>
                </a:lnTo>
                <a:lnTo>
                  <a:pt x="4199" y="1874"/>
                </a:lnTo>
                <a:lnTo>
                  <a:pt x="4201" y="1874"/>
                </a:lnTo>
                <a:lnTo>
                  <a:pt x="4201" y="1873"/>
                </a:lnTo>
                <a:lnTo>
                  <a:pt x="4202" y="1873"/>
                </a:lnTo>
                <a:lnTo>
                  <a:pt x="4205" y="1871"/>
                </a:lnTo>
                <a:lnTo>
                  <a:pt x="4207" y="1871"/>
                </a:lnTo>
                <a:lnTo>
                  <a:pt x="4207" y="1870"/>
                </a:lnTo>
                <a:lnTo>
                  <a:pt x="4208" y="1870"/>
                </a:lnTo>
                <a:lnTo>
                  <a:pt x="4210" y="1870"/>
                </a:lnTo>
                <a:lnTo>
                  <a:pt x="4210" y="1868"/>
                </a:lnTo>
                <a:lnTo>
                  <a:pt x="4211" y="1868"/>
                </a:lnTo>
                <a:lnTo>
                  <a:pt x="4213" y="1868"/>
                </a:lnTo>
                <a:lnTo>
                  <a:pt x="4214" y="1867"/>
                </a:lnTo>
                <a:lnTo>
                  <a:pt x="4215" y="1867"/>
                </a:lnTo>
                <a:lnTo>
                  <a:pt x="4220" y="1865"/>
                </a:lnTo>
                <a:lnTo>
                  <a:pt x="4221" y="1865"/>
                </a:lnTo>
                <a:lnTo>
                  <a:pt x="4223" y="1865"/>
                </a:lnTo>
                <a:lnTo>
                  <a:pt x="4224" y="1865"/>
                </a:lnTo>
                <a:lnTo>
                  <a:pt x="4226" y="1864"/>
                </a:lnTo>
                <a:lnTo>
                  <a:pt x="4227" y="1864"/>
                </a:lnTo>
                <a:lnTo>
                  <a:pt x="4227" y="1862"/>
                </a:lnTo>
                <a:lnTo>
                  <a:pt x="4229" y="1862"/>
                </a:lnTo>
                <a:lnTo>
                  <a:pt x="4230" y="1862"/>
                </a:lnTo>
                <a:lnTo>
                  <a:pt x="4230" y="1864"/>
                </a:lnTo>
                <a:lnTo>
                  <a:pt x="4230" y="1865"/>
                </a:lnTo>
                <a:lnTo>
                  <a:pt x="4232" y="1865"/>
                </a:lnTo>
                <a:lnTo>
                  <a:pt x="4232" y="1864"/>
                </a:lnTo>
                <a:lnTo>
                  <a:pt x="4233" y="1864"/>
                </a:lnTo>
                <a:lnTo>
                  <a:pt x="4233" y="1862"/>
                </a:lnTo>
                <a:lnTo>
                  <a:pt x="4233" y="1862"/>
                </a:lnTo>
                <a:lnTo>
                  <a:pt x="4233" y="1864"/>
                </a:lnTo>
                <a:lnTo>
                  <a:pt x="4233" y="1864"/>
                </a:lnTo>
                <a:lnTo>
                  <a:pt x="4235" y="1862"/>
                </a:lnTo>
                <a:lnTo>
                  <a:pt x="4236" y="1862"/>
                </a:lnTo>
                <a:lnTo>
                  <a:pt x="4236" y="1862"/>
                </a:lnTo>
                <a:lnTo>
                  <a:pt x="4235" y="1862"/>
                </a:lnTo>
                <a:lnTo>
                  <a:pt x="4235" y="1861"/>
                </a:lnTo>
                <a:lnTo>
                  <a:pt x="4236" y="1861"/>
                </a:lnTo>
                <a:lnTo>
                  <a:pt x="4238" y="1859"/>
                </a:lnTo>
                <a:lnTo>
                  <a:pt x="4239" y="1858"/>
                </a:lnTo>
                <a:lnTo>
                  <a:pt x="4240" y="1856"/>
                </a:lnTo>
                <a:lnTo>
                  <a:pt x="4242" y="1856"/>
                </a:lnTo>
                <a:lnTo>
                  <a:pt x="4242" y="1855"/>
                </a:lnTo>
                <a:lnTo>
                  <a:pt x="4243" y="1855"/>
                </a:lnTo>
                <a:lnTo>
                  <a:pt x="4245" y="1855"/>
                </a:lnTo>
                <a:lnTo>
                  <a:pt x="4246" y="1855"/>
                </a:lnTo>
                <a:lnTo>
                  <a:pt x="4246" y="1853"/>
                </a:lnTo>
                <a:lnTo>
                  <a:pt x="4248" y="1853"/>
                </a:lnTo>
                <a:lnTo>
                  <a:pt x="4249" y="1853"/>
                </a:lnTo>
                <a:lnTo>
                  <a:pt x="4251" y="1853"/>
                </a:lnTo>
                <a:lnTo>
                  <a:pt x="4251" y="1852"/>
                </a:lnTo>
                <a:lnTo>
                  <a:pt x="4252" y="1852"/>
                </a:lnTo>
                <a:lnTo>
                  <a:pt x="4254" y="1852"/>
                </a:lnTo>
                <a:lnTo>
                  <a:pt x="4255" y="1850"/>
                </a:lnTo>
                <a:lnTo>
                  <a:pt x="4257" y="1850"/>
                </a:lnTo>
                <a:lnTo>
                  <a:pt x="4257" y="1849"/>
                </a:lnTo>
                <a:lnTo>
                  <a:pt x="4258" y="1849"/>
                </a:lnTo>
                <a:lnTo>
                  <a:pt x="4261" y="1848"/>
                </a:lnTo>
                <a:lnTo>
                  <a:pt x="4263" y="1846"/>
                </a:lnTo>
                <a:lnTo>
                  <a:pt x="4264" y="1846"/>
                </a:lnTo>
                <a:lnTo>
                  <a:pt x="4265" y="1845"/>
                </a:lnTo>
                <a:lnTo>
                  <a:pt x="4267" y="1845"/>
                </a:lnTo>
                <a:lnTo>
                  <a:pt x="4268" y="1843"/>
                </a:lnTo>
                <a:lnTo>
                  <a:pt x="4268" y="1843"/>
                </a:lnTo>
                <a:lnTo>
                  <a:pt x="4270" y="1843"/>
                </a:lnTo>
                <a:lnTo>
                  <a:pt x="4270" y="1842"/>
                </a:lnTo>
                <a:lnTo>
                  <a:pt x="4271" y="1842"/>
                </a:lnTo>
                <a:lnTo>
                  <a:pt x="4273" y="1842"/>
                </a:lnTo>
                <a:lnTo>
                  <a:pt x="4274" y="1840"/>
                </a:lnTo>
                <a:lnTo>
                  <a:pt x="4276" y="1840"/>
                </a:lnTo>
                <a:lnTo>
                  <a:pt x="4276" y="1839"/>
                </a:lnTo>
                <a:lnTo>
                  <a:pt x="4277" y="1839"/>
                </a:lnTo>
                <a:lnTo>
                  <a:pt x="4279" y="1837"/>
                </a:lnTo>
                <a:lnTo>
                  <a:pt x="4280" y="1837"/>
                </a:lnTo>
                <a:lnTo>
                  <a:pt x="4283" y="1836"/>
                </a:lnTo>
                <a:lnTo>
                  <a:pt x="4285" y="1836"/>
                </a:lnTo>
                <a:lnTo>
                  <a:pt x="4287" y="1833"/>
                </a:lnTo>
                <a:lnTo>
                  <a:pt x="4287" y="1831"/>
                </a:lnTo>
                <a:lnTo>
                  <a:pt x="4289" y="1831"/>
                </a:lnTo>
                <a:lnTo>
                  <a:pt x="4290" y="1830"/>
                </a:lnTo>
                <a:lnTo>
                  <a:pt x="4290" y="1828"/>
                </a:lnTo>
                <a:lnTo>
                  <a:pt x="4292" y="1828"/>
                </a:lnTo>
                <a:lnTo>
                  <a:pt x="4292" y="1827"/>
                </a:lnTo>
                <a:lnTo>
                  <a:pt x="4292" y="1827"/>
                </a:lnTo>
                <a:lnTo>
                  <a:pt x="4290" y="1827"/>
                </a:lnTo>
                <a:moveTo>
                  <a:pt x="4133" y="1890"/>
                </a:moveTo>
                <a:lnTo>
                  <a:pt x="4132" y="1890"/>
                </a:lnTo>
                <a:lnTo>
                  <a:pt x="4135" y="1889"/>
                </a:lnTo>
                <a:lnTo>
                  <a:pt x="4133" y="1890"/>
                </a:lnTo>
                <a:moveTo>
                  <a:pt x="4127" y="1892"/>
                </a:moveTo>
                <a:lnTo>
                  <a:pt x="4127" y="1893"/>
                </a:lnTo>
                <a:lnTo>
                  <a:pt x="4127" y="1892"/>
                </a:lnTo>
                <a:lnTo>
                  <a:pt x="4127" y="1892"/>
                </a:lnTo>
                <a:moveTo>
                  <a:pt x="1549" y="1893"/>
                </a:moveTo>
                <a:lnTo>
                  <a:pt x="1549" y="1892"/>
                </a:lnTo>
                <a:lnTo>
                  <a:pt x="1549" y="1890"/>
                </a:lnTo>
                <a:lnTo>
                  <a:pt x="1549" y="1889"/>
                </a:lnTo>
                <a:lnTo>
                  <a:pt x="1548" y="1889"/>
                </a:lnTo>
                <a:lnTo>
                  <a:pt x="1548" y="1889"/>
                </a:lnTo>
                <a:lnTo>
                  <a:pt x="1548" y="1887"/>
                </a:lnTo>
                <a:lnTo>
                  <a:pt x="1547" y="1886"/>
                </a:lnTo>
                <a:lnTo>
                  <a:pt x="1545" y="1886"/>
                </a:lnTo>
                <a:lnTo>
                  <a:pt x="1547" y="1887"/>
                </a:lnTo>
                <a:lnTo>
                  <a:pt x="1547" y="1889"/>
                </a:lnTo>
                <a:lnTo>
                  <a:pt x="1547" y="1890"/>
                </a:lnTo>
                <a:lnTo>
                  <a:pt x="1547" y="1892"/>
                </a:lnTo>
                <a:lnTo>
                  <a:pt x="1548" y="1893"/>
                </a:lnTo>
                <a:lnTo>
                  <a:pt x="1548" y="1893"/>
                </a:lnTo>
                <a:lnTo>
                  <a:pt x="1549" y="1893"/>
                </a:lnTo>
                <a:moveTo>
                  <a:pt x="1548" y="1890"/>
                </a:moveTo>
                <a:lnTo>
                  <a:pt x="1548" y="1890"/>
                </a:lnTo>
                <a:lnTo>
                  <a:pt x="1548" y="1892"/>
                </a:lnTo>
                <a:lnTo>
                  <a:pt x="1548" y="1892"/>
                </a:lnTo>
                <a:lnTo>
                  <a:pt x="1548" y="1890"/>
                </a:lnTo>
                <a:moveTo>
                  <a:pt x="1548" y="1886"/>
                </a:moveTo>
                <a:lnTo>
                  <a:pt x="1547" y="1886"/>
                </a:lnTo>
                <a:lnTo>
                  <a:pt x="1547" y="1884"/>
                </a:lnTo>
                <a:lnTo>
                  <a:pt x="1547" y="1883"/>
                </a:lnTo>
                <a:lnTo>
                  <a:pt x="1547" y="1881"/>
                </a:lnTo>
                <a:lnTo>
                  <a:pt x="1545" y="1881"/>
                </a:lnTo>
                <a:lnTo>
                  <a:pt x="1545" y="1880"/>
                </a:lnTo>
                <a:lnTo>
                  <a:pt x="1547" y="1880"/>
                </a:lnTo>
                <a:lnTo>
                  <a:pt x="1548" y="1880"/>
                </a:lnTo>
                <a:lnTo>
                  <a:pt x="1548" y="1881"/>
                </a:lnTo>
                <a:lnTo>
                  <a:pt x="1548" y="1880"/>
                </a:lnTo>
                <a:lnTo>
                  <a:pt x="1548" y="1880"/>
                </a:lnTo>
                <a:lnTo>
                  <a:pt x="1548" y="1878"/>
                </a:lnTo>
                <a:lnTo>
                  <a:pt x="1548" y="1878"/>
                </a:lnTo>
                <a:lnTo>
                  <a:pt x="1549" y="1880"/>
                </a:lnTo>
                <a:lnTo>
                  <a:pt x="1549" y="1881"/>
                </a:lnTo>
                <a:lnTo>
                  <a:pt x="1549" y="1883"/>
                </a:lnTo>
                <a:lnTo>
                  <a:pt x="1551" y="1883"/>
                </a:lnTo>
                <a:lnTo>
                  <a:pt x="1552" y="1884"/>
                </a:lnTo>
                <a:lnTo>
                  <a:pt x="1552" y="1886"/>
                </a:lnTo>
                <a:lnTo>
                  <a:pt x="1552" y="1887"/>
                </a:lnTo>
                <a:lnTo>
                  <a:pt x="1551" y="1887"/>
                </a:lnTo>
                <a:lnTo>
                  <a:pt x="1549" y="1887"/>
                </a:lnTo>
                <a:lnTo>
                  <a:pt x="1549" y="1886"/>
                </a:lnTo>
                <a:lnTo>
                  <a:pt x="1549" y="1884"/>
                </a:lnTo>
                <a:lnTo>
                  <a:pt x="1548" y="1884"/>
                </a:lnTo>
                <a:lnTo>
                  <a:pt x="1548" y="1883"/>
                </a:lnTo>
                <a:lnTo>
                  <a:pt x="1548" y="1884"/>
                </a:lnTo>
                <a:lnTo>
                  <a:pt x="1548" y="1886"/>
                </a:lnTo>
                <a:moveTo>
                  <a:pt x="1548" y="1875"/>
                </a:moveTo>
                <a:lnTo>
                  <a:pt x="1548" y="1877"/>
                </a:lnTo>
                <a:lnTo>
                  <a:pt x="1548" y="1877"/>
                </a:lnTo>
                <a:lnTo>
                  <a:pt x="1548" y="1875"/>
                </a:lnTo>
                <a:lnTo>
                  <a:pt x="1548" y="1875"/>
                </a:lnTo>
                <a:moveTo>
                  <a:pt x="1547" y="1875"/>
                </a:moveTo>
                <a:lnTo>
                  <a:pt x="1548" y="1877"/>
                </a:lnTo>
                <a:lnTo>
                  <a:pt x="1547" y="1877"/>
                </a:lnTo>
                <a:lnTo>
                  <a:pt x="1545" y="1878"/>
                </a:lnTo>
                <a:lnTo>
                  <a:pt x="1544" y="1878"/>
                </a:lnTo>
                <a:lnTo>
                  <a:pt x="1544" y="1880"/>
                </a:lnTo>
                <a:lnTo>
                  <a:pt x="1542" y="1880"/>
                </a:lnTo>
                <a:lnTo>
                  <a:pt x="1542" y="1878"/>
                </a:lnTo>
                <a:lnTo>
                  <a:pt x="1541" y="1878"/>
                </a:lnTo>
                <a:lnTo>
                  <a:pt x="1541" y="1877"/>
                </a:lnTo>
                <a:lnTo>
                  <a:pt x="1539" y="1877"/>
                </a:lnTo>
                <a:lnTo>
                  <a:pt x="1538" y="1877"/>
                </a:lnTo>
                <a:lnTo>
                  <a:pt x="1538" y="1875"/>
                </a:lnTo>
                <a:lnTo>
                  <a:pt x="1539" y="1875"/>
                </a:lnTo>
                <a:lnTo>
                  <a:pt x="1541" y="1875"/>
                </a:lnTo>
                <a:lnTo>
                  <a:pt x="1541" y="1874"/>
                </a:lnTo>
                <a:lnTo>
                  <a:pt x="1542" y="1874"/>
                </a:lnTo>
                <a:lnTo>
                  <a:pt x="1542" y="1873"/>
                </a:lnTo>
                <a:lnTo>
                  <a:pt x="1544" y="1874"/>
                </a:lnTo>
                <a:lnTo>
                  <a:pt x="1542" y="1875"/>
                </a:lnTo>
                <a:lnTo>
                  <a:pt x="1544" y="1875"/>
                </a:lnTo>
                <a:lnTo>
                  <a:pt x="1544" y="1874"/>
                </a:lnTo>
                <a:lnTo>
                  <a:pt x="1545" y="1874"/>
                </a:lnTo>
                <a:lnTo>
                  <a:pt x="1545" y="1875"/>
                </a:lnTo>
                <a:lnTo>
                  <a:pt x="1547" y="1875"/>
                </a:lnTo>
                <a:moveTo>
                  <a:pt x="1544" y="1873"/>
                </a:moveTo>
                <a:lnTo>
                  <a:pt x="1542" y="1873"/>
                </a:lnTo>
                <a:lnTo>
                  <a:pt x="1541" y="1871"/>
                </a:lnTo>
                <a:lnTo>
                  <a:pt x="1541" y="1870"/>
                </a:lnTo>
                <a:lnTo>
                  <a:pt x="1542" y="1870"/>
                </a:lnTo>
                <a:lnTo>
                  <a:pt x="1542" y="1871"/>
                </a:lnTo>
                <a:lnTo>
                  <a:pt x="1544" y="1871"/>
                </a:lnTo>
                <a:lnTo>
                  <a:pt x="1544" y="1873"/>
                </a:lnTo>
                <a:moveTo>
                  <a:pt x="423" y="1867"/>
                </a:moveTo>
                <a:lnTo>
                  <a:pt x="425" y="1867"/>
                </a:lnTo>
                <a:lnTo>
                  <a:pt x="425" y="1868"/>
                </a:lnTo>
                <a:lnTo>
                  <a:pt x="423" y="1868"/>
                </a:lnTo>
                <a:lnTo>
                  <a:pt x="422" y="1867"/>
                </a:lnTo>
                <a:lnTo>
                  <a:pt x="422" y="1865"/>
                </a:lnTo>
                <a:lnTo>
                  <a:pt x="423" y="1865"/>
                </a:lnTo>
                <a:lnTo>
                  <a:pt x="423" y="1867"/>
                </a:lnTo>
                <a:moveTo>
                  <a:pt x="3973" y="1852"/>
                </a:moveTo>
                <a:lnTo>
                  <a:pt x="3974" y="1852"/>
                </a:lnTo>
                <a:lnTo>
                  <a:pt x="3973" y="1853"/>
                </a:lnTo>
                <a:lnTo>
                  <a:pt x="3973" y="1852"/>
                </a:lnTo>
                <a:moveTo>
                  <a:pt x="3989" y="1840"/>
                </a:moveTo>
                <a:lnTo>
                  <a:pt x="3990" y="1840"/>
                </a:lnTo>
                <a:lnTo>
                  <a:pt x="3989" y="1842"/>
                </a:lnTo>
                <a:lnTo>
                  <a:pt x="3989" y="1840"/>
                </a:lnTo>
                <a:moveTo>
                  <a:pt x="4011" y="1822"/>
                </a:moveTo>
                <a:lnTo>
                  <a:pt x="4011" y="1821"/>
                </a:lnTo>
                <a:lnTo>
                  <a:pt x="4011" y="1820"/>
                </a:lnTo>
                <a:lnTo>
                  <a:pt x="4010" y="1820"/>
                </a:lnTo>
                <a:lnTo>
                  <a:pt x="4008" y="1821"/>
                </a:lnTo>
                <a:lnTo>
                  <a:pt x="4007" y="1821"/>
                </a:lnTo>
                <a:lnTo>
                  <a:pt x="4005" y="1821"/>
                </a:lnTo>
                <a:lnTo>
                  <a:pt x="4004" y="1821"/>
                </a:lnTo>
                <a:lnTo>
                  <a:pt x="4001" y="1822"/>
                </a:lnTo>
                <a:lnTo>
                  <a:pt x="3999" y="1824"/>
                </a:lnTo>
                <a:lnTo>
                  <a:pt x="3999" y="1822"/>
                </a:lnTo>
                <a:lnTo>
                  <a:pt x="3998" y="1822"/>
                </a:lnTo>
                <a:lnTo>
                  <a:pt x="3996" y="1824"/>
                </a:lnTo>
                <a:lnTo>
                  <a:pt x="3995" y="1822"/>
                </a:lnTo>
                <a:lnTo>
                  <a:pt x="3995" y="1824"/>
                </a:lnTo>
                <a:lnTo>
                  <a:pt x="3993" y="1824"/>
                </a:lnTo>
                <a:lnTo>
                  <a:pt x="3992" y="1824"/>
                </a:lnTo>
                <a:lnTo>
                  <a:pt x="3990" y="1825"/>
                </a:lnTo>
                <a:lnTo>
                  <a:pt x="3990" y="1824"/>
                </a:lnTo>
                <a:lnTo>
                  <a:pt x="3989" y="1824"/>
                </a:lnTo>
                <a:lnTo>
                  <a:pt x="3989" y="1825"/>
                </a:lnTo>
                <a:lnTo>
                  <a:pt x="3988" y="1825"/>
                </a:lnTo>
                <a:lnTo>
                  <a:pt x="3986" y="1825"/>
                </a:lnTo>
                <a:lnTo>
                  <a:pt x="3986" y="1825"/>
                </a:lnTo>
                <a:lnTo>
                  <a:pt x="3985" y="1825"/>
                </a:lnTo>
                <a:lnTo>
                  <a:pt x="3983" y="1825"/>
                </a:lnTo>
                <a:lnTo>
                  <a:pt x="3983" y="1824"/>
                </a:lnTo>
                <a:lnTo>
                  <a:pt x="3982" y="1824"/>
                </a:lnTo>
                <a:lnTo>
                  <a:pt x="3982" y="1822"/>
                </a:lnTo>
                <a:lnTo>
                  <a:pt x="3980" y="1822"/>
                </a:lnTo>
                <a:lnTo>
                  <a:pt x="3980" y="1821"/>
                </a:lnTo>
                <a:lnTo>
                  <a:pt x="3979" y="1821"/>
                </a:lnTo>
                <a:lnTo>
                  <a:pt x="3979" y="1820"/>
                </a:lnTo>
                <a:lnTo>
                  <a:pt x="3979" y="1818"/>
                </a:lnTo>
                <a:lnTo>
                  <a:pt x="3977" y="1818"/>
                </a:lnTo>
                <a:lnTo>
                  <a:pt x="3977" y="1820"/>
                </a:lnTo>
                <a:lnTo>
                  <a:pt x="3976" y="1820"/>
                </a:lnTo>
                <a:lnTo>
                  <a:pt x="3974" y="1820"/>
                </a:lnTo>
                <a:lnTo>
                  <a:pt x="3974" y="1818"/>
                </a:lnTo>
                <a:lnTo>
                  <a:pt x="3973" y="1821"/>
                </a:lnTo>
                <a:lnTo>
                  <a:pt x="3971" y="1821"/>
                </a:lnTo>
                <a:lnTo>
                  <a:pt x="3970" y="1821"/>
                </a:lnTo>
                <a:lnTo>
                  <a:pt x="3970" y="1822"/>
                </a:lnTo>
                <a:lnTo>
                  <a:pt x="3968" y="1822"/>
                </a:lnTo>
                <a:lnTo>
                  <a:pt x="3968" y="1824"/>
                </a:lnTo>
                <a:lnTo>
                  <a:pt x="3967" y="1824"/>
                </a:lnTo>
                <a:lnTo>
                  <a:pt x="3967" y="1825"/>
                </a:lnTo>
                <a:lnTo>
                  <a:pt x="3965" y="1827"/>
                </a:lnTo>
                <a:lnTo>
                  <a:pt x="3964" y="1827"/>
                </a:lnTo>
                <a:lnTo>
                  <a:pt x="3964" y="1828"/>
                </a:lnTo>
                <a:lnTo>
                  <a:pt x="3963" y="1828"/>
                </a:lnTo>
                <a:lnTo>
                  <a:pt x="3963" y="1830"/>
                </a:lnTo>
                <a:lnTo>
                  <a:pt x="3961" y="1831"/>
                </a:lnTo>
                <a:lnTo>
                  <a:pt x="3961" y="1833"/>
                </a:lnTo>
                <a:lnTo>
                  <a:pt x="3960" y="1834"/>
                </a:lnTo>
                <a:lnTo>
                  <a:pt x="3960" y="1836"/>
                </a:lnTo>
                <a:lnTo>
                  <a:pt x="3960" y="1837"/>
                </a:lnTo>
                <a:lnTo>
                  <a:pt x="3958" y="1837"/>
                </a:lnTo>
                <a:lnTo>
                  <a:pt x="3957" y="1839"/>
                </a:lnTo>
                <a:lnTo>
                  <a:pt x="3955" y="1840"/>
                </a:lnTo>
                <a:lnTo>
                  <a:pt x="3957" y="1840"/>
                </a:lnTo>
                <a:lnTo>
                  <a:pt x="3957" y="1842"/>
                </a:lnTo>
                <a:lnTo>
                  <a:pt x="3957" y="1843"/>
                </a:lnTo>
                <a:lnTo>
                  <a:pt x="3955" y="1843"/>
                </a:lnTo>
                <a:lnTo>
                  <a:pt x="3955" y="1842"/>
                </a:lnTo>
                <a:lnTo>
                  <a:pt x="3954" y="1842"/>
                </a:lnTo>
                <a:lnTo>
                  <a:pt x="3954" y="1843"/>
                </a:lnTo>
                <a:lnTo>
                  <a:pt x="3952" y="1843"/>
                </a:lnTo>
                <a:lnTo>
                  <a:pt x="3952" y="1845"/>
                </a:lnTo>
                <a:lnTo>
                  <a:pt x="3951" y="1845"/>
                </a:lnTo>
                <a:lnTo>
                  <a:pt x="3951" y="1846"/>
                </a:lnTo>
                <a:lnTo>
                  <a:pt x="3951" y="1846"/>
                </a:lnTo>
                <a:lnTo>
                  <a:pt x="3951" y="1848"/>
                </a:lnTo>
                <a:lnTo>
                  <a:pt x="3951" y="1849"/>
                </a:lnTo>
                <a:lnTo>
                  <a:pt x="3949" y="1849"/>
                </a:lnTo>
                <a:lnTo>
                  <a:pt x="3949" y="1850"/>
                </a:lnTo>
                <a:lnTo>
                  <a:pt x="3948" y="1850"/>
                </a:lnTo>
                <a:lnTo>
                  <a:pt x="3948" y="1852"/>
                </a:lnTo>
                <a:lnTo>
                  <a:pt x="3948" y="1853"/>
                </a:lnTo>
                <a:lnTo>
                  <a:pt x="3948" y="1855"/>
                </a:lnTo>
                <a:lnTo>
                  <a:pt x="3946" y="1855"/>
                </a:lnTo>
                <a:lnTo>
                  <a:pt x="3946" y="1856"/>
                </a:lnTo>
                <a:lnTo>
                  <a:pt x="3948" y="1856"/>
                </a:lnTo>
                <a:lnTo>
                  <a:pt x="3948" y="1858"/>
                </a:lnTo>
                <a:lnTo>
                  <a:pt x="3949" y="1856"/>
                </a:lnTo>
                <a:lnTo>
                  <a:pt x="3949" y="1858"/>
                </a:lnTo>
                <a:lnTo>
                  <a:pt x="3948" y="1859"/>
                </a:lnTo>
                <a:lnTo>
                  <a:pt x="3948" y="1858"/>
                </a:lnTo>
                <a:lnTo>
                  <a:pt x="3946" y="1858"/>
                </a:lnTo>
                <a:lnTo>
                  <a:pt x="3946" y="1856"/>
                </a:lnTo>
                <a:lnTo>
                  <a:pt x="3945" y="1856"/>
                </a:lnTo>
                <a:lnTo>
                  <a:pt x="3945" y="1858"/>
                </a:lnTo>
                <a:lnTo>
                  <a:pt x="3945" y="1859"/>
                </a:lnTo>
                <a:lnTo>
                  <a:pt x="3943" y="1861"/>
                </a:lnTo>
                <a:lnTo>
                  <a:pt x="3945" y="1861"/>
                </a:lnTo>
                <a:lnTo>
                  <a:pt x="3946" y="1861"/>
                </a:lnTo>
                <a:lnTo>
                  <a:pt x="3948" y="1861"/>
                </a:lnTo>
                <a:lnTo>
                  <a:pt x="3949" y="1861"/>
                </a:lnTo>
                <a:lnTo>
                  <a:pt x="3951" y="1862"/>
                </a:lnTo>
                <a:lnTo>
                  <a:pt x="3951" y="1862"/>
                </a:lnTo>
                <a:lnTo>
                  <a:pt x="3952" y="1861"/>
                </a:lnTo>
                <a:lnTo>
                  <a:pt x="3954" y="1861"/>
                </a:lnTo>
                <a:lnTo>
                  <a:pt x="3954" y="1859"/>
                </a:lnTo>
                <a:lnTo>
                  <a:pt x="3955" y="1859"/>
                </a:lnTo>
                <a:lnTo>
                  <a:pt x="3957" y="1858"/>
                </a:lnTo>
                <a:lnTo>
                  <a:pt x="3958" y="1858"/>
                </a:lnTo>
                <a:lnTo>
                  <a:pt x="3958" y="1856"/>
                </a:lnTo>
                <a:lnTo>
                  <a:pt x="3960" y="1855"/>
                </a:lnTo>
                <a:lnTo>
                  <a:pt x="3961" y="1855"/>
                </a:lnTo>
                <a:lnTo>
                  <a:pt x="3961" y="1856"/>
                </a:lnTo>
                <a:lnTo>
                  <a:pt x="3963" y="1856"/>
                </a:lnTo>
                <a:lnTo>
                  <a:pt x="3963" y="1855"/>
                </a:lnTo>
                <a:lnTo>
                  <a:pt x="3964" y="1855"/>
                </a:lnTo>
                <a:lnTo>
                  <a:pt x="3964" y="1853"/>
                </a:lnTo>
                <a:lnTo>
                  <a:pt x="3965" y="1853"/>
                </a:lnTo>
                <a:lnTo>
                  <a:pt x="3967" y="1852"/>
                </a:lnTo>
                <a:lnTo>
                  <a:pt x="3968" y="1852"/>
                </a:lnTo>
                <a:lnTo>
                  <a:pt x="3968" y="1853"/>
                </a:lnTo>
                <a:lnTo>
                  <a:pt x="3970" y="1852"/>
                </a:lnTo>
                <a:lnTo>
                  <a:pt x="3970" y="1850"/>
                </a:lnTo>
                <a:lnTo>
                  <a:pt x="3971" y="1850"/>
                </a:lnTo>
                <a:lnTo>
                  <a:pt x="3973" y="1850"/>
                </a:lnTo>
                <a:lnTo>
                  <a:pt x="3974" y="1850"/>
                </a:lnTo>
                <a:lnTo>
                  <a:pt x="3974" y="1852"/>
                </a:lnTo>
                <a:lnTo>
                  <a:pt x="3976" y="1852"/>
                </a:lnTo>
                <a:lnTo>
                  <a:pt x="3976" y="1850"/>
                </a:lnTo>
                <a:lnTo>
                  <a:pt x="3976" y="1849"/>
                </a:lnTo>
                <a:lnTo>
                  <a:pt x="3977" y="1849"/>
                </a:lnTo>
                <a:lnTo>
                  <a:pt x="3979" y="1849"/>
                </a:lnTo>
                <a:lnTo>
                  <a:pt x="3979" y="1848"/>
                </a:lnTo>
                <a:lnTo>
                  <a:pt x="3980" y="1848"/>
                </a:lnTo>
                <a:lnTo>
                  <a:pt x="3980" y="1846"/>
                </a:lnTo>
                <a:lnTo>
                  <a:pt x="3982" y="1846"/>
                </a:lnTo>
                <a:lnTo>
                  <a:pt x="3983" y="1845"/>
                </a:lnTo>
                <a:lnTo>
                  <a:pt x="3985" y="1843"/>
                </a:lnTo>
                <a:lnTo>
                  <a:pt x="3986" y="1843"/>
                </a:lnTo>
                <a:lnTo>
                  <a:pt x="3986" y="1842"/>
                </a:lnTo>
                <a:lnTo>
                  <a:pt x="3986" y="1842"/>
                </a:lnTo>
                <a:lnTo>
                  <a:pt x="3986" y="1840"/>
                </a:lnTo>
                <a:lnTo>
                  <a:pt x="3988" y="1840"/>
                </a:lnTo>
                <a:lnTo>
                  <a:pt x="3988" y="1839"/>
                </a:lnTo>
                <a:lnTo>
                  <a:pt x="3989" y="1839"/>
                </a:lnTo>
                <a:lnTo>
                  <a:pt x="3990" y="1839"/>
                </a:lnTo>
                <a:lnTo>
                  <a:pt x="3990" y="1840"/>
                </a:lnTo>
                <a:lnTo>
                  <a:pt x="3992" y="1839"/>
                </a:lnTo>
                <a:lnTo>
                  <a:pt x="3993" y="1837"/>
                </a:lnTo>
                <a:lnTo>
                  <a:pt x="3992" y="1837"/>
                </a:lnTo>
                <a:lnTo>
                  <a:pt x="3992" y="1836"/>
                </a:lnTo>
                <a:lnTo>
                  <a:pt x="3993" y="1836"/>
                </a:lnTo>
                <a:lnTo>
                  <a:pt x="3993" y="1837"/>
                </a:lnTo>
                <a:lnTo>
                  <a:pt x="3995" y="1836"/>
                </a:lnTo>
                <a:lnTo>
                  <a:pt x="3996" y="1834"/>
                </a:lnTo>
                <a:lnTo>
                  <a:pt x="3998" y="1833"/>
                </a:lnTo>
                <a:lnTo>
                  <a:pt x="3999" y="1831"/>
                </a:lnTo>
                <a:lnTo>
                  <a:pt x="4001" y="1831"/>
                </a:lnTo>
                <a:lnTo>
                  <a:pt x="4001" y="1830"/>
                </a:lnTo>
                <a:lnTo>
                  <a:pt x="4002" y="1830"/>
                </a:lnTo>
                <a:lnTo>
                  <a:pt x="4002" y="1828"/>
                </a:lnTo>
                <a:lnTo>
                  <a:pt x="4005" y="1827"/>
                </a:lnTo>
                <a:lnTo>
                  <a:pt x="4005" y="1827"/>
                </a:lnTo>
                <a:lnTo>
                  <a:pt x="4007" y="1827"/>
                </a:lnTo>
                <a:lnTo>
                  <a:pt x="4007" y="1825"/>
                </a:lnTo>
                <a:lnTo>
                  <a:pt x="4008" y="1825"/>
                </a:lnTo>
                <a:lnTo>
                  <a:pt x="4008" y="1824"/>
                </a:lnTo>
                <a:lnTo>
                  <a:pt x="4010" y="1824"/>
                </a:lnTo>
                <a:lnTo>
                  <a:pt x="4011" y="1822"/>
                </a:lnTo>
                <a:moveTo>
                  <a:pt x="3968" y="1850"/>
                </a:moveTo>
                <a:lnTo>
                  <a:pt x="3968" y="1849"/>
                </a:lnTo>
                <a:lnTo>
                  <a:pt x="3970" y="1849"/>
                </a:lnTo>
                <a:lnTo>
                  <a:pt x="3968" y="1850"/>
                </a:lnTo>
                <a:moveTo>
                  <a:pt x="1638" y="1850"/>
                </a:moveTo>
                <a:lnTo>
                  <a:pt x="1638" y="1849"/>
                </a:lnTo>
                <a:lnTo>
                  <a:pt x="1636" y="1849"/>
                </a:lnTo>
                <a:lnTo>
                  <a:pt x="1636" y="1848"/>
                </a:lnTo>
                <a:lnTo>
                  <a:pt x="1636" y="1846"/>
                </a:lnTo>
                <a:lnTo>
                  <a:pt x="1635" y="1846"/>
                </a:lnTo>
                <a:lnTo>
                  <a:pt x="1633" y="1846"/>
                </a:lnTo>
                <a:lnTo>
                  <a:pt x="1633" y="1845"/>
                </a:lnTo>
                <a:lnTo>
                  <a:pt x="1633" y="1843"/>
                </a:lnTo>
                <a:lnTo>
                  <a:pt x="1635" y="1845"/>
                </a:lnTo>
                <a:lnTo>
                  <a:pt x="1636" y="1845"/>
                </a:lnTo>
                <a:lnTo>
                  <a:pt x="1636" y="1843"/>
                </a:lnTo>
                <a:lnTo>
                  <a:pt x="1635" y="1843"/>
                </a:lnTo>
                <a:lnTo>
                  <a:pt x="1635" y="1842"/>
                </a:lnTo>
                <a:lnTo>
                  <a:pt x="1633" y="1842"/>
                </a:lnTo>
                <a:lnTo>
                  <a:pt x="1632" y="1842"/>
                </a:lnTo>
                <a:lnTo>
                  <a:pt x="1632" y="1840"/>
                </a:lnTo>
                <a:lnTo>
                  <a:pt x="1633" y="1840"/>
                </a:lnTo>
                <a:lnTo>
                  <a:pt x="1635" y="1840"/>
                </a:lnTo>
                <a:lnTo>
                  <a:pt x="1635" y="1839"/>
                </a:lnTo>
                <a:lnTo>
                  <a:pt x="1636" y="1839"/>
                </a:lnTo>
                <a:lnTo>
                  <a:pt x="1638" y="1839"/>
                </a:lnTo>
                <a:lnTo>
                  <a:pt x="1639" y="1840"/>
                </a:lnTo>
                <a:lnTo>
                  <a:pt x="1639" y="1842"/>
                </a:lnTo>
                <a:lnTo>
                  <a:pt x="1641" y="1842"/>
                </a:lnTo>
                <a:lnTo>
                  <a:pt x="1641" y="1843"/>
                </a:lnTo>
                <a:lnTo>
                  <a:pt x="1642" y="1845"/>
                </a:lnTo>
                <a:lnTo>
                  <a:pt x="1642" y="1846"/>
                </a:lnTo>
                <a:lnTo>
                  <a:pt x="1644" y="1848"/>
                </a:lnTo>
                <a:lnTo>
                  <a:pt x="1644" y="1849"/>
                </a:lnTo>
                <a:lnTo>
                  <a:pt x="1642" y="1850"/>
                </a:lnTo>
                <a:lnTo>
                  <a:pt x="1641" y="1850"/>
                </a:lnTo>
                <a:lnTo>
                  <a:pt x="1639" y="1850"/>
                </a:lnTo>
                <a:lnTo>
                  <a:pt x="1638" y="1850"/>
                </a:lnTo>
                <a:moveTo>
                  <a:pt x="4410" y="1771"/>
                </a:moveTo>
                <a:lnTo>
                  <a:pt x="4408" y="1772"/>
                </a:lnTo>
                <a:lnTo>
                  <a:pt x="4410" y="1772"/>
                </a:lnTo>
                <a:lnTo>
                  <a:pt x="4410" y="1774"/>
                </a:lnTo>
                <a:lnTo>
                  <a:pt x="4408" y="1774"/>
                </a:lnTo>
                <a:lnTo>
                  <a:pt x="4407" y="1775"/>
                </a:lnTo>
                <a:lnTo>
                  <a:pt x="4405" y="1775"/>
                </a:lnTo>
                <a:lnTo>
                  <a:pt x="4405" y="1777"/>
                </a:lnTo>
                <a:lnTo>
                  <a:pt x="4404" y="1777"/>
                </a:lnTo>
                <a:lnTo>
                  <a:pt x="4402" y="1778"/>
                </a:lnTo>
                <a:lnTo>
                  <a:pt x="4401" y="1778"/>
                </a:lnTo>
                <a:lnTo>
                  <a:pt x="4401" y="1780"/>
                </a:lnTo>
                <a:lnTo>
                  <a:pt x="4399" y="1780"/>
                </a:lnTo>
                <a:lnTo>
                  <a:pt x="4399" y="1781"/>
                </a:lnTo>
                <a:lnTo>
                  <a:pt x="4398" y="1781"/>
                </a:lnTo>
                <a:lnTo>
                  <a:pt x="4396" y="1783"/>
                </a:lnTo>
                <a:lnTo>
                  <a:pt x="4395" y="1784"/>
                </a:lnTo>
                <a:lnTo>
                  <a:pt x="4393" y="1784"/>
                </a:lnTo>
                <a:lnTo>
                  <a:pt x="4393" y="1786"/>
                </a:lnTo>
                <a:lnTo>
                  <a:pt x="4392" y="1786"/>
                </a:lnTo>
                <a:lnTo>
                  <a:pt x="4392" y="1787"/>
                </a:lnTo>
                <a:lnTo>
                  <a:pt x="4387" y="1789"/>
                </a:lnTo>
                <a:lnTo>
                  <a:pt x="4386" y="1789"/>
                </a:lnTo>
                <a:lnTo>
                  <a:pt x="4385" y="1789"/>
                </a:lnTo>
                <a:lnTo>
                  <a:pt x="4383" y="1789"/>
                </a:lnTo>
                <a:lnTo>
                  <a:pt x="4383" y="1790"/>
                </a:lnTo>
                <a:lnTo>
                  <a:pt x="4382" y="1790"/>
                </a:lnTo>
                <a:lnTo>
                  <a:pt x="4380" y="1792"/>
                </a:lnTo>
                <a:lnTo>
                  <a:pt x="4379" y="1792"/>
                </a:lnTo>
                <a:lnTo>
                  <a:pt x="4377" y="1793"/>
                </a:lnTo>
                <a:lnTo>
                  <a:pt x="4377" y="1795"/>
                </a:lnTo>
                <a:lnTo>
                  <a:pt x="4376" y="1795"/>
                </a:lnTo>
                <a:lnTo>
                  <a:pt x="4376" y="1793"/>
                </a:lnTo>
                <a:lnTo>
                  <a:pt x="4374" y="1793"/>
                </a:lnTo>
                <a:lnTo>
                  <a:pt x="4374" y="1793"/>
                </a:lnTo>
                <a:lnTo>
                  <a:pt x="4373" y="1793"/>
                </a:lnTo>
                <a:lnTo>
                  <a:pt x="4371" y="1793"/>
                </a:lnTo>
                <a:lnTo>
                  <a:pt x="4368" y="1795"/>
                </a:lnTo>
                <a:lnTo>
                  <a:pt x="4365" y="1796"/>
                </a:lnTo>
                <a:lnTo>
                  <a:pt x="4364" y="1796"/>
                </a:lnTo>
                <a:lnTo>
                  <a:pt x="4364" y="1797"/>
                </a:lnTo>
                <a:lnTo>
                  <a:pt x="4362" y="1797"/>
                </a:lnTo>
                <a:lnTo>
                  <a:pt x="4361" y="1797"/>
                </a:lnTo>
                <a:lnTo>
                  <a:pt x="4361" y="1799"/>
                </a:lnTo>
                <a:lnTo>
                  <a:pt x="4360" y="1799"/>
                </a:lnTo>
                <a:lnTo>
                  <a:pt x="4360" y="1800"/>
                </a:lnTo>
                <a:lnTo>
                  <a:pt x="4357" y="1802"/>
                </a:lnTo>
                <a:lnTo>
                  <a:pt x="4358" y="1802"/>
                </a:lnTo>
                <a:lnTo>
                  <a:pt x="4358" y="1803"/>
                </a:lnTo>
                <a:lnTo>
                  <a:pt x="4357" y="1803"/>
                </a:lnTo>
                <a:lnTo>
                  <a:pt x="4355" y="1803"/>
                </a:lnTo>
                <a:lnTo>
                  <a:pt x="4355" y="1805"/>
                </a:lnTo>
                <a:lnTo>
                  <a:pt x="4354" y="1805"/>
                </a:lnTo>
                <a:lnTo>
                  <a:pt x="4352" y="1805"/>
                </a:lnTo>
                <a:lnTo>
                  <a:pt x="4352" y="1806"/>
                </a:lnTo>
                <a:lnTo>
                  <a:pt x="4349" y="1808"/>
                </a:lnTo>
                <a:lnTo>
                  <a:pt x="4348" y="1808"/>
                </a:lnTo>
                <a:lnTo>
                  <a:pt x="4348" y="1809"/>
                </a:lnTo>
                <a:lnTo>
                  <a:pt x="4346" y="1809"/>
                </a:lnTo>
                <a:lnTo>
                  <a:pt x="4346" y="1811"/>
                </a:lnTo>
                <a:lnTo>
                  <a:pt x="4345" y="1811"/>
                </a:lnTo>
                <a:lnTo>
                  <a:pt x="4343" y="1811"/>
                </a:lnTo>
                <a:lnTo>
                  <a:pt x="4342" y="1812"/>
                </a:lnTo>
                <a:lnTo>
                  <a:pt x="4340" y="1812"/>
                </a:lnTo>
                <a:lnTo>
                  <a:pt x="4339" y="1814"/>
                </a:lnTo>
                <a:lnTo>
                  <a:pt x="4337" y="1815"/>
                </a:lnTo>
                <a:lnTo>
                  <a:pt x="4336" y="1815"/>
                </a:lnTo>
                <a:lnTo>
                  <a:pt x="4335" y="1817"/>
                </a:lnTo>
                <a:lnTo>
                  <a:pt x="4333" y="1817"/>
                </a:lnTo>
                <a:lnTo>
                  <a:pt x="4333" y="1818"/>
                </a:lnTo>
                <a:lnTo>
                  <a:pt x="4332" y="1818"/>
                </a:lnTo>
                <a:lnTo>
                  <a:pt x="4330" y="1818"/>
                </a:lnTo>
                <a:lnTo>
                  <a:pt x="4329" y="1820"/>
                </a:lnTo>
                <a:lnTo>
                  <a:pt x="4327" y="1820"/>
                </a:lnTo>
                <a:lnTo>
                  <a:pt x="4326" y="1821"/>
                </a:lnTo>
                <a:lnTo>
                  <a:pt x="4324" y="1822"/>
                </a:lnTo>
                <a:lnTo>
                  <a:pt x="4323" y="1822"/>
                </a:lnTo>
                <a:lnTo>
                  <a:pt x="4321" y="1824"/>
                </a:lnTo>
                <a:lnTo>
                  <a:pt x="4320" y="1825"/>
                </a:lnTo>
                <a:lnTo>
                  <a:pt x="4318" y="1825"/>
                </a:lnTo>
                <a:lnTo>
                  <a:pt x="4315" y="1827"/>
                </a:lnTo>
                <a:lnTo>
                  <a:pt x="4311" y="1827"/>
                </a:lnTo>
                <a:lnTo>
                  <a:pt x="4310" y="1828"/>
                </a:lnTo>
                <a:lnTo>
                  <a:pt x="4308" y="1828"/>
                </a:lnTo>
                <a:lnTo>
                  <a:pt x="4304" y="1830"/>
                </a:lnTo>
                <a:lnTo>
                  <a:pt x="4304" y="1831"/>
                </a:lnTo>
                <a:lnTo>
                  <a:pt x="4302" y="1831"/>
                </a:lnTo>
                <a:lnTo>
                  <a:pt x="4301" y="1831"/>
                </a:lnTo>
                <a:lnTo>
                  <a:pt x="4302" y="1830"/>
                </a:lnTo>
                <a:lnTo>
                  <a:pt x="4304" y="1828"/>
                </a:lnTo>
                <a:lnTo>
                  <a:pt x="4302" y="1828"/>
                </a:lnTo>
                <a:lnTo>
                  <a:pt x="4301" y="1828"/>
                </a:lnTo>
                <a:lnTo>
                  <a:pt x="4302" y="1827"/>
                </a:lnTo>
                <a:lnTo>
                  <a:pt x="4304" y="1827"/>
                </a:lnTo>
                <a:lnTo>
                  <a:pt x="4302" y="1827"/>
                </a:lnTo>
                <a:lnTo>
                  <a:pt x="4304" y="1825"/>
                </a:lnTo>
                <a:lnTo>
                  <a:pt x="4304" y="1825"/>
                </a:lnTo>
                <a:lnTo>
                  <a:pt x="4305" y="1825"/>
                </a:lnTo>
                <a:lnTo>
                  <a:pt x="4305" y="1824"/>
                </a:lnTo>
                <a:lnTo>
                  <a:pt x="4307" y="1824"/>
                </a:lnTo>
                <a:lnTo>
                  <a:pt x="4308" y="1824"/>
                </a:lnTo>
                <a:lnTo>
                  <a:pt x="4308" y="1822"/>
                </a:lnTo>
                <a:lnTo>
                  <a:pt x="4310" y="1822"/>
                </a:lnTo>
                <a:lnTo>
                  <a:pt x="4311" y="1821"/>
                </a:lnTo>
                <a:lnTo>
                  <a:pt x="4312" y="1821"/>
                </a:lnTo>
                <a:lnTo>
                  <a:pt x="4314" y="1820"/>
                </a:lnTo>
                <a:lnTo>
                  <a:pt x="4317" y="1818"/>
                </a:lnTo>
                <a:lnTo>
                  <a:pt x="4318" y="1817"/>
                </a:lnTo>
                <a:lnTo>
                  <a:pt x="4320" y="1817"/>
                </a:lnTo>
                <a:lnTo>
                  <a:pt x="4320" y="1815"/>
                </a:lnTo>
                <a:lnTo>
                  <a:pt x="4321" y="1815"/>
                </a:lnTo>
                <a:lnTo>
                  <a:pt x="4323" y="1815"/>
                </a:lnTo>
                <a:lnTo>
                  <a:pt x="4323" y="1814"/>
                </a:lnTo>
                <a:lnTo>
                  <a:pt x="4324" y="1814"/>
                </a:lnTo>
                <a:lnTo>
                  <a:pt x="4326" y="1812"/>
                </a:lnTo>
                <a:lnTo>
                  <a:pt x="4327" y="1811"/>
                </a:lnTo>
                <a:lnTo>
                  <a:pt x="4327" y="1809"/>
                </a:lnTo>
                <a:lnTo>
                  <a:pt x="4329" y="1809"/>
                </a:lnTo>
                <a:lnTo>
                  <a:pt x="4329" y="1808"/>
                </a:lnTo>
                <a:lnTo>
                  <a:pt x="4329" y="1806"/>
                </a:lnTo>
                <a:lnTo>
                  <a:pt x="4327" y="1806"/>
                </a:lnTo>
                <a:lnTo>
                  <a:pt x="4327" y="1805"/>
                </a:lnTo>
                <a:lnTo>
                  <a:pt x="4326" y="1805"/>
                </a:lnTo>
                <a:lnTo>
                  <a:pt x="4326" y="1803"/>
                </a:lnTo>
                <a:lnTo>
                  <a:pt x="4327" y="1802"/>
                </a:lnTo>
                <a:lnTo>
                  <a:pt x="4324" y="1800"/>
                </a:lnTo>
                <a:lnTo>
                  <a:pt x="4324" y="1799"/>
                </a:lnTo>
                <a:lnTo>
                  <a:pt x="4326" y="1797"/>
                </a:lnTo>
                <a:lnTo>
                  <a:pt x="4327" y="1796"/>
                </a:lnTo>
                <a:lnTo>
                  <a:pt x="4329" y="1796"/>
                </a:lnTo>
                <a:lnTo>
                  <a:pt x="4329" y="1795"/>
                </a:lnTo>
                <a:lnTo>
                  <a:pt x="4330" y="1795"/>
                </a:lnTo>
                <a:lnTo>
                  <a:pt x="4332" y="1793"/>
                </a:lnTo>
                <a:lnTo>
                  <a:pt x="4337" y="1792"/>
                </a:lnTo>
                <a:lnTo>
                  <a:pt x="4339" y="1792"/>
                </a:lnTo>
                <a:lnTo>
                  <a:pt x="4339" y="1792"/>
                </a:lnTo>
                <a:lnTo>
                  <a:pt x="4340" y="1792"/>
                </a:lnTo>
                <a:lnTo>
                  <a:pt x="4343" y="1790"/>
                </a:lnTo>
                <a:lnTo>
                  <a:pt x="4345" y="1790"/>
                </a:lnTo>
                <a:lnTo>
                  <a:pt x="4346" y="1789"/>
                </a:lnTo>
                <a:lnTo>
                  <a:pt x="4348" y="1789"/>
                </a:lnTo>
                <a:lnTo>
                  <a:pt x="4351" y="1786"/>
                </a:lnTo>
                <a:lnTo>
                  <a:pt x="4351" y="1784"/>
                </a:lnTo>
                <a:lnTo>
                  <a:pt x="4352" y="1784"/>
                </a:lnTo>
                <a:lnTo>
                  <a:pt x="4354" y="1783"/>
                </a:lnTo>
                <a:lnTo>
                  <a:pt x="4355" y="1783"/>
                </a:lnTo>
                <a:lnTo>
                  <a:pt x="4355" y="1781"/>
                </a:lnTo>
                <a:lnTo>
                  <a:pt x="4357" y="1781"/>
                </a:lnTo>
                <a:lnTo>
                  <a:pt x="4357" y="1780"/>
                </a:lnTo>
                <a:lnTo>
                  <a:pt x="4358" y="1780"/>
                </a:lnTo>
                <a:lnTo>
                  <a:pt x="4360" y="1780"/>
                </a:lnTo>
                <a:lnTo>
                  <a:pt x="4361" y="1780"/>
                </a:lnTo>
                <a:lnTo>
                  <a:pt x="4361" y="1778"/>
                </a:lnTo>
                <a:lnTo>
                  <a:pt x="4362" y="1778"/>
                </a:lnTo>
                <a:lnTo>
                  <a:pt x="4362" y="1777"/>
                </a:lnTo>
                <a:lnTo>
                  <a:pt x="4361" y="1778"/>
                </a:lnTo>
                <a:lnTo>
                  <a:pt x="4361" y="1777"/>
                </a:lnTo>
                <a:lnTo>
                  <a:pt x="4362" y="1775"/>
                </a:lnTo>
                <a:lnTo>
                  <a:pt x="4364" y="1775"/>
                </a:lnTo>
                <a:lnTo>
                  <a:pt x="4365" y="1775"/>
                </a:lnTo>
                <a:lnTo>
                  <a:pt x="4367" y="1775"/>
                </a:lnTo>
                <a:lnTo>
                  <a:pt x="4367" y="1774"/>
                </a:lnTo>
                <a:lnTo>
                  <a:pt x="4365" y="1774"/>
                </a:lnTo>
                <a:lnTo>
                  <a:pt x="4368" y="1771"/>
                </a:lnTo>
                <a:lnTo>
                  <a:pt x="4370" y="1769"/>
                </a:lnTo>
                <a:lnTo>
                  <a:pt x="4370" y="1768"/>
                </a:lnTo>
                <a:lnTo>
                  <a:pt x="4371" y="1768"/>
                </a:lnTo>
                <a:lnTo>
                  <a:pt x="4373" y="1768"/>
                </a:lnTo>
                <a:lnTo>
                  <a:pt x="4373" y="1767"/>
                </a:lnTo>
                <a:lnTo>
                  <a:pt x="4373" y="1765"/>
                </a:lnTo>
                <a:lnTo>
                  <a:pt x="4374" y="1764"/>
                </a:lnTo>
                <a:lnTo>
                  <a:pt x="4374" y="1765"/>
                </a:lnTo>
                <a:lnTo>
                  <a:pt x="4374" y="1765"/>
                </a:lnTo>
                <a:lnTo>
                  <a:pt x="4376" y="1764"/>
                </a:lnTo>
                <a:lnTo>
                  <a:pt x="4377" y="1764"/>
                </a:lnTo>
                <a:lnTo>
                  <a:pt x="4377" y="1762"/>
                </a:lnTo>
                <a:lnTo>
                  <a:pt x="4379" y="1762"/>
                </a:lnTo>
                <a:lnTo>
                  <a:pt x="4380" y="1761"/>
                </a:lnTo>
                <a:lnTo>
                  <a:pt x="4382" y="1761"/>
                </a:lnTo>
                <a:lnTo>
                  <a:pt x="4382" y="1762"/>
                </a:lnTo>
                <a:lnTo>
                  <a:pt x="4383" y="1762"/>
                </a:lnTo>
                <a:lnTo>
                  <a:pt x="4383" y="1764"/>
                </a:lnTo>
                <a:lnTo>
                  <a:pt x="4382" y="1764"/>
                </a:lnTo>
                <a:lnTo>
                  <a:pt x="4380" y="1765"/>
                </a:lnTo>
                <a:lnTo>
                  <a:pt x="4380" y="1767"/>
                </a:lnTo>
                <a:lnTo>
                  <a:pt x="4382" y="1767"/>
                </a:lnTo>
                <a:lnTo>
                  <a:pt x="4383" y="1767"/>
                </a:lnTo>
                <a:lnTo>
                  <a:pt x="4383" y="1765"/>
                </a:lnTo>
                <a:lnTo>
                  <a:pt x="4385" y="1765"/>
                </a:lnTo>
                <a:lnTo>
                  <a:pt x="4385" y="1764"/>
                </a:lnTo>
                <a:lnTo>
                  <a:pt x="4386" y="1764"/>
                </a:lnTo>
                <a:lnTo>
                  <a:pt x="4386" y="1762"/>
                </a:lnTo>
                <a:lnTo>
                  <a:pt x="4386" y="1761"/>
                </a:lnTo>
                <a:lnTo>
                  <a:pt x="4387" y="1761"/>
                </a:lnTo>
                <a:lnTo>
                  <a:pt x="4389" y="1759"/>
                </a:lnTo>
                <a:lnTo>
                  <a:pt x="4389" y="1758"/>
                </a:lnTo>
                <a:lnTo>
                  <a:pt x="4390" y="1758"/>
                </a:lnTo>
                <a:lnTo>
                  <a:pt x="4392" y="1756"/>
                </a:lnTo>
                <a:lnTo>
                  <a:pt x="4392" y="1755"/>
                </a:lnTo>
                <a:lnTo>
                  <a:pt x="4393" y="1755"/>
                </a:lnTo>
                <a:lnTo>
                  <a:pt x="4393" y="1755"/>
                </a:lnTo>
                <a:lnTo>
                  <a:pt x="4393" y="1756"/>
                </a:lnTo>
                <a:lnTo>
                  <a:pt x="4392" y="1758"/>
                </a:lnTo>
                <a:lnTo>
                  <a:pt x="4390" y="1759"/>
                </a:lnTo>
                <a:lnTo>
                  <a:pt x="4390" y="1761"/>
                </a:lnTo>
                <a:lnTo>
                  <a:pt x="4392" y="1759"/>
                </a:lnTo>
                <a:lnTo>
                  <a:pt x="4392" y="1761"/>
                </a:lnTo>
                <a:lnTo>
                  <a:pt x="4390" y="1762"/>
                </a:lnTo>
                <a:lnTo>
                  <a:pt x="4389" y="1762"/>
                </a:lnTo>
                <a:lnTo>
                  <a:pt x="4389" y="1764"/>
                </a:lnTo>
                <a:lnTo>
                  <a:pt x="4387" y="1764"/>
                </a:lnTo>
                <a:lnTo>
                  <a:pt x="4387" y="1765"/>
                </a:lnTo>
                <a:lnTo>
                  <a:pt x="4386" y="1765"/>
                </a:lnTo>
                <a:lnTo>
                  <a:pt x="4386" y="1767"/>
                </a:lnTo>
                <a:lnTo>
                  <a:pt x="4385" y="1768"/>
                </a:lnTo>
                <a:lnTo>
                  <a:pt x="4385" y="1769"/>
                </a:lnTo>
                <a:lnTo>
                  <a:pt x="4383" y="1769"/>
                </a:lnTo>
                <a:lnTo>
                  <a:pt x="4383" y="1771"/>
                </a:lnTo>
                <a:lnTo>
                  <a:pt x="4383" y="1772"/>
                </a:lnTo>
                <a:lnTo>
                  <a:pt x="4382" y="1771"/>
                </a:lnTo>
                <a:lnTo>
                  <a:pt x="4380" y="1772"/>
                </a:lnTo>
                <a:lnTo>
                  <a:pt x="4382" y="1772"/>
                </a:lnTo>
                <a:lnTo>
                  <a:pt x="4382" y="1774"/>
                </a:lnTo>
                <a:lnTo>
                  <a:pt x="4383" y="1772"/>
                </a:lnTo>
                <a:lnTo>
                  <a:pt x="4383" y="1774"/>
                </a:lnTo>
                <a:lnTo>
                  <a:pt x="4385" y="1774"/>
                </a:lnTo>
                <a:lnTo>
                  <a:pt x="4385" y="1775"/>
                </a:lnTo>
                <a:lnTo>
                  <a:pt x="4385" y="1777"/>
                </a:lnTo>
                <a:lnTo>
                  <a:pt x="4386" y="1777"/>
                </a:lnTo>
                <a:lnTo>
                  <a:pt x="4387" y="1777"/>
                </a:lnTo>
                <a:lnTo>
                  <a:pt x="4387" y="1778"/>
                </a:lnTo>
                <a:lnTo>
                  <a:pt x="4389" y="1778"/>
                </a:lnTo>
                <a:lnTo>
                  <a:pt x="4390" y="1778"/>
                </a:lnTo>
                <a:lnTo>
                  <a:pt x="4392" y="1778"/>
                </a:lnTo>
                <a:lnTo>
                  <a:pt x="4392" y="1777"/>
                </a:lnTo>
                <a:lnTo>
                  <a:pt x="4393" y="1777"/>
                </a:lnTo>
                <a:lnTo>
                  <a:pt x="4395" y="1777"/>
                </a:lnTo>
                <a:lnTo>
                  <a:pt x="4395" y="1775"/>
                </a:lnTo>
                <a:lnTo>
                  <a:pt x="4396" y="1775"/>
                </a:lnTo>
                <a:lnTo>
                  <a:pt x="4398" y="1775"/>
                </a:lnTo>
                <a:lnTo>
                  <a:pt x="4398" y="1774"/>
                </a:lnTo>
                <a:lnTo>
                  <a:pt x="4399" y="1774"/>
                </a:lnTo>
                <a:lnTo>
                  <a:pt x="4401" y="1774"/>
                </a:lnTo>
                <a:lnTo>
                  <a:pt x="4401" y="1772"/>
                </a:lnTo>
                <a:lnTo>
                  <a:pt x="4402" y="1772"/>
                </a:lnTo>
                <a:lnTo>
                  <a:pt x="4404" y="1772"/>
                </a:lnTo>
                <a:lnTo>
                  <a:pt x="4405" y="1772"/>
                </a:lnTo>
                <a:lnTo>
                  <a:pt x="4405" y="1771"/>
                </a:lnTo>
                <a:lnTo>
                  <a:pt x="4407" y="1771"/>
                </a:lnTo>
                <a:lnTo>
                  <a:pt x="4408" y="1771"/>
                </a:lnTo>
                <a:lnTo>
                  <a:pt x="4410" y="1771"/>
                </a:lnTo>
                <a:moveTo>
                  <a:pt x="4374" y="1795"/>
                </a:moveTo>
                <a:lnTo>
                  <a:pt x="4376" y="1795"/>
                </a:lnTo>
                <a:lnTo>
                  <a:pt x="4374" y="1796"/>
                </a:lnTo>
                <a:lnTo>
                  <a:pt x="4374" y="1795"/>
                </a:lnTo>
                <a:moveTo>
                  <a:pt x="4302" y="1827"/>
                </a:moveTo>
                <a:lnTo>
                  <a:pt x="4302" y="1827"/>
                </a:lnTo>
                <a:lnTo>
                  <a:pt x="4301" y="1827"/>
                </a:lnTo>
                <a:lnTo>
                  <a:pt x="4299" y="1827"/>
                </a:lnTo>
                <a:lnTo>
                  <a:pt x="4301" y="1827"/>
                </a:lnTo>
                <a:lnTo>
                  <a:pt x="4302" y="1827"/>
                </a:lnTo>
                <a:moveTo>
                  <a:pt x="4295" y="1824"/>
                </a:moveTo>
                <a:lnTo>
                  <a:pt x="4293" y="1825"/>
                </a:lnTo>
                <a:lnTo>
                  <a:pt x="4293" y="1824"/>
                </a:lnTo>
                <a:lnTo>
                  <a:pt x="4295" y="1824"/>
                </a:lnTo>
                <a:moveTo>
                  <a:pt x="4298" y="1825"/>
                </a:moveTo>
                <a:lnTo>
                  <a:pt x="4298" y="1827"/>
                </a:lnTo>
                <a:lnTo>
                  <a:pt x="4296" y="1827"/>
                </a:lnTo>
                <a:lnTo>
                  <a:pt x="4296" y="1825"/>
                </a:lnTo>
                <a:lnTo>
                  <a:pt x="4298" y="1825"/>
                </a:lnTo>
                <a:moveTo>
                  <a:pt x="4296" y="1824"/>
                </a:moveTo>
                <a:lnTo>
                  <a:pt x="4295" y="1824"/>
                </a:lnTo>
                <a:lnTo>
                  <a:pt x="4295" y="1822"/>
                </a:lnTo>
                <a:lnTo>
                  <a:pt x="4296" y="1822"/>
                </a:lnTo>
                <a:lnTo>
                  <a:pt x="4298" y="1822"/>
                </a:lnTo>
                <a:lnTo>
                  <a:pt x="4299" y="1822"/>
                </a:lnTo>
                <a:lnTo>
                  <a:pt x="4299" y="1824"/>
                </a:lnTo>
                <a:lnTo>
                  <a:pt x="4301" y="1824"/>
                </a:lnTo>
                <a:lnTo>
                  <a:pt x="4302" y="1824"/>
                </a:lnTo>
                <a:lnTo>
                  <a:pt x="4299" y="1825"/>
                </a:lnTo>
                <a:lnTo>
                  <a:pt x="4298" y="1825"/>
                </a:lnTo>
                <a:lnTo>
                  <a:pt x="4298" y="1824"/>
                </a:lnTo>
                <a:lnTo>
                  <a:pt x="4296" y="1824"/>
                </a:lnTo>
                <a:moveTo>
                  <a:pt x="4024" y="1803"/>
                </a:moveTo>
                <a:lnTo>
                  <a:pt x="4026" y="1803"/>
                </a:lnTo>
                <a:lnTo>
                  <a:pt x="4024" y="1806"/>
                </a:lnTo>
                <a:lnTo>
                  <a:pt x="4024" y="1808"/>
                </a:lnTo>
                <a:lnTo>
                  <a:pt x="4023" y="1809"/>
                </a:lnTo>
                <a:lnTo>
                  <a:pt x="4023" y="1811"/>
                </a:lnTo>
                <a:lnTo>
                  <a:pt x="4021" y="1811"/>
                </a:lnTo>
                <a:lnTo>
                  <a:pt x="4021" y="1811"/>
                </a:lnTo>
                <a:lnTo>
                  <a:pt x="4021" y="1812"/>
                </a:lnTo>
                <a:lnTo>
                  <a:pt x="4020" y="1812"/>
                </a:lnTo>
                <a:lnTo>
                  <a:pt x="4020" y="1811"/>
                </a:lnTo>
                <a:lnTo>
                  <a:pt x="4020" y="1809"/>
                </a:lnTo>
                <a:lnTo>
                  <a:pt x="4021" y="1809"/>
                </a:lnTo>
                <a:lnTo>
                  <a:pt x="4021" y="1808"/>
                </a:lnTo>
                <a:lnTo>
                  <a:pt x="4021" y="1806"/>
                </a:lnTo>
                <a:lnTo>
                  <a:pt x="4021" y="1806"/>
                </a:lnTo>
                <a:lnTo>
                  <a:pt x="4021" y="1805"/>
                </a:lnTo>
                <a:lnTo>
                  <a:pt x="4023" y="1805"/>
                </a:lnTo>
                <a:lnTo>
                  <a:pt x="4023" y="1803"/>
                </a:lnTo>
                <a:lnTo>
                  <a:pt x="4024" y="1803"/>
                </a:lnTo>
                <a:moveTo>
                  <a:pt x="4393" y="1731"/>
                </a:moveTo>
                <a:lnTo>
                  <a:pt x="4392" y="1731"/>
                </a:lnTo>
                <a:lnTo>
                  <a:pt x="4392" y="1730"/>
                </a:lnTo>
                <a:lnTo>
                  <a:pt x="4392" y="1728"/>
                </a:lnTo>
                <a:lnTo>
                  <a:pt x="4393" y="1725"/>
                </a:lnTo>
                <a:lnTo>
                  <a:pt x="4393" y="1724"/>
                </a:lnTo>
                <a:lnTo>
                  <a:pt x="4393" y="1722"/>
                </a:lnTo>
                <a:lnTo>
                  <a:pt x="4395" y="1722"/>
                </a:lnTo>
                <a:lnTo>
                  <a:pt x="4395" y="1724"/>
                </a:lnTo>
                <a:lnTo>
                  <a:pt x="4395" y="1725"/>
                </a:lnTo>
                <a:lnTo>
                  <a:pt x="4396" y="1725"/>
                </a:lnTo>
                <a:lnTo>
                  <a:pt x="4395" y="1727"/>
                </a:lnTo>
                <a:lnTo>
                  <a:pt x="4395" y="1728"/>
                </a:lnTo>
                <a:lnTo>
                  <a:pt x="4393" y="1730"/>
                </a:lnTo>
                <a:lnTo>
                  <a:pt x="4393" y="1731"/>
                </a:lnTo>
                <a:moveTo>
                  <a:pt x="4380" y="1753"/>
                </a:moveTo>
                <a:lnTo>
                  <a:pt x="4379" y="1755"/>
                </a:lnTo>
                <a:lnTo>
                  <a:pt x="4379" y="1753"/>
                </a:lnTo>
                <a:lnTo>
                  <a:pt x="4380" y="1752"/>
                </a:lnTo>
                <a:lnTo>
                  <a:pt x="4382" y="1750"/>
                </a:lnTo>
                <a:lnTo>
                  <a:pt x="4382" y="1752"/>
                </a:lnTo>
                <a:lnTo>
                  <a:pt x="4382" y="1753"/>
                </a:lnTo>
                <a:lnTo>
                  <a:pt x="4380" y="1753"/>
                </a:lnTo>
                <a:moveTo>
                  <a:pt x="4380" y="1755"/>
                </a:moveTo>
                <a:lnTo>
                  <a:pt x="4379" y="1755"/>
                </a:lnTo>
                <a:lnTo>
                  <a:pt x="4379" y="1755"/>
                </a:lnTo>
                <a:lnTo>
                  <a:pt x="4380" y="1755"/>
                </a:lnTo>
                <a:lnTo>
                  <a:pt x="4380" y="1755"/>
                </a:lnTo>
                <a:moveTo>
                  <a:pt x="4396" y="1724"/>
                </a:moveTo>
                <a:lnTo>
                  <a:pt x="4395" y="1724"/>
                </a:lnTo>
                <a:lnTo>
                  <a:pt x="4396" y="1722"/>
                </a:lnTo>
                <a:lnTo>
                  <a:pt x="4398" y="1722"/>
                </a:lnTo>
                <a:lnTo>
                  <a:pt x="4398" y="1724"/>
                </a:lnTo>
                <a:lnTo>
                  <a:pt x="4396" y="1724"/>
                </a:lnTo>
                <a:moveTo>
                  <a:pt x="4380" y="1759"/>
                </a:moveTo>
                <a:lnTo>
                  <a:pt x="4382" y="1758"/>
                </a:lnTo>
                <a:lnTo>
                  <a:pt x="4383" y="1756"/>
                </a:lnTo>
                <a:lnTo>
                  <a:pt x="4383" y="1755"/>
                </a:lnTo>
                <a:lnTo>
                  <a:pt x="4385" y="1755"/>
                </a:lnTo>
                <a:lnTo>
                  <a:pt x="4385" y="1755"/>
                </a:lnTo>
                <a:lnTo>
                  <a:pt x="4386" y="1755"/>
                </a:lnTo>
                <a:lnTo>
                  <a:pt x="4387" y="1753"/>
                </a:lnTo>
                <a:lnTo>
                  <a:pt x="4389" y="1753"/>
                </a:lnTo>
                <a:lnTo>
                  <a:pt x="4389" y="1752"/>
                </a:lnTo>
                <a:lnTo>
                  <a:pt x="4390" y="1750"/>
                </a:lnTo>
                <a:lnTo>
                  <a:pt x="4390" y="1749"/>
                </a:lnTo>
                <a:lnTo>
                  <a:pt x="4390" y="1747"/>
                </a:lnTo>
                <a:lnTo>
                  <a:pt x="4392" y="1747"/>
                </a:lnTo>
                <a:lnTo>
                  <a:pt x="4392" y="1746"/>
                </a:lnTo>
                <a:lnTo>
                  <a:pt x="4393" y="1746"/>
                </a:lnTo>
                <a:lnTo>
                  <a:pt x="4395" y="1746"/>
                </a:lnTo>
                <a:lnTo>
                  <a:pt x="4395" y="1744"/>
                </a:lnTo>
                <a:lnTo>
                  <a:pt x="4395" y="1743"/>
                </a:lnTo>
                <a:lnTo>
                  <a:pt x="4396" y="1743"/>
                </a:lnTo>
                <a:lnTo>
                  <a:pt x="4398" y="1743"/>
                </a:lnTo>
                <a:lnTo>
                  <a:pt x="4398" y="1742"/>
                </a:lnTo>
                <a:lnTo>
                  <a:pt x="4398" y="1740"/>
                </a:lnTo>
                <a:lnTo>
                  <a:pt x="4399" y="1740"/>
                </a:lnTo>
                <a:lnTo>
                  <a:pt x="4399" y="1739"/>
                </a:lnTo>
                <a:lnTo>
                  <a:pt x="4401" y="1737"/>
                </a:lnTo>
                <a:lnTo>
                  <a:pt x="4401" y="1736"/>
                </a:lnTo>
                <a:lnTo>
                  <a:pt x="4399" y="1736"/>
                </a:lnTo>
                <a:lnTo>
                  <a:pt x="4398" y="1737"/>
                </a:lnTo>
                <a:lnTo>
                  <a:pt x="4396" y="1739"/>
                </a:lnTo>
                <a:lnTo>
                  <a:pt x="4396" y="1737"/>
                </a:lnTo>
                <a:lnTo>
                  <a:pt x="4398" y="1737"/>
                </a:lnTo>
                <a:lnTo>
                  <a:pt x="4398" y="1736"/>
                </a:lnTo>
                <a:lnTo>
                  <a:pt x="4398" y="1734"/>
                </a:lnTo>
                <a:lnTo>
                  <a:pt x="4399" y="1734"/>
                </a:lnTo>
                <a:lnTo>
                  <a:pt x="4399" y="1733"/>
                </a:lnTo>
                <a:lnTo>
                  <a:pt x="4398" y="1733"/>
                </a:lnTo>
                <a:lnTo>
                  <a:pt x="4398" y="1731"/>
                </a:lnTo>
                <a:lnTo>
                  <a:pt x="4396" y="1731"/>
                </a:lnTo>
                <a:lnTo>
                  <a:pt x="4396" y="1733"/>
                </a:lnTo>
                <a:lnTo>
                  <a:pt x="4395" y="1733"/>
                </a:lnTo>
                <a:lnTo>
                  <a:pt x="4396" y="1731"/>
                </a:lnTo>
                <a:lnTo>
                  <a:pt x="4395" y="1731"/>
                </a:lnTo>
                <a:lnTo>
                  <a:pt x="4395" y="1730"/>
                </a:lnTo>
                <a:lnTo>
                  <a:pt x="4393" y="1731"/>
                </a:lnTo>
                <a:lnTo>
                  <a:pt x="4392" y="1733"/>
                </a:lnTo>
                <a:lnTo>
                  <a:pt x="4392" y="1731"/>
                </a:lnTo>
                <a:lnTo>
                  <a:pt x="4390" y="1733"/>
                </a:lnTo>
                <a:lnTo>
                  <a:pt x="4389" y="1734"/>
                </a:lnTo>
                <a:lnTo>
                  <a:pt x="4387" y="1736"/>
                </a:lnTo>
                <a:lnTo>
                  <a:pt x="4386" y="1736"/>
                </a:lnTo>
                <a:lnTo>
                  <a:pt x="4386" y="1737"/>
                </a:lnTo>
                <a:lnTo>
                  <a:pt x="4387" y="1737"/>
                </a:lnTo>
                <a:lnTo>
                  <a:pt x="4386" y="1739"/>
                </a:lnTo>
                <a:lnTo>
                  <a:pt x="4387" y="1739"/>
                </a:lnTo>
                <a:lnTo>
                  <a:pt x="4386" y="1740"/>
                </a:lnTo>
                <a:lnTo>
                  <a:pt x="4385" y="1740"/>
                </a:lnTo>
                <a:lnTo>
                  <a:pt x="4385" y="1742"/>
                </a:lnTo>
                <a:lnTo>
                  <a:pt x="4383" y="1744"/>
                </a:lnTo>
                <a:lnTo>
                  <a:pt x="4382" y="1749"/>
                </a:lnTo>
                <a:lnTo>
                  <a:pt x="4382" y="1750"/>
                </a:lnTo>
                <a:lnTo>
                  <a:pt x="4383" y="1749"/>
                </a:lnTo>
                <a:lnTo>
                  <a:pt x="4383" y="1747"/>
                </a:lnTo>
                <a:lnTo>
                  <a:pt x="4385" y="1747"/>
                </a:lnTo>
                <a:lnTo>
                  <a:pt x="4383" y="1749"/>
                </a:lnTo>
                <a:lnTo>
                  <a:pt x="4383" y="1750"/>
                </a:lnTo>
                <a:lnTo>
                  <a:pt x="4383" y="1752"/>
                </a:lnTo>
                <a:lnTo>
                  <a:pt x="4383" y="1753"/>
                </a:lnTo>
                <a:lnTo>
                  <a:pt x="4385" y="1752"/>
                </a:lnTo>
                <a:lnTo>
                  <a:pt x="4386" y="1750"/>
                </a:lnTo>
                <a:lnTo>
                  <a:pt x="4386" y="1752"/>
                </a:lnTo>
                <a:lnTo>
                  <a:pt x="4385" y="1753"/>
                </a:lnTo>
                <a:lnTo>
                  <a:pt x="4383" y="1753"/>
                </a:lnTo>
                <a:lnTo>
                  <a:pt x="4382" y="1753"/>
                </a:lnTo>
                <a:lnTo>
                  <a:pt x="4382" y="1755"/>
                </a:lnTo>
                <a:lnTo>
                  <a:pt x="4382" y="1755"/>
                </a:lnTo>
                <a:lnTo>
                  <a:pt x="4380" y="1755"/>
                </a:lnTo>
                <a:lnTo>
                  <a:pt x="4380" y="1756"/>
                </a:lnTo>
                <a:lnTo>
                  <a:pt x="4379" y="1756"/>
                </a:lnTo>
                <a:lnTo>
                  <a:pt x="4379" y="1755"/>
                </a:lnTo>
                <a:lnTo>
                  <a:pt x="4377" y="1755"/>
                </a:lnTo>
                <a:lnTo>
                  <a:pt x="4377" y="1758"/>
                </a:lnTo>
                <a:lnTo>
                  <a:pt x="4376" y="1759"/>
                </a:lnTo>
                <a:lnTo>
                  <a:pt x="4374" y="1761"/>
                </a:lnTo>
                <a:lnTo>
                  <a:pt x="4374" y="1762"/>
                </a:lnTo>
                <a:lnTo>
                  <a:pt x="4374" y="1762"/>
                </a:lnTo>
                <a:lnTo>
                  <a:pt x="4376" y="1762"/>
                </a:lnTo>
                <a:lnTo>
                  <a:pt x="4377" y="1761"/>
                </a:lnTo>
                <a:lnTo>
                  <a:pt x="4379" y="1761"/>
                </a:lnTo>
                <a:lnTo>
                  <a:pt x="4380" y="1761"/>
                </a:lnTo>
                <a:lnTo>
                  <a:pt x="4379" y="1759"/>
                </a:lnTo>
                <a:lnTo>
                  <a:pt x="4380" y="1759"/>
                </a:lnTo>
                <a:moveTo>
                  <a:pt x="4393" y="1743"/>
                </a:moveTo>
                <a:lnTo>
                  <a:pt x="4393" y="1744"/>
                </a:lnTo>
                <a:lnTo>
                  <a:pt x="4392" y="1744"/>
                </a:lnTo>
                <a:lnTo>
                  <a:pt x="4393" y="1743"/>
                </a:lnTo>
                <a:moveTo>
                  <a:pt x="4389" y="1737"/>
                </a:moveTo>
                <a:lnTo>
                  <a:pt x="4390" y="1737"/>
                </a:lnTo>
                <a:lnTo>
                  <a:pt x="4389" y="1739"/>
                </a:lnTo>
                <a:lnTo>
                  <a:pt x="4389" y="1737"/>
                </a:lnTo>
                <a:moveTo>
                  <a:pt x="4386" y="1739"/>
                </a:moveTo>
                <a:lnTo>
                  <a:pt x="4385" y="1740"/>
                </a:lnTo>
                <a:lnTo>
                  <a:pt x="4385" y="1739"/>
                </a:lnTo>
                <a:lnTo>
                  <a:pt x="4386" y="1739"/>
                </a:lnTo>
                <a:moveTo>
                  <a:pt x="3961" y="1743"/>
                </a:moveTo>
                <a:lnTo>
                  <a:pt x="3961" y="1744"/>
                </a:lnTo>
                <a:lnTo>
                  <a:pt x="3963" y="1744"/>
                </a:lnTo>
                <a:lnTo>
                  <a:pt x="3964" y="1744"/>
                </a:lnTo>
                <a:lnTo>
                  <a:pt x="3965" y="1743"/>
                </a:lnTo>
                <a:lnTo>
                  <a:pt x="3965" y="1744"/>
                </a:lnTo>
                <a:lnTo>
                  <a:pt x="3967" y="1744"/>
                </a:lnTo>
                <a:lnTo>
                  <a:pt x="3965" y="1746"/>
                </a:lnTo>
                <a:lnTo>
                  <a:pt x="3964" y="1746"/>
                </a:lnTo>
                <a:lnTo>
                  <a:pt x="3963" y="1746"/>
                </a:lnTo>
                <a:lnTo>
                  <a:pt x="3961" y="1746"/>
                </a:lnTo>
                <a:lnTo>
                  <a:pt x="3960" y="1746"/>
                </a:lnTo>
                <a:lnTo>
                  <a:pt x="3958" y="1747"/>
                </a:lnTo>
                <a:lnTo>
                  <a:pt x="3958" y="1749"/>
                </a:lnTo>
                <a:lnTo>
                  <a:pt x="3957" y="1749"/>
                </a:lnTo>
                <a:lnTo>
                  <a:pt x="3955" y="1749"/>
                </a:lnTo>
                <a:lnTo>
                  <a:pt x="3955" y="1747"/>
                </a:lnTo>
                <a:lnTo>
                  <a:pt x="3954" y="1747"/>
                </a:lnTo>
                <a:lnTo>
                  <a:pt x="3952" y="1747"/>
                </a:lnTo>
                <a:lnTo>
                  <a:pt x="3952" y="1749"/>
                </a:lnTo>
                <a:lnTo>
                  <a:pt x="3951" y="1749"/>
                </a:lnTo>
                <a:lnTo>
                  <a:pt x="3951" y="1749"/>
                </a:lnTo>
                <a:lnTo>
                  <a:pt x="3949" y="1749"/>
                </a:lnTo>
                <a:lnTo>
                  <a:pt x="3948" y="1749"/>
                </a:lnTo>
                <a:lnTo>
                  <a:pt x="3948" y="1747"/>
                </a:lnTo>
                <a:lnTo>
                  <a:pt x="3948" y="1746"/>
                </a:lnTo>
                <a:lnTo>
                  <a:pt x="3949" y="1746"/>
                </a:lnTo>
                <a:lnTo>
                  <a:pt x="3949" y="1744"/>
                </a:lnTo>
                <a:lnTo>
                  <a:pt x="3951" y="1744"/>
                </a:lnTo>
                <a:lnTo>
                  <a:pt x="3951" y="1743"/>
                </a:lnTo>
                <a:lnTo>
                  <a:pt x="3952" y="1743"/>
                </a:lnTo>
                <a:lnTo>
                  <a:pt x="3955" y="1743"/>
                </a:lnTo>
                <a:lnTo>
                  <a:pt x="3957" y="1743"/>
                </a:lnTo>
                <a:lnTo>
                  <a:pt x="3958" y="1742"/>
                </a:lnTo>
                <a:lnTo>
                  <a:pt x="3960" y="1742"/>
                </a:lnTo>
                <a:lnTo>
                  <a:pt x="3961" y="1742"/>
                </a:lnTo>
                <a:lnTo>
                  <a:pt x="3963" y="1742"/>
                </a:lnTo>
                <a:lnTo>
                  <a:pt x="3963" y="1743"/>
                </a:lnTo>
                <a:lnTo>
                  <a:pt x="3961" y="1743"/>
                </a:lnTo>
                <a:moveTo>
                  <a:pt x="1742" y="1615"/>
                </a:moveTo>
                <a:lnTo>
                  <a:pt x="1742" y="1613"/>
                </a:lnTo>
                <a:lnTo>
                  <a:pt x="1744" y="1613"/>
                </a:lnTo>
                <a:lnTo>
                  <a:pt x="1745" y="1613"/>
                </a:lnTo>
                <a:lnTo>
                  <a:pt x="1745" y="1615"/>
                </a:lnTo>
                <a:lnTo>
                  <a:pt x="1745" y="1616"/>
                </a:lnTo>
                <a:lnTo>
                  <a:pt x="1744" y="1618"/>
                </a:lnTo>
                <a:lnTo>
                  <a:pt x="1744" y="1616"/>
                </a:lnTo>
                <a:lnTo>
                  <a:pt x="1744" y="1615"/>
                </a:lnTo>
                <a:lnTo>
                  <a:pt x="1742" y="1615"/>
                </a:lnTo>
                <a:moveTo>
                  <a:pt x="4260" y="1553"/>
                </a:moveTo>
                <a:lnTo>
                  <a:pt x="4258" y="1552"/>
                </a:lnTo>
                <a:lnTo>
                  <a:pt x="4260" y="1552"/>
                </a:lnTo>
                <a:lnTo>
                  <a:pt x="4261" y="1550"/>
                </a:lnTo>
                <a:lnTo>
                  <a:pt x="4261" y="1552"/>
                </a:lnTo>
                <a:lnTo>
                  <a:pt x="4263" y="1552"/>
                </a:lnTo>
                <a:lnTo>
                  <a:pt x="4261" y="1553"/>
                </a:lnTo>
                <a:lnTo>
                  <a:pt x="4261" y="1555"/>
                </a:lnTo>
                <a:lnTo>
                  <a:pt x="4261" y="1556"/>
                </a:lnTo>
                <a:lnTo>
                  <a:pt x="4260" y="1556"/>
                </a:lnTo>
                <a:lnTo>
                  <a:pt x="4260" y="1555"/>
                </a:lnTo>
                <a:lnTo>
                  <a:pt x="4260" y="1553"/>
                </a:lnTo>
                <a:moveTo>
                  <a:pt x="4473" y="1528"/>
                </a:moveTo>
                <a:lnTo>
                  <a:pt x="4474" y="1528"/>
                </a:lnTo>
                <a:lnTo>
                  <a:pt x="4474" y="1530"/>
                </a:lnTo>
                <a:lnTo>
                  <a:pt x="4474" y="1531"/>
                </a:lnTo>
                <a:lnTo>
                  <a:pt x="4474" y="1532"/>
                </a:lnTo>
                <a:lnTo>
                  <a:pt x="4473" y="1534"/>
                </a:lnTo>
                <a:lnTo>
                  <a:pt x="4471" y="1535"/>
                </a:lnTo>
                <a:lnTo>
                  <a:pt x="4471" y="1534"/>
                </a:lnTo>
                <a:lnTo>
                  <a:pt x="4470" y="1534"/>
                </a:lnTo>
                <a:lnTo>
                  <a:pt x="4468" y="1534"/>
                </a:lnTo>
                <a:lnTo>
                  <a:pt x="4468" y="1532"/>
                </a:lnTo>
                <a:lnTo>
                  <a:pt x="4467" y="1532"/>
                </a:lnTo>
                <a:lnTo>
                  <a:pt x="4467" y="1531"/>
                </a:lnTo>
                <a:lnTo>
                  <a:pt x="4465" y="1531"/>
                </a:lnTo>
                <a:lnTo>
                  <a:pt x="4464" y="1531"/>
                </a:lnTo>
                <a:lnTo>
                  <a:pt x="4464" y="1530"/>
                </a:lnTo>
                <a:lnTo>
                  <a:pt x="4464" y="1528"/>
                </a:lnTo>
                <a:lnTo>
                  <a:pt x="4465" y="1528"/>
                </a:lnTo>
                <a:lnTo>
                  <a:pt x="4465" y="1527"/>
                </a:lnTo>
                <a:lnTo>
                  <a:pt x="4464" y="1527"/>
                </a:lnTo>
                <a:lnTo>
                  <a:pt x="4462" y="1527"/>
                </a:lnTo>
                <a:lnTo>
                  <a:pt x="4462" y="1525"/>
                </a:lnTo>
                <a:lnTo>
                  <a:pt x="4462" y="1524"/>
                </a:lnTo>
                <a:lnTo>
                  <a:pt x="4461" y="1524"/>
                </a:lnTo>
                <a:lnTo>
                  <a:pt x="4460" y="1522"/>
                </a:lnTo>
                <a:lnTo>
                  <a:pt x="4458" y="1522"/>
                </a:lnTo>
                <a:lnTo>
                  <a:pt x="4458" y="1521"/>
                </a:lnTo>
                <a:lnTo>
                  <a:pt x="4458" y="1519"/>
                </a:lnTo>
                <a:lnTo>
                  <a:pt x="4457" y="1519"/>
                </a:lnTo>
                <a:lnTo>
                  <a:pt x="4457" y="1518"/>
                </a:lnTo>
                <a:lnTo>
                  <a:pt x="4457" y="1516"/>
                </a:lnTo>
                <a:lnTo>
                  <a:pt x="4455" y="1516"/>
                </a:lnTo>
                <a:lnTo>
                  <a:pt x="4455" y="1515"/>
                </a:lnTo>
                <a:lnTo>
                  <a:pt x="4455" y="1513"/>
                </a:lnTo>
                <a:lnTo>
                  <a:pt x="4454" y="1513"/>
                </a:lnTo>
                <a:lnTo>
                  <a:pt x="4455" y="1512"/>
                </a:lnTo>
                <a:lnTo>
                  <a:pt x="4455" y="1510"/>
                </a:lnTo>
                <a:lnTo>
                  <a:pt x="4454" y="1510"/>
                </a:lnTo>
                <a:lnTo>
                  <a:pt x="4454" y="1509"/>
                </a:lnTo>
                <a:lnTo>
                  <a:pt x="4452" y="1507"/>
                </a:lnTo>
                <a:lnTo>
                  <a:pt x="4454" y="1507"/>
                </a:lnTo>
                <a:lnTo>
                  <a:pt x="4454" y="1507"/>
                </a:lnTo>
                <a:lnTo>
                  <a:pt x="4454" y="1506"/>
                </a:lnTo>
                <a:lnTo>
                  <a:pt x="4452" y="1505"/>
                </a:lnTo>
                <a:lnTo>
                  <a:pt x="4452" y="1503"/>
                </a:lnTo>
                <a:lnTo>
                  <a:pt x="4454" y="1503"/>
                </a:lnTo>
                <a:lnTo>
                  <a:pt x="4454" y="1502"/>
                </a:lnTo>
                <a:lnTo>
                  <a:pt x="4454" y="1500"/>
                </a:lnTo>
                <a:lnTo>
                  <a:pt x="4454" y="1499"/>
                </a:lnTo>
                <a:lnTo>
                  <a:pt x="4455" y="1499"/>
                </a:lnTo>
                <a:lnTo>
                  <a:pt x="4455" y="1500"/>
                </a:lnTo>
                <a:lnTo>
                  <a:pt x="4455" y="1502"/>
                </a:lnTo>
                <a:lnTo>
                  <a:pt x="4457" y="1502"/>
                </a:lnTo>
                <a:lnTo>
                  <a:pt x="4457" y="1500"/>
                </a:lnTo>
                <a:lnTo>
                  <a:pt x="4458" y="1502"/>
                </a:lnTo>
                <a:lnTo>
                  <a:pt x="4460" y="1503"/>
                </a:lnTo>
                <a:lnTo>
                  <a:pt x="4460" y="1505"/>
                </a:lnTo>
                <a:lnTo>
                  <a:pt x="4461" y="1505"/>
                </a:lnTo>
                <a:lnTo>
                  <a:pt x="4461" y="1506"/>
                </a:lnTo>
                <a:lnTo>
                  <a:pt x="4461" y="1507"/>
                </a:lnTo>
                <a:lnTo>
                  <a:pt x="4462" y="1507"/>
                </a:lnTo>
                <a:lnTo>
                  <a:pt x="4462" y="1507"/>
                </a:lnTo>
                <a:lnTo>
                  <a:pt x="4464" y="1507"/>
                </a:lnTo>
                <a:lnTo>
                  <a:pt x="4464" y="1509"/>
                </a:lnTo>
                <a:lnTo>
                  <a:pt x="4464" y="1510"/>
                </a:lnTo>
                <a:lnTo>
                  <a:pt x="4465" y="1510"/>
                </a:lnTo>
                <a:lnTo>
                  <a:pt x="4464" y="1512"/>
                </a:lnTo>
                <a:lnTo>
                  <a:pt x="4464" y="1513"/>
                </a:lnTo>
                <a:lnTo>
                  <a:pt x="4465" y="1513"/>
                </a:lnTo>
                <a:lnTo>
                  <a:pt x="4465" y="1515"/>
                </a:lnTo>
                <a:lnTo>
                  <a:pt x="4465" y="1516"/>
                </a:lnTo>
                <a:lnTo>
                  <a:pt x="4467" y="1516"/>
                </a:lnTo>
                <a:lnTo>
                  <a:pt x="4467" y="1518"/>
                </a:lnTo>
                <a:lnTo>
                  <a:pt x="4468" y="1518"/>
                </a:lnTo>
                <a:lnTo>
                  <a:pt x="4467" y="1519"/>
                </a:lnTo>
                <a:lnTo>
                  <a:pt x="4468" y="1519"/>
                </a:lnTo>
                <a:lnTo>
                  <a:pt x="4468" y="1521"/>
                </a:lnTo>
                <a:lnTo>
                  <a:pt x="4470" y="1521"/>
                </a:lnTo>
                <a:lnTo>
                  <a:pt x="4470" y="1522"/>
                </a:lnTo>
                <a:lnTo>
                  <a:pt x="4471" y="1522"/>
                </a:lnTo>
                <a:lnTo>
                  <a:pt x="4471" y="1524"/>
                </a:lnTo>
                <a:lnTo>
                  <a:pt x="4471" y="1525"/>
                </a:lnTo>
                <a:lnTo>
                  <a:pt x="4471" y="1527"/>
                </a:lnTo>
                <a:lnTo>
                  <a:pt x="4473" y="1527"/>
                </a:lnTo>
                <a:lnTo>
                  <a:pt x="4473" y="1528"/>
                </a:lnTo>
                <a:moveTo>
                  <a:pt x="4465" y="1532"/>
                </a:moveTo>
                <a:lnTo>
                  <a:pt x="4467" y="1532"/>
                </a:lnTo>
                <a:lnTo>
                  <a:pt x="4465" y="1534"/>
                </a:lnTo>
                <a:lnTo>
                  <a:pt x="4465" y="1532"/>
                </a:lnTo>
                <a:moveTo>
                  <a:pt x="4493" y="1519"/>
                </a:moveTo>
                <a:lnTo>
                  <a:pt x="4495" y="1519"/>
                </a:lnTo>
                <a:lnTo>
                  <a:pt x="4495" y="1521"/>
                </a:lnTo>
                <a:lnTo>
                  <a:pt x="4493" y="1521"/>
                </a:lnTo>
                <a:lnTo>
                  <a:pt x="4493" y="1522"/>
                </a:lnTo>
                <a:lnTo>
                  <a:pt x="4492" y="1522"/>
                </a:lnTo>
                <a:lnTo>
                  <a:pt x="4490" y="1522"/>
                </a:lnTo>
                <a:lnTo>
                  <a:pt x="4490" y="1521"/>
                </a:lnTo>
                <a:lnTo>
                  <a:pt x="4490" y="1519"/>
                </a:lnTo>
                <a:lnTo>
                  <a:pt x="4492" y="1519"/>
                </a:lnTo>
                <a:lnTo>
                  <a:pt x="4492" y="1518"/>
                </a:lnTo>
                <a:lnTo>
                  <a:pt x="4493" y="1518"/>
                </a:lnTo>
                <a:lnTo>
                  <a:pt x="4493" y="1519"/>
                </a:lnTo>
                <a:moveTo>
                  <a:pt x="3055" y="1518"/>
                </a:moveTo>
                <a:lnTo>
                  <a:pt x="3055" y="1516"/>
                </a:lnTo>
                <a:lnTo>
                  <a:pt x="3054" y="1516"/>
                </a:lnTo>
                <a:lnTo>
                  <a:pt x="3054" y="1515"/>
                </a:lnTo>
                <a:lnTo>
                  <a:pt x="3054" y="1513"/>
                </a:lnTo>
                <a:lnTo>
                  <a:pt x="3052" y="1513"/>
                </a:lnTo>
                <a:lnTo>
                  <a:pt x="3052" y="1512"/>
                </a:lnTo>
                <a:lnTo>
                  <a:pt x="3054" y="1512"/>
                </a:lnTo>
                <a:lnTo>
                  <a:pt x="3054" y="1510"/>
                </a:lnTo>
                <a:lnTo>
                  <a:pt x="3055" y="1510"/>
                </a:lnTo>
                <a:lnTo>
                  <a:pt x="3055" y="1509"/>
                </a:lnTo>
                <a:lnTo>
                  <a:pt x="3057" y="1509"/>
                </a:lnTo>
                <a:lnTo>
                  <a:pt x="3058" y="1509"/>
                </a:lnTo>
                <a:lnTo>
                  <a:pt x="3058" y="1510"/>
                </a:lnTo>
                <a:lnTo>
                  <a:pt x="3060" y="1510"/>
                </a:lnTo>
                <a:lnTo>
                  <a:pt x="3060" y="1512"/>
                </a:lnTo>
                <a:lnTo>
                  <a:pt x="3060" y="1513"/>
                </a:lnTo>
                <a:lnTo>
                  <a:pt x="3061" y="1513"/>
                </a:lnTo>
                <a:lnTo>
                  <a:pt x="3061" y="1515"/>
                </a:lnTo>
                <a:lnTo>
                  <a:pt x="3060" y="1516"/>
                </a:lnTo>
                <a:lnTo>
                  <a:pt x="3060" y="1518"/>
                </a:lnTo>
                <a:lnTo>
                  <a:pt x="3058" y="1518"/>
                </a:lnTo>
                <a:lnTo>
                  <a:pt x="3057" y="1518"/>
                </a:lnTo>
                <a:lnTo>
                  <a:pt x="3055" y="1518"/>
                </a:lnTo>
                <a:moveTo>
                  <a:pt x="4490" y="1512"/>
                </a:moveTo>
                <a:lnTo>
                  <a:pt x="4489" y="1513"/>
                </a:lnTo>
                <a:lnTo>
                  <a:pt x="4489" y="1515"/>
                </a:lnTo>
                <a:lnTo>
                  <a:pt x="4487" y="1515"/>
                </a:lnTo>
                <a:lnTo>
                  <a:pt x="4487" y="1513"/>
                </a:lnTo>
                <a:lnTo>
                  <a:pt x="4486" y="1513"/>
                </a:lnTo>
                <a:lnTo>
                  <a:pt x="4486" y="1512"/>
                </a:lnTo>
                <a:lnTo>
                  <a:pt x="4485" y="1512"/>
                </a:lnTo>
                <a:lnTo>
                  <a:pt x="4486" y="1510"/>
                </a:lnTo>
                <a:lnTo>
                  <a:pt x="4487" y="1510"/>
                </a:lnTo>
                <a:lnTo>
                  <a:pt x="4487" y="1509"/>
                </a:lnTo>
                <a:lnTo>
                  <a:pt x="4489" y="1509"/>
                </a:lnTo>
                <a:lnTo>
                  <a:pt x="4489" y="1510"/>
                </a:lnTo>
                <a:lnTo>
                  <a:pt x="4490" y="1510"/>
                </a:lnTo>
                <a:lnTo>
                  <a:pt x="4489" y="1512"/>
                </a:lnTo>
                <a:lnTo>
                  <a:pt x="4490" y="1512"/>
                </a:lnTo>
                <a:moveTo>
                  <a:pt x="4490" y="1509"/>
                </a:moveTo>
                <a:lnTo>
                  <a:pt x="4489" y="1509"/>
                </a:lnTo>
                <a:lnTo>
                  <a:pt x="4489" y="1507"/>
                </a:lnTo>
                <a:lnTo>
                  <a:pt x="4487" y="1507"/>
                </a:lnTo>
                <a:lnTo>
                  <a:pt x="4487" y="1507"/>
                </a:lnTo>
                <a:lnTo>
                  <a:pt x="4489" y="1507"/>
                </a:lnTo>
                <a:lnTo>
                  <a:pt x="4490" y="1507"/>
                </a:lnTo>
                <a:lnTo>
                  <a:pt x="4490" y="1507"/>
                </a:lnTo>
                <a:lnTo>
                  <a:pt x="4490" y="1509"/>
                </a:lnTo>
                <a:moveTo>
                  <a:pt x="4532" y="1477"/>
                </a:moveTo>
                <a:lnTo>
                  <a:pt x="4533" y="1477"/>
                </a:lnTo>
                <a:lnTo>
                  <a:pt x="4533" y="1478"/>
                </a:lnTo>
                <a:lnTo>
                  <a:pt x="4532" y="1478"/>
                </a:lnTo>
                <a:lnTo>
                  <a:pt x="4532" y="1479"/>
                </a:lnTo>
                <a:lnTo>
                  <a:pt x="4530" y="1478"/>
                </a:lnTo>
                <a:lnTo>
                  <a:pt x="4529" y="1478"/>
                </a:lnTo>
                <a:lnTo>
                  <a:pt x="4529" y="1477"/>
                </a:lnTo>
                <a:lnTo>
                  <a:pt x="4529" y="1475"/>
                </a:lnTo>
                <a:lnTo>
                  <a:pt x="4530" y="1474"/>
                </a:lnTo>
                <a:lnTo>
                  <a:pt x="4532" y="1474"/>
                </a:lnTo>
                <a:lnTo>
                  <a:pt x="4532" y="1475"/>
                </a:lnTo>
                <a:lnTo>
                  <a:pt x="4532" y="1477"/>
                </a:lnTo>
                <a:moveTo>
                  <a:pt x="4662" y="1457"/>
                </a:moveTo>
                <a:lnTo>
                  <a:pt x="4662" y="1459"/>
                </a:lnTo>
                <a:lnTo>
                  <a:pt x="4661" y="1459"/>
                </a:lnTo>
                <a:lnTo>
                  <a:pt x="4661" y="1460"/>
                </a:lnTo>
                <a:lnTo>
                  <a:pt x="4661" y="1462"/>
                </a:lnTo>
                <a:lnTo>
                  <a:pt x="4660" y="1462"/>
                </a:lnTo>
                <a:lnTo>
                  <a:pt x="4660" y="1463"/>
                </a:lnTo>
                <a:lnTo>
                  <a:pt x="4660" y="1465"/>
                </a:lnTo>
                <a:lnTo>
                  <a:pt x="4658" y="1466"/>
                </a:lnTo>
                <a:lnTo>
                  <a:pt x="4658" y="1465"/>
                </a:lnTo>
                <a:lnTo>
                  <a:pt x="4657" y="1466"/>
                </a:lnTo>
                <a:lnTo>
                  <a:pt x="4657" y="1466"/>
                </a:lnTo>
                <a:lnTo>
                  <a:pt x="4655" y="1466"/>
                </a:lnTo>
                <a:lnTo>
                  <a:pt x="4655" y="1468"/>
                </a:lnTo>
                <a:lnTo>
                  <a:pt x="4654" y="1468"/>
                </a:lnTo>
                <a:lnTo>
                  <a:pt x="4652" y="1468"/>
                </a:lnTo>
                <a:lnTo>
                  <a:pt x="4651" y="1468"/>
                </a:lnTo>
                <a:lnTo>
                  <a:pt x="4649" y="1469"/>
                </a:lnTo>
                <a:lnTo>
                  <a:pt x="4649" y="1468"/>
                </a:lnTo>
                <a:lnTo>
                  <a:pt x="4648" y="1469"/>
                </a:lnTo>
                <a:lnTo>
                  <a:pt x="4648" y="1468"/>
                </a:lnTo>
                <a:lnTo>
                  <a:pt x="4646" y="1468"/>
                </a:lnTo>
                <a:lnTo>
                  <a:pt x="4646" y="1466"/>
                </a:lnTo>
                <a:lnTo>
                  <a:pt x="4645" y="1466"/>
                </a:lnTo>
                <a:lnTo>
                  <a:pt x="4643" y="1466"/>
                </a:lnTo>
                <a:lnTo>
                  <a:pt x="4643" y="1465"/>
                </a:lnTo>
                <a:lnTo>
                  <a:pt x="4643" y="1463"/>
                </a:lnTo>
                <a:lnTo>
                  <a:pt x="4643" y="1462"/>
                </a:lnTo>
                <a:lnTo>
                  <a:pt x="4645" y="1462"/>
                </a:lnTo>
                <a:lnTo>
                  <a:pt x="4646" y="1460"/>
                </a:lnTo>
                <a:lnTo>
                  <a:pt x="4648" y="1460"/>
                </a:lnTo>
                <a:lnTo>
                  <a:pt x="4648" y="1459"/>
                </a:lnTo>
                <a:lnTo>
                  <a:pt x="4648" y="1457"/>
                </a:lnTo>
                <a:lnTo>
                  <a:pt x="4649" y="1457"/>
                </a:lnTo>
                <a:lnTo>
                  <a:pt x="4649" y="1456"/>
                </a:lnTo>
                <a:lnTo>
                  <a:pt x="4651" y="1456"/>
                </a:lnTo>
                <a:lnTo>
                  <a:pt x="4651" y="1454"/>
                </a:lnTo>
                <a:lnTo>
                  <a:pt x="4652" y="1454"/>
                </a:lnTo>
                <a:lnTo>
                  <a:pt x="4654" y="1454"/>
                </a:lnTo>
                <a:lnTo>
                  <a:pt x="4655" y="1454"/>
                </a:lnTo>
                <a:lnTo>
                  <a:pt x="4657" y="1453"/>
                </a:lnTo>
                <a:lnTo>
                  <a:pt x="4657" y="1454"/>
                </a:lnTo>
                <a:lnTo>
                  <a:pt x="4657" y="1454"/>
                </a:lnTo>
                <a:lnTo>
                  <a:pt x="4657" y="1453"/>
                </a:lnTo>
                <a:lnTo>
                  <a:pt x="4658" y="1453"/>
                </a:lnTo>
                <a:lnTo>
                  <a:pt x="4660" y="1453"/>
                </a:lnTo>
                <a:lnTo>
                  <a:pt x="4660" y="1454"/>
                </a:lnTo>
                <a:lnTo>
                  <a:pt x="4661" y="1454"/>
                </a:lnTo>
                <a:lnTo>
                  <a:pt x="4661" y="1456"/>
                </a:lnTo>
                <a:lnTo>
                  <a:pt x="4661" y="1457"/>
                </a:lnTo>
                <a:lnTo>
                  <a:pt x="4662" y="1457"/>
                </a:lnTo>
                <a:moveTo>
                  <a:pt x="407" y="1457"/>
                </a:moveTo>
                <a:lnTo>
                  <a:pt x="408" y="1459"/>
                </a:lnTo>
                <a:lnTo>
                  <a:pt x="407" y="1459"/>
                </a:lnTo>
                <a:lnTo>
                  <a:pt x="407" y="1460"/>
                </a:lnTo>
                <a:lnTo>
                  <a:pt x="405" y="1460"/>
                </a:lnTo>
                <a:lnTo>
                  <a:pt x="405" y="1459"/>
                </a:lnTo>
                <a:lnTo>
                  <a:pt x="404" y="1459"/>
                </a:lnTo>
                <a:lnTo>
                  <a:pt x="404" y="1457"/>
                </a:lnTo>
                <a:lnTo>
                  <a:pt x="402" y="1457"/>
                </a:lnTo>
                <a:lnTo>
                  <a:pt x="402" y="1456"/>
                </a:lnTo>
                <a:lnTo>
                  <a:pt x="404" y="1456"/>
                </a:lnTo>
                <a:lnTo>
                  <a:pt x="405" y="1456"/>
                </a:lnTo>
                <a:lnTo>
                  <a:pt x="407" y="1456"/>
                </a:lnTo>
                <a:lnTo>
                  <a:pt x="407" y="1457"/>
                </a:lnTo>
                <a:moveTo>
                  <a:pt x="4529" y="1460"/>
                </a:moveTo>
                <a:lnTo>
                  <a:pt x="4529" y="1459"/>
                </a:lnTo>
                <a:lnTo>
                  <a:pt x="4527" y="1459"/>
                </a:lnTo>
                <a:lnTo>
                  <a:pt x="4527" y="1457"/>
                </a:lnTo>
                <a:lnTo>
                  <a:pt x="4529" y="1457"/>
                </a:lnTo>
                <a:lnTo>
                  <a:pt x="4529" y="1456"/>
                </a:lnTo>
                <a:lnTo>
                  <a:pt x="4530" y="1456"/>
                </a:lnTo>
                <a:lnTo>
                  <a:pt x="4532" y="1456"/>
                </a:lnTo>
                <a:lnTo>
                  <a:pt x="4532" y="1457"/>
                </a:lnTo>
                <a:lnTo>
                  <a:pt x="4532" y="1459"/>
                </a:lnTo>
                <a:lnTo>
                  <a:pt x="4532" y="1460"/>
                </a:lnTo>
                <a:lnTo>
                  <a:pt x="4530" y="1460"/>
                </a:lnTo>
                <a:lnTo>
                  <a:pt x="4529" y="1460"/>
                </a:lnTo>
                <a:moveTo>
                  <a:pt x="4689" y="1435"/>
                </a:moveTo>
                <a:lnTo>
                  <a:pt x="4690" y="1435"/>
                </a:lnTo>
                <a:lnTo>
                  <a:pt x="4690" y="1437"/>
                </a:lnTo>
                <a:lnTo>
                  <a:pt x="4689" y="1437"/>
                </a:lnTo>
                <a:lnTo>
                  <a:pt x="4689" y="1437"/>
                </a:lnTo>
                <a:lnTo>
                  <a:pt x="4687" y="1437"/>
                </a:lnTo>
                <a:lnTo>
                  <a:pt x="4687" y="1438"/>
                </a:lnTo>
                <a:lnTo>
                  <a:pt x="4686" y="1438"/>
                </a:lnTo>
                <a:lnTo>
                  <a:pt x="4685" y="1440"/>
                </a:lnTo>
                <a:lnTo>
                  <a:pt x="4685" y="1441"/>
                </a:lnTo>
                <a:lnTo>
                  <a:pt x="4683" y="1441"/>
                </a:lnTo>
                <a:lnTo>
                  <a:pt x="4682" y="1441"/>
                </a:lnTo>
                <a:lnTo>
                  <a:pt x="4682" y="1443"/>
                </a:lnTo>
                <a:lnTo>
                  <a:pt x="4683" y="1443"/>
                </a:lnTo>
                <a:lnTo>
                  <a:pt x="4683" y="1444"/>
                </a:lnTo>
                <a:lnTo>
                  <a:pt x="4682" y="1444"/>
                </a:lnTo>
                <a:lnTo>
                  <a:pt x="4680" y="1444"/>
                </a:lnTo>
                <a:lnTo>
                  <a:pt x="4679" y="1444"/>
                </a:lnTo>
                <a:lnTo>
                  <a:pt x="4679" y="1443"/>
                </a:lnTo>
                <a:lnTo>
                  <a:pt x="4679" y="1441"/>
                </a:lnTo>
                <a:lnTo>
                  <a:pt x="4677" y="1443"/>
                </a:lnTo>
                <a:lnTo>
                  <a:pt x="4676" y="1443"/>
                </a:lnTo>
                <a:lnTo>
                  <a:pt x="4676" y="1444"/>
                </a:lnTo>
                <a:lnTo>
                  <a:pt x="4674" y="1444"/>
                </a:lnTo>
                <a:lnTo>
                  <a:pt x="4674" y="1446"/>
                </a:lnTo>
                <a:lnTo>
                  <a:pt x="4673" y="1446"/>
                </a:lnTo>
                <a:lnTo>
                  <a:pt x="4673" y="1444"/>
                </a:lnTo>
                <a:lnTo>
                  <a:pt x="4671" y="1446"/>
                </a:lnTo>
                <a:lnTo>
                  <a:pt x="4670" y="1446"/>
                </a:lnTo>
                <a:lnTo>
                  <a:pt x="4670" y="1444"/>
                </a:lnTo>
                <a:lnTo>
                  <a:pt x="4670" y="1443"/>
                </a:lnTo>
                <a:lnTo>
                  <a:pt x="4670" y="1441"/>
                </a:lnTo>
                <a:lnTo>
                  <a:pt x="4671" y="1441"/>
                </a:lnTo>
                <a:lnTo>
                  <a:pt x="4673" y="1440"/>
                </a:lnTo>
                <a:lnTo>
                  <a:pt x="4673" y="1441"/>
                </a:lnTo>
                <a:lnTo>
                  <a:pt x="4674" y="1440"/>
                </a:lnTo>
                <a:lnTo>
                  <a:pt x="4676" y="1440"/>
                </a:lnTo>
                <a:lnTo>
                  <a:pt x="4676" y="1438"/>
                </a:lnTo>
                <a:lnTo>
                  <a:pt x="4677" y="1438"/>
                </a:lnTo>
                <a:lnTo>
                  <a:pt x="4679" y="1438"/>
                </a:lnTo>
                <a:lnTo>
                  <a:pt x="4679" y="1437"/>
                </a:lnTo>
                <a:lnTo>
                  <a:pt x="4680" y="1437"/>
                </a:lnTo>
                <a:lnTo>
                  <a:pt x="4682" y="1437"/>
                </a:lnTo>
                <a:lnTo>
                  <a:pt x="4683" y="1437"/>
                </a:lnTo>
                <a:lnTo>
                  <a:pt x="4685" y="1437"/>
                </a:lnTo>
                <a:lnTo>
                  <a:pt x="4686" y="1437"/>
                </a:lnTo>
                <a:lnTo>
                  <a:pt x="4686" y="1435"/>
                </a:lnTo>
                <a:lnTo>
                  <a:pt x="4687" y="1435"/>
                </a:lnTo>
                <a:lnTo>
                  <a:pt x="4689" y="1435"/>
                </a:lnTo>
                <a:moveTo>
                  <a:pt x="4668" y="1446"/>
                </a:moveTo>
                <a:lnTo>
                  <a:pt x="4670" y="1446"/>
                </a:lnTo>
                <a:lnTo>
                  <a:pt x="4670" y="1447"/>
                </a:lnTo>
                <a:lnTo>
                  <a:pt x="4668" y="1447"/>
                </a:lnTo>
                <a:lnTo>
                  <a:pt x="4668" y="1446"/>
                </a:lnTo>
                <a:moveTo>
                  <a:pt x="4536" y="1443"/>
                </a:moveTo>
                <a:lnTo>
                  <a:pt x="4537" y="1443"/>
                </a:lnTo>
                <a:lnTo>
                  <a:pt x="4537" y="1444"/>
                </a:lnTo>
                <a:lnTo>
                  <a:pt x="4536" y="1444"/>
                </a:lnTo>
                <a:lnTo>
                  <a:pt x="4535" y="1444"/>
                </a:lnTo>
                <a:lnTo>
                  <a:pt x="4533" y="1444"/>
                </a:lnTo>
                <a:lnTo>
                  <a:pt x="4533" y="1443"/>
                </a:lnTo>
                <a:lnTo>
                  <a:pt x="4533" y="1441"/>
                </a:lnTo>
                <a:lnTo>
                  <a:pt x="4535" y="1441"/>
                </a:lnTo>
                <a:lnTo>
                  <a:pt x="4535" y="1440"/>
                </a:lnTo>
                <a:lnTo>
                  <a:pt x="4536" y="1440"/>
                </a:lnTo>
                <a:lnTo>
                  <a:pt x="4536" y="1441"/>
                </a:lnTo>
                <a:lnTo>
                  <a:pt x="4536" y="1443"/>
                </a:lnTo>
                <a:moveTo>
                  <a:pt x="4163" y="1440"/>
                </a:moveTo>
                <a:lnTo>
                  <a:pt x="4163" y="1438"/>
                </a:lnTo>
                <a:lnTo>
                  <a:pt x="4163" y="1438"/>
                </a:lnTo>
                <a:lnTo>
                  <a:pt x="4163" y="1440"/>
                </a:lnTo>
                <a:lnTo>
                  <a:pt x="4163" y="1441"/>
                </a:lnTo>
                <a:lnTo>
                  <a:pt x="4161" y="1441"/>
                </a:lnTo>
                <a:lnTo>
                  <a:pt x="4160" y="1441"/>
                </a:lnTo>
                <a:lnTo>
                  <a:pt x="4160" y="1443"/>
                </a:lnTo>
                <a:lnTo>
                  <a:pt x="4158" y="1443"/>
                </a:lnTo>
                <a:lnTo>
                  <a:pt x="4157" y="1443"/>
                </a:lnTo>
                <a:lnTo>
                  <a:pt x="4157" y="1441"/>
                </a:lnTo>
                <a:lnTo>
                  <a:pt x="4158" y="1441"/>
                </a:lnTo>
                <a:lnTo>
                  <a:pt x="4158" y="1440"/>
                </a:lnTo>
                <a:lnTo>
                  <a:pt x="4160" y="1440"/>
                </a:lnTo>
                <a:lnTo>
                  <a:pt x="4160" y="1438"/>
                </a:lnTo>
                <a:lnTo>
                  <a:pt x="4161" y="1438"/>
                </a:lnTo>
                <a:lnTo>
                  <a:pt x="4163" y="1437"/>
                </a:lnTo>
                <a:lnTo>
                  <a:pt x="4163" y="1437"/>
                </a:lnTo>
                <a:lnTo>
                  <a:pt x="4164" y="1437"/>
                </a:lnTo>
                <a:lnTo>
                  <a:pt x="4164" y="1438"/>
                </a:lnTo>
                <a:lnTo>
                  <a:pt x="4163" y="1440"/>
                </a:lnTo>
                <a:moveTo>
                  <a:pt x="4537" y="1434"/>
                </a:moveTo>
                <a:lnTo>
                  <a:pt x="4539" y="1434"/>
                </a:lnTo>
                <a:lnTo>
                  <a:pt x="4539" y="1435"/>
                </a:lnTo>
                <a:lnTo>
                  <a:pt x="4539" y="1437"/>
                </a:lnTo>
                <a:lnTo>
                  <a:pt x="4537" y="1437"/>
                </a:lnTo>
                <a:lnTo>
                  <a:pt x="4537" y="1437"/>
                </a:lnTo>
                <a:lnTo>
                  <a:pt x="4536" y="1437"/>
                </a:lnTo>
                <a:lnTo>
                  <a:pt x="4536" y="1437"/>
                </a:lnTo>
                <a:lnTo>
                  <a:pt x="4535" y="1437"/>
                </a:lnTo>
                <a:lnTo>
                  <a:pt x="4535" y="1435"/>
                </a:lnTo>
                <a:lnTo>
                  <a:pt x="4536" y="1435"/>
                </a:lnTo>
                <a:lnTo>
                  <a:pt x="4537" y="1434"/>
                </a:lnTo>
                <a:moveTo>
                  <a:pt x="4526" y="1434"/>
                </a:moveTo>
                <a:lnTo>
                  <a:pt x="4524" y="1434"/>
                </a:lnTo>
                <a:lnTo>
                  <a:pt x="4524" y="1432"/>
                </a:lnTo>
                <a:lnTo>
                  <a:pt x="4526" y="1432"/>
                </a:lnTo>
                <a:lnTo>
                  <a:pt x="4526" y="1431"/>
                </a:lnTo>
                <a:lnTo>
                  <a:pt x="4527" y="1429"/>
                </a:lnTo>
                <a:lnTo>
                  <a:pt x="4529" y="1429"/>
                </a:lnTo>
                <a:lnTo>
                  <a:pt x="4529" y="1431"/>
                </a:lnTo>
                <a:lnTo>
                  <a:pt x="4529" y="1432"/>
                </a:lnTo>
                <a:lnTo>
                  <a:pt x="4529" y="1434"/>
                </a:lnTo>
                <a:lnTo>
                  <a:pt x="4530" y="1434"/>
                </a:lnTo>
                <a:lnTo>
                  <a:pt x="4530" y="1435"/>
                </a:lnTo>
                <a:lnTo>
                  <a:pt x="4532" y="1437"/>
                </a:lnTo>
                <a:lnTo>
                  <a:pt x="4532" y="1437"/>
                </a:lnTo>
                <a:lnTo>
                  <a:pt x="4530" y="1438"/>
                </a:lnTo>
                <a:lnTo>
                  <a:pt x="4529" y="1438"/>
                </a:lnTo>
                <a:lnTo>
                  <a:pt x="4527" y="1438"/>
                </a:lnTo>
                <a:lnTo>
                  <a:pt x="4527" y="1440"/>
                </a:lnTo>
                <a:lnTo>
                  <a:pt x="4526" y="1440"/>
                </a:lnTo>
                <a:lnTo>
                  <a:pt x="4526" y="1438"/>
                </a:lnTo>
                <a:lnTo>
                  <a:pt x="4526" y="1437"/>
                </a:lnTo>
                <a:lnTo>
                  <a:pt x="4526" y="1437"/>
                </a:lnTo>
                <a:lnTo>
                  <a:pt x="4527" y="1437"/>
                </a:lnTo>
                <a:lnTo>
                  <a:pt x="4527" y="1435"/>
                </a:lnTo>
                <a:lnTo>
                  <a:pt x="4527" y="1434"/>
                </a:lnTo>
                <a:lnTo>
                  <a:pt x="4526" y="1434"/>
                </a:lnTo>
                <a:moveTo>
                  <a:pt x="4098" y="1348"/>
                </a:moveTo>
                <a:lnTo>
                  <a:pt x="4096" y="1350"/>
                </a:lnTo>
                <a:lnTo>
                  <a:pt x="4096" y="1348"/>
                </a:lnTo>
                <a:lnTo>
                  <a:pt x="4098" y="1348"/>
                </a:lnTo>
                <a:moveTo>
                  <a:pt x="4130" y="1396"/>
                </a:moveTo>
                <a:lnTo>
                  <a:pt x="4130" y="1394"/>
                </a:lnTo>
                <a:lnTo>
                  <a:pt x="4132" y="1394"/>
                </a:lnTo>
                <a:lnTo>
                  <a:pt x="4130" y="1396"/>
                </a:lnTo>
                <a:moveTo>
                  <a:pt x="4135" y="1366"/>
                </a:moveTo>
                <a:lnTo>
                  <a:pt x="4135" y="1365"/>
                </a:lnTo>
                <a:lnTo>
                  <a:pt x="4136" y="1365"/>
                </a:lnTo>
                <a:lnTo>
                  <a:pt x="4136" y="1365"/>
                </a:lnTo>
                <a:lnTo>
                  <a:pt x="4136" y="1366"/>
                </a:lnTo>
                <a:lnTo>
                  <a:pt x="4135" y="1366"/>
                </a:lnTo>
                <a:moveTo>
                  <a:pt x="3958" y="1736"/>
                </a:moveTo>
                <a:lnTo>
                  <a:pt x="3960" y="1736"/>
                </a:lnTo>
                <a:lnTo>
                  <a:pt x="3960" y="1737"/>
                </a:lnTo>
                <a:lnTo>
                  <a:pt x="3958" y="1737"/>
                </a:lnTo>
                <a:lnTo>
                  <a:pt x="3958" y="1736"/>
                </a:lnTo>
                <a:moveTo>
                  <a:pt x="4011" y="1784"/>
                </a:moveTo>
                <a:lnTo>
                  <a:pt x="4013" y="1784"/>
                </a:lnTo>
                <a:lnTo>
                  <a:pt x="4011" y="1786"/>
                </a:lnTo>
                <a:lnTo>
                  <a:pt x="4010" y="1786"/>
                </a:lnTo>
                <a:lnTo>
                  <a:pt x="4010" y="1784"/>
                </a:lnTo>
                <a:lnTo>
                  <a:pt x="4011" y="1784"/>
                </a:lnTo>
                <a:moveTo>
                  <a:pt x="4105" y="1747"/>
                </a:moveTo>
                <a:lnTo>
                  <a:pt x="4107" y="1747"/>
                </a:lnTo>
                <a:lnTo>
                  <a:pt x="4107" y="1746"/>
                </a:lnTo>
                <a:lnTo>
                  <a:pt x="4108" y="1746"/>
                </a:lnTo>
                <a:lnTo>
                  <a:pt x="4108" y="1744"/>
                </a:lnTo>
                <a:lnTo>
                  <a:pt x="4110" y="1744"/>
                </a:lnTo>
                <a:lnTo>
                  <a:pt x="4110" y="1743"/>
                </a:lnTo>
                <a:lnTo>
                  <a:pt x="4111" y="1743"/>
                </a:lnTo>
                <a:lnTo>
                  <a:pt x="4113" y="1742"/>
                </a:lnTo>
                <a:lnTo>
                  <a:pt x="4114" y="1742"/>
                </a:lnTo>
                <a:lnTo>
                  <a:pt x="4114" y="1740"/>
                </a:lnTo>
                <a:lnTo>
                  <a:pt x="4115" y="1740"/>
                </a:lnTo>
                <a:lnTo>
                  <a:pt x="4115" y="1739"/>
                </a:lnTo>
                <a:lnTo>
                  <a:pt x="4117" y="1739"/>
                </a:lnTo>
                <a:lnTo>
                  <a:pt x="4118" y="1739"/>
                </a:lnTo>
                <a:lnTo>
                  <a:pt x="4118" y="1737"/>
                </a:lnTo>
                <a:lnTo>
                  <a:pt x="4120" y="1737"/>
                </a:lnTo>
                <a:lnTo>
                  <a:pt x="4120" y="1736"/>
                </a:lnTo>
                <a:lnTo>
                  <a:pt x="4121" y="1736"/>
                </a:lnTo>
                <a:lnTo>
                  <a:pt x="4123" y="1736"/>
                </a:lnTo>
                <a:lnTo>
                  <a:pt x="4124" y="1736"/>
                </a:lnTo>
                <a:lnTo>
                  <a:pt x="4124" y="1734"/>
                </a:lnTo>
                <a:lnTo>
                  <a:pt x="4124" y="1733"/>
                </a:lnTo>
                <a:lnTo>
                  <a:pt x="4126" y="1733"/>
                </a:lnTo>
                <a:lnTo>
                  <a:pt x="4126" y="1734"/>
                </a:lnTo>
                <a:lnTo>
                  <a:pt x="4127" y="1733"/>
                </a:lnTo>
                <a:lnTo>
                  <a:pt x="4127" y="1731"/>
                </a:lnTo>
                <a:lnTo>
                  <a:pt x="4127" y="1731"/>
                </a:lnTo>
                <a:lnTo>
                  <a:pt x="4127" y="1730"/>
                </a:lnTo>
                <a:lnTo>
                  <a:pt x="4129" y="1728"/>
                </a:lnTo>
                <a:lnTo>
                  <a:pt x="4130" y="1728"/>
                </a:lnTo>
                <a:lnTo>
                  <a:pt x="4132" y="1725"/>
                </a:lnTo>
                <a:lnTo>
                  <a:pt x="4133" y="1724"/>
                </a:lnTo>
                <a:lnTo>
                  <a:pt x="4135" y="1724"/>
                </a:lnTo>
                <a:lnTo>
                  <a:pt x="4136" y="1722"/>
                </a:lnTo>
                <a:lnTo>
                  <a:pt x="4136" y="1721"/>
                </a:lnTo>
                <a:lnTo>
                  <a:pt x="4138" y="1721"/>
                </a:lnTo>
                <a:lnTo>
                  <a:pt x="4139" y="1719"/>
                </a:lnTo>
                <a:lnTo>
                  <a:pt x="4140" y="1719"/>
                </a:lnTo>
                <a:lnTo>
                  <a:pt x="4140" y="1719"/>
                </a:lnTo>
                <a:lnTo>
                  <a:pt x="4142" y="1719"/>
                </a:lnTo>
                <a:lnTo>
                  <a:pt x="4143" y="1719"/>
                </a:lnTo>
                <a:lnTo>
                  <a:pt x="4143" y="1718"/>
                </a:lnTo>
                <a:lnTo>
                  <a:pt x="4145" y="1718"/>
                </a:lnTo>
                <a:lnTo>
                  <a:pt x="4146" y="1716"/>
                </a:lnTo>
                <a:lnTo>
                  <a:pt x="4148" y="1716"/>
                </a:lnTo>
                <a:lnTo>
                  <a:pt x="4148" y="1715"/>
                </a:lnTo>
                <a:lnTo>
                  <a:pt x="4149" y="1714"/>
                </a:lnTo>
                <a:lnTo>
                  <a:pt x="4151" y="1712"/>
                </a:lnTo>
                <a:lnTo>
                  <a:pt x="4151" y="1711"/>
                </a:lnTo>
                <a:lnTo>
                  <a:pt x="4152" y="1709"/>
                </a:lnTo>
                <a:lnTo>
                  <a:pt x="4152" y="1711"/>
                </a:lnTo>
                <a:lnTo>
                  <a:pt x="4154" y="1711"/>
                </a:lnTo>
                <a:lnTo>
                  <a:pt x="4154" y="1709"/>
                </a:lnTo>
                <a:lnTo>
                  <a:pt x="4155" y="1709"/>
                </a:lnTo>
                <a:lnTo>
                  <a:pt x="4155" y="1708"/>
                </a:lnTo>
                <a:lnTo>
                  <a:pt x="4157" y="1708"/>
                </a:lnTo>
                <a:lnTo>
                  <a:pt x="4157" y="1706"/>
                </a:lnTo>
                <a:lnTo>
                  <a:pt x="4158" y="1706"/>
                </a:lnTo>
                <a:lnTo>
                  <a:pt x="4160" y="1706"/>
                </a:lnTo>
                <a:lnTo>
                  <a:pt x="4160" y="1705"/>
                </a:lnTo>
                <a:lnTo>
                  <a:pt x="4161" y="1705"/>
                </a:lnTo>
                <a:lnTo>
                  <a:pt x="4163" y="1703"/>
                </a:lnTo>
                <a:lnTo>
                  <a:pt x="4163" y="1702"/>
                </a:lnTo>
                <a:lnTo>
                  <a:pt x="4163" y="1702"/>
                </a:lnTo>
                <a:lnTo>
                  <a:pt x="4164" y="1702"/>
                </a:lnTo>
                <a:lnTo>
                  <a:pt x="4164" y="1700"/>
                </a:lnTo>
                <a:lnTo>
                  <a:pt x="4165" y="1700"/>
                </a:lnTo>
                <a:lnTo>
                  <a:pt x="4167" y="1699"/>
                </a:lnTo>
                <a:lnTo>
                  <a:pt x="4168" y="1699"/>
                </a:lnTo>
                <a:lnTo>
                  <a:pt x="4170" y="1699"/>
                </a:lnTo>
                <a:lnTo>
                  <a:pt x="4170" y="1697"/>
                </a:lnTo>
                <a:lnTo>
                  <a:pt x="4171" y="1699"/>
                </a:lnTo>
                <a:lnTo>
                  <a:pt x="4171" y="1697"/>
                </a:lnTo>
                <a:lnTo>
                  <a:pt x="4171" y="1696"/>
                </a:lnTo>
                <a:lnTo>
                  <a:pt x="4173" y="1696"/>
                </a:lnTo>
                <a:lnTo>
                  <a:pt x="4174" y="1696"/>
                </a:lnTo>
                <a:lnTo>
                  <a:pt x="4174" y="1694"/>
                </a:lnTo>
                <a:lnTo>
                  <a:pt x="4176" y="1694"/>
                </a:lnTo>
                <a:lnTo>
                  <a:pt x="4177" y="1693"/>
                </a:lnTo>
                <a:lnTo>
                  <a:pt x="4179" y="1693"/>
                </a:lnTo>
                <a:lnTo>
                  <a:pt x="4180" y="1693"/>
                </a:lnTo>
                <a:lnTo>
                  <a:pt x="4182" y="1691"/>
                </a:lnTo>
                <a:lnTo>
                  <a:pt x="4183" y="1690"/>
                </a:lnTo>
                <a:lnTo>
                  <a:pt x="4183" y="1689"/>
                </a:lnTo>
                <a:lnTo>
                  <a:pt x="4185" y="1689"/>
                </a:lnTo>
                <a:lnTo>
                  <a:pt x="4185" y="1687"/>
                </a:lnTo>
                <a:lnTo>
                  <a:pt x="4186" y="1687"/>
                </a:lnTo>
                <a:lnTo>
                  <a:pt x="4186" y="1686"/>
                </a:lnTo>
                <a:lnTo>
                  <a:pt x="4188" y="1684"/>
                </a:lnTo>
                <a:lnTo>
                  <a:pt x="4189" y="1684"/>
                </a:lnTo>
                <a:lnTo>
                  <a:pt x="4190" y="1684"/>
                </a:lnTo>
                <a:lnTo>
                  <a:pt x="4190" y="1684"/>
                </a:lnTo>
                <a:lnTo>
                  <a:pt x="4192" y="1684"/>
                </a:lnTo>
                <a:lnTo>
                  <a:pt x="4193" y="1683"/>
                </a:lnTo>
                <a:lnTo>
                  <a:pt x="4195" y="1681"/>
                </a:lnTo>
                <a:lnTo>
                  <a:pt x="4196" y="1680"/>
                </a:lnTo>
                <a:lnTo>
                  <a:pt x="4198" y="1678"/>
                </a:lnTo>
                <a:lnTo>
                  <a:pt x="4198" y="1678"/>
                </a:lnTo>
                <a:lnTo>
                  <a:pt x="4198" y="1677"/>
                </a:lnTo>
                <a:lnTo>
                  <a:pt x="4199" y="1675"/>
                </a:lnTo>
                <a:lnTo>
                  <a:pt x="4201" y="1675"/>
                </a:lnTo>
                <a:lnTo>
                  <a:pt x="4201" y="1674"/>
                </a:lnTo>
                <a:lnTo>
                  <a:pt x="4202" y="1672"/>
                </a:lnTo>
                <a:lnTo>
                  <a:pt x="4204" y="1672"/>
                </a:lnTo>
                <a:lnTo>
                  <a:pt x="4204" y="1671"/>
                </a:lnTo>
                <a:lnTo>
                  <a:pt x="4205" y="1671"/>
                </a:lnTo>
                <a:lnTo>
                  <a:pt x="4205" y="1669"/>
                </a:lnTo>
                <a:lnTo>
                  <a:pt x="4205" y="1668"/>
                </a:lnTo>
                <a:lnTo>
                  <a:pt x="4207" y="1668"/>
                </a:lnTo>
                <a:lnTo>
                  <a:pt x="4207" y="1666"/>
                </a:lnTo>
                <a:lnTo>
                  <a:pt x="4208" y="1665"/>
                </a:lnTo>
                <a:lnTo>
                  <a:pt x="4210" y="1663"/>
                </a:lnTo>
                <a:lnTo>
                  <a:pt x="4211" y="1662"/>
                </a:lnTo>
                <a:lnTo>
                  <a:pt x="4213" y="1662"/>
                </a:lnTo>
                <a:lnTo>
                  <a:pt x="4213" y="1661"/>
                </a:lnTo>
                <a:lnTo>
                  <a:pt x="4214" y="1659"/>
                </a:lnTo>
                <a:lnTo>
                  <a:pt x="4215" y="1659"/>
                </a:lnTo>
                <a:lnTo>
                  <a:pt x="4217" y="1658"/>
                </a:lnTo>
                <a:lnTo>
                  <a:pt x="4217" y="1656"/>
                </a:lnTo>
                <a:lnTo>
                  <a:pt x="4218" y="1656"/>
                </a:lnTo>
                <a:lnTo>
                  <a:pt x="4218" y="1655"/>
                </a:lnTo>
                <a:lnTo>
                  <a:pt x="4220" y="1655"/>
                </a:lnTo>
                <a:lnTo>
                  <a:pt x="4220" y="1653"/>
                </a:lnTo>
                <a:lnTo>
                  <a:pt x="4221" y="1653"/>
                </a:lnTo>
                <a:lnTo>
                  <a:pt x="4221" y="1652"/>
                </a:lnTo>
                <a:lnTo>
                  <a:pt x="4223" y="1652"/>
                </a:lnTo>
                <a:lnTo>
                  <a:pt x="4223" y="1650"/>
                </a:lnTo>
                <a:lnTo>
                  <a:pt x="4224" y="1649"/>
                </a:lnTo>
                <a:lnTo>
                  <a:pt x="4226" y="1649"/>
                </a:lnTo>
                <a:lnTo>
                  <a:pt x="4226" y="1649"/>
                </a:lnTo>
                <a:lnTo>
                  <a:pt x="4227" y="1647"/>
                </a:lnTo>
                <a:lnTo>
                  <a:pt x="4227" y="1646"/>
                </a:lnTo>
                <a:lnTo>
                  <a:pt x="4229" y="1646"/>
                </a:lnTo>
                <a:lnTo>
                  <a:pt x="4229" y="1644"/>
                </a:lnTo>
                <a:lnTo>
                  <a:pt x="4230" y="1643"/>
                </a:lnTo>
                <a:lnTo>
                  <a:pt x="4232" y="1643"/>
                </a:lnTo>
                <a:lnTo>
                  <a:pt x="4232" y="1641"/>
                </a:lnTo>
                <a:lnTo>
                  <a:pt x="4233" y="1641"/>
                </a:lnTo>
                <a:lnTo>
                  <a:pt x="4233" y="1640"/>
                </a:lnTo>
                <a:lnTo>
                  <a:pt x="4233" y="1640"/>
                </a:lnTo>
                <a:lnTo>
                  <a:pt x="4235" y="1638"/>
                </a:lnTo>
                <a:lnTo>
                  <a:pt x="4236" y="1638"/>
                </a:lnTo>
                <a:lnTo>
                  <a:pt x="4236" y="1637"/>
                </a:lnTo>
                <a:lnTo>
                  <a:pt x="4238" y="1636"/>
                </a:lnTo>
                <a:lnTo>
                  <a:pt x="4238" y="1634"/>
                </a:lnTo>
                <a:lnTo>
                  <a:pt x="4239" y="1634"/>
                </a:lnTo>
                <a:lnTo>
                  <a:pt x="4239" y="1633"/>
                </a:lnTo>
                <a:lnTo>
                  <a:pt x="4240" y="1631"/>
                </a:lnTo>
                <a:lnTo>
                  <a:pt x="4242" y="1628"/>
                </a:lnTo>
                <a:lnTo>
                  <a:pt x="4243" y="1628"/>
                </a:lnTo>
                <a:lnTo>
                  <a:pt x="4243" y="1627"/>
                </a:lnTo>
                <a:lnTo>
                  <a:pt x="4243" y="1625"/>
                </a:lnTo>
                <a:lnTo>
                  <a:pt x="4243" y="1624"/>
                </a:lnTo>
                <a:lnTo>
                  <a:pt x="4245" y="1622"/>
                </a:lnTo>
                <a:lnTo>
                  <a:pt x="4245" y="1621"/>
                </a:lnTo>
                <a:lnTo>
                  <a:pt x="4246" y="1619"/>
                </a:lnTo>
                <a:lnTo>
                  <a:pt x="4248" y="1619"/>
                </a:lnTo>
                <a:lnTo>
                  <a:pt x="4248" y="1618"/>
                </a:lnTo>
                <a:lnTo>
                  <a:pt x="4246" y="1618"/>
                </a:lnTo>
                <a:lnTo>
                  <a:pt x="4246" y="1616"/>
                </a:lnTo>
                <a:lnTo>
                  <a:pt x="4248" y="1616"/>
                </a:lnTo>
                <a:lnTo>
                  <a:pt x="4248" y="1615"/>
                </a:lnTo>
                <a:lnTo>
                  <a:pt x="4246" y="1615"/>
                </a:lnTo>
                <a:lnTo>
                  <a:pt x="4246" y="1613"/>
                </a:lnTo>
                <a:lnTo>
                  <a:pt x="4248" y="1613"/>
                </a:lnTo>
                <a:lnTo>
                  <a:pt x="4248" y="1613"/>
                </a:lnTo>
                <a:lnTo>
                  <a:pt x="4248" y="1612"/>
                </a:lnTo>
                <a:lnTo>
                  <a:pt x="4248" y="1610"/>
                </a:lnTo>
                <a:lnTo>
                  <a:pt x="4249" y="1610"/>
                </a:lnTo>
                <a:lnTo>
                  <a:pt x="4251" y="1609"/>
                </a:lnTo>
                <a:lnTo>
                  <a:pt x="4252" y="1609"/>
                </a:lnTo>
                <a:lnTo>
                  <a:pt x="4252" y="1608"/>
                </a:lnTo>
                <a:lnTo>
                  <a:pt x="4252" y="1606"/>
                </a:lnTo>
                <a:lnTo>
                  <a:pt x="4254" y="1606"/>
                </a:lnTo>
                <a:lnTo>
                  <a:pt x="4254" y="1605"/>
                </a:lnTo>
                <a:lnTo>
                  <a:pt x="4254" y="1603"/>
                </a:lnTo>
                <a:lnTo>
                  <a:pt x="4255" y="1603"/>
                </a:lnTo>
                <a:lnTo>
                  <a:pt x="4255" y="1602"/>
                </a:lnTo>
                <a:lnTo>
                  <a:pt x="4257" y="1599"/>
                </a:lnTo>
                <a:lnTo>
                  <a:pt x="4258" y="1599"/>
                </a:lnTo>
                <a:lnTo>
                  <a:pt x="4258" y="1597"/>
                </a:lnTo>
                <a:lnTo>
                  <a:pt x="4258" y="1596"/>
                </a:lnTo>
                <a:lnTo>
                  <a:pt x="4260" y="1594"/>
                </a:lnTo>
                <a:lnTo>
                  <a:pt x="4261" y="1594"/>
                </a:lnTo>
                <a:lnTo>
                  <a:pt x="4261" y="1593"/>
                </a:lnTo>
                <a:lnTo>
                  <a:pt x="4263" y="1593"/>
                </a:lnTo>
                <a:lnTo>
                  <a:pt x="4263" y="1591"/>
                </a:lnTo>
                <a:lnTo>
                  <a:pt x="4263" y="1590"/>
                </a:lnTo>
                <a:lnTo>
                  <a:pt x="4261" y="1591"/>
                </a:lnTo>
                <a:lnTo>
                  <a:pt x="4261" y="1590"/>
                </a:lnTo>
                <a:lnTo>
                  <a:pt x="4263" y="1590"/>
                </a:lnTo>
                <a:lnTo>
                  <a:pt x="4263" y="1588"/>
                </a:lnTo>
                <a:lnTo>
                  <a:pt x="4264" y="1588"/>
                </a:lnTo>
                <a:lnTo>
                  <a:pt x="4264" y="1587"/>
                </a:lnTo>
                <a:lnTo>
                  <a:pt x="4263" y="1587"/>
                </a:lnTo>
                <a:lnTo>
                  <a:pt x="4263" y="1585"/>
                </a:lnTo>
                <a:lnTo>
                  <a:pt x="4264" y="1584"/>
                </a:lnTo>
                <a:lnTo>
                  <a:pt x="4264" y="1585"/>
                </a:lnTo>
                <a:lnTo>
                  <a:pt x="4264" y="1587"/>
                </a:lnTo>
                <a:lnTo>
                  <a:pt x="4265" y="1585"/>
                </a:lnTo>
                <a:lnTo>
                  <a:pt x="4268" y="1583"/>
                </a:lnTo>
                <a:lnTo>
                  <a:pt x="4270" y="1580"/>
                </a:lnTo>
                <a:lnTo>
                  <a:pt x="4273" y="1578"/>
                </a:lnTo>
                <a:lnTo>
                  <a:pt x="4274" y="1577"/>
                </a:lnTo>
                <a:lnTo>
                  <a:pt x="4274" y="1575"/>
                </a:lnTo>
                <a:lnTo>
                  <a:pt x="4274" y="1574"/>
                </a:lnTo>
                <a:lnTo>
                  <a:pt x="4276" y="1572"/>
                </a:lnTo>
                <a:lnTo>
                  <a:pt x="4274" y="1572"/>
                </a:lnTo>
                <a:lnTo>
                  <a:pt x="4273" y="1574"/>
                </a:lnTo>
                <a:lnTo>
                  <a:pt x="4273" y="1575"/>
                </a:lnTo>
                <a:lnTo>
                  <a:pt x="4273" y="1577"/>
                </a:lnTo>
                <a:lnTo>
                  <a:pt x="4271" y="1577"/>
                </a:lnTo>
                <a:lnTo>
                  <a:pt x="4271" y="1578"/>
                </a:lnTo>
                <a:lnTo>
                  <a:pt x="4270" y="1578"/>
                </a:lnTo>
                <a:lnTo>
                  <a:pt x="4268" y="1578"/>
                </a:lnTo>
                <a:lnTo>
                  <a:pt x="4268" y="1578"/>
                </a:lnTo>
                <a:lnTo>
                  <a:pt x="4268" y="1580"/>
                </a:lnTo>
                <a:lnTo>
                  <a:pt x="4268" y="1581"/>
                </a:lnTo>
                <a:lnTo>
                  <a:pt x="4267" y="1581"/>
                </a:lnTo>
                <a:lnTo>
                  <a:pt x="4267" y="1583"/>
                </a:lnTo>
                <a:lnTo>
                  <a:pt x="4265" y="1583"/>
                </a:lnTo>
                <a:lnTo>
                  <a:pt x="4267" y="1581"/>
                </a:lnTo>
                <a:lnTo>
                  <a:pt x="4267" y="1580"/>
                </a:lnTo>
                <a:lnTo>
                  <a:pt x="4265" y="1580"/>
                </a:lnTo>
                <a:lnTo>
                  <a:pt x="4264" y="1580"/>
                </a:lnTo>
                <a:lnTo>
                  <a:pt x="4264" y="1578"/>
                </a:lnTo>
                <a:lnTo>
                  <a:pt x="4264" y="1578"/>
                </a:lnTo>
                <a:lnTo>
                  <a:pt x="4264" y="1577"/>
                </a:lnTo>
                <a:lnTo>
                  <a:pt x="4265" y="1575"/>
                </a:lnTo>
                <a:lnTo>
                  <a:pt x="4265" y="1574"/>
                </a:lnTo>
                <a:lnTo>
                  <a:pt x="4265" y="1572"/>
                </a:lnTo>
                <a:lnTo>
                  <a:pt x="4264" y="1572"/>
                </a:lnTo>
                <a:lnTo>
                  <a:pt x="4263" y="1571"/>
                </a:lnTo>
                <a:lnTo>
                  <a:pt x="4263" y="1569"/>
                </a:lnTo>
                <a:lnTo>
                  <a:pt x="4264" y="1566"/>
                </a:lnTo>
                <a:lnTo>
                  <a:pt x="4264" y="1563"/>
                </a:lnTo>
                <a:lnTo>
                  <a:pt x="4264" y="1562"/>
                </a:lnTo>
                <a:lnTo>
                  <a:pt x="4264" y="1560"/>
                </a:lnTo>
                <a:lnTo>
                  <a:pt x="4263" y="1560"/>
                </a:lnTo>
                <a:lnTo>
                  <a:pt x="4261" y="1560"/>
                </a:lnTo>
                <a:lnTo>
                  <a:pt x="4260" y="1560"/>
                </a:lnTo>
                <a:lnTo>
                  <a:pt x="4260" y="1559"/>
                </a:lnTo>
                <a:lnTo>
                  <a:pt x="4260" y="1558"/>
                </a:lnTo>
                <a:lnTo>
                  <a:pt x="4258" y="1558"/>
                </a:lnTo>
                <a:lnTo>
                  <a:pt x="4258" y="1556"/>
                </a:lnTo>
                <a:lnTo>
                  <a:pt x="4258" y="1555"/>
                </a:lnTo>
                <a:lnTo>
                  <a:pt x="4258" y="1553"/>
                </a:lnTo>
                <a:lnTo>
                  <a:pt x="4257" y="1553"/>
                </a:lnTo>
                <a:lnTo>
                  <a:pt x="4257" y="1552"/>
                </a:lnTo>
                <a:lnTo>
                  <a:pt x="4258" y="1552"/>
                </a:lnTo>
                <a:lnTo>
                  <a:pt x="4258" y="1550"/>
                </a:lnTo>
                <a:lnTo>
                  <a:pt x="4257" y="1550"/>
                </a:lnTo>
                <a:lnTo>
                  <a:pt x="4258" y="1549"/>
                </a:lnTo>
                <a:lnTo>
                  <a:pt x="4260" y="1547"/>
                </a:lnTo>
                <a:lnTo>
                  <a:pt x="4260" y="1546"/>
                </a:lnTo>
                <a:lnTo>
                  <a:pt x="4260" y="1544"/>
                </a:lnTo>
                <a:lnTo>
                  <a:pt x="4261" y="1544"/>
                </a:lnTo>
                <a:lnTo>
                  <a:pt x="4261" y="1543"/>
                </a:lnTo>
                <a:lnTo>
                  <a:pt x="4261" y="1543"/>
                </a:lnTo>
                <a:lnTo>
                  <a:pt x="4263" y="1543"/>
                </a:lnTo>
                <a:lnTo>
                  <a:pt x="4263" y="1541"/>
                </a:lnTo>
                <a:lnTo>
                  <a:pt x="4264" y="1540"/>
                </a:lnTo>
                <a:lnTo>
                  <a:pt x="4264" y="1538"/>
                </a:lnTo>
                <a:lnTo>
                  <a:pt x="4265" y="1537"/>
                </a:lnTo>
                <a:lnTo>
                  <a:pt x="4265" y="1535"/>
                </a:lnTo>
                <a:lnTo>
                  <a:pt x="4265" y="1534"/>
                </a:lnTo>
                <a:lnTo>
                  <a:pt x="4264" y="1534"/>
                </a:lnTo>
                <a:lnTo>
                  <a:pt x="4264" y="1532"/>
                </a:lnTo>
                <a:lnTo>
                  <a:pt x="4263" y="1532"/>
                </a:lnTo>
                <a:lnTo>
                  <a:pt x="4263" y="1534"/>
                </a:lnTo>
                <a:lnTo>
                  <a:pt x="4263" y="1535"/>
                </a:lnTo>
                <a:lnTo>
                  <a:pt x="4263" y="1537"/>
                </a:lnTo>
                <a:lnTo>
                  <a:pt x="4263" y="1538"/>
                </a:lnTo>
                <a:lnTo>
                  <a:pt x="4261" y="1537"/>
                </a:lnTo>
                <a:lnTo>
                  <a:pt x="4261" y="1535"/>
                </a:lnTo>
                <a:lnTo>
                  <a:pt x="4260" y="1535"/>
                </a:lnTo>
                <a:lnTo>
                  <a:pt x="4258" y="1535"/>
                </a:lnTo>
                <a:lnTo>
                  <a:pt x="4258" y="1534"/>
                </a:lnTo>
                <a:lnTo>
                  <a:pt x="4258" y="1532"/>
                </a:lnTo>
                <a:lnTo>
                  <a:pt x="4258" y="1531"/>
                </a:lnTo>
                <a:lnTo>
                  <a:pt x="4257" y="1531"/>
                </a:lnTo>
                <a:lnTo>
                  <a:pt x="4255" y="1531"/>
                </a:lnTo>
                <a:lnTo>
                  <a:pt x="4255" y="1532"/>
                </a:lnTo>
                <a:lnTo>
                  <a:pt x="4255" y="1534"/>
                </a:lnTo>
                <a:lnTo>
                  <a:pt x="4255" y="1535"/>
                </a:lnTo>
                <a:lnTo>
                  <a:pt x="4255" y="1537"/>
                </a:lnTo>
                <a:lnTo>
                  <a:pt x="4254" y="1538"/>
                </a:lnTo>
                <a:lnTo>
                  <a:pt x="4254" y="1537"/>
                </a:lnTo>
                <a:lnTo>
                  <a:pt x="4254" y="1535"/>
                </a:lnTo>
                <a:lnTo>
                  <a:pt x="4252" y="1535"/>
                </a:lnTo>
                <a:lnTo>
                  <a:pt x="4251" y="1537"/>
                </a:lnTo>
                <a:lnTo>
                  <a:pt x="4251" y="1535"/>
                </a:lnTo>
                <a:lnTo>
                  <a:pt x="4252" y="1535"/>
                </a:lnTo>
                <a:lnTo>
                  <a:pt x="4252" y="1534"/>
                </a:lnTo>
                <a:lnTo>
                  <a:pt x="4251" y="1532"/>
                </a:lnTo>
                <a:lnTo>
                  <a:pt x="4252" y="1532"/>
                </a:lnTo>
                <a:lnTo>
                  <a:pt x="4252" y="1531"/>
                </a:lnTo>
                <a:lnTo>
                  <a:pt x="4252" y="1530"/>
                </a:lnTo>
                <a:lnTo>
                  <a:pt x="4252" y="1528"/>
                </a:lnTo>
                <a:lnTo>
                  <a:pt x="4252" y="1527"/>
                </a:lnTo>
                <a:lnTo>
                  <a:pt x="4254" y="1527"/>
                </a:lnTo>
                <a:lnTo>
                  <a:pt x="4254" y="1525"/>
                </a:lnTo>
                <a:lnTo>
                  <a:pt x="4254" y="1524"/>
                </a:lnTo>
                <a:lnTo>
                  <a:pt x="4255" y="1524"/>
                </a:lnTo>
                <a:lnTo>
                  <a:pt x="4255" y="1522"/>
                </a:lnTo>
                <a:lnTo>
                  <a:pt x="4257" y="1521"/>
                </a:lnTo>
                <a:lnTo>
                  <a:pt x="4255" y="1521"/>
                </a:lnTo>
                <a:lnTo>
                  <a:pt x="4255" y="1519"/>
                </a:lnTo>
                <a:lnTo>
                  <a:pt x="4254" y="1521"/>
                </a:lnTo>
                <a:lnTo>
                  <a:pt x="4254" y="1519"/>
                </a:lnTo>
                <a:lnTo>
                  <a:pt x="4255" y="1519"/>
                </a:lnTo>
                <a:lnTo>
                  <a:pt x="4255" y="1518"/>
                </a:lnTo>
                <a:lnTo>
                  <a:pt x="4255" y="1516"/>
                </a:lnTo>
                <a:lnTo>
                  <a:pt x="4255" y="1515"/>
                </a:lnTo>
                <a:lnTo>
                  <a:pt x="4257" y="1513"/>
                </a:lnTo>
                <a:lnTo>
                  <a:pt x="4257" y="1512"/>
                </a:lnTo>
                <a:lnTo>
                  <a:pt x="4255" y="1512"/>
                </a:lnTo>
                <a:lnTo>
                  <a:pt x="4255" y="1510"/>
                </a:lnTo>
                <a:lnTo>
                  <a:pt x="4255" y="1509"/>
                </a:lnTo>
                <a:lnTo>
                  <a:pt x="4254" y="1509"/>
                </a:lnTo>
                <a:lnTo>
                  <a:pt x="4254" y="1507"/>
                </a:lnTo>
                <a:lnTo>
                  <a:pt x="4254" y="1507"/>
                </a:lnTo>
                <a:lnTo>
                  <a:pt x="4254" y="1506"/>
                </a:lnTo>
                <a:lnTo>
                  <a:pt x="4255" y="1505"/>
                </a:lnTo>
                <a:lnTo>
                  <a:pt x="4257" y="1505"/>
                </a:lnTo>
                <a:lnTo>
                  <a:pt x="4258" y="1505"/>
                </a:lnTo>
                <a:lnTo>
                  <a:pt x="4257" y="1503"/>
                </a:lnTo>
                <a:lnTo>
                  <a:pt x="4258" y="1502"/>
                </a:lnTo>
                <a:lnTo>
                  <a:pt x="4257" y="1502"/>
                </a:lnTo>
                <a:lnTo>
                  <a:pt x="4258" y="1500"/>
                </a:lnTo>
                <a:lnTo>
                  <a:pt x="4257" y="1500"/>
                </a:lnTo>
                <a:lnTo>
                  <a:pt x="4255" y="1500"/>
                </a:lnTo>
                <a:lnTo>
                  <a:pt x="4255" y="1499"/>
                </a:lnTo>
                <a:lnTo>
                  <a:pt x="4257" y="1497"/>
                </a:lnTo>
                <a:lnTo>
                  <a:pt x="4255" y="1497"/>
                </a:lnTo>
                <a:lnTo>
                  <a:pt x="4254" y="1497"/>
                </a:lnTo>
                <a:lnTo>
                  <a:pt x="4254" y="1499"/>
                </a:lnTo>
                <a:lnTo>
                  <a:pt x="4254" y="1500"/>
                </a:lnTo>
                <a:lnTo>
                  <a:pt x="4252" y="1500"/>
                </a:lnTo>
                <a:lnTo>
                  <a:pt x="4254" y="1499"/>
                </a:lnTo>
                <a:lnTo>
                  <a:pt x="4252" y="1499"/>
                </a:lnTo>
                <a:lnTo>
                  <a:pt x="4252" y="1497"/>
                </a:lnTo>
                <a:lnTo>
                  <a:pt x="4252" y="1496"/>
                </a:lnTo>
                <a:lnTo>
                  <a:pt x="4251" y="1496"/>
                </a:lnTo>
                <a:lnTo>
                  <a:pt x="4251" y="1494"/>
                </a:lnTo>
                <a:lnTo>
                  <a:pt x="4249" y="1494"/>
                </a:lnTo>
                <a:lnTo>
                  <a:pt x="4248" y="1494"/>
                </a:lnTo>
                <a:lnTo>
                  <a:pt x="4248" y="1493"/>
                </a:lnTo>
                <a:lnTo>
                  <a:pt x="4246" y="1493"/>
                </a:lnTo>
                <a:lnTo>
                  <a:pt x="4246" y="1491"/>
                </a:lnTo>
                <a:lnTo>
                  <a:pt x="4246" y="1490"/>
                </a:lnTo>
                <a:lnTo>
                  <a:pt x="4246" y="1488"/>
                </a:lnTo>
                <a:lnTo>
                  <a:pt x="4246" y="1487"/>
                </a:lnTo>
                <a:lnTo>
                  <a:pt x="4243" y="1487"/>
                </a:lnTo>
                <a:lnTo>
                  <a:pt x="4242" y="1485"/>
                </a:lnTo>
                <a:lnTo>
                  <a:pt x="4242" y="1484"/>
                </a:lnTo>
                <a:lnTo>
                  <a:pt x="4240" y="1484"/>
                </a:lnTo>
                <a:lnTo>
                  <a:pt x="4239" y="1484"/>
                </a:lnTo>
                <a:lnTo>
                  <a:pt x="4239" y="1482"/>
                </a:lnTo>
                <a:lnTo>
                  <a:pt x="4238" y="1482"/>
                </a:lnTo>
                <a:lnTo>
                  <a:pt x="4236" y="1482"/>
                </a:lnTo>
                <a:lnTo>
                  <a:pt x="4236" y="1481"/>
                </a:lnTo>
                <a:lnTo>
                  <a:pt x="4235" y="1481"/>
                </a:lnTo>
                <a:lnTo>
                  <a:pt x="4235" y="1479"/>
                </a:lnTo>
                <a:lnTo>
                  <a:pt x="4235" y="1478"/>
                </a:lnTo>
                <a:lnTo>
                  <a:pt x="4235" y="1477"/>
                </a:lnTo>
                <a:lnTo>
                  <a:pt x="4236" y="1475"/>
                </a:lnTo>
                <a:lnTo>
                  <a:pt x="4236" y="1474"/>
                </a:lnTo>
                <a:lnTo>
                  <a:pt x="4238" y="1472"/>
                </a:lnTo>
                <a:lnTo>
                  <a:pt x="4238" y="1472"/>
                </a:lnTo>
                <a:lnTo>
                  <a:pt x="4239" y="1471"/>
                </a:lnTo>
                <a:lnTo>
                  <a:pt x="4239" y="1469"/>
                </a:lnTo>
                <a:lnTo>
                  <a:pt x="4239" y="1468"/>
                </a:lnTo>
                <a:lnTo>
                  <a:pt x="4238" y="1468"/>
                </a:lnTo>
                <a:lnTo>
                  <a:pt x="4238" y="1469"/>
                </a:lnTo>
                <a:lnTo>
                  <a:pt x="4238" y="1471"/>
                </a:lnTo>
                <a:lnTo>
                  <a:pt x="4236" y="1472"/>
                </a:lnTo>
                <a:lnTo>
                  <a:pt x="4236" y="1471"/>
                </a:lnTo>
                <a:lnTo>
                  <a:pt x="4236" y="1469"/>
                </a:lnTo>
                <a:lnTo>
                  <a:pt x="4235" y="1468"/>
                </a:lnTo>
                <a:lnTo>
                  <a:pt x="4236" y="1468"/>
                </a:lnTo>
                <a:lnTo>
                  <a:pt x="4236" y="1466"/>
                </a:lnTo>
                <a:lnTo>
                  <a:pt x="4236" y="1465"/>
                </a:lnTo>
                <a:lnTo>
                  <a:pt x="4238" y="1463"/>
                </a:lnTo>
                <a:lnTo>
                  <a:pt x="4239" y="1463"/>
                </a:lnTo>
                <a:lnTo>
                  <a:pt x="4239" y="1462"/>
                </a:lnTo>
                <a:lnTo>
                  <a:pt x="4239" y="1460"/>
                </a:lnTo>
                <a:lnTo>
                  <a:pt x="4240" y="1460"/>
                </a:lnTo>
                <a:lnTo>
                  <a:pt x="4240" y="1459"/>
                </a:lnTo>
                <a:lnTo>
                  <a:pt x="4240" y="1457"/>
                </a:lnTo>
                <a:lnTo>
                  <a:pt x="4240" y="1456"/>
                </a:lnTo>
                <a:lnTo>
                  <a:pt x="4242" y="1456"/>
                </a:lnTo>
                <a:lnTo>
                  <a:pt x="4242" y="1454"/>
                </a:lnTo>
                <a:lnTo>
                  <a:pt x="4242" y="1453"/>
                </a:lnTo>
                <a:lnTo>
                  <a:pt x="4242" y="1452"/>
                </a:lnTo>
                <a:lnTo>
                  <a:pt x="4242" y="1450"/>
                </a:lnTo>
                <a:lnTo>
                  <a:pt x="4242" y="1449"/>
                </a:lnTo>
                <a:lnTo>
                  <a:pt x="4242" y="1447"/>
                </a:lnTo>
                <a:lnTo>
                  <a:pt x="4243" y="1447"/>
                </a:lnTo>
                <a:lnTo>
                  <a:pt x="4243" y="1446"/>
                </a:lnTo>
                <a:lnTo>
                  <a:pt x="4242" y="1446"/>
                </a:lnTo>
                <a:lnTo>
                  <a:pt x="4240" y="1444"/>
                </a:lnTo>
                <a:lnTo>
                  <a:pt x="4240" y="1443"/>
                </a:lnTo>
                <a:lnTo>
                  <a:pt x="4240" y="1441"/>
                </a:lnTo>
                <a:lnTo>
                  <a:pt x="4240" y="1440"/>
                </a:lnTo>
                <a:lnTo>
                  <a:pt x="4239" y="1440"/>
                </a:lnTo>
                <a:lnTo>
                  <a:pt x="4239" y="1438"/>
                </a:lnTo>
                <a:lnTo>
                  <a:pt x="4239" y="1437"/>
                </a:lnTo>
                <a:lnTo>
                  <a:pt x="4240" y="1437"/>
                </a:lnTo>
                <a:lnTo>
                  <a:pt x="4240" y="1435"/>
                </a:lnTo>
                <a:lnTo>
                  <a:pt x="4242" y="1434"/>
                </a:lnTo>
                <a:lnTo>
                  <a:pt x="4242" y="1432"/>
                </a:lnTo>
                <a:lnTo>
                  <a:pt x="4242" y="1431"/>
                </a:lnTo>
                <a:lnTo>
                  <a:pt x="4242" y="1429"/>
                </a:lnTo>
                <a:lnTo>
                  <a:pt x="4242" y="1428"/>
                </a:lnTo>
                <a:lnTo>
                  <a:pt x="4243" y="1428"/>
                </a:lnTo>
                <a:lnTo>
                  <a:pt x="4243" y="1426"/>
                </a:lnTo>
                <a:lnTo>
                  <a:pt x="4243" y="1425"/>
                </a:lnTo>
                <a:lnTo>
                  <a:pt x="4243" y="1424"/>
                </a:lnTo>
                <a:lnTo>
                  <a:pt x="4243" y="1422"/>
                </a:lnTo>
                <a:lnTo>
                  <a:pt x="4243" y="1421"/>
                </a:lnTo>
                <a:lnTo>
                  <a:pt x="4245" y="1421"/>
                </a:lnTo>
                <a:lnTo>
                  <a:pt x="4245" y="1419"/>
                </a:lnTo>
                <a:lnTo>
                  <a:pt x="4245" y="1418"/>
                </a:lnTo>
                <a:lnTo>
                  <a:pt x="4245" y="1416"/>
                </a:lnTo>
                <a:lnTo>
                  <a:pt x="4246" y="1415"/>
                </a:lnTo>
                <a:lnTo>
                  <a:pt x="4248" y="1413"/>
                </a:lnTo>
                <a:lnTo>
                  <a:pt x="4246" y="1413"/>
                </a:lnTo>
                <a:lnTo>
                  <a:pt x="4246" y="1412"/>
                </a:lnTo>
                <a:lnTo>
                  <a:pt x="4245" y="1412"/>
                </a:lnTo>
                <a:lnTo>
                  <a:pt x="4243" y="1412"/>
                </a:lnTo>
                <a:lnTo>
                  <a:pt x="4243" y="1410"/>
                </a:lnTo>
                <a:lnTo>
                  <a:pt x="4243" y="1409"/>
                </a:lnTo>
                <a:lnTo>
                  <a:pt x="4243" y="1407"/>
                </a:lnTo>
                <a:lnTo>
                  <a:pt x="4242" y="1407"/>
                </a:lnTo>
                <a:lnTo>
                  <a:pt x="4240" y="1407"/>
                </a:lnTo>
                <a:lnTo>
                  <a:pt x="4240" y="1406"/>
                </a:lnTo>
                <a:lnTo>
                  <a:pt x="4240" y="1404"/>
                </a:lnTo>
                <a:lnTo>
                  <a:pt x="4240" y="1403"/>
                </a:lnTo>
                <a:lnTo>
                  <a:pt x="4240" y="1401"/>
                </a:lnTo>
                <a:lnTo>
                  <a:pt x="4240" y="1400"/>
                </a:lnTo>
                <a:lnTo>
                  <a:pt x="4239" y="1400"/>
                </a:lnTo>
                <a:lnTo>
                  <a:pt x="4239" y="1401"/>
                </a:lnTo>
                <a:lnTo>
                  <a:pt x="4236" y="1403"/>
                </a:lnTo>
                <a:lnTo>
                  <a:pt x="4236" y="1401"/>
                </a:lnTo>
                <a:lnTo>
                  <a:pt x="4235" y="1401"/>
                </a:lnTo>
                <a:lnTo>
                  <a:pt x="4235" y="1403"/>
                </a:lnTo>
                <a:lnTo>
                  <a:pt x="4235" y="1404"/>
                </a:lnTo>
                <a:lnTo>
                  <a:pt x="4233" y="1404"/>
                </a:lnTo>
                <a:lnTo>
                  <a:pt x="4233" y="1406"/>
                </a:lnTo>
                <a:lnTo>
                  <a:pt x="4233" y="1406"/>
                </a:lnTo>
                <a:lnTo>
                  <a:pt x="4232" y="1406"/>
                </a:lnTo>
                <a:lnTo>
                  <a:pt x="4230" y="1406"/>
                </a:lnTo>
                <a:lnTo>
                  <a:pt x="4230" y="1404"/>
                </a:lnTo>
                <a:lnTo>
                  <a:pt x="4230" y="1403"/>
                </a:lnTo>
                <a:lnTo>
                  <a:pt x="4230" y="1401"/>
                </a:lnTo>
                <a:lnTo>
                  <a:pt x="4230" y="1400"/>
                </a:lnTo>
                <a:lnTo>
                  <a:pt x="4232" y="1400"/>
                </a:lnTo>
                <a:lnTo>
                  <a:pt x="4232" y="1399"/>
                </a:lnTo>
                <a:lnTo>
                  <a:pt x="4230" y="1399"/>
                </a:lnTo>
                <a:lnTo>
                  <a:pt x="4230" y="1397"/>
                </a:lnTo>
                <a:lnTo>
                  <a:pt x="4230" y="1396"/>
                </a:lnTo>
                <a:lnTo>
                  <a:pt x="4230" y="1394"/>
                </a:lnTo>
                <a:lnTo>
                  <a:pt x="4232" y="1394"/>
                </a:lnTo>
                <a:lnTo>
                  <a:pt x="4232" y="1393"/>
                </a:lnTo>
                <a:lnTo>
                  <a:pt x="4232" y="1391"/>
                </a:lnTo>
                <a:lnTo>
                  <a:pt x="4233" y="1391"/>
                </a:lnTo>
                <a:lnTo>
                  <a:pt x="4233" y="1390"/>
                </a:lnTo>
                <a:lnTo>
                  <a:pt x="4233" y="1388"/>
                </a:lnTo>
                <a:lnTo>
                  <a:pt x="4233" y="1385"/>
                </a:lnTo>
                <a:lnTo>
                  <a:pt x="4233" y="1384"/>
                </a:lnTo>
                <a:lnTo>
                  <a:pt x="4233" y="1382"/>
                </a:lnTo>
                <a:lnTo>
                  <a:pt x="4233" y="1381"/>
                </a:lnTo>
                <a:lnTo>
                  <a:pt x="4233" y="1379"/>
                </a:lnTo>
                <a:lnTo>
                  <a:pt x="4233" y="1379"/>
                </a:lnTo>
                <a:lnTo>
                  <a:pt x="4233" y="1378"/>
                </a:lnTo>
                <a:lnTo>
                  <a:pt x="4233" y="1376"/>
                </a:lnTo>
                <a:lnTo>
                  <a:pt x="4233" y="1375"/>
                </a:lnTo>
                <a:lnTo>
                  <a:pt x="4233" y="1375"/>
                </a:lnTo>
                <a:lnTo>
                  <a:pt x="4233" y="1373"/>
                </a:lnTo>
                <a:lnTo>
                  <a:pt x="4233" y="1372"/>
                </a:lnTo>
                <a:lnTo>
                  <a:pt x="4233" y="1371"/>
                </a:lnTo>
                <a:lnTo>
                  <a:pt x="4232" y="1371"/>
                </a:lnTo>
                <a:lnTo>
                  <a:pt x="4232" y="1369"/>
                </a:lnTo>
                <a:lnTo>
                  <a:pt x="4232" y="1368"/>
                </a:lnTo>
                <a:lnTo>
                  <a:pt x="4233" y="1368"/>
                </a:lnTo>
                <a:lnTo>
                  <a:pt x="4233" y="1365"/>
                </a:lnTo>
                <a:lnTo>
                  <a:pt x="4233" y="1365"/>
                </a:lnTo>
                <a:lnTo>
                  <a:pt x="4232" y="1365"/>
                </a:lnTo>
                <a:lnTo>
                  <a:pt x="4232" y="1365"/>
                </a:lnTo>
                <a:lnTo>
                  <a:pt x="4230" y="1365"/>
                </a:lnTo>
                <a:lnTo>
                  <a:pt x="4230" y="1363"/>
                </a:lnTo>
                <a:lnTo>
                  <a:pt x="4232" y="1362"/>
                </a:lnTo>
                <a:lnTo>
                  <a:pt x="4232" y="1360"/>
                </a:lnTo>
                <a:lnTo>
                  <a:pt x="4232" y="1359"/>
                </a:lnTo>
                <a:lnTo>
                  <a:pt x="4232" y="1357"/>
                </a:lnTo>
                <a:lnTo>
                  <a:pt x="4232" y="1356"/>
                </a:lnTo>
                <a:lnTo>
                  <a:pt x="4233" y="1356"/>
                </a:lnTo>
                <a:lnTo>
                  <a:pt x="4233" y="1354"/>
                </a:lnTo>
                <a:lnTo>
                  <a:pt x="4232" y="1354"/>
                </a:lnTo>
                <a:lnTo>
                  <a:pt x="4232" y="1353"/>
                </a:lnTo>
                <a:lnTo>
                  <a:pt x="4233" y="1353"/>
                </a:lnTo>
                <a:lnTo>
                  <a:pt x="4233" y="1351"/>
                </a:lnTo>
                <a:lnTo>
                  <a:pt x="4233" y="1350"/>
                </a:lnTo>
                <a:lnTo>
                  <a:pt x="4233" y="1348"/>
                </a:lnTo>
                <a:lnTo>
                  <a:pt x="4232" y="1348"/>
                </a:lnTo>
                <a:lnTo>
                  <a:pt x="4232" y="1347"/>
                </a:lnTo>
                <a:lnTo>
                  <a:pt x="4230" y="1347"/>
                </a:lnTo>
                <a:lnTo>
                  <a:pt x="4230" y="1346"/>
                </a:lnTo>
                <a:lnTo>
                  <a:pt x="4232" y="1346"/>
                </a:lnTo>
                <a:lnTo>
                  <a:pt x="4232" y="1344"/>
                </a:lnTo>
                <a:lnTo>
                  <a:pt x="4230" y="1344"/>
                </a:lnTo>
                <a:lnTo>
                  <a:pt x="4229" y="1346"/>
                </a:lnTo>
                <a:lnTo>
                  <a:pt x="4229" y="1347"/>
                </a:lnTo>
                <a:lnTo>
                  <a:pt x="4227" y="1347"/>
                </a:lnTo>
                <a:lnTo>
                  <a:pt x="4227" y="1348"/>
                </a:lnTo>
                <a:lnTo>
                  <a:pt x="4226" y="1348"/>
                </a:lnTo>
                <a:lnTo>
                  <a:pt x="4224" y="1348"/>
                </a:lnTo>
                <a:lnTo>
                  <a:pt x="4224" y="1350"/>
                </a:lnTo>
                <a:lnTo>
                  <a:pt x="4224" y="1351"/>
                </a:lnTo>
                <a:lnTo>
                  <a:pt x="4223" y="1353"/>
                </a:lnTo>
                <a:lnTo>
                  <a:pt x="4223" y="1354"/>
                </a:lnTo>
                <a:lnTo>
                  <a:pt x="4223" y="1356"/>
                </a:lnTo>
                <a:lnTo>
                  <a:pt x="4220" y="1362"/>
                </a:lnTo>
                <a:lnTo>
                  <a:pt x="4218" y="1362"/>
                </a:lnTo>
                <a:lnTo>
                  <a:pt x="4218" y="1363"/>
                </a:lnTo>
                <a:lnTo>
                  <a:pt x="4217" y="1365"/>
                </a:lnTo>
                <a:lnTo>
                  <a:pt x="4217" y="1365"/>
                </a:lnTo>
                <a:lnTo>
                  <a:pt x="4218" y="1365"/>
                </a:lnTo>
                <a:lnTo>
                  <a:pt x="4218" y="1366"/>
                </a:lnTo>
                <a:lnTo>
                  <a:pt x="4217" y="1366"/>
                </a:lnTo>
                <a:lnTo>
                  <a:pt x="4217" y="1365"/>
                </a:lnTo>
                <a:lnTo>
                  <a:pt x="4215" y="1365"/>
                </a:lnTo>
                <a:lnTo>
                  <a:pt x="4215" y="1366"/>
                </a:lnTo>
                <a:lnTo>
                  <a:pt x="4214" y="1368"/>
                </a:lnTo>
                <a:lnTo>
                  <a:pt x="4214" y="1369"/>
                </a:lnTo>
                <a:lnTo>
                  <a:pt x="4213" y="1369"/>
                </a:lnTo>
                <a:lnTo>
                  <a:pt x="4213" y="1371"/>
                </a:lnTo>
                <a:lnTo>
                  <a:pt x="4210" y="1373"/>
                </a:lnTo>
                <a:lnTo>
                  <a:pt x="4210" y="1375"/>
                </a:lnTo>
                <a:lnTo>
                  <a:pt x="4211" y="1375"/>
                </a:lnTo>
                <a:lnTo>
                  <a:pt x="4211" y="1373"/>
                </a:lnTo>
                <a:lnTo>
                  <a:pt x="4213" y="1373"/>
                </a:lnTo>
                <a:lnTo>
                  <a:pt x="4213" y="1375"/>
                </a:lnTo>
                <a:lnTo>
                  <a:pt x="4214" y="1375"/>
                </a:lnTo>
                <a:lnTo>
                  <a:pt x="4213" y="1376"/>
                </a:lnTo>
                <a:lnTo>
                  <a:pt x="4214" y="1376"/>
                </a:lnTo>
                <a:lnTo>
                  <a:pt x="4214" y="1378"/>
                </a:lnTo>
                <a:lnTo>
                  <a:pt x="4213" y="1378"/>
                </a:lnTo>
                <a:lnTo>
                  <a:pt x="4213" y="1376"/>
                </a:lnTo>
                <a:lnTo>
                  <a:pt x="4211" y="1378"/>
                </a:lnTo>
                <a:lnTo>
                  <a:pt x="4211" y="1379"/>
                </a:lnTo>
                <a:lnTo>
                  <a:pt x="4210" y="1379"/>
                </a:lnTo>
                <a:lnTo>
                  <a:pt x="4210" y="1381"/>
                </a:lnTo>
                <a:lnTo>
                  <a:pt x="4208" y="1381"/>
                </a:lnTo>
                <a:lnTo>
                  <a:pt x="4208" y="1382"/>
                </a:lnTo>
                <a:lnTo>
                  <a:pt x="4208" y="1384"/>
                </a:lnTo>
                <a:lnTo>
                  <a:pt x="4208" y="1385"/>
                </a:lnTo>
                <a:lnTo>
                  <a:pt x="4208" y="1387"/>
                </a:lnTo>
                <a:lnTo>
                  <a:pt x="4207" y="1387"/>
                </a:lnTo>
                <a:lnTo>
                  <a:pt x="4207" y="1388"/>
                </a:lnTo>
                <a:lnTo>
                  <a:pt x="4205" y="1390"/>
                </a:lnTo>
                <a:lnTo>
                  <a:pt x="4205" y="1391"/>
                </a:lnTo>
                <a:lnTo>
                  <a:pt x="4204" y="1391"/>
                </a:lnTo>
                <a:lnTo>
                  <a:pt x="4202" y="1396"/>
                </a:lnTo>
                <a:lnTo>
                  <a:pt x="4202" y="1397"/>
                </a:lnTo>
                <a:lnTo>
                  <a:pt x="4201" y="1399"/>
                </a:lnTo>
                <a:lnTo>
                  <a:pt x="4202" y="1400"/>
                </a:lnTo>
                <a:lnTo>
                  <a:pt x="4202" y="1400"/>
                </a:lnTo>
                <a:lnTo>
                  <a:pt x="4202" y="1401"/>
                </a:lnTo>
                <a:lnTo>
                  <a:pt x="4201" y="1401"/>
                </a:lnTo>
                <a:lnTo>
                  <a:pt x="4199" y="1404"/>
                </a:lnTo>
                <a:lnTo>
                  <a:pt x="4199" y="1406"/>
                </a:lnTo>
                <a:lnTo>
                  <a:pt x="4199" y="1407"/>
                </a:lnTo>
                <a:lnTo>
                  <a:pt x="4199" y="1409"/>
                </a:lnTo>
                <a:lnTo>
                  <a:pt x="4198" y="1413"/>
                </a:lnTo>
                <a:lnTo>
                  <a:pt x="4198" y="1415"/>
                </a:lnTo>
                <a:lnTo>
                  <a:pt x="4198" y="1416"/>
                </a:lnTo>
                <a:lnTo>
                  <a:pt x="4198" y="1418"/>
                </a:lnTo>
                <a:lnTo>
                  <a:pt x="4198" y="1419"/>
                </a:lnTo>
                <a:lnTo>
                  <a:pt x="4196" y="1419"/>
                </a:lnTo>
                <a:lnTo>
                  <a:pt x="4195" y="1422"/>
                </a:lnTo>
                <a:lnTo>
                  <a:pt x="4193" y="1425"/>
                </a:lnTo>
                <a:lnTo>
                  <a:pt x="4192" y="1429"/>
                </a:lnTo>
                <a:lnTo>
                  <a:pt x="4190" y="1429"/>
                </a:lnTo>
                <a:lnTo>
                  <a:pt x="4190" y="1431"/>
                </a:lnTo>
                <a:lnTo>
                  <a:pt x="4190" y="1432"/>
                </a:lnTo>
                <a:lnTo>
                  <a:pt x="4189" y="1435"/>
                </a:lnTo>
                <a:lnTo>
                  <a:pt x="4188" y="1437"/>
                </a:lnTo>
                <a:lnTo>
                  <a:pt x="4188" y="1437"/>
                </a:lnTo>
                <a:lnTo>
                  <a:pt x="4186" y="1437"/>
                </a:lnTo>
                <a:lnTo>
                  <a:pt x="4186" y="1438"/>
                </a:lnTo>
                <a:lnTo>
                  <a:pt x="4185" y="1440"/>
                </a:lnTo>
                <a:lnTo>
                  <a:pt x="4185" y="1441"/>
                </a:lnTo>
                <a:lnTo>
                  <a:pt x="4183" y="1441"/>
                </a:lnTo>
                <a:lnTo>
                  <a:pt x="4183" y="1443"/>
                </a:lnTo>
                <a:lnTo>
                  <a:pt x="4182" y="1443"/>
                </a:lnTo>
                <a:lnTo>
                  <a:pt x="4182" y="1444"/>
                </a:lnTo>
                <a:lnTo>
                  <a:pt x="4180" y="1446"/>
                </a:lnTo>
                <a:lnTo>
                  <a:pt x="4179" y="1447"/>
                </a:lnTo>
                <a:lnTo>
                  <a:pt x="4177" y="1447"/>
                </a:lnTo>
                <a:lnTo>
                  <a:pt x="4177" y="1449"/>
                </a:lnTo>
                <a:lnTo>
                  <a:pt x="4177" y="1450"/>
                </a:lnTo>
                <a:lnTo>
                  <a:pt x="4176" y="1450"/>
                </a:lnTo>
                <a:lnTo>
                  <a:pt x="4176" y="1452"/>
                </a:lnTo>
                <a:lnTo>
                  <a:pt x="4174" y="1453"/>
                </a:lnTo>
                <a:lnTo>
                  <a:pt x="4174" y="1454"/>
                </a:lnTo>
                <a:lnTo>
                  <a:pt x="4173" y="1454"/>
                </a:lnTo>
                <a:lnTo>
                  <a:pt x="4173" y="1456"/>
                </a:lnTo>
                <a:lnTo>
                  <a:pt x="4171" y="1456"/>
                </a:lnTo>
                <a:lnTo>
                  <a:pt x="4170" y="1456"/>
                </a:lnTo>
                <a:lnTo>
                  <a:pt x="4170" y="1457"/>
                </a:lnTo>
                <a:lnTo>
                  <a:pt x="4168" y="1457"/>
                </a:lnTo>
                <a:lnTo>
                  <a:pt x="4167" y="1457"/>
                </a:lnTo>
                <a:lnTo>
                  <a:pt x="4167" y="1459"/>
                </a:lnTo>
                <a:lnTo>
                  <a:pt x="4164" y="1459"/>
                </a:lnTo>
                <a:lnTo>
                  <a:pt x="4163" y="1459"/>
                </a:lnTo>
                <a:lnTo>
                  <a:pt x="4163" y="1459"/>
                </a:lnTo>
                <a:lnTo>
                  <a:pt x="4161" y="1459"/>
                </a:lnTo>
                <a:lnTo>
                  <a:pt x="4161" y="1457"/>
                </a:lnTo>
                <a:lnTo>
                  <a:pt x="4160" y="1456"/>
                </a:lnTo>
                <a:lnTo>
                  <a:pt x="4158" y="1456"/>
                </a:lnTo>
                <a:lnTo>
                  <a:pt x="4158" y="1454"/>
                </a:lnTo>
                <a:lnTo>
                  <a:pt x="4157" y="1454"/>
                </a:lnTo>
                <a:lnTo>
                  <a:pt x="4157" y="1453"/>
                </a:lnTo>
                <a:lnTo>
                  <a:pt x="4155" y="1453"/>
                </a:lnTo>
                <a:lnTo>
                  <a:pt x="4154" y="1453"/>
                </a:lnTo>
                <a:lnTo>
                  <a:pt x="4154" y="1452"/>
                </a:lnTo>
                <a:lnTo>
                  <a:pt x="4154" y="1450"/>
                </a:lnTo>
                <a:lnTo>
                  <a:pt x="4154" y="1449"/>
                </a:lnTo>
                <a:lnTo>
                  <a:pt x="4155" y="1449"/>
                </a:lnTo>
                <a:lnTo>
                  <a:pt x="4155" y="1447"/>
                </a:lnTo>
                <a:lnTo>
                  <a:pt x="4154" y="1447"/>
                </a:lnTo>
                <a:lnTo>
                  <a:pt x="4154" y="1446"/>
                </a:lnTo>
                <a:lnTo>
                  <a:pt x="4152" y="1446"/>
                </a:lnTo>
                <a:lnTo>
                  <a:pt x="4151" y="1444"/>
                </a:lnTo>
                <a:lnTo>
                  <a:pt x="4149" y="1443"/>
                </a:lnTo>
                <a:lnTo>
                  <a:pt x="4148" y="1443"/>
                </a:lnTo>
                <a:lnTo>
                  <a:pt x="4148" y="1444"/>
                </a:lnTo>
                <a:lnTo>
                  <a:pt x="4146" y="1443"/>
                </a:lnTo>
                <a:lnTo>
                  <a:pt x="4145" y="1443"/>
                </a:lnTo>
                <a:lnTo>
                  <a:pt x="4143" y="1443"/>
                </a:lnTo>
                <a:lnTo>
                  <a:pt x="4143" y="1441"/>
                </a:lnTo>
                <a:lnTo>
                  <a:pt x="4142" y="1440"/>
                </a:lnTo>
                <a:lnTo>
                  <a:pt x="4142" y="1438"/>
                </a:lnTo>
                <a:lnTo>
                  <a:pt x="4140" y="1438"/>
                </a:lnTo>
                <a:lnTo>
                  <a:pt x="4140" y="1437"/>
                </a:lnTo>
                <a:lnTo>
                  <a:pt x="4140" y="1437"/>
                </a:lnTo>
                <a:lnTo>
                  <a:pt x="4140" y="1435"/>
                </a:lnTo>
                <a:lnTo>
                  <a:pt x="4139" y="1435"/>
                </a:lnTo>
                <a:lnTo>
                  <a:pt x="4139" y="1434"/>
                </a:lnTo>
                <a:lnTo>
                  <a:pt x="4138" y="1434"/>
                </a:lnTo>
                <a:lnTo>
                  <a:pt x="4136" y="1434"/>
                </a:lnTo>
                <a:lnTo>
                  <a:pt x="4136" y="1432"/>
                </a:lnTo>
                <a:lnTo>
                  <a:pt x="4135" y="1432"/>
                </a:lnTo>
                <a:lnTo>
                  <a:pt x="4135" y="1431"/>
                </a:lnTo>
                <a:lnTo>
                  <a:pt x="4133" y="1431"/>
                </a:lnTo>
                <a:lnTo>
                  <a:pt x="4133" y="1429"/>
                </a:lnTo>
                <a:lnTo>
                  <a:pt x="4132" y="1429"/>
                </a:lnTo>
                <a:lnTo>
                  <a:pt x="4132" y="1431"/>
                </a:lnTo>
                <a:lnTo>
                  <a:pt x="4130" y="1431"/>
                </a:lnTo>
                <a:lnTo>
                  <a:pt x="4130" y="1429"/>
                </a:lnTo>
                <a:lnTo>
                  <a:pt x="4129" y="1429"/>
                </a:lnTo>
                <a:lnTo>
                  <a:pt x="4129" y="1428"/>
                </a:lnTo>
                <a:lnTo>
                  <a:pt x="4130" y="1426"/>
                </a:lnTo>
                <a:lnTo>
                  <a:pt x="4129" y="1426"/>
                </a:lnTo>
                <a:lnTo>
                  <a:pt x="4127" y="1426"/>
                </a:lnTo>
                <a:lnTo>
                  <a:pt x="4127" y="1425"/>
                </a:lnTo>
                <a:lnTo>
                  <a:pt x="4126" y="1425"/>
                </a:lnTo>
                <a:lnTo>
                  <a:pt x="4126" y="1424"/>
                </a:lnTo>
                <a:lnTo>
                  <a:pt x="4126" y="1422"/>
                </a:lnTo>
                <a:lnTo>
                  <a:pt x="4126" y="1421"/>
                </a:lnTo>
                <a:lnTo>
                  <a:pt x="4124" y="1421"/>
                </a:lnTo>
                <a:lnTo>
                  <a:pt x="4124" y="1419"/>
                </a:lnTo>
                <a:lnTo>
                  <a:pt x="4123" y="1419"/>
                </a:lnTo>
                <a:lnTo>
                  <a:pt x="4123" y="1418"/>
                </a:lnTo>
                <a:lnTo>
                  <a:pt x="4121" y="1418"/>
                </a:lnTo>
                <a:lnTo>
                  <a:pt x="4121" y="1416"/>
                </a:lnTo>
                <a:lnTo>
                  <a:pt x="4120" y="1416"/>
                </a:lnTo>
                <a:lnTo>
                  <a:pt x="4120" y="1415"/>
                </a:lnTo>
                <a:lnTo>
                  <a:pt x="4118" y="1413"/>
                </a:lnTo>
                <a:lnTo>
                  <a:pt x="4118" y="1412"/>
                </a:lnTo>
                <a:lnTo>
                  <a:pt x="4118" y="1410"/>
                </a:lnTo>
                <a:lnTo>
                  <a:pt x="4120" y="1410"/>
                </a:lnTo>
                <a:lnTo>
                  <a:pt x="4120" y="1409"/>
                </a:lnTo>
                <a:lnTo>
                  <a:pt x="4121" y="1409"/>
                </a:lnTo>
                <a:lnTo>
                  <a:pt x="4121" y="1407"/>
                </a:lnTo>
                <a:lnTo>
                  <a:pt x="4123" y="1406"/>
                </a:lnTo>
                <a:lnTo>
                  <a:pt x="4123" y="1404"/>
                </a:lnTo>
                <a:lnTo>
                  <a:pt x="4124" y="1404"/>
                </a:lnTo>
                <a:lnTo>
                  <a:pt x="4126" y="1403"/>
                </a:lnTo>
                <a:lnTo>
                  <a:pt x="4126" y="1401"/>
                </a:lnTo>
                <a:lnTo>
                  <a:pt x="4127" y="1401"/>
                </a:lnTo>
                <a:lnTo>
                  <a:pt x="4127" y="1401"/>
                </a:lnTo>
                <a:lnTo>
                  <a:pt x="4127" y="1400"/>
                </a:lnTo>
                <a:lnTo>
                  <a:pt x="4129" y="1399"/>
                </a:lnTo>
                <a:lnTo>
                  <a:pt x="4130" y="1397"/>
                </a:lnTo>
                <a:lnTo>
                  <a:pt x="4130" y="1396"/>
                </a:lnTo>
                <a:lnTo>
                  <a:pt x="4129" y="1394"/>
                </a:lnTo>
                <a:lnTo>
                  <a:pt x="4129" y="1393"/>
                </a:lnTo>
                <a:lnTo>
                  <a:pt x="4129" y="1391"/>
                </a:lnTo>
                <a:lnTo>
                  <a:pt x="4130" y="1391"/>
                </a:lnTo>
                <a:lnTo>
                  <a:pt x="4130" y="1390"/>
                </a:lnTo>
                <a:lnTo>
                  <a:pt x="4132" y="1388"/>
                </a:lnTo>
                <a:lnTo>
                  <a:pt x="4130" y="1388"/>
                </a:lnTo>
                <a:lnTo>
                  <a:pt x="4132" y="1387"/>
                </a:lnTo>
                <a:lnTo>
                  <a:pt x="4133" y="1387"/>
                </a:lnTo>
                <a:lnTo>
                  <a:pt x="4133" y="1385"/>
                </a:lnTo>
                <a:lnTo>
                  <a:pt x="4135" y="1387"/>
                </a:lnTo>
                <a:lnTo>
                  <a:pt x="4136" y="1387"/>
                </a:lnTo>
                <a:lnTo>
                  <a:pt x="4136" y="1385"/>
                </a:lnTo>
                <a:lnTo>
                  <a:pt x="4135" y="1385"/>
                </a:lnTo>
                <a:lnTo>
                  <a:pt x="4135" y="1384"/>
                </a:lnTo>
                <a:lnTo>
                  <a:pt x="4136" y="1384"/>
                </a:lnTo>
                <a:lnTo>
                  <a:pt x="4138" y="1384"/>
                </a:lnTo>
                <a:lnTo>
                  <a:pt x="4139" y="1382"/>
                </a:lnTo>
                <a:lnTo>
                  <a:pt x="4139" y="1384"/>
                </a:lnTo>
                <a:lnTo>
                  <a:pt x="4138" y="1385"/>
                </a:lnTo>
                <a:lnTo>
                  <a:pt x="4138" y="1387"/>
                </a:lnTo>
                <a:lnTo>
                  <a:pt x="4139" y="1387"/>
                </a:lnTo>
                <a:lnTo>
                  <a:pt x="4139" y="1385"/>
                </a:lnTo>
                <a:lnTo>
                  <a:pt x="4140" y="1385"/>
                </a:lnTo>
                <a:lnTo>
                  <a:pt x="4140" y="1384"/>
                </a:lnTo>
                <a:lnTo>
                  <a:pt x="4142" y="1384"/>
                </a:lnTo>
                <a:lnTo>
                  <a:pt x="4140" y="1382"/>
                </a:lnTo>
                <a:lnTo>
                  <a:pt x="4142" y="1382"/>
                </a:lnTo>
                <a:lnTo>
                  <a:pt x="4143" y="1382"/>
                </a:lnTo>
                <a:lnTo>
                  <a:pt x="4143" y="1381"/>
                </a:lnTo>
                <a:lnTo>
                  <a:pt x="4142" y="1381"/>
                </a:lnTo>
                <a:lnTo>
                  <a:pt x="4142" y="1379"/>
                </a:lnTo>
                <a:lnTo>
                  <a:pt x="4142" y="1378"/>
                </a:lnTo>
                <a:lnTo>
                  <a:pt x="4143" y="1378"/>
                </a:lnTo>
                <a:lnTo>
                  <a:pt x="4143" y="1376"/>
                </a:lnTo>
                <a:lnTo>
                  <a:pt x="4145" y="1376"/>
                </a:lnTo>
                <a:lnTo>
                  <a:pt x="4145" y="1375"/>
                </a:lnTo>
                <a:lnTo>
                  <a:pt x="4146" y="1375"/>
                </a:lnTo>
                <a:lnTo>
                  <a:pt x="4146" y="1373"/>
                </a:lnTo>
                <a:lnTo>
                  <a:pt x="4148" y="1372"/>
                </a:lnTo>
                <a:lnTo>
                  <a:pt x="4149" y="1372"/>
                </a:lnTo>
                <a:lnTo>
                  <a:pt x="4151" y="1372"/>
                </a:lnTo>
                <a:lnTo>
                  <a:pt x="4151" y="1371"/>
                </a:lnTo>
                <a:lnTo>
                  <a:pt x="4149" y="1371"/>
                </a:lnTo>
                <a:lnTo>
                  <a:pt x="4149" y="1369"/>
                </a:lnTo>
                <a:lnTo>
                  <a:pt x="4148" y="1368"/>
                </a:lnTo>
                <a:lnTo>
                  <a:pt x="4146" y="1368"/>
                </a:lnTo>
                <a:lnTo>
                  <a:pt x="4146" y="1366"/>
                </a:lnTo>
                <a:lnTo>
                  <a:pt x="4146" y="1365"/>
                </a:lnTo>
                <a:lnTo>
                  <a:pt x="4145" y="1365"/>
                </a:lnTo>
                <a:lnTo>
                  <a:pt x="4143" y="1365"/>
                </a:lnTo>
                <a:lnTo>
                  <a:pt x="4143" y="1366"/>
                </a:lnTo>
                <a:lnTo>
                  <a:pt x="4142" y="1366"/>
                </a:lnTo>
                <a:lnTo>
                  <a:pt x="4140" y="1368"/>
                </a:lnTo>
                <a:lnTo>
                  <a:pt x="4140" y="1369"/>
                </a:lnTo>
                <a:lnTo>
                  <a:pt x="4142" y="1369"/>
                </a:lnTo>
                <a:lnTo>
                  <a:pt x="4142" y="1371"/>
                </a:lnTo>
                <a:lnTo>
                  <a:pt x="4140" y="1372"/>
                </a:lnTo>
                <a:lnTo>
                  <a:pt x="4139" y="1373"/>
                </a:lnTo>
                <a:lnTo>
                  <a:pt x="4139" y="1372"/>
                </a:lnTo>
                <a:lnTo>
                  <a:pt x="4138" y="1372"/>
                </a:lnTo>
                <a:lnTo>
                  <a:pt x="4138" y="1373"/>
                </a:lnTo>
                <a:lnTo>
                  <a:pt x="4136" y="1373"/>
                </a:lnTo>
                <a:lnTo>
                  <a:pt x="4136" y="1372"/>
                </a:lnTo>
                <a:lnTo>
                  <a:pt x="4136" y="1371"/>
                </a:lnTo>
                <a:lnTo>
                  <a:pt x="4138" y="1371"/>
                </a:lnTo>
                <a:lnTo>
                  <a:pt x="4138" y="1369"/>
                </a:lnTo>
                <a:lnTo>
                  <a:pt x="4136" y="1369"/>
                </a:lnTo>
                <a:lnTo>
                  <a:pt x="4138" y="1368"/>
                </a:lnTo>
                <a:lnTo>
                  <a:pt x="4136" y="1368"/>
                </a:lnTo>
                <a:lnTo>
                  <a:pt x="4135" y="1369"/>
                </a:lnTo>
                <a:lnTo>
                  <a:pt x="4133" y="1369"/>
                </a:lnTo>
                <a:lnTo>
                  <a:pt x="4133" y="1368"/>
                </a:lnTo>
                <a:lnTo>
                  <a:pt x="4135" y="1368"/>
                </a:lnTo>
                <a:lnTo>
                  <a:pt x="4135" y="1366"/>
                </a:lnTo>
                <a:lnTo>
                  <a:pt x="4133" y="1366"/>
                </a:lnTo>
                <a:lnTo>
                  <a:pt x="4135" y="1365"/>
                </a:lnTo>
                <a:lnTo>
                  <a:pt x="4133" y="1365"/>
                </a:lnTo>
                <a:lnTo>
                  <a:pt x="4132" y="1366"/>
                </a:lnTo>
                <a:lnTo>
                  <a:pt x="4130" y="1368"/>
                </a:lnTo>
                <a:lnTo>
                  <a:pt x="4130" y="1366"/>
                </a:lnTo>
                <a:lnTo>
                  <a:pt x="4129" y="1366"/>
                </a:lnTo>
                <a:lnTo>
                  <a:pt x="4129" y="1368"/>
                </a:lnTo>
                <a:lnTo>
                  <a:pt x="4127" y="1368"/>
                </a:lnTo>
                <a:lnTo>
                  <a:pt x="4127" y="1369"/>
                </a:lnTo>
                <a:lnTo>
                  <a:pt x="4127" y="1371"/>
                </a:lnTo>
                <a:lnTo>
                  <a:pt x="4127" y="1371"/>
                </a:lnTo>
                <a:lnTo>
                  <a:pt x="4127" y="1369"/>
                </a:lnTo>
                <a:lnTo>
                  <a:pt x="4126" y="1369"/>
                </a:lnTo>
                <a:lnTo>
                  <a:pt x="4126" y="1368"/>
                </a:lnTo>
                <a:lnTo>
                  <a:pt x="4124" y="1368"/>
                </a:lnTo>
                <a:lnTo>
                  <a:pt x="4124" y="1366"/>
                </a:lnTo>
                <a:lnTo>
                  <a:pt x="4123" y="1366"/>
                </a:lnTo>
                <a:lnTo>
                  <a:pt x="4123" y="1365"/>
                </a:lnTo>
                <a:lnTo>
                  <a:pt x="4121" y="1365"/>
                </a:lnTo>
                <a:lnTo>
                  <a:pt x="4121" y="1366"/>
                </a:lnTo>
                <a:lnTo>
                  <a:pt x="4120" y="1366"/>
                </a:lnTo>
                <a:lnTo>
                  <a:pt x="4118" y="1366"/>
                </a:lnTo>
                <a:lnTo>
                  <a:pt x="4117" y="1366"/>
                </a:lnTo>
                <a:lnTo>
                  <a:pt x="4117" y="1365"/>
                </a:lnTo>
                <a:lnTo>
                  <a:pt x="4115" y="1365"/>
                </a:lnTo>
                <a:lnTo>
                  <a:pt x="4115" y="1365"/>
                </a:lnTo>
                <a:lnTo>
                  <a:pt x="4114" y="1365"/>
                </a:lnTo>
                <a:lnTo>
                  <a:pt x="4113" y="1365"/>
                </a:lnTo>
                <a:lnTo>
                  <a:pt x="4111" y="1365"/>
                </a:lnTo>
                <a:lnTo>
                  <a:pt x="4111" y="1363"/>
                </a:lnTo>
                <a:lnTo>
                  <a:pt x="4113" y="1363"/>
                </a:lnTo>
                <a:lnTo>
                  <a:pt x="4113" y="1362"/>
                </a:lnTo>
                <a:lnTo>
                  <a:pt x="4111" y="1362"/>
                </a:lnTo>
                <a:lnTo>
                  <a:pt x="4110" y="1363"/>
                </a:lnTo>
                <a:lnTo>
                  <a:pt x="4108" y="1363"/>
                </a:lnTo>
                <a:lnTo>
                  <a:pt x="4107" y="1363"/>
                </a:lnTo>
                <a:lnTo>
                  <a:pt x="4105" y="1363"/>
                </a:lnTo>
                <a:lnTo>
                  <a:pt x="4104" y="1363"/>
                </a:lnTo>
                <a:lnTo>
                  <a:pt x="4104" y="1362"/>
                </a:lnTo>
                <a:lnTo>
                  <a:pt x="4102" y="1362"/>
                </a:lnTo>
                <a:lnTo>
                  <a:pt x="4102" y="1360"/>
                </a:lnTo>
                <a:lnTo>
                  <a:pt x="4101" y="1359"/>
                </a:lnTo>
                <a:lnTo>
                  <a:pt x="4102" y="1359"/>
                </a:lnTo>
                <a:lnTo>
                  <a:pt x="4101" y="1357"/>
                </a:lnTo>
                <a:lnTo>
                  <a:pt x="4101" y="1356"/>
                </a:lnTo>
                <a:lnTo>
                  <a:pt x="4099" y="1356"/>
                </a:lnTo>
                <a:lnTo>
                  <a:pt x="4099" y="1357"/>
                </a:lnTo>
                <a:lnTo>
                  <a:pt x="4098" y="1357"/>
                </a:lnTo>
                <a:lnTo>
                  <a:pt x="4096" y="1359"/>
                </a:lnTo>
                <a:lnTo>
                  <a:pt x="4096" y="1357"/>
                </a:lnTo>
                <a:lnTo>
                  <a:pt x="4096" y="1356"/>
                </a:lnTo>
                <a:lnTo>
                  <a:pt x="4095" y="1356"/>
                </a:lnTo>
                <a:lnTo>
                  <a:pt x="4095" y="1354"/>
                </a:lnTo>
                <a:lnTo>
                  <a:pt x="4096" y="1356"/>
                </a:lnTo>
                <a:lnTo>
                  <a:pt x="4096" y="1354"/>
                </a:lnTo>
                <a:lnTo>
                  <a:pt x="4096" y="1353"/>
                </a:lnTo>
                <a:lnTo>
                  <a:pt x="4096" y="1351"/>
                </a:lnTo>
                <a:lnTo>
                  <a:pt x="4096" y="1350"/>
                </a:lnTo>
                <a:lnTo>
                  <a:pt x="4095" y="1350"/>
                </a:lnTo>
                <a:lnTo>
                  <a:pt x="4095" y="1351"/>
                </a:lnTo>
                <a:lnTo>
                  <a:pt x="4095" y="1353"/>
                </a:lnTo>
                <a:lnTo>
                  <a:pt x="4093" y="1353"/>
                </a:lnTo>
                <a:lnTo>
                  <a:pt x="4093" y="1351"/>
                </a:lnTo>
                <a:lnTo>
                  <a:pt x="4092" y="1353"/>
                </a:lnTo>
                <a:lnTo>
                  <a:pt x="4092" y="1353"/>
                </a:lnTo>
                <a:lnTo>
                  <a:pt x="4092" y="1354"/>
                </a:lnTo>
                <a:lnTo>
                  <a:pt x="4092" y="1356"/>
                </a:lnTo>
                <a:lnTo>
                  <a:pt x="4090" y="1356"/>
                </a:lnTo>
                <a:lnTo>
                  <a:pt x="4090" y="1354"/>
                </a:lnTo>
                <a:lnTo>
                  <a:pt x="4090" y="1353"/>
                </a:lnTo>
                <a:lnTo>
                  <a:pt x="4090" y="1351"/>
                </a:lnTo>
                <a:lnTo>
                  <a:pt x="4089" y="1351"/>
                </a:lnTo>
                <a:lnTo>
                  <a:pt x="4089" y="1353"/>
                </a:lnTo>
                <a:lnTo>
                  <a:pt x="4088" y="1353"/>
                </a:lnTo>
                <a:lnTo>
                  <a:pt x="4088" y="1354"/>
                </a:lnTo>
                <a:lnTo>
                  <a:pt x="4088" y="1356"/>
                </a:lnTo>
                <a:lnTo>
                  <a:pt x="4089" y="1356"/>
                </a:lnTo>
                <a:lnTo>
                  <a:pt x="4089" y="1357"/>
                </a:lnTo>
                <a:lnTo>
                  <a:pt x="4089" y="1359"/>
                </a:lnTo>
                <a:lnTo>
                  <a:pt x="4090" y="1359"/>
                </a:lnTo>
                <a:lnTo>
                  <a:pt x="4090" y="1357"/>
                </a:lnTo>
                <a:lnTo>
                  <a:pt x="4092" y="1357"/>
                </a:lnTo>
                <a:lnTo>
                  <a:pt x="4092" y="1357"/>
                </a:lnTo>
                <a:lnTo>
                  <a:pt x="4093" y="1357"/>
                </a:lnTo>
                <a:lnTo>
                  <a:pt x="4093" y="1359"/>
                </a:lnTo>
                <a:lnTo>
                  <a:pt x="4095" y="1359"/>
                </a:lnTo>
                <a:lnTo>
                  <a:pt x="4095" y="1360"/>
                </a:lnTo>
                <a:lnTo>
                  <a:pt x="4093" y="1360"/>
                </a:lnTo>
                <a:lnTo>
                  <a:pt x="4093" y="1362"/>
                </a:lnTo>
                <a:lnTo>
                  <a:pt x="4095" y="1362"/>
                </a:lnTo>
                <a:lnTo>
                  <a:pt x="4093" y="1363"/>
                </a:lnTo>
                <a:lnTo>
                  <a:pt x="4095" y="1363"/>
                </a:lnTo>
                <a:lnTo>
                  <a:pt x="4095" y="1365"/>
                </a:lnTo>
                <a:lnTo>
                  <a:pt x="4093" y="1365"/>
                </a:lnTo>
                <a:lnTo>
                  <a:pt x="4093" y="1366"/>
                </a:lnTo>
                <a:lnTo>
                  <a:pt x="4093" y="1368"/>
                </a:lnTo>
                <a:lnTo>
                  <a:pt x="4092" y="1366"/>
                </a:lnTo>
                <a:lnTo>
                  <a:pt x="4092" y="1368"/>
                </a:lnTo>
                <a:lnTo>
                  <a:pt x="4092" y="1369"/>
                </a:lnTo>
                <a:lnTo>
                  <a:pt x="4092" y="1371"/>
                </a:lnTo>
                <a:lnTo>
                  <a:pt x="4090" y="1371"/>
                </a:lnTo>
                <a:lnTo>
                  <a:pt x="4090" y="1369"/>
                </a:lnTo>
                <a:lnTo>
                  <a:pt x="4089" y="1369"/>
                </a:lnTo>
                <a:lnTo>
                  <a:pt x="4088" y="1369"/>
                </a:lnTo>
                <a:lnTo>
                  <a:pt x="4086" y="1371"/>
                </a:lnTo>
                <a:lnTo>
                  <a:pt x="4085" y="1371"/>
                </a:lnTo>
                <a:lnTo>
                  <a:pt x="4085" y="1369"/>
                </a:lnTo>
                <a:lnTo>
                  <a:pt x="4083" y="1369"/>
                </a:lnTo>
                <a:lnTo>
                  <a:pt x="4082" y="1369"/>
                </a:lnTo>
                <a:lnTo>
                  <a:pt x="4082" y="1371"/>
                </a:lnTo>
                <a:lnTo>
                  <a:pt x="4080" y="1371"/>
                </a:lnTo>
                <a:lnTo>
                  <a:pt x="4079" y="1371"/>
                </a:lnTo>
                <a:lnTo>
                  <a:pt x="4077" y="1371"/>
                </a:lnTo>
                <a:lnTo>
                  <a:pt x="4077" y="1369"/>
                </a:lnTo>
                <a:lnTo>
                  <a:pt x="4076" y="1369"/>
                </a:lnTo>
                <a:lnTo>
                  <a:pt x="4074" y="1369"/>
                </a:lnTo>
                <a:lnTo>
                  <a:pt x="4074" y="1368"/>
                </a:lnTo>
                <a:lnTo>
                  <a:pt x="4073" y="1368"/>
                </a:lnTo>
                <a:lnTo>
                  <a:pt x="4071" y="1368"/>
                </a:lnTo>
                <a:lnTo>
                  <a:pt x="4071" y="1369"/>
                </a:lnTo>
                <a:lnTo>
                  <a:pt x="4071" y="1371"/>
                </a:lnTo>
                <a:lnTo>
                  <a:pt x="4070" y="1371"/>
                </a:lnTo>
                <a:lnTo>
                  <a:pt x="4068" y="1372"/>
                </a:lnTo>
                <a:lnTo>
                  <a:pt x="4068" y="1373"/>
                </a:lnTo>
                <a:lnTo>
                  <a:pt x="4068" y="1375"/>
                </a:lnTo>
                <a:lnTo>
                  <a:pt x="4070" y="1375"/>
                </a:lnTo>
                <a:lnTo>
                  <a:pt x="4070" y="1376"/>
                </a:lnTo>
                <a:lnTo>
                  <a:pt x="4068" y="1375"/>
                </a:lnTo>
                <a:lnTo>
                  <a:pt x="4067" y="1375"/>
                </a:lnTo>
                <a:lnTo>
                  <a:pt x="4067" y="1373"/>
                </a:lnTo>
                <a:lnTo>
                  <a:pt x="4068" y="1372"/>
                </a:lnTo>
                <a:lnTo>
                  <a:pt x="4067" y="1372"/>
                </a:lnTo>
                <a:lnTo>
                  <a:pt x="4065" y="1372"/>
                </a:lnTo>
                <a:lnTo>
                  <a:pt x="4065" y="1373"/>
                </a:lnTo>
                <a:lnTo>
                  <a:pt x="4064" y="1375"/>
                </a:lnTo>
                <a:lnTo>
                  <a:pt x="4063" y="1375"/>
                </a:lnTo>
                <a:lnTo>
                  <a:pt x="4063" y="1376"/>
                </a:lnTo>
                <a:lnTo>
                  <a:pt x="4061" y="1376"/>
                </a:lnTo>
                <a:lnTo>
                  <a:pt x="4061" y="1378"/>
                </a:lnTo>
                <a:lnTo>
                  <a:pt x="4060" y="1379"/>
                </a:lnTo>
                <a:lnTo>
                  <a:pt x="4060" y="1381"/>
                </a:lnTo>
                <a:lnTo>
                  <a:pt x="4058" y="1381"/>
                </a:lnTo>
                <a:lnTo>
                  <a:pt x="4057" y="1381"/>
                </a:lnTo>
                <a:lnTo>
                  <a:pt x="4057" y="1382"/>
                </a:lnTo>
                <a:lnTo>
                  <a:pt x="4057" y="1385"/>
                </a:lnTo>
                <a:lnTo>
                  <a:pt x="4057" y="1385"/>
                </a:lnTo>
                <a:lnTo>
                  <a:pt x="4057" y="1387"/>
                </a:lnTo>
                <a:lnTo>
                  <a:pt x="4058" y="1387"/>
                </a:lnTo>
                <a:lnTo>
                  <a:pt x="4058" y="1388"/>
                </a:lnTo>
                <a:lnTo>
                  <a:pt x="4057" y="1388"/>
                </a:lnTo>
                <a:lnTo>
                  <a:pt x="4057" y="1390"/>
                </a:lnTo>
                <a:lnTo>
                  <a:pt x="4055" y="1390"/>
                </a:lnTo>
                <a:lnTo>
                  <a:pt x="4055" y="1391"/>
                </a:lnTo>
                <a:lnTo>
                  <a:pt x="4054" y="1391"/>
                </a:lnTo>
                <a:lnTo>
                  <a:pt x="4052" y="1391"/>
                </a:lnTo>
                <a:lnTo>
                  <a:pt x="4051" y="1391"/>
                </a:lnTo>
                <a:lnTo>
                  <a:pt x="4051" y="1393"/>
                </a:lnTo>
                <a:lnTo>
                  <a:pt x="4051" y="1394"/>
                </a:lnTo>
                <a:lnTo>
                  <a:pt x="4049" y="1394"/>
                </a:lnTo>
                <a:lnTo>
                  <a:pt x="4051" y="1396"/>
                </a:lnTo>
                <a:lnTo>
                  <a:pt x="4049" y="1396"/>
                </a:lnTo>
                <a:lnTo>
                  <a:pt x="4048" y="1397"/>
                </a:lnTo>
                <a:lnTo>
                  <a:pt x="4048" y="1399"/>
                </a:lnTo>
                <a:lnTo>
                  <a:pt x="4048" y="1400"/>
                </a:lnTo>
                <a:lnTo>
                  <a:pt x="4046" y="1400"/>
                </a:lnTo>
                <a:lnTo>
                  <a:pt x="4045" y="1400"/>
                </a:lnTo>
                <a:lnTo>
                  <a:pt x="4045" y="1400"/>
                </a:lnTo>
                <a:lnTo>
                  <a:pt x="4043" y="1400"/>
                </a:lnTo>
                <a:lnTo>
                  <a:pt x="4042" y="1401"/>
                </a:lnTo>
                <a:lnTo>
                  <a:pt x="4042" y="1403"/>
                </a:lnTo>
                <a:lnTo>
                  <a:pt x="4040" y="1404"/>
                </a:lnTo>
                <a:lnTo>
                  <a:pt x="4042" y="1406"/>
                </a:lnTo>
                <a:lnTo>
                  <a:pt x="4042" y="1407"/>
                </a:lnTo>
                <a:lnTo>
                  <a:pt x="4043" y="1407"/>
                </a:lnTo>
                <a:lnTo>
                  <a:pt x="4043" y="1409"/>
                </a:lnTo>
                <a:lnTo>
                  <a:pt x="4043" y="1410"/>
                </a:lnTo>
                <a:lnTo>
                  <a:pt x="4043" y="1412"/>
                </a:lnTo>
                <a:lnTo>
                  <a:pt x="4045" y="1410"/>
                </a:lnTo>
                <a:lnTo>
                  <a:pt x="4045" y="1412"/>
                </a:lnTo>
                <a:lnTo>
                  <a:pt x="4046" y="1410"/>
                </a:lnTo>
                <a:lnTo>
                  <a:pt x="4048" y="1410"/>
                </a:lnTo>
                <a:lnTo>
                  <a:pt x="4048" y="1412"/>
                </a:lnTo>
                <a:lnTo>
                  <a:pt x="4046" y="1412"/>
                </a:lnTo>
                <a:lnTo>
                  <a:pt x="4045" y="1412"/>
                </a:lnTo>
                <a:lnTo>
                  <a:pt x="4043" y="1412"/>
                </a:lnTo>
                <a:lnTo>
                  <a:pt x="4042" y="1412"/>
                </a:lnTo>
                <a:lnTo>
                  <a:pt x="4040" y="1412"/>
                </a:lnTo>
                <a:lnTo>
                  <a:pt x="4040" y="1413"/>
                </a:lnTo>
                <a:lnTo>
                  <a:pt x="4039" y="1413"/>
                </a:lnTo>
                <a:lnTo>
                  <a:pt x="4038" y="1412"/>
                </a:lnTo>
                <a:lnTo>
                  <a:pt x="4036" y="1412"/>
                </a:lnTo>
                <a:lnTo>
                  <a:pt x="4036" y="1413"/>
                </a:lnTo>
                <a:lnTo>
                  <a:pt x="4036" y="1415"/>
                </a:lnTo>
                <a:lnTo>
                  <a:pt x="4036" y="1416"/>
                </a:lnTo>
                <a:lnTo>
                  <a:pt x="4035" y="1419"/>
                </a:lnTo>
                <a:lnTo>
                  <a:pt x="4033" y="1419"/>
                </a:lnTo>
                <a:lnTo>
                  <a:pt x="4035" y="1418"/>
                </a:lnTo>
                <a:lnTo>
                  <a:pt x="4035" y="1416"/>
                </a:lnTo>
                <a:lnTo>
                  <a:pt x="4035" y="1415"/>
                </a:lnTo>
                <a:lnTo>
                  <a:pt x="4036" y="1415"/>
                </a:lnTo>
                <a:lnTo>
                  <a:pt x="4035" y="1413"/>
                </a:lnTo>
                <a:lnTo>
                  <a:pt x="4033" y="1412"/>
                </a:lnTo>
                <a:lnTo>
                  <a:pt x="4032" y="1412"/>
                </a:lnTo>
                <a:lnTo>
                  <a:pt x="4030" y="1412"/>
                </a:lnTo>
                <a:lnTo>
                  <a:pt x="4029" y="1410"/>
                </a:lnTo>
                <a:lnTo>
                  <a:pt x="4027" y="1410"/>
                </a:lnTo>
                <a:lnTo>
                  <a:pt x="4026" y="1412"/>
                </a:lnTo>
                <a:lnTo>
                  <a:pt x="4026" y="1413"/>
                </a:lnTo>
                <a:lnTo>
                  <a:pt x="4024" y="1413"/>
                </a:lnTo>
                <a:lnTo>
                  <a:pt x="4023" y="1413"/>
                </a:lnTo>
                <a:lnTo>
                  <a:pt x="4023" y="1415"/>
                </a:lnTo>
                <a:lnTo>
                  <a:pt x="4021" y="1416"/>
                </a:lnTo>
                <a:lnTo>
                  <a:pt x="4021" y="1416"/>
                </a:lnTo>
                <a:lnTo>
                  <a:pt x="4021" y="1415"/>
                </a:lnTo>
                <a:lnTo>
                  <a:pt x="4021" y="1415"/>
                </a:lnTo>
                <a:lnTo>
                  <a:pt x="4021" y="1413"/>
                </a:lnTo>
                <a:lnTo>
                  <a:pt x="4021" y="1412"/>
                </a:lnTo>
                <a:lnTo>
                  <a:pt x="4023" y="1412"/>
                </a:lnTo>
                <a:lnTo>
                  <a:pt x="4023" y="1410"/>
                </a:lnTo>
                <a:lnTo>
                  <a:pt x="4023" y="1409"/>
                </a:lnTo>
                <a:lnTo>
                  <a:pt x="4021" y="1409"/>
                </a:lnTo>
                <a:lnTo>
                  <a:pt x="4021" y="1407"/>
                </a:lnTo>
                <a:lnTo>
                  <a:pt x="4021" y="1406"/>
                </a:lnTo>
                <a:lnTo>
                  <a:pt x="4021" y="1406"/>
                </a:lnTo>
                <a:lnTo>
                  <a:pt x="4021" y="1404"/>
                </a:lnTo>
                <a:lnTo>
                  <a:pt x="4021" y="1403"/>
                </a:lnTo>
                <a:lnTo>
                  <a:pt x="4020" y="1401"/>
                </a:lnTo>
                <a:lnTo>
                  <a:pt x="4020" y="1400"/>
                </a:lnTo>
                <a:lnTo>
                  <a:pt x="4018" y="1400"/>
                </a:lnTo>
                <a:lnTo>
                  <a:pt x="4018" y="1400"/>
                </a:lnTo>
                <a:lnTo>
                  <a:pt x="4018" y="1399"/>
                </a:lnTo>
                <a:lnTo>
                  <a:pt x="4017" y="1399"/>
                </a:lnTo>
                <a:lnTo>
                  <a:pt x="4015" y="1399"/>
                </a:lnTo>
                <a:lnTo>
                  <a:pt x="4015" y="1397"/>
                </a:lnTo>
                <a:lnTo>
                  <a:pt x="4014" y="1397"/>
                </a:lnTo>
                <a:lnTo>
                  <a:pt x="4014" y="1396"/>
                </a:lnTo>
                <a:lnTo>
                  <a:pt x="4013" y="1396"/>
                </a:lnTo>
                <a:lnTo>
                  <a:pt x="4011" y="1396"/>
                </a:lnTo>
                <a:lnTo>
                  <a:pt x="4010" y="1396"/>
                </a:lnTo>
                <a:lnTo>
                  <a:pt x="4010" y="1397"/>
                </a:lnTo>
                <a:lnTo>
                  <a:pt x="4010" y="1399"/>
                </a:lnTo>
                <a:lnTo>
                  <a:pt x="4008" y="1399"/>
                </a:lnTo>
                <a:lnTo>
                  <a:pt x="4008" y="1400"/>
                </a:lnTo>
                <a:lnTo>
                  <a:pt x="4007" y="1400"/>
                </a:lnTo>
                <a:lnTo>
                  <a:pt x="4005" y="1400"/>
                </a:lnTo>
                <a:lnTo>
                  <a:pt x="4005" y="1400"/>
                </a:lnTo>
                <a:lnTo>
                  <a:pt x="4005" y="1399"/>
                </a:lnTo>
                <a:lnTo>
                  <a:pt x="4004" y="1399"/>
                </a:lnTo>
                <a:lnTo>
                  <a:pt x="4004" y="1400"/>
                </a:lnTo>
                <a:lnTo>
                  <a:pt x="4002" y="1400"/>
                </a:lnTo>
                <a:lnTo>
                  <a:pt x="4002" y="1400"/>
                </a:lnTo>
                <a:lnTo>
                  <a:pt x="4002" y="1401"/>
                </a:lnTo>
                <a:lnTo>
                  <a:pt x="4001" y="1401"/>
                </a:lnTo>
                <a:lnTo>
                  <a:pt x="4001" y="1400"/>
                </a:lnTo>
                <a:lnTo>
                  <a:pt x="4001" y="1400"/>
                </a:lnTo>
                <a:lnTo>
                  <a:pt x="4001" y="1399"/>
                </a:lnTo>
                <a:lnTo>
                  <a:pt x="3999" y="1400"/>
                </a:lnTo>
                <a:lnTo>
                  <a:pt x="3999" y="1400"/>
                </a:lnTo>
                <a:lnTo>
                  <a:pt x="3999" y="1401"/>
                </a:lnTo>
                <a:lnTo>
                  <a:pt x="3998" y="1401"/>
                </a:lnTo>
                <a:lnTo>
                  <a:pt x="3998" y="1403"/>
                </a:lnTo>
                <a:lnTo>
                  <a:pt x="3998" y="1404"/>
                </a:lnTo>
                <a:lnTo>
                  <a:pt x="3996" y="1404"/>
                </a:lnTo>
                <a:lnTo>
                  <a:pt x="3996" y="1406"/>
                </a:lnTo>
                <a:lnTo>
                  <a:pt x="3996" y="1407"/>
                </a:lnTo>
                <a:lnTo>
                  <a:pt x="3995" y="1407"/>
                </a:lnTo>
                <a:lnTo>
                  <a:pt x="3995" y="1409"/>
                </a:lnTo>
                <a:lnTo>
                  <a:pt x="3993" y="1409"/>
                </a:lnTo>
                <a:lnTo>
                  <a:pt x="3993" y="1407"/>
                </a:lnTo>
                <a:lnTo>
                  <a:pt x="3993" y="1406"/>
                </a:lnTo>
                <a:lnTo>
                  <a:pt x="3993" y="1404"/>
                </a:lnTo>
                <a:lnTo>
                  <a:pt x="3992" y="1404"/>
                </a:lnTo>
                <a:lnTo>
                  <a:pt x="3992" y="1403"/>
                </a:lnTo>
                <a:lnTo>
                  <a:pt x="3990" y="1403"/>
                </a:lnTo>
                <a:lnTo>
                  <a:pt x="3990" y="1404"/>
                </a:lnTo>
                <a:lnTo>
                  <a:pt x="3990" y="1406"/>
                </a:lnTo>
                <a:lnTo>
                  <a:pt x="3990" y="1407"/>
                </a:lnTo>
                <a:lnTo>
                  <a:pt x="3992" y="1406"/>
                </a:lnTo>
                <a:lnTo>
                  <a:pt x="3990" y="1409"/>
                </a:lnTo>
                <a:lnTo>
                  <a:pt x="3990" y="1407"/>
                </a:lnTo>
                <a:lnTo>
                  <a:pt x="3989" y="1407"/>
                </a:lnTo>
                <a:lnTo>
                  <a:pt x="3988" y="1407"/>
                </a:lnTo>
                <a:lnTo>
                  <a:pt x="3988" y="1406"/>
                </a:lnTo>
                <a:lnTo>
                  <a:pt x="3986" y="1407"/>
                </a:lnTo>
                <a:lnTo>
                  <a:pt x="3986" y="1407"/>
                </a:lnTo>
                <a:lnTo>
                  <a:pt x="3986" y="1409"/>
                </a:lnTo>
                <a:lnTo>
                  <a:pt x="3985" y="1410"/>
                </a:lnTo>
                <a:lnTo>
                  <a:pt x="3985" y="1412"/>
                </a:lnTo>
                <a:lnTo>
                  <a:pt x="3986" y="1412"/>
                </a:lnTo>
                <a:lnTo>
                  <a:pt x="3986" y="1413"/>
                </a:lnTo>
                <a:lnTo>
                  <a:pt x="3985" y="1415"/>
                </a:lnTo>
                <a:lnTo>
                  <a:pt x="3986" y="1415"/>
                </a:lnTo>
                <a:lnTo>
                  <a:pt x="3986" y="1416"/>
                </a:lnTo>
                <a:lnTo>
                  <a:pt x="3986" y="1418"/>
                </a:lnTo>
                <a:lnTo>
                  <a:pt x="3985" y="1418"/>
                </a:lnTo>
                <a:lnTo>
                  <a:pt x="3985" y="1416"/>
                </a:lnTo>
                <a:lnTo>
                  <a:pt x="3983" y="1416"/>
                </a:lnTo>
                <a:lnTo>
                  <a:pt x="3983" y="1415"/>
                </a:lnTo>
                <a:lnTo>
                  <a:pt x="3982" y="1416"/>
                </a:lnTo>
                <a:lnTo>
                  <a:pt x="3980" y="1416"/>
                </a:lnTo>
                <a:lnTo>
                  <a:pt x="3979" y="1416"/>
                </a:lnTo>
                <a:lnTo>
                  <a:pt x="3979" y="1418"/>
                </a:lnTo>
                <a:lnTo>
                  <a:pt x="3980" y="1418"/>
                </a:lnTo>
                <a:lnTo>
                  <a:pt x="3979" y="1419"/>
                </a:lnTo>
                <a:lnTo>
                  <a:pt x="3979" y="1421"/>
                </a:lnTo>
                <a:lnTo>
                  <a:pt x="3980" y="1421"/>
                </a:lnTo>
                <a:lnTo>
                  <a:pt x="3980" y="1419"/>
                </a:lnTo>
                <a:lnTo>
                  <a:pt x="3982" y="1419"/>
                </a:lnTo>
                <a:lnTo>
                  <a:pt x="3982" y="1421"/>
                </a:lnTo>
                <a:lnTo>
                  <a:pt x="3980" y="1421"/>
                </a:lnTo>
                <a:lnTo>
                  <a:pt x="3980" y="1422"/>
                </a:lnTo>
                <a:lnTo>
                  <a:pt x="3980" y="1424"/>
                </a:lnTo>
                <a:lnTo>
                  <a:pt x="3979" y="1424"/>
                </a:lnTo>
                <a:lnTo>
                  <a:pt x="3979" y="1422"/>
                </a:lnTo>
                <a:lnTo>
                  <a:pt x="3979" y="1421"/>
                </a:lnTo>
                <a:lnTo>
                  <a:pt x="3977" y="1421"/>
                </a:lnTo>
                <a:lnTo>
                  <a:pt x="3977" y="1419"/>
                </a:lnTo>
                <a:lnTo>
                  <a:pt x="3976" y="1419"/>
                </a:lnTo>
                <a:lnTo>
                  <a:pt x="3976" y="1421"/>
                </a:lnTo>
                <a:lnTo>
                  <a:pt x="3974" y="1422"/>
                </a:lnTo>
                <a:lnTo>
                  <a:pt x="3974" y="1424"/>
                </a:lnTo>
                <a:lnTo>
                  <a:pt x="3973" y="1424"/>
                </a:lnTo>
                <a:lnTo>
                  <a:pt x="3973" y="1422"/>
                </a:lnTo>
                <a:lnTo>
                  <a:pt x="3971" y="1422"/>
                </a:lnTo>
                <a:lnTo>
                  <a:pt x="3971" y="1424"/>
                </a:lnTo>
                <a:lnTo>
                  <a:pt x="3970" y="1424"/>
                </a:lnTo>
                <a:lnTo>
                  <a:pt x="3970" y="1425"/>
                </a:lnTo>
                <a:lnTo>
                  <a:pt x="3970" y="1426"/>
                </a:lnTo>
                <a:lnTo>
                  <a:pt x="3968" y="1428"/>
                </a:lnTo>
                <a:lnTo>
                  <a:pt x="3968" y="1429"/>
                </a:lnTo>
                <a:lnTo>
                  <a:pt x="3970" y="1429"/>
                </a:lnTo>
                <a:lnTo>
                  <a:pt x="3970" y="1431"/>
                </a:lnTo>
                <a:lnTo>
                  <a:pt x="3971" y="1429"/>
                </a:lnTo>
                <a:lnTo>
                  <a:pt x="3971" y="1428"/>
                </a:lnTo>
                <a:lnTo>
                  <a:pt x="3973" y="1428"/>
                </a:lnTo>
                <a:lnTo>
                  <a:pt x="3973" y="1429"/>
                </a:lnTo>
                <a:lnTo>
                  <a:pt x="3971" y="1429"/>
                </a:lnTo>
                <a:lnTo>
                  <a:pt x="3971" y="1431"/>
                </a:lnTo>
                <a:lnTo>
                  <a:pt x="3970" y="1432"/>
                </a:lnTo>
                <a:lnTo>
                  <a:pt x="3970" y="1434"/>
                </a:lnTo>
                <a:lnTo>
                  <a:pt x="3968" y="1434"/>
                </a:lnTo>
                <a:lnTo>
                  <a:pt x="3967" y="1434"/>
                </a:lnTo>
                <a:lnTo>
                  <a:pt x="3967" y="1435"/>
                </a:lnTo>
                <a:lnTo>
                  <a:pt x="3967" y="1437"/>
                </a:lnTo>
                <a:lnTo>
                  <a:pt x="3968" y="1437"/>
                </a:lnTo>
                <a:lnTo>
                  <a:pt x="3970" y="1437"/>
                </a:lnTo>
                <a:lnTo>
                  <a:pt x="3971" y="1437"/>
                </a:lnTo>
                <a:lnTo>
                  <a:pt x="3970" y="1437"/>
                </a:lnTo>
                <a:lnTo>
                  <a:pt x="3968" y="1437"/>
                </a:lnTo>
                <a:lnTo>
                  <a:pt x="3967" y="1437"/>
                </a:lnTo>
                <a:lnTo>
                  <a:pt x="3965" y="1437"/>
                </a:lnTo>
                <a:lnTo>
                  <a:pt x="3964" y="1437"/>
                </a:lnTo>
                <a:lnTo>
                  <a:pt x="3964" y="1437"/>
                </a:lnTo>
                <a:lnTo>
                  <a:pt x="3963" y="1437"/>
                </a:lnTo>
                <a:lnTo>
                  <a:pt x="3961" y="1437"/>
                </a:lnTo>
                <a:lnTo>
                  <a:pt x="3961" y="1437"/>
                </a:lnTo>
                <a:lnTo>
                  <a:pt x="3960" y="1437"/>
                </a:lnTo>
                <a:lnTo>
                  <a:pt x="3960" y="1437"/>
                </a:lnTo>
                <a:lnTo>
                  <a:pt x="3958" y="1437"/>
                </a:lnTo>
                <a:lnTo>
                  <a:pt x="3958" y="1435"/>
                </a:lnTo>
                <a:lnTo>
                  <a:pt x="3958" y="1434"/>
                </a:lnTo>
                <a:lnTo>
                  <a:pt x="3957" y="1434"/>
                </a:lnTo>
                <a:lnTo>
                  <a:pt x="3955" y="1435"/>
                </a:lnTo>
                <a:lnTo>
                  <a:pt x="3955" y="1437"/>
                </a:lnTo>
                <a:lnTo>
                  <a:pt x="3957" y="1437"/>
                </a:lnTo>
                <a:lnTo>
                  <a:pt x="3957" y="1437"/>
                </a:lnTo>
                <a:lnTo>
                  <a:pt x="3955" y="1437"/>
                </a:lnTo>
                <a:lnTo>
                  <a:pt x="3954" y="1437"/>
                </a:lnTo>
                <a:lnTo>
                  <a:pt x="3955" y="1438"/>
                </a:lnTo>
                <a:lnTo>
                  <a:pt x="3955" y="1440"/>
                </a:lnTo>
                <a:lnTo>
                  <a:pt x="3954" y="1440"/>
                </a:lnTo>
                <a:lnTo>
                  <a:pt x="3954" y="1441"/>
                </a:lnTo>
                <a:lnTo>
                  <a:pt x="3954" y="1443"/>
                </a:lnTo>
                <a:lnTo>
                  <a:pt x="3955" y="1443"/>
                </a:lnTo>
                <a:lnTo>
                  <a:pt x="3955" y="1444"/>
                </a:lnTo>
                <a:lnTo>
                  <a:pt x="3955" y="1446"/>
                </a:lnTo>
                <a:lnTo>
                  <a:pt x="3957" y="1444"/>
                </a:lnTo>
                <a:lnTo>
                  <a:pt x="3957" y="1446"/>
                </a:lnTo>
                <a:lnTo>
                  <a:pt x="3955" y="1446"/>
                </a:lnTo>
                <a:lnTo>
                  <a:pt x="3955" y="1447"/>
                </a:lnTo>
                <a:lnTo>
                  <a:pt x="3954" y="1447"/>
                </a:lnTo>
                <a:lnTo>
                  <a:pt x="3955" y="1449"/>
                </a:lnTo>
                <a:lnTo>
                  <a:pt x="3954" y="1450"/>
                </a:lnTo>
                <a:lnTo>
                  <a:pt x="3954" y="1449"/>
                </a:lnTo>
                <a:lnTo>
                  <a:pt x="3952" y="1449"/>
                </a:lnTo>
                <a:lnTo>
                  <a:pt x="3952" y="1447"/>
                </a:lnTo>
                <a:lnTo>
                  <a:pt x="3951" y="1447"/>
                </a:lnTo>
                <a:lnTo>
                  <a:pt x="3951" y="1449"/>
                </a:lnTo>
                <a:lnTo>
                  <a:pt x="3951" y="1450"/>
                </a:lnTo>
                <a:lnTo>
                  <a:pt x="3951" y="1452"/>
                </a:lnTo>
                <a:lnTo>
                  <a:pt x="3951" y="1453"/>
                </a:lnTo>
                <a:lnTo>
                  <a:pt x="3951" y="1453"/>
                </a:lnTo>
                <a:lnTo>
                  <a:pt x="3951" y="1454"/>
                </a:lnTo>
                <a:lnTo>
                  <a:pt x="3951" y="1456"/>
                </a:lnTo>
                <a:lnTo>
                  <a:pt x="3949" y="1457"/>
                </a:lnTo>
                <a:lnTo>
                  <a:pt x="3949" y="1456"/>
                </a:lnTo>
                <a:lnTo>
                  <a:pt x="3949" y="1454"/>
                </a:lnTo>
                <a:lnTo>
                  <a:pt x="3949" y="1453"/>
                </a:lnTo>
                <a:lnTo>
                  <a:pt x="3949" y="1452"/>
                </a:lnTo>
                <a:lnTo>
                  <a:pt x="3949" y="1450"/>
                </a:lnTo>
                <a:lnTo>
                  <a:pt x="3948" y="1449"/>
                </a:lnTo>
                <a:lnTo>
                  <a:pt x="3949" y="1447"/>
                </a:lnTo>
                <a:lnTo>
                  <a:pt x="3948" y="1447"/>
                </a:lnTo>
                <a:lnTo>
                  <a:pt x="3948" y="1446"/>
                </a:lnTo>
                <a:lnTo>
                  <a:pt x="3948" y="1444"/>
                </a:lnTo>
                <a:lnTo>
                  <a:pt x="3948" y="1443"/>
                </a:lnTo>
                <a:lnTo>
                  <a:pt x="3949" y="1443"/>
                </a:lnTo>
                <a:lnTo>
                  <a:pt x="3949" y="1441"/>
                </a:lnTo>
                <a:lnTo>
                  <a:pt x="3948" y="1441"/>
                </a:lnTo>
                <a:lnTo>
                  <a:pt x="3946" y="1441"/>
                </a:lnTo>
                <a:lnTo>
                  <a:pt x="3946" y="1440"/>
                </a:lnTo>
                <a:lnTo>
                  <a:pt x="3945" y="1440"/>
                </a:lnTo>
                <a:lnTo>
                  <a:pt x="3943" y="1440"/>
                </a:lnTo>
                <a:lnTo>
                  <a:pt x="3943" y="1441"/>
                </a:lnTo>
                <a:lnTo>
                  <a:pt x="3943" y="1443"/>
                </a:lnTo>
                <a:lnTo>
                  <a:pt x="3942" y="1443"/>
                </a:lnTo>
                <a:lnTo>
                  <a:pt x="3942" y="1444"/>
                </a:lnTo>
                <a:lnTo>
                  <a:pt x="3940" y="1444"/>
                </a:lnTo>
                <a:lnTo>
                  <a:pt x="3939" y="1444"/>
                </a:lnTo>
                <a:lnTo>
                  <a:pt x="3939" y="1446"/>
                </a:lnTo>
                <a:lnTo>
                  <a:pt x="3940" y="1446"/>
                </a:lnTo>
                <a:lnTo>
                  <a:pt x="3940" y="1447"/>
                </a:lnTo>
                <a:lnTo>
                  <a:pt x="3939" y="1447"/>
                </a:lnTo>
                <a:lnTo>
                  <a:pt x="3938" y="1447"/>
                </a:lnTo>
                <a:lnTo>
                  <a:pt x="3935" y="1449"/>
                </a:lnTo>
                <a:lnTo>
                  <a:pt x="3935" y="1450"/>
                </a:lnTo>
                <a:lnTo>
                  <a:pt x="3933" y="1450"/>
                </a:lnTo>
                <a:lnTo>
                  <a:pt x="3933" y="1452"/>
                </a:lnTo>
                <a:lnTo>
                  <a:pt x="3932" y="1452"/>
                </a:lnTo>
                <a:lnTo>
                  <a:pt x="3932" y="1453"/>
                </a:lnTo>
                <a:lnTo>
                  <a:pt x="3932" y="1454"/>
                </a:lnTo>
                <a:lnTo>
                  <a:pt x="3930" y="1456"/>
                </a:lnTo>
                <a:lnTo>
                  <a:pt x="3930" y="1457"/>
                </a:lnTo>
                <a:lnTo>
                  <a:pt x="3930" y="1459"/>
                </a:lnTo>
                <a:lnTo>
                  <a:pt x="3930" y="1460"/>
                </a:lnTo>
                <a:lnTo>
                  <a:pt x="3930" y="1462"/>
                </a:lnTo>
                <a:lnTo>
                  <a:pt x="3929" y="1462"/>
                </a:lnTo>
                <a:lnTo>
                  <a:pt x="3929" y="1463"/>
                </a:lnTo>
                <a:lnTo>
                  <a:pt x="3930" y="1463"/>
                </a:lnTo>
                <a:lnTo>
                  <a:pt x="3930" y="1465"/>
                </a:lnTo>
                <a:lnTo>
                  <a:pt x="3930" y="1466"/>
                </a:lnTo>
                <a:lnTo>
                  <a:pt x="3929" y="1468"/>
                </a:lnTo>
                <a:lnTo>
                  <a:pt x="3927" y="1468"/>
                </a:lnTo>
                <a:lnTo>
                  <a:pt x="3926" y="1469"/>
                </a:lnTo>
                <a:lnTo>
                  <a:pt x="3924" y="1469"/>
                </a:lnTo>
                <a:lnTo>
                  <a:pt x="3924" y="1471"/>
                </a:lnTo>
                <a:lnTo>
                  <a:pt x="3923" y="1472"/>
                </a:lnTo>
                <a:lnTo>
                  <a:pt x="3921" y="1472"/>
                </a:lnTo>
                <a:lnTo>
                  <a:pt x="3920" y="1472"/>
                </a:lnTo>
                <a:lnTo>
                  <a:pt x="3920" y="1472"/>
                </a:lnTo>
                <a:lnTo>
                  <a:pt x="3920" y="1474"/>
                </a:lnTo>
                <a:lnTo>
                  <a:pt x="3918" y="1474"/>
                </a:lnTo>
                <a:lnTo>
                  <a:pt x="3918" y="1475"/>
                </a:lnTo>
                <a:lnTo>
                  <a:pt x="3917" y="1475"/>
                </a:lnTo>
                <a:lnTo>
                  <a:pt x="3917" y="1477"/>
                </a:lnTo>
                <a:lnTo>
                  <a:pt x="3915" y="1477"/>
                </a:lnTo>
                <a:lnTo>
                  <a:pt x="3915" y="1478"/>
                </a:lnTo>
                <a:lnTo>
                  <a:pt x="3915" y="1478"/>
                </a:lnTo>
                <a:lnTo>
                  <a:pt x="3915" y="1479"/>
                </a:lnTo>
                <a:lnTo>
                  <a:pt x="3914" y="1481"/>
                </a:lnTo>
                <a:lnTo>
                  <a:pt x="3913" y="1482"/>
                </a:lnTo>
                <a:lnTo>
                  <a:pt x="3910" y="1485"/>
                </a:lnTo>
                <a:lnTo>
                  <a:pt x="3908" y="1487"/>
                </a:lnTo>
                <a:lnTo>
                  <a:pt x="3907" y="1487"/>
                </a:lnTo>
                <a:lnTo>
                  <a:pt x="3907" y="1488"/>
                </a:lnTo>
                <a:lnTo>
                  <a:pt x="3904" y="1490"/>
                </a:lnTo>
                <a:lnTo>
                  <a:pt x="3901" y="1491"/>
                </a:lnTo>
                <a:lnTo>
                  <a:pt x="3899" y="1493"/>
                </a:lnTo>
                <a:lnTo>
                  <a:pt x="3895" y="1494"/>
                </a:lnTo>
                <a:lnTo>
                  <a:pt x="3892" y="1494"/>
                </a:lnTo>
                <a:lnTo>
                  <a:pt x="3890" y="1494"/>
                </a:lnTo>
                <a:lnTo>
                  <a:pt x="3888" y="1496"/>
                </a:lnTo>
                <a:lnTo>
                  <a:pt x="3886" y="1496"/>
                </a:lnTo>
                <a:lnTo>
                  <a:pt x="3885" y="1496"/>
                </a:lnTo>
                <a:lnTo>
                  <a:pt x="3883" y="1497"/>
                </a:lnTo>
                <a:lnTo>
                  <a:pt x="3882" y="1497"/>
                </a:lnTo>
                <a:lnTo>
                  <a:pt x="3882" y="1496"/>
                </a:lnTo>
                <a:lnTo>
                  <a:pt x="3880" y="1496"/>
                </a:lnTo>
                <a:lnTo>
                  <a:pt x="3880" y="1496"/>
                </a:lnTo>
                <a:lnTo>
                  <a:pt x="3879" y="1496"/>
                </a:lnTo>
                <a:lnTo>
                  <a:pt x="3877" y="1496"/>
                </a:lnTo>
                <a:lnTo>
                  <a:pt x="3877" y="1497"/>
                </a:lnTo>
                <a:lnTo>
                  <a:pt x="3876" y="1497"/>
                </a:lnTo>
                <a:lnTo>
                  <a:pt x="3876" y="1499"/>
                </a:lnTo>
                <a:lnTo>
                  <a:pt x="3874" y="1499"/>
                </a:lnTo>
                <a:lnTo>
                  <a:pt x="3873" y="1500"/>
                </a:lnTo>
                <a:lnTo>
                  <a:pt x="3873" y="1502"/>
                </a:lnTo>
                <a:lnTo>
                  <a:pt x="3871" y="1502"/>
                </a:lnTo>
                <a:lnTo>
                  <a:pt x="3870" y="1502"/>
                </a:lnTo>
                <a:lnTo>
                  <a:pt x="3868" y="1502"/>
                </a:lnTo>
                <a:lnTo>
                  <a:pt x="3867" y="1502"/>
                </a:lnTo>
                <a:lnTo>
                  <a:pt x="3865" y="1502"/>
                </a:lnTo>
                <a:lnTo>
                  <a:pt x="3864" y="1502"/>
                </a:lnTo>
                <a:lnTo>
                  <a:pt x="3863" y="1502"/>
                </a:lnTo>
                <a:lnTo>
                  <a:pt x="3860" y="1505"/>
                </a:lnTo>
                <a:lnTo>
                  <a:pt x="3858" y="1506"/>
                </a:lnTo>
                <a:lnTo>
                  <a:pt x="3857" y="1506"/>
                </a:lnTo>
                <a:lnTo>
                  <a:pt x="3857" y="1507"/>
                </a:lnTo>
                <a:lnTo>
                  <a:pt x="3855" y="1507"/>
                </a:lnTo>
                <a:lnTo>
                  <a:pt x="3854" y="1507"/>
                </a:lnTo>
                <a:lnTo>
                  <a:pt x="3852" y="1507"/>
                </a:lnTo>
                <a:lnTo>
                  <a:pt x="3851" y="1507"/>
                </a:lnTo>
                <a:lnTo>
                  <a:pt x="3849" y="1507"/>
                </a:lnTo>
                <a:lnTo>
                  <a:pt x="3849" y="1507"/>
                </a:lnTo>
                <a:lnTo>
                  <a:pt x="3848" y="1507"/>
                </a:lnTo>
                <a:lnTo>
                  <a:pt x="3846" y="1507"/>
                </a:lnTo>
                <a:lnTo>
                  <a:pt x="3846" y="1506"/>
                </a:lnTo>
                <a:lnTo>
                  <a:pt x="3845" y="1507"/>
                </a:lnTo>
                <a:lnTo>
                  <a:pt x="3845" y="1507"/>
                </a:lnTo>
                <a:lnTo>
                  <a:pt x="3845" y="1506"/>
                </a:lnTo>
                <a:lnTo>
                  <a:pt x="3843" y="1506"/>
                </a:lnTo>
                <a:lnTo>
                  <a:pt x="3843" y="1507"/>
                </a:lnTo>
                <a:lnTo>
                  <a:pt x="3840" y="1507"/>
                </a:lnTo>
                <a:lnTo>
                  <a:pt x="3839" y="1507"/>
                </a:lnTo>
                <a:lnTo>
                  <a:pt x="3839" y="1509"/>
                </a:lnTo>
                <a:lnTo>
                  <a:pt x="3838" y="1509"/>
                </a:lnTo>
                <a:lnTo>
                  <a:pt x="3836" y="1509"/>
                </a:lnTo>
                <a:lnTo>
                  <a:pt x="3835" y="1509"/>
                </a:lnTo>
                <a:lnTo>
                  <a:pt x="3835" y="1510"/>
                </a:lnTo>
                <a:lnTo>
                  <a:pt x="3833" y="1510"/>
                </a:lnTo>
                <a:lnTo>
                  <a:pt x="3833" y="1512"/>
                </a:lnTo>
                <a:lnTo>
                  <a:pt x="3832" y="1512"/>
                </a:lnTo>
                <a:lnTo>
                  <a:pt x="3830" y="1512"/>
                </a:lnTo>
                <a:lnTo>
                  <a:pt x="3830" y="1513"/>
                </a:lnTo>
                <a:lnTo>
                  <a:pt x="3829" y="1513"/>
                </a:lnTo>
                <a:lnTo>
                  <a:pt x="3829" y="1515"/>
                </a:lnTo>
                <a:lnTo>
                  <a:pt x="3827" y="1515"/>
                </a:lnTo>
                <a:lnTo>
                  <a:pt x="3826" y="1516"/>
                </a:lnTo>
                <a:lnTo>
                  <a:pt x="3824" y="1516"/>
                </a:lnTo>
                <a:lnTo>
                  <a:pt x="3824" y="1518"/>
                </a:lnTo>
                <a:lnTo>
                  <a:pt x="3823" y="1519"/>
                </a:lnTo>
                <a:lnTo>
                  <a:pt x="3821" y="1519"/>
                </a:lnTo>
                <a:lnTo>
                  <a:pt x="3821" y="1521"/>
                </a:lnTo>
                <a:lnTo>
                  <a:pt x="3817" y="1522"/>
                </a:lnTo>
                <a:lnTo>
                  <a:pt x="3815" y="1522"/>
                </a:lnTo>
                <a:lnTo>
                  <a:pt x="3814" y="1522"/>
                </a:lnTo>
                <a:lnTo>
                  <a:pt x="3813" y="1524"/>
                </a:lnTo>
                <a:lnTo>
                  <a:pt x="3810" y="1525"/>
                </a:lnTo>
                <a:lnTo>
                  <a:pt x="3810" y="1525"/>
                </a:lnTo>
                <a:lnTo>
                  <a:pt x="3810" y="1527"/>
                </a:lnTo>
                <a:lnTo>
                  <a:pt x="3808" y="1527"/>
                </a:lnTo>
                <a:lnTo>
                  <a:pt x="3808" y="1528"/>
                </a:lnTo>
                <a:lnTo>
                  <a:pt x="3807" y="1530"/>
                </a:lnTo>
                <a:lnTo>
                  <a:pt x="3805" y="1531"/>
                </a:lnTo>
                <a:lnTo>
                  <a:pt x="3804" y="1532"/>
                </a:lnTo>
                <a:lnTo>
                  <a:pt x="3802" y="1534"/>
                </a:lnTo>
                <a:lnTo>
                  <a:pt x="3802" y="1535"/>
                </a:lnTo>
                <a:lnTo>
                  <a:pt x="3802" y="1537"/>
                </a:lnTo>
                <a:lnTo>
                  <a:pt x="3801" y="1537"/>
                </a:lnTo>
                <a:lnTo>
                  <a:pt x="3801" y="1535"/>
                </a:lnTo>
                <a:lnTo>
                  <a:pt x="3799" y="1535"/>
                </a:lnTo>
                <a:lnTo>
                  <a:pt x="3799" y="1537"/>
                </a:lnTo>
                <a:lnTo>
                  <a:pt x="3798" y="1537"/>
                </a:lnTo>
                <a:lnTo>
                  <a:pt x="3799" y="1535"/>
                </a:lnTo>
                <a:lnTo>
                  <a:pt x="3799" y="1534"/>
                </a:lnTo>
                <a:lnTo>
                  <a:pt x="3801" y="1534"/>
                </a:lnTo>
                <a:lnTo>
                  <a:pt x="3799" y="1532"/>
                </a:lnTo>
                <a:lnTo>
                  <a:pt x="3799" y="1531"/>
                </a:lnTo>
                <a:lnTo>
                  <a:pt x="3801" y="1531"/>
                </a:lnTo>
                <a:lnTo>
                  <a:pt x="3801" y="1530"/>
                </a:lnTo>
                <a:lnTo>
                  <a:pt x="3802" y="1527"/>
                </a:lnTo>
                <a:lnTo>
                  <a:pt x="3802" y="1525"/>
                </a:lnTo>
                <a:lnTo>
                  <a:pt x="3801" y="1525"/>
                </a:lnTo>
                <a:lnTo>
                  <a:pt x="3801" y="1527"/>
                </a:lnTo>
                <a:lnTo>
                  <a:pt x="3799" y="1528"/>
                </a:lnTo>
                <a:lnTo>
                  <a:pt x="3798" y="1530"/>
                </a:lnTo>
                <a:lnTo>
                  <a:pt x="3795" y="1534"/>
                </a:lnTo>
                <a:lnTo>
                  <a:pt x="3793" y="1534"/>
                </a:lnTo>
                <a:lnTo>
                  <a:pt x="3793" y="1535"/>
                </a:lnTo>
                <a:lnTo>
                  <a:pt x="3793" y="1537"/>
                </a:lnTo>
                <a:lnTo>
                  <a:pt x="3792" y="1537"/>
                </a:lnTo>
                <a:lnTo>
                  <a:pt x="3792" y="1538"/>
                </a:lnTo>
                <a:lnTo>
                  <a:pt x="3790" y="1538"/>
                </a:lnTo>
                <a:lnTo>
                  <a:pt x="3790" y="1540"/>
                </a:lnTo>
                <a:lnTo>
                  <a:pt x="3790" y="1541"/>
                </a:lnTo>
                <a:lnTo>
                  <a:pt x="3792" y="1541"/>
                </a:lnTo>
                <a:lnTo>
                  <a:pt x="3790" y="1543"/>
                </a:lnTo>
                <a:lnTo>
                  <a:pt x="3790" y="1543"/>
                </a:lnTo>
                <a:lnTo>
                  <a:pt x="3790" y="1544"/>
                </a:lnTo>
                <a:lnTo>
                  <a:pt x="3789" y="1546"/>
                </a:lnTo>
                <a:lnTo>
                  <a:pt x="3789" y="1547"/>
                </a:lnTo>
                <a:lnTo>
                  <a:pt x="3788" y="1549"/>
                </a:lnTo>
                <a:lnTo>
                  <a:pt x="3788" y="1550"/>
                </a:lnTo>
                <a:lnTo>
                  <a:pt x="3788" y="1552"/>
                </a:lnTo>
                <a:lnTo>
                  <a:pt x="3786" y="1552"/>
                </a:lnTo>
                <a:lnTo>
                  <a:pt x="3785" y="1553"/>
                </a:lnTo>
                <a:lnTo>
                  <a:pt x="3783" y="1553"/>
                </a:lnTo>
                <a:lnTo>
                  <a:pt x="3783" y="1555"/>
                </a:lnTo>
                <a:lnTo>
                  <a:pt x="3782" y="1556"/>
                </a:lnTo>
                <a:lnTo>
                  <a:pt x="3780" y="1558"/>
                </a:lnTo>
                <a:lnTo>
                  <a:pt x="3780" y="1559"/>
                </a:lnTo>
                <a:lnTo>
                  <a:pt x="3779" y="1559"/>
                </a:lnTo>
                <a:lnTo>
                  <a:pt x="3779" y="1560"/>
                </a:lnTo>
                <a:lnTo>
                  <a:pt x="3777" y="1560"/>
                </a:lnTo>
                <a:lnTo>
                  <a:pt x="3777" y="1562"/>
                </a:lnTo>
                <a:lnTo>
                  <a:pt x="3777" y="1563"/>
                </a:lnTo>
                <a:lnTo>
                  <a:pt x="3776" y="1563"/>
                </a:lnTo>
                <a:lnTo>
                  <a:pt x="3776" y="1565"/>
                </a:lnTo>
                <a:lnTo>
                  <a:pt x="3774" y="1566"/>
                </a:lnTo>
                <a:lnTo>
                  <a:pt x="3774" y="1568"/>
                </a:lnTo>
                <a:lnTo>
                  <a:pt x="3774" y="1569"/>
                </a:lnTo>
                <a:lnTo>
                  <a:pt x="3776" y="1571"/>
                </a:lnTo>
                <a:lnTo>
                  <a:pt x="3776" y="1572"/>
                </a:lnTo>
                <a:lnTo>
                  <a:pt x="3776" y="1574"/>
                </a:lnTo>
                <a:lnTo>
                  <a:pt x="3774" y="1574"/>
                </a:lnTo>
                <a:lnTo>
                  <a:pt x="3774" y="1575"/>
                </a:lnTo>
                <a:lnTo>
                  <a:pt x="3774" y="1577"/>
                </a:lnTo>
                <a:lnTo>
                  <a:pt x="3774" y="1578"/>
                </a:lnTo>
                <a:lnTo>
                  <a:pt x="3774" y="1578"/>
                </a:lnTo>
                <a:lnTo>
                  <a:pt x="3774" y="1580"/>
                </a:lnTo>
                <a:lnTo>
                  <a:pt x="3774" y="1583"/>
                </a:lnTo>
                <a:lnTo>
                  <a:pt x="3774" y="1584"/>
                </a:lnTo>
                <a:lnTo>
                  <a:pt x="3774" y="1585"/>
                </a:lnTo>
                <a:lnTo>
                  <a:pt x="3774" y="1587"/>
                </a:lnTo>
                <a:lnTo>
                  <a:pt x="3774" y="1588"/>
                </a:lnTo>
                <a:lnTo>
                  <a:pt x="3776" y="1588"/>
                </a:lnTo>
                <a:lnTo>
                  <a:pt x="3776" y="1590"/>
                </a:lnTo>
                <a:lnTo>
                  <a:pt x="3774" y="1590"/>
                </a:lnTo>
                <a:lnTo>
                  <a:pt x="3774" y="1591"/>
                </a:lnTo>
                <a:lnTo>
                  <a:pt x="3774" y="1591"/>
                </a:lnTo>
                <a:lnTo>
                  <a:pt x="3774" y="1593"/>
                </a:lnTo>
                <a:lnTo>
                  <a:pt x="3774" y="1594"/>
                </a:lnTo>
                <a:lnTo>
                  <a:pt x="3773" y="1594"/>
                </a:lnTo>
                <a:lnTo>
                  <a:pt x="3773" y="1596"/>
                </a:lnTo>
                <a:lnTo>
                  <a:pt x="3773" y="1597"/>
                </a:lnTo>
                <a:lnTo>
                  <a:pt x="3771" y="1599"/>
                </a:lnTo>
                <a:lnTo>
                  <a:pt x="3770" y="1599"/>
                </a:lnTo>
                <a:lnTo>
                  <a:pt x="3770" y="1597"/>
                </a:lnTo>
                <a:lnTo>
                  <a:pt x="3770" y="1596"/>
                </a:lnTo>
                <a:lnTo>
                  <a:pt x="3770" y="1594"/>
                </a:lnTo>
                <a:lnTo>
                  <a:pt x="3768" y="1596"/>
                </a:lnTo>
                <a:lnTo>
                  <a:pt x="3768" y="1597"/>
                </a:lnTo>
                <a:lnTo>
                  <a:pt x="3767" y="1599"/>
                </a:lnTo>
                <a:lnTo>
                  <a:pt x="3767" y="1600"/>
                </a:lnTo>
                <a:lnTo>
                  <a:pt x="3765" y="1600"/>
                </a:lnTo>
                <a:lnTo>
                  <a:pt x="3765" y="1602"/>
                </a:lnTo>
                <a:lnTo>
                  <a:pt x="3764" y="1602"/>
                </a:lnTo>
                <a:lnTo>
                  <a:pt x="3763" y="1603"/>
                </a:lnTo>
                <a:lnTo>
                  <a:pt x="3763" y="1602"/>
                </a:lnTo>
                <a:lnTo>
                  <a:pt x="3764" y="1600"/>
                </a:lnTo>
                <a:lnTo>
                  <a:pt x="3763" y="1600"/>
                </a:lnTo>
                <a:lnTo>
                  <a:pt x="3763" y="1599"/>
                </a:lnTo>
                <a:lnTo>
                  <a:pt x="3763" y="1597"/>
                </a:lnTo>
                <a:lnTo>
                  <a:pt x="3764" y="1597"/>
                </a:lnTo>
                <a:lnTo>
                  <a:pt x="3764" y="1596"/>
                </a:lnTo>
                <a:lnTo>
                  <a:pt x="3764" y="1594"/>
                </a:lnTo>
                <a:lnTo>
                  <a:pt x="3763" y="1596"/>
                </a:lnTo>
                <a:lnTo>
                  <a:pt x="3761" y="1597"/>
                </a:lnTo>
                <a:lnTo>
                  <a:pt x="3760" y="1597"/>
                </a:lnTo>
                <a:lnTo>
                  <a:pt x="3760" y="1599"/>
                </a:lnTo>
                <a:lnTo>
                  <a:pt x="3761" y="1599"/>
                </a:lnTo>
                <a:lnTo>
                  <a:pt x="3761" y="1600"/>
                </a:lnTo>
                <a:lnTo>
                  <a:pt x="3761" y="1602"/>
                </a:lnTo>
                <a:lnTo>
                  <a:pt x="3761" y="1603"/>
                </a:lnTo>
                <a:lnTo>
                  <a:pt x="3761" y="1605"/>
                </a:lnTo>
                <a:lnTo>
                  <a:pt x="3763" y="1608"/>
                </a:lnTo>
                <a:lnTo>
                  <a:pt x="3763" y="1610"/>
                </a:lnTo>
                <a:lnTo>
                  <a:pt x="3763" y="1613"/>
                </a:lnTo>
                <a:lnTo>
                  <a:pt x="3761" y="1613"/>
                </a:lnTo>
                <a:lnTo>
                  <a:pt x="3761" y="1618"/>
                </a:lnTo>
                <a:lnTo>
                  <a:pt x="3760" y="1619"/>
                </a:lnTo>
                <a:lnTo>
                  <a:pt x="3760" y="1621"/>
                </a:lnTo>
                <a:lnTo>
                  <a:pt x="3758" y="1621"/>
                </a:lnTo>
                <a:lnTo>
                  <a:pt x="3758" y="1622"/>
                </a:lnTo>
                <a:lnTo>
                  <a:pt x="3758" y="1624"/>
                </a:lnTo>
                <a:lnTo>
                  <a:pt x="3757" y="1625"/>
                </a:lnTo>
                <a:lnTo>
                  <a:pt x="3758" y="1627"/>
                </a:lnTo>
                <a:lnTo>
                  <a:pt x="3758" y="1628"/>
                </a:lnTo>
                <a:lnTo>
                  <a:pt x="3758" y="1630"/>
                </a:lnTo>
                <a:lnTo>
                  <a:pt x="3758" y="1631"/>
                </a:lnTo>
                <a:lnTo>
                  <a:pt x="3758" y="1634"/>
                </a:lnTo>
                <a:lnTo>
                  <a:pt x="3757" y="1636"/>
                </a:lnTo>
                <a:lnTo>
                  <a:pt x="3757" y="1637"/>
                </a:lnTo>
                <a:lnTo>
                  <a:pt x="3757" y="1638"/>
                </a:lnTo>
                <a:lnTo>
                  <a:pt x="3757" y="1641"/>
                </a:lnTo>
                <a:lnTo>
                  <a:pt x="3757" y="1643"/>
                </a:lnTo>
                <a:lnTo>
                  <a:pt x="3757" y="1644"/>
                </a:lnTo>
                <a:lnTo>
                  <a:pt x="3757" y="1646"/>
                </a:lnTo>
                <a:lnTo>
                  <a:pt x="3755" y="1646"/>
                </a:lnTo>
                <a:lnTo>
                  <a:pt x="3755" y="1647"/>
                </a:lnTo>
                <a:lnTo>
                  <a:pt x="3755" y="1649"/>
                </a:lnTo>
                <a:lnTo>
                  <a:pt x="3754" y="1649"/>
                </a:lnTo>
                <a:lnTo>
                  <a:pt x="3752" y="1650"/>
                </a:lnTo>
                <a:lnTo>
                  <a:pt x="3752" y="1652"/>
                </a:lnTo>
                <a:lnTo>
                  <a:pt x="3752" y="1653"/>
                </a:lnTo>
                <a:lnTo>
                  <a:pt x="3751" y="1655"/>
                </a:lnTo>
                <a:lnTo>
                  <a:pt x="3749" y="1656"/>
                </a:lnTo>
                <a:lnTo>
                  <a:pt x="3749" y="1658"/>
                </a:lnTo>
                <a:lnTo>
                  <a:pt x="3749" y="1659"/>
                </a:lnTo>
                <a:lnTo>
                  <a:pt x="3748" y="1659"/>
                </a:lnTo>
                <a:lnTo>
                  <a:pt x="3748" y="1661"/>
                </a:lnTo>
                <a:lnTo>
                  <a:pt x="3748" y="1662"/>
                </a:lnTo>
                <a:lnTo>
                  <a:pt x="3748" y="1663"/>
                </a:lnTo>
                <a:lnTo>
                  <a:pt x="3746" y="1663"/>
                </a:lnTo>
                <a:lnTo>
                  <a:pt x="3746" y="1665"/>
                </a:lnTo>
                <a:lnTo>
                  <a:pt x="3746" y="1666"/>
                </a:lnTo>
                <a:lnTo>
                  <a:pt x="3746" y="1668"/>
                </a:lnTo>
                <a:lnTo>
                  <a:pt x="3746" y="1669"/>
                </a:lnTo>
                <a:lnTo>
                  <a:pt x="3746" y="1671"/>
                </a:lnTo>
                <a:lnTo>
                  <a:pt x="3745" y="1672"/>
                </a:lnTo>
                <a:lnTo>
                  <a:pt x="3745" y="1675"/>
                </a:lnTo>
                <a:lnTo>
                  <a:pt x="3745" y="1678"/>
                </a:lnTo>
                <a:lnTo>
                  <a:pt x="3745" y="1680"/>
                </a:lnTo>
                <a:lnTo>
                  <a:pt x="3745" y="1681"/>
                </a:lnTo>
                <a:lnTo>
                  <a:pt x="3743" y="1681"/>
                </a:lnTo>
                <a:lnTo>
                  <a:pt x="3743" y="1683"/>
                </a:lnTo>
                <a:lnTo>
                  <a:pt x="3742" y="1684"/>
                </a:lnTo>
                <a:lnTo>
                  <a:pt x="3740" y="1686"/>
                </a:lnTo>
                <a:lnTo>
                  <a:pt x="3740" y="1687"/>
                </a:lnTo>
                <a:lnTo>
                  <a:pt x="3740" y="1689"/>
                </a:lnTo>
                <a:lnTo>
                  <a:pt x="3739" y="1689"/>
                </a:lnTo>
                <a:lnTo>
                  <a:pt x="3739" y="1690"/>
                </a:lnTo>
                <a:lnTo>
                  <a:pt x="3739" y="1690"/>
                </a:lnTo>
                <a:lnTo>
                  <a:pt x="3739" y="1691"/>
                </a:lnTo>
                <a:lnTo>
                  <a:pt x="3739" y="1693"/>
                </a:lnTo>
                <a:lnTo>
                  <a:pt x="3738" y="1693"/>
                </a:lnTo>
                <a:lnTo>
                  <a:pt x="3738" y="1694"/>
                </a:lnTo>
                <a:lnTo>
                  <a:pt x="3738" y="1696"/>
                </a:lnTo>
                <a:lnTo>
                  <a:pt x="3736" y="1696"/>
                </a:lnTo>
                <a:lnTo>
                  <a:pt x="3736" y="1697"/>
                </a:lnTo>
                <a:lnTo>
                  <a:pt x="3735" y="1697"/>
                </a:lnTo>
                <a:lnTo>
                  <a:pt x="3733" y="1699"/>
                </a:lnTo>
                <a:lnTo>
                  <a:pt x="3733" y="1700"/>
                </a:lnTo>
                <a:lnTo>
                  <a:pt x="3732" y="1702"/>
                </a:lnTo>
                <a:lnTo>
                  <a:pt x="3732" y="1703"/>
                </a:lnTo>
                <a:lnTo>
                  <a:pt x="3730" y="1705"/>
                </a:lnTo>
                <a:lnTo>
                  <a:pt x="3730" y="1706"/>
                </a:lnTo>
                <a:lnTo>
                  <a:pt x="3729" y="1706"/>
                </a:lnTo>
                <a:lnTo>
                  <a:pt x="3727" y="1708"/>
                </a:lnTo>
                <a:lnTo>
                  <a:pt x="3724" y="1709"/>
                </a:lnTo>
                <a:lnTo>
                  <a:pt x="3723" y="1711"/>
                </a:lnTo>
                <a:lnTo>
                  <a:pt x="3721" y="1712"/>
                </a:lnTo>
                <a:lnTo>
                  <a:pt x="3720" y="1712"/>
                </a:lnTo>
                <a:lnTo>
                  <a:pt x="3718" y="1712"/>
                </a:lnTo>
                <a:lnTo>
                  <a:pt x="3718" y="1711"/>
                </a:lnTo>
                <a:lnTo>
                  <a:pt x="3717" y="1712"/>
                </a:lnTo>
                <a:lnTo>
                  <a:pt x="3715" y="1714"/>
                </a:lnTo>
                <a:lnTo>
                  <a:pt x="3714" y="1715"/>
                </a:lnTo>
                <a:lnTo>
                  <a:pt x="3714" y="1716"/>
                </a:lnTo>
                <a:lnTo>
                  <a:pt x="3713" y="1718"/>
                </a:lnTo>
                <a:lnTo>
                  <a:pt x="3713" y="1719"/>
                </a:lnTo>
                <a:lnTo>
                  <a:pt x="3711" y="1719"/>
                </a:lnTo>
                <a:lnTo>
                  <a:pt x="3711" y="1721"/>
                </a:lnTo>
                <a:lnTo>
                  <a:pt x="3713" y="1721"/>
                </a:lnTo>
                <a:lnTo>
                  <a:pt x="3714" y="1721"/>
                </a:lnTo>
                <a:lnTo>
                  <a:pt x="3715" y="1722"/>
                </a:lnTo>
                <a:lnTo>
                  <a:pt x="3717" y="1724"/>
                </a:lnTo>
                <a:lnTo>
                  <a:pt x="3717" y="1725"/>
                </a:lnTo>
                <a:lnTo>
                  <a:pt x="3717" y="1727"/>
                </a:lnTo>
                <a:lnTo>
                  <a:pt x="3717" y="1728"/>
                </a:lnTo>
                <a:lnTo>
                  <a:pt x="3717" y="1730"/>
                </a:lnTo>
                <a:lnTo>
                  <a:pt x="3718" y="1730"/>
                </a:lnTo>
                <a:lnTo>
                  <a:pt x="3720" y="1730"/>
                </a:lnTo>
                <a:lnTo>
                  <a:pt x="3720" y="1731"/>
                </a:lnTo>
                <a:lnTo>
                  <a:pt x="3721" y="1731"/>
                </a:lnTo>
                <a:lnTo>
                  <a:pt x="3721" y="1733"/>
                </a:lnTo>
                <a:lnTo>
                  <a:pt x="3723" y="1733"/>
                </a:lnTo>
                <a:lnTo>
                  <a:pt x="3724" y="1733"/>
                </a:lnTo>
                <a:lnTo>
                  <a:pt x="3726" y="1733"/>
                </a:lnTo>
                <a:lnTo>
                  <a:pt x="3727" y="1733"/>
                </a:lnTo>
                <a:lnTo>
                  <a:pt x="3729" y="1733"/>
                </a:lnTo>
                <a:lnTo>
                  <a:pt x="3730" y="1733"/>
                </a:lnTo>
                <a:lnTo>
                  <a:pt x="3732" y="1733"/>
                </a:lnTo>
                <a:lnTo>
                  <a:pt x="3733" y="1733"/>
                </a:lnTo>
                <a:lnTo>
                  <a:pt x="3733" y="1734"/>
                </a:lnTo>
                <a:lnTo>
                  <a:pt x="3735" y="1734"/>
                </a:lnTo>
                <a:lnTo>
                  <a:pt x="3735" y="1733"/>
                </a:lnTo>
                <a:lnTo>
                  <a:pt x="3736" y="1733"/>
                </a:lnTo>
                <a:lnTo>
                  <a:pt x="3738" y="1734"/>
                </a:lnTo>
                <a:lnTo>
                  <a:pt x="3738" y="1733"/>
                </a:lnTo>
                <a:lnTo>
                  <a:pt x="3739" y="1733"/>
                </a:lnTo>
                <a:lnTo>
                  <a:pt x="3739" y="1733"/>
                </a:lnTo>
                <a:lnTo>
                  <a:pt x="3739" y="1731"/>
                </a:lnTo>
                <a:lnTo>
                  <a:pt x="3740" y="1731"/>
                </a:lnTo>
                <a:lnTo>
                  <a:pt x="3742" y="1731"/>
                </a:lnTo>
                <a:lnTo>
                  <a:pt x="3743" y="1731"/>
                </a:lnTo>
                <a:lnTo>
                  <a:pt x="3745" y="1730"/>
                </a:lnTo>
                <a:lnTo>
                  <a:pt x="3745" y="1728"/>
                </a:lnTo>
                <a:lnTo>
                  <a:pt x="3746" y="1728"/>
                </a:lnTo>
                <a:lnTo>
                  <a:pt x="3748" y="1727"/>
                </a:lnTo>
                <a:lnTo>
                  <a:pt x="3749" y="1727"/>
                </a:lnTo>
                <a:lnTo>
                  <a:pt x="3751" y="1727"/>
                </a:lnTo>
                <a:lnTo>
                  <a:pt x="3752" y="1725"/>
                </a:lnTo>
                <a:lnTo>
                  <a:pt x="3754" y="1724"/>
                </a:lnTo>
                <a:lnTo>
                  <a:pt x="3755" y="1724"/>
                </a:lnTo>
                <a:lnTo>
                  <a:pt x="3758" y="1724"/>
                </a:lnTo>
                <a:lnTo>
                  <a:pt x="3760" y="1724"/>
                </a:lnTo>
                <a:lnTo>
                  <a:pt x="3761" y="1724"/>
                </a:lnTo>
                <a:lnTo>
                  <a:pt x="3761" y="1722"/>
                </a:lnTo>
                <a:lnTo>
                  <a:pt x="3763" y="1722"/>
                </a:lnTo>
                <a:lnTo>
                  <a:pt x="3764" y="1722"/>
                </a:lnTo>
                <a:lnTo>
                  <a:pt x="3764" y="1721"/>
                </a:lnTo>
                <a:lnTo>
                  <a:pt x="3765" y="1721"/>
                </a:lnTo>
                <a:lnTo>
                  <a:pt x="3765" y="1719"/>
                </a:lnTo>
                <a:lnTo>
                  <a:pt x="3767" y="1719"/>
                </a:lnTo>
                <a:lnTo>
                  <a:pt x="3768" y="1719"/>
                </a:lnTo>
                <a:lnTo>
                  <a:pt x="3770" y="1718"/>
                </a:lnTo>
                <a:lnTo>
                  <a:pt x="3771" y="1718"/>
                </a:lnTo>
                <a:lnTo>
                  <a:pt x="3773" y="1716"/>
                </a:lnTo>
                <a:lnTo>
                  <a:pt x="3774" y="1716"/>
                </a:lnTo>
                <a:lnTo>
                  <a:pt x="3774" y="1716"/>
                </a:lnTo>
                <a:lnTo>
                  <a:pt x="3776" y="1716"/>
                </a:lnTo>
                <a:lnTo>
                  <a:pt x="3777" y="1716"/>
                </a:lnTo>
                <a:lnTo>
                  <a:pt x="3779" y="1716"/>
                </a:lnTo>
                <a:lnTo>
                  <a:pt x="3780" y="1716"/>
                </a:lnTo>
                <a:lnTo>
                  <a:pt x="3783" y="1716"/>
                </a:lnTo>
                <a:lnTo>
                  <a:pt x="3783" y="1715"/>
                </a:lnTo>
                <a:lnTo>
                  <a:pt x="3785" y="1715"/>
                </a:lnTo>
                <a:lnTo>
                  <a:pt x="3786" y="1715"/>
                </a:lnTo>
                <a:lnTo>
                  <a:pt x="3788" y="1715"/>
                </a:lnTo>
                <a:lnTo>
                  <a:pt x="3789" y="1715"/>
                </a:lnTo>
                <a:lnTo>
                  <a:pt x="3790" y="1715"/>
                </a:lnTo>
                <a:lnTo>
                  <a:pt x="3793" y="1715"/>
                </a:lnTo>
                <a:lnTo>
                  <a:pt x="3795" y="1715"/>
                </a:lnTo>
                <a:lnTo>
                  <a:pt x="3796" y="1715"/>
                </a:lnTo>
                <a:lnTo>
                  <a:pt x="3798" y="1715"/>
                </a:lnTo>
                <a:lnTo>
                  <a:pt x="3799" y="1715"/>
                </a:lnTo>
                <a:lnTo>
                  <a:pt x="3799" y="1716"/>
                </a:lnTo>
                <a:lnTo>
                  <a:pt x="3798" y="1718"/>
                </a:lnTo>
                <a:lnTo>
                  <a:pt x="3799" y="1718"/>
                </a:lnTo>
                <a:lnTo>
                  <a:pt x="3801" y="1718"/>
                </a:lnTo>
                <a:lnTo>
                  <a:pt x="3801" y="1716"/>
                </a:lnTo>
                <a:lnTo>
                  <a:pt x="3802" y="1716"/>
                </a:lnTo>
                <a:lnTo>
                  <a:pt x="3804" y="1716"/>
                </a:lnTo>
                <a:lnTo>
                  <a:pt x="3805" y="1716"/>
                </a:lnTo>
                <a:lnTo>
                  <a:pt x="3807" y="1716"/>
                </a:lnTo>
                <a:lnTo>
                  <a:pt x="3807" y="1715"/>
                </a:lnTo>
                <a:lnTo>
                  <a:pt x="3808" y="1716"/>
                </a:lnTo>
                <a:lnTo>
                  <a:pt x="3810" y="1716"/>
                </a:lnTo>
                <a:lnTo>
                  <a:pt x="3810" y="1715"/>
                </a:lnTo>
                <a:lnTo>
                  <a:pt x="3811" y="1715"/>
                </a:lnTo>
                <a:lnTo>
                  <a:pt x="3811" y="1716"/>
                </a:lnTo>
                <a:lnTo>
                  <a:pt x="3810" y="1718"/>
                </a:lnTo>
                <a:lnTo>
                  <a:pt x="3811" y="1718"/>
                </a:lnTo>
                <a:lnTo>
                  <a:pt x="3813" y="1716"/>
                </a:lnTo>
                <a:lnTo>
                  <a:pt x="3814" y="1716"/>
                </a:lnTo>
                <a:lnTo>
                  <a:pt x="3815" y="1716"/>
                </a:lnTo>
                <a:lnTo>
                  <a:pt x="3817" y="1715"/>
                </a:lnTo>
                <a:lnTo>
                  <a:pt x="3818" y="1715"/>
                </a:lnTo>
                <a:lnTo>
                  <a:pt x="3820" y="1715"/>
                </a:lnTo>
                <a:lnTo>
                  <a:pt x="3820" y="1714"/>
                </a:lnTo>
                <a:lnTo>
                  <a:pt x="3821" y="1714"/>
                </a:lnTo>
                <a:lnTo>
                  <a:pt x="3823" y="1712"/>
                </a:lnTo>
                <a:lnTo>
                  <a:pt x="3824" y="1711"/>
                </a:lnTo>
                <a:lnTo>
                  <a:pt x="3826" y="1711"/>
                </a:lnTo>
                <a:lnTo>
                  <a:pt x="3826" y="1709"/>
                </a:lnTo>
                <a:lnTo>
                  <a:pt x="3827" y="1709"/>
                </a:lnTo>
                <a:lnTo>
                  <a:pt x="3827" y="1708"/>
                </a:lnTo>
                <a:lnTo>
                  <a:pt x="3829" y="1706"/>
                </a:lnTo>
                <a:lnTo>
                  <a:pt x="3830" y="1706"/>
                </a:lnTo>
                <a:lnTo>
                  <a:pt x="3830" y="1705"/>
                </a:lnTo>
                <a:lnTo>
                  <a:pt x="3832" y="1703"/>
                </a:lnTo>
                <a:lnTo>
                  <a:pt x="3833" y="1703"/>
                </a:lnTo>
                <a:lnTo>
                  <a:pt x="3833" y="1702"/>
                </a:lnTo>
                <a:lnTo>
                  <a:pt x="3835" y="1702"/>
                </a:lnTo>
                <a:lnTo>
                  <a:pt x="3836" y="1702"/>
                </a:lnTo>
                <a:lnTo>
                  <a:pt x="3836" y="1700"/>
                </a:lnTo>
                <a:lnTo>
                  <a:pt x="3839" y="1700"/>
                </a:lnTo>
                <a:lnTo>
                  <a:pt x="3842" y="1700"/>
                </a:lnTo>
                <a:lnTo>
                  <a:pt x="3843" y="1699"/>
                </a:lnTo>
                <a:lnTo>
                  <a:pt x="3845" y="1699"/>
                </a:lnTo>
                <a:lnTo>
                  <a:pt x="3846" y="1697"/>
                </a:lnTo>
                <a:lnTo>
                  <a:pt x="3848" y="1697"/>
                </a:lnTo>
                <a:lnTo>
                  <a:pt x="3849" y="1696"/>
                </a:lnTo>
                <a:lnTo>
                  <a:pt x="3851" y="1694"/>
                </a:lnTo>
                <a:lnTo>
                  <a:pt x="3854" y="1694"/>
                </a:lnTo>
                <a:lnTo>
                  <a:pt x="3857" y="1693"/>
                </a:lnTo>
                <a:lnTo>
                  <a:pt x="3860" y="1691"/>
                </a:lnTo>
                <a:lnTo>
                  <a:pt x="3861" y="1690"/>
                </a:lnTo>
                <a:lnTo>
                  <a:pt x="3863" y="1690"/>
                </a:lnTo>
                <a:lnTo>
                  <a:pt x="3864" y="1690"/>
                </a:lnTo>
                <a:lnTo>
                  <a:pt x="3865" y="1690"/>
                </a:lnTo>
                <a:lnTo>
                  <a:pt x="3865" y="1689"/>
                </a:lnTo>
                <a:lnTo>
                  <a:pt x="3867" y="1689"/>
                </a:lnTo>
                <a:lnTo>
                  <a:pt x="3867" y="1690"/>
                </a:lnTo>
                <a:lnTo>
                  <a:pt x="3868" y="1690"/>
                </a:lnTo>
                <a:lnTo>
                  <a:pt x="3871" y="1690"/>
                </a:lnTo>
                <a:lnTo>
                  <a:pt x="3873" y="1690"/>
                </a:lnTo>
                <a:lnTo>
                  <a:pt x="3874" y="1690"/>
                </a:lnTo>
                <a:lnTo>
                  <a:pt x="3876" y="1690"/>
                </a:lnTo>
                <a:lnTo>
                  <a:pt x="3877" y="1690"/>
                </a:lnTo>
                <a:lnTo>
                  <a:pt x="3879" y="1690"/>
                </a:lnTo>
                <a:lnTo>
                  <a:pt x="3882" y="1689"/>
                </a:lnTo>
                <a:lnTo>
                  <a:pt x="3883" y="1689"/>
                </a:lnTo>
                <a:lnTo>
                  <a:pt x="3886" y="1687"/>
                </a:lnTo>
                <a:lnTo>
                  <a:pt x="3889" y="1687"/>
                </a:lnTo>
                <a:lnTo>
                  <a:pt x="3892" y="1686"/>
                </a:lnTo>
                <a:lnTo>
                  <a:pt x="3899" y="1684"/>
                </a:lnTo>
                <a:lnTo>
                  <a:pt x="3901" y="1684"/>
                </a:lnTo>
                <a:lnTo>
                  <a:pt x="3902" y="1684"/>
                </a:lnTo>
                <a:lnTo>
                  <a:pt x="3902" y="1683"/>
                </a:lnTo>
                <a:lnTo>
                  <a:pt x="3905" y="1683"/>
                </a:lnTo>
                <a:lnTo>
                  <a:pt x="3905" y="1681"/>
                </a:lnTo>
                <a:lnTo>
                  <a:pt x="3907" y="1681"/>
                </a:lnTo>
                <a:lnTo>
                  <a:pt x="3908" y="1681"/>
                </a:lnTo>
                <a:lnTo>
                  <a:pt x="3910" y="1681"/>
                </a:lnTo>
                <a:lnTo>
                  <a:pt x="3911" y="1681"/>
                </a:lnTo>
                <a:lnTo>
                  <a:pt x="3913" y="1681"/>
                </a:lnTo>
                <a:lnTo>
                  <a:pt x="3914" y="1681"/>
                </a:lnTo>
                <a:lnTo>
                  <a:pt x="3915" y="1681"/>
                </a:lnTo>
                <a:lnTo>
                  <a:pt x="3917" y="1680"/>
                </a:lnTo>
                <a:lnTo>
                  <a:pt x="3918" y="1680"/>
                </a:lnTo>
                <a:lnTo>
                  <a:pt x="3920" y="1680"/>
                </a:lnTo>
                <a:lnTo>
                  <a:pt x="3921" y="1680"/>
                </a:lnTo>
                <a:lnTo>
                  <a:pt x="3924" y="1680"/>
                </a:lnTo>
                <a:lnTo>
                  <a:pt x="3927" y="1681"/>
                </a:lnTo>
                <a:lnTo>
                  <a:pt x="3929" y="1680"/>
                </a:lnTo>
                <a:lnTo>
                  <a:pt x="3932" y="1680"/>
                </a:lnTo>
                <a:lnTo>
                  <a:pt x="3933" y="1678"/>
                </a:lnTo>
                <a:lnTo>
                  <a:pt x="3935" y="1678"/>
                </a:lnTo>
                <a:lnTo>
                  <a:pt x="3936" y="1680"/>
                </a:lnTo>
                <a:lnTo>
                  <a:pt x="3938" y="1681"/>
                </a:lnTo>
                <a:lnTo>
                  <a:pt x="3939" y="1683"/>
                </a:lnTo>
                <a:lnTo>
                  <a:pt x="3939" y="1684"/>
                </a:lnTo>
                <a:lnTo>
                  <a:pt x="3940" y="1684"/>
                </a:lnTo>
                <a:lnTo>
                  <a:pt x="3940" y="1686"/>
                </a:lnTo>
                <a:lnTo>
                  <a:pt x="3942" y="1686"/>
                </a:lnTo>
                <a:lnTo>
                  <a:pt x="3943" y="1686"/>
                </a:lnTo>
                <a:lnTo>
                  <a:pt x="3945" y="1686"/>
                </a:lnTo>
                <a:lnTo>
                  <a:pt x="3945" y="1684"/>
                </a:lnTo>
                <a:lnTo>
                  <a:pt x="3946" y="1684"/>
                </a:lnTo>
                <a:lnTo>
                  <a:pt x="3948" y="1684"/>
                </a:lnTo>
                <a:lnTo>
                  <a:pt x="3949" y="1684"/>
                </a:lnTo>
                <a:lnTo>
                  <a:pt x="3949" y="1686"/>
                </a:lnTo>
                <a:lnTo>
                  <a:pt x="3949" y="1687"/>
                </a:lnTo>
                <a:lnTo>
                  <a:pt x="3951" y="1687"/>
                </a:lnTo>
                <a:lnTo>
                  <a:pt x="3951" y="1689"/>
                </a:lnTo>
                <a:lnTo>
                  <a:pt x="3951" y="1689"/>
                </a:lnTo>
                <a:lnTo>
                  <a:pt x="3952" y="1689"/>
                </a:lnTo>
                <a:lnTo>
                  <a:pt x="3954" y="1689"/>
                </a:lnTo>
                <a:lnTo>
                  <a:pt x="3954" y="1687"/>
                </a:lnTo>
                <a:lnTo>
                  <a:pt x="3955" y="1689"/>
                </a:lnTo>
                <a:lnTo>
                  <a:pt x="3955" y="1687"/>
                </a:lnTo>
                <a:lnTo>
                  <a:pt x="3957" y="1687"/>
                </a:lnTo>
                <a:lnTo>
                  <a:pt x="3957" y="1689"/>
                </a:lnTo>
                <a:lnTo>
                  <a:pt x="3957" y="1690"/>
                </a:lnTo>
                <a:lnTo>
                  <a:pt x="3958" y="1690"/>
                </a:lnTo>
                <a:lnTo>
                  <a:pt x="3957" y="1691"/>
                </a:lnTo>
                <a:lnTo>
                  <a:pt x="3955" y="1693"/>
                </a:lnTo>
                <a:lnTo>
                  <a:pt x="3957" y="1693"/>
                </a:lnTo>
                <a:lnTo>
                  <a:pt x="3958" y="1693"/>
                </a:lnTo>
                <a:lnTo>
                  <a:pt x="3960" y="1693"/>
                </a:lnTo>
                <a:lnTo>
                  <a:pt x="3960" y="1694"/>
                </a:lnTo>
                <a:lnTo>
                  <a:pt x="3958" y="1696"/>
                </a:lnTo>
                <a:lnTo>
                  <a:pt x="3958" y="1697"/>
                </a:lnTo>
                <a:lnTo>
                  <a:pt x="3957" y="1697"/>
                </a:lnTo>
                <a:lnTo>
                  <a:pt x="3955" y="1699"/>
                </a:lnTo>
                <a:lnTo>
                  <a:pt x="3954" y="1699"/>
                </a:lnTo>
                <a:lnTo>
                  <a:pt x="3954" y="1700"/>
                </a:lnTo>
                <a:lnTo>
                  <a:pt x="3954" y="1702"/>
                </a:lnTo>
                <a:lnTo>
                  <a:pt x="3952" y="1703"/>
                </a:lnTo>
                <a:lnTo>
                  <a:pt x="3952" y="1705"/>
                </a:lnTo>
                <a:lnTo>
                  <a:pt x="3954" y="1705"/>
                </a:lnTo>
                <a:lnTo>
                  <a:pt x="3955" y="1703"/>
                </a:lnTo>
                <a:lnTo>
                  <a:pt x="3955" y="1705"/>
                </a:lnTo>
                <a:lnTo>
                  <a:pt x="3957" y="1705"/>
                </a:lnTo>
                <a:lnTo>
                  <a:pt x="3957" y="1706"/>
                </a:lnTo>
                <a:lnTo>
                  <a:pt x="3957" y="1708"/>
                </a:lnTo>
                <a:lnTo>
                  <a:pt x="3955" y="1709"/>
                </a:lnTo>
                <a:lnTo>
                  <a:pt x="3955" y="1711"/>
                </a:lnTo>
                <a:lnTo>
                  <a:pt x="3954" y="1711"/>
                </a:lnTo>
                <a:lnTo>
                  <a:pt x="3954" y="1712"/>
                </a:lnTo>
                <a:lnTo>
                  <a:pt x="3954" y="1714"/>
                </a:lnTo>
                <a:lnTo>
                  <a:pt x="3955" y="1714"/>
                </a:lnTo>
                <a:lnTo>
                  <a:pt x="3955" y="1715"/>
                </a:lnTo>
                <a:lnTo>
                  <a:pt x="3955" y="1716"/>
                </a:lnTo>
                <a:lnTo>
                  <a:pt x="3954" y="1716"/>
                </a:lnTo>
                <a:lnTo>
                  <a:pt x="3954" y="1718"/>
                </a:lnTo>
                <a:lnTo>
                  <a:pt x="3954" y="1719"/>
                </a:lnTo>
                <a:lnTo>
                  <a:pt x="3952" y="1719"/>
                </a:lnTo>
                <a:lnTo>
                  <a:pt x="3952" y="1719"/>
                </a:lnTo>
                <a:lnTo>
                  <a:pt x="3952" y="1721"/>
                </a:lnTo>
                <a:lnTo>
                  <a:pt x="3951" y="1722"/>
                </a:lnTo>
                <a:lnTo>
                  <a:pt x="3951" y="1724"/>
                </a:lnTo>
                <a:lnTo>
                  <a:pt x="3951" y="1724"/>
                </a:lnTo>
                <a:lnTo>
                  <a:pt x="3951" y="1725"/>
                </a:lnTo>
                <a:lnTo>
                  <a:pt x="3951" y="1727"/>
                </a:lnTo>
                <a:lnTo>
                  <a:pt x="3949" y="1727"/>
                </a:lnTo>
                <a:lnTo>
                  <a:pt x="3949" y="1728"/>
                </a:lnTo>
                <a:lnTo>
                  <a:pt x="3949" y="1730"/>
                </a:lnTo>
                <a:lnTo>
                  <a:pt x="3949" y="1731"/>
                </a:lnTo>
                <a:lnTo>
                  <a:pt x="3951" y="1730"/>
                </a:lnTo>
                <a:lnTo>
                  <a:pt x="3951" y="1730"/>
                </a:lnTo>
                <a:lnTo>
                  <a:pt x="3951" y="1728"/>
                </a:lnTo>
                <a:lnTo>
                  <a:pt x="3952" y="1728"/>
                </a:lnTo>
                <a:lnTo>
                  <a:pt x="3952" y="1727"/>
                </a:lnTo>
                <a:lnTo>
                  <a:pt x="3954" y="1727"/>
                </a:lnTo>
                <a:lnTo>
                  <a:pt x="3955" y="1727"/>
                </a:lnTo>
                <a:lnTo>
                  <a:pt x="3955" y="1725"/>
                </a:lnTo>
                <a:lnTo>
                  <a:pt x="3957" y="1724"/>
                </a:lnTo>
                <a:lnTo>
                  <a:pt x="3958" y="1724"/>
                </a:lnTo>
                <a:lnTo>
                  <a:pt x="3960" y="1724"/>
                </a:lnTo>
                <a:lnTo>
                  <a:pt x="3960" y="1722"/>
                </a:lnTo>
                <a:lnTo>
                  <a:pt x="3961" y="1722"/>
                </a:lnTo>
                <a:lnTo>
                  <a:pt x="3963" y="1721"/>
                </a:lnTo>
                <a:lnTo>
                  <a:pt x="3964" y="1719"/>
                </a:lnTo>
                <a:lnTo>
                  <a:pt x="3965" y="1719"/>
                </a:lnTo>
                <a:lnTo>
                  <a:pt x="3965" y="1719"/>
                </a:lnTo>
                <a:lnTo>
                  <a:pt x="3967" y="1719"/>
                </a:lnTo>
                <a:lnTo>
                  <a:pt x="3967" y="1718"/>
                </a:lnTo>
                <a:lnTo>
                  <a:pt x="3968" y="1718"/>
                </a:lnTo>
                <a:lnTo>
                  <a:pt x="3970" y="1718"/>
                </a:lnTo>
                <a:lnTo>
                  <a:pt x="3970" y="1716"/>
                </a:lnTo>
                <a:lnTo>
                  <a:pt x="3971" y="1716"/>
                </a:lnTo>
                <a:lnTo>
                  <a:pt x="3973" y="1716"/>
                </a:lnTo>
                <a:lnTo>
                  <a:pt x="3973" y="1715"/>
                </a:lnTo>
                <a:lnTo>
                  <a:pt x="3974" y="1715"/>
                </a:lnTo>
                <a:lnTo>
                  <a:pt x="3976" y="1715"/>
                </a:lnTo>
                <a:lnTo>
                  <a:pt x="3977" y="1715"/>
                </a:lnTo>
                <a:lnTo>
                  <a:pt x="3977" y="1714"/>
                </a:lnTo>
                <a:lnTo>
                  <a:pt x="3979" y="1714"/>
                </a:lnTo>
                <a:lnTo>
                  <a:pt x="3979" y="1712"/>
                </a:lnTo>
                <a:lnTo>
                  <a:pt x="3980" y="1712"/>
                </a:lnTo>
                <a:lnTo>
                  <a:pt x="3979" y="1714"/>
                </a:lnTo>
                <a:lnTo>
                  <a:pt x="3980" y="1714"/>
                </a:lnTo>
                <a:lnTo>
                  <a:pt x="3982" y="1714"/>
                </a:lnTo>
                <a:lnTo>
                  <a:pt x="3982" y="1712"/>
                </a:lnTo>
                <a:lnTo>
                  <a:pt x="3983" y="1712"/>
                </a:lnTo>
                <a:lnTo>
                  <a:pt x="3985" y="1711"/>
                </a:lnTo>
                <a:lnTo>
                  <a:pt x="3986" y="1709"/>
                </a:lnTo>
                <a:lnTo>
                  <a:pt x="3986" y="1708"/>
                </a:lnTo>
                <a:lnTo>
                  <a:pt x="3988" y="1706"/>
                </a:lnTo>
                <a:lnTo>
                  <a:pt x="3989" y="1705"/>
                </a:lnTo>
                <a:lnTo>
                  <a:pt x="3990" y="1705"/>
                </a:lnTo>
                <a:lnTo>
                  <a:pt x="3990" y="1703"/>
                </a:lnTo>
                <a:lnTo>
                  <a:pt x="3992" y="1703"/>
                </a:lnTo>
                <a:lnTo>
                  <a:pt x="3993" y="1702"/>
                </a:lnTo>
                <a:lnTo>
                  <a:pt x="3995" y="1702"/>
                </a:lnTo>
                <a:lnTo>
                  <a:pt x="3995" y="1700"/>
                </a:lnTo>
                <a:lnTo>
                  <a:pt x="3996" y="1700"/>
                </a:lnTo>
                <a:lnTo>
                  <a:pt x="3998" y="1700"/>
                </a:lnTo>
                <a:lnTo>
                  <a:pt x="3998" y="1699"/>
                </a:lnTo>
                <a:lnTo>
                  <a:pt x="3999" y="1699"/>
                </a:lnTo>
                <a:lnTo>
                  <a:pt x="3999" y="1697"/>
                </a:lnTo>
                <a:lnTo>
                  <a:pt x="4001" y="1697"/>
                </a:lnTo>
                <a:lnTo>
                  <a:pt x="3999" y="1696"/>
                </a:lnTo>
                <a:lnTo>
                  <a:pt x="4001" y="1696"/>
                </a:lnTo>
                <a:lnTo>
                  <a:pt x="4001" y="1694"/>
                </a:lnTo>
                <a:lnTo>
                  <a:pt x="4002" y="1694"/>
                </a:lnTo>
                <a:lnTo>
                  <a:pt x="4002" y="1696"/>
                </a:lnTo>
                <a:lnTo>
                  <a:pt x="4001" y="1696"/>
                </a:lnTo>
                <a:lnTo>
                  <a:pt x="4001" y="1697"/>
                </a:lnTo>
                <a:lnTo>
                  <a:pt x="3999" y="1702"/>
                </a:lnTo>
                <a:lnTo>
                  <a:pt x="3999" y="1703"/>
                </a:lnTo>
                <a:lnTo>
                  <a:pt x="3998" y="1703"/>
                </a:lnTo>
                <a:lnTo>
                  <a:pt x="3996" y="1703"/>
                </a:lnTo>
                <a:lnTo>
                  <a:pt x="3996" y="1705"/>
                </a:lnTo>
                <a:lnTo>
                  <a:pt x="3995" y="1705"/>
                </a:lnTo>
                <a:lnTo>
                  <a:pt x="3993" y="1705"/>
                </a:lnTo>
                <a:lnTo>
                  <a:pt x="3993" y="1706"/>
                </a:lnTo>
                <a:lnTo>
                  <a:pt x="3993" y="1708"/>
                </a:lnTo>
                <a:lnTo>
                  <a:pt x="3992" y="1708"/>
                </a:lnTo>
                <a:lnTo>
                  <a:pt x="3992" y="1709"/>
                </a:lnTo>
                <a:lnTo>
                  <a:pt x="3992" y="1711"/>
                </a:lnTo>
                <a:lnTo>
                  <a:pt x="3990" y="1711"/>
                </a:lnTo>
                <a:lnTo>
                  <a:pt x="3990" y="1712"/>
                </a:lnTo>
                <a:lnTo>
                  <a:pt x="3988" y="1712"/>
                </a:lnTo>
                <a:lnTo>
                  <a:pt x="3988" y="1714"/>
                </a:lnTo>
                <a:lnTo>
                  <a:pt x="3986" y="1714"/>
                </a:lnTo>
                <a:lnTo>
                  <a:pt x="3986" y="1715"/>
                </a:lnTo>
                <a:lnTo>
                  <a:pt x="3985" y="1715"/>
                </a:lnTo>
                <a:lnTo>
                  <a:pt x="3985" y="1716"/>
                </a:lnTo>
                <a:lnTo>
                  <a:pt x="3983" y="1716"/>
                </a:lnTo>
                <a:lnTo>
                  <a:pt x="3983" y="1718"/>
                </a:lnTo>
                <a:lnTo>
                  <a:pt x="3982" y="1718"/>
                </a:lnTo>
                <a:lnTo>
                  <a:pt x="3982" y="1719"/>
                </a:lnTo>
                <a:lnTo>
                  <a:pt x="3980" y="1719"/>
                </a:lnTo>
                <a:lnTo>
                  <a:pt x="3979" y="1719"/>
                </a:lnTo>
                <a:lnTo>
                  <a:pt x="3979" y="1721"/>
                </a:lnTo>
                <a:lnTo>
                  <a:pt x="3977" y="1722"/>
                </a:lnTo>
                <a:lnTo>
                  <a:pt x="3976" y="1722"/>
                </a:lnTo>
                <a:lnTo>
                  <a:pt x="3976" y="1724"/>
                </a:lnTo>
                <a:lnTo>
                  <a:pt x="3976" y="1725"/>
                </a:lnTo>
                <a:lnTo>
                  <a:pt x="3974" y="1725"/>
                </a:lnTo>
                <a:lnTo>
                  <a:pt x="3973" y="1727"/>
                </a:lnTo>
                <a:lnTo>
                  <a:pt x="3973" y="1728"/>
                </a:lnTo>
                <a:lnTo>
                  <a:pt x="3971" y="1728"/>
                </a:lnTo>
                <a:lnTo>
                  <a:pt x="3971" y="1730"/>
                </a:lnTo>
                <a:lnTo>
                  <a:pt x="3970" y="1730"/>
                </a:lnTo>
                <a:lnTo>
                  <a:pt x="3970" y="1731"/>
                </a:lnTo>
                <a:lnTo>
                  <a:pt x="3968" y="1731"/>
                </a:lnTo>
                <a:lnTo>
                  <a:pt x="3967" y="1731"/>
                </a:lnTo>
                <a:lnTo>
                  <a:pt x="3965" y="1731"/>
                </a:lnTo>
                <a:lnTo>
                  <a:pt x="3965" y="1730"/>
                </a:lnTo>
                <a:lnTo>
                  <a:pt x="3964" y="1731"/>
                </a:lnTo>
                <a:lnTo>
                  <a:pt x="3963" y="1731"/>
                </a:lnTo>
                <a:lnTo>
                  <a:pt x="3963" y="1733"/>
                </a:lnTo>
                <a:lnTo>
                  <a:pt x="3961" y="1733"/>
                </a:lnTo>
                <a:lnTo>
                  <a:pt x="3961" y="1734"/>
                </a:lnTo>
                <a:lnTo>
                  <a:pt x="3960" y="1734"/>
                </a:lnTo>
                <a:lnTo>
                  <a:pt x="3960" y="1736"/>
                </a:lnTo>
                <a:lnTo>
                  <a:pt x="3961" y="1736"/>
                </a:lnTo>
                <a:lnTo>
                  <a:pt x="3963" y="1736"/>
                </a:lnTo>
                <a:lnTo>
                  <a:pt x="3964" y="1736"/>
                </a:lnTo>
                <a:lnTo>
                  <a:pt x="3964" y="1734"/>
                </a:lnTo>
                <a:lnTo>
                  <a:pt x="3965" y="1734"/>
                </a:lnTo>
                <a:lnTo>
                  <a:pt x="3967" y="1734"/>
                </a:lnTo>
                <a:lnTo>
                  <a:pt x="3968" y="1734"/>
                </a:lnTo>
                <a:lnTo>
                  <a:pt x="3970" y="1736"/>
                </a:lnTo>
                <a:lnTo>
                  <a:pt x="3970" y="1734"/>
                </a:lnTo>
                <a:lnTo>
                  <a:pt x="3971" y="1734"/>
                </a:lnTo>
                <a:lnTo>
                  <a:pt x="3971" y="1733"/>
                </a:lnTo>
                <a:lnTo>
                  <a:pt x="3973" y="1733"/>
                </a:lnTo>
                <a:lnTo>
                  <a:pt x="3973" y="1731"/>
                </a:lnTo>
                <a:lnTo>
                  <a:pt x="3974" y="1731"/>
                </a:lnTo>
                <a:lnTo>
                  <a:pt x="3974" y="1730"/>
                </a:lnTo>
                <a:lnTo>
                  <a:pt x="3976" y="1730"/>
                </a:lnTo>
                <a:lnTo>
                  <a:pt x="3977" y="1728"/>
                </a:lnTo>
                <a:lnTo>
                  <a:pt x="3979" y="1727"/>
                </a:lnTo>
                <a:lnTo>
                  <a:pt x="3979" y="1725"/>
                </a:lnTo>
                <a:lnTo>
                  <a:pt x="3980" y="1725"/>
                </a:lnTo>
                <a:lnTo>
                  <a:pt x="3980" y="1724"/>
                </a:lnTo>
                <a:lnTo>
                  <a:pt x="3982" y="1722"/>
                </a:lnTo>
                <a:lnTo>
                  <a:pt x="3983" y="1722"/>
                </a:lnTo>
                <a:lnTo>
                  <a:pt x="3985" y="1721"/>
                </a:lnTo>
                <a:lnTo>
                  <a:pt x="3986" y="1719"/>
                </a:lnTo>
                <a:lnTo>
                  <a:pt x="3986" y="1719"/>
                </a:lnTo>
                <a:lnTo>
                  <a:pt x="3986" y="1719"/>
                </a:lnTo>
                <a:lnTo>
                  <a:pt x="3986" y="1721"/>
                </a:lnTo>
                <a:lnTo>
                  <a:pt x="3986" y="1722"/>
                </a:lnTo>
                <a:lnTo>
                  <a:pt x="3986" y="1724"/>
                </a:lnTo>
                <a:lnTo>
                  <a:pt x="3986" y="1725"/>
                </a:lnTo>
                <a:lnTo>
                  <a:pt x="3986" y="1727"/>
                </a:lnTo>
                <a:lnTo>
                  <a:pt x="3985" y="1727"/>
                </a:lnTo>
                <a:lnTo>
                  <a:pt x="3985" y="1728"/>
                </a:lnTo>
                <a:lnTo>
                  <a:pt x="3983" y="1730"/>
                </a:lnTo>
                <a:lnTo>
                  <a:pt x="3983" y="1731"/>
                </a:lnTo>
                <a:lnTo>
                  <a:pt x="3982" y="1731"/>
                </a:lnTo>
                <a:lnTo>
                  <a:pt x="3982" y="1733"/>
                </a:lnTo>
                <a:lnTo>
                  <a:pt x="3980" y="1734"/>
                </a:lnTo>
                <a:lnTo>
                  <a:pt x="3979" y="1734"/>
                </a:lnTo>
                <a:lnTo>
                  <a:pt x="3979" y="1736"/>
                </a:lnTo>
                <a:lnTo>
                  <a:pt x="3977" y="1736"/>
                </a:lnTo>
                <a:lnTo>
                  <a:pt x="3977" y="1737"/>
                </a:lnTo>
                <a:lnTo>
                  <a:pt x="3976" y="1737"/>
                </a:lnTo>
                <a:lnTo>
                  <a:pt x="3976" y="1739"/>
                </a:lnTo>
                <a:lnTo>
                  <a:pt x="3974" y="1739"/>
                </a:lnTo>
                <a:lnTo>
                  <a:pt x="3973" y="1740"/>
                </a:lnTo>
                <a:lnTo>
                  <a:pt x="3971" y="1740"/>
                </a:lnTo>
                <a:lnTo>
                  <a:pt x="3970" y="1740"/>
                </a:lnTo>
                <a:lnTo>
                  <a:pt x="3970" y="1742"/>
                </a:lnTo>
                <a:lnTo>
                  <a:pt x="3968" y="1742"/>
                </a:lnTo>
                <a:lnTo>
                  <a:pt x="3968" y="1743"/>
                </a:lnTo>
                <a:lnTo>
                  <a:pt x="3970" y="1743"/>
                </a:lnTo>
                <a:lnTo>
                  <a:pt x="3973" y="1743"/>
                </a:lnTo>
                <a:lnTo>
                  <a:pt x="3974" y="1743"/>
                </a:lnTo>
                <a:lnTo>
                  <a:pt x="3974" y="1742"/>
                </a:lnTo>
                <a:lnTo>
                  <a:pt x="3976" y="1742"/>
                </a:lnTo>
                <a:lnTo>
                  <a:pt x="3977" y="1740"/>
                </a:lnTo>
                <a:lnTo>
                  <a:pt x="3979" y="1740"/>
                </a:lnTo>
                <a:lnTo>
                  <a:pt x="3979" y="1742"/>
                </a:lnTo>
                <a:lnTo>
                  <a:pt x="3980" y="1740"/>
                </a:lnTo>
                <a:lnTo>
                  <a:pt x="3982" y="1740"/>
                </a:lnTo>
                <a:lnTo>
                  <a:pt x="3982" y="1739"/>
                </a:lnTo>
                <a:lnTo>
                  <a:pt x="3983" y="1739"/>
                </a:lnTo>
                <a:lnTo>
                  <a:pt x="3985" y="1739"/>
                </a:lnTo>
                <a:lnTo>
                  <a:pt x="3986" y="1737"/>
                </a:lnTo>
                <a:lnTo>
                  <a:pt x="3986" y="1737"/>
                </a:lnTo>
                <a:lnTo>
                  <a:pt x="3986" y="1739"/>
                </a:lnTo>
                <a:lnTo>
                  <a:pt x="3986" y="1740"/>
                </a:lnTo>
                <a:lnTo>
                  <a:pt x="3985" y="1740"/>
                </a:lnTo>
                <a:lnTo>
                  <a:pt x="3985" y="1742"/>
                </a:lnTo>
                <a:lnTo>
                  <a:pt x="3983" y="1743"/>
                </a:lnTo>
                <a:lnTo>
                  <a:pt x="3983" y="1742"/>
                </a:lnTo>
                <a:lnTo>
                  <a:pt x="3983" y="1740"/>
                </a:lnTo>
                <a:lnTo>
                  <a:pt x="3982" y="1740"/>
                </a:lnTo>
                <a:lnTo>
                  <a:pt x="3982" y="1742"/>
                </a:lnTo>
                <a:lnTo>
                  <a:pt x="3980" y="1742"/>
                </a:lnTo>
                <a:lnTo>
                  <a:pt x="3980" y="1743"/>
                </a:lnTo>
                <a:lnTo>
                  <a:pt x="3982" y="1743"/>
                </a:lnTo>
                <a:lnTo>
                  <a:pt x="3982" y="1746"/>
                </a:lnTo>
                <a:lnTo>
                  <a:pt x="3980" y="1743"/>
                </a:lnTo>
                <a:lnTo>
                  <a:pt x="3980" y="1744"/>
                </a:lnTo>
                <a:lnTo>
                  <a:pt x="3980" y="1747"/>
                </a:lnTo>
                <a:lnTo>
                  <a:pt x="3980" y="1749"/>
                </a:lnTo>
                <a:lnTo>
                  <a:pt x="3982" y="1747"/>
                </a:lnTo>
                <a:lnTo>
                  <a:pt x="3982" y="1749"/>
                </a:lnTo>
                <a:lnTo>
                  <a:pt x="3980" y="1750"/>
                </a:lnTo>
                <a:lnTo>
                  <a:pt x="3980" y="1752"/>
                </a:lnTo>
                <a:lnTo>
                  <a:pt x="3979" y="1753"/>
                </a:lnTo>
                <a:lnTo>
                  <a:pt x="3977" y="1756"/>
                </a:lnTo>
                <a:lnTo>
                  <a:pt x="3976" y="1756"/>
                </a:lnTo>
                <a:lnTo>
                  <a:pt x="3974" y="1759"/>
                </a:lnTo>
                <a:lnTo>
                  <a:pt x="3973" y="1759"/>
                </a:lnTo>
                <a:lnTo>
                  <a:pt x="3973" y="1761"/>
                </a:lnTo>
                <a:lnTo>
                  <a:pt x="3971" y="1761"/>
                </a:lnTo>
                <a:lnTo>
                  <a:pt x="3970" y="1762"/>
                </a:lnTo>
                <a:lnTo>
                  <a:pt x="3970" y="1764"/>
                </a:lnTo>
                <a:lnTo>
                  <a:pt x="3968" y="1764"/>
                </a:lnTo>
                <a:lnTo>
                  <a:pt x="3968" y="1765"/>
                </a:lnTo>
                <a:lnTo>
                  <a:pt x="3967" y="1765"/>
                </a:lnTo>
                <a:lnTo>
                  <a:pt x="3967" y="1767"/>
                </a:lnTo>
                <a:lnTo>
                  <a:pt x="3965" y="1769"/>
                </a:lnTo>
                <a:lnTo>
                  <a:pt x="3967" y="1769"/>
                </a:lnTo>
                <a:lnTo>
                  <a:pt x="3967" y="1771"/>
                </a:lnTo>
                <a:lnTo>
                  <a:pt x="3967" y="1772"/>
                </a:lnTo>
                <a:lnTo>
                  <a:pt x="3967" y="1774"/>
                </a:lnTo>
                <a:lnTo>
                  <a:pt x="3965" y="1774"/>
                </a:lnTo>
                <a:lnTo>
                  <a:pt x="3965" y="1775"/>
                </a:lnTo>
                <a:lnTo>
                  <a:pt x="3965" y="1777"/>
                </a:lnTo>
                <a:lnTo>
                  <a:pt x="3965" y="1778"/>
                </a:lnTo>
                <a:lnTo>
                  <a:pt x="3967" y="1780"/>
                </a:lnTo>
                <a:lnTo>
                  <a:pt x="3970" y="1778"/>
                </a:lnTo>
                <a:lnTo>
                  <a:pt x="3970" y="1780"/>
                </a:lnTo>
                <a:lnTo>
                  <a:pt x="3971" y="1780"/>
                </a:lnTo>
                <a:lnTo>
                  <a:pt x="3971" y="1781"/>
                </a:lnTo>
                <a:lnTo>
                  <a:pt x="3971" y="1783"/>
                </a:lnTo>
                <a:lnTo>
                  <a:pt x="3970" y="1784"/>
                </a:lnTo>
                <a:lnTo>
                  <a:pt x="3971" y="1784"/>
                </a:lnTo>
                <a:lnTo>
                  <a:pt x="3973" y="1784"/>
                </a:lnTo>
                <a:lnTo>
                  <a:pt x="3973" y="1783"/>
                </a:lnTo>
                <a:lnTo>
                  <a:pt x="3974" y="1783"/>
                </a:lnTo>
                <a:lnTo>
                  <a:pt x="3976" y="1783"/>
                </a:lnTo>
                <a:lnTo>
                  <a:pt x="3977" y="1783"/>
                </a:lnTo>
                <a:lnTo>
                  <a:pt x="3979" y="1783"/>
                </a:lnTo>
                <a:lnTo>
                  <a:pt x="3979" y="1784"/>
                </a:lnTo>
                <a:lnTo>
                  <a:pt x="3980" y="1784"/>
                </a:lnTo>
                <a:lnTo>
                  <a:pt x="3982" y="1784"/>
                </a:lnTo>
                <a:lnTo>
                  <a:pt x="3983" y="1784"/>
                </a:lnTo>
                <a:lnTo>
                  <a:pt x="3983" y="1786"/>
                </a:lnTo>
                <a:lnTo>
                  <a:pt x="3985" y="1786"/>
                </a:lnTo>
                <a:lnTo>
                  <a:pt x="3985" y="1787"/>
                </a:lnTo>
                <a:lnTo>
                  <a:pt x="3986" y="1789"/>
                </a:lnTo>
                <a:lnTo>
                  <a:pt x="3986" y="1790"/>
                </a:lnTo>
                <a:lnTo>
                  <a:pt x="3986" y="1790"/>
                </a:lnTo>
                <a:lnTo>
                  <a:pt x="3988" y="1790"/>
                </a:lnTo>
                <a:lnTo>
                  <a:pt x="3988" y="1790"/>
                </a:lnTo>
                <a:lnTo>
                  <a:pt x="3989" y="1790"/>
                </a:lnTo>
                <a:lnTo>
                  <a:pt x="3990" y="1790"/>
                </a:lnTo>
                <a:lnTo>
                  <a:pt x="3992" y="1790"/>
                </a:lnTo>
                <a:lnTo>
                  <a:pt x="3992" y="1789"/>
                </a:lnTo>
                <a:lnTo>
                  <a:pt x="3993" y="1789"/>
                </a:lnTo>
                <a:lnTo>
                  <a:pt x="3995" y="1789"/>
                </a:lnTo>
                <a:lnTo>
                  <a:pt x="3996" y="1787"/>
                </a:lnTo>
                <a:lnTo>
                  <a:pt x="3998" y="1787"/>
                </a:lnTo>
                <a:lnTo>
                  <a:pt x="3998" y="1786"/>
                </a:lnTo>
                <a:lnTo>
                  <a:pt x="3999" y="1786"/>
                </a:lnTo>
                <a:lnTo>
                  <a:pt x="4001" y="1786"/>
                </a:lnTo>
                <a:lnTo>
                  <a:pt x="4001" y="1784"/>
                </a:lnTo>
                <a:lnTo>
                  <a:pt x="4002" y="1784"/>
                </a:lnTo>
                <a:lnTo>
                  <a:pt x="4004" y="1784"/>
                </a:lnTo>
                <a:lnTo>
                  <a:pt x="4007" y="1783"/>
                </a:lnTo>
                <a:lnTo>
                  <a:pt x="4008" y="1783"/>
                </a:lnTo>
                <a:lnTo>
                  <a:pt x="4010" y="1783"/>
                </a:lnTo>
                <a:lnTo>
                  <a:pt x="4010" y="1781"/>
                </a:lnTo>
                <a:lnTo>
                  <a:pt x="4008" y="1781"/>
                </a:lnTo>
                <a:lnTo>
                  <a:pt x="4008" y="1780"/>
                </a:lnTo>
                <a:lnTo>
                  <a:pt x="4010" y="1780"/>
                </a:lnTo>
                <a:lnTo>
                  <a:pt x="4011" y="1780"/>
                </a:lnTo>
                <a:lnTo>
                  <a:pt x="4011" y="1778"/>
                </a:lnTo>
                <a:lnTo>
                  <a:pt x="4014" y="1778"/>
                </a:lnTo>
                <a:lnTo>
                  <a:pt x="4015" y="1777"/>
                </a:lnTo>
                <a:lnTo>
                  <a:pt x="4017" y="1777"/>
                </a:lnTo>
                <a:lnTo>
                  <a:pt x="4018" y="1777"/>
                </a:lnTo>
                <a:lnTo>
                  <a:pt x="4018" y="1778"/>
                </a:lnTo>
                <a:lnTo>
                  <a:pt x="4018" y="1780"/>
                </a:lnTo>
                <a:lnTo>
                  <a:pt x="4017" y="1780"/>
                </a:lnTo>
                <a:lnTo>
                  <a:pt x="4017" y="1781"/>
                </a:lnTo>
                <a:lnTo>
                  <a:pt x="4018" y="1781"/>
                </a:lnTo>
                <a:lnTo>
                  <a:pt x="4020" y="1781"/>
                </a:lnTo>
                <a:lnTo>
                  <a:pt x="4020" y="1783"/>
                </a:lnTo>
                <a:lnTo>
                  <a:pt x="4018" y="1783"/>
                </a:lnTo>
                <a:lnTo>
                  <a:pt x="4017" y="1783"/>
                </a:lnTo>
                <a:lnTo>
                  <a:pt x="4015" y="1784"/>
                </a:lnTo>
                <a:lnTo>
                  <a:pt x="4017" y="1784"/>
                </a:lnTo>
                <a:lnTo>
                  <a:pt x="4015" y="1786"/>
                </a:lnTo>
                <a:lnTo>
                  <a:pt x="4014" y="1786"/>
                </a:lnTo>
                <a:lnTo>
                  <a:pt x="4013" y="1786"/>
                </a:lnTo>
                <a:lnTo>
                  <a:pt x="4014" y="1787"/>
                </a:lnTo>
                <a:lnTo>
                  <a:pt x="4015" y="1787"/>
                </a:lnTo>
                <a:lnTo>
                  <a:pt x="4014" y="1789"/>
                </a:lnTo>
                <a:lnTo>
                  <a:pt x="4015" y="1789"/>
                </a:lnTo>
                <a:lnTo>
                  <a:pt x="4017" y="1789"/>
                </a:lnTo>
                <a:lnTo>
                  <a:pt x="4017" y="1790"/>
                </a:lnTo>
                <a:lnTo>
                  <a:pt x="4015" y="1790"/>
                </a:lnTo>
                <a:lnTo>
                  <a:pt x="4017" y="1790"/>
                </a:lnTo>
                <a:lnTo>
                  <a:pt x="4018" y="1790"/>
                </a:lnTo>
                <a:lnTo>
                  <a:pt x="4018" y="1792"/>
                </a:lnTo>
                <a:lnTo>
                  <a:pt x="4017" y="1792"/>
                </a:lnTo>
                <a:lnTo>
                  <a:pt x="4017" y="1793"/>
                </a:lnTo>
                <a:lnTo>
                  <a:pt x="4017" y="1795"/>
                </a:lnTo>
                <a:lnTo>
                  <a:pt x="4018" y="1795"/>
                </a:lnTo>
                <a:lnTo>
                  <a:pt x="4018" y="1793"/>
                </a:lnTo>
                <a:lnTo>
                  <a:pt x="4020" y="1793"/>
                </a:lnTo>
                <a:lnTo>
                  <a:pt x="4020" y="1792"/>
                </a:lnTo>
                <a:lnTo>
                  <a:pt x="4021" y="1792"/>
                </a:lnTo>
                <a:lnTo>
                  <a:pt x="4021" y="1790"/>
                </a:lnTo>
                <a:lnTo>
                  <a:pt x="4020" y="1790"/>
                </a:lnTo>
                <a:lnTo>
                  <a:pt x="4020" y="1790"/>
                </a:lnTo>
                <a:lnTo>
                  <a:pt x="4021" y="1789"/>
                </a:lnTo>
                <a:lnTo>
                  <a:pt x="4021" y="1789"/>
                </a:lnTo>
                <a:lnTo>
                  <a:pt x="4021" y="1790"/>
                </a:lnTo>
                <a:lnTo>
                  <a:pt x="4023" y="1790"/>
                </a:lnTo>
                <a:lnTo>
                  <a:pt x="4023" y="1789"/>
                </a:lnTo>
                <a:lnTo>
                  <a:pt x="4024" y="1789"/>
                </a:lnTo>
                <a:lnTo>
                  <a:pt x="4026" y="1789"/>
                </a:lnTo>
                <a:lnTo>
                  <a:pt x="4029" y="1789"/>
                </a:lnTo>
                <a:lnTo>
                  <a:pt x="4032" y="1787"/>
                </a:lnTo>
                <a:lnTo>
                  <a:pt x="4035" y="1786"/>
                </a:lnTo>
                <a:lnTo>
                  <a:pt x="4036" y="1784"/>
                </a:lnTo>
                <a:lnTo>
                  <a:pt x="4042" y="1781"/>
                </a:lnTo>
                <a:lnTo>
                  <a:pt x="4046" y="1780"/>
                </a:lnTo>
                <a:lnTo>
                  <a:pt x="4049" y="1778"/>
                </a:lnTo>
                <a:lnTo>
                  <a:pt x="4052" y="1777"/>
                </a:lnTo>
                <a:lnTo>
                  <a:pt x="4055" y="1775"/>
                </a:lnTo>
                <a:lnTo>
                  <a:pt x="4057" y="1775"/>
                </a:lnTo>
                <a:lnTo>
                  <a:pt x="4061" y="1775"/>
                </a:lnTo>
                <a:lnTo>
                  <a:pt x="4063" y="1775"/>
                </a:lnTo>
                <a:lnTo>
                  <a:pt x="4064" y="1775"/>
                </a:lnTo>
                <a:lnTo>
                  <a:pt x="4065" y="1775"/>
                </a:lnTo>
                <a:lnTo>
                  <a:pt x="4067" y="1775"/>
                </a:lnTo>
                <a:lnTo>
                  <a:pt x="4068" y="1774"/>
                </a:lnTo>
                <a:lnTo>
                  <a:pt x="4068" y="1775"/>
                </a:lnTo>
                <a:lnTo>
                  <a:pt x="4070" y="1775"/>
                </a:lnTo>
                <a:lnTo>
                  <a:pt x="4071" y="1775"/>
                </a:lnTo>
                <a:lnTo>
                  <a:pt x="4071" y="1774"/>
                </a:lnTo>
                <a:lnTo>
                  <a:pt x="4073" y="1774"/>
                </a:lnTo>
                <a:lnTo>
                  <a:pt x="4074" y="1774"/>
                </a:lnTo>
                <a:lnTo>
                  <a:pt x="4076" y="1774"/>
                </a:lnTo>
                <a:lnTo>
                  <a:pt x="4077" y="1772"/>
                </a:lnTo>
                <a:lnTo>
                  <a:pt x="4077" y="1771"/>
                </a:lnTo>
                <a:lnTo>
                  <a:pt x="4079" y="1771"/>
                </a:lnTo>
                <a:lnTo>
                  <a:pt x="4080" y="1771"/>
                </a:lnTo>
                <a:lnTo>
                  <a:pt x="4082" y="1771"/>
                </a:lnTo>
                <a:lnTo>
                  <a:pt x="4082" y="1769"/>
                </a:lnTo>
                <a:lnTo>
                  <a:pt x="4083" y="1769"/>
                </a:lnTo>
                <a:lnTo>
                  <a:pt x="4083" y="1768"/>
                </a:lnTo>
                <a:lnTo>
                  <a:pt x="4085" y="1768"/>
                </a:lnTo>
                <a:lnTo>
                  <a:pt x="4085" y="1767"/>
                </a:lnTo>
                <a:lnTo>
                  <a:pt x="4086" y="1767"/>
                </a:lnTo>
                <a:lnTo>
                  <a:pt x="4086" y="1765"/>
                </a:lnTo>
                <a:lnTo>
                  <a:pt x="4088" y="1765"/>
                </a:lnTo>
                <a:lnTo>
                  <a:pt x="4088" y="1764"/>
                </a:lnTo>
                <a:lnTo>
                  <a:pt x="4089" y="1764"/>
                </a:lnTo>
                <a:lnTo>
                  <a:pt x="4089" y="1762"/>
                </a:lnTo>
                <a:lnTo>
                  <a:pt x="4090" y="1762"/>
                </a:lnTo>
                <a:lnTo>
                  <a:pt x="4089" y="1761"/>
                </a:lnTo>
                <a:lnTo>
                  <a:pt x="4090" y="1761"/>
                </a:lnTo>
                <a:lnTo>
                  <a:pt x="4092" y="1761"/>
                </a:lnTo>
                <a:lnTo>
                  <a:pt x="4092" y="1759"/>
                </a:lnTo>
                <a:lnTo>
                  <a:pt x="4092" y="1759"/>
                </a:lnTo>
                <a:lnTo>
                  <a:pt x="4092" y="1758"/>
                </a:lnTo>
                <a:lnTo>
                  <a:pt x="4093" y="1758"/>
                </a:lnTo>
                <a:lnTo>
                  <a:pt x="4095" y="1756"/>
                </a:lnTo>
                <a:lnTo>
                  <a:pt x="4095" y="1755"/>
                </a:lnTo>
                <a:lnTo>
                  <a:pt x="4096" y="1755"/>
                </a:lnTo>
                <a:lnTo>
                  <a:pt x="4098" y="1755"/>
                </a:lnTo>
                <a:lnTo>
                  <a:pt x="4099" y="1753"/>
                </a:lnTo>
                <a:lnTo>
                  <a:pt x="4101" y="1753"/>
                </a:lnTo>
                <a:lnTo>
                  <a:pt x="4101" y="1752"/>
                </a:lnTo>
                <a:lnTo>
                  <a:pt x="4102" y="1750"/>
                </a:lnTo>
                <a:lnTo>
                  <a:pt x="4104" y="1750"/>
                </a:lnTo>
                <a:lnTo>
                  <a:pt x="4104" y="1749"/>
                </a:lnTo>
                <a:lnTo>
                  <a:pt x="4105" y="1749"/>
                </a:lnTo>
                <a:lnTo>
                  <a:pt x="4105" y="1747"/>
                </a:lnTo>
                <a:moveTo>
                  <a:pt x="4146" y="1369"/>
                </a:moveTo>
                <a:lnTo>
                  <a:pt x="4148" y="1369"/>
                </a:lnTo>
                <a:lnTo>
                  <a:pt x="4146" y="1371"/>
                </a:lnTo>
                <a:lnTo>
                  <a:pt x="4146" y="1369"/>
                </a:lnTo>
                <a:moveTo>
                  <a:pt x="4018" y="1424"/>
                </a:moveTo>
                <a:lnTo>
                  <a:pt x="4018" y="1422"/>
                </a:lnTo>
                <a:lnTo>
                  <a:pt x="4020" y="1422"/>
                </a:lnTo>
                <a:lnTo>
                  <a:pt x="4018" y="1424"/>
                </a:lnTo>
                <a:moveTo>
                  <a:pt x="4021" y="1419"/>
                </a:moveTo>
                <a:lnTo>
                  <a:pt x="4021" y="1418"/>
                </a:lnTo>
                <a:lnTo>
                  <a:pt x="4021" y="1419"/>
                </a:lnTo>
                <a:lnTo>
                  <a:pt x="4021" y="1421"/>
                </a:lnTo>
                <a:lnTo>
                  <a:pt x="4020" y="1421"/>
                </a:lnTo>
                <a:lnTo>
                  <a:pt x="4020" y="1419"/>
                </a:lnTo>
                <a:lnTo>
                  <a:pt x="4021" y="1418"/>
                </a:lnTo>
                <a:lnTo>
                  <a:pt x="4021" y="1418"/>
                </a:lnTo>
                <a:lnTo>
                  <a:pt x="4021" y="1419"/>
                </a:lnTo>
                <a:moveTo>
                  <a:pt x="4026" y="1416"/>
                </a:moveTo>
                <a:lnTo>
                  <a:pt x="4024" y="1415"/>
                </a:lnTo>
                <a:lnTo>
                  <a:pt x="4026" y="1415"/>
                </a:lnTo>
                <a:lnTo>
                  <a:pt x="4026" y="1416"/>
                </a:lnTo>
                <a:moveTo>
                  <a:pt x="4042" y="1415"/>
                </a:moveTo>
                <a:lnTo>
                  <a:pt x="4042" y="1416"/>
                </a:lnTo>
                <a:lnTo>
                  <a:pt x="4042" y="1418"/>
                </a:lnTo>
                <a:lnTo>
                  <a:pt x="4040" y="1418"/>
                </a:lnTo>
                <a:lnTo>
                  <a:pt x="4040" y="1416"/>
                </a:lnTo>
                <a:lnTo>
                  <a:pt x="4040" y="1415"/>
                </a:lnTo>
                <a:lnTo>
                  <a:pt x="4042" y="1413"/>
                </a:lnTo>
                <a:lnTo>
                  <a:pt x="4042" y="1415"/>
                </a:lnTo>
                <a:moveTo>
                  <a:pt x="3948" y="1440"/>
                </a:moveTo>
                <a:lnTo>
                  <a:pt x="3946" y="1440"/>
                </a:lnTo>
                <a:lnTo>
                  <a:pt x="3946" y="1438"/>
                </a:lnTo>
                <a:lnTo>
                  <a:pt x="3948" y="1437"/>
                </a:lnTo>
                <a:lnTo>
                  <a:pt x="3949" y="1438"/>
                </a:lnTo>
                <a:lnTo>
                  <a:pt x="3948" y="1438"/>
                </a:lnTo>
                <a:lnTo>
                  <a:pt x="3948" y="1440"/>
                </a:lnTo>
                <a:moveTo>
                  <a:pt x="3763" y="1599"/>
                </a:moveTo>
                <a:lnTo>
                  <a:pt x="3764" y="1597"/>
                </a:lnTo>
                <a:lnTo>
                  <a:pt x="3764" y="1599"/>
                </a:lnTo>
                <a:lnTo>
                  <a:pt x="3763" y="1599"/>
                </a:lnTo>
                <a:moveTo>
                  <a:pt x="3845" y="1506"/>
                </a:moveTo>
                <a:lnTo>
                  <a:pt x="3845" y="1506"/>
                </a:lnTo>
                <a:lnTo>
                  <a:pt x="3845" y="1505"/>
                </a:lnTo>
                <a:lnTo>
                  <a:pt x="3845" y="1505"/>
                </a:lnTo>
                <a:lnTo>
                  <a:pt x="3845" y="1506"/>
                </a:lnTo>
                <a:moveTo>
                  <a:pt x="4010" y="1781"/>
                </a:moveTo>
                <a:lnTo>
                  <a:pt x="4011" y="1780"/>
                </a:lnTo>
                <a:lnTo>
                  <a:pt x="4013" y="1780"/>
                </a:lnTo>
                <a:lnTo>
                  <a:pt x="4013" y="1781"/>
                </a:lnTo>
                <a:lnTo>
                  <a:pt x="4011" y="1781"/>
                </a:lnTo>
                <a:lnTo>
                  <a:pt x="4010" y="1781"/>
                </a:lnTo>
                <a:moveTo>
                  <a:pt x="3993" y="1403"/>
                </a:moveTo>
                <a:lnTo>
                  <a:pt x="3992" y="1403"/>
                </a:lnTo>
                <a:lnTo>
                  <a:pt x="3992" y="1401"/>
                </a:lnTo>
                <a:lnTo>
                  <a:pt x="3993" y="1403"/>
                </a:lnTo>
                <a:moveTo>
                  <a:pt x="4248" y="1618"/>
                </a:moveTo>
                <a:lnTo>
                  <a:pt x="4248" y="1616"/>
                </a:lnTo>
                <a:lnTo>
                  <a:pt x="4249" y="1616"/>
                </a:lnTo>
                <a:lnTo>
                  <a:pt x="4248" y="1618"/>
                </a:lnTo>
                <a:moveTo>
                  <a:pt x="4251" y="1615"/>
                </a:moveTo>
                <a:lnTo>
                  <a:pt x="4249" y="1616"/>
                </a:lnTo>
                <a:lnTo>
                  <a:pt x="4249" y="1615"/>
                </a:lnTo>
                <a:lnTo>
                  <a:pt x="4249" y="1613"/>
                </a:lnTo>
                <a:lnTo>
                  <a:pt x="4251" y="1613"/>
                </a:lnTo>
                <a:lnTo>
                  <a:pt x="4252" y="1613"/>
                </a:lnTo>
                <a:lnTo>
                  <a:pt x="4251" y="1615"/>
                </a:lnTo>
                <a:moveTo>
                  <a:pt x="4249" y="1491"/>
                </a:moveTo>
                <a:lnTo>
                  <a:pt x="4248" y="1493"/>
                </a:lnTo>
                <a:lnTo>
                  <a:pt x="4248" y="1491"/>
                </a:lnTo>
                <a:lnTo>
                  <a:pt x="4249" y="1491"/>
                </a:lnTo>
                <a:moveTo>
                  <a:pt x="4015" y="1783"/>
                </a:moveTo>
                <a:lnTo>
                  <a:pt x="4015" y="1784"/>
                </a:lnTo>
                <a:lnTo>
                  <a:pt x="4014" y="1784"/>
                </a:lnTo>
                <a:lnTo>
                  <a:pt x="4013" y="1784"/>
                </a:lnTo>
                <a:lnTo>
                  <a:pt x="4013" y="1783"/>
                </a:lnTo>
                <a:lnTo>
                  <a:pt x="4014" y="1783"/>
                </a:lnTo>
                <a:lnTo>
                  <a:pt x="4014" y="1781"/>
                </a:lnTo>
                <a:lnTo>
                  <a:pt x="4015" y="1781"/>
                </a:lnTo>
                <a:lnTo>
                  <a:pt x="4017" y="1781"/>
                </a:lnTo>
                <a:lnTo>
                  <a:pt x="4017" y="1783"/>
                </a:lnTo>
                <a:lnTo>
                  <a:pt x="4015" y="1783"/>
                </a:lnTo>
                <a:moveTo>
                  <a:pt x="2896" y="1541"/>
                </a:moveTo>
                <a:lnTo>
                  <a:pt x="2896" y="1543"/>
                </a:lnTo>
                <a:lnTo>
                  <a:pt x="2896" y="1543"/>
                </a:lnTo>
                <a:lnTo>
                  <a:pt x="2898" y="1544"/>
                </a:lnTo>
                <a:lnTo>
                  <a:pt x="2898" y="1546"/>
                </a:lnTo>
                <a:lnTo>
                  <a:pt x="2898" y="1547"/>
                </a:lnTo>
                <a:lnTo>
                  <a:pt x="2898" y="1549"/>
                </a:lnTo>
                <a:lnTo>
                  <a:pt x="2899" y="1550"/>
                </a:lnTo>
                <a:lnTo>
                  <a:pt x="2899" y="1552"/>
                </a:lnTo>
                <a:lnTo>
                  <a:pt x="2899" y="1553"/>
                </a:lnTo>
                <a:lnTo>
                  <a:pt x="2898" y="1553"/>
                </a:lnTo>
                <a:lnTo>
                  <a:pt x="2898" y="1555"/>
                </a:lnTo>
                <a:lnTo>
                  <a:pt x="2896" y="1556"/>
                </a:lnTo>
                <a:lnTo>
                  <a:pt x="2896" y="1558"/>
                </a:lnTo>
                <a:lnTo>
                  <a:pt x="2896" y="1559"/>
                </a:lnTo>
                <a:lnTo>
                  <a:pt x="2896" y="1560"/>
                </a:lnTo>
                <a:lnTo>
                  <a:pt x="2896" y="1563"/>
                </a:lnTo>
                <a:lnTo>
                  <a:pt x="2896" y="1566"/>
                </a:lnTo>
                <a:lnTo>
                  <a:pt x="2896" y="1568"/>
                </a:lnTo>
                <a:lnTo>
                  <a:pt x="2898" y="1568"/>
                </a:lnTo>
                <a:lnTo>
                  <a:pt x="2898" y="1569"/>
                </a:lnTo>
                <a:lnTo>
                  <a:pt x="2898" y="1571"/>
                </a:lnTo>
                <a:lnTo>
                  <a:pt x="2898" y="1572"/>
                </a:lnTo>
                <a:lnTo>
                  <a:pt x="2898" y="1574"/>
                </a:lnTo>
                <a:lnTo>
                  <a:pt x="2898" y="1575"/>
                </a:lnTo>
                <a:lnTo>
                  <a:pt x="2898" y="1577"/>
                </a:lnTo>
                <a:lnTo>
                  <a:pt x="2899" y="1578"/>
                </a:lnTo>
                <a:lnTo>
                  <a:pt x="2901" y="1578"/>
                </a:lnTo>
                <a:lnTo>
                  <a:pt x="2901" y="1578"/>
                </a:lnTo>
                <a:lnTo>
                  <a:pt x="2902" y="1578"/>
                </a:lnTo>
                <a:lnTo>
                  <a:pt x="2902" y="1580"/>
                </a:lnTo>
                <a:lnTo>
                  <a:pt x="2904" y="1580"/>
                </a:lnTo>
                <a:lnTo>
                  <a:pt x="2905" y="1580"/>
                </a:lnTo>
                <a:lnTo>
                  <a:pt x="2907" y="1580"/>
                </a:lnTo>
                <a:lnTo>
                  <a:pt x="2907" y="1581"/>
                </a:lnTo>
                <a:lnTo>
                  <a:pt x="2908" y="1581"/>
                </a:lnTo>
                <a:lnTo>
                  <a:pt x="2910" y="1583"/>
                </a:lnTo>
                <a:lnTo>
                  <a:pt x="2911" y="1584"/>
                </a:lnTo>
                <a:lnTo>
                  <a:pt x="2911" y="1585"/>
                </a:lnTo>
                <a:lnTo>
                  <a:pt x="2913" y="1585"/>
                </a:lnTo>
                <a:lnTo>
                  <a:pt x="2916" y="1584"/>
                </a:lnTo>
                <a:lnTo>
                  <a:pt x="2917" y="1584"/>
                </a:lnTo>
                <a:lnTo>
                  <a:pt x="2918" y="1584"/>
                </a:lnTo>
                <a:lnTo>
                  <a:pt x="2920" y="1583"/>
                </a:lnTo>
                <a:lnTo>
                  <a:pt x="2923" y="1581"/>
                </a:lnTo>
                <a:lnTo>
                  <a:pt x="2924" y="1580"/>
                </a:lnTo>
                <a:lnTo>
                  <a:pt x="2926" y="1578"/>
                </a:lnTo>
                <a:lnTo>
                  <a:pt x="2927" y="1578"/>
                </a:lnTo>
                <a:lnTo>
                  <a:pt x="2929" y="1578"/>
                </a:lnTo>
                <a:lnTo>
                  <a:pt x="2930" y="1578"/>
                </a:lnTo>
                <a:lnTo>
                  <a:pt x="2932" y="1578"/>
                </a:lnTo>
                <a:lnTo>
                  <a:pt x="2933" y="1578"/>
                </a:lnTo>
                <a:lnTo>
                  <a:pt x="2933" y="1578"/>
                </a:lnTo>
                <a:lnTo>
                  <a:pt x="2935" y="1578"/>
                </a:lnTo>
                <a:lnTo>
                  <a:pt x="2936" y="1577"/>
                </a:lnTo>
                <a:lnTo>
                  <a:pt x="2938" y="1577"/>
                </a:lnTo>
                <a:lnTo>
                  <a:pt x="2938" y="1575"/>
                </a:lnTo>
                <a:lnTo>
                  <a:pt x="2938" y="1574"/>
                </a:lnTo>
                <a:lnTo>
                  <a:pt x="2939" y="1574"/>
                </a:lnTo>
                <a:lnTo>
                  <a:pt x="2939" y="1572"/>
                </a:lnTo>
                <a:lnTo>
                  <a:pt x="2941" y="1571"/>
                </a:lnTo>
                <a:lnTo>
                  <a:pt x="2942" y="1568"/>
                </a:lnTo>
                <a:lnTo>
                  <a:pt x="2942" y="1565"/>
                </a:lnTo>
                <a:lnTo>
                  <a:pt x="2943" y="1565"/>
                </a:lnTo>
                <a:lnTo>
                  <a:pt x="2945" y="1562"/>
                </a:lnTo>
                <a:lnTo>
                  <a:pt x="2945" y="1560"/>
                </a:lnTo>
                <a:lnTo>
                  <a:pt x="2946" y="1560"/>
                </a:lnTo>
                <a:lnTo>
                  <a:pt x="2946" y="1558"/>
                </a:lnTo>
                <a:lnTo>
                  <a:pt x="2948" y="1555"/>
                </a:lnTo>
                <a:lnTo>
                  <a:pt x="2948" y="1553"/>
                </a:lnTo>
                <a:lnTo>
                  <a:pt x="2951" y="1547"/>
                </a:lnTo>
                <a:lnTo>
                  <a:pt x="2952" y="1546"/>
                </a:lnTo>
                <a:lnTo>
                  <a:pt x="2952" y="1544"/>
                </a:lnTo>
                <a:lnTo>
                  <a:pt x="2954" y="1543"/>
                </a:lnTo>
                <a:lnTo>
                  <a:pt x="2954" y="1541"/>
                </a:lnTo>
                <a:lnTo>
                  <a:pt x="2955" y="1537"/>
                </a:lnTo>
                <a:lnTo>
                  <a:pt x="2957" y="1535"/>
                </a:lnTo>
                <a:lnTo>
                  <a:pt x="2957" y="1534"/>
                </a:lnTo>
                <a:lnTo>
                  <a:pt x="2958" y="1530"/>
                </a:lnTo>
                <a:lnTo>
                  <a:pt x="2961" y="1525"/>
                </a:lnTo>
                <a:lnTo>
                  <a:pt x="2963" y="1518"/>
                </a:lnTo>
                <a:lnTo>
                  <a:pt x="2964" y="1516"/>
                </a:lnTo>
                <a:lnTo>
                  <a:pt x="2964" y="1515"/>
                </a:lnTo>
                <a:lnTo>
                  <a:pt x="2964" y="1513"/>
                </a:lnTo>
                <a:lnTo>
                  <a:pt x="2966" y="1513"/>
                </a:lnTo>
                <a:lnTo>
                  <a:pt x="2966" y="1512"/>
                </a:lnTo>
                <a:lnTo>
                  <a:pt x="2966" y="1510"/>
                </a:lnTo>
                <a:lnTo>
                  <a:pt x="2968" y="1506"/>
                </a:lnTo>
                <a:lnTo>
                  <a:pt x="2968" y="1503"/>
                </a:lnTo>
                <a:lnTo>
                  <a:pt x="2970" y="1502"/>
                </a:lnTo>
                <a:lnTo>
                  <a:pt x="2971" y="1500"/>
                </a:lnTo>
                <a:lnTo>
                  <a:pt x="2973" y="1497"/>
                </a:lnTo>
                <a:lnTo>
                  <a:pt x="2973" y="1496"/>
                </a:lnTo>
                <a:lnTo>
                  <a:pt x="2973" y="1494"/>
                </a:lnTo>
                <a:lnTo>
                  <a:pt x="2974" y="1491"/>
                </a:lnTo>
                <a:lnTo>
                  <a:pt x="2977" y="1485"/>
                </a:lnTo>
                <a:lnTo>
                  <a:pt x="2979" y="1481"/>
                </a:lnTo>
                <a:lnTo>
                  <a:pt x="2979" y="1479"/>
                </a:lnTo>
                <a:lnTo>
                  <a:pt x="2980" y="1477"/>
                </a:lnTo>
                <a:lnTo>
                  <a:pt x="2982" y="1474"/>
                </a:lnTo>
                <a:lnTo>
                  <a:pt x="2983" y="1472"/>
                </a:lnTo>
                <a:lnTo>
                  <a:pt x="2983" y="1472"/>
                </a:lnTo>
                <a:lnTo>
                  <a:pt x="2985" y="1471"/>
                </a:lnTo>
                <a:lnTo>
                  <a:pt x="2985" y="1468"/>
                </a:lnTo>
                <a:lnTo>
                  <a:pt x="2986" y="1466"/>
                </a:lnTo>
                <a:lnTo>
                  <a:pt x="2986" y="1465"/>
                </a:lnTo>
                <a:lnTo>
                  <a:pt x="2986" y="1462"/>
                </a:lnTo>
                <a:lnTo>
                  <a:pt x="2988" y="1460"/>
                </a:lnTo>
                <a:lnTo>
                  <a:pt x="2988" y="1459"/>
                </a:lnTo>
                <a:lnTo>
                  <a:pt x="2988" y="1454"/>
                </a:lnTo>
                <a:lnTo>
                  <a:pt x="2988" y="1453"/>
                </a:lnTo>
                <a:lnTo>
                  <a:pt x="2988" y="1452"/>
                </a:lnTo>
                <a:lnTo>
                  <a:pt x="2989" y="1450"/>
                </a:lnTo>
                <a:lnTo>
                  <a:pt x="2989" y="1447"/>
                </a:lnTo>
                <a:lnTo>
                  <a:pt x="2991" y="1446"/>
                </a:lnTo>
                <a:lnTo>
                  <a:pt x="2992" y="1446"/>
                </a:lnTo>
                <a:lnTo>
                  <a:pt x="2992" y="1444"/>
                </a:lnTo>
                <a:lnTo>
                  <a:pt x="2993" y="1444"/>
                </a:lnTo>
                <a:lnTo>
                  <a:pt x="2993" y="1443"/>
                </a:lnTo>
                <a:lnTo>
                  <a:pt x="2993" y="1441"/>
                </a:lnTo>
                <a:lnTo>
                  <a:pt x="2995" y="1440"/>
                </a:lnTo>
                <a:lnTo>
                  <a:pt x="2995" y="1438"/>
                </a:lnTo>
                <a:lnTo>
                  <a:pt x="2995" y="1437"/>
                </a:lnTo>
                <a:lnTo>
                  <a:pt x="2995" y="1437"/>
                </a:lnTo>
                <a:lnTo>
                  <a:pt x="2995" y="1435"/>
                </a:lnTo>
                <a:lnTo>
                  <a:pt x="2995" y="1434"/>
                </a:lnTo>
                <a:lnTo>
                  <a:pt x="2993" y="1434"/>
                </a:lnTo>
                <a:lnTo>
                  <a:pt x="2993" y="1432"/>
                </a:lnTo>
                <a:lnTo>
                  <a:pt x="2993" y="1431"/>
                </a:lnTo>
                <a:lnTo>
                  <a:pt x="2995" y="1431"/>
                </a:lnTo>
                <a:lnTo>
                  <a:pt x="2995" y="1429"/>
                </a:lnTo>
                <a:lnTo>
                  <a:pt x="2995" y="1428"/>
                </a:lnTo>
                <a:lnTo>
                  <a:pt x="2995" y="1426"/>
                </a:lnTo>
                <a:lnTo>
                  <a:pt x="2995" y="1425"/>
                </a:lnTo>
                <a:lnTo>
                  <a:pt x="2993" y="1425"/>
                </a:lnTo>
                <a:lnTo>
                  <a:pt x="2995" y="1424"/>
                </a:lnTo>
                <a:lnTo>
                  <a:pt x="2995" y="1422"/>
                </a:lnTo>
                <a:lnTo>
                  <a:pt x="2996" y="1422"/>
                </a:lnTo>
                <a:lnTo>
                  <a:pt x="2996" y="1422"/>
                </a:lnTo>
                <a:lnTo>
                  <a:pt x="2996" y="1424"/>
                </a:lnTo>
                <a:lnTo>
                  <a:pt x="2996" y="1425"/>
                </a:lnTo>
                <a:lnTo>
                  <a:pt x="2996" y="1426"/>
                </a:lnTo>
                <a:lnTo>
                  <a:pt x="2996" y="1428"/>
                </a:lnTo>
                <a:lnTo>
                  <a:pt x="2998" y="1428"/>
                </a:lnTo>
                <a:lnTo>
                  <a:pt x="2998" y="1429"/>
                </a:lnTo>
                <a:lnTo>
                  <a:pt x="2998" y="1431"/>
                </a:lnTo>
                <a:lnTo>
                  <a:pt x="2999" y="1431"/>
                </a:lnTo>
                <a:lnTo>
                  <a:pt x="3001" y="1429"/>
                </a:lnTo>
                <a:lnTo>
                  <a:pt x="3002" y="1428"/>
                </a:lnTo>
                <a:lnTo>
                  <a:pt x="3004" y="1425"/>
                </a:lnTo>
                <a:lnTo>
                  <a:pt x="3004" y="1424"/>
                </a:lnTo>
                <a:lnTo>
                  <a:pt x="3004" y="1422"/>
                </a:lnTo>
                <a:lnTo>
                  <a:pt x="3005" y="1421"/>
                </a:lnTo>
                <a:lnTo>
                  <a:pt x="3005" y="1419"/>
                </a:lnTo>
                <a:lnTo>
                  <a:pt x="3005" y="1418"/>
                </a:lnTo>
                <a:lnTo>
                  <a:pt x="3004" y="1418"/>
                </a:lnTo>
                <a:lnTo>
                  <a:pt x="3004" y="1416"/>
                </a:lnTo>
                <a:lnTo>
                  <a:pt x="3004" y="1415"/>
                </a:lnTo>
                <a:lnTo>
                  <a:pt x="3002" y="1413"/>
                </a:lnTo>
                <a:lnTo>
                  <a:pt x="3002" y="1412"/>
                </a:lnTo>
                <a:lnTo>
                  <a:pt x="3002" y="1410"/>
                </a:lnTo>
                <a:lnTo>
                  <a:pt x="3002" y="1409"/>
                </a:lnTo>
                <a:lnTo>
                  <a:pt x="3002" y="1406"/>
                </a:lnTo>
                <a:lnTo>
                  <a:pt x="3002" y="1404"/>
                </a:lnTo>
                <a:lnTo>
                  <a:pt x="3002" y="1403"/>
                </a:lnTo>
                <a:lnTo>
                  <a:pt x="3002" y="1401"/>
                </a:lnTo>
                <a:lnTo>
                  <a:pt x="3002" y="1400"/>
                </a:lnTo>
                <a:lnTo>
                  <a:pt x="3002" y="1400"/>
                </a:lnTo>
                <a:lnTo>
                  <a:pt x="3002" y="1399"/>
                </a:lnTo>
                <a:lnTo>
                  <a:pt x="3002" y="1396"/>
                </a:lnTo>
                <a:lnTo>
                  <a:pt x="3002" y="1394"/>
                </a:lnTo>
                <a:lnTo>
                  <a:pt x="3002" y="1393"/>
                </a:lnTo>
                <a:lnTo>
                  <a:pt x="3002" y="1391"/>
                </a:lnTo>
                <a:lnTo>
                  <a:pt x="3002" y="1390"/>
                </a:lnTo>
                <a:lnTo>
                  <a:pt x="3002" y="1388"/>
                </a:lnTo>
                <a:lnTo>
                  <a:pt x="3001" y="1388"/>
                </a:lnTo>
                <a:lnTo>
                  <a:pt x="3002" y="1387"/>
                </a:lnTo>
                <a:lnTo>
                  <a:pt x="3001" y="1387"/>
                </a:lnTo>
                <a:lnTo>
                  <a:pt x="3001" y="1385"/>
                </a:lnTo>
                <a:lnTo>
                  <a:pt x="3001" y="1384"/>
                </a:lnTo>
                <a:lnTo>
                  <a:pt x="3002" y="1382"/>
                </a:lnTo>
                <a:lnTo>
                  <a:pt x="3001" y="1382"/>
                </a:lnTo>
                <a:lnTo>
                  <a:pt x="3001" y="1381"/>
                </a:lnTo>
                <a:lnTo>
                  <a:pt x="3001" y="1379"/>
                </a:lnTo>
                <a:lnTo>
                  <a:pt x="2999" y="1379"/>
                </a:lnTo>
                <a:lnTo>
                  <a:pt x="2999" y="1378"/>
                </a:lnTo>
                <a:lnTo>
                  <a:pt x="2998" y="1378"/>
                </a:lnTo>
                <a:lnTo>
                  <a:pt x="2998" y="1376"/>
                </a:lnTo>
                <a:lnTo>
                  <a:pt x="2996" y="1376"/>
                </a:lnTo>
                <a:lnTo>
                  <a:pt x="2996" y="1375"/>
                </a:lnTo>
                <a:lnTo>
                  <a:pt x="2998" y="1375"/>
                </a:lnTo>
                <a:lnTo>
                  <a:pt x="2998" y="1373"/>
                </a:lnTo>
                <a:lnTo>
                  <a:pt x="2998" y="1372"/>
                </a:lnTo>
                <a:lnTo>
                  <a:pt x="2996" y="1372"/>
                </a:lnTo>
                <a:lnTo>
                  <a:pt x="2996" y="1371"/>
                </a:lnTo>
                <a:lnTo>
                  <a:pt x="2996" y="1369"/>
                </a:lnTo>
                <a:lnTo>
                  <a:pt x="2996" y="1369"/>
                </a:lnTo>
                <a:lnTo>
                  <a:pt x="2995" y="1369"/>
                </a:lnTo>
                <a:lnTo>
                  <a:pt x="2995" y="1368"/>
                </a:lnTo>
                <a:lnTo>
                  <a:pt x="2993" y="1366"/>
                </a:lnTo>
                <a:lnTo>
                  <a:pt x="2993" y="1368"/>
                </a:lnTo>
                <a:lnTo>
                  <a:pt x="2993" y="1369"/>
                </a:lnTo>
                <a:lnTo>
                  <a:pt x="2992" y="1371"/>
                </a:lnTo>
                <a:lnTo>
                  <a:pt x="2991" y="1371"/>
                </a:lnTo>
                <a:lnTo>
                  <a:pt x="2991" y="1372"/>
                </a:lnTo>
                <a:lnTo>
                  <a:pt x="2991" y="1373"/>
                </a:lnTo>
                <a:lnTo>
                  <a:pt x="2989" y="1373"/>
                </a:lnTo>
                <a:lnTo>
                  <a:pt x="2989" y="1375"/>
                </a:lnTo>
                <a:lnTo>
                  <a:pt x="2989" y="1376"/>
                </a:lnTo>
                <a:lnTo>
                  <a:pt x="2989" y="1378"/>
                </a:lnTo>
                <a:lnTo>
                  <a:pt x="2991" y="1379"/>
                </a:lnTo>
                <a:lnTo>
                  <a:pt x="2989" y="1381"/>
                </a:lnTo>
                <a:lnTo>
                  <a:pt x="2989" y="1382"/>
                </a:lnTo>
                <a:lnTo>
                  <a:pt x="2988" y="1382"/>
                </a:lnTo>
                <a:lnTo>
                  <a:pt x="2988" y="1384"/>
                </a:lnTo>
                <a:lnTo>
                  <a:pt x="2988" y="1385"/>
                </a:lnTo>
                <a:lnTo>
                  <a:pt x="2988" y="1387"/>
                </a:lnTo>
                <a:lnTo>
                  <a:pt x="2986" y="1388"/>
                </a:lnTo>
                <a:lnTo>
                  <a:pt x="2986" y="1390"/>
                </a:lnTo>
                <a:lnTo>
                  <a:pt x="2985" y="1390"/>
                </a:lnTo>
                <a:lnTo>
                  <a:pt x="2983" y="1390"/>
                </a:lnTo>
                <a:lnTo>
                  <a:pt x="2983" y="1391"/>
                </a:lnTo>
                <a:lnTo>
                  <a:pt x="2982" y="1391"/>
                </a:lnTo>
                <a:lnTo>
                  <a:pt x="2980" y="1393"/>
                </a:lnTo>
                <a:lnTo>
                  <a:pt x="2980" y="1394"/>
                </a:lnTo>
                <a:lnTo>
                  <a:pt x="2980" y="1396"/>
                </a:lnTo>
                <a:lnTo>
                  <a:pt x="2979" y="1396"/>
                </a:lnTo>
                <a:lnTo>
                  <a:pt x="2977" y="1396"/>
                </a:lnTo>
                <a:lnTo>
                  <a:pt x="2977" y="1394"/>
                </a:lnTo>
                <a:lnTo>
                  <a:pt x="2977" y="1393"/>
                </a:lnTo>
                <a:lnTo>
                  <a:pt x="2977" y="1391"/>
                </a:lnTo>
                <a:lnTo>
                  <a:pt x="2976" y="1391"/>
                </a:lnTo>
                <a:lnTo>
                  <a:pt x="2974" y="1391"/>
                </a:lnTo>
                <a:lnTo>
                  <a:pt x="2974" y="1393"/>
                </a:lnTo>
                <a:lnTo>
                  <a:pt x="2974" y="1394"/>
                </a:lnTo>
                <a:lnTo>
                  <a:pt x="2973" y="1396"/>
                </a:lnTo>
                <a:lnTo>
                  <a:pt x="2973" y="1397"/>
                </a:lnTo>
                <a:lnTo>
                  <a:pt x="2974" y="1397"/>
                </a:lnTo>
                <a:lnTo>
                  <a:pt x="2974" y="1399"/>
                </a:lnTo>
                <a:lnTo>
                  <a:pt x="2974" y="1400"/>
                </a:lnTo>
                <a:lnTo>
                  <a:pt x="2976" y="1400"/>
                </a:lnTo>
                <a:lnTo>
                  <a:pt x="2976" y="1400"/>
                </a:lnTo>
                <a:lnTo>
                  <a:pt x="2974" y="1401"/>
                </a:lnTo>
                <a:lnTo>
                  <a:pt x="2973" y="1401"/>
                </a:lnTo>
                <a:lnTo>
                  <a:pt x="2971" y="1401"/>
                </a:lnTo>
                <a:lnTo>
                  <a:pt x="2971" y="1403"/>
                </a:lnTo>
                <a:lnTo>
                  <a:pt x="2970" y="1403"/>
                </a:lnTo>
                <a:lnTo>
                  <a:pt x="2970" y="1404"/>
                </a:lnTo>
                <a:lnTo>
                  <a:pt x="2970" y="1406"/>
                </a:lnTo>
                <a:lnTo>
                  <a:pt x="2970" y="1407"/>
                </a:lnTo>
                <a:lnTo>
                  <a:pt x="2970" y="1409"/>
                </a:lnTo>
                <a:lnTo>
                  <a:pt x="2970" y="1410"/>
                </a:lnTo>
                <a:lnTo>
                  <a:pt x="2968" y="1410"/>
                </a:lnTo>
                <a:lnTo>
                  <a:pt x="2968" y="1412"/>
                </a:lnTo>
                <a:lnTo>
                  <a:pt x="2967" y="1413"/>
                </a:lnTo>
                <a:lnTo>
                  <a:pt x="2967" y="1415"/>
                </a:lnTo>
                <a:lnTo>
                  <a:pt x="2966" y="1415"/>
                </a:lnTo>
                <a:lnTo>
                  <a:pt x="2966" y="1416"/>
                </a:lnTo>
                <a:lnTo>
                  <a:pt x="2964" y="1416"/>
                </a:lnTo>
                <a:lnTo>
                  <a:pt x="2966" y="1415"/>
                </a:lnTo>
                <a:lnTo>
                  <a:pt x="2966" y="1413"/>
                </a:lnTo>
                <a:lnTo>
                  <a:pt x="2967" y="1412"/>
                </a:lnTo>
                <a:lnTo>
                  <a:pt x="2967" y="1410"/>
                </a:lnTo>
                <a:lnTo>
                  <a:pt x="2967" y="1409"/>
                </a:lnTo>
                <a:lnTo>
                  <a:pt x="2966" y="1409"/>
                </a:lnTo>
                <a:lnTo>
                  <a:pt x="2964" y="1412"/>
                </a:lnTo>
                <a:lnTo>
                  <a:pt x="2964" y="1413"/>
                </a:lnTo>
                <a:lnTo>
                  <a:pt x="2963" y="1415"/>
                </a:lnTo>
                <a:lnTo>
                  <a:pt x="2963" y="1416"/>
                </a:lnTo>
                <a:lnTo>
                  <a:pt x="2961" y="1416"/>
                </a:lnTo>
                <a:lnTo>
                  <a:pt x="2961" y="1418"/>
                </a:lnTo>
                <a:lnTo>
                  <a:pt x="2961" y="1419"/>
                </a:lnTo>
                <a:lnTo>
                  <a:pt x="2960" y="1419"/>
                </a:lnTo>
                <a:lnTo>
                  <a:pt x="2960" y="1418"/>
                </a:lnTo>
                <a:lnTo>
                  <a:pt x="2958" y="1419"/>
                </a:lnTo>
                <a:lnTo>
                  <a:pt x="2957" y="1421"/>
                </a:lnTo>
                <a:lnTo>
                  <a:pt x="2955" y="1421"/>
                </a:lnTo>
                <a:lnTo>
                  <a:pt x="2955" y="1422"/>
                </a:lnTo>
                <a:lnTo>
                  <a:pt x="2954" y="1422"/>
                </a:lnTo>
                <a:lnTo>
                  <a:pt x="2954" y="1424"/>
                </a:lnTo>
                <a:lnTo>
                  <a:pt x="2952" y="1424"/>
                </a:lnTo>
                <a:lnTo>
                  <a:pt x="2951" y="1425"/>
                </a:lnTo>
                <a:lnTo>
                  <a:pt x="2951" y="1426"/>
                </a:lnTo>
                <a:lnTo>
                  <a:pt x="2951" y="1428"/>
                </a:lnTo>
                <a:lnTo>
                  <a:pt x="2951" y="1429"/>
                </a:lnTo>
                <a:lnTo>
                  <a:pt x="2952" y="1429"/>
                </a:lnTo>
                <a:lnTo>
                  <a:pt x="2952" y="1431"/>
                </a:lnTo>
                <a:lnTo>
                  <a:pt x="2951" y="1431"/>
                </a:lnTo>
                <a:lnTo>
                  <a:pt x="2949" y="1431"/>
                </a:lnTo>
                <a:lnTo>
                  <a:pt x="2949" y="1429"/>
                </a:lnTo>
                <a:lnTo>
                  <a:pt x="2948" y="1428"/>
                </a:lnTo>
                <a:lnTo>
                  <a:pt x="2949" y="1428"/>
                </a:lnTo>
                <a:lnTo>
                  <a:pt x="2949" y="1426"/>
                </a:lnTo>
                <a:lnTo>
                  <a:pt x="2948" y="1426"/>
                </a:lnTo>
                <a:lnTo>
                  <a:pt x="2946" y="1426"/>
                </a:lnTo>
                <a:lnTo>
                  <a:pt x="2946" y="1428"/>
                </a:lnTo>
                <a:lnTo>
                  <a:pt x="2946" y="1429"/>
                </a:lnTo>
                <a:lnTo>
                  <a:pt x="2945" y="1429"/>
                </a:lnTo>
                <a:lnTo>
                  <a:pt x="2945" y="1428"/>
                </a:lnTo>
                <a:lnTo>
                  <a:pt x="2943" y="1428"/>
                </a:lnTo>
                <a:lnTo>
                  <a:pt x="2942" y="1428"/>
                </a:lnTo>
                <a:lnTo>
                  <a:pt x="2941" y="1428"/>
                </a:lnTo>
                <a:lnTo>
                  <a:pt x="2941" y="1429"/>
                </a:lnTo>
                <a:lnTo>
                  <a:pt x="2941" y="1431"/>
                </a:lnTo>
                <a:lnTo>
                  <a:pt x="2941" y="1432"/>
                </a:lnTo>
                <a:lnTo>
                  <a:pt x="2939" y="1432"/>
                </a:lnTo>
                <a:lnTo>
                  <a:pt x="2939" y="1431"/>
                </a:lnTo>
                <a:lnTo>
                  <a:pt x="2938" y="1431"/>
                </a:lnTo>
                <a:lnTo>
                  <a:pt x="2936" y="1431"/>
                </a:lnTo>
                <a:lnTo>
                  <a:pt x="2935" y="1431"/>
                </a:lnTo>
                <a:lnTo>
                  <a:pt x="2933" y="1431"/>
                </a:lnTo>
                <a:lnTo>
                  <a:pt x="2933" y="1432"/>
                </a:lnTo>
                <a:lnTo>
                  <a:pt x="2932" y="1434"/>
                </a:lnTo>
                <a:lnTo>
                  <a:pt x="2930" y="1434"/>
                </a:lnTo>
                <a:lnTo>
                  <a:pt x="2930" y="1435"/>
                </a:lnTo>
                <a:lnTo>
                  <a:pt x="2929" y="1435"/>
                </a:lnTo>
                <a:lnTo>
                  <a:pt x="2927" y="1435"/>
                </a:lnTo>
                <a:lnTo>
                  <a:pt x="2926" y="1435"/>
                </a:lnTo>
                <a:lnTo>
                  <a:pt x="2924" y="1437"/>
                </a:lnTo>
                <a:lnTo>
                  <a:pt x="2924" y="1437"/>
                </a:lnTo>
                <a:lnTo>
                  <a:pt x="2924" y="1438"/>
                </a:lnTo>
                <a:lnTo>
                  <a:pt x="2924" y="1440"/>
                </a:lnTo>
                <a:lnTo>
                  <a:pt x="2924" y="1441"/>
                </a:lnTo>
                <a:lnTo>
                  <a:pt x="2924" y="1443"/>
                </a:lnTo>
                <a:lnTo>
                  <a:pt x="2923" y="1443"/>
                </a:lnTo>
                <a:lnTo>
                  <a:pt x="2923" y="1444"/>
                </a:lnTo>
                <a:lnTo>
                  <a:pt x="2921" y="1446"/>
                </a:lnTo>
                <a:lnTo>
                  <a:pt x="2921" y="1447"/>
                </a:lnTo>
                <a:lnTo>
                  <a:pt x="2920" y="1449"/>
                </a:lnTo>
                <a:lnTo>
                  <a:pt x="2920" y="1450"/>
                </a:lnTo>
                <a:lnTo>
                  <a:pt x="2918" y="1450"/>
                </a:lnTo>
                <a:lnTo>
                  <a:pt x="2917" y="1452"/>
                </a:lnTo>
                <a:lnTo>
                  <a:pt x="2917" y="1453"/>
                </a:lnTo>
                <a:lnTo>
                  <a:pt x="2916" y="1454"/>
                </a:lnTo>
                <a:lnTo>
                  <a:pt x="2916" y="1456"/>
                </a:lnTo>
                <a:lnTo>
                  <a:pt x="2916" y="1457"/>
                </a:lnTo>
                <a:lnTo>
                  <a:pt x="2916" y="1459"/>
                </a:lnTo>
                <a:lnTo>
                  <a:pt x="2917" y="1459"/>
                </a:lnTo>
                <a:lnTo>
                  <a:pt x="2917" y="1460"/>
                </a:lnTo>
                <a:lnTo>
                  <a:pt x="2916" y="1463"/>
                </a:lnTo>
                <a:lnTo>
                  <a:pt x="2916" y="1465"/>
                </a:lnTo>
                <a:lnTo>
                  <a:pt x="2916" y="1468"/>
                </a:lnTo>
                <a:lnTo>
                  <a:pt x="2916" y="1471"/>
                </a:lnTo>
                <a:lnTo>
                  <a:pt x="2916" y="1472"/>
                </a:lnTo>
                <a:lnTo>
                  <a:pt x="2917" y="1472"/>
                </a:lnTo>
                <a:lnTo>
                  <a:pt x="2917" y="1475"/>
                </a:lnTo>
                <a:lnTo>
                  <a:pt x="2917" y="1477"/>
                </a:lnTo>
                <a:lnTo>
                  <a:pt x="2917" y="1478"/>
                </a:lnTo>
                <a:lnTo>
                  <a:pt x="2917" y="1479"/>
                </a:lnTo>
                <a:lnTo>
                  <a:pt x="2917" y="1481"/>
                </a:lnTo>
                <a:lnTo>
                  <a:pt x="2917" y="1484"/>
                </a:lnTo>
                <a:lnTo>
                  <a:pt x="2918" y="1484"/>
                </a:lnTo>
                <a:lnTo>
                  <a:pt x="2918" y="1485"/>
                </a:lnTo>
                <a:lnTo>
                  <a:pt x="2918" y="1487"/>
                </a:lnTo>
                <a:lnTo>
                  <a:pt x="2918" y="1488"/>
                </a:lnTo>
                <a:lnTo>
                  <a:pt x="2918" y="1490"/>
                </a:lnTo>
                <a:lnTo>
                  <a:pt x="2917" y="1490"/>
                </a:lnTo>
                <a:lnTo>
                  <a:pt x="2917" y="1491"/>
                </a:lnTo>
                <a:lnTo>
                  <a:pt x="2917" y="1493"/>
                </a:lnTo>
                <a:lnTo>
                  <a:pt x="2917" y="1494"/>
                </a:lnTo>
                <a:lnTo>
                  <a:pt x="2918" y="1494"/>
                </a:lnTo>
                <a:lnTo>
                  <a:pt x="2918" y="1496"/>
                </a:lnTo>
                <a:lnTo>
                  <a:pt x="2917" y="1496"/>
                </a:lnTo>
                <a:lnTo>
                  <a:pt x="2917" y="1497"/>
                </a:lnTo>
                <a:lnTo>
                  <a:pt x="2916" y="1499"/>
                </a:lnTo>
                <a:lnTo>
                  <a:pt x="2914" y="1502"/>
                </a:lnTo>
                <a:lnTo>
                  <a:pt x="2914" y="1503"/>
                </a:lnTo>
                <a:lnTo>
                  <a:pt x="2913" y="1503"/>
                </a:lnTo>
                <a:lnTo>
                  <a:pt x="2913" y="1505"/>
                </a:lnTo>
                <a:lnTo>
                  <a:pt x="2911" y="1505"/>
                </a:lnTo>
                <a:lnTo>
                  <a:pt x="2911" y="1506"/>
                </a:lnTo>
                <a:lnTo>
                  <a:pt x="2911" y="1507"/>
                </a:lnTo>
                <a:lnTo>
                  <a:pt x="2910" y="1507"/>
                </a:lnTo>
                <a:lnTo>
                  <a:pt x="2908" y="1509"/>
                </a:lnTo>
                <a:lnTo>
                  <a:pt x="2907" y="1513"/>
                </a:lnTo>
                <a:lnTo>
                  <a:pt x="2907" y="1515"/>
                </a:lnTo>
                <a:lnTo>
                  <a:pt x="2905" y="1515"/>
                </a:lnTo>
                <a:lnTo>
                  <a:pt x="2905" y="1516"/>
                </a:lnTo>
                <a:lnTo>
                  <a:pt x="2904" y="1516"/>
                </a:lnTo>
                <a:lnTo>
                  <a:pt x="2902" y="1516"/>
                </a:lnTo>
                <a:lnTo>
                  <a:pt x="2901" y="1516"/>
                </a:lnTo>
                <a:lnTo>
                  <a:pt x="2901" y="1518"/>
                </a:lnTo>
                <a:lnTo>
                  <a:pt x="2901" y="1522"/>
                </a:lnTo>
                <a:lnTo>
                  <a:pt x="2899" y="1522"/>
                </a:lnTo>
                <a:lnTo>
                  <a:pt x="2898" y="1524"/>
                </a:lnTo>
                <a:lnTo>
                  <a:pt x="2898" y="1525"/>
                </a:lnTo>
                <a:lnTo>
                  <a:pt x="2898" y="1527"/>
                </a:lnTo>
                <a:lnTo>
                  <a:pt x="2896" y="1527"/>
                </a:lnTo>
                <a:lnTo>
                  <a:pt x="2896" y="1528"/>
                </a:lnTo>
                <a:lnTo>
                  <a:pt x="2896" y="1531"/>
                </a:lnTo>
                <a:lnTo>
                  <a:pt x="2896" y="1532"/>
                </a:lnTo>
                <a:lnTo>
                  <a:pt x="2895" y="1532"/>
                </a:lnTo>
                <a:lnTo>
                  <a:pt x="2895" y="1534"/>
                </a:lnTo>
                <a:lnTo>
                  <a:pt x="2896" y="1535"/>
                </a:lnTo>
                <a:lnTo>
                  <a:pt x="2895" y="1537"/>
                </a:lnTo>
                <a:lnTo>
                  <a:pt x="2895" y="1538"/>
                </a:lnTo>
                <a:lnTo>
                  <a:pt x="2895" y="1540"/>
                </a:lnTo>
                <a:lnTo>
                  <a:pt x="2896" y="1540"/>
                </a:lnTo>
                <a:lnTo>
                  <a:pt x="2895" y="1541"/>
                </a:lnTo>
                <a:lnTo>
                  <a:pt x="2896" y="1541"/>
                </a:lnTo>
                <a:moveTo>
                  <a:pt x="2971" y="1407"/>
                </a:moveTo>
                <a:lnTo>
                  <a:pt x="2973" y="1407"/>
                </a:lnTo>
                <a:lnTo>
                  <a:pt x="2973" y="1409"/>
                </a:lnTo>
                <a:lnTo>
                  <a:pt x="2974" y="1409"/>
                </a:lnTo>
                <a:lnTo>
                  <a:pt x="2974" y="1410"/>
                </a:lnTo>
                <a:lnTo>
                  <a:pt x="2973" y="1410"/>
                </a:lnTo>
                <a:lnTo>
                  <a:pt x="2973" y="1409"/>
                </a:lnTo>
                <a:lnTo>
                  <a:pt x="2971" y="1409"/>
                </a:lnTo>
                <a:lnTo>
                  <a:pt x="2971" y="1407"/>
                </a:lnTo>
                <a:moveTo>
                  <a:pt x="2960" y="1422"/>
                </a:moveTo>
                <a:lnTo>
                  <a:pt x="2961" y="1421"/>
                </a:lnTo>
                <a:lnTo>
                  <a:pt x="2961" y="1419"/>
                </a:lnTo>
                <a:lnTo>
                  <a:pt x="2961" y="1421"/>
                </a:lnTo>
                <a:lnTo>
                  <a:pt x="2961" y="1422"/>
                </a:lnTo>
                <a:lnTo>
                  <a:pt x="2961" y="1422"/>
                </a:lnTo>
                <a:lnTo>
                  <a:pt x="2961" y="1424"/>
                </a:lnTo>
                <a:lnTo>
                  <a:pt x="2960" y="1424"/>
                </a:lnTo>
                <a:lnTo>
                  <a:pt x="2960" y="1422"/>
                </a:lnTo>
                <a:moveTo>
                  <a:pt x="4524" y="1425"/>
                </a:moveTo>
                <a:lnTo>
                  <a:pt x="4523" y="1426"/>
                </a:lnTo>
                <a:lnTo>
                  <a:pt x="4523" y="1425"/>
                </a:lnTo>
                <a:lnTo>
                  <a:pt x="4523" y="1424"/>
                </a:lnTo>
                <a:lnTo>
                  <a:pt x="4523" y="1422"/>
                </a:lnTo>
                <a:lnTo>
                  <a:pt x="4523" y="1421"/>
                </a:lnTo>
                <a:lnTo>
                  <a:pt x="4524" y="1419"/>
                </a:lnTo>
                <a:lnTo>
                  <a:pt x="4524" y="1418"/>
                </a:lnTo>
                <a:lnTo>
                  <a:pt x="4524" y="1416"/>
                </a:lnTo>
                <a:lnTo>
                  <a:pt x="4524" y="1415"/>
                </a:lnTo>
                <a:lnTo>
                  <a:pt x="4524" y="1413"/>
                </a:lnTo>
                <a:lnTo>
                  <a:pt x="4524" y="1412"/>
                </a:lnTo>
                <a:lnTo>
                  <a:pt x="4526" y="1412"/>
                </a:lnTo>
                <a:lnTo>
                  <a:pt x="4526" y="1410"/>
                </a:lnTo>
                <a:lnTo>
                  <a:pt x="4526" y="1409"/>
                </a:lnTo>
                <a:lnTo>
                  <a:pt x="4527" y="1409"/>
                </a:lnTo>
                <a:lnTo>
                  <a:pt x="4527" y="1410"/>
                </a:lnTo>
                <a:lnTo>
                  <a:pt x="4527" y="1412"/>
                </a:lnTo>
                <a:lnTo>
                  <a:pt x="4527" y="1413"/>
                </a:lnTo>
                <a:lnTo>
                  <a:pt x="4527" y="1415"/>
                </a:lnTo>
                <a:lnTo>
                  <a:pt x="4527" y="1418"/>
                </a:lnTo>
                <a:lnTo>
                  <a:pt x="4529" y="1418"/>
                </a:lnTo>
                <a:lnTo>
                  <a:pt x="4529" y="1416"/>
                </a:lnTo>
                <a:lnTo>
                  <a:pt x="4530" y="1415"/>
                </a:lnTo>
                <a:lnTo>
                  <a:pt x="4530" y="1413"/>
                </a:lnTo>
                <a:lnTo>
                  <a:pt x="4532" y="1413"/>
                </a:lnTo>
                <a:lnTo>
                  <a:pt x="4533" y="1413"/>
                </a:lnTo>
                <a:lnTo>
                  <a:pt x="4533" y="1415"/>
                </a:lnTo>
                <a:lnTo>
                  <a:pt x="4532" y="1415"/>
                </a:lnTo>
                <a:lnTo>
                  <a:pt x="4530" y="1416"/>
                </a:lnTo>
                <a:lnTo>
                  <a:pt x="4530" y="1418"/>
                </a:lnTo>
                <a:lnTo>
                  <a:pt x="4532" y="1416"/>
                </a:lnTo>
                <a:lnTo>
                  <a:pt x="4532" y="1418"/>
                </a:lnTo>
                <a:lnTo>
                  <a:pt x="4532" y="1419"/>
                </a:lnTo>
                <a:lnTo>
                  <a:pt x="4530" y="1419"/>
                </a:lnTo>
                <a:lnTo>
                  <a:pt x="4530" y="1421"/>
                </a:lnTo>
                <a:lnTo>
                  <a:pt x="4530" y="1422"/>
                </a:lnTo>
                <a:lnTo>
                  <a:pt x="4530" y="1424"/>
                </a:lnTo>
                <a:lnTo>
                  <a:pt x="4529" y="1424"/>
                </a:lnTo>
                <a:lnTo>
                  <a:pt x="4529" y="1425"/>
                </a:lnTo>
                <a:lnTo>
                  <a:pt x="4529" y="1426"/>
                </a:lnTo>
                <a:lnTo>
                  <a:pt x="4529" y="1428"/>
                </a:lnTo>
                <a:lnTo>
                  <a:pt x="4527" y="1428"/>
                </a:lnTo>
                <a:lnTo>
                  <a:pt x="4527" y="1426"/>
                </a:lnTo>
                <a:lnTo>
                  <a:pt x="4527" y="1425"/>
                </a:lnTo>
                <a:lnTo>
                  <a:pt x="4526" y="1425"/>
                </a:lnTo>
                <a:lnTo>
                  <a:pt x="4524" y="1425"/>
                </a:lnTo>
                <a:moveTo>
                  <a:pt x="4542" y="1421"/>
                </a:moveTo>
                <a:lnTo>
                  <a:pt x="4540" y="1421"/>
                </a:lnTo>
                <a:lnTo>
                  <a:pt x="4540" y="1419"/>
                </a:lnTo>
                <a:lnTo>
                  <a:pt x="4542" y="1419"/>
                </a:lnTo>
                <a:lnTo>
                  <a:pt x="4542" y="1421"/>
                </a:lnTo>
                <a:moveTo>
                  <a:pt x="4540" y="1422"/>
                </a:moveTo>
                <a:lnTo>
                  <a:pt x="4539" y="1422"/>
                </a:lnTo>
                <a:lnTo>
                  <a:pt x="4539" y="1424"/>
                </a:lnTo>
                <a:lnTo>
                  <a:pt x="4537" y="1424"/>
                </a:lnTo>
                <a:lnTo>
                  <a:pt x="4537" y="1422"/>
                </a:lnTo>
                <a:lnTo>
                  <a:pt x="4536" y="1422"/>
                </a:lnTo>
                <a:lnTo>
                  <a:pt x="4539" y="1421"/>
                </a:lnTo>
                <a:lnTo>
                  <a:pt x="4540" y="1421"/>
                </a:lnTo>
                <a:lnTo>
                  <a:pt x="4540" y="1422"/>
                </a:lnTo>
                <a:moveTo>
                  <a:pt x="4133" y="1400"/>
                </a:moveTo>
                <a:lnTo>
                  <a:pt x="4135" y="1400"/>
                </a:lnTo>
                <a:lnTo>
                  <a:pt x="4135" y="1400"/>
                </a:lnTo>
                <a:lnTo>
                  <a:pt x="4135" y="1399"/>
                </a:lnTo>
                <a:lnTo>
                  <a:pt x="4136" y="1397"/>
                </a:lnTo>
                <a:lnTo>
                  <a:pt x="4138" y="1397"/>
                </a:lnTo>
                <a:lnTo>
                  <a:pt x="4138" y="1396"/>
                </a:lnTo>
                <a:lnTo>
                  <a:pt x="4139" y="1396"/>
                </a:lnTo>
                <a:lnTo>
                  <a:pt x="4140" y="1396"/>
                </a:lnTo>
                <a:lnTo>
                  <a:pt x="4140" y="1397"/>
                </a:lnTo>
                <a:lnTo>
                  <a:pt x="4140" y="1399"/>
                </a:lnTo>
                <a:lnTo>
                  <a:pt x="4139" y="1399"/>
                </a:lnTo>
                <a:lnTo>
                  <a:pt x="4140" y="1400"/>
                </a:lnTo>
                <a:lnTo>
                  <a:pt x="4139" y="1400"/>
                </a:lnTo>
                <a:lnTo>
                  <a:pt x="4139" y="1400"/>
                </a:lnTo>
                <a:lnTo>
                  <a:pt x="4138" y="1400"/>
                </a:lnTo>
                <a:lnTo>
                  <a:pt x="4138" y="1401"/>
                </a:lnTo>
                <a:lnTo>
                  <a:pt x="4138" y="1403"/>
                </a:lnTo>
                <a:lnTo>
                  <a:pt x="4136" y="1403"/>
                </a:lnTo>
                <a:lnTo>
                  <a:pt x="4135" y="1401"/>
                </a:lnTo>
                <a:lnTo>
                  <a:pt x="4133" y="1401"/>
                </a:lnTo>
                <a:lnTo>
                  <a:pt x="4133" y="1400"/>
                </a:lnTo>
                <a:moveTo>
                  <a:pt x="95" y="1399"/>
                </a:moveTo>
                <a:lnTo>
                  <a:pt x="97" y="1400"/>
                </a:lnTo>
                <a:lnTo>
                  <a:pt x="95" y="1400"/>
                </a:lnTo>
                <a:lnTo>
                  <a:pt x="94" y="1400"/>
                </a:lnTo>
                <a:lnTo>
                  <a:pt x="92" y="1400"/>
                </a:lnTo>
                <a:lnTo>
                  <a:pt x="91" y="1400"/>
                </a:lnTo>
                <a:lnTo>
                  <a:pt x="91" y="1399"/>
                </a:lnTo>
                <a:lnTo>
                  <a:pt x="89" y="1400"/>
                </a:lnTo>
                <a:lnTo>
                  <a:pt x="89" y="1399"/>
                </a:lnTo>
                <a:lnTo>
                  <a:pt x="88" y="1399"/>
                </a:lnTo>
                <a:lnTo>
                  <a:pt x="88" y="1397"/>
                </a:lnTo>
                <a:lnTo>
                  <a:pt x="86" y="1397"/>
                </a:lnTo>
                <a:lnTo>
                  <a:pt x="88" y="1396"/>
                </a:lnTo>
                <a:lnTo>
                  <a:pt x="89" y="1396"/>
                </a:lnTo>
                <a:lnTo>
                  <a:pt x="91" y="1396"/>
                </a:lnTo>
                <a:lnTo>
                  <a:pt x="92" y="1397"/>
                </a:lnTo>
                <a:lnTo>
                  <a:pt x="94" y="1397"/>
                </a:lnTo>
                <a:lnTo>
                  <a:pt x="94" y="1399"/>
                </a:lnTo>
                <a:lnTo>
                  <a:pt x="95" y="1399"/>
                </a:lnTo>
                <a:moveTo>
                  <a:pt x="82" y="1393"/>
                </a:moveTo>
                <a:lnTo>
                  <a:pt x="83" y="1393"/>
                </a:lnTo>
                <a:lnTo>
                  <a:pt x="83" y="1394"/>
                </a:lnTo>
                <a:lnTo>
                  <a:pt x="83" y="1396"/>
                </a:lnTo>
                <a:lnTo>
                  <a:pt x="82" y="1396"/>
                </a:lnTo>
                <a:lnTo>
                  <a:pt x="80" y="1396"/>
                </a:lnTo>
                <a:lnTo>
                  <a:pt x="79" y="1396"/>
                </a:lnTo>
                <a:lnTo>
                  <a:pt x="79" y="1394"/>
                </a:lnTo>
                <a:lnTo>
                  <a:pt x="77" y="1394"/>
                </a:lnTo>
                <a:lnTo>
                  <a:pt x="77" y="1393"/>
                </a:lnTo>
                <a:lnTo>
                  <a:pt x="76" y="1393"/>
                </a:lnTo>
                <a:lnTo>
                  <a:pt x="75" y="1391"/>
                </a:lnTo>
                <a:lnTo>
                  <a:pt x="76" y="1391"/>
                </a:lnTo>
                <a:lnTo>
                  <a:pt x="77" y="1391"/>
                </a:lnTo>
                <a:lnTo>
                  <a:pt x="77" y="1390"/>
                </a:lnTo>
                <a:lnTo>
                  <a:pt x="79" y="1390"/>
                </a:lnTo>
                <a:lnTo>
                  <a:pt x="80" y="1390"/>
                </a:lnTo>
                <a:lnTo>
                  <a:pt x="82" y="1391"/>
                </a:lnTo>
                <a:lnTo>
                  <a:pt x="82" y="1393"/>
                </a:lnTo>
                <a:moveTo>
                  <a:pt x="2920" y="1371"/>
                </a:moveTo>
                <a:lnTo>
                  <a:pt x="2920" y="1369"/>
                </a:lnTo>
                <a:lnTo>
                  <a:pt x="2921" y="1369"/>
                </a:lnTo>
                <a:lnTo>
                  <a:pt x="2923" y="1371"/>
                </a:lnTo>
                <a:lnTo>
                  <a:pt x="2924" y="1372"/>
                </a:lnTo>
                <a:lnTo>
                  <a:pt x="2923" y="1372"/>
                </a:lnTo>
                <a:lnTo>
                  <a:pt x="2921" y="1371"/>
                </a:lnTo>
                <a:lnTo>
                  <a:pt x="2920" y="1371"/>
                </a:lnTo>
                <a:moveTo>
                  <a:pt x="2930" y="1371"/>
                </a:moveTo>
                <a:lnTo>
                  <a:pt x="2930" y="1369"/>
                </a:lnTo>
                <a:lnTo>
                  <a:pt x="2929" y="1369"/>
                </a:lnTo>
                <a:lnTo>
                  <a:pt x="2927" y="1369"/>
                </a:lnTo>
                <a:lnTo>
                  <a:pt x="2927" y="1368"/>
                </a:lnTo>
                <a:lnTo>
                  <a:pt x="2929" y="1368"/>
                </a:lnTo>
                <a:lnTo>
                  <a:pt x="2930" y="1368"/>
                </a:lnTo>
                <a:lnTo>
                  <a:pt x="2930" y="1366"/>
                </a:lnTo>
                <a:lnTo>
                  <a:pt x="2932" y="1366"/>
                </a:lnTo>
                <a:lnTo>
                  <a:pt x="2932" y="1369"/>
                </a:lnTo>
                <a:lnTo>
                  <a:pt x="2932" y="1371"/>
                </a:lnTo>
                <a:lnTo>
                  <a:pt x="2932" y="1372"/>
                </a:lnTo>
                <a:lnTo>
                  <a:pt x="2930" y="1372"/>
                </a:lnTo>
                <a:lnTo>
                  <a:pt x="2930" y="1371"/>
                </a:lnTo>
                <a:moveTo>
                  <a:pt x="2918" y="1362"/>
                </a:moveTo>
                <a:lnTo>
                  <a:pt x="2918" y="1363"/>
                </a:lnTo>
                <a:lnTo>
                  <a:pt x="2920" y="1365"/>
                </a:lnTo>
                <a:lnTo>
                  <a:pt x="2918" y="1365"/>
                </a:lnTo>
                <a:lnTo>
                  <a:pt x="2917" y="1365"/>
                </a:lnTo>
                <a:lnTo>
                  <a:pt x="2917" y="1363"/>
                </a:lnTo>
                <a:lnTo>
                  <a:pt x="2916" y="1363"/>
                </a:lnTo>
                <a:lnTo>
                  <a:pt x="2916" y="1362"/>
                </a:lnTo>
                <a:lnTo>
                  <a:pt x="2916" y="1360"/>
                </a:lnTo>
                <a:lnTo>
                  <a:pt x="2917" y="1357"/>
                </a:lnTo>
                <a:lnTo>
                  <a:pt x="2917" y="1356"/>
                </a:lnTo>
                <a:lnTo>
                  <a:pt x="2918" y="1356"/>
                </a:lnTo>
                <a:lnTo>
                  <a:pt x="2918" y="1357"/>
                </a:lnTo>
                <a:lnTo>
                  <a:pt x="2918" y="1360"/>
                </a:lnTo>
                <a:lnTo>
                  <a:pt x="2918" y="1362"/>
                </a:lnTo>
                <a:moveTo>
                  <a:pt x="4079" y="1362"/>
                </a:moveTo>
                <a:lnTo>
                  <a:pt x="4080" y="1359"/>
                </a:lnTo>
                <a:lnTo>
                  <a:pt x="4082" y="1357"/>
                </a:lnTo>
                <a:lnTo>
                  <a:pt x="4083" y="1357"/>
                </a:lnTo>
                <a:lnTo>
                  <a:pt x="4083" y="1356"/>
                </a:lnTo>
                <a:lnTo>
                  <a:pt x="4082" y="1356"/>
                </a:lnTo>
                <a:lnTo>
                  <a:pt x="4082" y="1354"/>
                </a:lnTo>
                <a:lnTo>
                  <a:pt x="4080" y="1354"/>
                </a:lnTo>
                <a:lnTo>
                  <a:pt x="4080" y="1353"/>
                </a:lnTo>
                <a:lnTo>
                  <a:pt x="4079" y="1353"/>
                </a:lnTo>
                <a:lnTo>
                  <a:pt x="4079" y="1354"/>
                </a:lnTo>
                <a:lnTo>
                  <a:pt x="4079" y="1356"/>
                </a:lnTo>
                <a:lnTo>
                  <a:pt x="4077" y="1356"/>
                </a:lnTo>
                <a:lnTo>
                  <a:pt x="4077" y="1354"/>
                </a:lnTo>
                <a:lnTo>
                  <a:pt x="4076" y="1354"/>
                </a:lnTo>
                <a:lnTo>
                  <a:pt x="4076" y="1356"/>
                </a:lnTo>
                <a:lnTo>
                  <a:pt x="4074" y="1356"/>
                </a:lnTo>
                <a:lnTo>
                  <a:pt x="4074" y="1354"/>
                </a:lnTo>
                <a:lnTo>
                  <a:pt x="4073" y="1356"/>
                </a:lnTo>
                <a:lnTo>
                  <a:pt x="4071" y="1356"/>
                </a:lnTo>
                <a:lnTo>
                  <a:pt x="4071" y="1357"/>
                </a:lnTo>
                <a:lnTo>
                  <a:pt x="4070" y="1356"/>
                </a:lnTo>
                <a:lnTo>
                  <a:pt x="4070" y="1354"/>
                </a:lnTo>
                <a:lnTo>
                  <a:pt x="4068" y="1354"/>
                </a:lnTo>
                <a:lnTo>
                  <a:pt x="4068" y="1353"/>
                </a:lnTo>
                <a:lnTo>
                  <a:pt x="4068" y="1351"/>
                </a:lnTo>
                <a:lnTo>
                  <a:pt x="4067" y="1353"/>
                </a:lnTo>
                <a:lnTo>
                  <a:pt x="4067" y="1354"/>
                </a:lnTo>
                <a:lnTo>
                  <a:pt x="4065" y="1356"/>
                </a:lnTo>
                <a:lnTo>
                  <a:pt x="4064" y="1356"/>
                </a:lnTo>
                <a:lnTo>
                  <a:pt x="4064" y="1357"/>
                </a:lnTo>
                <a:lnTo>
                  <a:pt x="4064" y="1359"/>
                </a:lnTo>
                <a:lnTo>
                  <a:pt x="4063" y="1359"/>
                </a:lnTo>
                <a:lnTo>
                  <a:pt x="4063" y="1360"/>
                </a:lnTo>
                <a:lnTo>
                  <a:pt x="4063" y="1362"/>
                </a:lnTo>
                <a:lnTo>
                  <a:pt x="4061" y="1362"/>
                </a:lnTo>
                <a:lnTo>
                  <a:pt x="4061" y="1363"/>
                </a:lnTo>
                <a:lnTo>
                  <a:pt x="4063" y="1363"/>
                </a:lnTo>
                <a:lnTo>
                  <a:pt x="4064" y="1363"/>
                </a:lnTo>
                <a:lnTo>
                  <a:pt x="4065" y="1363"/>
                </a:lnTo>
                <a:lnTo>
                  <a:pt x="4067" y="1363"/>
                </a:lnTo>
                <a:lnTo>
                  <a:pt x="4068" y="1363"/>
                </a:lnTo>
                <a:lnTo>
                  <a:pt x="4070" y="1363"/>
                </a:lnTo>
                <a:lnTo>
                  <a:pt x="4071" y="1363"/>
                </a:lnTo>
                <a:lnTo>
                  <a:pt x="4071" y="1365"/>
                </a:lnTo>
                <a:lnTo>
                  <a:pt x="4073" y="1365"/>
                </a:lnTo>
                <a:lnTo>
                  <a:pt x="4074" y="1363"/>
                </a:lnTo>
                <a:lnTo>
                  <a:pt x="4076" y="1363"/>
                </a:lnTo>
                <a:lnTo>
                  <a:pt x="4077" y="1362"/>
                </a:lnTo>
                <a:lnTo>
                  <a:pt x="4079" y="1362"/>
                </a:lnTo>
                <a:moveTo>
                  <a:pt x="4065" y="1359"/>
                </a:moveTo>
                <a:lnTo>
                  <a:pt x="4067" y="1357"/>
                </a:lnTo>
                <a:lnTo>
                  <a:pt x="4067" y="1359"/>
                </a:lnTo>
                <a:lnTo>
                  <a:pt x="4065" y="1359"/>
                </a:lnTo>
                <a:moveTo>
                  <a:pt x="4068" y="1362"/>
                </a:moveTo>
                <a:lnTo>
                  <a:pt x="4067" y="1362"/>
                </a:lnTo>
                <a:lnTo>
                  <a:pt x="4067" y="1360"/>
                </a:lnTo>
                <a:lnTo>
                  <a:pt x="4068" y="1360"/>
                </a:lnTo>
                <a:lnTo>
                  <a:pt x="4068" y="1362"/>
                </a:lnTo>
                <a:moveTo>
                  <a:pt x="4371" y="1359"/>
                </a:moveTo>
                <a:lnTo>
                  <a:pt x="4371" y="1357"/>
                </a:lnTo>
                <a:lnTo>
                  <a:pt x="4373" y="1357"/>
                </a:lnTo>
                <a:lnTo>
                  <a:pt x="4374" y="1359"/>
                </a:lnTo>
                <a:lnTo>
                  <a:pt x="4374" y="1359"/>
                </a:lnTo>
                <a:lnTo>
                  <a:pt x="4374" y="1360"/>
                </a:lnTo>
                <a:lnTo>
                  <a:pt x="4374" y="1360"/>
                </a:lnTo>
                <a:lnTo>
                  <a:pt x="4373" y="1360"/>
                </a:lnTo>
                <a:lnTo>
                  <a:pt x="4371" y="1360"/>
                </a:lnTo>
                <a:lnTo>
                  <a:pt x="4371" y="1359"/>
                </a:lnTo>
                <a:moveTo>
                  <a:pt x="4460" y="1359"/>
                </a:moveTo>
                <a:lnTo>
                  <a:pt x="4461" y="1360"/>
                </a:lnTo>
                <a:lnTo>
                  <a:pt x="4460" y="1360"/>
                </a:lnTo>
                <a:lnTo>
                  <a:pt x="4458" y="1360"/>
                </a:lnTo>
                <a:lnTo>
                  <a:pt x="4457" y="1360"/>
                </a:lnTo>
                <a:lnTo>
                  <a:pt x="4457" y="1359"/>
                </a:lnTo>
                <a:lnTo>
                  <a:pt x="4457" y="1357"/>
                </a:lnTo>
                <a:lnTo>
                  <a:pt x="4458" y="1357"/>
                </a:lnTo>
                <a:lnTo>
                  <a:pt x="4458" y="1359"/>
                </a:lnTo>
                <a:lnTo>
                  <a:pt x="4460" y="1359"/>
                </a:lnTo>
                <a:moveTo>
                  <a:pt x="4371" y="1356"/>
                </a:moveTo>
                <a:lnTo>
                  <a:pt x="4371" y="1357"/>
                </a:lnTo>
                <a:lnTo>
                  <a:pt x="4370" y="1357"/>
                </a:lnTo>
                <a:lnTo>
                  <a:pt x="4368" y="1357"/>
                </a:lnTo>
                <a:lnTo>
                  <a:pt x="4368" y="1356"/>
                </a:lnTo>
                <a:lnTo>
                  <a:pt x="4368" y="1354"/>
                </a:lnTo>
                <a:lnTo>
                  <a:pt x="4370" y="1356"/>
                </a:lnTo>
                <a:lnTo>
                  <a:pt x="4371" y="1356"/>
                </a:lnTo>
                <a:moveTo>
                  <a:pt x="4483" y="1344"/>
                </a:moveTo>
                <a:lnTo>
                  <a:pt x="4483" y="1343"/>
                </a:lnTo>
                <a:lnTo>
                  <a:pt x="4482" y="1343"/>
                </a:lnTo>
                <a:lnTo>
                  <a:pt x="4482" y="1341"/>
                </a:lnTo>
                <a:lnTo>
                  <a:pt x="4482" y="1340"/>
                </a:lnTo>
                <a:lnTo>
                  <a:pt x="4482" y="1338"/>
                </a:lnTo>
                <a:lnTo>
                  <a:pt x="4480" y="1338"/>
                </a:lnTo>
                <a:lnTo>
                  <a:pt x="4480" y="1338"/>
                </a:lnTo>
                <a:lnTo>
                  <a:pt x="4480" y="1337"/>
                </a:lnTo>
                <a:lnTo>
                  <a:pt x="4480" y="1337"/>
                </a:lnTo>
                <a:lnTo>
                  <a:pt x="4482" y="1335"/>
                </a:lnTo>
                <a:lnTo>
                  <a:pt x="4482" y="1337"/>
                </a:lnTo>
                <a:lnTo>
                  <a:pt x="4483" y="1338"/>
                </a:lnTo>
                <a:lnTo>
                  <a:pt x="4485" y="1338"/>
                </a:lnTo>
                <a:lnTo>
                  <a:pt x="4485" y="1340"/>
                </a:lnTo>
                <a:lnTo>
                  <a:pt x="4486" y="1340"/>
                </a:lnTo>
                <a:lnTo>
                  <a:pt x="4487" y="1340"/>
                </a:lnTo>
                <a:lnTo>
                  <a:pt x="4487" y="1341"/>
                </a:lnTo>
                <a:lnTo>
                  <a:pt x="4489" y="1341"/>
                </a:lnTo>
                <a:lnTo>
                  <a:pt x="4489" y="1340"/>
                </a:lnTo>
                <a:lnTo>
                  <a:pt x="4490" y="1340"/>
                </a:lnTo>
                <a:lnTo>
                  <a:pt x="4490" y="1341"/>
                </a:lnTo>
                <a:lnTo>
                  <a:pt x="4490" y="1343"/>
                </a:lnTo>
                <a:lnTo>
                  <a:pt x="4490" y="1344"/>
                </a:lnTo>
                <a:lnTo>
                  <a:pt x="4490" y="1346"/>
                </a:lnTo>
                <a:lnTo>
                  <a:pt x="4490" y="1347"/>
                </a:lnTo>
                <a:lnTo>
                  <a:pt x="4489" y="1346"/>
                </a:lnTo>
                <a:lnTo>
                  <a:pt x="4489" y="1347"/>
                </a:lnTo>
                <a:lnTo>
                  <a:pt x="4487" y="1347"/>
                </a:lnTo>
                <a:lnTo>
                  <a:pt x="4487" y="1346"/>
                </a:lnTo>
                <a:lnTo>
                  <a:pt x="4486" y="1346"/>
                </a:lnTo>
                <a:lnTo>
                  <a:pt x="4485" y="1346"/>
                </a:lnTo>
                <a:lnTo>
                  <a:pt x="4485" y="1344"/>
                </a:lnTo>
                <a:lnTo>
                  <a:pt x="4483" y="1344"/>
                </a:lnTo>
                <a:moveTo>
                  <a:pt x="3977" y="1341"/>
                </a:moveTo>
                <a:lnTo>
                  <a:pt x="3977" y="1343"/>
                </a:lnTo>
                <a:lnTo>
                  <a:pt x="3979" y="1343"/>
                </a:lnTo>
                <a:lnTo>
                  <a:pt x="3977" y="1344"/>
                </a:lnTo>
                <a:lnTo>
                  <a:pt x="3976" y="1346"/>
                </a:lnTo>
                <a:lnTo>
                  <a:pt x="3974" y="1346"/>
                </a:lnTo>
                <a:lnTo>
                  <a:pt x="3974" y="1347"/>
                </a:lnTo>
                <a:lnTo>
                  <a:pt x="3973" y="1347"/>
                </a:lnTo>
                <a:lnTo>
                  <a:pt x="3971" y="1347"/>
                </a:lnTo>
                <a:lnTo>
                  <a:pt x="3971" y="1348"/>
                </a:lnTo>
                <a:lnTo>
                  <a:pt x="3970" y="1348"/>
                </a:lnTo>
                <a:lnTo>
                  <a:pt x="3968" y="1348"/>
                </a:lnTo>
                <a:lnTo>
                  <a:pt x="3968" y="1347"/>
                </a:lnTo>
                <a:lnTo>
                  <a:pt x="3968" y="1346"/>
                </a:lnTo>
                <a:lnTo>
                  <a:pt x="3970" y="1346"/>
                </a:lnTo>
                <a:lnTo>
                  <a:pt x="3971" y="1346"/>
                </a:lnTo>
                <a:lnTo>
                  <a:pt x="3971" y="1344"/>
                </a:lnTo>
                <a:lnTo>
                  <a:pt x="3973" y="1344"/>
                </a:lnTo>
                <a:lnTo>
                  <a:pt x="3974" y="1344"/>
                </a:lnTo>
                <a:lnTo>
                  <a:pt x="3974" y="1343"/>
                </a:lnTo>
                <a:lnTo>
                  <a:pt x="3976" y="1343"/>
                </a:lnTo>
                <a:lnTo>
                  <a:pt x="3976" y="1341"/>
                </a:lnTo>
                <a:lnTo>
                  <a:pt x="3977" y="1341"/>
                </a:lnTo>
                <a:moveTo>
                  <a:pt x="3979" y="1341"/>
                </a:moveTo>
                <a:lnTo>
                  <a:pt x="3977" y="1341"/>
                </a:lnTo>
                <a:lnTo>
                  <a:pt x="3977" y="1340"/>
                </a:lnTo>
                <a:lnTo>
                  <a:pt x="3979" y="1340"/>
                </a:lnTo>
                <a:lnTo>
                  <a:pt x="3979" y="1341"/>
                </a:lnTo>
                <a:moveTo>
                  <a:pt x="4343" y="1331"/>
                </a:moveTo>
                <a:lnTo>
                  <a:pt x="4343" y="1329"/>
                </a:lnTo>
                <a:lnTo>
                  <a:pt x="4345" y="1331"/>
                </a:lnTo>
                <a:lnTo>
                  <a:pt x="4345" y="1332"/>
                </a:lnTo>
                <a:lnTo>
                  <a:pt x="4346" y="1334"/>
                </a:lnTo>
                <a:lnTo>
                  <a:pt x="4346" y="1332"/>
                </a:lnTo>
                <a:lnTo>
                  <a:pt x="4348" y="1331"/>
                </a:lnTo>
                <a:lnTo>
                  <a:pt x="4349" y="1332"/>
                </a:lnTo>
                <a:lnTo>
                  <a:pt x="4348" y="1332"/>
                </a:lnTo>
                <a:lnTo>
                  <a:pt x="4348" y="1334"/>
                </a:lnTo>
                <a:lnTo>
                  <a:pt x="4348" y="1335"/>
                </a:lnTo>
                <a:lnTo>
                  <a:pt x="4346" y="1335"/>
                </a:lnTo>
                <a:lnTo>
                  <a:pt x="4345" y="1334"/>
                </a:lnTo>
                <a:lnTo>
                  <a:pt x="4343" y="1334"/>
                </a:lnTo>
                <a:lnTo>
                  <a:pt x="4343" y="1332"/>
                </a:lnTo>
                <a:lnTo>
                  <a:pt x="4343" y="1331"/>
                </a:lnTo>
                <a:moveTo>
                  <a:pt x="3980" y="1338"/>
                </a:moveTo>
                <a:lnTo>
                  <a:pt x="3980" y="1337"/>
                </a:lnTo>
                <a:lnTo>
                  <a:pt x="3982" y="1335"/>
                </a:lnTo>
                <a:lnTo>
                  <a:pt x="3983" y="1335"/>
                </a:lnTo>
                <a:lnTo>
                  <a:pt x="3985" y="1334"/>
                </a:lnTo>
                <a:lnTo>
                  <a:pt x="3985" y="1332"/>
                </a:lnTo>
                <a:lnTo>
                  <a:pt x="3983" y="1332"/>
                </a:lnTo>
                <a:lnTo>
                  <a:pt x="3983" y="1334"/>
                </a:lnTo>
                <a:lnTo>
                  <a:pt x="3982" y="1334"/>
                </a:lnTo>
                <a:lnTo>
                  <a:pt x="3982" y="1332"/>
                </a:lnTo>
                <a:lnTo>
                  <a:pt x="3983" y="1331"/>
                </a:lnTo>
                <a:lnTo>
                  <a:pt x="3985" y="1329"/>
                </a:lnTo>
                <a:lnTo>
                  <a:pt x="3983" y="1329"/>
                </a:lnTo>
                <a:lnTo>
                  <a:pt x="3985" y="1329"/>
                </a:lnTo>
                <a:lnTo>
                  <a:pt x="3985" y="1328"/>
                </a:lnTo>
                <a:lnTo>
                  <a:pt x="3986" y="1326"/>
                </a:lnTo>
                <a:lnTo>
                  <a:pt x="3986" y="1325"/>
                </a:lnTo>
                <a:lnTo>
                  <a:pt x="3986" y="1325"/>
                </a:lnTo>
                <a:lnTo>
                  <a:pt x="3988" y="1325"/>
                </a:lnTo>
                <a:lnTo>
                  <a:pt x="3988" y="1323"/>
                </a:lnTo>
                <a:lnTo>
                  <a:pt x="3989" y="1323"/>
                </a:lnTo>
                <a:lnTo>
                  <a:pt x="3989" y="1322"/>
                </a:lnTo>
                <a:lnTo>
                  <a:pt x="3990" y="1322"/>
                </a:lnTo>
                <a:lnTo>
                  <a:pt x="3992" y="1322"/>
                </a:lnTo>
                <a:lnTo>
                  <a:pt x="3992" y="1320"/>
                </a:lnTo>
                <a:lnTo>
                  <a:pt x="3993" y="1320"/>
                </a:lnTo>
                <a:lnTo>
                  <a:pt x="3995" y="1320"/>
                </a:lnTo>
                <a:lnTo>
                  <a:pt x="3996" y="1320"/>
                </a:lnTo>
                <a:lnTo>
                  <a:pt x="3996" y="1319"/>
                </a:lnTo>
                <a:lnTo>
                  <a:pt x="3998" y="1319"/>
                </a:lnTo>
                <a:lnTo>
                  <a:pt x="3999" y="1319"/>
                </a:lnTo>
                <a:lnTo>
                  <a:pt x="3999" y="1318"/>
                </a:lnTo>
                <a:lnTo>
                  <a:pt x="4001" y="1318"/>
                </a:lnTo>
                <a:lnTo>
                  <a:pt x="4001" y="1316"/>
                </a:lnTo>
                <a:lnTo>
                  <a:pt x="4002" y="1316"/>
                </a:lnTo>
                <a:lnTo>
                  <a:pt x="4004" y="1316"/>
                </a:lnTo>
                <a:lnTo>
                  <a:pt x="4004" y="1315"/>
                </a:lnTo>
                <a:lnTo>
                  <a:pt x="4005" y="1313"/>
                </a:lnTo>
                <a:lnTo>
                  <a:pt x="4005" y="1312"/>
                </a:lnTo>
                <a:lnTo>
                  <a:pt x="4007" y="1312"/>
                </a:lnTo>
                <a:lnTo>
                  <a:pt x="4007" y="1310"/>
                </a:lnTo>
                <a:lnTo>
                  <a:pt x="4008" y="1310"/>
                </a:lnTo>
                <a:lnTo>
                  <a:pt x="4010" y="1310"/>
                </a:lnTo>
                <a:lnTo>
                  <a:pt x="4010" y="1309"/>
                </a:lnTo>
                <a:lnTo>
                  <a:pt x="4011" y="1310"/>
                </a:lnTo>
                <a:lnTo>
                  <a:pt x="4011" y="1309"/>
                </a:lnTo>
                <a:lnTo>
                  <a:pt x="4013" y="1309"/>
                </a:lnTo>
                <a:lnTo>
                  <a:pt x="4014" y="1309"/>
                </a:lnTo>
                <a:lnTo>
                  <a:pt x="4015" y="1309"/>
                </a:lnTo>
                <a:lnTo>
                  <a:pt x="4017" y="1307"/>
                </a:lnTo>
                <a:lnTo>
                  <a:pt x="4018" y="1309"/>
                </a:lnTo>
                <a:lnTo>
                  <a:pt x="4020" y="1309"/>
                </a:lnTo>
                <a:lnTo>
                  <a:pt x="4021" y="1309"/>
                </a:lnTo>
                <a:lnTo>
                  <a:pt x="4021" y="1307"/>
                </a:lnTo>
                <a:lnTo>
                  <a:pt x="4023" y="1307"/>
                </a:lnTo>
                <a:lnTo>
                  <a:pt x="4024" y="1307"/>
                </a:lnTo>
                <a:lnTo>
                  <a:pt x="4024" y="1309"/>
                </a:lnTo>
                <a:lnTo>
                  <a:pt x="4026" y="1307"/>
                </a:lnTo>
                <a:lnTo>
                  <a:pt x="4027" y="1307"/>
                </a:lnTo>
                <a:lnTo>
                  <a:pt x="4029" y="1307"/>
                </a:lnTo>
                <a:lnTo>
                  <a:pt x="4029" y="1306"/>
                </a:lnTo>
                <a:lnTo>
                  <a:pt x="4030" y="1306"/>
                </a:lnTo>
                <a:lnTo>
                  <a:pt x="4032" y="1304"/>
                </a:lnTo>
                <a:lnTo>
                  <a:pt x="4032" y="1306"/>
                </a:lnTo>
                <a:lnTo>
                  <a:pt x="4033" y="1306"/>
                </a:lnTo>
                <a:lnTo>
                  <a:pt x="4035" y="1306"/>
                </a:lnTo>
                <a:lnTo>
                  <a:pt x="4036" y="1306"/>
                </a:lnTo>
                <a:lnTo>
                  <a:pt x="4036" y="1307"/>
                </a:lnTo>
                <a:lnTo>
                  <a:pt x="4035" y="1309"/>
                </a:lnTo>
                <a:lnTo>
                  <a:pt x="4033" y="1309"/>
                </a:lnTo>
                <a:lnTo>
                  <a:pt x="4032" y="1310"/>
                </a:lnTo>
                <a:lnTo>
                  <a:pt x="4032" y="1312"/>
                </a:lnTo>
                <a:lnTo>
                  <a:pt x="4030" y="1312"/>
                </a:lnTo>
                <a:lnTo>
                  <a:pt x="4029" y="1312"/>
                </a:lnTo>
                <a:lnTo>
                  <a:pt x="4029" y="1313"/>
                </a:lnTo>
                <a:lnTo>
                  <a:pt x="4026" y="1313"/>
                </a:lnTo>
                <a:lnTo>
                  <a:pt x="4024" y="1313"/>
                </a:lnTo>
                <a:lnTo>
                  <a:pt x="4024" y="1315"/>
                </a:lnTo>
                <a:lnTo>
                  <a:pt x="4023" y="1315"/>
                </a:lnTo>
                <a:lnTo>
                  <a:pt x="4023" y="1316"/>
                </a:lnTo>
                <a:lnTo>
                  <a:pt x="4021" y="1316"/>
                </a:lnTo>
                <a:lnTo>
                  <a:pt x="4020" y="1316"/>
                </a:lnTo>
                <a:lnTo>
                  <a:pt x="4018" y="1318"/>
                </a:lnTo>
                <a:lnTo>
                  <a:pt x="4015" y="1319"/>
                </a:lnTo>
                <a:lnTo>
                  <a:pt x="4014" y="1319"/>
                </a:lnTo>
                <a:lnTo>
                  <a:pt x="4013" y="1320"/>
                </a:lnTo>
                <a:lnTo>
                  <a:pt x="4011" y="1320"/>
                </a:lnTo>
                <a:lnTo>
                  <a:pt x="4010" y="1320"/>
                </a:lnTo>
                <a:lnTo>
                  <a:pt x="4008" y="1322"/>
                </a:lnTo>
                <a:lnTo>
                  <a:pt x="4007" y="1322"/>
                </a:lnTo>
                <a:lnTo>
                  <a:pt x="4007" y="1323"/>
                </a:lnTo>
                <a:lnTo>
                  <a:pt x="4005" y="1323"/>
                </a:lnTo>
                <a:lnTo>
                  <a:pt x="4004" y="1323"/>
                </a:lnTo>
                <a:lnTo>
                  <a:pt x="4004" y="1325"/>
                </a:lnTo>
                <a:lnTo>
                  <a:pt x="4002" y="1325"/>
                </a:lnTo>
                <a:lnTo>
                  <a:pt x="4002" y="1326"/>
                </a:lnTo>
                <a:lnTo>
                  <a:pt x="4001" y="1328"/>
                </a:lnTo>
                <a:lnTo>
                  <a:pt x="3999" y="1329"/>
                </a:lnTo>
                <a:lnTo>
                  <a:pt x="3998" y="1329"/>
                </a:lnTo>
                <a:lnTo>
                  <a:pt x="3998" y="1331"/>
                </a:lnTo>
                <a:lnTo>
                  <a:pt x="3996" y="1331"/>
                </a:lnTo>
                <a:lnTo>
                  <a:pt x="3995" y="1332"/>
                </a:lnTo>
                <a:lnTo>
                  <a:pt x="3993" y="1334"/>
                </a:lnTo>
                <a:lnTo>
                  <a:pt x="3992" y="1335"/>
                </a:lnTo>
                <a:lnTo>
                  <a:pt x="3990" y="1335"/>
                </a:lnTo>
                <a:lnTo>
                  <a:pt x="3989" y="1335"/>
                </a:lnTo>
                <a:lnTo>
                  <a:pt x="3988" y="1335"/>
                </a:lnTo>
                <a:lnTo>
                  <a:pt x="3988" y="1337"/>
                </a:lnTo>
                <a:lnTo>
                  <a:pt x="3986" y="1337"/>
                </a:lnTo>
                <a:lnTo>
                  <a:pt x="3986" y="1338"/>
                </a:lnTo>
                <a:lnTo>
                  <a:pt x="3985" y="1338"/>
                </a:lnTo>
                <a:lnTo>
                  <a:pt x="3983" y="1338"/>
                </a:lnTo>
                <a:lnTo>
                  <a:pt x="3982" y="1338"/>
                </a:lnTo>
                <a:lnTo>
                  <a:pt x="3980" y="1338"/>
                </a:lnTo>
                <a:moveTo>
                  <a:pt x="4476" y="1331"/>
                </a:moveTo>
                <a:lnTo>
                  <a:pt x="4474" y="1331"/>
                </a:lnTo>
                <a:lnTo>
                  <a:pt x="4473" y="1331"/>
                </a:lnTo>
                <a:lnTo>
                  <a:pt x="4471" y="1331"/>
                </a:lnTo>
                <a:lnTo>
                  <a:pt x="4470" y="1331"/>
                </a:lnTo>
                <a:lnTo>
                  <a:pt x="4470" y="1329"/>
                </a:lnTo>
                <a:lnTo>
                  <a:pt x="4468" y="1329"/>
                </a:lnTo>
                <a:lnTo>
                  <a:pt x="4467" y="1329"/>
                </a:lnTo>
                <a:lnTo>
                  <a:pt x="4465" y="1329"/>
                </a:lnTo>
                <a:lnTo>
                  <a:pt x="4464" y="1329"/>
                </a:lnTo>
                <a:lnTo>
                  <a:pt x="4462" y="1329"/>
                </a:lnTo>
                <a:lnTo>
                  <a:pt x="4462" y="1329"/>
                </a:lnTo>
                <a:lnTo>
                  <a:pt x="4461" y="1329"/>
                </a:lnTo>
                <a:lnTo>
                  <a:pt x="4461" y="1328"/>
                </a:lnTo>
                <a:lnTo>
                  <a:pt x="4461" y="1326"/>
                </a:lnTo>
                <a:lnTo>
                  <a:pt x="4461" y="1325"/>
                </a:lnTo>
                <a:lnTo>
                  <a:pt x="4461" y="1323"/>
                </a:lnTo>
                <a:lnTo>
                  <a:pt x="4461" y="1322"/>
                </a:lnTo>
                <a:lnTo>
                  <a:pt x="4462" y="1322"/>
                </a:lnTo>
                <a:lnTo>
                  <a:pt x="4462" y="1320"/>
                </a:lnTo>
                <a:lnTo>
                  <a:pt x="4464" y="1320"/>
                </a:lnTo>
                <a:lnTo>
                  <a:pt x="4464" y="1322"/>
                </a:lnTo>
                <a:lnTo>
                  <a:pt x="4465" y="1323"/>
                </a:lnTo>
                <a:lnTo>
                  <a:pt x="4465" y="1325"/>
                </a:lnTo>
                <a:lnTo>
                  <a:pt x="4467" y="1325"/>
                </a:lnTo>
                <a:lnTo>
                  <a:pt x="4467" y="1323"/>
                </a:lnTo>
                <a:lnTo>
                  <a:pt x="4468" y="1325"/>
                </a:lnTo>
                <a:lnTo>
                  <a:pt x="4468" y="1323"/>
                </a:lnTo>
                <a:lnTo>
                  <a:pt x="4470" y="1323"/>
                </a:lnTo>
                <a:lnTo>
                  <a:pt x="4471" y="1323"/>
                </a:lnTo>
                <a:lnTo>
                  <a:pt x="4471" y="1325"/>
                </a:lnTo>
                <a:lnTo>
                  <a:pt x="4473" y="1325"/>
                </a:lnTo>
                <a:lnTo>
                  <a:pt x="4473" y="1326"/>
                </a:lnTo>
                <a:lnTo>
                  <a:pt x="4474" y="1326"/>
                </a:lnTo>
                <a:lnTo>
                  <a:pt x="4474" y="1328"/>
                </a:lnTo>
                <a:lnTo>
                  <a:pt x="4474" y="1329"/>
                </a:lnTo>
                <a:lnTo>
                  <a:pt x="4476" y="1329"/>
                </a:lnTo>
                <a:lnTo>
                  <a:pt x="4476" y="1329"/>
                </a:lnTo>
                <a:lnTo>
                  <a:pt x="4476" y="1331"/>
                </a:lnTo>
                <a:moveTo>
                  <a:pt x="3939" y="1338"/>
                </a:moveTo>
                <a:lnTo>
                  <a:pt x="3939" y="1337"/>
                </a:lnTo>
                <a:lnTo>
                  <a:pt x="3938" y="1337"/>
                </a:lnTo>
                <a:lnTo>
                  <a:pt x="3936" y="1337"/>
                </a:lnTo>
                <a:lnTo>
                  <a:pt x="3936" y="1335"/>
                </a:lnTo>
                <a:lnTo>
                  <a:pt x="3935" y="1335"/>
                </a:lnTo>
                <a:lnTo>
                  <a:pt x="3935" y="1334"/>
                </a:lnTo>
                <a:lnTo>
                  <a:pt x="3935" y="1332"/>
                </a:lnTo>
                <a:lnTo>
                  <a:pt x="3933" y="1332"/>
                </a:lnTo>
                <a:lnTo>
                  <a:pt x="3933" y="1331"/>
                </a:lnTo>
                <a:lnTo>
                  <a:pt x="3932" y="1331"/>
                </a:lnTo>
                <a:lnTo>
                  <a:pt x="3930" y="1329"/>
                </a:lnTo>
                <a:lnTo>
                  <a:pt x="3930" y="1329"/>
                </a:lnTo>
                <a:lnTo>
                  <a:pt x="3929" y="1329"/>
                </a:lnTo>
                <a:lnTo>
                  <a:pt x="3927" y="1329"/>
                </a:lnTo>
                <a:lnTo>
                  <a:pt x="3927" y="1329"/>
                </a:lnTo>
                <a:lnTo>
                  <a:pt x="3926" y="1329"/>
                </a:lnTo>
                <a:lnTo>
                  <a:pt x="3924" y="1329"/>
                </a:lnTo>
                <a:lnTo>
                  <a:pt x="3923" y="1329"/>
                </a:lnTo>
                <a:lnTo>
                  <a:pt x="3921" y="1328"/>
                </a:lnTo>
                <a:lnTo>
                  <a:pt x="3921" y="1326"/>
                </a:lnTo>
                <a:lnTo>
                  <a:pt x="3921" y="1325"/>
                </a:lnTo>
                <a:lnTo>
                  <a:pt x="3923" y="1325"/>
                </a:lnTo>
                <a:lnTo>
                  <a:pt x="3923" y="1323"/>
                </a:lnTo>
                <a:lnTo>
                  <a:pt x="3924" y="1323"/>
                </a:lnTo>
                <a:lnTo>
                  <a:pt x="3926" y="1323"/>
                </a:lnTo>
                <a:lnTo>
                  <a:pt x="3927" y="1323"/>
                </a:lnTo>
                <a:lnTo>
                  <a:pt x="3929" y="1323"/>
                </a:lnTo>
                <a:lnTo>
                  <a:pt x="3930" y="1323"/>
                </a:lnTo>
                <a:lnTo>
                  <a:pt x="3932" y="1322"/>
                </a:lnTo>
                <a:lnTo>
                  <a:pt x="3932" y="1323"/>
                </a:lnTo>
                <a:lnTo>
                  <a:pt x="3933" y="1323"/>
                </a:lnTo>
                <a:lnTo>
                  <a:pt x="3936" y="1322"/>
                </a:lnTo>
                <a:lnTo>
                  <a:pt x="3936" y="1323"/>
                </a:lnTo>
                <a:lnTo>
                  <a:pt x="3938" y="1325"/>
                </a:lnTo>
                <a:lnTo>
                  <a:pt x="3939" y="1325"/>
                </a:lnTo>
                <a:lnTo>
                  <a:pt x="3939" y="1326"/>
                </a:lnTo>
                <a:lnTo>
                  <a:pt x="3939" y="1328"/>
                </a:lnTo>
                <a:lnTo>
                  <a:pt x="3940" y="1328"/>
                </a:lnTo>
                <a:lnTo>
                  <a:pt x="3942" y="1328"/>
                </a:lnTo>
                <a:lnTo>
                  <a:pt x="3942" y="1329"/>
                </a:lnTo>
                <a:lnTo>
                  <a:pt x="3943" y="1329"/>
                </a:lnTo>
                <a:lnTo>
                  <a:pt x="3943" y="1329"/>
                </a:lnTo>
                <a:lnTo>
                  <a:pt x="3943" y="1331"/>
                </a:lnTo>
                <a:lnTo>
                  <a:pt x="3945" y="1331"/>
                </a:lnTo>
                <a:lnTo>
                  <a:pt x="3945" y="1332"/>
                </a:lnTo>
                <a:lnTo>
                  <a:pt x="3946" y="1332"/>
                </a:lnTo>
                <a:lnTo>
                  <a:pt x="3946" y="1334"/>
                </a:lnTo>
                <a:lnTo>
                  <a:pt x="3945" y="1334"/>
                </a:lnTo>
                <a:lnTo>
                  <a:pt x="3945" y="1335"/>
                </a:lnTo>
                <a:lnTo>
                  <a:pt x="3943" y="1335"/>
                </a:lnTo>
                <a:lnTo>
                  <a:pt x="3943" y="1337"/>
                </a:lnTo>
                <a:lnTo>
                  <a:pt x="3942" y="1337"/>
                </a:lnTo>
                <a:lnTo>
                  <a:pt x="3940" y="1337"/>
                </a:lnTo>
                <a:lnTo>
                  <a:pt x="3940" y="1338"/>
                </a:lnTo>
                <a:lnTo>
                  <a:pt x="3939" y="1338"/>
                </a:lnTo>
                <a:moveTo>
                  <a:pt x="4339" y="1328"/>
                </a:moveTo>
                <a:lnTo>
                  <a:pt x="4339" y="1328"/>
                </a:lnTo>
                <a:lnTo>
                  <a:pt x="4339" y="1326"/>
                </a:lnTo>
                <a:lnTo>
                  <a:pt x="4339" y="1325"/>
                </a:lnTo>
                <a:lnTo>
                  <a:pt x="4339" y="1323"/>
                </a:lnTo>
                <a:lnTo>
                  <a:pt x="4339" y="1322"/>
                </a:lnTo>
                <a:lnTo>
                  <a:pt x="4340" y="1322"/>
                </a:lnTo>
                <a:lnTo>
                  <a:pt x="4340" y="1323"/>
                </a:lnTo>
                <a:lnTo>
                  <a:pt x="4342" y="1323"/>
                </a:lnTo>
                <a:lnTo>
                  <a:pt x="4343" y="1323"/>
                </a:lnTo>
                <a:lnTo>
                  <a:pt x="4343" y="1325"/>
                </a:lnTo>
                <a:lnTo>
                  <a:pt x="4345" y="1325"/>
                </a:lnTo>
                <a:lnTo>
                  <a:pt x="4345" y="1326"/>
                </a:lnTo>
                <a:lnTo>
                  <a:pt x="4346" y="1326"/>
                </a:lnTo>
                <a:lnTo>
                  <a:pt x="4346" y="1328"/>
                </a:lnTo>
                <a:lnTo>
                  <a:pt x="4345" y="1328"/>
                </a:lnTo>
                <a:lnTo>
                  <a:pt x="4343" y="1328"/>
                </a:lnTo>
                <a:lnTo>
                  <a:pt x="4342" y="1328"/>
                </a:lnTo>
                <a:lnTo>
                  <a:pt x="4340" y="1328"/>
                </a:lnTo>
                <a:lnTo>
                  <a:pt x="4339" y="1328"/>
                </a:lnTo>
                <a:moveTo>
                  <a:pt x="4480" y="1319"/>
                </a:moveTo>
                <a:lnTo>
                  <a:pt x="4479" y="1318"/>
                </a:lnTo>
                <a:lnTo>
                  <a:pt x="4479" y="1316"/>
                </a:lnTo>
                <a:lnTo>
                  <a:pt x="4479" y="1315"/>
                </a:lnTo>
                <a:lnTo>
                  <a:pt x="4479" y="1313"/>
                </a:lnTo>
                <a:lnTo>
                  <a:pt x="4479" y="1312"/>
                </a:lnTo>
                <a:lnTo>
                  <a:pt x="4479" y="1310"/>
                </a:lnTo>
                <a:lnTo>
                  <a:pt x="4479" y="1309"/>
                </a:lnTo>
                <a:lnTo>
                  <a:pt x="4480" y="1309"/>
                </a:lnTo>
                <a:lnTo>
                  <a:pt x="4479" y="1307"/>
                </a:lnTo>
                <a:lnTo>
                  <a:pt x="4479" y="1306"/>
                </a:lnTo>
                <a:lnTo>
                  <a:pt x="4480" y="1306"/>
                </a:lnTo>
                <a:lnTo>
                  <a:pt x="4480" y="1304"/>
                </a:lnTo>
                <a:lnTo>
                  <a:pt x="4480" y="1306"/>
                </a:lnTo>
                <a:lnTo>
                  <a:pt x="4480" y="1307"/>
                </a:lnTo>
                <a:lnTo>
                  <a:pt x="4482" y="1309"/>
                </a:lnTo>
                <a:lnTo>
                  <a:pt x="4482" y="1310"/>
                </a:lnTo>
                <a:lnTo>
                  <a:pt x="4482" y="1312"/>
                </a:lnTo>
                <a:lnTo>
                  <a:pt x="4480" y="1312"/>
                </a:lnTo>
                <a:lnTo>
                  <a:pt x="4480" y="1313"/>
                </a:lnTo>
                <a:lnTo>
                  <a:pt x="4480" y="1315"/>
                </a:lnTo>
                <a:lnTo>
                  <a:pt x="4482" y="1315"/>
                </a:lnTo>
                <a:lnTo>
                  <a:pt x="4483" y="1316"/>
                </a:lnTo>
                <a:lnTo>
                  <a:pt x="4483" y="1318"/>
                </a:lnTo>
                <a:lnTo>
                  <a:pt x="4483" y="1319"/>
                </a:lnTo>
                <a:lnTo>
                  <a:pt x="4483" y="1320"/>
                </a:lnTo>
                <a:lnTo>
                  <a:pt x="4483" y="1322"/>
                </a:lnTo>
                <a:lnTo>
                  <a:pt x="4483" y="1323"/>
                </a:lnTo>
                <a:lnTo>
                  <a:pt x="4483" y="1325"/>
                </a:lnTo>
                <a:lnTo>
                  <a:pt x="4485" y="1325"/>
                </a:lnTo>
                <a:lnTo>
                  <a:pt x="4485" y="1326"/>
                </a:lnTo>
                <a:lnTo>
                  <a:pt x="4486" y="1326"/>
                </a:lnTo>
                <a:lnTo>
                  <a:pt x="4486" y="1328"/>
                </a:lnTo>
                <a:lnTo>
                  <a:pt x="4486" y="1329"/>
                </a:lnTo>
                <a:lnTo>
                  <a:pt x="4485" y="1329"/>
                </a:lnTo>
                <a:lnTo>
                  <a:pt x="4483" y="1329"/>
                </a:lnTo>
                <a:lnTo>
                  <a:pt x="4483" y="1328"/>
                </a:lnTo>
                <a:lnTo>
                  <a:pt x="4483" y="1326"/>
                </a:lnTo>
                <a:lnTo>
                  <a:pt x="4482" y="1326"/>
                </a:lnTo>
                <a:lnTo>
                  <a:pt x="4482" y="1325"/>
                </a:lnTo>
                <a:lnTo>
                  <a:pt x="4482" y="1323"/>
                </a:lnTo>
                <a:lnTo>
                  <a:pt x="4480" y="1323"/>
                </a:lnTo>
                <a:lnTo>
                  <a:pt x="4480" y="1322"/>
                </a:lnTo>
                <a:lnTo>
                  <a:pt x="4480" y="1320"/>
                </a:lnTo>
                <a:lnTo>
                  <a:pt x="4480" y="1320"/>
                </a:lnTo>
                <a:lnTo>
                  <a:pt x="4480" y="1319"/>
                </a:lnTo>
                <a:moveTo>
                  <a:pt x="4337" y="1326"/>
                </a:moveTo>
                <a:lnTo>
                  <a:pt x="4337" y="1325"/>
                </a:lnTo>
                <a:lnTo>
                  <a:pt x="4336" y="1325"/>
                </a:lnTo>
                <a:lnTo>
                  <a:pt x="4336" y="1323"/>
                </a:lnTo>
                <a:lnTo>
                  <a:pt x="4336" y="1322"/>
                </a:lnTo>
                <a:lnTo>
                  <a:pt x="4337" y="1320"/>
                </a:lnTo>
                <a:lnTo>
                  <a:pt x="4339" y="1320"/>
                </a:lnTo>
                <a:lnTo>
                  <a:pt x="4339" y="1322"/>
                </a:lnTo>
                <a:lnTo>
                  <a:pt x="4339" y="1323"/>
                </a:lnTo>
                <a:lnTo>
                  <a:pt x="4339" y="1325"/>
                </a:lnTo>
                <a:lnTo>
                  <a:pt x="4339" y="1326"/>
                </a:lnTo>
                <a:lnTo>
                  <a:pt x="4337" y="1326"/>
                </a:lnTo>
                <a:moveTo>
                  <a:pt x="4373" y="1316"/>
                </a:moveTo>
                <a:lnTo>
                  <a:pt x="4373" y="1318"/>
                </a:lnTo>
                <a:lnTo>
                  <a:pt x="4374" y="1318"/>
                </a:lnTo>
                <a:lnTo>
                  <a:pt x="4374" y="1319"/>
                </a:lnTo>
                <a:lnTo>
                  <a:pt x="4374" y="1320"/>
                </a:lnTo>
                <a:lnTo>
                  <a:pt x="4373" y="1320"/>
                </a:lnTo>
                <a:lnTo>
                  <a:pt x="4371" y="1320"/>
                </a:lnTo>
                <a:lnTo>
                  <a:pt x="4371" y="1319"/>
                </a:lnTo>
                <a:lnTo>
                  <a:pt x="4370" y="1319"/>
                </a:lnTo>
                <a:lnTo>
                  <a:pt x="4370" y="1318"/>
                </a:lnTo>
                <a:lnTo>
                  <a:pt x="4368" y="1318"/>
                </a:lnTo>
                <a:lnTo>
                  <a:pt x="4367" y="1318"/>
                </a:lnTo>
                <a:lnTo>
                  <a:pt x="4367" y="1316"/>
                </a:lnTo>
                <a:lnTo>
                  <a:pt x="4368" y="1316"/>
                </a:lnTo>
                <a:lnTo>
                  <a:pt x="4370" y="1316"/>
                </a:lnTo>
                <a:lnTo>
                  <a:pt x="4371" y="1316"/>
                </a:lnTo>
                <a:lnTo>
                  <a:pt x="4373" y="1316"/>
                </a:lnTo>
                <a:moveTo>
                  <a:pt x="4471" y="1316"/>
                </a:moveTo>
                <a:lnTo>
                  <a:pt x="4471" y="1318"/>
                </a:lnTo>
                <a:lnTo>
                  <a:pt x="4473" y="1318"/>
                </a:lnTo>
                <a:lnTo>
                  <a:pt x="4473" y="1319"/>
                </a:lnTo>
                <a:lnTo>
                  <a:pt x="4473" y="1320"/>
                </a:lnTo>
                <a:lnTo>
                  <a:pt x="4471" y="1319"/>
                </a:lnTo>
                <a:lnTo>
                  <a:pt x="4471" y="1320"/>
                </a:lnTo>
                <a:lnTo>
                  <a:pt x="4470" y="1320"/>
                </a:lnTo>
                <a:lnTo>
                  <a:pt x="4470" y="1319"/>
                </a:lnTo>
                <a:lnTo>
                  <a:pt x="4470" y="1318"/>
                </a:lnTo>
                <a:lnTo>
                  <a:pt x="4471" y="1316"/>
                </a:lnTo>
                <a:moveTo>
                  <a:pt x="3886" y="1316"/>
                </a:moveTo>
                <a:lnTo>
                  <a:pt x="3886" y="1315"/>
                </a:lnTo>
                <a:lnTo>
                  <a:pt x="3885" y="1315"/>
                </a:lnTo>
                <a:lnTo>
                  <a:pt x="3883" y="1315"/>
                </a:lnTo>
                <a:lnTo>
                  <a:pt x="3882" y="1313"/>
                </a:lnTo>
                <a:lnTo>
                  <a:pt x="3882" y="1312"/>
                </a:lnTo>
                <a:lnTo>
                  <a:pt x="3883" y="1312"/>
                </a:lnTo>
                <a:lnTo>
                  <a:pt x="3883" y="1313"/>
                </a:lnTo>
                <a:lnTo>
                  <a:pt x="3885" y="1312"/>
                </a:lnTo>
                <a:lnTo>
                  <a:pt x="3886" y="1310"/>
                </a:lnTo>
                <a:lnTo>
                  <a:pt x="3886" y="1309"/>
                </a:lnTo>
                <a:lnTo>
                  <a:pt x="3886" y="1307"/>
                </a:lnTo>
                <a:lnTo>
                  <a:pt x="3886" y="1306"/>
                </a:lnTo>
                <a:lnTo>
                  <a:pt x="3888" y="1306"/>
                </a:lnTo>
                <a:lnTo>
                  <a:pt x="3889" y="1304"/>
                </a:lnTo>
                <a:lnTo>
                  <a:pt x="3890" y="1303"/>
                </a:lnTo>
                <a:lnTo>
                  <a:pt x="3892" y="1303"/>
                </a:lnTo>
                <a:lnTo>
                  <a:pt x="3892" y="1304"/>
                </a:lnTo>
                <a:lnTo>
                  <a:pt x="3893" y="1304"/>
                </a:lnTo>
                <a:lnTo>
                  <a:pt x="3895" y="1304"/>
                </a:lnTo>
                <a:lnTo>
                  <a:pt x="3895" y="1306"/>
                </a:lnTo>
                <a:lnTo>
                  <a:pt x="3895" y="1307"/>
                </a:lnTo>
                <a:lnTo>
                  <a:pt x="3893" y="1309"/>
                </a:lnTo>
                <a:lnTo>
                  <a:pt x="3893" y="1310"/>
                </a:lnTo>
                <a:lnTo>
                  <a:pt x="3893" y="1312"/>
                </a:lnTo>
                <a:lnTo>
                  <a:pt x="3892" y="1312"/>
                </a:lnTo>
                <a:lnTo>
                  <a:pt x="3892" y="1313"/>
                </a:lnTo>
                <a:lnTo>
                  <a:pt x="3890" y="1313"/>
                </a:lnTo>
                <a:lnTo>
                  <a:pt x="3890" y="1315"/>
                </a:lnTo>
                <a:lnTo>
                  <a:pt x="3890" y="1316"/>
                </a:lnTo>
                <a:lnTo>
                  <a:pt x="3889" y="1315"/>
                </a:lnTo>
                <a:lnTo>
                  <a:pt x="3888" y="1315"/>
                </a:lnTo>
                <a:lnTo>
                  <a:pt x="3886" y="1316"/>
                </a:lnTo>
                <a:moveTo>
                  <a:pt x="3960" y="1315"/>
                </a:moveTo>
                <a:lnTo>
                  <a:pt x="3958" y="1315"/>
                </a:lnTo>
                <a:lnTo>
                  <a:pt x="3958" y="1313"/>
                </a:lnTo>
                <a:lnTo>
                  <a:pt x="3957" y="1313"/>
                </a:lnTo>
                <a:lnTo>
                  <a:pt x="3955" y="1313"/>
                </a:lnTo>
                <a:lnTo>
                  <a:pt x="3955" y="1315"/>
                </a:lnTo>
                <a:lnTo>
                  <a:pt x="3955" y="1316"/>
                </a:lnTo>
                <a:lnTo>
                  <a:pt x="3954" y="1316"/>
                </a:lnTo>
                <a:lnTo>
                  <a:pt x="3952" y="1315"/>
                </a:lnTo>
                <a:lnTo>
                  <a:pt x="3951" y="1316"/>
                </a:lnTo>
                <a:lnTo>
                  <a:pt x="3951" y="1316"/>
                </a:lnTo>
                <a:lnTo>
                  <a:pt x="3951" y="1315"/>
                </a:lnTo>
                <a:lnTo>
                  <a:pt x="3949" y="1315"/>
                </a:lnTo>
                <a:lnTo>
                  <a:pt x="3948" y="1315"/>
                </a:lnTo>
                <a:lnTo>
                  <a:pt x="3946" y="1315"/>
                </a:lnTo>
                <a:lnTo>
                  <a:pt x="3946" y="1313"/>
                </a:lnTo>
                <a:lnTo>
                  <a:pt x="3945" y="1313"/>
                </a:lnTo>
                <a:lnTo>
                  <a:pt x="3943" y="1313"/>
                </a:lnTo>
                <a:lnTo>
                  <a:pt x="3942" y="1315"/>
                </a:lnTo>
                <a:lnTo>
                  <a:pt x="3942" y="1313"/>
                </a:lnTo>
                <a:lnTo>
                  <a:pt x="3940" y="1313"/>
                </a:lnTo>
                <a:lnTo>
                  <a:pt x="3939" y="1313"/>
                </a:lnTo>
                <a:lnTo>
                  <a:pt x="3938" y="1313"/>
                </a:lnTo>
                <a:lnTo>
                  <a:pt x="3938" y="1315"/>
                </a:lnTo>
                <a:lnTo>
                  <a:pt x="3936" y="1315"/>
                </a:lnTo>
                <a:lnTo>
                  <a:pt x="3936" y="1313"/>
                </a:lnTo>
                <a:lnTo>
                  <a:pt x="3936" y="1312"/>
                </a:lnTo>
                <a:lnTo>
                  <a:pt x="3936" y="1310"/>
                </a:lnTo>
                <a:lnTo>
                  <a:pt x="3936" y="1309"/>
                </a:lnTo>
                <a:lnTo>
                  <a:pt x="3938" y="1309"/>
                </a:lnTo>
                <a:lnTo>
                  <a:pt x="3938" y="1307"/>
                </a:lnTo>
                <a:lnTo>
                  <a:pt x="3939" y="1307"/>
                </a:lnTo>
                <a:lnTo>
                  <a:pt x="3939" y="1306"/>
                </a:lnTo>
                <a:lnTo>
                  <a:pt x="3940" y="1306"/>
                </a:lnTo>
                <a:lnTo>
                  <a:pt x="3942" y="1306"/>
                </a:lnTo>
                <a:lnTo>
                  <a:pt x="3942" y="1304"/>
                </a:lnTo>
                <a:lnTo>
                  <a:pt x="3943" y="1304"/>
                </a:lnTo>
                <a:lnTo>
                  <a:pt x="3945" y="1304"/>
                </a:lnTo>
                <a:lnTo>
                  <a:pt x="3946" y="1304"/>
                </a:lnTo>
                <a:lnTo>
                  <a:pt x="3948" y="1304"/>
                </a:lnTo>
                <a:lnTo>
                  <a:pt x="3949" y="1306"/>
                </a:lnTo>
                <a:lnTo>
                  <a:pt x="3951" y="1306"/>
                </a:lnTo>
                <a:lnTo>
                  <a:pt x="3951" y="1306"/>
                </a:lnTo>
                <a:lnTo>
                  <a:pt x="3952" y="1306"/>
                </a:lnTo>
                <a:lnTo>
                  <a:pt x="3952" y="1307"/>
                </a:lnTo>
                <a:lnTo>
                  <a:pt x="3954" y="1307"/>
                </a:lnTo>
                <a:lnTo>
                  <a:pt x="3955" y="1307"/>
                </a:lnTo>
                <a:lnTo>
                  <a:pt x="3955" y="1309"/>
                </a:lnTo>
                <a:lnTo>
                  <a:pt x="3957" y="1310"/>
                </a:lnTo>
                <a:lnTo>
                  <a:pt x="3957" y="1309"/>
                </a:lnTo>
                <a:lnTo>
                  <a:pt x="3958" y="1310"/>
                </a:lnTo>
                <a:lnTo>
                  <a:pt x="3958" y="1309"/>
                </a:lnTo>
                <a:lnTo>
                  <a:pt x="3960" y="1309"/>
                </a:lnTo>
                <a:lnTo>
                  <a:pt x="3960" y="1307"/>
                </a:lnTo>
                <a:lnTo>
                  <a:pt x="3961" y="1309"/>
                </a:lnTo>
                <a:lnTo>
                  <a:pt x="3963" y="1309"/>
                </a:lnTo>
                <a:lnTo>
                  <a:pt x="3964" y="1309"/>
                </a:lnTo>
                <a:lnTo>
                  <a:pt x="3964" y="1307"/>
                </a:lnTo>
                <a:lnTo>
                  <a:pt x="3965" y="1307"/>
                </a:lnTo>
                <a:lnTo>
                  <a:pt x="3965" y="1309"/>
                </a:lnTo>
                <a:lnTo>
                  <a:pt x="3967" y="1309"/>
                </a:lnTo>
                <a:lnTo>
                  <a:pt x="3968" y="1310"/>
                </a:lnTo>
                <a:lnTo>
                  <a:pt x="3971" y="1310"/>
                </a:lnTo>
                <a:lnTo>
                  <a:pt x="3971" y="1309"/>
                </a:lnTo>
                <a:lnTo>
                  <a:pt x="3971" y="1307"/>
                </a:lnTo>
                <a:lnTo>
                  <a:pt x="3973" y="1307"/>
                </a:lnTo>
                <a:lnTo>
                  <a:pt x="3973" y="1306"/>
                </a:lnTo>
                <a:lnTo>
                  <a:pt x="3974" y="1306"/>
                </a:lnTo>
                <a:lnTo>
                  <a:pt x="3976" y="1306"/>
                </a:lnTo>
                <a:lnTo>
                  <a:pt x="3977" y="1304"/>
                </a:lnTo>
                <a:lnTo>
                  <a:pt x="3979" y="1303"/>
                </a:lnTo>
                <a:lnTo>
                  <a:pt x="3980" y="1304"/>
                </a:lnTo>
                <a:lnTo>
                  <a:pt x="3980" y="1306"/>
                </a:lnTo>
                <a:lnTo>
                  <a:pt x="3982" y="1304"/>
                </a:lnTo>
                <a:lnTo>
                  <a:pt x="3983" y="1304"/>
                </a:lnTo>
                <a:lnTo>
                  <a:pt x="3985" y="1304"/>
                </a:lnTo>
                <a:lnTo>
                  <a:pt x="3983" y="1306"/>
                </a:lnTo>
                <a:lnTo>
                  <a:pt x="3983" y="1307"/>
                </a:lnTo>
                <a:lnTo>
                  <a:pt x="3982" y="1307"/>
                </a:lnTo>
                <a:lnTo>
                  <a:pt x="3982" y="1306"/>
                </a:lnTo>
                <a:lnTo>
                  <a:pt x="3980" y="1307"/>
                </a:lnTo>
                <a:lnTo>
                  <a:pt x="3979" y="1306"/>
                </a:lnTo>
                <a:lnTo>
                  <a:pt x="3977" y="1306"/>
                </a:lnTo>
                <a:lnTo>
                  <a:pt x="3977" y="1307"/>
                </a:lnTo>
                <a:lnTo>
                  <a:pt x="3976" y="1307"/>
                </a:lnTo>
                <a:lnTo>
                  <a:pt x="3976" y="1309"/>
                </a:lnTo>
                <a:lnTo>
                  <a:pt x="3976" y="1310"/>
                </a:lnTo>
                <a:lnTo>
                  <a:pt x="3974" y="1310"/>
                </a:lnTo>
                <a:lnTo>
                  <a:pt x="3973" y="1310"/>
                </a:lnTo>
                <a:lnTo>
                  <a:pt x="3973" y="1312"/>
                </a:lnTo>
                <a:lnTo>
                  <a:pt x="3971" y="1312"/>
                </a:lnTo>
                <a:lnTo>
                  <a:pt x="3970" y="1312"/>
                </a:lnTo>
                <a:lnTo>
                  <a:pt x="3968" y="1312"/>
                </a:lnTo>
                <a:lnTo>
                  <a:pt x="3968" y="1313"/>
                </a:lnTo>
                <a:lnTo>
                  <a:pt x="3967" y="1312"/>
                </a:lnTo>
                <a:lnTo>
                  <a:pt x="3965" y="1312"/>
                </a:lnTo>
                <a:lnTo>
                  <a:pt x="3965" y="1313"/>
                </a:lnTo>
                <a:lnTo>
                  <a:pt x="3964" y="1313"/>
                </a:lnTo>
                <a:lnTo>
                  <a:pt x="3963" y="1315"/>
                </a:lnTo>
                <a:lnTo>
                  <a:pt x="3961" y="1315"/>
                </a:lnTo>
                <a:lnTo>
                  <a:pt x="3960" y="1315"/>
                </a:lnTo>
                <a:moveTo>
                  <a:pt x="3915" y="1313"/>
                </a:moveTo>
                <a:lnTo>
                  <a:pt x="3915" y="1315"/>
                </a:lnTo>
                <a:lnTo>
                  <a:pt x="3917" y="1315"/>
                </a:lnTo>
                <a:lnTo>
                  <a:pt x="3920" y="1313"/>
                </a:lnTo>
                <a:lnTo>
                  <a:pt x="3920" y="1312"/>
                </a:lnTo>
                <a:lnTo>
                  <a:pt x="3921" y="1312"/>
                </a:lnTo>
                <a:lnTo>
                  <a:pt x="3923" y="1312"/>
                </a:lnTo>
                <a:lnTo>
                  <a:pt x="3924" y="1313"/>
                </a:lnTo>
                <a:lnTo>
                  <a:pt x="3926" y="1312"/>
                </a:lnTo>
                <a:lnTo>
                  <a:pt x="3927" y="1312"/>
                </a:lnTo>
                <a:lnTo>
                  <a:pt x="3927" y="1310"/>
                </a:lnTo>
                <a:lnTo>
                  <a:pt x="3926" y="1310"/>
                </a:lnTo>
                <a:lnTo>
                  <a:pt x="3926" y="1309"/>
                </a:lnTo>
                <a:lnTo>
                  <a:pt x="3926" y="1307"/>
                </a:lnTo>
                <a:lnTo>
                  <a:pt x="3926" y="1306"/>
                </a:lnTo>
                <a:lnTo>
                  <a:pt x="3926" y="1304"/>
                </a:lnTo>
                <a:lnTo>
                  <a:pt x="3924" y="1304"/>
                </a:lnTo>
                <a:lnTo>
                  <a:pt x="3923" y="1304"/>
                </a:lnTo>
                <a:lnTo>
                  <a:pt x="3921" y="1306"/>
                </a:lnTo>
                <a:lnTo>
                  <a:pt x="3921" y="1304"/>
                </a:lnTo>
                <a:lnTo>
                  <a:pt x="3920" y="1304"/>
                </a:lnTo>
                <a:lnTo>
                  <a:pt x="3918" y="1304"/>
                </a:lnTo>
                <a:lnTo>
                  <a:pt x="3917" y="1304"/>
                </a:lnTo>
                <a:lnTo>
                  <a:pt x="3917" y="1306"/>
                </a:lnTo>
                <a:lnTo>
                  <a:pt x="3915" y="1306"/>
                </a:lnTo>
                <a:lnTo>
                  <a:pt x="3915" y="1304"/>
                </a:lnTo>
                <a:lnTo>
                  <a:pt x="3915" y="1303"/>
                </a:lnTo>
                <a:lnTo>
                  <a:pt x="3915" y="1301"/>
                </a:lnTo>
                <a:lnTo>
                  <a:pt x="3914" y="1301"/>
                </a:lnTo>
                <a:lnTo>
                  <a:pt x="3913" y="1301"/>
                </a:lnTo>
                <a:lnTo>
                  <a:pt x="3911" y="1301"/>
                </a:lnTo>
                <a:lnTo>
                  <a:pt x="3910" y="1303"/>
                </a:lnTo>
                <a:lnTo>
                  <a:pt x="3910" y="1304"/>
                </a:lnTo>
                <a:lnTo>
                  <a:pt x="3910" y="1306"/>
                </a:lnTo>
                <a:lnTo>
                  <a:pt x="3911" y="1306"/>
                </a:lnTo>
                <a:lnTo>
                  <a:pt x="3913" y="1307"/>
                </a:lnTo>
                <a:lnTo>
                  <a:pt x="3914" y="1307"/>
                </a:lnTo>
                <a:lnTo>
                  <a:pt x="3914" y="1309"/>
                </a:lnTo>
                <a:lnTo>
                  <a:pt x="3915" y="1309"/>
                </a:lnTo>
                <a:lnTo>
                  <a:pt x="3915" y="1310"/>
                </a:lnTo>
                <a:lnTo>
                  <a:pt x="3914" y="1312"/>
                </a:lnTo>
                <a:lnTo>
                  <a:pt x="3914" y="1310"/>
                </a:lnTo>
                <a:lnTo>
                  <a:pt x="3913" y="1310"/>
                </a:lnTo>
                <a:lnTo>
                  <a:pt x="3913" y="1312"/>
                </a:lnTo>
                <a:lnTo>
                  <a:pt x="3911" y="1312"/>
                </a:lnTo>
                <a:lnTo>
                  <a:pt x="3910" y="1312"/>
                </a:lnTo>
                <a:lnTo>
                  <a:pt x="3908" y="1312"/>
                </a:lnTo>
                <a:lnTo>
                  <a:pt x="3908" y="1310"/>
                </a:lnTo>
                <a:lnTo>
                  <a:pt x="3908" y="1309"/>
                </a:lnTo>
                <a:lnTo>
                  <a:pt x="3908" y="1307"/>
                </a:lnTo>
                <a:lnTo>
                  <a:pt x="3907" y="1307"/>
                </a:lnTo>
                <a:lnTo>
                  <a:pt x="3905" y="1307"/>
                </a:lnTo>
                <a:lnTo>
                  <a:pt x="3904" y="1307"/>
                </a:lnTo>
                <a:lnTo>
                  <a:pt x="3902" y="1307"/>
                </a:lnTo>
                <a:lnTo>
                  <a:pt x="3902" y="1306"/>
                </a:lnTo>
                <a:lnTo>
                  <a:pt x="3901" y="1306"/>
                </a:lnTo>
                <a:lnTo>
                  <a:pt x="3901" y="1307"/>
                </a:lnTo>
                <a:lnTo>
                  <a:pt x="3899" y="1307"/>
                </a:lnTo>
                <a:lnTo>
                  <a:pt x="3898" y="1309"/>
                </a:lnTo>
                <a:lnTo>
                  <a:pt x="3896" y="1309"/>
                </a:lnTo>
                <a:lnTo>
                  <a:pt x="3896" y="1310"/>
                </a:lnTo>
                <a:lnTo>
                  <a:pt x="3895" y="1310"/>
                </a:lnTo>
                <a:lnTo>
                  <a:pt x="3895" y="1312"/>
                </a:lnTo>
                <a:lnTo>
                  <a:pt x="3895" y="1313"/>
                </a:lnTo>
                <a:lnTo>
                  <a:pt x="3895" y="1315"/>
                </a:lnTo>
                <a:lnTo>
                  <a:pt x="3893" y="1315"/>
                </a:lnTo>
                <a:lnTo>
                  <a:pt x="3893" y="1316"/>
                </a:lnTo>
                <a:lnTo>
                  <a:pt x="3893" y="1318"/>
                </a:lnTo>
                <a:lnTo>
                  <a:pt x="3895" y="1318"/>
                </a:lnTo>
                <a:lnTo>
                  <a:pt x="3896" y="1318"/>
                </a:lnTo>
                <a:lnTo>
                  <a:pt x="3898" y="1319"/>
                </a:lnTo>
                <a:lnTo>
                  <a:pt x="3899" y="1319"/>
                </a:lnTo>
                <a:lnTo>
                  <a:pt x="3899" y="1318"/>
                </a:lnTo>
                <a:lnTo>
                  <a:pt x="3901" y="1318"/>
                </a:lnTo>
                <a:lnTo>
                  <a:pt x="3902" y="1318"/>
                </a:lnTo>
                <a:lnTo>
                  <a:pt x="3904" y="1318"/>
                </a:lnTo>
                <a:lnTo>
                  <a:pt x="3905" y="1318"/>
                </a:lnTo>
                <a:lnTo>
                  <a:pt x="3907" y="1316"/>
                </a:lnTo>
                <a:lnTo>
                  <a:pt x="3908" y="1316"/>
                </a:lnTo>
                <a:lnTo>
                  <a:pt x="3910" y="1315"/>
                </a:lnTo>
                <a:lnTo>
                  <a:pt x="3910" y="1316"/>
                </a:lnTo>
                <a:lnTo>
                  <a:pt x="3911" y="1315"/>
                </a:lnTo>
                <a:lnTo>
                  <a:pt x="3913" y="1315"/>
                </a:lnTo>
                <a:lnTo>
                  <a:pt x="3914" y="1315"/>
                </a:lnTo>
                <a:lnTo>
                  <a:pt x="3915" y="1313"/>
                </a:lnTo>
                <a:lnTo>
                  <a:pt x="3915" y="1312"/>
                </a:lnTo>
                <a:lnTo>
                  <a:pt x="3915" y="1310"/>
                </a:lnTo>
                <a:lnTo>
                  <a:pt x="3917" y="1310"/>
                </a:lnTo>
                <a:lnTo>
                  <a:pt x="3917" y="1312"/>
                </a:lnTo>
                <a:lnTo>
                  <a:pt x="3915" y="1313"/>
                </a:lnTo>
                <a:moveTo>
                  <a:pt x="3920" y="1307"/>
                </a:moveTo>
                <a:lnTo>
                  <a:pt x="3921" y="1307"/>
                </a:lnTo>
                <a:lnTo>
                  <a:pt x="3921" y="1309"/>
                </a:lnTo>
                <a:lnTo>
                  <a:pt x="3920" y="1309"/>
                </a:lnTo>
                <a:lnTo>
                  <a:pt x="3920" y="1307"/>
                </a:lnTo>
                <a:moveTo>
                  <a:pt x="4251" y="1309"/>
                </a:moveTo>
                <a:lnTo>
                  <a:pt x="4251" y="1310"/>
                </a:lnTo>
                <a:lnTo>
                  <a:pt x="4252" y="1310"/>
                </a:lnTo>
                <a:lnTo>
                  <a:pt x="4252" y="1312"/>
                </a:lnTo>
                <a:lnTo>
                  <a:pt x="4251" y="1312"/>
                </a:lnTo>
                <a:lnTo>
                  <a:pt x="4249" y="1310"/>
                </a:lnTo>
                <a:lnTo>
                  <a:pt x="4248" y="1309"/>
                </a:lnTo>
                <a:lnTo>
                  <a:pt x="4246" y="1307"/>
                </a:lnTo>
                <a:lnTo>
                  <a:pt x="4248" y="1307"/>
                </a:lnTo>
                <a:lnTo>
                  <a:pt x="4249" y="1309"/>
                </a:lnTo>
                <a:lnTo>
                  <a:pt x="4251" y="1309"/>
                </a:lnTo>
                <a:moveTo>
                  <a:pt x="3986" y="1306"/>
                </a:moveTo>
                <a:lnTo>
                  <a:pt x="3986" y="1304"/>
                </a:lnTo>
                <a:lnTo>
                  <a:pt x="3988" y="1303"/>
                </a:lnTo>
                <a:lnTo>
                  <a:pt x="3989" y="1303"/>
                </a:lnTo>
                <a:lnTo>
                  <a:pt x="3990" y="1303"/>
                </a:lnTo>
                <a:lnTo>
                  <a:pt x="3990" y="1304"/>
                </a:lnTo>
                <a:lnTo>
                  <a:pt x="3989" y="1304"/>
                </a:lnTo>
                <a:lnTo>
                  <a:pt x="3989" y="1306"/>
                </a:lnTo>
                <a:lnTo>
                  <a:pt x="3988" y="1306"/>
                </a:lnTo>
                <a:lnTo>
                  <a:pt x="3988" y="1307"/>
                </a:lnTo>
                <a:lnTo>
                  <a:pt x="3986" y="1307"/>
                </a:lnTo>
                <a:lnTo>
                  <a:pt x="3986" y="1307"/>
                </a:lnTo>
                <a:lnTo>
                  <a:pt x="3986" y="1309"/>
                </a:lnTo>
                <a:lnTo>
                  <a:pt x="3985" y="1309"/>
                </a:lnTo>
                <a:lnTo>
                  <a:pt x="3985" y="1310"/>
                </a:lnTo>
                <a:lnTo>
                  <a:pt x="3983" y="1309"/>
                </a:lnTo>
                <a:lnTo>
                  <a:pt x="3982" y="1309"/>
                </a:lnTo>
                <a:lnTo>
                  <a:pt x="3983" y="1307"/>
                </a:lnTo>
                <a:lnTo>
                  <a:pt x="3985" y="1307"/>
                </a:lnTo>
                <a:lnTo>
                  <a:pt x="3986" y="1306"/>
                </a:lnTo>
                <a:lnTo>
                  <a:pt x="3986" y="1306"/>
                </a:lnTo>
                <a:moveTo>
                  <a:pt x="4445" y="1310"/>
                </a:moveTo>
                <a:lnTo>
                  <a:pt x="4445" y="1312"/>
                </a:lnTo>
                <a:lnTo>
                  <a:pt x="4443" y="1312"/>
                </a:lnTo>
                <a:lnTo>
                  <a:pt x="4443" y="1313"/>
                </a:lnTo>
                <a:lnTo>
                  <a:pt x="4442" y="1313"/>
                </a:lnTo>
                <a:lnTo>
                  <a:pt x="4442" y="1312"/>
                </a:lnTo>
                <a:lnTo>
                  <a:pt x="4442" y="1310"/>
                </a:lnTo>
                <a:lnTo>
                  <a:pt x="4440" y="1309"/>
                </a:lnTo>
                <a:lnTo>
                  <a:pt x="4439" y="1309"/>
                </a:lnTo>
                <a:lnTo>
                  <a:pt x="4439" y="1307"/>
                </a:lnTo>
                <a:lnTo>
                  <a:pt x="4437" y="1307"/>
                </a:lnTo>
                <a:lnTo>
                  <a:pt x="4437" y="1306"/>
                </a:lnTo>
                <a:lnTo>
                  <a:pt x="4439" y="1306"/>
                </a:lnTo>
                <a:lnTo>
                  <a:pt x="4439" y="1304"/>
                </a:lnTo>
                <a:lnTo>
                  <a:pt x="4440" y="1304"/>
                </a:lnTo>
                <a:lnTo>
                  <a:pt x="4442" y="1304"/>
                </a:lnTo>
                <a:lnTo>
                  <a:pt x="4442" y="1306"/>
                </a:lnTo>
                <a:lnTo>
                  <a:pt x="4442" y="1307"/>
                </a:lnTo>
                <a:lnTo>
                  <a:pt x="4442" y="1309"/>
                </a:lnTo>
                <a:lnTo>
                  <a:pt x="4443" y="1309"/>
                </a:lnTo>
                <a:lnTo>
                  <a:pt x="4445" y="1309"/>
                </a:lnTo>
                <a:lnTo>
                  <a:pt x="4445" y="1310"/>
                </a:lnTo>
                <a:moveTo>
                  <a:pt x="3996" y="1304"/>
                </a:moveTo>
                <a:lnTo>
                  <a:pt x="3996" y="1306"/>
                </a:lnTo>
                <a:lnTo>
                  <a:pt x="3995" y="1306"/>
                </a:lnTo>
                <a:lnTo>
                  <a:pt x="3995" y="1307"/>
                </a:lnTo>
                <a:lnTo>
                  <a:pt x="3993" y="1307"/>
                </a:lnTo>
                <a:lnTo>
                  <a:pt x="3993" y="1309"/>
                </a:lnTo>
                <a:lnTo>
                  <a:pt x="3992" y="1309"/>
                </a:lnTo>
                <a:lnTo>
                  <a:pt x="3992" y="1307"/>
                </a:lnTo>
                <a:lnTo>
                  <a:pt x="3990" y="1307"/>
                </a:lnTo>
                <a:lnTo>
                  <a:pt x="3990" y="1306"/>
                </a:lnTo>
                <a:lnTo>
                  <a:pt x="3992" y="1306"/>
                </a:lnTo>
                <a:lnTo>
                  <a:pt x="3993" y="1306"/>
                </a:lnTo>
                <a:lnTo>
                  <a:pt x="3995" y="1304"/>
                </a:lnTo>
                <a:lnTo>
                  <a:pt x="3995" y="1303"/>
                </a:lnTo>
                <a:lnTo>
                  <a:pt x="3996" y="1303"/>
                </a:lnTo>
                <a:lnTo>
                  <a:pt x="3996" y="1304"/>
                </a:lnTo>
                <a:moveTo>
                  <a:pt x="4252" y="1309"/>
                </a:moveTo>
                <a:lnTo>
                  <a:pt x="4251" y="1307"/>
                </a:lnTo>
                <a:lnTo>
                  <a:pt x="4249" y="1307"/>
                </a:lnTo>
                <a:lnTo>
                  <a:pt x="4248" y="1306"/>
                </a:lnTo>
                <a:lnTo>
                  <a:pt x="4249" y="1306"/>
                </a:lnTo>
                <a:lnTo>
                  <a:pt x="4251" y="1306"/>
                </a:lnTo>
                <a:lnTo>
                  <a:pt x="4252" y="1306"/>
                </a:lnTo>
                <a:lnTo>
                  <a:pt x="4254" y="1306"/>
                </a:lnTo>
                <a:lnTo>
                  <a:pt x="4254" y="1307"/>
                </a:lnTo>
                <a:lnTo>
                  <a:pt x="4252" y="1307"/>
                </a:lnTo>
                <a:lnTo>
                  <a:pt x="4252" y="1309"/>
                </a:lnTo>
                <a:moveTo>
                  <a:pt x="4454" y="1294"/>
                </a:moveTo>
                <a:lnTo>
                  <a:pt x="4452" y="1294"/>
                </a:lnTo>
                <a:lnTo>
                  <a:pt x="4454" y="1294"/>
                </a:lnTo>
                <a:lnTo>
                  <a:pt x="4455" y="1294"/>
                </a:lnTo>
                <a:lnTo>
                  <a:pt x="4455" y="1294"/>
                </a:lnTo>
                <a:lnTo>
                  <a:pt x="4457" y="1294"/>
                </a:lnTo>
                <a:lnTo>
                  <a:pt x="4457" y="1295"/>
                </a:lnTo>
                <a:lnTo>
                  <a:pt x="4458" y="1295"/>
                </a:lnTo>
                <a:lnTo>
                  <a:pt x="4458" y="1297"/>
                </a:lnTo>
                <a:lnTo>
                  <a:pt x="4460" y="1297"/>
                </a:lnTo>
                <a:lnTo>
                  <a:pt x="4460" y="1298"/>
                </a:lnTo>
                <a:lnTo>
                  <a:pt x="4461" y="1298"/>
                </a:lnTo>
                <a:lnTo>
                  <a:pt x="4462" y="1298"/>
                </a:lnTo>
                <a:lnTo>
                  <a:pt x="4462" y="1300"/>
                </a:lnTo>
                <a:lnTo>
                  <a:pt x="4464" y="1300"/>
                </a:lnTo>
                <a:lnTo>
                  <a:pt x="4464" y="1301"/>
                </a:lnTo>
                <a:lnTo>
                  <a:pt x="4465" y="1301"/>
                </a:lnTo>
                <a:lnTo>
                  <a:pt x="4465" y="1303"/>
                </a:lnTo>
                <a:lnTo>
                  <a:pt x="4468" y="1306"/>
                </a:lnTo>
                <a:lnTo>
                  <a:pt x="4467" y="1306"/>
                </a:lnTo>
                <a:lnTo>
                  <a:pt x="4467" y="1307"/>
                </a:lnTo>
                <a:lnTo>
                  <a:pt x="4465" y="1307"/>
                </a:lnTo>
                <a:lnTo>
                  <a:pt x="4465" y="1309"/>
                </a:lnTo>
                <a:lnTo>
                  <a:pt x="4464" y="1309"/>
                </a:lnTo>
                <a:lnTo>
                  <a:pt x="4464" y="1307"/>
                </a:lnTo>
                <a:lnTo>
                  <a:pt x="4464" y="1306"/>
                </a:lnTo>
                <a:lnTo>
                  <a:pt x="4464" y="1304"/>
                </a:lnTo>
                <a:lnTo>
                  <a:pt x="4462" y="1304"/>
                </a:lnTo>
                <a:lnTo>
                  <a:pt x="4461" y="1304"/>
                </a:lnTo>
                <a:lnTo>
                  <a:pt x="4461" y="1303"/>
                </a:lnTo>
                <a:lnTo>
                  <a:pt x="4460" y="1303"/>
                </a:lnTo>
                <a:lnTo>
                  <a:pt x="4460" y="1301"/>
                </a:lnTo>
                <a:lnTo>
                  <a:pt x="4458" y="1301"/>
                </a:lnTo>
                <a:lnTo>
                  <a:pt x="4457" y="1300"/>
                </a:lnTo>
                <a:lnTo>
                  <a:pt x="4455" y="1300"/>
                </a:lnTo>
                <a:lnTo>
                  <a:pt x="4455" y="1298"/>
                </a:lnTo>
                <a:lnTo>
                  <a:pt x="4455" y="1297"/>
                </a:lnTo>
                <a:lnTo>
                  <a:pt x="4454" y="1297"/>
                </a:lnTo>
                <a:lnTo>
                  <a:pt x="4454" y="1295"/>
                </a:lnTo>
                <a:lnTo>
                  <a:pt x="4452" y="1295"/>
                </a:lnTo>
                <a:lnTo>
                  <a:pt x="4454" y="1294"/>
                </a:lnTo>
                <a:moveTo>
                  <a:pt x="3880" y="1309"/>
                </a:moveTo>
                <a:lnTo>
                  <a:pt x="3879" y="1309"/>
                </a:lnTo>
                <a:lnTo>
                  <a:pt x="3877" y="1310"/>
                </a:lnTo>
                <a:lnTo>
                  <a:pt x="3876" y="1312"/>
                </a:lnTo>
                <a:lnTo>
                  <a:pt x="3874" y="1312"/>
                </a:lnTo>
                <a:lnTo>
                  <a:pt x="3874" y="1310"/>
                </a:lnTo>
                <a:lnTo>
                  <a:pt x="3873" y="1310"/>
                </a:lnTo>
                <a:lnTo>
                  <a:pt x="3873" y="1309"/>
                </a:lnTo>
                <a:lnTo>
                  <a:pt x="3871" y="1307"/>
                </a:lnTo>
                <a:lnTo>
                  <a:pt x="3870" y="1307"/>
                </a:lnTo>
                <a:lnTo>
                  <a:pt x="3870" y="1306"/>
                </a:lnTo>
                <a:lnTo>
                  <a:pt x="3868" y="1306"/>
                </a:lnTo>
                <a:lnTo>
                  <a:pt x="3867" y="1306"/>
                </a:lnTo>
                <a:lnTo>
                  <a:pt x="3865" y="1303"/>
                </a:lnTo>
                <a:lnTo>
                  <a:pt x="3864" y="1306"/>
                </a:lnTo>
                <a:lnTo>
                  <a:pt x="3864" y="1307"/>
                </a:lnTo>
                <a:lnTo>
                  <a:pt x="3864" y="1309"/>
                </a:lnTo>
                <a:lnTo>
                  <a:pt x="3864" y="1310"/>
                </a:lnTo>
                <a:lnTo>
                  <a:pt x="3865" y="1310"/>
                </a:lnTo>
                <a:lnTo>
                  <a:pt x="3867" y="1312"/>
                </a:lnTo>
                <a:lnTo>
                  <a:pt x="3865" y="1313"/>
                </a:lnTo>
                <a:lnTo>
                  <a:pt x="3864" y="1313"/>
                </a:lnTo>
                <a:lnTo>
                  <a:pt x="3863" y="1312"/>
                </a:lnTo>
                <a:lnTo>
                  <a:pt x="3864" y="1312"/>
                </a:lnTo>
                <a:lnTo>
                  <a:pt x="3863" y="1310"/>
                </a:lnTo>
                <a:lnTo>
                  <a:pt x="3861" y="1310"/>
                </a:lnTo>
                <a:lnTo>
                  <a:pt x="3860" y="1310"/>
                </a:lnTo>
                <a:lnTo>
                  <a:pt x="3858" y="1310"/>
                </a:lnTo>
                <a:lnTo>
                  <a:pt x="3857" y="1310"/>
                </a:lnTo>
                <a:lnTo>
                  <a:pt x="3857" y="1309"/>
                </a:lnTo>
                <a:lnTo>
                  <a:pt x="3855" y="1309"/>
                </a:lnTo>
                <a:lnTo>
                  <a:pt x="3854" y="1309"/>
                </a:lnTo>
                <a:lnTo>
                  <a:pt x="3854" y="1307"/>
                </a:lnTo>
                <a:lnTo>
                  <a:pt x="3852" y="1307"/>
                </a:lnTo>
                <a:lnTo>
                  <a:pt x="3852" y="1306"/>
                </a:lnTo>
                <a:lnTo>
                  <a:pt x="3851" y="1306"/>
                </a:lnTo>
                <a:lnTo>
                  <a:pt x="3849" y="1304"/>
                </a:lnTo>
                <a:lnTo>
                  <a:pt x="3848" y="1304"/>
                </a:lnTo>
                <a:lnTo>
                  <a:pt x="3846" y="1304"/>
                </a:lnTo>
                <a:lnTo>
                  <a:pt x="3845" y="1306"/>
                </a:lnTo>
                <a:lnTo>
                  <a:pt x="3845" y="1307"/>
                </a:lnTo>
                <a:lnTo>
                  <a:pt x="3845" y="1306"/>
                </a:lnTo>
                <a:lnTo>
                  <a:pt x="3843" y="1306"/>
                </a:lnTo>
                <a:lnTo>
                  <a:pt x="3843" y="1307"/>
                </a:lnTo>
                <a:lnTo>
                  <a:pt x="3842" y="1307"/>
                </a:lnTo>
                <a:lnTo>
                  <a:pt x="3840" y="1307"/>
                </a:lnTo>
                <a:lnTo>
                  <a:pt x="3840" y="1306"/>
                </a:lnTo>
                <a:lnTo>
                  <a:pt x="3839" y="1306"/>
                </a:lnTo>
                <a:lnTo>
                  <a:pt x="3838" y="1306"/>
                </a:lnTo>
                <a:lnTo>
                  <a:pt x="3836" y="1306"/>
                </a:lnTo>
                <a:lnTo>
                  <a:pt x="3833" y="1304"/>
                </a:lnTo>
                <a:lnTo>
                  <a:pt x="3832" y="1304"/>
                </a:lnTo>
                <a:lnTo>
                  <a:pt x="3830" y="1304"/>
                </a:lnTo>
                <a:lnTo>
                  <a:pt x="3830" y="1306"/>
                </a:lnTo>
                <a:lnTo>
                  <a:pt x="3829" y="1306"/>
                </a:lnTo>
                <a:lnTo>
                  <a:pt x="3827" y="1306"/>
                </a:lnTo>
                <a:lnTo>
                  <a:pt x="3826" y="1306"/>
                </a:lnTo>
                <a:lnTo>
                  <a:pt x="3826" y="1304"/>
                </a:lnTo>
                <a:lnTo>
                  <a:pt x="3824" y="1304"/>
                </a:lnTo>
                <a:lnTo>
                  <a:pt x="3823" y="1304"/>
                </a:lnTo>
                <a:lnTo>
                  <a:pt x="3821" y="1304"/>
                </a:lnTo>
                <a:lnTo>
                  <a:pt x="3821" y="1303"/>
                </a:lnTo>
                <a:lnTo>
                  <a:pt x="3820" y="1303"/>
                </a:lnTo>
                <a:lnTo>
                  <a:pt x="3820" y="1304"/>
                </a:lnTo>
                <a:lnTo>
                  <a:pt x="3818" y="1303"/>
                </a:lnTo>
                <a:lnTo>
                  <a:pt x="3817" y="1303"/>
                </a:lnTo>
                <a:lnTo>
                  <a:pt x="3815" y="1303"/>
                </a:lnTo>
                <a:lnTo>
                  <a:pt x="3814" y="1303"/>
                </a:lnTo>
                <a:lnTo>
                  <a:pt x="3814" y="1301"/>
                </a:lnTo>
                <a:lnTo>
                  <a:pt x="3813" y="1301"/>
                </a:lnTo>
                <a:lnTo>
                  <a:pt x="3811" y="1301"/>
                </a:lnTo>
                <a:lnTo>
                  <a:pt x="3811" y="1300"/>
                </a:lnTo>
                <a:lnTo>
                  <a:pt x="3810" y="1300"/>
                </a:lnTo>
                <a:lnTo>
                  <a:pt x="3808" y="1298"/>
                </a:lnTo>
                <a:lnTo>
                  <a:pt x="3807" y="1297"/>
                </a:lnTo>
                <a:lnTo>
                  <a:pt x="3805" y="1297"/>
                </a:lnTo>
                <a:lnTo>
                  <a:pt x="3804" y="1295"/>
                </a:lnTo>
                <a:lnTo>
                  <a:pt x="3801" y="1295"/>
                </a:lnTo>
                <a:lnTo>
                  <a:pt x="3799" y="1295"/>
                </a:lnTo>
                <a:lnTo>
                  <a:pt x="3796" y="1294"/>
                </a:lnTo>
                <a:lnTo>
                  <a:pt x="3795" y="1294"/>
                </a:lnTo>
                <a:lnTo>
                  <a:pt x="3795" y="1295"/>
                </a:lnTo>
                <a:lnTo>
                  <a:pt x="3793" y="1294"/>
                </a:lnTo>
                <a:lnTo>
                  <a:pt x="3793" y="1294"/>
                </a:lnTo>
                <a:lnTo>
                  <a:pt x="3792" y="1294"/>
                </a:lnTo>
                <a:lnTo>
                  <a:pt x="3792" y="1294"/>
                </a:lnTo>
                <a:lnTo>
                  <a:pt x="3790" y="1294"/>
                </a:lnTo>
                <a:lnTo>
                  <a:pt x="3790" y="1295"/>
                </a:lnTo>
                <a:lnTo>
                  <a:pt x="3789" y="1295"/>
                </a:lnTo>
                <a:lnTo>
                  <a:pt x="3789" y="1294"/>
                </a:lnTo>
                <a:lnTo>
                  <a:pt x="3788" y="1294"/>
                </a:lnTo>
                <a:lnTo>
                  <a:pt x="3788" y="1295"/>
                </a:lnTo>
                <a:lnTo>
                  <a:pt x="3786" y="1297"/>
                </a:lnTo>
                <a:lnTo>
                  <a:pt x="3785" y="1297"/>
                </a:lnTo>
                <a:lnTo>
                  <a:pt x="3782" y="1295"/>
                </a:lnTo>
                <a:lnTo>
                  <a:pt x="3780" y="1295"/>
                </a:lnTo>
                <a:lnTo>
                  <a:pt x="3779" y="1295"/>
                </a:lnTo>
                <a:lnTo>
                  <a:pt x="3779" y="1294"/>
                </a:lnTo>
                <a:lnTo>
                  <a:pt x="3777" y="1294"/>
                </a:lnTo>
                <a:lnTo>
                  <a:pt x="3776" y="1294"/>
                </a:lnTo>
                <a:lnTo>
                  <a:pt x="3776" y="1294"/>
                </a:lnTo>
                <a:lnTo>
                  <a:pt x="3774" y="1294"/>
                </a:lnTo>
                <a:lnTo>
                  <a:pt x="3774" y="1293"/>
                </a:lnTo>
                <a:lnTo>
                  <a:pt x="3774" y="1293"/>
                </a:lnTo>
                <a:lnTo>
                  <a:pt x="3773" y="1293"/>
                </a:lnTo>
                <a:lnTo>
                  <a:pt x="3771" y="1293"/>
                </a:lnTo>
                <a:lnTo>
                  <a:pt x="3770" y="1293"/>
                </a:lnTo>
                <a:lnTo>
                  <a:pt x="3767" y="1291"/>
                </a:lnTo>
                <a:lnTo>
                  <a:pt x="3765" y="1291"/>
                </a:lnTo>
                <a:lnTo>
                  <a:pt x="3763" y="1291"/>
                </a:lnTo>
                <a:lnTo>
                  <a:pt x="3761" y="1291"/>
                </a:lnTo>
                <a:lnTo>
                  <a:pt x="3761" y="1290"/>
                </a:lnTo>
                <a:lnTo>
                  <a:pt x="3760" y="1290"/>
                </a:lnTo>
                <a:lnTo>
                  <a:pt x="3761" y="1288"/>
                </a:lnTo>
                <a:lnTo>
                  <a:pt x="3761" y="1287"/>
                </a:lnTo>
                <a:lnTo>
                  <a:pt x="3763" y="1287"/>
                </a:lnTo>
                <a:lnTo>
                  <a:pt x="3763" y="1285"/>
                </a:lnTo>
                <a:lnTo>
                  <a:pt x="3763" y="1284"/>
                </a:lnTo>
                <a:lnTo>
                  <a:pt x="3761" y="1284"/>
                </a:lnTo>
                <a:lnTo>
                  <a:pt x="3760" y="1284"/>
                </a:lnTo>
                <a:lnTo>
                  <a:pt x="3758" y="1282"/>
                </a:lnTo>
                <a:lnTo>
                  <a:pt x="3757" y="1281"/>
                </a:lnTo>
                <a:lnTo>
                  <a:pt x="3755" y="1281"/>
                </a:lnTo>
                <a:lnTo>
                  <a:pt x="3754" y="1281"/>
                </a:lnTo>
                <a:lnTo>
                  <a:pt x="3752" y="1281"/>
                </a:lnTo>
                <a:lnTo>
                  <a:pt x="3751" y="1281"/>
                </a:lnTo>
                <a:lnTo>
                  <a:pt x="3749" y="1282"/>
                </a:lnTo>
                <a:lnTo>
                  <a:pt x="3749" y="1281"/>
                </a:lnTo>
                <a:lnTo>
                  <a:pt x="3749" y="1279"/>
                </a:lnTo>
                <a:lnTo>
                  <a:pt x="3751" y="1278"/>
                </a:lnTo>
                <a:lnTo>
                  <a:pt x="3751" y="1276"/>
                </a:lnTo>
                <a:lnTo>
                  <a:pt x="3752" y="1275"/>
                </a:lnTo>
                <a:lnTo>
                  <a:pt x="3752" y="1276"/>
                </a:lnTo>
                <a:lnTo>
                  <a:pt x="3754" y="1276"/>
                </a:lnTo>
                <a:lnTo>
                  <a:pt x="3754" y="1275"/>
                </a:lnTo>
                <a:lnTo>
                  <a:pt x="3754" y="1273"/>
                </a:lnTo>
                <a:lnTo>
                  <a:pt x="3755" y="1270"/>
                </a:lnTo>
                <a:lnTo>
                  <a:pt x="3755" y="1269"/>
                </a:lnTo>
                <a:lnTo>
                  <a:pt x="3755" y="1268"/>
                </a:lnTo>
                <a:lnTo>
                  <a:pt x="3757" y="1268"/>
                </a:lnTo>
                <a:lnTo>
                  <a:pt x="3757" y="1266"/>
                </a:lnTo>
                <a:lnTo>
                  <a:pt x="3758" y="1266"/>
                </a:lnTo>
                <a:lnTo>
                  <a:pt x="3758" y="1265"/>
                </a:lnTo>
                <a:lnTo>
                  <a:pt x="3760" y="1266"/>
                </a:lnTo>
                <a:lnTo>
                  <a:pt x="3760" y="1268"/>
                </a:lnTo>
                <a:lnTo>
                  <a:pt x="3761" y="1268"/>
                </a:lnTo>
                <a:lnTo>
                  <a:pt x="3761" y="1266"/>
                </a:lnTo>
                <a:lnTo>
                  <a:pt x="3763" y="1266"/>
                </a:lnTo>
                <a:lnTo>
                  <a:pt x="3763" y="1268"/>
                </a:lnTo>
                <a:lnTo>
                  <a:pt x="3764" y="1268"/>
                </a:lnTo>
                <a:lnTo>
                  <a:pt x="3765" y="1268"/>
                </a:lnTo>
                <a:lnTo>
                  <a:pt x="3767" y="1268"/>
                </a:lnTo>
                <a:lnTo>
                  <a:pt x="3767" y="1269"/>
                </a:lnTo>
                <a:lnTo>
                  <a:pt x="3768" y="1269"/>
                </a:lnTo>
                <a:lnTo>
                  <a:pt x="3771" y="1268"/>
                </a:lnTo>
                <a:lnTo>
                  <a:pt x="3771" y="1266"/>
                </a:lnTo>
                <a:lnTo>
                  <a:pt x="3773" y="1266"/>
                </a:lnTo>
                <a:lnTo>
                  <a:pt x="3774" y="1266"/>
                </a:lnTo>
                <a:lnTo>
                  <a:pt x="3774" y="1266"/>
                </a:lnTo>
                <a:lnTo>
                  <a:pt x="3776" y="1268"/>
                </a:lnTo>
                <a:lnTo>
                  <a:pt x="3776" y="1269"/>
                </a:lnTo>
                <a:lnTo>
                  <a:pt x="3777" y="1269"/>
                </a:lnTo>
                <a:lnTo>
                  <a:pt x="3777" y="1270"/>
                </a:lnTo>
                <a:lnTo>
                  <a:pt x="3779" y="1270"/>
                </a:lnTo>
                <a:lnTo>
                  <a:pt x="3780" y="1270"/>
                </a:lnTo>
                <a:lnTo>
                  <a:pt x="3782" y="1270"/>
                </a:lnTo>
                <a:lnTo>
                  <a:pt x="3783" y="1272"/>
                </a:lnTo>
                <a:lnTo>
                  <a:pt x="3785" y="1272"/>
                </a:lnTo>
                <a:lnTo>
                  <a:pt x="3786" y="1272"/>
                </a:lnTo>
                <a:lnTo>
                  <a:pt x="3786" y="1270"/>
                </a:lnTo>
                <a:lnTo>
                  <a:pt x="3788" y="1270"/>
                </a:lnTo>
                <a:lnTo>
                  <a:pt x="3789" y="1270"/>
                </a:lnTo>
                <a:lnTo>
                  <a:pt x="3789" y="1272"/>
                </a:lnTo>
                <a:lnTo>
                  <a:pt x="3789" y="1273"/>
                </a:lnTo>
                <a:lnTo>
                  <a:pt x="3789" y="1275"/>
                </a:lnTo>
                <a:lnTo>
                  <a:pt x="3790" y="1275"/>
                </a:lnTo>
                <a:lnTo>
                  <a:pt x="3790" y="1278"/>
                </a:lnTo>
                <a:lnTo>
                  <a:pt x="3790" y="1279"/>
                </a:lnTo>
                <a:lnTo>
                  <a:pt x="3792" y="1279"/>
                </a:lnTo>
                <a:lnTo>
                  <a:pt x="3792" y="1281"/>
                </a:lnTo>
                <a:lnTo>
                  <a:pt x="3793" y="1281"/>
                </a:lnTo>
                <a:lnTo>
                  <a:pt x="3795" y="1281"/>
                </a:lnTo>
                <a:lnTo>
                  <a:pt x="3796" y="1281"/>
                </a:lnTo>
                <a:lnTo>
                  <a:pt x="3798" y="1281"/>
                </a:lnTo>
                <a:lnTo>
                  <a:pt x="3798" y="1282"/>
                </a:lnTo>
                <a:lnTo>
                  <a:pt x="3801" y="1282"/>
                </a:lnTo>
                <a:lnTo>
                  <a:pt x="3802" y="1282"/>
                </a:lnTo>
                <a:lnTo>
                  <a:pt x="3802" y="1281"/>
                </a:lnTo>
                <a:lnTo>
                  <a:pt x="3804" y="1281"/>
                </a:lnTo>
                <a:lnTo>
                  <a:pt x="3807" y="1282"/>
                </a:lnTo>
                <a:lnTo>
                  <a:pt x="3808" y="1282"/>
                </a:lnTo>
                <a:lnTo>
                  <a:pt x="3810" y="1282"/>
                </a:lnTo>
                <a:lnTo>
                  <a:pt x="3810" y="1282"/>
                </a:lnTo>
                <a:lnTo>
                  <a:pt x="3811" y="1282"/>
                </a:lnTo>
                <a:lnTo>
                  <a:pt x="3813" y="1282"/>
                </a:lnTo>
                <a:lnTo>
                  <a:pt x="3813" y="1284"/>
                </a:lnTo>
                <a:lnTo>
                  <a:pt x="3814" y="1284"/>
                </a:lnTo>
                <a:lnTo>
                  <a:pt x="3815" y="1284"/>
                </a:lnTo>
                <a:lnTo>
                  <a:pt x="3815" y="1282"/>
                </a:lnTo>
                <a:lnTo>
                  <a:pt x="3817" y="1281"/>
                </a:lnTo>
                <a:lnTo>
                  <a:pt x="3818" y="1279"/>
                </a:lnTo>
                <a:lnTo>
                  <a:pt x="3818" y="1278"/>
                </a:lnTo>
                <a:lnTo>
                  <a:pt x="3818" y="1276"/>
                </a:lnTo>
                <a:lnTo>
                  <a:pt x="3818" y="1275"/>
                </a:lnTo>
                <a:lnTo>
                  <a:pt x="3820" y="1275"/>
                </a:lnTo>
                <a:lnTo>
                  <a:pt x="3821" y="1273"/>
                </a:lnTo>
                <a:lnTo>
                  <a:pt x="3823" y="1273"/>
                </a:lnTo>
                <a:lnTo>
                  <a:pt x="3823" y="1275"/>
                </a:lnTo>
                <a:lnTo>
                  <a:pt x="3824" y="1275"/>
                </a:lnTo>
                <a:lnTo>
                  <a:pt x="3824" y="1276"/>
                </a:lnTo>
                <a:lnTo>
                  <a:pt x="3824" y="1278"/>
                </a:lnTo>
                <a:lnTo>
                  <a:pt x="3824" y="1279"/>
                </a:lnTo>
                <a:lnTo>
                  <a:pt x="3827" y="1279"/>
                </a:lnTo>
                <a:lnTo>
                  <a:pt x="3829" y="1279"/>
                </a:lnTo>
                <a:lnTo>
                  <a:pt x="3829" y="1278"/>
                </a:lnTo>
                <a:lnTo>
                  <a:pt x="3830" y="1278"/>
                </a:lnTo>
                <a:lnTo>
                  <a:pt x="3832" y="1278"/>
                </a:lnTo>
                <a:lnTo>
                  <a:pt x="3832" y="1279"/>
                </a:lnTo>
                <a:lnTo>
                  <a:pt x="3833" y="1281"/>
                </a:lnTo>
                <a:lnTo>
                  <a:pt x="3835" y="1281"/>
                </a:lnTo>
                <a:lnTo>
                  <a:pt x="3836" y="1281"/>
                </a:lnTo>
                <a:lnTo>
                  <a:pt x="3838" y="1282"/>
                </a:lnTo>
                <a:lnTo>
                  <a:pt x="3839" y="1282"/>
                </a:lnTo>
                <a:lnTo>
                  <a:pt x="3840" y="1282"/>
                </a:lnTo>
                <a:lnTo>
                  <a:pt x="3842" y="1282"/>
                </a:lnTo>
                <a:lnTo>
                  <a:pt x="3843" y="1282"/>
                </a:lnTo>
                <a:lnTo>
                  <a:pt x="3845" y="1282"/>
                </a:lnTo>
                <a:lnTo>
                  <a:pt x="3843" y="1284"/>
                </a:lnTo>
                <a:lnTo>
                  <a:pt x="3845" y="1285"/>
                </a:lnTo>
                <a:lnTo>
                  <a:pt x="3845" y="1285"/>
                </a:lnTo>
                <a:lnTo>
                  <a:pt x="3845" y="1284"/>
                </a:lnTo>
                <a:lnTo>
                  <a:pt x="3846" y="1282"/>
                </a:lnTo>
                <a:lnTo>
                  <a:pt x="3848" y="1282"/>
                </a:lnTo>
                <a:lnTo>
                  <a:pt x="3849" y="1282"/>
                </a:lnTo>
                <a:lnTo>
                  <a:pt x="3851" y="1282"/>
                </a:lnTo>
                <a:lnTo>
                  <a:pt x="3852" y="1282"/>
                </a:lnTo>
                <a:lnTo>
                  <a:pt x="3855" y="1282"/>
                </a:lnTo>
                <a:lnTo>
                  <a:pt x="3858" y="1282"/>
                </a:lnTo>
                <a:lnTo>
                  <a:pt x="3860" y="1282"/>
                </a:lnTo>
                <a:lnTo>
                  <a:pt x="3861" y="1282"/>
                </a:lnTo>
                <a:lnTo>
                  <a:pt x="3863" y="1282"/>
                </a:lnTo>
                <a:lnTo>
                  <a:pt x="3864" y="1282"/>
                </a:lnTo>
                <a:lnTo>
                  <a:pt x="3864" y="1284"/>
                </a:lnTo>
                <a:lnTo>
                  <a:pt x="3863" y="1284"/>
                </a:lnTo>
                <a:lnTo>
                  <a:pt x="3861" y="1285"/>
                </a:lnTo>
                <a:lnTo>
                  <a:pt x="3861" y="1287"/>
                </a:lnTo>
                <a:lnTo>
                  <a:pt x="3860" y="1287"/>
                </a:lnTo>
                <a:lnTo>
                  <a:pt x="3858" y="1287"/>
                </a:lnTo>
                <a:lnTo>
                  <a:pt x="3857" y="1285"/>
                </a:lnTo>
                <a:lnTo>
                  <a:pt x="3857" y="1287"/>
                </a:lnTo>
                <a:lnTo>
                  <a:pt x="3855" y="1287"/>
                </a:lnTo>
                <a:lnTo>
                  <a:pt x="3855" y="1288"/>
                </a:lnTo>
                <a:lnTo>
                  <a:pt x="3854" y="1288"/>
                </a:lnTo>
                <a:lnTo>
                  <a:pt x="3852" y="1288"/>
                </a:lnTo>
                <a:lnTo>
                  <a:pt x="3851" y="1288"/>
                </a:lnTo>
                <a:lnTo>
                  <a:pt x="3851" y="1287"/>
                </a:lnTo>
                <a:lnTo>
                  <a:pt x="3849" y="1287"/>
                </a:lnTo>
                <a:lnTo>
                  <a:pt x="3849" y="1288"/>
                </a:lnTo>
                <a:lnTo>
                  <a:pt x="3845" y="1287"/>
                </a:lnTo>
                <a:lnTo>
                  <a:pt x="3845" y="1287"/>
                </a:lnTo>
                <a:lnTo>
                  <a:pt x="3845" y="1288"/>
                </a:lnTo>
                <a:lnTo>
                  <a:pt x="3843" y="1287"/>
                </a:lnTo>
                <a:lnTo>
                  <a:pt x="3843" y="1288"/>
                </a:lnTo>
                <a:lnTo>
                  <a:pt x="3845" y="1288"/>
                </a:lnTo>
                <a:lnTo>
                  <a:pt x="3845" y="1288"/>
                </a:lnTo>
                <a:lnTo>
                  <a:pt x="3845" y="1290"/>
                </a:lnTo>
                <a:lnTo>
                  <a:pt x="3845" y="1291"/>
                </a:lnTo>
                <a:lnTo>
                  <a:pt x="3845" y="1291"/>
                </a:lnTo>
                <a:lnTo>
                  <a:pt x="3845" y="1293"/>
                </a:lnTo>
                <a:lnTo>
                  <a:pt x="3845" y="1294"/>
                </a:lnTo>
                <a:lnTo>
                  <a:pt x="3846" y="1294"/>
                </a:lnTo>
                <a:lnTo>
                  <a:pt x="3848" y="1294"/>
                </a:lnTo>
                <a:lnTo>
                  <a:pt x="3848" y="1295"/>
                </a:lnTo>
                <a:lnTo>
                  <a:pt x="3849" y="1295"/>
                </a:lnTo>
                <a:lnTo>
                  <a:pt x="3851" y="1295"/>
                </a:lnTo>
                <a:lnTo>
                  <a:pt x="3852" y="1295"/>
                </a:lnTo>
                <a:lnTo>
                  <a:pt x="3854" y="1295"/>
                </a:lnTo>
                <a:lnTo>
                  <a:pt x="3854" y="1294"/>
                </a:lnTo>
                <a:lnTo>
                  <a:pt x="3855" y="1295"/>
                </a:lnTo>
                <a:lnTo>
                  <a:pt x="3857" y="1295"/>
                </a:lnTo>
                <a:lnTo>
                  <a:pt x="3858" y="1295"/>
                </a:lnTo>
                <a:lnTo>
                  <a:pt x="3858" y="1294"/>
                </a:lnTo>
                <a:lnTo>
                  <a:pt x="3860" y="1294"/>
                </a:lnTo>
                <a:lnTo>
                  <a:pt x="3861" y="1294"/>
                </a:lnTo>
                <a:lnTo>
                  <a:pt x="3863" y="1294"/>
                </a:lnTo>
                <a:lnTo>
                  <a:pt x="3863" y="1295"/>
                </a:lnTo>
                <a:lnTo>
                  <a:pt x="3864" y="1294"/>
                </a:lnTo>
                <a:lnTo>
                  <a:pt x="3865" y="1295"/>
                </a:lnTo>
                <a:lnTo>
                  <a:pt x="3867" y="1295"/>
                </a:lnTo>
                <a:lnTo>
                  <a:pt x="3867" y="1297"/>
                </a:lnTo>
                <a:lnTo>
                  <a:pt x="3867" y="1298"/>
                </a:lnTo>
                <a:lnTo>
                  <a:pt x="3865" y="1298"/>
                </a:lnTo>
                <a:lnTo>
                  <a:pt x="3865" y="1300"/>
                </a:lnTo>
                <a:lnTo>
                  <a:pt x="3865" y="1301"/>
                </a:lnTo>
                <a:lnTo>
                  <a:pt x="3867" y="1301"/>
                </a:lnTo>
                <a:lnTo>
                  <a:pt x="3868" y="1301"/>
                </a:lnTo>
                <a:lnTo>
                  <a:pt x="3871" y="1303"/>
                </a:lnTo>
                <a:lnTo>
                  <a:pt x="3873" y="1303"/>
                </a:lnTo>
                <a:lnTo>
                  <a:pt x="3874" y="1303"/>
                </a:lnTo>
                <a:lnTo>
                  <a:pt x="3876" y="1301"/>
                </a:lnTo>
                <a:lnTo>
                  <a:pt x="3876" y="1300"/>
                </a:lnTo>
                <a:lnTo>
                  <a:pt x="3877" y="1301"/>
                </a:lnTo>
                <a:lnTo>
                  <a:pt x="3879" y="1301"/>
                </a:lnTo>
                <a:lnTo>
                  <a:pt x="3880" y="1303"/>
                </a:lnTo>
                <a:lnTo>
                  <a:pt x="3880" y="1303"/>
                </a:lnTo>
                <a:lnTo>
                  <a:pt x="3880" y="1304"/>
                </a:lnTo>
                <a:lnTo>
                  <a:pt x="3880" y="1306"/>
                </a:lnTo>
                <a:lnTo>
                  <a:pt x="3882" y="1306"/>
                </a:lnTo>
                <a:lnTo>
                  <a:pt x="3880" y="1307"/>
                </a:lnTo>
                <a:lnTo>
                  <a:pt x="3880" y="1309"/>
                </a:lnTo>
                <a:lnTo>
                  <a:pt x="3880" y="1309"/>
                </a:lnTo>
                <a:moveTo>
                  <a:pt x="3996" y="1307"/>
                </a:moveTo>
                <a:lnTo>
                  <a:pt x="3996" y="1306"/>
                </a:lnTo>
                <a:lnTo>
                  <a:pt x="3998" y="1306"/>
                </a:lnTo>
                <a:lnTo>
                  <a:pt x="3998" y="1304"/>
                </a:lnTo>
                <a:lnTo>
                  <a:pt x="3998" y="1303"/>
                </a:lnTo>
                <a:lnTo>
                  <a:pt x="3998" y="1301"/>
                </a:lnTo>
                <a:lnTo>
                  <a:pt x="3999" y="1301"/>
                </a:lnTo>
                <a:lnTo>
                  <a:pt x="4001" y="1303"/>
                </a:lnTo>
                <a:lnTo>
                  <a:pt x="4002" y="1303"/>
                </a:lnTo>
                <a:lnTo>
                  <a:pt x="4004" y="1303"/>
                </a:lnTo>
                <a:lnTo>
                  <a:pt x="4005" y="1303"/>
                </a:lnTo>
                <a:lnTo>
                  <a:pt x="4007" y="1303"/>
                </a:lnTo>
                <a:lnTo>
                  <a:pt x="4008" y="1303"/>
                </a:lnTo>
                <a:lnTo>
                  <a:pt x="4008" y="1304"/>
                </a:lnTo>
                <a:lnTo>
                  <a:pt x="4007" y="1306"/>
                </a:lnTo>
                <a:lnTo>
                  <a:pt x="4005" y="1306"/>
                </a:lnTo>
                <a:lnTo>
                  <a:pt x="4004" y="1306"/>
                </a:lnTo>
                <a:lnTo>
                  <a:pt x="4002" y="1307"/>
                </a:lnTo>
                <a:lnTo>
                  <a:pt x="4001" y="1307"/>
                </a:lnTo>
                <a:lnTo>
                  <a:pt x="3999" y="1307"/>
                </a:lnTo>
                <a:lnTo>
                  <a:pt x="3998" y="1307"/>
                </a:lnTo>
                <a:lnTo>
                  <a:pt x="3996" y="1307"/>
                </a:lnTo>
                <a:moveTo>
                  <a:pt x="4045" y="1304"/>
                </a:moveTo>
                <a:lnTo>
                  <a:pt x="4045" y="1303"/>
                </a:lnTo>
                <a:lnTo>
                  <a:pt x="4043" y="1303"/>
                </a:lnTo>
                <a:lnTo>
                  <a:pt x="4043" y="1301"/>
                </a:lnTo>
                <a:lnTo>
                  <a:pt x="4045" y="1301"/>
                </a:lnTo>
                <a:lnTo>
                  <a:pt x="4046" y="1303"/>
                </a:lnTo>
                <a:lnTo>
                  <a:pt x="4048" y="1301"/>
                </a:lnTo>
                <a:lnTo>
                  <a:pt x="4048" y="1303"/>
                </a:lnTo>
                <a:lnTo>
                  <a:pt x="4049" y="1303"/>
                </a:lnTo>
                <a:lnTo>
                  <a:pt x="4049" y="1304"/>
                </a:lnTo>
                <a:lnTo>
                  <a:pt x="4048" y="1304"/>
                </a:lnTo>
                <a:lnTo>
                  <a:pt x="4046" y="1304"/>
                </a:lnTo>
                <a:lnTo>
                  <a:pt x="4045" y="1304"/>
                </a:lnTo>
                <a:moveTo>
                  <a:pt x="4432" y="1300"/>
                </a:moveTo>
                <a:lnTo>
                  <a:pt x="4430" y="1300"/>
                </a:lnTo>
                <a:lnTo>
                  <a:pt x="4432" y="1298"/>
                </a:lnTo>
                <a:lnTo>
                  <a:pt x="4432" y="1297"/>
                </a:lnTo>
                <a:lnTo>
                  <a:pt x="4433" y="1297"/>
                </a:lnTo>
                <a:lnTo>
                  <a:pt x="4435" y="1297"/>
                </a:lnTo>
                <a:lnTo>
                  <a:pt x="4435" y="1298"/>
                </a:lnTo>
                <a:lnTo>
                  <a:pt x="4435" y="1300"/>
                </a:lnTo>
                <a:lnTo>
                  <a:pt x="4435" y="1301"/>
                </a:lnTo>
                <a:lnTo>
                  <a:pt x="4433" y="1301"/>
                </a:lnTo>
                <a:lnTo>
                  <a:pt x="4432" y="1301"/>
                </a:lnTo>
                <a:lnTo>
                  <a:pt x="4432" y="1300"/>
                </a:lnTo>
                <a:moveTo>
                  <a:pt x="4439" y="1303"/>
                </a:moveTo>
                <a:lnTo>
                  <a:pt x="4439" y="1304"/>
                </a:lnTo>
                <a:lnTo>
                  <a:pt x="4437" y="1304"/>
                </a:lnTo>
                <a:lnTo>
                  <a:pt x="4436" y="1304"/>
                </a:lnTo>
                <a:lnTo>
                  <a:pt x="4435" y="1304"/>
                </a:lnTo>
                <a:lnTo>
                  <a:pt x="4433" y="1306"/>
                </a:lnTo>
                <a:lnTo>
                  <a:pt x="4435" y="1303"/>
                </a:lnTo>
                <a:lnTo>
                  <a:pt x="4436" y="1303"/>
                </a:lnTo>
                <a:lnTo>
                  <a:pt x="4436" y="1301"/>
                </a:lnTo>
                <a:lnTo>
                  <a:pt x="4436" y="1300"/>
                </a:lnTo>
                <a:lnTo>
                  <a:pt x="4437" y="1300"/>
                </a:lnTo>
                <a:lnTo>
                  <a:pt x="4439" y="1298"/>
                </a:lnTo>
                <a:lnTo>
                  <a:pt x="4439" y="1300"/>
                </a:lnTo>
                <a:lnTo>
                  <a:pt x="4440" y="1300"/>
                </a:lnTo>
                <a:lnTo>
                  <a:pt x="4440" y="1301"/>
                </a:lnTo>
                <a:lnTo>
                  <a:pt x="4439" y="1301"/>
                </a:lnTo>
                <a:lnTo>
                  <a:pt x="4439" y="1303"/>
                </a:lnTo>
                <a:moveTo>
                  <a:pt x="4029" y="1294"/>
                </a:moveTo>
                <a:lnTo>
                  <a:pt x="4029" y="1294"/>
                </a:lnTo>
                <a:lnTo>
                  <a:pt x="4030" y="1294"/>
                </a:lnTo>
                <a:lnTo>
                  <a:pt x="4032" y="1294"/>
                </a:lnTo>
                <a:lnTo>
                  <a:pt x="4032" y="1295"/>
                </a:lnTo>
                <a:lnTo>
                  <a:pt x="4030" y="1295"/>
                </a:lnTo>
                <a:lnTo>
                  <a:pt x="4029" y="1295"/>
                </a:lnTo>
                <a:lnTo>
                  <a:pt x="4027" y="1295"/>
                </a:lnTo>
                <a:lnTo>
                  <a:pt x="4027" y="1297"/>
                </a:lnTo>
                <a:lnTo>
                  <a:pt x="4026" y="1298"/>
                </a:lnTo>
                <a:lnTo>
                  <a:pt x="4024" y="1298"/>
                </a:lnTo>
                <a:lnTo>
                  <a:pt x="4023" y="1298"/>
                </a:lnTo>
                <a:lnTo>
                  <a:pt x="4021" y="1298"/>
                </a:lnTo>
                <a:lnTo>
                  <a:pt x="4021" y="1297"/>
                </a:lnTo>
                <a:lnTo>
                  <a:pt x="4021" y="1298"/>
                </a:lnTo>
                <a:lnTo>
                  <a:pt x="4020" y="1298"/>
                </a:lnTo>
                <a:lnTo>
                  <a:pt x="4018" y="1298"/>
                </a:lnTo>
                <a:lnTo>
                  <a:pt x="4017" y="1300"/>
                </a:lnTo>
                <a:lnTo>
                  <a:pt x="4017" y="1298"/>
                </a:lnTo>
                <a:lnTo>
                  <a:pt x="4018" y="1297"/>
                </a:lnTo>
                <a:lnTo>
                  <a:pt x="4018" y="1295"/>
                </a:lnTo>
                <a:lnTo>
                  <a:pt x="4020" y="1295"/>
                </a:lnTo>
                <a:lnTo>
                  <a:pt x="4020" y="1294"/>
                </a:lnTo>
                <a:lnTo>
                  <a:pt x="4021" y="1294"/>
                </a:lnTo>
                <a:lnTo>
                  <a:pt x="4023" y="1295"/>
                </a:lnTo>
                <a:lnTo>
                  <a:pt x="4023" y="1294"/>
                </a:lnTo>
                <a:lnTo>
                  <a:pt x="4024" y="1294"/>
                </a:lnTo>
                <a:lnTo>
                  <a:pt x="4026" y="1294"/>
                </a:lnTo>
                <a:lnTo>
                  <a:pt x="4026" y="1294"/>
                </a:lnTo>
                <a:lnTo>
                  <a:pt x="4027" y="1294"/>
                </a:lnTo>
                <a:lnTo>
                  <a:pt x="4029" y="1294"/>
                </a:lnTo>
                <a:moveTo>
                  <a:pt x="4068" y="1295"/>
                </a:moveTo>
                <a:lnTo>
                  <a:pt x="4070" y="1295"/>
                </a:lnTo>
                <a:lnTo>
                  <a:pt x="4070" y="1297"/>
                </a:lnTo>
                <a:lnTo>
                  <a:pt x="4071" y="1297"/>
                </a:lnTo>
                <a:lnTo>
                  <a:pt x="4071" y="1298"/>
                </a:lnTo>
                <a:lnTo>
                  <a:pt x="4070" y="1298"/>
                </a:lnTo>
                <a:lnTo>
                  <a:pt x="4070" y="1300"/>
                </a:lnTo>
                <a:lnTo>
                  <a:pt x="4068" y="1300"/>
                </a:lnTo>
                <a:lnTo>
                  <a:pt x="4067" y="1298"/>
                </a:lnTo>
                <a:lnTo>
                  <a:pt x="4067" y="1297"/>
                </a:lnTo>
                <a:lnTo>
                  <a:pt x="4068" y="1295"/>
                </a:lnTo>
                <a:moveTo>
                  <a:pt x="4096" y="1287"/>
                </a:moveTo>
                <a:lnTo>
                  <a:pt x="4098" y="1287"/>
                </a:lnTo>
                <a:lnTo>
                  <a:pt x="4098" y="1288"/>
                </a:lnTo>
                <a:lnTo>
                  <a:pt x="4096" y="1288"/>
                </a:lnTo>
                <a:lnTo>
                  <a:pt x="4096" y="1290"/>
                </a:lnTo>
                <a:lnTo>
                  <a:pt x="4096" y="1291"/>
                </a:lnTo>
                <a:lnTo>
                  <a:pt x="4096" y="1293"/>
                </a:lnTo>
                <a:lnTo>
                  <a:pt x="4095" y="1293"/>
                </a:lnTo>
                <a:lnTo>
                  <a:pt x="4095" y="1294"/>
                </a:lnTo>
                <a:lnTo>
                  <a:pt x="4095" y="1294"/>
                </a:lnTo>
                <a:lnTo>
                  <a:pt x="4093" y="1294"/>
                </a:lnTo>
                <a:lnTo>
                  <a:pt x="4093" y="1295"/>
                </a:lnTo>
                <a:lnTo>
                  <a:pt x="4092" y="1295"/>
                </a:lnTo>
                <a:lnTo>
                  <a:pt x="4092" y="1297"/>
                </a:lnTo>
                <a:lnTo>
                  <a:pt x="4092" y="1297"/>
                </a:lnTo>
                <a:lnTo>
                  <a:pt x="4092" y="1298"/>
                </a:lnTo>
                <a:lnTo>
                  <a:pt x="4092" y="1300"/>
                </a:lnTo>
                <a:lnTo>
                  <a:pt x="4090" y="1300"/>
                </a:lnTo>
                <a:lnTo>
                  <a:pt x="4089" y="1300"/>
                </a:lnTo>
                <a:lnTo>
                  <a:pt x="4088" y="1300"/>
                </a:lnTo>
                <a:lnTo>
                  <a:pt x="4088" y="1298"/>
                </a:lnTo>
                <a:lnTo>
                  <a:pt x="4088" y="1297"/>
                </a:lnTo>
                <a:lnTo>
                  <a:pt x="4089" y="1297"/>
                </a:lnTo>
                <a:lnTo>
                  <a:pt x="4089" y="1295"/>
                </a:lnTo>
                <a:lnTo>
                  <a:pt x="4089" y="1294"/>
                </a:lnTo>
                <a:lnTo>
                  <a:pt x="4090" y="1295"/>
                </a:lnTo>
                <a:lnTo>
                  <a:pt x="4090" y="1294"/>
                </a:lnTo>
                <a:lnTo>
                  <a:pt x="4090" y="1294"/>
                </a:lnTo>
                <a:lnTo>
                  <a:pt x="4090" y="1293"/>
                </a:lnTo>
                <a:lnTo>
                  <a:pt x="4092" y="1293"/>
                </a:lnTo>
                <a:lnTo>
                  <a:pt x="4092" y="1291"/>
                </a:lnTo>
                <a:lnTo>
                  <a:pt x="4092" y="1291"/>
                </a:lnTo>
                <a:lnTo>
                  <a:pt x="4092" y="1290"/>
                </a:lnTo>
                <a:lnTo>
                  <a:pt x="4093" y="1290"/>
                </a:lnTo>
                <a:lnTo>
                  <a:pt x="4093" y="1288"/>
                </a:lnTo>
                <a:lnTo>
                  <a:pt x="4095" y="1288"/>
                </a:lnTo>
                <a:lnTo>
                  <a:pt x="4095" y="1287"/>
                </a:lnTo>
                <a:lnTo>
                  <a:pt x="4096" y="1287"/>
                </a:lnTo>
                <a:moveTo>
                  <a:pt x="4430" y="1295"/>
                </a:moveTo>
                <a:lnTo>
                  <a:pt x="4429" y="1297"/>
                </a:lnTo>
                <a:lnTo>
                  <a:pt x="4427" y="1298"/>
                </a:lnTo>
                <a:lnTo>
                  <a:pt x="4427" y="1297"/>
                </a:lnTo>
                <a:lnTo>
                  <a:pt x="4427" y="1295"/>
                </a:lnTo>
                <a:lnTo>
                  <a:pt x="4426" y="1295"/>
                </a:lnTo>
                <a:lnTo>
                  <a:pt x="4426" y="1294"/>
                </a:lnTo>
                <a:lnTo>
                  <a:pt x="4426" y="1294"/>
                </a:lnTo>
                <a:lnTo>
                  <a:pt x="4427" y="1294"/>
                </a:lnTo>
                <a:lnTo>
                  <a:pt x="4429" y="1294"/>
                </a:lnTo>
                <a:lnTo>
                  <a:pt x="4427" y="1294"/>
                </a:lnTo>
                <a:lnTo>
                  <a:pt x="4429" y="1294"/>
                </a:lnTo>
                <a:lnTo>
                  <a:pt x="4430" y="1295"/>
                </a:lnTo>
                <a:moveTo>
                  <a:pt x="4429" y="1279"/>
                </a:moveTo>
                <a:lnTo>
                  <a:pt x="4427" y="1279"/>
                </a:lnTo>
                <a:lnTo>
                  <a:pt x="4427" y="1278"/>
                </a:lnTo>
                <a:lnTo>
                  <a:pt x="4429" y="1278"/>
                </a:lnTo>
                <a:lnTo>
                  <a:pt x="4430" y="1278"/>
                </a:lnTo>
                <a:lnTo>
                  <a:pt x="4432" y="1278"/>
                </a:lnTo>
                <a:lnTo>
                  <a:pt x="4432" y="1279"/>
                </a:lnTo>
                <a:lnTo>
                  <a:pt x="4432" y="1281"/>
                </a:lnTo>
                <a:lnTo>
                  <a:pt x="4433" y="1281"/>
                </a:lnTo>
                <a:lnTo>
                  <a:pt x="4435" y="1281"/>
                </a:lnTo>
                <a:lnTo>
                  <a:pt x="4435" y="1282"/>
                </a:lnTo>
                <a:lnTo>
                  <a:pt x="4436" y="1282"/>
                </a:lnTo>
                <a:lnTo>
                  <a:pt x="4436" y="1284"/>
                </a:lnTo>
                <a:lnTo>
                  <a:pt x="4436" y="1285"/>
                </a:lnTo>
                <a:lnTo>
                  <a:pt x="4436" y="1287"/>
                </a:lnTo>
                <a:lnTo>
                  <a:pt x="4437" y="1287"/>
                </a:lnTo>
                <a:lnTo>
                  <a:pt x="4437" y="1288"/>
                </a:lnTo>
                <a:lnTo>
                  <a:pt x="4439" y="1288"/>
                </a:lnTo>
                <a:lnTo>
                  <a:pt x="4439" y="1290"/>
                </a:lnTo>
                <a:lnTo>
                  <a:pt x="4440" y="1290"/>
                </a:lnTo>
                <a:lnTo>
                  <a:pt x="4440" y="1291"/>
                </a:lnTo>
                <a:lnTo>
                  <a:pt x="4439" y="1291"/>
                </a:lnTo>
                <a:lnTo>
                  <a:pt x="4437" y="1291"/>
                </a:lnTo>
                <a:lnTo>
                  <a:pt x="4437" y="1290"/>
                </a:lnTo>
                <a:lnTo>
                  <a:pt x="4436" y="1290"/>
                </a:lnTo>
                <a:lnTo>
                  <a:pt x="4435" y="1290"/>
                </a:lnTo>
                <a:lnTo>
                  <a:pt x="4435" y="1288"/>
                </a:lnTo>
                <a:lnTo>
                  <a:pt x="4433" y="1288"/>
                </a:lnTo>
                <a:lnTo>
                  <a:pt x="4432" y="1285"/>
                </a:lnTo>
                <a:lnTo>
                  <a:pt x="4432" y="1284"/>
                </a:lnTo>
                <a:lnTo>
                  <a:pt x="4430" y="1282"/>
                </a:lnTo>
                <a:lnTo>
                  <a:pt x="4430" y="1281"/>
                </a:lnTo>
                <a:lnTo>
                  <a:pt x="4429" y="1279"/>
                </a:lnTo>
                <a:moveTo>
                  <a:pt x="4099" y="1288"/>
                </a:moveTo>
                <a:lnTo>
                  <a:pt x="4099" y="1287"/>
                </a:lnTo>
                <a:lnTo>
                  <a:pt x="4098" y="1287"/>
                </a:lnTo>
                <a:lnTo>
                  <a:pt x="4098" y="1285"/>
                </a:lnTo>
                <a:lnTo>
                  <a:pt x="4099" y="1285"/>
                </a:lnTo>
                <a:lnTo>
                  <a:pt x="4101" y="1287"/>
                </a:lnTo>
                <a:lnTo>
                  <a:pt x="4101" y="1288"/>
                </a:lnTo>
                <a:lnTo>
                  <a:pt x="4099" y="1288"/>
                </a:lnTo>
                <a:moveTo>
                  <a:pt x="3951" y="1284"/>
                </a:moveTo>
                <a:lnTo>
                  <a:pt x="3951" y="1285"/>
                </a:lnTo>
                <a:lnTo>
                  <a:pt x="3952" y="1285"/>
                </a:lnTo>
                <a:lnTo>
                  <a:pt x="3951" y="1287"/>
                </a:lnTo>
                <a:lnTo>
                  <a:pt x="3951" y="1287"/>
                </a:lnTo>
                <a:lnTo>
                  <a:pt x="3951" y="1285"/>
                </a:lnTo>
                <a:lnTo>
                  <a:pt x="3951" y="1284"/>
                </a:lnTo>
                <a:moveTo>
                  <a:pt x="4417" y="1284"/>
                </a:moveTo>
                <a:lnTo>
                  <a:pt x="4418" y="1284"/>
                </a:lnTo>
                <a:lnTo>
                  <a:pt x="4418" y="1285"/>
                </a:lnTo>
                <a:lnTo>
                  <a:pt x="4417" y="1287"/>
                </a:lnTo>
                <a:lnTo>
                  <a:pt x="4417" y="1285"/>
                </a:lnTo>
                <a:lnTo>
                  <a:pt x="4415" y="1285"/>
                </a:lnTo>
                <a:lnTo>
                  <a:pt x="4417" y="1284"/>
                </a:lnTo>
                <a:moveTo>
                  <a:pt x="3882" y="1284"/>
                </a:moveTo>
                <a:lnTo>
                  <a:pt x="3882" y="1282"/>
                </a:lnTo>
                <a:lnTo>
                  <a:pt x="3880" y="1282"/>
                </a:lnTo>
                <a:lnTo>
                  <a:pt x="3880" y="1282"/>
                </a:lnTo>
                <a:lnTo>
                  <a:pt x="3880" y="1281"/>
                </a:lnTo>
                <a:lnTo>
                  <a:pt x="3880" y="1281"/>
                </a:lnTo>
                <a:lnTo>
                  <a:pt x="3882" y="1281"/>
                </a:lnTo>
                <a:lnTo>
                  <a:pt x="3883" y="1282"/>
                </a:lnTo>
                <a:lnTo>
                  <a:pt x="3882" y="1284"/>
                </a:lnTo>
                <a:moveTo>
                  <a:pt x="3880" y="1284"/>
                </a:moveTo>
                <a:lnTo>
                  <a:pt x="3880" y="1282"/>
                </a:lnTo>
                <a:lnTo>
                  <a:pt x="3880" y="1284"/>
                </a:lnTo>
                <a:lnTo>
                  <a:pt x="3880" y="1284"/>
                </a:lnTo>
                <a:moveTo>
                  <a:pt x="4421" y="1279"/>
                </a:moveTo>
                <a:lnTo>
                  <a:pt x="4421" y="1281"/>
                </a:lnTo>
                <a:lnTo>
                  <a:pt x="4420" y="1281"/>
                </a:lnTo>
                <a:lnTo>
                  <a:pt x="4418" y="1281"/>
                </a:lnTo>
                <a:lnTo>
                  <a:pt x="4417" y="1282"/>
                </a:lnTo>
                <a:lnTo>
                  <a:pt x="4415" y="1282"/>
                </a:lnTo>
                <a:lnTo>
                  <a:pt x="4414" y="1281"/>
                </a:lnTo>
                <a:lnTo>
                  <a:pt x="4412" y="1279"/>
                </a:lnTo>
                <a:lnTo>
                  <a:pt x="4411" y="1276"/>
                </a:lnTo>
                <a:lnTo>
                  <a:pt x="4411" y="1275"/>
                </a:lnTo>
                <a:lnTo>
                  <a:pt x="4412" y="1273"/>
                </a:lnTo>
                <a:lnTo>
                  <a:pt x="4411" y="1272"/>
                </a:lnTo>
                <a:lnTo>
                  <a:pt x="4410" y="1272"/>
                </a:lnTo>
                <a:lnTo>
                  <a:pt x="4410" y="1270"/>
                </a:lnTo>
                <a:lnTo>
                  <a:pt x="4410" y="1270"/>
                </a:lnTo>
                <a:lnTo>
                  <a:pt x="4410" y="1269"/>
                </a:lnTo>
                <a:lnTo>
                  <a:pt x="4410" y="1268"/>
                </a:lnTo>
                <a:lnTo>
                  <a:pt x="4408" y="1268"/>
                </a:lnTo>
                <a:lnTo>
                  <a:pt x="4408" y="1266"/>
                </a:lnTo>
                <a:lnTo>
                  <a:pt x="4408" y="1265"/>
                </a:lnTo>
                <a:lnTo>
                  <a:pt x="4408" y="1263"/>
                </a:lnTo>
                <a:lnTo>
                  <a:pt x="4408" y="1262"/>
                </a:lnTo>
                <a:lnTo>
                  <a:pt x="4408" y="1260"/>
                </a:lnTo>
                <a:lnTo>
                  <a:pt x="4410" y="1259"/>
                </a:lnTo>
                <a:lnTo>
                  <a:pt x="4410" y="1259"/>
                </a:lnTo>
                <a:lnTo>
                  <a:pt x="4411" y="1259"/>
                </a:lnTo>
                <a:lnTo>
                  <a:pt x="4411" y="1260"/>
                </a:lnTo>
                <a:lnTo>
                  <a:pt x="4412" y="1260"/>
                </a:lnTo>
                <a:lnTo>
                  <a:pt x="4412" y="1262"/>
                </a:lnTo>
                <a:lnTo>
                  <a:pt x="4412" y="1263"/>
                </a:lnTo>
                <a:lnTo>
                  <a:pt x="4412" y="1265"/>
                </a:lnTo>
                <a:lnTo>
                  <a:pt x="4414" y="1265"/>
                </a:lnTo>
                <a:lnTo>
                  <a:pt x="4414" y="1266"/>
                </a:lnTo>
                <a:lnTo>
                  <a:pt x="4415" y="1266"/>
                </a:lnTo>
                <a:lnTo>
                  <a:pt x="4415" y="1268"/>
                </a:lnTo>
                <a:lnTo>
                  <a:pt x="4415" y="1269"/>
                </a:lnTo>
                <a:lnTo>
                  <a:pt x="4415" y="1270"/>
                </a:lnTo>
                <a:lnTo>
                  <a:pt x="4417" y="1270"/>
                </a:lnTo>
                <a:lnTo>
                  <a:pt x="4418" y="1270"/>
                </a:lnTo>
                <a:lnTo>
                  <a:pt x="4418" y="1272"/>
                </a:lnTo>
                <a:lnTo>
                  <a:pt x="4420" y="1273"/>
                </a:lnTo>
                <a:lnTo>
                  <a:pt x="4420" y="1275"/>
                </a:lnTo>
                <a:lnTo>
                  <a:pt x="4421" y="1275"/>
                </a:lnTo>
                <a:lnTo>
                  <a:pt x="4421" y="1276"/>
                </a:lnTo>
                <a:lnTo>
                  <a:pt x="4421" y="1278"/>
                </a:lnTo>
                <a:lnTo>
                  <a:pt x="4421" y="1279"/>
                </a:lnTo>
                <a:moveTo>
                  <a:pt x="2870" y="1273"/>
                </a:moveTo>
                <a:lnTo>
                  <a:pt x="2870" y="1272"/>
                </a:lnTo>
                <a:lnTo>
                  <a:pt x="2868" y="1272"/>
                </a:lnTo>
                <a:lnTo>
                  <a:pt x="2867" y="1270"/>
                </a:lnTo>
                <a:lnTo>
                  <a:pt x="2867" y="1269"/>
                </a:lnTo>
                <a:lnTo>
                  <a:pt x="2867" y="1268"/>
                </a:lnTo>
                <a:lnTo>
                  <a:pt x="2867" y="1266"/>
                </a:lnTo>
                <a:lnTo>
                  <a:pt x="2867" y="1265"/>
                </a:lnTo>
                <a:lnTo>
                  <a:pt x="2867" y="1263"/>
                </a:lnTo>
                <a:lnTo>
                  <a:pt x="2868" y="1265"/>
                </a:lnTo>
                <a:lnTo>
                  <a:pt x="2868" y="1263"/>
                </a:lnTo>
                <a:lnTo>
                  <a:pt x="2870" y="1263"/>
                </a:lnTo>
                <a:lnTo>
                  <a:pt x="2870" y="1265"/>
                </a:lnTo>
                <a:lnTo>
                  <a:pt x="2870" y="1266"/>
                </a:lnTo>
                <a:lnTo>
                  <a:pt x="2870" y="1268"/>
                </a:lnTo>
                <a:lnTo>
                  <a:pt x="2870" y="1269"/>
                </a:lnTo>
                <a:lnTo>
                  <a:pt x="2870" y="1270"/>
                </a:lnTo>
                <a:lnTo>
                  <a:pt x="2871" y="1270"/>
                </a:lnTo>
                <a:lnTo>
                  <a:pt x="2871" y="1272"/>
                </a:lnTo>
                <a:lnTo>
                  <a:pt x="2871" y="1273"/>
                </a:lnTo>
                <a:lnTo>
                  <a:pt x="2871" y="1275"/>
                </a:lnTo>
                <a:lnTo>
                  <a:pt x="2870" y="1275"/>
                </a:lnTo>
                <a:lnTo>
                  <a:pt x="2870" y="1273"/>
                </a:lnTo>
                <a:moveTo>
                  <a:pt x="4140" y="1269"/>
                </a:moveTo>
                <a:lnTo>
                  <a:pt x="4139" y="1269"/>
                </a:lnTo>
                <a:lnTo>
                  <a:pt x="4139" y="1270"/>
                </a:lnTo>
                <a:lnTo>
                  <a:pt x="4139" y="1272"/>
                </a:lnTo>
                <a:lnTo>
                  <a:pt x="4138" y="1273"/>
                </a:lnTo>
                <a:lnTo>
                  <a:pt x="4138" y="1275"/>
                </a:lnTo>
                <a:lnTo>
                  <a:pt x="4136" y="1275"/>
                </a:lnTo>
                <a:lnTo>
                  <a:pt x="4136" y="1276"/>
                </a:lnTo>
                <a:lnTo>
                  <a:pt x="4136" y="1278"/>
                </a:lnTo>
                <a:lnTo>
                  <a:pt x="4135" y="1278"/>
                </a:lnTo>
                <a:lnTo>
                  <a:pt x="4135" y="1279"/>
                </a:lnTo>
                <a:lnTo>
                  <a:pt x="4133" y="1279"/>
                </a:lnTo>
                <a:lnTo>
                  <a:pt x="4133" y="1281"/>
                </a:lnTo>
                <a:lnTo>
                  <a:pt x="4132" y="1282"/>
                </a:lnTo>
                <a:lnTo>
                  <a:pt x="4130" y="1282"/>
                </a:lnTo>
                <a:lnTo>
                  <a:pt x="4130" y="1281"/>
                </a:lnTo>
                <a:lnTo>
                  <a:pt x="4129" y="1281"/>
                </a:lnTo>
                <a:lnTo>
                  <a:pt x="4129" y="1279"/>
                </a:lnTo>
                <a:lnTo>
                  <a:pt x="4130" y="1278"/>
                </a:lnTo>
                <a:lnTo>
                  <a:pt x="4130" y="1275"/>
                </a:lnTo>
                <a:lnTo>
                  <a:pt x="4130" y="1273"/>
                </a:lnTo>
                <a:lnTo>
                  <a:pt x="4132" y="1272"/>
                </a:lnTo>
                <a:lnTo>
                  <a:pt x="4130" y="1270"/>
                </a:lnTo>
                <a:lnTo>
                  <a:pt x="4132" y="1270"/>
                </a:lnTo>
                <a:lnTo>
                  <a:pt x="4133" y="1272"/>
                </a:lnTo>
                <a:lnTo>
                  <a:pt x="4133" y="1273"/>
                </a:lnTo>
                <a:lnTo>
                  <a:pt x="4135" y="1273"/>
                </a:lnTo>
                <a:lnTo>
                  <a:pt x="4135" y="1272"/>
                </a:lnTo>
                <a:lnTo>
                  <a:pt x="4136" y="1272"/>
                </a:lnTo>
                <a:lnTo>
                  <a:pt x="4135" y="1270"/>
                </a:lnTo>
                <a:lnTo>
                  <a:pt x="4135" y="1272"/>
                </a:lnTo>
                <a:lnTo>
                  <a:pt x="4133" y="1272"/>
                </a:lnTo>
                <a:lnTo>
                  <a:pt x="4133" y="1270"/>
                </a:lnTo>
                <a:lnTo>
                  <a:pt x="4132" y="1270"/>
                </a:lnTo>
                <a:lnTo>
                  <a:pt x="4132" y="1269"/>
                </a:lnTo>
                <a:lnTo>
                  <a:pt x="4132" y="1268"/>
                </a:lnTo>
                <a:lnTo>
                  <a:pt x="4133" y="1268"/>
                </a:lnTo>
                <a:lnTo>
                  <a:pt x="4135" y="1268"/>
                </a:lnTo>
                <a:lnTo>
                  <a:pt x="4135" y="1266"/>
                </a:lnTo>
                <a:lnTo>
                  <a:pt x="4135" y="1265"/>
                </a:lnTo>
                <a:lnTo>
                  <a:pt x="4136" y="1263"/>
                </a:lnTo>
                <a:lnTo>
                  <a:pt x="4135" y="1263"/>
                </a:lnTo>
                <a:lnTo>
                  <a:pt x="4133" y="1263"/>
                </a:lnTo>
                <a:lnTo>
                  <a:pt x="4133" y="1262"/>
                </a:lnTo>
                <a:lnTo>
                  <a:pt x="4135" y="1262"/>
                </a:lnTo>
                <a:lnTo>
                  <a:pt x="4136" y="1262"/>
                </a:lnTo>
                <a:lnTo>
                  <a:pt x="4136" y="1260"/>
                </a:lnTo>
                <a:lnTo>
                  <a:pt x="4138" y="1259"/>
                </a:lnTo>
                <a:lnTo>
                  <a:pt x="4138" y="1259"/>
                </a:lnTo>
                <a:lnTo>
                  <a:pt x="4139" y="1259"/>
                </a:lnTo>
                <a:lnTo>
                  <a:pt x="4140" y="1259"/>
                </a:lnTo>
                <a:lnTo>
                  <a:pt x="4140" y="1259"/>
                </a:lnTo>
                <a:lnTo>
                  <a:pt x="4140" y="1260"/>
                </a:lnTo>
                <a:lnTo>
                  <a:pt x="4140" y="1262"/>
                </a:lnTo>
                <a:lnTo>
                  <a:pt x="4140" y="1263"/>
                </a:lnTo>
                <a:lnTo>
                  <a:pt x="4140" y="1265"/>
                </a:lnTo>
                <a:lnTo>
                  <a:pt x="4139" y="1266"/>
                </a:lnTo>
                <a:lnTo>
                  <a:pt x="4139" y="1268"/>
                </a:lnTo>
                <a:lnTo>
                  <a:pt x="4140" y="1268"/>
                </a:lnTo>
                <a:lnTo>
                  <a:pt x="4140" y="1269"/>
                </a:lnTo>
                <a:moveTo>
                  <a:pt x="4346" y="1256"/>
                </a:moveTo>
                <a:lnTo>
                  <a:pt x="4345" y="1256"/>
                </a:lnTo>
                <a:lnTo>
                  <a:pt x="4345" y="1254"/>
                </a:lnTo>
                <a:lnTo>
                  <a:pt x="4345" y="1253"/>
                </a:lnTo>
                <a:lnTo>
                  <a:pt x="4346" y="1251"/>
                </a:lnTo>
                <a:lnTo>
                  <a:pt x="4348" y="1251"/>
                </a:lnTo>
                <a:lnTo>
                  <a:pt x="4348" y="1253"/>
                </a:lnTo>
                <a:lnTo>
                  <a:pt x="4346" y="1253"/>
                </a:lnTo>
                <a:lnTo>
                  <a:pt x="4346" y="1254"/>
                </a:lnTo>
                <a:lnTo>
                  <a:pt x="4346" y="1256"/>
                </a:lnTo>
                <a:moveTo>
                  <a:pt x="4324" y="1263"/>
                </a:moveTo>
                <a:lnTo>
                  <a:pt x="4323" y="1263"/>
                </a:lnTo>
                <a:lnTo>
                  <a:pt x="4323" y="1262"/>
                </a:lnTo>
                <a:lnTo>
                  <a:pt x="4323" y="1260"/>
                </a:lnTo>
                <a:lnTo>
                  <a:pt x="4323" y="1259"/>
                </a:lnTo>
                <a:lnTo>
                  <a:pt x="4323" y="1259"/>
                </a:lnTo>
                <a:lnTo>
                  <a:pt x="4324" y="1259"/>
                </a:lnTo>
                <a:lnTo>
                  <a:pt x="4324" y="1259"/>
                </a:lnTo>
                <a:lnTo>
                  <a:pt x="4326" y="1259"/>
                </a:lnTo>
                <a:lnTo>
                  <a:pt x="4327" y="1259"/>
                </a:lnTo>
                <a:lnTo>
                  <a:pt x="4329" y="1259"/>
                </a:lnTo>
                <a:lnTo>
                  <a:pt x="4330" y="1259"/>
                </a:lnTo>
                <a:lnTo>
                  <a:pt x="4332" y="1259"/>
                </a:lnTo>
                <a:lnTo>
                  <a:pt x="4333" y="1259"/>
                </a:lnTo>
                <a:lnTo>
                  <a:pt x="4335" y="1259"/>
                </a:lnTo>
                <a:lnTo>
                  <a:pt x="4335" y="1260"/>
                </a:lnTo>
                <a:lnTo>
                  <a:pt x="4336" y="1260"/>
                </a:lnTo>
                <a:lnTo>
                  <a:pt x="4337" y="1260"/>
                </a:lnTo>
                <a:lnTo>
                  <a:pt x="4339" y="1260"/>
                </a:lnTo>
                <a:lnTo>
                  <a:pt x="4339" y="1259"/>
                </a:lnTo>
                <a:lnTo>
                  <a:pt x="4339" y="1259"/>
                </a:lnTo>
                <a:lnTo>
                  <a:pt x="4340" y="1259"/>
                </a:lnTo>
                <a:lnTo>
                  <a:pt x="4342" y="1259"/>
                </a:lnTo>
                <a:lnTo>
                  <a:pt x="4343" y="1259"/>
                </a:lnTo>
                <a:lnTo>
                  <a:pt x="4343" y="1259"/>
                </a:lnTo>
                <a:lnTo>
                  <a:pt x="4343" y="1257"/>
                </a:lnTo>
                <a:lnTo>
                  <a:pt x="4343" y="1256"/>
                </a:lnTo>
                <a:lnTo>
                  <a:pt x="4345" y="1256"/>
                </a:lnTo>
                <a:lnTo>
                  <a:pt x="4345" y="1257"/>
                </a:lnTo>
                <a:lnTo>
                  <a:pt x="4346" y="1257"/>
                </a:lnTo>
                <a:lnTo>
                  <a:pt x="4346" y="1259"/>
                </a:lnTo>
                <a:lnTo>
                  <a:pt x="4346" y="1259"/>
                </a:lnTo>
                <a:lnTo>
                  <a:pt x="4348" y="1259"/>
                </a:lnTo>
                <a:lnTo>
                  <a:pt x="4349" y="1259"/>
                </a:lnTo>
                <a:lnTo>
                  <a:pt x="4349" y="1259"/>
                </a:lnTo>
                <a:lnTo>
                  <a:pt x="4351" y="1259"/>
                </a:lnTo>
                <a:lnTo>
                  <a:pt x="4352" y="1259"/>
                </a:lnTo>
                <a:lnTo>
                  <a:pt x="4352" y="1259"/>
                </a:lnTo>
                <a:lnTo>
                  <a:pt x="4354" y="1259"/>
                </a:lnTo>
                <a:lnTo>
                  <a:pt x="4355" y="1259"/>
                </a:lnTo>
                <a:lnTo>
                  <a:pt x="4355" y="1259"/>
                </a:lnTo>
                <a:lnTo>
                  <a:pt x="4357" y="1259"/>
                </a:lnTo>
                <a:lnTo>
                  <a:pt x="4358" y="1259"/>
                </a:lnTo>
                <a:lnTo>
                  <a:pt x="4358" y="1257"/>
                </a:lnTo>
                <a:lnTo>
                  <a:pt x="4358" y="1256"/>
                </a:lnTo>
                <a:lnTo>
                  <a:pt x="4360" y="1256"/>
                </a:lnTo>
                <a:lnTo>
                  <a:pt x="4360" y="1254"/>
                </a:lnTo>
                <a:lnTo>
                  <a:pt x="4361" y="1253"/>
                </a:lnTo>
                <a:lnTo>
                  <a:pt x="4362" y="1251"/>
                </a:lnTo>
                <a:lnTo>
                  <a:pt x="4364" y="1251"/>
                </a:lnTo>
                <a:lnTo>
                  <a:pt x="4364" y="1250"/>
                </a:lnTo>
                <a:lnTo>
                  <a:pt x="4365" y="1250"/>
                </a:lnTo>
                <a:lnTo>
                  <a:pt x="4367" y="1250"/>
                </a:lnTo>
                <a:lnTo>
                  <a:pt x="4368" y="1250"/>
                </a:lnTo>
                <a:lnTo>
                  <a:pt x="4368" y="1248"/>
                </a:lnTo>
                <a:lnTo>
                  <a:pt x="4368" y="1247"/>
                </a:lnTo>
                <a:lnTo>
                  <a:pt x="4368" y="1245"/>
                </a:lnTo>
                <a:lnTo>
                  <a:pt x="4368" y="1244"/>
                </a:lnTo>
                <a:lnTo>
                  <a:pt x="4368" y="1242"/>
                </a:lnTo>
                <a:lnTo>
                  <a:pt x="4368" y="1241"/>
                </a:lnTo>
                <a:lnTo>
                  <a:pt x="4368" y="1240"/>
                </a:lnTo>
                <a:lnTo>
                  <a:pt x="4368" y="1238"/>
                </a:lnTo>
                <a:lnTo>
                  <a:pt x="4368" y="1237"/>
                </a:lnTo>
                <a:lnTo>
                  <a:pt x="4370" y="1237"/>
                </a:lnTo>
                <a:lnTo>
                  <a:pt x="4370" y="1238"/>
                </a:lnTo>
                <a:lnTo>
                  <a:pt x="4371" y="1238"/>
                </a:lnTo>
                <a:lnTo>
                  <a:pt x="4373" y="1238"/>
                </a:lnTo>
                <a:lnTo>
                  <a:pt x="4373" y="1240"/>
                </a:lnTo>
                <a:lnTo>
                  <a:pt x="4374" y="1240"/>
                </a:lnTo>
                <a:lnTo>
                  <a:pt x="4374" y="1238"/>
                </a:lnTo>
                <a:lnTo>
                  <a:pt x="4374" y="1237"/>
                </a:lnTo>
                <a:lnTo>
                  <a:pt x="4374" y="1238"/>
                </a:lnTo>
                <a:lnTo>
                  <a:pt x="4376" y="1237"/>
                </a:lnTo>
                <a:lnTo>
                  <a:pt x="4376" y="1238"/>
                </a:lnTo>
                <a:lnTo>
                  <a:pt x="4376" y="1240"/>
                </a:lnTo>
                <a:lnTo>
                  <a:pt x="4377" y="1240"/>
                </a:lnTo>
                <a:lnTo>
                  <a:pt x="4379" y="1240"/>
                </a:lnTo>
                <a:lnTo>
                  <a:pt x="4377" y="1242"/>
                </a:lnTo>
                <a:lnTo>
                  <a:pt x="4377" y="1244"/>
                </a:lnTo>
                <a:lnTo>
                  <a:pt x="4379" y="1245"/>
                </a:lnTo>
                <a:lnTo>
                  <a:pt x="4377" y="1245"/>
                </a:lnTo>
                <a:lnTo>
                  <a:pt x="4377" y="1247"/>
                </a:lnTo>
                <a:lnTo>
                  <a:pt x="4376" y="1250"/>
                </a:lnTo>
                <a:lnTo>
                  <a:pt x="4376" y="1251"/>
                </a:lnTo>
                <a:lnTo>
                  <a:pt x="4374" y="1251"/>
                </a:lnTo>
                <a:lnTo>
                  <a:pt x="4374" y="1251"/>
                </a:lnTo>
                <a:lnTo>
                  <a:pt x="4373" y="1251"/>
                </a:lnTo>
                <a:lnTo>
                  <a:pt x="4373" y="1253"/>
                </a:lnTo>
                <a:lnTo>
                  <a:pt x="4373" y="1254"/>
                </a:lnTo>
                <a:lnTo>
                  <a:pt x="4373" y="1256"/>
                </a:lnTo>
                <a:lnTo>
                  <a:pt x="4374" y="1256"/>
                </a:lnTo>
                <a:lnTo>
                  <a:pt x="4374" y="1257"/>
                </a:lnTo>
                <a:lnTo>
                  <a:pt x="4374" y="1259"/>
                </a:lnTo>
                <a:lnTo>
                  <a:pt x="4373" y="1259"/>
                </a:lnTo>
                <a:lnTo>
                  <a:pt x="4373" y="1259"/>
                </a:lnTo>
                <a:lnTo>
                  <a:pt x="4371" y="1259"/>
                </a:lnTo>
                <a:lnTo>
                  <a:pt x="4370" y="1259"/>
                </a:lnTo>
                <a:lnTo>
                  <a:pt x="4370" y="1260"/>
                </a:lnTo>
                <a:lnTo>
                  <a:pt x="4368" y="1260"/>
                </a:lnTo>
                <a:lnTo>
                  <a:pt x="4368" y="1259"/>
                </a:lnTo>
                <a:lnTo>
                  <a:pt x="4367" y="1259"/>
                </a:lnTo>
                <a:lnTo>
                  <a:pt x="4365" y="1259"/>
                </a:lnTo>
                <a:lnTo>
                  <a:pt x="4364" y="1259"/>
                </a:lnTo>
                <a:lnTo>
                  <a:pt x="4364" y="1260"/>
                </a:lnTo>
                <a:lnTo>
                  <a:pt x="4365" y="1260"/>
                </a:lnTo>
                <a:lnTo>
                  <a:pt x="4365" y="1262"/>
                </a:lnTo>
                <a:lnTo>
                  <a:pt x="4364" y="1262"/>
                </a:lnTo>
                <a:lnTo>
                  <a:pt x="4362" y="1263"/>
                </a:lnTo>
                <a:lnTo>
                  <a:pt x="4362" y="1265"/>
                </a:lnTo>
                <a:lnTo>
                  <a:pt x="4361" y="1265"/>
                </a:lnTo>
                <a:lnTo>
                  <a:pt x="4360" y="1266"/>
                </a:lnTo>
                <a:lnTo>
                  <a:pt x="4358" y="1266"/>
                </a:lnTo>
                <a:lnTo>
                  <a:pt x="4358" y="1268"/>
                </a:lnTo>
                <a:lnTo>
                  <a:pt x="4357" y="1268"/>
                </a:lnTo>
                <a:lnTo>
                  <a:pt x="4355" y="1268"/>
                </a:lnTo>
                <a:lnTo>
                  <a:pt x="4354" y="1268"/>
                </a:lnTo>
                <a:lnTo>
                  <a:pt x="4354" y="1269"/>
                </a:lnTo>
                <a:lnTo>
                  <a:pt x="4352" y="1269"/>
                </a:lnTo>
                <a:lnTo>
                  <a:pt x="4351" y="1269"/>
                </a:lnTo>
                <a:lnTo>
                  <a:pt x="4351" y="1270"/>
                </a:lnTo>
                <a:lnTo>
                  <a:pt x="4349" y="1270"/>
                </a:lnTo>
                <a:lnTo>
                  <a:pt x="4349" y="1272"/>
                </a:lnTo>
                <a:lnTo>
                  <a:pt x="4348" y="1272"/>
                </a:lnTo>
                <a:lnTo>
                  <a:pt x="4346" y="1272"/>
                </a:lnTo>
                <a:lnTo>
                  <a:pt x="4345" y="1272"/>
                </a:lnTo>
                <a:lnTo>
                  <a:pt x="4343" y="1272"/>
                </a:lnTo>
                <a:lnTo>
                  <a:pt x="4342" y="1272"/>
                </a:lnTo>
                <a:lnTo>
                  <a:pt x="4340" y="1272"/>
                </a:lnTo>
                <a:lnTo>
                  <a:pt x="4339" y="1272"/>
                </a:lnTo>
                <a:lnTo>
                  <a:pt x="4339" y="1272"/>
                </a:lnTo>
                <a:lnTo>
                  <a:pt x="4337" y="1272"/>
                </a:lnTo>
                <a:lnTo>
                  <a:pt x="4337" y="1270"/>
                </a:lnTo>
                <a:lnTo>
                  <a:pt x="4337" y="1269"/>
                </a:lnTo>
                <a:lnTo>
                  <a:pt x="4336" y="1268"/>
                </a:lnTo>
                <a:lnTo>
                  <a:pt x="4335" y="1268"/>
                </a:lnTo>
                <a:lnTo>
                  <a:pt x="4335" y="1269"/>
                </a:lnTo>
                <a:lnTo>
                  <a:pt x="4333" y="1269"/>
                </a:lnTo>
                <a:lnTo>
                  <a:pt x="4332" y="1269"/>
                </a:lnTo>
                <a:lnTo>
                  <a:pt x="4332" y="1268"/>
                </a:lnTo>
                <a:lnTo>
                  <a:pt x="4330" y="1268"/>
                </a:lnTo>
                <a:lnTo>
                  <a:pt x="4329" y="1266"/>
                </a:lnTo>
                <a:lnTo>
                  <a:pt x="4327" y="1266"/>
                </a:lnTo>
                <a:lnTo>
                  <a:pt x="4327" y="1265"/>
                </a:lnTo>
                <a:lnTo>
                  <a:pt x="4326" y="1265"/>
                </a:lnTo>
                <a:lnTo>
                  <a:pt x="4324" y="1265"/>
                </a:lnTo>
                <a:lnTo>
                  <a:pt x="4324" y="1263"/>
                </a:lnTo>
                <a:moveTo>
                  <a:pt x="3986" y="1235"/>
                </a:moveTo>
                <a:lnTo>
                  <a:pt x="3986" y="1237"/>
                </a:lnTo>
                <a:lnTo>
                  <a:pt x="3985" y="1235"/>
                </a:lnTo>
                <a:lnTo>
                  <a:pt x="3986" y="1235"/>
                </a:lnTo>
                <a:moveTo>
                  <a:pt x="3976" y="1151"/>
                </a:moveTo>
                <a:lnTo>
                  <a:pt x="3976" y="1153"/>
                </a:lnTo>
                <a:lnTo>
                  <a:pt x="3977" y="1151"/>
                </a:lnTo>
                <a:lnTo>
                  <a:pt x="3979" y="1151"/>
                </a:lnTo>
                <a:lnTo>
                  <a:pt x="3979" y="1153"/>
                </a:lnTo>
                <a:lnTo>
                  <a:pt x="3980" y="1153"/>
                </a:lnTo>
                <a:lnTo>
                  <a:pt x="3982" y="1153"/>
                </a:lnTo>
                <a:lnTo>
                  <a:pt x="3983" y="1153"/>
                </a:lnTo>
                <a:lnTo>
                  <a:pt x="3985" y="1153"/>
                </a:lnTo>
                <a:lnTo>
                  <a:pt x="3986" y="1153"/>
                </a:lnTo>
                <a:lnTo>
                  <a:pt x="3986" y="1153"/>
                </a:lnTo>
                <a:lnTo>
                  <a:pt x="3986" y="1153"/>
                </a:lnTo>
                <a:lnTo>
                  <a:pt x="3986" y="1154"/>
                </a:lnTo>
                <a:lnTo>
                  <a:pt x="3988" y="1154"/>
                </a:lnTo>
                <a:lnTo>
                  <a:pt x="3988" y="1153"/>
                </a:lnTo>
                <a:lnTo>
                  <a:pt x="3988" y="1153"/>
                </a:lnTo>
                <a:lnTo>
                  <a:pt x="3989" y="1153"/>
                </a:lnTo>
                <a:lnTo>
                  <a:pt x="3989" y="1153"/>
                </a:lnTo>
                <a:lnTo>
                  <a:pt x="3990" y="1153"/>
                </a:lnTo>
                <a:lnTo>
                  <a:pt x="3992" y="1153"/>
                </a:lnTo>
                <a:lnTo>
                  <a:pt x="3993" y="1153"/>
                </a:lnTo>
                <a:lnTo>
                  <a:pt x="3995" y="1153"/>
                </a:lnTo>
                <a:lnTo>
                  <a:pt x="3996" y="1153"/>
                </a:lnTo>
                <a:lnTo>
                  <a:pt x="3998" y="1153"/>
                </a:lnTo>
                <a:lnTo>
                  <a:pt x="3998" y="1154"/>
                </a:lnTo>
                <a:lnTo>
                  <a:pt x="4001" y="1154"/>
                </a:lnTo>
                <a:lnTo>
                  <a:pt x="4002" y="1154"/>
                </a:lnTo>
                <a:lnTo>
                  <a:pt x="4002" y="1153"/>
                </a:lnTo>
                <a:lnTo>
                  <a:pt x="4004" y="1153"/>
                </a:lnTo>
                <a:lnTo>
                  <a:pt x="4005" y="1153"/>
                </a:lnTo>
                <a:lnTo>
                  <a:pt x="4007" y="1153"/>
                </a:lnTo>
                <a:lnTo>
                  <a:pt x="4007" y="1151"/>
                </a:lnTo>
                <a:lnTo>
                  <a:pt x="4008" y="1150"/>
                </a:lnTo>
                <a:lnTo>
                  <a:pt x="4010" y="1150"/>
                </a:lnTo>
                <a:lnTo>
                  <a:pt x="4010" y="1148"/>
                </a:lnTo>
                <a:lnTo>
                  <a:pt x="4010" y="1147"/>
                </a:lnTo>
                <a:lnTo>
                  <a:pt x="4011" y="1145"/>
                </a:lnTo>
                <a:lnTo>
                  <a:pt x="4013" y="1145"/>
                </a:lnTo>
                <a:lnTo>
                  <a:pt x="4013" y="1144"/>
                </a:lnTo>
                <a:lnTo>
                  <a:pt x="4014" y="1144"/>
                </a:lnTo>
                <a:lnTo>
                  <a:pt x="4014" y="1142"/>
                </a:lnTo>
                <a:lnTo>
                  <a:pt x="4015" y="1141"/>
                </a:lnTo>
                <a:lnTo>
                  <a:pt x="4015" y="1139"/>
                </a:lnTo>
                <a:lnTo>
                  <a:pt x="4017" y="1139"/>
                </a:lnTo>
                <a:lnTo>
                  <a:pt x="4017" y="1141"/>
                </a:lnTo>
                <a:lnTo>
                  <a:pt x="4018" y="1141"/>
                </a:lnTo>
                <a:lnTo>
                  <a:pt x="4018" y="1142"/>
                </a:lnTo>
                <a:lnTo>
                  <a:pt x="4020" y="1142"/>
                </a:lnTo>
                <a:lnTo>
                  <a:pt x="4020" y="1144"/>
                </a:lnTo>
                <a:lnTo>
                  <a:pt x="4018" y="1145"/>
                </a:lnTo>
                <a:lnTo>
                  <a:pt x="4018" y="1147"/>
                </a:lnTo>
                <a:lnTo>
                  <a:pt x="4017" y="1150"/>
                </a:lnTo>
                <a:lnTo>
                  <a:pt x="4017" y="1151"/>
                </a:lnTo>
                <a:lnTo>
                  <a:pt x="4015" y="1151"/>
                </a:lnTo>
                <a:lnTo>
                  <a:pt x="4015" y="1153"/>
                </a:lnTo>
                <a:lnTo>
                  <a:pt x="4014" y="1153"/>
                </a:lnTo>
                <a:lnTo>
                  <a:pt x="4014" y="1153"/>
                </a:lnTo>
                <a:lnTo>
                  <a:pt x="4013" y="1153"/>
                </a:lnTo>
                <a:lnTo>
                  <a:pt x="4013" y="1154"/>
                </a:lnTo>
                <a:lnTo>
                  <a:pt x="4011" y="1156"/>
                </a:lnTo>
                <a:lnTo>
                  <a:pt x="4011" y="1157"/>
                </a:lnTo>
                <a:lnTo>
                  <a:pt x="4011" y="1159"/>
                </a:lnTo>
                <a:lnTo>
                  <a:pt x="4010" y="1159"/>
                </a:lnTo>
                <a:lnTo>
                  <a:pt x="4010" y="1160"/>
                </a:lnTo>
                <a:lnTo>
                  <a:pt x="4008" y="1160"/>
                </a:lnTo>
                <a:lnTo>
                  <a:pt x="4008" y="1162"/>
                </a:lnTo>
                <a:lnTo>
                  <a:pt x="4007" y="1162"/>
                </a:lnTo>
                <a:lnTo>
                  <a:pt x="4005" y="1162"/>
                </a:lnTo>
                <a:lnTo>
                  <a:pt x="4004" y="1162"/>
                </a:lnTo>
                <a:lnTo>
                  <a:pt x="4002" y="1163"/>
                </a:lnTo>
                <a:lnTo>
                  <a:pt x="4001" y="1163"/>
                </a:lnTo>
                <a:lnTo>
                  <a:pt x="3999" y="1163"/>
                </a:lnTo>
                <a:lnTo>
                  <a:pt x="3998" y="1163"/>
                </a:lnTo>
                <a:lnTo>
                  <a:pt x="3996" y="1163"/>
                </a:lnTo>
                <a:lnTo>
                  <a:pt x="3995" y="1163"/>
                </a:lnTo>
                <a:lnTo>
                  <a:pt x="3993" y="1163"/>
                </a:lnTo>
                <a:lnTo>
                  <a:pt x="3992" y="1163"/>
                </a:lnTo>
                <a:lnTo>
                  <a:pt x="3992" y="1162"/>
                </a:lnTo>
                <a:lnTo>
                  <a:pt x="3990" y="1162"/>
                </a:lnTo>
                <a:lnTo>
                  <a:pt x="3990" y="1160"/>
                </a:lnTo>
                <a:lnTo>
                  <a:pt x="3990" y="1159"/>
                </a:lnTo>
                <a:lnTo>
                  <a:pt x="3989" y="1160"/>
                </a:lnTo>
                <a:lnTo>
                  <a:pt x="3986" y="1160"/>
                </a:lnTo>
                <a:lnTo>
                  <a:pt x="3986" y="1160"/>
                </a:lnTo>
                <a:lnTo>
                  <a:pt x="3985" y="1160"/>
                </a:lnTo>
                <a:lnTo>
                  <a:pt x="3980" y="1160"/>
                </a:lnTo>
                <a:lnTo>
                  <a:pt x="3979" y="1160"/>
                </a:lnTo>
                <a:lnTo>
                  <a:pt x="3977" y="1160"/>
                </a:lnTo>
                <a:lnTo>
                  <a:pt x="3976" y="1160"/>
                </a:lnTo>
                <a:lnTo>
                  <a:pt x="3974" y="1160"/>
                </a:lnTo>
                <a:lnTo>
                  <a:pt x="3974" y="1162"/>
                </a:lnTo>
                <a:lnTo>
                  <a:pt x="3973" y="1160"/>
                </a:lnTo>
                <a:lnTo>
                  <a:pt x="3973" y="1159"/>
                </a:lnTo>
                <a:lnTo>
                  <a:pt x="3971" y="1159"/>
                </a:lnTo>
                <a:lnTo>
                  <a:pt x="3970" y="1159"/>
                </a:lnTo>
                <a:lnTo>
                  <a:pt x="3970" y="1160"/>
                </a:lnTo>
                <a:lnTo>
                  <a:pt x="3968" y="1160"/>
                </a:lnTo>
                <a:lnTo>
                  <a:pt x="3967" y="1160"/>
                </a:lnTo>
                <a:lnTo>
                  <a:pt x="3965" y="1160"/>
                </a:lnTo>
                <a:lnTo>
                  <a:pt x="3964" y="1160"/>
                </a:lnTo>
                <a:lnTo>
                  <a:pt x="3964" y="1162"/>
                </a:lnTo>
                <a:lnTo>
                  <a:pt x="3963" y="1162"/>
                </a:lnTo>
                <a:lnTo>
                  <a:pt x="3963" y="1160"/>
                </a:lnTo>
                <a:lnTo>
                  <a:pt x="3961" y="1162"/>
                </a:lnTo>
                <a:lnTo>
                  <a:pt x="3961" y="1160"/>
                </a:lnTo>
                <a:lnTo>
                  <a:pt x="3960" y="1160"/>
                </a:lnTo>
                <a:lnTo>
                  <a:pt x="3958" y="1160"/>
                </a:lnTo>
                <a:lnTo>
                  <a:pt x="3958" y="1159"/>
                </a:lnTo>
                <a:lnTo>
                  <a:pt x="3955" y="1159"/>
                </a:lnTo>
                <a:lnTo>
                  <a:pt x="3954" y="1160"/>
                </a:lnTo>
                <a:lnTo>
                  <a:pt x="3952" y="1162"/>
                </a:lnTo>
                <a:lnTo>
                  <a:pt x="3952" y="1163"/>
                </a:lnTo>
                <a:lnTo>
                  <a:pt x="3951" y="1164"/>
                </a:lnTo>
                <a:lnTo>
                  <a:pt x="3951" y="1166"/>
                </a:lnTo>
                <a:lnTo>
                  <a:pt x="3951" y="1166"/>
                </a:lnTo>
                <a:lnTo>
                  <a:pt x="3951" y="1167"/>
                </a:lnTo>
                <a:lnTo>
                  <a:pt x="3951" y="1169"/>
                </a:lnTo>
                <a:lnTo>
                  <a:pt x="3951" y="1170"/>
                </a:lnTo>
                <a:lnTo>
                  <a:pt x="3951" y="1172"/>
                </a:lnTo>
                <a:lnTo>
                  <a:pt x="3949" y="1172"/>
                </a:lnTo>
                <a:lnTo>
                  <a:pt x="3951" y="1175"/>
                </a:lnTo>
                <a:lnTo>
                  <a:pt x="3951" y="1176"/>
                </a:lnTo>
                <a:lnTo>
                  <a:pt x="3951" y="1178"/>
                </a:lnTo>
                <a:lnTo>
                  <a:pt x="3951" y="1179"/>
                </a:lnTo>
                <a:lnTo>
                  <a:pt x="3952" y="1184"/>
                </a:lnTo>
                <a:lnTo>
                  <a:pt x="3954" y="1184"/>
                </a:lnTo>
                <a:lnTo>
                  <a:pt x="3955" y="1184"/>
                </a:lnTo>
                <a:lnTo>
                  <a:pt x="3955" y="1185"/>
                </a:lnTo>
                <a:lnTo>
                  <a:pt x="3957" y="1187"/>
                </a:lnTo>
                <a:lnTo>
                  <a:pt x="3957" y="1188"/>
                </a:lnTo>
                <a:lnTo>
                  <a:pt x="3957" y="1188"/>
                </a:lnTo>
                <a:lnTo>
                  <a:pt x="3957" y="1189"/>
                </a:lnTo>
                <a:lnTo>
                  <a:pt x="3958" y="1191"/>
                </a:lnTo>
                <a:lnTo>
                  <a:pt x="3958" y="1189"/>
                </a:lnTo>
                <a:lnTo>
                  <a:pt x="3960" y="1189"/>
                </a:lnTo>
                <a:lnTo>
                  <a:pt x="3960" y="1191"/>
                </a:lnTo>
                <a:lnTo>
                  <a:pt x="3961" y="1191"/>
                </a:lnTo>
                <a:lnTo>
                  <a:pt x="3963" y="1191"/>
                </a:lnTo>
                <a:lnTo>
                  <a:pt x="3964" y="1191"/>
                </a:lnTo>
                <a:lnTo>
                  <a:pt x="3964" y="1189"/>
                </a:lnTo>
                <a:lnTo>
                  <a:pt x="3964" y="1188"/>
                </a:lnTo>
                <a:lnTo>
                  <a:pt x="3965" y="1188"/>
                </a:lnTo>
                <a:lnTo>
                  <a:pt x="3965" y="1188"/>
                </a:lnTo>
                <a:lnTo>
                  <a:pt x="3967" y="1187"/>
                </a:lnTo>
                <a:lnTo>
                  <a:pt x="3967" y="1185"/>
                </a:lnTo>
                <a:lnTo>
                  <a:pt x="3968" y="1184"/>
                </a:lnTo>
                <a:lnTo>
                  <a:pt x="3970" y="1184"/>
                </a:lnTo>
                <a:lnTo>
                  <a:pt x="3970" y="1182"/>
                </a:lnTo>
                <a:lnTo>
                  <a:pt x="3971" y="1182"/>
                </a:lnTo>
                <a:lnTo>
                  <a:pt x="3971" y="1184"/>
                </a:lnTo>
                <a:lnTo>
                  <a:pt x="3973" y="1184"/>
                </a:lnTo>
                <a:lnTo>
                  <a:pt x="3974" y="1184"/>
                </a:lnTo>
                <a:lnTo>
                  <a:pt x="3974" y="1185"/>
                </a:lnTo>
                <a:lnTo>
                  <a:pt x="3976" y="1185"/>
                </a:lnTo>
                <a:lnTo>
                  <a:pt x="3976" y="1184"/>
                </a:lnTo>
                <a:lnTo>
                  <a:pt x="3977" y="1184"/>
                </a:lnTo>
                <a:lnTo>
                  <a:pt x="3979" y="1184"/>
                </a:lnTo>
                <a:lnTo>
                  <a:pt x="3979" y="1182"/>
                </a:lnTo>
                <a:lnTo>
                  <a:pt x="3979" y="1181"/>
                </a:lnTo>
                <a:lnTo>
                  <a:pt x="3982" y="1181"/>
                </a:lnTo>
                <a:lnTo>
                  <a:pt x="3983" y="1181"/>
                </a:lnTo>
                <a:lnTo>
                  <a:pt x="3985" y="1181"/>
                </a:lnTo>
                <a:lnTo>
                  <a:pt x="3986" y="1181"/>
                </a:lnTo>
                <a:lnTo>
                  <a:pt x="3986" y="1182"/>
                </a:lnTo>
                <a:lnTo>
                  <a:pt x="3986" y="1182"/>
                </a:lnTo>
                <a:lnTo>
                  <a:pt x="3988" y="1181"/>
                </a:lnTo>
                <a:lnTo>
                  <a:pt x="3986" y="1181"/>
                </a:lnTo>
                <a:lnTo>
                  <a:pt x="3986" y="1179"/>
                </a:lnTo>
                <a:lnTo>
                  <a:pt x="3988" y="1179"/>
                </a:lnTo>
                <a:lnTo>
                  <a:pt x="3989" y="1179"/>
                </a:lnTo>
                <a:lnTo>
                  <a:pt x="3989" y="1178"/>
                </a:lnTo>
                <a:lnTo>
                  <a:pt x="3990" y="1178"/>
                </a:lnTo>
                <a:lnTo>
                  <a:pt x="3992" y="1178"/>
                </a:lnTo>
                <a:lnTo>
                  <a:pt x="3993" y="1179"/>
                </a:lnTo>
                <a:lnTo>
                  <a:pt x="3995" y="1179"/>
                </a:lnTo>
                <a:lnTo>
                  <a:pt x="3995" y="1181"/>
                </a:lnTo>
                <a:lnTo>
                  <a:pt x="3995" y="1182"/>
                </a:lnTo>
                <a:lnTo>
                  <a:pt x="3995" y="1184"/>
                </a:lnTo>
                <a:lnTo>
                  <a:pt x="3995" y="1185"/>
                </a:lnTo>
                <a:lnTo>
                  <a:pt x="3993" y="1185"/>
                </a:lnTo>
                <a:lnTo>
                  <a:pt x="3993" y="1187"/>
                </a:lnTo>
                <a:lnTo>
                  <a:pt x="3992" y="1187"/>
                </a:lnTo>
                <a:lnTo>
                  <a:pt x="3992" y="1185"/>
                </a:lnTo>
                <a:lnTo>
                  <a:pt x="3990" y="1184"/>
                </a:lnTo>
                <a:lnTo>
                  <a:pt x="3990" y="1182"/>
                </a:lnTo>
                <a:lnTo>
                  <a:pt x="3989" y="1184"/>
                </a:lnTo>
                <a:lnTo>
                  <a:pt x="3988" y="1184"/>
                </a:lnTo>
                <a:lnTo>
                  <a:pt x="3986" y="1184"/>
                </a:lnTo>
                <a:lnTo>
                  <a:pt x="3986" y="1185"/>
                </a:lnTo>
                <a:lnTo>
                  <a:pt x="3986" y="1187"/>
                </a:lnTo>
                <a:lnTo>
                  <a:pt x="3986" y="1187"/>
                </a:lnTo>
                <a:lnTo>
                  <a:pt x="3986" y="1188"/>
                </a:lnTo>
                <a:lnTo>
                  <a:pt x="3985" y="1188"/>
                </a:lnTo>
                <a:lnTo>
                  <a:pt x="3985" y="1188"/>
                </a:lnTo>
                <a:lnTo>
                  <a:pt x="3983" y="1189"/>
                </a:lnTo>
                <a:lnTo>
                  <a:pt x="3983" y="1191"/>
                </a:lnTo>
                <a:lnTo>
                  <a:pt x="3982" y="1191"/>
                </a:lnTo>
                <a:lnTo>
                  <a:pt x="3982" y="1192"/>
                </a:lnTo>
                <a:lnTo>
                  <a:pt x="3980" y="1192"/>
                </a:lnTo>
                <a:lnTo>
                  <a:pt x="3979" y="1194"/>
                </a:lnTo>
                <a:lnTo>
                  <a:pt x="3977" y="1194"/>
                </a:lnTo>
                <a:lnTo>
                  <a:pt x="3976" y="1194"/>
                </a:lnTo>
                <a:lnTo>
                  <a:pt x="3976" y="1195"/>
                </a:lnTo>
                <a:lnTo>
                  <a:pt x="3974" y="1195"/>
                </a:lnTo>
                <a:lnTo>
                  <a:pt x="3973" y="1195"/>
                </a:lnTo>
                <a:lnTo>
                  <a:pt x="3973" y="1197"/>
                </a:lnTo>
                <a:lnTo>
                  <a:pt x="3973" y="1198"/>
                </a:lnTo>
                <a:lnTo>
                  <a:pt x="3971" y="1200"/>
                </a:lnTo>
                <a:lnTo>
                  <a:pt x="3970" y="1200"/>
                </a:lnTo>
                <a:lnTo>
                  <a:pt x="3968" y="1200"/>
                </a:lnTo>
                <a:lnTo>
                  <a:pt x="3968" y="1198"/>
                </a:lnTo>
                <a:lnTo>
                  <a:pt x="3967" y="1198"/>
                </a:lnTo>
                <a:lnTo>
                  <a:pt x="3967" y="1197"/>
                </a:lnTo>
                <a:lnTo>
                  <a:pt x="3965" y="1198"/>
                </a:lnTo>
                <a:lnTo>
                  <a:pt x="3967" y="1198"/>
                </a:lnTo>
                <a:lnTo>
                  <a:pt x="3967" y="1200"/>
                </a:lnTo>
                <a:lnTo>
                  <a:pt x="3968" y="1200"/>
                </a:lnTo>
                <a:lnTo>
                  <a:pt x="3968" y="1201"/>
                </a:lnTo>
                <a:lnTo>
                  <a:pt x="3970" y="1203"/>
                </a:lnTo>
                <a:lnTo>
                  <a:pt x="3970" y="1204"/>
                </a:lnTo>
                <a:lnTo>
                  <a:pt x="3971" y="1204"/>
                </a:lnTo>
                <a:lnTo>
                  <a:pt x="3973" y="1206"/>
                </a:lnTo>
                <a:lnTo>
                  <a:pt x="3973" y="1207"/>
                </a:lnTo>
                <a:lnTo>
                  <a:pt x="3974" y="1207"/>
                </a:lnTo>
                <a:lnTo>
                  <a:pt x="3974" y="1209"/>
                </a:lnTo>
                <a:lnTo>
                  <a:pt x="3974" y="1210"/>
                </a:lnTo>
                <a:lnTo>
                  <a:pt x="3976" y="1210"/>
                </a:lnTo>
                <a:lnTo>
                  <a:pt x="3976" y="1212"/>
                </a:lnTo>
                <a:lnTo>
                  <a:pt x="3976" y="1213"/>
                </a:lnTo>
                <a:lnTo>
                  <a:pt x="3976" y="1215"/>
                </a:lnTo>
                <a:lnTo>
                  <a:pt x="3977" y="1215"/>
                </a:lnTo>
                <a:lnTo>
                  <a:pt x="3977" y="1216"/>
                </a:lnTo>
                <a:lnTo>
                  <a:pt x="3979" y="1216"/>
                </a:lnTo>
                <a:lnTo>
                  <a:pt x="3979" y="1217"/>
                </a:lnTo>
                <a:lnTo>
                  <a:pt x="3979" y="1219"/>
                </a:lnTo>
                <a:lnTo>
                  <a:pt x="3980" y="1220"/>
                </a:lnTo>
                <a:lnTo>
                  <a:pt x="3982" y="1220"/>
                </a:lnTo>
                <a:lnTo>
                  <a:pt x="3982" y="1222"/>
                </a:lnTo>
                <a:lnTo>
                  <a:pt x="3980" y="1222"/>
                </a:lnTo>
                <a:lnTo>
                  <a:pt x="3979" y="1223"/>
                </a:lnTo>
                <a:lnTo>
                  <a:pt x="3979" y="1223"/>
                </a:lnTo>
                <a:lnTo>
                  <a:pt x="3979" y="1225"/>
                </a:lnTo>
                <a:lnTo>
                  <a:pt x="3979" y="1226"/>
                </a:lnTo>
                <a:lnTo>
                  <a:pt x="3977" y="1226"/>
                </a:lnTo>
                <a:lnTo>
                  <a:pt x="3977" y="1228"/>
                </a:lnTo>
                <a:lnTo>
                  <a:pt x="3979" y="1228"/>
                </a:lnTo>
                <a:lnTo>
                  <a:pt x="3979" y="1229"/>
                </a:lnTo>
                <a:lnTo>
                  <a:pt x="3980" y="1229"/>
                </a:lnTo>
                <a:lnTo>
                  <a:pt x="3980" y="1231"/>
                </a:lnTo>
                <a:lnTo>
                  <a:pt x="3982" y="1232"/>
                </a:lnTo>
                <a:lnTo>
                  <a:pt x="3983" y="1232"/>
                </a:lnTo>
                <a:lnTo>
                  <a:pt x="3983" y="1234"/>
                </a:lnTo>
                <a:lnTo>
                  <a:pt x="3983" y="1235"/>
                </a:lnTo>
                <a:lnTo>
                  <a:pt x="3983" y="1237"/>
                </a:lnTo>
                <a:lnTo>
                  <a:pt x="3985" y="1237"/>
                </a:lnTo>
                <a:lnTo>
                  <a:pt x="3986" y="1237"/>
                </a:lnTo>
                <a:lnTo>
                  <a:pt x="3986" y="1238"/>
                </a:lnTo>
                <a:lnTo>
                  <a:pt x="3986" y="1240"/>
                </a:lnTo>
                <a:lnTo>
                  <a:pt x="3986" y="1241"/>
                </a:lnTo>
                <a:lnTo>
                  <a:pt x="3985" y="1241"/>
                </a:lnTo>
                <a:lnTo>
                  <a:pt x="3983" y="1240"/>
                </a:lnTo>
                <a:lnTo>
                  <a:pt x="3983" y="1241"/>
                </a:lnTo>
                <a:lnTo>
                  <a:pt x="3982" y="1241"/>
                </a:lnTo>
                <a:lnTo>
                  <a:pt x="3980" y="1241"/>
                </a:lnTo>
                <a:lnTo>
                  <a:pt x="3979" y="1241"/>
                </a:lnTo>
                <a:lnTo>
                  <a:pt x="3979" y="1242"/>
                </a:lnTo>
                <a:lnTo>
                  <a:pt x="3977" y="1242"/>
                </a:lnTo>
                <a:lnTo>
                  <a:pt x="3976" y="1242"/>
                </a:lnTo>
                <a:lnTo>
                  <a:pt x="3974" y="1242"/>
                </a:lnTo>
                <a:lnTo>
                  <a:pt x="3974" y="1244"/>
                </a:lnTo>
                <a:lnTo>
                  <a:pt x="3974" y="1245"/>
                </a:lnTo>
                <a:lnTo>
                  <a:pt x="3973" y="1245"/>
                </a:lnTo>
                <a:lnTo>
                  <a:pt x="3974" y="1247"/>
                </a:lnTo>
                <a:lnTo>
                  <a:pt x="3974" y="1248"/>
                </a:lnTo>
                <a:lnTo>
                  <a:pt x="3973" y="1248"/>
                </a:lnTo>
                <a:lnTo>
                  <a:pt x="3971" y="1248"/>
                </a:lnTo>
                <a:lnTo>
                  <a:pt x="3970" y="1248"/>
                </a:lnTo>
                <a:lnTo>
                  <a:pt x="3968" y="1248"/>
                </a:lnTo>
                <a:lnTo>
                  <a:pt x="3968" y="1247"/>
                </a:lnTo>
                <a:lnTo>
                  <a:pt x="3967" y="1247"/>
                </a:lnTo>
                <a:lnTo>
                  <a:pt x="3965" y="1245"/>
                </a:lnTo>
                <a:lnTo>
                  <a:pt x="3965" y="1244"/>
                </a:lnTo>
                <a:lnTo>
                  <a:pt x="3967" y="1242"/>
                </a:lnTo>
                <a:lnTo>
                  <a:pt x="3967" y="1241"/>
                </a:lnTo>
                <a:lnTo>
                  <a:pt x="3967" y="1240"/>
                </a:lnTo>
                <a:lnTo>
                  <a:pt x="3967" y="1238"/>
                </a:lnTo>
                <a:lnTo>
                  <a:pt x="3968" y="1238"/>
                </a:lnTo>
                <a:lnTo>
                  <a:pt x="3968" y="1237"/>
                </a:lnTo>
                <a:lnTo>
                  <a:pt x="3968" y="1235"/>
                </a:lnTo>
                <a:lnTo>
                  <a:pt x="3967" y="1234"/>
                </a:lnTo>
                <a:lnTo>
                  <a:pt x="3965" y="1234"/>
                </a:lnTo>
                <a:lnTo>
                  <a:pt x="3964" y="1234"/>
                </a:lnTo>
                <a:lnTo>
                  <a:pt x="3964" y="1232"/>
                </a:lnTo>
                <a:lnTo>
                  <a:pt x="3964" y="1231"/>
                </a:lnTo>
                <a:lnTo>
                  <a:pt x="3963" y="1231"/>
                </a:lnTo>
                <a:lnTo>
                  <a:pt x="3961" y="1229"/>
                </a:lnTo>
                <a:lnTo>
                  <a:pt x="3960" y="1226"/>
                </a:lnTo>
                <a:lnTo>
                  <a:pt x="3958" y="1225"/>
                </a:lnTo>
                <a:lnTo>
                  <a:pt x="3960" y="1223"/>
                </a:lnTo>
                <a:lnTo>
                  <a:pt x="3960" y="1223"/>
                </a:lnTo>
                <a:lnTo>
                  <a:pt x="3961" y="1223"/>
                </a:lnTo>
                <a:lnTo>
                  <a:pt x="3961" y="1222"/>
                </a:lnTo>
                <a:lnTo>
                  <a:pt x="3963" y="1222"/>
                </a:lnTo>
                <a:lnTo>
                  <a:pt x="3963" y="1220"/>
                </a:lnTo>
                <a:lnTo>
                  <a:pt x="3963" y="1219"/>
                </a:lnTo>
                <a:lnTo>
                  <a:pt x="3963" y="1217"/>
                </a:lnTo>
                <a:lnTo>
                  <a:pt x="3963" y="1216"/>
                </a:lnTo>
                <a:lnTo>
                  <a:pt x="3963" y="1215"/>
                </a:lnTo>
                <a:lnTo>
                  <a:pt x="3963" y="1213"/>
                </a:lnTo>
                <a:lnTo>
                  <a:pt x="3961" y="1213"/>
                </a:lnTo>
                <a:lnTo>
                  <a:pt x="3960" y="1212"/>
                </a:lnTo>
                <a:lnTo>
                  <a:pt x="3958" y="1212"/>
                </a:lnTo>
                <a:lnTo>
                  <a:pt x="3957" y="1212"/>
                </a:lnTo>
                <a:lnTo>
                  <a:pt x="3957" y="1213"/>
                </a:lnTo>
                <a:lnTo>
                  <a:pt x="3955" y="1213"/>
                </a:lnTo>
                <a:lnTo>
                  <a:pt x="3955" y="1215"/>
                </a:lnTo>
                <a:lnTo>
                  <a:pt x="3951" y="1216"/>
                </a:lnTo>
                <a:lnTo>
                  <a:pt x="3951" y="1217"/>
                </a:lnTo>
                <a:lnTo>
                  <a:pt x="3951" y="1219"/>
                </a:lnTo>
                <a:lnTo>
                  <a:pt x="3951" y="1220"/>
                </a:lnTo>
                <a:lnTo>
                  <a:pt x="3951" y="1222"/>
                </a:lnTo>
                <a:lnTo>
                  <a:pt x="3952" y="1222"/>
                </a:lnTo>
                <a:lnTo>
                  <a:pt x="3952" y="1223"/>
                </a:lnTo>
                <a:lnTo>
                  <a:pt x="3952" y="1223"/>
                </a:lnTo>
                <a:lnTo>
                  <a:pt x="3952" y="1225"/>
                </a:lnTo>
                <a:lnTo>
                  <a:pt x="3952" y="1226"/>
                </a:lnTo>
                <a:lnTo>
                  <a:pt x="3952" y="1228"/>
                </a:lnTo>
                <a:lnTo>
                  <a:pt x="3952" y="1229"/>
                </a:lnTo>
                <a:lnTo>
                  <a:pt x="3952" y="1231"/>
                </a:lnTo>
                <a:lnTo>
                  <a:pt x="3951" y="1232"/>
                </a:lnTo>
                <a:lnTo>
                  <a:pt x="3951" y="1235"/>
                </a:lnTo>
                <a:lnTo>
                  <a:pt x="3951" y="1237"/>
                </a:lnTo>
                <a:lnTo>
                  <a:pt x="3951" y="1238"/>
                </a:lnTo>
                <a:lnTo>
                  <a:pt x="3951" y="1240"/>
                </a:lnTo>
                <a:lnTo>
                  <a:pt x="3951" y="1241"/>
                </a:lnTo>
                <a:lnTo>
                  <a:pt x="3951" y="1242"/>
                </a:lnTo>
                <a:lnTo>
                  <a:pt x="3951" y="1244"/>
                </a:lnTo>
                <a:lnTo>
                  <a:pt x="3951" y="1245"/>
                </a:lnTo>
                <a:lnTo>
                  <a:pt x="3951" y="1247"/>
                </a:lnTo>
                <a:lnTo>
                  <a:pt x="3951" y="1248"/>
                </a:lnTo>
                <a:lnTo>
                  <a:pt x="3951" y="1248"/>
                </a:lnTo>
                <a:lnTo>
                  <a:pt x="3951" y="1251"/>
                </a:lnTo>
                <a:lnTo>
                  <a:pt x="3949" y="1253"/>
                </a:lnTo>
                <a:lnTo>
                  <a:pt x="3949" y="1254"/>
                </a:lnTo>
                <a:lnTo>
                  <a:pt x="3951" y="1254"/>
                </a:lnTo>
                <a:lnTo>
                  <a:pt x="3951" y="1256"/>
                </a:lnTo>
                <a:lnTo>
                  <a:pt x="3951" y="1257"/>
                </a:lnTo>
                <a:lnTo>
                  <a:pt x="3951" y="1259"/>
                </a:lnTo>
                <a:lnTo>
                  <a:pt x="3949" y="1259"/>
                </a:lnTo>
                <a:lnTo>
                  <a:pt x="3948" y="1259"/>
                </a:lnTo>
                <a:lnTo>
                  <a:pt x="3948" y="1260"/>
                </a:lnTo>
                <a:lnTo>
                  <a:pt x="3946" y="1260"/>
                </a:lnTo>
                <a:lnTo>
                  <a:pt x="3945" y="1260"/>
                </a:lnTo>
                <a:lnTo>
                  <a:pt x="3945" y="1259"/>
                </a:lnTo>
                <a:lnTo>
                  <a:pt x="3943" y="1260"/>
                </a:lnTo>
                <a:lnTo>
                  <a:pt x="3943" y="1262"/>
                </a:lnTo>
                <a:lnTo>
                  <a:pt x="3942" y="1262"/>
                </a:lnTo>
                <a:lnTo>
                  <a:pt x="3940" y="1262"/>
                </a:lnTo>
                <a:lnTo>
                  <a:pt x="3940" y="1260"/>
                </a:lnTo>
                <a:lnTo>
                  <a:pt x="3939" y="1260"/>
                </a:lnTo>
                <a:lnTo>
                  <a:pt x="3939" y="1259"/>
                </a:lnTo>
                <a:lnTo>
                  <a:pt x="3938" y="1259"/>
                </a:lnTo>
                <a:lnTo>
                  <a:pt x="3936" y="1259"/>
                </a:lnTo>
                <a:lnTo>
                  <a:pt x="3936" y="1257"/>
                </a:lnTo>
                <a:lnTo>
                  <a:pt x="3936" y="1256"/>
                </a:lnTo>
                <a:lnTo>
                  <a:pt x="3938" y="1256"/>
                </a:lnTo>
                <a:lnTo>
                  <a:pt x="3938" y="1254"/>
                </a:lnTo>
                <a:lnTo>
                  <a:pt x="3938" y="1253"/>
                </a:lnTo>
                <a:lnTo>
                  <a:pt x="3939" y="1253"/>
                </a:lnTo>
                <a:lnTo>
                  <a:pt x="3939" y="1251"/>
                </a:lnTo>
                <a:lnTo>
                  <a:pt x="3939" y="1250"/>
                </a:lnTo>
                <a:lnTo>
                  <a:pt x="3939" y="1247"/>
                </a:lnTo>
                <a:lnTo>
                  <a:pt x="3940" y="1245"/>
                </a:lnTo>
                <a:lnTo>
                  <a:pt x="3940" y="1244"/>
                </a:lnTo>
                <a:lnTo>
                  <a:pt x="3942" y="1241"/>
                </a:lnTo>
                <a:lnTo>
                  <a:pt x="3942" y="1240"/>
                </a:lnTo>
                <a:lnTo>
                  <a:pt x="3942" y="1238"/>
                </a:lnTo>
                <a:lnTo>
                  <a:pt x="3942" y="1237"/>
                </a:lnTo>
                <a:lnTo>
                  <a:pt x="3942" y="1235"/>
                </a:lnTo>
                <a:lnTo>
                  <a:pt x="3942" y="1234"/>
                </a:lnTo>
                <a:lnTo>
                  <a:pt x="3940" y="1231"/>
                </a:lnTo>
                <a:lnTo>
                  <a:pt x="3940" y="1229"/>
                </a:lnTo>
                <a:lnTo>
                  <a:pt x="3940" y="1228"/>
                </a:lnTo>
                <a:lnTo>
                  <a:pt x="3940" y="1226"/>
                </a:lnTo>
                <a:lnTo>
                  <a:pt x="3942" y="1226"/>
                </a:lnTo>
                <a:lnTo>
                  <a:pt x="3940" y="1225"/>
                </a:lnTo>
                <a:lnTo>
                  <a:pt x="3939" y="1225"/>
                </a:lnTo>
                <a:lnTo>
                  <a:pt x="3938" y="1225"/>
                </a:lnTo>
                <a:lnTo>
                  <a:pt x="3936" y="1225"/>
                </a:lnTo>
                <a:lnTo>
                  <a:pt x="3935" y="1225"/>
                </a:lnTo>
                <a:lnTo>
                  <a:pt x="3935" y="1226"/>
                </a:lnTo>
                <a:lnTo>
                  <a:pt x="3933" y="1226"/>
                </a:lnTo>
                <a:lnTo>
                  <a:pt x="3933" y="1225"/>
                </a:lnTo>
                <a:lnTo>
                  <a:pt x="3932" y="1223"/>
                </a:lnTo>
                <a:lnTo>
                  <a:pt x="3932" y="1223"/>
                </a:lnTo>
                <a:lnTo>
                  <a:pt x="3932" y="1222"/>
                </a:lnTo>
                <a:lnTo>
                  <a:pt x="3932" y="1220"/>
                </a:lnTo>
                <a:lnTo>
                  <a:pt x="3932" y="1219"/>
                </a:lnTo>
                <a:lnTo>
                  <a:pt x="3933" y="1219"/>
                </a:lnTo>
                <a:lnTo>
                  <a:pt x="3933" y="1217"/>
                </a:lnTo>
                <a:lnTo>
                  <a:pt x="3933" y="1216"/>
                </a:lnTo>
                <a:lnTo>
                  <a:pt x="3932" y="1216"/>
                </a:lnTo>
                <a:lnTo>
                  <a:pt x="3932" y="1215"/>
                </a:lnTo>
                <a:lnTo>
                  <a:pt x="3932" y="1213"/>
                </a:lnTo>
                <a:lnTo>
                  <a:pt x="3932" y="1212"/>
                </a:lnTo>
                <a:lnTo>
                  <a:pt x="3933" y="1212"/>
                </a:lnTo>
                <a:lnTo>
                  <a:pt x="3935" y="1212"/>
                </a:lnTo>
                <a:lnTo>
                  <a:pt x="3936" y="1210"/>
                </a:lnTo>
                <a:lnTo>
                  <a:pt x="3938" y="1209"/>
                </a:lnTo>
                <a:lnTo>
                  <a:pt x="3938" y="1207"/>
                </a:lnTo>
                <a:lnTo>
                  <a:pt x="3938" y="1206"/>
                </a:lnTo>
                <a:lnTo>
                  <a:pt x="3938" y="1204"/>
                </a:lnTo>
                <a:lnTo>
                  <a:pt x="3938" y="1203"/>
                </a:lnTo>
                <a:lnTo>
                  <a:pt x="3939" y="1201"/>
                </a:lnTo>
                <a:lnTo>
                  <a:pt x="3939" y="1200"/>
                </a:lnTo>
                <a:lnTo>
                  <a:pt x="3940" y="1200"/>
                </a:lnTo>
                <a:lnTo>
                  <a:pt x="3940" y="1198"/>
                </a:lnTo>
                <a:lnTo>
                  <a:pt x="3940" y="1197"/>
                </a:lnTo>
                <a:lnTo>
                  <a:pt x="3940" y="1195"/>
                </a:lnTo>
                <a:lnTo>
                  <a:pt x="3940" y="1194"/>
                </a:lnTo>
                <a:lnTo>
                  <a:pt x="3940" y="1192"/>
                </a:lnTo>
                <a:lnTo>
                  <a:pt x="3940" y="1191"/>
                </a:lnTo>
                <a:lnTo>
                  <a:pt x="3940" y="1189"/>
                </a:lnTo>
                <a:lnTo>
                  <a:pt x="3940" y="1188"/>
                </a:lnTo>
                <a:lnTo>
                  <a:pt x="3940" y="1188"/>
                </a:lnTo>
                <a:lnTo>
                  <a:pt x="3942" y="1188"/>
                </a:lnTo>
                <a:lnTo>
                  <a:pt x="3942" y="1187"/>
                </a:lnTo>
                <a:lnTo>
                  <a:pt x="3942" y="1185"/>
                </a:lnTo>
                <a:lnTo>
                  <a:pt x="3943" y="1185"/>
                </a:lnTo>
                <a:lnTo>
                  <a:pt x="3943" y="1184"/>
                </a:lnTo>
                <a:lnTo>
                  <a:pt x="3943" y="1182"/>
                </a:lnTo>
                <a:lnTo>
                  <a:pt x="3945" y="1182"/>
                </a:lnTo>
                <a:lnTo>
                  <a:pt x="3945" y="1181"/>
                </a:lnTo>
                <a:lnTo>
                  <a:pt x="3946" y="1179"/>
                </a:lnTo>
                <a:lnTo>
                  <a:pt x="3946" y="1181"/>
                </a:lnTo>
                <a:lnTo>
                  <a:pt x="3946" y="1182"/>
                </a:lnTo>
                <a:lnTo>
                  <a:pt x="3948" y="1182"/>
                </a:lnTo>
                <a:lnTo>
                  <a:pt x="3948" y="1181"/>
                </a:lnTo>
                <a:lnTo>
                  <a:pt x="3948" y="1179"/>
                </a:lnTo>
                <a:lnTo>
                  <a:pt x="3946" y="1179"/>
                </a:lnTo>
                <a:lnTo>
                  <a:pt x="3946" y="1178"/>
                </a:lnTo>
                <a:lnTo>
                  <a:pt x="3946" y="1176"/>
                </a:lnTo>
                <a:lnTo>
                  <a:pt x="3946" y="1172"/>
                </a:lnTo>
                <a:lnTo>
                  <a:pt x="3948" y="1172"/>
                </a:lnTo>
                <a:lnTo>
                  <a:pt x="3948" y="1170"/>
                </a:lnTo>
                <a:lnTo>
                  <a:pt x="3948" y="1169"/>
                </a:lnTo>
                <a:lnTo>
                  <a:pt x="3948" y="1167"/>
                </a:lnTo>
                <a:lnTo>
                  <a:pt x="3948" y="1166"/>
                </a:lnTo>
                <a:lnTo>
                  <a:pt x="3948" y="1164"/>
                </a:lnTo>
                <a:lnTo>
                  <a:pt x="3948" y="1163"/>
                </a:lnTo>
                <a:lnTo>
                  <a:pt x="3948" y="1162"/>
                </a:lnTo>
                <a:lnTo>
                  <a:pt x="3949" y="1160"/>
                </a:lnTo>
                <a:lnTo>
                  <a:pt x="3951" y="1160"/>
                </a:lnTo>
                <a:lnTo>
                  <a:pt x="3951" y="1159"/>
                </a:lnTo>
                <a:lnTo>
                  <a:pt x="3951" y="1157"/>
                </a:lnTo>
                <a:lnTo>
                  <a:pt x="3951" y="1156"/>
                </a:lnTo>
                <a:lnTo>
                  <a:pt x="3951" y="1156"/>
                </a:lnTo>
                <a:lnTo>
                  <a:pt x="3951" y="1154"/>
                </a:lnTo>
                <a:lnTo>
                  <a:pt x="3952" y="1154"/>
                </a:lnTo>
                <a:lnTo>
                  <a:pt x="3952" y="1153"/>
                </a:lnTo>
                <a:lnTo>
                  <a:pt x="3952" y="1153"/>
                </a:lnTo>
                <a:lnTo>
                  <a:pt x="3954" y="1153"/>
                </a:lnTo>
                <a:lnTo>
                  <a:pt x="3954" y="1153"/>
                </a:lnTo>
                <a:lnTo>
                  <a:pt x="3954" y="1154"/>
                </a:lnTo>
                <a:lnTo>
                  <a:pt x="3955" y="1154"/>
                </a:lnTo>
                <a:lnTo>
                  <a:pt x="3957" y="1154"/>
                </a:lnTo>
                <a:lnTo>
                  <a:pt x="3957" y="1153"/>
                </a:lnTo>
                <a:lnTo>
                  <a:pt x="3958" y="1153"/>
                </a:lnTo>
                <a:lnTo>
                  <a:pt x="3960" y="1153"/>
                </a:lnTo>
                <a:lnTo>
                  <a:pt x="3960" y="1151"/>
                </a:lnTo>
                <a:lnTo>
                  <a:pt x="3960" y="1150"/>
                </a:lnTo>
                <a:lnTo>
                  <a:pt x="3960" y="1148"/>
                </a:lnTo>
                <a:lnTo>
                  <a:pt x="3960" y="1147"/>
                </a:lnTo>
                <a:lnTo>
                  <a:pt x="3961" y="1147"/>
                </a:lnTo>
                <a:lnTo>
                  <a:pt x="3963" y="1147"/>
                </a:lnTo>
                <a:lnTo>
                  <a:pt x="3964" y="1147"/>
                </a:lnTo>
                <a:lnTo>
                  <a:pt x="3965" y="1148"/>
                </a:lnTo>
                <a:lnTo>
                  <a:pt x="3967" y="1148"/>
                </a:lnTo>
                <a:lnTo>
                  <a:pt x="3968" y="1148"/>
                </a:lnTo>
                <a:lnTo>
                  <a:pt x="3968" y="1150"/>
                </a:lnTo>
                <a:lnTo>
                  <a:pt x="3970" y="1151"/>
                </a:lnTo>
                <a:lnTo>
                  <a:pt x="3971" y="1151"/>
                </a:lnTo>
                <a:lnTo>
                  <a:pt x="3976" y="1151"/>
                </a:lnTo>
                <a:moveTo>
                  <a:pt x="3988" y="1248"/>
                </a:moveTo>
                <a:lnTo>
                  <a:pt x="3988" y="1247"/>
                </a:lnTo>
                <a:lnTo>
                  <a:pt x="3986" y="1247"/>
                </a:lnTo>
                <a:lnTo>
                  <a:pt x="3986" y="1248"/>
                </a:lnTo>
                <a:lnTo>
                  <a:pt x="3986" y="1248"/>
                </a:lnTo>
                <a:lnTo>
                  <a:pt x="3986" y="1250"/>
                </a:lnTo>
                <a:lnTo>
                  <a:pt x="3986" y="1251"/>
                </a:lnTo>
                <a:lnTo>
                  <a:pt x="3986" y="1253"/>
                </a:lnTo>
                <a:lnTo>
                  <a:pt x="3986" y="1254"/>
                </a:lnTo>
                <a:lnTo>
                  <a:pt x="3986" y="1256"/>
                </a:lnTo>
                <a:lnTo>
                  <a:pt x="3988" y="1256"/>
                </a:lnTo>
                <a:lnTo>
                  <a:pt x="3988" y="1257"/>
                </a:lnTo>
                <a:lnTo>
                  <a:pt x="3986" y="1257"/>
                </a:lnTo>
                <a:lnTo>
                  <a:pt x="3986" y="1259"/>
                </a:lnTo>
                <a:lnTo>
                  <a:pt x="3986" y="1257"/>
                </a:lnTo>
                <a:lnTo>
                  <a:pt x="3985" y="1259"/>
                </a:lnTo>
                <a:lnTo>
                  <a:pt x="3983" y="1259"/>
                </a:lnTo>
                <a:lnTo>
                  <a:pt x="3983" y="1259"/>
                </a:lnTo>
                <a:lnTo>
                  <a:pt x="3985" y="1259"/>
                </a:lnTo>
                <a:lnTo>
                  <a:pt x="3985" y="1260"/>
                </a:lnTo>
                <a:lnTo>
                  <a:pt x="3983" y="1260"/>
                </a:lnTo>
                <a:lnTo>
                  <a:pt x="3983" y="1262"/>
                </a:lnTo>
                <a:lnTo>
                  <a:pt x="3982" y="1262"/>
                </a:lnTo>
                <a:lnTo>
                  <a:pt x="3982" y="1260"/>
                </a:lnTo>
                <a:lnTo>
                  <a:pt x="3980" y="1262"/>
                </a:lnTo>
                <a:lnTo>
                  <a:pt x="3980" y="1259"/>
                </a:lnTo>
                <a:lnTo>
                  <a:pt x="3980" y="1259"/>
                </a:lnTo>
                <a:lnTo>
                  <a:pt x="3979" y="1259"/>
                </a:lnTo>
                <a:lnTo>
                  <a:pt x="3977" y="1257"/>
                </a:lnTo>
                <a:lnTo>
                  <a:pt x="3976" y="1257"/>
                </a:lnTo>
                <a:lnTo>
                  <a:pt x="3976" y="1256"/>
                </a:lnTo>
                <a:lnTo>
                  <a:pt x="3977" y="1254"/>
                </a:lnTo>
                <a:lnTo>
                  <a:pt x="3977" y="1253"/>
                </a:lnTo>
                <a:lnTo>
                  <a:pt x="3977" y="1251"/>
                </a:lnTo>
                <a:lnTo>
                  <a:pt x="3977" y="1250"/>
                </a:lnTo>
                <a:lnTo>
                  <a:pt x="3977" y="1248"/>
                </a:lnTo>
                <a:lnTo>
                  <a:pt x="3977" y="1247"/>
                </a:lnTo>
                <a:lnTo>
                  <a:pt x="3979" y="1247"/>
                </a:lnTo>
                <a:lnTo>
                  <a:pt x="3980" y="1247"/>
                </a:lnTo>
                <a:lnTo>
                  <a:pt x="3982" y="1245"/>
                </a:lnTo>
                <a:lnTo>
                  <a:pt x="3983" y="1244"/>
                </a:lnTo>
                <a:lnTo>
                  <a:pt x="3983" y="1245"/>
                </a:lnTo>
                <a:lnTo>
                  <a:pt x="3983" y="1247"/>
                </a:lnTo>
                <a:lnTo>
                  <a:pt x="3983" y="1248"/>
                </a:lnTo>
                <a:lnTo>
                  <a:pt x="3983" y="1250"/>
                </a:lnTo>
                <a:lnTo>
                  <a:pt x="3983" y="1251"/>
                </a:lnTo>
                <a:lnTo>
                  <a:pt x="3982" y="1253"/>
                </a:lnTo>
                <a:lnTo>
                  <a:pt x="3980" y="1254"/>
                </a:lnTo>
                <a:lnTo>
                  <a:pt x="3980" y="1256"/>
                </a:lnTo>
                <a:lnTo>
                  <a:pt x="3982" y="1256"/>
                </a:lnTo>
                <a:lnTo>
                  <a:pt x="3983" y="1256"/>
                </a:lnTo>
                <a:lnTo>
                  <a:pt x="3983" y="1254"/>
                </a:lnTo>
                <a:lnTo>
                  <a:pt x="3983" y="1253"/>
                </a:lnTo>
                <a:lnTo>
                  <a:pt x="3983" y="1251"/>
                </a:lnTo>
                <a:lnTo>
                  <a:pt x="3985" y="1250"/>
                </a:lnTo>
                <a:lnTo>
                  <a:pt x="3985" y="1248"/>
                </a:lnTo>
                <a:lnTo>
                  <a:pt x="3985" y="1245"/>
                </a:lnTo>
                <a:lnTo>
                  <a:pt x="3985" y="1244"/>
                </a:lnTo>
                <a:lnTo>
                  <a:pt x="3986" y="1242"/>
                </a:lnTo>
                <a:lnTo>
                  <a:pt x="3986" y="1241"/>
                </a:lnTo>
                <a:lnTo>
                  <a:pt x="3988" y="1242"/>
                </a:lnTo>
                <a:lnTo>
                  <a:pt x="3988" y="1244"/>
                </a:lnTo>
                <a:lnTo>
                  <a:pt x="3988" y="1245"/>
                </a:lnTo>
                <a:lnTo>
                  <a:pt x="3989" y="1245"/>
                </a:lnTo>
                <a:lnTo>
                  <a:pt x="3989" y="1247"/>
                </a:lnTo>
                <a:lnTo>
                  <a:pt x="3988" y="1248"/>
                </a:lnTo>
                <a:moveTo>
                  <a:pt x="3708" y="1257"/>
                </a:moveTo>
                <a:lnTo>
                  <a:pt x="3710" y="1257"/>
                </a:lnTo>
                <a:lnTo>
                  <a:pt x="3710" y="1259"/>
                </a:lnTo>
                <a:lnTo>
                  <a:pt x="3710" y="1259"/>
                </a:lnTo>
                <a:lnTo>
                  <a:pt x="3708" y="1259"/>
                </a:lnTo>
                <a:lnTo>
                  <a:pt x="3707" y="1257"/>
                </a:lnTo>
                <a:lnTo>
                  <a:pt x="3705" y="1257"/>
                </a:lnTo>
                <a:lnTo>
                  <a:pt x="3707" y="1256"/>
                </a:lnTo>
                <a:lnTo>
                  <a:pt x="3708" y="1256"/>
                </a:lnTo>
                <a:lnTo>
                  <a:pt x="3708" y="1257"/>
                </a:lnTo>
                <a:moveTo>
                  <a:pt x="4307" y="1254"/>
                </a:moveTo>
                <a:lnTo>
                  <a:pt x="4307" y="1256"/>
                </a:lnTo>
                <a:lnTo>
                  <a:pt x="4308" y="1256"/>
                </a:lnTo>
                <a:lnTo>
                  <a:pt x="4308" y="1257"/>
                </a:lnTo>
                <a:lnTo>
                  <a:pt x="4308" y="1259"/>
                </a:lnTo>
                <a:lnTo>
                  <a:pt x="4307" y="1259"/>
                </a:lnTo>
                <a:lnTo>
                  <a:pt x="4305" y="1259"/>
                </a:lnTo>
                <a:lnTo>
                  <a:pt x="4305" y="1257"/>
                </a:lnTo>
                <a:lnTo>
                  <a:pt x="4305" y="1256"/>
                </a:lnTo>
                <a:lnTo>
                  <a:pt x="4305" y="1254"/>
                </a:lnTo>
                <a:lnTo>
                  <a:pt x="4307" y="1254"/>
                </a:lnTo>
                <a:moveTo>
                  <a:pt x="4408" y="1257"/>
                </a:moveTo>
                <a:lnTo>
                  <a:pt x="4408" y="1259"/>
                </a:lnTo>
                <a:lnTo>
                  <a:pt x="4407" y="1259"/>
                </a:lnTo>
                <a:lnTo>
                  <a:pt x="4407" y="1257"/>
                </a:lnTo>
                <a:lnTo>
                  <a:pt x="4407" y="1256"/>
                </a:lnTo>
                <a:lnTo>
                  <a:pt x="4407" y="1254"/>
                </a:lnTo>
                <a:lnTo>
                  <a:pt x="4407" y="1253"/>
                </a:lnTo>
                <a:lnTo>
                  <a:pt x="4408" y="1251"/>
                </a:lnTo>
                <a:lnTo>
                  <a:pt x="4408" y="1253"/>
                </a:lnTo>
                <a:lnTo>
                  <a:pt x="4408" y="1254"/>
                </a:lnTo>
                <a:lnTo>
                  <a:pt x="4410" y="1254"/>
                </a:lnTo>
                <a:lnTo>
                  <a:pt x="4410" y="1256"/>
                </a:lnTo>
                <a:lnTo>
                  <a:pt x="4408" y="1257"/>
                </a:lnTo>
                <a:moveTo>
                  <a:pt x="2877" y="1251"/>
                </a:moveTo>
                <a:lnTo>
                  <a:pt x="2876" y="1253"/>
                </a:lnTo>
                <a:lnTo>
                  <a:pt x="2877" y="1253"/>
                </a:lnTo>
                <a:lnTo>
                  <a:pt x="2877" y="1254"/>
                </a:lnTo>
                <a:lnTo>
                  <a:pt x="2877" y="1256"/>
                </a:lnTo>
                <a:lnTo>
                  <a:pt x="2876" y="1256"/>
                </a:lnTo>
                <a:lnTo>
                  <a:pt x="2876" y="1257"/>
                </a:lnTo>
                <a:lnTo>
                  <a:pt x="2876" y="1259"/>
                </a:lnTo>
                <a:lnTo>
                  <a:pt x="2874" y="1259"/>
                </a:lnTo>
                <a:lnTo>
                  <a:pt x="2874" y="1257"/>
                </a:lnTo>
                <a:lnTo>
                  <a:pt x="2874" y="1256"/>
                </a:lnTo>
                <a:lnTo>
                  <a:pt x="2874" y="1254"/>
                </a:lnTo>
                <a:lnTo>
                  <a:pt x="2874" y="1253"/>
                </a:lnTo>
                <a:lnTo>
                  <a:pt x="2874" y="1251"/>
                </a:lnTo>
                <a:lnTo>
                  <a:pt x="2874" y="1250"/>
                </a:lnTo>
                <a:lnTo>
                  <a:pt x="2876" y="1250"/>
                </a:lnTo>
                <a:lnTo>
                  <a:pt x="2877" y="1250"/>
                </a:lnTo>
                <a:lnTo>
                  <a:pt x="2877" y="1251"/>
                </a:lnTo>
                <a:moveTo>
                  <a:pt x="3710" y="1232"/>
                </a:moveTo>
                <a:lnTo>
                  <a:pt x="3710" y="1234"/>
                </a:lnTo>
                <a:lnTo>
                  <a:pt x="3711" y="1234"/>
                </a:lnTo>
                <a:lnTo>
                  <a:pt x="3711" y="1235"/>
                </a:lnTo>
                <a:lnTo>
                  <a:pt x="3713" y="1237"/>
                </a:lnTo>
                <a:lnTo>
                  <a:pt x="3715" y="1238"/>
                </a:lnTo>
                <a:lnTo>
                  <a:pt x="3718" y="1241"/>
                </a:lnTo>
                <a:lnTo>
                  <a:pt x="3718" y="1242"/>
                </a:lnTo>
                <a:lnTo>
                  <a:pt x="3720" y="1244"/>
                </a:lnTo>
                <a:lnTo>
                  <a:pt x="3721" y="1244"/>
                </a:lnTo>
                <a:lnTo>
                  <a:pt x="3723" y="1247"/>
                </a:lnTo>
                <a:lnTo>
                  <a:pt x="3724" y="1247"/>
                </a:lnTo>
                <a:lnTo>
                  <a:pt x="3724" y="1248"/>
                </a:lnTo>
                <a:lnTo>
                  <a:pt x="3726" y="1248"/>
                </a:lnTo>
                <a:lnTo>
                  <a:pt x="3726" y="1250"/>
                </a:lnTo>
                <a:lnTo>
                  <a:pt x="3727" y="1250"/>
                </a:lnTo>
                <a:lnTo>
                  <a:pt x="3727" y="1251"/>
                </a:lnTo>
                <a:lnTo>
                  <a:pt x="3729" y="1250"/>
                </a:lnTo>
                <a:lnTo>
                  <a:pt x="3729" y="1251"/>
                </a:lnTo>
                <a:lnTo>
                  <a:pt x="3730" y="1251"/>
                </a:lnTo>
                <a:lnTo>
                  <a:pt x="3730" y="1253"/>
                </a:lnTo>
                <a:lnTo>
                  <a:pt x="3732" y="1253"/>
                </a:lnTo>
                <a:lnTo>
                  <a:pt x="3732" y="1254"/>
                </a:lnTo>
                <a:lnTo>
                  <a:pt x="3732" y="1256"/>
                </a:lnTo>
                <a:lnTo>
                  <a:pt x="3732" y="1257"/>
                </a:lnTo>
                <a:lnTo>
                  <a:pt x="3733" y="1257"/>
                </a:lnTo>
                <a:lnTo>
                  <a:pt x="3733" y="1259"/>
                </a:lnTo>
                <a:lnTo>
                  <a:pt x="3735" y="1259"/>
                </a:lnTo>
                <a:lnTo>
                  <a:pt x="3735" y="1259"/>
                </a:lnTo>
                <a:lnTo>
                  <a:pt x="3736" y="1259"/>
                </a:lnTo>
                <a:lnTo>
                  <a:pt x="3736" y="1260"/>
                </a:lnTo>
                <a:lnTo>
                  <a:pt x="3736" y="1262"/>
                </a:lnTo>
                <a:lnTo>
                  <a:pt x="3738" y="1262"/>
                </a:lnTo>
                <a:lnTo>
                  <a:pt x="3738" y="1263"/>
                </a:lnTo>
                <a:lnTo>
                  <a:pt x="3739" y="1265"/>
                </a:lnTo>
                <a:lnTo>
                  <a:pt x="3739" y="1266"/>
                </a:lnTo>
                <a:lnTo>
                  <a:pt x="3739" y="1266"/>
                </a:lnTo>
                <a:lnTo>
                  <a:pt x="3739" y="1265"/>
                </a:lnTo>
                <a:lnTo>
                  <a:pt x="3739" y="1263"/>
                </a:lnTo>
                <a:lnTo>
                  <a:pt x="3739" y="1259"/>
                </a:lnTo>
                <a:lnTo>
                  <a:pt x="3739" y="1259"/>
                </a:lnTo>
                <a:lnTo>
                  <a:pt x="3740" y="1259"/>
                </a:lnTo>
                <a:lnTo>
                  <a:pt x="3740" y="1260"/>
                </a:lnTo>
                <a:lnTo>
                  <a:pt x="3742" y="1260"/>
                </a:lnTo>
                <a:lnTo>
                  <a:pt x="3743" y="1262"/>
                </a:lnTo>
                <a:lnTo>
                  <a:pt x="3745" y="1263"/>
                </a:lnTo>
                <a:lnTo>
                  <a:pt x="3746" y="1263"/>
                </a:lnTo>
                <a:lnTo>
                  <a:pt x="3746" y="1262"/>
                </a:lnTo>
                <a:lnTo>
                  <a:pt x="3746" y="1260"/>
                </a:lnTo>
                <a:lnTo>
                  <a:pt x="3748" y="1260"/>
                </a:lnTo>
                <a:lnTo>
                  <a:pt x="3748" y="1259"/>
                </a:lnTo>
                <a:lnTo>
                  <a:pt x="3748" y="1259"/>
                </a:lnTo>
                <a:lnTo>
                  <a:pt x="3749" y="1259"/>
                </a:lnTo>
                <a:lnTo>
                  <a:pt x="3749" y="1259"/>
                </a:lnTo>
                <a:lnTo>
                  <a:pt x="3749" y="1260"/>
                </a:lnTo>
                <a:lnTo>
                  <a:pt x="3751" y="1260"/>
                </a:lnTo>
                <a:lnTo>
                  <a:pt x="3751" y="1262"/>
                </a:lnTo>
                <a:lnTo>
                  <a:pt x="3752" y="1262"/>
                </a:lnTo>
                <a:lnTo>
                  <a:pt x="3752" y="1263"/>
                </a:lnTo>
                <a:lnTo>
                  <a:pt x="3754" y="1263"/>
                </a:lnTo>
                <a:lnTo>
                  <a:pt x="3754" y="1265"/>
                </a:lnTo>
                <a:lnTo>
                  <a:pt x="3755" y="1265"/>
                </a:lnTo>
                <a:lnTo>
                  <a:pt x="3755" y="1263"/>
                </a:lnTo>
                <a:lnTo>
                  <a:pt x="3755" y="1262"/>
                </a:lnTo>
                <a:lnTo>
                  <a:pt x="3755" y="1260"/>
                </a:lnTo>
                <a:lnTo>
                  <a:pt x="3755" y="1259"/>
                </a:lnTo>
                <a:lnTo>
                  <a:pt x="3757" y="1259"/>
                </a:lnTo>
                <a:lnTo>
                  <a:pt x="3757" y="1259"/>
                </a:lnTo>
                <a:lnTo>
                  <a:pt x="3757" y="1257"/>
                </a:lnTo>
                <a:lnTo>
                  <a:pt x="3757" y="1256"/>
                </a:lnTo>
                <a:lnTo>
                  <a:pt x="3757" y="1254"/>
                </a:lnTo>
                <a:lnTo>
                  <a:pt x="3757" y="1253"/>
                </a:lnTo>
                <a:lnTo>
                  <a:pt x="3757" y="1251"/>
                </a:lnTo>
                <a:lnTo>
                  <a:pt x="3758" y="1251"/>
                </a:lnTo>
                <a:lnTo>
                  <a:pt x="3758" y="1250"/>
                </a:lnTo>
                <a:lnTo>
                  <a:pt x="3758" y="1248"/>
                </a:lnTo>
                <a:lnTo>
                  <a:pt x="3757" y="1248"/>
                </a:lnTo>
                <a:lnTo>
                  <a:pt x="3758" y="1247"/>
                </a:lnTo>
                <a:lnTo>
                  <a:pt x="3758" y="1245"/>
                </a:lnTo>
                <a:lnTo>
                  <a:pt x="3758" y="1244"/>
                </a:lnTo>
                <a:lnTo>
                  <a:pt x="3758" y="1242"/>
                </a:lnTo>
                <a:lnTo>
                  <a:pt x="3758" y="1241"/>
                </a:lnTo>
                <a:lnTo>
                  <a:pt x="3758" y="1240"/>
                </a:lnTo>
                <a:lnTo>
                  <a:pt x="3757" y="1240"/>
                </a:lnTo>
                <a:lnTo>
                  <a:pt x="3757" y="1238"/>
                </a:lnTo>
                <a:lnTo>
                  <a:pt x="3758" y="1237"/>
                </a:lnTo>
                <a:lnTo>
                  <a:pt x="3758" y="1235"/>
                </a:lnTo>
                <a:lnTo>
                  <a:pt x="3758" y="1234"/>
                </a:lnTo>
                <a:lnTo>
                  <a:pt x="3760" y="1232"/>
                </a:lnTo>
                <a:lnTo>
                  <a:pt x="3760" y="1231"/>
                </a:lnTo>
                <a:lnTo>
                  <a:pt x="3758" y="1229"/>
                </a:lnTo>
                <a:lnTo>
                  <a:pt x="3758" y="1228"/>
                </a:lnTo>
                <a:lnTo>
                  <a:pt x="3760" y="1225"/>
                </a:lnTo>
                <a:lnTo>
                  <a:pt x="3760" y="1223"/>
                </a:lnTo>
                <a:lnTo>
                  <a:pt x="3761" y="1223"/>
                </a:lnTo>
                <a:lnTo>
                  <a:pt x="3763" y="1223"/>
                </a:lnTo>
                <a:lnTo>
                  <a:pt x="3763" y="1222"/>
                </a:lnTo>
                <a:lnTo>
                  <a:pt x="3763" y="1220"/>
                </a:lnTo>
                <a:lnTo>
                  <a:pt x="3763" y="1219"/>
                </a:lnTo>
                <a:lnTo>
                  <a:pt x="3761" y="1217"/>
                </a:lnTo>
                <a:lnTo>
                  <a:pt x="3760" y="1217"/>
                </a:lnTo>
                <a:lnTo>
                  <a:pt x="3758" y="1216"/>
                </a:lnTo>
                <a:lnTo>
                  <a:pt x="3758" y="1213"/>
                </a:lnTo>
                <a:lnTo>
                  <a:pt x="3757" y="1213"/>
                </a:lnTo>
                <a:lnTo>
                  <a:pt x="3757" y="1212"/>
                </a:lnTo>
                <a:lnTo>
                  <a:pt x="3757" y="1210"/>
                </a:lnTo>
                <a:lnTo>
                  <a:pt x="3757" y="1209"/>
                </a:lnTo>
                <a:lnTo>
                  <a:pt x="3757" y="1207"/>
                </a:lnTo>
                <a:lnTo>
                  <a:pt x="3755" y="1209"/>
                </a:lnTo>
                <a:lnTo>
                  <a:pt x="3755" y="1207"/>
                </a:lnTo>
                <a:lnTo>
                  <a:pt x="3754" y="1207"/>
                </a:lnTo>
                <a:lnTo>
                  <a:pt x="3752" y="1207"/>
                </a:lnTo>
                <a:lnTo>
                  <a:pt x="3751" y="1207"/>
                </a:lnTo>
                <a:lnTo>
                  <a:pt x="3749" y="1207"/>
                </a:lnTo>
                <a:lnTo>
                  <a:pt x="3748" y="1207"/>
                </a:lnTo>
                <a:lnTo>
                  <a:pt x="3746" y="1207"/>
                </a:lnTo>
                <a:lnTo>
                  <a:pt x="3746" y="1206"/>
                </a:lnTo>
                <a:lnTo>
                  <a:pt x="3745" y="1207"/>
                </a:lnTo>
                <a:lnTo>
                  <a:pt x="3745" y="1209"/>
                </a:lnTo>
                <a:lnTo>
                  <a:pt x="3745" y="1210"/>
                </a:lnTo>
                <a:lnTo>
                  <a:pt x="3743" y="1210"/>
                </a:lnTo>
                <a:lnTo>
                  <a:pt x="3743" y="1209"/>
                </a:lnTo>
                <a:lnTo>
                  <a:pt x="3743" y="1207"/>
                </a:lnTo>
                <a:lnTo>
                  <a:pt x="3742" y="1209"/>
                </a:lnTo>
                <a:lnTo>
                  <a:pt x="3742" y="1207"/>
                </a:lnTo>
                <a:lnTo>
                  <a:pt x="3743" y="1207"/>
                </a:lnTo>
                <a:lnTo>
                  <a:pt x="3745" y="1207"/>
                </a:lnTo>
                <a:lnTo>
                  <a:pt x="3745" y="1206"/>
                </a:lnTo>
                <a:lnTo>
                  <a:pt x="3746" y="1204"/>
                </a:lnTo>
                <a:lnTo>
                  <a:pt x="3746" y="1203"/>
                </a:lnTo>
                <a:lnTo>
                  <a:pt x="3746" y="1201"/>
                </a:lnTo>
                <a:lnTo>
                  <a:pt x="3745" y="1201"/>
                </a:lnTo>
                <a:lnTo>
                  <a:pt x="3743" y="1201"/>
                </a:lnTo>
                <a:lnTo>
                  <a:pt x="3742" y="1201"/>
                </a:lnTo>
                <a:lnTo>
                  <a:pt x="3743" y="1200"/>
                </a:lnTo>
                <a:lnTo>
                  <a:pt x="3742" y="1200"/>
                </a:lnTo>
                <a:lnTo>
                  <a:pt x="3740" y="1200"/>
                </a:lnTo>
                <a:lnTo>
                  <a:pt x="3740" y="1198"/>
                </a:lnTo>
                <a:lnTo>
                  <a:pt x="3742" y="1198"/>
                </a:lnTo>
                <a:lnTo>
                  <a:pt x="3742" y="1197"/>
                </a:lnTo>
                <a:lnTo>
                  <a:pt x="3742" y="1195"/>
                </a:lnTo>
                <a:lnTo>
                  <a:pt x="3740" y="1194"/>
                </a:lnTo>
                <a:lnTo>
                  <a:pt x="3740" y="1192"/>
                </a:lnTo>
                <a:lnTo>
                  <a:pt x="3740" y="1191"/>
                </a:lnTo>
                <a:lnTo>
                  <a:pt x="3740" y="1189"/>
                </a:lnTo>
                <a:lnTo>
                  <a:pt x="3740" y="1188"/>
                </a:lnTo>
                <a:lnTo>
                  <a:pt x="3740" y="1188"/>
                </a:lnTo>
                <a:lnTo>
                  <a:pt x="3740" y="1187"/>
                </a:lnTo>
                <a:lnTo>
                  <a:pt x="3739" y="1187"/>
                </a:lnTo>
                <a:lnTo>
                  <a:pt x="3739" y="1187"/>
                </a:lnTo>
                <a:lnTo>
                  <a:pt x="3738" y="1187"/>
                </a:lnTo>
                <a:lnTo>
                  <a:pt x="3736" y="1187"/>
                </a:lnTo>
                <a:lnTo>
                  <a:pt x="3736" y="1185"/>
                </a:lnTo>
                <a:lnTo>
                  <a:pt x="3735" y="1185"/>
                </a:lnTo>
                <a:lnTo>
                  <a:pt x="3733" y="1187"/>
                </a:lnTo>
                <a:lnTo>
                  <a:pt x="3733" y="1185"/>
                </a:lnTo>
                <a:lnTo>
                  <a:pt x="3732" y="1185"/>
                </a:lnTo>
                <a:lnTo>
                  <a:pt x="3732" y="1184"/>
                </a:lnTo>
                <a:lnTo>
                  <a:pt x="3730" y="1184"/>
                </a:lnTo>
                <a:lnTo>
                  <a:pt x="3730" y="1182"/>
                </a:lnTo>
                <a:lnTo>
                  <a:pt x="3729" y="1182"/>
                </a:lnTo>
                <a:lnTo>
                  <a:pt x="3729" y="1181"/>
                </a:lnTo>
                <a:lnTo>
                  <a:pt x="3727" y="1181"/>
                </a:lnTo>
                <a:lnTo>
                  <a:pt x="3727" y="1179"/>
                </a:lnTo>
                <a:lnTo>
                  <a:pt x="3727" y="1178"/>
                </a:lnTo>
                <a:lnTo>
                  <a:pt x="3729" y="1176"/>
                </a:lnTo>
                <a:lnTo>
                  <a:pt x="3730" y="1176"/>
                </a:lnTo>
                <a:lnTo>
                  <a:pt x="3730" y="1175"/>
                </a:lnTo>
                <a:lnTo>
                  <a:pt x="3732" y="1175"/>
                </a:lnTo>
                <a:lnTo>
                  <a:pt x="3733" y="1175"/>
                </a:lnTo>
                <a:lnTo>
                  <a:pt x="3733" y="1173"/>
                </a:lnTo>
                <a:lnTo>
                  <a:pt x="3732" y="1173"/>
                </a:lnTo>
                <a:lnTo>
                  <a:pt x="3732" y="1172"/>
                </a:lnTo>
                <a:lnTo>
                  <a:pt x="3730" y="1172"/>
                </a:lnTo>
                <a:lnTo>
                  <a:pt x="3729" y="1172"/>
                </a:lnTo>
                <a:lnTo>
                  <a:pt x="3729" y="1170"/>
                </a:lnTo>
                <a:lnTo>
                  <a:pt x="3730" y="1170"/>
                </a:lnTo>
                <a:lnTo>
                  <a:pt x="3730" y="1169"/>
                </a:lnTo>
                <a:lnTo>
                  <a:pt x="3732" y="1169"/>
                </a:lnTo>
                <a:lnTo>
                  <a:pt x="3733" y="1169"/>
                </a:lnTo>
                <a:lnTo>
                  <a:pt x="3733" y="1167"/>
                </a:lnTo>
                <a:lnTo>
                  <a:pt x="3733" y="1164"/>
                </a:lnTo>
                <a:lnTo>
                  <a:pt x="3733" y="1163"/>
                </a:lnTo>
                <a:lnTo>
                  <a:pt x="3732" y="1163"/>
                </a:lnTo>
                <a:lnTo>
                  <a:pt x="3732" y="1162"/>
                </a:lnTo>
                <a:lnTo>
                  <a:pt x="3730" y="1163"/>
                </a:lnTo>
                <a:lnTo>
                  <a:pt x="3730" y="1162"/>
                </a:lnTo>
                <a:lnTo>
                  <a:pt x="3730" y="1160"/>
                </a:lnTo>
                <a:lnTo>
                  <a:pt x="3729" y="1160"/>
                </a:lnTo>
                <a:lnTo>
                  <a:pt x="3727" y="1159"/>
                </a:lnTo>
                <a:lnTo>
                  <a:pt x="3726" y="1160"/>
                </a:lnTo>
                <a:lnTo>
                  <a:pt x="3724" y="1160"/>
                </a:lnTo>
                <a:lnTo>
                  <a:pt x="3724" y="1162"/>
                </a:lnTo>
                <a:lnTo>
                  <a:pt x="3723" y="1162"/>
                </a:lnTo>
                <a:lnTo>
                  <a:pt x="3723" y="1163"/>
                </a:lnTo>
                <a:lnTo>
                  <a:pt x="3721" y="1163"/>
                </a:lnTo>
                <a:lnTo>
                  <a:pt x="3720" y="1163"/>
                </a:lnTo>
                <a:lnTo>
                  <a:pt x="3720" y="1164"/>
                </a:lnTo>
                <a:lnTo>
                  <a:pt x="3718" y="1164"/>
                </a:lnTo>
                <a:lnTo>
                  <a:pt x="3717" y="1164"/>
                </a:lnTo>
                <a:lnTo>
                  <a:pt x="3717" y="1166"/>
                </a:lnTo>
                <a:lnTo>
                  <a:pt x="3715" y="1166"/>
                </a:lnTo>
                <a:lnTo>
                  <a:pt x="3715" y="1164"/>
                </a:lnTo>
                <a:lnTo>
                  <a:pt x="3717" y="1164"/>
                </a:lnTo>
                <a:lnTo>
                  <a:pt x="3718" y="1163"/>
                </a:lnTo>
                <a:lnTo>
                  <a:pt x="3720" y="1163"/>
                </a:lnTo>
                <a:lnTo>
                  <a:pt x="3721" y="1162"/>
                </a:lnTo>
                <a:lnTo>
                  <a:pt x="3723" y="1162"/>
                </a:lnTo>
                <a:lnTo>
                  <a:pt x="3723" y="1160"/>
                </a:lnTo>
                <a:lnTo>
                  <a:pt x="3723" y="1159"/>
                </a:lnTo>
                <a:lnTo>
                  <a:pt x="3721" y="1157"/>
                </a:lnTo>
                <a:lnTo>
                  <a:pt x="3721" y="1156"/>
                </a:lnTo>
                <a:lnTo>
                  <a:pt x="3720" y="1156"/>
                </a:lnTo>
                <a:lnTo>
                  <a:pt x="3718" y="1156"/>
                </a:lnTo>
                <a:lnTo>
                  <a:pt x="3717" y="1156"/>
                </a:lnTo>
                <a:lnTo>
                  <a:pt x="3715" y="1156"/>
                </a:lnTo>
                <a:lnTo>
                  <a:pt x="3714" y="1154"/>
                </a:lnTo>
                <a:lnTo>
                  <a:pt x="3713" y="1153"/>
                </a:lnTo>
                <a:lnTo>
                  <a:pt x="3711" y="1153"/>
                </a:lnTo>
                <a:lnTo>
                  <a:pt x="3711" y="1151"/>
                </a:lnTo>
                <a:lnTo>
                  <a:pt x="3713" y="1153"/>
                </a:lnTo>
                <a:lnTo>
                  <a:pt x="3713" y="1153"/>
                </a:lnTo>
                <a:lnTo>
                  <a:pt x="3714" y="1153"/>
                </a:lnTo>
                <a:lnTo>
                  <a:pt x="3714" y="1153"/>
                </a:lnTo>
                <a:lnTo>
                  <a:pt x="3714" y="1151"/>
                </a:lnTo>
                <a:lnTo>
                  <a:pt x="3714" y="1150"/>
                </a:lnTo>
                <a:lnTo>
                  <a:pt x="3714" y="1148"/>
                </a:lnTo>
                <a:lnTo>
                  <a:pt x="3713" y="1147"/>
                </a:lnTo>
                <a:lnTo>
                  <a:pt x="3714" y="1147"/>
                </a:lnTo>
                <a:lnTo>
                  <a:pt x="3714" y="1148"/>
                </a:lnTo>
                <a:lnTo>
                  <a:pt x="3715" y="1148"/>
                </a:lnTo>
                <a:lnTo>
                  <a:pt x="3715" y="1147"/>
                </a:lnTo>
                <a:lnTo>
                  <a:pt x="3715" y="1145"/>
                </a:lnTo>
                <a:lnTo>
                  <a:pt x="3714" y="1144"/>
                </a:lnTo>
                <a:lnTo>
                  <a:pt x="3713" y="1144"/>
                </a:lnTo>
                <a:lnTo>
                  <a:pt x="3713" y="1142"/>
                </a:lnTo>
                <a:lnTo>
                  <a:pt x="3711" y="1142"/>
                </a:lnTo>
                <a:lnTo>
                  <a:pt x="3710" y="1142"/>
                </a:lnTo>
                <a:lnTo>
                  <a:pt x="3708" y="1142"/>
                </a:lnTo>
                <a:lnTo>
                  <a:pt x="3708" y="1144"/>
                </a:lnTo>
                <a:lnTo>
                  <a:pt x="3710" y="1144"/>
                </a:lnTo>
                <a:lnTo>
                  <a:pt x="3713" y="1145"/>
                </a:lnTo>
                <a:lnTo>
                  <a:pt x="3711" y="1145"/>
                </a:lnTo>
                <a:lnTo>
                  <a:pt x="3711" y="1147"/>
                </a:lnTo>
                <a:lnTo>
                  <a:pt x="3711" y="1148"/>
                </a:lnTo>
                <a:lnTo>
                  <a:pt x="3710" y="1148"/>
                </a:lnTo>
                <a:lnTo>
                  <a:pt x="3710" y="1147"/>
                </a:lnTo>
                <a:lnTo>
                  <a:pt x="3710" y="1145"/>
                </a:lnTo>
                <a:lnTo>
                  <a:pt x="3708" y="1145"/>
                </a:lnTo>
                <a:lnTo>
                  <a:pt x="3705" y="1141"/>
                </a:lnTo>
                <a:lnTo>
                  <a:pt x="3704" y="1141"/>
                </a:lnTo>
                <a:lnTo>
                  <a:pt x="3704" y="1141"/>
                </a:lnTo>
                <a:lnTo>
                  <a:pt x="3702" y="1141"/>
                </a:lnTo>
                <a:lnTo>
                  <a:pt x="3701" y="1141"/>
                </a:lnTo>
                <a:lnTo>
                  <a:pt x="3701" y="1139"/>
                </a:lnTo>
                <a:lnTo>
                  <a:pt x="3701" y="1138"/>
                </a:lnTo>
                <a:lnTo>
                  <a:pt x="3699" y="1136"/>
                </a:lnTo>
                <a:lnTo>
                  <a:pt x="3699" y="1135"/>
                </a:lnTo>
                <a:lnTo>
                  <a:pt x="3698" y="1132"/>
                </a:lnTo>
                <a:lnTo>
                  <a:pt x="3696" y="1132"/>
                </a:lnTo>
                <a:lnTo>
                  <a:pt x="3696" y="1131"/>
                </a:lnTo>
                <a:lnTo>
                  <a:pt x="3693" y="1131"/>
                </a:lnTo>
                <a:lnTo>
                  <a:pt x="3692" y="1131"/>
                </a:lnTo>
                <a:lnTo>
                  <a:pt x="3692" y="1132"/>
                </a:lnTo>
                <a:lnTo>
                  <a:pt x="3693" y="1134"/>
                </a:lnTo>
                <a:lnTo>
                  <a:pt x="3693" y="1135"/>
                </a:lnTo>
                <a:lnTo>
                  <a:pt x="3692" y="1135"/>
                </a:lnTo>
                <a:lnTo>
                  <a:pt x="3690" y="1134"/>
                </a:lnTo>
                <a:lnTo>
                  <a:pt x="3689" y="1132"/>
                </a:lnTo>
                <a:lnTo>
                  <a:pt x="3688" y="1132"/>
                </a:lnTo>
                <a:lnTo>
                  <a:pt x="3688" y="1131"/>
                </a:lnTo>
                <a:lnTo>
                  <a:pt x="3686" y="1129"/>
                </a:lnTo>
                <a:lnTo>
                  <a:pt x="3685" y="1126"/>
                </a:lnTo>
                <a:lnTo>
                  <a:pt x="3685" y="1125"/>
                </a:lnTo>
                <a:lnTo>
                  <a:pt x="3685" y="1123"/>
                </a:lnTo>
                <a:lnTo>
                  <a:pt x="3683" y="1123"/>
                </a:lnTo>
                <a:lnTo>
                  <a:pt x="3683" y="1125"/>
                </a:lnTo>
                <a:lnTo>
                  <a:pt x="3683" y="1126"/>
                </a:lnTo>
                <a:lnTo>
                  <a:pt x="3682" y="1125"/>
                </a:lnTo>
                <a:lnTo>
                  <a:pt x="3680" y="1123"/>
                </a:lnTo>
                <a:lnTo>
                  <a:pt x="3680" y="1122"/>
                </a:lnTo>
                <a:lnTo>
                  <a:pt x="3680" y="1119"/>
                </a:lnTo>
                <a:lnTo>
                  <a:pt x="3679" y="1117"/>
                </a:lnTo>
                <a:lnTo>
                  <a:pt x="3677" y="1117"/>
                </a:lnTo>
                <a:lnTo>
                  <a:pt x="3677" y="1116"/>
                </a:lnTo>
                <a:lnTo>
                  <a:pt x="3676" y="1116"/>
                </a:lnTo>
                <a:lnTo>
                  <a:pt x="3674" y="1116"/>
                </a:lnTo>
                <a:lnTo>
                  <a:pt x="3674" y="1114"/>
                </a:lnTo>
                <a:lnTo>
                  <a:pt x="3673" y="1114"/>
                </a:lnTo>
                <a:lnTo>
                  <a:pt x="3673" y="1113"/>
                </a:lnTo>
                <a:lnTo>
                  <a:pt x="3671" y="1113"/>
                </a:lnTo>
                <a:lnTo>
                  <a:pt x="3670" y="1111"/>
                </a:lnTo>
                <a:lnTo>
                  <a:pt x="3668" y="1110"/>
                </a:lnTo>
                <a:lnTo>
                  <a:pt x="3668" y="1110"/>
                </a:lnTo>
                <a:lnTo>
                  <a:pt x="3668" y="1109"/>
                </a:lnTo>
                <a:lnTo>
                  <a:pt x="3667" y="1109"/>
                </a:lnTo>
                <a:lnTo>
                  <a:pt x="3665" y="1109"/>
                </a:lnTo>
                <a:lnTo>
                  <a:pt x="3664" y="1107"/>
                </a:lnTo>
                <a:lnTo>
                  <a:pt x="3664" y="1106"/>
                </a:lnTo>
                <a:lnTo>
                  <a:pt x="3663" y="1104"/>
                </a:lnTo>
                <a:lnTo>
                  <a:pt x="3661" y="1103"/>
                </a:lnTo>
                <a:lnTo>
                  <a:pt x="3660" y="1103"/>
                </a:lnTo>
                <a:lnTo>
                  <a:pt x="3660" y="1101"/>
                </a:lnTo>
                <a:lnTo>
                  <a:pt x="3658" y="1101"/>
                </a:lnTo>
                <a:lnTo>
                  <a:pt x="3657" y="1100"/>
                </a:lnTo>
                <a:lnTo>
                  <a:pt x="3655" y="1101"/>
                </a:lnTo>
                <a:lnTo>
                  <a:pt x="3655" y="1100"/>
                </a:lnTo>
                <a:lnTo>
                  <a:pt x="3657" y="1100"/>
                </a:lnTo>
                <a:lnTo>
                  <a:pt x="3657" y="1098"/>
                </a:lnTo>
                <a:lnTo>
                  <a:pt x="3657" y="1097"/>
                </a:lnTo>
                <a:lnTo>
                  <a:pt x="3657" y="1095"/>
                </a:lnTo>
                <a:lnTo>
                  <a:pt x="3657" y="1094"/>
                </a:lnTo>
                <a:lnTo>
                  <a:pt x="3655" y="1094"/>
                </a:lnTo>
                <a:lnTo>
                  <a:pt x="3654" y="1092"/>
                </a:lnTo>
                <a:lnTo>
                  <a:pt x="3652" y="1092"/>
                </a:lnTo>
                <a:lnTo>
                  <a:pt x="3652" y="1091"/>
                </a:lnTo>
                <a:lnTo>
                  <a:pt x="3652" y="1089"/>
                </a:lnTo>
                <a:lnTo>
                  <a:pt x="3652" y="1088"/>
                </a:lnTo>
                <a:lnTo>
                  <a:pt x="3651" y="1086"/>
                </a:lnTo>
                <a:lnTo>
                  <a:pt x="3649" y="1086"/>
                </a:lnTo>
                <a:lnTo>
                  <a:pt x="3648" y="1083"/>
                </a:lnTo>
                <a:lnTo>
                  <a:pt x="3645" y="1082"/>
                </a:lnTo>
                <a:lnTo>
                  <a:pt x="3642" y="1082"/>
                </a:lnTo>
                <a:lnTo>
                  <a:pt x="3640" y="1082"/>
                </a:lnTo>
                <a:lnTo>
                  <a:pt x="3639" y="1082"/>
                </a:lnTo>
                <a:lnTo>
                  <a:pt x="3639" y="1082"/>
                </a:lnTo>
                <a:lnTo>
                  <a:pt x="3638" y="1082"/>
                </a:lnTo>
                <a:lnTo>
                  <a:pt x="3636" y="1082"/>
                </a:lnTo>
                <a:lnTo>
                  <a:pt x="3635" y="1082"/>
                </a:lnTo>
                <a:lnTo>
                  <a:pt x="3633" y="1082"/>
                </a:lnTo>
                <a:lnTo>
                  <a:pt x="3633" y="1082"/>
                </a:lnTo>
                <a:lnTo>
                  <a:pt x="3633" y="1082"/>
                </a:lnTo>
                <a:lnTo>
                  <a:pt x="3632" y="1082"/>
                </a:lnTo>
                <a:lnTo>
                  <a:pt x="3632" y="1082"/>
                </a:lnTo>
                <a:lnTo>
                  <a:pt x="3630" y="1082"/>
                </a:lnTo>
                <a:lnTo>
                  <a:pt x="3627" y="1082"/>
                </a:lnTo>
                <a:lnTo>
                  <a:pt x="3626" y="1081"/>
                </a:lnTo>
                <a:lnTo>
                  <a:pt x="3624" y="1079"/>
                </a:lnTo>
                <a:lnTo>
                  <a:pt x="3624" y="1078"/>
                </a:lnTo>
                <a:lnTo>
                  <a:pt x="3623" y="1078"/>
                </a:lnTo>
                <a:lnTo>
                  <a:pt x="3621" y="1076"/>
                </a:lnTo>
                <a:lnTo>
                  <a:pt x="3620" y="1076"/>
                </a:lnTo>
                <a:lnTo>
                  <a:pt x="3618" y="1076"/>
                </a:lnTo>
                <a:lnTo>
                  <a:pt x="3617" y="1076"/>
                </a:lnTo>
                <a:lnTo>
                  <a:pt x="3615" y="1076"/>
                </a:lnTo>
                <a:lnTo>
                  <a:pt x="3614" y="1076"/>
                </a:lnTo>
                <a:lnTo>
                  <a:pt x="3614" y="1078"/>
                </a:lnTo>
                <a:lnTo>
                  <a:pt x="3614" y="1079"/>
                </a:lnTo>
                <a:lnTo>
                  <a:pt x="3615" y="1079"/>
                </a:lnTo>
                <a:lnTo>
                  <a:pt x="3615" y="1081"/>
                </a:lnTo>
                <a:lnTo>
                  <a:pt x="3614" y="1081"/>
                </a:lnTo>
                <a:lnTo>
                  <a:pt x="3614" y="1082"/>
                </a:lnTo>
                <a:lnTo>
                  <a:pt x="3615" y="1082"/>
                </a:lnTo>
                <a:lnTo>
                  <a:pt x="3615" y="1082"/>
                </a:lnTo>
                <a:lnTo>
                  <a:pt x="3615" y="1083"/>
                </a:lnTo>
                <a:lnTo>
                  <a:pt x="3617" y="1083"/>
                </a:lnTo>
                <a:lnTo>
                  <a:pt x="3617" y="1085"/>
                </a:lnTo>
                <a:lnTo>
                  <a:pt x="3617" y="1086"/>
                </a:lnTo>
                <a:lnTo>
                  <a:pt x="3618" y="1086"/>
                </a:lnTo>
                <a:lnTo>
                  <a:pt x="3618" y="1088"/>
                </a:lnTo>
                <a:lnTo>
                  <a:pt x="3618" y="1089"/>
                </a:lnTo>
                <a:lnTo>
                  <a:pt x="3620" y="1089"/>
                </a:lnTo>
                <a:lnTo>
                  <a:pt x="3620" y="1091"/>
                </a:lnTo>
                <a:lnTo>
                  <a:pt x="3621" y="1091"/>
                </a:lnTo>
                <a:lnTo>
                  <a:pt x="3621" y="1092"/>
                </a:lnTo>
                <a:lnTo>
                  <a:pt x="3623" y="1094"/>
                </a:lnTo>
                <a:lnTo>
                  <a:pt x="3624" y="1095"/>
                </a:lnTo>
                <a:lnTo>
                  <a:pt x="3626" y="1097"/>
                </a:lnTo>
                <a:lnTo>
                  <a:pt x="3627" y="1098"/>
                </a:lnTo>
                <a:lnTo>
                  <a:pt x="3629" y="1100"/>
                </a:lnTo>
                <a:lnTo>
                  <a:pt x="3630" y="1100"/>
                </a:lnTo>
                <a:lnTo>
                  <a:pt x="3630" y="1101"/>
                </a:lnTo>
                <a:lnTo>
                  <a:pt x="3633" y="1106"/>
                </a:lnTo>
                <a:lnTo>
                  <a:pt x="3633" y="1106"/>
                </a:lnTo>
                <a:lnTo>
                  <a:pt x="3633" y="1107"/>
                </a:lnTo>
                <a:lnTo>
                  <a:pt x="3636" y="1107"/>
                </a:lnTo>
                <a:lnTo>
                  <a:pt x="3638" y="1107"/>
                </a:lnTo>
                <a:lnTo>
                  <a:pt x="3639" y="1109"/>
                </a:lnTo>
                <a:lnTo>
                  <a:pt x="3640" y="1110"/>
                </a:lnTo>
                <a:lnTo>
                  <a:pt x="3642" y="1114"/>
                </a:lnTo>
                <a:lnTo>
                  <a:pt x="3643" y="1116"/>
                </a:lnTo>
                <a:lnTo>
                  <a:pt x="3645" y="1116"/>
                </a:lnTo>
                <a:lnTo>
                  <a:pt x="3645" y="1117"/>
                </a:lnTo>
                <a:lnTo>
                  <a:pt x="3645" y="1117"/>
                </a:lnTo>
                <a:lnTo>
                  <a:pt x="3646" y="1119"/>
                </a:lnTo>
                <a:lnTo>
                  <a:pt x="3648" y="1119"/>
                </a:lnTo>
                <a:lnTo>
                  <a:pt x="3648" y="1120"/>
                </a:lnTo>
                <a:lnTo>
                  <a:pt x="3649" y="1120"/>
                </a:lnTo>
                <a:lnTo>
                  <a:pt x="3649" y="1123"/>
                </a:lnTo>
                <a:lnTo>
                  <a:pt x="3649" y="1126"/>
                </a:lnTo>
                <a:lnTo>
                  <a:pt x="3649" y="1128"/>
                </a:lnTo>
                <a:lnTo>
                  <a:pt x="3649" y="1129"/>
                </a:lnTo>
                <a:lnTo>
                  <a:pt x="3651" y="1129"/>
                </a:lnTo>
                <a:lnTo>
                  <a:pt x="3651" y="1131"/>
                </a:lnTo>
                <a:lnTo>
                  <a:pt x="3652" y="1131"/>
                </a:lnTo>
                <a:lnTo>
                  <a:pt x="3654" y="1131"/>
                </a:lnTo>
                <a:lnTo>
                  <a:pt x="3655" y="1131"/>
                </a:lnTo>
                <a:lnTo>
                  <a:pt x="3657" y="1132"/>
                </a:lnTo>
                <a:lnTo>
                  <a:pt x="3658" y="1134"/>
                </a:lnTo>
                <a:lnTo>
                  <a:pt x="3658" y="1135"/>
                </a:lnTo>
                <a:lnTo>
                  <a:pt x="3660" y="1135"/>
                </a:lnTo>
                <a:lnTo>
                  <a:pt x="3661" y="1135"/>
                </a:lnTo>
                <a:lnTo>
                  <a:pt x="3663" y="1136"/>
                </a:lnTo>
                <a:lnTo>
                  <a:pt x="3664" y="1139"/>
                </a:lnTo>
                <a:lnTo>
                  <a:pt x="3665" y="1139"/>
                </a:lnTo>
                <a:lnTo>
                  <a:pt x="3665" y="1141"/>
                </a:lnTo>
                <a:lnTo>
                  <a:pt x="3667" y="1141"/>
                </a:lnTo>
                <a:lnTo>
                  <a:pt x="3667" y="1142"/>
                </a:lnTo>
                <a:lnTo>
                  <a:pt x="3665" y="1142"/>
                </a:lnTo>
                <a:lnTo>
                  <a:pt x="3665" y="1144"/>
                </a:lnTo>
                <a:lnTo>
                  <a:pt x="3665" y="1145"/>
                </a:lnTo>
                <a:lnTo>
                  <a:pt x="3667" y="1145"/>
                </a:lnTo>
                <a:lnTo>
                  <a:pt x="3667" y="1147"/>
                </a:lnTo>
                <a:lnTo>
                  <a:pt x="3667" y="1148"/>
                </a:lnTo>
                <a:lnTo>
                  <a:pt x="3668" y="1150"/>
                </a:lnTo>
                <a:lnTo>
                  <a:pt x="3668" y="1153"/>
                </a:lnTo>
                <a:lnTo>
                  <a:pt x="3668" y="1154"/>
                </a:lnTo>
                <a:lnTo>
                  <a:pt x="3668" y="1154"/>
                </a:lnTo>
                <a:lnTo>
                  <a:pt x="3668" y="1156"/>
                </a:lnTo>
                <a:lnTo>
                  <a:pt x="3668" y="1157"/>
                </a:lnTo>
                <a:lnTo>
                  <a:pt x="3670" y="1157"/>
                </a:lnTo>
                <a:lnTo>
                  <a:pt x="3670" y="1159"/>
                </a:lnTo>
                <a:lnTo>
                  <a:pt x="3670" y="1160"/>
                </a:lnTo>
                <a:lnTo>
                  <a:pt x="3670" y="1162"/>
                </a:lnTo>
                <a:lnTo>
                  <a:pt x="3670" y="1163"/>
                </a:lnTo>
                <a:lnTo>
                  <a:pt x="3670" y="1164"/>
                </a:lnTo>
                <a:lnTo>
                  <a:pt x="3671" y="1164"/>
                </a:lnTo>
                <a:lnTo>
                  <a:pt x="3673" y="1164"/>
                </a:lnTo>
                <a:lnTo>
                  <a:pt x="3674" y="1166"/>
                </a:lnTo>
                <a:lnTo>
                  <a:pt x="3676" y="1166"/>
                </a:lnTo>
                <a:lnTo>
                  <a:pt x="3677" y="1167"/>
                </a:lnTo>
                <a:lnTo>
                  <a:pt x="3679" y="1169"/>
                </a:lnTo>
                <a:lnTo>
                  <a:pt x="3679" y="1170"/>
                </a:lnTo>
                <a:lnTo>
                  <a:pt x="3679" y="1172"/>
                </a:lnTo>
                <a:lnTo>
                  <a:pt x="3679" y="1173"/>
                </a:lnTo>
                <a:lnTo>
                  <a:pt x="3680" y="1173"/>
                </a:lnTo>
                <a:lnTo>
                  <a:pt x="3680" y="1175"/>
                </a:lnTo>
                <a:lnTo>
                  <a:pt x="3682" y="1176"/>
                </a:lnTo>
                <a:lnTo>
                  <a:pt x="3683" y="1178"/>
                </a:lnTo>
                <a:lnTo>
                  <a:pt x="3683" y="1179"/>
                </a:lnTo>
                <a:lnTo>
                  <a:pt x="3685" y="1179"/>
                </a:lnTo>
                <a:lnTo>
                  <a:pt x="3686" y="1182"/>
                </a:lnTo>
                <a:lnTo>
                  <a:pt x="3686" y="1184"/>
                </a:lnTo>
                <a:lnTo>
                  <a:pt x="3686" y="1185"/>
                </a:lnTo>
                <a:lnTo>
                  <a:pt x="3688" y="1187"/>
                </a:lnTo>
                <a:lnTo>
                  <a:pt x="3688" y="1188"/>
                </a:lnTo>
                <a:lnTo>
                  <a:pt x="3688" y="1188"/>
                </a:lnTo>
                <a:lnTo>
                  <a:pt x="3689" y="1188"/>
                </a:lnTo>
                <a:lnTo>
                  <a:pt x="3689" y="1189"/>
                </a:lnTo>
                <a:lnTo>
                  <a:pt x="3689" y="1191"/>
                </a:lnTo>
                <a:lnTo>
                  <a:pt x="3689" y="1192"/>
                </a:lnTo>
                <a:lnTo>
                  <a:pt x="3690" y="1192"/>
                </a:lnTo>
                <a:lnTo>
                  <a:pt x="3690" y="1194"/>
                </a:lnTo>
                <a:lnTo>
                  <a:pt x="3690" y="1195"/>
                </a:lnTo>
                <a:lnTo>
                  <a:pt x="3692" y="1195"/>
                </a:lnTo>
                <a:lnTo>
                  <a:pt x="3692" y="1197"/>
                </a:lnTo>
                <a:lnTo>
                  <a:pt x="3692" y="1198"/>
                </a:lnTo>
                <a:lnTo>
                  <a:pt x="3693" y="1198"/>
                </a:lnTo>
                <a:lnTo>
                  <a:pt x="3693" y="1200"/>
                </a:lnTo>
                <a:lnTo>
                  <a:pt x="3693" y="1201"/>
                </a:lnTo>
                <a:lnTo>
                  <a:pt x="3693" y="1203"/>
                </a:lnTo>
                <a:lnTo>
                  <a:pt x="3693" y="1204"/>
                </a:lnTo>
                <a:lnTo>
                  <a:pt x="3693" y="1207"/>
                </a:lnTo>
                <a:lnTo>
                  <a:pt x="3695" y="1209"/>
                </a:lnTo>
                <a:lnTo>
                  <a:pt x="3696" y="1212"/>
                </a:lnTo>
                <a:lnTo>
                  <a:pt x="3698" y="1212"/>
                </a:lnTo>
                <a:lnTo>
                  <a:pt x="3698" y="1213"/>
                </a:lnTo>
                <a:lnTo>
                  <a:pt x="3699" y="1213"/>
                </a:lnTo>
                <a:lnTo>
                  <a:pt x="3701" y="1216"/>
                </a:lnTo>
                <a:lnTo>
                  <a:pt x="3701" y="1217"/>
                </a:lnTo>
                <a:lnTo>
                  <a:pt x="3702" y="1220"/>
                </a:lnTo>
                <a:lnTo>
                  <a:pt x="3702" y="1222"/>
                </a:lnTo>
                <a:lnTo>
                  <a:pt x="3704" y="1222"/>
                </a:lnTo>
                <a:lnTo>
                  <a:pt x="3705" y="1223"/>
                </a:lnTo>
                <a:lnTo>
                  <a:pt x="3708" y="1226"/>
                </a:lnTo>
                <a:lnTo>
                  <a:pt x="3710" y="1228"/>
                </a:lnTo>
                <a:lnTo>
                  <a:pt x="3710" y="1229"/>
                </a:lnTo>
                <a:lnTo>
                  <a:pt x="3710" y="1231"/>
                </a:lnTo>
                <a:lnTo>
                  <a:pt x="3711" y="1231"/>
                </a:lnTo>
                <a:lnTo>
                  <a:pt x="3711" y="1232"/>
                </a:lnTo>
                <a:lnTo>
                  <a:pt x="3710" y="1232"/>
                </a:lnTo>
                <a:moveTo>
                  <a:pt x="3740" y="1213"/>
                </a:moveTo>
                <a:lnTo>
                  <a:pt x="3742" y="1213"/>
                </a:lnTo>
                <a:lnTo>
                  <a:pt x="3740" y="1215"/>
                </a:lnTo>
                <a:lnTo>
                  <a:pt x="3740" y="1213"/>
                </a:lnTo>
                <a:moveTo>
                  <a:pt x="3729" y="1173"/>
                </a:moveTo>
                <a:lnTo>
                  <a:pt x="3729" y="1175"/>
                </a:lnTo>
                <a:lnTo>
                  <a:pt x="3727" y="1175"/>
                </a:lnTo>
                <a:lnTo>
                  <a:pt x="3729" y="1173"/>
                </a:lnTo>
                <a:moveTo>
                  <a:pt x="3726" y="1172"/>
                </a:moveTo>
                <a:lnTo>
                  <a:pt x="3727" y="1172"/>
                </a:lnTo>
                <a:lnTo>
                  <a:pt x="3727" y="1173"/>
                </a:lnTo>
                <a:lnTo>
                  <a:pt x="3726" y="1173"/>
                </a:lnTo>
                <a:lnTo>
                  <a:pt x="3726" y="1172"/>
                </a:lnTo>
                <a:moveTo>
                  <a:pt x="3695" y="1138"/>
                </a:moveTo>
                <a:lnTo>
                  <a:pt x="3693" y="1138"/>
                </a:lnTo>
                <a:lnTo>
                  <a:pt x="3693" y="1136"/>
                </a:lnTo>
                <a:lnTo>
                  <a:pt x="3695" y="1136"/>
                </a:lnTo>
                <a:lnTo>
                  <a:pt x="3695" y="1138"/>
                </a:lnTo>
                <a:moveTo>
                  <a:pt x="4379" y="1228"/>
                </a:moveTo>
                <a:lnTo>
                  <a:pt x="4380" y="1228"/>
                </a:lnTo>
                <a:lnTo>
                  <a:pt x="4382" y="1228"/>
                </a:lnTo>
                <a:lnTo>
                  <a:pt x="4382" y="1229"/>
                </a:lnTo>
                <a:lnTo>
                  <a:pt x="4382" y="1231"/>
                </a:lnTo>
                <a:lnTo>
                  <a:pt x="4383" y="1231"/>
                </a:lnTo>
                <a:lnTo>
                  <a:pt x="4383" y="1232"/>
                </a:lnTo>
                <a:lnTo>
                  <a:pt x="4385" y="1232"/>
                </a:lnTo>
                <a:lnTo>
                  <a:pt x="4385" y="1234"/>
                </a:lnTo>
                <a:lnTo>
                  <a:pt x="4386" y="1234"/>
                </a:lnTo>
                <a:lnTo>
                  <a:pt x="4386" y="1235"/>
                </a:lnTo>
                <a:lnTo>
                  <a:pt x="4387" y="1235"/>
                </a:lnTo>
                <a:lnTo>
                  <a:pt x="4387" y="1237"/>
                </a:lnTo>
                <a:lnTo>
                  <a:pt x="4387" y="1238"/>
                </a:lnTo>
                <a:lnTo>
                  <a:pt x="4389" y="1238"/>
                </a:lnTo>
                <a:lnTo>
                  <a:pt x="4389" y="1240"/>
                </a:lnTo>
                <a:lnTo>
                  <a:pt x="4389" y="1241"/>
                </a:lnTo>
                <a:lnTo>
                  <a:pt x="4387" y="1241"/>
                </a:lnTo>
                <a:lnTo>
                  <a:pt x="4387" y="1242"/>
                </a:lnTo>
                <a:lnTo>
                  <a:pt x="4387" y="1244"/>
                </a:lnTo>
                <a:lnTo>
                  <a:pt x="4387" y="1245"/>
                </a:lnTo>
                <a:lnTo>
                  <a:pt x="4386" y="1245"/>
                </a:lnTo>
                <a:lnTo>
                  <a:pt x="4386" y="1247"/>
                </a:lnTo>
                <a:lnTo>
                  <a:pt x="4385" y="1247"/>
                </a:lnTo>
                <a:lnTo>
                  <a:pt x="4383" y="1247"/>
                </a:lnTo>
                <a:lnTo>
                  <a:pt x="4383" y="1245"/>
                </a:lnTo>
                <a:lnTo>
                  <a:pt x="4383" y="1244"/>
                </a:lnTo>
                <a:lnTo>
                  <a:pt x="4382" y="1244"/>
                </a:lnTo>
                <a:lnTo>
                  <a:pt x="4382" y="1242"/>
                </a:lnTo>
                <a:lnTo>
                  <a:pt x="4382" y="1241"/>
                </a:lnTo>
                <a:lnTo>
                  <a:pt x="4383" y="1240"/>
                </a:lnTo>
                <a:lnTo>
                  <a:pt x="4383" y="1238"/>
                </a:lnTo>
                <a:lnTo>
                  <a:pt x="4383" y="1237"/>
                </a:lnTo>
                <a:lnTo>
                  <a:pt x="4382" y="1237"/>
                </a:lnTo>
                <a:lnTo>
                  <a:pt x="4382" y="1235"/>
                </a:lnTo>
                <a:lnTo>
                  <a:pt x="4382" y="1234"/>
                </a:lnTo>
                <a:lnTo>
                  <a:pt x="4382" y="1232"/>
                </a:lnTo>
                <a:lnTo>
                  <a:pt x="4380" y="1232"/>
                </a:lnTo>
                <a:lnTo>
                  <a:pt x="4380" y="1231"/>
                </a:lnTo>
                <a:lnTo>
                  <a:pt x="4379" y="1229"/>
                </a:lnTo>
                <a:lnTo>
                  <a:pt x="4379" y="1228"/>
                </a:lnTo>
                <a:moveTo>
                  <a:pt x="4039" y="1220"/>
                </a:moveTo>
                <a:lnTo>
                  <a:pt x="4040" y="1220"/>
                </a:lnTo>
                <a:lnTo>
                  <a:pt x="4042" y="1220"/>
                </a:lnTo>
                <a:lnTo>
                  <a:pt x="4042" y="1222"/>
                </a:lnTo>
                <a:lnTo>
                  <a:pt x="4043" y="1222"/>
                </a:lnTo>
                <a:lnTo>
                  <a:pt x="4043" y="1223"/>
                </a:lnTo>
                <a:lnTo>
                  <a:pt x="4042" y="1223"/>
                </a:lnTo>
                <a:lnTo>
                  <a:pt x="4042" y="1223"/>
                </a:lnTo>
                <a:lnTo>
                  <a:pt x="4043" y="1223"/>
                </a:lnTo>
                <a:lnTo>
                  <a:pt x="4045" y="1223"/>
                </a:lnTo>
                <a:lnTo>
                  <a:pt x="4045" y="1225"/>
                </a:lnTo>
                <a:lnTo>
                  <a:pt x="4045" y="1228"/>
                </a:lnTo>
                <a:lnTo>
                  <a:pt x="4043" y="1228"/>
                </a:lnTo>
                <a:lnTo>
                  <a:pt x="4042" y="1228"/>
                </a:lnTo>
                <a:lnTo>
                  <a:pt x="4040" y="1229"/>
                </a:lnTo>
                <a:lnTo>
                  <a:pt x="4039" y="1231"/>
                </a:lnTo>
                <a:lnTo>
                  <a:pt x="4038" y="1231"/>
                </a:lnTo>
                <a:lnTo>
                  <a:pt x="4038" y="1232"/>
                </a:lnTo>
                <a:lnTo>
                  <a:pt x="4036" y="1232"/>
                </a:lnTo>
                <a:lnTo>
                  <a:pt x="4036" y="1231"/>
                </a:lnTo>
                <a:lnTo>
                  <a:pt x="4035" y="1231"/>
                </a:lnTo>
                <a:lnTo>
                  <a:pt x="4033" y="1229"/>
                </a:lnTo>
                <a:lnTo>
                  <a:pt x="4032" y="1229"/>
                </a:lnTo>
                <a:lnTo>
                  <a:pt x="4030" y="1228"/>
                </a:lnTo>
                <a:lnTo>
                  <a:pt x="4029" y="1226"/>
                </a:lnTo>
                <a:lnTo>
                  <a:pt x="4029" y="1225"/>
                </a:lnTo>
                <a:lnTo>
                  <a:pt x="4027" y="1225"/>
                </a:lnTo>
                <a:lnTo>
                  <a:pt x="4027" y="1223"/>
                </a:lnTo>
                <a:lnTo>
                  <a:pt x="4027" y="1222"/>
                </a:lnTo>
                <a:lnTo>
                  <a:pt x="4029" y="1220"/>
                </a:lnTo>
                <a:lnTo>
                  <a:pt x="4030" y="1222"/>
                </a:lnTo>
                <a:lnTo>
                  <a:pt x="4030" y="1220"/>
                </a:lnTo>
                <a:lnTo>
                  <a:pt x="4032" y="1220"/>
                </a:lnTo>
                <a:lnTo>
                  <a:pt x="4033" y="1219"/>
                </a:lnTo>
                <a:lnTo>
                  <a:pt x="4038" y="1219"/>
                </a:lnTo>
                <a:lnTo>
                  <a:pt x="4039" y="1219"/>
                </a:lnTo>
                <a:lnTo>
                  <a:pt x="4039" y="1220"/>
                </a:lnTo>
                <a:moveTo>
                  <a:pt x="3893" y="1234"/>
                </a:moveTo>
                <a:lnTo>
                  <a:pt x="3895" y="1234"/>
                </a:lnTo>
                <a:lnTo>
                  <a:pt x="3895" y="1235"/>
                </a:lnTo>
                <a:lnTo>
                  <a:pt x="3893" y="1235"/>
                </a:lnTo>
                <a:lnTo>
                  <a:pt x="3893" y="1234"/>
                </a:lnTo>
                <a:moveTo>
                  <a:pt x="3895" y="1225"/>
                </a:moveTo>
                <a:lnTo>
                  <a:pt x="3895" y="1223"/>
                </a:lnTo>
                <a:lnTo>
                  <a:pt x="3896" y="1223"/>
                </a:lnTo>
                <a:lnTo>
                  <a:pt x="3898" y="1222"/>
                </a:lnTo>
                <a:lnTo>
                  <a:pt x="3898" y="1223"/>
                </a:lnTo>
                <a:lnTo>
                  <a:pt x="3898" y="1223"/>
                </a:lnTo>
                <a:lnTo>
                  <a:pt x="3898" y="1225"/>
                </a:lnTo>
                <a:lnTo>
                  <a:pt x="3898" y="1226"/>
                </a:lnTo>
                <a:lnTo>
                  <a:pt x="3898" y="1228"/>
                </a:lnTo>
                <a:lnTo>
                  <a:pt x="3898" y="1229"/>
                </a:lnTo>
                <a:lnTo>
                  <a:pt x="3898" y="1231"/>
                </a:lnTo>
                <a:lnTo>
                  <a:pt x="3898" y="1232"/>
                </a:lnTo>
                <a:lnTo>
                  <a:pt x="3896" y="1232"/>
                </a:lnTo>
                <a:lnTo>
                  <a:pt x="3896" y="1234"/>
                </a:lnTo>
                <a:lnTo>
                  <a:pt x="3895" y="1234"/>
                </a:lnTo>
                <a:lnTo>
                  <a:pt x="3895" y="1232"/>
                </a:lnTo>
                <a:lnTo>
                  <a:pt x="3895" y="1231"/>
                </a:lnTo>
                <a:lnTo>
                  <a:pt x="3895" y="1229"/>
                </a:lnTo>
                <a:lnTo>
                  <a:pt x="3893" y="1229"/>
                </a:lnTo>
                <a:lnTo>
                  <a:pt x="3893" y="1228"/>
                </a:lnTo>
                <a:lnTo>
                  <a:pt x="3895" y="1226"/>
                </a:lnTo>
                <a:lnTo>
                  <a:pt x="3895" y="1225"/>
                </a:lnTo>
                <a:moveTo>
                  <a:pt x="4055" y="1219"/>
                </a:moveTo>
                <a:lnTo>
                  <a:pt x="4057" y="1219"/>
                </a:lnTo>
                <a:lnTo>
                  <a:pt x="4057" y="1220"/>
                </a:lnTo>
                <a:lnTo>
                  <a:pt x="4057" y="1222"/>
                </a:lnTo>
                <a:lnTo>
                  <a:pt x="4057" y="1223"/>
                </a:lnTo>
                <a:lnTo>
                  <a:pt x="4055" y="1223"/>
                </a:lnTo>
                <a:lnTo>
                  <a:pt x="4055" y="1223"/>
                </a:lnTo>
                <a:lnTo>
                  <a:pt x="4055" y="1225"/>
                </a:lnTo>
                <a:lnTo>
                  <a:pt x="4054" y="1225"/>
                </a:lnTo>
                <a:lnTo>
                  <a:pt x="4054" y="1223"/>
                </a:lnTo>
                <a:lnTo>
                  <a:pt x="4054" y="1223"/>
                </a:lnTo>
                <a:lnTo>
                  <a:pt x="4054" y="1222"/>
                </a:lnTo>
                <a:lnTo>
                  <a:pt x="4054" y="1220"/>
                </a:lnTo>
                <a:lnTo>
                  <a:pt x="4055" y="1220"/>
                </a:lnTo>
                <a:lnTo>
                  <a:pt x="4055" y="1219"/>
                </a:lnTo>
                <a:moveTo>
                  <a:pt x="4070" y="1216"/>
                </a:moveTo>
                <a:lnTo>
                  <a:pt x="4070" y="1217"/>
                </a:lnTo>
                <a:lnTo>
                  <a:pt x="4071" y="1217"/>
                </a:lnTo>
                <a:lnTo>
                  <a:pt x="4071" y="1216"/>
                </a:lnTo>
                <a:lnTo>
                  <a:pt x="4073" y="1216"/>
                </a:lnTo>
                <a:lnTo>
                  <a:pt x="4073" y="1215"/>
                </a:lnTo>
                <a:lnTo>
                  <a:pt x="4074" y="1215"/>
                </a:lnTo>
                <a:lnTo>
                  <a:pt x="4076" y="1215"/>
                </a:lnTo>
                <a:lnTo>
                  <a:pt x="4077" y="1215"/>
                </a:lnTo>
                <a:lnTo>
                  <a:pt x="4079" y="1216"/>
                </a:lnTo>
                <a:lnTo>
                  <a:pt x="4079" y="1217"/>
                </a:lnTo>
                <a:lnTo>
                  <a:pt x="4080" y="1217"/>
                </a:lnTo>
                <a:lnTo>
                  <a:pt x="4082" y="1217"/>
                </a:lnTo>
                <a:lnTo>
                  <a:pt x="4083" y="1217"/>
                </a:lnTo>
                <a:lnTo>
                  <a:pt x="4085" y="1217"/>
                </a:lnTo>
                <a:lnTo>
                  <a:pt x="4086" y="1217"/>
                </a:lnTo>
                <a:lnTo>
                  <a:pt x="4088" y="1217"/>
                </a:lnTo>
                <a:lnTo>
                  <a:pt x="4089" y="1220"/>
                </a:lnTo>
                <a:lnTo>
                  <a:pt x="4090" y="1220"/>
                </a:lnTo>
                <a:lnTo>
                  <a:pt x="4090" y="1222"/>
                </a:lnTo>
                <a:lnTo>
                  <a:pt x="4090" y="1223"/>
                </a:lnTo>
                <a:lnTo>
                  <a:pt x="4090" y="1223"/>
                </a:lnTo>
                <a:lnTo>
                  <a:pt x="4092" y="1223"/>
                </a:lnTo>
                <a:lnTo>
                  <a:pt x="4092" y="1225"/>
                </a:lnTo>
                <a:lnTo>
                  <a:pt x="4092" y="1226"/>
                </a:lnTo>
                <a:lnTo>
                  <a:pt x="4092" y="1228"/>
                </a:lnTo>
                <a:lnTo>
                  <a:pt x="4092" y="1229"/>
                </a:lnTo>
                <a:lnTo>
                  <a:pt x="4092" y="1229"/>
                </a:lnTo>
                <a:lnTo>
                  <a:pt x="4092" y="1231"/>
                </a:lnTo>
                <a:lnTo>
                  <a:pt x="4090" y="1231"/>
                </a:lnTo>
                <a:lnTo>
                  <a:pt x="4089" y="1231"/>
                </a:lnTo>
                <a:lnTo>
                  <a:pt x="4089" y="1229"/>
                </a:lnTo>
                <a:lnTo>
                  <a:pt x="4088" y="1229"/>
                </a:lnTo>
                <a:lnTo>
                  <a:pt x="4088" y="1228"/>
                </a:lnTo>
                <a:lnTo>
                  <a:pt x="4086" y="1228"/>
                </a:lnTo>
                <a:lnTo>
                  <a:pt x="4086" y="1226"/>
                </a:lnTo>
                <a:lnTo>
                  <a:pt x="4083" y="1226"/>
                </a:lnTo>
                <a:lnTo>
                  <a:pt x="4083" y="1225"/>
                </a:lnTo>
                <a:lnTo>
                  <a:pt x="4082" y="1225"/>
                </a:lnTo>
                <a:lnTo>
                  <a:pt x="4080" y="1223"/>
                </a:lnTo>
                <a:lnTo>
                  <a:pt x="4080" y="1223"/>
                </a:lnTo>
                <a:lnTo>
                  <a:pt x="4076" y="1223"/>
                </a:lnTo>
                <a:lnTo>
                  <a:pt x="4074" y="1223"/>
                </a:lnTo>
                <a:lnTo>
                  <a:pt x="4076" y="1223"/>
                </a:lnTo>
                <a:lnTo>
                  <a:pt x="4076" y="1225"/>
                </a:lnTo>
                <a:lnTo>
                  <a:pt x="4074" y="1225"/>
                </a:lnTo>
                <a:lnTo>
                  <a:pt x="4073" y="1223"/>
                </a:lnTo>
                <a:lnTo>
                  <a:pt x="4071" y="1223"/>
                </a:lnTo>
                <a:lnTo>
                  <a:pt x="4070" y="1223"/>
                </a:lnTo>
                <a:lnTo>
                  <a:pt x="4068" y="1223"/>
                </a:lnTo>
                <a:lnTo>
                  <a:pt x="4067" y="1223"/>
                </a:lnTo>
                <a:lnTo>
                  <a:pt x="4067" y="1223"/>
                </a:lnTo>
                <a:lnTo>
                  <a:pt x="4067" y="1222"/>
                </a:lnTo>
                <a:lnTo>
                  <a:pt x="4065" y="1222"/>
                </a:lnTo>
                <a:lnTo>
                  <a:pt x="4065" y="1223"/>
                </a:lnTo>
                <a:lnTo>
                  <a:pt x="4064" y="1223"/>
                </a:lnTo>
                <a:lnTo>
                  <a:pt x="4064" y="1223"/>
                </a:lnTo>
                <a:lnTo>
                  <a:pt x="4063" y="1225"/>
                </a:lnTo>
                <a:lnTo>
                  <a:pt x="4064" y="1225"/>
                </a:lnTo>
                <a:lnTo>
                  <a:pt x="4064" y="1226"/>
                </a:lnTo>
                <a:lnTo>
                  <a:pt x="4064" y="1228"/>
                </a:lnTo>
                <a:lnTo>
                  <a:pt x="4063" y="1228"/>
                </a:lnTo>
                <a:lnTo>
                  <a:pt x="4063" y="1226"/>
                </a:lnTo>
                <a:lnTo>
                  <a:pt x="4061" y="1226"/>
                </a:lnTo>
                <a:lnTo>
                  <a:pt x="4061" y="1225"/>
                </a:lnTo>
                <a:lnTo>
                  <a:pt x="4060" y="1225"/>
                </a:lnTo>
                <a:lnTo>
                  <a:pt x="4060" y="1223"/>
                </a:lnTo>
                <a:lnTo>
                  <a:pt x="4058" y="1222"/>
                </a:lnTo>
                <a:lnTo>
                  <a:pt x="4057" y="1222"/>
                </a:lnTo>
                <a:lnTo>
                  <a:pt x="4057" y="1220"/>
                </a:lnTo>
                <a:lnTo>
                  <a:pt x="4057" y="1219"/>
                </a:lnTo>
                <a:lnTo>
                  <a:pt x="4057" y="1219"/>
                </a:lnTo>
                <a:lnTo>
                  <a:pt x="4057" y="1217"/>
                </a:lnTo>
                <a:lnTo>
                  <a:pt x="4057" y="1216"/>
                </a:lnTo>
                <a:lnTo>
                  <a:pt x="4060" y="1216"/>
                </a:lnTo>
                <a:lnTo>
                  <a:pt x="4061" y="1216"/>
                </a:lnTo>
                <a:lnTo>
                  <a:pt x="4063" y="1216"/>
                </a:lnTo>
                <a:lnTo>
                  <a:pt x="4065" y="1216"/>
                </a:lnTo>
                <a:lnTo>
                  <a:pt x="4067" y="1216"/>
                </a:lnTo>
                <a:lnTo>
                  <a:pt x="4068" y="1215"/>
                </a:lnTo>
                <a:lnTo>
                  <a:pt x="4068" y="1216"/>
                </a:lnTo>
                <a:lnTo>
                  <a:pt x="4070" y="1216"/>
                </a:lnTo>
                <a:moveTo>
                  <a:pt x="3802" y="1153"/>
                </a:moveTo>
                <a:lnTo>
                  <a:pt x="3802" y="1153"/>
                </a:lnTo>
                <a:lnTo>
                  <a:pt x="3801" y="1153"/>
                </a:lnTo>
                <a:lnTo>
                  <a:pt x="3801" y="1154"/>
                </a:lnTo>
                <a:lnTo>
                  <a:pt x="3801" y="1156"/>
                </a:lnTo>
                <a:lnTo>
                  <a:pt x="3802" y="1157"/>
                </a:lnTo>
                <a:lnTo>
                  <a:pt x="3802" y="1159"/>
                </a:lnTo>
                <a:lnTo>
                  <a:pt x="3801" y="1159"/>
                </a:lnTo>
                <a:lnTo>
                  <a:pt x="3801" y="1160"/>
                </a:lnTo>
                <a:lnTo>
                  <a:pt x="3802" y="1160"/>
                </a:lnTo>
                <a:lnTo>
                  <a:pt x="3802" y="1162"/>
                </a:lnTo>
                <a:lnTo>
                  <a:pt x="3802" y="1163"/>
                </a:lnTo>
                <a:lnTo>
                  <a:pt x="3804" y="1163"/>
                </a:lnTo>
                <a:lnTo>
                  <a:pt x="3804" y="1164"/>
                </a:lnTo>
                <a:lnTo>
                  <a:pt x="3805" y="1166"/>
                </a:lnTo>
                <a:lnTo>
                  <a:pt x="3807" y="1167"/>
                </a:lnTo>
                <a:lnTo>
                  <a:pt x="3805" y="1167"/>
                </a:lnTo>
                <a:lnTo>
                  <a:pt x="3805" y="1169"/>
                </a:lnTo>
                <a:lnTo>
                  <a:pt x="3805" y="1170"/>
                </a:lnTo>
                <a:lnTo>
                  <a:pt x="3805" y="1172"/>
                </a:lnTo>
                <a:lnTo>
                  <a:pt x="3804" y="1172"/>
                </a:lnTo>
                <a:lnTo>
                  <a:pt x="3804" y="1173"/>
                </a:lnTo>
                <a:lnTo>
                  <a:pt x="3805" y="1175"/>
                </a:lnTo>
                <a:lnTo>
                  <a:pt x="3804" y="1175"/>
                </a:lnTo>
                <a:lnTo>
                  <a:pt x="3804" y="1176"/>
                </a:lnTo>
                <a:lnTo>
                  <a:pt x="3805" y="1178"/>
                </a:lnTo>
                <a:lnTo>
                  <a:pt x="3807" y="1178"/>
                </a:lnTo>
                <a:lnTo>
                  <a:pt x="3808" y="1178"/>
                </a:lnTo>
                <a:lnTo>
                  <a:pt x="3808" y="1179"/>
                </a:lnTo>
                <a:lnTo>
                  <a:pt x="3808" y="1181"/>
                </a:lnTo>
                <a:lnTo>
                  <a:pt x="3807" y="1181"/>
                </a:lnTo>
                <a:lnTo>
                  <a:pt x="3807" y="1182"/>
                </a:lnTo>
                <a:lnTo>
                  <a:pt x="3807" y="1184"/>
                </a:lnTo>
                <a:lnTo>
                  <a:pt x="3808" y="1184"/>
                </a:lnTo>
                <a:lnTo>
                  <a:pt x="3808" y="1182"/>
                </a:lnTo>
                <a:lnTo>
                  <a:pt x="3810" y="1182"/>
                </a:lnTo>
                <a:lnTo>
                  <a:pt x="3810" y="1184"/>
                </a:lnTo>
                <a:lnTo>
                  <a:pt x="3810" y="1184"/>
                </a:lnTo>
                <a:lnTo>
                  <a:pt x="3810" y="1185"/>
                </a:lnTo>
                <a:lnTo>
                  <a:pt x="3810" y="1185"/>
                </a:lnTo>
                <a:lnTo>
                  <a:pt x="3808" y="1188"/>
                </a:lnTo>
                <a:lnTo>
                  <a:pt x="3808" y="1188"/>
                </a:lnTo>
                <a:lnTo>
                  <a:pt x="3810" y="1189"/>
                </a:lnTo>
                <a:lnTo>
                  <a:pt x="3810" y="1188"/>
                </a:lnTo>
                <a:lnTo>
                  <a:pt x="3810" y="1188"/>
                </a:lnTo>
                <a:lnTo>
                  <a:pt x="3811" y="1188"/>
                </a:lnTo>
                <a:lnTo>
                  <a:pt x="3811" y="1188"/>
                </a:lnTo>
                <a:lnTo>
                  <a:pt x="3813" y="1188"/>
                </a:lnTo>
                <a:lnTo>
                  <a:pt x="3811" y="1187"/>
                </a:lnTo>
                <a:lnTo>
                  <a:pt x="3811" y="1185"/>
                </a:lnTo>
                <a:lnTo>
                  <a:pt x="3813" y="1185"/>
                </a:lnTo>
                <a:lnTo>
                  <a:pt x="3813" y="1187"/>
                </a:lnTo>
                <a:lnTo>
                  <a:pt x="3814" y="1187"/>
                </a:lnTo>
                <a:lnTo>
                  <a:pt x="3814" y="1188"/>
                </a:lnTo>
                <a:lnTo>
                  <a:pt x="3814" y="1188"/>
                </a:lnTo>
                <a:lnTo>
                  <a:pt x="3815" y="1188"/>
                </a:lnTo>
                <a:lnTo>
                  <a:pt x="3815" y="1189"/>
                </a:lnTo>
                <a:lnTo>
                  <a:pt x="3815" y="1191"/>
                </a:lnTo>
                <a:lnTo>
                  <a:pt x="3815" y="1194"/>
                </a:lnTo>
                <a:lnTo>
                  <a:pt x="3815" y="1195"/>
                </a:lnTo>
                <a:lnTo>
                  <a:pt x="3815" y="1197"/>
                </a:lnTo>
                <a:lnTo>
                  <a:pt x="3814" y="1197"/>
                </a:lnTo>
                <a:lnTo>
                  <a:pt x="3814" y="1198"/>
                </a:lnTo>
                <a:lnTo>
                  <a:pt x="3814" y="1200"/>
                </a:lnTo>
                <a:lnTo>
                  <a:pt x="3815" y="1200"/>
                </a:lnTo>
                <a:lnTo>
                  <a:pt x="3817" y="1201"/>
                </a:lnTo>
                <a:lnTo>
                  <a:pt x="3817" y="1203"/>
                </a:lnTo>
                <a:lnTo>
                  <a:pt x="3815" y="1204"/>
                </a:lnTo>
                <a:lnTo>
                  <a:pt x="3815" y="1206"/>
                </a:lnTo>
                <a:lnTo>
                  <a:pt x="3817" y="1206"/>
                </a:lnTo>
                <a:lnTo>
                  <a:pt x="3817" y="1207"/>
                </a:lnTo>
                <a:lnTo>
                  <a:pt x="3817" y="1209"/>
                </a:lnTo>
                <a:lnTo>
                  <a:pt x="3817" y="1210"/>
                </a:lnTo>
                <a:lnTo>
                  <a:pt x="3817" y="1212"/>
                </a:lnTo>
                <a:lnTo>
                  <a:pt x="3817" y="1213"/>
                </a:lnTo>
                <a:lnTo>
                  <a:pt x="3817" y="1215"/>
                </a:lnTo>
                <a:lnTo>
                  <a:pt x="3817" y="1216"/>
                </a:lnTo>
                <a:lnTo>
                  <a:pt x="3817" y="1217"/>
                </a:lnTo>
                <a:lnTo>
                  <a:pt x="3817" y="1219"/>
                </a:lnTo>
                <a:lnTo>
                  <a:pt x="3818" y="1219"/>
                </a:lnTo>
                <a:lnTo>
                  <a:pt x="3820" y="1217"/>
                </a:lnTo>
                <a:lnTo>
                  <a:pt x="3821" y="1216"/>
                </a:lnTo>
                <a:lnTo>
                  <a:pt x="3823" y="1216"/>
                </a:lnTo>
                <a:lnTo>
                  <a:pt x="3823" y="1217"/>
                </a:lnTo>
                <a:lnTo>
                  <a:pt x="3823" y="1219"/>
                </a:lnTo>
                <a:lnTo>
                  <a:pt x="3824" y="1217"/>
                </a:lnTo>
                <a:lnTo>
                  <a:pt x="3824" y="1219"/>
                </a:lnTo>
                <a:lnTo>
                  <a:pt x="3826" y="1219"/>
                </a:lnTo>
                <a:lnTo>
                  <a:pt x="3826" y="1220"/>
                </a:lnTo>
                <a:lnTo>
                  <a:pt x="3827" y="1220"/>
                </a:lnTo>
                <a:lnTo>
                  <a:pt x="3829" y="1219"/>
                </a:lnTo>
                <a:lnTo>
                  <a:pt x="3832" y="1217"/>
                </a:lnTo>
                <a:lnTo>
                  <a:pt x="3833" y="1217"/>
                </a:lnTo>
                <a:lnTo>
                  <a:pt x="3835" y="1217"/>
                </a:lnTo>
                <a:lnTo>
                  <a:pt x="3835" y="1219"/>
                </a:lnTo>
                <a:lnTo>
                  <a:pt x="3836" y="1219"/>
                </a:lnTo>
                <a:lnTo>
                  <a:pt x="3838" y="1217"/>
                </a:lnTo>
                <a:lnTo>
                  <a:pt x="3838" y="1216"/>
                </a:lnTo>
                <a:lnTo>
                  <a:pt x="3838" y="1215"/>
                </a:lnTo>
                <a:lnTo>
                  <a:pt x="3839" y="1215"/>
                </a:lnTo>
                <a:lnTo>
                  <a:pt x="3839" y="1216"/>
                </a:lnTo>
                <a:lnTo>
                  <a:pt x="3839" y="1219"/>
                </a:lnTo>
                <a:lnTo>
                  <a:pt x="3839" y="1220"/>
                </a:lnTo>
                <a:lnTo>
                  <a:pt x="3839" y="1222"/>
                </a:lnTo>
                <a:lnTo>
                  <a:pt x="3839" y="1223"/>
                </a:lnTo>
                <a:lnTo>
                  <a:pt x="3839" y="1225"/>
                </a:lnTo>
                <a:lnTo>
                  <a:pt x="3839" y="1226"/>
                </a:lnTo>
                <a:lnTo>
                  <a:pt x="3840" y="1226"/>
                </a:lnTo>
                <a:lnTo>
                  <a:pt x="3843" y="1223"/>
                </a:lnTo>
                <a:lnTo>
                  <a:pt x="3845" y="1223"/>
                </a:lnTo>
                <a:lnTo>
                  <a:pt x="3845" y="1223"/>
                </a:lnTo>
                <a:lnTo>
                  <a:pt x="3845" y="1223"/>
                </a:lnTo>
                <a:lnTo>
                  <a:pt x="3848" y="1225"/>
                </a:lnTo>
                <a:lnTo>
                  <a:pt x="3848" y="1223"/>
                </a:lnTo>
                <a:lnTo>
                  <a:pt x="3849" y="1223"/>
                </a:lnTo>
                <a:lnTo>
                  <a:pt x="3854" y="1220"/>
                </a:lnTo>
                <a:lnTo>
                  <a:pt x="3854" y="1219"/>
                </a:lnTo>
                <a:lnTo>
                  <a:pt x="3855" y="1219"/>
                </a:lnTo>
                <a:lnTo>
                  <a:pt x="3857" y="1219"/>
                </a:lnTo>
                <a:lnTo>
                  <a:pt x="3857" y="1220"/>
                </a:lnTo>
                <a:lnTo>
                  <a:pt x="3857" y="1222"/>
                </a:lnTo>
                <a:lnTo>
                  <a:pt x="3858" y="1222"/>
                </a:lnTo>
                <a:lnTo>
                  <a:pt x="3860" y="1222"/>
                </a:lnTo>
                <a:lnTo>
                  <a:pt x="3861" y="1222"/>
                </a:lnTo>
                <a:lnTo>
                  <a:pt x="3863" y="1222"/>
                </a:lnTo>
                <a:lnTo>
                  <a:pt x="3863" y="1223"/>
                </a:lnTo>
                <a:lnTo>
                  <a:pt x="3863" y="1223"/>
                </a:lnTo>
                <a:lnTo>
                  <a:pt x="3863" y="1225"/>
                </a:lnTo>
                <a:lnTo>
                  <a:pt x="3864" y="1225"/>
                </a:lnTo>
                <a:lnTo>
                  <a:pt x="3865" y="1225"/>
                </a:lnTo>
                <a:lnTo>
                  <a:pt x="3867" y="1223"/>
                </a:lnTo>
                <a:lnTo>
                  <a:pt x="3868" y="1223"/>
                </a:lnTo>
                <a:lnTo>
                  <a:pt x="3868" y="1223"/>
                </a:lnTo>
                <a:lnTo>
                  <a:pt x="3870" y="1223"/>
                </a:lnTo>
                <a:lnTo>
                  <a:pt x="3870" y="1223"/>
                </a:lnTo>
                <a:lnTo>
                  <a:pt x="3871" y="1223"/>
                </a:lnTo>
                <a:lnTo>
                  <a:pt x="3871" y="1223"/>
                </a:lnTo>
                <a:lnTo>
                  <a:pt x="3873" y="1222"/>
                </a:lnTo>
                <a:lnTo>
                  <a:pt x="3873" y="1223"/>
                </a:lnTo>
                <a:lnTo>
                  <a:pt x="3871" y="1223"/>
                </a:lnTo>
                <a:lnTo>
                  <a:pt x="3873" y="1225"/>
                </a:lnTo>
                <a:lnTo>
                  <a:pt x="3874" y="1225"/>
                </a:lnTo>
                <a:lnTo>
                  <a:pt x="3874" y="1223"/>
                </a:lnTo>
                <a:lnTo>
                  <a:pt x="3876" y="1223"/>
                </a:lnTo>
                <a:lnTo>
                  <a:pt x="3874" y="1225"/>
                </a:lnTo>
                <a:lnTo>
                  <a:pt x="3874" y="1226"/>
                </a:lnTo>
                <a:lnTo>
                  <a:pt x="3876" y="1228"/>
                </a:lnTo>
                <a:lnTo>
                  <a:pt x="3876" y="1229"/>
                </a:lnTo>
                <a:lnTo>
                  <a:pt x="3876" y="1232"/>
                </a:lnTo>
                <a:lnTo>
                  <a:pt x="3876" y="1234"/>
                </a:lnTo>
                <a:lnTo>
                  <a:pt x="3876" y="1235"/>
                </a:lnTo>
                <a:lnTo>
                  <a:pt x="3876" y="1237"/>
                </a:lnTo>
                <a:lnTo>
                  <a:pt x="3877" y="1237"/>
                </a:lnTo>
                <a:lnTo>
                  <a:pt x="3879" y="1235"/>
                </a:lnTo>
                <a:lnTo>
                  <a:pt x="3880" y="1234"/>
                </a:lnTo>
                <a:lnTo>
                  <a:pt x="3885" y="1232"/>
                </a:lnTo>
                <a:lnTo>
                  <a:pt x="3888" y="1231"/>
                </a:lnTo>
                <a:lnTo>
                  <a:pt x="3890" y="1229"/>
                </a:lnTo>
                <a:lnTo>
                  <a:pt x="3890" y="1228"/>
                </a:lnTo>
                <a:lnTo>
                  <a:pt x="3892" y="1228"/>
                </a:lnTo>
                <a:lnTo>
                  <a:pt x="3893" y="1228"/>
                </a:lnTo>
                <a:lnTo>
                  <a:pt x="3893" y="1226"/>
                </a:lnTo>
                <a:lnTo>
                  <a:pt x="3893" y="1225"/>
                </a:lnTo>
                <a:lnTo>
                  <a:pt x="3895" y="1223"/>
                </a:lnTo>
                <a:lnTo>
                  <a:pt x="3895" y="1223"/>
                </a:lnTo>
                <a:lnTo>
                  <a:pt x="3896" y="1222"/>
                </a:lnTo>
                <a:lnTo>
                  <a:pt x="3896" y="1220"/>
                </a:lnTo>
                <a:lnTo>
                  <a:pt x="3898" y="1220"/>
                </a:lnTo>
                <a:lnTo>
                  <a:pt x="3896" y="1219"/>
                </a:lnTo>
                <a:lnTo>
                  <a:pt x="3896" y="1217"/>
                </a:lnTo>
                <a:lnTo>
                  <a:pt x="3896" y="1216"/>
                </a:lnTo>
                <a:lnTo>
                  <a:pt x="3898" y="1217"/>
                </a:lnTo>
                <a:lnTo>
                  <a:pt x="3899" y="1217"/>
                </a:lnTo>
                <a:lnTo>
                  <a:pt x="3899" y="1216"/>
                </a:lnTo>
                <a:lnTo>
                  <a:pt x="3899" y="1215"/>
                </a:lnTo>
                <a:lnTo>
                  <a:pt x="3899" y="1212"/>
                </a:lnTo>
                <a:lnTo>
                  <a:pt x="3901" y="1212"/>
                </a:lnTo>
                <a:lnTo>
                  <a:pt x="3901" y="1210"/>
                </a:lnTo>
                <a:lnTo>
                  <a:pt x="3902" y="1210"/>
                </a:lnTo>
                <a:lnTo>
                  <a:pt x="3902" y="1207"/>
                </a:lnTo>
                <a:lnTo>
                  <a:pt x="3904" y="1204"/>
                </a:lnTo>
                <a:lnTo>
                  <a:pt x="3902" y="1204"/>
                </a:lnTo>
                <a:lnTo>
                  <a:pt x="3901" y="1204"/>
                </a:lnTo>
                <a:lnTo>
                  <a:pt x="3901" y="1203"/>
                </a:lnTo>
                <a:lnTo>
                  <a:pt x="3899" y="1204"/>
                </a:lnTo>
                <a:lnTo>
                  <a:pt x="3899" y="1203"/>
                </a:lnTo>
                <a:lnTo>
                  <a:pt x="3901" y="1203"/>
                </a:lnTo>
                <a:lnTo>
                  <a:pt x="3902" y="1201"/>
                </a:lnTo>
                <a:lnTo>
                  <a:pt x="3901" y="1200"/>
                </a:lnTo>
                <a:lnTo>
                  <a:pt x="3902" y="1200"/>
                </a:lnTo>
                <a:lnTo>
                  <a:pt x="3901" y="1198"/>
                </a:lnTo>
                <a:lnTo>
                  <a:pt x="3902" y="1197"/>
                </a:lnTo>
                <a:lnTo>
                  <a:pt x="3901" y="1197"/>
                </a:lnTo>
                <a:lnTo>
                  <a:pt x="3899" y="1197"/>
                </a:lnTo>
                <a:lnTo>
                  <a:pt x="3899" y="1198"/>
                </a:lnTo>
                <a:lnTo>
                  <a:pt x="3898" y="1197"/>
                </a:lnTo>
                <a:lnTo>
                  <a:pt x="3899" y="1197"/>
                </a:lnTo>
                <a:lnTo>
                  <a:pt x="3899" y="1195"/>
                </a:lnTo>
                <a:lnTo>
                  <a:pt x="3901" y="1195"/>
                </a:lnTo>
                <a:lnTo>
                  <a:pt x="3902" y="1195"/>
                </a:lnTo>
                <a:lnTo>
                  <a:pt x="3902" y="1194"/>
                </a:lnTo>
                <a:lnTo>
                  <a:pt x="3904" y="1194"/>
                </a:lnTo>
                <a:lnTo>
                  <a:pt x="3904" y="1192"/>
                </a:lnTo>
                <a:lnTo>
                  <a:pt x="3904" y="1191"/>
                </a:lnTo>
                <a:lnTo>
                  <a:pt x="3905" y="1191"/>
                </a:lnTo>
                <a:lnTo>
                  <a:pt x="3907" y="1189"/>
                </a:lnTo>
                <a:lnTo>
                  <a:pt x="3907" y="1188"/>
                </a:lnTo>
                <a:lnTo>
                  <a:pt x="3908" y="1188"/>
                </a:lnTo>
                <a:lnTo>
                  <a:pt x="3910" y="1188"/>
                </a:lnTo>
                <a:lnTo>
                  <a:pt x="3910" y="1188"/>
                </a:lnTo>
                <a:lnTo>
                  <a:pt x="3911" y="1188"/>
                </a:lnTo>
                <a:lnTo>
                  <a:pt x="3913" y="1185"/>
                </a:lnTo>
                <a:lnTo>
                  <a:pt x="3913" y="1184"/>
                </a:lnTo>
                <a:lnTo>
                  <a:pt x="3914" y="1182"/>
                </a:lnTo>
                <a:lnTo>
                  <a:pt x="3914" y="1184"/>
                </a:lnTo>
                <a:lnTo>
                  <a:pt x="3915" y="1182"/>
                </a:lnTo>
                <a:lnTo>
                  <a:pt x="3915" y="1182"/>
                </a:lnTo>
                <a:lnTo>
                  <a:pt x="3917" y="1182"/>
                </a:lnTo>
                <a:lnTo>
                  <a:pt x="3917" y="1181"/>
                </a:lnTo>
                <a:lnTo>
                  <a:pt x="3915" y="1181"/>
                </a:lnTo>
                <a:lnTo>
                  <a:pt x="3915" y="1179"/>
                </a:lnTo>
                <a:lnTo>
                  <a:pt x="3915" y="1178"/>
                </a:lnTo>
                <a:lnTo>
                  <a:pt x="3917" y="1178"/>
                </a:lnTo>
                <a:lnTo>
                  <a:pt x="3917" y="1176"/>
                </a:lnTo>
                <a:lnTo>
                  <a:pt x="3917" y="1175"/>
                </a:lnTo>
                <a:lnTo>
                  <a:pt x="3915" y="1176"/>
                </a:lnTo>
                <a:lnTo>
                  <a:pt x="3915" y="1178"/>
                </a:lnTo>
                <a:lnTo>
                  <a:pt x="3915" y="1176"/>
                </a:lnTo>
                <a:lnTo>
                  <a:pt x="3915" y="1175"/>
                </a:lnTo>
                <a:lnTo>
                  <a:pt x="3915" y="1175"/>
                </a:lnTo>
                <a:lnTo>
                  <a:pt x="3915" y="1173"/>
                </a:lnTo>
                <a:lnTo>
                  <a:pt x="3915" y="1173"/>
                </a:lnTo>
                <a:lnTo>
                  <a:pt x="3915" y="1172"/>
                </a:lnTo>
                <a:lnTo>
                  <a:pt x="3915" y="1170"/>
                </a:lnTo>
                <a:lnTo>
                  <a:pt x="3915" y="1169"/>
                </a:lnTo>
                <a:lnTo>
                  <a:pt x="3915" y="1167"/>
                </a:lnTo>
                <a:lnTo>
                  <a:pt x="3915" y="1166"/>
                </a:lnTo>
                <a:lnTo>
                  <a:pt x="3915" y="1164"/>
                </a:lnTo>
                <a:lnTo>
                  <a:pt x="3915" y="1163"/>
                </a:lnTo>
                <a:lnTo>
                  <a:pt x="3915" y="1162"/>
                </a:lnTo>
                <a:lnTo>
                  <a:pt x="3917" y="1162"/>
                </a:lnTo>
                <a:lnTo>
                  <a:pt x="3917" y="1160"/>
                </a:lnTo>
                <a:lnTo>
                  <a:pt x="3917" y="1159"/>
                </a:lnTo>
                <a:lnTo>
                  <a:pt x="3918" y="1159"/>
                </a:lnTo>
                <a:lnTo>
                  <a:pt x="3918" y="1157"/>
                </a:lnTo>
                <a:lnTo>
                  <a:pt x="3918" y="1156"/>
                </a:lnTo>
                <a:lnTo>
                  <a:pt x="3918" y="1154"/>
                </a:lnTo>
                <a:lnTo>
                  <a:pt x="3920" y="1154"/>
                </a:lnTo>
                <a:lnTo>
                  <a:pt x="3921" y="1154"/>
                </a:lnTo>
                <a:lnTo>
                  <a:pt x="3923" y="1154"/>
                </a:lnTo>
                <a:lnTo>
                  <a:pt x="3923" y="1153"/>
                </a:lnTo>
                <a:lnTo>
                  <a:pt x="3921" y="1153"/>
                </a:lnTo>
                <a:lnTo>
                  <a:pt x="3921" y="1153"/>
                </a:lnTo>
                <a:lnTo>
                  <a:pt x="3921" y="1151"/>
                </a:lnTo>
                <a:lnTo>
                  <a:pt x="3920" y="1151"/>
                </a:lnTo>
                <a:lnTo>
                  <a:pt x="3920" y="1150"/>
                </a:lnTo>
                <a:lnTo>
                  <a:pt x="3921" y="1150"/>
                </a:lnTo>
                <a:lnTo>
                  <a:pt x="3921" y="1151"/>
                </a:lnTo>
                <a:lnTo>
                  <a:pt x="3923" y="1151"/>
                </a:lnTo>
                <a:lnTo>
                  <a:pt x="3923" y="1153"/>
                </a:lnTo>
                <a:lnTo>
                  <a:pt x="3923" y="1153"/>
                </a:lnTo>
                <a:lnTo>
                  <a:pt x="3924" y="1153"/>
                </a:lnTo>
                <a:lnTo>
                  <a:pt x="3926" y="1153"/>
                </a:lnTo>
                <a:lnTo>
                  <a:pt x="3927" y="1154"/>
                </a:lnTo>
                <a:lnTo>
                  <a:pt x="3929" y="1154"/>
                </a:lnTo>
                <a:lnTo>
                  <a:pt x="3930" y="1154"/>
                </a:lnTo>
                <a:lnTo>
                  <a:pt x="3932" y="1154"/>
                </a:lnTo>
                <a:lnTo>
                  <a:pt x="3933" y="1154"/>
                </a:lnTo>
                <a:lnTo>
                  <a:pt x="3935" y="1153"/>
                </a:lnTo>
                <a:lnTo>
                  <a:pt x="3936" y="1153"/>
                </a:lnTo>
                <a:lnTo>
                  <a:pt x="3936" y="1153"/>
                </a:lnTo>
                <a:lnTo>
                  <a:pt x="3936" y="1151"/>
                </a:lnTo>
                <a:lnTo>
                  <a:pt x="3935" y="1151"/>
                </a:lnTo>
                <a:lnTo>
                  <a:pt x="3933" y="1150"/>
                </a:lnTo>
                <a:lnTo>
                  <a:pt x="3933" y="1148"/>
                </a:lnTo>
                <a:lnTo>
                  <a:pt x="3932" y="1148"/>
                </a:lnTo>
                <a:lnTo>
                  <a:pt x="3930" y="1147"/>
                </a:lnTo>
                <a:lnTo>
                  <a:pt x="3929" y="1145"/>
                </a:lnTo>
                <a:lnTo>
                  <a:pt x="3927" y="1145"/>
                </a:lnTo>
                <a:lnTo>
                  <a:pt x="3927" y="1144"/>
                </a:lnTo>
                <a:lnTo>
                  <a:pt x="3926" y="1142"/>
                </a:lnTo>
                <a:lnTo>
                  <a:pt x="3924" y="1141"/>
                </a:lnTo>
                <a:lnTo>
                  <a:pt x="3923" y="1141"/>
                </a:lnTo>
                <a:lnTo>
                  <a:pt x="3923" y="1139"/>
                </a:lnTo>
                <a:lnTo>
                  <a:pt x="3921" y="1139"/>
                </a:lnTo>
                <a:lnTo>
                  <a:pt x="3921" y="1138"/>
                </a:lnTo>
                <a:lnTo>
                  <a:pt x="3920" y="1138"/>
                </a:lnTo>
                <a:lnTo>
                  <a:pt x="3920" y="1136"/>
                </a:lnTo>
                <a:lnTo>
                  <a:pt x="3920" y="1135"/>
                </a:lnTo>
                <a:lnTo>
                  <a:pt x="3920" y="1134"/>
                </a:lnTo>
                <a:lnTo>
                  <a:pt x="3921" y="1132"/>
                </a:lnTo>
                <a:lnTo>
                  <a:pt x="3923" y="1132"/>
                </a:lnTo>
                <a:lnTo>
                  <a:pt x="3923" y="1131"/>
                </a:lnTo>
                <a:lnTo>
                  <a:pt x="3923" y="1129"/>
                </a:lnTo>
                <a:lnTo>
                  <a:pt x="3921" y="1129"/>
                </a:lnTo>
                <a:lnTo>
                  <a:pt x="3921" y="1128"/>
                </a:lnTo>
                <a:lnTo>
                  <a:pt x="3920" y="1126"/>
                </a:lnTo>
                <a:lnTo>
                  <a:pt x="3920" y="1125"/>
                </a:lnTo>
                <a:lnTo>
                  <a:pt x="3918" y="1125"/>
                </a:lnTo>
                <a:lnTo>
                  <a:pt x="3918" y="1123"/>
                </a:lnTo>
                <a:lnTo>
                  <a:pt x="3918" y="1122"/>
                </a:lnTo>
                <a:lnTo>
                  <a:pt x="3917" y="1122"/>
                </a:lnTo>
                <a:lnTo>
                  <a:pt x="3915" y="1122"/>
                </a:lnTo>
                <a:lnTo>
                  <a:pt x="3915" y="1120"/>
                </a:lnTo>
                <a:lnTo>
                  <a:pt x="3915" y="1119"/>
                </a:lnTo>
                <a:lnTo>
                  <a:pt x="3917" y="1119"/>
                </a:lnTo>
                <a:lnTo>
                  <a:pt x="3915" y="1117"/>
                </a:lnTo>
                <a:lnTo>
                  <a:pt x="3915" y="1117"/>
                </a:lnTo>
                <a:lnTo>
                  <a:pt x="3915" y="1117"/>
                </a:lnTo>
                <a:lnTo>
                  <a:pt x="3914" y="1117"/>
                </a:lnTo>
                <a:lnTo>
                  <a:pt x="3914" y="1116"/>
                </a:lnTo>
                <a:lnTo>
                  <a:pt x="3913" y="1116"/>
                </a:lnTo>
                <a:lnTo>
                  <a:pt x="3911" y="1114"/>
                </a:lnTo>
                <a:lnTo>
                  <a:pt x="3913" y="1114"/>
                </a:lnTo>
                <a:lnTo>
                  <a:pt x="3914" y="1114"/>
                </a:lnTo>
                <a:lnTo>
                  <a:pt x="3915" y="1114"/>
                </a:lnTo>
                <a:lnTo>
                  <a:pt x="3915" y="1114"/>
                </a:lnTo>
                <a:lnTo>
                  <a:pt x="3915" y="1113"/>
                </a:lnTo>
                <a:lnTo>
                  <a:pt x="3915" y="1111"/>
                </a:lnTo>
                <a:lnTo>
                  <a:pt x="3915" y="1111"/>
                </a:lnTo>
                <a:lnTo>
                  <a:pt x="3915" y="1113"/>
                </a:lnTo>
                <a:lnTo>
                  <a:pt x="3914" y="1113"/>
                </a:lnTo>
                <a:lnTo>
                  <a:pt x="3914" y="1111"/>
                </a:lnTo>
                <a:lnTo>
                  <a:pt x="3914" y="1110"/>
                </a:lnTo>
                <a:lnTo>
                  <a:pt x="3913" y="1110"/>
                </a:lnTo>
                <a:lnTo>
                  <a:pt x="3911" y="1110"/>
                </a:lnTo>
                <a:lnTo>
                  <a:pt x="3911" y="1109"/>
                </a:lnTo>
                <a:lnTo>
                  <a:pt x="3913" y="1109"/>
                </a:lnTo>
                <a:lnTo>
                  <a:pt x="3914" y="1109"/>
                </a:lnTo>
                <a:lnTo>
                  <a:pt x="3915" y="1109"/>
                </a:lnTo>
                <a:lnTo>
                  <a:pt x="3914" y="1107"/>
                </a:lnTo>
                <a:lnTo>
                  <a:pt x="3915" y="1107"/>
                </a:lnTo>
                <a:lnTo>
                  <a:pt x="3915" y="1109"/>
                </a:lnTo>
                <a:lnTo>
                  <a:pt x="3915" y="1109"/>
                </a:lnTo>
                <a:lnTo>
                  <a:pt x="3917" y="1109"/>
                </a:lnTo>
                <a:lnTo>
                  <a:pt x="3917" y="1107"/>
                </a:lnTo>
                <a:lnTo>
                  <a:pt x="3915" y="1107"/>
                </a:lnTo>
                <a:lnTo>
                  <a:pt x="3915" y="1106"/>
                </a:lnTo>
                <a:lnTo>
                  <a:pt x="3915" y="1104"/>
                </a:lnTo>
                <a:lnTo>
                  <a:pt x="3915" y="1103"/>
                </a:lnTo>
                <a:lnTo>
                  <a:pt x="3915" y="1101"/>
                </a:lnTo>
                <a:lnTo>
                  <a:pt x="3915" y="1100"/>
                </a:lnTo>
                <a:lnTo>
                  <a:pt x="3915" y="1100"/>
                </a:lnTo>
                <a:lnTo>
                  <a:pt x="3915" y="1101"/>
                </a:lnTo>
                <a:lnTo>
                  <a:pt x="3915" y="1103"/>
                </a:lnTo>
                <a:lnTo>
                  <a:pt x="3914" y="1101"/>
                </a:lnTo>
                <a:lnTo>
                  <a:pt x="3913" y="1101"/>
                </a:lnTo>
                <a:lnTo>
                  <a:pt x="3913" y="1100"/>
                </a:lnTo>
                <a:lnTo>
                  <a:pt x="3914" y="1100"/>
                </a:lnTo>
                <a:lnTo>
                  <a:pt x="3915" y="1100"/>
                </a:lnTo>
                <a:lnTo>
                  <a:pt x="3915" y="1098"/>
                </a:lnTo>
                <a:lnTo>
                  <a:pt x="3915" y="1097"/>
                </a:lnTo>
                <a:lnTo>
                  <a:pt x="3915" y="1095"/>
                </a:lnTo>
                <a:lnTo>
                  <a:pt x="3915" y="1095"/>
                </a:lnTo>
                <a:lnTo>
                  <a:pt x="3915" y="1097"/>
                </a:lnTo>
                <a:lnTo>
                  <a:pt x="3917" y="1097"/>
                </a:lnTo>
                <a:lnTo>
                  <a:pt x="3918" y="1098"/>
                </a:lnTo>
                <a:lnTo>
                  <a:pt x="3920" y="1098"/>
                </a:lnTo>
                <a:lnTo>
                  <a:pt x="3921" y="1097"/>
                </a:lnTo>
                <a:lnTo>
                  <a:pt x="3923" y="1097"/>
                </a:lnTo>
                <a:lnTo>
                  <a:pt x="3924" y="1097"/>
                </a:lnTo>
                <a:lnTo>
                  <a:pt x="3926" y="1097"/>
                </a:lnTo>
                <a:lnTo>
                  <a:pt x="3927" y="1097"/>
                </a:lnTo>
                <a:lnTo>
                  <a:pt x="3927" y="1095"/>
                </a:lnTo>
                <a:lnTo>
                  <a:pt x="3929" y="1095"/>
                </a:lnTo>
                <a:lnTo>
                  <a:pt x="3927" y="1094"/>
                </a:lnTo>
                <a:lnTo>
                  <a:pt x="3926" y="1094"/>
                </a:lnTo>
                <a:lnTo>
                  <a:pt x="3926" y="1092"/>
                </a:lnTo>
                <a:lnTo>
                  <a:pt x="3924" y="1092"/>
                </a:lnTo>
                <a:lnTo>
                  <a:pt x="3924" y="1091"/>
                </a:lnTo>
                <a:lnTo>
                  <a:pt x="3923" y="1091"/>
                </a:lnTo>
                <a:lnTo>
                  <a:pt x="3923" y="1089"/>
                </a:lnTo>
                <a:lnTo>
                  <a:pt x="3921" y="1089"/>
                </a:lnTo>
                <a:lnTo>
                  <a:pt x="3921" y="1088"/>
                </a:lnTo>
                <a:lnTo>
                  <a:pt x="3920" y="1088"/>
                </a:lnTo>
                <a:lnTo>
                  <a:pt x="3920" y="1086"/>
                </a:lnTo>
                <a:lnTo>
                  <a:pt x="3921" y="1086"/>
                </a:lnTo>
                <a:lnTo>
                  <a:pt x="3921" y="1085"/>
                </a:lnTo>
                <a:lnTo>
                  <a:pt x="3923" y="1085"/>
                </a:lnTo>
                <a:lnTo>
                  <a:pt x="3924" y="1085"/>
                </a:lnTo>
                <a:lnTo>
                  <a:pt x="3926" y="1086"/>
                </a:lnTo>
                <a:lnTo>
                  <a:pt x="3926" y="1085"/>
                </a:lnTo>
                <a:lnTo>
                  <a:pt x="3927" y="1086"/>
                </a:lnTo>
                <a:lnTo>
                  <a:pt x="3929" y="1086"/>
                </a:lnTo>
                <a:lnTo>
                  <a:pt x="3929" y="1085"/>
                </a:lnTo>
                <a:lnTo>
                  <a:pt x="3932" y="1085"/>
                </a:lnTo>
                <a:lnTo>
                  <a:pt x="3935" y="1083"/>
                </a:lnTo>
                <a:lnTo>
                  <a:pt x="3936" y="1082"/>
                </a:lnTo>
                <a:lnTo>
                  <a:pt x="3936" y="1082"/>
                </a:lnTo>
                <a:lnTo>
                  <a:pt x="3936" y="1081"/>
                </a:lnTo>
                <a:lnTo>
                  <a:pt x="3935" y="1081"/>
                </a:lnTo>
                <a:lnTo>
                  <a:pt x="3935" y="1079"/>
                </a:lnTo>
                <a:lnTo>
                  <a:pt x="3933" y="1079"/>
                </a:lnTo>
                <a:lnTo>
                  <a:pt x="3932" y="1079"/>
                </a:lnTo>
                <a:lnTo>
                  <a:pt x="3932" y="1081"/>
                </a:lnTo>
                <a:lnTo>
                  <a:pt x="3930" y="1081"/>
                </a:lnTo>
                <a:lnTo>
                  <a:pt x="3930" y="1079"/>
                </a:lnTo>
                <a:lnTo>
                  <a:pt x="3929" y="1078"/>
                </a:lnTo>
                <a:lnTo>
                  <a:pt x="3927" y="1078"/>
                </a:lnTo>
                <a:lnTo>
                  <a:pt x="3927" y="1076"/>
                </a:lnTo>
                <a:lnTo>
                  <a:pt x="3926" y="1076"/>
                </a:lnTo>
                <a:lnTo>
                  <a:pt x="3926" y="1075"/>
                </a:lnTo>
                <a:lnTo>
                  <a:pt x="3924" y="1075"/>
                </a:lnTo>
                <a:lnTo>
                  <a:pt x="3923" y="1073"/>
                </a:lnTo>
                <a:lnTo>
                  <a:pt x="3921" y="1073"/>
                </a:lnTo>
                <a:lnTo>
                  <a:pt x="3920" y="1072"/>
                </a:lnTo>
                <a:lnTo>
                  <a:pt x="3920" y="1073"/>
                </a:lnTo>
                <a:lnTo>
                  <a:pt x="3920" y="1075"/>
                </a:lnTo>
                <a:lnTo>
                  <a:pt x="3918" y="1075"/>
                </a:lnTo>
                <a:lnTo>
                  <a:pt x="3917" y="1075"/>
                </a:lnTo>
                <a:lnTo>
                  <a:pt x="3915" y="1073"/>
                </a:lnTo>
                <a:lnTo>
                  <a:pt x="3917" y="1073"/>
                </a:lnTo>
                <a:lnTo>
                  <a:pt x="3918" y="1073"/>
                </a:lnTo>
                <a:lnTo>
                  <a:pt x="3918" y="1072"/>
                </a:lnTo>
                <a:lnTo>
                  <a:pt x="3918" y="1070"/>
                </a:lnTo>
                <a:lnTo>
                  <a:pt x="3917" y="1070"/>
                </a:lnTo>
                <a:lnTo>
                  <a:pt x="3917" y="1069"/>
                </a:lnTo>
                <a:lnTo>
                  <a:pt x="3915" y="1069"/>
                </a:lnTo>
                <a:lnTo>
                  <a:pt x="3915" y="1070"/>
                </a:lnTo>
                <a:lnTo>
                  <a:pt x="3915" y="1070"/>
                </a:lnTo>
                <a:lnTo>
                  <a:pt x="3915" y="1072"/>
                </a:lnTo>
                <a:lnTo>
                  <a:pt x="3914" y="1070"/>
                </a:lnTo>
                <a:lnTo>
                  <a:pt x="3914" y="1072"/>
                </a:lnTo>
                <a:lnTo>
                  <a:pt x="3913" y="1072"/>
                </a:lnTo>
                <a:lnTo>
                  <a:pt x="3911" y="1072"/>
                </a:lnTo>
                <a:lnTo>
                  <a:pt x="3913" y="1070"/>
                </a:lnTo>
                <a:lnTo>
                  <a:pt x="3914" y="1070"/>
                </a:lnTo>
                <a:lnTo>
                  <a:pt x="3914" y="1069"/>
                </a:lnTo>
                <a:lnTo>
                  <a:pt x="3914" y="1067"/>
                </a:lnTo>
                <a:lnTo>
                  <a:pt x="3913" y="1067"/>
                </a:lnTo>
                <a:lnTo>
                  <a:pt x="3913" y="1066"/>
                </a:lnTo>
                <a:lnTo>
                  <a:pt x="3913" y="1064"/>
                </a:lnTo>
                <a:lnTo>
                  <a:pt x="3914" y="1066"/>
                </a:lnTo>
                <a:lnTo>
                  <a:pt x="3914" y="1064"/>
                </a:lnTo>
                <a:lnTo>
                  <a:pt x="3914" y="1063"/>
                </a:lnTo>
                <a:lnTo>
                  <a:pt x="3914" y="1061"/>
                </a:lnTo>
                <a:lnTo>
                  <a:pt x="3913" y="1061"/>
                </a:lnTo>
                <a:lnTo>
                  <a:pt x="3913" y="1060"/>
                </a:lnTo>
                <a:lnTo>
                  <a:pt x="3911" y="1060"/>
                </a:lnTo>
                <a:lnTo>
                  <a:pt x="3911" y="1058"/>
                </a:lnTo>
                <a:lnTo>
                  <a:pt x="3910" y="1058"/>
                </a:lnTo>
                <a:lnTo>
                  <a:pt x="3910" y="1060"/>
                </a:lnTo>
                <a:lnTo>
                  <a:pt x="3908" y="1060"/>
                </a:lnTo>
                <a:lnTo>
                  <a:pt x="3908" y="1058"/>
                </a:lnTo>
                <a:lnTo>
                  <a:pt x="3907" y="1058"/>
                </a:lnTo>
                <a:lnTo>
                  <a:pt x="3907" y="1057"/>
                </a:lnTo>
                <a:lnTo>
                  <a:pt x="3907" y="1056"/>
                </a:lnTo>
                <a:lnTo>
                  <a:pt x="3905" y="1056"/>
                </a:lnTo>
                <a:lnTo>
                  <a:pt x="3905" y="1054"/>
                </a:lnTo>
                <a:lnTo>
                  <a:pt x="3907" y="1054"/>
                </a:lnTo>
                <a:lnTo>
                  <a:pt x="3905" y="1053"/>
                </a:lnTo>
                <a:lnTo>
                  <a:pt x="3904" y="1053"/>
                </a:lnTo>
                <a:lnTo>
                  <a:pt x="3902" y="1053"/>
                </a:lnTo>
                <a:lnTo>
                  <a:pt x="3902" y="1054"/>
                </a:lnTo>
                <a:lnTo>
                  <a:pt x="3904" y="1054"/>
                </a:lnTo>
                <a:lnTo>
                  <a:pt x="3904" y="1056"/>
                </a:lnTo>
                <a:lnTo>
                  <a:pt x="3902" y="1056"/>
                </a:lnTo>
                <a:lnTo>
                  <a:pt x="3902" y="1057"/>
                </a:lnTo>
                <a:lnTo>
                  <a:pt x="3902" y="1058"/>
                </a:lnTo>
                <a:lnTo>
                  <a:pt x="3901" y="1058"/>
                </a:lnTo>
                <a:lnTo>
                  <a:pt x="3901" y="1060"/>
                </a:lnTo>
                <a:lnTo>
                  <a:pt x="3899" y="1058"/>
                </a:lnTo>
                <a:lnTo>
                  <a:pt x="3901" y="1058"/>
                </a:lnTo>
                <a:lnTo>
                  <a:pt x="3901" y="1057"/>
                </a:lnTo>
                <a:lnTo>
                  <a:pt x="3901" y="1056"/>
                </a:lnTo>
                <a:lnTo>
                  <a:pt x="3899" y="1054"/>
                </a:lnTo>
                <a:lnTo>
                  <a:pt x="3901" y="1054"/>
                </a:lnTo>
                <a:lnTo>
                  <a:pt x="3901" y="1053"/>
                </a:lnTo>
                <a:lnTo>
                  <a:pt x="3899" y="1053"/>
                </a:lnTo>
                <a:lnTo>
                  <a:pt x="3898" y="1053"/>
                </a:lnTo>
                <a:lnTo>
                  <a:pt x="3898" y="1054"/>
                </a:lnTo>
                <a:lnTo>
                  <a:pt x="3898" y="1056"/>
                </a:lnTo>
                <a:lnTo>
                  <a:pt x="3898" y="1057"/>
                </a:lnTo>
                <a:lnTo>
                  <a:pt x="3898" y="1058"/>
                </a:lnTo>
                <a:lnTo>
                  <a:pt x="3896" y="1060"/>
                </a:lnTo>
                <a:lnTo>
                  <a:pt x="3896" y="1061"/>
                </a:lnTo>
                <a:lnTo>
                  <a:pt x="3895" y="1061"/>
                </a:lnTo>
                <a:lnTo>
                  <a:pt x="3895" y="1063"/>
                </a:lnTo>
                <a:lnTo>
                  <a:pt x="3895" y="1064"/>
                </a:lnTo>
                <a:lnTo>
                  <a:pt x="3893" y="1064"/>
                </a:lnTo>
                <a:lnTo>
                  <a:pt x="3893" y="1066"/>
                </a:lnTo>
                <a:lnTo>
                  <a:pt x="3892" y="1067"/>
                </a:lnTo>
                <a:lnTo>
                  <a:pt x="3892" y="1069"/>
                </a:lnTo>
                <a:lnTo>
                  <a:pt x="3892" y="1070"/>
                </a:lnTo>
                <a:lnTo>
                  <a:pt x="3892" y="1072"/>
                </a:lnTo>
                <a:lnTo>
                  <a:pt x="3890" y="1072"/>
                </a:lnTo>
                <a:lnTo>
                  <a:pt x="3890" y="1073"/>
                </a:lnTo>
                <a:lnTo>
                  <a:pt x="3889" y="1073"/>
                </a:lnTo>
                <a:lnTo>
                  <a:pt x="3889" y="1075"/>
                </a:lnTo>
                <a:lnTo>
                  <a:pt x="3889" y="1076"/>
                </a:lnTo>
                <a:lnTo>
                  <a:pt x="3889" y="1078"/>
                </a:lnTo>
                <a:lnTo>
                  <a:pt x="3888" y="1078"/>
                </a:lnTo>
                <a:lnTo>
                  <a:pt x="3886" y="1078"/>
                </a:lnTo>
                <a:lnTo>
                  <a:pt x="3886" y="1076"/>
                </a:lnTo>
                <a:lnTo>
                  <a:pt x="3885" y="1076"/>
                </a:lnTo>
                <a:lnTo>
                  <a:pt x="3885" y="1078"/>
                </a:lnTo>
                <a:lnTo>
                  <a:pt x="3885" y="1079"/>
                </a:lnTo>
                <a:lnTo>
                  <a:pt x="3883" y="1079"/>
                </a:lnTo>
                <a:lnTo>
                  <a:pt x="3883" y="1081"/>
                </a:lnTo>
                <a:lnTo>
                  <a:pt x="3883" y="1082"/>
                </a:lnTo>
                <a:lnTo>
                  <a:pt x="3885" y="1082"/>
                </a:lnTo>
                <a:lnTo>
                  <a:pt x="3886" y="1082"/>
                </a:lnTo>
                <a:lnTo>
                  <a:pt x="3886" y="1083"/>
                </a:lnTo>
                <a:lnTo>
                  <a:pt x="3886" y="1085"/>
                </a:lnTo>
                <a:lnTo>
                  <a:pt x="3885" y="1085"/>
                </a:lnTo>
                <a:lnTo>
                  <a:pt x="3885" y="1086"/>
                </a:lnTo>
                <a:lnTo>
                  <a:pt x="3883" y="1086"/>
                </a:lnTo>
                <a:lnTo>
                  <a:pt x="3882" y="1086"/>
                </a:lnTo>
                <a:lnTo>
                  <a:pt x="3880" y="1086"/>
                </a:lnTo>
                <a:lnTo>
                  <a:pt x="3880" y="1088"/>
                </a:lnTo>
                <a:lnTo>
                  <a:pt x="3880" y="1088"/>
                </a:lnTo>
                <a:lnTo>
                  <a:pt x="3880" y="1086"/>
                </a:lnTo>
                <a:lnTo>
                  <a:pt x="3880" y="1085"/>
                </a:lnTo>
                <a:lnTo>
                  <a:pt x="3880" y="1085"/>
                </a:lnTo>
                <a:lnTo>
                  <a:pt x="3880" y="1083"/>
                </a:lnTo>
                <a:lnTo>
                  <a:pt x="3879" y="1085"/>
                </a:lnTo>
                <a:lnTo>
                  <a:pt x="3876" y="1086"/>
                </a:lnTo>
                <a:lnTo>
                  <a:pt x="3876" y="1088"/>
                </a:lnTo>
                <a:lnTo>
                  <a:pt x="3874" y="1089"/>
                </a:lnTo>
                <a:lnTo>
                  <a:pt x="3873" y="1091"/>
                </a:lnTo>
                <a:lnTo>
                  <a:pt x="3871" y="1091"/>
                </a:lnTo>
                <a:lnTo>
                  <a:pt x="3871" y="1092"/>
                </a:lnTo>
                <a:lnTo>
                  <a:pt x="3870" y="1092"/>
                </a:lnTo>
                <a:lnTo>
                  <a:pt x="3867" y="1092"/>
                </a:lnTo>
                <a:lnTo>
                  <a:pt x="3865" y="1092"/>
                </a:lnTo>
                <a:lnTo>
                  <a:pt x="3867" y="1094"/>
                </a:lnTo>
                <a:lnTo>
                  <a:pt x="3867" y="1095"/>
                </a:lnTo>
                <a:lnTo>
                  <a:pt x="3865" y="1097"/>
                </a:lnTo>
                <a:lnTo>
                  <a:pt x="3865" y="1098"/>
                </a:lnTo>
                <a:lnTo>
                  <a:pt x="3864" y="1103"/>
                </a:lnTo>
                <a:lnTo>
                  <a:pt x="3860" y="1106"/>
                </a:lnTo>
                <a:lnTo>
                  <a:pt x="3860" y="1107"/>
                </a:lnTo>
                <a:lnTo>
                  <a:pt x="3860" y="1109"/>
                </a:lnTo>
                <a:lnTo>
                  <a:pt x="3858" y="1110"/>
                </a:lnTo>
                <a:lnTo>
                  <a:pt x="3858" y="1111"/>
                </a:lnTo>
                <a:lnTo>
                  <a:pt x="3857" y="1113"/>
                </a:lnTo>
                <a:lnTo>
                  <a:pt x="3855" y="1114"/>
                </a:lnTo>
                <a:lnTo>
                  <a:pt x="3855" y="1116"/>
                </a:lnTo>
                <a:lnTo>
                  <a:pt x="3854" y="1117"/>
                </a:lnTo>
                <a:lnTo>
                  <a:pt x="3851" y="1117"/>
                </a:lnTo>
                <a:lnTo>
                  <a:pt x="3851" y="1117"/>
                </a:lnTo>
                <a:lnTo>
                  <a:pt x="3848" y="1117"/>
                </a:lnTo>
                <a:lnTo>
                  <a:pt x="3845" y="1119"/>
                </a:lnTo>
                <a:lnTo>
                  <a:pt x="3842" y="1120"/>
                </a:lnTo>
                <a:lnTo>
                  <a:pt x="3840" y="1120"/>
                </a:lnTo>
                <a:lnTo>
                  <a:pt x="3838" y="1120"/>
                </a:lnTo>
                <a:lnTo>
                  <a:pt x="3836" y="1122"/>
                </a:lnTo>
                <a:lnTo>
                  <a:pt x="3835" y="1123"/>
                </a:lnTo>
                <a:lnTo>
                  <a:pt x="3835" y="1125"/>
                </a:lnTo>
                <a:lnTo>
                  <a:pt x="3835" y="1126"/>
                </a:lnTo>
                <a:lnTo>
                  <a:pt x="3835" y="1128"/>
                </a:lnTo>
                <a:lnTo>
                  <a:pt x="3835" y="1129"/>
                </a:lnTo>
                <a:lnTo>
                  <a:pt x="3833" y="1128"/>
                </a:lnTo>
                <a:lnTo>
                  <a:pt x="3832" y="1128"/>
                </a:lnTo>
                <a:lnTo>
                  <a:pt x="3832" y="1129"/>
                </a:lnTo>
                <a:lnTo>
                  <a:pt x="3832" y="1131"/>
                </a:lnTo>
                <a:lnTo>
                  <a:pt x="3832" y="1132"/>
                </a:lnTo>
                <a:lnTo>
                  <a:pt x="3833" y="1132"/>
                </a:lnTo>
                <a:lnTo>
                  <a:pt x="3833" y="1134"/>
                </a:lnTo>
                <a:lnTo>
                  <a:pt x="3832" y="1134"/>
                </a:lnTo>
                <a:lnTo>
                  <a:pt x="3832" y="1135"/>
                </a:lnTo>
                <a:lnTo>
                  <a:pt x="3832" y="1136"/>
                </a:lnTo>
                <a:lnTo>
                  <a:pt x="3830" y="1136"/>
                </a:lnTo>
                <a:lnTo>
                  <a:pt x="3830" y="1138"/>
                </a:lnTo>
                <a:lnTo>
                  <a:pt x="3830" y="1139"/>
                </a:lnTo>
                <a:lnTo>
                  <a:pt x="3830" y="1141"/>
                </a:lnTo>
                <a:lnTo>
                  <a:pt x="3829" y="1141"/>
                </a:lnTo>
                <a:lnTo>
                  <a:pt x="3829" y="1142"/>
                </a:lnTo>
                <a:lnTo>
                  <a:pt x="3829" y="1144"/>
                </a:lnTo>
                <a:lnTo>
                  <a:pt x="3830" y="1144"/>
                </a:lnTo>
                <a:lnTo>
                  <a:pt x="3830" y="1145"/>
                </a:lnTo>
                <a:lnTo>
                  <a:pt x="3832" y="1145"/>
                </a:lnTo>
                <a:lnTo>
                  <a:pt x="3832" y="1147"/>
                </a:lnTo>
                <a:lnTo>
                  <a:pt x="3830" y="1145"/>
                </a:lnTo>
                <a:lnTo>
                  <a:pt x="3829" y="1145"/>
                </a:lnTo>
                <a:lnTo>
                  <a:pt x="3829" y="1144"/>
                </a:lnTo>
                <a:lnTo>
                  <a:pt x="3827" y="1144"/>
                </a:lnTo>
                <a:lnTo>
                  <a:pt x="3827" y="1142"/>
                </a:lnTo>
                <a:lnTo>
                  <a:pt x="3826" y="1142"/>
                </a:lnTo>
                <a:lnTo>
                  <a:pt x="3826" y="1144"/>
                </a:lnTo>
                <a:lnTo>
                  <a:pt x="3824" y="1145"/>
                </a:lnTo>
                <a:lnTo>
                  <a:pt x="3824" y="1144"/>
                </a:lnTo>
                <a:lnTo>
                  <a:pt x="3826" y="1144"/>
                </a:lnTo>
                <a:lnTo>
                  <a:pt x="3824" y="1142"/>
                </a:lnTo>
                <a:lnTo>
                  <a:pt x="3823" y="1142"/>
                </a:lnTo>
                <a:lnTo>
                  <a:pt x="3821" y="1141"/>
                </a:lnTo>
                <a:lnTo>
                  <a:pt x="3820" y="1141"/>
                </a:lnTo>
                <a:lnTo>
                  <a:pt x="3820" y="1139"/>
                </a:lnTo>
                <a:lnTo>
                  <a:pt x="3820" y="1138"/>
                </a:lnTo>
                <a:lnTo>
                  <a:pt x="3818" y="1139"/>
                </a:lnTo>
                <a:lnTo>
                  <a:pt x="3818" y="1141"/>
                </a:lnTo>
                <a:lnTo>
                  <a:pt x="3817" y="1141"/>
                </a:lnTo>
                <a:lnTo>
                  <a:pt x="3815" y="1141"/>
                </a:lnTo>
                <a:lnTo>
                  <a:pt x="3814" y="1141"/>
                </a:lnTo>
                <a:lnTo>
                  <a:pt x="3814" y="1139"/>
                </a:lnTo>
                <a:lnTo>
                  <a:pt x="3813" y="1139"/>
                </a:lnTo>
                <a:lnTo>
                  <a:pt x="3813" y="1138"/>
                </a:lnTo>
                <a:lnTo>
                  <a:pt x="3811" y="1138"/>
                </a:lnTo>
                <a:lnTo>
                  <a:pt x="3810" y="1136"/>
                </a:lnTo>
                <a:lnTo>
                  <a:pt x="3810" y="1135"/>
                </a:lnTo>
                <a:lnTo>
                  <a:pt x="3810" y="1135"/>
                </a:lnTo>
                <a:lnTo>
                  <a:pt x="3808" y="1136"/>
                </a:lnTo>
                <a:lnTo>
                  <a:pt x="3807" y="1136"/>
                </a:lnTo>
                <a:lnTo>
                  <a:pt x="3807" y="1138"/>
                </a:lnTo>
                <a:lnTo>
                  <a:pt x="3807" y="1139"/>
                </a:lnTo>
                <a:lnTo>
                  <a:pt x="3807" y="1141"/>
                </a:lnTo>
                <a:lnTo>
                  <a:pt x="3805" y="1141"/>
                </a:lnTo>
                <a:lnTo>
                  <a:pt x="3804" y="1142"/>
                </a:lnTo>
                <a:lnTo>
                  <a:pt x="3804" y="1144"/>
                </a:lnTo>
                <a:lnTo>
                  <a:pt x="3804" y="1145"/>
                </a:lnTo>
                <a:lnTo>
                  <a:pt x="3804" y="1147"/>
                </a:lnTo>
                <a:lnTo>
                  <a:pt x="3802" y="1148"/>
                </a:lnTo>
                <a:lnTo>
                  <a:pt x="3804" y="1148"/>
                </a:lnTo>
                <a:lnTo>
                  <a:pt x="3802" y="1150"/>
                </a:lnTo>
                <a:lnTo>
                  <a:pt x="3802" y="1153"/>
                </a:lnTo>
                <a:moveTo>
                  <a:pt x="3905" y="1187"/>
                </a:moveTo>
                <a:lnTo>
                  <a:pt x="3907" y="1185"/>
                </a:lnTo>
                <a:lnTo>
                  <a:pt x="3907" y="1187"/>
                </a:lnTo>
                <a:lnTo>
                  <a:pt x="3907" y="1188"/>
                </a:lnTo>
                <a:lnTo>
                  <a:pt x="3905" y="1188"/>
                </a:lnTo>
                <a:lnTo>
                  <a:pt x="3905" y="1187"/>
                </a:lnTo>
                <a:moveTo>
                  <a:pt x="3832" y="1141"/>
                </a:moveTo>
                <a:lnTo>
                  <a:pt x="3833" y="1141"/>
                </a:lnTo>
                <a:lnTo>
                  <a:pt x="3832" y="1142"/>
                </a:lnTo>
                <a:lnTo>
                  <a:pt x="3832" y="1141"/>
                </a:lnTo>
                <a:moveTo>
                  <a:pt x="3826" y="1216"/>
                </a:moveTo>
                <a:lnTo>
                  <a:pt x="3827" y="1216"/>
                </a:lnTo>
                <a:lnTo>
                  <a:pt x="3826" y="1217"/>
                </a:lnTo>
                <a:lnTo>
                  <a:pt x="3826" y="1216"/>
                </a:lnTo>
                <a:moveTo>
                  <a:pt x="4373" y="1223"/>
                </a:moveTo>
                <a:lnTo>
                  <a:pt x="4371" y="1220"/>
                </a:lnTo>
                <a:lnTo>
                  <a:pt x="4373" y="1220"/>
                </a:lnTo>
                <a:lnTo>
                  <a:pt x="4373" y="1222"/>
                </a:lnTo>
                <a:lnTo>
                  <a:pt x="4374" y="1222"/>
                </a:lnTo>
                <a:lnTo>
                  <a:pt x="4374" y="1222"/>
                </a:lnTo>
                <a:lnTo>
                  <a:pt x="4376" y="1222"/>
                </a:lnTo>
                <a:lnTo>
                  <a:pt x="4376" y="1223"/>
                </a:lnTo>
                <a:lnTo>
                  <a:pt x="4376" y="1223"/>
                </a:lnTo>
                <a:lnTo>
                  <a:pt x="4377" y="1225"/>
                </a:lnTo>
                <a:lnTo>
                  <a:pt x="4376" y="1225"/>
                </a:lnTo>
                <a:lnTo>
                  <a:pt x="4374" y="1225"/>
                </a:lnTo>
                <a:lnTo>
                  <a:pt x="4374" y="1225"/>
                </a:lnTo>
                <a:lnTo>
                  <a:pt x="4373" y="1223"/>
                </a:lnTo>
                <a:moveTo>
                  <a:pt x="3782" y="1222"/>
                </a:moveTo>
                <a:lnTo>
                  <a:pt x="3783" y="1220"/>
                </a:lnTo>
                <a:lnTo>
                  <a:pt x="3782" y="1220"/>
                </a:lnTo>
                <a:lnTo>
                  <a:pt x="3782" y="1219"/>
                </a:lnTo>
                <a:lnTo>
                  <a:pt x="3782" y="1217"/>
                </a:lnTo>
                <a:lnTo>
                  <a:pt x="3782" y="1216"/>
                </a:lnTo>
                <a:lnTo>
                  <a:pt x="3782" y="1215"/>
                </a:lnTo>
                <a:lnTo>
                  <a:pt x="3783" y="1215"/>
                </a:lnTo>
                <a:lnTo>
                  <a:pt x="3783" y="1213"/>
                </a:lnTo>
                <a:lnTo>
                  <a:pt x="3783" y="1212"/>
                </a:lnTo>
                <a:lnTo>
                  <a:pt x="3783" y="1210"/>
                </a:lnTo>
                <a:lnTo>
                  <a:pt x="3785" y="1210"/>
                </a:lnTo>
                <a:lnTo>
                  <a:pt x="3786" y="1210"/>
                </a:lnTo>
                <a:lnTo>
                  <a:pt x="3786" y="1212"/>
                </a:lnTo>
                <a:lnTo>
                  <a:pt x="3788" y="1210"/>
                </a:lnTo>
                <a:lnTo>
                  <a:pt x="3788" y="1212"/>
                </a:lnTo>
                <a:lnTo>
                  <a:pt x="3789" y="1212"/>
                </a:lnTo>
                <a:lnTo>
                  <a:pt x="3790" y="1212"/>
                </a:lnTo>
                <a:lnTo>
                  <a:pt x="3790" y="1213"/>
                </a:lnTo>
                <a:lnTo>
                  <a:pt x="3792" y="1215"/>
                </a:lnTo>
                <a:lnTo>
                  <a:pt x="3792" y="1216"/>
                </a:lnTo>
                <a:lnTo>
                  <a:pt x="3790" y="1217"/>
                </a:lnTo>
                <a:lnTo>
                  <a:pt x="3790" y="1219"/>
                </a:lnTo>
                <a:lnTo>
                  <a:pt x="3790" y="1220"/>
                </a:lnTo>
                <a:lnTo>
                  <a:pt x="3789" y="1220"/>
                </a:lnTo>
                <a:lnTo>
                  <a:pt x="3789" y="1222"/>
                </a:lnTo>
                <a:lnTo>
                  <a:pt x="3788" y="1222"/>
                </a:lnTo>
                <a:lnTo>
                  <a:pt x="3788" y="1220"/>
                </a:lnTo>
                <a:lnTo>
                  <a:pt x="3786" y="1220"/>
                </a:lnTo>
                <a:lnTo>
                  <a:pt x="3786" y="1219"/>
                </a:lnTo>
                <a:lnTo>
                  <a:pt x="3785" y="1219"/>
                </a:lnTo>
                <a:lnTo>
                  <a:pt x="3785" y="1220"/>
                </a:lnTo>
                <a:lnTo>
                  <a:pt x="3785" y="1222"/>
                </a:lnTo>
                <a:lnTo>
                  <a:pt x="3783" y="1222"/>
                </a:lnTo>
                <a:lnTo>
                  <a:pt x="3782" y="1222"/>
                </a:lnTo>
                <a:moveTo>
                  <a:pt x="3685" y="1220"/>
                </a:moveTo>
                <a:lnTo>
                  <a:pt x="3686" y="1220"/>
                </a:lnTo>
                <a:lnTo>
                  <a:pt x="3686" y="1222"/>
                </a:lnTo>
                <a:lnTo>
                  <a:pt x="3685" y="1222"/>
                </a:lnTo>
                <a:lnTo>
                  <a:pt x="3685" y="1220"/>
                </a:lnTo>
                <a:moveTo>
                  <a:pt x="3686" y="1217"/>
                </a:moveTo>
                <a:lnTo>
                  <a:pt x="3688" y="1219"/>
                </a:lnTo>
                <a:lnTo>
                  <a:pt x="3688" y="1220"/>
                </a:lnTo>
                <a:lnTo>
                  <a:pt x="3686" y="1220"/>
                </a:lnTo>
                <a:lnTo>
                  <a:pt x="3685" y="1219"/>
                </a:lnTo>
                <a:lnTo>
                  <a:pt x="3683" y="1219"/>
                </a:lnTo>
                <a:lnTo>
                  <a:pt x="3683" y="1217"/>
                </a:lnTo>
                <a:lnTo>
                  <a:pt x="3683" y="1216"/>
                </a:lnTo>
                <a:lnTo>
                  <a:pt x="3683" y="1215"/>
                </a:lnTo>
                <a:lnTo>
                  <a:pt x="3685" y="1215"/>
                </a:lnTo>
                <a:lnTo>
                  <a:pt x="3685" y="1216"/>
                </a:lnTo>
                <a:lnTo>
                  <a:pt x="3686" y="1216"/>
                </a:lnTo>
                <a:lnTo>
                  <a:pt x="3686" y="1217"/>
                </a:lnTo>
                <a:moveTo>
                  <a:pt x="3761" y="1215"/>
                </a:moveTo>
                <a:lnTo>
                  <a:pt x="3761" y="1213"/>
                </a:lnTo>
                <a:lnTo>
                  <a:pt x="3760" y="1213"/>
                </a:lnTo>
                <a:lnTo>
                  <a:pt x="3760" y="1212"/>
                </a:lnTo>
                <a:lnTo>
                  <a:pt x="3761" y="1210"/>
                </a:lnTo>
                <a:lnTo>
                  <a:pt x="3761" y="1209"/>
                </a:lnTo>
                <a:lnTo>
                  <a:pt x="3760" y="1209"/>
                </a:lnTo>
                <a:lnTo>
                  <a:pt x="3760" y="1207"/>
                </a:lnTo>
                <a:lnTo>
                  <a:pt x="3760" y="1206"/>
                </a:lnTo>
                <a:lnTo>
                  <a:pt x="3760" y="1204"/>
                </a:lnTo>
                <a:lnTo>
                  <a:pt x="3758" y="1204"/>
                </a:lnTo>
                <a:lnTo>
                  <a:pt x="3758" y="1203"/>
                </a:lnTo>
                <a:lnTo>
                  <a:pt x="3757" y="1203"/>
                </a:lnTo>
                <a:lnTo>
                  <a:pt x="3755" y="1203"/>
                </a:lnTo>
                <a:lnTo>
                  <a:pt x="3754" y="1203"/>
                </a:lnTo>
                <a:lnTo>
                  <a:pt x="3752" y="1203"/>
                </a:lnTo>
                <a:lnTo>
                  <a:pt x="3751" y="1203"/>
                </a:lnTo>
                <a:lnTo>
                  <a:pt x="3749" y="1203"/>
                </a:lnTo>
                <a:lnTo>
                  <a:pt x="3749" y="1201"/>
                </a:lnTo>
                <a:lnTo>
                  <a:pt x="3749" y="1200"/>
                </a:lnTo>
                <a:lnTo>
                  <a:pt x="3751" y="1200"/>
                </a:lnTo>
                <a:lnTo>
                  <a:pt x="3752" y="1198"/>
                </a:lnTo>
                <a:lnTo>
                  <a:pt x="3754" y="1198"/>
                </a:lnTo>
                <a:lnTo>
                  <a:pt x="3754" y="1197"/>
                </a:lnTo>
                <a:lnTo>
                  <a:pt x="3752" y="1195"/>
                </a:lnTo>
                <a:lnTo>
                  <a:pt x="3754" y="1195"/>
                </a:lnTo>
                <a:lnTo>
                  <a:pt x="3754" y="1194"/>
                </a:lnTo>
                <a:lnTo>
                  <a:pt x="3755" y="1194"/>
                </a:lnTo>
                <a:lnTo>
                  <a:pt x="3757" y="1192"/>
                </a:lnTo>
                <a:lnTo>
                  <a:pt x="3757" y="1194"/>
                </a:lnTo>
                <a:lnTo>
                  <a:pt x="3757" y="1195"/>
                </a:lnTo>
                <a:lnTo>
                  <a:pt x="3757" y="1197"/>
                </a:lnTo>
                <a:lnTo>
                  <a:pt x="3758" y="1197"/>
                </a:lnTo>
                <a:lnTo>
                  <a:pt x="3758" y="1195"/>
                </a:lnTo>
                <a:lnTo>
                  <a:pt x="3758" y="1194"/>
                </a:lnTo>
                <a:lnTo>
                  <a:pt x="3758" y="1192"/>
                </a:lnTo>
                <a:lnTo>
                  <a:pt x="3760" y="1192"/>
                </a:lnTo>
                <a:lnTo>
                  <a:pt x="3761" y="1192"/>
                </a:lnTo>
                <a:lnTo>
                  <a:pt x="3763" y="1192"/>
                </a:lnTo>
                <a:lnTo>
                  <a:pt x="3763" y="1194"/>
                </a:lnTo>
                <a:lnTo>
                  <a:pt x="3763" y="1195"/>
                </a:lnTo>
                <a:lnTo>
                  <a:pt x="3763" y="1197"/>
                </a:lnTo>
                <a:lnTo>
                  <a:pt x="3764" y="1197"/>
                </a:lnTo>
                <a:lnTo>
                  <a:pt x="3764" y="1198"/>
                </a:lnTo>
                <a:lnTo>
                  <a:pt x="3764" y="1200"/>
                </a:lnTo>
                <a:lnTo>
                  <a:pt x="3764" y="1201"/>
                </a:lnTo>
                <a:lnTo>
                  <a:pt x="3764" y="1204"/>
                </a:lnTo>
                <a:lnTo>
                  <a:pt x="3765" y="1207"/>
                </a:lnTo>
                <a:lnTo>
                  <a:pt x="3765" y="1209"/>
                </a:lnTo>
                <a:lnTo>
                  <a:pt x="3767" y="1209"/>
                </a:lnTo>
                <a:lnTo>
                  <a:pt x="3768" y="1209"/>
                </a:lnTo>
                <a:lnTo>
                  <a:pt x="3770" y="1210"/>
                </a:lnTo>
                <a:lnTo>
                  <a:pt x="3771" y="1210"/>
                </a:lnTo>
                <a:lnTo>
                  <a:pt x="3773" y="1210"/>
                </a:lnTo>
                <a:lnTo>
                  <a:pt x="3773" y="1212"/>
                </a:lnTo>
                <a:lnTo>
                  <a:pt x="3771" y="1212"/>
                </a:lnTo>
                <a:lnTo>
                  <a:pt x="3771" y="1213"/>
                </a:lnTo>
                <a:lnTo>
                  <a:pt x="3770" y="1216"/>
                </a:lnTo>
                <a:lnTo>
                  <a:pt x="3770" y="1217"/>
                </a:lnTo>
                <a:lnTo>
                  <a:pt x="3771" y="1217"/>
                </a:lnTo>
                <a:lnTo>
                  <a:pt x="3771" y="1219"/>
                </a:lnTo>
                <a:lnTo>
                  <a:pt x="3771" y="1220"/>
                </a:lnTo>
                <a:lnTo>
                  <a:pt x="3770" y="1220"/>
                </a:lnTo>
                <a:lnTo>
                  <a:pt x="3770" y="1219"/>
                </a:lnTo>
                <a:lnTo>
                  <a:pt x="3768" y="1219"/>
                </a:lnTo>
                <a:lnTo>
                  <a:pt x="3767" y="1219"/>
                </a:lnTo>
                <a:lnTo>
                  <a:pt x="3767" y="1217"/>
                </a:lnTo>
                <a:lnTo>
                  <a:pt x="3765" y="1217"/>
                </a:lnTo>
                <a:lnTo>
                  <a:pt x="3763" y="1216"/>
                </a:lnTo>
                <a:lnTo>
                  <a:pt x="3761" y="1216"/>
                </a:lnTo>
                <a:lnTo>
                  <a:pt x="3761" y="1215"/>
                </a:lnTo>
                <a:moveTo>
                  <a:pt x="4365" y="1217"/>
                </a:moveTo>
                <a:lnTo>
                  <a:pt x="4365" y="1216"/>
                </a:lnTo>
                <a:lnTo>
                  <a:pt x="4367" y="1216"/>
                </a:lnTo>
                <a:lnTo>
                  <a:pt x="4368" y="1216"/>
                </a:lnTo>
                <a:lnTo>
                  <a:pt x="4368" y="1217"/>
                </a:lnTo>
                <a:lnTo>
                  <a:pt x="4370" y="1217"/>
                </a:lnTo>
                <a:lnTo>
                  <a:pt x="4371" y="1219"/>
                </a:lnTo>
                <a:lnTo>
                  <a:pt x="4371" y="1220"/>
                </a:lnTo>
                <a:lnTo>
                  <a:pt x="4370" y="1220"/>
                </a:lnTo>
                <a:lnTo>
                  <a:pt x="4368" y="1220"/>
                </a:lnTo>
                <a:lnTo>
                  <a:pt x="4368" y="1219"/>
                </a:lnTo>
                <a:lnTo>
                  <a:pt x="4367" y="1219"/>
                </a:lnTo>
                <a:lnTo>
                  <a:pt x="4367" y="1217"/>
                </a:lnTo>
                <a:lnTo>
                  <a:pt x="4365" y="1217"/>
                </a:lnTo>
                <a:moveTo>
                  <a:pt x="3773" y="1219"/>
                </a:moveTo>
                <a:lnTo>
                  <a:pt x="3771" y="1217"/>
                </a:lnTo>
                <a:lnTo>
                  <a:pt x="3771" y="1216"/>
                </a:lnTo>
                <a:lnTo>
                  <a:pt x="3773" y="1216"/>
                </a:lnTo>
                <a:lnTo>
                  <a:pt x="3773" y="1217"/>
                </a:lnTo>
                <a:lnTo>
                  <a:pt x="3774" y="1217"/>
                </a:lnTo>
                <a:lnTo>
                  <a:pt x="3774" y="1219"/>
                </a:lnTo>
                <a:lnTo>
                  <a:pt x="3773" y="1219"/>
                </a:lnTo>
                <a:moveTo>
                  <a:pt x="4361" y="1215"/>
                </a:moveTo>
                <a:lnTo>
                  <a:pt x="4360" y="1215"/>
                </a:lnTo>
                <a:lnTo>
                  <a:pt x="4360" y="1213"/>
                </a:lnTo>
                <a:lnTo>
                  <a:pt x="4361" y="1213"/>
                </a:lnTo>
                <a:lnTo>
                  <a:pt x="4361" y="1212"/>
                </a:lnTo>
                <a:lnTo>
                  <a:pt x="4362" y="1212"/>
                </a:lnTo>
                <a:lnTo>
                  <a:pt x="4362" y="1213"/>
                </a:lnTo>
                <a:lnTo>
                  <a:pt x="4364" y="1213"/>
                </a:lnTo>
                <a:lnTo>
                  <a:pt x="4364" y="1215"/>
                </a:lnTo>
                <a:lnTo>
                  <a:pt x="4365" y="1215"/>
                </a:lnTo>
                <a:lnTo>
                  <a:pt x="4365" y="1216"/>
                </a:lnTo>
                <a:lnTo>
                  <a:pt x="4364" y="1216"/>
                </a:lnTo>
                <a:lnTo>
                  <a:pt x="4362" y="1216"/>
                </a:lnTo>
                <a:lnTo>
                  <a:pt x="4362" y="1215"/>
                </a:lnTo>
                <a:lnTo>
                  <a:pt x="4361" y="1215"/>
                </a:lnTo>
                <a:moveTo>
                  <a:pt x="3685" y="1213"/>
                </a:moveTo>
                <a:lnTo>
                  <a:pt x="3683" y="1215"/>
                </a:lnTo>
                <a:lnTo>
                  <a:pt x="3682" y="1216"/>
                </a:lnTo>
                <a:lnTo>
                  <a:pt x="3680" y="1215"/>
                </a:lnTo>
                <a:lnTo>
                  <a:pt x="3680" y="1213"/>
                </a:lnTo>
                <a:lnTo>
                  <a:pt x="3680" y="1212"/>
                </a:lnTo>
                <a:lnTo>
                  <a:pt x="3680" y="1210"/>
                </a:lnTo>
                <a:lnTo>
                  <a:pt x="3682" y="1210"/>
                </a:lnTo>
                <a:lnTo>
                  <a:pt x="3682" y="1212"/>
                </a:lnTo>
                <a:lnTo>
                  <a:pt x="3683" y="1212"/>
                </a:lnTo>
                <a:lnTo>
                  <a:pt x="3683" y="1213"/>
                </a:lnTo>
                <a:lnTo>
                  <a:pt x="3685" y="1213"/>
                </a:lnTo>
                <a:moveTo>
                  <a:pt x="4349" y="1210"/>
                </a:moveTo>
                <a:lnTo>
                  <a:pt x="4348" y="1209"/>
                </a:lnTo>
                <a:lnTo>
                  <a:pt x="4349" y="1209"/>
                </a:lnTo>
                <a:lnTo>
                  <a:pt x="4351" y="1209"/>
                </a:lnTo>
                <a:lnTo>
                  <a:pt x="4351" y="1207"/>
                </a:lnTo>
                <a:lnTo>
                  <a:pt x="4352" y="1207"/>
                </a:lnTo>
                <a:lnTo>
                  <a:pt x="4354" y="1209"/>
                </a:lnTo>
                <a:lnTo>
                  <a:pt x="4355" y="1209"/>
                </a:lnTo>
                <a:lnTo>
                  <a:pt x="4355" y="1210"/>
                </a:lnTo>
                <a:lnTo>
                  <a:pt x="4355" y="1212"/>
                </a:lnTo>
                <a:lnTo>
                  <a:pt x="4355" y="1213"/>
                </a:lnTo>
                <a:lnTo>
                  <a:pt x="4354" y="1213"/>
                </a:lnTo>
                <a:lnTo>
                  <a:pt x="4352" y="1213"/>
                </a:lnTo>
                <a:lnTo>
                  <a:pt x="4351" y="1213"/>
                </a:lnTo>
                <a:lnTo>
                  <a:pt x="4351" y="1212"/>
                </a:lnTo>
                <a:lnTo>
                  <a:pt x="4351" y="1210"/>
                </a:lnTo>
                <a:lnTo>
                  <a:pt x="4349" y="1210"/>
                </a:lnTo>
                <a:moveTo>
                  <a:pt x="1761" y="1209"/>
                </a:moveTo>
                <a:lnTo>
                  <a:pt x="1760" y="1209"/>
                </a:lnTo>
                <a:lnTo>
                  <a:pt x="1760" y="1207"/>
                </a:lnTo>
                <a:lnTo>
                  <a:pt x="1760" y="1206"/>
                </a:lnTo>
                <a:lnTo>
                  <a:pt x="1761" y="1206"/>
                </a:lnTo>
                <a:lnTo>
                  <a:pt x="1761" y="1207"/>
                </a:lnTo>
                <a:lnTo>
                  <a:pt x="1763" y="1207"/>
                </a:lnTo>
                <a:lnTo>
                  <a:pt x="1763" y="1209"/>
                </a:lnTo>
                <a:lnTo>
                  <a:pt x="1761" y="1209"/>
                </a:lnTo>
                <a:moveTo>
                  <a:pt x="3677" y="1204"/>
                </a:moveTo>
                <a:lnTo>
                  <a:pt x="3679" y="1206"/>
                </a:lnTo>
                <a:lnTo>
                  <a:pt x="3679" y="1207"/>
                </a:lnTo>
                <a:lnTo>
                  <a:pt x="3677" y="1207"/>
                </a:lnTo>
                <a:lnTo>
                  <a:pt x="3677" y="1206"/>
                </a:lnTo>
                <a:lnTo>
                  <a:pt x="3676" y="1206"/>
                </a:lnTo>
                <a:lnTo>
                  <a:pt x="3676" y="1204"/>
                </a:lnTo>
                <a:lnTo>
                  <a:pt x="3674" y="1204"/>
                </a:lnTo>
                <a:lnTo>
                  <a:pt x="3674" y="1203"/>
                </a:lnTo>
                <a:lnTo>
                  <a:pt x="3676" y="1201"/>
                </a:lnTo>
                <a:lnTo>
                  <a:pt x="3677" y="1201"/>
                </a:lnTo>
                <a:lnTo>
                  <a:pt x="3677" y="1203"/>
                </a:lnTo>
                <a:lnTo>
                  <a:pt x="3677" y="1204"/>
                </a:lnTo>
                <a:moveTo>
                  <a:pt x="4080" y="1200"/>
                </a:moveTo>
                <a:lnTo>
                  <a:pt x="4079" y="1200"/>
                </a:lnTo>
                <a:lnTo>
                  <a:pt x="4079" y="1198"/>
                </a:lnTo>
                <a:lnTo>
                  <a:pt x="4082" y="1198"/>
                </a:lnTo>
                <a:lnTo>
                  <a:pt x="4082" y="1197"/>
                </a:lnTo>
                <a:lnTo>
                  <a:pt x="4083" y="1197"/>
                </a:lnTo>
                <a:lnTo>
                  <a:pt x="4085" y="1197"/>
                </a:lnTo>
                <a:lnTo>
                  <a:pt x="4086" y="1197"/>
                </a:lnTo>
                <a:lnTo>
                  <a:pt x="4086" y="1195"/>
                </a:lnTo>
                <a:lnTo>
                  <a:pt x="4088" y="1195"/>
                </a:lnTo>
                <a:lnTo>
                  <a:pt x="4088" y="1197"/>
                </a:lnTo>
                <a:lnTo>
                  <a:pt x="4089" y="1197"/>
                </a:lnTo>
                <a:lnTo>
                  <a:pt x="4089" y="1198"/>
                </a:lnTo>
                <a:lnTo>
                  <a:pt x="4089" y="1200"/>
                </a:lnTo>
                <a:lnTo>
                  <a:pt x="4089" y="1201"/>
                </a:lnTo>
                <a:lnTo>
                  <a:pt x="4088" y="1201"/>
                </a:lnTo>
                <a:lnTo>
                  <a:pt x="4086" y="1201"/>
                </a:lnTo>
                <a:lnTo>
                  <a:pt x="4086" y="1203"/>
                </a:lnTo>
                <a:lnTo>
                  <a:pt x="4085" y="1203"/>
                </a:lnTo>
                <a:lnTo>
                  <a:pt x="4085" y="1201"/>
                </a:lnTo>
                <a:lnTo>
                  <a:pt x="4083" y="1201"/>
                </a:lnTo>
                <a:lnTo>
                  <a:pt x="4082" y="1201"/>
                </a:lnTo>
                <a:lnTo>
                  <a:pt x="4080" y="1201"/>
                </a:lnTo>
                <a:lnTo>
                  <a:pt x="4080" y="1200"/>
                </a:lnTo>
                <a:moveTo>
                  <a:pt x="4304" y="1204"/>
                </a:moveTo>
                <a:lnTo>
                  <a:pt x="4304" y="1206"/>
                </a:lnTo>
                <a:lnTo>
                  <a:pt x="4304" y="1204"/>
                </a:lnTo>
                <a:lnTo>
                  <a:pt x="4304" y="1203"/>
                </a:lnTo>
                <a:lnTo>
                  <a:pt x="4304" y="1203"/>
                </a:lnTo>
                <a:lnTo>
                  <a:pt x="4304" y="1201"/>
                </a:lnTo>
                <a:lnTo>
                  <a:pt x="4304" y="1200"/>
                </a:lnTo>
                <a:lnTo>
                  <a:pt x="4305" y="1200"/>
                </a:lnTo>
                <a:lnTo>
                  <a:pt x="4305" y="1201"/>
                </a:lnTo>
                <a:lnTo>
                  <a:pt x="4307" y="1201"/>
                </a:lnTo>
                <a:lnTo>
                  <a:pt x="4307" y="1200"/>
                </a:lnTo>
                <a:lnTo>
                  <a:pt x="4308" y="1200"/>
                </a:lnTo>
                <a:lnTo>
                  <a:pt x="4311" y="1200"/>
                </a:lnTo>
                <a:lnTo>
                  <a:pt x="4311" y="1201"/>
                </a:lnTo>
                <a:lnTo>
                  <a:pt x="4312" y="1201"/>
                </a:lnTo>
                <a:lnTo>
                  <a:pt x="4314" y="1201"/>
                </a:lnTo>
                <a:lnTo>
                  <a:pt x="4314" y="1200"/>
                </a:lnTo>
                <a:lnTo>
                  <a:pt x="4315" y="1200"/>
                </a:lnTo>
                <a:lnTo>
                  <a:pt x="4315" y="1201"/>
                </a:lnTo>
                <a:lnTo>
                  <a:pt x="4315" y="1203"/>
                </a:lnTo>
                <a:lnTo>
                  <a:pt x="4314" y="1203"/>
                </a:lnTo>
                <a:lnTo>
                  <a:pt x="4312" y="1203"/>
                </a:lnTo>
                <a:lnTo>
                  <a:pt x="4312" y="1204"/>
                </a:lnTo>
                <a:lnTo>
                  <a:pt x="4311" y="1204"/>
                </a:lnTo>
                <a:lnTo>
                  <a:pt x="4310" y="1204"/>
                </a:lnTo>
                <a:lnTo>
                  <a:pt x="4308" y="1204"/>
                </a:lnTo>
                <a:lnTo>
                  <a:pt x="4307" y="1204"/>
                </a:lnTo>
                <a:lnTo>
                  <a:pt x="4305" y="1204"/>
                </a:lnTo>
                <a:lnTo>
                  <a:pt x="4304" y="1204"/>
                </a:lnTo>
                <a:moveTo>
                  <a:pt x="4021" y="1200"/>
                </a:moveTo>
                <a:lnTo>
                  <a:pt x="4021" y="1198"/>
                </a:lnTo>
                <a:lnTo>
                  <a:pt x="4023" y="1198"/>
                </a:lnTo>
                <a:lnTo>
                  <a:pt x="4024" y="1198"/>
                </a:lnTo>
                <a:lnTo>
                  <a:pt x="4026" y="1197"/>
                </a:lnTo>
                <a:lnTo>
                  <a:pt x="4026" y="1198"/>
                </a:lnTo>
                <a:lnTo>
                  <a:pt x="4027" y="1197"/>
                </a:lnTo>
                <a:lnTo>
                  <a:pt x="4029" y="1197"/>
                </a:lnTo>
                <a:lnTo>
                  <a:pt x="4030" y="1198"/>
                </a:lnTo>
                <a:lnTo>
                  <a:pt x="4029" y="1200"/>
                </a:lnTo>
                <a:lnTo>
                  <a:pt x="4027" y="1200"/>
                </a:lnTo>
                <a:lnTo>
                  <a:pt x="4026" y="1200"/>
                </a:lnTo>
                <a:lnTo>
                  <a:pt x="4023" y="1200"/>
                </a:lnTo>
                <a:lnTo>
                  <a:pt x="4021" y="1200"/>
                </a:lnTo>
                <a:moveTo>
                  <a:pt x="4157" y="1195"/>
                </a:moveTo>
                <a:lnTo>
                  <a:pt x="4155" y="1195"/>
                </a:lnTo>
                <a:lnTo>
                  <a:pt x="4155" y="1194"/>
                </a:lnTo>
                <a:lnTo>
                  <a:pt x="4157" y="1194"/>
                </a:lnTo>
                <a:lnTo>
                  <a:pt x="4158" y="1194"/>
                </a:lnTo>
                <a:lnTo>
                  <a:pt x="4161" y="1195"/>
                </a:lnTo>
                <a:lnTo>
                  <a:pt x="4163" y="1195"/>
                </a:lnTo>
                <a:lnTo>
                  <a:pt x="4163" y="1195"/>
                </a:lnTo>
                <a:lnTo>
                  <a:pt x="4164" y="1195"/>
                </a:lnTo>
                <a:lnTo>
                  <a:pt x="4165" y="1195"/>
                </a:lnTo>
                <a:lnTo>
                  <a:pt x="4167" y="1195"/>
                </a:lnTo>
                <a:lnTo>
                  <a:pt x="4167" y="1197"/>
                </a:lnTo>
                <a:lnTo>
                  <a:pt x="4168" y="1197"/>
                </a:lnTo>
                <a:lnTo>
                  <a:pt x="4171" y="1197"/>
                </a:lnTo>
                <a:lnTo>
                  <a:pt x="4173" y="1197"/>
                </a:lnTo>
                <a:lnTo>
                  <a:pt x="4174" y="1197"/>
                </a:lnTo>
                <a:lnTo>
                  <a:pt x="4174" y="1198"/>
                </a:lnTo>
                <a:lnTo>
                  <a:pt x="4173" y="1198"/>
                </a:lnTo>
                <a:lnTo>
                  <a:pt x="4171" y="1198"/>
                </a:lnTo>
                <a:lnTo>
                  <a:pt x="4170" y="1198"/>
                </a:lnTo>
                <a:lnTo>
                  <a:pt x="4170" y="1200"/>
                </a:lnTo>
                <a:lnTo>
                  <a:pt x="4168" y="1200"/>
                </a:lnTo>
                <a:lnTo>
                  <a:pt x="4168" y="1198"/>
                </a:lnTo>
                <a:lnTo>
                  <a:pt x="4167" y="1198"/>
                </a:lnTo>
                <a:lnTo>
                  <a:pt x="4165" y="1198"/>
                </a:lnTo>
                <a:lnTo>
                  <a:pt x="4164" y="1198"/>
                </a:lnTo>
                <a:lnTo>
                  <a:pt x="4163" y="1198"/>
                </a:lnTo>
                <a:lnTo>
                  <a:pt x="4163" y="1198"/>
                </a:lnTo>
                <a:lnTo>
                  <a:pt x="4163" y="1197"/>
                </a:lnTo>
                <a:lnTo>
                  <a:pt x="4161" y="1197"/>
                </a:lnTo>
                <a:lnTo>
                  <a:pt x="4160" y="1197"/>
                </a:lnTo>
                <a:lnTo>
                  <a:pt x="4160" y="1195"/>
                </a:lnTo>
                <a:lnTo>
                  <a:pt x="4158" y="1195"/>
                </a:lnTo>
                <a:lnTo>
                  <a:pt x="4157" y="1195"/>
                </a:lnTo>
                <a:moveTo>
                  <a:pt x="4020" y="1197"/>
                </a:moveTo>
                <a:lnTo>
                  <a:pt x="4021" y="1197"/>
                </a:lnTo>
                <a:lnTo>
                  <a:pt x="4021" y="1198"/>
                </a:lnTo>
                <a:lnTo>
                  <a:pt x="4021" y="1198"/>
                </a:lnTo>
                <a:lnTo>
                  <a:pt x="4020" y="1198"/>
                </a:lnTo>
                <a:lnTo>
                  <a:pt x="4018" y="1198"/>
                </a:lnTo>
                <a:lnTo>
                  <a:pt x="4018" y="1200"/>
                </a:lnTo>
                <a:lnTo>
                  <a:pt x="4017" y="1200"/>
                </a:lnTo>
                <a:lnTo>
                  <a:pt x="4015" y="1200"/>
                </a:lnTo>
                <a:lnTo>
                  <a:pt x="4014" y="1200"/>
                </a:lnTo>
                <a:lnTo>
                  <a:pt x="4013" y="1200"/>
                </a:lnTo>
                <a:lnTo>
                  <a:pt x="4011" y="1201"/>
                </a:lnTo>
                <a:lnTo>
                  <a:pt x="4010" y="1201"/>
                </a:lnTo>
                <a:lnTo>
                  <a:pt x="4008" y="1201"/>
                </a:lnTo>
                <a:lnTo>
                  <a:pt x="4007" y="1200"/>
                </a:lnTo>
                <a:lnTo>
                  <a:pt x="4007" y="1198"/>
                </a:lnTo>
                <a:lnTo>
                  <a:pt x="4007" y="1197"/>
                </a:lnTo>
                <a:lnTo>
                  <a:pt x="4008" y="1197"/>
                </a:lnTo>
                <a:lnTo>
                  <a:pt x="4008" y="1195"/>
                </a:lnTo>
                <a:lnTo>
                  <a:pt x="4010" y="1195"/>
                </a:lnTo>
                <a:lnTo>
                  <a:pt x="4011" y="1195"/>
                </a:lnTo>
                <a:lnTo>
                  <a:pt x="4013" y="1195"/>
                </a:lnTo>
                <a:lnTo>
                  <a:pt x="4014" y="1195"/>
                </a:lnTo>
                <a:lnTo>
                  <a:pt x="4015" y="1195"/>
                </a:lnTo>
                <a:lnTo>
                  <a:pt x="4017" y="1197"/>
                </a:lnTo>
                <a:lnTo>
                  <a:pt x="4018" y="1195"/>
                </a:lnTo>
                <a:lnTo>
                  <a:pt x="4018" y="1197"/>
                </a:lnTo>
                <a:lnTo>
                  <a:pt x="4020" y="1197"/>
                </a:lnTo>
                <a:moveTo>
                  <a:pt x="4052" y="1197"/>
                </a:moveTo>
                <a:lnTo>
                  <a:pt x="4051" y="1197"/>
                </a:lnTo>
                <a:lnTo>
                  <a:pt x="4049" y="1197"/>
                </a:lnTo>
                <a:lnTo>
                  <a:pt x="4049" y="1195"/>
                </a:lnTo>
                <a:lnTo>
                  <a:pt x="4048" y="1195"/>
                </a:lnTo>
                <a:lnTo>
                  <a:pt x="4048" y="1194"/>
                </a:lnTo>
                <a:lnTo>
                  <a:pt x="4048" y="1192"/>
                </a:lnTo>
                <a:lnTo>
                  <a:pt x="4049" y="1192"/>
                </a:lnTo>
                <a:lnTo>
                  <a:pt x="4049" y="1191"/>
                </a:lnTo>
                <a:lnTo>
                  <a:pt x="4051" y="1191"/>
                </a:lnTo>
                <a:lnTo>
                  <a:pt x="4052" y="1189"/>
                </a:lnTo>
                <a:lnTo>
                  <a:pt x="4054" y="1189"/>
                </a:lnTo>
                <a:lnTo>
                  <a:pt x="4054" y="1191"/>
                </a:lnTo>
                <a:lnTo>
                  <a:pt x="4055" y="1191"/>
                </a:lnTo>
                <a:lnTo>
                  <a:pt x="4057" y="1192"/>
                </a:lnTo>
                <a:lnTo>
                  <a:pt x="4057" y="1194"/>
                </a:lnTo>
                <a:lnTo>
                  <a:pt x="4057" y="1194"/>
                </a:lnTo>
                <a:lnTo>
                  <a:pt x="4057" y="1195"/>
                </a:lnTo>
                <a:lnTo>
                  <a:pt x="4057" y="1197"/>
                </a:lnTo>
                <a:lnTo>
                  <a:pt x="4055" y="1195"/>
                </a:lnTo>
                <a:lnTo>
                  <a:pt x="4052" y="1195"/>
                </a:lnTo>
                <a:lnTo>
                  <a:pt x="4052" y="1197"/>
                </a:lnTo>
                <a:moveTo>
                  <a:pt x="4345" y="1192"/>
                </a:moveTo>
                <a:lnTo>
                  <a:pt x="4343" y="1192"/>
                </a:lnTo>
                <a:lnTo>
                  <a:pt x="4343" y="1191"/>
                </a:lnTo>
                <a:lnTo>
                  <a:pt x="4343" y="1189"/>
                </a:lnTo>
                <a:lnTo>
                  <a:pt x="4345" y="1189"/>
                </a:lnTo>
                <a:lnTo>
                  <a:pt x="4345" y="1191"/>
                </a:lnTo>
                <a:lnTo>
                  <a:pt x="4346" y="1191"/>
                </a:lnTo>
                <a:lnTo>
                  <a:pt x="4346" y="1192"/>
                </a:lnTo>
                <a:lnTo>
                  <a:pt x="4346" y="1194"/>
                </a:lnTo>
                <a:lnTo>
                  <a:pt x="4345" y="1194"/>
                </a:lnTo>
                <a:lnTo>
                  <a:pt x="4345" y="1192"/>
                </a:lnTo>
                <a:moveTo>
                  <a:pt x="3989" y="1192"/>
                </a:moveTo>
                <a:lnTo>
                  <a:pt x="3988" y="1194"/>
                </a:lnTo>
                <a:lnTo>
                  <a:pt x="3986" y="1194"/>
                </a:lnTo>
                <a:lnTo>
                  <a:pt x="3986" y="1191"/>
                </a:lnTo>
                <a:lnTo>
                  <a:pt x="3986" y="1189"/>
                </a:lnTo>
                <a:lnTo>
                  <a:pt x="3986" y="1188"/>
                </a:lnTo>
                <a:lnTo>
                  <a:pt x="3988" y="1188"/>
                </a:lnTo>
                <a:lnTo>
                  <a:pt x="3989" y="1188"/>
                </a:lnTo>
                <a:lnTo>
                  <a:pt x="3990" y="1188"/>
                </a:lnTo>
                <a:lnTo>
                  <a:pt x="3992" y="1188"/>
                </a:lnTo>
                <a:lnTo>
                  <a:pt x="3992" y="1188"/>
                </a:lnTo>
                <a:lnTo>
                  <a:pt x="3992" y="1189"/>
                </a:lnTo>
                <a:lnTo>
                  <a:pt x="3993" y="1189"/>
                </a:lnTo>
                <a:lnTo>
                  <a:pt x="3993" y="1188"/>
                </a:lnTo>
                <a:lnTo>
                  <a:pt x="3995" y="1188"/>
                </a:lnTo>
                <a:lnTo>
                  <a:pt x="3996" y="1188"/>
                </a:lnTo>
                <a:lnTo>
                  <a:pt x="3996" y="1189"/>
                </a:lnTo>
                <a:lnTo>
                  <a:pt x="3996" y="1191"/>
                </a:lnTo>
                <a:lnTo>
                  <a:pt x="3995" y="1192"/>
                </a:lnTo>
                <a:lnTo>
                  <a:pt x="3993" y="1192"/>
                </a:lnTo>
                <a:lnTo>
                  <a:pt x="3993" y="1191"/>
                </a:lnTo>
                <a:lnTo>
                  <a:pt x="3992" y="1191"/>
                </a:lnTo>
                <a:lnTo>
                  <a:pt x="3992" y="1192"/>
                </a:lnTo>
                <a:lnTo>
                  <a:pt x="3992" y="1194"/>
                </a:lnTo>
                <a:lnTo>
                  <a:pt x="3990" y="1194"/>
                </a:lnTo>
                <a:lnTo>
                  <a:pt x="3990" y="1192"/>
                </a:lnTo>
                <a:lnTo>
                  <a:pt x="3990" y="1189"/>
                </a:lnTo>
                <a:lnTo>
                  <a:pt x="3989" y="1191"/>
                </a:lnTo>
                <a:lnTo>
                  <a:pt x="3989" y="1192"/>
                </a:lnTo>
                <a:moveTo>
                  <a:pt x="4192" y="1278"/>
                </a:moveTo>
                <a:lnTo>
                  <a:pt x="4193" y="1279"/>
                </a:lnTo>
                <a:lnTo>
                  <a:pt x="4192" y="1279"/>
                </a:lnTo>
                <a:lnTo>
                  <a:pt x="4192" y="1278"/>
                </a:lnTo>
                <a:moveTo>
                  <a:pt x="4265" y="1295"/>
                </a:moveTo>
                <a:lnTo>
                  <a:pt x="4265" y="1294"/>
                </a:lnTo>
                <a:lnTo>
                  <a:pt x="4267" y="1295"/>
                </a:lnTo>
                <a:lnTo>
                  <a:pt x="4265" y="1295"/>
                </a:lnTo>
                <a:moveTo>
                  <a:pt x="4101" y="1182"/>
                </a:moveTo>
                <a:lnTo>
                  <a:pt x="4099" y="1182"/>
                </a:lnTo>
                <a:lnTo>
                  <a:pt x="4099" y="1184"/>
                </a:lnTo>
                <a:lnTo>
                  <a:pt x="4099" y="1185"/>
                </a:lnTo>
                <a:lnTo>
                  <a:pt x="4099" y="1187"/>
                </a:lnTo>
                <a:lnTo>
                  <a:pt x="4099" y="1188"/>
                </a:lnTo>
                <a:lnTo>
                  <a:pt x="4098" y="1188"/>
                </a:lnTo>
                <a:lnTo>
                  <a:pt x="4098" y="1188"/>
                </a:lnTo>
                <a:lnTo>
                  <a:pt x="4096" y="1188"/>
                </a:lnTo>
                <a:lnTo>
                  <a:pt x="4096" y="1187"/>
                </a:lnTo>
                <a:lnTo>
                  <a:pt x="4096" y="1185"/>
                </a:lnTo>
                <a:lnTo>
                  <a:pt x="4096" y="1184"/>
                </a:lnTo>
                <a:lnTo>
                  <a:pt x="4095" y="1184"/>
                </a:lnTo>
                <a:lnTo>
                  <a:pt x="4093" y="1184"/>
                </a:lnTo>
                <a:lnTo>
                  <a:pt x="4092" y="1185"/>
                </a:lnTo>
                <a:lnTo>
                  <a:pt x="4092" y="1187"/>
                </a:lnTo>
                <a:lnTo>
                  <a:pt x="4092" y="1188"/>
                </a:lnTo>
                <a:lnTo>
                  <a:pt x="4092" y="1188"/>
                </a:lnTo>
                <a:lnTo>
                  <a:pt x="4093" y="1188"/>
                </a:lnTo>
                <a:lnTo>
                  <a:pt x="4093" y="1189"/>
                </a:lnTo>
                <a:lnTo>
                  <a:pt x="4095" y="1189"/>
                </a:lnTo>
                <a:lnTo>
                  <a:pt x="4096" y="1189"/>
                </a:lnTo>
                <a:lnTo>
                  <a:pt x="4095" y="1191"/>
                </a:lnTo>
                <a:lnTo>
                  <a:pt x="4095" y="1192"/>
                </a:lnTo>
                <a:lnTo>
                  <a:pt x="4096" y="1191"/>
                </a:lnTo>
                <a:lnTo>
                  <a:pt x="4098" y="1191"/>
                </a:lnTo>
                <a:lnTo>
                  <a:pt x="4098" y="1192"/>
                </a:lnTo>
                <a:lnTo>
                  <a:pt x="4099" y="1192"/>
                </a:lnTo>
                <a:lnTo>
                  <a:pt x="4101" y="1191"/>
                </a:lnTo>
                <a:lnTo>
                  <a:pt x="4101" y="1192"/>
                </a:lnTo>
                <a:lnTo>
                  <a:pt x="4102" y="1192"/>
                </a:lnTo>
                <a:lnTo>
                  <a:pt x="4104" y="1192"/>
                </a:lnTo>
                <a:lnTo>
                  <a:pt x="4105" y="1192"/>
                </a:lnTo>
                <a:lnTo>
                  <a:pt x="4105" y="1194"/>
                </a:lnTo>
                <a:lnTo>
                  <a:pt x="4107" y="1194"/>
                </a:lnTo>
                <a:lnTo>
                  <a:pt x="4108" y="1194"/>
                </a:lnTo>
                <a:lnTo>
                  <a:pt x="4110" y="1192"/>
                </a:lnTo>
                <a:lnTo>
                  <a:pt x="4110" y="1194"/>
                </a:lnTo>
                <a:lnTo>
                  <a:pt x="4108" y="1194"/>
                </a:lnTo>
                <a:lnTo>
                  <a:pt x="4108" y="1195"/>
                </a:lnTo>
                <a:lnTo>
                  <a:pt x="4110" y="1195"/>
                </a:lnTo>
                <a:lnTo>
                  <a:pt x="4110" y="1197"/>
                </a:lnTo>
                <a:lnTo>
                  <a:pt x="4108" y="1197"/>
                </a:lnTo>
                <a:lnTo>
                  <a:pt x="4108" y="1198"/>
                </a:lnTo>
                <a:lnTo>
                  <a:pt x="4108" y="1200"/>
                </a:lnTo>
                <a:lnTo>
                  <a:pt x="4110" y="1201"/>
                </a:lnTo>
                <a:lnTo>
                  <a:pt x="4110" y="1203"/>
                </a:lnTo>
                <a:lnTo>
                  <a:pt x="4113" y="1204"/>
                </a:lnTo>
                <a:lnTo>
                  <a:pt x="4113" y="1206"/>
                </a:lnTo>
                <a:lnTo>
                  <a:pt x="4114" y="1206"/>
                </a:lnTo>
                <a:lnTo>
                  <a:pt x="4115" y="1204"/>
                </a:lnTo>
                <a:lnTo>
                  <a:pt x="4117" y="1204"/>
                </a:lnTo>
                <a:lnTo>
                  <a:pt x="4117" y="1206"/>
                </a:lnTo>
                <a:lnTo>
                  <a:pt x="4118" y="1206"/>
                </a:lnTo>
                <a:lnTo>
                  <a:pt x="4120" y="1206"/>
                </a:lnTo>
                <a:lnTo>
                  <a:pt x="4121" y="1206"/>
                </a:lnTo>
                <a:lnTo>
                  <a:pt x="4123" y="1206"/>
                </a:lnTo>
                <a:lnTo>
                  <a:pt x="4124" y="1206"/>
                </a:lnTo>
                <a:lnTo>
                  <a:pt x="4126" y="1204"/>
                </a:lnTo>
                <a:lnTo>
                  <a:pt x="4127" y="1204"/>
                </a:lnTo>
                <a:lnTo>
                  <a:pt x="4127" y="1204"/>
                </a:lnTo>
                <a:lnTo>
                  <a:pt x="4127" y="1206"/>
                </a:lnTo>
                <a:lnTo>
                  <a:pt x="4129" y="1206"/>
                </a:lnTo>
                <a:lnTo>
                  <a:pt x="4129" y="1204"/>
                </a:lnTo>
                <a:lnTo>
                  <a:pt x="4130" y="1204"/>
                </a:lnTo>
                <a:lnTo>
                  <a:pt x="4132" y="1204"/>
                </a:lnTo>
                <a:lnTo>
                  <a:pt x="4133" y="1204"/>
                </a:lnTo>
                <a:lnTo>
                  <a:pt x="4133" y="1203"/>
                </a:lnTo>
                <a:lnTo>
                  <a:pt x="4135" y="1203"/>
                </a:lnTo>
                <a:lnTo>
                  <a:pt x="4135" y="1204"/>
                </a:lnTo>
                <a:lnTo>
                  <a:pt x="4133" y="1204"/>
                </a:lnTo>
                <a:lnTo>
                  <a:pt x="4133" y="1206"/>
                </a:lnTo>
                <a:lnTo>
                  <a:pt x="4135" y="1206"/>
                </a:lnTo>
                <a:lnTo>
                  <a:pt x="4135" y="1207"/>
                </a:lnTo>
                <a:lnTo>
                  <a:pt x="4135" y="1209"/>
                </a:lnTo>
                <a:lnTo>
                  <a:pt x="4133" y="1209"/>
                </a:lnTo>
                <a:lnTo>
                  <a:pt x="4133" y="1210"/>
                </a:lnTo>
                <a:lnTo>
                  <a:pt x="4133" y="1212"/>
                </a:lnTo>
                <a:lnTo>
                  <a:pt x="4132" y="1213"/>
                </a:lnTo>
                <a:lnTo>
                  <a:pt x="4132" y="1212"/>
                </a:lnTo>
                <a:lnTo>
                  <a:pt x="4130" y="1212"/>
                </a:lnTo>
                <a:lnTo>
                  <a:pt x="4130" y="1210"/>
                </a:lnTo>
                <a:lnTo>
                  <a:pt x="4130" y="1209"/>
                </a:lnTo>
                <a:lnTo>
                  <a:pt x="4129" y="1209"/>
                </a:lnTo>
                <a:lnTo>
                  <a:pt x="4129" y="1210"/>
                </a:lnTo>
                <a:lnTo>
                  <a:pt x="4127" y="1210"/>
                </a:lnTo>
                <a:lnTo>
                  <a:pt x="4127" y="1212"/>
                </a:lnTo>
                <a:lnTo>
                  <a:pt x="4127" y="1213"/>
                </a:lnTo>
                <a:lnTo>
                  <a:pt x="4127" y="1213"/>
                </a:lnTo>
                <a:lnTo>
                  <a:pt x="4127" y="1212"/>
                </a:lnTo>
                <a:lnTo>
                  <a:pt x="4127" y="1210"/>
                </a:lnTo>
                <a:lnTo>
                  <a:pt x="4127" y="1210"/>
                </a:lnTo>
                <a:lnTo>
                  <a:pt x="4127" y="1209"/>
                </a:lnTo>
                <a:lnTo>
                  <a:pt x="4126" y="1209"/>
                </a:lnTo>
                <a:lnTo>
                  <a:pt x="4124" y="1209"/>
                </a:lnTo>
                <a:lnTo>
                  <a:pt x="4123" y="1209"/>
                </a:lnTo>
                <a:lnTo>
                  <a:pt x="4123" y="1210"/>
                </a:lnTo>
                <a:lnTo>
                  <a:pt x="4121" y="1212"/>
                </a:lnTo>
                <a:lnTo>
                  <a:pt x="4120" y="1213"/>
                </a:lnTo>
                <a:lnTo>
                  <a:pt x="4120" y="1215"/>
                </a:lnTo>
                <a:lnTo>
                  <a:pt x="4118" y="1215"/>
                </a:lnTo>
                <a:lnTo>
                  <a:pt x="4117" y="1215"/>
                </a:lnTo>
                <a:lnTo>
                  <a:pt x="4117" y="1213"/>
                </a:lnTo>
                <a:lnTo>
                  <a:pt x="4115" y="1213"/>
                </a:lnTo>
                <a:lnTo>
                  <a:pt x="4114" y="1215"/>
                </a:lnTo>
                <a:lnTo>
                  <a:pt x="4114" y="1213"/>
                </a:lnTo>
                <a:lnTo>
                  <a:pt x="4113" y="1213"/>
                </a:lnTo>
                <a:lnTo>
                  <a:pt x="4111" y="1213"/>
                </a:lnTo>
                <a:lnTo>
                  <a:pt x="4110" y="1213"/>
                </a:lnTo>
                <a:lnTo>
                  <a:pt x="4110" y="1215"/>
                </a:lnTo>
                <a:lnTo>
                  <a:pt x="4108" y="1216"/>
                </a:lnTo>
                <a:lnTo>
                  <a:pt x="4108" y="1217"/>
                </a:lnTo>
                <a:lnTo>
                  <a:pt x="4110" y="1217"/>
                </a:lnTo>
                <a:lnTo>
                  <a:pt x="4111" y="1217"/>
                </a:lnTo>
                <a:lnTo>
                  <a:pt x="4113" y="1217"/>
                </a:lnTo>
                <a:lnTo>
                  <a:pt x="4114" y="1217"/>
                </a:lnTo>
                <a:lnTo>
                  <a:pt x="4115" y="1219"/>
                </a:lnTo>
                <a:lnTo>
                  <a:pt x="4115" y="1220"/>
                </a:lnTo>
                <a:lnTo>
                  <a:pt x="4115" y="1222"/>
                </a:lnTo>
                <a:lnTo>
                  <a:pt x="4117" y="1222"/>
                </a:lnTo>
                <a:lnTo>
                  <a:pt x="4117" y="1223"/>
                </a:lnTo>
                <a:lnTo>
                  <a:pt x="4118" y="1223"/>
                </a:lnTo>
                <a:lnTo>
                  <a:pt x="4118" y="1223"/>
                </a:lnTo>
                <a:lnTo>
                  <a:pt x="4120" y="1223"/>
                </a:lnTo>
                <a:lnTo>
                  <a:pt x="4118" y="1223"/>
                </a:lnTo>
                <a:lnTo>
                  <a:pt x="4120" y="1225"/>
                </a:lnTo>
                <a:lnTo>
                  <a:pt x="4120" y="1226"/>
                </a:lnTo>
                <a:lnTo>
                  <a:pt x="4120" y="1228"/>
                </a:lnTo>
                <a:lnTo>
                  <a:pt x="4118" y="1228"/>
                </a:lnTo>
                <a:lnTo>
                  <a:pt x="4117" y="1228"/>
                </a:lnTo>
                <a:lnTo>
                  <a:pt x="4117" y="1229"/>
                </a:lnTo>
                <a:lnTo>
                  <a:pt x="4118" y="1231"/>
                </a:lnTo>
                <a:lnTo>
                  <a:pt x="4118" y="1232"/>
                </a:lnTo>
                <a:lnTo>
                  <a:pt x="4118" y="1234"/>
                </a:lnTo>
                <a:lnTo>
                  <a:pt x="4120" y="1235"/>
                </a:lnTo>
                <a:lnTo>
                  <a:pt x="4120" y="1237"/>
                </a:lnTo>
                <a:lnTo>
                  <a:pt x="4121" y="1237"/>
                </a:lnTo>
                <a:lnTo>
                  <a:pt x="4121" y="1235"/>
                </a:lnTo>
                <a:lnTo>
                  <a:pt x="4123" y="1235"/>
                </a:lnTo>
                <a:lnTo>
                  <a:pt x="4124" y="1235"/>
                </a:lnTo>
                <a:lnTo>
                  <a:pt x="4126" y="1232"/>
                </a:lnTo>
                <a:lnTo>
                  <a:pt x="4127" y="1232"/>
                </a:lnTo>
                <a:lnTo>
                  <a:pt x="4127" y="1231"/>
                </a:lnTo>
                <a:lnTo>
                  <a:pt x="4127" y="1229"/>
                </a:lnTo>
                <a:lnTo>
                  <a:pt x="4127" y="1228"/>
                </a:lnTo>
                <a:lnTo>
                  <a:pt x="4129" y="1226"/>
                </a:lnTo>
                <a:lnTo>
                  <a:pt x="4129" y="1225"/>
                </a:lnTo>
                <a:lnTo>
                  <a:pt x="4129" y="1223"/>
                </a:lnTo>
                <a:lnTo>
                  <a:pt x="4130" y="1223"/>
                </a:lnTo>
                <a:lnTo>
                  <a:pt x="4130" y="1225"/>
                </a:lnTo>
                <a:lnTo>
                  <a:pt x="4129" y="1225"/>
                </a:lnTo>
                <a:lnTo>
                  <a:pt x="4130" y="1226"/>
                </a:lnTo>
                <a:lnTo>
                  <a:pt x="4130" y="1228"/>
                </a:lnTo>
                <a:lnTo>
                  <a:pt x="4132" y="1229"/>
                </a:lnTo>
                <a:lnTo>
                  <a:pt x="4133" y="1229"/>
                </a:lnTo>
                <a:lnTo>
                  <a:pt x="4133" y="1231"/>
                </a:lnTo>
                <a:lnTo>
                  <a:pt x="4135" y="1231"/>
                </a:lnTo>
                <a:lnTo>
                  <a:pt x="4136" y="1231"/>
                </a:lnTo>
                <a:lnTo>
                  <a:pt x="4136" y="1232"/>
                </a:lnTo>
                <a:lnTo>
                  <a:pt x="4136" y="1234"/>
                </a:lnTo>
                <a:lnTo>
                  <a:pt x="4138" y="1234"/>
                </a:lnTo>
                <a:lnTo>
                  <a:pt x="4139" y="1234"/>
                </a:lnTo>
                <a:lnTo>
                  <a:pt x="4139" y="1232"/>
                </a:lnTo>
                <a:lnTo>
                  <a:pt x="4140" y="1234"/>
                </a:lnTo>
                <a:lnTo>
                  <a:pt x="4142" y="1234"/>
                </a:lnTo>
                <a:lnTo>
                  <a:pt x="4143" y="1232"/>
                </a:lnTo>
                <a:lnTo>
                  <a:pt x="4145" y="1232"/>
                </a:lnTo>
                <a:lnTo>
                  <a:pt x="4146" y="1232"/>
                </a:lnTo>
                <a:lnTo>
                  <a:pt x="4146" y="1234"/>
                </a:lnTo>
                <a:lnTo>
                  <a:pt x="4145" y="1234"/>
                </a:lnTo>
                <a:lnTo>
                  <a:pt x="4143" y="1234"/>
                </a:lnTo>
                <a:lnTo>
                  <a:pt x="4143" y="1235"/>
                </a:lnTo>
                <a:lnTo>
                  <a:pt x="4142" y="1235"/>
                </a:lnTo>
                <a:lnTo>
                  <a:pt x="4142" y="1237"/>
                </a:lnTo>
                <a:lnTo>
                  <a:pt x="4143" y="1237"/>
                </a:lnTo>
                <a:lnTo>
                  <a:pt x="4143" y="1238"/>
                </a:lnTo>
                <a:lnTo>
                  <a:pt x="4145" y="1238"/>
                </a:lnTo>
                <a:lnTo>
                  <a:pt x="4146" y="1238"/>
                </a:lnTo>
                <a:lnTo>
                  <a:pt x="4146" y="1240"/>
                </a:lnTo>
                <a:lnTo>
                  <a:pt x="4149" y="1241"/>
                </a:lnTo>
                <a:lnTo>
                  <a:pt x="4149" y="1242"/>
                </a:lnTo>
                <a:lnTo>
                  <a:pt x="4151" y="1242"/>
                </a:lnTo>
                <a:lnTo>
                  <a:pt x="4151" y="1241"/>
                </a:lnTo>
                <a:lnTo>
                  <a:pt x="4152" y="1241"/>
                </a:lnTo>
                <a:lnTo>
                  <a:pt x="4154" y="1241"/>
                </a:lnTo>
                <a:lnTo>
                  <a:pt x="4155" y="1242"/>
                </a:lnTo>
                <a:lnTo>
                  <a:pt x="4157" y="1242"/>
                </a:lnTo>
                <a:lnTo>
                  <a:pt x="4158" y="1242"/>
                </a:lnTo>
                <a:lnTo>
                  <a:pt x="4160" y="1242"/>
                </a:lnTo>
                <a:lnTo>
                  <a:pt x="4161" y="1244"/>
                </a:lnTo>
                <a:lnTo>
                  <a:pt x="4163" y="1244"/>
                </a:lnTo>
                <a:lnTo>
                  <a:pt x="4163" y="1245"/>
                </a:lnTo>
                <a:lnTo>
                  <a:pt x="4163" y="1245"/>
                </a:lnTo>
                <a:lnTo>
                  <a:pt x="4164" y="1245"/>
                </a:lnTo>
                <a:lnTo>
                  <a:pt x="4164" y="1247"/>
                </a:lnTo>
                <a:lnTo>
                  <a:pt x="4165" y="1247"/>
                </a:lnTo>
                <a:lnTo>
                  <a:pt x="4167" y="1248"/>
                </a:lnTo>
                <a:lnTo>
                  <a:pt x="4168" y="1248"/>
                </a:lnTo>
                <a:lnTo>
                  <a:pt x="4170" y="1248"/>
                </a:lnTo>
                <a:lnTo>
                  <a:pt x="4170" y="1250"/>
                </a:lnTo>
                <a:lnTo>
                  <a:pt x="4171" y="1248"/>
                </a:lnTo>
                <a:lnTo>
                  <a:pt x="4171" y="1250"/>
                </a:lnTo>
                <a:lnTo>
                  <a:pt x="4173" y="1250"/>
                </a:lnTo>
                <a:lnTo>
                  <a:pt x="4174" y="1251"/>
                </a:lnTo>
                <a:lnTo>
                  <a:pt x="4176" y="1251"/>
                </a:lnTo>
                <a:lnTo>
                  <a:pt x="4177" y="1251"/>
                </a:lnTo>
                <a:lnTo>
                  <a:pt x="4177" y="1253"/>
                </a:lnTo>
                <a:lnTo>
                  <a:pt x="4179" y="1253"/>
                </a:lnTo>
                <a:lnTo>
                  <a:pt x="4179" y="1254"/>
                </a:lnTo>
                <a:lnTo>
                  <a:pt x="4180" y="1253"/>
                </a:lnTo>
                <a:lnTo>
                  <a:pt x="4180" y="1254"/>
                </a:lnTo>
                <a:lnTo>
                  <a:pt x="4182" y="1254"/>
                </a:lnTo>
                <a:lnTo>
                  <a:pt x="4182" y="1256"/>
                </a:lnTo>
                <a:lnTo>
                  <a:pt x="4182" y="1257"/>
                </a:lnTo>
                <a:lnTo>
                  <a:pt x="4183" y="1257"/>
                </a:lnTo>
                <a:lnTo>
                  <a:pt x="4185" y="1257"/>
                </a:lnTo>
                <a:lnTo>
                  <a:pt x="4185" y="1259"/>
                </a:lnTo>
                <a:lnTo>
                  <a:pt x="4186" y="1259"/>
                </a:lnTo>
                <a:lnTo>
                  <a:pt x="4186" y="1260"/>
                </a:lnTo>
                <a:lnTo>
                  <a:pt x="4186" y="1262"/>
                </a:lnTo>
                <a:lnTo>
                  <a:pt x="4188" y="1262"/>
                </a:lnTo>
                <a:lnTo>
                  <a:pt x="4186" y="1263"/>
                </a:lnTo>
                <a:lnTo>
                  <a:pt x="4188" y="1263"/>
                </a:lnTo>
                <a:lnTo>
                  <a:pt x="4188" y="1265"/>
                </a:lnTo>
                <a:lnTo>
                  <a:pt x="4188" y="1266"/>
                </a:lnTo>
                <a:lnTo>
                  <a:pt x="4189" y="1268"/>
                </a:lnTo>
                <a:lnTo>
                  <a:pt x="4189" y="1269"/>
                </a:lnTo>
                <a:lnTo>
                  <a:pt x="4189" y="1270"/>
                </a:lnTo>
                <a:lnTo>
                  <a:pt x="4189" y="1272"/>
                </a:lnTo>
                <a:lnTo>
                  <a:pt x="4189" y="1273"/>
                </a:lnTo>
                <a:lnTo>
                  <a:pt x="4190" y="1276"/>
                </a:lnTo>
                <a:lnTo>
                  <a:pt x="4192" y="1276"/>
                </a:lnTo>
                <a:lnTo>
                  <a:pt x="4192" y="1278"/>
                </a:lnTo>
                <a:lnTo>
                  <a:pt x="4193" y="1278"/>
                </a:lnTo>
                <a:lnTo>
                  <a:pt x="4193" y="1279"/>
                </a:lnTo>
                <a:lnTo>
                  <a:pt x="4193" y="1281"/>
                </a:lnTo>
                <a:lnTo>
                  <a:pt x="4195" y="1281"/>
                </a:lnTo>
                <a:lnTo>
                  <a:pt x="4196" y="1281"/>
                </a:lnTo>
                <a:lnTo>
                  <a:pt x="4196" y="1282"/>
                </a:lnTo>
                <a:lnTo>
                  <a:pt x="4198" y="1284"/>
                </a:lnTo>
                <a:lnTo>
                  <a:pt x="4196" y="1284"/>
                </a:lnTo>
                <a:lnTo>
                  <a:pt x="4196" y="1282"/>
                </a:lnTo>
                <a:lnTo>
                  <a:pt x="4195" y="1282"/>
                </a:lnTo>
                <a:lnTo>
                  <a:pt x="4195" y="1281"/>
                </a:lnTo>
                <a:lnTo>
                  <a:pt x="4193" y="1282"/>
                </a:lnTo>
                <a:lnTo>
                  <a:pt x="4192" y="1282"/>
                </a:lnTo>
                <a:lnTo>
                  <a:pt x="4190" y="1282"/>
                </a:lnTo>
                <a:lnTo>
                  <a:pt x="4189" y="1282"/>
                </a:lnTo>
                <a:lnTo>
                  <a:pt x="4189" y="1284"/>
                </a:lnTo>
                <a:lnTo>
                  <a:pt x="4190" y="1284"/>
                </a:lnTo>
                <a:lnTo>
                  <a:pt x="4192" y="1285"/>
                </a:lnTo>
                <a:lnTo>
                  <a:pt x="4192" y="1287"/>
                </a:lnTo>
                <a:lnTo>
                  <a:pt x="4193" y="1287"/>
                </a:lnTo>
                <a:lnTo>
                  <a:pt x="4195" y="1287"/>
                </a:lnTo>
                <a:lnTo>
                  <a:pt x="4195" y="1288"/>
                </a:lnTo>
                <a:lnTo>
                  <a:pt x="4193" y="1288"/>
                </a:lnTo>
                <a:lnTo>
                  <a:pt x="4190" y="1287"/>
                </a:lnTo>
                <a:lnTo>
                  <a:pt x="4190" y="1288"/>
                </a:lnTo>
                <a:lnTo>
                  <a:pt x="4192" y="1288"/>
                </a:lnTo>
                <a:lnTo>
                  <a:pt x="4192" y="1290"/>
                </a:lnTo>
                <a:lnTo>
                  <a:pt x="4193" y="1290"/>
                </a:lnTo>
                <a:lnTo>
                  <a:pt x="4193" y="1291"/>
                </a:lnTo>
                <a:lnTo>
                  <a:pt x="4193" y="1293"/>
                </a:lnTo>
                <a:lnTo>
                  <a:pt x="4195" y="1293"/>
                </a:lnTo>
                <a:lnTo>
                  <a:pt x="4195" y="1294"/>
                </a:lnTo>
                <a:lnTo>
                  <a:pt x="4193" y="1294"/>
                </a:lnTo>
                <a:lnTo>
                  <a:pt x="4193" y="1293"/>
                </a:lnTo>
                <a:lnTo>
                  <a:pt x="4192" y="1293"/>
                </a:lnTo>
                <a:lnTo>
                  <a:pt x="4192" y="1291"/>
                </a:lnTo>
                <a:lnTo>
                  <a:pt x="4190" y="1290"/>
                </a:lnTo>
                <a:lnTo>
                  <a:pt x="4189" y="1290"/>
                </a:lnTo>
                <a:lnTo>
                  <a:pt x="4189" y="1291"/>
                </a:lnTo>
                <a:lnTo>
                  <a:pt x="4188" y="1291"/>
                </a:lnTo>
                <a:lnTo>
                  <a:pt x="4186" y="1291"/>
                </a:lnTo>
                <a:lnTo>
                  <a:pt x="4183" y="1293"/>
                </a:lnTo>
                <a:lnTo>
                  <a:pt x="4182" y="1294"/>
                </a:lnTo>
                <a:lnTo>
                  <a:pt x="4180" y="1294"/>
                </a:lnTo>
                <a:lnTo>
                  <a:pt x="4180" y="1294"/>
                </a:lnTo>
                <a:lnTo>
                  <a:pt x="4179" y="1294"/>
                </a:lnTo>
                <a:lnTo>
                  <a:pt x="4179" y="1295"/>
                </a:lnTo>
                <a:lnTo>
                  <a:pt x="4177" y="1297"/>
                </a:lnTo>
                <a:lnTo>
                  <a:pt x="4177" y="1298"/>
                </a:lnTo>
                <a:lnTo>
                  <a:pt x="4176" y="1300"/>
                </a:lnTo>
                <a:lnTo>
                  <a:pt x="4176" y="1301"/>
                </a:lnTo>
                <a:lnTo>
                  <a:pt x="4174" y="1303"/>
                </a:lnTo>
                <a:lnTo>
                  <a:pt x="4173" y="1306"/>
                </a:lnTo>
                <a:lnTo>
                  <a:pt x="4173" y="1307"/>
                </a:lnTo>
                <a:lnTo>
                  <a:pt x="4174" y="1306"/>
                </a:lnTo>
                <a:lnTo>
                  <a:pt x="4176" y="1306"/>
                </a:lnTo>
                <a:lnTo>
                  <a:pt x="4179" y="1306"/>
                </a:lnTo>
                <a:lnTo>
                  <a:pt x="4180" y="1306"/>
                </a:lnTo>
                <a:lnTo>
                  <a:pt x="4182" y="1307"/>
                </a:lnTo>
                <a:lnTo>
                  <a:pt x="4183" y="1307"/>
                </a:lnTo>
                <a:lnTo>
                  <a:pt x="4183" y="1306"/>
                </a:lnTo>
                <a:lnTo>
                  <a:pt x="4185" y="1306"/>
                </a:lnTo>
                <a:lnTo>
                  <a:pt x="4185" y="1304"/>
                </a:lnTo>
                <a:lnTo>
                  <a:pt x="4186" y="1304"/>
                </a:lnTo>
                <a:lnTo>
                  <a:pt x="4188" y="1303"/>
                </a:lnTo>
                <a:lnTo>
                  <a:pt x="4188" y="1304"/>
                </a:lnTo>
                <a:lnTo>
                  <a:pt x="4186" y="1304"/>
                </a:lnTo>
                <a:lnTo>
                  <a:pt x="4186" y="1306"/>
                </a:lnTo>
                <a:lnTo>
                  <a:pt x="4188" y="1306"/>
                </a:lnTo>
                <a:lnTo>
                  <a:pt x="4190" y="1307"/>
                </a:lnTo>
                <a:lnTo>
                  <a:pt x="4190" y="1306"/>
                </a:lnTo>
                <a:lnTo>
                  <a:pt x="4190" y="1304"/>
                </a:lnTo>
                <a:lnTo>
                  <a:pt x="4189" y="1304"/>
                </a:lnTo>
                <a:lnTo>
                  <a:pt x="4190" y="1303"/>
                </a:lnTo>
                <a:lnTo>
                  <a:pt x="4189" y="1303"/>
                </a:lnTo>
                <a:lnTo>
                  <a:pt x="4189" y="1301"/>
                </a:lnTo>
                <a:lnTo>
                  <a:pt x="4190" y="1301"/>
                </a:lnTo>
                <a:lnTo>
                  <a:pt x="4190" y="1300"/>
                </a:lnTo>
                <a:lnTo>
                  <a:pt x="4192" y="1298"/>
                </a:lnTo>
                <a:lnTo>
                  <a:pt x="4192" y="1297"/>
                </a:lnTo>
                <a:lnTo>
                  <a:pt x="4193" y="1297"/>
                </a:lnTo>
                <a:lnTo>
                  <a:pt x="4192" y="1298"/>
                </a:lnTo>
                <a:lnTo>
                  <a:pt x="4192" y="1300"/>
                </a:lnTo>
                <a:lnTo>
                  <a:pt x="4192" y="1301"/>
                </a:lnTo>
                <a:lnTo>
                  <a:pt x="4190" y="1301"/>
                </a:lnTo>
                <a:lnTo>
                  <a:pt x="4190" y="1303"/>
                </a:lnTo>
                <a:lnTo>
                  <a:pt x="4190" y="1304"/>
                </a:lnTo>
                <a:lnTo>
                  <a:pt x="4192" y="1304"/>
                </a:lnTo>
                <a:lnTo>
                  <a:pt x="4193" y="1301"/>
                </a:lnTo>
                <a:lnTo>
                  <a:pt x="4195" y="1301"/>
                </a:lnTo>
                <a:lnTo>
                  <a:pt x="4196" y="1300"/>
                </a:lnTo>
                <a:lnTo>
                  <a:pt x="4196" y="1301"/>
                </a:lnTo>
                <a:lnTo>
                  <a:pt x="4196" y="1303"/>
                </a:lnTo>
                <a:lnTo>
                  <a:pt x="4198" y="1303"/>
                </a:lnTo>
                <a:lnTo>
                  <a:pt x="4198" y="1303"/>
                </a:lnTo>
                <a:lnTo>
                  <a:pt x="4199" y="1301"/>
                </a:lnTo>
                <a:lnTo>
                  <a:pt x="4202" y="1301"/>
                </a:lnTo>
                <a:lnTo>
                  <a:pt x="4204" y="1301"/>
                </a:lnTo>
                <a:lnTo>
                  <a:pt x="4204" y="1303"/>
                </a:lnTo>
                <a:lnTo>
                  <a:pt x="4205" y="1304"/>
                </a:lnTo>
                <a:lnTo>
                  <a:pt x="4207" y="1307"/>
                </a:lnTo>
                <a:lnTo>
                  <a:pt x="4208" y="1307"/>
                </a:lnTo>
                <a:lnTo>
                  <a:pt x="4208" y="1309"/>
                </a:lnTo>
                <a:lnTo>
                  <a:pt x="4210" y="1310"/>
                </a:lnTo>
                <a:lnTo>
                  <a:pt x="4211" y="1313"/>
                </a:lnTo>
                <a:lnTo>
                  <a:pt x="4214" y="1318"/>
                </a:lnTo>
                <a:lnTo>
                  <a:pt x="4215" y="1319"/>
                </a:lnTo>
                <a:lnTo>
                  <a:pt x="4217" y="1320"/>
                </a:lnTo>
                <a:lnTo>
                  <a:pt x="4218" y="1320"/>
                </a:lnTo>
                <a:lnTo>
                  <a:pt x="4220" y="1319"/>
                </a:lnTo>
                <a:lnTo>
                  <a:pt x="4221" y="1319"/>
                </a:lnTo>
                <a:lnTo>
                  <a:pt x="4221" y="1320"/>
                </a:lnTo>
                <a:lnTo>
                  <a:pt x="4223" y="1320"/>
                </a:lnTo>
                <a:lnTo>
                  <a:pt x="4224" y="1320"/>
                </a:lnTo>
                <a:lnTo>
                  <a:pt x="4226" y="1320"/>
                </a:lnTo>
                <a:lnTo>
                  <a:pt x="4227" y="1320"/>
                </a:lnTo>
                <a:lnTo>
                  <a:pt x="4229" y="1320"/>
                </a:lnTo>
                <a:lnTo>
                  <a:pt x="4230" y="1320"/>
                </a:lnTo>
                <a:lnTo>
                  <a:pt x="4232" y="1320"/>
                </a:lnTo>
                <a:lnTo>
                  <a:pt x="4232" y="1319"/>
                </a:lnTo>
                <a:lnTo>
                  <a:pt x="4233" y="1320"/>
                </a:lnTo>
                <a:lnTo>
                  <a:pt x="4233" y="1320"/>
                </a:lnTo>
                <a:lnTo>
                  <a:pt x="4235" y="1322"/>
                </a:lnTo>
                <a:lnTo>
                  <a:pt x="4236" y="1322"/>
                </a:lnTo>
                <a:lnTo>
                  <a:pt x="4238" y="1322"/>
                </a:lnTo>
                <a:lnTo>
                  <a:pt x="4239" y="1320"/>
                </a:lnTo>
                <a:lnTo>
                  <a:pt x="4240" y="1320"/>
                </a:lnTo>
                <a:lnTo>
                  <a:pt x="4240" y="1319"/>
                </a:lnTo>
                <a:lnTo>
                  <a:pt x="4242" y="1319"/>
                </a:lnTo>
                <a:lnTo>
                  <a:pt x="4243" y="1318"/>
                </a:lnTo>
                <a:lnTo>
                  <a:pt x="4245" y="1318"/>
                </a:lnTo>
                <a:lnTo>
                  <a:pt x="4246" y="1318"/>
                </a:lnTo>
                <a:lnTo>
                  <a:pt x="4248" y="1316"/>
                </a:lnTo>
                <a:lnTo>
                  <a:pt x="4248" y="1315"/>
                </a:lnTo>
                <a:lnTo>
                  <a:pt x="4248" y="1313"/>
                </a:lnTo>
                <a:lnTo>
                  <a:pt x="4248" y="1312"/>
                </a:lnTo>
                <a:lnTo>
                  <a:pt x="4246" y="1310"/>
                </a:lnTo>
                <a:lnTo>
                  <a:pt x="4245" y="1309"/>
                </a:lnTo>
                <a:lnTo>
                  <a:pt x="4245" y="1307"/>
                </a:lnTo>
                <a:lnTo>
                  <a:pt x="4243" y="1307"/>
                </a:lnTo>
                <a:lnTo>
                  <a:pt x="4242" y="1307"/>
                </a:lnTo>
                <a:lnTo>
                  <a:pt x="4242" y="1306"/>
                </a:lnTo>
                <a:lnTo>
                  <a:pt x="4240" y="1306"/>
                </a:lnTo>
                <a:lnTo>
                  <a:pt x="4239" y="1304"/>
                </a:lnTo>
                <a:lnTo>
                  <a:pt x="4239" y="1306"/>
                </a:lnTo>
                <a:lnTo>
                  <a:pt x="4238" y="1306"/>
                </a:lnTo>
                <a:lnTo>
                  <a:pt x="4239" y="1304"/>
                </a:lnTo>
                <a:lnTo>
                  <a:pt x="4240" y="1304"/>
                </a:lnTo>
                <a:lnTo>
                  <a:pt x="4242" y="1304"/>
                </a:lnTo>
                <a:lnTo>
                  <a:pt x="4243" y="1306"/>
                </a:lnTo>
                <a:lnTo>
                  <a:pt x="4248" y="1304"/>
                </a:lnTo>
                <a:lnTo>
                  <a:pt x="4249" y="1304"/>
                </a:lnTo>
                <a:lnTo>
                  <a:pt x="4252" y="1304"/>
                </a:lnTo>
                <a:lnTo>
                  <a:pt x="4254" y="1304"/>
                </a:lnTo>
                <a:lnTo>
                  <a:pt x="4254" y="1303"/>
                </a:lnTo>
                <a:lnTo>
                  <a:pt x="4252" y="1301"/>
                </a:lnTo>
                <a:lnTo>
                  <a:pt x="4252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52" y="1298"/>
                </a:lnTo>
                <a:lnTo>
                  <a:pt x="4252" y="1300"/>
                </a:lnTo>
                <a:lnTo>
                  <a:pt x="4254" y="1301"/>
                </a:lnTo>
                <a:lnTo>
                  <a:pt x="4254" y="1300"/>
                </a:lnTo>
                <a:lnTo>
                  <a:pt x="4255" y="1300"/>
                </a:lnTo>
                <a:lnTo>
                  <a:pt x="4257" y="1300"/>
                </a:lnTo>
                <a:lnTo>
                  <a:pt x="4258" y="1300"/>
                </a:lnTo>
                <a:lnTo>
                  <a:pt x="4257" y="1298"/>
                </a:lnTo>
                <a:lnTo>
                  <a:pt x="4258" y="1298"/>
                </a:lnTo>
                <a:lnTo>
                  <a:pt x="4258" y="1297"/>
                </a:lnTo>
                <a:lnTo>
                  <a:pt x="4258" y="1295"/>
                </a:lnTo>
                <a:lnTo>
                  <a:pt x="4257" y="1294"/>
                </a:lnTo>
                <a:lnTo>
                  <a:pt x="4257" y="1293"/>
                </a:lnTo>
                <a:lnTo>
                  <a:pt x="4258" y="1294"/>
                </a:lnTo>
                <a:lnTo>
                  <a:pt x="4258" y="1294"/>
                </a:lnTo>
                <a:lnTo>
                  <a:pt x="4261" y="1295"/>
                </a:lnTo>
                <a:lnTo>
                  <a:pt x="4263" y="1295"/>
                </a:lnTo>
                <a:lnTo>
                  <a:pt x="4264" y="1294"/>
                </a:lnTo>
                <a:lnTo>
                  <a:pt x="4264" y="1294"/>
                </a:lnTo>
                <a:lnTo>
                  <a:pt x="4265" y="1294"/>
                </a:lnTo>
                <a:lnTo>
                  <a:pt x="4265" y="1294"/>
                </a:lnTo>
                <a:lnTo>
                  <a:pt x="4265" y="1293"/>
                </a:lnTo>
                <a:lnTo>
                  <a:pt x="4267" y="1294"/>
                </a:lnTo>
                <a:lnTo>
                  <a:pt x="4267" y="1293"/>
                </a:lnTo>
                <a:lnTo>
                  <a:pt x="4268" y="1293"/>
                </a:lnTo>
                <a:lnTo>
                  <a:pt x="4268" y="1294"/>
                </a:lnTo>
                <a:lnTo>
                  <a:pt x="4268" y="1294"/>
                </a:lnTo>
                <a:lnTo>
                  <a:pt x="4268" y="1294"/>
                </a:lnTo>
                <a:lnTo>
                  <a:pt x="4270" y="1294"/>
                </a:lnTo>
                <a:lnTo>
                  <a:pt x="4270" y="1294"/>
                </a:lnTo>
                <a:lnTo>
                  <a:pt x="4271" y="1294"/>
                </a:lnTo>
                <a:lnTo>
                  <a:pt x="4270" y="1294"/>
                </a:lnTo>
                <a:lnTo>
                  <a:pt x="4270" y="1295"/>
                </a:lnTo>
                <a:lnTo>
                  <a:pt x="4271" y="1295"/>
                </a:lnTo>
                <a:lnTo>
                  <a:pt x="4271" y="1297"/>
                </a:lnTo>
                <a:lnTo>
                  <a:pt x="4273" y="1297"/>
                </a:lnTo>
                <a:lnTo>
                  <a:pt x="4274" y="1297"/>
                </a:lnTo>
                <a:lnTo>
                  <a:pt x="4276" y="1297"/>
                </a:lnTo>
                <a:lnTo>
                  <a:pt x="4277" y="1297"/>
                </a:lnTo>
                <a:lnTo>
                  <a:pt x="4277" y="1298"/>
                </a:lnTo>
                <a:lnTo>
                  <a:pt x="4279" y="1298"/>
                </a:lnTo>
                <a:lnTo>
                  <a:pt x="4280" y="1298"/>
                </a:lnTo>
                <a:lnTo>
                  <a:pt x="4282" y="1298"/>
                </a:lnTo>
                <a:lnTo>
                  <a:pt x="4282" y="1300"/>
                </a:lnTo>
                <a:lnTo>
                  <a:pt x="4283" y="1300"/>
                </a:lnTo>
                <a:lnTo>
                  <a:pt x="4285" y="1300"/>
                </a:lnTo>
                <a:lnTo>
                  <a:pt x="4286" y="1301"/>
                </a:lnTo>
                <a:lnTo>
                  <a:pt x="4286" y="1303"/>
                </a:lnTo>
                <a:lnTo>
                  <a:pt x="4287" y="1304"/>
                </a:lnTo>
                <a:lnTo>
                  <a:pt x="4287" y="1306"/>
                </a:lnTo>
                <a:lnTo>
                  <a:pt x="4287" y="1307"/>
                </a:lnTo>
                <a:lnTo>
                  <a:pt x="4289" y="1309"/>
                </a:lnTo>
                <a:lnTo>
                  <a:pt x="4289" y="1310"/>
                </a:lnTo>
                <a:lnTo>
                  <a:pt x="4290" y="1312"/>
                </a:lnTo>
                <a:lnTo>
                  <a:pt x="4290" y="1313"/>
                </a:lnTo>
                <a:lnTo>
                  <a:pt x="4290" y="1315"/>
                </a:lnTo>
                <a:lnTo>
                  <a:pt x="4290" y="1316"/>
                </a:lnTo>
                <a:lnTo>
                  <a:pt x="4290" y="1318"/>
                </a:lnTo>
                <a:lnTo>
                  <a:pt x="4292" y="1318"/>
                </a:lnTo>
                <a:lnTo>
                  <a:pt x="4293" y="1318"/>
                </a:lnTo>
                <a:lnTo>
                  <a:pt x="4293" y="1319"/>
                </a:lnTo>
                <a:lnTo>
                  <a:pt x="4293" y="1320"/>
                </a:lnTo>
                <a:lnTo>
                  <a:pt x="4293" y="1322"/>
                </a:lnTo>
                <a:lnTo>
                  <a:pt x="4295" y="1322"/>
                </a:lnTo>
                <a:lnTo>
                  <a:pt x="4295" y="1323"/>
                </a:lnTo>
                <a:lnTo>
                  <a:pt x="4296" y="1323"/>
                </a:lnTo>
                <a:lnTo>
                  <a:pt x="4296" y="1325"/>
                </a:lnTo>
                <a:lnTo>
                  <a:pt x="4296" y="1326"/>
                </a:lnTo>
                <a:lnTo>
                  <a:pt x="4298" y="1326"/>
                </a:lnTo>
                <a:lnTo>
                  <a:pt x="4299" y="1328"/>
                </a:lnTo>
                <a:lnTo>
                  <a:pt x="4299" y="1329"/>
                </a:lnTo>
                <a:lnTo>
                  <a:pt x="4299" y="1329"/>
                </a:lnTo>
                <a:lnTo>
                  <a:pt x="4299" y="1331"/>
                </a:lnTo>
                <a:lnTo>
                  <a:pt x="4301" y="1331"/>
                </a:lnTo>
                <a:lnTo>
                  <a:pt x="4301" y="1332"/>
                </a:lnTo>
                <a:lnTo>
                  <a:pt x="4302" y="1332"/>
                </a:lnTo>
                <a:lnTo>
                  <a:pt x="4302" y="1334"/>
                </a:lnTo>
                <a:lnTo>
                  <a:pt x="4304" y="1334"/>
                </a:lnTo>
                <a:lnTo>
                  <a:pt x="4304" y="1334"/>
                </a:lnTo>
                <a:lnTo>
                  <a:pt x="4304" y="1335"/>
                </a:lnTo>
                <a:lnTo>
                  <a:pt x="4305" y="1335"/>
                </a:lnTo>
                <a:lnTo>
                  <a:pt x="4307" y="1334"/>
                </a:lnTo>
                <a:lnTo>
                  <a:pt x="4308" y="1335"/>
                </a:lnTo>
                <a:lnTo>
                  <a:pt x="4310" y="1335"/>
                </a:lnTo>
                <a:lnTo>
                  <a:pt x="4311" y="1335"/>
                </a:lnTo>
                <a:lnTo>
                  <a:pt x="4312" y="1335"/>
                </a:lnTo>
                <a:lnTo>
                  <a:pt x="4314" y="1334"/>
                </a:lnTo>
                <a:lnTo>
                  <a:pt x="4314" y="1335"/>
                </a:lnTo>
                <a:lnTo>
                  <a:pt x="4314" y="1337"/>
                </a:lnTo>
                <a:lnTo>
                  <a:pt x="4315" y="1337"/>
                </a:lnTo>
                <a:lnTo>
                  <a:pt x="4317" y="1337"/>
                </a:lnTo>
                <a:lnTo>
                  <a:pt x="4318" y="1337"/>
                </a:lnTo>
                <a:lnTo>
                  <a:pt x="4320" y="1337"/>
                </a:lnTo>
                <a:lnTo>
                  <a:pt x="4321" y="1337"/>
                </a:lnTo>
                <a:lnTo>
                  <a:pt x="4323" y="1337"/>
                </a:lnTo>
                <a:lnTo>
                  <a:pt x="4323" y="1338"/>
                </a:lnTo>
                <a:lnTo>
                  <a:pt x="4324" y="1338"/>
                </a:lnTo>
                <a:lnTo>
                  <a:pt x="4326" y="1338"/>
                </a:lnTo>
                <a:lnTo>
                  <a:pt x="4327" y="1338"/>
                </a:lnTo>
                <a:lnTo>
                  <a:pt x="4329" y="1340"/>
                </a:lnTo>
                <a:lnTo>
                  <a:pt x="4330" y="1340"/>
                </a:lnTo>
                <a:lnTo>
                  <a:pt x="4332" y="1340"/>
                </a:lnTo>
                <a:lnTo>
                  <a:pt x="4332" y="1341"/>
                </a:lnTo>
                <a:lnTo>
                  <a:pt x="4330" y="1341"/>
                </a:lnTo>
                <a:lnTo>
                  <a:pt x="4329" y="1341"/>
                </a:lnTo>
                <a:lnTo>
                  <a:pt x="4327" y="1341"/>
                </a:lnTo>
                <a:lnTo>
                  <a:pt x="4327" y="1343"/>
                </a:lnTo>
                <a:lnTo>
                  <a:pt x="4329" y="1343"/>
                </a:lnTo>
                <a:lnTo>
                  <a:pt x="4330" y="1343"/>
                </a:lnTo>
                <a:lnTo>
                  <a:pt x="4330" y="1344"/>
                </a:lnTo>
                <a:lnTo>
                  <a:pt x="4332" y="1344"/>
                </a:lnTo>
                <a:lnTo>
                  <a:pt x="4333" y="1344"/>
                </a:lnTo>
                <a:lnTo>
                  <a:pt x="4335" y="1344"/>
                </a:lnTo>
                <a:lnTo>
                  <a:pt x="4336" y="1344"/>
                </a:lnTo>
                <a:lnTo>
                  <a:pt x="4336" y="1343"/>
                </a:lnTo>
                <a:lnTo>
                  <a:pt x="4337" y="1343"/>
                </a:lnTo>
                <a:lnTo>
                  <a:pt x="4339" y="1343"/>
                </a:lnTo>
                <a:lnTo>
                  <a:pt x="4339" y="1341"/>
                </a:lnTo>
                <a:lnTo>
                  <a:pt x="4337" y="1340"/>
                </a:lnTo>
                <a:lnTo>
                  <a:pt x="4336" y="1340"/>
                </a:lnTo>
                <a:lnTo>
                  <a:pt x="4336" y="1338"/>
                </a:lnTo>
                <a:lnTo>
                  <a:pt x="4337" y="1338"/>
                </a:lnTo>
                <a:lnTo>
                  <a:pt x="4339" y="1338"/>
                </a:lnTo>
                <a:lnTo>
                  <a:pt x="4339" y="1338"/>
                </a:lnTo>
                <a:lnTo>
                  <a:pt x="4340" y="1337"/>
                </a:lnTo>
                <a:lnTo>
                  <a:pt x="4339" y="1337"/>
                </a:lnTo>
                <a:lnTo>
                  <a:pt x="4339" y="1337"/>
                </a:lnTo>
                <a:lnTo>
                  <a:pt x="4337" y="1337"/>
                </a:lnTo>
                <a:lnTo>
                  <a:pt x="4337" y="1335"/>
                </a:lnTo>
                <a:lnTo>
                  <a:pt x="4336" y="1335"/>
                </a:lnTo>
                <a:lnTo>
                  <a:pt x="4335" y="1335"/>
                </a:lnTo>
                <a:lnTo>
                  <a:pt x="4335" y="1334"/>
                </a:lnTo>
                <a:lnTo>
                  <a:pt x="4333" y="1334"/>
                </a:lnTo>
                <a:lnTo>
                  <a:pt x="4332" y="1334"/>
                </a:lnTo>
                <a:lnTo>
                  <a:pt x="4330" y="1334"/>
                </a:lnTo>
                <a:lnTo>
                  <a:pt x="4330" y="1332"/>
                </a:lnTo>
                <a:lnTo>
                  <a:pt x="4330" y="1331"/>
                </a:lnTo>
                <a:lnTo>
                  <a:pt x="4329" y="1331"/>
                </a:lnTo>
                <a:lnTo>
                  <a:pt x="4329" y="1329"/>
                </a:lnTo>
                <a:lnTo>
                  <a:pt x="4330" y="1329"/>
                </a:lnTo>
                <a:lnTo>
                  <a:pt x="4332" y="1329"/>
                </a:lnTo>
                <a:lnTo>
                  <a:pt x="4333" y="1329"/>
                </a:lnTo>
                <a:lnTo>
                  <a:pt x="4335" y="1329"/>
                </a:lnTo>
                <a:lnTo>
                  <a:pt x="4335" y="1328"/>
                </a:lnTo>
                <a:lnTo>
                  <a:pt x="4333" y="1328"/>
                </a:lnTo>
                <a:lnTo>
                  <a:pt x="4332" y="1328"/>
                </a:lnTo>
                <a:lnTo>
                  <a:pt x="4330" y="1328"/>
                </a:lnTo>
                <a:lnTo>
                  <a:pt x="4330" y="1326"/>
                </a:lnTo>
                <a:lnTo>
                  <a:pt x="4329" y="1328"/>
                </a:lnTo>
                <a:lnTo>
                  <a:pt x="4327" y="1326"/>
                </a:lnTo>
                <a:lnTo>
                  <a:pt x="4326" y="1326"/>
                </a:lnTo>
                <a:lnTo>
                  <a:pt x="4324" y="1326"/>
                </a:lnTo>
                <a:lnTo>
                  <a:pt x="4324" y="1325"/>
                </a:lnTo>
                <a:lnTo>
                  <a:pt x="4323" y="1325"/>
                </a:lnTo>
                <a:lnTo>
                  <a:pt x="4323" y="1323"/>
                </a:lnTo>
                <a:lnTo>
                  <a:pt x="4323" y="1322"/>
                </a:lnTo>
                <a:lnTo>
                  <a:pt x="4324" y="1322"/>
                </a:lnTo>
                <a:lnTo>
                  <a:pt x="4324" y="1320"/>
                </a:lnTo>
                <a:lnTo>
                  <a:pt x="4326" y="1319"/>
                </a:lnTo>
                <a:lnTo>
                  <a:pt x="4326" y="1318"/>
                </a:lnTo>
                <a:lnTo>
                  <a:pt x="4326" y="1316"/>
                </a:lnTo>
                <a:lnTo>
                  <a:pt x="4324" y="1318"/>
                </a:lnTo>
                <a:lnTo>
                  <a:pt x="4324" y="1316"/>
                </a:lnTo>
                <a:lnTo>
                  <a:pt x="4323" y="1318"/>
                </a:lnTo>
                <a:lnTo>
                  <a:pt x="4321" y="1318"/>
                </a:lnTo>
                <a:lnTo>
                  <a:pt x="4320" y="1318"/>
                </a:lnTo>
                <a:lnTo>
                  <a:pt x="4320" y="1319"/>
                </a:lnTo>
                <a:lnTo>
                  <a:pt x="4318" y="1319"/>
                </a:lnTo>
                <a:lnTo>
                  <a:pt x="4317" y="1319"/>
                </a:lnTo>
                <a:lnTo>
                  <a:pt x="4317" y="1318"/>
                </a:lnTo>
                <a:lnTo>
                  <a:pt x="4315" y="1318"/>
                </a:lnTo>
                <a:lnTo>
                  <a:pt x="4315" y="1316"/>
                </a:lnTo>
                <a:lnTo>
                  <a:pt x="4315" y="1315"/>
                </a:lnTo>
                <a:lnTo>
                  <a:pt x="4315" y="1313"/>
                </a:lnTo>
                <a:lnTo>
                  <a:pt x="4315" y="1312"/>
                </a:lnTo>
                <a:lnTo>
                  <a:pt x="4315" y="1310"/>
                </a:lnTo>
                <a:lnTo>
                  <a:pt x="4314" y="1310"/>
                </a:lnTo>
                <a:lnTo>
                  <a:pt x="4312" y="1310"/>
                </a:lnTo>
                <a:lnTo>
                  <a:pt x="4312" y="1309"/>
                </a:lnTo>
                <a:lnTo>
                  <a:pt x="4312" y="1307"/>
                </a:lnTo>
                <a:lnTo>
                  <a:pt x="4312" y="1306"/>
                </a:lnTo>
                <a:lnTo>
                  <a:pt x="4314" y="1304"/>
                </a:lnTo>
                <a:lnTo>
                  <a:pt x="4312" y="1303"/>
                </a:lnTo>
                <a:lnTo>
                  <a:pt x="4312" y="1301"/>
                </a:lnTo>
                <a:lnTo>
                  <a:pt x="4314" y="1300"/>
                </a:lnTo>
                <a:lnTo>
                  <a:pt x="4312" y="1300"/>
                </a:lnTo>
                <a:lnTo>
                  <a:pt x="4311" y="1300"/>
                </a:lnTo>
                <a:lnTo>
                  <a:pt x="4310" y="1298"/>
                </a:lnTo>
                <a:lnTo>
                  <a:pt x="4308" y="1298"/>
                </a:lnTo>
                <a:lnTo>
                  <a:pt x="4308" y="1297"/>
                </a:lnTo>
                <a:lnTo>
                  <a:pt x="4307" y="1295"/>
                </a:lnTo>
                <a:lnTo>
                  <a:pt x="4307" y="1294"/>
                </a:lnTo>
                <a:lnTo>
                  <a:pt x="4305" y="1294"/>
                </a:lnTo>
                <a:lnTo>
                  <a:pt x="4305" y="1294"/>
                </a:lnTo>
                <a:lnTo>
                  <a:pt x="4304" y="1294"/>
                </a:lnTo>
                <a:lnTo>
                  <a:pt x="4304" y="1293"/>
                </a:lnTo>
                <a:lnTo>
                  <a:pt x="4304" y="1293"/>
                </a:lnTo>
                <a:lnTo>
                  <a:pt x="4304" y="1291"/>
                </a:lnTo>
                <a:lnTo>
                  <a:pt x="4304" y="1290"/>
                </a:lnTo>
                <a:lnTo>
                  <a:pt x="4304" y="1288"/>
                </a:lnTo>
                <a:lnTo>
                  <a:pt x="4304" y="1287"/>
                </a:lnTo>
                <a:lnTo>
                  <a:pt x="4302" y="1287"/>
                </a:lnTo>
                <a:lnTo>
                  <a:pt x="4302" y="1285"/>
                </a:lnTo>
                <a:lnTo>
                  <a:pt x="4302" y="1284"/>
                </a:lnTo>
                <a:lnTo>
                  <a:pt x="4301" y="1284"/>
                </a:lnTo>
                <a:lnTo>
                  <a:pt x="4301" y="1282"/>
                </a:lnTo>
                <a:lnTo>
                  <a:pt x="4302" y="1281"/>
                </a:lnTo>
                <a:lnTo>
                  <a:pt x="4302" y="1279"/>
                </a:lnTo>
                <a:lnTo>
                  <a:pt x="4304" y="1279"/>
                </a:lnTo>
                <a:lnTo>
                  <a:pt x="4304" y="1279"/>
                </a:lnTo>
                <a:lnTo>
                  <a:pt x="4307" y="1279"/>
                </a:lnTo>
                <a:lnTo>
                  <a:pt x="4308" y="1279"/>
                </a:lnTo>
                <a:lnTo>
                  <a:pt x="4310" y="1279"/>
                </a:lnTo>
                <a:lnTo>
                  <a:pt x="4312" y="1279"/>
                </a:lnTo>
                <a:lnTo>
                  <a:pt x="4314" y="1278"/>
                </a:lnTo>
                <a:lnTo>
                  <a:pt x="4312" y="1278"/>
                </a:lnTo>
                <a:lnTo>
                  <a:pt x="4312" y="1276"/>
                </a:lnTo>
                <a:lnTo>
                  <a:pt x="4314" y="1276"/>
                </a:lnTo>
                <a:lnTo>
                  <a:pt x="4314" y="1275"/>
                </a:lnTo>
                <a:lnTo>
                  <a:pt x="4314" y="1273"/>
                </a:lnTo>
                <a:lnTo>
                  <a:pt x="4314" y="1272"/>
                </a:lnTo>
                <a:lnTo>
                  <a:pt x="4312" y="1272"/>
                </a:lnTo>
                <a:lnTo>
                  <a:pt x="4312" y="1270"/>
                </a:lnTo>
                <a:lnTo>
                  <a:pt x="4311" y="1269"/>
                </a:lnTo>
                <a:lnTo>
                  <a:pt x="4311" y="1268"/>
                </a:lnTo>
                <a:lnTo>
                  <a:pt x="4310" y="1268"/>
                </a:lnTo>
                <a:lnTo>
                  <a:pt x="4310" y="1266"/>
                </a:lnTo>
                <a:lnTo>
                  <a:pt x="4308" y="1266"/>
                </a:lnTo>
                <a:lnTo>
                  <a:pt x="4307" y="1266"/>
                </a:lnTo>
                <a:lnTo>
                  <a:pt x="4305" y="1266"/>
                </a:lnTo>
                <a:lnTo>
                  <a:pt x="4304" y="1266"/>
                </a:lnTo>
                <a:lnTo>
                  <a:pt x="4304" y="1265"/>
                </a:lnTo>
                <a:lnTo>
                  <a:pt x="4302" y="1265"/>
                </a:lnTo>
                <a:lnTo>
                  <a:pt x="4302" y="1263"/>
                </a:lnTo>
                <a:lnTo>
                  <a:pt x="4301" y="1263"/>
                </a:lnTo>
                <a:lnTo>
                  <a:pt x="4299" y="1260"/>
                </a:lnTo>
                <a:lnTo>
                  <a:pt x="4298" y="1260"/>
                </a:lnTo>
                <a:lnTo>
                  <a:pt x="4296" y="1260"/>
                </a:lnTo>
                <a:lnTo>
                  <a:pt x="4295" y="1260"/>
                </a:lnTo>
                <a:lnTo>
                  <a:pt x="4295" y="1259"/>
                </a:lnTo>
                <a:lnTo>
                  <a:pt x="4293" y="1259"/>
                </a:lnTo>
                <a:lnTo>
                  <a:pt x="4292" y="1259"/>
                </a:lnTo>
                <a:lnTo>
                  <a:pt x="4292" y="1259"/>
                </a:lnTo>
                <a:lnTo>
                  <a:pt x="4290" y="1259"/>
                </a:lnTo>
                <a:lnTo>
                  <a:pt x="4290" y="1259"/>
                </a:lnTo>
                <a:lnTo>
                  <a:pt x="4289" y="1259"/>
                </a:lnTo>
                <a:lnTo>
                  <a:pt x="4287" y="1259"/>
                </a:lnTo>
                <a:lnTo>
                  <a:pt x="4287" y="1257"/>
                </a:lnTo>
                <a:lnTo>
                  <a:pt x="4289" y="1257"/>
                </a:lnTo>
                <a:lnTo>
                  <a:pt x="4289" y="1256"/>
                </a:lnTo>
                <a:lnTo>
                  <a:pt x="4289" y="1254"/>
                </a:lnTo>
                <a:lnTo>
                  <a:pt x="4289" y="1253"/>
                </a:lnTo>
                <a:lnTo>
                  <a:pt x="4290" y="1253"/>
                </a:lnTo>
                <a:lnTo>
                  <a:pt x="4290" y="1251"/>
                </a:lnTo>
                <a:lnTo>
                  <a:pt x="4289" y="1251"/>
                </a:lnTo>
                <a:lnTo>
                  <a:pt x="4290" y="1250"/>
                </a:lnTo>
                <a:lnTo>
                  <a:pt x="4290" y="1248"/>
                </a:lnTo>
                <a:lnTo>
                  <a:pt x="4289" y="1248"/>
                </a:lnTo>
                <a:lnTo>
                  <a:pt x="4289" y="1247"/>
                </a:lnTo>
                <a:lnTo>
                  <a:pt x="4287" y="1245"/>
                </a:lnTo>
                <a:lnTo>
                  <a:pt x="4287" y="1244"/>
                </a:lnTo>
                <a:lnTo>
                  <a:pt x="4286" y="1244"/>
                </a:lnTo>
                <a:lnTo>
                  <a:pt x="4286" y="1242"/>
                </a:lnTo>
                <a:lnTo>
                  <a:pt x="4285" y="1241"/>
                </a:lnTo>
                <a:lnTo>
                  <a:pt x="4283" y="1241"/>
                </a:lnTo>
                <a:lnTo>
                  <a:pt x="4282" y="1241"/>
                </a:lnTo>
                <a:lnTo>
                  <a:pt x="4282" y="1240"/>
                </a:lnTo>
                <a:lnTo>
                  <a:pt x="4280" y="1240"/>
                </a:lnTo>
                <a:lnTo>
                  <a:pt x="4280" y="1238"/>
                </a:lnTo>
                <a:lnTo>
                  <a:pt x="4279" y="1237"/>
                </a:lnTo>
                <a:lnTo>
                  <a:pt x="4279" y="1235"/>
                </a:lnTo>
                <a:lnTo>
                  <a:pt x="4277" y="1235"/>
                </a:lnTo>
                <a:lnTo>
                  <a:pt x="4274" y="1234"/>
                </a:lnTo>
                <a:lnTo>
                  <a:pt x="4274" y="1232"/>
                </a:lnTo>
                <a:lnTo>
                  <a:pt x="4274" y="1231"/>
                </a:lnTo>
                <a:lnTo>
                  <a:pt x="4273" y="1231"/>
                </a:lnTo>
                <a:lnTo>
                  <a:pt x="4271" y="1231"/>
                </a:lnTo>
                <a:lnTo>
                  <a:pt x="4270" y="1231"/>
                </a:lnTo>
                <a:lnTo>
                  <a:pt x="4268" y="1231"/>
                </a:lnTo>
                <a:lnTo>
                  <a:pt x="4268" y="1231"/>
                </a:lnTo>
                <a:lnTo>
                  <a:pt x="4268" y="1229"/>
                </a:lnTo>
                <a:lnTo>
                  <a:pt x="4267" y="1229"/>
                </a:lnTo>
                <a:lnTo>
                  <a:pt x="4267" y="1228"/>
                </a:lnTo>
                <a:lnTo>
                  <a:pt x="4265" y="1228"/>
                </a:lnTo>
                <a:lnTo>
                  <a:pt x="4265" y="1226"/>
                </a:lnTo>
                <a:lnTo>
                  <a:pt x="4264" y="1226"/>
                </a:lnTo>
                <a:lnTo>
                  <a:pt x="4263" y="1226"/>
                </a:lnTo>
                <a:lnTo>
                  <a:pt x="4263" y="1225"/>
                </a:lnTo>
                <a:lnTo>
                  <a:pt x="4261" y="1223"/>
                </a:lnTo>
                <a:lnTo>
                  <a:pt x="4258" y="1223"/>
                </a:lnTo>
                <a:lnTo>
                  <a:pt x="4257" y="1223"/>
                </a:lnTo>
                <a:lnTo>
                  <a:pt x="4255" y="1223"/>
                </a:lnTo>
                <a:lnTo>
                  <a:pt x="4254" y="1223"/>
                </a:lnTo>
                <a:lnTo>
                  <a:pt x="4252" y="1223"/>
                </a:lnTo>
                <a:lnTo>
                  <a:pt x="4249" y="1222"/>
                </a:lnTo>
                <a:lnTo>
                  <a:pt x="4248" y="1222"/>
                </a:lnTo>
                <a:lnTo>
                  <a:pt x="4246" y="1220"/>
                </a:lnTo>
                <a:lnTo>
                  <a:pt x="4245" y="1220"/>
                </a:lnTo>
                <a:lnTo>
                  <a:pt x="4243" y="1219"/>
                </a:lnTo>
                <a:lnTo>
                  <a:pt x="4242" y="1219"/>
                </a:lnTo>
                <a:lnTo>
                  <a:pt x="4242" y="1217"/>
                </a:lnTo>
                <a:lnTo>
                  <a:pt x="4240" y="1217"/>
                </a:lnTo>
                <a:lnTo>
                  <a:pt x="4239" y="1217"/>
                </a:lnTo>
                <a:lnTo>
                  <a:pt x="4239" y="1216"/>
                </a:lnTo>
                <a:lnTo>
                  <a:pt x="4236" y="1215"/>
                </a:lnTo>
                <a:lnTo>
                  <a:pt x="4233" y="1213"/>
                </a:lnTo>
                <a:lnTo>
                  <a:pt x="4233" y="1213"/>
                </a:lnTo>
                <a:lnTo>
                  <a:pt x="4233" y="1212"/>
                </a:lnTo>
                <a:lnTo>
                  <a:pt x="4232" y="1212"/>
                </a:lnTo>
                <a:lnTo>
                  <a:pt x="4230" y="1212"/>
                </a:lnTo>
                <a:lnTo>
                  <a:pt x="4229" y="1212"/>
                </a:lnTo>
                <a:lnTo>
                  <a:pt x="4227" y="1212"/>
                </a:lnTo>
                <a:lnTo>
                  <a:pt x="4226" y="1212"/>
                </a:lnTo>
                <a:lnTo>
                  <a:pt x="4226" y="1210"/>
                </a:lnTo>
                <a:lnTo>
                  <a:pt x="4224" y="1209"/>
                </a:lnTo>
                <a:lnTo>
                  <a:pt x="4223" y="1209"/>
                </a:lnTo>
                <a:lnTo>
                  <a:pt x="4221" y="1209"/>
                </a:lnTo>
                <a:lnTo>
                  <a:pt x="4220" y="1209"/>
                </a:lnTo>
                <a:lnTo>
                  <a:pt x="4218" y="1209"/>
                </a:lnTo>
                <a:lnTo>
                  <a:pt x="4218" y="1207"/>
                </a:lnTo>
                <a:lnTo>
                  <a:pt x="4217" y="1207"/>
                </a:lnTo>
                <a:lnTo>
                  <a:pt x="4214" y="1207"/>
                </a:lnTo>
                <a:lnTo>
                  <a:pt x="4213" y="1207"/>
                </a:lnTo>
                <a:lnTo>
                  <a:pt x="4211" y="1206"/>
                </a:lnTo>
                <a:lnTo>
                  <a:pt x="4210" y="1206"/>
                </a:lnTo>
                <a:lnTo>
                  <a:pt x="4208" y="1204"/>
                </a:lnTo>
                <a:lnTo>
                  <a:pt x="4207" y="1204"/>
                </a:lnTo>
                <a:lnTo>
                  <a:pt x="4207" y="1203"/>
                </a:lnTo>
                <a:lnTo>
                  <a:pt x="4204" y="1201"/>
                </a:lnTo>
                <a:lnTo>
                  <a:pt x="4201" y="1200"/>
                </a:lnTo>
                <a:lnTo>
                  <a:pt x="4199" y="1200"/>
                </a:lnTo>
                <a:lnTo>
                  <a:pt x="4199" y="1198"/>
                </a:lnTo>
                <a:lnTo>
                  <a:pt x="4198" y="1197"/>
                </a:lnTo>
                <a:lnTo>
                  <a:pt x="4198" y="1197"/>
                </a:lnTo>
                <a:lnTo>
                  <a:pt x="4195" y="1195"/>
                </a:lnTo>
                <a:lnTo>
                  <a:pt x="4193" y="1195"/>
                </a:lnTo>
                <a:lnTo>
                  <a:pt x="4192" y="1194"/>
                </a:lnTo>
                <a:lnTo>
                  <a:pt x="4190" y="1194"/>
                </a:lnTo>
                <a:lnTo>
                  <a:pt x="4189" y="1192"/>
                </a:lnTo>
                <a:lnTo>
                  <a:pt x="4188" y="1192"/>
                </a:lnTo>
                <a:lnTo>
                  <a:pt x="4183" y="1194"/>
                </a:lnTo>
                <a:lnTo>
                  <a:pt x="4183" y="1195"/>
                </a:lnTo>
                <a:lnTo>
                  <a:pt x="4180" y="1195"/>
                </a:lnTo>
                <a:lnTo>
                  <a:pt x="4177" y="1197"/>
                </a:lnTo>
                <a:lnTo>
                  <a:pt x="4177" y="1198"/>
                </a:lnTo>
                <a:lnTo>
                  <a:pt x="4177" y="1200"/>
                </a:lnTo>
                <a:lnTo>
                  <a:pt x="4179" y="1200"/>
                </a:lnTo>
                <a:lnTo>
                  <a:pt x="4179" y="1201"/>
                </a:lnTo>
                <a:lnTo>
                  <a:pt x="4179" y="1203"/>
                </a:lnTo>
                <a:lnTo>
                  <a:pt x="4177" y="1203"/>
                </a:lnTo>
                <a:lnTo>
                  <a:pt x="4176" y="1203"/>
                </a:lnTo>
                <a:lnTo>
                  <a:pt x="4174" y="1204"/>
                </a:lnTo>
                <a:lnTo>
                  <a:pt x="4173" y="1204"/>
                </a:lnTo>
                <a:lnTo>
                  <a:pt x="4173" y="1206"/>
                </a:lnTo>
                <a:lnTo>
                  <a:pt x="4171" y="1206"/>
                </a:lnTo>
                <a:lnTo>
                  <a:pt x="4170" y="1206"/>
                </a:lnTo>
                <a:lnTo>
                  <a:pt x="4168" y="1206"/>
                </a:lnTo>
                <a:lnTo>
                  <a:pt x="4168" y="1204"/>
                </a:lnTo>
                <a:lnTo>
                  <a:pt x="4167" y="1204"/>
                </a:lnTo>
                <a:lnTo>
                  <a:pt x="4167" y="1206"/>
                </a:lnTo>
                <a:lnTo>
                  <a:pt x="4167" y="1207"/>
                </a:lnTo>
                <a:lnTo>
                  <a:pt x="4165" y="1209"/>
                </a:lnTo>
                <a:lnTo>
                  <a:pt x="4165" y="1210"/>
                </a:lnTo>
                <a:lnTo>
                  <a:pt x="4164" y="1212"/>
                </a:lnTo>
                <a:lnTo>
                  <a:pt x="4163" y="1213"/>
                </a:lnTo>
                <a:lnTo>
                  <a:pt x="4163" y="1213"/>
                </a:lnTo>
                <a:lnTo>
                  <a:pt x="4163" y="1215"/>
                </a:lnTo>
                <a:lnTo>
                  <a:pt x="4163" y="1216"/>
                </a:lnTo>
                <a:lnTo>
                  <a:pt x="4161" y="1216"/>
                </a:lnTo>
                <a:lnTo>
                  <a:pt x="4161" y="1217"/>
                </a:lnTo>
                <a:lnTo>
                  <a:pt x="4161" y="1219"/>
                </a:lnTo>
                <a:lnTo>
                  <a:pt x="4160" y="1219"/>
                </a:lnTo>
                <a:lnTo>
                  <a:pt x="4158" y="1219"/>
                </a:lnTo>
                <a:lnTo>
                  <a:pt x="4160" y="1220"/>
                </a:lnTo>
                <a:lnTo>
                  <a:pt x="4158" y="1220"/>
                </a:lnTo>
                <a:lnTo>
                  <a:pt x="4157" y="1222"/>
                </a:lnTo>
                <a:lnTo>
                  <a:pt x="4157" y="1223"/>
                </a:lnTo>
                <a:lnTo>
                  <a:pt x="4155" y="1223"/>
                </a:lnTo>
                <a:lnTo>
                  <a:pt x="4155" y="1223"/>
                </a:lnTo>
                <a:lnTo>
                  <a:pt x="4154" y="1223"/>
                </a:lnTo>
                <a:lnTo>
                  <a:pt x="4152" y="1223"/>
                </a:lnTo>
                <a:lnTo>
                  <a:pt x="4149" y="1223"/>
                </a:lnTo>
                <a:lnTo>
                  <a:pt x="4149" y="1223"/>
                </a:lnTo>
                <a:lnTo>
                  <a:pt x="4148" y="1223"/>
                </a:lnTo>
                <a:lnTo>
                  <a:pt x="4146" y="1223"/>
                </a:lnTo>
                <a:lnTo>
                  <a:pt x="4146" y="1222"/>
                </a:lnTo>
                <a:lnTo>
                  <a:pt x="4146" y="1220"/>
                </a:lnTo>
                <a:lnTo>
                  <a:pt x="4146" y="1219"/>
                </a:lnTo>
                <a:lnTo>
                  <a:pt x="4146" y="1217"/>
                </a:lnTo>
                <a:lnTo>
                  <a:pt x="4145" y="1217"/>
                </a:lnTo>
                <a:lnTo>
                  <a:pt x="4143" y="1216"/>
                </a:lnTo>
                <a:lnTo>
                  <a:pt x="4145" y="1210"/>
                </a:lnTo>
                <a:lnTo>
                  <a:pt x="4143" y="1210"/>
                </a:lnTo>
                <a:lnTo>
                  <a:pt x="4143" y="1209"/>
                </a:lnTo>
                <a:lnTo>
                  <a:pt x="4143" y="1207"/>
                </a:lnTo>
                <a:lnTo>
                  <a:pt x="4142" y="1207"/>
                </a:lnTo>
                <a:lnTo>
                  <a:pt x="4142" y="1209"/>
                </a:lnTo>
                <a:lnTo>
                  <a:pt x="4142" y="1210"/>
                </a:lnTo>
                <a:lnTo>
                  <a:pt x="4142" y="1212"/>
                </a:lnTo>
                <a:lnTo>
                  <a:pt x="4142" y="1213"/>
                </a:lnTo>
                <a:lnTo>
                  <a:pt x="4142" y="1215"/>
                </a:lnTo>
                <a:lnTo>
                  <a:pt x="4142" y="1216"/>
                </a:lnTo>
                <a:lnTo>
                  <a:pt x="4140" y="1215"/>
                </a:lnTo>
                <a:lnTo>
                  <a:pt x="4140" y="1213"/>
                </a:lnTo>
                <a:lnTo>
                  <a:pt x="4140" y="1212"/>
                </a:lnTo>
                <a:lnTo>
                  <a:pt x="4140" y="1210"/>
                </a:lnTo>
                <a:lnTo>
                  <a:pt x="4139" y="1210"/>
                </a:lnTo>
                <a:lnTo>
                  <a:pt x="4139" y="1209"/>
                </a:lnTo>
                <a:lnTo>
                  <a:pt x="4138" y="1209"/>
                </a:lnTo>
                <a:lnTo>
                  <a:pt x="4138" y="1207"/>
                </a:lnTo>
                <a:lnTo>
                  <a:pt x="4138" y="1206"/>
                </a:lnTo>
                <a:lnTo>
                  <a:pt x="4138" y="1204"/>
                </a:lnTo>
                <a:lnTo>
                  <a:pt x="4138" y="1203"/>
                </a:lnTo>
                <a:lnTo>
                  <a:pt x="4138" y="1201"/>
                </a:lnTo>
                <a:lnTo>
                  <a:pt x="4138" y="1200"/>
                </a:lnTo>
                <a:lnTo>
                  <a:pt x="4139" y="1200"/>
                </a:lnTo>
                <a:lnTo>
                  <a:pt x="4139" y="1198"/>
                </a:lnTo>
                <a:lnTo>
                  <a:pt x="4139" y="1197"/>
                </a:lnTo>
                <a:lnTo>
                  <a:pt x="4138" y="1198"/>
                </a:lnTo>
                <a:lnTo>
                  <a:pt x="4138" y="1197"/>
                </a:lnTo>
                <a:lnTo>
                  <a:pt x="4138" y="1195"/>
                </a:lnTo>
                <a:lnTo>
                  <a:pt x="4139" y="1194"/>
                </a:lnTo>
                <a:lnTo>
                  <a:pt x="4139" y="1192"/>
                </a:lnTo>
                <a:lnTo>
                  <a:pt x="4139" y="1191"/>
                </a:lnTo>
                <a:lnTo>
                  <a:pt x="4140" y="1189"/>
                </a:lnTo>
                <a:lnTo>
                  <a:pt x="4139" y="1189"/>
                </a:lnTo>
                <a:lnTo>
                  <a:pt x="4139" y="1188"/>
                </a:lnTo>
                <a:lnTo>
                  <a:pt x="4139" y="1188"/>
                </a:lnTo>
                <a:lnTo>
                  <a:pt x="4138" y="1188"/>
                </a:lnTo>
                <a:lnTo>
                  <a:pt x="4138" y="1187"/>
                </a:lnTo>
                <a:lnTo>
                  <a:pt x="4136" y="1185"/>
                </a:lnTo>
                <a:lnTo>
                  <a:pt x="4138" y="1185"/>
                </a:lnTo>
                <a:lnTo>
                  <a:pt x="4138" y="1184"/>
                </a:lnTo>
                <a:lnTo>
                  <a:pt x="4139" y="1184"/>
                </a:lnTo>
                <a:lnTo>
                  <a:pt x="4138" y="1182"/>
                </a:lnTo>
                <a:lnTo>
                  <a:pt x="4136" y="1181"/>
                </a:lnTo>
                <a:lnTo>
                  <a:pt x="4135" y="1181"/>
                </a:lnTo>
                <a:lnTo>
                  <a:pt x="4133" y="1181"/>
                </a:lnTo>
                <a:lnTo>
                  <a:pt x="4132" y="1181"/>
                </a:lnTo>
                <a:lnTo>
                  <a:pt x="4130" y="1181"/>
                </a:lnTo>
                <a:lnTo>
                  <a:pt x="4127" y="1181"/>
                </a:lnTo>
                <a:lnTo>
                  <a:pt x="4127" y="1179"/>
                </a:lnTo>
                <a:lnTo>
                  <a:pt x="4127" y="1179"/>
                </a:lnTo>
                <a:lnTo>
                  <a:pt x="4126" y="1178"/>
                </a:lnTo>
                <a:lnTo>
                  <a:pt x="4124" y="1178"/>
                </a:lnTo>
                <a:lnTo>
                  <a:pt x="4124" y="1176"/>
                </a:lnTo>
                <a:lnTo>
                  <a:pt x="4123" y="1176"/>
                </a:lnTo>
                <a:lnTo>
                  <a:pt x="4120" y="1175"/>
                </a:lnTo>
                <a:lnTo>
                  <a:pt x="4115" y="1175"/>
                </a:lnTo>
                <a:lnTo>
                  <a:pt x="4114" y="1175"/>
                </a:lnTo>
                <a:lnTo>
                  <a:pt x="4113" y="1175"/>
                </a:lnTo>
                <a:lnTo>
                  <a:pt x="4113" y="1176"/>
                </a:lnTo>
                <a:lnTo>
                  <a:pt x="4111" y="1176"/>
                </a:lnTo>
                <a:lnTo>
                  <a:pt x="4111" y="1178"/>
                </a:lnTo>
                <a:lnTo>
                  <a:pt x="4110" y="1178"/>
                </a:lnTo>
                <a:lnTo>
                  <a:pt x="4108" y="1179"/>
                </a:lnTo>
                <a:lnTo>
                  <a:pt x="4108" y="1181"/>
                </a:lnTo>
                <a:lnTo>
                  <a:pt x="4107" y="1181"/>
                </a:lnTo>
                <a:lnTo>
                  <a:pt x="4104" y="1181"/>
                </a:lnTo>
                <a:lnTo>
                  <a:pt x="4104" y="1182"/>
                </a:lnTo>
                <a:lnTo>
                  <a:pt x="4102" y="1182"/>
                </a:lnTo>
                <a:lnTo>
                  <a:pt x="4104" y="1181"/>
                </a:lnTo>
                <a:lnTo>
                  <a:pt x="4102" y="1181"/>
                </a:lnTo>
                <a:lnTo>
                  <a:pt x="4101" y="1181"/>
                </a:lnTo>
                <a:lnTo>
                  <a:pt x="4101" y="1182"/>
                </a:lnTo>
                <a:moveTo>
                  <a:pt x="4133" y="1219"/>
                </a:moveTo>
                <a:lnTo>
                  <a:pt x="4132" y="1220"/>
                </a:lnTo>
                <a:lnTo>
                  <a:pt x="4132" y="1222"/>
                </a:lnTo>
                <a:lnTo>
                  <a:pt x="4130" y="1222"/>
                </a:lnTo>
                <a:lnTo>
                  <a:pt x="4130" y="1220"/>
                </a:lnTo>
                <a:lnTo>
                  <a:pt x="4130" y="1219"/>
                </a:lnTo>
                <a:lnTo>
                  <a:pt x="4132" y="1219"/>
                </a:lnTo>
                <a:lnTo>
                  <a:pt x="4132" y="1217"/>
                </a:lnTo>
                <a:lnTo>
                  <a:pt x="4133" y="1217"/>
                </a:lnTo>
                <a:lnTo>
                  <a:pt x="4133" y="1219"/>
                </a:lnTo>
                <a:moveTo>
                  <a:pt x="3670" y="1195"/>
                </a:moveTo>
                <a:lnTo>
                  <a:pt x="3671" y="1197"/>
                </a:lnTo>
                <a:lnTo>
                  <a:pt x="3670" y="1197"/>
                </a:lnTo>
                <a:lnTo>
                  <a:pt x="3668" y="1198"/>
                </a:lnTo>
                <a:lnTo>
                  <a:pt x="3668" y="1197"/>
                </a:lnTo>
                <a:lnTo>
                  <a:pt x="3667" y="1195"/>
                </a:lnTo>
                <a:lnTo>
                  <a:pt x="3667" y="1194"/>
                </a:lnTo>
                <a:lnTo>
                  <a:pt x="3667" y="1192"/>
                </a:lnTo>
                <a:lnTo>
                  <a:pt x="3664" y="1189"/>
                </a:lnTo>
                <a:lnTo>
                  <a:pt x="3664" y="1188"/>
                </a:lnTo>
                <a:lnTo>
                  <a:pt x="3664" y="1188"/>
                </a:lnTo>
                <a:lnTo>
                  <a:pt x="3664" y="1187"/>
                </a:lnTo>
                <a:lnTo>
                  <a:pt x="3664" y="1185"/>
                </a:lnTo>
                <a:lnTo>
                  <a:pt x="3665" y="1185"/>
                </a:lnTo>
                <a:lnTo>
                  <a:pt x="3667" y="1185"/>
                </a:lnTo>
                <a:lnTo>
                  <a:pt x="3667" y="1184"/>
                </a:lnTo>
                <a:lnTo>
                  <a:pt x="3668" y="1184"/>
                </a:lnTo>
                <a:lnTo>
                  <a:pt x="3668" y="1185"/>
                </a:lnTo>
                <a:lnTo>
                  <a:pt x="3668" y="1187"/>
                </a:lnTo>
                <a:lnTo>
                  <a:pt x="3668" y="1188"/>
                </a:lnTo>
                <a:lnTo>
                  <a:pt x="3668" y="1188"/>
                </a:lnTo>
                <a:lnTo>
                  <a:pt x="3668" y="1189"/>
                </a:lnTo>
                <a:lnTo>
                  <a:pt x="3670" y="1189"/>
                </a:lnTo>
                <a:lnTo>
                  <a:pt x="3670" y="1191"/>
                </a:lnTo>
                <a:lnTo>
                  <a:pt x="3670" y="1192"/>
                </a:lnTo>
                <a:lnTo>
                  <a:pt x="3670" y="1194"/>
                </a:lnTo>
                <a:lnTo>
                  <a:pt x="3670" y="1195"/>
                </a:lnTo>
                <a:moveTo>
                  <a:pt x="4157" y="1182"/>
                </a:moveTo>
                <a:lnTo>
                  <a:pt x="4155" y="1181"/>
                </a:lnTo>
                <a:lnTo>
                  <a:pt x="4155" y="1179"/>
                </a:lnTo>
                <a:lnTo>
                  <a:pt x="4157" y="1179"/>
                </a:lnTo>
                <a:lnTo>
                  <a:pt x="4158" y="1179"/>
                </a:lnTo>
                <a:lnTo>
                  <a:pt x="4158" y="1181"/>
                </a:lnTo>
                <a:lnTo>
                  <a:pt x="4160" y="1179"/>
                </a:lnTo>
                <a:lnTo>
                  <a:pt x="4160" y="1181"/>
                </a:lnTo>
                <a:lnTo>
                  <a:pt x="4161" y="1181"/>
                </a:lnTo>
                <a:lnTo>
                  <a:pt x="4163" y="1181"/>
                </a:lnTo>
                <a:lnTo>
                  <a:pt x="4163" y="1182"/>
                </a:lnTo>
                <a:lnTo>
                  <a:pt x="4164" y="1184"/>
                </a:lnTo>
                <a:lnTo>
                  <a:pt x="4164" y="1185"/>
                </a:lnTo>
                <a:lnTo>
                  <a:pt x="4165" y="1187"/>
                </a:lnTo>
                <a:lnTo>
                  <a:pt x="4167" y="1187"/>
                </a:lnTo>
                <a:lnTo>
                  <a:pt x="4168" y="1187"/>
                </a:lnTo>
                <a:lnTo>
                  <a:pt x="4167" y="1188"/>
                </a:lnTo>
                <a:lnTo>
                  <a:pt x="4165" y="1188"/>
                </a:lnTo>
                <a:lnTo>
                  <a:pt x="4165" y="1188"/>
                </a:lnTo>
                <a:lnTo>
                  <a:pt x="4164" y="1188"/>
                </a:lnTo>
                <a:lnTo>
                  <a:pt x="4163" y="1188"/>
                </a:lnTo>
                <a:lnTo>
                  <a:pt x="4163" y="1188"/>
                </a:lnTo>
                <a:lnTo>
                  <a:pt x="4161" y="1188"/>
                </a:lnTo>
                <a:lnTo>
                  <a:pt x="4161" y="1187"/>
                </a:lnTo>
                <a:lnTo>
                  <a:pt x="4161" y="1185"/>
                </a:lnTo>
                <a:lnTo>
                  <a:pt x="4161" y="1184"/>
                </a:lnTo>
                <a:lnTo>
                  <a:pt x="4161" y="1182"/>
                </a:lnTo>
                <a:lnTo>
                  <a:pt x="4160" y="1182"/>
                </a:lnTo>
                <a:lnTo>
                  <a:pt x="4160" y="1184"/>
                </a:lnTo>
                <a:lnTo>
                  <a:pt x="4157" y="1181"/>
                </a:lnTo>
                <a:lnTo>
                  <a:pt x="4157" y="1182"/>
                </a:lnTo>
                <a:moveTo>
                  <a:pt x="1129" y="1179"/>
                </a:moveTo>
                <a:lnTo>
                  <a:pt x="1130" y="1179"/>
                </a:lnTo>
                <a:lnTo>
                  <a:pt x="1130" y="1181"/>
                </a:lnTo>
                <a:lnTo>
                  <a:pt x="1130" y="1182"/>
                </a:lnTo>
                <a:lnTo>
                  <a:pt x="1130" y="1184"/>
                </a:lnTo>
                <a:lnTo>
                  <a:pt x="1129" y="1184"/>
                </a:lnTo>
                <a:lnTo>
                  <a:pt x="1129" y="1185"/>
                </a:lnTo>
                <a:lnTo>
                  <a:pt x="1127" y="1185"/>
                </a:lnTo>
                <a:lnTo>
                  <a:pt x="1126" y="1187"/>
                </a:lnTo>
                <a:lnTo>
                  <a:pt x="1124" y="1185"/>
                </a:lnTo>
                <a:lnTo>
                  <a:pt x="1124" y="1185"/>
                </a:lnTo>
                <a:lnTo>
                  <a:pt x="1123" y="1185"/>
                </a:lnTo>
                <a:lnTo>
                  <a:pt x="1123" y="1184"/>
                </a:lnTo>
                <a:lnTo>
                  <a:pt x="1123" y="1182"/>
                </a:lnTo>
                <a:lnTo>
                  <a:pt x="1124" y="1181"/>
                </a:lnTo>
                <a:lnTo>
                  <a:pt x="1124" y="1179"/>
                </a:lnTo>
                <a:lnTo>
                  <a:pt x="1124" y="1179"/>
                </a:lnTo>
                <a:lnTo>
                  <a:pt x="1126" y="1179"/>
                </a:lnTo>
                <a:lnTo>
                  <a:pt x="1127" y="1178"/>
                </a:lnTo>
                <a:lnTo>
                  <a:pt x="1126" y="1178"/>
                </a:lnTo>
                <a:lnTo>
                  <a:pt x="1124" y="1176"/>
                </a:lnTo>
                <a:lnTo>
                  <a:pt x="1124" y="1175"/>
                </a:lnTo>
                <a:lnTo>
                  <a:pt x="1124" y="1173"/>
                </a:lnTo>
                <a:lnTo>
                  <a:pt x="1124" y="1173"/>
                </a:lnTo>
                <a:lnTo>
                  <a:pt x="1124" y="1172"/>
                </a:lnTo>
                <a:lnTo>
                  <a:pt x="1124" y="1170"/>
                </a:lnTo>
                <a:lnTo>
                  <a:pt x="1123" y="1170"/>
                </a:lnTo>
                <a:lnTo>
                  <a:pt x="1123" y="1169"/>
                </a:lnTo>
                <a:lnTo>
                  <a:pt x="1122" y="1169"/>
                </a:lnTo>
                <a:lnTo>
                  <a:pt x="1122" y="1167"/>
                </a:lnTo>
                <a:lnTo>
                  <a:pt x="1123" y="1167"/>
                </a:lnTo>
                <a:lnTo>
                  <a:pt x="1123" y="1166"/>
                </a:lnTo>
                <a:lnTo>
                  <a:pt x="1124" y="1166"/>
                </a:lnTo>
                <a:lnTo>
                  <a:pt x="1124" y="1167"/>
                </a:lnTo>
                <a:lnTo>
                  <a:pt x="1124" y="1169"/>
                </a:lnTo>
                <a:lnTo>
                  <a:pt x="1124" y="1170"/>
                </a:lnTo>
                <a:lnTo>
                  <a:pt x="1126" y="1172"/>
                </a:lnTo>
                <a:lnTo>
                  <a:pt x="1126" y="1173"/>
                </a:lnTo>
                <a:lnTo>
                  <a:pt x="1127" y="1175"/>
                </a:lnTo>
                <a:lnTo>
                  <a:pt x="1129" y="1175"/>
                </a:lnTo>
                <a:lnTo>
                  <a:pt x="1129" y="1176"/>
                </a:lnTo>
                <a:lnTo>
                  <a:pt x="1129" y="1178"/>
                </a:lnTo>
                <a:lnTo>
                  <a:pt x="1129" y="1179"/>
                </a:lnTo>
                <a:moveTo>
                  <a:pt x="1655" y="1179"/>
                </a:moveTo>
                <a:lnTo>
                  <a:pt x="1657" y="1178"/>
                </a:lnTo>
                <a:lnTo>
                  <a:pt x="1658" y="1178"/>
                </a:lnTo>
                <a:lnTo>
                  <a:pt x="1660" y="1178"/>
                </a:lnTo>
                <a:lnTo>
                  <a:pt x="1660" y="1179"/>
                </a:lnTo>
                <a:lnTo>
                  <a:pt x="1661" y="1179"/>
                </a:lnTo>
                <a:lnTo>
                  <a:pt x="1660" y="1182"/>
                </a:lnTo>
                <a:lnTo>
                  <a:pt x="1660" y="1185"/>
                </a:lnTo>
                <a:lnTo>
                  <a:pt x="1660" y="1187"/>
                </a:lnTo>
                <a:lnTo>
                  <a:pt x="1658" y="1185"/>
                </a:lnTo>
                <a:lnTo>
                  <a:pt x="1657" y="1188"/>
                </a:lnTo>
                <a:lnTo>
                  <a:pt x="1655" y="1189"/>
                </a:lnTo>
                <a:lnTo>
                  <a:pt x="1654" y="1189"/>
                </a:lnTo>
                <a:lnTo>
                  <a:pt x="1654" y="1191"/>
                </a:lnTo>
                <a:lnTo>
                  <a:pt x="1654" y="1191"/>
                </a:lnTo>
                <a:lnTo>
                  <a:pt x="1654" y="1192"/>
                </a:lnTo>
                <a:lnTo>
                  <a:pt x="1652" y="1192"/>
                </a:lnTo>
                <a:lnTo>
                  <a:pt x="1651" y="1192"/>
                </a:lnTo>
                <a:lnTo>
                  <a:pt x="1651" y="1191"/>
                </a:lnTo>
                <a:lnTo>
                  <a:pt x="1652" y="1189"/>
                </a:lnTo>
                <a:lnTo>
                  <a:pt x="1652" y="1188"/>
                </a:lnTo>
                <a:lnTo>
                  <a:pt x="1654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5" y="1181"/>
                </a:lnTo>
                <a:lnTo>
                  <a:pt x="1655" y="1179"/>
                </a:lnTo>
                <a:moveTo>
                  <a:pt x="1138" y="1176"/>
                </a:moveTo>
                <a:lnTo>
                  <a:pt x="1139" y="1176"/>
                </a:lnTo>
                <a:lnTo>
                  <a:pt x="1139" y="1178"/>
                </a:lnTo>
                <a:lnTo>
                  <a:pt x="1139" y="1179"/>
                </a:lnTo>
                <a:lnTo>
                  <a:pt x="1139" y="1181"/>
                </a:lnTo>
                <a:lnTo>
                  <a:pt x="1138" y="1181"/>
                </a:lnTo>
                <a:lnTo>
                  <a:pt x="1138" y="1182"/>
                </a:lnTo>
                <a:lnTo>
                  <a:pt x="1136" y="1182"/>
                </a:lnTo>
                <a:lnTo>
                  <a:pt x="1136" y="1181"/>
                </a:lnTo>
                <a:lnTo>
                  <a:pt x="1135" y="1181"/>
                </a:lnTo>
                <a:lnTo>
                  <a:pt x="1135" y="1179"/>
                </a:lnTo>
                <a:lnTo>
                  <a:pt x="1135" y="1178"/>
                </a:lnTo>
                <a:lnTo>
                  <a:pt x="1136" y="1176"/>
                </a:lnTo>
                <a:lnTo>
                  <a:pt x="1138" y="1176"/>
                </a:lnTo>
                <a:moveTo>
                  <a:pt x="4049" y="1179"/>
                </a:moveTo>
                <a:lnTo>
                  <a:pt x="4048" y="1179"/>
                </a:lnTo>
                <a:lnTo>
                  <a:pt x="4048" y="1178"/>
                </a:lnTo>
                <a:lnTo>
                  <a:pt x="4048" y="1176"/>
                </a:lnTo>
                <a:lnTo>
                  <a:pt x="4048" y="1175"/>
                </a:lnTo>
                <a:lnTo>
                  <a:pt x="4048" y="1173"/>
                </a:lnTo>
                <a:lnTo>
                  <a:pt x="4049" y="1175"/>
                </a:lnTo>
                <a:lnTo>
                  <a:pt x="4049" y="1173"/>
                </a:lnTo>
                <a:lnTo>
                  <a:pt x="4051" y="1173"/>
                </a:lnTo>
                <a:lnTo>
                  <a:pt x="4051" y="1175"/>
                </a:lnTo>
                <a:lnTo>
                  <a:pt x="4052" y="1175"/>
                </a:lnTo>
                <a:lnTo>
                  <a:pt x="4052" y="1176"/>
                </a:lnTo>
                <a:lnTo>
                  <a:pt x="4052" y="1178"/>
                </a:lnTo>
                <a:lnTo>
                  <a:pt x="4051" y="1179"/>
                </a:lnTo>
                <a:lnTo>
                  <a:pt x="4052" y="1179"/>
                </a:lnTo>
                <a:lnTo>
                  <a:pt x="4052" y="1181"/>
                </a:lnTo>
                <a:lnTo>
                  <a:pt x="4051" y="1181"/>
                </a:lnTo>
                <a:lnTo>
                  <a:pt x="4051" y="1182"/>
                </a:lnTo>
                <a:lnTo>
                  <a:pt x="4049" y="1182"/>
                </a:lnTo>
                <a:lnTo>
                  <a:pt x="4049" y="1181"/>
                </a:lnTo>
                <a:lnTo>
                  <a:pt x="4049" y="1179"/>
                </a:lnTo>
                <a:moveTo>
                  <a:pt x="1135" y="1173"/>
                </a:moveTo>
                <a:lnTo>
                  <a:pt x="1133" y="1175"/>
                </a:lnTo>
                <a:lnTo>
                  <a:pt x="1132" y="1175"/>
                </a:lnTo>
                <a:lnTo>
                  <a:pt x="1130" y="1173"/>
                </a:lnTo>
                <a:lnTo>
                  <a:pt x="1130" y="1172"/>
                </a:lnTo>
                <a:lnTo>
                  <a:pt x="1130" y="1170"/>
                </a:lnTo>
                <a:lnTo>
                  <a:pt x="1132" y="1170"/>
                </a:lnTo>
                <a:lnTo>
                  <a:pt x="1132" y="1172"/>
                </a:lnTo>
                <a:lnTo>
                  <a:pt x="1133" y="1172"/>
                </a:lnTo>
                <a:lnTo>
                  <a:pt x="1133" y="1173"/>
                </a:lnTo>
                <a:lnTo>
                  <a:pt x="1135" y="1173"/>
                </a:lnTo>
                <a:moveTo>
                  <a:pt x="4089" y="1173"/>
                </a:moveTo>
                <a:lnTo>
                  <a:pt x="4088" y="1173"/>
                </a:lnTo>
                <a:lnTo>
                  <a:pt x="4088" y="1172"/>
                </a:lnTo>
                <a:lnTo>
                  <a:pt x="4088" y="1170"/>
                </a:lnTo>
                <a:lnTo>
                  <a:pt x="4089" y="1172"/>
                </a:lnTo>
                <a:lnTo>
                  <a:pt x="4089" y="1170"/>
                </a:lnTo>
                <a:lnTo>
                  <a:pt x="4090" y="1169"/>
                </a:lnTo>
                <a:lnTo>
                  <a:pt x="4092" y="1169"/>
                </a:lnTo>
                <a:lnTo>
                  <a:pt x="4092" y="1170"/>
                </a:lnTo>
                <a:lnTo>
                  <a:pt x="4092" y="1170"/>
                </a:lnTo>
                <a:lnTo>
                  <a:pt x="4092" y="1172"/>
                </a:lnTo>
                <a:lnTo>
                  <a:pt x="4092" y="1173"/>
                </a:lnTo>
                <a:lnTo>
                  <a:pt x="4092" y="1173"/>
                </a:lnTo>
                <a:lnTo>
                  <a:pt x="4092" y="1175"/>
                </a:lnTo>
                <a:lnTo>
                  <a:pt x="4090" y="1176"/>
                </a:lnTo>
                <a:lnTo>
                  <a:pt x="4090" y="1175"/>
                </a:lnTo>
                <a:lnTo>
                  <a:pt x="4090" y="1173"/>
                </a:lnTo>
                <a:lnTo>
                  <a:pt x="4089" y="1173"/>
                </a:lnTo>
                <a:moveTo>
                  <a:pt x="4093" y="1172"/>
                </a:moveTo>
                <a:lnTo>
                  <a:pt x="4092" y="1170"/>
                </a:lnTo>
                <a:lnTo>
                  <a:pt x="4092" y="1169"/>
                </a:lnTo>
                <a:lnTo>
                  <a:pt x="4093" y="1169"/>
                </a:lnTo>
                <a:lnTo>
                  <a:pt x="4095" y="1169"/>
                </a:lnTo>
                <a:lnTo>
                  <a:pt x="4096" y="1169"/>
                </a:lnTo>
                <a:lnTo>
                  <a:pt x="4098" y="1169"/>
                </a:lnTo>
                <a:lnTo>
                  <a:pt x="4098" y="1170"/>
                </a:lnTo>
                <a:lnTo>
                  <a:pt x="4099" y="1170"/>
                </a:lnTo>
                <a:lnTo>
                  <a:pt x="4101" y="1170"/>
                </a:lnTo>
                <a:lnTo>
                  <a:pt x="4101" y="1172"/>
                </a:lnTo>
                <a:lnTo>
                  <a:pt x="4101" y="1173"/>
                </a:lnTo>
                <a:lnTo>
                  <a:pt x="4099" y="1173"/>
                </a:lnTo>
                <a:lnTo>
                  <a:pt x="4099" y="1175"/>
                </a:lnTo>
                <a:lnTo>
                  <a:pt x="4098" y="1175"/>
                </a:lnTo>
                <a:lnTo>
                  <a:pt x="4098" y="1173"/>
                </a:lnTo>
                <a:lnTo>
                  <a:pt x="4096" y="1173"/>
                </a:lnTo>
                <a:lnTo>
                  <a:pt x="4096" y="1175"/>
                </a:lnTo>
                <a:lnTo>
                  <a:pt x="4095" y="1175"/>
                </a:lnTo>
                <a:lnTo>
                  <a:pt x="4093" y="1176"/>
                </a:lnTo>
                <a:lnTo>
                  <a:pt x="4092" y="1176"/>
                </a:lnTo>
                <a:lnTo>
                  <a:pt x="4092" y="1175"/>
                </a:lnTo>
                <a:lnTo>
                  <a:pt x="4092" y="1173"/>
                </a:lnTo>
                <a:lnTo>
                  <a:pt x="4093" y="1173"/>
                </a:lnTo>
                <a:lnTo>
                  <a:pt x="4095" y="1173"/>
                </a:lnTo>
                <a:lnTo>
                  <a:pt x="4095" y="1172"/>
                </a:lnTo>
                <a:lnTo>
                  <a:pt x="4093" y="1172"/>
                </a:lnTo>
                <a:moveTo>
                  <a:pt x="3745" y="1170"/>
                </a:moveTo>
                <a:lnTo>
                  <a:pt x="3745" y="1172"/>
                </a:lnTo>
                <a:lnTo>
                  <a:pt x="3743" y="1172"/>
                </a:lnTo>
                <a:lnTo>
                  <a:pt x="3742" y="1172"/>
                </a:lnTo>
                <a:lnTo>
                  <a:pt x="3740" y="1172"/>
                </a:lnTo>
                <a:lnTo>
                  <a:pt x="3740" y="1170"/>
                </a:lnTo>
                <a:lnTo>
                  <a:pt x="3742" y="1170"/>
                </a:lnTo>
                <a:lnTo>
                  <a:pt x="3742" y="1169"/>
                </a:lnTo>
                <a:lnTo>
                  <a:pt x="3742" y="1167"/>
                </a:lnTo>
                <a:lnTo>
                  <a:pt x="3743" y="1167"/>
                </a:lnTo>
                <a:lnTo>
                  <a:pt x="3743" y="1169"/>
                </a:lnTo>
                <a:lnTo>
                  <a:pt x="3743" y="1170"/>
                </a:lnTo>
                <a:lnTo>
                  <a:pt x="3745" y="1170"/>
                </a:lnTo>
                <a:moveTo>
                  <a:pt x="1663" y="1170"/>
                </a:moveTo>
                <a:lnTo>
                  <a:pt x="1663" y="1169"/>
                </a:lnTo>
                <a:lnTo>
                  <a:pt x="1664" y="1169"/>
                </a:lnTo>
                <a:lnTo>
                  <a:pt x="1664" y="1167"/>
                </a:lnTo>
                <a:lnTo>
                  <a:pt x="1666" y="1167"/>
                </a:lnTo>
                <a:lnTo>
                  <a:pt x="1667" y="1167"/>
                </a:lnTo>
                <a:lnTo>
                  <a:pt x="1667" y="1169"/>
                </a:lnTo>
                <a:lnTo>
                  <a:pt x="1669" y="1169"/>
                </a:lnTo>
                <a:lnTo>
                  <a:pt x="1669" y="1170"/>
                </a:lnTo>
                <a:lnTo>
                  <a:pt x="1667" y="1170"/>
                </a:lnTo>
                <a:lnTo>
                  <a:pt x="1666" y="1172"/>
                </a:lnTo>
                <a:lnTo>
                  <a:pt x="1666" y="1173"/>
                </a:lnTo>
                <a:lnTo>
                  <a:pt x="1664" y="1173"/>
                </a:lnTo>
                <a:lnTo>
                  <a:pt x="1663" y="1173"/>
                </a:lnTo>
                <a:lnTo>
                  <a:pt x="1663" y="1172"/>
                </a:lnTo>
                <a:lnTo>
                  <a:pt x="1663" y="1170"/>
                </a:lnTo>
                <a:moveTo>
                  <a:pt x="1670" y="1169"/>
                </a:moveTo>
                <a:lnTo>
                  <a:pt x="1669" y="1169"/>
                </a:lnTo>
                <a:lnTo>
                  <a:pt x="1669" y="1167"/>
                </a:lnTo>
                <a:lnTo>
                  <a:pt x="1669" y="1166"/>
                </a:lnTo>
                <a:lnTo>
                  <a:pt x="1670" y="1166"/>
                </a:lnTo>
                <a:lnTo>
                  <a:pt x="1670" y="1167"/>
                </a:lnTo>
                <a:lnTo>
                  <a:pt x="1671" y="1167"/>
                </a:lnTo>
                <a:lnTo>
                  <a:pt x="1670" y="1169"/>
                </a:lnTo>
                <a:moveTo>
                  <a:pt x="1673" y="1167"/>
                </a:moveTo>
                <a:lnTo>
                  <a:pt x="1671" y="1167"/>
                </a:lnTo>
                <a:lnTo>
                  <a:pt x="1671" y="1166"/>
                </a:lnTo>
                <a:lnTo>
                  <a:pt x="1670" y="1164"/>
                </a:lnTo>
                <a:lnTo>
                  <a:pt x="1670" y="1163"/>
                </a:lnTo>
                <a:lnTo>
                  <a:pt x="1670" y="1162"/>
                </a:lnTo>
                <a:lnTo>
                  <a:pt x="1671" y="1162"/>
                </a:lnTo>
                <a:lnTo>
                  <a:pt x="1673" y="1163"/>
                </a:lnTo>
                <a:lnTo>
                  <a:pt x="1671" y="1163"/>
                </a:lnTo>
                <a:lnTo>
                  <a:pt x="1671" y="1164"/>
                </a:lnTo>
                <a:lnTo>
                  <a:pt x="1673" y="1164"/>
                </a:lnTo>
                <a:lnTo>
                  <a:pt x="1674" y="1164"/>
                </a:lnTo>
                <a:lnTo>
                  <a:pt x="1676" y="1164"/>
                </a:lnTo>
                <a:lnTo>
                  <a:pt x="1676" y="1163"/>
                </a:lnTo>
                <a:lnTo>
                  <a:pt x="1677" y="1163"/>
                </a:lnTo>
                <a:lnTo>
                  <a:pt x="1679" y="1163"/>
                </a:lnTo>
                <a:lnTo>
                  <a:pt x="1680" y="1162"/>
                </a:lnTo>
                <a:lnTo>
                  <a:pt x="1682" y="1162"/>
                </a:lnTo>
                <a:lnTo>
                  <a:pt x="1683" y="1162"/>
                </a:lnTo>
                <a:lnTo>
                  <a:pt x="1683" y="1163"/>
                </a:lnTo>
                <a:lnTo>
                  <a:pt x="1682" y="1163"/>
                </a:lnTo>
                <a:lnTo>
                  <a:pt x="1682" y="1164"/>
                </a:lnTo>
                <a:lnTo>
                  <a:pt x="1680" y="1166"/>
                </a:lnTo>
                <a:lnTo>
                  <a:pt x="1679" y="1167"/>
                </a:lnTo>
                <a:lnTo>
                  <a:pt x="1679" y="1169"/>
                </a:lnTo>
                <a:lnTo>
                  <a:pt x="1677" y="1169"/>
                </a:lnTo>
                <a:lnTo>
                  <a:pt x="1676" y="1169"/>
                </a:lnTo>
                <a:lnTo>
                  <a:pt x="1676" y="1167"/>
                </a:lnTo>
                <a:lnTo>
                  <a:pt x="1674" y="1167"/>
                </a:lnTo>
                <a:lnTo>
                  <a:pt x="1673" y="1167"/>
                </a:lnTo>
                <a:moveTo>
                  <a:pt x="3664" y="1167"/>
                </a:moveTo>
                <a:lnTo>
                  <a:pt x="3664" y="1166"/>
                </a:lnTo>
                <a:lnTo>
                  <a:pt x="3663" y="1166"/>
                </a:lnTo>
                <a:lnTo>
                  <a:pt x="3664" y="1164"/>
                </a:lnTo>
                <a:lnTo>
                  <a:pt x="3665" y="1166"/>
                </a:lnTo>
                <a:lnTo>
                  <a:pt x="3665" y="1167"/>
                </a:lnTo>
                <a:lnTo>
                  <a:pt x="3664" y="1167"/>
                </a:lnTo>
                <a:moveTo>
                  <a:pt x="4052" y="1154"/>
                </a:moveTo>
                <a:lnTo>
                  <a:pt x="4052" y="1153"/>
                </a:lnTo>
                <a:lnTo>
                  <a:pt x="4054" y="1154"/>
                </a:lnTo>
                <a:lnTo>
                  <a:pt x="4055" y="1154"/>
                </a:lnTo>
                <a:lnTo>
                  <a:pt x="4055" y="1153"/>
                </a:lnTo>
                <a:lnTo>
                  <a:pt x="4057" y="1153"/>
                </a:lnTo>
                <a:lnTo>
                  <a:pt x="4057" y="1151"/>
                </a:lnTo>
                <a:lnTo>
                  <a:pt x="4057" y="1150"/>
                </a:lnTo>
                <a:lnTo>
                  <a:pt x="4058" y="1150"/>
                </a:lnTo>
                <a:lnTo>
                  <a:pt x="4058" y="1148"/>
                </a:lnTo>
                <a:lnTo>
                  <a:pt x="4057" y="1148"/>
                </a:lnTo>
                <a:lnTo>
                  <a:pt x="4057" y="1147"/>
                </a:lnTo>
                <a:lnTo>
                  <a:pt x="4058" y="1147"/>
                </a:lnTo>
                <a:lnTo>
                  <a:pt x="4058" y="1145"/>
                </a:lnTo>
                <a:lnTo>
                  <a:pt x="4060" y="1145"/>
                </a:lnTo>
                <a:lnTo>
                  <a:pt x="4060" y="1144"/>
                </a:lnTo>
                <a:lnTo>
                  <a:pt x="4061" y="1144"/>
                </a:lnTo>
                <a:lnTo>
                  <a:pt x="4061" y="1142"/>
                </a:lnTo>
                <a:lnTo>
                  <a:pt x="4063" y="1142"/>
                </a:lnTo>
                <a:lnTo>
                  <a:pt x="4064" y="1142"/>
                </a:lnTo>
                <a:lnTo>
                  <a:pt x="4065" y="1142"/>
                </a:lnTo>
                <a:lnTo>
                  <a:pt x="4065" y="1144"/>
                </a:lnTo>
                <a:lnTo>
                  <a:pt x="4064" y="1144"/>
                </a:lnTo>
                <a:lnTo>
                  <a:pt x="4065" y="1145"/>
                </a:lnTo>
                <a:lnTo>
                  <a:pt x="4065" y="1147"/>
                </a:lnTo>
                <a:lnTo>
                  <a:pt x="4065" y="1148"/>
                </a:lnTo>
                <a:lnTo>
                  <a:pt x="4065" y="1150"/>
                </a:lnTo>
                <a:lnTo>
                  <a:pt x="4065" y="1151"/>
                </a:lnTo>
                <a:lnTo>
                  <a:pt x="4064" y="1151"/>
                </a:lnTo>
                <a:lnTo>
                  <a:pt x="4063" y="1153"/>
                </a:lnTo>
                <a:lnTo>
                  <a:pt x="4061" y="1153"/>
                </a:lnTo>
                <a:lnTo>
                  <a:pt x="4060" y="1153"/>
                </a:lnTo>
                <a:lnTo>
                  <a:pt x="4060" y="1154"/>
                </a:lnTo>
                <a:lnTo>
                  <a:pt x="4058" y="1154"/>
                </a:lnTo>
                <a:lnTo>
                  <a:pt x="4058" y="1156"/>
                </a:lnTo>
                <a:lnTo>
                  <a:pt x="4060" y="1156"/>
                </a:lnTo>
                <a:lnTo>
                  <a:pt x="4060" y="1157"/>
                </a:lnTo>
                <a:lnTo>
                  <a:pt x="4061" y="1157"/>
                </a:lnTo>
                <a:lnTo>
                  <a:pt x="4063" y="1157"/>
                </a:lnTo>
                <a:lnTo>
                  <a:pt x="4063" y="1159"/>
                </a:lnTo>
                <a:lnTo>
                  <a:pt x="4064" y="1159"/>
                </a:lnTo>
                <a:lnTo>
                  <a:pt x="4065" y="1159"/>
                </a:lnTo>
                <a:lnTo>
                  <a:pt x="4065" y="1160"/>
                </a:lnTo>
                <a:lnTo>
                  <a:pt x="4065" y="1162"/>
                </a:lnTo>
                <a:lnTo>
                  <a:pt x="4065" y="1163"/>
                </a:lnTo>
                <a:lnTo>
                  <a:pt x="4064" y="1163"/>
                </a:lnTo>
                <a:lnTo>
                  <a:pt x="4063" y="1163"/>
                </a:lnTo>
                <a:lnTo>
                  <a:pt x="4063" y="1162"/>
                </a:lnTo>
                <a:lnTo>
                  <a:pt x="4061" y="1162"/>
                </a:lnTo>
                <a:lnTo>
                  <a:pt x="4060" y="1162"/>
                </a:lnTo>
                <a:lnTo>
                  <a:pt x="4058" y="1162"/>
                </a:lnTo>
                <a:lnTo>
                  <a:pt x="4058" y="1160"/>
                </a:lnTo>
                <a:lnTo>
                  <a:pt x="4057" y="1160"/>
                </a:lnTo>
                <a:lnTo>
                  <a:pt x="4057" y="1160"/>
                </a:lnTo>
                <a:lnTo>
                  <a:pt x="4055" y="1160"/>
                </a:lnTo>
                <a:lnTo>
                  <a:pt x="4055" y="1162"/>
                </a:lnTo>
                <a:lnTo>
                  <a:pt x="4055" y="1163"/>
                </a:lnTo>
                <a:lnTo>
                  <a:pt x="4055" y="1164"/>
                </a:lnTo>
                <a:lnTo>
                  <a:pt x="4057" y="1166"/>
                </a:lnTo>
                <a:lnTo>
                  <a:pt x="4055" y="1166"/>
                </a:lnTo>
                <a:lnTo>
                  <a:pt x="4055" y="1167"/>
                </a:lnTo>
                <a:lnTo>
                  <a:pt x="4055" y="1169"/>
                </a:lnTo>
                <a:lnTo>
                  <a:pt x="4057" y="1170"/>
                </a:lnTo>
                <a:lnTo>
                  <a:pt x="4057" y="1172"/>
                </a:lnTo>
                <a:lnTo>
                  <a:pt x="4057" y="1173"/>
                </a:lnTo>
                <a:lnTo>
                  <a:pt x="4057" y="1175"/>
                </a:lnTo>
                <a:lnTo>
                  <a:pt x="4057" y="1175"/>
                </a:lnTo>
                <a:lnTo>
                  <a:pt x="4057" y="1176"/>
                </a:lnTo>
                <a:lnTo>
                  <a:pt x="4057" y="1178"/>
                </a:lnTo>
                <a:lnTo>
                  <a:pt x="4058" y="1178"/>
                </a:lnTo>
                <a:lnTo>
                  <a:pt x="4058" y="1181"/>
                </a:lnTo>
                <a:lnTo>
                  <a:pt x="4057" y="1181"/>
                </a:lnTo>
                <a:lnTo>
                  <a:pt x="4057" y="1179"/>
                </a:lnTo>
                <a:lnTo>
                  <a:pt x="4057" y="1178"/>
                </a:lnTo>
                <a:lnTo>
                  <a:pt x="4055" y="1176"/>
                </a:lnTo>
                <a:lnTo>
                  <a:pt x="4055" y="1175"/>
                </a:lnTo>
                <a:lnTo>
                  <a:pt x="4054" y="1173"/>
                </a:lnTo>
                <a:lnTo>
                  <a:pt x="4052" y="1173"/>
                </a:lnTo>
                <a:lnTo>
                  <a:pt x="4052" y="1172"/>
                </a:lnTo>
                <a:lnTo>
                  <a:pt x="4052" y="1170"/>
                </a:lnTo>
                <a:lnTo>
                  <a:pt x="4052" y="1169"/>
                </a:lnTo>
                <a:lnTo>
                  <a:pt x="4052" y="1167"/>
                </a:lnTo>
                <a:lnTo>
                  <a:pt x="4052" y="1166"/>
                </a:lnTo>
                <a:lnTo>
                  <a:pt x="4054" y="1163"/>
                </a:lnTo>
                <a:lnTo>
                  <a:pt x="4052" y="1163"/>
                </a:lnTo>
                <a:lnTo>
                  <a:pt x="4052" y="1162"/>
                </a:lnTo>
                <a:lnTo>
                  <a:pt x="4051" y="1162"/>
                </a:lnTo>
                <a:lnTo>
                  <a:pt x="4051" y="1160"/>
                </a:lnTo>
                <a:lnTo>
                  <a:pt x="4051" y="1159"/>
                </a:lnTo>
                <a:lnTo>
                  <a:pt x="4051" y="1157"/>
                </a:lnTo>
                <a:lnTo>
                  <a:pt x="4051" y="1156"/>
                </a:lnTo>
                <a:lnTo>
                  <a:pt x="4051" y="1154"/>
                </a:lnTo>
                <a:lnTo>
                  <a:pt x="4052" y="1154"/>
                </a:lnTo>
                <a:moveTo>
                  <a:pt x="3652" y="1151"/>
                </a:moveTo>
                <a:lnTo>
                  <a:pt x="3654" y="1151"/>
                </a:lnTo>
                <a:lnTo>
                  <a:pt x="3654" y="1153"/>
                </a:lnTo>
                <a:lnTo>
                  <a:pt x="3654" y="1153"/>
                </a:lnTo>
                <a:lnTo>
                  <a:pt x="3654" y="1154"/>
                </a:lnTo>
                <a:lnTo>
                  <a:pt x="3654" y="1156"/>
                </a:lnTo>
                <a:lnTo>
                  <a:pt x="3654" y="1157"/>
                </a:lnTo>
                <a:lnTo>
                  <a:pt x="3654" y="1159"/>
                </a:lnTo>
                <a:lnTo>
                  <a:pt x="3652" y="1159"/>
                </a:lnTo>
                <a:lnTo>
                  <a:pt x="3651" y="1159"/>
                </a:lnTo>
                <a:lnTo>
                  <a:pt x="3651" y="1157"/>
                </a:lnTo>
                <a:lnTo>
                  <a:pt x="3651" y="1156"/>
                </a:lnTo>
                <a:lnTo>
                  <a:pt x="3651" y="1154"/>
                </a:lnTo>
                <a:lnTo>
                  <a:pt x="3649" y="1154"/>
                </a:lnTo>
                <a:lnTo>
                  <a:pt x="3649" y="1153"/>
                </a:lnTo>
                <a:lnTo>
                  <a:pt x="3648" y="1153"/>
                </a:lnTo>
                <a:lnTo>
                  <a:pt x="3648" y="1153"/>
                </a:lnTo>
                <a:lnTo>
                  <a:pt x="3646" y="1153"/>
                </a:lnTo>
                <a:lnTo>
                  <a:pt x="3646" y="1151"/>
                </a:lnTo>
                <a:lnTo>
                  <a:pt x="3646" y="1150"/>
                </a:lnTo>
                <a:lnTo>
                  <a:pt x="3645" y="1150"/>
                </a:lnTo>
                <a:lnTo>
                  <a:pt x="3645" y="1148"/>
                </a:lnTo>
                <a:lnTo>
                  <a:pt x="3645" y="1147"/>
                </a:lnTo>
                <a:lnTo>
                  <a:pt x="3643" y="1147"/>
                </a:lnTo>
                <a:lnTo>
                  <a:pt x="3643" y="1145"/>
                </a:lnTo>
                <a:lnTo>
                  <a:pt x="3645" y="1145"/>
                </a:lnTo>
                <a:lnTo>
                  <a:pt x="3646" y="1144"/>
                </a:lnTo>
                <a:lnTo>
                  <a:pt x="3648" y="1144"/>
                </a:lnTo>
                <a:lnTo>
                  <a:pt x="3648" y="1145"/>
                </a:lnTo>
                <a:lnTo>
                  <a:pt x="3649" y="1145"/>
                </a:lnTo>
                <a:lnTo>
                  <a:pt x="3649" y="1147"/>
                </a:lnTo>
                <a:lnTo>
                  <a:pt x="3649" y="1148"/>
                </a:lnTo>
                <a:lnTo>
                  <a:pt x="3651" y="1150"/>
                </a:lnTo>
                <a:lnTo>
                  <a:pt x="3652" y="1150"/>
                </a:lnTo>
                <a:lnTo>
                  <a:pt x="3652" y="1151"/>
                </a:lnTo>
                <a:moveTo>
                  <a:pt x="3715" y="1153"/>
                </a:moveTo>
                <a:lnTo>
                  <a:pt x="3714" y="1153"/>
                </a:lnTo>
                <a:lnTo>
                  <a:pt x="3714" y="1154"/>
                </a:lnTo>
                <a:lnTo>
                  <a:pt x="3715" y="1154"/>
                </a:lnTo>
                <a:lnTo>
                  <a:pt x="3717" y="1154"/>
                </a:lnTo>
                <a:lnTo>
                  <a:pt x="3718" y="1154"/>
                </a:lnTo>
                <a:lnTo>
                  <a:pt x="3720" y="1154"/>
                </a:lnTo>
                <a:lnTo>
                  <a:pt x="3721" y="1156"/>
                </a:lnTo>
                <a:lnTo>
                  <a:pt x="3723" y="1156"/>
                </a:lnTo>
                <a:lnTo>
                  <a:pt x="3724" y="1156"/>
                </a:lnTo>
                <a:lnTo>
                  <a:pt x="3724" y="1154"/>
                </a:lnTo>
                <a:lnTo>
                  <a:pt x="3724" y="1153"/>
                </a:lnTo>
                <a:lnTo>
                  <a:pt x="3723" y="1153"/>
                </a:lnTo>
                <a:lnTo>
                  <a:pt x="3723" y="1151"/>
                </a:lnTo>
                <a:lnTo>
                  <a:pt x="3721" y="1151"/>
                </a:lnTo>
                <a:lnTo>
                  <a:pt x="3720" y="1150"/>
                </a:lnTo>
                <a:lnTo>
                  <a:pt x="3718" y="1150"/>
                </a:lnTo>
                <a:lnTo>
                  <a:pt x="3717" y="1151"/>
                </a:lnTo>
                <a:lnTo>
                  <a:pt x="3715" y="1150"/>
                </a:lnTo>
                <a:lnTo>
                  <a:pt x="3714" y="1151"/>
                </a:lnTo>
                <a:lnTo>
                  <a:pt x="3715" y="1153"/>
                </a:lnTo>
                <a:lnTo>
                  <a:pt x="3715" y="1153"/>
                </a:lnTo>
                <a:moveTo>
                  <a:pt x="3718" y="1151"/>
                </a:moveTo>
                <a:lnTo>
                  <a:pt x="3720" y="1153"/>
                </a:lnTo>
                <a:lnTo>
                  <a:pt x="3721" y="1153"/>
                </a:lnTo>
                <a:lnTo>
                  <a:pt x="3721" y="1153"/>
                </a:lnTo>
                <a:lnTo>
                  <a:pt x="3720" y="1153"/>
                </a:lnTo>
                <a:lnTo>
                  <a:pt x="3718" y="1153"/>
                </a:lnTo>
                <a:lnTo>
                  <a:pt x="3718" y="1151"/>
                </a:lnTo>
                <a:moveTo>
                  <a:pt x="4049" y="1150"/>
                </a:moveTo>
                <a:lnTo>
                  <a:pt x="4048" y="1150"/>
                </a:lnTo>
                <a:lnTo>
                  <a:pt x="4048" y="1148"/>
                </a:lnTo>
                <a:lnTo>
                  <a:pt x="4049" y="1148"/>
                </a:lnTo>
                <a:lnTo>
                  <a:pt x="4049" y="1147"/>
                </a:lnTo>
                <a:lnTo>
                  <a:pt x="4049" y="1145"/>
                </a:lnTo>
                <a:lnTo>
                  <a:pt x="4051" y="1145"/>
                </a:lnTo>
                <a:lnTo>
                  <a:pt x="4051" y="1144"/>
                </a:lnTo>
                <a:lnTo>
                  <a:pt x="4049" y="1144"/>
                </a:lnTo>
                <a:lnTo>
                  <a:pt x="4049" y="1142"/>
                </a:lnTo>
                <a:lnTo>
                  <a:pt x="4051" y="1142"/>
                </a:lnTo>
                <a:lnTo>
                  <a:pt x="4051" y="1141"/>
                </a:lnTo>
                <a:lnTo>
                  <a:pt x="4051" y="1139"/>
                </a:lnTo>
                <a:lnTo>
                  <a:pt x="4051" y="1138"/>
                </a:lnTo>
                <a:lnTo>
                  <a:pt x="4052" y="1138"/>
                </a:lnTo>
                <a:lnTo>
                  <a:pt x="4052" y="1136"/>
                </a:lnTo>
                <a:lnTo>
                  <a:pt x="4052" y="1135"/>
                </a:lnTo>
                <a:lnTo>
                  <a:pt x="4054" y="1135"/>
                </a:lnTo>
                <a:lnTo>
                  <a:pt x="4054" y="1134"/>
                </a:lnTo>
                <a:lnTo>
                  <a:pt x="4055" y="1134"/>
                </a:lnTo>
                <a:lnTo>
                  <a:pt x="4055" y="1132"/>
                </a:lnTo>
                <a:lnTo>
                  <a:pt x="4057" y="1132"/>
                </a:lnTo>
                <a:lnTo>
                  <a:pt x="4057" y="1134"/>
                </a:lnTo>
                <a:lnTo>
                  <a:pt x="4055" y="1135"/>
                </a:lnTo>
                <a:lnTo>
                  <a:pt x="4055" y="1136"/>
                </a:lnTo>
                <a:lnTo>
                  <a:pt x="4054" y="1136"/>
                </a:lnTo>
                <a:lnTo>
                  <a:pt x="4054" y="1138"/>
                </a:lnTo>
                <a:lnTo>
                  <a:pt x="4055" y="1138"/>
                </a:lnTo>
                <a:lnTo>
                  <a:pt x="4055" y="1139"/>
                </a:lnTo>
                <a:lnTo>
                  <a:pt x="4057" y="1139"/>
                </a:lnTo>
                <a:lnTo>
                  <a:pt x="4057" y="1141"/>
                </a:lnTo>
                <a:lnTo>
                  <a:pt x="4057" y="1142"/>
                </a:lnTo>
                <a:lnTo>
                  <a:pt x="4057" y="1144"/>
                </a:lnTo>
                <a:lnTo>
                  <a:pt x="4057" y="1145"/>
                </a:lnTo>
                <a:lnTo>
                  <a:pt x="4057" y="1147"/>
                </a:lnTo>
                <a:lnTo>
                  <a:pt x="4057" y="1148"/>
                </a:lnTo>
                <a:lnTo>
                  <a:pt x="4055" y="1148"/>
                </a:lnTo>
                <a:lnTo>
                  <a:pt x="4055" y="1150"/>
                </a:lnTo>
                <a:lnTo>
                  <a:pt x="4054" y="1151"/>
                </a:lnTo>
                <a:lnTo>
                  <a:pt x="4052" y="1151"/>
                </a:lnTo>
                <a:lnTo>
                  <a:pt x="4052" y="1153"/>
                </a:lnTo>
                <a:lnTo>
                  <a:pt x="4052" y="1153"/>
                </a:lnTo>
                <a:lnTo>
                  <a:pt x="4051" y="1153"/>
                </a:lnTo>
                <a:lnTo>
                  <a:pt x="4051" y="1153"/>
                </a:lnTo>
                <a:lnTo>
                  <a:pt x="4049" y="1153"/>
                </a:lnTo>
                <a:lnTo>
                  <a:pt x="4049" y="1151"/>
                </a:lnTo>
                <a:lnTo>
                  <a:pt x="4049" y="1150"/>
                </a:lnTo>
                <a:moveTo>
                  <a:pt x="3740" y="1153"/>
                </a:moveTo>
                <a:lnTo>
                  <a:pt x="3740" y="1151"/>
                </a:lnTo>
                <a:lnTo>
                  <a:pt x="3739" y="1153"/>
                </a:lnTo>
                <a:lnTo>
                  <a:pt x="3739" y="1153"/>
                </a:lnTo>
                <a:lnTo>
                  <a:pt x="3739" y="1151"/>
                </a:lnTo>
                <a:lnTo>
                  <a:pt x="3739" y="1150"/>
                </a:lnTo>
                <a:lnTo>
                  <a:pt x="3740" y="1150"/>
                </a:lnTo>
                <a:lnTo>
                  <a:pt x="3742" y="1150"/>
                </a:lnTo>
                <a:lnTo>
                  <a:pt x="3743" y="1150"/>
                </a:lnTo>
                <a:lnTo>
                  <a:pt x="3743" y="1151"/>
                </a:lnTo>
                <a:lnTo>
                  <a:pt x="3743" y="1153"/>
                </a:lnTo>
                <a:lnTo>
                  <a:pt x="3743" y="1153"/>
                </a:lnTo>
                <a:lnTo>
                  <a:pt x="3743" y="1154"/>
                </a:lnTo>
                <a:lnTo>
                  <a:pt x="3743" y="1156"/>
                </a:lnTo>
                <a:lnTo>
                  <a:pt x="3742" y="1154"/>
                </a:lnTo>
                <a:lnTo>
                  <a:pt x="3740" y="1153"/>
                </a:lnTo>
                <a:lnTo>
                  <a:pt x="3740" y="1153"/>
                </a:lnTo>
                <a:moveTo>
                  <a:pt x="3702" y="1139"/>
                </a:moveTo>
                <a:lnTo>
                  <a:pt x="3701" y="1138"/>
                </a:lnTo>
                <a:lnTo>
                  <a:pt x="3701" y="1136"/>
                </a:lnTo>
                <a:lnTo>
                  <a:pt x="3701" y="1135"/>
                </a:lnTo>
                <a:lnTo>
                  <a:pt x="3701" y="1134"/>
                </a:lnTo>
                <a:lnTo>
                  <a:pt x="3702" y="1134"/>
                </a:lnTo>
                <a:lnTo>
                  <a:pt x="3704" y="1134"/>
                </a:lnTo>
                <a:lnTo>
                  <a:pt x="3704" y="1134"/>
                </a:lnTo>
                <a:lnTo>
                  <a:pt x="3704" y="1135"/>
                </a:lnTo>
                <a:lnTo>
                  <a:pt x="3705" y="1135"/>
                </a:lnTo>
                <a:lnTo>
                  <a:pt x="3705" y="1136"/>
                </a:lnTo>
                <a:lnTo>
                  <a:pt x="3704" y="1136"/>
                </a:lnTo>
                <a:lnTo>
                  <a:pt x="3704" y="1138"/>
                </a:lnTo>
                <a:lnTo>
                  <a:pt x="3704" y="1139"/>
                </a:lnTo>
                <a:lnTo>
                  <a:pt x="3704" y="1139"/>
                </a:lnTo>
                <a:lnTo>
                  <a:pt x="3704" y="1141"/>
                </a:lnTo>
                <a:lnTo>
                  <a:pt x="3702" y="1139"/>
                </a:lnTo>
                <a:moveTo>
                  <a:pt x="3643" y="1131"/>
                </a:moveTo>
                <a:lnTo>
                  <a:pt x="3643" y="1132"/>
                </a:lnTo>
                <a:lnTo>
                  <a:pt x="3642" y="1132"/>
                </a:lnTo>
                <a:lnTo>
                  <a:pt x="3643" y="1131"/>
                </a:lnTo>
                <a:moveTo>
                  <a:pt x="3645" y="1132"/>
                </a:moveTo>
                <a:lnTo>
                  <a:pt x="3643" y="1132"/>
                </a:lnTo>
                <a:lnTo>
                  <a:pt x="3645" y="1131"/>
                </a:lnTo>
                <a:lnTo>
                  <a:pt x="3645" y="1132"/>
                </a:lnTo>
                <a:moveTo>
                  <a:pt x="3633" y="1126"/>
                </a:moveTo>
                <a:lnTo>
                  <a:pt x="3633" y="1126"/>
                </a:lnTo>
                <a:lnTo>
                  <a:pt x="3633" y="1128"/>
                </a:lnTo>
                <a:lnTo>
                  <a:pt x="3633" y="1129"/>
                </a:lnTo>
                <a:lnTo>
                  <a:pt x="3633" y="1129"/>
                </a:lnTo>
                <a:lnTo>
                  <a:pt x="3633" y="1128"/>
                </a:lnTo>
                <a:lnTo>
                  <a:pt x="3632" y="1128"/>
                </a:lnTo>
                <a:lnTo>
                  <a:pt x="3629" y="1125"/>
                </a:lnTo>
                <a:lnTo>
                  <a:pt x="3627" y="1125"/>
                </a:lnTo>
                <a:lnTo>
                  <a:pt x="3626" y="1125"/>
                </a:lnTo>
                <a:lnTo>
                  <a:pt x="3626" y="1123"/>
                </a:lnTo>
                <a:lnTo>
                  <a:pt x="3624" y="1123"/>
                </a:lnTo>
                <a:lnTo>
                  <a:pt x="3624" y="1122"/>
                </a:lnTo>
                <a:lnTo>
                  <a:pt x="3624" y="1120"/>
                </a:lnTo>
                <a:lnTo>
                  <a:pt x="3624" y="1119"/>
                </a:lnTo>
                <a:lnTo>
                  <a:pt x="3626" y="1119"/>
                </a:lnTo>
                <a:lnTo>
                  <a:pt x="3627" y="1120"/>
                </a:lnTo>
                <a:lnTo>
                  <a:pt x="3627" y="1122"/>
                </a:lnTo>
                <a:lnTo>
                  <a:pt x="3629" y="1122"/>
                </a:lnTo>
                <a:lnTo>
                  <a:pt x="3630" y="1122"/>
                </a:lnTo>
                <a:lnTo>
                  <a:pt x="3630" y="1123"/>
                </a:lnTo>
                <a:lnTo>
                  <a:pt x="3632" y="1125"/>
                </a:lnTo>
                <a:lnTo>
                  <a:pt x="3633" y="1125"/>
                </a:lnTo>
                <a:lnTo>
                  <a:pt x="3633" y="1126"/>
                </a:lnTo>
                <a:moveTo>
                  <a:pt x="4060" y="1135"/>
                </a:moveTo>
                <a:lnTo>
                  <a:pt x="4058" y="1134"/>
                </a:lnTo>
                <a:lnTo>
                  <a:pt x="4058" y="1132"/>
                </a:lnTo>
                <a:lnTo>
                  <a:pt x="4058" y="1131"/>
                </a:lnTo>
                <a:lnTo>
                  <a:pt x="4058" y="1129"/>
                </a:lnTo>
                <a:lnTo>
                  <a:pt x="4060" y="1128"/>
                </a:lnTo>
                <a:lnTo>
                  <a:pt x="4060" y="1126"/>
                </a:lnTo>
                <a:lnTo>
                  <a:pt x="4061" y="1126"/>
                </a:lnTo>
                <a:lnTo>
                  <a:pt x="4061" y="1125"/>
                </a:lnTo>
                <a:lnTo>
                  <a:pt x="4063" y="1125"/>
                </a:lnTo>
                <a:lnTo>
                  <a:pt x="4063" y="1126"/>
                </a:lnTo>
                <a:lnTo>
                  <a:pt x="4064" y="1126"/>
                </a:lnTo>
                <a:lnTo>
                  <a:pt x="4064" y="1128"/>
                </a:lnTo>
                <a:lnTo>
                  <a:pt x="4064" y="1129"/>
                </a:lnTo>
                <a:lnTo>
                  <a:pt x="4064" y="1131"/>
                </a:lnTo>
                <a:lnTo>
                  <a:pt x="4063" y="1132"/>
                </a:lnTo>
                <a:lnTo>
                  <a:pt x="4063" y="1134"/>
                </a:lnTo>
                <a:lnTo>
                  <a:pt x="4061" y="1135"/>
                </a:lnTo>
                <a:lnTo>
                  <a:pt x="4060" y="1135"/>
                </a:lnTo>
                <a:moveTo>
                  <a:pt x="3758" y="1117"/>
                </a:moveTo>
                <a:lnTo>
                  <a:pt x="3758" y="1119"/>
                </a:lnTo>
                <a:lnTo>
                  <a:pt x="3760" y="1119"/>
                </a:lnTo>
                <a:lnTo>
                  <a:pt x="3758" y="1120"/>
                </a:lnTo>
                <a:lnTo>
                  <a:pt x="3757" y="1120"/>
                </a:lnTo>
                <a:lnTo>
                  <a:pt x="3757" y="1119"/>
                </a:lnTo>
                <a:lnTo>
                  <a:pt x="3757" y="1117"/>
                </a:lnTo>
                <a:lnTo>
                  <a:pt x="3758" y="1117"/>
                </a:lnTo>
                <a:moveTo>
                  <a:pt x="4020" y="1107"/>
                </a:moveTo>
                <a:lnTo>
                  <a:pt x="4021" y="1107"/>
                </a:lnTo>
                <a:lnTo>
                  <a:pt x="4021" y="1109"/>
                </a:lnTo>
                <a:lnTo>
                  <a:pt x="4021" y="1110"/>
                </a:lnTo>
                <a:lnTo>
                  <a:pt x="4023" y="1110"/>
                </a:lnTo>
                <a:lnTo>
                  <a:pt x="4023" y="1111"/>
                </a:lnTo>
                <a:lnTo>
                  <a:pt x="4021" y="1113"/>
                </a:lnTo>
                <a:lnTo>
                  <a:pt x="4021" y="1111"/>
                </a:lnTo>
                <a:lnTo>
                  <a:pt x="4021" y="1111"/>
                </a:lnTo>
                <a:lnTo>
                  <a:pt x="4021" y="1110"/>
                </a:lnTo>
                <a:lnTo>
                  <a:pt x="4021" y="1109"/>
                </a:lnTo>
                <a:lnTo>
                  <a:pt x="4020" y="1109"/>
                </a:lnTo>
                <a:lnTo>
                  <a:pt x="4020" y="1107"/>
                </a:lnTo>
                <a:moveTo>
                  <a:pt x="2463" y="1106"/>
                </a:moveTo>
                <a:lnTo>
                  <a:pt x="2463" y="1107"/>
                </a:lnTo>
                <a:lnTo>
                  <a:pt x="2464" y="1107"/>
                </a:lnTo>
                <a:lnTo>
                  <a:pt x="2466" y="1107"/>
                </a:lnTo>
                <a:lnTo>
                  <a:pt x="2466" y="1109"/>
                </a:lnTo>
                <a:lnTo>
                  <a:pt x="2464" y="1110"/>
                </a:lnTo>
                <a:lnTo>
                  <a:pt x="2464" y="1111"/>
                </a:lnTo>
                <a:lnTo>
                  <a:pt x="2464" y="1113"/>
                </a:lnTo>
                <a:lnTo>
                  <a:pt x="2463" y="1113"/>
                </a:lnTo>
                <a:lnTo>
                  <a:pt x="2463" y="1114"/>
                </a:lnTo>
                <a:lnTo>
                  <a:pt x="2461" y="1116"/>
                </a:lnTo>
                <a:lnTo>
                  <a:pt x="2460" y="1116"/>
                </a:lnTo>
                <a:lnTo>
                  <a:pt x="2458" y="1116"/>
                </a:lnTo>
                <a:lnTo>
                  <a:pt x="2458" y="1114"/>
                </a:lnTo>
                <a:lnTo>
                  <a:pt x="2458" y="1113"/>
                </a:lnTo>
                <a:lnTo>
                  <a:pt x="2458" y="1111"/>
                </a:lnTo>
                <a:lnTo>
                  <a:pt x="2460" y="1111"/>
                </a:lnTo>
                <a:lnTo>
                  <a:pt x="2460" y="1110"/>
                </a:lnTo>
                <a:lnTo>
                  <a:pt x="2461" y="1110"/>
                </a:lnTo>
                <a:lnTo>
                  <a:pt x="2461" y="1109"/>
                </a:lnTo>
                <a:lnTo>
                  <a:pt x="2461" y="1107"/>
                </a:lnTo>
                <a:lnTo>
                  <a:pt x="2463" y="1106"/>
                </a:lnTo>
                <a:moveTo>
                  <a:pt x="3790" y="1100"/>
                </a:moveTo>
                <a:lnTo>
                  <a:pt x="3790" y="1101"/>
                </a:lnTo>
                <a:lnTo>
                  <a:pt x="3792" y="1103"/>
                </a:lnTo>
                <a:lnTo>
                  <a:pt x="3792" y="1104"/>
                </a:lnTo>
                <a:lnTo>
                  <a:pt x="3792" y="1106"/>
                </a:lnTo>
                <a:lnTo>
                  <a:pt x="3792" y="1107"/>
                </a:lnTo>
                <a:lnTo>
                  <a:pt x="3790" y="1109"/>
                </a:lnTo>
                <a:lnTo>
                  <a:pt x="3789" y="1109"/>
                </a:lnTo>
                <a:lnTo>
                  <a:pt x="3789" y="1107"/>
                </a:lnTo>
                <a:lnTo>
                  <a:pt x="3789" y="1106"/>
                </a:lnTo>
                <a:lnTo>
                  <a:pt x="3788" y="1106"/>
                </a:lnTo>
                <a:lnTo>
                  <a:pt x="3788" y="1104"/>
                </a:lnTo>
                <a:lnTo>
                  <a:pt x="3788" y="1103"/>
                </a:lnTo>
                <a:lnTo>
                  <a:pt x="3786" y="1103"/>
                </a:lnTo>
                <a:lnTo>
                  <a:pt x="3786" y="1101"/>
                </a:lnTo>
                <a:lnTo>
                  <a:pt x="3788" y="1101"/>
                </a:lnTo>
                <a:lnTo>
                  <a:pt x="3789" y="1100"/>
                </a:lnTo>
                <a:lnTo>
                  <a:pt x="3789" y="1098"/>
                </a:lnTo>
                <a:lnTo>
                  <a:pt x="3790" y="1098"/>
                </a:lnTo>
                <a:lnTo>
                  <a:pt x="3790" y="1100"/>
                </a:lnTo>
                <a:moveTo>
                  <a:pt x="4036" y="1101"/>
                </a:moveTo>
                <a:lnTo>
                  <a:pt x="4038" y="1100"/>
                </a:lnTo>
                <a:lnTo>
                  <a:pt x="4038" y="1101"/>
                </a:lnTo>
                <a:lnTo>
                  <a:pt x="4038" y="1103"/>
                </a:lnTo>
                <a:lnTo>
                  <a:pt x="4036" y="1103"/>
                </a:lnTo>
                <a:lnTo>
                  <a:pt x="4035" y="1103"/>
                </a:lnTo>
                <a:lnTo>
                  <a:pt x="4035" y="1101"/>
                </a:lnTo>
                <a:lnTo>
                  <a:pt x="4036" y="1101"/>
                </a:lnTo>
                <a:moveTo>
                  <a:pt x="4038" y="1100"/>
                </a:moveTo>
                <a:lnTo>
                  <a:pt x="4038" y="1098"/>
                </a:lnTo>
                <a:lnTo>
                  <a:pt x="4036" y="1098"/>
                </a:lnTo>
                <a:lnTo>
                  <a:pt x="4036" y="1097"/>
                </a:lnTo>
                <a:lnTo>
                  <a:pt x="4036" y="1095"/>
                </a:lnTo>
                <a:lnTo>
                  <a:pt x="4036" y="1094"/>
                </a:lnTo>
                <a:lnTo>
                  <a:pt x="4036" y="1092"/>
                </a:lnTo>
                <a:lnTo>
                  <a:pt x="4038" y="1092"/>
                </a:lnTo>
                <a:lnTo>
                  <a:pt x="4038" y="1094"/>
                </a:lnTo>
                <a:lnTo>
                  <a:pt x="4038" y="1095"/>
                </a:lnTo>
                <a:lnTo>
                  <a:pt x="4038" y="1097"/>
                </a:lnTo>
                <a:lnTo>
                  <a:pt x="4039" y="1097"/>
                </a:lnTo>
                <a:lnTo>
                  <a:pt x="4039" y="1098"/>
                </a:lnTo>
                <a:lnTo>
                  <a:pt x="4038" y="1100"/>
                </a:lnTo>
                <a:moveTo>
                  <a:pt x="3946" y="1082"/>
                </a:moveTo>
                <a:lnTo>
                  <a:pt x="3948" y="1082"/>
                </a:lnTo>
                <a:lnTo>
                  <a:pt x="3948" y="1081"/>
                </a:lnTo>
                <a:lnTo>
                  <a:pt x="3949" y="1081"/>
                </a:lnTo>
                <a:lnTo>
                  <a:pt x="3949" y="1082"/>
                </a:lnTo>
                <a:lnTo>
                  <a:pt x="3949" y="1082"/>
                </a:lnTo>
                <a:lnTo>
                  <a:pt x="3949" y="1083"/>
                </a:lnTo>
                <a:lnTo>
                  <a:pt x="3948" y="1083"/>
                </a:lnTo>
                <a:lnTo>
                  <a:pt x="3948" y="1082"/>
                </a:lnTo>
                <a:lnTo>
                  <a:pt x="3946" y="1082"/>
                </a:lnTo>
                <a:lnTo>
                  <a:pt x="3946" y="1083"/>
                </a:lnTo>
                <a:lnTo>
                  <a:pt x="3945" y="1083"/>
                </a:lnTo>
                <a:lnTo>
                  <a:pt x="3943" y="1083"/>
                </a:lnTo>
                <a:lnTo>
                  <a:pt x="3943" y="1082"/>
                </a:lnTo>
                <a:lnTo>
                  <a:pt x="3945" y="1082"/>
                </a:lnTo>
                <a:lnTo>
                  <a:pt x="3946" y="1082"/>
                </a:lnTo>
                <a:moveTo>
                  <a:pt x="4011" y="1010"/>
                </a:moveTo>
                <a:lnTo>
                  <a:pt x="4011" y="1011"/>
                </a:lnTo>
                <a:lnTo>
                  <a:pt x="4013" y="1011"/>
                </a:lnTo>
                <a:lnTo>
                  <a:pt x="4014" y="1011"/>
                </a:lnTo>
                <a:lnTo>
                  <a:pt x="4014" y="1011"/>
                </a:lnTo>
                <a:lnTo>
                  <a:pt x="4015" y="1011"/>
                </a:lnTo>
                <a:lnTo>
                  <a:pt x="4015" y="1013"/>
                </a:lnTo>
                <a:lnTo>
                  <a:pt x="4017" y="1014"/>
                </a:lnTo>
                <a:lnTo>
                  <a:pt x="4017" y="1016"/>
                </a:lnTo>
                <a:lnTo>
                  <a:pt x="4018" y="1016"/>
                </a:lnTo>
                <a:lnTo>
                  <a:pt x="4018" y="1014"/>
                </a:lnTo>
                <a:lnTo>
                  <a:pt x="4020" y="1014"/>
                </a:lnTo>
                <a:lnTo>
                  <a:pt x="4020" y="1016"/>
                </a:lnTo>
                <a:lnTo>
                  <a:pt x="4020" y="1017"/>
                </a:lnTo>
                <a:lnTo>
                  <a:pt x="4020" y="1019"/>
                </a:lnTo>
                <a:lnTo>
                  <a:pt x="4021" y="1020"/>
                </a:lnTo>
                <a:lnTo>
                  <a:pt x="4021" y="1022"/>
                </a:lnTo>
                <a:lnTo>
                  <a:pt x="4021" y="1023"/>
                </a:lnTo>
                <a:lnTo>
                  <a:pt x="4021" y="1023"/>
                </a:lnTo>
                <a:lnTo>
                  <a:pt x="4021" y="1025"/>
                </a:lnTo>
                <a:lnTo>
                  <a:pt x="4020" y="1026"/>
                </a:lnTo>
                <a:lnTo>
                  <a:pt x="4021" y="1028"/>
                </a:lnTo>
                <a:lnTo>
                  <a:pt x="4021" y="1028"/>
                </a:lnTo>
                <a:lnTo>
                  <a:pt x="4023" y="1028"/>
                </a:lnTo>
                <a:lnTo>
                  <a:pt x="4023" y="1029"/>
                </a:lnTo>
                <a:lnTo>
                  <a:pt x="4023" y="1030"/>
                </a:lnTo>
                <a:lnTo>
                  <a:pt x="4023" y="1032"/>
                </a:lnTo>
                <a:lnTo>
                  <a:pt x="4023" y="1033"/>
                </a:lnTo>
                <a:lnTo>
                  <a:pt x="4024" y="1033"/>
                </a:lnTo>
                <a:lnTo>
                  <a:pt x="4024" y="1035"/>
                </a:lnTo>
                <a:lnTo>
                  <a:pt x="4024" y="1036"/>
                </a:lnTo>
                <a:lnTo>
                  <a:pt x="4024" y="1038"/>
                </a:lnTo>
                <a:lnTo>
                  <a:pt x="4024" y="1039"/>
                </a:lnTo>
                <a:lnTo>
                  <a:pt x="4026" y="1041"/>
                </a:lnTo>
                <a:lnTo>
                  <a:pt x="4027" y="1041"/>
                </a:lnTo>
                <a:lnTo>
                  <a:pt x="4027" y="1042"/>
                </a:lnTo>
                <a:lnTo>
                  <a:pt x="4027" y="1044"/>
                </a:lnTo>
                <a:lnTo>
                  <a:pt x="4029" y="1044"/>
                </a:lnTo>
                <a:lnTo>
                  <a:pt x="4029" y="1045"/>
                </a:lnTo>
                <a:lnTo>
                  <a:pt x="4029" y="1047"/>
                </a:lnTo>
                <a:lnTo>
                  <a:pt x="4029" y="1047"/>
                </a:lnTo>
                <a:lnTo>
                  <a:pt x="4029" y="1048"/>
                </a:lnTo>
                <a:lnTo>
                  <a:pt x="4029" y="1050"/>
                </a:lnTo>
                <a:lnTo>
                  <a:pt x="4027" y="1051"/>
                </a:lnTo>
                <a:lnTo>
                  <a:pt x="4027" y="1053"/>
                </a:lnTo>
                <a:lnTo>
                  <a:pt x="4026" y="1053"/>
                </a:lnTo>
                <a:lnTo>
                  <a:pt x="4026" y="1054"/>
                </a:lnTo>
                <a:lnTo>
                  <a:pt x="4024" y="1054"/>
                </a:lnTo>
                <a:lnTo>
                  <a:pt x="4024" y="1056"/>
                </a:lnTo>
                <a:lnTo>
                  <a:pt x="4026" y="1057"/>
                </a:lnTo>
                <a:lnTo>
                  <a:pt x="4026" y="1058"/>
                </a:lnTo>
                <a:lnTo>
                  <a:pt x="4026" y="1061"/>
                </a:lnTo>
                <a:lnTo>
                  <a:pt x="4026" y="1063"/>
                </a:lnTo>
                <a:lnTo>
                  <a:pt x="4026" y="1064"/>
                </a:lnTo>
                <a:lnTo>
                  <a:pt x="4024" y="1063"/>
                </a:lnTo>
                <a:lnTo>
                  <a:pt x="4024" y="1061"/>
                </a:lnTo>
                <a:lnTo>
                  <a:pt x="4023" y="1060"/>
                </a:lnTo>
                <a:lnTo>
                  <a:pt x="4023" y="1058"/>
                </a:lnTo>
                <a:lnTo>
                  <a:pt x="4023" y="1057"/>
                </a:lnTo>
                <a:lnTo>
                  <a:pt x="4023" y="1056"/>
                </a:lnTo>
                <a:lnTo>
                  <a:pt x="4021" y="1054"/>
                </a:lnTo>
                <a:lnTo>
                  <a:pt x="4021" y="1053"/>
                </a:lnTo>
                <a:lnTo>
                  <a:pt x="4021" y="1051"/>
                </a:lnTo>
                <a:lnTo>
                  <a:pt x="4021" y="1051"/>
                </a:lnTo>
                <a:lnTo>
                  <a:pt x="4021" y="1050"/>
                </a:lnTo>
                <a:lnTo>
                  <a:pt x="4020" y="1048"/>
                </a:lnTo>
                <a:lnTo>
                  <a:pt x="4020" y="1047"/>
                </a:lnTo>
                <a:lnTo>
                  <a:pt x="4018" y="1047"/>
                </a:lnTo>
                <a:lnTo>
                  <a:pt x="4017" y="1048"/>
                </a:lnTo>
                <a:lnTo>
                  <a:pt x="4017" y="1050"/>
                </a:lnTo>
                <a:lnTo>
                  <a:pt x="4017" y="1051"/>
                </a:lnTo>
                <a:lnTo>
                  <a:pt x="4015" y="1051"/>
                </a:lnTo>
                <a:lnTo>
                  <a:pt x="4015" y="1053"/>
                </a:lnTo>
                <a:lnTo>
                  <a:pt x="4015" y="1054"/>
                </a:lnTo>
                <a:lnTo>
                  <a:pt x="4015" y="1056"/>
                </a:lnTo>
                <a:lnTo>
                  <a:pt x="4014" y="1056"/>
                </a:lnTo>
                <a:lnTo>
                  <a:pt x="4014" y="1057"/>
                </a:lnTo>
                <a:lnTo>
                  <a:pt x="4014" y="1058"/>
                </a:lnTo>
                <a:lnTo>
                  <a:pt x="4015" y="1058"/>
                </a:lnTo>
                <a:lnTo>
                  <a:pt x="4015" y="1060"/>
                </a:lnTo>
                <a:lnTo>
                  <a:pt x="4017" y="1060"/>
                </a:lnTo>
                <a:lnTo>
                  <a:pt x="4018" y="1060"/>
                </a:lnTo>
                <a:lnTo>
                  <a:pt x="4018" y="1061"/>
                </a:lnTo>
                <a:lnTo>
                  <a:pt x="4018" y="1063"/>
                </a:lnTo>
                <a:lnTo>
                  <a:pt x="4018" y="1064"/>
                </a:lnTo>
                <a:lnTo>
                  <a:pt x="4020" y="1064"/>
                </a:lnTo>
                <a:lnTo>
                  <a:pt x="4020" y="1067"/>
                </a:lnTo>
                <a:lnTo>
                  <a:pt x="4020" y="1069"/>
                </a:lnTo>
                <a:lnTo>
                  <a:pt x="4020" y="1070"/>
                </a:lnTo>
                <a:lnTo>
                  <a:pt x="4020" y="1072"/>
                </a:lnTo>
                <a:lnTo>
                  <a:pt x="4018" y="1075"/>
                </a:lnTo>
                <a:lnTo>
                  <a:pt x="4017" y="1076"/>
                </a:lnTo>
                <a:lnTo>
                  <a:pt x="4015" y="1076"/>
                </a:lnTo>
                <a:lnTo>
                  <a:pt x="4015" y="1075"/>
                </a:lnTo>
                <a:lnTo>
                  <a:pt x="4014" y="1075"/>
                </a:lnTo>
                <a:lnTo>
                  <a:pt x="4014" y="1073"/>
                </a:lnTo>
                <a:lnTo>
                  <a:pt x="4014" y="1072"/>
                </a:lnTo>
                <a:lnTo>
                  <a:pt x="4014" y="1070"/>
                </a:lnTo>
                <a:lnTo>
                  <a:pt x="4015" y="1070"/>
                </a:lnTo>
                <a:lnTo>
                  <a:pt x="4014" y="1069"/>
                </a:lnTo>
                <a:lnTo>
                  <a:pt x="4014" y="1067"/>
                </a:lnTo>
                <a:lnTo>
                  <a:pt x="4013" y="1067"/>
                </a:lnTo>
                <a:lnTo>
                  <a:pt x="4013" y="1069"/>
                </a:lnTo>
                <a:lnTo>
                  <a:pt x="4013" y="1070"/>
                </a:lnTo>
                <a:lnTo>
                  <a:pt x="4013" y="1072"/>
                </a:lnTo>
                <a:lnTo>
                  <a:pt x="4011" y="1072"/>
                </a:lnTo>
                <a:lnTo>
                  <a:pt x="4010" y="1072"/>
                </a:lnTo>
                <a:lnTo>
                  <a:pt x="4008" y="1070"/>
                </a:lnTo>
                <a:lnTo>
                  <a:pt x="4007" y="1070"/>
                </a:lnTo>
                <a:lnTo>
                  <a:pt x="4005" y="1070"/>
                </a:lnTo>
                <a:lnTo>
                  <a:pt x="4005" y="1069"/>
                </a:lnTo>
                <a:lnTo>
                  <a:pt x="4002" y="1067"/>
                </a:lnTo>
                <a:lnTo>
                  <a:pt x="3999" y="1066"/>
                </a:lnTo>
                <a:lnTo>
                  <a:pt x="3999" y="1064"/>
                </a:lnTo>
                <a:lnTo>
                  <a:pt x="3998" y="1063"/>
                </a:lnTo>
                <a:lnTo>
                  <a:pt x="3996" y="1061"/>
                </a:lnTo>
                <a:lnTo>
                  <a:pt x="3996" y="1060"/>
                </a:lnTo>
                <a:lnTo>
                  <a:pt x="3996" y="1058"/>
                </a:lnTo>
                <a:lnTo>
                  <a:pt x="3996" y="1057"/>
                </a:lnTo>
                <a:lnTo>
                  <a:pt x="3996" y="1056"/>
                </a:lnTo>
                <a:lnTo>
                  <a:pt x="3995" y="1056"/>
                </a:lnTo>
                <a:lnTo>
                  <a:pt x="3995" y="1054"/>
                </a:lnTo>
                <a:lnTo>
                  <a:pt x="3995" y="1053"/>
                </a:lnTo>
                <a:lnTo>
                  <a:pt x="3995" y="1050"/>
                </a:lnTo>
                <a:lnTo>
                  <a:pt x="3996" y="1050"/>
                </a:lnTo>
                <a:lnTo>
                  <a:pt x="3996" y="1048"/>
                </a:lnTo>
                <a:lnTo>
                  <a:pt x="3998" y="1048"/>
                </a:lnTo>
                <a:lnTo>
                  <a:pt x="3998" y="1047"/>
                </a:lnTo>
                <a:lnTo>
                  <a:pt x="3998" y="1047"/>
                </a:lnTo>
                <a:lnTo>
                  <a:pt x="3996" y="1047"/>
                </a:lnTo>
                <a:lnTo>
                  <a:pt x="3996" y="1045"/>
                </a:lnTo>
                <a:lnTo>
                  <a:pt x="3995" y="1044"/>
                </a:lnTo>
                <a:lnTo>
                  <a:pt x="3993" y="1042"/>
                </a:lnTo>
                <a:lnTo>
                  <a:pt x="3992" y="1042"/>
                </a:lnTo>
                <a:lnTo>
                  <a:pt x="3990" y="1042"/>
                </a:lnTo>
                <a:lnTo>
                  <a:pt x="3990" y="1041"/>
                </a:lnTo>
                <a:lnTo>
                  <a:pt x="3989" y="1041"/>
                </a:lnTo>
                <a:lnTo>
                  <a:pt x="3989" y="1039"/>
                </a:lnTo>
                <a:lnTo>
                  <a:pt x="3988" y="1039"/>
                </a:lnTo>
                <a:lnTo>
                  <a:pt x="3986" y="1039"/>
                </a:lnTo>
                <a:lnTo>
                  <a:pt x="3986" y="1039"/>
                </a:lnTo>
                <a:lnTo>
                  <a:pt x="3986" y="1041"/>
                </a:lnTo>
                <a:lnTo>
                  <a:pt x="3986" y="1042"/>
                </a:lnTo>
                <a:lnTo>
                  <a:pt x="3986" y="1044"/>
                </a:lnTo>
                <a:lnTo>
                  <a:pt x="3986" y="1045"/>
                </a:lnTo>
                <a:lnTo>
                  <a:pt x="3985" y="1045"/>
                </a:lnTo>
                <a:lnTo>
                  <a:pt x="3983" y="1045"/>
                </a:lnTo>
                <a:lnTo>
                  <a:pt x="3983" y="1044"/>
                </a:lnTo>
                <a:lnTo>
                  <a:pt x="3983" y="1042"/>
                </a:lnTo>
                <a:lnTo>
                  <a:pt x="3983" y="1041"/>
                </a:lnTo>
                <a:lnTo>
                  <a:pt x="3982" y="1041"/>
                </a:lnTo>
                <a:lnTo>
                  <a:pt x="3982" y="1042"/>
                </a:lnTo>
                <a:lnTo>
                  <a:pt x="3982" y="1044"/>
                </a:lnTo>
                <a:lnTo>
                  <a:pt x="3982" y="1045"/>
                </a:lnTo>
                <a:lnTo>
                  <a:pt x="3980" y="1045"/>
                </a:lnTo>
                <a:lnTo>
                  <a:pt x="3979" y="1045"/>
                </a:lnTo>
                <a:lnTo>
                  <a:pt x="3979" y="1044"/>
                </a:lnTo>
                <a:lnTo>
                  <a:pt x="3979" y="1042"/>
                </a:lnTo>
                <a:lnTo>
                  <a:pt x="3979" y="1041"/>
                </a:lnTo>
                <a:lnTo>
                  <a:pt x="3977" y="1041"/>
                </a:lnTo>
                <a:lnTo>
                  <a:pt x="3976" y="1041"/>
                </a:lnTo>
                <a:lnTo>
                  <a:pt x="3974" y="1042"/>
                </a:lnTo>
                <a:lnTo>
                  <a:pt x="3973" y="1044"/>
                </a:lnTo>
                <a:lnTo>
                  <a:pt x="3973" y="1045"/>
                </a:lnTo>
                <a:lnTo>
                  <a:pt x="3973" y="1047"/>
                </a:lnTo>
                <a:lnTo>
                  <a:pt x="3973" y="1047"/>
                </a:lnTo>
                <a:lnTo>
                  <a:pt x="3971" y="1047"/>
                </a:lnTo>
                <a:lnTo>
                  <a:pt x="3971" y="1048"/>
                </a:lnTo>
                <a:lnTo>
                  <a:pt x="3971" y="1050"/>
                </a:lnTo>
                <a:lnTo>
                  <a:pt x="3971" y="1051"/>
                </a:lnTo>
                <a:lnTo>
                  <a:pt x="3971" y="1053"/>
                </a:lnTo>
                <a:lnTo>
                  <a:pt x="3971" y="1054"/>
                </a:lnTo>
                <a:lnTo>
                  <a:pt x="3970" y="1054"/>
                </a:lnTo>
                <a:lnTo>
                  <a:pt x="3968" y="1053"/>
                </a:lnTo>
                <a:lnTo>
                  <a:pt x="3967" y="1051"/>
                </a:lnTo>
                <a:lnTo>
                  <a:pt x="3967" y="1050"/>
                </a:lnTo>
                <a:lnTo>
                  <a:pt x="3967" y="1048"/>
                </a:lnTo>
                <a:lnTo>
                  <a:pt x="3968" y="1048"/>
                </a:lnTo>
                <a:lnTo>
                  <a:pt x="3968" y="1047"/>
                </a:lnTo>
                <a:lnTo>
                  <a:pt x="3968" y="1047"/>
                </a:lnTo>
                <a:lnTo>
                  <a:pt x="3968" y="1045"/>
                </a:lnTo>
                <a:lnTo>
                  <a:pt x="3968" y="1044"/>
                </a:lnTo>
                <a:lnTo>
                  <a:pt x="3968" y="1042"/>
                </a:lnTo>
                <a:lnTo>
                  <a:pt x="3968" y="1041"/>
                </a:lnTo>
                <a:lnTo>
                  <a:pt x="3968" y="1039"/>
                </a:lnTo>
                <a:lnTo>
                  <a:pt x="3970" y="1038"/>
                </a:lnTo>
                <a:lnTo>
                  <a:pt x="3970" y="1036"/>
                </a:lnTo>
                <a:lnTo>
                  <a:pt x="3971" y="1036"/>
                </a:lnTo>
                <a:lnTo>
                  <a:pt x="3973" y="1035"/>
                </a:lnTo>
                <a:lnTo>
                  <a:pt x="3974" y="1035"/>
                </a:lnTo>
                <a:lnTo>
                  <a:pt x="3976" y="1033"/>
                </a:lnTo>
                <a:lnTo>
                  <a:pt x="3976" y="1035"/>
                </a:lnTo>
                <a:lnTo>
                  <a:pt x="3977" y="1035"/>
                </a:lnTo>
                <a:lnTo>
                  <a:pt x="3979" y="1033"/>
                </a:lnTo>
                <a:lnTo>
                  <a:pt x="3980" y="1033"/>
                </a:lnTo>
                <a:lnTo>
                  <a:pt x="3980" y="1032"/>
                </a:lnTo>
                <a:lnTo>
                  <a:pt x="3979" y="1032"/>
                </a:lnTo>
                <a:lnTo>
                  <a:pt x="3979" y="1030"/>
                </a:lnTo>
                <a:lnTo>
                  <a:pt x="3979" y="1029"/>
                </a:lnTo>
                <a:lnTo>
                  <a:pt x="3979" y="1028"/>
                </a:lnTo>
                <a:lnTo>
                  <a:pt x="3980" y="1028"/>
                </a:lnTo>
                <a:lnTo>
                  <a:pt x="3982" y="1028"/>
                </a:lnTo>
                <a:lnTo>
                  <a:pt x="3983" y="1028"/>
                </a:lnTo>
                <a:lnTo>
                  <a:pt x="3983" y="1026"/>
                </a:lnTo>
                <a:lnTo>
                  <a:pt x="3985" y="1026"/>
                </a:lnTo>
                <a:lnTo>
                  <a:pt x="3985" y="1025"/>
                </a:lnTo>
                <a:lnTo>
                  <a:pt x="3986" y="1026"/>
                </a:lnTo>
                <a:lnTo>
                  <a:pt x="3986" y="1026"/>
                </a:lnTo>
                <a:lnTo>
                  <a:pt x="3988" y="1026"/>
                </a:lnTo>
                <a:lnTo>
                  <a:pt x="3988" y="1028"/>
                </a:lnTo>
                <a:lnTo>
                  <a:pt x="3989" y="1028"/>
                </a:lnTo>
                <a:lnTo>
                  <a:pt x="3989" y="1029"/>
                </a:lnTo>
                <a:lnTo>
                  <a:pt x="3989" y="1030"/>
                </a:lnTo>
                <a:lnTo>
                  <a:pt x="3990" y="1032"/>
                </a:lnTo>
                <a:lnTo>
                  <a:pt x="3990" y="1033"/>
                </a:lnTo>
                <a:lnTo>
                  <a:pt x="3989" y="1035"/>
                </a:lnTo>
                <a:lnTo>
                  <a:pt x="3989" y="1036"/>
                </a:lnTo>
                <a:lnTo>
                  <a:pt x="3988" y="1036"/>
                </a:lnTo>
                <a:lnTo>
                  <a:pt x="3988" y="1038"/>
                </a:lnTo>
                <a:lnTo>
                  <a:pt x="3989" y="1036"/>
                </a:lnTo>
                <a:lnTo>
                  <a:pt x="3990" y="1035"/>
                </a:lnTo>
                <a:lnTo>
                  <a:pt x="3992" y="1033"/>
                </a:lnTo>
                <a:lnTo>
                  <a:pt x="3993" y="1033"/>
                </a:lnTo>
                <a:lnTo>
                  <a:pt x="3995" y="1033"/>
                </a:lnTo>
                <a:lnTo>
                  <a:pt x="3995" y="1032"/>
                </a:lnTo>
                <a:lnTo>
                  <a:pt x="3995" y="1030"/>
                </a:lnTo>
                <a:lnTo>
                  <a:pt x="3995" y="1029"/>
                </a:lnTo>
                <a:lnTo>
                  <a:pt x="3995" y="1028"/>
                </a:lnTo>
                <a:lnTo>
                  <a:pt x="3996" y="1028"/>
                </a:lnTo>
                <a:lnTo>
                  <a:pt x="3996" y="1026"/>
                </a:lnTo>
                <a:lnTo>
                  <a:pt x="3998" y="1026"/>
                </a:lnTo>
                <a:lnTo>
                  <a:pt x="3998" y="1028"/>
                </a:lnTo>
                <a:lnTo>
                  <a:pt x="3999" y="1028"/>
                </a:lnTo>
                <a:lnTo>
                  <a:pt x="4001" y="1028"/>
                </a:lnTo>
                <a:lnTo>
                  <a:pt x="3999" y="1029"/>
                </a:lnTo>
                <a:lnTo>
                  <a:pt x="4001" y="1029"/>
                </a:lnTo>
                <a:lnTo>
                  <a:pt x="4001" y="1028"/>
                </a:lnTo>
                <a:lnTo>
                  <a:pt x="4001" y="1026"/>
                </a:lnTo>
                <a:lnTo>
                  <a:pt x="4001" y="1025"/>
                </a:lnTo>
                <a:lnTo>
                  <a:pt x="4001" y="1023"/>
                </a:lnTo>
                <a:lnTo>
                  <a:pt x="4001" y="1022"/>
                </a:lnTo>
                <a:lnTo>
                  <a:pt x="4001" y="1020"/>
                </a:lnTo>
                <a:lnTo>
                  <a:pt x="4001" y="1019"/>
                </a:lnTo>
                <a:lnTo>
                  <a:pt x="4002" y="1019"/>
                </a:lnTo>
                <a:lnTo>
                  <a:pt x="4002" y="1020"/>
                </a:lnTo>
                <a:lnTo>
                  <a:pt x="4004" y="1020"/>
                </a:lnTo>
                <a:lnTo>
                  <a:pt x="4004" y="1022"/>
                </a:lnTo>
                <a:lnTo>
                  <a:pt x="4005" y="1022"/>
                </a:lnTo>
                <a:lnTo>
                  <a:pt x="4007" y="1022"/>
                </a:lnTo>
                <a:lnTo>
                  <a:pt x="4007" y="1020"/>
                </a:lnTo>
                <a:lnTo>
                  <a:pt x="4005" y="1019"/>
                </a:lnTo>
                <a:lnTo>
                  <a:pt x="4007" y="1019"/>
                </a:lnTo>
                <a:lnTo>
                  <a:pt x="4008" y="1020"/>
                </a:lnTo>
                <a:lnTo>
                  <a:pt x="4010" y="1020"/>
                </a:lnTo>
                <a:lnTo>
                  <a:pt x="4011" y="1019"/>
                </a:lnTo>
                <a:lnTo>
                  <a:pt x="4011" y="1016"/>
                </a:lnTo>
                <a:lnTo>
                  <a:pt x="4010" y="1016"/>
                </a:lnTo>
                <a:lnTo>
                  <a:pt x="4010" y="1014"/>
                </a:lnTo>
                <a:lnTo>
                  <a:pt x="4010" y="1013"/>
                </a:lnTo>
                <a:lnTo>
                  <a:pt x="4008" y="1013"/>
                </a:lnTo>
                <a:lnTo>
                  <a:pt x="4008" y="1011"/>
                </a:lnTo>
                <a:lnTo>
                  <a:pt x="4008" y="1011"/>
                </a:lnTo>
                <a:lnTo>
                  <a:pt x="4007" y="1010"/>
                </a:lnTo>
                <a:lnTo>
                  <a:pt x="4007" y="1008"/>
                </a:lnTo>
                <a:lnTo>
                  <a:pt x="4007" y="1007"/>
                </a:lnTo>
                <a:lnTo>
                  <a:pt x="4008" y="1007"/>
                </a:lnTo>
                <a:lnTo>
                  <a:pt x="4008" y="1008"/>
                </a:lnTo>
                <a:lnTo>
                  <a:pt x="4010" y="1008"/>
                </a:lnTo>
                <a:lnTo>
                  <a:pt x="4010" y="1010"/>
                </a:lnTo>
                <a:lnTo>
                  <a:pt x="4011" y="1010"/>
                </a:lnTo>
                <a:moveTo>
                  <a:pt x="3958" y="1067"/>
                </a:moveTo>
                <a:lnTo>
                  <a:pt x="3958" y="1069"/>
                </a:lnTo>
                <a:lnTo>
                  <a:pt x="3960" y="1069"/>
                </a:lnTo>
                <a:lnTo>
                  <a:pt x="3961" y="1069"/>
                </a:lnTo>
                <a:lnTo>
                  <a:pt x="3963" y="1069"/>
                </a:lnTo>
                <a:lnTo>
                  <a:pt x="3963" y="1070"/>
                </a:lnTo>
                <a:lnTo>
                  <a:pt x="3963" y="1072"/>
                </a:lnTo>
                <a:lnTo>
                  <a:pt x="3961" y="1072"/>
                </a:lnTo>
                <a:lnTo>
                  <a:pt x="3961" y="1070"/>
                </a:lnTo>
                <a:lnTo>
                  <a:pt x="3960" y="1070"/>
                </a:lnTo>
                <a:lnTo>
                  <a:pt x="3958" y="1072"/>
                </a:lnTo>
                <a:lnTo>
                  <a:pt x="3958" y="1070"/>
                </a:lnTo>
                <a:lnTo>
                  <a:pt x="3957" y="1070"/>
                </a:lnTo>
                <a:lnTo>
                  <a:pt x="3957" y="1072"/>
                </a:lnTo>
                <a:lnTo>
                  <a:pt x="3955" y="1072"/>
                </a:lnTo>
                <a:lnTo>
                  <a:pt x="3955" y="1070"/>
                </a:lnTo>
                <a:lnTo>
                  <a:pt x="3955" y="1069"/>
                </a:lnTo>
                <a:lnTo>
                  <a:pt x="3957" y="1069"/>
                </a:lnTo>
                <a:lnTo>
                  <a:pt x="3957" y="1067"/>
                </a:lnTo>
                <a:lnTo>
                  <a:pt x="3958" y="1067"/>
                </a:lnTo>
                <a:moveTo>
                  <a:pt x="3407" y="1025"/>
                </a:moveTo>
                <a:lnTo>
                  <a:pt x="3407" y="1023"/>
                </a:lnTo>
                <a:lnTo>
                  <a:pt x="3405" y="1022"/>
                </a:lnTo>
                <a:lnTo>
                  <a:pt x="3405" y="1020"/>
                </a:lnTo>
                <a:lnTo>
                  <a:pt x="3407" y="1020"/>
                </a:lnTo>
                <a:lnTo>
                  <a:pt x="3407" y="1019"/>
                </a:lnTo>
                <a:lnTo>
                  <a:pt x="3407" y="1017"/>
                </a:lnTo>
                <a:lnTo>
                  <a:pt x="3408" y="1016"/>
                </a:lnTo>
                <a:lnTo>
                  <a:pt x="3408" y="1014"/>
                </a:lnTo>
                <a:lnTo>
                  <a:pt x="3407" y="1014"/>
                </a:lnTo>
                <a:lnTo>
                  <a:pt x="3407" y="1013"/>
                </a:lnTo>
                <a:lnTo>
                  <a:pt x="3408" y="1013"/>
                </a:lnTo>
                <a:lnTo>
                  <a:pt x="3408" y="1011"/>
                </a:lnTo>
                <a:lnTo>
                  <a:pt x="3408" y="1011"/>
                </a:lnTo>
                <a:lnTo>
                  <a:pt x="3410" y="1011"/>
                </a:lnTo>
                <a:lnTo>
                  <a:pt x="3410" y="1011"/>
                </a:lnTo>
                <a:lnTo>
                  <a:pt x="3411" y="1011"/>
                </a:lnTo>
                <a:lnTo>
                  <a:pt x="3413" y="1011"/>
                </a:lnTo>
                <a:lnTo>
                  <a:pt x="3413" y="1011"/>
                </a:lnTo>
                <a:lnTo>
                  <a:pt x="3415" y="1013"/>
                </a:lnTo>
                <a:lnTo>
                  <a:pt x="3417" y="1013"/>
                </a:lnTo>
                <a:lnTo>
                  <a:pt x="3417" y="1014"/>
                </a:lnTo>
                <a:lnTo>
                  <a:pt x="3417" y="1016"/>
                </a:lnTo>
                <a:lnTo>
                  <a:pt x="3418" y="1016"/>
                </a:lnTo>
                <a:lnTo>
                  <a:pt x="3418" y="1017"/>
                </a:lnTo>
                <a:lnTo>
                  <a:pt x="3418" y="1019"/>
                </a:lnTo>
                <a:lnTo>
                  <a:pt x="3420" y="1020"/>
                </a:lnTo>
                <a:lnTo>
                  <a:pt x="3420" y="1020"/>
                </a:lnTo>
                <a:lnTo>
                  <a:pt x="3420" y="1022"/>
                </a:lnTo>
                <a:lnTo>
                  <a:pt x="3421" y="1023"/>
                </a:lnTo>
                <a:lnTo>
                  <a:pt x="3421" y="1025"/>
                </a:lnTo>
                <a:lnTo>
                  <a:pt x="3423" y="1025"/>
                </a:lnTo>
                <a:lnTo>
                  <a:pt x="3423" y="1026"/>
                </a:lnTo>
                <a:lnTo>
                  <a:pt x="3423" y="1028"/>
                </a:lnTo>
                <a:lnTo>
                  <a:pt x="3423" y="1029"/>
                </a:lnTo>
                <a:lnTo>
                  <a:pt x="3424" y="1029"/>
                </a:lnTo>
                <a:lnTo>
                  <a:pt x="3424" y="1030"/>
                </a:lnTo>
                <a:lnTo>
                  <a:pt x="3426" y="1030"/>
                </a:lnTo>
                <a:lnTo>
                  <a:pt x="3426" y="1032"/>
                </a:lnTo>
                <a:lnTo>
                  <a:pt x="3427" y="1033"/>
                </a:lnTo>
                <a:lnTo>
                  <a:pt x="3427" y="1035"/>
                </a:lnTo>
                <a:lnTo>
                  <a:pt x="3427" y="1036"/>
                </a:lnTo>
                <a:lnTo>
                  <a:pt x="3429" y="1036"/>
                </a:lnTo>
                <a:lnTo>
                  <a:pt x="3429" y="1038"/>
                </a:lnTo>
                <a:lnTo>
                  <a:pt x="3429" y="1039"/>
                </a:lnTo>
                <a:lnTo>
                  <a:pt x="3430" y="1039"/>
                </a:lnTo>
                <a:lnTo>
                  <a:pt x="3430" y="1041"/>
                </a:lnTo>
                <a:lnTo>
                  <a:pt x="3432" y="1041"/>
                </a:lnTo>
                <a:lnTo>
                  <a:pt x="3432" y="1042"/>
                </a:lnTo>
                <a:lnTo>
                  <a:pt x="3432" y="1044"/>
                </a:lnTo>
                <a:lnTo>
                  <a:pt x="3432" y="1045"/>
                </a:lnTo>
                <a:lnTo>
                  <a:pt x="3433" y="1045"/>
                </a:lnTo>
                <a:lnTo>
                  <a:pt x="3433" y="1047"/>
                </a:lnTo>
                <a:lnTo>
                  <a:pt x="3435" y="1047"/>
                </a:lnTo>
                <a:lnTo>
                  <a:pt x="3435" y="1051"/>
                </a:lnTo>
                <a:lnTo>
                  <a:pt x="3435" y="1053"/>
                </a:lnTo>
                <a:lnTo>
                  <a:pt x="3435" y="1056"/>
                </a:lnTo>
                <a:lnTo>
                  <a:pt x="3435" y="1057"/>
                </a:lnTo>
                <a:lnTo>
                  <a:pt x="3433" y="1058"/>
                </a:lnTo>
                <a:lnTo>
                  <a:pt x="3433" y="1061"/>
                </a:lnTo>
                <a:lnTo>
                  <a:pt x="3432" y="1061"/>
                </a:lnTo>
                <a:lnTo>
                  <a:pt x="3432" y="1063"/>
                </a:lnTo>
                <a:lnTo>
                  <a:pt x="3430" y="1063"/>
                </a:lnTo>
                <a:lnTo>
                  <a:pt x="3429" y="1066"/>
                </a:lnTo>
                <a:lnTo>
                  <a:pt x="3427" y="1066"/>
                </a:lnTo>
                <a:lnTo>
                  <a:pt x="3426" y="1067"/>
                </a:lnTo>
                <a:lnTo>
                  <a:pt x="3424" y="1067"/>
                </a:lnTo>
                <a:lnTo>
                  <a:pt x="3423" y="1069"/>
                </a:lnTo>
                <a:lnTo>
                  <a:pt x="3421" y="1069"/>
                </a:lnTo>
                <a:lnTo>
                  <a:pt x="3420" y="1069"/>
                </a:lnTo>
                <a:lnTo>
                  <a:pt x="3420" y="1070"/>
                </a:lnTo>
                <a:lnTo>
                  <a:pt x="3420" y="1070"/>
                </a:lnTo>
                <a:lnTo>
                  <a:pt x="3418" y="1070"/>
                </a:lnTo>
                <a:lnTo>
                  <a:pt x="3417" y="1070"/>
                </a:lnTo>
                <a:lnTo>
                  <a:pt x="3415" y="1070"/>
                </a:lnTo>
                <a:lnTo>
                  <a:pt x="3415" y="1069"/>
                </a:lnTo>
                <a:lnTo>
                  <a:pt x="3414" y="1069"/>
                </a:lnTo>
                <a:lnTo>
                  <a:pt x="3413" y="1067"/>
                </a:lnTo>
                <a:lnTo>
                  <a:pt x="3413" y="1066"/>
                </a:lnTo>
                <a:lnTo>
                  <a:pt x="3411" y="1064"/>
                </a:lnTo>
                <a:lnTo>
                  <a:pt x="3411" y="1063"/>
                </a:lnTo>
                <a:lnTo>
                  <a:pt x="3411" y="1061"/>
                </a:lnTo>
                <a:lnTo>
                  <a:pt x="3410" y="1060"/>
                </a:lnTo>
                <a:lnTo>
                  <a:pt x="3408" y="1056"/>
                </a:lnTo>
                <a:lnTo>
                  <a:pt x="3408" y="1054"/>
                </a:lnTo>
                <a:lnTo>
                  <a:pt x="3408" y="1053"/>
                </a:lnTo>
                <a:lnTo>
                  <a:pt x="3407" y="1050"/>
                </a:lnTo>
                <a:lnTo>
                  <a:pt x="3408" y="1050"/>
                </a:lnTo>
                <a:lnTo>
                  <a:pt x="3407" y="1048"/>
                </a:lnTo>
                <a:lnTo>
                  <a:pt x="3407" y="1044"/>
                </a:lnTo>
                <a:lnTo>
                  <a:pt x="3407" y="1042"/>
                </a:lnTo>
                <a:lnTo>
                  <a:pt x="3405" y="1042"/>
                </a:lnTo>
                <a:lnTo>
                  <a:pt x="3405" y="1041"/>
                </a:lnTo>
                <a:lnTo>
                  <a:pt x="3405" y="1039"/>
                </a:lnTo>
                <a:lnTo>
                  <a:pt x="3405" y="1038"/>
                </a:lnTo>
                <a:lnTo>
                  <a:pt x="3405" y="1036"/>
                </a:lnTo>
                <a:lnTo>
                  <a:pt x="3404" y="1035"/>
                </a:lnTo>
                <a:lnTo>
                  <a:pt x="3405" y="1035"/>
                </a:lnTo>
                <a:lnTo>
                  <a:pt x="3405" y="1033"/>
                </a:lnTo>
                <a:lnTo>
                  <a:pt x="3404" y="1035"/>
                </a:lnTo>
                <a:lnTo>
                  <a:pt x="3404" y="1033"/>
                </a:lnTo>
                <a:lnTo>
                  <a:pt x="3404" y="1032"/>
                </a:lnTo>
                <a:lnTo>
                  <a:pt x="3405" y="1032"/>
                </a:lnTo>
                <a:lnTo>
                  <a:pt x="3405" y="1030"/>
                </a:lnTo>
                <a:lnTo>
                  <a:pt x="3405" y="1029"/>
                </a:lnTo>
                <a:lnTo>
                  <a:pt x="3405" y="1028"/>
                </a:lnTo>
                <a:lnTo>
                  <a:pt x="3407" y="1028"/>
                </a:lnTo>
                <a:lnTo>
                  <a:pt x="3407" y="1026"/>
                </a:lnTo>
                <a:lnTo>
                  <a:pt x="3407" y="1025"/>
                </a:lnTo>
                <a:moveTo>
                  <a:pt x="3673" y="1064"/>
                </a:moveTo>
                <a:lnTo>
                  <a:pt x="3673" y="1063"/>
                </a:lnTo>
                <a:lnTo>
                  <a:pt x="3674" y="1061"/>
                </a:lnTo>
                <a:lnTo>
                  <a:pt x="3674" y="1063"/>
                </a:lnTo>
                <a:lnTo>
                  <a:pt x="3676" y="1063"/>
                </a:lnTo>
                <a:lnTo>
                  <a:pt x="3676" y="1064"/>
                </a:lnTo>
                <a:lnTo>
                  <a:pt x="3674" y="1064"/>
                </a:lnTo>
                <a:lnTo>
                  <a:pt x="3673" y="1064"/>
                </a:lnTo>
                <a:moveTo>
                  <a:pt x="3971" y="1057"/>
                </a:moveTo>
                <a:lnTo>
                  <a:pt x="3971" y="1058"/>
                </a:lnTo>
                <a:lnTo>
                  <a:pt x="3973" y="1058"/>
                </a:lnTo>
                <a:lnTo>
                  <a:pt x="3974" y="1058"/>
                </a:lnTo>
                <a:lnTo>
                  <a:pt x="3974" y="1060"/>
                </a:lnTo>
                <a:lnTo>
                  <a:pt x="3973" y="1060"/>
                </a:lnTo>
                <a:lnTo>
                  <a:pt x="3973" y="1061"/>
                </a:lnTo>
                <a:lnTo>
                  <a:pt x="3971" y="1061"/>
                </a:lnTo>
                <a:lnTo>
                  <a:pt x="3971" y="1063"/>
                </a:lnTo>
                <a:lnTo>
                  <a:pt x="3970" y="1063"/>
                </a:lnTo>
                <a:lnTo>
                  <a:pt x="3970" y="1061"/>
                </a:lnTo>
                <a:lnTo>
                  <a:pt x="3968" y="1061"/>
                </a:lnTo>
                <a:lnTo>
                  <a:pt x="3968" y="1060"/>
                </a:lnTo>
                <a:lnTo>
                  <a:pt x="3967" y="1060"/>
                </a:lnTo>
                <a:lnTo>
                  <a:pt x="3967" y="1058"/>
                </a:lnTo>
                <a:lnTo>
                  <a:pt x="3968" y="1058"/>
                </a:lnTo>
                <a:lnTo>
                  <a:pt x="3968" y="1057"/>
                </a:lnTo>
                <a:lnTo>
                  <a:pt x="3970" y="1057"/>
                </a:lnTo>
                <a:lnTo>
                  <a:pt x="3971" y="1057"/>
                </a:lnTo>
                <a:moveTo>
                  <a:pt x="4451" y="1056"/>
                </a:moveTo>
                <a:lnTo>
                  <a:pt x="4449" y="1056"/>
                </a:lnTo>
                <a:lnTo>
                  <a:pt x="4449" y="1054"/>
                </a:lnTo>
                <a:lnTo>
                  <a:pt x="4449" y="1053"/>
                </a:lnTo>
                <a:lnTo>
                  <a:pt x="4451" y="1053"/>
                </a:lnTo>
                <a:lnTo>
                  <a:pt x="4451" y="1054"/>
                </a:lnTo>
                <a:lnTo>
                  <a:pt x="4452" y="1054"/>
                </a:lnTo>
                <a:lnTo>
                  <a:pt x="4452" y="1056"/>
                </a:lnTo>
                <a:lnTo>
                  <a:pt x="4451" y="1056"/>
                </a:lnTo>
                <a:moveTo>
                  <a:pt x="3595" y="1053"/>
                </a:moveTo>
                <a:lnTo>
                  <a:pt x="3596" y="1053"/>
                </a:lnTo>
                <a:lnTo>
                  <a:pt x="3596" y="1054"/>
                </a:lnTo>
                <a:lnTo>
                  <a:pt x="3595" y="1054"/>
                </a:lnTo>
                <a:lnTo>
                  <a:pt x="3595" y="1056"/>
                </a:lnTo>
                <a:lnTo>
                  <a:pt x="3593" y="1056"/>
                </a:lnTo>
                <a:lnTo>
                  <a:pt x="3593" y="1054"/>
                </a:lnTo>
                <a:lnTo>
                  <a:pt x="3593" y="1053"/>
                </a:lnTo>
                <a:lnTo>
                  <a:pt x="3592" y="1053"/>
                </a:lnTo>
                <a:lnTo>
                  <a:pt x="3592" y="1050"/>
                </a:lnTo>
                <a:lnTo>
                  <a:pt x="3592" y="1048"/>
                </a:lnTo>
                <a:lnTo>
                  <a:pt x="3593" y="1048"/>
                </a:lnTo>
                <a:lnTo>
                  <a:pt x="3595" y="1048"/>
                </a:lnTo>
                <a:lnTo>
                  <a:pt x="3595" y="1050"/>
                </a:lnTo>
                <a:lnTo>
                  <a:pt x="3595" y="1051"/>
                </a:lnTo>
                <a:lnTo>
                  <a:pt x="3595" y="1053"/>
                </a:lnTo>
                <a:moveTo>
                  <a:pt x="4001" y="1017"/>
                </a:moveTo>
                <a:lnTo>
                  <a:pt x="4001" y="1019"/>
                </a:lnTo>
                <a:lnTo>
                  <a:pt x="3999" y="1019"/>
                </a:lnTo>
                <a:lnTo>
                  <a:pt x="3999" y="1017"/>
                </a:lnTo>
                <a:lnTo>
                  <a:pt x="3998" y="1017"/>
                </a:lnTo>
                <a:lnTo>
                  <a:pt x="3998" y="1016"/>
                </a:lnTo>
                <a:lnTo>
                  <a:pt x="3999" y="1016"/>
                </a:lnTo>
                <a:lnTo>
                  <a:pt x="4001" y="1016"/>
                </a:lnTo>
                <a:lnTo>
                  <a:pt x="4001" y="1017"/>
                </a:lnTo>
                <a:moveTo>
                  <a:pt x="3985" y="985"/>
                </a:moveTo>
                <a:lnTo>
                  <a:pt x="3985" y="986"/>
                </a:lnTo>
                <a:lnTo>
                  <a:pt x="3986" y="986"/>
                </a:lnTo>
                <a:lnTo>
                  <a:pt x="3986" y="988"/>
                </a:lnTo>
                <a:lnTo>
                  <a:pt x="3986" y="989"/>
                </a:lnTo>
                <a:lnTo>
                  <a:pt x="3986" y="991"/>
                </a:lnTo>
                <a:lnTo>
                  <a:pt x="3986" y="992"/>
                </a:lnTo>
                <a:lnTo>
                  <a:pt x="3986" y="994"/>
                </a:lnTo>
                <a:lnTo>
                  <a:pt x="3986" y="995"/>
                </a:lnTo>
                <a:lnTo>
                  <a:pt x="3986" y="997"/>
                </a:lnTo>
                <a:lnTo>
                  <a:pt x="3986" y="998"/>
                </a:lnTo>
                <a:lnTo>
                  <a:pt x="3986" y="1000"/>
                </a:lnTo>
                <a:lnTo>
                  <a:pt x="3986" y="1000"/>
                </a:lnTo>
                <a:lnTo>
                  <a:pt x="3985" y="1000"/>
                </a:lnTo>
                <a:lnTo>
                  <a:pt x="3985" y="1001"/>
                </a:lnTo>
                <a:lnTo>
                  <a:pt x="3983" y="1001"/>
                </a:lnTo>
                <a:lnTo>
                  <a:pt x="3983" y="1003"/>
                </a:lnTo>
                <a:lnTo>
                  <a:pt x="3983" y="1004"/>
                </a:lnTo>
                <a:lnTo>
                  <a:pt x="3983" y="1005"/>
                </a:lnTo>
                <a:lnTo>
                  <a:pt x="3982" y="1010"/>
                </a:lnTo>
                <a:lnTo>
                  <a:pt x="3983" y="1010"/>
                </a:lnTo>
                <a:lnTo>
                  <a:pt x="3982" y="1011"/>
                </a:lnTo>
                <a:lnTo>
                  <a:pt x="3982" y="1011"/>
                </a:lnTo>
                <a:lnTo>
                  <a:pt x="3982" y="1013"/>
                </a:lnTo>
                <a:lnTo>
                  <a:pt x="3980" y="1013"/>
                </a:lnTo>
                <a:lnTo>
                  <a:pt x="3980" y="1014"/>
                </a:lnTo>
                <a:lnTo>
                  <a:pt x="3982" y="1014"/>
                </a:lnTo>
                <a:lnTo>
                  <a:pt x="3982" y="1016"/>
                </a:lnTo>
                <a:lnTo>
                  <a:pt x="3980" y="1016"/>
                </a:lnTo>
                <a:lnTo>
                  <a:pt x="3980" y="1017"/>
                </a:lnTo>
                <a:lnTo>
                  <a:pt x="3979" y="1019"/>
                </a:lnTo>
                <a:lnTo>
                  <a:pt x="3977" y="1019"/>
                </a:lnTo>
                <a:lnTo>
                  <a:pt x="3976" y="1019"/>
                </a:lnTo>
                <a:lnTo>
                  <a:pt x="3976" y="1017"/>
                </a:lnTo>
                <a:lnTo>
                  <a:pt x="3976" y="1016"/>
                </a:lnTo>
                <a:lnTo>
                  <a:pt x="3974" y="1014"/>
                </a:lnTo>
                <a:lnTo>
                  <a:pt x="3974" y="1013"/>
                </a:lnTo>
                <a:lnTo>
                  <a:pt x="3973" y="1013"/>
                </a:lnTo>
                <a:lnTo>
                  <a:pt x="3971" y="1013"/>
                </a:lnTo>
                <a:lnTo>
                  <a:pt x="3970" y="1011"/>
                </a:lnTo>
                <a:lnTo>
                  <a:pt x="3970" y="1011"/>
                </a:lnTo>
                <a:lnTo>
                  <a:pt x="3968" y="1011"/>
                </a:lnTo>
                <a:lnTo>
                  <a:pt x="3968" y="1010"/>
                </a:lnTo>
                <a:lnTo>
                  <a:pt x="3967" y="1010"/>
                </a:lnTo>
                <a:lnTo>
                  <a:pt x="3967" y="1008"/>
                </a:lnTo>
                <a:lnTo>
                  <a:pt x="3967" y="1007"/>
                </a:lnTo>
                <a:lnTo>
                  <a:pt x="3967" y="1005"/>
                </a:lnTo>
                <a:lnTo>
                  <a:pt x="3967" y="1004"/>
                </a:lnTo>
                <a:lnTo>
                  <a:pt x="3968" y="1004"/>
                </a:lnTo>
                <a:lnTo>
                  <a:pt x="3970" y="1004"/>
                </a:lnTo>
                <a:lnTo>
                  <a:pt x="3971" y="1003"/>
                </a:lnTo>
                <a:lnTo>
                  <a:pt x="3973" y="1003"/>
                </a:lnTo>
                <a:lnTo>
                  <a:pt x="3971" y="1001"/>
                </a:lnTo>
                <a:lnTo>
                  <a:pt x="3971" y="1000"/>
                </a:lnTo>
                <a:lnTo>
                  <a:pt x="3971" y="998"/>
                </a:lnTo>
                <a:lnTo>
                  <a:pt x="3971" y="997"/>
                </a:lnTo>
                <a:lnTo>
                  <a:pt x="3970" y="995"/>
                </a:lnTo>
                <a:lnTo>
                  <a:pt x="3970" y="994"/>
                </a:lnTo>
                <a:lnTo>
                  <a:pt x="3971" y="994"/>
                </a:lnTo>
                <a:lnTo>
                  <a:pt x="3971" y="992"/>
                </a:lnTo>
                <a:lnTo>
                  <a:pt x="3971" y="991"/>
                </a:lnTo>
                <a:lnTo>
                  <a:pt x="3971" y="989"/>
                </a:lnTo>
                <a:lnTo>
                  <a:pt x="3971" y="988"/>
                </a:lnTo>
                <a:lnTo>
                  <a:pt x="3973" y="988"/>
                </a:lnTo>
                <a:lnTo>
                  <a:pt x="3974" y="986"/>
                </a:lnTo>
                <a:lnTo>
                  <a:pt x="3974" y="988"/>
                </a:lnTo>
                <a:lnTo>
                  <a:pt x="3976" y="988"/>
                </a:lnTo>
                <a:lnTo>
                  <a:pt x="3977" y="988"/>
                </a:lnTo>
                <a:lnTo>
                  <a:pt x="3979" y="988"/>
                </a:lnTo>
                <a:lnTo>
                  <a:pt x="3979" y="989"/>
                </a:lnTo>
                <a:lnTo>
                  <a:pt x="3980" y="991"/>
                </a:lnTo>
                <a:lnTo>
                  <a:pt x="3979" y="991"/>
                </a:lnTo>
                <a:lnTo>
                  <a:pt x="3979" y="992"/>
                </a:lnTo>
                <a:lnTo>
                  <a:pt x="3979" y="995"/>
                </a:lnTo>
                <a:lnTo>
                  <a:pt x="3979" y="997"/>
                </a:lnTo>
                <a:lnTo>
                  <a:pt x="3977" y="998"/>
                </a:lnTo>
                <a:lnTo>
                  <a:pt x="3979" y="1000"/>
                </a:lnTo>
                <a:lnTo>
                  <a:pt x="3977" y="1001"/>
                </a:lnTo>
                <a:lnTo>
                  <a:pt x="3979" y="1003"/>
                </a:lnTo>
                <a:lnTo>
                  <a:pt x="3977" y="1003"/>
                </a:lnTo>
                <a:lnTo>
                  <a:pt x="3977" y="1004"/>
                </a:lnTo>
                <a:lnTo>
                  <a:pt x="3977" y="1005"/>
                </a:lnTo>
                <a:lnTo>
                  <a:pt x="3977" y="1008"/>
                </a:lnTo>
                <a:lnTo>
                  <a:pt x="3977" y="1010"/>
                </a:lnTo>
                <a:lnTo>
                  <a:pt x="3979" y="1011"/>
                </a:lnTo>
                <a:lnTo>
                  <a:pt x="3979" y="1011"/>
                </a:lnTo>
                <a:lnTo>
                  <a:pt x="3980" y="1011"/>
                </a:lnTo>
                <a:lnTo>
                  <a:pt x="3980" y="1007"/>
                </a:lnTo>
                <a:lnTo>
                  <a:pt x="3980" y="1005"/>
                </a:lnTo>
                <a:lnTo>
                  <a:pt x="3980" y="1004"/>
                </a:lnTo>
                <a:lnTo>
                  <a:pt x="3980" y="1003"/>
                </a:lnTo>
                <a:lnTo>
                  <a:pt x="3980" y="1001"/>
                </a:lnTo>
                <a:lnTo>
                  <a:pt x="3982" y="1001"/>
                </a:lnTo>
                <a:lnTo>
                  <a:pt x="3982" y="1000"/>
                </a:lnTo>
                <a:lnTo>
                  <a:pt x="3982" y="998"/>
                </a:lnTo>
                <a:lnTo>
                  <a:pt x="3983" y="997"/>
                </a:lnTo>
                <a:lnTo>
                  <a:pt x="3983" y="995"/>
                </a:lnTo>
                <a:lnTo>
                  <a:pt x="3982" y="995"/>
                </a:lnTo>
                <a:lnTo>
                  <a:pt x="3983" y="994"/>
                </a:lnTo>
                <a:lnTo>
                  <a:pt x="3983" y="992"/>
                </a:lnTo>
                <a:lnTo>
                  <a:pt x="3983" y="991"/>
                </a:lnTo>
                <a:lnTo>
                  <a:pt x="3983" y="988"/>
                </a:lnTo>
                <a:lnTo>
                  <a:pt x="3983" y="986"/>
                </a:lnTo>
                <a:lnTo>
                  <a:pt x="3983" y="985"/>
                </a:lnTo>
                <a:lnTo>
                  <a:pt x="3983" y="983"/>
                </a:lnTo>
                <a:lnTo>
                  <a:pt x="3985" y="982"/>
                </a:lnTo>
                <a:lnTo>
                  <a:pt x="3985" y="983"/>
                </a:lnTo>
                <a:lnTo>
                  <a:pt x="3985" y="985"/>
                </a:lnTo>
                <a:moveTo>
                  <a:pt x="3408" y="1010"/>
                </a:moveTo>
                <a:lnTo>
                  <a:pt x="3408" y="1011"/>
                </a:lnTo>
                <a:lnTo>
                  <a:pt x="3407" y="1010"/>
                </a:lnTo>
                <a:lnTo>
                  <a:pt x="3405" y="1010"/>
                </a:lnTo>
                <a:lnTo>
                  <a:pt x="3405" y="1008"/>
                </a:lnTo>
                <a:lnTo>
                  <a:pt x="3404" y="1008"/>
                </a:lnTo>
                <a:lnTo>
                  <a:pt x="3404" y="1007"/>
                </a:lnTo>
                <a:lnTo>
                  <a:pt x="3405" y="1007"/>
                </a:lnTo>
                <a:lnTo>
                  <a:pt x="3407" y="1007"/>
                </a:lnTo>
                <a:lnTo>
                  <a:pt x="3407" y="1008"/>
                </a:lnTo>
                <a:lnTo>
                  <a:pt x="3408" y="1008"/>
                </a:lnTo>
                <a:lnTo>
                  <a:pt x="3407" y="1007"/>
                </a:lnTo>
                <a:lnTo>
                  <a:pt x="3408" y="1007"/>
                </a:lnTo>
                <a:lnTo>
                  <a:pt x="3410" y="1008"/>
                </a:lnTo>
                <a:lnTo>
                  <a:pt x="3411" y="1010"/>
                </a:lnTo>
                <a:lnTo>
                  <a:pt x="3410" y="1010"/>
                </a:lnTo>
                <a:lnTo>
                  <a:pt x="3408" y="1010"/>
                </a:lnTo>
                <a:moveTo>
                  <a:pt x="3989" y="1001"/>
                </a:moveTo>
                <a:lnTo>
                  <a:pt x="3990" y="1001"/>
                </a:lnTo>
                <a:lnTo>
                  <a:pt x="3990" y="1003"/>
                </a:lnTo>
                <a:lnTo>
                  <a:pt x="3992" y="1003"/>
                </a:lnTo>
                <a:lnTo>
                  <a:pt x="3993" y="1003"/>
                </a:lnTo>
                <a:lnTo>
                  <a:pt x="3995" y="1004"/>
                </a:lnTo>
                <a:lnTo>
                  <a:pt x="3995" y="1005"/>
                </a:lnTo>
                <a:lnTo>
                  <a:pt x="3995" y="1007"/>
                </a:lnTo>
                <a:lnTo>
                  <a:pt x="3996" y="1007"/>
                </a:lnTo>
                <a:lnTo>
                  <a:pt x="3996" y="1008"/>
                </a:lnTo>
                <a:lnTo>
                  <a:pt x="3995" y="1008"/>
                </a:lnTo>
                <a:lnTo>
                  <a:pt x="3993" y="1008"/>
                </a:lnTo>
                <a:lnTo>
                  <a:pt x="3993" y="1010"/>
                </a:lnTo>
                <a:lnTo>
                  <a:pt x="3992" y="1010"/>
                </a:lnTo>
                <a:lnTo>
                  <a:pt x="3992" y="1011"/>
                </a:lnTo>
                <a:lnTo>
                  <a:pt x="3990" y="1010"/>
                </a:lnTo>
                <a:lnTo>
                  <a:pt x="3989" y="1011"/>
                </a:lnTo>
                <a:lnTo>
                  <a:pt x="3988" y="1010"/>
                </a:lnTo>
                <a:lnTo>
                  <a:pt x="3986" y="1010"/>
                </a:lnTo>
                <a:lnTo>
                  <a:pt x="3986" y="1008"/>
                </a:lnTo>
                <a:lnTo>
                  <a:pt x="3986" y="1008"/>
                </a:lnTo>
                <a:lnTo>
                  <a:pt x="3986" y="1007"/>
                </a:lnTo>
                <a:lnTo>
                  <a:pt x="3986" y="1005"/>
                </a:lnTo>
                <a:lnTo>
                  <a:pt x="3986" y="1005"/>
                </a:lnTo>
                <a:lnTo>
                  <a:pt x="3986" y="1004"/>
                </a:lnTo>
                <a:lnTo>
                  <a:pt x="3988" y="1004"/>
                </a:lnTo>
                <a:lnTo>
                  <a:pt x="3988" y="1003"/>
                </a:lnTo>
                <a:lnTo>
                  <a:pt x="3989" y="1001"/>
                </a:lnTo>
                <a:moveTo>
                  <a:pt x="3905" y="1020"/>
                </a:moveTo>
                <a:lnTo>
                  <a:pt x="3907" y="1020"/>
                </a:lnTo>
                <a:lnTo>
                  <a:pt x="3907" y="1019"/>
                </a:lnTo>
                <a:lnTo>
                  <a:pt x="3908" y="1019"/>
                </a:lnTo>
                <a:lnTo>
                  <a:pt x="3908" y="1017"/>
                </a:lnTo>
                <a:lnTo>
                  <a:pt x="3908" y="1016"/>
                </a:lnTo>
                <a:lnTo>
                  <a:pt x="3910" y="1016"/>
                </a:lnTo>
                <a:lnTo>
                  <a:pt x="3911" y="1016"/>
                </a:lnTo>
                <a:lnTo>
                  <a:pt x="3911" y="1014"/>
                </a:lnTo>
                <a:lnTo>
                  <a:pt x="3913" y="1014"/>
                </a:lnTo>
                <a:lnTo>
                  <a:pt x="3913" y="1013"/>
                </a:lnTo>
                <a:lnTo>
                  <a:pt x="3913" y="1011"/>
                </a:lnTo>
                <a:lnTo>
                  <a:pt x="3914" y="1011"/>
                </a:lnTo>
                <a:lnTo>
                  <a:pt x="3914" y="1010"/>
                </a:lnTo>
                <a:lnTo>
                  <a:pt x="3915" y="1010"/>
                </a:lnTo>
                <a:lnTo>
                  <a:pt x="3915" y="1008"/>
                </a:lnTo>
                <a:lnTo>
                  <a:pt x="3915" y="1008"/>
                </a:lnTo>
                <a:lnTo>
                  <a:pt x="3915" y="1007"/>
                </a:lnTo>
                <a:lnTo>
                  <a:pt x="3915" y="1005"/>
                </a:lnTo>
                <a:lnTo>
                  <a:pt x="3915" y="1004"/>
                </a:lnTo>
                <a:lnTo>
                  <a:pt x="3917" y="1003"/>
                </a:lnTo>
                <a:lnTo>
                  <a:pt x="3918" y="1003"/>
                </a:lnTo>
                <a:lnTo>
                  <a:pt x="3917" y="1001"/>
                </a:lnTo>
                <a:lnTo>
                  <a:pt x="3918" y="1001"/>
                </a:lnTo>
                <a:lnTo>
                  <a:pt x="3918" y="1000"/>
                </a:lnTo>
                <a:lnTo>
                  <a:pt x="3920" y="1000"/>
                </a:lnTo>
                <a:lnTo>
                  <a:pt x="3920" y="998"/>
                </a:lnTo>
                <a:lnTo>
                  <a:pt x="3918" y="998"/>
                </a:lnTo>
                <a:lnTo>
                  <a:pt x="3920" y="997"/>
                </a:lnTo>
                <a:lnTo>
                  <a:pt x="3920" y="995"/>
                </a:lnTo>
                <a:lnTo>
                  <a:pt x="3921" y="997"/>
                </a:lnTo>
                <a:lnTo>
                  <a:pt x="3923" y="995"/>
                </a:lnTo>
                <a:lnTo>
                  <a:pt x="3923" y="994"/>
                </a:lnTo>
                <a:lnTo>
                  <a:pt x="3923" y="991"/>
                </a:lnTo>
                <a:lnTo>
                  <a:pt x="3924" y="991"/>
                </a:lnTo>
                <a:lnTo>
                  <a:pt x="3924" y="989"/>
                </a:lnTo>
                <a:lnTo>
                  <a:pt x="3926" y="989"/>
                </a:lnTo>
                <a:lnTo>
                  <a:pt x="3926" y="991"/>
                </a:lnTo>
                <a:lnTo>
                  <a:pt x="3926" y="992"/>
                </a:lnTo>
                <a:lnTo>
                  <a:pt x="3927" y="992"/>
                </a:lnTo>
                <a:lnTo>
                  <a:pt x="3927" y="994"/>
                </a:lnTo>
                <a:lnTo>
                  <a:pt x="3929" y="994"/>
                </a:lnTo>
                <a:lnTo>
                  <a:pt x="3929" y="995"/>
                </a:lnTo>
                <a:lnTo>
                  <a:pt x="3929" y="997"/>
                </a:lnTo>
                <a:lnTo>
                  <a:pt x="3927" y="997"/>
                </a:lnTo>
                <a:lnTo>
                  <a:pt x="3927" y="998"/>
                </a:lnTo>
                <a:lnTo>
                  <a:pt x="3926" y="998"/>
                </a:lnTo>
                <a:lnTo>
                  <a:pt x="3924" y="998"/>
                </a:lnTo>
                <a:lnTo>
                  <a:pt x="3924" y="1000"/>
                </a:lnTo>
                <a:lnTo>
                  <a:pt x="3923" y="1000"/>
                </a:lnTo>
                <a:lnTo>
                  <a:pt x="3923" y="1001"/>
                </a:lnTo>
                <a:lnTo>
                  <a:pt x="3923" y="1003"/>
                </a:lnTo>
                <a:lnTo>
                  <a:pt x="3921" y="1004"/>
                </a:lnTo>
                <a:lnTo>
                  <a:pt x="3920" y="1004"/>
                </a:lnTo>
                <a:lnTo>
                  <a:pt x="3918" y="1004"/>
                </a:lnTo>
                <a:lnTo>
                  <a:pt x="3918" y="1005"/>
                </a:lnTo>
                <a:lnTo>
                  <a:pt x="3917" y="1005"/>
                </a:lnTo>
                <a:lnTo>
                  <a:pt x="3917" y="1007"/>
                </a:lnTo>
                <a:lnTo>
                  <a:pt x="3918" y="1007"/>
                </a:lnTo>
                <a:lnTo>
                  <a:pt x="3918" y="1008"/>
                </a:lnTo>
                <a:lnTo>
                  <a:pt x="3918" y="1010"/>
                </a:lnTo>
                <a:lnTo>
                  <a:pt x="3918" y="1011"/>
                </a:lnTo>
                <a:lnTo>
                  <a:pt x="3917" y="1011"/>
                </a:lnTo>
                <a:lnTo>
                  <a:pt x="3917" y="1011"/>
                </a:lnTo>
                <a:lnTo>
                  <a:pt x="3915" y="1013"/>
                </a:lnTo>
                <a:lnTo>
                  <a:pt x="3915" y="1014"/>
                </a:lnTo>
                <a:lnTo>
                  <a:pt x="3915" y="1016"/>
                </a:lnTo>
                <a:lnTo>
                  <a:pt x="3914" y="1016"/>
                </a:lnTo>
                <a:lnTo>
                  <a:pt x="3914" y="1017"/>
                </a:lnTo>
                <a:lnTo>
                  <a:pt x="3913" y="1017"/>
                </a:lnTo>
                <a:lnTo>
                  <a:pt x="3913" y="1019"/>
                </a:lnTo>
                <a:lnTo>
                  <a:pt x="3913" y="1020"/>
                </a:lnTo>
                <a:lnTo>
                  <a:pt x="3911" y="1022"/>
                </a:lnTo>
                <a:lnTo>
                  <a:pt x="3910" y="1023"/>
                </a:lnTo>
                <a:lnTo>
                  <a:pt x="3908" y="1025"/>
                </a:lnTo>
                <a:lnTo>
                  <a:pt x="3907" y="1025"/>
                </a:lnTo>
                <a:lnTo>
                  <a:pt x="3907" y="1026"/>
                </a:lnTo>
                <a:lnTo>
                  <a:pt x="3905" y="1028"/>
                </a:lnTo>
                <a:lnTo>
                  <a:pt x="3904" y="1028"/>
                </a:lnTo>
                <a:lnTo>
                  <a:pt x="3904" y="1029"/>
                </a:lnTo>
                <a:lnTo>
                  <a:pt x="3902" y="1029"/>
                </a:lnTo>
                <a:lnTo>
                  <a:pt x="3902" y="1028"/>
                </a:lnTo>
                <a:lnTo>
                  <a:pt x="3902" y="1026"/>
                </a:lnTo>
                <a:lnTo>
                  <a:pt x="3902" y="1025"/>
                </a:lnTo>
                <a:lnTo>
                  <a:pt x="3904" y="1025"/>
                </a:lnTo>
                <a:lnTo>
                  <a:pt x="3904" y="1023"/>
                </a:lnTo>
                <a:lnTo>
                  <a:pt x="3905" y="1022"/>
                </a:lnTo>
                <a:lnTo>
                  <a:pt x="3905" y="1020"/>
                </a:lnTo>
                <a:moveTo>
                  <a:pt x="4017" y="1005"/>
                </a:moveTo>
                <a:lnTo>
                  <a:pt x="4015" y="1007"/>
                </a:lnTo>
                <a:lnTo>
                  <a:pt x="4014" y="1007"/>
                </a:lnTo>
                <a:lnTo>
                  <a:pt x="4015" y="1005"/>
                </a:lnTo>
                <a:lnTo>
                  <a:pt x="4014" y="1005"/>
                </a:lnTo>
                <a:lnTo>
                  <a:pt x="4015" y="1004"/>
                </a:lnTo>
                <a:lnTo>
                  <a:pt x="4017" y="1005"/>
                </a:lnTo>
                <a:moveTo>
                  <a:pt x="4008" y="998"/>
                </a:moveTo>
                <a:lnTo>
                  <a:pt x="4008" y="1000"/>
                </a:lnTo>
                <a:lnTo>
                  <a:pt x="4010" y="1000"/>
                </a:lnTo>
                <a:lnTo>
                  <a:pt x="4008" y="1001"/>
                </a:lnTo>
                <a:lnTo>
                  <a:pt x="4010" y="1001"/>
                </a:lnTo>
                <a:lnTo>
                  <a:pt x="4010" y="1003"/>
                </a:lnTo>
                <a:lnTo>
                  <a:pt x="4010" y="1004"/>
                </a:lnTo>
                <a:lnTo>
                  <a:pt x="4008" y="1004"/>
                </a:lnTo>
                <a:lnTo>
                  <a:pt x="4008" y="1003"/>
                </a:lnTo>
                <a:lnTo>
                  <a:pt x="4007" y="1003"/>
                </a:lnTo>
                <a:lnTo>
                  <a:pt x="4007" y="1001"/>
                </a:lnTo>
                <a:lnTo>
                  <a:pt x="4007" y="1000"/>
                </a:lnTo>
                <a:lnTo>
                  <a:pt x="4007" y="998"/>
                </a:lnTo>
                <a:lnTo>
                  <a:pt x="4008" y="998"/>
                </a:lnTo>
                <a:moveTo>
                  <a:pt x="3721" y="1001"/>
                </a:moveTo>
                <a:lnTo>
                  <a:pt x="3721" y="1000"/>
                </a:lnTo>
                <a:lnTo>
                  <a:pt x="3720" y="1000"/>
                </a:lnTo>
                <a:lnTo>
                  <a:pt x="3720" y="998"/>
                </a:lnTo>
                <a:lnTo>
                  <a:pt x="3720" y="997"/>
                </a:lnTo>
                <a:lnTo>
                  <a:pt x="3721" y="997"/>
                </a:lnTo>
                <a:lnTo>
                  <a:pt x="3723" y="998"/>
                </a:lnTo>
                <a:lnTo>
                  <a:pt x="3723" y="1000"/>
                </a:lnTo>
                <a:lnTo>
                  <a:pt x="3723" y="1001"/>
                </a:lnTo>
                <a:lnTo>
                  <a:pt x="3723" y="1003"/>
                </a:lnTo>
                <a:lnTo>
                  <a:pt x="3721" y="1001"/>
                </a:lnTo>
                <a:moveTo>
                  <a:pt x="3024" y="998"/>
                </a:moveTo>
                <a:lnTo>
                  <a:pt x="3024" y="997"/>
                </a:lnTo>
                <a:lnTo>
                  <a:pt x="3023" y="997"/>
                </a:lnTo>
                <a:lnTo>
                  <a:pt x="3023" y="995"/>
                </a:lnTo>
                <a:lnTo>
                  <a:pt x="3024" y="995"/>
                </a:lnTo>
                <a:lnTo>
                  <a:pt x="3026" y="995"/>
                </a:lnTo>
                <a:lnTo>
                  <a:pt x="3026" y="997"/>
                </a:lnTo>
                <a:lnTo>
                  <a:pt x="3026" y="998"/>
                </a:lnTo>
                <a:lnTo>
                  <a:pt x="3024" y="998"/>
                </a:lnTo>
                <a:moveTo>
                  <a:pt x="3930" y="995"/>
                </a:moveTo>
                <a:lnTo>
                  <a:pt x="3929" y="995"/>
                </a:lnTo>
                <a:lnTo>
                  <a:pt x="3930" y="994"/>
                </a:lnTo>
                <a:lnTo>
                  <a:pt x="3932" y="994"/>
                </a:lnTo>
                <a:lnTo>
                  <a:pt x="3933" y="994"/>
                </a:lnTo>
                <a:lnTo>
                  <a:pt x="3933" y="995"/>
                </a:lnTo>
                <a:lnTo>
                  <a:pt x="3932" y="995"/>
                </a:lnTo>
                <a:lnTo>
                  <a:pt x="3932" y="997"/>
                </a:lnTo>
                <a:lnTo>
                  <a:pt x="3930" y="997"/>
                </a:lnTo>
                <a:lnTo>
                  <a:pt x="3930" y="995"/>
                </a:lnTo>
                <a:moveTo>
                  <a:pt x="3568" y="992"/>
                </a:moveTo>
                <a:lnTo>
                  <a:pt x="3568" y="994"/>
                </a:lnTo>
                <a:lnTo>
                  <a:pt x="3570" y="994"/>
                </a:lnTo>
                <a:lnTo>
                  <a:pt x="3568" y="995"/>
                </a:lnTo>
                <a:lnTo>
                  <a:pt x="3567" y="995"/>
                </a:lnTo>
                <a:lnTo>
                  <a:pt x="3567" y="994"/>
                </a:lnTo>
                <a:lnTo>
                  <a:pt x="3567" y="992"/>
                </a:lnTo>
                <a:lnTo>
                  <a:pt x="3565" y="992"/>
                </a:lnTo>
                <a:lnTo>
                  <a:pt x="3565" y="991"/>
                </a:lnTo>
                <a:lnTo>
                  <a:pt x="3567" y="991"/>
                </a:lnTo>
                <a:lnTo>
                  <a:pt x="3567" y="989"/>
                </a:lnTo>
                <a:lnTo>
                  <a:pt x="3568" y="989"/>
                </a:lnTo>
                <a:lnTo>
                  <a:pt x="3568" y="991"/>
                </a:lnTo>
                <a:lnTo>
                  <a:pt x="3570" y="992"/>
                </a:lnTo>
                <a:lnTo>
                  <a:pt x="3568" y="992"/>
                </a:lnTo>
                <a:moveTo>
                  <a:pt x="1527" y="1003"/>
                </a:moveTo>
                <a:lnTo>
                  <a:pt x="1526" y="1003"/>
                </a:lnTo>
                <a:lnTo>
                  <a:pt x="1526" y="1001"/>
                </a:lnTo>
                <a:lnTo>
                  <a:pt x="1527" y="1001"/>
                </a:lnTo>
                <a:lnTo>
                  <a:pt x="1529" y="1001"/>
                </a:lnTo>
                <a:lnTo>
                  <a:pt x="1529" y="1000"/>
                </a:lnTo>
                <a:lnTo>
                  <a:pt x="1530" y="1000"/>
                </a:lnTo>
                <a:lnTo>
                  <a:pt x="1532" y="1000"/>
                </a:lnTo>
                <a:lnTo>
                  <a:pt x="1532" y="998"/>
                </a:lnTo>
                <a:lnTo>
                  <a:pt x="1532" y="997"/>
                </a:lnTo>
                <a:lnTo>
                  <a:pt x="1532" y="995"/>
                </a:lnTo>
                <a:lnTo>
                  <a:pt x="1532" y="994"/>
                </a:lnTo>
                <a:lnTo>
                  <a:pt x="1532" y="992"/>
                </a:lnTo>
                <a:lnTo>
                  <a:pt x="1530" y="992"/>
                </a:lnTo>
                <a:lnTo>
                  <a:pt x="1529" y="992"/>
                </a:lnTo>
                <a:lnTo>
                  <a:pt x="1530" y="991"/>
                </a:lnTo>
                <a:lnTo>
                  <a:pt x="1532" y="991"/>
                </a:lnTo>
                <a:lnTo>
                  <a:pt x="1533" y="991"/>
                </a:lnTo>
                <a:lnTo>
                  <a:pt x="1535" y="991"/>
                </a:lnTo>
                <a:lnTo>
                  <a:pt x="1536" y="991"/>
                </a:lnTo>
                <a:lnTo>
                  <a:pt x="1536" y="989"/>
                </a:lnTo>
                <a:lnTo>
                  <a:pt x="1538" y="989"/>
                </a:lnTo>
                <a:lnTo>
                  <a:pt x="1539" y="989"/>
                </a:lnTo>
                <a:lnTo>
                  <a:pt x="1541" y="989"/>
                </a:lnTo>
                <a:lnTo>
                  <a:pt x="1539" y="991"/>
                </a:lnTo>
                <a:lnTo>
                  <a:pt x="1539" y="992"/>
                </a:lnTo>
                <a:lnTo>
                  <a:pt x="1538" y="992"/>
                </a:lnTo>
                <a:lnTo>
                  <a:pt x="1538" y="994"/>
                </a:lnTo>
                <a:lnTo>
                  <a:pt x="1538" y="995"/>
                </a:lnTo>
                <a:lnTo>
                  <a:pt x="1538" y="997"/>
                </a:lnTo>
                <a:lnTo>
                  <a:pt x="1538" y="998"/>
                </a:lnTo>
                <a:lnTo>
                  <a:pt x="1538" y="1000"/>
                </a:lnTo>
                <a:lnTo>
                  <a:pt x="1538" y="1001"/>
                </a:lnTo>
                <a:lnTo>
                  <a:pt x="1536" y="1001"/>
                </a:lnTo>
                <a:lnTo>
                  <a:pt x="1536" y="1003"/>
                </a:lnTo>
                <a:lnTo>
                  <a:pt x="1535" y="1003"/>
                </a:lnTo>
                <a:lnTo>
                  <a:pt x="1533" y="1003"/>
                </a:lnTo>
                <a:lnTo>
                  <a:pt x="1532" y="1003"/>
                </a:lnTo>
                <a:lnTo>
                  <a:pt x="1530" y="1003"/>
                </a:lnTo>
                <a:lnTo>
                  <a:pt x="1529" y="1003"/>
                </a:lnTo>
                <a:lnTo>
                  <a:pt x="1527" y="1003"/>
                </a:lnTo>
                <a:moveTo>
                  <a:pt x="3967" y="997"/>
                </a:moveTo>
                <a:lnTo>
                  <a:pt x="3965" y="997"/>
                </a:lnTo>
                <a:lnTo>
                  <a:pt x="3965" y="995"/>
                </a:lnTo>
                <a:lnTo>
                  <a:pt x="3967" y="995"/>
                </a:lnTo>
                <a:lnTo>
                  <a:pt x="3965" y="994"/>
                </a:lnTo>
                <a:lnTo>
                  <a:pt x="3965" y="992"/>
                </a:lnTo>
                <a:lnTo>
                  <a:pt x="3964" y="992"/>
                </a:lnTo>
                <a:lnTo>
                  <a:pt x="3963" y="992"/>
                </a:lnTo>
                <a:lnTo>
                  <a:pt x="3961" y="992"/>
                </a:lnTo>
                <a:lnTo>
                  <a:pt x="3961" y="994"/>
                </a:lnTo>
                <a:lnTo>
                  <a:pt x="3960" y="994"/>
                </a:lnTo>
                <a:lnTo>
                  <a:pt x="3960" y="995"/>
                </a:lnTo>
                <a:lnTo>
                  <a:pt x="3960" y="997"/>
                </a:lnTo>
                <a:lnTo>
                  <a:pt x="3958" y="997"/>
                </a:lnTo>
                <a:lnTo>
                  <a:pt x="3958" y="995"/>
                </a:lnTo>
                <a:lnTo>
                  <a:pt x="3958" y="994"/>
                </a:lnTo>
                <a:lnTo>
                  <a:pt x="3958" y="992"/>
                </a:lnTo>
                <a:lnTo>
                  <a:pt x="3958" y="991"/>
                </a:lnTo>
                <a:lnTo>
                  <a:pt x="3957" y="991"/>
                </a:lnTo>
                <a:lnTo>
                  <a:pt x="3957" y="989"/>
                </a:lnTo>
                <a:lnTo>
                  <a:pt x="3957" y="988"/>
                </a:lnTo>
                <a:lnTo>
                  <a:pt x="3958" y="986"/>
                </a:lnTo>
                <a:lnTo>
                  <a:pt x="3957" y="983"/>
                </a:lnTo>
                <a:lnTo>
                  <a:pt x="3957" y="982"/>
                </a:lnTo>
                <a:lnTo>
                  <a:pt x="3957" y="980"/>
                </a:lnTo>
                <a:lnTo>
                  <a:pt x="3957" y="979"/>
                </a:lnTo>
                <a:lnTo>
                  <a:pt x="3957" y="976"/>
                </a:lnTo>
                <a:lnTo>
                  <a:pt x="3957" y="975"/>
                </a:lnTo>
                <a:lnTo>
                  <a:pt x="3955" y="975"/>
                </a:lnTo>
                <a:lnTo>
                  <a:pt x="3954" y="975"/>
                </a:lnTo>
                <a:lnTo>
                  <a:pt x="3954" y="975"/>
                </a:lnTo>
                <a:lnTo>
                  <a:pt x="3952" y="975"/>
                </a:lnTo>
                <a:lnTo>
                  <a:pt x="3952" y="973"/>
                </a:lnTo>
                <a:lnTo>
                  <a:pt x="3954" y="973"/>
                </a:lnTo>
                <a:lnTo>
                  <a:pt x="3955" y="973"/>
                </a:lnTo>
                <a:lnTo>
                  <a:pt x="3955" y="975"/>
                </a:lnTo>
                <a:lnTo>
                  <a:pt x="3957" y="975"/>
                </a:lnTo>
                <a:lnTo>
                  <a:pt x="3958" y="975"/>
                </a:lnTo>
                <a:lnTo>
                  <a:pt x="3958" y="975"/>
                </a:lnTo>
                <a:lnTo>
                  <a:pt x="3960" y="975"/>
                </a:lnTo>
                <a:lnTo>
                  <a:pt x="3961" y="976"/>
                </a:lnTo>
                <a:lnTo>
                  <a:pt x="3963" y="976"/>
                </a:lnTo>
                <a:lnTo>
                  <a:pt x="3963" y="978"/>
                </a:lnTo>
                <a:lnTo>
                  <a:pt x="3964" y="978"/>
                </a:lnTo>
                <a:lnTo>
                  <a:pt x="3965" y="978"/>
                </a:lnTo>
                <a:lnTo>
                  <a:pt x="3965" y="976"/>
                </a:lnTo>
                <a:lnTo>
                  <a:pt x="3967" y="976"/>
                </a:lnTo>
                <a:lnTo>
                  <a:pt x="3967" y="978"/>
                </a:lnTo>
                <a:lnTo>
                  <a:pt x="3968" y="978"/>
                </a:lnTo>
                <a:lnTo>
                  <a:pt x="3967" y="979"/>
                </a:lnTo>
                <a:lnTo>
                  <a:pt x="3968" y="979"/>
                </a:lnTo>
                <a:lnTo>
                  <a:pt x="3970" y="979"/>
                </a:lnTo>
                <a:lnTo>
                  <a:pt x="3970" y="978"/>
                </a:lnTo>
                <a:lnTo>
                  <a:pt x="3971" y="978"/>
                </a:lnTo>
                <a:lnTo>
                  <a:pt x="3971" y="979"/>
                </a:lnTo>
                <a:lnTo>
                  <a:pt x="3971" y="980"/>
                </a:lnTo>
                <a:lnTo>
                  <a:pt x="3971" y="982"/>
                </a:lnTo>
                <a:lnTo>
                  <a:pt x="3971" y="983"/>
                </a:lnTo>
                <a:lnTo>
                  <a:pt x="3971" y="985"/>
                </a:lnTo>
                <a:lnTo>
                  <a:pt x="3970" y="985"/>
                </a:lnTo>
                <a:lnTo>
                  <a:pt x="3970" y="986"/>
                </a:lnTo>
                <a:lnTo>
                  <a:pt x="3968" y="986"/>
                </a:lnTo>
                <a:lnTo>
                  <a:pt x="3968" y="988"/>
                </a:lnTo>
                <a:lnTo>
                  <a:pt x="3968" y="989"/>
                </a:lnTo>
                <a:lnTo>
                  <a:pt x="3968" y="991"/>
                </a:lnTo>
                <a:lnTo>
                  <a:pt x="3968" y="992"/>
                </a:lnTo>
                <a:lnTo>
                  <a:pt x="3968" y="994"/>
                </a:lnTo>
                <a:lnTo>
                  <a:pt x="3968" y="995"/>
                </a:lnTo>
                <a:lnTo>
                  <a:pt x="3968" y="997"/>
                </a:lnTo>
                <a:lnTo>
                  <a:pt x="3967" y="997"/>
                </a:lnTo>
                <a:moveTo>
                  <a:pt x="1498" y="989"/>
                </a:moveTo>
                <a:lnTo>
                  <a:pt x="1498" y="988"/>
                </a:lnTo>
                <a:lnTo>
                  <a:pt x="1497" y="988"/>
                </a:lnTo>
                <a:lnTo>
                  <a:pt x="1495" y="988"/>
                </a:lnTo>
                <a:lnTo>
                  <a:pt x="1494" y="988"/>
                </a:lnTo>
                <a:lnTo>
                  <a:pt x="1494" y="986"/>
                </a:lnTo>
                <a:lnTo>
                  <a:pt x="1495" y="986"/>
                </a:lnTo>
                <a:lnTo>
                  <a:pt x="1495" y="985"/>
                </a:lnTo>
                <a:lnTo>
                  <a:pt x="1497" y="985"/>
                </a:lnTo>
                <a:lnTo>
                  <a:pt x="1497" y="986"/>
                </a:lnTo>
                <a:lnTo>
                  <a:pt x="1498" y="986"/>
                </a:lnTo>
                <a:lnTo>
                  <a:pt x="1499" y="986"/>
                </a:lnTo>
                <a:lnTo>
                  <a:pt x="1499" y="985"/>
                </a:lnTo>
                <a:lnTo>
                  <a:pt x="1501" y="985"/>
                </a:lnTo>
                <a:lnTo>
                  <a:pt x="1502" y="985"/>
                </a:lnTo>
                <a:lnTo>
                  <a:pt x="1502" y="986"/>
                </a:lnTo>
                <a:lnTo>
                  <a:pt x="1502" y="988"/>
                </a:lnTo>
                <a:lnTo>
                  <a:pt x="1501" y="988"/>
                </a:lnTo>
                <a:lnTo>
                  <a:pt x="1501" y="989"/>
                </a:lnTo>
                <a:lnTo>
                  <a:pt x="1499" y="989"/>
                </a:lnTo>
                <a:lnTo>
                  <a:pt x="1498" y="989"/>
                </a:lnTo>
                <a:moveTo>
                  <a:pt x="3924" y="989"/>
                </a:moveTo>
                <a:lnTo>
                  <a:pt x="3923" y="989"/>
                </a:lnTo>
                <a:lnTo>
                  <a:pt x="3923" y="988"/>
                </a:lnTo>
                <a:lnTo>
                  <a:pt x="3921" y="988"/>
                </a:lnTo>
                <a:lnTo>
                  <a:pt x="3921" y="986"/>
                </a:lnTo>
                <a:lnTo>
                  <a:pt x="3923" y="986"/>
                </a:lnTo>
                <a:lnTo>
                  <a:pt x="3923" y="985"/>
                </a:lnTo>
                <a:lnTo>
                  <a:pt x="3923" y="983"/>
                </a:lnTo>
                <a:lnTo>
                  <a:pt x="3923" y="982"/>
                </a:lnTo>
                <a:lnTo>
                  <a:pt x="3924" y="980"/>
                </a:lnTo>
                <a:lnTo>
                  <a:pt x="3924" y="982"/>
                </a:lnTo>
                <a:lnTo>
                  <a:pt x="3924" y="983"/>
                </a:lnTo>
                <a:lnTo>
                  <a:pt x="3926" y="983"/>
                </a:lnTo>
                <a:lnTo>
                  <a:pt x="3924" y="985"/>
                </a:lnTo>
                <a:lnTo>
                  <a:pt x="3924" y="986"/>
                </a:lnTo>
                <a:lnTo>
                  <a:pt x="3924" y="988"/>
                </a:lnTo>
                <a:lnTo>
                  <a:pt x="3924" y="989"/>
                </a:lnTo>
                <a:moveTo>
                  <a:pt x="4001" y="1001"/>
                </a:moveTo>
                <a:lnTo>
                  <a:pt x="4001" y="1000"/>
                </a:lnTo>
                <a:lnTo>
                  <a:pt x="4002" y="1001"/>
                </a:lnTo>
                <a:lnTo>
                  <a:pt x="4001" y="1001"/>
                </a:lnTo>
                <a:moveTo>
                  <a:pt x="4002" y="978"/>
                </a:moveTo>
                <a:lnTo>
                  <a:pt x="4002" y="979"/>
                </a:lnTo>
                <a:lnTo>
                  <a:pt x="4004" y="979"/>
                </a:lnTo>
                <a:lnTo>
                  <a:pt x="4004" y="980"/>
                </a:lnTo>
                <a:lnTo>
                  <a:pt x="4005" y="980"/>
                </a:lnTo>
                <a:lnTo>
                  <a:pt x="4005" y="982"/>
                </a:lnTo>
                <a:lnTo>
                  <a:pt x="4004" y="982"/>
                </a:lnTo>
                <a:lnTo>
                  <a:pt x="4004" y="983"/>
                </a:lnTo>
                <a:lnTo>
                  <a:pt x="4005" y="983"/>
                </a:lnTo>
                <a:lnTo>
                  <a:pt x="4007" y="983"/>
                </a:lnTo>
                <a:lnTo>
                  <a:pt x="4007" y="985"/>
                </a:lnTo>
                <a:lnTo>
                  <a:pt x="4005" y="985"/>
                </a:lnTo>
                <a:lnTo>
                  <a:pt x="4004" y="985"/>
                </a:lnTo>
                <a:lnTo>
                  <a:pt x="4002" y="985"/>
                </a:lnTo>
                <a:lnTo>
                  <a:pt x="4001" y="985"/>
                </a:lnTo>
                <a:lnTo>
                  <a:pt x="3999" y="985"/>
                </a:lnTo>
                <a:lnTo>
                  <a:pt x="3999" y="983"/>
                </a:lnTo>
                <a:lnTo>
                  <a:pt x="3998" y="982"/>
                </a:lnTo>
                <a:lnTo>
                  <a:pt x="3996" y="982"/>
                </a:lnTo>
                <a:lnTo>
                  <a:pt x="3995" y="980"/>
                </a:lnTo>
                <a:lnTo>
                  <a:pt x="3995" y="982"/>
                </a:lnTo>
                <a:lnTo>
                  <a:pt x="3996" y="982"/>
                </a:lnTo>
                <a:lnTo>
                  <a:pt x="3996" y="983"/>
                </a:lnTo>
                <a:lnTo>
                  <a:pt x="3996" y="985"/>
                </a:lnTo>
                <a:lnTo>
                  <a:pt x="3998" y="985"/>
                </a:lnTo>
                <a:lnTo>
                  <a:pt x="3998" y="986"/>
                </a:lnTo>
                <a:lnTo>
                  <a:pt x="3998" y="988"/>
                </a:lnTo>
                <a:lnTo>
                  <a:pt x="3998" y="989"/>
                </a:lnTo>
                <a:lnTo>
                  <a:pt x="3998" y="991"/>
                </a:lnTo>
                <a:lnTo>
                  <a:pt x="3999" y="992"/>
                </a:lnTo>
                <a:lnTo>
                  <a:pt x="4001" y="994"/>
                </a:lnTo>
                <a:lnTo>
                  <a:pt x="4001" y="995"/>
                </a:lnTo>
                <a:lnTo>
                  <a:pt x="4002" y="997"/>
                </a:lnTo>
                <a:lnTo>
                  <a:pt x="4002" y="998"/>
                </a:lnTo>
                <a:lnTo>
                  <a:pt x="4004" y="998"/>
                </a:lnTo>
                <a:lnTo>
                  <a:pt x="4004" y="1000"/>
                </a:lnTo>
                <a:lnTo>
                  <a:pt x="4002" y="1000"/>
                </a:lnTo>
                <a:lnTo>
                  <a:pt x="4001" y="1000"/>
                </a:lnTo>
                <a:lnTo>
                  <a:pt x="4001" y="998"/>
                </a:lnTo>
                <a:lnTo>
                  <a:pt x="3999" y="998"/>
                </a:lnTo>
                <a:lnTo>
                  <a:pt x="3999" y="1001"/>
                </a:lnTo>
                <a:lnTo>
                  <a:pt x="4001" y="1001"/>
                </a:lnTo>
                <a:lnTo>
                  <a:pt x="4001" y="1003"/>
                </a:lnTo>
                <a:lnTo>
                  <a:pt x="4001" y="1004"/>
                </a:lnTo>
                <a:lnTo>
                  <a:pt x="3999" y="1003"/>
                </a:lnTo>
                <a:lnTo>
                  <a:pt x="3998" y="1001"/>
                </a:lnTo>
                <a:lnTo>
                  <a:pt x="3996" y="1001"/>
                </a:lnTo>
                <a:lnTo>
                  <a:pt x="3996" y="1000"/>
                </a:lnTo>
                <a:lnTo>
                  <a:pt x="3996" y="998"/>
                </a:lnTo>
                <a:lnTo>
                  <a:pt x="3996" y="997"/>
                </a:lnTo>
                <a:lnTo>
                  <a:pt x="3995" y="997"/>
                </a:lnTo>
                <a:lnTo>
                  <a:pt x="3995" y="995"/>
                </a:lnTo>
                <a:lnTo>
                  <a:pt x="3995" y="994"/>
                </a:lnTo>
                <a:lnTo>
                  <a:pt x="3995" y="992"/>
                </a:lnTo>
                <a:lnTo>
                  <a:pt x="3995" y="991"/>
                </a:lnTo>
                <a:lnTo>
                  <a:pt x="3995" y="989"/>
                </a:lnTo>
                <a:lnTo>
                  <a:pt x="3993" y="989"/>
                </a:lnTo>
                <a:lnTo>
                  <a:pt x="3993" y="988"/>
                </a:lnTo>
                <a:lnTo>
                  <a:pt x="3992" y="988"/>
                </a:lnTo>
                <a:lnTo>
                  <a:pt x="3992" y="986"/>
                </a:lnTo>
                <a:lnTo>
                  <a:pt x="3990" y="986"/>
                </a:lnTo>
                <a:lnTo>
                  <a:pt x="3990" y="988"/>
                </a:lnTo>
                <a:lnTo>
                  <a:pt x="3989" y="988"/>
                </a:lnTo>
                <a:lnTo>
                  <a:pt x="3989" y="986"/>
                </a:lnTo>
                <a:lnTo>
                  <a:pt x="3988" y="986"/>
                </a:lnTo>
                <a:lnTo>
                  <a:pt x="3989" y="985"/>
                </a:lnTo>
                <a:lnTo>
                  <a:pt x="3988" y="983"/>
                </a:lnTo>
                <a:lnTo>
                  <a:pt x="3988" y="982"/>
                </a:lnTo>
                <a:lnTo>
                  <a:pt x="3988" y="980"/>
                </a:lnTo>
                <a:lnTo>
                  <a:pt x="3986" y="980"/>
                </a:lnTo>
                <a:lnTo>
                  <a:pt x="3986" y="979"/>
                </a:lnTo>
                <a:lnTo>
                  <a:pt x="3986" y="978"/>
                </a:lnTo>
                <a:lnTo>
                  <a:pt x="3986" y="978"/>
                </a:lnTo>
                <a:lnTo>
                  <a:pt x="3988" y="979"/>
                </a:lnTo>
                <a:lnTo>
                  <a:pt x="3988" y="978"/>
                </a:lnTo>
                <a:lnTo>
                  <a:pt x="3986" y="976"/>
                </a:lnTo>
                <a:lnTo>
                  <a:pt x="3986" y="975"/>
                </a:lnTo>
                <a:lnTo>
                  <a:pt x="3988" y="975"/>
                </a:lnTo>
                <a:lnTo>
                  <a:pt x="3989" y="976"/>
                </a:lnTo>
                <a:lnTo>
                  <a:pt x="3989" y="978"/>
                </a:lnTo>
                <a:lnTo>
                  <a:pt x="3990" y="978"/>
                </a:lnTo>
                <a:lnTo>
                  <a:pt x="3990" y="979"/>
                </a:lnTo>
                <a:lnTo>
                  <a:pt x="3989" y="979"/>
                </a:lnTo>
                <a:lnTo>
                  <a:pt x="3989" y="980"/>
                </a:lnTo>
                <a:lnTo>
                  <a:pt x="3990" y="982"/>
                </a:lnTo>
                <a:lnTo>
                  <a:pt x="3992" y="982"/>
                </a:lnTo>
                <a:lnTo>
                  <a:pt x="3992" y="980"/>
                </a:lnTo>
                <a:lnTo>
                  <a:pt x="3993" y="980"/>
                </a:lnTo>
                <a:lnTo>
                  <a:pt x="3993" y="979"/>
                </a:lnTo>
                <a:lnTo>
                  <a:pt x="3993" y="978"/>
                </a:lnTo>
                <a:lnTo>
                  <a:pt x="3995" y="978"/>
                </a:lnTo>
                <a:lnTo>
                  <a:pt x="3995" y="976"/>
                </a:lnTo>
                <a:lnTo>
                  <a:pt x="3995" y="975"/>
                </a:lnTo>
                <a:lnTo>
                  <a:pt x="3995" y="975"/>
                </a:lnTo>
                <a:lnTo>
                  <a:pt x="3993" y="975"/>
                </a:lnTo>
                <a:lnTo>
                  <a:pt x="3993" y="975"/>
                </a:lnTo>
                <a:lnTo>
                  <a:pt x="3992" y="975"/>
                </a:lnTo>
                <a:lnTo>
                  <a:pt x="3992" y="973"/>
                </a:lnTo>
                <a:lnTo>
                  <a:pt x="3990" y="973"/>
                </a:lnTo>
                <a:lnTo>
                  <a:pt x="3989" y="972"/>
                </a:lnTo>
                <a:lnTo>
                  <a:pt x="3989" y="970"/>
                </a:lnTo>
                <a:lnTo>
                  <a:pt x="3988" y="970"/>
                </a:lnTo>
                <a:lnTo>
                  <a:pt x="3986" y="970"/>
                </a:lnTo>
                <a:lnTo>
                  <a:pt x="3986" y="969"/>
                </a:lnTo>
                <a:lnTo>
                  <a:pt x="3986" y="967"/>
                </a:lnTo>
                <a:lnTo>
                  <a:pt x="3985" y="964"/>
                </a:lnTo>
                <a:lnTo>
                  <a:pt x="3983" y="963"/>
                </a:lnTo>
                <a:lnTo>
                  <a:pt x="3983" y="961"/>
                </a:lnTo>
                <a:lnTo>
                  <a:pt x="3985" y="961"/>
                </a:lnTo>
                <a:lnTo>
                  <a:pt x="3986" y="961"/>
                </a:lnTo>
                <a:lnTo>
                  <a:pt x="3986" y="963"/>
                </a:lnTo>
                <a:lnTo>
                  <a:pt x="3986" y="963"/>
                </a:lnTo>
                <a:lnTo>
                  <a:pt x="3989" y="963"/>
                </a:lnTo>
                <a:lnTo>
                  <a:pt x="3989" y="961"/>
                </a:lnTo>
                <a:lnTo>
                  <a:pt x="3990" y="961"/>
                </a:lnTo>
                <a:lnTo>
                  <a:pt x="3992" y="961"/>
                </a:lnTo>
                <a:lnTo>
                  <a:pt x="3993" y="961"/>
                </a:lnTo>
                <a:lnTo>
                  <a:pt x="3995" y="963"/>
                </a:lnTo>
                <a:lnTo>
                  <a:pt x="3996" y="964"/>
                </a:lnTo>
                <a:lnTo>
                  <a:pt x="3996" y="966"/>
                </a:lnTo>
                <a:lnTo>
                  <a:pt x="3998" y="966"/>
                </a:lnTo>
                <a:lnTo>
                  <a:pt x="3998" y="967"/>
                </a:lnTo>
                <a:lnTo>
                  <a:pt x="3999" y="967"/>
                </a:lnTo>
                <a:lnTo>
                  <a:pt x="3999" y="969"/>
                </a:lnTo>
                <a:lnTo>
                  <a:pt x="3999" y="970"/>
                </a:lnTo>
                <a:lnTo>
                  <a:pt x="3999" y="972"/>
                </a:lnTo>
                <a:lnTo>
                  <a:pt x="3999" y="973"/>
                </a:lnTo>
                <a:lnTo>
                  <a:pt x="4001" y="975"/>
                </a:lnTo>
                <a:lnTo>
                  <a:pt x="4001" y="975"/>
                </a:lnTo>
                <a:lnTo>
                  <a:pt x="4001" y="976"/>
                </a:lnTo>
                <a:lnTo>
                  <a:pt x="4002" y="976"/>
                </a:lnTo>
                <a:lnTo>
                  <a:pt x="4002" y="978"/>
                </a:lnTo>
                <a:moveTo>
                  <a:pt x="1419" y="975"/>
                </a:moveTo>
                <a:lnTo>
                  <a:pt x="1419" y="975"/>
                </a:lnTo>
                <a:lnTo>
                  <a:pt x="1417" y="975"/>
                </a:lnTo>
                <a:lnTo>
                  <a:pt x="1417" y="973"/>
                </a:lnTo>
                <a:lnTo>
                  <a:pt x="1417" y="972"/>
                </a:lnTo>
                <a:lnTo>
                  <a:pt x="1419" y="972"/>
                </a:lnTo>
                <a:lnTo>
                  <a:pt x="1419" y="970"/>
                </a:lnTo>
                <a:lnTo>
                  <a:pt x="1419" y="969"/>
                </a:lnTo>
                <a:lnTo>
                  <a:pt x="1420" y="969"/>
                </a:lnTo>
                <a:lnTo>
                  <a:pt x="1422" y="969"/>
                </a:lnTo>
                <a:lnTo>
                  <a:pt x="1422" y="967"/>
                </a:lnTo>
                <a:lnTo>
                  <a:pt x="1423" y="969"/>
                </a:lnTo>
                <a:lnTo>
                  <a:pt x="1424" y="972"/>
                </a:lnTo>
                <a:lnTo>
                  <a:pt x="1424" y="973"/>
                </a:lnTo>
                <a:lnTo>
                  <a:pt x="1424" y="975"/>
                </a:lnTo>
                <a:lnTo>
                  <a:pt x="1424" y="976"/>
                </a:lnTo>
                <a:lnTo>
                  <a:pt x="1423" y="975"/>
                </a:lnTo>
                <a:lnTo>
                  <a:pt x="1422" y="976"/>
                </a:lnTo>
                <a:lnTo>
                  <a:pt x="1420" y="976"/>
                </a:lnTo>
                <a:lnTo>
                  <a:pt x="1419" y="976"/>
                </a:lnTo>
                <a:lnTo>
                  <a:pt x="1419" y="975"/>
                </a:lnTo>
                <a:moveTo>
                  <a:pt x="3567" y="969"/>
                </a:moveTo>
                <a:lnTo>
                  <a:pt x="3568" y="967"/>
                </a:lnTo>
                <a:lnTo>
                  <a:pt x="3568" y="969"/>
                </a:lnTo>
                <a:lnTo>
                  <a:pt x="3568" y="970"/>
                </a:lnTo>
                <a:lnTo>
                  <a:pt x="3568" y="972"/>
                </a:lnTo>
                <a:lnTo>
                  <a:pt x="3568" y="973"/>
                </a:lnTo>
                <a:lnTo>
                  <a:pt x="3568" y="975"/>
                </a:lnTo>
                <a:lnTo>
                  <a:pt x="3568" y="976"/>
                </a:lnTo>
                <a:lnTo>
                  <a:pt x="3568" y="978"/>
                </a:lnTo>
                <a:lnTo>
                  <a:pt x="3568" y="979"/>
                </a:lnTo>
                <a:lnTo>
                  <a:pt x="3567" y="979"/>
                </a:lnTo>
                <a:lnTo>
                  <a:pt x="3567" y="978"/>
                </a:lnTo>
                <a:lnTo>
                  <a:pt x="3567" y="976"/>
                </a:lnTo>
                <a:lnTo>
                  <a:pt x="3567" y="975"/>
                </a:lnTo>
                <a:lnTo>
                  <a:pt x="3565" y="975"/>
                </a:lnTo>
                <a:lnTo>
                  <a:pt x="3565" y="975"/>
                </a:lnTo>
                <a:lnTo>
                  <a:pt x="3565" y="973"/>
                </a:lnTo>
                <a:lnTo>
                  <a:pt x="3567" y="973"/>
                </a:lnTo>
                <a:lnTo>
                  <a:pt x="3567" y="972"/>
                </a:lnTo>
                <a:lnTo>
                  <a:pt x="3565" y="972"/>
                </a:lnTo>
                <a:lnTo>
                  <a:pt x="3565" y="970"/>
                </a:lnTo>
                <a:lnTo>
                  <a:pt x="3565" y="969"/>
                </a:lnTo>
                <a:lnTo>
                  <a:pt x="3565" y="967"/>
                </a:lnTo>
                <a:lnTo>
                  <a:pt x="3567" y="967"/>
                </a:lnTo>
                <a:lnTo>
                  <a:pt x="3567" y="969"/>
                </a:lnTo>
                <a:moveTo>
                  <a:pt x="3982" y="973"/>
                </a:moveTo>
                <a:lnTo>
                  <a:pt x="3982" y="975"/>
                </a:lnTo>
                <a:lnTo>
                  <a:pt x="3980" y="975"/>
                </a:lnTo>
                <a:lnTo>
                  <a:pt x="3980" y="973"/>
                </a:lnTo>
                <a:lnTo>
                  <a:pt x="3979" y="973"/>
                </a:lnTo>
                <a:lnTo>
                  <a:pt x="3977" y="973"/>
                </a:lnTo>
                <a:lnTo>
                  <a:pt x="3977" y="972"/>
                </a:lnTo>
                <a:lnTo>
                  <a:pt x="3977" y="970"/>
                </a:lnTo>
                <a:lnTo>
                  <a:pt x="3976" y="970"/>
                </a:lnTo>
                <a:lnTo>
                  <a:pt x="3974" y="969"/>
                </a:lnTo>
                <a:lnTo>
                  <a:pt x="3974" y="967"/>
                </a:lnTo>
                <a:lnTo>
                  <a:pt x="3973" y="967"/>
                </a:lnTo>
                <a:lnTo>
                  <a:pt x="3971" y="969"/>
                </a:lnTo>
                <a:lnTo>
                  <a:pt x="3971" y="970"/>
                </a:lnTo>
                <a:lnTo>
                  <a:pt x="3971" y="972"/>
                </a:lnTo>
                <a:lnTo>
                  <a:pt x="3970" y="972"/>
                </a:lnTo>
                <a:lnTo>
                  <a:pt x="3970" y="970"/>
                </a:lnTo>
                <a:lnTo>
                  <a:pt x="3970" y="969"/>
                </a:lnTo>
                <a:lnTo>
                  <a:pt x="3970" y="967"/>
                </a:lnTo>
                <a:lnTo>
                  <a:pt x="3968" y="967"/>
                </a:lnTo>
                <a:lnTo>
                  <a:pt x="3970" y="966"/>
                </a:lnTo>
                <a:lnTo>
                  <a:pt x="3970" y="964"/>
                </a:lnTo>
                <a:lnTo>
                  <a:pt x="3968" y="964"/>
                </a:lnTo>
                <a:lnTo>
                  <a:pt x="3968" y="963"/>
                </a:lnTo>
                <a:lnTo>
                  <a:pt x="3968" y="961"/>
                </a:lnTo>
                <a:lnTo>
                  <a:pt x="3970" y="961"/>
                </a:lnTo>
                <a:lnTo>
                  <a:pt x="3970" y="963"/>
                </a:lnTo>
                <a:lnTo>
                  <a:pt x="3971" y="963"/>
                </a:lnTo>
                <a:lnTo>
                  <a:pt x="3973" y="963"/>
                </a:lnTo>
                <a:lnTo>
                  <a:pt x="3973" y="964"/>
                </a:lnTo>
                <a:lnTo>
                  <a:pt x="3974" y="964"/>
                </a:lnTo>
                <a:lnTo>
                  <a:pt x="3974" y="966"/>
                </a:lnTo>
                <a:lnTo>
                  <a:pt x="3976" y="966"/>
                </a:lnTo>
                <a:lnTo>
                  <a:pt x="3977" y="967"/>
                </a:lnTo>
                <a:lnTo>
                  <a:pt x="3979" y="967"/>
                </a:lnTo>
                <a:lnTo>
                  <a:pt x="3979" y="969"/>
                </a:lnTo>
                <a:lnTo>
                  <a:pt x="3980" y="969"/>
                </a:lnTo>
                <a:lnTo>
                  <a:pt x="3980" y="970"/>
                </a:lnTo>
                <a:lnTo>
                  <a:pt x="3982" y="972"/>
                </a:lnTo>
                <a:lnTo>
                  <a:pt x="3982" y="973"/>
                </a:lnTo>
                <a:moveTo>
                  <a:pt x="3930" y="972"/>
                </a:moveTo>
                <a:lnTo>
                  <a:pt x="3930" y="970"/>
                </a:lnTo>
                <a:lnTo>
                  <a:pt x="3929" y="970"/>
                </a:lnTo>
                <a:lnTo>
                  <a:pt x="3929" y="972"/>
                </a:lnTo>
                <a:lnTo>
                  <a:pt x="3927" y="972"/>
                </a:lnTo>
                <a:lnTo>
                  <a:pt x="3927" y="970"/>
                </a:lnTo>
                <a:lnTo>
                  <a:pt x="3926" y="970"/>
                </a:lnTo>
                <a:lnTo>
                  <a:pt x="3926" y="969"/>
                </a:lnTo>
                <a:lnTo>
                  <a:pt x="3926" y="967"/>
                </a:lnTo>
                <a:lnTo>
                  <a:pt x="3927" y="967"/>
                </a:lnTo>
                <a:lnTo>
                  <a:pt x="3929" y="967"/>
                </a:lnTo>
                <a:lnTo>
                  <a:pt x="3929" y="969"/>
                </a:lnTo>
                <a:lnTo>
                  <a:pt x="3930" y="969"/>
                </a:lnTo>
                <a:lnTo>
                  <a:pt x="3932" y="969"/>
                </a:lnTo>
                <a:lnTo>
                  <a:pt x="3932" y="970"/>
                </a:lnTo>
                <a:lnTo>
                  <a:pt x="3932" y="972"/>
                </a:lnTo>
                <a:lnTo>
                  <a:pt x="3932" y="973"/>
                </a:lnTo>
                <a:lnTo>
                  <a:pt x="3930" y="972"/>
                </a:lnTo>
                <a:moveTo>
                  <a:pt x="1436" y="969"/>
                </a:moveTo>
                <a:lnTo>
                  <a:pt x="1436" y="967"/>
                </a:lnTo>
                <a:lnTo>
                  <a:pt x="1438" y="969"/>
                </a:lnTo>
                <a:lnTo>
                  <a:pt x="1439" y="969"/>
                </a:lnTo>
                <a:lnTo>
                  <a:pt x="1439" y="970"/>
                </a:lnTo>
                <a:lnTo>
                  <a:pt x="1438" y="970"/>
                </a:lnTo>
                <a:lnTo>
                  <a:pt x="1436" y="969"/>
                </a:lnTo>
                <a:moveTo>
                  <a:pt x="3936" y="960"/>
                </a:moveTo>
                <a:lnTo>
                  <a:pt x="3936" y="958"/>
                </a:lnTo>
                <a:lnTo>
                  <a:pt x="3935" y="958"/>
                </a:lnTo>
                <a:lnTo>
                  <a:pt x="3935" y="957"/>
                </a:lnTo>
                <a:lnTo>
                  <a:pt x="3935" y="955"/>
                </a:lnTo>
                <a:lnTo>
                  <a:pt x="3933" y="954"/>
                </a:lnTo>
                <a:lnTo>
                  <a:pt x="3933" y="952"/>
                </a:lnTo>
                <a:lnTo>
                  <a:pt x="3932" y="951"/>
                </a:lnTo>
                <a:lnTo>
                  <a:pt x="3930" y="951"/>
                </a:lnTo>
                <a:lnTo>
                  <a:pt x="3930" y="950"/>
                </a:lnTo>
                <a:lnTo>
                  <a:pt x="3929" y="950"/>
                </a:lnTo>
                <a:lnTo>
                  <a:pt x="3929" y="948"/>
                </a:lnTo>
                <a:lnTo>
                  <a:pt x="3929" y="947"/>
                </a:lnTo>
                <a:lnTo>
                  <a:pt x="3927" y="947"/>
                </a:lnTo>
                <a:lnTo>
                  <a:pt x="3927" y="948"/>
                </a:lnTo>
                <a:lnTo>
                  <a:pt x="3926" y="948"/>
                </a:lnTo>
                <a:lnTo>
                  <a:pt x="3926" y="947"/>
                </a:lnTo>
                <a:lnTo>
                  <a:pt x="3926" y="945"/>
                </a:lnTo>
                <a:lnTo>
                  <a:pt x="3927" y="945"/>
                </a:lnTo>
                <a:lnTo>
                  <a:pt x="3929" y="945"/>
                </a:lnTo>
                <a:lnTo>
                  <a:pt x="3930" y="945"/>
                </a:lnTo>
                <a:lnTo>
                  <a:pt x="3930" y="947"/>
                </a:lnTo>
                <a:lnTo>
                  <a:pt x="3932" y="945"/>
                </a:lnTo>
                <a:lnTo>
                  <a:pt x="3932" y="947"/>
                </a:lnTo>
                <a:lnTo>
                  <a:pt x="3933" y="947"/>
                </a:lnTo>
                <a:lnTo>
                  <a:pt x="3933" y="945"/>
                </a:lnTo>
                <a:lnTo>
                  <a:pt x="3935" y="945"/>
                </a:lnTo>
                <a:lnTo>
                  <a:pt x="3935" y="947"/>
                </a:lnTo>
                <a:lnTo>
                  <a:pt x="3936" y="947"/>
                </a:lnTo>
                <a:lnTo>
                  <a:pt x="3938" y="947"/>
                </a:lnTo>
                <a:lnTo>
                  <a:pt x="3939" y="947"/>
                </a:lnTo>
                <a:lnTo>
                  <a:pt x="3940" y="950"/>
                </a:lnTo>
                <a:lnTo>
                  <a:pt x="3942" y="950"/>
                </a:lnTo>
                <a:lnTo>
                  <a:pt x="3942" y="951"/>
                </a:lnTo>
                <a:lnTo>
                  <a:pt x="3943" y="952"/>
                </a:lnTo>
                <a:lnTo>
                  <a:pt x="3943" y="954"/>
                </a:lnTo>
                <a:lnTo>
                  <a:pt x="3945" y="955"/>
                </a:lnTo>
                <a:lnTo>
                  <a:pt x="3945" y="957"/>
                </a:lnTo>
                <a:lnTo>
                  <a:pt x="3945" y="958"/>
                </a:lnTo>
                <a:lnTo>
                  <a:pt x="3945" y="960"/>
                </a:lnTo>
                <a:lnTo>
                  <a:pt x="3946" y="960"/>
                </a:lnTo>
                <a:lnTo>
                  <a:pt x="3946" y="961"/>
                </a:lnTo>
                <a:lnTo>
                  <a:pt x="3945" y="963"/>
                </a:lnTo>
                <a:lnTo>
                  <a:pt x="3945" y="964"/>
                </a:lnTo>
                <a:lnTo>
                  <a:pt x="3945" y="966"/>
                </a:lnTo>
                <a:lnTo>
                  <a:pt x="3943" y="966"/>
                </a:lnTo>
                <a:lnTo>
                  <a:pt x="3943" y="967"/>
                </a:lnTo>
                <a:lnTo>
                  <a:pt x="3942" y="967"/>
                </a:lnTo>
                <a:lnTo>
                  <a:pt x="3942" y="966"/>
                </a:lnTo>
                <a:lnTo>
                  <a:pt x="3940" y="966"/>
                </a:lnTo>
                <a:lnTo>
                  <a:pt x="3940" y="964"/>
                </a:lnTo>
                <a:lnTo>
                  <a:pt x="3939" y="964"/>
                </a:lnTo>
                <a:lnTo>
                  <a:pt x="3939" y="963"/>
                </a:lnTo>
                <a:lnTo>
                  <a:pt x="3938" y="963"/>
                </a:lnTo>
                <a:lnTo>
                  <a:pt x="3938" y="961"/>
                </a:lnTo>
                <a:lnTo>
                  <a:pt x="3938" y="960"/>
                </a:lnTo>
                <a:lnTo>
                  <a:pt x="3936" y="960"/>
                </a:lnTo>
                <a:moveTo>
                  <a:pt x="3061" y="964"/>
                </a:moveTo>
                <a:lnTo>
                  <a:pt x="3060" y="964"/>
                </a:lnTo>
                <a:lnTo>
                  <a:pt x="3060" y="966"/>
                </a:lnTo>
                <a:lnTo>
                  <a:pt x="3058" y="966"/>
                </a:lnTo>
                <a:lnTo>
                  <a:pt x="3057" y="966"/>
                </a:lnTo>
                <a:lnTo>
                  <a:pt x="3055" y="966"/>
                </a:lnTo>
                <a:lnTo>
                  <a:pt x="3054" y="966"/>
                </a:lnTo>
                <a:lnTo>
                  <a:pt x="3052" y="966"/>
                </a:lnTo>
                <a:lnTo>
                  <a:pt x="3051" y="966"/>
                </a:lnTo>
                <a:lnTo>
                  <a:pt x="3051" y="964"/>
                </a:lnTo>
                <a:lnTo>
                  <a:pt x="3049" y="964"/>
                </a:lnTo>
                <a:lnTo>
                  <a:pt x="3049" y="963"/>
                </a:lnTo>
                <a:lnTo>
                  <a:pt x="3048" y="963"/>
                </a:lnTo>
                <a:lnTo>
                  <a:pt x="3046" y="961"/>
                </a:lnTo>
                <a:lnTo>
                  <a:pt x="3048" y="961"/>
                </a:lnTo>
                <a:lnTo>
                  <a:pt x="3048" y="960"/>
                </a:lnTo>
                <a:lnTo>
                  <a:pt x="3049" y="960"/>
                </a:lnTo>
                <a:lnTo>
                  <a:pt x="3049" y="958"/>
                </a:lnTo>
                <a:lnTo>
                  <a:pt x="3051" y="960"/>
                </a:lnTo>
                <a:lnTo>
                  <a:pt x="3052" y="960"/>
                </a:lnTo>
                <a:lnTo>
                  <a:pt x="3054" y="961"/>
                </a:lnTo>
                <a:lnTo>
                  <a:pt x="3055" y="960"/>
                </a:lnTo>
                <a:lnTo>
                  <a:pt x="3057" y="960"/>
                </a:lnTo>
                <a:lnTo>
                  <a:pt x="3058" y="960"/>
                </a:lnTo>
                <a:lnTo>
                  <a:pt x="3060" y="960"/>
                </a:lnTo>
                <a:lnTo>
                  <a:pt x="3061" y="961"/>
                </a:lnTo>
                <a:lnTo>
                  <a:pt x="3063" y="961"/>
                </a:lnTo>
                <a:lnTo>
                  <a:pt x="3064" y="961"/>
                </a:lnTo>
                <a:lnTo>
                  <a:pt x="3064" y="963"/>
                </a:lnTo>
                <a:lnTo>
                  <a:pt x="3063" y="963"/>
                </a:lnTo>
                <a:lnTo>
                  <a:pt x="3061" y="963"/>
                </a:lnTo>
                <a:lnTo>
                  <a:pt x="3061" y="964"/>
                </a:lnTo>
                <a:moveTo>
                  <a:pt x="3960" y="966"/>
                </a:moveTo>
                <a:lnTo>
                  <a:pt x="3960" y="964"/>
                </a:lnTo>
                <a:lnTo>
                  <a:pt x="3958" y="964"/>
                </a:lnTo>
                <a:lnTo>
                  <a:pt x="3958" y="963"/>
                </a:lnTo>
                <a:lnTo>
                  <a:pt x="3960" y="963"/>
                </a:lnTo>
                <a:lnTo>
                  <a:pt x="3961" y="963"/>
                </a:lnTo>
                <a:lnTo>
                  <a:pt x="3961" y="964"/>
                </a:lnTo>
                <a:lnTo>
                  <a:pt x="3961" y="966"/>
                </a:lnTo>
                <a:lnTo>
                  <a:pt x="3960" y="966"/>
                </a:lnTo>
                <a:moveTo>
                  <a:pt x="3952" y="964"/>
                </a:moveTo>
                <a:lnTo>
                  <a:pt x="3952" y="963"/>
                </a:lnTo>
                <a:lnTo>
                  <a:pt x="3951" y="963"/>
                </a:lnTo>
                <a:lnTo>
                  <a:pt x="3951" y="961"/>
                </a:lnTo>
                <a:lnTo>
                  <a:pt x="3952" y="960"/>
                </a:lnTo>
                <a:lnTo>
                  <a:pt x="3952" y="961"/>
                </a:lnTo>
                <a:lnTo>
                  <a:pt x="3954" y="961"/>
                </a:lnTo>
                <a:lnTo>
                  <a:pt x="3954" y="963"/>
                </a:lnTo>
                <a:lnTo>
                  <a:pt x="3954" y="964"/>
                </a:lnTo>
                <a:lnTo>
                  <a:pt x="3954" y="966"/>
                </a:lnTo>
                <a:lnTo>
                  <a:pt x="3954" y="967"/>
                </a:lnTo>
                <a:lnTo>
                  <a:pt x="3954" y="969"/>
                </a:lnTo>
                <a:lnTo>
                  <a:pt x="3952" y="969"/>
                </a:lnTo>
                <a:lnTo>
                  <a:pt x="3952" y="967"/>
                </a:lnTo>
                <a:lnTo>
                  <a:pt x="3951" y="966"/>
                </a:lnTo>
                <a:lnTo>
                  <a:pt x="3951" y="964"/>
                </a:lnTo>
                <a:lnTo>
                  <a:pt x="3952" y="964"/>
                </a:lnTo>
                <a:moveTo>
                  <a:pt x="3976" y="963"/>
                </a:moveTo>
                <a:lnTo>
                  <a:pt x="3976" y="964"/>
                </a:lnTo>
                <a:lnTo>
                  <a:pt x="3973" y="960"/>
                </a:lnTo>
                <a:lnTo>
                  <a:pt x="3974" y="960"/>
                </a:lnTo>
                <a:lnTo>
                  <a:pt x="3974" y="961"/>
                </a:lnTo>
                <a:lnTo>
                  <a:pt x="3976" y="961"/>
                </a:lnTo>
                <a:lnTo>
                  <a:pt x="3976" y="963"/>
                </a:lnTo>
                <a:moveTo>
                  <a:pt x="3977" y="966"/>
                </a:moveTo>
                <a:lnTo>
                  <a:pt x="3976" y="966"/>
                </a:lnTo>
                <a:lnTo>
                  <a:pt x="3976" y="964"/>
                </a:lnTo>
                <a:lnTo>
                  <a:pt x="3977" y="966"/>
                </a:lnTo>
                <a:moveTo>
                  <a:pt x="3640" y="960"/>
                </a:moveTo>
                <a:lnTo>
                  <a:pt x="3640" y="961"/>
                </a:lnTo>
                <a:lnTo>
                  <a:pt x="3642" y="961"/>
                </a:lnTo>
                <a:lnTo>
                  <a:pt x="3642" y="963"/>
                </a:lnTo>
                <a:lnTo>
                  <a:pt x="3640" y="966"/>
                </a:lnTo>
                <a:lnTo>
                  <a:pt x="3640" y="964"/>
                </a:lnTo>
                <a:lnTo>
                  <a:pt x="3640" y="963"/>
                </a:lnTo>
                <a:lnTo>
                  <a:pt x="3639" y="961"/>
                </a:lnTo>
                <a:lnTo>
                  <a:pt x="3639" y="960"/>
                </a:lnTo>
                <a:lnTo>
                  <a:pt x="3640" y="960"/>
                </a:lnTo>
                <a:moveTo>
                  <a:pt x="3565" y="945"/>
                </a:moveTo>
                <a:lnTo>
                  <a:pt x="3567" y="945"/>
                </a:lnTo>
                <a:lnTo>
                  <a:pt x="3567" y="947"/>
                </a:lnTo>
                <a:lnTo>
                  <a:pt x="3568" y="947"/>
                </a:lnTo>
                <a:lnTo>
                  <a:pt x="3568" y="948"/>
                </a:lnTo>
                <a:lnTo>
                  <a:pt x="3567" y="948"/>
                </a:lnTo>
                <a:lnTo>
                  <a:pt x="3567" y="950"/>
                </a:lnTo>
                <a:lnTo>
                  <a:pt x="3568" y="950"/>
                </a:lnTo>
                <a:lnTo>
                  <a:pt x="3568" y="951"/>
                </a:lnTo>
                <a:lnTo>
                  <a:pt x="3568" y="952"/>
                </a:lnTo>
                <a:lnTo>
                  <a:pt x="3568" y="954"/>
                </a:lnTo>
                <a:lnTo>
                  <a:pt x="3567" y="954"/>
                </a:lnTo>
                <a:lnTo>
                  <a:pt x="3567" y="955"/>
                </a:lnTo>
                <a:lnTo>
                  <a:pt x="3568" y="955"/>
                </a:lnTo>
                <a:lnTo>
                  <a:pt x="3568" y="957"/>
                </a:lnTo>
                <a:lnTo>
                  <a:pt x="3568" y="958"/>
                </a:lnTo>
                <a:lnTo>
                  <a:pt x="3568" y="960"/>
                </a:lnTo>
                <a:lnTo>
                  <a:pt x="3570" y="961"/>
                </a:lnTo>
                <a:lnTo>
                  <a:pt x="3570" y="963"/>
                </a:lnTo>
                <a:lnTo>
                  <a:pt x="3570" y="964"/>
                </a:lnTo>
                <a:lnTo>
                  <a:pt x="3568" y="964"/>
                </a:lnTo>
                <a:lnTo>
                  <a:pt x="3568" y="966"/>
                </a:lnTo>
                <a:lnTo>
                  <a:pt x="3568" y="967"/>
                </a:lnTo>
                <a:lnTo>
                  <a:pt x="3567" y="967"/>
                </a:lnTo>
                <a:lnTo>
                  <a:pt x="3567" y="966"/>
                </a:lnTo>
                <a:lnTo>
                  <a:pt x="3567" y="964"/>
                </a:lnTo>
                <a:lnTo>
                  <a:pt x="3565" y="961"/>
                </a:lnTo>
                <a:lnTo>
                  <a:pt x="3565" y="960"/>
                </a:lnTo>
                <a:lnTo>
                  <a:pt x="3565" y="958"/>
                </a:lnTo>
                <a:lnTo>
                  <a:pt x="3565" y="957"/>
                </a:lnTo>
                <a:lnTo>
                  <a:pt x="3564" y="957"/>
                </a:lnTo>
                <a:lnTo>
                  <a:pt x="3564" y="955"/>
                </a:lnTo>
                <a:lnTo>
                  <a:pt x="3565" y="955"/>
                </a:lnTo>
                <a:lnTo>
                  <a:pt x="3565" y="954"/>
                </a:lnTo>
                <a:lnTo>
                  <a:pt x="3565" y="952"/>
                </a:lnTo>
                <a:lnTo>
                  <a:pt x="3565" y="951"/>
                </a:lnTo>
                <a:lnTo>
                  <a:pt x="3565" y="950"/>
                </a:lnTo>
                <a:lnTo>
                  <a:pt x="3565" y="948"/>
                </a:lnTo>
                <a:lnTo>
                  <a:pt x="3565" y="947"/>
                </a:lnTo>
                <a:lnTo>
                  <a:pt x="3565" y="945"/>
                </a:lnTo>
                <a:moveTo>
                  <a:pt x="1561" y="952"/>
                </a:moveTo>
                <a:lnTo>
                  <a:pt x="1560" y="951"/>
                </a:lnTo>
                <a:lnTo>
                  <a:pt x="1561" y="950"/>
                </a:lnTo>
                <a:lnTo>
                  <a:pt x="1563" y="950"/>
                </a:lnTo>
                <a:lnTo>
                  <a:pt x="1563" y="951"/>
                </a:lnTo>
                <a:lnTo>
                  <a:pt x="1564" y="951"/>
                </a:lnTo>
                <a:lnTo>
                  <a:pt x="1563" y="952"/>
                </a:lnTo>
                <a:lnTo>
                  <a:pt x="1561" y="952"/>
                </a:lnTo>
                <a:moveTo>
                  <a:pt x="3949" y="945"/>
                </a:moveTo>
                <a:lnTo>
                  <a:pt x="3949" y="947"/>
                </a:lnTo>
                <a:lnTo>
                  <a:pt x="3951" y="947"/>
                </a:lnTo>
                <a:lnTo>
                  <a:pt x="3951" y="948"/>
                </a:lnTo>
                <a:lnTo>
                  <a:pt x="3951" y="950"/>
                </a:lnTo>
                <a:lnTo>
                  <a:pt x="3951" y="951"/>
                </a:lnTo>
                <a:lnTo>
                  <a:pt x="3949" y="951"/>
                </a:lnTo>
                <a:lnTo>
                  <a:pt x="3949" y="950"/>
                </a:lnTo>
                <a:lnTo>
                  <a:pt x="3948" y="950"/>
                </a:lnTo>
                <a:lnTo>
                  <a:pt x="3946" y="948"/>
                </a:lnTo>
                <a:lnTo>
                  <a:pt x="3946" y="947"/>
                </a:lnTo>
                <a:lnTo>
                  <a:pt x="3946" y="945"/>
                </a:lnTo>
                <a:lnTo>
                  <a:pt x="3948" y="945"/>
                </a:lnTo>
                <a:lnTo>
                  <a:pt x="3949" y="945"/>
                </a:lnTo>
                <a:moveTo>
                  <a:pt x="3976" y="942"/>
                </a:moveTo>
                <a:lnTo>
                  <a:pt x="3976" y="941"/>
                </a:lnTo>
                <a:lnTo>
                  <a:pt x="3974" y="941"/>
                </a:lnTo>
                <a:lnTo>
                  <a:pt x="3974" y="939"/>
                </a:lnTo>
                <a:lnTo>
                  <a:pt x="3974" y="939"/>
                </a:lnTo>
                <a:lnTo>
                  <a:pt x="3974" y="938"/>
                </a:lnTo>
                <a:lnTo>
                  <a:pt x="3976" y="938"/>
                </a:lnTo>
                <a:lnTo>
                  <a:pt x="3976" y="939"/>
                </a:lnTo>
                <a:lnTo>
                  <a:pt x="3977" y="939"/>
                </a:lnTo>
                <a:lnTo>
                  <a:pt x="3979" y="939"/>
                </a:lnTo>
                <a:lnTo>
                  <a:pt x="3979" y="941"/>
                </a:lnTo>
                <a:lnTo>
                  <a:pt x="3979" y="942"/>
                </a:lnTo>
                <a:lnTo>
                  <a:pt x="3979" y="944"/>
                </a:lnTo>
                <a:lnTo>
                  <a:pt x="3977" y="944"/>
                </a:lnTo>
                <a:lnTo>
                  <a:pt x="3977" y="945"/>
                </a:lnTo>
                <a:lnTo>
                  <a:pt x="3976" y="944"/>
                </a:lnTo>
                <a:lnTo>
                  <a:pt x="3974" y="944"/>
                </a:lnTo>
                <a:lnTo>
                  <a:pt x="3974" y="942"/>
                </a:lnTo>
                <a:lnTo>
                  <a:pt x="3976" y="942"/>
                </a:lnTo>
                <a:moveTo>
                  <a:pt x="3907" y="864"/>
                </a:moveTo>
                <a:lnTo>
                  <a:pt x="3908" y="864"/>
                </a:lnTo>
                <a:lnTo>
                  <a:pt x="3908" y="863"/>
                </a:lnTo>
                <a:lnTo>
                  <a:pt x="3910" y="864"/>
                </a:lnTo>
                <a:lnTo>
                  <a:pt x="3911" y="863"/>
                </a:lnTo>
                <a:lnTo>
                  <a:pt x="3913" y="863"/>
                </a:lnTo>
                <a:lnTo>
                  <a:pt x="3913" y="864"/>
                </a:lnTo>
                <a:lnTo>
                  <a:pt x="3914" y="864"/>
                </a:lnTo>
                <a:lnTo>
                  <a:pt x="3915" y="866"/>
                </a:lnTo>
                <a:lnTo>
                  <a:pt x="3915" y="866"/>
                </a:lnTo>
                <a:lnTo>
                  <a:pt x="3917" y="867"/>
                </a:lnTo>
                <a:lnTo>
                  <a:pt x="3918" y="867"/>
                </a:lnTo>
                <a:lnTo>
                  <a:pt x="3918" y="869"/>
                </a:lnTo>
                <a:lnTo>
                  <a:pt x="3920" y="869"/>
                </a:lnTo>
                <a:lnTo>
                  <a:pt x="3918" y="867"/>
                </a:lnTo>
                <a:lnTo>
                  <a:pt x="3920" y="867"/>
                </a:lnTo>
                <a:lnTo>
                  <a:pt x="3923" y="869"/>
                </a:lnTo>
                <a:lnTo>
                  <a:pt x="3924" y="869"/>
                </a:lnTo>
                <a:lnTo>
                  <a:pt x="3924" y="867"/>
                </a:lnTo>
                <a:lnTo>
                  <a:pt x="3926" y="867"/>
                </a:lnTo>
                <a:lnTo>
                  <a:pt x="3924" y="866"/>
                </a:lnTo>
                <a:lnTo>
                  <a:pt x="3926" y="866"/>
                </a:lnTo>
                <a:lnTo>
                  <a:pt x="3927" y="866"/>
                </a:lnTo>
                <a:lnTo>
                  <a:pt x="3927" y="867"/>
                </a:lnTo>
                <a:lnTo>
                  <a:pt x="3929" y="867"/>
                </a:lnTo>
                <a:lnTo>
                  <a:pt x="3929" y="869"/>
                </a:lnTo>
                <a:lnTo>
                  <a:pt x="3929" y="869"/>
                </a:lnTo>
                <a:lnTo>
                  <a:pt x="3929" y="870"/>
                </a:lnTo>
                <a:lnTo>
                  <a:pt x="3927" y="870"/>
                </a:lnTo>
                <a:lnTo>
                  <a:pt x="3927" y="872"/>
                </a:lnTo>
                <a:lnTo>
                  <a:pt x="3929" y="872"/>
                </a:lnTo>
                <a:lnTo>
                  <a:pt x="3929" y="873"/>
                </a:lnTo>
                <a:lnTo>
                  <a:pt x="3929" y="876"/>
                </a:lnTo>
                <a:lnTo>
                  <a:pt x="3929" y="877"/>
                </a:lnTo>
                <a:lnTo>
                  <a:pt x="3930" y="877"/>
                </a:lnTo>
                <a:lnTo>
                  <a:pt x="3930" y="879"/>
                </a:lnTo>
                <a:lnTo>
                  <a:pt x="3932" y="880"/>
                </a:lnTo>
                <a:lnTo>
                  <a:pt x="3932" y="882"/>
                </a:lnTo>
                <a:lnTo>
                  <a:pt x="3933" y="882"/>
                </a:lnTo>
                <a:lnTo>
                  <a:pt x="3933" y="883"/>
                </a:lnTo>
                <a:lnTo>
                  <a:pt x="3935" y="883"/>
                </a:lnTo>
                <a:lnTo>
                  <a:pt x="3936" y="883"/>
                </a:lnTo>
                <a:lnTo>
                  <a:pt x="3936" y="885"/>
                </a:lnTo>
                <a:lnTo>
                  <a:pt x="3936" y="886"/>
                </a:lnTo>
                <a:lnTo>
                  <a:pt x="3938" y="888"/>
                </a:lnTo>
                <a:lnTo>
                  <a:pt x="3938" y="889"/>
                </a:lnTo>
                <a:lnTo>
                  <a:pt x="3939" y="891"/>
                </a:lnTo>
                <a:lnTo>
                  <a:pt x="3939" y="892"/>
                </a:lnTo>
                <a:lnTo>
                  <a:pt x="3938" y="894"/>
                </a:lnTo>
                <a:lnTo>
                  <a:pt x="3939" y="895"/>
                </a:lnTo>
                <a:lnTo>
                  <a:pt x="3938" y="895"/>
                </a:lnTo>
                <a:lnTo>
                  <a:pt x="3938" y="897"/>
                </a:lnTo>
                <a:lnTo>
                  <a:pt x="3938" y="898"/>
                </a:lnTo>
                <a:lnTo>
                  <a:pt x="3938" y="899"/>
                </a:lnTo>
                <a:lnTo>
                  <a:pt x="3938" y="901"/>
                </a:lnTo>
                <a:lnTo>
                  <a:pt x="3939" y="901"/>
                </a:lnTo>
                <a:lnTo>
                  <a:pt x="3939" y="902"/>
                </a:lnTo>
                <a:lnTo>
                  <a:pt x="3938" y="902"/>
                </a:lnTo>
                <a:lnTo>
                  <a:pt x="3936" y="902"/>
                </a:lnTo>
                <a:lnTo>
                  <a:pt x="3936" y="904"/>
                </a:lnTo>
                <a:lnTo>
                  <a:pt x="3935" y="904"/>
                </a:lnTo>
                <a:lnTo>
                  <a:pt x="3933" y="904"/>
                </a:lnTo>
                <a:lnTo>
                  <a:pt x="3932" y="905"/>
                </a:lnTo>
                <a:lnTo>
                  <a:pt x="3932" y="907"/>
                </a:lnTo>
                <a:lnTo>
                  <a:pt x="3932" y="908"/>
                </a:lnTo>
                <a:lnTo>
                  <a:pt x="3933" y="908"/>
                </a:lnTo>
                <a:lnTo>
                  <a:pt x="3933" y="910"/>
                </a:lnTo>
                <a:lnTo>
                  <a:pt x="3933" y="911"/>
                </a:lnTo>
                <a:lnTo>
                  <a:pt x="3933" y="913"/>
                </a:lnTo>
                <a:lnTo>
                  <a:pt x="3933" y="914"/>
                </a:lnTo>
                <a:lnTo>
                  <a:pt x="3932" y="916"/>
                </a:lnTo>
                <a:lnTo>
                  <a:pt x="3932" y="917"/>
                </a:lnTo>
                <a:lnTo>
                  <a:pt x="3933" y="917"/>
                </a:lnTo>
                <a:lnTo>
                  <a:pt x="3933" y="919"/>
                </a:lnTo>
                <a:lnTo>
                  <a:pt x="3935" y="919"/>
                </a:lnTo>
                <a:lnTo>
                  <a:pt x="3935" y="920"/>
                </a:lnTo>
                <a:lnTo>
                  <a:pt x="3935" y="922"/>
                </a:lnTo>
                <a:lnTo>
                  <a:pt x="3936" y="922"/>
                </a:lnTo>
                <a:lnTo>
                  <a:pt x="3936" y="923"/>
                </a:lnTo>
                <a:lnTo>
                  <a:pt x="3938" y="923"/>
                </a:lnTo>
                <a:lnTo>
                  <a:pt x="3938" y="925"/>
                </a:lnTo>
                <a:lnTo>
                  <a:pt x="3939" y="926"/>
                </a:lnTo>
                <a:lnTo>
                  <a:pt x="3938" y="926"/>
                </a:lnTo>
                <a:lnTo>
                  <a:pt x="3938" y="927"/>
                </a:lnTo>
                <a:lnTo>
                  <a:pt x="3939" y="927"/>
                </a:lnTo>
                <a:lnTo>
                  <a:pt x="3939" y="930"/>
                </a:lnTo>
                <a:lnTo>
                  <a:pt x="3940" y="932"/>
                </a:lnTo>
                <a:lnTo>
                  <a:pt x="3942" y="933"/>
                </a:lnTo>
                <a:lnTo>
                  <a:pt x="3942" y="935"/>
                </a:lnTo>
                <a:lnTo>
                  <a:pt x="3942" y="936"/>
                </a:lnTo>
                <a:lnTo>
                  <a:pt x="3943" y="936"/>
                </a:lnTo>
                <a:lnTo>
                  <a:pt x="3943" y="938"/>
                </a:lnTo>
                <a:lnTo>
                  <a:pt x="3945" y="938"/>
                </a:lnTo>
                <a:lnTo>
                  <a:pt x="3946" y="939"/>
                </a:lnTo>
                <a:lnTo>
                  <a:pt x="3948" y="939"/>
                </a:lnTo>
                <a:lnTo>
                  <a:pt x="3951" y="939"/>
                </a:lnTo>
                <a:lnTo>
                  <a:pt x="3951" y="939"/>
                </a:lnTo>
                <a:lnTo>
                  <a:pt x="3951" y="938"/>
                </a:lnTo>
                <a:lnTo>
                  <a:pt x="3949" y="938"/>
                </a:lnTo>
                <a:lnTo>
                  <a:pt x="3949" y="936"/>
                </a:lnTo>
                <a:lnTo>
                  <a:pt x="3951" y="936"/>
                </a:lnTo>
                <a:lnTo>
                  <a:pt x="3951" y="935"/>
                </a:lnTo>
                <a:lnTo>
                  <a:pt x="3951" y="933"/>
                </a:lnTo>
                <a:lnTo>
                  <a:pt x="3951" y="933"/>
                </a:lnTo>
                <a:lnTo>
                  <a:pt x="3952" y="933"/>
                </a:lnTo>
                <a:lnTo>
                  <a:pt x="3954" y="933"/>
                </a:lnTo>
                <a:lnTo>
                  <a:pt x="3955" y="933"/>
                </a:lnTo>
                <a:lnTo>
                  <a:pt x="3955" y="935"/>
                </a:lnTo>
                <a:lnTo>
                  <a:pt x="3957" y="935"/>
                </a:lnTo>
                <a:lnTo>
                  <a:pt x="3957" y="936"/>
                </a:lnTo>
                <a:lnTo>
                  <a:pt x="3958" y="936"/>
                </a:lnTo>
                <a:lnTo>
                  <a:pt x="3960" y="936"/>
                </a:lnTo>
                <a:lnTo>
                  <a:pt x="3960" y="938"/>
                </a:lnTo>
                <a:lnTo>
                  <a:pt x="3960" y="939"/>
                </a:lnTo>
                <a:lnTo>
                  <a:pt x="3961" y="939"/>
                </a:lnTo>
                <a:lnTo>
                  <a:pt x="3960" y="939"/>
                </a:lnTo>
                <a:lnTo>
                  <a:pt x="3960" y="941"/>
                </a:lnTo>
                <a:lnTo>
                  <a:pt x="3961" y="941"/>
                </a:lnTo>
                <a:lnTo>
                  <a:pt x="3961" y="942"/>
                </a:lnTo>
                <a:lnTo>
                  <a:pt x="3963" y="942"/>
                </a:lnTo>
                <a:lnTo>
                  <a:pt x="3964" y="942"/>
                </a:lnTo>
                <a:lnTo>
                  <a:pt x="3964" y="941"/>
                </a:lnTo>
                <a:lnTo>
                  <a:pt x="3964" y="939"/>
                </a:lnTo>
                <a:lnTo>
                  <a:pt x="3963" y="939"/>
                </a:lnTo>
                <a:lnTo>
                  <a:pt x="3964" y="939"/>
                </a:lnTo>
                <a:lnTo>
                  <a:pt x="3965" y="939"/>
                </a:lnTo>
                <a:lnTo>
                  <a:pt x="3967" y="939"/>
                </a:lnTo>
                <a:lnTo>
                  <a:pt x="3967" y="939"/>
                </a:lnTo>
                <a:lnTo>
                  <a:pt x="3968" y="939"/>
                </a:lnTo>
                <a:lnTo>
                  <a:pt x="3968" y="939"/>
                </a:lnTo>
                <a:lnTo>
                  <a:pt x="3970" y="939"/>
                </a:lnTo>
                <a:lnTo>
                  <a:pt x="3971" y="941"/>
                </a:lnTo>
                <a:lnTo>
                  <a:pt x="3973" y="941"/>
                </a:lnTo>
                <a:lnTo>
                  <a:pt x="3973" y="942"/>
                </a:lnTo>
                <a:lnTo>
                  <a:pt x="3971" y="942"/>
                </a:lnTo>
                <a:lnTo>
                  <a:pt x="3970" y="942"/>
                </a:lnTo>
                <a:lnTo>
                  <a:pt x="3968" y="942"/>
                </a:lnTo>
                <a:lnTo>
                  <a:pt x="3967" y="944"/>
                </a:lnTo>
                <a:lnTo>
                  <a:pt x="3968" y="944"/>
                </a:lnTo>
                <a:lnTo>
                  <a:pt x="3968" y="945"/>
                </a:lnTo>
                <a:lnTo>
                  <a:pt x="3970" y="945"/>
                </a:lnTo>
                <a:lnTo>
                  <a:pt x="3970" y="947"/>
                </a:lnTo>
                <a:lnTo>
                  <a:pt x="3971" y="947"/>
                </a:lnTo>
                <a:lnTo>
                  <a:pt x="3973" y="948"/>
                </a:lnTo>
                <a:lnTo>
                  <a:pt x="3974" y="948"/>
                </a:lnTo>
                <a:lnTo>
                  <a:pt x="3974" y="950"/>
                </a:lnTo>
                <a:lnTo>
                  <a:pt x="3973" y="950"/>
                </a:lnTo>
                <a:lnTo>
                  <a:pt x="3973" y="951"/>
                </a:lnTo>
                <a:lnTo>
                  <a:pt x="3973" y="952"/>
                </a:lnTo>
                <a:lnTo>
                  <a:pt x="3973" y="954"/>
                </a:lnTo>
                <a:lnTo>
                  <a:pt x="3974" y="954"/>
                </a:lnTo>
                <a:lnTo>
                  <a:pt x="3974" y="952"/>
                </a:lnTo>
                <a:lnTo>
                  <a:pt x="3976" y="952"/>
                </a:lnTo>
                <a:lnTo>
                  <a:pt x="3977" y="952"/>
                </a:lnTo>
                <a:lnTo>
                  <a:pt x="3977" y="954"/>
                </a:lnTo>
                <a:lnTo>
                  <a:pt x="3979" y="954"/>
                </a:lnTo>
                <a:lnTo>
                  <a:pt x="3979" y="955"/>
                </a:lnTo>
                <a:lnTo>
                  <a:pt x="3979" y="957"/>
                </a:lnTo>
                <a:lnTo>
                  <a:pt x="3980" y="957"/>
                </a:lnTo>
                <a:lnTo>
                  <a:pt x="3980" y="960"/>
                </a:lnTo>
                <a:lnTo>
                  <a:pt x="3980" y="961"/>
                </a:lnTo>
                <a:lnTo>
                  <a:pt x="3979" y="961"/>
                </a:lnTo>
                <a:lnTo>
                  <a:pt x="3977" y="961"/>
                </a:lnTo>
                <a:lnTo>
                  <a:pt x="3977" y="960"/>
                </a:lnTo>
                <a:lnTo>
                  <a:pt x="3976" y="960"/>
                </a:lnTo>
                <a:lnTo>
                  <a:pt x="3976" y="958"/>
                </a:lnTo>
                <a:lnTo>
                  <a:pt x="3976" y="957"/>
                </a:lnTo>
                <a:lnTo>
                  <a:pt x="3977" y="957"/>
                </a:lnTo>
                <a:lnTo>
                  <a:pt x="3977" y="955"/>
                </a:lnTo>
                <a:lnTo>
                  <a:pt x="3976" y="955"/>
                </a:lnTo>
                <a:lnTo>
                  <a:pt x="3974" y="957"/>
                </a:lnTo>
                <a:lnTo>
                  <a:pt x="3973" y="957"/>
                </a:lnTo>
                <a:lnTo>
                  <a:pt x="3974" y="955"/>
                </a:lnTo>
                <a:lnTo>
                  <a:pt x="3973" y="955"/>
                </a:lnTo>
                <a:lnTo>
                  <a:pt x="3971" y="955"/>
                </a:lnTo>
                <a:lnTo>
                  <a:pt x="3970" y="955"/>
                </a:lnTo>
                <a:lnTo>
                  <a:pt x="3970" y="954"/>
                </a:lnTo>
                <a:lnTo>
                  <a:pt x="3968" y="954"/>
                </a:lnTo>
                <a:lnTo>
                  <a:pt x="3967" y="954"/>
                </a:lnTo>
                <a:lnTo>
                  <a:pt x="3967" y="952"/>
                </a:lnTo>
                <a:lnTo>
                  <a:pt x="3967" y="951"/>
                </a:lnTo>
                <a:lnTo>
                  <a:pt x="3967" y="950"/>
                </a:lnTo>
                <a:lnTo>
                  <a:pt x="3965" y="950"/>
                </a:lnTo>
                <a:lnTo>
                  <a:pt x="3965" y="948"/>
                </a:lnTo>
                <a:lnTo>
                  <a:pt x="3964" y="948"/>
                </a:lnTo>
                <a:lnTo>
                  <a:pt x="3964" y="947"/>
                </a:lnTo>
                <a:lnTo>
                  <a:pt x="3963" y="947"/>
                </a:lnTo>
                <a:lnTo>
                  <a:pt x="3963" y="945"/>
                </a:lnTo>
                <a:lnTo>
                  <a:pt x="3961" y="945"/>
                </a:lnTo>
                <a:lnTo>
                  <a:pt x="3960" y="945"/>
                </a:lnTo>
                <a:lnTo>
                  <a:pt x="3960" y="944"/>
                </a:lnTo>
                <a:lnTo>
                  <a:pt x="3958" y="944"/>
                </a:lnTo>
                <a:lnTo>
                  <a:pt x="3958" y="942"/>
                </a:lnTo>
                <a:lnTo>
                  <a:pt x="3957" y="941"/>
                </a:lnTo>
                <a:lnTo>
                  <a:pt x="3955" y="941"/>
                </a:lnTo>
                <a:lnTo>
                  <a:pt x="3955" y="939"/>
                </a:lnTo>
                <a:lnTo>
                  <a:pt x="3954" y="939"/>
                </a:lnTo>
                <a:lnTo>
                  <a:pt x="3954" y="939"/>
                </a:lnTo>
                <a:lnTo>
                  <a:pt x="3952" y="939"/>
                </a:lnTo>
                <a:lnTo>
                  <a:pt x="3951" y="939"/>
                </a:lnTo>
                <a:lnTo>
                  <a:pt x="3952" y="939"/>
                </a:lnTo>
                <a:lnTo>
                  <a:pt x="3952" y="941"/>
                </a:lnTo>
                <a:lnTo>
                  <a:pt x="3954" y="941"/>
                </a:lnTo>
                <a:lnTo>
                  <a:pt x="3954" y="942"/>
                </a:lnTo>
                <a:lnTo>
                  <a:pt x="3954" y="944"/>
                </a:lnTo>
                <a:lnTo>
                  <a:pt x="3955" y="945"/>
                </a:lnTo>
                <a:lnTo>
                  <a:pt x="3957" y="947"/>
                </a:lnTo>
                <a:lnTo>
                  <a:pt x="3957" y="948"/>
                </a:lnTo>
                <a:lnTo>
                  <a:pt x="3958" y="950"/>
                </a:lnTo>
                <a:lnTo>
                  <a:pt x="3958" y="951"/>
                </a:lnTo>
                <a:lnTo>
                  <a:pt x="3957" y="951"/>
                </a:lnTo>
                <a:lnTo>
                  <a:pt x="3955" y="950"/>
                </a:lnTo>
                <a:lnTo>
                  <a:pt x="3955" y="948"/>
                </a:lnTo>
                <a:lnTo>
                  <a:pt x="3952" y="945"/>
                </a:lnTo>
                <a:lnTo>
                  <a:pt x="3952" y="944"/>
                </a:lnTo>
                <a:lnTo>
                  <a:pt x="3951" y="944"/>
                </a:lnTo>
                <a:lnTo>
                  <a:pt x="3951" y="944"/>
                </a:lnTo>
                <a:lnTo>
                  <a:pt x="3951" y="942"/>
                </a:lnTo>
                <a:lnTo>
                  <a:pt x="3949" y="941"/>
                </a:lnTo>
                <a:lnTo>
                  <a:pt x="3948" y="941"/>
                </a:lnTo>
                <a:lnTo>
                  <a:pt x="3946" y="939"/>
                </a:lnTo>
                <a:lnTo>
                  <a:pt x="3945" y="939"/>
                </a:lnTo>
                <a:lnTo>
                  <a:pt x="3943" y="939"/>
                </a:lnTo>
                <a:lnTo>
                  <a:pt x="3942" y="939"/>
                </a:lnTo>
                <a:lnTo>
                  <a:pt x="3942" y="939"/>
                </a:lnTo>
                <a:lnTo>
                  <a:pt x="3940" y="939"/>
                </a:lnTo>
                <a:lnTo>
                  <a:pt x="3940" y="941"/>
                </a:lnTo>
                <a:lnTo>
                  <a:pt x="3939" y="941"/>
                </a:lnTo>
                <a:lnTo>
                  <a:pt x="3940" y="942"/>
                </a:lnTo>
                <a:lnTo>
                  <a:pt x="3940" y="944"/>
                </a:lnTo>
                <a:lnTo>
                  <a:pt x="3939" y="942"/>
                </a:lnTo>
                <a:lnTo>
                  <a:pt x="3939" y="944"/>
                </a:lnTo>
                <a:lnTo>
                  <a:pt x="3938" y="944"/>
                </a:lnTo>
                <a:lnTo>
                  <a:pt x="3936" y="944"/>
                </a:lnTo>
                <a:lnTo>
                  <a:pt x="3935" y="944"/>
                </a:lnTo>
                <a:lnTo>
                  <a:pt x="3935" y="942"/>
                </a:lnTo>
                <a:lnTo>
                  <a:pt x="3935" y="941"/>
                </a:lnTo>
                <a:lnTo>
                  <a:pt x="3933" y="941"/>
                </a:lnTo>
                <a:lnTo>
                  <a:pt x="3933" y="939"/>
                </a:lnTo>
                <a:lnTo>
                  <a:pt x="3932" y="939"/>
                </a:lnTo>
                <a:lnTo>
                  <a:pt x="3930" y="939"/>
                </a:lnTo>
                <a:lnTo>
                  <a:pt x="3929" y="939"/>
                </a:lnTo>
                <a:lnTo>
                  <a:pt x="3927" y="939"/>
                </a:lnTo>
                <a:lnTo>
                  <a:pt x="3927" y="938"/>
                </a:lnTo>
                <a:lnTo>
                  <a:pt x="3927" y="936"/>
                </a:lnTo>
                <a:lnTo>
                  <a:pt x="3926" y="936"/>
                </a:lnTo>
                <a:lnTo>
                  <a:pt x="3927" y="935"/>
                </a:lnTo>
                <a:lnTo>
                  <a:pt x="3927" y="933"/>
                </a:lnTo>
                <a:lnTo>
                  <a:pt x="3929" y="933"/>
                </a:lnTo>
                <a:lnTo>
                  <a:pt x="3929" y="932"/>
                </a:lnTo>
                <a:lnTo>
                  <a:pt x="3929" y="930"/>
                </a:lnTo>
                <a:lnTo>
                  <a:pt x="3930" y="930"/>
                </a:lnTo>
                <a:lnTo>
                  <a:pt x="3930" y="929"/>
                </a:lnTo>
                <a:lnTo>
                  <a:pt x="3929" y="927"/>
                </a:lnTo>
                <a:lnTo>
                  <a:pt x="3929" y="926"/>
                </a:lnTo>
                <a:lnTo>
                  <a:pt x="3927" y="926"/>
                </a:lnTo>
                <a:lnTo>
                  <a:pt x="3926" y="926"/>
                </a:lnTo>
                <a:lnTo>
                  <a:pt x="3924" y="926"/>
                </a:lnTo>
                <a:lnTo>
                  <a:pt x="3924" y="925"/>
                </a:lnTo>
                <a:lnTo>
                  <a:pt x="3923" y="923"/>
                </a:lnTo>
                <a:lnTo>
                  <a:pt x="3923" y="925"/>
                </a:lnTo>
                <a:lnTo>
                  <a:pt x="3923" y="926"/>
                </a:lnTo>
                <a:lnTo>
                  <a:pt x="3924" y="927"/>
                </a:lnTo>
                <a:lnTo>
                  <a:pt x="3924" y="929"/>
                </a:lnTo>
                <a:lnTo>
                  <a:pt x="3926" y="930"/>
                </a:lnTo>
                <a:lnTo>
                  <a:pt x="3924" y="930"/>
                </a:lnTo>
                <a:lnTo>
                  <a:pt x="3924" y="932"/>
                </a:lnTo>
                <a:lnTo>
                  <a:pt x="3923" y="930"/>
                </a:lnTo>
                <a:lnTo>
                  <a:pt x="3921" y="930"/>
                </a:lnTo>
                <a:lnTo>
                  <a:pt x="3921" y="929"/>
                </a:lnTo>
                <a:lnTo>
                  <a:pt x="3921" y="927"/>
                </a:lnTo>
                <a:lnTo>
                  <a:pt x="3920" y="927"/>
                </a:lnTo>
                <a:lnTo>
                  <a:pt x="3920" y="926"/>
                </a:lnTo>
                <a:lnTo>
                  <a:pt x="3918" y="926"/>
                </a:lnTo>
                <a:lnTo>
                  <a:pt x="3917" y="926"/>
                </a:lnTo>
                <a:lnTo>
                  <a:pt x="3917" y="925"/>
                </a:lnTo>
                <a:lnTo>
                  <a:pt x="3915" y="923"/>
                </a:lnTo>
                <a:lnTo>
                  <a:pt x="3915" y="922"/>
                </a:lnTo>
                <a:lnTo>
                  <a:pt x="3915" y="920"/>
                </a:lnTo>
                <a:lnTo>
                  <a:pt x="3915" y="919"/>
                </a:lnTo>
                <a:lnTo>
                  <a:pt x="3915" y="917"/>
                </a:lnTo>
                <a:lnTo>
                  <a:pt x="3914" y="916"/>
                </a:lnTo>
                <a:lnTo>
                  <a:pt x="3913" y="914"/>
                </a:lnTo>
                <a:lnTo>
                  <a:pt x="3913" y="913"/>
                </a:lnTo>
                <a:lnTo>
                  <a:pt x="3913" y="911"/>
                </a:lnTo>
                <a:lnTo>
                  <a:pt x="3913" y="910"/>
                </a:lnTo>
                <a:lnTo>
                  <a:pt x="3911" y="910"/>
                </a:lnTo>
                <a:lnTo>
                  <a:pt x="3911" y="908"/>
                </a:lnTo>
                <a:lnTo>
                  <a:pt x="3911" y="907"/>
                </a:lnTo>
                <a:lnTo>
                  <a:pt x="3910" y="905"/>
                </a:lnTo>
                <a:lnTo>
                  <a:pt x="3908" y="905"/>
                </a:lnTo>
                <a:lnTo>
                  <a:pt x="3908" y="904"/>
                </a:lnTo>
                <a:lnTo>
                  <a:pt x="3908" y="904"/>
                </a:lnTo>
                <a:lnTo>
                  <a:pt x="3907" y="904"/>
                </a:lnTo>
                <a:lnTo>
                  <a:pt x="3907" y="902"/>
                </a:lnTo>
                <a:lnTo>
                  <a:pt x="3907" y="901"/>
                </a:lnTo>
                <a:lnTo>
                  <a:pt x="3907" y="899"/>
                </a:lnTo>
                <a:lnTo>
                  <a:pt x="3908" y="899"/>
                </a:lnTo>
                <a:lnTo>
                  <a:pt x="3908" y="901"/>
                </a:lnTo>
                <a:lnTo>
                  <a:pt x="3908" y="902"/>
                </a:lnTo>
                <a:lnTo>
                  <a:pt x="3910" y="902"/>
                </a:lnTo>
                <a:lnTo>
                  <a:pt x="3911" y="902"/>
                </a:lnTo>
                <a:lnTo>
                  <a:pt x="3911" y="904"/>
                </a:lnTo>
                <a:lnTo>
                  <a:pt x="3913" y="904"/>
                </a:lnTo>
                <a:lnTo>
                  <a:pt x="3913" y="904"/>
                </a:lnTo>
                <a:lnTo>
                  <a:pt x="3914" y="904"/>
                </a:lnTo>
                <a:lnTo>
                  <a:pt x="3915" y="904"/>
                </a:lnTo>
                <a:lnTo>
                  <a:pt x="3915" y="904"/>
                </a:lnTo>
                <a:lnTo>
                  <a:pt x="3915" y="902"/>
                </a:lnTo>
                <a:lnTo>
                  <a:pt x="3914" y="901"/>
                </a:lnTo>
                <a:lnTo>
                  <a:pt x="3913" y="898"/>
                </a:lnTo>
                <a:lnTo>
                  <a:pt x="3913" y="897"/>
                </a:lnTo>
                <a:lnTo>
                  <a:pt x="3913" y="895"/>
                </a:lnTo>
                <a:lnTo>
                  <a:pt x="3913" y="894"/>
                </a:lnTo>
                <a:lnTo>
                  <a:pt x="3911" y="894"/>
                </a:lnTo>
                <a:lnTo>
                  <a:pt x="3911" y="892"/>
                </a:lnTo>
                <a:lnTo>
                  <a:pt x="3913" y="889"/>
                </a:lnTo>
                <a:lnTo>
                  <a:pt x="3911" y="886"/>
                </a:lnTo>
                <a:lnTo>
                  <a:pt x="3910" y="885"/>
                </a:lnTo>
                <a:lnTo>
                  <a:pt x="3910" y="883"/>
                </a:lnTo>
                <a:lnTo>
                  <a:pt x="3910" y="882"/>
                </a:lnTo>
                <a:lnTo>
                  <a:pt x="3908" y="880"/>
                </a:lnTo>
                <a:lnTo>
                  <a:pt x="3907" y="877"/>
                </a:lnTo>
                <a:lnTo>
                  <a:pt x="3908" y="877"/>
                </a:lnTo>
                <a:lnTo>
                  <a:pt x="3908" y="876"/>
                </a:lnTo>
                <a:lnTo>
                  <a:pt x="3907" y="876"/>
                </a:lnTo>
                <a:lnTo>
                  <a:pt x="3907" y="874"/>
                </a:lnTo>
                <a:lnTo>
                  <a:pt x="3907" y="873"/>
                </a:lnTo>
                <a:lnTo>
                  <a:pt x="3907" y="872"/>
                </a:lnTo>
                <a:lnTo>
                  <a:pt x="3907" y="870"/>
                </a:lnTo>
                <a:lnTo>
                  <a:pt x="3907" y="869"/>
                </a:lnTo>
                <a:lnTo>
                  <a:pt x="3907" y="869"/>
                </a:lnTo>
                <a:lnTo>
                  <a:pt x="3907" y="867"/>
                </a:lnTo>
                <a:lnTo>
                  <a:pt x="3905" y="866"/>
                </a:lnTo>
                <a:lnTo>
                  <a:pt x="3905" y="864"/>
                </a:lnTo>
                <a:lnTo>
                  <a:pt x="3907" y="864"/>
                </a:lnTo>
                <a:moveTo>
                  <a:pt x="3945" y="935"/>
                </a:moveTo>
                <a:lnTo>
                  <a:pt x="3948" y="936"/>
                </a:lnTo>
                <a:lnTo>
                  <a:pt x="3948" y="938"/>
                </a:lnTo>
                <a:lnTo>
                  <a:pt x="3946" y="938"/>
                </a:lnTo>
                <a:lnTo>
                  <a:pt x="3946" y="936"/>
                </a:lnTo>
                <a:lnTo>
                  <a:pt x="3945" y="936"/>
                </a:lnTo>
                <a:lnTo>
                  <a:pt x="3945" y="935"/>
                </a:lnTo>
                <a:moveTo>
                  <a:pt x="1547" y="930"/>
                </a:moveTo>
                <a:lnTo>
                  <a:pt x="1545" y="930"/>
                </a:lnTo>
                <a:lnTo>
                  <a:pt x="1545" y="929"/>
                </a:lnTo>
                <a:lnTo>
                  <a:pt x="1545" y="927"/>
                </a:lnTo>
                <a:lnTo>
                  <a:pt x="1545" y="926"/>
                </a:lnTo>
                <a:lnTo>
                  <a:pt x="1544" y="925"/>
                </a:lnTo>
                <a:lnTo>
                  <a:pt x="1545" y="925"/>
                </a:lnTo>
                <a:lnTo>
                  <a:pt x="1545" y="923"/>
                </a:lnTo>
                <a:lnTo>
                  <a:pt x="1547" y="925"/>
                </a:lnTo>
                <a:lnTo>
                  <a:pt x="1548" y="926"/>
                </a:lnTo>
                <a:lnTo>
                  <a:pt x="1548" y="927"/>
                </a:lnTo>
                <a:lnTo>
                  <a:pt x="1548" y="929"/>
                </a:lnTo>
                <a:lnTo>
                  <a:pt x="1548" y="929"/>
                </a:lnTo>
                <a:lnTo>
                  <a:pt x="1548" y="930"/>
                </a:lnTo>
                <a:lnTo>
                  <a:pt x="1547" y="930"/>
                </a:lnTo>
                <a:moveTo>
                  <a:pt x="3942" y="923"/>
                </a:moveTo>
                <a:lnTo>
                  <a:pt x="3942" y="925"/>
                </a:lnTo>
                <a:lnTo>
                  <a:pt x="3940" y="925"/>
                </a:lnTo>
                <a:lnTo>
                  <a:pt x="3940" y="923"/>
                </a:lnTo>
                <a:lnTo>
                  <a:pt x="3939" y="923"/>
                </a:lnTo>
                <a:lnTo>
                  <a:pt x="3939" y="922"/>
                </a:lnTo>
                <a:lnTo>
                  <a:pt x="3940" y="922"/>
                </a:lnTo>
                <a:lnTo>
                  <a:pt x="3940" y="920"/>
                </a:lnTo>
                <a:lnTo>
                  <a:pt x="3942" y="920"/>
                </a:lnTo>
                <a:lnTo>
                  <a:pt x="3942" y="922"/>
                </a:lnTo>
                <a:lnTo>
                  <a:pt x="3942" y="923"/>
                </a:lnTo>
                <a:moveTo>
                  <a:pt x="2038" y="919"/>
                </a:moveTo>
                <a:lnTo>
                  <a:pt x="2038" y="920"/>
                </a:lnTo>
                <a:lnTo>
                  <a:pt x="2039" y="922"/>
                </a:lnTo>
                <a:lnTo>
                  <a:pt x="2038" y="923"/>
                </a:lnTo>
                <a:lnTo>
                  <a:pt x="2036" y="923"/>
                </a:lnTo>
                <a:lnTo>
                  <a:pt x="2035" y="922"/>
                </a:lnTo>
                <a:lnTo>
                  <a:pt x="2035" y="920"/>
                </a:lnTo>
                <a:lnTo>
                  <a:pt x="2035" y="919"/>
                </a:lnTo>
                <a:lnTo>
                  <a:pt x="2035" y="917"/>
                </a:lnTo>
                <a:lnTo>
                  <a:pt x="2035" y="916"/>
                </a:lnTo>
                <a:lnTo>
                  <a:pt x="2036" y="916"/>
                </a:lnTo>
                <a:lnTo>
                  <a:pt x="2036" y="917"/>
                </a:lnTo>
                <a:lnTo>
                  <a:pt x="2036" y="919"/>
                </a:lnTo>
                <a:lnTo>
                  <a:pt x="2038" y="919"/>
                </a:lnTo>
                <a:moveTo>
                  <a:pt x="2902" y="916"/>
                </a:moveTo>
                <a:lnTo>
                  <a:pt x="2904" y="916"/>
                </a:lnTo>
                <a:lnTo>
                  <a:pt x="2904" y="917"/>
                </a:lnTo>
                <a:lnTo>
                  <a:pt x="2904" y="919"/>
                </a:lnTo>
                <a:lnTo>
                  <a:pt x="2902" y="919"/>
                </a:lnTo>
                <a:lnTo>
                  <a:pt x="2902" y="917"/>
                </a:lnTo>
                <a:lnTo>
                  <a:pt x="2901" y="917"/>
                </a:lnTo>
                <a:lnTo>
                  <a:pt x="2901" y="916"/>
                </a:lnTo>
                <a:lnTo>
                  <a:pt x="2902" y="914"/>
                </a:lnTo>
                <a:lnTo>
                  <a:pt x="2902" y="916"/>
                </a:lnTo>
                <a:moveTo>
                  <a:pt x="1544" y="917"/>
                </a:moveTo>
                <a:lnTo>
                  <a:pt x="1544" y="916"/>
                </a:lnTo>
                <a:lnTo>
                  <a:pt x="1542" y="916"/>
                </a:lnTo>
                <a:lnTo>
                  <a:pt x="1544" y="914"/>
                </a:lnTo>
                <a:lnTo>
                  <a:pt x="1542" y="914"/>
                </a:lnTo>
                <a:lnTo>
                  <a:pt x="1542" y="913"/>
                </a:lnTo>
                <a:lnTo>
                  <a:pt x="1542" y="911"/>
                </a:lnTo>
                <a:lnTo>
                  <a:pt x="1544" y="911"/>
                </a:lnTo>
                <a:lnTo>
                  <a:pt x="1545" y="911"/>
                </a:lnTo>
                <a:lnTo>
                  <a:pt x="1545" y="913"/>
                </a:lnTo>
                <a:lnTo>
                  <a:pt x="1545" y="914"/>
                </a:lnTo>
                <a:lnTo>
                  <a:pt x="1545" y="916"/>
                </a:lnTo>
                <a:lnTo>
                  <a:pt x="1545" y="917"/>
                </a:lnTo>
                <a:lnTo>
                  <a:pt x="1544" y="917"/>
                </a:lnTo>
                <a:moveTo>
                  <a:pt x="1119" y="904"/>
                </a:moveTo>
                <a:lnTo>
                  <a:pt x="1120" y="904"/>
                </a:lnTo>
                <a:lnTo>
                  <a:pt x="1120" y="905"/>
                </a:lnTo>
                <a:lnTo>
                  <a:pt x="1116" y="904"/>
                </a:lnTo>
                <a:lnTo>
                  <a:pt x="1117" y="904"/>
                </a:lnTo>
                <a:lnTo>
                  <a:pt x="1119" y="904"/>
                </a:lnTo>
                <a:lnTo>
                  <a:pt x="1119" y="904"/>
                </a:lnTo>
                <a:moveTo>
                  <a:pt x="1539" y="904"/>
                </a:moveTo>
                <a:lnTo>
                  <a:pt x="1541" y="904"/>
                </a:lnTo>
                <a:lnTo>
                  <a:pt x="1539" y="902"/>
                </a:lnTo>
                <a:lnTo>
                  <a:pt x="1539" y="901"/>
                </a:lnTo>
                <a:lnTo>
                  <a:pt x="1541" y="901"/>
                </a:lnTo>
                <a:lnTo>
                  <a:pt x="1542" y="901"/>
                </a:lnTo>
                <a:lnTo>
                  <a:pt x="1544" y="901"/>
                </a:lnTo>
                <a:lnTo>
                  <a:pt x="1544" y="899"/>
                </a:lnTo>
                <a:lnTo>
                  <a:pt x="1544" y="898"/>
                </a:lnTo>
                <a:lnTo>
                  <a:pt x="1545" y="898"/>
                </a:lnTo>
                <a:lnTo>
                  <a:pt x="1547" y="898"/>
                </a:lnTo>
                <a:lnTo>
                  <a:pt x="1547" y="899"/>
                </a:lnTo>
                <a:lnTo>
                  <a:pt x="1547" y="901"/>
                </a:lnTo>
                <a:lnTo>
                  <a:pt x="1548" y="901"/>
                </a:lnTo>
                <a:lnTo>
                  <a:pt x="1548" y="902"/>
                </a:lnTo>
                <a:lnTo>
                  <a:pt x="1545" y="902"/>
                </a:lnTo>
                <a:lnTo>
                  <a:pt x="1544" y="902"/>
                </a:lnTo>
                <a:lnTo>
                  <a:pt x="1542" y="902"/>
                </a:lnTo>
                <a:lnTo>
                  <a:pt x="1542" y="904"/>
                </a:lnTo>
                <a:lnTo>
                  <a:pt x="1542" y="904"/>
                </a:lnTo>
                <a:lnTo>
                  <a:pt x="1542" y="905"/>
                </a:lnTo>
                <a:lnTo>
                  <a:pt x="1541" y="905"/>
                </a:lnTo>
                <a:lnTo>
                  <a:pt x="1541" y="904"/>
                </a:lnTo>
                <a:lnTo>
                  <a:pt x="1539" y="904"/>
                </a:lnTo>
                <a:lnTo>
                  <a:pt x="1539" y="904"/>
                </a:lnTo>
                <a:moveTo>
                  <a:pt x="1544" y="880"/>
                </a:moveTo>
                <a:lnTo>
                  <a:pt x="1544" y="879"/>
                </a:lnTo>
                <a:lnTo>
                  <a:pt x="1542" y="879"/>
                </a:lnTo>
                <a:lnTo>
                  <a:pt x="1542" y="877"/>
                </a:lnTo>
                <a:lnTo>
                  <a:pt x="1544" y="877"/>
                </a:lnTo>
                <a:lnTo>
                  <a:pt x="1545" y="877"/>
                </a:lnTo>
                <a:lnTo>
                  <a:pt x="1545" y="879"/>
                </a:lnTo>
                <a:lnTo>
                  <a:pt x="1544" y="880"/>
                </a:lnTo>
                <a:moveTo>
                  <a:pt x="1351" y="874"/>
                </a:moveTo>
                <a:lnTo>
                  <a:pt x="1351" y="873"/>
                </a:lnTo>
                <a:lnTo>
                  <a:pt x="1349" y="873"/>
                </a:lnTo>
                <a:lnTo>
                  <a:pt x="1348" y="873"/>
                </a:lnTo>
                <a:lnTo>
                  <a:pt x="1348" y="874"/>
                </a:lnTo>
                <a:lnTo>
                  <a:pt x="1347" y="874"/>
                </a:lnTo>
                <a:lnTo>
                  <a:pt x="1345" y="874"/>
                </a:lnTo>
                <a:lnTo>
                  <a:pt x="1344" y="874"/>
                </a:lnTo>
                <a:lnTo>
                  <a:pt x="1344" y="876"/>
                </a:lnTo>
                <a:lnTo>
                  <a:pt x="1344" y="877"/>
                </a:lnTo>
                <a:lnTo>
                  <a:pt x="1342" y="876"/>
                </a:lnTo>
                <a:lnTo>
                  <a:pt x="1341" y="874"/>
                </a:lnTo>
                <a:lnTo>
                  <a:pt x="1339" y="874"/>
                </a:lnTo>
                <a:lnTo>
                  <a:pt x="1338" y="874"/>
                </a:lnTo>
                <a:lnTo>
                  <a:pt x="1336" y="874"/>
                </a:lnTo>
                <a:lnTo>
                  <a:pt x="1336" y="873"/>
                </a:lnTo>
                <a:lnTo>
                  <a:pt x="1336" y="873"/>
                </a:lnTo>
                <a:lnTo>
                  <a:pt x="1336" y="872"/>
                </a:lnTo>
                <a:lnTo>
                  <a:pt x="1335" y="872"/>
                </a:lnTo>
                <a:lnTo>
                  <a:pt x="1335" y="870"/>
                </a:lnTo>
                <a:lnTo>
                  <a:pt x="1335" y="869"/>
                </a:lnTo>
                <a:lnTo>
                  <a:pt x="1333" y="869"/>
                </a:lnTo>
                <a:lnTo>
                  <a:pt x="1332" y="869"/>
                </a:lnTo>
                <a:lnTo>
                  <a:pt x="1330" y="869"/>
                </a:lnTo>
                <a:lnTo>
                  <a:pt x="1330" y="869"/>
                </a:lnTo>
                <a:lnTo>
                  <a:pt x="1332" y="869"/>
                </a:lnTo>
                <a:lnTo>
                  <a:pt x="1332" y="867"/>
                </a:lnTo>
                <a:lnTo>
                  <a:pt x="1333" y="867"/>
                </a:lnTo>
                <a:lnTo>
                  <a:pt x="1333" y="866"/>
                </a:lnTo>
                <a:lnTo>
                  <a:pt x="1335" y="867"/>
                </a:lnTo>
                <a:lnTo>
                  <a:pt x="1335" y="866"/>
                </a:lnTo>
                <a:lnTo>
                  <a:pt x="1336" y="866"/>
                </a:lnTo>
                <a:lnTo>
                  <a:pt x="1336" y="866"/>
                </a:lnTo>
                <a:lnTo>
                  <a:pt x="1338" y="866"/>
                </a:lnTo>
                <a:lnTo>
                  <a:pt x="1339" y="866"/>
                </a:lnTo>
                <a:lnTo>
                  <a:pt x="1341" y="866"/>
                </a:lnTo>
                <a:lnTo>
                  <a:pt x="1342" y="866"/>
                </a:lnTo>
                <a:lnTo>
                  <a:pt x="1344" y="866"/>
                </a:lnTo>
                <a:lnTo>
                  <a:pt x="1345" y="866"/>
                </a:lnTo>
                <a:lnTo>
                  <a:pt x="1345" y="867"/>
                </a:lnTo>
                <a:lnTo>
                  <a:pt x="1347" y="867"/>
                </a:lnTo>
                <a:lnTo>
                  <a:pt x="1348" y="867"/>
                </a:lnTo>
                <a:lnTo>
                  <a:pt x="1349" y="867"/>
                </a:lnTo>
                <a:lnTo>
                  <a:pt x="1349" y="869"/>
                </a:lnTo>
                <a:lnTo>
                  <a:pt x="1351" y="869"/>
                </a:lnTo>
                <a:lnTo>
                  <a:pt x="1352" y="869"/>
                </a:lnTo>
                <a:lnTo>
                  <a:pt x="1352" y="869"/>
                </a:lnTo>
                <a:lnTo>
                  <a:pt x="1354" y="869"/>
                </a:lnTo>
                <a:lnTo>
                  <a:pt x="1355" y="869"/>
                </a:lnTo>
                <a:lnTo>
                  <a:pt x="1355" y="870"/>
                </a:lnTo>
                <a:lnTo>
                  <a:pt x="1357" y="870"/>
                </a:lnTo>
                <a:lnTo>
                  <a:pt x="1357" y="872"/>
                </a:lnTo>
                <a:lnTo>
                  <a:pt x="1357" y="873"/>
                </a:lnTo>
                <a:lnTo>
                  <a:pt x="1357" y="874"/>
                </a:lnTo>
                <a:lnTo>
                  <a:pt x="1355" y="874"/>
                </a:lnTo>
                <a:lnTo>
                  <a:pt x="1354" y="874"/>
                </a:lnTo>
                <a:lnTo>
                  <a:pt x="1352" y="874"/>
                </a:lnTo>
                <a:lnTo>
                  <a:pt x="1351" y="874"/>
                </a:lnTo>
                <a:moveTo>
                  <a:pt x="3774" y="846"/>
                </a:moveTo>
                <a:lnTo>
                  <a:pt x="3773" y="846"/>
                </a:lnTo>
                <a:lnTo>
                  <a:pt x="3774" y="848"/>
                </a:lnTo>
                <a:lnTo>
                  <a:pt x="3774" y="849"/>
                </a:lnTo>
                <a:lnTo>
                  <a:pt x="3773" y="849"/>
                </a:lnTo>
                <a:lnTo>
                  <a:pt x="3773" y="851"/>
                </a:lnTo>
                <a:lnTo>
                  <a:pt x="3773" y="852"/>
                </a:lnTo>
                <a:lnTo>
                  <a:pt x="3773" y="854"/>
                </a:lnTo>
                <a:lnTo>
                  <a:pt x="3771" y="854"/>
                </a:lnTo>
                <a:lnTo>
                  <a:pt x="3773" y="855"/>
                </a:lnTo>
                <a:lnTo>
                  <a:pt x="3773" y="857"/>
                </a:lnTo>
                <a:lnTo>
                  <a:pt x="3773" y="858"/>
                </a:lnTo>
                <a:lnTo>
                  <a:pt x="3774" y="860"/>
                </a:lnTo>
                <a:lnTo>
                  <a:pt x="3774" y="861"/>
                </a:lnTo>
                <a:lnTo>
                  <a:pt x="3773" y="861"/>
                </a:lnTo>
                <a:lnTo>
                  <a:pt x="3773" y="863"/>
                </a:lnTo>
                <a:lnTo>
                  <a:pt x="3771" y="863"/>
                </a:lnTo>
                <a:lnTo>
                  <a:pt x="3770" y="864"/>
                </a:lnTo>
                <a:lnTo>
                  <a:pt x="3770" y="866"/>
                </a:lnTo>
                <a:lnTo>
                  <a:pt x="3770" y="867"/>
                </a:lnTo>
                <a:lnTo>
                  <a:pt x="3768" y="867"/>
                </a:lnTo>
                <a:lnTo>
                  <a:pt x="3767" y="867"/>
                </a:lnTo>
                <a:lnTo>
                  <a:pt x="3765" y="867"/>
                </a:lnTo>
                <a:lnTo>
                  <a:pt x="3765" y="869"/>
                </a:lnTo>
                <a:lnTo>
                  <a:pt x="3765" y="869"/>
                </a:lnTo>
                <a:lnTo>
                  <a:pt x="3764" y="870"/>
                </a:lnTo>
                <a:lnTo>
                  <a:pt x="3764" y="869"/>
                </a:lnTo>
                <a:lnTo>
                  <a:pt x="3763" y="869"/>
                </a:lnTo>
                <a:lnTo>
                  <a:pt x="3763" y="869"/>
                </a:lnTo>
                <a:lnTo>
                  <a:pt x="3761" y="869"/>
                </a:lnTo>
                <a:lnTo>
                  <a:pt x="3760" y="869"/>
                </a:lnTo>
                <a:lnTo>
                  <a:pt x="3758" y="869"/>
                </a:lnTo>
                <a:lnTo>
                  <a:pt x="3758" y="867"/>
                </a:lnTo>
                <a:lnTo>
                  <a:pt x="3757" y="867"/>
                </a:lnTo>
                <a:lnTo>
                  <a:pt x="3755" y="867"/>
                </a:lnTo>
                <a:lnTo>
                  <a:pt x="3754" y="867"/>
                </a:lnTo>
                <a:lnTo>
                  <a:pt x="3754" y="866"/>
                </a:lnTo>
                <a:lnTo>
                  <a:pt x="3752" y="866"/>
                </a:lnTo>
                <a:lnTo>
                  <a:pt x="3751" y="866"/>
                </a:lnTo>
                <a:lnTo>
                  <a:pt x="3751" y="864"/>
                </a:lnTo>
                <a:lnTo>
                  <a:pt x="3751" y="863"/>
                </a:lnTo>
                <a:lnTo>
                  <a:pt x="3749" y="861"/>
                </a:lnTo>
                <a:lnTo>
                  <a:pt x="3749" y="860"/>
                </a:lnTo>
                <a:lnTo>
                  <a:pt x="3748" y="860"/>
                </a:lnTo>
                <a:lnTo>
                  <a:pt x="3748" y="858"/>
                </a:lnTo>
                <a:lnTo>
                  <a:pt x="3748" y="857"/>
                </a:lnTo>
                <a:lnTo>
                  <a:pt x="3746" y="855"/>
                </a:lnTo>
                <a:lnTo>
                  <a:pt x="3748" y="855"/>
                </a:lnTo>
                <a:lnTo>
                  <a:pt x="3748" y="854"/>
                </a:lnTo>
                <a:lnTo>
                  <a:pt x="3746" y="854"/>
                </a:lnTo>
                <a:lnTo>
                  <a:pt x="3746" y="852"/>
                </a:lnTo>
                <a:lnTo>
                  <a:pt x="3746" y="851"/>
                </a:lnTo>
                <a:lnTo>
                  <a:pt x="3748" y="851"/>
                </a:lnTo>
                <a:lnTo>
                  <a:pt x="3748" y="849"/>
                </a:lnTo>
                <a:lnTo>
                  <a:pt x="3748" y="848"/>
                </a:lnTo>
                <a:lnTo>
                  <a:pt x="3749" y="848"/>
                </a:lnTo>
                <a:lnTo>
                  <a:pt x="3749" y="846"/>
                </a:lnTo>
                <a:lnTo>
                  <a:pt x="3751" y="846"/>
                </a:lnTo>
                <a:lnTo>
                  <a:pt x="3751" y="845"/>
                </a:lnTo>
                <a:lnTo>
                  <a:pt x="3752" y="845"/>
                </a:lnTo>
                <a:lnTo>
                  <a:pt x="3752" y="844"/>
                </a:lnTo>
                <a:lnTo>
                  <a:pt x="3751" y="844"/>
                </a:lnTo>
                <a:lnTo>
                  <a:pt x="3751" y="842"/>
                </a:lnTo>
                <a:lnTo>
                  <a:pt x="3752" y="842"/>
                </a:lnTo>
                <a:lnTo>
                  <a:pt x="3754" y="842"/>
                </a:lnTo>
                <a:lnTo>
                  <a:pt x="3755" y="842"/>
                </a:lnTo>
                <a:lnTo>
                  <a:pt x="3755" y="841"/>
                </a:lnTo>
                <a:lnTo>
                  <a:pt x="3757" y="841"/>
                </a:lnTo>
                <a:lnTo>
                  <a:pt x="3758" y="841"/>
                </a:lnTo>
                <a:lnTo>
                  <a:pt x="3760" y="841"/>
                </a:lnTo>
                <a:lnTo>
                  <a:pt x="3760" y="842"/>
                </a:lnTo>
                <a:lnTo>
                  <a:pt x="3761" y="842"/>
                </a:lnTo>
                <a:lnTo>
                  <a:pt x="3761" y="841"/>
                </a:lnTo>
                <a:lnTo>
                  <a:pt x="3763" y="841"/>
                </a:lnTo>
                <a:lnTo>
                  <a:pt x="3763" y="839"/>
                </a:lnTo>
                <a:lnTo>
                  <a:pt x="3764" y="839"/>
                </a:lnTo>
                <a:lnTo>
                  <a:pt x="3765" y="839"/>
                </a:lnTo>
                <a:lnTo>
                  <a:pt x="3767" y="839"/>
                </a:lnTo>
                <a:lnTo>
                  <a:pt x="3767" y="841"/>
                </a:lnTo>
                <a:lnTo>
                  <a:pt x="3765" y="841"/>
                </a:lnTo>
                <a:lnTo>
                  <a:pt x="3767" y="842"/>
                </a:lnTo>
                <a:lnTo>
                  <a:pt x="3767" y="841"/>
                </a:lnTo>
                <a:lnTo>
                  <a:pt x="3768" y="841"/>
                </a:lnTo>
                <a:lnTo>
                  <a:pt x="3768" y="839"/>
                </a:lnTo>
                <a:lnTo>
                  <a:pt x="3767" y="839"/>
                </a:lnTo>
                <a:lnTo>
                  <a:pt x="3768" y="838"/>
                </a:lnTo>
                <a:lnTo>
                  <a:pt x="3770" y="839"/>
                </a:lnTo>
                <a:lnTo>
                  <a:pt x="3771" y="839"/>
                </a:lnTo>
                <a:lnTo>
                  <a:pt x="3771" y="841"/>
                </a:lnTo>
                <a:lnTo>
                  <a:pt x="3773" y="841"/>
                </a:lnTo>
                <a:lnTo>
                  <a:pt x="3774" y="842"/>
                </a:lnTo>
                <a:lnTo>
                  <a:pt x="3774" y="844"/>
                </a:lnTo>
                <a:lnTo>
                  <a:pt x="3774" y="845"/>
                </a:lnTo>
                <a:lnTo>
                  <a:pt x="3774" y="846"/>
                </a:lnTo>
                <a:lnTo>
                  <a:pt x="3774" y="846"/>
                </a:lnTo>
                <a:moveTo>
                  <a:pt x="1483" y="873"/>
                </a:moveTo>
                <a:lnTo>
                  <a:pt x="1482" y="873"/>
                </a:lnTo>
                <a:lnTo>
                  <a:pt x="1480" y="873"/>
                </a:lnTo>
                <a:lnTo>
                  <a:pt x="1479" y="873"/>
                </a:lnTo>
                <a:lnTo>
                  <a:pt x="1477" y="873"/>
                </a:lnTo>
                <a:lnTo>
                  <a:pt x="1477" y="873"/>
                </a:lnTo>
                <a:lnTo>
                  <a:pt x="1476" y="873"/>
                </a:lnTo>
                <a:lnTo>
                  <a:pt x="1474" y="873"/>
                </a:lnTo>
                <a:lnTo>
                  <a:pt x="1474" y="872"/>
                </a:lnTo>
                <a:lnTo>
                  <a:pt x="1474" y="870"/>
                </a:lnTo>
                <a:lnTo>
                  <a:pt x="1476" y="870"/>
                </a:lnTo>
                <a:lnTo>
                  <a:pt x="1476" y="869"/>
                </a:lnTo>
                <a:lnTo>
                  <a:pt x="1476" y="869"/>
                </a:lnTo>
                <a:lnTo>
                  <a:pt x="1474" y="869"/>
                </a:lnTo>
                <a:lnTo>
                  <a:pt x="1474" y="867"/>
                </a:lnTo>
                <a:lnTo>
                  <a:pt x="1476" y="867"/>
                </a:lnTo>
                <a:lnTo>
                  <a:pt x="1477" y="866"/>
                </a:lnTo>
                <a:lnTo>
                  <a:pt x="1477" y="866"/>
                </a:lnTo>
                <a:lnTo>
                  <a:pt x="1479" y="866"/>
                </a:lnTo>
                <a:lnTo>
                  <a:pt x="1480" y="866"/>
                </a:lnTo>
                <a:lnTo>
                  <a:pt x="1482" y="866"/>
                </a:lnTo>
                <a:lnTo>
                  <a:pt x="1483" y="866"/>
                </a:lnTo>
                <a:lnTo>
                  <a:pt x="1485" y="866"/>
                </a:lnTo>
                <a:lnTo>
                  <a:pt x="1486" y="866"/>
                </a:lnTo>
                <a:lnTo>
                  <a:pt x="1488" y="866"/>
                </a:lnTo>
                <a:lnTo>
                  <a:pt x="1489" y="866"/>
                </a:lnTo>
                <a:lnTo>
                  <a:pt x="1491" y="866"/>
                </a:lnTo>
                <a:lnTo>
                  <a:pt x="1492" y="866"/>
                </a:lnTo>
                <a:lnTo>
                  <a:pt x="1494" y="867"/>
                </a:lnTo>
                <a:lnTo>
                  <a:pt x="1495" y="867"/>
                </a:lnTo>
                <a:lnTo>
                  <a:pt x="1495" y="869"/>
                </a:lnTo>
                <a:lnTo>
                  <a:pt x="1495" y="869"/>
                </a:lnTo>
                <a:lnTo>
                  <a:pt x="1494" y="869"/>
                </a:lnTo>
                <a:lnTo>
                  <a:pt x="1494" y="870"/>
                </a:lnTo>
                <a:lnTo>
                  <a:pt x="1492" y="870"/>
                </a:lnTo>
                <a:lnTo>
                  <a:pt x="1492" y="872"/>
                </a:lnTo>
                <a:lnTo>
                  <a:pt x="1491" y="873"/>
                </a:lnTo>
                <a:lnTo>
                  <a:pt x="1489" y="873"/>
                </a:lnTo>
                <a:lnTo>
                  <a:pt x="1488" y="873"/>
                </a:lnTo>
                <a:lnTo>
                  <a:pt x="1486" y="873"/>
                </a:lnTo>
                <a:lnTo>
                  <a:pt x="1485" y="873"/>
                </a:lnTo>
                <a:lnTo>
                  <a:pt x="1483" y="873"/>
                </a:lnTo>
                <a:moveTo>
                  <a:pt x="1454" y="869"/>
                </a:moveTo>
                <a:lnTo>
                  <a:pt x="1454" y="867"/>
                </a:lnTo>
                <a:lnTo>
                  <a:pt x="1452" y="867"/>
                </a:lnTo>
                <a:lnTo>
                  <a:pt x="1451" y="867"/>
                </a:lnTo>
                <a:lnTo>
                  <a:pt x="1449" y="867"/>
                </a:lnTo>
                <a:lnTo>
                  <a:pt x="1449" y="866"/>
                </a:lnTo>
                <a:lnTo>
                  <a:pt x="1448" y="866"/>
                </a:lnTo>
                <a:lnTo>
                  <a:pt x="1448" y="867"/>
                </a:lnTo>
                <a:lnTo>
                  <a:pt x="1445" y="867"/>
                </a:lnTo>
                <a:lnTo>
                  <a:pt x="1444" y="866"/>
                </a:lnTo>
                <a:lnTo>
                  <a:pt x="1444" y="867"/>
                </a:lnTo>
                <a:lnTo>
                  <a:pt x="1442" y="867"/>
                </a:lnTo>
                <a:lnTo>
                  <a:pt x="1442" y="866"/>
                </a:lnTo>
                <a:lnTo>
                  <a:pt x="1442" y="866"/>
                </a:lnTo>
                <a:lnTo>
                  <a:pt x="1441" y="866"/>
                </a:lnTo>
                <a:lnTo>
                  <a:pt x="1441" y="867"/>
                </a:lnTo>
                <a:lnTo>
                  <a:pt x="1439" y="867"/>
                </a:lnTo>
                <a:lnTo>
                  <a:pt x="1439" y="869"/>
                </a:lnTo>
                <a:lnTo>
                  <a:pt x="1438" y="869"/>
                </a:lnTo>
                <a:lnTo>
                  <a:pt x="1438" y="869"/>
                </a:lnTo>
                <a:lnTo>
                  <a:pt x="1436" y="869"/>
                </a:lnTo>
                <a:lnTo>
                  <a:pt x="1433" y="869"/>
                </a:lnTo>
                <a:lnTo>
                  <a:pt x="1432" y="869"/>
                </a:lnTo>
                <a:lnTo>
                  <a:pt x="1432" y="869"/>
                </a:lnTo>
                <a:lnTo>
                  <a:pt x="1432" y="867"/>
                </a:lnTo>
                <a:lnTo>
                  <a:pt x="1430" y="867"/>
                </a:lnTo>
                <a:lnTo>
                  <a:pt x="1429" y="867"/>
                </a:lnTo>
                <a:lnTo>
                  <a:pt x="1429" y="869"/>
                </a:lnTo>
                <a:lnTo>
                  <a:pt x="1427" y="869"/>
                </a:lnTo>
                <a:lnTo>
                  <a:pt x="1427" y="869"/>
                </a:lnTo>
                <a:lnTo>
                  <a:pt x="1426" y="869"/>
                </a:lnTo>
                <a:lnTo>
                  <a:pt x="1426" y="869"/>
                </a:lnTo>
                <a:lnTo>
                  <a:pt x="1424" y="869"/>
                </a:lnTo>
                <a:lnTo>
                  <a:pt x="1424" y="869"/>
                </a:lnTo>
                <a:lnTo>
                  <a:pt x="1424" y="870"/>
                </a:lnTo>
                <a:lnTo>
                  <a:pt x="1424" y="872"/>
                </a:lnTo>
                <a:lnTo>
                  <a:pt x="1422" y="873"/>
                </a:lnTo>
                <a:lnTo>
                  <a:pt x="1422" y="874"/>
                </a:lnTo>
                <a:lnTo>
                  <a:pt x="1420" y="874"/>
                </a:lnTo>
                <a:lnTo>
                  <a:pt x="1420" y="876"/>
                </a:lnTo>
                <a:lnTo>
                  <a:pt x="1419" y="877"/>
                </a:lnTo>
                <a:lnTo>
                  <a:pt x="1419" y="879"/>
                </a:lnTo>
                <a:lnTo>
                  <a:pt x="1417" y="879"/>
                </a:lnTo>
                <a:lnTo>
                  <a:pt x="1417" y="877"/>
                </a:lnTo>
                <a:lnTo>
                  <a:pt x="1417" y="876"/>
                </a:lnTo>
                <a:lnTo>
                  <a:pt x="1416" y="876"/>
                </a:lnTo>
                <a:lnTo>
                  <a:pt x="1416" y="874"/>
                </a:lnTo>
                <a:lnTo>
                  <a:pt x="1416" y="873"/>
                </a:lnTo>
                <a:lnTo>
                  <a:pt x="1416" y="872"/>
                </a:lnTo>
                <a:lnTo>
                  <a:pt x="1414" y="872"/>
                </a:lnTo>
                <a:lnTo>
                  <a:pt x="1414" y="870"/>
                </a:lnTo>
                <a:lnTo>
                  <a:pt x="1413" y="870"/>
                </a:lnTo>
                <a:lnTo>
                  <a:pt x="1413" y="869"/>
                </a:lnTo>
                <a:lnTo>
                  <a:pt x="1411" y="869"/>
                </a:lnTo>
                <a:lnTo>
                  <a:pt x="1410" y="869"/>
                </a:lnTo>
                <a:lnTo>
                  <a:pt x="1408" y="869"/>
                </a:lnTo>
                <a:lnTo>
                  <a:pt x="1407" y="869"/>
                </a:lnTo>
                <a:lnTo>
                  <a:pt x="1407" y="869"/>
                </a:lnTo>
                <a:lnTo>
                  <a:pt x="1405" y="869"/>
                </a:lnTo>
                <a:lnTo>
                  <a:pt x="1404" y="870"/>
                </a:lnTo>
                <a:lnTo>
                  <a:pt x="1402" y="870"/>
                </a:lnTo>
                <a:lnTo>
                  <a:pt x="1401" y="870"/>
                </a:lnTo>
                <a:lnTo>
                  <a:pt x="1399" y="869"/>
                </a:lnTo>
                <a:lnTo>
                  <a:pt x="1398" y="869"/>
                </a:lnTo>
                <a:lnTo>
                  <a:pt x="1397" y="869"/>
                </a:lnTo>
                <a:lnTo>
                  <a:pt x="1395" y="869"/>
                </a:lnTo>
                <a:lnTo>
                  <a:pt x="1394" y="869"/>
                </a:lnTo>
                <a:lnTo>
                  <a:pt x="1392" y="869"/>
                </a:lnTo>
                <a:lnTo>
                  <a:pt x="1391" y="869"/>
                </a:lnTo>
                <a:lnTo>
                  <a:pt x="1389" y="870"/>
                </a:lnTo>
                <a:lnTo>
                  <a:pt x="1388" y="870"/>
                </a:lnTo>
                <a:lnTo>
                  <a:pt x="1389" y="872"/>
                </a:lnTo>
                <a:lnTo>
                  <a:pt x="1388" y="872"/>
                </a:lnTo>
                <a:lnTo>
                  <a:pt x="1386" y="870"/>
                </a:lnTo>
                <a:lnTo>
                  <a:pt x="1386" y="869"/>
                </a:lnTo>
                <a:lnTo>
                  <a:pt x="1385" y="869"/>
                </a:lnTo>
                <a:lnTo>
                  <a:pt x="1385" y="869"/>
                </a:lnTo>
                <a:lnTo>
                  <a:pt x="1383" y="869"/>
                </a:lnTo>
                <a:lnTo>
                  <a:pt x="1382" y="869"/>
                </a:lnTo>
                <a:lnTo>
                  <a:pt x="1380" y="869"/>
                </a:lnTo>
                <a:lnTo>
                  <a:pt x="1380" y="867"/>
                </a:lnTo>
                <a:lnTo>
                  <a:pt x="1382" y="866"/>
                </a:lnTo>
                <a:lnTo>
                  <a:pt x="1382" y="864"/>
                </a:lnTo>
                <a:lnTo>
                  <a:pt x="1382" y="863"/>
                </a:lnTo>
                <a:lnTo>
                  <a:pt x="1383" y="863"/>
                </a:lnTo>
                <a:lnTo>
                  <a:pt x="1385" y="863"/>
                </a:lnTo>
                <a:lnTo>
                  <a:pt x="1386" y="863"/>
                </a:lnTo>
                <a:lnTo>
                  <a:pt x="1388" y="864"/>
                </a:lnTo>
                <a:lnTo>
                  <a:pt x="1389" y="864"/>
                </a:lnTo>
                <a:lnTo>
                  <a:pt x="1391" y="864"/>
                </a:lnTo>
                <a:lnTo>
                  <a:pt x="1391" y="863"/>
                </a:lnTo>
                <a:lnTo>
                  <a:pt x="1392" y="863"/>
                </a:lnTo>
                <a:lnTo>
                  <a:pt x="1392" y="864"/>
                </a:lnTo>
                <a:lnTo>
                  <a:pt x="1392" y="866"/>
                </a:lnTo>
                <a:lnTo>
                  <a:pt x="1394" y="866"/>
                </a:lnTo>
                <a:lnTo>
                  <a:pt x="1397" y="866"/>
                </a:lnTo>
                <a:lnTo>
                  <a:pt x="1398" y="866"/>
                </a:lnTo>
                <a:lnTo>
                  <a:pt x="1399" y="866"/>
                </a:lnTo>
                <a:lnTo>
                  <a:pt x="1401" y="866"/>
                </a:lnTo>
                <a:lnTo>
                  <a:pt x="1402" y="866"/>
                </a:lnTo>
                <a:lnTo>
                  <a:pt x="1404" y="866"/>
                </a:lnTo>
                <a:lnTo>
                  <a:pt x="1404" y="867"/>
                </a:lnTo>
                <a:lnTo>
                  <a:pt x="1405" y="867"/>
                </a:lnTo>
                <a:lnTo>
                  <a:pt x="1405" y="866"/>
                </a:lnTo>
                <a:lnTo>
                  <a:pt x="1407" y="864"/>
                </a:lnTo>
                <a:lnTo>
                  <a:pt x="1407" y="864"/>
                </a:lnTo>
                <a:lnTo>
                  <a:pt x="1408" y="864"/>
                </a:lnTo>
                <a:lnTo>
                  <a:pt x="1408" y="863"/>
                </a:lnTo>
                <a:lnTo>
                  <a:pt x="1410" y="863"/>
                </a:lnTo>
                <a:lnTo>
                  <a:pt x="1408" y="861"/>
                </a:lnTo>
                <a:lnTo>
                  <a:pt x="1407" y="861"/>
                </a:lnTo>
                <a:lnTo>
                  <a:pt x="1407" y="860"/>
                </a:lnTo>
                <a:lnTo>
                  <a:pt x="1407" y="858"/>
                </a:lnTo>
                <a:lnTo>
                  <a:pt x="1407" y="858"/>
                </a:lnTo>
                <a:lnTo>
                  <a:pt x="1405" y="855"/>
                </a:lnTo>
                <a:lnTo>
                  <a:pt x="1407" y="855"/>
                </a:lnTo>
                <a:lnTo>
                  <a:pt x="1407" y="854"/>
                </a:lnTo>
                <a:lnTo>
                  <a:pt x="1407" y="852"/>
                </a:lnTo>
                <a:lnTo>
                  <a:pt x="1407" y="852"/>
                </a:lnTo>
                <a:lnTo>
                  <a:pt x="1407" y="851"/>
                </a:lnTo>
                <a:lnTo>
                  <a:pt x="1407" y="849"/>
                </a:lnTo>
                <a:lnTo>
                  <a:pt x="1407" y="848"/>
                </a:lnTo>
                <a:lnTo>
                  <a:pt x="1405" y="848"/>
                </a:lnTo>
                <a:lnTo>
                  <a:pt x="1405" y="846"/>
                </a:lnTo>
                <a:lnTo>
                  <a:pt x="1404" y="846"/>
                </a:lnTo>
                <a:lnTo>
                  <a:pt x="1402" y="846"/>
                </a:lnTo>
                <a:lnTo>
                  <a:pt x="1401" y="846"/>
                </a:lnTo>
                <a:lnTo>
                  <a:pt x="1399" y="846"/>
                </a:lnTo>
                <a:lnTo>
                  <a:pt x="1399" y="845"/>
                </a:lnTo>
                <a:lnTo>
                  <a:pt x="1399" y="844"/>
                </a:lnTo>
                <a:lnTo>
                  <a:pt x="1401" y="844"/>
                </a:lnTo>
                <a:lnTo>
                  <a:pt x="1404" y="842"/>
                </a:lnTo>
                <a:lnTo>
                  <a:pt x="1405" y="842"/>
                </a:lnTo>
                <a:lnTo>
                  <a:pt x="1407" y="842"/>
                </a:lnTo>
                <a:lnTo>
                  <a:pt x="1407" y="841"/>
                </a:lnTo>
                <a:lnTo>
                  <a:pt x="1407" y="842"/>
                </a:lnTo>
                <a:lnTo>
                  <a:pt x="1407" y="841"/>
                </a:lnTo>
                <a:lnTo>
                  <a:pt x="1408" y="841"/>
                </a:lnTo>
                <a:lnTo>
                  <a:pt x="1410" y="842"/>
                </a:lnTo>
                <a:lnTo>
                  <a:pt x="1411" y="842"/>
                </a:lnTo>
                <a:lnTo>
                  <a:pt x="1411" y="844"/>
                </a:lnTo>
                <a:lnTo>
                  <a:pt x="1413" y="844"/>
                </a:lnTo>
                <a:lnTo>
                  <a:pt x="1413" y="845"/>
                </a:lnTo>
                <a:lnTo>
                  <a:pt x="1414" y="845"/>
                </a:lnTo>
                <a:lnTo>
                  <a:pt x="1414" y="844"/>
                </a:lnTo>
                <a:lnTo>
                  <a:pt x="1416" y="845"/>
                </a:lnTo>
                <a:lnTo>
                  <a:pt x="1417" y="845"/>
                </a:lnTo>
                <a:lnTo>
                  <a:pt x="1419" y="845"/>
                </a:lnTo>
                <a:lnTo>
                  <a:pt x="1420" y="845"/>
                </a:lnTo>
                <a:lnTo>
                  <a:pt x="1422" y="845"/>
                </a:lnTo>
                <a:lnTo>
                  <a:pt x="1422" y="844"/>
                </a:lnTo>
                <a:lnTo>
                  <a:pt x="1422" y="842"/>
                </a:lnTo>
                <a:lnTo>
                  <a:pt x="1423" y="842"/>
                </a:lnTo>
                <a:lnTo>
                  <a:pt x="1424" y="842"/>
                </a:lnTo>
                <a:lnTo>
                  <a:pt x="1426" y="842"/>
                </a:lnTo>
                <a:lnTo>
                  <a:pt x="1427" y="842"/>
                </a:lnTo>
                <a:lnTo>
                  <a:pt x="1427" y="844"/>
                </a:lnTo>
                <a:lnTo>
                  <a:pt x="1429" y="844"/>
                </a:lnTo>
                <a:lnTo>
                  <a:pt x="1429" y="842"/>
                </a:lnTo>
                <a:lnTo>
                  <a:pt x="1430" y="842"/>
                </a:lnTo>
                <a:lnTo>
                  <a:pt x="1432" y="841"/>
                </a:lnTo>
                <a:lnTo>
                  <a:pt x="1432" y="842"/>
                </a:lnTo>
                <a:lnTo>
                  <a:pt x="1433" y="842"/>
                </a:lnTo>
                <a:lnTo>
                  <a:pt x="1435" y="842"/>
                </a:lnTo>
                <a:lnTo>
                  <a:pt x="1435" y="844"/>
                </a:lnTo>
                <a:lnTo>
                  <a:pt x="1436" y="844"/>
                </a:lnTo>
                <a:lnTo>
                  <a:pt x="1438" y="844"/>
                </a:lnTo>
                <a:lnTo>
                  <a:pt x="1439" y="844"/>
                </a:lnTo>
                <a:lnTo>
                  <a:pt x="1439" y="845"/>
                </a:lnTo>
                <a:lnTo>
                  <a:pt x="1441" y="846"/>
                </a:lnTo>
                <a:lnTo>
                  <a:pt x="1442" y="846"/>
                </a:lnTo>
                <a:lnTo>
                  <a:pt x="1442" y="845"/>
                </a:lnTo>
                <a:lnTo>
                  <a:pt x="1444" y="845"/>
                </a:lnTo>
                <a:lnTo>
                  <a:pt x="1444" y="846"/>
                </a:lnTo>
                <a:lnTo>
                  <a:pt x="1444" y="848"/>
                </a:lnTo>
                <a:lnTo>
                  <a:pt x="1444" y="849"/>
                </a:lnTo>
                <a:lnTo>
                  <a:pt x="1444" y="851"/>
                </a:lnTo>
                <a:lnTo>
                  <a:pt x="1445" y="852"/>
                </a:lnTo>
                <a:lnTo>
                  <a:pt x="1447" y="852"/>
                </a:lnTo>
                <a:lnTo>
                  <a:pt x="1447" y="854"/>
                </a:lnTo>
                <a:lnTo>
                  <a:pt x="1445" y="855"/>
                </a:lnTo>
                <a:lnTo>
                  <a:pt x="1447" y="855"/>
                </a:lnTo>
                <a:lnTo>
                  <a:pt x="1448" y="855"/>
                </a:lnTo>
                <a:lnTo>
                  <a:pt x="1449" y="855"/>
                </a:lnTo>
                <a:lnTo>
                  <a:pt x="1449" y="857"/>
                </a:lnTo>
                <a:lnTo>
                  <a:pt x="1451" y="857"/>
                </a:lnTo>
                <a:lnTo>
                  <a:pt x="1452" y="857"/>
                </a:lnTo>
                <a:lnTo>
                  <a:pt x="1454" y="857"/>
                </a:lnTo>
                <a:lnTo>
                  <a:pt x="1455" y="857"/>
                </a:lnTo>
                <a:lnTo>
                  <a:pt x="1457" y="857"/>
                </a:lnTo>
                <a:lnTo>
                  <a:pt x="1458" y="860"/>
                </a:lnTo>
                <a:lnTo>
                  <a:pt x="1460" y="861"/>
                </a:lnTo>
                <a:lnTo>
                  <a:pt x="1461" y="863"/>
                </a:lnTo>
                <a:lnTo>
                  <a:pt x="1461" y="864"/>
                </a:lnTo>
                <a:lnTo>
                  <a:pt x="1460" y="866"/>
                </a:lnTo>
                <a:lnTo>
                  <a:pt x="1460" y="867"/>
                </a:lnTo>
                <a:lnTo>
                  <a:pt x="1458" y="867"/>
                </a:lnTo>
                <a:lnTo>
                  <a:pt x="1457" y="867"/>
                </a:lnTo>
                <a:lnTo>
                  <a:pt x="1457" y="869"/>
                </a:lnTo>
                <a:lnTo>
                  <a:pt x="1455" y="869"/>
                </a:lnTo>
                <a:lnTo>
                  <a:pt x="1455" y="870"/>
                </a:lnTo>
                <a:lnTo>
                  <a:pt x="1454" y="870"/>
                </a:lnTo>
                <a:lnTo>
                  <a:pt x="1454" y="869"/>
                </a:lnTo>
                <a:lnTo>
                  <a:pt x="1454" y="869"/>
                </a:lnTo>
                <a:moveTo>
                  <a:pt x="3557" y="863"/>
                </a:moveTo>
                <a:lnTo>
                  <a:pt x="3555" y="861"/>
                </a:lnTo>
                <a:lnTo>
                  <a:pt x="3554" y="860"/>
                </a:lnTo>
                <a:lnTo>
                  <a:pt x="3555" y="858"/>
                </a:lnTo>
                <a:lnTo>
                  <a:pt x="3555" y="860"/>
                </a:lnTo>
                <a:lnTo>
                  <a:pt x="3557" y="860"/>
                </a:lnTo>
                <a:lnTo>
                  <a:pt x="3557" y="861"/>
                </a:lnTo>
                <a:lnTo>
                  <a:pt x="3558" y="861"/>
                </a:lnTo>
                <a:lnTo>
                  <a:pt x="3558" y="863"/>
                </a:lnTo>
                <a:lnTo>
                  <a:pt x="3557" y="863"/>
                </a:lnTo>
                <a:moveTo>
                  <a:pt x="1401" y="861"/>
                </a:moveTo>
                <a:lnTo>
                  <a:pt x="1401" y="860"/>
                </a:lnTo>
                <a:lnTo>
                  <a:pt x="1399" y="860"/>
                </a:lnTo>
                <a:lnTo>
                  <a:pt x="1399" y="858"/>
                </a:lnTo>
                <a:lnTo>
                  <a:pt x="1399" y="857"/>
                </a:lnTo>
                <a:lnTo>
                  <a:pt x="1402" y="858"/>
                </a:lnTo>
                <a:lnTo>
                  <a:pt x="1404" y="860"/>
                </a:lnTo>
                <a:lnTo>
                  <a:pt x="1405" y="860"/>
                </a:lnTo>
                <a:lnTo>
                  <a:pt x="1405" y="861"/>
                </a:lnTo>
                <a:lnTo>
                  <a:pt x="1404" y="861"/>
                </a:lnTo>
                <a:lnTo>
                  <a:pt x="1402" y="861"/>
                </a:lnTo>
                <a:lnTo>
                  <a:pt x="1401" y="861"/>
                </a:lnTo>
                <a:moveTo>
                  <a:pt x="348" y="848"/>
                </a:moveTo>
                <a:lnTo>
                  <a:pt x="350" y="848"/>
                </a:lnTo>
                <a:lnTo>
                  <a:pt x="348" y="849"/>
                </a:lnTo>
                <a:lnTo>
                  <a:pt x="348" y="851"/>
                </a:lnTo>
                <a:lnTo>
                  <a:pt x="347" y="851"/>
                </a:lnTo>
                <a:lnTo>
                  <a:pt x="345" y="852"/>
                </a:lnTo>
                <a:lnTo>
                  <a:pt x="344" y="852"/>
                </a:lnTo>
                <a:lnTo>
                  <a:pt x="342" y="852"/>
                </a:lnTo>
                <a:lnTo>
                  <a:pt x="341" y="854"/>
                </a:lnTo>
                <a:lnTo>
                  <a:pt x="339" y="854"/>
                </a:lnTo>
                <a:lnTo>
                  <a:pt x="338" y="855"/>
                </a:lnTo>
                <a:lnTo>
                  <a:pt x="336" y="857"/>
                </a:lnTo>
                <a:lnTo>
                  <a:pt x="335" y="858"/>
                </a:lnTo>
                <a:lnTo>
                  <a:pt x="333" y="857"/>
                </a:lnTo>
                <a:lnTo>
                  <a:pt x="332" y="857"/>
                </a:lnTo>
                <a:lnTo>
                  <a:pt x="332" y="855"/>
                </a:lnTo>
                <a:lnTo>
                  <a:pt x="333" y="855"/>
                </a:lnTo>
                <a:lnTo>
                  <a:pt x="333" y="854"/>
                </a:lnTo>
                <a:lnTo>
                  <a:pt x="335" y="851"/>
                </a:lnTo>
                <a:lnTo>
                  <a:pt x="335" y="849"/>
                </a:lnTo>
                <a:lnTo>
                  <a:pt x="335" y="848"/>
                </a:lnTo>
                <a:lnTo>
                  <a:pt x="335" y="846"/>
                </a:lnTo>
                <a:lnTo>
                  <a:pt x="335" y="845"/>
                </a:lnTo>
                <a:lnTo>
                  <a:pt x="336" y="844"/>
                </a:lnTo>
                <a:lnTo>
                  <a:pt x="338" y="844"/>
                </a:lnTo>
                <a:lnTo>
                  <a:pt x="338" y="842"/>
                </a:lnTo>
                <a:lnTo>
                  <a:pt x="339" y="842"/>
                </a:lnTo>
                <a:lnTo>
                  <a:pt x="339" y="841"/>
                </a:lnTo>
                <a:lnTo>
                  <a:pt x="341" y="841"/>
                </a:lnTo>
                <a:lnTo>
                  <a:pt x="341" y="839"/>
                </a:lnTo>
                <a:lnTo>
                  <a:pt x="341" y="838"/>
                </a:lnTo>
                <a:lnTo>
                  <a:pt x="342" y="836"/>
                </a:lnTo>
                <a:lnTo>
                  <a:pt x="344" y="836"/>
                </a:lnTo>
                <a:lnTo>
                  <a:pt x="345" y="838"/>
                </a:lnTo>
                <a:lnTo>
                  <a:pt x="347" y="838"/>
                </a:lnTo>
                <a:lnTo>
                  <a:pt x="347" y="839"/>
                </a:lnTo>
                <a:lnTo>
                  <a:pt x="348" y="839"/>
                </a:lnTo>
                <a:lnTo>
                  <a:pt x="348" y="841"/>
                </a:lnTo>
                <a:lnTo>
                  <a:pt x="348" y="842"/>
                </a:lnTo>
                <a:lnTo>
                  <a:pt x="348" y="844"/>
                </a:lnTo>
                <a:lnTo>
                  <a:pt x="348" y="845"/>
                </a:lnTo>
                <a:lnTo>
                  <a:pt x="348" y="845"/>
                </a:lnTo>
                <a:lnTo>
                  <a:pt x="348" y="846"/>
                </a:lnTo>
                <a:lnTo>
                  <a:pt x="348" y="848"/>
                </a:lnTo>
                <a:moveTo>
                  <a:pt x="1448" y="854"/>
                </a:moveTo>
                <a:lnTo>
                  <a:pt x="1447" y="852"/>
                </a:lnTo>
                <a:lnTo>
                  <a:pt x="1447" y="851"/>
                </a:lnTo>
                <a:lnTo>
                  <a:pt x="1448" y="851"/>
                </a:lnTo>
                <a:lnTo>
                  <a:pt x="1449" y="851"/>
                </a:lnTo>
                <a:lnTo>
                  <a:pt x="1449" y="852"/>
                </a:lnTo>
                <a:lnTo>
                  <a:pt x="1451" y="852"/>
                </a:lnTo>
                <a:lnTo>
                  <a:pt x="1452" y="852"/>
                </a:lnTo>
                <a:lnTo>
                  <a:pt x="1452" y="854"/>
                </a:lnTo>
                <a:lnTo>
                  <a:pt x="1451" y="854"/>
                </a:lnTo>
                <a:lnTo>
                  <a:pt x="1449" y="854"/>
                </a:lnTo>
                <a:lnTo>
                  <a:pt x="1448" y="854"/>
                </a:lnTo>
                <a:moveTo>
                  <a:pt x="339" y="826"/>
                </a:moveTo>
                <a:lnTo>
                  <a:pt x="341" y="826"/>
                </a:lnTo>
                <a:lnTo>
                  <a:pt x="342" y="826"/>
                </a:lnTo>
                <a:lnTo>
                  <a:pt x="344" y="826"/>
                </a:lnTo>
                <a:lnTo>
                  <a:pt x="344" y="827"/>
                </a:lnTo>
                <a:lnTo>
                  <a:pt x="345" y="827"/>
                </a:lnTo>
                <a:lnTo>
                  <a:pt x="345" y="829"/>
                </a:lnTo>
                <a:lnTo>
                  <a:pt x="344" y="830"/>
                </a:lnTo>
                <a:lnTo>
                  <a:pt x="342" y="832"/>
                </a:lnTo>
                <a:lnTo>
                  <a:pt x="341" y="832"/>
                </a:lnTo>
                <a:lnTo>
                  <a:pt x="339" y="832"/>
                </a:lnTo>
                <a:lnTo>
                  <a:pt x="338" y="832"/>
                </a:lnTo>
                <a:lnTo>
                  <a:pt x="338" y="830"/>
                </a:lnTo>
                <a:lnTo>
                  <a:pt x="339" y="829"/>
                </a:lnTo>
                <a:lnTo>
                  <a:pt x="338" y="829"/>
                </a:lnTo>
                <a:lnTo>
                  <a:pt x="338" y="827"/>
                </a:lnTo>
                <a:lnTo>
                  <a:pt x="336" y="827"/>
                </a:lnTo>
                <a:lnTo>
                  <a:pt x="336" y="826"/>
                </a:lnTo>
                <a:lnTo>
                  <a:pt x="338" y="826"/>
                </a:lnTo>
                <a:lnTo>
                  <a:pt x="338" y="824"/>
                </a:lnTo>
                <a:lnTo>
                  <a:pt x="339" y="824"/>
                </a:lnTo>
                <a:lnTo>
                  <a:pt x="339" y="826"/>
                </a:lnTo>
                <a:moveTo>
                  <a:pt x="332" y="823"/>
                </a:moveTo>
                <a:lnTo>
                  <a:pt x="330" y="823"/>
                </a:lnTo>
                <a:lnTo>
                  <a:pt x="332" y="821"/>
                </a:lnTo>
                <a:lnTo>
                  <a:pt x="333" y="821"/>
                </a:lnTo>
                <a:lnTo>
                  <a:pt x="335" y="821"/>
                </a:lnTo>
                <a:lnTo>
                  <a:pt x="336" y="821"/>
                </a:lnTo>
                <a:lnTo>
                  <a:pt x="338" y="821"/>
                </a:lnTo>
                <a:lnTo>
                  <a:pt x="339" y="821"/>
                </a:lnTo>
                <a:lnTo>
                  <a:pt x="338" y="823"/>
                </a:lnTo>
                <a:lnTo>
                  <a:pt x="336" y="824"/>
                </a:lnTo>
                <a:lnTo>
                  <a:pt x="335" y="824"/>
                </a:lnTo>
                <a:lnTo>
                  <a:pt x="333" y="823"/>
                </a:lnTo>
                <a:lnTo>
                  <a:pt x="332" y="823"/>
                </a:lnTo>
                <a:moveTo>
                  <a:pt x="1407" y="821"/>
                </a:moveTo>
                <a:lnTo>
                  <a:pt x="1408" y="821"/>
                </a:lnTo>
                <a:lnTo>
                  <a:pt x="1410" y="820"/>
                </a:lnTo>
                <a:lnTo>
                  <a:pt x="1410" y="821"/>
                </a:lnTo>
                <a:lnTo>
                  <a:pt x="1408" y="823"/>
                </a:lnTo>
                <a:lnTo>
                  <a:pt x="1407" y="824"/>
                </a:lnTo>
                <a:lnTo>
                  <a:pt x="1407" y="826"/>
                </a:lnTo>
                <a:lnTo>
                  <a:pt x="1405" y="826"/>
                </a:lnTo>
                <a:lnTo>
                  <a:pt x="1404" y="826"/>
                </a:lnTo>
                <a:lnTo>
                  <a:pt x="1402" y="826"/>
                </a:lnTo>
                <a:lnTo>
                  <a:pt x="1401" y="826"/>
                </a:lnTo>
                <a:lnTo>
                  <a:pt x="1401" y="824"/>
                </a:lnTo>
                <a:lnTo>
                  <a:pt x="1402" y="824"/>
                </a:lnTo>
                <a:lnTo>
                  <a:pt x="1402" y="823"/>
                </a:lnTo>
                <a:lnTo>
                  <a:pt x="1404" y="823"/>
                </a:lnTo>
                <a:lnTo>
                  <a:pt x="1404" y="821"/>
                </a:lnTo>
                <a:lnTo>
                  <a:pt x="1405" y="821"/>
                </a:lnTo>
                <a:lnTo>
                  <a:pt x="1407" y="821"/>
                </a:lnTo>
                <a:lnTo>
                  <a:pt x="1407" y="823"/>
                </a:lnTo>
                <a:lnTo>
                  <a:pt x="1407" y="823"/>
                </a:lnTo>
                <a:lnTo>
                  <a:pt x="1407" y="821"/>
                </a:lnTo>
                <a:moveTo>
                  <a:pt x="1289" y="810"/>
                </a:moveTo>
                <a:lnTo>
                  <a:pt x="1289" y="811"/>
                </a:lnTo>
                <a:lnTo>
                  <a:pt x="1291" y="811"/>
                </a:lnTo>
                <a:lnTo>
                  <a:pt x="1291" y="813"/>
                </a:lnTo>
                <a:lnTo>
                  <a:pt x="1291" y="814"/>
                </a:lnTo>
                <a:lnTo>
                  <a:pt x="1291" y="816"/>
                </a:lnTo>
                <a:lnTo>
                  <a:pt x="1289" y="816"/>
                </a:lnTo>
                <a:lnTo>
                  <a:pt x="1286" y="817"/>
                </a:lnTo>
                <a:lnTo>
                  <a:pt x="1285" y="817"/>
                </a:lnTo>
                <a:lnTo>
                  <a:pt x="1283" y="817"/>
                </a:lnTo>
                <a:lnTo>
                  <a:pt x="1282" y="816"/>
                </a:lnTo>
                <a:lnTo>
                  <a:pt x="1282" y="814"/>
                </a:lnTo>
                <a:lnTo>
                  <a:pt x="1283" y="816"/>
                </a:lnTo>
                <a:lnTo>
                  <a:pt x="1285" y="816"/>
                </a:lnTo>
                <a:lnTo>
                  <a:pt x="1285" y="814"/>
                </a:lnTo>
                <a:lnTo>
                  <a:pt x="1285" y="813"/>
                </a:lnTo>
                <a:lnTo>
                  <a:pt x="1285" y="811"/>
                </a:lnTo>
                <a:lnTo>
                  <a:pt x="1285" y="810"/>
                </a:lnTo>
                <a:lnTo>
                  <a:pt x="1286" y="810"/>
                </a:lnTo>
                <a:lnTo>
                  <a:pt x="1286" y="808"/>
                </a:lnTo>
                <a:lnTo>
                  <a:pt x="1288" y="810"/>
                </a:lnTo>
                <a:lnTo>
                  <a:pt x="1289" y="810"/>
                </a:lnTo>
                <a:moveTo>
                  <a:pt x="3476" y="813"/>
                </a:moveTo>
                <a:lnTo>
                  <a:pt x="3477" y="811"/>
                </a:lnTo>
                <a:lnTo>
                  <a:pt x="3477" y="813"/>
                </a:lnTo>
                <a:lnTo>
                  <a:pt x="3477" y="814"/>
                </a:lnTo>
                <a:lnTo>
                  <a:pt x="3477" y="816"/>
                </a:lnTo>
                <a:lnTo>
                  <a:pt x="3476" y="816"/>
                </a:lnTo>
                <a:lnTo>
                  <a:pt x="3476" y="814"/>
                </a:lnTo>
                <a:lnTo>
                  <a:pt x="3474" y="814"/>
                </a:lnTo>
                <a:lnTo>
                  <a:pt x="3474" y="813"/>
                </a:lnTo>
                <a:lnTo>
                  <a:pt x="3476" y="813"/>
                </a:lnTo>
                <a:moveTo>
                  <a:pt x="1357" y="813"/>
                </a:moveTo>
                <a:lnTo>
                  <a:pt x="1357" y="811"/>
                </a:lnTo>
                <a:lnTo>
                  <a:pt x="1358" y="813"/>
                </a:lnTo>
                <a:lnTo>
                  <a:pt x="1358" y="814"/>
                </a:lnTo>
                <a:lnTo>
                  <a:pt x="1357" y="814"/>
                </a:lnTo>
                <a:lnTo>
                  <a:pt x="1357" y="813"/>
                </a:lnTo>
                <a:moveTo>
                  <a:pt x="1358" y="841"/>
                </a:moveTo>
                <a:lnTo>
                  <a:pt x="1361" y="841"/>
                </a:lnTo>
                <a:lnTo>
                  <a:pt x="1363" y="841"/>
                </a:lnTo>
                <a:lnTo>
                  <a:pt x="1364" y="841"/>
                </a:lnTo>
                <a:lnTo>
                  <a:pt x="1366" y="841"/>
                </a:lnTo>
                <a:lnTo>
                  <a:pt x="1369" y="841"/>
                </a:lnTo>
                <a:lnTo>
                  <a:pt x="1370" y="841"/>
                </a:lnTo>
                <a:lnTo>
                  <a:pt x="1372" y="841"/>
                </a:lnTo>
                <a:lnTo>
                  <a:pt x="1372" y="842"/>
                </a:lnTo>
                <a:lnTo>
                  <a:pt x="1373" y="842"/>
                </a:lnTo>
                <a:lnTo>
                  <a:pt x="1374" y="842"/>
                </a:lnTo>
                <a:lnTo>
                  <a:pt x="1376" y="842"/>
                </a:lnTo>
                <a:lnTo>
                  <a:pt x="1377" y="842"/>
                </a:lnTo>
                <a:lnTo>
                  <a:pt x="1379" y="842"/>
                </a:lnTo>
                <a:lnTo>
                  <a:pt x="1380" y="842"/>
                </a:lnTo>
                <a:lnTo>
                  <a:pt x="1380" y="841"/>
                </a:lnTo>
                <a:lnTo>
                  <a:pt x="1382" y="841"/>
                </a:lnTo>
                <a:lnTo>
                  <a:pt x="1382" y="839"/>
                </a:lnTo>
                <a:lnTo>
                  <a:pt x="1383" y="839"/>
                </a:lnTo>
                <a:lnTo>
                  <a:pt x="1385" y="839"/>
                </a:lnTo>
                <a:lnTo>
                  <a:pt x="1386" y="839"/>
                </a:lnTo>
                <a:lnTo>
                  <a:pt x="1388" y="839"/>
                </a:lnTo>
                <a:lnTo>
                  <a:pt x="1389" y="839"/>
                </a:lnTo>
                <a:lnTo>
                  <a:pt x="1391" y="839"/>
                </a:lnTo>
                <a:lnTo>
                  <a:pt x="1391" y="838"/>
                </a:lnTo>
                <a:lnTo>
                  <a:pt x="1392" y="838"/>
                </a:lnTo>
                <a:lnTo>
                  <a:pt x="1392" y="836"/>
                </a:lnTo>
                <a:lnTo>
                  <a:pt x="1392" y="835"/>
                </a:lnTo>
                <a:lnTo>
                  <a:pt x="1391" y="835"/>
                </a:lnTo>
                <a:lnTo>
                  <a:pt x="1389" y="835"/>
                </a:lnTo>
                <a:lnTo>
                  <a:pt x="1388" y="835"/>
                </a:lnTo>
                <a:lnTo>
                  <a:pt x="1388" y="833"/>
                </a:lnTo>
                <a:lnTo>
                  <a:pt x="1388" y="833"/>
                </a:lnTo>
                <a:lnTo>
                  <a:pt x="1386" y="833"/>
                </a:lnTo>
                <a:lnTo>
                  <a:pt x="1386" y="832"/>
                </a:lnTo>
                <a:lnTo>
                  <a:pt x="1385" y="832"/>
                </a:lnTo>
                <a:lnTo>
                  <a:pt x="1385" y="830"/>
                </a:lnTo>
                <a:lnTo>
                  <a:pt x="1383" y="830"/>
                </a:lnTo>
                <a:lnTo>
                  <a:pt x="1382" y="830"/>
                </a:lnTo>
                <a:lnTo>
                  <a:pt x="1380" y="830"/>
                </a:lnTo>
                <a:lnTo>
                  <a:pt x="1379" y="829"/>
                </a:lnTo>
                <a:lnTo>
                  <a:pt x="1379" y="830"/>
                </a:lnTo>
                <a:lnTo>
                  <a:pt x="1377" y="830"/>
                </a:lnTo>
                <a:lnTo>
                  <a:pt x="1376" y="830"/>
                </a:lnTo>
                <a:lnTo>
                  <a:pt x="1374" y="830"/>
                </a:lnTo>
                <a:lnTo>
                  <a:pt x="1374" y="829"/>
                </a:lnTo>
                <a:lnTo>
                  <a:pt x="1373" y="829"/>
                </a:lnTo>
                <a:lnTo>
                  <a:pt x="1373" y="827"/>
                </a:lnTo>
                <a:lnTo>
                  <a:pt x="1373" y="826"/>
                </a:lnTo>
                <a:lnTo>
                  <a:pt x="1374" y="826"/>
                </a:lnTo>
                <a:lnTo>
                  <a:pt x="1376" y="826"/>
                </a:lnTo>
                <a:lnTo>
                  <a:pt x="1376" y="824"/>
                </a:lnTo>
                <a:lnTo>
                  <a:pt x="1376" y="823"/>
                </a:lnTo>
                <a:lnTo>
                  <a:pt x="1374" y="823"/>
                </a:lnTo>
                <a:lnTo>
                  <a:pt x="1373" y="823"/>
                </a:lnTo>
                <a:lnTo>
                  <a:pt x="1372" y="823"/>
                </a:lnTo>
                <a:lnTo>
                  <a:pt x="1372" y="823"/>
                </a:lnTo>
                <a:lnTo>
                  <a:pt x="1372" y="821"/>
                </a:lnTo>
                <a:lnTo>
                  <a:pt x="1370" y="821"/>
                </a:lnTo>
                <a:lnTo>
                  <a:pt x="1369" y="821"/>
                </a:lnTo>
                <a:lnTo>
                  <a:pt x="1369" y="820"/>
                </a:lnTo>
                <a:lnTo>
                  <a:pt x="1367" y="820"/>
                </a:lnTo>
                <a:lnTo>
                  <a:pt x="1366" y="820"/>
                </a:lnTo>
                <a:lnTo>
                  <a:pt x="1364" y="819"/>
                </a:lnTo>
                <a:lnTo>
                  <a:pt x="1363" y="819"/>
                </a:lnTo>
                <a:lnTo>
                  <a:pt x="1361" y="820"/>
                </a:lnTo>
                <a:lnTo>
                  <a:pt x="1361" y="819"/>
                </a:lnTo>
                <a:lnTo>
                  <a:pt x="1363" y="819"/>
                </a:lnTo>
                <a:lnTo>
                  <a:pt x="1363" y="817"/>
                </a:lnTo>
                <a:lnTo>
                  <a:pt x="1361" y="817"/>
                </a:lnTo>
                <a:lnTo>
                  <a:pt x="1360" y="814"/>
                </a:lnTo>
                <a:lnTo>
                  <a:pt x="1358" y="814"/>
                </a:lnTo>
                <a:lnTo>
                  <a:pt x="1358" y="816"/>
                </a:lnTo>
                <a:lnTo>
                  <a:pt x="1360" y="816"/>
                </a:lnTo>
                <a:lnTo>
                  <a:pt x="1358" y="817"/>
                </a:lnTo>
                <a:lnTo>
                  <a:pt x="1357" y="817"/>
                </a:lnTo>
                <a:lnTo>
                  <a:pt x="1357" y="816"/>
                </a:lnTo>
                <a:lnTo>
                  <a:pt x="1357" y="814"/>
                </a:lnTo>
                <a:lnTo>
                  <a:pt x="1355" y="814"/>
                </a:lnTo>
                <a:lnTo>
                  <a:pt x="1355" y="813"/>
                </a:lnTo>
                <a:lnTo>
                  <a:pt x="1354" y="811"/>
                </a:lnTo>
                <a:lnTo>
                  <a:pt x="1352" y="811"/>
                </a:lnTo>
                <a:lnTo>
                  <a:pt x="1352" y="810"/>
                </a:lnTo>
                <a:lnTo>
                  <a:pt x="1351" y="810"/>
                </a:lnTo>
                <a:lnTo>
                  <a:pt x="1349" y="808"/>
                </a:lnTo>
                <a:lnTo>
                  <a:pt x="1349" y="807"/>
                </a:lnTo>
                <a:lnTo>
                  <a:pt x="1348" y="807"/>
                </a:lnTo>
                <a:lnTo>
                  <a:pt x="1348" y="805"/>
                </a:lnTo>
                <a:lnTo>
                  <a:pt x="1347" y="805"/>
                </a:lnTo>
                <a:lnTo>
                  <a:pt x="1347" y="804"/>
                </a:lnTo>
                <a:lnTo>
                  <a:pt x="1345" y="804"/>
                </a:lnTo>
                <a:lnTo>
                  <a:pt x="1344" y="804"/>
                </a:lnTo>
                <a:lnTo>
                  <a:pt x="1344" y="802"/>
                </a:lnTo>
                <a:lnTo>
                  <a:pt x="1342" y="802"/>
                </a:lnTo>
                <a:lnTo>
                  <a:pt x="1341" y="802"/>
                </a:lnTo>
                <a:lnTo>
                  <a:pt x="1339" y="801"/>
                </a:lnTo>
                <a:lnTo>
                  <a:pt x="1338" y="801"/>
                </a:lnTo>
                <a:lnTo>
                  <a:pt x="1338" y="802"/>
                </a:lnTo>
                <a:lnTo>
                  <a:pt x="1336" y="801"/>
                </a:lnTo>
                <a:lnTo>
                  <a:pt x="1336" y="802"/>
                </a:lnTo>
                <a:lnTo>
                  <a:pt x="1336" y="801"/>
                </a:lnTo>
                <a:lnTo>
                  <a:pt x="1335" y="801"/>
                </a:lnTo>
                <a:lnTo>
                  <a:pt x="1335" y="799"/>
                </a:lnTo>
                <a:lnTo>
                  <a:pt x="1333" y="799"/>
                </a:lnTo>
                <a:lnTo>
                  <a:pt x="1333" y="798"/>
                </a:lnTo>
                <a:lnTo>
                  <a:pt x="1333" y="798"/>
                </a:lnTo>
                <a:lnTo>
                  <a:pt x="1333" y="796"/>
                </a:lnTo>
                <a:lnTo>
                  <a:pt x="1332" y="796"/>
                </a:lnTo>
                <a:lnTo>
                  <a:pt x="1330" y="796"/>
                </a:lnTo>
                <a:lnTo>
                  <a:pt x="1330" y="795"/>
                </a:lnTo>
                <a:lnTo>
                  <a:pt x="1329" y="795"/>
                </a:lnTo>
                <a:lnTo>
                  <a:pt x="1329" y="793"/>
                </a:lnTo>
                <a:lnTo>
                  <a:pt x="1327" y="793"/>
                </a:lnTo>
                <a:lnTo>
                  <a:pt x="1326" y="795"/>
                </a:lnTo>
                <a:lnTo>
                  <a:pt x="1324" y="795"/>
                </a:lnTo>
                <a:lnTo>
                  <a:pt x="1324" y="793"/>
                </a:lnTo>
                <a:lnTo>
                  <a:pt x="1323" y="793"/>
                </a:lnTo>
                <a:lnTo>
                  <a:pt x="1322" y="792"/>
                </a:lnTo>
                <a:lnTo>
                  <a:pt x="1320" y="792"/>
                </a:lnTo>
                <a:lnTo>
                  <a:pt x="1320" y="791"/>
                </a:lnTo>
                <a:lnTo>
                  <a:pt x="1317" y="792"/>
                </a:lnTo>
                <a:lnTo>
                  <a:pt x="1317" y="791"/>
                </a:lnTo>
                <a:lnTo>
                  <a:pt x="1316" y="791"/>
                </a:lnTo>
                <a:lnTo>
                  <a:pt x="1316" y="792"/>
                </a:lnTo>
                <a:lnTo>
                  <a:pt x="1314" y="792"/>
                </a:lnTo>
                <a:lnTo>
                  <a:pt x="1314" y="791"/>
                </a:lnTo>
                <a:lnTo>
                  <a:pt x="1313" y="791"/>
                </a:lnTo>
                <a:lnTo>
                  <a:pt x="1311" y="791"/>
                </a:lnTo>
                <a:lnTo>
                  <a:pt x="1310" y="791"/>
                </a:lnTo>
                <a:lnTo>
                  <a:pt x="1308" y="791"/>
                </a:lnTo>
                <a:lnTo>
                  <a:pt x="1305" y="791"/>
                </a:lnTo>
                <a:lnTo>
                  <a:pt x="1304" y="791"/>
                </a:lnTo>
                <a:lnTo>
                  <a:pt x="1304" y="789"/>
                </a:lnTo>
                <a:lnTo>
                  <a:pt x="1302" y="789"/>
                </a:lnTo>
                <a:lnTo>
                  <a:pt x="1302" y="791"/>
                </a:lnTo>
                <a:lnTo>
                  <a:pt x="1301" y="789"/>
                </a:lnTo>
                <a:lnTo>
                  <a:pt x="1301" y="791"/>
                </a:lnTo>
                <a:lnTo>
                  <a:pt x="1301" y="791"/>
                </a:lnTo>
                <a:lnTo>
                  <a:pt x="1299" y="791"/>
                </a:lnTo>
                <a:lnTo>
                  <a:pt x="1298" y="791"/>
                </a:lnTo>
                <a:lnTo>
                  <a:pt x="1298" y="792"/>
                </a:lnTo>
                <a:lnTo>
                  <a:pt x="1297" y="792"/>
                </a:lnTo>
                <a:lnTo>
                  <a:pt x="1295" y="792"/>
                </a:lnTo>
                <a:lnTo>
                  <a:pt x="1294" y="792"/>
                </a:lnTo>
                <a:lnTo>
                  <a:pt x="1292" y="792"/>
                </a:lnTo>
                <a:lnTo>
                  <a:pt x="1292" y="793"/>
                </a:lnTo>
                <a:lnTo>
                  <a:pt x="1291" y="792"/>
                </a:lnTo>
                <a:lnTo>
                  <a:pt x="1289" y="793"/>
                </a:lnTo>
                <a:lnTo>
                  <a:pt x="1288" y="793"/>
                </a:lnTo>
                <a:lnTo>
                  <a:pt x="1286" y="793"/>
                </a:lnTo>
                <a:lnTo>
                  <a:pt x="1286" y="795"/>
                </a:lnTo>
                <a:lnTo>
                  <a:pt x="1285" y="795"/>
                </a:lnTo>
                <a:lnTo>
                  <a:pt x="1283" y="795"/>
                </a:lnTo>
                <a:lnTo>
                  <a:pt x="1282" y="795"/>
                </a:lnTo>
                <a:lnTo>
                  <a:pt x="1282" y="796"/>
                </a:lnTo>
                <a:lnTo>
                  <a:pt x="1280" y="796"/>
                </a:lnTo>
                <a:lnTo>
                  <a:pt x="1279" y="796"/>
                </a:lnTo>
                <a:lnTo>
                  <a:pt x="1277" y="796"/>
                </a:lnTo>
                <a:lnTo>
                  <a:pt x="1277" y="798"/>
                </a:lnTo>
                <a:lnTo>
                  <a:pt x="1276" y="798"/>
                </a:lnTo>
                <a:lnTo>
                  <a:pt x="1274" y="798"/>
                </a:lnTo>
                <a:lnTo>
                  <a:pt x="1274" y="798"/>
                </a:lnTo>
                <a:lnTo>
                  <a:pt x="1273" y="798"/>
                </a:lnTo>
                <a:lnTo>
                  <a:pt x="1273" y="799"/>
                </a:lnTo>
                <a:lnTo>
                  <a:pt x="1272" y="799"/>
                </a:lnTo>
                <a:lnTo>
                  <a:pt x="1272" y="801"/>
                </a:lnTo>
                <a:lnTo>
                  <a:pt x="1270" y="801"/>
                </a:lnTo>
                <a:lnTo>
                  <a:pt x="1270" y="802"/>
                </a:lnTo>
                <a:lnTo>
                  <a:pt x="1269" y="802"/>
                </a:lnTo>
                <a:lnTo>
                  <a:pt x="1269" y="804"/>
                </a:lnTo>
                <a:lnTo>
                  <a:pt x="1269" y="805"/>
                </a:lnTo>
                <a:lnTo>
                  <a:pt x="1269" y="807"/>
                </a:lnTo>
                <a:lnTo>
                  <a:pt x="1270" y="807"/>
                </a:lnTo>
                <a:lnTo>
                  <a:pt x="1269" y="808"/>
                </a:lnTo>
                <a:lnTo>
                  <a:pt x="1269" y="807"/>
                </a:lnTo>
                <a:lnTo>
                  <a:pt x="1267" y="807"/>
                </a:lnTo>
                <a:lnTo>
                  <a:pt x="1266" y="807"/>
                </a:lnTo>
                <a:lnTo>
                  <a:pt x="1266" y="808"/>
                </a:lnTo>
                <a:lnTo>
                  <a:pt x="1266" y="808"/>
                </a:lnTo>
                <a:lnTo>
                  <a:pt x="1264" y="808"/>
                </a:lnTo>
                <a:lnTo>
                  <a:pt x="1263" y="810"/>
                </a:lnTo>
                <a:lnTo>
                  <a:pt x="1261" y="810"/>
                </a:lnTo>
                <a:lnTo>
                  <a:pt x="1261" y="811"/>
                </a:lnTo>
                <a:lnTo>
                  <a:pt x="1263" y="811"/>
                </a:lnTo>
                <a:lnTo>
                  <a:pt x="1264" y="810"/>
                </a:lnTo>
                <a:lnTo>
                  <a:pt x="1266" y="810"/>
                </a:lnTo>
                <a:lnTo>
                  <a:pt x="1266" y="810"/>
                </a:lnTo>
                <a:lnTo>
                  <a:pt x="1266" y="811"/>
                </a:lnTo>
                <a:lnTo>
                  <a:pt x="1269" y="810"/>
                </a:lnTo>
                <a:lnTo>
                  <a:pt x="1270" y="810"/>
                </a:lnTo>
                <a:lnTo>
                  <a:pt x="1272" y="810"/>
                </a:lnTo>
                <a:lnTo>
                  <a:pt x="1273" y="810"/>
                </a:lnTo>
                <a:lnTo>
                  <a:pt x="1273" y="808"/>
                </a:lnTo>
                <a:lnTo>
                  <a:pt x="1273" y="807"/>
                </a:lnTo>
                <a:lnTo>
                  <a:pt x="1274" y="807"/>
                </a:lnTo>
                <a:lnTo>
                  <a:pt x="1274" y="805"/>
                </a:lnTo>
                <a:lnTo>
                  <a:pt x="1276" y="805"/>
                </a:lnTo>
                <a:lnTo>
                  <a:pt x="1277" y="805"/>
                </a:lnTo>
                <a:lnTo>
                  <a:pt x="1279" y="805"/>
                </a:lnTo>
                <a:lnTo>
                  <a:pt x="1279" y="804"/>
                </a:lnTo>
                <a:lnTo>
                  <a:pt x="1280" y="804"/>
                </a:lnTo>
                <a:lnTo>
                  <a:pt x="1280" y="805"/>
                </a:lnTo>
                <a:lnTo>
                  <a:pt x="1282" y="805"/>
                </a:lnTo>
                <a:lnTo>
                  <a:pt x="1282" y="804"/>
                </a:lnTo>
                <a:lnTo>
                  <a:pt x="1283" y="804"/>
                </a:lnTo>
                <a:lnTo>
                  <a:pt x="1283" y="802"/>
                </a:lnTo>
                <a:lnTo>
                  <a:pt x="1285" y="802"/>
                </a:lnTo>
                <a:lnTo>
                  <a:pt x="1286" y="802"/>
                </a:lnTo>
                <a:lnTo>
                  <a:pt x="1288" y="801"/>
                </a:lnTo>
                <a:lnTo>
                  <a:pt x="1288" y="799"/>
                </a:lnTo>
                <a:lnTo>
                  <a:pt x="1289" y="799"/>
                </a:lnTo>
                <a:lnTo>
                  <a:pt x="1291" y="799"/>
                </a:lnTo>
                <a:lnTo>
                  <a:pt x="1291" y="798"/>
                </a:lnTo>
                <a:lnTo>
                  <a:pt x="1292" y="798"/>
                </a:lnTo>
                <a:lnTo>
                  <a:pt x="1292" y="798"/>
                </a:lnTo>
                <a:lnTo>
                  <a:pt x="1294" y="798"/>
                </a:lnTo>
                <a:lnTo>
                  <a:pt x="1295" y="798"/>
                </a:lnTo>
                <a:lnTo>
                  <a:pt x="1297" y="798"/>
                </a:lnTo>
                <a:lnTo>
                  <a:pt x="1298" y="798"/>
                </a:lnTo>
                <a:lnTo>
                  <a:pt x="1299" y="798"/>
                </a:lnTo>
                <a:lnTo>
                  <a:pt x="1301" y="798"/>
                </a:lnTo>
                <a:lnTo>
                  <a:pt x="1301" y="798"/>
                </a:lnTo>
                <a:lnTo>
                  <a:pt x="1302" y="798"/>
                </a:lnTo>
                <a:lnTo>
                  <a:pt x="1304" y="798"/>
                </a:lnTo>
                <a:lnTo>
                  <a:pt x="1305" y="798"/>
                </a:lnTo>
                <a:lnTo>
                  <a:pt x="1305" y="799"/>
                </a:lnTo>
                <a:lnTo>
                  <a:pt x="1305" y="801"/>
                </a:lnTo>
                <a:lnTo>
                  <a:pt x="1304" y="801"/>
                </a:lnTo>
                <a:lnTo>
                  <a:pt x="1302" y="801"/>
                </a:lnTo>
                <a:lnTo>
                  <a:pt x="1301" y="801"/>
                </a:lnTo>
                <a:lnTo>
                  <a:pt x="1301" y="801"/>
                </a:lnTo>
                <a:lnTo>
                  <a:pt x="1299" y="801"/>
                </a:lnTo>
                <a:lnTo>
                  <a:pt x="1299" y="802"/>
                </a:lnTo>
                <a:lnTo>
                  <a:pt x="1301" y="802"/>
                </a:lnTo>
                <a:lnTo>
                  <a:pt x="1301" y="804"/>
                </a:lnTo>
                <a:lnTo>
                  <a:pt x="1301" y="805"/>
                </a:lnTo>
                <a:lnTo>
                  <a:pt x="1302" y="805"/>
                </a:lnTo>
                <a:lnTo>
                  <a:pt x="1304" y="805"/>
                </a:lnTo>
                <a:lnTo>
                  <a:pt x="1305" y="805"/>
                </a:lnTo>
                <a:lnTo>
                  <a:pt x="1307" y="805"/>
                </a:lnTo>
                <a:lnTo>
                  <a:pt x="1307" y="807"/>
                </a:lnTo>
                <a:lnTo>
                  <a:pt x="1308" y="807"/>
                </a:lnTo>
                <a:lnTo>
                  <a:pt x="1308" y="805"/>
                </a:lnTo>
                <a:lnTo>
                  <a:pt x="1310" y="807"/>
                </a:lnTo>
                <a:lnTo>
                  <a:pt x="1311" y="807"/>
                </a:lnTo>
                <a:lnTo>
                  <a:pt x="1313" y="807"/>
                </a:lnTo>
                <a:lnTo>
                  <a:pt x="1314" y="807"/>
                </a:lnTo>
                <a:lnTo>
                  <a:pt x="1317" y="807"/>
                </a:lnTo>
                <a:lnTo>
                  <a:pt x="1319" y="807"/>
                </a:lnTo>
                <a:lnTo>
                  <a:pt x="1319" y="805"/>
                </a:lnTo>
                <a:lnTo>
                  <a:pt x="1320" y="807"/>
                </a:lnTo>
                <a:lnTo>
                  <a:pt x="1320" y="808"/>
                </a:lnTo>
                <a:lnTo>
                  <a:pt x="1319" y="808"/>
                </a:lnTo>
                <a:lnTo>
                  <a:pt x="1320" y="810"/>
                </a:lnTo>
                <a:lnTo>
                  <a:pt x="1322" y="810"/>
                </a:lnTo>
                <a:lnTo>
                  <a:pt x="1322" y="811"/>
                </a:lnTo>
                <a:lnTo>
                  <a:pt x="1323" y="811"/>
                </a:lnTo>
                <a:lnTo>
                  <a:pt x="1323" y="813"/>
                </a:lnTo>
                <a:lnTo>
                  <a:pt x="1324" y="813"/>
                </a:lnTo>
                <a:lnTo>
                  <a:pt x="1324" y="814"/>
                </a:lnTo>
                <a:lnTo>
                  <a:pt x="1326" y="814"/>
                </a:lnTo>
                <a:lnTo>
                  <a:pt x="1326" y="813"/>
                </a:lnTo>
                <a:lnTo>
                  <a:pt x="1327" y="813"/>
                </a:lnTo>
                <a:lnTo>
                  <a:pt x="1327" y="814"/>
                </a:lnTo>
                <a:lnTo>
                  <a:pt x="1329" y="814"/>
                </a:lnTo>
                <a:lnTo>
                  <a:pt x="1330" y="814"/>
                </a:lnTo>
                <a:lnTo>
                  <a:pt x="1330" y="816"/>
                </a:lnTo>
                <a:lnTo>
                  <a:pt x="1332" y="814"/>
                </a:lnTo>
                <a:lnTo>
                  <a:pt x="1332" y="816"/>
                </a:lnTo>
                <a:lnTo>
                  <a:pt x="1333" y="816"/>
                </a:lnTo>
                <a:lnTo>
                  <a:pt x="1335" y="816"/>
                </a:lnTo>
                <a:lnTo>
                  <a:pt x="1336" y="816"/>
                </a:lnTo>
                <a:lnTo>
                  <a:pt x="1336" y="814"/>
                </a:lnTo>
                <a:lnTo>
                  <a:pt x="1336" y="816"/>
                </a:lnTo>
                <a:lnTo>
                  <a:pt x="1336" y="814"/>
                </a:lnTo>
                <a:lnTo>
                  <a:pt x="1338" y="814"/>
                </a:lnTo>
                <a:lnTo>
                  <a:pt x="1339" y="814"/>
                </a:lnTo>
                <a:lnTo>
                  <a:pt x="1339" y="816"/>
                </a:lnTo>
                <a:lnTo>
                  <a:pt x="1339" y="817"/>
                </a:lnTo>
                <a:lnTo>
                  <a:pt x="1339" y="819"/>
                </a:lnTo>
                <a:lnTo>
                  <a:pt x="1339" y="820"/>
                </a:lnTo>
                <a:lnTo>
                  <a:pt x="1339" y="821"/>
                </a:lnTo>
                <a:lnTo>
                  <a:pt x="1339" y="823"/>
                </a:lnTo>
                <a:lnTo>
                  <a:pt x="1339" y="824"/>
                </a:lnTo>
                <a:lnTo>
                  <a:pt x="1339" y="826"/>
                </a:lnTo>
                <a:lnTo>
                  <a:pt x="1341" y="826"/>
                </a:lnTo>
                <a:lnTo>
                  <a:pt x="1341" y="827"/>
                </a:lnTo>
                <a:lnTo>
                  <a:pt x="1342" y="827"/>
                </a:lnTo>
                <a:lnTo>
                  <a:pt x="1342" y="829"/>
                </a:lnTo>
                <a:lnTo>
                  <a:pt x="1344" y="829"/>
                </a:lnTo>
                <a:lnTo>
                  <a:pt x="1344" y="830"/>
                </a:lnTo>
                <a:lnTo>
                  <a:pt x="1345" y="830"/>
                </a:lnTo>
                <a:lnTo>
                  <a:pt x="1345" y="829"/>
                </a:lnTo>
                <a:lnTo>
                  <a:pt x="1347" y="829"/>
                </a:lnTo>
                <a:lnTo>
                  <a:pt x="1347" y="830"/>
                </a:lnTo>
                <a:lnTo>
                  <a:pt x="1348" y="830"/>
                </a:lnTo>
                <a:lnTo>
                  <a:pt x="1349" y="830"/>
                </a:lnTo>
                <a:lnTo>
                  <a:pt x="1351" y="830"/>
                </a:lnTo>
                <a:lnTo>
                  <a:pt x="1352" y="830"/>
                </a:lnTo>
                <a:lnTo>
                  <a:pt x="1352" y="829"/>
                </a:lnTo>
                <a:lnTo>
                  <a:pt x="1354" y="830"/>
                </a:lnTo>
                <a:lnTo>
                  <a:pt x="1354" y="832"/>
                </a:lnTo>
                <a:lnTo>
                  <a:pt x="1355" y="833"/>
                </a:lnTo>
                <a:lnTo>
                  <a:pt x="1355" y="833"/>
                </a:lnTo>
                <a:lnTo>
                  <a:pt x="1354" y="833"/>
                </a:lnTo>
                <a:lnTo>
                  <a:pt x="1354" y="835"/>
                </a:lnTo>
                <a:lnTo>
                  <a:pt x="1352" y="835"/>
                </a:lnTo>
                <a:lnTo>
                  <a:pt x="1352" y="836"/>
                </a:lnTo>
                <a:lnTo>
                  <a:pt x="1351" y="836"/>
                </a:lnTo>
                <a:lnTo>
                  <a:pt x="1349" y="836"/>
                </a:lnTo>
                <a:lnTo>
                  <a:pt x="1349" y="838"/>
                </a:lnTo>
                <a:lnTo>
                  <a:pt x="1348" y="838"/>
                </a:lnTo>
                <a:lnTo>
                  <a:pt x="1348" y="839"/>
                </a:lnTo>
                <a:lnTo>
                  <a:pt x="1347" y="839"/>
                </a:lnTo>
                <a:lnTo>
                  <a:pt x="1347" y="841"/>
                </a:lnTo>
                <a:lnTo>
                  <a:pt x="1345" y="841"/>
                </a:lnTo>
                <a:lnTo>
                  <a:pt x="1345" y="842"/>
                </a:lnTo>
                <a:lnTo>
                  <a:pt x="1347" y="842"/>
                </a:lnTo>
                <a:lnTo>
                  <a:pt x="1348" y="842"/>
                </a:lnTo>
                <a:lnTo>
                  <a:pt x="1349" y="842"/>
                </a:lnTo>
                <a:lnTo>
                  <a:pt x="1351" y="842"/>
                </a:lnTo>
                <a:lnTo>
                  <a:pt x="1352" y="842"/>
                </a:lnTo>
                <a:lnTo>
                  <a:pt x="1355" y="842"/>
                </a:lnTo>
                <a:lnTo>
                  <a:pt x="1355" y="841"/>
                </a:lnTo>
                <a:lnTo>
                  <a:pt x="1357" y="841"/>
                </a:lnTo>
                <a:lnTo>
                  <a:pt x="1358" y="841"/>
                </a:lnTo>
                <a:moveTo>
                  <a:pt x="1377" y="839"/>
                </a:moveTo>
                <a:lnTo>
                  <a:pt x="1379" y="839"/>
                </a:lnTo>
                <a:lnTo>
                  <a:pt x="1379" y="841"/>
                </a:lnTo>
                <a:lnTo>
                  <a:pt x="1377" y="841"/>
                </a:lnTo>
                <a:lnTo>
                  <a:pt x="1377" y="839"/>
                </a:lnTo>
                <a:moveTo>
                  <a:pt x="1310" y="805"/>
                </a:moveTo>
                <a:lnTo>
                  <a:pt x="1310" y="804"/>
                </a:lnTo>
                <a:lnTo>
                  <a:pt x="1311" y="804"/>
                </a:lnTo>
                <a:lnTo>
                  <a:pt x="1310" y="805"/>
                </a:lnTo>
                <a:moveTo>
                  <a:pt x="1344" y="842"/>
                </a:moveTo>
                <a:lnTo>
                  <a:pt x="1345" y="842"/>
                </a:lnTo>
                <a:lnTo>
                  <a:pt x="1345" y="844"/>
                </a:lnTo>
                <a:lnTo>
                  <a:pt x="1344" y="844"/>
                </a:lnTo>
                <a:lnTo>
                  <a:pt x="1344" y="842"/>
                </a:lnTo>
                <a:moveTo>
                  <a:pt x="313" y="804"/>
                </a:moveTo>
                <a:lnTo>
                  <a:pt x="313" y="804"/>
                </a:lnTo>
                <a:lnTo>
                  <a:pt x="313" y="805"/>
                </a:lnTo>
                <a:lnTo>
                  <a:pt x="313" y="807"/>
                </a:lnTo>
                <a:lnTo>
                  <a:pt x="313" y="807"/>
                </a:lnTo>
                <a:lnTo>
                  <a:pt x="313" y="808"/>
                </a:lnTo>
                <a:lnTo>
                  <a:pt x="313" y="810"/>
                </a:lnTo>
                <a:lnTo>
                  <a:pt x="311" y="810"/>
                </a:lnTo>
                <a:lnTo>
                  <a:pt x="310" y="810"/>
                </a:lnTo>
                <a:lnTo>
                  <a:pt x="308" y="810"/>
                </a:lnTo>
                <a:lnTo>
                  <a:pt x="308" y="808"/>
                </a:lnTo>
                <a:lnTo>
                  <a:pt x="307" y="808"/>
                </a:lnTo>
                <a:lnTo>
                  <a:pt x="307" y="807"/>
                </a:lnTo>
                <a:lnTo>
                  <a:pt x="308" y="807"/>
                </a:lnTo>
                <a:lnTo>
                  <a:pt x="308" y="805"/>
                </a:lnTo>
                <a:lnTo>
                  <a:pt x="310" y="805"/>
                </a:lnTo>
                <a:lnTo>
                  <a:pt x="311" y="805"/>
                </a:lnTo>
                <a:lnTo>
                  <a:pt x="311" y="804"/>
                </a:lnTo>
                <a:lnTo>
                  <a:pt x="313" y="804"/>
                </a:lnTo>
                <a:moveTo>
                  <a:pt x="1354" y="810"/>
                </a:moveTo>
                <a:lnTo>
                  <a:pt x="1352" y="810"/>
                </a:lnTo>
                <a:lnTo>
                  <a:pt x="1352" y="808"/>
                </a:lnTo>
                <a:lnTo>
                  <a:pt x="1351" y="808"/>
                </a:lnTo>
                <a:lnTo>
                  <a:pt x="1351" y="807"/>
                </a:lnTo>
                <a:lnTo>
                  <a:pt x="1351" y="805"/>
                </a:lnTo>
                <a:lnTo>
                  <a:pt x="1351" y="804"/>
                </a:lnTo>
                <a:lnTo>
                  <a:pt x="1352" y="805"/>
                </a:lnTo>
                <a:lnTo>
                  <a:pt x="1352" y="807"/>
                </a:lnTo>
                <a:lnTo>
                  <a:pt x="1354" y="807"/>
                </a:lnTo>
                <a:lnTo>
                  <a:pt x="1355" y="807"/>
                </a:lnTo>
                <a:lnTo>
                  <a:pt x="1355" y="808"/>
                </a:lnTo>
                <a:lnTo>
                  <a:pt x="1354" y="808"/>
                </a:lnTo>
                <a:lnTo>
                  <a:pt x="1354" y="810"/>
                </a:lnTo>
                <a:moveTo>
                  <a:pt x="3885" y="808"/>
                </a:moveTo>
                <a:lnTo>
                  <a:pt x="3886" y="810"/>
                </a:lnTo>
                <a:lnTo>
                  <a:pt x="3885" y="810"/>
                </a:lnTo>
                <a:lnTo>
                  <a:pt x="3885" y="808"/>
                </a:lnTo>
                <a:moveTo>
                  <a:pt x="3868" y="764"/>
                </a:moveTo>
                <a:lnTo>
                  <a:pt x="3868" y="763"/>
                </a:lnTo>
                <a:lnTo>
                  <a:pt x="3867" y="763"/>
                </a:lnTo>
                <a:lnTo>
                  <a:pt x="3867" y="763"/>
                </a:lnTo>
                <a:lnTo>
                  <a:pt x="3867" y="761"/>
                </a:lnTo>
                <a:lnTo>
                  <a:pt x="3868" y="760"/>
                </a:lnTo>
                <a:lnTo>
                  <a:pt x="3870" y="760"/>
                </a:lnTo>
                <a:lnTo>
                  <a:pt x="3871" y="760"/>
                </a:lnTo>
                <a:lnTo>
                  <a:pt x="3873" y="758"/>
                </a:lnTo>
                <a:lnTo>
                  <a:pt x="3871" y="758"/>
                </a:lnTo>
                <a:lnTo>
                  <a:pt x="3871" y="757"/>
                </a:lnTo>
                <a:lnTo>
                  <a:pt x="3873" y="757"/>
                </a:lnTo>
                <a:lnTo>
                  <a:pt x="3874" y="757"/>
                </a:lnTo>
                <a:lnTo>
                  <a:pt x="3874" y="758"/>
                </a:lnTo>
                <a:lnTo>
                  <a:pt x="3876" y="758"/>
                </a:lnTo>
                <a:lnTo>
                  <a:pt x="3879" y="760"/>
                </a:lnTo>
                <a:lnTo>
                  <a:pt x="3879" y="761"/>
                </a:lnTo>
                <a:lnTo>
                  <a:pt x="3880" y="761"/>
                </a:lnTo>
                <a:lnTo>
                  <a:pt x="3880" y="763"/>
                </a:lnTo>
                <a:lnTo>
                  <a:pt x="3879" y="763"/>
                </a:lnTo>
                <a:lnTo>
                  <a:pt x="3879" y="763"/>
                </a:lnTo>
                <a:lnTo>
                  <a:pt x="3880" y="763"/>
                </a:lnTo>
                <a:lnTo>
                  <a:pt x="3880" y="764"/>
                </a:lnTo>
                <a:lnTo>
                  <a:pt x="3880" y="766"/>
                </a:lnTo>
                <a:lnTo>
                  <a:pt x="3880" y="766"/>
                </a:lnTo>
                <a:lnTo>
                  <a:pt x="3880" y="767"/>
                </a:lnTo>
                <a:lnTo>
                  <a:pt x="3880" y="768"/>
                </a:lnTo>
                <a:lnTo>
                  <a:pt x="3880" y="770"/>
                </a:lnTo>
                <a:lnTo>
                  <a:pt x="3882" y="770"/>
                </a:lnTo>
                <a:lnTo>
                  <a:pt x="3882" y="771"/>
                </a:lnTo>
                <a:lnTo>
                  <a:pt x="3882" y="773"/>
                </a:lnTo>
                <a:lnTo>
                  <a:pt x="3882" y="774"/>
                </a:lnTo>
                <a:lnTo>
                  <a:pt x="3882" y="776"/>
                </a:lnTo>
                <a:lnTo>
                  <a:pt x="3882" y="777"/>
                </a:lnTo>
                <a:lnTo>
                  <a:pt x="3883" y="777"/>
                </a:lnTo>
                <a:lnTo>
                  <a:pt x="3883" y="779"/>
                </a:lnTo>
                <a:lnTo>
                  <a:pt x="3883" y="782"/>
                </a:lnTo>
                <a:lnTo>
                  <a:pt x="3885" y="786"/>
                </a:lnTo>
                <a:lnTo>
                  <a:pt x="3885" y="788"/>
                </a:lnTo>
                <a:lnTo>
                  <a:pt x="3885" y="789"/>
                </a:lnTo>
                <a:lnTo>
                  <a:pt x="3886" y="791"/>
                </a:lnTo>
                <a:lnTo>
                  <a:pt x="3886" y="792"/>
                </a:lnTo>
                <a:lnTo>
                  <a:pt x="3886" y="793"/>
                </a:lnTo>
                <a:lnTo>
                  <a:pt x="3886" y="795"/>
                </a:lnTo>
                <a:lnTo>
                  <a:pt x="3885" y="795"/>
                </a:lnTo>
                <a:lnTo>
                  <a:pt x="3885" y="796"/>
                </a:lnTo>
                <a:lnTo>
                  <a:pt x="3885" y="798"/>
                </a:lnTo>
                <a:lnTo>
                  <a:pt x="3885" y="798"/>
                </a:lnTo>
                <a:lnTo>
                  <a:pt x="3885" y="799"/>
                </a:lnTo>
                <a:lnTo>
                  <a:pt x="3885" y="801"/>
                </a:lnTo>
                <a:lnTo>
                  <a:pt x="3885" y="802"/>
                </a:lnTo>
                <a:lnTo>
                  <a:pt x="3885" y="804"/>
                </a:lnTo>
                <a:lnTo>
                  <a:pt x="3886" y="807"/>
                </a:lnTo>
                <a:lnTo>
                  <a:pt x="3886" y="808"/>
                </a:lnTo>
                <a:lnTo>
                  <a:pt x="3885" y="808"/>
                </a:lnTo>
                <a:lnTo>
                  <a:pt x="3885" y="807"/>
                </a:lnTo>
                <a:lnTo>
                  <a:pt x="3883" y="807"/>
                </a:lnTo>
                <a:lnTo>
                  <a:pt x="3882" y="804"/>
                </a:lnTo>
                <a:lnTo>
                  <a:pt x="3882" y="802"/>
                </a:lnTo>
                <a:lnTo>
                  <a:pt x="3880" y="802"/>
                </a:lnTo>
                <a:lnTo>
                  <a:pt x="3880" y="801"/>
                </a:lnTo>
                <a:lnTo>
                  <a:pt x="3880" y="801"/>
                </a:lnTo>
                <a:lnTo>
                  <a:pt x="3879" y="801"/>
                </a:lnTo>
                <a:lnTo>
                  <a:pt x="3879" y="799"/>
                </a:lnTo>
                <a:lnTo>
                  <a:pt x="3877" y="799"/>
                </a:lnTo>
                <a:lnTo>
                  <a:pt x="3877" y="798"/>
                </a:lnTo>
                <a:lnTo>
                  <a:pt x="3876" y="798"/>
                </a:lnTo>
                <a:lnTo>
                  <a:pt x="3876" y="798"/>
                </a:lnTo>
                <a:lnTo>
                  <a:pt x="3874" y="798"/>
                </a:lnTo>
                <a:lnTo>
                  <a:pt x="3874" y="796"/>
                </a:lnTo>
                <a:lnTo>
                  <a:pt x="3873" y="796"/>
                </a:lnTo>
                <a:lnTo>
                  <a:pt x="3873" y="795"/>
                </a:lnTo>
                <a:lnTo>
                  <a:pt x="3873" y="793"/>
                </a:lnTo>
                <a:lnTo>
                  <a:pt x="3871" y="793"/>
                </a:lnTo>
                <a:lnTo>
                  <a:pt x="3871" y="792"/>
                </a:lnTo>
                <a:lnTo>
                  <a:pt x="3870" y="792"/>
                </a:lnTo>
                <a:lnTo>
                  <a:pt x="3870" y="791"/>
                </a:lnTo>
                <a:lnTo>
                  <a:pt x="3870" y="789"/>
                </a:lnTo>
                <a:lnTo>
                  <a:pt x="3868" y="789"/>
                </a:lnTo>
                <a:lnTo>
                  <a:pt x="3868" y="788"/>
                </a:lnTo>
                <a:lnTo>
                  <a:pt x="3868" y="786"/>
                </a:lnTo>
                <a:lnTo>
                  <a:pt x="3868" y="785"/>
                </a:lnTo>
                <a:lnTo>
                  <a:pt x="3867" y="785"/>
                </a:lnTo>
                <a:lnTo>
                  <a:pt x="3867" y="783"/>
                </a:lnTo>
                <a:lnTo>
                  <a:pt x="3867" y="782"/>
                </a:lnTo>
                <a:lnTo>
                  <a:pt x="3867" y="780"/>
                </a:lnTo>
                <a:lnTo>
                  <a:pt x="3867" y="779"/>
                </a:lnTo>
                <a:lnTo>
                  <a:pt x="3867" y="777"/>
                </a:lnTo>
                <a:lnTo>
                  <a:pt x="3867" y="776"/>
                </a:lnTo>
                <a:lnTo>
                  <a:pt x="3867" y="774"/>
                </a:lnTo>
                <a:lnTo>
                  <a:pt x="3867" y="773"/>
                </a:lnTo>
                <a:lnTo>
                  <a:pt x="3867" y="771"/>
                </a:lnTo>
                <a:lnTo>
                  <a:pt x="3867" y="770"/>
                </a:lnTo>
                <a:lnTo>
                  <a:pt x="3867" y="768"/>
                </a:lnTo>
                <a:lnTo>
                  <a:pt x="3867" y="767"/>
                </a:lnTo>
                <a:lnTo>
                  <a:pt x="3867" y="766"/>
                </a:lnTo>
                <a:lnTo>
                  <a:pt x="3867" y="764"/>
                </a:lnTo>
                <a:lnTo>
                  <a:pt x="3868" y="764"/>
                </a:lnTo>
                <a:moveTo>
                  <a:pt x="1351" y="802"/>
                </a:moveTo>
                <a:lnTo>
                  <a:pt x="1351" y="804"/>
                </a:lnTo>
                <a:lnTo>
                  <a:pt x="1349" y="802"/>
                </a:lnTo>
                <a:lnTo>
                  <a:pt x="1348" y="802"/>
                </a:lnTo>
                <a:lnTo>
                  <a:pt x="1348" y="801"/>
                </a:lnTo>
                <a:lnTo>
                  <a:pt x="1349" y="801"/>
                </a:lnTo>
                <a:lnTo>
                  <a:pt x="1351" y="801"/>
                </a:lnTo>
                <a:lnTo>
                  <a:pt x="1351" y="802"/>
                </a:lnTo>
                <a:moveTo>
                  <a:pt x="3510" y="798"/>
                </a:moveTo>
                <a:lnTo>
                  <a:pt x="3511" y="799"/>
                </a:lnTo>
                <a:lnTo>
                  <a:pt x="3511" y="801"/>
                </a:lnTo>
                <a:lnTo>
                  <a:pt x="3510" y="801"/>
                </a:lnTo>
                <a:lnTo>
                  <a:pt x="3510" y="799"/>
                </a:lnTo>
                <a:lnTo>
                  <a:pt x="3508" y="799"/>
                </a:lnTo>
                <a:lnTo>
                  <a:pt x="3508" y="798"/>
                </a:lnTo>
                <a:lnTo>
                  <a:pt x="3510" y="798"/>
                </a:lnTo>
                <a:moveTo>
                  <a:pt x="1358" y="766"/>
                </a:moveTo>
                <a:lnTo>
                  <a:pt x="1358" y="767"/>
                </a:lnTo>
                <a:lnTo>
                  <a:pt x="1360" y="767"/>
                </a:lnTo>
                <a:lnTo>
                  <a:pt x="1360" y="766"/>
                </a:lnTo>
                <a:lnTo>
                  <a:pt x="1360" y="764"/>
                </a:lnTo>
                <a:lnTo>
                  <a:pt x="1360" y="763"/>
                </a:lnTo>
                <a:lnTo>
                  <a:pt x="1361" y="763"/>
                </a:lnTo>
                <a:lnTo>
                  <a:pt x="1361" y="763"/>
                </a:lnTo>
                <a:lnTo>
                  <a:pt x="1361" y="761"/>
                </a:lnTo>
                <a:lnTo>
                  <a:pt x="1363" y="761"/>
                </a:lnTo>
                <a:lnTo>
                  <a:pt x="1363" y="760"/>
                </a:lnTo>
                <a:lnTo>
                  <a:pt x="1363" y="758"/>
                </a:lnTo>
                <a:lnTo>
                  <a:pt x="1364" y="758"/>
                </a:lnTo>
                <a:lnTo>
                  <a:pt x="1366" y="758"/>
                </a:lnTo>
                <a:lnTo>
                  <a:pt x="1366" y="760"/>
                </a:lnTo>
                <a:lnTo>
                  <a:pt x="1364" y="761"/>
                </a:lnTo>
                <a:lnTo>
                  <a:pt x="1366" y="761"/>
                </a:lnTo>
                <a:lnTo>
                  <a:pt x="1366" y="763"/>
                </a:lnTo>
                <a:lnTo>
                  <a:pt x="1366" y="764"/>
                </a:lnTo>
                <a:lnTo>
                  <a:pt x="1366" y="766"/>
                </a:lnTo>
                <a:lnTo>
                  <a:pt x="1366" y="767"/>
                </a:lnTo>
                <a:lnTo>
                  <a:pt x="1366" y="768"/>
                </a:lnTo>
                <a:lnTo>
                  <a:pt x="1364" y="768"/>
                </a:lnTo>
                <a:lnTo>
                  <a:pt x="1364" y="770"/>
                </a:lnTo>
                <a:lnTo>
                  <a:pt x="1363" y="770"/>
                </a:lnTo>
                <a:lnTo>
                  <a:pt x="1361" y="770"/>
                </a:lnTo>
                <a:lnTo>
                  <a:pt x="1361" y="771"/>
                </a:lnTo>
                <a:lnTo>
                  <a:pt x="1361" y="773"/>
                </a:lnTo>
                <a:lnTo>
                  <a:pt x="1363" y="773"/>
                </a:lnTo>
                <a:lnTo>
                  <a:pt x="1364" y="771"/>
                </a:lnTo>
                <a:lnTo>
                  <a:pt x="1366" y="771"/>
                </a:lnTo>
                <a:lnTo>
                  <a:pt x="1366" y="773"/>
                </a:lnTo>
                <a:lnTo>
                  <a:pt x="1366" y="774"/>
                </a:lnTo>
                <a:lnTo>
                  <a:pt x="1366" y="776"/>
                </a:lnTo>
                <a:lnTo>
                  <a:pt x="1366" y="777"/>
                </a:lnTo>
                <a:lnTo>
                  <a:pt x="1366" y="779"/>
                </a:lnTo>
                <a:lnTo>
                  <a:pt x="1364" y="779"/>
                </a:lnTo>
                <a:lnTo>
                  <a:pt x="1363" y="779"/>
                </a:lnTo>
                <a:lnTo>
                  <a:pt x="1363" y="780"/>
                </a:lnTo>
                <a:lnTo>
                  <a:pt x="1361" y="780"/>
                </a:lnTo>
                <a:lnTo>
                  <a:pt x="1361" y="779"/>
                </a:lnTo>
                <a:lnTo>
                  <a:pt x="1361" y="777"/>
                </a:lnTo>
                <a:lnTo>
                  <a:pt x="1361" y="776"/>
                </a:lnTo>
                <a:lnTo>
                  <a:pt x="1361" y="774"/>
                </a:lnTo>
                <a:lnTo>
                  <a:pt x="1360" y="774"/>
                </a:lnTo>
                <a:lnTo>
                  <a:pt x="1360" y="773"/>
                </a:lnTo>
                <a:lnTo>
                  <a:pt x="1360" y="771"/>
                </a:lnTo>
                <a:lnTo>
                  <a:pt x="1360" y="770"/>
                </a:lnTo>
                <a:lnTo>
                  <a:pt x="1360" y="768"/>
                </a:lnTo>
                <a:lnTo>
                  <a:pt x="1358" y="768"/>
                </a:lnTo>
                <a:lnTo>
                  <a:pt x="1357" y="767"/>
                </a:lnTo>
                <a:lnTo>
                  <a:pt x="1357" y="766"/>
                </a:lnTo>
                <a:lnTo>
                  <a:pt x="1358" y="766"/>
                </a:lnTo>
                <a:moveTo>
                  <a:pt x="3027" y="773"/>
                </a:moveTo>
                <a:lnTo>
                  <a:pt x="3027" y="774"/>
                </a:lnTo>
                <a:lnTo>
                  <a:pt x="3026" y="774"/>
                </a:lnTo>
                <a:lnTo>
                  <a:pt x="3024" y="774"/>
                </a:lnTo>
                <a:lnTo>
                  <a:pt x="3023" y="773"/>
                </a:lnTo>
                <a:lnTo>
                  <a:pt x="3024" y="773"/>
                </a:lnTo>
                <a:lnTo>
                  <a:pt x="3024" y="771"/>
                </a:lnTo>
                <a:lnTo>
                  <a:pt x="3026" y="771"/>
                </a:lnTo>
                <a:lnTo>
                  <a:pt x="3026" y="773"/>
                </a:lnTo>
                <a:lnTo>
                  <a:pt x="3027" y="773"/>
                </a:lnTo>
                <a:moveTo>
                  <a:pt x="3913" y="771"/>
                </a:moveTo>
                <a:lnTo>
                  <a:pt x="3913" y="770"/>
                </a:lnTo>
                <a:lnTo>
                  <a:pt x="3911" y="770"/>
                </a:lnTo>
                <a:lnTo>
                  <a:pt x="3911" y="768"/>
                </a:lnTo>
                <a:lnTo>
                  <a:pt x="3913" y="768"/>
                </a:lnTo>
                <a:lnTo>
                  <a:pt x="3914" y="770"/>
                </a:lnTo>
                <a:lnTo>
                  <a:pt x="3913" y="771"/>
                </a:lnTo>
                <a:moveTo>
                  <a:pt x="935" y="768"/>
                </a:moveTo>
                <a:lnTo>
                  <a:pt x="936" y="768"/>
                </a:lnTo>
                <a:lnTo>
                  <a:pt x="936" y="770"/>
                </a:lnTo>
                <a:lnTo>
                  <a:pt x="935" y="771"/>
                </a:lnTo>
                <a:lnTo>
                  <a:pt x="935" y="770"/>
                </a:lnTo>
                <a:lnTo>
                  <a:pt x="933" y="768"/>
                </a:lnTo>
                <a:lnTo>
                  <a:pt x="933" y="767"/>
                </a:lnTo>
                <a:lnTo>
                  <a:pt x="935" y="767"/>
                </a:lnTo>
                <a:lnTo>
                  <a:pt x="935" y="768"/>
                </a:lnTo>
                <a:moveTo>
                  <a:pt x="1382" y="735"/>
                </a:moveTo>
                <a:lnTo>
                  <a:pt x="1383" y="736"/>
                </a:lnTo>
                <a:lnTo>
                  <a:pt x="1383" y="738"/>
                </a:lnTo>
                <a:lnTo>
                  <a:pt x="1383" y="739"/>
                </a:lnTo>
                <a:lnTo>
                  <a:pt x="1382" y="739"/>
                </a:lnTo>
                <a:lnTo>
                  <a:pt x="1382" y="741"/>
                </a:lnTo>
                <a:lnTo>
                  <a:pt x="1380" y="741"/>
                </a:lnTo>
                <a:lnTo>
                  <a:pt x="1380" y="739"/>
                </a:lnTo>
                <a:lnTo>
                  <a:pt x="1380" y="738"/>
                </a:lnTo>
                <a:lnTo>
                  <a:pt x="1382" y="736"/>
                </a:lnTo>
                <a:lnTo>
                  <a:pt x="1382" y="735"/>
                </a:lnTo>
                <a:moveTo>
                  <a:pt x="1379" y="741"/>
                </a:moveTo>
                <a:lnTo>
                  <a:pt x="1380" y="741"/>
                </a:lnTo>
                <a:lnTo>
                  <a:pt x="1379" y="742"/>
                </a:lnTo>
                <a:lnTo>
                  <a:pt x="1379" y="741"/>
                </a:lnTo>
                <a:moveTo>
                  <a:pt x="1377" y="743"/>
                </a:moveTo>
                <a:lnTo>
                  <a:pt x="1379" y="742"/>
                </a:lnTo>
                <a:lnTo>
                  <a:pt x="1379" y="743"/>
                </a:lnTo>
                <a:lnTo>
                  <a:pt x="1379" y="745"/>
                </a:lnTo>
                <a:lnTo>
                  <a:pt x="1379" y="746"/>
                </a:lnTo>
                <a:lnTo>
                  <a:pt x="1377" y="746"/>
                </a:lnTo>
                <a:lnTo>
                  <a:pt x="1377" y="745"/>
                </a:lnTo>
                <a:lnTo>
                  <a:pt x="1376" y="745"/>
                </a:lnTo>
                <a:lnTo>
                  <a:pt x="1376" y="743"/>
                </a:lnTo>
                <a:lnTo>
                  <a:pt x="1377" y="743"/>
                </a:lnTo>
                <a:moveTo>
                  <a:pt x="2977" y="745"/>
                </a:moveTo>
                <a:lnTo>
                  <a:pt x="2977" y="743"/>
                </a:lnTo>
                <a:lnTo>
                  <a:pt x="2976" y="743"/>
                </a:lnTo>
                <a:lnTo>
                  <a:pt x="2976" y="742"/>
                </a:lnTo>
                <a:lnTo>
                  <a:pt x="2976" y="741"/>
                </a:lnTo>
                <a:lnTo>
                  <a:pt x="2977" y="741"/>
                </a:lnTo>
                <a:lnTo>
                  <a:pt x="2977" y="742"/>
                </a:lnTo>
                <a:lnTo>
                  <a:pt x="2979" y="742"/>
                </a:lnTo>
                <a:lnTo>
                  <a:pt x="2979" y="743"/>
                </a:lnTo>
                <a:lnTo>
                  <a:pt x="2979" y="745"/>
                </a:lnTo>
                <a:lnTo>
                  <a:pt x="2979" y="746"/>
                </a:lnTo>
                <a:lnTo>
                  <a:pt x="2977" y="746"/>
                </a:lnTo>
                <a:lnTo>
                  <a:pt x="2977" y="745"/>
                </a:lnTo>
                <a:moveTo>
                  <a:pt x="3943" y="743"/>
                </a:moveTo>
                <a:lnTo>
                  <a:pt x="3942" y="743"/>
                </a:lnTo>
                <a:lnTo>
                  <a:pt x="3942" y="742"/>
                </a:lnTo>
                <a:lnTo>
                  <a:pt x="3940" y="742"/>
                </a:lnTo>
                <a:lnTo>
                  <a:pt x="3940" y="741"/>
                </a:lnTo>
                <a:lnTo>
                  <a:pt x="3942" y="741"/>
                </a:lnTo>
                <a:lnTo>
                  <a:pt x="3943" y="741"/>
                </a:lnTo>
                <a:lnTo>
                  <a:pt x="3943" y="742"/>
                </a:lnTo>
                <a:lnTo>
                  <a:pt x="3943" y="743"/>
                </a:lnTo>
                <a:moveTo>
                  <a:pt x="1367" y="732"/>
                </a:moveTo>
                <a:lnTo>
                  <a:pt x="1367" y="733"/>
                </a:lnTo>
                <a:lnTo>
                  <a:pt x="1369" y="733"/>
                </a:lnTo>
                <a:lnTo>
                  <a:pt x="1370" y="733"/>
                </a:lnTo>
                <a:lnTo>
                  <a:pt x="1372" y="733"/>
                </a:lnTo>
                <a:lnTo>
                  <a:pt x="1372" y="733"/>
                </a:lnTo>
                <a:lnTo>
                  <a:pt x="1372" y="735"/>
                </a:lnTo>
                <a:lnTo>
                  <a:pt x="1370" y="735"/>
                </a:lnTo>
                <a:lnTo>
                  <a:pt x="1369" y="735"/>
                </a:lnTo>
                <a:lnTo>
                  <a:pt x="1366" y="735"/>
                </a:lnTo>
                <a:lnTo>
                  <a:pt x="1366" y="733"/>
                </a:lnTo>
                <a:lnTo>
                  <a:pt x="1366" y="732"/>
                </a:lnTo>
                <a:lnTo>
                  <a:pt x="1367" y="732"/>
                </a:lnTo>
                <a:moveTo>
                  <a:pt x="1364" y="735"/>
                </a:moveTo>
                <a:lnTo>
                  <a:pt x="1366" y="735"/>
                </a:lnTo>
                <a:lnTo>
                  <a:pt x="1366" y="736"/>
                </a:lnTo>
                <a:lnTo>
                  <a:pt x="1364" y="736"/>
                </a:lnTo>
                <a:lnTo>
                  <a:pt x="1363" y="736"/>
                </a:lnTo>
                <a:lnTo>
                  <a:pt x="1361" y="736"/>
                </a:lnTo>
                <a:lnTo>
                  <a:pt x="1361" y="733"/>
                </a:lnTo>
                <a:lnTo>
                  <a:pt x="1363" y="735"/>
                </a:lnTo>
                <a:lnTo>
                  <a:pt x="1364" y="735"/>
                </a:lnTo>
                <a:moveTo>
                  <a:pt x="3039" y="730"/>
                </a:moveTo>
                <a:lnTo>
                  <a:pt x="3039" y="729"/>
                </a:lnTo>
                <a:lnTo>
                  <a:pt x="3041" y="730"/>
                </a:lnTo>
                <a:lnTo>
                  <a:pt x="3042" y="730"/>
                </a:lnTo>
                <a:lnTo>
                  <a:pt x="3042" y="729"/>
                </a:lnTo>
                <a:lnTo>
                  <a:pt x="3043" y="729"/>
                </a:lnTo>
                <a:lnTo>
                  <a:pt x="3045" y="729"/>
                </a:lnTo>
                <a:lnTo>
                  <a:pt x="3045" y="730"/>
                </a:lnTo>
                <a:lnTo>
                  <a:pt x="3043" y="732"/>
                </a:lnTo>
                <a:lnTo>
                  <a:pt x="3042" y="733"/>
                </a:lnTo>
                <a:lnTo>
                  <a:pt x="3041" y="732"/>
                </a:lnTo>
                <a:lnTo>
                  <a:pt x="3041" y="733"/>
                </a:lnTo>
                <a:lnTo>
                  <a:pt x="3039" y="733"/>
                </a:lnTo>
                <a:lnTo>
                  <a:pt x="3038" y="735"/>
                </a:lnTo>
                <a:lnTo>
                  <a:pt x="3036" y="735"/>
                </a:lnTo>
                <a:lnTo>
                  <a:pt x="3035" y="735"/>
                </a:lnTo>
                <a:lnTo>
                  <a:pt x="3036" y="733"/>
                </a:lnTo>
                <a:lnTo>
                  <a:pt x="3038" y="733"/>
                </a:lnTo>
                <a:lnTo>
                  <a:pt x="3038" y="732"/>
                </a:lnTo>
                <a:lnTo>
                  <a:pt x="3039" y="732"/>
                </a:lnTo>
                <a:lnTo>
                  <a:pt x="3039" y="730"/>
                </a:lnTo>
                <a:moveTo>
                  <a:pt x="1379" y="729"/>
                </a:moveTo>
                <a:lnTo>
                  <a:pt x="1379" y="730"/>
                </a:lnTo>
                <a:lnTo>
                  <a:pt x="1377" y="730"/>
                </a:lnTo>
                <a:lnTo>
                  <a:pt x="1379" y="729"/>
                </a:lnTo>
                <a:moveTo>
                  <a:pt x="1376" y="729"/>
                </a:moveTo>
                <a:lnTo>
                  <a:pt x="1377" y="730"/>
                </a:lnTo>
                <a:lnTo>
                  <a:pt x="1376" y="730"/>
                </a:lnTo>
                <a:lnTo>
                  <a:pt x="1374" y="730"/>
                </a:lnTo>
                <a:lnTo>
                  <a:pt x="1373" y="730"/>
                </a:lnTo>
                <a:lnTo>
                  <a:pt x="1374" y="729"/>
                </a:lnTo>
                <a:lnTo>
                  <a:pt x="1376" y="729"/>
                </a:lnTo>
                <a:moveTo>
                  <a:pt x="2149" y="717"/>
                </a:moveTo>
                <a:lnTo>
                  <a:pt x="2149" y="715"/>
                </a:lnTo>
                <a:lnTo>
                  <a:pt x="2149" y="715"/>
                </a:lnTo>
                <a:lnTo>
                  <a:pt x="2149" y="714"/>
                </a:lnTo>
                <a:lnTo>
                  <a:pt x="2149" y="713"/>
                </a:lnTo>
                <a:lnTo>
                  <a:pt x="2149" y="713"/>
                </a:lnTo>
                <a:lnTo>
                  <a:pt x="2149" y="711"/>
                </a:lnTo>
                <a:lnTo>
                  <a:pt x="2151" y="711"/>
                </a:lnTo>
                <a:lnTo>
                  <a:pt x="2152" y="711"/>
                </a:lnTo>
                <a:lnTo>
                  <a:pt x="2154" y="711"/>
                </a:lnTo>
                <a:lnTo>
                  <a:pt x="2154" y="713"/>
                </a:lnTo>
                <a:lnTo>
                  <a:pt x="2154" y="714"/>
                </a:lnTo>
                <a:lnTo>
                  <a:pt x="2154" y="715"/>
                </a:lnTo>
                <a:lnTo>
                  <a:pt x="2154" y="717"/>
                </a:lnTo>
                <a:lnTo>
                  <a:pt x="2152" y="717"/>
                </a:lnTo>
                <a:lnTo>
                  <a:pt x="2151" y="717"/>
                </a:lnTo>
                <a:lnTo>
                  <a:pt x="2149" y="717"/>
                </a:lnTo>
                <a:moveTo>
                  <a:pt x="2138" y="710"/>
                </a:moveTo>
                <a:lnTo>
                  <a:pt x="2138" y="708"/>
                </a:lnTo>
                <a:lnTo>
                  <a:pt x="2136" y="708"/>
                </a:lnTo>
                <a:lnTo>
                  <a:pt x="2136" y="707"/>
                </a:lnTo>
                <a:lnTo>
                  <a:pt x="2138" y="707"/>
                </a:lnTo>
                <a:lnTo>
                  <a:pt x="2139" y="707"/>
                </a:lnTo>
                <a:lnTo>
                  <a:pt x="2141" y="707"/>
                </a:lnTo>
                <a:lnTo>
                  <a:pt x="2142" y="707"/>
                </a:lnTo>
                <a:lnTo>
                  <a:pt x="2142" y="705"/>
                </a:lnTo>
                <a:lnTo>
                  <a:pt x="2144" y="705"/>
                </a:lnTo>
                <a:lnTo>
                  <a:pt x="2144" y="704"/>
                </a:lnTo>
                <a:lnTo>
                  <a:pt x="2145" y="704"/>
                </a:lnTo>
                <a:lnTo>
                  <a:pt x="2146" y="704"/>
                </a:lnTo>
                <a:lnTo>
                  <a:pt x="2146" y="705"/>
                </a:lnTo>
                <a:lnTo>
                  <a:pt x="2145" y="705"/>
                </a:lnTo>
                <a:lnTo>
                  <a:pt x="2145" y="707"/>
                </a:lnTo>
                <a:lnTo>
                  <a:pt x="2144" y="707"/>
                </a:lnTo>
                <a:lnTo>
                  <a:pt x="2144" y="708"/>
                </a:lnTo>
                <a:lnTo>
                  <a:pt x="2142" y="710"/>
                </a:lnTo>
                <a:lnTo>
                  <a:pt x="2142" y="711"/>
                </a:lnTo>
                <a:lnTo>
                  <a:pt x="2141" y="713"/>
                </a:lnTo>
                <a:lnTo>
                  <a:pt x="2139" y="713"/>
                </a:lnTo>
                <a:lnTo>
                  <a:pt x="2138" y="711"/>
                </a:lnTo>
                <a:lnTo>
                  <a:pt x="2138" y="710"/>
                </a:lnTo>
                <a:moveTo>
                  <a:pt x="954" y="695"/>
                </a:moveTo>
                <a:lnTo>
                  <a:pt x="952" y="695"/>
                </a:lnTo>
                <a:lnTo>
                  <a:pt x="951" y="695"/>
                </a:lnTo>
                <a:lnTo>
                  <a:pt x="951" y="693"/>
                </a:lnTo>
                <a:lnTo>
                  <a:pt x="951" y="692"/>
                </a:lnTo>
                <a:lnTo>
                  <a:pt x="951" y="692"/>
                </a:lnTo>
                <a:lnTo>
                  <a:pt x="951" y="690"/>
                </a:lnTo>
                <a:lnTo>
                  <a:pt x="951" y="689"/>
                </a:lnTo>
                <a:lnTo>
                  <a:pt x="952" y="689"/>
                </a:lnTo>
                <a:lnTo>
                  <a:pt x="952" y="690"/>
                </a:lnTo>
                <a:lnTo>
                  <a:pt x="952" y="692"/>
                </a:lnTo>
                <a:lnTo>
                  <a:pt x="952" y="692"/>
                </a:lnTo>
                <a:lnTo>
                  <a:pt x="954" y="692"/>
                </a:lnTo>
                <a:lnTo>
                  <a:pt x="954" y="693"/>
                </a:lnTo>
                <a:lnTo>
                  <a:pt x="954" y="695"/>
                </a:lnTo>
                <a:moveTo>
                  <a:pt x="1322" y="717"/>
                </a:moveTo>
                <a:lnTo>
                  <a:pt x="1322" y="718"/>
                </a:lnTo>
                <a:lnTo>
                  <a:pt x="1320" y="718"/>
                </a:lnTo>
                <a:lnTo>
                  <a:pt x="1319" y="718"/>
                </a:lnTo>
                <a:lnTo>
                  <a:pt x="1319" y="717"/>
                </a:lnTo>
                <a:lnTo>
                  <a:pt x="1320" y="717"/>
                </a:lnTo>
                <a:lnTo>
                  <a:pt x="1319" y="715"/>
                </a:lnTo>
                <a:lnTo>
                  <a:pt x="1320" y="714"/>
                </a:lnTo>
                <a:lnTo>
                  <a:pt x="1322" y="713"/>
                </a:lnTo>
                <a:lnTo>
                  <a:pt x="1322" y="714"/>
                </a:lnTo>
                <a:lnTo>
                  <a:pt x="1322" y="715"/>
                </a:lnTo>
                <a:lnTo>
                  <a:pt x="1322" y="717"/>
                </a:lnTo>
                <a:moveTo>
                  <a:pt x="1348" y="702"/>
                </a:moveTo>
                <a:lnTo>
                  <a:pt x="1349" y="702"/>
                </a:lnTo>
                <a:lnTo>
                  <a:pt x="1349" y="704"/>
                </a:lnTo>
                <a:lnTo>
                  <a:pt x="1348" y="702"/>
                </a:lnTo>
                <a:moveTo>
                  <a:pt x="3939" y="676"/>
                </a:moveTo>
                <a:lnTo>
                  <a:pt x="3940" y="676"/>
                </a:lnTo>
                <a:lnTo>
                  <a:pt x="3940" y="677"/>
                </a:lnTo>
                <a:lnTo>
                  <a:pt x="3940" y="679"/>
                </a:lnTo>
                <a:lnTo>
                  <a:pt x="3939" y="679"/>
                </a:lnTo>
                <a:lnTo>
                  <a:pt x="3938" y="679"/>
                </a:lnTo>
                <a:lnTo>
                  <a:pt x="3938" y="677"/>
                </a:lnTo>
                <a:lnTo>
                  <a:pt x="3936" y="676"/>
                </a:lnTo>
                <a:lnTo>
                  <a:pt x="3936" y="674"/>
                </a:lnTo>
                <a:lnTo>
                  <a:pt x="3938" y="674"/>
                </a:lnTo>
                <a:lnTo>
                  <a:pt x="3939" y="676"/>
                </a:lnTo>
                <a:moveTo>
                  <a:pt x="1374" y="643"/>
                </a:moveTo>
                <a:lnTo>
                  <a:pt x="1376" y="643"/>
                </a:lnTo>
                <a:lnTo>
                  <a:pt x="1376" y="645"/>
                </a:lnTo>
                <a:lnTo>
                  <a:pt x="1376" y="646"/>
                </a:lnTo>
                <a:lnTo>
                  <a:pt x="1374" y="646"/>
                </a:lnTo>
                <a:lnTo>
                  <a:pt x="1373" y="646"/>
                </a:lnTo>
                <a:lnTo>
                  <a:pt x="1374" y="645"/>
                </a:lnTo>
                <a:lnTo>
                  <a:pt x="1373" y="645"/>
                </a:lnTo>
                <a:lnTo>
                  <a:pt x="1374" y="643"/>
                </a:lnTo>
                <a:moveTo>
                  <a:pt x="3910" y="642"/>
                </a:moveTo>
                <a:lnTo>
                  <a:pt x="3911" y="642"/>
                </a:lnTo>
                <a:lnTo>
                  <a:pt x="3913" y="643"/>
                </a:lnTo>
                <a:lnTo>
                  <a:pt x="3914" y="643"/>
                </a:lnTo>
                <a:lnTo>
                  <a:pt x="3914" y="642"/>
                </a:lnTo>
                <a:lnTo>
                  <a:pt x="3915" y="642"/>
                </a:lnTo>
                <a:lnTo>
                  <a:pt x="3915" y="643"/>
                </a:lnTo>
                <a:lnTo>
                  <a:pt x="3915" y="645"/>
                </a:lnTo>
                <a:lnTo>
                  <a:pt x="3914" y="645"/>
                </a:lnTo>
                <a:lnTo>
                  <a:pt x="3914" y="646"/>
                </a:lnTo>
                <a:lnTo>
                  <a:pt x="3914" y="648"/>
                </a:lnTo>
                <a:lnTo>
                  <a:pt x="3913" y="648"/>
                </a:lnTo>
                <a:lnTo>
                  <a:pt x="3911" y="648"/>
                </a:lnTo>
                <a:lnTo>
                  <a:pt x="3911" y="646"/>
                </a:lnTo>
                <a:lnTo>
                  <a:pt x="3911" y="645"/>
                </a:lnTo>
                <a:lnTo>
                  <a:pt x="3910" y="645"/>
                </a:lnTo>
                <a:lnTo>
                  <a:pt x="3910" y="643"/>
                </a:lnTo>
                <a:lnTo>
                  <a:pt x="3910" y="642"/>
                </a:lnTo>
                <a:moveTo>
                  <a:pt x="2144" y="637"/>
                </a:moveTo>
                <a:lnTo>
                  <a:pt x="2144" y="639"/>
                </a:lnTo>
                <a:lnTo>
                  <a:pt x="2145" y="639"/>
                </a:lnTo>
                <a:lnTo>
                  <a:pt x="2144" y="640"/>
                </a:lnTo>
                <a:lnTo>
                  <a:pt x="2142" y="640"/>
                </a:lnTo>
                <a:lnTo>
                  <a:pt x="2139" y="639"/>
                </a:lnTo>
                <a:lnTo>
                  <a:pt x="2138" y="639"/>
                </a:lnTo>
                <a:lnTo>
                  <a:pt x="2138" y="637"/>
                </a:lnTo>
                <a:lnTo>
                  <a:pt x="2139" y="637"/>
                </a:lnTo>
                <a:lnTo>
                  <a:pt x="2141" y="637"/>
                </a:lnTo>
                <a:lnTo>
                  <a:pt x="2142" y="637"/>
                </a:lnTo>
                <a:lnTo>
                  <a:pt x="2144" y="637"/>
                </a:lnTo>
                <a:moveTo>
                  <a:pt x="3901" y="621"/>
                </a:moveTo>
                <a:lnTo>
                  <a:pt x="3901" y="621"/>
                </a:lnTo>
                <a:lnTo>
                  <a:pt x="3899" y="621"/>
                </a:lnTo>
                <a:lnTo>
                  <a:pt x="3901" y="623"/>
                </a:lnTo>
                <a:lnTo>
                  <a:pt x="3901" y="624"/>
                </a:lnTo>
                <a:lnTo>
                  <a:pt x="3902" y="624"/>
                </a:lnTo>
                <a:lnTo>
                  <a:pt x="3902" y="626"/>
                </a:lnTo>
                <a:lnTo>
                  <a:pt x="3901" y="626"/>
                </a:lnTo>
                <a:lnTo>
                  <a:pt x="3899" y="626"/>
                </a:lnTo>
                <a:lnTo>
                  <a:pt x="3899" y="627"/>
                </a:lnTo>
                <a:lnTo>
                  <a:pt x="3898" y="627"/>
                </a:lnTo>
                <a:lnTo>
                  <a:pt x="3896" y="626"/>
                </a:lnTo>
                <a:lnTo>
                  <a:pt x="3896" y="627"/>
                </a:lnTo>
                <a:lnTo>
                  <a:pt x="3896" y="629"/>
                </a:lnTo>
                <a:lnTo>
                  <a:pt x="3895" y="629"/>
                </a:lnTo>
                <a:lnTo>
                  <a:pt x="3895" y="630"/>
                </a:lnTo>
                <a:lnTo>
                  <a:pt x="3893" y="629"/>
                </a:lnTo>
                <a:lnTo>
                  <a:pt x="3893" y="630"/>
                </a:lnTo>
                <a:lnTo>
                  <a:pt x="3893" y="632"/>
                </a:lnTo>
                <a:lnTo>
                  <a:pt x="3895" y="632"/>
                </a:lnTo>
                <a:lnTo>
                  <a:pt x="3896" y="632"/>
                </a:lnTo>
                <a:lnTo>
                  <a:pt x="3898" y="632"/>
                </a:lnTo>
                <a:lnTo>
                  <a:pt x="3899" y="633"/>
                </a:lnTo>
                <a:lnTo>
                  <a:pt x="3901" y="635"/>
                </a:lnTo>
                <a:lnTo>
                  <a:pt x="3899" y="635"/>
                </a:lnTo>
                <a:lnTo>
                  <a:pt x="3899" y="636"/>
                </a:lnTo>
                <a:lnTo>
                  <a:pt x="3901" y="636"/>
                </a:lnTo>
                <a:lnTo>
                  <a:pt x="3901" y="637"/>
                </a:lnTo>
                <a:lnTo>
                  <a:pt x="3902" y="637"/>
                </a:lnTo>
                <a:lnTo>
                  <a:pt x="3902" y="636"/>
                </a:lnTo>
                <a:lnTo>
                  <a:pt x="3902" y="635"/>
                </a:lnTo>
                <a:lnTo>
                  <a:pt x="3904" y="635"/>
                </a:lnTo>
                <a:lnTo>
                  <a:pt x="3904" y="636"/>
                </a:lnTo>
                <a:lnTo>
                  <a:pt x="3905" y="637"/>
                </a:lnTo>
                <a:lnTo>
                  <a:pt x="3904" y="637"/>
                </a:lnTo>
                <a:lnTo>
                  <a:pt x="3904" y="639"/>
                </a:lnTo>
                <a:lnTo>
                  <a:pt x="3905" y="639"/>
                </a:lnTo>
                <a:lnTo>
                  <a:pt x="3905" y="640"/>
                </a:lnTo>
                <a:lnTo>
                  <a:pt x="3905" y="642"/>
                </a:lnTo>
                <a:lnTo>
                  <a:pt x="3907" y="640"/>
                </a:lnTo>
                <a:lnTo>
                  <a:pt x="3907" y="639"/>
                </a:lnTo>
                <a:lnTo>
                  <a:pt x="3907" y="637"/>
                </a:lnTo>
                <a:lnTo>
                  <a:pt x="3907" y="636"/>
                </a:lnTo>
                <a:lnTo>
                  <a:pt x="3907" y="635"/>
                </a:lnTo>
                <a:lnTo>
                  <a:pt x="3905" y="635"/>
                </a:lnTo>
                <a:lnTo>
                  <a:pt x="3905" y="633"/>
                </a:lnTo>
                <a:lnTo>
                  <a:pt x="3904" y="633"/>
                </a:lnTo>
                <a:lnTo>
                  <a:pt x="3905" y="632"/>
                </a:lnTo>
                <a:lnTo>
                  <a:pt x="3905" y="633"/>
                </a:lnTo>
                <a:lnTo>
                  <a:pt x="3907" y="633"/>
                </a:lnTo>
                <a:lnTo>
                  <a:pt x="3908" y="633"/>
                </a:lnTo>
                <a:lnTo>
                  <a:pt x="3908" y="635"/>
                </a:lnTo>
                <a:lnTo>
                  <a:pt x="3910" y="635"/>
                </a:lnTo>
                <a:lnTo>
                  <a:pt x="3910" y="636"/>
                </a:lnTo>
                <a:lnTo>
                  <a:pt x="3911" y="636"/>
                </a:lnTo>
                <a:lnTo>
                  <a:pt x="3911" y="637"/>
                </a:lnTo>
                <a:lnTo>
                  <a:pt x="3913" y="637"/>
                </a:lnTo>
                <a:lnTo>
                  <a:pt x="3914" y="637"/>
                </a:lnTo>
                <a:lnTo>
                  <a:pt x="3914" y="639"/>
                </a:lnTo>
                <a:lnTo>
                  <a:pt x="3914" y="640"/>
                </a:lnTo>
                <a:lnTo>
                  <a:pt x="3915" y="640"/>
                </a:lnTo>
                <a:lnTo>
                  <a:pt x="3915" y="640"/>
                </a:lnTo>
                <a:lnTo>
                  <a:pt x="3915" y="642"/>
                </a:lnTo>
                <a:lnTo>
                  <a:pt x="3915" y="643"/>
                </a:lnTo>
                <a:lnTo>
                  <a:pt x="3915" y="645"/>
                </a:lnTo>
                <a:lnTo>
                  <a:pt x="3915" y="646"/>
                </a:lnTo>
                <a:lnTo>
                  <a:pt x="3915" y="648"/>
                </a:lnTo>
                <a:lnTo>
                  <a:pt x="3917" y="649"/>
                </a:lnTo>
                <a:lnTo>
                  <a:pt x="3915" y="649"/>
                </a:lnTo>
                <a:lnTo>
                  <a:pt x="3915" y="651"/>
                </a:lnTo>
                <a:lnTo>
                  <a:pt x="3917" y="651"/>
                </a:lnTo>
                <a:lnTo>
                  <a:pt x="3917" y="652"/>
                </a:lnTo>
                <a:lnTo>
                  <a:pt x="3917" y="654"/>
                </a:lnTo>
                <a:lnTo>
                  <a:pt x="3918" y="654"/>
                </a:lnTo>
                <a:lnTo>
                  <a:pt x="3918" y="655"/>
                </a:lnTo>
                <a:lnTo>
                  <a:pt x="3920" y="655"/>
                </a:lnTo>
                <a:lnTo>
                  <a:pt x="3921" y="657"/>
                </a:lnTo>
                <a:lnTo>
                  <a:pt x="3923" y="657"/>
                </a:lnTo>
                <a:lnTo>
                  <a:pt x="3923" y="657"/>
                </a:lnTo>
                <a:lnTo>
                  <a:pt x="3923" y="658"/>
                </a:lnTo>
                <a:lnTo>
                  <a:pt x="3923" y="660"/>
                </a:lnTo>
                <a:lnTo>
                  <a:pt x="3923" y="661"/>
                </a:lnTo>
                <a:lnTo>
                  <a:pt x="3924" y="661"/>
                </a:lnTo>
                <a:lnTo>
                  <a:pt x="3926" y="661"/>
                </a:lnTo>
                <a:lnTo>
                  <a:pt x="3927" y="661"/>
                </a:lnTo>
                <a:lnTo>
                  <a:pt x="3929" y="662"/>
                </a:lnTo>
                <a:lnTo>
                  <a:pt x="3930" y="662"/>
                </a:lnTo>
                <a:lnTo>
                  <a:pt x="3930" y="661"/>
                </a:lnTo>
                <a:lnTo>
                  <a:pt x="3929" y="661"/>
                </a:lnTo>
                <a:lnTo>
                  <a:pt x="3927" y="660"/>
                </a:lnTo>
                <a:lnTo>
                  <a:pt x="3926" y="658"/>
                </a:lnTo>
                <a:lnTo>
                  <a:pt x="3926" y="657"/>
                </a:lnTo>
                <a:lnTo>
                  <a:pt x="3927" y="657"/>
                </a:lnTo>
                <a:lnTo>
                  <a:pt x="3927" y="658"/>
                </a:lnTo>
                <a:lnTo>
                  <a:pt x="3929" y="658"/>
                </a:lnTo>
                <a:lnTo>
                  <a:pt x="3930" y="660"/>
                </a:lnTo>
                <a:lnTo>
                  <a:pt x="3932" y="661"/>
                </a:lnTo>
                <a:lnTo>
                  <a:pt x="3932" y="662"/>
                </a:lnTo>
                <a:lnTo>
                  <a:pt x="3933" y="664"/>
                </a:lnTo>
                <a:lnTo>
                  <a:pt x="3935" y="664"/>
                </a:lnTo>
                <a:lnTo>
                  <a:pt x="3935" y="662"/>
                </a:lnTo>
                <a:lnTo>
                  <a:pt x="3936" y="662"/>
                </a:lnTo>
                <a:lnTo>
                  <a:pt x="3936" y="661"/>
                </a:lnTo>
                <a:lnTo>
                  <a:pt x="3935" y="661"/>
                </a:lnTo>
                <a:lnTo>
                  <a:pt x="3935" y="660"/>
                </a:lnTo>
                <a:lnTo>
                  <a:pt x="3933" y="660"/>
                </a:lnTo>
                <a:lnTo>
                  <a:pt x="3933" y="658"/>
                </a:lnTo>
                <a:lnTo>
                  <a:pt x="3935" y="658"/>
                </a:lnTo>
                <a:lnTo>
                  <a:pt x="3936" y="658"/>
                </a:lnTo>
                <a:lnTo>
                  <a:pt x="3936" y="657"/>
                </a:lnTo>
                <a:lnTo>
                  <a:pt x="3936" y="657"/>
                </a:lnTo>
                <a:lnTo>
                  <a:pt x="3935" y="655"/>
                </a:lnTo>
                <a:lnTo>
                  <a:pt x="3935" y="654"/>
                </a:lnTo>
                <a:lnTo>
                  <a:pt x="3933" y="654"/>
                </a:lnTo>
                <a:lnTo>
                  <a:pt x="3933" y="652"/>
                </a:lnTo>
                <a:lnTo>
                  <a:pt x="3932" y="651"/>
                </a:lnTo>
                <a:lnTo>
                  <a:pt x="3932" y="649"/>
                </a:lnTo>
                <a:lnTo>
                  <a:pt x="3932" y="648"/>
                </a:lnTo>
                <a:lnTo>
                  <a:pt x="3930" y="648"/>
                </a:lnTo>
                <a:lnTo>
                  <a:pt x="3930" y="646"/>
                </a:lnTo>
                <a:lnTo>
                  <a:pt x="3930" y="645"/>
                </a:lnTo>
                <a:lnTo>
                  <a:pt x="3930" y="643"/>
                </a:lnTo>
                <a:lnTo>
                  <a:pt x="3929" y="643"/>
                </a:lnTo>
                <a:lnTo>
                  <a:pt x="3929" y="642"/>
                </a:lnTo>
                <a:lnTo>
                  <a:pt x="3929" y="640"/>
                </a:lnTo>
                <a:lnTo>
                  <a:pt x="3929" y="639"/>
                </a:lnTo>
                <a:lnTo>
                  <a:pt x="3929" y="637"/>
                </a:lnTo>
                <a:lnTo>
                  <a:pt x="3929" y="636"/>
                </a:lnTo>
                <a:lnTo>
                  <a:pt x="3927" y="636"/>
                </a:lnTo>
                <a:lnTo>
                  <a:pt x="3926" y="635"/>
                </a:lnTo>
                <a:lnTo>
                  <a:pt x="3927" y="635"/>
                </a:lnTo>
                <a:lnTo>
                  <a:pt x="3926" y="633"/>
                </a:lnTo>
                <a:lnTo>
                  <a:pt x="3924" y="633"/>
                </a:lnTo>
                <a:lnTo>
                  <a:pt x="3923" y="633"/>
                </a:lnTo>
                <a:lnTo>
                  <a:pt x="3923" y="632"/>
                </a:lnTo>
                <a:lnTo>
                  <a:pt x="3921" y="630"/>
                </a:lnTo>
                <a:lnTo>
                  <a:pt x="3920" y="630"/>
                </a:lnTo>
                <a:lnTo>
                  <a:pt x="3918" y="630"/>
                </a:lnTo>
                <a:lnTo>
                  <a:pt x="3917" y="629"/>
                </a:lnTo>
                <a:lnTo>
                  <a:pt x="3918" y="629"/>
                </a:lnTo>
                <a:lnTo>
                  <a:pt x="3918" y="627"/>
                </a:lnTo>
                <a:lnTo>
                  <a:pt x="3917" y="626"/>
                </a:lnTo>
                <a:lnTo>
                  <a:pt x="3915" y="624"/>
                </a:lnTo>
                <a:lnTo>
                  <a:pt x="3915" y="624"/>
                </a:lnTo>
                <a:lnTo>
                  <a:pt x="3914" y="626"/>
                </a:lnTo>
                <a:lnTo>
                  <a:pt x="3913" y="626"/>
                </a:lnTo>
                <a:lnTo>
                  <a:pt x="3911" y="624"/>
                </a:lnTo>
                <a:lnTo>
                  <a:pt x="3910" y="624"/>
                </a:lnTo>
                <a:lnTo>
                  <a:pt x="3908" y="623"/>
                </a:lnTo>
                <a:lnTo>
                  <a:pt x="3907" y="623"/>
                </a:lnTo>
                <a:lnTo>
                  <a:pt x="3907" y="621"/>
                </a:lnTo>
                <a:lnTo>
                  <a:pt x="3905" y="621"/>
                </a:lnTo>
                <a:lnTo>
                  <a:pt x="3904" y="621"/>
                </a:lnTo>
                <a:lnTo>
                  <a:pt x="3902" y="621"/>
                </a:lnTo>
                <a:lnTo>
                  <a:pt x="3901" y="621"/>
                </a:lnTo>
                <a:moveTo>
                  <a:pt x="3924" y="655"/>
                </a:moveTo>
                <a:lnTo>
                  <a:pt x="3926" y="655"/>
                </a:lnTo>
                <a:lnTo>
                  <a:pt x="3927" y="655"/>
                </a:lnTo>
                <a:lnTo>
                  <a:pt x="3927" y="657"/>
                </a:lnTo>
                <a:lnTo>
                  <a:pt x="3926" y="657"/>
                </a:lnTo>
                <a:lnTo>
                  <a:pt x="3924" y="657"/>
                </a:lnTo>
                <a:lnTo>
                  <a:pt x="3924" y="655"/>
                </a:lnTo>
                <a:moveTo>
                  <a:pt x="3932" y="664"/>
                </a:moveTo>
                <a:lnTo>
                  <a:pt x="3933" y="664"/>
                </a:lnTo>
                <a:lnTo>
                  <a:pt x="3933" y="665"/>
                </a:lnTo>
                <a:lnTo>
                  <a:pt x="3932" y="664"/>
                </a:lnTo>
                <a:moveTo>
                  <a:pt x="3910" y="637"/>
                </a:moveTo>
                <a:lnTo>
                  <a:pt x="3911" y="637"/>
                </a:lnTo>
                <a:lnTo>
                  <a:pt x="3911" y="639"/>
                </a:lnTo>
                <a:lnTo>
                  <a:pt x="3913" y="640"/>
                </a:lnTo>
                <a:lnTo>
                  <a:pt x="3911" y="640"/>
                </a:lnTo>
                <a:lnTo>
                  <a:pt x="3911" y="642"/>
                </a:lnTo>
                <a:lnTo>
                  <a:pt x="3910" y="640"/>
                </a:lnTo>
                <a:lnTo>
                  <a:pt x="3910" y="639"/>
                </a:lnTo>
                <a:lnTo>
                  <a:pt x="3908" y="639"/>
                </a:lnTo>
                <a:lnTo>
                  <a:pt x="3907" y="637"/>
                </a:lnTo>
                <a:lnTo>
                  <a:pt x="3908" y="637"/>
                </a:lnTo>
                <a:lnTo>
                  <a:pt x="3910" y="637"/>
                </a:lnTo>
                <a:moveTo>
                  <a:pt x="3924" y="627"/>
                </a:moveTo>
                <a:lnTo>
                  <a:pt x="3926" y="627"/>
                </a:lnTo>
                <a:lnTo>
                  <a:pt x="3924" y="629"/>
                </a:lnTo>
                <a:lnTo>
                  <a:pt x="3924" y="627"/>
                </a:lnTo>
                <a:moveTo>
                  <a:pt x="3945" y="617"/>
                </a:moveTo>
                <a:lnTo>
                  <a:pt x="3946" y="617"/>
                </a:lnTo>
                <a:lnTo>
                  <a:pt x="3946" y="618"/>
                </a:lnTo>
                <a:lnTo>
                  <a:pt x="3946" y="620"/>
                </a:lnTo>
                <a:lnTo>
                  <a:pt x="3948" y="620"/>
                </a:lnTo>
                <a:lnTo>
                  <a:pt x="3949" y="621"/>
                </a:lnTo>
                <a:lnTo>
                  <a:pt x="3951" y="621"/>
                </a:lnTo>
                <a:lnTo>
                  <a:pt x="3951" y="621"/>
                </a:lnTo>
                <a:lnTo>
                  <a:pt x="3951" y="623"/>
                </a:lnTo>
                <a:lnTo>
                  <a:pt x="3949" y="624"/>
                </a:lnTo>
                <a:lnTo>
                  <a:pt x="3949" y="626"/>
                </a:lnTo>
                <a:lnTo>
                  <a:pt x="3949" y="627"/>
                </a:lnTo>
                <a:lnTo>
                  <a:pt x="3951" y="629"/>
                </a:lnTo>
                <a:lnTo>
                  <a:pt x="3951" y="630"/>
                </a:lnTo>
                <a:lnTo>
                  <a:pt x="3949" y="630"/>
                </a:lnTo>
                <a:lnTo>
                  <a:pt x="3948" y="629"/>
                </a:lnTo>
                <a:lnTo>
                  <a:pt x="3946" y="627"/>
                </a:lnTo>
                <a:lnTo>
                  <a:pt x="3945" y="627"/>
                </a:lnTo>
                <a:lnTo>
                  <a:pt x="3943" y="627"/>
                </a:lnTo>
                <a:lnTo>
                  <a:pt x="3942" y="626"/>
                </a:lnTo>
                <a:lnTo>
                  <a:pt x="3940" y="627"/>
                </a:lnTo>
                <a:lnTo>
                  <a:pt x="3940" y="629"/>
                </a:lnTo>
                <a:lnTo>
                  <a:pt x="3939" y="629"/>
                </a:lnTo>
                <a:lnTo>
                  <a:pt x="3939" y="630"/>
                </a:lnTo>
                <a:lnTo>
                  <a:pt x="3940" y="630"/>
                </a:lnTo>
                <a:lnTo>
                  <a:pt x="3940" y="632"/>
                </a:lnTo>
                <a:lnTo>
                  <a:pt x="3940" y="633"/>
                </a:lnTo>
                <a:lnTo>
                  <a:pt x="3940" y="635"/>
                </a:lnTo>
                <a:lnTo>
                  <a:pt x="3940" y="636"/>
                </a:lnTo>
                <a:lnTo>
                  <a:pt x="3942" y="637"/>
                </a:lnTo>
                <a:lnTo>
                  <a:pt x="3942" y="639"/>
                </a:lnTo>
                <a:lnTo>
                  <a:pt x="3940" y="639"/>
                </a:lnTo>
                <a:lnTo>
                  <a:pt x="3939" y="639"/>
                </a:lnTo>
                <a:lnTo>
                  <a:pt x="3938" y="639"/>
                </a:lnTo>
                <a:lnTo>
                  <a:pt x="3938" y="637"/>
                </a:lnTo>
                <a:lnTo>
                  <a:pt x="3938" y="636"/>
                </a:lnTo>
                <a:lnTo>
                  <a:pt x="3936" y="636"/>
                </a:lnTo>
                <a:lnTo>
                  <a:pt x="3935" y="636"/>
                </a:lnTo>
                <a:lnTo>
                  <a:pt x="3933" y="636"/>
                </a:lnTo>
                <a:lnTo>
                  <a:pt x="3933" y="635"/>
                </a:lnTo>
                <a:lnTo>
                  <a:pt x="3933" y="633"/>
                </a:lnTo>
                <a:lnTo>
                  <a:pt x="3932" y="633"/>
                </a:lnTo>
                <a:lnTo>
                  <a:pt x="3930" y="633"/>
                </a:lnTo>
                <a:lnTo>
                  <a:pt x="3930" y="632"/>
                </a:lnTo>
                <a:lnTo>
                  <a:pt x="3932" y="632"/>
                </a:lnTo>
                <a:lnTo>
                  <a:pt x="3930" y="630"/>
                </a:lnTo>
                <a:lnTo>
                  <a:pt x="3929" y="630"/>
                </a:lnTo>
                <a:lnTo>
                  <a:pt x="3929" y="629"/>
                </a:lnTo>
                <a:lnTo>
                  <a:pt x="3927" y="629"/>
                </a:lnTo>
                <a:lnTo>
                  <a:pt x="3927" y="627"/>
                </a:lnTo>
                <a:lnTo>
                  <a:pt x="3926" y="627"/>
                </a:lnTo>
                <a:lnTo>
                  <a:pt x="3926" y="626"/>
                </a:lnTo>
                <a:lnTo>
                  <a:pt x="3926" y="624"/>
                </a:lnTo>
                <a:lnTo>
                  <a:pt x="3927" y="624"/>
                </a:lnTo>
                <a:lnTo>
                  <a:pt x="3927" y="623"/>
                </a:lnTo>
                <a:lnTo>
                  <a:pt x="3926" y="621"/>
                </a:lnTo>
                <a:lnTo>
                  <a:pt x="3926" y="621"/>
                </a:lnTo>
                <a:lnTo>
                  <a:pt x="3924" y="620"/>
                </a:lnTo>
                <a:lnTo>
                  <a:pt x="3926" y="620"/>
                </a:lnTo>
                <a:lnTo>
                  <a:pt x="3926" y="618"/>
                </a:lnTo>
                <a:lnTo>
                  <a:pt x="3927" y="620"/>
                </a:lnTo>
                <a:lnTo>
                  <a:pt x="3929" y="620"/>
                </a:lnTo>
                <a:lnTo>
                  <a:pt x="3929" y="621"/>
                </a:lnTo>
                <a:lnTo>
                  <a:pt x="3930" y="621"/>
                </a:lnTo>
                <a:lnTo>
                  <a:pt x="3932" y="621"/>
                </a:lnTo>
                <a:lnTo>
                  <a:pt x="3932" y="620"/>
                </a:lnTo>
                <a:lnTo>
                  <a:pt x="3933" y="620"/>
                </a:lnTo>
                <a:lnTo>
                  <a:pt x="3933" y="621"/>
                </a:lnTo>
                <a:lnTo>
                  <a:pt x="3935" y="621"/>
                </a:lnTo>
                <a:lnTo>
                  <a:pt x="3935" y="620"/>
                </a:lnTo>
                <a:lnTo>
                  <a:pt x="3935" y="618"/>
                </a:lnTo>
                <a:lnTo>
                  <a:pt x="3933" y="617"/>
                </a:lnTo>
                <a:lnTo>
                  <a:pt x="3935" y="615"/>
                </a:lnTo>
                <a:lnTo>
                  <a:pt x="3935" y="614"/>
                </a:lnTo>
                <a:lnTo>
                  <a:pt x="3936" y="614"/>
                </a:lnTo>
                <a:lnTo>
                  <a:pt x="3938" y="615"/>
                </a:lnTo>
                <a:lnTo>
                  <a:pt x="3939" y="615"/>
                </a:lnTo>
                <a:lnTo>
                  <a:pt x="3940" y="615"/>
                </a:lnTo>
                <a:lnTo>
                  <a:pt x="3942" y="617"/>
                </a:lnTo>
                <a:lnTo>
                  <a:pt x="3943" y="617"/>
                </a:lnTo>
                <a:lnTo>
                  <a:pt x="3945" y="617"/>
                </a:lnTo>
                <a:moveTo>
                  <a:pt x="3857" y="626"/>
                </a:moveTo>
                <a:lnTo>
                  <a:pt x="3858" y="626"/>
                </a:lnTo>
                <a:lnTo>
                  <a:pt x="3860" y="626"/>
                </a:lnTo>
                <a:lnTo>
                  <a:pt x="3861" y="627"/>
                </a:lnTo>
                <a:lnTo>
                  <a:pt x="3863" y="627"/>
                </a:lnTo>
                <a:lnTo>
                  <a:pt x="3863" y="629"/>
                </a:lnTo>
                <a:lnTo>
                  <a:pt x="3863" y="630"/>
                </a:lnTo>
                <a:lnTo>
                  <a:pt x="3861" y="630"/>
                </a:lnTo>
                <a:lnTo>
                  <a:pt x="3860" y="630"/>
                </a:lnTo>
                <a:lnTo>
                  <a:pt x="3860" y="632"/>
                </a:lnTo>
                <a:lnTo>
                  <a:pt x="3858" y="632"/>
                </a:lnTo>
                <a:lnTo>
                  <a:pt x="3857" y="632"/>
                </a:lnTo>
                <a:lnTo>
                  <a:pt x="3855" y="632"/>
                </a:lnTo>
                <a:lnTo>
                  <a:pt x="3854" y="630"/>
                </a:lnTo>
                <a:lnTo>
                  <a:pt x="3854" y="629"/>
                </a:lnTo>
                <a:lnTo>
                  <a:pt x="3854" y="627"/>
                </a:lnTo>
                <a:lnTo>
                  <a:pt x="3855" y="627"/>
                </a:lnTo>
                <a:lnTo>
                  <a:pt x="3857" y="626"/>
                </a:lnTo>
                <a:moveTo>
                  <a:pt x="2476" y="623"/>
                </a:moveTo>
                <a:lnTo>
                  <a:pt x="2474" y="624"/>
                </a:lnTo>
                <a:lnTo>
                  <a:pt x="2474" y="623"/>
                </a:lnTo>
                <a:lnTo>
                  <a:pt x="2473" y="623"/>
                </a:lnTo>
                <a:lnTo>
                  <a:pt x="2473" y="621"/>
                </a:lnTo>
                <a:lnTo>
                  <a:pt x="2473" y="621"/>
                </a:lnTo>
                <a:lnTo>
                  <a:pt x="2474" y="621"/>
                </a:lnTo>
                <a:lnTo>
                  <a:pt x="2474" y="621"/>
                </a:lnTo>
                <a:lnTo>
                  <a:pt x="2476" y="621"/>
                </a:lnTo>
                <a:lnTo>
                  <a:pt x="2477" y="621"/>
                </a:lnTo>
                <a:lnTo>
                  <a:pt x="2476" y="623"/>
                </a:lnTo>
                <a:moveTo>
                  <a:pt x="3945" y="612"/>
                </a:moveTo>
                <a:lnTo>
                  <a:pt x="3945" y="611"/>
                </a:lnTo>
                <a:lnTo>
                  <a:pt x="3946" y="611"/>
                </a:lnTo>
                <a:lnTo>
                  <a:pt x="3946" y="612"/>
                </a:lnTo>
                <a:lnTo>
                  <a:pt x="3946" y="614"/>
                </a:lnTo>
                <a:lnTo>
                  <a:pt x="3946" y="615"/>
                </a:lnTo>
                <a:lnTo>
                  <a:pt x="3948" y="615"/>
                </a:lnTo>
                <a:lnTo>
                  <a:pt x="3949" y="615"/>
                </a:lnTo>
                <a:lnTo>
                  <a:pt x="3948" y="617"/>
                </a:lnTo>
                <a:lnTo>
                  <a:pt x="3946" y="617"/>
                </a:lnTo>
                <a:lnTo>
                  <a:pt x="3945" y="615"/>
                </a:lnTo>
                <a:lnTo>
                  <a:pt x="3945" y="612"/>
                </a:lnTo>
                <a:moveTo>
                  <a:pt x="3852" y="609"/>
                </a:moveTo>
                <a:lnTo>
                  <a:pt x="3852" y="608"/>
                </a:lnTo>
                <a:lnTo>
                  <a:pt x="3854" y="609"/>
                </a:lnTo>
                <a:lnTo>
                  <a:pt x="3855" y="609"/>
                </a:lnTo>
                <a:lnTo>
                  <a:pt x="3855" y="611"/>
                </a:lnTo>
                <a:lnTo>
                  <a:pt x="3855" y="612"/>
                </a:lnTo>
                <a:lnTo>
                  <a:pt x="3854" y="612"/>
                </a:lnTo>
                <a:lnTo>
                  <a:pt x="3852" y="611"/>
                </a:lnTo>
                <a:lnTo>
                  <a:pt x="3851" y="611"/>
                </a:lnTo>
                <a:lnTo>
                  <a:pt x="3851" y="609"/>
                </a:lnTo>
                <a:lnTo>
                  <a:pt x="3852" y="609"/>
                </a:lnTo>
                <a:moveTo>
                  <a:pt x="3880" y="611"/>
                </a:moveTo>
                <a:lnTo>
                  <a:pt x="3880" y="612"/>
                </a:lnTo>
                <a:lnTo>
                  <a:pt x="3879" y="612"/>
                </a:lnTo>
                <a:lnTo>
                  <a:pt x="3879" y="611"/>
                </a:lnTo>
                <a:lnTo>
                  <a:pt x="3877" y="611"/>
                </a:lnTo>
                <a:lnTo>
                  <a:pt x="3877" y="609"/>
                </a:lnTo>
                <a:lnTo>
                  <a:pt x="3879" y="609"/>
                </a:lnTo>
                <a:lnTo>
                  <a:pt x="3880" y="609"/>
                </a:lnTo>
                <a:lnTo>
                  <a:pt x="3880" y="611"/>
                </a:lnTo>
                <a:moveTo>
                  <a:pt x="2735" y="598"/>
                </a:moveTo>
                <a:lnTo>
                  <a:pt x="2735" y="599"/>
                </a:lnTo>
                <a:lnTo>
                  <a:pt x="2736" y="599"/>
                </a:lnTo>
                <a:lnTo>
                  <a:pt x="2738" y="599"/>
                </a:lnTo>
                <a:lnTo>
                  <a:pt x="2739" y="599"/>
                </a:lnTo>
                <a:lnTo>
                  <a:pt x="2742" y="599"/>
                </a:lnTo>
                <a:lnTo>
                  <a:pt x="2743" y="598"/>
                </a:lnTo>
                <a:lnTo>
                  <a:pt x="2745" y="598"/>
                </a:lnTo>
                <a:lnTo>
                  <a:pt x="2746" y="596"/>
                </a:lnTo>
                <a:lnTo>
                  <a:pt x="2748" y="596"/>
                </a:lnTo>
                <a:lnTo>
                  <a:pt x="2748" y="595"/>
                </a:lnTo>
                <a:lnTo>
                  <a:pt x="2749" y="595"/>
                </a:lnTo>
                <a:lnTo>
                  <a:pt x="2751" y="593"/>
                </a:lnTo>
                <a:lnTo>
                  <a:pt x="2751" y="595"/>
                </a:lnTo>
                <a:lnTo>
                  <a:pt x="2749" y="595"/>
                </a:lnTo>
                <a:lnTo>
                  <a:pt x="2749" y="596"/>
                </a:lnTo>
                <a:lnTo>
                  <a:pt x="2748" y="598"/>
                </a:lnTo>
                <a:lnTo>
                  <a:pt x="2746" y="599"/>
                </a:lnTo>
                <a:lnTo>
                  <a:pt x="2745" y="599"/>
                </a:lnTo>
                <a:lnTo>
                  <a:pt x="2745" y="601"/>
                </a:lnTo>
                <a:lnTo>
                  <a:pt x="2745" y="602"/>
                </a:lnTo>
                <a:lnTo>
                  <a:pt x="2746" y="602"/>
                </a:lnTo>
                <a:lnTo>
                  <a:pt x="2746" y="604"/>
                </a:lnTo>
                <a:lnTo>
                  <a:pt x="2748" y="604"/>
                </a:lnTo>
                <a:lnTo>
                  <a:pt x="2748" y="605"/>
                </a:lnTo>
                <a:lnTo>
                  <a:pt x="2746" y="605"/>
                </a:lnTo>
                <a:lnTo>
                  <a:pt x="2745" y="605"/>
                </a:lnTo>
                <a:lnTo>
                  <a:pt x="2743" y="605"/>
                </a:lnTo>
                <a:lnTo>
                  <a:pt x="2743" y="607"/>
                </a:lnTo>
                <a:lnTo>
                  <a:pt x="2742" y="607"/>
                </a:lnTo>
                <a:lnTo>
                  <a:pt x="2742" y="608"/>
                </a:lnTo>
                <a:lnTo>
                  <a:pt x="2741" y="608"/>
                </a:lnTo>
                <a:lnTo>
                  <a:pt x="2739" y="609"/>
                </a:lnTo>
                <a:lnTo>
                  <a:pt x="2738" y="609"/>
                </a:lnTo>
                <a:lnTo>
                  <a:pt x="2736" y="609"/>
                </a:lnTo>
                <a:lnTo>
                  <a:pt x="2736" y="611"/>
                </a:lnTo>
                <a:lnTo>
                  <a:pt x="2735" y="609"/>
                </a:lnTo>
                <a:lnTo>
                  <a:pt x="2733" y="609"/>
                </a:lnTo>
                <a:lnTo>
                  <a:pt x="2732" y="609"/>
                </a:lnTo>
                <a:lnTo>
                  <a:pt x="2730" y="609"/>
                </a:lnTo>
                <a:lnTo>
                  <a:pt x="2729" y="609"/>
                </a:lnTo>
                <a:lnTo>
                  <a:pt x="2729" y="608"/>
                </a:lnTo>
                <a:lnTo>
                  <a:pt x="2727" y="607"/>
                </a:lnTo>
                <a:lnTo>
                  <a:pt x="2727" y="605"/>
                </a:lnTo>
                <a:lnTo>
                  <a:pt x="2726" y="604"/>
                </a:lnTo>
                <a:lnTo>
                  <a:pt x="2727" y="604"/>
                </a:lnTo>
                <a:lnTo>
                  <a:pt x="2729" y="604"/>
                </a:lnTo>
                <a:lnTo>
                  <a:pt x="2729" y="602"/>
                </a:lnTo>
                <a:lnTo>
                  <a:pt x="2730" y="602"/>
                </a:lnTo>
                <a:lnTo>
                  <a:pt x="2730" y="601"/>
                </a:lnTo>
                <a:lnTo>
                  <a:pt x="2732" y="602"/>
                </a:lnTo>
                <a:lnTo>
                  <a:pt x="2733" y="602"/>
                </a:lnTo>
                <a:lnTo>
                  <a:pt x="2733" y="601"/>
                </a:lnTo>
                <a:lnTo>
                  <a:pt x="2733" y="599"/>
                </a:lnTo>
                <a:lnTo>
                  <a:pt x="2733" y="598"/>
                </a:lnTo>
                <a:lnTo>
                  <a:pt x="2735" y="598"/>
                </a:lnTo>
                <a:moveTo>
                  <a:pt x="2626" y="596"/>
                </a:moveTo>
                <a:lnTo>
                  <a:pt x="2627" y="596"/>
                </a:lnTo>
                <a:lnTo>
                  <a:pt x="2629" y="596"/>
                </a:lnTo>
                <a:lnTo>
                  <a:pt x="2630" y="598"/>
                </a:lnTo>
                <a:lnTo>
                  <a:pt x="2632" y="598"/>
                </a:lnTo>
                <a:lnTo>
                  <a:pt x="2632" y="599"/>
                </a:lnTo>
                <a:lnTo>
                  <a:pt x="2633" y="598"/>
                </a:lnTo>
                <a:lnTo>
                  <a:pt x="2635" y="598"/>
                </a:lnTo>
                <a:lnTo>
                  <a:pt x="2636" y="598"/>
                </a:lnTo>
                <a:lnTo>
                  <a:pt x="2638" y="598"/>
                </a:lnTo>
                <a:lnTo>
                  <a:pt x="2639" y="598"/>
                </a:lnTo>
                <a:lnTo>
                  <a:pt x="2641" y="598"/>
                </a:lnTo>
                <a:lnTo>
                  <a:pt x="2641" y="599"/>
                </a:lnTo>
                <a:lnTo>
                  <a:pt x="2642" y="599"/>
                </a:lnTo>
                <a:lnTo>
                  <a:pt x="2643" y="599"/>
                </a:lnTo>
                <a:lnTo>
                  <a:pt x="2643" y="599"/>
                </a:lnTo>
                <a:lnTo>
                  <a:pt x="2645" y="599"/>
                </a:lnTo>
                <a:lnTo>
                  <a:pt x="2646" y="599"/>
                </a:lnTo>
                <a:lnTo>
                  <a:pt x="2648" y="599"/>
                </a:lnTo>
                <a:lnTo>
                  <a:pt x="2648" y="601"/>
                </a:lnTo>
                <a:lnTo>
                  <a:pt x="2648" y="602"/>
                </a:lnTo>
                <a:lnTo>
                  <a:pt x="2649" y="602"/>
                </a:lnTo>
                <a:lnTo>
                  <a:pt x="2651" y="601"/>
                </a:lnTo>
                <a:lnTo>
                  <a:pt x="2652" y="601"/>
                </a:lnTo>
                <a:lnTo>
                  <a:pt x="2654" y="601"/>
                </a:lnTo>
                <a:lnTo>
                  <a:pt x="2655" y="601"/>
                </a:lnTo>
                <a:lnTo>
                  <a:pt x="2655" y="602"/>
                </a:lnTo>
                <a:lnTo>
                  <a:pt x="2655" y="604"/>
                </a:lnTo>
                <a:lnTo>
                  <a:pt x="2654" y="604"/>
                </a:lnTo>
                <a:lnTo>
                  <a:pt x="2652" y="604"/>
                </a:lnTo>
                <a:lnTo>
                  <a:pt x="2651" y="604"/>
                </a:lnTo>
                <a:lnTo>
                  <a:pt x="2649" y="604"/>
                </a:lnTo>
                <a:lnTo>
                  <a:pt x="2646" y="604"/>
                </a:lnTo>
                <a:lnTo>
                  <a:pt x="2646" y="605"/>
                </a:lnTo>
                <a:lnTo>
                  <a:pt x="2645" y="605"/>
                </a:lnTo>
                <a:lnTo>
                  <a:pt x="2643" y="605"/>
                </a:lnTo>
                <a:lnTo>
                  <a:pt x="2643" y="605"/>
                </a:lnTo>
                <a:lnTo>
                  <a:pt x="2642" y="605"/>
                </a:lnTo>
                <a:lnTo>
                  <a:pt x="2641" y="605"/>
                </a:lnTo>
                <a:lnTo>
                  <a:pt x="2638" y="605"/>
                </a:lnTo>
                <a:lnTo>
                  <a:pt x="2638" y="604"/>
                </a:lnTo>
                <a:lnTo>
                  <a:pt x="2638" y="602"/>
                </a:lnTo>
                <a:lnTo>
                  <a:pt x="2636" y="602"/>
                </a:lnTo>
                <a:lnTo>
                  <a:pt x="2635" y="602"/>
                </a:lnTo>
                <a:lnTo>
                  <a:pt x="2633" y="602"/>
                </a:lnTo>
                <a:lnTo>
                  <a:pt x="2633" y="601"/>
                </a:lnTo>
                <a:lnTo>
                  <a:pt x="2632" y="601"/>
                </a:lnTo>
                <a:lnTo>
                  <a:pt x="2630" y="601"/>
                </a:lnTo>
                <a:lnTo>
                  <a:pt x="2629" y="601"/>
                </a:lnTo>
                <a:lnTo>
                  <a:pt x="2627" y="601"/>
                </a:lnTo>
                <a:lnTo>
                  <a:pt x="2626" y="601"/>
                </a:lnTo>
                <a:lnTo>
                  <a:pt x="2624" y="601"/>
                </a:lnTo>
                <a:lnTo>
                  <a:pt x="2623" y="601"/>
                </a:lnTo>
                <a:lnTo>
                  <a:pt x="2623" y="599"/>
                </a:lnTo>
                <a:lnTo>
                  <a:pt x="2623" y="598"/>
                </a:lnTo>
                <a:lnTo>
                  <a:pt x="2623" y="596"/>
                </a:lnTo>
                <a:lnTo>
                  <a:pt x="2624" y="596"/>
                </a:lnTo>
                <a:lnTo>
                  <a:pt x="2626" y="596"/>
                </a:lnTo>
                <a:moveTo>
                  <a:pt x="2630" y="596"/>
                </a:moveTo>
                <a:lnTo>
                  <a:pt x="2629" y="596"/>
                </a:lnTo>
                <a:lnTo>
                  <a:pt x="2629" y="595"/>
                </a:lnTo>
                <a:lnTo>
                  <a:pt x="2630" y="595"/>
                </a:lnTo>
                <a:lnTo>
                  <a:pt x="2630" y="596"/>
                </a:lnTo>
                <a:moveTo>
                  <a:pt x="3951" y="526"/>
                </a:moveTo>
                <a:lnTo>
                  <a:pt x="3951" y="527"/>
                </a:lnTo>
                <a:lnTo>
                  <a:pt x="3951" y="527"/>
                </a:lnTo>
                <a:lnTo>
                  <a:pt x="3952" y="529"/>
                </a:lnTo>
                <a:lnTo>
                  <a:pt x="3954" y="529"/>
                </a:lnTo>
                <a:lnTo>
                  <a:pt x="3954" y="530"/>
                </a:lnTo>
                <a:lnTo>
                  <a:pt x="3955" y="530"/>
                </a:lnTo>
                <a:lnTo>
                  <a:pt x="3955" y="531"/>
                </a:lnTo>
                <a:lnTo>
                  <a:pt x="3957" y="531"/>
                </a:lnTo>
                <a:lnTo>
                  <a:pt x="3957" y="533"/>
                </a:lnTo>
                <a:lnTo>
                  <a:pt x="3958" y="533"/>
                </a:lnTo>
                <a:lnTo>
                  <a:pt x="3958" y="534"/>
                </a:lnTo>
                <a:lnTo>
                  <a:pt x="3960" y="534"/>
                </a:lnTo>
                <a:lnTo>
                  <a:pt x="3961" y="536"/>
                </a:lnTo>
                <a:lnTo>
                  <a:pt x="3963" y="537"/>
                </a:lnTo>
                <a:lnTo>
                  <a:pt x="3961" y="537"/>
                </a:lnTo>
                <a:lnTo>
                  <a:pt x="3963" y="539"/>
                </a:lnTo>
                <a:lnTo>
                  <a:pt x="3963" y="540"/>
                </a:lnTo>
                <a:lnTo>
                  <a:pt x="3964" y="540"/>
                </a:lnTo>
                <a:lnTo>
                  <a:pt x="3964" y="542"/>
                </a:lnTo>
                <a:lnTo>
                  <a:pt x="3965" y="542"/>
                </a:lnTo>
                <a:lnTo>
                  <a:pt x="3965" y="543"/>
                </a:lnTo>
                <a:lnTo>
                  <a:pt x="3965" y="545"/>
                </a:lnTo>
                <a:lnTo>
                  <a:pt x="3967" y="546"/>
                </a:lnTo>
                <a:lnTo>
                  <a:pt x="3965" y="546"/>
                </a:lnTo>
                <a:lnTo>
                  <a:pt x="3965" y="548"/>
                </a:lnTo>
                <a:lnTo>
                  <a:pt x="3967" y="548"/>
                </a:lnTo>
                <a:lnTo>
                  <a:pt x="3967" y="549"/>
                </a:lnTo>
                <a:lnTo>
                  <a:pt x="3968" y="549"/>
                </a:lnTo>
                <a:lnTo>
                  <a:pt x="3968" y="549"/>
                </a:lnTo>
                <a:lnTo>
                  <a:pt x="3970" y="549"/>
                </a:lnTo>
                <a:lnTo>
                  <a:pt x="3970" y="551"/>
                </a:lnTo>
                <a:lnTo>
                  <a:pt x="3970" y="552"/>
                </a:lnTo>
                <a:lnTo>
                  <a:pt x="3968" y="552"/>
                </a:lnTo>
                <a:lnTo>
                  <a:pt x="3968" y="554"/>
                </a:lnTo>
                <a:lnTo>
                  <a:pt x="3967" y="552"/>
                </a:lnTo>
                <a:lnTo>
                  <a:pt x="3967" y="554"/>
                </a:lnTo>
                <a:lnTo>
                  <a:pt x="3968" y="555"/>
                </a:lnTo>
                <a:lnTo>
                  <a:pt x="3970" y="558"/>
                </a:lnTo>
                <a:lnTo>
                  <a:pt x="3970" y="559"/>
                </a:lnTo>
                <a:lnTo>
                  <a:pt x="3971" y="559"/>
                </a:lnTo>
                <a:lnTo>
                  <a:pt x="3973" y="561"/>
                </a:lnTo>
                <a:lnTo>
                  <a:pt x="3974" y="561"/>
                </a:lnTo>
                <a:lnTo>
                  <a:pt x="3974" y="562"/>
                </a:lnTo>
                <a:lnTo>
                  <a:pt x="3976" y="562"/>
                </a:lnTo>
                <a:lnTo>
                  <a:pt x="3976" y="564"/>
                </a:lnTo>
                <a:lnTo>
                  <a:pt x="3980" y="568"/>
                </a:lnTo>
                <a:lnTo>
                  <a:pt x="3982" y="570"/>
                </a:lnTo>
                <a:lnTo>
                  <a:pt x="3983" y="571"/>
                </a:lnTo>
                <a:lnTo>
                  <a:pt x="3983" y="573"/>
                </a:lnTo>
                <a:lnTo>
                  <a:pt x="3985" y="574"/>
                </a:lnTo>
                <a:lnTo>
                  <a:pt x="3985" y="576"/>
                </a:lnTo>
                <a:lnTo>
                  <a:pt x="3985" y="577"/>
                </a:lnTo>
                <a:lnTo>
                  <a:pt x="3986" y="577"/>
                </a:lnTo>
                <a:lnTo>
                  <a:pt x="3986" y="580"/>
                </a:lnTo>
                <a:lnTo>
                  <a:pt x="3986" y="582"/>
                </a:lnTo>
                <a:lnTo>
                  <a:pt x="3988" y="583"/>
                </a:lnTo>
                <a:lnTo>
                  <a:pt x="3988" y="584"/>
                </a:lnTo>
                <a:lnTo>
                  <a:pt x="3989" y="584"/>
                </a:lnTo>
                <a:lnTo>
                  <a:pt x="3989" y="586"/>
                </a:lnTo>
                <a:lnTo>
                  <a:pt x="3990" y="586"/>
                </a:lnTo>
                <a:lnTo>
                  <a:pt x="3992" y="587"/>
                </a:lnTo>
                <a:lnTo>
                  <a:pt x="3993" y="589"/>
                </a:lnTo>
                <a:lnTo>
                  <a:pt x="3998" y="592"/>
                </a:lnTo>
                <a:lnTo>
                  <a:pt x="3999" y="592"/>
                </a:lnTo>
                <a:lnTo>
                  <a:pt x="3999" y="593"/>
                </a:lnTo>
                <a:lnTo>
                  <a:pt x="3998" y="593"/>
                </a:lnTo>
                <a:lnTo>
                  <a:pt x="3998" y="595"/>
                </a:lnTo>
                <a:lnTo>
                  <a:pt x="3998" y="596"/>
                </a:lnTo>
                <a:lnTo>
                  <a:pt x="3998" y="598"/>
                </a:lnTo>
                <a:lnTo>
                  <a:pt x="3999" y="599"/>
                </a:lnTo>
                <a:lnTo>
                  <a:pt x="4001" y="601"/>
                </a:lnTo>
                <a:lnTo>
                  <a:pt x="4001" y="602"/>
                </a:lnTo>
                <a:lnTo>
                  <a:pt x="3999" y="602"/>
                </a:lnTo>
                <a:lnTo>
                  <a:pt x="3999" y="604"/>
                </a:lnTo>
                <a:lnTo>
                  <a:pt x="3998" y="604"/>
                </a:lnTo>
                <a:lnTo>
                  <a:pt x="3996" y="604"/>
                </a:lnTo>
                <a:lnTo>
                  <a:pt x="3995" y="602"/>
                </a:lnTo>
                <a:lnTo>
                  <a:pt x="3993" y="601"/>
                </a:lnTo>
                <a:lnTo>
                  <a:pt x="3993" y="599"/>
                </a:lnTo>
                <a:lnTo>
                  <a:pt x="3992" y="599"/>
                </a:lnTo>
                <a:lnTo>
                  <a:pt x="3992" y="598"/>
                </a:lnTo>
                <a:lnTo>
                  <a:pt x="3992" y="596"/>
                </a:lnTo>
                <a:lnTo>
                  <a:pt x="3992" y="595"/>
                </a:lnTo>
                <a:lnTo>
                  <a:pt x="3990" y="595"/>
                </a:lnTo>
                <a:lnTo>
                  <a:pt x="3990" y="593"/>
                </a:lnTo>
                <a:lnTo>
                  <a:pt x="3989" y="593"/>
                </a:lnTo>
                <a:lnTo>
                  <a:pt x="3989" y="595"/>
                </a:lnTo>
                <a:lnTo>
                  <a:pt x="3989" y="596"/>
                </a:lnTo>
                <a:lnTo>
                  <a:pt x="3989" y="598"/>
                </a:lnTo>
                <a:lnTo>
                  <a:pt x="3990" y="599"/>
                </a:lnTo>
                <a:lnTo>
                  <a:pt x="3989" y="599"/>
                </a:lnTo>
                <a:lnTo>
                  <a:pt x="3988" y="599"/>
                </a:lnTo>
                <a:lnTo>
                  <a:pt x="3986" y="599"/>
                </a:lnTo>
                <a:lnTo>
                  <a:pt x="3986" y="601"/>
                </a:lnTo>
                <a:lnTo>
                  <a:pt x="3986" y="601"/>
                </a:lnTo>
                <a:lnTo>
                  <a:pt x="3986" y="602"/>
                </a:lnTo>
                <a:lnTo>
                  <a:pt x="3986" y="604"/>
                </a:lnTo>
                <a:lnTo>
                  <a:pt x="3988" y="604"/>
                </a:lnTo>
                <a:lnTo>
                  <a:pt x="3988" y="605"/>
                </a:lnTo>
                <a:lnTo>
                  <a:pt x="3989" y="605"/>
                </a:lnTo>
                <a:lnTo>
                  <a:pt x="3990" y="607"/>
                </a:lnTo>
                <a:lnTo>
                  <a:pt x="3989" y="607"/>
                </a:lnTo>
                <a:lnTo>
                  <a:pt x="3990" y="608"/>
                </a:lnTo>
                <a:lnTo>
                  <a:pt x="3990" y="609"/>
                </a:lnTo>
                <a:lnTo>
                  <a:pt x="3989" y="611"/>
                </a:lnTo>
                <a:lnTo>
                  <a:pt x="3988" y="609"/>
                </a:lnTo>
                <a:lnTo>
                  <a:pt x="3986" y="608"/>
                </a:lnTo>
                <a:lnTo>
                  <a:pt x="3986" y="607"/>
                </a:lnTo>
                <a:lnTo>
                  <a:pt x="3986" y="607"/>
                </a:lnTo>
                <a:lnTo>
                  <a:pt x="3986" y="605"/>
                </a:lnTo>
                <a:lnTo>
                  <a:pt x="3985" y="605"/>
                </a:lnTo>
                <a:lnTo>
                  <a:pt x="3985" y="604"/>
                </a:lnTo>
                <a:lnTo>
                  <a:pt x="3985" y="602"/>
                </a:lnTo>
                <a:lnTo>
                  <a:pt x="3983" y="602"/>
                </a:lnTo>
                <a:lnTo>
                  <a:pt x="3982" y="602"/>
                </a:lnTo>
                <a:lnTo>
                  <a:pt x="3982" y="604"/>
                </a:lnTo>
                <a:lnTo>
                  <a:pt x="3982" y="605"/>
                </a:lnTo>
                <a:lnTo>
                  <a:pt x="3982" y="607"/>
                </a:lnTo>
                <a:lnTo>
                  <a:pt x="3982" y="608"/>
                </a:lnTo>
                <a:lnTo>
                  <a:pt x="3982" y="609"/>
                </a:lnTo>
                <a:lnTo>
                  <a:pt x="3983" y="609"/>
                </a:lnTo>
                <a:lnTo>
                  <a:pt x="3983" y="611"/>
                </a:lnTo>
                <a:lnTo>
                  <a:pt x="3980" y="609"/>
                </a:lnTo>
                <a:lnTo>
                  <a:pt x="3979" y="609"/>
                </a:lnTo>
                <a:lnTo>
                  <a:pt x="3977" y="609"/>
                </a:lnTo>
                <a:lnTo>
                  <a:pt x="3976" y="609"/>
                </a:lnTo>
                <a:lnTo>
                  <a:pt x="3974" y="609"/>
                </a:lnTo>
                <a:lnTo>
                  <a:pt x="3973" y="609"/>
                </a:lnTo>
                <a:lnTo>
                  <a:pt x="3971" y="609"/>
                </a:lnTo>
                <a:lnTo>
                  <a:pt x="3970" y="611"/>
                </a:lnTo>
                <a:lnTo>
                  <a:pt x="3968" y="611"/>
                </a:lnTo>
                <a:lnTo>
                  <a:pt x="3968" y="609"/>
                </a:lnTo>
                <a:lnTo>
                  <a:pt x="3970" y="609"/>
                </a:lnTo>
                <a:lnTo>
                  <a:pt x="3970" y="608"/>
                </a:lnTo>
                <a:lnTo>
                  <a:pt x="3968" y="608"/>
                </a:lnTo>
                <a:lnTo>
                  <a:pt x="3967" y="608"/>
                </a:lnTo>
                <a:lnTo>
                  <a:pt x="3965" y="608"/>
                </a:lnTo>
                <a:lnTo>
                  <a:pt x="3965" y="607"/>
                </a:lnTo>
                <a:lnTo>
                  <a:pt x="3964" y="607"/>
                </a:lnTo>
                <a:lnTo>
                  <a:pt x="3963" y="607"/>
                </a:lnTo>
                <a:lnTo>
                  <a:pt x="3963" y="605"/>
                </a:lnTo>
                <a:lnTo>
                  <a:pt x="3961" y="605"/>
                </a:lnTo>
                <a:lnTo>
                  <a:pt x="3961" y="604"/>
                </a:lnTo>
                <a:lnTo>
                  <a:pt x="3960" y="604"/>
                </a:lnTo>
                <a:lnTo>
                  <a:pt x="3960" y="605"/>
                </a:lnTo>
                <a:lnTo>
                  <a:pt x="3960" y="607"/>
                </a:lnTo>
                <a:lnTo>
                  <a:pt x="3961" y="607"/>
                </a:lnTo>
                <a:lnTo>
                  <a:pt x="3961" y="608"/>
                </a:lnTo>
                <a:lnTo>
                  <a:pt x="3961" y="609"/>
                </a:lnTo>
                <a:lnTo>
                  <a:pt x="3963" y="609"/>
                </a:lnTo>
                <a:lnTo>
                  <a:pt x="3963" y="611"/>
                </a:lnTo>
                <a:lnTo>
                  <a:pt x="3964" y="611"/>
                </a:lnTo>
                <a:lnTo>
                  <a:pt x="3965" y="611"/>
                </a:lnTo>
                <a:lnTo>
                  <a:pt x="3967" y="612"/>
                </a:lnTo>
                <a:lnTo>
                  <a:pt x="3968" y="612"/>
                </a:lnTo>
                <a:lnTo>
                  <a:pt x="3968" y="614"/>
                </a:lnTo>
                <a:lnTo>
                  <a:pt x="3970" y="614"/>
                </a:lnTo>
                <a:lnTo>
                  <a:pt x="3970" y="615"/>
                </a:lnTo>
                <a:lnTo>
                  <a:pt x="3968" y="615"/>
                </a:lnTo>
                <a:lnTo>
                  <a:pt x="3967" y="615"/>
                </a:lnTo>
                <a:lnTo>
                  <a:pt x="3967" y="617"/>
                </a:lnTo>
                <a:lnTo>
                  <a:pt x="3965" y="617"/>
                </a:lnTo>
                <a:lnTo>
                  <a:pt x="3965" y="618"/>
                </a:lnTo>
                <a:lnTo>
                  <a:pt x="3965" y="620"/>
                </a:lnTo>
                <a:lnTo>
                  <a:pt x="3967" y="620"/>
                </a:lnTo>
                <a:lnTo>
                  <a:pt x="3967" y="621"/>
                </a:lnTo>
                <a:lnTo>
                  <a:pt x="3967" y="621"/>
                </a:lnTo>
                <a:lnTo>
                  <a:pt x="3967" y="623"/>
                </a:lnTo>
                <a:lnTo>
                  <a:pt x="3967" y="624"/>
                </a:lnTo>
                <a:lnTo>
                  <a:pt x="3967" y="626"/>
                </a:lnTo>
                <a:lnTo>
                  <a:pt x="3968" y="626"/>
                </a:lnTo>
                <a:lnTo>
                  <a:pt x="3967" y="627"/>
                </a:lnTo>
                <a:lnTo>
                  <a:pt x="3965" y="627"/>
                </a:lnTo>
                <a:lnTo>
                  <a:pt x="3963" y="626"/>
                </a:lnTo>
                <a:lnTo>
                  <a:pt x="3961" y="626"/>
                </a:lnTo>
                <a:lnTo>
                  <a:pt x="3961" y="624"/>
                </a:lnTo>
                <a:lnTo>
                  <a:pt x="3960" y="624"/>
                </a:lnTo>
                <a:lnTo>
                  <a:pt x="3960" y="623"/>
                </a:lnTo>
                <a:lnTo>
                  <a:pt x="3958" y="623"/>
                </a:lnTo>
                <a:lnTo>
                  <a:pt x="3957" y="623"/>
                </a:lnTo>
                <a:lnTo>
                  <a:pt x="3955" y="621"/>
                </a:lnTo>
                <a:lnTo>
                  <a:pt x="3954" y="621"/>
                </a:lnTo>
                <a:lnTo>
                  <a:pt x="3952" y="621"/>
                </a:lnTo>
                <a:lnTo>
                  <a:pt x="3952" y="620"/>
                </a:lnTo>
                <a:lnTo>
                  <a:pt x="3951" y="620"/>
                </a:lnTo>
                <a:lnTo>
                  <a:pt x="3951" y="618"/>
                </a:lnTo>
                <a:lnTo>
                  <a:pt x="3951" y="617"/>
                </a:lnTo>
                <a:lnTo>
                  <a:pt x="3951" y="617"/>
                </a:lnTo>
                <a:lnTo>
                  <a:pt x="3951" y="615"/>
                </a:lnTo>
                <a:lnTo>
                  <a:pt x="3951" y="614"/>
                </a:lnTo>
                <a:lnTo>
                  <a:pt x="3951" y="612"/>
                </a:lnTo>
                <a:lnTo>
                  <a:pt x="3951" y="611"/>
                </a:lnTo>
                <a:lnTo>
                  <a:pt x="3949" y="609"/>
                </a:lnTo>
                <a:lnTo>
                  <a:pt x="3948" y="609"/>
                </a:lnTo>
                <a:lnTo>
                  <a:pt x="3946" y="609"/>
                </a:lnTo>
                <a:lnTo>
                  <a:pt x="3945" y="611"/>
                </a:lnTo>
                <a:lnTo>
                  <a:pt x="3945" y="609"/>
                </a:lnTo>
                <a:lnTo>
                  <a:pt x="3943" y="609"/>
                </a:lnTo>
                <a:lnTo>
                  <a:pt x="3942" y="609"/>
                </a:lnTo>
                <a:lnTo>
                  <a:pt x="3942" y="608"/>
                </a:lnTo>
                <a:lnTo>
                  <a:pt x="3940" y="608"/>
                </a:lnTo>
                <a:lnTo>
                  <a:pt x="3939" y="608"/>
                </a:lnTo>
                <a:lnTo>
                  <a:pt x="3938" y="608"/>
                </a:lnTo>
                <a:lnTo>
                  <a:pt x="3936" y="608"/>
                </a:lnTo>
                <a:lnTo>
                  <a:pt x="3936" y="609"/>
                </a:lnTo>
                <a:lnTo>
                  <a:pt x="3935" y="609"/>
                </a:lnTo>
                <a:lnTo>
                  <a:pt x="3935" y="608"/>
                </a:lnTo>
                <a:lnTo>
                  <a:pt x="3933" y="608"/>
                </a:lnTo>
                <a:lnTo>
                  <a:pt x="3935" y="609"/>
                </a:lnTo>
                <a:lnTo>
                  <a:pt x="3935" y="611"/>
                </a:lnTo>
                <a:lnTo>
                  <a:pt x="3933" y="611"/>
                </a:lnTo>
                <a:lnTo>
                  <a:pt x="3933" y="612"/>
                </a:lnTo>
                <a:lnTo>
                  <a:pt x="3932" y="612"/>
                </a:lnTo>
                <a:lnTo>
                  <a:pt x="3930" y="612"/>
                </a:lnTo>
                <a:lnTo>
                  <a:pt x="3929" y="612"/>
                </a:lnTo>
                <a:lnTo>
                  <a:pt x="3927" y="612"/>
                </a:lnTo>
                <a:lnTo>
                  <a:pt x="3927" y="614"/>
                </a:lnTo>
                <a:lnTo>
                  <a:pt x="3926" y="614"/>
                </a:lnTo>
                <a:lnTo>
                  <a:pt x="3924" y="614"/>
                </a:lnTo>
                <a:lnTo>
                  <a:pt x="3926" y="615"/>
                </a:lnTo>
                <a:lnTo>
                  <a:pt x="3926" y="617"/>
                </a:lnTo>
                <a:lnTo>
                  <a:pt x="3924" y="617"/>
                </a:lnTo>
                <a:lnTo>
                  <a:pt x="3923" y="617"/>
                </a:lnTo>
                <a:lnTo>
                  <a:pt x="3923" y="615"/>
                </a:lnTo>
                <a:lnTo>
                  <a:pt x="3921" y="615"/>
                </a:lnTo>
                <a:lnTo>
                  <a:pt x="3921" y="617"/>
                </a:lnTo>
                <a:lnTo>
                  <a:pt x="3920" y="617"/>
                </a:lnTo>
                <a:lnTo>
                  <a:pt x="3918" y="617"/>
                </a:lnTo>
                <a:lnTo>
                  <a:pt x="3918" y="615"/>
                </a:lnTo>
                <a:lnTo>
                  <a:pt x="3917" y="614"/>
                </a:lnTo>
                <a:lnTo>
                  <a:pt x="3917" y="615"/>
                </a:lnTo>
                <a:lnTo>
                  <a:pt x="3915" y="614"/>
                </a:lnTo>
                <a:lnTo>
                  <a:pt x="3915" y="615"/>
                </a:lnTo>
                <a:lnTo>
                  <a:pt x="3917" y="615"/>
                </a:lnTo>
                <a:lnTo>
                  <a:pt x="3915" y="617"/>
                </a:lnTo>
                <a:lnTo>
                  <a:pt x="3917" y="617"/>
                </a:lnTo>
                <a:lnTo>
                  <a:pt x="3917" y="618"/>
                </a:lnTo>
                <a:lnTo>
                  <a:pt x="3917" y="620"/>
                </a:lnTo>
                <a:lnTo>
                  <a:pt x="3918" y="620"/>
                </a:lnTo>
                <a:lnTo>
                  <a:pt x="3918" y="621"/>
                </a:lnTo>
                <a:lnTo>
                  <a:pt x="3918" y="621"/>
                </a:lnTo>
                <a:lnTo>
                  <a:pt x="3917" y="621"/>
                </a:lnTo>
                <a:lnTo>
                  <a:pt x="3915" y="621"/>
                </a:lnTo>
                <a:lnTo>
                  <a:pt x="3915" y="621"/>
                </a:lnTo>
                <a:lnTo>
                  <a:pt x="3914" y="621"/>
                </a:lnTo>
                <a:lnTo>
                  <a:pt x="3914" y="620"/>
                </a:lnTo>
                <a:lnTo>
                  <a:pt x="3913" y="620"/>
                </a:lnTo>
                <a:lnTo>
                  <a:pt x="3911" y="620"/>
                </a:lnTo>
                <a:lnTo>
                  <a:pt x="3910" y="620"/>
                </a:lnTo>
                <a:lnTo>
                  <a:pt x="3910" y="621"/>
                </a:lnTo>
                <a:lnTo>
                  <a:pt x="3908" y="621"/>
                </a:lnTo>
                <a:lnTo>
                  <a:pt x="3907" y="621"/>
                </a:lnTo>
                <a:lnTo>
                  <a:pt x="3907" y="620"/>
                </a:lnTo>
                <a:lnTo>
                  <a:pt x="3905" y="620"/>
                </a:lnTo>
                <a:lnTo>
                  <a:pt x="3904" y="621"/>
                </a:lnTo>
                <a:lnTo>
                  <a:pt x="3904" y="620"/>
                </a:lnTo>
                <a:lnTo>
                  <a:pt x="3902" y="620"/>
                </a:lnTo>
                <a:lnTo>
                  <a:pt x="3902" y="618"/>
                </a:lnTo>
                <a:lnTo>
                  <a:pt x="3901" y="617"/>
                </a:lnTo>
                <a:lnTo>
                  <a:pt x="3901" y="615"/>
                </a:lnTo>
                <a:lnTo>
                  <a:pt x="3899" y="615"/>
                </a:lnTo>
                <a:lnTo>
                  <a:pt x="3899" y="614"/>
                </a:lnTo>
                <a:lnTo>
                  <a:pt x="3901" y="614"/>
                </a:lnTo>
                <a:lnTo>
                  <a:pt x="3902" y="614"/>
                </a:lnTo>
                <a:lnTo>
                  <a:pt x="3904" y="614"/>
                </a:lnTo>
                <a:lnTo>
                  <a:pt x="3905" y="614"/>
                </a:lnTo>
                <a:lnTo>
                  <a:pt x="3904" y="612"/>
                </a:lnTo>
                <a:lnTo>
                  <a:pt x="3904" y="611"/>
                </a:lnTo>
                <a:lnTo>
                  <a:pt x="3904" y="609"/>
                </a:lnTo>
                <a:lnTo>
                  <a:pt x="3905" y="609"/>
                </a:lnTo>
                <a:lnTo>
                  <a:pt x="3907" y="609"/>
                </a:lnTo>
                <a:lnTo>
                  <a:pt x="3907" y="608"/>
                </a:lnTo>
                <a:lnTo>
                  <a:pt x="3907" y="607"/>
                </a:lnTo>
                <a:lnTo>
                  <a:pt x="3907" y="605"/>
                </a:lnTo>
                <a:lnTo>
                  <a:pt x="3907" y="604"/>
                </a:lnTo>
                <a:lnTo>
                  <a:pt x="3908" y="604"/>
                </a:lnTo>
                <a:lnTo>
                  <a:pt x="3908" y="602"/>
                </a:lnTo>
                <a:lnTo>
                  <a:pt x="3908" y="601"/>
                </a:lnTo>
                <a:lnTo>
                  <a:pt x="3908" y="599"/>
                </a:lnTo>
                <a:lnTo>
                  <a:pt x="3908" y="598"/>
                </a:lnTo>
                <a:lnTo>
                  <a:pt x="3908" y="596"/>
                </a:lnTo>
                <a:lnTo>
                  <a:pt x="3910" y="596"/>
                </a:lnTo>
                <a:lnTo>
                  <a:pt x="3911" y="596"/>
                </a:lnTo>
                <a:lnTo>
                  <a:pt x="3911" y="595"/>
                </a:lnTo>
                <a:lnTo>
                  <a:pt x="3913" y="595"/>
                </a:lnTo>
                <a:lnTo>
                  <a:pt x="3914" y="595"/>
                </a:lnTo>
                <a:lnTo>
                  <a:pt x="3914" y="596"/>
                </a:lnTo>
                <a:lnTo>
                  <a:pt x="3915" y="596"/>
                </a:lnTo>
                <a:lnTo>
                  <a:pt x="3915" y="598"/>
                </a:lnTo>
                <a:lnTo>
                  <a:pt x="3915" y="598"/>
                </a:lnTo>
                <a:lnTo>
                  <a:pt x="3915" y="596"/>
                </a:lnTo>
                <a:lnTo>
                  <a:pt x="3917" y="596"/>
                </a:lnTo>
                <a:lnTo>
                  <a:pt x="3918" y="596"/>
                </a:lnTo>
                <a:lnTo>
                  <a:pt x="3920" y="596"/>
                </a:lnTo>
                <a:lnTo>
                  <a:pt x="3921" y="596"/>
                </a:lnTo>
                <a:lnTo>
                  <a:pt x="3923" y="596"/>
                </a:lnTo>
                <a:lnTo>
                  <a:pt x="3924" y="596"/>
                </a:lnTo>
                <a:lnTo>
                  <a:pt x="3924" y="595"/>
                </a:lnTo>
                <a:lnTo>
                  <a:pt x="3926" y="595"/>
                </a:lnTo>
                <a:lnTo>
                  <a:pt x="3926" y="593"/>
                </a:lnTo>
                <a:lnTo>
                  <a:pt x="3927" y="593"/>
                </a:lnTo>
                <a:lnTo>
                  <a:pt x="3929" y="593"/>
                </a:lnTo>
                <a:lnTo>
                  <a:pt x="3930" y="593"/>
                </a:lnTo>
                <a:lnTo>
                  <a:pt x="3932" y="595"/>
                </a:lnTo>
                <a:lnTo>
                  <a:pt x="3932" y="593"/>
                </a:lnTo>
                <a:lnTo>
                  <a:pt x="3932" y="592"/>
                </a:lnTo>
                <a:lnTo>
                  <a:pt x="3933" y="592"/>
                </a:lnTo>
                <a:lnTo>
                  <a:pt x="3935" y="592"/>
                </a:lnTo>
                <a:lnTo>
                  <a:pt x="3935" y="593"/>
                </a:lnTo>
                <a:lnTo>
                  <a:pt x="3935" y="595"/>
                </a:lnTo>
                <a:lnTo>
                  <a:pt x="3936" y="596"/>
                </a:lnTo>
                <a:lnTo>
                  <a:pt x="3938" y="596"/>
                </a:lnTo>
                <a:lnTo>
                  <a:pt x="3939" y="598"/>
                </a:lnTo>
                <a:lnTo>
                  <a:pt x="3939" y="596"/>
                </a:lnTo>
                <a:lnTo>
                  <a:pt x="3940" y="596"/>
                </a:lnTo>
                <a:lnTo>
                  <a:pt x="3942" y="596"/>
                </a:lnTo>
                <a:lnTo>
                  <a:pt x="3943" y="596"/>
                </a:lnTo>
                <a:lnTo>
                  <a:pt x="3943" y="595"/>
                </a:lnTo>
                <a:lnTo>
                  <a:pt x="3943" y="593"/>
                </a:lnTo>
                <a:lnTo>
                  <a:pt x="3945" y="593"/>
                </a:lnTo>
                <a:lnTo>
                  <a:pt x="3943" y="592"/>
                </a:lnTo>
                <a:lnTo>
                  <a:pt x="3943" y="593"/>
                </a:lnTo>
                <a:lnTo>
                  <a:pt x="3942" y="593"/>
                </a:lnTo>
                <a:lnTo>
                  <a:pt x="3942" y="592"/>
                </a:lnTo>
                <a:lnTo>
                  <a:pt x="3942" y="590"/>
                </a:lnTo>
                <a:lnTo>
                  <a:pt x="3940" y="590"/>
                </a:lnTo>
                <a:lnTo>
                  <a:pt x="3940" y="589"/>
                </a:lnTo>
                <a:lnTo>
                  <a:pt x="3939" y="589"/>
                </a:lnTo>
                <a:lnTo>
                  <a:pt x="3939" y="587"/>
                </a:lnTo>
                <a:lnTo>
                  <a:pt x="3939" y="586"/>
                </a:lnTo>
                <a:lnTo>
                  <a:pt x="3939" y="586"/>
                </a:lnTo>
                <a:lnTo>
                  <a:pt x="3939" y="584"/>
                </a:lnTo>
                <a:lnTo>
                  <a:pt x="3939" y="583"/>
                </a:lnTo>
                <a:lnTo>
                  <a:pt x="3939" y="580"/>
                </a:lnTo>
                <a:lnTo>
                  <a:pt x="3938" y="579"/>
                </a:lnTo>
                <a:lnTo>
                  <a:pt x="3938" y="576"/>
                </a:lnTo>
                <a:lnTo>
                  <a:pt x="3936" y="576"/>
                </a:lnTo>
                <a:lnTo>
                  <a:pt x="3936" y="574"/>
                </a:lnTo>
                <a:lnTo>
                  <a:pt x="3935" y="574"/>
                </a:lnTo>
                <a:lnTo>
                  <a:pt x="3935" y="573"/>
                </a:lnTo>
                <a:lnTo>
                  <a:pt x="3933" y="573"/>
                </a:lnTo>
                <a:lnTo>
                  <a:pt x="3933" y="571"/>
                </a:lnTo>
                <a:lnTo>
                  <a:pt x="3932" y="571"/>
                </a:lnTo>
                <a:lnTo>
                  <a:pt x="3932" y="570"/>
                </a:lnTo>
                <a:lnTo>
                  <a:pt x="3930" y="570"/>
                </a:lnTo>
                <a:lnTo>
                  <a:pt x="3930" y="568"/>
                </a:lnTo>
                <a:lnTo>
                  <a:pt x="3932" y="568"/>
                </a:lnTo>
                <a:lnTo>
                  <a:pt x="3933" y="567"/>
                </a:lnTo>
                <a:lnTo>
                  <a:pt x="3935" y="565"/>
                </a:lnTo>
                <a:lnTo>
                  <a:pt x="3936" y="565"/>
                </a:lnTo>
                <a:lnTo>
                  <a:pt x="3936" y="567"/>
                </a:lnTo>
                <a:lnTo>
                  <a:pt x="3936" y="568"/>
                </a:lnTo>
                <a:lnTo>
                  <a:pt x="3938" y="568"/>
                </a:lnTo>
                <a:lnTo>
                  <a:pt x="3938" y="570"/>
                </a:lnTo>
                <a:lnTo>
                  <a:pt x="3936" y="570"/>
                </a:lnTo>
                <a:lnTo>
                  <a:pt x="3936" y="571"/>
                </a:lnTo>
                <a:lnTo>
                  <a:pt x="3938" y="571"/>
                </a:lnTo>
                <a:lnTo>
                  <a:pt x="3938" y="573"/>
                </a:lnTo>
                <a:lnTo>
                  <a:pt x="3939" y="574"/>
                </a:lnTo>
                <a:lnTo>
                  <a:pt x="3939" y="576"/>
                </a:lnTo>
                <a:lnTo>
                  <a:pt x="3940" y="576"/>
                </a:lnTo>
                <a:lnTo>
                  <a:pt x="3940" y="577"/>
                </a:lnTo>
                <a:lnTo>
                  <a:pt x="3942" y="577"/>
                </a:lnTo>
                <a:lnTo>
                  <a:pt x="3943" y="577"/>
                </a:lnTo>
                <a:lnTo>
                  <a:pt x="3945" y="577"/>
                </a:lnTo>
                <a:lnTo>
                  <a:pt x="3945" y="576"/>
                </a:lnTo>
                <a:lnTo>
                  <a:pt x="3945" y="574"/>
                </a:lnTo>
                <a:lnTo>
                  <a:pt x="3946" y="574"/>
                </a:lnTo>
                <a:lnTo>
                  <a:pt x="3948" y="574"/>
                </a:lnTo>
                <a:lnTo>
                  <a:pt x="3948" y="573"/>
                </a:lnTo>
                <a:lnTo>
                  <a:pt x="3949" y="573"/>
                </a:lnTo>
                <a:lnTo>
                  <a:pt x="3949" y="571"/>
                </a:lnTo>
                <a:lnTo>
                  <a:pt x="3951" y="571"/>
                </a:lnTo>
                <a:lnTo>
                  <a:pt x="3951" y="570"/>
                </a:lnTo>
                <a:lnTo>
                  <a:pt x="3951" y="568"/>
                </a:lnTo>
                <a:lnTo>
                  <a:pt x="3951" y="568"/>
                </a:lnTo>
                <a:lnTo>
                  <a:pt x="3951" y="567"/>
                </a:lnTo>
                <a:lnTo>
                  <a:pt x="3951" y="567"/>
                </a:lnTo>
                <a:lnTo>
                  <a:pt x="3951" y="565"/>
                </a:lnTo>
                <a:lnTo>
                  <a:pt x="3951" y="564"/>
                </a:lnTo>
                <a:lnTo>
                  <a:pt x="3949" y="562"/>
                </a:lnTo>
                <a:lnTo>
                  <a:pt x="3949" y="561"/>
                </a:lnTo>
                <a:lnTo>
                  <a:pt x="3949" y="559"/>
                </a:lnTo>
                <a:lnTo>
                  <a:pt x="3951" y="559"/>
                </a:lnTo>
                <a:lnTo>
                  <a:pt x="3951" y="558"/>
                </a:lnTo>
                <a:lnTo>
                  <a:pt x="3951" y="558"/>
                </a:lnTo>
                <a:lnTo>
                  <a:pt x="3951" y="556"/>
                </a:lnTo>
                <a:lnTo>
                  <a:pt x="3951" y="555"/>
                </a:lnTo>
                <a:lnTo>
                  <a:pt x="3949" y="552"/>
                </a:lnTo>
                <a:lnTo>
                  <a:pt x="3948" y="552"/>
                </a:lnTo>
                <a:lnTo>
                  <a:pt x="3948" y="551"/>
                </a:lnTo>
                <a:lnTo>
                  <a:pt x="3946" y="549"/>
                </a:lnTo>
                <a:lnTo>
                  <a:pt x="3946" y="549"/>
                </a:lnTo>
                <a:lnTo>
                  <a:pt x="3946" y="548"/>
                </a:lnTo>
                <a:lnTo>
                  <a:pt x="3946" y="546"/>
                </a:lnTo>
                <a:lnTo>
                  <a:pt x="3945" y="545"/>
                </a:lnTo>
                <a:lnTo>
                  <a:pt x="3943" y="543"/>
                </a:lnTo>
                <a:lnTo>
                  <a:pt x="3943" y="542"/>
                </a:lnTo>
                <a:lnTo>
                  <a:pt x="3942" y="542"/>
                </a:lnTo>
                <a:lnTo>
                  <a:pt x="3942" y="540"/>
                </a:lnTo>
                <a:lnTo>
                  <a:pt x="3940" y="540"/>
                </a:lnTo>
                <a:lnTo>
                  <a:pt x="3940" y="539"/>
                </a:lnTo>
                <a:lnTo>
                  <a:pt x="3940" y="537"/>
                </a:lnTo>
                <a:lnTo>
                  <a:pt x="3939" y="536"/>
                </a:lnTo>
                <a:lnTo>
                  <a:pt x="3936" y="533"/>
                </a:lnTo>
                <a:lnTo>
                  <a:pt x="3935" y="531"/>
                </a:lnTo>
                <a:lnTo>
                  <a:pt x="3933" y="531"/>
                </a:lnTo>
                <a:lnTo>
                  <a:pt x="3933" y="530"/>
                </a:lnTo>
                <a:lnTo>
                  <a:pt x="3932" y="530"/>
                </a:lnTo>
                <a:lnTo>
                  <a:pt x="3930" y="530"/>
                </a:lnTo>
                <a:lnTo>
                  <a:pt x="3929" y="530"/>
                </a:lnTo>
                <a:lnTo>
                  <a:pt x="3929" y="529"/>
                </a:lnTo>
                <a:lnTo>
                  <a:pt x="3930" y="529"/>
                </a:lnTo>
                <a:lnTo>
                  <a:pt x="3929" y="527"/>
                </a:lnTo>
                <a:lnTo>
                  <a:pt x="3929" y="526"/>
                </a:lnTo>
                <a:lnTo>
                  <a:pt x="3927" y="526"/>
                </a:lnTo>
                <a:lnTo>
                  <a:pt x="3927" y="524"/>
                </a:lnTo>
                <a:lnTo>
                  <a:pt x="3926" y="523"/>
                </a:lnTo>
                <a:lnTo>
                  <a:pt x="3924" y="523"/>
                </a:lnTo>
                <a:lnTo>
                  <a:pt x="3924" y="521"/>
                </a:lnTo>
                <a:lnTo>
                  <a:pt x="3923" y="521"/>
                </a:lnTo>
                <a:lnTo>
                  <a:pt x="3923" y="520"/>
                </a:lnTo>
                <a:lnTo>
                  <a:pt x="3921" y="520"/>
                </a:lnTo>
                <a:lnTo>
                  <a:pt x="3920" y="520"/>
                </a:lnTo>
                <a:lnTo>
                  <a:pt x="3920" y="518"/>
                </a:lnTo>
                <a:lnTo>
                  <a:pt x="3920" y="517"/>
                </a:lnTo>
                <a:lnTo>
                  <a:pt x="3921" y="517"/>
                </a:lnTo>
                <a:lnTo>
                  <a:pt x="3921" y="515"/>
                </a:lnTo>
                <a:lnTo>
                  <a:pt x="3920" y="514"/>
                </a:lnTo>
                <a:lnTo>
                  <a:pt x="3920" y="514"/>
                </a:lnTo>
                <a:lnTo>
                  <a:pt x="3918" y="514"/>
                </a:lnTo>
                <a:lnTo>
                  <a:pt x="3917" y="512"/>
                </a:lnTo>
                <a:lnTo>
                  <a:pt x="3917" y="511"/>
                </a:lnTo>
                <a:lnTo>
                  <a:pt x="3918" y="511"/>
                </a:lnTo>
                <a:lnTo>
                  <a:pt x="3920" y="511"/>
                </a:lnTo>
                <a:lnTo>
                  <a:pt x="3920" y="512"/>
                </a:lnTo>
                <a:lnTo>
                  <a:pt x="3921" y="512"/>
                </a:lnTo>
                <a:lnTo>
                  <a:pt x="3921" y="514"/>
                </a:lnTo>
                <a:lnTo>
                  <a:pt x="3923" y="514"/>
                </a:lnTo>
                <a:lnTo>
                  <a:pt x="3926" y="515"/>
                </a:lnTo>
                <a:lnTo>
                  <a:pt x="3927" y="515"/>
                </a:lnTo>
                <a:lnTo>
                  <a:pt x="3927" y="514"/>
                </a:lnTo>
                <a:lnTo>
                  <a:pt x="3929" y="514"/>
                </a:lnTo>
                <a:lnTo>
                  <a:pt x="3930" y="514"/>
                </a:lnTo>
                <a:lnTo>
                  <a:pt x="3930" y="515"/>
                </a:lnTo>
                <a:lnTo>
                  <a:pt x="3932" y="515"/>
                </a:lnTo>
                <a:lnTo>
                  <a:pt x="3932" y="514"/>
                </a:lnTo>
                <a:lnTo>
                  <a:pt x="3933" y="514"/>
                </a:lnTo>
                <a:lnTo>
                  <a:pt x="3935" y="515"/>
                </a:lnTo>
                <a:lnTo>
                  <a:pt x="3936" y="517"/>
                </a:lnTo>
                <a:lnTo>
                  <a:pt x="3938" y="518"/>
                </a:lnTo>
                <a:lnTo>
                  <a:pt x="3939" y="520"/>
                </a:lnTo>
                <a:lnTo>
                  <a:pt x="3940" y="520"/>
                </a:lnTo>
                <a:lnTo>
                  <a:pt x="3942" y="520"/>
                </a:lnTo>
                <a:lnTo>
                  <a:pt x="3942" y="521"/>
                </a:lnTo>
                <a:lnTo>
                  <a:pt x="3943" y="521"/>
                </a:lnTo>
                <a:lnTo>
                  <a:pt x="3945" y="521"/>
                </a:lnTo>
                <a:lnTo>
                  <a:pt x="3945" y="523"/>
                </a:lnTo>
                <a:lnTo>
                  <a:pt x="3946" y="523"/>
                </a:lnTo>
                <a:lnTo>
                  <a:pt x="3946" y="524"/>
                </a:lnTo>
                <a:lnTo>
                  <a:pt x="3948" y="524"/>
                </a:lnTo>
                <a:lnTo>
                  <a:pt x="3949" y="524"/>
                </a:lnTo>
                <a:lnTo>
                  <a:pt x="3949" y="526"/>
                </a:lnTo>
                <a:lnTo>
                  <a:pt x="3951" y="526"/>
                </a:lnTo>
                <a:moveTo>
                  <a:pt x="2514" y="592"/>
                </a:moveTo>
                <a:lnTo>
                  <a:pt x="2514" y="590"/>
                </a:lnTo>
                <a:lnTo>
                  <a:pt x="2513" y="590"/>
                </a:lnTo>
                <a:lnTo>
                  <a:pt x="2513" y="589"/>
                </a:lnTo>
                <a:lnTo>
                  <a:pt x="2514" y="589"/>
                </a:lnTo>
                <a:lnTo>
                  <a:pt x="2516" y="589"/>
                </a:lnTo>
                <a:lnTo>
                  <a:pt x="2516" y="590"/>
                </a:lnTo>
                <a:lnTo>
                  <a:pt x="2516" y="592"/>
                </a:lnTo>
                <a:lnTo>
                  <a:pt x="2514" y="592"/>
                </a:lnTo>
                <a:moveTo>
                  <a:pt x="2671" y="590"/>
                </a:moveTo>
                <a:lnTo>
                  <a:pt x="2671" y="589"/>
                </a:lnTo>
                <a:lnTo>
                  <a:pt x="2670" y="589"/>
                </a:lnTo>
                <a:lnTo>
                  <a:pt x="2670" y="587"/>
                </a:lnTo>
                <a:lnTo>
                  <a:pt x="2670" y="586"/>
                </a:lnTo>
                <a:lnTo>
                  <a:pt x="2670" y="586"/>
                </a:lnTo>
                <a:lnTo>
                  <a:pt x="2671" y="586"/>
                </a:lnTo>
                <a:lnTo>
                  <a:pt x="2671" y="584"/>
                </a:lnTo>
                <a:lnTo>
                  <a:pt x="2673" y="584"/>
                </a:lnTo>
                <a:lnTo>
                  <a:pt x="2673" y="583"/>
                </a:lnTo>
                <a:lnTo>
                  <a:pt x="2674" y="583"/>
                </a:lnTo>
                <a:lnTo>
                  <a:pt x="2676" y="583"/>
                </a:lnTo>
                <a:lnTo>
                  <a:pt x="2676" y="584"/>
                </a:lnTo>
                <a:lnTo>
                  <a:pt x="2676" y="586"/>
                </a:lnTo>
                <a:lnTo>
                  <a:pt x="2674" y="586"/>
                </a:lnTo>
                <a:lnTo>
                  <a:pt x="2674" y="586"/>
                </a:lnTo>
                <a:lnTo>
                  <a:pt x="2674" y="587"/>
                </a:lnTo>
                <a:lnTo>
                  <a:pt x="2673" y="587"/>
                </a:lnTo>
                <a:lnTo>
                  <a:pt x="2673" y="589"/>
                </a:lnTo>
                <a:lnTo>
                  <a:pt x="2671" y="590"/>
                </a:lnTo>
                <a:moveTo>
                  <a:pt x="3904" y="586"/>
                </a:moveTo>
                <a:lnTo>
                  <a:pt x="3905" y="587"/>
                </a:lnTo>
                <a:lnTo>
                  <a:pt x="3905" y="589"/>
                </a:lnTo>
                <a:lnTo>
                  <a:pt x="3904" y="589"/>
                </a:lnTo>
                <a:lnTo>
                  <a:pt x="3904" y="587"/>
                </a:lnTo>
                <a:lnTo>
                  <a:pt x="3902" y="587"/>
                </a:lnTo>
                <a:lnTo>
                  <a:pt x="3904" y="586"/>
                </a:lnTo>
                <a:moveTo>
                  <a:pt x="2493" y="556"/>
                </a:moveTo>
                <a:lnTo>
                  <a:pt x="2493" y="558"/>
                </a:lnTo>
                <a:lnTo>
                  <a:pt x="2495" y="558"/>
                </a:lnTo>
                <a:lnTo>
                  <a:pt x="2496" y="556"/>
                </a:lnTo>
                <a:lnTo>
                  <a:pt x="2496" y="555"/>
                </a:lnTo>
                <a:lnTo>
                  <a:pt x="2498" y="555"/>
                </a:lnTo>
                <a:lnTo>
                  <a:pt x="2499" y="555"/>
                </a:lnTo>
                <a:lnTo>
                  <a:pt x="2499" y="556"/>
                </a:lnTo>
                <a:lnTo>
                  <a:pt x="2501" y="556"/>
                </a:lnTo>
                <a:lnTo>
                  <a:pt x="2502" y="556"/>
                </a:lnTo>
                <a:lnTo>
                  <a:pt x="2502" y="558"/>
                </a:lnTo>
                <a:lnTo>
                  <a:pt x="2502" y="558"/>
                </a:lnTo>
                <a:lnTo>
                  <a:pt x="2504" y="558"/>
                </a:lnTo>
                <a:lnTo>
                  <a:pt x="2505" y="558"/>
                </a:lnTo>
                <a:lnTo>
                  <a:pt x="2507" y="558"/>
                </a:lnTo>
                <a:lnTo>
                  <a:pt x="2508" y="558"/>
                </a:lnTo>
                <a:lnTo>
                  <a:pt x="2510" y="558"/>
                </a:lnTo>
                <a:lnTo>
                  <a:pt x="2511" y="558"/>
                </a:lnTo>
                <a:lnTo>
                  <a:pt x="2513" y="558"/>
                </a:lnTo>
                <a:lnTo>
                  <a:pt x="2514" y="556"/>
                </a:lnTo>
                <a:lnTo>
                  <a:pt x="2514" y="555"/>
                </a:lnTo>
                <a:lnTo>
                  <a:pt x="2516" y="555"/>
                </a:lnTo>
                <a:lnTo>
                  <a:pt x="2517" y="555"/>
                </a:lnTo>
                <a:lnTo>
                  <a:pt x="2517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5"/>
                </a:lnTo>
                <a:lnTo>
                  <a:pt x="2521" y="555"/>
                </a:lnTo>
                <a:lnTo>
                  <a:pt x="2523" y="555"/>
                </a:lnTo>
                <a:lnTo>
                  <a:pt x="2523" y="554"/>
                </a:lnTo>
                <a:lnTo>
                  <a:pt x="2524" y="554"/>
                </a:lnTo>
                <a:lnTo>
                  <a:pt x="2524" y="555"/>
                </a:lnTo>
                <a:lnTo>
                  <a:pt x="2524" y="556"/>
                </a:lnTo>
                <a:lnTo>
                  <a:pt x="2523" y="558"/>
                </a:lnTo>
                <a:lnTo>
                  <a:pt x="2521" y="561"/>
                </a:lnTo>
                <a:lnTo>
                  <a:pt x="2521" y="562"/>
                </a:lnTo>
                <a:lnTo>
                  <a:pt x="2521" y="564"/>
                </a:lnTo>
                <a:lnTo>
                  <a:pt x="2520" y="565"/>
                </a:lnTo>
                <a:lnTo>
                  <a:pt x="2520" y="567"/>
                </a:lnTo>
                <a:lnTo>
                  <a:pt x="2520" y="568"/>
                </a:lnTo>
                <a:lnTo>
                  <a:pt x="2521" y="570"/>
                </a:lnTo>
                <a:lnTo>
                  <a:pt x="2521" y="571"/>
                </a:lnTo>
                <a:lnTo>
                  <a:pt x="2523" y="573"/>
                </a:lnTo>
                <a:lnTo>
                  <a:pt x="2523" y="574"/>
                </a:lnTo>
                <a:lnTo>
                  <a:pt x="2521" y="574"/>
                </a:lnTo>
                <a:lnTo>
                  <a:pt x="2521" y="576"/>
                </a:lnTo>
                <a:lnTo>
                  <a:pt x="2521" y="577"/>
                </a:lnTo>
                <a:lnTo>
                  <a:pt x="2521" y="579"/>
                </a:lnTo>
                <a:lnTo>
                  <a:pt x="2521" y="580"/>
                </a:lnTo>
                <a:lnTo>
                  <a:pt x="2520" y="579"/>
                </a:lnTo>
                <a:lnTo>
                  <a:pt x="2518" y="579"/>
                </a:lnTo>
                <a:lnTo>
                  <a:pt x="2517" y="579"/>
                </a:lnTo>
                <a:lnTo>
                  <a:pt x="2516" y="579"/>
                </a:lnTo>
                <a:lnTo>
                  <a:pt x="2516" y="577"/>
                </a:lnTo>
                <a:lnTo>
                  <a:pt x="2514" y="577"/>
                </a:lnTo>
                <a:lnTo>
                  <a:pt x="2513" y="574"/>
                </a:lnTo>
                <a:lnTo>
                  <a:pt x="2511" y="573"/>
                </a:lnTo>
                <a:lnTo>
                  <a:pt x="2510" y="573"/>
                </a:lnTo>
                <a:lnTo>
                  <a:pt x="2508" y="573"/>
                </a:lnTo>
                <a:lnTo>
                  <a:pt x="2507" y="573"/>
                </a:lnTo>
                <a:lnTo>
                  <a:pt x="2505" y="573"/>
                </a:lnTo>
                <a:lnTo>
                  <a:pt x="2505" y="571"/>
                </a:lnTo>
                <a:lnTo>
                  <a:pt x="2504" y="571"/>
                </a:lnTo>
                <a:lnTo>
                  <a:pt x="2502" y="570"/>
                </a:lnTo>
                <a:lnTo>
                  <a:pt x="2502" y="570"/>
                </a:lnTo>
                <a:lnTo>
                  <a:pt x="2501" y="570"/>
                </a:lnTo>
                <a:lnTo>
                  <a:pt x="2501" y="568"/>
                </a:lnTo>
                <a:lnTo>
                  <a:pt x="2499" y="568"/>
                </a:lnTo>
                <a:lnTo>
                  <a:pt x="2499" y="567"/>
                </a:lnTo>
                <a:lnTo>
                  <a:pt x="2498" y="567"/>
                </a:lnTo>
                <a:lnTo>
                  <a:pt x="2496" y="567"/>
                </a:lnTo>
                <a:lnTo>
                  <a:pt x="2496" y="565"/>
                </a:lnTo>
                <a:lnTo>
                  <a:pt x="2495" y="565"/>
                </a:lnTo>
                <a:lnTo>
                  <a:pt x="2493" y="565"/>
                </a:lnTo>
                <a:lnTo>
                  <a:pt x="2492" y="565"/>
                </a:lnTo>
                <a:lnTo>
                  <a:pt x="2491" y="564"/>
                </a:lnTo>
                <a:lnTo>
                  <a:pt x="2489" y="564"/>
                </a:lnTo>
                <a:lnTo>
                  <a:pt x="2489" y="562"/>
                </a:lnTo>
                <a:lnTo>
                  <a:pt x="2489" y="561"/>
                </a:lnTo>
                <a:lnTo>
                  <a:pt x="2489" y="559"/>
                </a:lnTo>
                <a:lnTo>
                  <a:pt x="2489" y="558"/>
                </a:lnTo>
                <a:lnTo>
                  <a:pt x="2491" y="558"/>
                </a:lnTo>
                <a:lnTo>
                  <a:pt x="2491" y="556"/>
                </a:lnTo>
                <a:lnTo>
                  <a:pt x="2492" y="556"/>
                </a:lnTo>
                <a:lnTo>
                  <a:pt x="2493" y="556"/>
                </a:lnTo>
                <a:moveTo>
                  <a:pt x="2668" y="577"/>
                </a:moveTo>
                <a:lnTo>
                  <a:pt x="2670" y="577"/>
                </a:lnTo>
                <a:lnTo>
                  <a:pt x="2668" y="579"/>
                </a:lnTo>
                <a:lnTo>
                  <a:pt x="2668" y="580"/>
                </a:lnTo>
                <a:lnTo>
                  <a:pt x="2667" y="579"/>
                </a:lnTo>
                <a:lnTo>
                  <a:pt x="2666" y="579"/>
                </a:lnTo>
                <a:lnTo>
                  <a:pt x="2667" y="577"/>
                </a:lnTo>
                <a:lnTo>
                  <a:pt x="2668" y="577"/>
                </a:lnTo>
                <a:moveTo>
                  <a:pt x="2585" y="564"/>
                </a:moveTo>
                <a:lnTo>
                  <a:pt x="2585" y="562"/>
                </a:lnTo>
                <a:lnTo>
                  <a:pt x="2583" y="562"/>
                </a:lnTo>
                <a:lnTo>
                  <a:pt x="2583" y="561"/>
                </a:lnTo>
                <a:lnTo>
                  <a:pt x="2583" y="559"/>
                </a:lnTo>
                <a:lnTo>
                  <a:pt x="2585" y="559"/>
                </a:lnTo>
                <a:lnTo>
                  <a:pt x="2585" y="561"/>
                </a:lnTo>
                <a:lnTo>
                  <a:pt x="2586" y="561"/>
                </a:lnTo>
                <a:lnTo>
                  <a:pt x="2586" y="562"/>
                </a:lnTo>
                <a:lnTo>
                  <a:pt x="2586" y="564"/>
                </a:lnTo>
                <a:lnTo>
                  <a:pt x="2585" y="564"/>
                </a:lnTo>
                <a:moveTo>
                  <a:pt x="2655" y="561"/>
                </a:moveTo>
                <a:lnTo>
                  <a:pt x="2655" y="562"/>
                </a:lnTo>
                <a:lnTo>
                  <a:pt x="2657" y="562"/>
                </a:lnTo>
                <a:lnTo>
                  <a:pt x="2657" y="564"/>
                </a:lnTo>
                <a:lnTo>
                  <a:pt x="2655" y="564"/>
                </a:lnTo>
                <a:lnTo>
                  <a:pt x="2654" y="564"/>
                </a:lnTo>
                <a:lnTo>
                  <a:pt x="2654" y="562"/>
                </a:lnTo>
                <a:lnTo>
                  <a:pt x="2652" y="562"/>
                </a:lnTo>
                <a:lnTo>
                  <a:pt x="2652" y="561"/>
                </a:lnTo>
                <a:lnTo>
                  <a:pt x="2654" y="561"/>
                </a:lnTo>
                <a:lnTo>
                  <a:pt x="2655" y="561"/>
                </a:lnTo>
                <a:moveTo>
                  <a:pt x="2048" y="559"/>
                </a:moveTo>
                <a:lnTo>
                  <a:pt x="2048" y="561"/>
                </a:lnTo>
                <a:lnTo>
                  <a:pt x="2049" y="561"/>
                </a:lnTo>
                <a:lnTo>
                  <a:pt x="2051" y="561"/>
                </a:lnTo>
                <a:lnTo>
                  <a:pt x="2052" y="561"/>
                </a:lnTo>
                <a:lnTo>
                  <a:pt x="2054" y="561"/>
                </a:lnTo>
                <a:lnTo>
                  <a:pt x="2054" y="562"/>
                </a:lnTo>
                <a:lnTo>
                  <a:pt x="2052" y="562"/>
                </a:lnTo>
                <a:lnTo>
                  <a:pt x="2051" y="562"/>
                </a:lnTo>
                <a:lnTo>
                  <a:pt x="2049" y="562"/>
                </a:lnTo>
                <a:lnTo>
                  <a:pt x="2048" y="562"/>
                </a:lnTo>
                <a:lnTo>
                  <a:pt x="2046" y="561"/>
                </a:lnTo>
                <a:lnTo>
                  <a:pt x="2046" y="559"/>
                </a:lnTo>
                <a:lnTo>
                  <a:pt x="2048" y="559"/>
                </a:lnTo>
                <a:moveTo>
                  <a:pt x="2633" y="561"/>
                </a:moveTo>
                <a:lnTo>
                  <a:pt x="2633" y="562"/>
                </a:lnTo>
                <a:lnTo>
                  <a:pt x="2632" y="561"/>
                </a:lnTo>
                <a:lnTo>
                  <a:pt x="2630" y="559"/>
                </a:lnTo>
                <a:lnTo>
                  <a:pt x="2630" y="558"/>
                </a:lnTo>
                <a:lnTo>
                  <a:pt x="2632" y="558"/>
                </a:lnTo>
                <a:lnTo>
                  <a:pt x="2632" y="559"/>
                </a:lnTo>
                <a:lnTo>
                  <a:pt x="2633" y="559"/>
                </a:lnTo>
                <a:lnTo>
                  <a:pt x="2633" y="561"/>
                </a:lnTo>
                <a:moveTo>
                  <a:pt x="3939" y="554"/>
                </a:moveTo>
                <a:lnTo>
                  <a:pt x="3939" y="555"/>
                </a:lnTo>
                <a:lnTo>
                  <a:pt x="3940" y="556"/>
                </a:lnTo>
                <a:lnTo>
                  <a:pt x="3942" y="556"/>
                </a:lnTo>
                <a:lnTo>
                  <a:pt x="3943" y="558"/>
                </a:lnTo>
                <a:lnTo>
                  <a:pt x="3943" y="559"/>
                </a:lnTo>
                <a:lnTo>
                  <a:pt x="3943" y="561"/>
                </a:lnTo>
                <a:lnTo>
                  <a:pt x="3942" y="561"/>
                </a:lnTo>
                <a:lnTo>
                  <a:pt x="3942" y="559"/>
                </a:lnTo>
                <a:lnTo>
                  <a:pt x="3940" y="559"/>
                </a:lnTo>
                <a:lnTo>
                  <a:pt x="3940" y="558"/>
                </a:lnTo>
                <a:lnTo>
                  <a:pt x="3939" y="558"/>
                </a:lnTo>
                <a:lnTo>
                  <a:pt x="3939" y="556"/>
                </a:lnTo>
                <a:lnTo>
                  <a:pt x="3938" y="556"/>
                </a:lnTo>
                <a:lnTo>
                  <a:pt x="3938" y="555"/>
                </a:lnTo>
                <a:lnTo>
                  <a:pt x="3938" y="554"/>
                </a:lnTo>
                <a:lnTo>
                  <a:pt x="3939" y="554"/>
                </a:lnTo>
                <a:moveTo>
                  <a:pt x="2626" y="558"/>
                </a:moveTo>
                <a:lnTo>
                  <a:pt x="2626" y="556"/>
                </a:lnTo>
                <a:lnTo>
                  <a:pt x="2627" y="556"/>
                </a:lnTo>
                <a:lnTo>
                  <a:pt x="2629" y="555"/>
                </a:lnTo>
                <a:lnTo>
                  <a:pt x="2629" y="556"/>
                </a:lnTo>
                <a:lnTo>
                  <a:pt x="2629" y="558"/>
                </a:lnTo>
                <a:lnTo>
                  <a:pt x="2629" y="559"/>
                </a:lnTo>
                <a:lnTo>
                  <a:pt x="2627" y="559"/>
                </a:lnTo>
                <a:lnTo>
                  <a:pt x="2627" y="558"/>
                </a:lnTo>
                <a:lnTo>
                  <a:pt x="2626" y="558"/>
                </a:lnTo>
                <a:moveTo>
                  <a:pt x="2582" y="552"/>
                </a:moveTo>
                <a:lnTo>
                  <a:pt x="2582" y="554"/>
                </a:lnTo>
                <a:lnTo>
                  <a:pt x="2583" y="554"/>
                </a:lnTo>
                <a:lnTo>
                  <a:pt x="2583" y="555"/>
                </a:lnTo>
                <a:lnTo>
                  <a:pt x="2585" y="556"/>
                </a:lnTo>
                <a:lnTo>
                  <a:pt x="2583" y="558"/>
                </a:lnTo>
                <a:lnTo>
                  <a:pt x="2583" y="556"/>
                </a:lnTo>
                <a:lnTo>
                  <a:pt x="2582" y="556"/>
                </a:lnTo>
                <a:lnTo>
                  <a:pt x="2580" y="556"/>
                </a:lnTo>
                <a:lnTo>
                  <a:pt x="2580" y="555"/>
                </a:lnTo>
                <a:lnTo>
                  <a:pt x="2579" y="556"/>
                </a:lnTo>
                <a:lnTo>
                  <a:pt x="2579" y="555"/>
                </a:lnTo>
                <a:lnTo>
                  <a:pt x="2579" y="554"/>
                </a:lnTo>
                <a:lnTo>
                  <a:pt x="2579" y="552"/>
                </a:lnTo>
                <a:lnTo>
                  <a:pt x="2580" y="552"/>
                </a:lnTo>
                <a:lnTo>
                  <a:pt x="2580" y="551"/>
                </a:lnTo>
                <a:lnTo>
                  <a:pt x="2582" y="552"/>
                </a:lnTo>
                <a:moveTo>
                  <a:pt x="2643" y="554"/>
                </a:moveTo>
                <a:lnTo>
                  <a:pt x="2643" y="552"/>
                </a:lnTo>
                <a:lnTo>
                  <a:pt x="2643" y="552"/>
                </a:lnTo>
                <a:lnTo>
                  <a:pt x="2643" y="551"/>
                </a:lnTo>
                <a:lnTo>
                  <a:pt x="2642" y="551"/>
                </a:lnTo>
                <a:lnTo>
                  <a:pt x="2642" y="549"/>
                </a:lnTo>
                <a:lnTo>
                  <a:pt x="2643" y="549"/>
                </a:lnTo>
                <a:lnTo>
                  <a:pt x="2643" y="549"/>
                </a:lnTo>
                <a:lnTo>
                  <a:pt x="2645" y="549"/>
                </a:lnTo>
                <a:lnTo>
                  <a:pt x="2645" y="551"/>
                </a:lnTo>
                <a:lnTo>
                  <a:pt x="2645" y="552"/>
                </a:lnTo>
                <a:lnTo>
                  <a:pt x="2645" y="554"/>
                </a:lnTo>
                <a:lnTo>
                  <a:pt x="2645" y="555"/>
                </a:lnTo>
                <a:lnTo>
                  <a:pt x="2643" y="555"/>
                </a:lnTo>
                <a:lnTo>
                  <a:pt x="2643" y="555"/>
                </a:lnTo>
                <a:lnTo>
                  <a:pt x="2643" y="554"/>
                </a:lnTo>
                <a:lnTo>
                  <a:pt x="2643" y="554"/>
                </a:lnTo>
                <a:moveTo>
                  <a:pt x="2020" y="551"/>
                </a:moveTo>
                <a:lnTo>
                  <a:pt x="2021" y="551"/>
                </a:lnTo>
                <a:lnTo>
                  <a:pt x="2023" y="551"/>
                </a:lnTo>
                <a:lnTo>
                  <a:pt x="2023" y="552"/>
                </a:lnTo>
                <a:lnTo>
                  <a:pt x="2021" y="552"/>
                </a:lnTo>
                <a:lnTo>
                  <a:pt x="2020" y="552"/>
                </a:lnTo>
                <a:lnTo>
                  <a:pt x="2019" y="552"/>
                </a:lnTo>
                <a:lnTo>
                  <a:pt x="2017" y="552"/>
                </a:lnTo>
                <a:lnTo>
                  <a:pt x="2017" y="551"/>
                </a:lnTo>
                <a:lnTo>
                  <a:pt x="2017" y="549"/>
                </a:lnTo>
                <a:lnTo>
                  <a:pt x="2019" y="549"/>
                </a:lnTo>
                <a:lnTo>
                  <a:pt x="2020" y="551"/>
                </a:lnTo>
                <a:moveTo>
                  <a:pt x="2439" y="515"/>
                </a:moveTo>
                <a:lnTo>
                  <a:pt x="2441" y="515"/>
                </a:lnTo>
                <a:lnTo>
                  <a:pt x="2442" y="515"/>
                </a:lnTo>
                <a:lnTo>
                  <a:pt x="2442" y="514"/>
                </a:lnTo>
                <a:lnTo>
                  <a:pt x="2444" y="514"/>
                </a:lnTo>
                <a:lnTo>
                  <a:pt x="2445" y="514"/>
                </a:lnTo>
                <a:lnTo>
                  <a:pt x="2446" y="512"/>
                </a:lnTo>
                <a:lnTo>
                  <a:pt x="2448" y="512"/>
                </a:lnTo>
                <a:lnTo>
                  <a:pt x="2448" y="511"/>
                </a:lnTo>
                <a:lnTo>
                  <a:pt x="2449" y="511"/>
                </a:lnTo>
                <a:lnTo>
                  <a:pt x="2451" y="512"/>
                </a:lnTo>
                <a:lnTo>
                  <a:pt x="2452" y="512"/>
                </a:lnTo>
                <a:lnTo>
                  <a:pt x="2452" y="514"/>
                </a:lnTo>
                <a:lnTo>
                  <a:pt x="2452" y="514"/>
                </a:lnTo>
                <a:lnTo>
                  <a:pt x="2454" y="514"/>
                </a:lnTo>
                <a:lnTo>
                  <a:pt x="2454" y="515"/>
                </a:lnTo>
                <a:lnTo>
                  <a:pt x="2454" y="517"/>
                </a:lnTo>
                <a:lnTo>
                  <a:pt x="2455" y="517"/>
                </a:lnTo>
                <a:lnTo>
                  <a:pt x="2455" y="518"/>
                </a:lnTo>
                <a:lnTo>
                  <a:pt x="2455" y="520"/>
                </a:lnTo>
                <a:lnTo>
                  <a:pt x="2457" y="520"/>
                </a:lnTo>
                <a:lnTo>
                  <a:pt x="2457" y="521"/>
                </a:lnTo>
                <a:lnTo>
                  <a:pt x="2455" y="521"/>
                </a:lnTo>
                <a:lnTo>
                  <a:pt x="2455" y="523"/>
                </a:lnTo>
                <a:lnTo>
                  <a:pt x="2455" y="524"/>
                </a:lnTo>
                <a:lnTo>
                  <a:pt x="2454" y="524"/>
                </a:lnTo>
                <a:lnTo>
                  <a:pt x="2454" y="526"/>
                </a:lnTo>
                <a:lnTo>
                  <a:pt x="2455" y="527"/>
                </a:lnTo>
                <a:lnTo>
                  <a:pt x="2455" y="529"/>
                </a:lnTo>
                <a:lnTo>
                  <a:pt x="2455" y="530"/>
                </a:lnTo>
                <a:lnTo>
                  <a:pt x="2455" y="531"/>
                </a:lnTo>
                <a:lnTo>
                  <a:pt x="2455" y="533"/>
                </a:lnTo>
                <a:lnTo>
                  <a:pt x="2455" y="534"/>
                </a:lnTo>
                <a:lnTo>
                  <a:pt x="2455" y="536"/>
                </a:lnTo>
                <a:lnTo>
                  <a:pt x="2455" y="537"/>
                </a:lnTo>
                <a:lnTo>
                  <a:pt x="2455" y="539"/>
                </a:lnTo>
                <a:lnTo>
                  <a:pt x="2455" y="540"/>
                </a:lnTo>
                <a:lnTo>
                  <a:pt x="2455" y="542"/>
                </a:lnTo>
                <a:lnTo>
                  <a:pt x="2454" y="542"/>
                </a:lnTo>
                <a:lnTo>
                  <a:pt x="2452" y="542"/>
                </a:lnTo>
                <a:lnTo>
                  <a:pt x="2452" y="540"/>
                </a:lnTo>
                <a:lnTo>
                  <a:pt x="2451" y="540"/>
                </a:lnTo>
                <a:lnTo>
                  <a:pt x="2449" y="540"/>
                </a:lnTo>
                <a:lnTo>
                  <a:pt x="2448" y="542"/>
                </a:lnTo>
                <a:lnTo>
                  <a:pt x="2448" y="543"/>
                </a:lnTo>
                <a:lnTo>
                  <a:pt x="2448" y="545"/>
                </a:lnTo>
                <a:lnTo>
                  <a:pt x="2446" y="546"/>
                </a:lnTo>
                <a:lnTo>
                  <a:pt x="2445" y="546"/>
                </a:lnTo>
                <a:lnTo>
                  <a:pt x="2445" y="545"/>
                </a:lnTo>
                <a:lnTo>
                  <a:pt x="2444" y="545"/>
                </a:lnTo>
                <a:lnTo>
                  <a:pt x="2444" y="543"/>
                </a:lnTo>
                <a:lnTo>
                  <a:pt x="2442" y="543"/>
                </a:lnTo>
                <a:lnTo>
                  <a:pt x="2442" y="542"/>
                </a:lnTo>
                <a:lnTo>
                  <a:pt x="2441" y="542"/>
                </a:lnTo>
                <a:lnTo>
                  <a:pt x="2441" y="540"/>
                </a:lnTo>
                <a:lnTo>
                  <a:pt x="2441" y="539"/>
                </a:lnTo>
                <a:lnTo>
                  <a:pt x="2441" y="537"/>
                </a:lnTo>
                <a:lnTo>
                  <a:pt x="2441" y="536"/>
                </a:lnTo>
                <a:lnTo>
                  <a:pt x="2441" y="534"/>
                </a:lnTo>
                <a:lnTo>
                  <a:pt x="2441" y="533"/>
                </a:lnTo>
                <a:lnTo>
                  <a:pt x="2442" y="533"/>
                </a:lnTo>
                <a:lnTo>
                  <a:pt x="2442" y="531"/>
                </a:lnTo>
                <a:lnTo>
                  <a:pt x="2442" y="530"/>
                </a:lnTo>
                <a:lnTo>
                  <a:pt x="2441" y="530"/>
                </a:lnTo>
                <a:lnTo>
                  <a:pt x="2439" y="529"/>
                </a:lnTo>
                <a:lnTo>
                  <a:pt x="2441" y="527"/>
                </a:lnTo>
                <a:lnTo>
                  <a:pt x="2441" y="526"/>
                </a:lnTo>
                <a:lnTo>
                  <a:pt x="2441" y="524"/>
                </a:lnTo>
                <a:lnTo>
                  <a:pt x="2441" y="523"/>
                </a:lnTo>
                <a:lnTo>
                  <a:pt x="2439" y="523"/>
                </a:lnTo>
                <a:lnTo>
                  <a:pt x="2439" y="521"/>
                </a:lnTo>
                <a:lnTo>
                  <a:pt x="2439" y="520"/>
                </a:lnTo>
                <a:lnTo>
                  <a:pt x="2438" y="520"/>
                </a:lnTo>
                <a:lnTo>
                  <a:pt x="2436" y="518"/>
                </a:lnTo>
                <a:lnTo>
                  <a:pt x="2436" y="517"/>
                </a:lnTo>
                <a:lnTo>
                  <a:pt x="2436" y="515"/>
                </a:lnTo>
                <a:lnTo>
                  <a:pt x="2438" y="515"/>
                </a:lnTo>
                <a:lnTo>
                  <a:pt x="2439" y="515"/>
                </a:lnTo>
                <a:moveTo>
                  <a:pt x="2645" y="542"/>
                </a:moveTo>
                <a:lnTo>
                  <a:pt x="2645" y="540"/>
                </a:lnTo>
                <a:lnTo>
                  <a:pt x="2646" y="540"/>
                </a:lnTo>
                <a:lnTo>
                  <a:pt x="2646" y="542"/>
                </a:lnTo>
                <a:lnTo>
                  <a:pt x="2646" y="543"/>
                </a:lnTo>
                <a:lnTo>
                  <a:pt x="2648" y="543"/>
                </a:lnTo>
                <a:lnTo>
                  <a:pt x="2648" y="545"/>
                </a:lnTo>
                <a:lnTo>
                  <a:pt x="2646" y="545"/>
                </a:lnTo>
                <a:lnTo>
                  <a:pt x="2645" y="545"/>
                </a:lnTo>
                <a:lnTo>
                  <a:pt x="2645" y="543"/>
                </a:lnTo>
                <a:lnTo>
                  <a:pt x="2643" y="543"/>
                </a:lnTo>
                <a:lnTo>
                  <a:pt x="2643" y="542"/>
                </a:lnTo>
                <a:lnTo>
                  <a:pt x="2645" y="542"/>
                </a:lnTo>
                <a:moveTo>
                  <a:pt x="2645" y="539"/>
                </a:moveTo>
                <a:lnTo>
                  <a:pt x="2645" y="540"/>
                </a:lnTo>
                <a:lnTo>
                  <a:pt x="2643" y="540"/>
                </a:lnTo>
                <a:lnTo>
                  <a:pt x="2643" y="542"/>
                </a:lnTo>
                <a:lnTo>
                  <a:pt x="2643" y="542"/>
                </a:lnTo>
                <a:lnTo>
                  <a:pt x="2643" y="543"/>
                </a:lnTo>
                <a:lnTo>
                  <a:pt x="2642" y="542"/>
                </a:lnTo>
                <a:lnTo>
                  <a:pt x="2641" y="542"/>
                </a:lnTo>
                <a:lnTo>
                  <a:pt x="2641" y="540"/>
                </a:lnTo>
                <a:lnTo>
                  <a:pt x="2641" y="539"/>
                </a:lnTo>
                <a:lnTo>
                  <a:pt x="2642" y="540"/>
                </a:lnTo>
                <a:lnTo>
                  <a:pt x="2642" y="539"/>
                </a:lnTo>
                <a:lnTo>
                  <a:pt x="2643" y="539"/>
                </a:lnTo>
                <a:lnTo>
                  <a:pt x="2645" y="537"/>
                </a:lnTo>
                <a:lnTo>
                  <a:pt x="2645" y="539"/>
                </a:lnTo>
                <a:moveTo>
                  <a:pt x="2382" y="531"/>
                </a:moveTo>
                <a:lnTo>
                  <a:pt x="2382" y="533"/>
                </a:lnTo>
                <a:lnTo>
                  <a:pt x="2383" y="533"/>
                </a:lnTo>
                <a:lnTo>
                  <a:pt x="2383" y="531"/>
                </a:lnTo>
                <a:lnTo>
                  <a:pt x="2385" y="533"/>
                </a:lnTo>
                <a:lnTo>
                  <a:pt x="2385" y="534"/>
                </a:lnTo>
                <a:lnTo>
                  <a:pt x="2383" y="536"/>
                </a:lnTo>
                <a:lnTo>
                  <a:pt x="2383" y="537"/>
                </a:lnTo>
                <a:lnTo>
                  <a:pt x="2382" y="537"/>
                </a:lnTo>
                <a:lnTo>
                  <a:pt x="2382" y="539"/>
                </a:lnTo>
                <a:lnTo>
                  <a:pt x="2380" y="539"/>
                </a:lnTo>
                <a:lnTo>
                  <a:pt x="2379" y="539"/>
                </a:lnTo>
                <a:lnTo>
                  <a:pt x="2377" y="539"/>
                </a:lnTo>
                <a:lnTo>
                  <a:pt x="2376" y="537"/>
                </a:lnTo>
                <a:lnTo>
                  <a:pt x="2376" y="536"/>
                </a:lnTo>
                <a:lnTo>
                  <a:pt x="2374" y="536"/>
                </a:lnTo>
                <a:lnTo>
                  <a:pt x="2373" y="537"/>
                </a:lnTo>
                <a:lnTo>
                  <a:pt x="2373" y="536"/>
                </a:lnTo>
                <a:lnTo>
                  <a:pt x="2371" y="536"/>
                </a:lnTo>
                <a:lnTo>
                  <a:pt x="2371" y="534"/>
                </a:lnTo>
                <a:lnTo>
                  <a:pt x="2373" y="534"/>
                </a:lnTo>
                <a:lnTo>
                  <a:pt x="2373" y="533"/>
                </a:lnTo>
                <a:lnTo>
                  <a:pt x="2374" y="533"/>
                </a:lnTo>
                <a:lnTo>
                  <a:pt x="2374" y="531"/>
                </a:lnTo>
                <a:lnTo>
                  <a:pt x="2376" y="531"/>
                </a:lnTo>
                <a:lnTo>
                  <a:pt x="2377" y="530"/>
                </a:lnTo>
                <a:lnTo>
                  <a:pt x="2379" y="530"/>
                </a:lnTo>
                <a:lnTo>
                  <a:pt x="2380" y="530"/>
                </a:lnTo>
                <a:lnTo>
                  <a:pt x="2382" y="529"/>
                </a:lnTo>
                <a:lnTo>
                  <a:pt x="2382" y="530"/>
                </a:lnTo>
                <a:lnTo>
                  <a:pt x="2382" y="531"/>
                </a:lnTo>
                <a:moveTo>
                  <a:pt x="2392" y="527"/>
                </a:moveTo>
                <a:lnTo>
                  <a:pt x="2392" y="529"/>
                </a:lnTo>
                <a:lnTo>
                  <a:pt x="2394" y="527"/>
                </a:lnTo>
                <a:lnTo>
                  <a:pt x="2394" y="529"/>
                </a:lnTo>
                <a:lnTo>
                  <a:pt x="2394" y="530"/>
                </a:lnTo>
                <a:lnTo>
                  <a:pt x="2395" y="530"/>
                </a:lnTo>
                <a:lnTo>
                  <a:pt x="2395" y="531"/>
                </a:lnTo>
                <a:lnTo>
                  <a:pt x="2394" y="531"/>
                </a:lnTo>
                <a:lnTo>
                  <a:pt x="2391" y="530"/>
                </a:lnTo>
                <a:lnTo>
                  <a:pt x="2389" y="530"/>
                </a:lnTo>
                <a:lnTo>
                  <a:pt x="2389" y="529"/>
                </a:lnTo>
                <a:lnTo>
                  <a:pt x="2389" y="527"/>
                </a:lnTo>
                <a:lnTo>
                  <a:pt x="2391" y="527"/>
                </a:lnTo>
                <a:lnTo>
                  <a:pt x="2392" y="527"/>
                </a:lnTo>
                <a:moveTo>
                  <a:pt x="2632" y="530"/>
                </a:moveTo>
                <a:lnTo>
                  <a:pt x="2630" y="530"/>
                </a:lnTo>
                <a:lnTo>
                  <a:pt x="2629" y="530"/>
                </a:lnTo>
                <a:lnTo>
                  <a:pt x="2629" y="529"/>
                </a:lnTo>
                <a:lnTo>
                  <a:pt x="2630" y="529"/>
                </a:lnTo>
                <a:lnTo>
                  <a:pt x="2632" y="529"/>
                </a:lnTo>
                <a:lnTo>
                  <a:pt x="2633" y="529"/>
                </a:lnTo>
                <a:lnTo>
                  <a:pt x="2633" y="530"/>
                </a:lnTo>
                <a:lnTo>
                  <a:pt x="2633" y="531"/>
                </a:lnTo>
                <a:lnTo>
                  <a:pt x="2632" y="531"/>
                </a:lnTo>
                <a:lnTo>
                  <a:pt x="2632" y="530"/>
                </a:lnTo>
                <a:moveTo>
                  <a:pt x="2273" y="1083"/>
                </a:moveTo>
                <a:lnTo>
                  <a:pt x="2274" y="1083"/>
                </a:lnTo>
                <a:moveTo>
                  <a:pt x="2716" y="658"/>
                </a:moveTo>
                <a:lnTo>
                  <a:pt x="2717" y="658"/>
                </a:lnTo>
                <a:moveTo>
                  <a:pt x="3751" y="1008"/>
                </a:moveTo>
                <a:lnTo>
                  <a:pt x="3752" y="1010"/>
                </a:lnTo>
                <a:moveTo>
                  <a:pt x="3807" y="562"/>
                </a:moveTo>
                <a:lnTo>
                  <a:pt x="3805" y="561"/>
                </a:lnTo>
                <a:moveTo>
                  <a:pt x="3833" y="780"/>
                </a:moveTo>
                <a:lnTo>
                  <a:pt x="3833" y="779"/>
                </a:lnTo>
                <a:lnTo>
                  <a:pt x="3835" y="780"/>
                </a:lnTo>
                <a:lnTo>
                  <a:pt x="3833" y="780"/>
                </a:lnTo>
                <a:moveTo>
                  <a:pt x="3735" y="543"/>
                </a:moveTo>
                <a:lnTo>
                  <a:pt x="3736" y="543"/>
                </a:lnTo>
                <a:lnTo>
                  <a:pt x="3736" y="545"/>
                </a:lnTo>
                <a:lnTo>
                  <a:pt x="3738" y="545"/>
                </a:lnTo>
                <a:lnTo>
                  <a:pt x="3738" y="546"/>
                </a:lnTo>
                <a:lnTo>
                  <a:pt x="3736" y="546"/>
                </a:lnTo>
                <a:lnTo>
                  <a:pt x="3735" y="548"/>
                </a:lnTo>
                <a:lnTo>
                  <a:pt x="3735" y="549"/>
                </a:lnTo>
                <a:lnTo>
                  <a:pt x="3733" y="548"/>
                </a:lnTo>
                <a:lnTo>
                  <a:pt x="3732" y="546"/>
                </a:lnTo>
                <a:lnTo>
                  <a:pt x="3730" y="546"/>
                </a:lnTo>
                <a:lnTo>
                  <a:pt x="3730" y="545"/>
                </a:lnTo>
                <a:lnTo>
                  <a:pt x="3732" y="545"/>
                </a:lnTo>
                <a:lnTo>
                  <a:pt x="3733" y="545"/>
                </a:lnTo>
                <a:lnTo>
                  <a:pt x="3732" y="543"/>
                </a:lnTo>
                <a:lnTo>
                  <a:pt x="3733" y="543"/>
                </a:lnTo>
                <a:lnTo>
                  <a:pt x="3735" y="543"/>
                </a:lnTo>
                <a:moveTo>
                  <a:pt x="2563" y="1719"/>
                </a:moveTo>
                <a:lnTo>
                  <a:pt x="2564" y="1719"/>
                </a:lnTo>
                <a:lnTo>
                  <a:pt x="2564" y="1719"/>
                </a:lnTo>
                <a:lnTo>
                  <a:pt x="2563" y="1719"/>
                </a:lnTo>
                <a:lnTo>
                  <a:pt x="2563" y="1719"/>
                </a:lnTo>
                <a:moveTo>
                  <a:pt x="2795" y="1516"/>
                </a:moveTo>
                <a:lnTo>
                  <a:pt x="2793" y="1516"/>
                </a:lnTo>
                <a:lnTo>
                  <a:pt x="2795" y="1515"/>
                </a:lnTo>
                <a:lnTo>
                  <a:pt x="2795" y="1516"/>
                </a:lnTo>
                <a:moveTo>
                  <a:pt x="3633" y="941"/>
                </a:moveTo>
                <a:lnTo>
                  <a:pt x="3633" y="942"/>
                </a:lnTo>
                <a:lnTo>
                  <a:pt x="3633" y="941"/>
                </a:lnTo>
                <a:lnTo>
                  <a:pt x="3633" y="941"/>
                </a:lnTo>
                <a:moveTo>
                  <a:pt x="2145" y="779"/>
                </a:moveTo>
                <a:lnTo>
                  <a:pt x="2145" y="780"/>
                </a:lnTo>
                <a:lnTo>
                  <a:pt x="2144" y="780"/>
                </a:lnTo>
                <a:lnTo>
                  <a:pt x="2145" y="779"/>
                </a:lnTo>
                <a:moveTo>
                  <a:pt x="2671" y="580"/>
                </a:moveTo>
                <a:lnTo>
                  <a:pt x="2673" y="580"/>
                </a:lnTo>
                <a:lnTo>
                  <a:pt x="2673" y="582"/>
                </a:lnTo>
                <a:lnTo>
                  <a:pt x="2671" y="582"/>
                </a:lnTo>
                <a:lnTo>
                  <a:pt x="2671" y="580"/>
                </a:lnTo>
                <a:moveTo>
                  <a:pt x="2670" y="577"/>
                </a:moveTo>
                <a:lnTo>
                  <a:pt x="2671" y="577"/>
                </a:lnTo>
                <a:lnTo>
                  <a:pt x="2671" y="579"/>
                </a:lnTo>
                <a:lnTo>
                  <a:pt x="2670" y="579"/>
                </a:lnTo>
                <a:lnTo>
                  <a:pt x="2670" y="577"/>
                </a:lnTo>
                <a:moveTo>
                  <a:pt x="3610" y="892"/>
                </a:moveTo>
                <a:lnTo>
                  <a:pt x="3610" y="894"/>
                </a:lnTo>
                <a:lnTo>
                  <a:pt x="3611" y="894"/>
                </a:lnTo>
                <a:lnTo>
                  <a:pt x="3611" y="895"/>
                </a:lnTo>
                <a:lnTo>
                  <a:pt x="3613" y="895"/>
                </a:lnTo>
                <a:lnTo>
                  <a:pt x="3614" y="898"/>
                </a:lnTo>
                <a:lnTo>
                  <a:pt x="3615" y="898"/>
                </a:lnTo>
                <a:lnTo>
                  <a:pt x="3615" y="897"/>
                </a:lnTo>
                <a:lnTo>
                  <a:pt x="3617" y="897"/>
                </a:lnTo>
                <a:lnTo>
                  <a:pt x="3617" y="898"/>
                </a:lnTo>
                <a:lnTo>
                  <a:pt x="3615" y="898"/>
                </a:lnTo>
                <a:lnTo>
                  <a:pt x="3615" y="899"/>
                </a:lnTo>
                <a:lnTo>
                  <a:pt x="3615" y="901"/>
                </a:lnTo>
                <a:lnTo>
                  <a:pt x="3617" y="902"/>
                </a:lnTo>
                <a:lnTo>
                  <a:pt x="3617" y="901"/>
                </a:lnTo>
                <a:lnTo>
                  <a:pt x="3617" y="899"/>
                </a:lnTo>
                <a:lnTo>
                  <a:pt x="3618" y="901"/>
                </a:lnTo>
                <a:lnTo>
                  <a:pt x="3618" y="902"/>
                </a:lnTo>
                <a:lnTo>
                  <a:pt x="3618" y="904"/>
                </a:lnTo>
                <a:lnTo>
                  <a:pt x="3618" y="904"/>
                </a:lnTo>
                <a:lnTo>
                  <a:pt x="3618" y="905"/>
                </a:lnTo>
                <a:lnTo>
                  <a:pt x="3620" y="905"/>
                </a:lnTo>
                <a:lnTo>
                  <a:pt x="3620" y="907"/>
                </a:lnTo>
                <a:lnTo>
                  <a:pt x="3621" y="907"/>
                </a:lnTo>
                <a:lnTo>
                  <a:pt x="3621" y="908"/>
                </a:lnTo>
                <a:lnTo>
                  <a:pt x="3621" y="910"/>
                </a:lnTo>
                <a:lnTo>
                  <a:pt x="3621" y="911"/>
                </a:lnTo>
                <a:lnTo>
                  <a:pt x="3623" y="911"/>
                </a:lnTo>
                <a:lnTo>
                  <a:pt x="3623" y="913"/>
                </a:lnTo>
                <a:lnTo>
                  <a:pt x="3623" y="914"/>
                </a:lnTo>
                <a:lnTo>
                  <a:pt x="3623" y="916"/>
                </a:lnTo>
                <a:lnTo>
                  <a:pt x="3623" y="917"/>
                </a:lnTo>
                <a:lnTo>
                  <a:pt x="3624" y="917"/>
                </a:lnTo>
                <a:lnTo>
                  <a:pt x="3624" y="919"/>
                </a:lnTo>
                <a:lnTo>
                  <a:pt x="3626" y="920"/>
                </a:lnTo>
                <a:lnTo>
                  <a:pt x="3626" y="922"/>
                </a:lnTo>
                <a:lnTo>
                  <a:pt x="3626" y="923"/>
                </a:lnTo>
                <a:lnTo>
                  <a:pt x="3626" y="925"/>
                </a:lnTo>
                <a:lnTo>
                  <a:pt x="3627" y="926"/>
                </a:lnTo>
                <a:lnTo>
                  <a:pt x="3627" y="927"/>
                </a:lnTo>
                <a:lnTo>
                  <a:pt x="3629" y="927"/>
                </a:lnTo>
                <a:lnTo>
                  <a:pt x="3629" y="929"/>
                </a:lnTo>
                <a:lnTo>
                  <a:pt x="3629" y="930"/>
                </a:lnTo>
                <a:lnTo>
                  <a:pt x="3630" y="930"/>
                </a:lnTo>
                <a:lnTo>
                  <a:pt x="3630" y="932"/>
                </a:lnTo>
                <a:lnTo>
                  <a:pt x="3630" y="933"/>
                </a:lnTo>
                <a:lnTo>
                  <a:pt x="3632" y="935"/>
                </a:lnTo>
                <a:lnTo>
                  <a:pt x="3633" y="935"/>
                </a:lnTo>
                <a:lnTo>
                  <a:pt x="3633" y="936"/>
                </a:lnTo>
                <a:lnTo>
                  <a:pt x="3633" y="938"/>
                </a:lnTo>
                <a:lnTo>
                  <a:pt x="3633" y="939"/>
                </a:lnTo>
                <a:lnTo>
                  <a:pt x="3633" y="939"/>
                </a:lnTo>
                <a:lnTo>
                  <a:pt x="3633" y="941"/>
                </a:lnTo>
                <a:lnTo>
                  <a:pt x="3633" y="939"/>
                </a:lnTo>
                <a:lnTo>
                  <a:pt x="3635" y="939"/>
                </a:lnTo>
                <a:lnTo>
                  <a:pt x="3635" y="941"/>
                </a:lnTo>
                <a:lnTo>
                  <a:pt x="3635" y="942"/>
                </a:lnTo>
                <a:lnTo>
                  <a:pt x="3636" y="942"/>
                </a:lnTo>
                <a:lnTo>
                  <a:pt x="3636" y="944"/>
                </a:lnTo>
                <a:lnTo>
                  <a:pt x="3636" y="945"/>
                </a:lnTo>
                <a:lnTo>
                  <a:pt x="3638" y="945"/>
                </a:lnTo>
                <a:lnTo>
                  <a:pt x="3638" y="947"/>
                </a:lnTo>
                <a:lnTo>
                  <a:pt x="3639" y="947"/>
                </a:lnTo>
                <a:lnTo>
                  <a:pt x="3639" y="948"/>
                </a:lnTo>
                <a:lnTo>
                  <a:pt x="3639" y="950"/>
                </a:lnTo>
                <a:lnTo>
                  <a:pt x="3640" y="950"/>
                </a:lnTo>
                <a:lnTo>
                  <a:pt x="3640" y="951"/>
                </a:lnTo>
                <a:lnTo>
                  <a:pt x="3642" y="952"/>
                </a:lnTo>
                <a:lnTo>
                  <a:pt x="3642" y="954"/>
                </a:lnTo>
                <a:lnTo>
                  <a:pt x="3642" y="955"/>
                </a:lnTo>
                <a:lnTo>
                  <a:pt x="3643" y="955"/>
                </a:lnTo>
                <a:lnTo>
                  <a:pt x="3643" y="957"/>
                </a:lnTo>
                <a:lnTo>
                  <a:pt x="3643" y="958"/>
                </a:lnTo>
                <a:lnTo>
                  <a:pt x="3645" y="958"/>
                </a:lnTo>
                <a:lnTo>
                  <a:pt x="3643" y="960"/>
                </a:lnTo>
                <a:lnTo>
                  <a:pt x="3643" y="961"/>
                </a:lnTo>
                <a:lnTo>
                  <a:pt x="3643" y="963"/>
                </a:lnTo>
                <a:lnTo>
                  <a:pt x="3643" y="964"/>
                </a:lnTo>
                <a:lnTo>
                  <a:pt x="3645" y="964"/>
                </a:lnTo>
                <a:lnTo>
                  <a:pt x="3645" y="966"/>
                </a:lnTo>
                <a:lnTo>
                  <a:pt x="3643" y="966"/>
                </a:lnTo>
                <a:lnTo>
                  <a:pt x="3643" y="967"/>
                </a:lnTo>
                <a:lnTo>
                  <a:pt x="3645" y="967"/>
                </a:lnTo>
                <a:lnTo>
                  <a:pt x="3646" y="967"/>
                </a:lnTo>
                <a:lnTo>
                  <a:pt x="3645" y="969"/>
                </a:lnTo>
                <a:lnTo>
                  <a:pt x="3645" y="970"/>
                </a:lnTo>
                <a:lnTo>
                  <a:pt x="3646" y="970"/>
                </a:lnTo>
                <a:lnTo>
                  <a:pt x="3646" y="972"/>
                </a:lnTo>
                <a:lnTo>
                  <a:pt x="3646" y="973"/>
                </a:lnTo>
                <a:lnTo>
                  <a:pt x="3646" y="975"/>
                </a:lnTo>
                <a:lnTo>
                  <a:pt x="3646" y="975"/>
                </a:lnTo>
                <a:lnTo>
                  <a:pt x="3648" y="975"/>
                </a:lnTo>
                <a:lnTo>
                  <a:pt x="3648" y="976"/>
                </a:lnTo>
                <a:lnTo>
                  <a:pt x="3648" y="978"/>
                </a:lnTo>
                <a:lnTo>
                  <a:pt x="3649" y="978"/>
                </a:lnTo>
                <a:lnTo>
                  <a:pt x="3649" y="979"/>
                </a:lnTo>
                <a:lnTo>
                  <a:pt x="3648" y="979"/>
                </a:lnTo>
                <a:lnTo>
                  <a:pt x="3648" y="980"/>
                </a:lnTo>
                <a:lnTo>
                  <a:pt x="3649" y="980"/>
                </a:lnTo>
                <a:lnTo>
                  <a:pt x="3649" y="982"/>
                </a:lnTo>
                <a:lnTo>
                  <a:pt x="3649" y="983"/>
                </a:lnTo>
                <a:lnTo>
                  <a:pt x="3649" y="985"/>
                </a:lnTo>
                <a:lnTo>
                  <a:pt x="3649" y="986"/>
                </a:lnTo>
                <a:lnTo>
                  <a:pt x="3649" y="988"/>
                </a:lnTo>
                <a:lnTo>
                  <a:pt x="3649" y="989"/>
                </a:lnTo>
                <a:lnTo>
                  <a:pt x="3649" y="991"/>
                </a:lnTo>
                <a:lnTo>
                  <a:pt x="3648" y="991"/>
                </a:lnTo>
                <a:lnTo>
                  <a:pt x="3646" y="991"/>
                </a:lnTo>
                <a:lnTo>
                  <a:pt x="3646" y="992"/>
                </a:lnTo>
                <a:lnTo>
                  <a:pt x="3648" y="992"/>
                </a:lnTo>
                <a:lnTo>
                  <a:pt x="3648" y="994"/>
                </a:lnTo>
                <a:lnTo>
                  <a:pt x="3648" y="995"/>
                </a:lnTo>
                <a:lnTo>
                  <a:pt x="3648" y="997"/>
                </a:lnTo>
                <a:lnTo>
                  <a:pt x="3649" y="998"/>
                </a:lnTo>
                <a:lnTo>
                  <a:pt x="3649" y="1000"/>
                </a:lnTo>
                <a:lnTo>
                  <a:pt x="3649" y="1001"/>
                </a:lnTo>
                <a:lnTo>
                  <a:pt x="3649" y="1003"/>
                </a:lnTo>
                <a:lnTo>
                  <a:pt x="3649" y="1004"/>
                </a:lnTo>
                <a:lnTo>
                  <a:pt x="3651" y="1004"/>
                </a:lnTo>
                <a:lnTo>
                  <a:pt x="3651" y="1005"/>
                </a:lnTo>
                <a:lnTo>
                  <a:pt x="3651" y="1007"/>
                </a:lnTo>
                <a:lnTo>
                  <a:pt x="3651" y="1008"/>
                </a:lnTo>
                <a:lnTo>
                  <a:pt x="3651" y="1010"/>
                </a:lnTo>
                <a:lnTo>
                  <a:pt x="3649" y="1010"/>
                </a:lnTo>
                <a:lnTo>
                  <a:pt x="3651" y="1011"/>
                </a:lnTo>
                <a:lnTo>
                  <a:pt x="3649" y="1011"/>
                </a:lnTo>
                <a:lnTo>
                  <a:pt x="3649" y="1011"/>
                </a:lnTo>
                <a:lnTo>
                  <a:pt x="3649" y="1013"/>
                </a:lnTo>
                <a:lnTo>
                  <a:pt x="3649" y="1014"/>
                </a:lnTo>
                <a:lnTo>
                  <a:pt x="3649" y="1016"/>
                </a:lnTo>
                <a:lnTo>
                  <a:pt x="3649" y="1017"/>
                </a:lnTo>
                <a:lnTo>
                  <a:pt x="3651" y="1019"/>
                </a:lnTo>
                <a:lnTo>
                  <a:pt x="3649" y="1020"/>
                </a:lnTo>
                <a:lnTo>
                  <a:pt x="3649" y="1022"/>
                </a:lnTo>
                <a:lnTo>
                  <a:pt x="3649" y="1023"/>
                </a:lnTo>
                <a:lnTo>
                  <a:pt x="3649" y="1025"/>
                </a:lnTo>
                <a:lnTo>
                  <a:pt x="3649" y="1026"/>
                </a:lnTo>
                <a:lnTo>
                  <a:pt x="3649" y="1028"/>
                </a:lnTo>
                <a:lnTo>
                  <a:pt x="3649" y="1029"/>
                </a:lnTo>
                <a:lnTo>
                  <a:pt x="3651" y="1032"/>
                </a:lnTo>
                <a:lnTo>
                  <a:pt x="3651" y="1033"/>
                </a:lnTo>
                <a:lnTo>
                  <a:pt x="3651" y="1035"/>
                </a:lnTo>
                <a:lnTo>
                  <a:pt x="3651" y="1036"/>
                </a:lnTo>
                <a:lnTo>
                  <a:pt x="3651" y="1038"/>
                </a:lnTo>
                <a:lnTo>
                  <a:pt x="3651" y="1039"/>
                </a:lnTo>
                <a:lnTo>
                  <a:pt x="3652" y="1041"/>
                </a:lnTo>
                <a:lnTo>
                  <a:pt x="3652" y="1039"/>
                </a:lnTo>
                <a:lnTo>
                  <a:pt x="3654" y="1039"/>
                </a:lnTo>
                <a:lnTo>
                  <a:pt x="3654" y="1038"/>
                </a:lnTo>
                <a:lnTo>
                  <a:pt x="3652" y="1038"/>
                </a:lnTo>
                <a:lnTo>
                  <a:pt x="3652" y="1036"/>
                </a:lnTo>
                <a:lnTo>
                  <a:pt x="3654" y="1036"/>
                </a:lnTo>
                <a:lnTo>
                  <a:pt x="3654" y="1035"/>
                </a:lnTo>
                <a:lnTo>
                  <a:pt x="3652" y="1035"/>
                </a:lnTo>
                <a:lnTo>
                  <a:pt x="3652" y="1033"/>
                </a:lnTo>
                <a:lnTo>
                  <a:pt x="3654" y="1033"/>
                </a:lnTo>
                <a:lnTo>
                  <a:pt x="3654" y="1032"/>
                </a:lnTo>
                <a:lnTo>
                  <a:pt x="3652" y="1032"/>
                </a:lnTo>
                <a:lnTo>
                  <a:pt x="3652" y="1030"/>
                </a:lnTo>
                <a:lnTo>
                  <a:pt x="3654" y="1030"/>
                </a:lnTo>
                <a:lnTo>
                  <a:pt x="3655" y="1030"/>
                </a:lnTo>
                <a:lnTo>
                  <a:pt x="3655" y="1032"/>
                </a:lnTo>
                <a:lnTo>
                  <a:pt x="3657" y="1032"/>
                </a:lnTo>
                <a:lnTo>
                  <a:pt x="3657" y="1033"/>
                </a:lnTo>
                <a:lnTo>
                  <a:pt x="3657" y="1035"/>
                </a:lnTo>
                <a:lnTo>
                  <a:pt x="3658" y="1035"/>
                </a:lnTo>
                <a:lnTo>
                  <a:pt x="3658" y="1036"/>
                </a:lnTo>
                <a:lnTo>
                  <a:pt x="3660" y="1036"/>
                </a:lnTo>
                <a:lnTo>
                  <a:pt x="3661" y="1036"/>
                </a:lnTo>
                <a:lnTo>
                  <a:pt x="3661" y="1038"/>
                </a:lnTo>
                <a:lnTo>
                  <a:pt x="3663" y="1038"/>
                </a:lnTo>
                <a:lnTo>
                  <a:pt x="3663" y="1039"/>
                </a:lnTo>
                <a:lnTo>
                  <a:pt x="3661" y="1039"/>
                </a:lnTo>
                <a:lnTo>
                  <a:pt x="3663" y="1041"/>
                </a:lnTo>
                <a:lnTo>
                  <a:pt x="3663" y="1042"/>
                </a:lnTo>
                <a:lnTo>
                  <a:pt x="3664" y="1041"/>
                </a:lnTo>
                <a:lnTo>
                  <a:pt x="3664" y="1042"/>
                </a:lnTo>
                <a:lnTo>
                  <a:pt x="3665" y="1042"/>
                </a:lnTo>
                <a:lnTo>
                  <a:pt x="3665" y="1044"/>
                </a:lnTo>
                <a:lnTo>
                  <a:pt x="3667" y="1044"/>
                </a:lnTo>
                <a:lnTo>
                  <a:pt x="3667" y="1045"/>
                </a:lnTo>
                <a:lnTo>
                  <a:pt x="3667" y="1047"/>
                </a:lnTo>
                <a:lnTo>
                  <a:pt x="3667" y="1047"/>
                </a:lnTo>
                <a:lnTo>
                  <a:pt x="3668" y="1047"/>
                </a:lnTo>
                <a:lnTo>
                  <a:pt x="3668" y="1048"/>
                </a:lnTo>
                <a:lnTo>
                  <a:pt x="3668" y="1047"/>
                </a:lnTo>
                <a:lnTo>
                  <a:pt x="3668" y="1047"/>
                </a:lnTo>
                <a:lnTo>
                  <a:pt x="3670" y="1047"/>
                </a:lnTo>
                <a:lnTo>
                  <a:pt x="3670" y="1047"/>
                </a:lnTo>
                <a:lnTo>
                  <a:pt x="3668" y="1047"/>
                </a:lnTo>
                <a:lnTo>
                  <a:pt x="3668" y="1048"/>
                </a:lnTo>
                <a:lnTo>
                  <a:pt x="3670" y="1050"/>
                </a:lnTo>
                <a:lnTo>
                  <a:pt x="3671" y="1050"/>
                </a:lnTo>
                <a:lnTo>
                  <a:pt x="3671" y="1051"/>
                </a:lnTo>
                <a:lnTo>
                  <a:pt x="3671" y="1053"/>
                </a:lnTo>
                <a:lnTo>
                  <a:pt x="3671" y="1054"/>
                </a:lnTo>
                <a:lnTo>
                  <a:pt x="3673" y="1056"/>
                </a:lnTo>
                <a:lnTo>
                  <a:pt x="3674" y="1056"/>
                </a:lnTo>
                <a:lnTo>
                  <a:pt x="3674" y="1057"/>
                </a:lnTo>
                <a:lnTo>
                  <a:pt x="3676" y="1058"/>
                </a:lnTo>
                <a:lnTo>
                  <a:pt x="3676" y="1060"/>
                </a:lnTo>
                <a:lnTo>
                  <a:pt x="3677" y="1060"/>
                </a:lnTo>
                <a:lnTo>
                  <a:pt x="3677" y="1061"/>
                </a:lnTo>
                <a:lnTo>
                  <a:pt x="3679" y="1061"/>
                </a:lnTo>
                <a:lnTo>
                  <a:pt x="3679" y="1063"/>
                </a:lnTo>
                <a:lnTo>
                  <a:pt x="3679" y="1064"/>
                </a:lnTo>
                <a:lnTo>
                  <a:pt x="3680" y="1064"/>
                </a:lnTo>
                <a:lnTo>
                  <a:pt x="3680" y="1066"/>
                </a:lnTo>
                <a:lnTo>
                  <a:pt x="3682" y="1067"/>
                </a:lnTo>
                <a:lnTo>
                  <a:pt x="3682" y="1069"/>
                </a:lnTo>
                <a:lnTo>
                  <a:pt x="3683" y="1073"/>
                </a:lnTo>
                <a:lnTo>
                  <a:pt x="3683" y="1075"/>
                </a:lnTo>
                <a:lnTo>
                  <a:pt x="3682" y="1075"/>
                </a:lnTo>
                <a:lnTo>
                  <a:pt x="3683" y="1076"/>
                </a:lnTo>
                <a:lnTo>
                  <a:pt x="3683" y="1078"/>
                </a:lnTo>
                <a:lnTo>
                  <a:pt x="3683" y="1079"/>
                </a:lnTo>
                <a:lnTo>
                  <a:pt x="3682" y="1079"/>
                </a:lnTo>
                <a:lnTo>
                  <a:pt x="3680" y="1079"/>
                </a:lnTo>
                <a:lnTo>
                  <a:pt x="3680" y="1081"/>
                </a:lnTo>
                <a:lnTo>
                  <a:pt x="3680" y="1082"/>
                </a:lnTo>
                <a:lnTo>
                  <a:pt x="3682" y="1082"/>
                </a:lnTo>
                <a:lnTo>
                  <a:pt x="3683" y="1081"/>
                </a:lnTo>
                <a:lnTo>
                  <a:pt x="3685" y="1082"/>
                </a:lnTo>
                <a:lnTo>
                  <a:pt x="3685" y="1082"/>
                </a:lnTo>
                <a:lnTo>
                  <a:pt x="3685" y="1083"/>
                </a:lnTo>
                <a:lnTo>
                  <a:pt x="3683" y="1083"/>
                </a:lnTo>
                <a:lnTo>
                  <a:pt x="3683" y="1085"/>
                </a:lnTo>
                <a:lnTo>
                  <a:pt x="3685" y="1085"/>
                </a:lnTo>
                <a:lnTo>
                  <a:pt x="3685" y="1086"/>
                </a:lnTo>
                <a:lnTo>
                  <a:pt x="3686" y="1086"/>
                </a:lnTo>
                <a:lnTo>
                  <a:pt x="3686" y="1088"/>
                </a:lnTo>
                <a:lnTo>
                  <a:pt x="3688" y="1088"/>
                </a:lnTo>
                <a:lnTo>
                  <a:pt x="3688" y="1089"/>
                </a:lnTo>
                <a:lnTo>
                  <a:pt x="3688" y="1091"/>
                </a:lnTo>
                <a:lnTo>
                  <a:pt x="3688" y="1092"/>
                </a:lnTo>
                <a:lnTo>
                  <a:pt x="3688" y="1094"/>
                </a:lnTo>
                <a:lnTo>
                  <a:pt x="3688" y="1095"/>
                </a:lnTo>
                <a:lnTo>
                  <a:pt x="3688" y="1097"/>
                </a:lnTo>
                <a:lnTo>
                  <a:pt x="3688" y="1098"/>
                </a:lnTo>
                <a:lnTo>
                  <a:pt x="3688" y="1100"/>
                </a:lnTo>
                <a:lnTo>
                  <a:pt x="3689" y="1100"/>
                </a:lnTo>
                <a:lnTo>
                  <a:pt x="3690" y="1101"/>
                </a:lnTo>
                <a:lnTo>
                  <a:pt x="3692" y="1101"/>
                </a:lnTo>
                <a:lnTo>
                  <a:pt x="3692" y="1103"/>
                </a:lnTo>
                <a:lnTo>
                  <a:pt x="3690" y="1103"/>
                </a:lnTo>
                <a:lnTo>
                  <a:pt x="3689" y="1103"/>
                </a:lnTo>
                <a:lnTo>
                  <a:pt x="3689" y="1104"/>
                </a:lnTo>
                <a:lnTo>
                  <a:pt x="3690" y="1104"/>
                </a:lnTo>
                <a:lnTo>
                  <a:pt x="3690" y="1106"/>
                </a:lnTo>
                <a:lnTo>
                  <a:pt x="3692" y="1104"/>
                </a:lnTo>
                <a:lnTo>
                  <a:pt x="3692" y="1106"/>
                </a:lnTo>
                <a:lnTo>
                  <a:pt x="3692" y="1107"/>
                </a:lnTo>
                <a:lnTo>
                  <a:pt x="3693" y="1107"/>
                </a:lnTo>
                <a:lnTo>
                  <a:pt x="3693" y="1109"/>
                </a:lnTo>
                <a:lnTo>
                  <a:pt x="3695" y="1109"/>
                </a:lnTo>
                <a:lnTo>
                  <a:pt x="3695" y="1110"/>
                </a:lnTo>
                <a:lnTo>
                  <a:pt x="3695" y="1111"/>
                </a:lnTo>
                <a:lnTo>
                  <a:pt x="3696" y="1111"/>
                </a:lnTo>
                <a:lnTo>
                  <a:pt x="3696" y="1113"/>
                </a:lnTo>
                <a:lnTo>
                  <a:pt x="3698" y="1113"/>
                </a:lnTo>
                <a:lnTo>
                  <a:pt x="3698" y="1114"/>
                </a:lnTo>
                <a:lnTo>
                  <a:pt x="3699" y="1117"/>
                </a:lnTo>
                <a:lnTo>
                  <a:pt x="3699" y="1117"/>
                </a:lnTo>
                <a:lnTo>
                  <a:pt x="3698" y="1119"/>
                </a:lnTo>
                <a:lnTo>
                  <a:pt x="3698" y="1120"/>
                </a:lnTo>
                <a:lnTo>
                  <a:pt x="3699" y="1120"/>
                </a:lnTo>
                <a:lnTo>
                  <a:pt x="3701" y="1122"/>
                </a:lnTo>
                <a:lnTo>
                  <a:pt x="3701" y="1123"/>
                </a:lnTo>
                <a:lnTo>
                  <a:pt x="3702" y="1123"/>
                </a:lnTo>
                <a:lnTo>
                  <a:pt x="3702" y="1125"/>
                </a:lnTo>
                <a:lnTo>
                  <a:pt x="3704" y="1125"/>
                </a:lnTo>
                <a:lnTo>
                  <a:pt x="3704" y="1125"/>
                </a:lnTo>
                <a:lnTo>
                  <a:pt x="3705" y="1126"/>
                </a:lnTo>
                <a:lnTo>
                  <a:pt x="3705" y="1128"/>
                </a:lnTo>
                <a:lnTo>
                  <a:pt x="3707" y="1128"/>
                </a:lnTo>
                <a:lnTo>
                  <a:pt x="3707" y="1129"/>
                </a:lnTo>
                <a:lnTo>
                  <a:pt x="3708" y="1129"/>
                </a:lnTo>
                <a:lnTo>
                  <a:pt x="3710" y="1131"/>
                </a:lnTo>
                <a:lnTo>
                  <a:pt x="3710" y="1132"/>
                </a:lnTo>
                <a:lnTo>
                  <a:pt x="3713" y="1132"/>
                </a:lnTo>
                <a:lnTo>
                  <a:pt x="3714" y="1134"/>
                </a:lnTo>
                <a:lnTo>
                  <a:pt x="3715" y="1134"/>
                </a:lnTo>
                <a:lnTo>
                  <a:pt x="3715" y="1135"/>
                </a:lnTo>
                <a:lnTo>
                  <a:pt x="3717" y="1136"/>
                </a:lnTo>
                <a:lnTo>
                  <a:pt x="3717" y="1138"/>
                </a:lnTo>
                <a:lnTo>
                  <a:pt x="3718" y="1138"/>
                </a:lnTo>
                <a:lnTo>
                  <a:pt x="3720" y="1138"/>
                </a:lnTo>
                <a:lnTo>
                  <a:pt x="3720" y="1139"/>
                </a:lnTo>
                <a:lnTo>
                  <a:pt x="3721" y="1139"/>
                </a:lnTo>
                <a:lnTo>
                  <a:pt x="3723" y="1139"/>
                </a:lnTo>
                <a:lnTo>
                  <a:pt x="3724" y="1142"/>
                </a:lnTo>
                <a:lnTo>
                  <a:pt x="3726" y="1142"/>
                </a:lnTo>
                <a:lnTo>
                  <a:pt x="3727" y="1144"/>
                </a:lnTo>
                <a:lnTo>
                  <a:pt x="3729" y="1147"/>
                </a:lnTo>
                <a:lnTo>
                  <a:pt x="3730" y="1147"/>
                </a:lnTo>
                <a:lnTo>
                  <a:pt x="3729" y="1145"/>
                </a:lnTo>
                <a:lnTo>
                  <a:pt x="3730" y="1145"/>
                </a:lnTo>
                <a:lnTo>
                  <a:pt x="3732" y="1145"/>
                </a:lnTo>
                <a:lnTo>
                  <a:pt x="3730" y="1147"/>
                </a:lnTo>
                <a:lnTo>
                  <a:pt x="3732" y="1147"/>
                </a:lnTo>
                <a:lnTo>
                  <a:pt x="3733" y="1147"/>
                </a:lnTo>
                <a:lnTo>
                  <a:pt x="3733" y="1148"/>
                </a:lnTo>
                <a:lnTo>
                  <a:pt x="3735" y="1147"/>
                </a:lnTo>
                <a:lnTo>
                  <a:pt x="3736" y="1147"/>
                </a:lnTo>
                <a:lnTo>
                  <a:pt x="3736" y="1145"/>
                </a:lnTo>
                <a:lnTo>
                  <a:pt x="3738" y="1145"/>
                </a:lnTo>
                <a:lnTo>
                  <a:pt x="3738" y="1147"/>
                </a:lnTo>
                <a:lnTo>
                  <a:pt x="3739" y="1147"/>
                </a:lnTo>
                <a:lnTo>
                  <a:pt x="3739" y="1145"/>
                </a:lnTo>
                <a:lnTo>
                  <a:pt x="3739" y="1145"/>
                </a:lnTo>
                <a:lnTo>
                  <a:pt x="3739" y="1144"/>
                </a:lnTo>
                <a:lnTo>
                  <a:pt x="3739" y="1144"/>
                </a:lnTo>
                <a:lnTo>
                  <a:pt x="3739" y="1142"/>
                </a:lnTo>
                <a:lnTo>
                  <a:pt x="3739" y="1141"/>
                </a:lnTo>
                <a:lnTo>
                  <a:pt x="3739" y="1139"/>
                </a:lnTo>
                <a:lnTo>
                  <a:pt x="3739" y="1138"/>
                </a:lnTo>
                <a:lnTo>
                  <a:pt x="3738" y="1138"/>
                </a:lnTo>
                <a:lnTo>
                  <a:pt x="3738" y="1136"/>
                </a:lnTo>
                <a:lnTo>
                  <a:pt x="3738" y="1135"/>
                </a:lnTo>
                <a:lnTo>
                  <a:pt x="3736" y="1135"/>
                </a:lnTo>
                <a:lnTo>
                  <a:pt x="3736" y="1134"/>
                </a:lnTo>
                <a:lnTo>
                  <a:pt x="3735" y="1132"/>
                </a:lnTo>
                <a:lnTo>
                  <a:pt x="3735" y="1131"/>
                </a:lnTo>
                <a:lnTo>
                  <a:pt x="3735" y="1129"/>
                </a:lnTo>
                <a:lnTo>
                  <a:pt x="3733" y="1128"/>
                </a:lnTo>
                <a:lnTo>
                  <a:pt x="3733" y="1126"/>
                </a:lnTo>
                <a:lnTo>
                  <a:pt x="3733" y="1125"/>
                </a:lnTo>
                <a:lnTo>
                  <a:pt x="3732" y="1125"/>
                </a:lnTo>
                <a:lnTo>
                  <a:pt x="3730" y="1123"/>
                </a:lnTo>
                <a:lnTo>
                  <a:pt x="3729" y="1122"/>
                </a:lnTo>
                <a:lnTo>
                  <a:pt x="3727" y="1120"/>
                </a:lnTo>
                <a:lnTo>
                  <a:pt x="3727" y="1119"/>
                </a:lnTo>
                <a:lnTo>
                  <a:pt x="3727" y="1116"/>
                </a:lnTo>
                <a:lnTo>
                  <a:pt x="3727" y="1113"/>
                </a:lnTo>
                <a:lnTo>
                  <a:pt x="3727" y="1110"/>
                </a:lnTo>
                <a:lnTo>
                  <a:pt x="3726" y="1109"/>
                </a:lnTo>
                <a:lnTo>
                  <a:pt x="3726" y="1107"/>
                </a:lnTo>
                <a:lnTo>
                  <a:pt x="3724" y="1107"/>
                </a:lnTo>
                <a:lnTo>
                  <a:pt x="3724" y="1106"/>
                </a:lnTo>
                <a:lnTo>
                  <a:pt x="3726" y="1106"/>
                </a:lnTo>
                <a:lnTo>
                  <a:pt x="3726" y="1104"/>
                </a:lnTo>
                <a:lnTo>
                  <a:pt x="3726" y="1103"/>
                </a:lnTo>
                <a:lnTo>
                  <a:pt x="3726" y="1101"/>
                </a:lnTo>
                <a:lnTo>
                  <a:pt x="3726" y="1100"/>
                </a:lnTo>
                <a:lnTo>
                  <a:pt x="3726" y="1098"/>
                </a:lnTo>
                <a:lnTo>
                  <a:pt x="3726" y="1097"/>
                </a:lnTo>
                <a:lnTo>
                  <a:pt x="3726" y="1095"/>
                </a:lnTo>
                <a:lnTo>
                  <a:pt x="3726" y="1094"/>
                </a:lnTo>
                <a:lnTo>
                  <a:pt x="3726" y="1092"/>
                </a:lnTo>
                <a:lnTo>
                  <a:pt x="3726" y="1091"/>
                </a:lnTo>
                <a:lnTo>
                  <a:pt x="3726" y="1089"/>
                </a:lnTo>
                <a:lnTo>
                  <a:pt x="3726" y="1088"/>
                </a:lnTo>
                <a:lnTo>
                  <a:pt x="3724" y="1088"/>
                </a:lnTo>
                <a:lnTo>
                  <a:pt x="3724" y="1085"/>
                </a:lnTo>
                <a:lnTo>
                  <a:pt x="3723" y="1083"/>
                </a:lnTo>
                <a:lnTo>
                  <a:pt x="3721" y="1082"/>
                </a:lnTo>
                <a:lnTo>
                  <a:pt x="3720" y="1081"/>
                </a:lnTo>
                <a:lnTo>
                  <a:pt x="3718" y="1078"/>
                </a:lnTo>
                <a:lnTo>
                  <a:pt x="3717" y="1078"/>
                </a:lnTo>
                <a:lnTo>
                  <a:pt x="3715" y="1076"/>
                </a:lnTo>
                <a:lnTo>
                  <a:pt x="3714" y="1075"/>
                </a:lnTo>
                <a:lnTo>
                  <a:pt x="3713" y="1075"/>
                </a:lnTo>
                <a:lnTo>
                  <a:pt x="3713" y="1073"/>
                </a:lnTo>
                <a:lnTo>
                  <a:pt x="3711" y="1072"/>
                </a:lnTo>
                <a:lnTo>
                  <a:pt x="3708" y="1067"/>
                </a:lnTo>
                <a:lnTo>
                  <a:pt x="3708" y="1066"/>
                </a:lnTo>
                <a:lnTo>
                  <a:pt x="3705" y="1066"/>
                </a:lnTo>
                <a:lnTo>
                  <a:pt x="3704" y="1066"/>
                </a:lnTo>
                <a:lnTo>
                  <a:pt x="3704" y="1064"/>
                </a:lnTo>
                <a:lnTo>
                  <a:pt x="3702" y="1063"/>
                </a:lnTo>
                <a:lnTo>
                  <a:pt x="3701" y="1061"/>
                </a:lnTo>
                <a:lnTo>
                  <a:pt x="3701" y="1060"/>
                </a:lnTo>
                <a:lnTo>
                  <a:pt x="3699" y="1058"/>
                </a:lnTo>
                <a:lnTo>
                  <a:pt x="3698" y="1056"/>
                </a:lnTo>
                <a:lnTo>
                  <a:pt x="3696" y="1054"/>
                </a:lnTo>
                <a:lnTo>
                  <a:pt x="3695" y="1054"/>
                </a:lnTo>
                <a:lnTo>
                  <a:pt x="3693" y="1053"/>
                </a:lnTo>
                <a:lnTo>
                  <a:pt x="3693" y="1054"/>
                </a:lnTo>
                <a:lnTo>
                  <a:pt x="3692" y="1054"/>
                </a:lnTo>
                <a:lnTo>
                  <a:pt x="3690" y="1054"/>
                </a:lnTo>
                <a:lnTo>
                  <a:pt x="3689" y="1054"/>
                </a:lnTo>
                <a:lnTo>
                  <a:pt x="3688" y="1054"/>
                </a:lnTo>
                <a:lnTo>
                  <a:pt x="3688" y="1053"/>
                </a:lnTo>
                <a:lnTo>
                  <a:pt x="3686" y="1053"/>
                </a:lnTo>
                <a:lnTo>
                  <a:pt x="3683" y="1050"/>
                </a:lnTo>
                <a:lnTo>
                  <a:pt x="3682" y="1050"/>
                </a:lnTo>
                <a:lnTo>
                  <a:pt x="3680" y="1048"/>
                </a:lnTo>
                <a:lnTo>
                  <a:pt x="3680" y="1047"/>
                </a:lnTo>
                <a:lnTo>
                  <a:pt x="3679" y="1047"/>
                </a:lnTo>
                <a:lnTo>
                  <a:pt x="3679" y="1047"/>
                </a:lnTo>
                <a:lnTo>
                  <a:pt x="3677" y="1045"/>
                </a:lnTo>
                <a:lnTo>
                  <a:pt x="3677" y="1044"/>
                </a:lnTo>
                <a:lnTo>
                  <a:pt x="3676" y="1044"/>
                </a:lnTo>
                <a:lnTo>
                  <a:pt x="3676" y="1042"/>
                </a:lnTo>
                <a:lnTo>
                  <a:pt x="3676" y="1041"/>
                </a:lnTo>
                <a:lnTo>
                  <a:pt x="3677" y="1041"/>
                </a:lnTo>
                <a:lnTo>
                  <a:pt x="3679" y="1041"/>
                </a:lnTo>
                <a:lnTo>
                  <a:pt x="3679" y="1042"/>
                </a:lnTo>
                <a:lnTo>
                  <a:pt x="3679" y="1044"/>
                </a:lnTo>
                <a:lnTo>
                  <a:pt x="3680" y="1044"/>
                </a:lnTo>
                <a:lnTo>
                  <a:pt x="3679" y="1039"/>
                </a:lnTo>
                <a:lnTo>
                  <a:pt x="3679" y="1038"/>
                </a:lnTo>
                <a:lnTo>
                  <a:pt x="3677" y="1035"/>
                </a:lnTo>
                <a:lnTo>
                  <a:pt x="3677" y="1030"/>
                </a:lnTo>
                <a:lnTo>
                  <a:pt x="3676" y="1029"/>
                </a:lnTo>
                <a:lnTo>
                  <a:pt x="3674" y="1028"/>
                </a:lnTo>
                <a:lnTo>
                  <a:pt x="3674" y="1029"/>
                </a:lnTo>
                <a:lnTo>
                  <a:pt x="3676" y="1030"/>
                </a:lnTo>
                <a:lnTo>
                  <a:pt x="3674" y="1030"/>
                </a:lnTo>
                <a:lnTo>
                  <a:pt x="3674" y="1029"/>
                </a:lnTo>
                <a:lnTo>
                  <a:pt x="3673" y="1029"/>
                </a:lnTo>
                <a:lnTo>
                  <a:pt x="3673" y="1028"/>
                </a:lnTo>
                <a:lnTo>
                  <a:pt x="3671" y="1026"/>
                </a:lnTo>
                <a:lnTo>
                  <a:pt x="3671" y="1022"/>
                </a:lnTo>
                <a:lnTo>
                  <a:pt x="3670" y="1022"/>
                </a:lnTo>
                <a:lnTo>
                  <a:pt x="3670" y="1020"/>
                </a:lnTo>
                <a:lnTo>
                  <a:pt x="3670" y="1019"/>
                </a:lnTo>
                <a:lnTo>
                  <a:pt x="3670" y="1017"/>
                </a:lnTo>
                <a:lnTo>
                  <a:pt x="3668" y="1016"/>
                </a:lnTo>
                <a:lnTo>
                  <a:pt x="3668" y="1014"/>
                </a:lnTo>
                <a:lnTo>
                  <a:pt x="3668" y="1014"/>
                </a:lnTo>
                <a:lnTo>
                  <a:pt x="3667" y="1014"/>
                </a:lnTo>
                <a:lnTo>
                  <a:pt x="3665" y="1014"/>
                </a:lnTo>
                <a:lnTo>
                  <a:pt x="3665" y="1016"/>
                </a:lnTo>
                <a:lnTo>
                  <a:pt x="3664" y="1016"/>
                </a:lnTo>
                <a:lnTo>
                  <a:pt x="3663" y="1016"/>
                </a:lnTo>
                <a:lnTo>
                  <a:pt x="3661" y="1014"/>
                </a:lnTo>
                <a:lnTo>
                  <a:pt x="3661" y="1013"/>
                </a:lnTo>
                <a:lnTo>
                  <a:pt x="3663" y="1013"/>
                </a:lnTo>
                <a:lnTo>
                  <a:pt x="3661" y="1011"/>
                </a:lnTo>
                <a:lnTo>
                  <a:pt x="3661" y="1011"/>
                </a:lnTo>
                <a:lnTo>
                  <a:pt x="3660" y="1010"/>
                </a:lnTo>
                <a:lnTo>
                  <a:pt x="3660" y="1008"/>
                </a:lnTo>
                <a:lnTo>
                  <a:pt x="3660" y="1007"/>
                </a:lnTo>
                <a:lnTo>
                  <a:pt x="3660" y="1005"/>
                </a:lnTo>
                <a:lnTo>
                  <a:pt x="3658" y="1005"/>
                </a:lnTo>
                <a:lnTo>
                  <a:pt x="3658" y="1004"/>
                </a:lnTo>
                <a:lnTo>
                  <a:pt x="3658" y="1003"/>
                </a:lnTo>
                <a:lnTo>
                  <a:pt x="3658" y="1001"/>
                </a:lnTo>
                <a:lnTo>
                  <a:pt x="3658" y="1000"/>
                </a:lnTo>
                <a:lnTo>
                  <a:pt x="3658" y="998"/>
                </a:lnTo>
                <a:lnTo>
                  <a:pt x="3660" y="998"/>
                </a:lnTo>
                <a:lnTo>
                  <a:pt x="3660" y="997"/>
                </a:lnTo>
                <a:lnTo>
                  <a:pt x="3658" y="997"/>
                </a:lnTo>
                <a:lnTo>
                  <a:pt x="3658" y="995"/>
                </a:lnTo>
                <a:lnTo>
                  <a:pt x="3660" y="994"/>
                </a:lnTo>
                <a:lnTo>
                  <a:pt x="3660" y="992"/>
                </a:lnTo>
                <a:lnTo>
                  <a:pt x="3660" y="991"/>
                </a:lnTo>
                <a:lnTo>
                  <a:pt x="3660" y="989"/>
                </a:lnTo>
                <a:lnTo>
                  <a:pt x="3661" y="989"/>
                </a:lnTo>
                <a:lnTo>
                  <a:pt x="3661" y="988"/>
                </a:lnTo>
                <a:lnTo>
                  <a:pt x="3661" y="986"/>
                </a:lnTo>
                <a:lnTo>
                  <a:pt x="3660" y="985"/>
                </a:lnTo>
                <a:lnTo>
                  <a:pt x="3660" y="983"/>
                </a:lnTo>
                <a:lnTo>
                  <a:pt x="3661" y="983"/>
                </a:lnTo>
                <a:lnTo>
                  <a:pt x="3661" y="982"/>
                </a:lnTo>
                <a:lnTo>
                  <a:pt x="3661" y="980"/>
                </a:lnTo>
                <a:lnTo>
                  <a:pt x="3661" y="979"/>
                </a:lnTo>
                <a:lnTo>
                  <a:pt x="3661" y="978"/>
                </a:lnTo>
                <a:lnTo>
                  <a:pt x="3663" y="975"/>
                </a:lnTo>
                <a:lnTo>
                  <a:pt x="3663" y="975"/>
                </a:lnTo>
                <a:lnTo>
                  <a:pt x="3663" y="973"/>
                </a:lnTo>
                <a:lnTo>
                  <a:pt x="3663" y="972"/>
                </a:lnTo>
                <a:lnTo>
                  <a:pt x="3664" y="970"/>
                </a:lnTo>
                <a:lnTo>
                  <a:pt x="3664" y="969"/>
                </a:lnTo>
                <a:lnTo>
                  <a:pt x="3664" y="967"/>
                </a:lnTo>
                <a:lnTo>
                  <a:pt x="3664" y="966"/>
                </a:lnTo>
                <a:lnTo>
                  <a:pt x="3664" y="964"/>
                </a:lnTo>
                <a:lnTo>
                  <a:pt x="3663" y="963"/>
                </a:lnTo>
                <a:lnTo>
                  <a:pt x="3663" y="961"/>
                </a:lnTo>
                <a:lnTo>
                  <a:pt x="3663" y="960"/>
                </a:lnTo>
                <a:lnTo>
                  <a:pt x="3661" y="960"/>
                </a:lnTo>
                <a:lnTo>
                  <a:pt x="3661" y="958"/>
                </a:lnTo>
                <a:lnTo>
                  <a:pt x="3663" y="957"/>
                </a:lnTo>
                <a:lnTo>
                  <a:pt x="3663" y="955"/>
                </a:lnTo>
                <a:lnTo>
                  <a:pt x="3663" y="954"/>
                </a:lnTo>
                <a:lnTo>
                  <a:pt x="3663" y="952"/>
                </a:lnTo>
                <a:lnTo>
                  <a:pt x="3661" y="952"/>
                </a:lnTo>
                <a:lnTo>
                  <a:pt x="3661" y="951"/>
                </a:lnTo>
                <a:lnTo>
                  <a:pt x="3660" y="950"/>
                </a:lnTo>
                <a:lnTo>
                  <a:pt x="3660" y="948"/>
                </a:lnTo>
                <a:lnTo>
                  <a:pt x="3660" y="947"/>
                </a:lnTo>
                <a:lnTo>
                  <a:pt x="3661" y="947"/>
                </a:lnTo>
                <a:lnTo>
                  <a:pt x="3663" y="947"/>
                </a:lnTo>
                <a:lnTo>
                  <a:pt x="3663" y="945"/>
                </a:lnTo>
                <a:lnTo>
                  <a:pt x="3664" y="945"/>
                </a:lnTo>
                <a:lnTo>
                  <a:pt x="3665" y="945"/>
                </a:lnTo>
                <a:lnTo>
                  <a:pt x="3667" y="945"/>
                </a:lnTo>
                <a:lnTo>
                  <a:pt x="3668" y="945"/>
                </a:lnTo>
                <a:lnTo>
                  <a:pt x="3668" y="945"/>
                </a:lnTo>
                <a:lnTo>
                  <a:pt x="3668" y="947"/>
                </a:lnTo>
                <a:lnTo>
                  <a:pt x="3670" y="947"/>
                </a:lnTo>
                <a:lnTo>
                  <a:pt x="3671" y="947"/>
                </a:lnTo>
                <a:lnTo>
                  <a:pt x="3671" y="948"/>
                </a:lnTo>
                <a:lnTo>
                  <a:pt x="3671" y="950"/>
                </a:lnTo>
                <a:lnTo>
                  <a:pt x="3671" y="951"/>
                </a:lnTo>
                <a:lnTo>
                  <a:pt x="3671" y="952"/>
                </a:lnTo>
                <a:lnTo>
                  <a:pt x="3673" y="954"/>
                </a:lnTo>
                <a:lnTo>
                  <a:pt x="3671" y="954"/>
                </a:lnTo>
                <a:lnTo>
                  <a:pt x="3671" y="955"/>
                </a:lnTo>
                <a:lnTo>
                  <a:pt x="3673" y="957"/>
                </a:lnTo>
                <a:lnTo>
                  <a:pt x="3673" y="958"/>
                </a:lnTo>
                <a:lnTo>
                  <a:pt x="3673" y="960"/>
                </a:lnTo>
                <a:lnTo>
                  <a:pt x="3674" y="960"/>
                </a:lnTo>
                <a:lnTo>
                  <a:pt x="3676" y="960"/>
                </a:lnTo>
                <a:lnTo>
                  <a:pt x="3677" y="960"/>
                </a:lnTo>
                <a:lnTo>
                  <a:pt x="3679" y="960"/>
                </a:lnTo>
                <a:lnTo>
                  <a:pt x="3680" y="961"/>
                </a:lnTo>
                <a:lnTo>
                  <a:pt x="3680" y="960"/>
                </a:lnTo>
                <a:lnTo>
                  <a:pt x="3682" y="960"/>
                </a:lnTo>
                <a:lnTo>
                  <a:pt x="3683" y="960"/>
                </a:lnTo>
                <a:lnTo>
                  <a:pt x="3685" y="960"/>
                </a:lnTo>
                <a:lnTo>
                  <a:pt x="3686" y="960"/>
                </a:lnTo>
                <a:lnTo>
                  <a:pt x="3686" y="961"/>
                </a:lnTo>
                <a:lnTo>
                  <a:pt x="3688" y="961"/>
                </a:lnTo>
                <a:lnTo>
                  <a:pt x="3689" y="961"/>
                </a:lnTo>
                <a:lnTo>
                  <a:pt x="3690" y="961"/>
                </a:lnTo>
                <a:lnTo>
                  <a:pt x="3690" y="963"/>
                </a:lnTo>
                <a:lnTo>
                  <a:pt x="3690" y="964"/>
                </a:lnTo>
                <a:lnTo>
                  <a:pt x="3692" y="964"/>
                </a:lnTo>
                <a:lnTo>
                  <a:pt x="3693" y="964"/>
                </a:lnTo>
                <a:lnTo>
                  <a:pt x="3695" y="966"/>
                </a:lnTo>
                <a:lnTo>
                  <a:pt x="3693" y="966"/>
                </a:lnTo>
                <a:lnTo>
                  <a:pt x="3693" y="967"/>
                </a:lnTo>
                <a:lnTo>
                  <a:pt x="3695" y="969"/>
                </a:lnTo>
                <a:lnTo>
                  <a:pt x="3696" y="969"/>
                </a:lnTo>
                <a:lnTo>
                  <a:pt x="3698" y="969"/>
                </a:lnTo>
                <a:lnTo>
                  <a:pt x="3698" y="967"/>
                </a:lnTo>
                <a:lnTo>
                  <a:pt x="3699" y="969"/>
                </a:lnTo>
                <a:lnTo>
                  <a:pt x="3701" y="970"/>
                </a:lnTo>
                <a:lnTo>
                  <a:pt x="3701" y="972"/>
                </a:lnTo>
                <a:lnTo>
                  <a:pt x="3701" y="973"/>
                </a:lnTo>
                <a:lnTo>
                  <a:pt x="3702" y="973"/>
                </a:lnTo>
                <a:lnTo>
                  <a:pt x="3704" y="975"/>
                </a:lnTo>
                <a:lnTo>
                  <a:pt x="3704" y="975"/>
                </a:lnTo>
                <a:lnTo>
                  <a:pt x="3704" y="975"/>
                </a:lnTo>
                <a:lnTo>
                  <a:pt x="3704" y="976"/>
                </a:lnTo>
                <a:lnTo>
                  <a:pt x="3704" y="976"/>
                </a:lnTo>
                <a:lnTo>
                  <a:pt x="3704" y="978"/>
                </a:lnTo>
                <a:lnTo>
                  <a:pt x="3704" y="979"/>
                </a:lnTo>
                <a:lnTo>
                  <a:pt x="3704" y="980"/>
                </a:lnTo>
                <a:lnTo>
                  <a:pt x="3705" y="980"/>
                </a:lnTo>
                <a:lnTo>
                  <a:pt x="3707" y="980"/>
                </a:lnTo>
                <a:lnTo>
                  <a:pt x="3707" y="982"/>
                </a:lnTo>
                <a:lnTo>
                  <a:pt x="3707" y="983"/>
                </a:lnTo>
                <a:lnTo>
                  <a:pt x="3707" y="985"/>
                </a:lnTo>
                <a:lnTo>
                  <a:pt x="3707" y="986"/>
                </a:lnTo>
                <a:lnTo>
                  <a:pt x="3708" y="988"/>
                </a:lnTo>
                <a:lnTo>
                  <a:pt x="3708" y="989"/>
                </a:lnTo>
                <a:lnTo>
                  <a:pt x="3710" y="989"/>
                </a:lnTo>
                <a:lnTo>
                  <a:pt x="3710" y="988"/>
                </a:lnTo>
                <a:lnTo>
                  <a:pt x="3711" y="988"/>
                </a:lnTo>
                <a:lnTo>
                  <a:pt x="3711" y="986"/>
                </a:lnTo>
                <a:lnTo>
                  <a:pt x="3713" y="985"/>
                </a:lnTo>
                <a:lnTo>
                  <a:pt x="3714" y="985"/>
                </a:lnTo>
                <a:lnTo>
                  <a:pt x="3715" y="986"/>
                </a:lnTo>
                <a:lnTo>
                  <a:pt x="3715" y="988"/>
                </a:lnTo>
                <a:lnTo>
                  <a:pt x="3715" y="989"/>
                </a:lnTo>
                <a:lnTo>
                  <a:pt x="3715" y="991"/>
                </a:lnTo>
                <a:lnTo>
                  <a:pt x="3714" y="991"/>
                </a:lnTo>
                <a:lnTo>
                  <a:pt x="3714" y="992"/>
                </a:lnTo>
                <a:lnTo>
                  <a:pt x="3714" y="994"/>
                </a:lnTo>
                <a:lnTo>
                  <a:pt x="3715" y="994"/>
                </a:lnTo>
                <a:lnTo>
                  <a:pt x="3715" y="995"/>
                </a:lnTo>
                <a:lnTo>
                  <a:pt x="3717" y="995"/>
                </a:lnTo>
                <a:lnTo>
                  <a:pt x="3718" y="997"/>
                </a:lnTo>
                <a:lnTo>
                  <a:pt x="3718" y="995"/>
                </a:lnTo>
                <a:lnTo>
                  <a:pt x="3718" y="994"/>
                </a:lnTo>
                <a:lnTo>
                  <a:pt x="3718" y="992"/>
                </a:lnTo>
                <a:lnTo>
                  <a:pt x="3720" y="994"/>
                </a:lnTo>
                <a:lnTo>
                  <a:pt x="3721" y="994"/>
                </a:lnTo>
                <a:lnTo>
                  <a:pt x="3723" y="994"/>
                </a:lnTo>
                <a:lnTo>
                  <a:pt x="3723" y="995"/>
                </a:lnTo>
                <a:lnTo>
                  <a:pt x="3724" y="995"/>
                </a:lnTo>
                <a:lnTo>
                  <a:pt x="3726" y="995"/>
                </a:lnTo>
                <a:lnTo>
                  <a:pt x="3727" y="997"/>
                </a:lnTo>
                <a:lnTo>
                  <a:pt x="3727" y="998"/>
                </a:lnTo>
                <a:lnTo>
                  <a:pt x="3729" y="997"/>
                </a:lnTo>
                <a:lnTo>
                  <a:pt x="3729" y="998"/>
                </a:lnTo>
                <a:lnTo>
                  <a:pt x="3730" y="1000"/>
                </a:lnTo>
                <a:lnTo>
                  <a:pt x="3730" y="1001"/>
                </a:lnTo>
                <a:lnTo>
                  <a:pt x="3732" y="1001"/>
                </a:lnTo>
                <a:lnTo>
                  <a:pt x="3732" y="1000"/>
                </a:lnTo>
                <a:lnTo>
                  <a:pt x="3733" y="1000"/>
                </a:lnTo>
                <a:lnTo>
                  <a:pt x="3733" y="1001"/>
                </a:lnTo>
                <a:lnTo>
                  <a:pt x="3735" y="1003"/>
                </a:lnTo>
                <a:lnTo>
                  <a:pt x="3736" y="1003"/>
                </a:lnTo>
                <a:lnTo>
                  <a:pt x="3738" y="1004"/>
                </a:lnTo>
                <a:lnTo>
                  <a:pt x="3738" y="1005"/>
                </a:lnTo>
                <a:lnTo>
                  <a:pt x="3736" y="1005"/>
                </a:lnTo>
                <a:lnTo>
                  <a:pt x="3736" y="1007"/>
                </a:lnTo>
                <a:lnTo>
                  <a:pt x="3735" y="1007"/>
                </a:lnTo>
                <a:lnTo>
                  <a:pt x="3735" y="1008"/>
                </a:lnTo>
                <a:lnTo>
                  <a:pt x="3735" y="1011"/>
                </a:lnTo>
                <a:lnTo>
                  <a:pt x="3735" y="1011"/>
                </a:lnTo>
                <a:lnTo>
                  <a:pt x="3736" y="1013"/>
                </a:lnTo>
                <a:lnTo>
                  <a:pt x="3736" y="1014"/>
                </a:lnTo>
                <a:lnTo>
                  <a:pt x="3736" y="1016"/>
                </a:lnTo>
                <a:lnTo>
                  <a:pt x="3736" y="1017"/>
                </a:lnTo>
                <a:lnTo>
                  <a:pt x="3736" y="1019"/>
                </a:lnTo>
                <a:lnTo>
                  <a:pt x="3736" y="1020"/>
                </a:lnTo>
                <a:lnTo>
                  <a:pt x="3736" y="1022"/>
                </a:lnTo>
                <a:lnTo>
                  <a:pt x="3736" y="1023"/>
                </a:lnTo>
                <a:lnTo>
                  <a:pt x="3738" y="1023"/>
                </a:lnTo>
                <a:lnTo>
                  <a:pt x="3739" y="1023"/>
                </a:lnTo>
                <a:lnTo>
                  <a:pt x="3738" y="1025"/>
                </a:lnTo>
                <a:lnTo>
                  <a:pt x="3738" y="1026"/>
                </a:lnTo>
                <a:lnTo>
                  <a:pt x="3738" y="1028"/>
                </a:lnTo>
                <a:lnTo>
                  <a:pt x="3739" y="1026"/>
                </a:lnTo>
                <a:lnTo>
                  <a:pt x="3740" y="1025"/>
                </a:lnTo>
                <a:lnTo>
                  <a:pt x="3740" y="1023"/>
                </a:lnTo>
                <a:lnTo>
                  <a:pt x="3742" y="1023"/>
                </a:lnTo>
                <a:lnTo>
                  <a:pt x="3742" y="1022"/>
                </a:lnTo>
                <a:lnTo>
                  <a:pt x="3743" y="1020"/>
                </a:lnTo>
                <a:lnTo>
                  <a:pt x="3743" y="1019"/>
                </a:lnTo>
                <a:lnTo>
                  <a:pt x="3745" y="1017"/>
                </a:lnTo>
                <a:lnTo>
                  <a:pt x="3748" y="1016"/>
                </a:lnTo>
                <a:lnTo>
                  <a:pt x="3749" y="1016"/>
                </a:lnTo>
                <a:lnTo>
                  <a:pt x="3751" y="1014"/>
                </a:lnTo>
                <a:lnTo>
                  <a:pt x="3752" y="1013"/>
                </a:lnTo>
                <a:lnTo>
                  <a:pt x="3752" y="1011"/>
                </a:lnTo>
                <a:lnTo>
                  <a:pt x="3752" y="1011"/>
                </a:lnTo>
                <a:lnTo>
                  <a:pt x="3754" y="1011"/>
                </a:lnTo>
                <a:lnTo>
                  <a:pt x="3752" y="1010"/>
                </a:lnTo>
                <a:lnTo>
                  <a:pt x="3751" y="1010"/>
                </a:lnTo>
                <a:lnTo>
                  <a:pt x="3751" y="1008"/>
                </a:lnTo>
                <a:lnTo>
                  <a:pt x="3749" y="1007"/>
                </a:lnTo>
                <a:lnTo>
                  <a:pt x="3754" y="1010"/>
                </a:lnTo>
                <a:lnTo>
                  <a:pt x="3754" y="1011"/>
                </a:lnTo>
                <a:lnTo>
                  <a:pt x="3755" y="1011"/>
                </a:lnTo>
                <a:lnTo>
                  <a:pt x="3757" y="1011"/>
                </a:lnTo>
                <a:lnTo>
                  <a:pt x="3757" y="1010"/>
                </a:lnTo>
                <a:lnTo>
                  <a:pt x="3758" y="1010"/>
                </a:lnTo>
                <a:lnTo>
                  <a:pt x="3757" y="1008"/>
                </a:lnTo>
                <a:lnTo>
                  <a:pt x="3757" y="1007"/>
                </a:lnTo>
                <a:lnTo>
                  <a:pt x="3755" y="1007"/>
                </a:lnTo>
                <a:lnTo>
                  <a:pt x="3754" y="1005"/>
                </a:lnTo>
                <a:lnTo>
                  <a:pt x="3754" y="1004"/>
                </a:lnTo>
                <a:lnTo>
                  <a:pt x="3752" y="1004"/>
                </a:lnTo>
                <a:lnTo>
                  <a:pt x="3752" y="1003"/>
                </a:lnTo>
                <a:lnTo>
                  <a:pt x="3751" y="1003"/>
                </a:lnTo>
                <a:lnTo>
                  <a:pt x="3751" y="1001"/>
                </a:lnTo>
                <a:lnTo>
                  <a:pt x="3752" y="1003"/>
                </a:lnTo>
                <a:lnTo>
                  <a:pt x="3754" y="1004"/>
                </a:lnTo>
                <a:lnTo>
                  <a:pt x="3755" y="1005"/>
                </a:lnTo>
                <a:lnTo>
                  <a:pt x="3757" y="1007"/>
                </a:lnTo>
                <a:lnTo>
                  <a:pt x="3758" y="1007"/>
                </a:lnTo>
                <a:lnTo>
                  <a:pt x="3758" y="1005"/>
                </a:lnTo>
                <a:lnTo>
                  <a:pt x="3757" y="1005"/>
                </a:lnTo>
                <a:lnTo>
                  <a:pt x="3757" y="1004"/>
                </a:lnTo>
                <a:lnTo>
                  <a:pt x="3755" y="1004"/>
                </a:lnTo>
                <a:lnTo>
                  <a:pt x="3755" y="1003"/>
                </a:lnTo>
                <a:lnTo>
                  <a:pt x="3754" y="1003"/>
                </a:lnTo>
                <a:lnTo>
                  <a:pt x="3752" y="1000"/>
                </a:lnTo>
                <a:lnTo>
                  <a:pt x="3754" y="1001"/>
                </a:lnTo>
                <a:lnTo>
                  <a:pt x="3755" y="1003"/>
                </a:lnTo>
                <a:lnTo>
                  <a:pt x="3757" y="1004"/>
                </a:lnTo>
                <a:lnTo>
                  <a:pt x="3758" y="1004"/>
                </a:lnTo>
                <a:lnTo>
                  <a:pt x="3758" y="1003"/>
                </a:lnTo>
                <a:lnTo>
                  <a:pt x="3760" y="1003"/>
                </a:lnTo>
                <a:lnTo>
                  <a:pt x="3760" y="1001"/>
                </a:lnTo>
                <a:lnTo>
                  <a:pt x="3758" y="1001"/>
                </a:lnTo>
                <a:lnTo>
                  <a:pt x="3754" y="1000"/>
                </a:lnTo>
                <a:lnTo>
                  <a:pt x="3754" y="998"/>
                </a:lnTo>
                <a:lnTo>
                  <a:pt x="3755" y="998"/>
                </a:lnTo>
                <a:lnTo>
                  <a:pt x="3757" y="1000"/>
                </a:lnTo>
                <a:lnTo>
                  <a:pt x="3758" y="1000"/>
                </a:lnTo>
                <a:lnTo>
                  <a:pt x="3758" y="998"/>
                </a:lnTo>
                <a:lnTo>
                  <a:pt x="3758" y="997"/>
                </a:lnTo>
                <a:lnTo>
                  <a:pt x="3760" y="997"/>
                </a:lnTo>
                <a:lnTo>
                  <a:pt x="3760" y="995"/>
                </a:lnTo>
                <a:lnTo>
                  <a:pt x="3758" y="995"/>
                </a:lnTo>
                <a:lnTo>
                  <a:pt x="3758" y="994"/>
                </a:lnTo>
                <a:lnTo>
                  <a:pt x="3757" y="994"/>
                </a:lnTo>
                <a:lnTo>
                  <a:pt x="3757" y="992"/>
                </a:lnTo>
                <a:lnTo>
                  <a:pt x="3758" y="994"/>
                </a:lnTo>
                <a:lnTo>
                  <a:pt x="3758" y="992"/>
                </a:lnTo>
                <a:lnTo>
                  <a:pt x="3760" y="992"/>
                </a:lnTo>
                <a:lnTo>
                  <a:pt x="3760" y="994"/>
                </a:lnTo>
                <a:lnTo>
                  <a:pt x="3758" y="994"/>
                </a:lnTo>
                <a:lnTo>
                  <a:pt x="3760" y="995"/>
                </a:lnTo>
                <a:lnTo>
                  <a:pt x="3761" y="995"/>
                </a:lnTo>
                <a:lnTo>
                  <a:pt x="3763" y="995"/>
                </a:lnTo>
                <a:lnTo>
                  <a:pt x="3764" y="995"/>
                </a:lnTo>
                <a:lnTo>
                  <a:pt x="3764" y="997"/>
                </a:lnTo>
                <a:lnTo>
                  <a:pt x="3765" y="997"/>
                </a:lnTo>
                <a:lnTo>
                  <a:pt x="3767" y="997"/>
                </a:lnTo>
                <a:lnTo>
                  <a:pt x="3767" y="995"/>
                </a:lnTo>
                <a:lnTo>
                  <a:pt x="3768" y="995"/>
                </a:lnTo>
                <a:lnTo>
                  <a:pt x="3768" y="994"/>
                </a:lnTo>
                <a:lnTo>
                  <a:pt x="3770" y="994"/>
                </a:lnTo>
                <a:lnTo>
                  <a:pt x="3770" y="992"/>
                </a:lnTo>
                <a:lnTo>
                  <a:pt x="3771" y="992"/>
                </a:lnTo>
                <a:lnTo>
                  <a:pt x="3773" y="992"/>
                </a:lnTo>
                <a:lnTo>
                  <a:pt x="3774" y="992"/>
                </a:lnTo>
                <a:lnTo>
                  <a:pt x="3774" y="991"/>
                </a:lnTo>
                <a:lnTo>
                  <a:pt x="3774" y="989"/>
                </a:lnTo>
                <a:lnTo>
                  <a:pt x="3774" y="988"/>
                </a:lnTo>
                <a:lnTo>
                  <a:pt x="3774" y="988"/>
                </a:lnTo>
                <a:lnTo>
                  <a:pt x="3776" y="988"/>
                </a:lnTo>
                <a:lnTo>
                  <a:pt x="3777" y="988"/>
                </a:lnTo>
                <a:lnTo>
                  <a:pt x="3777" y="986"/>
                </a:lnTo>
                <a:lnTo>
                  <a:pt x="3779" y="986"/>
                </a:lnTo>
                <a:lnTo>
                  <a:pt x="3779" y="985"/>
                </a:lnTo>
                <a:lnTo>
                  <a:pt x="3779" y="983"/>
                </a:lnTo>
                <a:lnTo>
                  <a:pt x="3780" y="983"/>
                </a:lnTo>
                <a:lnTo>
                  <a:pt x="3782" y="983"/>
                </a:lnTo>
                <a:lnTo>
                  <a:pt x="3782" y="982"/>
                </a:lnTo>
                <a:lnTo>
                  <a:pt x="3782" y="980"/>
                </a:lnTo>
                <a:lnTo>
                  <a:pt x="3783" y="980"/>
                </a:lnTo>
                <a:lnTo>
                  <a:pt x="3783" y="982"/>
                </a:lnTo>
                <a:lnTo>
                  <a:pt x="3785" y="982"/>
                </a:lnTo>
                <a:lnTo>
                  <a:pt x="3785" y="980"/>
                </a:lnTo>
                <a:lnTo>
                  <a:pt x="3785" y="979"/>
                </a:lnTo>
                <a:lnTo>
                  <a:pt x="3785" y="978"/>
                </a:lnTo>
                <a:lnTo>
                  <a:pt x="3786" y="978"/>
                </a:lnTo>
                <a:lnTo>
                  <a:pt x="3786" y="976"/>
                </a:lnTo>
                <a:lnTo>
                  <a:pt x="3786" y="975"/>
                </a:lnTo>
                <a:lnTo>
                  <a:pt x="3786" y="975"/>
                </a:lnTo>
                <a:lnTo>
                  <a:pt x="3786" y="973"/>
                </a:lnTo>
                <a:lnTo>
                  <a:pt x="3785" y="973"/>
                </a:lnTo>
                <a:lnTo>
                  <a:pt x="3785" y="972"/>
                </a:lnTo>
                <a:lnTo>
                  <a:pt x="3786" y="973"/>
                </a:lnTo>
                <a:lnTo>
                  <a:pt x="3786" y="972"/>
                </a:lnTo>
                <a:lnTo>
                  <a:pt x="3785" y="970"/>
                </a:lnTo>
                <a:lnTo>
                  <a:pt x="3785" y="969"/>
                </a:lnTo>
                <a:lnTo>
                  <a:pt x="3785" y="967"/>
                </a:lnTo>
                <a:lnTo>
                  <a:pt x="3785" y="966"/>
                </a:lnTo>
                <a:lnTo>
                  <a:pt x="3783" y="964"/>
                </a:lnTo>
                <a:lnTo>
                  <a:pt x="3785" y="964"/>
                </a:lnTo>
                <a:lnTo>
                  <a:pt x="3785" y="963"/>
                </a:lnTo>
                <a:lnTo>
                  <a:pt x="3783" y="963"/>
                </a:lnTo>
                <a:lnTo>
                  <a:pt x="3783" y="961"/>
                </a:lnTo>
                <a:lnTo>
                  <a:pt x="3783" y="960"/>
                </a:lnTo>
                <a:lnTo>
                  <a:pt x="3783" y="958"/>
                </a:lnTo>
                <a:lnTo>
                  <a:pt x="3785" y="958"/>
                </a:lnTo>
                <a:lnTo>
                  <a:pt x="3785" y="957"/>
                </a:lnTo>
                <a:lnTo>
                  <a:pt x="3786" y="957"/>
                </a:lnTo>
                <a:lnTo>
                  <a:pt x="3786" y="955"/>
                </a:lnTo>
                <a:lnTo>
                  <a:pt x="3785" y="955"/>
                </a:lnTo>
                <a:lnTo>
                  <a:pt x="3785" y="954"/>
                </a:lnTo>
                <a:lnTo>
                  <a:pt x="3783" y="954"/>
                </a:lnTo>
                <a:lnTo>
                  <a:pt x="3783" y="952"/>
                </a:lnTo>
                <a:lnTo>
                  <a:pt x="3782" y="952"/>
                </a:lnTo>
                <a:lnTo>
                  <a:pt x="3782" y="951"/>
                </a:lnTo>
                <a:lnTo>
                  <a:pt x="3782" y="950"/>
                </a:lnTo>
                <a:lnTo>
                  <a:pt x="3782" y="948"/>
                </a:lnTo>
                <a:lnTo>
                  <a:pt x="3780" y="948"/>
                </a:lnTo>
                <a:lnTo>
                  <a:pt x="3780" y="947"/>
                </a:lnTo>
                <a:lnTo>
                  <a:pt x="3782" y="947"/>
                </a:lnTo>
                <a:lnTo>
                  <a:pt x="3780" y="945"/>
                </a:lnTo>
                <a:lnTo>
                  <a:pt x="3780" y="944"/>
                </a:lnTo>
                <a:lnTo>
                  <a:pt x="3779" y="942"/>
                </a:lnTo>
                <a:lnTo>
                  <a:pt x="3779" y="941"/>
                </a:lnTo>
                <a:lnTo>
                  <a:pt x="3780" y="941"/>
                </a:lnTo>
                <a:lnTo>
                  <a:pt x="3779" y="939"/>
                </a:lnTo>
                <a:lnTo>
                  <a:pt x="3779" y="939"/>
                </a:lnTo>
                <a:lnTo>
                  <a:pt x="3779" y="938"/>
                </a:lnTo>
                <a:lnTo>
                  <a:pt x="3777" y="936"/>
                </a:lnTo>
                <a:lnTo>
                  <a:pt x="3777" y="935"/>
                </a:lnTo>
                <a:lnTo>
                  <a:pt x="3776" y="933"/>
                </a:lnTo>
                <a:lnTo>
                  <a:pt x="3776" y="932"/>
                </a:lnTo>
                <a:lnTo>
                  <a:pt x="3774" y="932"/>
                </a:lnTo>
                <a:lnTo>
                  <a:pt x="3774" y="930"/>
                </a:lnTo>
                <a:lnTo>
                  <a:pt x="3774" y="929"/>
                </a:lnTo>
                <a:lnTo>
                  <a:pt x="3774" y="927"/>
                </a:lnTo>
                <a:lnTo>
                  <a:pt x="3774" y="926"/>
                </a:lnTo>
                <a:lnTo>
                  <a:pt x="3773" y="926"/>
                </a:lnTo>
                <a:lnTo>
                  <a:pt x="3773" y="925"/>
                </a:lnTo>
                <a:lnTo>
                  <a:pt x="3771" y="922"/>
                </a:lnTo>
                <a:lnTo>
                  <a:pt x="3771" y="920"/>
                </a:lnTo>
                <a:lnTo>
                  <a:pt x="3770" y="919"/>
                </a:lnTo>
                <a:lnTo>
                  <a:pt x="3770" y="917"/>
                </a:lnTo>
                <a:lnTo>
                  <a:pt x="3768" y="917"/>
                </a:lnTo>
                <a:lnTo>
                  <a:pt x="3768" y="916"/>
                </a:lnTo>
                <a:lnTo>
                  <a:pt x="3768" y="914"/>
                </a:lnTo>
                <a:lnTo>
                  <a:pt x="3767" y="914"/>
                </a:lnTo>
                <a:lnTo>
                  <a:pt x="3765" y="914"/>
                </a:lnTo>
                <a:lnTo>
                  <a:pt x="3765" y="913"/>
                </a:lnTo>
                <a:lnTo>
                  <a:pt x="3764" y="913"/>
                </a:lnTo>
                <a:lnTo>
                  <a:pt x="3761" y="908"/>
                </a:lnTo>
                <a:lnTo>
                  <a:pt x="3760" y="907"/>
                </a:lnTo>
                <a:lnTo>
                  <a:pt x="3760" y="905"/>
                </a:lnTo>
                <a:lnTo>
                  <a:pt x="3758" y="905"/>
                </a:lnTo>
                <a:lnTo>
                  <a:pt x="3758" y="904"/>
                </a:lnTo>
                <a:lnTo>
                  <a:pt x="3757" y="904"/>
                </a:lnTo>
                <a:lnTo>
                  <a:pt x="3757" y="904"/>
                </a:lnTo>
                <a:lnTo>
                  <a:pt x="3755" y="904"/>
                </a:lnTo>
                <a:lnTo>
                  <a:pt x="3755" y="902"/>
                </a:lnTo>
                <a:lnTo>
                  <a:pt x="3754" y="902"/>
                </a:lnTo>
                <a:lnTo>
                  <a:pt x="3754" y="901"/>
                </a:lnTo>
                <a:lnTo>
                  <a:pt x="3752" y="901"/>
                </a:lnTo>
                <a:lnTo>
                  <a:pt x="3751" y="901"/>
                </a:lnTo>
                <a:lnTo>
                  <a:pt x="3749" y="901"/>
                </a:lnTo>
                <a:lnTo>
                  <a:pt x="3749" y="899"/>
                </a:lnTo>
                <a:lnTo>
                  <a:pt x="3749" y="898"/>
                </a:lnTo>
                <a:lnTo>
                  <a:pt x="3748" y="898"/>
                </a:lnTo>
                <a:lnTo>
                  <a:pt x="3746" y="898"/>
                </a:lnTo>
                <a:lnTo>
                  <a:pt x="3746" y="897"/>
                </a:lnTo>
                <a:lnTo>
                  <a:pt x="3745" y="897"/>
                </a:lnTo>
                <a:lnTo>
                  <a:pt x="3743" y="895"/>
                </a:lnTo>
                <a:lnTo>
                  <a:pt x="3742" y="894"/>
                </a:lnTo>
                <a:lnTo>
                  <a:pt x="3740" y="891"/>
                </a:lnTo>
                <a:lnTo>
                  <a:pt x="3739" y="891"/>
                </a:lnTo>
                <a:lnTo>
                  <a:pt x="3739" y="889"/>
                </a:lnTo>
                <a:lnTo>
                  <a:pt x="3739" y="888"/>
                </a:lnTo>
                <a:lnTo>
                  <a:pt x="3736" y="886"/>
                </a:lnTo>
                <a:lnTo>
                  <a:pt x="3733" y="883"/>
                </a:lnTo>
                <a:lnTo>
                  <a:pt x="3730" y="882"/>
                </a:lnTo>
                <a:lnTo>
                  <a:pt x="3730" y="880"/>
                </a:lnTo>
                <a:lnTo>
                  <a:pt x="3729" y="879"/>
                </a:lnTo>
                <a:lnTo>
                  <a:pt x="3727" y="877"/>
                </a:lnTo>
                <a:lnTo>
                  <a:pt x="3726" y="876"/>
                </a:lnTo>
                <a:lnTo>
                  <a:pt x="3726" y="874"/>
                </a:lnTo>
                <a:lnTo>
                  <a:pt x="3726" y="873"/>
                </a:lnTo>
                <a:lnTo>
                  <a:pt x="3724" y="872"/>
                </a:lnTo>
                <a:lnTo>
                  <a:pt x="3724" y="870"/>
                </a:lnTo>
                <a:lnTo>
                  <a:pt x="3723" y="870"/>
                </a:lnTo>
                <a:lnTo>
                  <a:pt x="3721" y="870"/>
                </a:lnTo>
                <a:lnTo>
                  <a:pt x="3721" y="869"/>
                </a:lnTo>
                <a:lnTo>
                  <a:pt x="3720" y="869"/>
                </a:lnTo>
                <a:lnTo>
                  <a:pt x="3718" y="869"/>
                </a:lnTo>
                <a:lnTo>
                  <a:pt x="3718" y="869"/>
                </a:lnTo>
                <a:lnTo>
                  <a:pt x="3717" y="867"/>
                </a:lnTo>
                <a:lnTo>
                  <a:pt x="3715" y="867"/>
                </a:lnTo>
                <a:lnTo>
                  <a:pt x="3715" y="866"/>
                </a:lnTo>
                <a:lnTo>
                  <a:pt x="3714" y="866"/>
                </a:lnTo>
                <a:lnTo>
                  <a:pt x="3714" y="864"/>
                </a:lnTo>
                <a:lnTo>
                  <a:pt x="3713" y="863"/>
                </a:lnTo>
                <a:lnTo>
                  <a:pt x="3713" y="861"/>
                </a:lnTo>
                <a:lnTo>
                  <a:pt x="3711" y="861"/>
                </a:lnTo>
                <a:lnTo>
                  <a:pt x="3711" y="860"/>
                </a:lnTo>
                <a:lnTo>
                  <a:pt x="3710" y="860"/>
                </a:lnTo>
                <a:lnTo>
                  <a:pt x="3710" y="858"/>
                </a:lnTo>
                <a:lnTo>
                  <a:pt x="3708" y="858"/>
                </a:lnTo>
                <a:lnTo>
                  <a:pt x="3708" y="857"/>
                </a:lnTo>
                <a:lnTo>
                  <a:pt x="3708" y="855"/>
                </a:lnTo>
                <a:lnTo>
                  <a:pt x="3710" y="855"/>
                </a:lnTo>
                <a:lnTo>
                  <a:pt x="3710" y="854"/>
                </a:lnTo>
                <a:lnTo>
                  <a:pt x="3710" y="852"/>
                </a:lnTo>
                <a:lnTo>
                  <a:pt x="3710" y="851"/>
                </a:lnTo>
                <a:lnTo>
                  <a:pt x="3708" y="851"/>
                </a:lnTo>
                <a:lnTo>
                  <a:pt x="3708" y="849"/>
                </a:lnTo>
                <a:lnTo>
                  <a:pt x="3708" y="848"/>
                </a:lnTo>
                <a:lnTo>
                  <a:pt x="3708" y="846"/>
                </a:lnTo>
                <a:lnTo>
                  <a:pt x="3708" y="845"/>
                </a:lnTo>
                <a:lnTo>
                  <a:pt x="3708" y="844"/>
                </a:lnTo>
                <a:lnTo>
                  <a:pt x="3708" y="842"/>
                </a:lnTo>
                <a:lnTo>
                  <a:pt x="3708" y="841"/>
                </a:lnTo>
                <a:lnTo>
                  <a:pt x="3710" y="841"/>
                </a:lnTo>
                <a:lnTo>
                  <a:pt x="3711" y="841"/>
                </a:lnTo>
                <a:lnTo>
                  <a:pt x="3711" y="839"/>
                </a:lnTo>
                <a:lnTo>
                  <a:pt x="3711" y="838"/>
                </a:lnTo>
                <a:lnTo>
                  <a:pt x="3713" y="838"/>
                </a:lnTo>
                <a:lnTo>
                  <a:pt x="3713" y="836"/>
                </a:lnTo>
                <a:lnTo>
                  <a:pt x="3714" y="836"/>
                </a:lnTo>
                <a:lnTo>
                  <a:pt x="3714" y="835"/>
                </a:lnTo>
                <a:lnTo>
                  <a:pt x="3714" y="833"/>
                </a:lnTo>
                <a:lnTo>
                  <a:pt x="3714" y="833"/>
                </a:lnTo>
                <a:lnTo>
                  <a:pt x="3713" y="833"/>
                </a:lnTo>
                <a:lnTo>
                  <a:pt x="3713" y="832"/>
                </a:lnTo>
                <a:lnTo>
                  <a:pt x="3714" y="830"/>
                </a:lnTo>
                <a:lnTo>
                  <a:pt x="3715" y="830"/>
                </a:lnTo>
                <a:lnTo>
                  <a:pt x="3714" y="829"/>
                </a:lnTo>
                <a:lnTo>
                  <a:pt x="3714" y="827"/>
                </a:lnTo>
                <a:lnTo>
                  <a:pt x="3713" y="827"/>
                </a:lnTo>
                <a:lnTo>
                  <a:pt x="3713" y="826"/>
                </a:lnTo>
                <a:lnTo>
                  <a:pt x="3711" y="826"/>
                </a:lnTo>
                <a:lnTo>
                  <a:pt x="3711" y="824"/>
                </a:lnTo>
                <a:lnTo>
                  <a:pt x="3713" y="824"/>
                </a:lnTo>
                <a:lnTo>
                  <a:pt x="3714" y="824"/>
                </a:lnTo>
                <a:lnTo>
                  <a:pt x="3715" y="826"/>
                </a:lnTo>
                <a:lnTo>
                  <a:pt x="3717" y="826"/>
                </a:lnTo>
                <a:lnTo>
                  <a:pt x="3718" y="826"/>
                </a:lnTo>
                <a:lnTo>
                  <a:pt x="3718" y="824"/>
                </a:lnTo>
                <a:lnTo>
                  <a:pt x="3720" y="824"/>
                </a:lnTo>
                <a:lnTo>
                  <a:pt x="3721" y="824"/>
                </a:lnTo>
                <a:lnTo>
                  <a:pt x="3721" y="823"/>
                </a:lnTo>
                <a:lnTo>
                  <a:pt x="3721" y="821"/>
                </a:lnTo>
                <a:lnTo>
                  <a:pt x="3721" y="820"/>
                </a:lnTo>
                <a:lnTo>
                  <a:pt x="3721" y="819"/>
                </a:lnTo>
                <a:lnTo>
                  <a:pt x="3723" y="820"/>
                </a:lnTo>
                <a:lnTo>
                  <a:pt x="3723" y="819"/>
                </a:lnTo>
                <a:lnTo>
                  <a:pt x="3723" y="817"/>
                </a:lnTo>
                <a:lnTo>
                  <a:pt x="3724" y="817"/>
                </a:lnTo>
                <a:lnTo>
                  <a:pt x="3724" y="816"/>
                </a:lnTo>
                <a:lnTo>
                  <a:pt x="3726" y="817"/>
                </a:lnTo>
                <a:lnTo>
                  <a:pt x="3726" y="816"/>
                </a:lnTo>
                <a:lnTo>
                  <a:pt x="3727" y="816"/>
                </a:lnTo>
                <a:lnTo>
                  <a:pt x="3729" y="816"/>
                </a:lnTo>
                <a:lnTo>
                  <a:pt x="3730" y="816"/>
                </a:lnTo>
                <a:lnTo>
                  <a:pt x="3730" y="814"/>
                </a:lnTo>
                <a:lnTo>
                  <a:pt x="3729" y="814"/>
                </a:lnTo>
                <a:lnTo>
                  <a:pt x="3729" y="813"/>
                </a:lnTo>
                <a:lnTo>
                  <a:pt x="3730" y="813"/>
                </a:lnTo>
                <a:lnTo>
                  <a:pt x="3730" y="814"/>
                </a:lnTo>
                <a:lnTo>
                  <a:pt x="3732" y="814"/>
                </a:lnTo>
                <a:lnTo>
                  <a:pt x="3730" y="816"/>
                </a:lnTo>
                <a:lnTo>
                  <a:pt x="3732" y="816"/>
                </a:lnTo>
                <a:lnTo>
                  <a:pt x="3733" y="814"/>
                </a:lnTo>
                <a:lnTo>
                  <a:pt x="3733" y="813"/>
                </a:lnTo>
                <a:lnTo>
                  <a:pt x="3732" y="813"/>
                </a:lnTo>
                <a:lnTo>
                  <a:pt x="3732" y="811"/>
                </a:lnTo>
                <a:lnTo>
                  <a:pt x="3730" y="811"/>
                </a:lnTo>
                <a:lnTo>
                  <a:pt x="3730" y="810"/>
                </a:lnTo>
                <a:lnTo>
                  <a:pt x="3732" y="810"/>
                </a:lnTo>
                <a:lnTo>
                  <a:pt x="3732" y="811"/>
                </a:lnTo>
                <a:lnTo>
                  <a:pt x="3733" y="811"/>
                </a:lnTo>
                <a:lnTo>
                  <a:pt x="3733" y="813"/>
                </a:lnTo>
                <a:lnTo>
                  <a:pt x="3735" y="813"/>
                </a:lnTo>
                <a:lnTo>
                  <a:pt x="3735" y="814"/>
                </a:lnTo>
                <a:lnTo>
                  <a:pt x="3736" y="814"/>
                </a:lnTo>
                <a:lnTo>
                  <a:pt x="3738" y="814"/>
                </a:lnTo>
                <a:lnTo>
                  <a:pt x="3739" y="814"/>
                </a:lnTo>
                <a:lnTo>
                  <a:pt x="3739" y="814"/>
                </a:lnTo>
                <a:lnTo>
                  <a:pt x="3739" y="816"/>
                </a:lnTo>
                <a:lnTo>
                  <a:pt x="3740" y="816"/>
                </a:lnTo>
                <a:lnTo>
                  <a:pt x="3740" y="817"/>
                </a:lnTo>
                <a:lnTo>
                  <a:pt x="3740" y="819"/>
                </a:lnTo>
                <a:lnTo>
                  <a:pt x="3742" y="819"/>
                </a:lnTo>
                <a:lnTo>
                  <a:pt x="3742" y="817"/>
                </a:lnTo>
                <a:lnTo>
                  <a:pt x="3743" y="817"/>
                </a:lnTo>
                <a:lnTo>
                  <a:pt x="3745" y="817"/>
                </a:lnTo>
                <a:lnTo>
                  <a:pt x="3745" y="816"/>
                </a:lnTo>
                <a:lnTo>
                  <a:pt x="3745" y="814"/>
                </a:lnTo>
                <a:lnTo>
                  <a:pt x="3743" y="814"/>
                </a:lnTo>
                <a:lnTo>
                  <a:pt x="3743" y="813"/>
                </a:lnTo>
                <a:lnTo>
                  <a:pt x="3745" y="813"/>
                </a:lnTo>
                <a:lnTo>
                  <a:pt x="3745" y="814"/>
                </a:lnTo>
                <a:lnTo>
                  <a:pt x="3746" y="816"/>
                </a:lnTo>
                <a:lnTo>
                  <a:pt x="3748" y="817"/>
                </a:lnTo>
                <a:lnTo>
                  <a:pt x="3748" y="816"/>
                </a:lnTo>
                <a:lnTo>
                  <a:pt x="3749" y="817"/>
                </a:lnTo>
                <a:lnTo>
                  <a:pt x="3751" y="817"/>
                </a:lnTo>
                <a:lnTo>
                  <a:pt x="3751" y="819"/>
                </a:lnTo>
                <a:lnTo>
                  <a:pt x="3749" y="819"/>
                </a:lnTo>
                <a:lnTo>
                  <a:pt x="3749" y="820"/>
                </a:lnTo>
                <a:lnTo>
                  <a:pt x="3751" y="821"/>
                </a:lnTo>
                <a:lnTo>
                  <a:pt x="3749" y="821"/>
                </a:lnTo>
                <a:lnTo>
                  <a:pt x="3749" y="823"/>
                </a:lnTo>
                <a:lnTo>
                  <a:pt x="3751" y="824"/>
                </a:lnTo>
                <a:lnTo>
                  <a:pt x="3751" y="826"/>
                </a:lnTo>
                <a:lnTo>
                  <a:pt x="3751" y="827"/>
                </a:lnTo>
                <a:lnTo>
                  <a:pt x="3752" y="827"/>
                </a:lnTo>
                <a:lnTo>
                  <a:pt x="3752" y="829"/>
                </a:lnTo>
                <a:lnTo>
                  <a:pt x="3754" y="830"/>
                </a:lnTo>
                <a:lnTo>
                  <a:pt x="3754" y="832"/>
                </a:lnTo>
                <a:lnTo>
                  <a:pt x="3755" y="832"/>
                </a:lnTo>
                <a:lnTo>
                  <a:pt x="3755" y="833"/>
                </a:lnTo>
                <a:lnTo>
                  <a:pt x="3757" y="833"/>
                </a:lnTo>
                <a:lnTo>
                  <a:pt x="3758" y="833"/>
                </a:lnTo>
                <a:lnTo>
                  <a:pt x="3758" y="833"/>
                </a:lnTo>
                <a:lnTo>
                  <a:pt x="3757" y="833"/>
                </a:lnTo>
                <a:lnTo>
                  <a:pt x="3757" y="835"/>
                </a:lnTo>
                <a:lnTo>
                  <a:pt x="3758" y="835"/>
                </a:lnTo>
                <a:lnTo>
                  <a:pt x="3760" y="835"/>
                </a:lnTo>
                <a:lnTo>
                  <a:pt x="3760" y="836"/>
                </a:lnTo>
                <a:lnTo>
                  <a:pt x="3761" y="836"/>
                </a:lnTo>
                <a:lnTo>
                  <a:pt x="3763" y="836"/>
                </a:lnTo>
                <a:lnTo>
                  <a:pt x="3764" y="835"/>
                </a:lnTo>
                <a:lnTo>
                  <a:pt x="3764" y="833"/>
                </a:lnTo>
                <a:lnTo>
                  <a:pt x="3764" y="833"/>
                </a:lnTo>
                <a:lnTo>
                  <a:pt x="3764" y="832"/>
                </a:lnTo>
                <a:lnTo>
                  <a:pt x="3763" y="832"/>
                </a:lnTo>
                <a:lnTo>
                  <a:pt x="3761" y="830"/>
                </a:lnTo>
                <a:lnTo>
                  <a:pt x="3761" y="829"/>
                </a:lnTo>
                <a:lnTo>
                  <a:pt x="3761" y="827"/>
                </a:lnTo>
                <a:lnTo>
                  <a:pt x="3760" y="827"/>
                </a:lnTo>
                <a:lnTo>
                  <a:pt x="3758" y="827"/>
                </a:lnTo>
                <a:lnTo>
                  <a:pt x="3757" y="826"/>
                </a:lnTo>
                <a:lnTo>
                  <a:pt x="3757" y="824"/>
                </a:lnTo>
                <a:lnTo>
                  <a:pt x="3758" y="823"/>
                </a:lnTo>
                <a:lnTo>
                  <a:pt x="3758" y="821"/>
                </a:lnTo>
                <a:lnTo>
                  <a:pt x="3760" y="821"/>
                </a:lnTo>
                <a:lnTo>
                  <a:pt x="3760" y="823"/>
                </a:lnTo>
                <a:lnTo>
                  <a:pt x="3761" y="823"/>
                </a:lnTo>
                <a:lnTo>
                  <a:pt x="3761" y="821"/>
                </a:lnTo>
                <a:lnTo>
                  <a:pt x="3761" y="820"/>
                </a:lnTo>
                <a:lnTo>
                  <a:pt x="3761" y="819"/>
                </a:lnTo>
                <a:lnTo>
                  <a:pt x="3763" y="817"/>
                </a:lnTo>
                <a:lnTo>
                  <a:pt x="3763" y="819"/>
                </a:lnTo>
                <a:lnTo>
                  <a:pt x="3764" y="819"/>
                </a:lnTo>
                <a:lnTo>
                  <a:pt x="3764" y="817"/>
                </a:lnTo>
                <a:lnTo>
                  <a:pt x="3765" y="817"/>
                </a:lnTo>
                <a:lnTo>
                  <a:pt x="3764" y="816"/>
                </a:lnTo>
                <a:lnTo>
                  <a:pt x="3765" y="816"/>
                </a:lnTo>
                <a:lnTo>
                  <a:pt x="3765" y="817"/>
                </a:lnTo>
                <a:lnTo>
                  <a:pt x="3767" y="817"/>
                </a:lnTo>
                <a:lnTo>
                  <a:pt x="3767" y="816"/>
                </a:lnTo>
                <a:lnTo>
                  <a:pt x="3768" y="816"/>
                </a:lnTo>
                <a:lnTo>
                  <a:pt x="3768" y="817"/>
                </a:lnTo>
                <a:lnTo>
                  <a:pt x="3770" y="817"/>
                </a:lnTo>
                <a:lnTo>
                  <a:pt x="3770" y="816"/>
                </a:lnTo>
                <a:lnTo>
                  <a:pt x="3771" y="816"/>
                </a:lnTo>
                <a:lnTo>
                  <a:pt x="3773" y="816"/>
                </a:lnTo>
                <a:lnTo>
                  <a:pt x="3773" y="814"/>
                </a:lnTo>
                <a:lnTo>
                  <a:pt x="3774" y="814"/>
                </a:lnTo>
                <a:lnTo>
                  <a:pt x="3774" y="814"/>
                </a:lnTo>
                <a:lnTo>
                  <a:pt x="3774" y="813"/>
                </a:lnTo>
                <a:lnTo>
                  <a:pt x="3774" y="811"/>
                </a:lnTo>
                <a:lnTo>
                  <a:pt x="3774" y="811"/>
                </a:lnTo>
                <a:lnTo>
                  <a:pt x="3774" y="810"/>
                </a:lnTo>
                <a:lnTo>
                  <a:pt x="3774" y="811"/>
                </a:lnTo>
                <a:lnTo>
                  <a:pt x="3776" y="811"/>
                </a:lnTo>
                <a:lnTo>
                  <a:pt x="3777" y="811"/>
                </a:lnTo>
                <a:lnTo>
                  <a:pt x="3777" y="813"/>
                </a:lnTo>
                <a:lnTo>
                  <a:pt x="3779" y="813"/>
                </a:lnTo>
                <a:lnTo>
                  <a:pt x="3780" y="813"/>
                </a:lnTo>
                <a:lnTo>
                  <a:pt x="3780" y="811"/>
                </a:lnTo>
                <a:lnTo>
                  <a:pt x="3779" y="810"/>
                </a:lnTo>
                <a:lnTo>
                  <a:pt x="3780" y="810"/>
                </a:lnTo>
                <a:lnTo>
                  <a:pt x="3780" y="811"/>
                </a:lnTo>
                <a:lnTo>
                  <a:pt x="3782" y="811"/>
                </a:lnTo>
                <a:lnTo>
                  <a:pt x="3783" y="813"/>
                </a:lnTo>
                <a:lnTo>
                  <a:pt x="3783" y="811"/>
                </a:lnTo>
                <a:lnTo>
                  <a:pt x="3783" y="810"/>
                </a:lnTo>
                <a:lnTo>
                  <a:pt x="3785" y="808"/>
                </a:lnTo>
                <a:lnTo>
                  <a:pt x="3785" y="810"/>
                </a:lnTo>
                <a:lnTo>
                  <a:pt x="3786" y="810"/>
                </a:lnTo>
                <a:lnTo>
                  <a:pt x="3788" y="810"/>
                </a:lnTo>
                <a:lnTo>
                  <a:pt x="3788" y="808"/>
                </a:lnTo>
                <a:lnTo>
                  <a:pt x="3786" y="808"/>
                </a:lnTo>
                <a:lnTo>
                  <a:pt x="3786" y="807"/>
                </a:lnTo>
                <a:lnTo>
                  <a:pt x="3786" y="805"/>
                </a:lnTo>
                <a:lnTo>
                  <a:pt x="3788" y="805"/>
                </a:lnTo>
                <a:lnTo>
                  <a:pt x="3788" y="807"/>
                </a:lnTo>
                <a:lnTo>
                  <a:pt x="3789" y="808"/>
                </a:lnTo>
                <a:lnTo>
                  <a:pt x="3789" y="807"/>
                </a:lnTo>
                <a:lnTo>
                  <a:pt x="3790" y="807"/>
                </a:lnTo>
                <a:lnTo>
                  <a:pt x="3790" y="805"/>
                </a:lnTo>
                <a:lnTo>
                  <a:pt x="3792" y="805"/>
                </a:lnTo>
                <a:lnTo>
                  <a:pt x="3792" y="804"/>
                </a:lnTo>
                <a:lnTo>
                  <a:pt x="3792" y="802"/>
                </a:lnTo>
                <a:lnTo>
                  <a:pt x="3792" y="801"/>
                </a:lnTo>
                <a:lnTo>
                  <a:pt x="3790" y="801"/>
                </a:lnTo>
                <a:lnTo>
                  <a:pt x="3790" y="799"/>
                </a:lnTo>
                <a:lnTo>
                  <a:pt x="3790" y="798"/>
                </a:lnTo>
                <a:lnTo>
                  <a:pt x="3789" y="798"/>
                </a:lnTo>
                <a:lnTo>
                  <a:pt x="3789" y="798"/>
                </a:lnTo>
                <a:lnTo>
                  <a:pt x="3788" y="798"/>
                </a:lnTo>
                <a:lnTo>
                  <a:pt x="3788" y="796"/>
                </a:lnTo>
                <a:lnTo>
                  <a:pt x="3786" y="796"/>
                </a:lnTo>
                <a:lnTo>
                  <a:pt x="3786" y="795"/>
                </a:lnTo>
                <a:lnTo>
                  <a:pt x="3785" y="795"/>
                </a:lnTo>
                <a:lnTo>
                  <a:pt x="3786" y="793"/>
                </a:lnTo>
                <a:lnTo>
                  <a:pt x="3786" y="792"/>
                </a:lnTo>
                <a:lnTo>
                  <a:pt x="3788" y="792"/>
                </a:lnTo>
                <a:lnTo>
                  <a:pt x="3788" y="793"/>
                </a:lnTo>
                <a:lnTo>
                  <a:pt x="3789" y="793"/>
                </a:lnTo>
                <a:lnTo>
                  <a:pt x="3789" y="795"/>
                </a:lnTo>
                <a:lnTo>
                  <a:pt x="3790" y="796"/>
                </a:lnTo>
                <a:lnTo>
                  <a:pt x="3792" y="796"/>
                </a:lnTo>
                <a:lnTo>
                  <a:pt x="3792" y="798"/>
                </a:lnTo>
                <a:lnTo>
                  <a:pt x="3793" y="798"/>
                </a:lnTo>
                <a:lnTo>
                  <a:pt x="3793" y="798"/>
                </a:lnTo>
                <a:lnTo>
                  <a:pt x="3793" y="799"/>
                </a:lnTo>
                <a:lnTo>
                  <a:pt x="3795" y="799"/>
                </a:lnTo>
                <a:lnTo>
                  <a:pt x="3796" y="799"/>
                </a:lnTo>
                <a:lnTo>
                  <a:pt x="3796" y="801"/>
                </a:lnTo>
                <a:lnTo>
                  <a:pt x="3796" y="802"/>
                </a:lnTo>
                <a:lnTo>
                  <a:pt x="3798" y="802"/>
                </a:lnTo>
                <a:lnTo>
                  <a:pt x="3799" y="802"/>
                </a:lnTo>
                <a:lnTo>
                  <a:pt x="3801" y="802"/>
                </a:lnTo>
                <a:lnTo>
                  <a:pt x="3802" y="801"/>
                </a:lnTo>
                <a:lnTo>
                  <a:pt x="3801" y="801"/>
                </a:lnTo>
                <a:lnTo>
                  <a:pt x="3801" y="799"/>
                </a:lnTo>
                <a:lnTo>
                  <a:pt x="3799" y="799"/>
                </a:lnTo>
                <a:lnTo>
                  <a:pt x="3799" y="798"/>
                </a:lnTo>
                <a:lnTo>
                  <a:pt x="3801" y="798"/>
                </a:lnTo>
                <a:lnTo>
                  <a:pt x="3802" y="798"/>
                </a:lnTo>
                <a:lnTo>
                  <a:pt x="3802" y="798"/>
                </a:lnTo>
                <a:lnTo>
                  <a:pt x="3804" y="796"/>
                </a:lnTo>
                <a:lnTo>
                  <a:pt x="3805" y="796"/>
                </a:lnTo>
                <a:lnTo>
                  <a:pt x="3805" y="798"/>
                </a:lnTo>
                <a:lnTo>
                  <a:pt x="3805" y="798"/>
                </a:lnTo>
                <a:lnTo>
                  <a:pt x="3807" y="798"/>
                </a:lnTo>
                <a:lnTo>
                  <a:pt x="3808" y="798"/>
                </a:lnTo>
                <a:lnTo>
                  <a:pt x="3808" y="798"/>
                </a:lnTo>
                <a:lnTo>
                  <a:pt x="3807" y="798"/>
                </a:lnTo>
                <a:lnTo>
                  <a:pt x="3807" y="796"/>
                </a:lnTo>
                <a:lnTo>
                  <a:pt x="3808" y="796"/>
                </a:lnTo>
                <a:lnTo>
                  <a:pt x="3810" y="796"/>
                </a:lnTo>
                <a:lnTo>
                  <a:pt x="3810" y="795"/>
                </a:lnTo>
                <a:lnTo>
                  <a:pt x="3810" y="795"/>
                </a:lnTo>
                <a:lnTo>
                  <a:pt x="3810" y="796"/>
                </a:lnTo>
                <a:lnTo>
                  <a:pt x="3811" y="796"/>
                </a:lnTo>
                <a:lnTo>
                  <a:pt x="3811" y="798"/>
                </a:lnTo>
                <a:lnTo>
                  <a:pt x="3813" y="798"/>
                </a:lnTo>
                <a:lnTo>
                  <a:pt x="3814" y="798"/>
                </a:lnTo>
                <a:lnTo>
                  <a:pt x="3814" y="796"/>
                </a:lnTo>
                <a:lnTo>
                  <a:pt x="3814" y="795"/>
                </a:lnTo>
                <a:lnTo>
                  <a:pt x="3814" y="793"/>
                </a:lnTo>
                <a:lnTo>
                  <a:pt x="3815" y="793"/>
                </a:lnTo>
                <a:lnTo>
                  <a:pt x="3815" y="795"/>
                </a:lnTo>
                <a:lnTo>
                  <a:pt x="3817" y="795"/>
                </a:lnTo>
                <a:lnTo>
                  <a:pt x="3817" y="796"/>
                </a:lnTo>
                <a:lnTo>
                  <a:pt x="3818" y="796"/>
                </a:lnTo>
                <a:lnTo>
                  <a:pt x="3820" y="795"/>
                </a:lnTo>
                <a:lnTo>
                  <a:pt x="3818" y="793"/>
                </a:lnTo>
                <a:lnTo>
                  <a:pt x="3820" y="793"/>
                </a:lnTo>
                <a:lnTo>
                  <a:pt x="3820" y="795"/>
                </a:lnTo>
                <a:lnTo>
                  <a:pt x="3820" y="796"/>
                </a:lnTo>
                <a:lnTo>
                  <a:pt x="3821" y="795"/>
                </a:lnTo>
                <a:lnTo>
                  <a:pt x="3821" y="793"/>
                </a:lnTo>
                <a:lnTo>
                  <a:pt x="3823" y="793"/>
                </a:lnTo>
                <a:lnTo>
                  <a:pt x="3824" y="793"/>
                </a:lnTo>
                <a:lnTo>
                  <a:pt x="3826" y="793"/>
                </a:lnTo>
                <a:lnTo>
                  <a:pt x="3826" y="792"/>
                </a:lnTo>
                <a:lnTo>
                  <a:pt x="3824" y="792"/>
                </a:lnTo>
                <a:lnTo>
                  <a:pt x="3824" y="791"/>
                </a:lnTo>
                <a:lnTo>
                  <a:pt x="3826" y="791"/>
                </a:lnTo>
                <a:lnTo>
                  <a:pt x="3826" y="789"/>
                </a:lnTo>
                <a:lnTo>
                  <a:pt x="3827" y="789"/>
                </a:lnTo>
                <a:lnTo>
                  <a:pt x="3826" y="788"/>
                </a:lnTo>
                <a:lnTo>
                  <a:pt x="3826" y="785"/>
                </a:lnTo>
                <a:lnTo>
                  <a:pt x="3826" y="783"/>
                </a:lnTo>
                <a:lnTo>
                  <a:pt x="3827" y="782"/>
                </a:lnTo>
                <a:lnTo>
                  <a:pt x="3827" y="783"/>
                </a:lnTo>
                <a:lnTo>
                  <a:pt x="3829" y="783"/>
                </a:lnTo>
                <a:lnTo>
                  <a:pt x="3830" y="782"/>
                </a:lnTo>
                <a:lnTo>
                  <a:pt x="3830" y="780"/>
                </a:lnTo>
                <a:lnTo>
                  <a:pt x="3832" y="780"/>
                </a:lnTo>
                <a:lnTo>
                  <a:pt x="3832" y="779"/>
                </a:lnTo>
                <a:lnTo>
                  <a:pt x="3830" y="777"/>
                </a:lnTo>
                <a:lnTo>
                  <a:pt x="3832" y="777"/>
                </a:lnTo>
                <a:lnTo>
                  <a:pt x="3833" y="779"/>
                </a:lnTo>
                <a:lnTo>
                  <a:pt x="3833" y="777"/>
                </a:lnTo>
                <a:lnTo>
                  <a:pt x="3833" y="776"/>
                </a:lnTo>
                <a:lnTo>
                  <a:pt x="3835" y="776"/>
                </a:lnTo>
                <a:lnTo>
                  <a:pt x="3836" y="776"/>
                </a:lnTo>
                <a:lnTo>
                  <a:pt x="3835" y="774"/>
                </a:lnTo>
                <a:lnTo>
                  <a:pt x="3835" y="773"/>
                </a:lnTo>
                <a:lnTo>
                  <a:pt x="3836" y="773"/>
                </a:lnTo>
                <a:lnTo>
                  <a:pt x="3836" y="771"/>
                </a:lnTo>
                <a:lnTo>
                  <a:pt x="3836" y="770"/>
                </a:lnTo>
                <a:lnTo>
                  <a:pt x="3835" y="770"/>
                </a:lnTo>
                <a:lnTo>
                  <a:pt x="3833" y="770"/>
                </a:lnTo>
                <a:lnTo>
                  <a:pt x="3832" y="768"/>
                </a:lnTo>
                <a:lnTo>
                  <a:pt x="3833" y="768"/>
                </a:lnTo>
                <a:lnTo>
                  <a:pt x="3835" y="768"/>
                </a:lnTo>
                <a:lnTo>
                  <a:pt x="3836" y="768"/>
                </a:lnTo>
                <a:lnTo>
                  <a:pt x="3836" y="767"/>
                </a:lnTo>
                <a:lnTo>
                  <a:pt x="3835" y="766"/>
                </a:lnTo>
                <a:lnTo>
                  <a:pt x="3836" y="766"/>
                </a:lnTo>
                <a:lnTo>
                  <a:pt x="3836" y="767"/>
                </a:lnTo>
                <a:lnTo>
                  <a:pt x="3838" y="767"/>
                </a:lnTo>
                <a:lnTo>
                  <a:pt x="3838" y="766"/>
                </a:lnTo>
                <a:lnTo>
                  <a:pt x="3839" y="766"/>
                </a:lnTo>
                <a:lnTo>
                  <a:pt x="3840" y="767"/>
                </a:lnTo>
                <a:lnTo>
                  <a:pt x="3842" y="767"/>
                </a:lnTo>
                <a:lnTo>
                  <a:pt x="3842" y="766"/>
                </a:lnTo>
                <a:lnTo>
                  <a:pt x="3842" y="764"/>
                </a:lnTo>
                <a:lnTo>
                  <a:pt x="3840" y="764"/>
                </a:lnTo>
                <a:lnTo>
                  <a:pt x="3840" y="763"/>
                </a:lnTo>
                <a:lnTo>
                  <a:pt x="3839" y="763"/>
                </a:lnTo>
                <a:lnTo>
                  <a:pt x="3838" y="763"/>
                </a:lnTo>
                <a:lnTo>
                  <a:pt x="3839" y="763"/>
                </a:lnTo>
                <a:lnTo>
                  <a:pt x="3840" y="763"/>
                </a:lnTo>
                <a:lnTo>
                  <a:pt x="3842" y="763"/>
                </a:lnTo>
                <a:lnTo>
                  <a:pt x="3843" y="763"/>
                </a:lnTo>
                <a:lnTo>
                  <a:pt x="3843" y="761"/>
                </a:lnTo>
                <a:lnTo>
                  <a:pt x="3842" y="761"/>
                </a:lnTo>
                <a:lnTo>
                  <a:pt x="3840" y="761"/>
                </a:lnTo>
                <a:lnTo>
                  <a:pt x="3840" y="760"/>
                </a:lnTo>
                <a:lnTo>
                  <a:pt x="3840" y="758"/>
                </a:lnTo>
                <a:lnTo>
                  <a:pt x="3839" y="758"/>
                </a:lnTo>
                <a:lnTo>
                  <a:pt x="3839" y="757"/>
                </a:lnTo>
                <a:lnTo>
                  <a:pt x="3840" y="757"/>
                </a:lnTo>
                <a:lnTo>
                  <a:pt x="3842" y="757"/>
                </a:lnTo>
                <a:lnTo>
                  <a:pt x="3842" y="758"/>
                </a:lnTo>
                <a:lnTo>
                  <a:pt x="3842" y="760"/>
                </a:lnTo>
                <a:lnTo>
                  <a:pt x="3843" y="760"/>
                </a:lnTo>
                <a:lnTo>
                  <a:pt x="3843" y="758"/>
                </a:lnTo>
                <a:lnTo>
                  <a:pt x="3845" y="758"/>
                </a:lnTo>
                <a:lnTo>
                  <a:pt x="3845" y="757"/>
                </a:lnTo>
                <a:lnTo>
                  <a:pt x="3843" y="757"/>
                </a:lnTo>
                <a:lnTo>
                  <a:pt x="3843" y="755"/>
                </a:lnTo>
                <a:lnTo>
                  <a:pt x="3842" y="755"/>
                </a:lnTo>
                <a:lnTo>
                  <a:pt x="3840" y="754"/>
                </a:lnTo>
                <a:lnTo>
                  <a:pt x="3842" y="754"/>
                </a:lnTo>
                <a:lnTo>
                  <a:pt x="3843" y="754"/>
                </a:lnTo>
                <a:lnTo>
                  <a:pt x="3843" y="752"/>
                </a:lnTo>
                <a:lnTo>
                  <a:pt x="3842" y="752"/>
                </a:lnTo>
                <a:lnTo>
                  <a:pt x="3842" y="751"/>
                </a:lnTo>
                <a:lnTo>
                  <a:pt x="3843" y="752"/>
                </a:lnTo>
                <a:lnTo>
                  <a:pt x="3845" y="752"/>
                </a:lnTo>
                <a:lnTo>
                  <a:pt x="3845" y="754"/>
                </a:lnTo>
                <a:lnTo>
                  <a:pt x="3845" y="754"/>
                </a:lnTo>
                <a:lnTo>
                  <a:pt x="3845" y="752"/>
                </a:lnTo>
                <a:lnTo>
                  <a:pt x="3845" y="751"/>
                </a:lnTo>
                <a:lnTo>
                  <a:pt x="3843" y="751"/>
                </a:lnTo>
                <a:lnTo>
                  <a:pt x="3843" y="749"/>
                </a:lnTo>
                <a:lnTo>
                  <a:pt x="3845" y="749"/>
                </a:lnTo>
                <a:lnTo>
                  <a:pt x="3845" y="748"/>
                </a:lnTo>
                <a:lnTo>
                  <a:pt x="3843" y="748"/>
                </a:lnTo>
                <a:lnTo>
                  <a:pt x="3843" y="746"/>
                </a:lnTo>
                <a:lnTo>
                  <a:pt x="3843" y="745"/>
                </a:lnTo>
                <a:lnTo>
                  <a:pt x="3842" y="743"/>
                </a:lnTo>
                <a:lnTo>
                  <a:pt x="3842" y="742"/>
                </a:lnTo>
                <a:lnTo>
                  <a:pt x="3840" y="742"/>
                </a:lnTo>
                <a:lnTo>
                  <a:pt x="3840" y="741"/>
                </a:lnTo>
                <a:lnTo>
                  <a:pt x="3842" y="741"/>
                </a:lnTo>
                <a:lnTo>
                  <a:pt x="3843" y="741"/>
                </a:lnTo>
                <a:lnTo>
                  <a:pt x="3842" y="739"/>
                </a:lnTo>
                <a:lnTo>
                  <a:pt x="3840" y="739"/>
                </a:lnTo>
                <a:lnTo>
                  <a:pt x="3839" y="738"/>
                </a:lnTo>
                <a:lnTo>
                  <a:pt x="3838" y="738"/>
                </a:lnTo>
                <a:lnTo>
                  <a:pt x="3839" y="736"/>
                </a:lnTo>
                <a:lnTo>
                  <a:pt x="3840" y="738"/>
                </a:lnTo>
                <a:lnTo>
                  <a:pt x="3842" y="738"/>
                </a:lnTo>
                <a:lnTo>
                  <a:pt x="3842" y="736"/>
                </a:lnTo>
                <a:lnTo>
                  <a:pt x="3842" y="735"/>
                </a:lnTo>
                <a:lnTo>
                  <a:pt x="3840" y="735"/>
                </a:lnTo>
                <a:lnTo>
                  <a:pt x="3839" y="735"/>
                </a:lnTo>
                <a:lnTo>
                  <a:pt x="3838" y="735"/>
                </a:lnTo>
                <a:lnTo>
                  <a:pt x="3836" y="735"/>
                </a:lnTo>
                <a:lnTo>
                  <a:pt x="3836" y="733"/>
                </a:lnTo>
                <a:lnTo>
                  <a:pt x="3836" y="732"/>
                </a:lnTo>
                <a:lnTo>
                  <a:pt x="3838" y="732"/>
                </a:lnTo>
                <a:lnTo>
                  <a:pt x="3838" y="730"/>
                </a:lnTo>
                <a:lnTo>
                  <a:pt x="3839" y="730"/>
                </a:lnTo>
                <a:lnTo>
                  <a:pt x="3839" y="732"/>
                </a:lnTo>
                <a:lnTo>
                  <a:pt x="3839" y="733"/>
                </a:lnTo>
                <a:lnTo>
                  <a:pt x="3840" y="733"/>
                </a:lnTo>
                <a:lnTo>
                  <a:pt x="3840" y="732"/>
                </a:lnTo>
                <a:lnTo>
                  <a:pt x="3842" y="732"/>
                </a:lnTo>
                <a:lnTo>
                  <a:pt x="3840" y="730"/>
                </a:lnTo>
                <a:lnTo>
                  <a:pt x="3842" y="730"/>
                </a:lnTo>
                <a:lnTo>
                  <a:pt x="3843" y="730"/>
                </a:lnTo>
                <a:lnTo>
                  <a:pt x="3843" y="729"/>
                </a:lnTo>
                <a:lnTo>
                  <a:pt x="3842" y="729"/>
                </a:lnTo>
                <a:lnTo>
                  <a:pt x="3842" y="727"/>
                </a:lnTo>
                <a:lnTo>
                  <a:pt x="3842" y="727"/>
                </a:lnTo>
                <a:lnTo>
                  <a:pt x="3843" y="727"/>
                </a:lnTo>
                <a:lnTo>
                  <a:pt x="3843" y="726"/>
                </a:lnTo>
                <a:lnTo>
                  <a:pt x="3843" y="724"/>
                </a:lnTo>
                <a:lnTo>
                  <a:pt x="3843" y="723"/>
                </a:lnTo>
                <a:lnTo>
                  <a:pt x="3843" y="721"/>
                </a:lnTo>
                <a:lnTo>
                  <a:pt x="3842" y="721"/>
                </a:lnTo>
                <a:lnTo>
                  <a:pt x="3842" y="720"/>
                </a:lnTo>
                <a:lnTo>
                  <a:pt x="3842" y="718"/>
                </a:lnTo>
                <a:lnTo>
                  <a:pt x="3840" y="717"/>
                </a:lnTo>
                <a:lnTo>
                  <a:pt x="3842" y="717"/>
                </a:lnTo>
                <a:lnTo>
                  <a:pt x="3842" y="715"/>
                </a:lnTo>
                <a:lnTo>
                  <a:pt x="3843" y="715"/>
                </a:lnTo>
                <a:lnTo>
                  <a:pt x="3842" y="714"/>
                </a:lnTo>
                <a:lnTo>
                  <a:pt x="3840" y="714"/>
                </a:lnTo>
                <a:lnTo>
                  <a:pt x="3839" y="713"/>
                </a:lnTo>
                <a:lnTo>
                  <a:pt x="3840" y="713"/>
                </a:lnTo>
                <a:lnTo>
                  <a:pt x="3840" y="714"/>
                </a:lnTo>
                <a:lnTo>
                  <a:pt x="3842" y="713"/>
                </a:lnTo>
                <a:lnTo>
                  <a:pt x="3842" y="714"/>
                </a:lnTo>
                <a:lnTo>
                  <a:pt x="3843" y="714"/>
                </a:lnTo>
                <a:lnTo>
                  <a:pt x="3843" y="713"/>
                </a:lnTo>
                <a:lnTo>
                  <a:pt x="3842" y="711"/>
                </a:lnTo>
                <a:lnTo>
                  <a:pt x="3843" y="711"/>
                </a:lnTo>
                <a:lnTo>
                  <a:pt x="3843" y="710"/>
                </a:lnTo>
                <a:lnTo>
                  <a:pt x="3843" y="708"/>
                </a:lnTo>
                <a:lnTo>
                  <a:pt x="3842" y="708"/>
                </a:lnTo>
                <a:lnTo>
                  <a:pt x="3842" y="707"/>
                </a:lnTo>
                <a:lnTo>
                  <a:pt x="3843" y="707"/>
                </a:lnTo>
                <a:lnTo>
                  <a:pt x="3843" y="708"/>
                </a:lnTo>
                <a:lnTo>
                  <a:pt x="3845" y="708"/>
                </a:lnTo>
                <a:lnTo>
                  <a:pt x="3845" y="710"/>
                </a:lnTo>
                <a:lnTo>
                  <a:pt x="3845" y="710"/>
                </a:lnTo>
                <a:lnTo>
                  <a:pt x="3845" y="708"/>
                </a:lnTo>
                <a:lnTo>
                  <a:pt x="3846" y="708"/>
                </a:lnTo>
                <a:lnTo>
                  <a:pt x="3846" y="707"/>
                </a:lnTo>
                <a:lnTo>
                  <a:pt x="3845" y="705"/>
                </a:lnTo>
                <a:lnTo>
                  <a:pt x="3845" y="704"/>
                </a:lnTo>
                <a:lnTo>
                  <a:pt x="3845" y="702"/>
                </a:lnTo>
                <a:lnTo>
                  <a:pt x="3843" y="702"/>
                </a:lnTo>
                <a:lnTo>
                  <a:pt x="3842" y="702"/>
                </a:lnTo>
                <a:lnTo>
                  <a:pt x="3840" y="702"/>
                </a:lnTo>
                <a:lnTo>
                  <a:pt x="3840" y="701"/>
                </a:lnTo>
                <a:lnTo>
                  <a:pt x="3842" y="701"/>
                </a:lnTo>
                <a:lnTo>
                  <a:pt x="3843" y="702"/>
                </a:lnTo>
                <a:lnTo>
                  <a:pt x="3845" y="701"/>
                </a:lnTo>
                <a:lnTo>
                  <a:pt x="3845" y="699"/>
                </a:lnTo>
                <a:lnTo>
                  <a:pt x="3843" y="699"/>
                </a:lnTo>
                <a:lnTo>
                  <a:pt x="3842" y="698"/>
                </a:lnTo>
                <a:lnTo>
                  <a:pt x="3843" y="698"/>
                </a:lnTo>
                <a:lnTo>
                  <a:pt x="3843" y="696"/>
                </a:lnTo>
                <a:lnTo>
                  <a:pt x="3842" y="696"/>
                </a:lnTo>
                <a:lnTo>
                  <a:pt x="3842" y="695"/>
                </a:lnTo>
                <a:lnTo>
                  <a:pt x="3840" y="695"/>
                </a:lnTo>
                <a:lnTo>
                  <a:pt x="3839" y="695"/>
                </a:lnTo>
                <a:lnTo>
                  <a:pt x="3838" y="693"/>
                </a:lnTo>
                <a:lnTo>
                  <a:pt x="3839" y="693"/>
                </a:lnTo>
                <a:lnTo>
                  <a:pt x="3839" y="692"/>
                </a:lnTo>
                <a:lnTo>
                  <a:pt x="3840" y="693"/>
                </a:lnTo>
                <a:lnTo>
                  <a:pt x="3842" y="693"/>
                </a:lnTo>
                <a:lnTo>
                  <a:pt x="3843" y="693"/>
                </a:lnTo>
                <a:lnTo>
                  <a:pt x="3845" y="692"/>
                </a:lnTo>
                <a:lnTo>
                  <a:pt x="3843" y="692"/>
                </a:lnTo>
                <a:lnTo>
                  <a:pt x="3843" y="692"/>
                </a:lnTo>
                <a:lnTo>
                  <a:pt x="3842" y="692"/>
                </a:lnTo>
                <a:lnTo>
                  <a:pt x="3842" y="690"/>
                </a:lnTo>
                <a:lnTo>
                  <a:pt x="3840" y="690"/>
                </a:lnTo>
                <a:lnTo>
                  <a:pt x="3839" y="690"/>
                </a:lnTo>
                <a:lnTo>
                  <a:pt x="3839" y="689"/>
                </a:lnTo>
                <a:lnTo>
                  <a:pt x="3838" y="689"/>
                </a:lnTo>
                <a:lnTo>
                  <a:pt x="3838" y="690"/>
                </a:lnTo>
                <a:lnTo>
                  <a:pt x="3838" y="692"/>
                </a:lnTo>
                <a:lnTo>
                  <a:pt x="3836" y="692"/>
                </a:lnTo>
                <a:lnTo>
                  <a:pt x="3836" y="690"/>
                </a:lnTo>
                <a:lnTo>
                  <a:pt x="3835" y="690"/>
                </a:lnTo>
                <a:lnTo>
                  <a:pt x="3835" y="689"/>
                </a:lnTo>
                <a:lnTo>
                  <a:pt x="3836" y="689"/>
                </a:lnTo>
                <a:lnTo>
                  <a:pt x="3838" y="689"/>
                </a:lnTo>
                <a:lnTo>
                  <a:pt x="3838" y="688"/>
                </a:lnTo>
                <a:lnTo>
                  <a:pt x="3839" y="688"/>
                </a:lnTo>
                <a:lnTo>
                  <a:pt x="3839" y="686"/>
                </a:lnTo>
                <a:lnTo>
                  <a:pt x="3839" y="685"/>
                </a:lnTo>
                <a:lnTo>
                  <a:pt x="3840" y="685"/>
                </a:lnTo>
                <a:lnTo>
                  <a:pt x="3840" y="683"/>
                </a:lnTo>
                <a:lnTo>
                  <a:pt x="3839" y="683"/>
                </a:lnTo>
                <a:lnTo>
                  <a:pt x="3838" y="683"/>
                </a:lnTo>
                <a:lnTo>
                  <a:pt x="3836" y="683"/>
                </a:lnTo>
                <a:lnTo>
                  <a:pt x="3835" y="683"/>
                </a:lnTo>
                <a:lnTo>
                  <a:pt x="3835" y="682"/>
                </a:lnTo>
                <a:lnTo>
                  <a:pt x="3833" y="682"/>
                </a:lnTo>
                <a:lnTo>
                  <a:pt x="3832" y="682"/>
                </a:lnTo>
                <a:lnTo>
                  <a:pt x="3832" y="680"/>
                </a:lnTo>
                <a:lnTo>
                  <a:pt x="3830" y="679"/>
                </a:lnTo>
                <a:lnTo>
                  <a:pt x="3829" y="679"/>
                </a:lnTo>
                <a:lnTo>
                  <a:pt x="3827" y="677"/>
                </a:lnTo>
                <a:lnTo>
                  <a:pt x="3826" y="677"/>
                </a:lnTo>
                <a:lnTo>
                  <a:pt x="3826" y="676"/>
                </a:lnTo>
                <a:lnTo>
                  <a:pt x="3824" y="676"/>
                </a:lnTo>
                <a:lnTo>
                  <a:pt x="3823" y="677"/>
                </a:lnTo>
                <a:lnTo>
                  <a:pt x="3823" y="679"/>
                </a:lnTo>
                <a:lnTo>
                  <a:pt x="3821" y="679"/>
                </a:lnTo>
                <a:lnTo>
                  <a:pt x="3820" y="679"/>
                </a:lnTo>
                <a:lnTo>
                  <a:pt x="3818" y="680"/>
                </a:lnTo>
                <a:lnTo>
                  <a:pt x="3818" y="679"/>
                </a:lnTo>
                <a:lnTo>
                  <a:pt x="3818" y="677"/>
                </a:lnTo>
                <a:lnTo>
                  <a:pt x="3817" y="676"/>
                </a:lnTo>
                <a:lnTo>
                  <a:pt x="3818" y="676"/>
                </a:lnTo>
                <a:lnTo>
                  <a:pt x="3818" y="677"/>
                </a:lnTo>
                <a:lnTo>
                  <a:pt x="3820" y="677"/>
                </a:lnTo>
                <a:lnTo>
                  <a:pt x="3820" y="676"/>
                </a:lnTo>
                <a:lnTo>
                  <a:pt x="3820" y="674"/>
                </a:lnTo>
                <a:lnTo>
                  <a:pt x="3820" y="673"/>
                </a:lnTo>
                <a:lnTo>
                  <a:pt x="3820" y="671"/>
                </a:lnTo>
                <a:lnTo>
                  <a:pt x="3821" y="671"/>
                </a:lnTo>
                <a:lnTo>
                  <a:pt x="3823" y="670"/>
                </a:lnTo>
                <a:lnTo>
                  <a:pt x="3823" y="668"/>
                </a:lnTo>
                <a:lnTo>
                  <a:pt x="3824" y="668"/>
                </a:lnTo>
                <a:lnTo>
                  <a:pt x="3826" y="668"/>
                </a:lnTo>
                <a:lnTo>
                  <a:pt x="3827" y="668"/>
                </a:lnTo>
                <a:lnTo>
                  <a:pt x="3829" y="668"/>
                </a:lnTo>
                <a:lnTo>
                  <a:pt x="3829" y="667"/>
                </a:lnTo>
                <a:lnTo>
                  <a:pt x="3827" y="665"/>
                </a:lnTo>
                <a:lnTo>
                  <a:pt x="3826" y="664"/>
                </a:lnTo>
                <a:lnTo>
                  <a:pt x="3823" y="662"/>
                </a:lnTo>
                <a:lnTo>
                  <a:pt x="3821" y="661"/>
                </a:lnTo>
                <a:lnTo>
                  <a:pt x="3820" y="661"/>
                </a:lnTo>
                <a:lnTo>
                  <a:pt x="3820" y="660"/>
                </a:lnTo>
                <a:lnTo>
                  <a:pt x="3818" y="660"/>
                </a:lnTo>
                <a:lnTo>
                  <a:pt x="3817" y="658"/>
                </a:lnTo>
                <a:lnTo>
                  <a:pt x="3815" y="658"/>
                </a:lnTo>
                <a:lnTo>
                  <a:pt x="3814" y="658"/>
                </a:lnTo>
                <a:lnTo>
                  <a:pt x="3813" y="657"/>
                </a:lnTo>
                <a:lnTo>
                  <a:pt x="3811" y="657"/>
                </a:lnTo>
                <a:lnTo>
                  <a:pt x="3810" y="657"/>
                </a:lnTo>
                <a:lnTo>
                  <a:pt x="3810" y="655"/>
                </a:lnTo>
                <a:lnTo>
                  <a:pt x="3808" y="655"/>
                </a:lnTo>
                <a:lnTo>
                  <a:pt x="3807" y="655"/>
                </a:lnTo>
                <a:lnTo>
                  <a:pt x="3805" y="654"/>
                </a:lnTo>
                <a:lnTo>
                  <a:pt x="3804" y="652"/>
                </a:lnTo>
                <a:lnTo>
                  <a:pt x="3804" y="651"/>
                </a:lnTo>
                <a:lnTo>
                  <a:pt x="3805" y="652"/>
                </a:lnTo>
                <a:lnTo>
                  <a:pt x="3807" y="652"/>
                </a:lnTo>
                <a:lnTo>
                  <a:pt x="3807" y="654"/>
                </a:lnTo>
                <a:lnTo>
                  <a:pt x="3808" y="654"/>
                </a:lnTo>
                <a:lnTo>
                  <a:pt x="3810" y="654"/>
                </a:lnTo>
                <a:lnTo>
                  <a:pt x="3810" y="654"/>
                </a:lnTo>
                <a:lnTo>
                  <a:pt x="3810" y="652"/>
                </a:lnTo>
                <a:lnTo>
                  <a:pt x="3811" y="654"/>
                </a:lnTo>
                <a:lnTo>
                  <a:pt x="3810" y="654"/>
                </a:lnTo>
                <a:lnTo>
                  <a:pt x="3810" y="655"/>
                </a:lnTo>
                <a:lnTo>
                  <a:pt x="3811" y="655"/>
                </a:lnTo>
                <a:lnTo>
                  <a:pt x="3813" y="657"/>
                </a:lnTo>
                <a:lnTo>
                  <a:pt x="3814" y="657"/>
                </a:lnTo>
                <a:lnTo>
                  <a:pt x="3815" y="657"/>
                </a:lnTo>
                <a:lnTo>
                  <a:pt x="3817" y="657"/>
                </a:lnTo>
                <a:lnTo>
                  <a:pt x="3818" y="658"/>
                </a:lnTo>
                <a:lnTo>
                  <a:pt x="3820" y="658"/>
                </a:lnTo>
                <a:lnTo>
                  <a:pt x="3821" y="658"/>
                </a:lnTo>
                <a:lnTo>
                  <a:pt x="3823" y="658"/>
                </a:lnTo>
                <a:lnTo>
                  <a:pt x="3821" y="657"/>
                </a:lnTo>
                <a:lnTo>
                  <a:pt x="3820" y="657"/>
                </a:lnTo>
                <a:lnTo>
                  <a:pt x="3818" y="657"/>
                </a:lnTo>
                <a:lnTo>
                  <a:pt x="3817" y="657"/>
                </a:lnTo>
                <a:lnTo>
                  <a:pt x="3815" y="657"/>
                </a:lnTo>
                <a:lnTo>
                  <a:pt x="3815" y="655"/>
                </a:lnTo>
                <a:lnTo>
                  <a:pt x="3817" y="655"/>
                </a:lnTo>
                <a:lnTo>
                  <a:pt x="3818" y="657"/>
                </a:lnTo>
                <a:lnTo>
                  <a:pt x="3820" y="655"/>
                </a:lnTo>
                <a:lnTo>
                  <a:pt x="3818" y="655"/>
                </a:lnTo>
                <a:lnTo>
                  <a:pt x="3817" y="654"/>
                </a:lnTo>
                <a:lnTo>
                  <a:pt x="3817" y="652"/>
                </a:lnTo>
                <a:lnTo>
                  <a:pt x="3815" y="652"/>
                </a:lnTo>
                <a:lnTo>
                  <a:pt x="3815" y="651"/>
                </a:lnTo>
                <a:lnTo>
                  <a:pt x="3814" y="651"/>
                </a:lnTo>
                <a:lnTo>
                  <a:pt x="3813" y="651"/>
                </a:lnTo>
                <a:lnTo>
                  <a:pt x="3813" y="649"/>
                </a:lnTo>
                <a:lnTo>
                  <a:pt x="3811" y="649"/>
                </a:lnTo>
                <a:lnTo>
                  <a:pt x="3810" y="649"/>
                </a:lnTo>
                <a:lnTo>
                  <a:pt x="3810" y="649"/>
                </a:lnTo>
                <a:lnTo>
                  <a:pt x="3810" y="648"/>
                </a:lnTo>
                <a:lnTo>
                  <a:pt x="3808" y="648"/>
                </a:lnTo>
                <a:lnTo>
                  <a:pt x="3808" y="646"/>
                </a:lnTo>
                <a:lnTo>
                  <a:pt x="3808" y="645"/>
                </a:lnTo>
                <a:lnTo>
                  <a:pt x="3807" y="645"/>
                </a:lnTo>
                <a:lnTo>
                  <a:pt x="3805" y="643"/>
                </a:lnTo>
                <a:lnTo>
                  <a:pt x="3804" y="643"/>
                </a:lnTo>
                <a:lnTo>
                  <a:pt x="3802" y="643"/>
                </a:lnTo>
                <a:lnTo>
                  <a:pt x="3802" y="642"/>
                </a:lnTo>
                <a:lnTo>
                  <a:pt x="3801" y="642"/>
                </a:lnTo>
                <a:lnTo>
                  <a:pt x="3799" y="642"/>
                </a:lnTo>
                <a:lnTo>
                  <a:pt x="3799" y="640"/>
                </a:lnTo>
                <a:lnTo>
                  <a:pt x="3798" y="640"/>
                </a:lnTo>
                <a:lnTo>
                  <a:pt x="3796" y="640"/>
                </a:lnTo>
                <a:lnTo>
                  <a:pt x="3796" y="639"/>
                </a:lnTo>
                <a:lnTo>
                  <a:pt x="3796" y="637"/>
                </a:lnTo>
                <a:lnTo>
                  <a:pt x="3795" y="636"/>
                </a:lnTo>
                <a:lnTo>
                  <a:pt x="3795" y="635"/>
                </a:lnTo>
                <a:lnTo>
                  <a:pt x="3793" y="635"/>
                </a:lnTo>
                <a:lnTo>
                  <a:pt x="3792" y="633"/>
                </a:lnTo>
                <a:lnTo>
                  <a:pt x="3792" y="632"/>
                </a:lnTo>
                <a:lnTo>
                  <a:pt x="3790" y="632"/>
                </a:lnTo>
                <a:lnTo>
                  <a:pt x="3790" y="630"/>
                </a:lnTo>
                <a:lnTo>
                  <a:pt x="3789" y="630"/>
                </a:lnTo>
                <a:lnTo>
                  <a:pt x="3788" y="630"/>
                </a:lnTo>
                <a:lnTo>
                  <a:pt x="3788" y="629"/>
                </a:lnTo>
                <a:lnTo>
                  <a:pt x="3786" y="627"/>
                </a:lnTo>
                <a:lnTo>
                  <a:pt x="3785" y="626"/>
                </a:lnTo>
                <a:lnTo>
                  <a:pt x="3783" y="626"/>
                </a:lnTo>
                <a:lnTo>
                  <a:pt x="3782" y="624"/>
                </a:lnTo>
                <a:lnTo>
                  <a:pt x="3782" y="623"/>
                </a:lnTo>
                <a:lnTo>
                  <a:pt x="3780" y="623"/>
                </a:lnTo>
                <a:lnTo>
                  <a:pt x="3780" y="621"/>
                </a:lnTo>
                <a:lnTo>
                  <a:pt x="3779" y="621"/>
                </a:lnTo>
                <a:lnTo>
                  <a:pt x="3779" y="621"/>
                </a:lnTo>
                <a:lnTo>
                  <a:pt x="3777" y="621"/>
                </a:lnTo>
                <a:lnTo>
                  <a:pt x="3777" y="620"/>
                </a:lnTo>
                <a:lnTo>
                  <a:pt x="3776" y="620"/>
                </a:lnTo>
                <a:lnTo>
                  <a:pt x="3776" y="618"/>
                </a:lnTo>
                <a:lnTo>
                  <a:pt x="3774" y="618"/>
                </a:lnTo>
                <a:lnTo>
                  <a:pt x="3774" y="617"/>
                </a:lnTo>
                <a:lnTo>
                  <a:pt x="3774" y="617"/>
                </a:lnTo>
                <a:lnTo>
                  <a:pt x="3774" y="615"/>
                </a:lnTo>
                <a:lnTo>
                  <a:pt x="3773" y="615"/>
                </a:lnTo>
                <a:lnTo>
                  <a:pt x="3771" y="614"/>
                </a:lnTo>
                <a:lnTo>
                  <a:pt x="3770" y="614"/>
                </a:lnTo>
                <a:lnTo>
                  <a:pt x="3768" y="614"/>
                </a:lnTo>
                <a:lnTo>
                  <a:pt x="3768" y="612"/>
                </a:lnTo>
                <a:lnTo>
                  <a:pt x="3767" y="612"/>
                </a:lnTo>
                <a:lnTo>
                  <a:pt x="3765" y="612"/>
                </a:lnTo>
                <a:lnTo>
                  <a:pt x="3764" y="612"/>
                </a:lnTo>
                <a:lnTo>
                  <a:pt x="3764" y="611"/>
                </a:lnTo>
                <a:lnTo>
                  <a:pt x="3763" y="611"/>
                </a:lnTo>
                <a:lnTo>
                  <a:pt x="3761" y="611"/>
                </a:lnTo>
                <a:lnTo>
                  <a:pt x="3760" y="609"/>
                </a:lnTo>
                <a:lnTo>
                  <a:pt x="3760" y="608"/>
                </a:lnTo>
                <a:lnTo>
                  <a:pt x="3758" y="608"/>
                </a:lnTo>
                <a:lnTo>
                  <a:pt x="3757" y="608"/>
                </a:lnTo>
                <a:lnTo>
                  <a:pt x="3757" y="609"/>
                </a:lnTo>
                <a:lnTo>
                  <a:pt x="3755" y="608"/>
                </a:lnTo>
                <a:lnTo>
                  <a:pt x="3755" y="607"/>
                </a:lnTo>
                <a:lnTo>
                  <a:pt x="3754" y="605"/>
                </a:lnTo>
                <a:lnTo>
                  <a:pt x="3752" y="604"/>
                </a:lnTo>
                <a:lnTo>
                  <a:pt x="3754" y="604"/>
                </a:lnTo>
                <a:lnTo>
                  <a:pt x="3754" y="602"/>
                </a:lnTo>
                <a:lnTo>
                  <a:pt x="3754" y="601"/>
                </a:lnTo>
                <a:lnTo>
                  <a:pt x="3752" y="601"/>
                </a:lnTo>
                <a:lnTo>
                  <a:pt x="3752" y="599"/>
                </a:lnTo>
                <a:lnTo>
                  <a:pt x="3754" y="599"/>
                </a:lnTo>
                <a:lnTo>
                  <a:pt x="3754" y="598"/>
                </a:lnTo>
                <a:lnTo>
                  <a:pt x="3752" y="598"/>
                </a:lnTo>
                <a:lnTo>
                  <a:pt x="3752" y="596"/>
                </a:lnTo>
                <a:lnTo>
                  <a:pt x="3752" y="595"/>
                </a:lnTo>
                <a:lnTo>
                  <a:pt x="3754" y="595"/>
                </a:lnTo>
                <a:lnTo>
                  <a:pt x="3755" y="595"/>
                </a:lnTo>
                <a:lnTo>
                  <a:pt x="3754" y="593"/>
                </a:lnTo>
                <a:lnTo>
                  <a:pt x="3755" y="593"/>
                </a:lnTo>
                <a:lnTo>
                  <a:pt x="3755" y="592"/>
                </a:lnTo>
                <a:lnTo>
                  <a:pt x="3754" y="590"/>
                </a:lnTo>
                <a:lnTo>
                  <a:pt x="3754" y="589"/>
                </a:lnTo>
                <a:lnTo>
                  <a:pt x="3754" y="587"/>
                </a:lnTo>
                <a:lnTo>
                  <a:pt x="3752" y="587"/>
                </a:lnTo>
                <a:lnTo>
                  <a:pt x="3751" y="586"/>
                </a:lnTo>
                <a:lnTo>
                  <a:pt x="3751" y="586"/>
                </a:lnTo>
                <a:lnTo>
                  <a:pt x="3752" y="586"/>
                </a:lnTo>
                <a:lnTo>
                  <a:pt x="3754" y="586"/>
                </a:lnTo>
                <a:lnTo>
                  <a:pt x="3754" y="586"/>
                </a:lnTo>
                <a:lnTo>
                  <a:pt x="3754" y="587"/>
                </a:lnTo>
                <a:lnTo>
                  <a:pt x="3755" y="587"/>
                </a:lnTo>
                <a:lnTo>
                  <a:pt x="3757" y="587"/>
                </a:lnTo>
                <a:lnTo>
                  <a:pt x="3757" y="586"/>
                </a:lnTo>
                <a:lnTo>
                  <a:pt x="3758" y="586"/>
                </a:lnTo>
                <a:lnTo>
                  <a:pt x="3757" y="586"/>
                </a:lnTo>
                <a:lnTo>
                  <a:pt x="3757" y="584"/>
                </a:lnTo>
                <a:lnTo>
                  <a:pt x="3755" y="584"/>
                </a:lnTo>
                <a:lnTo>
                  <a:pt x="3755" y="583"/>
                </a:lnTo>
                <a:lnTo>
                  <a:pt x="3757" y="583"/>
                </a:lnTo>
                <a:lnTo>
                  <a:pt x="3758" y="584"/>
                </a:lnTo>
                <a:lnTo>
                  <a:pt x="3758" y="583"/>
                </a:lnTo>
                <a:lnTo>
                  <a:pt x="3757" y="582"/>
                </a:lnTo>
                <a:lnTo>
                  <a:pt x="3755" y="582"/>
                </a:lnTo>
                <a:lnTo>
                  <a:pt x="3754" y="582"/>
                </a:lnTo>
                <a:lnTo>
                  <a:pt x="3754" y="580"/>
                </a:lnTo>
                <a:lnTo>
                  <a:pt x="3755" y="580"/>
                </a:lnTo>
                <a:lnTo>
                  <a:pt x="3757" y="580"/>
                </a:lnTo>
                <a:lnTo>
                  <a:pt x="3758" y="580"/>
                </a:lnTo>
                <a:lnTo>
                  <a:pt x="3758" y="579"/>
                </a:lnTo>
                <a:lnTo>
                  <a:pt x="3760" y="579"/>
                </a:lnTo>
                <a:lnTo>
                  <a:pt x="3760" y="577"/>
                </a:lnTo>
                <a:lnTo>
                  <a:pt x="3761" y="577"/>
                </a:lnTo>
                <a:lnTo>
                  <a:pt x="3763" y="577"/>
                </a:lnTo>
                <a:lnTo>
                  <a:pt x="3763" y="576"/>
                </a:lnTo>
                <a:lnTo>
                  <a:pt x="3764" y="576"/>
                </a:lnTo>
                <a:lnTo>
                  <a:pt x="3764" y="574"/>
                </a:lnTo>
                <a:lnTo>
                  <a:pt x="3765" y="574"/>
                </a:lnTo>
                <a:lnTo>
                  <a:pt x="3767" y="574"/>
                </a:lnTo>
                <a:lnTo>
                  <a:pt x="3767" y="576"/>
                </a:lnTo>
                <a:lnTo>
                  <a:pt x="3768" y="576"/>
                </a:lnTo>
                <a:lnTo>
                  <a:pt x="3768" y="577"/>
                </a:lnTo>
                <a:lnTo>
                  <a:pt x="3770" y="577"/>
                </a:lnTo>
                <a:lnTo>
                  <a:pt x="3770" y="576"/>
                </a:lnTo>
                <a:lnTo>
                  <a:pt x="3771" y="576"/>
                </a:lnTo>
                <a:lnTo>
                  <a:pt x="3771" y="574"/>
                </a:lnTo>
                <a:lnTo>
                  <a:pt x="3770" y="574"/>
                </a:lnTo>
                <a:lnTo>
                  <a:pt x="3768" y="574"/>
                </a:lnTo>
                <a:lnTo>
                  <a:pt x="3768" y="573"/>
                </a:lnTo>
                <a:lnTo>
                  <a:pt x="3767" y="571"/>
                </a:lnTo>
                <a:lnTo>
                  <a:pt x="3768" y="571"/>
                </a:lnTo>
                <a:lnTo>
                  <a:pt x="3768" y="570"/>
                </a:lnTo>
                <a:lnTo>
                  <a:pt x="3767" y="570"/>
                </a:lnTo>
                <a:lnTo>
                  <a:pt x="3767" y="568"/>
                </a:lnTo>
                <a:lnTo>
                  <a:pt x="3767" y="567"/>
                </a:lnTo>
                <a:lnTo>
                  <a:pt x="3765" y="567"/>
                </a:lnTo>
                <a:lnTo>
                  <a:pt x="3764" y="567"/>
                </a:lnTo>
                <a:lnTo>
                  <a:pt x="3763" y="567"/>
                </a:lnTo>
                <a:lnTo>
                  <a:pt x="3761" y="567"/>
                </a:lnTo>
                <a:lnTo>
                  <a:pt x="3760" y="567"/>
                </a:lnTo>
                <a:lnTo>
                  <a:pt x="3760" y="565"/>
                </a:lnTo>
                <a:lnTo>
                  <a:pt x="3758" y="565"/>
                </a:lnTo>
                <a:lnTo>
                  <a:pt x="3758" y="567"/>
                </a:lnTo>
                <a:lnTo>
                  <a:pt x="3755" y="567"/>
                </a:lnTo>
                <a:lnTo>
                  <a:pt x="3754" y="567"/>
                </a:lnTo>
                <a:lnTo>
                  <a:pt x="3752" y="567"/>
                </a:lnTo>
                <a:lnTo>
                  <a:pt x="3751" y="567"/>
                </a:lnTo>
                <a:lnTo>
                  <a:pt x="3751" y="565"/>
                </a:lnTo>
                <a:lnTo>
                  <a:pt x="3749" y="565"/>
                </a:lnTo>
                <a:lnTo>
                  <a:pt x="3748" y="565"/>
                </a:lnTo>
                <a:lnTo>
                  <a:pt x="3746" y="565"/>
                </a:lnTo>
                <a:lnTo>
                  <a:pt x="3746" y="564"/>
                </a:lnTo>
                <a:lnTo>
                  <a:pt x="3745" y="564"/>
                </a:lnTo>
                <a:lnTo>
                  <a:pt x="3745" y="562"/>
                </a:lnTo>
                <a:lnTo>
                  <a:pt x="3743" y="562"/>
                </a:lnTo>
                <a:lnTo>
                  <a:pt x="3742" y="562"/>
                </a:lnTo>
                <a:lnTo>
                  <a:pt x="3742" y="561"/>
                </a:lnTo>
                <a:lnTo>
                  <a:pt x="3740" y="561"/>
                </a:lnTo>
                <a:lnTo>
                  <a:pt x="3739" y="561"/>
                </a:lnTo>
                <a:lnTo>
                  <a:pt x="3739" y="561"/>
                </a:lnTo>
                <a:lnTo>
                  <a:pt x="3739" y="562"/>
                </a:lnTo>
                <a:lnTo>
                  <a:pt x="3738" y="562"/>
                </a:lnTo>
                <a:lnTo>
                  <a:pt x="3736" y="564"/>
                </a:lnTo>
                <a:lnTo>
                  <a:pt x="3738" y="564"/>
                </a:lnTo>
                <a:lnTo>
                  <a:pt x="3738" y="565"/>
                </a:lnTo>
                <a:lnTo>
                  <a:pt x="3736" y="567"/>
                </a:lnTo>
                <a:lnTo>
                  <a:pt x="3736" y="568"/>
                </a:lnTo>
                <a:lnTo>
                  <a:pt x="3736" y="570"/>
                </a:lnTo>
                <a:lnTo>
                  <a:pt x="3738" y="570"/>
                </a:lnTo>
                <a:lnTo>
                  <a:pt x="3736" y="571"/>
                </a:lnTo>
                <a:lnTo>
                  <a:pt x="3735" y="571"/>
                </a:lnTo>
                <a:lnTo>
                  <a:pt x="3733" y="571"/>
                </a:lnTo>
                <a:lnTo>
                  <a:pt x="3733" y="573"/>
                </a:lnTo>
                <a:lnTo>
                  <a:pt x="3732" y="571"/>
                </a:lnTo>
                <a:lnTo>
                  <a:pt x="3729" y="571"/>
                </a:lnTo>
                <a:lnTo>
                  <a:pt x="3727" y="570"/>
                </a:lnTo>
                <a:lnTo>
                  <a:pt x="3726" y="570"/>
                </a:lnTo>
                <a:lnTo>
                  <a:pt x="3724" y="568"/>
                </a:lnTo>
                <a:lnTo>
                  <a:pt x="3723" y="565"/>
                </a:lnTo>
                <a:lnTo>
                  <a:pt x="3721" y="565"/>
                </a:lnTo>
                <a:lnTo>
                  <a:pt x="3721" y="564"/>
                </a:lnTo>
                <a:lnTo>
                  <a:pt x="3721" y="562"/>
                </a:lnTo>
                <a:lnTo>
                  <a:pt x="3723" y="562"/>
                </a:lnTo>
                <a:lnTo>
                  <a:pt x="3721" y="561"/>
                </a:lnTo>
                <a:lnTo>
                  <a:pt x="3720" y="561"/>
                </a:lnTo>
                <a:lnTo>
                  <a:pt x="3720" y="559"/>
                </a:lnTo>
                <a:lnTo>
                  <a:pt x="3718" y="559"/>
                </a:lnTo>
                <a:lnTo>
                  <a:pt x="3717" y="559"/>
                </a:lnTo>
                <a:lnTo>
                  <a:pt x="3717" y="558"/>
                </a:lnTo>
                <a:lnTo>
                  <a:pt x="3715" y="558"/>
                </a:lnTo>
                <a:lnTo>
                  <a:pt x="3715" y="556"/>
                </a:lnTo>
                <a:lnTo>
                  <a:pt x="3714" y="556"/>
                </a:lnTo>
                <a:lnTo>
                  <a:pt x="3713" y="556"/>
                </a:lnTo>
                <a:lnTo>
                  <a:pt x="3711" y="556"/>
                </a:lnTo>
                <a:lnTo>
                  <a:pt x="3710" y="556"/>
                </a:lnTo>
                <a:lnTo>
                  <a:pt x="3708" y="556"/>
                </a:lnTo>
                <a:lnTo>
                  <a:pt x="3707" y="556"/>
                </a:lnTo>
                <a:lnTo>
                  <a:pt x="3705" y="556"/>
                </a:lnTo>
                <a:lnTo>
                  <a:pt x="3704" y="556"/>
                </a:lnTo>
                <a:lnTo>
                  <a:pt x="3704" y="555"/>
                </a:lnTo>
                <a:lnTo>
                  <a:pt x="3704" y="555"/>
                </a:lnTo>
                <a:lnTo>
                  <a:pt x="3702" y="555"/>
                </a:lnTo>
                <a:lnTo>
                  <a:pt x="3701" y="554"/>
                </a:lnTo>
                <a:lnTo>
                  <a:pt x="3698" y="552"/>
                </a:lnTo>
                <a:lnTo>
                  <a:pt x="3698" y="551"/>
                </a:lnTo>
                <a:lnTo>
                  <a:pt x="3695" y="549"/>
                </a:lnTo>
                <a:lnTo>
                  <a:pt x="3693" y="549"/>
                </a:lnTo>
                <a:lnTo>
                  <a:pt x="3693" y="549"/>
                </a:lnTo>
                <a:lnTo>
                  <a:pt x="3692" y="548"/>
                </a:lnTo>
                <a:lnTo>
                  <a:pt x="3690" y="545"/>
                </a:lnTo>
                <a:lnTo>
                  <a:pt x="3692" y="545"/>
                </a:lnTo>
                <a:lnTo>
                  <a:pt x="3690" y="543"/>
                </a:lnTo>
                <a:lnTo>
                  <a:pt x="3689" y="542"/>
                </a:lnTo>
                <a:lnTo>
                  <a:pt x="3690" y="542"/>
                </a:lnTo>
                <a:lnTo>
                  <a:pt x="3690" y="540"/>
                </a:lnTo>
                <a:lnTo>
                  <a:pt x="3692" y="540"/>
                </a:lnTo>
                <a:lnTo>
                  <a:pt x="3693" y="540"/>
                </a:lnTo>
                <a:lnTo>
                  <a:pt x="3693" y="542"/>
                </a:lnTo>
                <a:lnTo>
                  <a:pt x="3695" y="542"/>
                </a:lnTo>
                <a:lnTo>
                  <a:pt x="3696" y="543"/>
                </a:lnTo>
                <a:lnTo>
                  <a:pt x="3698" y="543"/>
                </a:lnTo>
                <a:lnTo>
                  <a:pt x="3699" y="543"/>
                </a:lnTo>
                <a:lnTo>
                  <a:pt x="3699" y="542"/>
                </a:lnTo>
                <a:lnTo>
                  <a:pt x="3701" y="542"/>
                </a:lnTo>
                <a:lnTo>
                  <a:pt x="3702" y="542"/>
                </a:lnTo>
                <a:lnTo>
                  <a:pt x="3704" y="542"/>
                </a:lnTo>
                <a:lnTo>
                  <a:pt x="3704" y="540"/>
                </a:lnTo>
                <a:lnTo>
                  <a:pt x="3704" y="539"/>
                </a:lnTo>
                <a:lnTo>
                  <a:pt x="3704" y="539"/>
                </a:lnTo>
                <a:lnTo>
                  <a:pt x="3704" y="537"/>
                </a:lnTo>
                <a:lnTo>
                  <a:pt x="3704" y="537"/>
                </a:lnTo>
                <a:lnTo>
                  <a:pt x="3704" y="536"/>
                </a:lnTo>
                <a:lnTo>
                  <a:pt x="3702" y="536"/>
                </a:lnTo>
                <a:lnTo>
                  <a:pt x="3701" y="536"/>
                </a:lnTo>
                <a:lnTo>
                  <a:pt x="3701" y="534"/>
                </a:lnTo>
                <a:lnTo>
                  <a:pt x="3702" y="534"/>
                </a:lnTo>
                <a:lnTo>
                  <a:pt x="3701" y="533"/>
                </a:lnTo>
                <a:lnTo>
                  <a:pt x="3701" y="531"/>
                </a:lnTo>
                <a:lnTo>
                  <a:pt x="3702" y="531"/>
                </a:lnTo>
                <a:lnTo>
                  <a:pt x="3701" y="530"/>
                </a:lnTo>
                <a:lnTo>
                  <a:pt x="3702" y="530"/>
                </a:lnTo>
                <a:lnTo>
                  <a:pt x="3702" y="529"/>
                </a:lnTo>
                <a:lnTo>
                  <a:pt x="3704" y="529"/>
                </a:lnTo>
                <a:lnTo>
                  <a:pt x="3704" y="527"/>
                </a:lnTo>
                <a:lnTo>
                  <a:pt x="3704" y="527"/>
                </a:lnTo>
                <a:lnTo>
                  <a:pt x="3705" y="527"/>
                </a:lnTo>
                <a:lnTo>
                  <a:pt x="3705" y="526"/>
                </a:lnTo>
                <a:lnTo>
                  <a:pt x="3707" y="526"/>
                </a:lnTo>
                <a:lnTo>
                  <a:pt x="3707" y="524"/>
                </a:lnTo>
                <a:lnTo>
                  <a:pt x="3705" y="524"/>
                </a:lnTo>
                <a:lnTo>
                  <a:pt x="3705" y="523"/>
                </a:lnTo>
                <a:lnTo>
                  <a:pt x="3705" y="521"/>
                </a:lnTo>
                <a:lnTo>
                  <a:pt x="3705" y="520"/>
                </a:lnTo>
                <a:lnTo>
                  <a:pt x="3705" y="518"/>
                </a:lnTo>
                <a:lnTo>
                  <a:pt x="3705" y="517"/>
                </a:lnTo>
                <a:lnTo>
                  <a:pt x="3705" y="515"/>
                </a:lnTo>
                <a:lnTo>
                  <a:pt x="3705" y="514"/>
                </a:lnTo>
                <a:lnTo>
                  <a:pt x="3707" y="514"/>
                </a:lnTo>
                <a:lnTo>
                  <a:pt x="3708" y="514"/>
                </a:lnTo>
                <a:lnTo>
                  <a:pt x="3710" y="515"/>
                </a:lnTo>
                <a:lnTo>
                  <a:pt x="3711" y="515"/>
                </a:lnTo>
                <a:lnTo>
                  <a:pt x="3713" y="515"/>
                </a:lnTo>
                <a:lnTo>
                  <a:pt x="3713" y="514"/>
                </a:lnTo>
                <a:lnTo>
                  <a:pt x="3714" y="514"/>
                </a:lnTo>
                <a:lnTo>
                  <a:pt x="3714" y="515"/>
                </a:lnTo>
                <a:lnTo>
                  <a:pt x="3715" y="515"/>
                </a:lnTo>
                <a:lnTo>
                  <a:pt x="3718" y="517"/>
                </a:lnTo>
                <a:lnTo>
                  <a:pt x="3720" y="518"/>
                </a:lnTo>
                <a:lnTo>
                  <a:pt x="3721" y="518"/>
                </a:lnTo>
                <a:lnTo>
                  <a:pt x="3721" y="520"/>
                </a:lnTo>
                <a:lnTo>
                  <a:pt x="3723" y="520"/>
                </a:lnTo>
                <a:lnTo>
                  <a:pt x="3724" y="520"/>
                </a:lnTo>
                <a:lnTo>
                  <a:pt x="3724" y="521"/>
                </a:lnTo>
                <a:lnTo>
                  <a:pt x="3724" y="523"/>
                </a:lnTo>
                <a:lnTo>
                  <a:pt x="3724" y="524"/>
                </a:lnTo>
                <a:lnTo>
                  <a:pt x="3726" y="524"/>
                </a:lnTo>
                <a:lnTo>
                  <a:pt x="3726" y="526"/>
                </a:lnTo>
                <a:lnTo>
                  <a:pt x="3726" y="527"/>
                </a:lnTo>
                <a:lnTo>
                  <a:pt x="3726" y="529"/>
                </a:lnTo>
                <a:lnTo>
                  <a:pt x="3726" y="530"/>
                </a:lnTo>
                <a:lnTo>
                  <a:pt x="3724" y="530"/>
                </a:lnTo>
                <a:lnTo>
                  <a:pt x="3724" y="531"/>
                </a:lnTo>
                <a:lnTo>
                  <a:pt x="3724" y="533"/>
                </a:lnTo>
                <a:lnTo>
                  <a:pt x="3726" y="533"/>
                </a:lnTo>
                <a:lnTo>
                  <a:pt x="3726" y="534"/>
                </a:lnTo>
                <a:lnTo>
                  <a:pt x="3724" y="534"/>
                </a:lnTo>
                <a:lnTo>
                  <a:pt x="3724" y="536"/>
                </a:lnTo>
                <a:lnTo>
                  <a:pt x="3726" y="536"/>
                </a:lnTo>
                <a:lnTo>
                  <a:pt x="3726" y="537"/>
                </a:lnTo>
                <a:lnTo>
                  <a:pt x="3727" y="537"/>
                </a:lnTo>
                <a:lnTo>
                  <a:pt x="3727" y="539"/>
                </a:lnTo>
                <a:lnTo>
                  <a:pt x="3729" y="539"/>
                </a:lnTo>
                <a:lnTo>
                  <a:pt x="3729" y="537"/>
                </a:lnTo>
                <a:lnTo>
                  <a:pt x="3730" y="539"/>
                </a:lnTo>
                <a:lnTo>
                  <a:pt x="3732" y="539"/>
                </a:lnTo>
                <a:lnTo>
                  <a:pt x="3732" y="537"/>
                </a:lnTo>
                <a:lnTo>
                  <a:pt x="3733" y="537"/>
                </a:lnTo>
                <a:lnTo>
                  <a:pt x="3735" y="537"/>
                </a:lnTo>
                <a:lnTo>
                  <a:pt x="3735" y="539"/>
                </a:lnTo>
                <a:lnTo>
                  <a:pt x="3733" y="539"/>
                </a:lnTo>
                <a:lnTo>
                  <a:pt x="3733" y="540"/>
                </a:lnTo>
                <a:lnTo>
                  <a:pt x="3733" y="542"/>
                </a:lnTo>
                <a:lnTo>
                  <a:pt x="3735" y="542"/>
                </a:lnTo>
                <a:lnTo>
                  <a:pt x="3736" y="543"/>
                </a:lnTo>
                <a:lnTo>
                  <a:pt x="3738" y="543"/>
                </a:lnTo>
                <a:lnTo>
                  <a:pt x="3739" y="545"/>
                </a:lnTo>
                <a:lnTo>
                  <a:pt x="3739" y="543"/>
                </a:lnTo>
                <a:lnTo>
                  <a:pt x="3739" y="543"/>
                </a:lnTo>
                <a:lnTo>
                  <a:pt x="3739" y="542"/>
                </a:lnTo>
                <a:lnTo>
                  <a:pt x="3739" y="542"/>
                </a:lnTo>
                <a:lnTo>
                  <a:pt x="3739" y="540"/>
                </a:lnTo>
                <a:lnTo>
                  <a:pt x="3739" y="539"/>
                </a:lnTo>
                <a:lnTo>
                  <a:pt x="3739" y="537"/>
                </a:lnTo>
                <a:lnTo>
                  <a:pt x="3739" y="537"/>
                </a:lnTo>
                <a:lnTo>
                  <a:pt x="3740" y="537"/>
                </a:lnTo>
                <a:lnTo>
                  <a:pt x="3740" y="536"/>
                </a:lnTo>
                <a:lnTo>
                  <a:pt x="3740" y="534"/>
                </a:lnTo>
                <a:lnTo>
                  <a:pt x="3742" y="534"/>
                </a:lnTo>
                <a:lnTo>
                  <a:pt x="3742" y="533"/>
                </a:lnTo>
                <a:lnTo>
                  <a:pt x="3743" y="533"/>
                </a:lnTo>
                <a:lnTo>
                  <a:pt x="3743" y="534"/>
                </a:lnTo>
                <a:lnTo>
                  <a:pt x="3745" y="533"/>
                </a:lnTo>
                <a:lnTo>
                  <a:pt x="3743" y="531"/>
                </a:lnTo>
                <a:lnTo>
                  <a:pt x="3745" y="531"/>
                </a:lnTo>
                <a:lnTo>
                  <a:pt x="3746" y="533"/>
                </a:lnTo>
                <a:lnTo>
                  <a:pt x="3746" y="531"/>
                </a:lnTo>
                <a:lnTo>
                  <a:pt x="3748" y="531"/>
                </a:lnTo>
                <a:lnTo>
                  <a:pt x="3746" y="530"/>
                </a:lnTo>
                <a:lnTo>
                  <a:pt x="3748" y="530"/>
                </a:lnTo>
                <a:lnTo>
                  <a:pt x="3748" y="531"/>
                </a:lnTo>
                <a:lnTo>
                  <a:pt x="3749" y="531"/>
                </a:lnTo>
                <a:lnTo>
                  <a:pt x="3751" y="531"/>
                </a:lnTo>
                <a:lnTo>
                  <a:pt x="3752" y="531"/>
                </a:lnTo>
                <a:lnTo>
                  <a:pt x="3754" y="531"/>
                </a:lnTo>
                <a:lnTo>
                  <a:pt x="3754" y="530"/>
                </a:lnTo>
                <a:lnTo>
                  <a:pt x="3754" y="529"/>
                </a:lnTo>
                <a:lnTo>
                  <a:pt x="3755" y="529"/>
                </a:lnTo>
                <a:lnTo>
                  <a:pt x="3755" y="530"/>
                </a:lnTo>
                <a:lnTo>
                  <a:pt x="3757" y="530"/>
                </a:lnTo>
                <a:lnTo>
                  <a:pt x="3757" y="531"/>
                </a:lnTo>
                <a:lnTo>
                  <a:pt x="3758" y="531"/>
                </a:lnTo>
                <a:lnTo>
                  <a:pt x="3760" y="531"/>
                </a:lnTo>
                <a:lnTo>
                  <a:pt x="3760" y="533"/>
                </a:lnTo>
                <a:lnTo>
                  <a:pt x="3761" y="533"/>
                </a:lnTo>
                <a:lnTo>
                  <a:pt x="3761" y="531"/>
                </a:lnTo>
                <a:lnTo>
                  <a:pt x="3763" y="533"/>
                </a:lnTo>
                <a:lnTo>
                  <a:pt x="3764" y="533"/>
                </a:lnTo>
                <a:lnTo>
                  <a:pt x="3765" y="534"/>
                </a:lnTo>
                <a:lnTo>
                  <a:pt x="3767" y="534"/>
                </a:lnTo>
                <a:lnTo>
                  <a:pt x="3768" y="534"/>
                </a:lnTo>
                <a:lnTo>
                  <a:pt x="3770" y="534"/>
                </a:lnTo>
                <a:lnTo>
                  <a:pt x="3770" y="536"/>
                </a:lnTo>
                <a:lnTo>
                  <a:pt x="3771" y="536"/>
                </a:lnTo>
                <a:lnTo>
                  <a:pt x="3773" y="534"/>
                </a:lnTo>
                <a:lnTo>
                  <a:pt x="3773" y="536"/>
                </a:lnTo>
                <a:lnTo>
                  <a:pt x="3773" y="537"/>
                </a:lnTo>
                <a:lnTo>
                  <a:pt x="3774" y="537"/>
                </a:lnTo>
                <a:lnTo>
                  <a:pt x="3774" y="537"/>
                </a:lnTo>
                <a:lnTo>
                  <a:pt x="3774" y="539"/>
                </a:lnTo>
                <a:lnTo>
                  <a:pt x="3774" y="540"/>
                </a:lnTo>
                <a:lnTo>
                  <a:pt x="3774" y="542"/>
                </a:lnTo>
                <a:lnTo>
                  <a:pt x="3776" y="542"/>
                </a:lnTo>
                <a:lnTo>
                  <a:pt x="3776" y="543"/>
                </a:lnTo>
                <a:lnTo>
                  <a:pt x="3776" y="545"/>
                </a:lnTo>
                <a:lnTo>
                  <a:pt x="3776" y="546"/>
                </a:lnTo>
                <a:lnTo>
                  <a:pt x="3777" y="546"/>
                </a:lnTo>
                <a:lnTo>
                  <a:pt x="3777" y="548"/>
                </a:lnTo>
                <a:lnTo>
                  <a:pt x="3779" y="548"/>
                </a:lnTo>
                <a:lnTo>
                  <a:pt x="3780" y="548"/>
                </a:lnTo>
                <a:lnTo>
                  <a:pt x="3780" y="549"/>
                </a:lnTo>
                <a:lnTo>
                  <a:pt x="3780" y="549"/>
                </a:lnTo>
                <a:lnTo>
                  <a:pt x="3779" y="549"/>
                </a:lnTo>
                <a:lnTo>
                  <a:pt x="3780" y="551"/>
                </a:lnTo>
                <a:lnTo>
                  <a:pt x="3780" y="552"/>
                </a:lnTo>
                <a:lnTo>
                  <a:pt x="3780" y="554"/>
                </a:lnTo>
                <a:lnTo>
                  <a:pt x="3782" y="554"/>
                </a:lnTo>
                <a:lnTo>
                  <a:pt x="3782" y="555"/>
                </a:lnTo>
                <a:lnTo>
                  <a:pt x="3782" y="556"/>
                </a:lnTo>
                <a:lnTo>
                  <a:pt x="3783" y="556"/>
                </a:lnTo>
                <a:lnTo>
                  <a:pt x="3785" y="556"/>
                </a:lnTo>
                <a:lnTo>
                  <a:pt x="3786" y="558"/>
                </a:lnTo>
                <a:lnTo>
                  <a:pt x="3786" y="556"/>
                </a:lnTo>
                <a:lnTo>
                  <a:pt x="3788" y="556"/>
                </a:lnTo>
                <a:lnTo>
                  <a:pt x="3789" y="556"/>
                </a:lnTo>
                <a:lnTo>
                  <a:pt x="3789" y="558"/>
                </a:lnTo>
                <a:lnTo>
                  <a:pt x="3789" y="559"/>
                </a:lnTo>
                <a:lnTo>
                  <a:pt x="3789" y="561"/>
                </a:lnTo>
                <a:lnTo>
                  <a:pt x="3790" y="561"/>
                </a:lnTo>
                <a:lnTo>
                  <a:pt x="3790" y="559"/>
                </a:lnTo>
                <a:lnTo>
                  <a:pt x="3792" y="559"/>
                </a:lnTo>
                <a:lnTo>
                  <a:pt x="3793" y="559"/>
                </a:lnTo>
                <a:lnTo>
                  <a:pt x="3793" y="561"/>
                </a:lnTo>
                <a:lnTo>
                  <a:pt x="3793" y="562"/>
                </a:lnTo>
                <a:lnTo>
                  <a:pt x="3795" y="564"/>
                </a:lnTo>
                <a:lnTo>
                  <a:pt x="3795" y="562"/>
                </a:lnTo>
                <a:lnTo>
                  <a:pt x="3796" y="561"/>
                </a:lnTo>
                <a:lnTo>
                  <a:pt x="3795" y="559"/>
                </a:lnTo>
                <a:lnTo>
                  <a:pt x="3795" y="558"/>
                </a:lnTo>
                <a:lnTo>
                  <a:pt x="3796" y="558"/>
                </a:lnTo>
                <a:lnTo>
                  <a:pt x="3796" y="559"/>
                </a:lnTo>
                <a:lnTo>
                  <a:pt x="3798" y="559"/>
                </a:lnTo>
                <a:lnTo>
                  <a:pt x="3799" y="561"/>
                </a:lnTo>
                <a:lnTo>
                  <a:pt x="3801" y="561"/>
                </a:lnTo>
                <a:lnTo>
                  <a:pt x="3802" y="561"/>
                </a:lnTo>
                <a:lnTo>
                  <a:pt x="3804" y="561"/>
                </a:lnTo>
                <a:lnTo>
                  <a:pt x="3804" y="559"/>
                </a:lnTo>
                <a:lnTo>
                  <a:pt x="3805" y="559"/>
                </a:lnTo>
                <a:lnTo>
                  <a:pt x="3805" y="561"/>
                </a:lnTo>
                <a:lnTo>
                  <a:pt x="3807" y="561"/>
                </a:lnTo>
                <a:lnTo>
                  <a:pt x="3807" y="562"/>
                </a:lnTo>
                <a:lnTo>
                  <a:pt x="3805" y="562"/>
                </a:lnTo>
                <a:lnTo>
                  <a:pt x="3807" y="564"/>
                </a:lnTo>
                <a:lnTo>
                  <a:pt x="3808" y="564"/>
                </a:lnTo>
                <a:lnTo>
                  <a:pt x="3810" y="564"/>
                </a:lnTo>
                <a:lnTo>
                  <a:pt x="3810" y="565"/>
                </a:lnTo>
                <a:lnTo>
                  <a:pt x="3811" y="567"/>
                </a:lnTo>
                <a:lnTo>
                  <a:pt x="3813" y="567"/>
                </a:lnTo>
                <a:lnTo>
                  <a:pt x="3813" y="568"/>
                </a:lnTo>
                <a:lnTo>
                  <a:pt x="3814" y="568"/>
                </a:lnTo>
                <a:lnTo>
                  <a:pt x="3814" y="570"/>
                </a:lnTo>
                <a:lnTo>
                  <a:pt x="3815" y="571"/>
                </a:lnTo>
                <a:lnTo>
                  <a:pt x="3815" y="570"/>
                </a:lnTo>
                <a:lnTo>
                  <a:pt x="3817" y="571"/>
                </a:lnTo>
                <a:lnTo>
                  <a:pt x="3815" y="571"/>
                </a:lnTo>
                <a:lnTo>
                  <a:pt x="3815" y="573"/>
                </a:lnTo>
                <a:lnTo>
                  <a:pt x="3817" y="573"/>
                </a:lnTo>
                <a:lnTo>
                  <a:pt x="3818" y="573"/>
                </a:lnTo>
                <a:lnTo>
                  <a:pt x="3820" y="573"/>
                </a:lnTo>
                <a:lnTo>
                  <a:pt x="3820" y="574"/>
                </a:lnTo>
                <a:lnTo>
                  <a:pt x="3821" y="574"/>
                </a:lnTo>
                <a:lnTo>
                  <a:pt x="3823" y="574"/>
                </a:lnTo>
                <a:lnTo>
                  <a:pt x="3823" y="576"/>
                </a:lnTo>
                <a:lnTo>
                  <a:pt x="3821" y="576"/>
                </a:lnTo>
                <a:lnTo>
                  <a:pt x="3823" y="577"/>
                </a:lnTo>
                <a:lnTo>
                  <a:pt x="3821" y="577"/>
                </a:lnTo>
                <a:lnTo>
                  <a:pt x="3821" y="576"/>
                </a:lnTo>
                <a:lnTo>
                  <a:pt x="3820" y="576"/>
                </a:lnTo>
                <a:lnTo>
                  <a:pt x="3820" y="574"/>
                </a:lnTo>
                <a:lnTo>
                  <a:pt x="3818" y="574"/>
                </a:lnTo>
                <a:lnTo>
                  <a:pt x="3818" y="576"/>
                </a:lnTo>
                <a:lnTo>
                  <a:pt x="3817" y="574"/>
                </a:lnTo>
                <a:lnTo>
                  <a:pt x="3815" y="574"/>
                </a:lnTo>
                <a:lnTo>
                  <a:pt x="3817" y="576"/>
                </a:lnTo>
                <a:lnTo>
                  <a:pt x="3815" y="576"/>
                </a:lnTo>
                <a:lnTo>
                  <a:pt x="3814" y="576"/>
                </a:lnTo>
                <a:lnTo>
                  <a:pt x="3814" y="577"/>
                </a:lnTo>
                <a:lnTo>
                  <a:pt x="3814" y="579"/>
                </a:lnTo>
                <a:lnTo>
                  <a:pt x="3815" y="579"/>
                </a:lnTo>
                <a:lnTo>
                  <a:pt x="3817" y="579"/>
                </a:lnTo>
                <a:lnTo>
                  <a:pt x="3818" y="579"/>
                </a:lnTo>
                <a:lnTo>
                  <a:pt x="3820" y="579"/>
                </a:lnTo>
                <a:lnTo>
                  <a:pt x="3820" y="580"/>
                </a:lnTo>
                <a:lnTo>
                  <a:pt x="3818" y="580"/>
                </a:lnTo>
                <a:lnTo>
                  <a:pt x="3818" y="582"/>
                </a:lnTo>
                <a:lnTo>
                  <a:pt x="3820" y="582"/>
                </a:lnTo>
                <a:lnTo>
                  <a:pt x="3820" y="583"/>
                </a:lnTo>
                <a:lnTo>
                  <a:pt x="3821" y="583"/>
                </a:lnTo>
                <a:lnTo>
                  <a:pt x="3823" y="583"/>
                </a:lnTo>
                <a:lnTo>
                  <a:pt x="3823" y="584"/>
                </a:lnTo>
                <a:lnTo>
                  <a:pt x="3824" y="584"/>
                </a:lnTo>
                <a:lnTo>
                  <a:pt x="3826" y="584"/>
                </a:lnTo>
                <a:lnTo>
                  <a:pt x="3826" y="586"/>
                </a:lnTo>
                <a:lnTo>
                  <a:pt x="3826" y="586"/>
                </a:lnTo>
                <a:lnTo>
                  <a:pt x="3827" y="586"/>
                </a:lnTo>
                <a:lnTo>
                  <a:pt x="3829" y="587"/>
                </a:lnTo>
                <a:lnTo>
                  <a:pt x="3830" y="587"/>
                </a:lnTo>
                <a:lnTo>
                  <a:pt x="3832" y="587"/>
                </a:lnTo>
                <a:lnTo>
                  <a:pt x="3832" y="589"/>
                </a:lnTo>
                <a:lnTo>
                  <a:pt x="3830" y="589"/>
                </a:lnTo>
                <a:lnTo>
                  <a:pt x="3830" y="590"/>
                </a:lnTo>
                <a:lnTo>
                  <a:pt x="3832" y="590"/>
                </a:lnTo>
                <a:lnTo>
                  <a:pt x="3833" y="590"/>
                </a:lnTo>
                <a:lnTo>
                  <a:pt x="3833" y="592"/>
                </a:lnTo>
                <a:lnTo>
                  <a:pt x="3833" y="593"/>
                </a:lnTo>
                <a:lnTo>
                  <a:pt x="3832" y="593"/>
                </a:lnTo>
                <a:lnTo>
                  <a:pt x="3832" y="595"/>
                </a:lnTo>
                <a:lnTo>
                  <a:pt x="3833" y="595"/>
                </a:lnTo>
                <a:lnTo>
                  <a:pt x="3835" y="595"/>
                </a:lnTo>
                <a:lnTo>
                  <a:pt x="3835" y="596"/>
                </a:lnTo>
                <a:lnTo>
                  <a:pt x="3833" y="596"/>
                </a:lnTo>
                <a:lnTo>
                  <a:pt x="3835" y="598"/>
                </a:lnTo>
                <a:lnTo>
                  <a:pt x="3835" y="599"/>
                </a:lnTo>
                <a:lnTo>
                  <a:pt x="3835" y="601"/>
                </a:lnTo>
                <a:lnTo>
                  <a:pt x="3836" y="601"/>
                </a:lnTo>
                <a:lnTo>
                  <a:pt x="3836" y="602"/>
                </a:lnTo>
                <a:lnTo>
                  <a:pt x="3838" y="604"/>
                </a:lnTo>
                <a:lnTo>
                  <a:pt x="3838" y="602"/>
                </a:lnTo>
                <a:lnTo>
                  <a:pt x="3839" y="604"/>
                </a:lnTo>
                <a:lnTo>
                  <a:pt x="3838" y="604"/>
                </a:lnTo>
                <a:lnTo>
                  <a:pt x="3838" y="605"/>
                </a:lnTo>
                <a:lnTo>
                  <a:pt x="3839" y="605"/>
                </a:lnTo>
                <a:lnTo>
                  <a:pt x="3840" y="605"/>
                </a:lnTo>
                <a:lnTo>
                  <a:pt x="3840" y="607"/>
                </a:lnTo>
                <a:lnTo>
                  <a:pt x="3840" y="608"/>
                </a:lnTo>
                <a:lnTo>
                  <a:pt x="3842" y="608"/>
                </a:lnTo>
                <a:lnTo>
                  <a:pt x="3843" y="608"/>
                </a:lnTo>
                <a:lnTo>
                  <a:pt x="3842" y="607"/>
                </a:lnTo>
                <a:lnTo>
                  <a:pt x="3843" y="607"/>
                </a:lnTo>
                <a:lnTo>
                  <a:pt x="3845" y="608"/>
                </a:lnTo>
                <a:lnTo>
                  <a:pt x="3843" y="608"/>
                </a:lnTo>
                <a:lnTo>
                  <a:pt x="3843" y="609"/>
                </a:lnTo>
                <a:lnTo>
                  <a:pt x="3843" y="611"/>
                </a:lnTo>
                <a:lnTo>
                  <a:pt x="3845" y="612"/>
                </a:lnTo>
                <a:lnTo>
                  <a:pt x="3845" y="611"/>
                </a:lnTo>
                <a:lnTo>
                  <a:pt x="3845" y="611"/>
                </a:lnTo>
                <a:lnTo>
                  <a:pt x="3845" y="609"/>
                </a:lnTo>
                <a:lnTo>
                  <a:pt x="3845" y="609"/>
                </a:lnTo>
                <a:lnTo>
                  <a:pt x="3845" y="611"/>
                </a:lnTo>
                <a:lnTo>
                  <a:pt x="3845" y="612"/>
                </a:lnTo>
                <a:lnTo>
                  <a:pt x="3845" y="612"/>
                </a:lnTo>
                <a:lnTo>
                  <a:pt x="3845" y="614"/>
                </a:lnTo>
                <a:lnTo>
                  <a:pt x="3846" y="614"/>
                </a:lnTo>
                <a:lnTo>
                  <a:pt x="3846" y="615"/>
                </a:lnTo>
                <a:lnTo>
                  <a:pt x="3848" y="615"/>
                </a:lnTo>
                <a:lnTo>
                  <a:pt x="3849" y="615"/>
                </a:lnTo>
                <a:lnTo>
                  <a:pt x="3849" y="614"/>
                </a:lnTo>
                <a:lnTo>
                  <a:pt x="3848" y="614"/>
                </a:lnTo>
                <a:lnTo>
                  <a:pt x="3848" y="612"/>
                </a:lnTo>
                <a:lnTo>
                  <a:pt x="3846" y="611"/>
                </a:lnTo>
                <a:lnTo>
                  <a:pt x="3848" y="611"/>
                </a:lnTo>
                <a:lnTo>
                  <a:pt x="3848" y="612"/>
                </a:lnTo>
                <a:lnTo>
                  <a:pt x="3849" y="612"/>
                </a:lnTo>
                <a:lnTo>
                  <a:pt x="3849" y="611"/>
                </a:lnTo>
                <a:lnTo>
                  <a:pt x="3849" y="609"/>
                </a:lnTo>
                <a:lnTo>
                  <a:pt x="3851" y="609"/>
                </a:lnTo>
                <a:lnTo>
                  <a:pt x="3851" y="608"/>
                </a:lnTo>
                <a:lnTo>
                  <a:pt x="3852" y="608"/>
                </a:lnTo>
                <a:lnTo>
                  <a:pt x="3851" y="607"/>
                </a:lnTo>
                <a:lnTo>
                  <a:pt x="3852" y="607"/>
                </a:lnTo>
                <a:lnTo>
                  <a:pt x="3852" y="605"/>
                </a:lnTo>
                <a:lnTo>
                  <a:pt x="3854" y="605"/>
                </a:lnTo>
                <a:lnTo>
                  <a:pt x="3855" y="605"/>
                </a:lnTo>
                <a:lnTo>
                  <a:pt x="3857" y="605"/>
                </a:lnTo>
                <a:lnTo>
                  <a:pt x="3855" y="604"/>
                </a:lnTo>
                <a:lnTo>
                  <a:pt x="3857" y="604"/>
                </a:lnTo>
                <a:lnTo>
                  <a:pt x="3858" y="605"/>
                </a:lnTo>
                <a:lnTo>
                  <a:pt x="3860" y="605"/>
                </a:lnTo>
                <a:lnTo>
                  <a:pt x="3860" y="607"/>
                </a:lnTo>
                <a:lnTo>
                  <a:pt x="3861" y="607"/>
                </a:lnTo>
                <a:lnTo>
                  <a:pt x="3861" y="605"/>
                </a:lnTo>
                <a:lnTo>
                  <a:pt x="3863" y="605"/>
                </a:lnTo>
                <a:lnTo>
                  <a:pt x="3863" y="604"/>
                </a:lnTo>
                <a:lnTo>
                  <a:pt x="3861" y="602"/>
                </a:lnTo>
                <a:lnTo>
                  <a:pt x="3863" y="602"/>
                </a:lnTo>
                <a:lnTo>
                  <a:pt x="3861" y="601"/>
                </a:lnTo>
                <a:lnTo>
                  <a:pt x="3863" y="601"/>
                </a:lnTo>
                <a:lnTo>
                  <a:pt x="3863" y="602"/>
                </a:lnTo>
                <a:lnTo>
                  <a:pt x="3863" y="604"/>
                </a:lnTo>
                <a:lnTo>
                  <a:pt x="3864" y="604"/>
                </a:lnTo>
                <a:lnTo>
                  <a:pt x="3864" y="602"/>
                </a:lnTo>
                <a:lnTo>
                  <a:pt x="3865" y="604"/>
                </a:lnTo>
                <a:lnTo>
                  <a:pt x="3867" y="604"/>
                </a:lnTo>
                <a:lnTo>
                  <a:pt x="3867" y="602"/>
                </a:lnTo>
                <a:lnTo>
                  <a:pt x="3868" y="604"/>
                </a:lnTo>
                <a:lnTo>
                  <a:pt x="3868" y="602"/>
                </a:lnTo>
                <a:lnTo>
                  <a:pt x="3870" y="602"/>
                </a:lnTo>
                <a:lnTo>
                  <a:pt x="3870" y="601"/>
                </a:lnTo>
                <a:lnTo>
                  <a:pt x="3868" y="601"/>
                </a:lnTo>
                <a:lnTo>
                  <a:pt x="3868" y="599"/>
                </a:lnTo>
                <a:lnTo>
                  <a:pt x="3870" y="599"/>
                </a:lnTo>
                <a:lnTo>
                  <a:pt x="3870" y="598"/>
                </a:lnTo>
                <a:lnTo>
                  <a:pt x="3868" y="598"/>
                </a:lnTo>
                <a:lnTo>
                  <a:pt x="3868" y="596"/>
                </a:lnTo>
                <a:lnTo>
                  <a:pt x="3868" y="595"/>
                </a:lnTo>
                <a:lnTo>
                  <a:pt x="3867" y="595"/>
                </a:lnTo>
                <a:lnTo>
                  <a:pt x="3867" y="593"/>
                </a:lnTo>
                <a:lnTo>
                  <a:pt x="3865" y="592"/>
                </a:lnTo>
                <a:lnTo>
                  <a:pt x="3865" y="590"/>
                </a:lnTo>
                <a:lnTo>
                  <a:pt x="3864" y="590"/>
                </a:lnTo>
                <a:lnTo>
                  <a:pt x="3864" y="589"/>
                </a:lnTo>
                <a:lnTo>
                  <a:pt x="3864" y="587"/>
                </a:lnTo>
                <a:lnTo>
                  <a:pt x="3863" y="587"/>
                </a:lnTo>
                <a:lnTo>
                  <a:pt x="3863" y="589"/>
                </a:lnTo>
                <a:lnTo>
                  <a:pt x="3861" y="587"/>
                </a:lnTo>
                <a:lnTo>
                  <a:pt x="3861" y="586"/>
                </a:lnTo>
                <a:lnTo>
                  <a:pt x="3860" y="586"/>
                </a:lnTo>
                <a:lnTo>
                  <a:pt x="3860" y="586"/>
                </a:lnTo>
                <a:lnTo>
                  <a:pt x="3858" y="584"/>
                </a:lnTo>
                <a:lnTo>
                  <a:pt x="3857" y="584"/>
                </a:lnTo>
                <a:lnTo>
                  <a:pt x="3857" y="583"/>
                </a:lnTo>
                <a:lnTo>
                  <a:pt x="3857" y="582"/>
                </a:lnTo>
                <a:lnTo>
                  <a:pt x="3855" y="582"/>
                </a:lnTo>
                <a:lnTo>
                  <a:pt x="3855" y="580"/>
                </a:lnTo>
                <a:lnTo>
                  <a:pt x="3854" y="580"/>
                </a:lnTo>
                <a:lnTo>
                  <a:pt x="3854" y="579"/>
                </a:lnTo>
                <a:lnTo>
                  <a:pt x="3852" y="577"/>
                </a:lnTo>
                <a:lnTo>
                  <a:pt x="3851" y="576"/>
                </a:lnTo>
                <a:lnTo>
                  <a:pt x="3849" y="574"/>
                </a:lnTo>
                <a:lnTo>
                  <a:pt x="3849" y="573"/>
                </a:lnTo>
                <a:lnTo>
                  <a:pt x="3848" y="573"/>
                </a:lnTo>
                <a:lnTo>
                  <a:pt x="3846" y="571"/>
                </a:lnTo>
                <a:lnTo>
                  <a:pt x="3845" y="570"/>
                </a:lnTo>
                <a:lnTo>
                  <a:pt x="3845" y="568"/>
                </a:lnTo>
                <a:lnTo>
                  <a:pt x="3843" y="568"/>
                </a:lnTo>
                <a:lnTo>
                  <a:pt x="3842" y="567"/>
                </a:lnTo>
                <a:lnTo>
                  <a:pt x="3840" y="565"/>
                </a:lnTo>
                <a:lnTo>
                  <a:pt x="3839" y="565"/>
                </a:lnTo>
                <a:lnTo>
                  <a:pt x="3839" y="564"/>
                </a:lnTo>
                <a:lnTo>
                  <a:pt x="3838" y="564"/>
                </a:lnTo>
                <a:lnTo>
                  <a:pt x="3836" y="562"/>
                </a:lnTo>
                <a:lnTo>
                  <a:pt x="3835" y="561"/>
                </a:lnTo>
                <a:lnTo>
                  <a:pt x="3833" y="561"/>
                </a:lnTo>
                <a:lnTo>
                  <a:pt x="3829" y="558"/>
                </a:lnTo>
                <a:lnTo>
                  <a:pt x="3827" y="556"/>
                </a:lnTo>
                <a:lnTo>
                  <a:pt x="3826" y="556"/>
                </a:lnTo>
                <a:lnTo>
                  <a:pt x="3824" y="554"/>
                </a:lnTo>
                <a:lnTo>
                  <a:pt x="3821" y="552"/>
                </a:lnTo>
                <a:lnTo>
                  <a:pt x="3820" y="551"/>
                </a:lnTo>
                <a:lnTo>
                  <a:pt x="3818" y="549"/>
                </a:lnTo>
                <a:lnTo>
                  <a:pt x="3817" y="549"/>
                </a:lnTo>
                <a:lnTo>
                  <a:pt x="3817" y="549"/>
                </a:lnTo>
                <a:lnTo>
                  <a:pt x="3815" y="549"/>
                </a:lnTo>
                <a:lnTo>
                  <a:pt x="3814" y="548"/>
                </a:lnTo>
                <a:lnTo>
                  <a:pt x="3811" y="546"/>
                </a:lnTo>
                <a:lnTo>
                  <a:pt x="3810" y="546"/>
                </a:lnTo>
                <a:lnTo>
                  <a:pt x="3810" y="545"/>
                </a:lnTo>
                <a:lnTo>
                  <a:pt x="3808" y="545"/>
                </a:lnTo>
                <a:lnTo>
                  <a:pt x="3807" y="545"/>
                </a:lnTo>
                <a:lnTo>
                  <a:pt x="3807" y="543"/>
                </a:lnTo>
                <a:lnTo>
                  <a:pt x="3805" y="543"/>
                </a:lnTo>
                <a:lnTo>
                  <a:pt x="3805" y="542"/>
                </a:lnTo>
                <a:lnTo>
                  <a:pt x="3804" y="542"/>
                </a:lnTo>
                <a:lnTo>
                  <a:pt x="3802" y="542"/>
                </a:lnTo>
                <a:lnTo>
                  <a:pt x="3801" y="542"/>
                </a:lnTo>
                <a:lnTo>
                  <a:pt x="3799" y="542"/>
                </a:lnTo>
                <a:lnTo>
                  <a:pt x="3799" y="540"/>
                </a:lnTo>
                <a:lnTo>
                  <a:pt x="3798" y="540"/>
                </a:lnTo>
                <a:lnTo>
                  <a:pt x="3798" y="539"/>
                </a:lnTo>
                <a:lnTo>
                  <a:pt x="3796" y="539"/>
                </a:lnTo>
                <a:lnTo>
                  <a:pt x="3796" y="537"/>
                </a:lnTo>
                <a:lnTo>
                  <a:pt x="3798" y="537"/>
                </a:lnTo>
                <a:lnTo>
                  <a:pt x="3796" y="536"/>
                </a:lnTo>
                <a:lnTo>
                  <a:pt x="3796" y="534"/>
                </a:lnTo>
                <a:lnTo>
                  <a:pt x="3795" y="534"/>
                </a:lnTo>
                <a:lnTo>
                  <a:pt x="3793" y="533"/>
                </a:lnTo>
                <a:lnTo>
                  <a:pt x="3793" y="531"/>
                </a:lnTo>
                <a:lnTo>
                  <a:pt x="3793" y="530"/>
                </a:lnTo>
                <a:lnTo>
                  <a:pt x="3795" y="531"/>
                </a:lnTo>
                <a:lnTo>
                  <a:pt x="3795" y="530"/>
                </a:lnTo>
                <a:lnTo>
                  <a:pt x="3795" y="529"/>
                </a:lnTo>
                <a:lnTo>
                  <a:pt x="3795" y="527"/>
                </a:lnTo>
                <a:lnTo>
                  <a:pt x="3796" y="529"/>
                </a:lnTo>
                <a:lnTo>
                  <a:pt x="3798" y="529"/>
                </a:lnTo>
                <a:lnTo>
                  <a:pt x="3799" y="529"/>
                </a:lnTo>
                <a:lnTo>
                  <a:pt x="3798" y="527"/>
                </a:lnTo>
                <a:lnTo>
                  <a:pt x="3799" y="527"/>
                </a:lnTo>
                <a:lnTo>
                  <a:pt x="3799" y="526"/>
                </a:lnTo>
                <a:lnTo>
                  <a:pt x="3799" y="524"/>
                </a:lnTo>
                <a:lnTo>
                  <a:pt x="3799" y="523"/>
                </a:lnTo>
                <a:lnTo>
                  <a:pt x="3801" y="523"/>
                </a:lnTo>
                <a:lnTo>
                  <a:pt x="3801" y="521"/>
                </a:lnTo>
                <a:lnTo>
                  <a:pt x="3801" y="520"/>
                </a:lnTo>
                <a:lnTo>
                  <a:pt x="3801" y="518"/>
                </a:lnTo>
                <a:lnTo>
                  <a:pt x="3799" y="518"/>
                </a:lnTo>
                <a:lnTo>
                  <a:pt x="3801" y="517"/>
                </a:lnTo>
                <a:lnTo>
                  <a:pt x="3802" y="517"/>
                </a:lnTo>
                <a:lnTo>
                  <a:pt x="3802" y="515"/>
                </a:lnTo>
                <a:lnTo>
                  <a:pt x="3804" y="515"/>
                </a:lnTo>
                <a:lnTo>
                  <a:pt x="3804" y="514"/>
                </a:lnTo>
                <a:lnTo>
                  <a:pt x="3802" y="514"/>
                </a:lnTo>
                <a:lnTo>
                  <a:pt x="3801" y="514"/>
                </a:lnTo>
                <a:lnTo>
                  <a:pt x="3799" y="512"/>
                </a:lnTo>
                <a:lnTo>
                  <a:pt x="3798" y="509"/>
                </a:lnTo>
                <a:lnTo>
                  <a:pt x="3796" y="509"/>
                </a:lnTo>
                <a:lnTo>
                  <a:pt x="3796" y="508"/>
                </a:lnTo>
                <a:lnTo>
                  <a:pt x="3795" y="508"/>
                </a:lnTo>
                <a:lnTo>
                  <a:pt x="3793" y="508"/>
                </a:lnTo>
                <a:lnTo>
                  <a:pt x="3793" y="506"/>
                </a:lnTo>
                <a:lnTo>
                  <a:pt x="3792" y="506"/>
                </a:lnTo>
                <a:lnTo>
                  <a:pt x="3792" y="505"/>
                </a:lnTo>
                <a:lnTo>
                  <a:pt x="3792" y="503"/>
                </a:lnTo>
                <a:lnTo>
                  <a:pt x="3790" y="502"/>
                </a:lnTo>
                <a:lnTo>
                  <a:pt x="3792" y="502"/>
                </a:lnTo>
                <a:lnTo>
                  <a:pt x="3790" y="501"/>
                </a:lnTo>
                <a:lnTo>
                  <a:pt x="3790" y="499"/>
                </a:lnTo>
                <a:lnTo>
                  <a:pt x="3790" y="498"/>
                </a:lnTo>
                <a:lnTo>
                  <a:pt x="3790" y="496"/>
                </a:lnTo>
                <a:lnTo>
                  <a:pt x="3790" y="495"/>
                </a:lnTo>
                <a:lnTo>
                  <a:pt x="3792" y="495"/>
                </a:lnTo>
                <a:lnTo>
                  <a:pt x="3793" y="495"/>
                </a:lnTo>
                <a:lnTo>
                  <a:pt x="3793" y="493"/>
                </a:lnTo>
                <a:lnTo>
                  <a:pt x="3792" y="492"/>
                </a:lnTo>
                <a:lnTo>
                  <a:pt x="3792" y="490"/>
                </a:lnTo>
                <a:lnTo>
                  <a:pt x="3790" y="489"/>
                </a:lnTo>
                <a:lnTo>
                  <a:pt x="3790" y="490"/>
                </a:lnTo>
                <a:lnTo>
                  <a:pt x="3789" y="490"/>
                </a:lnTo>
                <a:lnTo>
                  <a:pt x="3788" y="489"/>
                </a:lnTo>
                <a:lnTo>
                  <a:pt x="3789" y="489"/>
                </a:lnTo>
                <a:lnTo>
                  <a:pt x="3790" y="489"/>
                </a:lnTo>
                <a:lnTo>
                  <a:pt x="3792" y="489"/>
                </a:lnTo>
                <a:lnTo>
                  <a:pt x="3793" y="489"/>
                </a:lnTo>
                <a:lnTo>
                  <a:pt x="3793" y="487"/>
                </a:lnTo>
                <a:lnTo>
                  <a:pt x="3793" y="486"/>
                </a:lnTo>
                <a:lnTo>
                  <a:pt x="3792" y="484"/>
                </a:lnTo>
                <a:lnTo>
                  <a:pt x="3793" y="484"/>
                </a:lnTo>
                <a:lnTo>
                  <a:pt x="3793" y="483"/>
                </a:lnTo>
                <a:lnTo>
                  <a:pt x="3792" y="483"/>
                </a:lnTo>
                <a:lnTo>
                  <a:pt x="3792" y="481"/>
                </a:lnTo>
                <a:lnTo>
                  <a:pt x="3792" y="480"/>
                </a:lnTo>
                <a:lnTo>
                  <a:pt x="3790" y="480"/>
                </a:lnTo>
                <a:lnTo>
                  <a:pt x="3790" y="478"/>
                </a:lnTo>
                <a:lnTo>
                  <a:pt x="3792" y="478"/>
                </a:lnTo>
                <a:lnTo>
                  <a:pt x="3793" y="478"/>
                </a:lnTo>
                <a:lnTo>
                  <a:pt x="3793" y="480"/>
                </a:lnTo>
                <a:lnTo>
                  <a:pt x="3793" y="481"/>
                </a:lnTo>
                <a:lnTo>
                  <a:pt x="3795" y="481"/>
                </a:lnTo>
                <a:lnTo>
                  <a:pt x="3795" y="483"/>
                </a:lnTo>
                <a:lnTo>
                  <a:pt x="3795" y="484"/>
                </a:lnTo>
                <a:lnTo>
                  <a:pt x="3796" y="484"/>
                </a:lnTo>
                <a:lnTo>
                  <a:pt x="3796" y="483"/>
                </a:lnTo>
                <a:lnTo>
                  <a:pt x="3796" y="481"/>
                </a:lnTo>
                <a:lnTo>
                  <a:pt x="3796" y="480"/>
                </a:lnTo>
                <a:lnTo>
                  <a:pt x="3796" y="478"/>
                </a:lnTo>
                <a:lnTo>
                  <a:pt x="3798" y="478"/>
                </a:lnTo>
                <a:lnTo>
                  <a:pt x="3798" y="480"/>
                </a:lnTo>
                <a:lnTo>
                  <a:pt x="3799" y="480"/>
                </a:lnTo>
                <a:lnTo>
                  <a:pt x="3799" y="481"/>
                </a:lnTo>
                <a:lnTo>
                  <a:pt x="3801" y="483"/>
                </a:lnTo>
                <a:lnTo>
                  <a:pt x="3801" y="484"/>
                </a:lnTo>
                <a:lnTo>
                  <a:pt x="3802" y="484"/>
                </a:lnTo>
                <a:lnTo>
                  <a:pt x="3802" y="486"/>
                </a:lnTo>
                <a:lnTo>
                  <a:pt x="3804" y="486"/>
                </a:lnTo>
                <a:lnTo>
                  <a:pt x="3804" y="484"/>
                </a:lnTo>
                <a:lnTo>
                  <a:pt x="3805" y="484"/>
                </a:lnTo>
                <a:lnTo>
                  <a:pt x="3805" y="486"/>
                </a:lnTo>
                <a:lnTo>
                  <a:pt x="3807" y="486"/>
                </a:lnTo>
                <a:lnTo>
                  <a:pt x="3808" y="486"/>
                </a:lnTo>
                <a:lnTo>
                  <a:pt x="3810" y="486"/>
                </a:lnTo>
                <a:lnTo>
                  <a:pt x="3810" y="487"/>
                </a:lnTo>
                <a:lnTo>
                  <a:pt x="3810" y="487"/>
                </a:lnTo>
                <a:lnTo>
                  <a:pt x="3810" y="486"/>
                </a:lnTo>
                <a:lnTo>
                  <a:pt x="3811" y="486"/>
                </a:lnTo>
                <a:lnTo>
                  <a:pt x="3811" y="487"/>
                </a:lnTo>
                <a:lnTo>
                  <a:pt x="3813" y="487"/>
                </a:lnTo>
                <a:lnTo>
                  <a:pt x="3813" y="489"/>
                </a:lnTo>
                <a:lnTo>
                  <a:pt x="3814" y="489"/>
                </a:lnTo>
                <a:lnTo>
                  <a:pt x="3814" y="487"/>
                </a:lnTo>
                <a:lnTo>
                  <a:pt x="3815" y="487"/>
                </a:lnTo>
                <a:lnTo>
                  <a:pt x="3817" y="487"/>
                </a:lnTo>
                <a:lnTo>
                  <a:pt x="3817" y="486"/>
                </a:lnTo>
                <a:lnTo>
                  <a:pt x="3818" y="486"/>
                </a:lnTo>
                <a:lnTo>
                  <a:pt x="3820" y="486"/>
                </a:lnTo>
                <a:lnTo>
                  <a:pt x="3820" y="484"/>
                </a:lnTo>
                <a:lnTo>
                  <a:pt x="3821" y="484"/>
                </a:lnTo>
                <a:lnTo>
                  <a:pt x="3821" y="483"/>
                </a:lnTo>
                <a:lnTo>
                  <a:pt x="3821" y="481"/>
                </a:lnTo>
                <a:lnTo>
                  <a:pt x="3821" y="480"/>
                </a:lnTo>
                <a:lnTo>
                  <a:pt x="3823" y="480"/>
                </a:lnTo>
                <a:lnTo>
                  <a:pt x="3823" y="478"/>
                </a:lnTo>
                <a:lnTo>
                  <a:pt x="3823" y="478"/>
                </a:lnTo>
                <a:lnTo>
                  <a:pt x="3824" y="477"/>
                </a:lnTo>
                <a:lnTo>
                  <a:pt x="3823" y="476"/>
                </a:lnTo>
                <a:lnTo>
                  <a:pt x="3823" y="474"/>
                </a:lnTo>
                <a:lnTo>
                  <a:pt x="3823" y="473"/>
                </a:lnTo>
                <a:lnTo>
                  <a:pt x="3823" y="471"/>
                </a:lnTo>
                <a:lnTo>
                  <a:pt x="3821" y="471"/>
                </a:lnTo>
                <a:lnTo>
                  <a:pt x="3821" y="470"/>
                </a:lnTo>
                <a:lnTo>
                  <a:pt x="3821" y="468"/>
                </a:lnTo>
                <a:lnTo>
                  <a:pt x="3820" y="468"/>
                </a:lnTo>
                <a:lnTo>
                  <a:pt x="3820" y="467"/>
                </a:lnTo>
                <a:lnTo>
                  <a:pt x="3820" y="465"/>
                </a:lnTo>
                <a:lnTo>
                  <a:pt x="3818" y="465"/>
                </a:lnTo>
                <a:lnTo>
                  <a:pt x="3818" y="464"/>
                </a:lnTo>
                <a:lnTo>
                  <a:pt x="3818" y="462"/>
                </a:lnTo>
                <a:lnTo>
                  <a:pt x="3820" y="464"/>
                </a:lnTo>
                <a:lnTo>
                  <a:pt x="3820" y="462"/>
                </a:lnTo>
                <a:lnTo>
                  <a:pt x="3820" y="461"/>
                </a:lnTo>
                <a:lnTo>
                  <a:pt x="3818" y="461"/>
                </a:lnTo>
                <a:lnTo>
                  <a:pt x="3818" y="459"/>
                </a:lnTo>
                <a:lnTo>
                  <a:pt x="3817" y="459"/>
                </a:lnTo>
                <a:lnTo>
                  <a:pt x="3817" y="458"/>
                </a:lnTo>
                <a:lnTo>
                  <a:pt x="3818" y="458"/>
                </a:lnTo>
                <a:lnTo>
                  <a:pt x="3818" y="456"/>
                </a:lnTo>
                <a:lnTo>
                  <a:pt x="3817" y="456"/>
                </a:lnTo>
                <a:lnTo>
                  <a:pt x="3817" y="455"/>
                </a:lnTo>
                <a:lnTo>
                  <a:pt x="3817" y="453"/>
                </a:lnTo>
                <a:lnTo>
                  <a:pt x="3815" y="452"/>
                </a:lnTo>
                <a:lnTo>
                  <a:pt x="3815" y="451"/>
                </a:lnTo>
                <a:lnTo>
                  <a:pt x="3815" y="449"/>
                </a:lnTo>
                <a:lnTo>
                  <a:pt x="3815" y="448"/>
                </a:lnTo>
                <a:lnTo>
                  <a:pt x="3815" y="446"/>
                </a:lnTo>
                <a:lnTo>
                  <a:pt x="3814" y="446"/>
                </a:lnTo>
                <a:lnTo>
                  <a:pt x="3815" y="445"/>
                </a:lnTo>
                <a:lnTo>
                  <a:pt x="3814" y="443"/>
                </a:lnTo>
                <a:lnTo>
                  <a:pt x="3814" y="443"/>
                </a:lnTo>
                <a:lnTo>
                  <a:pt x="3814" y="442"/>
                </a:lnTo>
                <a:lnTo>
                  <a:pt x="3813" y="440"/>
                </a:lnTo>
                <a:lnTo>
                  <a:pt x="3813" y="439"/>
                </a:lnTo>
                <a:lnTo>
                  <a:pt x="3813" y="437"/>
                </a:lnTo>
                <a:lnTo>
                  <a:pt x="3811" y="437"/>
                </a:lnTo>
                <a:lnTo>
                  <a:pt x="3810" y="434"/>
                </a:lnTo>
                <a:lnTo>
                  <a:pt x="3810" y="433"/>
                </a:lnTo>
                <a:lnTo>
                  <a:pt x="3810" y="433"/>
                </a:lnTo>
                <a:lnTo>
                  <a:pt x="3810" y="431"/>
                </a:lnTo>
                <a:lnTo>
                  <a:pt x="3808" y="431"/>
                </a:lnTo>
                <a:lnTo>
                  <a:pt x="3808" y="430"/>
                </a:lnTo>
                <a:lnTo>
                  <a:pt x="3807" y="430"/>
                </a:lnTo>
                <a:lnTo>
                  <a:pt x="3807" y="428"/>
                </a:lnTo>
                <a:lnTo>
                  <a:pt x="3805" y="427"/>
                </a:lnTo>
                <a:lnTo>
                  <a:pt x="3804" y="425"/>
                </a:lnTo>
                <a:lnTo>
                  <a:pt x="3804" y="424"/>
                </a:lnTo>
                <a:lnTo>
                  <a:pt x="3804" y="421"/>
                </a:lnTo>
                <a:lnTo>
                  <a:pt x="3802" y="420"/>
                </a:lnTo>
                <a:lnTo>
                  <a:pt x="3801" y="420"/>
                </a:lnTo>
                <a:lnTo>
                  <a:pt x="3801" y="418"/>
                </a:lnTo>
                <a:lnTo>
                  <a:pt x="3801" y="417"/>
                </a:lnTo>
                <a:lnTo>
                  <a:pt x="3799" y="417"/>
                </a:lnTo>
                <a:lnTo>
                  <a:pt x="3799" y="415"/>
                </a:lnTo>
                <a:lnTo>
                  <a:pt x="3798" y="415"/>
                </a:lnTo>
                <a:lnTo>
                  <a:pt x="3798" y="412"/>
                </a:lnTo>
                <a:lnTo>
                  <a:pt x="3798" y="411"/>
                </a:lnTo>
                <a:lnTo>
                  <a:pt x="3796" y="409"/>
                </a:lnTo>
                <a:lnTo>
                  <a:pt x="3796" y="408"/>
                </a:lnTo>
                <a:lnTo>
                  <a:pt x="3796" y="406"/>
                </a:lnTo>
                <a:lnTo>
                  <a:pt x="3795" y="406"/>
                </a:lnTo>
                <a:lnTo>
                  <a:pt x="3795" y="405"/>
                </a:lnTo>
                <a:lnTo>
                  <a:pt x="3793" y="405"/>
                </a:lnTo>
                <a:lnTo>
                  <a:pt x="3793" y="403"/>
                </a:lnTo>
                <a:lnTo>
                  <a:pt x="3792" y="403"/>
                </a:lnTo>
                <a:lnTo>
                  <a:pt x="3792" y="402"/>
                </a:lnTo>
                <a:lnTo>
                  <a:pt x="3790" y="402"/>
                </a:lnTo>
                <a:lnTo>
                  <a:pt x="3790" y="400"/>
                </a:lnTo>
                <a:lnTo>
                  <a:pt x="3789" y="400"/>
                </a:lnTo>
                <a:lnTo>
                  <a:pt x="3789" y="399"/>
                </a:lnTo>
                <a:lnTo>
                  <a:pt x="3788" y="399"/>
                </a:lnTo>
                <a:lnTo>
                  <a:pt x="3786" y="399"/>
                </a:lnTo>
                <a:lnTo>
                  <a:pt x="3786" y="398"/>
                </a:lnTo>
                <a:lnTo>
                  <a:pt x="3785" y="396"/>
                </a:lnTo>
                <a:lnTo>
                  <a:pt x="3783" y="395"/>
                </a:lnTo>
                <a:lnTo>
                  <a:pt x="3783" y="393"/>
                </a:lnTo>
                <a:lnTo>
                  <a:pt x="3782" y="393"/>
                </a:lnTo>
                <a:lnTo>
                  <a:pt x="3780" y="392"/>
                </a:lnTo>
                <a:lnTo>
                  <a:pt x="3780" y="390"/>
                </a:lnTo>
                <a:lnTo>
                  <a:pt x="3779" y="390"/>
                </a:lnTo>
                <a:lnTo>
                  <a:pt x="3779" y="389"/>
                </a:lnTo>
                <a:lnTo>
                  <a:pt x="3777" y="389"/>
                </a:lnTo>
                <a:lnTo>
                  <a:pt x="3776" y="389"/>
                </a:lnTo>
                <a:lnTo>
                  <a:pt x="3776" y="387"/>
                </a:lnTo>
                <a:lnTo>
                  <a:pt x="3774" y="387"/>
                </a:lnTo>
                <a:lnTo>
                  <a:pt x="3774" y="387"/>
                </a:lnTo>
                <a:lnTo>
                  <a:pt x="3774" y="386"/>
                </a:lnTo>
                <a:lnTo>
                  <a:pt x="3773" y="386"/>
                </a:lnTo>
                <a:lnTo>
                  <a:pt x="3773" y="384"/>
                </a:lnTo>
                <a:lnTo>
                  <a:pt x="3771" y="384"/>
                </a:lnTo>
                <a:lnTo>
                  <a:pt x="3771" y="383"/>
                </a:lnTo>
                <a:lnTo>
                  <a:pt x="3770" y="383"/>
                </a:lnTo>
                <a:lnTo>
                  <a:pt x="3770" y="381"/>
                </a:lnTo>
                <a:lnTo>
                  <a:pt x="3768" y="381"/>
                </a:lnTo>
                <a:lnTo>
                  <a:pt x="3767" y="381"/>
                </a:lnTo>
                <a:lnTo>
                  <a:pt x="3767" y="380"/>
                </a:lnTo>
                <a:lnTo>
                  <a:pt x="3765" y="380"/>
                </a:lnTo>
                <a:lnTo>
                  <a:pt x="3765" y="378"/>
                </a:lnTo>
                <a:lnTo>
                  <a:pt x="3764" y="378"/>
                </a:lnTo>
                <a:lnTo>
                  <a:pt x="3763" y="377"/>
                </a:lnTo>
                <a:lnTo>
                  <a:pt x="3761" y="375"/>
                </a:lnTo>
                <a:lnTo>
                  <a:pt x="3760" y="375"/>
                </a:lnTo>
                <a:lnTo>
                  <a:pt x="3760" y="374"/>
                </a:lnTo>
                <a:lnTo>
                  <a:pt x="3758" y="374"/>
                </a:lnTo>
                <a:lnTo>
                  <a:pt x="3757" y="374"/>
                </a:lnTo>
                <a:lnTo>
                  <a:pt x="3757" y="372"/>
                </a:lnTo>
                <a:lnTo>
                  <a:pt x="3755" y="372"/>
                </a:lnTo>
                <a:lnTo>
                  <a:pt x="3755" y="372"/>
                </a:lnTo>
                <a:lnTo>
                  <a:pt x="3754" y="372"/>
                </a:lnTo>
                <a:lnTo>
                  <a:pt x="3754" y="371"/>
                </a:lnTo>
                <a:lnTo>
                  <a:pt x="3754" y="370"/>
                </a:lnTo>
                <a:lnTo>
                  <a:pt x="3752" y="370"/>
                </a:lnTo>
                <a:lnTo>
                  <a:pt x="3751" y="370"/>
                </a:lnTo>
                <a:lnTo>
                  <a:pt x="3751" y="368"/>
                </a:lnTo>
                <a:lnTo>
                  <a:pt x="3749" y="368"/>
                </a:lnTo>
                <a:lnTo>
                  <a:pt x="3749" y="367"/>
                </a:lnTo>
                <a:lnTo>
                  <a:pt x="3748" y="367"/>
                </a:lnTo>
                <a:lnTo>
                  <a:pt x="3746" y="365"/>
                </a:lnTo>
                <a:lnTo>
                  <a:pt x="3748" y="365"/>
                </a:lnTo>
                <a:lnTo>
                  <a:pt x="3746" y="364"/>
                </a:lnTo>
                <a:lnTo>
                  <a:pt x="3745" y="362"/>
                </a:lnTo>
                <a:lnTo>
                  <a:pt x="3743" y="362"/>
                </a:lnTo>
                <a:lnTo>
                  <a:pt x="3743" y="361"/>
                </a:lnTo>
                <a:lnTo>
                  <a:pt x="3743" y="359"/>
                </a:lnTo>
                <a:lnTo>
                  <a:pt x="3742" y="359"/>
                </a:lnTo>
                <a:lnTo>
                  <a:pt x="3742" y="358"/>
                </a:lnTo>
                <a:lnTo>
                  <a:pt x="3742" y="356"/>
                </a:lnTo>
                <a:lnTo>
                  <a:pt x="3740" y="356"/>
                </a:lnTo>
                <a:lnTo>
                  <a:pt x="3739" y="356"/>
                </a:lnTo>
                <a:lnTo>
                  <a:pt x="3739" y="355"/>
                </a:lnTo>
                <a:lnTo>
                  <a:pt x="3739" y="355"/>
                </a:lnTo>
                <a:lnTo>
                  <a:pt x="3739" y="353"/>
                </a:lnTo>
                <a:lnTo>
                  <a:pt x="3738" y="353"/>
                </a:lnTo>
                <a:lnTo>
                  <a:pt x="3736" y="352"/>
                </a:lnTo>
                <a:lnTo>
                  <a:pt x="3735" y="352"/>
                </a:lnTo>
                <a:lnTo>
                  <a:pt x="3733" y="352"/>
                </a:lnTo>
                <a:lnTo>
                  <a:pt x="3733" y="350"/>
                </a:lnTo>
                <a:lnTo>
                  <a:pt x="3732" y="350"/>
                </a:lnTo>
                <a:lnTo>
                  <a:pt x="3730" y="350"/>
                </a:lnTo>
                <a:lnTo>
                  <a:pt x="3730" y="349"/>
                </a:lnTo>
                <a:lnTo>
                  <a:pt x="3729" y="347"/>
                </a:lnTo>
                <a:lnTo>
                  <a:pt x="3727" y="347"/>
                </a:lnTo>
                <a:lnTo>
                  <a:pt x="3727" y="346"/>
                </a:lnTo>
                <a:lnTo>
                  <a:pt x="3726" y="346"/>
                </a:lnTo>
                <a:lnTo>
                  <a:pt x="3724" y="346"/>
                </a:lnTo>
                <a:lnTo>
                  <a:pt x="3724" y="345"/>
                </a:lnTo>
                <a:lnTo>
                  <a:pt x="3723" y="345"/>
                </a:lnTo>
                <a:lnTo>
                  <a:pt x="3721" y="345"/>
                </a:lnTo>
                <a:lnTo>
                  <a:pt x="3721" y="343"/>
                </a:lnTo>
                <a:lnTo>
                  <a:pt x="3720" y="343"/>
                </a:lnTo>
                <a:lnTo>
                  <a:pt x="3718" y="343"/>
                </a:lnTo>
                <a:lnTo>
                  <a:pt x="3717" y="343"/>
                </a:lnTo>
                <a:lnTo>
                  <a:pt x="3717" y="342"/>
                </a:lnTo>
                <a:lnTo>
                  <a:pt x="3718" y="342"/>
                </a:lnTo>
                <a:lnTo>
                  <a:pt x="3718" y="340"/>
                </a:lnTo>
                <a:lnTo>
                  <a:pt x="3717" y="339"/>
                </a:lnTo>
                <a:lnTo>
                  <a:pt x="3715" y="339"/>
                </a:lnTo>
                <a:lnTo>
                  <a:pt x="3715" y="337"/>
                </a:lnTo>
                <a:lnTo>
                  <a:pt x="3714" y="337"/>
                </a:lnTo>
                <a:lnTo>
                  <a:pt x="3713" y="337"/>
                </a:lnTo>
                <a:lnTo>
                  <a:pt x="3711" y="337"/>
                </a:lnTo>
                <a:lnTo>
                  <a:pt x="3710" y="337"/>
                </a:lnTo>
                <a:lnTo>
                  <a:pt x="3708" y="337"/>
                </a:lnTo>
                <a:lnTo>
                  <a:pt x="3707" y="337"/>
                </a:lnTo>
                <a:lnTo>
                  <a:pt x="3707" y="336"/>
                </a:lnTo>
                <a:lnTo>
                  <a:pt x="3704" y="336"/>
                </a:lnTo>
                <a:lnTo>
                  <a:pt x="3702" y="334"/>
                </a:lnTo>
                <a:lnTo>
                  <a:pt x="3701" y="334"/>
                </a:lnTo>
                <a:lnTo>
                  <a:pt x="3699" y="334"/>
                </a:lnTo>
                <a:lnTo>
                  <a:pt x="3699" y="333"/>
                </a:lnTo>
                <a:lnTo>
                  <a:pt x="3698" y="333"/>
                </a:lnTo>
                <a:lnTo>
                  <a:pt x="3696" y="333"/>
                </a:lnTo>
                <a:lnTo>
                  <a:pt x="3695" y="333"/>
                </a:lnTo>
                <a:lnTo>
                  <a:pt x="3693" y="331"/>
                </a:lnTo>
                <a:lnTo>
                  <a:pt x="3692" y="331"/>
                </a:lnTo>
                <a:lnTo>
                  <a:pt x="3692" y="330"/>
                </a:lnTo>
                <a:lnTo>
                  <a:pt x="3690" y="330"/>
                </a:lnTo>
                <a:lnTo>
                  <a:pt x="3689" y="328"/>
                </a:lnTo>
                <a:lnTo>
                  <a:pt x="3686" y="327"/>
                </a:lnTo>
                <a:lnTo>
                  <a:pt x="3685" y="327"/>
                </a:lnTo>
                <a:lnTo>
                  <a:pt x="3683" y="327"/>
                </a:lnTo>
                <a:lnTo>
                  <a:pt x="3682" y="327"/>
                </a:lnTo>
                <a:lnTo>
                  <a:pt x="3680" y="325"/>
                </a:lnTo>
                <a:lnTo>
                  <a:pt x="3679" y="325"/>
                </a:lnTo>
                <a:lnTo>
                  <a:pt x="3677" y="327"/>
                </a:lnTo>
                <a:lnTo>
                  <a:pt x="3676" y="327"/>
                </a:lnTo>
                <a:lnTo>
                  <a:pt x="3674" y="327"/>
                </a:lnTo>
                <a:lnTo>
                  <a:pt x="3674" y="325"/>
                </a:lnTo>
                <a:lnTo>
                  <a:pt x="3671" y="325"/>
                </a:lnTo>
                <a:lnTo>
                  <a:pt x="3670" y="325"/>
                </a:lnTo>
                <a:lnTo>
                  <a:pt x="3670" y="327"/>
                </a:lnTo>
                <a:lnTo>
                  <a:pt x="3671" y="327"/>
                </a:lnTo>
                <a:lnTo>
                  <a:pt x="3673" y="328"/>
                </a:lnTo>
                <a:lnTo>
                  <a:pt x="3674" y="328"/>
                </a:lnTo>
                <a:lnTo>
                  <a:pt x="3676" y="330"/>
                </a:lnTo>
                <a:lnTo>
                  <a:pt x="3677" y="331"/>
                </a:lnTo>
                <a:lnTo>
                  <a:pt x="3679" y="331"/>
                </a:lnTo>
                <a:lnTo>
                  <a:pt x="3680" y="333"/>
                </a:lnTo>
                <a:lnTo>
                  <a:pt x="3682" y="336"/>
                </a:lnTo>
                <a:lnTo>
                  <a:pt x="3680" y="336"/>
                </a:lnTo>
                <a:lnTo>
                  <a:pt x="3679" y="336"/>
                </a:lnTo>
                <a:lnTo>
                  <a:pt x="3679" y="334"/>
                </a:lnTo>
                <a:lnTo>
                  <a:pt x="3677" y="334"/>
                </a:lnTo>
                <a:lnTo>
                  <a:pt x="3677" y="333"/>
                </a:lnTo>
                <a:lnTo>
                  <a:pt x="3677" y="331"/>
                </a:lnTo>
                <a:lnTo>
                  <a:pt x="3676" y="331"/>
                </a:lnTo>
                <a:lnTo>
                  <a:pt x="3674" y="330"/>
                </a:lnTo>
                <a:lnTo>
                  <a:pt x="3673" y="330"/>
                </a:lnTo>
                <a:lnTo>
                  <a:pt x="3673" y="331"/>
                </a:lnTo>
                <a:lnTo>
                  <a:pt x="3674" y="331"/>
                </a:lnTo>
                <a:lnTo>
                  <a:pt x="3676" y="333"/>
                </a:lnTo>
                <a:lnTo>
                  <a:pt x="3676" y="334"/>
                </a:lnTo>
                <a:lnTo>
                  <a:pt x="3676" y="336"/>
                </a:lnTo>
                <a:lnTo>
                  <a:pt x="3674" y="336"/>
                </a:lnTo>
                <a:lnTo>
                  <a:pt x="3671" y="336"/>
                </a:lnTo>
                <a:lnTo>
                  <a:pt x="3670" y="336"/>
                </a:lnTo>
                <a:lnTo>
                  <a:pt x="3668" y="336"/>
                </a:lnTo>
                <a:lnTo>
                  <a:pt x="3668" y="334"/>
                </a:lnTo>
                <a:lnTo>
                  <a:pt x="3668" y="333"/>
                </a:lnTo>
                <a:lnTo>
                  <a:pt x="3668" y="331"/>
                </a:lnTo>
                <a:lnTo>
                  <a:pt x="3668" y="330"/>
                </a:lnTo>
                <a:lnTo>
                  <a:pt x="3667" y="330"/>
                </a:lnTo>
                <a:lnTo>
                  <a:pt x="3665" y="330"/>
                </a:lnTo>
                <a:lnTo>
                  <a:pt x="3663" y="328"/>
                </a:lnTo>
                <a:lnTo>
                  <a:pt x="3661" y="328"/>
                </a:lnTo>
                <a:lnTo>
                  <a:pt x="3663" y="330"/>
                </a:lnTo>
                <a:lnTo>
                  <a:pt x="3664" y="331"/>
                </a:lnTo>
                <a:lnTo>
                  <a:pt x="3663" y="331"/>
                </a:lnTo>
                <a:lnTo>
                  <a:pt x="3661" y="331"/>
                </a:lnTo>
                <a:lnTo>
                  <a:pt x="3661" y="333"/>
                </a:lnTo>
                <a:lnTo>
                  <a:pt x="3660" y="331"/>
                </a:lnTo>
                <a:lnTo>
                  <a:pt x="3657" y="330"/>
                </a:lnTo>
                <a:lnTo>
                  <a:pt x="3655" y="328"/>
                </a:lnTo>
                <a:lnTo>
                  <a:pt x="3654" y="327"/>
                </a:lnTo>
                <a:lnTo>
                  <a:pt x="3652" y="327"/>
                </a:lnTo>
                <a:lnTo>
                  <a:pt x="3652" y="325"/>
                </a:lnTo>
                <a:lnTo>
                  <a:pt x="3651" y="325"/>
                </a:lnTo>
                <a:lnTo>
                  <a:pt x="3651" y="324"/>
                </a:lnTo>
                <a:lnTo>
                  <a:pt x="3649" y="324"/>
                </a:lnTo>
                <a:lnTo>
                  <a:pt x="3648" y="324"/>
                </a:lnTo>
                <a:lnTo>
                  <a:pt x="3648" y="322"/>
                </a:lnTo>
                <a:lnTo>
                  <a:pt x="3646" y="322"/>
                </a:lnTo>
                <a:lnTo>
                  <a:pt x="3646" y="321"/>
                </a:lnTo>
                <a:lnTo>
                  <a:pt x="3645" y="321"/>
                </a:lnTo>
                <a:lnTo>
                  <a:pt x="3643" y="321"/>
                </a:lnTo>
                <a:lnTo>
                  <a:pt x="3642" y="321"/>
                </a:lnTo>
                <a:lnTo>
                  <a:pt x="3639" y="321"/>
                </a:lnTo>
                <a:lnTo>
                  <a:pt x="3638" y="321"/>
                </a:lnTo>
                <a:lnTo>
                  <a:pt x="3636" y="321"/>
                </a:lnTo>
                <a:lnTo>
                  <a:pt x="3635" y="321"/>
                </a:lnTo>
                <a:lnTo>
                  <a:pt x="3633" y="321"/>
                </a:lnTo>
                <a:lnTo>
                  <a:pt x="3633" y="319"/>
                </a:lnTo>
                <a:lnTo>
                  <a:pt x="3629" y="319"/>
                </a:lnTo>
                <a:lnTo>
                  <a:pt x="3626" y="318"/>
                </a:lnTo>
                <a:lnTo>
                  <a:pt x="3624" y="317"/>
                </a:lnTo>
                <a:lnTo>
                  <a:pt x="3623" y="315"/>
                </a:lnTo>
                <a:lnTo>
                  <a:pt x="3623" y="314"/>
                </a:lnTo>
                <a:lnTo>
                  <a:pt x="3624" y="314"/>
                </a:lnTo>
                <a:lnTo>
                  <a:pt x="3624" y="312"/>
                </a:lnTo>
                <a:lnTo>
                  <a:pt x="3624" y="311"/>
                </a:lnTo>
                <a:lnTo>
                  <a:pt x="3623" y="309"/>
                </a:lnTo>
                <a:lnTo>
                  <a:pt x="3623" y="308"/>
                </a:lnTo>
                <a:lnTo>
                  <a:pt x="3623" y="306"/>
                </a:lnTo>
                <a:lnTo>
                  <a:pt x="3623" y="305"/>
                </a:lnTo>
                <a:lnTo>
                  <a:pt x="3623" y="303"/>
                </a:lnTo>
                <a:lnTo>
                  <a:pt x="3621" y="303"/>
                </a:lnTo>
                <a:lnTo>
                  <a:pt x="3621" y="302"/>
                </a:lnTo>
                <a:lnTo>
                  <a:pt x="3621" y="302"/>
                </a:lnTo>
                <a:lnTo>
                  <a:pt x="3621" y="300"/>
                </a:lnTo>
                <a:lnTo>
                  <a:pt x="3621" y="299"/>
                </a:lnTo>
                <a:lnTo>
                  <a:pt x="3620" y="299"/>
                </a:lnTo>
                <a:lnTo>
                  <a:pt x="3618" y="297"/>
                </a:lnTo>
                <a:lnTo>
                  <a:pt x="3618" y="296"/>
                </a:lnTo>
                <a:lnTo>
                  <a:pt x="3617" y="296"/>
                </a:lnTo>
                <a:lnTo>
                  <a:pt x="3617" y="294"/>
                </a:lnTo>
                <a:lnTo>
                  <a:pt x="3615" y="294"/>
                </a:lnTo>
                <a:lnTo>
                  <a:pt x="3615" y="293"/>
                </a:lnTo>
                <a:lnTo>
                  <a:pt x="3614" y="292"/>
                </a:lnTo>
                <a:lnTo>
                  <a:pt x="3614" y="290"/>
                </a:lnTo>
                <a:lnTo>
                  <a:pt x="3613" y="290"/>
                </a:lnTo>
                <a:lnTo>
                  <a:pt x="3613" y="289"/>
                </a:lnTo>
                <a:lnTo>
                  <a:pt x="3613" y="287"/>
                </a:lnTo>
                <a:lnTo>
                  <a:pt x="3611" y="287"/>
                </a:lnTo>
                <a:lnTo>
                  <a:pt x="3611" y="286"/>
                </a:lnTo>
                <a:lnTo>
                  <a:pt x="3611" y="284"/>
                </a:lnTo>
                <a:lnTo>
                  <a:pt x="3611" y="283"/>
                </a:lnTo>
                <a:lnTo>
                  <a:pt x="3610" y="281"/>
                </a:lnTo>
                <a:lnTo>
                  <a:pt x="3608" y="280"/>
                </a:lnTo>
                <a:lnTo>
                  <a:pt x="3608" y="278"/>
                </a:lnTo>
                <a:lnTo>
                  <a:pt x="3610" y="278"/>
                </a:lnTo>
                <a:lnTo>
                  <a:pt x="3610" y="277"/>
                </a:lnTo>
                <a:lnTo>
                  <a:pt x="3608" y="277"/>
                </a:lnTo>
                <a:lnTo>
                  <a:pt x="3605" y="274"/>
                </a:lnTo>
                <a:lnTo>
                  <a:pt x="3604" y="272"/>
                </a:lnTo>
                <a:lnTo>
                  <a:pt x="3602" y="272"/>
                </a:lnTo>
                <a:lnTo>
                  <a:pt x="3602" y="271"/>
                </a:lnTo>
                <a:lnTo>
                  <a:pt x="3601" y="269"/>
                </a:lnTo>
                <a:lnTo>
                  <a:pt x="3602" y="269"/>
                </a:lnTo>
                <a:lnTo>
                  <a:pt x="3602" y="268"/>
                </a:lnTo>
                <a:lnTo>
                  <a:pt x="3602" y="266"/>
                </a:lnTo>
                <a:lnTo>
                  <a:pt x="3601" y="266"/>
                </a:lnTo>
                <a:lnTo>
                  <a:pt x="3599" y="266"/>
                </a:lnTo>
                <a:lnTo>
                  <a:pt x="3598" y="264"/>
                </a:lnTo>
                <a:lnTo>
                  <a:pt x="3598" y="264"/>
                </a:lnTo>
                <a:lnTo>
                  <a:pt x="3598" y="262"/>
                </a:lnTo>
                <a:lnTo>
                  <a:pt x="3598" y="261"/>
                </a:lnTo>
                <a:lnTo>
                  <a:pt x="3598" y="259"/>
                </a:lnTo>
                <a:lnTo>
                  <a:pt x="3598" y="259"/>
                </a:lnTo>
                <a:lnTo>
                  <a:pt x="3598" y="258"/>
                </a:lnTo>
                <a:lnTo>
                  <a:pt x="3599" y="259"/>
                </a:lnTo>
                <a:lnTo>
                  <a:pt x="3601" y="259"/>
                </a:lnTo>
                <a:lnTo>
                  <a:pt x="3602" y="259"/>
                </a:lnTo>
                <a:lnTo>
                  <a:pt x="3604" y="258"/>
                </a:lnTo>
                <a:lnTo>
                  <a:pt x="3607" y="258"/>
                </a:lnTo>
                <a:lnTo>
                  <a:pt x="3608" y="258"/>
                </a:lnTo>
                <a:lnTo>
                  <a:pt x="3610" y="258"/>
                </a:lnTo>
                <a:lnTo>
                  <a:pt x="3611" y="258"/>
                </a:lnTo>
                <a:lnTo>
                  <a:pt x="3613" y="258"/>
                </a:lnTo>
                <a:lnTo>
                  <a:pt x="3614" y="258"/>
                </a:lnTo>
                <a:lnTo>
                  <a:pt x="3615" y="258"/>
                </a:lnTo>
                <a:lnTo>
                  <a:pt x="3617" y="258"/>
                </a:lnTo>
                <a:lnTo>
                  <a:pt x="3618" y="258"/>
                </a:lnTo>
                <a:lnTo>
                  <a:pt x="3620" y="258"/>
                </a:lnTo>
                <a:lnTo>
                  <a:pt x="3621" y="258"/>
                </a:lnTo>
                <a:lnTo>
                  <a:pt x="3623" y="258"/>
                </a:lnTo>
                <a:lnTo>
                  <a:pt x="3624" y="259"/>
                </a:lnTo>
                <a:lnTo>
                  <a:pt x="3626" y="261"/>
                </a:lnTo>
                <a:lnTo>
                  <a:pt x="3627" y="261"/>
                </a:lnTo>
                <a:lnTo>
                  <a:pt x="3629" y="261"/>
                </a:lnTo>
                <a:lnTo>
                  <a:pt x="3630" y="262"/>
                </a:lnTo>
                <a:lnTo>
                  <a:pt x="3630" y="261"/>
                </a:lnTo>
                <a:lnTo>
                  <a:pt x="3630" y="259"/>
                </a:lnTo>
                <a:lnTo>
                  <a:pt x="3629" y="259"/>
                </a:lnTo>
                <a:lnTo>
                  <a:pt x="3627" y="258"/>
                </a:lnTo>
                <a:lnTo>
                  <a:pt x="3629" y="258"/>
                </a:lnTo>
                <a:lnTo>
                  <a:pt x="3630" y="258"/>
                </a:lnTo>
                <a:lnTo>
                  <a:pt x="3632" y="259"/>
                </a:lnTo>
                <a:lnTo>
                  <a:pt x="3632" y="258"/>
                </a:lnTo>
                <a:lnTo>
                  <a:pt x="3633" y="258"/>
                </a:lnTo>
                <a:lnTo>
                  <a:pt x="3633" y="259"/>
                </a:lnTo>
                <a:lnTo>
                  <a:pt x="3635" y="259"/>
                </a:lnTo>
                <a:lnTo>
                  <a:pt x="3636" y="259"/>
                </a:lnTo>
                <a:lnTo>
                  <a:pt x="3638" y="259"/>
                </a:lnTo>
                <a:lnTo>
                  <a:pt x="3639" y="261"/>
                </a:lnTo>
                <a:lnTo>
                  <a:pt x="3639" y="259"/>
                </a:lnTo>
                <a:lnTo>
                  <a:pt x="3639" y="258"/>
                </a:lnTo>
                <a:lnTo>
                  <a:pt x="3640" y="258"/>
                </a:lnTo>
                <a:lnTo>
                  <a:pt x="3642" y="258"/>
                </a:lnTo>
                <a:lnTo>
                  <a:pt x="3643" y="258"/>
                </a:lnTo>
                <a:lnTo>
                  <a:pt x="3645" y="259"/>
                </a:lnTo>
                <a:lnTo>
                  <a:pt x="3646" y="259"/>
                </a:lnTo>
                <a:lnTo>
                  <a:pt x="3648" y="259"/>
                </a:lnTo>
                <a:lnTo>
                  <a:pt x="3649" y="261"/>
                </a:lnTo>
                <a:lnTo>
                  <a:pt x="3649" y="259"/>
                </a:lnTo>
                <a:lnTo>
                  <a:pt x="3648" y="258"/>
                </a:lnTo>
                <a:lnTo>
                  <a:pt x="3648" y="256"/>
                </a:lnTo>
                <a:lnTo>
                  <a:pt x="3646" y="256"/>
                </a:lnTo>
                <a:lnTo>
                  <a:pt x="3646" y="258"/>
                </a:lnTo>
                <a:lnTo>
                  <a:pt x="3645" y="258"/>
                </a:lnTo>
                <a:lnTo>
                  <a:pt x="3645" y="256"/>
                </a:lnTo>
                <a:lnTo>
                  <a:pt x="3645" y="255"/>
                </a:lnTo>
                <a:lnTo>
                  <a:pt x="3643" y="255"/>
                </a:lnTo>
                <a:lnTo>
                  <a:pt x="3643" y="253"/>
                </a:lnTo>
                <a:lnTo>
                  <a:pt x="3645" y="253"/>
                </a:lnTo>
                <a:lnTo>
                  <a:pt x="3646" y="253"/>
                </a:lnTo>
                <a:lnTo>
                  <a:pt x="3651" y="253"/>
                </a:lnTo>
                <a:lnTo>
                  <a:pt x="3652" y="255"/>
                </a:lnTo>
                <a:lnTo>
                  <a:pt x="3654" y="255"/>
                </a:lnTo>
                <a:lnTo>
                  <a:pt x="3655" y="255"/>
                </a:lnTo>
                <a:lnTo>
                  <a:pt x="3657" y="255"/>
                </a:lnTo>
                <a:lnTo>
                  <a:pt x="3658" y="256"/>
                </a:lnTo>
                <a:lnTo>
                  <a:pt x="3660" y="256"/>
                </a:lnTo>
                <a:lnTo>
                  <a:pt x="3661" y="256"/>
                </a:lnTo>
                <a:lnTo>
                  <a:pt x="3663" y="256"/>
                </a:lnTo>
                <a:lnTo>
                  <a:pt x="3664" y="258"/>
                </a:lnTo>
                <a:lnTo>
                  <a:pt x="3665" y="258"/>
                </a:lnTo>
                <a:lnTo>
                  <a:pt x="3664" y="256"/>
                </a:lnTo>
                <a:lnTo>
                  <a:pt x="3665" y="256"/>
                </a:lnTo>
                <a:lnTo>
                  <a:pt x="3665" y="255"/>
                </a:lnTo>
                <a:lnTo>
                  <a:pt x="3667" y="256"/>
                </a:lnTo>
                <a:lnTo>
                  <a:pt x="3668" y="256"/>
                </a:lnTo>
                <a:lnTo>
                  <a:pt x="3668" y="256"/>
                </a:lnTo>
                <a:lnTo>
                  <a:pt x="3670" y="256"/>
                </a:lnTo>
                <a:lnTo>
                  <a:pt x="3670" y="258"/>
                </a:lnTo>
                <a:lnTo>
                  <a:pt x="3671" y="258"/>
                </a:lnTo>
                <a:lnTo>
                  <a:pt x="3673" y="258"/>
                </a:lnTo>
                <a:lnTo>
                  <a:pt x="3674" y="259"/>
                </a:lnTo>
                <a:lnTo>
                  <a:pt x="3676" y="259"/>
                </a:lnTo>
                <a:lnTo>
                  <a:pt x="3677" y="259"/>
                </a:lnTo>
                <a:lnTo>
                  <a:pt x="3679" y="259"/>
                </a:lnTo>
                <a:lnTo>
                  <a:pt x="3680" y="259"/>
                </a:lnTo>
                <a:lnTo>
                  <a:pt x="3682" y="261"/>
                </a:lnTo>
                <a:lnTo>
                  <a:pt x="3680" y="261"/>
                </a:lnTo>
                <a:lnTo>
                  <a:pt x="3680" y="262"/>
                </a:lnTo>
                <a:lnTo>
                  <a:pt x="3679" y="261"/>
                </a:lnTo>
                <a:lnTo>
                  <a:pt x="3677" y="261"/>
                </a:lnTo>
                <a:lnTo>
                  <a:pt x="3676" y="261"/>
                </a:lnTo>
                <a:lnTo>
                  <a:pt x="3676" y="262"/>
                </a:lnTo>
                <a:lnTo>
                  <a:pt x="3677" y="264"/>
                </a:lnTo>
                <a:lnTo>
                  <a:pt x="3679" y="264"/>
                </a:lnTo>
                <a:lnTo>
                  <a:pt x="3680" y="264"/>
                </a:lnTo>
                <a:lnTo>
                  <a:pt x="3680" y="265"/>
                </a:lnTo>
                <a:lnTo>
                  <a:pt x="3682" y="265"/>
                </a:lnTo>
                <a:lnTo>
                  <a:pt x="3683" y="265"/>
                </a:lnTo>
                <a:lnTo>
                  <a:pt x="3685" y="265"/>
                </a:lnTo>
                <a:lnTo>
                  <a:pt x="3686" y="265"/>
                </a:lnTo>
                <a:lnTo>
                  <a:pt x="3688" y="265"/>
                </a:lnTo>
                <a:lnTo>
                  <a:pt x="3689" y="265"/>
                </a:lnTo>
                <a:lnTo>
                  <a:pt x="3689" y="264"/>
                </a:lnTo>
                <a:lnTo>
                  <a:pt x="3690" y="264"/>
                </a:lnTo>
                <a:lnTo>
                  <a:pt x="3692" y="264"/>
                </a:lnTo>
                <a:lnTo>
                  <a:pt x="3693" y="264"/>
                </a:lnTo>
                <a:lnTo>
                  <a:pt x="3693" y="262"/>
                </a:lnTo>
                <a:lnTo>
                  <a:pt x="3693" y="261"/>
                </a:lnTo>
                <a:lnTo>
                  <a:pt x="3695" y="261"/>
                </a:lnTo>
                <a:lnTo>
                  <a:pt x="3696" y="261"/>
                </a:lnTo>
                <a:lnTo>
                  <a:pt x="3698" y="261"/>
                </a:lnTo>
                <a:lnTo>
                  <a:pt x="3699" y="262"/>
                </a:lnTo>
                <a:lnTo>
                  <a:pt x="3701" y="262"/>
                </a:lnTo>
                <a:lnTo>
                  <a:pt x="3702" y="262"/>
                </a:lnTo>
                <a:lnTo>
                  <a:pt x="3704" y="262"/>
                </a:lnTo>
                <a:lnTo>
                  <a:pt x="3702" y="261"/>
                </a:lnTo>
                <a:lnTo>
                  <a:pt x="3704" y="261"/>
                </a:lnTo>
                <a:lnTo>
                  <a:pt x="3704" y="261"/>
                </a:lnTo>
                <a:lnTo>
                  <a:pt x="3705" y="262"/>
                </a:lnTo>
                <a:lnTo>
                  <a:pt x="3707" y="262"/>
                </a:lnTo>
                <a:lnTo>
                  <a:pt x="3705" y="261"/>
                </a:lnTo>
                <a:lnTo>
                  <a:pt x="3707" y="261"/>
                </a:lnTo>
                <a:lnTo>
                  <a:pt x="3705" y="259"/>
                </a:lnTo>
                <a:lnTo>
                  <a:pt x="3704" y="259"/>
                </a:lnTo>
                <a:lnTo>
                  <a:pt x="3704" y="258"/>
                </a:lnTo>
                <a:lnTo>
                  <a:pt x="3704" y="258"/>
                </a:lnTo>
                <a:lnTo>
                  <a:pt x="3702" y="258"/>
                </a:lnTo>
                <a:lnTo>
                  <a:pt x="3701" y="258"/>
                </a:lnTo>
                <a:lnTo>
                  <a:pt x="3701" y="256"/>
                </a:lnTo>
                <a:lnTo>
                  <a:pt x="3699" y="256"/>
                </a:lnTo>
                <a:lnTo>
                  <a:pt x="3698" y="258"/>
                </a:lnTo>
                <a:lnTo>
                  <a:pt x="3698" y="256"/>
                </a:lnTo>
                <a:lnTo>
                  <a:pt x="3695" y="256"/>
                </a:lnTo>
                <a:lnTo>
                  <a:pt x="3693" y="256"/>
                </a:lnTo>
                <a:lnTo>
                  <a:pt x="3695" y="258"/>
                </a:lnTo>
                <a:lnTo>
                  <a:pt x="3693" y="258"/>
                </a:lnTo>
                <a:lnTo>
                  <a:pt x="3692" y="256"/>
                </a:lnTo>
                <a:lnTo>
                  <a:pt x="3690" y="256"/>
                </a:lnTo>
                <a:lnTo>
                  <a:pt x="3689" y="255"/>
                </a:lnTo>
                <a:lnTo>
                  <a:pt x="3688" y="253"/>
                </a:lnTo>
                <a:lnTo>
                  <a:pt x="3686" y="253"/>
                </a:lnTo>
                <a:lnTo>
                  <a:pt x="3685" y="253"/>
                </a:lnTo>
                <a:lnTo>
                  <a:pt x="3685" y="252"/>
                </a:lnTo>
                <a:lnTo>
                  <a:pt x="3683" y="252"/>
                </a:lnTo>
                <a:lnTo>
                  <a:pt x="3683" y="250"/>
                </a:lnTo>
                <a:lnTo>
                  <a:pt x="3682" y="250"/>
                </a:lnTo>
                <a:lnTo>
                  <a:pt x="3680" y="250"/>
                </a:lnTo>
                <a:lnTo>
                  <a:pt x="3680" y="249"/>
                </a:lnTo>
                <a:lnTo>
                  <a:pt x="3679" y="249"/>
                </a:lnTo>
                <a:lnTo>
                  <a:pt x="3677" y="247"/>
                </a:lnTo>
                <a:lnTo>
                  <a:pt x="3677" y="246"/>
                </a:lnTo>
                <a:lnTo>
                  <a:pt x="3676" y="246"/>
                </a:lnTo>
                <a:lnTo>
                  <a:pt x="3676" y="244"/>
                </a:lnTo>
                <a:lnTo>
                  <a:pt x="3676" y="243"/>
                </a:lnTo>
                <a:lnTo>
                  <a:pt x="3674" y="243"/>
                </a:lnTo>
                <a:lnTo>
                  <a:pt x="3674" y="241"/>
                </a:lnTo>
                <a:lnTo>
                  <a:pt x="3674" y="240"/>
                </a:lnTo>
                <a:lnTo>
                  <a:pt x="3673" y="240"/>
                </a:lnTo>
                <a:lnTo>
                  <a:pt x="3673" y="239"/>
                </a:lnTo>
                <a:lnTo>
                  <a:pt x="3671" y="239"/>
                </a:lnTo>
                <a:lnTo>
                  <a:pt x="3670" y="239"/>
                </a:lnTo>
                <a:lnTo>
                  <a:pt x="3670" y="237"/>
                </a:lnTo>
                <a:lnTo>
                  <a:pt x="3668" y="237"/>
                </a:lnTo>
                <a:lnTo>
                  <a:pt x="3668" y="236"/>
                </a:lnTo>
                <a:lnTo>
                  <a:pt x="3668" y="234"/>
                </a:lnTo>
                <a:lnTo>
                  <a:pt x="3667" y="233"/>
                </a:lnTo>
                <a:lnTo>
                  <a:pt x="3665" y="233"/>
                </a:lnTo>
                <a:lnTo>
                  <a:pt x="3664" y="231"/>
                </a:lnTo>
                <a:lnTo>
                  <a:pt x="3663" y="231"/>
                </a:lnTo>
                <a:lnTo>
                  <a:pt x="3661" y="231"/>
                </a:lnTo>
                <a:lnTo>
                  <a:pt x="3661" y="230"/>
                </a:lnTo>
                <a:lnTo>
                  <a:pt x="3661" y="228"/>
                </a:lnTo>
                <a:lnTo>
                  <a:pt x="3663" y="228"/>
                </a:lnTo>
                <a:lnTo>
                  <a:pt x="3664" y="228"/>
                </a:lnTo>
                <a:lnTo>
                  <a:pt x="3665" y="228"/>
                </a:lnTo>
                <a:lnTo>
                  <a:pt x="3665" y="227"/>
                </a:lnTo>
                <a:lnTo>
                  <a:pt x="3667" y="227"/>
                </a:lnTo>
                <a:lnTo>
                  <a:pt x="3667" y="228"/>
                </a:lnTo>
                <a:lnTo>
                  <a:pt x="3668" y="228"/>
                </a:lnTo>
                <a:lnTo>
                  <a:pt x="3668" y="227"/>
                </a:lnTo>
                <a:lnTo>
                  <a:pt x="3668" y="227"/>
                </a:lnTo>
                <a:lnTo>
                  <a:pt x="3670" y="227"/>
                </a:lnTo>
                <a:lnTo>
                  <a:pt x="3671" y="227"/>
                </a:lnTo>
                <a:lnTo>
                  <a:pt x="3673" y="227"/>
                </a:lnTo>
                <a:lnTo>
                  <a:pt x="3674" y="227"/>
                </a:lnTo>
                <a:lnTo>
                  <a:pt x="3674" y="228"/>
                </a:lnTo>
                <a:lnTo>
                  <a:pt x="3676" y="228"/>
                </a:lnTo>
                <a:lnTo>
                  <a:pt x="3677" y="228"/>
                </a:lnTo>
                <a:lnTo>
                  <a:pt x="3679" y="228"/>
                </a:lnTo>
                <a:lnTo>
                  <a:pt x="3679" y="230"/>
                </a:lnTo>
                <a:lnTo>
                  <a:pt x="3680" y="230"/>
                </a:lnTo>
                <a:lnTo>
                  <a:pt x="3680" y="228"/>
                </a:lnTo>
                <a:lnTo>
                  <a:pt x="3679" y="227"/>
                </a:lnTo>
                <a:lnTo>
                  <a:pt x="3679" y="225"/>
                </a:lnTo>
                <a:lnTo>
                  <a:pt x="3680" y="227"/>
                </a:lnTo>
                <a:lnTo>
                  <a:pt x="3682" y="227"/>
                </a:lnTo>
                <a:lnTo>
                  <a:pt x="3683" y="227"/>
                </a:lnTo>
                <a:lnTo>
                  <a:pt x="3683" y="228"/>
                </a:lnTo>
                <a:lnTo>
                  <a:pt x="3685" y="228"/>
                </a:lnTo>
                <a:lnTo>
                  <a:pt x="3686" y="228"/>
                </a:lnTo>
                <a:lnTo>
                  <a:pt x="3686" y="230"/>
                </a:lnTo>
                <a:lnTo>
                  <a:pt x="3688" y="230"/>
                </a:lnTo>
                <a:lnTo>
                  <a:pt x="3689" y="230"/>
                </a:lnTo>
                <a:lnTo>
                  <a:pt x="3689" y="231"/>
                </a:lnTo>
                <a:lnTo>
                  <a:pt x="3690" y="231"/>
                </a:lnTo>
                <a:lnTo>
                  <a:pt x="3690" y="231"/>
                </a:lnTo>
                <a:lnTo>
                  <a:pt x="3692" y="231"/>
                </a:lnTo>
                <a:lnTo>
                  <a:pt x="3692" y="233"/>
                </a:lnTo>
                <a:lnTo>
                  <a:pt x="3693" y="233"/>
                </a:lnTo>
                <a:lnTo>
                  <a:pt x="3693" y="234"/>
                </a:lnTo>
                <a:lnTo>
                  <a:pt x="3695" y="234"/>
                </a:lnTo>
                <a:lnTo>
                  <a:pt x="3696" y="234"/>
                </a:lnTo>
                <a:lnTo>
                  <a:pt x="3698" y="234"/>
                </a:lnTo>
                <a:lnTo>
                  <a:pt x="3699" y="236"/>
                </a:lnTo>
                <a:lnTo>
                  <a:pt x="3701" y="236"/>
                </a:lnTo>
                <a:lnTo>
                  <a:pt x="3702" y="237"/>
                </a:lnTo>
                <a:lnTo>
                  <a:pt x="3704" y="237"/>
                </a:lnTo>
                <a:lnTo>
                  <a:pt x="3704" y="236"/>
                </a:lnTo>
                <a:lnTo>
                  <a:pt x="3704" y="237"/>
                </a:lnTo>
                <a:lnTo>
                  <a:pt x="3704" y="236"/>
                </a:lnTo>
                <a:lnTo>
                  <a:pt x="3705" y="237"/>
                </a:lnTo>
                <a:lnTo>
                  <a:pt x="3707" y="237"/>
                </a:lnTo>
                <a:lnTo>
                  <a:pt x="3707" y="239"/>
                </a:lnTo>
                <a:lnTo>
                  <a:pt x="3708" y="239"/>
                </a:lnTo>
                <a:lnTo>
                  <a:pt x="3710" y="240"/>
                </a:lnTo>
                <a:lnTo>
                  <a:pt x="3711" y="240"/>
                </a:lnTo>
                <a:lnTo>
                  <a:pt x="3713" y="240"/>
                </a:lnTo>
                <a:lnTo>
                  <a:pt x="3713" y="241"/>
                </a:lnTo>
                <a:lnTo>
                  <a:pt x="3714" y="241"/>
                </a:lnTo>
                <a:lnTo>
                  <a:pt x="3714" y="240"/>
                </a:lnTo>
                <a:lnTo>
                  <a:pt x="3715" y="240"/>
                </a:lnTo>
                <a:lnTo>
                  <a:pt x="3714" y="239"/>
                </a:lnTo>
                <a:lnTo>
                  <a:pt x="3713" y="239"/>
                </a:lnTo>
                <a:lnTo>
                  <a:pt x="3713" y="237"/>
                </a:lnTo>
                <a:lnTo>
                  <a:pt x="3711" y="237"/>
                </a:lnTo>
                <a:lnTo>
                  <a:pt x="3711" y="236"/>
                </a:lnTo>
                <a:lnTo>
                  <a:pt x="3710" y="234"/>
                </a:lnTo>
                <a:lnTo>
                  <a:pt x="3708" y="234"/>
                </a:lnTo>
                <a:lnTo>
                  <a:pt x="3708" y="233"/>
                </a:lnTo>
                <a:lnTo>
                  <a:pt x="3707" y="233"/>
                </a:lnTo>
                <a:lnTo>
                  <a:pt x="3707" y="231"/>
                </a:lnTo>
                <a:lnTo>
                  <a:pt x="3707" y="231"/>
                </a:lnTo>
                <a:lnTo>
                  <a:pt x="3705" y="231"/>
                </a:lnTo>
                <a:lnTo>
                  <a:pt x="3705" y="230"/>
                </a:lnTo>
                <a:lnTo>
                  <a:pt x="3705" y="228"/>
                </a:lnTo>
                <a:lnTo>
                  <a:pt x="3704" y="228"/>
                </a:lnTo>
                <a:lnTo>
                  <a:pt x="3704" y="227"/>
                </a:lnTo>
                <a:lnTo>
                  <a:pt x="3704" y="227"/>
                </a:lnTo>
                <a:lnTo>
                  <a:pt x="3702" y="227"/>
                </a:lnTo>
                <a:lnTo>
                  <a:pt x="3702" y="225"/>
                </a:lnTo>
                <a:lnTo>
                  <a:pt x="3701" y="225"/>
                </a:lnTo>
                <a:lnTo>
                  <a:pt x="3701" y="224"/>
                </a:lnTo>
                <a:lnTo>
                  <a:pt x="3699" y="224"/>
                </a:lnTo>
                <a:lnTo>
                  <a:pt x="3698" y="224"/>
                </a:lnTo>
                <a:lnTo>
                  <a:pt x="3696" y="224"/>
                </a:lnTo>
                <a:lnTo>
                  <a:pt x="3696" y="222"/>
                </a:lnTo>
                <a:lnTo>
                  <a:pt x="3695" y="222"/>
                </a:lnTo>
                <a:lnTo>
                  <a:pt x="3693" y="222"/>
                </a:lnTo>
                <a:lnTo>
                  <a:pt x="3693" y="221"/>
                </a:lnTo>
                <a:lnTo>
                  <a:pt x="3692" y="221"/>
                </a:lnTo>
                <a:lnTo>
                  <a:pt x="3690" y="219"/>
                </a:lnTo>
                <a:lnTo>
                  <a:pt x="3689" y="219"/>
                </a:lnTo>
                <a:lnTo>
                  <a:pt x="3688" y="219"/>
                </a:lnTo>
                <a:lnTo>
                  <a:pt x="3688" y="218"/>
                </a:lnTo>
                <a:lnTo>
                  <a:pt x="3689" y="218"/>
                </a:lnTo>
                <a:lnTo>
                  <a:pt x="3690" y="218"/>
                </a:lnTo>
                <a:lnTo>
                  <a:pt x="3690" y="216"/>
                </a:lnTo>
                <a:lnTo>
                  <a:pt x="3692" y="216"/>
                </a:lnTo>
                <a:lnTo>
                  <a:pt x="3693" y="216"/>
                </a:lnTo>
                <a:lnTo>
                  <a:pt x="3695" y="216"/>
                </a:lnTo>
                <a:lnTo>
                  <a:pt x="3698" y="218"/>
                </a:lnTo>
                <a:lnTo>
                  <a:pt x="3699" y="218"/>
                </a:lnTo>
                <a:lnTo>
                  <a:pt x="3701" y="218"/>
                </a:lnTo>
                <a:lnTo>
                  <a:pt x="3702" y="218"/>
                </a:lnTo>
                <a:lnTo>
                  <a:pt x="3704" y="219"/>
                </a:lnTo>
                <a:lnTo>
                  <a:pt x="3701" y="219"/>
                </a:lnTo>
                <a:lnTo>
                  <a:pt x="3702" y="221"/>
                </a:lnTo>
                <a:lnTo>
                  <a:pt x="3702" y="222"/>
                </a:lnTo>
                <a:lnTo>
                  <a:pt x="3704" y="222"/>
                </a:lnTo>
                <a:lnTo>
                  <a:pt x="3704" y="222"/>
                </a:lnTo>
                <a:lnTo>
                  <a:pt x="3704" y="224"/>
                </a:lnTo>
                <a:lnTo>
                  <a:pt x="3705" y="224"/>
                </a:lnTo>
                <a:lnTo>
                  <a:pt x="3707" y="224"/>
                </a:lnTo>
                <a:lnTo>
                  <a:pt x="3707" y="225"/>
                </a:lnTo>
                <a:lnTo>
                  <a:pt x="3708" y="225"/>
                </a:lnTo>
                <a:lnTo>
                  <a:pt x="3710" y="225"/>
                </a:lnTo>
                <a:lnTo>
                  <a:pt x="3711" y="227"/>
                </a:lnTo>
                <a:lnTo>
                  <a:pt x="3713" y="227"/>
                </a:lnTo>
                <a:lnTo>
                  <a:pt x="3714" y="227"/>
                </a:lnTo>
                <a:lnTo>
                  <a:pt x="3714" y="228"/>
                </a:lnTo>
                <a:lnTo>
                  <a:pt x="3715" y="228"/>
                </a:lnTo>
                <a:lnTo>
                  <a:pt x="3717" y="230"/>
                </a:lnTo>
                <a:lnTo>
                  <a:pt x="3718" y="230"/>
                </a:lnTo>
                <a:lnTo>
                  <a:pt x="3718" y="231"/>
                </a:lnTo>
                <a:lnTo>
                  <a:pt x="3720" y="231"/>
                </a:lnTo>
                <a:lnTo>
                  <a:pt x="3721" y="231"/>
                </a:lnTo>
                <a:lnTo>
                  <a:pt x="3721" y="231"/>
                </a:lnTo>
                <a:lnTo>
                  <a:pt x="3723" y="231"/>
                </a:lnTo>
                <a:lnTo>
                  <a:pt x="3724" y="231"/>
                </a:lnTo>
                <a:lnTo>
                  <a:pt x="3726" y="231"/>
                </a:lnTo>
                <a:lnTo>
                  <a:pt x="3727" y="233"/>
                </a:lnTo>
                <a:lnTo>
                  <a:pt x="3729" y="233"/>
                </a:lnTo>
                <a:lnTo>
                  <a:pt x="3729" y="234"/>
                </a:lnTo>
                <a:lnTo>
                  <a:pt x="3730" y="234"/>
                </a:lnTo>
                <a:lnTo>
                  <a:pt x="3730" y="236"/>
                </a:lnTo>
                <a:lnTo>
                  <a:pt x="3732" y="236"/>
                </a:lnTo>
                <a:lnTo>
                  <a:pt x="3732" y="237"/>
                </a:lnTo>
                <a:lnTo>
                  <a:pt x="3733" y="237"/>
                </a:lnTo>
                <a:lnTo>
                  <a:pt x="3735" y="237"/>
                </a:lnTo>
                <a:lnTo>
                  <a:pt x="3736" y="237"/>
                </a:lnTo>
                <a:lnTo>
                  <a:pt x="3738" y="237"/>
                </a:lnTo>
                <a:lnTo>
                  <a:pt x="3738" y="239"/>
                </a:lnTo>
                <a:lnTo>
                  <a:pt x="3738" y="240"/>
                </a:lnTo>
                <a:lnTo>
                  <a:pt x="3736" y="239"/>
                </a:lnTo>
                <a:lnTo>
                  <a:pt x="3736" y="240"/>
                </a:lnTo>
                <a:lnTo>
                  <a:pt x="3735" y="240"/>
                </a:lnTo>
                <a:lnTo>
                  <a:pt x="3736" y="241"/>
                </a:lnTo>
                <a:lnTo>
                  <a:pt x="3735" y="241"/>
                </a:lnTo>
                <a:lnTo>
                  <a:pt x="3735" y="243"/>
                </a:lnTo>
                <a:lnTo>
                  <a:pt x="3736" y="244"/>
                </a:lnTo>
                <a:lnTo>
                  <a:pt x="3738" y="246"/>
                </a:lnTo>
                <a:lnTo>
                  <a:pt x="3739" y="246"/>
                </a:lnTo>
                <a:lnTo>
                  <a:pt x="3739" y="247"/>
                </a:lnTo>
                <a:lnTo>
                  <a:pt x="3740" y="247"/>
                </a:lnTo>
                <a:lnTo>
                  <a:pt x="3740" y="249"/>
                </a:lnTo>
                <a:lnTo>
                  <a:pt x="3742" y="250"/>
                </a:lnTo>
                <a:lnTo>
                  <a:pt x="3743" y="252"/>
                </a:lnTo>
                <a:lnTo>
                  <a:pt x="3745" y="253"/>
                </a:lnTo>
                <a:lnTo>
                  <a:pt x="3746" y="255"/>
                </a:lnTo>
                <a:lnTo>
                  <a:pt x="3745" y="255"/>
                </a:lnTo>
                <a:lnTo>
                  <a:pt x="3745" y="256"/>
                </a:lnTo>
                <a:lnTo>
                  <a:pt x="3746" y="256"/>
                </a:lnTo>
                <a:lnTo>
                  <a:pt x="3748" y="258"/>
                </a:lnTo>
                <a:lnTo>
                  <a:pt x="3749" y="259"/>
                </a:lnTo>
                <a:lnTo>
                  <a:pt x="3751" y="262"/>
                </a:lnTo>
                <a:lnTo>
                  <a:pt x="3752" y="262"/>
                </a:lnTo>
                <a:lnTo>
                  <a:pt x="3752" y="264"/>
                </a:lnTo>
                <a:lnTo>
                  <a:pt x="3754" y="264"/>
                </a:lnTo>
                <a:lnTo>
                  <a:pt x="3755" y="264"/>
                </a:lnTo>
                <a:lnTo>
                  <a:pt x="3757" y="265"/>
                </a:lnTo>
                <a:lnTo>
                  <a:pt x="3757" y="266"/>
                </a:lnTo>
                <a:lnTo>
                  <a:pt x="3758" y="266"/>
                </a:lnTo>
                <a:lnTo>
                  <a:pt x="3760" y="266"/>
                </a:lnTo>
                <a:lnTo>
                  <a:pt x="3760" y="266"/>
                </a:lnTo>
                <a:lnTo>
                  <a:pt x="3761" y="268"/>
                </a:lnTo>
                <a:lnTo>
                  <a:pt x="3763" y="268"/>
                </a:lnTo>
                <a:lnTo>
                  <a:pt x="3763" y="269"/>
                </a:lnTo>
                <a:lnTo>
                  <a:pt x="3763" y="271"/>
                </a:lnTo>
                <a:lnTo>
                  <a:pt x="3764" y="272"/>
                </a:lnTo>
                <a:lnTo>
                  <a:pt x="3764" y="274"/>
                </a:lnTo>
                <a:lnTo>
                  <a:pt x="3765" y="274"/>
                </a:lnTo>
                <a:lnTo>
                  <a:pt x="3765" y="275"/>
                </a:lnTo>
                <a:lnTo>
                  <a:pt x="3764" y="275"/>
                </a:lnTo>
                <a:lnTo>
                  <a:pt x="3763" y="275"/>
                </a:lnTo>
                <a:lnTo>
                  <a:pt x="3761" y="275"/>
                </a:lnTo>
                <a:lnTo>
                  <a:pt x="3761" y="277"/>
                </a:lnTo>
                <a:lnTo>
                  <a:pt x="3763" y="277"/>
                </a:lnTo>
                <a:lnTo>
                  <a:pt x="3764" y="277"/>
                </a:lnTo>
                <a:lnTo>
                  <a:pt x="3764" y="278"/>
                </a:lnTo>
                <a:lnTo>
                  <a:pt x="3763" y="278"/>
                </a:lnTo>
                <a:lnTo>
                  <a:pt x="3760" y="278"/>
                </a:lnTo>
                <a:lnTo>
                  <a:pt x="3761" y="280"/>
                </a:lnTo>
                <a:lnTo>
                  <a:pt x="3763" y="280"/>
                </a:lnTo>
                <a:lnTo>
                  <a:pt x="3764" y="281"/>
                </a:lnTo>
                <a:lnTo>
                  <a:pt x="3765" y="281"/>
                </a:lnTo>
                <a:lnTo>
                  <a:pt x="3768" y="283"/>
                </a:lnTo>
                <a:lnTo>
                  <a:pt x="3770" y="283"/>
                </a:lnTo>
                <a:lnTo>
                  <a:pt x="3770" y="284"/>
                </a:lnTo>
                <a:lnTo>
                  <a:pt x="3771" y="284"/>
                </a:lnTo>
                <a:lnTo>
                  <a:pt x="3773" y="286"/>
                </a:lnTo>
                <a:lnTo>
                  <a:pt x="3774" y="287"/>
                </a:lnTo>
                <a:lnTo>
                  <a:pt x="3774" y="287"/>
                </a:lnTo>
                <a:lnTo>
                  <a:pt x="3774" y="289"/>
                </a:lnTo>
                <a:lnTo>
                  <a:pt x="3774" y="290"/>
                </a:lnTo>
                <a:lnTo>
                  <a:pt x="3774" y="292"/>
                </a:lnTo>
                <a:lnTo>
                  <a:pt x="3776" y="292"/>
                </a:lnTo>
                <a:lnTo>
                  <a:pt x="3776" y="293"/>
                </a:lnTo>
                <a:lnTo>
                  <a:pt x="3777" y="293"/>
                </a:lnTo>
                <a:lnTo>
                  <a:pt x="3779" y="294"/>
                </a:lnTo>
                <a:lnTo>
                  <a:pt x="3786" y="299"/>
                </a:lnTo>
                <a:lnTo>
                  <a:pt x="3788" y="300"/>
                </a:lnTo>
                <a:lnTo>
                  <a:pt x="3789" y="300"/>
                </a:lnTo>
                <a:lnTo>
                  <a:pt x="3789" y="302"/>
                </a:lnTo>
                <a:lnTo>
                  <a:pt x="3790" y="302"/>
                </a:lnTo>
                <a:lnTo>
                  <a:pt x="3790" y="302"/>
                </a:lnTo>
                <a:lnTo>
                  <a:pt x="3792" y="302"/>
                </a:lnTo>
                <a:lnTo>
                  <a:pt x="3793" y="302"/>
                </a:lnTo>
                <a:lnTo>
                  <a:pt x="3799" y="306"/>
                </a:lnTo>
                <a:lnTo>
                  <a:pt x="3801" y="308"/>
                </a:lnTo>
                <a:lnTo>
                  <a:pt x="3802" y="308"/>
                </a:lnTo>
                <a:lnTo>
                  <a:pt x="3804" y="309"/>
                </a:lnTo>
                <a:lnTo>
                  <a:pt x="3805" y="311"/>
                </a:lnTo>
                <a:lnTo>
                  <a:pt x="3808" y="311"/>
                </a:lnTo>
                <a:lnTo>
                  <a:pt x="3815" y="317"/>
                </a:lnTo>
                <a:lnTo>
                  <a:pt x="3817" y="317"/>
                </a:lnTo>
                <a:lnTo>
                  <a:pt x="3818" y="318"/>
                </a:lnTo>
                <a:lnTo>
                  <a:pt x="3820" y="318"/>
                </a:lnTo>
                <a:lnTo>
                  <a:pt x="3829" y="322"/>
                </a:lnTo>
                <a:lnTo>
                  <a:pt x="3835" y="327"/>
                </a:lnTo>
                <a:lnTo>
                  <a:pt x="3839" y="328"/>
                </a:lnTo>
                <a:lnTo>
                  <a:pt x="3840" y="330"/>
                </a:lnTo>
                <a:lnTo>
                  <a:pt x="3843" y="330"/>
                </a:lnTo>
                <a:lnTo>
                  <a:pt x="3843" y="331"/>
                </a:lnTo>
                <a:lnTo>
                  <a:pt x="3845" y="331"/>
                </a:lnTo>
                <a:lnTo>
                  <a:pt x="3845" y="333"/>
                </a:lnTo>
                <a:lnTo>
                  <a:pt x="3846" y="333"/>
                </a:lnTo>
                <a:lnTo>
                  <a:pt x="3848" y="334"/>
                </a:lnTo>
                <a:lnTo>
                  <a:pt x="3849" y="336"/>
                </a:lnTo>
                <a:lnTo>
                  <a:pt x="3855" y="337"/>
                </a:lnTo>
                <a:lnTo>
                  <a:pt x="3857" y="337"/>
                </a:lnTo>
                <a:lnTo>
                  <a:pt x="3860" y="339"/>
                </a:lnTo>
                <a:lnTo>
                  <a:pt x="3864" y="342"/>
                </a:lnTo>
                <a:lnTo>
                  <a:pt x="3865" y="343"/>
                </a:lnTo>
                <a:lnTo>
                  <a:pt x="3870" y="345"/>
                </a:lnTo>
                <a:lnTo>
                  <a:pt x="3873" y="346"/>
                </a:lnTo>
                <a:lnTo>
                  <a:pt x="3874" y="347"/>
                </a:lnTo>
                <a:lnTo>
                  <a:pt x="3876" y="347"/>
                </a:lnTo>
                <a:lnTo>
                  <a:pt x="3877" y="347"/>
                </a:lnTo>
                <a:lnTo>
                  <a:pt x="3877" y="349"/>
                </a:lnTo>
                <a:lnTo>
                  <a:pt x="3879" y="349"/>
                </a:lnTo>
                <a:lnTo>
                  <a:pt x="3880" y="350"/>
                </a:lnTo>
                <a:lnTo>
                  <a:pt x="3880" y="350"/>
                </a:lnTo>
                <a:lnTo>
                  <a:pt x="3885" y="353"/>
                </a:lnTo>
                <a:lnTo>
                  <a:pt x="3890" y="356"/>
                </a:lnTo>
                <a:lnTo>
                  <a:pt x="3895" y="359"/>
                </a:lnTo>
                <a:lnTo>
                  <a:pt x="3898" y="361"/>
                </a:lnTo>
                <a:lnTo>
                  <a:pt x="3899" y="362"/>
                </a:lnTo>
                <a:lnTo>
                  <a:pt x="3901" y="364"/>
                </a:lnTo>
                <a:lnTo>
                  <a:pt x="3902" y="364"/>
                </a:lnTo>
                <a:lnTo>
                  <a:pt x="3904" y="364"/>
                </a:lnTo>
                <a:lnTo>
                  <a:pt x="3904" y="365"/>
                </a:lnTo>
                <a:lnTo>
                  <a:pt x="3905" y="365"/>
                </a:lnTo>
                <a:lnTo>
                  <a:pt x="3905" y="367"/>
                </a:lnTo>
                <a:lnTo>
                  <a:pt x="3907" y="367"/>
                </a:lnTo>
                <a:lnTo>
                  <a:pt x="3908" y="367"/>
                </a:lnTo>
                <a:lnTo>
                  <a:pt x="3910" y="368"/>
                </a:lnTo>
                <a:lnTo>
                  <a:pt x="3911" y="368"/>
                </a:lnTo>
                <a:lnTo>
                  <a:pt x="3913" y="370"/>
                </a:lnTo>
                <a:lnTo>
                  <a:pt x="3914" y="370"/>
                </a:lnTo>
                <a:lnTo>
                  <a:pt x="3915" y="370"/>
                </a:lnTo>
                <a:lnTo>
                  <a:pt x="3915" y="368"/>
                </a:lnTo>
                <a:lnTo>
                  <a:pt x="3915" y="367"/>
                </a:lnTo>
                <a:lnTo>
                  <a:pt x="3914" y="367"/>
                </a:lnTo>
                <a:lnTo>
                  <a:pt x="3914" y="365"/>
                </a:lnTo>
                <a:lnTo>
                  <a:pt x="3913" y="364"/>
                </a:lnTo>
                <a:lnTo>
                  <a:pt x="3913" y="362"/>
                </a:lnTo>
                <a:lnTo>
                  <a:pt x="3913" y="361"/>
                </a:lnTo>
                <a:lnTo>
                  <a:pt x="3911" y="361"/>
                </a:lnTo>
                <a:lnTo>
                  <a:pt x="3911" y="359"/>
                </a:lnTo>
                <a:lnTo>
                  <a:pt x="3910" y="358"/>
                </a:lnTo>
                <a:lnTo>
                  <a:pt x="3910" y="356"/>
                </a:lnTo>
                <a:lnTo>
                  <a:pt x="3908" y="356"/>
                </a:lnTo>
                <a:lnTo>
                  <a:pt x="3908" y="355"/>
                </a:lnTo>
                <a:lnTo>
                  <a:pt x="3907" y="355"/>
                </a:lnTo>
                <a:lnTo>
                  <a:pt x="3907" y="353"/>
                </a:lnTo>
                <a:lnTo>
                  <a:pt x="3905" y="353"/>
                </a:lnTo>
                <a:lnTo>
                  <a:pt x="3904" y="353"/>
                </a:lnTo>
                <a:lnTo>
                  <a:pt x="3904" y="352"/>
                </a:lnTo>
                <a:lnTo>
                  <a:pt x="3902" y="352"/>
                </a:lnTo>
                <a:lnTo>
                  <a:pt x="3902" y="350"/>
                </a:lnTo>
                <a:lnTo>
                  <a:pt x="3901" y="350"/>
                </a:lnTo>
                <a:lnTo>
                  <a:pt x="3899" y="349"/>
                </a:lnTo>
                <a:lnTo>
                  <a:pt x="3898" y="349"/>
                </a:lnTo>
                <a:lnTo>
                  <a:pt x="3898" y="347"/>
                </a:lnTo>
                <a:lnTo>
                  <a:pt x="3896" y="347"/>
                </a:lnTo>
                <a:lnTo>
                  <a:pt x="3896" y="346"/>
                </a:lnTo>
                <a:lnTo>
                  <a:pt x="3895" y="346"/>
                </a:lnTo>
                <a:lnTo>
                  <a:pt x="3893" y="346"/>
                </a:lnTo>
                <a:lnTo>
                  <a:pt x="3892" y="345"/>
                </a:lnTo>
                <a:lnTo>
                  <a:pt x="3892" y="343"/>
                </a:lnTo>
                <a:lnTo>
                  <a:pt x="3890" y="342"/>
                </a:lnTo>
                <a:lnTo>
                  <a:pt x="3890" y="340"/>
                </a:lnTo>
                <a:lnTo>
                  <a:pt x="3892" y="340"/>
                </a:lnTo>
                <a:lnTo>
                  <a:pt x="3892" y="339"/>
                </a:lnTo>
                <a:lnTo>
                  <a:pt x="3893" y="339"/>
                </a:lnTo>
                <a:lnTo>
                  <a:pt x="3895" y="339"/>
                </a:lnTo>
                <a:lnTo>
                  <a:pt x="3895" y="337"/>
                </a:lnTo>
                <a:lnTo>
                  <a:pt x="3893" y="337"/>
                </a:lnTo>
                <a:lnTo>
                  <a:pt x="3892" y="337"/>
                </a:lnTo>
                <a:lnTo>
                  <a:pt x="3890" y="337"/>
                </a:lnTo>
                <a:lnTo>
                  <a:pt x="3889" y="337"/>
                </a:lnTo>
                <a:lnTo>
                  <a:pt x="3889" y="336"/>
                </a:lnTo>
                <a:lnTo>
                  <a:pt x="3886" y="334"/>
                </a:lnTo>
                <a:lnTo>
                  <a:pt x="3885" y="334"/>
                </a:lnTo>
                <a:lnTo>
                  <a:pt x="3883" y="333"/>
                </a:lnTo>
                <a:lnTo>
                  <a:pt x="3882" y="333"/>
                </a:lnTo>
                <a:lnTo>
                  <a:pt x="3879" y="330"/>
                </a:lnTo>
                <a:lnTo>
                  <a:pt x="3879" y="328"/>
                </a:lnTo>
                <a:lnTo>
                  <a:pt x="3877" y="328"/>
                </a:lnTo>
                <a:lnTo>
                  <a:pt x="3877" y="327"/>
                </a:lnTo>
                <a:lnTo>
                  <a:pt x="3876" y="327"/>
                </a:lnTo>
                <a:lnTo>
                  <a:pt x="3876" y="325"/>
                </a:lnTo>
                <a:lnTo>
                  <a:pt x="3874" y="324"/>
                </a:lnTo>
                <a:lnTo>
                  <a:pt x="3874" y="322"/>
                </a:lnTo>
                <a:lnTo>
                  <a:pt x="3874" y="321"/>
                </a:lnTo>
                <a:lnTo>
                  <a:pt x="3876" y="321"/>
                </a:lnTo>
                <a:lnTo>
                  <a:pt x="3877" y="321"/>
                </a:lnTo>
                <a:lnTo>
                  <a:pt x="3879" y="321"/>
                </a:lnTo>
                <a:lnTo>
                  <a:pt x="3879" y="322"/>
                </a:lnTo>
                <a:lnTo>
                  <a:pt x="3880" y="322"/>
                </a:lnTo>
                <a:lnTo>
                  <a:pt x="3880" y="322"/>
                </a:lnTo>
                <a:lnTo>
                  <a:pt x="3882" y="322"/>
                </a:lnTo>
                <a:lnTo>
                  <a:pt x="3883" y="322"/>
                </a:lnTo>
                <a:lnTo>
                  <a:pt x="3883" y="321"/>
                </a:lnTo>
                <a:lnTo>
                  <a:pt x="3882" y="321"/>
                </a:lnTo>
                <a:lnTo>
                  <a:pt x="3882" y="319"/>
                </a:lnTo>
                <a:lnTo>
                  <a:pt x="3882" y="318"/>
                </a:lnTo>
                <a:lnTo>
                  <a:pt x="3880" y="318"/>
                </a:lnTo>
                <a:lnTo>
                  <a:pt x="3880" y="318"/>
                </a:lnTo>
                <a:lnTo>
                  <a:pt x="3880" y="317"/>
                </a:lnTo>
                <a:lnTo>
                  <a:pt x="3879" y="317"/>
                </a:lnTo>
                <a:lnTo>
                  <a:pt x="3877" y="317"/>
                </a:lnTo>
                <a:lnTo>
                  <a:pt x="3877" y="315"/>
                </a:lnTo>
                <a:lnTo>
                  <a:pt x="3874" y="315"/>
                </a:lnTo>
                <a:lnTo>
                  <a:pt x="3873" y="314"/>
                </a:lnTo>
                <a:lnTo>
                  <a:pt x="3871" y="314"/>
                </a:lnTo>
                <a:lnTo>
                  <a:pt x="3870" y="314"/>
                </a:lnTo>
                <a:lnTo>
                  <a:pt x="3868" y="312"/>
                </a:lnTo>
                <a:lnTo>
                  <a:pt x="3867" y="312"/>
                </a:lnTo>
                <a:lnTo>
                  <a:pt x="3865" y="311"/>
                </a:lnTo>
                <a:lnTo>
                  <a:pt x="3864" y="311"/>
                </a:lnTo>
                <a:lnTo>
                  <a:pt x="3863" y="309"/>
                </a:lnTo>
                <a:lnTo>
                  <a:pt x="3861" y="309"/>
                </a:lnTo>
                <a:lnTo>
                  <a:pt x="3860" y="308"/>
                </a:lnTo>
                <a:lnTo>
                  <a:pt x="3858" y="308"/>
                </a:lnTo>
                <a:lnTo>
                  <a:pt x="3858" y="306"/>
                </a:lnTo>
                <a:lnTo>
                  <a:pt x="3857" y="306"/>
                </a:lnTo>
                <a:lnTo>
                  <a:pt x="3855" y="305"/>
                </a:lnTo>
                <a:lnTo>
                  <a:pt x="3854" y="305"/>
                </a:lnTo>
                <a:lnTo>
                  <a:pt x="3854" y="303"/>
                </a:lnTo>
                <a:lnTo>
                  <a:pt x="3852" y="303"/>
                </a:lnTo>
                <a:lnTo>
                  <a:pt x="3851" y="302"/>
                </a:lnTo>
                <a:lnTo>
                  <a:pt x="3849" y="302"/>
                </a:lnTo>
                <a:lnTo>
                  <a:pt x="3849" y="302"/>
                </a:lnTo>
                <a:lnTo>
                  <a:pt x="3848" y="302"/>
                </a:lnTo>
                <a:lnTo>
                  <a:pt x="3848" y="300"/>
                </a:lnTo>
                <a:lnTo>
                  <a:pt x="3849" y="300"/>
                </a:lnTo>
                <a:lnTo>
                  <a:pt x="3848" y="299"/>
                </a:lnTo>
                <a:lnTo>
                  <a:pt x="3846" y="299"/>
                </a:lnTo>
                <a:lnTo>
                  <a:pt x="3845" y="297"/>
                </a:lnTo>
                <a:lnTo>
                  <a:pt x="3845" y="297"/>
                </a:lnTo>
                <a:lnTo>
                  <a:pt x="3845" y="296"/>
                </a:lnTo>
                <a:lnTo>
                  <a:pt x="3846" y="296"/>
                </a:lnTo>
                <a:lnTo>
                  <a:pt x="3848" y="296"/>
                </a:lnTo>
                <a:lnTo>
                  <a:pt x="3848" y="294"/>
                </a:lnTo>
                <a:lnTo>
                  <a:pt x="3846" y="294"/>
                </a:lnTo>
                <a:lnTo>
                  <a:pt x="3845" y="294"/>
                </a:lnTo>
                <a:lnTo>
                  <a:pt x="3845" y="293"/>
                </a:lnTo>
                <a:lnTo>
                  <a:pt x="3845" y="293"/>
                </a:lnTo>
                <a:lnTo>
                  <a:pt x="3843" y="293"/>
                </a:lnTo>
                <a:lnTo>
                  <a:pt x="3842" y="293"/>
                </a:lnTo>
                <a:lnTo>
                  <a:pt x="3840" y="293"/>
                </a:lnTo>
                <a:lnTo>
                  <a:pt x="3839" y="292"/>
                </a:lnTo>
                <a:lnTo>
                  <a:pt x="3838" y="292"/>
                </a:lnTo>
                <a:lnTo>
                  <a:pt x="3836" y="292"/>
                </a:lnTo>
                <a:lnTo>
                  <a:pt x="3835" y="290"/>
                </a:lnTo>
                <a:lnTo>
                  <a:pt x="3833" y="290"/>
                </a:lnTo>
                <a:lnTo>
                  <a:pt x="3833" y="289"/>
                </a:lnTo>
                <a:lnTo>
                  <a:pt x="3832" y="289"/>
                </a:lnTo>
                <a:lnTo>
                  <a:pt x="3830" y="287"/>
                </a:lnTo>
                <a:lnTo>
                  <a:pt x="3829" y="287"/>
                </a:lnTo>
                <a:lnTo>
                  <a:pt x="3827" y="287"/>
                </a:lnTo>
                <a:lnTo>
                  <a:pt x="3826" y="286"/>
                </a:lnTo>
                <a:lnTo>
                  <a:pt x="3824" y="284"/>
                </a:lnTo>
                <a:lnTo>
                  <a:pt x="3823" y="284"/>
                </a:lnTo>
                <a:lnTo>
                  <a:pt x="3823" y="283"/>
                </a:lnTo>
                <a:lnTo>
                  <a:pt x="3821" y="281"/>
                </a:lnTo>
                <a:lnTo>
                  <a:pt x="3820" y="280"/>
                </a:lnTo>
                <a:lnTo>
                  <a:pt x="3818" y="280"/>
                </a:lnTo>
                <a:lnTo>
                  <a:pt x="3817" y="278"/>
                </a:lnTo>
                <a:lnTo>
                  <a:pt x="3815" y="278"/>
                </a:lnTo>
                <a:lnTo>
                  <a:pt x="3814" y="278"/>
                </a:lnTo>
                <a:lnTo>
                  <a:pt x="3813" y="277"/>
                </a:lnTo>
                <a:lnTo>
                  <a:pt x="3810" y="277"/>
                </a:lnTo>
                <a:lnTo>
                  <a:pt x="3808" y="277"/>
                </a:lnTo>
                <a:lnTo>
                  <a:pt x="3810" y="278"/>
                </a:lnTo>
                <a:lnTo>
                  <a:pt x="3808" y="278"/>
                </a:lnTo>
                <a:lnTo>
                  <a:pt x="3807" y="278"/>
                </a:lnTo>
                <a:lnTo>
                  <a:pt x="3805" y="277"/>
                </a:lnTo>
                <a:lnTo>
                  <a:pt x="3804" y="277"/>
                </a:lnTo>
                <a:lnTo>
                  <a:pt x="3802" y="277"/>
                </a:lnTo>
                <a:lnTo>
                  <a:pt x="3799" y="275"/>
                </a:lnTo>
                <a:lnTo>
                  <a:pt x="3798" y="274"/>
                </a:lnTo>
                <a:lnTo>
                  <a:pt x="3796" y="274"/>
                </a:lnTo>
                <a:lnTo>
                  <a:pt x="3795" y="272"/>
                </a:lnTo>
                <a:lnTo>
                  <a:pt x="3790" y="269"/>
                </a:lnTo>
                <a:lnTo>
                  <a:pt x="3789" y="269"/>
                </a:lnTo>
                <a:lnTo>
                  <a:pt x="3788" y="268"/>
                </a:lnTo>
                <a:lnTo>
                  <a:pt x="3786" y="266"/>
                </a:lnTo>
                <a:lnTo>
                  <a:pt x="3785" y="266"/>
                </a:lnTo>
                <a:lnTo>
                  <a:pt x="3785" y="265"/>
                </a:lnTo>
                <a:lnTo>
                  <a:pt x="3783" y="265"/>
                </a:lnTo>
                <a:lnTo>
                  <a:pt x="3782" y="264"/>
                </a:lnTo>
                <a:lnTo>
                  <a:pt x="3780" y="262"/>
                </a:lnTo>
                <a:lnTo>
                  <a:pt x="3780" y="261"/>
                </a:lnTo>
                <a:lnTo>
                  <a:pt x="3779" y="261"/>
                </a:lnTo>
                <a:lnTo>
                  <a:pt x="3777" y="261"/>
                </a:lnTo>
                <a:lnTo>
                  <a:pt x="3779" y="262"/>
                </a:lnTo>
                <a:lnTo>
                  <a:pt x="3777" y="262"/>
                </a:lnTo>
                <a:lnTo>
                  <a:pt x="3777" y="261"/>
                </a:lnTo>
                <a:lnTo>
                  <a:pt x="3776" y="261"/>
                </a:lnTo>
                <a:lnTo>
                  <a:pt x="3776" y="259"/>
                </a:lnTo>
                <a:lnTo>
                  <a:pt x="3774" y="258"/>
                </a:lnTo>
                <a:lnTo>
                  <a:pt x="3774" y="258"/>
                </a:lnTo>
                <a:lnTo>
                  <a:pt x="3773" y="258"/>
                </a:lnTo>
                <a:lnTo>
                  <a:pt x="3771" y="256"/>
                </a:lnTo>
                <a:lnTo>
                  <a:pt x="3770" y="256"/>
                </a:lnTo>
                <a:lnTo>
                  <a:pt x="3768" y="256"/>
                </a:lnTo>
                <a:lnTo>
                  <a:pt x="3768" y="255"/>
                </a:lnTo>
                <a:lnTo>
                  <a:pt x="3767" y="253"/>
                </a:lnTo>
                <a:lnTo>
                  <a:pt x="3765" y="253"/>
                </a:lnTo>
                <a:lnTo>
                  <a:pt x="3764" y="253"/>
                </a:lnTo>
                <a:lnTo>
                  <a:pt x="3764" y="252"/>
                </a:lnTo>
                <a:lnTo>
                  <a:pt x="3764" y="250"/>
                </a:lnTo>
                <a:lnTo>
                  <a:pt x="3763" y="250"/>
                </a:lnTo>
                <a:lnTo>
                  <a:pt x="3761" y="250"/>
                </a:lnTo>
                <a:lnTo>
                  <a:pt x="3760" y="249"/>
                </a:lnTo>
                <a:lnTo>
                  <a:pt x="3761" y="249"/>
                </a:lnTo>
                <a:lnTo>
                  <a:pt x="3763" y="249"/>
                </a:lnTo>
                <a:lnTo>
                  <a:pt x="3764" y="249"/>
                </a:lnTo>
                <a:lnTo>
                  <a:pt x="3764" y="250"/>
                </a:lnTo>
                <a:lnTo>
                  <a:pt x="3765" y="250"/>
                </a:lnTo>
                <a:lnTo>
                  <a:pt x="3767" y="250"/>
                </a:lnTo>
                <a:lnTo>
                  <a:pt x="3767" y="249"/>
                </a:lnTo>
                <a:lnTo>
                  <a:pt x="3768" y="249"/>
                </a:lnTo>
                <a:lnTo>
                  <a:pt x="3770" y="250"/>
                </a:lnTo>
                <a:lnTo>
                  <a:pt x="3771" y="250"/>
                </a:lnTo>
                <a:lnTo>
                  <a:pt x="3774" y="252"/>
                </a:lnTo>
                <a:lnTo>
                  <a:pt x="3774" y="252"/>
                </a:lnTo>
                <a:lnTo>
                  <a:pt x="3776" y="252"/>
                </a:lnTo>
                <a:lnTo>
                  <a:pt x="3774" y="250"/>
                </a:lnTo>
                <a:lnTo>
                  <a:pt x="3774" y="250"/>
                </a:lnTo>
                <a:lnTo>
                  <a:pt x="3774" y="249"/>
                </a:lnTo>
                <a:lnTo>
                  <a:pt x="3773" y="249"/>
                </a:lnTo>
                <a:lnTo>
                  <a:pt x="3771" y="247"/>
                </a:lnTo>
                <a:lnTo>
                  <a:pt x="3770" y="247"/>
                </a:lnTo>
                <a:lnTo>
                  <a:pt x="3770" y="246"/>
                </a:lnTo>
                <a:lnTo>
                  <a:pt x="3771" y="247"/>
                </a:lnTo>
                <a:lnTo>
                  <a:pt x="3771" y="246"/>
                </a:lnTo>
                <a:lnTo>
                  <a:pt x="3771" y="244"/>
                </a:lnTo>
                <a:lnTo>
                  <a:pt x="3770" y="244"/>
                </a:lnTo>
                <a:lnTo>
                  <a:pt x="3770" y="243"/>
                </a:lnTo>
                <a:lnTo>
                  <a:pt x="3771" y="243"/>
                </a:lnTo>
                <a:lnTo>
                  <a:pt x="3773" y="244"/>
                </a:lnTo>
                <a:lnTo>
                  <a:pt x="3774" y="244"/>
                </a:lnTo>
                <a:lnTo>
                  <a:pt x="3774" y="246"/>
                </a:lnTo>
                <a:lnTo>
                  <a:pt x="3776" y="246"/>
                </a:lnTo>
                <a:lnTo>
                  <a:pt x="3777" y="247"/>
                </a:lnTo>
                <a:lnTo>
                  <a:pt x="3779" y="247"/>
                </a:lnTo>
                <a:lnTo>
                  <a:pt x="3779" y="249"/>
                </a:lnTo>
                <a:lnTo>
                  <a:pt x="3780" y="249"/>
                </a:lnTo>
                <a:lnTo>
                  <a:pt x="3782" y="249"/>
                </a:lnTo>
                <a:lnTo>
                  <a:pt x="3782" y="250"/>
                </a:lnTo>
                <a:lnTo>
                  <a:pt x="3783" y="250"/>
                </a:lnTo>
                <a:lnTo>
                  <a:pt x="3785" y="252"/>
                </a:lnTo>
                <a:lnTo>
                  <a:pt x="3786" y="252"/>
                </a:lnTo>
                <a:lnTo>
                  <a:pt x="3788" y="252"/>
                </a:lnTo>
                <a:lnTo>
                  <a:pt x="3786" y="250"/>
                </a:lnTo>
                <a:lnTo>
                  <a:pt x="3783" y="249"/>
                </a:lnTo>
                <a:lnTo>
                  <a:pt x="3782" y="247"/>
                </a:lnTo>
                <a:lnTo>
                  <a:pt x="3782" y="246"/>
                </a:lnTo>
                <a:lnTo>
                  <a:pt x="3780" y="246"/>
                </a:lnTo>
                <a:lnTo>
                  <a:pt x="3779" y="244"/>
                </a:lnTo>
                <a:lnTo>
                  <a:pt x="3780" y="244"/>
                </a:lnTo>
                <a:lnTo>
                  <a:pt x="3782" y="246"/>
                </a:lnTo>
                <a:lnTo>
                  <a:pt x="3782" y="244"/>
                </a:lnTo>
                <a:lnTo>
                  <a:pt x="3782" y="243"/>
                </a:lnTo>
                <a:lnTo>
                  <a:pt x="3783" y="243"/>
                </a:lnTo>
                <a:lnTo>
                  <a:pt x="3783" y="241"/>
                </a:lnTo>
                <a:lnTo>
                  <a:pt x="3786" y="241"/>
                </a:lnTo>
                <a:lnTo>
                  <a:pt x="3788" y="241"/>
                </a:lnTo>
                <a:lnTo>
                  <a:pt x="3788" y="243"/>
                </a:lnTo>
                <a:lnTo>
                  <a:pt x="3789" y="243"/>
                </a:lnTo>
                <a:lnTo>
                  <a:pt x="3790" y="243"/>
                </a:lnTo>
                <a:lnTo>
                  <a:pt x="3792" y="243"/>
                </a:lnTo>
                <a:lnTo>
                  <a:pt x="3792" y="241"/>
                </a:lnTo>
                <a:lnTo>
                  <a:pt x="3795" y="243"/>
                </a:lnTo>
                <a:lnTo>
                  <a:pt x="3798" y="243"/>
                </a:lnTo>
                <a:lnTo>
                  <a:pt x="3799" y="243"/>
                </a:lnTo>
                <a:lnTo>
                  <a:pt x="3799" y="244"/>
                </a:lnTo>
                <a:lnTo>
                  <a:pt x="3801" y="244"/>
                </a:lnTo>
                <a:lnTo>
                  <a:pt x="3802" y="244"/>
                </a:lnTo>
                <a:lnTo>
                  <a:pt x="3804" y="244"/>
                </a:lnTo>
                <a:lnTo>
                  <a:pt x="3804" y="246"/>
                </a:lnTo>
                <a:lnTo>
                  <a:pt x="3805" y="246"/>
                </a:lnTo>
                <a:lnTo>
                  <a:pt x="3807" y="246"/>
                </a:lnTo>
                <a:lnTo>
                  <a:pt x="3808" y="246"/>
                </a:lnTo>
                <a:lnTo>
                  <a:pt x="3810" y="247"/>
                </a:lnTo>
                <a:lnTo>
                  <a:pt x="3810" y="247"/>
                </a:lnTo>
                <a:lnTo>
                  <a:pt x="3811" y="249"/>
                </a:lnTo>
                <a:lnTo>
                  <a:pt x="3813" y="249"/>
                </a:lnTo>
                <a:lnTo>
                  <a:pt x="3814" y="249"/>
                </a:lnTo>
                <a:lnTo>
                  <a:pt x="3815" y="250"/>
                </a:lnTo>
                <a:lnTo>
                  <a:pt x="3817" y="250"/>
                </a:lnTo>
                <a:lnTo>
                  <a:pt x="3818" y="250"/>
                </a:lnTo>
                <a:lnTo>
                  <a:pt x="3817" y="249"/>
                </a:lnTo>
                <a:lnTo>
                  <a:pt x="3814" y="247"/>
                </a:lnTo>
                <a:lnTo>
                  <a:pt x="3813" y="247"/>
                </a:lnTo>
                <a:lnTo>
                  <a:pt x="3811" y="246"/>
                </a:lnTo>
                <a:lnTo>
                  <a:pt x="3811" y="244"/>
                </a:lnTo>
                <a:lnTo>
                  <a:pt x="3810" y="244"/>
                </a:lnTo>
                <a:lnTo>
                  <a:pt x="3810" y="244"/>
                </a:lnTo>
                <a:lnTo>
                  <a:pt x="3810" y="243"/>
                </a:lnTo>
                <a:lnTo>
                  <a:pt x="3810" y="243"/>
                </a:lnTo>
                <a:lnTo>
                  <a:pt x="3810" y="241"/>
                </a:lnTo>
                <a:lnTo>
                  <a:pt x="3808" y="241"/>
                </a:lnTo>
                <a:lnTo>
                  <a:pt x="3808" y="240"/>
                </a:lnTo>
                <a:lnTo>
                  <a:pt x="3807" y="240"/>
                </a:lnTo>
                <a:lnTo>
                  <a:pt x="3807" y="239"/>
                </a:lnTo>
                <a:lnTo>
                  <a:pt x="3807" y="237"/>
                </a:lnTo>
                <a:lnTo>
                  <a:pt x="3805" y="237"/>
                </a:lnTo>
                <a:lnTo>
                  <a:pt x="3802" y="236"/>
                </a:lnTo>
                <a:lnTo>
                  <a:pt x="3804" y="236"/>
                </a:lnTo>
                <a:lnTo>
                  <a:pt x="3804" y="234"/>
                </a:lnTo>
                <a:lnTo>
                  <a:pt x="3804" y="233"/>
                </a:lnTo>
                <a:lnTo>
                  <a:pt x="3802" y="233"/>
                </a:lnTo>
                <a:lnTo>
                  <a:pt x="3801" y="231"/>
                </a:lnTo>
                <a:lnTo>
                  <a:pt x="3802" y="231"/>
                </a:lnTo>
                <a:lnTo>
                  <a:pt x="3801" y="231"/>
                </a:lnTo>
                <a:lnTo>
                  <a:pt x="3799" y="231"/>
                </a:lnTo>
                <a:lnTo>
                  <a:pt x="3799" y="230"/>
                </a:lnTo>
                <a:lnTo>
                  <a:pt x="3799" y="228"/>
                </a:lnTo>
                <a:lnTo>
                  <a:pt x="3798" y="228"/>
                </a:lnTo>
                <a:lnTo>
                  <a:pt x="3796" y="227"/>
                </a:lnTo>
                <a:lnTo>
                  <a:pt x="3798" y="227"/>
                </a:lnTo>
                <a:lnTo>
                  <a:pt x="3799" y="228"/>
                </a:lnTo>
                <a:lnTo>
                  <a:pt x="3799" y="227"/>
                </a:lnTo>
                <a:lnTo>
                  <a:pt x="3801" y="227"/>
                </a:lnTo>
                <a:lnTo>
                  <a:pt x="3799" y="225"/>
                </a:lnTo>
                <a:lnTo>
                  <a:pt x="3801" y="225"/>
                </a:lnTo>
                <a:lnTo>
                  <a:pt x="3801" y="224"/>
                </a:lnTo>
                <a:lnTo>
                  <a:pt x="3799" y="224"/>
                </a:lnTo>
                <a:lnTo>
                  <a:pt x="3798" y="224"/>
                </a:lnTo>
                <a:lnTo>
                  <a:pt x="3796" y="222"/>
                </a:lnTo>
                <a:lnTo>
                  <a:pt x="3799" y="224"/>
                </a:lnTo>
                <a:lnTo>
                  <a:pt x="3799" y="222"/>
                </a:lnTo>
                <a:lnTo>
                  <a:pt x="3801" y="221"/>
                </a:lnTo>
                <a:lnTo>
                  <a:pt x="3799" y="219"/>
                </a:lnTo>
                <a:lnTo>
                  <a:pt x="3798" y="219"/>
                </a:lnTo>
                <a:lnTo>
                  <a:pt x="3798" y="218"/>
                </a:lnTo>
                <a:lnTo>
                  <a:pt x="3798" y="216"/>
                </a:lnTo>
                <a:lnTo>
                  <a:pt x="3796" y="216"/>
                </a:lnTo>
                <a:lnTo>
                  <a:pt x="3795" y="215"/>
                </a:lnTo>
                <a:lnTo>
                  <a:pt x="3796" y="215"/>
                </a:lnTo>
                <a:lnTo>
                  <a:pt x="3798" y="216"/>
                </a:lnTo>
                <a:lnTo>
                  <a:pt x="3799" y="216"/>
                </a:lnTo>
                <a:lnTo>
                  <a:pt x="3799" y="218"/>
                </a:lnTo>
                <a:lnTo>
                  <a:pt x="3801" y="218"/>
                </a:lnTo>
                <a:lnTo>
                  <a:pt x="3804" y="218"/>
                </a:lnTo>
                <a:lnTo>
                  <a:pt x="3807" y="218"/>
                </a:lnTo>
                <a:lnTo>
                  <a:pt x="3808" y="218"/>
                </a:lnTo>
                <a:lnTo>
                  <a:pt x="3810" y="218"/>
                </a:lnTo>
                <a:lnTo>
                  <a:pt x="3810" y="218"/>
                </a:lnTo>
                <a:lnTo>
                  <a:pt x="3811" y="219"/>
                </a:lnTo>
                <a:lnTo>
                  <a:pt x="3813" y="219"/>
                </a:lnTo>
                <a:lnTo>
                  <a:pt x="3814" y="219"/>
                </a:lnTo>
                <a:lnTo>
                  <a:pt x="3817" y="219"/>
                </a:lnTo>
                <a:lnTo>
                  <a:pt x="3818" y="221"/>
                </a:lnTo>
                <a:lnTo>
                  <a:pt x="3820" y="221"/>
                </a:lnTo>
                <a:lnTo>
                  <a:pt x="3821" y="221"/>
                </a:lnTo>
                <a:lnTo>
                  <a:pt x="3820" y="219"/>
                </a:lnTo>
                <a:lnTo>
                  <a:pt x="3818" y="219"/>
                </a:lnTo>
                <a:lnTo>
                  <a:pt x="3818" y="218"/>
                </a:lnTo>
                <a:lnTo>
                  <a:pt x="3817" y="218"/>
                </a:lnTo>
                <a:lnTo>
                  <a:pt x="3817" y="216"/>
                </a:lnTo>
                <a:lnTo>
                  <a:pt x="3815" y="216"/>
                </a:lnTo>
                <a:lnTo>
                  <a:pt x="3814" y="216"/>
                </a:lnTo>
                <a:lnTo>
                  <a:pt x="3814" y="215"/>
                </a:lnTo>
                <a:lnTo>
                  <a:pt x="3813" y="215"/>
                </a:lnTo>
                <a:lnTo>
                  <a:pt x="3811" y="215"/>
                </a:lnTo>
                <a:lnTo>
                  <a:pt x="3810" y="215"/>
                </a:lnTo>
                <a:lnTo>
                  <a:pt x="3810" y="213"/>
                </a:lnTo>
                <a:lnTo>
                  <a:pt x="3810" y="213"/>
                </a:lnTo>
                <a:lnTo>
                  <a:pt x="3808" y="213"/>
                </a:lnTo>
                <a:lnTo>
                  <a:pt x="3807" y="213"/>
                </a:lnTo>
                <a:lnTo>
                  <a:pt x="3804" y="212"/>
                </a:lnTo>
                <a:lnTo>
                  <a:pt x="3802" y="212"/>
                </a:lnTo>
                <a:lnTo>
                  <a:pt x="3802" y="211"/>
                </a:lnTo>
                <a:lnTo>
                  <a:pt x="3801" y="211"/>
                </a:lnTo>
                <a:lnTo>
                  <a:pt x="3799" y="211"/>
                </a:lnTo>
                <a:lnTo>
                  <a:pt x="3798" y="211"/>
                </a:lnTo>
                <a:lnTo>
                  <a:pt x="3798" y="209"/>
                </a:lnTo>
                <a:lnTo>
                  <a:pt x="3796" y="209"/>
                </a:lnTo>
                <a:lnTo>
                  <a:pt x="3795" y="209"/>
                </a:lnTo>
                <a:lnTo>
                  <a:pt x="3792" y="209"/>
                </a:lnTo>
                <a:lnTo>
                  <a:pt x="3790" y="209"/>
                </a:lnTo>
                <a:lnTo>
                  <a:pt x="3790" y="208"/>
                </a:lnTo>
                <a:lnTo>
                  <a:pt x="3786" y="206"/>
                </a:lnTo>
                <a:lnTo>
                  <a:pt x="3786" y="208"/>
                </a:lnTo>
                <a:lnTo>
                  <a:pt x="3785" y="208"/>
                </a:lnTo>
                <a:lnTo>
                  <a:pt x="3785" y="206"/>
                </a:lnTo>
                <a:lnTo>
                  <a:pt x="3783" y="206"/>
                </a:lnTo>
                <a:lnTo>
                  <a:pt x="3782" y="206"/>
                </a:lnTo>
                <a:lnTo>
                  <a:pt x="3782" y="205"/>
                </a:lnTo>
                <a:lnTo>
                  <a:pt x="3780" y="205"/>
                </a:lnTo>
                <a:lnTo>
                  <a:pt x="3779" y="205"/>
                </a:lnTo>
                <a:lnTo>
                  <a:pt x="3779" y="206"/>
                </a:lnTo>
                <a:lnTo>
                  <a:pt x="3777" y="205"/>
                </a:lnTo>
                <a:lnTo>
                  <a:pt x="3774" y="203"/>
                </a:lnTo>
                <a:lnTo>
                  <a:pt x="3774" y="202"/>
                </a:lnTo>
                <a:lnTo>
                  <a:pt x="3773" y="202"/>
                </a:lnTo>
                <a:lnTo>
                  <a:pt x="3771" y="202"/>
                </a:lnTo>
                <a:lnTo>
                  <a:pt x="3770" y="200"/>
                </a:lnTo>
                <a:lnTo>
                  <a:pt x="3767" y="199"/>
                </a:lnTo>
                <a:lnTo>
                  <a:pt x="3767" y="200"/>
                </a:lnTo>
                <a:lnTo>
                  <a:pt x="3765" y="200"/>
                </a:lnTo>
                <a:lnTo>
                  <a:pt x="3764" y="199"/>
                </a:lnTo>
                <a:lnTo>
                  <a:pt x="3760" y="197"/>
                </a:lnTo>
                <a:lnTo>
                  <a:pt x="3758" y="197"/>
                </a:lnTo>
                <a:lnTo>
                  <a:pt x="3757" y="196"/>
                </a:lnTo>
                <a:lnTo>
                  <a:pt x="3751" y="196"/>
                </a:lnTo>
                <a:lnTo>
                  <a:pt x="3752" y="196"/>
                </a:lnTo>
                <a:lnTo>
                  <a:pt x="3754" y="196"/>
                </a:lnTo>
                <a:lnTo>
                  <a:pt x="3755" y="197"/>
                </a:lnTo>
                <a:lnTo>
                  <a:pt x="3754" y="197"/>
                </a:lnTo>
                <a:lnTo>
                  <a:pt x="3751" y="196"/>
                </a:lnTo>
                <a:lnTo>
                  <a:pt x="3749" y="196"/>
                </a:lnTo>
                <a:lnTo>
                  <a:pt x="3748" y="196"/>
                </a:lnTo>
                <a:lnTo>
                  <a:pt x="3746" y="196"/>
                </a:lnTo>
                <a:lnTo>
                  <a:pt x="3745" y="196"/>
                </a:lnTo>
                <a:lnTo>
                  <a:pt x="3742" y="196"/>
                </a:lnTo>
                <a:lnTo>
                  <a:pt x="3739" y="194"/>
                </a:lnTo>
                <a:lnTo>
                  <a:pt x="3739" y="194"/>
                </a:lnTo>
                <a:lnTo>
                  <a:pt x="3738" y="194"/>
                </a:lnTo>
                <a:lnTo>
                  <a:pt x="3738" y="193"/>
                </a:lnTo>
                <a:lnTo>
                  <a:pt x="3736" y="193"/>
                </a:lnTo>
                <a:lnTo>
                  <a:pt x="3735" y="193"/>
                </a:lnTo>
                <a:lnTo>
                  <a:pt x="3733" y="191"/>
                </a:lnTo>
                <a:lnTo>
                  <a:pt x="3735" y="191"/>
                </a:lnTo>
                <a:lnTo>
                  <a:pt x="3736" y="191"/>
                </a:lnTo>
                <a:lnTo>
                  <a:pt x="3738" y="191"/>
                </a:lnTo>
                <a:lnTo>
                  <a:pt x="3739" y="193"/>
                </a:lnTo>
                <a:lnTo>
                  <a:pt x="3739" y="193"/>
                </a:lnTo>
                <a:lnTo>
                  <a:pt x="3740" y="193"/>
                </a:lnTo>
                <a:lnTo>
                  <a:pt x="3742" y="193"/>
                </a:lnTo>
                <a:lnTo>
                  <a:pt x="3742" y="191"/>
                </a:lnTo>
                <a:lnTo>
                  <a:pt x="3743" y="191"/>
                </a:lnTo>
                <a:lnTo>
                  <a:pt x="3745" y="190"/>
                </a:lnTo>
                <a:lnTo>
                  <a:pt x="3742" y="188"/>
                </a:lnTo>
                <a:lnTo>
                  <a:pt x="3740" y="188"/>
                </a:lnTo>
                <a:lnTo>
                  <a:pt x="3740" y="187"/>
                </a:lnTo>
                <a:lnTo>
                  <a:pt x="3724" y="181"/>
                </a:lnTo>
                <a:lnTo>
                  <a:pt x="3708" y="175"/>
                </a:lnTo>
                <a:lnTo>
                  <a:pt x="3692" y="169"/>
                </a:lnTo>
                <a:lnTo>
                  <a:pt x="3673" y="163"/>
                </a:lnTo>
                <a:lnTo>
                  <a:pt x="3657" y="159"/>
                </a:lnTo>
                <a:lnTo>
                  <a:pt x="3639" y="153"/>
                </a:lnTo>
                <a:lnTo>
                  <a:pt x="3621" y="147"/>
                </a:lnTo>
                <a:lnTo>
                  <a:pt x="3602" y="141"/>
                </a:lnTo>
                <a:lnTo>
                  <a:pt x="3601" y="141"/>
                </a:lnTo>
                <a:lnTo>
                  <a:pt x="3599" y="141"/>
                </a:lnTo>
                <a:lnTo>
                  <a:pt x="3598" y="141"/>
                </a:lnTo>
                <a:lnTo>
                  <a:pt x="3598" y="140"/>
                </a:lnTo>
                <a:lnTo>
                  <a:pt x="3598" y="140"/>
                </a:lnTo>
                <a:lnTo>
                  <a:pt x="3596" y="140"/>
                </a:lnTo>
                <a:lnTo>
                  <a:pt x="3590" y="138"/>
                </a:lnTo>
                <a:lnTo>
                  <a:pt x="3589" y="138"/>
                </a:lnTo>
                <a:lnTo>
                  <a:pt x="3588" y="138"/>
                </a:lnTo>
                <a:lnTo>
                  <a:pt x="3586" y="137"/>
                </a:lnTo>
                <a:lnTo>
                  <a:pt x="3586" y="138"/>
                </a:lnTo>
                <a:lnTo>
                  <a:pt x="3585" y="138"/>
                </a:lnTo>
                <a:lnTo>
                  <a:pt x="3585" y="137"/>
                </a:lnTo>
                <a:lnTo>
                  <a:pt x="3583" y="138"/>
                </a:lnTo>
                <a:lnTo>
                  <a:pt x="3583" y="137"/>
                </a:lnTo>
                <a:lnTo>
                  <a:pt x="3582" y="137"/>
                </a:lnTo>
                <a:lnTo>
                  <a:pt x="3580" y="137"/>
                </a:lnTo>
                <a:lnTo>
                  <a:pt x="3579" y="137"/>
                </a:lnTo>
                <a:lnTo>
                  <a:pt x="3573" y="135"/>
                </a:lnTo>
                <a:lnTo>
                  <a:pt x="3570" y="135"/>
                </a:lnTo>
                <a:lnTo>
                  <a:pt x="3567" y="135"/>
                </a:lnTo>
                <a:lnTo>
                  <a:pt x="3565" y="135"/>
                </a:lnTo>
                <a:lnTo>
                  <a:pt x="3565" y="134"/>
                </a:lnTo>
                <a:lnTo>
                  <a:pt x="3564" y="134"/>
                </a:lnTo>
                <a:lnTo>
                  <a:pt x="3563" y="134"/>
                </a:lnTo>
                <a:lnTo>
                  <a:pt x="3561" y="134"/>
                </a:lnTo>
                <a:lnTo>
                  <a:pt x="3560" y="134"/>
                </a:lnTo>
                <a:lnTo>
                  <a:pt x="3557" y="134"/>
                </a:lnTo>
                <a:lnTo>
                  <a:pt x="3555" y="133"/>
                </a:lnTo>
                <a:lnTo>
                  <a:pt x="3554" y="133"/>
                </a:lnTo>
                <a:lnTo>
                  <a:pt x="3552" y="133"/>
                </a:lnTo>
                <a:lnTo>
                  <a:pt x="3551" y="133"/>
                </a:lnTo>
                <a:lnTo>
                  <a:pt x="3549" y="133"/>
                </a:lnTo>
                <a:lnTo>
                  <a:pt x="3548" y="133"/>
                </a:lnTo>
                <a:lnTo>
                  <a:pt x="3546" y="133"/>
                </a:lnTo>
                <a:lnTo>
                  <a:pt x="3545" y="133"/>
                </a:lnTo>
                <a:lnTo>
                  <a:pt x="3543" y="131"/>
                </a:lnTo>
                <a:lnTo>
                  <a:pt x="3542" y="131"/>
                </a:lnTo>
                <a:lnTo>
                  <a:pt x="3540" y="131"/>
                </a:lnTo>
                <a:lnTo>
                  <a:pt x="3539" y="131"/>
                </a:lnTo>
                <a:lnTo>
                  <a:pt x="3538" y="131"/>
                </a:lnTo>
                <a:lnTo>
                  <a:pt x="3535" y="131"/>
                </a:lnTo>
                <a:lnTo>
                  <a:pt x="3532" y="131"/>
                </a:lnTo>
                <a:lnTo>
                  <a:pt x="3530" y="131"/>
                </a:lnTo>
                <a:lnTo>
                  <a:pt x="3529" y="131"/>
                </a:lnTo>
                <a:lnTo>
                  <a:pt x="3527" y="131"/>
                </a:lnTo>
                <a:lnTo>
                  <a:pt x="3527" y="133"/>
                </a:lnTo>
                <a:lnTo>
                  <a:pt x="3527" y="133"/>
                </a:lnTo>
                <a:lnTo>
                  <a:pt x="3527" y="131"/>
                </a:lnTo>
                <a:lnTo>
                  <a:pt x="3523" y="130"/>
                </a:lnTo>
                <a:lnTo>
                  <a:pt x="3523" y="131"/>
                </a:lnTo>
                <a:lnTo>
                  <a:pt x="3521" y="131"/>
                </a:lnTo>
                <a:lnTo>
                  <a:pt x="3520" y="130"/>
                </a:lnTo>
                <a:lnTo>
                  <a:pt x="3518" y="130"/>
                </a:lnTo>
                <a:lnTo>
                  <a:pt x="3517" y="130"/>
                </a:lnTo>
                <a:lnTo>
                  <a:pt x="3514" y="130"/>
                </a:lnTo>
                <a:lnTo>
                  <a:pt x="3511" y="130"/>
                </a:lnTo>
                <a:lnTo>
                  <a:pt x="3507" y="130"/>
                </a:lnTo>
                <a:lnTo>
                  <a:pt x="3504" y="128"/>
                </a:lnTo>
                <a:lnTo>
                  <a:pt x="3501" y="128"/>
                </a:lnTo>
                <a:lnTo>
                  <a:pt x="3499" y="128"/>
                </a:lnTo>
                <a:lnTo>
                  <a:pt x="3499" y="130"/>
                </a:lnTo>
                <a:lnTo>
                  <a:pt x="3501" y="130"/>
                </a:lnTo>
                <a:lnTo>
                  <a:pt x="3502" y="130"/>
                </a:lnTo>
                <a:lnTo>
                  <a:pt x="3504" y="130"/>
                </a:lnTo>
                <a:lnTo>
                  <a:pt x="3505" y="131"/>
                </a:lnTo>
                <a:lnTo>
                  <a:pt x="3507" y="131"/>
                </a:lnTo>
                <a:lnTo>
                  <a:pt x="3508" y="131"/>
                </a:lnTo>
                <a:lnTo>
                  <a:pt x="3508" y="133"/>
                </a:lnTo>
                <a:lnTo>
                  <a:pt x="3510" y="133"/>
                </a:lnTo>
                <a:lnTo>
                  <a:pt x="3511" y="134"/>
                </a:lnTo>
                <a:lnTo>
                  <a:pt x="3513" y="134"/>
                </a:lnTo>
                <a:lnTo>
                  <a:pt x="3514" y="134"/>
                </a:lnTo>
                <a:lnTo>
                  <a:pt x="3515" y="134"/>
                </a:lnTo>
                <a:lnTo>
                  <a:pt x="3517" y="134"/>
                </a:lnTo>
                <a:lnTo>
                  <a:pt x="3518" y="135"/>
                </a:lnTo>
                <a:lnTo>
                  <a:pt x="3520" y="135"/>
                </a:lnTo>
                <a:lnTo>
                  <a:pt x="3521" y="135"/>
                </a:lnTo>
                <a:lnTo>
                  <a:pt x="3523" y="135"/>
                </a:lnTo>
                <a:lnTo>
                  <a:pt x="3524" y="137"/>
                </a:lnTo>
                <a:lnTo>
                  <a:pt x="3526" y="137"/>
                </a:lnTo>
                <a:lnTo>
                  <a:pt x="3527" y="137"/>
                </a:lnTo>
                <a:lnTo>
                  <a:pt x="3527" y="137"/>
                </a:lnTo>
                <a:lnTo>
                  <a:pt x="3530" y="138"/>
                </a:lnTo>
                <a:lnTo>
                  <a:pt x="3532" y="138"/>
                </a:lnTo>
                <a:lnTo>
                  <a:pt x="3533" y="138"/>
                </a:lnTo>
                <a:lnTo>
                  <a:pt x="3533" y="140"/>
                </a:lnTo>
                <a:lnTo>
                  <a:pt x="3535" y="140"/>
                </a:lnTo>
                <a:lnTo>
                  <a:pt x="3536" y="140"/>
                </a:lnTo>
                <a:lnTo>
                  <a:pt x="3538" y="140"/>
                </a:lnTo>
                <a:lnTo>
                  <a:pt x="3539" y="140"/>
                </a:lnTo>
                <a:lnTo>
                  <a:pt x="3539" y="141"/>
                </a:lnTo>
                <a:lnTo>
                  <a:pt x="3540" y="141"/>
                </a:lnTo>
                <a:lnTo>
                  <a:pt x="3540" y="143"/>
                </a:lnTo>
                <a:lnTo>
                  <a:pt x="3539" y="143"/>
                </a:lnTo>
                <a:lnTo>
                  <a:pt x="3538" y="144"/>
                </a:lnTo>
                <a:lnTo>
                  <a:pt x="3536" y="143"/>
                </a:lnTo>
                <a:lnTo>
                  <a:pt x="3535" y="143"/>
                </a:lnTo>
                <a:lnTo>
                  <a:pt x="3532" y="143"/>
                </a:lnTo>
                <a:lnTo>
                  <a:pt x="3529" y="141"/>
                </a:lnTo>
                <a:lnTo>
                  <a:pt x="3527" y="141"/>
                </a:lnTo>
                <a:lnTo>
                  <a:pt x="3526" y="140"/>
                </a:lnTo>
                <a:lnTo>
                  <a:pt x="3524" y="140"/>
                </a:lnTo>
                <a:lnTo>
                  <a:pt x="3523" y="140"/>
                </a:lnTo>
                <a:lnTo>
                  <a:pt x="3521" y="140"/>
                </a:lnTo>
                <a:lnTo>
                  <a:pt x="3518" y="138"/>
                </a:lnTo>
                <a:lnTo>
                  <a:pt x="3517" y="138"/>
                </a:lnTo>
                <a:lnTo>
                  <a:pt x="3514" y="138"/>
                </a:lnTo>
                <a:lnTo>
                  <a:pt x="3513" y="138"/>
                </a:lnTo>
                <a:lnTo>
                  <a:pt x="3511" y="138"/>
                </a:lnTo>
                <a:lnTo>
                  <a:pt x="3510" y="137"/>
                </a:lnTo>
                <a:lnTo>
                  <a:pt x="3508" y="137"/>
                </a:lnTo>
                <a:lnTo>
                  <a:pt x="3507" y="137"/>
                </a:lnTo>
                <a:lnTo>
                  <a:pt x="3505" y="135"/>
                </a:lnTo>
                <a:lnTo>
                  <a:pt x="3504" y="135"/>
                </a:lnTo>
                <a:lnTo>
                  <a:pt x="3502" y="135"/>
                </a:lnTo>
                <a:lnTo>
                  <a:pt x="3501" y="135"/>
                </a:lnTo>
                <a:lnTo>
                  <a:pt x="3501" y="134"/>
                </a:lnTo>
                <a:lnTo>
                  <a:pt x="3498" y="134"/>
                </a:lnTo>
                <a:lnTo>
                  <a:pt x="3496" y="134"/>
                </a:lnTo>
                <a:lnTo>
                  <a:pt x="3495" y="134"/>
                </a:lnTo>
                <a:lnTo>
                  <a:pt x="3495" y="133"/>
                </a:lnTo>
                <a:lnTo>
                  <a:pt x="3501" y="134"/>
                </a:lnTo>
                <a:lnTo>
                  <a:pt x="3505" y="134"/>
                </a:lnTo>
                <a:lnTo>
                  <a:pt x="3504" y="133"/>
                </a:lnTo>
                <a:lnTo>
                  <a:pt x="3502" y="133"/>
                </a:lnTo>
                <a:lnTo>
                  <a:pt x="3501" y="133"/>
                </a:lnTo>
                <a:lnTo>
                  <a:pt x="3501" y="131"/>
                </a:lnTo>
                <a:lnTo>
                  <a:pt x="3499" y="131"/>
                </a:lnTo>
                <a:lnTo>
                  <a:pt x="3498" y="131"/>
                </a:lnTo>
                <a:lnTo>
                  <a:pt x="3496" y="131"/>
                </a:lnTo>
                <a:lnTo>
                  <a:pt x="3495" y="131"/>
                </a:lnTo>
                <a:lnTo>
                  <a:pt x="3492" y="130"/>
                </a:lnTo>
                <a:lnTo>
                  <a:pt x="3490" y="130"/>
                </a:lnTo>
                <a:lnTo>
                  <a:pt x="3489" y="130"/>
                </a:lnTo>
                <a:lnTo>
                  <a:pt x="3486" y="130"/>
                </a:lnTo>
                <a:lnTo>
                  <a:pt x="3488" y="131"/>
                </a:lnTo>
                <a:lnTo>
                  <a:pt x="3489" y="131"/>
                </a:lnTo>
                <a:lnTo>
                  <a:pt x="3490" y="131"/>
                </a:lnTo>
                <a:lnTo>
                  <a:pt x="3492" y="133"/>
                </a:lnTo>
                <a:lnTo>
                  <a:pt x="3492" y="134"/>
                </a:lnTo>
                <a:lnTo>
                  <a:pt x="3493" y="135"/>
                </a:lnTo>
                <a:lnTo>
                  <a:pt x="3492" y="135"/>
                </a:lnTo>
                <a:lnTo>
                  <a:pt x="3492" y="135"/>
                </a:lnTo>
                <a:lnTo>
                  <a:pt x="3490" y="135"/>
                </a:lnTo>
                <a:lnTo>
                  <a:pt x="3488" y="135"/>
                </a:lnTo>
                <a:lnTo>
                  <a:pt x="3486" y="134"/>
                </a:lnTo>
                <a:lnTo>
                  <a:pt x="3483" y="134"/>
                </a:lnTo>
                <a:lnTo>
                  <a:pt x="3480" y="134"/>
                </a:lnTo>
                <a:lnTo>
                  <a:pt x="3477" y="134"/>
                </a:lnTo>
                <a:lnTo>
                  <a:pt x="3474" y="134"/>
                </a:lnTo>
                <a:lnTo>
                  <a:pt x="3473" y="134"/>
                </a:lnTo>
                <a:lnTo>
                  <a:pt x="3470" y="134"/>
                </a:lnTo>
                <a:lnTo>
                  <a:pt x="3468" y="133"/>
                </a:lnTo>
                <a:lnTo>
                  <a:pt x="3467" y="133"/>
                </a:lnTo>
                <a:lnTo>
                  <a:pt x="3465" y="133"/>
                </a:lnTo>
                <a:lnTo>
                  <a:pt x="3464" y="133"/>
                </a:lnTo>
                <a:lnTo>
                  <a:pt x="3463" y="133"/>
                </a:lnTo>
                <a:lnTo>
                  <a:pt x="3461" y="133"/>
                </a:lnTo>
                <a:lnTo>
                  <a:pt x="3460" y="134"/>
                </a:lnTo>
                <a:lnTo>
                  <a:pt x="3458" y="133"/>
                </a:lnTo>
                <a:lnTo>
                  <a:pt x="3457" y="133"/>
                </a:lnTo>
                <a:lnTo>
                  <a:pt x="3457" y="133"/>
                </a:lnTo>
                <a:lnTo>
                  <a:pt x="3457" y="134"/>
                </a:lnTo>
                <a:lnTo>
                  <a:pt x="3458" y="134"/>
                </a:lnTo>
                <a:lnTo>
                  <a:pt x="3458" y="135"/>
                </a:lnTo>
                <a:lnTo>
                  <a:pt x="3458" y="137"/>
                </a:lnTo>
                <a:lnTo>
                  <a:pt x="3460" y="135"/>
                </a:lnTo>
                <a:lnTo>
                  <a:pt x="3460" y="137"/>
                </a:lnTo>
                <a:lnTo>
                  <a:pt x="3461" y="137"/>
                </a:lnTo>
                <a:lnTo>
                  <a:pt x="3461" y="138"/>
                </a:lnTo>
                <a:lnTo>
                  <a:pt x="3460" y="138"/>
                </a:lnTo>
                <a:lnTo>
                  <a:pt x="3460" y="137"/>
                </a:lnTo>
                <a:lnTo>
                  <a:pt x="3458" y="137"/>
                </a:lnTo>
                <a:lnTo>
                  <a:pt x="3457" y="135"/>
                </a:lnTo>
                <a:lnTo>
                  <a:pt x="3457" y="135"/>
                </a:lnTo>
                <a:lnTo>
                  <a:pt x="3457" y="137"/>
                </a:lnTo>
                <a:lnTo>
                  <a:pt x="3455" y="135"/>
                </a:lnTo>
                <a:lnTo>
                  <a:pt x="3454" y="135"/>
                </a:lnTo>
                <a:lnTo>
                  <a:pt x="3452" y="135"/>
                </a:lnTo>
                <a:lnTo>
                  <a:pt x="3452" y="134"/>
                </a:lnTo>
                <a:lnTo>
                  <a:pt x="3451" y="134"/>
                </a:lnTo>
                <a:lnTo>
                  <a:pt x="3449" y="134"/>
                </a:lnTo>
                <a:lnTo>
                  <a:pt x="3448" y="134"/>
                </a:lnTo>
                <a:lnTo>
                  <a:pt x="3446" y="134"/>
                </a:lnTo>
                <a:lnTo>
                  <a:pt x="3443" y="133"/>
                </a:lnTo>
                <a:lnTo>
                  <a:pt x="3442" y="133"/>
                </a:lnTo>
                <a:lnTo>
                  <a:pt x="3440" y="133"/>
                </a:lnTo>
                <a:lnTo>
                  <a:pt x="3436" y="133"/>
                </a:lnTo>
                <a:lnTo>
                  <a:pt x="3435" y="133"/>
                </a:lnTo>
                <a:lnTo>
                  <a:pt x="3435" y="131"/>
                </a:lnTo>
                <a:lnTo>
                  <a:pt x="3433" y="131"/>
                </a:lnTo>
                <a:lnTo>
                  <a:pt x="3432" y="131"/>
                </a:lnTo>
                <a:lnTo>
                  <a:pt x="3430" y="131"/>
                </a:lnTo>
                <a:lnTo>
                  <a:pt x="3429" y="130"/>
                </a:lnTo>
                <a:lnTo>
                  <a:pt x="3427" y="130"/>
                </a:lnTo>
                <a:lnTo>
                  <a:pt x="3426" y="128"/>
                </a:lnTo>
                <a:lnTo>
                  <a:pt x="3424" y="128"/>
                </a:lnTo>
                <a:lnTo>
                  <a:pt x="3423" y="127"/>
                </a:lnTo>
                <a:lnTo>
                  <a:pt x="3421" y="127"/>
                </a:lnTo>
                <a:lnTo>
                  <a:pt x="3420" y="127"/>
                </a:lnTo>
                <a:lnTo>
                  <a:pt x="3420" y="125"/>
                </a:lnTo>
                <a:lnTo>
                  <a:pt x="3418" y="125"/>
                </a:lnTo>
                <a:lnTo>
                  <a:pt x="3415" y="125"/>
                </a:lnTo>
                <a:lnTo>
                  <a:pt x="3410" y="124"/>
                </a:lnTo>
                <a:lnTo>
                  <a:pt x="3405" y="124"/>
                </a:lnTo>
                <a:lnTo>
                  <a:pt x="3396" y="121"/>
                </a:lnTo>
                <a:lnTo>
                  <a:pt x="3392" y="121"/>
                </a:lnTo>
                <a:lnTo>
                  <a:pt x="3386" y="119"/>
                </a:lnTo>
                <a:lnTo>
                  <a:pt x="3385" y="119"/>
                </a:lnTo>
                <a:lnTo>
                  <a:pt x="3385" y="119"/>
                </a:lnTo>
                <a:lnTo>
                  <a:pt x="3382" y="119"/>
                </a:lnTo>
                <a:lnTo>
                  <a:pt x="3380" y="119"/>
                </a:lnTo>
                <a:lnTo>
                  <a:pt x="3379" y="119"/>
                </a:lnTo>
                <a:lnTo>
                  <a:pt x="3377" y="119"/>
                </a:lnTo>
                <a:lnTo>
                  <a:pt x="3376" y="119"/>
                </a:lnTo>
                <a:lnTo>
                  <a:pt x="3373" y="118"/>
                </a:lnTo>
                <a:lnTo>
                  <a:pt x="3371" y="118"/>
                </a:lnTo>
                <a:lnTo>
                  <a:pt x="3368" y="118"/>
                </a:lnTo>
                <a:lnTo>
                  <a:pt x="3366" y="118"/>
                </a:lnTo>
                <a:lnTo>
                  <a:pt x="3364" y="119"/>
                </a:lnTo>
                <a:lnTo>
                  <a:pt x="3361" y="119"/>
                </a:lnTo>
                <a:lnTo>
                  <a:pt x="3360" y="119"/>
                </a:lnTo>
                <a:lnTo>
                  <a:pt x="3358" y="119"/>
                </a:lnTo>
                <a:lnTo>
                  <a:pt x="3360" y="121"/>
                </a:lnTo>
                <a:lnTo>
                  <a:pt x="3358" y="121"/>
                </a:lnTo>
                <a:lnTo>
                  <a:pt x="3357" y="121"/>
                </a:lnTo>
                <a:lnTo>
                  <a:pt x="3355" y="121"/>
                </a:lnTo>
                <a:lnTo>
                  <a:pt x="3354" y="121"/>
                </a:lnTo>
                <a:lnTo>
                  <a:pt x="3352" y="121"/>
                </a:lnTo>
                <a:lnTo>
                  <a:pt x="3351" y="121"/>
                </a:lnTo>
                <a:lnTo>
                  <a:pt x="3349" y="121"/>
                </a:lnTo>
                <a:lnTo>
                  <a:pt x="3345" y="121"/>
                </a:lnTo>
                <a:lnTo>
                  <a:pt x="3342" y="119"/>
                </a:lnTo>
                <a:lnTo>
                  <a:pt x="3341" y="118"/>
                </a:lnTo>
                <a:lnTo>
                  <a:pt x="3339" y="118"/>
                </a:lnTo>
                <a:lnTo>
                  <a:pt x="3338" y="118"/>
                </a:lnTo>
                <a:lnTo>
                  <a:pt x="3336" y="118"/>
                </a:lnTo>
                <a:lnTo>
                  <a:pt x="3335" y="116"/>
                </a:lnTo>
                <a:lnTo>
                  <a:pt x="3333" y="116"/>
                </a:lnTo>
                <a:lnTo>
                  <a:pt x="3332" y="116"/>
                </a:lnTo>
                <a:lnTo>
                  <a:pt x="3330" y="116"/>
                </a:lnTo>
                <a:lnTo>
                  <a:pt x="3329" y="116"/>
                </a:lnTo>
                <a:lnTo>
                  <a:pt x="3326" y="115"/>
                </a:lnTo>
                <a:lnTo>
                  <a:pt x="3324" y="115"/>
                </a:lnTo>
                <a:lnTo>
                  <a:pt x="3323" y="115"/>
                </a:lnTo>
                <a:lnTo>
                  <a:pt x="3324" y="116"/>
                </a:lnTo>
                <a:lnTo>
                  <a:pt x="3323" y="116"/>
                </a:lnTo>
                <a:lnTo>
                  <a:pt x="3321" y="116"/>
                </a:lnTo>
                <a:lnTo>
                  <a:pt x="3321" y="115"/>
                </a:lnTo>
                <a:lnTo>
                  <a:pt x="3320" y="115"/>
                </a:lnTo>
                <a:lnTo>
                  <a:pt x="3318" y="113"/>
                </a:lnTo>
                <a:lnTo>
                  <a:pt x="3317" y="113"/>
                </a:lnTo>
                <a:lnTo>
                  <a:pt x="3316" y="113"/>
                </a:lnTo>
                <a:lnTo>
                  <a:pt x="3314" y="113"/>
                </a:lnTo>
                <a:lnTo>
                  <a:pt x="3314" y="113"/>
                </a:lnTo>
                <a:lnTo>
                  <a:pt x="3313" y="113"/>
                </a:lnTo>
                <a:lnTo>
                  <a:pt x="3311" y="112"/>
                </a:lnTo>
                <a:lnTo>
                  <a:pt x="3310" y="112"/>
                </a:lnTo>
                <a:lnTo>
                  <a:pt x="3308" y="112"/>
                </a:lnTo>
                <a:lnTo>
                  <a:pt x="3304" y="112"/>
                </a:lnTo>
                <a:lnTo>
                  <a:pt x="3302" y="112"/>
                </a:lnTo>
                <a:lnTo>
                  <a:pt x="3301" y="112"/>
                </a:lnTo>
                <a:lnTo>
                  <a:pt x="3299" y="110"/>
                </a:lnTo>
                <a:lnTo>
                  <a:pt x="3301" y="110"/>
                </a:lnTo>
                <a:lnTo>
                  <a:pt x="3302" y="110"/>
                </a:lnTo>
                <a:lnTo>
                  <a:pt x="3302" y="109"/>
                </a:lnTo>
                <a:lnTo>
                  <a:pt x="3301" y="109"/>
                </a:lnTo>
                <a:lnTo>
                  <a:pt x="3299" y="109"/>
                </a:lnTo>
                <a:lnTo>
                  <a:pt x="3296" y="108"/>
                </a:lnTo>
                <a:lnTo>
                  <a:pt x="3292" y="108"/>
                </a:lnTo>
                <a:lnTo>
                  <a:pt x="3291" y="106"/>
                </a:lnTo>
                <a:lnTo>
                  <a:pt x="3289" y="106"/>
                </a:lnTo>
                <a:lnTo>
                  <a:pt x="3286" y="106"/>
                </a:lnTo>
                <a:lnTo>
                  <a:pt x="3282" y="106"/>
                </a:lnTo>
                <a:lnTo>
                  <a:pt x="3279" y="105"/>
                </a:lnTo>
                <a:lnTo>
                  <a:pt x="3277" y="105"/>
                </a:lnTo>
                <a:lnTo>
                  <a:pt x="3276" y="105"/>
                </a:lnTo>
                <a:lnTo>
                  <a:pt x="3273" y="105"/>
                </a:lnTo>
                <a:lnTo>
                  <a:pt x="3270" y="105"/>
                </a:lnTo>
                <a:lnTo>
                  <a:pt x="3274" y="108"/>
                </a:lnTo>
                <a:lnTo>
                  <a:pt x="3276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79" y="110"/>
                </a:lnTo>
                <a:lnTo>
                  <a:pt x="3279" y="112"/>
                </a:lnTo>
                <a:lnTo>
                  <a:pt x="3277" y="112"/>
                </a:lnTo>
                <a:lnTo>
                  <a:pt x="3276" y="112"/>
                </a:lnTo>
                <a:lnTo>
                  <a:pt x="3274" y="110"/>
                </a:lnTo>
                <a:lnTo>
                  <a:pt x="3273" y="110"/>
                </a:lnTo>
                <a:lnTo>
                  <a:pt x="3271" y="110"/>
                </a:lnTo>
                <a:lnTo>
                  <a:pt x="3270" y="109"/>
                </a:lnTo>
                <a:lnTo>
                  <a:pt x="3271" y="109"/>
                </a:lnTo>
                <a:lnTo>
                  <a:pt x="3271" y="108"/>
                </a:lnTo>
                <a:lnTo>
                  <a:pt x="3273" y="108"/>
                </a:lnTo>
                <a:lnTo>
                  <a:pt x="3271" y="106"/>
                </a:lnTo>
                <a:lnTo>
                  <a:pt x="3270" y="106"/>
                </a:lnTo>
                <a:lnTo>
                  <a:pt x="3270" y="108"/>
                </a:lnTo>
                <a:lnTo>
                  <a:pt x="3268" y="108"/>
                </a:lnTo>
                <a:lnTo>
                  <a:pt x="3267" y="108"/>
                </a:lnTo>
                <a:lnTo>
                  <a:pt x="3266" y="106"/>
                </a:lnTo>
                <a:lnTo>
                  <a:pt x="3267" y="106"/>
                </a:lnTo>
                <a:lnTo>
                  <a:pt x="3268" y="106"/>
                </a:lnTo>
                <a:lnTo>
                  <a:pt x="3270" y="106"/>
                </a:lnTo>
                <a:lnTo>
                  <a:pt x="3268" y="105"/>
                </a:lnTo>
                <a:lnTo>
                  <a:pt x="3266" y="105"/>
                </a:lnTo>
                <a:lnTo>
                  <a:pt x="3263" y="103"/>
                </a:lnTo>
                <a:lnTo>
                  <a:pt x="3261" y="103"/>
                </a:lnTo>
                <a:lnTo>
                  <a:pt x="3260" y="103"/>
                </a:lnTo>
                <a:lnTo>
                  <a:pt x="3257" y="103"/>
                </a:lnTo>
                <a:lnTo>
                  <a:pt x="3255" y="103"/>
                </a:lnTo>
                <a:lnTo>
                  <a:pt x="3255" y="105"/>
                </a:lnTo>
                <a:lnTo>
                  <a:pt x="3257" y="105"/>
                </a:lnTo>
                <a:lnTo>
                  <a:pt x="3257" y="106"/>
                </a:lnTo>
                <a:lnTo>
                  <a:pt x="3255" y="106"/>
                </a:lnTo>
                <a:lnTo>
                  <a:pt x="3254" y="105"/>
                </a:lnTo>
                <a:lnTo>
                  <a:pt x="3252" y="105"/>
                </a:lnTo>
                <a:lnTo>
                  <a:pt x="3254" y="106"/>
                </a:lnTo>
                <a:lnTo>
                  <a:pt x="3252" y="106"/>
                </a:lnTo>
                <a:lnTo>
                  <a:pt x="3251" y="105"/>
                </a:lnTo>
                <a:lnTo>
                  <a:pt x="3251" y="103"/>
                </a:lnTo>
                <a:lnTo>
                  <a:pt x="3252" y="103"/>
                </a:lnTo>
                <a:lnTo>
                  <a:pt x="3254" y="103"/>
                </a:lnTo>
                <a:lnTo>
                  <a:pt x="3249" y="102"/>
                </a:lnTo>
                <a:lnTo>
                  <a:pt x="3246" y="102"/>
                </a:lnTo>
                <a:lnTo>
                  <a:pt x="3245" y="102"/>
                </a:lnTo>
                <a:lnTo>
                  <a:pt x="3243" y="102"/>
                </a:lnTo>
                <a:lnTo>
                  <a:pt x="3241" y="102"/>
                </a:lnTo>
                <a:lnTo>
                  <a:pt x="3239" y="102"/>
                </a:lnTo>
                <a:lnTo>
                  <a:pt x="3236" y="100"/>
                </a:lnTo>
                <a:lnTo>
                  <a:pt x="3235" y="100"/>
                </a:lnTo>
                <a:lnTo>
                  <a:pt x="3233" y="100"/>
                </a:lnTo>
                <a:lnTo>
                  <a:pt x="3232" y="100"/>
                </a:lnTo>
                <a:lnTo>
                  <a:pt x="3230" y="100"/>
                </a:lnTo>
                <a:lnTo>
                  <a:pt x="3229" y="100"/>
                </a:lnTo>
                <a:lnTo>
                  <a:pt x="3227" y="100"/>
                </a:lnTo>
                <a:lnTo>
                  <a:pt x="3226" y="100"/>
                </a:lnTo>
                <a:lnTo>
                  <a:pt x="3223" y="100"/>
                </a:lnTo>
                <a:lnTo>
                  <a:pt x="3221" y="100"/>
                </a:lnTo>
                <a:lnTo>
                  <a:pt x="3220" y="100"/>
                </a:lnTo>
                <a:lnTo>
                  <a:pt x="3218" y="100"/>
                </a:lnTo>
                <a:lnTo>
                  <a:pt x="3220" y="102"/>
                </a:lnTo>
                <a:lnTo>
                  <a:pt x="3221" y="102"/>
                </a:lnTo>
                <a:lnTo>
                  <a:pt x="3221" y="103"/>
                </a:lnTo>
                <a:lnTo>
                  <a:pt x="3220" y="103"/>
                </a:lnTo>
                <a:lnTo>
                  <a:pt x="3218" y="103"/>
                </a:lnTo>
                <a:lnTo>
                  <a:pt x="3217" y="103"/>
                </a:lnTo>
                <a:lnTo>
                  <a:pt x="3217" y="105"/>
                </a:lnTo>
                <a:lnTo>
                  <a:pt x="3218" y="105"/>
                </a:lnTo>
                <a:lnTo>
                  <a:pt x="3220" y="105"/>
                </a:lnTo>
                <a:lnTo>
                  <a:pt x="3220" y="106"/>
                </a:lnTo>
                <a:lnTo>
                  <a:pt x="3221" y="106"/>
                </a:lnTo>
                <a:lnTo>
                  <a:pt x="3223" y="106"/>
                </a:lnTo>
                <a:lnTo>
                  <a:pt x="3224" y="106"/>
                </a:lnTo>
                <a:lnTo>
                  <a:pt x="3226" y="106"/>
                </a:lnTo>
                <a:lnTo>
                  <a:pt x="3227" y="106"/>
                </a:lnTo>
                <a:lnTo>
                  <a:pt x="3229" y="106"/>
                </a:lnTo>
                <a:lnTo>
                  <a:pt x="3230" y="108"/>
                </a:lnTo>
                <a:lnTo>
                  <a:pt x="3232" y="108"/>
                </a:lnTo>
                <a:lnTo>
                  <a:pt x="3233" y="109"/>
                </a:lnTo>
                <a:lnTo>
                  <a:pt x="3235" y="109"/>
                </a:lnTo>
                <a:lnTo>
                  <a:pt x="3236" y="109"/>
                </a:lnTo>
                <a:lnTo>
                  <a:pt x="3238" y="109"/>
                </a:lnTo>
                <a:lnTo>
                  <a:pt x="3238" y="110"/>
                </a:lnTo>
                <a:lnTo>
                  <a:pt x="3239" y="110"/>
                </a:lnTo>
                <a:lnTo>
                  <a:pt x="3241" y="110"/>
                </a:lnTo>
                <a:lnTo>
                  <a:pt x="3241" y="112"/>
                </a:lnTo>
                <a:lnTo>
                  <a:pt x="3242" y="112"/>
                </a:lnTo>
                <a:lnTo>
                  <a:pt x="3243" y="112"/>
                </a:lnTo>
                <a:lnTo>
                  <a:pt x="3243" y="112"/>
                </a:lnTo>
                <a:lnTo>
                  <a:pt x="3245" y="113"/>
                </a:lnTo>
                <a:lnTo>
                  <a:pt x="3246" y="115"/>
                </a:lnTo>
                <a:lnTo>
                  <a:pt x="3245" y="115"/>
                </a:lnTo>
                <a:lnTo>
                  <a:pt x="3243" y="115"/>
                </a:lnTo>
                <a:lnTo>
                  <a:pt x="3243" y="113"/>
                </a:lnTo>
                <a:lnTo>
                  <a:pt x="3243" y="113"/>
                </a:lnTo>
                <a:lnTo>
                  <a:pt x="3242" y="113"/>
                </a:lnTo>
                <a:lnTo>
                  <a:pt x="3241" y="113"/>
                </a:lnTo>
                <a:lnTo>
                  <a:pt x="3239" y="112"/>
                </a:lnTo>
                <a:lnTo>
                  <a:pt x="3238" y="112"/>
                </a:lnTo>
                <a:lnTo>
                  <a:pt x="3238" y="113"/>
                </a:lnTo>
                <a:lnTo>
                  <a:pt x="3238" y="115"/>
                </a:lnTo>
                <a:lnTo>
                  <a:pt x="3239" y="115"/>
                </a:lnTo>
                <a:lnTo>
                  <a:pt x="3241" y="115"/>
                </a:lnTo>
                <a:lnTo>
                  <a:pt x="3242" y="115"/>
                </a:lnTo>
                <a:lnTo>
                  <a:pt x="3243" y="115"/>
                </a:lnTo>
                <a:lnTo>
                  <a:pt x="3243" y="116"/>
                </a:lnTo>
                <a:lnTo>
                  <a:pt x="3243" y="118"/>
                </a:lnTo>
                <a:lnTo>
                  <a:pt x="3243" y="118"/>
                </a:lnTo>
                <a:lnTo>
                  <a:pt x="3242" y="116"/>
                </a:lnTo>
                <a:lnTo>
                  <a:pt x="3241" y="116"/>
                </a:lnTo>
                <a:lnTo>
                  <a:pt x="3239" y="116"/>
                </a:lnTo>
                <a:lnTo>
                  <a:pt x="3238" y="115"/>
                </a:lnTo>
                <a:lnTo>
                  <a:pt x="3236" y="113"/>
                </a:lnTo>
                <a:lnTo>
                  <a:pt x="3236" y="112"/>
                </a:lnTo>
                <a:lnTo>
                  <a:pt x="3235" y="112"/>
                </a:lnTo>
                <a:lnTo>
                  <a:pt x="3235" y="113"/>
                </a:lnTo>
                <a:lnTo>
                  <a:pt x="3236" y="115"/>
                </a:lnTo>
                <a:lnTo>
                  <a:pt x="3235" y="115"/>
                </a:lnTo>
                <a:lnTo>
                  <a:pt x="3233" y="115"/>
                </a:lnTo>
                <a:lnTo>
                  <a:pt x="3232" y="115"/>
                </a:lnTo>
                <a:lnTo>
                  <a:pt x="3230" y="115"/>
                </a:lnTo>
                <a:lnTo>
                  <a:pt x="3229" y="113"/>
                </a:lnTo>
                <a:lnTo>
                  <a:pt x="3227" y="113"/>
                </a:lnTo>
                <a:lnTo>
                  <a:pt x="3226" y="113"/>
                </a:lnTo>
                <a:lnTo>
                  <a:pt x="3224" y="113"/>
                </a:lnTo>
                <a:lnTo>
                  <a:pt x="3223" y="113"/>
                </a:lnTo>
                <a:lnTo>
                  <a:pt x="3218" y="112"/>
                </a:lnTo>
                <a:lnTo>
                  <a:pt x="3217" y="112"/>
                </a:lnTo>
                <a:lnTo>
                  <a:pt x="3217" y="113"/>
                </a:lnTo>
                <a:lnTo>
                  <a:pt x="3216" y="113"/>
                </a:lnTo>
                <a:lnTo>
                  <a:pt x="3216" y="115"/>
                </a:lnTo>
                <a:lnTo>
                  <a:pt x="3213" y="115"/>
                </a:lnTo>
                <a:lnTo>
                  <a:pt x="3211" y="115"/>
                </a:lnTo>
                <a:lnTo>
                  <a:pt x="3210" y="115"/>
                </a:lnTo>
                <a:lnTo>
                  <a:pt x="3208" y="113"/>
                </a:lnTo>
                <a:lnTo>
                  <a:pt x="3204" y="113"/>
                </a:lnTo>
                <a:lnTo>
                  <a:pt x="3202" y="112"/>
                </a:lnTo>
                <a:lnTo>
                  <a:pt x="3201" y="112"/>
                </a:lnTo>
                <a:lnTo>
                  <a:pt x="3199" y="112"/>
                </a:lnTo>
                <a:lnTo>
                  <a:pt x="3198" y="112"/>
                </a:lnTo>
                <a:lnTo>
                  <a:pt x="3196" y="110"/>
                </a:lnTo>
                <a:lnTo>
                  <a:pt x="3195" y="110"/>
                </a:lnTo>
                <a:lnTo>
                  <a:pt x="3193" y="110"/>
                </a:lnTo>
                <a:lnTo>
                  <a:pt x="3192" y="110"/>
                </a:lnTo>
                <a:lnTo>
                  <a:pt x="3193" y="112"/>
                </a:lnTo>
                <a:lnTo>
                  <a:pt x="3195" y="112"/>
                </a:lnTo>
                <a:lnTo>
                  <a:pt x="3196" y="112"/>
                </a:lnTo>
                <a:lnTo>
                  <a:pt x="3198" y="113"/>
                </a:lnTo>
                <a:lnTo>
                  <a:pt x="3199" y="115"/>
                </a:lnTo>
                <a:lnTo>
                  <a:pt x="3201" y="115"/>
                </a:lnTo>
                <a:lnTo>
                  <a:pt x="3202" y="115"/>
                </a:lnTo>
                <a:lnTo>
                  <a:pt x="3204" y="116"/>
                </a:lnTo>
                <a:lnTo>
                  <a:pt x="3205" y="116"/>
                </a:lnTo>
                <a:lnTo>
                  <a:pt x="3207" y="118"/>
                </a:lnTo>
                <a:lnTo>
                  <a:pt x="3208" y="118"/>
                </a:lnTo>
                <a:lnTo>
                  <a:pt x="3208" y="119"/>
                </a:lnTo>
                <a:lnTo>
                  <a:pt x="3210" y="121"/>
                </a:lnTo>
                <a:lnTo>
                  <a:pt x="3211" y="121"/>
                </a:lnTo>
                <a:lnTo>
                  <a:pt x="3213" y="122"/>
                </a:lnTo>
                <a:lnTo>
                  <a:pt x="3211" y="122"/>
                </a:lnTo>
                <a:lnTo>
                  <a:pt x="3210" y="122"/>
                </a:lnTo>
                <a:lnTo>
                  <a:pt x="3208" y="121"/>
                </a:lnTo>
                <a:lnTo>
                  <a:pt x="3208" y="121"/>
                </a:lnTo>
                <a:lnTo>
                  <a:pt x="3207" y="121"/>
                </a:lnTo>
                <a:lnTo>
                  <a:pt x="3205" y="119"/>
                </a:lnTo>
                <a:lnTo>
                  <a:pt x="3205" y="121"/>
                </a:lnTo>
                <a:lnTo>
                  <a:pt x="3204" y="121"/>
                </a:lnTo>
                <a:lnTo>
                  <a:pt x="3202" y="121"/>
                </a:lnTo>
                <a:lnTo>
                  <a:pt x="3201" y="119"/>
                </a:lnTo>
                <a:lnTo>
                  <a:pt x="3199" y="119"/>
                </a:lnTo>
                <a:lnTo>
                  <a:pt x="3198" y="119"/>
                </a:lnTo>
                <a:lnTo>
                  <a:pt x="3196" y="118"/>
                </a:lnTo>
                <a:lnTo>
                  <a:pt x="3195" y="118"/>
                </a:lnTo>
                <a:lnTo>
                  <a:pt x="3193" y="118"/>
                </a:lnTo>
                <a:lnTo>
                  <a:pt x="3192" y="118"/>
                </a:lnTo>
                <a:lnTo>
                  <a:pt x="3191" y="116"/>
                </a:lnTo>
                <a:lnTo>
                  <a:pt x="3189" y="116"/>
                </a:lnTo>
                <a:lnTo>
                  <a:pt x="3188" y="116"/>
                </a:lnTo>
                <a:lnTo>
                  <a:pt x="3186" y="116"/>
                </a:lnTo>
                <a:lnTo>
                  <a:pt x="3185" y="115"/>
                </a:lnTo>
                <a:lnTo>
                  <a:pt x="3183" y="115"/>
                </a:lnTo>
                <a:lnTo>
                  <a:pt x="3182" y="115"/>
                </a:lnTo>
                <a:lnTo>
                  <a:pt x="3180" y="113"/>
                </a:lnTo>
                <a:lnTo>
                  <a:pt x="3179" y="113"/>
                </a:lnTo>
                <a:lnTo>
                  <a:pt x="3177" y="113"/>
                </a:lnTo>
                <a:lnTo>
                  <a:pt x="3176" y="113"/>
                </a:lnTo>
                <a:lnTo>
                  <a:pt x="3176" y="112"/>
                </a:lnTo>
                <a:lnTo>
                  <a:pt x="3174" y="112"/>
                </a:lnTo>
                <a:lnTo>
                  <a:pt x="3173" y="112"/>
                </a:lnTo>
                <a:lnTo>
                  <a:pt x="3173" y="112"/>
                </a:lnTo>
                <a:lnTo>
                  <a:pt x="3173" y="110"/>
                </a:lnTo>
                <a:lnTo>
                  <a:pt x="3171" y="110"/>
                </a:lnTo>
                <a:lnTo>
                  <a:pt x="3170" y="109"/>
                </a:lnTo>
                <a:lnTo>
                  <a:pt x="3168" y="109"/>
                </a:lnTo>
                <a:lnTo>
                  <a:pt x="3170" y="110"/>
                </a:lnTo>
                <a:lnTo>
                  <a:pt x="3168" y="110"/>
                </a:lnTo>
                <a:lnTo>
                  <a:pt x="3167" y="110"/>
                </a:lnTo>
                <a:lnTo>
                  <a:pt x="3166" y="109"/>
                </a:lnTo>
                <a:lnTo>
                  <a:pt x="3164" y="109"/>
                </a:lnTo>
                <a:lnTo>
                  <a:pt x="3163" y="109"/>
                </a:lnTo>
                <a:lnTo>
                  <a:pt x="3161" y="109"/>
                </a:lnTo>
                <a:lnTo>
                  <a:pt x="3161" y="108"/>
                </a:lnTo>
                <a:lnTo>
                  <a:pt x="3160" y="108"/>
                </a:lnTo>
                <a:lnTo>
                  <a:pt x="3158" y="108"/>
                </a:lnTo>
                <a:lnTo>
                  <a:pt x="3157" y="108"/>
                </a:lnTo>
                <a:lnTo>
                  <a:pt x="3155" y="106"/>
                </a:lnTo>
                <a:lnTo>
                  <a:pt x="3158" y="106"/>
                </a:lnTo>
                <a:lnTo>
                  <a:pt x="3160" y="106"/>
                </a:lnTo>
                <a:lnTo>
                  <a:pt x="3160" y="105"/>
                </a:lnTo>
                <a:lnTo>
                  <a:pt x="3158" y="105"/>
                </a:lnTo>
                <a:lnTo>
                  <a:pt x="3157" y="105"/>
                </a:lnTo>
                <a:lnTo>
                  <a:pt x="3155" y="103"/>
                </a:lnTo>
                <a:lnTo>
                  <a:pt x="3154" y="103"/>
                </a:lnTo>
                <a:lnTo>
                  <a:pt x="3152" y="103"/>
                </a:lnTo>
                <a:lnTo>
                  <a:pt x="3151" y="103"/>
                </a:lnTo>
                <a:lnTo>
                  <a:pt x="3149" y="103"/>
                </a:lnTo>
                <a:lnTo>
                  <a:pt x="3148" y="103"/>
                </a:lnTo>
                <a:lnTo>
                  <a:pt x="3143" y="102"/>
                </a:lnTo>
                <a:lnTo>
                  <a:pt x="3145" y="102"/>
                </a:lnTo>
                <a:lnTo>
                  <a:pt x="3143" y="100"/>
                </a:lnTo>
                <a:lnTo>
                  <a:pt x="3142" y="99"/>
                </a:lnTo>
                <a:lnTo>
                  <a:pt x="3141" y="99"/>
                </a:lnTo>
                <a:lnTo>
                  <a:pt x="3138" y="97"/>
                </a:lnTo>
                <a:lnTo>
                  <a:pt x="3138" y="97"/>
                </a:lnTo>
                <a:lnTo>
                  <a:pt x="3138" y="99"/>
                </a:lnTo>
                <a:lnTo>
                  <a:pt x="3138" y="99"/>
                </a:lnTo>
                <a:lnTo>
                  <a:pt x="3141" y="100"/>
                </a:lnTo>
                <a:lnTo>
                  <a:pt x="3139" y="102"/>
                </a:lnTo>
                <a:lnTo>
                  <a:pt x="3138" y="100"/>
                </a:lnTo>
                <a:lnTo>
                  <a:pt x="3141" y="100"/>
                </a:lnTo>
                <a:lnTo>
                  <a:pt x="3138" y="99"/>
                </a:lnTo>
                <a:lnTo>
                  <a:pt x="3136" y="99"/>
                </a:lnTo>
                <a:lnTo>
                  <a:pt x="3135" y="99"/>
                </a:lnTo>
                <a:lnTo>
                  <a:pt x="3135" y="97"/>
                </a:lnTo>
                <a:lnTo>
                  <a:pt x="3136" y="97"/>
                </a:lnTo>
                <a:lnTo>
                  <a:pt x="3138" y="97"/>
                </a:lnTo>
                <a:lnTo>
                  <a:pt x="3136" y="96"/>
                </a:lnTo>
                <a:lnTo>
                  <a:pt x="3135" y="96"/>
                </a:lnTo>
                <a:lnTo>
                  <a:pt x="3133" y="96"/>
                </a:lnTo>
                <a:lnTo>
                  <a:pt x="3132" y="96"/>
                </a:lnTo>
                <a:lnTo>
                  <a:pt x="3130" y="96"/>
                </a:lnTo>
                <a:lnTo>
                  <a:pt x="3130" y="94"/>
                </a:lnTo>
                <a:lnTo>
                  <a:pt x="3129" y="94"/>
                </a:lnTo>
                <a:lnTo>
                  <a:pt x="3127" y="94"/>
                </a:lnTo>
                <a:lnTo>
                  <a:pt x="3126" y="94"/>
                </a:lnTo>
                <a:lnTo>
                  <a:pt x="3124" y="94"/>
                </a:lnTo>
                <a:lnTo>
                  <a:pt x="3123" y="94"/>
                </a:lnTo>
                <a:lnTo>
                  <a:pt x="3121" y="94"/>
                </a:lnTo>
                <a:lnTo>
                  <a:pt x="3121" y="93"/>
                </a:lnTo>
                <a:lnTo>
                  <a:pt x="3120" y="93"/>
                </a:lnTo>
                <a:lnTo>
                  <a:pt x="3118" y="93"/>
                </a:lnTo>
                <a:lnTo>
                  <a:pt x="3117" y="93"/>
                </a:lnTo>
                <a:lnTo>
                  <a:pt x="3116" y="93"/>
                </a:lnTo>
                <a:lnTo>
                  <a:pt x="3116" y="91"/>
                </a:lnTo>
                <a:lnTo>
                  <a:pt x="3111" y="91"/>
                </a:lnTo>
                <a:lnTo>
                  <a:pt x="3108" y="91"/>
                </a:lnTo>
                <a:lnTo>
                  <a:pt x="3108" y="93"/>
                </a:lnTo>
                <a:lnTo>
                  <a:pt x="3110" y="93"/>
                </a:lnTo>
                <a:lnTo>
                  <a:pt x="3111" y="94"/>
                </a:lnTo>
                <a:lnTo>
                  <a:pt x="3108" y="93"/>
                </a:lnTo>
                <a:lnTo>
                  <a:pt x="3107" y="93"/>
                </a:lnTo>
                <a:lnTo>
                  <a:pt x="3105" y="93"/>
                </a:lnTo>
                <a:lnTo>
                  <a:pt x="3105" y="91"/>
                </a:lnTo>
                <a:lnTo>
                  <a:pt x="3104" y="91"/>
                </a:lnTo>
                <a:lnTo>
                  <a:pt x="3102" y="91"/>
                </a:lnTo>
                <a:lnTo>
                  <a:pt x="3102" y="93"/>
                </a:lnTo>
                <a:lnTo>
                  <a:pt x="3102" y="91"/>
                </a:lnTo>
                <a:lnTo>
                  <a:pt x="3102" y="93"/>
                </a:lnTo>
                <a:lnTo>
                  <a:pt x="3101" y="91"/>
                </a:lnTo>
                <a:lnTo>
                  <a:pt x="3099" y="91"/>
                </a:lnTo>
                <a:lnTo>
                  <a:pt x="3098" y="91"/>
                </a:lnTo>
                <a:lnTo>
                  <a:pt x="3096" y="91"/>
                </a:lnTo>
                <a:lnTo>
                  <a:pt x="3095" y="91"/>
                </a:lnTo>
                <a:lnTo>
                  <a:pt x="3095" y="90"/>
                </a:lnTo>
                <a:lnTo>
                  <a:pt x="3093" y="90"/>
                </a:lnTo>
                <a:lnTo>
                  <a:pt x="3092" y="90"/>
                </a:lnTo>
                <a:lnTo>
                  <a:pt x="3091" y="90"/>
                </a:lnTo>
                <a:lnTo>
                  <a:pt x="3089" y="90"/>
                </a:lnTo>
                <a:lnTo>
                  <a:pt x="3088" y="90"/>
                </a:lnTo>
                <a:lnTo>
                  <a:pt x="3088" y="88"/>
                </a:lnTo>
                <a:lnTo>
                  <a:pt x="3086" y="88"/>
                </a:lnTo>
                <a:lnTo>
                  <a:pt x="3085" y="88"/>
                </a:lnTo>
                <a:lnTo>
                  <a:pt x="3085" y="90"/>
                </a:lnTo>
                <a:lnTo>
                  <a:pt x="3085" y="91"/>
                </a:lnTo>
                <a:lnTo>
                  <a:pt x="3086" y="91"/>
                </a:lnTo>
                <a:lnTo>
                  <a:pt x="3088" y="91"/>
                </a:lnTo>
                <a:lnTo>
                  <a:pt x="3089" y="93"/>
                </a:lnTo>
                <a:lnTo>
                  <a:pt x="3091" y="93"/>
                </a:lnTo>
                <a:lnTo>
                  <a:pt x="3092" y="94"/>
                </a:lnTo>
                <a:lnTo>
                  <a:pt x="3093" y="94"/>
                </a:lnTo>
                <a:lnTo>
                  <a:pt x="3095" y="94"/>
                </a:lnTo>
                <a:lnTo>
                  <a:pt x="3096" y="94"/>
                </a:lnTo>
                <a:lnTo>
                  <a:pt x="3098" y="94"/>
                </a:lnTo>
                <a:lnTo>
                  <a:pt x="3098" y="96"/>
                </a:lnTo>
                <a:lnTo>
                  <a:pt x="3099" y="96"/>
                </a:lnTo>
                <a:lnTo>
                  <a:pt x="3099" y="97"/>
                </a:lnTo>
                <a:lnTo>
                  <a:pt x="3101" y="97"/>
                </a:lnTo>
                <a:lnTo>
                  <a:pt x="3102" y="97"/>
                </a:lnTo>
                <a:lnTo>
                  <a:pt x="3102" y="99"/>
                </a:lnTo>
                <a:lnTo>
                  <a:pt x="3101" y="99"/>
                </a:lnTo>
                <a:lnTo>
                  <a:pt x="3099" y="99"/>
                </a:lnTo>
                <a:lnTo>
                  <a:pt x="3096" y="99"/>
                </a:lnTo>
                <a:lnTo>
                  <a:pt x="3095" y="97"/>
                </a:lnTo>
                <a:lnTo>
                  <a:pt x="3093" y="97"/>
                </a:lnTo>
                <a:lnTo>
                  <a:pt x="3092" y="97"/>
                </a:lnTo>
                <a:lnTo>
                  <a:pt x="3091" y="97"/>
                </a:lnTo>
                <a:lnTo>
                  <a:pt x="3089" y="97"/>
                </a:lnTo>
                <a:lnTo>
                  <a:pt x="3086" y="97"/>
                </a:lnTo>
                <a:lnTo>
                  <a:pt x="3085" y="97"/>
                </a:lnTo>
                <a:lnTo>
                  <a:pt x="3083" y="97"/>
                </a:lnTo>
                <a:lnTo>
                  <a:pt x="3086" y="99"/>
                </a:lnTo>
                <a:lnTo>
                  <a:pt x="3083" y="99"/>
                </a:lnTo>
                <a:lnTo>
                  <a:pt x="3079" y="97"/>
                </a:lnTo>
                <a:lnTo>
                  <a:pt x="3080" y="97"/>
                </a:lnTo>
                <a:lnTo>
                  <a:pt x="3080" y="96"/>
                </a:lnTo>
                <a:lnTo>
                  <a:pt x="3079" y="96"/>
                </a:lnTo>
                <a:lnTo>
                  <a:pt x="3077" y="96"/>
                </a:lnTo>
                <a:lnTo>
                  <a:pt x="3076" y="96"/>
                </a:lnTo>
                <a:lnTo>
                  <a:pt x="3074" y="96"/>
                </a:lnTo>
                <a:lnTo>
                  <a:pt x="3073" y="96"/>
                </a:lnTo>
                <a:lnTo>
                  <a:pt x="3071" y="96"/>
                </a:lnTo>
                <a:lnTo>
                  <a:pt x="3070" y="96"/>
                </a:lnTo>
                <a:lnTo>
                  <a:pt x="3066" y="94"/>
                </a:lnTo>
                <a:lnTo>
                  <a:pt x="3064" y="94"/>
                </a:lnTo>
                <a:lnTo>
                  <a:pt x="3063" y="94"/>
                </a:lnTo>
                <a:lnTo>
                  <a:pt x="3061" y="93"/>
                </a:lnTo>
                <a:lnTo>
                  <a:pt x="3061" y="91"/>
                </a:lnTo>
                <a:lnTo>
                  <a:pt x="3060" y="91"/>
                </a:lnTo>
                <a:lnTo>
                  <a:pt x="3060" y="93"/>
                </a:lnTo>
                <a:lnTo>
                  <a:pt x="3058" y="93"/>
                </a:lnTo>
                <a:lnTo>
                  <a:pt x="3058" y="91"/>
                </a:lnTo>
                <a:lnTo>
                  <a:pt x="3055" y="91"/>
                </a:lnTo>
                <a:lnTo>
                  <a:pt x="3052" y="90"/>
                </a:lnTo>
                <a:lnTo>
                  <a:pt x="3051" y="90"/>
                </a:lnTo>
                <a:lnTo>
                  <a:pt x="3051" y="91"/>
                </a:lnTo>
                <a:lnTo>
                  <a:pt x="3048" y="91"/>
                </a:lnTo>
                <a:lnTo>
                  <a:pt x="3045" y="90"/>
                </a:lnTo>
                <a:lnTo>
                  <a:pt x="3041" y="90"/>
                </a:lnTo>
                <a:lnTo>
                  <a:pt x="3038" y="90"/>
                </a:lnTo>
                <a:lnTo>
                  <a:pt x="3036" y="90"/>
                </a:lnTo>
                <a:lnTo>
                  <a:pt x="3032" y="90"/>
                </a:lnTo>
                <a:lnTo>
                  <a:pt x="3030" y="90"/>
                </a:lnTo>
                <a:lnTo>
                  <a:pt x="3029" y="90"/>
                </a:lnTo>
                <a:lnTo>
                  <a:pt x="3029" y="91"/>
                </a:lnTo>
                <a:lnTo>
                  <a:pt x="3027" y="91"/>
                </a:lnTo>
                <a:lnTo>
                  <a:pt x="3029" y="93"/>
                </a:lnTo>
                <a:lnTo>
                  <a:pt x="3027" y="93"/>
                </a:lnTo>
                <a:lnTo>
                  <a:pt x="3026" y="91"/>
                </a:lnTo>
                <a:lnTo>
                  <a:pt x="3024" y="91"/>
                </a:lnTo>
                <a:lnTo>
                  <a:pt x="3024" y="90"/>
                </a:lnTo>
                <a:lnTo>
                  <a:pt x="3023" y="90"/>
                </a:lnTo>
                <a:lnTo>
                  <a:pt x="3021" y="90"/>
                </a:lnTo>
                <a:lnTo>
                  <a:pt x="3020" y="88"/>
                </a:lnTo>
                <a:lnTo>
                  <a:pt x="3017" y="88"/>
                </a:lnTo>
                <a:lnTo>
                  <a:pt x="3016" y="90"/>
                </a:lnTo>
                <a:lnTo>
                  <a:pt x="3014" y="90"/>
                </a:lnTo>
                <a:lnTo>
                  <a:pt x="3011" y="88"/>
                </a:lnTo>
                <a:lnTo>
                  <a:pt x="3007" y="88"/>
                </a:lnTo>
                <a:lnTo>
                  <a:pt x="3004" y="88"/>
                </a:lnTo>
                <a:lnTo>
                  <a:pt x="3001" y="88"/>
                </a:lnTo>
                <a:lnTo>
                  <a:pt x="3001" y="87"/>
                </a:lnTo>
                <a:lnTo>
                  <a:pt x="2999" y="87"/>
                </a:lnTo>
                <a:lnTo>
                  <a:pt x="2999" y="88"/>
                </a:lnTo>
                <a:lnTo>
                  <a:pt x="2998" y="88"/>
                </a:lnTo>
                <a:lnTo>
                  <a:pt x="2996" y="88"/>
                </a:lnTo>
                <a:lnTo>
                  <a:pt x="2995" y="87"/>
                </a:lnTo>
                <a:lnTo>
                  <a:pt x="2993" y="87"/>
                </a:lnTo>
                <a:lnTo>
                  <a:pt x="2993" y="88"/>
                </a:lnTo>
                <a:lnTo>
                  <a:pt x="2995" y="88"/>
                </a:lnTo>
                <a:lnTo>
                  <a:pt x="2996" y="88"/>
                </a:lnTo>
                <a:lnTo>
                  <a:pt x="2996" y="88"/>
                </a:lnTo>
                <a:lnTo>
                  <a:pt x="2996" y="88"/>
                </a:lnTo>
                <a:lnTo>
                  <a:pt x="2998" y="90"/>
                </a:lnTo>
                <a:lnTo>
                  <a:pt x="2999" y="90"/>
                </a:lnTo>
                <a:lnTo>
                  <a:pt x="3002" y="90"/>
                </a:lnTo>
                <a:lnTo>
                  <a:pt x="3002" y="88"/>
                </a:lnTo>
                <a:lnTo>
                  <a:pt x="3004" y="88"/>
                </a:lnTo>
                <a:lnTo>
                  <a:pt x="3005" y="88"/>
                </a:lnTo>
                <a:lnTo>
                  <a:pt x="3005" y="90"/>
                </a:lnTo>
                <a:lnTo>
                  <a:pt x="3005" y="91"/>
                </a:lnTo>
                <a:lnTo>
                  <a:pt x="3005" y="93"/>
                </a:lnTo>
                <a:lnTo>
                  <a:pt x="3004" y="93"/>
                </a:lnTo>
                <a:lnTo>
                  <a:pt x="3002" y="91"/>
                </a:lnTo>
                <a:lnTo>
                  <a:pt x="3002" y="93"/>
                </a:lnTo>
                <a:lnTo>
                  <a:pt x="3002" y="94"/>
                </a:lnTo>
                <a:lnTo>
                  <a:pt x="3001" y="94"/>
                </a:lnTo>
                <a:lnTo>
                  <a:pt x="2999" y="94"/>
                </a:lnTo>
                <a:lnTo>
                  <a:pt x="3001" y="96"/>
                </a:lnTo>
                <a:lnTo>
                  <a:pt x="2999" y="96"/>
                </a:lnTo>
                <a:lnTo>
                  <a:pt x="2998" y="96"/>
                </a:lnTo>
                <a:lnTo>
                  <a:pt x="2996" y="96"/>
                </a:lnTo>
                <a:lnTo>
                  <a:pt x="2992" y="94"/>
                </a:lnTo>
                <a:lnTo>
                  <a:pt x="2992" y="96"/>
                </a:lnTo>
                <a:lnTo>
                  <a:pt x="2993" y="96"/>
                </a:lnTo>
                <a:lnTo>
                  <a:pt x="2995" y="96"/>
                </a:lnTo>
                <a:lnTo>
                  <a:pt x="2995" y="97"/>
                </a:lnTo>
                <a:lnTo>
                  <a:pt x="2996" y="97"/>
                </a:lnTo>
                <a:lnTo>
                  <a:pt x="2996" y="97"/>
                </a:lnTo>
                <a:lnTo>
                  <a:pt x="2998" y="97"/>
                </a:lnTo>
                <a:lnTo>
                  <a:pt x="2999" y="99"/>
                </a:lnTo>
                <a:lnTo>
                  <a:pt x="2998" y="99"/>
                </a:lnTo>
                <a:lnTo>
                  <a:pt x="2996" y="99"/>
                </a:lnTo>
                <a:lnTo>
                  <a:pt x="2996" y="100"/>
                </a:lnTo>
                <a:lnTo>
                  <a:pt x="2995" y="100"/>
                </a:lnTo>
                <a:lnTo>
                  <a:pt x="2993" y="99"/>
                </a:lnTo>
                <a:lnTo>
                  <a:pt x="2995" y="99"/>
                </a:lnTo>
                <a:lnTo>
                  <a:pt x="2995" y="97"/>
                </a:lnTo>
                <a:lnTo>
                  <a:pt x="2993" y="97"/>
                </a:lnTo>
                <a:lnTo>
                  <a:pt x="2992" y="96"/>
                </a:lnTo>
                <a:lnTo>
                  <a:pt x="2991" y="96"/>
                </a:lnTo>
                <a:lnTo>
                  <a:pt x="2991" y="94"/>
                </a:lnTo>
                <a:lnTo>
                  <a:pt x="2989" y="94"/>
                </a:lnTo>
                <a:lnTo>
                  <a:pt x="2989" y="93"/>
                </a:lnTo>
                <a:lnTo>
                  <a:pt x="2989" y="91"/>
                </a:lnTo>
                <a:lnTo>
                  <a:pt x="2988" y="91"/>
                </a:lnTo>
                <a:lnTo>
                  <a:pt x="2986" y="90"/>
                </a:lnTo>
                <a:lnTo>
                  <a:pt x="2988" y="90"/>
                </a:lnTo>
                <a:lnTo>
                  <a:pt x="2989" y="90"/>
                </a:lnTo>
                <a:lnTo>
                  <a:pt x="2991" y="90"/>
                </a:lnTo>
                <a:lnTo>
                  <a:pt x="2992" y="90"/>
                </a:lnTo>
                <a:lnTo>
                  <a:pt x="2991" y="88"/>
                </a:lnTo>
                <a:lnTo>
                  <a:pt x="2989" y="88"/>
                </a:lnTo>
                <a:lnTo>
                  <a:pt x="2989" y="88"/>
                </a:lnTo>
                <a:lnTo>
                  <a:pt x="2988" y="88"/>
                </a:lnTo>
                <a:lnTo>
                  <a:pt x="2988" y="87"/>
                </a:lnTo>
                <a:lnTo>
                  <a:pt x="2989" y="87"/>
                </a:lnTo>
                <a:lnTo>
                  <a:pt x="2989" y="85"/>
                </a:lnTo>
                <a:lnTo>
                  <a:pt x="2988" y="85"/>
                </a:lnTo>
                <a:lnTo>
                  <a:pt x="2986" y="84"/>
                </a:lnTo>
                <a:lnTo>
                  <a:pt x="2985" y="84"/>
                </a:lnTo>
                <a:lnTo>
                  <a:pt x="2985" y="82"/>
                </a:lnTo>
                <a:lnTo>
                  <a:pt x="2985" y="81"/>
                </a:lnTo>
                <a:lnTo>
                  <a:pt x="2983" y="80"/>
                </a:lnTo>
                <a:lnTo>
                  <a:pt x="2985" y="80"/>
                </a:lnTo>
                <a:lnTo>
                  <a:pt x="2983" y="78"/>
                </a:lnTo>
                <a:lnTo>
                  <a:pt x="2985" y="77"/>
                </a:lnTo>
                <a:lnTo>
                  <a:pt x="2983" y="77"/>
                </a:lnTo>
                <a:lnTo>
                  <a:pt x="2982" y="75"/>
                </a:lnTo>
                <a:lnTo>
                  <a:pt x="2980" y="74"/>
                </a:lnTo>
                <a:lnTo>
                  <a:pt x="2979" y="74"/>
                </a:lnTo>
                <a:lnTo>
                  <a:pt x="2977" y="74"/>
                </a:lnTo>
                <a:lnTo>
                  <a:pt x="2976" y="72"/>
                </a:lnTo>
                <a:lnTo>
                  <a:pt x="2974" y="72"/>
                </a:lnTo>
                <a:lnTo>
                  <a:pt x="2973" y="72"/>
                </a:lnTo>
                <a:lnTo>
                  <a:pt x="2971" y="71"/>
                </a:lnTo>
                <a:lnTo>
                  <a:pt x="2970" y="71"/>
                </a:lnTo>
                <a:lnTo>
                  <a:pt x="2968" y="71"/>
                </a:lnTo>
                <a:lnTo>
                  <a:pt x="2967" y="71"/>
                </a:lnTo>
                <a:lnTo>
                  <a:pt x="2966" y="71"/>
                </a:lnTo>
                <a:lnTo>
                  <a:pt x="2964" y="71"/>
                </a:lnTo>
                <a:lnTo>
                  <a:pt x="2964" y="69"/>
                </a:lnTo>
                <a:lnTo>
                  <a:pt x="2966" y="69"/>
                </a:lnTo>
                <a:lnTo>
                  <a:pt x="2967" y="69"/>
                </a:lnTo>
                <a:lnTo>
                  <a:pt x="2966" y="68"/>
                </a:lnTo>
                <a:lnTo>
                  <a:pt x="2964" y="68"/>
                </a:lnTo>
                <a:lnTo>
                  <a:pt x="2963" y="68"/>
                </a:lnTo>
                <a:lnTo>
                  <a:pt x="2961" y="68"/>
                </a:lnTo>
                <a:lnTo>
                  <a:pt x="2961" y="68"/>
                </a:lnTo>
                <a:lnTo>
                  <a:pt x="2961" y="66"/>
                </a:lnTo>
                <a:lnTo>
                  <a:pt x="2960" y="66"/>
                </a:lnTo>
                <a:lnTo>
                  <a:pt x="2958" y="66"/>
                </a:lnTo>
                <a:lnTo>
                  <a:pt x="2957" y="66"/>
                </a:lnTo>
                <a:lnTo>
                  <a:pt x="2957" y="65"/>
                </a:lnTo>
                <a:lnTo>
                  <a:pt x="2955" y="65"/>
                </a:lnTo>
                <a:lnTo>
                  <a:pt x="2954" y="65"/>
                </a:lnTo>
                <a:lnTo>
                  <a:pt x="2955" y="66"/>
                </a:lnTo>
                <a:lnTo>
                  <a:pt x="2954" y="66"/>
                </a:lnTo>
                <a:lnTo>
                  <a:pt x="2952" y="65"/>
                </a:lnTo>
                <a:lnTo>
                  <a:pt x="2951" y="63"/>
                </a:lnTo>
                <a:lnTo>
                  <a:pt x="2949" y="63"/>
                </a:lnTo>
                <a:lnTo>
                  <a:pt x="2951" y="65"/>
                </a:lnTo>
                <a:lnTo>
                  <a:pt x="2949" y="65"/>
                </a:lnTo>
                <a:lnTo>
                  <a:pt x="2948" y="65"/>
                </a:lnTo>
                <a:lnTo>
                  <a:pt x="2948" y="63"/>
                </a:lnTo>
                <a:lnTo>
                  <a:pt x="2948" y="62"/>
                </a:lnTo>
                <a:lnTo>
                  <a:pt x="2946" y="62"/>
                </a:lnTo>
                <a:lnTo>
                  <a:pt x="2946" y="63"/>
                </a:lnTo>
                <a:lnTo>
                  <a:pt x="2945" y="63"/>
                </a:lnTo>
                <a:lnTo>
                  <a:pt x="2941" y="62"/>
                </a:lnTo>
                <a:lnTo>
                  <a:pt x="2941" y="63"/>
                </a:lnTo>
                <a:lnTo>
                  <a:pt x="2939" y="62"/>
                </a:lnTo>
                <a:lnTo>
                  <a:pt x="2939" y="60"/>
                </a:lnTo>
                <a:lnTo>
                  <a:pt x="2938" y="60"/>
                </a:lnTo>
                <a:lnTo>
                  <a:pt x="2938" y="62"/>
                </a:lnTo>
                <a:lnTo>
                  <a:pt x="2933" y="60"/>
                </a:lnTo>
                <a:lnTo>
                  <a:pt x="2932" y="60"/>
                </a:lnTo>
                <a:lnTo>
                  <a:pt x="2930" y="60"/>
                </a:lnTo>
                <a:lnTo>
                  <a:pt x="2929" y="60"/>
                </a:lnTo>
                <a:lnTo>
                  <a:pt x="2929" y="59"/>
                </a:lnTo>
                <a:lnTo>
                  <a:pt x="2927" y="59"/>
                </a:lnTo>
                <a:lnTo>
                  <a:pt x="2926" y="59"/>
                </a:lnTo>
                <a:lnTo>
                  <a:pt x="2926" y="59"/>
                </a:lnTo>
                <a:lnTo>
                  <a:pt x="2924" y="59"/>
                </a:lnTo>
                <a:lnTo>
                  <a:pt x="2923" y="59"/>
                </a:lnTo>
                <a:lnTo>
                  <a:pt x="2921" y="59"/>
                </a:lnTo>
                <a:lnTo>
                  <a:pt x="2920" y="59"/>
                </a:lnTo>
                <a:lnTo>
                  <a:pt x="2918" y="59"/>
                </a:lnTo>
                <a:lnTo>
                  <a:pt x="2917" y="59"/>
                </a:lnTo>
                <a:lnTo>
                  <a:pt x="2916" y="59"/>
                </a:lnTo>
                <a:lnTo>
                  <a:pt x="2914" y="59"/>
                </a:lnTo>
                <a:lnTo>
                  <a:pt x="2913" y="59"/>
                </a:lnTo>
                <a:lnTo>
                  <a:pt x="2911" y="59"/>
                </a:lnTo>
                <a:lnTo>
                  <a:pt x="2911" y="60"/>
                </a:lnTo>
                <a:lnTo>
                  <a:pt x="2913" y="60"/>
                </a:lnTo>
                <a:lnTo>
                  <a:pt x="2914" y="60"/>
                </a:lnTo>
                <a:lnTo>
                  <a:pt x="2916" y="62"/>
                </a:lnTo>
                <a:lnTo>
                  <a:pt x="2914" y="62"/>
                </a:lnTo>
                <a:lnTo>
                  <a:pt x="2911" y="62"/>
                </a:lnTo>
                <a:lnTo>
                  <a:pt x="2910" y="62"/>
                </a:lnTo>
                <a:lnTo>
                  <a:pt x="2908" y="62"/>
                </a:lnTo>
                <a:lnTo>
                  <a:pt x="2907" y="62"/>
                </a:lnTo>
                <a:lnTo>
                  <a:pt x="2907" y="60"/>
                </a:lnTo>
                <a:lnTo>
                  <a:pt x="2905" y="60"/>
                </a:lnTo>
                <a:lnTo>
                  <a:pt x="2905" y="59"/>
                </a:lnTo>
                <a:lnTo>
                  <a:pt x="2904" y="59"/>
                </a:lnTo>
                <a:lnTo>
                  <a:pt x="2904" y="57"/>
                </a:lnTo>
                <a:lnTo>
                  <a:pt x="2902" y="57"/>
                </a:lnTo>
                <a:lnTo>
                  <a:pt x="2901" y="57"/>
                </a:lnTo>
                <a:lnTo>
                  <a:pt x="2899" y="57"/>
                </a:lnTo>
                <a:lnTo>
                  <a:pt x="2899" y="56"/>
                </a:lnTo>
                <a:lnTo>
                  <a:pt x="2898" y="56"/>
                </a:lnTo>
                <a:lnTo>
                  <a:pt x="2896" y="56"/>
                </a:lnTo>
                <a:lnTo>
                  <a:pt x="2895" y="56"/>
                </a:lnTo>
                <a:lnTo>
                  <a:pt x="2893" y="56"/>
                </a:lnTo>
                <a:lnTo>
                  <a:pt x="2892" y="56"/>
                </a:lnTo>
                <a:lnTo>
                  <a:pt x="2891" y="56"/>
                </a:lnTo>
                <a:lnTo>
                  <a:pt x="2891" y="56"/>
                </a:lnTo>
                <a:lnTo>
                  <a:pt x="2889" y="55"/>
                </a:lnTo>
                <a:lnTo>
                  <a:pt x="2889" y="56"/>
                </a:lnTo>
                <a:lnTo>
                  <a:pt x="2888" y="56"/>
                </a:lnTo>
                <a:lnTo>
                  <a:pt x="2886" y="56"/>
                </a:lnTo>
                <a:lnTo>
                  <a:pt x="2885" y="56"/>
                </a:lnTo>
                <a:lnTo>
                  <a:pt x="2883" y="56"/>
                </a:lnTo>
                <a:lnTo>
                  <a:pt x="2883" y="55"/>
                </a:lnTo>
                <a:lnTo>
                  <a:pt x="2882" y="56"/>
                </a:lnTo>
                <a:lnTo>
                  <a:pt x="2880" y="56"/>
                </a:lnTo>
                <a:lnTo>
                  <a:pt x="2880" y="55"/>
                </a:lnTo>
                <a:lnTo>
                  <a:pt x="2882" y="55"/>
                </a:lnTo>
                <a:lnTo>
                  <a:pt x="2883" y="55"/>
                </a:lnTo>
                <a:lnTo>
                  <a:pt x="2883" y="53"/>
                </a:lnTo>
                <a:lnTo>
                  <a:pt x="2882" y="53"/>
                </a:lnTo>
                <a:lnTo>
                  <a:pt x="2882" y="53"/>
                </a:lnTo>
                <a:lnTo>
                  <a:pt x="2880" y="53"/>
                </a:lnTo>
                <a:lnTo>
                  <a:pt x="2879" y="53"/>
                </a:lnTo>
                <a:lnTo>
                  <a:pt x="2877" y="53"/>
                </a:lnTo>
                <a:lnTo>
                  <a:pt x="2876" y="53"/>
                </a:lnTo>
                <a:lnTo>
                  <a:pt x="2874" y="53"/>
                </a:lnTo>
                <a:lnTo>
                  <a:pt x="2873" y="52"/>
                </a:lnTo>
                <a:lnTo>
                  <a:pt x="2871" y="52"/>
                </a:lnTo>
                <a:lnTo>
                  <a:pt x="2870" y="52"/>
                </a:lnTo>
                <a:lnTo>
                  <a:pt x="2868" y="52"/>
                </a:lnTo>
                <a:lnTo>
                  <a:pt x="2867" y="52"/>
                </a:lnTo>
                <a:lnTo>
                  <a:pt x="2866" y="52"/>
                </a:lnTo>
                <a:lnTo>
                  <a:pt x="2864" y="52"/>
                </a:lnTo>
                <a:lnTo>
                  <a:pt x="2864" y="50"/>
                </a:lnTo>
                <a:lnTo>
                  <a:pt x="2863" y="50"/>
                </a:lnTo>
                <a:lnTo>
                  <a:pt x="2863" y="52"/>
                </a:lnTo>
                <a:lnTo>
                  <a:pt x="2861" y="52"/>
                </a:lnTo>
                <a:lnTo>
                  <a:pt x="2860" y="52"/>
                </a:lnTo>
                <a:lnTo>
                  <a:pt x="2861" y="53"/>
                </a:lnTo>
                <a:lnTo>
                  <a:pt x="2863" y="53"/>
                </a:lnTo>
                <a:lnTo>
                  <a:pt x="2863" y="53"/>
                </a:lnTo>
                <a:lnTo>
                  <a:pt x="2863" y="55"/>
                </a:lnTo>
                <a:lnTo>
                  <a:pt x="2864" y="55"/>
                </a:lnTo>
                <a:lnTo>
                  <a:pt x="2864" y="56"/>
                </a:lnTo>
                <a:lnTo>
                  <a:pt x="2866" y="56"/>
                </a:lnTo>
                <a:lnTo>
                  <a:pt x="2867" y="56"/>
                </a:lnTo>
                <a:lnTo>
                  <a:pt x="2867" y="57"/>
                </a:lnTo>
                <a:lnTo>
                  <a:pt x="2868" y="57"/>
                </a:lnTo>
                <a:lnTo>
                  <a:pt x="2870" y="57"/>
                </a:lnTo>
                <a:lnTo>
                  <a:pt x="2870" y="59"/>
                </a:lnTo>
                <a:lnTo>
                  <a:pt x="2871" y="59"/>
                </a:lnTo>
                <a:lnTo>
                  <a:pt x="2873" y="59"/>
                </a:lnTo>
                <a:lnTo>
                  <a:pt x="2874" y="59"/>
                </a:lnTo>
                <a:lnTo>
                  <a:pt x="2876" y="59"/>
                </a:lnTo>
                <a:lnTo>
                  <a:pt x="2876" y="60"/>
                </a:lnTo>
                <a:lnTo>
                  <a:pt x="2877" y="60"/>
                </a:lnTo>
                <a:lnTo>
                  <a:pt x="2877" y="62"/>
                </a:lnTo>
                <a:lnTo>
                  <a:pt x="2876" y="62"/>
                </a:lnTo>
                <a:lnTo>
                  <a:pt x="2874" y="62"/>
                </a:lnTo>
                <a:lnTo>
                  <a:pt x="2873" y="62"/>
                </a:lnTo>
                <a:lnTo>
                  <a:pt x="2871" y="62"/>
                </a:lnTo>
                <a:lnTo>
                  <a:pt x="2871" y="63"/>
                </a:lnTo>
                <a:lnTo>
                  <a:pt x="2873" y="63"/>
                </a:lnTo>
                <a:lnTo>
                  <a:pt x="2873" y="65"/>
                </a:lnTo>
                <a:lnTo>
                  <a:pt x="2874" y="66"/>
                </a:lnTo>
                <a:lnTo>
                  <a:pt x="2873" y="66"/>
                </a:lnTo>
                <a:lnTo>
                  <a:pt x="2873" y="68"/>
                </a:lnTo>
                <a:lnTo>
                  <a:pt x="2871" y="66"/>
                </a:lnTo>
                <a:lnTo>
                  <a:pt x="2871" y="68"/>
                </a:lnTo>
                <a:lnTo>
                  <a:pt x="2870" y="68"/>
                </a:lnTo>
                <a:lnTo>
                  <a:pt x="2868" y="66"/>
                </a:lnTo>
                <a:lnTo>
                  <a:pt x="2867" y="66"/>
                </a:lnTo>
                <a:lnTo>
                  <a:pt x="2867" y="68"/>
                </a:lnTo>
                <a:lnTo>
                  <a:pt x="2866" y="66"/>
                </a:lnTo>
                <a:lnTo>
                  <a:pt x="2866" y="68"/>
                </a:lnTo>
                <a:lnTo>
                  <a:pt x="2864" y="66"/>
                </a:lnTo>
                <a:lnTo>
                  <a:pt x="2863" y="66"/>
                </a:lnTo>
                <a:lnTo>
                  <a:pt x="2863" y="65"/>
                </a:lnTo>
                <a:lnTo>
                  <a:pt x="2863" y="63"/>
                </a:lnTo>
                <a:lnTo>
                  <a:pt x="2861" y="63"/>
                </a:lnTo>
                <a:lnTo>
                  <a:pt x="2861" y="65"/>
                </a:lnTo>
                <a:lnTo>
                  <a:pt x="2860" y="63"/>
                </a:lnTo>
                <a:lnTo>
                  <a:pt x="2858" y="63"/>
                </a:lnTo>
                <a:lnTo>
                  <a:pt x="2860" y="65"/>
                </a:lnTo>
                <a:lnTo>
                  <a:pt x="2858" y="65"/>
                </a:lnTo>
                <a:lnTo>
                  <a:pt x="2858" y="63"/>
                </a:lnTo>
                <a:lnTo>
                  <a:pt x="2857" y="63"/>
                </a:lnTo>
                <a:lnTo>
                  <a:pt x="2855" y="63"/>
                </a:lnTo>
                <a:lnTo>
                  <a:pt x="2857" y="65"/>
                </a:lnTo>
                <a:lnTo>
                  <a:pt x="2855" y="65"/>
                </a:lnTo>
                <a:lnTo>
                  <a:pt x="2855" y="65"/>
                </a:lnTo>
                <a:lnTo>
                  <a:pt x="2855" y="66"/>
                </a:lnTo>
                <a:lnTo>
                  <a:pt x="2854" y="66"/>
                </a:lnTo>
                <a:lnTo>
                  <a:pt x="2854" y="65"/>
                </a:lnTo>
                <a:lnTo>
                  <a:pt x="2852" y="65"/>
                </a:lnTo>
                <a:lnTo>
                  <a:pt x="2849" y="65"/>
                </a:lnTo>
                <a:lnTo>
                  <a:pt x="2851" y="66"/>
                </a:lnTo>
                <a:lnTo>
                  <a:pt x="2849" y="66"/>
                </a:lnTo>
                <a:lnTo>
                  <a:pt x="2849" y="68"/>
                </a:lnTo>
                <a:lnTo>
                  <a:pt x="2851" y="68"/>
                </a:lnTo>
                <a:lnTo>
                  <a:pt x="2852" y="68"/>
                </a:lnTo>
                <a:lnTo>
                  <a:pt x="2854" y="68"/>
                </a:lnTo>
                <a:lnTo>
                  <a:pt x="2854" y="69"/>
                </a:lnTo>
                <a:lnTo>
                  <a:pt x="2852" y="69"/>
                </a:lnTo>
                <a:lnTo>
                  <a:pt x="2851" y="69"/>
                </a:lnTo>
                <a:lnTo>
                  <a:pt x="2849" y="69"/>
                </a:lnTo>
                <a:lnTo>
                  <a:pt x="2849" y="71"/>
                </a:lnTo>
                <a:lnTo>
                  <a:pt x="2848" y="71"/>
                </a:lnTo>
                <a:lnTo>
                  <a:pt x="2846" y="71"/>
                </a:lnTo>
                <a:lnTo>
                  <a:pt x="2845" y="71"/>
                </a:lnTo>
                <a:lnTo>
                  <a:pt x="2843" y="71"/>
                </a:lnTo>
                <a:lnTo>
                  <a:pt x="2843" y="72"/>
                </a:lnTo>
                <a:lnTo>
                  <a:pt x="2842" y="72"/>
                </a:lnTo>
                <a:lnTo>
                  <a:pt x="2841" y="72"/>
                </a:lnTo>
                <a:lnTo>
                  <a:pt x="2839" y="72"/>
                </a:lnTo>
                <a:lnTo>
                  <a:pt x="2839" y="74"/>
                </a:lnTo>
                <a:lnTo>
                  <a:pt x="2839" y="75"/>
                </a:lnTo>
                <a:lnTo>
                  <a:pt x="2841" y="75"/>
                </a:lnTo>
                <a:lnTo>
                  <a:pt x="2841" y="77"/>
                </a:lnTo>
                <a:lnTo>
                  <a:pt x="2842" y="77"/>
                </a:lnTo>
                <a:lnTo>
                  <a:pt x="2842" y="78"/>
                </a:lnTo>
                <a:lnTo>
                  <a:pt x="2841" y="78"/>
                </a:lnTo>
                <a:lnTo>
                  <a:pt x="2842" y="80"/>
                </a:lnTo>
                <a:lnTo>
                  <a:pt x="2843" y="81"/>
                </a:lnTo>
                <a:lnTo>
                  <a:pt x="2845" y="81"/>
                </a:lnTo>
                <a:lnTo>
                  <a:pt x="2845" y="82"/>
                </a:lnTo>
                <a:lnTo>
                  <a:pt x="2843" y="82"/>
                </a:lnTo>
                <a:lnTo>
                  <a:pt x="2845" y="84"/>
                </a:lnTo>
                <a:lnTo>
                  <a:pt x="2846" y="84"/>
                </a:lnTo>
                <a:lnTo>
                  <a:pt x="2848" y="85"/>
                </a:lnTo>
                <a:lnTo>
                  <a:pt x="2851" y="85"/>
                </a:lnTo>
                <a:lnTo>
                  <a:pt x="2852" y="85"/>
                </a:lnTo>
                <a:lnTo>
                  <a:pt x="2854" y="85"/>
                </a:lnTo>
                <a:lnTo>
                  <a:pt x="2854" y="87"/>
                </a:lnTo>
                <a:lnTo>
                  <a:pt x="2855" y="87"/>
                </a:lnTo>
                <a:lnTo>
                  <a:pt x="2855" y="87"/>
                </a:lnTo>
                <a:lnTo>
                  <a:pt x="2857" y="87"/>
                </a:lnTo>
                <a:lnTo>
                  <a:pt x="2858" y="88"/>
                </a:lnTo>
                <a:lnTo>
                  <a:pt x="2855" y="88"/>
                </a:lnTo>
                <a:lnTo>
                  <a:pt x="2855" y="88"/>
                </a:lnTo>
                <a:lnTo>
                  <a:pt x="2855" y="88"/>
                </a:lnTo>
                <a:lnTo>
                  <a:pt x="2855" y="90"/>
                </a:lnTo>
                <a:lnTo>
                  <a:pt x="2852" y="90"/>
                </a:lnTo>
                <a:lnTo>
                  <a:pt x="2851" y="88"/>
                </a:lnTo>
                <a:lnTo>
                  <a:pt x="2849" y="88"/>
                </a:lnTo>
                <a:lnTo>
                  <a:pt x="2848" y="90"/>
                </a:lnTo>
                <a:lnTo>
                  <a:pt x="2846" y="90"/>
                </a:lnTo>
                <a:lnTo>
                  <a:pt x="2845" y="90"/>
                </a:lnTo>
                <a:lnTo>
                  <a:pt x="2843" y="90"/>
                </a:lnTo>
                <a:lnTo>
                  <a:pt x="2842" y="90"/>
                </a:lnTo>
                <a:lnTo>
                  <a:pt x="2838" y="90"/>
                </a:lnTo>
                <a:lnTo>
                  <a:pt x="2836" y="90"/>
                </a:lnTo>
                <a:lnTo>
                  <a:pt x="2835" y="90"/>
                </a:lnTo>
                <a:lnTo>
                  <a:pt x="2832" y="90"/>
                </a:lnTo>
                <a:lnTo>
                  <a:pt x="2829" y="91"/>
                </a:lnTo>
                <a:lnTo>
                  <a:pt x="2830" y="91"/>
                </a:lnTo>
                <a:lnTo>
                  <a:pt x="2830" y="93"/>
                </a:lnTo>
                <a:lnTo>
                  <a:pt x="2830" y="94"/>
                </a:lnTo>
                <a:lnTo>
                  <a:pt x="2832" y="94"/>
                </a:lnTo>
                <a:lnTo>
                  <a:pt x="2833" y="94"/>
                </a:lnTo>
                <a:lnTo>
                  <a:pt x="2833" y="96"/>
                </a:lnTo>
                <a:lnTo>
                  <a:pt x="2835" y="96"/>
                </a:lnTo>
                <a:lnTo>
                  <a:pt x="2836" y="96"/>
                </a:lnTo>
                <a:lnTo>
                  <a:pt x="2838" y="96"/>
                </a:lnTo>
                <a:lnTo>
                  <a:pt x="2839" y="97"/>
                </a:lnTo>
                <a:lnTo>
                  <a:pt x="2841" y="97"/>
                </a:lnTo>
                <a:lnTo>
                  <a:pt x="2842" y="97"/>
                </a:lnTo>
                <a:lnTo>
                  <a:pt x="2842" y="99"/>
                </a:lnTo>
                <a:lnTo>
                  <a:pt x="2843" y="99"/>
                </a:lnTo>
                <a:lnTo>
                  <a:pt x="2843" y="100"/>
                </a:lnTo>
                <a:lnTo>
                  <a:pt x="2845" y="100"/>
                </a:lnTo>
                <a:lnTo>
                  <a:pt x="2846" y="102"/>
                </a:lnTo>
                <a:lnTo>
                  <a:pt x="2848" y="102"/>
                </a:lnTo>
                <a:lnTo>
                  <a:pt x="2849" y="103"/>
                </a:lnTo>
                <a:lnTo>
                  <a:pt x="2851" y="103"/>
                </a:lnTo>
                <a:lnTo>
                  <a:pt x="2854" y="105"/>
                </a:lnTo>
                <a:lnTo>
                  <a:pt x="2855" y="105"/>
                </a:lnTo>
                <a:lnTo>
                  <a:pt x="2855" y="105"/>
                </a:lnTo>
                <a:lnTo>
                  <a:pt x="2858" y="105"/>
                </a:lnTo>
                <a:lnTo>
                  <a:pt x="2860" y="105"/>
                </a:lnTo>
                <a:lnTo>
                  <a:pt x="2861" y="105"/>
                </a:lnTo>
                <a:lnTo>
                  <a:pt x="2863" y="106"/>
                </a:lnTo>
                <a:lnTo>
                  <a:pt x="2864" y="106"/>
                </a:lnTo>
                <a:lnTo>
                  <a:pt x="2864" y="108"/>
                </a:lnTo>
                <a:lnTo>
                  <a:pt x="2866" y="108"/>
                </a:lnTo>
                <a:lnTo>
                  <a:pt x="2867" y="108"/>
                </a:lnTo>
                <a:lnTo>
                  <a:pt x="2868" y="108"/>
                </a:lnTo>
                <a:lnTo>
                  <a:pt x="2870" y="109"/>
                </a:lnTo>
                <a:lnTo>
                  <a:pt x="2871" y="109"/>
                </a:lnTo>
                <a:lnTo>
                  <a:pt x="2873" y="109"/>
                </a:lnTo>
                <a:lnTo>
                  <a:pt x="2874" y="109"/>
                </a:lnTo>
                <a:lnTo>
                  <a:pt x="2876" y="109"/>
                </a:lnTo>
                <a:lnTo>
                  <a:pt x="2876" y="110"/>
                </a:lnTo>
                <a:lnTo>
                  <a:pt x="2873" y="110"/>
                </a:lnTo>
                <a:lnTo>
                  <a:pt x="2871" y="112"/>
                </a:lnTo>
                <a:lnTo>
                  <a:pt x="2868" y="112"/>
                </a:lnTo>
                <a:lnTo>
                  <a:pt x="2867" y="110"/>
                </a:lnTo>
                <a:lnTo>
                  <a:pt x="2866" y="110"/>
                </a:lnTo>
                <a:lnTo>
                  <a:pt x="2864" y="110"/>
                </a:lnTo>
                <a:lnTo>
                  <a:pt x="2863" y="110"/>
                </a:lnTo>
                <a:lnTo>
                  <a:pt x="2863" y="109"/>
                </a:lnTo>
                <a:lnTo>
                  <a:pt x="2860" y="109"/>
                </a:lnTo>
                <a:lnTo>
                  <a:pt x="2855" y="108"/>
                </a:lnTo>
                <a:lnTo>
                  <a:pt x="2857" y="108"/>
                </a:lnTo>
                <a:lnTo>
                  <a:pt x="2854" y="106"/>
                </a:lnTo>
                <a:lnTo>
                  <a:pt x="2849" y="106"/>
                </a:lnTo>
                <a:lnTo>
                  <a:pt x="2848" y="105"/>
                </a:lnTo>
                <a:lnTo>
                  <a:pt x="2843" y="105"/>
                </a:lnTo>
                <a:lnTo>
                  <a:pt x="2842" y="103"/>
                </a:lnTo>
                <a:lnTo>
                  <a:pt x="2841" y="103"/>
                </a:lnTo>
                <a:lnTo>
                  <a:pt x="2841" y="105"/>
                </a:lnTo>
                <a:lnTo>
                  <a:pt x="2838" y="103"/>
                </a:lnTo>
                <a:lnTo>
                  <a:pt x="2836" y="103"/>
                </a:lnTo>
                <a:lnTo>
                  <a:pt x="2835" y="105"/>
                </a:lnTo>
                <a:lnTo>
                  <a:pt x="2835" y="106"/>
                </a:lnTo>
                <a:lnTo>
                  <a:pt x="2835" y="108"/>
                </a:lnTo>
                <a:lnTo>
                  <a:pt x="2836" y="108"/>
                </a:lnTo>
                <a:lnTo>
                  <a:pt x="2838" y="108"/>
                </a:lnTo>
                <a:lnTo>
                  <a:pt x="2839" y="108"/>
                </a:lnTo>
                <a:lnTo>
                  <a:pt x="2842" y="108"/>
                </a:lnTo>
                <a:lnTo>
                  <a:pt x="2842" y="109"/>
                </a:lnTo>
                <a:lnTo>
                  <a:pt x="2843" y="109"/>
                </a:lnTo>
                <a:lnTo>
                  <a:pt x="2842" y="110"/>
                </a:lnTo>
                <a:lnTo>
                  <a:pt x="2841" y="110"/>
                </a:lnTo>
                <a:lnTo>
                  <a:pt x="2839" y="109"/>
                </a:lnTo>
                <a:lnTo>
                  <a:pt x="2838" y="109"/>
                </a:lnTo>
                <a:lnTo>
                  <a:pt x="2833" y="108"/>
                </a:lnTo>
                <a:lnTo>
                  <a:pt x="2832" y="108"/>
                </a:lnTo>
                <a:lnTo>
                  <a:pt x="2830" y="108"/>
                </a:lnTo>
                <a:lnTo>
                  <a:pt x="2829" y="108"/>
                </a:lnTo>
                <a:lnTo>
                  <a:pt x="2829" y="109"/>
                </a:lnTo>
                <a:lnTo>
                  <a:pt x="2830" y="109"/>
                </a:lnTo>
                <a:lnTo>
                  <a:pt x="2832" y="110"/>
                </a:lnTo>
                <a:lnTo>
                  <a:pt x="2833" y="110"/>
                </a:lnTo>
                <a:lnTo>
                  <a:pt x="2833" y="112"/>
                </a:lnTo>
                <a:lnTo>
                  <a:pt x="2835" y="112"/>
                </a:lnTo>
                <a:lnTo>
                  <a:pt x="2836" y="112"/>
                </a:lnTo>
                <a:lnTo>
                  <a:pt x="2836" y="113"/>
                </a:lnTo>
                <a:lnTo>
                  <a:pt x="2838" y="113"/>
                </a:lnTo>
                <a:lnTo>
                  <a:pt x="2839" y="113"/>
                </a:lnTo>
                <a:lnTo>
                  <a:pt x="2841" y="113"/>
                </a:lnTo>
                <a:lnTo>
                  <a:pt x="2841" y="115"/>
                </a:lnTo>
                <a:lnTo>
                  <a:pt x="2843" y="115"/>
                </a:lnTo>
                <a:lnTo>
                  <a:pt x="2845" y="115"/>
                </a:lnTo>
                <a:lnTo>
                  <a:pt x="2846" y="115"/>
                </a:lnTo>
                <a:lnTo>
                  <a:pt x="2849" y="116"/>
                </a:lnTo>
                <a:lnTo>
                  <a:pt x="2851" y="116"/>
                </a:lnTo>
                <a:lnTo>
                  <a:pt x="2851" y="115"/>
                </a:lnTo>
                <a:lnTo>
                  <a:pt x="2852" y="115"/>
                </a:lnTo>
                <a:lnTo>
                  <a:pt x="2852" y="116"/>
                </a:lnTo>
                <a:lnTo>
                  <a:pt x="2854" y="116"/>
                </a:lnTo>
                <a:lnTo>
                  <a:pt x="2855" y="116"/>
                </a:lnTo>
                <a:lnTo>
                  <a:pt x="2855" y="116"/>
                </a:lnTo>
                <a:lnTo>
                  <a:pt x="2855" y="118"/>
                </a:lnTo>
                <a:lnTo>
                  <a:pt x="2857" y="118"/>
                </a:lnTo>
                <a:lnTo>
                  <a:pt x="2858" y="118"/>
                </a:lnTo>
                <a:lnTo>
                  <a:pt x="2860" y="119"/>
                </a:lnTo>
                <a:lnTo>
                  <a:pt x="2861" y="119"/>
                </a:lnTo>
                <a:lnTo>
                  <a:pt x="2863" y="119"/>
                </a:lnTo>
                <a:lnTo>
                  <a:pt x="2864" y="119"/>
                </a:lnTo>
                <a:lnTo>
                  <a:pt x="2866" y="121"/>
                </a:lnTo>
                <a:lnTo>
                  <a:pt x="2864" y="121"/>
                </a:lnTo>
                <a:lnTo>
                  <a:pt x="2863" y="121"/>
                </a:lnTo>
                <a:lnTo>
                  <a:pt x="2861" y="121"/>
                </a:lnTo>
                <a:lnTo>
                  <a:pt x="2860" y="121"/>
                </a:lnTo>
                <a:lnTo>
                  <a:pt x="2857" y="119"/>
                </a:lnTo>
                <a:lnTo>
                  <a:pt x="2855" y="119"/>
                </a:lnTo>
                <a:lnTo>
                  <a:pt x="2855" y="118"/>
                </a:lnTo>
                <a:lnTo>
                  <a:pt x="2854" y="118"/>
                </a:lnTo>
                <a:lnTo>
                  <a:pt x="2852" y="118"/>
                </a:lnTo>
                <a:lnTo>
                  <a:pt x="2851" y="118"/>
                </a:lnTo>
                <a:lnTo>
                  <a:pt x="2848" y="118"/>
                </a:lnTo>
                <a:lnTo>
                  <a:pt x="2846" y="118"/>
                </a:lnTo>
                <a:lnTo>
                  <a:pt x="2843" y="116"/>
                </a:lnTo>
                <a:lnTo>
                  <a:pt x="2842" y="116"/>
                </a:lnTo>
                <a:lnTo>
                  <a:pt x="2842" y="118"/>
                </a:lnTo>
                <a:lnTo>
                  <a:pt x="2841" y="116"/>
                </a:lnTo>
                <a:lnTo>
                  <a:pt x="2838" y="116"/>
                </a:lnTo>
                <a:lnTo>
                  <a:pt x="2835" y="116"/>
                </a:lnTo>
                <a:lnTo>
                  <a:pt x="2833" y="115"/>
                </a:lnTo>
                <a:lnTo>
                  <a:pt x="2832" y="113"/>
                </a:lnTo>
                <a:lnTo>
                  <a:pt x="2830" y="112"/>
                </a:lnTo>
                <a:lnTo>
                  <a:pt x="2827" y="112"/>
                </a:lnTo>
                <a:lnTo>
                  <a:pt x="2827" y="110"/>
                </a:lnTo>
                <a:lnTo>
                  <a:pt x="2826" y="110"/>
                </a:lnTo>
                <a:lnTo>
                  <a:pt x="2824" y="110"/>
                </a:lnTo>
                <a:lnTo>
                  <a:pt x="2824" y="109"/>
                </a:lnTo>
                <a:lnTo>
                  <a:pt x="2823" y="108"/>
                </a:lnTo>
                <a:lnTo>
                  <a:pt x="2821" y="108"/>
                </a:lnTo>
                <a:lnTo>
                  <a:pt x="2821" y="106"/>
                </a:lnTo>
                <a:lnTo>
                  <a:pt x="2821" y="105"/>
                </a:lnTo>
                <a:lnTo>
                  <a:pt x="2820" y="105"/>
                </a:lnTo>
                <a:lnTo>
                  <a:pt x="2820" y="105"/>
                </a:lnTo>
                <a:lnTo>
                  <a:pt x="2820" y="103"/>
                </a:lnTo>
                <a:lnTo>
                  <a:pt x="2818" y="103"/>
                </a:lnTo>
                <a:lnTo>
                  <a:pt x="2817" y="103"/>
                </a:lnTo>
                <a:lnTo>
                  <a:pt x="2817" y="102"/>
                </a:lnTo>
                <a:lnTo>
                  <a:pt x="2816" y="102"/>
                </a:lnTo>
                <a:lnTo>
                  <a:pt x="2814" y="102"/>
                </a:lnTo>
                <a:lnTo>
                  <a:pt x="2813" y="100"/>
                </a:lnTo>
                <a:lnTo>
                  <a:pt x="2811" y="100"/>
                </a:lnTo>
                <a:lnTo>
                  <a:pt x="2811" y="102"/>
                </a:lnTo>
                <a:lnTo>
                  <a:pt x="2813" y="102"/>
                </a:lnTo>
                <a:lnTo>
                  <a:pt x="2814" y="103"/>
                </a:lnTo>
                <a:lnTo>
                  <a:pt x="2816" y="103"/>
                </a:lnTo>
                <a:lnTo>
                  <a:pt x="2816" y="105"/>
                </a:lnTo>
                <a:lnTo>
                  <a:pt x="2817" y="105"/>
                </a:lnTo>
                <a:lnTo>
                  <a:pt x="2818" y="106"/>
                </a:lnTo>
                <a:lnTo>
                  <a:pt x="2820" y="106"/>
                </a:lnTo>
                <a:lnTo>
                  <a:pt x="2820" y="108"/>
                </a:lnTo>
                <a:lnTo>
                  <a:pt x="2818" y="108"/>
                </a:lnTo>
                <a:lnTo>
                  <a:pt x="2818" y="109"/>
                </a:lnTo>
                <a:lnTo>
                  <a:pt x="2817" y="109"/>
                </a:lnTo>
                <a:lnTo>
                  <a:pt x="2816" y="109"/>
                </a:lnTo>
                <a:lnTo>
                  <a:pt x="2816" y="110"/>
                </a:lnTo>
                <a:lnTo>
                  <a:pt x="2817" y="110"/>
                </a:lnTo>
                <a:lnTo>
                  <a:pt x="2817" y="112"/>
                </a:lnTo>
                <a:lnTo>
                  <a:pt x="2818" y="112"/>
                </a:lnTo>
                <a:lnTo>
                  <a:pt x="2818" y="113"/>
                </a:lnTo>
                <a:lnTo>
                  <a:pt x="2818" y="115"/>
                </a:lnTo>
                <a:lnTo>
                  <a:pt x="2820" y="115"/>
                </a:lnTo>
                <a:lnTo>
                  <a:pt x="2820" y="115"/>
                </a:lnTo>
                <a:lnTo>
                  <a:pt x="2821" y="116"/>
                </a:lnTo>
                <a:lnTo>
                  <a:pt x="2823" y="116"/>
                </a:lnTo>
                <a:lnTo>
                  <a:pt x="2824" y="116"/>
                </a:lnTo>
                <a:lnTo>
                  <a:pt x="2826" y="118"/>
                </a:lnTo>
                <a:lnTo>
                  <a:pt x="2827" y="118"/>
                </a:lnTo>
                <a:lnTo>
                  <a:pt x="2827" y="119"/>
                </a:lnTo>
                <a:lnTo>
                  <a:pt x="2829" y="119"/>
                </a:lnTo>
                <a:lnTo>
                  <a:pt x="2830" y="119"/>
                </a:lnTo>
                <a:lnTo>
                  <a:pt x="2832" y="121"/>
                </a:lnTo>
                <a:lnTo>
                  <a:pt x="2833" y="121"/>
                </a:lnTo>
                <a:lnTo>
                  <a:pt x="2838" y="122"/>
                </a:lnTo>
                <a:lnTo>
                  <a:pt x="2839" y="124"/>
                </a:lnTo>
                <a:lnTo>
                  <a:pt x="2841" y="124"/>
                </a:lnTo>
                <a:lnTo>
                  <a:pt x="2841" y="124"/>
                </a:lnTo>
                <a:lnTo>
                  <a:pt x="2842" y="124"/>
                </a:lnTo>
                <a:lnTo>
                  <a:pt x="2842" y="125"/>
                </a:lnTo>
                <a:lnTo>
                  <a:pt x="2842" y="127"/>
                </a:lnTo>
                <a:lnTo>
                  <a:pt x="2842" y="128"/>
                </a:lnTo>
                <a:lnTo>
                  <a:pt x="2843" y="128"/>
                </a:lnTo>
                <a:lnTo>
                  <a:pt x="2845" y="128"/>
                </a:lnTo>
                <a:lnTo>
                  <a:pt x="2845" y="130"/>
                </a:lnTo>
                <a:lnTo>
                  <a:pt x="2846" y="130"/>
                </a:lnTo>
                <a:lnTo>
                  <a:pt x="2846" y="131"/>
                </a:lnTo>
                <a:lnTo>
                  <a:pt x="2848" y="131"/>
                </a:lnTo>
                <a:lnTo>
                  <a:pt x="2848" y="133"/>
                </a:lnTo>
                <a:lnTo>
                  <a:pt x="2849" y="133"/>
                </a:lnTo>
                <a:lnTo>
                  <a:pt x="2851" y="134"/>
                </a:lnTo>
                <a:lnTo>
                  <a:pt x="2852" y="134"/>
                </a:lnTo>
                <a:lnTo>
                  <a:pt x="2854" y="135"/>
                </a:lnTo>
                <a:lnTo>
                  <a:pt x="2855" y="135"/>
                </a:lnTo>
                <a:lnTo>
                  <a:pt x="2855" y="137"/>
                </a:lnTo>
                <a:lnTo>
                  <a:pt x="2855" y="137"/>
                </a:lnTo>
                <a:lnTo>
                  <a:pt x="2855" y="138"/>
                </a:lnTo>
                <a:lnTo>
                  <a:pt x="2857" y="138"/>
                </a:lnTo>
                <a:lnTo>
                  <a:pt x="2858" y="140"/>
                </a:lnTo>
                <a:lnTo>
                  <a:pt x="2860" y="140"/>
                </a:lnTo>
                <a:lnTo>
                  <a:pt x="2861" y="140"/>
                </a:lnTo>
                <a:lnTo>
                  <a:pt x="2863" y="140"/>
                </a:lnTo>
                <a:lnTo>
                  <a:pt x="2866" y="140"/>
                </a:lnTo>
                <a:lnTo>
                  <a:pt x="2867" y="140"/>
                </a:lnTo>
                <a:lnTo>
                  <a:pt x="2867" y="138"/>
                </a:lnTo>
                <a:lnTo>
                  <a:pt x="2868" y="138"/>
                </a:lnTo>
                <a:lnTo>
                  <a:pt x="2871" y="138"/>
                </a:lnTo>
                <a:lnTo>
                  <a:pt x="2873" y="138"/>
                </a:lnTo>
                <a:lnTo>
                  <a:pt x="2874" y="138"/>
                </a:lnTo>
                <a:lnTo>
                  <a:pt x="2877" y="140"/>
                </a:lnTo>
                <a:lnTo>
                  <a:pt x="2879" y="140"/>
                </a:lnTo>
                <a:lnTo>
                  <a:pt x="2880" y="140"/>
                </a:lnTo>
                <a:lnTo>
                  <a:pt x="2882" y="140"/>
                </a:lnTo>
                <a:lnTo>
                  <a:pt x="2882" y="141"/>
                </a:lnTo>
                <a:lnTo>
                  <a:pt x="2883" y="141"/>
                </a:lnTo>
                <a:lnTo>
                  <a:pt x="2885" y="141"/>
                </a:lnTo>
                <a:lnTo>
                  <a:pt x="2886" y="141"/>
                </a:lnTo>
                <a:lnTo>
                  <a:pt x="2888" y="141"/>
                </a:lnTo>
                <a:lnTo>
                  <a:pt x="2889" y="141"/>
                </a:lnTo>
                <a:lnTo>
                  <a:pt x="2889" y="143"/>
                </a:lnTo>
                <a:lnTo>
                  <a:pt x="2891" y="143"/>
                </a:lnTo>
                <a:lnTo>
                  <a:pt x="2891" y="143"/>
                </a:lnTo>
                <a:lnTo>
                  <a:pt x="2891" y="144"/>
                </a:lnTo>
                <a:lnTo>
                  <a:pt x="2892" y="144"/>
                </a:lnTo>
                <a:lnTo>
                  <a:pt x="2893" y="144"/>
                </a:lnTo>
                <a:lnTo>
                  <a:pt x="2893" y="146"/>
                </a:lnTo>
                <a:lnTo>
                  <a:pt x="2895" y="146"/>
                </a:lnTo>
                <a:lnTo>
                  <a:pt x="2895" y="147"/>
                </a:lnTo>
                <a:lnTo>
                  <a:pt x="2896" y="147"/>
                </a:lnTo>
                <a:lnTo>
                  <a:pt x="2898" y="147"/>
                </a:lnTo>
                <a:lnTo>
                  <a:pt x="2899" y="149"/>
                </a:lnTo>
                <a:lnTo>
                  <a:pt x="2901" y="149"/>
                </a:lnTo>
                <a:lnTo>
                  <a:pt x="2902" y="150"/>
                </a:lnTo>
                <a:lnTo>
                  <a:pt x="2901" y="150"/>
                </a:lnTo>
                <a:lnTo>
                  <a:pt x="2899" y="150"/>
                </a:lnTo>
                <a:lnTo>
                  <a:pt x="2899" y="152"/>
                </a:lnTo>
                <a:lnTo>
                  <a:pt x="2901" y="152"/>
                </a:lnTo>
                <a:lnTo>
                  <a:pt x="2901" y="153"/>
                </a:lnTo>
                <a:lnTo>
                  <a:pt x="2902" y="153"/>
                </a:lnTo>
                <a:lnTo>
                  <a:pt x="2904" y="153"/>
                </a:lnTo>
                <a:lnTo>
                  <a:pt x="2904" y="155"/>
                </a:lnTo>
                <a:lnTo>
                  <a:pt x="2905" y="155"/>
                </a:lnTo>
                <a:lnTo>
                  <a:pt x="2905" y="156"/>
                </a:lnTo>
                <a:lnTo>
                  <a:pt x="2907" y="156"/>
                </a:lnTo>
                <a:lnTo>
                  <a:pt x="2908" y="156"/>
                </a:lnTo>
                <a:lnTo>
                  <a:pt x="2910" y="156"/>
                </a:lnTo>
                <a:lnTo>
                  <a:pt x="2911" y="156"/>
                </a:lnTo>
                <a:lnTo>
                  <a:pt x="2913" y="158"/>
                </a:lnTo>
                <a:lnTo>
                  <a:pt x="2914" y="158"/>
                </a:lnTo>
                <a:lnTo>
                  <a:pt x="2914" y="159"/>
                </a:lnTo>
                <a:lnTo>
                  <a:pt x="2913" y="159"/>
                </a:lnTo>
                <a:lnTo>
                  <a:pt x="2911" y="158"/>
                </a:lnTo>
                <a:lnTo>
                  <a:pt x="2911" y="159"/>
                </a:lnTo>
                <a:lnTo>
                  <a:pt x="2910" y="158"/>
                </a:lnTo>
                <a:lnTo>
                  <a:pt x="2908" y="158"/>
                </a:lnTo>
                <a:lnTo>
                  <a:pt x="2907" y="158"/>
                </a:lnTo>
                <a:lnTo>
                  <a:pt x="2902" y="156"/>
                </a:lnTo>
                <a:lnTo>
                  <a:pt x="2902" y="155"/>
                </a:lnTo>
                <a:lnTo>
                  <a:pt x="2901" y="153"/>
                </a:lnTo>
                <a:lnTo>
                  <a:pt x="2899" y="153"/>
                </a:lnTo>
                <a:lnTo>
                  <a:pt x="2899" y="152"/>
                </a:lnTo>
                <a:lnTo>
                  <a:pt x="2898" y="152"/>
                </a:lnTo>
                <a:lnTo>
                  <a:pt x="2898" y="150"/>
                </a:lnTo>
                <a:lnTo>
                  <a:pt x="2896" y="150"/>
                </a:lnTo>
                <a:lnTo>
                  <a:pt x="2895" y="150"/>
                </a:lnTo>
                <a:lnTo>
                  <a:pt x="2895" y="149"/>
                </a:lnTo>
                <a:lnTo>
                  <a:pt x="2893" y="149"/>
                </a:lnTo>
                <a:lnTo>
                  <a:pt x="2893" y="147"/>
                </a:lnTo>
                <a:lnTo>
                  <a:pt x="2892" y="147"/>
                </a:lnTo>
                <a:lnTo>
                  <a:pt x="2891" y="146"/>
                </a:lnTo>
                <a:lnTo>
                  <a:pt x="2891" y="146"/>
                </a:lnTo>
                <a:lnTo>
                  <a:pt x="2889" y="146"/>
                </a:lnTo>
                <a:lnTo>
                  <a:pt x="2888" y="144"/>
                </a:lnTo>
                <a:lnTo>
                  <a:pt x="2885" y="144"/>
                </a:lnTo>
                <a:lnTo>
                  <a:pt x="2883" y="143"/>
                </a:lnTo>
                <a:lnTo>
                  <a:pt x="2882" y="141"/>
                </a:lnTo>
                <a:lnTo>
                  <a:pt x="2880" y="141"/>
                </a:lnTo>
                <a:lnTo>
                  <a:pt x="2879" y="141"/>
                </a:lnTo>
                <a:lnTo>
                  <a:pt x="2877" y="141"/>
                </a:lnTo>
                <a:lnTo>
                  <a:pt x="2876" y="141"/>
                </a:lnTo>
                <a:lnTo>
                  <a:pt x="2874" y="143"/>
                </a:lnTo>
                <a:lnTo>
                  <a:pt x="2873" y="143"/>
                </a:lnTo>
                <a:lnTo>
                  <a:pt x="2871" y="143"/>
                </a:lnTo>
                <a:lnTo>
                  <a:pt x="2870" y="144"/>
                </a:lnTo>
                <a:lnTo>
                  <a:pt x="2870" y="146"/>
                </a:lnTo>
                <a:lnTo>
                  <a:pt x="2871" y="146"/>
                </a:lnTo>
                <a:lnTo>
                  <a:pt x="2873" y="147"/>
                </a:lnTo>
                <a:lnTo>
                  <a:pt x="2873" y="149"/>
                </a:lnTo>
                <a:lnTo>
                  <a:pt x="2874" y="149"/>
                </a:lnTo>
                <a:lnTo>
                  <a:pt x="2877" y="150"/>
                </a:lnTo>
                <a:lnTo>
                  <a:pt x="2880" y="150"/>
                </a:lnTo>
                <a:lnTo>
                  <a:pt x="2880" y="152"/>
                </a:lnTo>
                <a:lnTo>
                  <a:pt x="2882" y="152"/>
                </a:lnTo>
                <a:lnTo>
                  <a:pt x="2883" y="153"/>
                </a:lnTo>
                <a:lnTo>
                  <a:pt x="2885" y="153"/>
                </a:lnTo>
                <a:lnTo>
                  <a:pt x="2885" y="155"/>
                </a:lnTo>
                <a:lnTo>
                  <a:pt x="2886" y="156"/>
                </a:lnTo>
                <a:lnTo>
                  <a:pt x="2888" y="156"/>
                </a:lnTo>
                <a:lnTo>
                  <a:pt x="2888" y="159"/>
                </a:lnTo>
                <a:lnTo>
                  <a:pt x="2886" y="161"/>
                </a:lnTo>
                <a:lnTo>
                  <a:pt x="2888" y="161"/>
                </a:lnTo>
                <a:lnTo>
                  <a:pt x="2889" y="161"/>
                </a:lnTo>
                <a:lnTo>
                  <a:pt x="2889" y="162"/>
                </a:lnTo>
                <a:lnTo>
                  <a:pt x="2891" y="162"/>
                </a:lnTo>
                <a:lnTo>
                  <a:pt x="2891" y="163"/>
                </a:lnTo>
                <a:lnTo>
                  <a:pt x="2891" y="163"/>
                </a:lnTo>
                <a:lnTo>
                  <a:pt x="2891" y="165"/>
                </a:lnTo>
                <a:lnTo>
                  <a:pt x="2891" y="166"/>
                </a:lnTo>
                <a:lnTo>
                  <a:pt x="2889" y="166"/>
                </a:lnTo>
                <a:lnTo>
                  <a:pt x="2889" y="168"/>
                </a:lnTo>
                <a:lnTo>
                  <a:pt x="2886" y="168"/>
                </a:lnTo>
                <a:lnTo>
                  <a:pt x="2886" y="169"/>
                </a:lnTo>
                <a:lnTo>
                  <a:pt x="2888" y="169"/>
                </a:lnTo>
                <a:lnTo>
                  <a:pt x="2888" y="171"/>
                </a:lnTo>
                <a:lnTo>
                  <a:pt x="2889" y="171"/>
                </a:lnTo>
                <a:lnTo>
                  <a:pt x="2889" y="172"/>
                </a:lnTo>
                <a:lnTo>
                  <a:pt x="2888" y="174"/>
                </a:lnTo>
                <a:lnTo>
                  <a:pt x="2888" y="172"/>
                </a:lnTo>
                <a:lnTo>
                  <a:pt x="2886" y="172"/>
                </a:lnTo>
                <a:lnTo>
                  <a:pt x="2885" y="172"/>
                </a:lnTo>
                <a:lnTo>
                  <a:pt x="2883" y="172"/>
                </a:lnTo>
                <a:lnTo>
                  <a:pt x="2882" y="171"/>
                </a:lnTo>
                <a:lnTo>
                  <a:pt x="2880" y="171"/>
                </a:lnTo>
                <a:lnTo>
                  <a:pt x="2877" y="171"/>
                </a:lnTo>
                <a:lnTo>
                  <a:pt x="2876" y="172"/>
                </a:lnTo>
                <a:lnTo>
                  <a:pt x="2874" y="172"/>
                </a:lnTo>
                <a:lnTo>
                  <a:pt x="2873" y="171"/>
                </a:lnTo>
                <a:lnTo>
                  <a:pt x="2870" y="171"/>
                </a:lnTo>
                <a:lnTo>
                  <a:pt x="2868" y="171"/>
                </a:lnTo>
                <a:lnTo>
                  <a:pt x="2867" y="169"/>
                </a:lnTo>
                <a:lnTo>
                  <a:pt x="2868" y="169"/>
                </a:lnTo>
                <a:lnTo>
                  <a:pt x="2867" y="168"/>
                </a:lnTo>
                <a:lnTo>
                  <a:pt x="2866" y="168"/>
                </a:lnTo>
                <a:lnTo>
                  <a:pt x="2866" y="166"/>
                </a:lnTo>
                <a:lnTo>
                  <a:pt x="2867" y="166"/>
                </a:lnTo>
                <a:lnTo>
                  <a:pt x="2867" y="168"/>
                </a:lnTo>
                <a:lnTo>
                  <a:pt x="2868" y="168"/>
                </a:lnTo>
                <a:lnTo>
                  <a:pt x="2870" y="168"/>
                </a:lnTo>
                <a:lnTo>
                  <a:pt x="2871" y="169"/>
                </a:lnTo>
                <a:lnTo>
                  <a:pt x="2874" y="169"/>
                </a:lnTo>
                <a:lnTo>
                  <a:pt x="2876" y="169"/>
                </a:lnTo>
                <a:lnTo>
                  <a:pt x="2876" y="168"/>
                </a:lnTo>
                <a:lnTo>
                  <a:pt x="2877" y="168"/>
                </a:lnTo>
                <a:lnTo>
                  <a:pt x="2879" y="168"/>
                </a:lnTo>
                <a:lnTo>
                  <a:pt x="2877" y="166"/>
                </a:lnTo>
                <a:lnTo>
                  <a:pt x="2876" y="166"/>
                </a:lnTo>
                <a:lnTo>
                  <a:pt x="2876" y="165"/>
                </a:lnTo>
                <a:lnTo>
                  <a:pt x="2876" y="163"/>
                </a:lnTo>
                <a:lnTo>
                  <a:pt x="2876" y="162"/>
                </a:lnTo>
                <a:lnTo>
                  <a:pt x="2874" y="161"/>
                </a:lnTo>
                <a:lnTo>
                  <a:pt x="2873" y="161"/>
                </a:lnTo>
                <a:lnTo>
                  <a:pt x="2873" y="161"/>
                </a:lnTo>
                <a:lnTo>
                  <a:pt x="2874" y="161"/>
                </a:lnTo>
                <a:lnTo>
                  <a:pt x="2873" y="159"/>
                </a:lnTo>
                <a:lnTo>
                  <a:pt x="2873" y="158"/>
                </a:lnTo>
                <a:lnTo>
                  <a:pt x="2874" y="158"/>
                </a:lnTo>
                <a:lnTo>
                  <a:pt x="2874" y="156"/>
                </a:lnTo>
                <a:lnTo>
                  <a:pt x="2873" y="155"/>
                </a:lnTo>
                <a:lnTo>
                  <a:pt x="2871" y="153"/>
                </a:lnTo>
                <a:lnTo>
                  <a:pt x="2870" y="152"/>
                </a:lnTo>
                <a:lnTo>
                  <a:pt x="2868" y="152"/>
                </a:lnTo>
                <a:lnTo>
                  <a:pt x="2868" y="150"/>
                </a:lnTo>
                <a:lnTo>
                  <a:pt x="2867" y="150"/>
                </a:lnTo>
                <a:lnTo>
                  <a:pt x="2867" y="149"/>
                </a:lnTo>
                <a:lnTo>
                  <a:pt x="2867" y="147"/>
                </a:lnTo>
                <a:lnTo>
                  <a:pt x="2866" y="147"/>
                </a:lnTo>
                <a:lnTo>
                  <a:pt x="2866" y="146"/>
                </a:lnTo>
                <a:lnTo>
                  <a:pt x="2858" y="144"/>
                </a:lnTo>
                <a:lnTo>
                  <a:pt x="2857" y="143"/>
                </a:lnTo>
                <a:lnTo>
                  <a:pt x="2855" y="143"/>
                </a:lnTo>
                <a:lnTo>
                  <a:pt x="2854" y="141"/>
                </a:lnTo>
                <a:lnTo>
                  <a:pt x="2852" y="141"/>
                </a:lnTo>
                <a:lnTo>
                  <a:pt x="2852" y="140"/>
                </a:lnTo>
                <a:lnTo>
                  <a:pt x="2851" y="140"/>
                </a:lnTo>
                <a:lnTo>
                  <a:pt x="2849" y="140"/>
                </a:lnTo>
                <a:lnTo>
                  <a:pt x="2849" y="138"/>
                </a:lnTo>
                <a:lnTo>
                  <a:pt x="2848" y="137"/>
                </a:lnTo>
                <a:lnTo>
                  <a:pt x="2846" y="137"/>
                </a:lnTo>
                <a:lnTo>
                  <a:pt x="2845" y="137"/>
                </a:lnTo>
                <a:lnTo>
                  <a:pt x="2845" y="135"/>
                </a:lnTo>
                <a:lnTo>
                  <a:pt x="2843" y="134"/>
                </a:lnTo>
                <a:lnTo>
                  <a:pt x="2842" y="134"/>
                </a:lnTo>
                <a:lnTo>
                  <a:pt x="2842" y="133"/>
                </a:lnTo>
                <a:lnTo>
                  <a:pt x="2841" y="133"/>
                </a:lnTo>
                <a:lnTo>
                  <a:pt x="2841" y="131"/>
                </a:lnTo>
                <a:lnTo>
                  <a:pt x="2839" y="131"/>
                </a:lnTo>
                <a:lnTo>
                  <a:pt x="2839" y="130"/>
                </a:lnTo>
                <a:lnTo>
                  <a:pt x="2838" y="130"/>
                </a:lnTo>
                <a:lnTo>
                  <a:pt x="2836" y="130"/>
                </a:lnTo>
                <a:lnTo>
                  <a:pt x="2836" y="128"/>
                </a:lnTo>
                <a:lnTo>
                  <a:pt x="2835" y="128"/>
                </a:lnTo>
                <a:lnTo>
                  <a:pt x="2835" y="127"/>
                </a:lnTo>
                <a:lnTo>
                  <a:pt x="2832" y="127"/>
                </a:lnTo>
                <a:lnTo>
                  <a:pt x="2832" y="125"/>
                </a:lnTo>
                <a:lnTo>
                  <a:pt x="2830" y="124"/>
                </a:lnTo>
                <a:lnTo>
                  <a:pt x="2829" y="124"/>
                </a:lnTo>
                <a:lnTo>
                  <a:pt x="2827" y="124"/>
                </a:lnTo>
                <a:lnTo>
                  <a:pt x="2827" y="122"/>
                </a:lnTo>
                <a:lnTo>
                  <a:pt x="2826" y="122"/>
                </a:lnTo>
                <a:lnTo>
                  <a:pt x="2826" y="121"/>
                </a:lnTo>
                <a:lnTo>
                  <a:pt x="2824" y="121"/>
                </a:lnTo>
                <a:lnTo>
                  <a:pt x="2823" y="121"/>
                </a:lnTo>
                <a:lnTo>
                  <a:pt x="2823" y="119"/>
                </a:lnTo>
                <a:lnTo>
                  <a:pt x="2821" y="119"/>
                </a:lnTo>
                <a:lnTo>
                  <a:pt x="2820" y="119"/>
                </a:lnTo>
                <a:lnTo>
                  <a:pt x="2820" y="118"/>
                </a:lnTo>
                <a:lnTo>
                  <a:pt x="2820" y="118"/>
                </a:lnTo>
                <a:lnTo>
                  <a:pt x="2814" y="116"/>
                </a:lnTo>
                <a:lnTo>
                  <a:pt x="2811" y="115"/>
                </a:lnTo>
                <a:lnTo>
                  <a:pt x="2810" y="115"/>
                </a:lnTo>
                <a:lnTo>
                  <a:pt x="2810" y="113"/>
                </a:lnTo>
                <a:lnTo>
                  <a:pt x="2810" y="112"/>
                </a:lnTo>
                <a:lnTo>
                  <a:pt x="2808" y="110"/>
                </a:lnTo>
                <a:lnTo>
                  <a:pt x="2807" y="110"/>
                </a:lnTo>
                <a:lnTo>
                  <a:pt x="2807" y="109"/>
                </a:lnTo>
                <a:lnTo>
                  <a:pt x="2805" y="108"/>
                </a:lnTo>
                <a:lnTo>
                  <a:pt x="2805" y="106"/>
                </a:lnTo>
                <a:lnTo>
                  <a:pt x="2804" y="106"/>
                </a:lnTo>
                <a:lnTo>
                  <a:pt x="2804" y="105"/>
                </a:lnTo>
                <a:lnTo>
                  <a:pt x="2802" y="105"/>
                </a:lnTo>
                <a:lnTo>
                  <a:pt x="2801" y="103"/>
                </a:lnTo>
                <a:lnTo>
                  <a:pt x="2799" y="103"/>
                </a:lnTo>
                <a:lnTo>
                  <a:pt x="2799" y="102"/>
                </a:lnTo>
                <a:lnTo>
                  <a:pt x="2798" y="102"/>
                </a:lnTo>
                <a:lnTo>
                  <a:pt x="2796" y="102"/>
                </a:lnTo>
                <a:lnTo>
                  <a:pt x="2796" y="100"/>
                </a:lnTo>
                <a:lnTo>
                  <a:pt x="2795" y="100"/>
                </a:lnTo>
                <a:lnTo>
                  <a:pt x="2793" y="100"/>
                </a:lnTo>
                <a:lnTo>
                  <a:pt x="2792" y="99"/>
                </a:lnTo>
                <a:lnTo>
                  <a:pt x="2791" y="99"/>
                </a:lnTo>
                <a:lnTo>
                  <a:pt x="2789" y="99"/>
                </a:lnTo>
                <a:lnTo>
                  <a:pt x="2788" y="99"/>
                </a:lnTo>
                <a:lnTo>
                  <a:pt x="2785" y="99"/>
                </a:lnTo>
                <a:lnTo>
                  <a:pt x="2785" y="99"/>
                </a:lnTo>
                <a:lnTo>
                  <a:pt x="2783" y="99"/>
                </a:lnTo>
                <a:lnTo>
                  <a:pt x="2782" y="99"/>
                </a:lnTo>
                <a:lnTo>
                  <a:pt x="2780" y="99"/>
                </a:lnTo>
                <a:lnTo>
                  <a:pt x="2777" y="99"/>
                </a:lnTo>
                <a:lnTo>
                  <a:pt x="2776" y="99"/>
                </a:lnTo>
                <a:lnTo>
                  <a:pt x="2773" y="99"/>
                </a:lnTo>
                <a:lnTo>
                  <a:pt x="2773" y="100"/>
                </a:lnTo>
                <a:lnTo>
                  <a:pt x="2773" y="102"/>
                </a:lnTo>
                <a:lnTo>
                  <a:pt x="2774" y="102"/>
                </a:lnTo>
                <a:lnTo>
                  <a:pt x="2774" y="103"/>
                </a:lnTo>
                <a:lnTo>
                  <a:pt x="2776" y="103"/>
                </a:lnTo>
                <a:lnTo>
                  <a:pt x="2777" y="105"/>
                </a:lnTo>
                <a:lnTo>
                  <a:pt x="2779" y="106"/>
                </a:lnTo>
                <a:lnTo>
                  <a:pt x="2780" y="106"/>
                </a:lnTo>
                <a:lnTo>
                  <a:pt x="2780" y="108"/>
                </a:lnTo>
                <a:lnTo>
                  <a:pt x="2782" y="108"/>
                </a:lnTo>
                <a:lnTo>
                  <a:pt x="2782" y="109"/>
                </a:lnTo>
                <a:lnTo>
                  <a:pt x="2783" y="110"/>
                </a:lnTo>
                <a:lnTo>
                  <a:pt x="2783" y="112"/>
                </a:lnTo>
                <a:lnTo>
                  <a:pt x="2783" y="113"/>
                </a:lnTo>
                <a:lnTo>
                  <a:pt x="2783" y="115"/>
                </a:lnTo>
                <a:lnTo>
                  <a:pt x="2782" y="116"/>
                </a:lnTo>
                <a:lnTo>
                  <a:pt x="2782" y="118"/>
                </a:lnTo>
                <a:lnTo>
                  <a:pt x="2782" y="119"/>
                </a:lnTo>
                <a:lnTo>
                  <a:pt x="2783" y="119"/>
                </a:lnTo>
                <a:lnTo>
                  <a:pt x="2785" y="119"/>
                </a:lnTo>
                <a:lnTo>
                  <a:pt x="2785" y="121"/>
                </a:lnTo>
                <a:lnTo>
                  <a:pt x="2785" y="121"/>
                </a:lnTo>
                <a:lnTo>
                  <a:pt x="2786" y="122"/>
                </a:lnTo>
                <a:lnTo>
                  <a:pt x="2788" y="122"/>
                </a:lnTo>
                <a:lnTo>
                  <a:pt x="2788" y="121"/>
                </a:lnTo>
                <a:lnTo>
                  <a:pt x="2789" y="121"/>
                </a:lnTo>
                <a:lnTo>
                  <a:pt x="2789" y="122"/>
                </a:lnTo>
                <a:lnTo>
                  <a:pt x="2791" y="122"/>
                </a:lnTo>
                <a:lnTo>
                  <a:pt x="2791" y="124"/>
                </a:lnTo>
                <a:lnTo>
                  <a:pt x="2792" y="124"/>
                </a:lnTo>
                <a:lnTo>
                  <a:pt x="2792" y="124"/>
                </a:lnTo>
                <a:lnTo>
                  <a:pt x="2793" y="124"/>
                </a:lnTo>
                <a:lnTo>
                  <a:pt x="2795" y="124"/>
                </a:lnTo>
                <a:lnTo>
                  <a:pt x="2795" y="125"/>
                </a:lnTo>
                <a:lnTo>
                  <a:pt x="2796" y="127"/>
                </a:lnTo>
                <a:lnTo>
                  <a:pt x="2798" y="128"/>
                </a:lnTo>
                <a:lnTo>
                  <a:pt x="2799" y="128"/>
                </a:lnTo>
                <a:lnTo>
                  <a:pt x="2801" y="128"/>
                </a:lnTo>
                <a:lnTo>
                  <a:pt x="2801" y="130"/>
                </a:lnTo>
                <a:lnTo>
                  <a:pt x="2799" y="130"/>
                </a:lnTo>
                <a:lnTo>
                  <a:pt x="2798" y="130"/>
                </a:lnTo>
                <a:lnTo>
                  <a:pt x="2801" y="131"/>
                </a:lnTo>
                <a:lnTo>
                  <a:pt x="2801" y="133"/>
                </a:lnTo>
                <a:lnTo>
                  <a:pt x="2802" y="133"/>
                </a:lnTo>
                <a:lnTo>
                  <a:pt x="2802" y="134"/>
                </a:lnTo>
                <a:lnTo>
                  <a:pt x="2804" y="134"/>
                </a:lnTo>
                <a:lnTo>
                  <a:pt x="2804" y="133"/>
                </a:lnTo>
                <a:lnTo>
                  <a:pt x="2807" y="134"/>
                </a:lnTo>
                <a:lnTo>
                  <a:pt x="2807" y="135"/>
                </a:lnTo>
                <a:lnTo>
                  <a:pt x="2807" y="137"/>
                </a:lnTo>
                <a:lnTo>
                  <a:pt x="2808" y="137"/>
                </a:lnTo>
                <a:lnTo>
                  <a:pt x="2808" y="135"/>
                </a:lnTo>
                <a:lnTo>
                  <a:pt x="2808" y="134"/>
                </a:lnTo>
                <a:lnTo>
                  <a:pt x="2810" y="134"/>
                </a:lnTo>
                <a:lnTo>
                  <a:pt x="2811" y="134"/>
                </a:lnTo>
                <a:lnTo>
                  <a:pt x="2813" y="135"/>
                </a:lnTo>
                <a:lnTo>
                  <a:pt x="2813" y="134"/>
                </a:lnTo>
                <a:lnTo>
                  <a:pt x="2814" y="134"/>
                </a:lnTo>
                <a:lnTo>
                  <a:pt x="2814" y="135"/>
                </a:lnTo>
                <a:lnTo>
                  <a:pt x="2816" y="135"/>
                </a:lnTo>
                <a:lnTo>
                  <a:pt x="2816" y="137"/>
                </a:lnTo>
                <a:lnTo>
                  <a:pt x="2817" y="137"/>
                </a:lnTo>
                <a:lnTo>
                  <a:pt x="2817" y="138"/>
                </a:lnTo>
                <a:lnTo>
                  <a:pt x="2818" y="138"/>
                </a:lnTo>
                <a:lnTo>
                  <a:pt x="2821" y="140"/>
                </a:lnTo>
                <a:lnTo>
                  <a:pt x="2823" y="141"/>
                </a:lnTo>
                <a:lnTo>
                  <a:pt x="2826" y="143"/>
                </a:lnTo>
                <a:lnTo>
                  <a:pt x="2827" y="141"/>
                </a:lnTo>
                <a:lnTo>
                  <a:pt x="2829" y="141"/>
                </a:lnTo>
                <a:lnTo>
                  <a:pt x="2829" y="143"/>
                </a:lnTo>
                <a:lnTo>
                  <a:pt x="2830" y="143"/>
                </a:lnTo>
                <a:lnTo>
                  <a:pt x="2830" y="144"/>
                </a:lnTo>
                <a:lnTo>
                  <a:pt x="2832" y="144"/>
                </a:lnTo>
                <a:lnTo>
                  <a:pt x="2832" y="146"/>
                </a:lnTo>
                <a:lnTo>
                  <a:pt x="2832" y="147"/>
                </a:lnTo>
                <a:lnTo>
                  <a:pt x="2833" y="147"/>
                </a:lnTo>
                <a:lnTo>
                  <a:pt x="2833" y="149"/>
                </a:lnTo>
                <a:lnTo>
                  <a:pt x="2833" y="150"/>
                </a:lnTo>
                <a:lnTo>
                  <a:pt x="2832" y="150"/>
                </a:lnTo>
                <a:lnTo>
                  <a:pt x="2830" y="149"/>
                </a:lnTo>
                <a:lnTo>
                  <a:pt x="2829" y="149"/>
                </a:lnTo>
                <a:lnTo>
                  <a:pt x="2829" y="147"/>
                </a:lnTo>
                <a:lnTo>
                  <a:pt x="2826" y="147"/>
                </a:lnTo>
                <a:lnTo>
                  <a:pt x="2821" y="146"/>
                </a:lnTo>
                <a:lnTo>
                  <a:pt x="2820" y="146"/>
                </a:lnTo>
                <a:lnTo>
                  <a:pt x="2820" y="144"/>
                </a:lnTo>
                <a:lnTo>
                  <a:pt x="2820" y="144"/>
                </a:lnTo>
                <a:lnTo>
                  <a:pt x="2818" y="144"/>
                </a:lnTo>
                <a:lnTo>
                  <a:pt x="2818" y="143"/>
                </a:lnTo>
                <a:lnTo>
                  <a:pt x="2817" y="143"/>
                </a:lnTo>
                <a:lnTo>
                  <a:pt x="2816" y="143"/>
                </a:lnTo>
                <a:lnTo>
                  <a:pt x="2813" y="143"/>
                </a:lnTo>
                <a:lnTo>
                  <a:pt x="2810" y="141"/>
                </a:lnTo>
                <a:lnTo>
                  <a:pt x="2808" y="141"/>
                </a:lnTo>
                <a:lnTo>
                  <a:pt x="2807" y="141"/>
                </a:lnTo>
                <a:lnTo>
                  <a:pt x="2805" y="141"/>
                </a:lnTo>
                <a:lnTo>
                  <a:pt x="2805" y="140"/>
                </a:lnTo>
                <a:lnTo>
                  <a:pt x="2804" y="140"/>
                </a:lnTo>
                <a:lnTo>
                  <a:pt x="2802" y="140"/>
                </a:lnTo>
                <a:lnTo>
                  <a:pt x="2799" y="138"/>
                </a:lnTo>
                <a:lnTo>
                  <a:pt x="2796" y="138"/>
                </a:lnTo>
                <a:lnTo>
                  <a:pt x="2795" y="138"/>
                </a:lnTo>
                <a:lnTo>
                  <a:pt x="2793" y="138"/>
                </a:lnTo>
                <a:lnTo>
                  <a:pt x="2793" y="137"/>
                </a:lnTo>
                <a:lnTo>
                  <a:pt x="2792" y="137"/>
                </a:lnTo>
                <a:lnTo>
                  <a:pt x="2789" y="135"/>
                </a:lnTo>
                <a:lnTo>
                  <a:pt x="2788" y="135"/>
                </a:lnTo>
                <a:lnTo>
                  <a:pt x="2785" y="134"/>
                </a:lnTo>
                <a:lnTo>
                  <a:pt x="2783" y="134"/>
                </a:lnTo>
                <a:lnTo>
                  <a:pt x="2782" y="134"/>
                </a:lnTo>
                <a:lnTo>
                  <a:pt x="2780" y="134"/>
                </a:lnTo>
                <a:lnTo>
                  <a:pt x="2779" y="133"/>
                </a:lnTo>
                <a:lnTo>
                  <a:pt x="2776" y="133"/>
                </a:lnTo>
                <a:lnTo>
                  <a:pt x="2773" y="133"/>
                </a:lnTo>
                <a:lnTo>
                  <a:pt x="2770" y="133"/>
                </a:lnTo>
                <a:lnTo>
                  <a:pt x="2767" y="133"/>
                </a:lnTo>
                <a:lnTo>
                  <a:pt x="2764" y="133"/>
                </a:lnTo>
                <a:lnTo>
                  <a:pt x="2764" y="131"/>
                </a:lnTo>
                <a:lnTo>
                  <a:pt x="2763" y="131"/>
                </a:lnTo>
                <a:lnTo>
                  <a:pt x="2761" y="131"/>
                </a:lnTo>
                <a:lnTo>
                  <a:pt x="2760" y="131"/>
                </a:lnTo>
                <a:lnTo>
                  <a:pt x="2758" y="131"/>
                </a:lnTo>
                <a:lnTo>
                  <a:pt x="2757" y="131"/>
                </a:lnTo>
                <a:lnTo>
                  <a:pt x="2755" y="131"/>
                </a:lnTo>
                <a:lnTo>
                  <a:pt x="2755" y="130"/>
                </a:lnTo>
                <a:lnTo>
                  <a:pt x="2754" y="130"/>
                </a:lnTo>
                <a:lnTo>
                  <a:pt x="2751" y="128"/>
                </a:lnTo>
                <a:lnTo>
                  <a:pt x="2749" y="128"/>
                </a:lnTo>
                <a:lnTo>
                  <a:pt x="2749" y="128"/>
                </a:lnTo>
                <a:lnTo>
                  <a:pt x="2748" y="128"/>
                </a:lnTo>
                <a:lnTo>
                  <a:pt x="2748" y="127"/>
                </a:lnTo>
                <a:lnTo>
                  <a:pt x="2746" y="127"/>
                </a:lnTo>
                <a:lnTo>
                  <a:pt x="2745" y="127"/>
                </a:lnTo>
                <a:lnTo>
                  <a:pt x="2743" y="125"/>
                </a:lnTo>
                <a:lnTo>
                  <a:pt x="2741" y="125"/>
                </a:lnTo>
                <a:lnTo>
                  <a:pt x="2741" y="124"/>
                </a:lnTo>
                <a:lnTo>
                  <a:pt x="2739" y="124"/>
                </a:lnTo>
                <a:lnTo>
                  <a:pt x="2738" y="125"/>
                </a:lnTo>
                <a:lnTo>
                  <a:pt x="2739" y="127"/>
                </a:lnTo>
                <a:lnTo>
                  <a:pt x="2741" y="128"/>
                </a:lnTo>
                <a:lnTo>
                  <a:pt x="2742" y="128"/>
                </a:lnTo>
                <a:lnTo>
                  <a:pt x="2743" y="130"/>
                </a:lnTo>
                <a:lnTo>
                  <a:pt x="2746" y="130"/>
                </a:lnTo>
                <a:lnTo>
                  <a:pt x="2748" y="131"/>
                </a:lnTo>
                <a:lnTo>
                  <a:pt x="2749" y="131"/>
                </a:lnTo>
                <a:lnTo>
                  <a:pt x="2749" y="131"/>
                </a:lnTo>
                <a:lnTo>
                  <a:pt x="2751" y="131"/>
                </a:lnTo>
                <a:lnTo>
                  <a:pt x="2751" y="133"/>
                </a:lnTo>
                <a:lnTo>
                  <a:pt x="2752" y="133"/>
                </a:lnTo>
                <a:lnTo>
                  <a:pt x="2754" y="133"/>
                </a:lnTo>
                <a:lnTo>
                  <a:pt x="2755" y="133"/>
                </a:lnTo>
                <a:lnTo>
                  <a:pt x="2757" y="133"/>
                </a:lnTo>
                <a:lnTo>
                  <a:pt x="2758" y="133"/>
                </a:lnTo>
                <a:lnTo>
                  <a:pt x="2760" y="133"/>
                </a:lnTo>
                <a:lnTo>
                  <a:pt x="2757" y="134"/>
                </a:lnTo>
                <a:lnTo>
                  <a:pt x="2758" y="134"/>
                </a:lnTo>
                <a:lnTo>
                  <a:pt x="2758" y="135"/>
                </a:lnTo>
                <a:lnTo>
                  <a:pt x="2760" y="135"/>
                </a:lnTo>
                <a:lnTo>
                  <a:pt x="2761" y="135"/>
                </a:lnTo>
                <a:lnTo>
                  <a:pt x="2763" y="137"/>
                </a:lnTo>
                <a:lnTo>
                  <a:pt x="2764" y="137"/>
                </a:lnTo>
                <a:lnTo>
                  <a:pt x="2764" y="138"/>
                </a:lnTo>
                <a:lnTo>
                  <a:pt x="2766" y="138"/>
                </a:lnTo>
                <a:lnTo>
                  <a:pt x="2766" y="140"/>
                </a:lnTo>
                <a:lnTo>
                  <a:pt x="2767" y="140"/>
                </a:lnTo>
                <a:lnTo>
                  <a:pt x="2767" y="138"/>
                </a:lnTo>
                <a:lnTo>
                  <a:pt x="2768" y="140"/>
                </a:lnTo>
                <a:lnTo>
                  <a:pt x="2770" y="140"/>
                </a:lnTo>
                <a:lnTo>
                  <a:pt x="2770" y="141"/>
                </a:lnTo>
                <a:lnTo>
                  <a:pt x="2771" y="141"/>
                </a:lnTo>
                <a:lnTo>
                  <a:pt x="2771" y="143"/>
                </a:lnTo>
                <a:lnTo>
                  <a:pt x="2771" y="144"/>
                </a:lnTo>
                <a:lnTo>
                  <a:pt x="2768" y="144"/>
                </a:lnTo>
                <a:lnTo>
                  <a:pt x="2767" y="144"/>
                </a:lnTo>
                <a:lnTo>
                  <a:pt x="2767" y="146"/>
                </a:lnTo>
                <a:lnTo>
                  <a:pt x="2768" y="146"/>
                </a:lnTo>
                <a:lnTo>
                  <a:pt x="2770" y="147"/>
                </a:lnTo>
                <a:lnTo>
                  <a:pt x="2771" y="149"/>
                </a:lnTo>
                <a:lnTo>
                  <a:pt x="2770" y="149"/>
                </a:lnTo>
                <a:lnTo>
                  <a:pt x="2767" y="149"/>
                </a:lnTo>
                <a:lnTo>
                  <a:pt x="2766" y="149"/>
                </a:lnTo>
                <a:lnTo>
                  <a:pt x="2764" y="147"/>
                </a:lnTo>
                <a:lnTo>
                  <a:pt x="2763" y="146"/>
                </a:lnTo>
                <a:lnTo>
                  <a:pt x="2763" y="144"/>
                </a:lnTo>
                <a:lnTo>
                  <a:pt x="2758" y="143"/>
                </a:lnTo>
                <a:lnTo>
                  <a:pt x="2758" y="141"/>
                </a:lnTo>
                <a:lnTo>
                  <a:pt x="2757" y="141"/>
                </a:lnTo>
                <a:lnTo>
                  <a:pt x="2755" y="141"/>
                </a:lnTo>
                <a:lnTo>
                  <a:pt x="2754" y="141"/>
                </a:lnTo>
                <a:lnTo>
                  <a:pt x="2752" y="143"/>
                </a:lnTo>
                <a:lnTo>
                  <a:pt x="2752" y="144"/>
                </a:lnTo>
                <a:lnTo>
                  <a:pt x="2749" y="144"/>
                </a:lnTo>
                <a:lnTo>
                  <a:pt x="2749" y="146"/>
                </a:lnTo>
                <a:lnTo>
                  <a:pt x="2749" y="146"/>
                </a:lnTo>
                <a:lnTo>
                  <a:pt x="2748" y="146"/>
                </a:lnTo>
                <a:lnTo>
                  <a:pt x="2746" y="146"/>
                </a:lnTo>
                <a:lnTo>
                  <a:pt x="2745" y="146"/>
                </a:lnTo>
                <a:lnTo>
                  <a:pt x="2742" y="146"/>
                </a:lnTo>
                <a:lnTo>
                  <a:pt x="2741" y="146"/>
                </a:lnTo>
                <a:lnTo>
                  <a:pt x="2739" y="146"/>
                </a:lnTo>
                <a:lnTo>
                  <a:pt x="2738" y="146"/>
                </a:lnTo>
                <a:lnTo>
                  <a:pt x="2736" y="147"/>
                </a:lnTo>
                <a:lnTo>
                  <a:pt x="2736" y="149"/>
                </a:lnTo>
                <a:lnTo>
                  <a:pt x="2736" y="150"/>
                </a:lnTo>
                <a:lnTo>
                  <a:pt x="2738" y="150"/>
                </a:lnTo>
                <a:lnTo>
                  <a:pt x="2738" y="152"/>
                </a:lnTo>
                <a:lnTo>
                  <a:pt x="2736" y="150"/>
                </a:lnTo>
                <a:lnTo>
                  <a:pt x="2735" y="150"/>
                </a:lnTo>
                <a:lnTo>
                  <a:pt x="2733" y="149"/>
                </a:lnTo>
                <a:lnTo>
                  <a:pt x="2733" y="150"/>
                </a:lnTo>
                <a:lnTo>
                  <a:pt x="2732" y="149"/>
                </a:lnTo>
                <a:lnTo>
                  <a:pt x="2732" y="150"/>
                </a:lnTo>
                <a:lnTo>
                  <a:pt x="2730" y="150"/>
                </a:lnTo>
                <a:lnTo>
                  <a:pt x="2730" y="149"/>
                </a:lnTo>
                <a:lnTo>
                  <a:pt x="2729" y="149"/>
                </a:lnTo>
                <a:lnTo>
                  <a:pt x="2729" y="150"/>
                </a:lnTo>
                <a:lnTo>
                  <a:pt x="2726" y="150"/>
                </a:lnTo>
                <a:lnTo>
                  <a:pt x="2724" y="150"/>
                </a:lnTo>
                <a:lnTo>
                  <a:pt x="2724" y="149"/>
                </a:lnTo>
                <a:lnTo>
                  <a:pt x="2726" y="149"/>
                </a:lnTo>
                <a:lnTo>
                  <a:pt x="2727" y="149"/>
                </a:lnTo>
                <a:lnTo>
                  <a:pt x="2729" y="149"/>
                </a:lnTo>
                <a:lnTo>
                  <a:pt x="2727" y="147"/>
                </a:lnTo>
                <a:lnTo>
                  <a:pt x="2726" y="147"/>
                </a:lnTo>
                <a:lnTo>
                  <a:pt x="2726" y="146"/>
                </a:lnTo>
                <a:lnTo>
                  <a:pt x="2724" y="146"/>
                </a:lnTo>
                <a:lnTo>
                  <a:pt x="2724" y="144"/>
                </a:lnTo>
                <a:lnTo>
                  <a:pt x="2723" y="144"/>
                </a:lnTo>
                <a:lnTo>
                  <a:pt x="2723" y="143"/>
                </a:lnTo>
                <a:lnTo>
                  <a:pt x="2721" y="143"/>
                </a:lnTo>
                <a:lnTo>
                  <a:pt x="2720" y="143"/>
                </a:lnTo>
                <a:lnTo>
                  <a:pt x="2723" y="141"/>
                </a:lnTo>
                <a:lnTo>
                  <a:pt x="2721" y="141"/>
                </a:lnTo>
                <a:lnTo>
                  <a:pt x="2718" y="143"/>
                </a:lnTo>
                <a:lnTo>
                  <a:pt x="2717" y="143"/>
                </a:lnTo>
                <a:lnTo>
                  <a:pt x="2717" y="144"/>
                </a:lnTo>
                <a:lnTo>
                  <a:pt x="2716" y="144"/>
                </a:lnTo>
                <a:lnTo>
                  <a:pt x="2714" y="146"/>
                </a:lnTo>
                <a:lnTo>
                  <a:pt x="2716" y="146"/>
                </a:lnTo>
                <a:lnTo>
                  <a:pt x="2717" y="146"/>
                </a:lnTo>
                <a:lnTo>
                  <a:pt x="2717" y="147"/>
                </a:lnTo>
                <a:lnTo>
                  <a:pt x="2718" y="147"/>
                </a:lnTo>
                <a:lnTo>
                  <a:pt x="2718" y="149"/>
                </a:lnTo>
                <a:lnTo>
                  <a:pt x="2717" y="149"/>
                </a:lnTo>
                <a:lnTo>
                  <a:pt x="2716" y="149"/>
                </a:lnTo>
                <a:lnTo>
                  <a:pt x="2716" y="147"/>
                </a:lnTo>
                <a:lnTo>
                  <a:pt x="2714" y="147"/>
                </a:lnTo>
                <a:lnTo>
                  <a:pt x="2714" y="146"/>
                </a:lnTo>
                <a:lnTo>
                  <a:pt x="2714" y="146"/>
                </a:lnTo>
                <a:lnTo>
                  <a:pt x="2714" y="147"/>
                </a:lnTo>
                <a:lnTo>
                  <a:pt x="2713" y="147"/>
                </a:lnTo>
                <a:lnTo>
                  <a:pt x="2711" y="149"/>
                </a:lnTo>
                <a:lnTo>
                  <a:pt x="2710" y="149"/>
                </a:lnTo>
                <a:lnTo>
                  <a:pt x="2708" y="149"/>
                </a:lnTo>
                <a:lnTo>
                  <a:pt x="2708" y="147"/>
                </a:lnTo>
                <a:lnTo>
                  <a:pt x="2707" y="147"/>
                </a:lnTo>
                <a:lnTo>
                  <a:pt x="2707" y="149"/>
                </a:lnTo>
                <a:lnTo>
                  <a:pt x="2705" y="150"/>
                </a:lnTo>
                <a:lnTo>
                  <a:pt x="2705" y="152"/>
                </a:lnTo>
                <a:lnTo>
                  <a:pt x="2704" y="152"/>
                </a:lnTo>
                <a:lnTo>
                  <a:pt x="2702" y="153"/>
                </a:lnTo>
                <a:lnTo>
                  <a:pt x="2701" y="155"/>
                </a:lnTo>
                <a:lnTo>
                  <a:pt x="2699" y="155"/>
                </a:lnTo>
                <a:lnTo>
                  <a:pt x="2698" y="155"/>
                </a:lnTo>
                <a:lnTo>
                  <a:pt x="2698" y="156"/>
                </a:lnTo>
                <a:lnTo>
                  <a:pt x="2698" y="158"/>
                </a:lnTo>
                <a:lnTo>
                  <a:pt x="2696" y="158"/>
                </a:lnTo>
                <a:lnTo>
                  <a:pt x="2696" y="156"/>
                </a:lnTo>
                <a:lnTo>
                  <a:pt x="2695" y="156"/>
                </a:lnTo>
                <a:lnTo>
                  <a:pt x="2695" y="158"/>
                </a:lnTo>
                <a:lnTo>
                  <a:pt x="2693" y="158"/>
                </a:lnTo>
                <a:lnTo>
                  <a:pt x="2692" y="158"/>
                </a:lnTo>
                <a:lnTo>
                  <a:pt x="2693" y="159"/>
                </a:lnTo>
                <a:lnTo>
                  <a:pt x="2695" y="159"/>
                </a:lnTo>
                <a:lnTo>
                  <a:pt x="2695" y="161"/>
                </a:lnTo>
                <a:lnTo>
                  <a:pt x="2695" y="161"/>
                </a:lnTo>
                <a:lnTo>
                  <a:pt x="2695" y="162"/>
                </a:lnTo>
                <a:lnTo>
                  <a:pt x="2696" y="162"/>
                </a:lnTo>
                <a:lnTo>
                  <a:pt x="2698" y="163"/>
                </a:lnTo>
                <a:lnTo>
                  <a:pt x="2698" y="165"/>
                </a:lnTo>
                <a:lnTo>
                  <a:pt x="2696" y="165"/>
                </a:lnTo>
                <a:lnTo>
                  <a:pt x="2693" y="165"/>
                </a:lnTo>
                <a:lnTo>
                  <a:pt x="2692" y="165"/>
                </a:lnTo>
                <a:lnTo>
                  <a:pt x="2691" y="166"/>
                </a:lnTo>
                <a:lnTo>
                  <a:pt x="2691" y="165"/>
                </a:lnTo>
                <a:lnTo>
                  <a:pt x="2689" y="165"/>
                </a:lnTo>
                <a:lnTo>
                  <a:pt x="2688" y="165"/>
                </a:lnTo>
                <a:lnTo>
                  <a:pt x="2686" y="166"/>
                </a:lnTo>
                <a:lnTo>
                  <a:pt x="2686" y="165"/>
                </a:lnTo>
                <a:lnTo>
                  <a:pt x="2685" y="165"/>
                </a:lnTo>
                <a:lnTo>
                  <a:pt x="2683" y="165"/>
                </a:lnTo>
                <a:lnTo>
                  <a:pt x="2683" y="163"/>
                </a:lnTo>
                <a:lnTo>
                  <a:pt x="2682" y="163"/>
                </a:lnTo>
                <a:lnTo>
                  <a:pt x="2680" y="162"/>
                </a:lnTo>
                <a:lnTo>
                  <a:pt x="2679" y="162"/>
                </a:lnTo>
                <a:lnTo>
                  <a:pt x="2679" y="161"/>
                </a:lnTo>
                <a:lnTo>
                  <a:pt x="2677" y="161"/>
                </a:lnTo>
                <a:lnTo>
                  <a:pt x="2676" y="161"/>
                </a:lnTo>
                <a:lnTo>
                  <a:pt x="2674" y="161"/>
                </a:lnTo>
                <a:lnTo>
                  <a:pt x="2673" y="159"/>
                </a:lnTo>
                <a:lnTo>
                  <a:pt x="2674" y="158"/>
                </a:lnTo>
                <a:lnTo>
                  <a:pt x="2674" y="156"/>
                </a:lnTo>
                <a:lnTo>
                  <a:pt x="2676" y="156"/>
                </a:lnTo>
                <a:lnTo>
                  <a:pt x="2679" y="156"/>
                </a:lnTo>
                <a:lnTo>
                  <a:pt x="2679" y="156"/>
                </a:lnTo>
                <a:lnTo>
                  <a:pt x="2679" y="155"/>
                </a:lnTo>
                <a:lnTo>
                  <a:pt x="2680" y="155"/>
                </a:lnTo>
                <a:lnTo>
                  <a:pt x="2680" y="153"/>
                </a:lnTo>
                <a:lnTo>
                  <a:pt x="2679" y="153"/>
                </a:lnTo>
                <a:lnTo>
                  <a:pt x="2679" y="152"/>
                </a:lnTo>
                <a:lnTo>
                  <a:pt x="2679" y="152"/>
                </a:lnTo>
                <a:lnTo>
                  <a:pt x="2677" y="150"/>
                </a:lnTo>
                <a:lnTo>
                  <a:pt x="2676" y="150"/>
                </a:lnTo>
                <a:lnTo>
                  <a:pt x="2674" y="150"/>
                </a:lnTo>
                <a:lnTo>
                  <a:pt x="2674" y="149"/>
                </a:lnTo>
                <a:lnTo>
                  <a:pt x="2673" y="149"/>
                </a:lnTo>
                <a:lnTo>
                  <a:pt x="2671" y="149"/>
                </a:lnTo>
                <a:lnTo>
                  <a:pt x="2671" y="147"/>
                </a:lnTo>
                <a:lnTo>
                  <a:pt x="2668" y="147"/>
                </a:lnTo>
                <a:lnTo>
                  <a:pt x="2666" y="147"/>
                </a:lnTo>
                <a:lnTo>
                  <a:pt x="2664" y="146"/>
                </a:lnTo>
                <a:lnTo>
                  <a:pt x="2660" y="146"/>
                </a:lnTo>
                <a:lnTo>
                  <a:pt x="2658" y="147"/>
                </a:lnTo>
                <a:lnTo>
                  <a:pt x="2657" y="146"/>
                </a:lnTo>
                <a:lnTo>
                  <a:pt x="2655" y="146"/>
                </a:lnTo>
                <a:lnTo>
                  <a:pt x="2654" y="146"/>
                </a:lnTo>
                <a:lnTo>
                  <a:pt x="2652" y="146"/>
                </a:lnTo>
                <a:lnTo>
                  <a:pt x="2651" y="146"/>
                </a:lnTo>
                <a:lnTo>
                  <a:pt x="2655" y="147"/>
                </a:lnTo>
                <a:lnTo>
                  <a:pt x="2660" y="149"/>
                </a:lnTo>
                <a:lnTo>
                  <a:pt x="2660" y="150"/>
                </a:lnTo>
                <a:lnTo>
                  <a:pt x="2661" y="150"/>
                </a:lnTo>
                <a:lnTo>
                  <a:pt x="2661" y="152"/>
                </a:lnTo>
                <a:lnTo>
                  <a:pt x="2663" y="152"/>
                </a:lnTo>
                <a:lnTo>
                  <a:pt x="2664" y="152"/>
                </a:lnTo>
                <a:lnTo>
                  <a:pt x="2663" y="153"/>
                </a:lnTo>
                <a:lnTo>
                  <a:pt x="2663" y="155"/>
                </a:lnTo>
                <a:lnTo>
                  <a:pt x="2664" y="153"/>
                </a:lnTo>
                <a:lnTo>
                  <a:pt x="2664" y="155"/>
                </a:lnTo>
                <a:lnTo>
                  <a:pt x="2664" y="156"/>
                </a:lnTo>
                <a:lnTo>
                  <a:pt x="2666" y="156"/>
                </a:lnTo>
                <a:lnTo>
                  <a:pt x="2664" y="158"/>
                </a:lnTo>
                <a:lnTo>
                  <a:pt x="2666" y="158"/>
                </a:lnTo>
                <a:lnTo>
                  <a:pt x="2666" y="161"/>
                </a:lnTo>
                <a:lnTo>
                  <a:pt x="2666" y="161"/>
                </a:lnTo>
                <a:lnTo>
                  <a:pt x="2667" y="161"/>
                </a:lnTo>
                <a:lnTo>
                  <a:pt x="2667" y="162"/>
                </a:lnTo>
                <a:lnTo>
                  <a:pt x="2668" y="162"/>
                </a:lnTo>
                <a:lnTo>
                  <a:pt x="2670" y="162"/>
                </a:lnTo>
                <a:lnTo>
                  <a:pt x="2671" y="162"/>
                </a:lnTo>
                <a:lnTo>
                  <a:pt x="2673" y="162"/>
                </a:lnTo>
                <a:lnTo>
                  <a:pt x="2673" y="163"/>
                </a:lnTo>
                <a:lnTo>
                  <a:pt x="2674" y="163"/>
                </a:lnTo>
                <a:lnTo>
                  <a:pt x="2674" y="165"/>
                </a:lnTo>
                <a:lnTo>
                  <a:pt x="2676" y="165"/>
                </a:lnTo>
                <a:lnTo>
                  <a:pt x="2676" y="166"/>
                </a:lnTo>
                <a:lnTo>
                  <a:pt x="2677" y="168"/>
                </a:lnTo>
                <a:lnTo>
                  <a:pt x="2677" y="169"/>
                </a:lnTo>
                <a:lnTo>
                  <a:pt x="2677" y="171"/>
                </a:lnTo>
                <a:lnTo>
                  <a:pt x="2677" y="172"/>
                </a:lnTo>
                <a:lnTo>
                  <a:pt x="2679" y="174"/>
                </a:lnTo>
                <a:lnTo>
                  <a:pt x="2679" y="175"/>
                </a:lnTo>
                <a:lnTo>
                  <a:pt x="2679" y="177"/>
                </a:lnTo>
                <a:lnTo>
                  <a:pt x="2679" y="175"/>
                </a:lnTo>
                <a:lnTo>
                  <a:pt x="2677" y="174"/>
                </a:lnTo>
                <a:lnTo>
                  <a:pt x="2676" y="174"/>
                </a:lnTo>
                <a:lnTo>
                  <a:pt x="2674" y="174"/>
                </a:lnTo>
                <a:lnTo>
                  <a:pt x="2674" y="175"/>
                </a:lnTo>
                <a:lnTo>
                  <a:pt x="2673" y="175"/>
                </a:lnTo>
                <a:lnTo>
                  <a:pt x="2673" y="174"/>
                </a:lnTo>
                <a:lnTo>
                  <a:pt x="2674" y="174"/>
                </a:lnTo>
                <a:lnTo>
                  <a:pt x="2674" y="172"/>
                </a:lnTo>
                <a:lnTo>
                  <a:pt x="2673" y="172"/>
                </a:lnTo>
                <a:lnTo>
                  <a:pt x="2671" y="172"/>
                </a:lnTo>
                <a:lnTo>
                  <a:pt x="2671" y="171"/>
                </a:lnTo>
                <a:lnTo>
                  <a:pt x="2670" y="171"/>
                </a:lnTo>
                <a:lnTo>
                  <a:pt x="2668" y="171"/>
                </a:lnTo>
                <a:lnTo>
                  <a:pt x="2667" y="171"/>
                </a:lnTo>
                <a:lnTo>
                  <a:pt x="2666" y="171"/>
                </a:lnTo>
                <a:lnTo>
                  <a:pt x="2664" y="171"/>
                </a:lnTo>
                <a:lnTo>
                  <a:pt x="2663" y="169"/>
                </a:lnTo>
                <a:lnTo>
                  <a:pt x="2661" y="169"/>
                </a:lnTo>
                <a:lnTo>
                  <a:pt x="2660" y="169"/>
                </a:lnTo>
                <a:lnTo>
                  <a:pt x="2660" y="171"/>
                </a:lnTo>
                <a:lnTo>
                  <a:pt x="2660" y="172"/>
                </a:lnTo>
                <a:lnTo>
                  <a:pt x="2660" y="174"/>
                </a:lnTo>
                <a:lnTo>
                  <a:pt x="2658" y="174"/>
                </a:lnTo>
                <a:lnTo>
                  <a:pt x="2658" y="175"/>
                </a:lnTo>
                <a:lnTo>
                  <a:pt x="2657" y="175"/>
                </a:lnTo>
                <a:lnTo>
                  <a:pt x="2655" y="175"/>
                </a:lnTo>
                <a:lnTo>
                  <a:pt x="2654" y="177"/>
                </a:lnTo>
                <a:lnTo>
                  <a:pt x="2652" y="178"/>
                </a:lnTo>
                <a:lnTo>
                  <a:pt x="2652" y="180"/>
                </a:lnTo>
                <a:lnTo>
                  <a:pt x="2651" y="180"/>
                </a:lnTo>
                <a:lnTo>
                  <a:pt x="2649" y="181"/>
                </a:lnTo>
                <a:lnTo>
                  <a:pt x="2649" y="183"/>
                </a:lnTo>
                <a:lnTo>
                  <a:pt x="2651" y="183"/>
                </a:lnTo>
                <a:lnTo>
                  <a:pt x="2651" y="184"/>
                </a:lnTo>
                <a:lnTo>
                  <a:pt x="2652" y="186"/>
                </a:lnTo>
                <a:lnTo>
                  <a:pt x="2655" y="187"/>
                </a:lnTo>
                <a:lnTo>
                  <a:pt x="2657" y="187"/>
                </a:lnTo>
                <a:lnTo>
                  <a:pt x="2657" y="188"/>
                </a:lnTo>
                <a:lnTo>
                  <a:pt x="2658" y="188"/>
                </a:lnTo>
                <a:lnTo>
                  <a:pt x="2660" y="188"/>
                </a:lnTo>
                <a:lnTo>
                  <a:pt x="2660" y="190"/>
                </a:lnTo>
                <a:lnTo>
                  <a:pt x="2661" y="191"/>
                </a:lnTo>
                <a:lnTo>
                  <a:pt x="2663" y="193"/>
                </a:lnTo>
                <a:lnTo>
                  <a:pt x="2664" y="194"/>
                </a:lnTo>
                <a:lnTo>
                  <a:pt x="2663" y="194"/>
                </a:lnTo>
                <a:lnTo>
                  <a:pt x="2663" y="193"/>
                </a:lnTo>
                <a:lnTo>
                  <a:pt x="2661" y="193"/>
                </a:lnTo>
                <a:lnTo>
                  <a:pt x="2660" y="193"/>
                </a:lnTo>
                <a:lnTo>
                  <a:pt x="2661" y="194"/>
                </a:lnTo>
                <a:lnTo>
                  <a:pt x="2660" y="194"/>
                </a:lnTo>
                <a:lnTo>
                  <a:pt x="2660" y="193"/>
                </a:lnTo>
                <a:lnTo>
                  <a:pt x="2660" y="191"/>
                </a:lnTo>
                <a:lnTo>
                  <a:pt x="2658" y="191"/>
                </a:lnTo>
                <a:lnTo>
                  <a:pt x="2657" y="191"/>
                </a:lnTo>
                <a:lnTo>
                  <a:pt x="2657" y="193"/>
                </a:lnTo>
                <a:lnTo>
                  <a:pt x="2657" y="194"/>
                </a:lnTo>
                <a:lnTo>
                  <a:pt x="2655" y="194"/>
                </a:lnTo>
                <a:lnTo>
                  <a:pt x="2654" y="193"/>
                </a:lnTo>
                <a:lnTo>
                  <a:pt x="2652" y="193"/>
                </a:lnTo>
                <a:lnTo>
                  <a:pt x="2651" y="193"/>
                </a:lnTo>
                <a:lnTo>
                  <a:pt x="2651" y="191"/>
                </a:lnTo>
                <a:lnTo>
                  <a:pt x="2649" y="191"/>
                </a:lnTo>
                <a:lnTo>
                  <a:pt x="2648" y="191"/>
                </a:lnTo>
                <a:lnTo>
                  <a:pt x="2646" y="191"/>
                </a:lnTo>
                <a:lnTo>
                  <a:pt x="2645" y="191"/>
                </a:lnTo>
                <a:lnTo>
                  <a:pt x="2643" y="191"/>
                </a:lnTo>
                <a:lnTo>
                  <a:pt x="2643" y="193"/>
                </a:lnTo>
                <a:lnTo>
                  <a:pt x="2643" y="193"/>
                </a:lnTo>
                <a:lnTo>
                  <a:pt x="2643" y="191"/>
                </a:lnTo>
                <a:lnTo>
                  <a:pt x="2643" y="191"/>
                </a:lnTo>
                <a:lnTo>
                  <a:pt x="2643" y="190"/>
                </a:lnTo>
                <a:lnTo>
                  <a:pt x="2643" y="190"/>
                </a:lnTo>
                <a:lnTo>
                  <a:pt x="2642" y="190"/>
                </a:lnTo>
                <a:lnTo>
                  <a:pt x="2641" y="190"/>
                </a:lnTo>
                <a:lnTo>
                  <a:pt x="2639" y="188"/>
                </a:lnTo>
                <a:lnTo>
                  <a:pt x="2638" y="188"/>
                </a:lnTo>
                <a:lnTo>
                  <a:pt x="2638" y="187"/>
                </a:lnTo>
                <a:lnTo>
                  <a:pt x="2636" y="187"/>
                </a:lnTo>
                <a:lnTo>
                  <a:pt x="2635" y="187"/>
                </a:lnTo>
                <a:lnTo>
                  <a:pt x="2633" y="187"/>
                </a:lnTo>
                <a:lnTo>
                  <a:pt x="2632" y="186"/>
                </a:lnTo>
                <a:lnTo>
                  <a:pt x="2632" y="187"/>
                </a:lnTo>
                <a:lnTo>
                  <a:pt x="2632" y="188"/>
                </a:lnTo>
                <a:lnTo>
                  <a:pt x="2630" y="188"/>
                </a:lnTo>
                <a:lnTo>
                  <a:pt x="2629" y="188"/>
                </a:lnTo>
                <a:lnTo>
                  <a:pt x="2629" y="190"/>
                </a:lnTo>
                <a:lnTo>
                  <a:pt x="2630" y="190"/>
                </a:lnTo>
                <a:lnTo>
                  <a:pt x="2630" y="191"/>
                </a:lnTo>
                <a:lnTo>
                  <a:pt x="2632" y="191"/>
                </a:lnTo>
                <a:lnTo>
                  <a:pt x="2633" y="193"/>
                </a:lnTo>
                <a:lnTo>
                  <a:pt x="2635" y="193"/>
                </a:lnTo>
                <a:lnTo>
                  <a:pt x="2638" y="196"/>
                </a:lnTo>
                <a:lnTo>
                  <a:pt x="2639" y="196"/>
                </a:lnTo>
                <a:lnTo>
                  <a:pt x="2641" y="196"/>
                </a:lnTo>
                <a:lnTo>
                  <a:pt x="2641" y="196"/>
                </a:lnTo>
                <a:lnTo>
                  <a:pt x="2642" y="196"/>
                </a:lnTo>
                <a:lnTo>
                  <a:pt x="2643" y="196"/>
                </a:lnTo>
                <a:lnTo>
                  <a:pt x="2643" y="196"/>
                </a:lnTo>
                <a:lnTo>
                  <a:pt x="2643" y="196"/>
                </a:lnTo>
                <a:lnTo>
                  <a:pt x="2645" y="197"/>
                </a:lnTo>
                <a:lnTo>
                  <a:pt x="2646" y="197"/>
                </a:lnTo>
                <a:lnTo>
                  <a:pt x="2646" y="199"/>
                </a:lnTo>
                <a:lnTo>
                  <a:pt x="2648" y="199"/>
                </a:lnTo>
                <a:lnTo>
                  <a:pt x="2646" y="200"/>
                </a:lnTo>
                <a:lnTo>
                  <a:pt x="2645" y="200"/>
                </a:lnTo>
                <a:lnTo>
                  <a:pt x="2645" y="202"/>
                </a:lnTo>
                <a:lnTo>
                  <a:pt x="2643" y="202"/>
                </a:lnTo>
                <a:lnTo>
                  <a:pt x="2643" y="202"/>
                </a:lnTo>
                <a:lnTo>
                  <a:pt x="2642" y="200"/>
                </a:lnTo>
                <a:lnTo>
                  <a:pt x="2641" y="200"/>
                </a:lnTo>
                <a:lnTo>
                  <a:pt x="2639" y="200"/>
                </a:lnTo>
                <a:lnTo>
                  <a:pt x="2638" y="200"/>
                </a:lnTo>
                <a:lnTo>
                  <a:pt x="2636" y="200"/>
                </a:lnTo>
                <a:lnTo>
                  <a:pt x="2635" y="199"/>
                </a:lnTo>
                <a:lnTo>
                  <a:pt x="2633" y="199"/>
                </a:lnTo>
                <a:lnTo>
                  <a:pt x="2633" y="197"/>
                </a:lnTo>
                <a:lnTo>
                  <a:pt x="2632" y="197"/>
                </a:lnTo>
                <a:lnTo>
                  <a:pt x="2630" y="197"/>
                </a:lnTo>
                <a:lnTo>
                  <a:pt x="2630" y="196"/>
                </a:lnTo>
                <a:lnTo>
                  <a:pt x="2629" y="196"/>
                </a:lnTo>
                <a:lnTo>
                  <a:pt x="2627" y="196"/>
                </a:lnTo>
                <a:lnTo>
                  <a:pt x="2627" y="196"/>
                </a:lnTo>
                <a:lnTo>
                  <a:pt x="2626" y="196"/>
                </a:lnTo>
                <a:lnTo>
                  <a:pt x="2626" y="196"/>
                </a:lnTo>
                <a:lnTo>
                  <a:pt x="2624" y="196"/>
                </a:lnTo>
                <a:lnTo>
                  <a:pt x="2623" y="196"/>
                </a:lnTo>
                <a:lnTo>
                  <a:pt x="2621" y="196"/>
                </a:lnTo>
                <a:lnTo>
                  <a:pt x="2620" y="196"/>
                </a:lnTo>
                <a:lnTo>
                  <a:pt x="2620" y="194"/>
                </a:lnTo>
                <a:lnTo>
                  <a:pt x="2618" y="194"/>
                </a:lnTo>
                <a:lnTo>
                  <a:pt x="2618" y="193"/>
                </a:lnTo>
                <a:lnTo>
                  <a:pt x="2617" y="191"/>
                </a:lnTo>
                <a:lnTo>
                  <a:pt x="2617" y="190"/>
                </a:lnTo>
                <a:lnTo>
                  <a:pt x="2616" y="190"/>
                </a:lnTo>
                <a:lnTo>
                  <a:pt x="2616" y="188"/>
                </a:lnTo>
                <a:lnTo>
                  <a:pt x="2614" y="187"/>
                </a:lnTo>
                <a:lnTo>
                  <a:pt x="2613" y="187"/>
                </a:lnTo>
                <a:lnTo>
                  <a:pt x="2613" y="186"/>
                </a:lnTo>
                <a:lnTo>
                  <a:pt x="2611" y="186"/>
                </a:lnTo>
                <a:lnTo>
                  <a:pt x="2610" y="184"/>
                </a:lnTo>
                <a:lnTo>
                  <a:pt x="2608" y="183"/>
                </a:lnTo>
                <a:lnTo>
                  <a:pt x="2610" y="183"/>
                </a:lnTo>
                <a:lnTo>
                  <a:pt x="2611" y="183"/>
                </a:lnTo>
                <a:lnTo>
                  <a:pt x="2611" y="181"/>
                </a:lnTo>
                <a:lnTo>
                  <a:pt x="2610" y="180"/>
                </a:lnTo>
                <a:lnTo>
                  <a:pt x="2608" y="178"/>
                </a:lnTo>
                <a:lnTo>
                  <a:pt x="2610" y="178"/>
                </a:lnTo>
                <a:lnTo>
                  <a:pt x="2610" y="177"/>
                </a:lnTo>
                <a:lnTo>
                  <a:pt x="2608" y="177"/>
                </a:lnTo>
                <a:lnTo>
                  <a:pt x="2608" y="175"/>
                </a:lnTo>
                <a:lnTo>
                  <a:pt x="2608" y="175"/>
                </a:lnTo>
                <a:lnTo>
                  <a:pt x="2607" y="175"/>
                </a:lnTo>
                <a:lnTo>
                  <a:pt x="2607" y="174"/>
                </a:lnTo>
                <a:lnTo>
                  <a:pt x="2605" y="174"/>
                </a:lnTo>
                <a:lnTo>
                  <a:pt x="2604" y="174"/>
                </a:lnTo>
                <a:lnTo>
                  <a:pt x="2602" y="174"/>
                </a:lnTo>
                <a:lnTo>
                  <a:pt x="2602" y="172"/>
                </a:lnTo>
                <a:lnTo>
                  <a:pt x="2601" y="172"/>
                </a:lnTo>
                <a:lnTo>
                  <a:pt x="2598" y="172"/>
                </a:lnTo>
                <a:lnTo>
                  <a:pt x="2598" y="171"/>
                </a:lnTo>
                <a:lnTo>
                  <a:pt x="2598" y="169"/>
                </a:lnTo>
                <a:lnTo>
                  <a:pt x="2596" y="169"/>
                </a:lnTo>
                <a:lnTo>
                  <a:pt x="2596" y="171"/>
                </a:lnTo>
                <a:lnTo>
                  <a:pt x="2595" y="169"/>
                </a:lnTo>
                <a:lnTo>
                  <a:pt x="2593" y="168"/>
                </a:lnTo>
                <a:lnTo>
                  <a:pt x="2592" y="168"/>
                </a:lnTo>
                <a:lnTo>
                  <a:pt x="2591" y="168"/>
                </a:lnTo>
                <a:lnTo>
                  <a:pt x="2592" y="169"/>
                </a:lnTo>
                <a:lnTo>
                  <a:pt x="2591" y="169"/>
                </a:lnTo>
                <a:lnTo>
                  <a:pt x="2591" y="168"/>
                </a:lnTo>
                <a:lnTo>
                  <a:pt x="2589" y="166"/>
                </a:lnTo>
                <a:lnTo>
                  <a:pt x="2588" y="166"/>
                </a:lnTo>
                <a:lnTo>
                  <a:pt x="2588" y="165"/>
                </a:lnTo>
                <a:lnTo>
                  <a:pt x="2586" y="165"/>
                </a:lnTo>
                <a:lnTo>
                  <a:pt x="2585" y="165"/>
                </a:lnTo>
                <a:lnTo>
                  <a:pt x="2586" y="163"/>
                </a:lnTo>
                <a:lnTo>
                  <a:pt x="2585" y="163"/>
                </a:lnTo>
                <a:lnTo>
                  <a:pt x="2583" y="163"/>
                </a:lnTo>
                <a:lnTo>
                  <a:pt x="2583" y="162"/>
                </a:lnTo>
                <a:lnTo>
                  <a:pt x="2585" y="162"/>
                </a:lnTo>
                <a:lnTo>
                  <a:pt x="2586" y="162"/>
                </a:lnTo>
                <a:lnTo>
                  <a:pt x="2588" y="162"/>
                </a:lnTo>
                <a:lnTo>
                  <a:pt x="2588" y="163"/>
                </a:lnTo>
                <a:lnTo>
                  <a:pt x="2591" y="165"/>
                </a:lnTo>
                <a:lnTo>
                  <a:pt x="2595" y="166"/>
                </a:lnTo>
                <a:lnTo>
                  <a:pt x="2596" y="166"/>
                </a:lnTo>
                <a:lnTo>
                  <a:pt x="2596" y="168"/>
                </a:lnTo>
                <a:lnTo>
                  <a:pt x="2598" y="168"/>
                </a:lnTo>
                <a:lnTo>
                  <a:pt x="2599" y="168"/>
                </a:lnTo>
                <a:lnTo>
                  <a:pt x="2601" y="168"/>
                </a:lnTo>
                <a:lnTo>
                  <a:pt x="2602" y="168"/>
                </a:lnTo>
                <a:lnTo>
                  <a:pt x="2602" y="169"/>
                </a:lnTo>
                <a:lnTo>
                  <a:pt x="2604" y="169"/>
                </a:lnTo>
                <a:lnTo>
                  <a:pt x="2605" y="168"/>
                </a:lnTo>
                <a:lnTo>
                  <a:pt x="2607" y="168"/>
                </a:lnTo>
                <a:lnTo>
                  <a:pt x="2608" y="169"/>
                </a:lnTo>
                <a:lnTo>
                  <a:pt x="2608" y="171"/>
                </a:lnTo>
                <a:lnTo>
                  <a:pt x="2610" y="171"/>
                </a:lnTo>
                <a:lnTo>
                  <a:pt x="2611" y="171"/>
                </a:lnTo>
                <a:lnTo>
                  <a:pt x="2613" y="171"/>
                </a:lnTo>
                <a:lnTo>
                  <a:pt x="2616" y="172"/>
                </a:lnTo>
                <a:lnTo>
                  <a:pt x="2617" y="172"/>
                </a:lnTo>
                <a:lnTo>
                  <a:pt x="2618" y="172"/>
                </a:lnTo>
                <a:lnTo>
                  <a:pt x="2620" y="172"/>
                </a:lnTo>
                <a:lnTo>
                  <a:pt x="2621" y="172"/>
                </a:lnTo>
                <a:lnTo>
                  <a:pt x="2623" y="172"/>
                </a:lnTo>
                <a:lnTo>
                  <a:pt x="2626" y="174"/>
                </a:lnTo>
                <a:lnTo>
                  <a:pt x="2627" y="174"/>
                </a:lnTo>
                <a:lnTo>
                  <a:pt x="2629" y="174"/>
                </a:lnTo>
                <a:lnTo>
                  <a:pt x="2630" y="174"/>
                </a:lnTo>
                <a:lnTo>
                  <a:pt x="2632" y="175"/>
                </a:lnTo>
                <a:lnTo>
                  <a:pt x="2635" y="175"/>
                </a:lnTo>
                <a:lnTo>
                  <a:pt x="2638" y="175"/>
                </a:lnTo>
                <a:lnTo>
                  <a:pt x="2641" y="175"/>
                </a:lnTo>
                <a:lnTo>
                  <a:pt x="2643" y="174"/>
                </a:lnTo>
                <a:lnTo>
                  <a:pt x="2643" y="174"/>
                </a:lnTo>
                <a:lnTo>
                  <a:pt x="2645" y="174"/>
                </a:lnTo>
                <a:lnTo>
                  <a:pt x="2645" y="172"/>
                </a:lnTo>
                <a:lnTo>
                  <a:pt x="2646" y="172"/>
                </a:lnTo>
                <a:lnTo>
                  <a:pt x="2646" y="171"/>
                </a:lnTo>
                <a:lnTo>
                  <a:pt x="2648" y="171"/>
                </a:lnTo>
                <a:lnTo>
                  <a:pt x="2648" y="169"/>
                </a:lnTo>
                <a:lnTo>
                  <a:pt x="2649" y="169"/>
                </a:lnTo>
                <a:lnTo>
                  <a:pt x="2649" y="168"/>
                </a:lnTo>
                <a:lnTo>
                  <a:pt x="2649" y="166"/>
                </a:lnTo>
                <a:lnTo>
                  <a:pt x="2651" y="166"/>
                </a:lnTo>
                <a:lnTo>
                  <a:pt x="2651" y="165"/>
                </a:lnTo>
                <a:lnTo>
                  <a:pt x="2649" y="163"/>
                </a:lnTo>
                <a:lnTo>
                  <a:pt x="2649" y="162"/>
                </a:lnTo>
                <a:lnTo>
                  <a:pt x="2648" y="162"/>
                </a:lnTo>
                <a:lnTo>
                  <a:pt x="2648" y="161"/>
                </a:lnTo>
                <a:lnTo>
                  <a:pt x="2646" y="161"/>
                </a:lnTo>
                <a:lnTo>
                  <a:pt x="2645" y="161"/>
                </a:lnTo>
                <a:lnTo>
                  <a:pt x="2645" y="159"/>
                </a:lnTo>
                <a:lnTo>
                  <a:pt x="2643" y="159"/>
                </a:lnTo>
                <a:lnTo>
                  <a:pt x="2643" y="159"/>
                </a:lnTo>
                <a:lnTo>
                  <a:pt x="2643" y="158"/>
                </a:lnTo>
                <a:lnTo>
                  <a:pt x="2643" y="156"/>
                </a:lnTo>
                <a:lnTo>
                  <a:pt x="2642" y="156"/>
                </a:lnTo>
                <a:lnTo>
                  <a:pt x="2641" y="156"/>
                </a:lnTo>
                <a:lnTo>
                  <a:pt x="2639" y="156"/>
                </a:lnTo>
                <a:lnTo>
                  <a:pt x="2638" y="156"/>
                </a:lnTo>
                <a:lnTo>
                  <a:pt x="2636" y="155"/>
                </a:lnTo>
                <a:lnTo>
                  <a:pt x="2635" y="153"/>
                </a:lnTo>
                <a:lnTo>
                  <a:pt x="2633" y="153"/>
                </a:lnTo>
                <a:lnTo>
                  <a:pt x="2632" y="152"/>
                </a:lnTo>
                <a:lnTo>
                  <a:pt x="2630" y="153"/>
                </a:lnTo>
                <a:lnTo>
                  <a:pt x="2630" y="152"/>
                </a:lnTo>
                <a:lnTo>
                  <a:pt x="2629" y="152"/>
                </a:lnTo>
                <a:lnTo>
                  <a:pt x="2627" y="152"/>
                </a:lnTo>
                <a:lnTo>
                  <a:pt x="2626" y="152"/>
                </a:lnTo>
                <a:lnTo>
                  <a:pt x="2624" y="150"/>
                </a:lnTo>
                <a:lnTo>
                  <a:pt x="2623" y="150"/>
                </a:lnTo>
                <a:lnTo>
                  <a:pt x="2623" y="149"/>
                </a:lnTo>
                <a:lnTo>
                  <a:pt x="2621" y="149"/>
                </a:lnTo>
                <a:lnTo>
                  <a:pt x="2621" y="150"/>
                </a:lnTo>
                <a:lnTo>
                  <a:pt x="2618" y="149"/>
                </a:lnTo>
                <a:lnTo>
                  <a:pt x="2617" y="149"/>
                </a:lnTo>
                <a:lnTo>
                  <a:pt x="2617" y="147"/>
                </a:lnTo>
                <a:lnTo>
                  <a:pt x="2616" y="147"/>
                </a:lnTo>
                <a:lnTo>
                  <a:pt x="2614" y="147"/>
                </a:lnTo>
                <a:lnTo>
                  <a:pt x="2614" y="146"/>
                </a:lnTo>
                <a:lnTo>
                  <a:pt x="2613" y="146"/>
                </a:lnTo>
                <a:lnTo>
                  <a:pt x="2611" y="146"/>
                </a:lnTo>
                <a:lnTo>
                  <a:pt x="2611" y="144"/>
                </a:lnTo>
                <a:lnTo>
                  <a:pt x="2610" y="144"/>
                </a:lnTo>
                <a:lnTo>
                  <a:pt x="2608" y="144"/>
                </a:lnTo>
                <a:lnTo>
                  <a:pt x="2608" y="144"/>
                </a:lnTo>
                <a:lnTo>
                  <a:pt x="2608" y="143"/>
                </a:lnTo>
                <a:lnTo>
                  <a:pt x="2607" y="143"/>
                </a:lnTo>
                <a:lnTo>
                  <a:pt x="2605" y="143"/>
                </a:lnTo>
                <a:lnTo>
                  <a:pt x="2604" y="141"/>
                </a:lnTo>
                <a:lnTo>
                  <a:pt x="2602" y="141"/>
                </a:lnTo>
                <a:lnTo>
                  <a:pt x="2601" y="141"/>
                </a:lnTo>
                <a:lnTo>
                  <a:pt x="2599" y="140"/>
                </a:lnTo>
                <a:lnTo>
                  <a:pt x="2598" y="140"/>
                </a:lnTo>
                <a:lnTo>
                  <a:pt x="2596" y="140"/>
                </a:lnTo>
                <a:lnTo>
                  <a:pt x="2595" y="140"/>
                </a:lnTo>
                <a:lnTo>
                  <a:pt x="2595" y="138"/>
                </a:lnTo>
                <a:lnTo>
                  <a:pt x="2593" y="138"/>
                </a:lnTo>
                <a:lnTo>
                  <a:pt x="2591" y="138"/>
                </a:lnTo>
                <a:lnTo>
                  <a:pt x="2589" y="138"/>
                </a:lnTo>
                <a:lnTo>
                  <a:pt x="2588" y="138"/>
                </a:lnTo>
                <a:lnTo>
                  <a:pt x="2585" y="138"/>
                </a:lnTo>
                <a:lnTo>
                  <a:pt x="2583" y="138"/>
                </a:lnTo>
                <a:lnTo>
                  <a:pt x="2583" y="137"/>
                </a:lnTo>
                <a:lnTo>
                  <a:pt x="2580" y="137"/>
                </a:lnTo>
                <a:lnTo>
                  <a:pt x="2579" y="137"/>
                </a:lnTo>
                <a:lnTo>
                  <a:pt x="2577" y="137"/>
                </a:lnTo>
                <a:lnTo>
                  <a:pt x="2577" y="138"/>
                </a:lnTo>
                <a:lnTo>
                  <a:pt x="2576" y="138"/>
                </a:lnTo>
                <a:lnTo>
                  <a:pt x="2574" y="138"/>
                </a:lnTo>
                <a:lnTo>
                  <a:pt x="2576" y="137"/>
                </a:lnTo>
                <a:lnTo>
                  <a:pt x="2576" y="135"/>
                </a:lnTo>
                <a:lnTo>
                  <a:pt x="2574" y="135"/>
                </a:lnTo>
                <a:lnTo>
                  <a:pt x="2573" y="137"/>
                </a:lnTo>
                <a:lnTo>
                  <a:pt x="2573" y="135"/>
                </a:lnTo>
                <a:lnTo>
                  <a:pt x="2573" y="135"/>
                </a:lnTo>
                <a:lnTo>
                  <a:pt x="2571" y="137"/>
                </a:lnTo>
                <a:lnTo>
                  <a:pt x="2571" y="135"/>
                </a:lnTo>
                <a:lnTo>
                  <a:pt x="2570" y="135"/>
                </a:lnTo>
                <a:lnTo>
                  <a:pt x="2568" y="135"/>
                </a:lnTo>
                <a:lnTo>
                  <a:pt x="2568" y="134"/>
                </a:lnTo>
                <a:lnTo>
                  <a:pt x="2571" y="134"/>
                </a:lnTo>
                <a:lnTo>
                  <a:pt x="2573" y="134"/>
                </a:lnTo>
                <a:lnTo>
                  <a:pt x="2573" y="133"/>
                </a:lnTo>
                <a:lnTo>
                  <a:pt x="2571" y="133"/>
                </a:lnTo>
                <a:lnTo>
                  <a:pt x="2570" y="133"/>
                </a:lnTo>
                <a:lnTo>
                  <a:pt x="2568" y="133"/>
                </a:lnTo>
                <a:lnTo>
                  <a:pt x="2567" y="131"/>
                </a:lnTo>
                <a:lnTo>
                  <a:pt x="2566" y="131"/>
                </a:lnTo>
                <a:lnTo>
                  <a:pt x="2563" y="130"/>
                </a:lnTo>
                <a:lnTo>
                  <a:pt x="2563" y="131"/>
                </a:lnTo>
                <a:lnTo>
                  <a:pt x="2564" y="131"/>
                </a:lnTo>
                <a:lnTo>
                  <a:pt x="2564" y="133"/>
                </a:lnTo>
                <a:lnTo>
                  <a:pt x="2563" y="131"/>
                </a:lnTo>
                <a:lnTo>
                  <a:pt x="2561" y="131"/>
                </a:lnTo>
                <a:lnTo>
                  <a:pt x="2561" y="133"/>
                </a:lnTo>
                <a:lnTo>
                  <a:pt x="2560" y="134"/>
                </a:lnTo>
                <a:lnTo>
                  <a:pt x="2560" y="133"/>
                </a:lnTo>
                <a:lnTo>
                  <a:pt x="2558" y="133"/>
                </a:lnTo>
                <a:lnTo>
                  <a:pt x="2557" y="133"/>
                </a:lnTo>
                <a:lnTo>
                  <a:pt x="2555" y="131"/>
                </a:lnTo>
                <a:lnTo>
                  <a:pt x="2555" y="133"/>
                </a:lnTo>
                <a:lnTo>
                  <a:pt x="2554" y="131"/>
                </a:lnTo>
                <a:lnTo>
                  <a:pt x="2552" y="131"/>
                </a:lnTo>
                <a:lnTo>
                  <a:pt x="2551" y="131"/>
                </a:lnTo>
                <a:lnTo>
                  <a:pt x="2551" y="133"/>
                </a:lnTo>
                <a:lnTo>
                  <a:pt x="2549" y="133"/>
                </a:lnTo>
                <a:lnTo>
                  <a:pt x="2549" y="131"/>
                </a:lnTo>
                <a:lnTo>
                  <a:pt x="2548" y="131"/>
                </a:lnTo>
                <a:lnTo>
                  <a:pt x="2546" y="131"/>
                </a:lnTo>
                <a:lnTo>
                  <a:pt x="2545" y="131"/>
                </a:lnTo>
                <a:lnTo>
                  <a:pt x="2545" y="130"/>
                </a:lnTo>
                <a:lnTo>
                  <a:pt x="2543" y="130"/>
                </a:lnTo>
                <a:lnTo>
                  <a:pt x="2542" y="130"/>
                </a:lnTo>
                <a:lnTo>
                  <a:pt x="2542" y="128"/>
                </a:lnTo>
                <a:lnTo>
                  <a:pt x="2545" y="128"/>
                </a:lnTo>
                <a:lnTo>
                  <a:pt x="2549" y="128"/>
                </a:lnTo>
                <a:lnTo>
                  <a:pt x="2549" y="127"/>
                </a:lnTo>
                <a:lnTo>
                  <a:pt x="2551" y="127"/>
                </a:lnTo>
                <a:lnTo>
                  <a:pt x="2552" y="127"/>
                </a:lnTo>
                <a:lnTo>
                  <a:pt x="2554" y="127"/>
                </a:lnTo>
                <a:lnTo>
                  <a:pt x="2554" y="125"/>
                </a:lnTo>
                <a:lnTo>
                  <a:pt x="2552" y="125"/>
                </a:lnTo>
                <a:lnTo>
                  <a:pt x="2552" y="124"/>
                </a:lnTo>
                <a:lnTo>
                  <a:pt x="2551" y="125"/>
                </a:lnTo>
                <a:lnTo>
                  <a:pt x="2551" y="124"/>
                </a:lnTo>
                <a:lnTo>
                  <a:pt x="2549" y="124"/>
                </a:lnTo>
                <a:lnTo>
                  <a:pt x="2548" y="124"/>
                </a:lnTo>
                <a:lnTo>
                  <a:pt x="2546" y="124"/>
                </a:lnTo>
                <a:lnTo>
                  <a:pt x="2545" y="124"/>
                </a:lnTo>
                <a:lnTo>
                  <a:pt x="2546" y="124"/>
                </a:lnTo>
                <a:lnTo>
                  <a:pt x="2545" y="124"/>
                </a:lnTo>
                <a:lnTo>
                  <a:pt x="2543" y="122"/>
                </a:lnTo>
                <a:lnTo>
                  <a:pt x="2543" y="124"/>
                </a:lnTo>
                <a:lnTo>
                  <a:pt x="2542" y="124"/>
                </a:lnTo>
                <a:lnTo>
                  <a:pt x="2542" y="122"/>
                </a:lnTo>
                <a:lnTo>
                  <a:pt x="2541" y="122"/>
                </a:lnTo>
                <a:lnTo>
                  <a:pt x="2539" y="122"/>
                </a:lnTo>
                <a:lnTo>
                  <a:pt x="2538" y="122"/>
                </a:lnTo>
                <a:lnTo>
                  <a:pt x="2538" y="121"/>
                </a:lnTo>
                <a:lnTo>
                  <a:pt x="2538" y="121"/>
                </a:lnTo>
                <a:lnTo>
                  <a:pt x="2536" y="121"/>
                </a:lnTo>
                <a:lnTo>
                  <a:pt x="2535" y="121"/>
                </a:lnTo>
                <a:lnTo>
                  <a:pt x="2535" y="122"/>
                </a:lnTo>
                <a:lnTo>
                  <a:pt x="2536" y="124"/>
                </a:lnTo>
                <a:lnTo>
                  <a:pt x="2535" y="124"/>
                </a:lnTo>
                <a:lnTo>
                  <a:pt x="2535" y="124"/>
                </a:lnTo>
                <a:lnTo>
                  <a:pt x="2533" y="124"/>
                </a:lnTo>
                <a:lnTo>
                  <a:pt x="2533" y="124"/>
                </a:lnTo>
                <a:lnTo>
                  <a:pt x="2533" y="122"/>
                </a:lnTo>
                <a:lnTo>
                  <a:pt x="2532" y="124"/>
                </a:lnTo>
                <a:lnTo>
                  <a:pt x="2530" y="124"/>
                </a:lnTo>
                <a:lnTo>
                  <a:pt x="2532" y="122"/>
                </a:lnTo>
                <a:lnTo>
                  <a:pt x="2533" y="122"/>
                </a:lnTo>
                <a:lnTo>
                  <a:pt x="2532" y="121"/>
                </a:lnTo>
                <a:lnTo>
                  <a:pt x="2533" y="121"/>
                </a:lnTo>
                <a:lnTo>
                  <a:pt x="2533" y="119"/>
                </a:lnTo>
                <a:lnTo>
                  <a:pt x="2532" y="119"/>
                </a:lnTo>
                <a:lnTo>
                  <a:pt x="2530" y="119"/>
                </a:lnTo>
                <a:lnTo>
                  <a:pt x="2529" y="119"/>
                </a:lnTo>
                <a:lnTo>
                  <a:pt x="2527" y="119"/>
                </a:lnTo>
                <a:lnTo>
                  <a:pt x="2527" y="118"/>
                </a:lnTo>
                <a:lnTo>
                  <a:pt x="2526" y="118"/>
                </a:lnTo>
                <a:lnTo>
                  <a:pt x="2526" y="119"/>
                </a:lnTo>
                <a:lnTo>
                  <a:pt x="2524" y="119"/>
                </a:lnTo>
                <a:lnTo>
                  <a:pt x="2524" y="121"/>
                </a:lnTo>
                <a:lnTo>
                  <a:pt x="2526" y="121"/>
                </a:lnTo>
                <a:lnTo>
                  <a:pt x="2527" y="121"/>
                </a:lnTo>
                <a:lnTo>
                  <a:pt x="2527" y="122"/>
                </a:lnTo>
                <a:lnTo>
                  <a:pt x="2526" y="121"/>
                </a:lnTo>
                <a:lnTo>
                  <a:pt x="2526" y="122"/>
                </a:lnTo>
                <a:lnTo>
                  <a:pt x="2524" y="122"/>
                </a:lnTo>
                <a:lnTo>
                  <a:pt x="2526" y="124"/>
                </a:lnTo>
                <a:lnTo>
                  <a:pt x="2524" y="124"/>
                </a:lnTo>
                <a:lnTo>
                  <a:pt x="2526" y="124"/>
                </a:lnTo>
                <a:lnTo>
                  <a:pt x="2524" y="124"/>
                </a:lnTo>
                <a:lnTo>
                  <a:pt x="2524" y="125"/>
                </a:lnTo>
                <a:lnTo>
                  <a:pt x="2523" y="125"/>
                </a:lnTo>
                <a:lnTo>
                  <a:pt x="2523" y="124"/>
                </a:lnTo>
                <a:lnTo>
                  <a:pt x="2523" y="124"/>
                </a:lnTo>
                <a:lnTo>
                  <a:pt x="2521" y="124"/>
                </a:lnTo>
                <a:lnTo>
                  <a:pt x="2520" y="124"/>
                </a:lnTo>
                <a:lnTo>
                  <a:pt x="2521" y="122"/>
                </a:lnTo>
                <a:lnTo>
                  <a:pt x="2521" y="121"/>
                </a:lnTo>
                <a:lnTo>
                  <a:pt x="2520" y="121"/>
                </a:lnTo>
                <a:lnTo>
                  <a:pt x="2520" y="119"/>
                </a:lnTo>
                <a:lnTo>
                  <a:pt x="2518" y="121"/>
                </a:lnTo>
                <a:lnTo>
                  <a:pt x="2518" y="122"/>
                </a:lnTo>
                <a:lnTo>
                  <a:pt x="2518" y="124"/>
                </a:lnTo>
                <a:lnTo>
                  <a:pt x="2517" y="124"/>
                </a:lnTo>
                <a:lnTo>
                  <a:pt x="2517" y="124"/>
                </a:lnTo>
                <a:lnTo>
                  <a:pt x="2516" y="125"/>
                </a:lnTo>
                <a:lnTo>
                  <a:pt x="2517" y="127"/>
                </a:lnTo>
                <a:lnTo>
                  <a:pt x="2516" y="127"/>
                </a:lnTo>
                <a:lnTo>
                  <a:pt x="2516" y="128"/>
                </a:lnTo>
                <a:lnTo>
                  <a:pt x="2514" y="128"/>
                </a:lnTo>
                <a:lnTo>
                  <a:pt x="2513" y="128"/>
                </a:lnTo>
                <a:lnTo>
                  <a:pt x="2513" y="127"/>
                </a:lnTo>
                <a:lnTo>
                  <a:pt x="2514" y="125"/>
                </a:lnTo>
                <a:lnTo>
                  <a:pt x="2514" y="124"/>
                </a:lnTo>
                <a:lnTo>
                  <a:pt x="2513" y="124"/>
                </a:lnTo>
                <a:lnTo>
                  <a:pt x="2513" y="124"/>
                </a:lnTo>
                <a:lnTo>
                  <a:pt x="2514" y="124"/>
                </a:lnTo>
                <a:lnTo>
                  <a:pt x="2514" y="122"/>
                </a:lnTo>
                <a:lnTo>
                  <a:pt x="2516" y="122"/>
                </a:lnTo>
                <a:lnTo>
                  <a:pt x="2516" y="121"/>
                </a:lnTo>
                <a:lnTo>
                  <a:pt x="2514" y="121"/>
                </a:lnTo>
                <a:lnTo>
                  <a:pt x="2514" y="119"/>
                </a:lnTo>
                <a:lnTo>
                  <a:pt x="2516" y="119"/>
                </a:lnTo>
                <a:lnTo>
                  <a:pt x="2516" y="118"/>
                </a:lnTo>
                <a:lnTo>
                  <a:pt x="2514" y="118"/>
                </a:lnTo>
                <a:lnTo>
                  <a:pt x="2513" y="118"/>
                </a:lnTo>
                <a:lnTo>
                  <a:pt x="2511" y="118"/>
                </a:lnTo>
                <a:lnTo>
                  <a:pt x="2511" y="119"/>
                </a:lnTo>
                <a:lnTo>
                  <a:pt x="2513" y="119"/>
                </a:lnTo>
                <a:lnTo>
                  <a:pt x="2513" y="121"/>
                </a:lnTo>
                <a:lnTo>
                  <a:pt x="2513" y="122"/>
                </a:lnTo>
                <a:lnTo>
                  <a:pt x="2511" y="122"/>
                </a:lnTo>
                <a:lnTo>
                  <a:pt x="2511" y="121"/>
                </a:lnTo>
                <a:lnTo>
                  <a:pt x="2510" y="121"/>
                </a:lnTo>
                <a:lnTo>
                  <a:pt x="2508" y="121"/>
                </a:lnTo>
                <a:lnTo>
                  <a:pt x="2508" y="119"/>
                </a:lnTo>
                <a:lnTo>
                  <a:pt x="2507" y="119"/>
                </a:lnTo>
                <a:lnTo>
                  <a:pt x="2507" y="121"/>
                </a:lnTo>
                <a:lnTo>
                  <a:pt x="2505" y="121"/>
                </a:lnTo>
                <a:lnTo>
                  <a:pt x="2505" y="122"/>
                </a:lnTo>
                <a:lnTo>
                  <a:pt x="2507" y="122"/>
                </a:lnTo>
                <a:lnTo>
                  <a:pt x="2508" y="122"/>
                </a:lnTo>
                <a:lnTo>
                  <a:pt x="2508" y="124"/>
                </a:lnTo>
                <a:lnTo>
                  <a:pt x="2507" y="124"/>
                </a:lnTo>
                <a:lnTo>
                  <a:pt x="2507" y="122"/>
                </a:lnTo>
                <a:lnTo>
                  <a:pt x="2505" y="124"/>
                </a:lnTo>
                <a:lnTo>
                  <a:pt x="2505" y="124"/>
                </a:lnTo>
                <a:lnTo>
                  <a:pt x="2504" y="124"/>
                </a:lnTo>
                <a:lnTo>
                  <a:pt x="2502" y="125"/>
                </a:lnTo>
                <a:lnTo>
                  <a:pt x="2502" y="127"/>
                </a:lnTo>
                <a:lnTo>
                  <a:pt x="2502" y="128"/>
                </a:lnTo>
                <a:lnTo>
                  <a:pt x="2502" y="128"/>
                </a:lnTo>
                <a:lnTo>
                  <a:pt x="2502" y="130"/>
                </a:lnTo>
                <a:lnTo>
                  <a:pt x="2502" y="130"/>
                </a:lnTo>
                <a:lnTo>
                  <a:pt x="2501" y="130"/>
                </a:lnTo>
                <a:lnTo>
                  <a:pt x="2501" y="128"/>
                </a:lnTo>
                <a:lnTo>
                  <a:pt x="2499" y="128"/>
                </a:lnTo>
                <a:lnTo>
                  <a:pt x="2501" y="127"/>
                </a:lnTo>
                <a:lnTo>
                  <a:pt x="2499" y="127"/>
                </a:lnTo>
                <a:lnTo>
                  <a:pt x="2499" y="125"/>
                </a:lnTo>
                <a:lnTo>
                  <a:pt x="2498" y="125"/>
                </a:lnTo>
                <a:lnTo>
                  <a:pt x="2496" y="125"/>
                </a:lnTo>
                <a:lnTo>
                  <a:pt x="2496" y="127"/>
                </a:lnTo>
                <a:lnTo>
                  <a:pt x="2495" y="127"/>
                </a:lnTo>
                <a:lnTo>
                  <a:pt x="2493" y="127"/>
                </a:lnTo>
                <a:lnTo>
                  <a:pt x="2493" y="128"/>
                </a:lnTo>
                <a:lnTo>
                  <a:pt x="2493" y="130"/>
                </a:lnTo>
                <a:lnTo>
                  <a:pt x="2495" y="130"/>
                </a:lnTo>
                <a:lnTo>
                  <a:pt x="2495" y="131"/>
                </a:lnTo>
                <a:lnTo>
                  <a:pt x="2496" y="133"/>
                </a:lnTo>
                <a:lnTo>
                  <a:pt x="2495" y="133"/>
                </a:lnTo>
                <a:lnTo>
                  <a:pt x="2495" y="131"/>
                </a:lnTo>
                <a:lnTo>
                  <a:pt x="2493" y="131"/>
                </a:lnTo>
                <a:lnTo>
                  <a:pt x="2492" y="131"/>
                </a:lnTo>
                <a:lnTo>
                  <a:pt x="2492" y="130"/>
                </a:lnTo>
                <a:lnTo>
                  <a:pt x="2491" y="130"/>
                </a:lnTo>
                <a:lnTo>
                  <a:pt x="2489" y="130"/>
                </a:lnTo>
                <a:lnTo>
                  <a:pt x="2491" y="131"/>
                </a:lnTo>
                <a:lnTo>
                  <a:pt x="2489" y="131"/>
                </a:lnTo>
                <a:lnTo>
                  <a:pt x="2489" y="133"/>
                </a:lnTo>
                <a:lnTo>
                  <a:pt x="2488" y="131"/>
                </a:lnTo>
                <a:lnTo>
                  <a:pt x="2486" y="133"/>
                </a:lnTo>
                <a:lnTo>
                  <a:pt x="2486" y="134"/>
                </a:lnTo>
                <a:lnTo>
                  <a:pt x="2488" y="134"/>
                </a:lnTo>
                <a:lnTo>
                  <a:pt x="2488" y="135"/>
                </a:lnTo>
                <a:lnTo>
                  <a:pt x="2486" y="135"/>
                </a:lnTo>
                <a:lnTo>
                  <a:pt x="2485" y="135"/>
                </a:lnTo>
                <a:lnTo>
                  <a:pt x="2485" y="134"/>
                </a:lnTo>
                <a:lnTo>
                  <a:pt x="2485" y="133"/>
                </a:lnTo>
                <a:lnTo>
                  <a:pt x="2485" y="131"/>
                </a:lnTo>
                <a:lnTo>
                  <a:pt x="2483" y="131"/>
                </a:lnTo>
                <a:lnTo>
                  <a:pt x="2483" y="130"/>
                </a:lnTo>
                <a:lnTo>
                  <a:pt x="2482" y="130"/>
                </a:lnTo>
                <a:lnTo>
                  <a:pt x="2482" y="131"/>
                </a:lnTo>
                <a:lnTo>
                  <a:pt x="2482" y="133"/>
                </a:lnTo>
                <a:lnTo>
                  <a:pt x="2480" y="133"/>
                </a:lnTo>
                <a:lnTo>
                  <a:pt x="2480" y="131"/>
                </a:lnTo>
                <a:lnTo>
                  <a:pt x="2479" y="131"/>
                </a:lnTo>
                <a:lnTo>
                  <a:pt x="2477" y="133"/>
                </a:lnTo>
                <a:lnTo>
                  <a:pt x="2476" y="133"/>
                </a:lnTo>
                <a:lnTo>
                  <a:pt x="2474" y="134"/>
                </a:lnTo>
                <a:lnTo>
                  <a:pt x="2476" y="135"/>
                </a:lnTo>
                <a:lnTo>
                  <a:pt x="2474" y="135"/>
                </a:lnTo>
                <a:lnTo>
                  <a:pt x="2474" y="134"/>
                </a:lnTo>
                <a:lnTo>
                  <a:pt x="2473" y="135"/>
                </a:lnTo>
                <a:lnTo>
                  <a:pt x="2473" y="137"/>
                </a:lnTo>
                <a:lnTo>
                  <a:pt x="2474" y="137"/>
                </a:lnTo>
                <a:lnTo>
                  <a:pt x="2474" y="138"/>
                </a:lnTo>
                <a:lnTo>
                  <a:pt x="2473" y="137"/>
                </a:lnTo>
                <a:lnTo>
                  <a:pt x="2471" y="137"/>
                </a:lnTo>
                <a:lnTo>
                  <a:pt x="2471" y="135"/>
                </a:lnTo>
                <a:lnTo>
                  <a:pt x="2470" y="135"/>
                </a:lnTo>
                <a:lnTo>
                  <a:pt x="2470" y="137"/>
                </a:lnTo>
                <a:lnTo>
                  <a:pt x="2468" y="135"/>
                </a:lnTo>
                <a:lnTo>
                  <a:pt x="2467" y="135"/>
                </a:lnTo>
                <a:lnTo>
                  <a:pt x="2467" y="134"/>
                </a:lnTo>
                <a:lnTo>
                  <a:pt x="2466" y="134"/>
                </a:lnTo>
                <a:lnTo>
                  <a:pt x="2466" y="135"/>
                </a:lnTo>
                <a:lnTo>
                  <a:pt x="2467" y="135"/>
                </a:lnTo>
                <a:lnTo>
                  <a:pt x="2466" y="137"/>
                </a:lnTo>
                <a:lnTo>
                  <a:pt x="2464" y="137"/>
                </a:lnTo>
                <a:lnTo>
                  <a:pt x="2464" y="138"/>
                </a:lnTo>
                <a:lnTo>
                  <a:pt x="2466" y="138"/>
                </a:lnTo>
                <a:lnTo>
                  <a:pt x="2464" y="140"/>
                </a:lnTo>
                <a:lnTo>
                  <a:pt x="2466" y="140"/>
                </a:lnTo>
                <a:lnTo>
                  <a:pt x="2467" y="140"/>
                </a:lnTo>
                <a:lnTo>
                  <a:pt x="2467" y="141"/>
                </a:lnTo>
                <a:lnTo>
                  <a:pt x="2467" y="141"/>
                </a:lnTo>
                <a:lnTo>
                  <a:pt x="2467" y="143"/>
                </a:lnTo>
                <a:lnTo>
                  <a:pt x="2468" y="141"/>
                </a:lnTo>
                <a:lnTo>
                  <a:pt x="2468" y="143"/>
                </a:lnTo>
                <a:lnTo>
                  <a:pt x="2468" y="144"/>
                </a:lnTo>
                <a:lnTo>
                  <a:pt x="2468" y="146"/>
                </a:lnTo>
                <a:lnTo>
                  <a:pt x="2467" y="146"/>
                </a:lnTo>
                <a:lnTo>
                  <a:pt x="2467" y="144"/>
                </a:lnTo>
                <a:lnTo>
                  <a:pt x="2468" y="144"/>
                </a:lnTo>
                <a:lnTo>
                  <a:pt x="2467" y="143"/>
                </a:lnTo>
                <a:lnTo>
                  <a:pt x="2467" y="144"/>
                </a:lnTo>
                <a:lnTo>
                  <a:pt x="2467" y="146"/>
                </a:lnTo>
                <a:lnTo>
                  <a:pt x="2466" y="146"/>
                </a:lnTo>
                <a:lnTo>
                  <a:pt x="2466" y="144"/>
                </a:lnTo>
                <a:lnTo>
                  <a:pt x="2466" y="143"/>
                </a:lnTo>
                <a:lnTo>
                  <a:pt x="2464" y="143"/>
                </a:lnTo>
                <a:lnTo>
                  <a:pt x="2464" y="144"/>
                </a:lnTo>
                <a:lnTo>
                  <a:pt x="2464" y="146"/>
                </a:lnTo>
                <a:lnTo>
                  <a:pt x="2463" y="146"/>
                </a:lnTo>
                <a:lnTo>
                  <a:pt x="2464" y="147"/>
                </a:lnTo>
                <a:lnTo>
                  <a:pt x="2466" y="147"/>
                </a:lnTo>
                <a:lnTo>
                  <a:pt x="2467" y="147"/>
                </a:lnTo>
                <a:lnTo>
                  <a:pt x="2467" y="147"/>
                </a:lnTo>
                <a:lnTo>
                  <a:pt x="2468" y="147"/>
                </a:lnTo>
                <a:lnTo>
                  <a:pt x="2470" y="147"/>
                </a:lnTo>
                <a:lnTo>
                  <a:pt x="2471" y="149"/>
                </a:lnTo>
                <a:lnTo>
                  <a:pt x="2470" y="149"/>
                </a:lnTo>
                <a:lnTo>
                  <a:pt x="2468" y="147"/>
                </a:lnTo>
                <a:lnTo>
                  <a:pt x="2468" y="149"/>
                </a:lnTo>
                <a:lnTo>
                  <a:pt x="2467" y="149"/>
                </a:lnTo>
                <a:lnTo>
                  <a:pt x="2468" y="150"/>
                </a:lnTo>
                <a:lnTo>
                  <a:pt x="2467" y="150"/>
                </a:lnTo>
                <a:lnTo>
                  <a:pt x="2467" y="149"/>
                </a:lnTo>
                <a:lnTo>
                  <a:pt x="2467" y="149"/>
                </a:lnTo>
                <a:lnTo>
                  <a:pt x="2466" y="149"/>
                </a:lnTo>
                <a:lnTo>
                  <a:pt x="2464" y="149"/>
                </a:lnTo>
                <a:lnTo>
                  <a:pt x="2463" y="149"/>
                </a:lnTo>
                <a:lnTo>
                  <a:pt x="2463" y="150"/>
                </a:lnTo>
                <a:lnTo>
                  <a:pt x="2464" y="150"/>
                </a:lnTo>
                <a:lnTo>
                  <a:pt x="2466" y="150"/>
                </a:lnTo>
                <a:lnTo>
                  <a:pt x="2466" y="152"/>
                </a:lnTo>
                <a:lnTo>
                  <a:pt x="2466" y="153"/>
                </a:lnTo>
                <a:lnTo>
                  <a:pt x="2464" y="152"/>
                </a:lnTo>
                <a:lnTo>
                  <a:pt x="2463" y="150"/>
                </a:lnTo>
                <a:lnTo>
                  <a:pt x="2463" y="152"/>
                </a:lnTo>
                <a:lnTo>
                  <a:pt x="2463" y="153"/>
                </a:lnTo>
                <a:lnTo>
                  <a:pt x="2464" y="153"/>
                </a:lnTo>
                <a:lnTo>
                  <a:pt x="2464" y="155"/>
                </a:lnTo>
                <a:lnTo>
                  <a:pt x="2466" y="155"/>
                </a:lnTo>
                <a:lnTo>
                  <a:pt x="2466" y="156"/>
                </a:lnTo>
                <a:lnTo>
                  <a:pt x="2464" y="155"/>
                </a:lnTo>
                <a:lnTo>
                  <a:pt x="2463" y="153"/>
                </a:lnTo>
                <a:lnTo>
                  <a:pt x="2461" y="153"/>
                </a:lnTo>
                <a:lnTo>
                  <a:pt x="2461" y="152"/>
                </a:lnTo>
                <a:lnTo>
                  <a:pt x="2460" y="152"/>
                </a:lnTo>
                <a:lnTo>
                  <a:pt x="2458" y="152"/>
                </a:lnTo>
                <a:lnTo>
                  <a:pt x="2457" y="152"/>
                </a:lnTo>
                <a:lnTo>
                  <a:pt x="2457" y="153"/>
                </a:lnTo>
                <a:lnTo>
                  <a:pt x="2458" y="153"/>
                </a:lnTo>
                <a:lnTo>
                  <a:pt x="2458" y="155"/>
                </a:lnTo>
                <a:lnTo>
                  <a:pt x="2457" y="155"/>
                </a:lnTo>
                <a:lnTo>
                  <a:pt x="2455" y="155"/>
                </a:lnTo>
                <a:lnTo>
                  <a:pt x="2455" y="153"/>
                </a:lnTo>
                <a:lnTo>
                  <a:pt x="2454" y="153"/>
                </a:lnTo>
                <a:lnTo>
                  <a:pt x="2452" y="153"/>
                </a:lnTo>
                <a:lnTo>
                  <a:pt x="2454" y="155"/>
                </a:lnTo>
                <a:lnTo>
                  <a:pt x="2452" y="155"/>
                </a:lnTo>
                <a:lnTo>
                  <a:pt x="2452" y="156"/>
                </a:lnTo>
                <a:lnTo>
                  <a:pt x="2454" y="156"/>
                </a:lnTo>
                <a:lnTo>
                  <a:pt x="2452" y="158"/>
                </a:lnTo>
                <a:lnTo>
                  <a:pt x="2454" y="158"/>
                </a:lnTo>
                <a:lnTo>
                  <a:pt x="2455" y="156"/>
                </a:lnTo>
                <a:lnTo>
                  <a:pt x="2457" y="156"/>
                </a:lnTo>
                <a:lnTo>
                  <a:pt x="2458" y="156"/>
                </a:lnTo>
                <a:lnTo>
                  <a:pt x="2460" y="156"/>
                </a:lnTo>
                <a:lnTo>
                  <a:pt x="2460" y="158"/>
                </a:lnTo>
                <a:lnTo>
                  <a:pt x="2458" y="156"/>
                </a:lnTo>
                <a:lnTo>
                  <a:pt x="2458" y="158"/>
                </a:lnTo>
                <a:lnTo>
                  <a:pt x="2457" y="156"/>
                </a:lnTo>
                <a:lnTo>
                  <a:pt x="2455" y="158"/>
                </a:lnTo>
                <a:lnTo>
                  <a:pt x="2457" y="158"/>
                </a:lnTo>
                <a:lnTo>
                  <a:pt x="2457" y="159"/>
                </a:lnTo>
                <a:lnTo>
                  <a:pt x="2457" y="161"/>
                </a:lnTo>
                <a:lnTo>
                  <a:pt x="2455" y="161"/>
                </a:lnTo>
                <a:lnTo>
                  <a:pt x="2454" y="161"/>
                </a:lnTo>
                <a:lnTo>
                  <a:pt x="2452" y="161"/>
                </a:lnTo>
                <a:lnTo>
                  <a:pt x="2451" y="161"/>
                </a:lnTo>
                <a:lnTo>
                  <a:pt x="2451" y="161"/>
                </a:lnTo>
                <a:lnTo>
                  <a:pt x="2452" y="161"/>
                </a:lnTo>
                <a:lnTo>
                  <a:pt x="2454" y="161"/>
                </a:lnTo>
                <a:lnTo>
                  <a:pt x="2454" y="162"/>
                </a:lnTo>
                <a:lnTo>
                  <a:pt x="2452" y="162"/>
                </a:lnTo>
                <a:lnTo>
                  <a:pt x="2451" y="162"/>
                </a:lnTo>
                <a:lnTo>
                  <a:pt x="2452" y="163"/>
                </a:lnTo>
                <a:lnTo>
                  <a:pt x="2451" y="163"/>
                </a:lnTo>
                <a:lnTo>
                  <a:pt x="2449" y="163"/>
                </a:lnTo>
                <a:lnTo>
                  <a:pt x="2448" y="163"/>
                </a:lnTo>
                <a:lnTo>
                  <a:pt x="2446" y="163"/>
                </a:lnTo>
                <a:lnTo>
                  <a:pt x="2446" y="165"/>
                </a:lnTo>
                <a:lnTo>
                  <a:pt x="2446" y="166"/>
                </a:lnTo>
                <a:lnTo>
                  <a:pt x="2448" y="166"/>
                </a:lnTo>
                <a:lnTo>
                  <a:pt x="2448" y="168"/>
                </a:lnTo>
                <a:lnTo>
                  <a:pt x="2446" y="166"/>
                </a:lnTo>
                <a:lnTo>
                  <a:pt x="2446" y="168"/>
                </a:lnTo>
                <a:lnTo>
                  <a:pt x="2446" y="169"/>
                </a:lnTo>
                <a:lnTo>
                  <a:pt x="2445" y="169"/>
                </a:lnTo>
                <a:lnTo>
                  <a:pt x="2445" y="171"/>
                </a:lnTo>
                <a:lnTo>
                  <a:pt x="2444" y="171"/>
                </a:lnTo>
                <a:lnTo>
                  <a:pt x="2442" y="171"/>
                </a:lnTo>
                <a:lnTo>
                  <a:pt x="2442" y="172"/>
                </a:lnTo>
                <a:lnTo>
                  <a:pt x="2444" y="172"/>
                </a:lnTo>
                <a:lnTo>
                  <a:pt x="2444" y="174"/>
                </a:lnTo>
                <a:lnTo>
                  <a:pt x="2442" y="174"/>
                </a:lnTo>
                <a:lnTo>
                  <a:pt x="2442" y="175"/>
                </a:lnTo>
                <a:lnTo>
                  <a:pt x="2444" y="175"/>
                </a:lnTo>
                <a:lnTo>
                  <a:pt x="2444" y="177"/>
                </a:lnTo>
                <a:lnTo>
                  <a:pt x="2442" y="177"/>
                </a:lnTo>
                <a:lnTo>
                  <a:pt x="2442" y="175"/>
                </a:lnTo>
                <a:lnTo>
                  <a:pt x="2441" y="175"/>
                </a:lnTo>
                <a:lnTo>
                  <a:pt x="2439" y="177"/>
                </a:lnTo>
                <a:lnTo>
                  <a:pt x="2441" y="177"/>
                </a:lnTo>
                <a:lnTo>
                  <a:pt x="2441" y="178"/>
                </a:lnTo>
                <a:lnTo>
                  <a:pt x="2441" y="180"/>
                </a:lnTo>
                <a:lnTo>
                  <a:pt x="2439" y="180"/>
                </a:lnTo>
                <a:lnTo>
                  <a:pt x="2439" y="181"/>
                </a:lnTo>
                <a:lnTo>
                  <a:pt x="2441" y="181"/>
                </a:lnTo>
                <a:lnTo>
                  <a:pt x="2441" y="183"/>
                </a:lnTo>
                <a:lnTo>
                  <a:pt x="2439" y="183"/>
                </a:lnTo>
                <a:lnTo>
                  <a:pt x="2438" y="183"/>
                </a:lnTo>
                <a:lnTo>
                  <a:pt x="2438" y="184"/>
                </a:lnTo>
                <a:lnTo>
                  <a:pt x="2438" y="186"/>
                </a:lnTo>
                <a:lnTo>
                  <a:pt x="2438" y="187"/>
                </a:lnTo>
                <a:lnTo>
                  <a:pt x="2439" y="187"/>
                </a:lnTo>
                <a:lnTo>
                  <a:pt x="2439" y="186"/>
                </a:lnTo>
                <a:lnTo>
                  <a:pt x="2441" y="186"/>
                </a:lnTo>
                <a:lnTo>
                  <a:pt x="2441" y="187"/>
                </a:lnTo>
                <a:lnTo>
                  <a:pt x="2439" y="187"/>
                </a:lnTo>
                <a:lnTo>
                  <a:pt x="2439" y="188"/>
                </a:lnTo>
                <a:lnTo>
                  <a:pt x="2438" y="188"/>
                </a:lnTo>
                <a:lnTo>
                  <a:pt x="2438" y="190"/>
                </a:lnTo>
                <a:lnTo>
                  <a:pt x="2436" y="190"/>
                </a:lnTo>
                <a:lnTo>
                  <a:pt x="2436" y="191"/>
                </a:lnTo>
                <a:lnTo>
                  <a:pt x="2435" y="191"/>
                </a:lnTo>
                <a:lnTo>
                  <a:pt x="2435" y="190"/>
                </a:lnTo>
                <a:lnTo>
                  <a:pt x="2433" y="190"/>
                </a:lnTo>
                <a:lnTo>
                  <a:pt x="2433" y="191"/>
                </a:lnTo>
                <a:lnTo>
                  <a:pt x="2433" y="193"/>
                </a:lnTo>
                <a:lnTo>
                  <a:pt x="2432" y="193"/>
                </a:lnTo>
                <a:lnTo>
                  <a:pt x="2433" y="194"/>
                </a:lnTo>
                <a:lnTo>
                  <a:pt x="2435" y="194"/>
                </a:lnTo>
                <a:lnTo>
                  <a:pt x="2436" y="193"/>
                </a:lnTo>
                <a:lnTo>
                  <a:pt x="2436" y="194"/>
                </a:lnTo>
                <a:lnTo>
                  <a:pt x="2435" y="194"/>
                </a:lnTo>
                <a:lnTo>
                  <a:pt x="2435" y="196"/>
                </a:lnTo>
                <a:lnTo>
                  <a:pt x="2433" y="196"/>
                </a:lnTo>
                <a:lnTo>
                  <a:pt x="2432" y="196"/>
                </a:lnTo>
                <a:lnTo>
                  <a:pt x="2432" y="194"/>
                </a:lnTo>
                <a:lnTo>
                  <a:pt x="2432" y="193"/>
                </a:lnTo>
                <a:lnTo>
                  <a:pt x="2432" y="193"/>
                </a:lnTo>
                <a:lnTo>
                  <a:pt x="2432" y="194"/>
                </a:lnTo>
                <a:lnTo>
                  <a:pt x="2430" y="194"/>
                </a:lnTo>
                <a:lnTo>
                  <a:pt x="2430" y="196"/>
                </a:lnTo>
                <a:lnTo>
                  <a:pt x="2429" y="196"/>
                </a:lnTo>
                <a:lnTo>
                  <a:pt x="2429" y="196"/>
                </a:lnTo>
                <a:lnTo>
                  <a:pt x="2427" y="196"/>
                </a:lnTo>
                <a:lnTo>
                  <a:pt x="2427" y="197"/>
                </a:lnTo>
                <a:lnTo>
                  <a:pt x="2426" y="197"/>
                </a:lnTo>
                <a:lnTo>
                  <a:pt x="2424" y="197"/>
                </a:lnTo>
                <a:lnTo>
                  <a:pt x="2424" y="199"/>
                </a:lnTo>
                <a:lnTo>
                  <a:pt x="2424" y="200"/>
                </a:lnTo>
                <a:lnTo>
                  <a:pt x="2423" y="200"/>
                </a:lnTo>
                <a:lnTo>
                  <a:pt x="2424" y="202"/>
                </a:lnTo>
                <a:lnTo>
                  <a:pt x="2423" y="202"/>
                </a:lnTo>
                <a:lnTo>
                  <a:pt x="2421" y="202"/>
                </a:lnTo>
                <a:lnTo>
                  <a:pt x="2421" y="203"/>
                </a:lnTo>
                <a:lnTo>
                  <a:pt x="2423" y="203"/>
                </a:lnTo>
                <a:lnTo>
                  <a:pt x="2424" y="203"/>
                </a:lnTo>
                <a:lnTo>
                  <a:pt x="2426" y="202"/>
                </a:lnTo>
                <a:lnTo>
                  <a:pt x="2426" y="203"/>
                </a:lnTo>
                <a:lnTo>
                  <a:pt x="2424" y="203"/>
                </a:lnTo>
                <a:lnTo>
                  <a:pt x="2424" y="205"/>
                </a:lnTo>
                <a:lnTo>
                  <a:pt x="2426" y="205"/>
                </a:lnTo>
                <a:lnTo>
                  <a:pt x="2426" y="206"/>
                </a:lnTo>
                <a:lnTo>
                  <a:pt x="2427" y="206"/>
                </a:lnTo>
                <a:lnTo>
                  <a:pt x="2427" y="205"/>
                </a:lnTo>
                <a:lnTo>
                  <a:pt x="2429" y="205"/>
                </a:lnTo>
                <a:lnTo>
                  <a:pt x="2430" y="205"/>
                </a:lnTo>
                <a:lnTo>
                  <a:pt x="2430" y="203"/>
                </a:lnTo>
                <a:lnTo>
                  <a:pt x="2432" y="203"/>
                </a:lnTo>
                <a:lnTo>
                  <a:pt x="2432" y="203"/>
                </a:lnTo>
                <a:lnTo>
                  <a:pt x="2432" y="202"/>
                </a:lnTo>
                <a:lnTo>
                  <a:pt x="2432" y="200"/>
                </a:lnTo>
                <a:lnTo>
                  <a:pt x="2432" y="202"/>
                </a:lnTo>
                <a:lnTo>
                  <a:pt x="2432" y="200"/>
                </a:lnTo>
                <a:lnTo>
                  <a:pt x="2432" y="200"/>
                </a:lnTo>
                <a:lnTo>
                  <a:pt x="2433" y="199"/>
                </a:lnTo>
                <a:lnTo>
                  <a:pt x="2435" y="199"/>
                </a:lnTo>
                <a:lnTo>
                  <a:pt x="2436" y="199"/>
                </a:lnTo>
                <a:lnTo>
                  <a:pt x="2436" y="200"/>
                </a:lnTo>
                <a:lnTo>
                  <a:pt x="2435" y="200"/>
                </a:lnTo>
                <a:lnTo>
                  <a:pt x="2433" y="200"/>
                </a:lnTo>
                <a:lnTo>
                  <a:pt x="2433" y="202"/>
                </a:lnTo>
                <a:lnTo>
                  <a:pt x="2435" y="202"/>
                </a:lnTo>
                <a:lnTo>
                  <a:pt x="2435" y="203"/>
                </a:lnTo>
                <a:lnTo>
                  <a:pt x="2433" y="203"/>
                </a:lnTo>
                <a:lnTo>
                  <a:pt x="2432" y="203"/>
                </a:lnTo>
                <a:lnTo>
                  <a:pt x="2432" y="205"/>
                </a:lnTo>
                <a:lnTo>
                  <a:pt x="2432" y="206"/>
                </a:lnTo>
                <a:lnTo>
                  <a:pt x="2430" y="206"/>
                </a:lnTo>
                <a:lnTo>
                  <a:pt x="2429" y="206"/>
                </a:lnTo>
                <a:lnTo>
                  <a:pt x="2427" y="206"/>
                </a:lnTo>
                <a:lnTo>
                  <a:pt x="2427" y="208"/>
                </a:lnTo>
                <a:lnTo>
                  <a:pt x="2426" y="208"/>
                </a:lnTo>
                <a:lnTo>
                  <a:pt x="2426" y="206"/>
                </a:lnTo>
                <a:lnTo>
                  <a:pt x="2424" y="206"/>
                </a:lnTo>
                <a:lnTo>
                  <a:pt x="2424" y="205"/>
                </a:lnTo>
                <a:lnTo>
                  <a:pt x="2423" y="205"/>
                </a:lnTo>
                <a:lnTo>
                  <a:pt x="2421" y="205"/>
                </a:lnTo>
                <a:lnTo>
                  <a:pt x="2420" y="205"/>
                </a:lnTo>
                <a:lnTo>
                  <a:pt x="2420" y="206"/>
                </a:lnTo>
                <a:lnTo>
                  <a:pt x="2419" y="206"/>
                </a:lnTo>
                <a:lnTo>
                  <a:pt x="2417" y="206"/>
                </a:lnTo>
                <a:lnTo>
                  <a:pt x="2419" y="205"/>
                </a:lnTo>
                <a:lnTo>
                  <a:pt x="2419" y="203"/>
                </a:lnTo>
                <a:lnTo>
                  <a:pt x="2417" y="203"/>
                </a:lnTo>
                <a:lnTo>
                  <a:pt x="2416" y="203"/>
                </a:lnTo>
                <a:lnTo>
                  <a:pt x="2416" y="205"/>
                </a:lnTo>
                <a:lnTo>
                  <a:pt x="2414" y="205"/>
                </a:lnTo>
                <a:lnTo>
                  <a:pt x="2413" y="205"/>
                </a:lnTo>
                <a:lnTo>
                  <a:pt x="2413" y="206"/>
                </a:lnTo>
                <a:lnTo>
                  <a:pt x="2414" y="206"/>
                </a:lnTo>
                <a:lnTo>
                  <a:pt x="2416" y="206"/>
                </a:lnTo>
                <a:lnTo>
                  <a:pt x="2414" y="208"/>
                </a:lnTo>
                <a:lnTo>
                  <a:pt x="2414" y="209"/>
                </a:lnTo>
                <a:lnTo>
                  <a:pt x="2416" y="209"/>
                </a:lnTo>
                <a:lnTo>
                  <a:pt x="2417" y="209"/>
                </a:lnTo>
                <a:lnTo>
                  <a:pt x="2416" y="211"/>
                </a:lnTo>
                <a:lnTo>
                  <a:pt x="2414" y="211"/>
                </a:lnTo>
                <a:lnTo>
                  <a:pt x="2414" y="209"/>
                </a:lnTo>
                <a:lnTo>
                  <a:pt x="2413" y="209"/>
                </a:lnTo>
                <a:lnTo>
                  <a:pt x="2411" y="209"/>
                </a:lnTo>
                <a:lnTo>
                  <a:pt x="2410" y="209"/>
                </a:lnTo>
                <a:lnTo>
                  <a:pt x="2410" y="211"/>
                </a:lnTo>
                <a:lnTo>
                  <a:pt x="2408" y="211"/>
                </a:lnTo>
                <a:lnTo>
                  <a:pt x="2407" y="211"/>
                </a:lnTo>
                <a:lnTo>
                  <a:pt x="2407" y="212"/>
                </a:lnTo>
                <a:lnTo>
                  <a:pt x="2405" y="212"/>
                </a:lnTo>
                <a:lnTo>
                  <a:pt x="2404" y="212"/>
                </a:lnTo>
                <a:lnTo>
                  <a:pt x="2402" y="212"/>
                </a:lnTo>
                <a:lnTo>
                  <a:pt x="2401" y="213"/>
                </a:lnTo>
                <a:lnTo>
                  <a:pt x="2402" y="213"/>
                </a:lnTo>
                <a:lnTo>
                  <a:pt x="2404" y="215"/>
                </a:lnTo>
                <a:lnTo>
                  <a:pt x="2405" y="215"/>
                </a:lnTo>
                <a:lnTo>
                  <a:pt x="2405" y="216"/>
                </a:lnTo>
                <a:lnTo>
                  <a:pt x="2405" y="218"/>
                </a:lnTo>
                <a:lnTo>
                  <a:pt x="2404" y="216"/>
                </a:lnTo>
                <a:lnTo>
                  <a:pt x="2404" y="218"/>
                </a:lnTo>
                <a:lnTo>
                  <a:pt x="2402" y="218"/>
                </a:lnTo>
                <a:lnTo>
                  <a:pt x="2402" y="216"/>
                </a:lnTo>
                <a:lnTo>
                  <a:pt x="2401" y="216"/>
                </a:lnTo>
                <a:lnTo>
                  <a:pt x="2401" y="218"/>
                </a:lnTo>
                <a:lnTo>
                  <a:pt x="2399" y="216"/>
                </a:lnTo>
                <a:lnTo>
                  <a:pt x="2399" y="218"/>
                </a:lnTo>
                <a:lnTo>
                  <a:pt x="2399" y="219"/>
                </a:lnTo>
                <a:lnTo>
                  <a:pt x="2398" y="219"/>
                </a:lnTo>
                <a:lnTo>
                  <a:pt x="2396" y="219"/>
                </a:lnTo>
                <a:lnTo>
                  <a:pt x="2396" y="221"/>
                </a:lnTo>
                <a:lnTo>
                  <a:pt x="2396" y="221"/>
                </a:lnTo>
                <a:lnTo>
                  <a:pt x="2395" y="221"/>
                </a:lnTo>
                <a:lnTo>
                  <a:pt x="2395" y="219"/>
                </a:lnTo>
                <a:lnTo>
                  <a:pt x="2394" y="219"/>
                </a:lnTo>
                <a:lnTo>
                  <a:pt x="2394" y="221"/>
                </a:lnTo>
                <a:lnTo>
                  <a:pt x="2392" y="221"/>
                </a:lnTo>
                <a:lnTo>
                  <a:pt x="2392" y="222"/>
                </a:lnTo>
                <a:lnTo>
                  <a:pt x="2391" y="222"/>
                </a:lnTo>
                <a:lnTo>
                  <a:pt x="2391" y="224"/>
                </a:lnTo>
                <a:lnTo>
                  <a:pt x="2392" y="224"/>
                </a:lnTo>
                <a:lnTo>
                  <a:pt x="2391" y="225"/>
                </a:lnTo>
                <a:lnTo>
                  <a:pt x="2389" y="225"/>
                </a:lnTo>
                <a:lnTo>
                  <a:pt x="2388" y="225"/>
                </a:lnTo>
                <a:lnTo>
                  <a:pt x="2388" y="227"/>
                </a:lnTo>
                <a:lnTo>
                  <a:pt x="2389" y="227"/>
                </a:lnTo>
                <a:lnTo>
                  <a:pt x="2388" y="228"/>
                </a:lnTo>
                <a:lnTo>
                  <a:pt x="2388" y="230"/>
                </a:lnTo>
                <a:lnTo>
                  <a:pt x="2389" y="230"/>
                </a:lnTo>
                <a:lnTo>
                  <a:pt x="2389" y="231"/>
                </a:lnTo>
                <a:lnTo>
                  <a:pt x="2391" y="231"/>
                </a:lnTo>
                <a:lnTo>
                  <a:pt x="2392" y="231"/>
                </a:lnTo>
                <a:lnTo>
                  <a:pt x="2391" y="231"/>
                </a:lnTo>
                <a:lnTo>
                  <a:pt x="2389" y="231"/>
                </a:lnTo>
                <a:lnTo>
                  <a:pt x="2388" y="231"/>
                </a:lnTo>
                <a:lnTo>
                  <a:pt x="2388" y="233"/>
                </a:lnTo>
                <a:lnTo>
                  <a:pt x="2388" y="234"/>
                </a:lnTo>
                <a:lnTo>
                  <a:pt x="2389" y="234"/>
                </a:lnTo>
                <a:lnTo>
                  <a:pt x="2389" y="236"/>
                </a:lnTo>
                <a:lnTo>
                  <a:pt x="2388" y="236"/>
                </a:lnTo>
                <a:lnTo>
                  <a:pt x="2388" y="237"/>
                </a:lnTo>
                <a:lnTo>
                  <a:pt x="2388" y="239"/>
                </a:lnTo>
                <a:lnTo>
                  <a:pt x="2389" y="239"/>
                </a:lnTo>
                <a:lnTo>
                  <a:pt x="2391" y="239"/>
                </a:lnTo>
                <a:lnTo>
                  <a:pt x="2391" y="240"/>
                </a:lnTo>
                <a:lnTo>
                  <a:pt x="2392" y="240"/>
                </a:lnTo>
                <a:lnTo>
                  <a:pt x="2392" y="241"/>
                </a:lnTo>
                <a:lnTo>
                  <a:pt x="2391" y="241"/>
                </a:lnTo>
                <a:lnTo>
                  <a:pt x="2391" y="243"/>
                </a:lnTo>
                <a:lnTo>
                  <a:pt x="2389" y="243"/>
                </a:lnTo>
                <a:lnTo>
                  <a:pt x="2389" y="244"/>
                </a:lnTo>
                <a:lnTo>
                  <a:pt x="2388" y="244"/>
                </a:lnTo>
                <a:lnTo>
                  <a:pt x="2388" y="246"/>
                </a:lnTo>
                <a:lnTo>
                  <a:pt x="2388" y="247"/>
                </a:lnTo>
                <a:lnTo>
                  <a:pt x="2389" y="247"/>
                </a:lnTo>
                <a:lnTo>
                  <a:pt x="2389" y="246"/>
                </a:lnTo>
                <a:lnTo>
                  <a:pt x="2391" y="246"/>
                </a:lnTo>
                <a:lnTo>
                  <a:pt x="2391" y="247"/>
                </a:lnTo>
                <a:lnTo>
                  <a:pt x="2392" y="247"/>
                </a:lnTo>
                <a:lnTo>
                  <a:pt x="2394" y="247"/>
                </a:lnTo>
                <a:lnTo>
                  <a:pt x="2395" y="247"/>
                </a:lnTo>
                <a:lnTo>
                  <a:pt x="2395" y="249"/>
                </a:lnTo>
                <a:lnTo>
                  <a:pt x="2394" y="249"/>
                </a:lnTo>
                <a:lnTo>
                  <a:pt x="2392" y="249"/>
                </a:lnTo>
                <a:lnTo>
                  <a:pt x="2392" y="250"/>
                </a:lnTo>
                <a:lnTo>
                  <a:pt x="2394" y="250"/>
                </a:lnTo>
                <a:lnTo>
                  <a:pt x="2395" y="252"/>
                </a:lnTo>
                <a:lnTo>
                  <a:pt x="2395" y="250"/>
                </a:lnTo>
                <a:lnTo>
                  <a:pt x="2396" y="250"/>
                </a:lnTo>
                <a:lnTo>
                  <a:pt x="2396" y="249"/>
                </a:lnTo>
                <a:lnTo>
                  <a:pt x="2396" y="247"/>
                </a:lnTo>
                <a:lnTo>
                  <a:pt x="2396" y="247"/>
                </a:lnTo>
                <a:lnTo>
                  <a:pt x="2398" y="246"/>
                </a:lnTo>
                <a:lnTo>
                  <a:pt x="2396" y="244"/>
                </a:lnTo>
                <a:lnTo>
                  <a:pt x="2398" y="244"/>
                </a:lnTo>
                <a:lnTo>
                  <a:pt x="2399" y="244"/>
                </a:lnTo>
                <a:lnTo>
                  <a:pt x="2399" y="246"/>
                </a:lnTo>
                <a:lnTo>
                  <a:pt x="2398" y="246"/>
                </a:lnTo>
                <a:lnTo>
                  <a:pt x="2398" y="247"/>
                </a:lnTo>
                <a:lnTo>
                  <a:pt x="2396" y="247"/>
                </a:lnTo>
                <a:lnTo>
                  <a:pt x="2396" y="249"/>
                </a:lnTo>
                <a:lnTo>
                  <a:pt x="2396" y="250"/>
                </a:lnTo>
                <a:lnTo>
                  <a:pt x="2396" y="250"/>
                </a:lnTo>
                <a:lnTo>
                  <a:pt x="2395" y="252"/>
                </a:lnTo>
                <a:lnTo>
                  <a:pt x="2396" y="252"/>
                </a:lnTo>
                <a:lnTo>
                  <a:pt x="2396" y="253"/>
                </a:lnTo>
                <a:lnTo>
                  <a:pt x="2396" y="255"/>
                </a:lnTo>
                <a:lnTo>
                  <a:pt x="2395" y="255"/>
                </a:lnTo>
                <a:lnTo>
                  <a:pt x="2394" y="255"/>
                </a:lnTo>
                <a:lnTo>
                  <a:pt x="2394" y="253"/>
                </a:lnTo>
                <a:lnTo>
                  <a:pt x="2392" y="255"/>
                </a:lnTo>
                <a:lnTo>
                  <a:pt x="2391" y="256"/>
                </a:lnTo>
                <a:lnTo>
                  <a:pt x="2391" y="258"/>
                </a:lnTo>
                <a:lnTo>
                  <a:pt x="2391" y="259"/>
                </a:lnTo>
                <a:lnTo>
                  <a:pt x="2391" y="261"/>
                </a:lnTo>
                <a:lnTo>
                  <a:pt x="2392" y="262"/>
                </a:lnTo>
                <a:lnTo>
                  <a:pt x="2392" y="261"/>
                </a:lnTo>
                <a:lnTo>
                  <a:pt x="2392" y="259"/>
                </a:lnTo>
                <a:lnTo>
                  <a:pt x="2394" y="259"/>
                </a:lnTo>
                <a:lnTo>
                  <a:pt x="2395" y="259"/>
                </a:lnTo>
                <a:lnTo>
                  <a:pt x="2396" y="259"/>
                </a:lnTo>
                <a:lnTo>
                  <a:pt x="2396" y="258"/>
                </a:lnTo>
                <a:lnTo>
                  <a:pt x="2396" y="256"/>
                </a:lnTo>
                <a:lnTo>
                  <a:pt x="2396" y="256"/>
                </a:lnTo>
                <a:lnTo>
                  <a:pt x="2398" y="256"/>
                </a:lnTo>
                <a:lnTo>
                  <a:pt x="2399" y="256"/>
                </a:lnTo>
                <a:lnTo>
                  <a:pt x="2399" y="258"/>
                </a:lnTo>
                <a:lnTo>
                  <a:pt x="2398" y="258"/>
                </a:lnTo>
                <a:lnTo>
                  <a:pt x="2398" y="256"/>
                </a:lnTo>
                <a:lnTo>
                  <a:pt x="2396" y="258"/>
                </a:lnTo>
                <a:lnTo>
                  <a:pt x="2396" y="259"/>
                </a:lnTo>
                <a:lnTo>
                  <a:pt x="2396" y="261"/>
                </a:lnTo>
                <a:lnTo>
                  <a:pt x="2398" y="261"/>
                </a:lnTo>
                <a:lnTo>
                  <a:pt x="2398" y="262"/>
                </a:lnTo>
                <a:lnTo>
                  <a:pt x="2396" y="262"/>
                </a:lnTo>
                <a:lnTo>
                  <a:pt x="2396" y="264"/>
                </a:lnTo>
                <a:lnTo>
                  <a:pt x="2398" y="264"/>
                </a:lnTo>
                <a:lnTo>
                  <a:pt x="2398" y="265"/>
                </a:lnTo>
                <a:lnTo>
                  <a:pt x="2396" y="265"/>
                </a:lnTo>
                <a:lnTo>
                  <a:pt x="2396" y="264"/>
                </a:lnTo>
                <a:lnTo>
                  <a:pt x="2396" y="264"/>
                </a:lnTo>
                <a:lnTo>
                  <a:pt x="2395" y="262"/>
                </a:lnTo>
                <a:lnTo>
                  <a:pt x="2395" y="264"/>
                </a:lnTo>
                <a:lnTo>
                  <a:pt x="2395" y="265"/>
                </a:lnTo>
                <a:lnTo>
                  <a:pt x="2395" y="266"/>
                </a:lnTo>
                <a:lnTo>
                  <a:pt x="2395" y="266"/>
                </a:lnTo>
                <a:lnTo>
                  <a:pt x="2395" y="268"/>
                </a:lnTo>
                <a:lnTo>
                  <a:pt x="2396" y="268"/>
                </a:lnTo>
                <a:lnTo>
                  <a:pt x="2396" y="268"/>
                </a:lnTo>
                <a:lnTo>
                  <a:pt x="2396" y="269"/>
                </a:lnTo>
                <a:lnTo>
                  <a:pt x="2398" y="269"/>
                </a:lnTo>
                <a:lnTo>
                  <a:pt x="2398" y="271"/>
                </a:lnTo>
                <a:lnTo>
                  <a:pt x="2399" y="271"/>
                </a:lnTo>
                <a:lnTo>
                  <a:pt x="2401" y="271"/>
                </a:lnTo>
                <a:lnTo>
                  <a:pt x="2402" y="271"/>
                </a:lnTo>
                <a:lnTo>
                  <a:pt x="2402" y="272"/>
                </a:lnTo>
                <a:lnTo>
                  <a:pt x="2404" y="272"/>
                </a:lnTo>
                <a:lnTo>
                  <a:pt x="2404" y="274"/>
                </a:lnTo>
                <a:lnTo>
                  <a:pt x="2405" y="274"/>
                </a:lnTo>
                <a:lnTo>
                  <a:pt x="2405" y="272"/>
                </a:lnTo>
                <a:lnTo>
                  <a:pt x="2407" y="274"/>
                </a:lnTo>
                <a:lnTo>
                  <a:pt x="2407" y="275"/>
                </a:lnTo>
                <a:lnTo>
                  <a:pt x="2408" y="274"/>
                </a:lnTo>
                <a:lnTo>
                  <a:pt x="2408" y="275"/>
                </a:lnTo>
                <a:lnTo>
                  <a:pt x="2410" y="275"/>
                </a:lnTo>
                <a:lnTo>
                  <a:pt x="2411" y="275"/>
                </a:lnTo>
                <a:lnTo>
                  <a:pt x="2413" y="275"/>
                </a:lnTo>
                <a:lnTo>
                  <a:pt x="2414" y="275"/>
                </a:lnTo>
                <a:lnTo>
                  <a:pt x="2414" y="274"/>
                </a:lnTo>
                <a:lnTo>
                  <a:pt x="2416" y="274"/>
                </a:lnTo>
                <a:lnTo>
                  <a:pt x="2417" y="274"/>
                </a:lnTo>
                <a:lnTo>
                  <a:pt x="2419" y="274"/>
                </a:lnTo>
                <a:lnTo>
                  <a:pt x="2419" y="272"/>
                </a:lnTo>
                <a:lnTo>
                  <a:pt x="2420" y="272"/>
                </a:lnTo>
                <a:lnTo>
                  <a:pt x="2420" y="271"/>
                </a:lnTo>
                <a:lnTo>
                  <a:pt x="2421" y="272"/>
                </a:lnTo>
                <a:lnTo>
                  <a:pt x="2421" y="271"/>
                </a:lnTo>
                <a:lnTo>
                  <a:pt x="2423" y="271"/>
                </a:lnTo>
                <a:lnTo>
                  <a:pt x="2423" y="269"/>
                </a:lnTo>
                <a:lnTo>
                  <a:pt x="2424" y="269"/>
                </a:lnTo>
                <a:lnTo>
                  <a:pt x="2424" y="268"/>
                </a:lnTo>
                <a:lnTo>
                  <a:pt x="2424" y="266"/>
                </a:lnTo>
                <a:lnTo>
                  <a:pt x="2426" y="268"/>
                </a:lnTo>
                <a:lnTo>
                  <a:pt x="2426" y="266"/>
                </a:lnTo>
                <a:lnTo>
                  <a:pt x="2427" y="266"/>
                </a:lnTo>
                <a:lnTo>
                  <a:pt x="2427" y="266"/>
                </a:lnTo>
                <a:lnTo>
                  <a:pt x="2429" y="266"/>
                </a:lnTo>
                <a:lnTo>
                  <a:pt x="2429" y="265"/>
                </a:lnTo>
                <a:lnTo>
                  <a:pt x="2430" y="265"/>
                </a:lnTo>
                <a:lnTo>
                  <a:pt x="2430" y="264"/>
                </a:lnTo>
                <a:lnTo>
                  <a:pt x="2432" y="264"/>
                </a:lnTo>
                <a:lnTo>
                  <a:pt x="2430" y="262"/>
                </a:lnTo>
                <a:lnTo>
                  <a:pt x="2432" y="262"/>
                </a:lnTo>
                <a:lnTo>
                  <a:pt x="2432" y="264"/>
                </a:lnTo>
                <a:lnTo>
                  <a:pt x="2432" y="264"/>
                </a:lnTo>
                <a:lnTo>
                  <a:pt x="2433" y="264"/>
                </a:lnTo>
                <a:lnTo>
                  <a:pt x="2433" y="262"/>
                </a:lnTo>
                <a:lnTo>
                  <a:pt x="2435" y="262"/>
                </a:lnTo>
                <a:lnTo>
                  <a:pt x="2435" y="261"/>
                </a:lnTo>
                <a:lnTo>
                  <a:pt x="2436" y="261"/>
                </a:lnTo>
                <a:lnTo>
                  <a:pt x="2435" y="259"/>
                </a:lnTo>
                <a:lnTo>
                  <a:pt x="2436" y="259"/>
                </a:lnTo>
                <a:lnTo>
                  <a:pt x="2436" y="258"/>
                </a:lnTo>
                <a:lnTo>
                  <a:pt x="2435" y="258"/>
                </a:lnTo>
                <a:lnTo>
                  <a:pt x="2435" y="256"/>
                </a:lnTo>
                <a:lnTo>
                  <a:pt x="2435" y="255"/>
                </a:lnTo>
                <a:lnTo>
                  <a:pt x="2436" y="255"/>
                </a:lnTo>
                <a:lnTo>
                  <a:pt x="2438" y="253"/>
                </a:lnTo>
                <a:lnTo>
                  <a:pt x="2438" y="255"/>
                </a:lnTo>
                <a:lnTo>
                  <a:pt x="2436" y="255"/>
                </a:lnTo>
                <a:lnTo>
                  <a:pt x="2436" y="256"/>
                </a:lnTo>
                <a:lnTo>
                  <a:pt x="2438" y="256"/>
                </a:lnTo>
                <a:lnTo>
                  <a:pt x="2438" y="258"/>
                </a:lnTo>
                <a:lnTo>
                  <a:pt x="2438" y="259"/>
                </a:lnTo>
                <a:lnTo>
                  <a:pt x="2439" y="259"/>
                </a:lnTo>
                <a:lnTo>
                  <a:pt x="2439" y="261"/>
                </a:lnTo>
                <a:lnTo>
                  <a:pt x="2441" y="261"/>
                </a:lnTo>
                <a:lnTo>
                  <a:pt x="2442" y="261"/>
                </a:lnTo>
                <a:lnTo>
                  <a:pt x="2442" y="262"/>
                </a:lnTo>
                <a:lnTo>
                  <a:pt x="2444" y="261"/>
                </a:lnTo>
                <a:lnTo>
                  <a:pt x="2444" y="262"/>
                </a:lnTo>
                <a:lnTo>
                  <a:pt x="2444" y="264"/>
                </a:lnTo>
                <a:lnTo>
                  <a:pt x="2444" y="265"/>
                </a:lnTo>
                <a:lnTo>
                  <a:pt x="2445" y="266"/>
                </a:lnTo>
                <a:lnTo>
                  <a:pt x="2445" y="266"/>
                </a:lnTo>
                <a:lnTo>
                  <a:pt x="2445" y="268"/>
                </a:lnTo>
                <a:lnTo>
                  <a:pt x="2445" y="269"/>
                </a:lnTo>
                <a:lnTo>
                  <a:pt x="2445" y="271"/>
                </a:lnTo>
                <a:lnTo>
                  <a:pt x="2446" y="271"/>
                </a:lnTo>
                <a:lnTo>
                  <a:pt x="2446" y="272"/>
                </a:lnTo>
                <a:lnTo>
                  <a:pt x="2448" y="271"/>
                </a:lnTo>
                <a:lnTo>
                  <a:pt x="2448" y="269"/>
                </a:lnTo>
                <a:lnTo>
                  <a:pt x="2449" y="269"/>
                </a:lnTo>
                <a:lnTo>
                  <a:pt x="2448" y="271"/>
                </a:lnTo>
                <a:lnTo>
                  <a:pt x="2448" y="272"/>
                </a:lnTo>
                <a:lnTo>
                  <a:pt x="2449" y="271"/>
                </a:lnTo>
                <a:lnTo>
                  <a:pt x="2451" y="271"/>
                </a:lnTo>
                <a:lnTo>
                  <a:pt x="2451" y="272"/>
                </a:lnTo>
                <a:lnTo>
                  <a:pt x="2449" y="272"/>
                </a:lnTo>
                <a:lnTo>
                  <a:pt x="2448" y="272"/>
                </a:lnTo>
                <a:lnTo>
                  <a:pt x="2446" y="274"/>
                </a:lnTo>
                <a:lnTo>
                  <a:pt x="2448" y="274"/>
                </a:lnTo>
                <a:lnTo>
                  <a:pt x="2449" y="274"/>
                </a:lnTo>
                <a:lnTo>
                  <a:pt x="2449" y="275"/>
                </a:lnTo>
                <a:lnTo>
                  <a:pt x="2451" y="275"/>
                </a:lnTo>
                <a:lnTo>
                  <a:pt x="2451" y="277"/>
                </a:lnTo>
                <a:lnTo>
                  <a:pt x="2451" y="278"/>
                </a:lnTo>
                <a:lnTo>
                  <a:pt x="2451" y="280"/>
                </a:lnTo>
                <a:lnTo>
                  <a:pt x="2452" y="280"/>
                </a:lnTo>
                <a:lnTo>
                  <a:pt x="2452" y="281"/>
                </a:lnTo>
                <a:lnTo>
                  <a:pt x="2454" y="281"/>
                </a:lnTo>
                <a:lnTo>
                  <a:pt x="2454" y="283"/>
                </a:lnTo>
                <a:lnTo>
                  <a:pt x="2455" y="283"/>
                </a:lnTo>
                <a:lnTo>
                  <a:pt x="2455" y="284"/>
                </a:lnTo>
                <a:lnTo>
                  <a:pt x="2455" y="286"/>
                </a:lnTo>
                <a:lnTo>
                  <a:pt x="2457" y="287"/>
                </a:lnTo>
                <a:lnTo>
                  <a:pt x="2457" y="289"/>
                </a:lnTo>
                <a:lnTo>
                  <a:pt x="2458" y="289"/>
                </a:lnTo>
                <a:lnTo>
                  <a:pt x="2458" y="290"/>
                </a:lnTo>
                <a:lnTo>
                  <a:pt x="2460" y="290"/>
                </a:lnTo>
                <a:lnTo>
                  <a:pt x="2460" y="292"/>
                </a:lnTo>
                <a:lnTo>
                  <a:pt x="2461" y="292"/>
                </a:lnTo>
                <a:lnTo>
                  <a:pt x="2461" y="293"/>
                </a:lnTo>
                <a:lnTo>
                  <a:pt x="2463" y="293"/>
                </a:lnTo>
                <a:lnTo>
                  <a:pt x="2463" y="294"/>
                </a:lnTo>
                <a:lnTo>
                  <a:pt x="2464" y="293"/>
                </a:lnTo>
                <a:lnTo>
                  <a:pt x="2464" y="294"/>
                </a:lnTo>
                <a:lnTo>
                  <a:pt x="2466" y="296"/>
                </a:lnTo>
                <a:lnTo>
                  <a:pt x="2464" y="296"/>
                </a:lnTo>
                <a:lnTo>
                  <a:pt x="2463" y="296"/>
                </a:lnTo>
                <a:lnTo>
                  <a:pt x="2463" y="297"/>
                </a:lnTo>
                <a:lnTo>
                  <a:pt x="2464" y="299"/>
                </a:lnTo>
                <a:lnTo>
                  <a:pt x="2463" y="299"/>
                </a:lnTo>
                <a:lnTo>
                  <a:pt x="2461" y="299"/>
                </a:lnTo>
                <a:lnTo>
                  <a:pt x="2461" y="300"/>
                </a:lnTo>
                <a:lnTo>
                  <a:pt x="2463" y="300"/>
                </a:lnTo>
                <a:lnTo>
                  <a:pt x="2463" y="302"/>
                </a:lnTo>
                <a:lnTo>
                  <a:pt x="2464" y="302"/>
                </a:lnTo>
                <a:lnTo>
                  <a:pt x="2464" y="302"/>
                </a:lnTo>
                <a:lnTo>
                  <a:pt x="2466" y="302"/>
                </a:lnTo>
                <a:lnTo>
                  <a:pt x="2466" y="303"/>
                </a:lnTo>
                <a:lnTo>
                  <a:pt x="2467" y="305"/>
                </a:lnTo>
                <a:lnTo>
                  <a:pt x="2467" y="306"/>
                </a:lnTo>
                <a:lnTo>
                  <a:pt x="2467" y="306"/>
                </a:lnTo>
                <a:lnTo>
                  <a:pt x="2467" y="308"/>
                </a:lnTo>
                <a:lnTo>
                  <a:pt x="2467" y="309"/>
                </a:lnTo>
                <a:lnTo>
                  <a:pt x="2467" y="309"/>
                </a:lnTo>
                <a:lnTo>
                  <a:pt x="2468" y="311"/>
                </a:lnTo>
                <a:lnTo>
                  <a:pt x="2470" y="311"/>
                </a:lnTo>
                <a:lnTo>
                  <a:pt x="2471" y="309"/>
                </a:lnTo>
                <a:lnTo>
                  <a:pt x="2473" y="309"/>
                </a:lnTo>
                <a:lnTo>
                  <a:pt x="2474" y="309"/>
                </a:lnTo>
                <a:lnTo>
                  <a:pt x="2476" y="309"/>
                </a:lnTo>
                <a:lnTo>
                  <a:pt x="2477" y="309"/>
                </a:lnTo>
                <a:lnTo>
                  <a:pt x="2479" y="309"/>
                </a:lnTo>
                <a:lnTo>
                  <a:pt x="2479" y="308"/>
                </a:lnTo>
                <a:lnTo>
                  <a:pt x="2479" y="306"/>
                </a:lnTo>
                <a:lnTo>
                  <a:pt x="2477" y="306"/>
                </a:lnTo>
                <a:lnTo>
                  <a:pt x="2477" y="305"/>
                </a:lnTo>
                <a:lnTo>
                  <a:pt x="2477" y="303"/>
                </a:lnTo>
                <a:lnTo>
                  <a:pt x="2477" y="302"/>
                </a:lnTo>
                <a:lnTo>
                  <a:pt x="2479" y="302"/>
                </a:lnTo>
                <a:lnTo>
                  <a:pt x="2479" y="302"/>
                </a:lnTo>
                <a:lnTo>
                  <a:pt x="2480" y="302"/>
                </a:lnTo>
                <a:lnTo>
                  <a:pt x="2480" y="302"/>
                </a:lnTo>
                <a:lnTo>
                  <a:pt x="2482" y="302"/>
                </a:lnTo>
                <a:lnTo>
                  <a:pt x="2482" y="302"/>
                </a:lnTo>
                <a:lnTo>
                  <a:pt x="2482" y="300"/>
                </a:lnTo>
                <a:lnTo>
                  <a:pt x="2483" y="300"/>
                </a:lnTo>
                <a:lnTo>
                  <a:pt x="2485" y="300"/>
                </a:lnTo>
                <a:lnTo>
                  <a:pt x="2486" y="300"/>
                </a:lnTo>
                <a:lnTo>
                  <a:pt x="2488" y="300"/>
                </a:lnTo>
                <a:lnTo>
                  <a:pt x="2489" y="300"/>
                </a:lnTo>
                <a:lnTo>
                  <a:pt x="2491" y="300"/>
                </a:lnTo>
                <a:lnTo>
                  <a:pt x="2492" y="300"/>
                </a:lnTo>
                <a:lnTo>
                  <a:pt x="2492" y="302"/>
                </a:lnTo>
                <a:lnTo>
                  <a:pt x="2493" y="300"/>
                </a:lnTo>
                <a:lnTo>
                  <a:pt x="2493" y="299"/>
                </a:lnTo>
                <a:lnTo>
                  <a:pt x="2493" y="297"/>
                </a:lnTo>
                <a:lnTo>
                  <a:pt x="2493" y="296"/>
                </a:lnTo>
                <a:lnTo>
                  <a:pt x="2495" y="296"/>
                </a:lnTo>
                <a:lnTo>
                  <a:pt x="2495" y="294"/>
                </a:lnTo>
                <a:lnTo>
                  <a:pt x="2495" y="293"/>
                </a:lnTo>
                <a:lnTo>
                  <a:pt x="2495" y="292"/>
                </a:lnTo>
                <a:lnTo>
                  <a:pt x="2496" y="292"/>
                </a:lnTo>
                <a:lnTo>
                  <a:pt x="2496" y="290"/>
                </a:lnTo>
                <a:lnTo>
                  <a:pt x="2496" y="289"/>
                </a:lnTo>
                <a:lnTo>
                  <a:pt x="2496" y="287"/>
                </a:lnTo>
                <a:lnTo>
                  <a:pt x="2495" y="287"/>
                </a:lnTo>
                <a:lnTo>
                  <a:pt x="2495" y="286"/>
                </a:lnTo>
                <a:lnTo>
                  <a:pt x="2496" y="284"/>
                </a:lnTo>
                <a:lnTo>
                  <a:pt x="2496" y="283"/>
                </a:lnTo>
                <a:lnTo>
                  <a:pt x="2496" y="281"/>
                </a:lnTo>
                <a:lnTo>
                  <a:pt x="2495" y="281"/>
                </a:lnTo>
                <a:lnTo>
                  <a:pt x="2496" y="280"/>
                </a:lnTo>
                <a:lnTo>
                  <a:pt x="2496" y="278"/>
                </a:lnTo>
                <a:lnTo>
                  <a:pt x="2495" y="278"/>
                </a:lnTo>
                <a:lnTo>
                  <a:pt x="2495" y="277"/>
                </a:lnTo>
                <a:lnTo>
                  <a:pt x="2496" y="277"/>
                </a:lnTo>
                <a:lnTo>
                  <a:pt x="2496" y="275"/>
                </a:lnTo>
                <a:lnTo>
                  <a:pt x="2495" y="275"/>
                </a:lnTo>
                <a:lnTo>
                  <a:pt x="2495" y="274"/>
                </a:lnTo>
                <a:lnTo>
                  <a:pt x="2496" y="274"/>
                </a:lnTo>
                <a:lnTo>
                  <a:pt x="2496" y="272"/>
                </a:lnTo>
                <a:lnTo>
                  <a:pt x="2495" y="272"/>
                </a:lnTo>
                <a:lnTo>
                  <a:pt x="2495" y="271"/>
                </a:lnTo>
                <a:lnTo>
                  <a:pt x="2496" y="271"/>
                </a:lnTo>
                <a:lnTo>
                  <a:pt x="2495" y="269"/>
                </a:lnTo>
                <a:lnTo>
                  <a:pt x="2496" y="269"/>
                </a:lnTo>
                <a:lnTo>
                  <a:pt x="2496" y="268"/>
                </a:lnTo>
                <a:lnTo>
                  <a:pt x="2495" y="268"/>
                </a:lnTo>
                <a:lnTo>
                  <a:pt x="2495" y="266"/>
                </a:lnTo>
                <a:lnTo>
                  <a:pt x="2496" y="266"/>
                </a:lnTo>
                <a:lnTo>
                  <a:pt x="2496" y="266"/>
                </a:lnTo>
                <a:lnTo>
                  <a:pt x="2498" y="266"/>
                </a:lnTo>
                <a:lnTo>
                  <a:pt x="2499" y="266"/>
                </a:lnTo>
                <a:lnTo>
                  <a:pt x="2501" y="266"/>
                </a:lnTo>
                <a:lnTo>
                  <a:pt x="2499" y="265"/>
                </a:lnTo>
                <a:lnTo>
                  <a:pt x="2501" y="265"/>
                </a:lnTo>
                <a:lnTo>
                  <a:pt x="2501" y="264"/>
                </a:lnTo>
                <a:lnTo>
                  <a:pt x="2502" y="265"/>
                </a:lnTo>
                <a:lnTo>
                  <a:pt x="2502" y="264"/>
                </a:lnTo>
                <a:lnTo>
                  <a:pt x="2502" y="264"/>
                </a:lnTo>
                <a:lnTo>
                  <a:pt x="2504" y="264"/>
                </a:lnTo>
                <a:lnTo>
                  <a:pt x="2502" y="262"/>
                </a:lnTo>
                <a:lnTo>
                  <a:pt x="2504" y="262"/>
                </a:lnTo>
                <a:lnTo>
                  <a:pt x="2505" y="262"/>
                </a:lnTo>
                <a:lnTo>
                  <a:pt x="2507" y="261"/>
                </a:lnTo>
                <a:lnTo>
                  <a:pt x="2505" y="261"/>
                </a:lnTo>
                <a:lnTo>
                  <a:pt x="2505" y="259"/>
                </a:lnTo>
                <a:lnTo>
                  <a:pt x="2507" y="259"/>
                </a:lnTo>
                <a:lnTo>
                  <a:pt x="2505" y="258"/>
                </a:lnTo>
                <a:lnTo>
                  <a:pt x="2504" y="259"/>
                </a:lnTo>
                <a:lnTo>
                  <a:pt x="2504" y="258"/>
                </a:lnTo>
                <a:lnTo>
                  <a:pt x="2504" y="256"/>
                </a:lnTo>
                <a:lnTo>
                  <a:pt x="2505" y="256"/>
                </a:lnTo>
                <a:lnTo>
                  <a:pt x="2507" y="256"/>
                </a:lnTo>
                <a:lnTo>
                  <a:pt x="2507" y="255"/>
                </a:lnTo>
                <a:lnTo>
                  <a:pt x="2508" y="255"/>
                </a:lnTo>
                <a:lnTo>
                  <a:pt x="2508" y="253"/>
                </a:lnTo>
                <a:lnTo>
                  <a:pt x="2510" y="253"/>
                </a:lnTo>
                <a:lnTo>
                  <a:pt x="2510" y="252"/>
                </a:lnTo>
                <a:lnTo>
                  <a:pt x="2510" y="250"/>
                </a:lnTo>
                <a:lnTo>
                  <a:pt x="2508" y="250"/>
                </a:lnTo>
                <a:lnTo>
                  <a:pt x="2507" y="249"/>
                </a:lnTo>
                <a:lnTo>
                  <a:pt x="2505" y="249"/>
                </a:lnTo>
                <a:lnTo>
                  <a:pt x="2504" y="247"/>
                </a:lnTo>
                <a:lnTo>
                  <a:pt x="2502" y="247"/>
                </a:lnTo>
                <a:lnTo>
                  <a:pt x="2502" y="246"/>
                </a:lnTo>
                <a:lnTo>
                  <a:pt x="2502" y="246"/>
                </a:lnTo>
                <a:lnTo>
                  <a:pt x="2502" y="244"/>
                </a:lnTo>
                <a:lnTo>
                  <a:pt x="2501" y="244"/>
                </a:lnTo>
                <a:lnTo>
                  <a:pt x="2501" y="243"/>
                </a:lnTo>
                <a:lnTo>
                  <a:pt x="2499" y="243"/>
                </a:lnTo>
                <a:lnTo>
                  <a:pt x="2499" y="241"/>
                </a:lnTo>
                <a:lnTo>
                  <a:pt x="2498" y="241"/>
                </a:lnTo>
                <a:lnTo>
                  <a:pt x="2498" y="243"/>
                </a:lnTo>
                <a:lnTo>
                  <a:pt x="2496" y="243"/>
                </a:lnTo>
                <a:lnTo>
                  <a:pt x="2496" y="241"/>
                </a:lnTo>
                <a:lnTo>
                  <a:pt x="2495" y="241"/>
                </a:lnTo>
                <a:lnTo>
                  <a:pt x="2493" y="241"/>
                </a:lnTo>
                <a:lnTo>
                  <a:pt x="2492" y="240"/>
                </a:lnTo>
                <a:lnTo>
                  <a:pt x="2492" y="239"/>
                </a:lnTo>
                <a:lnTo>
                  <a:pt x="2492" y="237"/>
                </a:lnTo>
                <a:lnTo>
                  <a:pt x="2491" y="237"/>
                </a:lnTo>
                <a:lnTo>
                  <a:pt x="2491" y="236"/>
                </a:lnTo>
                <a:lnTo>
                  <a:pt x="2491" y="234"/>
                </a:lnTo>
                <a:lnTo>
                  <a:pt x="2491" y="233"/>
                </a:lnTo>
                <a:lnTo>
                  <a:pt x="2489" y="231"/>
                </a:lnTo>
                <a:lnTo>
                  <a:pt x="2489" y="231"/>
                </a:lnTo>
                <a:lnTo>
                  <a:pt x="2489" y="230"/>
                </a:lnTo>
                <a:lnTo>
                  <a:pt x="2489" y="228"/>
                </a:lnTo>
                <a:lnTo>
                  <a:pt x="2491" y="228"/>
                </a:lnTo>
                <a:lnTo>
                  <a:pt x="2491" y="227"/>
                </a:lnTo>
                <a:lnTo>
                  <a:pt x="2489" y="227"/>
                </a:lnTo>
                <a:lnTo>
                  <a:pt x="2489" y="225"/>
                </a:lnTo>
                <a:lnTo>
                  <a:pt x="2491" y="225"/>
                </a:lnTo>
                <a:lnTo>
                  <a:pt x="2491" y="224"/>
                </a:lnTo>
                <a:lnTo>
                  <a:pt x="2491" y="222"/>
                </a:lnTo>
                <a:lnTo>
                  <a:pt x="2489" y="221"/>
                </a:lnTo>
                <a:lnTo>
                  <a:pt x="2488" y="219"/>
                </a:lnTo>
                <a:lnTo>
                  <a:pt x="2488" y="218"/>
                </a:lnTo>
                <a:lnTo>
                  <a:pt x="2489" y="218"/>
                </a:lnTo>
                <a:lnTo>
                  <a:pt x="2489" y="219"/>
                </a:lnTo>
                <a:lnTo>
                  <a:pt x="2491" y="219"/>
                </a:lnTo>
                <a:lnTo>
                  <a:pt x="2491" y="218"/>
                </a:lnTo>
                <a:lnTo>
                  <a:pt x="2492" y="218"/>
                </a:lnTo>
                <a:lnTo>
                  <a:pt x="2493" y="218"/>
                </a:lnTo>
                <a:lnTo>
                  <a:pt x="2493" y="216"/>
                </a:lnTo>
                <a:lnTo>
                  <a:pt x="2492" y="215"/>
                </a:lnTo>
                <a:lnTo>
                  <a:pt x="2491" y="213"/>
                </a:lnTo>
                <a:lnTo>
                  <a:pt x="2489" y="212"/>
                </a:lnTo>
                <a:lnTo>
                  <a:pt x="2491" y="212"/>
                </a:lnTo>
                <a:lnTo>
                  <a:pt x="2491" y="213"/>
                </a:lnTo>
                <a:lnTo>
                  <a:pt x="2492" y="213"/>
                </a:lnTo>
                <a:lnTo>
                  <a:pt x="2493" y="213"/>
                </a:lnTo>
                <a:lnTo>
                  <a:pt x="2495" y="213"/>
                </a:lnTo>
                <a:lnTo>
                  <a:pt x="2495" y="212"/>
                </a:lnTo>
                <a:lnTo>
                  <a:pt x="2496" y="213"/>
                </a:lnTo>
                <a:lnTo>
                  <a:pt x="2496" y="212"/>
                </a:lnTo>
                <a:lnTo>
                  <a:pt x="2496" y="211"/>
                </a:lnTo>
                <a:lnTo>
                  <a:pt x="2498" y="211"/>
                </a:lnTo>
                <a:lnTo>
                  <a:pt x="2498" y="209"/>
                </a:lnTo>
                <a:lnTo>
                  <a:pt x="2499" y="209"/>
                </a:lnTo>
                <a:lnTo>
                  <a:pt x="2501" y="209"/>
                </a:lnTo>
                <a:lnTo>
                  <a:pt x="2501" y="208"/>
                </a:lnTo>
                <a:lnTo>
                  <a:pt x="2501" y="206"/>
                </a:lnTo>
                <a:lnTo>
                  <a:pt x="2502" y="206"/>
                </a:lnTo>
                <a:lnTo>
                  <a:pt x="2502" y="205"/>
                </a:lnTo>
                <a:lnTo>
                  <a:pt x="2502" y="206"/>
                </a:lnTo>
                <a:lnTo>
                  <a:pt x="2504" y="206"/>
                </a:lnTo>
                <a:lnTo>
                  <a:pt x="2504" y="205"/>
                </a:lnTo>
                <a:lnTo>
                  <a:pt x="2505" y="205"/>
                </a:lnTo>
                <a:lnTo>
                  <a:pt x="2507" y="203"/>
                </a:lnTo>
                <a:lnTo>
                  <a:pt x="2508" y="203"/>
                </a:lnTo>
                <a:lnTo>
                  <a:pt x="2508" y="202"/>
                </a:lnTo>
                <a:lnTo>
                  <a:pt x="2510" y="202"/>
                </a:lnTo>
                <a:lnTo>
                  <a:pt x="2511" y="202"/>
                </a:lnTo>
                <a:lnTo>
                  <a:pt x="2511" y="200"/>
                </a:lnTo>
                <a:lnTo>
                  <a:pt x="2511" y="199"/>
                </a:lnTo>
                <a:lnTo>
                  <a:pt x="2511" y="197"/>
                </a:lnTo>
                <a:lnTo>
                  <a:pt x="2513" y="196"/>
                </a:lnTo>
                <a:lnTo>
                  <a:pt x="2514" y="196"/>
                </a:lnTo>
                <a:lnTo>
                  <a:pt x="2514" y="196"/>
                </a:lnTo>
                <a:lnTo>
                  <a:pt x="2516" y="196"/>
                </a:lnTo>
                <a:lnTo>
                  <a:pt x="2516" y="194"/>
                </a:lnTo>
                <a:lnTo>
                  <a:pt x="2514" y="194"/>
                </a:lnTo>
                <a:lnTo>
                  <a:pt x="2514" y="193"/>
                </a:lnTo>
                <a:lnTo>
                  <a:pt x="2513" y="193"/>
                </a:lnTo>
                <a:lnTo>
                  <a:pt x="2511" y="193"/>
                </a:lnTo>
                <a:lnTo>
                  <a:pt x="2510" y="193"/>
                </a:lnTo>
                <a:lnTo>
                  <a:pt x="2510" y="191"/>
                </a:lnTo>
                <a:lnTo>
                  <a:pt x="2510" y="190"/>
                </a:lnTo>
                <a:lnTo>
                  <a:pt x="2510" y="188"/>
                </a:lnTo>
                <a:lnTo>
                  <a:pt x="2511" y="188"/>
                </a:lnTo>
                <a:lnTo>
                  <a:pt x="2511" y="187"/>
                </a:lnTo>
                <a:lnTo>
                  <a:pt x="2513" y="187"/>
                </a:lnTo>
                <a:lnTo>
                  <a:pt x="2513" y="186"/>
                </a:lnTo>
                <a:lnTo>
                  <a:pt x="2513" y="184"/>
                </a:lnTo>
                <a:lnTo>
                  <a:pt x="2511" y="184"/>
                </a:lnTo>
                <a:lnTo>
                  <a:pt x="2511" y="186"/>
                </a:lnTo>
                <a:lnTo>
                  <a:pt x="2510" y="184"/>
                </a:lnTo>
                <a:lnTo>
                  <a:pt x="2511" y="184"/>
                </a:lnTo>
                <a:lnTo>
                  <a:pt x="2511" y="183"/>
                </a:lnTo>
                <a:lnTo>
                  <a:pt x="2513" y="183"/>
                </a:lnTo>
                <a:lnTo>
                  <a:pt x="2513" y="181"/>
                </a:lnTo>
                <a:lnTo>
                  <a:pt x="2511" y="180"/>
                </a:lnTo>
                <a:lnTo>
                  <a:pt x="2513" y="180"/>
                </a:lnTo>
                <a:lnTo>
                  <a:pt x="2513" y="181"/>
                </a:lnTo>
                <a:lnTo>
                  <a:pt x="2514" y="183"/>
                </a:lnTo>
                <a:lnTo>
                  <a:pt x="2514" y="181"/>
                </a:lnTo>
                <a:lnTo>
                  <a:pt x="2516" y="181"/>
                </a:lnTo>
                <a:lnTo>
                  <a:pt x="2516" y="180"/>
                </a:lnTo>
                <a:lnTo>
                  <a:pt x="2514" y="180"/>
                </a:lnTo>
                <a:lnTo>
                  <a:pt x="2514" y="178"/>
                </a:lnTo>
                <a:lnTo>
                  <a:pt x="2516" y="180"/>
                </a:lnTo>
                <a:lnTo>
                  <a:pt x="2516" y="178"/>
                </a:lnTo>
                <a:lnTo>
                  <a:pt x="2517" y="178"/>
                </a:lnTo>
                <a:lnTo>
                  <a:pt x="2517" y="177"/>
                </a:lnTo>
                <a:lnTo>
                  <a:pt x="2518" y="178"/>
                </a:lnTo>
                <a:lnTo>
                  <a:pt x="2520" y="178"/>
                </a:lnTo>
                <a:lnTo>
                  <a:pt x="2521" y="178"/>
                </a:lnTo>
                <a:lnTo>
                  <a:pt x="2521" y="180"/>
                </a:lnTo>
                <a:lnTo>
                  <a:pt x="2523" y="178"/>
                </a:lnTo>
                <a:lnTo>
                  <a:pt x="2524" y="178"/>
                </a:lnTo>
                <a:lnTo>
                  <a:pt x="2526" y="178"/>
                </a:lnTo>
                <a:lnTo>
                  <a:pt x="2527" y="178"/>
                </a:lnTo>
                <a:lnTo>
                  <a:pt x="2529" y="178"/>
                </a:lnTo>
                <a:lnTo>
                  <a:pt x="2530" y="178"/>
                </a:lnTo>
                <a:lnTo>
                  <a:pt x="2532" y="178"/>
                </a:lnTo>
                <a:lnTo>
                  <a:pt x="2533" y="178"/>
                </a:lnTo>
                <a:lnTo>
                  <a:pt x="2533" y="180"/>
                </a:lnTo>
                <a:lnTo>
                  <a:pt x="2535" y="180"/>
                </a:lnTo>
                <a:lnTo>
                  <a:pt x="2536" y="180"/>
                </a:lnTo>
                <a:lnTo>
                  <a:pt x="2536" y="181"/>
                </a:lnTo>
                <a:lnTo>
                  <a:pt x="2538" y="181"/>
                </a:lnTo>
                <a:lnTo>
                  <a:pt x="2538" y="181"/>
                </a:lnTo>
                <a:lnTo>
                  <a:pt x="2539" y="181"/>
                </a:lnTo>
                <a:lnTo>
                  <a:pt x="2539" y="183"/>
                </a:lnTo>
                <a:lnTo>
                  <a:pt x="2539" y="184"/>
                </a:lnTo>
                <a:lnTo>
                  <a:pt x="2539" y="186"/>
                </a:lnTo>
                <a:lnTo>
                  <a:pt x="2541" y="186"/>
                </a:lnTo>
                <a:lnTo>
                  <a:pt x="2539" y="187"/>
                </a:lnTo>
                <a:lnTo>
                  <a:pt x="2541" y="187"/>
                </a:lnTo>
                <a:lnTo>
                  <a:pt x="2542" y="187"/>
                </a:lnTo>
                <a:lnTo>
                  <a:pt x="2542" y="188"/>
                </a:lnTo>
                <a:lnTo>
                  <a:pt x="2541" y="188"/>
                </a:lnTo>
                <a:lnTo>
                  <a:pt x="2542" y="190"/>
                </a:lnTo>
                <a:lnTo>
                  <a:pt x="2541" y="190"/>
                </a:lnTo>
                <a:lnTo>
                  <a:pt x="2539" y="190"/>
                </a:lnTo>
                <a:lnTo>
                  <a:pt x="2538" y="190"/>
                </a:lnTo>
                <a:lnTo>
                  <a:pt x="2538" y="190"/>
                </a:lnTo>
                <a:lnTo>
                  <a:pt x="2538" y="191"/>
                </a:lnTo>
                <a:lnTo>
                  <a:pt x="2538" y="193"/>
                </a:lnTo>
                <a:lnTo>
                  <a:pt x="2538" y="194"/>
                </a:lnTo>
                <a:lnTo>
                  <a:pt x="2536" y="194"/>
                </a:lnTo>
                <a:lnTo>
                  <a:pt x="2536" y="196"/>
                </a:lnTo>
                <a:lnTo>
                  <a:pt x="2535" y="196"/>
                </a:lnTo>
                <a:lnTo>
                  <a:pt x="2535" y="196"/>
                </a:lnTo>
                <a:lnTo>
                  <a:pt x="2535" y="197"/>
                </a:lnTo>
                <a:lnTo>
                  <a:pt x="2533" y="197"/>
                </a:lnTo>
                <a:lnTo>
                  <a:pt x="2533" y="199"/>
                </a:lnTo>
                <a:lnTo>
                  <a:pt x="2532" y="199"/>
                </a:lnTo>
                <a:lnTo>
                  <a:pt x="2532" y="200"/>
                </a:lnTo>
                <a:lnTo>
                  <a:pt x="2530" y="200"/>
                </a:lnTo>
                <a:lnTo>
                  <a:pt x="2530" y="202"/>
                </a:lnTo>
                <a:lnTo>
                  <a:pt x="2529" y="202"/>
                </a:lnTo>
                <a:lnTo>
                  <a:pt x="2529" y="203"/>
                </a:lnTo>
                <a:lnTo>
                  <a:pt x="2529" y="205"/>
                </a:lnTo>
                <a:lnTo>
                  <a:pt x="2527" y="205"/>
                </a:lnTo>
                <a:lnTo>
                  <a:pt x="2527" y="203"/>
                </a:lnTo>
                <a:lnTo>
                  <a:pt x="2526" y="203"/>
                </a:lnTo>
                <a:lnTo>
                  <a:pt x="2526" y="205"/>
                </a:lnTo>
                <a:lnTo>
                  <a:pt x="2526" y="206"/>
                </a:lnTo>
                <a:lnTo>
                  <a:pt x="2524" y="206"/>
                </a:lnTo>
                <a:lnTo>
                  <a:pt x="2524" y="208"/>
                </a:lnTo>
                <a:lnTo>
                  <a:pt x="2526" y="208"/>
                </a:lnTo>
                <a:lnTo>
                  <a:pt x="2526" y="209"/>
                </a:lnTo>
                <a:lnTo>
                  <a:pt x="2524" y="209"/>
                </a:lnTo>
                <a:lnTo>
                  <a:pt x="2523" y="209"/>
                </a:lnTo>
                <a:lnTo>
                  <a:pt x="2521" y="209"/>
                </a:lnTo>
                <a:lnTo>
                  <a:pt x="2520" y="209"/>
                </a:lnTo>
                <a:lnTo>
                  <a:pt x="2520" y="211"/>
                </a:lnTo>
                <a:lnTo>
                  <a:pt x="2521" y="212"/>
                </a:lnTo>
                <a:lnTo>
                  <a:pt x="2520" y="212"/>
                </a:lnTo>
                <a:lnTo>
                  <a:pt x="2520" y="213"/>
                </a:lnTo>
                <a:lnTo>
                  <a:pt x="2518" y="213"/>
                </a:lnTo>
                <a:lnTo>
                  <a:pt x="2518" y="215"/>
                </a:lnTo>
                <a:lnTo>
                  <a:pt x="2518" y="216"/>
                </a:lnTo>
                <a:lnTo>
                  <a:pt x="2518" y="218"/>
                </a:lnTo>
                <a:lnTo>
                  <a:pt x="2518" y="219"/>
                </a:lnTo>
                <a:lnTo>
                  <a:pt x="2520" y="219"/>
                </a:lnTo>
                <a:lnTo>
                  <a:pt x="2520" y="221"/>
                </a:lnTo>
                <a:lnTo>
                  <a:pt x="2521" y="221"/>
                </a:lnTo>
                <a:lnTo>
                  <a:pt x="2521" y="222"/>
                </a:lnTo>
                <a:lnTo>
                  <a:pt x="2521" y="224"/>
                </a:lnTo>
                <a:lnTo>
                  <a:pt x="2521" y="225"/>
                </a:lnTo>
                <a:lnTo>
                  <a:pt x="2523" y="225"/>
                </a:lnTo>
                <a:lnTo>
                  <a:pt x="2523" y="227"/>
                </a:lnTo>
                <a:lnTo>
                  <a:pt x="2524" y="227"/>
                </a:lnTo>
                <a:lnTo>
                  <a:pt x="2524" y="228"/>
                </a:lnTo>
                <a:lnTo>
                  <a:pt x="2526" y="228"/>
                </a:lnTo>
                <a:lnTo>
                  <a:pt x="2526" y="230"/>
                </a:lnTo>
                <a:lnTo>
                  <a:pt x="2526" y="231"/>
                </a:lnTo>
                <a:lnTo>
                  <a:pt x="2527" y="231"/>
                </a:lnTo>
                <a:lnTo>
                  <a:pt x="2526" y="231"/>
                </a:lnTo>
                <a:lnTo>
                  <a:pt x="2527" y="233"/>
                </a:lnTo>
                <a:lnTo>
                  <a:pt x="2527" y="234"/>
                </a:lnTo>
                <a:lnTo>
                  <a:pt x="2527" y="236"/>
                </a:lnTo>
                <a:lnTo>
                  <a:pt x="2526" y="236"/>
                </a:lnTo>
                <a:lnTo>
                  <a:pt x="2526" y="237"/>
                </a:lnTo>
                <a:lnTo>
                  <a:pt x="2526" y="239"/>
                </a:lnTo>
                <a:lnTo>
                  <a:pt x="2527" y="239"/>
                </a:lnTo>
                <a:lnTo>
                  <a:pt x="2527" y="240"/>
                </a:lnTo>
                <a:lnTo>
                  <a:pt x="2529" y="240"/>
                </a:lnTo>
                <a:lnTo>
                  <a:pt x="2529" y="241"/>
                </a:lnTo>
                <a:lnTo>
                  <a:pt x="2529" y="243"/>
                </a:lnTo>
                <a:lnTo>
                  <a:pt x="2530" y="243"/>
                </a:lnTo>
                <a:lnTo>
                  <a:pt x="2532" y="241"/>
                </a:lnTo>
                <a:lnTo>
                  <a:pt x="2532" y="243"/>
                </a:lnTo>
                <a:lnTo>
                  <a:pt x="2533" y="243"/>
                </a:lnTo>
                <a:lnTo>
                  <a:pt x="2535" y="243"/>
                </a:lnTo>
                <a:lnTo>
                  <a:pt x="2535" y="244"/>
                </a:lnTo>
                <a:lnTo>
                  <a:pt x="2536" y="244"/>
                </a:lnTo>
                <a:lnTo>
                  <a:pt x="2536" y="246"/>
                </a:lnTo>
                <a:lnTo>
                  <a:pt x="2538" y="246"/>
                </a:lnTo>
                <a:lnTo>
                  <a:pt x="2538" y="244"/>
                </a:lnTo>
                <a:lnTo>
                  <a:pt x="2538" y="244"/>
                </a:lnTo>
                <a:lnTo>
                  <a:pt x="2539" y="244"/>
                </a:lnTo>
                <a:lnTo>
                  <a:pt x="2538" y="246"/>
                </a:lnTo>
                <a:lnTo>
                  <a:pt x="2538" y="247"/>
                </a:lnTo>
                <a:lnTo>
                  <a:pt x="2539" y="246"/>
                </a:lnTo>
                <a:lnTo>
                  <a:pt x="2539" y="247"/>
                </a:lnTo>
                <a:lnTo>
                  <a:pt x="2539" y="249"/>
                </a:lnTo>
                <a:lnTo>
                  <a:pt x="2538" y="249"/>
                </a:lnTo>
                <a:lnTo>
                  <a:pt x="2538" y="250"/>
                </a:lnTo>
                <a:lnTo>
                  <a:pt x="2539" y="250"/>
                </a:lnTo>
                <a:lnTo>
                  <a:pt x="2541" y="250"/>
                </a:lnTo>
                <a:lnTo>
                  <a:pt x="2541" y="249"/>
                </a:lnTo>
                <a:lnTo>
                  <a:pt x="2542" y="249"/>
                </a:lnTo>
                <a:lnTo>
                  <a:pt x="2543" y="249"/>
                </a:lnTo>
                <a:lnTo>
                  <a:pt x="2545" y="249"/>
                </a:lnTo>
                <a:lnTo>
                  <a:pt x="2545" y="250"/>
                </a:lnTo>
                <a:lnTo>
                  <a:pt x="2545" y="252"/>
                </a:lnTo>
                <a:lnTo>
                  <a:pt x="2546" y="252"/>
                </a:lnTo>
                <a:lnTo>
                  <a:pt x="2546" y="250"/>
                </a:lnTo>
                <a:lnTo>
                  <a:pt x="2548" y="250"/>
                </a:lnTo>
                <a:lnTo>
                  <a:pt x="2549" y="250"/>
                </a:lnTo>
                <a:lnTo>
                  <a:pt x="2551" y="250"/>
                </a:lnTo>
                <a:lnTo>
                  <a:pt x="2552" y="250"/>
                </a:lnTo>
                <a:lnTo>
                  <a:pt x="2552" y="249"/>
                </a:lnTo>
                <a:lnTo>
                  <a:pt x="2554" y="250"/>
                </a:lnTo>
                <a:lnTo>
                  <a:pt x="2554" y="249"/>
                </a:lnTo>
                <a:lnTo>
                  <a:pt x="2555" y="249"/>
                </a:lnTo>
                <a:lnTo>
                  <a:pt x="2555" y="250"/>
                </a:lnTo>
                <a:lnTo>
                  <a:pt x="2557" y="249"/>
                </a:lnTo>
                <a:lnTo>
                  <a:pt x="2557" y="247"/>
                </a:lnTo>
                <a:lnTo>
                  <a:pt x="2558" y="247"/>
                </a:lnTo>
                <a:lnTo>
                  <a:pt x="2560" y="247"/>
                </a:lnTo>
                <a:lnTo>
                  <a:pt x="2561" y="247"/>
                </a:lnTo>
                <a:lnTo>
                  <a:pt x="2563" y="247"/>
                </a:lnTo>
                <a:lnTo>
                  <a:pt x="2564" y="246"/>
                </a:lnTo>
                <a:lnTo>
                  <a:pt x="2564" y="247"/>
                </a:lnTo>
                <a:lnTo>
                  <a:pt x="2566" y="247"/>
                </a:lnTo>
                <a:lnTo>
                  <a:pt x="2567" y="247"/>
                </a:lnTo>
                <a:lnTo>
                  <a:pt x="2566" y="246"/>
                </a:lnTo>
                <a:lnTo>
                  <a:pt x="2566" y="244"/>
                </a:lnTo>
                <a:lnTo>
                  <a:pt x="2567" y="246"/>
                </a:lnTo>
                <a:lnTo>
                  <a:pt x="2568" y="246"/>
                </a:lnTo>
                <a:lnTo>
                  <a:pt x="2570" y="246"/>
                </a:lnTo>
                <a:lnTo>
                  <a:pt x="2570" y="244"/>
                </a:lnTo>
                <a:lnTo>
                  <a:pt x="2571" y="244"/>
                </a:lnTo>
                <a:lnTo>
                  <a:pt x="2573" y="244"/>
                </a:lnTo>
                <a:lnTo>
                  <a:pt x="2573" y="244"/>
                </a:lnTo>
                <a:lnTo>
                  <a:pt x="2574" y="244"/>
                </a:lnTo>
                <a:lnTo>
                  <a:pt x="2576" y="243"/>
                </a:lnTo>
                <a:lnTo>
                  <a:pt x="2577" y="243"/>
                </a:lnTo>
                <a:lnTo>
                  <a:pt x="2579" y="243"/>
                </a:lnTo>
                <a:lnTo>
                  <a:pt x="2580" y="244"/>
                </a:lnTo>
                <a:lnTo>
                  <a:pt x="2580" y="243"/>
                </a:lnTo>
                <a:lnTo>
                  <a:pt x="2582" y="243"/>
                </a:lnTo>
                <a:lnTo>
                  <a:pt x="2583" y="243"/>
                </a:lnTo>
                <a:lnTo>
                  <a:pt x="2585" y="243"/>
                </a:lnTo>
                <a:lnTo>
                  <a:pt x="2586" y="243"/>
                </a:lnTo>
                <a:lnTo>
                  <a:pt x="2586" y="241"/>
                </a:lnTo>
                <a:lnTo>
                  <a:pt x="2588" y="241"/>
                </a:lnTo>
                <a:lnTo>
                  <a:pt x="2589" y="241"/>
                </a:lnTo>
                <a:lnTo>
                  <a:pt x="2589" y="240"/>
                </a:lnTo>
                <a:lnTo>
                  <a:pt x="2591" y="240"/>
                </a:lnTo>
                <a:lnTo>
                  <a:pt x="2591" y="241"/>
                </a:lnTo>
                <a:lnTo>
                  <a:pt x="2591" y="243"/>
                </a:lnTo>
                <a:lnTo>
                  <a:pt x="2589" y="243"/>
                </a:lnTo>
                <a:lnTo>
                  <a:pt x="2591" y="244"/>
                </a:lnTo>
                <a:lnTo>
                  <a:pt x="2592" y="244"/>
                </a:lnTo>
                <a:lnTo>
                  <a:pt x="2593" y="246"/>
                </a:lnTo>
                <a:lnTo>
                  <a:pt x="2595" y="246"/>
                </a:lnTo>
                <a:lnTo>
                  <a:pt x="2595" y="247"/>
                </a:lnTo>
                <a:lnTo>
                  <a:pt x="2596" y="247"/>
                </a:lnTo>
                <a:lnTo>
                  <a:pt x="2598" y="247"/>
                </a:lnTo>
                <a:lnTo>
                  <a:pt x="2599" y="247"/>
                </a:lnTo>
                <a:lnTo>
                  <a:pt x="2601" y="247"/>
                </a:lnTo>
                <a:lnTo>
                  <a:pt x="2602" y="247"/>
                </a:lnTo>
                <a:lnTo>
                  <a:pt x="2604" y="247"/>
                </a:lnTo>
                <a:lnTo>
                  <a:pt x="2604" y="249"/>
                </a:lnTo>
                <a:lnTo>
                  <a:pt x="2605" y="249"/>
                </a:lnTo>
                <a:lnTo>
                  <a:pt x="2605" y="250"/>
                </a:lnTo>
                <a:lnTo>
                  <a:pt x="2607" y="250"/>
                </a:lnTo>
                <a:lnTo>
                  <a:pt x="2608" y="250"/>
                </a:lnTo>
                <a:lnTo>
                  <a:pt x="2608" y="252"/>
                </a:lnTo>
                <a:lnTo>
                  <a:pt x="2607" y="252"/>
                </a:lnTo>
                <a:lnTo>
                  <a:pt x="2604" y="250"/>
                </a:lnTo>
                <a:lnTo>
                  <a:pt x="2601" y="250"/>
                </a:lnTo>
                <a:lnTo>
                  <a:pt x="2598" y="250"/>
                </a:lnTo>
                <a:lnTo>
                  <a:pt x="2596" y="250"/>
                </a:lnTo>
                <a:lnTo>
                  <a:pt x="2596" y="252"/>
                </a:lnTo>
                <a:lnTo>
                  <a:pt x="2596" y="253"/>
                </a:lnTo>
                <a:lnTo>
                  <a:pt x="2595" y="253"/>
                </a:lnTo>
                <a:lnTo>
                  <a:pt x="2595" y="252"/>
                </a:lnTo>
                <a:lnTo>
                  <a:pt x="2593" y="252"/>
                </a:lnTo>
                <a:lnTo>
                  <a:pt x="2592" y="252"/>
                </a:lnTo>
                <a:lnTo>
                  <a:pt x="2592" y="253"/>
                </a:lnTo>
                <a:lnTo>
                  <a:pt x="2592" y="255"/>
                </a:lnTo>
                <a:lnTo>
                  <a:pt x="2591" y="255"/>
                </a:lnTo>
                <a:lnTo>
                  <a:pt x="2591" y="253"/>
                </a:lnTo>
                <a:lnTo>
                  <a:pt x="2589" y="253"/>
                </a:lnTo>
                <a:lnTo>
                  <a:pt x="2589" y="255"/>
                </a:lnTo>
                <a:lnTo>
                  <a:pt x="2591" y="256"/>
                </a:lnTo>
                <a:lnTo>
                  <a:pt x="2589" y="258"/>
                </a:lnTo>
                <a:lnTo>
                  <a:pt x="2588" y="258"/>
                </a:lnTo>
                <a:lnTo>
                  <a:pt x="2586" y="258"/>
                </a:lnTo>
                <a:lnTo>
                  <a:pt x="2585" y="258"/>
                </a:lnTo>
                <a:lnTo>
                  <a:pt x="2583" y="258"/>
                </a:lnTo>
                <a:lnTo>
                  <a:pt x="2582" y="258"/>
                </a:lnTo>
                <a:lnTo>
                  <a:pt x="2580" y="258"/>
                </a:lnTo>
                <a:lnTo>
                  <a:pt x="2579" y="256"/>
                </a:lnTo>
                <a:lnTo>
                  <a:pt x="2577" y="256"/>
                </a:lnTo>
                <a:lnTo>
                  <a:pt x="2576" y="256"/>
                </a:lnTo>
                <a:lnTo>
                  <a:pt x="2574" y="256"/>
                </a:lnTo>
                <a:lnTo>
                  <a:pt x="2574" y="255"/>
                </a:lnTo>
                <a:lnTo>
                  <a:pt x="2573" y="255"/>
                </a:lnTo>
                <a:lnTo>
                  <a:pt x="2573" y="255"/>
                </a:lnTo>
                <a:lnTo>
                  <a:pt x="2571" y="255"/>
                </a:lnTo>
                <a:lnTo>
                  <a:pt x="2571" y="256"/>
                </a:lnTo>
                <a:lnTo>
                  <a:pt x="2570" y="255"/>
                </a:lnTo>
                <a:lnTo>
                  <a:pt x="2570" y="256"/>
                </a:lnTo>
                <a:lnTo>
                  <a:pt x="2568" y="256"/>
                </a:lnTo>
                <a:lnTo>
                  <a:pt x="2567" y="256"/>
                </a:lnTo>
                <a:lnTo>
                  <a:pt x="2566" y="256"/>
                </a:lnTo>
                <a:lnTo>
                  <a:pt x="2564" y="256"/>
                </a:lnTo>
                <a:lnTo>
                  <a:pt x="2563" y="256"/>
                </a:lnTo>
                <a:lnTo>
                  <a:pt x="2563" y="258"/>
                </a:lnTo>
                <a:lnTo>
                  <a:pt x="2561" y="258"/>
                </a:lnTo>
                <a:lnTo>
                  <a:pt x="2560" y="258"/>
                </a:lnTo>
                <a:lnTo>
                  <a:pt x="2558" y="258"/>
                </a:lnTo>
                <a:lnTo>
                  <a:pt x="2557" y="258"/>
                </a:lnTo>
                <a:lnTo>
                  <a:pt x="2555" y="258"/>
                </a:lnTo>
                <a:lnTo>
                  <a:pt x="2555" y="259"/>
                </a:lnTo>
                <a:lnTo>
                  <a:pt x="2554" y="259"/>
                </a:lnTo>
                <a:lnTo>
                  <a:pt x="2554" y="261"/>
                </a:lnTo>
                <a:lnTo>
                  <a:pt x="2552" y="259"/>
                </a:lnTo>
                <a:lnTo>
                  <a:pt x="2552" y="261"/>
                </a:lnTo>
                <a:lnTo>
                  <a:pt x="2551" y="261"/>
                </a:lnTo>
                <a:lnTo>
                  <a:pt x="2552" y="262"/>
                </a:lnTo>
                <a:lnTo>
                  <a:pt x="2551" y="262"/>
                </a:lnTo>
                <a:lnTo>
                  <a:pt x="2549" y="264"/>
                </a:lnTo>
                <a:lnTo>
                  <a:pt x="2551" y="264"/>
                </a:lnTo>
                <a:lnTo>
                  <a:pt x="2552" y="264"/>
                </a:lnTo>
                <a:lnTo>
                  <a:pt x="2552" y="265"/>
                </a:lnTo>
                <a:lnTo>
                  <a:pt x="2554" y="265"/>
                </a:lnTo>
                <a:lnTo>
                  <a:pt x="2554" y="266"/>
                </a:lnTo>
                <a:lnTo>
                  <a:pt x="2554" y="266"/>
                </a:lnTo>
                <a:lnTo>
                  <a:pt x="2554" y="268"/>
                </a:lnTo>
                <a:lnTo>
                  <a:pt x="2555" y="268"/>
                </a:lnTo>
                <a:lnTo>
                  <a:pt x="2555" y="269"/>
                </a:lnTo>
                <a:lnTo>
                  <a:pt x="2557" y="269"/>
                </a:lnTo>
                <a:lnTo>
                  <a:pt x="2557" y="271"/>
                </a:lnTo>
                <a:lnTo>
                  <a:pt x="2558" y="271"/>
                </a:lnTo>
                <a:lnTo>
                  <a:pt x="2560" y="271"/>
                </a:lnTo>
                <a:lnTo>
                  <a:pt x="2561" y="272"/>
                </a:lnTo>
                <a:lnTo>
                  <a:pt x="2561" y="271"/>
                </a:lnTo>
                <a:lnTo>
                  <a:pt x="2563" y="271"/>
                </a:lnTo>
                <a:lnTo>
                  <a:pt x="2563" y="269"/>
                </a:lnTo>
                <a:lnTo>
                  <a:pt x="2564" y="269"/>
                </a:lnTo>
                <a:lnTo>
                  <a:pt x="2564" y="271"/>
                </a:lnTo>
                <a:lnTo>
                  <a:pt x="2564" y="272"/>
                </a:lnTo>
                <a:lnTo>
                  <a:pt x="2564" y="274"/>
                </a:lnTo>
                <a:lnTo>
                  <a:pt x="2564" y="275"/>
                </a:lnTo>
                <a:lnTo>
                  <a:pt x="2564" y="277"/>
                </a:lnTo>
                <a:lnTo>
                  <a:pt x="2564" y="278"/>
                </a:lnTo>
                <a:lnTo>
                  <a:pt x="2564" y="280"/>
                </a:lnTo>
                <a:lnTo>
                  <a:pt x="2566" y="280"/>
                </a:lnTo>
                <a:lnTo>
                  <a:pt x="2566" y="281"/>
                </a:lnTo>
                <a:lnTo>
                  <a:pt x="2567" y="283"/>
                </a:lnTo>
                <a:lnTo>
                  <a:pt x="2567" y="284"/>
                </a:lnTo>
                <a:lnTo>
                  <a:pt x="2567" y="286"/>
                </a:lnTo>
                <a:lnTo>
                  <a:pt x="2567" y="287"/>
                </a:lnTo>
                <a:lnTo>
                  <a:pt x="2566" y="287"/>
                </a:lnTo>
                <a:lnTo>
                  <a:pt x="2566" y="289"/>
                </a:lnTo>
                <a:lnTo>
                  <a:pt x="2564" y="289"/>
                </a:lnTo>
                <a:lnTo>
                  <a:pt x="2563" y="290"/>
                </a:lnTo>
                <a:lnTo>
                  <a:pt x="2561" y="290"/>
                </a:lnTo>
                <a:lnTo>
                  <a:pt x="2561" y="289"/>
                </a:lnTo>
                <a:lnTo>
                  <a:pt x="2560" y="289"/>
                </a:lnTo>
                <a:lnTo>
                  <a:pt x="2558" y="289"/>
                </a:lnTo>
                <a:lnTo>
                  <a:pt x="2558" y="287"/>
                </a:lnTo>
                <a:lnTo>
                  <a:pt x="2557" y="287"/>
                </a:lnTo>
                <a:lnTo>
                  <a:pt x="2557" y="286"/>
                </a:lnTo>
                <a:lnTo>
                  <a:pt x="2555" y="286"/>
                </a:lnTo>
                <a:lnTo>
                  <a:pt x="2555" y="284"/>
                </a:lnTo>
                <a:lnTo>
                  <a:pt x="2554" y="284"/>
                </a:lnTo>
                <a:lnTo>
                  <a:pt x="2554" y="283"/>
                </a:lnTo>
                <a:lnTo>
                  <a:pt x="2552" y="283"/>
                </a:lnTo>
                <a:lnTo>
                  <a:pt x="2549" y="281"/>
                </a:lnTo>
                <a:lnTo>
                  <a:pt x="2549" y="280"/>
                </a:lnTo>
                <a:lnTo>
                  <a:pt x="2548" y="278"/>
                </a:lnTo>
                <a:lnTo>
                  <a:pt x="2545" y="280"/>
                </a:lnTo>
                <a:lnTo>
                  <a:pt x="2543" y="281"/>
                </a:lnTo>
                <a:lnTo>
                  <a:pt x="2542" y="281"/>
                </a:lnTo>
                <a:lnTo>
                  <a:pt x="2541" y="281"/>
                </a:lnTo>
                <a:lnTo>
                  <a:pt x="2541" y="283"/>
                </a:lnTo>
                <a:lnTo>
                  <a:pt x="2539" y="284"/>
                </a:lnTo>
                <a:lnTo>
                  <a:pt x="2539" y="286"/>
                </a:lnTo>
                <a:lnTo>
                  <a:pt x="2539" y="287"/>
                </a:lnTo>
                <a:lnTo>
                  <a:pt x="2541" y="289"/>
                </a:lnTo>
                <a:lnTo>
                  <a:pt x="2539" y="289"/>
                </a:lnTo>
                <a:lnTo>
                  <a:pt x="2539" y="290"/>
                </a:lnTo>
                <a:lnTo>
                  <a:pt x="2538" y="290"/>
                </a:lnTo>
                <a:lnTo>
                  <a:pt x="2538" y="292"/>
                </a:lnTo>
                <a:lnTo>
                  <a:pt x="2538" y="293"/>
                </a:lnTo>
                <a:lnTo>
                  <a:pt x="2538" y="294"/>
                </a:lnTo>
                <a:lnTo>
                  <a:pt x="2538" y="296"/>
                </a:lnTo>
                <a:lnTo>
                  <a:pt x="2538" y="297"/>
                </a:lnTo>
                <a:lnTo>
                  <a:pt x="2538" y="299"/>
                </a:lnTo>
                <a:lnTo>
                  <a:pt x="2539" y="299"/>
                </a:lnTo>
                <a:lnTo>
                  <a:pt x="2539" y="300"/>
                </a:lnTo>
                <a:lnTo>
                  <a:pt x="2539" y="302"/>
                </a:lnTo>
                <a:lnTo>
                  <a:pt x="2541" y="302"/>
                </a:lnTo>
                <a:lnTo>
                  <a:pt x="2541" y="302"/>
                </a:lnTo>
                <a:lnTo>
                  <a:pt x="2541" y="303"/>
                </a:lnTo>
                <a:lnTo>
                  <a:pt x="2541" y="305"/>
                </a:lnTo>
                <a:lnTo>
                  <a:pt x="2542" y="305"/>
                </a:lnTo>
                <a:lnTo>
                  <a:pt x="2542" y="306"/>
                </a:lnTo>
                <a:lnTo>
                  <a:pt x="2543" y="308"/>
                </a:lnTo>
                <a:lnTo>
                  <a:pt x="2543" y="309"/>
                </a:lnTo>
                <a:lnTo>
                  <a:pt x="2543" y="311"/>
                </a:lnTo>
                <a:lnTo>
                  <a:pt x="2545" y="311"/>
                </a:lnTo>
                <a:lnTo>
                  <a:pt x="2545" y="312"/>
                </a:lnTo>
                <a:lnTo>
                  <a:pt x="2543" y="312"/>
                </a:lnTo>
                <a:lnTo>
                  <a:pt x="2545" y="314"/>
                </a:lnTo>
                <a:lnTo>
                  <a:pt x="2545" y="315"/>
                </a:lnTo>
                <a:lnTo>
                  <a:pt x="2545" y="317"/>
                </a:lnTo>
                <a:lnTo>
                  <a:pt x="2543" y="317"/>
                </a:lnTo>
                <a:lnTo>
                  <a:pt x="2542" y="317"/>
                </a:lnTo>
                <a:lnTo>
                  <a:pt x="2541" y="317"/>
                </a:lnTo>
                <a:lnTo>
                  <a:pt x="2539" y="317"/>
                </a:lnTo>
                <a:lnTo>
                  <a:pt x="2539" y="315"/>
                </a:lnTo>
                <a:lnTo>
                  <a:pt x="2538" y="315"/>
                </a:lnTo>
                <a:lnTo>
                  <a:pt x="2538" y="317"/>
                </a:lnTo>
                <a:lnTo>
                  <a:pt x="2538" y="317"/>
                </a:lnTo>
                <a:lnTo>
                  <a:pt x="2536" y="315"/>
                </a:lnTo>
                <a:lnTo>
                  <a:pt x="2536" y="317"/>
                </a:lnTo>
                <a:lnTo>
                  <a:pt x="2535" y="315"/>
                </a:lnTo>
                <a:lnTo>
                  <a:pt x="2535" y="317"/>
                </a:lnTo>
                <a:lnTo>
                  <a:pt x="2535" y="318"/>
                </a:lnTo>
                <a:lnTo>
                  <a:pt x="2535" y="319"/>
                </a:lnTo>
                <a:lnTo>
                  <a:pt x="2535" y="321"/>
                </a:lnTo>
                <a:lnTo>
                  <a:pt x="2533" y="322"/>
                </a:lnTo>
                <a:lnTo>
                  <a:pt x="2532" y="322"/>
                </a:lnTo>
                <a:lnTo>
                  <a:pt x="2532" y="324"/>
                </a:lnTo>
                <a:lnTo>
                  <a:pt x="2530" y="324"/>
                </a:lnTo>
                <a:lnTo>
                  <a:pt x="2527" y="324"/>
                </a:lnTo>
                <a:lnTo>
                  <a:pt x="2526" y="324"/>
                </a:lnTo>
                <a:lnTo>
                  <a:pt x="2524" y="324"/>
                </a:lnTo>
                <a:lnTo>
                  <a:pt x="2523" y="324"/>
                </a:lnTo>
                <a:lnTo>
                  <a:pt x="2523" y="322"/>
                </a:lnTo>
                <a:lnTo>
                  <a:pt x="2521" y="322"/>
                </a:lnTo>
                <a:lnTo>
                  <a:pt x="2521" y="321"/>
                </a:lnTo>
                <a:lnTo>
                  <a:pt x="2520" y="321"/>
                </a:lnTo>
                <a:lnTo>
                  <a:pt x="2520" y="319"/>
                </a:lnTo>
                <a:lnTo>
                  <a:pt x="2520" y="318"/>
                </a:lnTo>
                <a:lnTo>
                  <a:pt x="2518" y="318"/>
                </a:lnTo>
                <a:lnTo>
                  <a:pt x="2517" y="318"/>
                </a:lnTo>
                <a:lnTo>
                  <a:pt x="2514" y="318"/>
                </a:lnTo>
                <a:lnTo>
                  <a:pt x="2513" y="318"/>
                </a:lnTo>
                <a:lnTo>
                  <a:pt x="2510" y="318"/>
                </a:lnTo>
                <a:lnTo>
                  <a:pt x="2507" y="319"/>
                </a:lnTo>
                <a:lnTo>
                  <a:pt x="2505" y="321"/>
                </a:lnTo>
                <a:lnTo>
                  <a:pt x="2504" y="321"/>
                </a:lnTo>
                <a:lnTo>
                  <a:pt x="2502" y="321"/>
                </a:lnTo>
                <a:lnTo>
                  <a:pt x="2502" y="321"/>
                </a:lnTo>
                <a:lnTo>
                  <a:pt x="2502" y="322"/>
                </a:lnTo>
                <a:lnTo>
                  <a:pt x="2501" y="324"/>
                </a:lnTo>
                <a:lnTo>
                  <a:pt x="2501" y="325"/>
                </a:lnTo>
                <a:lnTo>
                  <a:pt x="2499" y="325"/>
                </a:lnTo>
                <a:lnTo>
                  <a:pt x="2496" y="325"/>
                </a:lnTo>
                <a:lnTo>
                  <a:pt x="2495" y="327"/>
                </a:lnTo>
                <a:lnTo>
                  <a:pt x="2493" y="327"/>
                </a:lnTo>
                <a:lnTo>
                  <a:pt x="2492" y="327"/>
                </a:lnTo>
                <a:lnTo>
                  <a:pt x="2489" y="328"/>
                </a:lnTo>
                <a:lnTo>
                  <a:pt x="2486" y="328"/>
                </a:lnTo>
                <a:lnTo>
                  <a:pt x="2485" y="330"/>
                </a:lnTo>
                <a:lnTo>
                  <a:pt x="2483" y="330"/>
                </a:lnTo>
                <a:lnTo>
                  <a:pt x="2482" y="330"/>
                </a:lnTo>
                <a:lnTo>
                  <a:pt x="2479" y="328"/>
                </a:lnTo>
                <a:lnTo>
                  <a:pt x="2480" y="330"/>
                </a:lnTo>
                <a:lnTo>
                  <a:pt x="2479" y="330"/>
                </a:lnTo>
                <a:lnTo>
                  <a:pt x="2479" y="331"/>
                </a:lnTo>
                <a:lnTo>
                  <a:pt x="2480" y="331"/>
                </a:lnTo>
                <a:lnTo>
                  <a:pt x="2482" y="331"/>
                </a:lnTo>
                <a:lnTo>
                  <a:pt x="2483" y="331"/>
                </a:lnTo>
                <a:lnTo>
                  <a:pt x="2485" y="331"/>
                </a:lnTo>
                <a:lnTo>
                  <a:pt x="2486" y="331"/>
                </a:lnTo>
                <a:lnTo>
                  <a:pt x="2486" y="333"/>
                </a:lnTo>
                <a:lnTo>
                  <a:pt x="2485" y="333"/>
                </a:lnTo>
                <a:lnTo>
                  <a:pt x="2486" y="334"/>
                </a:lnTo>
                <a:lnTo>
                  <a:pt x="2485" y="334"/>
                </a:lnTo>
                <a:lnTo>
                  <a:pt x="2483" y="334"/>
                </a:lnTo>
                <a:lnTo>
                  <a:pt x="2483" y="333"/>
                </a:lnTo>
                <a:lnTo>
                  <a:pt x="2482" y="333"/>
                </a:lnTo>
                <a:lnTo>
                  <a:pt x="2480" y="333"/>
                </a:lnTo>
                <a:lnTo>
                  <a:pt x="2479" y="333"/>
                </a:lnTo>
                <a:lnTo>
                  <a:pt x="2479" y="331"/>
                </a:lnTo>
                <a:lnTo>
                  <a:pt x="2477" y="331"/>
                </a:lnTo>
                <a:lnTo>
                  <a:pt x="2479" y="330"/>
                </a:lnTo>
                <a:lnTo>
                  <a:pt x="2477" y="330"/>
                </a:lnTo>
                <a:lnTo>
                  <a:pt x="2477" y="328"/>
                </a:lnTo>
                <a:lnTo>
                  <a:pt x="2476" y="327"/>
                </a:lnTo>
                <a:lnTo>
                  <a:pt x="2474" y="327"/>
                </a:lnTo>
                <a:lnTo>
                  <a:pt x="2474" y="328"/>
                </a:lnTo>
                <a:lnTo>
                  <a:pt x="2473" y="328"/>
                </a:lnTo>
                <a:lnTo>
                  <a:pt x="2473" y="327"/>
                </a:lnTo>
                <a:lnTo>
                  <a:pt x="2471" y="327"/>
                </a:lnTo>
                <a:lnTo>
                  <a:pt x="2471" y="325"/>
                </a:lnTo>
                <a:lnTo>
                  <a:pt x="2473" y="325"/>
                </a:lnTo>
                <a:lnTo>
                  <a:pt x="2473" y="324"/>
                </a:lnTo>
                <a:lnTo>
                  <a:pt x="2474" y="324"/>
                </a:lnTo>
                <a:lnTo>
                  <a:pt x="2474" y="322"/>
                </a:lnTo>
                <a:lnTo>
                  <a:pt x="2474" y="321"/>
                </a:lnTo>
                <a:lnTo>
                  <a:pt x="2473" y="321"/>
                </a:lnTo>
                <a:lnTo>
                  <a:pt x="2473" y="322"/>
                </a:lnTo>
                <a:lnTo>
                  <a:pt x="2471" y="321"/>
                </a:lnTo>
                <a:lnTo>
                  <a:pt x="2470" y="321"/>
                </a:lnTo>
                <a:lnTo>
                  <a:pt x="2470" y="322"/>
                </a:lnTo>
                <a:lnTo>
                  <a:pt x="2470" y="324"/>
                </a:lnTo>
                <a:lnTo>
                  <a:pt x="2468" y="324"/>
                </a:lnTo>
                <a:lnTo>
                  <a:pt x="2468" y="322"/>
                </a:lnTo>
                <a:lnTo>
                  <a:pt x="2467" y="324"/>
                </a:lnTo>
                <a:lnTo>
                  <a:pt x="2467" y="322"/>
                </a:lnTo>
                <a:lnTo>
                  <a:pt x="2466" y="322"/>
                </a:lnTo>
                <a:lnTo>
                  <a:pt x="2464" y="322"/>
                </a:lnTo>
                <a:lnTo>
                  <a:pt x="2464" y="324"/>
                </a:lnTo>
                <a:lnTo>
                  <a:pt x="2464" y="325"/>
                </a:lnTo>
                <a:lnTo>
                  <a:pt x="2463" y="325"/>
                </a:lnTo>
                <a:lnTo>
                  <a:pt x="2461" y="325"/>
                </a:lnTo>
                <a:lnTo>
                  <a:pt x="2461" y="327"/>
                </a:lnTo>
                <a:lnTo>
                  <a:pt x="2458" y="327"/>
                </a:lnTo>
                <a:lnTo>
                  <a:pt x="2457" y="327"/>
                </a:lnTo>
                <a:lnTo>
                  <a:pt x="2457" y="328"/>
                </a:lnTo>
                <a:lnTo>
                  <a:pt x="2455" y="328"/>
                </a:lnTo>
                <a:lnTo>
                  <a:pt x="2454" y="330"/>
                </a:lnTo>
                <a:lnTo>
                  <a:pt x="2452" y="330"/>
                </a:lnTo>
                <a:lnTo>
                  <a:pt x="2452" y="328"/>
                </a:lnTo>
                <a:lnTo>
                  <a:pt x="2451" y="328"/>
                </a:lnTo>
                <a:lnTo>
                  <a:pt x="2451" y="330"/>
                </a:lnTo>
                <a:lnTo>
                  <a:pt x="2449" y="330"/>
                </a:lnTo>
                <a:lnTo>
                  <a:pt x="2448" y="330"/>
                </a:lnTo>
                <a:lnTo>
                  <a:pt x="2448" y="328"/>
                </a:lnTo>
                <a:lnTo>
                  <a:pt x="2449" y="328"/>
                </a:lnTo>
                <a:lnTo>
                  <a:pt x="2449" y="327"/>
                </a:lnTo>
                <a:lnTo>
                  <a:pt x="2451" y="327"/>
                </a:lnTo>
                <a:lnTo>
                  <a:pt x="2451" y="325"/>
                </a:lnTo>
                <a:lnTo>
                  <a:pt x="2451" y="324"/>
                </a:lnTo>
                <a:lnTo>
                  <a:pt x="2449" y="324"/>
                </a:lnTo>
                <a:lnTo>
                  <a:pt x="2448" y="324"/>
                </a:lnTo>
                <a:lnTo>
                  <a:pt x="2448" y="325"/>
                </a:lnTo>
                <a:lnTo>
                  <a:pt x="2446" y="325"/>
                </a:lnTo>
                <a:lnTo>
                  <a:pt x="2446" y="324"/>
                </a:lnTo>
                <a:lnTo>
                  <a:pt x="2445" y="324"/>
                </a:lnTo>
                <a:lnTo>
                  <a:pt x="2444" y="322"/>
                </a:lnTo>
                <a:lnTo>
                  <a:pt x="2444" y="324"/>
                </a:lnTo>
                <a:lnTo>
                  <a:pt x="2442" y="324"/>
                </a:lnTo>
                <a:lnTo>
                  <a:pt x="2442" y="322"/>
                </a:lnTo>
                <a:lnTo>
                  <a:pt x="2441" y="322"/>
                </a:lnTo>
                <a:lnTo>
                  <a:pt x="2439" y="322"/>
                </a:lnTo>
                <a:lnTo>
                  <a:pt x="2441" y="321"/>
                </a:lnTo>
                <a:lnTo>
                  <a:pt x="2441" y="319"/>
                </a:lnTo>
                <a:lnTo>
                  <a:pt x="2439" y="319"/>
                </a:lnTo>
                <a:lnTo>
                  <a:pt x="2439" y="318"/>
                </a:lnTo>
                <a:lnTo>
                  <a:pt x="2438" y="318"/>
                </a:lnTo>
                <a:lnTo>
                  <a:pt x="2436" y="318"/>
                </a:lnTo>
                <a:lnTo>
                  <a:pt x="2435" y="318"/>
                </a:lnTo>
                <a:lnTo>
                  <a:pt x="2435" y="317"/>
                </a:lnTo>
                <a:lnTo>
                  <a:pt x="2436" y="317"/>
                </a:lnTo>
                <a:lnTo>
                  <a:pt x="2438" y="317"/>
                </a:lnTo>
                <a:lnTo>
                  <a:pt x="2439" y="317"/>
                </a:lnTo>
                <a:lnTo>
                  <a:pt x="2441" y="317"/>
                </a:lnTo>
                <a:lnTo>
                  <a:pt x="2439" y="315"/>
                </a:lnTo>
                <a:lnTo>
                  <a:pt x="2438" y="315"/>
                </a:lnTo>
                <a:lnTo>
                  <a:pt x="2438" y="314"/>
                </a:lnTo>
                <a:lnTo>
                  <a:pt x="2436" y="314"/>
                </a:lnTo>
                <a:lnTo>
                  <a:pt x="2435" y="314"/>
                </a:lnTo>
                <a:lnTo>
                  <a:pt x="2435" y="312"/>
                </a:lnTo>
                <a:lnTo>
                  <a:pt x="2436" y="312"/>
                </a:lnTo>
                <a:lnTo>
                  <a:pt x="2436" y="311"/>
                </a:lnTo>
                <a:lnTo>
                  <a:pt x="2435" y="311"/>
                </a:lnTo>
                <a:lnTo>
                  <a:pt x="2435" y="309"/>
                </a:lnTo>
                <a:lnTo>
                  <a:pt x="2435" y="308"/>
                </a:lnTo>
                <a:lnTo>
                  <a:pt x="2436" y="308"/>
                </a:lnTo>
                <a:lnTo>
                  <a:pt x="2436" y="306"/>
                </a:lnTo>
                <a:lnTo>
                  <a:pt x="2438" y="305"/>
                </a:lnTo>
                <a:lnTo>
                  <a:pt x="2438" y="303"/>
                </a:lnTo>
                <a:lnTo>
                  <a:pt x="2439" y="303"/>
                </a:lnTo>
                <a:lnTo>
                  <a:pt x="2441" y="302"/>
                </a:lnTo>
                <a:lnTo>
                  <a:pt x="2441" y="302"/>
                </a:lnTo>
                <a:lnTo>
                  <a:pt x="2439" y="300"/>
                </a:lnTo>
                <a:lnTo>
                  <a:pt x="2441" y="300"/>
                </a:lnTo>
                <a:lnTo>
                  <a:pt x="2441" y="299"/>
                </a:lnTo>
                <a:lnTo>
                  <a:pt x="2442" y="299"/>
                </a:lnTo>
                <a:lnTo>
                  <a:pt x="2442" y="300"/>
                </a:lnTo>
                <a:lnTo>
                  <a:pt x="2442" y="302"/>
                </a:lnTo>
                <a:lnTo>
                  <a:pt x="2444" y="302"/>
                </a:lnTo>
                <a:lnTo>
                  <a:pt x="2444" y="300"/>
                </a:lnTo>
                <a:lnTo>
                  <a:pt x="2445" y="300"/>
                </a:lnTo>
                <a:lnTo>
                  <a:pt x="2445" y="299"/>
                </a:lnTo>
                <a:lnTo>
                  <a:pt x="2446" y="297"/>
                </a:lnTo>
                <a:lnTo>
                  <a:pt x="2446" y="296"/>
                </a:lnTo>
                <a:lnTo>
                  <a:pt x="2445" y="296"/>
                </a:lnTo>
                <a:lnTo>
                  <a:pt x="2444" y="296"/>
                </a:lnTo>
                <a:lnTo>
                  <a:pt x="2442" y="296"/>
                </a:lnTo>
                <a:lnTo>
                  <a:pt x="2441" y="296"/>
                </a:lnTo>
                <a:lnTo>
                  <a:pt x="2441" y="294"/>
                </a:lnTo>
                <a:lnTo>
                  <a:pt x="2439" y="293"/>
                </a:lnTo>
                <a:lnTo>
                  <a:pt x="2439" y="292"/>
                </a:lnTo>
                <a:lnTo>
                  <a:pt x="2439" y="290"/>
                </a:lnTo>
                <a:lnTo>
                  <a:pt x="2439" y="289"/>
                </a:lnTo>
                <a:lnTo>
                  <a:pt x="2439" y="287"/>
                </a:lnTo>
                <a:lnTo>
                  <a:pt x="2441" y="287"/>
                </a:lnTo>
                <a:lnTo>
                  <a:pt x="2441" y="286"/>
                </a:lnTo>
                <a:lnTo>
                  <a:pt x="2441" y="284"/>
                </a:lnTo>
                <a:lnTo>
                  <a:pt x="2441" y="283"/>
                </a:lnTo>
                <a:lnTo>
                  <a:pt x="2439" y="281"/>
                </a:lnTo>
                <a:lnTo>
                  <a:pt x="2439" y="280"/>
                </a:lnTo>
                <a:lnTo>
                  <a:pt x="2438" y="280"/>
                </a:lnTo>
                <a:lnTo>
                  <a:pt x="2436" y="281"/>
                </a:lnTo>
                <a:lnTo>
                  <a:pt x="2435" y="281"/>
                </a:lnTo>
                <a:lnTo>
                  <a:pt x="2433" y="283"/>
                </a:lnTo>
                <a:lnTo>
                  <a:pt x="2432" y="286"/>
                </a:lnTo>
                <a:lnTo>
                  <a:pt x="2432" y="286"/>
                </a:lnTo>
                <a:lnTo>
                  <a:pt x="2432" y="287"/>
                </a:lnTo>
                <a:lnTo>
                  <a:pt x="2430" y="287"/>
                </a:lnTo>
                <a:lnTo>
                  <a:pt x="2427" y="287"/>
                </a:lnTo>
                <a:lnTo>
                  <a:pt x="2426" y="287"/>
                </a:lnTo>
                <a:lnTo>
                  <a:pt x="2424" y="287"/>
                </a:lnTo>
                <a:lnTo>
                  <a:pt x="2423" y="289"/>
                </a:lnTo>
                <a:lnTo>
                  <a:pt x="2421" y="292"/>
                </a:lnTo>
                <a:lnTo>
                  <a:pt x="2421" y="293"/>
                </a:lnTo>
                <a:lnTo>
                  <a:pt x="2423" y="293"/>
                </a:lnTo>
                <a:lnTo>
                  <a:pt x="2423" y="292"/>
                </a:lnTo>
                <a:lnTo>
                  <a:pt x="2424" y="292"/>
                </a:lnTo>
                <a:lnTo>
                  <a:pt x="2424" y="293"/>
                </a:lnTo>
                <a:lnTo>
                  <a:pt x="2426" y="293"/>
                </a:lnTo>
                <a:lnTo>
                  <a:pt x="2426" y="294"/>
                </a:lnTo>
                <a:lnTo>
                  <a:pt x="2426" y="296"/>
                </a:lnTo>
                <a:lnTo>
                  <a:pt x="2424" y="296"/>
                </a:lnTo>
                <a:lnTo>
                  <a:pt x="2424" y="294"/>
                </a:lnTo>
                <a:lnTo>
                  <a:pt x="2424" y="293"/>
                </a:lnTo>
                <a:lnTo>
                  <a:pt x="2423" y="293"/>
                </a:lnTo>
                <a:lnTo>
                  <a:pt x="2423" y="294"/>
                </a:lnTo>
                <a:lnTo>
                  <a:pt x="2421" y="294"/>
                </a:lnTo>
                <a:lnTo>
                  <a:pt x="2421" y="293"/>
                </a:lnTo>
                <a:lnTo>
                  <a:pt x="2420" y="293"/>
                </a:lnTo>
                <a:lnTo>
                  <a:pt x="2420" y="294"/>
                </a:lnTo>
                <a:lnTo>
                  <a:pt x="2420" y="300"/>
                </a:lnTo>
                <a:lnTo>
                  <a:pt x="2420" y="302"/>
                </a:lnTo>
                <a:lnTo>
                  <a:pt x="2421" y="302"/>
                </a:lnTo>
                <a:lnTo>
                  <a:pt x="2421" y="302"/>
                </a:lnTo>
                <a:lnTo>
                  <a:pt x="2423" y="302"/>
                </a:lnTo>
                <a:lnTo>
                  <a:pt x="2423" y="302"/>
                </a:lnTo>
                <a:lnTo>
                  <a:pt x="2423" y="303"/>
                </a:lnTo>
                <a:lnTo>
                  <a:pt x="2421" y="303"/>
                </a:lnTo>
                <a:lnTo>
                  <a:pt x="2421" y="305"/>
                </a:lnTo>
                <a:lnTo>
                  <a:pt x="2421" y="306"/>
                </a:lnTo>
                <a:lnTo>
                  <a:pt x="2421" y="308"/>
                </a:lnTo>
                <a:lnTo>
                  <a:pt x="2423" y="309"/>
                </a:lnTo>
                <a:lnTo>
                  <a:pt x="2423" y="308"/>
                </a:lnTo>
                <a:lnTo>
                  <a:pt x="2424" y="308"/>
                </a:lnTo>
                <a:lnTo>
                  <a:pt x="2424" y="309"/>
                </a:lnTo>
                <a:lnTo>
                  <a:pt x="2426" y="309"/>
                </a:lnTo>
                <a:lnTo>
                  <a:pt x="2427" y="309"/>
                </a:lnTo>
                <a:lnTo>
                  <a:pt x="2427" y="311"/>
                </a:lnTo>
                <a:lnTo>
                  <a:pt x="2427" y="312"/>
                </a:lnTo>
                <a:lnTo>
                  <a:pt x="2427" y="314"/>
                </a:lnTo>
                <a:lnTo>
                  <a:pt x="2427" y="315"/>
                </a:lnTo>
                <a:lnTo>
                  <a:pt x="2427" y="317"/>
                </a:lnTo>
                <a:lnTo>
                  <a:pt x="2427" y="318"/>
                </a:lnTo>
                <a:lnTo>
                  <a:pt x="2426" y="318"/>
                </a:lnTo>
                <a:lnTo>
                  <a:pt x="2426" y="319"/>
                </a:lnTo>
                <a:lnTo>
                  <a:pt x="2427" y="319"/>
                </a:lnTo>
                <a:lnTo>
                  <a:pt x="2429" y="319"/>
                </a:lnTo>
                <a:lnTo>
                  <a:pt x="2430" y="321"/>
                </a:lnTo>
                <a:lnTo>
                  <a:pt x="2432" y="322"/>
                </a:lnTo>
                <a:lnTo>
                  <a:pt x="2430" y="322"/>
                </a:lnTo>
                <a:lnTo>
                  <a:pt x="2430" y="324"/>
                </a:lnTo>
                <a:lnTo>
                  <a:pt x="2429" y="324"/>
                </a:lnTo>
                <a:lnTo>
                  <a:pt x="2427" y="324"/>
                </a:lnTo>
                <a:lnTo>
                  <a:pt x="2427" y="325"/>
                </a:lnTo>
                <a:lnTo>
                  <a:pt x="2429" y="325"/>
                </a:lnTo>
                <a:lnTo>
                  <a:pt x="2430" y="325"/>
                </a:lnTo>
                <a:lnTo>
                  <a:pt x="2430" y="327"/>
                </a:lnTo>
                <a:lnTo>
                  <a:pt x="2432" y="327"/>
                </a:lnTo>
                <a:lnTo>
                  <a:pt x="2432" y="328"/>
                </a:lnTo>
                <a:lnTo>
                  <a:pt x="2430" y="328"/>
                </a:lnTo>
                <a:lnTo>
                  <a:pt x="2432" y="330"/>
                </a:lnTo>
                <a:lnTo>
                  <a:pt x="2432" y="331"/>
                </a:lnTo>
                <a:lnTo>
                  <a:pt x="2432" y="330"/>
                </a:lnTo>
                <a:lnTo>
                  <a:pt x="2432" y="331"/>
                </a:lnTo>
                <a:lnTo>
                  <a:pt x="2432" y="331"/>
                </a:lnTo>
                <a:lnTo>
                  <a:pt x="2430" y="331"/>
                </a:lnTo>
                <a:lnTo>
                  <a:pt x="2429" y="331"/>
                </a:lnTo>
                <a:lnTo>
                  <a:pt x="2427" y="331"/>
                </a:lnTo>
                <a:lnTo>
                  <a:pt x="2427" y="333"/>
                </a:lnTo>
                <a:lnTo>
                  <a:pt x="2427" y="334"/>
                </a:lnTo>
                <a:lnTo>
                  <a:pt x="2427" y="336"/>
                </a:lnTo>
                <a:lnTo>
                  <a:pt x="2426" y="336"/>
                </a:lnTo>
                <a:lnTo>
                  <a:pt x="2426" y="337"/>
                </a:lnTo>
                <a:lnTo>
                  <a:pt x="2424" y="337"/>
                </a:lnTo>
                <a:lnTo>
                  <a:pt x="2423" y="337"/>
                </a:lnTo>
                <a:lnTo>
                  <a:pt x="2423" y="336"/>
                </a:lnTo>
                <a:lnTo>
                  <a:pt x="2424" y="336"/>
                </a:lnTo>
                <a:lnTo>
                  <a:pt x="2423" y="334"/>
                </a:lnTo>
                <a:lnTo>
                  <a:pt x="2423" y="333"/>
                </a:lnTo>
                <a:lnTo>
                  <a:pt x="2421" y="333"/>
                </a:lnTo>
                <a:lnTo>
                  <a:pt x="2419" y="333"/>
                </a:lnTo>
                <a:lnTo>
                  <a:pt x="2417" y="334"/>
                </a:lnTo>
                <a:lnTo>
                  <a:pt x="2417" y="333"/>
                </a:lnTo>
                <a:lnTo>
                  <a:pt x="2416" y="334"/>
                </a:lnTo>
                <a:lnTo>
                  <a:pt x="2414" y="334"/>
                </a:lnTo>
                <a:lnTo>
                  <a:pt x="2414" y="336"/>
                </a:lnTo>
                <a:lnTo>
                  <a:pt x="2413" y="336"/>
                </a:lnTo>
                <a:lnTo>
                  <a:pt x="2413" y="337"/>
                </a:lnTo>
                <a:lnTo>
                  <a:pt x="2413" y="337"/>
                </a:lnTo>
                <a:lnTo>
                  <a:pt x="2411" y="337"/>
                </a:lnTo>
                <a:lnTo>
                  <a:pt x="2411" y="337"/>
                </a:lnTo>
                <a:lnTo>
                  <a:pt x="2410" y="337"/>
                </a:lnTo>
                <a:lnTo>
                  <a:pt x="2408" y="337"/>
                </a:lnTo>
                <a:lnTo>
                  <a:pt x="2407" y="337"/>
                </a:lnTo>
                <a:lnTo>
                  <a:pt x="2405" y="337"/>
                </a:lnTo>
                <a:lnTo>
                  <a:pt x="2404" y="337"/>
                </a:lnTo>
                <a:lnTo>
                  <a:pt x="2402" y="337"/>
                </a:lnTo>
                <a:lnTo>
                  <a:pt x="2401" y="337"/>
                </a:lnTo>
                <a:lnTo>
                  <a:pt x="2399" y="337"/>
                </a:lnTo>
                <a:lnTo>
                  <a:pt x="2398" y="337"/>
                </a:lnTo>
                <a:lnTo>
                  <a:pt x="2398" y="339"/>
                </a:lnTo>
                <a:lnTo>
                  <a:pt x="2396" y="339"/>
                </a:lnTo>
                <a:lnTo>
                  <a:pt x="2396" y="340"/>
                </a:lnTo>
                <a:lnTo>
                  <a:pt x="2396" y="342"/>
                </a:lnTo>
                <a:lnTo>
                  <a:pt x="2395" y="343"/>
                </a:lnTo>
                <a:lnTo>
                  <a:pt x="2394" y="343"/>
                </a:lnTo>
                <a:lnTo>
                  <a:pt x="2392" y="343"/>
                </a:lnTo>
                <a:lnTo>
                  <a:pt x="2392" y="345"/>
                </a:lnTo>
                <a:lnTo>
                  <a:pt x="2391" y="345"/>
                </a:lnTo>
                <a:lnTo>
                  <a:pt x="2391" y="346"/>
                </a:lnTo>
                <a:lnTo>
                  <a:pt x="2391" y="349"/>
                </a:lnTo>
                <a:lnTo>
                  <a:pt x="2391" y="350"/>
                </a:lnTo>
                <a:lnTo>
                  <a:pt x="2391" y="352"/>
                </a:lnTo>
                <a:lnTo>
                  <a:pt x="2389" y="353"/>
                </a:lnTo>
                <a:lnTo>
                  <a:pt x="2388" y="355"/>
                </a:lnTo>
                <a:lnTo>
                  <a:pt x="2386" y="356"/>
                </a:lnTo>
                <a:lnTo>
                  <a:pt x="2385" y="356"/>
                </a:lnTo>
                <a:lnTo>
                  <a:pt x="2385" y="358"/>
                </a:lnTo>
                <a:lnTo>
                  <a:pt x="2386" y="358"/>
                </a:lnTo>
                <a:lnTo>
                  <a:pt x="2386" y="359"/>
                </a:lnTo>
                <a:lnTo>
                  <a:pt x="2386" y="361"/>
                </a:lnTo>
                <a:lnTo>
                  <a:pt x="2386" y="362"/>
                </a:lnTo>
                <a:lnTo>
                  <a:pt x="2388" y="364"/>
                </a:lnTo>
                <a:lnTo>
                  <a:pt x="2386" y="364"/>
                </a:lnTo>
                <a:lnTo>
                  <a:pt x="2385" y="362"/>
                </a:lnTo>
                <a:lnTo>
                  <a:pt x="2383" y="362"/>
                </a:lnTo>
                <a:lnTo>
                  <a:pt x="2380" y="362"/>
                </a:lnTo>
                <a:lnTo>
                  <a:pt x="2379" y="362"/>
                </a:lnTo>
                <a:lnTo>
                  <a:pt x="2380" y="364"/>
                </a:lnTo>
                <a:lnTo>
                  <a:pt x="2382" y="364"/>
                </a:lnTo>
                <a:lnTo>
                  <a:pt x="2383" y="365"/>
                </a:lnTo>
                <a:lnTo>
                  <a:pt x="2382" y="365"/>
                </a:lnTo>
                <a:lnTo>
                  <a:pt x="2380" y="365"/>
                </a:lnTo>
                <a:lnTo>
                  <a:pt x="2379" y="365"/>
                </a:lnTo>
                <a:lnTo>
                  <a:pt x="2376" y="365"/>
                </a:lnTo>
                <a:lnTo>
                  <a:pt x="2374" y="367"/>
                </a:lnTo>
                <a:lnTo>
                  <a:pt x="2371" y="368"/>
                </a:lnTo>
                <a:lnTo>
                  <a:pt x="2370" y="370"/>
                </a:lnTo>
                <a:lnTo>
                  <a:pt x="2369" y="370"/>
                </a:lnTo>
                <a:lnTo>
                  <a:pt x="2367" y="370"/>
                </a:lnTo>
                <a:lnTo>
                  <a:pt x="2366" y="370"/>
                </a:lnTo>
                <a:lnTo>
                  <a:pt x="2364" y="371"/>
                </a:lnTo>
                <a:lnTo>
                  <a:pt x="2361" y="371"/>
                </a:lnTo>
                <a:lnTo>
                  <a:pt x="2361" y="372"/>
                </a:lnTo>
                <a:lnTo>
                  <a:pt x="2361" y="372"/>
                </a:lnTo>
                <a:lnTo>
                  <a:pt x="2361" y="372"/>
                </a:lnTo>
                <a:lnTo>
                  <a:pt x="2361" y="374"/>
                </a:lnTo>
                <a:lnTo>
                  <a:pt x="2361" y="375"/>
                </a:lnTo>
                <a:lnTo>
                  <a:pt x="2361" y="377"/>
                </a:lnTo>
                <a:lnTo>
                  <a:pt x="2361" y="378"/>
                </a:lnTo>
                <a:lnTo>
                  <a:pt x="2361" y="380"/>
                </a:lnTo>
                <a:lnTo>
                  <a:pt x="2361" y="380"/>
                </a:lnTo>
                <a:lnTo>
                  <a:pt x="2361" y="381"/>
                </a:lnTo>
                <a:lnTo>
                  <a:pt x="2361" y="380"/>
                </a:lnTo>
                <a:lnTo>
                  <a:pt x="2361" y="381"/>
                </a:lnTo>
                <a:lnTo>
                  <a:pt x="2360" y="381"/>
                </a:lnTo>
                <a:lnTo>
                  <a:pt x="2360" y="383"/>
                </a:lnTo>
                <a:lnTo>
                  <a:pt x="2358" y="383"/>
                </a:lnTo>
                <a:lnTo>
                  <a:pt x="2358" y="384"/>
                </a:lnTo>
                <a:lnTo>
                  <a:pt x="2354" y="386"/>
                </a:lnTo>
                <a:lnTo>
                  <a:pt x="2352" y="386"/>
                </a:lnTo>
                <a:lnTo>
                  <a:pt x="2351" y="386"/>
                </a:lnTo>
                <a:lnTo>
                  <a:pt x="2349" y="387"/>
                </a:lnTo>
                <a:lnTo>
                  <a:pt x="2348" y="387"/>
                </a:lnTo>
                <a:lnTo>
                  <a:pt x="2346" y="387"/>
                </a:lnTo>
                <a:lnTo>
                  <a:pt x="2346" y="389"/>
                </a:lnTo>
                <a:lnTo>
                  <a:pt x="2346" y="390"/>
                </a:lnTo>
                <a:lnTo>
                  <a:pt x="2346" y="392"/>
                </a:lnTo>
                <a:lnTo>
                  <a:pt x="2346" y="393"/>
                </a:lnTo>
                <a:lnTo>
                  <a:pt x="2345" y="393"/>
                </a:lnTo>
                <a:lnTo>
                  <a:pt x="2344" y="395"/>
                </a:lnTo>
                <a:lnTo>
                  <a:pt x="2342" y="393"/>
                </a:lnTo>
                <a:lnTo>
                  <a:pt x="2341" y="393"/>
                </a:lnTo>
                <a:lnTo>
                  <a:pt x="2339" y="393"/>
                </a:lnTo>
                <a:lnTo>
                  <a:pt x="2338" y="393"/>
                </a:lnTo>
                <a:lnTo>
                  <a:pt x="2336" y="393"/>
                </a:lnTo>
                <a:lnTo>
                  <a:pt x="2335" y="393"/>
                </a:lnTo>
                <a:lnTo>
                  <a:pt x="2333" y="393"/>
                </a:lnTo>
                <a:lnTo>
                  <a:pt x="2333" y="392"/>
                </a:lnTo>
                <a:lnTo>
                  <a:pt x="2332" y="392"/>
                </a:lnTo>
                <a:lnTo>
                  <a:pt x="2332" y="390"/>
                </a:lnTo>
                <a:lnTo>
                  <a:pt x="2332" y="389"/>
                </a:lnTo>
                <a:lnTo>
                  <a:pt x="2330" y="387"/>
                </a:lnTo>
                <a:lnTo>
                  <a:pt x="2330" y="389"/>
                </a:lnTo>
                <a:lnTo>
                  <a:pt x="2329" y="389"/>
                </a:lnTo>
                <a:lnTo>
                  <a:pt x="2327" y="389"/>
                </a:lnTo>
                <a:lnTo>
                  <a:pt x="2326" y="389"/>
                </a:lnTo>
                <a:lnTo>
                  <a:pt x="2326" y="390"/>
                </a:lnTo>
                <a:lnTo>
                  <a:pt x="2326" y="392"/>
                </a:lnTo>
                <a:lnTo>
                  <a:pt x="2326" y="393"/>
                </a:lnTo>
                <a:lnTo>
                  <a:pt x="2327" y="393"/>
                </a:lnTo>
                <a:lnTo>
                  <a:pt x="2327" y="395"/>
                </a:lnTo>
                <a:lnTo>
                  <a:pt x="2327" y="396"/>
                </a:lnTo>
                <a:lnTo>
                  <a:pt x="2327" y="398"/>
                </a:lnTo>
                <a:lnTo>
                  <a:pt x="2329" y="398"/>
                </a:lnTo>
                <a:lnTo>
                  <a:pt x="2329" y="399"/>
                </a:lnTo>
                <a:lnTo>
                  <a:pt x="2329" y="400"/>
                </a:lnTo>
                <a:lnTo>
                  <a:pt x="2329" y="402"/>
                </a:lnTo>
                <a:lnTo>
                  <a:pt x="2329" y="403"/>
                </a:lnTo>
                <a:lnTo>
                  <a:pt x="2327" y="403"/>
                </a:lnTo>
                <a:lnTo>
                  <a:pt x="2326" y="403"/>
                </a:lnTo>
                <a:lnTo>
                  <a:pt x="2326" y="402"/>
                </a:lnTo>
                <a:lnTo>
                  <a:pt x="2326" y="402"/>
                </a:lnTo>
                <a:lnTo>
                  <a:pt x="2326" y="403"/>
                </a:lnTo>
                <a:lnTo>
                  <a:pt x="2326" y="405"/>
                </a:lnTo>
                <a:lnTo>
                  <a:pt x="2324" y="405"/>
                </a:lnTo>
                <a:lnTo>
                  <a:pt x="2324" y="403"/>
                </a:lnTo>
                <a:lnTo>
                  <a:pt x="2323" y="403"/>
                </a:lnTo>
                <a:lnTo>
                  <a:pt x="2321" y="403"/>
                </a:lnTo>
                <a:lnTo>
                  <a:pt x="2320" y="403"/>
                </a:lnTo>
                <a:lnTo>
                  <a:pt x="2319" y="405"/>
                </a:lnTo>
                <a:lnTo>
                  <a:pt x="2317" y="405"/>
                </a:lnTo>
                <a:lnTo>
                  <a:pt x="2317" y="403"/>
                </a:lnTo>
                <a:lnTo>
                  <a:pt x="2316" y="403"/>
                </a:lnTo>
                <a:lnTo>
                  <a:pt x="2316" y="402"/>
                </a:lnTo>
                <a:lnTo>
                  <a:pt x="2314" y="402"/>
                </a:lnTo>
                <a:lnTo>
                  <a:pt x="2313" y="402"/>
                </a:lnTo>
                <a:lnTo>
                  <a:pt x="2314" y="400"/>
                </a:lnTo>
                <a:lnTo>
                  <a:pt x="2313" y="400"/>
                </a:lnTo>
                <a:lnTo>
                  <a:pt x="2311" y="400"/>
                </a:lnTo>
                <a:lnTo>
                  <a:pt x="2310" y="400"/>
                </a:lnTo>
                <a:lnTo>
                  <a:pt x="2308" y="400"/>
                </a:lnTo>
                <a:lnTo>
                  <a:pt x="2308" y="402"/>
                </a:lnTo>
                <a:lnTo>
                  <a:pt x="2307" y="402"/>
                </a:lnTo>
                <a:lnTo>
                  <a:pt x="2305" y="402"/>
                </a:lnTo>
                <a:lnTo>
                  <a:pt x="2305" y="403"/>
                </a:lnTo>
                <a:lnTo>
                  <a:pt x="2304" y="403"/>
                </a:lnTo>
                <a:lnTo>
                  <a:pt x="2304" y="402"/>
                </a:lnTo>
                <a:lnTo>
                  <a:pt x="2302" y="403"/>
                </a:lnTo>
                <a:lnTo>
                  <a:pt x="2301" y="403"/>
                </a:lnTo>
                <a:lnTo>
                  <a:pt x="2299" y="403"/>
                </a:lnTo>
                <a:lnTo>
                  <a:pt x="2298" y="403"/>
                </a:lnTo>
                <a:lnTo>
                  <a:pt x="2296" y="403"/>
                </a:lnTo>
                <a:lnTo>
                  <a:pt x="2296" y="405"/>
                </a:lnTo>
                <a:lnTo>
                  <a:pt x="2295" y="405"/>
                </a:lnTo>
                <a:lnTo>
                  <a:pt x="2295" y="406"/>
                </a:lnTo>
                <a:lnTo>
                  <a:pt x="2295" y="408"/>
                </a:lnTo>
                <a:lnTo>
                  <a:pt x="2296" y="408"/>
                </a:lnTo>
                <a:lnTo>
                  <a:pt x="2298" y="408"/>
                </a:lnTo>
                <a:lnTo>
                  <a:pt x="2299" y="406"/>
                </a:lnTo>
                <a:lnTo>
                  <a:pt x="2301" y="406"/>
                </a:lnTo>
                <a:lnTo>
                  <a:pt x="2299" y="408"/>
                </a:lnTo>
                <a:lnTo>
                  <a:pt x="2298" y="408"/>
                </a:lnTo>
                <a:lnTo>
                  <a:pt x="2298" y="408"/>
                </a:lnTo>
                <a:lnTo>
                  <a:pt x="2299" y="408"/>
                </a:lnTo>
                <a:lnTo>
                  <a:pt x="2301" y="409"/>
                </a:lnTo>
                <a:lnTo>
                  <a:pt x="2299" y="409"/>
                </a:lnTo>
                <a:lnTo>
                  <a:pt x="2296" y="411"/>
                </a:lnTo>
                <a:lnTo>
                  <a:pt x="2298" y="411"/>
                </a:lnTo>
                <a:lnTo>
                  <a:pt x="2298" y="412"/>
                </a:lnTo>
                <a:lnTo>
                  <a:pt x="2299" y="412"/>
                </a:lnTo>
                <a:lnTo>
                  <a:pt x="2299" y="414"/>
                </a:lnTo>
                <a:lnTo>
                  <a:pt x="2301" y="414"/>
                </a:lnTo>
                <a:lnTo>
                  <a:pt x="2302" y="414"/>
                </a:lnTo>
                <a:lnTo>
                  <a:pt x="2304" y="414"/>
                </a:lnTo>
                <a:lnTo>
                  <a:pt x="2305" y="414"/>
                </a:lnTo>
                <a:lnTo>
                  <a:pt x="2305" y="415"/>
                </a:lnTo>
                <a:lnTo>
                  <a:pt x="2307" y="414"/>
                </a:lnTo>
                <a:lnTo>
                  <a:pt x="2307" y="415"/>
                </a:lnTo>
                <a:lnTo>
                  <a:pt x="2308" y="415"/>
                </a:lnTo>
                <a:lnTo>
                  <a:pt x="2310" y="415"/>
                </a:lnTo>
                <a:lnTo>
                  <a:pt x="2310" y="417"/>
                </a:lnTo>
                <a:lnTo>
                  <a:pt x="2311" y="417"/>
                </a:lnTo>
                <a:lnTo>
                  <a:pt x="2313" y="415"/>
                </a:lnTo>
                <a:lnTo>
                  <a:pt x="2313" y="417"/>
                </a:lnTo>
                <a:lnTo>
                  <a:pt x="2313" y="418"/>
                </a:lnTo>
                <a:lnTo>
                  <a:pt x="2314" y="418"/>
                </a:lnTo>
                <a:lnTo>
                  <a:pt x="2314" y="417"/>
                </a:lnTo>
                <a:lnTo>
                  <a:pt x="2316" y="417"/>
                </a:lnTo>
                <a:lnTo>
                  <a:pt x="2317" y="417"/>
                </a:lnTo>
                <a:lnTo>
                  <a:pt x="2317" y="418"/>
                </a:lnTo>
                <a:lnTo>
                  <a:pt x="2319" y="418"/>
                </a:lnTo>
                <a:lnTo>
                  <a:pt x="2320" y="418"/>
                </a:lnTo>
                <a:lnTo>
                  <a:pt x="2320" y="420"/>
                </a:lnTo>
                <a:lnTo>
                  <a:pt x="2319" y="421"/>
                </a:lnTo>
                <a:lnTo>
                  <a:pt x="2320" y="421"/>
                </a:lnTo>
                <a:lnTo>
                  <a:pt x="2320" y="423"/>
                </a:lnTo>
                <a:lnTo>
                  <a:pt x="2321" y="423"/>
                </a:lnTo>
                <a:lnTo>
                  <a:pt x="2323" y="423"/>
                </a:lnTo>
                <a:lnTo>
                  <a:pt x="2323" y="421"/>
                </a:lnTo>
                <a:lnTo>
                  <a:pt x="2324" y="421"/>
                </a:lnTo>
                <a:lnTo>
                  <a:pt x="2326" y="421"/>
                </a:lnTo>
                <a:lnTo>
                  <a:pt x="2326" y="423"/>
                </a:lnTo>
                <a:lnTo>
                  <a:pt x="2324" y="423"/>
                </a:lnTo>
                <a:lnTo>
                  <a:pt x="2323" y="423"/>
                </a:lnTo>
                <a:lnTo>
                  <a:pt x="2323" y="424"/>
                </a:lnTo>
                <a:lnTo>
                  <a:pt x="2324" y="424"/>
                </a:lnTo>
                <a:lnTo>
                  <a:pt x="2324" y="425"/>
                </a:lnTo>
                <a:lnTo>
                  <a:pt x="2324" y="427"/>
                </a:lnTo>
                <a:lnTo>
                  <a:pt x="2323" y="427"/>
                </a:lnTo>
                <a:lnTo>
                  <a:pt x="2323" y="428"/>
                </a:lnTo>
                <a:lnTo>
                  <a:pt x="2324" y="428"/>
                </a:lnTo>
                <a:lnTo>
                  <a:pt x="2324" y="430"/>
                </a:lnTo>
                <a:lnTo>
                  <a:pt x="2324" y="431"/>
                </a:lnTo>
                <a:lnTo>
                  <a:pt x="2326" y="431"/>
                </a:lnTo>
                <a:lnTo>
                  <a:pt x="2326" y="433"/>
                </a:lnTo>
                <a:lnTo>
                  <a:pt x="2326" y="434"/>
                </a:lnTo>
                <a:lnTo>
                  <a:pt x="2327" y="434"/>
                </a:lnTo>
                <a:lnTo>
                  <a:pt x="2329" y="434"/>
                </a:lnTo>
                <a:lnTo>
                  <a:pt x="2329" y="436"/>
                </a:lnTo>
                <a:lnTo>
                  <a:pt x="2330" y="436"/>
                </a:lnTo>
                <a:lnTo>
                  <a:pt x="2332" y="436"/>
                </a:lnTo>
                <a:lnTo>
                  <a:pt x="2333" y="436"/>
                </a:lnTo>
                <a:lnTo>
                  <a:pt x="2333" y="437"/>
                </a:lnTo>
                <a:lnTo>
                  <a:pt x="2332" y="437"/>
                </a:lnTo>
                <a:lnTo>
                  <a:pt x="2332" y="439"/>
                </a:lnTo>
                <a:lnTo>
                  <a:pt x="2333" y="439"/>
                </a:lnTo>
                <a:lnTo>
                  <a:pt x="2333" y="440"/>
                </a:lnTo>
                <a:lnTo>
                  <a:pt x="2333" y="442"/>
                </a:lnTo>
                <a:lnTo>
                  <a:pt x="2333" y="443"/>
                </a:lnTo>
                <a:lnTo>
                  <a:pt x="2333" y="443"/>
                </a:lnTo>
                <a:lnTo>
                  <a:pt x="2332" y="443"/>
                </a:lnTo>
                <a:lnTo>
                  <a:pt x="2332" y="445"/>
                </a:lnTo>
                <a:lnTo>
                  <a:pt x="2333" y="445"/>
                </a:lnTo>
                <a:lnTo>
                  <a:pt x="2333" y="446"/>
                </a:lnTo>
                <a:lnTo>
                  <a:pt x="2335" y="446"/>
                </a:lnTo>
                <a:lnTo>
                  <a:pt x="2336" y="448"/>
                </a:lnTo>
                <a:lnTo>
                  <a:pt x="2336" y="449"/>
                </a:lnTo>
                <a:lnTo>
                  <a:pt x="2338" y="449"/>
                </a:lnTo>
                <a:lnTo>
                  <a:pt x="2338" y="451"/>
                </a:lnTo>
                <a:lnTo>
                  <a:pt x="2336" y="451"/>
                </a:lnTo>
                <a:lnTo>
                  <a:pt x="2336" y="449"/>
                </a:lnTo>
                <a:lnTo>
                  <a:pt x="2335" y="448"/>
                </a:lnTo>
                <a:lnTo>
                  <a:pt x="2333" y="448"/>
                </a:lnTo>
                <a:lnTo>
                  <a:pt x="2332" y="448"/>
                </a:lnTo>
                <a:lnTo>
                  <a:pt x="2332" y="451"/>
                </a:lnTo>
                <a:lnTo>
                  <a:pt x="2332" y="453"/>
                </a:lnTo>
                <a:lnTo>
                  <a:pt x="2330" y="461"/>
                </a:lnTo>
                <a:lnTo>
                  <a:pt x="2330" y="462"/>
                </a:lnTo>
                <a:lnTo>
                  <a:pt x="2332" y="462"/>
                </a:lnTo>
                <a:lnTo>
                  <a:pt x="2330" y="464"/>
                </a:lnTo>
                <a:lnTo>
                  <a:pt x="2330" y="465"/>
                </a:lnTo>
                <a:lnTo>
                  <a:pt x="2330" y="470"/>
                </a:lnTo>
                <a:lnTo>
                  <a:pt x="2329" y="471"/>
                </a:lnTo>
                <a:lnTo>
                  <a:pt x="2329" y="473"/>
                </a:lnTo>
                <a:lnTo>
                  <a:pt x="2329" y="476"/>
                </a:lnTo>
                <a:lnTo>
                  <a:pt x="2329" y="477"/>
                </a:lnTo>
                <a:lnTo>
                  <a:pt x="2327" y="477"/>
                </a:lnTo>
                <a:lnTo>
                  <a:pt x="2327" y="478"/>
                </a:lnTo>
                <a:lnTo>
                  <a:pt x="2326" y="478"/>
                </a:lnTo>
                <a:lnTo>
                  <a:pt x="2326" y="478"/>
                </a:lnTo>
                <a:lnTo>
                  <a:pt x="2326" y="478"/>
                </a:lnTo>
                <a:lnTo>
                  <a:pt x="2324" y="478"/>
                </a:lnTo>
                <a:lnTo>
                  <a:pt x="2323" y="478"/>
                </a:lnTo>
                <a:lnTo>
                  <a:pt x="2321" y="478"/>
                </a:lnTo>
                <a:lnTo>
                  <a:pt x="2320" y="478"/>
                </a:lnTo>
                <a:lnTo>
                  <a:pt x="2319" y="478"/>
                </a:lnTo>
                <a:lnTo>
                  <a:pt x="2317" y="478"/>
                </a:lnTo>
                <a:lnTo>
                  <a:pt x="2317" y="478"/>
                </a:lnTo>
                <a:lnTo>
                  <a:pt x="2316" y="478"/>
                </a:lnTo>
                <a:lnTo>
                  <a:pt x="2314" y="478"/>
                </a:lnTo>
                <a:lnTo>
                  <a:pt x="2313" y="478"/>
                </a:lnTo>
                <a:lnTo>
                  <a:pt x="2313" y="478"/>
                </a:lnTo>
                <a:lnTo>
                  <a:pt x="2311" y="478"/>
                </a:lnTo>
                <a:lnTo>
                  <a:pt x="2310" y="478"/>
                </a:lnTo>
                <a:lnTo>
                  <a:pt x="2310" y="478"/>
                </a:lnTo>
                <a:lnTo>
                  <a:pt x="2308" y="478"/>
                </a:lnTo>
                <a:lnTo>
                  <a:pt x="2307" y="478"/>
                </a:lnTo>
                <a:lnTo>
                  <a:pt x="2307" y="477"/>
                </a:lnTo>
                <a:lnTo>
                  <a:pt x="2305" y="477"/>
                </a:lnTo>
                <a:lnTo>
                  <a:pt x="2305" y="478"/>
                </a:lnTo>
                <a:lnTo>
                  <a:pt x="2304" y="478"/>
                </a:lnTo>
                <a:lnTo>
                  <a:pt x="2304" y="477"/>
                </a:lnTo>
                <a:lnTo>
                  <a:pt x="2302" y="477"/>
                </a:lnTo>
                <a:lnTo>
                  <a:pt x="2302" y="478"/>
                </a:lnTo>
                <a:lnTo>
                  <a:pt x="2301" y="478"/>
                </a:lnTo>
                <a:lnTo>
                  <a:pt x="2299" y="478"/>
                </a:lnTo>
                <a:lnTo>
                  <a:pt x="2298" y="478"/>
                </a:lnTo>
                <a:lnTo>
                  <a:pt x="2296" y="478"/>
                </a:lnTo>
                <a:lnTo>
                  <a:pt x="2295" y="478"/>
                </a:lnTo>
                <a:lnTo>
                  <a:pt x="2292" y="478"/>
                </a:lnTo>
                <a:lnTo>
                  <a:pt x="2291" y="478"/>
                </a:lnTo>
                <a:lnTo>
                  <a:pt x="2291" y="478"/>
                </a:lnTo>
                <a:lnTo>
                  <a:pt x="2289" y="477"/>
                </a:lnTo>
                <a:lnTo>
                  <a:pt x="2288" y="477"/>
                </a:lnTo>
                <a:lnTo>
                  <a:pt x="2286" y="477"/>
                </a:lnTo>
                <a:lnTo>
                  <a:pt x="2285" y="477"/>
                </a:lnTo>
                <a:lnTo>
                  <a:pt x="2283" y="477"/>
                </a:lnTo>
                <a:lnTo>
                  <a:pt x="2283" y="476"/>
                </a:lnTo>
                <a:lnTo>
                  <a:pt x="2282" y="476"/>
                </a:lnTo>
                <a:lnTo>
                  <a:pt x="2280" y="476"/>
                </a:lnTo>
                <a:lnTo>
                  <a:pt x="2279" y="476"/>
                </a:lnTo>
                <a:lnTo>
                  <a:pt x="2279" y="477"/>
                </a:lnTo>
                <a:lnTo>
                  <a:pt x="2277" y="477"/>
                </a:lnTo>
                <a:lnTo>
                  <a:pt x="2276" y="477"/>
                </a:lnTo>
                <a:lnTo>
                  <a:pt x="2274" y="477"/>
                </a:lnTo>
                <a:lnTo>
                  <a:pt x="2273" y="477"/>
                </a:lnTo>
                <a:lnTo>
                  <a:pt x="2271" y="477"/>
                </a:lnTo>
                <a:lnTo>
                  <a:pt x="2270" y="477"/>
                </a:lnTo>
                <a:lnTo>
                  <a:pt x="2269" y="477"/>
                </a:lnTo>
                <a:lnTo>
                  <a:pt x="2269" y="478"/>
                </a:lnTo>
                <a:lnTo>
                  <a:pt x="2267" y="478"/>
                </a:lnTo>
                <a:lnTo>
                  <a:pt x="2267" y="477"/>
                </a:lnTo>
                <a:lnTo>
                  <a:pt x="2266" y="477"/>
                </a:lnTo>
                <a:lnTo>
                  <a:pt x="2266" y="476"/>
                </a:lnTo>
                <a:lnTo>
                  <a:pt x="2264" y="474"/>
                </a:lnTo>
                <a:lnTo>
                  <a:pt x="2263" y="474"/>
                </a:lnTo>
                <a:lnTo>
                  <a:pt x="2261" y="474"/>
                </a:lnTo>
                <a:lnTo>
                  <a:pt x="2260" y="474"/>
                </a:lnTo>
                <a:lnTo>
                  <a:pt x="2258" y="474"/>
                </a:lnTo>
                <a:lnTo>
                  <a:pt x="2257" y="474"/>
                </a:lnTo>
                <a:lnTo>
                  <a:pt x="2257" y="476"/>
                </a:lnTo>
                <a:lnTo>
                  <a:pt x="2255" y="477"/>
                </a:lnTo>
                <a:lnTo>
                  <a:pt x="2254" y="478"/>
                </a:lnTo>
                <a:lnTo>
                  <a:pt x="2254" y="478"/>
                </a:lnTo>
                <a:lnTo>
                  <a:pt x="2252" y="478"/>
                </a:lnTo>
                <a:lnTo>
                  <a:pt x="2251" y="478"/>
                </a:lnTo>
                <a:lnTo>
                  <a:pt x="2251" y="480"/>
                </a:lnTo>
                <a:lnTo>
                  <a:pt x="2249" y="478"/>
                </a:lnTo>
                <a:lnTo>
                  <a:pt x="2248" y="478"/>
                </a:lnTo>
                <a:lnTo>
                  <a:pt x="2246" y="480"/>
                </a:lnTo>
                <a:lnTo>
                  <a:pt x="2246" y="481"/>
                </a:lnTo>
                <a:lnTo>
                  <a:pt x="2245" y="481"/>
                </a:lnTo>
                <a:lnTo>
                  <a:pt x="2244" y="481"/>
                </a:lnTo>
                <a:lnTo>
                  <a:pt x="2244" y="483"/>
                </a:lnTo>
                <a:lnTo>
                  <a:pt x="2244" y="484"/>
                </a:lnTo>
                <a:lnTo>
                  <a:pt x="2245" y="484"/>
                </a:lnTo>
                <a:lnTo>
                  <a:pt x="2245" y="486"/>
                </a:lnTo>
                <a:lnTo>
                  <a:pt x="2245" y="487"/>
                </a:lnTo>
                <a:lnTo>
                  <a:pt x="2246" y="487"/>
                </a:lnTo>
                <a:lnTo>
                  <a:pt x="2248" y="486"/>
                </a:lnTo>
                <a:lnTo>
                  <a:pt x="2248" y="487"/>
                </a:lnTo>
                <a:lnTo>
                  <a:pt x="2246" y="487"/>
                </a:lnTo>
                <a:lnTo>
                  <a:pt x="2246" y="489"/>
                </a:lnTo>
                <a:lnTo>
                  <a:pt x="2248" y="489"/>
                </a:lnTo>
                <a:lnTo>
                  <a:pt x="2249" y="489"/>
                </a:lnTo>
                <a:lnTo>
                  <a:pt x="2248" y="490"/>
                </a:lnTo>
                <a:lnTo>
                  <a:pt x="2248" y="492"/>
                </a:lnTo>
                <a:lnTo>
                  <a:pt x="2248" y="493"/>
                </a:lnTo>
                <a:lnTo>
                  <a:pt x="2248" y="495"/>
                </a:lnTo>
                <a:lnTo>
                  <a:pt x="2249" y="495"/>
                </a:lnTo>
                <a:lnTo>
                  <a:pt x="2248" y="496"/>
                </a:lnTo>
                <a:lnTo>
                  <a:pt x="2248" y="498"/>
                </a:lnTo>
                <a:lnTo>
                  <a:pt x="2246" y="498"/>
                </a:lnTo>
                <a:lnTo>
                  <a:pt x="2246" y="501"/>
                </a:lnTo>
                <a:lnTo>
                  <a:pt x="2246" y="502"/>
                </a:lnTo>
                <a:lnTo>
                  <a:pt x="2246" y="503"/>
                </a:lnTo>
                <a:lnTo>
                  <a:pt x="2246" y="505"/>
                </a:lnTo>
                <a:lnTo>
                  <a:pt x="2248" y="506"/>
                </a:lnTo>
                <a:lnTo>
                  <a:pt x="2248" y="508"/>
                </a:lnTo>
                <a:lnTo>
                  <a:pt x="2248" y="509"/>
                </a:lnTo>
                <a:lnTo>
                  <a:pt x="2248" y="511"/>
                </a:lnTo>
                <a:lnTo>
                  <a:pt x="2248" y="512"/>
                </a:lnTo>
                <a:lnTo>
                  <a:pt x="2248" y="514"/>
                </a:lnTo>
                <a:lnTo>
                  <a:pt x="2246" y="518"/>
                </a:lnTo>
                <a:lnTo>
                  <a:pt x="2246" y="520"/>
                </a:lnTo>
                <a:lnTo>
                  <a:pt x="2246" y="521"/>
                </a:lnTo>
                <a:lnTo>
                  <a:pt x="2245" y="524"/>
                </a:lnTo>
                <a:lnTo>
                  <a:pt x="2245" y="526"/>
                </a:lnTo>
                <a:lnTo>
                  <a:pt x="2246" y="527"/>
                </a:lnTo>
                <a:lnTo>
                  <a:pt x="2245" y="527"/>
                </a:lnTo>
                <a:lnTo>
                  <a:pt x="2244" y="531"/>
                </a:lnTo>
                <a:lnTo>
                  <a:pt x="2242" y="533"/>
                </a:lnTo>
                <a:lnTo>
                  <a:pt x="2242" y="534"/>
                </a:lnTo>
                <a:lnTo>
                  <a:pt x="2242" y="536"/>
                </a:lnTo>
                <a:lnTo>
                  <a:pt x="2241" y="536"/>
                </a:lnTo>
                <a:lnTo>
                  <a:pt x="2241" y="537"/>
                </a:lnTo>
                <a:lnTo>
                  <a:pt x="2239" y="537"/>
                </a:lnTo>
                <a:lnTo>
                  <a:pt x="2239" y="539"/>
                </a:lnTo>
                <a:lnTo>
                  <a:pt x="2239" y="540"/>
                </a:lnTo>
                <a:lnTo>
                  <a:pt x="2238" y="542"/>
                </a:lnTo>
                <a:lnTo>
                  <a:pt x="2238" y="543"/>
                </a:lnTo>
                <a:lnTo>
                  <a:pt x="2238" y="545"/>
                </a:lnTo>
                <a:lnTo>
                  <a:pt x="2236" y="546"/>
                </a:lnTo>
                <a:lnTo>
                  <a:pt x="2236" y="548"/>
                </a:lnTo>
                <a:lnTo>
                  <a:pt x="2236" y="549"/>
                </a:lnTo>
                <a:lnTo>
                  <a:pt x="2238" y="549"/>
                </a:lnTo>
                <a:lnTo>
                  <a:pt x="2239" y="549"/>
                </a:lnTo>
                <a:lnTo>
                  <a:pt x="2239" y="549"/>
                </a:lnTo>
                <a:lnTo>
                  <a:pt x="2239" y="551"/>
                </a:lnTo>
                <a:lnTo>
                  <a:pt x="2239" y="552"/>
                </a:lnTo>
                <a:lnTo>
                  <a:pt x="2241" y="552"/>
                </a:lnTo>
                <a:lnTo>
                  <a:pt x="2241" y="551"/>
                </a:lnTo>
                <a:lnTo>
                  <a:pt x="2242" y="551"/>
                </a:lnTo>
                <a:lnTo>
                  <a:pt x="2244" y="551"/>
                </a:lnTo>
                <a:lnTo>
                  <a:pt x="2245" y="551"/>
                </a:lnTo>
                <a:lnTo>
                  <a:pt x="2246" y="552"/>
                </a:lnTo>
                <a:lnTo>
                  <a:pt x="2245" y="552"/>
                </a:lnTo>
                <a:lnTo>
                  <a:pt x="2245" y="554"/>
                </a:lnTo>
                <a:lnTo>
                  <a:pt x="2245" y="555"/>
                </a:lnTo>
                <a:lnTo>
                  <a:pt x="2244" y="556"/>
                </a:lnTo>
                <a:lnTo>
                  <a:pt x="2244" y="558"/>
                </a:lnTo>
                <a:lnTo>
                  <a:pt x="2244" y="559"/>
                </a:lnTo>
                <a:lnTo>
                  <a:pt x="2244" y="561"/>
                </a:lnTo>
                <a:lnTo>
                  <a:pt x="2244" y="562"/>
                </a:lnTo>
                <a:lnTo>
                  <a:pt x="2244" y="564"/>
                </a:lnTo>
                <a:lnTo>
                  <a:pt x="2244" y="565"/>
                </a:lnTo>
                <a:lnTo>
                  <a:pt x="2244" y="567"/>
                </a:lnTo>
                <a:lnTo>
                  <a:pt x="2244" y="568"/>
                </a:lnTo>
                <a:lnTo>
                  <a:pt x="2242" y="568"/>
                </a:lnTo>
                <a:lnTo>
                  <a:pt x="2242" y="570"/>
                </a:lnTo>
                <a:lnTo>
                  <a:pt x="2242" y="571"/>
                </a:lnTo>
                <a:lnTo>
                  <a:pt x="2242" y="573"/>
                </a:lnTo>
                <a:lnTo>
                  <a:pt x="2244" y="573"/>
                </a:lnTo>
                <a:lnTo>
                  <a:pt x="2245" y="573"/>
                </a:lnTo>
                <a:lnTo>
                  <a:pt x="2246" y="573"/>
                </a:lnTo>
                <a:lnTo>
                  <a:pt x="2248" y="573"/>
                </a:lnTo>
                <a:lnTo>
                  <a:pt x="2249" y="573"/>
                </a:lnTo>
                <a:lnTo>
                  <a:pt x="2251" y="573"/>
                </a:lnTo>
                <a:lnTo>
                  <a:pt x="2252" y="573"/>
                </a:lnTo>
                <a:lnTo>
                  <a:pt x="2252" y="574"/>
                </a:lnTo>
                <a:lnTo>
                  <a:pt x="2254" y="574"/>
                </a:lnTo>
                <a:lnTo>
                  <a:pt x="2255" y="574"/>
                </a:lnTo>
                <a:lnTo>
                  <a:pt x="2255" y="573"/>
                </a:lnTo>
                <a:lnTo>
                  <a:pt x="2257" y="571"/>
                </a:lnTo>
                <a:lnTo>
                  <a:pt x="2258" y="571"/>
                </a:lnTo>
                <a:lnTo>
                  <a:pt x="2260" y="571"/>
                </a:lnTo>
                <a:lnTo>
                  <a:pt x="2263" y="571"/>
                </a:lnTo>
                <a:lnTo>
                  <a:pt x="2264" y="571"/>
                </a:lnTo>
                <a:lnTo>
                  <a:pt x="2266" y="571"/>
                </a:lnTo>
                <a:lnTo>
                  <a:pt x="2266" y="573"/>
                </a:lnTo>
                <a:lnTo>
                  <a:pt x="2267" y="573"/>
                </a:lnTo>
                <a:lnTo>
                  <a:pt x="2270" y="574"/>
                </a:lnTo>
                <a:lnTo>
                  <a:pt x="2270" y="576"/>
                </a:lnTo>
                <a:lnTo>
                  <a:pt x="2270" y="577"/>
                </a:lnTo>
                <a:lnTo>
                  <a:pt x="2270" y="579"/>
                </a:lnTo>
                <a:lnTo>
                  <a:pt x="2270" y="580"/>
                </a:lnTo>
                <a:lnTo>
                  <a:pt x="2271" y="580"/>
                </a:lnTo>
                <a:lnTo>
                  <a:pt x="2273" y="580"/>
                </a:lnTo>
                <a:lnTo>
                  <a:pt x="2273" y="582"/>
                </a:lnTo>
                <a:lnTo>
                  <a:pt x="2273" y="583"/>
                </a:lnTo>
                <a:lnTo>
                  <a:pt x="2273" y="584"/>
                </a:lnTo>
                <a:lnTo>
                  <a:pt x="2274" y="586"/>
                </a:lnTo>
                <a:lnTo>
                  <a:pt x="2274" y="586"/>
                </a:lnTo>
                <a:lnTo>
                  <a:pt x="2276" y="586"/>
                </a:lnTo>
                <a:lnTo>
                  <a:pt x="2277" y="586"/>
                </a:lnTo>
                <a:lnTo>
                  <a:pt x="2277" y="587"/>
                </a:lnTo>
                <a:lnTo>
                  <a:pt x="2279" y="587"/>
                </a:lnTo>
                <a:lnTo>
                  <a:pt x="2280" y="589"/>
                </a:lnTo>
                <a:lnTo>
                  <a:pt x="2280" y="587"/>
                </a:lnTo>
                <a:lnTo>
                  <a:pt x="2282" y="587"/>
                </a:lnTo>
                <a:lnTo>
                  <a:pt x="2282" y="586"/>
                </a:lnTo>
                <a:lnTo>
                  <a:pt x="2283" y="586"/>
                </a:lnTo>
                <a:lnTo>
                  <a:pt x="2283" y="586"/>
                </a:lnTo>
                <a:lnTo>
                  <a:pt x="2285" y="586"/>
                </a:lnTo>
                <a:lnTo>
                  <a:pt x="2285" y="584"/>
                </a:lnTo>
                <a:lnTo>
                  <a:pt x="2285" y="583"/>
                </a:lnTo>
                <a:lnTo>
                  <a:pt x="2286" y="583"/>
                </a:lnTo>
                <a:lnTo>
                  <a:pt x="2288" y="583"/>
                </a:lnTo>
                <a:lnTo>
                  <a:pt x="2288" y="582"/>
                </a:lnTo>
                <a:lnTo>
                  <a:pt x="2289" y="582"/>
                </a:lnTo>
                <a:lnTo>
                  <a:pt x="2291" y="582"/>
                </a:lnTo>
                <a:lnTo>
                  <a:pt x="2291" y="582"/>
                </a:lnTo>
                <a:lnTo>
                  <a:pt x="2291" y="580"/>
                </a:lnTo>
                <a:lnTo>
                  <a:pt x="2292" y="580"/>
                </a:lnTo>
                <a:lnTo>
                  <a:pt x="2292" y="579"/>
                </a:lnTo>
                <a:lnTo>
                  <a:pt x="2294" y="579"/>
                </a:lnTo>
                <a:lnTo>
                  <a:pt x="2295" y="579"/>
                </a:lnTo>
                <a:lnTo>
                  <a:pt x="2296" y="579"/>
                </a:lnTo>
                <a:lnTo>
                  <a:pt x="2298" y="579"/>
                </a:lnTo>
                <a:lnTo>
                  <a:pt x="2299" y="579"/>
                </a:lnTo>
                <a:lnTo>
                  <a:pt x="2301" y="579"/>
                </a:lnTo>
                <a:lnTo>
                  <a:pt x="2302" y="579"/>
                </a:lnTo>
                <a:lnTo>
                  <a:pt x="2304" y="579"/>
                </a:lnTo>
                <a:lnTo>
                  <a:pt x="2305" y="579"/>
                </a:lnTo>
                <a:lnTo>
                  <a:pt x="2307" y="579"/>
                </a:lnTo>
                <a:lnTo>
                  <a:pt x="2308" y="579"/>
                </a:lnTo>
                <a:lnTo>
                  <a:pt x="2310" y="579"/>
                </a:lnTo>
                <a:lnTo>
                  <a:pt x="2311" y="579"/>
                </a:lnTo>
                <a:lnTo>
                  <a:pt x="2313" y="579"/>
                </a:lnTo>
                <a:lnTo>
                  <a:pt x="2314" y="579"/>
                </a:lnTo>
                <a:lnTo>
                  <a:pt x="2316" y="579"/>
                </a:lnTo>
                <a:lnTo>
                  <a:pt x="2316" y="577"/>
                </a:lnTo>
                <a:lnTo>
                  <a:pt x="2317" y="577"/>
                </a:lnTo>
                <a:lnTo>
                  <a:pt x="2319" y="577"/>
                </a:lnTo>
                <a:lnTo>
                  <a:pt x="2320" y="577"/>
                </a:lnTo>
                <a:lnTo>
                  <a:pt x="2320" y="579"/>
                </a:lnTo>
                <a:lnTo>
                  <a:pt x="2321" y="579"/>
                </a:lnTo>
                <a:lnTo>
                  <a:pt x="2321" y="577"/>
                </a:lnTo>
                <a:lnTo>
                  <a:pt x="2323" y="577"/>
                </a:lnTo>
                <a:lnTo>
                  <a:pt x="2323" y="576"/>
                </a:lnTo>
                <a:lnTo>
                  <a:pt x="2323" y="574"/>
                </a:lnTo>
                <a:lnTo>
                  <a:pt x="2324" y="574"/>
                </a:lnTo>
                <a:lnTo>
                  <a:pt x="2324" y="573"/>
                </a:lnTo>
                <a:lnTo>
                  <a:pt x="2324" y="571"/>
                </a:lnTo>
                <a:lnTo>
                  <a:pt x="2324" y="570"/>
                </a:lnTo>
                <a:lnTo>
                  <a:pt x="2326" y="570"/>
                </a:lnTo>
                <a:lnTo>
                  <a:pt x="2326" y="568"/>
                </a:lnTo>
                <a:lnTo>
                  <a:pt x="2326" y="568"/>
                </a:lnTo>
                <a:lnTo>
                  <a:pt x="2326" y="567"/>
                </a:lnTo>
                <a:lnTo>
                  <a:pt x="2327" y="567"/>
                </a:lnTo>
                <a:lnTo>
                  <a:pt x="2329" y="565"/>
                </a:lnTo>
                <a:lnTo>
                  <a:pt x="2330" y="565"/>
                </a:lnTo>
                <a:lnTo>
                  <a:pt x="2332" y="565"/>
                </a:lnTo>
                <a:lnTo>
                  <a:pt x="2333" y="565"/>
                </a:lnTo>
                <a:lnTo>
                  <a:pt x="2335" y="565"/>
                </a:lnTo>
                <a:lnTo>
                  <a:pt x="2336" y="565"/>
                </a:lnTo>
                <a:lnTo>
                  <a:pt x="2336" y="564"/>
                </a:lnTo>
                <a:lnTo>
                  <a:pt x="2335" y="564"/>
                </a:lnTo>
                <a:lnTo>
                  <a:pt x="2335" y="562"/>
                </a:lnTo>
                <a:lnTo>
                  <a:pt x="2336" y="561"/>
                </a:lnTo>
                <a:lnTo>
                  <a:pt x="2336" y="559"/>
                </a:lnTo>
                <a:lnTo>
                  <a:pt x="2336" y="558"/>
                </a:lnTo>
                <a:lnTo>
                  <a:pt x="2338" y="558"/>
                </a:lnTo>
                <a:lnTo>
                  <a:pt x="2338" y="556"/>
                </a:lnTo>
                <a:lnTo>
                  <a:pt x="2338" y="555"/>
                </a:lnTo>
                <a:lnTo>
                  <a:pt x="2339" y="555"/>
                </a:lnTo>
                <a:lnTo>
                  <a:pt x="2339" y="554"/>
                </a:lnTo>
                <a:lnTo>
                  <a:pt x="2339" y="552"/>
                </a:lnTo>
                <a:lnTo>
                  <a:pt x="2341" y="552"/>
                </a:lnTo>
                <a:lnTo>
                  <a:pt x="2341" y="551"/>
                </a:lnTo>
                <a:lnTo>
                  <a:pt x="2342" y="551"/>
                </a:lnTo>
                <a:lnTo>
                  <a:pt x="2344" y="551"/>
                </a:lnTo>
                <a:lnTo>
                  <a:pt x="2344" y="549"/>
                </a:lnTo>
                <a:lnTo>
                  <a:pt x="2345" y="549"/>
                </a:lnTo>
                <a:lnTo>
                  <a:pt x="2346" y="549"/>
                </a:lnTo>
                <a:lnTo>
                  <a:pt x="2348" y="548"/>
                </a:lnTo>
                <a:lnTo>
                  <a:pt x="2346" y="546"/>
                </a:lnTo>
                <a:lnTo>
                  <a:pt x="2345" y="546"/>
                </a:lnTo>
                <a:lnTo>
                  <a:pt x="2345" y="545"/>
                </a:lnTo>
                <a:lnTo>
                  <a:pt x="2344" y="545"/>
                </a:lnTo>
                <a:lnTo>
                  <a:pt x="2344" y="543"/>
                </a:lnTo>
                <a:lnTo>
                  <a:pt x="2342" y="543"/>
                </a:lnTo>
                <a:lnTo>
                  <a:pt x="2342" y="542"/>
                </a:lnTo>
                <a:lnTo>
                  <a:pt x="2342" y="540"/>
                </a:lnTo>
                <a:lnTo>
                  <a:pt x="2342" y="539"/>
                </a:lnTo>
                <a:lnTo>
                  <a:pt x="2342" y="537"/>
                </a:lnTo>
                <a:lnTo>
                  <a:pt x="2341" y="537"/>
                </a:lnTo>
                <a:lnTo>
                  <a:pt x="2341" y="536"/>
                </a:lnTo>
                <a:lnTo>
                  <a:pt x="2342" y="536"/>
                </a:lnTo>
                <a:lnTo>
                  <a:pt x="2342" y="534"/>
                </a:lnTo>
                <a:lnTo>
                  <a:pt x="2342" y="533"/>
                </a:lnTo>
                <a:lnTo>
                  <a:pt x="2344" y="533"/>
                </a:lnTo>
                <a:lnTo>
                  <a:pt x="2344" y="531"/>
                </a:lnTo>
                <a:lnTo>
                  <a:pt x="2345" y="530"/>
                </a:lnTo>
                <a:lnTo>
                  <a:pt x="2345" y="529"/>
                </a:lnTo>
                <a:lnTo>
                  <a:pt x="2346" y="529"/>
                </a:lnTo>
                <a:lnTo>
                  <a:pt x="2346" y="527"/>
                </a:lnTo>
                <a:lnTo>
                  <a:pt x="2348" y="526"/>
                </a:lnTo>
                <a:lnTo>
                  <a:pt x="2349" y="524"/>
                </a:lnTo>
                <a:lnTo>
                  <a:pt x="2349" y="523"/>
                </a:lnTo>
                <a:lnTo>
                  <a:pt x="2351" y="523"/>
                </a:lnTo>
                <a:lnTo>
                  <a:pt x="2351" y="521"/>
                </a:lnTo>
                <a:lnTo>
                  <a:pt x="2352" y="520"/>
                </a:lnTo>
                <a:lnTo>
                  <a:pt x="2352" y="518"/>
                </a:lnTo>
                <a:lnTo>
                  <a:pt x="2354" y="518"/>
                </a:lnTo>
                <a:lnTo>
                  <a:pt x="2355" y="518"/>
                </a:lnTo>
                <a:lnTo>
                  <a:pt x="2355" y="517"/>
                </a:lnTo>
                <a:lnTo>
                  <a:pt x="2354" y="517"/>
                </a:lnTo>
                <a:lnTo>
                  <a:pt x="2354" y="515"/>
                </a:lnTo>
                <a:lnTo>
                  <a:pt x="2355" y="514"/>
                </a:lnTo>
                <a:lnTo>
                  <a:pt x="2357" y="514"/>
                </a:lnTo>
                <a:lnTo>
                  <a:pt x="2358" y="514"/>
                </a:lnTo>
                <a:lnTo>
                  <a:pt x="2360" y="514"/>
                </a:lnTo>
                <a:lnTo>
                  <a:pt x="2360" y="512"/>
                </a:lnTo>
                <a:lnTo>
                  <a:pt x="2361" y="511"/>
                </a:lnTo>
                <a:lnTo>
                  <a:pt x="2363" y="511"/>
                </a:lnTo>
                <a:lnTo>
                  <a:pt x="2366" y="511"/>
                </a:lnTo>
                <a:lnTo>
                  <a:pt x="2367" y="511"/>
                </a:lnTo>
                <a:lnTo>
                  <a:pt x="2369" y="509"/>
                </a:lnTo>
                <a:lnTo>
                  <a:pt x="2370" y="508"/>
                </a:lnTo>
                <a:lnTo>
                  <a:pt x="2371" y="506"/>
                </a:lnTo>
                <a:lnTo>
                  <a:pt x="2374" y="505"/>
                </a:lnTo>
                <a:lnTo>
                  <a:pt x="2376" y="505"/>
                </a:lnTo>
                <a:lnTo>
                  <a:pt x="2376" y="503"/>
                </a:lnTo>
                <a:lnTo>
                  <a:pt x="2377" y="503"/>
                </a:lnTo>
                <a:lnTo>
                  <a:pt x="2379" y="502"/>
                </a:lnTo>
                <a:lnTo>
                  <a:pt x="2380" y="502"/>
                </a:lnTo>
                <a:lnTo>
                  <a:pt x="2380" y="501"/>
                </a:lnTo>
                <a:lnTo>
                  <a:pt x="2382" y="501"/>
                </a:lnTo>
                <a:lnTo>
                  <a:pt x="2382" y="499"/>
                </a:lnTo>
                <a:lnTo>
                  <a:pt x="2380" y="499"/>
                </a:lnTo>
                <a:lnTo>
                  <a:pt x="2380" y="498"/>
                </a:lnTo>
                <a:lnTo>
                  <a:pt x="2380" y="496"/>
                </a:lnTo>
                <a:lnTo>
                  <a:pt x="2380" y="495"/>
                </a:lnTo>
                <a:lnTo>
                  <a:pt x="2382" y="495"/>
                </a:lnTo>
                <a:lnTo>
                  <a:pt x="2382" y="493"/>
                </a:lnTo>
                <a:lnTo>
                  <a:pt x="2380" y="493"/>
                </a:lnTo>
                <a:lnTo>
                  <a:pt x="2380" y="492"/>
                </a:lnTo>
                <a:lnTo>
                  <a:pt x="2380" y="490"/>
                </a:lnTo>
                <a:lnTo>
                  <a:pt x="2379" y="490"/>
                </a:lnTo>
                <a:lnTo>
                  <a:pt x="2379" y="489"/>
                </a:lnTo>
                <a:lnTo>
                  <a:pt x="2379" y="487"/>
                </a:lnTo>
                <a:lnTo>
                  <a:pt x="2379" y="486"/>
                </a:lnTo>
                <a:lnTo>
                  <a:pt x="2379" y="484"/>
                </a:lnTo>
                <a:lnTo>
                  <a:pt x="2379" y="483"/>
                </a:lnTo>
                <a:lnTo>
                  <a:pt x="2379" y="481"/>
                </a:lnTo>
                <a:lnTo>
                  <a:pt x="2380" y="481"/>
                </a:lnTo>
                <a:lnTo>
                  <a:pt x="2380" y="480"/>
                </a:lnTo>
                <a:lnTo>
                  <a:pt x="2382" y="480"/>
                </a:lnTo>
                <a:lnTo>
                  <a:pt x="2383" y="480"/>
                </a:lnTo>
                <a:lnTo>
                  <a:pt x="2385" y="478"/>
                </a:lnTo>
                <a:lnTo>
                  <a:pt x="2386" y="478"/>
                </a:lnTo>
                <a:lnTo>
                  <a:pt x="2389" y="477"/>
                </a:lnTo>
                <a:lnTo>
                  <a:pt x="2391" y="477"/>
                </a:lnTo>
                <a:lnTo>
                  <a:pt x="2391" y="478"/>
                </a:lnTo>
                <a:lnTo>
                  <a:pt x="2392" y="478"/>
                </a:lnTo>
                <a:lnTo>
                  <a:pt x="2394" y="478"/>
                </a:lnTo>
                <a:lnTo>
                  <a:pt x="2395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6" y="478"/>
                </a:lnTo>
                <a:lnTo>
                  <a:pt x="2398" y="478"/>
                </a:lnTo>
                <a:lnTo>
                  <a:pt x="2398" y="478"/>
                </a:lnTo>
                <a:lnTo>
                  <a:pt x="2399" y="478"/>
                </a:lnTo>
                <a:lnTo>
                  <a:pt x="2399" y="477"/>
                </a:lnTo>
                <a:lnTo>
                  <a:pt x="2401" y="477"/>
                </a:lnTo>
                <a:lnTo>
                  <a:pt x="2402" y="477"/>
                </a:lnTo>
                <a:lnTo>
                  <a:pt x="2402" y="478"/>
                </a:lnTo>
                <a:lnTo>
                  <a:pt x="2401" y="478"/>
                </a:lnTo>
                <a:lnTo>
                  <a:pt x="2399" y="478"/>
                </a:lnTo>
                <a:lnTo>
                  <a:pt x="2399" y="478"/>
                </a:lnTo>
                <a:lnTo>
                  <a:pt x="2401" y="478"/>
                </a:lnTo>
                <a:lnTo>
                  <a:pt x="2402" y="478"/>
                </a:lnTo>
                <a:lnTo>
                  <a:pt x="2404" y="478"/>
                </a:lnTo>
                <a:lnTo>
                  <a:pt x="2404" y="480"/>
                </a:lnTo>
                <a:lnTo>
                  <a:pt x="2405" y="480"/>
                </a:lnTo>
                <a:lnTo>
                  <a:pt x="2405" y="481"/>
                </a:lnTo>
                <a:lnTo>
                  <a:pt x="2407" y="481"/>
                </a:lnTo>
                <a:lnTo>
                  <a:pt x="2408" y="481"/>
                </a:lnTo>
                <a:lnTo>
                  <a:pt x="2408" y="483"/>
                </a:lnTo>
                <a:lnTo>
                  <a:pt x="2410" y="483"/>
                </a:lnTo>
                <a:lnTo>
                  <a:pt x="2410" y="481"/>
                </a:lnTo>
                <a:lnTo>
                  <a:pt x="2411" y="481"/>
                </a:lnTo>
                <a:lnTo>
                  <a:pt x="2411" y="483"/>
                </a:lnTo>
                <a:lnTo>
                  <a:pt x="2413" y="483"/>
                </a:lnTo>
                <a:lnTo>
                  <a:pt x="2413" y="481"/>
                </a:lnTo>
                <a:lnTo>
                  <a:pt x="2414" y="481"/>
                </a:lnTo>
                <a:lnTo>
                  <a:pt x="2414" y="483"/>
                </a:lnTo>
                <a:lnTo>
                  <a:pt x="2416" y="483"/>
                </a:lnTo>
                <a:lnTo>
                  <a:pt x="2416" y="481"/>
                </a:lnTo>
                <a:lnTo>
                  <a:pt x="2417" y="481"/>
                </a:lnTo>
                <a:lnTo>
                  <a:pt x="2419" y="481"/>
                </a:lnTo>
                <a:lnTo>
                  <a:pt x="2419" y="480"/>
                </a:lnTo>
                <a:lnTo>
                  <a:pt x="2417" y="480"/>
                </a:lnTo>
                <a:lnTo>
                  <a:pt x="2419" y="478"/>
                </a:lnTo>
                <a:lnTo>
                  <a:pt x="2419" y="478"/>
                </a:lnTo>
                <a:lnTo>
                  <a:pt x="2420" y="478"/>
                </a:lnTo>
                <a:lnTo>
                  <a:pt x="2421" y="478"/>
                </a:lnTo>
                <a:lnTo>
                  <a:pt x="2421" y="477"/>
                </a:lnTo>
                <a:lnTo>
                  <a:pt x="2423" y="477"/>
                </a:lnTo>
                <a:lnTo>
                  <a:pt x="2423" y="476"/>
                </a:lnTo>
                <a:lnTo>
                  <a:pt x="2424" y="476"/>
                </a:lnTo>
                <a:lnTo>
                  <a:pt x="2424" y="474"/>
                </a:lnTo>
                <a:lnTo>
                  <a:pt x="2426" y="474"/>
                </a:lnTo>
                <a:lnTo>
                  <a:pt x="2427" y="474"/>
                </a:lnTo>
                <a:lnTo>
                  <a:pt x="2427" y="473"/>
                </a:lnTo>
                <a:lnTo>
                  <a:pt x="2429" y="473"/>
                </a:lnTo>
                <a:lnTo>
                  <a:pt x="2430" y="473"/>
                </a:lnTo>
                <a:lnTo>
                  <a:pt x="2432" y="473"/>
                </a:lnTo>
                <a:lnTo>
                  <a:pt x="2432" y="471"/>
                </a:lnTo>
                <a:lnTo>
                  <a:pt x="2433" y="471"/>
                </a:lnTo>
                <a:lnTo>
                  <a:pt x="2433" y="470"/>
                </a:lnTo>
                <a:lnTo>
                  <a:pt x="2435" y="470"/>
                </a:lnTo>
                <a:lnTo>
                  <a:pt x="2435" y="468"/>
                </a:lnTo>
                <a:lnTo>
                  <a:pt x="2436" y="467"/>
                </a:lnTo>
                <a:lnTo>
                  <a:pt x="2436" y="465"/>
                </a:lnTo>
                <a:lnTo>
                  <a:pt x="2438" y="465"/>
                </a:lnTo>
                <a:lnTo>
                  <a:pt x="2438" y="464"/>
                </a:lnTo>
                <a:lnTo>
                  <a:pt x="2439" y="464"/>
                </a:lnTo>
                <a:lnTo>
                  <a:pt x="2441" y="464"/>
                </a:lnTo>
                <a:lnTo>
                  <a:pt x="2442" y="464"/>
                </a:lnTo>
                <a:lnTo>
                  <a:pt x="2444" y="464"/>
                </a:lnTo>
                <a:lnTo>
                  <a:pt x="2444" y="465"/>
                </a:lnTo>
                <a:lnTo>
                  <a:pt x="2445" y="465"/>
                </a:lnTo>
                <a:lnTo>
                  <a:pt x="2446" y="465"/>
                </a:lnTo>
                <a:lnTo>
                  <a:pt x="2448" y="467"/>
                </a:lnTo>
                <a:lnTo>
                  <a:pt x="2449" y="467"/>
                </a:lnTo>
                <a:lnTo>
                  <a:pt x="2449" y="468"/>
                </a:lnTo>
                <a:lnTo>
                  <a:pt x="2451" y="468"/>
                </a:lnTo>
                <a:lnTo>
                  <a:pt x="2452" y="470"/>
                </a:lnTo>
                <a:lnTo>
                  <a:pt x="2452" y="468"/>
                </a:lnTo>
                <a:lnTo>
                  <a:pt x="2454" y="470"/>
                </a:lnTo>
                <a:lnTo>
                  <a:pt x="2455" y="470"/>
                </a:lnTo>
                <a:lnTo>
                  <a:pt x="2457" y="471"/>
                </a:lnTo>
                <a:lnTo>
                  <a:pt x="2457" y="473"/>
                </a:lnTo>
                <a:lnTo>
                  <a:pt x="2458" y="477"/>
                </a:lnTo>
                <a:lnTo>
                  <a:pt x="2458" y="478"/>
                </a:lnTo>
                <a:lnTo>
                  <a:pt x="2460" y="478"/>
                </a:lnTo>
                <a:lnTo>
                  <a:pt x="2460" y="478"/>
                </a:lnTo>
                <a:lnTo>
                  <a:pt x="2461" y="480"/>
                </a:lnTo>
                <a:lnTo>
                  <a:pt x="2461" y="481"/>
                </a:lnTo>
                <a:lnTo>
                  <a:pt x="2461" y="483"/>
                </a:lnTo>
                <a:lnTo>
                  <a:pt x="2461" y="484"/>
                </a:lnTo>
                <a:lnTo>
                  <a:pt x="2463" y="484"/>
                </a:lnTo>
                <a:lnTo>
                  <a:pt x="2464" y="484"/>
                </a:lnTo>
                <a:lnTo>
                  <a:pt x="2464" y="486"/>
                </a:lnTo>
                <a:lnTo>
                  <a:pt x="2464" y="487"/>
                </a:lnTo>
                <a:lnTo>
                  <a:pt x="2466" y="487"/>
                </a:lnTo>
                <a:lnTo>
                  <a:pt x="2467" y="487"/>
                </a:lnTo>
                <a:lnTo>
                  <a:pt x="2467" y="489"/>
                </a:lnTo>
                <a:lnTo>
                  <a:pt x="2467" y="489"/>
                </a:lnTo>
                <a:lnTo>
                  <a:pt x="2467" y="490"/>
                </a:lnTo>
                <a:lnTo>
                  <a:pt x="2468" y="490"/>
                </a:lnTo>
                <a:lnTo>
                  <a:pt x="2468" y="492"/>
                </a:lnTo>
                <a:lnTo>
                  <a:pt x="2467" y="492"/>
                </a:lnTo>
                <a:lnTo>
                  <a:pt x="2467" y="493"/>
                </a:lnTo>
                <a:lnTo>
                  <a:pt x="2468" y="493"/>
                </a:lnTo>
                <a:lnTo>
                  <a:pt x="2470" y="493"/>
                </a:lnTo>
                <a:lnTo>
                  <a:pt x="2471" y="493"/>
                </a:lnTo>
                <a:lnTo>
                  <a:pt x="2473" y="493"/>
                </a:lnTo>
                <a:lnTo>
                  <a:pt x="2474" y="495"/>
                </a:lnTo>
                <a:lnTo>
                  <a:pt x="2474" y="496"/>
                </a:lnTo>
                <a:lnTo>
                  <a:pt x="2474" y="498"/>
                </a:lnTo>
                <a:lnTo>
                  <a:pt x="2476" y="498"/>
                </a:lnTo>
                <a:lnTo>
                  <a:pt x="2476" y="499"/>
                </a:lnTo>
                <a:lnTo>
                  <a:pt x="2477" y="499"/>
                </a:lnTo>
                <a:lnTo>
                  <a:pt x="2479" y="499"/>
                </a:lnTo>
                <a:lnTo>
                  <a:pt x="2480" y="501"/>
                </a:lnTo>
                <a:lnTo>
                  <a:pt x="2480" y="502"/>
                </a:lnTo>
                <a:lnTo>
                  <a:pt x="2482" y="502"/>
                </a:lnTo>
                <a:lnTo>
                  <a:pt x="2482" y="503"/>
                </a:lnTo>
                <a:lnTo>
                  <a:pt x="2483" y="503"/>
                </a:lnTo>
                <a:lnTo>
                  <a:pt x="2483" y="505"/>
                </a:lnTo>
                <a:lnTo>
                  <a:pt x="2485" y="506"/>
                </a:lnTo>
                <a:lnTo>
                  <a:pt x="2486" y="508"/>
                </a:lnTo>
                <a:lnTo>
                  <a:pt x="2488" y="508"/>
                </a:lnTo>
                <a:lnTo>
                  <a:pt x="2489" y="508"/>
                </a:lnTo>
                <a:lnTo>
                  <a:pt x="2491" y="509"/>
                </a:lnTo>
                <a:lnTo>
                  <a:pt x="2491" y="511"/>
                </a:lnTo>
                <a:lnTo>
                  <a:pt x="2492" y="511"/>
                </a:lnTo>
                <a:lnTo>
                  <a:pt x="2493" y="511"/>
                </a:lnTo>
                <a:lnTo>
                  <a:pt x="2493" y="509"/>
                </a:lnTo>
                <a:lnTo>
                  <a:pt x="2495" y="509"/>
                </a:lnTo>
                <a:lnTo>
                  <a:pt x="2496" y="511"/>
                </a:lnTo>
                <a:lnTo>
                  <a:pt x="2498" y="511"/>
                </a:lnTo>
                <a:lnTo>
                  <a:pt x="2499" y="511"/>
                </a:lnTo>
                <a:lnTo>
                  <a:pt x="2501" y="511"/>
                </a:lnTo>
                <a:lnTo>
                  <a:pt x="2501" y="512"/>
                </a:lnTo>
                <a:lnTo>
                  <a:pt x="2502" y="514"/>
                </a:lnTo>
                <a:lnTo>
                  <a:pt x="2502" y="514"/>
                </a:lnTo>
                <a:lnTo>
                  <a:pt x="2502" y="515"/>
                </a:lnTo>
                <a:lnTo>
                  <a:pt x="2504" y="515"/>
                </a:lnTo>
                <a:lnTo>
                  <a:pt x="2505" y="515"/>
                </a:lnTo>
                <a:lnTo>
                  <a:pt x="2505" y="517"/>
                </a:lnTo>
                <a:lnTo>
                  <a:pt x="2507" y="517"/>
                </a:lnTo>
                <a:lnTo>
                  <a:pt x="2508" y="517"/>
                </a:lnTo>
                <a:lnTo>
                  <a:pt x="2508" y="518"/>
                </a:lnTo>
                <a:lnTo>
                  <a:pt x="2510" y="518"/>
                </a:lnTo>
                <a:lnTo>
                  <a:pt x="2511" y="518"/>
                </a:lnTo>
                <a:lnTo>
                  <a:pt x="2513" y="520"/>
                </a:lnTo>
                <a:lnTo>
                  <a:pt x="2514" y="521"/>
                </a:lnTo>
                <a:lnTo>
                  <a:pt x="2514" y="523"/>
                </a:lnTo>
                <a:lnTo>
                  <a:pt x="2514" y="524"/>
                </a:lnTo>
                <a:lnTo>
                  <a:pt x="2514" y="526"/>
                </a:lnTo>
                <a:lnTo>
                  <a:pt x="2516" y="526"/>
                </a:lnTo>
                <a:lnTo>
                  <a:pt x="2517" y="527"/>
                </a:lnTo>
                <a:lnTo>
                  <a:pt x="2518" y="527"/>
                </a:lnTo>
                <a:lnTo>
                  <a:pt x="2518" y="529"/>
                </a:lnTo>
                <a:lnTo>
                  <a:pt x="2520" y="529"/>
                </a:lnTo>
                <a:lnTo>
                  <a:pt x="2520" y="527"/>
                </a:lnTo>
                <a:lnTo>
                  <a:pt x="2521" y="527"/>
                </a:lnTo>
                <a:lnTo>
                  <a:pt x="2523" y="527"/>
                </a:lnTo>
                <a:lnTo>
                  <a:pt x="2523" y="529"/>
                </a:lnTo>
                <a:lnTo>
                  <a:pt x="2523" y="530"/>
                </a:lnTo>
                <a:lnTo>
                  <a:pt x="2524" y="530"/>
                </a:lnTo>
                <a:lnTo>
                  <a:pt x="2524" y="531"/>
                </a:lnTo>
                <a:lnTo>
                  <a:pt x="2524" y="533"/>
                </a:lnTo>
                <a:lnTo>
                  <a:pt x="2526" y="534"/>
                </a:lnTo>
                <a:lnTo>
                  <a:pt x="2526" y="536"/>
                </a:lnTo>
                <a:lnTo>
                  <a:pt x="2527" y="536"/>
                </a:lnTo>
                <a:lnTo>
                  <a:pt x="2527" y="537"/>
                </a:lnTo>
                <a:lnTo>
                  <a:pt x="2529" y="539"/>
                </a:lnTo>
                <a:lnTo>
                  <a:pt x="2529" y="543"/>
                </a:lnTo>
                <a:lnTo>
                  <a:pt x="2530" y="545"/>
                </a:lnTo>
                <a:lnTo>
                  <a:pt x="2532" y="545"/>
                </a:lnTo>
                <a:lnTo>
                  <a:pt x="2532" y="546"/>
                </a:lnTo>
                <a:lnTo>
                  <a:pt x="2532" y="548"/>
                </a:lnTo>
                <a:lnTo>
                  <a:pt x="2530" y="548"/>
                </a:lnTo>
                <a:lnTo>
                  <a:pt x="2530" y="549"/>
                </a:lnTo>
                <a:lnTo>
                  <a:pt x="2529" y="548"/>
                </a:lnTo>
                <a:lnTo>
                  <a:pt x="2529" y="549"/>
                </a:lnTo>
                <a:lnTo>
                  <a:pt x="2527" y="549"/>
                </a:lnTo>
                <a:lnTo>
                  <a:pt x="2527" y="549"/>
                </a:lnTo>
                <a:lnTo>
                  <a:pt x="2529" y="549"/>
                </a:lnTo>
                <a:lnTo>
                  <a:pt x="2529" y="551"/>
                </a:lnTo>
                <a:lnTo>
                  <a:pt x="2527" y="552"/>
                </a:lnTo>
                <a:lnTo>
                  <a:pt x="2527" y="554"/>
                </a:lnTo>
                <a:lnTo>
                  <a:pt x="2526" y="554"/>
                </a:lnTo>
                <a:lnTo>
                  <a:pt x="2526" y="555"/>
                </a:lnTo>
                <a:lnTo>
                  <a:pt x="2526" y="556"/>
                </a:lnTo>
                <a:lnTo>
                  <a:pt x="2526" y="558"/>
                </a:lnTo>
                <a:lnTo>
                  <a:pt x="2526" y="559"/>
                </a:lnTo>
                <a:lnTo>
                  <a:pt x="2527" y="559"/>
                </a:lnTo>
                <a:lnTo>
                  <a:pt x="2529" y="559"/>
                </a:lnTo>
                <a:lnTo>
                  <a:pt x="2530" y="559"/>
                </a:lnTo>
                <a:lnTo>
                  <a:pt x="2532" y="559"/>
                </a:lnTo>
                <a:lnTo>
                  <a:pt x="2532" y="558"/>
                </a:lnTo>
                <a:lnTo>
                  <a:pt x="2532" y="556"/>
                </a:lnTo>
                <a:lnTo>
                  <a:pt x="2533" y="554"/>
                </a:lnTo>
                <a:lnTo>
                  <a:pt x="2535" y="554"/>
                </a:lnTo>
                <a:lnTo>
                  <a:pt x="2535" y="552"/>
                </a:lnTo>
                <a:lnTo>
                  <a:pt x="2536" y="552"/>
                </a:lnTo>
                <a:lnTo>
                  <a:pt x="2536" y="551"/>
                </a:lnTo>
                <a:lnTo>
                  <a:pt x="2536" y="549"/>
                </a:lnTo>
                <a:lnTo>
                  <a:pt x="2536" y="549"/>
                </a:lnTo>
                <a:lnTo>
                  <a:pt x="2535" y="549"/>
                </a:lnTo>
                <a:lnTo>
                  <a:pt x="2535" y="548"/>
                </a:lnTo>
                <a:lnTo>
                  <a:pt x="2536" y="548"/>
                </a:lnTo>
                <a:lnTo>
                  <a:pt x="2536" y="546"/>
                </a:lnTo>
                <a:lnTo>
                  <a:pt x="2538" y="546"/>
                </a:lnTo>
                <a:lnTo>
                  <a:pt x="2538" y="545"/>
                </a:lnTo>
                <a:lnTo>
                  <a:pt x="2539" y="545"/>
                </a:lnTo>
                <a:lnTo>
                  <a:pt x="2541" y="545"/>
                </a:lnTo>
                <a:lnTo>
                  <a:pt x="2541" y="543"/>
                </a:lnTo>
                <a:lnTo>
                  <a:pt x="2541" y="542"/>
                </a:lnTo>
                <a:lnTo>
                  <a:pt x="2541" y="540"/>
                </a:lnTo>
                <a:lnTo>
                  <a:pt x="2539" y="540"/>
                </a:lnTo>
                <a:lnTo>
                  <a:pt x="2539" y="539"/>
                </a:lnTo>
                <a:lnTo>
                  <a:pt x="2541" y="537"/>
                </a:lnTo>
                <a:lnTo>
                  <a:pt x="2539" y="537"/>
                </a:lnTo>
                <a:lnTo>
                  <a:pt x="2538" y="537"/>
                </a:lnTo>
                <a:lnTo>
                  <a:pt x="2538" y="536"/>
                </a:lnTo>
                <a:lnTo>
                  <a:pt x="2538" y="536"/>
                </a:lnTo>
                <a:lnTo>
                  <a:pt x="2538" y="534"/>
                </a:lnTo>
                <a:lnTo>
                  <a:pt x="2536" y="534"/>
                </a:lnTo>
                <a:lnTo>
                  <a:pt x="2535" y="534"/>
                </a:lnTo>
                <a:lnTo>
                  <a:pt x="2533" y="534"/>
                </a:lnTo>
                <a:lnTo>
                  <a:pt x="2533" y="533"/>
                </a:lnTo>
                <a:lnTo>
                  <a:pt x="2533" y="531"/>
                </a:lnTo>
                <a:lnTo>
                  <a:pt x="2533" y="530"/>
                </a:lnTo>
                <a:lnTo>
                  <a:pt x="2535" y="529"/>
                </a:lnTo>
                <a:lnTo>
                  <a:pt x="2533" y="529"/>
                </a:lnTo>
                <a:lnTo>
                  <a:pt x="2533" y="527"/>
                </a:lnTo>
                <a:lnTo>
                  <a:pt x="2535" y="527"/>
                </a:lnTo>
                <a:lnTo>
                  <a:pt x="2535" y="526"/>
                </a:lnTo>
                <a:lnTo>
                  <a:pt x="2535" y="524"/>
                </a:lnTo>
                <a:lnTo>
                  <a:pt x="2536" y="523"/>
                </a:lnTo>
                <a:lnTo>
                  <a:pt x="2536" y="521"/>
                </a:lnTo>
                <a:lnTo>
                  <a:pt x="2538" y="521"/>
                </a:lnTo>
                <a:lnTo>
                  <a:pt x="2538" y="520"/>
                </a:lnTo>
                <a:lnTo>
                  <a:pt x="2538" y="521"/>
                </a:lnTo>
                <a:lnTo>
                  <a:pt x="2539" y="521"/>
                </a:lnTo>
                <a:lnTo>
                  <a:pt x="2539" y="523"/>
                </a:lnTo>
                <a:lnTo>
                  <a:pt x="2541" y="523"/>
                </a:lnTo>
                <a:lnTo>
                  <a:pt x="2542" y="523"/>
                </a:lnTo>
                <a:lnTo>
                  <a:pt x="2542" y="524"/>
                </a:lnTo>
                <a:lnTo>
                  <a:pt x="2546" y="524"/>
                </a:lnTo>
                <a:lnTo>
                  <a:pt x="2548" y="524"/>
                </a:lnTo>
                <a:lnTo>
                  <a:pt x="2548" y="526"/>
                </a:lnTo>
                <a:lnTo>
                  <a:pt x="2548" y="527"/>
                </a:lnTo>
                <a:lnTo>
                  <a:pt x="2549" y="527"/>
                </a:lnTo>
                <a:lnTo>
                  <a:pt x="2549" y="529"/>
                </a:lnTo>
                <a:lnTo>
                  <a:pt x="2549" y="530"/>
                </a:lnTo>
                <a:lnTo>
                  <a:pt x="2551" y="530"/>
                </a:lnTo>
                <a:lnTo>
                  <a:pt x="2551" y="531"/>
                </a:lnTo>
                <a:lnTo>
                  <a:pt x="2552" y="531"/>
                </a:lnTo>
                <a:lnTo>
                  <a:pt x="2554" y="531"/>
                </a:lnTo>
                <a:lnTo>
                  <a:pt x="2554" y="530"/>
                </a:lnTo>
                <a:lnTo>
                  <a:pt x="2554" y="529"/>
                </a:lnTo>
                <a:lnTo>
                  <a:pt x="2554" y="527"/>
                </a:lnTo>
                <a:lnTo>
                  <a:pt x="2555" y="526"/>
                </a:lnTo>
                <a:lnTo>
                  <a:pt x="2554" y="526"/>
                </a:lnTo>
                <a:lnTo>
                  <a:pt x="2554" y="524"/>
                </a:lnTo>
                <a:lnTo>
                  <a:pt x="2552" y="523"/>
                </a:lnTo>
                <a:lnTo>
                  <a:pt x="2551" y="523"/>
                </a:lnTo>
                <a:lnTo>
                  <a:pt x="2551" y="521"/>
                </a:lnTo>
                <a:lnTo>
                  <a:pt x="2549" y="521"/>
                </a:lnTo>
                <a:lnTo>
                  <a:pt x="2548" y="520"/>
                </a:lnTo>
                <a:lnTo>
                  <a:pt x="2548" y="518"/>
                </a:lnTo>
                <a:lnTo>
                  <a:pt x="2546" y="518"/>
                </a:lnTo>
                <a:lnTo>
                  <a:pt x="2545" y="518"/>
                </a:lnTo>
                <a:lnTo>
                  <a:pt x="2545" y="517"/>
                </a:lnTo>
                <a:lnTo>
                  <a:pt x="2543" y="517"/>
                </a:lnTo>
                <a:lnTo>
                  <a:pt x="2542" y="517"/>
                </a:lnTo>
                <a:lnTo>
                  <a:pt x="2542" y="515"/>
                </a:lnTo>
                <a:lnTo>
                  <a:pt x="2541" y="515"/>
                </a:lnTo>
                <a:lnTo>
                  <a:pt x="2539" y="514"/>
                </a:lnTo>
                <a:lnTo>
                  <a:pt x="2538" y="514"/>
                </a:lnTo>
                <a:lnTo>
                  <a:pt x="2538" y="514"/>
                </a:lnTo>
                <a:lnTo>
                  <a:pt x="2535" y="512"/>
                </a:lnTo>
                <a:lnTo>
                  <a:pt x="2532" y="511"/>
                </a:lnTo>
                <a:lnTo>
                  <a:pt x="2530" y="511"/>
                </a:lnTo>
                <a:lnTo>
                  <a:pt x="2527" y="509"/>
                </a:lnTo>
                <a:lnTo>
                  <a:pt x="2526" y="508"/>
                </a:lnTo>
                <a:lnTo>
                  <a:pt x="2524" y="508"/>
                </a:lnTo>
                <a:lnTo>
                  <a:pt x="2523" y="508"/>
                </a:lnTo>
                <a:lnTo>
                  <a:pt x="2523" y="506"/>
                </a:lnTo>
                <a:lnTo>
                  <a:pt x="2523" y="505"/>
                </a:lnTo>
                <a:lnTo>
                  <a:pt x="2524" y="503"/>
                </a:lnTo>
                <a:lnTo>
                  <a:pt x="2526" y="503"/>
                </a:lnTo>
                <a:lnTo>
                  <a:pt x="2526" y="502"/>
                </a:lnTo>
                <a:lnTo>
                  <a:pt x="2526" y="501"/>
                </a:lnTo>
                <a:lnTo>
                  <a:pt x="2524" y="501"/>
                </a:lnTo>
                <a:lnTo>
                  <a:pt x="2523" y="501"/>
                </a:lnTo>
                <a:lnTo>
                  <a:pt x="2520" y="501"/>
                </a:lnTo>
                <a:lnTo>
                  <a:pt x="2518" y="501"/>
                </a:lnTo>
                <a:lnTo>
                  <a:pt x="2517" y="501"/>
                </a:lnTo>
                <a:lnTo>
                  <a:pt x="2516" y="501"/>
                </a:lnTo>
                <a:lnTo>
                  <a:pt x="2514" y="501"/>
                </a:lnTo>
                <a:lnTo>
                  <a:pt x="2513" y="501"/>
                </a:lnTo>
                <a:lnTo>
                  <a:pt x="2513" y="499"/>
                </a:lnTo>
                <a:lnTo>
                  <a:pt x="2511" y="499"/>
                </a:lnTo>
                <a:lnTo>
                  <a:pt x="2510" y="499"/>
                </a:lnTo>
                <a:lnTo>
                  <a:pt x="2510" y="498"/>
                </a:lnTo>
                <a:lnTo>
                  <a:pt x="2508" y="498"/>
                </a:lnTo>
                <a:lnTo>
                  <a:pt x="2508" y="496"/>
                </a:lnTo>
                <a:lnTo>
                  <a:pt x="2507" y="496"/>
                </a:lnTo>
                <a:lnTo>
                  <a:pt x="2504" y="495"/>
                </a:lnTo>
                <a:lnTo>
                  <a:pt x="2504" y="493"/>
                </a:lnTo>
                <a:lnTo>
                  <a:pt x="2502" y="492"/>
                </a:lnTo>
                <a:lnTo>
                  <a:pt x="2501" y="490"/>
                </a:lnTo>
                <a:lnTo>
                  <a:pt x="2501" y="489"/>
                </a:lnTo>
                <a:lnTo>
                  <a:pt x="2499" y="487"/>
                </a:lnTo>
                <a:lnTo>
                  <a:pt x="2499" y="486"/>
                </a:lnTo>
                <a:lnTo>
                  <a:pt x="2498" y="483"/>
                </a:lnTo>
                <a:lnTo>
                  <a:pt x="2498" y="481"/>
                </a:lnTo>
                <a:lnTo>
                  <a:pt x="2496" y="481"/>
                </a:lnTo>
                <a:lnTo>
                  <a:pt x="2496" y="480"/>
                </a:lnTo>
                <a:lnTo>
                  <a:pt x="2495" y="477"/>
                </a:lnTo>
                <a:lnTo>
                  <a:pt x="2493" y="477"/>
                </a:lnTo>
                <a:lnTo>
                  <a:pt x="2493" y="476"/>
                </a:lnTo>
                <a:lnTo>
                  <a:pt x="2492" y="476"/>
                </a:lnTo>
                <a:lnTo>
                  <a:pt x="2491" y="474"/>
                </a:lnTo>
                <a:lnTo>
                  <a:pt x="2486" y="471"/>
                </a:lnTo>
                <a:lnTo>
                  <a:pt x="2485" y="471"/>
                </a:lnTo>
                <a:lnTo>
                  <a:pt x="2485" y="470"/>
                </a:lnTo>
                <a:lnTo>
                  <a:pt x="2483" y="470"/>
                </a:lnTo>
                <a:lnTo>
                  <a:pt x="2482" y="468"/>
                </a:lnTo>
                <a:lnTo>
                  <a:pt x="2480" y="468"/>
                </a:lnTo>
                <a:lnTo>
                  <a:pt x="2480" y="467"/>
                </a:lnTo>
                <a:lnTo>
                  <a:pt x="2479" y="467"/>
                </a:lnTo>
                <a:lnTo>
                  <a:pt x="2479" y="465"/>
                </a:lnTo>
                <a:lnTo>
                  <a:pt x="2479" y="464"/>
                </a:lnTo>
                <a:lnTo>
                  <a:pt x="2477" y="462"/>
                </a:lnTo>
                <a:lnTo>
                  <a:pt x="2477" y="461"/>
                </a:lnTo>
                <a:lnTo>
                  <a:pt x="2477" y="459"/>
                </a:lnTo>
                <a:lnTo>
                  <a:pt x="2477" y="458"/>
                </a:lnTo>
                <a:lnTo>
                  <a:pt x="2479" y="458"/>
                </a:lnTo>
                <a:lnTo>
                  <a:pt x="2479" y="456"/>
                </a:lnTo>
                <a:lnTo>
                  <a:pt x="2480" y="456"/>
                </a:lnTo>
                <a:lnTo>
                  <a:pt x="2480" y="455"/>
                </a:lnTo>
                <a:lnTo>
                  <a:pt x="2479" y="455"/>
                </a:lnTo>
                <a:lnTo>
                  <a:pt x="2477" y="453"/>
                </a:lnTo>
                <a:lnTo>
                  <a:pt x="2477" y="452"/>
                </a:lnTo>
                <a:lnTo>
                  <a:pt x="2476" y="452"/>
                </a:lnTo>
                <a:lnTo>
                  <a:pt x="2476" y="451"/>
                </a:lnTo>
                <a:lnTo>
                  <a:pt x="2476" y="449"/>
                </a:lnTo>
                <a:lnTo>
                  <a:pt x="2476" y="448"/>
                </a:lnTo>
                <a:lnTo>
                  <a:pt x="2477" y="448"/>
                </a:lnTo>
                <a:lnTo>
                  <a:pt x="2479" y="448"/>
                </a:lnTo>
                <a:lnTo>
                  <a:pt x="2480" y="448"/>
                </a:lnTo>
                <a:lnTo>
                  <a:pt x="2482" y="446"/>
                </a:lnTo>
                <a:lnTo>
                  <a:pt x="2483" y="445"/>
                </a:lnTo>
                <a:lnTo>
                  <a:pt x="2485" y="445"/>
                </a:lnTo>
                <a:lnTo>
                  <a:pt x="2485" y="443"/>
                </a:lnTo>
                <a:lnTo>
                  <a:pt x="2486" y="443"/>
                </a:lnTo>
                <a:lnTo>
                  <a:pt x="2488" y="443"/>
                </a:lnTo>
                <a:lnTo>
                  <a:pt x="2489" y="445"/>
                </a:lnTo>
                <a:lnTo>
                  <a:pt x="2489" y="443"/>
                </a:lnTo>
                <a:lnTo>
                  <a:pt x="2491" y="443"/>
                </a:lnTo>
                <a:lnTo>
                  <a:pt x="2492" y="445"/>
                </a:lnTo>
                <a:lnTo>
                  <a:pt x="2493" y="445"/>
                </a:lnTo>
                <a:lnTo>
                  <a:pt x="2493" y="446"/>
                </a:lnTo>
                <a:lnTo>
                  <a:pt x="2492" y="446"/>
                </a:lnTo>
                <a:lnTo>
                  <a:pt x="2491" y="446"/>
                </a:lnTo>
                <a:lnTo>
                  <a:pt x="2491" y="448"/>
                </a:lnTo>
                <a:lnTo>
                  <a:pt x="2491" y="449"/>
                </a:lnTo>
                <a:lnTo>
                  <a:pt x="2491" y="451"/>
                </a:lnTo>
                <a:lnTo>
                  <a:pt x="2492" y="451"/>
                </a:lnTo>
                <a:lnTo>
                  <a:pt x="2492" y="452"/>
                </a:lnTo>
                <a:lnTo>
                  <a:pt x="2493" y="452"/>
                </a:lnTo>
                <a:lnTo>
                  <a:pt x="2493" y="453"/>
                </a:lnTo>
                <a:lnTo>
                  <a:pt x="2492" y="453"/>
                </a:lnTo>
                <a:lnTo>
                  <a:pt x="2493" y="455"/>
                </a:lnTo>
                <a:lnTo>
                  <a:pt x="2495" y="456"/>
                </a:lnTo>
                <a:lnTo>
                  <a:pt x="2495" y="458"/>
                </a:lnTo>
                <a:lnTo>
                  <a:pt x="2496" y="458"/>
                </a:lnTo>
                <a:lnTo>
                  <a:pt x="2496" y="456"/>
                </a:lnTo>
                <a:lnTo>
                  <a:pt x="2496" y="455"/>
                </a:lnTo>
                <a:lnTo>
                  <a:pt x="2498" y="455"/>
                </a:lnTo>
                <a:lnTo>
                  <a:pt x="2498" y="453"/>
                </a:lnTo>
                <a:lnTo>
                  <a:pt x="2499" y="452"/>
                </a:lnTo>
                <a:lnTo>
                  <a:pt x="2499" y="451"/>
                </a:lnTo>
                <a:lnTo>
                  <a:pt x="2499" y="449"/>
                </a:lnTo>
                <a:lnTo>
                  <a:pt x="2501" y="449"/>
                </a:lnTo>
                <a:lnTo>
                  <a:pt x="2502" y="451"/>
                </a:lnTo>
                <a:lnTo>
                  <a:pt x="2502" y="452"/>
                </a:lnTo>
                <a:lnTo>
                  <a:pt x="2504" y="453"/>
                </a:lnTo>
                <a:lnTo>
                  <a:pt x="2505" y="455"/>
                </a:lnTo>
                <a:lnTo>
                  <a:pt x="2505" y="456"/>
                </a:lnTo>
                <a:lnTo>
                  <a:pt x="2505" y="458"/>
                </a:lnTo>
                <a:lnTo>
                  <a:pt x="2504" y="458"/>
                </a:lnTo>
                <a:lnTo>
                  <a:pt x="2505" y="459"/>
                </a:lnTo>
                <a:lnTo>
                  <a:pt x="2507" y="461"/>
                </a:lnTo>
                <a:lnTo>
                  <a:pt x="2508" y="462"/>
                </a:lnTo>
                <a:lnTo>
                  <a:pt x="2511" y="464"/>
                </a:lnTo>
                <a:lnTo>
                  <a:pt x="2511" y="465"/>
                </a:lnTo>
                <a:lnTo>
                  <a:pt x="2511" y="467"/>
                </a:lnTo>
                <a:lnTo>
                  <a:pt x="2510" y="465"/>
                </a:lnTo>
                <a:lnTo>
                  <a:pt x="2510" y="464"/>
                </a:lnTo>
                <a:lnTo>
                  <a:pt x="2508" y="462"/>
                </a:lnTo>
                <a:lnTo>
                  <a:pt x="2508" y="464"/>
                </a:lnTo>
                <a:lnTo>
                  <a:pt x="2508" y="465"/>
                </a:lnTo>
                <a:lnTo>
                  <a:pt x="2510" y="467"/>
                </a:lnTo>
                <a:lnTo>
                  <a:pt x="2510" y="468"/>
                </a:lnTo>
                <a:lnTo>
                  <a:pt x="2511" y="468"/>
                </a:lnTo>
                <a:lnTo>
                  <a:pt x="2511" y="470"/>
                </a:lnTo>
                <a:lnTo>
                  <a:pt x="2511" y="471"/>
                </a:lnTo>
                <a:lnTo>
                  <a:pt x="2513" y="471"/>
                </a:lnTo>
                <a:lnTo>
                  <a:pt x="2514" y="471"/>
                </a:lnTo>
                <a:lnTo>
                  <a:pt x="2514" y="473"/>
                </a:lnTo>
                <a:lnTo>
                  <a:pt x="2516" y="473"/>
                </a:lnTo>
                <a:lnTo>
                  <a:pt x="2516" y="474"/>
                </a:lnTo>
                <a:lnTo>
                  <a:pt x="2517" y="474"/>
                </a:lnTo>
                <a:lnTo>
                  <a:pt x="2518" y="474"/>
                </a:lnTo>
                <a:lnTo>
                  <a:pt x="2520" y="474"/>
                </a:lnTo>
                <a:lnTo>
                  <a:pt x="2520" y="476"/>
                </a:lnTo>
                <a:lnTo>
                  <a:pt x="2520" y="477"/>
                </a:lnTo>
                <a:lnTo>
                  <a:pt x="2521" y="477"/>
                </a:lnTo>
                <a:lnTo>
                  <a:pt x="2523" y="477"/>
                </a:lnTo>
                <a:lnTo>
                  <a:pt x="2524" y="478"/>
                </a:lnTo>
                <a:lnTo>
                  <a:pt x="2524" y="477"/>
                </a:lnTo>
                <a:lnTo>
                  <a:pt x="2526" y="477"/>
                </a:lnTo>
                <a:lnTo>
                  <a:pt x="2527" y="478"/>
                </a:lnTo>
                <a:lnTo>
                  <a:pt x="2529" y="478"/>
                </a:lnTo>
                <a:lnTo>
                  <a:pt x="2530" y="478"/>
                </a:lnTo>
                <a:lnTo>
                  <a:pt x="2530" y="478"/>
                </a:lnTo>
                <a:lnTo>
                  <a:pt x="2532" y="478"/>
                </a:lnTo>
                <a:lnTo>
                  <a:pt x="2532" y="480"/>
                </a:lnTo>
                <a:lnTo>
                  <a:pt x="2533" y="480"/>
                </a:lnTo>
                <a:lnTo>
                  <a:pt x="2535" y="481"/>
                </a:lnTo>
                <a:lnTo>
                  <a:pt x="2536" y="481"/>
                </a:lnTo>
                <a:lnTo>
                  <a:pt x="2536" y="483"/>
                </a:lnTo>
                <a:lnTo>
                  <a:pt x="2538" y="483"/>
                </a:lnTo>
                <a:lnTo>
                  <a:pt x="2538" y="484"/>
                </a:lnTo>
                <a:lnTo>
                  <a:pt x="2538" y="486"/>
                </a:lnTo>
                <a:lnTo>
                  <a:pt x="2538" y="486"/>
                </a:lnTo>
                <a:lnTo>
                  <a:pt x="2538" y="484"/>
                </a:lnTo>
                <a:lnTo>
                  <a:pt x="2539" y="486"/>
                </a:lnTo>
                <a:lnTo>
                  <a:pt x="2541" y="487"/>
                </a:lnTo>
                <a:lnTo>
                  <a:pt x="2542" y="487"/>
                </a:lnTo>
                <a:lnTo>
                  <a:pt x="2543" y="487"/>
                </a:lnTo>
                <a:lnTo>
                  <a:pt x="2543" y="489"/>
                </a:lnTo>
                <a:lnTo>
                  <a:pt x="2545" y="489"/>
                </a:lnTo>
                <a:lnTo>
                  <a:pt x="2546" y="489"/>
                </a:lnTo>
                <a:lnTo>
                  <a:pt x="2546" y="490"/>
                </a:lnTo>
                <a:lnTo>
                  <a:pt x="2548" y="492"/>
                </a:lnTo>
                <a:lnTo>
                  <a:pt x="2549" y="492"/>
                </a:lnTo>
                <a:lnTo>
                  <a:pt x="2551" y="492"/>
                </a:lnTo>
                <a:lnTo>
                  <a:pt x="2552" y="492"/>
                </a:lnTo>
                <a:lnTo>
                  <a:pt x="2552" y="493"/>
                </a:lnTo>
                <a:lnTo>
                  <a:pt x="2552" y="495"/>
                </a:lnTo>
                <a:lnTo>
                  <a:pt x="2554" y="495"/>
                </a:lnTo>
                <a:lnTo>
                  <a:pt x="2555" y="495"/>
                </a:lnTo>
                <a:lnTo>
                  <a:pt x="2555" y="496"/>
                </a:lnTo>
                <a:lnTo>
                  <a:pt x="2557" y="496"/>
                </a:lnTo>
                <a:lnTo>
                  <a:pt x="2557" y="498"/>
                </a:lnTo>
                <a:lnTo>
                  <a:pt x="2558" y="499"/>
                </a:lnTo>
                <a:lnTo>
                  <a:pt x="2558" y="501"/>
                </a:lnTo>
                <a:lnTo>
                  <a:pt x="2560" y="501"/>
                </a:lnTo>
                <a:lnTo>
                  <a:pt x="2561" y="501"/>
                </a:lnTo>
                <a:lnTo>
                  <a:pt x="2563" y="501"/>
                </a:lnTo>
                <a:lnTo>
                  <a:pt x="2564" y="502"/>
                </a:lnTo>
                <a:lnTo>
                  <a:pt x="2564" y="503"/>
                </a:lnTo>
                <a:lnTo>
                  <a:pt x="2564" y="505"/>
                </a:lnTo>
                <a:lnTo>
                  <a:pt x="2563" y="505"/>
                </a:lnTo>
                <a:lnTo>
                  <a:pt x="2563" y="506"/>
                </a:lnTo>
                <a:lnTo>
                  <a:pt x="2563" y="508"/>
                </a:lnTo>
                <a:lnTo>
                  <a:pt x="2563" y="509"/>
                </a:lnTo>
                <a:lnTo>
                  <a:pt x="2564" y="509"/>
                </a:lnTo>
                <a:lnTo>
                  <a:pt x="2564" y="511"/>
                </a:lnTo>
                <a:lnTo>
                  <a:pt x="2564" y="512"/>
                </a:lnTo>
                <a:lnTo>
                  <a:pt x="2564" y="514"/>
                </a:lnTo>
                <a:lnTo>
                  <a:pt x="2564" y="514"/>
                </a:lnTo>
                <a:lnTo>
                  <a:pt x="2563" y="514"/>
                </a:lnTo>
                <a:lnTo>
                  <a:pt x="2563" y="515"/>
                </a:lnTo>
                <a:lnTo>
                  <a:pt x="2563" y="517"/>
                </a:lnTo>
                <a:lnTo>
                  <a:pt x="2563" y="518"/>
                </a:lnTo>
                <a:lnTo>
                  <a:pt x="2564" y="520"/>
                </a:lnTo>
                <a:lnTo>
                  <a:pt x="2564" y="521"/>
                </a:lnTo>
                <a:lnTo>
                  <a:pt x="2566" y="521"/>
                </a:lnTo>
                <a:lnTo>
                  <a:pt x="2566" y="523"/>
                </a:lnTo>
                <a:lnTo>
                  <a:pt x="2564" y="523"/>
                </a:lnTo>
                <a:lnTo>
                  <a:pt x="2564" y="524"/>
                </a:lnTo>
                <a:lnTo>
                  <a:pt x="2566" y="526"/>
                </a:lnTo>
                <a:lnTo>
                  <a:pt x="2567" y="526"/>
                </a:lnTo>
                <a:lnTo>
                  <a:pt x="2568" y="527"/>
                </a:lnTo>
                <a:lnTo>
                  <a:pt x="2570" y="527"/>
                </a:lnTo>
                <a:lnTo>
                  <a:pt x="2571" y="529"/>
                </a:lnTo>
                <a:lnTo>
                  <a:pt x="2571" y="530"/>
                </a:lnTo>
                <a:lnTo>
                  <a:pt x="2573" y="530"/>
                </a:lnTo>
                <a:lnTo>
                  <a:pt x="2573" y="531"/>
                </a:lnTo>
                <a:lnTo>
                  <a:pt x="2571" y="531"/>
                </a:lnTo>
                <a:lnTo>
                  <a:pt x="2570" y="531"/>
                </a:lnTo>
                <a:lnTo>
                  <a:pt x="2568" y="531"/>
                </a:lnTo>
                <a:lnTo>
                  <a:pt x="2568" y="533"/>
                </a:lnTo>
                <a:lnTo>
                  <a:pt x="2570" y="533"/>
                </a:lnTo>
                <a:lnTo>
                  <a:pt x="2570" y="534"/>
                </a:lnTo>
                <a:lnTo>
                  <a:pt x="2571" y="534"/>
                </a:lnTo>
                <a:lnTo>
                  <a:pt x="2571" y="533"/>
                </a:lnTo>
                <a:lnTo>
                  <a:pt x="2573" y="533"/>
                </a:lnTo>
                <a:lnTo>
                  <a:pt x="2573" y="533"/>
                </a:lnTo>
                <a:lnTo>
                  <a:pt x="2573" y="534"/>
                </a:lnTo>
                <a:lnTo>
                  <a:pt x="2574" y="534"/>
                </a:lnTo>
                <a:lnTo>
                  <a:pt x="2574" y="536"/>
                </a:lnTo>
                <a:lnTo>
                  <a:pt x="2574" y="537"/>
                </a:lnTo>
                <a:lnTo>
                  <a:pt x="2576" y="537"/>
                </a:lnTo>
                <a:lnTo>
                  <a:pt x="2576" y="539"/>
                </a:lnTo>
                <a:lnTo>
                  <a:pt x="2577" y="539"/>
                </a:lnTo>
                <a:lnTo>
                  <a:pt x="2577" y="540"/>
                </a:lnTo>
                <a:lnTo>
                  <a:pt x="2579" y="540"/>
                </a:lnTo>
                <a:lnTo>
                  <a:pt x="2580" y="542"/>
                </a:lnTo>
                <a:lnTo>
                  <a:pt x="2580" y="543"/>
                </a:lnTo>
                <a:lnTo>
                  <a:pt x="2582" y="543"/>
                </a:lnTo>
                <a:lnTo>
                  <a:pt x="2582" y="542"/>
                </a:lnTo>
                <a:lnTo>
                  <a:pt x="2583" y="542"/>
                </a:lnTo>
                <a:lnTo>
                  <a:pt x="2583" y="543"/>
                </a:lnTo>
                <a:lnTo>
                  <a:pt x="2585" y="543"/>
                </a:lnTo>
                <a:lnTo>
                  <a:pt x="2586" y="543"/>
                </a:lnTo>
                <a:lnTo>
                  <a:pt x="2586" y="545"/>
                </a:lnTo>
                <a:lnTo>
                  <a:pt x="2588" y="545"/>
                </a:lnTo>
                <a:lnTo>
                  <a:pt x="2588" y="546"/>
                </a:lnTo>
                <a:lnTo>
                  <a:pt x="2586" y="546"/>
                </a:lnTo>
                <a:lnTo>
                  <a:pt x="2586" y="545"/>
                </a:lnTo>
                <a:lnTo>
                  <a:pt x="2585" y="545"/>
                </a:lnTo>
                <a:lnTo>
                  <a:pt x="2583" y="545"/>
                </a:lnTo>
                <a:lnTo>
                  <a:pt x="2582" y="543"/>
                </a:lnTo>
                <a:lnTo>
                  <a:pt x="2582" y="545"/>
                </a:lnTo>
                <a:lnTo>
                  <a:pt x="2582" y="546"/>
                </a:lnTo>
                <a:lnTo>
                  <a:pt x="2580" y="546"/>
                </a:lnTo>
                <a:lnTo>
                  <a:pt x="2580" y="548"/>
                </a:lnTo>
                <a:lnTo>
                  <a:pt x="2580" y="549"/>
                </a:lnTo>
                <a:lnTo>
                  <a:pt x="2580" y="549"/>
                </a:lnTo>
                <a:lnTo>
                  <a:pt x="2582" y="549"/>
                </a:lnTo>
                <a:lnTo>
                  <a:pt x="2582" y="549"/>
                </a:lnTo>
                <a:lnTo>
                  <a:pt x="2582" y="548"/>
                </a:lnTo>
                <a:lnTo>
                  <a:pt x="2583" y="548"/>
                </a:lnTo>
                <a:lnTo>
                  <a:pt x="2585" y="548"/>
                </a:lnTo>
                <a:lnTo>
                  <a:pt x="2585" y="549"/>
                </a:lnTo>
                <a:lnTo>
                  <a:pt x="2586" y="549"/>
                </a:lnTo>
                <a:lnTo>
                  <a:pt x="2586" y="549"/>
                </a:lnTo>
                <a:lnTo>
                  <a:pt x="2586" y="551"/>
                </a:lnTo>
                <a:lnTo>
                  <a:pt x="2588" y="551"/>
                </a:lnTo>
                <a:lnTo>
                  <a:pt x="2588" y="552"/>
                </a:lnTo>
                <a:lnTo>
                  <a:pt x="2588" y="554"/>
                </a:lnTo>
                <a:lnTo>
                  <a:pt x="2589" y="554"/>
                </a:lnTo>
                <a:lnTo>
                  <a:pt x="2589" y="552"/>
                </a:lnTo>
                <a:lnTo>
                  <a:pt x="2591" y="552"/>
                </a:lnTo>
                <a:lnTo>
                  <a:pt x="2589" y="551"/>
                </a:lnTo>
                <a:lnTo>
                  <a:pt x="2591" y="551"/>
                </a:lnTo>
                <a:lnTo>
                  <a:pt x="2591" y="552"/>
                </a:lnTo>
                <a:lnTo>
                  <a:pt x="2592" y="552"/>
                </a:lnTo>
                <a:lnTo>
                  <a:pt x="2592" y="554"/>
                </a:lnTo>
                <a:lnTo>
                  <a:pt x="2593" y="554"/>
                </a:lnTo>
                <a:lnTo>
                  <a:pt x="2593" y="552"/>
                </a:lnTo>
                <a:lnTo>
                  <a:pt x="2595" y="552"/>
                </a:lnTo>
                <a:lnTo>
                  <a:pt x="2596" y="552"/>
                </a:lnTo>
                <a:lnTo>
                  <a:pt x="2598" y="552"/>
                </a:lnTo>
                <a:lnTo>
                  <a:pt x="2599" y="552"/>
                </a:lnTo>
                <a:lnTo>
                  <a:pt x="2601" y="552"/>
                </a:lnTo>
                <a:lnTo>
                  <a:pt x="2602" y="552"/>
                </a:lnTo>
                <a:lnTo>
                  <a:pt x="2602" y="551"/>
                </a:lnTo>
                <a:lnTo>
                  <a:pt x="2604" y="552"/>
                </a:lnTo>
                <a:lnTo>
                  <a:pt x="2605" y="552"/>
                </a:lnTo>
                <a:lnTo>
                  <a:pt x="2607" y="552"/>
                </a:lnTo>
                <a:lnTo>
                  <a:pt x="2607" y="554"/>
                </a:lnTo>
                <a:lnTo>
                  <a:pt x="2608" y="554"/>
                </a:lnTo>
                <a:lnTo>
                  <a:pt x="2608" y="555"/>
                </a:lnTo>
                <a:lnTo>
                  <a:pt x="2608" y="555"/>
                </a:lnTo>
                <a:lnTo>
                  <a:pt x="2610" y="555"/>
                </a:lnTo>
                <a:lnTo>
                  <a:pt x="2611" y="555"/>
                </a:lnTo>
                <a:lnTo>
                  <a:pt x="2613" y="555"/>
                </a:lnTo>
                <a:lnTo>
                  <a:pt x="2613" y="556"/>
                </a:lnTo>
                <a:lnTo>
                  <a:pt x="2611" y="556"/>
                </a:lnTo>
                <a:lnTo>
                  <a:pt x="2611" y="558"/>
                </a:lnTo>
                <a:lnTo>
                  <a:pt x="2610" y="558"/>
                </a:lnTo>
                <a:lnTo>
                  <a:pt x="2610" y="559"/>
                </a:lnTo>
                <a:lnTo>
                  <a:pt x="2611" y="559"/>
                </a:lnTo>
                <a:lnTo>
                  <a:pt x="2613" y="559"/>
                </a:lnTo>
                <a:lnTo>
                  <a:pt x="2613" y="558"/>
                </a:lnTo>
                <a:lnTo>
                  <a:pt x="2614" y="558"/>
                </a:lnTo>
                <a:lnTo>
                  <a:pt x="2616" y="558"/>
                </a:lnTo>
                <a:lnTo>
                  <a:pt x="2617" y="558"/>
                </a:lnTo>
                <a:lnTo>
                  <a:pt x="2617" y="559"/>
                </a:lnTo>
                <a:lnTo>
                  <a:pt x="2618" y="559"/>
                </a:lnTo>
                <a:lnTo>
                  <a:pt x="2618" y="561"/>
                </a:lnTo>
                <a:lnTo>
                  <a:pt x="2620" y="561"/>
                </a:lnTo>
                <a:lnTo>
                  <a:pt x="2621" y="561"/>
                </a:lnTo>
                <a:lnTo>
                  <a:pt x="2621" y="562"/>
                </a:lnTo>
                <a:lnTo>
                  <a:pt x="2621" y="564"/>
                </a:lnTo>
                <a:lnTo>
                  <a:pt x="2623" y="564"/>
                </a:lnTo>
                <a:lnTo>
                  <a:pt x="2623" y="562"/>
                </a:lnTo>
                <a:lnTo>
                  <a:pt x="2623" y="561"/>
                </a:lnTo>
                <a:lnTo>
                  <a:pt x="2623" y="559"/>
                </a:lnTo>
                <a:lnTo>
                  <a:pt x="2621" y="559"/>
                </a:lnTo>
                <a:lnTo>
                  <a:pt x="2621" y="558"/>
                </a:lnTo>
                <a:lnTo>
                  <a:pt x="2621" y="556"/>
                </a:lnTo>
                <a:lnTo>
                  <a:pt x="2621" y="555"/>
                </a:lnTo>
                <a:lnTo>
                  <a:pt x="2621" y="554"/>
                </a:lnTo>
                <a:lnTo>
                  <a:pt x="2620" y="554"/>
                </a:lnTo>
                <a:lnTo>
                  <a:pt x="2618" y="554"/>
                </a:lnTo>
                <a:lnTo>
                  <a:pt x="2617" y="554"/>
                </a:lnTo>
                <a:lnTo>
                  <a:pt x="2617" y="552"/>
                </a:lnTo>
                <a:lnTo>
                  <a:pt x="2616" y="552"/>
                </a:lnTo>
                <a:lnTo>
                  <a:pt x="2616" y="551"/>
                </a:lnTo>
                <a:lnTo>
                  <a:pt x="2614" y="551"/>
                </a:lnTo>
                <a:lnTo>
                  <a:pt x="2613" y="551"/>
                </a:lnTo>
                <a:lnTo>
                  <a:pt x="2613" y="549"/>
                </a:lnTo>
                <a:lnTo>
                  <a:pt x="2613" y="549"/>
                </a:lnTo>
                <a:lnTo>
                  <a:pt x="2611" y="549"/>
                </a:lnTo>
                <a:lnTo>
                  <a:pt x="2610" y="549"/>
                </a:lnTo>
                <a:lnTo>
                  <a:pt x="2608" y="548"/>
                </a:lnTo>
                <a:lnTo>
                  <a:pt x="2608" y="548"/>
                </a:lnTo>
                <a:lnTo>
                  <a:pt x="2607" y="548"/>
                </a:lnTo>
                <a:lnTo>
                  <a:pt x="2605" y="546"/>
                </a:lnTo>
                <a:lnTo>
                  <a:pt x="2604" y="546"/>
                </a:lnTo>
                <a:lnTo>
                  <a:pt x="2604" y="545"/>
                </a:lnTo>
                <a:lnTo>
                  <a:pt x="2605" y="546"/>
                </a:lnTo>
                <a:lnTo>
                  <a:pt x="2607" y="546"/>
                </a:lnTo>
                <a:lnTo>
                  <a:pt x="2607" y="545"/>
                </a:lnTo>
                <a:lnTo>
                  <a:pt x="2608" y="545"/>
                </a:lnTo>
                <a:lnTo>
                  <a:pt x="2608" y="545"/>
                </a:lnTo>
                <a:lnTo>
                  <a:pt x="2608" y="546"/>
                </a:lnTo>
                <a:lnTo>
                  <a:pt x="2608" y="546"/>
                </a:lnTo>
                <a:lnTo>
                  <a:pt x="2610" y="546"/>
                </a:lnTo>
                <a:lnTo>
                  <a:pt x="2611" y="548"/>
                </a:lnTo>
                <a:lnTo>
                  <a:pt x="2613" y="548"/>
                </a:lnTo>
                <a:lnTo>
                  <a:pt x="2613" y="549"/>
                </a:lnTo>
                <a:lnTo>
                  <a:pt x="2614" y="549"/>
                </a:lnTo>
                <a:lnTo>
                  <a:pt x="2614" y="549"/>
                </a:lnTo>
                <a:lnTo>
                  <a:pt x="2616" y="549"/>
                </a:lnTo>
                <a:lnTo>
                  <a:pt x="2616" y="551"/>
                </a:lnTo>
                <a:lnTo>
                  <a:pt x="2617" y="552"/>
                </a:lnTo>
                <a:lnTo>
                  <a:pt x="2618" y="552"/>
                </a:lnTo>
                <a:lnTo>
                  <a:pt x="2620" y="552"/>
                </a:lnTo>
                <a:lnTo>
                  <a:pt x="2621" y="552"/>
                </a:lnTo>
                <a:lnTo>
                  <a:pt x="2621" y="554"/>
                </a:lnTo>
                <a:lnTo>
                  <a:pt x="2623" y="554"/>
                </a:lnTo>
                <a:lnTo>
                  <a:pt x="2623" y="552"/>
                </a:lnTo>
                <a:lnTo>
                  <a:pt x="2623" y="551"/>
                </a:lnTo>
                <a:lnTo>
                  <a:pt x="2623" y="549"/>
                </a:lnTo>
                <a:lnTo>
                  <a:pt x="2621" y="549"/>
                </a:lnTo>
                <a:lnTo>
                  <a:pt x="2621" y="549"/>
                </a:lnTo>
                <a:lnTo>
                  <a:pt x="2620" y="549"/>
                </a:lnTo>
                <a:lnTo>
                  <a:pt x="2618" y="549"/>
                </a:lnTo>
                <a:lnTo>
                  <a:pt x="2617" y="549"/>
                </a:lnTo>
                <a:lnTo>
                  <a:pt x="2617" y="548"/>
                </a:lnTo>
                <a:lnTo>
                  <a:pt x="2616" y="548"/>
                </a:lnTo>
                <a:lnTo>
                  <a:pt x="2614" y="548"/>
                </a:lnTo>
                <a:lnTo>
                  <a:pt x="2614" y="546"/>
                </a:lnTo>
                <a:lnTo>
                  <a:pt x="2613" y="546"/>
                </a:lnTo>
                <a:lnTo>
                  <a:pt x="2613" y="545"/>
                </a:lnTo>
                <a:lnTo>
                  <a:pt x="2611" y="545"/>
                </a:lnTo>
                <a:lnTo>
                  <a:pt x="2611" y="543"/>
                </a:lnTo>
                <a:lnTo>
                  <a:pt x="2610" y="543"/>
                </a:lnTo>
                <a:lnTo>
                  <a:pt x="2608" y="543"/>
                </a:lnTo>
                <a:lnTo>
                  <a:pt x="2608" y="543"/>
                </a:lnTo>
                <a:lnTo>
                  <a:pt x="2608" y="542"/>
                </a:lnTo>
                <a:lnTo>
                  <a:pt x="2607" y="542"/>
                </a:lnTo>
                <a:lnTo>
                  <a:pt x="2607" y="540"/>
                </a:lnTo>
                <a:lnTo>
                  <a:pt x="2607" y="539"/>
                </a:lnTo>
                <a:lnTo>
                  <a:pt x="2608" y="539"/>
                </a:lnTo>
                <a:lnTo>
                  <a:pt x="2608" y="539"/>
                </a:lnTo>
                <a:lnTo>
                  <a:pt x="2608" y="537"/>
                </a:lnTo>
                <a:lnTo>
                  <a:pt x="2608" y="536"/>
                </a:lnTo>
                <a:lnTo>
                  <a:pt x="2607" y="536"/>
                </a:lnTo>
                <a:lnTo>
                  <a:pt x="2607" y="534"/>
                </a:lnTo>
                <a:lnTo>
                  <a:pt x="2605" y="534"/>
                </a:lnTo>
                <a:lnTo>
                  <a:pt x="2605" y="533"/>
                </a:lnTo>
                <a:lnTo>
                  <a:pt x="2605" y="531"/>
                </a:lnTo>
                <a:lnTo>
                  <a:pt x="2604" y="531"/>
                </a:lnTo>
                <a:lnTo>
                  <a:pt x="2604" y="530"/>
                </a:lnTo>
                <a:lnTo>
                  <a:pt x="2602" y="530"/>
                </a:lnTo>
                <a:lnTo>
                  <a:pt x="2602" y="529"/>
                </a:lnTo>
                <a:lnTo>
                  <a:pt x="2601" y="529"/>
                </a:lnTo>
                <a:lnTo>
                  <a:pt x="2601" y="527"/>
                </a:lnTo>
                <a:lnTo>
                  <a:pt x="2601" y="526"/>
                </a:lnTo>
                <a:lnTo>
                  <a:pt x="2601" y="524"/>
                </a:lnTo>
                <a:lnTo>
                  <a:pt x="2601" y="523"/>
                </a:lnTo>
                <a:lnTo>
                  <a:pt x="2601" y="521"/>
                </a:lnTo>
                <a:lnTo>
                  <a:pt x="2601" y="520"/>
                </a:lnTo>
                <a:lnTo>
                  <a:pt x="2602" y="521"/>
                </a:lnTo>
                <a:lnTo>
                  <a:pt x="2602" y="520"/>
                </a:lnTo>
                <a:lnTo>
                  <a:pt x="2604" y="520"/>
                </a:lnTo>
                <a:lnTo>
                  <a:pt x="2604" y="521"/>
                </a:lnTo>
                <a:lnTo>
                  <a:pt x="2604" y="523"/>
                </a:lnTo>
                <a:lnTo>
                  <a:pt x="2605" y="523"/>
                </a:lnTo>
                <a:lnTo>
                  <a:pt x="2605" y="524"/>
                </a:lnTo>
                <a:lnTo>
                  <a:pt x="2607" y="524"/>
                </a:lnTo>
                <a:lnTo>
                  <a:pt x="2608" y="524"/>
                </a:lnTo>
                <a:lnTo>
                  <a:pt x="2608" y="524"/>
                </a:lnTo>
                <a:lnTo>
                  <a:pt x="2610" y="524"/>
                </a:lnTo>
                <a:lnTo>
                  <a:pt x="2611" y="524"/>
                </a:lnTo>
                <a:lnTo>
                  <a:pt x="2613" y="526"/>
                </a:lnTo>
                <a:lnTo>
                  <a:pt x="2613" y="524"/>
                </a:lnTo>
                <a:lnTo>
                  <a:pt x="2613" y="523"/>
                </a:lnTo>
                <a:lnTo>
                  <a:pt x="2614" y="523"/>
                </a:lnTo>
                <a:lnTo>
                  <a:pt x="2614" y="521"/>
                </a:lnTo>
                <a:lnTo>
                  <a:pt x="2613" y="521"/>
                </a:lnTo>
                <a:lnTo>
                  <a:pt x="2614" y="520"/>
                </a:lnTo>
                <a:lnTo>
                  <a:pt x="2613" y="520"/>
                </a:lnTo>
                <a:lnTo>
                  <a:pt x="2613" y="518"/>
                </a:lnTo>
                <a:lnTo>
                  <a:pt x="2611" y="518"/>
                </a:lnTo>
                <a:lnTo>
                  <a:pt x="2611" y="517"/>
                </a:lnTo>
                <a:lnTo>
                  <a:pt x="2613" y="517"/>
                </a:lnTo>
                <a:lnTo>
                  <a:pt x="2614" y="517"/>
                </a:lnTo>
                <a:lnTo>
                  <a:pt x="2616" y="517"/>
                </a:lnTo>
                <a:lnTo>
                  <a:pt x="2617" y="517"/>
                </a:lnTo>
                <a:lnTo>
                  <a:pt x="2618" y="515"/>
                </a:lnTo>
                <a:lnTo>
                  <a:pt x="2618" y="514"/>
                </a:lnTo>
                <a:lnTo>
                  <a:pt x="2620" y="514"/>
                </a:lnTo>
                <a:lnTo>
                  <a:pt x="2621" y="514"/>
                </a:lnTo>
                <a:lnTo>
                  <a:pt x="2621" y="515"/>
                </a:lnTo>
                <a:lnTo>
                  <a:pt x="2623" y="515"/>
                </a:lnTo>
                <a:lnTo>
                  <a:pt x="2624" y="515"/>
                </a:lnTo>
                <a:lnTo>
                  <a:pt x="2624" y="514"/>
                </a:lnTo>
                <a:lnTo>
                  <a:pt x="2626" y="514"/>
                </a:lnTo>
                <a:lnTo>
                  <a:pt x="2626" y="514"/>
                </a:lnTo>
                <a:lnTo>
                  <a:pt x="2627" y="514"/>
                </a:lnTo>
                <a:lnTo>
                  <a:pt x="2627" y="514"/>
                </a:lnTo>
                <a:lnTo>
                  <a:pt x="2629" y="514"/>
                </a:lnTo>
                <a:lnTo>
                  <a:pt x="2630" y="514"/>
                </a:lnTo>
                <a:lnTo>
                  <a:pt x="2632" y="514"/>
                </a:lnTo>
                <a:lnTo>
                  <a:pt x="2632" y="515"/>
                </a:lnTo>
                <a:lnTo>
                  <a:pt x="2633" y="515"/>
                </a:lnTo>
                <a:lnTo>
                  <a:pt x="2635" y="515"/>
                </a:lnTo>
                <a:lnTo>
                  <a:pt x="2636" y="515"/>
                </a:lnTo>
                <a:lnTo>
                  <a:pt x="2638" y="515"/>
                </a:lnTo>
                <a:lnTo>
                  <a:pt x="2638" y="517"/>
                </a:lnTo>
                <a:lnTo>
                  <a:pt x="2639" y="517"/>
                </a:lnTo>
                <a:lnTo>
                  <a:pt x="2639" y="518"/>
                </a:lnTo>
                <a:lnTo>
                  <a:pt x="2639" y="520"/>
                </a:lnTo>
                <a:lnTo>
                  <a:pt x="2641" y="520"/>
                </a:lnTo>
                <a:lnTo>
                  <a:pt x="2642" y="520"/>
                </a:lnTo>
                <a:lnTo>
                  <a:pt x="2642" y="518"/>
                </a:lnTo>
                <a:lnTo>
                  <a:pt x="2643" y="518"/>
                </a:lnTo>
                <a:lnTo>
                  <a:pt x="2643" y="520"/>
                </a:lnTo>
                <a:lnTo>
                  <a:pt x="2643" y="518"/>
                </a:lnTo>
                <a:lnTo>
                  <a:pt x="2645" y="518"/>
                </a:lnTo>
                <a:lnTo>
                  <a:pt x="2646" y="518"/>
                </a:lnTo>
                <a:lnTo>
                  <a:pt x="2646" y="520"/>
                </a:lnTo>
                <a:lnTo>
                  <a:pt x="2645" y="520"/>
                </a:lnTo>
                <a:lnTo>
                  <a:pt x="2645" y="521"/>
                </a:lnTo>
                <a:lnTo>
                  <a:pt x="2646" y="521"/>
                </a:lnTo>
                <a:lnTo>
                  <a:pt x="2648" y="520"/>
                </a:lnTo>
                <a:lnTo>
                  <a:pt x="2649" y="520"/>
                </a:lnTo>
                <a:lnTo>
                  <a:pt x="2649" y="518"/>
                </a:lnTo>
                <a:lnTo>
                  <a:pt x="2651" y="518"/>
                </a:lnTo>
                <a:lnTo>
                  <a:pt x="2652" y="518"/>
                </a:lnTo>
                <a:lnTo>
                  <a:pt x="2652" y="517"/>
                </a:lnTo>
                <a:lnTo>
                  <a:pt x="2654" y="515"/>
                </a:lnTo>
                <a:lnTo>
                  <a:pt x="2654" y="514"/>
                </a:lnTo>
                <a:lnTo>
                  <a:pt x="2657" y="514"/>
                </a:lnTo>
                <a:lnTo>
                  <a:pt x="2658" y="514"/>
                </a:lnTo>
                <a:lnTo>
                  <a:pt x="2658" y="514"/>
                </a:lnTo>
                <a:lnTo>
                  <a:pt x="2660" y="514"/>
                </a:lnTo>
                <a:lnTo>
                  <a:pt x="2661" y="514"/>
                </a:lnTo>
                <a:lnTo>
                  <a:pt x="2663" y="514"/>
                </a:lnTo>
                <a:lnTo>
                  <a:pt x="2664" y="514"/>
                </a:lnTo>
                <a:lnTo>
                  <a:pt x="2666" y="514"/>
                </a:lnTo>
                <a:lnTo>
                  <a:pt x="2666" y="514"/>
                </a:lnTo>
                <a:lnTo>
                  <a:pt x="2667" y="514"/>
                </a:lnTo>
                <a:lnTo>
                  <a:pt x="2667" y="514"/>
                </a:lnTo>
                <a:lnTo>
                  <a:pt x="2668" y="514"/>
                </a:lnTo>
                <a:lnTo>
                  <a:pt x="2670" y="514"/>
                </a:lnTo>
                <a:lnTo>
                  <a:pt x="2670" y="514"/>
                </a:lnTo>
                <a:lnTo>
                  <a:pt x="2671" y="514"/>
                </a:lnTo>
                <a:lnTo>
                  <a:pt x="2671" y="514"/>
                </a:lnTo>
                <a:lnTo>
                  <a:pt x="2673" y="514"/>
                </a:lnTo>
                <a:lnTo>
                  <a:pt x="2674" y="515"/>
                </a:lnTo>
                <a:lnTo>
                  <a:pt x="2676" y="515"/>
                </a:lnTo>
                <a:lnTo>
                  <a:pt x="2676" y="517"/>
                </a:lnTo>
                <a:lnTo>
                  <a:pt x="2677" y="517"/>
                </a:lnTo>
                <a:lnTo>
                  <a:pt x="2677" y="518"/>
                </a:lnTo>
                <a:lnTo>
                  <a:pt x="2676" y="517"/>
                </a:lnTo>
                <a:lnTo>
                  <a:pt x="2676" y="518"/>
                </a:lnTo>
                <a:lnTo>
                  <a:pt x="2671" y="518"/>
                </a:lnTo>
                <a:lnTo>
                  <a:pt x="2671" y="520"/>
                </a:lnTo>
                <a:lnTo>
                  <a:pt x="2670" y="520"/>
                </a:lnTo>
                <a:lnTo>
                  <a:pt x="2670" y="521"/>
                </a:lnTo>
                <a:lnTo>
                  <a:pt x="2671" y="521"/>
                </a:lnTo>
                <a:lnTo>
                  <a:pt x="2673" y="521"/>
                </a:lnTo>
                <a:lnTo>
                  <a:pt x="2674" y="521"/>
                </a:lnTo>
                <a:lnTo>
                  <a:pt x="2674" y="523"/>
                </a:lnTo>
                <a:lnTo>
                  <a:pt x="2673" y="523"/>
                </a:lnTo>
                <a:lnTo>
                  <a:pt x="2671" y="523"/>
                </a:lnTo>
                <a:lnTo>
                  <a:pt x="2670" y="523"/>
                </a:lnTo>
                <a:lnTo>
                  <a:pt x="2668" y="523"/>
                </a:lnTo>
                <a:lnTo>
                  <a:pt x="2667" y="523"/>
                </a:lnTo>
                <a:lnTo>
                  <a:pt x="2666" y="523"/>
                </a:lnTo>
                <a:lnTo>
                  <a:pt x="2663" y="523"/>
                </a:lnTo>
                <a:lnTo>
                  <a:pt x="2661" y="523"/>
                </a:lnTo>
                <a:lnTo>
                  <a:pt x="2660" y="523"/>
                </a:lnTo>
                <a:lnTo>
                  <a:pt x="2658" y="524"/>
                </a:lnTo>
                <a:lnTo>
                  <a:pt x="2657" y="524"/>
                </a:lnTo>
                <a:lnTo>
                  <a:pt x="2655" y="524"/>
                </a:lnTo>
                <a:lnTo>
                  <a:pt x="2654" y="523"/>
                </a:lnTo>
                <a:lnTo>
                  <a:pt x="2652" y="521"/>
                </a:lnTo>
                <a:lnTo>
                  <a:pt x="2651" y="521"/>
                </a:lnTo>
                <a:lnTo>
                  <a:pt x="2649" y="521"/>
                </a:lnTo>
                <a:lnTo>
                  <a:pt x="2649" y="523"/>
                </a:lnTo>
                <a:lnTo>
                  <a:pt x="2648" y="523"/>
                </a:lnTo>
                <a:lnTo>
                  <a:pt x="2646" y="523"/>
                </a:lnTo>
                <a:lnTo>
                  <a:pt x="2645" y="524"/>
                </a:lnTo>
                <a:lnTo>
                  <a:pt x="2643" y="526"/>
                </a:lnTo>
                <a:lnTo>
                  <a:pt x="2643" y="527"/>
                </a:lnTo>
                <a:lnTo>
                  <a:pt x="2643" y="527"/>
                </a:lnTo>
                <a:lnTo>
                  <a:pt x="2643" y="529"/>
                </a:lnTo>
                <a:lnTo>
                  <a:pt x="2642" y="529"/>
                </a:lnTo>
                <a:lnTo>
                  <a:pt x="2642" y="530"/>
                </a:lnTo>
                <a:lnTo>
                  <a:pt x="2642" y="531"/>
                </a:lnTo>
                <a:lnTo>
                  <a:pt x="2642" y="533"/>
                </a:lnTo>
                <a:lnTo>
                  <a:pt x="2643" y="533"/>
                </a:lnTo>
                <a:lnTo>
                  <a:pt x="2643" y="534"/>
                </a:lnTo>
                <a:lnTo>
                  <a:pt x="2642" y="534"/>
                </a:lnTo>
                <a:lnTo>
                  <a:pt x="2642" y="536"/>
                </a:lnTo>
                <a:lnTo>
                  <a:pt x="2642" y="537"/>
                </a:lnTo>
                <a:lnTo>
                  <a:pt x="2643" y="537"/>
                </a:lnTo>
                <a:lnTo>
                  <a:pt x="2643" y="537"/>
                </a:lnTo>
                <a:lnTo>
                  <a:pt x="2643" y="536"/>
                </a:lnTo>
                <a:lnTo>
                  <a:pt x="2645" y="536"/>
                </a:lnTo>
                <a:lnTo>
                  <a:pt x="2648" y="536"/>
                </a:lnTo>
                <a:lnTo>
                  <a:pt x="2649" y="534"/>
                </a:lnTo>
                <a:lnTo>
                  <a:pt x="2649" y="536"/>
                </a:lnTo>
                <a:lnTo>
                  <a:pt x="2651" y="534"/>
                </a:lnTo>
                <a:lnTo>
                  <a:pt x="2651" y="536"/>
                </a:lnTo>
                <a:lnTo>
                  <a:pt x="2651" y="537"/>
                </a:lnTo>
                <a:lnTo>
                  <a:pt x="2649" y="537"/>
                </a:lnTo>
                <a:lnTo>
                  <a:pt x="2649" y="539"/>
                </a:lnTo>
                <a:lnTo>
                  <a:pt x="2648" y="539"/>
                </a:lnTo>
                <a:lnTo>
                  <a:pt x="2648" y="540"/>
                </a:lnTo>
                <a:lnTo>
                  <a:pt x="2649" y="540"/>
                </a:lnTo>
                <a:lnTo>
                  <a:pt x="2649" y="542"/>
                </a:lnTo>
                <a:lnTo>
                  <a:pt x="2651" y="542"/>
                </a:lnTo>
                <a:lnTo>
                  <a:pt x="2652" y="543"/>
                </a:lnTo>
                <a:lnTo>
                  <a:pt x="2651" y="543"/>
                </a:lnTo>
                <a:lnTo>
                  <a:pt x="2651" y="545"/>
                </a:lnTo>
                <a:lnTo>
                  <a:pt x="2652" y="545"/>
                </a:lnTo>
                <a:lnTo>
                  <a:pt x="2654" y="545"/>
                </a:lnTo>
                <a:lnTo>
                  <a:pt x="2654" y="546"/>
                </a:lnTo>
                <a:lnTo>
                  <a:pt x="2652" y="546"/>
                </a:lnTo>
                <a:lnTo>
                  <a:pt x="2652" y="548"/>
                </a:lnTo>
                <a:lnTo>
                  <a:pt x="2651" y="548"/>
                </a:lnTo>
                <a:lnTo>
                  <a:pt x="2651" y="549"/>
                </a:lnTo>
                <a:lnTo>
                  <a:pt x="2651" y="549"/>
                </a:lnTo>
                <a:lnTo>
                  <a:pt x="2652" y="549"/>
                </a:lnTo>
                <a:lnTo>
                  <a:pt x="2654" y="549"/>
                </a:lnTo>
                <a:lnTo>
                  <a:pt x="2654" y="551"/>
                </a:lnTo>
                <a:lnTo>
                  <a:pt x="2655" y="551"/>
                </a:lnTo>
                <a:lnTo>
                  <a:pt x="2657" y="551"/>
                </a:lnTo>
                <a:lnTo>
                  <a:pt x="2657" y="552"/>
                </a:lnTo>
                <a:lnTo>
                  <a:pt x="2655" y="552"/>
                </a:lnTo>
                <a:lnTo>
                  <a:pt x="2654" y="552"/>
                </a:lnTo>
                <a:lnTo>
                  <a:pt x="2652" y="552"/>
                </a:lnTo>
                <a:lnTo>
                  <a:pt x="2651" y="552"/>
                </a:lnTo>
                <a:lnTo>
                  <a:pt x="2651" y="551"/>
                </a:lnTo>
                <a:lnTo>
                  <a:pt x="2649" y="549"/>
                </a:lnTo>
                <a:lnTo>
                  <a:pt x="2648" y="549"/>
                </a:lnTo>
                <a:lnTo>
                  <a:pt x="2646" y="549"/>
                </a:lnTo>
                <a:lnTo>
                  <a:pt x="2646" y="549"/>
                </a:lnTo>
                <a:lnTo>
                  <a:pt x="2648" y="549"/>
                </a:lnTo>
                <a:lnTo>
                  <a:pt x="2648" y="551"/>
                </a:lnTo>
                <a:lnTo>
                  <a:pt x="2649" y="551"/>
                </a:lnTo>
                <a:lnTo>
                  <a:pt x="2649" y="552"/>
                </a:lnTo>
                <a:lnTo>
                  <a:pt x="2648" y="554"/>
                </a:lnTo>
                <a:lnTo>
                  <a:pt x="2646" y="554"/>
                </a:lnTo>
                <a:lnTo>
                  <a:pt x="2648" y="555"/>
                </a:lnTo>
                <a:lnTo>
                  <a:pt x="2649" y="555"/>
                </a:lnTo>
                <a:lnTo>
                  <a:pt x="2649" y="556"/>
                </a:lnTo>
                <a:lnTo>
                  <a:pt x="2651" y="556"/>
                </a:lnTo>
                <a:lnTo>
                  <a:pt x="2651" y="555"/>
                </a:lnTo>
                <a:lnTo>
                  <a:pt x="2652" y="555"/>
                </a:lnTo>
                <a:lnTo>
                  <a:pt x="2654" y="555"/>
                </a:lnTo>
                <a:lnTo>
                  <a:pt x="2654" y="556"/>
                </a:lnTo>
                <a:lnTo>
                  <a:pt x="2654" y="558"/>
                </a:lnTo>
                <a:lnTo>
                  <a:pt x="2655" y="558"/>
                </a:lnTo>
                <a:lnTo>
                  <a:pt x="2655" y="556"/>
                </a:lnTo>
                <a:lnTo>
                  <a:pt x="2657" y="558"/>
                </a:lnTo>
                <a:lnTo>
                  <a:pt x="2658" y="558"/>
                </a:lnTo>
                <a:lnTo>
                  <a:pt x="2660" y="558"/>
                </a:lnTo>
                <a:lnTo>
                  <a:pt x="2660" y="559"/>
                </a:lnTo>
                <a:lnTo>
                  <a:pt x="2660" y="561"/>
                </a:lnTo>
                <a:lnTo>
                  <a:pt x="2660" y="562"/>
                </a:lnTo>
                <a:lnTo>
                  <a:pt x="2658" y="564"/>
                </a:lnTo>
                <a:lnTo>
                  <a:pt x="2660" y="564"/>
                </a:lnTo>
                <a:lnTo>
                  <a:pt x="2660" y="565"/>
                </a:lnTo>
                <a:lnTo>
                  <a:pt x="2660" y="567"/>
                </a:lnTo>
                <a:lnTo>
                  <a:pt x="2661" y="567"/>
                </a:lnTo>
                <a:lnTo>
                  <a:pt x="2661" y="568"/>
                </a:lnTo>
                <a:lnTo>
                  <a:pt x="2663" y="568"/>
                </a:lnTo>
                <a:lnTo>
                  <a:pt x="2663" y="570"/>
                </a:lnTo>
                <a:lnTo>
                  <a:pt x="2664" y="570"/>
                </a:lnTo>
                <a:lnTo>
                  <a:pt x="2666" y="570"/>
                </a:lnTo>
                <a:lnTo>
                  <a:pt x="2666" y="571"/>
                </a:lnTo>
                <a:lnTo>
                  <a:pt x="2666" y="573"/>
                </a:lnTo>
                <a:lnTo>
                  <a:pt x="2664" y="573"/>
                </a:lnTo>
                <a:lnTo>
                  <a:pt x="2664" y="571"/>
                </a:lnTo>
                <a:lnTo>
                  <a:pt x="2663" y="573"/>
                </a:lnTo>
                <a:lnTo>
                  <a:pt x="2661" y="573"/>
                </a:lnTo>
                <a:lnTo>
                  <a:pt x="2661" y="574"/>
                </a:lnTo>
                <a:lnTo>
                  <a:pt x="2663" y="574"/>
                </a:lnTo>
                <a:lnTo>
                  <a:pt x="2664" y="574"/>
                </a:lnTo>
                <a:lnTo>
                  <a:pt x="2666" y="574"/>
                </a:lnTo>
                <a:lnTo>
                  <a:pt x="2667" y="574"/>
                </a:lnTo>
                <a:lnTo>
                  <a:pt x="2668" y="574"/>
                </a:lnTo>
                <a:lnTo>
                  <a:pt x="2670" y="574"/>
                </a:lnTo>
                <a:lnTo>
                  <a:pt x="2671" y="574"/>
                </a:lnTo>
                <a:lnTo>
                  <a:pt x="2673" y="574"/>
                </a:lnTo>
                <a:lnTo>
                  <a:pt x="2674" y="573"/>
                </a:lnTo>
                <a:lnTo>
                  <a:pt x="2674" y="574"/>
                </a:lnTo>
                <a:lnTo>
                  <a:pt x="2673" y="574"/>
                </a:lnTo>
                <a:lnTo>
                  <a:pt x="2673" y="576"/>
                </a:lnTo>
                <a:lnTo>
                  <a:pt x="2671" y="576"/>
                </a:lnTo>
                <a:lnTo>
                  <a:pt x="2671" y="577"/>
                </a:lnTo>
                <a:lnTo>
                  <a:pt x="2673" y="577"/>
                </a:lnTo>
                <a:lnTo>
                  <a:pt x="2673" y="579"/>
                </a:lnTo>
                <a:lnTo>
                  <a:pt x="2673" y="580"/>
                </a:lnTo>
                <a:lnTo>
                  <a:pt x="2674" y="580"/>
                </a:lnTo>
                <a:lnTo>
                  <a:pt x="2674" y="579"/>
                </a:lnTo>
                <a:lnTo>
                  <a:pt x="2676" y="579"/>
                </a:lnTo>
                <a:lnTo>
                  <a:pt x="2674" y="577"/>
                </a:lnTo>
                <a:lnTo>
                  <a:pt x="2676" y="577"/>
                </a:lnTo>
                <a:lnTo>
                  <a:pt x="2676" y="576"/>
                </a:lnTo>
                <a:lnTo>
                  <a:pt x="2677" y="576"/>
                </a:lnTo>
                <a:lnTo>
                  <a:pt x="2677" y="577"/>
                </a:lnTo>
                <a:lnTo>
                  <a:pt x="2679" y="577"/>
                </a:lnTo>
                <a:lnTo>
                  <a:pt x="2679" y="579"/>
                </a:lnTo>
                <a:lnTo>
                  <a:pt x="2679" y="579"/>
                </a:lnTo>
                <a:lnTo>
                  <a:pt x="2680" y="579"/>
                </a:lnTo>
                <a:lnTo>
                  <a:pt x="2682" y="579"/>
                </a:lnTo>
                <a:lnTo>
                  <a:pt x="2683" y="579"/>
                </a:lnTo>
                <a:lnTo>
                  <a:pt x="2683" y="580"/>
                </a:lnTo>
                <a:lnTo>
                  <a:pt x="2683" y="582"/>
                </a:lnTo>
                <a:lnTo>
                  <a:pt x="2685" y="582"/>
                </a:lnTo>
                <a:lnTo>
                  <a:pt x="2685" y="583"/>
                </a:lnTo>
                <a:lnTo>
                  <a:pt x="2685" y="584"/>
                </a:lnTo>
                <a:lnTo>
                  <a:pt x="2686" y="584"/>
                </a:lnTo>
                <a:lnTo>
                  <a:pt x="2688" y="584"/>
                </a:lnTo>
                <a:lnTo>
                  <a:pt x="2688" y="586"/>
                </a:lnTo>
                <a:lnTo>
                  <a:pt x="2689" y="586"/>
                </a:lnTo>
                <a:lnTo>
                  <a:pt x="2691" y="586"/>
                </a:lnTo>
                <a:lnTo>
                  <a:pt x="2692" y="586"/>
                </a:lnTo>
                <a:lnTo>
                  <a:pt x="2692" y="586"/>
                </a:lnTo>
                <a:lnTo>
                  <a:pt x="2693" y="586"/>
                </a:lnTo>
                <a:lnTo>
                  <a:pt x="2695" y="586"/>
                </a:lnTo>
                <a:lnTo>
                  <a:pt x="2695" y="586"/>
                </a:lnTo>
                <a:lnTo>
                  <a:pt x="2696" y="586"/>
                </a:lnTo>
                <a:lnTo>
                  <a:pt x="2698" y="586"/>
                </a:lnTo>
                <a:lnTo>
                  <a:pt x="2698" y="584"/>
                </a:lnTo>
                <a:lnTo>
                  <a:pt x="2699" y="584"/>
                </a:lnTo>
                <a:lnTo>
                  <a:pt x="2701" y="586"/>
                </a:lnTo>
                <a:lnTo>
                  <a:pt x="2702" y="586"/>
                </a:lnTo>
                <a:lnTo>
                  <a:pt x="2702" y="584"/>
                </a:lnTo>
                <a:lnTo>
                  <a:pt x="2701" y="584"/>
                </a:lnTo>
                <a:lnTo>
                  <a:pt x="2701" y="583"/>
                </a:lnTo>
                <a:lnTo>
                  <a:pt x="2702" y="583"/>
                </a:lnTo>
                <a:lnTo>
                  <a:pt x="2702" y="582"/>
                </a:lnTo>
                <a:lnTo>
                  <a:pt x="2702" y="580"/>
                </a:lnTo>
                <a:lnTo>
                  <a:pt x="2702" y="579"/>
                </a:lnTo>
                <a:lnTo>
                  <a:pt x="2701" y="579"/>
                </a:lnTo>
                <a:lnTo>
                  <a:pt x="2701" y="577"/>
                </a:lnTo>
                <a:lnTo>
                  <a:pt x="2702" y="577"/>
                </a:lnTo>
                <a:lnTo>
                  <a:pt x="2702" y="576"/>
                </a:lnTo>
                <a:lnTo>
                  <a:pt x="2704" y="576"/>
                </a:lnTo>
                <a:lnTo>
                  <a:pt x="2704" y="577"/>
                </a:lnTo>
                <a:lnTo>
                  <a:pt x="2705" y="576"/>
                </a:lnTo>
                <a:lnTo>
                  <a:pt x="2711" y="577"/>
                </a:lnTo>
                <a:lnTo>
                  <a:pt x="2714" y="579"/>
                </a:lnTo>
                <a:lnTo>
                  <a:pt x="2714" y="580"/>
                </a:lnTo>
                <a:lnTo>
                  <a:pt x="2716" y="580"/>
                </a:lnTo>
                <a:lnTo>
                  <a:pt x="2717" y="580"/>
                </a:lnTo>
                <a:lnTo>
                  <a:pt x="2717" y="582"/>
                </a:lnTo>
                <a:lnTo>
                  <a:pt x="2718" y="582"/>
                </a:lnTo>
                <a:lnTo>
                  <a:pt x="2720" y="582"/>
                </a:lnTo>
                <a:lnTo>
                  <a:pt x="2720" y="583"/>
                </a:lnTo>
                <a:lnTo>
                  <a:pt x="2721" y="584"/>
                </a:lnTo>
                <a:lnTo>
                  <a:pt x="2723" y="586"/>
                </a:lnTo>
                <a:lnTo>
                  <a:pt x="2723" y="586"/>
                </a:lnTo>
                <a:lnTo>
                  <a:pt x="2724" y="586"/>
                </a:lnTo>
                <a:lnTo>
                  <a:pt x="2726" y="587"/>
                </a:lnTo>
                <a:lnTo>
                  <a:pt x="2727" y="587"/>
                </a:lnTo>
                <a:lnTo>
                  <a:pt x="2729" y="587"/>
                </a:lnTo>
                <a:lnTo>
                  <a:pt x="2730" y="587"/>
                </a:lnTo>
                <a:lnTo>
                  <a:pt x="2732" y="587"/>
                </a:lnTo>
                <a:lnTo>
                  <a:pt x="2733" y="587"/>
                </a:lnTo>
                <a:lnTo>
                  <a:pt x="2733" y="586"/>
                </a:lnTo>
                <a:lnTo>
                  <a:pt x="2735" y="586"/>
                </a:lnTo>
                <a:lnTo>
                  <a:pt x="2736" y="586"/>
                </a:lnTo>
                <a:lnTo>
                  <a:pt x="2738" y="586"/>
                </a:lnTo>
                <a:lnTo>
                  <a:pt x="2739" y="586"/>
                </a:lnTo>
                <a:lnTo>
                  <a:pt x="2741" y="586"/>
                </a:lnTo>
                <a:lnTo>
                  <a:pt x="2741" y="586"/>
                </a:lnTo>
                <a:lnTo>
                  <a:pt x="2742" y="584"/>
                </a:lnTo>
                <a:lnTo>
                  <a:pt x="2742" y="586"/>
                </a:lnTo>
                <a:lnTo>
                  <a:pt x="2743" y="586"/>
                </a:lnTo>
                <a:lnTo>
                  <a:pt x="2743" y="584"/>
                </a:lnTo>
                <a:lnTo>
                  <a:pt x="2743" y="583"/>
                </a:lnTo>
                <a:lnTo>
                  <a:pt x="2745" y="583"/>
                </a:lnTo>
                <a:lnTo>
                  <a:pt x="2745" y="582"/>
                </a:lnTo>
                <a:lnTo>
                  <a:pt x="2745" y="580"/>
                </a:lnTo>
                <a:lnTo>
                  <a:pt x="2746" y="580"/>
                </a:lnTo>
                <a:lnTo>
                  <a:pt x="2748" y="579"/>
                </a:lnTo>
                <a:lnTo>
                  <a:pt x="2748" y="577"/>
                </a:lnTo>
                <a:lnTo>
                  <a:pt x="2749" y="577"/>
                </a:lnTo>
                <a:lnTo>
                  <a:pt x="2749" y="577"/>
                </a:lnTo>
                <a:lnTo>
                  <a:pt x="2751" y="577"/>
                </a:lnTo>
                <a:lnTo>
                  <a:pt x="2751" y="579"/>
                </a:lnTo>
                <a:lnTo>
                  <a:pt x="2752" y="579"/>
                </a:lnTo>
                <a:lnTo>
                  <a:pt x="2757" y="580"/>
                </a:lnTo>
                <a:lnTo>
                  <a:pt x="2757" y="582"/>
                </a:lnTo>
                <a:lnTo>
                  <a:pt x="2758" y="582"/>
                </a:lnTo>
                <a:lnTo>
                  <a:pt x="2758" y="580"/>
                </a:lnTo>
                <a:lnTo>
                  <a:pt x="2760" y="580"/>
                </a:lnTo>
                <a:lnTo>
                  <a:pt x="2760" y="579"/>
                </a:lnTo>
                <a:lnTo>
                  <a:pt x="2761" y="577"/>
                </a:lnTo>
                <a:lnTo>
                  <a:pt x="2763" y="577"/>
                </a:lnTo>
                <a:lnTo>
                  <a:pt x="2763" y="576"/>
                </a:lnTo>
                <a:lnTo>
                  <a:pt x="2764" y="576"/>
                </a:lnTo>
                <a:lnTo>
                  <a:pt x="2766" y="576"/>
                </a:lnTo>
                <a:lnTo>
                  <a:pt x="2767" y="577"/>
                </a:lnTo>
                <a:lnTo>
                  <a:pt x="2767" y="579"/>
                </a:lnTo>
                <a:lnTo>
                  <a:pt x="2767" y="580"/>
                </a:lnTo>
                <a:lnTo>
                  <a:pt x="2766" y="582"/>
                </a:lnTo>
                <a:lnTo>
                  <a:pt x="2766" y="583"/>
                </a:lnTo>
                <a:lnTo>
                  <a:pt x="2764" y="583"/>
                </a:lnTo>
                <a:lnTo>
                  <a:pt x="2764" y="584"/>
                </a:lnTo>
                <a:lnTo>
                  <a:pt x="2764" y="586"/>
                </a:lnTo>
                <a:lnTo>
                  <a:pt x="2764" y="586"/>
                </a:lnTo>
                <a:lnTo>
                  <a:pt x="2766" y="586"/>
                </a:lnTo>
                <a:lnTo>
                  <a:pt x="2766" y="587"/>
                </a:lnTo>
                <a:lnTo>
                  <a:pt x="2767" y="587"/>
                </a:lnTo>
                <a:lnTo>
                  <a:pt x="2767" y="589"/>
                </a:lnTo>
                <a:lnTo>
                  <a:pt x="2766" y="590"/>
                </a:lnTo>
                <a:lnTo>
                  <a:pt x="2766" y="592"/>
                </a:lnTo>
                <a:lnTo>
                  <a:pt x="2766" y="593"/>
                </a:lnTo>
                <a:lnTo>
                  <a:pt x="2766" y="595"/>
                </a:lnTo>
                <a:lnTo>
                  <a:pt x="2766" y="596"/>
                </a:lnTo>
                <a:lnTo>
                  <a:pt x="2767" y="596"/>
                </a:lnTo>
                <a:lnTo>
                  <a:pt x="2768" y="598"/>
                </a:lnTo>
                <a:lnTo>
                  <a:pt x="2768" y="599"/>
                </a:lnTo>
                <a:lnTo>
                  <a:pt x="2768" y="601"/>
                </a:lnTo>
                <a:lnTo>
                  <a:pt x="2770" y="601"/>
                </a:lnTo>
                <a:lnTo>
                  <a:pt x="2768" y="602"/>
                </a:lnTo>
                <a:lnTo>
                  <a:pt x="2768" y="604"/>
                </a:lnTo>
                <a:lnTo>
                  <a:pt x="2768" y="605"/>
                </a:lnTo>
                <a:lnTo>
                  <a:pt x="2770" y="607"/>
                </a:lnTo>
                <a:lnTo>
                  <a:pt x="2770" y="608"/>
                </a:lnTo>
                <a:lnTo>
                  <a:pt x="2771" y="609"/>
                </a:lnTo>
                <a:lnTo>
                  <a:pt x="2771" y="611"/>
                </a:lnTo>
                <a:lnTo>
                  <a:pt x="2771" y="612"/>
                </a:lnTo>
                <a:lnTo>
                  <a:pt x="2770" y="612"/>
                </a:lnTo>
                <a:lnTo>
                  <a:pt x="2770" y="614"/>
                </a:lnTo>
                <a:lnTo>
                  <a:pt x="2770" y="615"/>
                </a:lnTo>
                <a:lnTo>
                  <a:pt x="2768" y="615"/>
                </a:lnTo>
                <a:lnTo>
                  <a:pt x="2768" y="617"/>
                </a:lnTo>
                <a:lnTo>
                  <a:pt x="2768" y="618"/>
                </a:lnTo>
                <a:lnTo>
                  <a:pt x="2768" y="620"/>
                </a:lnTo>
                <a:lnTo>
                  <a:pt x="2768" y="621"/>
                </a:lnTo>
                <a:lnTo>
                  <a:pt x="2767" y="621"/>
                </a:lnTo>
                <a:lnTo>
                  <a:pt x="2767" y="621"/>
                </a:lnTo>
                <a:lnTo>
                  <a:pt x="2768" y="621"/>
                </a:lnTo>
                <a:lnTo>
                  <a:pt x="2767" y="623"/>
                </a:lnTo>
                <a:lnTo>
                  <a:pt x="2768" y="623"/>
                </a:lnTo>
                <a:lnTo>
                  <a:pt x="2767" y="624"/>
                </a:lnTo>
                <a:lnTo>
                  <a:pt x="2767" y="626"/>
                </a:lnTo>
                <a:lnTo>
                  <a:pt x="2767" y="627"/>
                </a:lnTo>
                <a:lnTo>
                  <a:pt x="2767" y="629"/>
                </a:lnTo>
                <a:lnTo>
                  <a:pt x="2767" y="630"/>
                </a:lnTo>
                <a:lnTo>
                  <a:pt x="2767" y="632"/>
                </a:lnTo>
                <a:lnTo>
                  <a:pt x="2766" y="632"/>
                </a:lnTo>
                <a:lnTo>
                  <a:pt x="2766" y="633"/>
                </a:lnTo>
                <a:lnTo>
                  <a:pt x="2766" y="635"/>
                </a:lnTo>
                <a:lnTo>
                  <a:pt x="2766" y="636"/>
                </a:lnTo>
                <a:lnTo>
                  <a:pt x="2766" y="637"/>
                </a:lnTo>
                <a:lnTo>
                  <a:pt x="2764" y="637"/>
                </a:lnTo>
                <a:lnTo>
                  <a:pt x="2764" y="639"/>
                </a:lnTo>
                <a:lnTo>
                  <a:pt x="2764" y="640"/>
                </a:lnTo>
                <a:lnTo>
                  <a:pt x="2764" y="642"/>
                </a:lnTo>
                <a:lnTo>
                  <a:pt x="2764" y="643"/>
                </a:lnTo>
                <a:lnTo>
                  <a:pt x="2764" y="646"/>
                </a:lnTo>
                <a:lnTo>
                  <a:pt x="2764" y="649"/>
                </a:lnTo>
                <a:lnTo>
                  <a:pt x="2764" y="651"/>
                </a:lnTo>
                <a:lnTo>
                  <a:pt x="2764" y="652"/>
                </a:lnTo>
                <a:lnTo>
                  <a:pt x="2764" y="654"/>
                </a:lnTo>
                <a:lnTo>
                  <a:pt x="2764" y="655"/>
                </a:lnTo>
                <a:lnTo>
                  <a:pt x="2763" y="655"/>
                </a:lnTo>
                <a:lnTo>
                  <a:pt x="2763" y="657"/>
                </a:lnTo>
                <a:lnTo>
                  <a:pt x="2763" y="657"/>
                </a:lnTo>
                <a:lnTo>
                  <a:pt x="2761" y="658"/>
                </a:lnTo>
                <a:lnTo>
                  <a:pt x="2761" y="660"/>
                </a:lnTo>
                <a:lnTo>
                  <a:pt x="2760" y="660"/>
                </a:lnTo>
                <a:lnTo>
                  <a:pt x="2760" y="661"/>
                </a:lnTo>
                <a:lnTo>
                  <a:pt x="2758" y="662"/>
                </a:lnTo>
                <a:lnTo>
                  <a:pt x="2755" y="662"/>
                </a:lnTo>
                <a:lnTo>
                  <a:pt x="2754" y="664"/>
                </a:lnTo>
                <a:lnTo>
                  <a:pt x="2752" y="664"/>
                </a:lnTo>
                <a:lnTo>
                  <a:pt x="2751" y="664"/>
                </a:lnTo>
                <a:lnTo>
                  <a:pt x="2749" y="662"/>
                </a:lnTo>
                <a:lnTo>
                  <a:pt x="2749" y="664"/>
                </a:lnTo>
                <a:lnTo>
                  <a:pt x="2749" y="664"/>
                </a:lnTo>
                <a:lnTo>
                  <a:pt x="2749" y="665"/>
                </a:lnTo>
                <a:lnTo>
                  <a:pt x="2748" y="665"/>
                </a:lnTo>
                <a:lnTo>
                  <a:pt x="2748" y="664"/>
                </a:lnTo>
                <a:lnTo>
                  <a:pt x="2748" y="662"/>
                </a:lnTo>
                <a:lnTo>
                  <a:pt x="2746" y="662"/>
                </a:lnTo>
                <a:lnTo>
                  <a:pt x="2746" y="664"/>
                </a:lnTo>
                <a:lnTo>
                  <a:pt x="2745" y="664"/>
                </a:lnTo>
                <a:lnTo>
                  <a:pt x="2743" y="665"/>
                </a:lnTo>
                <a:lnTo>
                  <a:pt x="2742" y="665"/>
                </a:lnTo>
                <a:lnTo>
                  <a:pt x="2743" y="664"/>
                </a:lnTo>
                <a:lnTo>
                  <a:pt x="2742" y="664"/>
                </a:lnTo>
                <a:lnTo>
                  <a:pt x="2741" y="664"/>
                </a:lnTo>
                <a:lnTo>
                  <a:pt x="2739" y="664"/>
                </a:lnTo>
                <a:lnTo>
                  <a:pt x="2739" y="662"/>
                </a:lnTo>
                <a:lnTo>
                  <a:pt x="2738" y="662"/>
                </a:lnTo>
                <a:lnTo>
                  <a:pt x="2738" y="664"/>
                </a:lnTo>
                <a:lnTo>
                  <a:pt x="2736" y="664"/>
                </a:lnTo>
                <a:lnTo>
                  <a:pt x="2736" y="665"/>
                </a:lnTo>
                <a:lnTo>
                  <a:pt x="2735" y="665"/>
                </a:lnTo>
                <a:lnTo>
                  <a:pt x="2735" y="664"/>
                </a:lnTo>
                <a:lnTo>
                  <a:pt x="2735" y="662"/>
                </a:lnTo>
                <a:lnTo>
                  <a:pt x="2733" y="662"/>
                </a:lnTo>
                <a:lnTo>
                  <a:pt x="2732" y="662"/>
                </a:lnTo>
                <a:lnTo>
                  <a:pt x="2732" y="661"/>
                </a:lnTo>
                <a:lnTo>
                  <a:pt x="2730" y="661"/>
                </a:lnTo>
                <a:lnTo>
                  <a:pt x="2730" y="660"/>
                </a:lnTo>
                <a:lnTo>
                  <a:pt x="2732" y="660"/>
                </a:lnTo>
                <a:lnTo>
                  <a:pt x="2732" y="658"/>
                </a:lnTo>
                <a:lnTo>
                  <a:pt x="2730" y="658"/>
                </a:lnTo>
                <a:lnTo>
                  <a:pt x="2727" y="658"/>
                </a:lnTo>
                <a:lnTo>
                  <a:pt x="2726" y="658"/>
                </a:lnTo>
                <a:lnTo>
                  <a:pt x="2724" y="657"/>
                </a:lnTo>
                <a:lnTo>
                  <a:pt x="2723" y="657"/>
                </a:lnTo>
                <a:lnTo>
                  <a:pt x="2721" y="657"/>
                </a:lnTo>
                <a:lnTo>
                  <a:pt x="2721" y="657"/>
                </a:lnTo>
                <a:lnTo>
                  <a:pt x="2720" y="657"/>
                </a:lnTo>
                <a:lnTo>
                  <a:pt x="2720" y="658"/>
                </a:lnTo>
                <a:lnTo>
                  <a:pt x="2718" y="658"/>
                </a:lnTo>
                <a:lnTo>
                  <a:pt x="2717" y="658"/>
                </a:lnTo>
                <a:lnTo>
                  <a:pt x="2717" y="660"/>
                </a:lnTo>
                <a:lnTo>
                  <a:pt x="2716" y="660"/>
                </a:lnTo>
                <a:lnTo>
                  <a:pt x="2714" y="660"/>
                </a:lnTo>
                <a:lnTo>
                  <a:pt x="2716" y="658"/>
                </a:lnTo>
                <a:lnTo>
                  <a:pt x="2714" y="658"/>
                </a:lnTo>
                <a:lnTo>
                  <a:pt x="2714" y="658"/>
                </a:lnTo>
                <a:lnTo>
                  <a:pt x="2714" y="660"/>
                </a:lnTo>
                <a:lnTo>
                  <a:pt x="2713" y="660"/>
                </a:lnTo>
                <a:lnTo>
                  <a:pt x="2713" y="661"/>
                </a:lnTo>
                <a:lnTo>
                  <a:pt x="2713" y="662"/>
                </a:lnTo>
                <a:lnTo>
                  <a:pt x="2711" y="662"/>
                </a:lnTo>
                <a:lnTo>
                  <a:pt x="2711" y="661"/>
                </a:lnTo>
                <a:lnTo>
                  <a:pt x="2710" y="661"/>
                </a:lnTo>
                <a:lnTo>
                  <a:pt x="2708" y="662"/>
                </a:lnTo>
                <a:lnTo>
                  <a:pt x="2707" y="664"/>
                </a:lnTo>
                <a:lnTo>
                  <a:pt x="2705" y="665"/>
                </a:lnTo>
                <a:lnTo>
                  <a:pt x="2704" y="667"/>
                </a:lnTo>
                <a:lnTo>
                  <a:pt x="2702" y="667"/>
                </a:lnTo>
                <a:lnTo>
                  <a:pt x="2701" y="668"/>
                </a:lnTo>
                <a:lnTo>
                  <a:pt x="2698" y="668"/>
                </a:lnTo>
                <a:lnTo>
                  <a:pt x="2696" y="667"/>
                </a:lnTo>
                <a:lnTo>
                  <a:pt x="2695" y="667"/>
                </a:lnTo>
                <a:lnTo>
                  <a:pt x="2693" y="665"/>
                </a:lnTo>
                <a:lnTo>
                  <a:pt x="2692" y="665"/>
                </a:lnTo>
                <a:lnTo>
                  <a:pt x="2691" y="665"/>
                </a:lnTo>
                <a:lnTo>
                  <a:pt x="2691" y="664"/>
                </a:lnTo>
                <a:lnTo>
                  <a:pt x="2689" y="664"/>
                </a:lnTo>
                <a:lnTo>
                  <a:pt x="2688" y="664"/>
                </a:lnTo>
                <a:lnTo>
                  <a:pt x="2686" y="664"/>
                </a:lnTo>
                <a:lnTo>
                  <a:pt x="2685" y="664"/>
                </a:lnTo>
                <a:lnTo>
                  <a:pt x="2683" y="664"/>
                </a:lnTo>
                <a:lnTo>
                  <a:pt x="2683" y="662"/>
                </a:lnTo>
                <a:lnTo>
                  <a:pt x="2682" y="662"/>
                </a:lnTo>
                <a:lnTo>
                  <a:pt x="2680" y="662"/>
                </a:lnTo>
                <a:lnTo>
                  <a:pt x="2679" y="662"/>
                </a:lnTo>
                <a:lnTo>
                  <a:pt x="2679" y="662"/>
                </a:lnTo>
                <a:lnTo>
                  <a:pt x="2679" y="661"/>
                </a:lnTo>
                <a:lnTo>
                  <a:pt x="2677" y="661"/>
                </a:lnTo>
                <a:lnTo>
                  <a:pt x="2677" y="660"/>
                </a:lnTo>
                <a:lnTo>
                  <a:pt x="2676" y="660"/>
                </a:lnTo>
                <a:lnTo>
                  <a:pt x="2674" y="660"/>
                </a:lnTo>
                <a:lnTo>
                  <a:pt x="2673" y="660"/>
                </a:lnTo>
                <a:lnTo>
                  <a:pt x="2673" y="658"/>
                </a:lnTo>
                <a:lnTo>
                  <a:pt x="2671" y="658"/>
                </a:lnTo>
                <a:lnTo>
                  <a:pt x="2670" y="658"/>
                </a:lnTo>
                <a:lnTo>
                  <a:pt x="2668" y="658"/>
                </a:lnTo>
                <a:lnTo>
                  <a:pt x="2664" y="657"/>
                </a:lnTo>
                <a:lnTo>
                  <a:pt x="2660" y="657"/>
                </a:lnTo>
                <a:lnTo>
                  <a:pt x="2658" y="657"/>
                </a:lnTo>
                <a:lnTo>
                  <a:pt x="2655" y="657"/>
                </a:lnTo>
                <a:lnTo>
                  <a:pt x="2654" y="657"/>
                </a:lnTo>
                <a:lnTo>
                  <a:pt x="2652" y="657"/>
                </a:lnTo>
                <a:lnTo>
                  <a:pt x="2652" y="658"/>
                </a:lnTo>
                <a:lnTo>
                  <a:pt x="2651" y="658"/>
                </a:lnTo>
                <a:lnTo>
                  <a:pt x="2651" y="657"/>
                </a:lnTo>
                <a:lnTo>
                  <a:pt x="2649" y="657"/>
                </a:lnTo>
                <a:lnTo>
                  <a:pt x="2649" y="657"/>
                </a:lnTo>
                <a:lnTo>
                  <a:pt x="2648" y="655"/>
                </a:lnTo>
                <a:lnTo>
                  <a:pt x="2648" y="654"/>
                </a:lnTo>
                <a:lnTo>
                  <a:pt x="2646" y="654"/>
                </a:lnTo>
                <a:lnTo>
                  <a:pt x="2646" y="652"/>
                </a:lnTo>
                <a:lnTo>
                  <a:pt x="2645" y="651"/>
                </a:lnTo>
                <a:lnTo>
                  <a:pt x="2643" y="651"/>
                </a:lnTo>
                <a:lnTo>
                  <a:pt x="2643" y="651"/>
                </a:lnTo>
                <a:lnTo>
                  <a:pt x="2642" y="651"/>
                </a:lnTo>
                <a:lnTo>
                  <a:pt x="2639" y="651"/>
                </a:lnTo>
                <a:lnTo>
                  <a:pt x="2636" y="651"/>
                </a:lnTo>
                <a:lnTo>
                  <a:pt x="2635" y="651"/>
                </a:lnTo>
                <a:lnTo>
                  <a:pt x="2635" y="649"/>
                </a:lnTo>
                <a:lnTo>
                  <a:pt x="2633" y="649"/>
                </a:lnTo>
                <a:lnTo>
                  <a:pt x="2630" y="648"/>
                </a:lnTo>
                <a:lnTo>
                  <a:pt x="2629" y="648"/>
                </a:lnTo>
                <a:lnTo>
                  <a:pt x="2627" y="648"/>
                </a:lnTo>
                <a:lnTo>
                  <a:pt x="2626" y="648"/>
                </a:lnTo>
                <a:lnTo>
                  <a:pt x="2624" y="646"/>
                </a:lnTo>
                <a:lnTo>
                  <a:pt x="2623" y="646"/>
                </a:lnTo>
                <a:lnTo>
                  <a:pt x="2623" y="645"/>
                </a:lnTo>
                <a:lnTo>
                  <a:pt x="2623" y="643"/>
                </a:lnTo>
                <a:lnTo>
                  <a:pt x="2623" y="642"/>
                </a:lnTo>
                <a:lnTo>
                  <a:pt x="2623" y="640"/>
                </a:lnTo>
                <a:lnTo>
                  <a:pt x="2621" y="640"/>
                </a:lnTo>
                <a:lnTo>
                  <a:pt x="2620" y="640"/>
                </a:lnTo>
                <a:lnTo>
                  <a:pt x="2618" y="639"/>
                </a:lnTo>
                <a:lnTo>
                  <a:pt x="2616" y="639"/>
                </a:lnTo>
                <a:lnTo>
                  <a:pt x="2614" y="637"/>
                </a:lnTo>
                <a:lnTo>
                  <a:pt x="2613" y="637"/>
                </a:lnTo>
                <a:lnTo>
                  <a:pt x="2611" y="637"/>
                </a:lnTo>
                <a:lnTo>
                  <a:pt x="2611" y="636"/>
                </a:lnTo>
                <a:lnTo>
                  <a:pt x="2610" y="636"/>
                </a:lnTo>
                <a:lnTo>
                  <a:pt x="2608" y="636"/>
                </a:lnTo>
                <a:lnTo>
                  <a:pt x="2607" y="636"/>
                </a:lnTo>
                <a:lnTo>
                  <a:pt x="2605" y="636"/>
                </a:lnTo>
                <a:lnTo>
                  <a:pt x="2604" y="637"/>
                </a:lnTo>
                <a:lnTo>
                  <a:pt x="2602" y="637"/>
                </a:lnTo>
                <a:lnTo>
                  <a:pt x="2602" y="639"/>
                </a:lnTo>
                <a:lnTo>
                  <a:pt x="2601" y="639"/>
                </a:lnTo>
                <a:lnTo>
                  <a:pt x="2599" y="639"/>
                </a:lnTo>
                <a:lnTo>
                  <a:pt x="2598" y="639"/>
                </a:lnTo>
                <a:lnTo>
                  <a:pt x="2596" y="639"/>
                </a:lnTo>
                <a:lnTo>
                  <a:pt x="2595" y="640"/>
                </a:lnTo>
                <a:lnTo>
                  <a:pt x="2592" y="642"/>
                </a:lnTo>
                <a:lnTo>
                  <a:pt x="2591" y="643"/>
                </a:lnTo>
                <a:lnTo>
                  <a:pt x="2591" y="645"/>
                </a:lnTo>
                <a:lnTo>
                  <a:pt x="2589" y="645"/>
                </a:lnTo>
                <a:lnTo>
                  <a:pt x="2588" y="648"/>
                </a:lnTo>
                <a:lnTo>
                  <a:pt x="2586" y="649"/>
                </a:lnTo>
                <a:lnTo>
                  <a:pt x="2586" y="651"/>
                </a:lnTo>
                <a:lnTo>
                  <a:pt x="2586" y="652"/>
                </a:lnTo>
                <a:lnTo>
                  <a:pt x="2586" y="654"/>
                </a:lnTo>
                <a:lnTo>
                  <a:pt x="2586" y="655"/>
                </a:lnTo>
                <a:lnTo>
                  <a:pt x="2586" y="657"/>
                </a:lnTo>
                <a:lnTo>
                  <a:pt x="2586" y="657"/>
                </a:lnTo>
                <a:lnTo>
                  <a:pt x="2588" y="660"/>
                </a:lnTo>
                <a:lnTo>
                  <a:pt x="2589" y="660"/>
                </a:lnTo>
                <a:lnTo>
                  <a:pt x="2589" y="661"/>
                </a:lnTo>
                <a:lnTo>
                  <a:pt x="2589" y="662"/>
                </a:lnTo>
                <a:lnTo>
                  <a:pt x="2589" y="664"/>
                </a:lnTo>
                <a:lnTo>
                  <a:pt x="2589" y="665"/>
                </a:lnTo>
                <a:lnTo>
                  <a:pt x="2589" y="667"/>
                </a:lnTo>
                <a:lnTo>
                  <a:pt x="2589" y="668"/>
                </a:lnTo>
                <a:lnTo>
                  <a:pt x="2588" y="670"/>
                </a:lnTo>
                <a:lnTo>
                  <a:pt x="2588" y="671"/>
                </a:lnTo>
                <a:lnTo>
                  <a:pt x="2586" y="674"/>
                </a:lnTo>
                <a:lnTo>
                  <a:pt x="2585" y="676"/>
                </a:lnTo>
                <a:lnTo>
                  <a:pt x="2583" y="676"/>
                </a:lnTo>
                <a:lnTo>
                  <a:pt x="2582" y="677"/>
                </a:lnTo>
                <a:lnTo>
                  <a:pt x="2580" y="677"/>
                </a:lnTo>
                <a:lnTo>
                  <a:pt x="2579" y="677"/>
                </a:lnTo>
                <a:lnTo>
                  <a:pt x="2577" y="677"/>
                </a:lnTo>
                <a:lnTo>
                  <a:pt x="2576" y="677"/>
                </a:lnTo>
                <a:lnTo>
                  <a:pt x="2573" y="676"/>
                </a:lnTo>
                <a:lnTo>
                  <a:pt x="2573" y="676"/>
                </a:lnTo>
                <a:lnTo>
                  <a:pt x="2573" y="674"/>
                </a:lnTo>
                <a:lnTo>
                  <a:pt x="2571" y="674"/>
                </a:lnTo>
                <a:lnTo>
                  <a:pt x="2568" y="671"/>
                </a:lnTo>
                <a:lnTo>
                  <a:pt x="2567" y="670"/>
                </a:lnTo>
                <a:lnTo>
                  <a:pt x="2564" y="668"/>
                </a:lnTo>
                <a:lnTo>
                  <a:pt x="2563" y="668"/>
                </a:lnTo>
                <a:lnTo>
                  <a:pt x="2563" y="667"/>
                </a:lnTo>
                <a:lnTo>
                  <a:pt x="2561" y="667"/>
                </a:lnTo>
                <a:lnTo>
                  <a:pt x="2560" y="667"/>
                </a:lnTo>
                <a:lnTo>
                  <a:pt x="2560" y="665"/>
                </a:lnTo>
                <a:lnTo>
                  <a:pt x="2557" y="665"/>
                </a:lnTo>
                <a:lnTo>
                  <a:pt x="2557" y="664"/>
                </a:lnTo>
                <a:lnTo>
                  <a:pt x="2555" y="664"/>
                </a:lnTo>
                <a:lnTo>
                  <a:pt x="2554" y="664"/>
                </a:lnTo>
                <a:lnTo>
                  <a:pt x="2551" y="662"/>
                </a:lnTo>
                <a:lnTo>
                  <a:pt x="2548" y="662"/>
                </a:lnTo>
                <a:lnTo>
                  <a:pt x="2543" y="662"/>
                </a:lnTo>
                <a:lnTo>
                  <a:pt x="2539" y="661"/>
                </a:lnTo>
                <a:lnTo>
                  <a:pt x="2536" y="660"/>
                </a:lnTo>
                <a:lnTo>
                  <a:pt x="2536" y="658"/>
                </a:lnTo>
                <a:lnTo>
                  <a:pt x="2535" y="658"/>
                </a:lnTo>
                <a:lnTo>
                  <a:pt x="2533" y="657"/>
                </a:lnTo>
                <a:lnTo>
                  <a:pt x="2532" y="652"/>
                </a:lnTo>
                <a:lnTo>
                  <a:pt x="2530" y="652"/>
                </a:lnTo>
                <a:lnTo>
                  <a:pt x="2530" y="651"/>
                </a:lnTo>
                <a:lnTo>
                  <a:pt x="2530" y="649"/>
                </a:lnTo>
                <a:lnTo>
                  <a:pt x="2530" y="648"/>
                </a:lnTo>
                <a:lnTo>
                  <a:pt x="2530" y="646"/>
                </a:lnTo>
                <a:lnTo>
                  <a:pt x="2529" y="646"/>
                </a:lnTo>
                <a:lnTo>
                  <a:pt x="2529" y="645"/>
                </a:lnTo>
                <a:lnTo>
                  <a:pt x="2527" y="645"/>
                </a:lnTo>
                <a:lnTo>
                  <a:pt x="2524" y="643"/>
                </a:lnTo>
                <a:lnTo>
                  <a:pt x="2523" y="643"/>
                </a:lnTo>
                <a:lnTo>
                  <a:pt x="2521" y="643"/>
                </a:lnTo>
                <a:lnTo>
                  <a:pt x="2518" y="642"/>
                </a:lnTo>
                <a:lnTo>
                  <a:pt x="2517" y="640"/>
                </a:lnTo>
                <a:lnTo>
                  <a:pt x="2516" y="640"/>
                </a:lnTo>
                <a:lnTo>
                  <a:pt x="2516" y="639"/>
                </a:lnTo>
                <a:lnTo>
                  <a:pt x="2513" y="639"/>
                </a:lnTo>
                <a:lnTo>
                  <a:pt x="2511" y="639"/>
                </a:lnTo>
                <a:lnTo>
                  <a:pt x="2511" y="637"/>
                </a:lnTo>
                <a:lnTo>
                  <a:pt x="2510" y="637"/>
                </a:lnTo>
                <a:lnTo>
                  <a:pt x="2508" y="637"/>
                </a:lnTo>
                <a:lnTo>
                  <a:pt x="2505" y="636"/>
                </a:lnTo>
                <a:lnTo>
                  <a:pt x="2504" y="636"/>
                </a:lnTo>
                <a:lnTo>
                  <a:pt x="2502" y="636"/>
                </a:lnTo>
                <a:lnTo>
                  <a:pt x="2502" y="637"/>
                </a:lnTo>
                <a:lnTo>
                  <a:pt x="2502" y="637"/>
                </a:lnTo>
                <a:lnTo>
                  <a:pt x="2499" y="637"/>
                </a:lnTo>
                <a:lnTo>
                  <a:pt x="2498" y="637"/>
                </a:lnTo>
                <a:lnTo>
                  <a:pt x="2493" y="637"/>
                </a:lnTo>
                <a:lnTo>
                  <a:pt x="2492" y="637"/>
                </a:lnTo>
                <a:lnTo>
                  <a:pt x="2491" y="636"/>
                </a:lnTo>
                <a:lnTo>
                  <a:pt x="2488" y="633"/>
                </a:lnTo>
                <a:lnTo>
                  <a:pt x="2486" y="633"/>
                </a:lnTo>
                <a:lnTo>
                  <a:pt x="2485" y="633"/>
                </a:lnTo>
                <a:lnTo>
                  <a:pt x="2483" y="633"/>
                </a:lnTo>
                <a:lnTo>
                  <a:pt x="2483" y="632"/>
                </a:lnTo>
                <a:lnTo>
                  <a:pt x="2482" y="632"/>
                </a:lnTo>
                <a:lnTo>
                  <a:pt x="2480" y="630"/>
                </a:lnTo>
                <a:lnTo>
                  <a:pt x="2480" y="632"/>
                </a:lnTo>
                <a:lnTo>
                  <a:pt x="2479" y="632"/>
                </a:lnTo>
                <a:lnTo>
                  <a:pt x="2479" y="630"/>
                </a:lnTo>
                <a:lnTo>
                  <a:pt x="2479" y="629"/>
                </a:lnTo>
                <a:lnTo>
                  <a:pt x="2477" y="629"/>
                </a:lnTo>
                <a:lnTo>
                  <a:pt x="2477" y="627"/>
                </a:lnTo>
                <a:lnTo>
                  <a:pt x="2477" y="626"/>
                </a:lnTo>
                <a:lnTo>
                  <a:pt x="2476" y="624"/>
                </a:lnTo>
                <a:lnTo>
                  <a:pt x="2474" y="624"/>
                </a:lnTo>
                <a:lnTo>
                  <a:pt x="2474" y="626"/>
                </a:lnTo>
                <a:lnTo>
                  <a:pt x="2473" y="627"/>
                </a:lnTo>
                <a:lnTo>
                  <a:pt x="2471" y="626"/>
                </a:lnTo>
                <a:lnTo>
                  <a:pt x="2473" y="626"/>
                </a:lnTo>
                <a:lnTo>
                  <a:pt x="2473" y="624"/>
                </a:lnTo>
                <a:lnTo>
                  <a:pt x="2471" y="624"/>
                </a:lnTo>
                <a:lnTo>
                  <a:pt x="2470" y="624"/>
                </a:lnTo>
                <a:lnTo>
                  <a:pt x="2468" y="624"/>
                </a:lnTo>
                <a:lnTo>
                  <a:pt x="2467" y="624"/>
                </a:lnTo>
                <a:lnTo>
                  <a:pt x="2467" y="621"/>
                </a:lnTo>
                <a:lnTo>
                  <a:pt x="2466" y="621"/>
                </a:lnTo>
                <a:lnTo>
                  <a:pt x="2466" y="620"/>
                </a:lnTo>
                <a:lnTo>
                  <a:pt x="2466" y="618"/>
                </a:lnTo>
                <a:lnTo>
                  <a:pt x="2464" y="618"/>
                </a:lnTo>
                <a:lnTo>
                  <a:pt x="2464" y="617"/>
                </a:lnTo>
                <a:lnTo>
                  <a:pt x="2466" y="617"/>
                </a:lnTo>
                <a:lnTo>
                  <a:pt x="2466" y="615"/>
                </a:lnTo>
                <a:lnTo>
                  <a:pt x="2467" y="615"/>
                </a:lnTo>
                <a:lnTo>
                  <a:pt x="2467" y="614"/>
                </a:lnTo>
                <a:lnTo>
                  <a:pt x="2467" y="614"/>
                </a:lnTo>
                <a:lnTo>
                  <a:pt x="2468" y="612"/>
                </a:lnTo>
                <a:lnTo>
                  <a:pt x="2470" y="612"/>
                </a:lnTo>
                <a:lnTo>
                  <a:pt x="2470" y="611"/>
                </a:lnTo>
                <a:lnTo>
                  <a:pt x="2470" y="609"/>
                </a:lnTo>
                <a:lnTo>
                  <a:pt x="2471" y="609"/>
                </a:lnTo>
                <a:lnTo>
                  <a:pt x="2471" y="608"/>
                </a:lnTo>
                <a:lnTo>
                  <a:pt x="2473" y="608"/>
                </a:lnTo>
                <a:lnTo>
                  <a:pt x="2473" y="607"/>
                </a:lnTo>
                <a:lnTo>
                  <a:pt x="2474" y="607"/>
                </a:lnTo>
                <a:lnTo>
                  <a:pt x="2474" y="605"/>
                </a:lnTo>
                <a:lnTo>
                  <a:pt x="2474" y="604"/>
                </a:lnTo>
                <a:lnTo>
                  <a:pt x="2474" y="602"/>
                </a:lnTo>
                <a:lnTo>
                  <a:pt x="2476" y="602"/>
                </a:lnTo>
                <a:lnTo>
                  <a:pt x="2476" y="601"/>
                </a:lnTo>
                <a:lnTo>
                  <a:pt x="2476" y="599"/>
                </a:lnTo>
                <a:lnTo>
                  <a:pt x="2474" y="599"/>
                </a:lnTo>
                <a:lnTo>
                  <a:pt x="2474" y="598"/>
                </a:lnTo>
                <a:lnTo>
                  <a:pt x="2474" y="596"/>
                </a:lnTo>
                <a:lnTo>
                  <a:pt x="2474" y="595"/>
                </a:lnTo>
                <a:lnTo>
                  <a:pt x="2474" y="593"/>
                </a:lnTo>
                <a:lnTo>
                  <a:pt x="2473" y="593"/>
                </a:lnTo>
                <a:lnTo>
                  <a:pt x="2471" y="593"/>
                </a:lnTo>
                <a:lnTo>
                  <a:pt x="2471" y="592"/>
                </a:lnTo>
                <a:lnTo>
                  <a:pt x="2470" y="592"/>
                </a:lnTo>
                <a:lnTo>
                  <a:pt x="2468" y="590"/>
                </a:lnTo>
                <a:lnTo>
                  <a:pt x="2468" y="589"/>
                </a:lnTo>
                <a:lnTo>
                  <a:pt x="2467" y="589"/>
                </a:lnTo>
                <a:lnTo>
                  <a:pt x="2467" y="587"/>
                </a:lnTo>
                <a:lnTo>
                  <a:pt x="2467" y="586"/>
                </a:lnTo>
                <a:lnTo>
                  <a:pt x="2467" y="586"/>
                </a:lnTo>
                <a:lnTo>
                  <a:pt x="2467" y="584"/>
                </a:lnTo>
                <a:lnTo>
                  <a:pt x="2468" y="583"/>
                </a:lnTo>
                <a:lnTo>
                  <a:pt x="2470" y="583"/>
                </a:lnTo>
                <a:lnTo>
                  <a:pt x="2471" y="582"/>
                </a:lnTo>
                <a:lnTo>
                  <a:pt x="2471" y="580"/>
                </a:lnTo>
                <a:lnTo>
                  <a:pt x="2473" y="579"/>
                </a:lnTo>
                <a:lnTo>
                  <a:pt x="2473" y="577"/>
                </a:lnTo>
                <a:lnTo>
                  <a:pt x="2474" y="577"/>
                </a:lnTo>
                <a:lnTo>
                  <a:pt x="2474" y="576"/>
                </a:lnTo>
                <a:lnTo>
                  <a:pt x="2474" y="574"/>
                </a:lnTo>
                <a:lnTo>
                  <a:pt x="2473" y="574"/>
                </a:lnTo>
                <a:lnTo>
                  <a:pt x="2473" y="573"/>
                </a:lnTo>
                <a:lnTo>
                  <a:pt x="2471" y="573"/>
                </a:lnTo>
                <a:lnTo>
                  <a:pt x="2471" y="574"/>
                </a:lnTo>
                <a:lnTo>
                  <a:pt x="2470" y="574"/>
                </a:lnTo>
                <a:lnTo>
                  <a:pt x="2470" y="576"/>
                </a:lnTo>
                <a:lnTo>
                  <a:pt x="2468" y="576"/>
                </a:lnTo>
                <a:lnTo>
                  <a:pt x="2467" y="576"/>
                </a:lnTo>
                <a:lnTo>
                  <a:pt x="2467" y="577"/>
                </a:lnTo>
                <a:lnTo>
                  <a:pt x="2467" y="579"/>
                </a:lnTo>
                <a:lnTo>
                  <a:pt x="2467" y="579"/>
                </a:lnTo>
                <a:lnTo>
                  <a:pt x="2466" y="579"/>
                </a:lnTo>
                <a:lnTo>
                  <a:pt x="2466" y="577"/>
                </a:lnTo>
                <a:lnTo>
                  <a:pt x="2466" y="576"/>
                </a:lnTo>
                <a:lnTo>
                  <a:pt x="2464" y="574"/>
                </a:lnTo>
                <a:lnTo>
                  <a:pt x="2464" y="573"/>
                </a:lnTo>
                <a:lnTo>
                  <a:pt x="2464" y="571"/>
                </a:lnTo>
                <a:lnTo>
                  <a:pt x="2464" y="570"/>
                </a:lnTo>
                <a:lnTo>
                  <a:pt x="2463" y="570"/>
                </a:lnTo>
                <a:lnTo>
                  <a:pt x="2461" y="570"/>
                </a:lnTo>
                <a:lnTo>
                  <a:pt x="2460" y="570"/>
                </a:lnTo>
                <a:lnTo>
                  <a:pt x="2461" y="571"/>
                </a:lnTo>
                <a:lnTo>
                  <a:pt x="2460" y="571"/>
                </a:lnTo>
                <a:lnTo>
                  <a:pt x="2458" y="571"/>
                </a:lnTo>
                <a:lnTo>
                  <a:pt x="2460" y="570"/>
                </a:lnTo>
                <a:lnTo>
                  <a:pt x="2460" y="568"/>
                </a:lnTo>
                <a:lnTo>
                  <a:pt x="2458" y="568"/>
                </a:lnTo>
                <a:lnTo>
                  <a:pt x="2457" y="568"/>
                </a:lnTo>
                <a:lnTo>
                  <a:pt x="2457" y="570"/>
                </a:lnTo>
                <a:lnTo>
                  <a:pt x="2455" y="570"/>
                </a:lnTo>
                <a:lnTo>
                  <a:pt x="2454" y="570"/>
                </a:lnTo>
                <a:lnTo>
                  <a:pt x="2452" y="570"/>
                </a:lnTo>
                <a:lnTo>
                  <a:pt x="2452" y="571"/>
                </a:lnTo>
                <a:lnTo>
                  <a:pt x="2451" y="571"/>
                </a:lnTo>
                <a:lnTo>
                  <a:pt x="2449" y="571"/>
                </a:lnTo>
                <a:lnTo>
                  <a:pt x="2449" y="573"/>
                </a:lnTo>
                <a:lnTo>
                  <a:pt x="2448" y="574"/>
                </a:lnTo>
                <a:lnTo>
                  <a:pt x="2446" y="574"/>
                </a:lnTo>
                <a:lnTo>
                  <a:pt x="2445" y="574"/>
                </a:lnTo>
                <a:lnTo>
                  <a:pt x="2445" y="576"/>
                </a:lnTo>
                <a:lnTo>
                  <a:pt x="2444" y="576"/>
                </a:lnTo>
                <a:lnTo>
                  <a:pt x="2442" y="576"/>
                </a:lnTo>
                <a:lnTo>
                  <a:pt x="2441" y="576"/>
                </a:lnTo>
                <a:lnTo>
                  <a:pt x="2441" y="574"/>
                </a:lnTo>
                <a:lnTo>
                  <a:pt x="2439" y="576"/>
                </a:lnTo>
                <a:lnTo>
                  <a:pt x="2438" y="576"/>
                </a:lnTo>
                <a:lnTo>
                  <a:pt x="2436" y="577"/>
                </a:lnTo>
                <a:lnTo>
                  <a:pt x="2436" y="576"/>
                </a:lnTo>
                <a:lnTo>
                  <a:pt x="2435" y="576"/>
                </a:lnTo>
                <a:lnTo>
                  <a:pt x="2435" y="574"/>
                </a:lnTo>
                <a:lnTo>
                  <a:pt x="2433" y="574"/>
                </a:lnTo>
                <a:lnTo>
                  <a:pt x="2432" y="574"/>
                </a:lnTo>
                <a:lnTo>
                  <a:pt x="2432" y="573"/>
                </a:lnTo>
                <a:lnTo>
                  <a:pt x="2432" y="573"/>
                </a:lnTo>
                <a:lnTo>
                  <a:pt x="2430" y="573"/>
                </a:lnTo>
                <a:lnTo>
                  <a:pt x="2429" y="573"/>
                </a:lnTo>
                <a:lnTo>
                  <a:pt x="2430" y="574"/>
                </a:lnTo>
                <a:lnTo>
                  <a:pt x="2429" y="576"/>
                </a:lnTo>
                <a:lnTo>
                  <a:pt x="2427" y="576"/>
                </a:lnTo>
                <a:lnTo>
                  <a:pt x="2426" y="576"/>
                </a:lnTo>
                <a:lnTo>
                  <a:pt x="2424" y="574"/>
                </a:lnTo>
                <a:lnTo>
                  <a:pt x="2423" y="574"/>
                </a:lnTo>
                <a:lnTo>
                  <a:pt x="2421" y="574"/>
                </a:lnTo>
                <a:lnTo>
                  <a:pt x="2421" y="573"/>
                </a:lnTo>
                <a:lnTo>
                  <a:pt x="2420" y="573"/>
                </a:lnTo>
                <a:lnTo>
                  <a:pt x="2419" y="573"/>
                </a:lnTo>
                <a:lnTo>
                  <a:pt x="2419" y="574"/>
                </a:lnTo>
                <a:lnTo>
                  <a:pt x="2419" y="576"/>
                </a:lnTo>
                <a:lnTo>
                  <a:pt x="2417" y="576"/>
                </a:lnTo>
                <a:lnTo>
                  <a:pt x="2416" y="576"/>
                </a:lnTo>
                <a:lnTo>
                  <a:pt x="2414" y="577"/>
                </a:lnTo>
                <a:lnTo>
                  <a:pt x="2413" y="577"/>
                </a:lnTo>
                <a:lnTo>
                  <a:pt x="2411" y="577"/>
                </a:lnTo>
                <a:lnTo>
                  <a:pt x="2410" y="577"/>
                </a:lnTo>
                <a:lnTo>
                  <a:pt x="2410" y="579"/>
                </a:lnTo>
                <a:lnTo>
                  <a:pt x="2408" y="579"/>
                </a:lnTo>
                <a:lnTo>
                  <a:pt x="2408" y="580"/>
                </a:lnTo>
                <a:lnTo>
                  <a:pt x="2407" y="580"/>
                </a:lnTo>
                <a:lnTo>
                  <a:pt x="2405" y="580"/>
                </a:lnTo>
                <a:lnTo>
                  <a:pt x="2404" y="579"/>
                </a:lnTo>
                <a:lnTo>
                  <a:pt x="2404" y="577"/>
                </a:lnTo>
                <a:lnTo>
                  <a:pt x="2402" y="577"/>
                </a:lnTo>
                <a:lnTo>
                  <a:pt x="2401" y="576"/>
                </a:lnTo>
                <a:lnTo>
                  <a:pt x="2399" y="576"/>
                </a:lnTo>
                <a:lnTo>
                  <a:pt x="2398" y="576"/>
                </a:lnTo>
                <a:lnTo>
                  <a:pt x="2396" y="576"/>
                </a:lnTo>
                <a:lnTo>
                  <a:pt x="2396" y="576"/>
                </a:lnTo>
                <a:lnTo>
                  <a:pt x="2395" y="576"/>
                </a:lnTo>
                <a:lnTo>
                  <a:pt x="2394" y="576"/>
                </a:lnTo>
                <a:lnTo>
                  <a:pt x="2392" y="576"/>
                </a:lnTo>
                <a:lnTo>
                  <a:pt x="2391" y="576"/>
                </a:lnTo>
                <a:lnTo>
                  <a:pt x="2389" y="576"/>
                </a:lnTo>
                <a:lnTo>
                  <a:pt x="2388" y="577"/>
                </a:lnTo>
                <a:lnTo>
                  <a:pt x="2386" y="577"/>
                </a:lnTo>
                <a:lnTo>
                  <a:pt x="2385" y="577"/>
                </a:lnTo>
                <a:lnTo>
                  <a:pt x="2383" y="577"/>
                </a:lnTo>
                <a:lnTo>
                  <a:pt x="2383" y="579"/>
                </a:lnTo>
                <a:lnTo>
                  <a:pt x="2382" y="579"/>
                </a:lnTo>
                <a:lnTo>
                  <a:pt x="2380" y="577"/>
                </a:lnTo>
                <a:lnTo>
                  <a:pt x="2379" y="577"/>
                </a:lnTo>
                <a:lnTo>
                  <a:pt x="2379" y="579"/>
                </a:lnTo>
                <a:lnTo>
                  <a:pt x="2377" y="579"/>
                </a:lnTo>
                <a:lnTo>
                  <a:pt x="2376" y="580"/>
                </a:lnTo>
                <a:lnTo>
                  <a:pt x="2373" y="580"/>
                </a:lnTo>
                <a:lnTo>
                  <a:pt x="2371" y="580"/>
                </a:lnTo>
                <a:lnTo>
                  <a:pt x="2369" y="582"/>
                </a:lnTo>
                <a:lnTo>
                  <a:pt x="2367" y="582"/>
                </a:lnTo>
                <a:lnTo>
                  <a:pt x="2366" y="582"/>
                </a:lnTo>
                <a:lnTo>
                  <a:pt x="2364" y="582"/>
                </a:lnTo>
                <a:lnTo>
                  <a:pt x="2363" y="582"/>
                </a:lnTo>
                <a:lnTo>
                  <a:pt x="2361" y="582"/>
                </a:lnTo>
                <a:lnTo>
                  <a:pt x="2361" y="582"/>
                </a:lnTo>
                <a:lnTo>
                  <a:pt x="2360" y="582"/>
                </a:lnTo>
                <a:lnTo>
                  <a:pt x="2358" y="582"/>
                </a:lnTo>
                <a:lnTo>
                  <a:pt x="2357" y="583"/>
                </a:lnTo>
                <a:lnTo>
                  <a:pt x="2355" y="583"/>
                </a:lnTo>
                <a:lnTo>
                  <a:pt x="2355" y="584"/>
                </a:lnTo>
                <a:lnTo>
                  <a:pt x="2354" y="584"/>
                </a:lnTo>
                <a:lnTo>
                  <a:pt x="2352" y="584"/>
                </a:lnTo>
                <a:lnTo>
                  <a:pt x="2352" y="586"/>
                </a:lnTo>
                <a:lnTo>
                  <a:pt x="2351" y="586"/>
                </a:lnTo>
                <a:lnTo>
                  <a:pt x="2349" y="586"/>
                </a:lnTo>
                <a:lnTo>
                  <a:pt x="2349" y="586"/>
                </a:lnTo>
                <a:lnTo>
                  <a:pt x="2348" y="586"/>
                </a:lnTo>
                <a:lnTo>
                  <a:pt x="2348" y="587"/>
                </a:lnTo>
                <a:lnTo>
                  <a:pt x="2346" y="587"/>
                </a:lnTo>
                <a:lnTo>
                  <a:pt x="2346" y="589"/>
                </a:lnTo>
                <a:lnTo>
                  <a:pt x="2345" y="590"/>
                </a:lnTo>
                <a:lnTo>
                  <a:pt x="2345" y="592"/>
                </a:lnTo>
                <a:lnTo>
                  <a:pt x="2344" y="592"/>
                </a:lnTo>
                <a:lnTo>
                  <a:pt x="2342" y="592"/>
                </a:lnTo>
                <a:lnTo>
                  <a:pt x="2342" y="590"/>
                </a:lnTo>
                <a:lnTo>
                  <a:pt x="2341" y="590"/>
                </a:lnTo>
                <a:lnTo>
                  <a:pt x="2339" y="590"/>
                </a:lnTo>
                <a:lnTo>
                  <a:pt x="2339" y="592"/>
                </a:lnTo>
                <a:lnTo>
                  <a:pt x="2338" y="592"/>
                </a:lnTo>
                <a:lnTo>
                  <a:pt x="2338" y="593"/>
                </a:lnTo>
                <a:lnTo>
                  <a:pt x="2336" y="593"/>
                </a:lnTo>
                <a:lnTo>
                  <a:pt x="2336" y="592"/>
                </a:lnTo>
                <a:lnTo>
                  <a:pt x="2335" y="592"/>
                </a:lnTo>
                <a:lnTo>
                  <a:pt x="2335" y="593"/>
                </a:lnTo>
                <a:lnTo>
                  <a:pt x="2333" y="593"/>
                </a:lnTo>
                <a:lnTo>
                  <a:pt x="2332" y="593"/>
                </a:lnTo>
                <a:lnTo>
                  <a:pt x="2332" y="595"/>
                </a:lnTo>
                <a:lnTo>
                  <a:pt x="2330" y="595"/>
                </a:lnTo>
                <a:lnTo>
                  <a:pt x="2330" y="596"/>
                </a:lnTo>
                <a:lnTo>
                  <a:pt x="2330" y="598"/>
                </a:lnTo>
                <a:lnTo>
                  <a:pt x="2329" y="598"/>
                </a:lnTo>
                <a:lnTo>
                  <a:pt x="2329" y="599"/>
                </a:lnTo>
                <a:lnTo>
                  <a:pt x="2327" y="599"/>
                </a:lnTo>
                <a:lnTo>
                  <a:pt x="2326" y="601"/>
                </a:lnTo>
                <a:lnTo>
                  <a:pt x="2326" y="601"/>
                </a:lnTo>
                <a:lnTo>
                  <a:pt x="2326" y="602"/>
                </a:lnTo>
                <a:lnTo>
                  <a:pt x="2324" y="602"/>
                </a:lnTo>
                <a:lnTo>
                  <a:pt x="2323" y="602"/>
                </a:lnTo>
                <a:lnTo>
                  <a:pt x="2323" y="604"/>
                </a:lnTo>
                <a:lnTo>
                  <a:pt x="2321" y="604"/>
                </a:lnTo>
                <a:lnTo>
                  <a:pt x="2320" y="602"/>
                </a:lnTo>
                <a:lnTo>
                  <a:pt x="2319" y="602"/>
                </a:lnTo>
                <a:lnTo>
                  <a:pt x="2317" y="602"/>
                </a:lnTo>
                <a:lnTo>
                  <a:pt x="2316" y="602"/>
                </a:lnTo>
                <a:lnTo>
                  <a:pt x="2314" y="602"/>
                </a:lnTo>
                <a:lnTo>
                  <a:pt x="2313" y="602"/>
                </a:lnTo>
                <a:lnTo>
                  <a:pt x="2311" y="602"/>
                </a:lnTo>
                <a:lnTo>
                  <a:pt x="2311" y="601"/>
                </a:lnTo>
                <a:lnTo>
                  <a:pt x="2311" y="599"/>
                </a:lnTo>
                <a:lnTo>
                  <a:pt x="2310" y="598"/>
                </a:lnTo>
                <a:lnTo>
                  <a:pt x="2310" y="599"/>
                </a:lnTo>
                <a:lnTo>
                  <a:pt x="2308" y="599"/>
                </a:lnTo>
                <a:lnTo>
                  <a:pt x="2308" y="601"/>
                </a:lnTo>
                <a:lnTo>
                  <a:pt x="2307" y="601"/>
                </a:lnTo>
                <a:lnTo>
                  <a:pt x="2305" y="601"/>
                </a:lnTo>
                <a:lnTo>
                  <a:pt x="2304" y="601"/>
                </a:lnTo>
                <a:lnTo>
                  <a:pt x="2302" y="601"/>
                </a:lnTo>
                <a:lnTo>
                  <a:pt x="2302" y="599"/>
                </a:lnTo>
                <a:lnTo>
                  <a:pt x="2301" y="599"/>
                </a:lnTo>
                <a:lnTo>
                  <a:pt x="2301" y="601"/>
                </a:lnTo>
                <a:lnTo>
                  <a:pt x="2299" y="601"/>
                </a:lnTo>
                <a:lnTo>
                  <a:pt x="2298" y="601"/>
                </a:lnTo>
                <a:lnTo>
                  <a:pt x="2296" y="601"/>
                </a:lnTo>
                <a:lnTo>
                  <a:pt x="2294" y="601"/>
                </a:lnTo>
                <a:lnTo>
                  <a:pt x="2294" y="602"/>
                </a:lnTo>
                <a:lnTo>
                  <a:pt x="2292" y="602"/>
                </a:lnTo>
                <a:lnTo>
                  <a:pt x="2292" y="601"/>
                </a:lnTo>
                <a:lnTo>
                  <a:pt x="2291" y="601"/>
                </a:lnTo>
                <a:lnTo>
                  <a:pt x="2289" y="601"/>
                </a:lnTo>
                <a:lnTo>
                  <a:pt x="2289" y="599"/>
                </a:lnTo>
                <a:lnTo>
                  <a:pt x="2288" y="599"/>
                </a:lnTo>
                <a:lnTo>
                  <a:pt x="2288" y="598"/>
                </a:lnTo>
                <a:lnTo>
                  <a:pt x="2286" y="598"/>
                </a:lnTo>
                <a:lnTo>
                  <a:pt x="2285" y="596"/>
                </a:lnTo>
                <a:lnTo>
                  <a:pt x="2285" y="595"/>
                </a:lnTo>
                <a:lnTo>
                  <a:pt x="2283" y="595"/>
                </a:lnTo>
                <a:lnTo>
                  <a:pt x="2283" y="593"/>
                </a:lnTo>
                <a:lnTo>
                  <a:pt x="2283" y="592"/>
                </a:lnTo>
                <a:lnTo>
                  <a:pt x="2283" y="590"/>
                </a:lnTo>
                <a:lnTo>
                  <a:pt x="2283" y="589"/>
                </a:lnTo>
                <a:lnTo>
                  <a:pt x="2282" y="589"/>
                </a:lnTo>
                <a:lnTo>
                  <a:pt x="2282" y="590"/>
                </a:lnTo>
                <a:lnTo>
                  <a:pt x="2280" y="590"/>
                </a:lnTo>
                <a:lnTo>
                  <a:pt x="2280" y="592"/>
                </a:lnTo>
                <a:lnTo>
                  <a:pt x="2279" y="590"/>
                </a:lnTo>
                <a:lnTo>
                  <a:pt x="2277" y="592"/>
                </a:lnTo>
                <a:lnTo>
                  <a:pt x="2276" y="592"/>
                </a:lnTo>
                <a:lnTo>
                  <a:pt x="2276" y="593"/>
                </a:lnTo>
                <a:lnTo>
                  <a:pt x="2274" y="593"/>
                </a:lnTo>
                <a:lnTo>
                  <a:pt x="2274" y="595"/>
                </a:lnTo>
                <a:lnTo>
                  <a:pt x="2274" y="596"/>
                </a:lnTo>
                <a:lnTo>
                  <a:pt x="2271" y="602"/>
                </a:lnTo>
                <a:lnTo>
                  <a:pt x="2270" y="607"/>
                </a:lnTo>
                <a:lnTo>
                  <a:pt x="2267" y="612"/>
                </a:lnTo>
                <a:lnTo>
                  <a:pt x="2267" y="614"/>
                </a:lnTo>
                <a:lnTo>
                  <a:pt x="2266" y="615"/>
                </a:lnTo>
                <a:lnTo>
                  <a:pt x="2264" y="618"/>
                </a:lnTo>
                <a:lnTo>
                  <a:pt x="2264" y="620"/>
                </a:lnTo>
                <a:lnTo>
                  <a:pt x="2263" y="621"/>
                </a:lnTo>
                <a:lnTo>
                  <a:pt x="2261" y="621"/>
                </a:lnTo>
                <a:lnTo>
                  <a:pt x="2260" y="621"/>
                </a:lnTo>
                <a:lnTo>
                  <a:pt x="2258" y="621"/>
                </a:lnTo>
                <a:lnTo>
                  <a:pt x="2258" y="623"/>
                </a:lnTo>
                <a:lnTo>
                  <a:pt x="2257" y="623"/>
                </a:lnTo>
                <a:lnTo>
                  <a:pt x="2255" y="624"/>
                </a:lnTo>
                <a:lnTo>
                  <a:pt x="2255" y="624"/>
                </a:lnTo>
                <a:lnTo>
                  <a:pt x="2255" y="626"/>
                </a:lnTo>
                <a:lnTo>
                  <a:pt x="2254" y="626"/>
                </a:lnTo>
                <a:lnTo>
                  <a:pt x="2252" y="626"/>
                </a:lnTo>
                <a:lnTo>
                  <a:pt x="2251" y="627"/>
                </a:lnTo>
                <a:lnTo>
                  <a:pt x="2249" y="627"/>
                </a:lnTo>
                <a:lnTo>
                  <a:pt x="2248" y="629"/>
                </a:lnTo>
                <a:lnTo>
                  <a:pt x="2246" y="629"/>
                </a:lnTo>
                <a:lnTo>
                  <a:pt x="2245" y="630"/>
                </a:lnTo>
                <a:lnTo>
                  <a:pt x="2244" y="630"/>
                </a:lnTo>
                <a:lnTo>
                  <a:pt x="2242" y="632"/>
                </a:lnTo>
                <a:lnTo>
                  <a:pt x="2242" y="633"/>
                </a:lnTo>
                <a:lnTo>
                  <a:pt x="2241" y="635"/>
                </a:lnTo>
                <a:lnTo>
                  <a:pt x="2239" y="637"/>
                </a:lnTo>
                <a:lnTo>
                  <a:pt x="2238" y="637"/>
                </a:lnTo>
                <a:lnTo>
                  <a:pt x="2236" y="640"/>
                </a:lnTo>
                <a:lnTo>
                  <a:pt x="2233" y="642"/>
                </a:lnTo>
                <a:lnTo>
                  <a:pt x="2233" y="643"/>
                </a:lnTo>
                <a:lnTo>
                  <a:pt x="2233" y="645"/>
                </a:lnTo>
                <a:lnTo>
                  <a:pt x="2233" y="646"/>
                </a:lnTo>
                <a:lnTo>
                  <a:pt x="2233" y="648"/>
                </a:lnTo>
                <a:lnTo>
                  <a:pt x="2232" y="649"/>
                </a:lnTo>
                <a:lnTo>
                  <a:pt x="2232" y="651"/>
                </a:lnTo>
                <a:lnTo>
                  <a:pt x="2230" y="652"/>
                </a:lnTo>
                <a:lnTo>
                  <a:pt x="2230" y="654"/>
                </a:lnTo>
                <a:lnTo>
                  <a:pt x="2229" y="654"/>
                </a:lnTo>
                <a:lnTo>
                  <a:pt x="2227" y="655"/>
                </a:lnTo>
                <a:lnTo>
                  <a:pt x="2227" y="657"/>
                </a:lnTo>
                <a:lnTo>
                  <a:pt x="2227" y="657"/>
                </a:lnTo>
                <a:lnTo>
                  <a:pt x="2226" y="657"/>
                </a:lnTo>
                <a:lnTo>
                  <a:pt x="2226" y="658"/>
                </a:lnTo>
                <a:lnTo>
                  <a:pt x="2226" y="660"/>
                </a:lnTo>
                <a:lnTo>
                  <a:pt x="2226" y="661"/>
                </a:lnTo>
                <a:lnTo>
                  <a:pt x="2226" y="664"/>
                </a:lnTo>
                <a:lnTo>
                  <a:pt x="2226" y="668"/>
                </a:lnTo>
                <a:lnTo>
                  <a:pt x="2224" y="668"/>
                </a:lnTo>
                <a:lnTo>
                  <a:pt x="2224" y="670"/>
                </a:lnTo>
                <a:lnTo>
                  <a:pt x="2224" y="671"/>
                </a:lnTo>
                <a:lnTo>
                  <a:pt x="2226" y="673"/>
                </a:lnTo>
                <a:lnTo>
                  <a:pt x="2226" y="674"/>
                </a:lnTo>
                <a:lnTo>
                  <a:pt x="2227" y="674"/>
                </a:lnTo>
                <a:lnTo>
                  <a:pt x="2227" y="676"/>
                </a:lnTo>
                <a:lnTo>
                  <a:pt x="2227" y="677"/>
                </a:lnTo>
                <a:lnTo>
                  <a:pt x="2227" y="679"/>
                </a:lnTo>
                <a:lnTo>
                  <a:pt x="2227" y="680"/>
                </a:lnTo>
                <a:lnTo>
                  <a:pt x="2226" y="682"/>
                </a:lnTo>
                <a:lnTo>
                  <a:pt x="2224" y="685"/>
                </a:lnTo>
                <a:lnTo>
                  <a:pt x="2223" y="686"/>
                </a:lnTo>
                <a:lnTo>
                  <a:pt x="2221" y="688"/>
                </a:lnTo>
                <a:lnTo>
                  <a:pt x="2221" y="689"/>
                </a:lnTo>
                <a:lnTo>
                  <a:pt x="2221" y="690"/>
                </a:lnTo>
                <a:lnTo>
                  <a:pt x="2220" y="690"/>
                </a:lnTo>
                <a:lnTo>
                  <a:pt x="2220" y="692"/>
                </a:lnTo>
                <a:lnTo>
                  <a:pt x="2220" y="692"/>
                </a:lnTo>
                <a:lnTo>
                  <a:pt x="2220" y="692"/>
                </a:lnTo>
                <a:lnTo>
                  <a:pt x="2219" y="692"/>
                </a:lnTo>
                <a:lnTo>
                  <a:pt x="2219" y="693"/>
                </a:lnTo>
                <a:lnTo>
                  <a:pt x="2217" y="695"/>
                </a:lnTo>
                <a:lnTo>
                  <a:pt x="2216" y="696"/>
                </a:lnTo>
                <a:lnTo>
                  <a:pt x="2216" y="698"/>
                </a:lnTo>
                <a:lnTo>
                  <a:pt x="2214" y="698"/>
                </a:lnTo>
                <a:lnTo>
                  <a:pt x="2213" y="698"/>
                </a:lnTo>
                <a:lnTo>
                  <a:pt x="2210" y="701"/>
                </a:lnTo>
                <a:lnTo>
                  <a:pt x="2208" y="701"/>
                </a:lnTo>
                <a:lnTo>
                  <a:pt x="2208" y="702"/>
                </a:lnTo>
                <a:lnTo>
                  <a:pt x="2207" y="704"/>
                </a:lnTo>
                <a:lnTo>
                  <a:pt x="2205" y="705"/>
                </a:lnTo>
                <a:lnTo>
                  <a:pt x="2205" y="707"/>
                </a:lnTo>
                <a:lnTo>
                  <a:pt x="2204" y="707"/>
                </a:lnTo>
                <a:lnTo>
                  <a:pt x="2204" y="708"/>
                </a:lnTo>
                <a:lnTo>
                  <a:pt x="2199" y="710"/>
                </a:lnTo>
                <a:lnTo>
                  <a:pt x="2196" y="711"/>
                </a:lnTo>
                <a:lnTo>
                  <a:pt x="2195" y="711"/>
                </a:lnTo>
                <a:lnTo>
                  <a:pt x="2192" y="713"/>
                </a:lnTo>
                <a:lnTo>
                  <a:pt x="2189" y="713"/>
                </a:lnTo>
                <a:lnTo>
                  <a:pt x="2188" y="713"/>
                </a:lnTo>
                <a:lnTo>
                  <a:pt x="2186" y="714"/>
                </a:lnTo>
                <a:lnTo>
                  <a:pt x="2185" y="714"/>
                </a:lnTo>
                <a:lnTo>
                  <a:pt x="2185" y="714"/>
                </a:lnTo>
                <a:lnTo>
                  <a:pt x="2185" y="715"/>
                </a:lnTo>
                <a:lnTo>
                  <a:pt x="2185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2" y="718"/>
                </a:lnTo>
                <a:lnTo>
                  <a:pt x="2182" y="720"/>
                </a:lnTo>
                <a:lnTo>
                  <a:pt x="2182" y="721"/>
                </a:lnTo>
                <a:lnTo>
                  <a:pt x="2180" y="724"/>
                </a:lnTo>
                <a:lnTo>
                  <a:pt x="2179" y="726"/>
                </a:lnTo>
                <a:lnTo>
                  <a:pt x="2179" y="727"/>
                </a:lnTo>
                <a:lnTo>
                  <a:pt x="2179" y="727"/>
                </a:lnTo>
                <a:lnTo>
                  <a:pt x="2177" y="729"/>
                </a:lnTo>
                <a:lnTo>
                  <a:pt x="2177" y="730"/>
                </a:lnTo>
                <a:lnTo>
                  <a:pt x="2176" y="732"/>
                </a:lnTo>
                <a:lnTo>
                  <a:pt x="2176" y="733"/>
                </a:lnTo>
                <a:lnTo>
                  <a:pt x="2174" y="735"/>
                </a:lnTo>
                <a:lnTo>
                  <a:pt x="2171" y="736"/>
                </a:lnTo>
                <a:lnTo>
                  <a:pt x="2170" y="738"/>
                </a:lnTo>
                <a:lnTo>
                  <a:pt x="2169" y="738"/>
                </a:lnTo>
                <a:lnTo>
                  <a:pt x="2167" y="738"/>
                </a:lnTo>
                <a:lnTo>
                  <a:pt x="2167" y="739"/>
                </a:lnTo>
                <a:lnTo>
                  <a:pt x="2166" y="741"/>
                </a:lnTo>
                <a:lnTo>
                  <a:pt x="2164" y="742"/>
                </a:lnTo>
                <a:lnTo>
                  <a:pt x="2164" y="743"/>
                </a:lnTo>
                <a:lnTo>
                  <a:pt x="2164" y="745"/>
                </a:lnTo>
                <a:lnTo>
                  <a:pt x="2163" y="745"/>
                </a:lnTo>
                <a:lnTo>
                  <a:pt x="2163" y="746"/>
                </a:lnTo>
                <a:lnTo>
                  <a:pt x="2161" y="748"/>
                </a:lnTo>
                <a:lnTo>
                  <a:pt x="2161" y="749"/>
                </a:lnTo>
                <a:lnTo>
                  <a:pt x="2161" y="751"/>
                </a:lnTo>
                <a:lnTo>
                  <a:pt x="2160" y="752"/>
                </a:lnTo>
                <a:lnTo>
                  <a:pt x="2160" y="754"/>
                </a:lnTo>
                <a:lnTo>
                  <a:pt x="2158" y="755"/>
                </a:lnTo>
                <a:lnTo>
                  <a:pt x="2158" y="758"/>
                </a:lnTo>
                <a:lnTo>
                  <a:pt x="2158" y="760"/>
                </a:lnTo>
                <a:lnTo>
                  <a:pt x="2158" y="761"/>
                </a:lnTo>
                <a:lnTo>
                  <a:pt x="2158" y="763"/>
                </a:lnTo>
                <a:lnTo>
                  <a:pt x="2158" y="763"/>
                </a:lnTo>
                <a:lnTo>
                  <a:pt x="2157" y="764"/>
                </a:lnTo>
                <a:lnTo>
                  <a:pt x="2157" y="766"/>
                </a:lnTo>
                <a:lnTo>
                  <a:pt x="2155" y="766"/>
                </a:lnTo>
                <a:lnTo>
                  <a:pt x="2155" y="767"/>
                </a:lnTo>
                <a:lnTo>
                  <a:pt x="2154" y="767"/>
                </a:lnTo>
                <a:lnTo>
                  <a:pt x="2154" y="768"/>
                </a:lnTo>
                <a:lnTo>
                  <a:pt x="2152" y="768"/>
                </a:lnTo>
                <a:lnTo>
                  <a:pt x="2151" y="770"/>
                </a:lnTo>
                <a:lnTo>
                  <a:pt x="2151" y="771"/>
                </a:lnTo>
                <a:lnTo>
                  <a:pt x="2149" y="773"/>
                </a:lnTo>
                <a:lnTo>
                  <a:pt x="2149" y="774"/>
                </a:lnTo>
                <a:lnTo>
                  <a:pt x="2148" y="776"/>
                </a:lnTo>
                <a:lnTo>
                  <a:pt x="2146" y="777"/>
                </a:lnTo>
                <a:lnTo>
                  <a:pt x="2145" y="777"/>
                </a:lnTo>
                <a:lnTo>
                  <a:pt x="2145" y="779"/>
                </a:lnTo>
                <a:lnTo>
                  <a:pt x="2146" y="779"/>
                </a:lnTo>
                <a:lnTo>
                  <a:pt x="2146" y="780"/>
                </a:lnTo>
                <a:lnTo>
                  <a:pt x="2145" y="780"/>
                </a:lnTo>
                <a:lnTo>
                  <a:pt x="2145" y="782"/>
                </a:lnTo>
                <a:lnTo>
                  <a:pt x="2144" y="783"/>
                </a:lnTo>
                <a:lnTo>
                  <a:pt x="2144" y="785"/>
                </a:lnTo>
                <a:lnTo>
                  <a:pt x="2144" y="786"/>
                </a:lnTo>
                <a:lnTo>
                  <a:pt x="2142" y="786"/>
                </a:lnTo>
                <a:lnTo>
                  <a:pt x="2142" y="788"/>
                </a:lnTo>
                <a:lnTo>
                  <a:pt x="2141" y="789"/>
                </a:lnTo>
                <a:lnTo>
                  <a:pt x="2141" y="791"/>
                </a:lnTo>
                <a:lnTo>
                  <a:pt x="2139" y="791"/>
                </a:lnTo>
                <a:lnTo>
                  <a:pt x="2139" y="792"/>
                </a:lnTo>
                <a:lnTo>
                  <a:pt x="2141" y="792"/>
                </a:lnTo>
                <a:lnTo>
                  <a:pt x="2141" y="793"/>
                </a:lnTo>
                <a:lnTo>
                  <a:pt x="2139" y="793"/>
                </a:lnTo>
                <a:lnTo>
                  <a:pt x="2139" y="795"/>
                </a:lnTo>
                <a:lnTo>
                  <a:pt x="2138" y="795"/>
                </a:lnTo>
                <a:lnTo>
                  <a:pt x="2138" y="796"/>
                </a:lnTo>
                <a:lnTo>
                  <a:pt x="2138" y="798"/>
                </a:lnTo>
                <a:lnTo>
                  <a:pt x="2138" y="798"/>
                </a:lnTo>
                <a:lnTo>
                  <a:pt x="2136" y="799"/>
                </a:lnTo>
                <a:lnTo>
                  <a:pt x="2136" y="802"/>
                </a:lnTo>
                <a:lnTo>
                  <a:pt x="2135" y="802"/>
                </a:lnTo>
                <a:lnTo>
                  <a:pt x="2133" y="804"/>
                </a:lnTo>
                <a:lnTo>
                  <a:pt x="2132" y="804"/>
                </a:lnTo>
                <a:lnTo>
                  <a:pt x="2132" y="805"/>
                </a:lnTo>
                <a:lnTo>
                  <a:pt x="2130" y="805"/>
                </a:lnTo>
                <a:lnTo>
                  <a:pt x="2129" y="810"/>
                </a:lnTo>
                <a:lnTo>
                  <a:pt x="2129" y="811"/>
                </a:lnTo>
                <a:lnTo>
                  <a:pt x="2129" y="813"/>
                </a:lnTo>
                <a:lnTo>
                  <a:pt x="2129" y="814"/>
                </a:lnTo>
                <a:lnTo>
                  <a:pt x="2127" y="816"/>
                </a:lnTo>
                <a:lnTo>
                  <a:pt x="2127" y="817"/>
                </a:lnTo>
                <a:lnTo>
                  <a:pt x="2127" y="819"/>
                </a:lnTo>
                <a:lnTo>
                  <a:pt x="2127" y="820"/>
                </a:lnTo>
                <a:lnTo>
                  <a:pt x="2126" y="824"/>
                </a:lnTo>
                <a:lnTo>
                  <a:pt x="2126" y="826"/>
                </a:lnTo>
                <a:lnTo>
                  <a:pt x="2127" y="826"/>
                </a:lnTo>
                <a:lnTo>
                  <a:pt x="2127" y="824"/>
                </a:lnTo>
                <a:lnTo>
                  <a:pt x="2127" y="823"/>
                </a:lnTo>
                <a:lnTo>
                  <a:pt x="2129" y="823"/>
                </a:lnTo>
                <a:lnTo>
                  <a:pt x="2129" y="824"/>
                </a:lnTo>
                <a:lnTo>
                  <a:pt x="2130" y="826"/>
                </a:lnTo>
                <a:lnTo>
                  <a:pt x="2130" y="827"/>
                </a:lnTo>
                <a:lnTo>
                  <a:pt x="2130" y="829"/>
                </a:lnTo>
                <a:lnTo>
                  <a:pt x="2132" y="829"/>
                </a:lnTo>
                <a:lnTo>
                  <a:pt x="2132" y="830"/>
                </a:lnTo>
                <a:lnTo>
                  <a:pt x="2132" y="832"/>
                </a:lnTo>
                <a:lnTo>
                  <a:pt x="2133" y="832"/>
                </a:lnTo>
                <a:lnTo>
                  <a:pt x="2133" y="830"/>
                </a:lnTo>
                <a:lnTo>
                  <a:pt x="2135" y="830"/>
                </a:lnTo>
                <a:lnTo>
                  <a:pt x="2135" y="832"/>
                </a:lnTo>
                <a:lnTo>
                  <a:pt x="2135" y="833"/>
                </a:lnTo>
                <a:lnTo>
                  <a:pt x="2135" y="833"/>
                </a:lnTo>
                <a:lnTo>
                  <a:pt x="2136" y="833"/>
                </a:lnTo>
                <a:lnTo>
                  <a:pt x="2136" y="835"/>
                </a:lnTo>
                <a:lnTo>
                  <a:pt x="2138" y="836"/>
                </a:lnTo>
                <a:lnTo>
                  <a:pt x="2136" y="838"/>
                </a:lnTo>
                <a:lnTo>
                  <a:pt x="2136" y="839"/>
                </a:lnTo>
                <a:lnTo>
                  <a:pt x="2136" y="841"/>
                </a:lnTo>
                <a:lnTo>
                  <a:pt x="2136" y="842"/>
                </a:lnTo>
                <a:lnTo>
                  <a:pt x="2136" y="844"/>
                </a:lnTo>
                <a:lnTo>
                  <a:pt x="2136" y="845"/>
                </a:lnTo>
                <a:lnTo>
                  <a:pt x="2135" y="848"/>
                </a:lnTo>
                <a:lnTo>
                  <a:pt x="2133" y="849"/>
                </a:lnTo>
                <a:lnTo>
                  <a:pt x="2135" y="849"/>
                </a:lnTo>
                <a:lnTo>
                  <a:pt x="2133" y="851"/>
                </a:lnTo>
                <a:lnTo>
                  <a:pt x="2132" y="851"/>
                </a:lnTo>
                <a:lnTo>
                  <a:pt x="2132" y="852"/>
                </a:lnTo>
                <a:lnTo>
                  <a:pt x="2133" y="852"/>
                </a:lnTo>
                <a:lnTo>
                  <a:pt x="2133" y="854"/>
                </a:lnTo>
                <a:lnTo>
                  <a:pt x="2135" y="854"/>
                </a:lnTo>
                <a:lnTo>
                  <a:pt x="2135" y="855"/>
                </a:lnTo>
                <a:lnTo>
                  <a:pt x="2136" y="855"/>
                </a:lnTo>
                <a:lnTo>
                  <a:pt x="2136" y="857"/>
                </a:lnTo>
                <a:lnTo>
                  <a:pt x="2136" y="860"/>
                </a:lnTo>
                <a:lnTo>
                  <a:pt x="2136" y="861"/>
                </a:lnTo>
                <a:lnTo>
                  <a:pt x="2136" y="863"/>
                </a:lnTo>
                <a:lnTo>
                  <a:pt x="2138" y="866"/>
                </a:lnTo>
                <a:lnTo>
                  <a:pt x="2138" y="870"/>
                </a:lnTo>
                <a:lnTo>
                  <a:pt x="2138" y="873"/>
                </a:lnTo>
                <a:lnTo>
                  <a:pt x="2138" y="876"/>
                </a:lnTo>
                <a:lnTo>
                  <a:pt x="2138" y="877"/>
                </a:lnTo>
                <a:lnTo>
                  <a:pt x="2136" y="880"/>
                </a:lnTo>
                <a:lnTo>
                  <a:pt x="2135" y="885"/>
                </a:lnTo>
                <a:lnTo>
                  <a:pt x="2133" y="889"/>
                </a:lnTo>
                <a:lnTo>
                  <a:pt x="2133" y="891"/>
                </a:lnTo>
                <a:lnTo>
                  <a:pt x="2132" y="891"/>
                </a:lnTo>
                <a:lnTo>
                  <a:pt x="2132" y="892"/>
                </a:lnTo>
                <a:lnTo>
                  <a:pt x="2130" y="895"/>
                </a:lnTo>
                <a:lnTo>
                  <a:pt x="2130" y="897"/>
                </a:lnTo>
                <a:lnTo>
                  <a:pt x="2130" y="898"/>
                </a:lnTo>
                <a:lnTo>
                  <a:pt x="2130" y="899"/>
                </a:lnTo>
                <a:lnTo>
                  <a:pt x="2130" y="901"/>
                </a:lnTo>
                <a:lnTo>
                  <a:pt x="2129" y="901"/>
                </a:lnTo>
                <a:lnTo>
                  <a:pt x="2129" y="904"/>
                </a:lnTo>
                <a:lnTo>
                  <a:pt x="2129" y="905"/>
                </a:lnTo>
                <a:lnTo>
                  <a:pt x="2129" y="908"/>
                </a:lnTo>
                <a:lnTo>
                  <a:pt x="2127" y="913"/>
                </a:lnTo>
                <a:lnTo>
                  <a:pt x="2126" y="914"/>
                </a:lnTo>
                <a:lnTo>
                  <a:pt x="2124" y="917"/>
                </a:lnTo>
                <a:lnTo>
                  <a:pt x="2123" y="919"/>
                </a:lnTo>
                <a:lnTo>
                  <a:pt x="2123" y="920"/>
                </a:lnTo>
                <a:lnTo>
                  <a:pt x="2120" y="923"/>
                </a:lnTo>
                <a:lnTo>
                  <a:pt x="2117" y="925"/>
                </a:lnTo>
                <a:lnTo>
                  <a:pt x="2114" y="926"/>
                </a:lnTo>
                <a:lnTo>
                  <a:pt x="2116" y="926"/>
                </a:lnTo>
                <a:lnTo>
                  <a:pt x="2116" y="927"/>
                </a:lnTo>
                <a:lnTo>
                  <a:pt x="2117" y="926"/>
                </a:lnTo>
                <a:lnTo>
                  <a:pt x="2119" y="926"/>
                </a:lnTo>
                <a:lnTo>
                  <a:pt x="2119" y="927"/>
                </a:lnTo>
                <a:lnTo>
                  <a:pt x="2120" y="927"/>
                </a:lnTo>
                <a:lnTo>
                  <a:pt x="2120" y="929"/>
                </a:lnTo>
                <a:lnTo>
                  <a:pt x="2121" y="930"/>
                </a:lnTo>
                <a:lnTo>
                  <a:pt x="2121" y="932"/>
                </a:lnTo>
                <a:lnTo>
                  <a:pt x="2123" y="932"/>
                </a:lnTo>
                <a:lnTo>
                  <a:pt x="2123" y="933"/>
                </a:lnTo>
                <a:lnTo>
                  <a:pt x="2123" y="935"/>
                </a:lnTo>
                <a:lnTo>
                  <a:pt x="2123" y="936"/>
                </a:lnTo>
                <a:lnTo>
                  <a:pt x="2124" y="936"/>
                </a:lnTo>
                <a:lnTo>
                  <a:pt x="2124" y="938"/>
                </a:lnTo>
                <a:lnTo>
                  <a:pt x="2124" y="939"/>
                </a:lnTo>
                <a:lnTo>
                  <a:pt x="2124" y="939"/>
                </a:lnTo>
                <a:lnTo>
                  <a:pt x="2124" y="941"/>
                </a:lnTo>
                <a:lnTo>
                  <a:pt x="2126" y="941"/>
                </a:lnTo>
                <a:lnTo>
                  <a:pt x="2126" y="939"/>
                </a:lnTo>
                <a:lnTo>
                  <a:pt x="2127" y="939"/>
                </a:lnTo>
                <a:lnTo>
                  <a:pt x="2129" y="939"/>
                </a:lnTo>
                <a:lnTo>
                  <a:pt x="2129" y="939"/>
                </a:lnTo>
                <a:lnTo>
                  <a:pt x="2129" y="941"/>
                </a:lnTo>
                <a:lnTo>
                  <a:pt x="2127" y="941"/>
                </a:lnTo>
                <a:lnTo>
                  <a:pt x="2126" y="941"/>
                </a:lnTo>
                <a:lnTo>
                  <a:pt x="2126" y="942"/>
                </a:lnTo>
                <a:lnTo>
                  <a:pt x="2127" y="942"/>
                </a:lnTo>
                <a:lnTo>
                  <a:pt x="2127" y="944"/>
                </a:lnTo>
                <a:lnTo>
                  <a:pt x="2127" y="945"/>
                </a:lnTo>
                <a:lnTo>
                  <a:pt x="2127" y="947"/>
                </a:lnTo>
                <a:lnTo>
                  <a:pt x="2129" y="947"/>
                </a:lnTo>
                <a:lnTo>
                  <a:pt x="2127" y="948"/>
                </a:lnTo>
                <a:lnTo>
                  <a:pt x="2129" y="948"/>
                </a:lnTo>
                <a:lnTo>
                  <a:pt x="2130" y="948"/>
                </a:lnTo>
                <a:lnTo>
                  <a:pt x="2130" y="947"/>
                </a:lnTo>
                <a:lnTo>
                  <a:pt x="2132" y="948"/>
                </a:lnTo>
                <a:lnTo>
                  <a:pt x="2132" y="947"/>
                </a:lnTo>
                <a:lnTo>
                  <a:pt x="2133" y="947"/>
                </a:lnTo>
                <a:lnTo>
                  <a:pt x="2132" y="948"/>
                </a:lnTo>
                <a:lnTo>
                  <a:pt x="2130" y="950"/>
                </a:lnTo>
                <a:lnTo>
                  <a:pt x="2129" y="950"/>
                </a:lnTo>
                <a:lnTo>
                  <a:pt x="2130" y="951"/>
                </a:lnTo>
                <a:lnTo>
                  <a:pt x="2129" y="951"/>
                </a:lnTo>
                <a:lnTo>
                  <a:pt x="2129" y="950"/>
                </a:lnTo>
                <a:lnTo>
                  <a:pt x="2127" y="950"/>
                </a:lnTo>
                <a:lnTo>
                  <a:pt x="2127" y="948"/>
                </a:lnTo>
                <a:lnTo>
                  <a:pt x="2127" y="947"/>
                </a:lnTo>
                <a:lnTo>
                  <a:pt x="2126" y="947"/>
                </a:lnTo>
                <a:lnTo>
                  <a:pt x="2124" y="947"/>
                </a:lnTo>
                <a:lnTo>
                  <a:pt x="2124" y="948"/>
                </a:lnTo>
                <a:lnTo>
                  <a:pt x="2123" y="948"/>
                </a:lnTo>
                <a:lnTo>
                  <a:pt x="2124" y="950"/>
                </a:lnTo>
                <a:lnTo>
                  <a:pt x="2124" y="951"/>
                </a:lnTo>
                <a:lnTo>
                  <a:pt x="2124" y="952"/>
                </a:lnTo>
                <a:lnTo>
                  <a:pt x="2124" y="954"/>
                </a:lnTo>
                <a:lnTo>
                  <a:pt x="2124" y="955"/>
                </a:lnTo>
                <a:lnTo>
                  <a:pt x="2124" y="957"/>
                </a:lnTo>
                <a:lnTo>
                  <a:pt x="2124" y="958"/>
                </a:lnTo>
                <a:lnTo>
                  <a:pt x="2124" y="960"/>
                </a:lnTo>
                <a:lnTo>
                  <a:pt x="2124" y="961"/>
                </a:lnTo>
                <a:lnTo>
                  <a:pt x="2124" y="963"/>
                </a:lnTo>
                <a:lnTo>
                  <a:pt x="2123" y="963"/>
                </a:lnTo>
                <a:lnTo>
                  <a:pt x="2123" y="964"/>
                </a:lnTo>
                <a:lnTo>
                  <a:pt x="2124" y="964"/>
                </a:lnTo>
                <a:lnTo>
                  <a:pt x="2124" y="966"/>
                </a:lnTo>
                <a:lnTo>
                  <a:pt x="2126" y="966"/>
                </a:lnTo>
                <a:lnTo>
                  <a:pt x="2127" y="967"/>
                </a:lnTo>
                <a:lnTo>
                  <a:pt x="2127" y="969"/>
                </a:lnTo>
                <a:lnTo>
                  <a:pt x="2129" y="969"/>
                </a:lnTo>
                <a:lnTo>
                  <a:pt x="2129" y="967"/>
                </a:lnTo>
                <a:lnTo>
                  <a:pt x="2130" y="967"/>
                </a:lnTo>
                <a:lnTo>
                  <a:pt x="2132" y="966"/>
                </a:lnTo>
                <a:lnTo>
                  <a:pt x="2132" y="967"/>
                </a:lnTo>
                <a:lnTo>
                  <a:pt x="2130" y="967"/>
                </a:lnTo>
                <a:lnTo>
                  <a:pt x="2130" y="969"/>
                </a:lnTo>
                <a:lnTo>
                  <a:pt x="2129" y="970"/>
                </a:lnTo>
                <a:lnTo>
                  <a:pt x="2130" y="972"/>
                </a:lnTo>
                <a:lnTo>
                  <a:pt x="2130" y="973"/>
                </a:lnTo>
                <a:lnTo>
                  <a:pt x="2132" y="973"/>
                </a:lnTo>
                <a:lnTo>
                  <a:pt x="2132" y="975"/>
                </a:lnTo>
                <a:lnTo>
                  <a:pt x="2133" y="975"/>
                </a:lnTo>
                <a:lnTo>
                  <a:pt x="2135" y="975"/>
                </a:lnTo>
                <a:lnTo>
                  <a:pt x="2136" y="975"/>
                </a:lnTo>
                <a:lnTo>
                  <a:pt x="2136" y="973"/>
                </a:lnTo>
                <a:lnTo>
                  <a:pt x="2135" y="973"/>
                </a:lnTo>
                <a:lnTo>
                  <a:pt x="2135" y="972"/>
                </a:lnTo>
                <a:lnTo>
                  <a:pt x="2136" y="972"/>
                </a:lnTo>
                <a:lnTo>
                  <a:pt x="2136" y="973"/>
                </a:lnTo>
                <a:lnTo>
                  <a:pt x="2138" y="973"/>
                </a:lnTo>
                <a:lnTo>
                  <a:pt x="2136" y="975"/>
                </a:lnTo>
                <a:lnTo>
                  <a:pt x="2136" y="975"/>
                </a:lnTo>
                <a:lnTo>
                  <a:pt x="2138" y="975"/>
                </a:lnTo>
                <a:lnTo>
                  <a:pt x="2139" y="975"/>
                </a:lnTo>
                <a:lnTo>
                  <a:pt x="2139" y="973"/>
                </a:lnTo>
                <a:lnTo>
                  <a:pt x="2141" y="973"/>
                </a:lnTo>
                <a:lnTo>
                  <a:pt x="2141" y="972"/>
                </a:lnTo>
                <a:lnTo>
                  <a:pt x="2142" y="972"/>
                </a:lnTo>
                <a:lnTo>
                  <a:pt x="2144" y="972"/>
                </a:lnTo>
                <a:lnTo>
                  <a:pt x="2144" y="973"/>
                </a:lnTo>
                <a:lnTo>
                  <a:pt x="2142" y="973"/>
                </a:lnTo>
                <a:lnTo>
                  <a:pt x="2142" y="975"/>
                </a:lnTo>
                <a:lnTo>
                  <a:pt x="2141" y="975"/>
                </a:lnTo>
                <a:lnTo>
                  <a:pt x="2141" y="975"/>
                </a:lnTo>
                <a:lnTo>
                  <a:pt x="2141" y="976"/>
                </a:lnTo>
                <a:lnTo>
                  <a:pt x="2142" y="976"/>
                </a:lnTo>
                <a:lnTo>
                  <a:pt x="2144" y="976"/>
                </a:lnTo>
                <a:lnTo>
                  <a:pt x="2144" y="975"/>
                </a:lnTo>
                <a:lnTo>
                  <a:pt x="2145" y="975"/>
                </a:lnTo>
                <a:lnTo>
                  <a:pt x="2145" y="976"/>
                </a:lnTo>
                <a:lnTo>
                  <a:pt x="2145" y="978"/>
                </a:lnTo>
                <a:lnTo>
                  <a:pt x="2144" y="978"/>
                </a:lnTo>
                <a:lnTo>
                  <a:pt x="2142" y="978"/>
                </a:lnTo>
                <a:lnTo>
                  <a:pt x="2142" y="979"/>
                </a:lnTo>
                <a:lnTo>
                  <a:pt x="2141" y="979"/>
                </a:lnTo>
                <a:lnTo>
                  <a:pt x="2141" y="980"/>
                </a:lnTo>
                <a:lnTo>
                  <a:pt x="2142" y="980"/>
                </a:lnTo>
                <a:lnTo>
                  <a:pt x="2142" y="982"/>
                </a:lnTo>
                <a:lnTo>
                  <a:pt x="2142" y="983"/>
                </a:lnTo>
                <a:lnTo>
                  <a:pt x="2142" y="985"/>
                </a:lnTo>
                <a:lnTo>
                  <a:pt x="2144" y="985"/>
                </a:lnTo>
                <a:lnTo>
                  <a:pt x="2145" y="985"/>
                </a:lnTo>
                <a:lnTo>
                  <a:pt x="2146" y="985"/>
                </a:lnTo>
                <a:lnTo>
                  <a:pt x="2146" y="983"/>
                </a:lnTo>
                <a:lnTo>
                  <a:pt x="2148" y="983"/>
                </a:lnTo>
                <a:lnTo>
                  <a:pt x="2148" y="985"/>
                </a:lnTo>
                <a:lnTo>
                  <a:pt x="2146" y="985"/>
                </a:lnTo>
                <a:lnTo>
                  <a:pt x="2146" y="986"/>
                </a:lnTo>
                <a:lnTo>
                  <a:pt x="2146" y="988"/>
                </a:lnTo>
                <a:lnTo>
                  <a:pt x="2146" y="989"/>
                </a:lnTo>
                <a:lnTo>
                  <a:pt x="2146" y="991"/>
                </a:lnTo>
                <a:lnTo>
                  <a:pt x="2148" y="991"/>
                </a:lnTo>
                <a:lnTo>
                  <a:pt x="2148" y="989"/>
                </a:lnTo>
                <a:lnTo>
                  <a:pt x="2148" y="988"/>
                </a:lnTo>
                <a:lnTo>
                  <a:pt x="2149" y="988"/>
                </a:lnTo>
                <a:lnTo>
                  <a:pt x="2149" y="986"/>
                </a:lnTo>
                <a:lnTo>
                  <a:pt x="2149" y="986"/>
                </a:lnTo>
                <a:lnTo>
                  <a:pt x="2149" y="988"/>
                </a:lnTo>
                <a:lnTo>
                  <a:pt x="2149" y="989"/>
                </a:lnTo>
                <a:lnTo>
                  <a:pt x="2149" y="989"/>
                </a:lnTo>
                <a:lnTo>
                  <a:pt x="2149" y="991"/>
                </a:lnTo>
                <a:lnTo>
                  <a:pt x="2149" y="992"/>
                </a:lnTo>
                <a:lnTo>
                  <a:pt x="2151" y="992"/>
                </a:lnTo>
                <a:lnTo>
                  <a:pt x="2151" y="991"/>
                </a:lnTo>
                <a:lnTo>
                  <a:pt x="2152" y="989"/>
                </a:lnTo>
                <a:lnTo>
                  <a:pt x="2152" y="991"/>
                </a:lnTo>
                <a:lnTo>
                  <a:pt x="2152" y="992"/>
                </a:lnTo>
                <a:lnTo>
                  <a:pt x="2151" y="992"/>
                </a:lnTo>
                <a:lnTo>
                  <a:pt x="2151" y="994"/>
                </a:lnTo>
                <a:lnTo>
                  <a:pt x="2151" y="995"/>
                </a:lnTo>
                <a:lnTo>
                  <a:pt x="2152" y="995"/>
                </a:lnTo>
                <a:lnTo>
                  <a:pt x="2152" y="997"/>
                </a:lnTo>
                <a:lnTo>
                  <a:pt x="2152" y="998"/>
                </a:lnTo>
                <a:lnTo>
                  <a:pt x="2154" y="998"/>
                </a:lnTo>
                <a:lnTo>
                  <a:pt x="2152" y="1000"/>
                </a:lnTo>
                <a:lnTo>
                  <a:pt x="2154" y="1000"/>
                </a:lnTo>
                <a:lnTo>
                  <a:pt x="2155" y="1000"/>
                </a:lnTo>
                <a:lnTo>
                  <a:pt x="2155" y="1001"/>
                </a:lnTo>
                <a:lnTo>
                  <a:pt x="2157" y="1001"/>
                </a:lnTo>
                <a:lnTo>
                  <a:pt x="2157" y="1003"/>
                </a:lnTo>
                <a:lnTo>
                  <a:pt x="2158" y="1003"/>
                </a:lnTo>
                <a:lnTo>
                  <a:pt x="2158" y="1004"/>
                </a:lnTo>
                <a:lnTo>
                  <a:pt x="2160" y="1004"/>
                </a:lnTo>
                <a:lnTo>
                  <a:pt x="2160" y="1005"/>
                </a:lnTo>
                <a:lnTo>
                  <a:pt x="2161" y="1005"/>
                </a:lnTo>
                <a:lnTo>
                  <a:pt x="2161" y="1007"/>
                </a:lnTo>
                <a:lnTo>
                  <a:pt x="2163" y="1007"/>
                </a:lnTo>
                <a:lnTo>
                  <a:pt x="2163" y="1005"/>
                </a:lnTo>
                <a:lnTo>
                  <a:pt x="2164" y="1005"/>
                </a:lnTo>
                <a:lnTo>
                  <a:pt x="2163" y="1007"/>
                </a:lnTo>
                <a:lnTo>
                  <a:pt x="2163" y="1008"/>
                </a:lnTo>
                <a:lnTo>
                  <a:pt x="2164" y="1008"/>
                </a:lnTo>
                <a:lnTo>
                  <a:pt x="2164" y="1007"/>
                </a:lnTo>
                <a:lnTo>
                  <a:pt x="2166" y="1008"/>
                </a:lnTo>
                <a:lnTo>
                  <a:pt x="2164" y="1008"/>
                </a:lnTo>
                <a:lnTo>
                  <a:pt x="2164" y="1010"/>
                </a:lnTo>
                <a:lnTo>
                  <a:pt x="2164" y="1011"/>
                </a:lnTo>
                <a:lnTo>
                  <a:pt x="2166" y="1011"/>
                </a:lnTo>
                <a:lnTo>
                  <a:pt x="2166" y="1011"/>
                </a:lnTo>
                <a:lnTo>
                  <a:pt x="2166" y="1013"/>
                </a:lnTo>
                <a:lnTo>
                  <a:pt x="2167" y="1013"/>
                </a:lnTo>
                <a:lnTo>
                  <a:pt x="2167" y="1014"/>
                </a:lnTo>
                <a:lnTo>
                  <a:pt x="2169" y="1014"/>
                </a:lnTo>
                <a:lnTo>
                  <a:pt x="2169" y="1016"/>
                </a:lnTo>
                <a:lnTo>
                  <a:pt x="2170" y="1016"/>
                </a:lnTo>
                <a:lnTo>
                  <a:pt x="2171" y="1016"/>
                </a:lnTo>
                <a:lnTo>
                  <a:pt x="2170" y="1017"/>
                </a:lnTo>
                <a:lnTo>
                  <a:pt x="2169" y="1017"/>
                </a:lnTo>
                <a:lnTo>
                  <a:pt x="2169" y="1019"/>
                </a:lnTo>
                <a:lnTo>
                  <a:pt x="2169" y="1020"/>
                </a:lnTo>
                <a:lnTo>
                  <a:pt x="2170" y="1020"/>
                </a:lnTo>
                <a:lnTo>
                  <a:pt x="2171" y="1020"/>
                </a:lnTo>
                <a:lnTo>
                  <a:pt x="2170" y="1022"/>
                </a:lnTo>
                <a:lnTo>
                  <a:pt x="2170" y="1023"/>
                </a:lnTo>
                <a:lnTo>
                  <a:pt x="2170" y="1025"/>
                </a:lnTo>
                <a:lnTo>
                  <a:pt x="2170" y="1026"/>
                </a:lnTo>
                <a:lnTo>
                  <a:pt x="2170" y="1028"/>
                </a:lnTo>
                <a:lnTo>
                  <a:pt x="2171" y="1028"/>
                </a:lnTo>
                <a:lnTo>
                  <a:pt x="2171" y="1026"/>
                </a:lnTo>
                <a:lnTo>
                  <a:pt x="2173" y="1026"/>
                </a:lnTo>
                <a:lnTo>
                  <a:pt x="2174" y="1026"/>
                </a:lnTo>
                <a:lnTo>
                  <a:pt x="2174" y="1028"/>
                </a:lnTo>
                <a:lnTo>
                  <a:pt x="2173" y="1028"/>
                </a:lnTo>
                <a:lnTo>
                  <a:pt x="2171" y="1028"/>
                </a:lnTo>
                <a:lnTo>
                  <a:pt x="2171" y="1029"/>
                </a:lnTo>
                <a:lnTo>
                  <a:pt x="2170" y="1029"/>
                </a:lnTo>
                <a:lnTo>
                  <a:pt x="2170" y="1028"/>
                </a:lnTo>
                <a:lnTo>
                  <a:pt x="2169" y="1028"/>
                </a:lnTo>
                <a:lnTo>
                  <a:pt x="2169" y="1029"/>
                </a:lnTo>
                <a:lnTo>
                  <a:pt x="2169" y="1030"/>
                </a:lnTo>
                <a:lnTo>
                  <a:pt x="2170" y="1030"/>
                </a:lnTo>
                <a:lnTo>
                  <a:pt x="2170" y="1032"/>
                </a:lnTo>
                <a:lnTo>
                  <a:pt x="2170" y="1033"/>
                </a:lnTo>
                <a:lnTo>
                  <a:pt x="2171" y="1033"/>
                </a:lnTo>
                <a:lnTo>
                  <a:pt x="2171" y="1032"/>
                </a:lnTo>
                <a:lnTo>
                  <a:pt x="2173" y="1032"/>
                </a:lnTo>
                <a:lnTo>
                  <a:pt x="2173" y="1033"/>
                </a:lnTo>
                <a:lnTo>
                  <a:pt x="2173" y="1035"/>
                </a:lnTo>
                <a:lnTo>
                  <a:pt x="2174" y="1035"/>
                </a:lnTo>
                <a:lnTo>
                  <a:pt x="2174" y="1036"/>
                </a:lnTo>
                <a:lnTo>
                  <a:pt x="2174" y="1038"/>
                </a:lnTo>
                <a:lnTo>
                  <a:pt x="2173" y="1038"/>
                </a:lnTo>
                <a:lnTo>
                  <a:pt x="2173" y="1039"/>
                </a:lnTo>
                <a:lnTo>
                  <a:pt x="2174" y="1039"/>
                </a:lnTo>
                <a:lnTo>
                  <a:pt x="2174" y="1041"/>
                </a:lnTo>
                <a:lnTo>
                  <a:pt x="2176" y="1039"/>
                </a:lnTo>
                <a:lnTo>
                  <a:pt x="2176" y="1041"/>
                </a:lnTo>
                <a:lnTo>
                  <a:pt x="2176" y="1042"/>
                </a:lnTo>
                <a:lnTo>
                  <a:pt x="2177" y="1042"/>
                </a:lnTo>
                <a:lnTo>
                  <a:pt x="2176" y="1044"/>
                </a:lnTo>
                <a:lnTo>
                  <a:pt x="2174" y="1044"/>
                </a:lnTo>
                <a:lnTo>
                  <a:pt x="2173" y="1044"/>
                </a:lnTo>
                <a:lnTo>
                  <a:pt x="2174" y="1045"/>
                </a:lnTo>
                <a:lnTo>
                  <a:pt x="2176" y="1045"/>
                </a:lnTo>
                <a:lnTo>
                  <a:pt x="2177" y="1045"/>
                </a:lnTo>
                <a:lnTo>
                  <a:pt x="2179" y="1045"/>
                </a:lnTo>
                <a:lnTo>
                  <a:pt x="2179" y="1044"/>
                </a:lnTo>
                <a:lnTo>
                  <a:pt x="2177" y="1044"/>
                </a:lnTo>
                <a:lnTo>
                  <a:pt x="2179" y="1042"/>
                </a:lnTo>
                <a:lnTo>
                  <a:pt x="2180" y="1042"/>
                </a:lnTo>
                <a:lnTo>
                  <a:pt x="2179" y="1044"/>
                </a:lnTo>
                <a:lnTo>
                  <a:pt x="2180" y="1044"/>
                </a:lnTo>
                <a:lnTo>
                  <a:pt x="2182" y="1044"/>
                </a:lnTo>
                <a:lnTo>
                  <a:pt x="2182" y="1045"/>
                </a:lnTo>
                <a:lnTo>
                  <a:pt x="2180" y="1045"/>
                </a:lnTo>
                <a:lnTo>
                  <a:pt x="2179" y="1047"/>
                </a:lnTo>
                <a:lnTo>
                  <a:pt x="2182" y="1047"/>
                </a:lnTo>
                <a:lnTo>
                  <a:pt x="2185" y="1048"/>
                </a:lnTo>
                <a:lnTo>
                  <a:pt x="2188" y="1050"/>
                </a:lnTo>
                <a:lnTo>
                  <a:pt x="2189" y="1051"/>
                </a:lnTo>
                <a:lnTo>
                  <a:pt x="2189" y="1053"/>
                </a:lnTo>
                <a:lnTo>
                  <a:pt x="2191" y="1053"/>
                </a:lnTo>
                <a:lnTo>
                  <a:pt x="2192" y="1054"/>
                </a:lnTo>
                <a:lnTo>
                  <a:pt x="2194" y="1056"/>
                </a:lnTo>
                <a:lnTo>
                  <a:pt x="2194" y="1057"/>
                </a:lnTo>
                <a:lnTo>
                  <a:pt x="2195" y="1058"/>
                </a:lnTo>
                <a:lnTo>
                  <a:pt x="2198" y="1060"/>
                </a:lnTo>
                <a:lnTo>
                  <a:pt x="2199" y="1061"/>
                </a:lnTo>
                <a:lnTo>
                  <a:pt x="2201" y="1061"/>
                </a:lnTo>
                <a:lnTo>
                  <a:pt x="2201" y="1063"/>
                </a:lnTo>
                <a:lnTo>
                  <a:pt x="2201" y="1064"/>
                </a:lnTo>
                <a:lnTo>
                  <a:pt x="2204" y="1066"/>
                </a:lnTo>
                <a:lnTo>
                  <a:pt x="2205" y="1066"/>
                </a:lnTo>
                <a:lnTo>
                  <a:pt x="2207" y="1067"/>
                </a:lnTo>
                <a:lnTo>
                  <a:pt x="2208" y="1067"/>
                </a:lnTo>
                <a:lnTo>
                  <a:pt x="2208" y="1069"/>
                </a:lnTo>
                <a:lnTo>
                  <a:pt x="2210" y="1069"/>
                </a:lnTo>
                <a:lnTo>
                  <a:pt x="2211" y="1070"/>
                </a:lnTo>
                <a:lnTo>
                  <a:pt x="2211" y="1072"/>
                </a:lnTo>
                <a:lnTo>
                  <a:pt x="2213" y="1072"/>
                </a:lnTo>
                <a:lnTo>
                  <a:pt x="2213" y="1073"/>
                </a:lnTo>
                <a:lnTo>
                  <a:pt x="2214" y="1075"/>
                </a:lnTo>
                <a:lnTo>
                  <a:pt x="2217" y="1078"/>
                </a:lnTo>
                <a:lnTo>
                  <a:pt x="2219" y="1078"/>
                </a:lnTo>
                <a:lnTo>
                  <a:pt x="2219" y="1079"/>
                </a:lnTo>
                <a:lnTo>
                  <a:pt x="2219" y="1081"/>
                </a:lnTo>
                <a:lnTo>
                  <a:pt x="2220" y="1081"/>
                </a:lnTo>
                <a:lnTo>
                  <a:pt x="2220" y="1082"/>
                </a:lnTo>
                <a:lnTo>
                  <a:pt x="2221" y="1083"/>
                </a:lnTo>
                <a:lnTo>
                  <a:pt x="2223" y="1083"/>
                </a:lnTo>
                <a:lnTo>
                  <a:pt x="2223" y="1085"/>
                </a:lnTo>
                <a:lnTo>
                  <a:pt x="2224" y="1085"/>
                </a:lnTo>
                <a:lnTo>
                  <a:pt x="2224" y="1086"/>
                </a:lnTo>
                <a:lnTo>
                  <a:pt x="2226" y="1086"/>
                </a:lnTo>
                <a:lnTo>
                  <a:pt x="2227" y="1086"/>
                </a:lnTo>
                <a:lnTo>
                  <a:pt x="2227" y="1088"/>
                </a:lnTo>
                <a:lnTo>
                  <a:pt x="2230" y="1089"/>
                </a:lnTo>
                <a:lnTo>
                  <a:pt x="2232" y="1091"/>
                </a:lnTo>
                <a:lnTo>
                  <a:pt x="2233" y="1091"/>
                </a:lnTo>
                <a:lnTo>
                  <a:pt x="2235" y="1091"/>
                </a:lnTo>
                <a:lnTo>
                  <a:pt x="2235" y="1092"/>
                </a:lnTo>
                <a:lnTo>
                  <a:pt x="2238" y="1092"/>
                </a:lnTo>
                <a:lnTo>
                  <a:pt x="2238" y="1094"/>
                </a:lnTo>
                <a:lnTo>
                  <a:pt x="2239" y="1094"/>
                </a:lnTo>
                <a:lnTo>
                  <a:pt x="2241" y="1094"/>
                </a:lnTo>
                <a:lnTo>
                  <a:pt x="2241" y="1095"/>
                </a:lnTo>
                <a:lnTo>
                  <a:pt x="2242" y="1095"/>
                </a:lnTo>
                <a:lnTo>
                  <a:pt x="2242" y="1097"/>
                </a:lnTo>
                <a:lnTo>
                  <a:pt x="2244" y="1097"/>
                </a:lnTo>
                <a:lnTo>
                  <a:pt x="2245" y="1097"/>
                </a:lnTo>
                <a:lnTo>
                  <a:pt x="2246" y="1097"/>
                </a:lnTo>
                <a:lnTo>
                  <a:pt x="2248" y="1095"/>
                </a:lnTo>
                <a:lnTo>
                  <a:pt x="2248" y="1094"/>
                </a:lnTo>
                <a:lnTo>
                  <a:pt x="2249" y="1094"/>
                </a:lnTo>
                <a:lnTo>
                  <a:pt x="2251" y="1094"/>
                </a:lnTo>
                <a:lnTo>
                  <a:pt x="2251" y="1092"/>
                </a:lnTo>
                <a:lnTo>
                  <a:pt x="2252" y="1092"/>
                </a:lnTo>
                <a:lnTo>
                  <a:pt x="2254" y="1092"/>
                </a:lnTo>
                <a:lnTo>
                  <a:pt x="2254" y="1091"/>
                </a:lnTo>
                <a:lnTo>
                  <a:pt x="2255" y="1091"/>
                </a:lnTo>
                <a:lnTo>
                  <a:pt x="2257" y="1089"/>
                </a:lnTo>
                <a:lnTo>
                  <a:pt x="2258" y="1089"/>
                </a:lnTo>
                <a:lnTo>
                  <a:pt x="2258" y="1088"/>
                </a:lnTo>
                <a:lnTo>
                  <a:pt x="2260" y="1088"/>
                </a:lnTo>
                <a:lnTo>
                  <a:pt x="2263" y="1086"/>
                </a:lnTo>
                <a:lnTo>
                  <a:pt x="2264" y="1086"/>
                </a:lnTo>
                <a:lnTo>
                  <a:pt x="2264" y="1085"/>
                </a:lnTo>
                <a:lnTo>
                  <a:pt x="2266" y="1085"/>
                </a:lnTo>
                <a:lnTo>
                  <a:pt x="2267" y="1085"/>
                </a:lnTo>
                <a:lnTo>
                  <a:pt x="2270" y="1083"/>
                </a:lnTo>
                <a:lnTo>
                  <a:pt x="2271" y="1083"/>
                </a:lnTo>
                <a:lnTo>
                  <a:pt x="2273" y="1083"/>
                </a:lnTo>
                <a:lnTo>
                  <a:pt x="2273" y="1082"/>
                </a:lnTo>
                <a:lnTo>
                  <a:pt x="2274" y="1083"/>
                </a:lnTo>
                <a:lnTo>
                  <a:pt x="2279" y="1083"/>
                </a:lnTo>
                <a:lnTo>
                  <a:pt x="2280" y="1083"/>
                </a:lnTo>
                <a:lnTo>
                  <a:pt x="2282" y="1082"/>
                </a:lnTo>
                <a:lnTo>
                  <a:pt x="2282" y="1082"/>
                </a:lnTo>
                <a:lnTo>
                  <a:pt x="2283" y="1082"/>
                </a:lnTo>
                <a:lnTo>
                  <a:pt x="2285" y="1082"/>
                </a:lnTo>
                <a:lnTo>
                  <a:pt x="2286" y="1082"/>
                </a:lnTo>
                <a:lnTo>
                  <a:pt x="2288" y="1082"/>
                </a:lnTo>
                <a:lnTo>
                  <a:pt x="2286" y="1082"/>
                </a:lnTo>
                <a:lnTo>
                  <a:pt x="2288" y="1082"/>
                </a:lnTo>
                <a:lnTo>
                  <a:pt x="2291" y="1082"/>
                </a:lnTo>
                <a:lnTo>
                  <a:pt x="2291" y="1081"/>
                </a:lnTo>
                <a:lnTo>
                  <a:pt x="2292" y="1081"/>
                </a:lnTo>
                <a:lnTo>
                  <a:pt x="2294" y="1081"/>
                </a:lnTo>
                <a:lnTo>
                  <a:pt x="2294" y="1082"/>
                </a:lnTo>
                <a:lnTo>
                  <a:pt x="2292" y="1082"/>
                </a:lnTo>
                <a:lnTo>
                  <a:pt x="2294" y="1082"/>
                </a:lnTo>
                <a:lnTo>
                  <a:pt x="2295" y="1082"/>
                </a:lnTo>
                <a:lnTo>
                  <a:pt x="2296" y="1082"/>
                </a:lnTo>
                <a:lnTo>
                  <a:pt x="2299" y="1083"/>
                </a:lnTo>
                <a:lnTo>
                  <a:pt x="2301" y="1083"/>
                </a:lnTo>
                <a:lnTo>
                  <a:pt x="2302" y="1083"/>
                </a:lnTo>
                <a:lnTo>
                  <a:pt x="2302" y="1082"/>
                </a:lnTo>
                <a:lnTo>
                  <a:pt x="2301" y="1082"/>
                </a:lnTo>
                <a:lnTo>
                  <a:pt x="2301" y="1082"/>
                </a:lnTo>
                <a:lnTo>
                  <a:pt x="2301" y="1081"/>
                </a:lnTo>
                <a:lnTo>
                  <a:pt x="2302" y="1081"/>
                </a:lnTo>
                <a:lnTo>
                  <a:pt x="2302" y="1082"/>
                </a:lnTo>
                <a:lnTo>
                  <a:pt x="2302" y="1082"/>
                </a:lnTo>
                <a:lnTo>
                  <a:pt x="2304" y="1082"/>
                </a:lnTo>
                <a:lnTo>
                  <a:pt x="2305" y="1083"/>
                </a:lnTo>
                <a:lnTo>
                  <a:pt x="2305" y="1082"/>
                </a:lnTo>
                <a:lnTo>
                  <a:pt x="2307" y="1082"/>
                </a:lnTo>
                <a:lnTo>
                  <a:pt x="2307" y="1083"/>
                </a:lnTo>
                <a:lnTo>
                  <a:pt x="2305" y="1083"/>
                </a:lnTo>
                <a:lnTo>
                  <a:pt x="2304" y="1083"/>
                </a:lnTo>
                <a:lnTo>
                  <a:pt x="2305" y="1085"/>
                </a:lnTo>
                <a:lnTo>
                  <a:pt x="2307" y="1085"/>
                </a:lnTo>
                <a:lnTo>
                  <a:pt x="2310" y="1085"/>
                </a:lnTo>
                <a:lnTo>
                  <a:pt x="2311" y="1086"/>
                </a:lnTo>
                <a:lnTo>
                  <a:pt x="2314" y="1086"/>
                </a:lnTo>
                <a:lnTo>
                  <a:pt x="2316" y="1088"/>
                </a:lnTo>
                <a:lnTo>
                  <a:pt x="2317" y="1088"/>
                </a:lnTo>
                <a:lnTo>
                  <a:pt x="2317" y="1089"/>
                </a:lnTo>
                <a:lnTo>
                  <a:pt x="2319" y="1089"/>
                </a:lnTo>
                <a:lnTo>
                  <a:pt x="2320" y="1089"/>
                </a:lnTo>
                <a:lnTo>
                  <a:pt x="2320" y="1088"/>
                </a:lnTo>
                <a:lnTo>
                  <a:pt x="2321" y="1088"/>
                </a:lnTo>
                <a:lnTo>
                  <a:pt x="2323" y="1088"/>
                </a:lnTo>
                <a:lnTo>
                  <a:pt x="2323" y="1086"/>
                </a:lnTo>
                <a:lnTo>
                  <a:pt x="2324" y="1085"/>
                </a:lnTo>
                <a:lnTo>
                  <a:pt x="2326" y="1085"/>
                </a:lnTo>
                <a:lnTo>
                  <a:pt x="2326" y="1083"/>
                </a:lnTo>
                <a:lnTo>
                  <a:pt x="2327" y="1083"/>
                </a:lnTo>
                <a:lnTo>
                  <a:pt x="2329" y="1083"/>
                </a:lnTo>
                <a:lnTo>
                  <a:pt x="2329" y="1082"/>
                </a:lnTo>
                <a:lnTo>
                  <a:pt x="2330" y="1082"/>
                </a:lnTo>
                <a:lnTo>
                  <a:pt x="2332" y="1082"/>
                </a:lnTo>
                <a:lnTo>
                  <a:pt x="2333" y="1082"/>
                </a:lnTo>
                <a:lnTo>
                  <a:pt x="2335" y="1082"/>
                </a:lnTo>
                <a:lnTo>
                  <a:pt x="2335" y="1082"/>
                </a:lnTo>
                <a:lnTo>
                  <a:pt x="2336" y="1082"/>
                </a:lnTo>
                <a:lnTo>
                  <a:pt x="2336" y="1081"/>
                </a:lnTo>
                <a:lnTo>
                  <a:pt x="2338" y="1081"/>
                </a:lnTo>
                <a:lnTo>
                  <a:pt x="2339" y="1081"/>
                </a:lnTo>
                <a:lnTo>
                  <a:pt x="2339" y="1079"/>
                </a:lnTo>
                <a:lnTo>
                  <a:pt x="2341" y="1078"/>
                </a:lnTo>
                <a:lnTo>
                  <a:pt x="2344" y="1076"/>
                </a:lnTo>
                <a:lnTo>
                  <a:pt x="2345" y="1076"/>
                </a:lnTo>
                <a:lnTo>
                  <a:pt x="2346" y="1076"/>
                </a:lnTo>
                <a:lnTo>
                  <a:pt x="2346" y="1075"/>
                </a:lnTo>
                <a:lnTo>
                  <a:pt x="2348" y="1075"/>
                </a:lnTo>
                <a:lnTo>
                  <a:pt x="2348" y="1073"/>
                </a:lnTo>
                <a:lnTo>
                  <a:pt x="2349" y="1073"/>
                </a:lnTo>
                <a:lnTo>
                  <a:pt x="2351" y="1073"/>
                </a:lnTo>
                <a:lnTo>
                  <a:pt x="2355" y="1073"/>
                </a:lnTo>
                <a:lnTo>
                  <a:pt x="2358" y="1073"/>
                </a:lnTo>
                <a:lnTo>
                  <a:pt x="2360" y="1072"/>
                </a:lnTo>
                <a:lnTo>
                  <a:pt x="2360" y="1070"/>
                </a:lnTo>
                <a:lnTo>
                  <a:pt x="2360" y="1069"/>
                </a:lnTo>
                <a:lnTo>
                  <a:pt x="2361" y="1069"/>
                </a:lnTo>
                <a:lnTo>
                  <a:pt x="2361" y="1067"/>
                </a:lnTo>
                <a:lnTo>
                  <a:pt x="2361" y="1067"/>
                </a:lnTo>
                <a:lnTo>
                  <a:pt x="2364" y="1066"/>
                </a:lnTo>
                <a:lnTo>
                  <a:pt x="2366" y="1066"/>
                </a:lnTo>
                <a:lnTo>
                  <a:pt x="2370" y="1064"/>
                </a:lnTo>
                <a:lnTo>
                  <a:pt x="2374" y="1064"/>
                </a:lnTo>
                <a:lnTo>
                  <a:pt x="2376" y="1064"/>
                </a:lnTo>
                <a:lnTo>
                  <a:pt x="2382" y="1063"/>
                </a:lnTo>
                <a:lnTo>
                  <a:pt x="2385" y="1063"/>
                </a:lnTo>
                <a:lnTo>
                  <a:pt x="2386" y="1063"/>
                </a:lnTo>
                <a:lnTo>
                  <a:pt x="2388" y="1063"/>
                </a:lnTo>
                <a:lnTo>
                  <a:pt x="2391" y="1063"/>
                </a:lnTo>
                <a:lnTo>
                  <a:pt x="2392" y="1063"/>
                </a:lnTo>
                <a:lnTo>
                  <a:pt x="2396" y="1061"/>
                </a:lnTo>
                <a:lnTo>
                  <a:pt x="2399" y="1063"/>
                </a:lnTo>
                <a:lnTo>
                  <a:pt x="2402" y="1063"/>
                </a:lnTo>
                <a:lnTo>
                  <a:pt x="2404" y="1063"/>
                </a:lnTo>
                <a:lnTo>
                  <a:pt x="2405" y="1064"/>
                </a:lnTo>
                <a:lnTo>
                  <a:pt x="2407" y="1066"/>
                </a:lnTo>
                <a:lnTo>
                  <a:pt x="2408" y="1067"/>
                </a:lnTo>
                <a:lnTo>
                  <a:pt x="2408" y="1069"/>
                </a:lnTo>
                <a:lnTo>
                  <a:pt x="2410" y="1069"/>
                </a:lnTo>
                <a:lnTo>
                  <a:pt x="2411" y="1072"/>
                </a:lnTo>
                <a:lnTo>
                  <a:pt x="2413" y="1073"/>
                </a:lnTo>
                <a:lnTo>
                  <a:pt x="2414" y="1072"/>
                </a:lnTo>
                <a:lnTo>
                  <a:pt x="2414" y="1073"/>
                </a:lnTo>
                <a:lnTo>
                  <a:pt x="2413" y="1073"/>
                </a:lnTo>
                <a:lnTo>
                  <a:pt x="2413" y="1075"/>
                </a:lnTo>
                <a:lnTo>
                  <a:pt x="2413" y="1076"/>
                </a:lnTo>
                <a:lnTo>
                  <a:pt x="2414" y="1076"/>
                </a:lnTo>
                <a:lnTo>
                  <a:pt x="2414" y="1078"/>
                </a:lnTo>
                <a:lnTo>
                  <a:pt x="2416" y="1079"/>
                </a:lnTo>
                <a:lnTo>
                  <a:pt x="2417" y="1079"/>
                </a:lnTo>
                <a:lnTo>
                  <a:pt x="2419" y="1079"/>
                </a:lnTo>
                <a:lnTo>
                  <a:pt x="2420" y="1079"/>
                </a:lnTo>
                <a:lnTo>
                  <a:pt x="2420" y="1081"/>
                </a:lnTo>
                <a:lnTo>
                  <a:pt x="2419" y="1081"/>
                </a:lnTo>
                <a:lnTo>
                  <a:pt x="2417" y="1081"/>
                </a:lnTo>
                <a:lnTo>
                  <a:pt x="2417" y="1082"/>
                </a:lnTo>
                <a:lnTo>
                  <a:pt x="2417" y="1082"/>
                </a:lnTo>
                <a:lnTo>
                  <a:pt x="2419" y="1082"/>
                </a:lnTo>
                <a:lnTo>
                  <a:pt x="2419" y="1083"/>
                </a:lnTo>
                <a:lnTo>
                  <a:pt x="2417" y="1083"/>
                </a:lnTo>
                <a:lnTo>
                  <a:pt x="2417" y="1085"/>
                </a:lnTo>
                <a:lnTo>
                  <a:pt x="2419" y="1086"/>
                </a:lnTo>
                <a:lnTo>
                  <a:pt x="2419" y="1088"/>
                </a:lnTo>
                <a:lnTo>
                  <a:pt x="2419" y="1089"/>
                </a:lnTo>
                <a:lnTo>
                  <a:pt x="2420" y="1089"/>
                </a:lnTo>
                <a:lnTo>
                  <a:pt x="2420" y="1091"/>
                </a:lnTo>
                <a:lnTo>
                  <a:pt x="2421" y="1092"/>
                </a:lnTo>
                <a:lnTo>
                  <a:pt x="2421" y="1094"/>
                </a:lnTo>
                <a:lnTo>
                  <a:pt x="2423" y="1094"/>
                </a:lnTo>
                <a:lnTo>
                  <a:pt x="2423" y="1095"/>
                </a:lnTo>
                <a:lnTo>
                  <a:pt x="2424" y="1095"/>
                </a:lnTo>
                <a:lnTo>
                  <a:pt x="2426" y="1095"/>
                </a:lnTo>
                <a:lnTo>
                  <a:pt x="2427" y="1095"/>
                </a:lnTo>
                <a:lnTo>
                  <a:pt x="2427" y="1097"/>
                </a:lnTo>
                <a:lnTo>
                  <a:pt x="2427" y="1098"/>
                </a:lnTo>
                <a:lnTo>
                  <a:pt x="2429" y="1098"/>
                </a:lnTo>
                <a:lnTo>
                  <a:pt x="2429" y="1097"/>
                </a:lnTo>
                <a:lnTo>
                  <a:pt x="2429" y="1095"/>
                </a:lnTo>
                <a:lnTo>
                  <a:pt x="2430" y="1095"/>
                </a:lnTo>
                <a:lnTo>
                  <a:pt x="2429" y="1097"/>
                </a:lnTo>
                <a:lnTo>
                  <a:pt x="2430" y="1097"/>
                </a:lnTo>
                <a:lnTo>
                  <a:pt x="2432" y="1097"/>
                </a:lnTo>
                <a:lnTo>
                  <a:pt x="2432" y="1097"/>
                </a:lnTo>
                <a:lnTo>
                  <a:pt x="2432" y="1095"/>
                </a:lnTo>
                <a:lnTo>
                  <a:pt x="2432" y="1094"/>
                </a:lnTo>
                <a:lnTo>
                  <a:pt x="2433" y="1095"/>
                </a:lnTo>
                <a:lnTo>
                  <a:pt x="2433" y="1094"/>
                </a:lnTo>
                <a:lnTo>
                  <a:pt x="2433" y="1092"/>
                </a:lnTo>
                <a:lnTo>
                  <a:pt x="2435" y="1092"/>
                </a:lnTo>
                <a:lnTo>
                  <a:pt x="2436" y="1092"/>
                </a:lnTo>
                <a:lnTo>
                  <a:pt x="2435" y="1091"/>
                </a:lnTo>
                <a:lnTo>
                  <a:pt x="2436" y="1091"/>
                </a:lnTo>
                <a:lnTo>
                  <a:pt x="2436" y="1092"/>
                </a:lnTo>
                <a:lnTo>
                  <a:pt x="2436" y="1094"/>
                </a:lnTo>
                <a:lnTo>
                  <a:pt x="2435" y="1092"/>
                </a:lnTo>
                <a:lnTo>
                  <a:pt x="2435" y="1094"/>
                </a:lnTo>
                <a:lnTo>
                  <a:pt x="2435" y="1095"/>
                </a:lnTo>
                <a:lnTo>
                  <a:pt x="2435" y="1097"/>
                </a:lnTo>
                <a:lnTo>
                  <a:pt x="2436" y="1097"/>
                </a:lnTo>
                <a:lnTo>
                  <a:pt x="2436" y="1095"/>
                </a:lnTo>
                <a:lnTo>
                  <a:pt x="2438" y="1095"/>
                </a:lnTo>
                <a:lnTo>
                  <a:pt x="2438" y="1094"/>
                </a:lnTo>
                <a:lnTo>
                  <a:pt x="2438" y="1092"/>
                </a:lnTo>
                <a:lnTo>
                  <a:pt x="2438" y="1091"/>
                </a:lnTo>
                <a:lnTo>
                  <a:pt x="2439" y="1091"/>
                </a:lnTo>
                <a:lnTo>
                  <a:pt x="2438" y="1092"/>
                </a:lnTo>
                <a:lnTo>
                  <a:pt x="2439" y="1094"/>
                </a:lnTo>
                <a:lnTo>
                  <a:pt x="2441" y="1094"/>
                </a:lnTo>
                <a:lnTo>
                  <a:pt x="2441" y="1092"/>
                </a:lnTo>
                <a:lnTo>
                  <a:pt x="2442" y="1092"/>
                </a:lnTo>
                <a:lnTo>
                  <a:pt x="2444" y="1092"/>
                </a:lnTo>
                <a:lnTo>
                  <a:pt x="2445" y="1092"/>
                </a:lnTo>
                <a:lnTo>
                  <a:pt x="2446" y="1092"/>
                </a:lnTo>
                <a:lnTo>
                  <a:pt x="2446" y="1094"/>
                </a:lnTo>
                <a:lnTo>
                  <a:pt x="2448" y="1094"/>
                </a:lnTo>
                <a:lnTo>
                  <a:pt x="2449" y="1094"/>
                </a:lnTo>
                <a:lnTo>
                  <a:pt x="2451" y="1092"/>
                </a:lnTo>
                <a:lnTo>
                  <a:pt x="2452" y="1092"/>
                </a:lnTo>
                <a:lnTo>
                  <a:pt x="2454" y="1092"/>
                </a:lnTo>
                <a:lnTo>
                  <a:pt x="2455" y="1092"/>
                </a:lnTo>
                <a:lnTo>
                  <a:pt x="2457" y="1092"/>
                </a:lnTo>
                <a:lnTo>
                  <a:pt x="2457" y="1091"/>
                </a:lnTo>
                <a:lnTo>
                  <a:pt x="2457" y="1089"/>
                </a:lnTo>
                <a:lnTo>
                  <a:pt x="2455" y="1089"/>
                </a:lnTo>
                <a:lnTo>
                  <a:pt x="2455" y="1088"/>
                </a:lnTo>
                <a:lnTo>
                  <a:pt x="2455" y="1086"/>
                </a:lnTo>
                <a:lnTo>
                  <a:pt x="2454" y="1085"/>
                </a:lnTo>
                <a:lnTo>
                  <a:pt x="2455" y="1085"/>
                </a:lnTo>
                <a:lnTo>
                  <a:pt x="2455" y="1086"/>
                </a:lnTo>
                <a:lnTo>
                  <a:pt x="2457" y="1088"/>
                </a:lnTo>
                <a:lnTo>
                  <a:pt x="2458" y="1088"/>
                </a:lnTo>
                <a:lnTo>
                  <a:pt x="2458" y="1089"/>
                </a:lnTo>
                <a:lnTo>
                  <a:pt x="2458" y="1091"/>
                </a:lnTo>
                <a:lnTo>
                  <a:pt x="2460" y="1091"/>
                </a:lnTo>
                <a:lnTo>
                  <a:pt x="2460" y="1092"/>
                </a:lnTo>
                <a:lnTo>
                  <a:pt x="2460" y="1094"/>
                </a:lnTo>
                <a:lnTo>
                  <a:pt x="2461" y="1094"/>
                </a:lnTo>
                <a:lnTo>
                  <a:pt x="2463" y="1094"/>
                </a:lnTo>
                <a:lnTo>
                  <a:pt x="2463" y="1092"/>
                </a:lnTo>
                <a:lnTo>
                  <a:pt x="2461" y="1092"/>
                </a:lnTo>
                <a:lnTo>
                  <a:pt x="2461" y="1091"/>
                </a:lnTo>
                <a:lnTo>
                  <a:pt x="2463" y="1092"/>
                </a:lnTo>
                <a:lnTo>
                  <a:pt x="2464" y="1092"/>
                </a:lnTo>
                <a:lnTo>
                  <a:pt x="2464" y="1094"/>
                </a:lnTo>
                <a:lnTo>
                  <a:pt x="2464" y="1097"/>
                </a:lnTo>
                <a:lnTo>
                  <a:pt x="2466" y="1098"/>
                </a:lnTo>
                <a:lnTo>
                  <a:pt x="2466" y="1100"/>
                </a:lnTo>
                <a:lnTo>
                  <a:pt x="2466" y="1101"/>
                </a:lnTo>
                <a:lnTo>
                  <a:pt x="2467" y="1101"/>
                </a:lnTo>
                <a:lnTo>
                  <a:pt x="2467" y="1103"/>
                </a:lnTo>
                <a:lnTo>
                  <a:pt x="2467" y="1103"/>
                </a:lnTo>
                <a:lnTo>
                  <a:pt x="2468" y="1103"/>
                </a:lnTo>
                <a:lnTo>
                  <a:pt x="2468" y="1104"/>
                </a:lnTo>
                <a:lnTo>
                  <a:pt x="2470" y="1104"/>
                </a:lnTo>
                <a:lnTo>
                  <a:pt x="2471" y="1104"/>
                </a:lnTo>
                <a:lnTo>
                  <a:pt x="2470" y="1103"/>
                </a:lnTo>
                <a:lnTo>
                  <a:pt x="2471" y="1103"/>
                </a:lnTo>
                <a:lnTo>
                  <a:pt x="2471" y="1101"/>
                </a:lnTo>
                <a:lnTo>
                  <a:pt x="2470" y="1101"/>
                </a:lnTo>
                <a:lnTo>
                  <a:pt x="2471" y="1100"/>
                </a:lnTo>
                <a:lnTo>
                  <a:pt x="2471" y="1101"/>
                </a:lnTo>
                <a:lnTo>
                  <a:pt x="2473" y="1101"/>
                </a:lnTo>
                <a:lnTo>
                  <a:pt x="2474" y="1101"/>
                </a:lnTo>
                <a:lnTo>
                  <a:pt x="2473" y="1103"/>
                </a:lnTo>
                <a:lnTo>
                  <a:pt x="2474" y="1103"/>
                </a:lnTo>
                <a:lnTo>
                  <a:pt x="2474" y="1104"/>
                </a:lnTo>
                <a:lnTo>
                  <a:pt x="2474" y="1106"/>
                </a:lnTo>
                <a:lnTo>
                  <a:pt x="2473" y="1106"/>
                </a:lnTo>
                <a:lnTo>
                  <a:pt x="2473" y="1107"/>
                </a:lnTo>
                <a:lnTo>
                  <a:pt x="2473" y="1109"/>
                </a:lnTo>
                <a:lnTo>
                  <a:pt x="2473" y="1110"/>
                </a:lnTo>
                <a:lnTo>
                  <a:pt x="2474" y="1109"/>
                </a:lnTo>
                <a:lnTo>
                  <a:pt x="2476" y="1109"/>
                </a:lnTo>
                <a:lnTo>
                  <a:pt x="2474" y="1110"/>
                </a:lnTo>
                <a:lnTo>
                  <a:pt x="2473" y="1110"/>
                </a:lnTo>
                <a:lnTo>
                  <a:pt x="2474" y="1111"/>
                </a:lnTo>
                <a:lnTo>
                  <a:pt x="2476" y="1111"/>
                </a:lnTo>
                <a:lnTo>
                  <a:pt x="2476" y="1113"/>
                </a:lnTo>
                <a:lnTo>
                  <a:pt x="2477" y="1114"/>
                </a:lnTo>
                <a:lnTo>
                  <a:pt x="2477" y="1116"/>
                </a:lnTo>
                <a:lnTo>
                  <a:pt x="2477" y="1117"/>
                </a:lnTo>
                <a:lnTo>
                  <a:pt x="2477" y="1117"/>
                </a:lnTo>
                <a:lnTo>
                  <a:pt x="2477" y="1119"/>
                </a:lnTo>
                <a:lnTo>
                  <a:pt x="2477" y="1120"/>
                </a:lnTo>
                <a:lnTo>
                  <a:pt x="2477" y="1122"/>
                </a:lnTo>
                <a:lnTo>
                  <a:pt x="2477" y="1123"/>
                </a:lnTo>
                <a:lnTo>
                  <a:pt x="2476" y="1123"/>
                </a:lnTo>
                <a:lnTo>
                  <a:pt x="2476" y="1126"/>
                </a:lnTo>
                <a:lnTo>
                  <a:pt x="2476" y="1129"/>
                </a:lnTo>
                <a:lnTo>
                  <a:pt x="2476" y="1131"/>
                </a:lnTo>
                <a:lnTo>
                  <a:pt x="2476" y="1134"/>
                </a:lnTo>
                <a:lnTo>
                  <a:pt x="2476" y="1135"/>
                </a:lnTo>
                <a:lnTo>
                  <a:pt x="2476" y="1136"/>
                </a:lnTo>
                <a:lnTo>
                  <a:pt x="2476" y="1138"/>
                </a:lnTo>
                <a:lnTo>
                  <a:pt x="2474" y="1138"/>
                </a:lnTo>
                <a:lnTo>
                  <a:pt x="2474" y="1139"/>
                </a:lnTo>
                <a:lnTo>
                  <a:pt x="2473" y="1141"/>
                </a:lnTo>
                <a:lnTo>
                  <a:pt x="2473" y="1142"/>
                </a:lnTo>
                <a:lnTo>
                  <a:pt x="2473" y="1144"/>
                </a:lnTo>
                <a:lnTo>
                  <a:pt x="2471" y="1144"/>
                </a:lnTo>
                <a:lnTo>
                  <a:pt x="2471" y="1145"/>
                </a:lnTo>
                <a:lnTo>
                  <a:pt x="2471" y="1147"/>
                </a:lnTo>
                <a:lnTo>
                  <a:pt x="2470" y="1147"/>
                </a:lnTo>
                <a:lnTo>
                  <a:pt x="2470" y="1148"/>
                </a:lnTo>
                <a:lnTo>
                  <a:pt x="2470" y="1150"/>
                </a:lnTo>
                <a:lnTo>
                  <a:pt x="2470" y="1151"/>
                </a:lnTo>
                <a:lnTo>
                  <a:pt x="2471" y="1150"/>
                </a:lnTo>
                <a:lnTo>
                  <a:pt x="2473" y="1150"/>
                </a:lnTo>
                <a:lnTo>
                  <a:pt x="2473" y="1151"/>
                </a:lnTo>
                <a:lnTo>
                  <a:pt x="2474" y="1151"/>
                </a:lnTo>
                <a:lnTo>
                  <a:pt x="2473" y="1153"/>
                </a:lnTo>
                <a:lnTo>
                  <a:pt x="2473" y="1153"/>
                </a:lnTo>
                <a:lnTo>
                  <a:pt x="2473" y="1154"/>
                </a:lnTo>
                <a:lnTo>
                  <a:pt x="2473" y="1156"/>
                </a:lnTo>
                <a:lnTo>
                  <a:pt x="2473" y="1157"/>
                </a:lnTo>
                <a:lnTo>
                  <a:pt x="2473" y="1159"/>
                </a:lnTo>
                <a:lnTo>
                  <a:pt x="2471" y="1159"/>
                </a:lnTo>
                <a:lnTo>
                  <a:pt x="2471" y="1157"/>
                </a:lnTo>
                <a:lnTo>
                  <a:pt x="2470" y="1157"/>
                </a:lnTo>
                <a:lnTo>
                  <a:pt x="2468" y="1157"/>
                </a:lnTo>
                <a:lnTo>
                  <a:pt x="2468" y="1159"/>
                </a:lnTo>
                <a:lnTo>
                  <a:pt x="2470" y="1159"/>
                </a:lnTo>
                <a:lnTo>
                  <a:pt x="2470" y="1160"/>
                </a:lnTo>
                <a:lnTo>
                  <a:pt x="2471" y="1162"/>
                </a:lnTo>
                <a:lnTo>
                  <a:pt x="2471" y="1163"/>
                </a:lnTo>
                <a:lnTo>
                  <a:pt x="2473" y="1163"/>
                </a:lnTo>
                <a:lnTo>
                  <a:pt x="2474" y="1164"/>
                </a:lnTo>
                <a:lnTo>
                  <a:pt x="2476" y="1164"/>
                </a:lnTo>
                <a:lnTo>
                  <a:pt x="2477" y="1164"/>
                </a:lnTo>
                <a:lnTo>
                  <a:pt x="2477" y="1166"/>
                </a:lnTo>
                <a:lnTo>
                  <a:pt x="2476" y="1166"/>
                </a:lnTo>
                <a:lnTo>
                  <a:pt x="2476" y="1167"/>
                </a:lnTo>
                <a:lnTo>
                  <a:pt x="2474" y="1166"/>
                </a:lnTo>
                <a:lnTo>
                  <a:pt x="2473" y="1166"/>
                </a:lnTo>
                <a:lnTo>
                  <a:pt x="2473" y="1164"/>
                </a:lnTo>
                <a:lnTo>
                  <a:pt x="2471" y="1164"/>
                </a:lnTo>
                <a:lnTo>
                  <a:pt x="2471" y="1166"/>
                </a:lnTo>
                <a:lnTo>
                  <a:pt x="2470" y="1164"/>
                </a:lnTo>
                <a:lnTo>
                  <a:pt x="2470" y="1163"/>
                </a:lnTo>
                <a:lnTo>
                  <a:pt x="2470" y="1162"/>
                </a:lnTo>
                <a:lnTo>
                  <a:pt x="2468" y="1163"/>
                </a:lnTo>
                <a:lnTo>
                  <a:pt x="2468" y="1164"/>
                </a:lnTo>
                <a:lnTo>
                  <a:pt x="2470" y="1167"/>
                </a:lnTo>
                <a:lnTo>
                  <a:pt x="2470" y="1169"/>
                </a:lnTo>
                <a:lnTo>
                  <a:pt x="2470" y="1170"/>
                </a:lnTo>
                <a:lnTo>
                  <a:pt x="2468" y="1172"/>
                </a:lnTo>
                <a:lnTo>
                  <a:pt x="2468" y="1173"/>
                </a:lnTo>
                <a:lnTo>
                  <a:pt x="2468" y="1175"/>
                </a:lnTo>
                <a:lnTo>
                  <a:pt x="2467" y="1176"/>
                </a:lnTo>
                <a:lnTo>
                  <a:pt x="2467" y="1178"/>
                </a:lnTo>
                <a:lnTo>
                  <a:pt x="2467" y="1179"/>
                </a:lnTo>
                <a:lnTo>
                  <a:pt x="2466" y="1179"/>
                </a:lnTo>
                <a:lnTo>
                  <a:pt x="2466" y="1181"/>
                </a:lnTo>
                <a:lnTo>
                  <a:pt x="2467" y="1181"/>
                </a:lnTo>
                <a:lnTo>
                  <a:pt x="2467" y="1182"/>
                </a:lnTo>
                <a:lnTo>
                  <a:pt x="2466" y="1182"/>
                </a:lnTo>
                <a:lnTo>
                  <a:pt x="2466" y="1181"/>
                </a:lnTo>
                <a:lnTo>
                  <a:pt x="2464" y="1179"/>
                </a:lnTo>
                <a:lnTo>
                  <a:pt x="2464" y="1181"/>
                </a:lnTo>
                <a:lnTo>
                  <a:pt x="2463" y="1181"/>
                </a:lnTo>
                <a:lnTo>
                  <a:pt x="2463" y="1182"/>
                </a:lnTo>
                <a:lnTo>
                  <a:pt x="2464" y="1182"/>
                </a:lnTo>
                <a:lnTo>
                  <a:pt x="2464" y="1184"/>
                </a:lnTo>
                <a:lnTo>
                  <a:pt x="2464" y="1185"/>
                </a:lnTo>
                <a:lnTo>
                  <a:pt x="2466" y="1187"/>
                </a:lnTo>
                <a:lnTo>
                  <a:pt x="2466" y="1188"/>
                </a:lnTo>
                <a:lnTo>
                  <a:pt x="2467" y="1188"/>
                </a:lnTo>
                <a:lnTo>
                  <a:pt x="2467" y="1188"/>
                </a:lnTo>
                <a:lnTo>
                  <a:pt x="2467" y="1189"/>
                </a:lnTo>
                <a:lnTo>
                  <a:pt x="2467" y="1189"/>
                </a:lnTo>
                <a:lnTo>
                  <a:pt x="2467" y="1191"/>
                </a:lnTo>
                <a:lnTo>
                  <a:pt x="2468" y="1191"/>
                </a:lnTo>
                <a:lnTo>
                  <a:pt x="2468" y="1189"/>
                </a:lnTo>
                <a:lnTo>
                  <a:pt x="2468" y="1188"/>
                </a:lnTo>
                <a:lnTo>
                  <a:pt x="2470" y="1188"/>
                </a:lnTo>
                <a:lnTo>
                  <a:pt x="2470" y="1189"/>
                </a:lnTo>
                <a:lnTo>
                  <a:pt x="2470" y="1191"/>
                </a:lnTo>
                <a:lnTo>
                  <a:pt x="2468" y="1191"/>
                </a:lnTo>
                <a:lnTo>
                  <a:pt x="2468" y="1192"/>
                </a:lnTo>
                <a:lnTo>
                  <a:pt x="2467" y="1192"/>
                </a:lnTo>
                <a:lnTo>
                  <a:pt x="2467" y="1194"/>
                </a:lnTo>
                <a:lnTo>
                  <a:pt x="2468" y="1194"/>
                </a:lnTo>
                <a:lnTo>
                  <a:pt x="2470" y="1194"/>
                </a:lnTo>
                <a:lnTo>
                  <a:pt x="2470" y="1192"/>
                </a:lnTo>
                <a:lnTo>
                  <a:pt x="2471" y="1192"/>
                </a:lnTo>
                <a:lnTo>
                  <a:pt x="2471" y="1194"/>
                </a:lnTo>
                <a:lnTo>
                  <a:pt x="2470" y="1194"/>
                </a:lnTo>
                <a:lnTo>
                  <a:pt x="2468" y="1195"/>
                </a:lnTo>
                <a:lnTo>
                  <a:pt x="2468" y="1197"/>
                </a:lnTo>
                <a:lnTo>
                  <a:pt x="2468" y="1198"/>
                </a:lnTo>
                <a:lnTo>
                  <a:pt x="2470" y="1200"/>
                </a:lnTo>
                <a:lnTo>
                  <a:pt x="2470" y="1198"/>
                </a:lnTo>
                <a:lnTo>
                  <a:pt x="2471" y="1198"/>
                </a:lnTo>
                <a:lnTo>
                  <a:pt x="2471" y="1200"/>
                </a:lnTo>
                <a:lnTo>
                  <a:pt x="2470" y="1200"/>
                </a:lnTo>
                <a:lnTo>
                  <a:pt x="2470" y="1201"/>
                </a:lnTo>
                <a:lnTo>
                  <a:pt x="2470" y="1203"/>
                </a:lnTo>
                <a:lnTo>
                  <a:pt x="2471" y="1203"/>
                </a:lnTo>
                <a:lnTo>
                  <a:pt x="2471" y="1201"/>
                </a:lnTo>
                <a:lnTo>
                  <a:pt x="2473" y="1201"/>
                </a:lnTo>
                <a:lnTo>
                  <a:pt x="2473" y="1203"/>
                </a:lnTo>
                <a:lnTo>
                  <a:pt x="2471" y="1203"/>
                </a:lnTo>
                <a:lnTo>
                  <a:pt x="2473" y="1204"/>
                </a:lnTo>
                <a:lnTo>
                  <a:pt x="2473" y="1206"/>
                </a:lnTo>
                <a:lnTo>
                  <a:pt x="2473" y="1207"/>
                </a:lnTo>
                <a:lnTo>
                  <a:pt x="2473" y="1209"/>
                </a:lnTo>
                <a:lnTo>
                  <a:pt x="2474" y="1209"/>
                </a:lnTo>
                <a:lnTo>
                  <a:pt x="2476" y="1209"/>
                </a:lnTo>
                <a:lnTo>
                  <a:pt x="2477" y="1209"/>
                </a:lnTo>
                <a:lnTo>
                  <a:pt x="2479" y="1209"/>
                </a:lnTo>
                <a:lnTo>
                  <a:pt x="2479" y="1210"/>
                </a:lnTo>
                <a:lnTo>
                  <a:pt x="2480" y="1210"/>
                </a:lnTo>
                <a:lnTo>
                  <a:pt x="2480" y="1212"/>
                </a:lnTo>
                <a:lnTo>
                  <a:pt x="2479" y="1212"/>
                </a:lnTo>
                <a:lnTo>
                  <a:pt x="2477" y="1212"/>
                </a:lnTo>
                <a:lnTo>
                  <a:pt x="2477" y="1210"/>
                </a:lnTo>
                <a:lnTo>
                  <a:pt x="2476" y="1210"/>
                </a:lnTo>
                <a:lnTo>
                  <a:pt x="2477" y="1213"/>
                </a:lnTo>
                <a:lnTo>
                  <a:pt x="2479" y="1215"/>
                </a:lnTo>
                <a:lnTo>
                  <a:pt x="2480" y="1216"/>
                </a:lnTo>
                <a:lnTo>
                  <a:pt x="2482" y="1217"/>
                </a:lnTo>
                <a:lnTo>
                  <a:pt x="2483" y="1219"/>
                </a:lnTo>
                <a:lnTo>
                  <a:pt x="2485" y="1220"/>
                </a:lnTo>
                <a:lnTo>
                  <a:pt x="2485" y="1222"/>
                </a:lnTo>
                <a:lnTo>
                  <a:pt x="2486" y="1222"/>
                </a:lnTo>
                <a:lnTo>
                  <a:pt x="2486" y="1223"/>
                </a:lnTo>
                <a:lnTo>
                  <a:pt x="2488" y="1223"/>
                </a:lnTo>
                <a:lnTo>
                  <a:pt x="2488" y="1223"/>
                </a:lnTo>
                <a:lnTo>
                  <a:pt x="2488" y="1225"/>
                </a:lnTo>
                <a:lnTo>
                  <a:pt x="2489" y="1226"/>
                </a:lnTo>
                <a:lnTo>
                  <a:pt x="2492" y="1228"/>
                </a:lnTo>
                <a:lnTo>
                  <a:pt x="2492" y="1229"/>
                </a:lnTo>
                <a:lnTo>
                  <a:pt x="2492" y="1231"/>
                </a:lnTo>
                <a:lnTo>
                  <a:pt x="2492" y="1232"/>
                </a:lnTo>
                <a:lnTo>
                  <a:pt x="2493" y="1232"/>
                </a:lnTo>
                <a:lnTo>
                  <a:pt x="2493" y="1234"/>
                </a:lnTo>
                <a:lnTo>
                  <a:pt x="2495" y="1234"/>
                </a:lnTo>
                <a:lnTo>
                  <a:pt x="2496" y="1235"/>
                </a:lnTo>
                <a:lnTo>
                  <a:pt x="2498" y="1237"/>
                </a:lnTo>
                <a:lnTo>
                  <a:pt x="2498" y="1238"/>
                </a:lnTo>
                <a:lnTo>
                  <a:pt x="2499" y="1240"/>
                </a:lnTo>
                <a:lnTo>
                  <a:pt x="2501" y="1241"/>
                </a:lnTo>
                <a:lnTo>
                  <a:pt x="2502" y="1242"/>
                </a:lnTo>
                <a:lnTo>
                  <a:pt x="2502" y="1244"/>
                </a:lnTo>
                <a:lnTo>
                  <a:pt x="2502" y="1245"/>
                </a:lnTo>
                <a:lnTo>
                  <a:pt x="2502" y="1245"/>
                </a:lnTo>
                <a:lnTo>
                  <a:pt x="2502" y="1247"/>
                </a:lnTo>
                <a:lnTo>
                  <a:pt x="2502" y="1248"/>
                </a:lnTo>
                <a:lnTo>
                  <a:pt x="2504" y="1250"/>
                </a:lnTo>
                <a:lnTo>
                  <a:pt x="2504" y="1251"/>
                </a:lnTo>
                <a:lnTo>
                  <a:pt x="2505" y="1251"/>
                </a:lnTo>
                <a:lnTo>
                  <a:pt x="2507" y="1251"/>
                </a:lnTo>
                <a:lnTo>
                  <a:pt x="2507" y="1253"/>
                </a:lnTo>
                <a:lnTo>
                  <a:pt x="2505" y="1253"/>
                </a:lnTo>
                <a:lnTo>
                  <a:pt x="2507" y="1254"/>
                </a:lnTo>
                <a:lnTo>
                  <a:pt x="2507" y="1256"/>
                </a:lnTo>
                <a:lnTo>
                  <a:pt x="2507" y="1257"/>
                </a:lnTo>
                <a:lnTo>
                  <a:pt x="2507" y="1259"/>
                </a:lnTo>
                <a:lnTo>
                  <a:pt x="2508" y="1259"/>
                </a:lnTo>
                <a:lnTo>
                  <a:pt x="2508" y="1259"/>
                </a:lnTo>
                <a:lnTo>
                  <a:pt x="2507" y="1259"/>
                </a:lnTo>
                <a:lnTo>
                  <a:pt x="2507" y="1260"/>
                </a:lnTo>
                <a:lnTo>
                  <a:pt x="2507" y="1262"/>
                </a:lnTo>
                <a:lnTo>
                  <a:pt x="2507" y="1263"/>
                </a:lnTo>
                <a:lnTo>
                  <a:pt x="2508" y="1265"/>
                </a:lnTo>
                <a:lnTo>
                  <a:pt x="2510" y="1266"/>
                </a:lnTo>
                <a:lnTo>
                  <a:pt x="2511" y="1266"/>
                </a:lnTo>
                <a:lnTo>
                  <a:pt x="2511" y="1268"/>
                </a:lnTo>
                <a:lnTo>
                  <a:pt x="2511" y="1269"/>
                </a:lnTo>
                <a:lnTo>
                  <a:pt x="2510" y="1269"/>
                </a:lnTo>
                <a:lnTo>
                  <a:pt x="2508" y="1269"/>
                </a:lnTo>
                <a:lnTo>
                  <a:pt x="2508" y="1270"/>
                </a:lnTo>
                <a:lnTo>
                  <a:pt x="2510" y="1272"/>
                </a:lnTo>
                <a:lnTo>
                  <a:pt x="2510" y="1273"/>
                </a:lnTo>
                <a:lnTo>
                  <a:pt x="2511" y="1275"/>
                </a:lnTo>
                <a:lnTo>
                  <a:pt x="2511" y="1278"/>
                </a:lnTo>
                <a:lnTo>
                  <a:pt x="2513" y="1279"/>
                </a:lnTo>
                <a:lnTo>
                  <a:pt x="2514" y="1281"/>
                </a:lnTo>
                <a:lnTo>
                  <a:pt x="2516" y="1282"/>
                </a:lnTo>
                <a:lnTo>
                  <a:pt x="2516" y="1284"/>
                </a:lnTo>
                <a:lnTo>
                  <a:pt x="2516" y="1288"/>
                </a:lnTo>
                <a:lnTo>
                  <a:pt x="2516" y="1290"/>
                </a:lnTo>
                <a:lnTo>
                  <a:pt x="2517" y="1290"/>
                </a:lnTo>
                <a:lnTo>
                  <a:pt x="2517" y="1291"/>
                </a:lnTo>
                <a:lnTo>
                  <a:pt x="2517" y="1294"/>
                </a:lnTo>
                <a:lnTo>
                  <a:pt x="2520" y="1297"/>
                </a:lnTo>
                <a:lnTo>
                  <a:pt x="2520" y="1300"/>
                </a:lnTo>
                <a:lnTo>
                  <a:pt x="2521" y="1301"/>
                </a:lnTo>
                <a:lnTo>
                  <a:pt x="2521" y="1303"/>
                </a:lnTo>
                <a:lnTo>
                  <a:pt x="2523" y="1306"/>
                </a:lnTo>
                <a:lnTo>
                  <a:pt x="2523" y="1307"/>
                </a:lnTo>
                <a:lnTo>
                  <a:pt x="2523" y="1309"/>
                </a:lnTo>
                <a:lnTo>
                  <a:pt x="2523" y="1310"/>
                </a:lnTo>
                <a:lnTo>
                  <a:pt x="2523" y="1312"/>
                </a:lnTo>
                <a:lnTo>
                  <a:pt x="2523" y="1313"/>
                </a:lnTo>
                <a:lnTo>
                  <a:pt x="2521" y="1313"/>
                </a:lnTo>
                <a:lnTo>
                  <a:pt x="2520" y="1313"/>
                </a:lnTo>
                <a:lnTo>
                  <a:pt x="2520" y="1315"/>
                </a:lnTo>
                <a:lnTo>
                  <a:pt x="2520" y="1316"/>
                </a:lnTo>
                <a:lnTo>
                  <a:pt x="2518" y="1316"/>
                </a:lnTo>
                <a:lnTo>
                  <a:pt x="2518" y="1318"/>
                </a:lnTo>
                <a:lnTo>
                  <a:pt x="2517" y="1318"/>
                </a:lnTo>
                <a:lnTo>
                  <a:pt x="2517" y="1319"/>
                </a:lnTo>
                <a:lnTo>
                  <a:pt x="2518" y="1320"/>
                </a:lnTo>
                <a:lnTo>
                  <a:pt x="2518" y="1322"/>
                </a:lnTo>
                <a:lnTo>
                  <a:pt x="2520" y="1322"/>
                </a:lnTo>
                <a:lnTo>
                  <a:pt x="2520" y="1323"/>
                </a:lnTo>
                <a:lnTo>
                  <a:pt x="2520" y="1325"/>
                </a:lnTo>
                <a:lnTo>
                  <a:pt x="2520" y="1326"/>
                </a:lnTo>
                <a:lnTo>
                  <a:pt x="2520" y="1328"/>
                </a:lnTo>
                <a:lnTo>
                  <a:pt x="2520" y="1329"/>
                </a:lnTo>
                <a:lnTo>
                  <a:pt x="2521" y="1329"/>
                </a:lnTo>
                <a:lnTo>
                  <a:pt x="2521" y="1331"/>
                </a:lnTo>
                <a:lnTo>
                  <a:pt x="2521" y="1332"/>
                </a:lnTo>
                <a:lnTo>
                  <a:pt x="2523" y="1334"/>
                </a:lnTo>
                <a:lnTo>
                  <a:pt x="2523" y="1335"/>
                </a:lnTo>
                <a:lnTo>
                  <a:pt x="2524" y="1337"/>
                </a:lnTo>
                <a:lnTo>
                  <a:pt x="2524" y="1338"/>
                </a:lnTo>
                <a:lnTo>
                  <a:pt x="2524" y="1340"/>
                </a:lnTo>
                <a:lnTo>
                  <a:pt x="2526" y="1341"/>
                </a:lnTo>
                <a:lnTo>
                  <a:pt x="2527" y="1343"/>
                </a:lnTo>
                <a:lnTo>
                  <a:pt x="2527" y="1344"/>
                </a:lnTo>
                <a:lnTo>
                  <a:pt x="2527" y="1346"/>
                </a:lnTo>
                <a:lnTo>
                  <a:pt x="2529" y="1348"/>
                </a:lnTo>
                <a:lnTo>
                  <a:pt x="2529" y="1350"/>
                </a:lnTo>
                <a:lnTo>
                  <a:pt x="2529" y="1351"/>
                </a:lnTo>
                <a:lnTo>
                  <a:pt x="2527" y="1354"/>
                </a:lnTo>
                <a:lnTo>
                  <a:pt x="2527" y="1356"/>
                </a:lnTo>
                <a:lnTo>
                  <a:pt x="2527" y="1357"/>
                </a:lnTo>
                <a:lnTo>
                  <a:pt x="2527" y="1360"/>
                </a:lnTo>
                <a:lnTo>
                  <a:pt x="2527" y="1363"/>
                </a:lnTo>
                <a:lnTo>
                  <a:pt x="2527" y="1365"/>
                </a:lnTo>
                <a:lnTo>
                  <a:pt x="2527" y="1365"/>
                </a:lnTo>
                <a:lnTo>
                  <a:pt x="2526" y="1365"/>
                </a:lnTo>
                <a:lnTo>
                  <a:pt x="2526" y="1366"/>
                </a:lnTo>
                <a:lnTo>
                  <a:pt x="2526" y="1368"/>
                </a:lnTo>
                <a:lnTo>
                  <a:pt x="2524" y="1369"/>
                </a:lnTo>
                <a:lnTo>
                  <a:pt x="2524" y="1371"/>
                </a:lnTo>
                <a:lnTo>
                  <a:pt x="2523" y="1372"/>
                </a:lnTo>
                <a:lnTo>
                  <a:pt x="2523" y="1373"/>
                </a:lnTo>
                <a:lnTo>
                  <a:pt x="2521" y="1375"/>
                </a:lnTo>
                <a:lnTo>
                  <a:pt x="2520" y="1375"/>
                </a:lnTo>
                <a:lnTo>
                  <a:pt x="2518" y="1375"/>
                </a:lnTo>
                <a:lnTo>
                  <a:pt x="2518" y="1376"/>
                </a:lnTo>
                <a:lnTo>
                  <a:pt x="2517" y="1376"/>
                </a:lnTo>
                <a:lnTo>
                  <a:pt x="2516" y="1378"/>
                </a:lnTo>
                <a:lnTo>
                  <a:pt x="2516" y="1379"/>
                </a:lnTo>
                <a:lnTo>
                  <a:pt x="2516" y="1381"/>
                </a:lnTo>
                <a:lnTo>
                  <a:pt x="2516" y="1382"/>
                </a:lnTo>
                <a:lnTo>
                  <a:pt x="2514" y="1382"/>
                </a:lnTo>
                <a:lnTo>
                  <a:pt x="2514" y="1384"/>
                </a:lnTo>
                <a:lnTo>
                  <a:pt x="2513" y="1385"/>
                </a:lnTo>
                <a:lnTo>
                  <a:pt x="2511" y="1385"/>
                </a:lnTo>
                <a:lnTo>
                  <a:pt x="2511" y="1387"/>
                </a:lnTo>
                <a:lnTo>
                  <a:pt x="2511" y="1388"/>
                </a:lnTo>
                <a:lnTo>
                  <a:pt x="2510" y="1388"/>
                </a:lnTo>
                <a:lnTo>
                  <a:pt x="2510" y="1390"/>
                </a:lnTo>
                <a:lnTo>
                  <a:pt x="2510" y="1391"/>
                </a:lnTo>
                <a:lnTo>
                  <a:pt x="2510" y="1393"/>
                </a:lnTo>
                <a:lnTo>
                  <a:pt x="2510" y="1394"/>
                </a:lnTo>
                <a:lnTo>
                  <a:pt x="2508" y="1396"/>
                </a:lnTo>
                <a:lnTo>
                  <a:pt x="2508" y="1397"/>
                </a:lnTo>
                <a:lnTo>
                  <a:pt x="2507" y="1397"/>
                </a:lnTo>
                <a:lnTo>
                  <a:pt x="2507" y="1399"/>
                </a:lnTo>
                <a:lnTo>
                  <a:pt x="2507" y="1400"/>
                </a:lnTo>
                <a:lnTo>
                  <a:pt x="2507" y="1400"/>
                </a:lnTo>
                <a:lnTo>
                  <a:pt x="2507" y="1401"/>
                </a:lnTo>
                <a:lnTo>
                  <a:pt x="2507" y="1403"/>
                </a:lnTo>
                <a:lnTo>
                  <a:pt x="2507" y="1404"/>
                </a:lnTo>
                <a:lnTo>
                  <a:pt x="2505" y="1406"/>
                </a:lnTo>
                <a:lnTo>
                  <a:pt x="2505" y="1407"/>
                </a:lnTo>
                <a:lnTo>
                  <a:pt x="2505" y="1409"/>
                </a:lnTo>
                <a:lnTo>
                  <a:pt x="2505" y="1410"/>
                </a:lnTo>
                <a:lnTo>
                  <a:pt x="2505" y="1412"/>
                </a:lnTo>
                <a:lnTo>
                  <a:pt x="2504" y="1412"/>
                </a:lnTo>
                <a:lnTo>
                  <a:pt x="2504" y="1413"/>
                </a:lnTo>
                <a:lnTo>
                  <a:pt x="2504" y="1415"/>
                </a:lnTo>
                <a:lnTo>
                  <a:pt x="2502" y="1416"/>
                </a:lnTo>
                <a:lnTo>
                  <a:pt x="2504" y="1416"/>
                </a:lnTo>
                <a:lnTo>
                  <a:pt x="2504" y="1418"/>
                </a:lnTo>
                <a:lnTo>
                  <a:pt x="2502" y="1418"/>
                </a:lnTo>
                <a:lnTo>
                  <a:pt x="2502" y="1419"/>
                </a:lnTo>
                <a:lnTo>
                  <a:pt x="2502" y="1421"/>
                </a:lnTo>
                <a:lnTo>
                  <a:pt x="2502" y="1422"/>
                </a:lnTo>
                <a:lnTo>
                  <a:pt x="2502" y="1424"/>
                </a:lnTo>
                <a:lnTo>
                  <a:pt x="2502" y="1425"/>
                </a:lnTo>
                <a:lnTo>
                  <a:pt x="2501" y="1425"/>
                </a:lnTo>
                <a:lnTo>
                  <a:pt x="2501" y="1426"/>
                </a:lnTo>
                <a:lnTo>
                  <a:pt x="2501" y="1428"/>
                </a:lnTo>
                <a:lnTo>
                  <a:pt x="2499" y="1428"/>
                </a:lnTo>
                <a:lnTo>
                  <a:pt x="2499" y="1429"/>
                </a:lnTo>
                <a:lnTo>
                  <a:pt x="2499" y="1431"/>
                </a:lnTo>
                <a:lnTo>
                  <a:pt x="2499" y="1432"/>
                </a:lnTo>
                <a:lnTo>
                  <a:pt x="2499" y="1434"/>
                </a:lnTo>
                <a:lnTo>
                  <a:pt x="2499" y="1438"/>
                </a:lnTo>
                <a:lnTo>
                  <a:pt x="2499" y="1440"/>
                </a:lnTo>
                <a:lnTo>
                  <a:pt x="2499" y="1441"/>
                </a:lnTo>
                <a:lnTo>
                  <a:pt x="2499" y="1443"/>
                </a:lnTo>
                <a:lnTo>
                  <a:pt x="2499" y="1444"/>
                </a:lnTo>
                <a:lnTo>
                  <a:pt x="2499" y="1446"/>
                </a:lnTo>
                <a:lnTo>
                  <a:pt x="2498" y="1447"/>
                </a:lnTo>
                <a:lnTo>
                  <a:pt x="2498" y="1450"/>
                </a:lnTo>
                <a:lnTo>
                  <a:pt x="2498" y="1452"/>
                </a:lnTo>
                <a:lnTo>
                  <a:pt x="2498" y="1454"/>
                </a:lnTo>
                <a:lnTo>
                  <a:pt x="2498" y="1456"/>
                </a:lnTo>
                <a:lnTo>
                  <a:pt x="2498" y="1457"/>
                </a:lnTo>
                <a:lnTo>
                  <a:pt x="2498" y="1459"/>
                </a:lnTo>
                <a:lnTo>
                  <a:pt x="2498" y="1460"/>
                </a:lnTo>
                <a:lnTo>
                  <a:pt x="2498" y="1462"/>
                </a:lnTo>
                <a:lnTo>
                  <a:pt x="2498" y="1463"/>
                </a:lnTo>
                <a:lnTo>
                  <a:pt x="2499" y="1463"/>
                </a:lnTo>
                <a:lnTo>
                  <a:pt x="2499" y="1465"/>
                </a:lnTo>
                <a:lnTo>
                  <a:pt x="2499" y="1466"/>
                </a:lnTo>
                <a:lnTo>
                  <a:pt x="2501" y="1468"/>
                </a:lnTo>
                <a:lnTo>
                  <a:pt x="2501" y="1469"/>
                </a:lnTo>
                <a:lnTo>
                  <a:pt x="2501" y="1471"/>
                </a:lnTo>
                <a:lnTo>
                  <a:pt x="2501" y="1472"/>
                </a:lnTo>
                <a:lnTo>
                  <a:pt x="2502" y="1472"/>
                </a:lnTo>
                <a:lnTo>
                  <a:pt x="2502" y="1474"/>
                </a:lnTo>
                <a:lnTo>
                  <a:pt x="2504" y="1474"/>
                </a:lnTo>
                <a:lnTo>
                  <a:pt x="2505" y="1478"/>
                </a:lnTo>
                <a:lnTo>
                  <a:pt x="2505" y="1479"/>
                </a:lnTo>
                <a:lnTo>
                  <a:pt x="2507" y="1479"/>
                </a:lnTo>
                <a:lnTo>
                  <a:pt x="2507" y="1481"/>
                </a:lnTo>
                <a:lnTo>
                  <a:pt x="2507" y="1482"/>
                </a:lnTo>
                <a:lnTo>
                  <a:pt x="2508" y="1484"/>
                </a:lnTo>
                <a:lnTo>
                  <a:pt x="2508" y="1485"/>
                </a:lnTo>
                <a:lnTo>
                  <a:pt x="2508" y="1487"/>
                </a:lnTo>
                <a:lnTo>
                  <a:pt x="2510" y="1487"/>
                </a:lnTo>
                <a:lnTo>
                  <a:pt x="2510" y="1488"/>
                </a:lnTo>
                <a:lnTo>
                  <a:pt x="2510" y="1490"/>
                </a:lnTo>
                <a:lnTo>
                  <a:pt x="2511" y="1491"/>
                </a:lnTo>
                <a:lnTo>
                  <a:pt x="2511" y="1493"/>
                </a:lnTo>
                <a:lnTo>
                  <a:pt x="2513" y="1496"/>
                </a:lnTo>
                <a:lnTo>
                  <a:pt x="2513" y="1497"/>
                </a:lnTo>
                <a:lnTo>
                  <a:pt x="2513" y="1499"/>
                </a:lnTo>
                <a:lnTo>
                  <a:pt x="2514" y="1499"/>
                </a:lnTo>
                <a:lnTo>
                  <a:pt x="2514" y="1500"/>
                </a:lnTo>
                <a:lnTo>
                  <a:pt x="2516" y="1502"/>
                </a:lnTo>
                <a:lnTo>
                  <a:pt x="2516" y="1503"/>
                </a:lnTo>
                <a:lnTo>
                  <a:pt x="2516" y="1505"/>
                </a:lnTo>
                <a:lnTo>
                  <a:pt x="2516" y="1507"/>
                </a:lnTo>
                <a:lnTo>
                  <a:pt x="2517" y="1507"/>
                </a:lnTo>
                <a:lnTo>
                  <a:pt x="2517" y="1509"/>
                </a:lnTo>
                <a:lnTo>
                  <a:pt x="2517" y="1510"/>
                </a:lnTo>
                <a:lnTo>
                  <a:pt x="2518" y="1512"/>
                </a:lnTo>
                <a:lnTo>
                  <a:pt x="2520" y="1515"/>
                </a:lnTo>
                <a:lnTo>
                  <a:pt x="2521" y="1516"/>
                </a:lnTo>
                <a:lnTo>
                  <a:pt x="2521" y="1519"/>
                </a:lnTo>
                <a:lnTo>
                  <a:pt x="2523" y="1521"/>
                </a:lnTo>
                <a:lnTo>
                  <a:pt x="2523" y="1524"/>
                </a:lnTo>
                <a:lnTo>
                  <a:pt x="2523" y="1525"/>
                </a:lnTo>
                <a:lnTo>
                  <a:pt x="2524" y="1525"/>
                </a:lnTo>
                <a:lnTo>
                  <a:pt x="2524" y="1527"/>
                </a:lnTo>
                <a:lnTo>
                  <a:pt x="2526" y="1527"/>
                </a:lnTo>
                <a:lnTo>
                  <a:pt x="2527" y="1531"/>
                </a:lnTo>
                <a:lnTo>
                  <a:pt x="2529" y="1532"/>
                </a:lnTo>
                <a:lnTo>
                  <a:pt x="2529" y="1534"/>
                </a:lnTo>
                <a:lnTo>
                  <a:pt x="2529" y="1535"/>
                </a:lnTo>
                <a:lnTo>
                  <a:pt x="2530" y="1535"/>
                </a:lnTo>
                <a:lnTo>
                  <a:pt x="2530" y="1537"/>
                </a:lnTo>
                <a:lnTo>
                  <a:pt x="2530" y="1540"/>
                </a:lnTo>
                <a:lnTo>
                  <a:pt x="2530" y="1543"/>
                </a:lnTo>
                <a:lnTo>
                  <a:pt x="2530" y="1543"/>
                </a:lnTo>
                <a:lnTo>
                  <a:pt x="2529" y="1543"/>
                </a:lnTo>
                <a:lnTo>
                  <a:pt x="2529" y="1544"/>
                </a:lnTo>
                <a:lnTo>
                  <a:pt x="2529" y="1546"/>
                </a:lnTo>
                <a:lnTo>
                  <a:pt x="2529" y="1547"/>
                </a:lnTo>
                <a:lnTo>
                  <a:pt x="2529" y="1549"/>
                </a:lnTo>
                <a:lnTo>
                  <a:pt x="2529" y="1550"/>
                </a:lnTo>
                <a:lnTo>
                  <a:pt x="2529" y="1552"/>
                </a:lnTo>
                <a:lnTo>
                  <a:pt x="2529" y="1553"/>
                </a:lnTo>
                <a:lnTo>
                  <a:pt x="2529" y="1556"/>
                </a:lnTo>
                <a:lnTo>
                  <a:pt x="2529" y="1558"/>
                </a:lnTo>
                <a:lnTo>
                  <a:pt x="2529" y="1559"/>
                </a:lnTo>
                <a:lnTo>
                  <a:pt x="2529" y="1560"/>
                </a:lnTo>
                <a:lnTo>
                  <a:pt x="2529" y="1562"/>
                </a:lnTo>
                <a:lnTo>
                  <a:pt x="2529" y="1563"/>
                </a:lnTo>
                <a:lnTo>
                  <a:pt x="2529" y="1565"/>
                </a:lnTo>
                <a:lnTo>
                  <a:pt x="2529" y="1566"/>
                </a:lnTo>
                <a:lnTo>
                  <a:pt x="2530" y="1566"/>
                </a:lnTo>
                <a:lnTo>
                  <a:pt x="2530" y="1568"/>
                </a:lnTo>
                <a:lnTo>
                  <a:pt x="2530" y="1569"/>
                </a:lnTo>
                <a:lnTo>
                  <a:pt x="2530" y="1571"/>
                </a:lnTo>
                <a:lnTo>
                  <a:pt x="2532" y="1572"/>
                </a:lnTo>
                <a:lnTo>
                  <a:pt x="2532" y="1574"/>
                </a:lnTo>
                <a:lnTo>
                  <a:pt x="2532" y="1575"/>
                </a:lnTo>
                <a:lnTo>
                  <a:pt x="2532" y="1577"/>
                </a:lnTo>
                <a:lnTo>
                  <a:pt x="2532" y="1578"/>
                </a:lnTo>
                <a:lnTo>
                  <a:pt x="2532" y="1578"/>
                </a:lnTo>
                <a:lnTo>
                  <a:pt x="2532" y="1580"/>
                </a:lnTo>
                <a:lnTo>
                  <a:pt x="2532" y="1581"/>
                </a:lnTo>
                <a:lnTo>
                  <a:pt x="2532" y="1583"/>
                </a:lnTo>
                <a:lnTo>
                  <a:pt x="2532" y="1584"/>
                </a:lnTo>
                <a:lnTo>
                  <a:pt x="2532" y="1585"/>
                </a:lnTo>
                <a:lnTo>
                  <a:pt x="2532" y="1587"/>
                </a:lnTo>
                <a:lnTo>
                  <a:pt x="2532" y="1588"/>
                </a:lnTo>
                <a:lnTo>
                  <a:pt x="2532" y="1590"/>
                </a:lnTo>
                <a:lnTo>
                  <a:pt x="2533" y="1591"/>
                </a:lnTo>
                <a:lnTo>
                  <a:pt x="2533" y="1593"/>
                </a:lnTo>
                <a:lnTo>
                  <a:pt x="2533" y="1594"/>
                </a:lnTo>
                <a:lnTo>
                  <a:pt x="2533" y="1596"/>
                </a:lnTo>
                <a:lnTo>
                  <a:pt x="2533" y="1597"/>
                </a:lnTo>
                <a:lnTo>
                  <a:pt x="2533" y="1599"/>
                </a:lnTo>
                <a:lnTo>
                  <a:pt x="2535" y="1599"/>
                </a:lnTo>
                <a:lnTo>
                  <a:pt x="2535" y="1600"/>
                </a:lnTo>
                <a:lnTo>
                  <a:pt x="2535" y="1602"/>
                </a:lnTo>
                <a:lnTo>
                  <a:pt x="2533" y="1602"/>
                </a:lnTo>
                <a:lnTo>
                  <a:pt x="2533" y="1603"/>
                </a:lnTo>
                <a:lnTo>
                  <a:pt x="2535" y="1603"/>
                </a:lnTo>
                <a:lnTo>
                  <a:pt x="2535" y="1605"/>
                </a:lnTo>
                <a:lnTo>
                  <a:pt x="2535" y="1606"/>
                </a:lnTo>
                <a:lnTo>
                  <a:pt x="2535" y="1608"/>
                </a:lnTo>
                <a:lnTo>
                  <a:pt x="2535" y="1609"/>
                </a:lnTo>
                <a:lnTo>
                  <a:pt x="2536" y="1609"/>
                </a:lnTo>
                <a:lnTo>
                  <a:pt x="2536" y="1610"/>
                </a:lnTo>
                <a:lnTo>
                  <a:pt x="2536" y="1612"/>
                </a:lnTo>
                <a:lnTo>
                  <a:pt x="2536" y="1613"/>
                </a:lnTo>
                <a:lnTo>
                  <a:pt x="2536" y="1613"/>
                </a:lnTo>
                <a:lnTo>
                  <a:pt x="2538" y="1613"/>
                </a:lnTo>
                <a:lnTo>
                  <a:pt x="2538" y="1615"/>
                </a:lnTo>
                <a:lnTo>
                  <a:pt x="2538" y="1618"/>
                </a:lnTo>
                <a:lnTo>
                  <a:pt x="2538" y="1618"/>
                </a:lnTo>
                <a:lnTo>
                  <a:pt x="2538" y="1619"/>
                </a:lnTo>
                <a:lnTo>
                  <a:pt x="2538" y="1621"/>
                </a:lnTo>
                <a:lnTo>
                  <a:pt x="2539" y="1621"/>
                </a:lnTo>
                <a:lnTo>
                  <a:pt x="2539" y="1622"/>
                </a:lnTo>
                <a:lnTo>
                  <a:pt x="2539" y="1624"/>
                </a:lnTo>
                <a:lnTo>
                  <a:pt x="2541" y="1625"/>
                </a:lnTo>
                <a:lnTo>
                  <a:pt x="2541" y="1627"/>
                </a:lnTo>
                <a:lnTo>
                  <a:pt x="2543" y="1627"/>
                </a:lnTo>
                <a:lnTo>
                  <a:pt x="2543" y="1628"/>
                </a:lnTo>
                <a:lnTo>
                  <a:pt x="2545" y="1630"/>
                </a:lnTo>
                <a:lnTo>
                  <a:pt x="2546" y="1631"/>
                </a:lnTo>
                <a:lnTo>
                  <a:pt x="2546" y="1633"/>
                </a:lnTo>
                <a:lnTo>
                  <a:pt x="2548" y="1633"/>
                </a:lnTo>
                <a:lnTo>
                  <a:pt x="2548" y="1634"/>
                </a:lnTo>
                <a:lnTo>
                  <a:pt x="2549" y="1634"/>
                </a:lnTo>
                <a:lnTo>
                  <a:pt x="2549" y="1636"/>
                </a:lnTo>
                <a:lnTo>
                  <a:pt x="2549" y="1637"/>
                </a:lnTo>
                <a:lnTo>
                  <a:pt x="2549" y="1638"/>
                </a:lnTo>
                <a:lnTo>
                  <a:pt x="2551" y="1638"/>
                </a:lnTo>
                <a:lnTo>
                  <a:pt x="2551" y="1640"/>
                </a:lnTo>
                <a:lnTo>
                  <a:pt x="2552" y="1641"/>
                </a:lnTo>
                <a:lnTo>
                  <a:pt x="2552" y="1643"/>
                </a:lnTo>
                <a:lnTo>
                  <a:pt x="2552" y="1644"/>
                </a:lnTo>
                <a:lnTo>
                  <a:pt x="2552" y="1646"/>
                </a:lnTo>
                <a:lnTo>
                  <a:pt x="2554" y="1647"/>
                </a:lnTo>
                <a:lnTo>
                  <a:pt x="2554" y="1649"/>
                </a:lnTo>
                <a:lnTo>
                  <a:pt x="2554" y="1649"/>
                </a:lnTo>
                <a:lnTo>
                  <a:pt x="2554" y="1650"/>
                </a:lnTo>
                <a:lnTo>
                  <a:pt x="2554" y="1652"/>
                </a:lnTo>
                <a:lnTo>
                  <a:pt x="2554" y="1653"/>
                </a:lnTo>
                <a:lnTo>
                  <a:pt x="2555" y="1655"/>
                </a:lnTo>
                <a:lnTo>
                  <a:pt x="2555" y="1656"/>
                </a:lnTo>
                <a:lnTo>
                  <a:pt x="2555" y="1658"/>
                </a:lnTo>
                <a:lnTo>
                  <a:pt x="2555" y="1659"/>
                </a:lnTo>
                <a:lnTo>
                  <a:pt x="2555" y="1661"/>
                </a:lnTo>
                <a:lnTo>
                  <a:pt x="2557" y="1661"/>
                </a:lnTo>
                <a:lnTo>
                  <a:pt x="2557" y="1662"/>
                </a:lnTo>
                <a:lnTo>
                  <a:pt x="2558" y="1663"/>
                </a:lnTo>
                <a:lnTo>
                  <a:pt x="2558" y="1665"/>
                </a:lnTo>
                <a:lnTo>
                  <a:pt x="2558" y="1666"/>
                </a:lnTo>
                <a:lnTo>
                  <a:pt x="2558" y="1668"/>
                </a:lnTo>
                <a:lnTo>
                  <a:pt x="2560" y="1669"/>
                </a:lnTo>
                <a:lnTo>
                  <a:pt x="2560" y="1671"/>
                </a:lnTo>
                <a:lnTo>
                  <a:pt x="2561" y="1672"/>
                </a:lnTo>
                <a:lnTo>
                  <a:pt x="2561" y="1674"/>
                </a:lnTo>
                <a:lnTo>
                  <a:pt x="2563" y="1675"/>
                </a:lnTo>
                <a:lnTo>
                  <a:pt x="2563" y="1677"/>
                </a:lnTo>
                <a:lnTo>
                  <a:pt x="2564" y="1678"/>
                </a:lnTo>
                <a:lnTo>
                  <a:pt x="2564" y="1680"/>
                </a:lnTo>
                <a:lnTo>
                  <a:pt x="2566" y="1681"/>
                </a:lnTo>
                <a:lnTo>
                  <a:pt x="2566" y="1683"/>
                </a:lnTo>
                <a:lnTo>
                  <a:pt x="2566" y="1684"/>
                </a:lnTo>
                <a:lnTo>
                  <a:pt x="2567" y="1684"/>
                </a:lnTo>
                <a:lnTo>
                  <a:pt x="2566" y="1684"/>
                </a:lnTo>
                <a:lnTo>
                  <a:pt x="2566" y="1686"/>
                </a:lnTo>
                <a:lnTo>
                  <a:pt x="2567" y="1686"/>
                </a:lnTo>
                <a:lnTo>
                  <a:pt x="2567" y="1687"/>
                </a:lnTo>
                <a:lnTo>
                  <a:pt x="2567" y="1690"/>
                </a:lnTo>
                <a:lnTo>
                  <a:pt x="2566" y="1690"/>
                </a:lnTo>
                <a:lnTo>
                  <a:pt x="2566" y="1691"/>
                </a:lnTo>
                <a:lnTo>
                  <a:pt x="2566" y="1693"/>
                </a:lnTo>
                <a:lnTo>
                  <a:pt x="2566" y="1694"/>
                </a:lnTo>
                <a:lnTo>
                  <a:pt x="2566" y="1696"/>
                </a:lnTo>
                <a:lnTo>
                  <a:pt x="2564" y="1697"/>
                </a:lnTo>
                <a:lnTo>
                  <a:pt x="2563" y="1697"/>
                </a:lnTo>
                <a:lnTo>
                  <a:pt x="2561" y="1697"/>
                </a:lnTo>
                <a:lnTo>
                  <a:pt x="2560" y="1697"/>
                </a:lnTo>
                <a:lnTo>
                  <a:pt x="2560" y="1699"/>
                </a:lnTo>
                <a:lnTo>
                  <a:pt x="2560" y="1700"/>
                </a:lnTo>
                <a:lnTo>
                  <a:pt x="2560" y="1702"/>
                </a:lnTo>
                <a:lnTo>
                  <a:pt x="2561" y="1702"/>
                </a:lnTo>
                <a:lnTo>
                  <a:pt x="2561" y="1703"/>
                </a:lnTo>
                <a:lnTo>
                  <a:pt x="2563" y="1703"/>
                </a:lnTo>
                <a:lnTo>
                  <a:pt x="2563" y="1705"/>
                </a:lnTo>
                <a:lnTo>
                  <a:pt x="2561" y="1705"/>
                </a:lnTo>
                <a:lnTo>
                  <a:pt x="2563" y="1706"/>
                </a:lnTo>
                <a:lnTo>
                  <a:pt x="2563" y="1708"/>
                </a:lnTo>
                <a:lnTo>
                  <a:pt x="2564" y="1708"/>
                </a:lnTo>
                <a:lnTo>
                  <a:pt x="2564" y="1709"/>
                </a:lnTo>
                <a:lnTo>
                  <a:pt x="2564" y="1711"/>
                </a:lnTo>
                <a:lnTo>
                  <a:pt x="2566" y="1712"/>
                </a:lnTo>
                <a:lnTo>
                  <a:pt x="2566" y="1714"/>
                </a:lnTo>
                <a:lnTo>
                  <a:pt x="2566" y="1715"/>
                </a:lnTo>
                <a:lnTo>
                  <a:pt x="2566" y="1716"/>
                </a:lnTo>
                <a:lnTo>
                  <a:pt x="2564" y="1716"/>
                </a:lnTo>
                <a:lnTo>
                  <a:pt x="2564" y="1718"/>
                </a:lnTo>
                <a:lnTo>
                  <a:pt x="2564" y="1719"/>
                </a:lnTo>
                <a:lnTo>
                  <a:pt x="2566" y="1719"/>
                </a:lnTo>
                <a:lnTo>
                  <a:pt x="2566" y="1718"/>
                </a:lnTo>
                <a:lnTo>
                  <a:pt x="2567" y="1718"/>
                </a:lnTo>
                <a:lnTo>
                  <a:pt x="2568" y="1719"/>
                </a:lnTo>
                <a:lnTo>
                  <a:pt x="2570" y="1719"/>
                </a:lnTo>
                <a:lnTo>
                  <a:pt x="2570" y="1719"/>
                </a:lnTo>
                <a:lnTo>
                  <a:pt x="2570" y="1721"/>
                </a:lnTo>
                <a:lnTo>
                  <a:pt x="2568" y="1721"/>
                </a:lnTo>
                <a:lnTo>
                  <a:pt x="2568" y="1722"/>
                </a:lnTo>
                <a:lnTo>
                  <a:pt x="2570" y="1722"/>
                </a:lnTo>
                <a:lnTo>
                  <a:pt x="2571" y="1721"/>
                </a:lnTo>
                <a:lnTo>
                  <a:pt x="2573" y="1721"/>
                </a:lnTo>
                <a:lnTo>
                  <a:pt x="2573" y="1722"/>
                </a:lnTo>
                <a:lnTo>
                  <a:pt x="2573" y="1722"/>
                </a:lnTo>
                <a:lnTo>
                  <a:pt x="2574" y="1722"/>
                </a:lnTo>
                <a:lnTo>
                  <a:pt x="2574" y="1724"/>
                </a:lnTo>
                <a:lnTo>
                  <a:pt x="2574" y="1725"/>
                </a:lnTo>
                <a:lnTo>
                  <a:pt x="2574" y="1727"/>
                </a:lnTo>
                <a:lnTo>
                  <a:pt x="2576" y="1727"/>
                </a:lnTo>
                <a:lnTo>
                  <a:pt x="2576" y="1728"/>
                </a:lnTo>
                <a:lnTo>
                  <a:pt x="2577" y="1728"/>
                </a:lnTo>
                <a:lnTo>
                  <a:pt x="2580" y="1728"/>
                </a:lnTo>
                <a:lnTo>
                  <a:pt x="2580" y="1730"/>
                </a:lnTo>
                <a:lnTo>
                  <a:pt x="2582" y="1730"/>
                </a:lnTo>
                <a:lnTo>
                  <a:pt x="2582" y="1728"/>
                </a:lnTo>
                <a:lnTo>
                  <a:pt x="2583" y="1727"/>
                </a:lnTo>
                <a:lnTo>
                  <a:pt x="2585" y="1727"/>
                </a:lnTo>
                <a:lnTo>
                  <a:pt x="2585" y="1725"/>
                </a:lnTo>
                <a:lnTo>
                  <a:pt x="2586" y="1725"/>
                </a:lnTo>
                <a:lnTo>
                  <a:pt x="2588" y="1724"/>
                </a:lnTo>
                <a:lnTo>
                  <a:pt x="2589" y="1724"/>
                </a:lnTo>
                <a:lnTo>
                  <a:pt x="2591" y="1722"/>
                </a:lnTo>
                <a:lnTo>
                  <a:pt x="2592" y="1724"/>
                </a:lnTo>
                <a:lnTo>
                  <a:pt x="2592" y="1722"/>
                </a:lnTo>
                <a:lnTo>
                  <a:pt x="2593" y="1722"/>
                </a:lnTo>
                <a:lnTo>
                  <a:pt x="2595" y="1722"/>
                </a:lnTo>
                <a:lnTo>
                  <a:pt x="2596" y="1722"/>
                </a:lnTo>
                <a:lnTo>
                  <a:pt x="2598" y="1722"/>
                </a:lnTo>
                <a:lnTo>
                  <a:pt x="2599" y="1722"/>
                </a:lnTo>
                <a:lnTo>
                  <a:pt x="2601" y="1722"/>
                </a:lnTo>
                <a:lnTo>
                  <a:pt x="2602" y="1722"/>
                </a:lnTo>
                <a:lnTo>
                  <a:pt x="2604" y="1722"/>
                </a:lnTo>
                <a:lnTo>
                  <a:pt x="2605" y="1722"/>
                </a:lnTo>
                <a:lnTo>
                  <a:pt x="2605" y="1721"/>
                </a:lnTo>
                <a:lnTo>
                  <a:pt x="2607" y="1721"/>
                </a:lnTo>
                <a:lnTo>
                  <a:pt x="2607" y="1719"/>
                </a:lnTo>
                <a:lnTo>
                  <a:pt x="2608" y="1719"/>
                </a:lnTo>
                <a:lnTo>
                  <a:pt x="2608" y="1719"/>
                </a:lnTo>
                <a:lnTo>
                  <a:pt x="2608" y="1719"/>
                </a:lnTo>
                <a:lnTo>
                  <a:pt x="2610" y="1718"/>
                </a:lnTo>
                <a:lnTo>
                  <a:pt x="2611" y="1718"/>
                </a:lnTo>
                <a:lnTo>
                  <a:pt x="2613" y="1718"/>
                </a:lnTo>
                <a:lnTo>
                  <a:pt x="2614" y="1718"/>
                </a:lnTo>
                <a:lnTo>
                  <a:pt x="2616" y="1718"/>
                </a:lnTo>
                <a:lnTo>
                  <a:pt x="2617" y="1718"/>
                </a:lnTo>
                <a:lnTo>
                  <a:pt x="2617" y="1719"/>
                </a:lnTo>
                <a:lnTo>
                  <a:pt x="2618" y="1719"/>
                </a:lnTo>
                <a:lnTo>
                  <a:pt x="2623" y="1719"/>
                </a:lnTo>
                <a:lnTo>
                  <a:pt x="2623" y="1718"/>
                </a:lnTo>
                <a:lnTo>
                  <a:pt x="2624" y="1718"/>
                </a:lnTo>
                <a:lnTo>
                  <a:pt x="2626" y="1716"/>
                </a:lnTo>
                <a:lnTo>
                  <a:pt x="2629" y="1718"/>
                </a:lnTo>
                <a:lnTo>
                  <a:pt x="2630" y="1718"/>
                </a:lnTo>
                <a:lnTo>
                  <a:pt x="2633" y="1718"/>
                </a:lnTo>
                <a:lnTo>
                  <a:pt x="2633" y="1719"/>
                </a:lnTo>
                <a:lnTo>
                  <a:pt x="2635" y="1719"/>
                </a:lnTo>
                <a:lnTo>
                  <a:pt x="2636" y="1719"/>
                </a:lnTo>
                <a:lnTo>
                  <a:pt x="2638" y="1719"/>
                </a:lnTo>
                <a:lnTo>
                  <a:pt x="2639" y="1719"/>
                </a:lnTo>
                <a:lnTo>
                  <a:pt x="2641" y="1719"/>
                </a:lnTo>
                <a:lnTo>
                  <a:pt x="2641" y="1719"/>
                </a:lnTo>
                <a:lnTo>
                  <a:pt x="2642" y="1719"/>
                </a:lnTo>
                <a:lnTo>
                  <a:pt x="2642" y="1718"/>
                </a:lnTo>
                <a:lnTo>
                  <a:pt x="2643" y="1718"/>
                </a:lnTo>
                <a:lnTo>
                  <a:pt x="2643" y="1716"/>
                </a:lnTo>
                <a:lnTo>
                  <a:pt x="2643" y="1716"/>
                </a:lnTo>
                <a:lnTo>
                  <a:pt x="2645" y="1716"/>
                </a:lnTo>
                <a:lnTo>
                  <a:pt x="2646" y="1718"/>
                </a:lnTo>
                <a:lnTo>
                  <a:pt x="2648" y="1718"/>
                </a:lnTo>
                <a:lnTo>
                  <a:pt x="2649" y="1718"/>
                </a:lnTo>
                <a:lnTo>
                  <a:pt x="2651" y="1718"/>
                </a:lnTo>
                <a:lnTo>
                  <a:pt x="2649" y="1716"/>
                </a:lnTo>
                <a:lnTo>
                  <a:pt x="2649" y="1715"/>
                </a:lnTo>
                <a:lnTo>
                  <a:pt x="2651" y="1715"/>
                </a:lnTo>
                <a:lnTo>
                  <a:pt x="2651" y="1714"/>
                </a:lnTo>
                <a:lnTo>
                  <a:pt x="2652" y="1714"/>
                </a:lnTo>
                <a:lnTo>
                  <a:pt x="2654" y="1714"/>
                </a:lnTo>
                <a:lnTo>
                  <a:pt x="2657" y="1714"/>
                </a:lnTo>
                <a:lnTo>
                  <a:pt x="2658" y="1714"/>
                </a:lnTo>
                <a:lnTo>
                  <a:pt x="2660" y="1714"/>
                </a:lnTo>
                <a:lnTo>
                  <a:pt x="2661" y="1714"/>
                </a:lnTo>
                <a:lnTo>
                  <a:pt x="2663" y="1714"/>
                </a:lnTo>
                <a:lnTo>
                  <a:pt x="2663" y="1712"/>
                </a:lnTo>
                <a:lnTo>
                  <a:pt x="2664" y="1712"/>
                </a:lnTo>
                <a:lnTo>
                  <a:pt x="2666" y="1712"/>
                </a:lnTo>
                <a:lnTo>
                  <a:pt x="2667" y="1711"/>
                </a:lnTo>
                <a:lnTo>
                  <a:pt x="2668" y="1711"/>
                </a:lnTo>
                <a:lnTo>
                  <a:pt x="2668" y="1709"/>
                </a:lnTo>
                <a:lnTo>
                  <a:pt x="2670" y="1709"/>
                </a:lnTo>
                <a:lnTo>
                  <a:pt x="2671" y="1709"/>
                </a:lnTo>
                <a:lnTo>
                  <a:pt x="2673" y="1708"/>
                </a:lnTo>
                <a:lnTo>
                  <a:pt x="2674" y="1706"/>
                </a:lnTo>
                <a:lnTo>
                  <a:pt x="2674" y="1705"/>
                </a:lnTo>
                <a:lnTo>
                  <a:pt x="2676" y="1705"/>
                </a:lnTo>
                <a:lnTo>
                  <a:pt x="2677" y="1705"/>
                </a:lnTo>
                <a:lnTo>
                  <a:pt x="2677" y="1703"/>
                </a:lnTo>
                <a:lnTo>
                  <a:pt x="2679" y="1703"/>
                </a:lnTo>
                <a:lnTo>
                  <a:pt x="2679" y="1702"/>
                </a:lnTo>
                <a:lnTo>
                  <a:pt x="2680" y="1702"/>
                </a:lnTo>
                <a:lnTo>
                  <a:pt x="2682" y="1700"/>
                </a:lnTo>
                <a:lnTo>
                  <a:pt x="2682" y="1699"/>
                </a:lnTo>
                <a:lnTo>
                  <a:pt x="2683" y="1697"/>
                </a:lnTo>
                <a:lnTo>
                  <a:pt x="2685" y="1697"/>
                </a:lnTo>
                <a:lnTo>
                  <a:pt x="2685" y="1696"/>
                </a:lnTo>
                <a:lnTo>
                  <a:pt x="2686" y="1696"/>
                </a:lnTo>
                <a:lnTo>
                  <a:pt x="2688" y="1694"/>
                </a:lnTo>
                <a:lnTo>
                  <a:pt x="2689" y="1693"/>
                </a:lnTo>
                <a:lnTo>
                  <a:pt x="2691" y="1693"/>
                </a:lnTo>
                <a:lnTo>
                  <a:pt x="2692" y="1690"/>
                </a:lnTo>
                <a:lnTo>
                  <a:pt x="2695" y="1689"/>
                </a:lnTo>
                <a:lnTo>
                  <a:pt x="2696" y="1686"/>
                </a:lnTo>
                <a:lnTo>
                  <a:pt x="2698" y="1684"/>
                </a:lnTo>
                <a:lnTo>
                  <a:pt x="2699" y="1684"/>
                </a:lnTo>
                <a:lnTo>
                  <a:pt x="2699" y="1683"/>
                </a:lnTo>
                <a:lnTo>
                  <a:pt x="2701" y="1683"/>
                </a:lnTo>
                <a:lnTo>
                  <a:pt x="2701" y="1681"/>
                </a:lnTo>
                <a:lnTo>
                  <a:pt x="2702" y="1681"/>
                </a:lnTo>
                <a:lnTo>
                  <a:pt x="2704" y="1681"/>
                </a:lnTo>
                <a:lnTo>
                  <a:pt x="2704" y="1680"/>
                </a:lnTo>
                <a:lnTo>
                  <a:pt x="2705" y="1680"/>
                </a:lnTo>
                <a:lnTo>
                  <a:pt x="2705" y="1678"/>
                </a:lnTo>
                <a:lnTo>
                  <a:pt x="2707" y="1678"/>
                </a:lnTo>
                <a:lnTo>
                  <a:pt x="2707" y="1677"/>
                </a:lnTo>
                <a:lnTo>
                  <a:pt x="2710" y="1675"/>
                </a:lnTo>
                <a:lnTo>
                  <a:pt x="2710" y="1674"/>
                </a:lnTo>
                <a:lnTo>
                  <a:pt x="2711" y="1674"/>
                </a:lnTo>
                <a:lnTo>
                  <a:pt x="2713" y="1672"/>
                </a:lnTo>
                <a:lnTo>
                  <a:pt x="2714" y="1671"/>
                </a:lnTo>
                <a:lnTo>
                  <a:pt x="2714" y="1669"/>
                </a:lnTo>
                <a:lnTo>
                  <a:pt x="2714" y="1669"/>
                </a:lnTo>
                <a:lnTo>
                  <a:pt x="2714" y="1668"/>
                </a:lnTo>
                <a:lnTo>
                  <a:pt x="2717" y="1663"/>
                </a:lnTo>
                <a:lnTo>
                  <a:pt x="2717" y="1662"/>
                </a:lnTo>
                <a:lnTo>
                  <a:pt x="2718" y="1662"/>
                </a:lnTo>
                <a:lnTo>
                  <a:pt x="2720" y="1658"/>
                </a:lnTo>
                <a:lnTo>
                  <a:pt x="2721" y="1656"/>
                </a:lnTo>
                <a:lnTo>
                  <a:pt x="2723" y="1655"/>
                </a:lnTo>
                <a:lnTo>
                  <a:pt x="2724" y="1653"/>
                </a:lnTo>
                <a:lnTo>
                  <a:pt x="2724" y="1652"/>
                </a:lnTo>
                <a:lnTo>
                  <a:pt x="2726" y="1650"/>
                </a:lnTo>
                <a:lnTo>
                  <a:pt x="2727" y="1649"/>
                </a:lnTo>
                <a:lnTo>
                  <a:pt x="2729" y="1646"/>
                </a:lnTo>
                <a:lnTo>
                  <a:pt x="2730" y="1646"/>
                </a:lnTo>
                <a:lnTo>
                  <a:pt x="2730" y="1644"/>
                </a:lnTo>
                <a:lnTo>
                  <a:pt x="2732" y="1644"/>
                </a:lnTo>
                <a:lnTo>
                  <a:pt x="2732" y="1643"/>
                </a:lnTo>
                <a:lnTo>
                  <a:pt x="2733" y="1643"/>
                </a:lnTo>
                <a:lnTo>
                  <a:pt x="2736" y="1638"/>
                </a:lnTo>
                <a:lnTo>
                  <a:pt x="2738" y="1638"/>
                </a:lnTo>
                <a:lnTo>
                  <a:pt x="2739" y="1637"/>
                </a:lnTo>
                <a:lnTo>
                  <a:pt x="2741" y="1636"/>
                </a:lnTo>
                <a:lnTo>
                  <a:pt x="2742" y="1636"/>
                </a:lnTo>
                <a:lnTo>
                  <a:pt x="2742" y="1634"/>
                </a:lnTo>
                <a:lnTo>
                  <a:pt x="2743" y="1634"/>
                </a:lnTo>
                <a:lnTo>
                  <a:pt x="2745" y="1633"/>
                </a:lnTo>
                <a:lnTo>
                  <a:pt x="2745" y="1631"/>
                </a:lnTo>
                <a:lnTo>
                  <a:pt x="2746" y="1631"/>
                </a:lnTo>
                <a:lnTo>
                  <a:pt x="2746" y="1630"/>
                </a:lnTo>
                <a:lnTo>
                  <a:pt x="2746" y="1628"/>
                </a:lnTo>
                <a:lnTo>
                  <a:pt x="2748" y="1627"/>
                </a:lnTo>
                <a:lnTo>
                  <a:pt x="2749" y="1622"/>
                </a:lnTo>
                <a:lnTo>
                  <a:pt x="2749" y="1621"/>
                </a:lnTo>
                <a:lnTo>
                  <a:pt x="2749" y="1615"/>
                </a:lnTo>
                <a:lnTo>
                  <a:pt x="2752" y="1612"/>
                </a:lnTo>
                <a:lnTo>
                  <a:pt x="2752" y="1610"/>
                </a:lnTo>
                <a:lnTo>
                  <a:pt x="2754" y="1610"/>
                </a:lnTo>
                <a:lnTo>
                  <a:pt x="2754" y="1609"/>
                </a:lnTo>
                <a:lnTo>
                  <a:pt x="2754" y="1606"/>
                </a:lnTo>
                <a:lnTo>
                  <a:pt x="2754" y="1605"/>
                </a:lnTo>
                <a:lnTo>
                  <a:pt x="2755" y="1605"/>
                </a:lnTo>
                <a:lnTo>
                  <a:pt x="2755" y="1603"/>
                </a:lnTo>
                <a:lnTo>
                  <a:pt x="2755" y="1602"/>
                </a:lnTo>
                <a:lnTo>
                  <a:pt x="2755" y="1600"/>
                </a:lnTo>
                <a:lnTo>
                  <a:pt x="2757" y="1596"/>
                </a:lnTo>
                <a:lnTo>
                  <a:pt x="2757" y="1594"/>
                </a:lnTo>
                <a:lnTo>
                  <a:pt x="2755" y="1594"/>
                </a:lnTo>
                <a:lnTo>
                  <a:pt x="2755" y="1596"/>
                </a:lnTo>
                <a:lnTo>
                  <a:pt x="2754" y="1596"/>
                </a:lnTo>
                <a:lnTo>
                  <a:pt x="2754" y="1594"/>
                </a:lnTo>
                <a:lnTo>
                  <a:pt x="2752" y="1594"/>
                </a:lnTo>
                <a:lnTo>
                  <a:pt x="2752" y="1593"/>
                </a:lnTo>
                <a:lnTo>
                  <a:pt x="2752" y="1591"/>
                </a:lnTo>
                <a:lnTo>
                  <a:pt x="2754" y="1591"/>
                </a:lnTo>
                <a:lnTo>
                  <a:pt x="2754" y="1590"/>
                </a:lnTo>
                <a:lnTo>
                  <a:pt x="2754" y="1588"/>
                </a:lnTo>
                <a:lnTo>
                  <a:pt x="2755" y="1588"/>
                </a:lnTo>
                <a:lnTo>
                  <a:pt x="2755" y="1587"/>
                </a:lnTo>
                <a:lnTo>
                  <a:pt x="2755" y="1585"/>
                </a:lnTo>
                <a:lnTo>
                  <a:pt x="2757" y="1584"/>
                </a:lnTo>
                <a:lnTo>
                  <a:pt x="2761" y="1581"/>
                </a:lnTo>
                <a:lnTo>
                  <a:pt x="2763" y="1581"/>
                </a:lnTo>
                <a:lnTo>
                  <a:pt x="2763" y="1580"/>
                </a:lnTo>
                <a:lnTo>
                  <a:pt x="2764" y="1580"/>
                </a:lnTo>
                <a:lnTo>
                  <a:pt x="2766" y="1578"/>
                </a:lnTo>
                <a:lnTo>
                  <a:pt x="2767" y="1578"/>
                </a:lnTo>
                <a:lnTo>
                  <a:pt x="2770" y="1578"/>
                </a:lnTo>
                <a:lnTo>
                  <a:pt x="2771" y="1577"/>
                </a:lnTo>
                <a:lnTo>
                  <a:pt x="2776" y="1577"/>
                </a:lnTo>
                <a:lnTo>
                  <a:pt x="2776" y="1575"/>
                </a:lnTo>
                <a:lnTo>
                  <a:pt x="2777" y="1575"/>
                </a:lnTo>
                <a:lnTo>
                  <a:pt x="2780" y="1574"/>
                </a:lnTo>
                <a:lnTo>
                  <a:pt x="2782" y="1574"/>
                </a:lnTo>
                <a:lnTo>
                  <a:pt x="2785" y="1572"/>
                </a:lnTo>
                <a:lnTo>
                  <a:pt x="2788" y="1569"/>
                </a:lnTo>
                <a:lnTo>
                  <a:pt x="2788" y="1568"/>
                </a:lnTo>
                <a:lnTo>
                  <a:pt x="2789" y="1568"/>
                </a:lnTo>
                <a:lnTo>
                  <a:pt x="2791" y="1566"/>
                </a:lnTo>
                <a:lnTo>
                  <a:pt x="2792" y="1563"/>
                </a:lnTo>
                <a:lnTo>
                  <a:pt x="2793" y="1562"/>
                </a:lnTo>
                <a:lnTo>
                  <a:pt x="2793" y="1560"/>
                </a:lnTo>
                <a:lnTo>
                  <a:pt x="2795" y="1558"/>
                </a:lnTo>
                <a:lnTo>
                  <a:pt x="2793" y="1556"/>
                </a:lnTo>
                <a:lnTo>
                  <a:pt x="2793" y="1558"/>
                </a:lnTo>
                <a:lnTo>
                  <a:pt x="2792" y="1558"/>
                </a:lnTo>
                <a:lnTo>
                  <a:pt x="2792" y="1556"/>
                </a:lnTo>
                <a:lnTo>
                  <a:pt x="2793" y="1556"/>
                </a:lnTo>
                <a:lnTo>
                  <a:pt x="2793" y="1555"/>
                </a:lnTo>
                <a:lnTo>
                  <a:pt x="2793" y="1553"/>
                </a:lnTo>
                <a:lnTo>
                  <a:pt x="2793" y="1552"/>
                </a:lnTo>
                <a:lnTo>
                  <a:pt x="2795" y="1549"/>
                </a:lnTo>
                <a:lnTo>
                  <a:pt x="2795" y="1547"/>
                </a:lnTo>
                <a:lnTo>
                  <a:pt x="2795" y="1546"/>
                </a:lnTo>
                <a:lnTo>
                  <a:pt x="2796" y="1544"/>
                </a:lnTo>
                <a:lnTo>
                  <a:pt x="2798" y="1543"/>
                </a:lnTo>
                <a:lnTo>
                  <a:pt x="2798" y="1543"/>
                </a:lnTo>
                <a:lnTo>
                  <a:pt x="2796" y="1543"/>
                </a:lnTo>
                <a:lnTo>
                  <a:pt x="2796" y="1540"/>
                </a:lnTo>
                <a:lnTo>
                  <a:pt x="2796" y="1538"/>
                </a:lnTo>
                <a:lnTo>
                  <a:pt x="2798" y="1535"/>
                </a:lnTo>
                <a:lnTo>
                  <a:pt x="2798" y="1534"/>
                </a:lnTo>
                <a:lnTo>
                  <a:pt x="2798" y="1531"/>
                </a:lnTo>
                <a:lnTo>
                  <a:pt x="2798" y="1530"/>
                </a:lnTo>
                <a:lnTo>
                  <a:pt x="2796" y="1530"/>
                </a:lnTo>
                <a:lnTo>
                  <a:pt x="2796" y="1531"/>
                </a:lnTo>
                <a:lnTo>
                  <a:pt x="2796" y="1532"/>
                </a:lnTo>
                <a:lnTo>
                  <a:pt x="2796" y="1534"/>
                </a:lnTo>
                <a:lnTo>
                  <a:pt x="2796" y="1535"/>
                </a:lnTo>
                <a:lnTo>
                  <a:pt x="2795" y="1535"/>
                </a:lnTo>
                <a:lnTo>
                  <a:pt x="2795" y="1534"/>
                </a:lnTo>
                <a:lnTo>
                  <a:pt x="2795" y="1530"/>
                </a:lnTo>
                <a:lnTo>
                  <a:pt x="2795" y="1528"/>
                </a:lnTo>
                <a:lnTo>
                  <a:pt x="2795" y="1527"/>
                </a:lnTo>
                <a:lnTo>
                  <a:pt x="2795" y="1525"/>
                </a:lnTo>
                <a:lnTo>
                  <a:pt x="2795" y="1524"/>
                </a:lnTo>
                <a:lnTo>
                  <a:pt x="2795" y="1522"/>
                </a:lnTo>
                <a:lnTo>
                  <a:pt x="2795" y="1521"/>
                </a:lnTo>
                <a:lnTo>
                  <a:pt x="2795" y="1519"/>
                </a:lnTo>
                <a:lnTo>
                  <a:pt x="2793" y="1518"/>
                </a:lnTo>
                <a:lnTo>
                  <a:pt x="2793" y="1516"/>
                </a:lnTo>
                <a:lnTo>
                  <a:pt x="2793" y="1515"/>
                </a:lnTo>
                <a:lnTo>
                  <a:pt x="2793" y="1513"/>
                </a:lnTo>
                <a:lnTo>
                  <a:pt x="2795" y="1512"/>
                </a:lnTo>
                <a:lnTo>
                  <a:pt x="2795" y="1510"/>
                </a:lnTo>
                <a:lnTo>
                  <a:pt x="2793" y="1510"/>
                </a:lnTo>
                <a:lnTo>
                  <a:pt x="2793" y="1509"/>
                </a:lnTo>
                <a:lnTo>
                  <a:pt x="2793" y="1507"/>
                </a:lnTo>
                <a:lnTo>
                  <a:pt x="2793" y="1507"/>
                </a:lnTo>
                <a:lnTo>
                  <a:pt x="2792" y="1507"/>
                </a:lnTo>
                <a:lnTo>
                  <a:pt x="2792" y="1506"/>
                </a:lnTo>
                <a:lnTo>
                  <a:pt x="2791" y="1506"/>
                </a:lnTo>
                <a:lnTo>
                  <a:pt x="2791" y="1505"/>
                </a:lnTo>
                <a:lnTo>
                  <a:pt x="2789" y="1506"/>
                </a:lnTo>
                <a:lnTo>
                  <a:pt x="2789" y="1505"/>
                </a:lnTo>
                <a:lnTo>
                  <a:pt x="2791" y="1505"/>
                </a:lnTo>
                <a:lnTo>
                  <a:pt x="2791" y="1503"/>
                </a:lnTo>
                <a:lnTo>
                  <a:pt x="2791" y="1502"/>
                </a:lnTo>
                <a:lnTo>
                  <a:pt x="2791" y="1500"/>
                </a:lnTo>
                <a:lnTo>
                  <a:pt x="2791" y="1499"/>
                </a:lnTo>
                <a:lnTo>
                  <a:pt x="2792" y="1499"/>
                </a:lnTo>
                <a:lnTo>
                  <a:pt x="2792" y="1497"/>
                </a:lnTo>
                <a:lnTo>
                  <a:pt x="2792" y="1496"/>
                </a:lnTo>
                <a:lnTo>
                  <a:pt x="2792" y="1494"/>
                </a:lnTo>
                <a:lnTo>
                  <a:pt x="2792" y="1493"/>
                </a:lnTo>
                <a:lnTo>
                  <a:pt x="2792" y="1491"/>
                </a:lnTo>
                <a:lnTo>
                  <a:pt x="2791" y="1491"/>
                </a:lnTo>
                <a:lnTo>
                  <a:pt x="2791" y="1490"/>
                </a:lnTo>
                <a:lnTo>
                  <a:pt x="2792" y="1491"/>
                </a:lnTo>
                <a:lnTo>
                  <a:pt x="2793" y="1493"/>
                </a:lnTo>
                <a:lnTo>
                  <a:pt x="2793" y="1494"/>
                </a:lnTo>
                <a:lnTo>
                  <a:pt x="2795" y="1493"/>
                </a:lnTo>
                <a:lnTo>
                  <a:pt x="2796" y="1491"/>
                </a:lnTo>
                <a:lnTo>
                  <a:pt x="2798" y="1491"/>
                </a:lnTo>
                <a:lnTo>
                  <a:pt x="2799" y="1490"/>
                </a:lnTo>
                <a:lnTo>
                  <a:pt x="2801" y="1488"/>
                </a:lnTo>
                <a:lnTo>
                  <a:pt x="2802" y="1487"/>
                </a:lnTo>
                <a:lnTo>
                  <a:pt x="2802" y="1485"/>
                </a:lnTo>
                <a:lnTo>
                  <a:pt x="2804" y="1485"/>
                </a:lnTo>
                <a:lnTo>
                  <a:pt x="2804" y="1484"/>
                </a:lnTo>
                <a:lnTo>
                  <a:pt x="2805" y="1482"/>
                </a:lnTo>
                <a:lnTo>
                  <a:pt x="2805" y="1481"/>
                </a:lnTo>
                <a:lnTo>
                  <a:pt x="2807" y="1481"/>
                </a:lnTo>
                <a:lnTo>
                  <a:pt x="2808" y="1479"/>
                </a:lnTo>
                <a:lnTo>
                  <a:pt x="2808" y="1478"/>
                </a:lnTo>
                <a:lnTo>
                  <a:pt x="2810" y="1478"/>
                </a:lnTo>
                <a:lnTo>
                  <a:pt x="2811" y="1478"/>
                </a:lnTo>
                <a:lnTo>
                  <a:pt x="2811" y="1477"/>
                </a:lnTo>
                <a:lnTo>
                  <a:pt x="2813" y="1477"/>
                </a:lnTo>
                <a:lnTo>
                  <a:pt x="2813" y="1478"/>
                </a:lnTo>
                <a:lnTo>
                  <a:pt x="2814" y="1478"/>
                </a:lnTo>
                <a:lnTo>
                  <a:pt x="2814" y="1477"/>
                </a:lnTo>
                <a:lnTo>
                  <a:pt x="2814" y="1475"/>
                </a:lnTo>
                <a:lnTo>
                  <a:pt x="2816" y="1475"/>
                </a:lnTo>
                <a:lnTo>
                  <a:pt x="2816" y="1474"/>
                </a:lnTo>
                <a:lnTo>
                  <a:pt x="2817" y="1474"/>
                </a:lnTo>
                <a:lnTo>
                  <a:pt x="2817" y="1472"/>
                </a:lnTo>
                <a:lnTo>
                  <a:pt x="2818" y="1472"/>
                </a:lnTo>
                <a:lnTo>
                  <a:pt x="2818" y="1472"/>
                </a:lnTo>
                <a:lnTo>
                  <a:pt x="2820" y="1471"/>
                </a:lnTo>
                <a:lnTo>
                  <a:pt x="2820" y="1469"/>
                </a:lnTo>
                <a:lnTo>
                  <a:pt x="2821" y="1468"/>
                </a:lnTo>
                <a:lnTo>
                  <a:pt x="2823" y="1468"/>
                </a:lnTo>
                <a:lnTo>
                  <a:pt x="2823" y="1466"/>
                </a:lnTo>
                <a:lnTo>
                  <a:pt x="2824" y="1465"/>
                </a:lnTo>
                <a:lnTo>
                  <a:pt x="2823" y="1465"/>
                </a:lnTo>
                <a:lnTo>
                  <a:pt x="2823" y="1463"/>
                </a:lnTo>
                <a:lnTo>
                  <a:pt x="2824" y="1463"/>
                </a:lnTo>
                <a:lnTo>
                  <a:pt x="2826" y="1462"/>
                </a:lnTo>
                <a:lnTo>
                  <a:pt x="2826" y="1460"/>
                </a:lnTo>
                <a:lnTo>
                  <a:pt x="2827" y="1460"/>
                </a:lnTo>
                <a:lnTo>
                  <a:pt x="2827" y="1459"/>
                </a:lnTo>
                <a:lnTo>
                  <a:pt x="2829" y="1459"/>
                </a:lnTo>
                <a:lnTo>
                  <a:pt x="2830" y="1457"/>
                </a:lnTo>
                <a:lnTo>
                  <a:pt x="2832" y="1456"/>
                </a:lnTo>
                <a:lnTo>
                  <a:pt x="2833" y="1456"/>
                </a:lnTo>
                <a:lnTo>
                  <a:pt x="2835" y="1454"/>
                </a:lnTo>
                <a:lnTo>
                  <a:pt x="2836" y="1453"/>
                </a:lnTo>
                <a:lnTo>
                  <a:pt x="2838" y="1453"/>
                </a:lnTo>
                <a:lnTo>
                  <a:pt x="2839" y="1453"/>
                </a:lnTo>
                <a:lnTo>
                  <a:pt x="2841" y="1452"/>
                </a:lnTo>
                <a:lnTo>
                  <a:pt x="2842" y="1452"/>
                </a:lnTo>
                <a:lnTo>
                  <a:pt x="2846" y="1450"/>
                </a:lnTo>
                <a:lnTo>
                  <a:pt x="2846" y="1449"/>
                </a:lnTo>
                <a:lnTo>
                  <a:pt x="2848" y="1449"/>
                </a:lnTo>
                <a:lnTo>
                  <a:pt x="2848" y="1447"/>
                </a:lnTo>
                <a:lnTo>
                  <a:pt x="2849" y="1449"/>
                </a:lnTo>
                <a:lnTo>
                  <a:pt x="2851" y="1449"/>
                </a:lnTo>
                <a:lnTo>
                  <a:pt x="2852" y="1447"/>
                </a:lnTo>
                <a:lnTo>
                  <a:pt x="2854" y="1447"/>
                </a:lnTo>
                <a:lnTo>
                  <a:pt x="2855" y="1446"/>
                </a:lnTo>
                <a:lnTo>
                  <a:pt x="2855" y="1444"/>
                </a:lnTo>
                <a:lnTo>
                  <a:pt x="2857" y="1443"/>
                </a:lnTo>
                <a:lnTo>
                  <a:pt x="2860" y="1441"/>
                </a:lnTo>
                <a:lnTo>
                  <a:pt x="2860" y="1440"/>
                </a:lnTo>
                <a:lnTo>
                  <a:pt x="2861" y="1440"/>
                </a:lnTo>
                <a:lnTo>
                  <a:pt x="2863" y="1438"/>
                </a:lnTo>
                <a:lnTo>
                  <a:pt x="2864" y="1438"/>
                </a:lnTo>
                <a:lnTo>
                  <a:pt x="2864" y="1437"/>
                </a:lnTo>
                <a:lnTo>
                  <a:pt x="2866" y="1437"/>
                </a:lnTo>
                <a:lnTo>
                  <a:pt x="2866" y="1437"/>
                </a:lnTo>
                <a:lnTo>
                  <a:pt x="2864" y="1437"/>
                </a:lnTo>
                <a:lnTo>
                  <a:pt x="2864" y="1435"/>
                </a:lnTo>
                <a:lnTo>
                  <a:pt x="2866" y="1435"/>
                </a:lnTo>
                <a:lnTo>
                  <a:pt x="2867" y="1435"/>
                </a:lnTo>
                <a:lnTo>
                  <a:pt x="2867" y="1434"/>
                </a:lnTo>
                <a:lnTo>
                  <a:pt x="2868" y="1432"/>
                </a:lnTo>
                <a:lnTo>
                  <a:pt x="2868" y="1431"/>
                </a:lnTo>
                <a:lnTo>
                  <a:pt x="2867" y="1432"/>
                </a:lnTo>
                <a:lnTo>
                  <a:pt x="2867" y="1431"/>
                </a:lnTo>
                <a:lnTo>
                  <a:pt x="2868" y="1431"/>
                </a:lnTo>
                <a:lnTo>
                  <a:pt x="2871" y="1426"/>
                </a:lnTo>
                <a:lnTo>
                  <a:pt x="2873" y="1425"/>
                </a:lnTo>
                <a:lnTo>
                  <a:pt x="2874" y="1425"/>
                </a:lnTo>
                <a:lnTo>
                  <a:pt x="2874" y="1424"/>
                </a:lnTo>
                <a:lnTo>
                  <a:pt x="2876" y="1424"/>
                </a:lnTo>
                <a:lnTo>
                  <a:pt x="2876" y="1422"/>
                </a:lnTo>
                <a:lnTo>
                  <a:pt x="2876" y="1421"/>
                </a:lnTo>
                <a:lnTo>
                  <a:pt x="2877" y="1419"/>
                </a:lnTo>
                <a:lnTo>
                  <a:pt x="2877" y="1418"/>
                </a:lnTo>
                <a:lnTo>
                  <a:pt x="2876" y="1418"/>
                </a:lnTo>
                <a:lnTo>
                  <a:pt x="2876" y="1416"/>
                </a:lnTo>
                <a:lnTo>
                  <a:pt x="2877" y="1416"/>
                </a:lnTo>
                <a:lnTo>
                  <a:pt x="2877" y="1415"/>
                </a:lnTo>
                <a:lnTo>
                  <a:pt x="2879" y="1415"/>
                </a:lnTo>
                <a:lnTo>
                  <a:pt x="2879" y="1413"/>
                </a:lnTo>
                <a:lnTo>
                  <a:pt x="2879" y="1412"/>
                </a:lnTo>
                <a:lnTo>
                  <a:pt x="2880" y="1412"/>
                </a:lnTo>
                <a:lnTo>
                  <a:pt x="2880" y="1410"/>
                </a:lnTo>
                <a:lnTo>
                  <a:pt x="2880" y="1409"/>
                </a:lnTo>
                <a:lnTo>
                  <a:pt x="2880" y="1407"/>
                </a:lnTo>
                <a:lnTo>
                  <a:pt x="2879" y="1407"/>
                </a:lnTo>
                <a:lnTo>
                  <a:pt x="2880" y="1406"/>
                </a:lnTo>
                <a:lnTo>
                  <a:pt x="2880" y="1404"/>
                </a:lnTo>
                <a:lnTo>
                  <a:pt x="2879" y="1404"/>
                </a:lnTo>
                <a:lnTo>
                  <a:pt x="2879" y="1406"/>
                </a:lnTo>
                <a:lnTo>
                  <a:pt x="2877" y="1407"/>
                </a:lnTo>
                <a:lnTo>
                  <a:pt x="2877" y="1406"/>
                </a:lnTo>
                <a:lnTo>
                  <a:pt x="2879" y="1406"/>
                </a:lnTo>
                <a:lnTo>
                  <a:pt x="2877" y="1403"/>
                </a:lnTo>
                <a:lnTo>
                  <a:pt x="2879" y="1403"/>
                </a:lnTo>
                <a:lnTo>
                  <a:pt x="2880" y="1403"/>
                </a:lnTo>
                <a:lnTo>
                  <a:pt x="2879" y="1401"/>
                </a:lnTo>
                <a:lnTo>
                  <a:pt x="2877" y="1401"/>
                </a:lnTo>
                <a:lnTo>
                  <a:pt x="2877" y="1400"/>
                </a:lnTo>
                <a:lnTo>
                  <a:pt x="2879" y="1400"/>
                </a:lnTo>
                <a:lnTo>
                  <a:pt x="2877" y="1400"/>
                </a:lnTo>
                <a:lnTo>
                  <a:pt x="2879" y="1400"/>
                </a:lnTo>
                <a:lnTo>
                  <a:pt x="2879" y="1399"/>
                </a:lnTo>
                <a:lnTo>
                  <a:pt x="2879" y="1397"/>
                </a:lnTo>
                <a:lnTo>
                  <a:pt x="2879" y="1394"/>
                </a:lnTo>
                <a:lnTo>
                  <a:pt x="2877" y="1393"/>
                </a:lnTo>
                <a:lnTo>
                  <a:pt x="2879" y="1393"/>
                </a:lnTo>
                <a:lnTo>
                  <a:pt x="2879" y="1391"/>
                </a:lnTo>
                <a:lnTo>
                  <a:pt x="2877" y="1391"/>
                </a:lnTo>
                <a:lnTo>
                  <a:pt x="2879" y="1390"/>
                </a:lnTo>
                <a:lnTo>
                  <a:pt x="2879" y="1388"/>
                </a:lnTo>
                <a:lnTo>
                  <a:pt x="2879" y="1387"/>
                </a:lnTo>
                <a:lnTo>
                  <a:pt x="2879" y="1385"/>
                </a:lnTo>
                <a:lnTo>
                  <a:pt x="2879" y="1384"/>
                </a:lnTo>
                <a:lnTo>
                  <a:pt x="2879" y="1382"/>
                </a:lnTo>
                <a:lnTo>
                  <a:pt x="2877" y="1382"/>
                </a:lnTo>
                <a:lnTo>
                  <a:pt x="2877" y="1381"/>
                </a:lnTo>
                <a:lnTo>
                  <a:pt x="2879" y="1381"/>
                </a:lnTo>
                <a:lnTo>
                  <a:pt x="2879" y="1379"/>
                </a:lnTo>
                <a:lnTo>
                  <a:pt x="2879" y="1378"/>
                </a:lnTo>
                <a:lnTo>
                  <a:pt x="2880" y="1378"/>
                </a:lnTo>
                <a:lnTo>
                  <a:pt x="2880" y="1376"/>
                </a:lnTo>
                <a:lnTo>
                  <a:pt x="2880" y="1375"/>
                </a:lnTo>
                <a:lnTo>
                  <a:pt x="2879" y="1375"/>
                </a:lnTo>
                <a:lnTo>
                  <a:pt x="2880" y="1373"/>
                </a:lnTo>
                <a:lnTo>
                  <a:pt x="2879" y="1373"/>
                </a:lnTo>
                <a:lnTo>
                  <a:pt x="2879" y="1372"/>
                </a:lnTo>
                <a:lnTo>
                  <a:pt x="2879" y="1371"/>
                </a:lnTo>
                <a:lnTo>
                  <a:pt x="2879" y="1369"/>
                </a:lnTo>
                <a:lnTo>
                  <a:pt x="2880" y="1369"/>
                </a:lnTo>
                <a:lnTo>
                  <a:pt x="2880" y="1368"/>
                </a:lnTo>
                <a:lnTo>
                  <a:pt x="2879" y="1368"/>
                </a:lnTo>
                <a:lnTo>
                  <a:pt x="2880" y="1366"/>
                </a:lnTo>
                <a:lnTo>
                  <a:pt x="2880" y="1365"/>
                </a:lnTo>
                <a:lnTo>
                  <a:pt x="2879" y="1365"/>
                </a:lnTo>
                <a:lnTo>
                  <a:pt x="2880" y="1365"/>
                </a:lnTo>
                <a:lnTo>
                  <a:pt x="2880" y="1363"/>
                </a:lnTo>
                <a:lnTo>
                  <a:pt x="2879" y="1363"/>
                </a:lnTo>
                <a:lnTo>
                  <a:pt x="2879" y="1362"/>
                </a:lnTo>
                <a:lnTo>
                  <a:pt x="2879" y="1360"/>
                </a:lnTo>
                <a:lnTo>
                  <a:pt x="2879" y="1359"/>
                </a:lnTo>
                <a:lnTo>
                  <a:pt x="2879" y="1357"/>
                </a:lnTo>
                <a:lnTo>
                  <a:pt x="2880" y="1357"/>
                </a:lnTo>
                <a:lnTo>
                  <a:pt x="2880" y="1356"/>
                </a:lnTo>
                <a:lnTo>
                  <a:pt x="2879" y="1356"/>
                </a:lnTo>
                <a:lnTo>
                  <a:pt x="2879" y="1354"/>
                </a:lnTo>
                <a:lnTo>
                  <a:pt x="2880" y="1353"/>
                </a:lnTo>
                <a:lnTo>
                  <a:pt x="2880" y="1351"/>
                </a:lnTo>
                <a:lnTo>
                  <a:pt x="2882" y="1351"/>
                </a:lnTo>
                <a:lnTo>
                  <a:pt x="2882" y="1350"/>
                </a:lnTo>
                <a:lnTo>
                  <a:pt x="2880" y="1350"/>
                </a:lnTo>
                <a:lnTo>
                  <a:pt x="2880" y="1348"/>
                </a:lnTo>
                <a:lnTo>
                  <a:pt x="2882" y="1348"/>
                </a:lnTo>
                <a:lnTo>
                  <a:pt x="2882" y="1347"/>
                </a:lnTo>
                <a:lnTo>
                  <a:pt x="2882" y="1346"/>
                </a:lnTo>
                <a:lnTo>
                  <a:pt x="2880" y="1346"/>
                </a:lnTo>
                <a:lnTo>
                  <a:pt x="2882" y="1344"/>
                </a:lnTo>
                <a:lnTo>
                  <a:pt x="2882" y="1343"/>
                </a:lnTo>
                <a:lnTo>
                  <a:pt x="2882" y="1341"/>
                </a:lnTo>
                <a:lnTo>
                  <a:pt x="2880" y="1341"/>
                </a:lnTo>
                <a:lnTo>
                  <a:pt x="2880" y="1340"/>
                </a:lnTo>
                <a:lnTo>
                  <a:pt x="2880" y="1338"/>
                </a:lnTo>
                <a:lnTo>
                  <a:pt x="2879" y="1338"/>
                </a:lnTo>
                <a:lnTo>
                  <a:pt x="2879" y="1337"/>
                </a:lnTo>
                <a:lnTo>
                  <a:pt x="2879" y="1335"/>
                </a:lnTo>
                <a:lnTo>
                  <a:pt x="2877" y="1335"/>
                </a:lnTo>
                <a:lnTo>
                  <a:pt x="2877" y="1337"/>
                </a:lnTo>
                <a:lnTo>
                  <a:pt x="2876" y="1337"/>
                </a:lnTo>
                <a:lnTo>
                  <a:pt x="2876" y="1335"/>
                </a:lnTo>
                <a:lnTo>
                  <a:pt x="2874" y="1335"/>
                </a:lnTo>
                <a:lnTo>
                  <a:pt x="2874" y="1332"/>
                </a:lnTo>
                <a:lnTo>
                  <a:pt x="2873" y="1332"/>
                </a:lnTo>
                <a:lnTo>
                  <a:pt x="2871" y="1332"/>
                </a:lnTo>
                <a:lnTo>
                  <a:pt x="2871" y="1334"/>
                </a:lnTo>
                <a:lnTo>
                  <a:pt x="2870" y="1334"/>
                </a:lnTo>
                <a:lnTo>
                  <a:pt x="2871" y="1332"/>
                </a:lnTo>
                <a:lnTo>
                  <a:pt x="2871" y="1331"/>
                </a:lnTo>
                <a:lnTo>
                  <a:pt x="2873" y="1331"/>
                </a:lnTo>
                <a:lnTo>
                  <a:pt x="2873" y="1329"/>
                </a:lnTo>
                <a:lnTo>
                  <a:pt x="2871" y="1329"/>
                </a:lnTo>
                <a:lnTo>
                  <a:pt x="2871" y="1329"/>
                </a:lnTo>
                <a:lnTo>
                  <a:pt x="2871" y="1328"/>
                </a:lnTo>
                <a:lnTo>
                  <a:pt x="2871" y="1326"/>
                </a:lnTo>
                <a:lnTo>
                  <a:pt x="2871" y="1325"/>
                </a:lnTo>
                <a:lnTo>
                  <a:pt x="2870" y="1325"/>
                </a:lnTo>
                <a:lnTo>
                  <a:pt x="2870" y="1323"/>
                </a:lnTo>
                <a:lnTo>
                  <a:pt x="2870" y="1322"/>
                </a:lnTo>
                <a:lnTo>
                  <a:pt x="2870" y="1320"/>
                </a:lnTo>
                <a:lnTo>
                  <a:pt x="2871" y="1320"/>
                </a:lnTo>
                <a:lnTo>
                  <a:pt x="2870" y="1319"/>
                </a:lnTo>
                <a:lnTo>
                  <a:pt x="2868" y="1319"/>
                </a:lnTo>
                <a:lnTo>
                  <a:pt x="2868" y="1318"/>
                </a:lnTo>
                <a:lnTo>
                  <a:pt x="2868" y="1316"/>
                </a:lnTo>
                <a:lnTo>
                  <a:pt x="2868" y="1315"/>
                </a:lnTo>
                <a:lnTo>
                  <a:pt x="2868" y="1313"/>
                </a:lnTo>
                <a:lnTo>
                  <a:pt x="2868" y="1312"/>
                </a:lnTo>
                <a:lnTo>
                  <a:pt x="2867" y="1312"/>
                </a:lnTo>
                <a:lnTo>
                  <a:pt x="2867" y="1310"/>
                </a:lnTo>
                <a:lnTo>
                  <a:pt x="2867" y="1309"/>
                </a:lnTo>
                <a:lnTo>
                  <a:pt x="2867" y="1307"/>
                </a:lnTo>
                <a:lnTo>
                  <a:pt x="2867" y="1306"/>
                </a:lnTo>
                <a:lnTo>
                  <a:pt x="2867" y="1304"/>
                </a:lnTo>
                <a:lnTo>
                  <a:pt x="2867" y="1303"/>
                </a:lnTo>
                <a:lnTo>
                  <a:pt x="2868" y="1303"/>
                </a:lnTo>
                <a:lnTo>
                  <a:pt x="2868" y="1301"/>
                </a:lnTo>
                <a:lnTo>
                  <a:pt x="2868" y="1300"/>
                </a:lnTo>
                <a:lnTo>
                  <a:pt x="2868" y="1298"/>
                </a:lnTo>
                <a:lnTo>
                  <a:pt x="2868" y="1297"/>
                </a:lnTo>
                <a:lnTo>
                  <a:pt x="2868" y="1295"/>
                </a:lnTo>
                <a:lnTo>
                  <a:pt x="2867" y="1295"/>
                </a:lnTo>
                <a:lnTo>
                  <a:pt x="2867" y="1294"/>
                </a:lnTo>
                <a:lnTo>
                  <a:pt x="2867" y="1294"/>
                </a:lnTo>
                <a:lnTo>
                  <a:pt x="2867" y="1293"/>
                </a:lnTo>
                <a:lnTo>
                  <a:pt x="2867" y="1291"/>
                </a:lnTo>
                <a:lnTo>
                  <a:pt x="2868" y="1291"/>
                </a:lnTo>
                <a:lnTo>
                  <a:pt x="2868" y="1290"/>
                </a:lnTo>
                <a:lnTo>
                  <a:pt x="2868" y="1288"/>
                </a:lnTo>
                <a:lnTo>
                  <a:pt x="2870" y="1288"/>
                </a:lnTo>
                <a:lnTo>
                  <a:pt x="2870" y="1287"/>
                </a:lnTo>
                <a:lnTo>
                  <a:pt x="2871" y="1287"/>
                </a:lnTo>
                <a:lnTo>
                  <a:pt x="2871" y="1285"/>
                </a:lnTo>
                <a:lnTo>
                  <a:pt x="2871" y="1284"/>
                </a:lnTo>
                <a:lnTo>
                  <a:pt x="2871" y="1282"/>
                </a:lnTo>
                <a:lnTo>
                  <a:pt x="2870" y="1282"/>
                </a:lnTo>
                <a:lnTo>
                  <a:pt x="2870" y="1281"/>
                </a:lnTo>
                <a:lnTo>
                  <a:pt x="2868" y="1281"/>
                </a:lnTo>
                <a:lnTo>
                  <a:pt x="2867" y="1281"/>
                </a:lnTo>
                <a:lnTo>
                  <a:pt x="2868" y="1279"/>
                </a:lnTo>
                <a:lnTo>
                  <a:pt x="2867" y="1279"/>
                </a:lnTo>
                <a:lnTo>
                  <a:pt x="2867" y="1278"/>
                </a:lnTo>
                <a:lnTo>
                  <a:pt x="2866" y="1276"/>
                </a:lnTo>
                <a:lnTo>
                  <a:pt x="2864" y="1275"/>
                </a:lnTo>
                <a:lnTo>
                  <a:pt x="2863" y="1275"/>
                </a:lnTo>
                <a:lnTo>
                  <a:pt x="2863" y="1273"/>
                </a:lnTo>
                <a:lnTo>
                  <a:pt x="2863" y="1272"/>
                </a:lnTo>
                <a:lnTo>
                  <a:pt x="2863" y="1270"/>
                </a:lnTo>
                <a:lnTo>
                  <a:pt x="2863" y="1269"/>
                </a:lnTo>
                <a:lnTo>
                  <a:pt x="2861" y="1269"/>
                </a:lnTo>
                <a:lnTo>
                  <a:pt x="2861" y="1268"/>
                </a:lnTo>
                <a:lnTo>
                  <a:pt x="2861" y="1266"/>
                </a:lnTo>
                <a:lnTo>
                  <a:pt x="2863" y="1266"/>
                </a:lnTo>
                <a:lnTo>
                  <a:pt x="2863" y="1265"/>
                </a:lnTo>
                <a:lnTo>
                  <a:pt x="2863" y="1263"/>
                </a:lnTo>
                <a:lnTo>
                  <a:pt x="2863" y="1262"/>
                </a:lnTo>
                <a:lnTo>
                  <a:pt x="2863" y="1260"/>
                </a:lnTo>
                <a:lnTo>
                  <a:pt x="2864" y="1260"/>
                </a:lnTo>
                <a:lnTo>
                  <a:pt x="2864" y="1259"/>
                </a:lnTo>
                <a:lnTo>
                  <a:pt x="2864" y="1259"/>
                </a:lnTo>
                <a:lnTo>
                  <a:pt x="2866" y="1259"/>
                </a:lnTo>
                <a:lnTo>
                  <a:pt x="2866" y="1257"/>
                </a:lnTo>
                <a:lnTo>
                  <a:pt x="2866" y="1256"/>
                </a:lnTo>
                <a:lnTo>
                  <a:pt x="2866" y="1254"/>
                </a:lnTo>
                <a:lnTo>
                  <a:pt x="2866" y="1253"/>
                </a:lnTo>
                <a:lnTo>
                  <a:pt x="2866" y="1251"/>
                </a:lnTo>
                <a:lnTo>
                  <a:pt x="2867" y="1251"/>
                </a:lnTo>
                <a:lnTo>
                  <a:pt x="2867" y="1250"/>
                </a:lnTo>
                <a:lnTo>
                  <a:pt x="2868" y="1248"/>
                </a:lnTo>
                <a:lnTo>
                  <a:pt x="2868" y="1247"/>
                </a:lnTo>
                <a:lnTo>
                  <a:pt x="2868" y="1245"/>
                </a:lnTo>
                <a:lnTo>
                  <a:pt x="2868" y="1244"/>
                </a:lnTo>
                <a:lnTo>
                  <a:pt x="2870" y="1244"/>
                </a:lnTo>
                <a:lnTo>
                  <a:pt x="2870" y="1245"/>
                </a:lnTo>
                <a:lnTo>
                  <a:pt x="2871" y="1244"/>
                </a:lnTo>
                <a:lnTo>
                  <a:pt x="2871" y="1242"/>
                </a:lnTo>
                <a:lnTo>
                  <a:pt x="2873" y="1242"/>
                </a:lnTo>
                <a:lnTo>
                  <a:pt x="2873" y="1241"/>
                </a:lnTo>
                <a:lnTo>
                  <a:pt x="2873" y="1238"/>
                </a:lnTo>
                <a:lnTo>
                  <a:pt x="2874" y="1238"/>
                </a:lnTo>
                <a:lnTo>
                  <a:pt x="2874" y="1237"/>
                </a:lnTo>
                <a:lnTo>
                  <a:pt x="2874" y="1235"/>
                </a:lnTo>
                <a:lnTo>
                  <a:pt x="2876" y="1235"/>
                </a:lnTo>
                <a:lnTo>
                  <a:pt x="2876" y="1234"/>
                </a:lnTo>
                <a:lnTo>
                  <a:pt x="2874" y="1232"/>
                </a:lnTo>
                <a:lnTo>
                  <a:pt x="2876" y="1232"/>
                </a:lnTo>
                <a:lnTo>
                  <a:pt x="2877" y="1229"/>
                </a:lnTo>
                <a:lnTo>
                  <a:pt x="2877" y="1228"/>
                </a:lnTo>
                <a:lnTo>
                  <a:pt x="2876" y="1228"/>
                </a:lnTo>
                <a:lnTo>
                  <a:pt x="2876" y="1226"/>
                </a:lnTo>
                <a:lnTo>
                  <a:pt x="2877" y="1226"/>
                </a:lnTo>
                <a:lnTo>
                  <a:pt x="2879" y="1226"/>
                </a:lnTo>
                <a:lnTo>
                  <a:pt x="2879" y="1225"/>
                </a:lnTo>
                <a:lnTo>
                  <a:pt x="2879" y="1223"/>
                </a:lnTo>
                <a:lnTo>
                  <a:pt x="2880" y="1223"/>
                </a:lnTo>
                <a:lnTo>
                  <a:pt x="2880" y="1223"/>
                </a:lnTo>
                <a:lnTo>
                  <a:pt x="2882" y="1223"/>
                </a:lnTo>
                <a:lnTo>
                  <a:pt x="2882" y="1222"/>
                </a:lnTo>
                <a:lnTo>
                  <a:pt x="2882" y="1220"/>
                </a:lnTo>
                <a:lnTo>
                  <a:pt x="2882" y="1219"/>
                </a:lnTo>
                <a:lnTo>
                  <a:pt x="2883" y="1217"/>
                </a:lnTo>
                <a:lnTo>
                  <a:pt x="2882" y="1217"/>
                </a:lnTo>
                <a:lnTo>
                  <a:pt x="2882" y="1216"/>
                </a:lnTo>
                <a:lnTo>
                  <a:pt x="2882" y="1215"/>
                </a:lnTo>
                <a:lnTo>
                  <a:pt x="2883" y="1213"/>
                </a:lnTo>
                <a:lnTo>
                  <a:pt x="2883" y="1212"/>
                </a:lnTo>
                <a:lnTo>
                  <a:pt x="2885" y="1212"/>
                </a:lnTo>
                <a:lnTo>
                  <a:pt x="2885" y="1210"/>
                </a:lnTo>
                <a:lnTo>
                  <a:pt x="2886" y="1210"/>
                </a:lnTo>
                <a:lnTo>
                  <a:pt x="2888" y="1210"/>
                </a:lnTo>
                <a:lnTo>
                  <a:pt x="2889" y="1210"/>
                </a:lnTo>
                <a:lnTo>
                  <a:pt x="2889" y="1209"/>
                </a:lnTo>
                <a:lnTo>
                  <a:pt x="2891" y="1209"/>
                </a:lnTo>
                <a:lnTo>
                  <a:pt x="2891" y="1207"/>
                </a:lnTo>
                <a:lnTo>
                  <a:pt x="2891" y="1207"/>
                </a:lnTo>
                <a:lnTo>
                  <a:pt x="2891" y="1206"/>
                </a:lnTo>
                <a:lnTo>
                  <a:pt x="2891" y="1206"/>
                </a:lnTo>
                <a:lnTo>
                  <a:pt x="2891" y="1207"/>
                </a:lnTo>
                <a:lnTo>
                  <a:pt x="2892" y="1206"/>
                </a:lnTo>
                <a:lnTo>
                  <a:pt x="2892" y="1204"/>
                </a:lnTo>
                <a:lnTo>
                  <a:pt x="2891" y="1204"/>
                </a:lnTo>
                <a:lnTo>
                  <a:pt x="2891" y="1203"/>
                </a:lnTo>
                <a:lnTo>
                  <a:pt x="2891" y="1201"/>
                </a:lnTo>
                <a:lnTo>
                  <a:pt x="2892" y="1203"/>
                </a:lnTo>
                <a:lnTo>
                  <a:pt x="2892" y="1201"/>
                </a:lnTo>
                <a:lnTo>
                  <a:pt x="2893" y="1201"/>
                </a:lnTo>
                <a:lnTo>
                  <a:pt x="2895" y="1201"/>
                </a:lnTo>
                <a:lnTo>
                  <a:pt x="2895" y="1200"/>
                </a:lnTo>
                <a:lnTo>
                  <a:pt x="2896" y="1200"/>
                </a:lnTo>
                <a:lnTo>
                  <a:pt x="2898" y="1198"/>
                </a:lnTo>
                <a:lnTo>
                  <a:pt x="2899" y="1197"/>
                </a:lnTo>
                <a:lnTo>
                  <a:pt x="2899" y="1195"/>
                </a:lnTo>
                <a:lnTo>
                  <a:pt x="2901" y="1195"/>
                </a:lnTo>
                <a:lnTo>
                  <a:pt x="2901" y="1194"/>
                </a:lnTo>
                <a:lnTo>
                  <a:pt x="2902" y="1192"/>
                </a:lnTo>
                <a:lnTo>
                  <a:pt x="2902" y="1191"/>
                </a:lnTo>
                <a:lnTo>
                  <a:pt x="2904" y="1188"/>
                </a:lnTo>
                <a:lnTo>
                  <a:pt x="2904" y="1188"/>
                </a:lnTo>
                <a:lnTo>
                  <a:pt x="2905" y="1188"/>
                </a:lnTo>
                <a:lnTo>
                  <a:pt x="2905" y="1188"/>
                </a:lnTo>
                <a:lnTo>
                  <a:pt x="2905" y="1187"/>
                </a:lnTo>
                <a:lnTo>
                  <a:pt x="2907" y="1185"/>
                </a:lnTo>
                <a:lnTo>
                  <a:pt x="2907" y="1184"/>
                </a:lnTo>
                <a:lnTo>
                  <a:pt x="2908" y="1184"/>
                </a:lnTo>
                <a:lnTo>
                  <a:pt x="2908" y="1182"/>
                </a:lnTo>
                <a:lnTo>
                  <a:pt x="2910" y="1182"/>
                </a:lnTo>
                <a:lnTo>
                  <a:pt x="2910" y="1181"/>
                </a:lnTo>
                <a:lnTo>
                  <a:pt x="2911" y="1178"/>
                </a:lnTo>
                <a:lnTo>
                  <a:pt x="2913" y="1178"/>
                </a:lnTo>
                <a:lnTo>
                  <a:pt x="2913" y="1176"/>
                </a:lnTo>
                <a:lnTo>
                  <a:pt x="2913" y="1175"/>
                </a:lnTo>
                <a:lnTo>
                  <a:pt x="2914" y="1175"/>
                </a:lnTo>
                <a:lnTo>
                  <a:pt x="2914" y="1173"/>
                </a:lnTo>
                <a:lnTo>
                  <a:pt x="2916" y="1172"/>
                </a:lnTo>
                <a:lnTo>
                  <a:pt x="2917" y="1172"/>
                </a:lnTo>
                <a:lnTo>
                  <a:pt x="2917" y="1170"/>
                </a:lnTo>
                <a:lnTo>
                  <a:pt x="2918" y="1167"/>
                </a:lnTo>
                <a:lnTo>
                  <a:pt x="2921" y="1164"/>
                </a:lnTo>
                <a:lnTo>
                  <a:pt x="2923" y="1163"/>
                </a:lnTo>
                <a:lnTo>
                  <a:pt x="2924" y="1162"/>
                </a:lnTo>
                <a:lnTo>
                  <a:pt x="2926" y="1157"/>
                </a:lnTo>
                <a:lnTo>
                  <a:pt x="2929" y="1154"/>
                </a:lnTo>
                <a:lnTo>
                  <a:pt x="2930" y="1153"/>
                </a:lnTo>
                <a:lnTo>
                  <a:pt x="2930" y="1153"/>
                </a:lnTo>
                <a:lnTo>
                  <a:pt x="2932" y="1153"/>
                </a:lnTo>
                <a:lnTo>
                  <a:pt x="2933" y="1151"/>
                </a:lnTo>
                <a:lnTo>
                  <a:pt x="2935" y="1150"/>
                </a:lnTo>
                <a:lnTo>
                  <a:pt x="2935" y="1148"/>
                </a:lnTo>
                <a:lnTo>
                  <a:pt x="2936" y="1148"/>
                </a:lnTo>
                <a:lnTo>
                  <a:pt x="2938" y="1145"/>
                </a:lnTo>
                <a:lnTo>
                  <a:pt x="2941" y="1142"/>
                </a:lnTo>
                <a:lnTo>
                  <a:pt x="2942" y="1141"/>
                </a:lnTo>
                <a:lnTo>
                  <a:pt x="2943" y="1139"/>
                </a:lnTo>
                <a:lnTo>
                  <a:pt x="2945" y="1139"/>
                </a:lnTo>
                <a:lnTo>
                  <a:pt x="2946" y="1138"/>
                </a:lnTo>
                <a:lnTo>
                  <a:pt x="2949" y="1136"/>
                </a:lnTo>
                <a:lnTo>
                  <a:pt x="2951" y="1135"/>
                </a:lnTo>
                <a:lnTo>
                  <a:pt x="2955" y="1132"/>
                </a:lnTo>
                <a:lnTo>
                  <a:pt x="2957" y="1131"/>
                </a:lnTo>
                <a:lnTo>
                  <a:pt x="2958" y="1131"/>
                </a:lnTo>
                <a:lnTo>
                  <a:pt x="2961" y="1128"/>
                </a:lnTo>
                <a:lnTo>
                  <a:pt x="2961" y="1126"/>
                </a:lnTo>
                <a:lnTo>
                  <a:pt x="2961" y="1126"/>
                </a:lnTo>
                <a:lnTo>
                  <a:pt x="2961" y="1125"/>
                </a:lnTo>
                <a:lnTo>
                  <a:pt x="2963" y="1123"/>
                </a:lnTo>
                <a:lnTo>
                  <a:pt x="2963" y="1122"/>
                </a:lnTo>
                <a:lnTo>
                  <a:pt x="2964" y="1122"/>
                </a:lnTo>
                <a:lnTo>
                  <a:pt x="2964" y="1120"/>
                </a:lnTo>
                <a:lnTo>
                  <a:pt x="2966" y="1120"/>
                </a:lnTo>
                <a:lnTo>
                  <a:pt x="2967" y="1117"/>
                </a:lnTo>
                <a:lnTo>
                  <a:pt x="2968" y="1117"/>
                </a:lnTo>
                <a:lnTo>
                  <a:pt x="2970" y="1116"/>
                </a:lnTo>
                <a:lnTo>
                  <a:pt x="2973" y="1111"/>
                </a:lnTo>
                <a:lnTo>
                  <a:pt x="2976" y="1109"/>
                </a:lnTo>
                <a:lnTo>
                  <a:pt x="2977" y="1106"/>
                </a:lnTo>
                <a:lnTo>
                  <a:pt x="2979" y="1104"/>
                </a:lnTo>
                <a:lnTo>
                  <a:pt x="2980" y="1101"/>
                </a:lnTo>
                <a:lnTo>
                  <a:pt x="2983" y="1097"/>
                </a:lnTo>
                <a:lnTo>
                  <a:pt x="2985" y="1094"/>
                </a:lnTo>
                <a:lnTo>
                  <a:pt x="2986" y="1092"/>
                </a:lnTo>
                <a:lnTo>
                  <a:pt x="2989" y="1086"/>
                </a:lnTo>
                <a:lnTo>
                  <a:pt x="2991" y="1083"/>
                </a:lnTo>
                <a:lnTo>
                  <a:pt x="2992" y="1082"/>
                </a:lnTo>
                <a:lnTo>
                  <a:pt x="2993" y="1081"/>
                </a:lnTo>
                <a:lnTo>
                  <a:pt x="2993" y="1079"/>
                </a:lnTo>
                <a:lnTo>
                  <a:pt x="2995" y="1079"/>
                </a:lnTo>
                <a:lnTo>
                  <a:pt x="2995" y="1076"/>
                </a:lnTo>
                <a:lnTo>
                  <a:pt x="2996" y="1072"/>
                </a:lnTo>
                <a:lnTo>
                  <a:pt x="2996" y="1069"/>
                </a:lnTo>
                <a:lnTo>
                  <a:pt x="2998" y="1067"/>
                </a:lnTo>
                <a:lnTo>
                  <a:pt x="2998" y="1066"/>
                </a:lnTo>
                <a:lnTo>
                  <a:pt x="2998" y="1064"/>
                </a:lnTo>
                <a:lnTo>
                  <a:pt x="2998" y="1063"/>
                </a:lnTo>
                <a:lnTo>
                  <a:pt x="2999" y="1058"/>
                </a:lnTo>
                <a:lnTo>
                  <a:pt x="2999" y="1056"/>
                </a:lnTo>
                <a:lnTo>
                  <a:pt x="3001" y="1054"/>
                </a:lnTo>
                <a:lnTo>
                  <a:pt x="3001" y="1051"/>
                </a:lnTo>
                <a:lnTo>
                  <a:pt x="3004" y="1048"/>
                </a:lnTo>
                <a:lnTo>
                  <a:pt x="3004" y="1047"/>
                </a:lnTo>
                <a:lnTo>
                  <a:pt x="3005" y="1047"/>
                </a:lnTo>
                <a:lnTo>
                  <a:pt x="3007" y="1044"/>
                </a:lnTo>
                <a:lnTo>
                  <a:pt x="3007" y="1042"/>
                </a:lnTo>
                <a:lnTo>
                  <a:pt x="3007" y="1041"/>
                </a:lnTo>
                <a:lnTo>
                  <a:pt x="3007" y="1039"/>
                </a:lnTo>
                <a:lnTo>
                  <a:pt x="3007" y="1038"/>
                </a:lnTo>
                <a:lnTo>
                  <a:pt x="3008" y="1036"/>
                </a:lnTo>
                <a:lnTo>
                  <a:pt x="3010" y="1035"/>
                </a:lnTo>
                <a:lnTo>
                  <a:pt x="3011" y="1033"/>
                </a:lnTo>
                <a:lnTo>
                  <a:pt x="3011" y="1032"/>
                </a:lnTo>
                <a:lnTo>
                  <a:pt x="3011" y="1030"/>
                </a:lnTo>
                <a:lnTo>
                  <a:pt x="3013" y="1029"/>
                </a:lnTo>
                <a:lnTo>
                  <a:pt x="3013" y="1028"/>
                </a:lnTo>
                <a:lnTo>
                  <a:pt x="3013" y="1026"/>
                </a:lnTo>
                <a:lnTo>
                  <a:pt x="3014" y="1025"/>
                </a:lnTo>
                <a:lnTo>
                  <a:pt x="3014" y="1023"/>
                </a:lnTo>
                <a:lnTo>
                  <a:pt x="3014" y="1022"/>
                </a:lnTo>
                <a:lnTo>
                  <a:pt x="3014" y="1020"/>
                </a:lnTo>
                <a:lnTo>
                  <a:pt x="3016" y="1020"/>
                </a:lnTo>
                <a:lnTo>
                  <a:pt x="3017" y="1019"/>
                </a:lnTo>
                <a:lnTo>
                  <a:pt x="3017" y="1017"/>
                </a:lnTo>
                <a:lnTo>
                  <a:pt x="3017" y="1016"/>
                </a:lnTo>
                <a:lnTo>
                  <a:pt x="3017" y="1014"/>
                </a:lnTo>
                <a:lnTo>
                  <a:pt x="3018" y="1014"/>
                </a:lnTo>
                <a:lnTo>
                  <a:pt x="3018" y="1013"/>
                </a:lnTo>
                <a:lnTo>
                  <a:pt x="3020" y="1011"/>
                </a:lnTo>
                <a:lnTo>
                  <a:pt x="3018" y="1011"/>
                </a:lnTo>
                <a:lnTo>
                  <a:pt x="3018" y="1011"/>
                </a:lnTo>
                <a:lnTo>
                  <a:pt x="3018" y="1010"/>
                </a:lnTo>
                <a:lnTo>
                  <a:pt x="3018" y="1008"/>
                </a:lnTo>
                <a:lnTo>
                  <a:pt x="3018" y="1007"/>
                </a:lnTo>
                <a:lnTo>
                  <a:pt x="3018" y="1005"/>
                </a:lnTo>
                <a:lnTo>
                  <a:pt x="3020" y="1004"/>
                </a:lnTo>
                <a:lnTo>
                  <a:pt x="3018" y="1003"/>
                </a:lnTo>
                <a:lnTo>
                  <a:pt x="3020" y="1001"/>
                </a:lnTo>
                <a:lnTo>
                  <a:pt x="3018" y="1000"/>
                </a:lnTo>
                <a:lnTo>
                  <a:pt x="3018" y="998"/>
                </a:lnTo>
                <a:lnTo>
                  <a:pt x="3020" y="998"/>
                </a:lnTo>
                <a:lnTo>
                  <a:pt x="3020" y="997"/>
                </a:lnTo>
                <a:lnTo>
                  <a:pt x="3020" y="995"/>
                </a:lnTo>
                <a:lnTo>
                  <a:pt x="3021" y="995"/>
                </a:lnTo>
                <a:lnTo>
                  <a:pt x="3021" y="994"/>
                </a:lnTo>
                <a:lnTo>
                  <a:pt x="3021" y="992"/>
                </a:lnTo>
                <a:lnTo>
                  <a:pt x="3021" y="989"/>
                </a:lnTo>
                <a:lnTo>
                  <a:pt x="3021" y="986"/>
                </a:lnTo>
                <a:lnTo>
                  <a:pt x="3021" y="985"/>
                </a:lnTo>
                <a:lnTo>
                  <a:pt x="3021" y="983"/>
                </a:lnTo>
                <a:lnTo>
                  <a:pt x="3020" y="983"/>
                </a:lnTo>
                <a:lnTo>
                  <a:pt x="3020" y="982"/>
                </a:lnTo>
                <a:lnTo>
                  <a:pt x="3020" y="980"/>
                </a:lnTo>
                <a:lnTo>
                  <a:pt x="3020" y="979"/>
                </a:lnTo>
                <a:lnTo>
                  <a:pt x="3020" y="978"/>
                </a:lnTo>
                <a:lnTo>
                  <a:pt x="3021" y="978"/>
                </a:lnTo>
                <a:lnTo>
                  <a:pt x="3021" y="976"/>
                </a:lnTo>
                <a:lnTo>
                  <a:pt x="3021" y="975"/>
                </a:lnTo>
                <a:lnTo>
                  <a:pt x="3021" y="975"/>
                </a:lnTo>
                <a:lnTo>
                  <a:pt x="3021" y="973"/>
                </a:lnTo>
                <a:lnTo>
                  <a:pt x="3020" y="973"/>
                </a:lnTo>
                <a:lnTo>
                  <a:pt x="3018" y="973"/>
                </a:lnTo>
                <a:lnTo>
                  <a:pt x="3017" y="972"/>
                </a:lnTo>
                <a:lnTo>
                  <a:pt x="3016" y="972"/>
                </a:lnTo>
                <a:lnTo>
                  <a:pt x="3014" y="972"/>
                </a:lnTo>
                <a:lnTo>
                  <a:pt x="3013" y="972"/>
                </a:lnTo>
                <a:lnTo>
                  <a:pt x="3013" y="973"/>
                </a:lnTo>
                <a:lnTo>
                  <a:pt x="3011" y="973"/>
                </a:lnTo>
                <a:lnTo>
                  <a:pt x="3011" y="975"/>
                </a:lnTo>
                <a:lnTo>
                  <a:pt x="3011" y="975"/>
                </a:lnTo>
                <a:lnTo>
                  <a:pt x="3010" y="975"/>
                </a:lnTo>
                <a:lnTo>
                  <a:pt x="3010" y="976"/>
                </a:lnTo>
                <a:lnTo>
                  <a:pt x="3008" y="976"/>
                </a:lnTo>
                <a:lnTo>
                  <a:pt x="3008" y="978"/>
                </a:lnTo>
                <a:lnTo>
                  <a:pt x="3007" y="978"/>
                </a:lnTo>
                <a:lnTo>
                  <a:pt x="3005" y="978"/>
                </a:lnTo>
                <a:lnTo>
                  <a:pt x="3004" y="978"/>
                </a:lnTo>
                <a:lnTo>
                  <a:pt x="3004" y="979"/>
                </a:lnTo>
                <a:lnTo>
                  <a:pt x="3002" y="979"/>
                </a:lnTo>
                <a:lnTo>
                  <a:pt x="3001" y="979"/>
                </a:lnTo>
                <a:lnTo>
                  <a:pt x="2999" y="979"/>
                </a:lnTo>
                <a:lnTo>
                  <a:pt x="2998" y="980"/>
                </a:lnTo>
                <a:lnTo>
                  <a:pt x="2996" y="980"/>
                </a:lnTo>
                <a:lnTo>
                  <a:pt x="2996" y="980"/>
                </a:lnTo>
                <a:lnTo>
                  <a:pt x="2996" y="982"/>
                </a:lnTo>
                <a:lnTo>
                  <a:pt x="2995" y="982"/>
                </a:lnTo>
                <a:lnTo>
                  <a:pt x="2992" y="982"/>
                </a:lnTo>
                <a:lnTo>
                  <a:pt x="2991" y="982"/>
                </a:lnTo>
                <a:lnTo>
                  <a:pt x="2989" y="982"/>
                </a:lnTo>
                <a:lnTo>
                  <a:pt x="2988" y="980"/>
                </a:lnTo>
                <a:lnTo>
                  <a:pt x="2988" y="982"/>
                </a:lnTo>
                <a:lnTo>
                  <a:pt x="2986" y="982"/>
                </a:lnTo>
                <a:lnTo>
                  <a:pt x="2985" y="982"/>
                </a:lnTo>
                <a:lnTo>
                  <a:pt x="2983" y="982"/>
                </a:lnTo>
                <a:lnTo>
                  <a:pt x="2983" y="983"/>
                </a:lnTo>
                <a:lnTo>
                  <a:pt x="2982" y="983"/>
                </a:lnTo>
                <a:lnTo>
                  <a:pt x="2982" y="985"/>
                </a:lnTo>
                <a:lnTo>
                  <a:pt x="2979" y="985"/>
                </a:lnTo>
                <a:lnTo>
                  <a:pt x="2977" y="985"/>
                </a:lnTo>
                <a:lnTo>
                  <a:pt x="2976" y="985"/>
                </a:lnTo>
                <a:lnTo>
                  <a:pt x="2974" y="985"/>
                </a:lnTo>
                <a:lnTo>
                  <a:pt x="2973" y="983"/>
                </a:lnTo>
                <a:lnTo>
                  <a:pt x="2971" y="983"/>
                </a:lnTo>
                <a:lnTo>
                  <a:pt x="2970" y="983"/>
                </a:lnTo>
                <a:lnTo>
                  <a:pt x="2968" y="985"/>
                </a:lnTo>
                <a:lnTo>
                  <a:pt x="2967" y="986"/>
                </a:lnTo>
                <a:lnTo>
                  <a:pt x="2966" y="988"/>
                </a:lnTo>
                <a:lnTo>
                  <a:pt x="2964" y="988"/>
                </a:lnTo>
                <a:lnTo>
                  <a:pt x="2964" y="989"/>
                </a:lnTo>
                <a:lnTo>
                  <a:pt x="2963" y="989"/>
                </a:lnTo>
                <a:lnTo>
                  <a:pt x="2961" y="991"/>
                </a:lnTo>
                <a:lnTo>
                  <a:pt x="2961" y="991"/>
                </a:lnTo>
                <a:lnTo>
                  <a:pt x="2961" y="992"/>
                </a:lnTo>
                <a:lnTo>
                  <a:pt x="2960" y="992"/>
                </a:lnTo>
                <a:lnTo>
                  <a:pt x="2958" y="992"/>
                </a:lnTo>
                <a:lnTo>
                  <a:pt x="2958" y="991"/>
                </a:lnTo>
                <a:lnTo>
                  <a:pt x="2957" y="991"/>
                </a:lnTo>
                <a:lnTo>
                  <a:pt x="2955" y="991"/>
                </a:lnTo>
                <a:lnTo>
                  <a:pt x="2954" y="991"/>
                </a:lnTo>
                <a:lnTo>
                  <a:pt x="2952" y="989"/>
                </a:lnTo>
                <a:lnTo>
                  <a:pt x="2951" y="989"/>
                </a:lnTo>
                <a:lnTo>
                  <a:pt x="2949" y="989"/>
                </a:lnTo>
                <a:lnTo>
                  <a:pt x="2949" y="991"/>
                </a:lnTo>
                <a:lnTo>
                  <a:pt x="2948" y="991"/>
                </a:lnTo>
                <a:lnTo>
                  <a:pt x="2948" y="992"/>
                </a:lnTo>
                <a:lnTo>
                  <a:pt x="2946" y="992"/>
                </a:lnTo>
                <a:lnTo>
                  <a:pt x="2945" y="992"/>
                </a:lnTo>
                <a:lnTo>
                  <a:pt x="2943" y="994"/>
                </a:lnTo>
                <a:lnTo>
                  <a:pt x="2942" y="995"/>
                </a:lnTo>
                <a:lnTo>
                  <a:pt x="2941" y="997"/>
                </a:lnTo>
                <a:lnTo>
                  <a:pt x="2939" y="997"/>
                </a:lnTo>
                <a:lnTo>
                  <a:pt x="2938" y="997"/>
                </a:lnTo>
                <a:lnTo>
                  <a:pt x="2936" y="997"/>
                </a:lnTo>
                <a:lnTo>
                  <a:pt x="2935" y="997"/>
                </a:lnTo>
                <a:lnTo>
                  <a:pt x="2933" y="997"/>
                </a:lnTo>
                <a:lnTo>
                  <a:pt x="2932" y="997"/>
                </a:lnTo>
                <a:lnTo>
                  <a:pt x="2930" y="997"/>
                </a:lnTo>
                <a:lnTo>
                  <a:pt x="2929" y="994"/>
                </a:lnTo>
                <a:lnTo>
                  <a:pt x="2927" y="994"/>
                </a:lnTo>
                <a:lnTo>
                  <a:pt x="2927" y="992"/>
                </a:lnTo>
                <a:lnTo>
                  <a:pt x="2926" y="991"/>
                </a:lnTo>
                <a:lnTo>
                  <a:pt x="2926" y="991"/>
                </a:lnTo>
                <a:lnTo>
                  <a:pt x="2924" y="989"/>
                </a:lnTo>
                <a:lnTo>
                  <a:pt x="2923" y="986"/>
                </a:lnTo>
                <a:lnTo>
                  <a:pt x="2921" y="985"/>
                </a:lnTo>
                <a:lnTo>
                  <a:pt x="2921" y="983"/>
                </a:lnTo>
                <a:lnTo>
                  <a:pt x="2920" y="983"/>
                </a:lnTo>
                <a:lnTo>
                  <a:pt x="2920" y="982"/>
                </a:lnTo>
                <a:lnTo>
                  <a:pt x="2920" y="980"/>
                </a:lnTo>
                <a:lnTo>
                  <a:pt x="2918" y="980"/>
                </a:lnTo>
                <a:lnTo>
                  <a:pt x="2918" y="979"/>
                </a:lnTo>
                <a:lnTo>
                  <a:pt x="2917" y="979"/>
                </a:lnTo>
                <a:lnTo>
                  <a:pt x="2916" y="978"/>
                </a:lnTo>
                <a:lnTo>
                  <a:pt x="2916" y="976"/>
                </a:lnTo>
                <a:lnTo>
                  <a:pt x="2914" y="976"/>
                </a:lnTo>
                <a:lnTo>
                  <a:pt x="2911" y="978"/>
                </a:lnTo>
                <a:lnTo>
                  <a:pt x="2910" y="978"/>
                </a:lnTo>
                <a:lnTo>
                  <a:pt x="2908" y="978"/>
                </a:lnTo>
                <a:lnTo>
                  <a:pt x="2908" y="979"/>
                </a:lnTo>
                <a:lnTo>
                  <a:pt x="2907" y="979"/>
                </a:lnTo>
                <a:lnTo>
                  <a:pt x="2907" y="978"/>
                </a:lnTo>
                <a:lnTo>
                  <a:pt x="2908" y="978"/>
                </a:lnTo>
                <a:lnTo>
                  <a:pt x="2910" y="975"/>
                </a:lnTo>
                <a:lnTo>
                  <a:pt x="2911" y="975"/>
                </a:lnTo>
                <a:lnTo>
                  <a:pt x="2913" y="975"/>
                </a:lnTo>
                <a:lnTo>
                  <a:pt x="2914" y="975"/>
                </a:lnTo>
                <a:lnTo>
                  <a:pt x="2914" y="973"/>
                </a:lnTo>
                <a:lnTo>
                  <a:pt x="2914" y="972"/>
                </a:lnTo>
                <a:lnTo>
                  <a:pt x="2916" y="972"/>
                </a:lnTo>
                <a:lnTo>
                  <a:pt x="2917" y="972"/>
                </a:lnTo>
                <a:lnTo>
                  <a:pt x="2918" y="970"/>
                </a:lnTo>
                <a:lnTo>
                  <a:pt x="2917" y="969"/>
                </a:lnTo>
                <a:lnTo>
                  <a:pt x="2917" y="967"/>
                </a:lnTo>
                <a:lnTo>
                  <a:pt x="2917" y="966"/>
                </a:lnTo>
                <a:lnTo>
                  <a:pt x="2917" y="964"/>
                </a:lnTo>
                <a:lnTo>
                  <a:pt x="2916" y="964"/>
                </a:lnTo>
                <a:lnTo>
                  <a:pt x="2916" y="963"/>
                </a:lnTo>
                <a:lnTo>
                  <a:pt x="2914" y="960"/>
                </a:lnTo>
                <a:lnTo>
                  <a:pt x="2913" y="960"/>
                </a:lnTo>
                <a:lnTo>
                  <a:pt x="2913" y="958"/>
                </a:lnTo>
                <a:lnTo>
                  <a:pt x="2913" y="957"/>
                </a:lnTo>
                <a:lnTo>
                  <a:pt x="2911" y="957"/>
                </a:lnTo>
                <a:lnTo>
                  <a:pt x="2910" y="958"/>
                </a:lnTo>
                <a:lnTo>
                  <a:pt x="2910" y="957"/>
                </a:lnTo>
                <a:lnTo>
                  <a:pt x="2908" y="957"/>
                </a:lnTo>
                <a:lnTo>
                  <a:pt x="2908" y="955"/>
                </a:lnTo>
                <a:lnTo>
                  <a:pt x="2907" y="954"/>
                </a:lnTo>
                <a:lnTo>
                  <a:pt x="2907" y="952"/>
                </a:lnTo>
                <a:lnTo>
                  <a:pt x="2905" y="952"/>
                </a:lnTo>
                <a:lnTo>
                  <a:pt x="2905" y="951"/>
                </a:lnTo>
                <a:lnTo>
                  <a:pt x="2904" y="951"/>
                </a:lnTo>
                <a:lnTo>
                  <a:pt x="2902" y="951"/>
                </a:lnTo>
                <a:lnTo>
                  <a:pt x="2902" y="950"/>
                </a:lnTo>
                <a:lnTo>
                  <a:pt x="2901" y="947"/>
                </a:lnTo>
                <a:lnTo>
                  <a:pt x="2901" y="945"/>
                </a:lnTo>
                <a:lnTo>
                  <a:pt x="2901" y="944"/>
                </a:lnTo>
                <a:lnTo>
                  <a:pt x="2899" y="944"/>
                </a:lnTo>
                <a:lnTo>
                  <a:pt x="2899" y="942"/>
                </a:lnTo>
                <a:lnTo>
                  <a:pt x="2898" y="942"/>
                </a:lnTo>
                <a:lnTo>
                  <a:pt x="2896" y="942"/>
                </a:lnTo>
                <a:lnTo>
                  <a:pt x="2896" y="941"/>
                </a:lnTo>
                <a:lnTo>
                  <a:pt x="2896" y="939"/>
                </a:lnTo>
                <a:lnTo>
                  <a:pt x="2895" y="939"/>
                </a:lnTo>
                <a:lnTo>
                  <a:pt x="2893" y="939"/>
                </a:lnTo>
                <a:lnTo>
                  <a:pt x="2893" y="939"/>
                </a:lnTo>
                <a:lnTo>
                  <a:pt x="2892" y="939"/>
                </a:lnTo>
                <a:lnTo>
                  <a:pt x="2891" y="939"/>
                </a:lnTo>
                <a:lnTo>
                  <a:pt x="2891" y="938"/>
                </a:lnTo>
                <a:lnTo>
                  <a:pt x="2891" y="936"/>
                </a:lnTo>
                <a:lnTo>
                  <a:pt x="2891" y="936"/>
                </a:lnTo>
                <a:lnTo>
                  <a:pt x="2891" y="935"/>
                </a:lnTo>
                <a:lnTo>
                  <a:pt x="2889" y="935"/>
                </a:lnTo>
                <a:lnTo>
                  <a:pt x="2889" y="933"/>
                </a:lnTo>
                <a:lnTo>
                  <a:pt x="2888" y="932"/>
                </a:lnTo>
                <a:lnTo>
                  <a:pt x="2888" y="930"/>
                </a:lnTo>
                <a:lnTo>
                  <a:pt x="2886" y="930"/>
                </a:lnTo>
                <a:lnTo>
                  <a:pt x="2886" y="929"/>
                </a:lnTo>
                <a:lnTo>
                  <a:pt x="2885" y="929"/>
                </a:lnTo>
                <a:lnTo>
                  <a:pt x="2885" y="927"/>
                </a:lnTo>
                <a:lnTo>
                  <a:pt x="2883" y="927"/>
                </a:lnTo>
                <a:lnTo>
                  <a:pt x="2882" y="927"/>
                </a:lnTo>
                <a:lnTo>
                  <a:pt x="2882" y="926"/>
                </a:lnTo>
                <a:lnTo>
                  <a:pt x="2880" y="926"/>
                </a:lnTo>
                <a:lnTo>
                  <a:pt x="2879" y="926"/>
                </a:lnTo>
                <a:lnTo>
                  <a:pt x="2879" y="925"/>
                </a:lnTo>
                <a:lnTo>
                  <a:pt x="2877" y="923"/>
                </a:lnTo>
                <a:lnTo>
                  <a:pt x="2876" y="923"/>
                </a:lnTo>
                <a:lnTo>
                  <a:pt x="2876" y="922"/>
                </a:lnTo>
                <a:lnTo>
                  <a:pt x="2874" y="922"/>
                </a:lnTo>
                <a:lnTo>
                  <a:pt x="2873" y="922"/>
                </a:lnTo>
                <a:lnTo>
                  <a:pt x="2873" y="923"/>
                </a:lnTo>
                <a:lnTo>
                  <a:pt x="2871" y="923"/>
                </a:lnTo>
                <a:lnTo>
                  <a:pt x="2871" y="922"/>
                </a:lnTo>
                <a:lnTo>
                  <a:pt x="2870" y="922"/>
                </a:lnTo>
                <a:lnTo>
                  <a:pt x="2870" y="920"/>
                </a:lnTo>
                <a:lnTo>
                  <a:pt x="2870" y="919"/>
                </a:lnTo>
                <a:lnTo>
                  <a:pt x="2868" y="919"/>
                </a:lnTo>
                <a:lnTo>
                  <a:pt x="2868" y="917"/>
                </a:lnTo>
                <a:lnTo>
                  <a:pt x="2868" y="916"/>
                </a:lnTo>
                <a:lnTo>
                  <a:pt x="2867" y="914"/>
                </a:lnTo>
                <a:lnTo>
                  <a:pt x="2866" y="914"/>
                </a:lnTo>
                <a:lnTo>
                  <a:pt x="2864" y="914"/>
                </a:lnTo>
                <a:lnTo>
                  <a:pt x="2864" y="916"/>
                </a:lnTo>
                <a:lnTo>
                  <a:pt x="2866" y="917"/>
                </a:lnTo>
                <a:lnTo>
                  <a:pt x="2866" y="919"/>
                </a:lnTo>
                <a:lnTo>
                  <a:pt x="2866" y="920"/>
                </a:lnTo>
                <a:lnTo>
                  <a:pt x="2864" y="920"/>
                </a:lnTo>
                <a:lnTo>
                  <a:pt x="2864" y="919"/>
                </a:lnTo>
                <a:lnTo>
                  <a:pt x="2864" y="917"/>
                </a:lnTo>
                <a:lnTo>
                  <a:pt x="2864" y="916"/>
                </a:lnTo>
                <a:lnTo>
                  <a:pt x="2863" y="916"/>
                </a:lnTo>
                <a:lnTo>
                  <a:pt x="2863" y="913"/>
                </a:lnTo>
                <a:lnTo>
                  <a:pt x="2861" y="913"/>
                </a:lnTo>
                <a:lnTo>
                  <a:pt x="2860" y="913"/>
                </a:lnTo>
                <a:lnTo>
                  <a:pt x="2860" y="911"/>
                </a:lnTo>
                <a:lnTo>
                  <a:pt x="2860" y="910"/>
                </a:lnTo>
                <a:lnTo>
                  <a:pt x="2860" y="908"/>
                </a:lnTo>
                <a:lnTo>
                  <a:pt x="2858" y="907"/>
                </a:lnTo>
                <a:lnTo>
                  <a:pt x="2857" y="905"/>
                </a:lnTo>
                <a:lnTo>
                  <a:pt x="2857" y="904"/>
                </a:lnTo>
                <a:lnTo>
                  <a:pt x="2857" y="904"/>
                </a:lnTo>
                <a:lnTo>
                  <a:pt x="2855" y="904"/>
                </a:lnTo>
                <a:lnTo>
                  <a:pt x="2855" y="901"/>
                </a:lnTo>
                <a:lnTo>
                  <a:pt x="2855" y="899"/>
                </a:lnTo>
                <a:lnTo>
                  <a:pt x="2855" y="898"/>
                </a:lnTo>
                <a:lnTo>
                  <a:pt x="2855" y="897"/>
                </a:lnTo>
                <a:lnTo>
                  <a:pt x="2855" y="897"/>
                </a:lnTo>
                <a:lnTo>
                  <a:pt x="2855" y="895"/>
                </a:lnTo>
                <a:lnTo>
                  <a:pt x="2855" y="894"/>
                </a:lnTo>
                <a:lnTo>
                  <a:pt x="2855" y="892"/>
                </a:lnTo>
                <a:lnTo>
                  <a:pt x="2854" y="892"/>
                </a:lnTo>
                <a:lnTo>
                  <a:pt x="2854" y="891"/>
                </a:lnTo>
                <a:lnTo>
                  <a:pt x="2854" y="889"/>
                </a:lnTo>
                <a:lnTo>
                  <a:pt x="2854" y="888"/>
                </a:lnTo>
                <a:lnTo>
                  <a:pt x="2852" y="888"/>
                </a:lnTo>
                <a:lnTo>
                  <a:pt x="2852" y="886"/>
                </a:lnTo>
                <a:lnTo>
                  <a:pt x="2852" y="885"/>
                </a:lnTo>
                <a:lnTo>
                  <a:pt x="2852" y="883"/>
                </a:lnTo>
                <a:lnTo>
                  <a:pt x="2851" y="882"/>
                </a:lnTo>
                <a:lnTo>
                  <a:pt x="2849" y="880"/>
                </a:lnTo>
                <a:lnTo>
                  <a:pt x="2849" y="877"/>
                </a:lnTo>
                <a:lnTo>
                  <a:pt x="2848" y="876"/>
                </a:lnTo>
                <a:lnTo>
                  <a:pt x="2848" y="874"/>
                </a:lnTo>
                <a:lnTo>
                  <a:pt x="2846" y="874"/>
                </a:lnTo>
                <a:lnTo>
                  <a:pt x="2846" y="873"/>
                </a:lnTo>
                <a:lnTo>
                  <a:pt x="2846" y="872"/>
                </a:lnTo>
                <a:lnTo>
                  <a:pt x="2845" y="872"/>
                </a:lnTo>
                <a:lnTo>
                  <a:pt x="2843" y="870"/>
                </a:lnTo>
                <a:lnTo>
                  <a:pt x="2843" y="869"/>
                </a:lnTo>
                <a:lnTo>
                  <a:pt x="2842" y="869"/>
                </a:lnTo>
                <a:lnTo>
                  <a:pt x="2841" y="869"/>
                </a:lnTo>
                <a:lnTo>
                  <a:pt x="2839" y="869"/>
                </a:lnTo>
                <a:lnTo>
                  <a:pt x="2839" y="869"/>
                </a:lnTo>
                <a:lnTo>
                  <a:pt x="2838" y="869"/>
                </a:lnTo>
                <a:lnTo>
                  <a:pt x="2838" y="867"/>
                </a:lnTo>
                <a:lnTo>
                  <a:pt x="2838" y="866"/>
                </a:lnTo>
                <a:lnTo>
                  <a:pt x="2836" y="866"/>
                </a:lnTo>
                <a:lnTo>
                  <a:pt x="2836" y="864"/>
                </a:lnTo>
                <a:lnTo>
                  <a:pt x="2835" y="863"/>
                </a:lnTo>
                <a:lnTo>
                  <a:pt x="2833" y="863"/>
                </a:lnTo>
                <a:lnTo>
                  <a:pt x="2833" y="861"/>
                </a:lnTo>
                <a:lnTo>
                  <a:pt x="2832" y="861"/>
                </a:lnTo>
                <a:lnTo>
                  <a:pt x="2830" y="861"/>
                </a:lnTo>
                <a:lnTo>
                  <a:pt x="2829" y="861"/>
                </a:lnTo>
                <a:lnTo>
                  <a:pt x="2829" y="860"/>
                </a:lnTo>
                <a:lnTo>
                  <a:pt x="2829" y="858"/>
                </a:lnTo>
                <a:lnTo>
                  <a:pt x="2827" y="858"/>
                </a:lnTo>
                <a:lnTo>
                  <a:pt x="2827" y="857"/>
                </a:lnTo>
                <a:lnTo>
                  <a:pt x="2827" y="855"/>
                </a:lnTo>
                <a:lnTo>
                  <a:pt x="2827" y="854"/>
                </a:lnTo>
                <a:lnTo>
                  <a:pt x="2826" y="854"/>
                </a:lnTo>
                <a:lnTo>
                  <a:pt x="2826" y="852"/>
                </a:lnTo>
                <a:lnTo>
                  <a:pt x="2826" y="849"/>
                </a:lnTo>
                <a:lnTo>
                  <a:pt x="2824" y="848"/>
                </a:lnTo>
                <a:lnTo>
                  <a:pt x="2824" y="846"/>
                </a:lnTo>
                <a:lnTo>
                  <a:pt x="2824" y="845"/>
                </a:lnTo>
                <a:lnTo>
                  <a:pt x="2824" y="844"/>
                </a:lnTo>
                <a:lnTo>
                  <a:pt x="2823" y="841"/>
                </a:lnTo>
                <a:lnTo>
                  <a:pt x="2823" y="839"/>
                </a:lnTo>
                <a:lnTo>
                  <a:pt x="2823" y="838"/>
                </a:lnTo>
                <a:lnTo>
                  <a:pt x="2823" y="836"/>
                </a:lnTo>
                <a:lnTo>
                  <a:pt x="2823" y="835"/>
                </a:lnTo>
                <a:lnTo>
                  <a:pt x="2821" y="835"/>
                </a:lnTo>
                <a:lnTo>
                  <a:pt x="2821" y="833"/>
                </a:lnTo>
                <a:lnTo>
                  <a:pt x="2821" y="833"/>
                </a:lnTo>
                <a:lnTo>
                  <a:pt x="2823" y="833"/>
                </a:lnTo>
                <a:lnTo>
                  <a:pt x="2823" y="832"/>
                </a:lnTo>
                <a:lnTo>
                  <a:pt x="2821" y="830"/>
                </a:lnTo>
                <a:lnTo>
                  <a:pt x="2821" y="829"/>
                </a:lnTo>
                <a:lnTo>
                  <a:pt x="2823" y="829"/>
                </a:lnTo>
                <a:lnTo>
                  <a:pt x="2823" y="827"/>
                </a:lnTo>
                <a:lnTo>
                  <a:pt x="2821" y="827"/>
                </a:lnTo>
                <a:lnTo>
                  <a:pt x="2820" y="826"/>
                </a:lnTo>
                <a:lnTo>
                  <a:pt x="2820" y="824"/>
                </a:lnTo>
                <a:lnTo>
                  <a:pt x="2820" y="823"/>
                </a:lnTo>
                <a:lnTo>
                  <a:pt x="2820" y="821"/>
                </a:lnTo>
                <a:lnTo>
                  <a:pt x="2820" y="820"/>
                </a:lnTo>
                <a:lnTo>
                  <a:pt x="2818" y="817"/>
                </a:lnTo>
                <a:lnTo>
                  <a:pt x="2817" y="816"/>
                </a:lnTo>
                <a:lnTo>
                  <a:pt x="2817" y="814"/>
                </a:lnTo>
                <a:lnTo>
                  <a:pt x="2817" y="811"/>
                </a:lnTo>
                <a:lnTo>
                  <a:pt x="2816" y="810"/>
                </a:lnTo>
                <a:lnTo>
                  <a:pt x="2816" y="808"/>
                </a:lnTo>
                <a:lnTo>
                  <a:pt x="2817" y="808"/>
                </a:lnTo>
                <a:lnTo>
                  <a:pt x="2816" y="807"/>
                </a:lnTo>
                <a:lnTo>
                  <a:pt x="2814" y="805"/>
                </a:lnTo>
                <a:lnTo>
                  <a:pt x="2813" y="804"/>
                </a:lnTo>
                <a:lnTo>
                  <a:pt x="2811" y="804"/>
                </a:lnTo>
                <a:lnTo>
                  <a:pt x="2811" y="802"/>
                </a:lnTo>
                <a:lnTo>
                  <a:pt x="2810" y="802"/>
                </a:lnTo>
                <a:lnTo>
                  <a:pt x="2810" y="801"/>
                </a:lnTo>
                <a:lnTo>
                  <a:pt x="2808" y="801"/>
                </a:lnTo>
                <a:lnTo>
                  <a:pt x="2808" y="799"/>
                </a:lnTo>
                <a:lnTo>
                  <a:pt x="2807" y="799"/>
                </a:lnTo>
                <a:lnTo>
                  <a:pt x="2807" y="798"/>
                </a:lnTo>
                <a:lnTo>
                  <a:pt x="2805" y="798"/>
                </a:lnTo>
                <a:lnTo>
                  <a:pt x="2805" y="798"/>
                </a:lnTo>
                <a:lnTo>
                  <a:pt x="2804" y="798"/>
                </a:lnTo>
                <a:lnTo>
                  <a:pt x="2802" y="798"/>
                </a:lnTo>
                <a:lnTo>
                  <a:pt x="2801" y="798"/>
                </a:lnTo>
                <a:lnTo>
                  <a:pt x="2801" y="796"/>
                </a:lnTo>
                <a:lnTo>
                  <a:pt x="2799" y="796"/>
                </a:lnTo>
                <a:lnTo>
                  <a:pt x="2799" y="795"/>
                </a:lnTo>
                <a:lnTo>
                  <a:pt x="2798" y="793"/>
                </a:lnTo>
                <a:lnTo>
                  <a:pt x="2798" y="792"/>
                </a:lnTo>
                <a:lnTo>
                  <a:pt x="2798" y="791"/>
                </a:lnTo>
                <a:lnTo>
                  <a:pt x="2796" y="791"/>
                </a:lnTo>
                <a:lnTo>
                  <a:pt x="2795" y="793"/>
                </a:lnTo>
                <a:lnTo>
                  <a:pt x="2793" y="795"/>
                </a:lnTo>
                <a:lnTo>
                  <a:pt x="2795" y="792"/>
                </a:lnTo>
                <a:lnTo>
                  <a:pt x="2796" y="791"/>
                </a:lnTo>
                <a:lnTo>
                  <a:pt x="2796" y="789"/>
                </a:lnTo>
                <a:lnTo>
                  <a:pt x="2796" y="788"/>
                </a:lnTo>
                <a:lnTo>
                  <a:pt x="2795" y="788"/>
                </a:lnTo>
                <a:lnTo>
                  <a:pt x="2795" y="786"/>
                </a:lnTo>
                <a:lnTo>
                  <a:pt x="2795" y="785"/>
                </a:lnTo>
                <a:lnTo>
                  <a:pt x="2795" y="783"/>
                </a:lnTo>
                <a:lnTo>
                  <a:pt x="2795" y="782"/>
                </a:lnTo>
                <a:lnTo>
                  <a:pt x="2795" y="780"/>
                </a:lnTo>
                <a:lnTo>
                  <a:pt x="2793" y="780"/>
                </a:lnTo>
                <a:lnTo>
                  <a:pt x="2793" y="779"/>
                </a:lnTo>
                <a:lnTo>
                  <a:pt x="2793" y="777"/>
                </a:lnTo>
                <a:lnTo>
                  <a:pt x="2795" y="777"/>
                </a:lnTo>
                <a:lnTo>
                  <a:pt x="2796" y="777"/>
                </a:lnTo>
                <a:lnTo>
                  <a:pt x="2796" y="776"/>
                </a:lnTo>
                <a:lnTo>
                  <a:pt x="2795" y="776"/>
                </a:lnTo>
                <a:lnTo>
                  <a:pt x="2795" y="774"/>
                </a:lnTo>
                <a:lnTo>
                  <a:pt x="2793" y="774"/>
                </a:lnTo>
                <a:lnTo>
                  <a:pt x="2792" y="773"/>
                </a:lnTo>
                <a:lnTo>
                  <a:pt x="2792" y="771"/>
                </a:lnTo>
                <a:lnTo>
                  <a:pt x="2791" y="771"/>
                </a:lnTo>
                <a:lnTo>
                  <a:pt x="2789" y="770"/>
                </a:lnTo>
                <a:lnTo>
                  <a:pt x="2788" y="768"/>
                </a:lnTo>
                <a:lnTo>
                  <a:pt x="2788" y="767"/>
                </a:lnTo>
                <a:lnTo>
                  <a:pt x="2788" y="766"/>
                </a:lnTo>
                <a:lnTo>
                  <a:pt x="2786" y="766"/>
                </a:lnTo>
                <a:lnTo>
                  <a:pt x="2786" y="764"/>
                </a:lnTo>
                <a:lnTo>
                  <a:pt x="2786" y="763"/>
                </a:lnTo>
                <a:lnTo>
                  <a:pt x="2785" y="763"/>
                </a:lnTo>
                <a:lnTo>
                  <a:pt x="2785" y="763"/>
                </a:lnTo>
                <a:lnTo>
                  <a:pt x="2785" y="761"/>
                </a:lnTo>
                <a:lnTo>
                  <a:pt x="2785" y="761"/>
                </a:lnTo>
                <a:lnTo>
                  <a:pt x="2783" y="758"/>
                </a:lnTo>
                <a:lnTo>
                  <a:pt x="2783" y="757"/>
                </a:lnTo>
                <a:lnTo>
                  <a:pt x="2782" y="757"/>
                </a:lnTo>
                <a:lnTo>
                  <a:pt x="2782" y="755"/>
                </a:lnTo>
                <a:lnTo>
                  <a:pt x="2782" y="754"/>
                </a:lnTo>
                <a:lnTo>
                  <a:pt x="2780" y="754"/>
                </a:lnTo>
                <a:lnTo>
                  <a:pt x="2780" y="752"/>
                </a:lnTo>
                <a:lnTo>
                  <a:pt x="2779" y="749"/>
                </a:lnTo>
                <a:lnTo>
                  <a:pt x="2777" y="748"/>
                </a:lnTo>
                <a:lnTo>
                  <a:pt x="2777" y="746"/>
                </a:lnTo>
                <a:lnTo>
                  <a:pt x="2776" y="746"/>
                </a:lnTo>
                <a:lnTo>
                  <a:pt x="2776" y="745"/>
                </a:lnTo>
                <a:lnTo>
                  <a:pt x="2774" y="743"/>
                </a:lnTo>
                <a:lnTo>
                  <a:pt x="2774" y="742"/>
                </a:lnTo>
                <a:lnTo>
                  <a:pt x="2773" y="739"/>
                </a:lnTo>
                <a:lnTo>
                  <a:pt x="2771" y="739"/>
                </a:lnTo>
                <a:lnTo>
                  <a:pt x="2771" y="738"/>
                </a:lnTo>
                <a:lnTo>
                  <a:pt x="2770" y="736"/>
                </a:lnTo>
                <a:lnTo>
                  <a:pt x="2770" y="735"/>
                </a:lnTo>
                <a:lnTo>
                  <a:pt x="2768" y="735"/>
                </a:lnTo>
                <a:lnTo>
                  <a:pt x="2768" y="733"/>
                </a:lnTo>
                <a:lnTo>
                  <a:pt x="2768" y="732"/>
                </a:lnTo>
                <a:lnTo>
                  <a:pt x="2768" y="730"/>
                </a:lnTo>
                <a:lnTo>
                  <a:pt x="2768" y="729"/>
                </a:lnTo>
                <a:lnTo>
                  <a:pt x="2767" y="729"/>
                </a:lnTo>
                <a:lnTo>
                  <a:pt x="2767" y="727"/>
                </a:lnTo>
                <a:lnTo>
                  <a:pt x="2766" y="727"/>
                </a:lnTo>
                <a:lnTo>
                  <a:pt x="2766" y="726"/>
                </a:lnTo>
                <a:lnTo>
                  <a:pt x="2764" y="724"/>
                </a:lnTo>
                <a:lnTo>
                  <a:pt x="2763" y="723"/>
                </a:lnTo>
                <a:lnTo>
                  <a:pt x="2763" y="721"/>
                </a:lnTo>
                <a:lnTo>
                  <a:pt x="2761" y="721"/>
                </a:lnTo>
                <a:lnTo>
                  <a:pt x="2761" y="720"/>
                </a:lnTo>
                <a:lnTo>
                  <a:pt x="2761" y="718"/>
                </a:lnTo>
                <a:lnTo>
                  <a:pt x="2761" y="717"/>
                </a:lnTo>
                <a:lnTo>
                  <a:pt x="2760" y="717"/>
                </a:lnTo>
                <a:lnTo>
                  <a:pt x="2760" y="715"/>
                </a:lnTo>
                <a:lnTo>
                  <a:pt x="2760" y="714"/>
                </a:lnTo>
                <a:lnTo>
                  <a:pt x="2758" y="713"/>
                </a:lnTo>
                <a:lnTo>
                  <a:pt x="2757" y="713"/>
                </a:lnTo>
                <a:lnTo>
                  <a:pt x="2757" y="711"/>
                </a:lnTo>
                <a:lnTo>
                  <a:pt x="2755" y="711"/>
                </a:lnTo>
                <a:lnTo>
                  <a:pt x="2755" y="710"/>
                </a:lnTo>
                <a:lnTo>
                  <a:pt x="2754" y="710"/>
                </a:lnTo>
                <a:lnTo>
                  <a:pt x="2754" y="708"/>
                </a:lnTo>
                <a:lnTo>
                  <a:pt x="2754" y="707"/>
                </a:lnTo>
                <a:lnTo>
                  <a:pt x="2752" y="707"/>
                </a:lnTo>
                <a:lnTo>
                  <a:pt x="2752" y="705"/>
                </a:lnTo>
                <a:lnTo>
                  <a:pt x="2751" y="705"/>
                </a:lnTo>
                <a:lnTo>
                  <a:pt x="2751" y="704"/>
                </a:lnTo>
                <a:lnTo>
                  <a:pt x="2749" y="704"/>
                </a:lnTo>
                <a:lnTo>
                  <a:pt x="2749" y="701"/>
                </a:lnTo>
                <a:lnTo>
                  <a:pt x="2749" y="701"/>
                </a:lnTo>
                <a:lnTo>
                  <a:pt x="2749" y="699"/>
                </a:lnTo>
                <a:lnTo>
                  <a:pt x="2748" y="699"/>
                </a:lnTo>
                <a:lnTo>
                  <a:pt x="2748" y="698"/>
                </a:lnTo>
                <a:lnTo>
                  <a:pt x="2746" y="696"/>
                </a:lnTo>
                <a:lnTo>
                  <a:pt x="2748" y="696"/>
                </a:lnTo>
                <a:lnTo>
                  <a:pt x="2748" y="695"/>
                </a:lnTo>
                <a:lnTo>
                  <a:pt x="2746" y="693"/>
                </a:lnTo>
                <a:lnTo>
                  <a:pt x="2746" y="692"/>
                </a:lnTo>
                <a:lnTo>
                  <a:pt x="2746" y="692"/>
                </a:lnTo>
                <a:lnTo>
                  <a:pt x="2745" y="692"/>
                </a:lnTo>
                <a:lnTo>
                  <a:pt x="2745" y="690"/>
                </a:lnTo>
                <a:lnTo>
                  <a:pt x="2743" y="690"/>
                </a:lnTo>
                <a:lnTo>
                  <a:pt x="2743" y="689"/>
                </a:lnTo>
                <a:lnTo>
                  <a:pt x="2742" y="689"/>
                </a:lnTo>
                <a:lnTo>
                  <a:pt x="2742" y="688"/>
                </a:lnTo>
                <a:lnTo>
                  <a:pt x="2742" y="686"/>
                </a:lnTo>
                <a:lnTo>
                  <a:pt x="2743" y="685"/>
                </a:lnTo>
                <a:lnTo>
                  <a:pt x="2743" y="683"/>
                </a:lnTo>
                <a:lnTo>
                  <a:pt x="2745" y="683"/>
                </a:lnTo>
                <a:lnTo>
                  <a:pt x="2745" y="685"/>
                </a:lnTo>
                <a:lnTo>
                  <a:pt x="2745" y="686"/>
                </a:lnTo>
                <a:lnTo>
                  <a:pt x="2746" y="686"/>
                </a:lnTo>
                <a:lnTo>
                  <a:pt x="2746" y="688"/>
                </a:lnTo>
                <a:lnTo>
                  <a:pt x="2746" y="689"/>
                </a:lnTo>
                <a:lnTo>
                  <a:pt x="2746" y="690"/>
                </a:lnTo>
                <a:lnTo>
                  <a:pt x="2748" y="690"/>
                </a:lnTo>
                <a:lnTo>
                  <a:pt x="2748" y="692"/>
                </a:lnTo>
                <a:lnTo>
                  <a:pt x="2749" y="692"/>
                </a:lnTo>
                <a:lnTo>
                  <a:pt x="2749" y="692"/>
                </a:lnTo>
                <a:lnTo>
                  <a:pt x="2749" y="693"/>
                </a:lnTo>
                <a:lnTo>
                  <a:pt x="2749" y="693"/>
                </a:lnTo>
                <a:lnTo>
                  <a:pt x="2751" y="693"/>
                </a:lnTo>
                <a:lnTo>
                  <a:pt x="2751" y="695"/>
                </a:lnTo>
                <a:lnTo>
                  <a:pt x="2751" y="696"/>
                </a:lnTo>
                <a:lnTo>
                  <a:pt x="2752" y="696"/>
                </a:lnTo>
                <a:lnTo>
                  <a:pt x="2752" y="698"/>
                </a:lnTo>
                <a:lnTo>
                  <a:pt x="2752" y="699"/>
                </a:lnTo>
                <a:lnTo>
                  <a:pt x="2754" y="699"/>
                </a:lnTo>
                <a:lnTo>
                  <a:pt x="2754" y="701"/>
                </a:lnTo>
                <a:lnTo>
                  <a:pt x="2754" y="702"/>
                </a:lnTo>
                <a:lnTo>
                  <a:pt x="2754" y="704"/>
                </a:lnTo>
                <a:lnTo>
                  <a:pt x="2755" y="704"/>
                </a:lnTo>
                <a:lnTo>
                  <a:pt x="2755" y="705"/>
                </a:lnTo>
                <a:lnTo>
                  <a:pt x="2757" y="705"/>
                </a:lnTo>
                <a:lnTo>
                  <a:pt x="2757" y="707"/>
                </a:lnTo>
                <a:lnTo>
                  <a:pt x="2758" y="707"/>
                </a:lnTo>
                <a:lnTo>
                  <a:pt x="2760" y="708"/>
                </a:lnTo>
                <a:lnTo>
                  <a:pt x="2760" y="710"/>
                </a:lnTo>
                <a:lnTo>
                  <a:pt x="2761" y="710"/>
                </a:lnTo>
                <a:lnTo>
                  <a:pt x="2761" y="711"/>
                </a:lnTo>
                <a:lnTo>
                  <a:pt x="2763" y="711"/>
                </a:lnTo>
                <a:lnTo>
                  <a:pt x="2763" y="713"/>
                </a:lnTo>
                <a:lnTo>
                  <a:pt x="2764" y="713"/>
                </a:lnTo>
                <a:lnTo>
                  <a:pt x="2764" y="714"/>
                </a:lnTo>
                <a:lnTo>
                  <a:pt x="2766" y="714"/>
                </a:lnTo>
                <a:lnTo>
                  <a:pt x="2766" y="715"/>
                </a:lnTo>
                <a:lnTo>
                  <a:pt x="2767" y="715"/>
                </a:lnTo>
                <a:lnTo>
                  <a:pt x="2767" y="717"/>
                </a:lnTo>
                <a:lnTo>
                  <a:pt x="2768" y="717"/>
                </a:lnTo>
                <a:lnTo>
                  <a:pt x="2770" y="717"/>
                </a:lnTo>
                <a:lnTo>
                  <a:pt x="2770" y="715"/>
                </a:lnTo>
                <a:lnTo>
                  <a:pt x="2770" y="714"/>
                </a:lnTo>
                <a:lnTo>
                  <a:pt x="2771" y="714"/>
                </a:lnTo>
                <a:lnTo>
                  <a:pt x="2771" y="713"/>
                </a:lnTo>
                <a:lnTo>
                  <a:pt x="2771" y="711"/>
                </a:lnTo>
                <a:lnTo>
                  <a:pt x="2771" y="710"/>
                </a:lnTo>
                <a:lnTo>
                  <a:pt x="2770" y="710"/>
                </a:lnTo>
                <a:lnTo>
                  <a:pt x="2770" y="708"/>
                </a:lnTo>
                <a:lnTo>
                  <a:pt x="2770" y="707"/>
                </a:lnTo>
                <a:lnTo>
                  <a:pt x="2770" y="705"/>
                </a:lnTo>
                <a:lnTo>
                  <a:pt x="2771" y="705"/>
                </a:lnTo>
                <a:lnTo>
                  <a:pt x="2771" y="704"/>
                </a:lnTo>
                <a:lnTo>
                  <a:pt x="2771" y="702"/>
                </a:lnTo>
                <a:lnTo>
                  <a:pt x="2771" y="701"/>
                </a:lnTo>
                <a:lnTo>
                  <a:pt x="2771" y="699"/>
                </a:lnTo>
                <a:lnTo>
                  <a:pt x="2771" y="698"/>
                </a:lnTo>
                <a:lnTo>
                  <a:pt x="2771" y="696"/>
                </a:lnTo>
                <a:lnTo>
                  <a:pt x="2771" y="695"/>
                </a:lnTo>
                <a:lnTo>
                  <a:pt x="2771" y="693"/>
                </a:lnTo>
                <a:lnTo>
                  <a:pt x="2771" y="692"/>
                </a:lnTo>
                <a:lnTo>
                  <a:pt x="2773" y="692"/>
                </a:lnTo>
                <a:lnTo>
                  <a:pt x="2773" y="690"/>
                </a:lnTo>
                <a:lnTo>
                  <a:pt x="2774" y="690"/>
                </a:lnTo>
                <a:lnTo>
                  <a:pt x="2774" y="692"/>
                </a:lnTo>
                <a:lnTo>
                  <a:pt x="2774" y="692"/>
                </a:lnTo>
                <a:lnTo>
                  <a:pt x="2774" y="693"/>
                </a:lnTo>
                <a:lnTo>
                  <a:pt x="2774" y="695"/>
                </a:lnTo>
                <a:lnTo>
                  <a:pt x="2774" y="696"/>
                </a:lnTo>
                <a:lnTo>
                  <a:pt x="2774" y="698"/>
                </a:lnTo>
                <a:lnTo>
                  <a:pt x="2774" y="699"/>
                </a:lnTo>
                <a:lnTo>
                  <a:pt x="2774" y="701"/>
                </a:lnTo>
                <a:lnTo>
                  <a:pt x="2774" y="702"/>
                </a:lnTo>
                <a:lnTo>
                  <a:pt x="2774" y="704"/>
                </a:lnTo>
                <a:lnTo>
                  <a:pt x="2774" y="705"/>
                </a:lnTo>
                <a:lnTo>
                  <a:pt x="2774" y="707"/>
                </a:lnTo>
                <a:lnTo>
                  <a:pt x="2774" y="708"/>
                </a:lnTo>
                <a:lnTo>
                  <a:pt x="2774" y="710"/>
                </a:lnTo>
                <a:lnTo>
                  <a:pt x="2774" y="711"/>
                </a:lnTo>
                <a:lnTo>
                  <a:pt x="2776" y="711"/>
                </a:lnTo>
                <a:lnTo>
                  <a:pt x="2776" y="713"/>
                </a:lnTo>
                <a:lnTo>
                  <a:pt x="2777" y="713"/>
                </a:lnTo>
                <a:lnTo>
                  <a:pt x="2777" y="711"/>
                </a:lnTo>
                <a:lnTo>
                  <a:pt x="2779" y="711"/>
                </a:lnTo>
                <a:lnTo>
                  <a:pt x="2780" y="711"/>
                </a:lnTo>
                <a:lnTo>
                  <a:pt x="2780" y="713"/>
                </a:lnTo>
                <a:lnTo>
                  <a:pt x="2782" y="713"/>
                </a:lnTo>
                <a:lnTo>
                  <a:pt x="2782" y="714"/>
                </a:lnTo>
                <a:lnTo>
                  <a:pt x="2783" y="715"/>
                </a:lnTo>
                <a:lnTo>
                  <a:pt x="2783" y="717"/>
                </a:lnTo>
                <a:lnTo>
                  <a:pt x="2785" y="717"/>
                </a:lnTo>
                <a:lnTo>
                  <a:pt x="2785" y="718"/>
                </a:lnTo>
                <a:lnTo>
                  <a:pt x="2785" y="718"/>
                </a:lnTo>
                <a:lnTo>
                  <a:pt x="2785" y="720"/>
                </a:lnTo>
                <a:lnTo>
                  <a:pt x="2785" y="721"/>
                </a:lnTo>
                <a:lnTo>
                  <a:pt x="2786" y="721"/>
                </a:lnTo>
                <a:lnTo>
                  <a:pt x="2786" y="723"/>
                </a:lnTo>
                <a:lnTo>
                  <a:pt x="2788" y="724"/>
                </a:lnTo>
                <a:lnTo>
                  <a:pt x="2789" y="726"/>
                </a:lnTo>
                <a:lnTo>
                  <a:pt x="2791" y="726"/>
                </a:lnTo>
                <a:lnTo>
                  <a:pt x="2791" y="727"/>
                </a:lnTo>
                <a:lnTo>
                  <a:pt x="2791" y="727"/>
                </a:lnTo>
                <a:lnTo>
                  <a:pt x="2792" y="729"/>
                </a:lnTo>
                <a:lnTo>
                  <a:pt x="2793" y="730"/>
                </a:lnTo>
                <a:lnTo>
                  <a:pt x="2795" y="732"/>
                </a:lnTo>
                <a:lnTo>
                  <a:pt x="2795" y="733"/>
                </a:lnTo>
                <a:lnTo>
                  <a:pt x="2796" y="733"/>
                </a:lnTo>
                <a:lnTo>
                  <a:pt x="2796" y="735"/>
                </a:lnTo>
                <a:lnTo>
                  <a:pt x="2798" y="736"/>
                </a:lnTo>
                <a:lnTo>
                  <a:pt x="2799" y="739"/>
                </a:lnTo>
                <a:lnTo>
                  <a:pt x="2801" y="741"/>
                </a:lnTo>
                <a:lnTo>
                  <a:pt x="2802" y="743"/>
                </a:lnTo>
                <a:lnTo>
                  <a:pt x="2804" y="743"/>
                </a:lnTo>
                <a:lnTo>
                  <a:pt x="2804" y="745"/>
                </a:lnTo>
                <a:lnTo>
                  <a:pt x="2805" y="745"/>
                </a:lnTo>
                <a:lnTo>
                  <a:pt x="2805" y="746"/>
                </a:lnTo>
                <a:lnTo>
                  <a:pt x="2804" y="746"/>
                </a:lnTo>
                <a:lnTo>
                  <a:pt x="2805" y="748"/>
                </a:lnTo>
                <a:lnTo>
                  <a:pt x="2805" y="749"/>
                </a:lnTo>
                <a:lnTo>
                  <a:pt x="2807" y="749"/>
                </a:lnTo>
                <a:lnTo>
                  <a:pt x="2808" y="749"/>
                </a:lnTo>
                <a:lnTo>
                  <a:pt x="2808" y="751"/>
                </a:lnTo>
                <a:lnTo>
                  <a:pt x="2810" y="751"/>
                </a:lnTo>
                <a:lnTo>
                  <a:pt x="2810" y="752"/>
                </a:lnTo>
                <a:lnTo>
                  <a:pt x="2811" y="754"/>
                </a:lnTo>
                <a:lnTo>
                  <a:pt x="2811" y="755"/>
                </a:lnTo>
                <a:lnTo>
                  <a:pt x="2811" y="757"/>
                </a:lnTo>
                <a:lnTo>
                  <a:pt x="2813" y="757"/>
                </a:lnTo>
                <a:lnTo>
                  <a:pt x="2813" y="758"/>
                </a:lnTo>
                <a:lnTo>
                  <a:pt x="2814" y="758"/>
                </a:lnTo>
                <a:lnTo>
                  <a:pt x="2814" y="760"/>
                </a:lnTo>
                <a:lnTo>
                  <a:pt x="2814" y="761"/>
                </a:lnTo>
                <a:lnTo>
                  <a:pt x="2814" y="763"/>
                </a:lnTo>
                <a:lnTo>
                  <a:pt x="2814" y="763"/>
                </a:lnTo>
                <a:lnTo>
                  <a:pt x="2814" y="764"/>
                </a:lnTo>
                <a:lnTo>
                  <a:pt x="2816" y="764"/>
                </a:lnTo>
                <a:lnTo>
                  <a:pt x="2816" y="766"/>
                </a:lnTo>
                <a:lnTo>
                  <a:pt x="2818" y="768"/>
                </a:lnTo>
                <a:lnTo>
                  <a:pt x="2818" y="770"/>
                </a:lnTo>
                <a:lnTo>
                  <a:pt x="2818" y="771"/>
                </a:lnTo>
                <a:lnTo>
                  <a:pt x="2820" y="771"/>
                </a:lnTo>
                <a:lnTo>
                  <a:pt x="2820" y="771"/>
                </a:lnTo>
                <a:lnTo>
                  <a:pt x="2821" y="771"/>
                </a:lnTo>
                <a:lnTo>
                  <a:pt x="2821" y="773"/>
                </a:lnTo>
                <a:lnTo>
                  <a:pt x="2823" y="773"/>
                </a:lnTo>
                <a:lnTo>
                  <a:pt x="2824" y="773"/>
                </a:lnTo>
                <a:lnTo>
                  <a:pt x="2824" y="774"/>
                </a:lnTo>
                <a:lnTo>
                  <a:pt x="2826" y="776"/>
                </a:lnTo>
                <a:lnTo>
                  <a:pt x="2827" y="776"/>
                </a:lnTo>
                <a:lnTo>
                  <a:pt x="2827" y="777"/>
                </a:lnTo>
                <a:lnTo>
                  <a:pt x="2829" y="777"/>
                </a:lnTo>
                <a:lnTo>
                  <a:pt x="2829" y="779"/>
                </a:lnTo>
                <a:lnTo>
                  <a:pt x="2830" y="779"/>
                </a:lnTo>
                <a:lnTo>
                  <a:pt x="2832" y="779"/>
                </a:lnTo>
                <a:lnTo>
                  <a:pt x="2832" y="780"/>
                </a:lnTo>
                <a:lnTo>
                  <a:pt x="2832" y="782"/>
                </a:lnTo>
                <a:lnTo>
                  <a:pt x="2833" y="783"/>
                </a:lnTo>
                <a:lnTo>
                  <a:pt x="2835" y="783"/>
                </a:lnTo>
                <a:lnTo>
                  <a:pt x="2835" y="785"/>
                </a:lnTo>
                <a:lnTo>
                  <a:pt x="2835" y="786"/>
                </a:lnTo>
                <a:lnTo>
                  <a:pt x="2836" y="788"/>
                </a:lnTo>
                <a:lnTo>
                  <a:pt x="2836" y="789"/>
                </a:lnTo>
                <a:lnTo>
                  <a:pt x="2836" y="791"/>
                </a:lnTo>
                <a:lnTo>
                  <a:pt x="2838" y="791"/>
                </a:lnTo>
                <a:lnTo>
                  <a:pt x="2838" y="792"/>
                </a:lnTo>
                <a:lnTo>
                  <a:pt x="2838" y="793"/>
                </a:lnTo>
                <a:lnTo>
                  <a:pt x="2839" y="793"/>
                </a:lnTo>
                <a:lnTo>
                  <a:pt x="2841" y="795"/>
                </a:lnTo>
                <a:lnTo>
                  <a:pt x="2839" y="795"/>
                </a:lnTo>
                <a:lnTo>
                  <a:pt x="2841" y="796"/>
                </a:lnTo>
                <a:lnTo>
                  <a:pt x="2842" y="796"/>
                </a:lnTo>
                <a:lnTo>
                  <a:pt x="2841" y="798"/>
                </a:lnTo>
                <a:lnTo>
                  <a:pt x="2842" y="798"/>
                </a:lnTo>
                <a:lnTo>
                  <a:pt x="2842" y="798"/>
                </a:lnTo>
                <a:lnTo>
                  <a:pt x="2842" y="799"/>
                </a:lnTo>
                <a:lnTo>
                  <a:pt x="2843" y="801"/>
                </a:lnTo>
                <a:lnTo>
                  <a:pt x="2843" y="802"/>
                </a:lnTo>
                <a:lnTo>
                  <a:pt x="2843" y="804"/>
                </a:lnTo>
                <a:lnTo>
                  <a:pt x="2843" y="805"/>
                </a:lnTo>
                <a:lnTo>
                  <a:pt x="2843" y="807"/>
                </a:lnTo>
                <a:lnTo>
                  <a:pt x="2843" y="808"/>
                </a:lnTo>
                <a:lnTo>
                  <a:pt x="2842" y="808"/>
                </a:lnTo>
                <a:lnTo>
                  <a:pt x="2842" y="810"/>
                </a:lnTo>
                <a:lnTo>
                  <a:pt x="2843" y="810"/>
                </a:lnTo>
                <a:lnTo>
                  <a:pt x="2843" y="811"/>
                </a:lnTo>
                <a:lnTo>
                  <a:pt x="2843" y="813"/>
                </a:lnTo>
                <a:lnTo>
                  <a:pt x="2845" y="813"/>
                </a:lnTo>
                <a:lnTo>
                  <a:pt x="2845" y="814"/>
                </a:lnTo>
                <a:lnTo>
                  <a:pt x="2845" y="816"/>
                </a:lnTo>
                <a:lnTo>
                  <a:pt x="2846" y="816"/>
                </a:lnTo>
                <a:lnTo>
                  <a:pt x="2846" y="817"/>
                </a:lnTo>
                <a:lnTo>
                  <a:pt x="2846" y="819"/>
                </a:lnTo>
                <a:lnTo>
                  <a:pt x="2845" y="820"/>
                </a:lnTo>
                <a:lnTo>
                  <a:pt x="2846" y="820"/>
                </a:lnTo>
                <a:lnTo>
                  <a:pt x="2846" y="821"/>
                </a:lnTo>
                <a:lnTo>
                  <a:pt x="2846" y="823"/>
                </a:lnTo>
                <a:lnTo>
                  <a:pt x="2848" y="823"/>
                </a:lnTo>
                <a:lnTo>
                  <a:pt x="2848" y="824"/>
                </a:lnTo>
                <a:lnTo>
                  <a:pt x="2849" y="826"/>
                </a:lnTo>
                <a:lnTo>
                  <a:pt x="2849" y="827"/>
                </a:lnTo>
                <a:lnTo>
                  <a:pt x="2851" y="827"/>
                </a:lnTo>
                <a:lnTo>
                  <a:pt x="2852" y="829"/>
                </a:lnTo>
                <a:lnTo>
                  <a:pt x="2852" y="830"/>
                </a:lnTo>
                <a:lnTo>
                  <a:pt x="2854" y="830"/>
                </a:lnTo>
                <a:lnTo>
                  <a:pt x="2854" y="832"/>
                </a:lnTo>
                <a:lnTo>
                  <a:pt x="2855" y="833"/>
                </a:lnTo>
                <a:lnTo>
                  <a:pt x="2855" y="833"/>
                </a:lnTo>
                <a:lnTo>
                  <a:pt x="2855" y="833"/>
                </a:lnTo>
                <a:lnTo>
                  <a:pt x="2855" y="835"/>
                </a:lnTo>
                <a:lnTo>
                  <a:pt x="2857" y="835"/>
                </a:lnTo>
                <a:lnTo>
                  <a:pt x="2858" y="835"/>
                </a:lnTo>
                <a:lnTo>
                  <a:pt x="2860" y="835"/>
                </a:lnTo>
                <a:lnTo>
                  <a:pt x="2860" y="836"/>
                </a:lnTo>
                <a:lnTo>
                  <a:pt x="2861" y="836"/>
                </a:lnTo>
                <a:lnTo>
                  <a:pt x="2861" y="838"/>
                </a:lnTo>
                <a:lnTo>
                  <a:pt x="2863" y="838"/>
                </a:lnTo>
                <a:lnTo>
                  <a:pt x="2863" y="839"/>
                </a:lnTo>
                <a:lnTo>
                  <a:pt x="2864" y="839"/>
                </a:lnTo>
                <a:lnTo>
                  <a:pt x="2866" y="839"/>
                </a:lnTo>
                <a:lnTo>
                  <a:pt x="2866" y="841"/>
                </a:lnTo>
                <a:lnTo>
                  <a:pt x="2867" y="841"/>
                </a:lnTo>
                <a:lnTo>
                  <a:pt x="2867" y="842"/>
                </a:lnTo>
                <a:lnTo>
                  <a:pt x="2867" y="844"/>
                </a:lnTo>
                <a:lnTo>
                  <a:pt x="2868" y="844"/>
                </a:lnTo>
                <a:lnTo>
                  <a:pt x="2870" y="844"/>
                </a:lnTo>
                <a:lnTo>
                  <a:pt x="2870" y="845"/>
                </a:lnTo>
                <a:lnTo>
                  <a:pt x="2870" y="846"/>
                </a:lnTo>
                <a:lnTo>
                  <a:pt x="2871" y="848"/>
                </a:lnTo>
                <a:lnTo>
                  <a:pt x="2873" y="848"/>
                </a:lnTo>
                <a:lnTo>
                  <a:pt x="2873" y="849"/>
                </a:lnTo>
                <a:lnTo>
                  <a:pt x="2873" y="851"/>
                </a:lnTo>
                <a:lnTo>
                  <a:pt x="2874" y="851"/>
                </a:lnTo>
                <a:lnTo>
                  <a:pt x="2874" y="852"/>
                </a:lnTo>
                <a:lnTo>
                  <a:pt x="2874" y="854"/>
                </a:lnTo>
                <a:lnTo>
                  <a:pt x="2876" y="855"/>
                </a:lnTo>
                <a:lnTo>
                  <a:pt x="2877" y="855"/>
                </a:lnTo>
                <a:lnTo>
                  <a:pt x="2877" y="857"/>
                </a:lnTo>
                <a:lnTo>
                  <a:pt x="2876" y="858"/>
                </a:lnTo>
                <a:lnTo>
                  <a:pt x="2877" y="858"/>
                </a:lnTo>
                <a:lnTo>
                  <a:pt x="2877" y="860"/>
                </a:lnTo>
                <a:lnTo>
                  <a:pt x="2879" y="860"/>
                </a:lnTo>
                <a:lnTo>
                  <a:pt x="2877" y="861"/>
                </a:lnTo>
                <a:lnTo>
                  <a:pt x="2879" y="863"/>
                </a:lnTo>
                <a:lnTo>
                  <a:pt x="2879" y="864"/>
                </a:lnTo>
                <a:lnTo>
                  <a:pt x="2880" y="864"/>
                </a:lnTo>
                <a:lnTo>
                  <a:pt x="2882" y="866"/>
                </a:lnTo>
                <a:lnTo>
                  <a:pt x="2882" y="867"/>
                </a:lnTo>
                <a:lnTo>
                  <a:pt x="2882" y="869"/>
                </a:lnTo>
                <a:lnTo>
                  <a:pt x="2883" y="869"/>
                </a:lnTo>
                <a:lnTo>
                  <a:pt x="2883" y="869"/>
                </a:lnTo>
                <a:lnTo>
                  <a:pt x="2883" y="870"/>
                </a:lnTo>
                <a:lnTo>
                  <a:pt x="2885" y="870"/>
                </a:lnTo>
                <a:lnTo>
                  <a:pt x="2885" y="872"/>
                </a:lnTo>
                <a:lnTo>
                  <a:pt x="2886" y="872"/>
                </a:lnTo>
                <a:lnTo>
                  <a:pt x="2886" y="873"/>
                </a:lnTo>
                <a:lnTo>
                  <a:pt x="2886" y="874"/>
                </a:lnTo>
                <a:lnTo>
                  <a:pt x="2888" y="874"/>
                </a:lnTo>
                <a:lnTo>
                  <a:pt x="2889" y="876"/>
                </a:lnTo>
                <a:lnTo>
                  <a:pt x="2891" y="877"/>
                </a:lnTo>
                <a:lnTo>
                  <a:pt x="2891" y="877"/>
                </a:lnTo>
                <a:lnTo>
                  <a:pt x="2891" y="879"/>
                </a:lnTo>
                <a:lnTo>
                  <a:pt x="2892" y="879"/>
                </a:lnTo>
                <a:lnTo>
                  <a:pt x="2893" y="880"/>
                </a:lnTo>
                <a:lnTo>
                  <a:pt x="2893" y="882"/>
                </a:lnTo>
                <a:lnTo>
                  <a:pt x="2893" y="883"/>
                </a:lnTo>
                <a:lnTo>
                  <a:pt x="2895" y="883"/>
                </a:lnTo>
                <a:lnTo>
                  <a:pt x="2895" y="886"/>
                </a:lnTo>
                <a:lnTo>
                  <a:pt x="2896" y="886"/>
                </a:lnTo>
                <a:lnTo>
                  <a:pt x="2896" y="888"/>
                </a:lnTo>
                <a:lnTo>
                  <a:pt x="2896" y="889"/>
                </a:lnTo>
                <a:lnTo>
                  <a:pt x="2898" y="889"/>
                </a:lnTo>
                <a:lnTo>
                  <a:pt x="2898" y="891"/>
                </a:lnTo>
                <a:lnTo>
                  <a:pt x="2899" y="892"/>
                </a:lnTo>
                <a:lnTo>
                  <a:pt x="2901" y="894"/>
                </a:lnTo>
                <a:lnTo>
                  <a:pt x="2901" y="895"/>
                </a:lnTo>
                <a:lnTo>
                  <a:pt x="2901" y="897"/>
                </a:lnTo>
                <a:lnTo>
                  <a:pt x="2902" y="898"/>
                </a:lnTo>
                <a:lnTo>
                  <a:pt x="2902" y="899"/>
                </a:lnTo>
                <a:lnTo>
                  <a:pt x="2902" y="901"/>
                </a:lnTo>
                <a:lnTo>
                  <a:pt x="2902" y="902"/>
                </a:lnTo>
                <a:lnTo>
                  <a:pt x="2904" y="904"/>
                </a:lnTo>
                <a:lnTo>
                  <a:pt x="2904" y="904"/>
                </a:lnTo>
                <a:lnTo>
                  <a:pt x="2904" y="905"/>
                </a:lnTo>
                <a:lnTo>
                  <a:pt x="2904" y="907"/>
                </a:lnTo>
                <a:lnTo>
                  <a:pt x="2902" y="908"/>
                </a:lnTo>
                <a:lnTo>
                  <a:pt x="2902" y="910"/>
                </a:lnTo>
                <a:lnTo>
                  <a:pt x="2902" y="911"/>
                </a:lnTo>
                <a:lnTo>
                  <a:pt x="2904" y="913"/>
                </a:lnTo>
                <a:lnTo>
                  <a:pt x="2904" y="914"/>
                </a:lnTo>
                <a:lnTo>
                  <a:pt x="2904" y="916"/>
                </a:lnTo>
                <a:lnTo>
                  <a:pt x="2905" y="916"/>
                </a:lnTo>
                <a:lnTo>
                  <a:pt x="2905" y="917"/>
                </a:lnTo>
                <a:lnTo>
                  <a:pt x="2905" y="919"/>
                </a:lnTo>
                <a:lnTo>
                  <a:pt x="2905" y="920"/>
                </a:lnTo>
                <a:lnTo>
                  <a:pt x="2907" y="920"/>
                </a:lnTo>
                <a:lnTo>
                  <a:pt x="2907" y="922"/>
                </a:lnTo>
                <a:lnTo>
                  <a:pt x="2907" y="923"/>
                </a:lnTo>
                <a:lnTo>
                  <a:pt x="2907" y="925"/>
                </a:lnTo>
                <a:lnTo>
                  <a:pt x="2908" y="926"/>
                </a:lnTo>
                <a:lnTo>
                  <a:pt x="2908" y="927"/>
                </a:lnTo>
                <a:lnTo>
                  <a:pt x="2908" y="929"/>
                </a:lnTo>
                <a:lnTo>
                  <a:pt x="2908" y="930"/>
                </a:lnTo>
                <a:lnTo>
                  <a:pt x="2908" y="932"/>
                </a:lnTo>
                <a:lnTo>
                  <a:pt x="2910" y="932"/>
                </a:lnTo>
                <a:lnTo>
                  <a:pt x="2910" y="933"/>
                </a:lnTo>
                <a:lnTo>
                  <a:pt x="2910" y="935"/>
                </a:lnTo>
                <a:lnTo>
                  <a:pt x="2910" y="936"/>
                </a:lnTo>
                <a:lnTo>
                  <a:pt x="2911" y="938"/>
                </a:lnTo>
                <a:lnTo>
                  <a:pt x="2911" y="939"/>
                </a:lnTo>
                <a:lnTo>
                  <a:pt x="2913" y="939"/>
                </a:lnTo>
                <a:lnTo>
                  <a:pt x="2913" y="941"/>
                </a:lnTo>
                <a:lnTo>
                  <a:pt x="2914" y="942"/>
                </a:lnTo>
                <a:lnTo>
                  <a:pt x="2914" y="944"/>
                </a:lnTo>
                <a:lnTo>
                  <a:pt x="2914" y="945"/>
                </a:lnTo>
                <a:lnTo>
                  <a:pt x="2914" y="948"/>
                </a:lnTo>
                <a:lnTo>
                  <a:pt x="2914" y="950"/>
                </a:lnTo>
                <a:lnTo>
                  <a:pt x="2914" y="951"/>
                </a:lnTo>
                <a:lnTo>
                  <a:pt x="2916" y="952"/>
                </a:lnTo>
                <a:lnTo>
                  <a:pt x="2916" y="954"/>
                </a:lnTo>
                <a:lnTo>
                  <a:pt x="2917" y="954"/>
                </a:lnTo>
                <a:lnTo>
                  <a:pt x="2917" y="955"/>
                </a:lnTo>
                <a:lnTo>
                  <a:pt x="2917" y="957"/>
                </a:lnTo>
                <a:lnTo>
                  <a:pt x="2918" y="957"/>
                </a:lnTo>
                <a:lnTo>
                  <a:pt x="2918" y="958"/>
                </a:lnTo>
                <a:lnTo>
                  <a:pt x="2917" y="960"/>
                </a:lnTo>
                <a:lnTo>
                  <a:pt x="2918" y="960"/>
                </a:lnTo>
                <a:lnTo>
                  <a:pt x="2920" y="958"/>
                </a:lnTo>
                <a:lnTo>
                  <a:pt x="2921" y="958"/>
                </a:lnTo>
                <a:lnTo>
                  <a:pt x="2921" y="960"/>
                </a:lnTo>
                <a:lnTo>
                  <a:pt x="2923" y="960"/>
                </a:lnTo>
                <a:lnTo>
                  <a:pt x="2924" y="960"/>
                </a:lnTo>
                <a:lnTo>
                  <a:pt x="2924" y="961"/>
                </a:lnTo>
                <a:lnTo>
                  <a:pt x="2926" y="961"/>
                </a:lnTo>
                <a:lnTo>
                  <a:pt x="2926" y="960"/>
                </a:lnTo>
                <a:lnTo>
                  <a:pt x="2926" y="961"/>
                </a:lnTo>
                <a:lnTo>
                  <a:pt x="2927" y="960"/>
                </a:lnTo>
                <a:lnTo>
                  <a:pt x="2929" y="960"/>
                </a:lnTo>
                <a:lnTo>
                  <a:pt x="2930" y="960"/>
                </a:lnTo>
                <a:lnTo>
                  <a:pt x="2930" y="958"/>
                </a:lnTo>
                <a:lnTo>
                  <a:pt x="2930" y="957"/>
                </a:lnTo>
                <a:lnTo>
                  <a:pt x="2932" y="957"/>
                </a:lnTo>
                <a:lnTo>
                  <a:pt x="2933" y="957"/>
                </a:lnTo>
                <a:lnTo>
                  <a:pt x="2933" y="958"/>
                </a:lnTo>
                <a:lnTo>
                  <a:pt x="2935" y="958"/>
                </a:lnTo>
                <a:lnTo>
                  <a:pt x="2936" y="958"/>
                </a:lnTo>
                <a:lnTo>
                  <a:pt x="2935" y="957"/>
                </a:lnTo>
                <a:lnTo>
                  <a:pt x="2936" y="957"/>
                </a:lnTo>
                <a:lnTo>
                  <a:pt x="2938" y="957"/>
                </a:lnTo>
                <a:lnTo>
                  <a:pt x="2938" y="955"/>
                </a:lnTo>
                <a:lnTo>
                  <a:pt x="2939" y="955"/>
                </a:lnTo>
                <a:lnTo>
                  <a:pt x="2939" y="954"/>
                </a:lnTo>
                <a:lnTo>
                  <a:pt x="2942" y="954"/>
                </a:lnTo>
                <a:lnTo>
                  <a:pt x="2942" y="952"/>
                </a:lnTo>
                <a:lnTo>
                  <a:pt x="2943" y="951"/>
                </a:lnTo>
                <a:lnTo>
                  <a:pt x="2943" y="950"/>
                </a:lnTo>
                <a:lnTo>
                  <a:pt x="2945" y="948"/>
                </a:lnTo>
                <a:lnTo>
                  <a:pt x="2948" y="948"/>
                </a:lnTo>
                <a:lnTo>
                  <a:pt x="2949" y="948"/>
                </a:lnTo>
                <a:lnTo>
                  <a:pt x="2951" y="947"/>
                </a:lnTo>
                <a:lnTo>
                  <a:pt x="2952" y="947"/>
                </a:lnTo>
                <a:lnTo>
                  <a:pt x="2954" y="947"/>
                </a:lnTo>
                <a:lnTo>
                  <a:pt x="2957" y="947"/>
                </a:lnTo>
                <a:lnTo>
                  <a:pt x="2958" y="947"/>
                </a:lnTo>
                <a:lnTo>
                  <a:pt x="2960" y="947"/>
                </a:lnTo>
                <a:lnTo>
                  <a:pt x="2961" y="947"/>
                </a:lnTo>
                <a:lnTo>
                  <a:pt x="2961" y="945"/>
                </a:lnTo>
                <a:lnTo>
                  <a:pt x="2964" y="944"/>
                </a:lnTo>
                <a:lnTo>
                  <a:pt x="2967" y="944"/>
                </a:lnTo>
                <a:lnTo>
                  <a:pt x="2967" y="942"/>
                </a:lnTo>
                <a:lnTo>
                  <a:pt x="2968" y="941"/>
                </a:lnTo>
                <a:lnTo>
                  <a:pt x="2970" y="939"/>
                </a:lnTo>
                <a:lnTo>
                  <a:pt x="2973" y="939"/>
                </a:lnTo>
                <a:lnTo>
                  <a:pt x="2973" y="938"/>
                </a:lnTo>
                <a:lnTo>
                  <a:pt x="2974" y="938"/>
                </a:lnTo>
                <a:lnTo>
                  <a:pt x="2976" y="938"/>
                </a:lnTo>
                <a:lnTo>
                  <a:pt x="2977" y="938"/>
                </a:lnTo>
                <a:lnTo>
                  <a:pt x="2977" y="939"/>
                </a:lnTo>
                <a:lnTo>
                  <a:pt x="2979" y="939"/>
                </a:lnTo>
                <a:lnTo>
                  <a:pt x="2980" y="939"/>
                </a:lnTo>
                <a:lnTo>
                  <a:pt x="2979" y="938"/>
                </a:lnTo>
                <a:lnTo>
                  <a:pt x="2980" y="938"/>
                </a:lnTo>
                <a:lnTo>
                  <a:pt x="2982" y="939"/>
                </a:lnTo>
                <a:lnTo>
                  <a:pt x="2982" y="938"/>
                </a:lnTo>
                <a:lnTo>
                  <a:pt x="2985" y="938"/>
                </a:lnTo>
                <a:lnTo>
                  <a:pt x="2986" y="936"/>
                </a:lnTo>
                <a:lnTo>
                  <a:pt x="2986" y="935"/>
                </a:lnTo>
                <a:lnTo>
                  <a:pt x="2988" y="935"/>
                </a:lnTo>
                <a:lnTo>
                  <a:pt x="2988" y="933"/>
                </a:lnTo>
                <a:lnTo>
                  <a:pt x="2988" y="932"/>
                </a:lnTo>
                <a:lnTo>
                  <a:pt x="2989" y="930"/>
                </a:lnTo>
                <a:lnTo>
                  <a:pt x="2989" y="929"/>
                </a:lnTo>
                <a:lnTo>
                  <a:pt x="2991" y="930"/>
                </a:lnTo>
                <a:lnTo>
                  <a:pt x="2991" y="929"/>
                </a:lnTo>
                <a:lnTo>
                  <a:pt x="2992" y="927"/>
                </a:lnTo>
                <a:lnTo>
                  <a:pt x="2993" y="927"/>
                </a:lnTo>
                <a:lnTo>
                  <a:pt x="2995" y="926"/>
                </a:lnTo>
                <a:lnTo>
                  <a:pt x="2996" y="925"/>
                </a:lnTo>
                <a:lnTo>
                  <a:pt x="2998" y="925"/>
                </a:lnTo>
                <a:lnTo>
                  <a:pt x="2999" y="925"/>
                </a:lnTo>
                <a:lnTo>
                  <a:pt x="3001" y="925"/>
                </a:lnTo>
                <a:lnTo>
                  <a:pt x="3002" y="923"/>
                </a:lnTo>
                <a:lnTo>
                  <a:pt x="3004" y="923"/>
                </a:lnTo>
                <a:lnTo>
                  <a:pt x="3005" y="922"/>
                </a:lnTo>
                <a:lnTo>
                  <a:pt x="3007" y="920"/>
                </a:lnTo>
                <a:lnTo>
                  <a:pt x="3008" y="920"/>
                </a:lnTo>
                <a:lnTo>
                  <a:pt x="3010" y="920"/>
                </a:lnTo>
                <a:lnTo>
                  <a:pt x="3013" y="919"/>
                </a:lnTo>
                <a:lnTo>
                  <a:pt x="3016" y="919"/>
                </a:lnTo>
                <a:lnTo>
                  <a:pt x="3016" y="917"/>
                </a:lnTo>
                <a:lnTo>
                  <a:pt x="3017" y="917"/>
                </a:lnTo>
                <a:lnTo>
                  <a:pt x="3018" y="917"/>
                </a:lnTo>
                <a:lnTo>
                  <a:pt x="3018" y="916"/>
                </a:lnTo>
                <a:lnTo>
                  <a:pt x="3020" y="916"/>
                </a:lnTo>
                <a:lnTo>
                  <a:pt x="3021" y="914"/>
                </a:lnTo>
                <a:lnTo>
                  <a:pt x="3023" y="914"/>
                </a:lnTo>
                <a:lnTo>
                  <a:pt x="3023" y="913"/>
                </a:lnTo>
                <a:lnTo>
                  <a:pt x="3024" y="913"/>
                </a:lnTo>
                <a:lnTo>
                  <a:pt x="3026" y="913"/>
                </a:lnTo>
                <a:lnTo>
                  <a:pt x="3026" y="911"/>
                </a:lnTo>
                <a:lnTo>
                  <a:pt x="3027" y="911"/>
                </a:lnTo>
                <a:lnTo>
                  <a:pt x="3027" y="910"/>
                </a:lnTo>
                <a:lnTo>
                  <a:pt x="3027" y="908"/>
                </a:lnTo>
                <a:lnTo>
                  <a:pt x="3027" y="907"/>
                </a:lnTo>
                <a:lnTo>
                  <a:pt x="3026" y="907"/>
                </a:lnTo>
                <a:lnTo>
                  <a:pt x="3027" y="905"/>
                </a:lnTo>
                <a:lnTo>
                  <a:pt x="3026" y="905"/>
                </a:lnTo>
                <a:lnTo>
                  <a:pt x="3026" y="904"/>
                </a:lnTo>
                <a:lnTo>
                  <a:pt x="3027" y="904"/>
                </a:lnTo>
                <a:lnTo>
                  <a:pt x="3027" y="902"/>
                </a:lnTo>
                <a:lnTo>
                  <a:pt x="3027" y="901"/>
                </a:lnTo>
                <a:lnTo>
                  <a:pt x="3029" y="899"/>
                </a:lnTo>
                <a:lnTo>
                  <a:pt x="3030" y="898"/>
                </a:lnTo>
                <a:lnTo>
                  <a:pt x="3032" y="898"/>
                </a:lnTo>
                <a:lnTo>
                  <a:pt x="3032" y="897"/>
                </a:lnTo>
                <a:lnTo>
                  <a:pt x="3033" y="897"/>
                </a:lnTo>
                <a:lnTo>
                  <a:pt x="3033" y="895"/>
                </a:lnTo>
                <a:lnTo>
                  <a:pt x="3035" y="895"/>
                </a:lnTo>
                <a:lnTo>
                  <a:pt x="3036" y="895"/>
                </a:lnTo>
                <a:lnTo>
                  <a:pt x="3039" y="894"/>
                </a:lnTo>
                <a:lnTo>
                  <a:pt x="3041" y="894"/>
                </a:lnTo>
                <a:lnTo>
                  <a:pt x="3042" y="894"/>
                </a:lnTo>
                <a:lnTo>
                  <a:pt x="3043" y="894"/>
                </a:lnTo>
                <a:lnTo>
                  <a:pt x="3043" y="892"/>
                </a:lnTo>
                <a:lnTo>
                  <a:pt x="3045" y="892"/>
                </a:lnTo>
                <a:lnTo>
                  <a:pt x="3045" y="891"/>
                </a:lnTo>
                <a:lnTo>
                  <a:pt x="3046" y="891"/>
                </a:lnTo>
                <a:lnTo>
                  <a:pt x="3048" y="891"/>
                </a:lnTo>
                <a:lnTo>
                  <a:pt x="3048" y="889"/>
                </a:lnTo>
                <a:lnTo>
                  <a:pt x="3049" y="889"/>
                </a:lnTo>
                <a:lnTo>
                  <a:pt x="3052" y="889"/>
                </a:lnTo>
                <a:lnTo>
                  <a:pt x="3054" y="889"/>
                </a:lnTo>
                <a:lnTo>
                  <a:pt x="3055" y="889"/>
                </a:lnTo>
                <a:lnTo>
                  <a:pt x="3057" y="889"/>
                </a:lnTo>
                <a:lnTo>
                  <a:pt x="3057" y="891"/>
                </a:lnTo>
                <a:lnTo>
                  <a:pt x="3058" y="889"/>
                </a:lnTo>
                <a:lnTo>
                  <a:pt x="3060" y="889"/>
                </a:lnTo>
                <a:lnTo>
                  <a:pt x="3061" y="889"/>
                </a:lnTo>
                <a:lnTo>
                  <a:pt x="3063" y="888"/>
                </a:lnTo>
                <a:lnTo>
                  <a:pt x="3063" y="886"/>
                </a:lnTo>
                <a:lnTo>
                  <a:pt x="3064" y="886"/>
                </a:lnTo>
                <a:lnTo>
                  <a:pt x="3064" y="885"/>
                </a:lnTo>
                <a:lnTo>
                  <a:pt x="3064" y="883"/>
                </a:lnTo>
                <a:lnTo>
                  <a:pt x="3064" y="882"/>
                </a:lnTo>
                <a:lnTo>
                  <a:pt x="3063" y="882"/>
                </a:lnTo>
                <a:lnTo>
                  <a:pt x="3063" y="880"/>
                </a:lnTo>
                <a:lnTo>
                  <a:pt x="3063" y="879"/>
                </a:lnTo>
                <a:lnTo>
                  <a:pt x="3064" y="877"/>
                </a:lnTo>
                <a:lnTo>
                  <a:pt x="3064" y="876"/>
                </a:lnTo>
                <a:lnTo>
                  <a:pt x="3064" y="874"/>
                </a:lnTo>
                <a:lnTo>
                  <a:pt x="3066" y="874"/>
                </a:lnTo>
                <a:lnTo>
                  <a:pt x="3067" y="874"/>
                </a:lnTo>
                <a:lnTo>
                  <a:pt x="3070" y="874"/>
                </a:lnTo>
                <a:lnTo>
                  <a:pt x="3070" y="873"/>
                </a:lnTo>
                <a:lnTo>
                  <a:pt x="3071" y="873"/>
                </a:lnTo>
                <a:lnTo>
                  <a:pt x="3073" y="873"/>
                </a:lnTo>
                <a:lnTo>
                  <a:pt x="3076" y="873"/>
                </a:lnTo>
                <a:lnTo>
                  <a:pt x="3076" y="872"/>
                </a:lnTo>
                <a:lnTo>
                  <a:pt x="3077" y="870"/>
                </a:lnTo>
                <a:lnTo>
                  <a:pt x="3077" y="869"/>
                </a:lnTo>
                <a:lnTo>
                  <a:pt x="3077" y="869"/>
                </a:lnTo>
                <a:lnTo>
                  <a:pt x="3077" y="867"/>
                </a:lnTo>
                <a:lnTo>
                  <a:pt x="3077" y="866"/>
                </a:lnTo>
                <a:lnTo>
                  <a:pt x="3077" y="864"/>
                </a:lnTo>
                <a:lnTo>
                  <a:pt x="3079" y="863"/>
                </a:lnTo>
                <a:lnTo>
                  <a:pt x="3079" y="861"/>
                </a:lnTo>
                <a:lnTo>
                  <a:pt x="3080" y="861"/>
                </a:lnTo>
                <a:lnTo>
                  <a:pt x="3080" y="860"/>
                </a:lnTo>
                <a:lnTo>
                  <a:pt x="3083" y="860"/>
                </a:lnTo>
                <a:lnTo>
                  <a:pt x="3085" y="858"/>
                </a:lnTo>
                <a:lnTo>
                  <a:pt x="3088" y="858"/>
                </a:lnTo>
                <a:lnTo>
                  <a:pt x="3091" y="858"/>
                </a:lnTo>
                <a:lnTo>
                  <a:pt x="3091" y="857"/>
                </a:lnTo>
                <a:lnTo>
                  <a:pt x="3092" y="857"/>
                </a:lnTo>
                <a:lnTo>
                  <a:pt x="3092" y="855"/>
                </a:lnTo>
                <a:lnTo>
                  <a:pt x="3092" y="854"/>
                </a:lnTo>
                <a:lnTo>
                  <a:pt x="3091" y="854"/>
                </a:lnTo>
                <a:lnTo>
                  <a:pt x="3091" y="852"/>
                </a:lnTo>
                <a:lnTo>
                  <a:pt x="3091" y="851"/>
                </a:lnTo>
                <a:lnTo>
                  <a:pt x="3091" y="849"/>
                </a:lnTo>
                <a:lnTo>
                  <a:pt x="3089" y="848"/>
                </a:lnTo>
                <a:lnTo>
                  <a:pt x="3089" y="846"/>
                </a:lnTo>
                <a:lnTo>
                  <a:pt x="3089" y="845"/>
                </a:lnTo>
                <a:lnTo>
                  <a:pt x="3088" y="845"/>
                </a:lnTo>
                <a:lnTo>
                  <a:pt x="3088" y="844"/>
                </a:lnTo>
                <a:lnTo>
                  <a:pt x="3089" y="842"/>
                </a:lnTo>
                <a:lnTo>
                  <a:pt x="3089" y="841"/>
                </a:lnTo>
                <a:lnTo>
                  <a:pt x="3089" y="839"/>
                </a:lnTo>
                <a:lnTo>
                  <a:pt x="3089" y="838"/>
                </a:lnTo>
                <a:lnTo>
                  <a:pt x="3089" y="836"/>
                </a:lnTo>
                <a:lnTo>
                  <a:pt x="3089" y="835"/>
                </a:lnTo>
                <a:lnTo>
                  <a:pt x="3091" y="835"/>
                </a:lnTo>
                <a:lnTo>
                  <a:pt x="3089" y="833"/>
                </a:lnTo>
                <a:lnTo>
                  <a:pt x="3091" y="833"/>
                </a:lnTo>
                <a:lnTo>
                  <a:pt x="3091" y="833"/>
                </a:lnTo>
                <a:lnTo>
                  <a:pt x="3091" y="832"/>
                </a:lnTo>
                <a:lnTo>
                  <a:pt x="3092" y="832"/>
                </a:lnTo>
                <a:lnTo>
                  <a:pt x="3093" y="832"/>
                </a:lnTo>
                <a:lnTo>
                  <a:pt x="3093" y="833"/>
                </a:lnTo>
                <a:lnTo>
                  <a:pt x="3093" y="833"/>
                </a:lnTo>
                <a:lnTo>
                  <a:pt x="3095" y="833"/>
                </a:lnTo>
                <a:lnTo>
                  <a:pt x="3096" y="835"/>
                </a:lnTo>
                <a:lnTo>
                  <a:pt x="3096" y="833"/>
                </a:lnTo>
                <a:lnTo>
                  <a:pt x="3098" y="833"/>
                </a:lnTo>
                <a:lnTo>
                  <a:pt x="3096" y="833"/>
                </a:lnTo>
                <a:lnTo>
                  <a:pt x="3098" y="833"/>
                </a:lnTo>
                <a:lnTo>
                  <a:pt x="3098" y="832"/>
                </a:lnTo>
                <a:lnTo>
                  <a:pt x="3098" y="830"/>
                </a:lnTo>
                <a:lnTo>
                  <a:pt x="3098" y="829"/>
                </a:lnTo>
                <a:lnTo>
                  <a:pt x="3098" y="827"/>
                </a:lnTo>
                <a:lnTo>
                  <a:pt x="3099" y="826"/>
                </a:lnTo>
                <a:lnTo>
                  <a:pt x="3099" y="824"/>
                </a:lnTo>
                <a:lnTo>
                  <a:pt x="3099" y="823"/>
                </a:lnTo>
                <a:lnTo>
                  <a:pt x="3101" y="823"/>
                </a:lnTo>
                <a:lnTo>
                  <a:pt x="3101" y="820"/>
                </a:lnTo>
                <a:lnTo>
                  <a:pt x="3102" y="819"/>
                </a:lnTo>
                <a:lnTo>
                  <a:pt x="3102" y="819"/>
                </a:lnTo>
                <a:lnTo>
                  <a:pt x="3104" y="817"/>
                </a:lnTo>
                <a:lnTo>
                  <a:pt x="3104" y="814"/>
                </a:lnTo>
                <a:lnTo>
                  <a:pt x="3104" y="813"/>
                </a:lnTo>
                <a:lnTo>
                  <a:pt x="3105" y="811"/>
                </a:lnTo>
                <a:lnTo>
                  <a:pt x="3105" y="810"/>
                </a:lnTo>
                <a:lnTo>
                  <a:pt x="3105" y="808"/>
                </a:lnTo>
                <a:lnTo>
                  <a:pt x="3105" y="807"/>
                </a:lnTo>
                <a:lnTo>
                  <a:pt x="3107" y="807"/>
                </a:lnTo>
                <a:lnTo>
                  <a:pt x="3107" y="805"/>
                </a:lnTo>
                <a:lnTo>
                  <a:pt x="3107" y="804"/>
                </a:lnTo>
                <a:lnTo>
                  <a:pt x="3107" y="801"/>
                </a:lnTo>
                <a:lnTo>
                  <a:pt x="3107" y="799"/>
                </a:lnTo>
                <a:lnTo>
                  <a:pt x="3105" y="799"/>
                </a:lnTo>
                <a:lnTo>
                  <a:pt x="3104" y="799"/>
                </a:lnTo>
                <a:lnTo>
                  <a:pt x="3104" y="798"/>
                </a:lnTo>
                <a:lnTo>
                  <a:pt x="3102" y="799"/>
                </a:lnTo>
                <a:lnTo>
                  <a:pt x="3102" y="798"/>
                </a:lnTo>
                <a:lnTo>
                  <a:pt x="3102" y="798"/>
                </a:lnTo>
                <a:lnTo>
                  <a:pt x="3101" y="798"/>
                </a:lnTo>
                <a:lnTo>
                  <a:pt x="3101" y="796"/>
                </a:lnTo>
                <a:lnTo>
                  <a:pt x="3099" y="796"/>
                </a:lnTo>
                <a:lnTo>
                  <a:pt x="3098" y="795"/>
                </a:lnTo>
                <a:lnTo>
                  <a:pt x="3098" y="793"/>
                </a:lnTo>
                <a:lnTo>
                  <a:pt x="3096" y="792"/>
                </a:lnTo>
                <a:lnTo>
                  <a:pt x="3095" y="792"/>
                </a:lnTo>
                <a:lnTo>
                  <a:pt x="3095" y="791"/>
                </a:lnTo>
                <a:lnTo>
                  <a:pt x="3093" y="789"/>
                </a:lnTo>
                <a:lnTo>
                  <a:pt x="3093" y="788"/>
                </a:lnTo>
                <a:lnTo>
                  <a:pt x="3092" y="788"/>
                </a:lnTo>
                <a:lnTo>
                  <a:pt x="3091" y="786"/>
                </a:lnTo>
                <a:lnTo>
                  <a:pt x="3091" y="785"/>
                </a:lnTo>
                <a:lnTo>
                  <a:pt x="3089" y="783"/>
                </a:lnTo>
                <a:lnTo>
                  <a:pt x="3088" y="783"/>
                </a:lnTo>
                <a:lnTo>
                  <a:pt x="3088" y="782"/>
                </a:lnTo>
                <a:lnTo>
                  <a:pt x="3086" y="782"/>
                </a:lnTo>
                <a:lnTo>
                  <a:pt x="3086" y="783"/>
                </a:lnTo>
                <a:lnTo>
                  <a:pt x="3085" y="783"/>
                </a:lnTo>
                <a:lnTo>
                  <a:pt x="3083" y="783"/>
                </a:lnTo>
                <a:lnTo>
                  <a:pt x="3083" y="782"/>
                </a:lnTo>
                <a:lnTo>
                  <a:pt x="3082" y="782"/>
                </a:lnTo>
                <a:lnTo>
                  <a:pt x="3080" y="782"/>
                </a:lnTo>
                <a:lnTo>
                  <a:pt x="3080" y="780"/>
                </a:lnTo>
                <a:lnTo>
                  <a:pt x="3077" y="780"/>
                </a:lnTo>
                <a:lnTo>
                  <a:pt x="3076" y="780"/>
                </a:lnTo>
                <a:lnTo>
                  <a:pt x="3074" y="780"/>
                </a:lnTo>
                <a:lnTo>
                  <a:pt x="3073" y="779"/>
                </a:lnTo>
                <a:lnTo>
                  <a:pt x="3070" y="779"/>
                </a:lnTo>
                <a:lnTo>
                  <a:pt x="3067" y="777"/>
                </a:lnTo>
                <a:lnTo>
                  <a:pt x="3067" y="776"/>
                </a:lnTo>
                <a:lnTo>
                  <a:pt x="3066" y="774"/>
                </a:lnTo>
                <a:lnTo>
                  <a:pt x="3064" y="773"/>
                </a:lnTo>
                <a:lnTo>
                  <a:pt x="3063" y="771"/>
                </a:lnTo>
                <a:lnTo>
                  <a:pt x="3061" y="768"/>
                </a:lnTo>
                <a:lnTo>
                  <a:pt x="3060" y="768"/>
                </a:lnTo>
                <a:lnTo>
                  <a:pt x="3057" y="764"/>
                </a:lnTo>
                <a:lnTo>
                  <a:pt x="3055" y="763"/>
                </a:lnTo>
                <a:lnTo>
                  <a:pt x="3055" y="761"/>
                </a:lnTo>
                <a:lnTo>
                  <a:pt x="3054" y="760"/>
                </a:lnTo>
                <a:lnTo>
                  <a:pt x="3054" y="758"/>
                </a:lnTo>
                <a:lnTo>
                  <a:pt x="3054" y="757"/>
                </a:lnTo>
                <a:lnTo>
                  <a:pt x="3054" y="755"/>
                </a:lnTo>
                <a:lnTo>
                  <a:pt x="3052" y="755"/>
                </a:lnTo>
                <a:lnTo>
                  <a:pt x="3052" y="754"/>
                </a:lnTo>
                <a:lnTo>
                  <a:pt x="3052" y="752"/>
                </a:lnTo>
                <a:lnTo>
                  <a:pt x="3052" y="751"/>
                </a:lnTo>
                <a:lnTo>
                  <a:pt x="3051" y="751"/>
                </a:lnTo>
                <a:lnTo>
                  <a:pt x="3051" y="749"/>
                </a:lnTo>
                <a:lnTo>
                  <a:pt x="3051" y="748"/>
                </a:lnTo>
                <a:lnTo>
                  <a:pt x="3051" y="746"/>
                </a:lnTo>
                <a:lnTo>
                  <a:pt x="3052" y="746"/>
                </a:lnTo>
                <a:lnTo>
                  <a:pt x="3052" y="745"/>
                </a:lnTo>
                <a:lnTo>
                  <a:pt x="3051" y="745"/>
                </a:lnTo>
                <a:lnTo>
                  <a:pt x="3051" y="743"/>
                </a:lnTo>
                <a:lnTo>
                  <a:pt x="3051" y="742"/>
                </a:lnTo>
                <a:lnTo>
                  <a:pt x="3051" y="741"/>
                </a:lnTo>
                <a:lnTo>
                  <a:pt x="3049" y="741"/>
                </a:lnTo>
                <a:lnTo>
                  <a:pt x="3048" y="741"/>
                </a:lnTo>
                <a:lnTo>
                  <a:pt x="3046" y="742"/>
                </a:lnTo>
                <a:lnTo>
                  <a:pt x="3046" y="743"/>
                </a:lnTo>
                <a:lnTo>
                  <a:pt x="3046" y="745"/>
                </a:lnTo>
                <a:lnTo>
                  <a:pt x="3046" y="746"/>
                </a:lnTo>
                <a:lnTo>
                  <a:pt x="3046" y="748"/>
                </a:lnTo>
                <a:lnTo>
                  <a:pt x="3045" y="748"/>
                </a:lnTo>
                <a:lnTo>
                  <a:pt x="3045" y="749"/>
                </a:lnTo>
                <a:lnTo>
                  <a:pt x="3043" y="749"/>
                </a:lnTo>
                <a:lnTo>
                  <a:pt x="3043" y="751"/>
                </a:lnTo>
                <a:lnTo>
                  <a:pt x="3042" y="752"/>
                </a:lnTo>
                <a:lnTo>
                  <a:pt x="3041" y="752"/>
                </a:lnTo>
                <a:lnTo>
                  <a:pt x="3041" y="754"/>
                </a:lnTo>
                <a:lnTo>
                  <a:pt x="3041" y="755"/>
                </a:lnTo>
                <a:lnTo>
                  <a:pt x="3039" y="755"/>
                </a:lnTo>
                <a:lnTo>
                  <a:pt x="3039" y="757"/>
                </a:lnTo>
                <a:lnTo>
                  <a:pt x="3041" y="757"/>
                </a:lnTo>
                <a:lnTo>
                  <a:pt x="3041" y="758"/>
                </a:lnTo>
                <a:lnTo>
                  <a:pt x="3039" y="758"/>
                </a:lnTo>
                <a:lnTo>
                  <a:pt x="3038" y="760"/>
                </a:lnTo>
                <a:lnTo>
                  <a:pt x="3038" y="761"/>
                </a:lnTo>
                <a:lnTo>
                  <a:pt x="3036" y="761"/>
                </a:lnTo>
                <a:lnTo>
                  <a:pt x="3036" y="763"/>
                </a:lnTo>
                <a:lnTo>
                  <a:pt x="3035" y="763"/>
                </a:lnTo>
                <a:lnTo>
                  <a:pt x="3033" y="763"/>
                </a:lnTo>
                <a:lnTo>
                  <a:pt x="3033" y="764"/>
                </a:lnTo>
                <a:lnTo>
                  <a:pt x="3033" y="766"/>
                </a:lnTo>
                <a:lnTo>
                  <a:pt x="3033" y="767"/>
                </a:lnTo>
                <a:lnTo>
                  <a:pt x="3033" y="768"/>
                </a:lnTo>
                <a:lnTo>
                  <a:pt x="3032" y="767"/>
                </a:lnTo>
                <a:lnTo>
                  <a:pt x="3032" y="767"/>
                </a:lnTo>
                <a:lnTo>
                  <a:pt x="3032" y="768"/>
                </a:lnTo>
                <a:lnTo>
                  <a:pt x="3032" y="770"/>
                </a:lnTo>
                <a:lnTo>
                  <a:pt x="3032" y="771"/>
                </a:lnTo>
                <a:lnTo>
                  <a:pt x="3032" y="771"/>
                </a:lnTo>
                <a:lnTo>
                  <a:pt x="3030" y="773"/>
                </a:lnTo>
                <a:lnTo>
                  <a:pt x="3030" y="774"/>
                </a:lnTo>
                <a:lnTo>
                  <a:pt x="3029" y="774"/>
                </a:lnTo>
                <a:lnTo>
                  <a:pt x="3027" y="774"/>
                </a:lnTo>
                <a:lnTo>
                  <a:pt x="3026" y="776"/>
                </a:lnTo>
                <a:lnTo>
                  <a:pt x="3024" y="776"/>
                </a:lnTo>
                <a:lnTo>
                  <a:pt x="3023" y="776"/>
                </a:lnTo>
                <a:lnTo>
                  <a:pt x="3023" y="774"/>
                </a:lnTo>
                <a:lnTo>
                  <a:pt x="3021" y="774"/>
                </a:lnTo>
                <a:lnTo>
                  <a:pt x="3020" y="774"/>
                </a:lnTo>
                <a:lnTo>
                  <a:pt x="3018" y="774"/>
                </a:lnTo>
                <a:lnTo>
                  <a:pt x="3017" y="774"/>
                </a:lnTo>
                <a:lnTo>
                  <a:pt x="3016" y="774"/>
                </a:lnTo>
                <a:lnTo>
                  <a:pt x="3016" y="773"/>
                </a:lnTo>
                <a:lnTo>
                  <a:pt x="3014" y="773"/>
                </a:lnTo>
                <a:lnTo>
                  <a:pt x="3014" y="774"/>
                </a:lnTo>
                <a:lnTo>
                  <a:pt x="3013" y="774"/>
                </a:lnTo>
                <a:lnTo>
                  <a:pt x="3011" y="774"/>
                </a:lnTo>
                <a:lnTo>
                  <a:pt x="3010" y="774"/>
                </a:lnTo>
                <a:lnTo>
                  <a:pt x="3008" y="774"/>
                </a:lnTo>
                <a:lnTo>
                  <a:pt x="3008" y="776"/>
                </a:lnTo>
                <a:lnTo>
                  <a:pt x="3007" y="776"/>
                </a:lnTo>
                <a:lnTo>
                  <a:pt x="3005" y="776"/>
                </a:lnTo>
                <a:lnTo>
                  <a:pt x="3005" y="777"/>
                </a:lnTo>
                <a:lnTo>
                  <a:pt x="3004" y="777"/>
                </a:lnTo>
                <a:lnTo>
                  <a:pt x="3002" y="777"/>
                </a:lnTo>
                <a:lnTo>
                  <a:pt x="3002" y="776"/>
                </a:lnTo>
                <a:lnTo>
                  <a:pt x="3001" y="776"/>
                </a:lnTo>
                <a:lnTo>
                  <a:pt x="2999" y="776"/>
                </a:lnTo>
                <a:lnTo>
                  <a:pt x="2999" y="774"/>
                </a:lnTo>
                <a:lnTo>
                  <a:pt x="2998" y="774"/>
                </a:lnTo>
                <a:lnTo>
                  <a:pt x="2998" y="773"/>
                </a:lnTo>
                <a:lnTo>
                  <a:pt x="2996" y="773"/>
                </a:lnTo>
                <a:lnTo>
                  <a:pt x="2996" y="771"/>
                </a:lnTo>
                <a:lnTo>
                  <a:pt x="2996" y="770"/>
                </a:lnTo>
                <a:lnTo>
                  <a:pt x="2996" y="770"/>
                </a:lnTo>
                <a:lnTo>
                  <a:pt x="2996" y="771"/>
                </a:lnTo>
                <a:lnTo>
                  <a:pt x="2995" y="771"/>
                </a:lnTo>
                <a:lnTo>
                  <a:pt x="2993" y="771"/>
                </a:lnTo>
                <a:lnTo>
                  <a:pt x="2993" y="770"/>
                </a:lnTo>
                <a:lnTo>
                  <a:pt x="2993" y="768"/>
                </a:lnTo>
                <a:lnTo>
                  <a:pt x="2993" y="767"/>
                </a:lnTo>
                <a:lnTo>
                  <a:pt x="2995" y="767"/>
                </a:lnTo>
                <a:lnTo>
                  <a:pt x="2993" y="766"/>
                </a:lnTo>
                <a:lnTo>
                  <a:pt x="2992" y="767"/>
                </a:lnTo>
                <a:lnTo>
                  <a:pt x="2992" y="766"/>
                </a:lnTo>
                <a:lnTo>
                  <a:pt x="2993" y="766"/>
                </a:lnTo>
                <a:lnTo>
                  <a:pt x="2993" y="764"/>
                </a:lnTo>
                <a:lnTo>
                  <a:pt x="2993" y="763"/>
                </a:lnTo>
                <a:lnTo>
                  <a:pt x="2993" y="763"/>
                </a:lnTo>
                <a:lnTo>
                  <a:pt x="2995" y="763"/>
                </a:lnTo>
                <a:lnTo>
                  <a:pt x="2995" y="761"/>
                </a:lnTo>
                <a:lnTo>
                  <a:pt x="2995" y="758"/>
                </a:lnTo>
                <a:lnTo>
                  <a:pt x="2993" y="757"/>
                </a:lnTo>
                <a:lnTo>
                  <a:pt x="2992" y="757"/>
                </a:lnTo>
                <a:lnTo>
                  <a:pt x="2992" y="755"/>
                </a:lnTo>
                <a:lnTo>
                  <a:pt x="2992" y="754"/>
                </a:lnTo>
                <a:lnTo>
                  <a:pt x="2992" y="752"/>
                </a:lnTo>
                <a:lnTo>
                  <a:pt x="2992" y="751"/>
                </a:lnTo>
                <a:lnTo>
                  <a:pt x="2992" y="749"/>
                </a:lnTo>
                <a:lnTo>
                  <a:pt x="2992" y="748"/>
                </a:lnTo>
                <a:lnTo>
                  <a:pt x="2992" y="746"/>
                </a:lnTo>
                <a:lnTo>
                  <a:pt x="2991" y="746"/>
                </a:lnTo>
                <a:lnTo>
                  <a:pt x="2991" y="745"/>
                </a:lnTo>
                <a:lnTo>
                  <a:pt x="2989" y="745"/>
                </a:lnTo>
                <a:lnTo>
                  <a:pt x="2988" y="743"/>
                </a:lnTo>
                <a:lnTo>
                  <a:pt x="2988" y="742"/>
                </a:lnTo>
                <a:lnTo>
                  <a:pt x="2986" y="742"/>
                </a:lnTo>
                <a:lnTo>
                  <a:pt x="2985" y="742"/>
                </a:lnTo>
                <a:lnTo>
                  <a:pt x="2985" y="743"/>
                </a:lnTo>
                <a:lnTo>
                  <a:pt x="2983" y="743"/>
                </a:lnTo>
                <a:lnTo>
                  <a:pt x="2983" y="745"/>
                </a:lnTo>
                <a:lnTo>
                  <a:pt x="2983" y="746"/>
                </a:lnTo>
                <a:lnTo>
                  <a:pt x="2983" y="748"/>
                </a:lnTo>
                <a:lnTo>
                  <a:pt x="2983" y="749"/>
                </a:lnTo>
                <a:lnTo>
                  <a:pt x="2983" y="751"/>
                </a:lnTo>
                <a:lnTo>
                  <a:pt x="2983" y="752"/>
                </a:lnTo>
                <a:lnTo>
                  <a:pt x="2982" y="752"/>
                </a:lnTo>
                <a:lnTo>
                  <a:pt x="2982" y="754"/>
                </a:lnTo>
                <a:lnTo>
                  <a:pt x="2983" y="755"/>
                </a:lnTo>
                <a:lnTo>
                  <a:pt x="2983" y="757"/>
                </a:lnTo>
                <a:lnTo>
                  <a:pt x="2983" y="758"/>
                </a:lnTo>
                <a:lnTo>
                  <a:pt x="2983" y="760"/>
                </a:lnTo>
                <a:lnTo>
                  <a:pt x="2985" y="760"/>
                </a:lnTo>
                <a:lnTo>
                  <a:pt x="2985" y="761"/>
                </a:lnTo>
                <a:lnTo>
                  <a:pt x="2985" y="763"/>
                </a:lnTo>
                <a:lnTo>
                  <a:pt x="2986" y="763"/>
                </a:lnTo>
                <a:lnTo>
                  <a:pt x="2986" y="764"/>
                </a:lnTo>
                <a:lnTo>
                  <a:pt x="2985" y="764"/>
                </a:lnTo>
                <a:lnTo>
                  <a:pt x="2985" y="763"/>
                </a:lnTo>
                <a:lnTo>
                  <a:pt x="2983" y="763"/>
                </a:lnTo>
                <a:lnTo>
                  <a:pt x="2983" y="761"/>
                </a:lnTo>
                <a:lnTo>
                  <a:pt x="2982" y="761"/>
                </a:lnTo>
                <a:lnTo>
                  <a:pt x="2982" y="760"/>
                </a:lnTo>
                <a:lnTo>
                  <a:pt x="2980" y="760"/>
                </a:lnTo>
                <a:lnTo>
                  <a:pt x="2980" y="758"/>
                </a:lnTo>
                <a:lnTo>
                  <a:pt x="2980" y="757"/>
                </a:lnTo>
                <a:lnTo>
                  <a:pt x="2980" y="755"/>
                </a:lnTo>
                <a:lnTo>
                  <a:pt x="2979" y="755"/>
                </a:lnTo>
                <a:lnTo>
                  <a:pt x="2979" y="754"/>
                </a:lnTo>
                <a:lnTo>
                  <a:pt x="2977" y="754"/>
                </a:lnTo>
                <a:lnTo>
                  <a:pt x="2974" y="751"/>
                </a:lnTo>
                <a:lnTo>
                  <a:pt x="2976" y="751"/>
                </a:lnTo>
                <a:lnTo>
                  <a:pt x="2974" y="749"/>
                </a:lnTo>
                <a:lnTo>
                  <a:pt x="2973" y="748"/>
                </a:lnTo>
                <a:lnTo>
                  <a:pt x="2973" y="746"/>
                </a:lnTo>
                <a:lnTo>
                  <a:pt x="2973" y="745"/>
                </a:lnTo>
                <a:lnTo>
                  <a:pt x="2971" y="745"/>
                </a:lnTo>
                <a:lnTo>
                  <a:pt x="2970" y="745"/>
                </a:lnTo>
                <a:lnTo>
                  <a:pt x="2970" y="743"/>
                </a:lnTo>
                <a:lnTo>
                  <a:pt x="2970" y="742"/>
                </a:lnTo>
                <a:lnTo>
                  <a:pt x="2971" y="742"/>
                </a:lnTo>
                <a:lnTo>
                  <a:pt x="2973" y="742"/>
                </a:lnTo>
                <a:lnTo>
                  <a:pt x="2973" y="741"/>
                </a:lnTo>
                <a:lnTo>
                  <a:pt x="2973" y="739"/>
                </a:lnTo>
                <a:lnTo>
                  <a:pt x="2971" y="739"/>
                </a:lnTo>
                <a:lnTo>
                  <a:pt x="2971" y="738"/>
                </a:lnTo>
                <a:lnTo>
                  <a:pt x="2970" y="738"/>
                </a:lnTo>
                <a:lnTo>
                  <a:pt x="2970" y="736"/>
                </a:lnTo>
                <a:lnTo>
                  <a:pt x="2968" y="736"/>
                </a:lnTo>
                <a:lnTo>
                  <a:pt x="2968" y="735"/>
                </a:lnTo>
                <a:lnTo>
                  <a:pt x="2968" y="733"/>
                </a:lnTo>
                <a:lnTo>
                  <a:pt x="2968" y="732"/>
                </a:lnTo>
                <a:lnTo>
                  <a:pt x="2967" y="732"/>
                </a:lnTo>
                <a:lnTo>
                  <a:pt x="2967" y="730"/>
                </a:lnTo>
                <a:lnTo>
                  <a:pt x="2966" y="730"/>
                </a:lnTo>
                <a:lnTo>
                  <a:pt x="2964" y="730"/>
                </a:lnTo>
                <a:lnTo>
                  <a:pt x="2964" y="729"/>
                </a:lnTo>
                <a:lnTo>
                  <a:pt x="2963" y="729"/>
                </a:lnTo>
                <a:lnTo>
                  <a:pt x="2961" y="727"/>
                </a:lnTo>
                <a:lnTo>
                  <a:pt x="2961" y="727"/>
                </a:lnTo>
                <a:lnTo>
                  <a:pt x="2961" y="727"/>
                </a:lnTo>
                <a:lnTo>
                  <a:pt x="2960" y="727"/>
                </a:lnTo>
                <a:lnTo>
                  <a:pt x="2960" y="726"/>
                </a:lnTo>
                <a:lnTo>
                  <a:pt x="2958" y="726"/>
                </a:lnTo>
                <a:lnTo>
                  <a:pt x="2958" y="724"/>
                </a:lnTo>
                <a:lnTo>
                  <a:pt x="2957" y="724"/>
                </a:lnTo>
                <a:lnTo>
                  <a:pt x="2957" y="723"/>
                </a:lnTo>
                <a:lnTo>
                  <a:pt x="2955" y="723"/>
                </a:lnTo>
                <a:lnTo>
                  <a:pt x="2955" y="721"/>
                </a:lnTo>
                <a:lnTo>
                  <a:pt x="2957" y="721"/>
                </a:lnTo>
                <a:lnTo>
                  <a:pt x="2957" y="720"/>
                </a:lnTo>
                <a:lnTo>
                  <a:pt x="2955" y="720"/>
                </a:lnTo>
                <a:lnTo>
                  <a:pt x="2954" y="721"/>
                </a:lnTo>
                <a:lnTo>
                  <a:pt x="2954" y="720"/>
                </a:lnTo>
                <a:lnTo>
                  <a:pt x="2952" y="720"/>
                </a:lnTo>
                <a:lnTo>
                  <a:pt x="2951" y="718"/>
                </a:lnTo>
                <a:lnTo>
                  <a:pt x="2949" y="718"/>
                </a:lnTo>
                <a:lnTo>
                  <a:pt x="2949" y="717"/>
                </a:lnTo>
                <a:lnTo>
                  <a:pt x="2949" y="715"/>
                </a:lnTo>
                <a:lnTo>
                  <a:pt x="2951" y="715"/>
                </a:lnTo>
                <a:lnTo>
                  <a:pt x="2949" y="714"/>
                </a:lnTo>
                <a:lnTo>
                  <a:pt x="2949" y="713"/>
                </a:lnTo>
                <a:lnTo>
                  <a:pt x="2948" y="713"/>
                </a:lnTo>
                <a:lnTo>
                  <a:pt x="2946" y="713"/>
                </a:lnTo>
                <a:lnTo>
                  <a:pt x="2946" y="711"/>
                </a:lnTo>
                <a:lnTo>
                  <a:pt x="2946" y="710"/>
                </a:lnTo>
                <a:lnTo>
                  <a:pt x="2945" y="708"/>
                </a:lnTo>
                <a:lnTo>
                  <a:pt x="2945" y="707"/>
                </a:lnTo>
                <a:lnTo>
                  <a:pt x="2943" y="707"/>
                </a:lnTo>
                <a:lnTo>
                  <a:pt x="2943" y="705"/>
                </a:lnTo>
                <a:lnTo>
                  <a:pt x="2942" y="704"/>
                </a:lnTo>
                <a:lnTo>
                  <a:pt x="2942" y="702"/>
                </a:lnTo>
                <a:lnTo>
                  <a:pt x="2942" y="701"/>
                </a:lnTo>
                <a:lnTo>
                  <a:pt x="2941" y="701"/>
                </a:lnTo>
                <a:lnTo>
                  <a:pt x="2939" y="699"/>
                </a:lnTo>
                <a:lnTo>
                  <a:pt x="2939" y="698"/>
                </a:lnTo>
                <a:lnTo>
                  <a:pt x="2938" y="696"/>
                </a:lnTo>
                <a:lnTo>
                  <a:pt x="2936" y="695"/>
                </a:lnTo>
                <a:lnTo>
                  <a:pt x="2936" y="693"/>
                </a:lnTo>
                <a:lnTo>
                  <a:pt x="2936" y="692"/>
                </a:lnTo>
                <a:lnTo>
                  <a:pt x="2935" y="692"/>
                </a:lnTo>
                <a:lnTo>
                  <a:pt x="2933" y="692"/>
                </a:lnTo>
                <a:lnTo>
                  <a:pt x="2933" y="692"/>
                </a:lnTo>
                <a:lnTo>
                  <a:pt x="2932" y="692"/>
                </a:lnTo>
                <a:lnTo>
                  <a:pt x="2932" y="692"/>
                </a:lnTo>
                <a:lnTo>
                  <a:pt x="2930" y="692"/>
                </a:lnTo>
                <a:lnTo>
                  <a:pt x="2932" y="690"/>
                </a:lnTo>
                <a:lnTo>
                  <a:pt x="2932" y="689"/>
                </a:lnTo>
                <a:lnTo>
                  <a:pt x="2933" y="689"/>
                </a:lnTo>
                <a:lnTo>
                  <a:pt x="2935" y="689"/>
                </a:lnTo>
                <a:lnTo>
                  <a:pt x="2935" y="688"/>
                </a:lnTo>
                <a:lnTo>
                  <a:pt x="2933" y="686"/>
                </a:lnTo>
                <a:lnTo>
                  <a:pt x="2932" y="685"/>
                </a:lnTo>
                <a:lnTo>
                  <a:pt x="2932" y="683"/>
                </a:lnTo>
                <a:lnTo>
                  <a:pt x="2932" y="682"/>
                </a:lnTo>
                <a:lnTo>
                  <a:pt x="2933" y="682"/>
                </a:lnTo>
                <a:lnTo>
                  <a:pt x="2933" y="683"/>
                </a:lnTo>
                <a:lnTo>
                  <a:pt x="2935" y="683"/>
                </a:lnTo>
                <a:lnTo>
                  <a:pt x="2935" y="685"/>
                </a:lnTo>
                <a:lnTo>
                  <a:pt x="2933" y="685"/>
                </a:lnTo>
                <a:lnTo>
                  <a:pt x="2933" y="686"/>
                </a:lnTo>
                <a:lnTo>
                  <a:pt x="2935" y="686"/>
                </a:lnTo>
                <a:lnTo>
                  <a:pt x="2935" y="688"/>
                </a:lnTo>
                <a:lnTo>
                  <a:pt x="2936" y="689"/>
                </a:lnTo>
                <a:lnTo>
                  <a:pt x="2936" y="688"/>
                </a:lnTo>
                <a:lnTo>
                  <a:pt x="2938" y="688"/>
                </a:lnTo>
                <a:lnTo>
                  <a:pt x="2938" y="686"/>
                </a:lnTo>
                <a:lnTo>
                  <a:pt x="2936" y="686"/>
                </a:lnTo>
                <a:lnTo>
                  <a:pt x="2935" y="682"/>
                </a:lnTo>
                <a:lnTo>
                  <a:pt x="2936" y="682"/>
                </a:lnTo>
                <a:lnTo>
                  <a:pt x="2936" y="683"/>
                </a:lnTo>
                <a:lnTo>
                  <a:pt x="2938" y="683"/>
                </a:lnTo>
                <a:lnTo>
                  <a:pt x="2939" y="683"/>
                </a:lnTo>
                <a:lnTo>
                  <a:pt x="2941" y="683"/>
                </a:lnTo>
                <a:lnTo>
                  <a:pt x="2941" y="682"/>
                </a:lnTo>
                <a:lnTo>
                  <a:pt x="2942" y="682"/>
                </a:lnTo>
                <a:lnTo>
                  <a:pt x="2943" y="682"/>
                </a:lnTo>
                <a:lnTo>
                  <a:pt x="2943" y="680"/>
                </a:lnTo>
                <a:lnTo>
                  <a:pt x="2943" y="679"/>
                </a:lnTo>
                <a:lnTo>
                  <a:pt x="2942" y="679"/>
                </a:lnTo>
                <a:lnTo>
                  <a:pt x="2942" y="677"/>
                </a:lnTo>
                <a:lnTo>
                  <a:pt x="2942" y="676"/>
                </a:lnTo>
                <a:lnTo>
                  <a:pt x="2943" y="676"/>
                </a:lnTo>
                <a:lnTo>
                  <a:pt x="2943" y="674"/>
                </a:lnTo>
                <a:lnTo>
                  <a:pt x="2942" y="674"/>
                </a:lnTo>
                <a:lnTo>
                  <a:pt x="2943" y="673"/>
                </a:lnTo>
                <a:lnTo>
                  <a:pt x="2943" y="674"/>
                </a:lnTo>
                <a:lnTo>
                  <a:pt x="2945" y="674"/>
                </a:lnTo>
                <a:lnTo>
                  <a:pt x="2946" y="674"/>
                </a:lnTo>
                <a:lnTo>
                  <a:pt x="2946" y="676"/>
                </a:lnTo>
                <a:lnTo>
                  <a:pt x="2945" y="676"/>
                </a:lnTo>
                <a:lnTo>
                  <a:pt x="2943" y="676"/>
                </a:lnTo>
                <a:lnTo>
                  <a:pt x="2943" y="677"/>
                </a:lnTo>
                <a:lnTo>
                  <a:pt x="2945" y="677"/>
                </a:lnTo>
                <a:lnTo>
                  <a:pt x="2945" y="679"/>
                </a:lnTo>
                <a:lnTo>
                  <a:pt x="2946" y="679"/>
                </a:lnTo>
                <a:lnTo>
                  <a:pt x="2948" y="679"/>
                </a:lnTo>
                <a:lnTo>
                  <a:pt x="2949" y="679"/>
                </a:lnTo>
                <a:lnTo>
                  <a:pt x="2949" y="680"/>
                </a:lnTo>
                <a:lnTo>
                  <a:pt x="2951" y="680"/>
                </a:lnTo>
                <a:lnTo>
                  <a:pt x="2951" y="682"/>
                </a:lnTo>
                <a:lnTo>
                  <a:pt x="2952" y="682"/>
                </a:lnTo>
                <a:lnTo>
                  <a:pt x="2955" y="679"/>
                </a:lnTo>
                <a:lnTo>
                  <a:pt x="2957" y="679"/>
                </a:lnTo>
                <a:lnTo>
                  <a:pt x="2958" y="679"/>
                </a:lnTo>
                <a:lnTo>
                  <a:pt x="2958" y="680"/>
                </a:lnTo>
                <a:lnTo>
                  <a:pt x="2958" y="682"/>
                </a:lnTo>
                <a:lnTo>
                  <a:pt x="2960" y="682"/>
                </a:lnTo>
                <a:lnTo>
                  <a:pt x="2960" y="683"/>
                </a:lnTo>
                <a:lnTo>
                  <a:pt x="2961" y="685"/>
                </a:lnTo>
                <a:lnTo>
                  <a:pt x="2961" y="686"/>
                </a:lnTo>
                <a:lnTo>
                  <a:pt x="2961" y="688"/>
                </a:lnTo>
                <a:lnTo>
                  <a:pt x="2963" y="688"/>
                </a:lnTo>
                <a:lnTo>
                  <a:pt x="2964" y="689"/>
                </a:lnTo>
                <a:lnTo>
                  <a:pt x="2966" y="690"/>
                </a:lnTo>
                <a:lnTo>
                  <a:pt x="2967" y="692"/>
                </a:lnTo>
                <a:lnTo>
                  <a:pt x="2967" y="692"/>
                </a:lnTo>
                <a:lnTo>
                  <a:pt x="2967" y="693"/>
                </a:lnTo>
                <a:lnTo>
                  <a:pt x="2967" y="695"/>
                </a:lnTo>
                <a:lnTo>
                  <a:pt x="2968" y="695"/>
                </a:lnTo>
                <a:lnTo>
                  <a:pt x="2970" y="695"/>
                </a:lnTo>
                <a:lnTo>
                  <a:pt x="2971" y="696"/>
                </a:lnTo>
                <a:lnTo>
                  <a:pt x="2971" y="698"/>
                </a:lnTo>
                <a:lnTo>
                  <a:pt x="2970" y="696"/>
                </a:lnTo>
                <a:lnTo>
                  <a:pt x="2970" y="698"/>
                </a:lnTo>
                <a:lnTo>
                  <a:pt x="2971" y="699"/>
                </a:lnTo>
                <a:lnTo>
                  <a:pt x="2973" y="699"/>
                </a:lnTo>
                <a:lnTo>
                  <a:pt x="2973" y="701"/>
                </a:lnTo>
                <a:lnTo>
                  <a:pt x="2974" y="701"/>
                </a:lnTo>
                <a:lnTo>
                  <a:pt x="2974" y="702"/>
                </a:lnTo>
                <a:lnTo>
                  <a:pt x="2974" y="704"/>
                </a:lnTo>
                <a:lnTo>
                  <a:pt x="2976" y="704"/>
                </a:lnTo>
                <a:lnTo>
                  <a:pt x="2976" y="707"/>
                </a:lnTo>
                <a:lnTo>
                  <a:pt x="2977" y="707"/>
                </a:lnTo>
                <a:lnTo>
                  <a:pt x="2977" y="708"/>
                </a:lnTo>
                <a:lnTo>
                  <a:pt x="2979" y="708"/>
                </a:lnTo>
                <a:lnTo>
                  <a:pt x="2979" y="710"/>
                </a:lnTo>
                <a:lnTo>
                  <a:pt x="2979" y="711"/>
                </a:lnTo>
                <a:lnTo>
                  <a:pt x="2980" y="711"/>
                </a:lnTo>
                <a:lnTo>
                  <a:pt x="2980" y="713"/>
                </a:lnTo>
                <a:lnTo>
                  <a:pt x="2982" y="713"/>
                </a:lnTo>
                <a:lnTo>
                  <a:pt x="2982" y="714"/>
                </a:lnTo>
                <a:lnTo>
                  <a:pt x="2983" y="714"/>
                </a:lnTo>
                <a:lnTo>
                  <a:pt x="2983" y="715"/>
                </a:lnTo>
                <a:lnTo>
                  <a:pt x="2985" y="715"/>
                </a:lnTo>
                <a:lnTo>
                  <a:pt x="2986" y="715"/>
                </a:lnTo>
                <a:lnTo>
                  <a:pt x="2988" y="715"/>
                </a:lnTo>
                <a:lnTo>
                  <a:pt x="2989" y="715"/>
                </a:lnTo>
                <a:lnTo>
                  <a:pt x="2991" y="715"/>
                </a:lnTo>
                <a:lnTo>
                  <a:pt x="2991" y="717"/>
                </a:lnTo>
                <a:lnTo>
                  <a:pt x="2993" y="718"/>
                </a:lnTo>
                <a:lnTo>
                  <a:pt x="2996" y="718"/>
                </a:lnTo>
                <a:lnTo>
                  <a:pt x="2996" y="720"/>
                </a:lnTo>
                <a:lnTo>
                  <a:pt x="2996" y="721"/>
                </a:lnTo>
                <a:lnTo>
                  <a:pt x="2998" y="721"/>
                </a:lnTo>
                <a:lnTo>
                  <a:pt x="2998" y="723"/>
                </a:lnTo>
                <a:lnTo>
                  <a:pt x="2998" y="724"/>
                </a:lnTo>
                <a:lnTo>
                  <a:pt x="2999" y="724"/>
                </a:lnTo>
                <a:lnTo>
                  <a:pt x="3001" y="724"/>
                </a:lnTo>
                <a:lnTo>
                  <a:pt x="3002" y="726"/>
                </a:lnTo>
                <a:lnTo>
                  <a:pt x="3002" y="727"/>
                </a:lnTo>
                <a:lnTo>
                  <a:pt x="3004" y="727"/>
                </a:lnTo>
                <a:lnTo>
                  <a:pt x="3005" y="727"/>
                </a:lnTo>
                <a:lnTo>
                  <a:pt x="3010" y="729"/>
                </a:lnTo>
                <a:lnTo>
                  <a:pt x="3011" y="729"/>
                </a:lnTo>
                <a:lnTo>
                  <a:pt x="3011" y="730"/>
                </a:lnTo>
                <a:lnTo>
                  <a:pt x="3013" y="732"/>
                </a:lnTo>
                <a:lnTo>
                  <a:pt x="3014" y="732"/>
                </a:lnTo>
                <a:lnTo>
                  <a:pt x="3016" y="733"/>
                </a:lnTo>
                <a:lnTo>
                  <a:pt x="3017" y="733"/>
                </a:lnTo>
                <a:lnTo>
                  <a:pt x="3018" y="732"/>
                </a:lnTo>
                <a:lnTo>
                  <a:pt x="3018" y="733"/>
                </a:lnTo>
                <a:lnTo>
                  <a:pt x="3020" y="733"/>
                </a:lnTo>
                <a:lnTo>
                  <a:pt x="3021" y="733"/>
                </a:lnTo>
                <a:lnTo>
                  <a:pt x="3023" y="733"/>
                </a:lnTo>
                <a:lnTo>
                  <a:pt x="3023" y="735"/>
                </a:lnTo>
                <a:lnTo>
                  <a:pt x="3024" y="735"/>
                </a:lnTo>
                <a:lnTo>
                  <a:pt x="3026" y="735"/>
                </a:lnTo>
                <a:lnTo>
                  <a:pt x="3027" y="735"/>
                </a:lnTo>
                <a:lnTo>
                  <a:pt x="3027" y="736"/>
                </a:lnTo>
                <a:lnTo>
                  <a:pt x="3029" y="736"/>
                </a:lnTo>
                <a:lnTo>
                  <a:pt x="3030" y="736"/>
                </a:lnTo>
                <a:lnTo>
                  <a:pt x="3032" y="735"/>
                </a:lnTo>
                <a:lnTo>
                  <a:pt x="3032" y="733"/>
                </a:lnTo>
                <a:lnTo>
                  <a:pt x="3032" y="733"/>
                </a:lnTo>
                <a:lnTo>
                  <a:pt x="3033" y="733"/>
                </a:lnTo>
                <a:lnTo>
                  <a:pt x="3033" y="732"/>
                </a:lnTo>
                <a:lnTo>
                  <a:pt x="3035" y="732"/>
                </a:lnTo>
                <a:lnTo>
                  <a:pt x="3036" y="732"/>
                </a:lnTo>
                <a:lnTo>
                  <a:pt x="3038" y="730"/>
                </a:lnTo>
                <a:lnTo>
                  <a:pt x="3036" y="730"/>
                </a:lnTo>
                <a:lnTo>
                  <a:pt x="3038" y="729"/>
                </a:lnTo>
                <a:lnTo>
                  <a:pt x="3039" y="729"/>
                </a:lnTo>
                <a:lnTo>
                  <a:pt x="3039" y="727"/>
                </a:lnTo>
                <a:lnTo>
                  <a:pt x="3041" y="727"/>
                </a:lnTo>
                <a:lnTo>
                  <a:pt x="3042" y="727"/>
                </a:lnTo>
                <a:lnTo>
                  <a:pt x="3042" y="727"/>
                </a:lnTo>
                <a:lnTo>
                  <a:pt x="3043" y="727"/>
                </a:lnTo>
                <a:lnTo>
                  <a:pt x="3045" y="726"/>
                </a:lnTo>
                <a:lnTo>
                  <a:pt x="3046" y="726"/>
                </a:lnTo>
                <a:lnTo>
                  <a:pt x="3046" y="727"/>
                </a:lnTo>
                <a:lnTo>
                  <a:pt x="3048" y="727"/>
                </a:lnTo>
                <a:lnTo>
                  <a:pt x="3049" y="727"/>
                </a:lnTo>
                <a:lnTo>
                  <a:pt x="3051" y="727"/>
                </a:lnTo>
                <a:lnTo>
                  <a:pt x="3052" y="727"/>
                </a:lnTo>
                <a:lnTo>
                  <a:pt x="3052" y="727"/>
                </a:lnTo>
                <a:lnTo>
                  <a:pt x="3054" y="727"/>
                </a:lnTo>
                <a:lnTo>
                  <a:pt x="3054" y="729"/>
                </a:lnTo>
                <a:lnTo>
                  <a:pt x="3055" y="729"/>
                </a:lnTo>
                <a:lnTo>
                  <a:pt x="3055" y="730"/>
                </a:lnTo>
                <a:lnTo>
                  <a:pt x="3058" y="735"/>
                </a:lnTo>
                <a:lnTo>
                  <a:pt x="3058" y="738"/>
                </a:lnTo>
                <a:lnTo>
                  <a:pt x="3058" y="739"/>
                </a:lnTo>
                <a:lnTo>
                  <a:pt x="3060" y="739"/>
                </a:lnTo>
                <a:lnTo>
                  <a:pt x="3060" y="741"/>
                </a:lnTo>
                <a:lnTo>
                  <a:pt x="3061" y="742"/>
                </a:lnTo>
                <a:lnTo>
                  <a:pt x="3061" y="743"/>
                </a:lnTo>
                <a:lnTo>
                  <a:pt x="3061" y="745"/>
                </a:lnTo>
                <a:lnTo>
                  <a:pt x="3063" y="745"/>
                </a:lnTo>
                <a:lnTo>
                  <a:pt x="3063" y="746"/>
                </a:lnTo>
                <a:lnTo>
                  <a:pt x="3064" y="748"/>
                </a:lnTo>
                <a:lnTo>
                  <a:pt x="3066" y="748"/>
                </a:lnTo>
                <a:lnTo>
                  <a:pt x="3067" y="749"/>
                </a:lnTo>
                <a:lnTo>
                  <a:pt x="3067" y="749"/>
                </a:lnTo>
                <a:lnTo>
                  <a:pt x="3068" y="749"/>
                </a:lnTo>
                <a:lnTo>
                  <a:pt x="3068" y="751"/>
                </a:lnTo>
                <a:lnTo>
                  <a:pt x="3070" y="751"/>
                </a:lnTo>
                <a:lnTo>
                  <a:pt x="3070" y="749"/>
                </a:lnTo>
                <a:lnTo>
                  <a:pt x="3071" y="749"/>
                </a:lnTo>
                <a:lnTo>
                  <a:pt x="3071" y="751"/>
                </a:lnTo>
                <a:lnTo>
                  <a:pt x="3073" y="751"/>
                </a:lnTo>
                <a:lnTo>
                  <a:pt x="3073" y="752"/>
                </a:lnTo>
                <a:lnTo>
                  <a:pt x="3074" y="752"/>
                </a:lnTo>
                <a:lnTo>
                  <a:pt x="3076" y="752"/>
                </a:lnTo>
                <a:lnTo>
                  <a:pt x="3076" y="751"/>
                </a:lnTo>
                <a:lnTo>
                  <a:pt x="3077" y="751"/>
                </a:lnTo>
                <a:lnTo>
                  <a:pt x="3079" y="751"/>
                </a:lnTo>
                <a:lnTo>
                  <a:pt x="3082" y="752"/>
                </a:lnTo>
                <a:lnTo>
                  <a:pt x="3083" y="752"/>
                </a:lnTo>
                <a:lnTo>
                  <a:pt x="3085" y="752"/>
                </a:lnTo>
                <a:lnTo>
                  <a:pt x="3085" y="754"/>
                </a:lnTo>
                <a:lnTo>
                  <a:pt x="3086" y="754"/>
                </a:lnTo>
                <a:lnTo>
                  <a:pt x="3088" y="754"/>
                </a:lnTo>
                <a:lnTo>
                  <a:pt x="3089" y="754"/>
                </a:lnTo>
                <a:lnTo>
                  <a:pt x="3091" y="754"/>
                </a:lnTo>
                <a:lnTo>
                  <a:pt x="3092" y="754"/>
                </a:lnTo>
                <a:lnTo>
                  <a:pt x="3093" y="755"/>
                </a:lnTo>
                <a:lnTo>
                  <a:pt x="3095" y="755"/>
                </a:lnTo>
                <a:lnTo>
                  <a:pt x="3096" y="755"/>
                </a:lnTo>
                <a:lnTo>
                  <a:pt x="3098" y="755"/>
                </a:lnTo>
                <a:lnTo>
                  <a:pt x="3099" y="755"/>
                </a:lnTo>
                <a:lnTo>
                  <a:pt x="3101" y="755"/>
                </a:lnTo>
                <a:lnTo>
                  <a:pt x="3102" y="755"/>
                </a:lnTo>
                <a:lnTo>
                  <a:pt x="3102" y="755"/>
                </a:lnTo>
                <a:lnTo>
                  <a:pt x="3102" y="754"/>
                </a:lnTo>
                <a:lnTo>
                  <a:pt x="3104" y="754"/>
                </a:lnTo>
                <a:lnTo>
                  <a:pt x="3105" y="754"/>
                </a:lnTo>
                <a:lnTo>
                  <a:pt x="3105" y="755"/>
                </a:lnTo>
                <a:lnTo>
                  <a:pt x="3107" y="757"/>
                </a:lnTo>
                <a:lnTo>
                  <a:pt x="3108" y="757"/>
                </a:lnTo>
                <a:lnTo>
                  <a:pt x="3110" y="757"/>
                </a:lnTo>
                <a:lnTo>
                  <a:pt x="3111" y="758"/>
                </a:lnTo>
                <a:lnTo>
                  <a:pt x="3114" y="758"/>
                </a:lnTo>
                <a:lnTo>
                  <a:pt x="3114" y="760"/>
                </a:lnTo>
                <a:lnTo>
                  <a:pt x="3116" y="760"/>
                </a:lnTo>
                <a:lnTo>
                  <a:pt x="3117" y="760"/>
                </a:lnTo>
                <a:lnTo>
                  <a:pt x="3118" y="760"/>
                </a:lnTo>
                <a:lnTo>
                  <a:pt x="3118" y="758"/>
                </a:lnTo>
                <a:lnTo>
                  <a:pt x="3120" y="758"/>
                </a:lnTo>
                <a:lnTo>
                  <a:pt x="3121" y="758"/>
                </a:lnTo>
                <a:lnTo>
                  <a:pt x="3121" y="760"/>
                </a:lnTo>
                <a:lnTo>
                  <a:pt x="3121" y="761"/>
                </a:lnTo>
                <a:lnTo>
                  <a:pt x="3123" y="761"/>
                </a:lnTo>
                <a:lnTo>
                  <a:pt x="3123" y="760"/>
                </a:lnTo>
                <a:lnTo>
                  <a:pt x="3124" y="760"/>
                </a:lnTo>
                <a:lnTo>
                  <a:pt x="3126" y="760"/>
                </a:lnTo>
                <a:lnTo>
                  <a:pt x="3126" y="758"/>
                </a:lnTo>
                <a:lnTo>
                  <a:pt x="3127" y="758"/>
                </a:lnTo>
                <a:lnTo>
                  <a:pt x="3129" y="758"/>
                </a:lnTo>
                <a:lnTo>
                  <a:pt x="3130" y="758"/>
                </a:lnTo>
                <a:lnTo>
                  <a:pt x="3130" y="757"/>
                </a:lnTo>
                <a:lnTo>
                  <a:pt x="3132" y="757"/>
                </a:lnTo>
                <a:lnTo>
                  <a:pt x="3135" y="757"/>
                </a:lnTo>
                <a:lnTo>
                  <a:pt x="3136" y="757"/>
                </a:lnTo>
                <a:lnTo>
                  <a:pt x="3138" y="758"/>
                </a:lnTo>
                <a:lnTo>
                  <a:pt x="3138" y="757"/>
                </a:lnTo>
                <a:lnTo>
                  <a:pt x="3138" y="757"/>
                </a:lnTo>
                <a:lnTo>
                  <a:pt x="3139" y="757"/>
                </a:lnTo>
                <a:lnTo>
                  <a:pt x="3141" y="758"/>
                </a:lnTo>
                <a:lnTo>
                  <a:pt x="3141" y="757"/>
                </a:lnTo>
                <a:lnTo>
                  <a:pt x="3142" y="757"/>
                </a:lnTo>
                <a:lnTo>
                  <a:pt x="3142" y="755"/>
                </a:lnTo>
                <a:lnTo>
                  <a:pt x="3143" y="755"/>
                </a:lnTo>
                <a:lnTo>
                  <a:pt x="3145" y="755"/>
                </a:lnTo>
                <a:lnTo>
                  <a:pt x="3146" y="755"/>
                </a:lnTo>
                <a:lnTo>
                  <a:pt x="3148" y="755"/>
                </a:lnTo>
                <a:lnTo>
                  <a:pt x="3149" y="755"/>
                </a:lnTo>
                <a:lnTo>
                  <a:pt x="3151" y="755"/>
                </a:lnTo>
                <a:lnTo>
                  <a:pt x="3152" y="755"/>
                </a:lnTo>
                <a:lnTo>
                  <a:pt x="3152" y="757"/>
                </a:lnTo>
                <a:lnTo>
                  <a:pt x="3154" y="757"/>
                </a:lnTo>
                <a:lnTo>
                  <a:pt x="3155" y="757"/>
                </a:lnTo>
                <a:lnTo>
                  <a:pt x="3157" y="757"/>
                </a:lnTo>
                <a:lnTo>
                  <a:pt x="3157" y="758"/>
                </a:lnTo>
                <a:lnTo>
                  <a:pt x="3158" y="758"/>
                </a:lnTo>
                <a:lnTo>
                  <a:pt x="3158" y="757"/>
                </a:lnTo>
                <a:lnTo>
                  <a:pt x="3158" y="755"/>
                </a:lnTo>
                <a:lnTo>
                  <a:pt x="3160" y="755"/>
                </a:lnTo>
                <a:lnTo>
                  <a:pt x="3161" y="755"/>
                </a:lnTo>
                <a:lnTo>
                  <a:pt x="3163" y="755"/>
                </a:lnTo>
                <a:lnTo>
                  <a:pt x="3163" y="757"/>
                </a:lnTo>
                <a:lnTo>
                  <a:pt x="3164" y="757"/>
                </a:lnTo>
                <a:lnTo>
                  <a:pt x="3164" y="755"/>
                </a:lnTo>
                <a:lnTo>
                  <a:pt x="3166" y="755"/>
                </a:lnTo>
                <a:lnTo>
                  <a:pt x="3167" y="755"/>
                </a:lnTo>
                <a:lnTo>
                  <a:pt x="3168" y="755"/>
                </a:lnTo>
                <a:lnTo>
                  <a:pt x="3170" y="755"/>
                </a:lnTo>
                <a:lnTo>
                  <a:pt x="3171" y="755"/>
                </a:lnTo>
                <a:lnTo>
                  <a:pt x="3171" y="754"/>
                </a:lnTo>
                <a:lnTo>
                  <a:pt x="3173" y="754"/>
                </a:lnTo>
                <a:lnTo>
                  <a:pt x="3173" y="754"/>
                </a:lnTo>
                <a:lnTo>
                  <a:pt x="3174" y="754"/>
                </a:lnTo>
                <a:lnTo>
                  <a:pt x="3174" y="752"/>
                </a:lnTo>
                <a:lnTo>
                  <a:pt x="3174" y="751"/>
                </a:lnTo>
                <a:lnTo>
                  <a:pt x="3176" y="751"/>
                </a:lnTo>
                <a:lnTo>
                  <a:pt x="3177" y="751"/>
                </a:lnTo>
                <a:lnTo>
                  <a:pt x="3179" y="752"/>
                </a:lnTo>
                <a:lnTo>
                  <a:pt x="3180" y="752"/>
                </a:lnTo>
                <a:lnTo>
                  <a:pt x="3180" y="754"/>
                </a:lnTo>
                <a:lnTo>
                  <a:pt x="3180" y="755"/>
                </a:lnTo>
                <a:lnTo>
                  <a:pt x="3182" y="755"/>
                </a:lnTo>
                <a:lnTo>
                  <a:pt x="3182" y="757"/>
                </a:lnTo>
                <a:lnTo>
                  <a:pt x="3183" y="757"/>
                </a:lnTo>
                <a:lnTo>
                  <a:pt x="3183" y="758"/>
                </a:lnTo>
                <a:lnTo>
                  <a:pt x="3183" y="760"/>
                </a:lnTo>
                <a:lnTo>
                  <a:pt x="3183" y="761"/>
                </a:lnTo>
                <a:lnTo>
                  <a:pt x="3183" y="763"/>
                </a:lnTo>
                <a:lnTo>
                  <a:pt x="3185" y="763"/>
                </a:lnTo>
                <a:lnTo>
                  <a:pt x="3185" y="763"/>
                </a:lnTo>
                <a:lnTo>
                  <a:pt x="3186" y="763"/>
                </a:lnTo>
                <a:lnTo>
                  <a:pt x="3188" y="763"/>
                </a:lnTo>
                <a:lnTo>
                  <a:pt x="3189" y="763"/>
                </a:lnTo>
                <a:lnTo>
                  <a:pt x="3191" y="763"/>
                </a:lnTo>
                <a:lnTo>
                  <a:pt x="3191" y="764"/>
                </a:lnTo>
                <a:lnTo>
                  <a:pt x="3192" y="764"/>
                </a:lnTo>
                <a:lnTo>
                  <a:pt x="3192" y="766"/>
                </a:lnTo>
                <a:lnTo>
                  <a:pt x="3193" y="767"/>
                </a:lnTo>
                <a:lnTo>
                  <a:pt x="3192" y="768"/>
                </a:lnTo>
                <a:lnTo>
                  <a:pt x="3193" y="768"/>
                </a:lnTo>
                <a:lnTo>
                  <a:pt x="3193" y="770"/>
                </a:lnTo>
                <a:lnTo>
                  <a:pt x="3195" y="770"/>
                </a:lnTo>
                <a:lnTo>
                  <a:pt x="3195" y="771"/>
                </a:lnTo>
                <a:lnTo>
                  <a:pt x="3195" y="773"/>
                </a:lnTo>
                <a:lnTo>
                  <a:pt x="3196" y="774"/>
                </a:lnTo>
                <a:lnTo>
                  <a:pt x="3196" y="776"/>
                </a:lnTo>
                <a:lnTo>
                  <a:pt x="3198" y="774"/>
                </a:lnTo>
                <a:lnTo>
                  <a:pt x="3198" y="776"/>
                </a:lnTo>
                <a:lnTo>
                  <a:pt x="3199" y="777"/>
                </a:lnTo>
                <a:lnTo>
                  <a:pt x="3199" y="779"/>
                </a:lnTo>
                <a:lnTo>
                  <a:pt x="3201" y="779"/>
                </a:lnTo>
                <a:lnTo>
                  <a:pt x="3202" y="780"/>
                </a:lnTo>
                <a:lnTo>
                  <a:pt x="3202" y="779"/>
                </a:lnTo>
                <a:lnTo>
                  <a:pt x="3204" y="779"/>
                </a:lnTo>
                <a:lnTo>
                  <a:pt x="3205" y="779"/>
                </a:lnTo>
                <a:lnTo>
                  <a:pt x="3207" y="779"/>
                </a:lnTo>
                <a:lnTo>
                  <a:pt x="3205" y="777"/>
                </a:lnTo>
                <a:lnTo>
                  <a:pt x="3207" y="777"/>
                </a:lnTo>
                <a:lnTo>
                  <a:pt x="3207" y="779"/>
                </a:lnTo>
                <a:lnTo>
                  <a:pt x="3207" y="780"/>
                </a:lnTo>
                <a:lnTo>
                  <a:pt x="3208" y="782"/>
                </a:lnTo>
                <a:lnTo>
                  <a:pt x="3208" y="780"/>
                </a:lnTo>
                <a:lnTo>
                  <a:pt x="3208" y="780"/>
                </a:lnTo>
                <a:lnTo>
                  <a:pt x="3208" y="782"/>
                </a:lnTo>
                <a:lnTo>
                  <a:pt x="3208" y="782"/>
                </a:lnTo>
                <a:lnTo>
                  <a:pt x="3208" y="783"/>
                </a:lnTo>
                <a:lnTo>
                  <a:pt x="3208" y="783"/>
                </a:lnTo>
                <a:lnTo>
                  <a:pt x="3210" y="783"/>
                </a:lnTo>
                <a:lnTo>
                  <a:pt x="3211" y="782"/>
                </a:lnTo>
                <a:lnTo>
                  <a:pt x="3211" y="780"/>
                </a:lnTo>
                <a:lnTo>
                  <a:pt x="3213" y="780"/>
                </a:lnTo>
                <a:lnTo>
                  <a:pt x="3213" y="779"/>
                </a:lnTo>
                <a:lnTo>
                  <a:pt x="3214" y="779"/>
                </a:lnTo>
                <a:lnTo>
                  <a:pt x="3214" y="780"/>
                </a:lnTo>
                <a:lnTo>
                  <a:pt x="3213" y="780"/>
                </a:lnTo>
                <a:lnTo>
                  <a:pt x="3213" y="782"/>
                </a:lnTo>
                <a:lnTo>
                  <a:pt x="3213" y="783"/>
                </a:lnTo>
                <a:lnTo>
                  <a:pt x="3211" y="783"/>
                </a:lnTo>
                <a:lnTo>
                  <a:pt x="3213" y="785"/>
                </a:lnTo>
                <a:lnTo>
                  <a:pt x="3211" y="785"/>
                </a:lnTo>
                <a:lnTo>
                  <a:pt x="3211" y="786"/>
                </a:lnTo>
                <a:lnTo>
                  <a:pt x="3213" y="786"/>
                </a:lnTo>
                <a:lnTo>
                  <a:pt x="3214" y="786"/>
                </a:lnTo>
                <a:lnTo>
                  <a:pt x="3214" y="788"/>
                </a:lnTo>
                <a:lnTo>
                  <a:pt x="3214" y="789"/>
                </a:lnTo>
                <a:lnTo>
                  <a:pt x="3216" y="789"/>
                </a:lnTo>
                <a:lnTo>
                  <a:pt x="3216" y="791"/>
                </a:lnTo>
                <a:lnTo>
                  <a:pt x="3217" y="791"/>
                </a:lnTo>
                <a:lnTo>
                  <a:pt x="3220" y="792"/>
                </a:lnTo>
                <a:lnTo>
                  <a:pt x="3221" y="793"/>
                </a:lnTo>
                <a:lnTo>
                  <a:pt x="3223" y="795"/>
                </a:lnTo>
                <a:lnTo>
                  <a:pt x="3224" y="795"/>
                </a:lnTo>
                <a:lnTo>
                  <a:pt x="3226" y="795"/>
                </a:lnTo>
                <a:lnTo>
                  <a:pt x="3227" y="796"/>
                </a:lnTo>
                <a:lnTo>
                  <a:pt x="3229" y="796"/>
                </a:lnTo>
                <a:lnTo>
                  <a:pt x="3230" y="796"/>
                </a:lnTo>
                <a:lnTo>
                  <a:pt x="3232" y="796"/>
                </a:lnTo>
                <a:lnTo>
                  <a:pt x="3233" y="795"/>
                </a:lnTo>
                <a:lnTo>
                  <a:pt x="3235" y="795"/>
                </a:lnTo>
                <a:lnTo>
                  <a:pt x="3236" y="793"/>
                </a:lnTo>
                <a:lnTo>
                  <a:pt x="3238" y="793"/>
                </a:lnTo>
                <a:lnTo>
                  <a:pt x="3239" y="793"/>
                </a:lnTo>
                <a:lnTo>
                  <a:pt x="3241" y="793"/>
                </a:lnTo>
                <a:lnTo>
                  <a:pt x="3241" y="792"/>
                </a:lnTo>
                <a:lnTo>
                  <a:pt x="3239" y="792"/>
                </a:lnTo>
                <a:lnTo>
                  <a:pt x="3241" y="791"/>
                </a:lnTo>
                <a:lnTo>
                  <a:pt x="3241" y="792"/>
                </a:lnTo>
                <a:lnTo>
                  <a:pt x="3242" y="792"/>
                </a:lnTo>
                <a:lnTo>
                  <a:pt x="3242" y="793"/>
                </a:lnTo>
                <a:lnTo>
                  <a:pt x="3241" y="793"/>
                </a:lnTo>
                <a:lnTo>
                  <a:pt x="3241" y="795"/>
                </a:lnTo>
                <a:lnTo>
                  <a:pt x="3239" y="795"/>
                </a:lnTo>
                <a:lnTo>
                  <a:pt x="3239" y="796"/>
                </a:lnTo>
                <a:lnTo>
                  <a:pt x="3239" y="798"/>
                </a:lnTo>
                <a:lnTo>
                  <a:pt x="3239" y="798"/>
                </a:lnTo>
                <a:lnTo>
                  <a:pt x="3239" y="799"/>
                </a:lnTo>
                <a:lnTo>
                  <a:pt x="3238" y="799"/>
                </a:lnTo>
                <a:lnTo>
                  <a:pt x="3236" y="799"/>
                </a:lnTo>
                <a:lnTo>
                  <a:pt x="3235" y="801"/>
                </a:lnTo>
                <a:lnTo>
                  <a:pt x="3233" y="801"/>
                </a:lnTo>
                <a:lnTo>
                  <a:pt x="3233" y="802"/>
                </a:lnTo>
                <a:lnTo>
                  <a:pt x="3232" y="802"/>
                </a:lnTo>
                <a:lnTo>
                  <a:pt x="3232" y="801"/>
                </a:lnTo>
                <a:lnTo>
                  <a:pt x="3230" y="801"/>
                </a:lnTo>
                <a:lnTo>
                  <a:pt x="3230" y="802"/>
                </a:lnTo>
                <a:lnTo>
                  <a:pt x="3229" y="802"/>
                </a:lnTo>
                <a:lnTo>
                  <a:pt x="3229" y="804"/>
                </a:lnTo>
                <a:lnTo>
                  <a:pt x="3227" y="804"/>
                </a:lnTo>
                <a:lnTo>
                  <a:pt x="3226" y="802"/>
                </a:lnTo>
                <a:lnTo>
                  <a:pt x="3226" y="801"/>
                </a:lnTo>
                <a:lnTo>
                  <a:pt x="3224" y="801"/>
                </a:lnTo>
                <a:lnTo>
                  <a:pt x="3223" y="801"/>
                </a:lnTo>
                <a:lnTo>
                  <a:pt x="3223" y="802"/>
                </a:lnTo>
                <a:lnTo>
                  <a:pt x="3223" y="804"/>
                </a:lnTo>
                <a:lnTo>
                  <a:pt x="3224" y="804"/>
                </a:lnTo>
                <a:lnTo>
                  <a:pt x="3224" y="805"/>
                </a:lnTo>
                <a:lnTo>
                  <a:pt x="3226" y="805"/>
                </a:lnTo>
                <a:lnTo>
                  <a:pt x="3226" y="807"/>
                </a:lnTo>
                <a:lnTo>
                  <a:pt x="3227" y="807"/>
                </a:lnTo>
                <a:lnTo>
                  <a:pt x="3229" y="808"/>
                </a:lnTo>
                <a:lnTo>
                  <a:pt x="3229" y="810"/>
                </a:lnTo>
                <a:lnTo>
                  <a:pt x="3230" y="810"/>
                </a:lnTo>
                <a:lnTo>
                  <a:pt x="3230" y="811"/>
                </a:lnTo>
                <a:lnTo>
                  <a:pt x="3232" y="810"/>
                </a:lnTo>
                <a:lnTo>
                  <a:pt x="3232" y="811"/>
                </a:lnTo>
                <a:lnTo>
                  <a:pt x="3232" y="813"/>
                </a:lnTo>
                <a:lnTo>
                  <a:pt x="3233" y="813"/>
                </a:lnTo>
                <a:lnTo>
                  <a:pt x="3235" y="814"/>
                </a:lnTo>
                <a:lnTo>
                  <a:pt x="3238" y="817"/>
                </a:lnTo>
                <a:lnTo>
                  <a:pt x="3239" y="817"/>
                </a:lnTo>
                <a:lnTo>
                  <a:pt x="3239" y="819"/>
                </a:lnTo>
                <a:lnTo>
                  <a:pt x="3241" y="820"/>
                </a:lnTo>
                <a:lnTo>
                  <a:pt x="3242" y="821"/>
                </a:lnTo>
                <a:lnTo>
                  <a:pt x="3243" y="823"/>
                </a:lnTo>
                <a:lnTo>
                  <a:pt x="3243" y="823"/>
                </a:lnTo>
                <a:lnTo>
                  <a:pt x="3245" y="824"/>
                </a:lnTo>
                <a:lnTo>
                  <a:pt x="3245" y="826"/>
                </a:lnTo>
                <a:lnTo>
                  <a:pt x="3246" y="826"/>
                </a:lnTo>
                <a:lnTo>
                  <a:pt x="3248" y="827"/>
                </a:lnTo>
                <a:lnTo>
                  <a:pt x="3249" y="827"/>
                </a:lnTo>
                <a:lnTo>
                  <a:pt x="3249" y="829"/>
                </a:lnTo>
                <a:lnTo>
                  <a:pt x="3251" y="829"/>
                </a:lnTo>
                <a:lnTo>
                  <a:pt x="3252" y="829"/>
                </a:lnTo>
                <a:lnTo>
                  <a:pt x="3252" y="830"/>
                </a:lnTo>
                <a:lnTo>
                  <a:pt x="3254" y="830"/>
                </a:lnTo>
                <a:lnTo>
                  <a:pt x="3255" y="830"/>
                </a:lnTo>
                <a:lnTo>
                  <a:pt x="3255" y="829"/>
                </a:lnTo>
                <a:lnTo>
                  <a:pt x="3257" y="829"/>
                </a:lnTo>
                <a:lnTo>
                  <a:pt x="3260" y="827"/>
                </a:lnTo>
                <a:lnTo>
                  <a:pt x="3261" y="827"/>
                </a:lnTo>
                <a:lnTo>
                  <a:pt x="3261" y="826"/>
                </a:lnTo>
                <a:lnTo>
                  <a:pt x="3263" y="826"/>
                </a:lnTo>
                <a:lnTo>
                  <a:pt x="3263" y="824"/>
                </a:lnTo>
                <a:lnTo>
                  <a:pt x="3264" y="824"/>
                </a:lnTo>
                <a:lnTo>
                  <a:pt x="3266" y="824"/>
                </a:lnTo>
                <a:lnTo>
                  <a:pt x="3267" y="823"/>
                </a:lnTo>
                <a:lnTo>
                  <a:pt x="3268" y="821"/>
                </a:lnTo>
                <a:lnTo>
                  <a:pt x="3268" y="820"/>
                </a:lnTo>
                <a:lnTo>
                  <a:pt x="3268" y="819"/>
                </a:lnTo>
                <a:lnTo>
                  <a:pt x="3268" y="817"/>
                </a:lnTo>
                <a:lnTo>
                  <a:pt x="3268" y="814"/>
                </a:lnTo>
                <a:lnTo>
                  <a:pt x="3268" y="813"/>
                </a:lnTo>
                <a:lnTo>
                  <a:pt x="3267" y="813"/>
                </a:lnTo>
                <a:lnTo>
                  <a:pt x="3267" y="811"/>
                </a:lnTo>
                <a:lnTo>
                  <a:pt x="3267" y="810"/>
                </a:lnTo>
                <a:lnTo>
                  <a:pt x="3266" y="810"/>
                </a:lnTo>
                <a:lnTo>
                  <a:pt x="3264" y="810"/>
                </a:lnTo>
                <a:lnTo>
                  <a:pt x="3264" y="808"/>
                </a:lnTo>
                <a:lnTo>
                  <a:pt x="3266" y="808"/>
                </a:lnTo>
                <a:lnTo>
                  <a:pt x="3267" y="808"/>
                </a:lnTo>
                <a:lnTo>
                  <a:pt x="3267" y="807"/>
                </a:lnTo>
                <a:lnTo>
                  <a:pt x="3267" y="805"/>
                </a:lnTo>
                <a:lnTo>
                  <a:pt x="3267" y="804"/>
                </a:lnTo>
                <a:lnTo>
                  <a:pt x="3268" y="804"/>
                </a:lnTo>
                <a:lnTo>
                  <a:pt x="3270" y="804"/>
                </a:lnTo>
                <a:lnTo>
                  <a:pt x="3271" y="804"/>
                </a:lnTo>
                <a:lnTo>
                  <a:pt x="3273" y="804"/>
                </a:lnTo>
                <a:lnTo>
                  <a:pt x="3273" y="805"/>
                </a:lnTo>
                <a:lnTo>
                  <a:pt x="3271" y="805"/>
                </a:lnTo>
                <a:lnTo>
                  <a:pt x="3270" y="805"/>
                </a:lnTo>
                <a:lnTo>
                  <a:pt x="3270" y="807"/>
                </a:lnTo>
                <a:lnTo>
                  <a:pt x="3270" y="808"/>
                </a:lnTo>
                <a:lnTo>
                  <a:pt x="3271" y="808"/>
                </a:lnTo>
                <a:lnTo>
                  <a:pt x="3273" y="808"/>
                </a:lnTo>
                <a:lnTo>
                  <a:pt x="3273" y="810"/>
                </a:lnTo>
                <a:lnTo>
                  <a:pt x="3273" y="811"/>
                </a:lnTo>
                <a:lnTo>
                  <a:pt x="3271" y="811"/>
                </a:lnTo>
                <a:lnTo>
                  <a:pt x="3273" y="813"/>
                </a:lnTo>
                <a:lnTo>
                  <a:pt x="3274" y="814"/>
                </a:lnTo>
                <a:lnTo>
                  <a:pt x="3274" y="813"/>
                </a:lnTo>
                <a:lnTo>
                  <a:pt x="3276" y="813"/>
                </a:lnTo>
                <a:lnTo>
                  <a:pt x="3277" y="813"/>
                </a:lnTo>
                <a:lnTo>
                  <a:pt x="3279" y="813"/>
                </a:lnTo>
                <a:lnTo>
                  <a:pt x="3277" y="814"/>
                </a:lnTo>
                <a:lnTo>
                  <a:pt x="3276" y="814"/>
                </a:lnTo>
                <a:lnTo>
                  <a:pt x="3276" y="816"/>
                </a:lnTo>
                <a:lnTo>
                  <a:pt x="3274" y="816"/>
                </a:lnTo>
                <a:lnTo>
                  <a:pt x="3274" y="817"/>
                </a:lnTo>
                <a:lnTo>
                  <a:pt x="3276" y="817"/>
                </a:lnTo>
                <a:lnTo>
                  <a:pt x="3274" y="819"/>
                </a:lnTo>
                <a:lnTo>
                  <a:pt x="3274" y="820"/>
                </a:lnTo>
                <a:lnTo>
                  <a:pt x="3276" y="820"/>
                </a:lnTo>
                <a:lnTo>
                  <a:pt x="3276" y="821"/>
                </a:lnTo>
                <a:lnTo>
                  <a:pt x="3277" y="821"/>
                </a:lnTo>
                <a:lnTo>
                  <a:pt x="3277" y="823"/>
                </a:lnTo>
                <a:lnTo>
                  <a:pt x="3279" y="823"/>
                </a:lnTo>
                <a:lnTo>
                  <a:pt x="3279" y="824"/>
                </a:lnTo>
                <a:lnTo>
                  <a:pt x="3279" y="826"/>
                </a:lnTo>
                <a:lnTo>
                  <a:pt x="3279" y="824"/>
                </a:lnTo>
                <a:lnTo>
                  <a:pt x="3279" y="826"/>
                </a:lnTo>
                <a:lnTo>
                  <a:pt x="3279" y="827"/>
                </a:lnTo>
                <a:lnTo>
                  <a:pt x="3280" y="827"/>
                </a:lnTo>
                <a:lnTo>
                  <a:pt x="3280" y="829"/>
                </a:lnTo>
                <a:lnTo>
                  <a:pt x="3280" y="830"/>
                </a:lnTo>
                <a:lnTo>
                  <a:pt x="3280" y="832"/>
                </a:lnTo>
                <a:lnTo>
                  <a:pt x="3280" y="833"/>
                </a:lnTo>
                <a:lnTo>
                  <a:pt x="3280" y="833"/>
                </a:lnTo>
                <a:lnTo>
                  <a:pt x="3280" y="835"/>
                </a:lnTo>
                <a:lnTo>
                  <a:pt x="3279" y="835"/>
                </a:lnTo>
                <a:lnTo>
                  <a:pt x="3279" y="836"/>
                </a:lnTo>
                <a:lnTo>
                  <a:pt x="3280" y="836"/>
                </a:lnTo>
                <a:lnTo>
                  <a:pt x="3279" y="838"/>
                </a:lnTo>
                <a:lnTo>
                  <a:pt x="3280" y="838"/>
                </a:lnTo>
                <a:lnTo>
                  <a:pt x="3280" y="839"/>
                </a:lnTo>
                <a:lnTo>
                  <a:pt x="3280" y="841"/>
                </a:lnTo>
                <a:lnTo>
                  <a:pt x="3279" y="841"/>
                </a:lnTo>
                <a:lnTo>
                  <a:pt x="3280" y="842"/>
                </a:lnTo>
                <a:lnTo>
                  <a:pt x="3280" y="844"/>
                </a:lnTo>
                <a:lnTo>
                  <a:pt x="3280" y="845"/>
                </a:lnTo>
                <a:lnTo>
                  <a:pt x="3282" y="846"/>
                </a:lnTo>
                <a:lnTo>
                  <a:pt x="3282" y="848"/>
                </a:lnTo>
                <a:lnTo>
                  <a:pt x="3283" y="848"/>
                </a:lnTo>
                <a:lnTo>
                  <a:pt x="3282" y="849"/>
                </a:lnTo>
                <a:lnTo>
                  <a:pt x="3283" y="851"/>
                </a:lnTo>
                <a:lnTo>
                  <a:pt x="3283" y="852"/>
                </a:lnTo>
                <a:lnTo>
                  <a:pt x="3283" y="854"/>
                </a:lnTo>
                <a:lnTo>
                  <a:pt x="3285" y="852"/>
                </a:lnTo>
                <a:lnTo>
                  <a:pt x="3285" y="854"/>
                </a:lnTo>
                <a:lnTo>
                  <a:pt x="3285" y="855"/>
                </a:lnTo>
                <a:lnTo>
                  <a:pt x="3285" y="857"/>
                </a:lnTo>
                <a:lnTo>
                  <a:pt x="3285" y="858"/>
                </a:lnTo>
                <a:lnTo>
                  <a:pt x="3286" y="858"/>
                </a:lnTo>
                <a:lnTo>
                  <a:pt x="3286" y="857"/>
                </a:lnTo>
                <a:lnTo>
                  <a:pt x="3286" y="855"/>
                </a:lnTo>
                <a:lnTo>
                  <a:pt x="3288" y="855"/>
                </a:lnTo>
                <a:lnTo>
                  <a:pt x="3288" y="857"/>
                </a:lnTo>
                <a:lnTo>
                  <a:pt x="3288" y="858"/>
                </a:lnTo>
                <a:lnTo>
                  <a:pt x="3286" y="858"/>
                </a:lnTo>
                <a:lnTo>
                  <a:pt x="3286" y="860"/>
                </a:lnTo>
                <a:lnTo>
                  <a:pt x="3286" y="861"/>
                </a:lnTo>
                <a:lnTo>
                  <a:pt x="3286" y="863"/>
                </a:lnTo>
                <a:lnTo>
                  <a:pt x="3288" y="863"/>
                </a:lnTo>
                <a:lnTo>
                  <a:pt x="3288" y="864"/>
                </a:lnTo>
                <a:lnTo>
                  <a:pt x="3288" y="866"/>
                </a:lnTo>
                <a:lnTo>
                  <a:pt x="3288" y="867"/>
                </a:lnTo>
                <a:lnTo>
                  <a:pt x="3289" y="867"/>
                </a:lnTo>
                <a:lnTo>
                  <a:pt x="3289" y="869"/>
                </a:lnTo>
                <a:lnTo>
                  <a:pt x="3291" y="869"/>
                </a:lnTo>
                <a:lnTo>
                  <a:pt x="3291" y="869"/>
                </a:lnTo>
                <a:lnTo>
                  <a:pt x="3291" y="870"/>
                </a:lnTo>
                <a:lnTo>
                  <a:pt x="3291" y="872"/>
                </a:lnTo>
                <a:lnTo>
                  <a:pt x="3291" y="873"/>
                </a:lnTo>
                <a:lnTo>
                  <a:pt x="3292" y="873"/>
                </a:lnTo>
                <a:lnTo>
                  <a:pt x="3292" y="874"/>
                </a:lnTo>
                <a:lnTo>
                  <a:pt x="3292" y="876"/>
                </a:lnTo>
                <a:lnTo>
                  <a:pt x="3293" y="876"/>
                </a:lnTo>
                <a:lnTo>
                  <a:pt x="3293" y="877"/>
                </a:lnTo>
                <a:lnTo>
                  <a:pt x="3293" y="879"/>
                </a:lnTo>
                <a:lnTo>
                  <a:pt x="3295" y="879"/>
                </a:lnTo>
                <a:lnTo>
                  <a:pt x="3295" y="880"/>
                </a:lnTo>
                <a:lnTo>
                  <a:pt x="3295" y="882"/>
                </a:lnTo>
                <a:lnTo>
                  <a:pt x="3295" y="883"/>
                </a:lnTo>
                <a:lnTo>
                  <a:pt x="3296" y="883"/>
                </a:lnTo>
                <a:lnTo>
                  <a:pt x="3296" y="885"/>
                </a:lnTo>
                <a:lnTo>
                  <a:pt x="3296" y="886"/>
                </a:lnTo>
                <a:lnTo>
                  <a:pt x="3298" y="886"/>
                </a:lnTo>
                <a:lnTo>
                  <a:pt x="3298" y="888"/>
                </a:lnTo>
                <a:lnTo>
                  <a:pt x="3298" y="889"/>
                </a:lnTo>
                <a:lnTo>
                  <a:pt x="3298" y="891"/>
                </a:lnTo>
                <a:lnTo>
                  <a:pt x="3298" y="892"/>
                </a:lnTo>
                <a:lnTo>
                  <a:pt x="3299" y="892"/>
                </a:lnTo>
                <a:lnTo>
                  <a:pt x="3299" y="894"/>
                </a:lnTo>
                <a:lnTo>
                  <a:pt x="3299" y="895"/>
                </a:lnTo>
                <a:lnTo>
                  <a:pt x="3301" y="895"/>
                </a:lnTo>
                <a:lnTo>
                  <a:pt x="3299" y="897"/>
                </a:lnTo>
                <a:lnTo>
                  <a:pt x="3301" y="898"/>
                </a:lnTo>
                <a:lnTo>
                  <a:pt x="3301" y="899"/>
                </a:lnTo>
                <a:lnTo>
                  <a:pt x="3302" y="899"/>
                </a:lnTo>
                <a:lnTo>
                  <a:pt x="3302" y="901"/>
                </a:lnTo>
                <a:lnTo>
                  <a:pt x="3302" y="902"/>
                </a:lnTo>
                <a:lnTo>
                  <a:pt x="3302" y="904"/>
                </a:lnTo>
                <a:lnTo>
                  <a:pt x="3304" y="904"/>
                </a:lnTo>
                <a:lnTo>
                  <a:pt x="3304" y="904"/>
                </a:lnTo>
                <a:lnTo>
                  <a:pt x="3304" y="905"/>
                </a:lnTo>
                <a:lnTo>
                  <a:pt x="3305" y="905"/>
                </a:lnTo>
                <a:lnTo>
                  <a:pt x="3305" y="907"/>
                </a:lnTo>
                <a:lnTo>
                  <a:pt x="3307" y="907"/>
                </a:lnTo>
                <a:lnTo>
                  <a:pt x="3307" y="908"/>
                </a:lnTo>
                <a:lnTo>
                  <a:pt x="3307" y="910"/>
                </a:lnTo>
                <a:lnTo>
                  <a:pt x="3308" y="910"/>
                </a:lnTo>
                <a:lnTo>
                  <a:pt x="3308" y="911"/>
                </a:lnTo>
                <a:lnTo>
                  <a:pt x="3310" y="913"/>
                </a:lnTo>
                <a:lnTo>
                  <a:pt x="3310" y="914"/>
                </a:lnTo>
                <a:lnTo>
                  <a:pt x="3311" y="916"/>
                </a:lnTo>
                <a:lnTo>
                  <a:pt x="3313" y="919"/>
                </a:lnTo>
                <a:lnTo>
                  <a:pt x="3313" y="920"/>
                </a:lnTo>
                <a:lnTo>
                  <a:pt x="3314" y="920"/>
                </a:lnTo>
                <a:lnTo>
                  <a:pt x="3314" y="922"/>
                </a:lnTo>
                <a:lnTo>
                  <a:pt x="3314" y="923"/>
                </a:lnTo>
                <a:lnTo>
                  <a:pt x="3314" y="923"/>
                </a:lnTo>
                <a:lnTo>
                  <a:pt x="3314" y="925"/>
                </a:lnTo>
                <a:lnTo>
                  <a:pt x="3316" y="926"/>
                </a:lnTo>
                <a:lnTo>
                  <a:pt x="3317" y="926"/>
                </a:lnTo>
                <a:lnTo>
                  <a:pt x="3317" y="927"/>
                </a:lnTo>
                <a:lnTo>
                  <a:pt x="3317" y="929"/>
                </a:lnTo>
                <a:lnTo>
                  <a:pt x="3318" y="929"/>
                </a:lnTo>
                <a:lnTo>
                  <a:pt x="3320" y="930"/>
                </a:lnTo>
                <a:lnTo>
                  <a:pt x="3320" y="932"/>
                </a:lnTo>
                <a:lnTo>
                  <a:pt x="3320" y="933"/>
                </a:lnTo>
                <a:lnTo>
                  <a:pt x="3321" y="935"/>
                </a:lnTo>
                <a:lnTo>
                  <a:pt x="3321" y="936"/>
                </a:lnTo>
                <a:lnTo>
                  <a:pt x="3321" y="938"/>
                </a:lnTo>
                <a:lnTo>
                  <a:pt x="3323" y="938"/>
                </a:lnTo>
                <a:lnTo>
                  <a:pt x="3323" y="939"/>
                </a:lnTo>
                <a:lnTo>
                  <a:pt x="3324" y="939"/>
                </a:lnTo>
                <a:lnTo>
                  <a:pt x="3324" y="941"/>
                </a:lnTo>
                <a:lnTo>
                  <a:pt x="3326" y="942"/>
                </a:lnTo>
                <a:lnTo>
                  <a:pt x="3326" y="944"/>
                </a:lnTo>
                <a:lnTo>
                  <a:pt x="3326" y="945"/>
                </a:lnTo>
                <a:lnTo>
                  <a:pt x="3326" y="947"/>
                </a:lnTo>
                <a:lnTo>
                  <a:pt x="3327" y="948"/>
                </a:lnTo>
                <a:lnTo>
                  <a:pt x="3327" y="950"/>
                </a:lnTo>
                <a:lnTo>
                  <a:pt x="3327" y="951"/>
                </a:lnTo>
                <a:lnTo>
                  <a:pt x="3329" y="951"/>
                </a:lnTo>
                <a:lnTo>
                  <a:pt x="3329" y="952"/>
                </a:lnTo>
                <a:lnTo>
                  <a:pt x="3329" y="954"/>
                </a:lnTo>
                <a:lnTo>
                  <a:pt x="3330" y="957"/>
                </a:lnTo>
                <a:lnTo>
                  <a:pt x="3330" y="958"/>
                </a:lnTo>
                <a:lnTo>
                  <a:pt x="3332" y="961"/>
                </a:lnTo>
                <a:lnTo>
                  <a:pt x="3333" y="963"/>
                </a:lnTo>
                <a:lnTo>
                  <a:pt x="3333" y="964"/>
                </a:lnTo>
                <a:lnTo>
                  <a:pt x="3335" y="966"/>
                </a:lnTo>
                <a:lnTo>
                  <a:pt x="3335" y="967"/>
                </a:lnTo>
                <a:lnTo>
                  <a:pt x="3336" y="967"/>
                </a:lnTo>
                <a:lnTo>
                  <a:pt x="3336" y="969"/>
                </a:lnTo>
                <a:lnTo>
                  <a:pt x="3336" y="970"/>
                </a:lnTo>
                <a:lnTo>
                  <a:pt x="3338" y="970"/>
                </a:lnTo>
                <a:lnTo>
                  <a:pt x="3338" y="972"/>
                </a:lnTo>
                <a:lnTo>
                  <a:pt x="3339" y="970"/>
                </a:lnTo>
                <a:lnTo>
                  <a:pt x="3339" y="972"/>
                </a:lnTo>
                <a:lnTo>
                  <a:pt x="3339" y="973"/>
                </a:lnTo>
                <a:lnTo>
                  <a:pt x="3341" y="973"/>
                </a:lnTo>
                <a:lnTo>
                  <a:pt x="3342" y="975"/>
                </a:lnTo>
                <a:lnTo>
                  <a:pt x="3343" y="978"/>
                </a:lnTo>
                <a:lnTo>
                  <a:pt x="3343" y="979"/>
                </a:lnTo>
                <a:lnTo>
                  <a:pt x="3345" y="979"/>
                </a:lnTo>
                <a:lnTo>
                  <a:pt x="3345" y="980"/>
                </a:lnTo>
                <a:lnTo>
                  <a:pt x="3346" y="980"/>
                </a:lnTo>
                <a:lnTo>
                  <a:pt x="3346" y="982"/>
                </a:lnTo>
                <a:lnTo>
                  <a:pt x="3348" y="985"/>
                </a:lnTo>
                <a:lnTo>
                  <a:pt x="3349" y="988"/>
                </a:lnTo>
                <a:lnTo>
                  <a:pt x="3349" y="989"/>
                </a:lnTo>
                <a:lnTo>
                  <a:pt x="3349" y="991"/>
                </a:lnTo>
                <a:lnTo>
                  <a:pt x="3349" y="994"/>
                </a:lnTo>
                <a:lnTo>
                  <a:pt x="3351" y="995"/>
                </a:lnTo>
                <a:lnTo>
                  <a:pt x="3351" y="997"/>
                </a:lnTo>
                <a:lnTo>
                  <a:pt x="3352" y="997"/>
                </a:lnTo>
                <a:lnTo>
                  <a:pt x="3352" y="998"/>
                </a:lnTo>
                <a:lnTo>
                  <a:pt x="3352" y="1000"/>
                </a:lnTo>
                <a:lnTo>
                  <a:pt x="3352" y="1001"/>
                </a:lnTo>
                <a:lnTo>
                  <a:pt x="3354" y="1001"/>
                </a:lnTo>
                <a:lnTo>
                  <a:pt x="3354" y="1003"/>
                </a:lnTo>
                <a:lnTo>
                  <a:pt x="3355" y="1003"/>
                </a:lnTo>
                <a:lnTo>
                  <a:pt x="3355" y="1004"/>
                </a:lnTo>
                <a:lnTo>
                  <a:pt x="3357" y="1005"/>
                </a:lnTo>
                <a:lnTo>
                  <a:pt x="3357" y="1007"/>
                </a:lnTo>
                <a:lnTo>
                  <a:pt x="3357" y="1008"/>
                </a:lnTo>
                <a:lnTo>
                  <a:pt x="3355" y="1007"/>
                </a:lnTo>
                <a:lnTo>
                  <a:pt x="3355" y="1010"/>
                </a:lnTo>
                <a:lnTo>
                  <a:pt x="3357" y="1011"/>
                </a:lnTo>
                <a:lnTo>
                  <a:pt x="3357" y="1011"/>
                </a:lnTo>
                <a:lnTo>
                  <a:pt x="3357" y="1010"/>
                </a:lnTo>
                <a:lnTo>
                  <a:pt x="3358" y="1010"/>
                </a:lnTo>
                <a:lnTo>
                  <a:pt x="3358" y="1011"/>
                </a:lnTo>
                <a:lnTo>
                  <a:pt x="3358" y="1011"/>
                </a:lnTo>
                <a:lnTo>
                  <a:pt x="3357" y="1011"/>
                </a:lnTo>
                <a:lnTo>
                  <a:pt x="3357" y="1014"/>
                </a:lnTo>
                <a:lnTo>
                  <a:pt x="3358" y="1017"/>
                </a:lnTo>
                <a:lnTo>
                  <a:pt x="3358" y="1016"/>
                </a:lnTo>
                <a:lnTo>
                  <a:pt x="3360" y="1017"/>
                </a:lnTo>
                <a:lnTo>
                  <a:pt x="3360" y="1019"/>
                </a:lnTo>
                <a:lnTo>
                  <a:pt x="3360" y="1020"/>
                </a:lnTo>
                <a:lnTo>
                  <a:pt x="3361" y="1020"/>
                </a:lnTo>
                <a:lnTo>
                  <a:pt x="3361" y="1019"/>
                </a:lnTo>
                <a:lnTo>
                  <a:pt x="3363" y="1019"/>
                </a:lnTo>
                <a:lnTo>
                  <a:pt x="3363" y="1020"/>
                </a:lnTo>
                <a:lnTo>
                  <a:pt x="3361" y="1020"/>
                </a:lnTo>
                <a:lnTo>
                  <a:pt x="3361" y="1022"/>
                </a:lnTo>
                <a:lnTo>
                  <a:pt x="3363" y="1023"/>
                </a:lnTo>
                <a:lnTo>
                  <a:pt x="3363" y="1025"/>
                </a:lnTo>
                <a:lnTo>
                  <a:pt x="3364" y="1025"/>
                </a:lnTo>
                <a:lnTo>
                  <a:pt x="3364" y="1026"/>
                </a:lnTo>
                <a:lnTo>
                  <a:pt x="3366" y="1028"/>
                </a:lnTo>
                <a:lnTo>
                  <a:pt x="3367" y="1029"/>
                </a:lnTo>
                <a:lnTo>
                  <a:pt x="3367" y="1030"/>
                </a:lnTo>
                <a:lnTo>
                  <a:pt x="3370" y="1032"/>
                </a:lnTo>
                <a:lnTo>
                  <a:pt x="3371" y="1033"/>
                </a:lnTo>
                <a:lnTo>
                  <a:pt x="3373" y="1033"/>
                </a:lnTo>
                <a:lnTo>
                  <a:pt x="3373" y="1035"/>
                </a:lnTo>
                <a:lnTo>
                  <a:pt x="3374" y="1035"/>
                </a:lnTo>
                <a:lnTo>
                  <a:pt x="3376" y="1035"/>
                </a:lnTo>
                <a:lnTo>
                  <a:pt x="3377" y="1033"/>
                </a:lnTo>
                <a:lnTo>
                  <a:pt x="3379" y="1033"/>
                </a:lnTo>
                <a:lnTo>
                  <a:pt x="3379" y="1032"/>
                </a:lnTo>
                <a:lnTo>
                  <a:pt x="3382" y="1030"/>
                </a:lnTo>
                <a:lnTo>
                  <a:pt x="3383" y="1029"/>
                </a:lnTo>
                <a:lnTo>
                  <a:pt x="3383" y="1028"/>
                </a:lnTo>
                <a:lnTo>
                  <a:pt x="3383" y="1026"/>
                </a:lnTo>
                <a:lnTo>
                  <a:pt x="3383" y="1025"/>
                </a:lnTo>
                <a:lnTo>
                  <a:pt x="3383" y="1023"/>
                </a:lnTo>
                <a:lnTo>
                  <a:pt x="3383" y="1022"/>
                </a:lnTo>
                <a:lnTo>
                  <a:pt x="3383" y="1020"/>
                </a:lnTo>
                <a:lnTo>
                  <a:pt x="3385" y="1019"/>
                </a:lnTo>
                <a:lnTo>
                  <a:pt x="3385" y="1017"/>
                </a:lnTo>
                <a:lnTo>
                  <a:pt x="3386" y="1017"/>
                </a:lnTo>
                <a:lnTo>
                  <a:pt x="3388" y="1017"/>
                </a:lnTo>
                <a:lnTo>
                  <a:pt x="3388" y="1016"/>
                </a:lnTo>
                <a:lnTo>
                  <a:pt x="3389" y="1016"/>
                </a:lnTo>
                <a:lnTo>
                  <a:pt x="3390" y="1016"/>
                </a:lnTo>
                <a:lnTo>
                  <a:pt x="3392" y="1016"/>
                </a:lnTo>
                <a:lnTo>
                  <a:pt x="3392" y="1014"/>
                </a:lnTo>
                <a:lnTo>
                  <a:pt x="3393" y="1014"/>
                </a:lnTo>
                <a:lnTo>
                  <a:pt x="3392" y="1013"/>
                </a:lnTo>
                <a:lnTo>
                  <a:pt x="3390" y="1013"/>
                </a:lnTo>
                <a:lnTo>
                  <a:pt x="3390" y="1011"/>
                </a:lnTo>
                <a:lnTo>
                  <a:pt x="3390" y="1011"/>
                </a:lnTo>
                <a:lnTo>
                  <a:pt x="3390" y="1010"/>
                </a:lnTo>
                <a:lnTo>
                  <a:pt x="3392" y="1008"/>
                </a:lnTo>
                <a:lnTo>
                  <a:pt x="3392" y="1007"/>
                </a:lnTo>
                <a:lnTo>
                  <a:pt x="3393" y="1007"/>
                </a:lnTo>
                <a:lnTo>
                  <a:pt x="3393" y="1005"/>
                </a:lnTo>
                <a:lnTo>
                  <a:pt x="3393" y="1004"/>
                </a:lnTo>
                <a:lnTo>
                  <a:pt x="3395" y="1003"/>
                </a:lnTo>
                <a:lnTo>
                  <a:pt x="3393" y="1003"/>
                </a:lnTo>
                <a:lnTo>
                  <a:pt x="3393" y="1001"/>
                </a:lnTo>
                <a:lnTo>
                  <a:pt x="3393" y="1000"/>
                </a:lnTo>
                <a:lnTo>
                  <a:pt x="3395" y="1000"/>
                </a:lnTo>
                <a:lnTo>
                  <a:pt x="3395" y="998"/>
                </a:lnTo>
                <a:lnTo>
                  <a:pt x="3396" y="998"/>
                </a:lnTo>
                <a:lnTo>
                  <a:pt x="3398" y="998"/>
                </a:lnTo>
                <a:lnTo>
                  <a:pt x="3399" y="1000"/>
                </a:lnTo>
                <a:lnTo>
                  <a:pt x="3399" y="998"/>
                </a:lnTo>
                <a:lnTo>
                  <a:pt x="3401" y="998"/>
                </a:lnTo>
                <a:lnTo>
                  <a:pt x="3401" y="1000"/>
                </a:lnTo>
                <a:lnTo>
                  <a:pt x="3402" y="1000"/>
                </a:lnTo>
                <a:lnTo>
                  <a:pt x="3402" y="998"/>
                </a:lnTo>
                <a:lnTo>
                  <a:pt x="3401" y="994"/>
                </a:lnTo>
                <a:lnTo>
                  <a:pt x="3401" y="991"/>
                </a:lnTo>
                <a:lnTo>
                  <a:pt x="3401" y="989"/>
                </a:lnTo>
                <a:lnTo>
                  <a:pt x="3401" y="988"/>
                </a:lnTo>
                <a:lnTo>
                  <a:pt x="3401" y="986"/>
                </a:lnTo>
                <a:lnTo>
                  <a:pt x="3399" y="983"/>
                </a:lnTo>
                <a:lnTo>
                  <a:pt x="3399" y="982"/>
                </a:lnTo>
                <a:lnTo>
                  <a:pt x="3399" y="980"/>
                </a:lnTo>
                <a:lnTo>
                  <a:pt x="3399" y="979"/>
                </a:lnTo>
                <a:lnTo>
                  <a:pt x="3398" y="979"/>
                </a:lnTo>
                <a:lnTo>
                  <a:pt x="3398" y="978"/>
                </a:lnTo>
                <a:lnTo>
                  <a:pt x="3398" y="976"/>
                </a:lnTo>
                <a:lnTo>
                  <a:pt x="3398" y="975"/>
                </a:lnTo>
                <a:lnTo>
                  <a:pt x="3398" y="975"/>
                </a:lnTo>
                <a:lnTo>
                  <a:pt x="3398" y="973"/>
                </a:lnTo>
                <a:lnTo>
                  <a:pt x="3398" y="972"/>
                </a:lnTo>
                <a:lnTo>
                  <a:pt x="3398" y="970"/>
                </a:lnTo>
                <a:lnTo>
                  <a:pt x="3399" y="969"/>
                </a:lnTo>
                <a:lnTo>
                  <a:pt x="3399" y="967"/>
                </a:lnTo>
                <a:lnTo>
                  <a:pt x="3399" y="966"/>
                </a:lnTo>
                <a:lnTo>
                  <a:pt x="3401" y="966"/>
                </a:lnTo>
                <a:lnTo>
                  <a:pt x="3401" y="964"/>
                </a:lnTo>
                <a:lnTo>
                  <a:pt x="3401" y="963"/>
                </a:lnTo>
                <a:lnTo>
                  <a:pt x="3401" y="961"/>
                </a:lnTo>
                <a:lnTo>
                  <a:pt x="3401" y="960"/>
                </a:lnTo>
                <a:lnTo>
                  <a:pt x="3401" y="958"/>
                </a:lnTo>
                <a:lnTo>
                  <a:pt x="3401" y="957"/>
                </a:lnTo>
                <a:lnTo>
                  <a:pt x="3401" y="955"/>
                </a:lnTo>
                <a:lnTo>
                  <a:pt x="3401" y="954"/>
                </a:lnTo>
                <a:lnTo>
                  <a:pt x="3401" y="952"/>
                </a:lnTo>
                <a:lnTo>
                  <a:pt x="3401" y="951"/>
                </a:lnTo>
                <a:lnTo>
                  <a:pt x="3401" y="950"/>
                </a:lnTo>
                <a:lnTo>
                  <a:pt x="3401" y="948"/>
                </a:lnTo>
                <a:lnTo>
                  <a:pt x="3401" y="947"/>
                </a:lnTo>
                <a:lnTo>
                  <a:pt x="3399" y="947"/>
                </a:lnTo>
                <a:lnTo>
                  <a:pt x="3399" y="945"/>
                </a:lnTo>
                <a:lnTo>
                  <a:pt x="3398" y="945"/>
                </a:lnTo>
                <a:lnTo>
                  <a:pt x="3396" y="944"/>
                </a:lnTo>
                <a:lnTo>
                  <a:pt x="3396" y="942"/>
                </a:lnTo>
                <a:lnTo>
                  <a:pt x="3398" y="942"/>
                </a:lnTo>
                <a:lnTo>
                  <a:pt x="3399" y="941"/>
                </a:lnTo>
                <a:lnTo>
                  <a:pt x="3398" y="941"/>
                </a:lnTo>
                <a:lnTo>
                  <a:pt x="3398" y="939"/>
                </a:lnTo>
                <a:lnTo>
                  <a:pt x="3396" y="939"/>
                </a:lnTo>
                <a:lnTo>
                  <a:pt x="3396" y="938"/>
                </a:lnTo>
                <a:lnTo>
                  <a:pt x="3396" y="936"/>
                </a:lnTo>
                <a:lnTo>
                  <a:pt x="3395" y="935"/>
                </a:lnTo>
                <a:lnTo>
                  <a:pt x="3395" y="933"/>
                </a:lnTo>
                <a:lnTo>
                  <a:pt x="3396" y="933"/>
                </a:lnTo>
                <a:lnTo>
                  <a:pt x="3396" y="932"/>
                </a:lnTo>
                <a:lnTo>
                  <a:pt x="3395" y="930"/>
                </a:lnTo>
                <a:lnTo>
                  <a:pt x="3395" y="929"/>
                </a:lnTo>
                <a:lnTo>
                  <a:pt x="3395" y="927"/>
                </a:lnTo>
                <a:lnTo>
                  <a:pt x="3393" y="927"/>
                </a:lnTo>
                <a:lnTo>
                  <a:pt x="3393" y="926"/>
                </a:lnTo>
                <a:lnTo>
                  <a:pt x="3393" y="923"/>
                </a:lnTo>
                <a:lnTo>
                  <a:pt x="3392" y="923"/>
                </a:lnTo>
                <a:lnTo>
                  <a:pt x="3392" y="922"/>
                </a:lnTo>
                <a:lnTo>
                  <a:pt x="3392" y="920"/>
                </a:lnTo>
                <a:lnTo>
                  <a:pt x="3392" y="919"/>
                </a:lnTo>
                <a:lnTo>
                  <a:pt x="3392" y="917"/>
                </a:lnTo>
                <a:lnTo>
                  <a:pt x="3392" y="916"/>
                </a:lnTo>
                <a:lnTo>
                  <a:pt x="3392" y="914"/>
                </a:lnTo>
                <a:lnTo>
                  <a:pt x="3392" y="913"/>
                </a:lnTo>
                <a:lnTo>
                  <a:pt x="3392" y="911"/>
                </a:lnTo>
                <a:lnTo>
                  <a:pt x="3393" y="910"/>
                </a:lnTo>
                <a:lnTo>
                  <a:pt x="3393" y="908"/>
                </a:lnTo>
                <a:lnTo>
                  <a:pt x="3395" y="908"/>
                </a:lnTo>
                <a:lnTo>
                  <a:pt x="3395" y="907"/>
                </a:lnTo>
                <a:lnTo>
                  <a:pt x="3396" y="907"/>
                </a:lnTo>
                <a:lnTo>
                  <a:pt x="3398" y="907"/>
                </a:lnTo>
                <a:lnTo>
                  <a:pt x="3399" y="907"/>
                </a:lnTo>
                <a:lnTo>
                  <a:pt x="3399" y="908"/>
                </a:lnTo>
                <a:lnTo>
                  <a:pt x="3401" y="910"/>
                </a:lnTo>
                <a:lnTo>
                  <a:pt x="3401" y="908"/>
                </a:lnTo>
                <a:lnTo>
                  <a:pt x="3402" y="908"/>
                </a:lnTo>
                <a:lnTo>
                  <a:pt x="3401" y="907"/>
                </a:lnTo>
                <a:lnTo>
                  <a:pt x="3402" y="907"/>
                </a:lnTo>
                <a:lnTo>
                  <a:pt x="3404" y="905"/>
                </a:lnTo>
                <a:lnTo>
                  <a:pt x="3404" y="904"/>
                </a:lnTo>
                <a:lnTo>
                  <a:pt x="3404" y="904"/>
                </a:lnTo>
                <a:lnTo>
                  <a:pt x="3404" y="902"/>
                </a:lnTo>
                <a:lnTo>
                  <a:pt x="3404" y="901"/>
                </a:lnTo>
                <a:lnTo>
                  <a:pt x="3405" y="899"/>
                </a:lnTo>
                <a:lnTo>
                  <a:pt x="3407" y="899"/>
                </a:lnTo>
                <a:lnTo>
                  <a:pt x="3408" y="899"/>
                </a:lnTo>
                <a:lnTo>
                  <a:pt x="3408" y="901"/>
                </a:lnTo>
                <a:lnTo>
                  <a:pt x="3410" y="901"/>
                </a:lnTo>
                <a:lnTo>
                  <a:pt x="3411" y="901"/>
                </a:lnTo>
                <a:lnTo>
                  <a:pt x="3413" y="899"/>
                </a:lnTo>
                <a:lnTo>
                  <a:pt x="3414" y="899"/>
                </a:lnTo>
                <a:lnTo>
                  <a:pt x="3414" y="898"/>
                </a:lnTo>
                <a:lnTo>
                  <a:pt x="3415" y="898"/>
                </a:lnTo>
                <a:lnTo>
                  <a:pt x="3417" y="898"/>
                </a:lnTo>
                <a:lnTo>
                  <a:pt x="3417" y="897"/>
                </a:lnTo>
                <a:lnTo>
                  <a:pt x="3417" y="895"/>
                </a:lnTo>
                <a:lnTo>
                  <a:pt x="3417" y="894"/>
                </a:lnTo>
                <a:lnTo>
                  <a:pt x="3417" y="892"/>
                </a:lnTo>
                <a:lnTo>
                  <a:pt x="3415" y="892"/>
                </a:lnTo>
                <a:lnTo>
                  <a:pt x="3415" y="891"/>
                </a:lnTo>
                <a:lnTo>
                  <a:pt x="3415" y="889"/>
                </a:lnTo>
                <a:lnTo>
                  <a:pt x="3415" y="888"/>
                </a:lnTo>
                <a:lnTo>
                  <a:pt x="3417" y="888"/>
                </a:lnTo>
                <a:lnTo>
                  <a:pt x="3417" y="886"/>
                </a:lnTo>
                <a:lnTo>
                  <a:pt x="3420" y="883"/>
                </a:lnTo>
                <a:lnTo>
                  <a:pt x="3420" y="883"/>
                </a:lnTo>
                <a:lnTo>
                  <a:pt x="3420" y="882"/>
                </a:lnTo>
                <a:lnTo>
                  <a:pt x="3421" y="882"/>
                </a:lnTo>
                <a:lnTo>
                  <a:pt x="3423" y="880"/>
                </a:lnTo>
                <a:lnTo>
                  <a:pt x="3424" y="880"/>
                </a:lnTo>
                <a:lnTo>
                  <a:pt x="3424" y="879"/>
                </a:lnTo>
                <a:lnTo>
                  <a:pt x="3426" y="879"/>
                </a:lnTo>
                <a:lnTo>
                  <a:pt x="3426" y="877"/>
                </a:lnTo>
                <a:lnTo>
                  <a:pt x="3426" y="876"/>
                </a:lnTo>
                <a:lnTo>
                  <a:pt x="3426" y="874"/>
                </a:lnTo>
                <a:lnTo>
                  <a:pt x="3427" y="874"/>
                </a:lnTo>
                <a:lnTo>
                  <a:pt x="3427" y="873"/>
                </a:lnTo>
                <a:lnTo>
                  <a:pt x="3427" y="872"/>
                </a:lnTo>
                <a:lnTo>
                  <a:pt x="3429" y="872"/>
                </a:lnTo>
                <a:lnTo>
                  <a:pt x="3430" y="870"/>
                </a:lnTo>
                <a:lnTo>
                  <a:pt x="3433" y="869"/>
                </a:lnTo>
                <a:lnTo>
                  <a:pt x="3435" y="869"/>
                </a:lnTo>
                <a:lnTo>
                  <a:pt x="3435" y="867"/>
                </a:lnTo>
                <a:lnTo>
                  <a:pt x="3435" y="866"/>
                </a:lnTo>
                <a:lnTo>
                  <a:pt x="3436" y="864"/>
                </a:lnTo>
                <a:lnTo>
                  <a:pt x="3436" y="863"/>
                </a:lnTo>
                <a:lnTo>
                  <a:pt x="3438" y="863"/>
                </a:lnTo>
                <a:lnTo>
                  <a:pt x="3438" y="861"/>
                </a:lnTo>
                <a:lnTo>
                  <a:pt x="3438" y="860"/>
                </a:lnTo>
                <a:lnTo>
                  <a:pt x="3439" y="858"/>
                </a:lnTo>
                <a:lnTo>
                  <a:pt x="3439" y="857"/>
                </a:lnTo>
                <a:lnTo>
                  <a:pt x="3439" y="855"/>
                </a:lnTo>
                <a:lnTo>
                  <a:pt x="3440" y="854"/>
                </a:lnTo>
                <a:lnTo>
                  <a:pt x="3442" y="851"/>
                </a:lnTo>
                <a:lnTo>
                  <a:pt x="3443" y="849"/>
                </a:lnTo>
                <a:lnTo>
                  <a:pt x="3442" y="849"/>
                </a:lnTo>
                <a:lnTo>
                  <a:pt x="3442" y="848"/>
                </a:lnTo>
                <a:lnTo>
                  <a:pt x="3442" y="846"/>
                </a:lnTo>
                <a:lnTo>
                  <a:pt x="3442" y="845"/>
                </a:lnTo>
                <a:lnTo>
                  <a:pt x="3443" y="845"/>
                </a:lnTo>
                <a:lnTo>
                  <a:pt x="3443" y="844"/>
                </a:lnTo>
                <a:lnTo>
                  <a:pt x="3445" y="844"/>
                </a:lnTo>
                <a:lnTo>
                  <a:pt x="3445" y="842"/>
                </a:lnTo>
                <a:lnTo>
                  <a:pt x="3446" y="842"/>
                </a:lnTo>
                <a:lnTo>
                  <a:pt x="3448" y="844"/>
                </a:lnTo>
                <a:lnTo>
                  <a:pt x="3448" y="845"/>
                </a:lnTo>
                <a:lnTo>
                  <a:pt x="3449" y="845"/>
                </a:lnTo>
                <a:lnTo>
                  <a:pt x="3449" y="844"/>
                </a:lnTo>
                <a:lnTo>
                  <a:pt x="3451" y="844"/>
                </a:lnTo>
                <a:lnTo>
                  <a:pt x="3452" y="844"/>
                </a:lnTo>
                <a:lnTo>
                  <a:pt x="3454" y="842"/>
                </a:lnTo>
                <a:lnTo>
                  <a:pt x="3457" y="842"/>
                </a:lnTo>
                <a:lnTo>
                  <a:pt x="3457" y="841"/>
                </a:lnTo>
                <a:lnTo>
                  <a:pt x="3455" y="841"/>
                </a:lnTo>
                <a:lnTo>
                  <a:pt x="3455" y="839"/>
                </a:lnTo>
                <a:lnTo>
                  <a:pt x="3457" y="841"/>
                </a:lnTo>
                <a:lnTo>
                  <a:pt x="3457" y="839"/>
                </a:lnTo>
                <a:lnTo>
                  <a:pt x="3457" y="839"/>
                </a:lnTo>
                <a:lnTo>
                  <a:pt x="3457" y="838"/>
                </a:lnTo>
                <a:lnTo>
                  <a:pt x="3457" y="836"/>
                </a:lnTo>
                <a:lnTo>
                  <a:pt x="3458" y="836"/>
                </a:lnTo>
                <a:lnTo>
                  <a:pt x="3458" y="835"/>
                </a:lnTo>
                <a:lnTo>
                  <a:pt x="3460" y="835"/>
                </a:lnTo>
                <a:lnTo>
                  <a:pt x="3460" y="833"/>
                </a:lnTo>
                <a:lnTo>
                  <a:pt x="3458" y="833"/>
                </a:lnTo>
                <a:lnTo>
                  <a:pt x="3458" y="833"/>
                </a:lnTo>
                <a:lnTo>
                  <a:pt x="3460" y="832"/>
                </a:lnTo>
                <a:lnTo>
                  <a:pt x="3461" y="830"/>
                </a:lnTo>
                <a:lnTo>
                  <a:pt x="3461" y="829"/>
                </a:lnTo>
                <a:lnTo>
                  <a:pt x="3460" y="829"/>
                </a:lnTo>
                <a:lnTo>
                  <a:pt x="3460" y="827"/>
                </a:lnTo>
                <a:lnTo>
                  <a:pt x="3457" y="823"/>
                </a:lnTo>
                <a:lnTo>
                  <a:pt x="3457" y="821"/>
                </a:lnTo>
                <a:lnTo>
                  <a:pt x="3457" y="820"/>
                </a:lnTo>
                <a:lnTo>
                  <a:pt x="3458" y="817"/>
                </a:lnTo>
                <a:lnTo>
                  <a:pt x="3458" y="816"/>
                </a:lnTo>
                <a:lnTo>
                  <a:pt x="3460" y="816"/>
                </a:lnTo>
                <a:lnTo>
                  <a:pt x="3461" y="816"/>
                </a:lnTo>
                <a:lnTo>
                  <a:pt x="3463" y="814"/>
                </a:lnTo>
                <a:lnTo>
                  <a:pt x="3464" y="814"/>
                </a:lnTo>
                <a:lnTo>
                  <a:pt x="3465" y="814"/>
                </a:lnTo>
                <a:lnTo>
                  <a:pt x="3465" y="813"/>
                </a:lnTo>
                <a:lnTo>
                  <a:pt x="3467" y="813"/>
                </a:lnTo>
                <a:lnTo>
                  <a:pt x="3467" y="811"/>
                </a:lnTo>
                <a:lnTo>
                  <a:pt x="3468" y="811"/>
                </a:lnTo>
                <a:lnTo>
                  <a:pt x="3468" y="808"/>
                </a:lnTo>
                <a:lnTo>
                  <a:pt x="3468" y="807"/>
                </a:lnTo>
                <a:lnTo>
                  <a:pt x="3470" y="807"/>
                </a:lnTo>
                <a:lnTo>
                  <a:pt x="3468" y="805"/>
                </a:lnTo>
                <a:lnTo>
                  <a:pt x="3467" y="805"/>
                </a:lnTo>
                <a:lnTo>
                  <a:pt x="3467" y="804"/>
                </a:lnTo>
                <a:lnTo>
                  <a:pt x="3468" y="805"/>
                </a:lnTo>
                <a:lnTo>
                  <a:pt x="3470" y="805"/>
                </a:lnTo>
                <a:lnTo>
                  <a:pt x="3470" y="807"/>
                </a:lnTo>
                <a:lnTo>
                  <a:pt x="3470" y="808"/>
                </a:lnTo>
                <a:lnTo>
                  <a:pt x="3470" y="810"/>
                </a:lnTo>
                <a:lnTo>
                  <a:pt x="3471" y="811"/>
                </a:lnTo>
                <a:lnTo>
                  <a:pt x="3471" y="813"/>
                </a:lnTo>
                <a:lnTo>
                  <a:pt x="3470" y="810"/>
                </a:lnTo>
                <a:lnTo>
                  <a:pt x="3470" y="811"/>
                </a:lnTo>
                <a:lnTo>
                  <a:pt x="3470" y="813"/>
                </a:lnTo>
                <a:lnTo>
                  <a:pt x="3470" y="814"/>
                </a:lnTo>
                <a:lnTo>
                  <a:pt x="3471" y="814"/>
                </a:lnTo>
                <a:lnTo>
                  <a:pt x="3473" y="814"/>
                </a:lnTo>
                <a:lnTo>
                  <a:pt x="3474" y="814"/>
                </a:lnTo>
                <a:lnTo>
                  <a:pt x="3473" y="813"/>
                </a:lnTo>
                <a:lnTo>
                  <a:pt x="3474" y="813"/>
                </a:lnTo>
                <a:lnTo>
                  <a:pt x="3474" y="811"/>
                </a:lnTo>
                <a:lnTo>
                  <a:pt x="3474" y="810"/>
                </a:lnTo>
                <a:lnTo>
                  <a:pt x="3476" y="811"/>
                </a:lnTo>
                <a:lnTo>
                  <a:pt x="3477" y="811"/>
                </a:lnTo>
                <a:lnTo>
                  <a:pt x="3479" y="813"/>
                </a:lnTo>
                <a:lnTo>
                  <a:pt x="3479" y="814"/>
                </a:lnTo>
                <a:lnTo>
                  <a:pt x="3479" y="816"/>
                </a:lnTo>
                <a:lnTo>
                  <a:pt x="3480" y="816"/>
                </a:lnTo>
                <a:lnTo>
                  <a:pt x="3482" y="816"/>
                </a:lnTo>
                <a:lnTo>
                  <a:pt x="3482" y="814"/>
                </a:lnTo>
                <a:lnTo>
                  <a:pt x="3480" y="814"/>
                </a:lnTo>
                <a:lnTo>
                  <a:pt x="3480" y="813"/>
                </a:lnTo>
                <a:lnTo>
                  <a:pt x="3482" y="814"/>
                </a:lnTo>
                <a:lnTo>
                  <a:pt x="3483" y="814"/>
                </a:lnTo>
                <a:lnTo>
                  <a:pt x="3483" y="813"/>
                </a:lnTo>
                <a:lnTo>
                  <a:pt x="3482" y="811"/>
                </a:lnTo>
                <a:lnTo>
                  <a:pt x="3482" y="810"/>
                </a:lnTo>
                <a:lnTo>
                  <a:pt x="3483" y="810"/>
                </a:lnTo>
                <a:lnTo>
                  <a:pt x="3483" y="811"/>
                </a:lnTo>
                <a:lnTo>
                  <a:pt x="3485" y="811"/>
                </a:lnTo>
                <a:lnTo>
                  <a:pt x="3485" y="813"/>
                </a:lnTo>
                <a:lnTo>
                  <a:pt x="3485" y="814"/>
                </a:lnTo>
                <a:lnTo>
                  <a:pt x="3486" y="814"/>
                </a:lnTo>
                <a:lnTo>
                  <a:pt x="3486" y="813"/>
                </a:lnTo>
                <a:lnTo>
                  <a:pt x="3486" y="811"/>
                </a:lnTo>
                <a:lnTo>
                  <a:pt x="3488" y="813"/>
                </a:lnTo>
                <a:lnTo>
                  <a:pt x="3488" y="811"/>
                </a:lnTo>
                <a:lnTo>
                  <a:pt x="3488" y="810"/>
                </a:lnTo>
                <a:lnTo>
                  <a:pt x="3488" y="808"/>
                </a:lnTo>
                <a:lnTo>
                  <a:pt x="3488" y="807"/>
                </a:lnTo>
                <a:lnTo>
                  <a:pt x="3486" y="805"/>
                </a:lnTo>
                <a:lnTo>
                  <a:pt x="3488" y="805"/>
                </a:lnTo>
                <a:lnTo>
                  <a:pt x="3489" y="807"/>
                </a:lnTo>
                <a:lnTo>
                  <a:pt x="3488" y="807"/>
                </a:lnTo>
                <a:lnTo>
                  <a:pt x="3489" y="808"/>
                </a:lnTo>
                <a:lnTo>
                  <a:pt x="3489" y="810"/>
                </a:lnTo>
                <a:lnTo>
                  <a:pt x="3489" y="811"/>
                </a:lnTo>
                <a:lnTo>
                  <a:pt x="3489" y="813"/>
                </a:lnTo>
                <a:lnTo>
                  <a:pt x="3490" y="813"/>
                </a:lnTo>
                <a:lnTo>
                  <a:pt x="3492" y="813"/>
                </a:lnTo>
                <a:lnTo>
                  <a:pt x="3492" y="811"/>
                </a:lnTo>
                <a:lnTo>
                  <a:pt x="3492" y="810"/>
                </a:lnTo>
                <a:lnTo>
                  <a:pt x="3492" y="810"/>
                </a:lnTo>
                <a:lnTo>
                  <a:pt x="3492" y="808"/>
                </a:lnTo>
                <a:lnTo>
                  <a:pt x="3492" y="807"/>
                </a:lnTo>
                <a:lnTo>
                  <a:pt x="3492" y="805"/>
                </a:lnTo>
                <a:lnTo>
                  <a:pt x="3490" y="805"/>
                </a:lnTo>
                <a:lnTo>
                  <a:pt x="3490" y="804"/>
                </a:lnTo>
                <a:lnTo>
                  <a:pt x="3492" y="804"/>
                </a:lnTo>
                <a:lnTo>
                  <a:pt x="3492" y="805"/>
                </a:lnTo>
                <a:lnTo>
                  <a:pt x="3492" y="807"/>
                </a:lnTo>
                <a:lnTo>
                  <a:pt x="3492" y="808"/>
                </a:lnTo>
                <a:lnTo>
                  <a:pt x="3493" y="808"/>
                </a:lnTo>
                <a:lnTo>
                  <a:pt x="3493" y="810"/>
                </a:lnTo>
                <a:lnTo>
                  <a:pt x="3493" y="811"/>
                </a:lnTo>
                <a:lnTo>
                  <a:pt x="3495" y="811"/>
                </a:lnTo>
                <a:lnTo>
                  <a:pt x="3496" y="811"/>
                </a:lnTo>
                <a:lnTo>
                  <a:pt x="3498" y="810"/>
                </a:lnTo>
                <a:lnTo>
                  <a:pt x="3496" y="810"/>
                </a:lnTo>
                <a:lnTo>
                  <a:pt x="3496" y="808"/>
                </a:lnTo>
                <a:lnTo>
                  <a:pt x="3496" y="807"/>
                </a:lnTo>
                <a:lnTo>
                  <a:pt x="3498" y="807"/>
                </a:lnTo>
                <a:lnTo>
                  <a:pt x="3496" y="805"/>
                </a:lnTo>
                <a:lnTo>
                  <a:pt x="3496" y="804"/>
                </a:lnTo>
                <a:lnTo>
                  <a:pt x="3498" y="805"/>
                </a:lnTo>
                <a:lnTo>
                  <a:pt x="3499" y="805"/>
                </a:lnTo>
                <a:lnTo>
                  <a:pt x="3499" y="804"/>
                </a:lnTo>
                <a:lnTo>
                  <a:pt x="3499" y="802"/>
                </a:lnTo>
                <a:lnTo>
                  <a:pt x="3501" y="802"/>
                </a:lnTo>
                <a:lnTo>
                  <a:pt x="3501" y="804"/>
                </a:lnTo>
                <a:lnTo>
                  <a:pt x="3501" y="805"/>
                </a:lnTo>
                <a:lnTo>
                  <a:pt x="3501" y="807"/>
                </a:lnTo>
                <a:lnTo>
                  <a:pt x="3501" y="808"/>
                </a:lnTo>
                <a:lnTo>
                  <a:pt x="3502" y="808"/>
                </a:lnTo>
                <a:lnTo>
                  <a:pt x="3502" y="807"/>
                </a:lnTo>
                <a:lnTo>
                  <a:pt x="3502" y="805"/>
                </a:lnTo>
                <a:lnTo>
                  <a:pt x="3502" y="802"/>
                </a:lnTo>
                <a:lnTo>
                  <a:pt x="3502" y="801"/>
                </a:lnTo>
                <a:lnTo>
                  <a:pt x="3501" y="801"/>
                </a:lnTo>
                <a:lnTo>
                  <a:pt x="3501" y="799"/>
                </a:lnTo>
                <a:lnTo>
                  <a:pt x="3499" y="799"/>
                </a:lnTo>
                <a:lnTo>
                  <a:pt x="3499" y="801"/>
                </a:lnTo>
                <a:lnTo>
                  <a:pt x="3498" y="801"/>
                </a:lnTo>
                <a:lnTo>
                  <a:pt x="3498" y="799"/>
                </a:lnTo>
                <a:lnTo>
                  <a:pt x="3496" y="798"/>
                </a:lnTo>
                <a:lnTo>
                  <a:pt x="3498" y="798"/>
                </a:lnTo>
                <a:lnTo>
                  <a:pt x="3498" y="799"/>
                </a:lnTo>
                <a:lnTo>
                  <a:pt x="3499" y="799"/>
                </a:lnTo>
                <a:lnTo>
                  <a:pt x="3499" y="798"/>
                </a:lnTo>
                <a:lnTo>
                  <a:pt x="3498" y="798"/>
                </a:lnTo>
                <a:lnTo>
                  <a:pt x="3498" y="796"/>
                </a:lnTo>
                <a:lnTo>
                  <a:pt x="3496" y="796"/>
                </a:lnTo>
                <a:lnTo>
                  <a:pt x="3496" y="795"/>
                </a:lnTo>
                <a:lnTo>
                  <a:pt x="3495" y="795"/>
                </a:lnTo>
                <a:lnTo>
                  <a:pt x="3495" y="796"/>
                </a:lnTo>
                <a:lnTo>
                  <a:pt x="3493" y="795"/>
                </a:lnTo>
                <a:lnTo>
                  <a:pt x="3495" y="795"/>
                </a:lnTo>
                <a:lnTo>
                  <a:pt x="3495" y="793"/>
                </a:lnTo>
                <a:lnTo>
                  <a:pt x="3493" y="793"/>
                </a:lnTo>
                <a:lnTo>
                  <a:pt x="3493" y="792"/>
                </a:lnTo>
                <a:lnTo>
                  <a:pt x="3493" y="791"/>
                </a:lnTo>
                <a:lnTo>
                  <a:pt x="3495" y="791"/>
                </a:lnTo>
                <a:lnTo>
                  <a:pt x="3493" y="789"/>
                </a:lnTo>
                <a:lnTo>
                  <a:pt x="3493" y="788"/>
                </a:lnTo>
                <a:lnTo>
                  <a:pt x="3492" y="788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8"/>
                </a:lnTo>
                <a:lnTo>
                  <a:pt x="3492" y="786"/>
                </a:lnTo>
                <a:lnTo>
                  <a:pt x="3492" y="785"/>
                </a:lnTo>
                <a:lnTo>
                  <a:pt x="3493" y="785"/>
                </a:lnTo>
                <a:lnTo>
                  <a:pt x="3493" y="786"/>
                </a:lnTo>
                <a:lnTo>
                  <a:pt x="3493" y="788"/>
                </a:lnTo>
                <a:lnTo>
                  <a:pt x="3495" y="788"/>
                </a:lnTo>
                <a:lnTo>
                  <a:pt x="3495" y="789"/>
                </a:lnTo>
                <a:lnTo>
                  <a:pt x="3495" y="791"/>
                </a:lnTo>
                <a:lnTo>
                  <a:pt x="3493" y="792"/>
                </a:lnTo>
                <a:lnTo>
                  <a:pt x="3495" y="792"/>
                </a:lnTo>
                <a:lnTo>
                  <a:pt x="3498" y="793"/>
                </a:lnTo>
                <a:lnTo>
                  <a:pt x="3498" y="795"/>
                </a:lnTo>
                <a:lnTo>
                  <a:pt x="3498" y="796"/>
                </a:lnTo>
                <a:lnTo>
                  <a:pt x="3499" y="796"/>
                </a:lnTo>
                <a:lnTo>
                  <a:pt x="3499" y="798"/>
                </a:lnTo>
                <a:lnTo>
                  <a:pt x="3501" y="798"/>
                </a:lnTo>
                <a:lnTo>
                  <a:pt x="3501" y="798"/>
                </a:lnTo>
                <a:lnTo>
                  <a:pt x="3502" y="798"/>
                </a:lnTo>
                <a:lnTo>
                  <a:pt x="3504" y="798"/>
                </a:lnTo>
                <a:lnTo>
                  <a:pt x="3504" y="799"/>
                </a:lnTo>
                <a:lnTo>
                  <a:pt x="3505" y="799"/>
                </a:lnTo>
                <a:lnTo>
                  <a:pt x="3505" y="801"/>
                </a:lnTo>
                <a:lnTo>
                  <a:pt x="3507" y="801"/>
                </a:lnTo>
                <a:lnTo>
                  <a:pt x="3507" y="799"/>
                </a:lnTo>
                <a:lnTo>
                  <a:pt x="3507" y="798"/>
                </a:lnTo>
                <a:lnTo>
                  <a:pt x="3505" y="798"/>
                </a:lnTo>
                <a:lnTo>
                  <a:pt x="3507" y="798"/>
                </a:lnTo>
                <a:lnTo>
                  <a:pt x="3507" y="796"/>
                </a:lnTo>
                <a:lnTo>
                  <a:pt x="3508" y="796"/>
                </a:lnTo>
                <a:lnTo>
                  <a:pt x="3508" y="798"/>
                </a:lnTo>
                <a:lnTo>
                  <a:pt x="3510" y="798"/>
                </a:lnTo>
                <a:lnTo>
                  <a:pt x="3513" y="799"/>
                </a:lnTo>
                <a:lnTo>
                  <a:pt x="3514" y="801"/>
                </a:lnTo>
                <a:lnTo>
                  <a:pt x="3514" y="802"/>
                </a:lnTo>
                <a:lnTo>
                  <a:pt x="3515" y="804"/>
                </a:lnTo>
                <a:lnTo>
                  <a:pt x="3515" y="805"/>
                </a:lnTo>
                <a:lnTo>
                  <a:pt x="3517" y="805"/>
                </a:lnTo>
                <a:lnTo>
                  <a:pt x="3517" y="807"/>
                </a:lnTo>
                <a:lnTo>
                  <a:pt x="3517" y="808"/>
                </a:lnTo>
                <a:lnTo>
                  <a:pt x="3518" y="808"/>
                </a:lnTo>
                <a:lnTo>
                  <a:pt x="3518" y="810"/>
                </a:lnTo>
                <a:lnTo>
                  <a:pt x="3518" y="811"/>
                </a:lnTo>
                <a:lnTo>
                  <a:pt x="3520" y="813"/>
                </a:lnTo>
                <a:lnTo>
                  <a:pt x="3521" y="813"/>
                </a:lnTo>
                <a:lnTo>
                  <a:pt x="3521" y="814"/>
                </a:lnTo>
                <a:lnTo>
                  <a:pt x="3520" y="813"/>
                </a:lnTo>
                <a:lnTo>
                  <a:pt x="3518" y="813"/>
                </a:lnTo>
                <a:lnTo>
                  <a:pt x="3520" y="814"/>
                </a:lnTo>
                <a:lnTo>
                  <a:pt x="3520" y="816"/>
                </a:lnTo>
                <a:lnTo>
                  <a:pt x="3520" y="817"/>
                </a:lnTo>
                <a:lnTo>
                  <a:pt x="3521" y="816"/>
                </a:lnTo>
                <a:lnTo>
                  <a:pt x="3521" y="817"/>
                </a:lnTo>
                <a:lnTo>
                  <a:pt x="3521" y="819"/>
                </a:lnTo>
                <a:lnTo>
                  <a:pt x="3523" y="819"/>
                </a:lnTo>
                <a:lnTo>
                  <a:pt x="3523" y="820"/>
                </a:lnTo>
                <a:lnTo>
                  <a:pt x="3524" y="820"/>
                </a:lnTo>
                <a:lnTo>
                  <a:pt x="3524" y="821"/>
                </a:lnTo>
                <a:lnTo>
                  <a:pt x="3524" y="823"/>
                </a:lnTo>
                <a:lnTo>
                  <a:pt x="3526" y="823"/>
                </a:lnTo>
                <a:lnTo>
                  <a:pt x="3526" y="824"/>
                </a:lnTo>
                <a:lnTo>
                  <a:pt x="3527" y="824"/>
                </a:lnTo>
                <a:lnTo>
                  <a:pt x="3527" y="824"/>
                </a:lnTo>
                <a:lnTo>
                  <a:pt x="3527" y="826"/>
                </a:lnTo>
                <a:lnTo>
                  <a:pt x="3529" y="829"/>
                </a:lnTo>
                <a:lnTo>
                  <a:pt x="3530" y="830"/>
                </a:lnTo>
                <a:lnTo>
                  <a:pt x="3532" y="830"/>
                </a:lnTo>
                <a:lnTo>
                  <a:pt x="3532" y="832"/>
                </a:lnTo>
                <a:lnTo>
                  <a:pt x="3533" y="833"/>
                </a:lnTo>
                <a:lnTo>
                  <a:pt x="3535" y="833"/>
                </a:lnTo>
                <a:lnTo>
                  <a:pt x="3536" y="835"/>
                </a:lnTo>
                <a:lnTo>
                  <a:pt x="3536" y="833"/>
                </a:lnTo>
                <a:lnTo>
                  <a:pt x="3535" y="833"/>
                </a:lnTo>
                <a:lnTo>
                  <a:pt x="3536" y="833"/>
                </a:lnTo>
                <a:lnTo>
                  <a:pt x="3538" y="833"/>
                </a:lnTo>
                <a:lnTo>
                  <a:pt x="3538" y="835"/>
                </a:lnTo>
                <a:lnTo>
                  <a:pt x="3538" y="836"/>
                </a:lnTo>
                <a:lnTo>
                  <a:pt x="3538" y="838"/>
                </a:lnTo>
                <a:lnTo>
                  <a:pt x="3539" y="838"/>
                </a:lnTo>
                <a:lnTo>
                  <a:pt x="3539" y="836"/>
                </a:lnTo>
                <a:lnTo>
                  <a:pt x="3540" y="835"/>
                </a:lnTo>
                <a:lnTo>
                  <a:pt x="3540" y="836"/>
                </a:lnTo>
                <a:lnTo>
                  <a:pt x="3540" y="838"/>
                </a:lnTo>
                <a:lnTo>
                  <a:pt x="3542" y="836"/>
                </a:lnTo>
                <a:lnTo>
                  <a:pt x="3542" y="838"/>
                </a:lnTo>
                <a:lnTo>
                  <a:pt x="3540" y="838"/>
                </a:lnTo>
                <a:lnTo>
                  <a:pt x="3540" y="839"/>
                </a:lnTo>
                <a:lnTo>
                  <a:pt x="3542" y="839"/>
                </a:lnTo>
                <a:lnTo>
                  <a:pt x="3542" y="841"/>
                </a:lnTo>
                <a:lnTo>
                  <a:pt x="3543" y="842"/>
                </a:lnTo>
                <a:lnTo>
                  <a:pt x="3545" y="842"/>
                </a:lnTo>
                <a:lnTo>
                  <a:pt x="3543" y="841"/>
                </a:lnTo>
                <a:lnTo>
                  <a:pt x="3543" y="839"/>
                </a:lnTo>
                <a:lnTo>
                  <a:pt x="3545" y="839"/>
                </a:lnTo>
                <a:lnTo>
                  <a:pt x="3545" y="838"/>
                </a:lnTo>
                <a:lnTo>
                  <a:pt x="3546" y="839"/>
                </a:lnTo>
                <a:lnTo>
                  <a:pt x="3546" y="841"/>
                </a:lnTo>
                <a:lnTo>
                  <a:pt x="3548" y="842"/>
                </a:lnTo>
                <a:lnTo>
                  <a:pt x="3548" y="841"/>
                </a:lnTo>
                <a:lnTo>
                  <a:pt x="3549" y="841"/>
                </a:lnTo>
                <a:lnTo>
                  <a:pt x="3549" y="842"/>
                </a:lnTo>
                <a:lnTo>
                  <a:pt x="3551" y="842"/>
                </a:lnTo>
                <a:lnTo>
                  <a:pt x="3551" y="841"/>
                </a:lnTo>
                <a:lnTo>
                  <a:pt x="3552" y="841"/>
                </a:lnTo>
                <a:lnTo>
                  <a:pt x="3552" y="842"/>
                </a:lnTo>
                <a:lnTo>
                  <a:pt x="3551" y="842"/>
                </a:lnTo>
                <a:lnTo>
                  <a:pt x="3551" y="844"/>
                </a:lnTo>
                <a:lnTo>
                  <a:pt x="3551" y="845"/>
                </a:lnTo>
                <a:lnTo>
                  <a:pt x="3552" y="845"/>
                </a:lnTo>
                <a:lnTo>
                  <a:pt x="3554" y="845"/>
                </a:lnTo>
                <a:lnTo>
                  <a:pt x="3554" y="846"/>
                </a:lnTo>
                <a:lnTo>
                  <a:pt x="3554" y="848"/>
                </a:lnTo>
                <a:lnTo>
                  <a:pt x="3555" y="848"/>
                </a:lnTo>
                <a:lnTo>
                  <a:pt x="3557" y="848"/>
                </a:lnTo>
                <a:lnTo>
                  <a:pt x="3557" y="849"/>
                </a:lnTo>
                <a:lnTo>
                  <a:pt x="3558" y="849"/>
                </a:lnTo>
                <a:lnTo>
                  <a:pt x="3558" y="851"/>
                </a:lnTo>
                <a:lnTo>
                  <a:pt x="3557" y="852"/>
                </a:lnTo>
                <a:lnTo>
                  <a:pt x="3557" y="851"/>
                </a:lnTo>
                <a:lnTo>
                  <a:pt x="3558" y="851"/>
                </a:lnTo>
                <a:lnTo>
                  <a:pt x="3557" y="849"/>
                </a:lnTo>
                <a:lnTo>
                  <a:pt x="3555" y="849"/>
                </a:lnTo>
                <a:lnTo>
                  <a:pt x="3554" y="848"/>
                </a:lnTo>
                <a:lnTo>
                  <a:pt x="3552" y="848"/>
                </a:lnTo>
                <a:lnTo>
                  <a:pt x="3552" y="849"/>
                </a:lnTo>
                <a:lnTo>
                  <a:pt x="3554" y="849"/>
                </a:lnTo>
                <a:lnTo>
                  <a:pt x="3554" y="851"/>
                </a:lnTo>
                <a:lnTo>
                  <a:pt x="3555" y="851"/>
                </a:lnTo>
                <a:lnTo>
                  <a:pt x="3555" y="852"/>
                </a:lnTo>
                <a:lnTo>
                  <a:pt x="3554" y="852"/>
                </a:lnTo>
                <a:lnTo>
                  <a:pt x="3552" y="851"/>
                </a:lnTo>
                <a:lnTo>
                  <a:pt x="3552" y="849"/>
                </a:lnTo>
                <a:lnTo>
                  <a:pt x="3551" y="849"/>
                </a:lnTo>
                <a:lnTo>
                  <a:pt x="3551" y="851"/>
                </a:lnTo>
                <a:lnTo>
                  <a:pt x="3552" y="852"/>
                </a:lnTo>
                <a:lnTo>
                  <a:pt x="3554" y="854"/>
                </a:lnTo>
                <a:lnTo>
                  <a:pt x="3554" y="855"/>
                </a:lnTo>
                <a:lnTo>
                  <a:pt x="3555" y="855"/>
                </a:lnTo>
                <a:lnTo>
                  <a:pt x="3555" y="857"/>
                </a:lnTo>
                <a:lnTo>
                  <a:pt x="3557" y="857"/>
                </a:lnTo>
                <a:lnTo>
                  <a:pt x="3557" y="858"/>
                </a:lnTo>
                <a:lnTo>
                  <a:pt x="3558" y="858"/>
                </a:lnTo>
                <a:lnTo>
                  <a:pt x="3560" y="858"/>
                </a:lnTo>
                <a:lnTo>
                  <a:pt x="3560" y="857"/>
                </a:lnTo>
                <a:lnTo>
                  <a:pt x="3558" y="857"/>
                </a:lnTo>
                <a:lnTo>
                  <a:pt x="3558" y="855"/>
                </a:lnTo>
                <a:lnTo>
                  <a:pt x="3558" y="854"/>
                </a:lnTo>
                <a:lnTo>
                  <a:pt x="3560" y="854"/>
                </a:lnTo>
                <a:lnTo>
                  <a:pt x="3558" y="852"/>
                </a:lnTo>
                <a:lnTo>
                  <a:pt x="3560" y="852"/>
                </a:lnTo>
                <a:lnTo>
                  <a:pt x="3560" y="854"/>
                </a:lnTo>
                <a:lnTo>
                  <a:pt x="3560" y="855"/>
                </a:lnTo>
                <a:lnTo>
                  <a:pt x="3560" y="857"/>
                </a:lnTo>
                <a:lnTo>
                  <a:pt x="3561" y="858"/>
                </a:lnTo>
                <a:lnTo>
                  <a:pt x="3561" y="860"/>
                </a:lnTo>
                <a:lnTo>
                  <a:pt x="3563" y="860"/>
                </a:lnTo>
                <a:lnTo>
                  <a:pt x="3563" y="861"/>
                </a:lnTo>
                <a:lnTo>
                  <a:pt x="3563" y="863"/>
                </a:lnTo>
                <a:lnTo>
                  <a:pt x="3564" y="863"/>
                </a:lnTo>
                <a:lnTo>
                  <a:pt x="3564" y="864"/>
                </a:lnTo>
                <a:lnTo>
                  <a:pt x="3564" y="866"/>
                </a:lnTo>
                <a:lnTo>
                  <a:pt x="3565" y="867"/>
                </a:lnTo>
                <a:lnTo>
                  <a:pt x="3567" y="867"/>
                </a:lnTo>
                <a:lnTo>
                  <a:pt x="3567" y="869"/>
                </a:lnTo>
                <a:lnTo>
                  <a:pt x="3565" y="869"/>
                </a:lnTo>
                <a:lnTo>
                  <a:pt x="3565" y="869"/>
                </a:lnTo>
                <a:lnTo>
                  <a:pt x="3567" y="869"/>
                </a:lnTo>
                <a:lnTo>
                  <a:pt x="3568" y="869"/>
                </a:lnTo>
                <a:lnTo>
                  <a:pt x="3568" y="870"/>
                </a:lnTo>
                <a:lnTo>
                  <a:pt x="3568" y="872"/>
                </a:lnTo>
                <a:lnTo>
                  <a:pt x="3568" y="873"/>
                </a:lnTo>
                <a:lnTo>
                  <a:pt x="3570" y="874"/>
                </a:lnTo>
                <a:lnTo>
                  <a:pt x="3570" y="876"/>
                </a:lnTo>
                <a:lnTo>
                  <a:pt x="3571" y="876"/>
                </a:lnTo>
                <a:lnTo>
                  <a:pt x="3571" y="877"/>
                </a:lnTo>
                <a:lnTo>
                  <a:pt x="3571" y="879"/>
                </a:lnTo>
                <a:lnTo>
                  <a:pt x="3573" y="879"/>
                </a:lnTo>
                <a:lnTo>
                  <a:pt x="3573" y="880"/>
                </a:lnTo>
                <a:lnTo>
                  <a:pt x="3573" y="882"/>
                </a:lnTo>
                <a:lnTo>
                  <a:pt x="3573" y="883"/>
                </a:lnTo>
                <a:lnTo>
                  <a:pt x="3573" y="885"/>
                </a:lnTo>
                <a:lnTo>
                  <a:pt x="3573" y="886"/>
                </a:lnTo>
                <a:lnTo>
                  <a:pt x="3573" y="888"/>
                </a:lnTo>
                <a:lnTo>
                  <a:pt x="3573" y="889"/>
                </a:lnTo>
                <a:lnTo>
                  <a:pt x="3573" y="891"/>
                </a:lnTo>
                <a:lnTo>
                  <a:pt x="3573" y="892"/>
                </a:lnTo>
                <a:lnTo>
                  <a:pt x="3573" y="894"/>
                </a:lnTo>
                <a:lnTo>
                  <a:pt x="3573" y="895"/>
                </a:lnTo>
                <a:lnTo>
                  <a:pt x="3573" y="897"/>
                </a:lnTo>
                <a:lnTo>
                  <a:pt x="3573" y="898"/>
                </a:lnTo>
                <a:lnTo>
                  <a:pt x="3573" y="899"/>
                </a:lnTo>
                <a:lnTo>
                  <a:pt x="3573" y="901"/>
                </a:lnTo>
                <a:lnTo>
                  <a:pt x="3573" y="904"/>
                </a:lnTo>
                <a:lnTo>
                  <a:pt x="3574" y="904"/>
                </a:lnTo>
                <a:lnTo>
                  <a:pt x="3574" y="905"/>
                </a:lnTo>
                <a:lnTo>
                  <a:pt x="3576" y="905"/>
                </a:lnTo>
                <a:lnTo>
                  <a:pt x="3577" y="907"/>
                </a:lnTo>
                <a:lnTo>
                  <a:pt x="3577" y="905"/>
                </a:lnTo>
                <a:lnTo>
                  <a:pt x="3579" y="905"/>
                </a:lnTo>
                <a:lnTo>
                  <a:pt x="3579" y="904"/>
                </a:lnTo>
                <a:lnTo>
                  <a:pt x="3580" y="904"/>
                </a:lnTo>
                <a:lnTo>
                  <a:pt x="3579" y="902"/>
                </a:lnTo>
                <a:lnTo>
                  <a:pt x="3579" y="904"/>
                </a:lnTo>
                <a:lnTo>
                  <a:pt x="3577" y="904"/>
                </a:lnTo>
                <a:lnTo>
                  <a:pt x="3577" y="902"/>
                </a:lnTo>
                <a:lnTo>
                  <a:pt x="3577" y="901"/>
                </a:lnTo>
                <a:lnTo>
                  <a:pt x="3579" y="901"/>
                </a:lnTo>
                <a:lnTo>
                  <a:pt x="3579" y="902"/>
                </a:lnTo>
                <a:lnTo>
                  <a:pt x="3580" y="902"/>
                </a:lnTo>
                <a:lnTo>
                  <a:pt x="3580" y="904"/>
                </a:lnTo>
                <a:lnTo>
                  <a:pt x="3582" y="904"/>
                </a:lnTo>
                <a:lnTo>
                  <a:pt x="3583" y="902"/>
                </a:lnTo>
                <a:lnTo>
                  <a:pt x="3583" y="904"/>
                </a:lnTo>
                <a:lnTo>
                  <a:pt x="3583" y="904"/>
                </a:lnTo>
                <a:lnTo>
                  <a:pt x="3582" y="904"/>
                </a:lnTo>
                <a:lnTo>
                  <a:pt x="3580" y="905"/>
                </a:lnTo>
                <a:lnTo>
                  <a:pt x="3580" y="907"/>
                </a:lnTo>
                <a:lnTo>
                  <a:pt x="3582" y="907"/>
                </a:lnTo>
                <a:lnTo>
                  <a:pt x="3582" y="908"/>
                </a:lnTo>
                <a:lnTo>
                  <a:pt x="3583" y="908"/>
                </a:lnTo>
                <a:lnTo>
                  <a:pt x="3583" y="907"/>
                </a:lnTo>
                <a:lnTo>
                  <a:pt x="3585" y="907"/>
                </a:lnTo>
                <a:lnTo>
                  <a:pt x="3583" y="908"/>
                </a:lnTo>
                <a:lnTo>
                  <a:pt x="3585" y="908"/>
                </a:lnTo>
                <a:lnTo>
                  <a:pt x="3586" y="908"/>
                </a:lnTo>
                <a:lnTo>
                  <a:pt x="3586" y="907"/>
                </a:lnTo>
                <a:lnTo>
                  <a:pt x="3588" y="907"/>
                </a:lnTo>
                <a:lnTo>
                  <a:pt x="3588" y="905"/>
                </a:lnTo>
                <a:lnTo>
                  <a:pt x="3589" y="904"/>
                </a:lnTo>
                <a:lnTo>
                  <a:pt x="3589" y="905"/>
                </a:lnTo>
                <a:lnTo>
                  <a:pt x="3589" y="907"/>
                </a:lnTo>
                <a:lnTo>
                  <a:pt x="3589" y="908"/>
                </a:lnTo>
                <a:lnTo>
                  <a:pt x="3590" y="910"/>
                </a:lnTo>
                <a:lnTo>
                  <a:pt x="3592" y="910"/>
                </a:lnTo>
                <a:lnTo>
                  <a:pt x="3592" y="908"/>
                </a:lnTo>
                <a:lnTo>
                  <a:pt x="3593" y="905"/>
                </a:lnTo>
                <a:lnTo>
                  <a:pt x="3593" y="904"/>
                </a:lnTo>
                <a:lnTo>
                  <a:pt x="3593" y="904"/>
                </a:lnTo>
                <a:lnTo>
                  <a:pt x="3593" y="902"/>
                </a:lnTo>
                <a:lnTo>
                  <a:pt x="3595" y="904"/>
                </a:lnTo>
                <a:lnTo>
                  <a:pt x="3595" y="902"/>
                </a:lnTo>
                <a:lnTo>
                  <a:pt x="3596" y="902"/>
                </a:lnTo>
                <a:lnTo>
                  <a:pt x="3598" y="902"/>
                </a:lnTo>
                <a:lnTo>
                  <a:pt x="3598" y="901"/>
                </a:lnTo>
                <a:lnTo>
                  <a:pt x="3596" y="899"/>
                </a:lnTo>
                <a:lnTo>
                  <a:pt x="3598" y="899"/>
                </a:lnTo>
                <a:lnTo>
                  <a:pt x="3598" y="901"/>
                </a:lnTo>
                <a:lnTo>
                  <a:pt x="3598" y="901"/>
                </a:lnTo>
                <a:lnTo>
                  <a:pt x="3599" y="899"/>
                </a:lnTo>
                <a:lnTo>
                  <a:pt x="3599" y="898"/>
                </a:lnTo>
                <a:lnTo>
                  <a:pt x="3601" y="898"/>
                </a:lnTo>
                <a:lnTo>
                  <a:pt x="3602" y="898"/>
                </a:lnTo>
                <a:lnTo>
                  <a:pt x="3604" y="898"/>
                </a:lnTo>
                <a:lnTo>
                  <a:pt x="3604" y="897"/>
                </a:lnTo>
                <a:lnTo>
                  <a:pt x="3604" y="895"/>
                </a:lnTo>
                <a:lnTo>
                  <a:pt x="3604" y="894"/>
                </a:lnTo>
                <a:lnTo>
                  <a:pt x="3605" y="894"/>
                </a:lnTo>
                <a:lnTo>
                  <a:pt x="3605" y="892"/>
                </a:lnTo>
                <a:lnTo>
                  <a:pt x="3605" y="891"/>
                </a:lnTo>
                <a:lnTo>
                  <a:pt x="3605" y="889"/>
                </a:lnTo>
                <a:lnTo>
                  <a:pt x="3605" y="888"/>
                </a:lnTo>
                <a:lnTo>
                  <a:pt x="3604" y="888"/>
                </a:lnTo>
                <a:lnTo>
                  <a:pt x="3604" y="886"/>
                </a:lnTo>
                <a:lnTo>
                  <a:pt x="3604" y="885"/>
                </a:lnTo>
                <a:lnTo>
                  <a:pt x="3604" y="883"/>
                </a:lnTo>
                <a:lnTo>
                  <a:pt x="3602" y="883"/>
                </a:lnTo>
                <a:lnTo>
                  <a:pt x="3602" y="882"/>
                </a:lnTo>
                <a:lnTo>
                  <a:pt x="3604" y="882"/>
                </a:lnTo>
                <a:lnTo>
                  <a:pt x="3604" y="883"/>
                </a:lnTo>
                <a:lnTo>
                  <a:pt x="3605" y="885"/>
                </a:lnTo>
                <a:lnTo>
                  <a:pt x="3607" y="885"/>
                </a:lnTo>
                <a:lnTo>
                  <a:pt x="3607" y="886"/>
                </a:lnTo>
                <a:lnTo>
                  <a:pt x="3607" y="888"/>
                </a:lnTo>
                <a:lnTo>
                  <a:pt x="3608" y="888"/>
                </a:lnTo>
                <a:lnTo>
                  <a:pt x="3608" y="889"/>
                </a:lnTo>
                <a:lnTo>
                  <a:pt x="3610" y="889"/>
                </a:lnTo>
                <a:lnTo>
                  <a:pt x="3610" y="891"/>
                </a:lnTo>
                <a:lnTo>
                  <a:pt x="3610" y="892"/>
                </a:lnTo>
                <a:moveTo>
                  <a:pt x="3735" y="1141"/>
                </a:moveTo>
                <a:lnTo>
                  <a:pt x="3736" y="1141"/>
                </a:lnTo>
                <a:lnTo>
                  <a:pt x="3736" y="1142"/>
                </a:lnTo>
                <a:lnTo>
                  <a:pt x="3735" y="1142"/>
                </a:lnTo>
                <a:lnTo>
                  <a:pt x="3735" y="1141"/>
                </a:lnTo>
                <a:moveTo>
                  <a:pt x="3733" y="1144"/>
                </a:moveTo>
                <a:lnTo>
                  <a:pt x="3735" y="1145"/>
                </a:lnTo>
                <a:lnTo>
                  <a:pt x="3733" y="1145"/>
                </a:lnTo>
                <a:lnTo>
                  <a:pt x="3733" y="1144"/>
                </a:lnTo>
                <a:moveTo>
                  <a:pt x="3748" y="1004"/>
                </a:moveTo>
                <a:lnTo>
                  <a:pt x="3748" y="1005"/>
                </a:lnTo>
                <a:lnTo>
                  <a:pt x="3746" y="1004"/>
                </a:lnTo>
                <a:lnTo>
                  <a:pt x="3748" y="1004"/>
                </a:lnTo>
                <a:moveTo>
                  <a:pt x="3839" y="724"/>
                </a:moveTo>
                <a:lnTo>
                  <a:pt x="3840" y="726"/>
                </a:lnTo>
                <a:lnTo>
                  <a:pt x="3839" y="726"/>
                </a:lnTo>
                <a:lnTo>
                  <a:pt x="3839" y="724"/>
                </a:lnTo>
                <a:moveTo>
                  <a:pt x="3840" y="692"/>
                </a:moveTo>
                <a:lnTo>
                  <a:pt x="3842" y="692"/>
                </a:lnTo>
                <a:lnTo>
                  <a:pt x="3840" y="692"/>
                </a:lnTo>
                <a:lnTo>
                  <a:pt x="3840" y="692"/>
                </a:lnTo>
                <a:moveTo>
                  <a:pt x="3836" y="742"/>
                </a:moveTo>
                <a:lnTo>
                  <a:pt x="3836" y="743"/>
                </a:lnTo>
                <a:lnTo>
                  <a:pt x="3835" y="742"/>
                </a:lnTo>
                <a:lnTo>
                  <a:pt x="3836" y="742"/>
                </a:lnTo>
                <a:moveTo>
                  <a:pt x="3833" y="766"/>
                </a:moveTo>
                <a:lnTo>
                  <a:pt x="3835" y="767"/>
                </a:lnTo>
                <a:lnTo>
                  <a:pt x="3833" y="767"/>
                </a:lnTo>
                <a:lnTo>
                  <a:pt x="3833" y="766"/>
                </a:lnTo>
                <a:moveTo>
                  <a:pt x="3823" y="786"/>
                </a:moveTo>
                <a:lnTo>
                  <a:pt x="3824" y="786"/>
                </a:lnTo>
                <a:lnTo>
                  <a:pt x="3824" y="788"/>
                </a:lnTo>
                <a:lnTo>
                  <a:pt x="3823" y="788"/>
                </a:lnTo>
                <a:lnTo>
                  <a:pt x="3823" y="786"/>
                </a:lnTo>
                <a:moveTo>
                  <a:pt x="3811" y="793"/>
                </a:moveTo>
                <a:lnTo>
                  <a:pt x="3813" y="795"/>
                </a:lnTo>
                <a:lnTo>
                  <a:pt x="3811" y="795"/>
                </a:lnTo>
                <a:lnTo>
                  <a:pt x="3811" y="793"/>
                </a:lnTo>
                <a:moveTo>
                  <a:pt x="3813" y="654"/>
                </a:moveTo>
                <a:lnTo>
                  <a:pt x="3814" y="654"/>
                </a:lnTo>
                <a:lnTo>
                  <a:pt x="3814" y="655"/>
                </a:lnTo>
                <a:lnTo>
                  <a:pt x="3813" y="655"/>
                </a:lnTo>
                <a:lnTo>
                  <a:pt x="3813" y="654"/>
                </a:lnTo>
                <a:moveTo>
                  <a:pt x="3798" y="651"/>
                </a:moveTo>
                <a:lnTo>
                  <a:pt x="3799" y="649"/>
                </a:lnTo>
                <a:lnTo>
                  <a:pt x="3801" y="649"/>
                </a:lnTo>
                <a:lnTo>
                  <a:pt x="3802" y="651"/>
                </a:lnTo>
                <a:lnTo>
                  <a:pt x="3801" y="651"/>
                </a:lnTo>
                <a:lnTo>
                  <a:pt x="3799" y="651"/>
                </a:lnTo>
                <a:lnTo>
                  <a:pt x="3798" y="652"/>
                </a:lnTo>
                <a:lnTo>
                  <a:pt x="3798" y="651"/>
                </a:lnTo>
                <a:moveTo>
                  <a:pt x="3792" y="649"/>
                </a:moveTo>
                <a:lnTo>
                  <a:pt x="3793" y="651"/>
                </a:lnTo>
                <a:lnTo>
                  <a:pt x="3795" y="651"/>
                </a:lnTo>
                <a:lnTo>
                  <a:pt x="3795" y="652"/>
                </a:lnTo>
                <a:lnTo>
                  <a:pt x="3793" y="652"/>
                </a:lnTo>
                <a:lnTo>
                  <a:pt x="3793" y="651"/>
                </a:lnTo>
                <a:lnTo>
                  <a:pt x="3792" y="651"/>
                </a:lnTo>
                <a:lnTo>
                  <a:pt x="3792" y="649"/>
                </a:lnTo>
                <a:moveTo>
                  <a:pt x="3788" y="646"/>
                </a:moveTo>
                <a:lnTo>
                  <a:pt x="3788" y="648"/>
                </a:lnTo>
                <a:lnTo>
                  <a:pt x="3786" y="646"/>
                </a:lnTo>
                <a:lnTo>
                  <a:pt x="3788" y="646"/>
                </a:lnTo>
                <a:moveTo>
                  <a:pt x="3788" y="801"/>
                </a:moveTo>
                <a:lnTo>
                  <a:pt x="3788" y="802"/>
                </a:lnTo>
                <a:lnTo>
                  <a:pt x="3786" y="801"/>
                </a:lnTo>
                <a:lnTo>
                  <a:pt x="3788" y="801"/>
                </a:lnTo>
                <a:moveTo>
                  <a:pt x="3785" y="798"/>
                </a:moveTo>
                <a:lnTo>
                  <a:pt x="3786" y="799"/>
                </a:lnTo>
                <a:lnTo>
                  <a:pt x="3785" y="799"/>
                </a:lnTo>
                <a:lnTo>
                  <a:pt x="3785" y="798"/>
                </a:lnTo>
                <a:moveTo>
                  <a:pt x="3777" y="807"/>
                </a:moveTo>
                <a:lnTo>
                  <a:pt x="3779" y="807"/>
                </a:lnTo>
                <a:lnTo>
                  <a:pt x="3779" y="808"/>
                </a:lnTo>
                <a:lnTo>
                  <a:pt x="3777" y="808"/>
                </a:lnTo>
                <a:lnTo>
                  <a:pt x="3777" y="807"/>
                </a:lnTo>
                <a:moveTo>
                  <a:pt x="3757" y="817"/>
                </a:moveTo>
                <a:lnTo>
                  <a:pt x="3758" y="819"/>
                </a:lnTo>
                <a:lnTo>
                  <a:pt x="3760" y="820"/>
                </a:lnTo>
                <a:lnTo>
                  <a:pt x="3758" y="820"/>
                </a:lnTo>
                <a:lnTo>
                  <a:pt x="3758" y="819"/>
                </a:lnTo>
                <a:lnTo>
                  <a:pt x="3757" y="819"/>
                </a:lnTo>
                <a:lnTo>
                  <a:pt x="3757" y="817"/>
                </a:lnTo>
                <a:moveTo>
                  <a:pt x="3808" y="561"/>
                </a:moveTo>
                <a:lnTo>
                  <a:pt x="3810" y="561"/>
                </a:lnTo>
                <a:lnTo>
                  <a:pt x="3810" y="562"/>
                </a:lnTo>
                <a:lnTo>
                  <a:pt x="3808" y="562"/>
                </a:lnTo>
                <a:lnTo>
                  <a:pt x="3808" y="561"/>
                </a:lnTo>
                <a:moveTo>
                  <a:pt x="3888" y="342"/>
                </a:moveTo>
                <a:lnTo>
                  <a:pt x="3889" y="342"/>
                </a:lnTo>
                <a:lnTo>
                  <a:pt x="3890" y="343"/>
                </a:lnTo>
                <a:lnTo>
                  <a:pt x="3889" y="343"/>
                </a:lnTo>
                <a:lnTo>
                  <a:pt x="3888" y="343"/>
                </a:lnTo>
                <a:lnTo>
                  <a:pt x="3888" y="342"/>
                </a:lnTo>
                <a:moveTo>
                  <a:pt x="3796" y="228"/>
                </a:moveTo>
                <a:lnTo>
                  <a:pt x="3798" y="230"/>
                </a:lnTo>
                <a:lnTo>
                  <a:pt x="3796" y="230"/>
                </a:lnTo>
                <a:lnTo>
                  <a:pt x="3796" y="228"/>
                </a:lnTo>
                <a:moveTo>
                  <a:pt x="3793" y="215"/>
                </a:moveTo>
                <a:lnTo>
                  <a:pt x="3795" y="216"/>
                </a:lnTo>
                <a:lnTo>
                  <a:pt x="3793" y="216"/>
                </a:lnTo>
                <a:lnTo>
                  <a:pt x="3793" y="215"/>
                </a:lnTo>
                <a:moveTo>
                  <a:pt x="3790" y="213"/>
                </a:moveTo>
                <a:lnTo>
                  <a:pt x="3790" y="215"/>
                </a:lnTo>
                <a:lnTo>
                  <a:pt x="3789" y="213"/>
                </a:lnTo>
                <a:lnTo>
                  <a:pt x="3790" y="213"/>
                </a:lnTo>
                <a:moveTo>
                  <a:pt x="3733" y="194"/>
                </a:moveTo>
                <a:lnTo>
                  <a:pt x="3732" y="193"/>
                </a:lnTo>
                <a:lnTo>
                  <a:pt x="3733" y="193"/>
                </a:lnTo>
                <a:lnTo>
                  <a:pt x="3733" y="194"/>
                </a:lnTo>
                <a:moveTo>
                  <a:pt x="3723" y="191"/>
                </a:moveTo>
                <a:lnTo>
                  <a:pt x="3723" y="190"/>
                </a:lnTo>
                <a:lnTo>
                  <a:pt x="3724" y="190"/>
                </a:lnTo>
                <a:lnTo>
                  <a:pt x="3724" y="188"/>
                </a:lnTo>
                <a:lnTo>
                  <a:pt x="3726" y="188"/>
                </a:lnTo>
                <a:lnTo>
                  <a:pt x="3726" y="190"/>
                </a:lnTo>
                <a:lnTo>
                  <a:pt x="3724" y="190"/>
                </a:lnTo>
                <a:lnTo>
                  <a:pt x="3726" y="191"/>
                </a:lnTo>
                <a:lnTo>
                  <a:pt x="3727" y="191"/>
                </a:lnTo>
                <a:lnTo>
                  <a:pt x="3729" y="191"/>
                </a:lnTo>
                <a:lnTo>
                  <a:pt x="3729" y="190"/>
                </a:lnTo>
                <a:lnTo>
                  <a:pt x="3730" y="190"/>
                </a:lnTo>
                <a:lnTo>
                  <a:pt x="3732" y="191"/>
                </a:lnTo>
                <a:lnTo>
                  <a:pt x="3730" y="191"/>
                </a:lnTo>
                <a:lnTo>
                  <a:pt x="3730" y="193"/>
                </a:lnTo>
                <a:lnTo>
                  <a:pt x="3727" y="193"/>
                </a:lnTo>
                <a:lnTo>
                  <a:pt x="3729" y="194"/>
                </a:lnTo>
                <a:lnTo>
                  <a:pt x="3727" y="194"/>
                </a:lnTo>
                <a:lnTo>
                  <a:pt x="3727" y="193"/>
                </a:lnTo>
                <a:lnTo>
                  <a:pt x="3726" y="193"/>
                </a:lnTo>
                <a:lnTo>
                  <a:pt x="3726" y="191"/>
                </a:lnTo>
                <a:lnTo>
                  <a:pt x="3724" y="191"/>
                </a:lnTo>
                <a:lnTo>
                  <a:pt x="3723" y="191"/>
                </a:lnTo>
                <a:lnTo>
                  <a:pt x="3721" y="191"/>
                </a:lnTo>
                <a:lnTo>
                  <a:pt x="3720" y="190"/>
                </a:lnTo>
                <a:lnTo>
                  <a:pt x="3721" y="190"/>
                </a:lnTo>
                <a:lnTo>
                  <a:pt x="3723" y="191"/>
                </a:lnTo>
                <a:moveTo>
                  <a:pt x="3714" y="187"/>
                </a:moveTo>
                <a:lnTo>
                  <a:pt x="3715" y="188"/>
                </a:lnTo>
                <a:lnTo>
                  <a:pt x="3717" y="187"/>
                </a:lnTo>
                <a:lnTo>
                  <a:pt x="3718" y="187"/>
                </a:lnTo>
                <a:lnTo>
                  <a:pt x="3720" y="188"/>
                </a:lnTo>
                <a:lnTo>
                  <a:pt x="3718" y="188"/>
                </a:lnTo>
                <a:lnTo>
                  <a:pt x="3718" y="187"/>
                </a:lnTo>
                <a:lnTo>
                  <a:pt x="3717" y="188"/>
                </a:lnTo>
                <a:lnTo>
                  <a:pt x="3715" y="188"/>
                </a:lnTo>
                <a:lnTo>
                  <a:pt x="3715" y="190"/>
                </a:lnTo>
                <a:lnTo>
                  <a:pt x="3717" y="191"/>
                </a:lnTo>
                <a:lnTo>
                  <a:pt x="3715" y="191"/>
                </a:lnTo>
                <a:lnTo>
                  <a:pt x="3714" y="191"/>
                </a:lnTo>
                <a:lnTo>
                  <a:pt x="3715" y="190"/>
                </a:lnTo>
                <a:lnTo>
                  <a:pt x="3714" y="190"/>
                </a:lnTo>
                <a:lnTo>
                  <a:pt x="3714" y="188"/>
                </a:lnTo>
                <a:lnTo>
                  <a:pt x="3713" y="187"/>
                </a:lnTo>
                <a:lnTo>
                  <a:pt x="3714" y="187"/>
                </a:lnTo>
                <a:moveTo>
                  <a:pt x="3707" y="219"/>
                </a:moveTo>
                <a:lnTo>
                  <a:pt x="3708" y="221"/>
                </a:lnTo>
                <a:lnTo>
                  <a:pt x="3707" y="221"/>
                </a:lnTo>
                <a:lnTo>
                  <a:pt x="3705" y="219"/>
                </a:lnTo>
                <a:lnTo>
                  <a:pt x="3707" y="219"/>
                </a:lnTo>
                <a:moveTo>
                  <a:pt x="2851" y="84"/>
                </a:moveTo>
                <a:lnTo>
                  <a:pt x="2849" y="84"/>
                </a:lnTo>
                <a:lnTo>
                  <a:pt x="2848" y="84"/>
                </a:lnTo>
                <a:lnTo>
                  <a:pt x="2848" y="82"/>
                </a:lnTo>
                <a:lnTo>
                  <a:pt x="2849" y="82"/>
                </a:lnTo>
                <a:lnTo>
                  <a:pt x="2851" y="82"/>
                </a:lnTo>
                <a:lnTo>
                  <a:pt x="2851" y="84"/>
                </a:lnTo>
                <a:moveTo>
                  <a:pt x="2863" y="91"/>
                </a:moveTo>
                <a:lnTo>
                  <a:pt x="2861" y="91"/>
                </a:lnTo>
                <a:lnTo>
                  <a:pt x="2860" y="91"/>
                </a:lnTo>
                <a:lnTo>
                  <a:pt x="2861" y="90"/>
                </a:lnTo>
                <a:lnTo>
                  <a:pt x="2861" y="88"/>
                </a:lnTo>
                <a:lnTo>
                  <a:pt x="2863" y="88"/>
                </a:lnTo>
                <a:lnTo>
                  <a:pt x="2864" y="88"/>
                </a:lnTo>
                <a:lnTo>
                  <a:pt x="2866" y="90"/>
                </a:lnTo>
                <a:lnTo>
                  <a:pt x="2864" y="90"/>
                </a:lnTo>
                <a:lnTo>
                  <a:pt x="2864" y="91"/>
                </a:lnTo>
                <a:lnTo>
                  <a:pt x="2863" y="91"/>
                </a:lnTo>
                <a:moveTo>
                  <a:pt x="2866" y="94"/>
                </a:moveTo>
                <a:lnTo>
                  <a:pt x="2864" y="93"/>
                </a:lnTo>
                <a:lnTo>
                  <a:pt x="2867" y="94"/>
                </a:lnTo>
                <a:lnTo>
                  <a:pt x="2866" y="94"/>
                </a:lnTo>
                <a:moveTo>
                  <a:pt x="2870" y="96"/>
                </a:moveTo>
                <a:lnTo>
                  <a:pt x="2868" y="94"/>
                </a:lnTo>
                <a:lnTo>
                  <a:pt x="2870" y="94"/>
                </a:lnTo>
                <a:lnTo>
                  <a:pt x="2871" y="96"/>
                </a:lnTo>
                <a:lnTo>
                  <a:pt x="2870" y="96"/>
                </a:lnTo>
                <a:moveTo>
                  <a:pt x="2891" y="69"/>
                </a:moveTo>
                <a:lnTo>
                  <a:pt x="2889" y="69"/>
                </a:lnTo>
                <a:lnTo>
                  <a:pt x="2889" y="68"/>
                </a:lnTo>
                <a:lnTo>
                  <a:pt x="2891" y="69"/>
                </a:lnTo>
                <a:moveTo>
                  <a:pt x="2889" y="62"/>
                </a:moveTo>
                <a:lnTo>
                  <a:pt x="2889" y="63"/>
                </a:lnTo>
                <a:lnTo>
                  <a:pt x="2888" y="62"/>
                </a:lnTo>
                <a:lnTo>
                  <a:pt x="2889" y="62"/>
                </a:lnTo>
                <a:moveTo>
                  <a:pt x="2886" y="66"/>
                </a:moveTo>
                <a:lnTo>
                  <a:pt x="2888" y="66"/>
                </a:lnTo>
                <a:lnTo>
                  <a:pt x="2888" y="68"/>
                </a:lnTo>
                <a:lnTo>
                  <a:pt x="2886" y="68"/>
                </a:lnTo>
                <a:lnTo>
                  <a:pt x="2886" y="66"/>
                </a:lnTo>
                <a:moveTo>
                  <a:pt x="2882" y="65"/>
                </a:moveTo>
                <a:lnTo>
                  <a:pt x="2883" y="65"/>
                </a:lnTo>
                <a:lnTo>
                  <a:pt x="2883" y="66"/>
                </a:lnTo>
                <a:lnTo>
                  <a:pt x="2882" y="66"/>
                </a:lnTo>
                <a:lnTo>
                  <a:pt x="2882" y="65"/>
                </a:lnTo>
                <a:moveTo>
                  <a:pt x="2876" y="97"/>
                </a:moveTo>
                <a:lnTo>
                  <a:pt x="2874" y="96"/>
                </a:lnTo>
                <a:lnTo>
                  <a:pt x="2876" y="96"/>
                </a:lnTo>
                <a:lnTo>
                  <a:pt x="2876" y="97"/>
                </a:lnTo>
                <a:moveTo>
                  <a:pt x="2877" y="65"/>
                </a:moveTo>
                <a:lnTo>
                  <a:pt x="2876" y="65"/>
                </a:lnTo>
                <a:lnTo>
                  <a:pt x="2874" y="65"/>
                </a:lnTo>
                <a:lnTo>
                  <a:pt x="2874" y="63"/>
                </a:lnTo>
                <a:lnTo>
                  <a:pt x="2876" y="63"/>
                </a:lnTo>
                <a:lnTo>
                  <a:pt x="2877" y="63"/>
                </a:lnTo>
                <a:lnTo>
                  <a:pt x="2879" y="63"/>
                </a:lnTo>
                <a:lnTo>
                  <a:pt x="2879" y="65"/>
                </a:lnTo>
                <a:lnTo>
                  <a:pt x="2877" y="65"/>
                </a:lnTo>
                <a:moveTo>
                  <a:pt x="2892" y="121"/>
                </a:moveTo>
                <a:lnTo>
                  <a:pt x="2891" y="121"/>
                </a:lnTo>
                <a:lnTo>
                  <a:pt x="2891" y="119"/>
                </a:lnTo>
                <a:lnTo>
                  <a:pt x="2889" y="119"/>
                </a:lnTo>
                <a:lnTo>
                  <a:pt x="2889" y="121"/>
                </a:lnTo>
                <a:lnTo>
                  <a:pt x="2891" y="121"/>
                </a:lnTo>
                <a:lnTo>
                  <a:pt x="2891" y="122"/>
                </a:lnTo>
                <a:lnTo>
                  <a:pt x="2891" y="122"/>
                </a:lnTo>
                <a:lnTo>
                  <a:pt x="2891" y="124"/>
                </a:lnTo>
                <a:lnTo>
                  <a:pt x="2892" y="124"/>
                </a:lnTo>
                <a:lnTo>
                  <a:pt x="2892" y="124"/>
                </a:lnTo>
                <a:lnTo>
                  <a:pt x="2891" y="124"/>
                </a:lnTo>
                <a:lnTo>
                  <a:pt x="2891" y="124"/>
                </a:lnTo>
                <a:lnTo>
                  <a:pt x="2891" y="122"/>
                </a:lnTo>
                <a:lnTo>
                  <a:pt x="2889" y="122"/>
                </a:lnTo>
                <a:lnTo>
                  <a:pt x="2889" y="121"/>
                </a:lnTo>
                <a:lnTo>
                  <a:pt x="2888" y="121"/>
                </a:lnTo>
                <a:lnTo>
                  <a:pt x="2886" y="119"/>
                </a:lnTo>
                <a:lnTo>
                  <a:pt x="2885" y="119"/>
                </a:lnTo>
                <a:lnTo>
                  <a:pt x="2885" y="118"/>
                </a:lnTo>
                <a:lnTo>
                  <a:pt x="2883" y="118"/>
                </a:lnTo>
                <a:lnTo>
                  <a:pt x="2882" y="118"/>
                </a:lnTo>
                <a:lnTo>
                  <a:pt x="2882" y="116"/>
                </a:lnTo>
                <a:lnTo>
                  <a:pt x="2880" y="116"/>
                </a:lnTo>
                <a:lnTo>
                  <a:pt x="2882" y="115"/>
                </a:lnTo>
                <a:lnTo>
                  <a:pt x="2882" y="113"/>
                </a:lnTo>
                <a:lnTo>
                  <a:pt x="2880" y="113"/>
                </a:lnTo>
                <a:lnTo>
                  <a:pt x="2880" y="112"/>
                </a:lnTo>
                <a:lnTo>
                  <a:pt x="2879" y="112"/>
                </a:lnTo>
                <a:lnTo>
                  <a:pt x="2879" y="110"/>
                </a:lnTo>
                <a:lnTo>
                  <a:pt x="2880" y="110"/>
                </a:lnTo>
                <a:lnTo>
                  <a:pt x="2882" y="112"/>
                </a:lnTo>
                <a:lnTo>
                  <a:pt x="2883" y="112"/>
                </a:lnTo>
                <a:lnTo>
                  <a:pt x="2885" y="113"/>
                </a:lnTo>
                <a:lnTo>
                  <a:pt x="2885" y="115"/>
                </a:lnTo>
                <a:lnTo>
                  <a:pt x="2886" y="115"/>
                </a:lnTo>
                <a:lnTo>
                  <a:pt x="2888" y="116"/>
                </a:lnTo>
                <a:lnTo>
                  <a:pt x="2889" y="118"/>
                </a:lnTo>
                <a:lnTo>
                  <a:pt x="2891" y="118"/>
                </a:lnTo>
                <a:lnTo>
                  <a:pt x="2891" y="119"/>
                </a:lnTo>
                <a:lnTo>
                  <a:pt x="2892" y="119"/>
                </a:lnTo>
                <a:lnTo>
                  <a:pt x="2893" y="119"/>
                </a:lnTo>
                <a:lnTo>
                  <a:pt x="2893" y="121"/>
                </a:lnTo>
                <a:lnTo>
                  <a:pt x="2895" y="121"/>
                </a:lnTo>
                <a:lnTo>
                  <a:pt x="2896" y="121"/>
                </a:lnTo>
                <a:lnTo>
                  <a:pt x="2896" y="122"/>
                </a:lnTo>
                <a:lnTo>
                  <a:pt x="2896" y="124"/>
                </a:lnTo>
                <a:lnTo>
                  <a:pt x="2895" y="122"/>
                </a:lnTo>
                <a:lnTo>
                  <a:pt x="2893" y="122"/>
                </a:lnTo>
                <a:lnTo>
                  <a:pt x="2893" y="121"/>
                </a:lnTo>
                <a:lnTo>
                  <a:pt x="2892" y="121"/>
                </a:lnTo>
                <a:moveTo>
                  <a:pt x="2895" y="125"/>
                </a:moveTo>
                <a:lnTo>
                  <a:pt x="2893" y="125"/>
                </a:lnTo>
                <a:lnTo>
                  <a:pt x="2893" y="124"/>
                </a:lnTo>
                <a:lnTo>
                  <a:pt x="2895" y="125"/>
                </a:lnTo>
                <a:lnTo>
                  <a:pt x="2896" y="125"/>
                </a:lnTo>
                <a:lnTo>
                  <a:pt x="2896" y="127"/>
                </a:lnTo>
                <a:lnTo>
                  <a:pt x="2895" y="125"/>
                </a:lnTo>
                <a:moveTo>
                  <a:pt x="2905" y="128"/>
                </a:moveTo>
                <a:lnTo>
                  <a:pt x="2904" y="128"/>
                </a:lnTo>
                <a:lnTo>
                  <a:pt x="2902" y="128"/>
                </a:lnTo>
                <a:lnTo>
                  <a:pt x="2902" y="127"/>
                </a:lnTo>
                <a:lnTo>
                  <a:pt x="2901" y="127"/>
                </a:lnTo>
                <a:lnTo>
                  <a:pt x="2899" y="125"/>
                </a:lnTo>
                <a:lnTo>
                  <a:pt x="2899" y="124"/>
                </a:lnTo>
                <a:lnTo>
                  <a:pt x="2898" y="124"/>
                </a:lnTo>
                <a:lnTo>
                  <a:pt x="2898" y="124"/>
                </a:lnTo>
                <a:lnTo>
                  <a:pt x="2898" y="122"/>
                </a:lnTo>
                <a:lnTo>
                  <a:pt x="2899" y="122"/>
                </a:ln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4"/>
                </a:lnTo>
                <a:lnTo>
                  <a:pt x="2904" y="124"/>
                </a:lnTo>
                <a:lnTo>
                  <a:pt x="2905" y="125"/>
                </a:lnTo>
                <a:lnTo>
                  <a:pt x="2904" y="125"/>
                </a:lnTo>
                <a:lnTo>
                  <a:pt x="2902" y="125"/>
                </a:lnTo>
                <a:lnTo>
                  <a:pt x="2902" y="127"/>
                </a:lnTo>
                <a:lnTo>
                  <a:pt x="2904" y="127"/>
                </a:lnTo>
                <a:lnTo>
                  <a:pt x="2905" y="127"/>
                </a:lnTo>
                <a:lnTo>
                  <a:pt x="2907" y="128"/>
                </a:lnTo>
                <a:lnTo>
                  <a:pt x="2905" y="128"/>
                </a:lnTo>
                <a:moveTo>
                  <a:pt x="2873" y="163"/>
                </a:moveTo>
                <a:lnTo>
                  <a:pt x="2874" y="165"/>
                </a:lnTo>
                <a:lnTo>
                  <a:pt x="2873" y="165"/>
                </a:lnTo>
                <a:lnTo>
                  <a:pt x="2873" y="163"/>
                </a:lnTo>
                <a:moveTo>
                  <a:pt x="2398" y="253"/>
                </a:moveTo>
                <a:lnTo>
                  <a:pt x="2396" y="253"/>
                </a:lnTo>
                <a:lnTo>
                  <a:pt x="2398" y="252"/>
                </a:lnTo>
                <a:lnTo>
                  <a:pt x="2398" y="253"/>
                </a:lnTo>
                <a:moveTo>
                  <a:pt x="2413" y="212"/>
                </a:moveTo>
                <a:lnTo>
                  <a:pt x="2414" y="212"/>
                </a:lnTo>
                <a:lnTo>
                  <a:pt x="2414" y="213"/>
                </a:lnTo>
                <a:lnTo>
                  <a:pt x="2413" y="213"/>
                </a:lnTo>
                <a:lnTo>
                  <a:pt x="2413" y="212"/>
                </a:lnTo>
                <a:moveTo>
                  <a:pt x="2401" y="219"/>
                </a:moveTo>
                <a:lnTo>
                  <a:pt x="2402" y="221"/>
                </a:lnTo>
                <a:lnTo>
                  <a:pt x="2401" y="221"/>
                </a:lnTo>
                <a:lnTo>
                  <a:pt x="2401" y="219"/>
                </a:lnTo>
                <a:moveTo>
                  <a:pt x="2401" y="233"/>
                </a:moveTo>
                <a:lnTo>
                  <a:pt x="2399" y="234"/>
                </a:lnTo>
                <a:lnTo>
                  <a:pt x="2401" y="234"/>
                </a:lnTo>
                <a:lnTo>
                  <a:pt x="2399" y="236"/>
                </a:lnTo>
                <a:lnTo>
                  <a:pt x="2399" y="234"/>
                </a:lnTo>
                <a:lnTo>
                  <a:pt x="2399" y="233"/>
                </a:lnTo>
                <a:lnTo>
                  <a:pt x="2401" y="233"/>
                </a:lnTo>
                <a:moveTo>
                  <a:pt x="2391" y="227"/>
                </a:moveTo>
                <a:lnTo>
                  <a:pt x="2392" y="225"/>
                </a:lnTo>
                <a:lnTo>
                  <a:pt x="2392" y="227"/>
                </a:lnTo>
                <a:lnTo>
                  <a:pt x="2394" y="227"/>
                </a:lnTo>
                <a:lnTo>
                  <a:pt x="2392" y="228"/>
                </a:lnTo>
                <a:lnTo>
                  <a:pt x="2392" y="227"/>
                </a:lnTo>
                <a:lnTo>
                  <a:pt x="2391" y="227"/>
                </a:lnTo>
                <a:moveTo>
                  <a:pt x="2394" y="231"/>
                </a:moveTo>
                <a:lnTo>
                  <a:pt x="2395" y="231"/>
                </a:lnTo>
                <a:lnTo>
                  <a:pt x="2394" y="231"/>
                </a:lnTo>
                <a:lnTo>
                  <a:pt x="2394" y="233"/>
                </a:lnTo>
                <a:lnTo>
                  <a:pt x="2392" y="231"/>
                </a:lnTo>
                <a:lnTo>
                  <a:pt x="2394" y="231"/>
                </a:lnTo>
                <a:moveTo>
                  <a:pt x="2395" y="244"/>
                </a:moveTo>
                <a:lnTo>
                  <a:pt x="2394" y="244"/>
                </a:lnTo>
                <a:lnTo>
                  <a:pt x="2394" y="243"/>
                </a:lnTo>
                <a:lnTo>
                  <a:pt x="2395" y="243"/>
                </a:lnTo>
                <a:lnTo>
                  <a:pt x="2395" y="244"/>
                </a:lnTo>
                <a:moveTo>
                  <a:pt x="2395" y="241"/>
                </a:moveTo>
                <a:lnTo>
                  <a:pt x="2394" y="241"/>
                </a:lnTo>
                <a:lnTo>
                  <a:pt x="2394" y="240"/>
                </a:lnTo>
                <a:lnTo>
                  <a:pt x="2395" y="240"/>
                </a:lnTo>
                <a:lnTo>
                  <a:pt x="2395" y="241"/>
                </a:lnTo>
                <a:moveTo>
                  <a:pt x="2396" y="236"/>
                </a:moveTo>
                <a:lnTo>
                  <a:pt x="2396" y="236"/>
                </a:lnTo>
                <a:lnTo>
                  <a:pt x="2395" y="236"/>
                </a:lnTo>
                <a:lnTo>
                  <a:pt x="2394" y="236"/>
                </a:lnTo>
                <a:lnTo>
                  <a:pt x="2392" y="236"/>
                </a:lnTo>
                <a:lnTo>
                  <a:pt x="2391" y="237"/>
                </a:lnTo>
                <a:lnTo>
                  <a:pt x="2391" y="236"/>
                </a:lnTo>
                <a:lnTo>
                  <a:pt x="2392" y="236"/>
                </a:lnTo>
                <a:lnTo>
                  <a:pt x="2394" y="234"/>
                </a:lnTo>
                <a:lnTo>
                  <a:pt x="2395" y="234"/>
                </a:lnTo>
                <a:lnTo>
                  <a:pt x="2396" y="234"/>
                </a:lnTo>
                <a:lnTo>
                  <a:pt x="2396" y="234"/>
                </a:lnTo>
                <a:lnTo>
                  <a:pt x="2398" y="236"/>
                </a:lnTo>
                <a:lnTo>
                  <a:pt x="2396" y="236"/>
                </a:lnTo>
                <a:moveTo>
                  <a:pt x="2398" y="228"/>
                </a:moveTo>
                <a:lnTo>
                  <a:pt x="2396" y="227"/>
                </a:lnTo>
                <a:lnTo>
                  <a:pt x="2398" y="227"/>
                </a:lnTo>
                <a:lnTo>
                  <a:pt x="2399" y="227"/>
                </a:lnTo>
                <a:lnTo>
                  <a:pt x="2399" y="228"/>
                </a:lnTo>
                <a:lnTo>
                  <a:pt x="2398" y="228"/>
                </a:lnTo>
                <a:moveTo>
                  <a:pt x="2401" y="264"/>
                </a:moveTo>
                <a:lnTo>
                  <a:pt x="2399" y="264"/>
                </a:lnTo>
                <a:lnTo>
                  <a:pt x="2402" y="262"/>
                </a:lnTo>
                <a:lnTo>
                  <a:pt x="2401" y="264"/>
                </a:lnTo>
                <a:moveTo>
                  <a:pt x="2402" y="244"/>
                </a:moveTo>
                <a:lnTo>
                  <a:pt x="2401" y="246"/>
                </a:lnTo>
                <a:lnTo>
                  <a:pt x="2401" y="244"/>
                </a:lnTo>
                <a:lnTo>
                  <a:pt x="2401" y="243"/>
                </a:lnTo>
                <a:lnTo>
                  <a:pt x="2402" y="243"/>
                </a:lnTo>
                <a:lnTo>
                  <a:pt x="2401" y="244"/>
                </a:lnTo>
                <a:lnTo>
                  <a:pt x="2402" y="244"/>
                </a:lnTo>
                <a:moveTo>
                  <a:pt x="2404" y="243"/>
                </a:moveTo>
                <a:lnTo>
                  <a:pt x="2404" y="241"/>
                </a:lnTo>
                <a:lnTo>
                  <a:pt x="2405" y="241"/>
                </a:lnTo>
                <a:lnTo>
                  <a:pt x="2404" y="243"/>
                </a:lnTo>
                <a:moveTo>
                  <a:pt x="2407" y="236"/>
                </a:moveTo>
                <a:lnTo>
                  <a:pt x="2405" y="234"/>
                </a:lnTo>
                <a:lnTo>
                  <a:pt x="2405" y="236"/>
                </a:lnTo>
                <a:lnTo>
                  <a:pt x="2404" y="236"/>
                </a:lnTo>
                <a:lnTo>
                  <a:pt x="2402" y="236"/>
                </a:lnTo>
                <a:lnTo>
                  <a:pt x="2402" y="234"/>
                </a:lnTo>
                <a:lnTo>
                  <a:pt x="2404" y="234"/>
                </a:lnTo>
                <a:lnTo>
                  <a:pt x="2404" y="236"/>
                </a:lnTo>
                <a:lnTo>
                  <a:pt x="2405" y="234"/>
                </a:lnTo>
                <a:lnTo>
                  <a:pt x="2407" y="234"/>
                </a:lnTo>
                <a:lnTo>
                  <a:pt x="2407" y="236"/>
                </a:lnTo>
                <a:moveTo>
                  <a:pt x="2405" y="222"/>
                </a:moveTo>
                <a:lnTo>
                  <a:pt x="2405" y="221"/>
                </a:lnTo>
                <a:lnTo>
                  <a:pt x="2404" y="222"/>
                </a:lnTo>
                <a:lnTo>
                  <a:pt x="2404" y="221"/>
                </a:lnTo>
                <a:lnTo>
                  <a:pt x="2405" y="221"/>
                </a:lnTo>
                <a:lnTo>
                  <a:pt x="2407" y="222"/>
                </a:lnTo>
                <a:lnTo>
                  <a:pt x="2405" y="222"/>
                </a:lnTo>
                <a:moveTo>
                  <a:pt x="2407" y="216"/>
                </a:moveTo>
                <a:lnTo>
                  <a:pt x="2407" y="215"/>
                </a:lnTo>
                <a:lnTo>
                  <a:pt x="2410" y="215"/>
                </a:lnTo>
                <a:lnTo>
                  <a:pt x="2407" y="216"/>
                </a:lnTo>
                <a:moveTo>
                  <a:pt x="2414" y="216"/>
                </a:moveTo>
                <a:lnTo>
                  <a:pt x="2413" y="215"/>
                </a:lnTo>
                <a:lnTo>
                  <a:pt x="2411" y="215"/>
                </a:lnTo>
                <a:lnTo>
                  <a:pt x="2411" y="213"/>
                </a:lnTo>
                <a:lnTo>
                  <a:pt x="2410" y="212"/>
                </a:lnTo>
                <a:lnTo>
                  <a:pt x="2410" y="213"/>
                </a:lnTo>
                <a:lnTo>
                  <a:pt x="2408" y="213"/>
                </a:lnTo>
                <a:lnTo>
                  <a:pt x="2408" y="212"/>
                </a:lnTo>
                <a:lnTo>
                  <a:pt x="2410" y="212"/>
                </a:lnTo>
                <a:lnTo>
                  <a:pt x="2411" y="212"/>
                </a:lnTo>
                <a:lnTo>
                  <a:pt x="2411" y="213"/>
                </a:lnTo>
                <a:lnTo>
                  <a:pt x="2413" y="215"/>
                </a:lnTo>
                <a:lnTo>
                  <a:pt x="2414" y="215"/>
                </a:lnTo>
                <a:lnTo>
                  <a:pt x="2416" y="216"/>
                </a:lnTo>
                <a:lnTo>
                  <a:pt x="2414" y="216"/>
                </a:lnTo>
                <a:moveTo>
                  <a:pt x="2444" y="186"/>
                </a:moveTo>
                <a:lnTo>
                  <a:pt x="2444" y="187"/>
                </a:lnTo>
                <a:lnTo>
                  <a:pt x="2442" y="187"/>
                </a:lnTo>
                <a:lnTo>
                  <a:pt x="2442" y="186"/>
                </a:lnTo>
                <a:lnTo>
                  <a:pt x="2444" y="186"/>
                </a:lnTo>
                <a:lnTo>
                  <a:pt x="2444" y="184"/>
                </a:lnTo>
                <a:lnTo>
                  <a:pt x="2445" y="184"/>
                </a:lnTo>
                <a:lnTo>
                  <a:pt x="2444" y="186"/>
                </a:lnTo>
                <a:moveTo>
                  <a:pt x="2445" y="264"/>
                </a:moveTo>
                <a:lnTo>
                  <a:pt x="2445" y="262"/>
                </a:lnTo>
                <a:lnTo>
                  <a:pt x="2446" y="264"/>
                </a:lnTo>
                <a:lnTo>
                  <a:pt x="2445" y="264"/>
                </a:lnTo>
                <a:moveTo>
                  <a:pt x="2445" y="174"/>
                </a:moveTo>
                <a:lnTo>
                  <a:pt x="2445" y="172"/>
                </a:lnTo>
                <a:lnTo>
                  <a:pt x="2446" y="172"/>
                </a:lnTo>
                <a:lnTo>
                  <a:pt x="2445" y="174"/>
                </a:lnTo>
                <a:moveTo>
                  <a:pt x="2449" y="174"/>
                </a:moveTo>
                <a:lnTo>
                  <a:pt x="2449" y="172"/>
                </a:lnTo>
                <a:lnTo>
                  <a:pt x="2451" y="172"/>
                </a:lnTo>
                <a:lnTo>
                  <a:pt x="2449" y="174"/>
                </a:lnTo>
                <a:moveTo>
                  <a:pt x="2458" y="162"/>
                </a:moveTo>
                <a:lnTo>
                  <a:pt x="2457" y="162"/>
                </a:lnTo>
                <a:lnTo>
                  <a:pt x="2457" y="161"/>
                </a:lnTo>
                <a:lnTo>
                  <a:pt x="2458" y="161"/>
                </a:lnTo>
                <a:lnTo>
                  <a:pt x="2458" y="162"/>
                </a:lnTo>
                <a:moveTo>
                  <a:pt x="2461" y="162"/>
                </a:moveTo>
                <a:lnTo>
                  <a:pt x="2460" y="161"/>
                </a:lnTo>
                <a:lnTo>
                  <a:pt x="2460" y="161"/>
                </a:lnTo>
                <a:lnTo>
                  <a:pt x="2461" y="161"/>
                </a:lnTo>
                <a:lnTo>
                  <a:pt x="2461" y="162"/>
                </a:lnTo>
                <a:moveTo>
                  <a:pt x="2461" y="159"/>
                </a:moveTo>
                <a:lnTo>
                  <a:pt x="2460" y="159"/>
                </a:lnTo>
                <a:lnTo>
                  <a:pt x="2458" y="161"/>
                </a:lnTo>
                <a:lnTo>
                  <a:pt x="2458" y="159"/>
                </a:lnTo>
                <a:lnTo>
                  <a:pt x="2460" y="159"/>
                </a:lnTo>
                <a:lnTo>
                  <a:pt x="2461" y="158"/>
                </a:lnTo>
                <a:lnTo>
                  <a:pt x="2461" y="159"/>
                </a:lnTo>
                <a:moveTo>
                  <a:pt x="2470" y="140"/>
                </a:moveTo>
                <a:lnTo>
                  <a:pt x="2468" y="140"/>
                </a:lnTo>
                <a:lnTo>
                  <a:pt x="2467" y="140"/>
                </a:lnTo>
                <a:lnTo>
                  <a:pt x="2467" y="138"/>
                </a:lnTo>
                <a:lnTo>
                  <a:pt x="2468" y="138"/>
                </a:lnTo>
                <a:lnTo>
                  <a:pt x="2470" y="138"/>
                </a:lnTo>
                <a:lnTo>
                  <a:pt x="2471" y="140"/>
                </a:lnTo>
                <a:lnTo>
                  <a:pt x="2470" y="140"/>
                </a:lnTo>
                <a:moveTo>
                  <a:pt x="2480" y="138"/>
                </a:moveTo>
                <a:lnTo>
                  <a:pt x="2479" y="138"/>
                </a:lnTo>
                <a:lnTo>
                  <a:pt x="2479" y="137"/>
                </a:lnTo>
                <a:lnTo>
                  <a:pt x="2480" y="137"/>
                </a:lnTo>
                <a:lnTo>
                  <a:pt x="2480" y="138"/>
                </a:lnTo>
                <a:moveTo>
                  <a:pt x="2538" y="128"/>
                </a:moveTo>
                <a:lnTo>
                  <a:pt x="2538" y="127"/>
                </a:lnTo>
                <a:lnTo>
                  <a:pt x="2539" y="128"/>
                </a:lnTo>
                <a:lnTo>
                  <a:pt x="2538" y="128"/>
                </a:lnTo>
                <a:moveTo>
                  <a:pt x="2552" y="134"/>
                </a:moveTo>
                <a:lnTo>
                  <a:pt x="2552" y="133"/>
                </a:lnTo>
                <a:lnTo>
                  <a:pt x="2554" y="133"/>
                </a:lnTo>
                <a:lnTo>
                  <a:pt x="2552" y="134"/>
                </a:lnTo>
                <a:moveTo>
                  <a:pt x="2568" y="244"/>
                </a:moveTo>
                <a:lnTo>
                  <a:pt x="2567" y="243"/>
                </a:lnTo>
                <a:lnTo>
                  <a:pt x="2568" y="243"/>
                </a:lnTo>
                <a:lnTo>
                  <a:pt x="2568" y="244"/>
                </a:lnTo>
                <a:moveTo>
                  <a:pt x="2574" y="141"/>
                </a:moveTo>
                <a:lnTo>
                  <a:pt x="2574" y="140"/>
                </a:lnTo>
                <a:lnTo>
                  <a:pt x="2576" y="141"/>
                </a:lnTo>
                <a:lnTo>
                  <a:pt x="2574" y="141"/>
                </a:lnTo>
                <a:moveTo>
                  <a:pt x="2432" y="294"/>
                </a:moveTo>
                <a:lnTo>
                  <a:pt x="2430" y="294"/>
                </a:lnTo>
                <a:lnTo>
                  <a:pt x="2429" y="294"/>
                </a:lnTo>
                <a:lnTo>
                  <a:pt x="2429" y="293"/>
                </a:lnTo>
                <a:lnTo>
                  <a:pt x="2429" y="292"/>
                </a:lnTo>
                <a:lnTo>
                  <a:pt x="2427" y="292"/>
                </a:lnTo>
                <a:lnTo>
                  <a:pt x="2426" y="292"/>
                </a:lnTo>
                <a:lnTo>
                  <a:pt x="2426" y="290"/>
                </a:lnTo>
                <a:lnTo>
                  <a:pt x="2426" y="289"/>
                </a:lnTo>
                <a:lnTo>
                  <a:pt x="2427" y="289"/>
                </a:lnTo>
                <a:lnTo>
                  <a:pt x="2429" y="289"/>
                </a:lnTo>
                <a:lnTo>
                  <a:pt x="2430" y="289"/>
                </a:lnTo>
                <a:lnTo>
                  <a:pt x="2430" y="290"/>
                </a:lnTo>
                <a:lnTo>
                  <a:pt x="2430" y="292"/>
                </a:lnTo>
                <a:lnTo>
                  <a:pt x="2430" y="293"/>
                </a:lnTo>
                <a:lnTo>
                  <a:pt x="2432" y="293"/>
                </a:lnTo>
                <a:lnTo>
                  <a:pt x="2432" y="294"/>
                </a:lnTo>
                <a:moveTo>
                  <a:pt x="2242" y="548"/>
                </a:moveTo>
                <a:lnTo>
                  <a:pt x="2242" y="549"/>
                </a:lnTo>
                <a:lnTo>
                  <a:pt x="2241" y="549"/>
                </a:lnTo>
                <a:lnTo>
                  <a:pt x="2241" y="548"/>
                </a:lnTo>
                <a:lnTo>
                  <a:pt x="2241" y="546"/>
                </a:lnTo>
                <a:lnTo>
                  <a:pt x="2242" y="546"/>
                </a:lnTo>
                <a:lnTo>
                  <a:pt x="2242" y="548"/>
                </a:lnTo>
                <a:moveTo>
                  <a:pt x="2332" y="459"/>
                </a:moveTo>
                <a:lnTo>
                  <a:pt x="2332" y="458"/>
                </a:lnTo>
                <a:lnTo>
                  <a:pt x="2333" y="459"/>
                </a:lnTo>
                <a:lnTo>
                  <a:pt x="2332" y="459"/>
                </a:lnTo>
                <a:moveTo>
                  <a:pt x="2339" y="455"/>
                </a:moveTo>
                <a:lnTo>
                  <a:pt x="2338" y="455"/>
                </a:lnTo>
                <a:lnTo>
                  <a:pt x="2338" y="453"/>
                </a:lnTo>
                <a:lnTo>
                  <a:pt x="2339" y="453"/>
                </a:lnTo>
                <a:lnTo>
                  <a:pt x="2339" y="455"/>
                </a:lnTo>
                <a:moveTo>
                  <a:pt x="2385" y="365"/>
                </a:moveTo>
                <a:lnTo>
                  <a:pt x="2385" y="364"/>
                </a:lnTo>
                <a:lnTo>
                  <a:pt x="2386" y="365"/>
                </a:lnTo>
                <a:lnTo>
                  <a:pt x="2385" y="365"/>
                </a:lnTo>
                <a:moveTo>
                  <a:pt x="2416" y="339"/>
                </a:moveTo>
                <a:lnTo>
                  <a:pt x="2414" y="339"/>
                </a:lnTo>
                <a:lnTo>
                  <a:pt x="2414" y="337"/>
                </a:lnTo>
                <a:lnTo>
                  <a:pt x="2416" y="337"/>
                </a:lnTo>
                <a:lnTo>
                  <a:pt x="2416" y="339"/>
                </a:lnTo>
                <a:moveTo>
                  <a:pt x="2433" y="287"/>
                </a:moveTo>
                <a:lnTo>
                  <a:pt x="2435" y="287"/>
                </a:lnTo>
                <a:lnTo>
                  <a:pt x="2435" y="289"/>
                </a:lnTo>
                <a:lnTo>
                  <a:pt x="2436" y="287"/>
                </a:lnTo>
                <a:lnTo>
                  <a:pt x="2436" y="289"/>
                </a:lnTo>
                <a:lnTo>
                  <a:pt x="2435" y="289"/>
                </a:lnTo>
                <a:lnTo>
                  <a:pt x="2433" y="289"/>
                </a:lnTo>
                <a:lnTo>
                  <a:pt x="2433" y="287"/>
                </a:lnTo>
                <a:moveTo>
                  <a:pt x="2435" y="333"/>
                </a:moveTo>
                <a:lnTo>
                  <a:pt x="2433" y="331"/>
                </a:lnTo>
                <a:lnTo>
                  <a:pt x="2435" y="331"/>
                </a:lnTo>
                <a:lnTo>
                  <a:pt x="2435" y="333"/>
                </a:lnTo>
                <a:moveTo>
                  <a:pt x="2514" y="467"/>
                </a:moveTo>
                <a:lnTo>
                  <a:pt x="2513" y="467"/>
                </a:lnTo>
                <a:lnTo>
                  <a:pt x="2513" y="465"/>
                </a:lnTo>
                <a:lnTo>
                  <a:pt x="2514" y="465"/>
                </a:lnTo>
                <a:lnTo>
                  <a:pt x="2514" y="467"/>
                </a:lnTo>
                <a:moveTo>
                  <a:pt x="2129" y="938"/>
                </a:moveTo>
                <a:lnTo>
                  <a:pt x="2127" y="938"/>
                </a:lnTo>
                <a:lnTo>
                  <a:pt x="2127" y="939"/>
                </a:lnTo>
                <a:lnTo>
                  <a:pt x="2126" y="939"/>
                </a:lnTo>
                <a:lnTo>
                  <a:pt x="2127" y="938"/>
                </a:lnTo>
                <a:lnTo>
                  <a:pt x="2129" y="936"/>
                </a:lnTo>
                <a:lnTo>
                  <a:pt x="2129" y="938"/>
                </a:lnTo>
                <a:moveTo>
                  <a:pt x="2129" y="961"/>
                </a:moveTo>
                <a:lnTo>
                  <a:pt x="2127" y="961"/>
                </a:lnTo>
                <a:lnTo>
                  <a:pt x="2126" y="960"/>
                </a:lnTo>
                <a:lnTo>
                  <a:pt x="2127" y="960"/>
                </a:lnTo>
                <a:lnTo>
                  <a:pt x="2129" y="960"/>
                </a:lnTo>
                <a:lnTo>
                  <a:pt x="2129" y="961"/>
                </a:lnTo>
                <a:moveTo>
                  <a:pt x="2133" y="961"/>
                </a:moveTo>
                <a:lnTo>
                  <a:pt x="2132" y="961"/>
                </a:lnTo>
                <a:lnTo>
                  <a:pt x="2133" y="960"/>
                </a:lnTo>
                <a:lnTo>
                  <a:pt x="2133" y="961"/>
                </a:lnTo>
                <a:moveTo>
                  <a:pt x="2135" y="961"/>
                </a:moveTo>
                <a:lnTo>
                  <a:pt x="2135" y="960"/>
                </a:lnTo>
                <a:lnTo>
                  <a:pt x="2136" y="961"/>
                </a:lnTo>
                <a:lnTo>
                  <a:pt x="2135" y="961"/>
                </a:lnTo>
                <a:moveTo>
                  <a:pt x="2138" y="961"/>
                </a:moveTo>
                <a:lnTo>
                  <a:pt x="2138" y="960"/>
                </a:lnTo>
                <a:lnTo>
                  <a:pt x="2139" y="961"/>
                </a:lnTo>
                <a:lnTo>
                  <a:pt x="2138" y="961"/>
                </a:lnTo>
                <a:moveTo>
                  <a:pt x="2139" y="947"/>
                </a:moveTo>
                <a:lnTo>
                  <a:pt x="2139" y="945"/>
                </a:lnTo>
                <a:lnTo>
                  <a:pt x="2141" y="945"/>
                </a:lnTo>
                <a:lnTo>
                  <a:pt x="2141" y="947"/>
                </a:lnTo>
                <a:lnTo>
                  <a:pt x="2139" y="947"/>
                </a:lnTo>
                <a:moveTo>
                  <a:pt x="2142" y="958"/>
                </a:moveTo>
                <a:lnTo>
                  <a:pt x="2141" y="958"/>
                </a:lnTo>
                <a:lnTo>
                  <a:pt x="2141" y="957"/>
                </a:lnTo>
                <a:lnTo>
                  <a:pt x="2142" y="957"/>
                </a:lnTo>
                <a:lnTo>
                  <a:pt x="2142" y="958"/>
                </a:lnTo>
                <a:moveTo>
                  <a:pt x="2145" y="973"/>
                </a:moveTo>
                <a:lnTo>
                  <a:pt x="2146" y="972"/>
                </a:lnTo>
                <a:lnTo>
                  <a:pt x="2148" y="972"/>
                </a:lnTo>
                <a:lnTo>
                  <a:pt x="2148" y="973"/>
                </a:lnTo>
                <a:lnTo>
                  <a:pt x="2146" y="973"/>
                </a:lnTo>
                <a:lnTo>
                  <a:pt x="2145" y="973"/>
                </a:lnTo>
                <a:moveTo>
                  <a:pt x="2148" y="978"/>
                </a:moveTo>
                <a:lnTo>
                  <a:pt x="2146" y="978"/>
                </a:lnTo>
                <a:lnTo>
                  <a:pt x="2146" y="976"/>
                </a:lnTo>
                <a:lnTo>
                  <a:pt x="2148" y="976"/>
                </a:lnTo>
                <a:lnTo>
                  <a:pt x="2148" y="978"/>
                </a:lnTo>
                <a:moveTo>
                  <a:pt x="2149" y="975"/>
                </a:moveTo>
                <a:lnTo>
                  <a:pt x="2148" y="975"/>
                </a:lnTo>
                <a:lnTo>
                  <a:pt x="2148" y="975"/>
                </a:lnTo>
                <a:lnTo>
                  <a:pt x="2149" y="975"/>
                </a:lnTo>
                <a:lnTo>
                  <a:pt x="2149" y="975"/>
                </a:lnTo>
                <a:moveTo>
                  <a:pt x="2394" y="1061"/>
                </a:moveTo>
                <a:lnTo>
                  <a:pt x="2392" y="1061"/>
                </a:lnTo>
                <a:lnTo>
                  <a:pt x="2391" y="1061"/>
                </a:lnTo>
                <a:lnTo>
                  <a:pt x="2391" y="1060"/>
                </a:lnTo>
                <a:lnTo>
                  <a:pt x="2392" y="1060"/>
                </a:lnTo>
                <a:lnTo>
                  <a:pt x="2394" y="1060"/>
                </a:lnTo>
                <a:lnTo>
                  <a:pt x="2394" y="1061"/>
                </a:lnTo>
                <a:moveTo>
                  <a:pt x="2396" y="1060"/>
                </a:moveTo>
                <a:lnTo>
                  <a:pt x="2395" y="1060"/>
                </a:lnTo>
                <a:lnTo>
                  <a:pt x="2395" y="1058"/>
                </a:lnTo>
                <a:lnTo>
                  <a:pt x="2396" y="1058"/>
                </a:lnTo>
                <a:lnTo>
                  <a:pt x="2396" y="1058"/>
                </a:lnTo>
                <a:lnTo>
                  <a:pt x="2396" y="1060"/>
                </a:lnTo>
                <a:moveTo>
                  <a:pt x="2419" y="1076"/>
                </a:moveTo>
                <a:lnTo>
                  <a:pt x="2417" y="1076"/>
                </a:lnTo>
                <a:lnTo>
                  <a:pt x="2417" y="1075"/>
                </a:lnTo>
                <a:lnTo>
                  <a:pt x="2416" y="1076"/>
                </a:lnTo>
                <a:lnTo>
                  <a:pt x="2416" y="1075"/>
                </a:lnTo>
                <a:lnTo>
                  <a:pt x="2417" y="1075"/>
                </a:lnTo>
                <a:lnTo>
                  <a:pt x="2419" y="1075"/>
                </a:lnTo>
                <a:lnTo>
                  <a:pt x="2419" y="1076"/>
                </a:lnTo>
                <a:moveTo>
                  <a:pt x="2518" y="1266"/>
                </a:moveTo>
                <a:lnTo>
                  <a:pt x="2517" y="1266"/>
                </a:lnTo>
                <a:lnTo>
                  <a:pt x="2517" y="1268"/>
                </a:lnTo>
                <a:lnTo>
                  <a:pt x="2516" y="1268"/>
                </a:lnTo>
                <a:lnTo>
                  <a:pt x="2514" y="1268"/>
                </a:lnTo>
                <a:lnTo>
                  <a:pt x="2514" y="1266"/>
                </a:lnTo>
                <a:lnTo>
                  <a:pt x="2514" y="1265"/>
                </a:lnTo>
                <a:lnTo>
                  <a:pt x="2516" y="1265"/>
                </a:lnTo>
                <a:lnTo>
                  <a:pt x="2517" y="1263"/>
                </a:lnTo>
                <a:lnTo>
                  <a:pt x="2518" y="1265"/>
                </a:lnTo>
                <a:lnTo>
                  <a:pt x="2518" y="1266"/>
                </a:lnTo>
                <a:moveTo>
                  <a:pt x="2783" y="804"/>
                </a:moveTo>
                <a:lnTo>
                  <a:pt x="2785" y="804"/>
                </a:lnTo>
                <a:lnTo>
                  <a:pt x="2780" y="805"/>
                </a:lnTo>
                <a:lnTo>
                  <a:pt x="2783" y="804"/>
                </a:lnTo>
                <a:moveTo>
                  <a:pt x="3482" y="807"/>
                </a:moveTo>
                <a:lnTo>
                  <a:pt x="3480" y="807"/>
                </a:lnTo>
                <a:lnTo>
                  <a:pt x="3480" y="805"/>
                </a:lnTo>
                <a:lnTo>
                  <a:pt x="3482" y="805"/>
                </a:lnTo>
                <a:lnTo>
                  <a:pt x="3482" y="807"/>
                </a:lnTo>
                <a:moveTo>
                  <a:pt x="3652" y="1001"/>
                </a:moveTo>
                <a:lnTo>
                  <a:pt x="3652" y="1003"/>
                </a:lnTo>
                <a:lnTo>
                  <a:pt x="3651" y="1003"/>
                </a:lnTo>
                <a:lnTo>
                  <a:pt x="3651" y="1001"/>
                </a:lnTo>
                <a:lnTo>
                  <a:pt x="3652" y="1000"/>
                </a:lnTo>
                <a:lnTo>
                  <a:pt x="3652" y="1001"/>
                </a:lnTo>
                <a:moveTo>
                  <a:pt x="3783" y="549"/>
                </a:moveTo>
                <a:lnTo>
                  <a:pt x="3782" y="549"/>
                </a:lnTo>
                <a:lnTo>
                  <a:pt x="3782" y="548"/>
                </a:lnTo>
                <a:lnTo>
                  <a:pt x="3783" y="548"/>
                </a:lnTo>
                <a:lnTo>
                  <a:pt x="3783" y="549"/>
                </a:lnTo>
                <a:moveTo>
                  <a:pt x="3714" y="340"/>
                </a:moveTo>
                <a:lnTo>
                  <a:pt x="3715" y="342"/>
                </a:lnTo>
                <a:lnTo>
                  <a:pt x="3714" y="342"/>
                </a:lnTo>
                <a:lnTo>
                  <a:pt x="3713" y="340"/>
                </a:lnTo>
                <a:lnTo>
                  <a:pt x="3714" y="340"/>
                </a:lnTo>
                <a:moveTo>
                  <a:pt x="3543" y="143"/>
                </a:moveTo>
                <a:lnTo>
                  <a:pt x="3545" y="144"/>
                </a:lnTo>
                <a:lnTo>
                  <a:pt x="3543" y="144"/>
                </a:lnTo>
                <a:lnTo>
                  <a:pt x="3543" y="143"/>
                </a:lnTo>
                <a:moveTo>
                  <a:pt x="3483" y="144"/>
                </a:moveTo>
                <a:lnTo>
                  <a:pt x="3483" y="146"/>
                </a:lnTo>
                <a:lnTo>
                  <a:pt x="3486" y="146"/>
                </a:lnTo>
                <a:lnTo>
                  <a:pt x="3486" y="147"/>
                </a:lnTo>
                <a:lnTo>
                  <a:pt x="3485" y="147"/>
                </a:lnTo>
                <a:lnTo>
                  <a:pt x="3483" y="147"/>
                </a:lnTo>
                <a:lnTo>
                  <a:pt x="3483" y="146"/>
                </a:lnTo>
                <a:lnTo>
                  <a:pt x="3482" y="144"/>
                </a:lnTo>
                <a:lnTo>
                  <a:pt x="3483" y="144"/>
                </a:lnTo>
                <a:moveTo>
                  <a:pt x="3477" y="141"/>
                </a:moveTo>
                <a:lnTo>
                  <a:pt x="3477" y="143"/>
                </a:lnTo>
                <a:lnTo>
                  <a:pt x="3476" y="141"/>
                </a:lnTo>
                <a:lnTo>
                  <a:pt x="3477" y="141"/>
                </a:lnTo>
                <a:moveTo>
                  <a:pt x="3470" y="140"/>
                </a:moveTo>
                <a:lnTo>
                  <a:pt x="3471" y="140"/>
                </a:lnTo>
                <a:lnTo>
                  <a:pt x="3473" y="141"/>
                </a:lnTo>
                <a:lnTo>
                  <a:pt x="3470" y="140"/>
                </a:lnTo>
                <a:lnTo>
                  <a:pt x="3471" y="141"/>
                </a:lnTo>
                <a:lnTo>
                  <a:pt x="3470" y="141"/>
                </a:lnTo>
                <a:lnTo>
                  <a:pt x="3468" y="140"/>
                </a:lnTo>
                <a:lnTo>
                  <a:pt x="3470" y="140"/>
                </a:lnTo>
                <a:moveTo>
                  <a:pt x="3464" y="138"/>
                </a:moveTo>
                <a:lnTo>
                  <a:pt x="3465" y="140"/>
                </a:lnTo>
                <a:lnTo>
                  <a:pt x="3464" y="140"/>
                </a:lnTo>
                <a:lnTo>
                  <a:pt x="3464" y="138"/>
                </a:lnTo>
                <a:moveTo>
                  <a:pt x="3298" y="109"/>
                </a:moveTo>
                <a:lnTo>
                  <a:pt x="3298" y="110"/>
                </a:lnTo>
                <a:lnTo>
                  <a:pt x="3296" y="109"/>
                </a:lnTo>
                <a:lnTo>
                  <a:pt x="3298" y="109"/>
                </a:lnTo>
                <a:moveTo>
                  <a:pt x="3261" y="105"/>
                </a:moveTo>
                <a:lnTo>
                  <a:pt x="3264" y="106"/>
                </a:lnTo>
                <a:lnTo>
                  <a:pt x="3263" y="106"/>
                </a:lnTo>
                <a:lnTo>
                  <a:pt x="3261" y="106"/>
                </a:lnTo>
                <a:lnTo>
                  <a:pt x="3261" y="105"/>
                </a:lnTo>
                <a:moveTo>
                  <a:pt x="3248" y="113"/>
                </a:moveTo>
                <a:lnTo>
                  <a:pt x="3248" y="115"/>
                </a:lnTo>
                <a:lnTo>
                  <a:pt x="3246" y="113"/>
                </a:lnTo>
                <a:lnTo>
                  <a:pt x="3248" y="113"/>
                </a:lnTo>
                <a:moveTo>
                  <a:pt x="3151" y="105"/>
                </a:moveTo>
                <a:lnTo>
                  <a:pt x="3154" y="105"/>
                </a:lnTo>
                <a:lnTo>
                  <a:pt x="3154" y="106"/>
                </a:lnTo>
                <a:lnTo>
                  <a:pt x="3152" y="106"/>
                </a:lnTo>
                <a:lnTo>
                  <a:pt x="3151" y="106"/>
                </a:lnTo>
                <a:lnTo>
                  <a:pt x="3151" y="105"/>
                </a:lnTo>
                <a:moveTo>
                  <a:pt x="3149" y="105"/>
                </a:moveTo>
                <a:lnTo>
                  <a:pt x="3148" y="105"/>
                </a:lnTo>
                <a:lnTo>
                  <a:pt x="3146" y="105"/>
                </a:lnTo>
                <a:lnTo>
                  <a:pt x="3145" y="103"/>
                </a:lnTo>
                <a:lnTo>
                  <a:pt x="3149" y="105"/>
                </a:lnTo>
                <a:moveTo>
                  <a:pt x="3051" y="102"/>
                </a:moveTo>
                <a:lnTo>
                  <a:pt x="3049" y="102"/>
                </a:lnTo>
                <a:lnTo>
                  <a:pt x="3048" y="100"/>
                </a:lnTo>
                <a:lnTo>
                  <a:pt x="3051" y="102"/>
                </a:lnTo>
                <a:moveTo>
                  <a:pt x="3032" y="93"/>
                </a:moveTo>
                <a:lnTo>
                  <a:pt x="3033" y="93"/>
                </a:lnTo>
                <a:lnTo>
                  <a:pt x="3033" y="94"/>
                </a:lnTo>
                <a:lnTo>
                  <a:pt x="3032" y="94"/>
                </a:lnTo>
                <a:lnTo>
                  <a:pt x="3032" y="93"/>
                </a:lnTo>
                <a:lnTo>
                  <a:pt x="3032" y="93"/>
                </a:lnTo>
                <a:moveTo>
                  <a:pt x="2960" y="68"/>
                </a:moveTo>
                <a:lnTo>
                  <a:pt x="2961" y="69"/>
                </a:lnTo>
                <a:lnTo>
                  <a:pt x="2961" y="69"/>
                </a:lnTo>
                <a:lnTo>
                  <a:pt x="2960" y="69"/>
                </a:lnTo>
                <a:lnTo>
                  <a:pt x="2960" y="68"/>
                </a:lnTo>
                <a:moveTo>
                  <a:pt x="2920" y="158"/>
                </a:moveTo>
                <a:lnTo>
                  <a:pt x="2920" y="159"/>
                </a:lnTo>
                <a:lnTo>
                  <a:pt x="2918" y="158"/>
                </a:lnTo>
                <a:lnTo>
                  <a:pt x="2920" y="158"/>
                </a:lnTo>
                <a:moveTo>
                  <a:pt x="2916" y="158"/>
                </a:moveTo>
                <a:lnTo>
                  <a:pt x="2917" y="158"/>
                </a:lnTo>
                <a:lnTo>
                  <a:pt x="2917" y="159"/>
                </a:lnTo>
                <a:lnTo>
                  <a:pt x="2916" y="159"/>
                </a:lnTo>
                <a:lnTo>
                  <a:pt x="2916" y="158"/>
                </a:lnTo>
                <a:moveTo>
                  <a:pt x="2860" y="166"/>
                </a:moveTo>
                <a:lnTo>
                  <a:pt x="2861" y="166"/>
                </a:lnTo>
                <a:lnTo>
                  <a:pt x="2861" y="165"/>
                </a:lnTo>
                <a:lnTo>
                  <a:pt x="2863" y="166"/>
                </a:lnTo>
                <a:lnTo>
                  <a:pt x="2863" y="165"/>
                </a:lnTo>
                <a:lnTo>
                  <a:pt x="2864" y="165"/>
                </a:lnTo>
                <a:lnTo>
                  <a:pt x="2864" y="166"/>
                </a:lnTo>
                <a:lnTo>
                  <a:pt x="2863" y="166"/>
                </a:lnTo>
                <a:lnTo>
                  <a:pt x="2863" y="168"/>
                </a:lnTo>
                <a:lnTo>
                  <a:pt x="2864" y="168"/>
                </a:lnTo>
                <a:lnTo>
                  <a:pt x="2864" y="169"/>
                </a:lnTo>
                <a:lnTo>
                  <a:pt x="2861" y="169"/>
                </a:lnTo>
                <a:lnTo>
                  <a:pt x="2861" y="168"/>
                </a:lnTo>
                <a:lnTo>
                  <a:pt x="2860" y="168"/>
                </a:lnTo>
                <a:lnTo>
                  <a:pt x="2858" y="166"/>
                </a:lnTo>
                <a:lnTo>
                  <a:pt x="2860" y="166"/>
                </a:lnTo>
                <a:moveTo>
                  <a:pt x="2701" y="156"/>
                </a:moveTo>
                <a:lnTo>
                  <a:pt x="2701" y="158"/>
                </a:lnTo>
                <a:lnTo>
                  <a:pt x="2699" y="156"/>
                </a:lnTo>
                <a:lnTo>
                  <a:pt x="2701" y="156"/>
                </a:lnTo>
                <a:moveTo>
                  <a:pt x="2679" y="518"/>
                </a:moveTo>
                <a:lnTo>
                  <a:pt x="2679" y="517"/>
                </a:lnTo>
                <a:lnTo>
                  <a:pt x="2679" y="517"/>
                </a:lnTo>
                <a:lnTo>
                  <a:pt x="2679" y="518"/>
                </a:lnTo>
                <a:moveTo>
                  <a:pt x="3288" y="854"/>
                </a:moveTo>
                <a:lnTo>
                  <a:pt x="3286" y="854"/>
                </a:lnTo>
                <a:lnTo>
                  <a:pt x="3286" y="852"/>
                </a:lnTo>
                <a:lnTo>
                  <a:pt x="3288" y="852"/>
                </a:lnTo>
                <a:lnTo>
                  <a:pt x="3288" y="854"/>
                </a:lnTo>
                <a:moveTo>
                  <a:pt x="3465" y="802"/>
                </a:moveTo>
                <a:lnTo>
                  <a:pt x="3464" y="801"/>
                </a:lnTo>
                <a:lnTo>
                  <a:pt x="3465" y="801"/>
                </a:lnTo>
                <a:lnTo>
                  <a:pt x="3465" y="802"/>
                </a:lnTo>
                <a:moveTo>
                  <a:pt x="3490" y="802"/>
                </a:moveTo>
                <a:lnTo>
                  <a:pt x="3490" y="801"/>
                </a:lnTo>
                <a:lnTo>
                  <a:pt x="3492" y="801"/>
                </a:lnTo>
                <a:lnTo>
                  <a:pt x="3490" y="802"/>
                </a:lnTo>
                <a:moveTo>
                  <a:pt x="3539" y="833"/>
                </a:moveTo>
                <a:lnTo>
                  <a:pt x="3539" y="833"/>
                </a:lnTo>
                <a:lnTo>
                  <a:pt x="3539" y="832"/>
                </a:lnTo>
                <a:lnTo>
                  <a:pt x="3540" y="833"/>
                </a:lnTo>
                <a:lnTo>
                  <a:pt x="3539" y="833"/>
                </a:lnTo>
                <a:moveTo>
                  <a:pt x="3598" y="894"/>
                </a:moveTo>
                <a:lnTo>
                  <a:pt x="3598" y="895"/>
                </a:lnTo>
                <a:lnTo>
                  <a:pt x="3598" y="895"/>
                </a:lnTo>
                <a:lnTo>
                  <a:pt x="3598" y="894"/>
                </a:lnTo>
                <a:lnTo>
                  <a:pt x="3598" y="892"/>
                </a:lnTo>
                <a:lnTo>
                  <a:pt x="3598" y="892"/>
                </a:lnTo>
                <a:lnTo>
                  <a:pt x="3598" y="894"/>
                </a:lnTo>
                <a:lnTo>
                  <a:pt x="3598" y="894"/>
                </a:lnTo>
                <a:moveTo>
                  <a:pt x="3543" y="844"/>
                </a:moveTo>
                <a:lnTo>
                  <a:pt x="3543" y="842"/>
                </a:lnTo>
                <a:lnTo>
                  <a:pt x="3545" y="844"/>
                </a:lnTo>
                <a:lnTo>
                  <a:pt x="3543" y="844"/>
                </a:lnTo>
                <a:moveTo>
                  <a:pt x="3843" y="612"/>
                </a:moveTo>
                <a:lnTo>
                  <a:pt x="3845" y="612"/>
                </a:lnTo>
                <a:lnTo>
                  <a:pt x="3845" y="614"/>
                </a:lnTo>
                <a:lnTo>
                  <a:pt x="3843" y="614"/>
                </a:lnTo>
                <a:lnTo>
                  <a:pt x="3842" y="614"/>
                </a:lnTo>
                <a:lnTo>
                  <a:pt x="3842" y="612"/>
                </a:lnTo>
                <a:lnTo>
                  <a:pt x="3843" y="612"/>
                </a:lnTo>
                <a:moveTo>
                  <a:pt x="2833" y="783"/>
                </a:moveTo>
                <a:lnTo>
                  <a:pt x="2835" y="785"/>
                </a:lnTo>
                <a:lnTo>
                  <a:pt x="2833" y="785"/>
                </a:lnTo>
                <a:lnTo>
                  <a:pt x="2833" y="783"/>
                </a:lnTo>
                <a:moveTo>
                  <a:pt x="3842" y="733"/>
                </a:moveTo>
                <a:lnTo>
                  <a:pt x="3842" y="732"/>
                </a:lnTo>
                <a:lnTo>
                  <a:pt x="3843" y="732"/>
                </a:lnTo>
                <a:lnTo>
                  <a:pt x="3843" y="733"/>
                </a:lnTo>
                <a:lnTo>
                  <a:pt x="3843" y="735"/>
                </a:lnTo>
                <a:lnTo>
                  <a:pt x="3842" y="735"/>
                </a:lnTo>
                <a:lnTo>
                  <a:pt x="3842" y="733"/>
                </a:lnTo>
                <a:moveTo>
                  <a:pt x="2866" y="1253"/>
                </a:moveTo>
                <a:lnTo>
                  <a:pt x="2867" y="1251"/>
                </a:lnTo>
                <a:lnTo>
                  <a:pt x="2867" y="1253"/>
                </a:lnTo>
                <a:lnTo>
                  <a:pt x="2866" y="1253"/>
                </a:lnTo>
                <a:moveTo>
                  <a:pt x="2163" y="1011"/>
                </a:moveTo>
                <a:lnTo>
                  <a:pt x="2164" y="1011"/>
                </a:lnTo>
                <a:lnTo>
                  <a:pt x="2163" y="1011"/>
                </a:lnTo>
                <a:lnTo>
                  <a:pt x="2163" y="1011"/>
                </a:lnTo>
                <a:moveTo>
                  <a:pt x="2639" y="524"/>
                </a:moveTo>
                <a:lnTo>
                  <a:pt x="2639" y="526"/>
                </a:lnTo>
                <a:lnTo>
                  <a:pt x="2641" y="526"/>
                </a:lnTo>
                <a:lnTo>
                  <a:pt x="2639" y="527"/>
                </a:lnTo>
                <a:lnTo>
                  <a:pt x="2638" y="527"/>
                </a:lnTo>
                <a:lnTo>
                  <a:pt x="2636" y="527"/>
                </a:lnTo>
                <a:lnTo>
                  <a:pt x="2636" y="526"/>
                </a:lnTo>
                <a:lnTo>
                  <a:pt x="2638" y="526"/>
                </a:lnTo>
                <a:lnTo>
                  <a:pt x="2639" y="524"/>
                </a:lnTo>
                <a:moveTo>
                  <a:pt x="2661" y="521"/>
                </a:moveTo>
                <a:lnTo>
                  <a:pt x="2660" y="523"/>
                </a:lnTo>
                <a:lnTo>
                  <a:pt x="2658" y="523"/>
                </a:lnTo>
                <a:lnTo>
                  <a:pt x="2658" y="521"/>
                </a:lnTo>
                <a:lnTo>
                  <a:pt x="2657" y="521"/>
                </a:lnTo>
                <a:lnTo>
                  <a:pt x="2658" y="520"/>
                </a:lnTo>
                <a:lnTo>
                  <a:pt x="2661" y="521"/>
                </a:lnTo>
                <a:moveTo>
                  <a:pt x="2621" y="517"/>
                </a:moveTo>
                <a:lnTo>
                  <a:pt x="2621" y="515"/>
                </a:lnTo>
                <a:lnTo>
                  <a:pt x="2623" y="517"/>
                </a:lnTo>
                <a:lnTo>
                  <a:pt x="2624" y="517"/>
                </a:lnTo>
                <a:lnTo>
                  <a:pt x="2624" y="518"/>
                </a:lnTo>
                <a:lnTo>
                  <a:pt x="2624" y="520"/>
                </a:lnTo>
                <a:lnTo>
                  <a:pt x="2623" y="520"/>
                </a:lnTo>
                <a:lnTo>
                  <a:pt x="2621" y="520"/>
                </a:lnTo>
                <a:lnTo>
                  <a:pt x="2621" y="518"/>
                </a:lnTo>
                <a:lnTo>
                  <a:pt x="2621" y="517"/>
                </a:lnTo>
                <a:moveTo>
                  <a:pt x="3929" y="514"/>
                </a:moveTo>
                <a:lnTo>
                  <a:pt x="3929" y="512"/>
                </a:lnTo>
                <a:lnTo>
                  <a:pt x="3930" y="512"/>
                </a:lnTo>
                <a:lnTo>
                  <a:pt x="3932" y="514"/>
                </a:lnTo>
                <a:lnTo>
                  <a:pt x="3932" y="514"/>
                </a:lnTo>
                <a:lnTo>
                  <a:pt x="3930" y="514"/>
                </a:lnTo>
                <a:lnTo>
                  <a:pt x="3930" y="514"/>
                </a:lnTo>
                <a:lnTo>
                  <a:pt x="3929" y="514"/>
                </a:lnTo>
                <a:moveTo>
                  <a:pt x="3921" y="511"/>
                </a:moveTo>
                <a:lnTo>
                  <a:pt x="3920" y="511"/>
                </a:lnTo>
                <a:lnTo>
                  <a:pt x="3920" y="509"/>
                </a:lnTo>
                <a:lnTo>
                  <a:pt x="3920" y="508"/>
                </a:lnTo>
                <a:lnTo>
                  <a:pt x="3918" y="508"/>
                </a:lnTo>
                <a:lnTo>
                  <a:pt x="3918" y="506"/>
                </a:lnTo>
                <a:lnTo>
                  <a:pt x="3920" y="506"/>
                </a:lnTo>
                <a:lnTo>
                  <a:pt x="3921" y="508"/>
                </a:lnTo>
                <a:lnTo>
                  <a:pt x="3923" y="508"/>
                </a:lnTo>
                <a:lnTo>
                  <a:pt x="3924" y="509"/>
                </a:lnTo>
                <a:lnTo>
                  <a:pt x="3926" y="509"/>
                </a:lnTo>
                <a:lnTo>
                  <a:pt x="3926" y="508"/>
                </a:lnTo>
                <a:lnTo>
                  <a:pt x="3927" y="508"/>
                </a:lnTo>
                <a:lnTo>
                  <a:pt x="3927" y="509"/>
                </a:lnTo>
                <a:lnTo>
                  <a:pt x="3929" y="511"/>
                </a:lnTo>
                <a:lnTo>
                  <a:pt x="3929" y="512"/>
                </a:lnTo>
                <a:lnTo>
                  <a:pt x="3927" y="511"/>
                </a:lnTo>
                <a:lnTo>
                  <a:pt x="3926" y="511"/>
                </a:lnTo>
                <a:lnTo>
                  <a:pt x="3926" y="512"/>
                </a:lnTo>
                <a:lnTo>
                  <a:pt x="3924" y="511"/>
                </a:lnTo>
                <a:lnTo>
                  <a:pt x="3924" y="512"/>
                </a:lnTo>
                <a:lnTo>
                  <a:pt x="3923" y="512"/>
                </a:lnTo>
                <a:lnTo>
                  <a:pt x="3921" y="511"/>
                </a:lnTo>
                <a:moveTo>
                  <a:pt x="2449" y="489"/>
                </a:moveTo>
                <a:lnTo>
                  <a:pt x="2449" y="490"/>
                </a:lnTo>
                <a:lnTo>
                  <a:pt x="2451" y="490"/>
                </a:lnTo>
                <a:lnTo>
                  <a:pt x="2451" y="492"/>
                </a:lnTo>
                <a:lnTo>
                  <a:pt x="2451" y="493"/>
                </a:lnTo>
                <a:lnTo>
                  <a:pt x="2451" y="495"/>
                </a:lnTo>
                <a:lnTo>
                  <a:pt x="2451" y="496"/>
                </a:lnTo>
                <a:lnTo>
                  <a:pt x="2451" y="498"/>
                </a:lnTo>
                <a:lnTo>
                  <a:pt x="2449" y="499"/>
                </a:lnTo>
                <a:lnTo>
                  <a:pt x="2449" y="501"/>
                </a:lnTo>
                <a:lnTo>
                  <a:pt x="2449" y="502"/>
                </a:lnTo>
                <a:lnTo>
                  <a:pt x="2449" y="503"/>
                </a:lnTo>
                <a:lnTo>
                  <a:pt x="2449" y="505"/>
                </a:lnTo>
                <a:lnTo>
                  <a:pt x="2449" y="506"/>
                </a:lnTo>
                <a:lnTo>
                  <a:pt x="2448" y="506"/>
                </a:lnTo>
                <a:lnTo>
                  <a:pt x="2448" y="508"/>
                </a:lnTo>
                <a:lnTo>
                  <a:pt x="2446" y="508"/>
                </a:lnTo>
                <a:lnTo>
                  <a:pt x="2445" y="506"/>
                </a:lnTo>
                <a:lnTo>
                  <a:pt x="2444" y="506"/>
                </a:lnTo>
                <a:lnTo>
                  <a:pt x="2444" y="505"/>
                </a:lnTo>
                <a:lnTo>
                  <a:pt x="2444" y="503"/>
                </a:lnTo>
                <a:lnTo>
                  <a:pt x="2442" y="503"/>
                </a:lnTo>
                <a:lnTo>
                  <a:pt x="2442" y="502"/>
                </a:lnTo>
                <a:lnTo>
                  <a:pt x="2442" y="501"/>
                </a:lnTo>
                <a:lnTo>
                  <a:pt x="2441" y="501"/>
                </a:lnTo>
                <a:lnTo>
                  <a:pt x="2441" y="499"/>
                </a:lnTo>
                <a:lnTo>
                  <a:pt x="2442" y="499"/>
                </a:lnTo>
                <a:lnTo>
                  <a:pt x="2442" y="498"/>
                </a:lnTo>
                <a:lnTo>
                  <a:pt x="2441" y="498"/>
                </a:lnTo>
                <a:lnTo>
                  <a:pt x="2441" y="496"/>
                </a:lnTo>
                <a:lnTo>
                  <a:pt x="2439" y="496"/>
                </a:lnTo>
                <a:lnTo>
                  <a:pt x="2439" y="495"/>
                </a:lnTo>
                <a:lnTo>
                  <a:pt x="2441" y="495"/>
                </a:lnTo>
                <a:lnTo>
                  <a:pt x="2441" y="493"/>
                </a:lnTo>
                <a:lnTo>
                  <a:pt x="2441" y="492"/>
                </a:lnTo>
                <a:lnTo>
                  <a:pt x="2441" y="490"/>
                </a:lnTo>
                <a:lnTo>
                  <a:pt x="2442" y="490"/>
                </a:lnTo>
                <a:lnTo>
                  <a:pt x="2444" y="489"/>
                </a:lnTo>
                <a:lnTo>
                  <a:pt x="2445" y="489"/>
                </a:lnTo>
                <a:lnTo>
                  <a:pt x="2445" y="487"/>
                </a:lnTo>
                <a:lnTo>
                  <a:pt x="2446" y="487"/>
                </a:lnTo>
                <a:lnTo>
                  <a:pt x="2448" y="489"/>
                </a:lnTo>
                <a:lnTo>
                  <a:pt x="2448" y="487"/>
                </a:lnTo>
                <a:lnTo>
                  <a:pt x="2448" y="486"/>
                </a:lnTo>
                <a:lnTo>
                  <a:pt x="2448" y="484"/>
                </a:lnTo>
                <a:lnTo>
                  <a:pt x="2448" y="483"/>
                </a:lnTo>
                <a:lnTo>
                  <a:pt x="2449" y="483"/>
                </a:lnTo>
                <a:lnTo>
                  <a:pt x="2449" y="484"/>
                </a:lnTo>
                <a:lnTo>
                  <a:pt x="2449" y="486"/>
                </a:lnTo>
                <a:lnTo>
                  <a:pt x="2449" y="487"/>
                </a:lnTo>
                <a:lnTo>
                  <a:pt x="2449" y="489"/>
                </a:lnTo>
                <a:moveTo>
                  <a:pt x="3921" y="465"/>
                </a:moveTo>
                <a:lnTo>
                  <a:pt x="3923" y="465"/>
                </a:lnTo>
                <a:lnTo>
                  <a:pt x="3924" y="467"/>
                </a:lnTo>
                <a:lnTo>
                  <a:pt x="3924" y="468"/>
                </a:lnTo>
                <a:lnTo>
                  <a:pt x="3926" y="468"/>
                </a:lnTo>
                <a:lnTo>
                  <a:pt x="3926" y="470"/>
                </a:lnTo>
                <a:lnTo>
                  <a:pt x="3926" y="471"/>
                </a:lnTo>
                <a:lnTo>
                  <a:pt x="3927" y="471"/>
                </a:lnTo>
                <a:lnTo>
                  <a:pt x="3927" y="473"/>
                </a:lnTo>
                <a:lnTo>
                  <a:pt x="3929" y="473"/>
                </a:lnTo>
                <a:lnTo>
                  <a:pt x="3929" y="474"/>
                </a:lnTo>
                <a:lnTo>
                  <a:pt x="3930" y="474"/>
                </a:lnTo>
                <a:lnTo>
                  <a:pt x="3932" y="476"/>
                </a:lnTo>
                <a:lnTo>
                  <a:pt x="3933" y="476"/>
                </a:lnTo>
                <a:lnTo>
                  <a:pt x="3935" y="476"/>
                </a:lnTo>
                <a:lnTo>
                  <a:pt x="3935" y="477"/>
                </a:lnTo>
                <a:lnTo>
                  <a:pt x="3936" y="477"/>
                </a:lnTo>
                <a:lnTo>
                  <a:pt x="3938" y="478"/>
                </a:lnTo>
                <a:lnTo>
                  <a:pt x="3939" y="478"/>
                </a:lnTo>
                <a:lnTo>
                  <a:pt x="3939" y="480"/>
                </a:lnTo>
                <a:lnTo>
                  <a:pt x="3940" y="480"/>
                </a:lnTo>
                <a:lnTo>
                  <a:pt x="3942" y="480"/>
                </a:lnTo>
                <a:lnTo>
                  <a:pt x="3942" y="478"/>
                </a:lnTo>
                <a:lnTo>
                  <a:pt x="3943" y="478"/>
                </a:lnTo>
                <a:lnTo>
                  <a:pt x="3943" y="480"/>
                </a:lnTo>
                <a:lnTo>
                  <a:pt x="3943" y="481"/>
                </a:lnTo>
                <a:lnTo>
                  <a:pt x="3942" y="481"/>
                </a:lnTo>
                <a:lnTo>
                  <a:pt x="3940" y="481"/>
                </a:lnTo>
                <a:lnTo>
                  <a:pt x="3940" y="483"/>
                </a:lnTo>
                <a:lnTo>
                  <a:pt x="3942" y="483"/>
                </a:lnTo>
                <a:lnTo>
                  <a:pt x="3942" y="484"/>
                </a:lnTo>
                <a:lnTo>
                  <a:pt x="3940" y="484"/>
                </a:lnTo>
                <a:lnTo>
                  <a:pt x="3939" y="483"/>
                </a:lnTo>
                <a:lnTo>
                  <a:pt x="3938" y="483"/>
                </a:lnTo>
                <a:lnTo>
                  <a:pt x="3938" y="484"/>
                </a:lnTo>
                <a:lnTo>
                  <a:pt x="3936" y="484"/>
                </a:lnTo>
                <a:lnTo>
                  <a:pt x="3935" y="484"/>
                </a:lnTo>
                <a:lnTo>
                  <a:pt x="3933" y="484"/>
                </a:lnTo>
                <a:lnTo>
                  <a:pt x="3932" y="484"/>
                </a:lnTo>
                <a:lnTo>
                  <a:pt x="3932" y="486"/>
                </a:lnTo>
                <a:lnTo>
                  <a:pt x="3932" y="487"/>
                </a:lnTo>
                <a:lnTo>
                  <a:pt x="3932" y="489"/>
                </a:lnTo>
                <a:lnTo>
                  <a:pt x="3932" y="490"/>
                </a:lnTo>
                <a:lnTo>
                  <a:pt x="3932" y="492"/>
                </a:lnTo>
                <a:lnTo>
                  <a:pt x="3933" y="495"/>
                </a:lnTo>
                <a:lnTo>
                  <a:pt x="3935" y="495"/>
                </a:lnTo>
                <a:lnTo>
                  <a:pt x="3935" y="496"/>
                </a:lnTo>
                <a:lnTo>
                  <a:pt x="3936" y="496"/>
                </a:lnTo>
                <a:lnTo>
                  <a:pt x="3936" y="498"/>
                </a:lnTo>
                <a:lnTo>
                  <a:pt x="3938" y="499"/>
                </a:lnTo>
                <a:lnTo>
                  <a:pt x="3936" y="499"/>
                </a:lnTo>
                <a:lnTo>
                  <a:pt x="3933" y="498"/>
                </a:lnTo>
                <a:lnTo>
                  <a:pt x="3929" y="496"/>
                </a:lnTo>
                <a:lnTo>
                  <a:pt x="3926" y="495"/>
                </a:lnTo>
                <a:lnTo>
                  <a:pt x="3924" y="495"/>
                </a:lnTo>
                <a:lnTo>
                  <a:pt x="3920" y="493"/>
                </a:lnTo>
                <a:lnTo>
                  <a:pt x="3918" y="493"/>
                </a:lnTo>
                <a:lnTo>
                  <a:pt x="3917" y="492"/>
                </a:lnTo>
                <a:lnTo>
                  <a:pt x="3915" y="492"/>
                </a:lnTo>
                <a:lnTo>
                  <a:pt x="3915" y="492"/>
                </a:lnTo>
                <a:lnTo>
                  <a:pt x="3914" y="490"/>
                </a:lnTo>
                <a:lnTo>
                  <a:pt x="3913" y="490"/>
                </a:lnTo>
                <a:lnTo>
                  <a:pt x="3911" y="490"/>
                </a:lnTo>
                <a:lnTo>
                  <a:pt x="3910" y="490"/>
                </a:lnTo>
                <a:lnTo>
                  <a:pt x="3908" y="490"/>
                </a:lnTo>
                <a:lnTo>
                  <a:pt x="3908" y="492"/>
                </a:lnTo>
                <a:lnTo>
                  <a:pt x="3908" y="493"/>
                </a:lnTo>
                <a:lnTo>
                  <a:pt x="3908" y="495"/>
                </a:lnTo>
                <a:lnTo>
                  <a:pt x="3907" y="495"/>
                </a:lnTo>
                <a:lnTo>
                  <a:pt x="3907" y="493"/>
                </a:lnTo>
                <a:lnTo>
                  <a:pt x="3905" y="493"/>
                </a:lnTo>
                <a:lnTo>
                  <a:pt x="3901" y="490"/>
                </a:lnTo>
                <a:lnTo>
                  <a:pt x="3899" y="490"/>
                </a:lnTo>
                <a:lnTo>
                  <a:pt x="3898" y="490"/>
                </a:lnTo>
                <a:lnTo>
                  <a:pt x="3898" y="492"/>
                </a:lnTo>
                <a:lnTo>
                  <a:pt x="3899" y="493"/>
                </a:lnTo>
                <a:lnTo>
                  <a:pt x="3899" y="495"/>
                </a:lnTo>
                <a:lnTo>
                  <a:pt x="3901" y="495"/>
                </a:lnTo>
                <a:lnTo>
                  <a:pt x="3901" y="496"/>
                </a:lnTo>
                <a:lnTo>
                  <a:pt x="3904" y="496"/>
                </a:lnTo>
                <a:lnTo>
                  <a:pt x="3905" y="498"/>
                </a:lnTo>
                <a:lnTo>
                  <a:pt x="3907" y="498"/>
                </a:lnTo>
                <a:lnTo>
                  <a:pt x="3908" y="498"/>
                </a:lnTo>
                <a:lnTo>
                  <a:pt x="3910" y="498"/>
                </a:lnTo>
                <a:lnTo>
                  <a:pt x="3911" y="499"/>
                </a:lnTo>
                <a:lnTo>
                  <a:pt x="3913" y="499"/>
                </a:lnTo>
                <a:lnTo>
                  <a:pt x="3914" y="501"/>
                </a:lnTo>
                <a:lnTo>
                  <a:pt x="3915" y="501"/>
                </a:lnTo>
                <a:lnTo>
                  <a:pt x="3915" y="501"/>
                </a:lnTo>
                <a:lnTo>
                  <a:pt x="3917" y="502"/>
                </a:lnTo>
                <a:lnTo>
                  <a:pt x="3917" y="503"/>
                </a:lnTo>
                <a:lnTo>
                  <a:pt x="3915" y="503"/>
                </a:lnTo>
                <a:lnTo>
                  <a:pt x="3915" y="502"/>
                </a:lnTo>
                <a:lnTo>
                  <a:pt x="3914" y="502"/>
                </a:lnTo>
                <a:lnTo>
                  <a:pt x="3913" y="502"/>
                </a:lnTo>
                <a:lnTo>
                  <a:pt x="3913" y="503"/>
                </a:lnTo>
                <a:lnTo>
                  <a:pt x="3911" y="503"/>
                </a:lnTo>
                <a:lnTo>
                  <a:pt x="3913" y="505"/>
                </a:lnTo>
                <a:lnTo>
                  <a:pt x="3914" y="506"/>
                </a:lnTo>
                <a:lnTo>
                  <a:pt x="3913" y="506"/>
                </a:lnTo>
                <a:lnTo>
                  <a:pt x="3913" y="508"/>
                </a:lnTo>
                <a:lnTo>
                  <a:pt x="3911" y="508"/>
                </a:lnTo>
                <a:lnTo>
                  <a:pt x="3910" y="508"/>
                </a:lnTo>
                <a:lnTo>
                  <a:pt x="3910" y="506"/>
                </a:lnTo>
                <a:lnTo>
                  <a:pt x="3908" y="506"/>
                </a:lnTo>
                <a:lnTo>
                  <a:pt x="3908" y="505"/>
                </a:lnTo>
                <a:lnTo>
                  <a:pt x="3907" y="505"/>
                </a:lnTo>
                <a:lnTo>
                  <a:pt x="3907" y="503"/>
                </a:lnTo>
                <a:lnTo>
                  <a:pt x="3907" y="502"/>
                </a:lnTo>
                <a:lnTo>
                  <a:pt x="3905" y="502"/>
                </a:lnTo>
                <a:lnTo>
                  <a:pt x="3905" y="501"/>
                </a:lnTo>
                <a:lnTo>
                  <a:pt x="3904" y="501"/>
                </a:lnTo>
                <a:lnTo>
                  <a:pt x="3904" y="499"/>
                </a:lnTo>
                <a:lnTo>
                  <a:pt x="3902" y="499"/>
                </a:lnTo>
                <a:lnTo>
                  <a:pt x="3901" y="498"/>
                </a:lnTo>
                <a:lnTo>
                  <a:pt x="3899" y="498"/>
                </a:lnTo>
                <a:lnTo>
                  <a:pt x="3898" y="498"/>
                </a:lnTo>
                <a:lnTo>
                  <a:pt x="3898" y="496"/>
                </a:lnTo>
                <a:lnTo>
                  <a:pt x="3896" y="496"/>
                </a:lnTo>
                <a:lnTo>
                  <a:pt x="3895" y="495"/>
                </a:lnTo>
                <a:lnTo>
                  <a:pt x="3893" y="495"/>
                </a:lnTo>
                <a:lnTo>
                  <a:pt x="3893" y="493"/>
                </a:lnTo>
                <a:lnTo>
                  <a:pt x="3892" y="492"/>
                </a:lnTo>
                <a:lnTo>
                  <a:pt x="3890" y="490"/>
                </a:lnTo>
                <a:lnTo>
                  <a:pt x="3889" y="489"/>
                </a:lnTo>
                <a:lnTo>
                  <a:pt x="3890" y="489"/>
                </a:lnTo>
                <a:lnTo>
                  <a:pt x="3890" y="487"/>
                </a:lnTo>
                <a:lnTo>
                  <a:pt x="3892" y="487"/>
                </a:lnTo>
                <a:lnTo>
                  <a:pt x="3892" y="486"/>
                </a:lnTo>
                <a:lnTo>
                  <a:pt x="3892" y="484"/>
                </a:lnTo>
                <a:lnTo>
                  <a:pt x="3890" y="483"/>
                </a:lnTo>
                <a:lnTo>
                  <a:pt x="3889" y="483"/>
                </a:lnTo>
                <a:lnTo>
                  <a:pt x="3888" y="481"/>
                </a:lnTo>
                <a:lnTo>
                  <a:pt x="3886" y="481"/>
                </a:lnTo>
                <a:lnTo>
                  <a:pt x="3886" y="480"/>
                </a:lnTo>
                <a:lnTo>
                  <a:pt x="3885" y="480"/>
                </a:lnTo>
                <a:lnTo>
                  <a:pt x="3885" y="478"/>
                </a:lnTo>
                <a:lnTo>
                  <a:pt x="3886" y="478"/>
                </a:lnTo>
                <a:lnTo>
                  <a:pt x="3888" y="478"/>
                </a:lnTo>
                <a:lnTo>
                  <a:pt x="3888" y="480"/>
                </a:lnTo>
                <a:lnTo>
                  <a:pt x="3889" y="480"/>
                </a:lnTo>
                <a:lnTo>
                  <a:pt x="3890" y="480"/>
                </a:lnTo>
                <a:lnTo>
                  <a:pt x="3890" y="481"/>
                </a:lnTo>
                <a:lnTo>
                  <a:pt x="3892" y="481"/>
                </a:lnTo>
                <a:lnTo>
                  <a:pt x="3892" y="480"/>
                </a:lnTo>
                <a:lnTo>
                  <a:pt x="3893" y="480"/>
                </a:lnTo>
                <a:lnTo>
                  <a:pt x="3893" y="481"/>
                </a:lnTo>
                <a:lnTo>
                  <a:pt x="3895" y="481"/>
                </a:lnTo>
                <a:lnTo>
                  <a:pt x="3896" y="481"/>
                </a:lnTo>
                <a:lnTo>
                  <a:pt x="3896" y="480"/>
                </a:lnTo>
                <a:lnTo>
                  <a:pt x="3896" y="478"/>
                </a:lnTo>
                <a:lnTo>
                  <a:pt x="3895" y="478"/>
                </a:lnTo>
                <a:lnTo>
                  <a:pt x="3892" y="477"/>
                </a:lnTo>
                <a:lnTo>
                  <a:pt x="3890" y="476"/>
                </a:lnTo>
                <a:lnTo>
                  <a:pt x="3889" y="474"/>
                </a:lnTo>
                <a:lnTo>
                  <a:pt x="3888" y="474"/>
                </a:lnTo>
                <a:lnTo>
                  <a:pt x="3888" y="473"/>
                </a:lnTo>
                <a:lnTo>
                  <a:pt x="3889" y="473"/>
                </a:lnTo>
                <a:lnTo>
                  <a:pt x="3889" y="471"/>
                </a:lnTo>
                <a:lnTo>
                  <a:pt x="3888" y="470"/>
                </a:lnTo>
                <a:lnTo>
                  <a:pt x="3886" y="470"/>
                </a:lnTo>
                <a:lnTo>
                  <a:pt x="3883" y="465"/>
                </a:lnTo>
                <a:lnTo>
                  <a:pt x="3882" y="465"/>
                </a:lnTo>
                <a:lnTo>
                  <a:pt x="3882" y="464"/>
                </a:lnTo>
                <a:lnTo>
                  <a:pt x="3880" y="461"/>
                </a:lnTo>
                <a:lnTo>
                  <a:pt x="3877" y="458"/>
                </a:lnTo>
                <a:lnTo>
                  <a:pt x="3874" y="456"/>
                </a:lnTo>
                <a:lnTo>
                  <a:pt x="3873" y="455"/>
                </a:lnTo>
                <a:lnTo>
                  <a:pt x="3868" y="452"/>
                </a:lnTo>
                <a:lnTo>
                  <a:pt x="3867" y="452"/>
                </a:lnTo>
                <a:lnTo>
                  <a:pt x="3867" y="451"/>
                </a:lnTo>
                <a:lnTo>
                  <a:pt x="3865" y="451"/>
                </a:lnTo>
                <a:lnTo>
                  <a:pt x="3865" y="449"/>
                </a:lnTo>
                <a:lnTo>
                  <a:pt x="3867" y="448"/>
                </a:lnTo>
                <a:lnTo>
                  <a:pt x="3868" y="448"/>
                </a:lnTo>
                <a:lnTo>
                  <a:pt x="3868" y="449"/>
                </a:lnTo>
                <a:lnTo>
                  <a:pt x="3870" y="449"/>
                </a:lnTo>
                <a:lnTo>
                  <a:pt x="3871" y="451"/>
                </a:lnTo>
                <a:lnTo>
                  <a:pt x="3873" y="451"/>
                </a:lnTo>
                <a:lnTo>
                  <a:pt x="3880" y="455"/>
                </a:lnTo>
                <a:lnTo>
                  <a:pt x="3883" y="456"/>
                </a:lnTo>
                <a:lnTo>
                  <a:pt x="3885" y="456"/>
                </a:lnTo>
                <a:lnTo>
                  <a:pt x="3886" y="458"/>
                </a:lnTo>
                <a:lnTo>
                  <a:pt x="3890" y="461"/>
                </a:lnTo>
                <a:lnTo>
                  <a:pt x="3892" y="461"/>
                </a:lnTo>
                <a:lnTo>
                  <a:pt x="3893" y="461"/>
                </a:lnTo>
                <a:lnTo>
                  <a:pt x="3895" y="462"/>
                </a:lnTo>
                <a:lnTo>
                  <a:pt x="3898" y="464"/>
                </a:lnTo>
                <a:lnTo>
                  <a:pt x="3899" y="464"/>
                </a:lnTo>
                <a:lnTo>
                  <a:pt x="3901" y="464"/>
                </a:lnTo>
                <a:lnTo>
                  <a:pt x="3901" y="465"/>
                </a:lnTo>
                <a:lnTo>
                  <a:pt x="3902" y="465"/>
                </a:lnTo>
                <a:lnTo>
                  <a:pt x="3905" y="467"/>
                </a:lnTo>
                <a:lnTo>
                  <a:pt x="3907" y="467"/>
                </a:lnTo>
                <a:lnTo>
                  <a:pt x="3908" y="467"/>
                </a:lnTo>
                <a:lnTo>
                  <a:pt x="3908" y="468"/>
                </a:lnTo>
                <a:lnTo>
                  <a:pt x="3910" y="468"/>
                </a:lnTo>
                <a:lnTo>
                  <a:pt x="3911" y="468"/>
                </a:lnTo>
                <a:lnTo>
                  <a:pt x="3913" y="468"/>
                </a:lnTo>
                <a:lnTo>
                  <a:pt x="3914" y="468"/>
                </a:lnTo>
                <a:lnTo>
                  <a:pt x="3914" y="470"/>
                </a:lnTo>
                <a:lnTo>
                  <a:pt x="3915" y="470"/>
                </a:lnTo>
                <a:lnTo>
                  <a:pt x="3915" y="470"/>
                </a:lnTo>
                <a:lnTo>
                  <a:pt x="3917" y="470"/>
                </a:lnTo>
                <a:lnTo>
                  <a:pt x="3917" y="471"/>
                </a:lnTo>
                <a:lnTo>
                  <a:pt x="3918" y="471"/>
                </a:lnTo>
                <a:lnTo>
                  <a:pt x="3920" y="471"/>
                </a:lnTo>
                <a:lnTo>
                  <a:pt x="3923" y="471"/>
                </a:lnTo>
                <a:lnTo>
                  <a:pt x="3923" y="470"/>
                </a:lnTo>
                <a:lnTo>
                  <a:pt x="3923" y="468"/>
                </a:lnTo>
                <a:lnTo>
                  <a:pt x="3923" y="467"/>
                </a:lnTo>
                <a:lnTo>
                  <a:pt x="3921" y="465"/>
                </a:lnTo>
                <a:moveTo>
                  <a:pt x="3932" y="467"/>
                </a:moveTo>
                <a:lnTo>
                  <a:pt x="3932" y="468"/>
                </a:lnTo>
                <a:lnTo>
                  <a:pt x="3930" y="468"/>
                </a:lnTo>
                <a:lnTo>
                  <a:pt x="3930" y="467"/>
                </a:lnTo>
                <a:lnTo>
                  <a:pt x="3930" y="465"/>
                </a:lnTo>
                <a:lnTo>
                  <a:pt x="3929" y="465"/>
                </a:lnTo>
                <a:lnTo>
                  <a:pt x="3929" y="464"/>
                </a:lnTo>
                <a:lnTo>
                  <a:pt x="3927" y="462"/>
                </a:lnTo>
                <a:lnTo>
                  <a:pt x="3929" y="462"/>
                </a:lnTo>
                <a:lnTo>
                  <a:pt x="3930" y="462"/>
                </a:lnTo>
                <a:lnTo>
                  <a:pt x="3932" y="464"/>
                </a:lnTo>
                <a:lnTo>
                  <a:pt x="3933" y="464"/>
                </a:lnTo>
                <a:lnTo>
                  <a:pt x="3933" y="465"/>
                </a:lnTo>
                <a:lnTo>
                  <a:pt x="3932" y="465"/>
                </a:lnTo>
                <a:lnTo>
                  <a:pt x="3932" y="467"/>
                </a:lnTo>
                <a:moveTo>
                  <a:pt x="3940" y="448"/>
                </a:moveTo>
                <a:lnTo>
                  <a:pt x="3940" y="449"/>
                </a:lnTo>
                <a:lnTo>
                  <a:pt x="3942" y="449"/>
                </a:lnTo>
                <a:lnTo>
                  <a:pt x="3943" y="449"/>
                </a:lnTo>
                <a:lnTo>
                  <a:pt x="3943" y="451"/>
                </a:lnTo>
                <a:lnTo>
                  <a:pt x="3942" y="451"/>
                </a:lnTo>
                <a:lnTo>
                  <a:pt x="3940" y="451"/>
                </a:lnTo>
                <a:lnTo>
                  <a:pt x="3939" y="451"/>
                </a:lnTo>
                <a:lnTo>
                  <a:pt x="3938" y="449"/>
                </a:lnTo>
                <a:lnTo>
                  <a:pt x="3938" y="448"/>
                </a:lnTo>
                <a:lnTo>
                  <a:pt x="3939" y="448"/>
                </a:lnTo>
                <a:lnTo>
                  <a:pt x="3940" y="448"/>
                </a:lnTo>
                <a:moveTo>
                  <a:pt x="3936" y="451"/>
                </a:moveTo>
                <a:lnTo>
                  <a:pt x="3939" y="451"/>
                </a:lnTo>
                <a:lnTo>
                  <a:pt x="3939" y="452"/>
                </a:lnTo>
                <a:lnTo>
                  <a:pt x="3939" y="453"/>
                </a:lnTo>
                <a:lnTo>
                  <a:pt x="3939" y="455"/>
                </a:lnTo>
                <a:lnTo>
                  <a:pt x="3938" y="455"/>
                </a:lnTo>
                <a:lnTo>
                  <a:pt x="3936" y="455"/>
                </a:lnTo>
                <a:lnTo>
                  <a:pt x="3938" y="456"/>
                </a:lnTo>
                <a:lnTo>
                  <a:pt x="3938" y="458"/>
                </a:lnTo>
                <a:lnTo>
                  <a:pt x="3938" y="459"/>
                </a:lnTo>
                <a:lnTo>
                  <a:pt x="3938" y="461"/>
                </a:lnTo>
                <a:lnTo>
                  <a:pt x="3938" y="462"/>
                </a:lnTo>
                <a:lnTo>
                  <a:pt x="3939" y="464"/>
                </a:lnTo>
                <a:lnTo>
                  <a:pt x="3938" y="464"/>
                </a:lnTo>
                <a:lnTo>
                  <a:pt x="3936" y="462"/>
                </a:lnTo>
                <a:lnTo>
                  <a:pt x="3936" y="461"/>
                </a:lnTo>
                <a:lnTo>
                  <a:pt x="3936" y="459"/>
                </a:lnTo>
                <a:lnTo>
                  <a:pt x="3936" y="458"/>
                </a:lnTo>
                <a:lnTo>
                  <a:pt x="3935" y="458"/>
                </a:lnTo>
                <a:lnTo>
                  <a:pt x="3935" y="456"/>
                </a:lnTo>
                <a:lnTo>
                  <a:pt x="3935" y="455"/>
                </a:lnTo>
                <a:lnTo>
                  <a:pt x="3933" y="455"/>
                </a:lnTo>
                <a:lnTo>
                  <a:pt x="3933" y="453"/>
                </a:lnTo>
                <a:lnTo>
                  <a:pt x="3935" y="453"/>
                </a:lnTo>
                <a:lnTo>
                  <a:pt x="3935" y="452"/>
                </a:lnTo>
                <a:lnTo>
                  <a:pt x="3935" y="451"/>
                </a:lnTo>
                <a:lnTo>
                  <a:pt x="3936" y="451"/>
                </a:lnTo>
                <a:moveTo>
                  <a:pt x="2501" y="455"/>
                </a:moveTo>
                <a:lnTo>
                  <a:pt x="2502" y="455"/>
                </a:lnTo>
                <a:lnTo>
                  <a:pt x="2502" y="456"/>
                </a:lnTo>
                <a:lnTo>
                  <a:pt x="2502" y="458"/>
                </a:lnTo>
                <a:lnTo>
                  <a:pt x="2502" y="459"/>
                </a:lnTo>
                <a:lnTo>
                  <a:pt x="2501" y="459"/>
                </a:lnTo>
                <a:lnTo>
                  <a:pt x="2501" y="458"/>
                </a:lnTo>
                <a:lnTo>
                  <a:pt x="2499" y="456"/>
                </a:lnTo>
                <a:lnTo>
                  <a:pt x="2499" y="455"/>
                </a:lnTo>
                <a:lnTo>
                  <a:pt x="2501" y="456"/>
                </a:lnTo>
                <a:lnTo>
                  <a:pt x="2501" y="455"/>
                </a:lnTo>
                <a:moveTo>
                  <a:pt x="2502" y="453"/>
                </a:moveTo>
                <a:lnTo>
                  <a:pt x="2504" y="453"/>
                </a:lnTo>
                <a:lnTo>
                  <a:pt x="2504" y="455"/>
                </a:lnTo>
                <a:lnTo>
                  <a:pt x="2502" y="455"/>
                </a:lnTo>
                <a:lnTo>
                  <a:pt x="2502" y="455"/>
                </a:lnTo>
                <a:lnTo>
                  <a:pt x="2501" y="453"/>
                </a:lnTo>
                <a:lnTo>
                  <a:pt x="2502" y="453"/>
                </a:lnTo>
                <a:lnTo>
                  <a:pt x="2502" y="452"/>
                </a:lnTo>
                <a:lnTo>
                  <a:pt x="2502" y="452"/>
                </a:lnTo>
                <a:lnTo>
                  <a:pt x="2502" y="453"/>
                </a:lnTo>
                <a:moveTo>
                  <a:pt x="3943" y="442"/>
                </a:moveTo>
                <a:lnTo>
                  <a:pt x="3942" y="440"/>
                </a:lnTo>
                <a:lnTo>
                  <a:pt x="3943" y="440"/>
                </a:lnTo>
                <a:lnTo>
                  <a:pt x="3943" y="439"/>
                </a:lnTo>
                <a:lnTo>
                  <a:pt x="3943" y="437"/>
                </a:lnTo>
                <a:lnTo>
                  <a:pt x="3945" y="439"/>
                </a:lnTo>
                <a:lnTo>
                  <a:pt x="3945" y="437"/>
                </a:lnTo>
                <a:lnTo>
                  <a:pt x="3946" y="439"/>
                </a:lnTo>
                <a:lnTo>
                  <a:pt x="3946" y="440"/>
                </a:lnTo>
                <a:lnTo>
                  <a:pt x="3946" y="442"/>
                </a:lnTo>
                <a:lnTo>
                  <a:pt x="3946" y="443"/>
                </a:lnTo>
                <a:lnTo>
                  <a:pt x="3948" y="443"/>
                </a:lnTo>
                <a:lnTo>
                  <a:pt x="3946" y="443"/>
                </a:lnTo>
                <a:lnTo>
                  <a:pt x="3946" y="445"/>
                </a:lnTo>
                <a:lnTo>
                  <a:pt x="3946" y="446"/>
                </a:lnTo>
                <a:lnTo>
                  <a:pt x="3945" y="446"/>
                </a:lnTo>
                <a:lnTo>
                  <a:pt x="3945" y="445"/>
                </a:lnTo>
                <a:lnTo>
                  <a:pt x="3943" y="443"/>
                </a:lnTo>
                <a:lnTo>
                  <a:pt x="3943" y="443"/>
                </a:lnTo>
                <a:lnTo>
                  <a:pt x="3943" y="442"/>
                </a:lnTo>
                <a:moveTo>
                  <a:pt x="3865" y="436"/>
                </a:moveTo>
                <a:lnTo>
                  <a:pt x="3865" y="434"/>
                </a:lnTo>
                <a:lnTo>
                  <a:pt x="3867" y="434"/>
                </a:lnTo>
                <a:lnTo>
                  <a:pt x="3868" y="434"/>
                </a:lnTo>
                <a:lnTo>
                  <a:pt x="3868" y="436"/>
                </a:lnTo>
                <a:lnTo>
                  <a:pt x="3870" y="436"/>
                </a:lnTo>
                <a:lnTo>
                  <a:pt x="3870" y="437"/>
                </a:lnTo>
                <a:lnTo>
                  <a:pt x="3867" y="436"/>
                </a:lnTo>
                <a:lnTo>
                  <a:pt x="3865" y="436"/>
                </a:lnTo>
                <a:moveTo>
                  <a:pt x="3870" y="439"/>
                </a:moveTo>
                <a:lnTo>
                  <a:pt x="3870" y="437"/>
                </a:lnTo>
                <a:lnTo>
                  <a:pt x="3871" y="439"/>
                </a:lnTo>
                <a:lnTo>
                  <a:pt x="3870" y="439"/>
                </a:lnTo>
                <a:moveTo>
                  <a:pt x="1676" y="440"/>
                </a:moveTo>
                <a:lnTo>
                  <a:pt x="1676" y="439"/>
                </a:lnTo>
                <a:lnTo>
                  <a:pt x="1674" y="439"/>
                </a:lnTo>
                <a:lnTo>
                  <a:pt x="1673" y="439"/>
                </a:lnTo>
                <a:lnTo>
                  <a:pt x="1674" y="437"/>
                </a:lnTo>
                <a:lnTo>
                  <a:pt x="1673" y="437"/>
                </a:lnTo>
                <a:lnTo>
                  <a:pt x="1673" y="439"/>
                </a:lnTo>
                <a:lnTo>
                  <a:pt x="1671" y="439"/>
                </a:lnTo>
                <a:lnTo>
                  <a:pt x="1670" y="439"/>
                </a:lnTo>
                <a:lnTo>
                  <a:pt x="1670" y="437"/>
                </a:lnTo>
                <a:lnTo>
                  <a:pt x="1669" y="437"/>
                </a:lnTo>
                <a:lnTo>
                  <a:pt x="1667" y="436"/>
                </a:lnTo>
                <a:lnTo>
                  <a:pt x="1666" y="436"/>
                </a:lnTo>
                <a:lnTo>
                  <a:pt x="1664" y="436"/>
                </a:lnTo>
                <a:lnTo>
                  <a:pt x="1664" y="434"/>
                </a:lnTo>
                <a:lnTo>
                  <a:pt x="1666" y="434"/>
                </a:lnTo>
                <a:lnTo>
                  <a:pt x="1666" y="433"/>
                </a:lnTo>
                <a:lnTo>
                  <a:pt x="1667" y="433"/>
                </a:lnTo>
                <a:lnTo>
                  <a:pt x="1667" y="431"/>
                </a:lnTo>
                <a:lnTo>
                  <a:pt x="1666" y="433"/>
                </a:lnTo>
                <a:lnTo>
                  <a:pt x="1666" y="431"/>
                </a:lnTo>
                <a:lnTo>
                  <a:pt x="1664" y="431"/>
                </a:lnTo>
                <a:lnTo>
                  <a:pt x="1664" y="430"/>
                </a:lnTo>
                <a:lnTo>
                  <a:pt x="1666" y="430"/>
                </a:lnTo>
                <a:lnTo>
                  <a:pt x="1666" y="428"/>
                </a:lnTo>
                <a:lnTo>
                  <a:pt x="1667" y="428"/>
                </a:lnTo>
                <a:lnTo>
                  <a:pt x="1669" y="427"/>
                </a:lnTo>
                <a:lnTo>
                  <a:pt x="1670" y="425"/>
                </a:lnTo>
                <a:lnTo>
                  <a:pt x="1671" y="425"/>
                </a:lnTo>
                <a:lnTo>
                  <a:pt x="1671" y="427"/>
                </a:lnTo>
                <a:lnTo>
                  <a:pt x="1670" y="427"/>
                </a:lnTo>
                <a:lnTo>
                  <a:pt x="1670" y="428"/>
                </a:lnTo>
                <a:lnTo>
                  <a:pt x="1669" y="428"/>
                </a:lnTo>
                <a:lnTo>
                  <a:pt x="1669" y="430"/>
                </a:lnTo>
                <a:lnTo>
                  <a:pt x="1669" y="431"/>
                </a:lnTo>
                <a:lnTo>
                  <a:pt x="1669" y="433"/>
                </a:lnTo>
                <a:lnTo>
                  <a:pt x="1667" y="434"/>
                </a:lnTo>
                <a:lnTo>
                  <a:pt x="1669" y="434"/>
                </a:lnTo>
                <a:lnTo>
                  <a:pt x="1670" y="434"/>
                </a:lnTo>
                <a:lnTo>
                  <a:pt x="1670" y="433"/>
                </a:lnTo>
                <a:lnTo>
                  <a:pt x="1671" y="433"/>
                </a:lnTo>
                <a:lnTo>
                  <a:pt x="1673" y="433"/>
                </a:lnTo>
                <a:lnTo>
                  <a:pt x="1674" y="434"/>
                </a:lnTo>
                <a:lnTo>
                  <a:pt x="1676" y="434"/>
                </a:lnTo>
                <a:lnTo>
                  <a:pt x="1677" y="434"/>
                </a:lnTo>
                <a:lnTo>
                  <a:pt x="1679" y="434"/>
                </a:lnTo>
                <a:lnTo>
                  <a:pt x="1680" y="434"/>
                </a:lnTo>
                <a:lnTo>
                  <a:pt x="1682" y="434"/>
                </a:lnTo>
                <a:lnTo>
                  <a:pt x="1683" y="434"/>
                </a:lnTo>
                <a:lnTo>
                  <a:pt x="1685" y="434"/>
                </a:lnTo>
                <a:lnTo>
                  <a:pt x="1686" y="434"/>
                </a:lnTo>
                <a:lnTo>
                  <a:pt x="1688" y="434"/>
                </a:lnTo>
                <a:lnTo>
                  <a:pt x="1686" y="436"/>
                </a:lnTo>
                <a:lnTo>
                  <a:pt x="1685" y="436"/>
                </a:lnTo>
                <a:lnTo>
                  <a:pt x="1683" y="436"/>
                </a:lnTo>
                <a:lnTo>
                  <a:pt x="1683" y="437"/>
                </a:lnTo>
                <a:lnTo>
                  <a:pt x="1682" y="437"/>
                </a:lnTo>
                <a:lnTo>
                  <a:pt x="1682" y="439"/>
                </a:lnTo>
                <a:lnTo>
                  <a:pt x="1680" y="437"/>
                </a:lnTo>
                <a:lnTo>
                  <a:pt x="1680" y="439"/>
                </a:lnTo>
                <a:lnTo>
                  <a:pt x="1680" y="440"/>
                </a:lnTo>
                <a:lnTo>
                  <a:pt x="1679" y="440"/>
                </a:lnTo>
                <a:lnTo>
                  <a:pt x="1679" y="442"/>
                </a:lnTo>
                <a:lnTo>
                  <a:pt x="1677" y="442"/>
                </a:lnTo>
                <a:lnTo>
                  <a:pt x="1676" y="442"/>
                </a:lnTo>
                <a:lnTo>
                  <a:pt x="1676" y="440"/>
                </a:lnTo>
                <a:moveTo>
                  <a:pt x="1795" y="411"/>
                </a:moveTo>
                <a:lnTo>
                  <a:pt x="1795" y="411"/>
                </a:lnTo>
                <a:lnTo>
                  <a:pt x="1795" y="409"/>
                </a:lnTo>
                <a:lnTo>
                  <a:pt x="1795" y="409"/>
                </a:lnTo>
                <a:lnTo>
                  <a:pt x="1795" y="411"/>
                </a:lnTo>
                <a:moveTo>
                  <a:pt x="1789" y="402"/>
                </a:moveTo>
                <a:lnTo>
                  <a:pt x="1789" y="400"/>
                </a:lnTo>
                <a:lnTo>
                  <a:pt x="1788" y="402"/>
                </a:lnTo>
                <a:lnTo>
                  <a:pt x="1788" y="400"/>
                </a:lnTo>
                <a:lnTo>
                  <a:pt x="1789" y="400"/>
                </a:lnTo>
                <a:lnTo>
                  <a:pt x="1791" y="400"/>
                </a:lnTo>
                <a:lnTo>
                  <a:pt x="1791" y="399"/>
                </a:lnTo>
                <a:lnTo>
                  <a:pt x="1792" y="399"/>
                </a:lnTo>
                <a:lnTo>
                  <a:pt x="1794" y="399"/>
                </a:lnTo>
                <a:lnTo>
                  <a:pt x="1794" y="398"/>
                </a:lnTo>
                <a:lnTo>
                  <a:pt x="1795" y="398"/>
                </a:lnTo>
                <a:lnTo>
                  <a:pt x="1795" y="396"/>
                </a:lnTo>
                <a:lnTo>
                  <a:pt x="1795" y="396"/>
                </a:lnTo>
                <a:lnTo>
                  <a:pt x="1796" y="395"/>
                </a:lnTo>
                <a:lnTo>
                  <a:pt x="1796" y="393"/>
                </a:lnTo>
                <a:lnTo>
                  <a:pt x="1795" y="393"/>
                </a:lnTo>
                <a:lnTo>
                  <a:pt x="1795" y="392"/>
                </a:lnTo>
                <a:lnTo>
                  <a:pt x="1795" y="393"/>
                </a:lnTo>
                <a:lnTo>
                  <a:pt x="1795" y="392"/>
                </a:lnTo>
                <a:lnTo>
                  <a:pt x="1794" y="392"/>
                </a:lnTo>
                <a:lnTo>
                  <a:pt x="1792" y="392"/>
                </a:lnTo>
                <a:lnTo>
                  <a:pt x="1791" y="392"/>
                </a:lnTo>
                <a:lnTo>
                  <a:pt x="1789" y="392"/>
                </a:lnTo>
                <a:lnTo>
                  <a:pt x="1789" y="393"/>
                </a:lnTo>
                <a:lnTo>
                  <a:pt x="1788" y="393"/>
                </a:lnTo>
                <a:lnTo>
                  <a:pt x="1789" y="392"/>
                </a:lnTo>
                <a:lnTo>
                  <a:pt x="1789" y="390"/>
                </a:lnTo>
                <a:lnTo>
                  <a:pt x="1788" y="392"/>
                </a:lnTo>
                <a:lnTo>
                  <a:pt x="1786" y="392"/>
                </a:lnTo>
                <a:lnTo>
                  <a:pt x="1786" y="393"/>
                </a:lnTo>
                <a:lnTo>
                  <a:pt x="1785" y="393"/>
                </a:lnTo>
                <a:lnTo>
                  <a:pt x="1785" y="395"/>
                </a:lnTo>
                <a:lnTo>
                  <a:pt x="1783" y="395"/>
                </a:lnTo>
                <a:lnTo>
                  <a:pt x="1783" y="393"/>
                </a:lnTo>
                <a:lnTo>
                  <a:pt x="1782" y="395"/>
                </a:lnTo>
                <a:lnTo>
                  <a:pt x="1780" y="395"/>
                </a:lnTo>
                <a:lnTo>
                  <a:pt x="1780" y="393"/>
                </a:lnTo>
                <a:lnTo>
                  <a:pt x="1782" y="392"/>
                </a:lnTo>
                <a:lnTo>
                  <a:pt x="1782" y="390"/>
                </a:lnTo>
                <a:lnTo>
                  <a:pt x="1780" y="390"/>
                </a:lnTo>
                <a:lnTo>
                  <a:pt x="1780" y="392"/>
                </a:lnTo>
                <a:lnTo>
                  <a:pt x="1779" y="392"/>
                </a:lnTo>
                <a:lnTo>
                  <a:pt x="1777" y="392"/>
                </a:lnTo>
                <a:lnTo>
                  <a:pt x="1776" y="392"/>
                </a:lnTo>
                <a:lnTo>
                  <a:pt x="1776" y="390"/>
                </a:lnTo>
                <a:lnTo>
                  <a:pt x="1774" y="390"/>
                </a:lnTo>
                <a:lnTo>
                  <a:pt x="1774" y="389"/>
                </a:lnTo>
                <a:lnTo>
                  <a:pt x="1776" y="387"/>
                </a:lnTo>
                <a:lnTo>
                  <a:pt x="1777" y="386"/>
                </a:lnTo>
                <a:lnTo>
                  <a:pt x="1779" y="386"/>
                </a:lnTo>
                <a:lnTo>
                  <a:pt x="1780" y="386"/>
                </a:lnTo>
                <a:lnTo>
                  <a:pt x="1782" y="384"/>
                </a:lnTo>
                <a:lnTo>
                  <a:pt x="1780" y="384"/>
                </a:lnTo>
                <a:lnTo>
                  <a:pt x="1779" y="384"/>
                </a:lnTo>
                <a:lnTo>
                  <a:pt x="1779" y="383"/>
                </a:lnTo>
                <a:lnTo>
                  <a:pt x="1777" y="383"/>
                </a:lnTo>
                <a:lnTo>
                  <a:pt x="1777" y="381"/>
                </a:lnTo>
                <a:lnTo>
                  <a:pt x="1776" y="381"/>
                </a:lnTo>
                <a:lnTo>
                  <a:pt x="1774" y="381"/>
                </a:lnTo>
                <a:lnTo>
                  <a:pt x="1774" y="383"/>
                </a:lnTo>
                <a:lnTo>
                  <a:pt x="1773" y="383"/>
                </a:lnTo>
                <a:lnTo>
                  <a:pt x="1773" y="384"/>
                </a:lnTo>
                <a:lnTo>
                  <a:pt x="1771" y="386"/>
                </a:lnTo>
                <a:lnTo>
                  <a:pt x="1770" y="386"/>
                </a:lnTo>
                <a:lnTo>
                  <a:pt x="1769" y="386"/>
                </a:lnTo>
                <a:lnTo>
                  <a:pt x="1767" y="389"/>
                </a:lnTo>
                <a:lnTo>
                  <a:pt x="1766" y="389"/>
                </a:lnTo>
                <a:lnTo>
                  <a:pt x="1766" y="390"/>
                </a:lnTo>
                <a:lnTo>
                  <a:pt x="1764" y="390"/>
                </a:lnTo>
                <a:lnTo>
                  <a:pt x="1766" y="389"/>
                </a:lnTo>
                <a:lnTo>
                  <a:pt x="1767" y="387"/>
                </a:lnTo>
                <a:lnTo>
                  <a:pt x="1766" y="387"/>
                </a:lnTo>
                <a:lnTo>
                  <a:pt x="1767" y="386"/>
                </a:lnTo>
                <a:lnTo>
                  <a:pt x="1769" y="386"/>
                </a:lnTo>
                <a:lnTo>
                  <a:pt x="1769" y="384"/>
                </a:lnTo>
                <a:lnTo>
                  <a:pt x="1769" y="383"/>
                </a:lnTo>
                <a:lnTo>
                  <a:pt x="1770" y="383"/>
                </a:lnTo>
                <a:lnTo>
                  <a:pt x="1771" y="383"/>
                </a:lnTo>
                <a:lnTo>
                  <a:pt x="1771" y="381"/>
                </a:lnTo>
                <a:lnTo>
                  <a:pt x="1773" y="381"/>
                </a:lnTo>
                <a:lnTo>
                  <a:pt x="1773" y="380"/>
                </a:lnTo>
                <a:lnTo>
                  <a:pt x="1774" y="380"/>
                </a:lnTo>
                <a:lnTo>
                  <a:pt x="1774" y="378"/>
                </a:lnTo>
                <a:lnTo>
                  <a:pt x="1776" y="378"/>
                </a:lnTo>
                <a:lnTo>
                  <a:pt x="1776" y="377"/>
                </a:lnTo>
                <a:lnTo>
                  <a:pt x="1777" y="377"/>
                </a:lnTo>
                <a:lnTo>
                  <a:pt x="1777" y="375"/>
                </a:lnTo>
                <a:lnTo>
                  <a:pt x="1779" y="375"/>
                </a:lnTo>
                <a:lnTo>
                  <a:pt x="1780" y="374"/>
                </a:lnTo>
                <a:lnTo>
                  <a:pt x="1780" y="372"/>
                </a:lnTo>
                <a:lnTo>
                  <a:pt x="1782" y="372"/>
                </a:lnTo>
                <a:lnTo>
                  <a:pt x="1783" y="372"/>
                </a:lnTo>
                <a:lnTo>
                  <a:pt x="1783" y="372"/>
                </a:lnTo>
                <a:lnTo>
                  <a:pt x="1785" y="372"/>
                </a:lnTo>
                <a:lnTo>
                  <a:pt x="1785" y="371"/>
                </a:lnTo>
                <a:lnTo>
                  <a:pt x="1786" y="371"/>
                </a:lnTo>
                <a:lnTo>
                  <a:pt x="1788" y="370"/>
                </a:lnTo>
                <a:lnTo>
                  <a:pt x="1789" y="370"/>
                </a:lnTo>
                <a:lnTo>
                  <a:pt x="1789" y="368"/>
                </a:lnTo>
                <a:lnTo>
                  <a:pt x="1788" y="367"/>
                </a:lnTo>
                <a:lnTo>
                  <a:pt x="1788" y="368"/>
                </a:lnTo>
                <a:lnTo>
                  <a:pt x="1786" y="368"/>
                </a:lnTo>
                <a:lnTo>
                  <a:pt x="1786" y="367"/>
                </a:lnTo>
                <a:lnTo>
                  <a:pt x="1786" y="365"/>
                </a:lnTo>
                <a:lnTo>
                  <a:pt x="1788" y="365"/>
                </a:lnTo>
                <a:lnTo>
                  <a:pt x="1789" y="365"/>
                </a:lnTo>
                <a:lnTo>
                  <a:pt x="1791" y="365"/>
                </a:lnTo>
                <a:lnTo>
                  <a:pt x="1791" y="367"/>
                </a:lnTo>
                <a:lnTo>
                  <a:pt x="1792" y="367"/>
                </a:lnTo>
                <a:lnTo>
                  <a:pt x="1792" y="365"/>
                </a:lnTo>
                <a:lnTo>
                  <a:pt x="1794" y="365"/>
                </a:lnTo>
                <a:lnTo>
                  <a:pt x="1794" y="364"/>
                </a:lnTo>
                <a:lnTo>
                  <a:pt x="1795" y="364"/>
                </a:lnTo>
                <a:lnTo>
                  <a:pt x="1795" y="362"/>
                </a:lnTo>
                <a:lnTo>
                  <a:pt x="1794" y="362"/>
                </a:lnTo>
                <a:lnTo>
                  <a:pt x="1792" y="362"/>
                </a:lnTo>
                <a:lnTo>
                  <a:pt x="1792" y="364"/>
                </a:lnTo>
                <a:lnTo>
                  <a:pt x="1791" y="364"/>
                </a:lnTo>
                <a:lnTo>
                  <a:pt x="1791" y="362"/>
                </a:lnTo>
                <a:lnTo>
                  <a:pt x="1789" y="362"/>
                </a:lnTo>
                <a:lnTo>
                  <a:pt x="1788" y="362"/>
                </a:lnTo>
                <a:lnTo>
                  <a:pt x="1786" y="364"/>
                </a:lnTo>
                <a:lnTo>
                  <a:pt x="1785" y="364"/>
                </a:lnTo>
                <a:lnTo>
                  <a:pt x="1785" y="365"/>
                </a:lnTo>
                <a:lnTo>
                  <a:pt x="1783" y="365"/>
                </a:lnTo>
                <a:lnTo>
                  <a:pt x="1780" y="365"/>
                </a:lnTo>
                <a:lnTo>
                  <a:pt x="1780" y="367"/>
                </a:lnTo>
                <a:lnTo>
                  <a:pt x="1779" y="367"/>
                </a:lnTo>
                <a:lnTo>
                  <a:pt x="1779" y="368"/>
                </a:lnTo>
                <a:lnTo>
                  <a:pt x="1777" y="368"/>
                </a:lnTo>
                <a:lnTo>
                  <a:pt x="1776" y="370"/>
                </a:lnTo>
                <a:lnTo>
                  <a:pt x="1776" y="371"/>
                </a:lnTo>
                <a:lnTo>
                  <a:pt x="1774" y="371"/>
                </a:lnTo>
                <a:lnTo>
                  <a:pt x="1774" y="372"/>
                </a:lnTo>
                <a:lnTo>
                  <a:pt x="1773" y="372"/>
                </a:lnTo>
                <a:lnTo>
                  <a:pt x="1771" y="372"/>
                </a:lnTo>
                <a:lnTo>
                  <a:pt x="1770" y="372"/>
                </a:lnTo>
                <a:lnTo>
                  <a:pt x="1769" y="372"/>
                </a:lnTo>
                <a:lnTo>
                  <a:pt x="1767" y="374"/>
                </a:lnTo>
                <a:lnTo>
                  <a:pt x="1769" y="374"/>
                </a:lnTo>
                <a:lnTo>
                  <a:pt x="1770" y="374"/>
                </a:lnTo>
                <a:lnTo>
                  <a:pt x="1769" y="375"/>
                </a:lnTo>
                <a:lnTo>
                  <a:pt x="1769" y="374"/>
                </a:lnTo>
                <a:lnTo>
                  <a:pt x="1767" y="375"/>
                </a:lnTo>
                <a:lnTo>
                  <a:pt x="1766" y="375"/>
                </a:lnTo>
                <a:lnTo>
                  <a:pt x="1766" y="377"/>
                </a:lnTo>
                <a:lnTo>
                  <a:pt x="1764" y="377"/>
                </a:lnTo>
                <a:lnTo>
                  <a:pt x="1764" y="378"/>
                </a:lnTo>
                <a:lnTo>
                  <a:pt x="1763" y="378"/>
                </a:lnTo>
                <a:lnTo>
                  <a:pt x="1763" y="380"/>
                </a:lnTo>
                <a:lnTo>
                  <a:pt x="1761" y="380"/>
                </a:lnTo>
                <a:lnTo>
                  <a:pt x="1761" y="381"/>
                </a:lnTo>
                <a:lnTo>
                  <a:pt x="1760" y="381"/>
                </a:lnTo>
                <a:lnTo>
                  <a:pt x="1760" y="383"/>
                </a:lnTo>
                <a:lnTo>
                  <a:pt x="1760" y="383"/>
                </a:lnTo>
                <a:lnTo>
                  <a:pt x="1760" y="384"/>
                </a:lnTo>
                <a:lnTo>
                  <a:pt x="1758" y="386"/>
                </a:lnTo>
                <a:lnTo>
                  <a:pt x="1757" y="386"/>
                </a:lnTo>
                <a:lnTo>
                  <a:pt x="1757" y="387"/>
                </a:lnTo>
                <a:lnTo>
                  <a:pt x="1755" y="387"/>
                </a:lnTo>
                <a:lnTo>
                  <a:pt x="1755" y="389"/>
                </a:lnTo>
                <a:lnTo>
                  <a:pt x="1755" y="390"/>
                </a:lnTo>
                <a:lnTo>
                  <a:pt x="1754" y="392"/>
                </a:lnTo>
                <a:lnTo>
                  <a:pt x="1754" y="390"/>
                </a:lnTo>
                <a:lnTo>
                  <a:pt x="1752" y="390"/>
                </a:lnTo>
                <a:lnTo>
                  <a:pt x="1751" y="392"/>
                </a:lnTo>
                <a:lnTo>
                  <a:pt x="1749" y="393"/>
                </a:lnTo>
                <a:lnTo>
                  <a:pt x="1749" y="395"/>
                </a:lnTo>
                <a:lnTo>
                  <a:pt x="1751" y="395"/>
                </a:lnTo>
                <a:lnTo>
                  <a:pt x="1751" y="396"/>
                </a:lnTo>
                <a:lnTo>
                  <a:pt x="1749" y="396"/>
                </a:lnTo>
                <a:lnTo>
                  <a:pt x="1748" y="396"/>
                </a:lnTo>
                <a:lnTo>
                  <a:pt x="1748" y="398"/>
                </a:lnTo>
                <a:lnTo>
                  <a:pt x="1749" y="398"/>
                </a:lnTo>
                <a:lnTo>
                  <a:pt x="1749" y="399"/>
                </a:lnTo>
                <a:lnTo>
                  <a:pt x="1748" y="399"/>
                </a:lnTo>
                <a:lnTo>
                  <a:pt x="1748" y="398"/>
                </a:lnTo>
                <a:lnTo>
                  <a:pt x="1746" y="398"/>
                </a:lnTo>
                <a:lnTo>
                  <a:pt x="1746" y="396"/>
                </a:lnTo>
                <a:lnTo>
                  <a:pt x="1745" y="396"/>
                </a:lnTo>
                <a:lnTo>
                  <a:pt x="1745" y="398"/>
                </a:lnTo>
                <a:lnTo>
                  <a:pt x="1744" y="398"/>
                </a:lnTo>
                <a:lnTo>
                  <a:pt x="1744" y="399"/>
                </a:lnTo>
                <a:lnTo>
                  <a:pt x="1742" y="400"/>
                </a:lnTo>
                <a:lnTo>
                  <a:pt x="1741" y="400"/>
                </a:lnTo>
                <a:lnTo>
                  <a:pt x="1741" y="402"/>
                </a:lnTo>
                <a:lnTo>
                  <a:pt x="1739" y="403"/>
                </a:lnTo>
                <a:lnTo>
                  <a:pt x="1738" y="405"/>
                </a:lnTo>
                <a:lnTo>
                  <a:pt x="1739" y="405"/>
                </a:lnTo>
                <a:lnTo>
                  <a:pt x="1741" y="405"/>
                </a:lnTo>
                <a:lnTo>
                  <a:pt x="1741" y="406"/>
                </a:lnTo>
                <a:lnTo>
                  <a:pt x="1739" y="406"/>
                </a:lnTo>
                <a:lnTo>
                  <a:pt x="1738" y="406"/>
                </a:lnTo>
                <a:lnTo>
                  <a:pt x="1738" y="408"/>
                </a:lnTo>
                <a:lnTo>
                  <a:pt x="1736" y="408"/>
                </a:lnTo>
                <a:lnTo>
                  <a:pt x="1736" y="408"/>
                </a:lnTo>
                <a:lnTo>
                  <a:pt x="1735" y="408"/>
                </a:lnTo>
                <a:lnTo>
                  <a:pt x="1733" y="408"/>
                </a:lnTo>
                <a:lnTo>
                  <a:pt x="1732" y="409"/>
                </a:lnTo>
                <a:lnTo>
                  <a:pt x="1729" y="411"/>
                </a:lnTo>
                <a:lnTo>
                  <a:pt x="1727" y="412"/>
                </a:lnTo>
                <a:lnTo>
                  <a:pt x="1726" y="412"/>
                </a:lnTo>
                <a:lnTo>
                  <a:pt x="1726" y="414"/>
                </a:lnTo>
                <a:lnTo>
                  <a:pt x="1726" y="415"/>
                </a:lnTo>
                <a:lnTo>
                  <a:pt x="1724" y="415"/>
                </a:lnTo>
                <a:lnTo>
                  <a:pt x="1724" y="417"/>
                </a:lnTo>
                <a:lnTo>
                  <a:pt x="1724" y="418"/>
                </a:lnTo>
                <a:lnTo>
                  <a:pt x="1726" y="418"/>
                </a:lnTo>
                <a:lnTo>
                  <a:pt x="1727" y="418"/>
                </a:lnTo>
                <a:lnTo>
                  <a:pt x="1729" y="417"/>
                </a:lnTo>
                <a:lnTo>
                  <a:pt x="1730" y="418"/>
                </a:lnTo>
                <a:lnTo>
                  <a:pt x="1730" y="417"/>
                </a:lnTo>
                <a:lnTo>
                  <a:pt x="1732" y="417"/>
                </a:lnTo>
                <a:lnTo>
                  <a:pt x="1733" y="417"/>
                </a:lnTo>
                <a:lnTo>
                  <a:pt x="1735" y="417"/>
                </a:lnTo>
                <a:lnTo>
                  <a:pt x="1735" y="415"/>
                </a:lnTo>
                <a:lnTo>
                  <a:pt x="1736" y="415"/>
                </a:lnTo>
                <a:lnTo>
                  <a:pt x="1735" y="417"/>
                </a:lnTo>
                <a:lnTo>
                  <a:pt x="1736" y="417"/>
                </a:lnTo>
                <a:lnTo>
                  <a:pt x="1738" y="417"/>
                </a:lnTo>
                <a:lnTo>
                  <a:pt x="1739" y="415"/>
                </a:lnTo>
                <a:lnTo>
                  <a:pt x="1739" y="417"/>
                </a:lnTo>
                <a:lnTo>
                  <a:pt x="1741" y="417"/>
                </a:lnTo>
                <a:lnTo>
                  <a:pt x="1742" y="417"/>
                </a:lnTo>
                <a:lnTo>
                  <a:pt x="1744" y="417"/>
                </a:lnTo>
                <a:lnTo>
                  <a:pt x="1745" y="417"/>
                </a:lnTo>
                <a:lnTo>
                  <a:pt x="1745" y="418"/>
                </a:lnTo>
                <a:lnTo>
                  <a:pt x="1746" y="418"/>
                </a:lnTo>
                <a:lnTo>
                  <a:pt x="1748" y="417"/>
                </a:lnTo>
                <a:lnTo>
                  <a:pt x="1748" y="418"/>
                </a:lnTo>
                <a:lnTo>
                  <a:pt x="1749" y="418"/>
                </a:lnTo>
                <a:lnTo>
                  <a:pt x="1751" y="418"/>
                </a:lnTo>
                <a:lnTo>
                  <a:pt x="1752" y="418"/>
                </a:lnTo>
                <a:lnTo>
                  <a:pt x="1754" y="418"/>
                </a:lnTo>
                <a:lnTo>
                  <a:pt x="1754" y="417"/>
                </a:lnTo>
                <a:lnTo>
                  <a:pt x="1755" y="417"/>
                </a:lnTo>
                <a:lnTo>
                  <a:pt x="1757" y="417"/>
                </a:lnTo>
                <a:lnTo>
                  <a:pt x="1757" y="415"/>
                </a:lnTo>
                <a:lnTo>
                  <a:pt x="1758" y="415"/>
                </a:lnTo>
                <a:lnTo>
                  <a:pt x="1758" y="417"/>
                </a:lnTo>
                <a:lnTo>
                  <a:pt x="1760" y="417"/>
                </a:lnTo>
                <a:lnTo>
                  <a:pt x="1760" y="415"/>
                </a:lnTo>
                <a:lnTo>
                  <a:pt x="1760" y="415"/>
                </a:lnTo>
                <a:lnTo>
                  <a:pt x="1761" y="415"/>
                </a:lnTo>
                <a:lnTo>
                  <a:pt x="1761" y="414"/>
                </a:lnTo>
                <a:lnTo>
                  <a:pt x="1763" y="414"/>
                </a:lnTo>
                <a:lnTo>
                  <a:pt x="1763" y="412"/>
                </a:lnTo>
                <a:lnTo>
                  <a:pt x="1764" y="412"/>
                </a:lnTo>
                <a:lnTo>
                  <a:pt x="1763" y="414"/>
                </a:lnTo>
                <a:lnTo>
                  <a:pt x="1763" y="415"/>
                </a:lnTo>
                <a:lnTo>
                  <a:pt x="1761" y="415"/>
                </a:lnTo>
                <a:lnTo>
                  <a:pt x="1760" y="417"/>
                </a:lnTo>
                <a:lnTo>
                  <a:pt x="1760" y="418"/>
                </a:lnTo>
                <a:lnTo>
                  <a:pt x="1761" y="418"/>
                </a:lnTo>
                <a:lnTo>
                  <a:pt x="1761" y="420"/>
                </a:lnTo>
                <a:lnTo>
                  <a:pt x="1763" y="418"/>
                </a:lnTo>
                <a:lnTo>
                  <a:pt x="1763" y="420"/>
                </a:lnTo>
                <a:lnTo>
                  <a:pt x="1764" y="420"/>
                </a:lnTo>
                <a:lnTo>
                  <a:pt x="1764" y="418"/>
                </a:lnTo>
                <a:lnTo>
                  <a:pt x="1766" y="418"/>
                </a:lnTo>
                <a:lnTo>
                  <a:pt x="1766" y="417"/>
                </a:lnTo>
                <a:lnTo>
                  <a:pt x="1766" y="415"/>
                </a:lnTo>
                <a:lnTo>
                  <a:pt x="1767" y="415"/>
                </a:lnTo>
                <a:lnTo>
                  <a:pt x="1766" y="417"/>
                </a:lnTo>
                <a:lnTo>
                  <a:pt x="1767" y="417"/>
                </a:lnTo>
                <a:lnTo>
                  <a:pt x="1769" y="417"/>
                </a:lnTo>
                <a:lnTo>
                  <a:pt x="1769" y="418"/>
                </a:lnTo>
                <a:lnTo>
                  <a:pt x="1770" y="417"/>
                </a:lnTo>
                <a:lnTo>
                  <a:pt x="1771" y="417"/>
                </a:lnTo>
                <a:lnTo>
                  <a:pt x="1771" y="418"/>
                </a:lnTo>
                <a:lnTo>
                  <a:pt x="1770" y="418"/>
                </a:lnTo>
                <a:lnTo>
                  <a:pt x="1769" y="418"/>
                </a:lnTo>
                <a:lnTo>
                  <a:pt x="1769" y="420"/>
                </a:lnTo>
                <a:lnTo>
                  <a:pt x="1767" y="420"/>
                </a:lnTo>
                <a:lnTo>
                  <a:pt x="1766" y="420"/>
                </a:lnTo>
                <a:lnTo>
                  <a:pt x="1766" y="421"/>
                </a:lnTo>
                <a:lnTo>
                  <a:pt x="1764" y="421"/>
                </a:lnTo>
                <a:lnTo>
                  <a:pt x="1764" y="423"/>
                </a:lnTo>
                <a:lnTo>
                  <a:pt x="1763" y="423"/>
                </a:lnTo>
                <a:lnTo>
                  <a:pt x="1763" y="424"/>
                </a:lnTo>
                <a:lnTo>
                  <a:pt x="1761" y="424"/>
                </a:lnTo>
                <a:lnTo>
                  <a:pt x="1760" y="424"/>
                </a:lnTo>
                <a:lnTo>
                  <a:pt x="1760" y="424"/>
                </a:lnTo>
                <a:lnTo>
                  <a:pt x="1758" y="425"/>
                </a:lnTo>
                <a:lnTo>
                  <a:pt x="1757" y="425"/>
                </a:lnTo>
                <a:lnTo>
                  <a:pt x="1757" y="427"/>
                </a:lnTo>
                <a:lnTo>
                  <a:pt x="1755" y="427"/>
                </a:lnTo>
                <a:lnTo>
                  <a:pt x="1755" y="428"/>
                </a:lnTo>
                <a:lnTo>
                  <a:pt x="1757" y="428"/>
                </a:lnTo>
                <a:lnTo>
                  <a:pt x="1758" y="428"/>
                </a:lnTo>
                <a:lnTo>
                  <a:pt x="1760" y="428"/>
                </a:lnTo>
                <a:lnTo>
                  <a:pt x="1760" y="427"/>
                </a:lnTo>
                <a:lnTo>
                  <a:pt x="1760" y="427"/>
                </a:lnTo>
                <a:lnTo>
                  <a:pt x="1760" y="428"/>
                </a:lnTo>
                <a:lnTo>
                  <a:pt x="1761" y="428"/>
                </a:lnTo>
                <a:lnTo>
                  <a:pt x="1761" y="427"/>
                </a:lnTo>
                <a:lnTo>
                  <a:pt x="1763" y="427"/>
                </a:lnTo>
                <a:lnTo>
                  <a:pt x="1763" y="425"/>
                </a:lnTo>
                <a:lnTo>
                  <a:pt x="1764" y="425"/>
                </a:lnTo>
                <a:lnTo>
                  <a:pt x="1766" y="425"/>
                </a:lnTo>
                <a:lnTo>
                  <a:pt x="1766" y="424"/>
                </a:lnTo>
                <a:lnTo>
                  <a:pt x="1767" y="424"/>
                </a:lnTo>
                <a:lnTo>
                  <a:pt x="1767" y="423"/>
                </a:lnTo>
                <a:lnTo>
                  <a:pt x="1769" y="421"/>
                </a:lnTo>
                <a:lnTo>
                  <a:pt x="1770" y="421"/>
                </a:lnTo>
                <a:lnTo>
                  <a:pt x="1771" y="421"/>
                </a:lnTo>
                <a:lnTo>
                  <a:pt x="1773" y="420"/>
                </a:lnTo>
                <a:lnTo>
                  <a:pt x="1774" y="418"/>
                </a:lnTo>
                <a:lnTo>
                  <a:pt x="1776" y="418"/>
                </a:lnTo>
                <a:lnTo>
                  <a:pt x="1777" y="417"/>
                </a:lnTo>
                <a:lnTo>
                  <a:pt x="1777" y="415"/>
                </a:lnTo>
                <a:lnTo>
                  <a:pt x="1779" y="417"/>
                </a:lnTo>
                <a:lnTo>
                  <a:pt x="1779" y="415"/>
                </a:lnTo>
                <a:lnTo>
                  <a:pt x="1780" y="414"/>
                </a:lnTo>
                <a:lnTo>
                  <a:pt x="1782" y="414"/>
                </a:lnTo>
                <a:lnTo>
                  <a:pt x="1782" y="415"/>
                </a:lnTo>
                <a:lnTo>
                  <a:pt x="1782" y="417"/>
                </a:lnTo>
                <a:lnTo>
                  <a:pt x="1782" y="418"/>
                </a:lnTo>
                <a:lnTo>
                  <a:pt x="1780" y="418"/>
                </a:lnTo>
                <a:lnTo>
                  <a:pt x="1780" y="420"/>
                </a:lnTo>
                <a:lnTo>
                  <a:pt x="1780" y="421"/>
                </a:lnTo>
                <a:lnTo>
                  <a:pt x="1779" y="421"/>
                </a:lnTo>
                <a:lnTo>
                  <a:pt x="1779" y="423"/>
                </a:lnTo>
                <a:lnTo>
                  <a:pt x="1777" y="423"/>
                </a:lnTo>
                <a:lnTo>
                  <a:pt x="1777" y="424"/>
                </a:lnTo>
                <a:lnTo>
                  <a:pt x="1776" y="425"/>
                </a:lnTo>
                <a:lnTo>
                  <a:pt x="1774" y="425"/>
                </a:lnTo>
                <a:lnTo>
                  <a:pt x="1774" y="427"/>
                </a:lnTo>
                <a:lnTo>
                  <a:pt x="1773" y="427"/>
                </a:lnTo>
                <a:lnTo>
                  <a:pt x="1773" y="428"/>
                </a:lnTo>
                <a:lnTo>
                  <a:pt x="1774" y="428"/>
                </a:lnTo>
                <a:lnTo>
                  <a:pt x="1776" y="428"/>
                </a:lnTo>
                <a:lnTo>
                  <a:pt x="1777" y="428"/>
                </a:lnTo>
                <a:lnTo>
                  <a:pt x="1777" y="427"/>
                </a:lnTo>
                <a:lnTo>
                  <a:pt x="1779" y="425"/>
                </a:lnTo>
                <a:lnTo>
                  <a:pt x="1780" y="425"/>
                </a:lnTo>
                <a:lnTo>
                  <a:pt x="1780" y="424"/>
                </a:lnTo>
                <a:lnTo>
                  <a:pt x="1782" y="424"/>
                </a:lnTo>
                <a:lnTo>
                  <a:pt x="1782" y="425"/>
                </a:lnTo>
                <a:lnTo>
                  <a:pt x="1780" y="425"/>
                </a:lnTo>
                <a:lnTo>
                  <a:pt x="1780" y="427"/>
                </a:lnTo>
                <a:lnTo>
                  <a:pt x="1780" y="428"/>
                </a:lnTo>
                <a:lnTo>
                  <a:pt x="1779" y="428"/>
                </a:lnTo>
                <a:lnTo>
                  <a:pt x="1779" y="430"/>
                </a:lnTo>
                <a:lnTo>
                  <a:pt x="1779" y="431"/>
                </a:lnTo>
                <a:lnTo>
                  <a:pt x="1780" y="431"/>
                </a:lnTo>
                <a:lnTo>
                  <a:pt x="1782" y="431"/>
                </a:lnTo>
                <a:lnTo>
                  <a:pt x="1783" y="431"/>
                </a:lnTo>
                <a:lnTo>
                  <a:pt x="1785" y="431"/>
                </a:lnTo>
                <a:lnTo>
                  <a:pt x="1785" y="430"/>
                </a:lnTo>
                <a:lnTo>
                  <a:pt x="1786" y="430"/>
                </a:lnTo>
                <a:lnTo>
                  <a:pt x="1786" y="428"/>
                </a:lnTo>
                <a:lnTo>
                  <a:pt x="1788" y="428"/>
                </a:lnTo>
                <a:lnTo>
                  <a:pt x="1788" y="427"/>
                </a:lnTo>
                <a:lnTo>
                  <a:pt x="1789" y="425"/>
                </a:lnTo>
                <a:lnTo>
                  <a:pt x="1789" y="424"/>
                </a:lnTo>
                <a:lnTo>
                  <a:pt x="1791" y="424"/>
                </a:lnTo>
                <a:lnTo>
                  <a:pt x="1791" y="423"/>
                </a:lnTo>
                <a:lnTo>
                  <a:pt x="1792" y="423"/>
                </a:lnTo>
                <a:lnTo>
                  <a:pt x="1792" y="421"/>
                </a:lnTo>
                <a:lnTo>
                  <a:pt x="1794" y="421"/>
                </a:lnTo>
                <a:lnTo>
                  <a:pt x="1794" y="420"/>
                </a:lnTo>
                <a:lnTo>
                  <a:pt x="1795" y="420"/>
                </a:lnTo>
                <a:lnTo>
                  <a:pt x="1795" y="418"/>
                </a:lnTo>
                <a:lnTo>
                  <a:pt x="1795" y="417"/>
                </a:lnTo>
                <a:lnTo>
                  <a:pt x="1795" y="415"/>
                </a:lnTo>
                <a:lnTo>
                  <a:pt x="1794" y="417"/>
                </a:lnTo>
                <a:lnTo>
                  <a:pt x="1792" y="418"/>
                </a:lnTo>
                <a:lnTo>
                  <a:pt x="1792" y="417"/>
                </a:lnTo>
                <a:lnTo>
                  <a:pt x="1791" y="417"/>
                </a:lnTo>
                <a:lnTo>
                  <a:pt x="1791" y="418"/>
                </a:lnTo>
                <a:lnTo>
                  <a:pt x="1791" y="420"/>
                </a:lnTo>
                <a:lnTo>
                  <a:pt x="1789" y="420"/>
                </a:lnTo>
                <a:lnTo>
                  <a:pt x="1789" y="418"/>
                </a:lnTo>
                <a:lnTo>
                  <a:pt x="1789" y="417"/>
                </a:lnTo>
                <a:lnTo>
                  <a:pt x="1791" y="417"/>
                </a:lnTo>
                <a:lnTo>
                  <a:pt x="1791" y="415"/>
                </a:lnTo>
                <a:lnTo>
                  <a:pt x="1792" y="414"/>
                </a:lnTo>
                <a:lnTo>
                  <a:pt x="1794" y="412"/>
                </a:lnTo>
                <a:lnTo>
                  <a:pt x="1795" y="412"/>
                </a:lnTo>
                <a:lnTo>
                  <a:pt x="1795" y="411"/>
                </a:lnTo>
                <a:lnTo>
                  <a:pt x="1794" y="411"/>
                </a:lnTo>
                <a:lnTo>
                  <a:pt x="1792" y="411"/>
                </a:lnTo>
                <a:lnTo>
                  <a:pt x="1791" y="411"/>
                </a:lnTo>
                <a:lnTo>
                  <a:pt x="1791" y="412"/>
                </a:lnTo>
                <a:lnTo>
                  <a:pt x="1789" y="412"/>
                </a:lnTo>
                <a:lnTo>
                  <a:pt x="1789" y="414"/>
                </a:lnTo>
                <a:lnTo>
                  <a:pt x="1788" y="414"/>
                </a:lnTo>
                <a:lnTo>
                  <a:pt x="1788" y="415"/>
                </a:lnTo>
                <a:lnTo>
                  <a:pt x="1786" y="415"/>
                </a:lnTo>
                <a:lnTo>
                  <a:pt x="1786" y="417"/>
                </a:lnTo>
                <a:lnTo>
                  <a:pt x="1786" y="418"/>
                </a:lnTo>
                <a:lnTo>
                  <a:pt x="1785" y="418"/>
                </a:lnTo>
                <a:lnTo>
                  <a:pt x="1783" y="418"/>
                </a:lnTo>
                <a:lnTo>
                  <a:pt x="1783" y="417"/>
                </a:lnTo>
                <a:lnTo>
                  <a:pt x="1783" y="415"/>
                </a:lnTo>
                <a:lnTo>
                  <a:pt x="1785" y="415"/>
                </a:lnTo>
                <a:lnTo>
                  <a:pt x="1785" y="414"/>
                </a:lnTo>
                <a:lnTo>
                  <a:pt x="1785" y="412"/>
                </a:lnTo>
                <a:lnTo>
                  <a:pt x="1786" y="412"/>
                </a:lnTo>
                <a:lnTo>
                  <a:pt x="1786" y="414"/>
                </a:lnTo>
                <a:lnTo>
                  <a:pt x="1788" y="412"/>
                </a:lnTo>
                <a:lnTo>
                  <a:pt x="1788" y="411"/>
                </a:lnTo>
                <a:lnTo>
                  <a:pt x="1786" y="411"/>
                </a:lnTo>
                <a:lnTo>
                  <a:pt x="1785" y="411"/>
                </a:lnTo>
                <a:lnTo>
                  <a:pt x="1785" y="409"/>
                </a:lnTo>
                <a:lnTo>
                  <a:pt x="1785" y="408"/>
                </a:lnTo>
                <a:lnTo>
                  <a:pt x="1786" y="408"/>
                </a:lnTo>
                <a:lnTo>
                  <a:pt x="1788" y="408"/>
                </a:lnTo>
                <a:lnTo>
                  <a:pt x="1788" y="409"/>
                </a:lnTo>
                <a:lnTo>
                  <a:pt x="1788" y="411"/>
                </a:lnTo>
                <a:lnTo>
                  <a:pt x="1789" y="411"/>
                </a:lnTo>
                <a:lnTo>
                  <a:pt x="1789" y="409"/>
                </a:lnTo>
                <a:lnTo>
                  <a:pt x="1791" y="409"/>
                </a:lnTo>
                <a:lnTo>
                  <a:pt x="1791" y="408"/>
                </a:lnTo>
                <a:lnTo>
                  <a:pt x="1792" y="408"/>
                </a:lnTo>
                <a:lnTo>
                  <a:pt x="1792" y="408"/>
                </a:lnTo>
                <a:lnTo>
                  <a:pt x="1794" y="408"/>
                </a:lnTo>
                <a:lnTo>
                  <a:pt x="1795" y="408"/>
                </a:lnTo>
                <a:lnTo>
                  <a:pt x="1795" y="406"/>
                </a:lnTo>
                <a:lnTo>
                  <a:pt x="1795" y="406"/>
                </a:lnTo>
                <a:lnTo>
                  <a:pt x="1796" y="405"/>
                </a:lnTo>
                <a:lnTo>
                  <a:pt x="1796" y="403"/>
                </a:lnTo>
                <a:lnTo>
                  <a:pt x="1795" y="403"/>
                </a:lnTo>
                <a:lnTo>
                  <a:pt x="1795" y="405"/>
                </a:lnTo>
                <a:lnTo>
                  <a:pt x="1795" y="405"/>
                </a:lnTo>
                <a:lnTo>
                  <a:pt x="1795" y="403"/>
                </a:lnTo>
                <a:lnTo>
                  <a:pt x="1794" y="403"/>
                </a:lnTo>
                <a:lnTo>
                  <a:pt x="1794" y="405"/>
                </a:lnTo>
                <a:lnTo>
                  <a:pt x="1792" y="405"/>
                </a:lnTo>
                <a:lnTo>
                  <a:pt x="1792" y="406"/>
                </a:lnTo>
                <a:lnTo>
                  <a:pt x="1791" y="406"/>
                </a:lnTo>
                <a:lnTo>
                  <a:pt x="1789" y="406"/>
                </a:lnTo>
                <a:lnTo>
                  <a:pt x="1788" y="406"/>
                </a:lnTo>
                <a:lnTo>
                  <a:pt x="1789" y="405"/>
                </a:lnTo>
                <a:lnTo>
                  <a:pt x="1789" y="403"/>
                </a:lnTo>
                <a:lnTo>
                  <a:pt x="1791" y="403"/>
                </a:lnTo>
                <a:lnTo>
                  <a:pt x="1792" y="403"/>
                </a:lnTo>
                <a:lnTo>
                  <a:pt x="1791" y="402"/>
                </a:lnTo>
                <a:lnTo>
                  <a:pt x="1791" y="400"/>
                </a:lnTo>
                <a:lnTo>
                  <a:pt x="1789" y="402"/>
                </a:lnTo>
                <a:moveTo>
                  <a:pt x="1771" y="390"/>
                </a:moveTo>
                <a:lnTo>
                  <a:pt x="1771" y="389"/>
                </a:lnTo>
                <a:lnTo>
                  <a:pt x="1773" y="389"/>
                </a:lnTo>
                <a:lnTo>
                  <a:pt x="1771" y="390"/>
                </a:lnTo>
                <a:moveTo>
                  <a:pt x="1779" y="396"/>
                </a:moveTo>
                <a:lnTo>
                  <a:pt x="1777" y="398"/>
                </a:lnTo>
                <a:lnTo>
                  <a:pt x="1777" y="396"/>
                </a:lnTo>
                <a:lnTo>
                  <a:pt x="1777" y="395"/>
                </a:lnTo>
                <a:lnTo>
                  <a:pt x="1779" y="395"/>
                </a:lnTo>
                <a:lnTo>
                  <a:pt x="1779" y="396"/>
                </a:lnTo>
                <a:moveTo>
                  <a:pt x="1074" y="408"/>
                </a:moveTo>
                <a:lnTo>
                  <a:pt x="1073" y="409"/>
                </a:lnTo>
                <a:lnTo>
                  <a:pt x="1072" y="409"/>
                </a:lnTo>
                <a:lnTo>
                  <a:pt x="1072" y="408"/>
                </a:lnTo>
                <a:lnTo>
                  <a:pt x="1074" y="408"/>
                </a:lnTo>
                <a:lnTo>
                  <a:pt x="1073" y="408"/>
                </a:lnTo>
                <a:lnTo>
                  <a:pt x="1074" y="408"/>
                </a:lnTo>
                <a:moveTo>
                  <a:pt x="3830" y="398"/>
                </a:moveTo>
                <a:lnTo>
                  <a:pt x="3833" y="399"/>
                </a:lnTo>
                <a:lnTo>
                  <a:pt x="3832" y="399"/>
                </a:lnTo>
                <a:lnTo>
                  <a:pt x="3830" y="399"/>
                </a:lnTo>
                <a:lnTo>
                  <a:pt x="3830" y="398"/>
                </a:lnTo>
                <a:moveTo>
                  <a:pt x="1705" y="398"/>
                </a:moveTo>
                <a:lnTo>
                  <a:pt x="1705" y="396"/>
                </a:lnTo>
                <a:lnTo>
                  <a:pt x="1704" y="396"/>
                </a:lnTo>
                <a:lnTo>
                  <a:pt x="1702" y="396"/>
                </a:lnTo>
                <a:lnTo>
                  <a:pt x="1699" y="396"/>
                </a:lnTo>
                <a:lnTo>
                  <a:pt x="1698" y="395"/>
                </a:lnTo>
                <a:lnTo>
                  <a:pt x="1696" y="393"/>
                </a:lnTo>
                <a:lnTo>
                  <a:pt x="1695" y="393"/>
                </a:lnTo>
                <a:lnTo>
                  <a:pt x="1694" y="393"/>
                </a:lnTo>
                <a:lnTo>
                  <a:pt x="1695" y="392"/>
                </a:lnTo>
                <a:lnTo>
                  <a:pt x="1695" y="390"/>
                </a:lnTo>
                <a:lnTo>
                  <a:pt x="1694" y="389"/>
                </a:lnTo>
                <a:lnTo>
                  <a:pt x="1692" y="387"/>
                </a:lnTo>
                <a:lnTo>
                  <a:pt x="1691" y="387"/>
                </a:lnTo>
                <a:lnTo>
                  <a:pt x="1691" y="386"/>
                </a:lnTo>
                <a:lnTo>
                  <a:pt x="1689" y="386"/>
                </a:lnTo>
                <a:lnTo>
                  <a:pt x="1689" y="384"/>
                </a:lnTo>
                <a:lnTo>
                  <a:pt x="1691" y="384"/>
                </a:lnTo>
                <a:lnTo>
                  <a:pt x="1692" y="384"/>
                </a:lnTo>
                <a:lnTo>
                  <a:pt x="1694" y="384"/>
                </a:lnTo>
                <a:lnTo>
                  <a:pt x="1695" y="384"/>
                </a:lnTo>
                <a:lnTo>
                  <a:pt x="1695" y="386"/>
                </a:lnTo>
                <a:lnTo>
                  <a:pt x="1698" y="386"/>
                </a:lnTo>
                <a:lnTo>
                  <a:pt x="1699" y="386"/>
                </a:lnTo>
                <a:lnTo>
                  <a:pt x="1701" y="386"/>
                </a:lnTo>
                <a:lnTo>
                  <a:pt x="1702" y="387"/>
                </a:lnTo>
                <a:lnTo>
                  <a:pt x="1704" y="387"/>
                </a:lnTo>
                <a:lnTo>
                  <a:pt x="1704" y="389"/>
                </a:lnTo>
                <a:lnTo>
                  <a:pt x="1705" y="389"/>
                </a:lnTo>
                <a:lnTo>
                  <a:pt x="1707" y="389"/>
                </a:lnTo>
                <a:lnTo>
                  <a:pt x="1707" y="390"/>
                </a:lnTo>
                <a:lnTo>
                  <a:pt x="1708" y="390"/>
                </a:lnTo>
                <a:lnTo>
                  <a:pt x="1708" y="392"/>
                </a:lnTo>
                <a:lnTo>
                  <a:pt x="1710" y="392"/>
                </a:lnTo>
                <a:lnTo>
                  <a:pt x="1710" y="393"/>
                </a:lnTo>
                <a:lnTo>
                  <a:pt x="1711" y="393"/>
                </a:lnTo>
                <a:lnTo>
                  <a:pt x="1713" y="393"/>
                </a:lnTo>
                <a:lnTo>
                  <a:pt x="1713" y="395"/>
                </a:lnTo>
                <a:lnTo>
                  <a:pt x="1713" y="396"/>
                </a:lnTo>
                <a:lnTo>
                  <a:pt x="1711" y="396"/>
                </a:lnTo>
                <a:lnTo>
                  <a:pt x="1711" y="398"/>
                </a:lnTo>
                <a:lnTo>
                  <a:pt x="1710" y="398"/>
                </a:lnTo>
                <a:lnTo>
                  <a:pt x="1708" y="398"/>
                </a:lnTo>
                <a:lnTo>
                  <a:pt x="1707" y="398"/>
                </a:lnTo>
                <a:lnTo>
                  <a:pt x="1705" y="398"/>
                </a:lnTo>
                <a:moveTo>
                  <a:pt x="3745" y="358"/>
                </a:moveTo>
                <a:lnTo>
                  <a:pt x="3746" y="358"/>
                </a:lnTo>
                <a:lnTo>
                  <a:pt x="3748" y="358"/>
                </a:lnTo>
                <a:lnTo>
                  <a:pt x="3749" y="359"/>
                </a:lnTo>
                <a:lnTo>
                  <a:pt x="3751" y="359"/>
                </a:lnTo>
                <a:lnTo>
                  <a:pt x="3751" y="361"/>
                </a:lnTo>
                <a:lnTo>
                  <a:pt x="3752" y="361"/>
                </a:lnTo>
                <a:lnTo>
                  <a:pt x="3754" y="362"/>
                </a:lnTo>
                <a:lnTo>
                  <a:pt x="3755" y="362"/>
                </a:lnTo>
                <a:lnTo>
                  <a:pt x="3758" y="364"/>
                </a:lnTo>
                <a:lnTo>
                  <a:pt x="3760" y="364"/>
                </a:lnTo>
                <a:lnTo>
                  <a:pt x="3760" y="365"/>
                </a:lnTo>
                <a:lnTo>
                  <a:pt x="3761" y="365"/>
                </a:lnTo>
                <a:lnTo>
                  <a:pt x="3763" y="365"/>
                </a:lnTo>
                <a:lnTo>
                  <a:pt x="3763" y="367"/>
                </a:lnTo>
                <a:lnTo>
                  <a:pt x="3764" y="367"/>
                </a:lnTo>
                <a:lnTo>
                  <a:pt x="3767" y="368"/>
                </a:lnTo>
                <a:lnTo>
                  <a:pt x="3768" y="370"/>
                </a:lnTo>
                <a:lnTo>
                  <a:pt x="3770" y="371"/>
                </a:lnTo>
                <a:lnTo>
                  <a:pt x="3770" y="372"/>
                </a:lnTo>
                <a:lnTo>
                  <a:pt x="3771" y="372"/>
                </a:lnTo>
                <a:lnTo>
                  <a:pt x="3771" y="372"/>
                </a:lnTo>
                <a:lnTo>
                  <a:pt x="3773" y="372"/>
                </a:lnTo>
                <a:lnTo>
                  <a:pt x="3774" y="372"/>
                </a:lnTo>
                <a:lnTo>
                  <a:pt x="3774" y="374"/>
                </a:lnTo>
                <a:lnTo>
                  <a:pt x="3774" y="374"/>
                </a:lnTo>
                <a:lnTo>
                  <a:pt x="3774" y="375"/>
                </a:lnTo>
                <a:lnTo>
                  <a:pt x="3776" y="375"/>
                </a:lnTo>
                <a:lnTo>
                  <a:pt x="3779" y="377"/>
                </a:lnTo>
                <a:lnTo>
                  <a:pt x="3780" y="378"/>
                </a:lnTo>
                <a:lnTo>
                  <a:pt x="3782" y="378"/>
                </a:lnTo>
                <a:lnTo>
                  <a:pt x="3782" y="380"/>
                </a:lnTo>
                <a:lnTo>
                  <a:pt x="3783" y="380"/>
                </a:lnTo>
                <a:lnTo>
                  <a:pt x="3786" y="383"/>
                </a:lnTo>
                <a:lnTo>
                  <a:pt x="3788" y="383"/>
                </a:lnTo>
                <a:lnTo>
                  <a:pt x="3788" y="384"/>
                </a:lnTo>
                <a:lnTo>
                  <a:pt x="3789" y="384"/>
                </a:lnTo>
                <a:lnTo>
                  <a:pt x="3789" y="386"/>
                </a:lnTo>
                <a:lnTo>
                  <a:pt x="3790" y="386"/>
                </a:lnTo>
                <a:lnTo>
                  <a:pt x="3792" y="387"/>
                </a:lnTo>
                <a:lnTo>
                  <a:pt x="3793" y="389"/>
                </a:lnTo>
                <a:lnTo>
                  <a:pt x="3795" y="389"/>
                </a:lnTo>
                <a:lnTo>
                  <a:pt x="3795" y="390"/>
                </a:lnTo>
                <a:lnTo>
                  <a:pt x="3796" y="390"/>
                </a:lnTo>
                <a:lnTo>
                  <a:pt x="3798" y="392"/>
                </a:lnTo>
                <a:lnTo>
                  <a:pt x="3799" y="393"/>
                </a:lnTo>
                <a:lnTo>
                  <a:pt x="3801" y="395"/>
                </a:lnTo>
                <a:lnTo>
                  <a:pt x="3802" y="395"/>
                </a:lnTo>
                <a:lnTo>
                  <a:pt x="3802" y="396"/>
                </a:lnTo>
                <a:lnTo>
                  <a:pt x="3804" y="396"/>
                </a:lnTo>
                <a:lnTo>
                  <a:pt x="3804" y="398"/>
                </a:lnTo>
                <a:lnTo>
                  <a:pt x="3805" y="398"/>
                </a:lnTo>
                <a:lnTo>
                  <a:pt x="3805" y="399"/>
                </a:lnTo>
                <a:lnTo>
                  <a:pt x="3807" y="399"/>
                </a:lnTo>
                <a:lnTo>
                  <a:pt x="3807" y="400"/>
                </a:lnTo>
                <a:lnTo>
                  <a:pt x="3808" y="400"/>
                </a:lnTo>
                <a:lnTo>
                  <a:pt x="3808" y="402"/>
                </a:lnTo>
                <a:lnTo>
                  <a:pt x="3810" y="403"/>
                </a:lnTo>
                <a:lnTo>
                  <a:pt x="3810" y="403"/>
                </a:lnTo>
                <a:lnTo>
                  <a:pt x="3815" y="406"/>
                </a:lnTo>
                <a:lnTo>
                  <a:pt x="3818" y="408"/>
                </a:lnTo>
                <a:lnTo>
                  <a:pt x="3821" y="409"/>
                </a:lnTo>
                <a:lnTo>
                  <a:pt x="3823" y="409"/>
                </a:lnTo>
                <a:lnTo>
                  <a:pt x="3826" y="412"/>
                </a:lnTo>
                <a:lnTo>
                  <a:pt x="3826" y="414"/>
                </a:lnTo>
                <a:lnTo>
                  <a:pt x="3827" y="415"/>
                </a:lnTo>
                <a:lnTo>
                  <a:pt x="3829" y="415"/>
                </a:lnTo>
                <a:lnTo>
                  <a:pt x="3829" y="417"/>
                </a:lnTo>
                <a:lnTo>
                  <a:pt x="3830" y="417"/>
                </a:lnTo>
                <a:lnTo>
                  <a:pt x="3830" y="418"/>
                </a:lnTo>
                <a:lnTo>
                  <a:pt x="3832" y="420"/>
                </a:lnTo>
                <a:lnTo>
                  <a:pt x="3833" y="420"/>
                </a:lnTo>
                <a:lnTo>
                  <a:pt x="3833" y="421"/>
                </a:lnTo>
                <a:lnTo>
                  <a:pt x="3835" y="421"/>
                </a:lnTo>
                <a:lnTo>
                  <a:pt x="3836" y="423"/>
                </a:lnTo>
                <a:lnTo>
                  <a:pt x="3838" y="423"/>
                </a:lnTo>
                <a:lnTo>
                  <a:pt x="3839" y="424"/>
                </a:lnTo>
                <a:lnTo>
                  <a:pt x="3840" y="424"/>
                </a:lnTo>
                <a:lnTo>
                  <a:pt x="3840" y="425"/>
                </a:lnTo>
                <a:lnTo>
                  <a:pt x="3845" y="430"/>
                </a:lnTo>
                <a:lnTo>
                  <a:pt x="3845" y="431"/>
                </a:lnTo>
                <a:lnTo>
                  <a:pt x="3845" y="433"/>
                </a:lnTo>
                <a:lnTo>
                  <a:pt x="3846" y="433"/>
                </a:lnTo>
                <a:lnTo>
                  <a:pt x="3848" y="434"/>
                </a:lnTo>
                <a:lnTo>
                  <a:pt x="3849" y="434"/>
                </a:lnTo>
                <a:lnTo>
                  <a:pt x="3851" y="436"/>
                </a:lnTo>
                <a:lnTo>
                  <a:pt x="3852" y="437"/>
                </a:lnTo>
                <a:lnTo>
                  <a:pt x="3855" y="440"/>
                </a:lnTo>
                <a:lnTo>
                  <a:pt x="3857" y="440"/>
                </a:lnTo>
                <a:lnTo>
                  <a:pt x="3858" y="442"/>
                </a:lnTo>
                <a:lnTo>
                  <a:pt x="3860" y="442"/>
                </a:lnTo>
                <a:lnTo>
                  <a:pt x="3860" y="440"/>
                </a:lnTo>
                <a:lnTo>
                  <a:pt x="3858" y="440"/>
                </a:lnTo>
                <a:lnTo>
                  <a:pt x="3858" y="439"/>
                </a:lnTo>
                <a:lnTo>
                  <a:pt x="3857" y="439"/>
                </a:lnTo>
                <a:lnTo>
                  <a:pt x="3857" y="437"/>
                </a:lnTo>
                <a:lnTo>
                  <a:pt x="3855" y="437"/>
                </a:lnTo>
                <a:lnTo>
                  <a:pt x="3855" y="436"/>
                </a:lnTo>
                <a:lnTo>
                  <a:pt x="3854" y="436"/>
                </a:lnTo>
                <a:lnTo>
                  <a:pt x="3852" y="433"/>
                </a:lnTo>
                <a:lnTo>
                  <a:pt x="3851" y="431"/>
                </a:lnTo>
                <a:lnTo>
                  <a:pt x="3852" y="430"/>
                </a:lnTo>
                <a:lnTo>
                  <a:pt x="3854" y="431"/>
                </a:lnTo>
                <a:lnTo>
                  <a:pt x="3855" y="431"/>
                </a:lnTo>
                <a:lnTo>
                  <a:pt x="3855" y="433"/>
                </a:lnTo>
                <a:lnTo>
                  <a:pt x="3857" y="433"/>
                </a:lnTo>
                <a:lnTo>
                  <a:pt x="3857" y="431"/>
                </a:lnTo>
                <a:lnTo>
                  <a:pt x="3858" y="433"/>
                </a:lnTo>
                <a:lnTo>
                  <a:pt x="3860" y="433"/>
                </a:lnTo>
                <a:lnTo>
                  <a:pt x="3861" y="433"/>
                </a:lnTo>
                <a:lnTo>
                  <a:pt x="3863" y="433"/>
                </a:lnTo>
                <a:lnTo>
                  <a:pt x="3864" y="433"/>
                </a:lnTo>
                <a:lnTo>
                  <a:pt x="3864" y="431"/>
                </a:lnTo>
                <a:lnTo>
                  <a:pt x="3863" y="431"/>
                </a:lnTo>
                <a:lnTo>
                  <a:pt x="3861" y="430"/>
                </a:lnTo>
                <a:lnTo>
                  <a:pt x="3860" y="430"/>
                </a:lnTo>
                <a:lnTo>
                  <a:pt x="3861" y="431"/>
                </a:lnTo>
                <a:lnTo>
                  <a:pt x="3860" y="431"/>
                </a:lnTo>
                <a:lnTo>
                  <a:pt x="3858" y="430"/>
                </a:lnTo>
                <a:lnTo>
                  <a:pt x="3857" y="428"/>
                </a:lnTo>
                <a:lnTo>
                  <a:pt x="3857" y="430"/>
                </a:lnTo>
                <a:lnTo>
                  <a:pt x="3855" y="430"/>
                </a:lnTo>
                <a:lnTo>
                  <a:pt x="3855" y="428"/>
                </a:lnTo>
                <a:lnTo>
                  <a:pt x="3854" y="428"/>
                </a:lnTo>
                <a:lnTo>
                  <a:pt x="3854" y="427"/>
                </a:lnTo>
                <a:lnTo>
                  <a:pt x="3852" y="427"/>
                </a:lnTo>
                <a:lnTo>
                  <a:pt x="3851" y="425"/>
                </a:lnTo>
                <a:lnTo>
                  <a:pt x="3849" y="425"/>
                </a:lnTo>
                <a:lnTo>
                  <a:pt x="3849" y="424"/>
                </a:lnTo>
                <a:lnTo>
                  <a:pt x="3848" y="424"/>
                </a:lnTo>
                <a:lnTo>
                  <a:pt x="3846" y="423"/>
                </a:lnTo>
                <a:lnTo>
                  <a:pt x="3845" y="421"/>
                </a:lnTo>
                <a:lnTo>
                  <a:pt x="3843" y="421"/>
                </a:lnTo>
                <a:lnTo>
                  <a:pt x="3842" y="420"/>
                </a:lnTo>
                <a:lnTo>
                  <a:pt x="3840" y="420"/>
                </a:lnTo>
                <a:lnTo>
                  <a:pt x="3838" y="418"/>
                </a:lnTo>
                <a:lnTo>
                  <a:pt x="3836" y="417"/>
                </a:lnTo>
                <a:lnTo>
                  <a:pt x="3833" y="415"/>
                </a:lnTo>
                <a:lnTo>
                  <a:pt x="3830" y="414"/>
                </a:lnTo>
                <a:lnTo>
                  <a:pt x="3830" y="412"/>
                </a:lnTo>
                <a:lnTo>
                  <a:pt x="3829" y="412"/>
                </a:lnTo>
                <a:lnTo>
                  <a:pt x="3829" y="411"/>
                </a:lnTo>
                <a:lnTo>
                  <a:pt x="3826" y="409"/>
                </a:lnTo>
                <a:lnTo>
                  <a:pt x="3824" y="408"/>
                </a:lnTo>
                <a:lnTo>
                  <a:pt x="3823" y="406"/>
                </a:lnTo>
                <a:lnTo>
                  <a:pt x="3820" y="405"/>
                </a:lnTo>
                <a:lnTo>
                  <a:pt x="3818" y="402"/>
                </a:lnTo>
                <a:lnTo>
                  <a:pt x="3817" y="400"/>
                </a:lnTo>
                <a:lnTo>
                  <a:pt x="3815" y="399"/>
                </a:lnTo>
                <a:lnTo>
                  <a:pt x="3814" y="398"/>
                </a:lnTo>
                <a:lnTo>
                  <a:pt x="3813" y="398"/>
                </a:lnTo>
                <a:lnTo>
                  <a:pt x="3813" y="396"/>
                </a:lnTo>
                <a:lnTo>
                  <a:pt x="3811" y="396"/>
                </a:lnTo>
                <a:lnTo>
                  <a:pt x="3811" y="395"/>
                </a:lnTo>
                <a:lnTo>
                  <a:pt x="3813" y="393"/>
                </a:lnTo>
                <a:lnTo>
                  <a:pt x="3815" y="393"/>
                </a:lnTo>
                <a:lnTo>
                  <a:pt x="3820" y="395"/>
                </a:lnTo>
                <a:lnTo>
                  <a:pt x="3821" y="395"/>
                </a:lnTo>
                <a:lnTo>
                  <a:pt x="3824" y="396"/>
                </a:lnTo>
                <a:lnTo>
                  <a:pt x="3823" y="395"/>
                </a:lnTo>
                <a:lnTo>
                  <a:pt x="3818" y="392"/>
                </a:lnTo>
                <a:lnTo>
                  <a:pt x="3817" y="390"/>
                </a:lnTo>
                <a:lnTo>
                  <a:pt x="3815" y="389"/>
                </a:lnTo>
                <a:lnTo>
                  <a:pt x="3814" y="389"/>
                </a:lnTo>
                <a:lnTo>
                  <a:pt x="3811" y="387"/>
                </a:lnTo>
                <a:lnTo>
                  <a:pt x="3810" y="386"/>
                </a:lnTo>
                <a:lnTo>
                  <a:pt x="3810" y="386"/>
                </a:lnTo>
                <a:lnTo>
                  <a:pt x="3807" y="383"/>
                </a:lnTo>
                <a:lnTo>
                  <a:pt x="3802" y="381"/>
                </a:lnTo>
                <a:lnTo>
                  <a:pt x="3799" y="380"/>
                </a:lnTo>
                <a:lnTo>
                  <a:pt x="3798" y="378"/>
                </a:lnTo>
                <a:lnTo>
                  <a:pt x="3792" y="375"/>
                </a:lnTo>
                <a:lnTo>
                  <a:pt x="3789" y="372"/>
                </a:lnTo>
                <a:lnTo>
                  <a:pt x="3782" y="371"/>
                </a:lnTo>
                <a:lnTo>
                  <a:pt x="3777" y="367"/>
                </a:lnTo>
                <a:lnTo>
                  <a:pt x="3777" y="368"/>
                </a:lnTo>
                <a:lnTo>
                  <a:pt x="3776" y="367"/>
                </a:lnTo>
                <a:lnTo>
                  <a:pt x="3774" y="367"/>
                </a:lnTo>
                <a:lnTo>
                  <a:pt x="3774" y="365"/>
                </a:lnTo>
                <a:lnTo>
                  <a:pt x="3773" y="364"/>
                </a:lnTo>
                <a:lnTo>
                  <a:pt x="3771" y="364"/>
                </a:lnTo>
                <a:lnTo>
                  <a:pt x="3770" y="362"/>
                </a:lnTo>
                <a:lnTo>
                  <a:pt x="3770" y="364"/>
                </a:lnTo>
                <a:lnTo>
                  <a:pt x="3768" y="362"/>
                </a:lnTo>
                <a:lnTo>
                  <a:pt x="3767" y="362"/>
                </a:lnTo>
                <a:lnTo>
                  <a:pt x="3767" y="361"/>
                </a:lnTo>
                <a:lnTo>
                  <a:pt x="3765" y="359"/>
                </a:lnTo>
                <a:lnTo>
                  <a:pt x="3763" y="358"/>
                </a:lnTo>
                <a:lnTo>
                  <a:pt x="3761" y="358"/>
                </a:lnTo>
                <a:lnTo>
                  <a:pt x="3760" y="358"/>
                </a:lnTo>
                <a:lnTo>
                  <a:pt x="3760" y="356"/>
                </a:lnTo>
                <a:lnTo>
                  <a:pt x="3758" y="356"/>
                </a:lnTo>
                <a:lnTo>
                  <a:pt x="3758" y="355"/>
                </a:lnTo>
                <a:lnTo>
                  <a:pt x="3757" y="355"/>
                </a:lnTo>
                <a:lnTo>
                  <a:pt x="3755" y="353"/>
                </a:lnTo>
                <a:lnTo>
                  <a:pt x="3755" y="355"/>
                </a:lnTo>
                <a:lnTo>
                  <a:pt x="3754" y="353"/>
                </a:lnTo>
                <a:lnTo>
                  <a:pt x="3754" y="352"/>
                </a:lnTo>
                <a:lnTo>
                  <a:pt x="3752" y="352"/>
                </a:lnTo>
                <a:lnTo>
                  <a:pt x="3751" y="352"/>
                </a:lnTo>
                <a:lnTo>
                  <a:pt x="3751" y="350"/>
                </a:lnTo>
                <a:lnTo>
                  <a:pt x="3749" y="350"/>
                </a:lnTo>
                <a:lnTo>
                  <a:pt x="3749" y="349"/>
                </a:lnTo>
                <a:lnTo>
                  <a:pt x="3748" y="349"/>
                </a:lnTo>
                <a:lnTo>
                  <a:pt x="3748" y="347"/>
                </a:lnTo>
                <a:lnTo>
                  <a:pt x="3746" y="346"/>
                </a:lnTo>
                <a:lnTo>
                  <a:pt x="3745" y="346"/>
                </a:lnTo>
                <a:lnTo>
                  <a:pt x="3743" y="345"/>
                </a:lnTo>
                <a:lnTo>
                  <a:pt x="3742" y="343"/>
                </a:lnTo>
                <a:lnTo>
                  <a:pt x="3740" y="343"/>
                </a:lnTo>
                <a:lnTo>
                  <a:pt x="3739" y="342"/>
                </a:lnTo>
                <a:lnTo>
                  <a:pt x="3739" y="342"/>
                </a:lnTo>
                <a:lnTo>
                  <a:pt x="3739" y="340"/>
                </a:lnTo>
                <a:lnTo>
                  <a:pt x="3738" y="340"/>
                </a:lnTo>
                <a:lnTo>
                  <a:pt x="3736" y="340"/>
                </a:lnTo>
                <a:lnTo>
                  <a:pt x="3736" y="339"/>
                </a:lnTo>
                <a:lnTo>
                  <a:pt x="3735" y="339"/>
                </a:lnTo>
                <a:lnTo>
                  <a:pt x="3732" y="337"/>
                </a:lnTo>
                <a:lnTo>
                  <a:pt x="3732" y="337"/>
                </a:lnTo>
                <a:lnTo>
                  <a:pt x="3730" y="337"/>
                </a:lnTo>
                <a:lnTo>
                  <a:pt x="3729" y="337"/>
                </a:lnTo>
                <a:lnTo>
                  <a:pt x="3729" y="336"/>
                </a:lnTo>
                <a:lnTo>
                  <a:pt x="3727" y="336"/>
                </a:lnTo>
                <a:lnTo>
                  <a:pt x="3726" y="336"/>
                </a:lnTo>
                <a:lnTo>
                  <a:pt x="3726" y="334"/>
                </a:lnTo>
                <a:lnTo>
                  <a:pt x="3724" y="334"/>
                </a:lnTo>
                <a:lnTo>
                  <a:pt x="3723" y="334"/>
                </a:lnTo>
                <a:lnTo>
                  <a:pt x="3723" y="333"/>
                </a:lnTo>
                <a:lnTo>
                  <a:pt x="3721" y="333"/>
                </a:lnTo>
                <a:lnTo>
                  <a:pt x="3720" y="331"/>
                </a:lnTo>
                <a:lnTo>
                  <a:pt x="3718" y="331"/>
                </a:lnTo>
                <a:lnTo>
                  <a:pt x="3718" y="333"/>
                </a:lnTo>
                <a:lnTo>
                  <a:pt x="3720" y="333"/>
                </a:lnTo>
                <a:lnTo>
                  <a:pt x="3721" y="334"/>
                </a:lnTo>
                <a:lnTo>
                  <a:pt x="3720" y="334"/>
                </a:lnTo>
                <a:lnTo>
                  <a:pt x="3720" y="336"/>
                </a:lnTo>
                <a:lnTo>
                  <a:pt x="3721" y="336"/>
                </a:lnTo>
                <a:lnTo>
                  <a:pt x="3723" y="336"/>
                </a:lnTo>
                <a:lnTo>
                  <a:pt x="3723" y="337"/>
                </a:lnTo>
                <a:lnTo>
                  <a:pt x="3724" y="337"/>
                </a:lnTo>
                <a:lnTo>
                  <a:pt x="3724" y="337"/>
                </a:lnTo>
                <a:lnTo>
                  <a:pt x="3723" y="337"/>
                </a:lnTo>
                <a:lnTo>
                  <a:pt x="3721" y="337"/>
                </a:lnTo>
                <a:lnTo>
                  <a:pt x="3721" y="337"/>
                </a:lnTo>
                <a:lnTo>
                  <a:pt x="3720" y="337"/>
                </a:lnTo>
                <a:lnTo>
                  <a:pt x="3720" y="336"/>
                </a:lnTo>
                <a:lnTo>
                  <a:pt x="3718" y="336"/>
                </a:lnTo>
                <a:lnTo>
                  <a:pt x="3717" y="337"/>
                </a:lnTo>
                <a:lnTo>
                  <a:pt x="3717" y="337"/>
                </a:lnTo>
                <a:lnTo>
                  <a:pt x="3718" y="337"/>
                </a:lnTo>
                <a:lnTo>
                  <a:pt x="3720" y="337"/>
                </a:lnTo>
                <a:lnTo>
                  <a:pt x="3720" y="339"/>
                </a:lnTo>
                <a:lnTo>
                  <a:pt x="3721" y="339"/>
                </a:lnTo>
                <a:lnTo>
                  <a:pt x="3723" y="340"/>
                </a:lnTo>
                <a:lnTo>
                  <a:pt x="3724" y="340"/>
                </a:lnTo>
                <a:lnTo>
                  <a:pt x="3726" y="342"/>
                </a:lnTo>
                <a:lnTo>
                  <a:pt x="3727" y="342"/>
                </a:lnTo>
                <a:lnTo>
                  <a:pt x="3727" y="343"/>
                </a:lnTo>
                <a:lnTo>
                  <a:pt x="3729" y="343"/>
                </a:lnTo>
                <a:lnTo>
                  <a:pt x="3729" y="345"/>
                </a:lnTo>
                <a:lnTo>
                  <a:pt x="3730" y="345"/>
                </a:lnTo>
                <a:lnTo>
                  <a:pt x="3732" y="346"/>
                </a:lnTo>
                <a:lnTo>
                  <a:pt x="3733" y="346"/>
                </a:lnTo>
                <a:lnTo>
                  <a:pt x="3733" y="347"/>
                </a:lnTo>
                <a:lnTo>
                  <a:pt x="3735" y="347"/>
                </a:lnTo>
                <a:lnTo>
                  <a:pt x="3735" y="349"/>
                </a:lnTo>
                <a:lnTo>
                  <a:pt x="3736" y="349"/>
                </a:lnTo>
                <a:lnTo>
                  <a:pt x="3736" y="350"/>
                </a:lnTo>
                <a:lnTo>
                  <a:pt x="3738" y="350"/>
                </a:lnTo>
                <a:lnTo>
                  <a:pt x="3738" y="352"/>
                </a:lnTo>
                <a:lnTo>
                  <a:pt x="3739" y="352"/>
                </a:lnTo>
                <a:lnTo>
                  <a:pt x="3739" y="353"/>
                </a:lnTo>
                <a:lnTo>
                  <a:pt x="3740" y="353"/>
                </a:lnTo>
                <a:lnTo>
                  <a:pt x="3740" y="355"/>
                </a:lnTo>
                <a:lnTo>
                  <a:pt x="3742" y="355"/>
                </a:lnTo>
                <a:lnTo>
                  <a:pt x="3742" y="356"/>
                </a:lnTo>
                <a:lnTo>
                  <a:pt x="3745" y="356"/>
                </a:lnTo>
                <a:lnTo>
                  <a:pt x="3745" y="358"/>
                </a:lnTo>
                <a:moveTo>
                  <a:pt x="3810" y="392"/>
                </a:moveTo>
                <a:lnTo>
                  <a:pt x="3811" y="392"/>
                </a:lnTo>
                <a:lnTo>
                  <a:pt x="3811" y="393"/>
                </a:lnTo>
                <a:lnTo>
                  <a:pt x="3810" y="393"/>
                </a:lnTo>
                <a:lnTo>
                  <a:pt x="3810" y="392"/>
                </a:lnTo>
                <a:moveTo>
                  <a:pt x="3926" y="393"/>
                </a:moveTo>
                <a:lnTo>
                  <a:pt x="3926" y="392"/>
                </a:lnTo>
                <a:lnTo>
                  <a:pt x="3927" y="392"/>
                </a:lnTo>
                <a:lnTo>
                  <a:pt x="3929" y="393"/>
                </a:lnTo>
                <a:lnTo>
                  <a:pt x="3930" y="393"/>
                </a:lnTo>
                <a:lnTo>
                  <a:pt x="3930" y="395"/>
                </a:lnTo>
                <a:lnTo>
                  <a:pt x="3929" y="395"/>
                </a:lnTo>
                <a:lnTo>
                  <a:pt x="3927" y="393"/>
                </a:lnTo>
                <a:lnTo>
                  <a:pt x="3926" y="393"/>
                </a:lnTo>
                <a:moveTo>
                  <a:pt x="1077" y="387"/>
                </a:moveTo>
                <a:lnTo>
                  <a:pt x="1079" y="387"/>
                </a:lnTo>
                <a:lnTo>
                  <a:pt x="1079" y="389"/>
                </a:lnTo>
                <a:lnTo>
                  <a:pt x="1077" y="390"/>
                </a:lnTo>
                <a:lnTo>
                  <a:pt x="1077" y="389"/>
                </a:lnTo>
                <a:lnTo>
                  <a:pt x="1076" y="389"/>
                </a:lnTo>
                <a:lnTo>
                  <a:pt x="1076" y="387"/>
                </a:lnTo>
                <a:lnTo>
                  <a:pt x="1077" y="387"/>
                </a:lnTo>
                <a:moveTo>
                  <a:pt x="3915" y="374"/>
                </a:moveTo>
                <a:lnTo>
                  <a:pt x="3915" y="375"/>
                </a:lnTo>
                <a:lnTo>
                  <a:pt x="3917" y="375"/>
                </a:lnTo>
                <a:lnTo>
                  <a:pt x="3918" y="375"/>
                </a:lnTo>
                <a:lnTo>
                  <a:pt x="3918" y="377"/>
                </a:lnTo>
                <a:lnTo>
                  <a:pt x="3920" y="377"/>
                </a:lnTo>
                <a:lnTo>
                  <a:pt x="3920" y="378"/>
                </a:lnTo>
                <a:lnTo>
                  <a:pt x="3921" y="380"/>
                </a:lnTo>
                <a:lnTo>
                  <a:pt x="3921" y="381"/>
                </a:lnTo>
                <a:lnTo>
                  <a:pt x="3920" y="381"/>
                </a:lnTo>
                <a:lnTo>
                  <a:pt x="3921" y="383"/>
                </a:lnTo>
                <a:lnTo>
                  <a:pt x="3920" y="383"/>
                </a:lnTo>
                <a:lnTo>
                  <a:pt x="3918" y="383"/>
                </a:lnTo>
                <a:lnTo>
                  <a:pt x="3917" y="383"/>
                </a:lnTo>
                <a:lnTo>
                  <a:pt x="3917" y="381"/>
                </a:lnTo>
                <a:lnTo>
                  <a:pt x="3915" y="381"/>
                </a:lnTo>
                <a:lnTo>
                  <a:pt x="3915" y="380"/>
                </a:lnTo>
                <a:lnTo>
                  <a:pt x="3915" y="380"/>
                </a:lnTo>
                <a:lnTo>
                  <a:pt x="3914" y="380"/>
                </a:lnTo>
                <a:lnTo>
                  <a:pt x="3915" y="378"/>
                </a:lnTo>
                <a:lnTo>
                  <a:pt x="3915" y="378"/>
                </a:lnTo>
                <a:lnTo>
                  <a:pt x="3915" y="377"/>
                </a:lnTo>
                <a:lnTo>
                  <a:pt x="3915" y="375"/>
                </a:lnTo>
                <a:lnTo>
                  <a:pt x="3914" y="375"/>
                </a:lnTo>
                <a:lnTo>
                  <a:pt x="3914" y="374"/>
                </a:lnTo>
                <a:lnTo>
                  <a:pt x="3913" y="374"/>
                </a:lnTo>
                <a:lnTo>
                  <a:pt x="3913" y="372"/>
                </a:lnTo>
                <a:lnTo>
                  <a:pt x="3914" y="372"/>
                </a:lnTo>
                <a:lnTo>
                  <a:pt x="3915" y="374"/>
                </a:lnTo>
                <a:lnTo>
                  <a:pt x="3915" y="372"/>
                </a:lnTo>
                <a:lnTo>
                  <a:pt x="3914" y="372"/>
                </a:lnTo>
                <a:lnTo>
                  <a:pt x="3914" y="372"/>
                </a:lnTo>
                <a:lnTo>
                  <a:pt x="3915" y="372"/>
                </a:lnTo>
                <a:lnTo>
                  <a:pt x="3915" y="372"/>
                </a:lnTo>
                <a:lnTo>
                  <a:pt x="3917" y="372"/>
                </a:lnTo>
                <a:lnTo>
                  <a:pt x="3917" y="374"/>
                </a:lnTo>
                <a:lnTo>
                  <a:pt x="3915" y="374"/>
                </a:lnTo>
                <a:moveTo>
                  <a:pt x="1076" y="361"/>
                </a:moveTo>
                <a:lnTo>
                  <a:pt x="1076" y="362"/>
                </a:lnTo>
                <a:lnTo>
                  <a:pt x="1074" y="364"/>
                </a:lnTo>
                <a:lnTo>
                  <a:pt x="1074" y="362"/>
                </a:lnTo>
                <a:lnTo>
                  <a:pt x="1073" y="364"/>
                </a:lnTo>
                <a:lnTo>
                  <a:pt x="1072" y="364"/>
                </a:lnTo>
                <a:lnTo>
                  <a:pt x="1072" y="362"/>
                </a:lnTo>
                <a:lnTo>
                  <a:pt x="1073" y="362"/>
                </a:lnTo>
                <a:lnTo>
                  <a:pt x="1074" y="361"/>
                </a:lnTo>
                <a:lnTo>
                  <a:pt x="1076" y="361"/>
                </a:lnTo>
                <a:moveTo>
                  <a:pt x="2283" y="350"/>
                </a:moveTo>
                <a:lnTo>
                  <a:pt x="2283" y="349"/>
                </a:lnTo>
                <a:lnTo>
                  <a:pt x="2285" y="349"/>
                </a:lnTo>
                <a:lnTo>
                  <a:pt x="2285" y="347"/>
                </a:lnTo>
                <a:lnTo>
                  <a:pt x="2285" y="346"/>
                </a:lnTo>
                <a:lnTo>
                  <a:pt x="2286" y="346"/>
                </a:lnTo>
                <a:lnTo>
                  <a:pt x="2286" y="345"/>
                </a:lnTo>
                <a:lnTo>
                  <a:pt x="2286" y="343"/>
                </a:lnTo>
                <a:lnTo>
                  <a:pt x="2288" y="343"/>
                </a:lnTo>
                <a:lnTo>
                  <a:pt x="2286" y="342"/>
                </a:lnTo>
                <a:lnTo>
                  <a:pt x="2288" y="342"/>
                </a:lnTo>
                <a:lnTo>
                  <a:pt x="2288" y="340"/>
                </a:lnTo>
                <a:lnTo>
                  <a:pt x="2286" y="340"/>
                </a:lnTo>
                <a:lnTo>
                  <a:pt x="2286" y="339"/>
                </a:lnTo>
                <a:lnTo>
                  <a:pt x="2286" y="337"/>
                </a:lnTo>
                <a:lnTo>
                  <a:pt x="2288" y="337"/>
                </a:lnTo>
                <a:lnTo>
                  <a:pt x="2288" y="337"/>
                </a:lnTo>
                <a:lnTo>
                  <a:pt x="2286" y="337"/>
                </a:lnTo>
                <a:lnTo>
                  <a:pt x="2286" y="336"/>
                </a:lnTo>
                <a:lnTo>
                  <a:pt x="2286" y="334"/>
                </a:lnTo>
                <a:lnTo>
                  <a:pt x="2286" y="333"/>
                </a:lnTo>
                <a:lnTo>
                  <a:pt x="2286" y="331"/>
                </a:lnTo>
                <a:lnTo>
                  <a:pt x="2285" y="331"/>
                </a:lnTo>
                <a:lnTo>
                  <a:pt x="2285" y="330"/>
                </a:lnTo>
                <a:lnTo>
                  <a:pt x="2285" y="328"/>
                </a:lnTo>
                <a:lnTo>
                  <a:pt x="2286" y="330"/>
                </a:lnTo>
                <a:lnTo>
                  <a:pt x="2288" y="330"/>
                </a:lnTo>
                <a:lnTo>
                  <a:pt x="2288" y="328"/>
                </a:lnTo>
                <a:lnTo>
                  <a:pt x="2289" y="328"/>
                </a:lnTo>
                <a:lnTo>
                  <a:pt x="2289" y="327"/>
                </a:lnTo>
                <a:lnTo>
                  <a:pt x="2289" y="325"/>
                </a:lnTo>
                <a:lnTo>
                  <a:pt x="2291" y="325"/>
                </a:lnTo>
                <a:lnTo>
                  <a:pt x="2291" y="325"/>
                </a:lnTo>
                <a:lnTo>
                  <a:pt x="2292" y="325"/>
                </a:lnTo>
                <a:lnTo>
                  <a:pt x="2292" y="324"/>
                </a:lnTo>
                <a:lnTo>
                  <a:pt x="2291" y="324"/>
                </a:lnTo>
                <a:lnTo>
                  <a:pt x="2291" y="322"/>
                </a:lnTo>
                <a:lnTo>
                  <a:pt x="2291" y="321"/>
                </a:lnTo>
                <a:lnTo>
                  <a:pt x="2292" y="322"/>
                </a:lnTo>
                <a:lnTo>
                  <a:pt x="2292" y="321"/>
                </a:lnTo>
                <a:lnTo>
                  <a:pt x="2292" y="319"/>
                </a:lnTo>
                <a:lnTo>
                  <a:pt x="2291" y="319"/>
                </a:lnTo>
                <a:lnTo>
                  <a:pt x="2291" y="318"/>
                </a:lnTo>
                <a:lnTo>
                  <a:pt x="2291" y="317"/>
                </a:lnTo>
                <a:lnTo>
                  <a:pt x="2291" y="317"/>
                </a:lnTo>
                <a:lnTo>
                  <a:pt x="2291" y="315"/>
                </a:lnTo>
                <a:lnTo>
                  <a:pt x="2289" y="315"/>
                </a:lnTo>
                <a:lnTo>
                  <a:pt x="2289" y="314"/>
                </a:lnTo>
                <a:lnTo>
                  <a:pt x="2289" y="312"/>
                </a:lnTo>
                <a:lnTo>
                  <a:pt x="2288" y="312"/>
                </a:lnTo>
                <a:lnTo>
                  <a:pt x="2286" y="312"/>
                </a:lnTo>
                <a:lnTo>
                  <a:pt x="2285" y="312"/>
                </a:lnTo>
                <a:lnTo>
                  <a:pt x="2283" y="312"/>
                </a:lnTo>
                <a:lnTo>
                  <a:pt x="2282" y="312"/>
                </a:lnTo>
                <a:lnTo>
                  <a:pt x="2280" y="312"/>
                </a:lnTo>
                <a:lnTo>
                  <a:pt x="2280" y="314"/>
                </a:lnTo>
                <a:lnTo>
                  <a:pt x="2279" y="314"/>
                </a:lnTo>
                <a:lnTo>
                  <a:pt x="2279" y="315"/>
                </a:lnTo>
                <a:lnTo>
                  <a:pt x="2277" y="315"/>
                </a:lnTo>
                <a:lnTo>
                  <a:pt x="2277" y="314"/>
                </a:lnTo>
                <a:lnTo>
                  <a:pt x="2279" y="314"/>
                </a:lnTo>
                <a:lnTo>
                  <a:pt x="2279" y="312"/>
                </a:lnTo>
                <a:lnTo>
                  <a:pt x="2280" y="312"/>
                </a:lnTo>
                <a:lnTo>
                  <a:pt x="2279" y="311"/>
                </a:lnTo>
                <a:lnTo>
                  <a:pt x="2277" y="311"/>
                </a:lnTo>
                <a:lnTo>
                  <a:pt x="2276" y="311"/>
                </a:lnTo>
                <a:lnTo>
                  <a:pt x="2274" y="311"/>
                </a:lnTo>
                <a:lnTo>
                  <a:pt x="2274" y="312"/>
                </a:lnTo>
                <a:lnTo>
                  <a:pt x="2273" y="312"/>
                </a:lnTo>
                <a:lnTo>
                  <a:pt x="2271" y="312"/>
                </a:lnTo>
                <a:lnTo>
                  <a:pt x="2270" y="314"/>
                </a:lnTo>
                <a:lnTo>
                  <a:pt x="2270" y="312"/>
                </a:lnTo>
                <a:lnTo>
                  <a:pt x="2269" y="312"/>
                </a:lnTo>
                <a:lnTo>
                  <a:pt x="2269" y="314"/>
                </a:lnTo>
                <a:lnTo>
                  <a:pt x="2267" y="314"/>
                </a:lnTo>
                <a:lnTo>
                  <a:pt x="2267" y="315"/>
                </a:lnTo>
                <a:lnTo>
                  <a:pt x="2266" y="315"/>
                </a:lnTo>
                <a:lnTo>
                  <a:pt x="2266" y="317"/>
                </a:lnTo>
                <a:lnTo>
                  <a:pt x="2266" y="318"/>
                </a:lnTo>
                <a:lnTo>
                  <a:pt x="2264" y="318"/>
                </a:lnTo>
                <a:lnTo>
                  <a:pt x="2263" y="318"/>
                </a:lnTo>
                <a:lnTo>
                  <a:pt x="2261" y="319"/>
                </a:lnTo>
                <a:lnTo>
                  <a:pt x="2263" y="319"/>
                </a:lnTo>
                <a:lnTo>
                  <a:pt x="2263" y="321"/>
                </a:lnTo>
                <a:lnTo>
                  <a:pt x="2264" y="321"/>
                </a:lnTo>
                <a:lnTo>
                  <a:pt x="2264" y="319"/>
                </a:lnTo>
                <a:lnTo>
                  <a:pt x="2266" y="319"/>
                </a:lnTo>
                <a:lnTo>
                  <a:pt x="2264" y="321"/>
                </a:lnTo>
                <a:lnTo>
                  <a:pt x="2266" y="321"/>
                </a:lnTo>
                <a:lnTo>
                  <a:pt x="2267" y="321"/>
                </a:lnTo>
                <a:lnTo>
                  <a:pt x="2266" y="322"/>
                </a:lnTo>
                <a:lnTo>
                  <a:pt x="2264" y="322"/>
                </a:lnTo>
                <a:lnTo>
                  <a:pt x="2264" y="324"/>
                </a:lnTo>
                <a:lnTo>
                  <a:pt x="2264" y="325"/>
                </a:lnTo>
                <a:lnTo>
                  <a:pt x="2263" y="325"/>
                </a:lnTo>
                <a:lnTo>
                  <a:pt x="2264" y="327"/>
                </a:lnTo>
                <a:lnTo>
                  <a:pt x="2263" y="327"/>
                </a:lnTo>
                <a:lnTo>
                  <a:pt x="2263" y="325"/>
                </a:lnTo>
                <a:lnTo>
                  <a:pt x="2261" y="325"/>
                </a:lnTo>
                <a:lnTo>
                  <a:pt x="2260" y="325"/>
                </a:lnTo>
                <a:lnTo>
                  <a:pt x="2258" y="325"/>
                </a:lnTo>
                <a:lnTo>
                  <a:pt x="2257" y="327"/>
                </a:lnTo>
                <a:lnTo>
                  <a:pt x="2257" y="325"/>
                </a:lnTo>
                <a:lnTo>
                  <a:pt x="2255" y="325"/>
                </a:lnTo>
                <a:lnTo>
                  <a:pt x="2255" y="325"/>
                </a:lnTo>
                <a:lnTo>
                  <a:pt x="2254" y="325"/>
                </a:lnTo>
                <a:lnTo>
                  <a:pt x="2252" y="325"/>
                </a:lnTo>
                <a:lnTo>
                  <a:pt x="2251" y="325"/>
                </a:lnTo>
                <a:lnTo>
                  <a:pt x="2249" y="325"/>
                </a:lnTo>
                <a:lnTo>
                  <a:pt x="2251" y="327"/>
                </a:lnTo>
                <a:lnTo>
                  <a:pt x="2251" y="328"/>
                </a:lnTo>
                <a:lnTo>
                  <a:pt x="2249" y="328"/>
                </a:lnTo>
                <a:lnTo>
                  <a:pt x="2248" y="330"/>
                </a:lnTo>
                <a:lnTo>
                  <a:pt x="2249" y="330"/>
                </a:lnTo>
                <a:lnTo>
                  <a:pt x="2249" y="331"/>
                </a:lnTo>
                <a:lnTo>
                  <a:pt x="2251" y="331"/>
                </a:lnTo>
                <a:lnTo>
                  <a:pt x="2252" y="331"/>
                </a:lnTo>
                <a:lnTo>
                  <a:pt x="2254" y="331"/>
                </a:lnTo>
                <a:lnTo>
                  <a:pt x="2254" y="333"/>
                </a:lnTo>
                <a:lnTo>
                  <a:pt x="2252" y="333"/>
                </a:lnTo>
                <a:lnTo>
                  <a:pt x="2251" y="333"/>
                </a:lnTo>
                <a:lnTo>
                  <a:pt x="2249" y="333"/>
                </a:lnTo>
                <a:lnTo>
                  <a:pt x="2249" y="334"/>
                </a:lnTo>
                <a:lnTo>
                  <a:pt x="2248" y="334"/>
                </a:lnTo>
                <a:lnTo>
                  <a:pt x="2249" y="336"/>
                </a:lnTo>
                <a:lnTo>
                  <a:pt x="2248" y="336"/>
                </a:lnTo>
                <a:lnTo>
                  <a:pt x="2248" y="337"/>
                </a:lnTo>
                <a:lnTo>
                  <a:pt x="2248" y="337"/>
                </a:lnTo>
                <a:lnTo>
                  <a:pt x="2249" y="337"/>
                </a:lnTo>
                <a:lnTo>
                  <a:pt x="2249" y="337"/>
                </a:lnTo>
                <a:lnTo>
                  <a:pt x="2251" y="337"/>
                </a:lnTo>
                <a:lnTo>
                  <a:pt x="2251" y="337"/>
                </a:lnTo>
                <a:lnTo>
                  <a:pt x="2252" y="337"/>
                </a:lnTo>
                <a:lnTo>
                  <a:pt x="2252" y="337"/>
                </a:lnTo>
                <a:lnTo>
                  <a:pt x="2254" y="337"/>
                </a:lnTo>
                <a:lnTo>
                  <a:pt x="2252" y="337"/>
                </a:lnTo>
                <a:lnTo>
                  <a:pt x="2254" y="337"/>
                </a:lnTo>
                <a:lnTo>
                  <a:pt x="2254" y="339"/>
                </a:lnTo>
                <a:lnTo>
                  <a:pt x="2255" y="339"/>
                </a:lnTo>
                <a:lnTo>
                  <a:pt x="2257" y="339"/>
                </a:lnTo>
                <a:lnTo>
                  <a:pt x="2258" y="339"/>
                </a:lnTo>
                <a:lnTo>
                  <a:pt x="2258" y="340"/>
                </a:lnTo>
                <a:lnTo>
                  <a:pt x="2257" y="340"/>
                </a:lnTo>
                <a:lnTo>
                  <a:pt x="2255" y="340"/>
                </a:lnTo>
                <a:lnTo>
                  <a:pt x="2255" y="340"/>
                </a:lnTo>
                <a:lnTo>
                  <a:pt x="2254" y="342"/>
                </a:lnTo>
                <a:lnTo>
                  <a:pt x="2254" y="343"/>
                </a:lnTo>
                <a:lnTo>
                  <a:pt x="2254" y="345"/>
                </a:lnTo>
                <a:lnTo>
                  <a:pt x="2252" y="345"/>
                </a:lnTo>
                <a:lnTo>
                  <a:pt x="2252" y="346"/>
                </a:lnTo>
                <a:lnTo>
                  <a:pt x="2249" y="347"/>
                </a:lnTo>
                <a:lnTo>
                  <a:pt x="2251" y="347"/>
                </a:lnTo>
                <a:lnTo>
                  <a:pt x="2251" y="349"/>
                </a:lnTo>
                <a:lnTo>
                  <a:pt x="2249" y="349"/>
                </a:lnTo>
                <a:lnTo>
                  <a:pt x="2249" y="350"/>
                </a:lnTo>
                <a:lnTo>
                  <a:pt x="2249" y="352"/>
                </a:lnTo>
                <a:lnTo>
                  <a:pt x="2248" y="353"/>
                </a:lnTo>
                <a:lnTo>
                  <a:pt x="2249" y="353"/>
                </a:lnTo>
                <a:lnTo>
                  <a:pt x="2249" y="355"/>
                </a:lnTo>
                <a:lnTo>
                  <a:pt x="2248" y="355"/>
                </a:lnTo>
                <a:lnTo>
                  <a:pt x="2248" y="353"/>
                </a:lnTo>
                <a:lnTo>
                  <a:pt x="2248" y="352"/>
                </a:lnTo>
                <a:lnTo>
                  <a:pt x="2246" y="352"/>
                </a:lnTo>
                <a:lnTo>
                  <a:pt x="2246" y="353"/>
                </a:lnTo>
                <a:lnTo>
                  <a:pt x="2245" y="353"/>
                </a:lnTo>
                <a:lnTo>
                  <a:pt x="2245" y="352"/>
                </a:lnTo>
                <a:lnTo>
                  <a:pt x="2244" y="352"/>
                </a:lnTo>
                <a:lnTo>
                  <a:pt x="2244" y="353"/>
                </a:lnTo>
                <a:lnTo>
                  <a:pt x="2242" y="353"/>
                </a:lnTo>
                <a:lnTo>
                  <a:pt x="2242" y="355"/>
                </a:lnTo>
                <a:lnTo>
                  <a:pt x="2244" y="355"/>
                </a:lnTo>
                <a:lnTo>
                  <a:pt x="2245" y="355"/>
                </a:lnTo>
                <a:lnTo>
                  <a:pt x="2246" y="355"/>
                </a:lnTo>
                <a:lnTo>
                  <a:pt x="2245" y="356"/>
                </a:lnTo>
                <a:lnTo>
                  <a:pt x="2244" y="356"/>
                </a:lnTo>
                <a:lnTo>
                  <a:pt x="2244" y="358"/>
                </a:lnTo>
                <a:lnTo>
                  <a:pt x="2245" y="358"/>
                </a:lnTo>
                <a:lnTo>
                  <a:pt x="2245" y="359"/>
                </a:lnTo>
                <a:lnTo>
                  <a:pt x="2246" y="359"/>
                </a:lnTo>
                <a:lnTo>
                  <a:pt x="2246" y="361"/>
                </a:lnTo>
                <a:lnTo>
                  <a:pt x="2248" y="361"/>
                </a:lnTo>
                <a:lnTo>
                  <a:pt x="2249" y="361"/>
                </a:lnTo>
                <a:lnTo>
                  <a:pt x="2251" y="361"/>
                </a:lnTo>
                <a:lnTo>
                  <a:pt x="2249" y="362"/>
                </a:lnTo>
                <a:lnTo>
                  <a:pt x="2248" y="364"/>
                </a:lnTo>
                <a:lnTo>
                  <a:pt x="2249" y="364"/>
                </a:lnTo>
                <a:lnTo>
                  <a:pt x="2251" y="364"/>
                </a:lnTo>
                <a:lnTo>
                  <a:pt x="2251" y="362"/>
                </a:lnTo>
                <a:lnTo>
                  <a:pt x="2252" y="362"/>
                </a:lnTo>
                <a:lnTo>
                  <a:pt x="2254" y="362"/>
                </a:lnTo>
                <a:lnTo>
                  <a:pt x="2252" y="364"/>
                </a:lnTo>
                <a:lnTo>
                  <a:pt x="2254" y="364"/>
                </a:lnTo>
                <a:lnTo>
                  <a:pt x="2255" y="364"/>
                </a:lnTo>
                <a:lnTo>
                  <a:pt x="2255" y="362"/>
                </a:lnTo>
                <a:lnTo>
                  <a:pt x="2255" y="362"/>
                </a:lnTo>
                <a:lnTo>
                  <a:pt x="2257" y="362"/>
                </a:lnTo>
                <a:lnTo>
                  <a:pt x="2258" y="362"/>
                </a:lnTo>
                <a:lnTo>
                  <a:pt x="2258" y="361"/>
                </a:lnTo>
                <a:lnTo>
                  <a:pt x="2260" y="361"/>
                </a:lnTo>
                <a:lnTo>
                  <a:pt x="2261" y="361"/>
                </a:lnTo>
                <a:lnTo>
                  <a:pt x="2263" y="361"/>
                </a:lnTo>
                <a:lnTo>
                  <a:pt x="2263" y="359"/>
                </a:lnTo>
                <a:lnTo>
                  <a:pt x="2264" y="359"/>
                </a:lnTo>
                <a:lnTo>
                  <a:pt x="2266" y="359"/>
                </a:lnTo>
                <a:lnTo>
                  <a:pt x="2266" y="358"/>
                </a:lnTo>
                <a:lnTo>
                  <a:pt x="2267" y="358"/>
                </a:lnTo>
                <a:lnTo>
                  <a:pt x="2267" y="356"/>
                </a:lnTo>
                <a:lnTo>
                  <a:pt x="2269" y="356"/>
                </a:lnTo>
                <a:lnTo>
                  <a:pt x="2270" y="356"/>
                </a:lnTo>
                <a:lnTo>
                  <a:pt x="2270" y="355"/>
                </a:lnTo>
                <a:lnTo>
                  <a:pt x="2271" y="355"/>
                </a:lnTo>
                <a:lnTo>
                  <a:pt x="2274" y="355"/>
                </a:lnTo>
                <a:lnTo>
                  <a:pt x="2274" y="353"/>
                </a:lnTo>
                <a:lnTo>
                  <a:pt x="2276" y="353"/>
                </a:lnTo>
                <a:lnTo>
                  <a:pt x="2277" y="353"/>
                </a:lnTo>
                <a:lnTo>
                  <a:pt x="2276" y="352"/>
                </a:lnTo>
                <a:lnTo>
                  <a:pt x="2277" y="352"/>
                </a:lnTo>
                <a:lnTo>
                  <a:pt x="2277" y="353"/>
                </a:lnTo>
                <a:lnTo>
                  <a:pt x="2279" y="353"/>
                </a:lnTo>
                <a:lnTo>
                  <a:pt x="2280" y="353"/>
                </a:lnTo>
                <a:lnTo>
                  <a:pt x="2282" y="353"/>
                </a:lnTo>
                <a:lnTo>
                  <a:pt x="2283" y="353"/>
                </a:lnTo>
                <a:lnTo>
                  <a:pt x="2283" y="352"/>
                </a:lnTo>
                <a:lnTo>
                  <a:pt x="2282" y="352"/>
                </a:lnTo>
                <a:lnTo>
                  <a:pt x="2282" y="350"/>
                </a:lnTo>
                <a:lnTo>
                  <a:pt x="2283" y="350"/>
                </a:lnTo>
                <a:moveTo>
                  <a:pt x="2289" y="319"/>
                </a:moveTo>
                <a:lnTo>
                  <a:pt x="2291" y="319"/>
                </a:lnTo>
                <a:lnTo>
                  <a:pt x="2291" y="321"/>
                </a:lnTo>
                <a:lnTo>
                  <a:pt x="2289" y="321"/>
                </a:lnTo>
                <a:lnTo>
                  <a:pt x="2289" y="319"/>
                </a:lnTo>
                <a:moveTo>
                  <a:pt x="2257" y="347"/>
                </a:moveTo>
                <a:lnTo>
                  <a:pt x="2255" y="347"/>
                </a:lnTo>
                <a:lnTo>
                  <a:pt x="2255" y="346"/>
                </a:lnTo>
                <a:lnTo>
                  <a:pt x="2257" y="346"/>
                </a:lnTo>
                <a:lnTo>
                  <a:pt x="2258" y="346"/>
                </a:lnTo>
                <a:lnTo>
                  <a:pt x="2257" y="347"/>
                </a:lnTo>
                <a:moveTo>
                  <a:pt x="2274" y="315"/>
                </a:moveTo>
                <a:lnTo>
                  <a:pt x="2273" y="315"/>
                </a:lnTo>
                <a:lnTo>
                  <a:pt x="2273" y="314"/>
                </a:lnTo>
                <a:lnTo>
                  <a:pt x="2274" y="314"/>
                </a:lnTo>
                <a:lnTo>
                  <a:pt x="2274" y="315"/>
                </a:lnTo>
                <a:moveTo>
                  <a:pt x="2246" y="361"/>
                </a:moveTo>
                <a:lnTo>
                  <a:pt x="2246" y="362"/>
                </a:lnTo>
                <a:lnTo>
                  <a:pt x="2245" y="362"/>
                </a:lnTo>
                <a:lnTo>
                  <a:pt x="2245" y="361"/>
                </a:lnTo>
                <a:lnTo>
                  <a:pt x="2246" y="361"/>
                </a:lnTo>
                <a:moveTo>
                  <a:pt x="591" y="359"/>
                </a:moveTo>
                <a:lnTo>
                  <a:pt x="591" y="361"/>
                </a:lnTo>
                <a:lnTo>
                  <a:pt x="589" y="362"/>
                </a:lnTo>
                <a:lnTo>
                  <a:pt x="588" y="362"/>
                </a:lnTo>
                <a:lnTo>
                  <a:pt x="589" y="361"/>
                </a:lnTo>
                <a:lnTo>
                  <a:pt x="588" y="361"/>
                </a:lnTo>
                <a:lnTo>
                  <a:pt x="586" y="361"/>
                </a:lnTo>
                <a:lnTo>
                  <a:pt x="586" y="359"/>
                </a:lnTo>
                <a:lnTo>
                  <a:pt x="585" y="359"/>
                </a:lnTo>
                <a:lnTo>
                  <a:pt x="583" y="359"/>
                </a:lnTo>
                <a:lnTo>
                  <a:pt x="583" y="361"/>
                </a:lnTo>
                <a:lnTo>
                  <a:pt x="582" y="361"/>
                </a:lnTo>
                <a:lnTo>
                  <a:pt x="582" y="359"/>
                </a:lnTo>
                <a:lnTo>
                  <a:pt x="582" y="358"/>
                </a:lnTo>
                <a:lnTo>
                  <a:pt x="583" y="358"/>
                </a:lnTo>
                <a:lnTo>
                  <a:pt x="585" y="358"/>
                </a:lnTo>
                <a:lnTo>
                  <a:pt x="586" y="358"/>
                </a:lnTo>
                <a:lnTo>
                  <a:pt x="588" y="358"/>
                </a:lnTo>
                <a:lnTo>
                  <a:pt x="588" y="359"/>
                </a:lnTo>
                <a:lnTo>
                  <a:pt x="589" y="359"/>
                </a:lnTo>
                <a:lnTo>
                  <a:pt x="591" y="359"/>
                </a:lnTo>
                <a:moveTo>
                  <a:pt x="1077" y="358"/>
                </a:moveTo>
                <a:lnTo>
                  <a:pt x="1079" y="358"/>
                </a:lnTo>
                <a:lnTo>
                  <a:pt x="1077" y="359"/>
                </a:lnTo>
                <a:lnTo>
                  <a:pt x="1077" y="358"/>
                </a:lnTo>
                <a:moveTo>
                  <a:pt x="1082" y="356"/>
                </a:moveTo>
                <a:lnTo>
                  <a:pt x="1080" y="358"/>
                </a:lnTo>
                <a:lnTo>
                  <a:pt x="1079" y="358"/>
                </a:lnTo>
                <a:lnTo>
                  <a:pt x="1079" y="356"/>
                </a:lnTo>
                <a:lnTo>
                  <a:pt x="1080" y="356"/>
                </a:lnTo>
                <a:lnTo>
                  <a:pt x="1080" y="355"/>
                </a:lnTo>
                <a:lnTo>
                  <a:pt x="1080" y="353"/>
                </a:lnTo>
                <a:lnTo>
                  <a:pt x="1082" y="353"/>
                </a:lnTo>
                <a:lnTo>
                  <a:pt x="1083" y="353"/>
                </a:lnTo>
                <a:lnTo>
                  <a:pt x="1082" y="355"/>
                </a:lnTo>
                <a:lnTo>
                  <a:pt x="1083" y="355"/>
                </a:lnTo>
                <a:lnTo>
                  <a:pt x="1082" y="356"/>
                </a:lnTo>
                <a:moveTo>
                  <a:pt x="1061" y="336"/>
                </a:moveTo>
                <a:lnTo>
                  <a:pt x="1061" y="337"/>
                </a:lnTo>
                <a:lnTo>
                  <a:pt x="1060" y="337"/>
                </a:lnTo>
                <a:lnTo>
                  <a:pt x="1061" y="336"/>
                </a:lnTo>
                <a:moveTo>
                  <a:pt x="1079" y="330"/>
                </a:moveTo>
                <a:lnTo>
                  <a:pt x="1079" y="328"/>
                </a:lnTo>
                <a:lnTo>
                  <a:pt x="1080" y="328"/>
                </a:lnTo>
                <a:lnTo>
                  <a:pt x="1082" y="328"/>
                </a:lnTo>
                <a:lnTo>
                  <a:pt x="1083" y="328"/>
                </a:lnTo>
                <a:lnTo>
                  <a:pt x="1083" y="330"/>
                </a:lnTo>
                <a:lnTo>
                  <a:pt x="1082" y="330"/>
                </a:lnTo>
                <a:lnTo>
                  <a:pt x="1080" y="330"/>
                </a:lnTo>
                <a:lnTo>
                  <a:pt x="1079" y="331"/>
                </a:lnTo>
                <a:lnTo>
                  <a:pt x="1077" y="331"/>
                </a:lnTo>
                <a:lnTo>
                  <a:pt x="1077" y="330"/>
                </a:lnTo>
                <a:lnTo>
                  <a:pt x="1079" y="330"/>
                </a:lnTo>
                <a:moveTo>
                  <a:pt x="1055" y="343"/>
                </a:moveTo>
                <a:lnTo>
                  <a:pt x="1057" y="343"/>
                </a:lnTo>
                <a:lnTo>
                  <a:pt x="1058" y="343"/>
                </a:lnTo>
                <a:lnTo>
                  <a:pt x="1058" y="345"/>
                </a:lnTo>
                <a:lnTo>
                  <a:pt x="1057" y="345"/>
                </a:lnTo>
                <a:lnTo>
                  <a:pt x="1055" y="345"/>
                </a:lnTo>
                <a:lnTo>
                  <a:pt x="1055" y="343"/>
                </a:lnTo>
                <a:moveTo>
                  <a:pt x="1058" y="343"/>
                </a:moveTo>
                <a:lnTo>
                  <a:pt x="1060" y="343"/>
                </a:lnTo>
                <a:lnTo>
                  <a:pt x="1061" y="343"/>
                </a:lnTo>
                <a:lnTo>
                  <a:pt x="1063" y="343"/>
                </a:lnTo>
                <a:lnTo>
                  <a:pt x="1064" y="342"/>
                </a:lnTo>
                <a:lnTo>
                  <a:pt x="1063" y="342"/>
                </a:lnTo>
                <a:lnTo>
                  <a:pt x="1063" y="340"/>
                </a:lnTo>
                <a:lnTo>
                  <a:pt x="1061" y="340"/>
                </a:lnTo>
                <a:lnTo>
                  <a:pt x="1061" y="339"/>
                </a:lnTo>
                <a:lnTo>
                  <a:pt x="1060" y="340"/>
                </a:lnTo>
                <a:lnTo>
                  <a:pt x="1060" y="339"/>
                </a:lnTo>
                <a:lnTo>
                  <a:pt x="1061" y="339"/>
                </a:lnTo>
                <a:lnTo>
                  <a:pt x="1063" y="339"/>
                </a:lnTo>
                <a:lnTo>
                  <a:pt x="1063" y="340"/>
                </a:lnTo>
                <a:lnTo>
                  <a:pt x="1064" y="340"/>
                </a:lnTo>
                <a:lnTo>
                  <a:pt x="1064" y="342"/>
                </a:lnTo>
                <a:lnTo>
                  <a:pt x="1066" y="342"/>
                </a:lnTo>
                <a:lnTo>
                  <a:pt x="1066" y="340"/>
                </a:lnTo>
                <a:lnTo>
                  <a:pt x="1066" y="339"/>
                </a:lnTo>
                <a:lnTo>
                  <a:pt x="1066" y="337"/>
                </a:lnTo>
                <a:lnTo>
                  <a:pt x="1067" y="337"/>
                </a:lnTo>
                <a:lnTo>
                  <a:pt x="1069" y="337"/>
                </a:lnTo>
                <a:lnTo>
                  <a:pt x="1069" y="337"/>
                </a:lnTo>
                <a:lnTo>
                  <a:pt x="1070" y="337"/>
                </a:lnTo>
                <a:lnTo>
                  <a:pt x="1070" y="336"/>
                </a:lnTo>
                <a:lnTo>
                  <a:pt x="1072" y="336"/>
                </a:lnTo>
                <a:lnTo>
                  <a:pt x="1073" y="334"/>
                </a:lnTo>
                <a:lnTo>
                  <a:pt x="1074" y="334"/>
                </a:lnTo>
                <a:lnTo>
                  <a:pt x="1074" y="333"/>
                </a:lnTo>
                <a:lnTo>
                  <a:pt x="1073" y="333"/>
                </a:lnTo>
                <a:lnTo>
                  <a:pt x="1074" y="331"/>
                </a:lnTo>
                <a:lnTo>
                  <a:pt x="1074" y="333"/>
                </a:lnTo>
                <a:lnTo>
                  <a:pt x="1076" y="333"/>
                </a:lnTo>
                <a:lnTo>
                  <a:pt x="1077" y="333"/>
                </a:lnTo>
                <a:lnTo>
                  <a:pt x="1077" y="331"/>
                </a:lnTo>
                <a:lnTo>
                  <a:pt x="1076" y="331"/>
                </a:lnTo>
                <a:lnTo>
                  <a:pt x="1077" y="330"/>
                </a:lnTo>
                <a:lnTo>
                  <a:pt x="1079" y="328"/>
                </a:lnTo>
                <a:lnTo>
                  <a:pt x="1077" y="328"/>
                </a:lnTo>
                <a:lnTo>
                  <a:pt x="1076" y="328"/>
                </a:lnTo>
                <a:lnTo>
                  <a:pt x="1076" y="327"/>
                </a:lnTo>
                <a:lnTo>
                  <a:pt x="1074" y="327"/>
                </a:lnTo>
                <a:lnTo>
                  <a:pt x="1073" y="327"/>
                </a:lnTo>
                <a:lnTo>
                  <a:pt x="1072" y="328"/>
                </a:lnTo>
                <a:lnTo>
                  <a:pt x="1070" y="328"/>
                </a:lnTo>
                <a:lnTo>
                  <a:pt x="1069" y="328"/>
                </a:lnTo>
                <a:lnTo>
                  <a:pt x="1069" y="330"/>
                </a:lnTo>
                <a:lnTo>
                  <a:pt x="1067" y="330"/>
                </a:lnTo>
                <a:lnTo>
                  <a:pt x="1066" y="331"/>
                </a:lnTo>
                <a:lnTo>
                  <a:pt x="1064" y="333"/>
                </a:lnTo>
                <a:lnTo>
                  <a:pt x="1064" y="334"/>
                </a:lnTo>
                <a:lnTo>
                  <a:pt x="1063" y="334"/>
                </a:lnTo>
                <a:lnTo>
                  <a:pt x="1061" y="336"/>
                </a:lnTo>
                <a:lnTo>
                  <a:pt x="1063" y="336"/>
                </a:lnTo>
                <a:lnTo>
                  <a:pt x="1061" y="337"/>
                </a:lnTo>
                <a:lnTo>
                  <a:pt x="1063" y="337"/>
                </a:lnTo>
                <a:lnTo>
                  <a:pt x="1063" y="337"/>
                </a:lnTo>
                <a:lnTo>
                  <a:pt x="1061" y="337"/>
                </a:lnTo>
                <a:lnTo>
                  <a:pt x="1060" y="337"/>
                </a:lnTo>
                <a:lnTo>
                  <a:pt x="1058" y="337"/>
                </a:lnTo>
                <a:lnTo>
                  <a:pt x="1058" y="339"/>
                </a:lnTo>
                <a:lnTo>
                  <a:pt x="1058" y="340"/>
                </a:lnTo>
                <a:lnTo>
                  <a:pt x="1057" y="340"/>
                </a:lnTo>
                <a:lnTo>
                  <a:pt x="1057" y="342"/>
                </a:lnTo>
                <a:lnTo>
                  <a:pt x="1058" y="342"/>
                </a:lnTo>
                <a:lnTo>
                  <a:pt x="1058" y="343"/>
                </a:lnTo>
                <a:moveTo>
                  <a:pt x="1074" y="328"/>
                </a:moveTo>
                <a:lnTo>
                  <a:pt x="1074" y="330"/>
                </a:lnTo>
                <a:lnTo>
                  <a:pt x="1073" y="330"/>
                </a:lnTo>
                <a:lnTo>
                  <a:pt x="1074" y="328"/>
                </a:lnTo>
                <a:moveTo>
                  <a:pt x="1067" y="333"/>
                </a:moveTo>
                <a:lnTo>
                  <a:pt x="1069" y="333"/>
                </a:lnTo>
                <a:lnTo>
                  <a:pt x="1070" y="333"/>
                </a:lnTo>
                <a:lnTo>
                  <a:pt x="1072" y="333"/>
                </a:lnTo>
                <a:lnTo>
                  <a:pt x="1072" y="334"/>
                </a:lnTo>
                <a:lnTo>
                  <a:pt x="1070" y="334"/>
                </a:lnTo>
                <a:lnTo>
                  <a:pt x="1069" y="334"/>
                </a:lnTo>
                <a:lnTo>
                  <a:pt x="1067" y="334"/>
                </a:lnTo>
                <a:lnTo>
                  <a:pt x="1067" y="333"/>
                </a:lnTo>
                <a:moveTo>
                  <a:pt x="1055" y="346"/>
                </a:moveTo>
                <a:lnTo>
                  <a:pt x="1057" y="345"/>
                </a:lnTo>
                <a:lnTo>
                  <a:pt x="1057" y="346"/>
                </a:lnTo>
                <a:lnTo>
                  <a:pt x="1057" y="347"/>
                </a:lnTo>
                <a:lnTo>
                  <a:pt x="1055" y="347"/>
                </a:lnTo>
                <a:lnTo>
                  <a:pt x="1055" y="349"/>
                </a:lnTo>
                <a:lnTo>
                  <a:pt x="1054" y="350"/>
                </a:lnTo>
                <a:lnTo>
                  <a:pt x="1054" y="352"/>
                </a:lnTo>
                <a:lnTo>
                  <a:pt x="1054" y="353"/>
                </a:lnTo>
                <a:lnTo>
                  <a:pt x="1054" y="353"/>
                </a:lnTo>
                <a:lnTo>
                  <a:pt x="1052" y="355"/>
                </a:lnTo>
                <a:lnTo>
                  <a:pt x="1052" y="353"/>
                </a:lnTo>
                <a:lnTo>
                  <a:pt x="1052" y="352"/>
                </a:lnTo>
                <a:lnTo>
                  <a:pt x="1054" y="352"/>
                </a:lnTo>
                <a:lnTo>
                  <a:pt x="1054" y="350"/>
                </a:lnTo>
                <a:lnTo>
                  <a:pt x="1054" y="349"/>
                </a:lnTo>
                <a:lnTo>
                  <a:pt x="1054" y="347"/>
                </a:lnTo>
                <a:lnTo>
                  <a:pt x="1054" y="347"/>
                </a:lnTo>
                <a:lnTo>
                  <a:pt x="1054" y="346"/>
                </a:lnTo>
                <a:lnTo>
                  <a:pt x="1054" y="345"/>
                </a:lnTo>
                <a:lnTo>
                  <a:pt x="1055" y="345"/>
                </a:lnTo>
                <a:lnTo>
                  <a:pt x="1055" y="346"/>
                </a:lnTo>
                <a:moveTo>
                  <a:pt x="1180" y="951"/>
                </a:moveTo>
                <a:lnTo>
                  <a:pt x="1182" y="951"/>
                </a:lnTo>
                <a:moveTo>
                  <a:pt x="1476" y="542"/>
                </a:moveTo>
                <a:lnTo>
                  <a:pt x="1476" y="543"/>
                </a:lnTo>
                <a:lnTo>
                  <a:pt x="1474" y="543"/>
                </a:lnTo>
                <a:lnTo>
                  <a:pt x="1474" y="542"/>
                </a:lnTo>
                <a:lnTo>
                  <a:pt x="1476" y="542"/>
                </a:lnTo>
                <a:moveTo>
                  <a:pt x="1252" y="682"/>
                </a:moveTo>
                <a:lnTo>
                  <a:pt x="1251" y="682"/>
                </a:lnTo>
                <a:lnTo>
                  <a:pt x="1251" y="680"/>
                </a:lnTo>
                <a:lnTo>
                  <a:pt x="1252" y="680"/>
                </a:lnTo>
                <a:lnTo>
                  <a:pt x="1254" y="680"/>
                </a:lnTo>
                <a:lnTo>
                  <a:pt x="1255" y="680"/>
                </a:lnTo>
                <a:lnTo>
                  <a:pt x="1255" y="682"/>
                </a:lnTo>
                <a:lnTo>
                  <a:pt x="1254" y="682"/>
                </a:lnTo>
                <a:lnTo>
                  <a:pt x="1252" y="682"/>
                </a:lnTo>
                <a:moveTo>
                  <a:pt x="1472" y="558"/>
                </a:moveTo>
                <a:lnTo>
                  <a:pt x="1472" y="559"/>
                </a:lnTo>
                <a:lnTo>
                  <a:pt x="1470" y="559"/>
                </a:lnTo>
                <a:lnTo>
                  <a:pt x="1470" y="558"/>
                </a:lnTo>
                <a:lnTo>
                  <a:pt x="1472" y="558"/>
                </a:lnTo>
                <a:moveTo>
                  <a:pt x="1101" y="816"/>
                </a:moveTo>
                <a:lnTo>
                  <a:pt x="1099" y="817"/>
                </a:lnTo>
                <a:lnTo>
                  <a:pt x="1099" y="816"/>
                </a:lnTo>
                <a:lnTo>
                  <a:pt x="1099" y="814"/>
                </a:lnTo>
                <a:lnTo>
                  <a:pt x="1101" y="814"/>
                </a:lnTo>
                <a:lnTo>
                  <a:pt x="1101" y="816"/>
                </a:lnTo>
                <a:moveTo>
                  <a:pt x="1117" y="303"/>
                </a:moveTo>
                <a:lnTo>
                  <a:pt x="1117" y="305"/>
                </a:lnTo>
                <a:lnTo>
                  <a:pt x="1116" y="305"/>
                </a:lnTo>
                <a:lnTo>
                  <a:pt x="1114" y="305"/>
                </a:lnTo>
                <a:lnTo>
                  <a:pt x="1114" y="306"/>
                </a:lnTo>
                <a:lnTo>
                  <a:pt x="1113" y="306"/>
                </a:lnTo>
                <a:lnTo>
                  <a:pt x="1111" y="306"/>
                </a:lnTo>
                <a:lnTo>
                  <a:pt x="1111" y="308"/>
                </a:lnTo>
                <a:lnTo>
                  <a:pt x="1110" y="308"/>
                </a:lnTo>
                <a:lnTo>
                  <a:pt x="1108" y="308"/>
                </a:lnTo>
                <a:lnTo>
                  <a:pt x="1110" y="306"/>
                </a:lnTo>
                <a:lnTo>
                  <a:pt x="1111" y="305"/>
                </a:lnTo>
                <a:lnTo>
                  <a:pt x="1113" y="305"/>
                </a:lnTo>
                <a:lnTo>
                  <a:pt x="1114" y="303"/>
                </a:lnTo>
                <a:lnTo>
                  <a:pt x="1116" y="303"/>
                </a:lnTo>
                <a:lnTo>
                  <a:pt x="1117" y="303"/>
                </a:lnTo>
                <a:moveTo>
                  <a:pt x="1099" y="798"/>
                </a:moveTo>
                <a:lnTo>
                  <a:pt x="1101" y="798"/>
                </a:lnTo>
                <a:lnTo>
                  <a:pt x="1101" y="798"/>
                </a:lnTo>
                <a:lnTo>
                  <a:pt x="1099" y="798"/>
                </a:lnTo>
                <a:moveTo>
                  <a:pt x="1144" y="714"/>
                </a:moveTo>
                <a:lnTo>
                  <a:pt x="1145" y="714"/>
                </a:lnTo>
                <a:lnTo>
                  <a:pt x="1144" y="715"/>
                </a:lnTo>
                <a:lnTo>
                  <a:pt x="1144" y="714"/>
                </a:lnTo>
                <a:moveTo>
                  <a:pt x="1177" y="693"/>
                </a:moveTo>
                <a:lnTo>
                  <a:pt x="1179" y="693"/>
                </a:lnTo>
                <a:lnTo>
                  <a:pt x="1176" y="695"/>
                </a:lnTo>
                <a:lnTo>
                  <a:pt x="1177" y="693"/>
                </a:lnTo>
                <a:moveTo>
                  <a:pt x="1532" y="1858"/>
                </a:moveTo>
                <a:lnTo>
                  <a:pt x="1533" y="1858"/>
                </a:lnTo>
                <a:lnTo>
                  <a:pt x="1535" y="1858"/>
                </a:lnTo>
                <a:lnTo>
                  <a:pt x="1535" y="1859"/>
                </a:lnTo>
                <a:lnTo>
                  <a:pt x="1536" y="1859"/>
                </a:lnTo>
                <a:lnTo>
                  <a:pt x="1536" y="1858"/>
                </a:lnTo>
                <a:lnTo>
                  <a:pt x="1538" y="1858"/>
                </a:lnTo>
                <a:lnTo>
                  <a:pt x="1536" y="1856"/>
                </a:lnTo>
                <a:lnTo>
                  <a:pt x="1535" y="1856"/>
                </a:lnTo>
                <a:lnTo>
                  <a:pt x="1535" y="1855"/>
                </a:lnTo>
                <a:lnTo>
                  <a:pt x="1536" y="1855"/>
                </a:lnTo>
                <a:lnTo>
                  <a:pt x="1538" y="1855"/>
                </a:lnTo>
                <a:lnTo>
                  <a:pt x="1538" y="1853"/>
                </a:lnTo>
                <a:lnTo>
                  <a:pt x="1536" y="1853"/>
                </a:lnTo>
                <a:lnTo>
                  <a:pt x="1536" y="1852"/>
                </a:lnTo>
                <a:lnTo>
                  <a:pt x="1535" y="1852"/>
                </a:lnTo>
                <a:lnTo>
                  <a:pt x="1533" y="1850"/>
                </a:lnTo>
                <a:lnTo>
                  <a:pt x="1535" y="1850"/>
                </a:lnTo>
                <a:lnTo>
                  <a:pt x="1535" y="1849"/>
                </a:lnTo>
                <a:lnTo>
                  <a:pt x="1533" y="1849"/>
                </a:lnTo>
                <a:lnTo>
                  <a:pt x="1532" y="1848"/>
                </a:lnTo>
                <a:lnTo>
                  <a:pt x="1532" y="1846"/>
                </a:lnTo>
                <a:lnTo>
                  <a:pt x="1530" y="1846"/>
                </a:lnTo>
                <a:lnTo>
                  <a:pt x="1530" y="1848"/>
                </a:lnTo>
                <a:lnTo>
                  <a:pt x="1529" y="1846"/>
                </a:lnTo>
                <a:lnTo>
                  <a:pt x="1530" y="1846"/>
                </a:lnTo>
                <a:lnTo>
                  <a:pt x="1530" y="1845"/>
                </a:lnTo>
                <a:lnTo>
                  <a:pt x="1529" y="1845"/>
                </a:lnTo>
                <a:lnTo>
                  <a:pt x="1529" y="1843"/>
                </a:lnTo>
                <a:lnTo>
                  <a:pt x="1530" y="1842"/>
                </a:lnTo>
                <a:lnTo>
                  <a:pt x="1532" y="1842"/>
                </a:lnTo>
                <a:lnTo>
                  <a:pt x="1532" y="1840"/>
                </a:lnTo>
                <a:lnTo>
                  <a:pt x="1530" y="1840"/>
                </a:lnTo>
                <a:lnTo>
                  <a:pt x="1529" y="1840"/>
                </a:lnTo>
                <a:lnTo>
                  <a:pt x="1529" y="1839"/>
                </a:lnTo>
                <a:lnTo>
                  <a:pt x="1529" y="1837"/>
                </a:lnTo>
                <a:lnTo>
                  <a:pt x="1527" y="1837"/>
                </a:lnTo>
                <a:lnTo>
                  <a:pt x="1526" y="1836"/>
                </a:lnTo>
                <a:lnTo>
                  <a:pt x="1527" y="1834"/>
                </a:lnTo>
                <a:lnTo>
                  <a:pt x="1529" y="1834"/>
                </a:lnTo>
                <a:lnTo>
                  <a:pt x="1530" y="1834"/>
                </a:lnTo>
                <a:lnTo>
                  <a:pt x="1532" y="1834"/>
                </a:lnTo>
                <a:lnTo>
                  <a:pt x="1532" y="1833"/>
                </a:lnTo>
                <a:lnTo>
                  <a:pt x="1530" y="1833"/>
                </a:lnTo>
                <a:lnTo>
                  <a:pt x="1530" y="1831"/>
                </a:lnTo>
                <a:lnTo>
                  <a:pt x="1529" y="1831"/>
                </a:lnTo>
                <a:lnTo>
                  <a:pt x="1529" y="1830"/>
                </a:lnTo>
                <a:lnTo>
                  <a:pt x="1530" y="1830"/>
                </a:lnTo>
                <a:lnTo>
                  <a:pt x="1532" y="1830"/>
                </a:lnTo>
                <a:lnTo>
                  <a:pt x="1533" y="1830"/>
                </a:lnTo>
                <a:lnTo>
                  <a:pt x="1533" y="1831"/>
                </a:lnTo>
                <a:lnTo>
                  <a:pt x="1535" y="1831"/>
                </a:lnTo>
                <a:lnTo>
                  <a:pt x="1535" y="1833"/>
                </a:lnTo>
                <a:lnTo>
                  <a:pt x="1536" y="1833"/>
                </a:lnTo>
                <a:lnTo>
                  <a:pt x="1535" y="1834"/>
                </a:lnTo>
                <a:lnTo>
                  <a:pt x="1535" y="1836"/>
                </a:lnTo>
                <a:lnTo>
                  <a:pt x="1535" y="1837"/>
                </a:lnTo>
                <a:lnTo>
                  <a:pt x="1536" y="1837"/>
                </a:lnTo>
                <a:lnTo>
                  <a:pt x="1538" y="1837"/>
                </a:lnTo>
                <a:lnTo>
                  <a:pt x="1539" y="1837"/>
                </a:lnTo>
                <a:lnTo>
                  <a:pt x="1541" y="1837"/>
                </a:lnTo>
                <a:lnTo>
                  <a:pt x="1541" y="1839"/>
                </a:lnTo>
                <a:lnTo>
                  <a:pt x="1539" y="1839"/>
                </a:lnTo>
                <a:lnTo>
                  <a:pt x="1541" y="1840"/>
                </a:lnTo>
                <a:lnTo>
                  <a:pt x="1542" y="1840"/>
                </a:lnTo>
                <a:lnTo>
                  <a:pt x="1542" y="1842"/>
                </a:lnTo>
                <a:lnTo>
                  <a:pt x="1544" y="1843"/>
                </a:lnTo>
                <a:lnTo>
                  <a:pt x="1544" y="1845"/>
                </a:lnTo>
                <a:lnTo>
                  <a:pt x="1544" y="1846"/>
                </a:lnTo>
                <a:lnTo>
                  <a:pt x="1542" y="1846"/>
                </a:lnTo>
                <a:lnTo>
                  <a:pt x="1542" y="1845"/>
                </a:lnTo>
                <a:lnTo>
                  <a:pt x="1544" y="1845"/>
                </a:lnTo>
                <a:lnTo>
                  <a:pt x="1541" y="1840"/>
                </a:lnTo>
                <a:lnTo>
                  <a:pt x="1539" y="1840"/>
                </a:lnTo>
                <a:lnTo>
                  <a:pt x="1538" y="1840"/>
                </a:lnTo>
                <a:lnTo>
                  <a:pt x="1538" y="1842"/>
                </a:lnTo>
                <a:lnTo>
                  <a:pt x="1539" y="1842"/>
                </a:lnTo>
                <a:lnTo>
                  <a:pt x="1539" y="1843"/>
                </a:lnTo>
                <a:lnTo>
                  <a:pt x="1541" y="1843"/>
                </a:lnTo>
                <a:lnTo>
                  <a:pt x="1541" y="1845"/>
                </a:lnTo>
                <a:lnTo>
                  <a:pt x="1541" y="1846"/>
                </a:lnTo>
                <a:lnTo>
                  <a:pt x="1541" y="1848"/>
                </a:lnTo>
                <a:lnTo>
                  <a:pt x="1542" y="1848"/>
                </a:lnTo>
                <a:lnTo>
                  <a:pt x="1542" y="1849"/>
                </a:lnTo>
                <a:lnTo>
                  <a:pt x="1542" y="1850"/>
                </a:lnTo>
                <a:lnTo>
                  <a:pt x="1544" y="1850"/>
                </a:lnTo>
                <a:lnTo>
                  <a:pt x="1545" y="1852"/>
                </a:lnTo>
                <a:lnTo>
                  <a:pt x="1545" y="1853"/>
                </a:lnTo>
                <a:lnTo>
                  <a:pt x="1544" y="1853"/>
                </a:lnTo>
                <a:lnTo>
                  <a:pt x="1544" y="1855"/>
                </a:lnTo>
                <a:lnTo>
                  <a:pt x="1545" y="1855"/>
                </a:lnTo>
                <a:lnTo>
                  <a:pt x="1545" y="1856"/>
                </a:lnTo>
                <a:lnTo>
                  <a:pt x="1544" y="1856"/>
                </a:lnTo>
                <a:lnTo>
                  <a:pt x="1544" y="1858"/>
                </a:lnTo>
                <a:lnTo>
                  <a:pt x="1545" y="1858"/>
                </a:lnTo>
                <a:lnTo>
                  <a:pt x="1545" y="1859"/>
                </a:lnTo>
                <a:lnTo>
                  <a:pt x="1545" y="1861"/>
                </a:lnTo>
                <a:lnTo>
                  <a:pt x="1547" y="1861"/>
                </a:lnTo>
                <a:lnTo>
                  <a:pt x="1547" y="1862"/>
                </a:lnTo>
                <a:lnTo>
                  <a:pt x="1548" y="1862"/>
                </a:lnTo>
                <a:lnTo>
                  <a:pt x="1548" y="1862"/>
                </a:lnTo>
                <a:lnTo>
                  <a:pt x="1548" y="1862"/>
                </a:lnTo>
                <a:lnTo>
                  <a:pt x="1549" y="1862"/>
                </a:lnTo>
                <a:lnTo>
                  <a:pt x="1549" y="1864"/>
                </a:lnTo>
                <a:lnTo>
                  <a:pt x="1548" y="1864"/>
                </a:lnTo>
                <a:lnTo>
                  <a:pt x="1548" y="1865"/>
                </a:lnTo>
                <a:lnTo>
                  <a:pt x="1548" y="1867"/>
                </a:lnTo>
                <a:lnTo>
                  <a:pt x="1548" y="1868"/>
                </a:lnTo>
                <a:lnTo>
                  <a:pt x="1548" y="1870"/>
                </a:lnTo>
                <a:lnTo>
                  <a:pt x="1549" y="1870"/>
                </a:lnTo>
                <a:lnTo>
                  <a:pt x="1551" y="1871"/>
                </a:lnTo>
                <a:lnTo>
                  <a:pt x="1552" y="1871"/>
                </a:lnTo>
                <a:lnTo>
                  <a:pt x="1554" y="1871"/>
                </a:lnTo>
                <a:lnTo>
                  <a:pt x="1554" y="1873"/>
                </a:lnTo>
                <a:lnTo>
                  <a:pt x="1552" y="1873"/>
                </a:lnTo>
                <a:lnTo>
                  <a:pt x="1554" y="1874"/>
                </a:lnTo>
                <a:lnTo>
                  <a:pt x="1552" y="1874"/>
                </a:lnTo>
                <a:lnTo>
                  <a:pt x="1552" y="1875"/>
                </a:lnTo>
                <a:lnTo>
                  <a:pt x="1551" y="1874"/>
                </a:lnTo>
                <a:lnTo>
                  <a:pt x="1551" y="1875"/>
                </a:lnTo>
                <a:lnTo>
                  <a:pt x="1549" y="1875"/>
                </a:lnTo>
                <a:lnTo>
                  <a:pt x="1549" y="1877"/>
                </a:lnTo>
                <a:lnTo>
                  <a:pt x="1551" y="1877"/>
                </a:lnTo>
                <a:lnTo>
                  <a:pt x="1551" y="1878"/>
                </a:lnTo>
                <a:lnTo>
                  <a:pt x="1552" y="1878"/>
                </a:lnTo>
                <a:lnTo>
                  <a:pt x="1552" y="1880"/>
                </a:lnTo>
                <a:lnTo>
                  <a:pt x="1554" y="1880"/>
                </a:lnTo>
                <a:lnTo>
                  <a:pt x="1555" y="1880"/>
                </a:lnTo>
                <a:lnTo>
                  <a:pt x="1557" y="1880"/>
                </a:lnTo>
                <a:lnTo>
                  <a:pt x="1557" y="1878"/>
                </a:lnTo>
                <a:lnTo>
                  <a:pt x="1557" y="1877"/>
                </a:lnTo>
                <a:lnTo>
                  <a:pt x="1555" y="1877"/>
                </a:lnTo>
                <a:lnTo>
                  <a:pt x="1555" y="1875"/>
                </a:lnTo>
                <a:lnTo>
                  <a:pt x="1557" y="1875"/>
                </a:lnTo>
                <a:lnTo>
                  <a:pt x="1557" y="1874"/>
                </a:lnTo>
                <a:lnTo>
                  <a:pt x="1555" y="1874"/>
                </a:lnTo>
                <a:lnTo>
                  <a:pt x="1555" y="1873"/>
                </a:lnTo>
                <a:lnTo>
                  <a:pt x="1557" y="1873"/>
                </a:lnTo>
                <a:lnTo>
                  <a:pt x="1558" y="1874"/>
                </a:lnTo>
                <a:lnTo>
                  <a:pt x="1558" y="1875"/>
                </a:lnTo>
                <a:lnTo>
                  <a:pt x="1558" y="1877"/>
                </a:lnTo>
                <a:lnTo>
                  <a:pt x="1560" y="1877"/>
                </a:lnTo>
                <a:lnTo>
                  <a:pt x="1560" y="1878"/>
                </a:lnTo>
                <a:lnTo>
                  <a:pt x="1558" y="1878"/>
                </a:lnTo>
                <a:lnTo>
                  <a:pt x="1558" y="1880"/>
                </a:lnTo>
                <a:lnTo>
                  <a:pt x="1557" y="1880"/>
                </a:lnTo>
                <a:lnTo>
                  <a:pt x="1557" y="1881"/>
                </a:lnTo>
                <a:lnTo>
                  <a:pt x="1555" y="1881"/>
                </a:lnTo>
                <a:lnTo>
                  <a:pt x="1554" y="1881"/>
                </a:lnTo>
                <a:lnTo>
                  <a:pt x="1554" y="1883"/>
                </a:lnTo>
                <a:lnTo>
                  <a:pt x="1555" y="1883"/>
                </a:lnTo>
                <a:lnTo>
                  <a:pt x="1557" y="1884"/>
                </a:lnTo>
                <a:lnTo>
                  <a:pt x="1555" y="1884"/>
                </a:lnTo>
                <a:lnTo>
                  <a:pt x="1555" y="1886"/>
                </a:lnTo>
                <a:lnTo>
                  <a:pt x="1557" y="1886"/>
                </a:lnTo>
                <a:lnTo>
                  <a:pt x="1558" y="1886"/>
                </a:lnTo>
                <a:lnTo>
                  <a:pt x="1560" y="1886"/>
                </a:lnTo>
                <a:lnTo>
                  <a:pt x="1560" y="1887"/>
                </a:lnTo>
                <a:lnTo>
                  <a:pt x="1558" y="1886"/>
                </a:lnTo>
                <a:lnTo>
                  <a:pt x="1558" y="1887"/>
                </a:lnTo>
                <a:lnTo>
                  <a:pt x="1557" y="1887"/>
                </a:lnTo>
                <a:lnTo>
                  <a:pt x="1557" y="1889"/>
                </a:lnTo>
                <a:lnTo>
                  <a:pt x="1555" y="1889"/>
                </a:lnTo>
                <a:lnTo>
                  <a:pt x="1554" y="1889"/>
                </a:lnTo>
                <a:lnTo>
                  <a:pt x="1555" y="1890"/>
                </a:lnTo>
                <a:lnTo>
                  <a:pt x="1555" y="1892"/>
                </a:lnTo>
                <a:lnTo>
                  <a:pt x="1557" y="1892"/>
                </a:lnTo>
                <a:lnTo>
                  <a:pt x="1557" y="1890"/>
                </a:lnTo>
                <a:lnTo>
                  <a:pt x="1558" y="1892"/>
                </a:lnTo>
                <a:lnTo>
                  <a:pt x="1557" y="1892"/>
                </a:lnTo>
                <a:lnTo>
                  <a:pt x="1557" y="1893"/>
                </a:lnTo>
                <a:lnTo>
                  <a:pt x="1557" y="1895"/>
                </a:lnTo>
                <a:lnTo>
                  <a:pt x="1557" y="1896"/>
                </a:lnTo>
                <a:lnTo>
                  <a:pt x="1557" y="1898"/>
                </a:lnTo>
                <a:lnTo>
                  <a:pt x="1558" y="1898"/>
                </a:lnTo>
                <a:lnTo>
                  <a:pt x="1558" y="1896"/>
                </a:lnTo>
                <a:lnTo>
                  <a:pt x="1558" y="1895"/>
                </a:lnTo>
                <a:lnTo>
                  <a:pt x="1558" y="1893"/>
                </a:lnTo>
                <a:lnTo>
                  <a:pt x="1560" y="1893"/>
                </a:lnTo>
                <a:lnTo>
                  <a:pt x="1560" y="1895"/>
                </a:lnTo>
                <a:lnTo>
                  <a:pt x="1560" y="1896"/>
                </a:lnTo>
                <a:lnTo>
                  <a:pt x="1561" y="1898"/>
                </a:lnTo>
                <a:lnTo>
                  <a:pt x="1560" y="1898"/>
                </a:lnTo>
                <a:lnTo>
                  <a:pt x="1558" y="1898"/>
                </a:lnTo>
                <a:lnTo>
                  <a:pt x="1560" y="1898"/>
                </a:lnTo>
                <a:lnTo>
                  <a:pt x="1561" y="1898"/>
                </a:lnTo>
                <a:lnTo>
                  <a:pt x="1563" y="1898"/>
                </a:lnTo>
                <a:lnTo>
                  <a:pt x="1564" y="1899"/>
                </a:lnTo>
                <a:lnTo>
                  <a:pt x="1564" y="1900"/>
                </a:lnTo>
                <a:lnTo>
                  <a:pt x="1563" y="1900"/>
                </a:lnTo>
                <a:lnTo>
                  <a:pt x="1563" y="1902"/>
                </a:lnTo>
                <a:lnTo>
                  <a:pt x="1563" y="1903"/>
                </a:lnTo>
                <a:lnTo>
                  <a:pt x="1561" y="1903"/>
                </a:lnTo>
                <a:lnTo>
                  <a:pt x="1561" y="1902"/>
                </a:lnTo>
                <a:lnTo>
                  <a:pt x="1563" y="1900"/>
                </a:lnTo>
                <a:lnTo>
                  <a:pt x="1561" y="1900"/>
                </a:lnTo>
                <a:lnTo>
                  <a:pt x="1560" y="1900"/>
                </a:lnTo>
                <a:lnTo>
                  <a:pt x="1560" y="1899"/>
                </a:lnTo>
                <a:lnTo>
                  <a:pt x="1561" y="1900"/>
                </a:lnTo>
                <a:lnTo>
                  <a:pt x="1561" y="1899"/>
                </a:lnTo>
                <a:lnTo>
                  <a:pt x="1560" y="1898"/>
                </a:lnTo>
                <a:lnTo>
                  <a:pt x="1558" y="1898"/>
                </a:lnTo>
                <a:lnTo>
                  <a:pt x="1557" y="1898"/>
                </a:lnTo>
                <a:lnTo>
                  <a:pt x="1557" y="1898"/>
                </a:lnTo>
                <a:lnTo>
                  <a:pt x="1555" y="1898"/>
                </a:lnTo>
                <a:lnTo>
                  <a:pt x="1555" y="1898"/>
                </a:lnTo>
                <a:lnTo>
                  <a:pt x="1557" y="1898"/>
                </a:lnTo>
                <a:lnTo>
                  <a:pt x="1555" y="1896"/>
                </a:lnTo>
                <a:lnTo>
                  <a:pt x="1554" y="1896"/>
                </a:lnTo>
                <a:lnTo>
                  <a:pt x="1554" y="1895"/>
                </a:lnTo>
                <a:lnTo>
                  <a:pt x="1552" y="1893"/>
                </a:lnTo>
                <a:lnTo>
                  <a:pt x="1551" y="1893"/>
                </a:lnTo>
                <a:lnTo>
                  <a:pt x="1549" y="1893"/>
                </a:lnTo>
                <a:lnTo>
                  <a:pt x="1549" y="1895"/>
                </a:lnTo>
                <a:lnTo>
                  <a:pt x="1551" y="1895"/>
                </a:lnTo>
                <a:lnTo>
                  <a:pt x="1551" y="1896"/>
                </a:lnTo>
                <a:lnTo>
                  <a:pt x="1549" y="1896"/>
                </a:lnTo>
                <a:lnTo>
                  <a:pt x="1549" y="1895"/>
                </a:lnTo>
                <a:lnTo>
                  <a:pt x="1548" y="1895"/>
                </a:lnTo>
                <a:lnTo>
                  <a:pt x="1548" y="1893"/>
                </a:lnTo>
                <a:lnTo>
                  <a:pt x="1548" y="1895"/>
                </a:lnTo>
                <a:lnTo>
                  <a:pt x="1548" y="1893"/>
                </a:lnTo>
                <a:lnTo>
                  <a:pt x="1547" y="1893"/>
                </a:lnTo>
                <a:lnTo>
                  <a:pt x="1547" y="1895"/>
                </a:lnTo>
                <a:lnTo>
                  <a:pt x="1548" y="1896"/>
                </a:lnTo>
                <a:lnTo>
                  <a:pt x="1547" y="1896"/>
                </a:lnTo>
                <a:lnTo>
                  <a:pt x="1547" y="1898"/>
                </a:lnTo>
                <a:lnTo>
                  <a:pt x="1548" y="1898"/>
                </a:lnTo>
                <a:lnTo>
                  <a:pt x="1548" y="1898"/>
                </a:lnTo>
                <a:lnTo>
                  <a:pt x="1548" y="1898"/>
                </a:lnTo>
                <a:lnTo>
                  <a:pt x="1548" y="1899"/>
                </a:lnTo>
                <a:lnTo>
                  <a:pt x="1548" y="1898"/>
                </a:lnTo>
                <a:lnTo>
                  <a:pt x="1548" y="1899"/>
                </a:lnTo>
                <a:lnTo>
                  <a:pt x="1548" y="1900"/>
                </a:lnTo>
                <a:lnTo>
                  <a:pt x="1547" y="1900"/>
                </a:lnTo>
                <a:lnTo>
                  <a:pt x="1547" y="1902"/>
                </a:lnTo>
                <a:lnTo>
                  <a:pt x="1547" y="1903"/>
                </a:lnTo>
                <a:lnTo>
                  <a:pt x="1545" y="1903"/>
                </a:lnTo>
                <a:lnTo>
                  <a:pt x="1545" y="1905"/>
                </a:lnTo>
                <a:lnTo>
                  <a:pt x="1547" y="1906"/>
                </a:lnTo>
                <a:lnTo>
                  <a:pt x="1547" y="1905"/>
                </a:lnTo>
                <a:lnTo>
                  <a:pt x="1548" y="1905"/>
                </a:lnTo>
                <a:lnTo>
                  <a:pt x="1548" y="1905"/>
                </a:lnTo>
                <a:lnTo>
                  <a:pt x="1548" y="1903"/>
                </a:lnTo>
                <a:lnTo>
                  <a:pt x="1549" y="1905"/>
                </a:lnTo>
                <a:lnTo>
                  <a:pt x="1549" y="1903"/>
                </a:lnTo>
                <a:lnTo>
                  <a:pt x="1549" y="1902"/>
                </a:lnTo>
                <a:lnTo>
                  <a:pt x="1551" y="1902"/>
                </a:lnTo>
                <a:lnTo>
                  <a:pt x="1551" y="1903"/>
                </a:lnTo>
                <a:lnTo>
                  <a:pt x="1551" y="1905"/>
                </a:lnTo>
                <a:lnTo>
                  <a:pt x="1552" y="1906"/>
                </a:lnTo>
                <a:lnTo>
                  <a:pt x="1554" y="1906"/>
                </a:lnTo>
                <a:lnTo>
                  <a:pt x="1555" y="1906"/>
                </a:lnTo>
                <a:lnTo>
                  <a:pt x="1555" y="1908"/>
                </a:lnTo>
                <a:lnTo>
                  <a:pt x="1557" y="1908"/>
                </a:lnTo>
                <a:lnTo>
                  <a:pt x="1557" y="1906"/>
                </a:lnTo>
                <a:lnTo>
                  <a:pt x="1558" y="1906"/>
                </a:lnTo>
                <a:lnTo>
                  <a:pt x="1560" y="1906"/>
                </a:lnTo>
                <a:lnTo>
                  <a:pt x="1561" y="1906"/>
                </a:lnTo>
                <a:lnTo>
                  <a:pt x="1561" y="1908"/>
                </a:lnTo>
                <a:lnTo>
                  <a:pt x="1563" y="1908"/>
                </a:lnTo>
                <a:lnTo>
                  <a:pt x="1563" y="1909"/>
                </a:lnTo>
                <a:lnTo>
                  <a:pt x="1564" y="1909"/>
                </a:lnTo>
                <a:lnTo>
                  <a:pt x="1566" y="1909"/>
                </a:lnTo>
                <a:lnTo>
                  <a:pt x="1567" y="1911"/>
                </a:lnTo>
                <a:lnTo>
                  <a:pt x="1567" y="1912"/>
                </a:lnTo>
                <a:lnTo>
                  <a:pt x="1566" y="1912"/>
                </a:lnTo>
                <a:lnTo>
                  <a:pt x="1566" y="1914"/>
                </a:lnTo>
                <a:lnTo>
                  <a:pt x="1564" y="1914"/>
                </a:lnTo>
                <a:lnTo>
                  <a:pt x="1564" y="1915"/>
                </a:lnTo>
                <a:lnTo>
                  <a:pt x="1564" y="1917"/>
                </a:lnTo>
                <a:lnTo>
                  <a:pt x="1566" y="1917"/>
                </a:lnTo>
                <a:lnTo>
                  <a:pt x="1566" y="1918"/>
                </a:lnTo>
                <a:lnTo>
                  <a:pt x="1564" y="1918"/>
                </a:lnTo>
                <a:lnTo>
                  <a:pt x="1564" y="1920"/>
                </a:lnTo>
                <a:lnTo>
                  <a:pt x="1564" y="1921"/>
                </a:lnTo>
                <a:lnTo>
                  <a:pt x="1566" y="1921"/>
                </a:lnTo>
                <a:lnTo>
                  <a:pt x="1567" y="1921"/>
                </a:lnTo>
                <a:lnTo>
                  <a:pt x="1567" y="1920"/>
                </a:lnTo>
                <a:lnTo>
                  <a:pt x="1569" y="1920"/>
                </a:lnTo>
                <a:lnTo>
                  <a:pt x="1567" y="1918"/>
                </a:lnTo>
                <a:lnTo>
                  <a:pt x="1569" y="1918"/>
                </a:lnTo>
                <a:lnTo>
                  <a:pt x="1570" y="1918"/>
                </a:lnTo>
                <a:lnTo>
                  <a:pt x="1570" y="1920"/>
                </a:lnTo>
                <a:lnTo>
                  <a:pt x="1569" y="1920"/>
                </a:lnTo>
                <a:lnTo>
                  <a:pt x="1570" y="1921"/>
                </a:lnTo>
                <a:lnTo>
                  <a:pt x="1571" y="1921"/>
                </a:lnTo>
                <a:lnTo>
                  <a:pt x="1573" y="1921"/>
                </a:lnTo>
                <a:lnTo>
                  <a:pt x="1573" y="1923"/>
                </a:lnTo>
                <a:lnTo>
                  <a:pt x="1571" y="1923"/>
                </a:lnTo>
                <a:lnTo>
                  <a:pt x="1570" y="1923"/>
                </a:lnTo>
                <a:lnTo>
                  <a:pt x="1569" y="1923"/>
                </a:lnTo>
                <a:lnTo>
                  <a:pt x="1569" y="1924"/>
                </a:lnTo>
                <a:lnTo>
                  <a:pt x="1569" y="1926"/>
                </a:lnTo>
                <a:lnTo>
                  <a:pt x="1570" y="1926"/>
                </a:lnTo>
                <a:lnTo>
                  <a:pt x="1571" y="1926"/>
                </a:lnTo>
                <a:lnTo>
                  <a:pt x="1570" y="1924"/>
                </a:lnTo>
                <a:lnTo>
                  <a:pt x="1571" y="1924"/>
                </a:lnTo>
                <a:lnTo>
                  <a:pt x="1573" y="1924"/>
                </a:lnTo>
                <a:lnTo>
                  <a:pt x="1574" y="1924"/>
                </a:lnTo>
                <a:lnTo>
                  <a:pt x="1576" y="1924"/>
                </a:lnTo>
                <a:lnTo>
                  <a:pt x="1576" y="1923"/>
                </a:lnTo>
                <a:lnTo>
                  <a:pt x="1576" y="1921"/>
                </a:lnTo>
                <a:lnTo>
                  <a:pt x="1574" y="1921"/>
                </a:lnTo>
                <a:lnTo>
                  <a:pt x="1574" y="1920"/>
                </a:lnTo>
                <a:lnTo>
                  <a:pt x="1576" y="1920"/>
                </a:lnTo>
                <a:lnTo>
                  <a:pt x="1576" y="1921"/>
                </a:lnTo>
                <a:lnTo>
                  <a:pt x="1577" y="1921"/>
                </a:lnTo>
                <a:lnTo>
                  <a:pt x="1577" y="1923"/>
                </a:lnTo>
                <a:lnTo>
                  <a:pt x="1579" y="1923"/>
                </a:lnTo>
                <a:lnTo>
                  <a:pt x="1580" y="1924"/>
                </a:lnTo>
                <a:lnTo>
                  <a:pt x="1579" y="1924"/>
                </a:lnTo>
                <a:lnTo>
                  <a:pt x="1580" y="1926"/>
                </a:lnTo>
                <a:lnTo>
                  <a:pt x="1582" y="1926"/>
                </a:lnTo>
                <a:lnTo>
                  <a:pt x="1582" y="1927"/>
                </a:lnTo>
                <a:lnTo>
                  <a:pt x="1580" y="1927"/>
                </a:lnTo>
                <a:lnTo>
                  <a:pt x="1579" y="1926"/>
                </a:lnTo>
                <a:lnTo>
                  <a:pt x="1577" y="1926"/>
                </a:lnTo>
                <a:lnTo>
                  <a:pt x="1576" y="1926"/>
                </a:lnTo>
                <a:lnTo>
                  <a:pt x="1574" y="1926"/>
                </a:lnTo>
                <a:lnTo>
                  <a:pt x="1573" y="1924"/>
                </a:lnTo>
                <a:lnTo>
                  <a:pt x="1573" y="1926"/>
                </a:lnTo>
                <a:lnTo>
                  <a:pt x="1571" y="1924"/>
                </a:lnTo>
                <a:lnTo>
                  <a:pt x="1571" y="1926"/>
                </a:lnTo>
                <a:lnTo>
                  <a:pt x="1571" y="1927"/>
                </a:lnTo>
                <a:lnTo>
                  <a:pt x="1570" y="1927"/>
                </a:lnTo>
                <a:lnTo>
                  <a:pt x="1571" y="1928"/>
                </a:lnTo>
                <a:lnTo>
                  <a:pt x="1573" y="1930"/>
                </a:lnTo>
                <a:lnTo>
                  <a:pt x="1574" y="1928"/>
                </a:lnTo>
                <a:lnTo>
                  <a:pt x="1574" y="1927"/>
                </a:lnTo>
                <a:lnTo>
                  <a:pt x="1576" y="1928"/>
                </a:lnTo>
                <a:lnTo>
                  <a:pt x="1576" y="1930"/>
                </a:lnTo>
                <a:lnTo>
                  <a:pt x="1574" y="1930"/>
                </a:lnTo>
                <a:lnTo>
                  <a:pt x="1576" y="1931"/>
                </a:lnTo>
                <a:lnTo>
                  <a:pt x="1574" y="1931"/>
                </a:lnTo>
                <a:lnTo>
                  <a:pt x="1576" y="1933"/>
                </a:lnTo>
                <a:lnTo>
                  <a:pt x="1577" y="1931"/>
                </a:lnTo>
                <a:lnTo>
                  <a:pt x="1577" y="1930"/>
                </a:lnTo>
                <a:lnTo>
                  <a:pt x="1579" y="1930"/>
                </a:lnTo>
                <a:lnTo>
                  <a:pt x="1579" y="1931"/>
                </a:lnTo>
                <a:lnTo>
                  <a:pt x="1580" y="1931"/>
                </a:lnTo>
                <a:lnTo>
                  <a:pt x="1580" y="1933"/>
                </a:lnTo>
                <a:lnTo>
                  <a:pt x="1582" y="1933"/>
                </a:lnTo>
                <a:lnTo>
                  <a:pt x="1582" y="1933"/>
                </a:lnTo>
                <a:lnTo>
                  <a:pt x="1580" y="1933"/>
                </a:lnTo>
                <a:lnTo>
                  <a:pt x="1579" y="1933"/>
                </a:lnTo>
                <a:lnTo>
                  <a:pt x="1579" y="1931"/>
                </a:lnTo>
                <a:lnTo>
                  <a:pt x="1577" y="1931"/>
                </a:lnTo>
                <a:lnTo>
                  <a:pt x="1577" y="1933"/>
                </a:lnTo>
                <a:lnTo>
                  <a:pt x="1577" y="1933"/>
                </a:lnTo>
                <a:lnTo>
                  <a:pt x="1579" y="1933"/>
                </a:lnTo>
                <a:lnTo>
                  <a:pt x="1579" y="1934"/>
                </a:lnTo>
                <a:lnTo>
                  <a:pt x="1579" y="1936"/>
                </a:lnTo>
                <a:lnTo>
                  <a:pt x="1580" y="1936"/>
                </a:lnTo>
                <a:lnTo>
                  <a:pt x="1580" y="1937"/>
                </a:lnTo>
                <a:lnTo>
                  <a:pt x="1579" y="1937"/>
                </a:lnTo>
                <a:lnTo>
                  <a:pt x="1579" y="1936"/>
                </a:lnTo>
                <a:lnTo>
                  <a:pt x="1577" y="1936"/>
                </a:lnTo>
                <a:lnTo>
                  <a:pt x="1576" y="1936"/>
                </a:lnTo>
                <a:lnTo>
                  <a:pt x="1576" y="1934"/>
                </a:lnTo>
                <a:lnTo>
                  <a:pt x="1574" y="1934"/>
                </a:lnTo>
                <a:lnTo>
                  <a:pt x="1573" y="1934"/>
                </a:lnTo>
                <a:lnTo>
                  <a:pt x="1573" y="1936"/>
                </a:lnTo>
                <a:lnTo>
                  <a:pt x="1571" y="1934"/>
                </a:lnTo>
                <a:lnTo>
                  <a:pt x="1570" y="1933"/>
                </a:lnTo>
                <a:lnTo>
                  <a:pt x="1571" y="1933"/>
                </a:lnTo>
                <a:lnTo>
                  <a:pt x="1571" y="1934"/>
                </a:lnTo>
                <a:lnTo>
                  <a:pt x="1573" y="1934"/>
                </a:lnTo>
                <a:lnTo>
                  <a:pt x="1573" y="1933"/>
                </a:lnTo>
                <a:lnTo>
                  <a:pt x="1574" y="1933"/>
                </a:lnTo>
                <a:lnTo>
                  <a:pt x="1576" y="1933"/>
                </a:lnTo>
                <a:lnTo>
                  <a:pt x="1574" y="1933"/>
                </a:lnTo>
                <a:lnTo>
                  <a:pt x="1573" y="1931"/>
                </a:lnTo>
                <a:lnTo>
                  <a:pt x="1573" y="1930"/>
                </a:lnTo>
                <a:lnTo>
                  <a:pt x="1571" y="1930"/>
                </a:lnTo>
                <a:lnTo>
                  <a:pt x="1571" y="1928"/>
                </a:lnTo>
                <a:lnTo>
                  <a:pt x="1570" y="1928"/>
                </a:lnTo>
                <a:lnTo>
                  <a:pt x="1570" y="1930"/>
                </a:lnTo>
                <a:lnTo>
                  <a:pt x="1571" y="1931"/>
                </a:lnTo>
                <a:lnTo>
                  <a:pt x="1570" y="1931"/>
                </a:lnTo>
                <a:lnTo>
                  <a:pt x="1569" y="1931"/>
                </a:lnTo>
                <a:lnTo>
                  <a:pt x="1567" y="1931"/>
                </a:lnTo>
                <a:lnTo>
                  <a:pt x="1567" y="1930"/>
                </a:lnTo>
                <a:lnTo>
                  <a:pt x="1569" y="1931"/>
                </a:lnTo>
                <a:lnTo>
                  <a:pt x="1569" y="1930"/>
                </a:lnTo>
                <a:lnTo>
                  <a:pt x="1570" y="1930"/>
                </a:lnTo>
                <a:lnTo>
                  <a:pt x="1569" y="1928"/>
                </a:lnTo>
                <a:lnTo>
                  <a:pt x="1570" y="1928"/>
                </a:lnTo>
                <a:lnTo>
                  <a:pt x="1570" y="1927"/>
                </a:lnTo>
                <a:lnTo>
                  <a:pt x="1569" y="1927"/>
                </a:lnTo>
                <a:lnTo>
                  <a:pt x="1567" y="1927"/>
                </a:lnTo>
                <a:lnTo>
                  <a:pt x="1566" y="1926"/>
                </a:lnTo>
                <a:lnTo>
                  <a:pt x="1567" y="1926"/>
                </a:lnTo>
                <a:lnTo>
                  <a:pt x="1567" y="1924"/>
                </a:lnTo>
                <a:lnTo>
                  <a:pt x="1566" y="1924"/>
                </a:lnTo>
                <a:lnTo>
                  <a:pt x="1566" y="1923"/>
                </a:lnTo>
                <a:lnTo>
                  <a:pt x="1564" y="1923"/>
                </a:lnTo>
                <a:lnTo>
                  <a:pt x="1563" y="1923"/>
                </a:lnTo>
                <a:lnTo>
                  <a:pt x="1563" y="1921"/>
                </a:lnTo>
                <a:lnTo>
                  <a:pt x="1563" y="1920"/>
                </a:lnTo>
                <a:lnTo>
                  <a:pt x="1561" y="1920"/>
                </a:lnTo>
                <a:lnTo>
                  <a:pt x="1561" y="1921"/>
                </a:lnTo>
                <a:lnTo>
                  <a:pt x="1560" y="1920"/>
                </a:lnTo>
                <a:lnTo>
                  <a:pt x="1560" y="1921"/>
                </a:lnTo>
                <a:lnTo>
                  <a:pt x="1561" y="1923"/>
                </a:lnTo>
                <a:lnTo>
                  <a:pt x="1561" y="1924"/>
                </a:lnTo>
                <a:lnTo>
                  <a:pt x="1563" y="1924"/>
                </a:lnTo>
                <a:lnTo>
                  <a:pt x="1564" y="1924"/>
                </a:lnTo>
                <a:lnTo>
                  <a:pt x="1564" y="1926"/>
                </a:lnTo>
                <a:lnTo>
                  <a:pt x="1563" y="1926"/>
                </a:lnTo>
                <a:lnTo>
                  <a:pt x="1563" y="1927"/>
                </a:lnTo>
                <a:lnTo>
                  <a:pt x="1564" y="1927"/>
                </a:lnTo>
                <a:lnTo>
                  <a:pt x="1564" y="1928"/>
                </a:lnTo>
                <a:lnTo>
                  <a:pt x="1566" y="1928"/>
                </a:lnTo>
                <a:lnTo>
                  <a:pt x="1566" y="1930"/>
                </a:lnTo>
                <a:lnTo>
                  <a:pt x="1566" y="1931"/>
                </a:lnTo>
                <a:lnTo>
                  <a:pt x="1564" y="1931"/>
                </a:lnTo>
                <a:lnTo>
                  <a:pt x="1564" y="1930"/>
                </a:lnTo>
                <a:lnTo>
                  <a:pt x="1566" y="1930"/>
                </a:lnTo>
                <a:lnTo>
                  <a:pt x="1564" y="1928"/>
                </a:lnTo>
                <a:lnTo>
                  <a:pt x="1563" y="1928"/>
                </a:lnTo>
                <a:lnTo>
                  <a:pt x="1563" y="1927"/>
                </a:lnTo>
                <a:lnTo>
                  <a:pt x="1561" y="1926"/>
                </a:lnTo>
                <a:lnTo>
                  <a:pt x="1560" y="1926"/>
                </a:lnTo>
                <a:lnTo>
                  <a:pt x="1560" y="1927"/>
                </a:lnTo>
                <a:lnTo>
                  <a:pt x="1561" y="1927"/>
                </a:lnTo>
                <a:lnTo>
                  <a:pt x="1561" y="1928"/>
                </a:lnTo>
                <a:lnTo>
                  <a:pt x="1561" y="1930"/>
                </a:lnTo>
                <a:lnTo>
                  <a:pt x="1563" y="1930"/>
                </a:lnTo>
                <a:lnTo>
                  <a:pt x="1563" y="1931"/>
                </a:lnTo>
                <a:lnTo>
                  <a:pt x="1563" y="1933"/>
                </a:lnTo>
                <a:lnTo>
                  <a:pt x="1564" y="1933"/>
                </a:lnTo>
                <a:lnTo>
                  <a:pt x="1566" y="1933"/>
                </a:lnTo>
                <a:lnTo>
                  <a:pt x="1567" y="1933"/>
                </a:lnTo>
                <a:lnTo>
                  <a:pt x="1567" y="1934"/>
                </a:lnTo>
                <a:lnTo>
                  <a:pt x="1569" y="1934"/>
                </a:lnTo>
                <a:lnTo>
                  <a:pt x="1570" y="1934"/>
                </a:lnTo>
                <a:lnTo>
                  <a:pt x="1570" y="1936"/>
                </a:lnTo>
                <a:lnTo>
                  <a:pt x="1571" y="1936"/>
                </a:lnTo>
                <a:lnTo>
                  <a:pt x="1571" y="1937"/>
                </a:lnTo>
                <a:lnTo>
                  <a:pt x="1573" y="1937"/>
                </a:lnTo>
                <a:lnTo>
                  <a:pt x="1574" y="1937"/>
                </a:lnTo>
                <a:lnTo>
                  <a:pt x="1576" y="1937"/>
                </a:lnTo>
                <a:lnTo>
                  <a:pt x="1576" y="1939"/>
                </a:lnTo>
                <a:lnTo>
                  <a:pt x="1577" y="1939"/>
                </a:lnTo>
                <a:lnTo>
                  <a:pt x="1577" y="1940"/>
                </a:lnTo>
                <a:lnTo>
                  <a:pt x="1574" y="1939"/>
                </a:lnTo>
                <a:lnTo>
                  <a:pt x="1573" y="1939"/>
                </a:lnTo>
                <a:lnTo>
                  <a:pt x="1571" y="1939"/>
                </a:lnTo>
                <a:lnTo>
                  <a:pt x="1571" y="1937"/>
                </a:lnTo>
                <a:lnTo>
                  <a:pt x="1570" y="1936"/>
                </a:lnTo>
                <a:lnTo>
                  <a:pt x="1569" y="1934"/>
                </a:lnTo>
                <a:lnTo>
                  <a:pt x="1569" y="1936"/>
                </a:lnTo>
                <a:lnTo>
                  <a:pt x="1567" y="1936"/>
                </a:lnTo>
                <a:lnTo>
                  <a:pt x="1567" y="1937"/>
                </a:lnTo>
                <a:lnTo>
                  <a:pt x="1569" y="1937"/>
                </a:lnTo>
                <a:lnTo>
                  <a:pt x="1569" y="1939"/>
                </a:lnTo>
                <a:lnTo>
                  <a:pt x="1570" y="1939"/>
                </a:lnTo>
                <a:lnTo>
                  <a:pt x="1570" y="1940"/>
                </a:lnTo>
                <a:lnTo>
                  <a:pt x="1570" y="1942"/>
                </a:lnTo>
                <a:lnTo>
                  <a:pt x="1571" y="1942"/>
                </a:lnTo>
                <a:lnTo>
                  <a:pt x="1571" y="1940"/>
                </a:lnTo>
                <a:lnTo>
                  <a:pt x="1573" y="1940"/>
                </a:lnTo>
                <a:lnTo>
                  <a:pt x="1574" y="1940"/>
                </a:lnTo>
                <a:lnTo>
                  <a:pt x="1576" y="1940"/>
                </a:lnTo>
                <a:lnTo>
                  <a:pt x="1577" y="1942"/>
                </a:lnTo>
                <a:lnTo>
                  <a:pt x="1579" y="1942"/>
                </a:lnTo>
                <a:lnTo>
                  <a:pt x="1579" y="1943"/>
                </a:lnTo>
                <a:lnTo>
                  <a:pt x="1577" y="1942"/>
                </a:lnTo>
                <a:lnTo>
                  <a:pt x="1576" y="1942"/>
                </a:lnTo>
                <a:lnTo>
                  <a:pt x="1577" y="1943"/>
                </a:lnTo>
                <a:lnTo>
                  <a:pt x="1576" y="1943"/>
                </a:lnTo>
                <a:lnTo>
                  <a:pt x="1576" y="1945"/>
                </a:lnTo>
                <a:lnTo>
                  <a:pt x="1576" y="1946"/>
                </a:lnTo>
                <a:lnTo>
                  <a:pt x="1577" y="1946"/>
                </a:lnTo>
                <a:lnTo>
                  <a:pt x="1577" y="1948"/>
                </a:lnTo>
                <a:lnTo>
                  <a:pt x="1576" y="1946"/>
                </a:lnTo>
                <a:lnTo>
                  <a:pt x="1574" y="1946"/>
                </a:lnTo>
                <a:lnTo>
                  <a:pt x="1574" y="1948"/>
                </a:lnTo>
                <a:lnTo>
                  <a:pt x="1576" y="1948"/>
                </a:lnTo>
                <a:lnTo>
                  <a:pt x="1576" y="1949"/>
                </a:lnTo>
                <a:lnTo>
                  <a:pt x="1576" y="1951"/>
                </a:lnTo>
                <a:lnTo>
                  <a:pt x="1577" y="1951"/>
                </a:lnTo>
                <a:lnTo>
                  <a:pt x="1577" y="1949"/>
                </a:lnTo>
                <a:lnTo>
                  <a:pt x="1579" y="1949"/>
                </a:lnTo>
                <a:lnTo>
                  <a:pt x="1579" y="1948"/>
                </a:lnTo>
                <a:lnTo>
                  <a:pt x="1580" y="1949"/>
                </a:lnTo>
                <a:lnTo>
                  <a:pt x="1579" y="1949"/>
                </a:lnTo>
                <a:lnTo>
                  <a:pt x="1579" y="1951"/>
                </a:lnTo>
                <a:lnTo>
                  <a:pt x="1580" y="1951"/>
                </a:lnTo>
                <a:lnTo>
                  <a:pt x="1582" y="1951"/>
                </a:lnTo>
                <a:lnTo>
                  <a:pt x="1583" y="1951"/>
                </a:lnTo>
                <a:lnTo>
                  <a:pt x="1583" y="1949"/>
                </a:lnTo>
                <a:lnTo>
                  <a:pt x="1582" y="1949"/>
                </a:lnTo>
                <a:lnTo>
                  <a:pt x="1582" y="1948"/>
                </a:lnTo>
                <a:lnTo>
                  <a:pt x="1580" y="1948"/>
                </a:lnTo>
                <a:lnTo>
                  <a:pt x="1580" y="1946"/>
                </a:lnTo>
                <a:lnTo>
                  <a:pt x="1582" y="1945"/>
                </a:lnTo>
                <a:lnTo>
                  <a:pt x="1580" y="1945"/>
                </a:lnTo>
                <a:lnTo>
                  <a:pt x="1580" y="1943"/>
                </a:lnTo>
                <a:lnTo>
                  <a:pt x="1582" y="1945"/>
                </a:lnTo>
                <a:lnTo>
                  <a:pt x="1583" y="1946"/>
                </a:lnTo>
                <a:lnTo>
                  <a:pt x="1582" y="1946"/>
                </a:lnTo>
                <a:lnTo>
                  <a:pt x="1583" y="1948"/>
                </a:lnTo>
                <a:lnTo>
                  <a:pt x="1583" y="1949"/>
                </a:lnTo>
                <a:lnTo>
                  <a:pt x="1583" y="1949"/>
                </a:lnTo>
                <a:lnTo>
                  <a:pt x="1583" y="1951"/>
                </a:lnTo>
                <a:lnTo>
                  <a:pt x="1583" y="1952"/>
                </a:lnTo>
                <a:lnTo>
                  <a:pt x="1585" y="1952"/>
                </a:lnTo>
                <a:lnTo>
                  <a:pt x="1585" y="1951"/>
                </a:lnTo>
                <a:lnTo>
                  <a:pt x="1586" y="1952"/>
                </a:lnTo>
                <a:lnTo>
                  <a:pt x="1585" y="1952"/>
                </a:lnTo>
                <a:lnTo>
                  <a:pt x="1585" y="1953"/>
                </a:lnTo>
                <a:lnTo>
                  <a:pt x="1586" y="1953"/>
                </a:lnTo>
                <a:lnTo>
                  <a:pt x="1588" y="1953"/>
                </a:lnTo>
                <a:lnTo>
                  <a:pt x="1588" y="1952"/>
                </a:lnTo>
                <a:lnTo>
                  <a:pt x="1588" y="1951"/>
                </a:lnTo>
                <a:lnTo>
                  <a:pt x="1589" y="1951"/>
                </a:lnTo>
                <a:lnTo>
                  <a:pt x="1591" y="1951"/>
                </a:lnTo>
                <a:lnTo>
                  <a:pt x="1592" y="1952"/>
                </a:lnTo>
                <a:lnTo>
                  <a:pt x="1594" y="1952"/>
                </a:lnTo>
                <a:lnTo>
                  <a:pt x="1594" y="1953"/>
                </a:lnTo>
                <a:lnTo>
                  <a:pt x="1592" y="1952"/>
                </a:lnTo>
                <a:lnTo>
                  <a:pt x="1591" y="1952"/>
                </a:lnTo>
                <a:lnTo>
                  <a:pt x="1591" y="1953"/>
                </a:lnTo>
                <a:lnTo>
                  <a:pt x="1589" y="1953"/>
                </a:lnTo>
                <a:lnTo>
                  <a:pt x="1589" y="1955"/>
                </a:lnTo>
                <a:lnTo>
                  <a:pt x="1589" y="1956"/>
                </a:lnTo>
                <a:lnTo>
                  <a:pt x="1591" y="1956"/>
                </a:lnTo>
                <a:lnTo>
                  <a:pt x="1592" y="1956"/>
                </a:lnTo>
                <a:lnTo>
                  <a:pt x="1592" y="1958"/>
                </a:lnTo>
                <a:lnTo>
                  <a:pt x="1594" y="1958"/>
                </a:lnTo>
                <a:lnTo>
                  <a:pt x="1594" y="1956"/>
                </a:lnTo>
                <a:lnTo>
                  <a:pt x="1594" y="1955"/>
                </a:lnTo>
                <a:lnTo>
                  <a:pt x="1592" y="1955"/>
                </a:lnTo>
                <a:lnTo>
                  <a:pt x="1592" y="1953"/>
                </a:lnTo>
                <a:lnTo>
                  <a:pt x="1594" y="1955"/>
                </a:lnTo>
                <a:lnTo>
                  <a:pt x="1595" y="1955"/>
                </a:lnTo>
                <a:lnTo>
                  <a:pt x="1595" y="1956"/>
                </a:lnTo>
                <a:lnTo>
                  <a:pt x="1596" y="1955"/>
                </a:lnTo>
                <a:lnTo>
                  <a:pt x="1596" y="1956"/>
                </a:lnTo>
                <a:lnTo>
                  <a:pt x="1595" y="1956"/>
                </a:lnTo>
                <a:lnTo>
                  <a:pt x="1594" y="1956"/>
                </a:lnTo>
                <a:lnTo>
                  <a:pt x="1595" y="1958"/>
                </a:lnTo>
                <a:lnTo>
                  <a:pt x="1596" y="1958"/>
                </a:lnTo>
                <a:lnTo>
                  <a:pt x="1598" y="1958"/>
                </a:lnTo>
                <a:lnTo>
                  <a:pt x="1598" y="1959"/>
                </a:lnTo>
                <a:lnTo>
                  <a:pt x="1599" y="1959"/>
                </a:lnTo>
                <a:lnTo>
                  <a:pt x="1599" y="1961"/>
                </a:lnTo>
                <a:lnTo>
                  <a:pt x="1598" y="1961"/>
                </a:lnTo>
                <a:lnTo>
                  <a:pt x="1598" y="1962"/>
                </a:lnTo>
                <a:lnTo>
                  <a:pt x="1599" y="1962"/>
                </a:lnTo>
                <a:lnTo>
                  <a:pt x="1601" y="1962"/>
                </a:lnTo>
                <a:lnTo>
                  <a:pt x="1601" y="1964"/>
                </a:lnTo>
                <a:lnTo>
                  <a:pt x="1602" y="1964"/>
                </a:lnTo>
                <a:lnTo>
                  <a:pt x="1602" y="1965"/>
                </a:lnTo>
                <a:lnTo>
                  <a:pt x="1601" y="1965"/>
                </a:lnTo>
                <a:lnTo>
                  <a:pt x="1601" y="1967"/>
                </a:lnTo>
                <a:lnTo>
                  <a:pt x="1602" y="1967"/>
                </a:lnTo>
                <a:lnTo>
                  <a:pt x="1604" y="1967"/>
                </a:lnTo>
                <a:lnTo>
                  <a:pt x="1604" y="1968"/>
                </a:lnTo>
                <a:lnTo>
                  <a:pt x="1605" y="1968"/>
                </a:lnTo>
                <a:lnTo>
                  <a:pt x="1607" y="1968"/>
                </a:lnTo>
                <a:lnTo>
                  <a:pt x="1608" y="1970"/>
                </a:lnTo>
                <a:lnTo>
                  <a:pt x="1610" y="1970"/>
                </a:lnTo>
                <a:lnTo>
                  <a:pt x="1611" y="1970"/>
                </a:lnTo>
                <a:lnTo>
                  <a:pt x="1611" y="1971"/>
                </a:lnTo>
                <a:lnTo>
                  <a:pt x="1613" y="1973"/>
                </a:lnTo>
                <a:lnTo>
                  <a:pt x="1614" y="1973"/>
                </a:lnTo>
                <a:lnTo>
                  <a:pt x="1614" y="1974"/>
                </a:lnTo>
                <a:lnTo>
                  <a:pt x="1613" y="1973"/>
                </a:lnTo>
                <a:lnTo>
                  <a:pt x="1611" y="1973"/>
                </a:lnTo>
                <a:lnTo>
                  <a:pt x="1611" y="1974"/>
                </a:lnTo>
                <a:lnTo>
                  <a:pt x="1613" y="1974"/>
                </a:lnTo>
                <a:lnTo>
                  <a:pt x="1613" y="1976"/>
                </a:lnTo>
                <a:lnTo>
                  <a:pt x="1611" y="1976"/>
                </a:lnTo>
                <a:lnTo>
                  <a:pt x="1611" y="1974"/>
                </a:lnTo>
                <a:lnTo>
                  <a:pt x="1610" y="1974"/>
                </a:lnTo>
                <a:lnTo>
                  <a:pt x="1610" y="1976"/>
                </a:lnTo>
                <a:lnTo>
                  <a:pt x="1613" y="1977"/>
                </a:lnTo>
                <a:lnTo>
                  <a:pt x="1614" y="1979"/>
                </a:lnTo>
                <a:lnTo>
                  <a:pt x="1616" y="1979"/>
                </a:lnTo>
                <a:lnTo>
                  <a:pt x="1614" y="1977"/>
                </a:lnTo>
                <a:lnTo>
                  <a:pt x="1616" y="1977"/>
                </a:lnTo>
                <a:lnTo>
                  <a:pt x="1616" y="1976"/>
                </a:lnTo>
                <a:lnTo>
                  <a:pt x="1617" y="1976"/>
                </a:lnTo>
                <a:lnTo>
                  <a:pt x="1617" y="1977"/>
                </a:lnTo>
                <a:lnTo>
                  <a:pt x="1619" y="1977"/>
                </a:lnTo>
                <a:lnTo>
                  <a:pt x="1619" y="1976"/>
                </a:lnTo>
                <a:lnTo>
                  <a:pt x="1619" y="1974"/>
                </a:lnTo>
                <a:lnTo>
                  <a:pt x="1619" y="1976"/>
                </a:lnTo>
                <a:lnTo>
                  <a:pt x="1619" y="1976"/>
                </a:lnTo>
                <a:lnTo>
                  <a:pt x="1619" y="1977"/>
                </a:lnTo>
                <a:lnTo>
                  <a:pt x="1620" y="1979"/>
                </a:lnTo>
                <a:lnTo>
                  <a:pt x="1620" y="1980"/>
                </a:lnTo>
                <a:lnTo>
                  <a:pt x="1619" y="1980"/>
                </a:lnTo>
                <a:lnTo>
                  <a:pt x="1619" y="1981"/>
                </a:lnTo>
                <a:lnTo>
                  <a:pt x="1620" y="1981"/>
                </a:lnTo>
                <a:lnTo>
                  <a:pt x="1621" y="1981"/>
                </a:lnTo>
                <a:lnTo>
                  <a:pt x="1621" y="1983"/>
                </a:lnTo>
                <a:lnTo>
                  <a:pt x="1620" y="1981"/>
                </a:lnTo>
                <a:lnTo>
                  <a:pt x="1620" y="1983"/>
                </a:lnTo>
                <a:lnTo>
                  <a:pt x="1620" y="1984"/>
                </a:lnTo>
                <a:lnTo>
                  <a:pt x="1621" y="1984"/>
                </a:lnTo>
                <a:lnTo>
                  <a:pt x="1621" y="1986"/>
                </a:lnTo>
                <a:lnTo>
                  <a:pt x="1623" y="1986"/>
                </a:lnTo>
                <a:lnTo>
                  <a:pt x="1623" y="1987"/>
                </a:lnTo>
                <a:lnTo>
                  <a:pt x="1623" y="1989"/>
                </a:lnTo>
                <a:lnTo>
                  <a:pt x="1624" y="1989"/>
                </a:lnTo>
                <a:lnTo>
                  <a:pt x="1624" y="1990"/>
                </a:lnTo>
                <a:lnTo>
                  <a:pt x="1626" y="1990"/>
                </a:lnTo>
                <a:lnTo>
                  <a:pt x="1626" y="1989"/>
                </a:lnTo>
                <a:lnTo>
                  <a:pt x="1627" y="1989"/>
                </a:lnTo>
                <a:lnTo>
                  <a:pt x="1629" y="1989"/>
                </a:lnTo>
                <a:lnTo>
                  <a:pt x="1627" y="1987"/>
                </a:lnTo>
                <a:lnTo>
                  <a:pt x="1626" y="1986"/>
                </a:lnTo>
                <a:lnTo>
                  <a:pt x="1627" y="1986"/>
                </a:lnTo>
                <a:lnTo>
                  <a:pt x="1627" y="1987"/>
                </a:lnTo>
                <a:lnTo>
                  <a:pt x="1629" y="1987"/>
                </a:lnTo>
                <a:lnTo>
                  <a:pt x="1629" y="1986"/>
                </a:lnTo>
                <a:lnTo>
                  <a:pt x="1630" y="1986"/>
                </a:lnTo>
                <a:lnTo>
                  <a:pt x="1630" y="1984"/>
                </a:lnTo>
                <a:lnTo>
                  <a:pt x="1630" y="1983"/>
                </a:lnTo>
                <a:lnTo>
                  <a:pt x="1629" y="1981"/>
                </a:lnTo>
                <a:lnTo>
                  <a:pt x="1630" y="1981"/>
                </a:lnTo>
                <a:lnTo>
                  <a:pt x="1630" y="1983"/>
                </a:lnTo>
                <a:lnTo>
                  <a:pt x="1632" y="1983"/>
                </a:lnTo>
                <a:lnTo>
                  <a:pt x="1632" y="1984"/>
                </a:lnTo>
                <a:lnTo>
                  <a:pt x="1632" y="1986"/>
                </a:lnTo>
                <a:lnTo>
                  <a:pt x="1630" y="1986"/>
                </a:lnTo>
                <a:lnTo>
                  <a:pt x="1630" y="1987"/>
                </a:lnTo>
                <a:lnTo>
                  <a:pt x="1632" y="1987"/>
                </a:lnTo>
                <a:lnTo>
                  <a:pt x="1633" y="1987"/>
                </a:lnTo>
                <a:lnTo>
                  <a:pt x="1635" y="1989"/>
                </a:lnTo>
                <a:lnTo>
                  <a:pt x="1636" y="1989"/>
                </a:lnTo>
                <a:lnTo>
                  <a:pt x="1636" y="1987"/>
                </a:lnTo>
                <a:lnTo>
                  <a:pt x="1638" y="1987"/>
                </a:lnTo>
                <a:lnTo>
                  <a:pt x="1639" y="1987"/>
                </a:lnTo>
                <a:lnTo>
                  <a:pt x="1641" y="1989"/>
                </a:lnTo>
                <a:lnTo>
                  <a:pt x="1641" y="1987"/>
                </a:lnTo>
                <a:lnTo>
                  <a:pt x="1642" y="1987"/>
                </a:lnTo>
                <a:lnTo>
                  <a:pt x="1642" y="1989"/>
                </a:lnTo>
                <a:lnTo>
                  <a:pt x="1644" y="1989"/>
                </a:lnTo>
                <a:lnTo>
                  <a:pt x="1645" y="1989"/>
                </a:lnTo>
                <a:lnTo>
                  <a:pt x="1646" y="1989"/>
                </a:lnTo>
                <a:lnTo>
                  <a:pt x="1645" y="1990"/>
                </a:lnTo>
                <a:lnTo>
                  <a:pt x="1644" y="1990"/>
                </a:lnTo>
                <a:lnTo>
                  <a:pt x="1642" y="1990"/>
                </a:lnTo>
                <a:lnTo>
                  <a:pt x="1641" y="1989"/>
                </a:lnTo>
                <a:lnTo>
                  <a:pt x="1639" y="1990"/>
                </a:lnTo>
                <a:lnTo>
                  <a:pt x="1638" y="1992"/>
                </a:lnTo>
                <a:lnTo>
                  <a:pt x="1636" y="1992"/>
                </a:lnTo>
                <a:lnTo>
                  <a:pt x="1636" y="1990"/>
                </a:lnTo>
                <a:lnTo>
                  <a:pt x="1635" y="1990"/>
                </a:lnTo>
                <a:lnTo>
                  <a:pt x="1635" y="1992"/>
                </a:lnTo>
                <a:lnTo>
                  <a:pt x="1633" y="1992"/>
                </a:lnTo>
                <a:lnTo>
                  <a:pt x="1633" y="1990"/>
                </a:lnTo>
                <a:lnTo>
                  <a:pt x="1635" y="1990"/>
                </a:lnTo>
                <a:lnTo>
                  <a:pt x="1635" y="1989"/>
                </a:lnTo>
                <a:lnTo>
                  <a:pt x="1633" y="1989"/>
                </a:lnTo>
                <a:lnTo>
                  <a:pt x="1632" y="1989"/>
                </a:lnTo>
                <a:lnTo>
                  <a:pt x="1630" y="1989"/>
                </a:lnTo>
                <a:lnTo>
                  <a:pt x="1629" y="1989"/>
                </a:lnTo>
                <a:lnTo>
                  <a:pt x="1629" y="1990"/>
                </a:lnTo>
                <a:lnTo>
                  <a:pt x="1629" y="1992"/>
                </a:lnTo>
                <a:lnTo>
                  <a:pt x="1629" y="1993"/>
                </a:lnTo>
                <a:lnTo>
                  <a:pt x="1630" y="1993"/>
                </a:lnTo>
                <a:lnTo>
                  <a:pt x="1630" y="1995"/>
                </a:lnTo>
                <a:lnTo>
                  <a:pt x="1632" y="1995"/>
                </a:lnTo>
                <a:lnTo>
                  <a:pt x="1633" y="1996"/>
                </a:lnTo>
                <a:lnTo>
                  <a:pt x="1635" y="1996"/>
                </a:lnTo>
                <a:lnTo>
                  <a:pt x="1635" y="1995"/>
                </a:lnTo>
                <a:lnTo>
                  <a:pt x="1636" y="1995"/>
                </a:lnTo>
                <a:lnTo>
                  <a:pt x="1636" y="1996"/>
                </a:lnTo>
                <a:lnTo>
                  <a:pt x="1638" y="1996"/>
                </a:lnTo>
                <a:lnTo>
                  <a:pt x="1639" y="1996"/>
                </a:lnTo>
                <a:lnTo>
                  <a:pt x="1641" y="1995"/>
                </a:lnTo>
                <a:lnTo>
                  <a:pt x="1642" y="1995"/>
                </a:lnTo>
                <a:lnTo>
                  <a:pt x="1644" y="1995"/>
                </a:lnTo>
                <a:lnTo>
                  <a:pt x="1644" y="1996"/>
                </a:lnTo>
                <a:lnTo>
                  <a:pt x="1642" y="1995"/>
                </a:lnTo>
                <a:lnTo>
                  <a:pt x="1642" y="1996"/>
                </a:lnTo>
                <a:lnTo>
                  <a:pt x="1641" y="1996"/>
                </a:lnTo>
                <a:lnTo>
                  <a:pt x="1639" y="1996"/>
                </a:lnTo>
                <a:lnTo>
                  <a:pt x="1639" y="1998"/>
                </a:lnTo>
                <a:lnTo>
                  <a:pt x="1641" y="1998"/>
                </a:lnTo>
                <a:lnTo>
                  <a:pt x="1641" y="1999"/>
                </a:lnTo>
                <a:lnTo>
                  <a:pt x="1641" y="2001"/>
                </a:lnTo>
                <a:lnTo>
                  <a:pt x="1642" y="2001"/>
                </a:lnTo>
                <a:lnTo>
                  <a:pt x="1644" y="2001"/>
                </a:lnTo>
                <a:lnTo>
                  <a:pt x="1642" y="1999"/>
                </a:lnTo>
                <a:lnTo>
                  <a:pt x="1642" y="1998"/>
                </a:lnTo>
                <a:lnTo>
                  <a:pt x="1644" y="1999"/>
                </a:lnTo>
                <a:lnTo>
                  <a:pt x="1645" y="1999"/>
                </a:lnTo>
                <a:lnTo>
                  <a:pt x="1645" y="2001"/>
                </a:lnTo>
                <a:lnTo>
                  <a:pt x="1646" y="2001"/>
                </a:lnTo>
                <a:lnTo>
                  <a:pt x="1646" y="2002"/>
                </a:lnTo>
                <a:lnTo>
                  <a:pt x="1648" y="2002"/>
                </a:lnTo>
                <a:lnTo>
                  <a:pt x="1649" y="2004"/>
                </a:lnTo>
                <a:lnTo>
                  <a:pt x="1651" y="2004"/>
                </a:lnTo>
                <a:lnTo>
                  <a:pt x="1651" y="2004"/>
                </a:lnTo>
                <a:lnTo>
                  <a:pt x="1649" y="2004"/>
                </a:lnTo>
                <a:lnTo>
                  <a:pt x="1648" y="2004"/>
                </a:lnTo>
                <a:lnTo>
                  <a:pt x="1648" y="2004"/>
                </a:lnTo>
                <a:lnTo>
                  <a:pt x="1646" y="2004"/>
                </a:lnTo>
                <a:lnTo>
                  <a:pt x="1646" y="2002"/>
                </a:lnTo>
                <a:lnTo>
                  <a:pt x="1645" y="2004"/>
                </a:lnTo>
                <a:lnTo>
                  <a:pt x="1644" y="2004"/>
                </a:lnTo>
                <a:lnTo>
                  <a:pt x="1644" y="2002"/>
                </a:lnTo>
                <a:lnTo>
                  <a:pt x="1642" y="2002"/>
                </a:lnTo>
                <a:lnTo>
                  <a:pt x="1641" y="2002"/>
                </a:lnTo>
                <a:lnTo>
                  <a:pt x="1639" y="2002"/>
                </a:lnTo>
                <a:lnTo>
                  <a:pt x="1638" y="2002"/>
                </a:lnTo>
                <a:lnTo>
                  <a:pt x="1636" y="2001"/>
                </a:lnTo>
                <a:lnTo>
                  <a:pt x="1636" y="2002"/>
                </a:lnTo>
                <a:lnTo>
                  <a:pt x="1635" y="2002"/>
                </a:lnTo>
                <a:lnTo>
                  <a:pt x="1635" y="2004"/>
                </a:lnTo>
                <a:lnTo>
                  <a:pt x="1636" y="2004"/>
                </a:lnTo>
                <a:lnTo>
                  <a:pt x="1638" y="2004"/>
                </a:lnTo>
                <a:lnTo>
                  <a:pt x="1638" y="2004"/>
                </a:lnTo>
                <a:lnTo>
                  <a:pt x="1639" y="2004"/>
                </a:lnTo>
                <a:lnTo>
                  <a:pt x="1641" y="2004"/>
                </a:lnTo>
                <a:lnTo>
                  <a:pt x="1641" y="2005"/>
                </a:lnTo>
                <a:lnTo>
                  <a:pt x="1642" y="2005"/>
                </a:lnTo>
                <a:lnTo>
                  <a:pt x="1642" y="2006"/>
                </a:lnTo>
                <a:lnTo>
                  <a:pt x="1644" y="2006"/>
                </a:lnTo>
                <a:lnTo>
                  <a:pt x="1644" y="2005"/>
                </a:lnTo>
                <a:lnTo>
                  <a:pt x="1645" y="2005"/>
                </a:lnTo>
                <a:lnTo>
                  <a:pt x="1646" y="2005"/>
                </a:lnTo>
                <a:lnTo>
                  <a:pt x="1646" y="2006"/>
                </a:lnTo>
                <a:lnTo>
                  <a:pt x="1648" y="2006"/>
                </a:lnTo>
                <a:lnTo>
                  <a:pt x="1648" y="2008"/>
                </a:lnTo>
                <a:lnTo>
                  <a:pt x="1649" y="2008"/>
                </a:lnTo>
                <a:lnTo>
                  <a:pt x="1651" y="2008"/>
                </a:lnTo>
                <a:lnTo>
                  <a:pt x="1652" y="2008"/>
                </a:lnTo>
                <a:lnTo>
                  <a:pt x="1652" y="2006"/>
                </a:lnTo>
                <a:lnTo>
                  <a:pt x="1651" y="2006"/>
                </a:lnTo>
                <a:lnTo>
                  <a:pt x="1649" y="2005"/>
                </a:lnTo>
                <a:lnTo>
                  <a:pt x="1651" y="2005"/>
                </a:lnTo>
                <a:lnTo>
                  <a:pt x="1652" y="2005"/>
                </a:lnTo>
                <a:lnTo>
                  <a:pt x="1652" y="2004"/>
                </a:lnTo>
                <a:lnTo>
                  <a:pt x="1654" y="2004"/>
                </a:lnTo>
                <a:lnTo>
                  <a:pt x="1654" y="2004"/>
                </a:lnTo>
                <a:lnTo>
                  <a:pt x="1655" y="2004"/>
                </a:lnTo>
                <a:lnTo>
                  <a:pt x="1655" y="2005"/>
                </a:lnTo>
                <a:lnTo>
                  <a:pt x="1657" y="2005"/>
                </a:lnTo>
                <a:lnTo>
                  <a:pt x="1658" y="2005"/>
                </a:lnTo>
                <a:lnTo>
                  <a:pt x="1660" y="2005"/>
                </a:lnTo>
                <a:lnTo>
                  <a:pt x="1661" y="2005"/>
                </a:lnTo>
                <a:lnTo>
                  <a:pt x="1661" y="2004"/>
                </a:lnTo>
                <a:lnTo>
                  <a:pt x="1661" y="2004"/>
                </a:lnTo>
                <a:lnTo>
                  <a:pt x="1660" y="2004"/>
                </a:lnTo>
                <a:lnTo>
                  <a:pt x="1660" y="2002"/>
                </a:lnTo>
                <a:lnTo>
                  <a:pt x="1658" y="2001"/>
                </a:lnTo>
                <a:lnTo>
                  <a:pt x="1657" y="1999"/>
                </a:lnTo>
                <a:lnTo>
                  <a:pt x="1657" y="1998"/>
                </a:lnTo>
                <a:lnTo>
                  <a:pt x="1655" y="1998"/>
                </a:lnTo>
                <a:lnTo>
                  <a:pt x="1655" y="1996"/>
                </a:lnTo>
                <a:lnTo>
                  <a:pt x="1655" y="1995"/>
                </a:lnTo>
                <a:lnTo>
                  <a:pt x="1655" y="1993"/>
                </a:lnTo>
                <a:lnTo>
                  <a:pt x="1654" y="1993"/>
                </a:lnTo>
                <a:lnTo>
                  <a:pt x="1654" y="1992"/>
                </a:lnTo>
                <a:lnTo>
                  <a:pt x="1654" y="1992"/>
                </a:lnTo>
                <a:lnTo>
                  <a:pt x="1654" y="1990"/>
                </a:lnTo>
                <a:lnTo>
                  <a:pt x="1654" y="1990"/>
                </a:lnTo>
                <a:lnTo>
                  <a:pt x="1655" y="1990"/>
                </a:lnTo>
                <a:lnTo>
                  <a:pt x="1657" y="1990"/>
                </a:lnTo>
                <a:lnTo>
                  <a:pt x="1657" y="1989"/>
                </a:lnTo>
                <a:lnTo>
                  <a:pt x="1658" y="1989"/>
                </a:lnTo>
                <a:lnTo>
                  <a:pt x="1660" y="1987"/>
                </a:lnTo>
                <a:lnTo>
                  <a:pt x="1661" y="1987"/>
                </a:lnTo>
                <a:lnTo>
                  <a:pt x="1663" y="1987"/>
                </a:lnTo>
                <a:lnTo>
                  <a:pt x="1663" y="1986"/>
                </a:lnTo>
                <a:lnTo>
                  <a:pt x="1661" y="1984"/>
                </a:lnTo>
                <a:lnTo>
                  <a:pt x="1663" y="1983"/>
                </a:lnTo>
                <a:lnTo>
                  <a:pt x="1664" y="1983"/>
                </a:lnTo>
                <a:lnTo>
                  <a:pt x="1666" y="1984"/>
                </a:lnTo>
                <a:lnTo>
                  <a:pt x="1667" y="1984"/>
                </a:lnTo>
                <a:lnTo>
                  <a:pt x="1669" y="1984"/>
                </a:lnTo>
                <a:lnTo>
                  <a:pt x="1670" y="1984"/>
                </a:lnTo>
                <a:lnTo>
                  <a:pt x="1671" y="1984"/>
                </a:lnTo>
                <a:lnTo>
                  <a:pt x="1673" y="1984"/>
                </a:lnTo>
                <a:lnTo>
                  <a:pt x="1670" y="1983"/>
                </a:lnTo>
                <a:lnTo>
                  <a:pt x="1667" y="1980"/>
                </a:lnTo>
                <a:lnTo>
                  <a:pt x="1666" y="1979"/>
                </a:lnTo>
                <a:lnTo>
                  <a:pt x="1663" y="1977"/>
                </a:lnTo>
                <a:lnTo>
                  <a:pt x="1661" y="1976"/>
                </a:lnTo>
                <a:lnTo>
                  <a:pt x="1660" y="1974"/>
                </a:lnTo>
                <a:lnTo>
                  <a:pt x="1658" y="1976"/>
                </a:lnTo>
                <a:lnTo>
                  <a:pt x="1658" y="1974"/>
                </a:lnTo>
                <a:lnTo>
                  <a:pt x="1660" y="1974"/>
                </a:lnTo>
                <a:lnTo>
                  <a:pt x="1660" y="1973"/>
                </a:lnTo>
                <a:lnTo>
                  <a:pt x="1658" y="1973"/>
                </a:lnTo>
                <a:lnTo>
                  <a:pt x="1657" y="1970"/>
                </a:lnTo>
                <a:lnTo>
                  <a:pt x="1655" y="1970"/>
                </a:lnTo>
                <a:lnTo>
                  <a:pt x="1655" y="1968"/>
                </a:lnTo>
                <a:lnTo>
                  <a:pt x="1654" y="1968"/>
                </a:lnTo>
                <a:lnTo>
                  <a:pt x="1654" y="1968"/>
                </a:lnTo>
                <a:lnTo>
                  <a:pt x="1654" y="1967"/>
                </a:lnTo>
                <a:lnTo>
                  <a:pt x="1652" y="1967"/>
                </a:lnTo>
                <a:lnTo>
                  <a:pt x="1652" y="1968"/>
                </a:lnTo>
                <a:lnTo>
                  <a:pt x="1651" y="1968"/>
                </a:lnTo>
                <a:lnTo>
                  <a:pt x="1652" y="1967"/>
                </a:lnTo>
                <a:lnTo>
                  <a:pt x="1652" y="1965"/>
                </a:lnTo>
                <a:lnTo>
                  <a:pt x="1651" y="1964"/>
                </a:lnTo>
                <a:lnTo>
                  <a:pt x="1651" y="1962"/>
                </a:lnTo>
                <a:lnTo>
                  <a:pt x="1651" y="1961"/>
                </a:lnTo>
                <a:lnTo>
                  <a:pt x="1649" y="1961"/>
                </a:lnTo>
                <a:lnTo>
                  <a:pt x="1649" y="1959"/>
                </a:lnTo>
                <a:lnTo>
                  <a:pt x="1649" y="1958"/>
                </a:lnTo>
                <a:lnTo>
                  <a:pt x="1651" y="1958"/>
                </a:lnTo>
                <a:lnTo>
                  <a:pt x="1651" y="1956"/>
                </a:lnTo>
                <a:lnTo>
                  <a:pt x="1652" y="1956"/>
                </a:lnTo>
                <a:lnTo>
                  <a:pt x="1654" y="1955"/>
                </a:lnTo>
                <a:lnTo>
                  <a:pt x="1652" y="1955"/>
                </a:lnTo>
                <a:lnTo>
                  <a:pt x="1652" y="1953"/>
                </a:lnTo>
                <a:lnTo>
                  <a:pt x="1654" y="1955"/>
                </a:lnTo>
                <a:lnTo>
                  <a:pt x="1654" y="1955"/>
                </a:lnTo>
                <a:lnTo>
                  <a:pt x="1654" y="1953"/>
                </a:lnTo>
                <a:lnTo>
                  <a:pt x="1655" y="1953"/>
                </a:lnTo>
                <a:lnTo>
                  <a:pt x="1655" y="1952"/>
                </a:lnTo>
                <a:lnTo>
                  <a:pt x="1655" y="1951"/>
                </a:lnTo>
                <a:lnTo>
                  <a:pt x="1655" y="1949"/>
                </a:lnTo>
                <a:lnTo>
                  <a:pt x="1654" y="1948"/>
                </a:lnTo>
                <a:lnTo>
                  <a:pt x="1654" y="1946"/>
                </a:lnTo>
                <a:lnTo>
                  <a:pt x="1654" y="1945"/>
                </a:lnTo>
                <a:lnTo>
                  <a:pt x="1654" y="1943"/>
                </a:lnTo>
                <a:lnTo>
                  <a:pt x="1654" y="1942"/>
                </a:lnTo>
                <a:lnTo>
                  <a:pt x="1652" y="1942"/>
                </a:lnTo>
                <a:lnTo>
                  <a:pt x="1652" y="1940"/>
                </a:lnTo>
                <a:lnTo>
                  <a:pt x="1652" y="1939"/>
                </a:lnTo>
                <a:lnTo>
                  <a:pt x="1651" y="1939"/>
                </a:lnTo>
                <a:lnTo>
                  <a:pt x="1652" y="1937"/>
                </a:lnTo>
                <a:lnTo>
                  <a:pt x="1652" y="1936"/>
                </a:lnTo>
                <a:lnTo>
                  <a:pt x="1654" y="1936"/>
                </a:lnTo>
                <a:lnTo>
                  <a:pt x="1654" y="1934"/>
                </a:lnTo>
                <a:lnTo>
                  <a:pt x="1652" y="1933"/>
                </a:lnTo>
                <a:lnTo>
                  <a:pt x="1654" y="1933"/>
                </a:lnTo>
                <a:lnTo>
                  <a:pt x="1654" y="1933"/>
                </a:lnTo>
                <a:lnTo>
                  <a:pt x="1654" y="1933"/>
                </a:lnTo>
                <a:lnTo>
                  <a:pt x="1654" y="1931"/>
                </a:lnTo>
                <a:lnTo>
                  <a:pt x="1655" y="1931"/>
                </a:lnTo>
                <a:lnTo>
                  <a:pt x="1657" y="1931"/>
                </a:lnTo>
                <a:lnTo>
                  <a:pt x="1655" y="1930"/>
                </a:lnTo>
                <a:lnTo>
                  <a:pt x="1657" y="1930"/>
                </a:lnTo>
                <a:lnTo>
                  <a:pt x="1657" y="1928"/>
                </a:lnTo>
                <a:lnTo>
                  <a:pt x="1658" y="1927"/>
                </a:lnTo>
                <a:lnTo>
                  <a:pt x="1660" y="1927"/>
                </a:lnTo>
                <a:lnTo>
                  <a:pt x="1660" y="1926"/>
                </a:lnTo>
                <a:lnTo>
                  <a:pt x="1658" y="1926"/>
                </a:lnTo>
                <a:lnTo>
                  <a:pt x="1658" y="1924"/>
                </a:lnTo>
                <a:lnTo>
                  <a:pt x="1658" y="1923"/>
                </a:lnTo>
                <a:lnTo>
                  <a:pt x="1657" y="1921"/>
                </a:lnTo>
                <a:lnTo>
                  <a:pt x="1657" y="1920"/>
                </a:lnTo>
                <a:lnTo>
                  <a:pt x="1657" y="1918"/>
                </a:lnTo>
                <a:lnTo>
                  <a:pt x="1655" y="1917"/>
                </a:lnTo>
                <a:lnTo>
                  <a:pt x="1655" y="1915"/>
                </a:lnTo>
                <a:lnTo>
                  <a:pt x="1654" y="1914"/>
                </a:lnTo>
                <a:lnTo>
                  <a:pt x="1654" y="1912"/>
                </a:lnTo>
                <a:lnTo>
                  <a:pt x="1652" y="1912"/>
                </a:lnTo>
                <a:lnTo>
                  <a:pt x="1652" y="1911"/>
                </a:lnTo>
                <a:lnTo>
                  <a:pt x="1651" y="1911"/>
                </a:lnTo>
                <a:lnTo>
                  <a:pt x="1649" y="1911"/>
                </a:lnTo>
                <a:lnTo>
                  <a:pt x="1648" y="1911"/>
                </a:lnTo>
                <a:lnTo>
                  <a:pt x="1646" y="1911"/>
                </a:lnTo>
                <a:lnTo>
                  <a:pt x="1645" y="1911"/>
                </a:lnTo>
                <a:lnTo>
                  <a:pt x="1644" y="1911"/>
                </a:lnTo>
                <a:lnTo>
                  <a:pt x="1642" y="1911"/>
                </a:lnTo>
                <a:lnTo>
                  <a:pt x="1641" y="1909"/>
                </a:lnTo>
                <a:lnTo>
                  <a:pt x="1639" y="1908"/>
                </a:lnTo>
                <a:lnTo>
                  <a:pt x="1638" y="1908"/>
                </a:lnTo>
                <a:lnTo>
                  <a:pt x="1638" y="1906"/>
                </a:lnTo>
                <a:lnTo>
                  <a:pt x="1636" y="1906"/>
                </a:lnTo>
                <a:lnTo>
                  <a:pt x="1636" y="1905"/>
                </a:lnTo>
                <a:lnTo>
                  <a:pt x="1635" y="1905"/>
                </a:lnTo>
                <a:lnTo>
                  <a:pt x="1633" y="1905"/>
                </a:lnTo>
                <a:lnTo>
                  <a:pt x="1632" y="1903"/>
                </a:lnTo>
                <a:lnTo>
                  <a:pt x="1629" y="1902"/>
                </a:lnTo>
                <a:lnTo>
                  <a:pt x="1629" y="1900"/>
                </a:lnTo>
                <a:lnTo>
                  <a:pt x="1627" y="1900"/>
                </a:lnTo>
                <a:lnTo>
                  <a:pt x="1626" y="1898"/>
                </a:lnTo>
                <a:lnTo>
                  <a:pt x="1624" y="1898"/>
                </a:lnTo>
                <a:lnTo>
                  <a:pt x="1624" y="1896"/>
                </a:lnTo>
                <a:lnTo>
                  <a:pt x="1624" y="1895"/>
                </a:lnTo>
                <a:lnTo>
                  <a:pt x="1624" y="1893"/>
                </a:lnTo>
                <a:lnTo>
                  <a:pt x="1624" y="1892"/>
                </a:lnTo>
                <a:lnTo>
                  <a:pt x="1624" y="1890"/>
                </a:lnTo>
                <a:lnTo>
                  <a:pt x="1624" y="1889"/>
                </a:lnTo>
                <a:lnTo>
                  <a:pt x="1624" y="1887"/>
                </a:lnTo>
                <a:lnTo>
                  <a:pt x="1624" y="1886"/>
                </a:lnTo>
                <a:lnTo>
                  <a:pt x="1626" y="1886"/>
                </a:lnTo>
                <a:lnTo>
                  <a:pt x="1627" y="1884"/>
                </a:lnTo>
                <a:lnTo>
                  <a:pt x="1629" y="1884"/>
                </a:lnTo>
                <a:lnTo>
                  <a:pt x="1630" y="1884"/>
                </a:lnTo>
                <a:lnTo>
                  <a:pt x="1629" y="1883"/>
                </a:lnTo>
                <a:lnTo>
                  <a:pt x="1630" y="1883"/>
                </a:lnTo>
                <a:lnTo>
                  <a:pt x="1632" y="1883"/>
                </a:lnTo>
                <a:lnTo>
                  <a:pt x="1632" y="1881"/>
                </a:lnTo>
                <a:lnTo>
                  <a:pt x="1633" y="1881"/>
                </a:lnTo>
                <a:lnTo>
                  <a:pt x="1635" y="1881"/>
                </a:lnTo>
                <a:lnTo>
                  <a:pt x="1636" y="1881"/>
                </a:lnTo>
                <a:lnTo>
                  <a:pt x="1638" y="1881"/>
                </a:lnTo>
                <a:lnTo>
                  <a:pt x="1638" y="1883"/>
                </a:lnTo>
                <a:lnTo>
                  <a:pt x="1639" y="1881"/>
                </a:lnTo>
                <a:lnTo>
                  <a:pt x="1639" y="1880"/>
                </a:lnTo>
                <a:lnTo>
                  <a:pt x="1638" y="1880"/>
                </a:lnTo>
                <a:lnTo>
                  <a:pt x="1636" y="1880"/>
                </a:lnTo>
                <a:lnTo>
                  <a:pt x="1636" y="1878"/>
                </a:lnTo>
                <a:lnTo>
                  <a:pt x="1635" y="1878"/>
                </a:lnTo>
                <a:lnTo>
                  <a:pt x="1635" y="1877"/>
                </a:lnTo>
                <a:lnTo>
                  <a:pt x="1636" y="1875"/>
                </a:lnTo>
                <a:lnTo>
                  <a:pt x="1638" y="1875"/>
                </a:lnTo>
                <a:lnTo>
                  <a:pt x="1638" y="1874"/>
                </a:lnTo>
                <a:lnTo>
                  <a:pt x="1638" y="1873"/>
                </a:lnTo>
                <a:lnTo>
                  <a:pt x="1638" y="1871"/>
                </a:lnTo>
                <a:lnTo>
                  <a:pt x="1636" y="1871"/>
                </a:lnTo>
                <a:lnTo>
                  <a:pt x="1636" y="1870"/>
                </a:lnTo>
                <a:lnTo>
                  <a:pt x="1635" y="1870"/>
                </a:lnTo>
                <a:lnTo>
                  <a:pt x="1635" y="1868"/>
                </a:lnTo>
                <a:lnTo>
                  <a:pt x="1635" y="1867"/>
                </a:lnTo>
                <a:lnTo>
                  <a:pt x="1635" y="1865"/>
                </a:lnTo>
                <a:lnTo>
                  <a:pt x="1633" y="1865"/>
                </a:lnTo>
                <a:lnTo>
                  <a:pt x="1633" y="1864"/>
                </a:lnTo>
                <a:lnTo>
                  <a:pt x="1632" y="1864"/>
                </a:lnTo>
                <a:lnTo>
                  <a:pt x="1632" y="1862"/>
                </a:lnTo>
                <a:lnTo>
                  <a:pt x="1630" y="1862"/>
                </a:lnTo>
                <a:lnTo>
                  <a:pt x="1630" y="1861"/>
                </a:lnTo>
                <a:lnTo>
                  <a:pt x="1632" y="1861"/>
                </a:lnTo>
                <a:lnTo>
                  <a:pt x="1632" y="1859"/>
                </a:lnTo>
                <a:lnTo>
                  <a:pt x="1632" y="1858"/>
                </a:lnTo>
                <a:lnTo>
                  <a:pt x="1632" y="1856"/>
                </a:lnTo>
                <a:lnTo>
                  <a:pt x="1633" y="1855"/>
                </a:lnTo>
                <a:lnTo>
                  <a:pt x="1635" y="1855"/>
                </a:lnTo>
                <a:lnTo>
                  <a:pt x="1636" y="1853"/>
                </a:lnTo>
                <a:lnTo>
                  <a:pt x="1638" y="1853"/>
                </a:lnTo>
                <a:lnTo>
                  <a:pt x="1638" y="1852"/>
                </a:lnTo>
                <a:lnTo>
                  <a:pt x="1636" y="1852"/>
                </a:lnTo>
                <a:lnTo>
                  <a:pt x="1635" y="1852"/>
                </a:lnTo>
                <a:lnTo>
                  <a:pt x="1633" y="1852"/>
                </a:lnTo>
                <a:lnTo>
                  <a:pt x="1632" y="1850"/>
                </a:lnTo>
                <a:lnTo>
                  <a:pt x="1630" y="1850"/>
                </a:lnTo>
                <a:lnTo>
                  <a:pt x="1629" y="1849"/>
                </a:lnTo>
                <a:lnTo>
                  <a:pt x="1627" y="1849"/>
                </a:lnTo>
                <a:lnTo>
                  <a:pt x="1627" y="1848"/>
                </a:lnTo>
                <a:lnTo>
                  <a:pt x="1629" y="1848"/>
                </a:lnTo>
                <a:lnTo>
                  <a:pt x="1629" y="1846"/>
                </a:lnTo>
                <a:lnTo>
                  <a:pt x="1630" y="1846"/>
                </a:lnTo>
                <a:lnTo>
                  <a:pt x="1630" y="1845"/>
                </a:lnTo>
                <a:lnTo>
                  <a:pt x="1630" y="1843"/>
                </a:lnTo>
                <a:lnTo>
                  <a:pt x="1630" y="1842"/>
                </a:lnTo>
                <a:lnTo>
                  <a:pt x="1629" y="1842"/>
                </a:lnTo>
                <a:lnTo>
                  <a:pt x="1627" y="1840"/>
                </a:lnTo>
                <a:lnTo>
                  <a:pt x="1626" y="1840"/>
                </a:lnTo>
                <a:lnTo>
                  <a:pt x="1624" y="1840"/>
                </a:lnTo>
                <a:lnTo>
                  <a:pt x="1623" y="1839"/>
                </a:lnTo>
                <a:lnTo>
                  <a:pt x="1621" y="1837"/>
                </a:lnTo>
                <a:lnTo>
                  <a:pt x="1620" y="1836"/>
                </a:lnTo>
                <a:lnTo>
                  <a:pt x="1620" y="1834"/>
                </a:lnTo>
                <a:lnTo>
                  <a:pt x="1620" y="1833"/>
                </a:lnTo>
                <a:lnTo>
                  <a:pt x="1619" y="1833"/>
                </a:lnTo>
                <a:lnTo>
                  <a:pt x="1619" y="1831"/>
                </a:lnTo>
                <a:lnTo>
                  <a:pt x="1619" y="1830"/>
                </a:lnTo>
                <a:lnTo>
                  <a:pt x="1619" y="1828"/>
                </a:lnTo>
                <a:lnTo>
                  <a:pt x="1617" y="1827"/>
                </a:lnTo>
                <a:lnTo>
                  <a:pt x="1616" y="1825"/>
                </a:lnTo>
                <a:lnTo>
                  <a:pt x="1614" y="1824"/>
                </a:lnTo>
                <a:lnTo>
                  <a:pt x="1614" y="1822"/>
                </a:lnTo>
                <a:lnTo>
                  <a:pt x="1614" y="1821"/>
                </a:lnTo>
                <a:lnTo>
                  <a:pt x="1614" y="1820"/>
                </a:lnTo>
                <a:lnTo>
                  <a:pt x="1616" y="1818"/>
                </a:lnTo>
                <a:lnTo>
                  <a:pt x="1617" y="1820"/>
                </a:lnTo>
                <a:lnTo>
                  <a:pt x="1616" y="1820"/>
                </a:lnTo>
                <a:lnTo>
                  <a:pt x="1616" y="1821"/>
                </a:lnTo>
                <a:lnTo>
                  <a:pt x="1617" y="1821"/>
                </a:lnTo>
                <a:lnTo>
                  <a:pt x="1619" y="1821"/>
                </a:lnTo>
                <a:lnTo>
                  <a:pt x="1619" y="1821"/>
                </a:lnTo>
                <a:lnTo>
                  <a:pt x="1621" y="1822"/>
                </a:lnTo>
                <a:lnTo>
                  <a:pt x="1624" y="1824"/>
                </a:lnTo>
                <a:lnTo>
                  <a:pt x="1626" y="1824"/>
                </a:lnTo>
                <a:lnTo>
                  <a:pt x="1627" y="1824"/>
                </a:lnTo>
                <a:lnTo>
                  <a:pt x="1629" y="1825"/>
                </a:lnTo>
                <a:lnTo>
                  <a:pt x="1630" y="1825"/>
                </a:lnTo>
                <a:lnTo>
                  <a:pt x="1632" y="1825"/>
                </a:lnTo>
                <a:lnTo>
                  <a:pt x="1633" y="1825"/>
                </a:lnTo>
                <a:lnTo>
                  <a:pt x="1635" y="1825"/>
                </a:lnTo>
                <a:lnTo>
                  <a:pt x="1638" y="1825"/>
                </a:lnTo>
                <a:lnTo>
                  <a:pt x="1639" y="1825"/>
                </a:lnTo>
                <a:lnTo>
                  <a:pt x="1641" y="1824"/>
                </a:lnTo>
                <a:lnTo>
                  <a:pt x="1642" y="1824"/>
                </a:lnTo>
                <a:lnTo>
                  <a:pt x="1642" y="1822"/>
                </a:lnTo>
                <a:lnTo>
                  <a:pt x="1644" y="1822"/>
                </a:lnTo>
                <a:lnTo>
                  <a:pt x="1645" y="1821"/>
                </a:lnTo>
                <a:lnTo>
                  <a:pt x="1645" y="1820"/>
                </a:lnTo>
                <a:lnTo>
                  <a:pt x="1645" y="1818"/>
                </a:lnTo>
                <a:lnTo>
                  <a:pt x="1644" y="1818"/>
                </a:lnTo>
                <a:lnTo>
                  <a:pt x="1644" y="1817"/>
                </a:lnTo>
                <a:lnTo>
                  <a:pt x="1642" y="1817"/>
                </a:lnTo>
                <a:lnTo>
                  <a:pt x="1642" y="1815"/>
                </a:lnTo>
                <a:lnTo>
                  <a:pt x="1641" y="1815"/>
                </a:lnTo>
                <a:lnTo>
                  <a:pt x="1641" y="1814"/>
                </a:lnTo>
                <a:lnTo>
                  <a:pt x="1639" y="1812"/>
                </a:lnTo>
                <a:lnTo>
                  <a:pt x="1639" y="1811"/>
                </a:lnTo>
                <a:lnTo>
                  <a:pt x="1641" y="1811"/>
                </a:lnTo>
                <a:lnTo>
                  <a:pt x="1639" y="1809"/>
                </a:lnTo>
                <a:lnTo>
                  <a:pt x="1639" y="1808"/>
                </a:lnTo>
                <a:lnTo>
                  <a:pt x="1639" y="1806"/>
                </a:lnTo>
                <a:lnTo>
                  <a:pt x="1638" y="1806"/>
                </a:lnTo>
                <a:lnTo>
                  <a:pt x="1639" y="1805"/>
                </a:lnTo>
                <a:lnTo>
                  <a:pt x="1641" y="1806"/>
                </a:lnTo>
                <a:lnTo>
                  <a:pt x="1641" y="1805"/>
                </a:lnTo>
                <a:lnTo>
                  <a:pt x="1639" y="1803"/>
                </a:lnTo>
                <a:lnTo>
                  <a:pt x="1639" y="1802"/>
                </a:lnTo>
                <a:lnTo>
                  <a:pt x="1639" y="1800"/>
                </a:lnTo>
                <a:lnTo>
                  <a:pt x="1639" y="1799"/>
                </a:lnTo>
                <a:lnTo>
                  <a:pt x="1639" y="1797"/>
                </a:lnTo>
                <a:lnTo>
                  <a:pt x="1638" y="1797"/>
                </a:lnTo>
                <a:lnTo>
                  <a:pt x="1636" y="1796"/>
                </a:lnTo>
                <a:lnTo>
                  <a:pt x="1635" y="1796"/>
                </a:lnTo>
                <a:lnTo>
                  <a:pt x="1633" y="1796"/>
                </a:lnTo>
                <a:lnTo>
                  <a:pt x="1633" y="1795"/>
                </a:lnTo>
                <a:lnTo>
                  <a:pt x="1633" y="1793"/>
                </a:lnTo>
                <a:lnTo>
                  <a:pt x="1633" y="1792"/>
                </a:lnTo>
                <a:lnTo>
                  <a:pt x="1632" y="1792"/>
                </a:lnTo>
                <a:lnTo>
                  <a:pt x="1632" y="1790"/>
                </a:lnTo>
                <a:lnTo>
                  <a:pt x="1630" y="1790"/>
                </a:lnTo>
                <a:lnTo>
                  <a:pt x="1630" y="1790"/>
                </a:lnTo>
                <a:lnTo>
                  <a:pt x="1632" y="1790"/>
                </a:lnTo>
                <a:lnTo>
                  <a:pt x="1633" y="1790"/>
                </a:lnTo>
                <a:lnTo>
                  <a:pt x="1633" y="1790"/>
                </a:lnTo>
                <a:lnTo>
                  <a:pt x="1635" y="1790"/>
                </a:lnTo>
                <a:lnTo>
                  <a:pt x="1635" y="1792"/>
                </a:lnTo>
                <a:lnTo>
                  <a:pt x="1636" y="1792"/>
                </a:lnTo>
                <a:lnTo>
                  <a:pt x="1638" y="1792"/>
                </a:lnTo>
                <a:lnTo>
                  <a:pt x="1639" y="1792"/>
                </a:lnTo>
                <a:lnTo>
                  <a:pt x="1641" y="1792"/>
                </a:lnTo>
                <a:lnTo>
                  <a:pt x="1642" y="1793"/>
                </a:lnTo>
                <a:lnTo>
                  <a:pt x="1642" y="1792"/>
                </a:lnTo>
                <a:lnTo>
                  <a:pt x="1644" y="1792"/>
                </a:lnTo>
                <a:lnTo>
                  <a:pt x="1646" y="1792"/>
                </a:lnTo>
                <a:lnTo>
                  <a:pt x="1648" y="1792"/>
                </a:lnTo>
                <a:lnTo>
                  <a:pt x="1649" y="1792"/>
                </a:lnTo>
                <a:lnTo>
                  <a:pt x="1652" y="1792"/>
                </a:lnTo>
                <a:lnTo>
                  <a:pt x="1654" y="1792"/>
                </a:lnTo>
                <a:lnTo>
                  <a:pt x="1654" y="1790"/>
                </a:lnTo>
                <a:lnTo>
                  <a:pt x="1658" y="1790"/>
                </a:lnTo>
                <a:lnTo>
                  <a:pt x="1660" y="1790"/>
                </a:lnTo>
                <a:lnTo>
                  <a:pt x="1661" y="1790"/>
                </a:lnTo>
                <a:lnTo>
                  <a:pt x="1664" y="1790"/>
                </a:lnTo>
                <a:lnTo>
                  <a:pt x="1669" y="1789"/>
                </a:lnTo>
                <a:lnTo>
                  <a:pt x="1671" y="1787"/>
                </a:lnTo>
                <a:lnTo>
                  <a:pt x="1673" y="1787"/>
                </a:lnTo>
                <a:lnTo>
                  <a:pt x="1674" y="1786"/>
                </a:lnTo>
                <a:lnTo>
                  <a:pt x="1676" y="1786"/>
                </a:lnTo>
                <a:lnTo>
                  <a:pt x="1677" y="1784"/>
                </a:lnTo>
                <a:lnTo>
                  <a:pt x="1679" y="1784"/>
                </a:lnTo>
                <a:lnTo>
                  <a:pt x="1680" y="1783"/>
                </a:lnTo>
                <a:lnTo>
                  <a:pt x="1680" y="1781"/>
                </a:lnTo>
                <a:lnTo>
                  <a:pt x="1682" y="1781"/>
                </a:lnTo>
                <a:lnTo>
                  <a:pt x="1682" y="1780"/>
                </a:lnTo>
                <a:lnTo>
                  <a:pt x="1683" y="1780"/>
                </a:lnTo>
                <a:lnTo>
                  <a:pt x="1682" y="1778"/>
                </a:lnTo>
                <a:lnTo>
                  <a:pt x="1682" y="1777"/>
                </a:lnTo>
                <a:lnTo>
                  <a:pt x="1682" y="1775"/>
                </a:lnTo>
                <a:lnTo>
                  <a:pt x="1682" y="1774"/>
                </a:lnTo>
                <a:lnTo>
                  <a:pt x="1683" y="1774"/>
                </a:lnTo>
                <a:lnTo>
                  <a:pt x="1683" y="1772"/>
                </a:lnTo>
                <a:lnTo>
                  <a:pt x="1683" y="1771"/>
                </a:lnTo>
                <a:lnTo>
                  <a:pt x="1685" y="1769"/>
                </a:lnTo>
                <a:lnTo>
                  <a:pt x="1685" y="1768"/>
                </a:lnTo>
                <a:lnTo>
                  <a:pt x="1685" y="1765"/>
                </a:lnTo>
                <a:lnTo>
                  <a:pt x="1686" y="1764"/>
                </a:lnTo>
                <a:lnTo>
                  <a:pt x="1686" y="1761"/>
                </a:lnTo>
                <a:lnTo>
                  <a:pt x="1685" y="1758"/>
                </a:lnTo>
                <a:lnTo>
                  <a:pt x="1685" y="1756"/>
                </a:lnTo>
                <a:lnTo>
                  <a:pt x="1683" y="1755"/>
                </a:lnTo>
                <a:lnTo>
                  <a:pt x="1683" y="1755"/>
                </a:lnTo>
                <a:lnTo>
                  <a:pt x="1683" y="1753"/>
                </a:lnTo>
                <a:lnTo>
                  <a:pt x="1682" y="1753"/>
                </a:lnTo>
                <a:lnTo>
                  <a:pt x="1680" y="1753"/>
                </a:lnTo>
                <a:lnTo>
                  <a:pt x="1679" y="1753"/>
                </a:lnTo>
                <a:lnTo>
                  <a:pt x="1677" y="1752"/>
                </a:lnTo>
                <a:lnTo>
                  <a:pt x="1674" y="1750"/>
                </a:lnTo>
                <a:lnTo>
                  <a:pt x="1674" y="1749"/>
                </a:lnTo>
                <a:lnTo>
                  <a:pt x="1673" y="1749"/>
                </a:lnTo>
                <a:lnTo>
                  <a:pt x="1673" y="1747"/>
                </a:lnTo>
                <a:lnTo>
                  <a:pt x="1671" y="1746"/>
                </a:lnTo>
                <a:lnTo>
                  <a:pt x="1671" y="1744"/>
                </a:lnTo>
                <a:lnTo>
                  <a:pt x="1671" y="1743"/>
                </a:lnTo>
                <a:lnTo>
                  <a:pt x="1671" y="1742"/>
                </a:lnTo>
                <a:lnTo>
                  <a:pt x="1673" y="1740"/>
                </a:lnTo>
                <a:lnTo>
                  <a:pt x="1673" y="1739"/>
                </a:lnTo>
                <a:lnTo>
                  <a:pt x="1671" y="1739"/>
                </a:lnTo>
                <a:lnTo>
                  <a:pt x="1671" y="1737"/>
                </a:lnTo>
                <a:lnTo>
                  <a:pt x="1670" y="1736"/>
                </a:lnTo>
                <a:lnTo>
                  <a:pt x="1669" y="1736"/>
                </a:lnTo>
                <a:lnTo>
                  <a:pt x="1669" y="1734"/>
                </a:lnTo>
                <a:lnTo>
                  <a:pt x="1667" y="1733"/>
                </a:lnTo>
                <a:lnTo>
                  <a:pt x="1666" y="1733"/>
                </a:lnTo>
                <a:lnTo>
                  <a:pt x="1664" y="1731"/>
                </a:lnTo>
                <a:lnTo>
                  <a:pt x="1663" y="1731"/>
                </a:lnTo>
                <a:lnTo>
                  <a:pt x="1661" y="1731"/>
                </a:lnTo>
                <a:lnTo>
                  <a:pt x="1661" y="1730"/>
                </a:lnTo>
                <a:lnTo>
                  <a:pt x="1660" y="1730"/>
                </a:lnTo>
                <a:lnTo>
                  <a:pt x="1658" y="1730"/>
                </a:lnTo>
                <a:lnTo>
                  <a:pt x="1658" y="1728"/>
                </a:lnTo>
                <a:lnTo>
                  <a:pt x="1657" y="1728"/>
                </a:lnTo>
                <a:lnTo>
                  <a:pt x="1655" y="1728"/>
                </a:lnTo>
                <a:lnTo>
                  <a:pt x="1655" y="1727"/>
                </a:lnTo>
                <a:lnTo>
                  <a:pt x="1654" y="1727"/>
                </a:lnTo>
                <a:lnTo>
                  <a:pt x="1654" y="1725"/>
                </a:lnTo>
                <a:lnTo>
                  <a:pt x="1652" y="1725"/>
                </a:lnTo>
                <a:lnTo>
                  <a:pt x="1652" y="1724"/>
                </a:lnTo>
                <a:lnTo>
                  <a:pt x="1651" y="1724"/>
                </a:lnTo>
                <a:lnTo>
                  <a:pt x="1651" y="1722"/>
                </a:lnTo>
                <a:lnTo>
                  <a:pt x="1652" y="1722"/>
                </a:lnTo>
                <a:lnTo>
                  <a:pt x="1651" y="1721"/>
                </a:lnTo>
                <a:lnTo>
                  <a:pt x="1651" y="1719"/>
                </a:lnTo>
                <a:lnTo>
                  <a:pt x="1652" y="1719"/>
                </a:lnTo>
                <a:lnTo>
                  <a:pt x="1651" y="1719"/>
                </a:lnTo>
                <a:lnTo>
                  <a:pt x="1651" y="1718"/>
                </a:lnTo>
                <a:lnTo>
                  <a:pt x="1649" y="1718"/>
                </a:lnTo>
                <a:lnTo>
                  <a:pt x="1649" y="1716"/>
                </a:lnTo>
                <a:lnTo>
                  <a:pt x="1651" y="1716"/>
                </a:lnTo>
                <a:lnTo>
                  <a:pt x="1651" y="1718"/>
                </a:lnTo>
                <a:lnTo>
                  <a:pt x="1654" y="1719"/>
                </a:lnTo>
                <a:lnTo>
                  <a:pt x="1654" y="1719"/>
                </a:lnTo>
                <a:lnTo>
                  <a:pt x="1654" y="1719"/>
                </a:lnTo>
                <a:lnTo>
                  <a:pt x="1655" y="1719"/>
                </a:lnTo>
                <a:lnTo>
                  <a:pt x="1657" y="1721"/>
                </a:lnTo>
                <a:lnTo>
                  <a:pt x="1657" y="1722"/>
                </a:lnTo>
                <a:lnTo>
                  <a:pt x="1658" y="1722"/>
                </a:lnTo>
                <a:lnTo>
                  <a:pt x="1658" y="1724"/>
                </a:lnTo>
                <a:lnTo>
                  <a:pt x="1660" y="1724"/>
                </a:lnTo>
                <a:lnTo>
                  <a:pt x="1661" y="1724"/>
                </a:lnTo>
                <a:lnTo>
                  <a:pt x="1661" y="1722"/>
                </a:lnTo>
                <a:lnTo>
                  <a:pt x="1663" y="1724"/>
                </a:lnTo>
                <a:lnTo>
                  <a:pt x="1664" y="1722"/>
                </a:lnTo>
                <a:lnTo>
                  <a:pt x="1664" y="1724"/>
                </a:lnTo>
                <a:lnTo>
                  <a:pt x="1666" y="1722"/>
                </a:lnTo>
                <a:lnTo>
                  <a:pt x="1667" y="1724"/>
                </a:lnTo>
                <a:lnTo>
                  <a:pt x="1669" y="1724"/>
                </a:lnTo>
                <a:lnTo>
                  <a:pt x="1669" y="1725"/>
                </a:lnTo>
                <a:lnTo>
                  <a:pt x="1670" y="1725"/>
                </a:lnTo>
                <a:lnTo>
                  <a:pt x="1671" y="1727"/>
                </a:lnTo>
                <a:lnTo>
                  <a:pt x="1673" y="1727"/>
                </a:lnTo>
                <a:lnTo>
                  <a:pt x="1674" y="1727"/>
                </a:lnTo>
                <a:lnTo>
                  <a:pt x="1674" y="1728"/>
                </a:lnTo>
                <a:lnTo>
                  <a:pt x="1676" y="1728"/>
                </a:lnTo>
                <a:lnTo>
                  <a:pt x="1677" y="1728"/>
                </a:lnTo>
                <a:lnTo>
                  <a:pt x="1679" y="1728"/>
                </a:lnTo>
                <a:lnTo>
                  <a:pt x="1677" y="1730"/>
                </a:lnTo>
                <a:lnTo>
                  <a:pt x="1679" y="1730"/>
                </a:lnTo>
                <a:lnTo>
                  <a:pt x="1680" y="1731"/>
                </a:lnTo>
                <a:lnTo>
                  <a:pt x="1682" y="1731"/>
                </a:lnTo>
                <a:lnTo>
                  <a:pt x="1682" y="1730"/>
                </a:lnTo>
                <a:lnTo>
                  <a:pt x="1683" y="1730"/>
                </a:lnTo>
                <a:lnTo>
                  <a:pt x="1685" y="1728"/>
                </a:lnTo>
                <a:lnTo>
                  <a:pt x="1686" y="1728"/>
                </a:lnTo>
                <a:lnTo>
                  <a:pt x="1688" y="1728"/>
                </a:lnTo>
                <a:lnTo>
                  <a:pt x="1689" y="1728"/>
                </a:lnTo>
                <a:lnTo>
                  <a:pt x="1689" y="1728"/>
                </a:lnTo>
                <a:lnTo>
                  <a:pt x="1689" y="1730"/>
                </a:lnTo>
                <a:lnTo>
                  <a:pt x="1691" y="1730"/>
                </a:lnTo>
                <a:lnTo>
                  <a:pt x="1692" y="1731"/>
                </a:lnTo>
                <a:lnTo>
                  <a:pt x="1692" y="1730"/>
                </a:lnTo>
                <a:lnTo>
                  <a:pt x="1694" y="1730"/>
                </a:lnTo>
                <a:lnTo>
                  <a:pt x="1694" y="1731"/>
                </a:lnTo>
                <a:lnTo>
                  <a:pt x="1695" y="1731"/>
                </a:lnTo>
                <a:lnTo>
                  <a:pt x="1696" y="1731"/>
                </a:lnTo>
                <a:lnTo>
                  <a:pt x="1698" y="1730"/>
                </a:lnTo>
                <a:lnTo>
                  <a:pt x="1699" y="1730"/>
                </a:lnTo>
                <a:lnTo>
                  <a:pt x="1699" y="1728"/>
                </a:lnTo>
                <a:lnTo>
                  <a:pt x="1702" y="1727"/>
                </a:lnTo>
                <a:lnTo>
                  <a:pt x="1701" y="1727"/>
                </a:lnTo>
                <a:lnTo>
                  <a:pt x="1701" y="1725"/>
                </a:lnTo>
                <a:lnTo>
                  <a:pt x="1702" y="1725"/>
                </a:lnTo>
                <a:lnTo>
                  <a:pt x="1702" y="1727"/>
                </a:lnTo>
                <a:lnTo>
                  <a:pt x="1704" y="1727"/>
                </a:lnTo>
                <a:lnTo>
                  <a:pt x="1704" y="1725"/>
                </a:lnTo>
                <a:lnTo>
                  <a:pt x="1705" y="1724"/>
                </a:lnTo>
                <a:lnTo>
                  <a:pt x="1707" y="1722"/>
                </a:lnTo>
                <a:lnTo>
                  <a:pt x="1707" y="1721"/>
                </a:lnTo>
                <a:lnTo>
                  <a:pt x="1707" y="1719"/>
                </a:lnTo>
                <a:lnTo>
                  <a:pt x="1707" y="1719"/>
                </a:lnTo>
                <a:lnTo>
                  <a:pt x="1708" y="1719"/>
                </a:lnTo>
                <a:lnTo>
                  <a:pt x="1708" y="1718"/>
                </a:lnTo>
                <a:lnTo>
                  <a:pt x="1708" y="1716"/>
                </a:lnTo>
                <a:lnTo>
                  <a:pt x="1708" y="1715"/>
                </a:lnTo>
                <a:lnTo>
                  <a:pt x="1708" y="1714"/>
                </a:lnTo>
                <a:lnTo>
                  <a:pt x="1710" y="1712"/>
                </a:lnTo>
                <a:lnTo>
                  <a:pt x="1711" y="1711"/>
                </a:lnTo>
                <a:lnTo>
                  <a:pt x="1713" y="1708"/>
                </a:lnTo>
                <a:lnTo>
                  <a:pt x="1714" y="1706"/>
                </a:lnTo>
                <a:lnTo>
                  <a:pt x="1716" y="1703"/>
                </a:lnTo>
                <a:lnTo>
                  <a:pt x="1716" y="1699"/>
                </a:lnTo>
                <a:lnTo>
                  <a:pt x="1716" y="1696"/>
                </a:lnTo>
                <a:lnTo>
                  <a:pt x="1716" y="1693"/>
                </a:lnTo>
                <a:lnTo>
                  <a:pt x="1716" y="1690"/>
                </a:lnTo>
                <a:lnTo>
                  <a:pt x="1717" y="1689"/>
                </a:lnTo>
                <a:lnTo>
                  <a:pt x="1719" y="1687"/>
                </a:lnTo>
                <a:lnTo>
                  <a:pt x="1719" y="1684"/>
                </a:lnTo>
                <a:lnTo>
                  <a:pt x="1723" y="1683"/>
                </a:lnTo>
                <a:lnTo>
                  <a:pt x="1724" y="1680"/>
                </a:lnTo>
                <a:lnTo>
                  <a:pt x="1723" y="1680"/>
                </a:lnTo>
                <a:lnTo>
                  <a:pt x="1723" y="1681"/>
                </a:lnTo>
                <a:lnTo>
                  <a:pt x="1721" y="1681"/>
                </a:lnTo>
                <a:lnTo>
                  <a:pt x="1721" y="1683"/>
                </a:lnTo>
                <a:lnTo>
                  <a:pt x="1720" y="1684"/>
                </a:lnTo>
                <a:lnTo>
                  <a:pt x="1719" y="1684"/>
                </a:lnTo>
                <a:lnTo>
                  <a:pt x="1717" y="1684"/>
                </a:lnTo>
                <a:lnTo>
                  <a:pt x="1716" y="1684"/>
                </a:lnTo>
                <a:lnTo>
                  <a:pt x="1717" y="1684"/>
                </a:lnTo>
                <a:lnTo>
                  <a:pt x="1717" y="1686"/>
                </a:lnTo>
                <a:lnTo>
                  <a:pt x="1717" y="1687"/>
                </a:lnTo>
                <a:lnTo>
                  <a:pt x="1716" y="1687"/>
                </a:lnTo>
                <a:lnTo>
                  <a:pt x="1717" y="1686"/>
                </a:lnTo>
                <a:lnTo>
                  <a:pt x="1716" y="1686"/>
                </a:lnTo>
                <a:lnTo>
                  <a:pt x="1714" y="1686"/>
                </a:lnTo>
                <a:lnTo>
                  <a:pt x="1714" y="1684"/>
                </a:lnTo>
                <a:lnTo>
                  <a:pt x="1716" y="1684"/>
                </a:lnTo>
                <a:lnTo>
                  <a:pt x="1714" y="1684"/>
                </a:lnTo>
                <a:lnTo>
                  <a:pt x="1714" y="1683"/>
                </a:lnTo>
                <a:lnTo>
                  <a:pt x="1716" y="1681"/>
                </a:lnTo>
                <a:lnTo>
                  <a:pt x="1714" y="1680"/>
                </a:lnTo>
                <a:lnTo>
                  <a:pt x="1716" y="1680"/>
                </a:lnTo>
                <a:lnTo>
                  <a:pt x="1716" y="1678"/>
                </a:lnTo>
                <a:lnTo>
                  <a:pt x="1716" y="1677"/>
                </a:lnTo>
                <a:lnTo>
                  <a:pt x="1716" y="1675"/>
                </a:lnTo>
                <a:lnTo>
                  <a:pt x="1717" y="1675"/>
                </a:lnTo>
                <a:lnTo>
                  <a:pt x="1719" y="1675"/>
                </a:lnTo>
                <a:lnTo>
                  <a:pt x="1719" y="1674"/>
                </a:lnTo>
                <a:lnTo>
                  <a:pt x="1719" y="1672"/>
                </a:lnTo>
                <a:lnTo>
                  <a:pt x="1720" y="1672"/>
                </a:lnTo>
                <a:lnTo>
                  <a:pt x="1721" y="1672"/>
                </a:lnTo>
                <a:lnTo>
                  <a:pt x="1720" y="1671"/>
                </a:lnTo>
                <a:lnTo>
                  <a:pt x="1720" y="1669"/>
                </a:lnTo>
                <a:lnTo>
                  <a:pt x="1721" y="1669"/>
                </a:lnTo>
                <a:lnTo>
                  <a:pt x="1721" y="1668"/>
                </a:lnTo>
                <a:lnTo>
                  <a:pt x="1720" y="1668"/>
                </a:lnTo>
                <a:lnTo>
                  <a:pt x="1720" y="1666"/>
                </a:lnTo>
                <a:lnTo>
                  <a:pt x="1720" y="1665"/>
                </a:lnTo>
                <a:lnTo>
                  <a:pt x="1721" y="1665"/>
                </a:lnTo>
                <a:lnTo>
                  <a:pt x="1720" y="1663"/>
                </a:lnTo>
                <a:lnTo>
                  <a:pt x="1720" y="1662"/>
                </a:lnTo>
                <a:lnTo>
                  <a:pt x="1721" y="1662"/>
                </a:lnTo>
                <a:lnTo>
                  <a:pt x="1721" y="1661"/>
                </a:lnTo>
                <a:lnTo>
                  <a:pt x="1720" y="1659"/>
                </a:lnTo>
                <a:lnTo>
                  <a:pt x="1719" y="1658"/>
                </a:lnTo>
                <a:lnTo>
                  <a:pt x="1719" y="1656"/>
                </a:lnTo>
                <a:lnTo>
                  <a:pt x="1720" y="1656"/>
                </a:lnTo>
                <a:lnTo>
                  <a:pt x="1720" y="1658"/>
                </a:lnTo>
                <a:lnTo>
                  <a:pt x="1721" y="1659"/>
                </a:lnTo>
                <a:lnTo>
                  <a:pt x="1721" y="1658"/>
                </a:lnTo>
                <a:lnTo>
                  <a:pt x="1723" y="1659"/>
                </a:lnTo>
                <a:lnTo>
                  <a:pt x="1723" y="1661"/>
                </a:lnTo>
                <a:lnTo>
                  <a:pt x="1724" y="1661"/>
                </a:lnTo>
                <a:lnTo>
                  <a:pt x="1724" y="1659"/>
                </a:lnTo>
                <a:lnTo>
                  <a:pt x="1724" y="1659"/>
                </a:lnTo>
                <a:lnTo>
                  <a:pt x="1726" y="1659"/>
                </a:lnTo>
                <a:lnTo>
                  <a:pt x="1726" y="1658"/>
                </a:lnTo>
                <a:lnTo>
                  <a:pt x="1727" y="1658"/>
                </a:lnTo>
                <a:lnTo>
                  <a:pt x="1727" y="1659"/>
                </a:lnTo>
                <a:lnTo>
                  <a:pt x="1727" y="1661"/>
                </a:lnTo>
                <a:lnTo>
                  <a:pt x="1727" y="1662"/>
                </a:lnTo>
                <a:lnTo>
                  <a:pt x="1726" y="1661"/>
                </a:lnTo>
                <a:lnTo>
                  <a:pt x="1726" y="1662"/>
                </a:lnTo>
                <a:lnTo>
                  <a:pt x="1727" y="1665"/>
                </a:lnTo>
                <a:lnTo>
                  <a:pt x="1727" y="1666"/>
                </a:lnTo>
                <a:lnTo>
                  <a:pt x="1727" y="1668"/>
                </a:lnTo>
                <a:lnTo>
                  <a:pt x="1726" y="1668"/>
                </a:lnTo>
                <a:lnTo>
                  <a:pt x="1726" y="1669"/>
                </a:lnTo>
                <a:lnTo>
                  <a:pt x="1724" y="1669"/>
                </a:lnTo>
                <a:lnTo>
                  <a:pt x="1724" y="1671"/>
                </a:lnTo>
                <a:lnTo>
                  <a:pt x="1726" y="1672"/>
                </a:lnTo>
                <a:lnTo>
                  <a:pt x="1724" y="1672"/>
                </a:lnTo>
                <a:lnTo>
                  <a:pt x="1724" y="1672"/>
                </a:lnTo>
                <a:lnTo>
                  <a:pt x="1724" y="1674"/>
                </a:lnTo>
                <a:lnTo>
                  <a:pt x="1724" y="1675"/>
                </a:lnTo>
                <a:lnTo>
                  <a:pt x="1724" y="1677"/>
                </a:lnTo>
                <a:lnTo>
                  <a:pt x="1724" y="1678"/>
                </a:lnTo>
                <a:lnTo>
                  <a:pt x="1724" y="1680"/>
                </a:lnTo>
                <a:lnTo>
                  <a:pt x="1724" y="1678"/>
                </a:lnTo>
                <a:lnTo>
                  <a:pt x="1726" y="1677"/>
                </a:lnTo>
                <a:lnTo>
                  <a:pt x="1727" y="1674"/>
                </a:lnTo>
                <a:lnTo>
                  <a:pt x="1727" y="1672"/>
                </a:lnTo>
                <a:lnTo>
                  <a:pt x="1729" y="1671"/>
                </a:lnTo>
                <a:lnTo>
                  <a:pt x="1729" y="1669"/>
                </a:lnTo>
                <a:lnTo>
                  <a:pt x="1729" y="1668"/>
                </a:lnTo>
                <a:lnTo>
                  <a:pt x="1732" y="1662"/>
                </a:lnTo>
                <a:lnTo>
                  <a:pt x="1732" y="1659"/>
                </a:lnTo>
                <a:lnTo>
                  <a:pt x="1732" y="1658"/>
                </a:lnTo>
                <a:lnTo>
                  <a:pt x="1732" y="1652"/>
                </a:lnTo>
                <a:lnTo>
                  <a:pt x="1732" y="1650"/>
                </a:lnTo>
                <a:lnTo>
                  <a:pt x="1733" y="1649"/>
                </a:lnTo>
                <a:lnTo>
                  <a:pt x="1733" y="1649"/>
                </a:lnTo>
                <a:lnTo>
                  <a:pt x="1733" y="1647"/>
                </a:lnTo>
                <a:lnTo>
                  <a:pt x="1735" y="1644"/>
                </a:lnTo>
                <a:lnTo>
                  <a:pt x="1736" y="1641"/>
                </a:lnTo>
                <a:lnTo>
                  <a:pt x="1738" y="1638"/>
                </a:lnTo>
                <a:lnTo>
                  <a:pt x="1741" y="1636"/>
                </a:lnTo>
                <a:lnTo>
                  <a:pt x="1741" y="1634"/>
                </a:lnTo>
                <a:lnTo>
                  <a:pt x="1742" y="1634"/>
                </a:lnTo>
                <a:lnTo>
                  <a:pt x="1742" y="1633"/>
                </a:lnTo>
                <a:lnTo>
                  <a:pt x="1744" y="1633"/>
                </a:lnTo>
                <a:lnTo>
                  <a:pt x="1744" y="1631"/>
                </a:lnTo>
                <a:lnTo>
                  <a:pt x="1744" y="1630"/>
                </a:lnTo>
                <a:lnTo>
                  <a:pt x="1744" y="1628"/>
                </a:lnTo>
                <a:lnTo>
                  <a:pt x="1744" y="1627"/>
                </a:lnTo>
                <a:lnTo>
                  <a:pt x="1744" y="1625"/>
                </a:lnTo>
                <a:lnTo>
                  <a:pt x="1744" y="1624"/>
                </a:lnTo>
                <a:lnTo>
                  <a:pt x="1744" y="1622"/>
                </a:lnTo>
                <a:lnTo>
                  <a:pt x="1744" y="1621"/>
                </a:lnTo>
                <a:lnTo>
                  <a:pt x="1742" y="1619"/>
                </a:lnTo>
                <a:lnTo>
                  <a:pt x="1742" y="1618"/>
                </a:lnTo>
                <a:lnTo>
                  <a:pt x="1742" y="1616"/>
                </a:lnTo>
                <a:lnTo>
                  <a:pt x="1741" y="1615"/>
                </a:lnTo>
                <a:lnTo>
                  <a:pt x="1741" y="1613"/>
                </a:lnTo>
                <a:lnTo>
                  <a:pt x="1742" y="1613"/>
                </a:lnTo>
                <a:lnTo>
                  <a:pt x="1742" y="1613"/>
                </a:lnTo>
                <a:lnTo>
                  <a:pt x="1741" y="1613"/>
                </a:lnTo>
                <a:lnTo>
                  <a:pt x="1741" y="1612"/>
                </a:lnTo>
                <a:lnTo>
                  <a:pt x="1742" y="1610"/>
                </a:lnTo>
                <a:lnTo>
                  <a:pt x="1741" y="1610"/>
                </a:lnTo>
                <a:lnTo>
                  <a:pt x="1741" y="1609"/>
                </a:lnTo>
                <a:lnTo>
                  <a:pt x="1741" y="1608"/>
                </a:lnTo>
                <a:lnTo>
                  <a:pt x="1739" y="1608"/>
                </a:lnTo>
                <a:lnTo>
                  <a:pt x="1739" y="1606"/>
                </a:lnTo>
                <a:lnTo>
                  <a:pt x="1739" y="1605"/>
                </a:lnTo>
                <a:lnTo>
                  <a:pt x="1738" y="1605"/>
                </a:lnTo>
                <a:lnTo>
                  <a:pt x="1738" y="1603"/>
                </a:lnTo>
                <a:lnTo>
                  <a:pt x="1738" y="1602"/>
                </a:lnTo>
                <a:lnTo>
                  <a:pt x="1738" y="1600"/>
                </a:lnTo>
                <a:lnTo>
                  <a:pt x="1738" y="1599"/>
                </a:lnTo>
                <a:lnTo>
                  <a:pt x="1738" y="1597"/>
                </a:lnTo>
                <a:lnTo>
                  <a:pt x="1739" y="1597"/>
                </a:lnTo>
                <a:lnTo>
                  <a:pt x="1739" y="1596"/>
                </a:lnTo>
                <a:lnTo>
                  <a:pt x="1738" y="1594"/>
                </a:lnTo>
                <a:lnTo>
                  <a:pt x="1738" y="1596"/>
                </a:lnTo>
                <a:lnTo>
                  <a:pt x="1736" y="1596"/>
                </a:lnTo>
                <a:lnTo>
                  <a:pt x="1736" y="1597"/>
                </a:lnTo>
                <a:lnTo>
                  <a:pt x="1735" y="1597"/>
                </a:lnTo>
                <a:lnTo>
                  <a:pt x="1735" y="1596"/>
                </a:lnTo>
                <a:lnTo>
                  <a:pt x="1735" y="1594"/>
                </a:lnTo>
                <a:lnTo>
                  <a:pt x="1736" y="1596"/>
                </a:lnTo>
                <a:lnTo>
                  <a:pt x="1736" y="1594"/>
                </a:lnTo>
                <a:lnTo>
                  <a:pt x="1738" y="1594"/>
                </a:lnTo>
                <a:lnTo>
                  <a:pt x="1736" y="1593"/>
                </a:lnTo>
                <a:lnTo>
                  <a:pt x="1736" y="1591"/>
                </a:lnTo>
                <a:lnTo>
                  <a:pt x="1736" y="1590"/>
                </a:lnTo>
                <a:lnTo>
                  <a:pt x="1735" y="1590"/>
                </a:lnTo>
                <a:lnTo>
                  <a:pt x="1735" y="1588"/>
                </a:lnTo>
                <a:lnTo>
                  <a:pt x="1736" y="1590"/>
                </a:lnTo>
                <a:lnTo>
                  <a:pt x="1738" y="1588"/>
                </a:lnTo>
                <a:lnTo>
                  <a:pt x="1738" y="1585"/>
                </a:lnTo>
                <a:lnTo>
                  <a:pt x="1738" y="1584"/>
                </a:lnTo>
                <a:lnTo>
                  <a:pt x="1736" y="1584"/>
                </a:lnTo>
                <a:lnTo>
                  <a:pt x="1735" y="1584"/>
                </a:lnTo>
                <a:lnTo>
                  <a:pt x="1733" y="1584"/>
                </a:lnTo>
                <a:lnTo>
                  <a:pt x="1733" y="1583"/>
                </a:lnTo>
                <a:lnTo>
                  <a:pt x="1735" y="1583"/>
                </a:lnTo>
                <a:lnTo>
                  <a:pt x="1736" y="1583"/>
                </a:lnTo>
                <a:lnTo>
                  <a:pt x="1738" y="1583"/>
                </a:lnTo>
                <a:lnTo>
                  <a:pt x="1736" y="1581"/>
                </a:lnTo>
                <a:lnTo>
                  <a:pt x="1736" y="1580"/>
                </a:lnTo>
                <a:lnTo>
                  <a:pt x="1738" y="1580"/>
                </a:lnTo>
                <a:lnTo>
                  <a:pt x="1738" y="1581"/>
                </a:lnTo>
                <a:lnTo>
                  <a:pt x="1738" y="1583"/>
                </a:lnTo>
                <a:lnTo>
                  <a:pt x="1739" y="1583"/>
                </a:lnTo>
                <a:lnTo>
                  <a:pt x="1741" y="1583"/>
                </a:lnTo>
                <a:lnTo>
                  <a:pt x="1741" y="1581"/>
                </a:lnTo>
                <a:lnTo>
                  <a:pt x="1741" y="1580"/>
                </a:lnTo>
                <a:lnTo>
                  <a:pt x="1742" y="1580"/>
                </a:lnTo>
                <a:lnTo>
                  <a:pt x="1742" y="1578"/>
                </a:lnTo>
                <a:lnTo>
                  <a:pt x="1744" y="1578"/>
                </a:lnTo>
                <a:lnTo>
                  <a:pt x="1742" y="1578"/>
                </a:lnTo>
                <a:lnTo>
                  <a:pt x="1741" y="1578"/>
                </a:lnTo>
                <a:lnTo>
                  <a:pt x="1741" y="1577"/>
                </a:lnTo>
                <a:lnTo>
                  <a:pt x="1742" y="1578"/>
                </a:lnTo>
                <a:lnTo>
                  <a:pt x="1742" y="1577"/>
                </a:lnTo>
                <a:lnTo>
                  <a:pt x="1742" y="1575"/>
                </a:lnTo>
                <a:lnTo>
                  <a:pt x="1744" y="1575"/>
                </a:lnTo>
                <a:lnTo>
                  <a:pt x="1745" y="1572"/>
                </a:lnTo>
                <a:lnTo>
                  <a:pt x="1745" y="1574"/>
                </a:lnTo>
                <a:lnTo>
                  <a:pt x="1746" y="1572"/>
                </a:lnTo>
                <a:lnTo>
                  <a:pt x="1746" y="1571"/>
                </a:lnTo>
                <a:lnTo>
                  <a:pt x="1748" y="1571"/>
                </a:lnTo>
                <a:lnTo>
                  <a:pt x="1751" y="1569"/>
                </a:lnTo>
                <a:lnTo>
                  <a:pt x="1751" y="1568"/>
                </a:lnTo>
                <a:lnTo>
                  <a:pt x="1752" y="1568"/>
                </a:lnTo>
                <a:lnTo>
                  <a:pt x="1752" y="1566"/>
                </a:lnTo>
                <a:lnTo>
                  <a:pt x="1752" y="1565"/>
                </a:lnTo>
                <a:lnTo>
                  <a:pt x="1754" y="1563"/>
                </a:lnTo>
                <a:lnTo>
                  <a:pt x="1755" y="1563"/>
                </a:lnTo>
                <a:lnTo>
                  <a:pt x="1757" y="1562"/>
                </a:lnTo>
                <a:lnTo>
                  <a:pt x="1758" y="1560"/>
                </a:lnTo>
                <a:lnTo>
                  <a:pt x="1758" y="1559"/>
                </a:lnTo>
                <a:lnTo>
                  <a:pt x="1760" y="1559"/>
                </a:lnTo>
                <a:lnTo>
                  <a:pt x="1758" y="1558"/>
                </a:lnTo>
                <a:lnTo>
                  <a:pt x="1760" y="1558"/>
                </a:lnTo>
                <a:lnTo>
                  <a:pt x="1760" y="1559"/>
                </a:lnTo>
                <a:lnTo>
                  <a:pt x="1760" y="1560"/>
                </a:lnTo>
                <a:lnTo>
                  <a:pt x="1761" y="1560"/>
                </a:lnTo>
                <a:lnTo>
                  <a:pt x="1761" y="1559"/>
                </a:lnTo>
                <a:lnTo>
                  <a:pt x="1761" y="1558"/>
                </a:lnTo>
                <a:lnTo>
                  <a:pt x="1760" y="1559"/>
                </a:lnTo>
                <a:lnTo>
                  <a:pt x="1760" y="1558"/>
                </a:lnTo>
                <a:lnTo>
                  <a:pt x="1761" y="1558"/>
                </a:lnTo>
                <a:lnTo>
                  <a:pt x="1763" y="1558"/>
                </a:lnTo>
                <a:lnTo>
                  <a:pt x="1763" y="1556"/>
                </a:lnTo>
                <a:lnTo>
                  <a:pt x="1764" y="1556"/>
                </a:lnTo>
                <a:lnTo>
                  <a:pt x="1766" y="1556"/>
                </a:lnTo>
                <a:lnTo>
                  <a:pt x="1767" y="1556"/>
                </a:lnTo>
                <a:lnTo>
                  <a:pt x="1767" y="1558"/>
                </a:lnTo>
                <a:lnTo>
                  <a:pt x="1769" y="1556"/>
                </a:lnTo>
                <a:lnTo>
                  <a:pt x="1769" y="1558"/>
                </a:lnTo>
                <a:lnTo>
                  <a:pt x="1770" y="1558"/>
                </a:lnTo>
                <a:lnTo>
                  <a:pt x="1770" y="1556"/>
                </a:lnTo>
                <a:lnTo>
                  <a:pt x="1770" y="1555"/>
                </a:lnTo>
                <a:lnTo>
                  <a:pt x="1770" y="1553"/>
                </a:lnTo>
                <a:lnTo>
                  <a:pt x="1771" y="1553"/>
                </a:lnTo>
                <a:lnTo>
                  <a:pt x="1771" y="1552"/>
                </a:lnTo>
                <a:lnTo>
                  <a:pt x="1773" y="1552"/>
                </a:lnTo>
                <a:lnTo>
                  <a:pt x="1774" y="1552"/>
                </a:lnTo>
                <a:lnTo>
                  <a:pt x="1774" y="1550"/>
                </a:lnTo>
                <a:lnTo>
                  <a:pt x="1776" y="1549"/>
                </a:lnTo>
                <a:lnTo>
                  <a:pt x="1776" y="1550"/>
                </a:lnTo>
                <a:lnTo>
                  <a:pt x="1777" y="1550"/>
                </a:lnTo>
                <a:lnTo>
                  <a:pt x="1777" y="1549"/>
                </a:lnTo>
                <a:lnTo>
                  <a:pt x="1779" y="1549"/>
                </a:lnTo>
                <a:lnTo>
                  <a:pt x="1780" y="1549"/>
                </a:lnTo>
                <a:lnTo>
                  <a:pt x="1780" y="1547"/>
                </a:lnTo>
                <a:lnTo>
                  <a:pt x="1779" y="1547"/>
                </a:lnTo>
                <a:lnTo>
                  <a:pt x="1777" y="1547"/>
                </a:lnTo>
                <a:lnTo>
                  <a:pt x="1777" y="1546"/>
                </a:lnTo>
                <a:lnTo>
                  <a:pt x="1777" y="1544"/>
                </a:lnTo>
                <a:lnTo>
                  <a:pt x="1779" y="1544"/>
                </a:lnTo>
                <a:lnTo>
                  <a:pt x="1780" y="1544"/>
                </a:lnTo>
                <a:lnTo>
                  <a:pt x="1780" y="1543"/>
                </a:lnTo>
                <a:lnTo>
                  <a:pt x="1782" y="1543"/>
                </a:lnTo>
                <a:lnTo>
                  <a:pt x="1783" y="1543"/>
                </a:lnTo>
                <a:lnTo>
                  <a:pt x="1783" y="1544"/>
                </a:lnTo>
                <a:lnTo>
                  <a:pt x="1783" y="1546"/>
                </a:lnTo>
                <a:lnTo>
                  <a:pt x="1783" y="1547"/>
                </a:lnTo>
                <a:lnTo>
                  <a:pt x="1785" y="1547"/>
                </a:lnTo>
                <a:lnTo>
                  <a:pt x="1785" y="1546"/>
                </a:lnTo>
                <a:lnTo>
                  <a:pt x="1785" y="1544"/>
                </a:lnTo>
                <a:lnTo>
                  <a:pt x="1785" y="1543"/>
                </a:lnTo>
                <a:lnTo>
                  <a:pt x="1786" y="1543"/>
                </a:lnTo>
                <a:lnTo>
                  <a:pt x="1788" y="1543"/>
                </a:lnTo>
                <a:lnTo>
                  <a:pt x="1788" y="1543"/>
                </a:lnTo>
                <a:lnTo>
                  <a:pt x="1789" y="1543"/>
                </a:lnTo>
                <a:lnTo>
                  <a:pt x="1789" y="1543"/>
                </a:lnTo>
                <a:lnTo>
                  <a:pt x="1791" y="1543"/>
                </a:lnTo>
                <a:lnTo>
                  <a:pt x="1792" y="1543"/>
                </a:lnTo>
                <a:lnTo>
                  <a:pt x="1792" y="1544"/>
                </a:lnTo>
                <a:lnTo>
                  <a:pt x="1794" y="1544"/>
                </a:lnTo>
                <a:lnTo>
                  <a:pt x="1795" y="1543"/>
                </a:lnTo>
                <a:lnTo>
                  <a:pt x="1796" y="1543"/>
                </a:lnTo>
                <a:lnTo>
                  <a:pt x="1798" y="1543"/>
                </a:lnTo>
                <a:lnTo>
                  <a:pt x="1799" y="1543"/>
                </a:lnTo>
                <a:lnTo>
                  <a:pt x="1801" y="1543"/>
                </a:lnTo>
                <a:lnTo>
                  <a:pt x="1802" y="1543"/>
                </a:lnTo>
                <a:lnTo>
                  <a:pt x="1804" y="1543"/>
                </a:lnTo>
                <a:lnTo>
                  <a:pt x="1807" y="1543"/>
                </a:lnTo>
                <a:lnTo>
                  <a:pt x="1810" y="1543"/>
                </a:lnTo>
                <a:lnTo>
                  <a:pt x="1811" y="1543"/>
                </a:lnTo>
                <a:lnTo>
                  <a:pt x="1811" y="1543"/>
                </a:lnTo>
                <a:lnTo>
                  <a:pt x="1811" y="1541"/>
                </a:lnTo>
                <a:lnTo>
                  <a:pt x="1811" y="1540"/>
                </a:lnTo>
                <a:lnTo>
                  <a:pt x="1811" y="1538"/>
                </a:lnTo>
                <a:lnTo>
                  <a:pt x="1811" y="1537"/>
                </a:lnTo>
                <a:lnTo>
                  <a:pt x="1811" y="1535"/>
                </a:lnTo>
                <a:lnTo>
                  <a:pt x="1813" y="1535"/>
                </a:lnTo>
                <a:lnTo>
                  <a:pt x="1813" y="1534"/>
                </a:lnTo>
                <a:lnTo>
                  <a:pt x="1814" y="1532"/>
                </a:lnTo>
                <a:lnTo>
                  <a:pt x="1816" y="1532"/>
                </a:lnTo>
                <a:lnTo>
                  <a:pt x="1817" y="1531"/>
                </a:lnTo>
                <a:lnTo>
                  <a:pt x="1819" y="1531"/>
                </a:lnTo>
                <a:lnTo>
                  <a:pt x="1820" y="1531"/>
                </a:lnTo>
                <a:lnTo>
                  <a:pt x="1820" y="1530"/>
                </a:lnTo>
                <a:lnTo>
                  <a:pt x="1823" y="1528"/>
                </a:lnTo>
                <a:lnTo>
                  <a:pt x="1823" y="1527"/>
                </a:lnTo>
                <a:lnTo>
                  <a:pt x="1821" y="1525"/>
                </a:lnTo>
                <a:lnTo>
                  <a:pt x="1821" y="1524"/>
                </a:lnTo>
                <a:lnTo>
                  <a:pt x="1821" y="1522"/>
                </a:lnTo>
                <a:lnTo>
                  <a:pt x="1820" y="1521"/>
                </a:lnTo>
                <a:lnTo>
                  <a:pt x="1820" y="1519"/>
                </a:lnTo>
                <a:lnTo>
                  <a:pt x="1821" y="1519"/>
                </a:lnTo>
                <a:lnTo>
                  <a:pt x="1821" y="1518"/>
                </a:lnTo>
                <a:lnTo>
                  <a:pt x="1821" y="1516"/>
                </a:lnTo>
                <a:lnTo>
                  <a:pt x="1821" y="1515"/>
                </a:lnTo>
                <a:lnTo>
                  <a:pt x="1823" y="1513"/>
                </a:lnTo>
                <a:lnTo>
                  <a:pt x="1823" y="1512"/>
                </a:lnTo>
                <a:lnTo>
                  <a:pt x="1823" y="1510"/>
                </a:lnTo>
                <a:lnTo>
                  <a:pt x="1823" y="1509"/>
                </a:lnTo>
                <a:lnTo>
                  <a:pt x="1824" y="1509"/>
                </a:lnTo>
                <a:lnTo>
                  <a:pt x="1824" y="1507"/>
                </a:lnTo>
                <a:lnTo>
                  <a:pt x="1826" y="1507"/>
                </a:lnTo>
                <a:lnTo>
                  <a:pt x="1826" y="1507"/>
                </a:lnTo>
                <a:lnTo>
                  <a:pt x="1826" y="1506"/>
                </a:lnTo>
                <a:lnTo>
                  <a:pt x="1827" y="1507"/>
                </a:lnTo>
                <a:lnTo>
                  <a:pt x="1827" y="1506"/>
                </a:lnTo>
                <a:lnTo>
                  <a:pt x="1827" y="1505"/>
                </a:lnTo>
                <a:lnTo>
                  <a:pt x="1827" y="1503"/>
                </a:lnTo>
                <a:lnTo>
                  <a:pt x="1827" y="1502"/>
                </a:lnTo>
                <a:lnTo>
                  <a:pt x="1827" y="1500"/>
                </a:lnTo>
                <a:lnTo>
                  <a:pt x="1829" y="1500"/>
                </a:lnTo>
                <a:lnTo>
                  <a:pt x="1829" y="1499"/>
                </a:lnTo>
                <a:lnTo>
                  <a:pt x="1829" y="1497"/>
                </a:lnTo>
                <a:lnTo>
                  <a:pt x="1829" y="1496"/>
                </a:lnTo>
                <a:lnTo>
                  <a:pt x="1830" y="1496"/>
                </a:lnTo>
                <a:lnTo>
                  <a:pt x="1830" y="1494"/>
                </a:lnTo>
                <a:lnTo>
                  <a:pt x="1830" y="1493"/>
                </a:lnTo>
                <a:lnTo>
                  <a:pt x="1830" y="1491"/>
                </a:lnTo>
                <a:lnTo>
                  <a:pt x="1832" y="1491"/>
                </a:lnTo>
                <a:lnTo>
                  <a:pt x="1832" y="1490"/>
                </a:lnTo>
                <a:lnTo>
                  <a:pt x="1832" y="1487"/>
                </a:lnTo>
                <a:lnTo>
                  <a:pt x="1832" y="1485"/>
                </a:lnTo>
                <a:lnTo>
                  <a:pt x="1832" y="1484"/>
                </a:lnTo>
                <a:lnTo>
                  <a:pt x="1832" y="1481"/>
                </a:lnTo>
                <a:lnTo>
                  <a:pt x="1832" y="1478"/>
                </a:lnTo>
                <a:lnTo>
                  <a:pt x="1832" y="1474"/>
                </a:lnTo>
                <a:lnTo>
                  <a:pt x="1832" y="1472"/>
                </a:lnTo>
                <a:lnTo>
                  <a:pt x="1832" y="1469"/>
                </a:lnTo>
                <a:lnTo>
                  <a:pt x="1832" y="1468"/>
                </a:lnTo>
                <a:lnTo>
                  <a:pt x="1832" y="1465"/>
                </a:lnTo>
                <a:lnTo>
                  <a:pt x="1833" y="1463"/>
                </a:lnTo>
                <a:lnTo>
                  <a:pt x="1833" y="1462"/>
                </a:lnTo>
                <a:lnTo>
                  <a:pt x="1835" y="1462"/>
                </a:lnTo>
                <a:lnTo>
                  <a:pt x="1835" y="1460"/>
                </a:lnTo>
                <a:lnTo>
                  <a:pt x="1836" y="1459"/>
                </a:lnTo>
                <a:lnTo>
                  <a:pt x="1836" y="1457"/>
                </a:lnTo>
                <a:lnTo>
                  <a:pt x="1836" y="1454"/>
                </a:lnTo>
                <a:lnTo>
                  <a:pt x="1835" y="1453"/>
                </a:lnTo>
                <a:lnTo>
                  <a:pt x="1835" y="1452"/>
                </a:lnTo>
                <a:lnTo>
                  <a:pt x="1835" y="1450"/>
                </a:lnTo>
                <a:lnTo>
                  <a:pt x="1835" y="1449"/>
                </a:lnTo>
                <a:lnTo>
                  <a:pt x="1835" y="1446"/>
                </a:lnTo>
                <a:lnTo>
                  <a:pt x="1836" y="1446"/>
                </a:lnTo>
                <a:lnTo>
                  <a:pt x="1835" y="1444"/>
                </a:lnTo>
                <a:lnTo>
                  <a:pt x="1836" y="1441"/>
                </a:lnTo>
                <a:lnTo>
                  <a:pt x="1836" y="1438"/>
                </a:lnTo>
                <a:lnTo>
                  <a:pt x="1836" y="1437"/>
                </a:lnTo>
                <a:lnTo>
                  <a:pt x="1836" y="1437"/>
                </a:lnTo>
                <a:lnTo>
                  <a:pt x="1836" y="1435"/>
                </a:lnTo>
                <a:lnTo>
                  <a:pt x="1836" y="1434"/>
                </a:lnTo>
                <a:lnTo>
                  <a:pt x="1836" y="1432"/>
                </a:lnTo>
                <a:lnTo>
                  <a:pt x="1838" y="1431"/>
                </a:lnTo>
                <a:lnTo>
                  <a:pt x="1838" y="1429"/>
                </a:lnTo>
                <a:lnTo>
                  <a:pt x="1838" y="1428"/>
                </a:lnTo>
                <a:lnTo>
                  <a:pt x="1836" y="1428"/>
                </a:lnTo>
                <a:lnTo>
                  <a:pt x="1836" y="1426"/>
                </a:lnTo>
                <a:lnTo>
                  <a:pt x="1836" y="1424"/>
                </a:lnTo>
                <a:lnTo>
                  <a:pt x="1835" y="1422"/>
                </a:lnTo>
                <a:lnTo>
                  <a:pt x="1835" y="1421"/>
                </a:lnTo>
                <a:lnTo>
                  <a:pt x="1835" y="1419"/>
                </a:lnTo>
                <a:lnTo>
                  <a:pt x="1835" y="1415"/>
                </a:lnTo>
                <a:lnTo>
                  <a:pt x="1833" y="1413"/>
                </a:lnTo>
                <a:lnTo>
                  <a:pt x="1833" y="1412"/>
                </a:lnTo>
                <a:lnTo>
                  <a:pt x="1833" y="1410"/>
                </a:lnTo>
                <a:lnTo>
                  <a:pt x="1833" y="1409"/>
                </a:lnTo>
                <a:lnTo>
                  <a:pt x="1833" y="1407"/>
                </a:lnTo>
                <a:lnTo>
                  <a:pt x="1833" y="1406"/>
                </a:lnTo>
                <a:lnTo>
                  <a:pt x="1833" y="1404"/>
                </a:lnTo>
                <a:lnTo>
                  <a:pt x="1833" y="1403"/>
                </a:lnTo>
                <a:lnTo>
                  <a:pt x="1833" y="1401"/>
                </a:lnTo>
                <a:lnTo>
                  <a:pt x="1833" y="1400"/>
                </a:lnTo>
                <a:lnTo>
                  <a:pt x="1833" y="1400"/>
                </a:lnTo>
                <a:lnTo>
                  <a:pt x="1832" y="1400"/>
                </a:lnTo>
                <a:lnTo>
                  <a:pt x="1832" y="1400"/>
                </a:lnTo>
                <a:lnTo>
                  <a:pt x="1833" y="1400"/>
                </a:lnTo>
                <a:lnTo>
                  <a:pt x="1833" y="1399"/>
                </a:lnTo>
                <a:lnTo>
                  <a:pt x="1832" y="1399"/>
                </a:lnTo>
                <a:lnTo>
                  <a:pt x="1832" y="1397"/>
                </a:lnTo>
                <a:lnTo>
                  <a:pt x="1833" y="1397"/>
                </a:lnTo>
                <a:lnTo>
                  <a:pt x="1833" y="1396"/>
                </a:lnTo>
                <a:lnTo>
                  <a:pt x="1832" y="1396"/>
                </a:lnTo>
                <a:lnTo>
                  <a:pt x="1832" y="1396"/>
                </a:lnTo>
                <a:lnTo>
                  <a:pt x="1832" y="1394"/>
                </a:lnTo>
                <a:lnTo>
                  <a:pt x="1832" y="1394"/>
                </a:lnTo>
                <a:lnTo>
                  <a:pt x="1833" y="1394"/>
                </a:lnTo>
                <a:lnTo>
                  <a:pt x="1833" y="1393"/>
                </a:lnTo>
                <a:lnTo>
                  <a:pt x="1833" y="1391"/>
                </a:lnTo>
                <a:lnTo>
                  <a:pt x="1833" y="1390"/>
                </a:lnTo>
                <a:lnTo>
                  <a:pt x="1833" y="1388"/>
                </a:lnTo>
                <a:lnTo>
                  <a:pt x="1832" y="1388"/>
                </a:lnTo>
                <a:lnTo>
                  <a:pt x="1832" y="1390"/>
                </a:lnTo>
                <a:lnTo>
                  <a:pt x="1832" y="1391"/>
                </a:lnTo>
                <a:lnTo>
                  <a:pt x="1832" y="1391"/>
                </a:lnTo>
                <a:lnTo>
                  <a:pt x="1832" y="1390"/>
                </a:lnTo>
                <a:lnTo>
                  <a:pt x="1832" y="1388"/>
                </a:lnTo>
                <a:lnTo>
                  <a:pt x="1832" y="1387"/>
                </a:lnTo>
                <a:lnTo>
                  <a:pt x="1833" y="1387"/>
                </a:lnTo>
                <a:lnTo>
                  <a:pt x="1833" y="1385"/>
                </a:lnTo>
                <a:lnTo>
                  <a:pt x="1835" y="1385"/>
                </a:lnTo>
                <a:lnTo>
                  <a:pt x="1833" y="1384"/>
                </a:lnTo>
                <a:lnTo>
                  <a:pt x="1833" y="1382"/>
                </a:lnTo>
                <a:lnTo>
                  <a:pt x="1835" y="1382"/>
                </a:lnTo>
                <a:lnTo>
                  <a:pt x="1835" y="1381"/>
                </a:lnTo>
                <a:lnTo>
                  <a:pt x="1836" y="1381"/>
                </a:lnTo>
                <a:lnTo>
                  <a:pt x="1836" y="1379"/>
                </a:lnTo>
                <a:lnTo>
                  <a:pt x="1835" y="1379"/>
                </a:lnTo>
                <a:lnTo>
                  <a:pt x="1835" y="1378"/>
                </a:lnTo>
                <a:lnTo>
                  <a:pt x="1835" y="1376"/>
                </a:lnTo>
                <a:lnTo>
                  <a:pt x="1836" y="1376"/>
                </a:lnTo>
                <a:lnTo>
                  <a:pt x="1838" y="1378"/>
                </a:lnTo>
                <a:lnTo>
                  <a:pt x="1838" y="1379"/>
                </a:lnTo>
                <a:lnTo>
                  <a:pt x="1838" y="1381"/>
                </a:lnTo>
                <a:lnTo>
                  <a:pt x="1838" y="1382"/>
                </a:lnTo>
                <a:lnTo>
                  <a:pt x="1839" y="1382"/>
                </a:lnTo>
                <a:lnTo>
                  <a:pt x="1839" y="1381"/>
                </a:lnTo>
                <a:lnTo>
                  <a:pt x="1841" y="1381"/>
                </a:lnTo>
                <a:lnTo>
                  <a:pt x="1842" y="1379"/>
                </a:lnTo>
                <a:lnTo>
                  <a:pt x="1842" y="1378"/>
                </a:lnTo>
                <a:lnTo>
                  <a:pt x="1844" y="1376"/>
                </a:lnTo>
                <a:lnTo>
                  <a:pt x="1845" y="1375"/>
                </a:lnTo>
                <a:lnTo>
                  <a:pt x="1845" y="1373"/>
                </a:lnTo>
                <a:lnTo>
                  <a:pt x="1846" y="1372"/>
                </a:lnTo>
                <a:lnTo>
                  <a:pt x="1846" y="1369"/>
                </a:lnTo>
                <a:lnTo>
                  <a:pt x="1848" y="1368"/>
                </a:lnTo>
                <a:lnTo>
                  <a:pt x="1848" y="1366"/>
                </a:lnTo>
                <a:lnTo>
                  <a:pt x="1849" y="1365"/>
                </a:lnTo>
                <a:lnTo>
                  <a:pt x="1849" y="1363"/>
                </a:lnTo>
                <a:lnTo>
                  <a:pt x="1851" y="1363"/>
                </a:lnTo>
                <a:lnTo>
                  <a:pt x="1851" y="1362"/>
                </a:lnTo>
                <a:lnTo>
                  <a:pt x="1851" y="1359"/>
                </a:lnTo>
                <a:lnTo>
                  <a:pt x="1852" y="1357"/>
                </a:lnTo>
                <a:lnTo>
                  <a:pt x="1852" y="1356"/>
                </a:lnTo>
                <a:lnTo>
                  <a:pt x="1851" y="1356"/>
                </a:lnTo>
                <a:lnTo>
                  <a:pt x="1851" y="1354"/>
                </a:lnTo>
                <a:lnTo>
                  <a:pt x="1852" y="1354"/>
                </a:lnTo>
                <a:lnTo>
                  <a:pt x="1854" y="1354"/>
                </a:lnTo>
                <a:lnTo>
                  <a:pt x="1854" y="1353"/>
                </a:lnTo>
                <a:lnTo>
                  <a:pt x="1854" y="1351"/>
                </a:lnTo>
                <a:lnTo>
                  <a:pt x="1852" y="1351"/>
                </a:lnTo>
                <a:lnTo>
                  <a:pt x="1852" y="1350"/>
                </a:lnTo>
                <a:lnTo>
                  <a:pt x="1854" y="1350"/>
                </a:lnTo>
                <a:lnTo>
                  <a:pt x="1854" y="1351"/>
                </a:lnTo>
                <a:lnTo>
                  <a:pt x="1855" y="1351"/>
                </a:lnTo>
                <a:lnTo>
                  <a:pt x="1855" y="1350"/>
                </a:lnTo>
                <a:lnTo>
                  <a:pt x="1855" y="1348"/>
                </a:lnTo>
                <a:lnTo>
                  <a:pt x="1857" y="1347"/>
                </a:lnTo>
                <a:lnTo>
                  <a:pt x="1857" y="1346"/>
                </a:lnTo>
                <a:lnTo>
                  <a:pt x="1860" y="1344"/>
                </a:lnTo>
                <a:lnTo>
                  <a:pt x="1861" y="1343"/>
                </a:lnTo>
                <a:lnTo>
                  <a:pt x="1861" y="1341"/>
                </a:lnTo>
                <a:lnTo>
                  <a:pt x="1863" y="1341"/>
                </a:lnTo>
                <a:lnTo>
                  <a:pt x="1864" y="1341"/>
                </a:lnTo>
                <a:lnTo>
                  <a:pt x="1866" y="1338"/>
                </a:lnTo>
                <a:lnTo>
                  <a:pt x="1866" y="1337"/>
                </a:lnTo>
                <a:lnTo>
                  <a:pt x="1867" y="1335"/>
                </a:lnTo>
                <a:lnTo>
                  <a:pt x="1867" y="1334"/>
                </a:lnTo>
                <a:lnTo>
                  <a:pt x="1867" y="1332"/>
                </a:lnTo>
                <a:lnTo>
                  <a:pt x="1869" y="1332"/>
                </a:lnTo>
                <a:lnTo>
                  <a:pt x="1869" y="1331"/>
                </a:lnTo>
                <a:lnTo>
                  <a:pt x="1869" y="1329"/>
                </a:lnTo>
                <a:lnTo>
                  <a:pt x="1870" y="1329"/>
                </a:lnTo>
                <a:lnTo>
                  <a:pt x="1870" y="1329"/>
                </a:lnTo>
                <a:lnTo>
                  <a:pt x="1870" y="1328"/>
                </a:lnTo>
                <a:lnTo>
                  <a:pt x="1871" y="1328"/>
                </a:lnTo>
                <a:lnTo>
                  <a:pt x="1871" y="1326"/>
                </a:lnTo>
                <a:lnTo>
                  <a:pt x="1873" y="1326"/>
                </a:lnTo>
                <a:lnTo>
                  <a:pt x="1874" y="1323"/>
                </a:lnTo>
                <a:lnTo>
                  <a:pt x="1874" y="1322"/>
                </a:lnTo>
                <a:lnTo>
                  <a:pt x="1876" y="1322"/>
                </a:lnTo>
                <a:lnTo>
                  <a:pt x="1876" y="1320"/>
                </a:lnTo>
                <a:lnTo>
                  <a:pt x="1877" y="1319"/>
                </a:lnTo>
                <a:lnTo>
                  <a:pt x="1877" y="1318"/>
                </a:lnTo>
                <a:lnTo>
                  <a:pt x="1877" y="1316"/>
                </a:lnTo>
                <a:lnTo>
                  <a:pt x="1879" y="1315"/>
                </a:lnTo>
                <a:lnTo>
                  <a:pt x="1879" y="1313"/>
                </a:lnTo>
                <a:lnTo>
                  <a:pt x="1879" y="1312"/>
                </a:lnTo>
                <a:lnTo>
                  <a:pt x="1880" y="1310"/>
                </a:lnTo>
                <a:lnTo>
                  <a:pt x="1880" y="1306"/>
                </a:lnTo>
                <a:lnTo>
                  <a:pt x="1880" y="1304"/>
                </a:lnTo>
                <a:lnTo>
                  <a:pt x="1882" y="1303"/>
                </a:lnTo>
                <a:lnTo>
                  <a:pt x="1882" y="1301"/>
                </a:lnTo>
                <a:lnTo>
                  <a:pt x="1882" y="1300"/>
                </a:lnTo>
                <a:lnTo>
                  <a:pt x="1882" y="1298"/>
                </a:lnTo>
                <a:lnTo>
                  <a:pt x="1882" y="1297"/>
                </a:lnTo>
                <a:lnTo>
                  <a:pt x="1882" y="1295"/>
                </a:lnTo>
                <a:lnTo>
                  <a:pt x="1880" y="1295"/>
                </a:lnTo>
                <a:lnTo>
                  <a:pt x="1882" y="1294"/>
                </a:lnTo>
                <a:lnTo>
                  <a:pt x="1882" y="1294"/>
                </a:lnTo>
                <a:lnTo>
                  <a:pt x="1882" y="1293"/>
                </a:lnTo>
                <a:lnTo>
                  <a:pt x="1882" y="1291"/>
                </a:lnTo>
                <a:lnTo>
                  <a:pt x="1882" y="1288"/>
                </a:lnTo>
                <a:lnTo>
                  <a:pt x="1882" y="1287"/>
                </a:lnTo>
                <a:lnTo>
                  <a:pt x="1882" y="1285"/>
                </a:lnTo>
                <a:lnTo>
                  <a:pt x="1880" y="1285"/>
                </a:lnTo>
                <a:lnTo>
                  <a:pt x="1880" y="1284"/>
                </a:lnTo>
                <a:lnTo>
                  <a:pt x="1882" y="1284"/>
                </a:lnTo>
                <a:lnTo>
                  <a:pt x="1880" y="1282"/>
                </a:lnTo>
                <a:lnTo>
                  <a:pt x="1880" y="1281"/>
                </a:lnTo>
                <a:lnTo>
                  <a:pt x="1880" y="1279"/>
                </a:lnTo>
                <a:lnTo>
                  <a:pt x="1880" y="1278"/>
                </a:lnTo>
                <a:lnTo>
                  <a:pt x="1879" y="1278"/>
                </a:lnTo>
                <a:lnTo>
                  <a:pt x="1879" y="1276"/>
                </a:lnTo>
                <a:lnTo>
                  <a:pt x="1879" y="1275"/>
                </a:lnTo>
                <a:lnTo>
                  <a:pt x="1879" y="1273"/>
                </a:lnTo>
                <a:lnTo>
                  <a:pt x="1879" y="1272"/>
                </a:lnTo>
                <a:lnTo>
                  <a:pt x="1879" y="1270"/>
                </a:lnTo>
                <a:lnTo>
                  <a:pt x="1877" y="1270"/>
                </a:lnTo>
                <a:lnTo>
                  <a:pt x="1877" y="1269"/>
                </a:lnTo>
                <a:lnTo>
                  <a:pt x="1877" y="1268"/>
                </a:lnTo>
                <a:lnTo>
                  <a:pt x="1877" y="1266"/>
                </a:lnTo>
                <a:lnTo>
                  <a:pt x="1876" y="1266"/>
                </a:lnTo>
                <a:lnTo>
                  <a:pt x="1876" y="1265"/>
                </a:lnTo>
                <a:lnTo>
                  <a:pt x="1876" y="1263"/>
                </a:lnTo>
                <a:lnTo>
                  <a:pt x="1876" y="1262"/>
                </a:lnTo>
                <a:lnTo>
                  <a:pt x="1876" y="1260"/>
                </a:lnTo>
                <a:lnTo>
                  <a:pt x="1874" y="1259"/>
                </a:lnTo>
                <a:lnTo>
                  <a:pt x="1874" y="1257"/>
                </a:lnTo>
                <a:lnTo>
                  <a:pt x="1873" y="1257"/>
                </a:lnTo>
                <a:lnTo>
                  <a:pt x="1873" y="1256"/>
                </a:lnTo>
                <a:lnTo>
                  <a:pt x="1873" y="1254"/>
                </a:lnTo>
                <a:lnTo>
                  <a:pt x="1871" y="1254"/>
                </a:lnTo>
                <a:lnTo>
                  <a:pt x="1870" y="1253"/>
                </a:lnTo>
                <a:lnTo>
                  <a:pt x="1869" y="1253"/>
                </a:lnTo>
                <a:lnTo>
                  <a:pt x="1867" y="1253"/>
                </a:lnTo>
                <a:lnTo>
                  <a:pt x="1867" y="1253"/>
                </a:lnTo>
                <a:lnTo>
                  <a:pt x="1866" y="1251"/>
                </a:lnTo>
                <a:lnTo>
                  <a:pt x="1866" y="1253"/>
                </a:lnTo>
                <a:lnTo>
                  <a:pt x="1864" y="1253"/>
                </a:lnTo>
                <a:lnTo>
                  <a:pt x="1861" y="1253"/>
                </a:lnTo>
                <a:lnTo>
                  <a:pt x="1860" y="1253"/>
                </a:lnTo>
                <a:lnTo>
                  <a:pt x="1858" y="1253"/>
                </a:lnTo>
                <a:lnTo>
                  <a:pt x="1857" y="1253"/>
                </a:lnTo>
                <a:lnTo>
                  <a:pt x="1855" y="1253"/>
                </a:lnTo>
                <a:lnTo>
                  <a:pt x="1855" y="1251"/>
                </a:lnTo>
                <a:lnTo>
                  <a:pt x="1854" y="1251"/>
                </a:lnTo>
                <a:lnTo>
                  <a:pt x="1854" y="1250"/>
                </a:lnTo>
                <a:lnTo>
                  <a:pt x="1852" y="1250"/>
                </a:lnTo>
                <a:lnTo>
                  <a:pt x="1851" y="1250"/>
                </a:lnTo>
                <a:lnTo>
                  <a:pt x="1849" y="1250"/>
                </a:lnTo>
                <a:lnTo>
                  <a:pt x="1848" y="1248"/>
                </a:lnTo>
                <a:lnTo>
                  <a:pt x="1848" y="1247"/>
                </a:lnTo>
                <a:lnTo>
                  <a:pt x="1846" y="1245"/>
                </a:lnTo>
                <a:lnTo>
                  <a:pt x="1845" y="1245"/>
                </a:lnTo>
                <a:lnTo>
                  <a:pt x="1845" y="1244"/>
                </a:lnTo>
                <a:lnTo>
                  <a:pt x="1844" y="1245"/>
                </a:lnTo>
                <a:lnTo>
                  <a:pt x="1844" y="1244"/>
                </a:lnTo>
                <a:lnTo>
                  <a:pt x="1842" y="1244"/>
                </a:lnTo>
                <a:lnTo>
                  <a:pt x="1842" y="1242"/>
                </a:lnTo>
                <a:lnTo>
                  <a:pt x="1841" y="1241"/>
                </a:lnTo>
                <a:lnTo>
                  <a:pt x="1839" y="1241"/>
                </a:lnTo>
                <a:lnTo>
                  <a:pt x="1839" y="1240"/>
                </a:lnTo>
                <a:lnTo>
                  <a:pt x="1838" y="1238"/>
                </a:lnTo>
                <a:lnTo>
                  <a:pt x="1836" y="1237"/>
                </a:lnTo>
                <a:lnTo>
                  <a:pt x="1835" y="1235"/>
                </a:lnTo>
                <a:lnTo>
                  <a:pt x="1833" y="1234"/>
                </a:lnTo>
                <a:lnTo>
                  <a:pt x="1833" y="1232"/>
                </a:lnTo>
                <a:lnTo>
                  <a:pt x="1832" y="1232"/>
                </a:lnTo>
                <a:lnTo>
                  <a:pt x="1832" y="1231"/>
                </a:lnTo>
                <a:lnTo>
                  <a:pt x="1832" y="1229"/>
                </a:lnTo>
                <a:lnTo>
                  <a:pt x="1832" y="1229"/>
                </a:lnTo>
                <a:lnTo>
                  <a:pt x="1830" y="1229"/>
                </a:lnTo>
                <a:lnTo>
                  <a:pt x="1829" y="1228"/>
                </a:lnTo>
                <a:lnTo>
                  <a:pt x="1827" y="1228"/>
                </a:lnTo>
                <a:lnTo>
                  <a:pt x="1827" y="1226"/>
                </a:lnTo>
                <a:lnTo>
                  <a:pt x="1826" y="1226"/>
                </a:lnTo>
                <a:lnTo>
                  <a:pt x="1826" y="1225"/>
                </a:lnTo>
                <a:lnTo>
                  <a:pt x="1826" y="1223"/>
                </a:lnTo>
                <a:lnTo>
                  <a:pt x="1824" y="1223"/>
                </a:lnTo>
                <a:lnTo>
                  <a:pt x="1823" y="1223"/>
                </a:lnTo>
                <a:lnTo>
                  <a:pt x="1823" y="1223"/>
                </a:lnTo>
                <a:lnTo>
                  <a:pt x="1821" y="1223"/>
                </a:lnTo>
                <a:lnTo>
                  <a:pt x="1821" y="1222"/>
                </a:lnTo>
                <a:lnTo>
                  <a:pt x="1820" y="1222"/>
                </a:lnTo>
                <a:lnTo>
                  <a:pt x="1819" y="1222"/>
                </a:lnTo>
                <a:lnTo>
                  <a:pt x="1819" y="1220"/>
                </a:lnTo>
                <a:lnTo>
                  <a:pt x="1817" y="1220"/>
                </a:lnTo>
                <a:lnTo>
                  <a:pt x="1816" y="1219"/>
                </a:lnTo>
                <a:lnTo>
                  <a:pt x="1814" y="1219"/>
                </a:lnTo>
                <a:lnTo>
                  <a:pt x="1814" y="1217"/>
                </a:lnTo>
                <a:lnTo>
                  <a:pt x="1813" y="1217"/>
                </a:lnTo>
                <a:lnTo>
                  <a:pt x="1813" y="1216"/>
                </a:lnTo>
                <a:lnTo>
                  <a:pt x="1811" y="1216"/>
                </a:lnTo>
                <a:lnTo>
                  <a:pt x="1810" y="1216"/>
                </a:lnTo>
                <a:lnTo>
                  <a:pt x="1808" y="1216"/>
                </a:lnTo>
                <a:lnTo>
                  <a:pt x="1808" y="1215"/>
                </a:lnTo>
                <a:lnTo>
                  <a:pt x="1807" y="1215"/>
                </a:lnTo>
                <a:lnTo>
                  <a:pt x="1805" y="1215"/>
                </a:lnTo>
                <a:lnTo>
                  <a:pt x="1804" y="1215"/>
                </a:lnTo>
                <a:lnTo>
                  <a:pt x="1802" y="1216"/>
                </a:lnTo>
                <a:lnTo>
                  <a:pt x="1799" y="1216"/>
                </a:lnTo>
                <a:lnTo>
                  <a:pt x="1798" y="1216"/>
                </a:lnTo>
                <a:lnTo>
                  <a:pt x="1795" y="1216"/>
                </a:lnTo>
                <a:lnTo>
                  <a:pt x="1795" y="1216"/>
                </a:lnTo>
                <a:lnTo>
                  <a:pt x="1794" y="1216"/>
                </a:lnTo>
                <a:lnTo>
                  <a:pt x="1794" y="1217"/>
                </a:lnTo>
                <a:lnTo>
                  <a:pt x="1792" y="1216"/>
                </a:lnTo>
                <a:lnTo>
                  <a:pt x="1791" y="1216"/>
                </a:lnTo>
                <a:lnTo>
                  <a:pt x="1789" y="1216"/>
                </a:lnTo>
                <a:lnTo>
                  <a:pt x="1788" y="1215"/>
                </a:lnTo>
                <a:lnTo>
                  <a:pt x="1786" y="1215"/>
                </a:lnTo>
                <a:lnTo>
                  <a:pt x="1786" y="1213"/>
                </a:lnTo>
                <a:lnTo>
                  <a:pt x="1785" y="1213"/>
                </a:lnTo>
                <a:lnTo>
                  <a:pt x="1785" y="1215"/>
                </a:lnTo>
                <a:lnTo>
                  <a:pt x="1783" y="1215"/>
                </a:lnTo>
                <a:lnTo>
                  <a:pt x="1782" y="1215"/>
                </a:lnTo>
                <a:lnTo>
                  <a:pt x="1780" y="1216"/>
                </a:lnTo>
                <a:lnTo>
                  <a:pt x="1780" y="1215"/>
                </a:lnTo>
                <a:lnTo>
                  <a:pt x="1779" y="1215"/>
                </a:lnTo>
                <a:lnTo>
                  <a:pt x="1779" y="1213"/>
                </a:lnTo>
                <a:lnTo>
                  <a:pt x="1777" y="1215"/>
                </a:lnTo>
                <a:lnTo>
                  <a:pt x="1777" y="1213"/>
                </a:lnTo>
                <a:lnTo>
                  <a:pt x="1776" y="1213"/>
                </a:lnTo>
                <a:lnTo>
                  <a:pt x="1776" y="1212"/>
                </a:lnTo>
                <a:lnTo>
                  <a:pt x="1774" y="1212"/>
                </a:lnTo>
                <a:lnTo>
                  <a:pt x="1774" y="1210"/>
                </a:lnTo>
                <a:lnTo>
                  <a:pt x="1773" y="1210"/>
                </a:lnTo>
                <a:lnTo>
                  <a:pt x="1771" y="1210"/>
                </a:lnTo>
                <a:lnTo>
                  <a:pt x="1771" y="1209"/>
                </a:lnTo>
                <a:lnTo>
                  <a:pt x="1770" y="1209"/>
                </a:lnTo>
                <a:lnTo>
                  <a:pt x="1769" y="1209"/>
                </a:lnTo>
                <a:lnTo>
                  <a:pt x="1767" y="1207"/>
                </a:lnTo>
                <a:lnTo>
                  <a:pt x="1766" y="1207"/>
                </a:lnTo>
                <a:lnTo>
                  <a:pt x="1764" y="1207"/>
                </a:lnTo>
                <a:lnTo>
                  <a:pt x="1764" y="1209"/>
                </a:lnTo>
                <a:lnTo>
                  <a:pt x="1764" y="1210"/>
                </a:lnTo>
                <a:lnTo>
                  <a:pt x="1763" y="1210"/>
                </a:lnTo>
                <a:lnTo>
                  <a:pt x="1761" y="1210"/>
                </a:lnTo>
                <a:lnTo>
                  <a:pt x="1760" y="1210"/>
                </a:lnTo>
                <a:lnTo>
                  <a:pt x="1760" y="1209"/>
                </a:lnTo>
                <a:lnTo>
                  <a:pt x="1760" y="1209"/>
                </a:lnTo>
                <a:lnTo>
                  <a:pt x="1760" y="1210"/>
                </a:lnTo>
                <a:lnTo>
                  <a:pt x="1760" y="1212"/>
                </a:lnTo>
                <a:lnTo>
                  <a:pt x="1758" y="1210"/>
                </a:lnTo>
                <a:lnTo>
                  <a:pt x="1758" y="1212"/>
                </a:lnTo>
                <a:lnTo>
                  <a:pt x="1757" y="1213"/>
                </a:lnTo>
                <a:lnTo>
                  <a:pt x="1757" y="1215"/>
                </a:lnTo>
                <a:lnTo>
                  <a:pt x="1755" y="1215"/>
                </a:lnTo>
                <a:lnTo>
                  <a:pt x="1754" y="1215"/>
                </a:lnTo>
                <a:lnTo>
                  <a:pt x="1754" y="1216"/>
                </a:lnTo>
                <a:lnTo>
                  <a:pt x="1752" y="1215"/>
                </a:lnTo>
                <a:lnTo>
                  <a:pt x="1752" y="1216"/>
                </a:lnTo>
                <a:lnTo>
                  <a:pt x="1752" y="1217"/>
                </a:lnTo>
                <a:lnTo>
                  <a:pt x="1751" y="1217"/>
                </a:lnTo>
                <a:lnTo>
                  <a:pt x="1751" y="1216"/>
                </a:lnTo>
                <a:lnTo>
                  <a:pt x="1751" y="1215"/>
                </a:lnTo>
                <a:lnTo>
                  <a:pt x="1749" y="1215"/>
                </a:lnTo>
                <a:lnTo>
                  <a:pt x="1749" y="1213"/>
                </a:lnTo>
                <a:lnTo>
                  <a:pt x="1749" y="1210"/>
                </a:lnTo>
                <a:lnTo>
                  <a:pt x="1751" y="1210"/>
                </a:lnTo>
                <a:lnTo>
                  <a:pt x="1751" y="1209"/>
                </a:lnTo>
                <a:lnTo>
                  <a:pt x="1752" y="1209"/>
                </a:lnTo>
                <a:lnTo>
                  <a:pt x="1752" y="1207"/>
                </a:lnTo>
                <a:lnTo>
                  <a:pt x="1752" y="1206"/>
                </a:lnTo>
                <a:lnTo>
                  <a:pt x="1752" y="1204"/>
                </a:lnTo>
                <a:lnTo>
                  <a:pt x="1751" y="1204"/>
                </a:lnTo>
                <a:lnTo>
                  <a:pt x="1749" y="1204"/>
                </a:lnTo>
                <a:lnTo>
                  <a:pt x="1749" y="1206"/>
                </a:lnTo>
                <a:lnTo>
                  <a:pt x="1748" y="1207"/>
                </a:lnTo>
                <a:lnTo>
                  <a:pt x="1748" y="1206"/>
                </a:lnTo>
                <a:lnTo>
                  <a:pt x="1749" y="1204"/>
                </a:lnTo>
                <a:lnTo>
                  <a:pt x="1749" y="1203"/>
                </a:lnTo>
                <a:lnTo>
                  <a:pt x="1751" y="1203"/>
                </a:lnTo>
                <a:lnTo>
                  <a:pt x="1751" y="1201"/>
                </a:lnTo>
                <a:lnTo>
                  <a:pt x="1751" y="1200"/>
                </a:lnTo>
                <a:lnTo>
                  <a:pt x="1749" y="1200"/>
                </a:lnTo>
                <a:lnTo>
                  <a:pt x="1749" y="1198"/>
                </a:lnTo>
                <a:lnTo>
                  <a:pt x="1749" y="1197"/>
                </a:lnTo>
                <a:lnTo>
                  <a:pt x="1748" y="1197"/>
                </a:lnTo>
                <a:lnTo>
                  <a:pt x="1746" y="1198"/>
                </a:lnTo>
                <a:lnTo>
                  <a:pt x="1746" y="1197"/>
                </a:lnTo>
                <a:lnTo>
                  <a:pt x="1748" y="1197"/>
                </a:lnTo>
                <a:lnTo>
                  <a:pt x="1746" y="1195"/>
                </a:lnTo>
                <a:lnTo>
                  <a:pt x="1745" y="1195"/>
                </a:lnTo>
                <a:lnTo>
                  <a:pt x="1745" y="1194"/>
                </a:lnTo>
                <a:lnTo>
                  <a:pt x="1745" y="1192"/>
                </a:lnTo>
                <a:lnTo>
                  <a:pt x="1744" y="1194"/>
                </a:lnTo>
                <a:lnTo>
                  <a:pt x="1744" y="1192"/>
                </a:lnTo>
                <a:lnTo>
                  <a:pt x="1742" y="1192"/>
                </a:lnTo>
                <a:lnTo>
                  <a:pt x="1741" y="1192"/>
                </a:lnTo>
                <a:lnTo>
                  <a:pt x="1741" y="1194"/>
                </a:lnTo>
                <a:lnTo>
                  <a:pt x="1741" y="1195"/>
                </a:lnTo>
                <a:lnTo>
                  <a:pt x="1739" y="1195"/>
                </a:lnTo>
                <a:lnTo>
                  <a:pt x="1741" y="1197"/>
                </a:lnTo>
                <a:lnTo>
                  <a:pt x="1739" y="1197"/>
                </a:lnTo>
                <a:lnTo>
                  <a:pt x="1739" y="1195"/>
                </a:lnTo>
                <a:lnTo>
                  <a:pt x="1739" y="1194"/>
                </a:lnTo>
                <a:lnTo>
                  <a:pt x="1738" y="1194"/>
                </a:lnTo>
                <a:lnTo>
                  <a:pt x="1739" y="1192"/>
                </a:lnTo>
                <a:lnTo>
                  <a:pt x="1739" y="1191"/>
                </a:lnTo>
                <a:lnTo>
                  <a:pt x="1739" y="1189"/>
                </a:lnTo>
                <a:lnTo>
                  <a:pt x="1738" y="1191"/>
                </a:lnTo>
                <a:lnTo>
                  <a:pt x="1738" y="1192"/>
                </a:lnTo>
                <a:lnTo>
                  <a:pt x="1736" y="1191"/>
                </a:lnTo>
                <a:lnTo>
                  <a:pt x="1736" y="1189"/>
                </a:lnTo>
                <a:lnTo>
                  <a:pt x="1736" y="1188"/>
                </a:lnTo>
                <a:lnTo>
                  <a:pt x="1735" y="1188"/>
                </a:lnTo>
                <a:lnTo>
                  <a:pt x="1733" y="1188"/>
                </a:lnTo>
                <a:lnTo>
                  <a:pt x="1732" y="1188"/>
                </a:lnTo>
                <a:lnTo>
                  <a:pt x="1732" y="1188"/>
                </a:lnTo>
                <a:lnTo>
                  <a:pt x="1730" y="1188"/>
                </a:lnTo>
                <a:lnTo>
                  <a:pt x="1730" y="1188"/>
                </a:lnTo>
                <a:lnTo>
                  <a:pt x="1730" y="1187"/>
                </a:lnTo>
                <a:lnTo>
                  <a:pt x="1729" y="1187"/>
                </a:lnTo>
                <a:lnTo>
                  <a:pt x="1727" y="1187"/>
                </a:lnTo>
                <a:lnTo>
                  <a:pt x="1727" y="1188"/>
                </a:lnTo>
                <a:lnTo>
                  <a:pt x="1726" y="1188"/>
                </a:lnTo>
                <a:lnTo>
                  <a:pt x="1727" y="1187"/>
                </a:lnTo>
                <a:lnTo>
                  <a:pt x="1727" y="1185"/>
                </a:lnTo>
                <a:lnTo>
                  <a:pt x="1727" y="1184"/>
                </a:lnTo>
                <a:lnTo>
                  <a:pt x="1726" y="1184"/>
                </a:lnTo>
                <a:lnTo>
                  <a:pt x="1726" y="1185"/>
                </a:lnTo>
                <a:lnTo>
                  <a:pt x="1726" y="1187"/>
                </a:lnTo>
                <a:lnTo>
                  <a:pt x="1724" y="1185"/>
                </a:lnTo>
                <a:lnTo>
                  <a:pt x="1724" y="1187"/>
                </a:lnTo>
                <a:lnTo>
                  <a:pt x="1724" y="1185"/>
                </a:lnTo>
                <a:lnTo>
                  <a:pt x="1724" y="1184"/>
                </a:lnTo>
                <a:lnTo>
                  <a:pt x="1723" y="1184"/>
                </a:lnTo>
                <a:lnTo>
                  <a:pt x="1721" y="1184"/>
                </a:lnTo>
                <a:lnTo>
                  <a:pt x="1720" y="1182"/>
                </a:lnTo>
                <a:lnTo>
                  <a:pt x="1720" y="1181"/>
                </a:lnTo>
                <a:lnTo>
                  <a:pt x="1719" y="1181"/>
                </a:lnTo>
                <a:lnTo>
                  <a:pt x="1719" y="1182"/>
                </a:lnTo>
                <a:lnTo>
                  <a:pt x="1719" y="1184"/>
                </a:lnTo>
                <a:lnTo>
                  <a:pt x="1717" y="1184"/>
                </a:lnTo>
                <a:lnTo>
                  <a:pt x="1716" y="1182"/>
                </a:lnTo>
                <a:lnTo>
                  <a:pt x="1716" y="1181"/>
                </a:lnTo>
                <a:lnTo>
                  <a:pt x="1716" y="1179"/>
                </a:lnTo>
                <a:lnTo>
                  <a:pt x="1714" y="1181"/>
                </a:lnTo>
                <a:lnTo>
                  <a:pt x="1714" y="1179"/>
                </a:lnTo>
                <a:lnTo>
                  <a:pt x="1713" y="1179"/>
                </a:lnTo>
                <a:lnTo>
                  <a:pt x="1711" y="1179"/>
                </a:lnTo>
                <a:lnTo>
                  <a:pt x="1711" y="1181"/>
                </a:lnTo>
                <a:lnTo>
                  <a:pt x="1710" y="1181"/>
                </a:lnTo>
                <a:lnTo>
                  <a:pt x="1710" y="1179"/>
                </a:lnTo>
                <a:lnTo>
                  <a:pt x="1710" y="1178"/>
                </a:lnTo>
                <a:lnTo>
                  <a:pt x="1708" y="1179"/>
                </a:lnTo>
                <a:lnTo>
                  <a:pt x="1708" y="1178"/>
                </a:lnTo>
                <a:lnTo>
                  <a:pt x="1707" y="1178"/>
                </a:lnTo>
                <a:lnTo>
                  <a:pt x="1705" y="1178"/>
                </a:lnTo>
                <a:lnTo>
                  <a:pt x="1705" y="1179"/>
                </a:lnTo>
                <a:lnTo>
                  <a:pt x="1704" y="1179"/>
                </a:lnTo>
                <a:lnTo>
                  <a:pt x="1704" y="1181"/>
                </a:lnTo>
                <a:lnTo>
                  <a:pt x="1702" y="1181"/>
                </a:lnTo>
                <a:lnTo>
                  <a:pt x="1701" y="1182"/>
                </a:lnTo>
                <a:lnTo>
                  <a:pt x="1699" y="1182"/>
                </a:lnTo>
                <a:lnTo>
                  <a:pt x="1699" y="1184"/>
                </a:lnTo>
                <a:lnTo>
                  <a:pt x="1699" y="1185"/>
                </a:lnTo>
                <a:lnTo>
                  <a:pt x="1699" y="1187"/>
                </a:lnTo>
                <a:lnTo>
                  <a:pt x="1701" y="1185"/>
                </a:lnTo>
                <a:lnTo>
                  <a:pt x="1701" y="1187"/>
                </a:lnTo>
                <a:lnTo>
                  <a:pt x="1699" y="1187"/>
                </a:lnTo>
                <a:lnTo>
                  <a:pt x="1701" y="1188"/>
                </a:lnTo>
                <a:lnTo>
                  <a:pt x="1699" y="1188"/>
                </a:lnTo>
                <a:lnTo>
                  <a:pt x="1699" y="1188"/>
                </a:lnTo>
                <a:lnTo>
                  <a:pt x="1699" y="1189"/>
                </a:lnTo>
                <a:lnTo>
                  <a:pt x="1698" y="1189"/>
                </a:lnTo>
                <a:lnTo>
                  <a:pt x="1698" y="1188"/>
                </a:lnTo>
                <a:lnTo>
                  <a:pt x="1696" y="1188"/>
                </a:lnTo>
                <a:lnTo>
                  <a:pt x="1696" y="1189"/>
                </a:lnTo>
                <a:lnTo>
                  <a:pt x="1696" y="1191"/>
                </a:lnTo>
                <a:lnTo>
                  <a:pt x="1696" y="1192"/>
                </a:lnTo>
                <a:lnTo>
                  <a:pt x="1696" y="1194"/>
                </a:lnTo>
                <a:lnTo>
                  <a:pt x="1698" y="1194"/>
                </a:lnTo>
                <a:lnTo>
                  <a:pt x="1698" y="1195"/>
                </a:lnTo>
                <a:lnTo>
                  <a:pt x="1696" y="1194"/>
                </a:lnTo>
                <a:lnTo>
                  <a:pt x="1695" y="1194"/>
                </a:lnTo>
                <a:lnTo>
                  <a:pt x="1695" y="1192"/>
                </a:lnTo>
                <a:lnTo>
                  <a:pt x="1695" y="1191"/>
                </a:lnTo>
                <a:lnTo>
                  <a:pt x="1694" y="1191"/>
                </a:lnTo>
                <a:lnTo>
                  <a:pt x="1694" y="1192"/>
                </a:lnTo>
                <a:lnTo>
                  <a:pt x="1692" y="1194"/>
                </a:lnTo>
                <a:lnTo>
                  <a:pt x="1692" y="1195"/>
                </a:lnTo>
                <a:lnTo>
                  <a:pt x="1691" y="1195"/>
                </a:lnTo>
                <a:lnTo>
                  <a:pt x="1691" y="1194"/>
                </a:lnTo>
                <a:lnTo>
                  <a:pt x="1689" y="1195"/>
                </a:lnTo>
                <a:lnTo>
                  <a:pt x="1689" y="1197"/>
                </a:lnTo>
                <a:lnTo>
                  <a:pt x="1691" y="1197"/>
                </a:lnTo>
                <a:lnTo>
                  <a:pt x="1691" y="1198"/>
                </a:lnTo>
                <a:lnTo>
                  <a:pt x="1689" y="1198"/>
                </a:lnTo>
                <a:lnTo>
                  <a:pt x="1689" y="1197"/>
                </a:lnTo>
                <a:lnTo>
                  <a:pt x="1689" y="1197"/>
                </a:lnTo>
                <a:lnTo>
                  <a:pt x="1689" y="1198"/>
                </a:lnTo>
                <a:lnTo>
                  <a:pt x="1688" y="1200"/>
                </a:lnTo>
                <a:lnTo>
                  <a:pt x="1686" y="1203"/>
                </a:lnTo>
                <a:lnTo>
                  <a:pt x="1686" y="1204"/>
                </a:lnTo>
                <a:lnTo>
                  <a:pt x="1685" y="1207"/>
                </a:lnTo>
                <a:lnTo>
                  <a:pt x="1685" y="1209"/>
                </a:lnTo>
                <a:lnTo>
                  <a:pt x="1685" y="1210"/>
                </a:lnTo>
                <a:lnTo>
                  <a:pt x="1685" y="1212"/>
                </a:lnTo>
                <a:lnTo>
                  <a:pt x="1683" y="1212"/>
                </a:lnTo>
                <a:lnTo>
                  <a:pt x="1683" y="1213"/>
                </a:lnTo>
                <a:lnTo>
                  <a:pt x="1682" y="1213"/>
                </a:lnTo>
                <a:lnTo>
                  <a:pt x="1682" y="1212"/>
                </a:lnTo>
                <a:lnTo>
                  <a:pt x="1683" y="1212"/>
                </a:lnTo>
                <a:lnTo>
                  <a:pt x="1683" y="1210"/>
                </a:lnTo>
                <a:lnTo>
                  <a:pt x="1683" y="1209"/>
                </a:lnTo>
                <a:lnTo>
                  <a:pt x="1683" y="1207"/>
                </a:lnTo>
                <a:lnTo>
                  <a:pt x="1685" y="1207"/>
                </a:lnTo>
                <a:lnTo>
                  <a:pt x="1685" y="1206"/>
                </a:lnTo>
                <a:lnTo>
                  <a:pt x="1685" y="1204"/>
                </a:lnTo>
                <a:lnTo>
                  <a:pt x="1685" y="1203"/>
                </a:lnTo>
                <a:lnTo>
                  <a:pt x="1685" y="1201"/>
                </a:lnTo>
                <a:lnTo>
                  <a:pt x="1686" y="1201"/>
                </a:lnTo>
                <a:lnTo>
                  <a:pt x="1686" y="1200"/>
                </a:lnTo>
                <a:lnTo>
                  <a:pt x="1685" y="1200"/>
                </a:lnTo>
                <a:lnTo>
                  <a:pt x="1685" y="1198"/>
                </a:lnTo>
                <a:lnTo>
                  <a:pt x="1686" y="1200"/>
                </a:lnTo>
                <a:lnTo>
                  <a:pt x="1686" y="1198"/>
                </a:lnTo>
                <a:lnTo>
                  <a:pt x="1688" y="1197"/>
                </a:lnTo>
                <a:lnTo>
                  <a:pt x="1686" y="1197"/>
                </a:lnTo>
                <a:lnTo>
                  <a:pt x="1685" y="1197"/>
                </a:lnTo>
                <a:lnTo>
                  <a:pt x="1685" y="1195"/>
                </a:lnTo>
                <a:lnTo>
                  <a:pt x="1683" y="1195"/>
                </a:lnTo>
                <a:lnTo>
                  <a:pt x="1683" y="1194"/>
                </a:lnTo>
                <a:lnTo>
                  <a:pt x="1683" y="1192"/>
                </a:lnTo>
                <a:lnTo>
                  <a:pt x="1685" y="1194"/>
                </a:lnTo>
                <a:lnTo>
                  <a:pt x="1685" y="1192"/>
                </a:lnTo>
                <a:lnTo>
                  <a:pt x="1686" y="1192"/>
                </a:lnTo>
                <a:lnTo>
                  <a:pt x="1686" y="1194"/>
                </a:lnTo>
                <a:lnTo>
                  <a:pt x="1688" y="1194"/>
                </a:lnTo>
                <a:lnTo>
                  <a:pt x="1688" y="1192"/>
                </a:lnTo>
                <a:lnTo>
                  <a:pt x="1688" y="1191"/>
                </a:lnTo>
                <a:lnTo>
                  <a:pt x="1689" y="1191"/>
                </a:lnTo>
                <a:lnTo>
                  <a:pt x="1689" y="1192"/>
                </a:lnTo>
                <a:lnTo>
                  <a:pt x="1689" y="1192"/>
                </a:lnTo>
                <a:lnTo>
                  <a:pt x="1691" y="1192"/>
                </a:lnTo>
                <a:lnTo>
                  <a:pt x="1692" y="1191"/>
                </a:lnTo>
                <a:lnTo>
                  <a:pt x="1691" y="1191"/>
                </a:lnTo>
                <a:lnTo>
                  <a:pt x="1691" y="1189"/>
                </a:lnTo>
                <a:lnTo>
                  <a:pt x="1689" y="1189"/>
                </a:lnTo>
                <a:lnTo>
                  <a:pt x="1691" y="1188"/>
                </a:lnTo>
                <a:lnTo>
                  <a:pt x="1691" y="1189"/>
                </a:lnTo>
                <a:lnTo>
                  <a:pt x="1692" y="1191"/>
                </a:lnTo>
                <a:lnTo>
                  <a:pt x="1692" y="1189"/>
                </a:lnTo>
                <a:lnTo>
                  <a:pt x="1692" y="1188"/>
                </a:lnTo>
                <a:lnTo>
                  <a:pt x="1691" y="1188"/>
                </a:lnTo>
                <a:lnTo>
                  <a:pt x="1692" y="1188"/>
                </a:lnTo>
                <a:lnTo>
                  <a:pt x="1694" y="1188"/>
                </a:lnTo>
                <a:lnTo>
                  <a:pt x="1694" y="1187"/>
                </a:lnTo>
                <a:lnTo>
                  <a:pt x="1695" y="1187"/>
                </a:lnTo>
                <a:lnTo>
                  <a:pt x="1695" y="1185"/>
                </a:lnTo>
                <a:lnTo>
                  <a:pt x="1695" y="1184"/>
                </a:lnTo>
                <a:lnTo>
                  <a:pt x="1696" y="1184"/>
                </a:lnTo>
                <a:lnTo>
                  <a:pt x="1696" y="1182"/>
                </a:lnTo>
                <a:lnTo>
                  <a:pt x="1696" y="1181"/>
                </a:lnTo>
                <a:lnTo>
                  <a:pt x="1695" y="1181"/>
                </a:lnTo>
                <a:lnTo>
                  <a:pt x="1695" y="1179"/>
                </a:lnTo>
                <a:lnTo>
                  <a:pt x="1696" y="1181"/>
                </a:lnTo>
                <a:lnTo>
                  <a:pt x="1696" y="1179"/>
                </a:lnTo>
                <a:lnTo>
                  <a:pt x="1696" y="1178"/>
                </a:lnTo>
                <a:lnTo>
                  <a:pt x="1696" y="1176"/>
                </a:lnTo>
                <a:lnTo>
                  <a:pt x="1698" y="1175"/>
                </a:lnTo>
                <a:lnTo>
                  <a:pt x="1698" y="1173"/>
                </a:lnTo>
                <a:lnTo>
                  <a:pt x="1695" y="1172"/>
                </a:lnTo>
                <a:lnTo>
                  <a:pt x="1694" y="1172"/>
                </a:lnTo>
                <a:lnTo>
                  <a:pt x="1692" y="1172"/>
                </a:lnTo>
                <a:lnTo>
                  <a:pt x="1691" y="1172"/>
                </a:lnTo>
                <a:lnTo>
                  <a:pt x="1689" y="1172"/>
                </a:lnTo>
                <a:lnTo>
                  <a:pt x="1689" y="1170"/>
                </a:lnTo>
                <a:lnTo>
                  <a:pt x="1689" y="1170"/>
                </a:lnTo>
                <a:lnTo>
                  <a:pt x="1688" y="1170"/>
                </a:lnTo>
                <a:lnTo>
                  <a:pt x="1686" y="1170"/>
                </a:lnTo>
                <a:lnTo>
                  <a:pt x="1685" y="1172"/>
                </a:lnTo>
                <a:lnTo>
                  <a:pt x="1683" y="1172"/>
                </a:lnTo>
                <a:lnTo>
                  <a:pt x="1682" y="1172"/>
                </a:lnTo>
                <a:lnTo>
                  <a:pt x="1680" y="1172"/>
                </a:lnTo>
                <a:lnTo>
                  <a:pt x="1677" y="1170"/>
                </a:lnTo>
                <a:lnTo>
                  <a:pt x="1676" y="1170"/>
                </a:lnTo>
                <a:lnTo>
                  <a:pt x="1673" y="1170"/>
                </a:lnTo>
                <a:lnTo>
                  <a:pt x="1671" y="1170"/>
                </a:lnTo>
                <a:lnTo>
                  <a:pt x="1670" y="1170"/>
                </a:lnTo>
                <a:lnTo>
                  <a:pt x="1670" y="1172"/>
                </a:lnTo>
                <a:lnTo>
                  <a:pt x="1669" y="1172"/>
                </a:lnTo>
                <a:lnTo>
                  <a:pt x="1667" y="1173"/>
                </a:lnTo>
                <a:lnTo>
                  <a:pt x="1667" y="1175"/>
                </a:lnTo>
                <a:lnTo>
                  <a:pt x="1667" y="1176"/>
                </a:lnTo>
                <a:lnTo>
                  <a:pt x="1667" y="1178"/>
                </a:lnTo>
                <a:lnTo>
                  <a:pt x="1666" y="1179"/>
                </a:lnTo>
                <a:lnTo>
                  <a:pt x="1666" y="1178"/>
                </a:lnTo>
                <a:lnTo>
                  <a:pt x="1664" y="1179"/>
                </a:lnTo>
                <a:lnTo>
                  <a:pt x="1663" y="1179"/>
                </a:lnTo>
                <a:lnTo>
                  <a:pt x="1661" y="1181"/>
                </a:lnTo>
                <a:lnTo>
                  <a:pt x="1661" y="1182"/>
                </a:lnTo>
                <a:lnTo>
                  <a:pt x="1663" y="1182"/>
                </a:lnTo>
                <a:lnTo>
                  <a:pt x="1663" y="1181"/>
                </a:lnTo>
                <a:lnTo>
                  <a:pt x="1664" y="1181"/>
                </a:lnTo>
                <a:lnTo>
                  <a:pt x="1666" y="1181"/>
                </a:lnTo>
                <a:lnTo>
                  <a:pt x="1666" y="1182"/>
                </a:lnTo>
                <a:lnTo>
                  <a:pt x="1666" y="1184"/>
                </a:lnTo>
                <a:lnTo>
                  <a:pt x="1664" y="1184"/>
                </a:lnTo>
                <a:lnTo>
                  <a:pt x="1664" y="1185"/>
                </a:lnTo>
                <a:lnTo>
                  <a:pt x="1663" y="1184"/>
                </a:lnTo>
                <a:lnTo>
                  <a:pt x="1663" y="1185"/>
                </a:lnTo>
                <a:lnTo>
                  <a:pt x="1663" y="1187"/>
                </a:lnTo>
                <a:lnTo>
                  <a:pt x="1661" y="1187"/>
                </a:lnTo>
                <a:lnTo>
                  <a:pt x="1660" y="1188"/>
                </a:lnTo>
                <a:lnTo>
                  <a:pt x="1660" y="1188"/>
                </a:lnTo>
                <a:lnTo>
                  <a:pt x="1658" y="1188"/>
                </a:lnTo>
                <a:lnTo>
                  <a:pt x="1657" y="1188"/>
                </a:lnTo>
                <a:lnTo>
                  <a:pt x="1657" y="1189"/>
                </a:lnTo>
                <a:lnTo>
                  <a:pt x="1655" y="1189"/>
                </a:lnTo>
                <a:lnTo>
                  <a:pt x="1655" y="1191"/>
                </a:lnTo>
                <a:lnTo>
                  <a:pt x="1654" y="1191"/>
                </a:lnTo>
                <a:lnTo>
                  <a:pt x="1654" y="1192"/>
                </a:lnTo>
                <a:lnTo>
                  <a:pt x="1652" y="1194"/>
                </a:lnTo>
                <a:lnTo>
                  <a:pt x="1651" y="1194"/>
                </a:lnTo>
                <a:lnTo>
                  <a:pt x="1649" y="1194"/>
                </a:lnTo>
                <a:lnTo>
                  <a:pt x="1648" y="1194"/>
                </a:lnTo>
                <a:lnTo>
                  <a:pt x="1648" y="1195"/>
                </a:lnTo>
                <a:lnTo>
                  <a:pt x="1646" y="1195"/>
                </a:lnTo>
                <a:lnTo>
                  <a:pt x="1648" y="1194"/>
                </a:lnTo>
                <a:lnTo>
                  <a:pt x="1646" y="1194"/>
                </a:lnTo>
                <a:lnTo>
                  <a:pt x="1645" y="1194"/>
                </a:lnTo>
                <a:lnTo>
                  <a:pt x="1642" y="1194"/>
                </a:lnTo>
                <a:lnTo>
                  <a:pt x="1641" y="1194"/>
                </a:lnTo>
                <a:lnTo>
                  <a:pt x="1642" y="1192"/>
                </a:lnTo>
                <a:lnTo>
                  <a:pt x="1644" y="1192"/>
                </a:lnTo>
                <a:lnTo>
                  <a:pt x="1645" y="1191"/>
                </a:lnTo>
                <a:lnTo>
                  <a:pt x="1646" y="1191"/>
                </a:lnTo>
                <a:lnTo>
                  <a:pt x="1646" y="1189"/>
                </a:lnTo>
                <a:lnTo>
                  <a:pt x="1648" y="1189"/>
                </a:lnTo>
                <a:lnTo>
                  <a:pt x="1648" y="1191"/>
                </a:lnTo>
                <a:lnTo>
                  <a:pt x="1649" y="1191"/>
                </a:lnTo>
                <a:lnTo>
                  <a:pt x="1651" y="1191"/>
                </a:lnTo>
                <a:lnTo>
                  <a:pt x="1651" y="1189"/>
                </a:lnTo>
                <a:lnTo>
                  <a:pt x="1652" y="1189"/>
                </a:lnTo>
                <a:lnTo>
                  <a:pt x="1651" y="1188"/>
                </a:lnTo>
                <a:lnTo>
                  <a:pt x="1651" y="1188"/>
                </a:lnTo>
                <a:lnTo>
                  <a:pt x="1652" y="1188"/>
                </a:lnTo>
                <a:lnTo>
                  <a:pt x="1654" y="1187"/>
                </a:lnTo>
                <a:lnTo>
                  <a:pt x="1654" y="1185"/>
                </a:lnTo>
                <a:lnTo>
                  <a:pt x="1654" y="1184"/>
                </a:lnTo>
                <a:lnTo>
                  <a:pt x="1654" y="1182"/>
                </a:lnTo>
                <a:lnTo>
                  <a:pt x="1654" y="1181"/>
                </a:lnTo>
                <a:lnTo>
                  <a:pt x="1654" y="1179"/>
                </a:lnTo>
                <a:lnTo>
                  <a:pt x="1655" y="1179"/>
                </a:lnTo>
                <a:lnTo>
                  <a:pt x="1655" y="1178"/>
                </a:lnTo>
                <a:lnTo>
                  <a:pt x="1657" y="1178"/>
                </a:lnTo>
                <a:lnTo>
                  <a:pt x="1657" y="1176"/>
                </a:lnTo>
                <a:lnTo>
                  <a:pt x="1658" y="1176"/>
                </a:lnTo>
                <a:lnTo>
                  <a:pt x="1660" y="1175"/>
                </a:lnTo>
                <a:lnTo>
                  <a:pt x="1661" y="1173"/>
                </a:lnTo>
                <a:lnTo>
                  <a:pt x="1661" y="1172"/>
                </a:lnTo>
                <a:lnTo>
                  <a:pt x="1661" y="1170"/>
                </a:lnTo>
                <a:lnTo>
                  <a:pt x="1660" y="1170"/>
                </a:lnTo>
                <a:lnTo>
                  <a:pt x="1660" y="1172"/>
                </a:lnTo>
                <a:lnTo>
                  <a:pt x="1658" y="1175"/>
                </a:lnTo>
                <a:lnTo>
                  <a:pt x="1658" y="1173"/>
                </a:lnTo>
                <a:lnTo>
                  <a:pt x="1658" y="1172"/>
                </a:lnTo>
                <a:lnTo>
                  <a:pt x="1660" y="1170"/>
                </a:lnTo>
                <a:lnTo>
                  <a:pt x="1658" y="1170"/>
                </a:lnTo>
                <a:lnTo>
                  <a:pt x="1658" y="1169"/>
                </a:lnTo>
                <a:lnTo>
                  <a:pt x="1660" y="1169"/>
                </a:lnTo>
                <a:lnTo>
                  <a:pt x="1661" y="1169"/>
                </a:lnTo>
                <a:lnTo>
                  <a:pt x="1663" y="1169"/>
                </a:lnTo>
                <a:lnTo>
                  <a:pt x="1663" y="1167"/>
                </a:lnTo>
                <a:lnTo>
                  <a:pt x="1663" y="1166"/>
                </a:lnTo>
                <a:lnTo>
                  <a:pt x="1664" y="1166"/>
                </a:lnTo>
                <a:lnTo>
                  <a:pt x="1666" y="1164"/>
                </a:lnTo>
                <a:lnTo>
                  <a:pt x="1666" y="1166"/>
                </a:lnTo>
                <a:lnTo>
                  <a:pt x="1667" y="1163"/>
                </a:lnTo>
                <a:lnTo>
                  <a:pt x="1669" y="1162"/>
                </a:lnTo>
                <a:lnTo>
                  <a:pt x="1669" y="1160"/>
                </a:lnTo>
                <a:lnTo>
                  <a:pt x="1670" y="1159"/>
                </a:lnTo>
                <a:lnTo>
                  <a:pt x="1670" y="1157"/>
                </a:lnTo>
                <a:lnTo>
                  <a:pt x="1671" y="1157"/>
                </a:lnTo>
                <a:lnTo>
                  <a:pt x="1671" y="1156"/>
                </a:lnTo>
                <a:lnTo>
                  <a:pt x="1673" y="1154"/>
                </a:lnTo>
                <a:lnTo>
                  <a:pt x="1673" y="1153"/>
                </a:lnTo>
                <a:lnTo>
                  <a:pt x="1674" y="1153"/>
                </a:lnTo>
                <a:lnTo>
                  <a:pt x="1676" y="1153"/>
                </a:lnTo>
                <a:lnTo>
                  <a:pt x="1676" y="1151"/>
                </a:lnTo>
                <a:lnTo>
                  <a:pt x="1677" y="1151"/>
                </a:lnTo>
                <a:lnTo>
                  <a:pt x="1679" y="1150"/>
                </a:lnTo>
                <a:lnTo>
                  <a:pt x="1679" y="1148"/>
                </a:lnTo>
                <a:lnTo>
                  <a:pt x="1679" y="1147"/>
                </a:lnTo>
                <a:lnTo>
                  <a:pt x="1679" y="1145"/>
                </a:lnTo>
                <a:lnTo>
                  <a:pt x="1679" y="1144"/>
                </a:lnTo>
                <a:lnTo>
                  <a:pt x="1679" y="1142"/>
                </a:lnTo>
                <a:lnTo>
                  <a:pt x="1679" y="1141"/>
                </a:lnTo>
                <a:lnTo>
                  <a:pt x="1677" y="1141"/>
                </a:lnTo>
                <a:lnTo>
                  <a:pt x="1677" y="1139"/>
                </a:lnTo>
                <a:lnTo>
                  <a:pt x="1676" y="1139"/>
                </a:lnTo>
                <a:lnTo>
                  <a:pt x="1674" y="1138"/>
                </a:lnTo>
                <a:lnTo>
                  <a:pt x="1673" y="1138"/>
                </a:lnTo>
                <a:lnTo>
                  <a:pt x="1671" y="1138"/>
                </a:lnTo>
                <a:lnTo>
                  <a:pt x="1673" y="1136"/>
                </a:lnTo>
                <a:lnTo>
                  <a:pt x="1673" y="1135"/>
                </a:lnTo>
                <a:lnTo>
                  <a:pt x="1671" y="1135"/>
                </a:lnTo>
                <a:lnTo>
                  <a:pt x="1671" y="1134"/>
                </a:lnTo>
                <a:lnTo>
                  <a:pt x="1671" y="1132"/>
                </a:lnTo>
                <a:lnTo>
                  <a:pt x="1670" y="1132"/>
                </a:lnTo>
                <a:lnTo>
                  <a:pt x="1670" y="1134"/>
                </a:lnTo>
                <a:lnTo>
                  <a:pt x="1670" y="1135"/>
                </a:lnTo>
                <a:lnTo>
                  <a:pt x="1670" y="1136"/>
                </a:lnTo>
                <a:lnTo>
                  <a:pt x="1669" y="1135"/>
                </a:lnTo>
                <a:lnTo>
                  <a:pt x="1669" y="1134"/>
                </a:lnTo>
                <a:lnTo>
                  <a:pt x="1667" y="1134"/>
                </a:lnTo>
                <a:lnTo>
                  <a:pt x="1666" y="1134"/>
                </a:lnTo>
                <a:lnTo>
                  <a:pt x="1666" y="1132"/>
                </a:lnTo>
                <a:lnTo>
                  <a:pt x="1667" y="1132"/>
                </a:lnTo>
                <a:lnTo>
                  <a:pt x="1667" y="1131"/>
                </a:lnTo>
                <a:lnTo>
                  <a:pt x="1667" y="1129"/>
                </a:lnTo>
                <a:lnTo>
                  <a:pt x="1667" y="1128"/>
                </a:lnTo>
                <a:lnTo>
                  <a:pt x="1666" y="1126"/>
                </a:lnTo>
                <a:lnTo>
                  <a:pt x="1666" y="1125"/>
                </a:lnTo>
                <a:lnTo>
                  <a:pt x="1666" y="1123"/>
                </a:lnTo>
                <a:lnTo>
                  <a:pt x="1666" y="1122"/>
                </a:lnTo>
                <a:lnTo>
                  <a:pt x="1664" y="1122"/>
                </a:lnTo>
                <a:lnTo>
                  <a:pt x="1664" y="1120"/>
                </a:lnTo>
                <a:lnTo>
                  <a:pt x="1664" y="1119"/>
                </a:lnTo>
                <a:lnTo>
                  <a:pt x="1664" y="1117"/>
                </a:lnTo>
                <a:lnTo>
                  <a:pt x="1663" y="1117"/>
                </a:lnTo>
                <a:lnTo>
                  <a:pt x="1663" y="1117"/>
                </a:lnTo>
                <a:lnTo>
                  <a:pt x="1663" y="1116"/>
                </a:lnTo>
                <a:lnTo>
                  <a:pt x="1663" y="1113"/>
                </a:lnTo>
                <a:lnTo>
                  <a:pt x="1663" y="1111"/>
                </a:lnTo>
                <a:lnTo>
                  <a:pt x="1663" y="1110"/>
                </a:lnTo>
                <a:lnTo>
                  <a:pt x="1663" y="1107"/>
                </a:lnTo>
                <a:lnTo>
                  <a:pt x="1663" y="1104"/>
                </a:lnTo>
                <a:lnTo>
                  <a:pt x="1661" y="1106"/>
                </a:lnTo>
                <a:lnTo>
                  <a:pt x="1661" y="1104"/>
                </a:lnTo>
                <a:lnTo>
                  <a:pt x="1661" y="1101"/>
                </a:lnTo>
                <a:lnTo>
                  <a:pt x="1661" y="1100"/>
                </a:lnTo>
                <a:lnTo>
                  <a:pt x="1660" y="1098"/>
                </a:lnTo>
                <a:lnTo>
                  <a:pt x="1658" y="1097"/>
                </a:lnTo>
                <a:lnTo>
                  <a:pt x="1658" y="1095"/>
                </a:lnTo>
                <a:lnTo>
                  <a:pt x="1657" y="1095"/>
                </a:lnTo>
                <a:lnTo>
                  <a:pt x="1657" y="1097"/>
                </a:lnTo>
                <a:lnTo>
                  <a:pt x="1657" y="1098"/>
                </a:lnTo>
                <a:lnTo>
                  <a:pt x="1655" y="1098"/>
                </a:lnTo>
                <a:lnTo>
                  <a:pt x="1654" y="1097"/>
                </a:lnTo>
                <a:lnTo>
                  <a:pt x="1654" y="1095"/>
                </a:lnTo>
                <a:lnTo>
                  <a:pt x="1654" y="1094"/>
                </a:lnTo>
                <a:lnTo>
                  <a:pt x="1654" y="1092"/>
                </a:lnTo>
                <a:lnTo>
                  <a:pt x="1654" y="1091"/>
                </a:lnTo>
                <a:lnTo>
                  <a:pt x="1652" y="1091"/>
                </a:lnTo>
                <a:lnTo>
                  <a:pt x="1651" y="1091"/>
                </a:lnTo>
                <a:lnTo>
                  <a:pt x="1651" y="1089"/>
                </a:lnTo>
                <a:lnTo>
                  <a:pt x="1649" y="1088"/>
                </a:lnTo>
                <a:lnTo>
                  <a:pt x="1648" y="1088"/>
                </a:lnTo>
                <a:lnTo>
                  <a:pt x="1648" y="1086"/>
                </a:lnTo>
                <a:lnTo>
                  <a:pt x="1646" y="1086"/>
                </a:lnTo>
                <a:lnTo>
                  <a:pt x="1646" y="1085"/>
                </a:lnTo>
                <a:lnTo>
                  <a:pt x="1645" y="1085"/>
                </a:lnTo>
                <a:lnTo>
                  <a:pt x="1645" y="1083"/>
                </a:lnTo>
                <a:lnTo>
                  <a:pt x="1644" y="1082"/>
                </a:lnTo>
                <a:lnTo>
                  <a:pt x="1642" y="1082"/>
                </a:lnTo>
                <a:lnTo>
                  <a:pt x="1642" y="1081"/>
                </a:lnTo>
                <a:lnTo>
                  <a:pt x="1641" y="1081"/>
                </a:lnTo>
                <a:lnTo>
                  <a:pt x="1641" y="1079"/>
                </a:lnTo>
                <a:lnTo>
                  <a:pt x="1639" y="1079"/>
                </a:lnTo>
                <a:lnTo>
                  <a:pt x="1638" y="1079"/>
                </a:lnTo>
                <a:lnTo>
                  <a:pt x="1636" y="1078"/>
                </a:lnTo>
                <a:lnTo>
                  <a:pt x="1635" y="1078"/>
                </a:lnTo>
                <a:lnTo>
                  <a:pt x="1633" y="1078"/>
                </a:lnTo>
                <a:lnTo>
                  <a:pt x="1632" y="1078"/>
                </a:lnTo>
                <a:lnTo>
                  <a:pt x="1632" y="1076"/>
                </a:lnTo>
                <a:lnTo>
                  <a:pt x="1630" y="1076"/>
                </a:lnTo>
                <a:lnTo>
                  <a:pt x="1629" y="1075"/>
                </a:lnTo>
                <a:lnTo>
                  <a:pt x="1627" y="1075"/>
                </a:lnTo>
                <a:lnTo>
                  <a:pt x="1626" y="1075"/>
                </a:lnTo>
                <a:lnTo>
                  <a:pt x="1624" y="1075"/>
                </a:lnTo>
                <a:lnTo>
                  <a:pt x="1624" y="1073"/>
                </a:lnTo>
                <a:lnTo>
                  <a:pt x="1624" y="1072"/>
                </a:lnTo>
                <a:lnTo>
                  <a:pt x="1623" y="1072"/>
                </a:lnTo>
                <a:lnTo>
                  <a:pt x="1621" y="1072"/>
                </a:lnTo>
                <a:lnTo>
                  <a:pt x="1620" y="1070"/>
                </a:lnTo>
                <a:lnTo>
                  <a:pt x="1619" y="1070"/>
                </a:lnTo>
                <a:lnTo>
                  <a:pt x="1617" y="1070"/>
                </a:lnTo>
                <a:lnTo>
                  <a:pt x="1616" y="1070"/>
                </a:lnTo>
                <a:lnTo>
                  <a:pt x="1613" y="1070"/>
                </a:lnTo>
                <a:lnTo>
                  <a:pt x="1611" y="1070"/>
                </a:lnTo>
                <a:lnTo>
                  <a:pt x="1611" y="1072"/>
                </a:lnTo>
                <a:lnTo>
                  <a:pt x="1610" y="1072"/>
                </a:lnTo>
                <a:lnTo>
                  <a:pt x="1610" y="1070"/>
                </a:lnTo>
                <a:lnTo>
                  <a:pt x="1608" y="1070"/>
                </a:lnTo>
                <a:lnTo>
                  <a:pt x="1607" y="1070"/>
                </a:lnTo>
                <a:lnTo>
                  <a:pt x="1604" y="1070"/>
                </a:lnTo>
                <a:lnTo>
                  <a:pt x="1602" y="1070"/>
                </a:lnTo>
                <a:lnTo>
                  <a:pt x="1601" y="1070"/>
                </a:lnTo>
                <a:lnTo>
                  <a:pt x="1599" y="1070"/>
                </a:lnTo>
                <a:lnTo>
                  <a:pt x="1599" y="1072"/>
                </a:lnTo>
                <a:lnTo>
                  <a:pt x="1599" y="1073"/>
                </a:lnTo>
                <a:lnTo>
                  <a:pt x="1601" y="1073"/>
                </a:lnTo>
                <a:lnTo>
                  <a:pt x="1601" y="1075"/>
                </a:lnTo>
                <a:lnTo>
                  <a:pt x="1599" y="1075"/>
                </a:lnTo>
                <a:lnTo>
                  <a:pt x="1599" y="1073"/>
                </a:lnTo>
                <a:lnTo>
                  <a:pt x="1598" y="1073"/>
                </a:lnTo>
                <a:lnTo>
                  <a:pt x="1598" y="1072"/>
                </a:lnTo>
                <a:lnTo>
                  <a:pt x="1596" y="1072"/>
                </a:lnTo>
                <a:lnTo>
                  <a:pt x="1595" y="1072"/>
                </a:lnTo>
                <a:lnTo>
                  <a:pt x="1594" y="1072"/>
                </a:lnTo>
                <a:lnTo>
                  <a:pt x="1594" y="1070"/>
                </a:lnTo>
                <a:lnTo>
                  <a:pt x="1592" y="1070"/>
                </a:lnTo>
                <a:lnTo>
                  <a:pt x="1591" y="1070"/>
                </a:lnTo>
                <a:lnTo>
                  <a:pt x="1589" y="1070"/>
                </a:lnTo>
                <a:lnTo>
                  <a:pt x="1588" y="1070"/>
                </a:lnTo>
                <a:lnTo>
                  <a:pt x="1586" y="1070"/>
                </a:lnTo>
                <a:lnTo>
                  <a:pt x="1586" y="1069"/>
                </a:lnTo>
                <a:lnTo>
                  <a:pt x="1585" y="1069"/>
                </a:lnTo>
                <a:lnTo>
                  <a:pt x="1585" y="1070"/>
                </a:lnTo>
                <a:lnTo>
                  <a:pt x="1583" y="1070"/>
                </a:lnTo>
                <a:lnTo>
                  <a:pt x="1583" y="1069"/>
                </a:lnTo>
                <a:lnTo>
                  <a:pt x="1583" y="1067"/>
                </a:lnTo>
                <a:lnTo>
                  <a:pt x="1583" y="1067"/>
                </a:lnTo>
                <a:lnTo>
                  <a:pt x="1583" y="1066"/>
                </a:lnTo>
                <a:lnTo>
                  <a:pt x="1582" y="1064"/>
                </a:lnTo>
                <a:lnTo>
                  <a:pt x="1580" y="1064"/>
                </a:lnTo>
                <a:lnTo>
                  <a:pt x="1579" y="1064"/>
                </a:lnTo>
                <a:lnTo>
                  <a:pt x="1579" y="1063"/>
                </a:lnTo>
                <a:lnTo>
                  <a:pt x="1579" y="1061"/>
                </a:lnTo>
                <a:lnTo>
                  <a:pt x="1577" y="1061"/>
                </a:lnTo>
                <a:lnTo>
                  <a:pt x="1577" y="1060"/>
                </a:lnTo>
                <a:lnTo>
                  <a:pt x="1576" y="1060"/>
                </a:lnTo>
                <a:lnTo>
                  <a:pt x="1576" y="1058"/>
                </a:lnTo>
                <a:lnTo>
                  <a:pt x="1574" y="1057"/>
                </a:lnTo>
                <a:lnTo>
                  <a:pt x="1573" y="1056"/>
                </a:lnTo>
                <a:lnTo>
                  <a:pt x="1571" y="1056"/>
                </a:lnTo>
                <a:lnTo>
                  <a:pt x="1570" y="1056"/>
                </a:lnTo>
                <a:lnTo>
                  <a:pt x="1570" y="1054"/>
                </a:lnTo>
                <a:lnTo>
                  <a:pt x="1569" y="1054"/>
                </a:lnTo>
                <a:lnTo>
                  <a:pt x="1569" y="1053"/>
                </a:lnTo>
                <a:lnTo>
                  <a:pt x="1567" y="1053"/>
                </a:lnTo>
                <a:lnTo>
                  <a:pt x="1567" y="1054"/>
                </a:lnTo>
                <a:lnTo>
                  <a:pt x="1567" y="1056"/>
                </a:lnTo>
                <a:lnTo>
                  <a:pt x="1566" y="1058"/>
                </a:lnTo>
                <a:lnTo>
                  <a:pt x="1566" y="1060"/>
                </a:lnTo>
                <a:lnTo>
                  <a:pt x="1566" y="1061"/>
                </a:lnTo>
                <a:lnTo>
                  <a:pt x="1564" y="1063"/>
                </a:lnTo>
                <a:lnTo>
                  <a:pt x="1564" y="1061"/>
                </a:lnTo>
                <a:lnTo>
                  <a:pt x="1564" y="1057"/>
                </a:lnTo>
                <a:lnTo>
                  <a:pt x="1566" y="1057"/>
                </a:lnTo>
                <a:lnTo>
                  <a:pt x="1566" y="1056"/>
                </a:lnTo>
                <a:lnTo>
                  <a:pt x="1566" y="1054"/>
                </a:lnTo>
                <a:lnTo>
                  <a:pt x="1566" y="1053"/>
                </a:lnTo>
                <a:lnTo>
                  <a:pt x="1567" y="1053"/>
                </a:lnTo>
                <a:lnTo>
                  <a:pt x="1567" y="1050"/>
                </a:lnTo>
                <a:lnTo>
                  <a:pt x="1567" y="1048"/>
                </a:lnTo>
                <a:lnTo>
                  <a:pt x="1567" y="1047"/>
                </a:lnTo>
                <a:lnTo>
                  <a:pt x="1567" y="1047"/>
                </a:lnTo>
                <a:lnTo>
                  <a:pt x="1566" y="1047"/>
                </a:lnTo>
                <a:lnTo>
                  <a:pt x="1566" y="1045"/>
                </a:lnTo>
                <a:lnTo>
                  <a:pt x="1566" y="1044"/>
                </a:lnTo>
                <a:lnTo>
                  <a:pt x="1564" y="1044"/>
                </a:lnTo>
                <a:lnTo>
                  <a:pt x="1564" y="1042"/>
                </a:lnTo>
                <a:lnTo>
                  <a:pt x="1563" y="1042"/>
                </a:lnTo>
                <a:lnTo>
                  <a:pt x="1563" y="1041"/>
                </a:lnTo>
                <a:lnTo>
                  <a:pt x="1561" y="1038"/>
                </a:lnTo>
                <a:lnTo>
                  <a:pt x="1560" y="1036"/>
                </a:lnTo>
                <a:lnTo>
                  <a:pt x="1558" y="1035"/>
                </a:lnTo>
                <a:lnTo>
                  <a:pt x="1557" y="1033"/>
                </a:lnTo>
                <a:lnTo>
                  <a:pt x="1555" y="1032"/>
                </a:lnTo>
                <a:lnTo>
                  <a:pt x="1554" y="1032"/>
                </a:lnTo>
                <a:lnTo>
                  <a:pt x="1552" y="1030"/>
                </a:lnTo>
                <a:lnTo>
                  <a:pt x="1551" y="1030"/>
                </a:lnTo>
                <a:lnTo>
                  <a:pt x="1549" y="1030"/>
                </a:lnTo>
                <a:lnTo>
                  <a:pt x="1549" y="1029"/>
                </a:lnTo>
                <a:lnTo>
                  <a:pt x="1548" y="1028"/>
                </a:lnTo>
                <a:lnTo>
                  <a:pt x="1548" y="1028"/>
                </a:lnTo>
                <a:lnTo>
                  <a:pt x="1548" y="1026"/>
                </a:lnTo>
                <a:lnTo>
                  <a:pt x="1547" y="1026"/>
                </a:lnTo>
                <a:lnTo>
                  <a:pt x="1544" y="1026"/>
                </a:lnTo>
                <a:lnTo>
                  <a:pt x="1544" y="1028"/>
                </a:lnTo>
                <a:lnTo>
                  <a:pt x="1542" y="1028"/>
                </a:lnTo>
                <a:lnTo>
                  <a:pt x="1541" y="1028"/>
                </a:lnTo>
                <a:lnTo>
                  <a:pt x="1541" y="1026"/>
                </a:lnTo>
                <a:lnTo>
                  <a:pt x="1541" y="1025"/>
                </a:lnTo>
                <a:lnTo>
                  <a:pt x="1541" y="1023"/>
                </a:lnTo>
                <a:lnTo>
                  <a:pt x="1539" y="1023"/>
                </a:lnTo>
                <a:lnTo>
                  <a:pt x="1539" y="1022"/>
                </a:lnTo>
                <a:lnTo>
                  <a:pt x="1538" y="1022"/>
                </a:lnTo>
                <a:lnTo>
                  <a:pt x="1536" y="1023"/>
                </a:lnTo>
                <a:lnTo>
                  <a:pt x="1535" y="1023"/>
                </a:lnTo>
                <a:lnTo>
                  <a:pt x="1533" y="1023"/>
                </a:lnTo>
                <a:lnTo>
                  <a:pt x="1535" y="1022"/>
                </a:lnTo>
                <a:lnTo>
                  <a:pt x="1535" y="1020"/>
                </a:lnTo>
                <a:lnTo>
                  <a:pt x="1536" y="1019"/>
                </a:lnTo>
                <a:lnTo>
                  <a:pt x="1536" y="1020"/>
                </a:lnTo>
                <a:lnTo>
                  <a:pt x="1536" y="1022"/>
                </a:lnTo>
                <a:lnTo>
                  <a:pt x="1538" y="1022"/>
                </a:lnTo>
                <a:lnTo>
                  <a:pt x="1538" y="1020"/>
                </a:lnTo>
                <a:lnTo>
                  <a:pt x="1538" y="1019"/>
                </a:lnTo>
                <a:lnTo>
                  <a:pt x="1538" y="1017"/>
                </a:lnTo>
                <a:lnTo>
                  <a:pt x="1536" y="1017"/>
                </a:lnTo>
                <a:lnTo>
                  <a:pt x="1536" y="1016"/>
                </a:lnTo>
                <a:lnTo>
                  <a:pt x="1538" y="1016"/>
                </a:lnTo>
                <a:lnTo>
                  <a:pt x="1539" y="1014"/>
                </a:lnTo>
                <a:lnTo>
                  <a:pt x="1539" y="1013"/>
                </a:lnTo>
                <a:lnTo>
                  <a:pt x="1539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6" y="1011"/>
                </a:lnTo>
                <a:lnTo>
                  <a:pt x="1535" y="1011"/>
                </a:lnTo>
                <a:lnTo>
                  <a:pt x="1533" y="1011"/>
                </a:lnTo>
                <a:lnTo>
                  <a:pt x="1533" y="1010"/>
                </a:lnTo>
                <a:lnTo>
                  <a:pt x="1533" y="1008"/>
                </a:lnTo>
                <a:lnTo>
                  <a:pt x="1532" y="1008"/>
                </a:lnTo>
                <a:lnTo>
                  <a:pt x="1532" y="1007"/>
                </a:lnTo>
                <a:lnTo>
                  <a:pt x="1530" y="1007"/>
                </a:lnTo>
                <a:lnTo>
                  <a:pt x="1529" y="1005"/>
                </a:lnTo>
                <a:lnTo>
                  <a:pt x="1529" y="1007"/>
                </a:lnTo>
                <a:lnTo>
                  <a:pt x="1527" y="1007"/>
                </a:lnTo>
                <a:lnTo>
                  <a:pt x="1526" y="1007"/>
                </a:lnTo>
                <a:lnTo>
                  <a:pt x="1524" y="1007"/>
                </a:lnTo>
                <a:lnTo>
                  <a:pt x="1524" y="1005"/>
                </a:lnTo>
                <a:lnTo>
                  <a:pt x="1523" y="1004"/>
                </a:lnTo>
                <a:lnTo>
                  <a:pt x="1522" y="1004"/>
                </a:lnTo>
                <a:lnTo>
                  <a:pt x="1520" y="1004"/>
                </a:lnTo>
                <a:lnTo>
                  <a:pt x="1522" y="1005"/>
                </a:lnTo>
                <a:lnTo>
                  <a:pt x="1520" y="1005"/>
                </a:lnTo>
                <a:lnTo>
                  <a:pt x="1520" y="1007"/>
                </a:lnTo>
                <a:lnTo>
                  <a:pt x="1520" y="1008"/>
                </a:lnTo>
                <a:lnTo>
                  <a:pt x="1519" y="1008"/>
                </a:lnTo>
                <a:lnTo>
                  <a:pt x="1519" y="1007"/>
                </a:lnTo>
                <a:lnTo>
                  <a:pt x="1519" y="1005"/>
                </a:lnTo>
                <a:lnTo>
                  <a:pt x="1517" y="1005"/>
                </a:lnTo>
                <a:lnTo>
                  <a:pt x="1517" y="1004"/>
                </a:lnTo>
                <a:lnTo>
                  <a:pt x="1519" y="1004"/>
                </a:lnTo>
                <a:lnTo>
                  <a:pt x="1519" y="1003"/>
                </a:lnTo>
                <a:lnTo>
                  <a:pt x="1517" y="1003"/>
                </a:lnTo>
                <a:lnTo>
                  <a:pt x="1517" y="1001"/>
                </a:lnTo>
                <a:lnTo>
                  <a:pt x="1517" y="1000"/>
                </a:lnTo>
                <a:lnTo>
                  <a:pt x="1516" y="1000"/>
                </a:lnTo>
                <a:lnTo>
                  <a:pt x="1516" y="1001"/>
                </a:lnTo>
                <a:lnTo>
                  <a:pt x="1514" y="1000"/>
                </a:lnTo>
                <a:lnTo>
                  <a:pt x="1516" y="1000"/>
                </a:lnTo>
                <a:lnTo>
                  <a:pt x="1516" y="998"/>
                </a:lnTo>
                <a:lnTo>
                  <a:pt x="1514" y="997"/>
                </a:lnTo>
                <a:lnTo>
                  <a:pt x="1513" y="997"/>
                </a:lnTo>
                <a:lnTo>
                  <a:pt x="1513" y="998"/>
                </a:lnTo>
                <a:lnTo>
                  <a:pt x="1513" y="997"/>
                </a:lnTo>
                <a:lnTo>
                  <a:pt x="1513" y="997"/>
                </a:lnTo>
                <a:lnTo>
                  <a:pt x="1513" y="995"/>
                </a:lnTo>
                <a:lnTo>
                  <a:pt x="1516" y="994"/>
                </a:lnTo>
                <a:lnTo>
                  <a:pt x="1517" y="995"/>
                </a:lnTo>
                <a:lnTo>
                  <a:pt x="1519" y="995"/>
                </a:lnTo>
                <a:lnTo>
                  <a:pt x="1520" y="995"/>
                </a:lnTo>
                <a:lnTo>
                  <a:pt x="1522" y="994"/>
                </a:lnTo>
                <a:lnTo>
                  <a:pt x="1522" y="992"/>
                </a:lnTo>
                <a:lnTo>
                  <a:pt x="1520" y="992"/>
                </a:lnTo>
                <a:lnTo>
                  <a:pt x="1517" y="991"/>
                </a:lnTo>
                <a:lnTo>
                  <a:pt x="1516" y="991"/>
                </a:lnTo>
                <a:lnTo>
                  <a:pt x="1514" y="992"/>
                </a:lnTo>
                <a:lnTo>
                  <a:pt x="1513" y="992"/>
                </a:lnTo>
                <a:lnTo>
                  <a:pt x="1513" y="992"/>
                </a:lnTo>
                <a:lnTo>
                  <a:pt x="1511" y="992"/>
                </a:lnTo>
                <a:lnTo>
                  <a:pt x="1510" y="991"/>
                </a:lnTo>
                <a:lnTo>
                  <a:pt x="1510" y="992"/>
                </a:lnTo>
                <a:lnTo>
                  <a:pt x="1508" y="992"/>
                </a:lnTo>
                <a:lnTo>
                  <a:pt x="1507" y="992"/>
                </a:lnTo>
                <a:lnTo>
                  <a:pt x="1505" y="992"/>
                </a:lnTo>
                <a:lnTo>
                  <a:pt x="1505" y="994"/>
                </a:lnTo>
                <a:lnTo>
                  <a:pt x="1504" y="992"/>
                </a:lnTo>
                <a:lnTo>
                  <a:pt x="1502" y="992"/>
                </a:lnTo>
                <a:lnTo>
                  <a:pt x="1501" y="992"/>
                </a:lnTo>
                <a:lnTo>
                  <a:pt x="1499" y="992"/>
                </a:lnTo>
                <a:lnTo>
                  <a:pt x="1498" y="992"/>
                </a:lnTo>
                <a:lnTo>
                  <a:pt x="1497" y="994"/>
                </a:lnTo>
                <a:lnTo>
                  <a:pt x="1498" y="994"/>
                </a:lnTo>
                <a:lnTo>
                  <a:pt x="1499" y="994"/>
                </a:lnTo>
                <a:lnTo>
                  <a:pt x="1501" y="994"/>
                </a:lnTo>
                <a:lnTo>
                  <a:pt x="1501" y="995"/>
                </a:lnTo>
                <a:lnTo>
                  <a:pt x="1502" y="995"/>
                </a:lnTo>
                <a:lnTo>
                  <a:pt x="1501" y="997"/>
                </a:lnTo>
                <a:lnTo>
                  <a:pt x="1499" y="997"/>
                </a:lnTo>
                <a:lnTo>
                  <a:pt x="1498" y="997"/>
                </a:lnTo>
                <a:lnTo>
                  <a:pt x="1497" y="995"/>
                </a:lnTo>
                <a:lnTo>
                  <a:pt x="1495" y="995"/>
                </a:lnTo>
                <a:lnTo>
                  <a:pt x="1495" y="997"/>
                </a:lnTo>
                <a:lnTo>
                  <a:pt x="1494" y="997"/>
                </a:lnTo>
                <a:lnTo>
                  <a:pt x="1492" y="998"/>
                </a:lnTo>
                <a:lnTo>
                  <a:pt x="1492" y="1000"/>
                </a:lnTo>
                <a:lnTo>
                  <a:pt x="1491" y="1000"/>
                </a:lnTo>
                <a:lnTo>
                  <a:pt x="1489" y="1000"/>
                </a:lnTo>
                <a:lnTo>
                  <a:pt x="1488" y="1000"/>
                </a:lnTo>
                <a:lnTo>
                  <a:pt x="1488" y="1001"/>
                </a:lnTo>
                <a:lnTo>
                  <a:pt x="1488" y="1003"/>
                </a:lnTo>
                <a:lnTo>
                  <a:pt x="1486" y="1003"/>
                </a:lnTo>
                <a:lnTo>
                  <a:pt x="1485" y="1003"/>
                </a:lnTo>
                <a:lnTo>
                  <a:pt x="1483" y="1003"/>
                </a:lnTo>
                <a:lnTo>
                  <a:pt x="1482" y="1003"/>
                </a:lnTo>
                <a:lnTo>
                  <a:pt x="1480" y="1001"/>
                </a:lnTo>
                <a:lnTo>
                  <a:pt x="1479" y="1001"/>
                </a:lnTo>
                <a:lnTo>
                  <a:pt x="1477" y="1001"/>
                </a:lnTo>
                <a:lnTo>
                  <a:pt x="1477" y="1001"/>
                </a:lnTo>
                <a:lnTo>
                  <a:pt x="1474" y="998"/>
                </a:lnTo>
                <a:lnTo>
                  <a:pt x="1474" y="1000"/>
                </a:lnTo>
                <a:lnTo>
                  <a:pt x="1473" y="1000"/>
                </a:lnTo>
                <a:lnTo>
                  <a:pt x="1473" y="998"/>
                </a:lnTo>
                <a:lnTo>
                  <a:pt x="1473" y="997"/>
                </a:lnTo>
                <a:lnTo>
                  <a:pt x="1472" y="997"/>
                </a:lnTo>
                <a:lnTo>
                  <a:pt x="1472" y="995"/>
                </a:lnTo>
                <a:lnTo>
                  <a:pt x="1472" y="994"/>
                </a:lnTo>
                <a:lnTo>
                  <a:pt x="1470" y="994"/>
                </a:lnTo>
                <a:lnTo>
                  <a:pt x="1469" y="992"/>
                </a:lnTo>
                <a:lnTo>
                  <a:pt x="1469" y="994"/>
                </a:lnTo>
                <a:lnTo>
                  <a:pt x="1467" y="994"/>
                </a:lnTo>
                <a:lnTo>
                  <a:pt x="1466" y="994"/>
                </a:lnTo>
                <a:lnTo>
                  <a:pt x="1461" y="994"/>
                </a:lnTo>
                <a:lnTo>
                  <a:pt x="1460" y="994"/>
                </a:lnTo>
                <a:lnTo>
                  <a:pt x="1458" y="994"/>
                </a:lnTo>
                <a:lnTo>
                  <a:pt x="1457" y="994"/>
                </a:lnTo>
                <a:lnTo>
                  <a:pt x="1455" y="995"/>
                </a:lnTo>
                <a:lnTo>
                  <a:pt x="1454" y="995"/>
                </a:lnTo>
                <a:lnTo>
                  <a:pt x="1452" y="995"/>
                </a:lnTo>
                <a:lnTo>
                  <a:pt x="1451" y="995"/>
                </a:lnTo>
                <a:lnTo>
                  <a:pt x="1449" y="995"/>
                </a:lnTo>
                <a:lnTo>
                  <a:pt x="1448" y="995"/>
                </a:lnTo>
                <a:lnTo>
                  <a:pt x="1447" y="995"/>
                </a:lnTo>
                <a:lnTo>
                  <a:pt x="1445" y="995"/>
                </a:lnTo>
                <a:lnTo>
                  <a:pt x="1444" y="995"/>
                </a:lnTo>
                <a:lnTo>
                  <a:pt x="1442" y="995"/>
                </a:lnTo>
                <a:lnTo>
                  <a:pt x="1442" y="994"/>
                </a:lnTo>
                <a:lnTo>
                  <a:pt x="1442" y="994"/>
                </a:lnTo>
                <a:lnTo>
                  <a:pt x="1442" y="992"/>
                </a:lnTo>
                <a:lnTo>
                  <a:pt x="1442" y="991"/>
                </a:lnTo>
                <a:lnTo>
                  <a:pt x="1442" y="989"/>
                </a:lnTo>
                <a:lnTo>
                  <a:pt x="1442" y="989"/>
                </a:lnTo>
                <a:lnTo>
                  <a:pt x="1442" y="988"/>
                </a:lnTo>
                <a:lnTo>
                  <a:pt x="1442" y="985"/>
                </a:lnTo>
                <a:lnTo>
                  <a:pt x="1442" y="983"/>
                </a:lnTo>
                <a:lnTo>
                  <a:pt x="1441" y="983"/>
                </a:lnTo>
                <a:lnTo>
                  <a:pt x="1441" y="982"/>
                </a:lnTo>
                <a:lnTo>
                  <a:pt x="1439" y="982"/>
                </a:lnTo>
                <a:lnTo>
                  <a:pt x="1439" y="980"/>
                </a:lnTo>
                <a:lnTo>
                  <a:pt x="1438" y="980"/>
                </a:lnTo>
                <a:lnTo>
                  <a:pt x="1436" y="979"/>
                </a:lnTo>
                <a:lnTo>
                  <a:pt x="1435" y="979"/>
                </a:lnTo>
                <a:lnTo>
                  <a:pt x="1433" y="979"/>
                </a:lnTo>
                <a:lnTo>
                  <a:pt x="1432" y="978"/>
                </a:lnTo>
                <a:lnTo>
                  <a:pt x="1430" y="978"/>
                </a:lnTo>
                <a:lnTo>
                  <a:pt x="1429" y="979"/>
                </a:lnTo>
                <a:lnTo>
                  <a:pt x="1427" y="978"/>
                </a:lnTo>
                <a:lnTo>
                  <a:pt x="1427" y="979"/>
                </a:lnTo>
                <a:lnTo>
                  <a:pt x="1426" y="979"/>
                </a:lnTo>
                <a:lnTo>
                  <a:pt x="1424" y="978"/>
                </a:lnTo>
                <a:lnTo>
                  <a:pt x="1424" y="979"/>
                </a:lnTo>
                <a:lnTo>
                  <a:pt x="1423" y="979"/>
                </a:lnTo>
                <a:lnTo>
                  <a:pt x="1422" y="979"/>
                </a:lnTo>
                <a:lnTo>
                  <a:pt x="1422" y="978"/>
                </a:lnTo>
                <a:lnTo>
                  <a:pt x="1420" y="978"/>
                </a:lnTo>
                <a:lnTo>
                  <a:pt x="1420" y="979"/>
                </a:lnTo>
                <a:lnTo>
                  <a:pt x="1419" y="979"/>
                </a:lnTo>
                <a:lnTo>
                  <a:pt x="1419" y="980"/>
                </a:lnTo>
                <a:lnTo>
                  <a:pt x="1417" y="980"/>
                </a:lnTo>
                <a:lnTo>
                  <a:pt x="1416" y="980"/>
                </a:lnTo>
                <a:lnTo>
                  <a:pt x="1414" y="982"/>
                </a:lnTo>
                <a:lnTo>
                  <a:pt x="1413" y="982"/>
                </a:lnTo>
                <a:lnTo>
                  <a:pt x="1411" y="983"/>
                </a:lnTo>
                <a:lnTo>
                  <a:pt x="1411" y="982"/>
                </a:lnTo>
                <a:lnTo>
                  <a:pt x="1410" y="983"/>
                </a:lnTo>
                <a:lnTo>
                  <a:pt x="1408" y="983"/>
                </a:lnTo>
                <a:lnTo>
                  <a:pt x="1407" y="985"/>
                </a:lnTo>
                <a:lnTo>
                  <a:pt x="1405" y="985"/>
                </a:lnTo>
                <a:lnTo>
                  <a:pt x="1405" y="986"/>
                </a:lnTo>
                <a:lnTo>
                  <a:pt x="1404" y="986"/>
                </a:lnTo>
                <a:lnTo>
                  <a:pt x="1402" y="988"/>
                </a:lnTo>
                <a:lnTo>
                  <a:pt x="1401" y="988"/>
                </a:lnTo>
                <a:lnTo>
                  <a:pt x="1401" y="989"/>
                </a:lnTo>
                <a:lnTo>
                  <a:pt x="1401" y="991"/>
                </a:lnTo>
                <a:lnTo>
                  <a:pt x="1399" y="989"/>
                </a:lnTo>
                <a:lnTo>
                  <a:pt x="1399" y="991"/>
                </a:lnTo>
                <a:lnTo>
                  <a:pt x="1399" y="992"/>
                </a:lnTo>
                <a:lnTo>
                  <a:pt x="1399" y="994"/>
                </a:lnTo>
                <a:lnTo>
                  <a:pt x="1399" y="995"/>
                </a:lnTo>
                <a:lnTo>
                  <a:pt x="1399" y="997"/>
                </a:lnTo>
                <a:lnTo>
                  <a:pt x="1399" y="998"/>
                </a:lnTo>
                <a:lnTo>
                  <a:pt x="1401" y="998"/>
                </a:lnTo>
                <a:lnTo>
                  <a:pt x="1401" y="1000"/>
                </a:lnTo>
                <a:lnTo>
                  <a:pt x="1401" y="1001"/>
                </a:lnTo>
                <a:lnTo>
                  <a:pt x="1402" y="1001"/>
                </a:lnTo>
                <a:lnTo>
                  <a:pt x="1402" y="1003"/>
                </a:lnTo>
                <a:lnTo>
                  <a:pt x="1402" y="1004"/>
                </a:lnTo>
                <a:lnTo>
                  <a:pt x="1404" y="1004"/>
                </a:lnTo>
                <a:lnTo>
                  <a:pt x="1404" y="1005"/>
                </a:lnTo>
                <a:lnTo>
                  <a:pt x="1404" y="1007"/>
                </a:lnTo>
                <a:lnTo>
                  <a:pt x="1404" y="1008"/>
                </a:lnTo>
                <a:lnTo>
                  <a:pt x="1404" y="1010"/>
                </a:lnTo>
                <a:lnTo>
                  <a:pt x="1404" y="1011"/>
                </a:lnTo>
                <a:lnTo>
                  <a:pt x="1404" y="1011"/>
                </a:lnTo>
                <a:lnTo>
                  <a:pt x="1404" y="1013"/>
                </a:lnTo>
                <a:lnTo>
                  <a:pt x="1404" y="1014"/>
                </a:lnTo>
                <a:lnTo>
                  <a:pt x="1402" y="1014"/>
                </a:lnTo>
                <a:lnTo>
                  <a:pt x="1401" y="1016"/>
                </a:lnTo>
                <a:lnTo>
                  <a:pt x="1401" y="1017"/>
                </a:lnTo>
                <a:lnTo>
                  <a:pt x="1399" y="1017"/>
                </a:lnTo>
                <a:lnTo>
                  <a:pt x="1397" y="1019"/>
                </a:lnTo>
                <a:lnTo>
                  <a:pt x="1395" y="1019"/>
                </a:lnTo>
                <a:lnTo>
                  <a:pt x="1394" y="1019"/>
                </a:lnTo>
                <a:lnTo>
                  <a:pt x="1394" y="1017"/>
                </a:lnTo>
                <a:lnTo>
                  <a:pt x="1394" y="1016"/>
                </a:lnTo>
                <a:lnTo>
                  <a:pt x="1392" y="1016"/>
                </a:lnTo>
                <a:lnTo>
                  <a:pt x="1394" y="1014"/>
                </a:lnTo>
                <a:lnTo>
                  <a:pt x="1394" y="1013"/>
                </a:lnTo>
                <a:lnTo>
                  <a:pt x="1392" y="1013"/>
                </a:lnTo>
                <a:lnTo>
                  <a:pt x="1392" y="1011"/>
                </a:lnTo>
                <a:lnTo>
                  <a:pt x="1391" y="1011"/>
                </a:lnTo>
                <a:lnTo>
                  <a:pt x="1391" y="1011"/>
                </a:lnTo>
                <a:lnTo>
                  <a:pt x="1392" y="1011"/>
                </a:lnTo>
                <a:lnTo>
                  <a:pt x="1391" y="1010"/>
                </a:lnTo>
                <a:lnTo>
                  <a:pt x="1391" y="1008"/>
                </a:lnTo>
                <a:lnTo>
                  <a:pt x="1389" y="1008"/>
                </a:lnTo>
                <a:lnTo>
                  <a:pt x="1389" y="1007"/>
                </a:lnTo>
                <a:lnTo>
                  <a:pt x="1391" y="1005"/>
                </a:lnTo>
                <a:lnTo>
                  <a:pt x="1391" y="1004"/>
                </a:lnTo>
                <a:lnTo>
                  <a:pt x="1392" y="1004"/>
                </a:lnTo>
                <a:lnTo>
                  <a:pt x="1392" y="1003"/>
                </a:lnTo>
                <a:lnTo>
                  <a:pt x="1394" y="1001"/>
                </a:lnTo>
                <a:lnTo>
                  <a:pt x="1395" y="1000"/>
                </a:lnTo>
                <a:lnTo>
                  <a:pt x="1395" y="998"/>
                </a:lnTo>
                <a:lnTo>
                  <a:pt x="1397" y="997"/>
                </a:lnTo>
                <a:lnTo>
                  <a:pt x="1398" y="997"/>
                </a:lnTo>
                <a:lnTo>
                  <a:pt x="1398" y="995"/>
                </a:lnTo>
                <a:lnTo>
                  <a:pt x="1398" y="994"/>
                </a:lnTo>
                <a:lnTo>
                  <a:pt x="1398" y="992"/>
                </a:lnTo>
                <a:lnTo>
                  <a:pt x="1399" y="992"/>
                </a:lnTo>
                <a:lnTo>
                  <a:pt x="1398" y="991"/>
                </a:lnTo>
                <a:lnTo>
                  <a:pt x="1398" y="989"/>
                </a:lnTo>
                <a:lnTo>
                  <a:pt x="1398" y="988"/>
                </a:lnTo>
                <a:lnTo>
                  <a:pt x="1397" y="986"/>
                </a:lnTo>
                <a:lnTo>
                  <a:pt x="1398" y="986"/>
                </a:lnTo>
                <a:lnTo>
                  <a:pt x="1397" y="985"/>
                </a:lnTo>
                <a:lnTo>
                  <a:pt x="1397" y="983"/>
                </a:lnTo>
                <a:lnTo>
                  <a:pt x="1395" y="980"/>
                </a:lnTo>
                <a:lnTo>
                  <a:pt x="1395" y="978"/>
                </a:lnTo>
                <a:lnTo>
                  <a:pt x="1395" y="976"/>
                </a:lnTo>
                <a:lnTo>
                  <a:pt x="1397" y="976"/>
                </a:lnTo>
                <a:lnTo>
                  <a:pt x="1399" y="975"/>
                </a:lnTo>
                <a:lnTo>
                  <a:pt x="1402" y="975"/>
                </a:lnTo>
                <a:lnTo>
                  <a:pt x="1404" y="975"/>
                </a:lnTo>
                <a:lnTo>
                  <a:pt x="1404" y="975"/>
                </a:lnTo>
                <a:lnTo>
                  <a:pt x="1405" y="973"/>
                </a:lnTo>
                <a:lnTo>
                  <a:pt x="1405" y="972"/>
                </a:lnTo>
                <a:lnTo>
                  <a:pt x="1407" y="972"/>
                </a:lnTo>
                <a:lnTo>
                  <a:pt x="1407" y="972"/>
                </a:lnTo>
                <a:lnTo>
                  <a:pt x="1407" y="970"/>
                </a:lnTo>
                <a:lnTo>
                  <a:pt x="1407" y="969"/>
                </a:lnTo>
                <a:lnTo>
                  <a:pt x="1407" y="966"/>
                </a:lnTo>
                <a:lnTo>
                  <a:pt x="1405" y="964"/>
                </a:lnTo>
                <a:lnTo>
                  <a:pt x="1404" y="964"/>
                </a:lnTo>
                <a:lnTo>
                  <a:pt x="1402" y="964"/>
                </a:lnTo>
                <a:lnTo>
                  <a:pt x="1402" y="963"/>
                </a:lnTo>
                <a:lnTo>
                  <a:pt x="1401" y="963"/>
                </a:lnTo>
                <a:lnTo>
                  <a:pt x="1401" y="964"/>
                </a:lnTo>
                <a:lnTo>
                  <a:pt x="1399" y="964"/>
                </a:lnTo>
                <a:lnTo>
                  <a:pt x="1398" y="964"/>
                </a:lnTo>
                <a:lnTo>
                  <a:pt x="1398" y="966"/>
                </a:lnTo>
                <a:lnTo>
                  <a:pt x="1398" y="967"/>
                </a:lnTo>
                <a:lnTo>
                  <a:pt x="1397" y="969"/>
                </a:lnTo>
                <a:lnTo>
                  <a:pt x="1397" y="967"/>
                </a:lnTo>
                <a:lnTo>
                  <a:pt x="1395" y="967"/>
                </a:lnTo>
                <a:lnTo>
                  <a:pt x="1394" y="967"/>
                </a:lnTo>
                <a:lnTo>
                  <a:pt x="1394" y="969"/>
                </a:lnTo>
                <a:lnTo>
                  <a:pt x="1394" y="970"/>
                </a:lnTo>
                <a:lnTo>
                  <a:pt x="1392" y="972"/>
                </a:lnTo>
                <a:lnTo>
                  <a:pt x="1392" y="973"/>
                </a:lnTo>
                <a:lnTo>
                  <a:pt x="1391" y="973"/>
                </a:lnTo>
                <a:lnTo>
                  <a:pt x="1391" y="975"/>
                </a:lnTo>
                <a:lnTo>
                  <a:pt x="1389" y="975"/>
                </a:lnTo>
                <a:lnTo>
                  <a:pt x="1388" y="975"/>
                </a:lnTo>
                <a:lnTo>
                  <a:pt x="1386" y="975"/>
                </a:lnTo>
                <a:lnTo>
                  <a:pt x="1385" y="975"/>
                </a:lnTo>
                <a:lnTo>
                  <a:pt x="1382" y="978"/>
                </a:lnTo>
                <a:lnTo>
                  <a:pt x="1380" y="979"/>
                </a:lnTo>
                <a:lnTo>
                  <a:pt x="1379" y="979"/>
                </a:lnTo>
                <a:lnTo>
                  <a:pt x="1379" y="980"/>
                </a:lnTo>
                <a:lnTo>
                  <a:pt x="1377" y="980"/>
                </a:lnTo>
                <a:lnTo>
                  <a:pt x="1377" y="982"/>
                </a:lnTo>
                <a:lnTo>
                  <a:pt x="1376" y="982"/>
                </a:lnTo>
                <a:lnTo>
                  <a:pt x="1374" y="982"/>
                </a:lnTo>
                <a:lnTo>
                  <a:pt x="1373" y="982"/>
                </a:lnTo>
                <a:lnTo>
                  <a:pt x="1372" y="982"/>
                </a:lnTo>
                <a:lnTo>
                  <a:pt x="1370" y="982"/>
                </a:lnTo>
                <a:lnTo>
                  <a:pt x="1369" y="982"/>
                </a:lnTo>
                <a:lnTo>
                  <a:pt x="1369" y="980"/>
                </a:lnTo>
                <a:lnTo>
                  <a:pt x="1367" y="980"/>
                </a:lnTo>
                <a:lnTo>
                  <a:pt x="1367" y="982"/>
                </a:lnTo>
                <a:lnTo>
                  <a:pt x="1366" y="980"/>
                </a:lnTo>
                <a:lnTo>
                  <a:pt x="1366" y="982"/>
                </a:lnTo>
                <a:lnTo>
                  <a:pt x="1364" y="982"/>
                </a:lnTo>
                <a:lnTo>
                  <a:pt x="1364" y="983"/>
                </a:lnTo>
                <a:lnTo>
                  <a:pt x="1364" y="985"/>
                </a:lnTo>
                <a:lnTo>
                  <a:pt x="1364" y="986"/>
                </a:lnTo>
                <a:lnTo>
                  <a:pt x="1364" y="988"/>
                </a:lnTo>
                <a:lnTo>
                  <a:pt x="1363" y="988"/>
                </a:lnTo>
                <a:lnTo>
                  <a:pt x="1363" y="989"/>
                </a:lnTo>
                <a:lnTo>
                  <a:pt x="1363" y="991"/>
                </a:lnTo>
                <a:lnTo>
                  <a:pt x="1361" y="991"/>
                </a:lnTo>
                <a:lnTo>
                  <a:pt x="1361" y="989"/>
                </a:lnTo>
                <a:lnTo>
                  <a:pt x="1360" y="988"/>
                </a:lnTo>
                <a:lnTo>
                  <a:pt x="1361" y="988"/>
                </a:lnTo>
                <a:lnTo>
                  <a:pt x="1363" y="988"/>
                </a:lnTo>
                <a:lnTo>
                  <a:pt x="1364" y="986"/>
                </a:lnTo>
                <a:lnTo>
                  <a:pt x="1363" y="986"/>
                </a:lnTo>
                <a:lnTo>
                  <a:pt x="1361" y="986"/>
                </a:lnTo>
                <a:lnTo>
                  <a:pt x="1360" y="986"/>
                </a:lnTo>
                <a:lnTo>
                  <a:pt x="1358" y="986"/>
                </a:lnTo>
                <a:lnTo>
                  <a:pt x="1357" y="985"/>
                </a:lnTo>
                <a:lnTo>
                  <a:pt x="1357" y="986"/>
                </a:lnTo>
                <a:lnTo>
                  <a:pt x="1355" y="986"/>
                </a:lnTo>
                <a:lnTo>
                  <a:pt x="1354" y="986"/>
                </a:lnTo>
                <a:lnTo>
                  <a:pt x="1354" y="988"/>
                </a:lnTo>
                <a:lnTo>
                  <a:pt x="1352" y="988"/>
                </a:lnTo>
                <a:lnTo>
                  <a:pt x="1352" y="989"/>
                </a:lnTo>
                <a:lnTo>
                  <a:pt x="1351" y="989"/>
                </a:lnTo>
                <a:lnTo>
                  <a:pt x="1351" y="991"/>
                </a:lnTo>
                <a:lnTo>
                  <a:pt x="1349" y="992"/>
                </a:lnTo>
                <a:lnTo>
                  <a:pt x="1348" y="992"/>
                </a:lnTo>
                <a:lnTo>
                  <a:pt x="1347" y="992"/>
                </a:lnTo>
                <a:lnTo>
                  <a:pt x="1347" y="994"/>
                </a:lnTo>
                <a:lnTo>
                  <a:pt x="1347" y="995"/>
                </a:lnTo>
                <a:lnTo>
                  <a:pt x="1347" y="997"/>
                </a:lnTo>
                <a:lnTo>
                  <a:pt x="1345" y="997"/>
                </a:lnTo>
                <a:lnTo>
                  <a:pt x="1345" y="998"/>
                </a:lnTo>
                <a:lnTo>
                  <a:pt x="1345" y="1000"/>
                </a:lnTo>
                <a:lnTo>
                  <a:pt x="1345" y="1001"/>
                </a:lnTo>
                <a:lnTo>
                  <a:pt x="1344" y="1001"/>
                </a:lnTo>
                <a:lnTo>
                  <a:pt x="1344" y="1003"/>
                </a:lnTo>
                <a:lnTo>
                  <a:pt x="1344" y="1004"/>
                </a:lnTo>
                <a:lnTo>
                  <a:pt x="1344" y="1005"/>
                </a:lnTo>
                <a:lnTo>
                  <a:pt x="1344" y="1007"/>
                </a:lnTo>
                <a:lnTo>
                  <a:pt x="1342" y="1007"/>
                </a:lnTo>
                <a:lnTo>
                  <a:pt x="1342" y="1008"/>
                </a:lnTo>
                <a:lnTo>
                  <a:pt x="1342" y="1010"/>
                </a:lnTo>
                <a:lnTo>
                  <a:pt x="1344" y="1010"/>
                </a:lnTo>
                <a:lnTo>
                  <a:pt x="1344" y="1011"/>
                </a:lnTo>
                <a:lnTo>
                  <a:pt x="1342" y="1011"/>
                </a:lnTo>
                <a:lnTo>
                  <a:pt x="1342" y="1013"/>
                </a:lnTo>
                <a:lnTo>
                  <a:pt x="1341" y="1013"/>
                </a:lnTo>
                <a:lnTo>
                  <a:pt x="1339" y="1013"/>
                </a:lnTo>
                <a:lnTo>
                  <a:pt x="1338" y="1013"/>
                </a:lnTo>
                <a:lnTo>
                  <a:pt x="1336" y="1013"/>
                </a:lnTo>
                <a:lnTo>
                  <a:pt x="1336" y="1014"/>
                </a:lnTo>
                <a:lnTo>
                  <a:pt x="1336" y="1014"/>
                </a:lnTo>
                <a:lnTo>
                  <a:pt x="1336" y="1016"/>
                </a:lnTo>
                <a:lnTo>
                  <a:pt x="1335" y="1017"/>
                </a:lnTo>
                <a:lnTo>
                  <a:pt x="1335" y="1019"/>
                </a:lnTo>
                <a:lnTo>
                  <a:pt x="1333" y="1019"/>
                </a:lnTo>
                <a:lnTo>
                  <a:pt x="1333" y="1020"/>
                </a:lnTo>
                <a:lnTo>
                  <a:pt x="1332" y="1020"/>
                </a:lnTo>
                <a:lnTo>
                  <a:pt x="1332" y="1022"/>
                </a:lnTo>
                <a:lnTo>
                  <a:pt x="1330" y="1022"/>
                </a:lnTo>
                <a:lnTo>
                  <a:pt x="1330" y="1023"/>
                </a:lnTo>
                <a:lnTo>
                  <a:pt x="1329" y="1023"/>
                </a:lnTo>
                <a:lnTo>
                  <a:pt x="1327" y="1025"/>
                </a:lnTo>
                <a:lnTo>
                  <a:pt x="1326" y="1026"/>
                </a:lnTo>
                <a:lnTo>
                  <a:pt x="1324" y="1026"/>
                </a:lnTo>
                <a:lnTo>
                  <a:pt x="1324" y="1028"/>
                </a:lnTo>
                <a:lnTo>
                  <a:pt x="1326" y="1029"/>
                </a:lnTo>
                <a:lnTo>
                  <a:pt x="1326" y="1030"/>
                </a:lnTo>
                <a:lnTo>
                  <a:pt x="1326" y="1032"/>
                </a:lnTo>
                <a:lnTo>
                  <a:pt x="1326" y="1033"/>
                </a:lnTo>
                <a:lnTo>
                  <a:pt x="1326" y="1035"/>
                </a:lnTo>
                <a:lnTo>
                  <a:pt x="1326" y="1036"/>
                </a:lnTo>
                <a:lnTo>
                  <a:pt x="1326" y="1038"/>
                </a:lnTo>
                <a:lnTo>
                  <a:pt x="1324" y="1038"/>
                </a:lnTo>
                <a:lnTo>
                  <a:pt x="1323" y="1038"/>
                </a:lnTo>
                <a:lnTo>
                  <a:pt x="1323" y="1036"/>
                </a:lnTo>
                <a:lnTo>
                  <a:pt x="1324" y="1036"/>
                </a:lnTo>
                <a:lnTo>
                  <a:pt x="1324" y="1035"/>
                </a:lnTo>
                <a:lnTo>
                  <a:pt x="1323" y="1035"/>
                </a:lnTo>
                <a:lnTo>
                  <a:pt x="1323" y="1033"/>
                </a:lnTo>
                <a:lnTo>
                  <a:pt x="1323" y="1032"/>
                </a:lnTo>
                <a:lnTo>
                  <a:pt x="1322" y="1032"/>
                </a:lnTo>
                <a:lnTo>
                  <a:pt x="1322" y="1029"/>
                </a:lnTo>
                <a:lnTo>
                  <a:pt x="1320" y="1029"/>
                </a:lnTo>
                <a:lnTo>
                  <a:pt x="1319" y="1028"/>
                </a:lnTo>
                <a:lnTo>
                  <a:pt x="1319" y="1026"/>
                </a:lnTo>
                <a:lnTo>
                  <a:pt x="1319" y="1025"/>
                </a:lnTo>
                <a:lnTo>
                  <a:pt x="1317" y="1025"/>
                </a:lnTo>
                <a:lnTo>
                  <a:pt x="1316" y="1025"/>
                </a:lnTo>
                <a:lnTo>
                  <a:pt x="1316" y="1023"/>
                </a:lnTo>
                <a:lnTo>
                  <a:pt x="1314" y="1022"/>
                </a:lnTo>
                <a:lnTo>
                  <a:pt x="1313" y="1020"/>
                </a:lnTo>
                <a:lnTo>
                  <a:pt x="1313" y="1019"/>
                </a:lnTo>
                <a:lnTo>
                  <a:pt x="1313" y="1017"/>
                </a:lnTo>
                <a:lnTo>
                  <a:pt x="1311" y="1017"/>
                </a:lnTo>
                <a:lnTo>
                  <a:pt x="1311" y="1016"/>
                </a:lnTo>
                <a:lnTo>
                  <a:pt x="1310" y="1016"/>
                </a:lnTo>
                <a:lnTo>
                  <a:pt x="1308" y="1016"/>
                </a:lnTo>
                <a:lnTo>
                  <a:pt x="1308" y="1014"/>
                </a:lnTo>
                <a:lnTo>
                  <a:pt x="1307" y="1014"/>
                </a:lnTo>
                <a:lnTo>
                  <a:pt x="1305" y="1013"/>
                </a:lnTo>
                <a:lnTo>
                  <a:pt x="1304" y="1013"/>
                </a:lnTo>
                <a:lnTo>
                  <a:pt x="1304" y="1011"/>
                </a:lnTo>
                <a:lnTo>
                  <a:pt x="1302" y="1011"/>
                </a:lnTo>
                <a:lnTo>
                  <a:pt x="1302" y="1013"/>
                </a:lnTo>
                <a:lnTo>
                  <a:pt x="1301" y="1013"/>
                </a:lnTo>
                <a:lnTo>
                  <a:pt x="1301" y="1011"/>
                </a:lnTo>
                <a:lnTo>
                  <a:pt x="1301" y="1011"/>
                </a:lnTo>
                <a:lnTo>
                  <a:pt x="1301" y="1013"/>
                </a:lnTo>
                <a:lnTo>
                  <a:pt x="1299" y="1013"/>
                </a:lnTo>
                <a:lnTo>
                  <a:pt x="1299" y="1011"/>
                </a:lnTo>
                <a:lnTo>
                  <a:pt x="1298" y="1011"/>
                </a:lnTo>
                <a:lnTo>
                  <a:pt x="1298" y="1011"/>
                </a:lnTo>
                <a:lnTo>
                  <a:pt x="1297" y="1011"/>
                </a:lnTo>
                <a:lnTo>
                  <a:pt x="1295" y="1011"/>
                </a:lnTo>
                <a:lnTo>
                  <a:pt x="1294" y="1011"/>
                </a:lnTo>
                <a:lnTo>
                  <a:pt x="1292" y="1011"/>
                </a:lnTo>
                <a:lnTo>
                  <a:pt x="1292" y="1010"/>
                </a:lnTo>
                <a:lnTo>
                  <a:pt x="1291" y="1010"/>
                </a:lnTo>
                <a:lnTo>
                  <a:pt x="1289" y="1011"/>
                </a:lnTo>
                <a:lnTo>
                  <a:pt x="1289" y="1011"/>
                </a:lnTo>
                <a:lnTo>
                  <a:pt x="1288" y="1011"/>
                </a:lnTo>
                <a:lnTo>
                  <a:pt x="1288" y="1013"/>
                </a:lnTo>
                <a:lnTo>
                  <a:pt x="1286" y="1013"/>
                </a:lnTo>
                <a:lnTo>
                  <a:pt x="1286" y="1014"/>
                </a:lnTo>
                <a:lnTo>
                  <a:pt x="1285" y="1014"/>
                </a:lnTo>
                <a:lnTo>
                  <a:pt x="1283" y="1014"/>
                </a:lnTo>
                <a:lnTo>
                  <a:pt x="1283" y="1016"/>
                </a:lnTo>
                <a:lnTo>
                  <a:pt x="1282" y="1016"/>
                </a:lnTo>
                <a:lnTo>
                  <a:pt x="1280" y="1016"/>
                </a:lnTo>
                <a:lnTo>
                  <a:pt x="1280" y="1017"/>
                </a:lnTo>
                <a:lnTo>
                  <a:pt x="1279" y="1017"/>
                </a:lnTo>
                <a:lnTo>
                  <a:pt x="1277" y="1017"/>
                </a:lnTo>
                <a:lnTo>
                  <a:pt x="1276" y="1019"/>
                </a:lnTo>
                <a:lnTo>
                  <a:pt x="1274" y="1019"/>
                </a:lnTo>
                <a:lnTo>
                  <a:pt x="1273" y="1020"/>
                </a:lnTo>
                <a:lnTo>
                  <a:pt x="1273" y="1022"/>
                </a:lnTo>
                <a:lnTo>
                  <a:pt x="1272" y="1022"/>
                </a:lnTo>
                <a:lnTo>
                  <a:pt x="1270" y="1022"/>
                </a:lnTo>
                <a:lnTo>
                  <a:pt x="1269" y="1023"/>
                </a:lnTo>
                <a:lnTo>
                  <a:pt x="1267" y="1023"/>
                </a:lnTo>
                <a:lnTo>
                  <a:pt x="1266" y="1023"/>
                </a:lnTo>
                <a:lnTo>
                  <a:pt x="1266" y="1023"/>
                </a:lnTo>
                <a:lnTo>
                  <a:pt x="1264" y="1023"/>
                </a:lnTo>
                <a:lnTo>
                  <a:pt x="1263" y="1022"/>
                </a:lnTo>
                <a:lnTo>
                  <a:pt x="1261" y="1020"/>
                </a:lnTo>
                <a:lnTo>
                  <a:pt x="1260" y="1020"/>
                </a:lnTo>
                <a:lnTo>
                  <a:pt x="1258" y="1020"/>
                </a:lnTo>
                <a:lnTo>
                  <a:pt x="1257" y="1020"/>
                </a:lnTo>
                <a:lnTo>
                  <a:pt x="1255" y="1020"/>
                </a:lnTo>
                <a:lnTo>
                  <a:pt x="1254" y="1020"/>
                </a:lnTo>
                <a:lnTo>
                  <a:pt x="1254" y="1019"/>
                </a:lnTo>
                <a:lnTo>
                  <a:pt x="1254" y="1017"/>
                </a:lnTo>
                <a:lnTo>
                  <a:pt x="1255" y="1017"/>
                </a:lnTo>
                <a:lnTo>
                  <a:pt x="1255" y="1016"/>
                </a:lnTo>
                <a:lnTo>
                  <a:pt x="1254" y="1016"/>
                </a:lnTo>
                <a:lnTo>
                  <a:pt x="1252" y="1016"/>
                </a:lnTo>
                <a:lnTo>
                  <a:pt x="1252" y="1014"/>
                </a:lnTo>
                <a:lnTo>
                  <a:pt x="1252" y="1013"/>
                </a:lnTo>
                <a:lnTo>
                  <a:pt x="1254" y="1013"/>
                </a:lnTo>
                <a:lnTo>
                  <a:pt x="1252" y="1011"/>
                </a:lnTo>
                <a:lnTo>
                  <a:pt x="1251" y="1011"/>
                </a:lnTo>
                <a:lnTo>
                  <a:pt x="1251" y="1010"/>
                </a:lnTo>
                <a:lnTo>
                  <a:pt x="1249" y="1010"/>
                </a:lnTo>
                <a:lnTo>
                  <a:pt x="1248" y="1010"/>
                </a:lnTo>
                <a:lnTo>
                  <a:pt x="1248" y="1008"/>
                </a:lnTo>
                <a:lnTo>
                  <a:pt x="1247" y="1007"/>
                </a:lnTo>
                <a:lnTo>
                  <a:pt x="1247" y="1005"/>
                </a:lnTo>
                <a:lnTo>
                  <a:pt x="1245" y="1005"/>
                </a:lnTo>
                <a:lnTo>
                  <a:pt x="1245" y="1004"/>
                </a:lnTo>
                <a:lnTo>
                  <a:pt x="1244" y="1003"/>
                </a:lnTo>
                <a:lnTo>
                  <a:pt x="1244" y="1001"/>
                </a:lnTo>
                <a:lnTo>
                  <a:pt x="1241" y="998"/>
                </a:lnTo>
                <a:lnTo>
                  <a:pt x="1241" y="995"/>
                </a:lnTo>
                <a:lnTo>
                  <a:pt x="1241" y="994"/>
                </a:lnTo>
                <a:lnTo>
                  <a:pt x="1239" y="991"/>
                </a:lnTo>
                <a:lnTo>
                  <a:pt x="1239" y="989"/>
                </a:lnTo>
                <a:lnTo>
                  <a:pt x="1239" y="988"/>
                </a:lnTo>
                <a:lnTo>
                  <a:pt x="1238" y="988"/>
                </a:lnTo>
                <a:lnTo>
                  <a:pt x="1238" y="986"/>
                </a:lnTo>
                <a:lnTo>
                  <a:pt x="1238" y="985"/>
                </a:lnTo>
                <a:lnTo>
                  <a:pt x="1236" y="985"/>
                </a:lnTo>
                <a:lnTo>
                  <a:pt x="1236" y="982"/>
                </a:lnTo>
                <a:lnTo>
                  <a:pt x="1238" y="980"/>
                </a:lnTo>
                <a:lnTo>
                  <a:pt x="1238" y="979"/>
                </a:lnTo>
                <a:lnTo>
                  <a:pt x="1239" y="979"/>
                </a:lnTo>
                <a:lnTo>
                  <a:pt x="1239" y="978"/>
                </a:lnTo>
                <a:lnTo>
                  <a:pt x="1239" y="976"/>
                </a:lnTo>
                <a:lnTo>
                  <a:pt x="1241" y="976"/>
                </a:lnTo>
                <a:lnTo>
                  <a:pt x="1241" y="975"/>
                </a:lnTo>
                <a:lnTo>
                  <a:pt x="1239" y="975"/>
                </a:lnTo>
                <a:lnTo>
                  <a:pt x="1239" y="973"/>
                </a:lnTo>
                <a:lnTo>
                  <a:pt x="1239" y="972"/>
                </a:lnTo>
                <a:lnTo>
                  <a:pt x="1241" y="972"/>
                </a:lnTo>
                <a:lnTo>
                  <a:pt x="1242" y="969"/>
                </a:lnTo>
                <a:lnTo>
                  <a:pt x="1241" y="970"/>
                </a:lnTo>
                <a:lnTo>
                  <a:pt x="1241" y="969"/>
                </a:lnTo>
                <a:lnTo>
                  <a:pt x="1242" y="969"/>
                </a:lnTo>
                <a:lnTo>
                  <a:pt x="1242" y="967"/>
                </a:lnTo>
                <a:lnTo>
                  <a:pt x="1244" y="966"/>
                </a:lnTo>
                <a:lnTo>
                  <a:pt x="1242" y="966"/>
                </a:lnTo>
                <a:lnTo>
                  <a:pt x="1242" y="964"/>
                </a:lnTo>
                <a:lnTo>
                  <a:pt x="1242" y="963"/>
                </a:lnTo>
                <a:lnTo>
                  <a:pt x="1242" y="961"/>
                </a:lnTo>
                <a:lnTo>
                  <a:pt x="1244" y="961"/>
                </a:lnTo>
                <a:lnTo>
                  <a:pt x="1244" y="960"/>
                </a:lnTo>
                <a:lnTo>
                  <a:pt x="1244" y="958"/>
                </a:lnTo>
                <a:lnTo>
                  <a:pt x="1244" y="957"/>
                </a:lnTo>
                <a:lnTo>
                  <a:pt x="1245" y="957"/>
                </a:lnTo>
                <a:lnTo>
                  <a:pt x="1245" y="958"/>
                </a:lnTo>
                <a:lnTo>
                  <a:pt x="1245" y="960"/>
                </a:lnTo>
                <a:lnTo>
                  <a:pt x="1247" y="955"/>
                </a:lnTo>
                <a:lnTo>
                  <a:pt x="1247" y="954"/>
                </a:lnTo>
                <a:lnTo>
                  <a:pt x="1247" y="950"/>
                </a:lnTo>
                <a:lnTo>
                  <a:pt x="1247" y="947"/>
                </a:lnTo>
                <a:lnTo>
                  <a:pt x="1248" y="947"/>
                </a:lnTo>
                <a:lnTo>
                  <a:pt x="1248" y="945"/>
                </a:lnTo>
                <a:lnTo>
                  <a:pt x="1248" y="944"/>
                </a:lnTo>
                <a:lnTo>
                  <a:pt x="1248" y="942"/>
                </a:lnTo>
                <a:lnTo>
                  <a:pt x="1249" y="939"/>
                </a:lnTo>
                <a:lnTo>
                  <a:pt x="1251" y="939"/>
                </a:lnTo>
                <a:lnTo>
                  <a:pt x="1251" y="938"/>
                </a:lnTo>
                <a:lnTo>
                  <a:pt x="1252" y="938"/>
                </a:lnTo>
                <a:lnTo>
                  <a:pt x="1252" y="936"/>
                </a:lnTo>
                <a:lnTo>
                  <a:pt x="1254" y="935"/>
                </a:lnTo>
                <a:lnTo>
                  <a:pt x="1255" y="933"/>
                </a:lnTo>
                <a:lnTo>
                  <a:pt x="1255" y="932"/>
                </a:lnTo>
                <a:lnTo>
                  <a:pt x="1255" y="930"/>
                </a:lnTo>
                <a:lnTo>
                  <a:pt x="1255" y="929"/>
                </a:lnTo>
                <a:lnTo>
                  <a:pt x="1254" y="929"/>
                </a:lnTo>
                <a:lnTo>
                  <a:pt x="1254" y="926"/>
                </a:lnTo>
                <a:lnTo>
                  <a:pt x="1254" y="925"/>
                </a:lnTo>
                <a:lnTo>
                  <a:pt x="1254" y="923"/>
                </a:lnTo>
                <a:lnTo>
                  <a:pt x="1255" y="923"/>
                </a:lnTo>
                <a:lnTo>
                  <a:pt x="1257" y="923"/>
                </a:lnTo>
                <a:lnTo>
                  <a:pt x="1257" y="922"/>
                </a:lnTo>
                <a:lnTo>
                  <a:pt x="1255" y="920"/>
                </a:lnTo>
                <a:lnTo>
                  <a:pt x="1255" y="919"/>
                </a:lnTo>
                <a:lnTo>
                  <a:pt x="1255" y="917"/>
                </a:lnTo>
                <a:lnTo>
                  <a:pt x="1252" y="916"/>
                </a:lnTo>
                <a:lnTo>
                  <a:pt x="1252" y="917"/>
                </a:lnTo>
                <a:lnTo>
                  <a:pt x="1254" y="917"/>
                </a:lnTo>
                <a:lnTo>
                  <a:pt x="1254" y="919"/>
                </a:lnTo>
                <a:lnTo>
                  <a:pt x="1252" y="919"/>
                </a:lnTo>
                <a:lnTo>
                  <a:pt x="1252" y="917"/>
                </a:lnTo>
                <a:lnTo>
                  <a:pt x="1251" y="917"/>
                </a:lnTo>
                <a:lnTo>
                  <a:pt x="1251" y="919"/>
                </a:lnTo>
                <a:lnTo>
                  <a:pt x="1249" y="919"/>
                </a:lnTo>
                <a:lnTo>
                  <a:pt x="1249" y="917"/>
                </a:lnTo>
                <a:lnTo>
                  <a:pt x="1249" y="916"/>
                </a:lnTo>
                <a:lnTo>
                  <a:pt x="1248" y="916"/>
                </a:lnTo>
                <a:lnTo>
                  <a:pt x="1247" y="917"/>
                </a:lnTo>
                <a:lnTo>
                  <a:pt x="1247" y="916"/>
                </a:lnTo>
                <a:lnTo>
                  <a:pt x="1245" y="916"/>
                </a:lnTo>
                <a:lnTo>
                  <a:pt x="1245" y="914"/>
                </a:lnTo>
                <a:lnTo>
                  <a:pt x="1247" y="914"/>
                </a:lnTo>
                <a:lnTo>
                  <a:pt x="1247" y="913"/>
                </a:lnTo>
                <a:lnTo>
                  <a:pt x="1248" y="913"/>
                </a:lnTo>
                <a:lnTo>
                  <a:pt x="1247" y="911"/>
                </a:lnTo>
                <a:lnTo>
                  <a:pt x="1247" y="910"/>
                </a:lnTo>
                <a:lnTo>
                  <a:pt x="1245" y="908"/>
                </a:lnTo>
                <a:lnTo>
                  <a:pt x="1244" y="908"/>
                </a:lnTo>
                <a:lnTo>
                  <a:pt x="1242" y="907"/>
                </a:lnTo>
                <a:lnTo>
                  <a:pt x="1241" y="907"/>
                </a:lnTo>
                <a:lnTo>
                  <a:pt x="1241" y="908"/>
                </a:lnTo>
                <a:lnTo>
                  <a:pt x="1239" y="908"/>
                </a:lnTo>
                <a:lnTo>
                  <a:pt x="1239" y="907"/>
                </a:lnTo>
                <a:lnTo>
                  <a:pt x="1238" y="905"/>
                </a:lnTo>
                <a:lnTo>
                  <a:pt x="1236" y="905"/>
                </a:lnTo>
                <a:lnTo>
                  <a:pt x="1235" y="905"/>
                </a:lnTo>
                <a:lnTo>
                  <a:pt x="1233" y="905"/>
                </a:lnTo>
                <a:lnTo>
                  <a:pt x="1233" y="907"/>
                </a:lnTo>
                <a:lnTo>
                  <a:pt x="1232" y="907"/>
                </a:lnTo>
                <a:lnTo>
                  <a:pt x="1230" y="907"/>
                </a:lnTo>
                <a:lnTo>
                  <a:pt x="1230" y="907"/>
                </a:lnTo>
                <a:lnTo>
                  <a:pt x="1229" y="907"/>
                </a:lnTo>
                <a:lnTo>
                  <a:pt x="1229" y="905"/>
                </a:lnTo>
                <a:lnTo>
                  <a:pt x="1227" y="905"/>
                </a:lnTo>
                <a:lnTo>
                  <a:pt x="1226" y="905"/>
                </a:lnTo>
                <a:lnTo>
                  <a:pt x="1226" y="904"/>
                </a:lnTo>
                <a:lnTo>
                  <a:pt x="1224" y="904"/>
                </a:lnTo>
                <a:lnTo>
                  <a:pt x="1224" y="905"/>
                </a:lnTo>
                <a:lnTo>
                  <a:pt x="1223" y="907"/>
                </a:lnTo>
                <a:lnTo>
                  <a:pt x="1222" y="907"/>
                </a:lnTo>
                <a:lnTo>
                  <a:pt x="1220" y="907"/>
                </a:lnTo>
                <a:lnTo>
                  <a:pt x="1219" y="908"/>
                </a:lnTo>
                <a:lnTo>
                  <a:pt x="1217" y="908"/>
                </a:lnTo>
                <a:lnTo>
                  <a:pt x="1216" y="908"/>
                </a:lnTo>
                <a:lnTo>
                  <a:pt x="1213" y="908"/>
                </a:lnTo>
                <a:lnTo>
                  <a:pt x="1211" y="908"/>
                </a:lnTo>
                <a:lnTo>
                  <a:pt x="1210" y="908"/>
                </a:lnTo>
                <a:lnTo>
                  <a:pt x="1208" y="908"/>
                </a:lnTo>
                <a:lnTo>
                  <a:pt x="1207" y="908"/>
                </a:lnTo>
                <a:lnTo>
                  <a:pt x="1205" y="907"/>
                </a:lnTo>
                <a:lnTo>
                  <a:pt x="1204" y="907"/>
                </a:lnTo>
                <a:lnTo>
                  <a:pt x="1204" y="908"/>
                </a:lnTo>
                <a:lnTo>
                  <a:pt x="1202" y="908"/>
                </a:lnTo>
                <a:lnTo>
                  <a:pt x="1201" y="907"/>
                </a:lnTo>
                <a:lnTo>
                  <a:pt x="1201" y="905"/>
                </a:lnTo>
                <a:lnTo>
                  <a:pt x="1199" y="905"/>
                </a:lnTo>
                <a:lnTo>
                  <a:pt x="1199" y="907"/>
                </a:lnTo>
                <a:lnTo>
                  <a:pt x="1198" y="907"/>
                </a:lnTo>
                <a:lnTo>
                  <a:pt x="1197" y="907"/>
                </a:lnTo>
                <a:lnTo>
                  <a:pt x="1197" y="908"/>
                </a:lnTo>
                <a:lnTo>
                  <a:pt x="1195" y="908"/>
                </a:lnTo>
                <a:lnTo>
                  <a:pt x="1195" y="910"/>
                </a:lnTo>
                <a:lnTo>
                  <a:pt x="1194" y="910"/>
                </a:lnTo>
                <a:lnTo>
                  <a:pt x="1194" y="908"/>
                </a:lnTo>
                <a:lnTo>
                  <a:pt x="1192" y="908"/>
                </a:lnTo>
                <a:lnTo>
                  <a:pt x="1191" y="907"/>
                </a:lnTo>
                <a:lnTo>
                  <a:pt x="1191" y="905"/>
                </a:lnTo>
                <a:lnTo>
                  <a:pt x="1189" y="905"/>
                </a:lnTo>
                <a:lnTo>
                  <a:pt x="1189" y="907"/>
                </a:lnTo>
                <a:lnTo>
                  <a:pt x="1189" y="908"/>
                </a:lnTo>
                <a:lnTo>
                  <a:pt x="1189" y="910"/>
                </a:lnTo>
                <a:lnTo>
                  <a:pt x="1188" y="910"/>
                </a:lnTo>
                <a:lnTo>
                  <a:pt x="1188" y="908"/>
                </a:lnTo>
                <a:lnTo>
                  <a:pt x="1186" y="908"/>
                </a:lnTo>
                <a:lnTo>
                  <a:pt x="1186" y="907"/>
                </a:lnTo>
                <a:lnTo>
                  <a:pt x="1185" y="907"/>
                </a:lnTo>
                <a:lnTo>
                  <a:pt x="1185" y="905"/>
                </a:lnTo>
                <a:lnTo>
                  <a:pt x="1186" y="904"/>
                </a:lnTo>
                <a:lnTo>
                  <a:pt x="1188" y="904"/>
                </a:lnTo>
                <a:lnTo>
                  <a:pt x="1188" y="902"/>
                </a:lnTo>
                <a:lnTo>
                  <a:pt x="1189" y="902"/>
                </a:lnTo>
                <a:lnTo>
                  <a:pt x="1191" y="901"/>
                </a:lnTo>
                <a:lnTo>
                  <a:pt x="1192" y="901"/>
                </a:lnTo>
                <a:lnTo>
                  <a:pt x="1192" y="899"/>
                </a:lnTo>
                <a:lnTo>
                  <a:pt x="1194" y="899"/>
                </a:lnTo>
                <a:lnTo>
                  <a:pt x="1194" y="898"/>
                </a:lnTo>
                <a:lnTo>
                  <a:pt x="1195" y="898"/>
                </a:lnTo>
                <a:lnTo>
                  <a:pt x="1195" y="897"/>
                </a:lnTo>
                <a:lnTo>
                  <a:pt x="1195" y="895"/>
                </a:lnTo>
                <a:lnTo>
                  <a:pt x="1195" y="895"/>
                </a:lnTo>
                <a:lnTo>
                  <a:pt x="1195" y="894"/>
                </a:lnTo>
                <a:lnTo>
                  <a:pt x="1195" y="892"/>
                </a:lnTo>
                <a:lnTo>
                  <a:pt x="1197" y="892"/>
                </a:lnTo>
                <a:lnTo>
                  <a:pt x="1197" y="891"/>
                </a:lnTo>
                <a:lnTo>
                  <a:pt x="1197" y="889"/>
                </a:lnTo>
                <a:lnTo>
                  <a:pt x="1197" y="888"/>
                </a:lnTo>
                <a:lnTo>
                  <a:pt x="1197" y="886"/>
                </a:lnTo>
                <a:lnTo>
                  <a:pt x="1197" y="885"/>
                </a:lnTo>
                <a:lnTo>
                  <a:pt x="1198" y="883"/>
                </a:lnTo>
                <a:lnTo>
                  <a:pt x="1198" y="882"/>
                </a:lnTo>
                <a:lnTo>
                  <a:pt x="1199" y="880"/>
                </a:lnTo>
                <a:lnTo>
                  <a:pt x="1199" y="879"/>
                </a:lnTo>
                <a:lnTo>
                  <a:pt x="1199" y="877"/>
                </a:lnTo>
                <a:lnTo>
                  <a:pt x="1201" y="876"/>
                </a:lnTo>
                <a:lnTo>
                  <a:pt x="1201" y="874"/>
                </a:lnTo>
                <a:lnTo>
                  <a:pt x="1202" y="873"/>
                </a:lnTo>
                <a:lnTo>
                  <a:pt x="1202" y="872"/>
                </a:lnTo>
                <a:lnTo>
                  <a:pt x="1204" y="870"/>
                </a:lnTo>
                <a:lnTo>
                  <a:pt x="1204" y="869"/>
                </a:lnTo>
                <a:lnTo>
                  <a:pt x="1204" y="869"/>
                </a:lnTo>
                <a:lnTo>
                  <a:pt x="1202" y="869"/>
                </a:lnTo>
                <a:lnTo>
                  <a:pt x="1201" y="869"/>
                </a:lnTo>
                <a:lnTo>
                  <a:pt x="1201" y="867"/>
                </a:lnTo>
                <a:lnTo>
                  <a:pt x="1202" y="867"/>
                </a:lnTo>
                <a:lnTo>
                  <a:pt x="1202" y="866"/>
                </a:lnTo>
                <a:lnTo>
                  <a:pt x="1202" y="864"/>
                </a:lnTo>
                <a:lnTo>
                  <a:pt x="1204" y="864"/>
                </a:lnTo>
                <a:lnTo>
                  <a:pt x="1204" y="863"/>
                </a:lnTo>
                <a:lnTo>
                  <a:pt x="1205" y="861"/>
                </a:lnTo>
                <a:lnTo>
                  <a:pt x="1207" y="860"/>
                </a:lnTo>
                <a:lnTo>
                  <a:pt x="1207" y="861"/>
                </a:lnTo>
                <a:lnTo>
                  <a:pt x="1207" y="863"/>
                </a:lnTo>
                <a:lnTo>
                  <a:pt x="1205" y="864"/>
                </a:lnTo>
                <a:lnTo>
                  <a:pt x="1205" y="866"/>
                </a:lnTo>
                <a:lnTo>
                  <a:pt x="1207" y="866"/>
                </a:lnTo>
                <a:lnTo>
                  <a:pt x="1207" y="867"/>
                </a:lnTo>
                <a:lnTo>
                  <a:pt x="1207" y="869"/>
                </a:lnTo>
                <a:lnTo>
                  <a:pt x="1208" y="869"/>
                </a:lnTo>
                <a:lnTo>
                  <a:pt x="1208" y="867"/>
                </a:lnTo>
                <a:lnTo>
                  <a:pt x="1210" y="867"/>
                </a:lnTo>
                <a:lnTo>
                  <a:pt x="1210" y="866"/>
                </a:lnTo>
                <a:lnTo>
                  <a:pt x="1210" y="864"/>
                </a:lnTo>
                <a:lnTo>
                  <a:pt x="1210" y="863"/>
                </a:lnTo>
                <a:lnTo>
                  <a:pt x="1211" y="863"/>
                </a:lnTo>
                <a:lnTo>
                  <a:pt x="1211" y="861"/>
                </a:lnTo>
                <a:lnTo>
                  <a:pt x="1213" y="861"/>
                </a:lnTo>
                <a:lnTo>
                  <a:pt x="1213" y="858"/>
                </a:lnTo>
                <a:lnTo>
                  <a:pt x="1214" y="857"/>
                </a:lnTo>
                <a:lnTo>
                  <a:pt x="1214" y="855"/>
                </a:lnTo>
                <a:lnTo>
                  <a:pt x="1216" y="855"/>
                </a:lnTo>
                <a:lnTo>
                  <a:pt x="1216" y="854"/>
                </a:lnTo>
                <a:lnTo>
                  <a:pt x="1216" y="852"/>
                </a:lnTo>
                <a:lnTo>
                  <a:pt x="1214" y="852"/>
                </a:lnTo>
                <a:lnTo>
                  <a:pt x="1214" y="851"/>
                </a:lnTo>
                <a:lnTo>
                  <a:pt x="1216" y="849"/>
                </a:lnTo>
                <a:lnTo>
                  <a:pt x="1216" y="851"/>
                </a:lnTo>
                <a:lnTo>
                  <a:pt x="1217" y="849"/>
                </a:lnTo>
                <a:lnTo>
                  <a:pt x="1219" y="849"/>
                </a:lnTo>
                <a:lnTo>
                  <a:pt x="1219" y="848"/>
                </a:lnTo>
                <a:lnTo>
                  <a:pt x="1217" y="848"/>
                </a:lnTo>
                <a:lnTo>
                  <a:pt x="1216" y="848"/>
                </a:lnTo>
                <a:lnTo>
                  <a:pt x="1216" y="846"/>
                </a:lnTo>
                <a:lnTo>
                  <a:pt x="1214" y="846"/>
                </a:lnTo>
                <a:lnTo>
                  <a:pt x="1216" y="845"/>
                </a:lnTo>
                <a:lnTo>
                  <a:pt x="1217" y="845"/>
                </a:lnTo>
                <a:lnTo>
                  <a:pt x="1217" y="844"/>
                </a:lnTo>
                <a:lnTo>
                  <a:pt x="1219" y="844"/>
                </a:lnTo>
                <a:lnTo>
                  <a:pt x="1219" y="842"/>
                </a:lnTo>
                <a:lnTo>
                  <a:pt x="1220" y="842"/>
                </a:lnTo>
                <a:lnTo>
                  <a:pt x="1220" y="841"/>
                </a:lnTo>
                <a:lnTo>
                  <a:pt x="1220" y="839"/>
                </a:lnTo>
                <a:lnTo>
                  <a:pt x="1220" y="838"/>
                </a:lnTo>
                <a:lnTo>
                  <a:pt x="1222" y="836"/>
                </a:lnTo>
                <a:lnTo>
                  <a:pt x="1223" y="836"/>
                </a:lnTo>
                <a:lnTo>
                  <a:pt x="1223" y="835"/>
                </a:lnTo>
                <a:lnTo>
                  <a:pt x="1226" y="833"/>
                </a:lnTo>
                <a:lnTo>
                  <a:pt x="1226" y="832"/>
                </a:lnTo>
                <a:lnTo>
                  <a:pt x="1227" y="832"/>
                </a:lnTo>
                <a:lnTo>
                  <a:pt x="1229" y="832"/>
                </a:lnTo>
                <a:lnTo>
                  <a:pt x="1229" y="830"/>
                </a:lnTo>
                <a:lnTo>
                  <a:pt x="1230" y="829"/>
                </a:lnTo>
                <a:lnTo>
                  <a:pt x="1230" y="827"/>
                </a:lnTo>
                <a:lnTo>
                  <a:pt x="1232" y="826"/>
                </a:lnTo>
                <a:lnTo>
                  <a:pt x="1232" y="824"/>
                </a:lnTo>
                <a:lnTo>
                  <a:pt x="1233" y="824"/>
                </a:lnTo>
                <a:lnTo>
                  <a:pt x="1233" y="823"/>
                </a:lnTo>
                <a:lnTo>
                  <a:pt x="1233" y="821"/>
                </a:lnTo>
                <a:lnTo>
                  <a:pt x="1233" y="820"/>
                </a:lnTo>
                <a:lnTo>
                  <a:pt x="1233" y="819"/>
                </a:lnTo>
                <a:lnTo>
                  <a:pt x="1235" y="817"/>
                </a:lnTo>
                <a:lnTo>
                  <a:pt x="1233" y="817"/>
                </a:lnTo>
                <a:lnTo>
                  <a:pt x="1232" y="816"/>
                </a:lnTo>
                <a:lnTo>
                  <a:pt x="1232" y="814"/>
                </a:lnTo>
                <a:lnTo>
                  <a:pt x="1230" y="814"/>
                </a:lnTo>
                <a:lnTo>
                  <a:pt x="1230" y="816"/>
                </a:lnTo>
                <a:lnTo>
                  <a:pt x="1230" y="816"/>
                </a:lnTo>
                <a:lnTo>
                  <a:pt x="1230" y="817"/>
                </a:lnTo>
                <a:lnTo>
                  <a:pt x="1230" y="817"/>
                </a:lnTo>
                <a:lnTo>
                  <a:pt x="1229" y="817"/>
                </a:lnTo>
                <a:lnTo>
                  <a:pt x="1227" y="817"/>
                </a:lnTo>
                <a:lnTo>
                  <a:pt x="1226" y="817"/>
                </a:lnTo>
                <a:lnTo>
                  <a:pt x="1224" y="817"/>
                </a:lnTo>
                <a:lnTo>
                  <a:pt x="1223" y="817"/>
                </a:lnTo>
                <a:lnTo>
                  <a:pt x="1223" y="816"/>
                </a:lnTo>
                <a:lnTo>
                  <a:pt x="1222" y="816"/>
                </a:lnTo>
                <a:lnTo>
                  <a:pt x="1222" y="814"/>
                </a:lnTo>
                <a:lnTo>
                  <a:pt x="1220" y="814"/>
                </a:lnTo>
                <a:lnTo>
                  <a:pt x="1219" y="814"/>
                </a:lnTo>
                <a:lnTo>
                  <a:pt x="1220" y="816"/>
                </a:lnTo>
                <a:lnTo>
                  <a:pt x="1219" y="816"/>
                </a:lnTo>
                <a:lnTo>
                  <a:pt x="1217" y="816"/>
                </a:lnTo>
                <a:lnTo>
                  <a:pt x="1216" y="816"/>
                </a:lnTo>
                <a:lnTo>
                  <a:pt x="1214" y="816"/>
                </a:lnTo>
                <a:lnTo>
                  <a:pt x="1213" y="816"/>
                </a:lnTo>
                <a:lnTo>
                  <a:pt x="1211" y="817"/>
                </a:lnTo>
                <a:lnTo>
                  <a:pt x="1208" y="817"/>
                </a:lnTo>
                <a:lnTo>
                  <a:pt x="1208" y="819"/>
                </a:lnTo>
                <a:lnTo>
                  <a:pt x="1207" y="819"/>
                </a:lnTo>
                <a:lnTo>
                  <a:pt x="1205" y="819"/>
                </a:lnTo>
                <a:lnTo>
                  <a:pt x="1204" y="819"/>
                </a:lnTo>
                <a:lnTo>
                  <a:pt x="1202" y="819"/>
                </a:lnTo>
                <a:lnTo>
                  <a:pt x="1199" y="820"/>
                </a:lnTo>
                <a:lnTo>
                  <a:pt x="1198" y="820"/>
                </a:lnTo>
                <a:lnTo>
                  <a:pt x="1197" y="820"/>
                </a:lnTo>
                <a:lnTo>
                  <a:pt x="1195" y="820"/>
                </a:lnTo>
                <a:lnTo>
                  <a:pt x="1195" y="820"/>
                </a:lnTo>
                <a:lnTo>
                  <a:pt x="1195" y="821"/>
                </a:lnTo>
                <a:lnTo>
                  <a:pt x="1194" y="821"/>
                </a:lnTo>
                <a:lnTo>
                  <a:pt x="1192" y="821"/>
                </a:lnTo>
                <a:lnTo>
                  <a:pt x="1192" y="823"/>
                </a:lnTo>
                <a:lnTo>
                  <a:pt x="1191" y="823"/>
                </a:lnTo>
                <a:lnTo>
                  <a:pt x="1188" y="824"/>
                </a:lnTo>
                <a:lnTo>
                  <a:pt x="1186" y="827"/>
                </a:lnTo>
                <a:lnTo>
                  <a:pt x="1188" y="826"/>
                </a:lnTo>
                <a:lnTo>
                  <a:pt x="1188" y="827"/>
                </a:lnTo>
                <a:lnTo>
                  <a:pt x="1186" y="827"/>
                </a:lnTo>
                <a:lnTo>
                  <a:pt x="1186" y="829"/>
                </a:lnTo>
                <a:lnTo>
                  <a:pt x="1185" y="829"/>
                </a:lnTo>
                <a:lnTo>
                  <a:pt x="1185" y="830"/>
                </a:lnTo>
                <a:lnTo>
                  <a:pt x="1185" y="832"/>
                </a:lnTo>
                <a:lnTo>
                  <a:pt x="1183" y="833"/>
                </a:lnTo>
                <a:lnTo>
                  <a:pt x="1183" y="833"/>
                </a:lnTo>
                <a:lnTo>
                  <a:pt x="1183" y="835"/>
                </a:lnTo>
                <a:lnTo>
                  <a:pt x="1182" y="835"/>
                </a:lnTo>
                <a:lnTo>
                  <a:pt x="1182" y="836"/>
                </a:lnTo>
                <a:lnTo>
                  <a:pt x="1182" y="838"/>
                </a:lnTo>
                <a:lnTo>
                  <a:pt x="1182" y="839"/>
                </a:lnTo>
                <a:lnTo>
                  <a:pt x="1182" y="841"/>
                </a:lnTo>
                <a:lnTo>
                  <a:pt x="1180" y="842"/>
                </a:lnTo>
                <a:lnTo>
                  <a:pt x="1179" y="844"/>
                </a:lnTo>
                <a:lnTo>
                  <a:pt x="1177" y="844"/>
                </a:lnTo>
                <a:lnTo>
                  <a:pt x="1177" y="845"/>
                </a:lnTo>
                <a:lnTo>
                  <a:pt x="1176" y="845"/>
                </a:lnTo>
                <a:lnTo>
                  <a:pt x="1176" y="846"/>
                </a:lnTo>
                <a:lnTo>
                  <a:pt x="1176" y="848"/>
                </a:lnTo>
                <a:lnTo>
                  <a:pt x="1174" y="851"/>
                </a:lnTo>
                <a:lnTo>
                  <a:pt x="1174" y="852"/>
                </a:lnTo>
                <a:lnTo>
                  <a:pt x="1173" y="852"/>
                </a:lnTo>
                <a:lnTo>
                  <a:pt x="1172" y="854"/>
                </a:lnTo>
                <a:lnTo>
                  <a:pt x="1170" y="855"/>
                </a:lnTo>
                <a:lnTo>
                  <a:pt x="1169" y="855"/>
                </a:lnTo>
                <a:lnTo>
                  <a:pt x="1167" y="857"/>
                </a:lnTo>
                <a:lnTo>
                  <a:pt x="1166" y="857"/>
                </a:lnTo>
                <a:lnTo>
                  <a:pt x="1164" y="858"/>
                </a:lnTo>
                <a:lnTo>
                  <a:pt x="1166" y="858"/>
                </a:lnTo>
                <a:lnTo>
                  <a:pt x="1164" y="860"/>
                </a:lnTo>
                <a:lnTo>
                  <a:pt x="1164" y="858"/>
                </a:lnTo>
                <a:lnTo>
                  <a:pt x="1163" y="858"/>
                </a:lnTo>
                <a:lnTo>
                  <a:pt x="1163" y="860"/>
                </a:lnTo>
                <a:lnTo>
                  <a:pt x="1164" y="861"/>
                </a:lnTo>
                <a:lnTo>
                  <a:pt x="1164" y="863"/>
                </a:lnTo>
                <a:lnTo>
                  <a:pt x="1163" y="864"/>
                </a:lnTo>
                <a:lnTo>
                  <a:pt x="1161" y="864"/>
                </a:lnTo>
                <a:lnTo>
                  <a:pt x="1161" y="866"/>
                </a:lnTo>
                <a:lnTo>
                  <a:pt x="1161" y="867"/>
                </a:lnTo>
                <a:lnTo>
                  <a:pt x="1160" y="867"/>
                </a:lnTo>
                <a:lnTo>
                  <a:pt x="1160" y="866"/>
                </a:lnTo>
                <a:lnTo>
                  <a:pt x="1160" y="866"/>
                </a:lnTo>
                <a:lnTo>
                  <a:pt x="1158" y="866"/>
                </a:lnTo>
                <a:lnTo>
                  <a:pt x="1158" y="867"/>
                </a:lnTo>
                <a:lnTo>
                  <a:pt x="1157" y="867"/>
                </a:lnTo>
                <a:lnTo>
                  <a:pt x="1157" y="866"/>
                </a:lnTo>
                <a:lnTo>
                  <a:pt x="1157" y="864"/>
                </a:lnTo>
                <a:lnTo>
                  <a:pt x="1158" y="864"/>
                </a:lnTo>
                <a:lnTo>
                  <a:pt x="1158" y="863"/>
                </a:lnTo>
                <a:lnTo>
                  <a:pt x="1157" y="863"/>
                </a:lnTo>
                <a:lnTo>
                  <a:pt x="1155" y="863"/>
                </a:lnTo>
                <a:lnTo>
                  <a:pt x="1154" y="863"/>
                </a:lnTo>
                <a:lnTo>
                  <a:pt x="1152" y="863"/>
                </a:lnTo>
                <a:lnTo>
                  <a:pt x="1151" y="863"/>
                </a:lnTo>
                <a:lnTo>
                  <a:pt x="1149" y="863"/>
                </a:lnTo>
                <a:lnTo>
                  <a:pt x="1148" y="863"/>
                </a:lnTo>
                <a:lnTo>
                  <a:pt x="1147" y="863"/>
                </a:lnTo>
                <a:lnTo>
                  <a:pt x="1147" y="864"/>
                </a:lnTo>
                <a:lnTo>
                  <a:pt x="1145" y="864"/>
                </a:lnTo>
                <a:lnTo>
                  <a:pt x="1145" y="866"/>
                </a:lnTo>
                <a:lnTo>
                  <a:pt x="1144" y="866"/>
                </a:lnTo>
                <a:lnTo>
                  <a:pt x="1142" y="866"/>
                </a:lnTo>
                <a:lnTo>
                  <a:pt x="1141" y="866"/>
                </a:lnTo>
                <a:lnTo>
                  <a:pt x="1141" y="867"/>
                </a:lnTo>
                <a:lnTo>
                  <a:pt x="1139" y="867"/>
                </a:lnTo>
                <a:lnTo>
                  <a:pt x="1139" y="866"/>
                </a:lnTo>
                <a:lnTo>
                  <a:pt x="1138" y="867"/>
                </a:lnTo>
                <a:lnTo>
                  <a:pt x="1136" y="866"/>
                </a:lnTo>
                <a:lnTo>
                  <a:pt x="1135" y="867"/>
                </a:lnTo>
                <a:lnTo>
                  <a:pt x="1133" y="867"/>
                </a:lnTo>
                <a:lnTo>
                  <a:pt x="1133" y="869"/>
                </a:lnTo>
                <a:lnTo>
                  <a:pt x="1132" y="869"/>
                </a:lnTo>
                <a:lnTo>
                  <a:pt x="1132" y="867"/>
                </a:lnTo>
                <a:lnTo>
                  <a:pt x="1130" y="867"/>
                </a:lnTo>
                <a:lnTo>
                  <a:pt x="1130" y="869"/>
                </a:lnTo>
                <a:lnTo>
                  <a:pt x="1129" y="869"/>
                </a:lnTo>
                <a:lnTo>
                  <a:pt x="1129" y="869"/>
                </a:lnTo>
                <a:lnTo>
                  <a:pt x="1127" y="869"/>
                </a:lnTo>
                <a:lnTo>
                  <a:pt x="1127" y="869"/>
                </a:lnTo>
                <a:lnTo>
                  <a:pt x="1126" y="869"/>
                </a:lnTo>
                <a:lnTo>
                  <a:pt x="1124" y="869"/>
                </a:lnTo>
                <a:lnTo>
                  <a:pt x="1123" y="870"/>
                </a:lnTo>
                <a:lnTo>
                  <a:pt x="1122" y="870"/>
                </a:lnTo>
                <a:lnTo>
                  <a:pt x="1120" y="869"/>
                </a:lnTo>
                <a:lnTo>
                  <a:pt x="1120" y="869"/>
                </a:lnTo>
                <a:lnTo>
                  <a:pt x="1120" y="867"/>
                </a:lnTo>
                <a:lnTo>
                  <a:pt x="1120" y="866"/>
                </a:lnTo>
                <a:lnTo>
                  <a:pt x="1119" y="866"/>
                </a:lnTo>
                <a:lnTo>
                  <a:pt x="1119" y="864"/>
                </a:lnTo>
                <a:lnTo>
                  <a:pt x="1117" y="864"/>
                </a:lnTo>
                <a:lnTo>
                  <a:pt x="1116" y="864"/>
                </a:lnTo>
                <a:lnTo>
                  <a:pt x="1116" y="863"/>
                </a:lnTo>
                <a:lnTo>
                  <a:pt x="1114" y="861"/>
                </a:lnTo>
                <a:lnTo>
                  <a:pt x="1113" y="861"/>
                </a:lnTo>
                <a:lnTo>
                  <a:pt x="1111" y="861"/>
                </a:lnTo>
                <a:lnTo>
                  <a:pt x="1110" y="861"/>
                </a:lnTo>
                <a:lnTo>
                  <a:pt x="1110" y="863"/>
                </a:lnTo>
                <a:lnTo>
                  <a:pt x="1108" y="863"/>
                </a:lnTo>
                <a:lnTo>
                  <a:pt x="1108" y="861"/>
                </a:lnTo>
                <a:lnTo>
                  <a:pt x="1107" y="861"/>
                </a:lnTo>
                <a:lnTo>
                  <a:pt x="1105" y="860"/>
                </a:lnTo>
                <a:lnTo>
                  <a:pt x="1107" y="860"/>
                </a:lnTo>
                <a:lnTo>
                  <a:pt x="1105" y="858"/>
                </a:lnTo>
                <a:lnTo>
                  <a:pt x="1105" y="857"/>
                </a:lnTo>
                <a:lnTo>
                  <a:pt x="1105" y="855"/>
                </a:lnTo>
                <a:lnTo>
                  <a:pt x="1105" y="854"/>
                </a:lnTo>
                <a:lnTo>
                  <a:pt x="1105" y="852"/>
                </a:lnTo>
                <a:lnTo>
                  <a:pt x="1104" y="854"/>
                </a:lnTo>
                <a:lnTo>
                  <a:pt x="1104" y="852"/>
                </a:lnTo>
                <a:lnTo>
                  <a:pt x="1102" y="851"/>
                </a:lnTo>
                <a:lnTo>
                  <a:pt x="1102" y="849"/>
                </a:lnTo>
                <a:lnTo>
                  <a:pt x="1104" y="849"/>
                </a:lnTo>
                <a:lnTo>
                  <a:pt x="1102" y="848"/>
                </a:lnTo>
                <a:lnTo>
                  <a:pt x="1104" y="846"/>
                </a:lnTo>
                <a:lnTo>
                  <a:pt x="1104" y="845"/>
                </a:lnTo>
                <a:lnTo>
                  <a:pt x="1104" y="844"/>
                </a:lnTo>
                <a:lnTo>
                  <a:pt x="1104" y="842"/>
                </a:lnTo>
                <a:lnTo>
                  <a:pt x="1102" y="841"/>
                </a:lnTo>
                <a:lnTo>
                  <a:pt x="1102" y="839"/>
                </a:lnTo>
                <a:lnTo>
                  <a:pt x="1102" y="838"/>
                </a:lnTo>
                <a:lnTo>
                  <a:pt x="1101" y="838"/>
                </a:lnTo>
                <a:lnTo>
                  <a:pt x="1101" y="836"/>
                </a:lnTo>
                <a:lnTo>
                  <a:pt x="1101" y="835"/>
                </a:lnTo>
                <a:lnTo>
                  <a:pt x="1101" y="833"/>
                </a:lnTo>
                <a:lnTo>
                  <a:pt x="1099" y="833"/>
                </a:lnTo>
                <a:lnTo>
                  <a:pt x="1099" y="833"/>
                </a:lnTo>
                <a:lnTo>
                  <a:pt x="1098" y="830"/>
                </a:lnTo>
                <a:lnTo>
                  <a:pt x="1098" y="829"/>
                </a:lnTo>
                <a:lnTo>
                  <a:pt x="1098" y="827"/>
                </a:lnTo>
                <a:lnTo>
                  <a:pt x="1098" y="826"/>
                </a:lnTo>
                <a:lnTo>
                  <a:pt x="1098" y="824"/>
                </a:lnTo>
                <a:lnTo>
                  <a:pt x="1098" y="821"/>
                </a:lnTo>
                <a:lnTo>
                  <a:pt x="1098" y="820"/>
                </a:lnTo>
                <a:lnTo>
                  <a:pt x="1098" y="819"/>
                </a:lnTo>
                <a:lnTo>
                  <a:pt x="1099" y="819"/>
                </a:lnTo>
                <a:lnTo>
                  <a:pt x="1099" y="817"/>
                </a:lnTo>
                <a:lnTo>
                  <a:pt x="1098" y="817"/>
                </a:lnTo>
                <a:lnTo>
                  <a:pt x="1097" y="817"/>
                </a:lnTo>
                <a:lnTo>
                  <a:pt x="1097" y="814"/>
                </a:lnTo>
                <a:lnTo>
                  <a:pt x="1097" y="813"/>
                </a:lnTo>
                <a:lnTo>
                  <a:pt x="1097" y="811"/>
                </a:lnTo>
                <a:lnTo>
                  <a:pt x="1098" y="810"/>
                </a:lnTo>
                <a:lnTo>
                  <a:pt x="1098" y="807"/>
                </a:lnTo>
                <a:lnTo>
                  <a:pt x="1098" y="805"/>
                </a:lnTo>
                <a:lnTo>
                  <a:pt x="1098" y="804"/>
                </a:lnTo>
                <a:lnTo>
                  <a:pt x="1099" y="802"/>
                </a:lnTo>
                <a:lnTo>
                  <a:pt x="1099" y="801"/>
                </a:lnTo>
                <a:lnTo>
                  <a:pt x="1099" y="799"/>
                </a:lnTo>
                <a:lnTo>
                  <a:pt x="1099" y="798"/>
                </a:lnTo>
                <a:lnTo>
                  <a:pt x="1099" y="798"/>
                </a:lnTo>
                <a:lnTo>
                  <a:pt x="1101" y="798"/>
                </a:lnTo>
                <a:lnTo>
                  <a:pt x="1101" y="796"/>
                </a:lnTo>
                <a:lnTo>
                  <a:pt x="1102" y="795"/>
                </a:lnTo>
                <a:lnTo>
                  <a:pt x="1104" y="793"/>
                </a:lnTo>
                <a:lnTo>
                  <a:pt x="1105" y="789"/>
                </a:lnTo>
                <a:lnTo>
                  <a:pt x="1105" y="786"/>
                </a:lnTo>
                <a:lnTo>
                  <a:pt x="1107" y="785"/>
                </a:lnTo>
                <a:lnTo>
                  <a:pt x="1108" y="780"/>
                </a:lnTo>
                <a:lnTo>
                  <a:pt x="1108" y="779"/>
                </a:lnTo>
                <a:lnTo>
                  <a:pt x="1110" y="776"/>
                </a:lnTo>
                <a:lnTo>
                  <a:pt x="1111" y="774"/>
                </a:lnTo>
                <a:lnTo>
                  <a:pt x="1114" y="767"/>
                </a:lnTo>
                <a:lnTo>
                  <a:pt x="1117" y="763"/>
                </a:lnTo>
                <a:lnTo>
                  <a:pt x="1120" y="758"/>
                </a:lnTo>
                <a:lnTo>
                  <a:pt x="1124" y="755"/>
                </a:lnTo>
                <a:lnTo>
                  <a:pt x="1124" y="752"/>
                </a:lnTo>
                <a:lnTo>
                  <a:pt x="1124" y="751"/>
                </a:lnTo>
                <a:lnTo>
                  <a:pt x="1126" y="751"/>
                </a:lnTo>
                <a:lnTo>
                  <a:pt x="1126" y="749"/>
                </a:lnTo>
                <a:lnTo>
                  <a:pt x="1127" y="749"/>
                </a:lnTo>
                <a:lnTo>
                  <a:pt x="1127" y="748"/>
                </a:lnTo>
                <a:lnTo>
                  <a:pt x="1129" y="745"/>
                </a:lnTo>
                <a:lnTo>
                  <a:pt x="1127" y="745"/>
                </a:lnTo>
                <a:lnTo>
                  <a:pt x="1127" y="743"/>
                </a:lnTo>
                <a:lnTo>
                  <a:pt x="1127" y="742"/>
                </a:lnTo>
                <a:lnTo>
                  <a:pt x="1127" y="741"/>
                </a:lnTo>
                <a:lnTo>
                  <a:pt x="1127" y="739"/>
                </a:lnTo>
                <a:lnTo>
                  <a:pt x="1127" y="738"/>
                </a:lnTo>
                <a:lnTo>
                  <a:pt x="1129" y="736"/>
                </a:lnTo>
                <a:lnTo>
                  <a:pt x="1129" y="735"/>
                </a:lnTo>
                <a:lnTo>
                  <a:pt x="1129" y="733"/>
                </a:lnTo>
                <a:lnTo>
                  <a:pt x="1129" y="732"/>
                </a:lnTo>
                <a:lnTo>
                  <a:pt x="1129" y="730"/>
                </a:lnTo>
                <a:lnTo>
                  <a:pt x="1130" y="730"/>
                </a:lnTo>
                <a:lnTo>
                  <a:pt x="1130" y="729"/>
                </a:lnTo>
                <a:lnTo>
                  <a:pt x="1130" y="727"/>
                </a:lnTo>
                <a:lnTo>
                  <a:pt x="1132" y="727"/>
                </a:lnTo>
                <a:lnTo>
                  <a:pt x="1132" y="727"/>
                </a:lnTo>
                <a:lnTo>
                  <a:pt x="1133" y="727"/>
                </a:lnTo>
                <a:lnTo>
                  <a:pt x="1133" y="726"/>
                </a:lnTo>
                <a:lnTo>
                  <a:pt x="1132" y="726"/>
                </a:lnTo>
                <a:lnTo>
                  <a:pt x="1130" y="726"/>
                </a:lnTo>
                <a:lnTo>
                  <a:pt x="1129" y="724"/>
                </a:lnTo>
                <a:lnTo>
                  <a:pt x="1130" y="724"/>
                </a:lnTo>
                <a:lnTo>
                  <a:pt x="1130" y="723"/>
                </a:lnTo>
                <a:lnTo>
                  <a:pt x="1132" y="723"/>
                </a:lnTo>
                <a:lnTo>
                  <a:pt x="1132" y="724"/>
                </a:lnTo>
                <a:lnTo>
                  <a:pt x="1133" y="724"/>
                </a:lnTo>
                <a:lnTo>
                  <a:pt x="1135" y="724"/>
                </a:lnTo>
                <a:lnTo>
                  <a:pt x="1136" y="721"/>
                </a:lnTo>
                <a:lnTo>
                  <a:pt x="1138" y="720"/>
                </a:lnTo>
                <a:lnTo>
                  <a:pt x="1138" y="718"/>
                </a:lnTo>
                <a:lnTo>
                  <a:pt x="1139" y="718"/>
                </a:lnTo>
                <a:lnTo>
                  <a:pt x="1138" y="717"/>
                </a:lnTo>
                <a:lnTo>
                  <a:pt x="1138" y="715"/>
                </a:lnTo>
                <a:lnTo>
                  <a:pt x="1139" y="715"/>
                </a:lnTo>
                <a:lnTo>
                  <a:pt x="1141" y="715"/>
                </a:lnTo>
                <a:lnTo>
                  <a:pt x="1142" y="714"/>
                </a:lnTo>
                <a:lnTo>
                  <a:pt x="1144" y="713"/>
                </a:lnTo>
                <a:lnTo>
                  <a:pt x="1142" y="713"/>
                </a:lnTo>
                <a:lnTo>
                  <a:pt x="1142" y="711"/>
                </a:lnTo>
                <a:lnTo>
                  <a:pt x="1144" y="711"/>
                </a:lnTo>
                <a:lnTo>
                  <a:pt x="1145" y="711"/>
                </a:lnTo>
                <a:lnTo>
                  <a:pt x="1145" y="710"/>
                </a:lnTo>
                <a:lnTo>
                  <a:pt x="1147" y="710"/>
                </a:lnTo>
                <a:lnTo>
                  <a:pt x="1148" y="708"/>
                </a:lnTo>
                <a:lnTo>
                  <a:pt x="1148" y="710"/>
                </a:lnTo>
                <a:lnTo>
                  <a:pt x="1148" y="711"/>
                </a:lnTo>
                <a:lnTo>
                  <a:pt x="1149" y="711"/>
                </a:lnTo>
                <a:lnTo>
                  <a:pt x="1149" y="710"/>
                </a:lnTo>
                <a:lnTo>
                  <a:pt x="1149" y="708"/>
                </a:lnTo>
                <a:lnTo>
                  <a:pt x="1149" y="707"/>
                </a:lnTo>
                <a:lnTo>
                  <a:pt x="1151" y="707"/>
                </a:lnTo>
                <a:lnTo>
                  <a:pt x="1151" y="708"/>
                </a:lnTo>
                <a:lnTo>
                  <a:pt x="1152" y="707"/>
                </a:lnTo>
                <a:lnTo>
                  <a:pt x="1154" y="707"/>
                </a:lnTo>
                <a:lnTo>
                  <a:pt x="1154" y="708"/>
                </a:lnTo>
                <a:lnTo>
                  <a:pt x="1155" y="708"/>
                </a:lnTo>
                <a:lnTo>
                  <a:pt x="1155" y="707"/>
                </a:lnTo>
                <a:lnTo>
                  <a:pt x="1155" y="705"/>
                </a:lnTo>
                <a:lnTo>
                  <a:pt x="1155" y="704"/>
                </a:lnTo>
                <a:lnTo>
                  <a:pt x="1154" y="704"/>
                </a:lnTo>
                <a:lnTo>
                  <a:pt x="1154" y="702"/>
                </a:lnTo>
                <a:lnTo>
                  <a:pt x="1154" y="701"/>
                </a:lnTo>
                <a:lnTo>
                  <a:pt x="1155" y="701"/>
                </a:lnTo>
                <a:lnTo>
                  <a:pt x="1155" y="702"/>
                </a:lnTo>
                <a:lnTo>
                  <a:pt x="1155" y="704"/>
                </a:lnTo>
                <a:lnTo>
                  <a:pt x="1157" y="702"/>
                </a:lnTo>
                <a:lnTo>
                  <a:pt x="1157" y="701"/>
                </a:lnTo>
                <a:lnTo>
                  <a:pt x="1158" y="701"/>
                </a:lnTo>
                <a:lnTo>
                  <a:pt x="1158" y="702"/>
                </a:lnTo>
                <a:lnTo>
                  <a:pt x="1160" y="702"/>
                </a:lnTo>
                <a:lnTo>
                  <a:pt x="1160" y="704"/>
                </a:lnTo>
                <a:lnTo>
                  <a:pt x="1160" y="702"/>
                </a:lnTo>
                <a:lnTo>
                  <a:pt x="1161" y="702"/>
                </a:lnTo>
                <a:lnTo>
                  <a:pt x="1164" y="701"/>
                </a:lnTo>
                <a:lnTo>
                  <a:pt x="1166" y="701"/>
                </a:lnTo>
                <a:lnTo>
                  <a:pt x="1167" y="701"/>
                </a:lnTo>
                <a:lnTo>
                  <a:pt x="1169" y="699"/>
                </a:lnTo>
                <a:lnTo>
                  <a:pt x="1170" y="699"/>
                </a:lnTo>
                <a:lnTo>
                  <a:pt x="1172" y="698"/>
                </a:lnTo>
                <a:lnTo>
                  <a:pt x="1173" y="696"/>
                </a:lnTo>
                <a:lnTo>
                  <a:pt x="1174" y="696"/>
                </a:lnTo>
                <a:lnTo>
                  <a:pt x="1174" y="695"/>
                </a:lnTo>
                <a:lnTo>
                  <a:pt x="1176" y="693"/>
                </a:lnTo>
                <a:lnTo>
                  <a:pt x="1177" y="693"/>
                </a:lnTo>
                <a:lnTo>
                  <a:pt x="1177" y="692"/>
                </a:lnTo>
                <a:lnTo>
                  <a:pt x="1179" y="692"/>
                </a:lnTo>
                <a:lnTo>
                  <a:pt x="1179" y="693"/>
                </a:lnTo>
                <a:lnTo>
                  <a:pt x="1182" y="692"/>
                </a:lnTo>
                <a:lnTo>
                  <a:pt x="1180" y="692"/>
                </a:lnTo>
                <a:lnTo>
                  <a:pt x="1180" y="690"/>
                </a:lnTo>
                <a:lnTo>
                  <a:pt x="1180" y="689"/>
                </a:lnTo>
                <a:lnTo>
                  <a:pt x="1180" y="688"/>
                </a:lnTo>
                <a:lnTo>
                  <a:pt x="1180" y="686"/>
                </a:lnTo>
                <a:lnTo>
                  <a:pt x="1182" y="686"/>
                </a:lnTo>
                <a:lnTo>
                  <a:pt x="1182" y="688"/>
                </a:lnTo>
                <a:lnTo>
                  <a:pt x="1183" y="688"/>
                </a:lnTo>
                <a:lnTo>
                  <a:pt x="1183" y="686"/>
                </a:lnTo>
                <a:lnTo>
                  <a:pt x="1185" y="686"/>
                </a:lnTo>
                <a:lnTo>
                  <a:pt x="1185" y="688"/>
                </a:lnTo>
                <a:lnTo>
                  <a:pt x="1185" y="689"/>
                </a:lnTo>
                <a:lnTo>
                  <a:pt x="1185" y="690"/>
                </a:lnTo>
                <a:lnTo>
                  <a:pt x="1189" y="689"/>
                </a:lnTo>
                <a:lnTo>
                  <a:pt x="1191" y="688"/>
                </a:lnTo>
                <a:lnTo>
                  <a:pt x="1192" y="688"/>
                </a:lnTo>
                <a:lnTo>
                  <a:pt x="1194" y="688"/>
                </a:lnTo>
                <a:lnTo>
                  <a:pt x="1195" y="688"/>
                </a:lnTo>
                <a:lnTo>
                  <a:pt x="1195" y="686"/>
                </a:lnTo>
                <a:lnTo>
                  <a:pt x="1195" y="686"/>
                </a:lnTo>
                <a:lnTo>
                  <a:pt x="1195" y="685"/>
                </a:lnTo>
                <a:lnTo>
                  <a:pt x="1195" y="685"/>
                </a:lnTo>
                <a:lnTo>
                  <a:pt x="1197" y="683"/>
                </a:lnTo>
                <a:lnTo>
                  <a:pt x="1197" y="682"/>
                </a:lnTo>
                <a:lnTo>
                  <a:pt x="1198" y="682"/>
                </a:lnTo>
                <a:lnTo>
                  <a:pt x="1198" y="683"/>
                </a:lnTo>
                <a:lnTo>
                  <a:pt x="1197" y="683"/>
                </a:lnTo>
                <a:lnTo>
                  <a:pt x="1197" y="685"/>
                </a:lnTo>
                <a:lnTo>
                  <a:pt x="1195" y="685"/>
                </a:lnTo>
                <a:lnTo>
                  <a:pt x="1195" y="686"/>
                </a:lnTo>
                <a:lnTo>
                  <a:pt x="1197" y="686"/>
                </a:lnTo>
                <a:lnTo>
                  <a:pt x="1198" y="686"/>
                </a:lnTo>
                <a:lnTo>
                  <a:pt x="1199" y="686"/>
                </a:lnTo>
                <a:lnTo>
                  <a:pt x="1201" y="686"/>
                </a:lnTo>
                <a:lnTo>
                  <a:pt x="1202" y="686"/>
                </a:lnTo>
                <a:lnTo>
                  <a:pt x="1204" y="686"/>
                </a:lnTo>
                <a:lnTo>
                  <a:pt x="1205" y="686"/>
                </a:lnTo>
                <a:lnTo>
                  <a:pt x="1207" y="688"/>
                </a:lnTo>
                <a:lnTo>
                  <a:pt x="1208" y="689"/>
                </a:lnTo>
                <a:lnTo>
                  <a:pt x="1210" y="689"/>
                </a:lnTo>
                <a:lnTo>
                  <a:pt x="1211" y="689"/>
                </a:lnTo>
                <a:lnTo>
                  <a:pt x="1213" y="689"/>
                </a:lnTo>
                <a:lnTo>
                  <a:pt x="1214" y="689"/>
                </a:lnTo>
                <a:lnTo>
                  <a:pt x="1216" y="689"/>
                </a:lnTo>
                <a:lnTo>
                  <a:pt x="1217" y="689"/>
                </a:lnTo>
                <a:lnTo>
                  <a:pt x="1219" y="689"/>
                </a:lnTo>
                <a:lnTo>
                  <a:pt x="1219" y="690"/>
                </a:lnTo>
                <a:lnTo>
                  <a:pt x="1220" y="690"/>
                </a:lnTo>
                <a:lnTo>
                  <a:pt x="1220" y="689"/>
                </a:lnTo>
                <a:lnTo>
                  <a:pt x="1220" y="688"/>
                </a:lnTo>
                <a:lnTo>
                  <a:pt x="1219" y="688"/>
                </a:lnTo>
                <a:lnTo>
                  <a:pt x="1217" y="688"/>
                </a:lnTo>
                <a:lnTo>
                  <a:pt x="1217" y="686"/>
                </a:lnTo>
                <a:lnTo>
                  <a:pt x="1219" y="685"/>
                </a:lnTo>
                <a:lnTo>
                  <a:pt x="1220" y="685"/>
                </a:lnTo>
                <a:lnTo>
                  <a:pt x="1222" y="685"/>
                </a:lnTo>
                <a:lnTo>
                  <a:pt x="1222" y="686"/>
                </a:lnTo>
                <a:lnTo>
                  <a:pt x="1223" y="686"/>
                </a:lnTo>
                <a:lnTo>
                  <a:pt x="1223" y="688"/>
                </a:lnTo>
                <a:lnTo>
                  <a:pt x="1223" y="689"/>
                </a:lnTo>
                <a:lnTo>
                  <a:pt x="1224" y="689"/>
                </a:lnTo>
                <a:lnTo>
                  <a:pt x="1224" y="690"/>
                </a:lnTo>
                <a:lnTo>
                  <a:pt x="1226" y="690"/>
                </a:lnTo>
                <a:lnTo>
                  <a:pt x="1226" y="692"/>
                </a:lnTo>
                <a:lnTo>
                  <a:pt x="1227" y="692"/>
                </a:lnTo>
                <a:lnTo>
                  <a:pt x="1226" y="692"/>
                </a:lnTo>
                <a:lnTo>
                  <a:pt x="1226" y="692"/>
                </a:lnTo>
                <a:lnTo>
                  <a:pt x="1224" y="692"/>
                </a:lnTo>
                <a:lnTo>
                  <a:pt x="1224" y="692"/>
                </a:lnTo>
                <a:lnTo>
                  <a:pt x="1224" y="693"/>
                </a:lnTo>
                <a:lnTo>
                  <a:pt x="1226" y="693"/>
                </a:lnTo>
                <a:lnTo>
                  <a:pt x="1227" y="693"/>
                </a:lnTo>
                <a:lnTo>
                  <a:pt x="1229" y="695"/>
                </a:lnTo>
                <a:lnTo>
                  <a:pt x="1229" y="693"/>
                </a:lnTo>
                <a:lnTo>
                  <a:pt x="1230" y="693"/>
                </a:lnTo>
                <a:lnTo>
                  <a:pt x="1230" y="695"/>
                </a:lnTo>
                <a:lnTo>
                  <a:pt x="1230" y="695"/>
                </a:lnTo>
                <a:lnTo>
                  <a:pt x="1230" y="693"/>
                </a:lnTo>
                <a:lnTo>
                  <a:pt x="1232" y="693"/>
                </a:lnTo>
                <a:lnTo>
                  <a:pt x="1232" y="692"/>
                </a:lnTo>
                <a:lnTo>
                  <a:pt x="1233" y="692"/>
                </a:lnTo>
                <a:lnTo>
                  <a:pt x="1233" y="692"/>
                </a:lnTo>
                <a:lnTo>
                  <a:pt x="1235" y="692"/>
                </a:lnTo>
                <a:lnTo>
                  <a:pt x="1235" y="692"/>
                </a:lnTo>
                <a:lnTo>
                  <a:pt x="1235" y="693"/>
                </a:lnTo>
                <a:lnTo>
                  <a:pt x="1236" y="692"/>
                </a:lnTo>
                <a:lnTo>
                  <a:pt x="1236" y="693"/>
                </a:lnTo>
                <a:lnTo>
                  <a:pt x="1235" y="693"/>
                </a:lnTo>
                <a:lnTo>
                  <a:pt x="1235" y="695"/>
                </a:lnTo>
                <a:lnTo>
                  <a:pt x="1236" y="695"/>
                </a:lnTo>
                <a:lnTo>
                  <a:pt x="1238" y="695"/>
                </a:lnTo>
                <a:lnTo>
                  <a:pt x="1238" y="693"/>
                </a:lnTo>
                <a:lnTo>
                  <a:pt x="1238" y="692"/>
                </a:lnTo>
                <a:lnTo>
                  <a:pt x="1239" y="692"/>
                </a:lnTo>
                <a:lnTo>
                  <a:pt x="1239" y="692"/>
                </a:lnTo>
                <a:lnTo>
                  <a:pt x="1241" y="692"/>
                </a:lnTo>
                <a:lnTo>
                  <a:pt x="1239" y="690"/>
                </a:lnTo>
                <a:lnTo>
                  <a:pt x="1238" y="690"/>
                </a:lnTo>
                <a:lnTo>
                  <a:pt x="1238" y="689"/>
                </a:lnTo>
                <a:lnTo>
                  <a:pt x="1239" y="689"/>
                </a:lnTo>
                <a:lnTo>
                  <a:pt x="1241" y="689"/>
                </a:lnTo>
                <a:lnTo>
                  <a:pt x="1241" y="690"/>
                </a:lnTo>
                <a:lnTo>
                  <a:pt x="1242" y="690"/>
                </a:lnTo>
                <a:lnTo>
                  <a:pt x="1242" y="692"/>
                </a:lnTo>
                <a:lnTo>
                  <a:pt x="1242" y="692"/>
                </a:lnTo>
                <a:lnTo>
                  <a:pt x="1244" y="692"/>
                </a:lnTo>
                <a:lnTo>
                  <a:pt x="1245" y="693"/>
                </a:lnTo>
                <a:lnTo>
                  <a:pt x="1245" y="692"/>
                </a:lnTo>
                <a:lnTo>
                  <a:pt x="1247" y="693"/>
                </a:lnTo>
                <a:lnTo>
                  <a:pt x="1245" y="693"/>
                </a:lnTo>
                <a:lnTo>
                  <a:pt x="1245" y="695"/>
                </a:lnTo>
                <a:lnTo>
                  <a:pt x="1247" y="695"/>
                </a:lnTo>
                <a:lnTo>
                  <a:pt x="1247" y="696"/>
                </a:lnTo>
                <a:lnTo>
                  <a:pt x="1248" y="696"/>
                </a:lnTo>
                <a:lnTo>
                  <a:pt x="1249" y="695"/>
                </a:lnTo>
                <a:lnTo>
                  <a:pt x="1249" y="693"/>
                </a:lnTo>
                <a:lnTo>
                  <a:pt x="1251" y="692"/>
                </a:lnTo>
                <a:lnTo>
                  <a:pt x="1249" y="692"/>
                </a:lnTo>
                <a:lnTo>
                  <a:pt x="1249" y="692"/>
                </a:lnTo>
                <a:lnTo>
                  <a:pt x="1248" y="692"/>
                </a:lnTo>
                <a:lnTo>
                  <a:pt x="1247" y="692"/>
                </a:lnTo>
                <a:lnTo>
                  <a:pt x="1247" y="690"/>
                </a:lnTo>
                <a:lnTo>
                  <a:pt x="1245" y="690"/>
                </a:lnTo>
                <a:lnTo>
                  <a:pt x="1245" y="689"/>
                </a:lnTo>
                <a:lnTo>
                  <a:pt x="1245" y="688"/>
                </a:lnTo>
                <a:lnTo>
                  <a:pt x="1247" y="688"/>
                </a:lnTo>
                <a:lnTo>
                  <a:pt x="1248" y="688"/>
                </a:lnTo>
                <a:lnTo>
                  <a:pt x="1248" y="686"/>
                </a:lnTo>
                <a:lnTo>
                  <a:pt x="1249" y="686"/>
                </a:lnTo>
                <a:lnTo>
                  <a:pt x="1251" y="686"/>
                </a:lnTo>
                <a:lnTo>
                  <a:pt x="1251" y="685"/>
                </a:lnTo>
                <a:lnTo>
                  <a:pt x="1252" y="686"/>
                </a:lnTo>
                <a:lnTo>
                  <a:pt x="1252" y="685"/>
                </a:lnTo>
                <a:lnTo>
                  <a:pt x="1251" y="683"/>
                </a:lnTo>
                <a:lnTo>
                  <a:pt x="1251" y="682"/>
                </a:lnTo>
                <a:lnTo>
                  <a:pt x="1249" y="682"/>
                </a:lnTo>
                <a:lnTo>
                  <a:pt x="1249" y="683"/>
                </a:lnTo>
                <a:lnTo>
                  <a:pt x="1248" y="683"/>
                </a:lnTo>
                <a:lnTo>
                  <a:pt x="1247" y="683"/>
                </a:lnTo>
                <a:lnTo>
                  <a:pt x="1247" y="682"/>
                </a:lnTo>
                <a:lnTo>
                  <a:pt x="1248" y="682"/>
                </a:lnTo>
                <a:lnTo>
                  <a:pt x="1248" y="680"/>
                </a:lnTo>
                <a:lnTo>
                  <a:pt x="1247" y="680"/>
                </a:lnTo>
                <a:lnTo>
                  <a:pt x="1245" y="682"/>
                </a:lnTo>
                <a:lnTo>
                  <a:pt x="1244" y="682"/>
                </a:lnTo>
                <a:lnTo>
                  <a:pt x="1242" y="682"/>
                </a:lnTo>
                <a:lnTo>
                  <a:pt x="1241" y="682"/>
                </a:lnTo>
                <a:lnTo>
                  <a:pt x="1241" y="680"/>
                </a:lnTo>
                <a:lnTo>
                  <a:pt x="1239" y="680"/>
                </a:lnTo>
                <a:lnTo>
                  <a:pt x="1241" y="679"/>
                </a:lnTo>
                <a:lnTo>
                  <a:pt x="1242" y="677"/>
                </a:lnTo>
                <a:lnTo>
                  <a:pt x="1244" y="676"/>
                </a:lnTo>
                <a:lnTo>
                  <a:pt x="1245" y="676"/>
                </a:lnTo>
                <a:lnTo>
                  <a:pt x="1247" y="676"/>
                </a:lnTo>
                <a:lnTo>
                  <a:pt x="1247" y="677"/>
                </a:lnTo>
                <a:lnTo>
                  <a:pt x="1248" y="677"/>
                </a:lnTo>
                <a:lnTo>
                  <a:pt x="1248" y="679"/>
                </a:lnTo>
                <a:lnTo>
                  <a:pt x="1248" y="680"/>
                </a:lnTo>
                <a:lnTo>
                  <a:pt x="1249" y="679"/>
                </a:lnTo>
                <a:lnTo>
                  <a:pt x="1251" y="679"/>
                </a:lnTo>
                <a:lnTo>
                  <a:pt x="1252" y="679"/>
                </a:lnTo>
                <a:lnTo>
                  <a:pt x="1254" y="679"/>
                </a:lnTo>
                <a:lnTo>
                  <a:pt x="1254" y="677"/>
                </a:lnTo>
                <a:lnTo>
                  <a:pt x="1255" y="677"/>
                </a:lnTo>
                <a:lnTo>
                  <a:pt x="1255" y="676"/>
                </a:lnTo>
                <a:lnTo>
                  <a:pt x="1257" y="676"/>
                </a:lnTo>
                <a:lnTo>
                  <a:pt x="1258" y="676"/>
                </a:lnTo>
                <a:lnTo>
                  <a:pt x="1260" y="676"/>
                </a:lnTo>
                <a:lnTo>
                  <a:pt x="1260" y="674"/>
                </a:lnTo>
                <a:lnTo>
                  <a:pt x="1261" y="674"/>
                </a:lnTo>
                <a:lnTo>
                  <a:pt x="1263" y="676"/>
                </a:lnTo>
                <a:lnTo>
                  <a:pt x="1264" y="676"/>
                </a:lnTo>
                <a:lnTo>
                  <a:pt x="1266" y="676"/>
                </a:lnTo>
                <a:lnTo>
                  <a:pt x="1266" y="677"/>
                </a:lnTo>
                <a:lnTo>
                  <a:pt x="1266" y="677"/>
                </a:lnTo>
                <a:lnTo>
                  <a:pt x="1266" y="676"/>
                </a:lnTo>
                <a:lnTo>
                  <a:pt x="1267" y="676"/>
                </a:lnTo>
                <a:lnTo>
                  <a:pt x="1269" y="676"/>
                </a:lnTo>
                <a:lnTo>
                  <a:pt x="1270" y="676"/>
                </a:lnTo>
                <a:lnTo>
                  <a:pt x="1270" y="674"/>
                </a:lnTo>
                <a:lnTo>
                  <a:pt x="1270" y="673"/>
                </a:lnTo>
                <a:lnTo>
                  <a:pt x="1272" y="673"/>
                </a:lnTo>
                <a:lnTo>
                  <a:pt x="1272" y="671"/>
                </a:lnTo>
                <a:lnTo>
                  <a:pt x="1273" y="671"/>
                </a:lnTo>
                <a:lnTo>
                  <a:pt x="1273" y="673"/>
                </a:lnTo>
                <a:lnTo>
                  <a:pt x="1273" y="674"/>
                </a:lnTo>
                <a:lnTo>
                  <a:pt x="1273" y="676"/>
                </a:lnTo>
                <a:lnTo>
                  <a:pt x="1273" y="677"/>
                </a:lnTo>
                <a:lnTo>
                  <a:pt x="1272" y="677"/>
                </a:lnTo>
                <a:lnTo>
                  <a:pt x="1270" y="677"/>
                </a:lnTo>
                <a:lnTo>
                  <a:pt x="1270" y="679"/>
                </a:lnTo>
                <a:lnTo>
                  <a:pt x="1272" y="679"/>
                </a:lnTo>
                <a:lnTo>
                  <a:pt x="1273" y="679"/>
                </a:lnTo>
                <a:lnTo>
                  <a:pt x="1274" y="677"/>
                </a:lnTo>
                <a:lnTo>
                  <a:pt x="1276" y="677"/>
                </a:lnTo>
                <a:lnTo>
                  <a:pt x="1277" y="676"/>
                </a:lnTo>
                <a:lnTo>
                  <a:pt x="1277" y="677"/>
                </a:lnTo>
                <a:lnTo>
                  <a:pt x="1279" y="677"/>
                </a:lnTo>
                <a:lnTo>
                  <a:pt x="1279" y="676"/>
                </a:lnTo>
                <a:lnTo>
                  <a:pt x="1279" y="674"/>
                </a:lnTo>
                <a:lnTo>
                  <a:pt x="1280" y="674"/>
                </a:lnTo>
                <a:lnTo>
                  <a:pt x="1279" y="676"/>
                </a:lnTo>
                <a:lnTo>
                  <a:pt x="1280" y="676"/>
                </a:lnTo>
                <a:lnTo>
                  <a:pt x="1279" y="677"/>
                </a:lnTo>
                <a:lnTo>
                  <a:pt x="1280" y="677"/>
                </a:lnTo>
                <a:lnTo>
                  <a:pt x="1285" y="676"/>
                </a:lnTo>
                <a:lnTo>
                  <a:pt x="1286" y="676"/>
                </a:lnTo>
                <a:lnTo>
                  <a:pt x="1288" y="676"/>
                </a:lnTo>
                <a:lnTo>
                  <a:pt x="1289" y="676"/>
                </a:lnTo>
                <a:lnTo>
                  <a:pt x="1289" y="674"/>
                </a:lnTo>
                <a:lnTo>
                  <a:pt x="1291" y="674"/>
                </a:lnTo>
                <a:lnTo>
                  <a:pt x="1292" y="674"/>
                </a:lnTo>
                <a:lnTo>
                  <a:pt x="1292" y="676"/>
                </a:lnTo>
                <a:lnTo>
                  <a:pt x="1294" y="674"/>
                </a:lnTo>
                <a:lnTo>
                  <a:pt x="1295" y="674"/>
                </a:lnTo>
                <a:lnTo>
                  <a:pt x="1295" y="676"/>
                </a:lnTo>
                <a:lnTo>
                  <a:pt x="1294" y="676"/>
                </a:lnTo>
                <a:lnTo>
                  <a:pt x="1295" y="677"/>
                </a:lnTo>
                <a:lnTo>
                  <a:pt x="1297" y="677"/>
                </a:lnTo>
                <a:lnTo>
                  <a:pt x="1297" y="679"/>
                </a:lnTo>
                <a:lnTo>
                  <a:pt x="1298" y="680"/>
                </a:lnTo>
                <a:lnTo>
                  <a:pt x="1298" y="679"/>
                </a:lnTo>
                <a:lnTo>
                  <a:pt x="1298" y="677"/>
                </a:lnTo>
                <a:lnTo>
                  <a:pt x="1299" y="677"/>
                </a:lnTo>
                <a:lnTo>
                  <a:pt x="1299" y="679"/>
                </a:lnTo>
                <a:lnTo>
                  <a:pt x="1299" y="680"/>
                </a:lnTo>
                <a:lnTo>
                  <a:pt x="1301" y="682"/>
                </a:lnTo>
                <a:lnTo>
                  <a:pt x="1299" y="682"/>
                </a:lnTo>
                <a:lnTo>
                  <a:pt x="1301" y="683"/>
                </a:lnTo>
                <a:lnTo>
                  <a:pt x="1301" y="685"/>
                </a:lnTo>
                <a:lnTo>
                  <a:pt x="1301" y="686"/>
                </a:lnTo>
                <a:lnTo>
                  <a:pt x="1301" y="688"/>
                </a:lnTo>
                <a:lnTo>
                  <a:pt x="1301" y="686"/>
                </a:lnTo>
                <a:lnTo>
                  <a:pt x="1302" y="686"/>
                </a:lnTo>
                <a:lnTo>
                  <a:pt x="1304" y="686"/>
                </a:lnTo>
                <a:lnTo>
                  <a:pt x="1305" y="686"/>
                </a:lnTo>
                <a:lnTo>
                  <a:pt x="1302" y="688"/>
                </a:lnTo>
                <a:lnTo>
                  <a:pt x="1304" y="688"/>
                </a:lnTo>
                <a:lnTo>
                  <a:pt x="1305" y="688"/>
                </a:lnTo>
                <a:lnTo>
                  <a:pt x="1307" y="686"/>
                </a:lnTo>
                <a:lnTo>
                  <a:pt x="1308" y="685"/>
                </a:lnTo>
                <a:lnTo>
                  <a:pt x="1310" y="685"/>
                </a:lnTo>
                <a:lnTo>
                  <a:pt x="1310" y="683"/>
                </a:lnTo>
                <a:lnTo>
                  <a:pt x="1311" y="683"/>
                </a:lnTo>
                <a:lnTo>
                  <a:pt x="1311" y="682"/>
                </a:lnTo>
                <a:lnTo>
                  <a:pt x="1313" y="682"/>
                </a:lnTo>
                <a:lnTo>
                  <a:pt x="1314" y="682"/>
                </a:lnTo>
                <a:lnTo>
                  <a:pt x="1314" y="680"/>
                </a:lnTo>
                <a:lnTo>
                  <a:pt x="1316" y="680"/>
                </a:lnTo>
                <a:lnTo>
                  <a:pt x="1317" y="680"/>
                </a:lnTo>
                <a:lnTo>
                  <a:pt x="1319" y="680"/>
                </a:lnTo>
                <a:lnTo>
                  <a:pt x="1319" y="682"/>
                </a:lnTo>
                <a:lnTo>
                  <a:pt x="1320" y="682"/>
                </a:lnTo>
                <a:lnTo>
                  <a:pt x="1320" y="683"/>
                </a:lnTo>
                <a:lnTo>
                  <a:pt x="1322" y="683"/>
                </a:lnTo>
                <a:lnTo>
                  <a:pt x="1322" y="685"/>
                </a:lnTo>
                <a:lnTo>
                  <a:pt x="1322" y="686"/>
                </a:lnTo>
                <a:lnTo>
                  <a:pt x="1323" y="686"/>
                </a:lnTo>
                <a:lnTo>
                  <a:pt x="1323" y="688"/>
                </a:lnTo>
                <a:lnTo>
                  <a:pt x="1323" y="689"/>
                </a:lnTo>
                <a:lnTo>
                  <a:pt x="1323" y="690"/>
                </a:lnTo>
                <a:lnTo>
                  <a:pt x="1324" y="692"/>
                </a:lnTo>
                <a:lnTo>
                  <a:pt x="1324" y="692"/>
                </a:lnTo>
                <a:lnTo>
                  <a:pt x="1324" y="693"/>
                </a:lnTo>
                <a:lnTo>
                  <a:pt x="1326" y="693"/>
                </a:lnTo>
                <a:lnTo>
                  <a:pt x="1327" y="693"/>
                </a:lnTo>
                <a:lnTo>
                  <a:pt x="1327" y="695"/>
                </a:lnTo>
                <a:lnTo>
                  <a:pt x="1327" y="696"/>
                </a:lnTo>
                <a:lnTo>
                  <a:pt x="1327" y="698"/>
                </a:lnTo>
                <a:lnTo>
                  <a:pt x="1327" y="699"/>
                </a:lnTo>
                <a:lnTo>
                  <a:pt x="1327" y="701"/>
                </a:lnTo>
                <a:lnTo>
                  <a:pt x="1327" y="702"/>
                </a:lnTo>
                <a:lnTo>
                  <a:pt x="1326" y="702"/>
                </a:lnTo>
                <a:lnTo>
                  <a:pt x="1326" y="704"/>
                </a:lnTo>
                <a:lnTo>
                  <a:pt x="1326" y="705"/>
                </a:lnTo>
                <a:lnTo>
                  <a:pt x="1324" y="705"/>
                </a:lnTo>
                <a:lnTo>
                  <a:pt x="1324" y="707"/>
                </a:lnTo>
                <a:lnTo>
                  <a:pt x="1323" y="708"/>
                </a:lnTo>
                <a:lnTo>
                  <a:pt x="1323" y="710"/>
                </a:lnTo>
                <a:lnTo>
                  <a:pt x="1322" y="710"/>
                </a:lnTo>
                <a:lnTo>
                  <a:pt x="1322" y="711"/>
                </a:lnTo>
                <a:lnTo>
                  <a:pt x="1322" y="713"/>
                </a:lnTo>
                <a:lnTo>
                  <a:pt x="1323" y="713"/>
                </a:lnTo>
                <a:lnTo>
                  <a:pt x="1323" y="714"/>
                </a:lnTo>
                <a:lnTo>
                  <a:pt x="1323" y="715"/>
                </a:lnTo>
                <a:lnTo>
                  <a:pt x="1324" y="714"/>
                </a:lnTo>
                <a:lnTo>
                  <a:pt x="1324" y="715"/>
                </a:lnTo>
                <a:lnTo>
                  <a:pt x="1324" y="717"/>
                </a:lnTo>
                <a:lnTo>
                  <a:pt x="1323" y="717"/>
                </a:lnTo>
                <a:lnTo>
                  <a:pt x="1323" y="718"/>
                </a:lnTo>
                <a:lnTo>
                  <a:pt x="1322" y="718"/>
                </a:lnTo>
                <a:lnTo>
                  <a:pt x="1322" y="720"/>
                </a:lnTo>
                <a:lnTo>
                  <a:pt x="1320" y="720"/>
                </a:lnTo>
                <a:lnTo>
                  <a:pt x="1320" y="721"/>
                </a:lnTo>
                <a:lnTo>
                  <a:pt x="1319" y="721"/>
                </a:lnTo>
                <a:lnTo>
                  <a:pt x="1319" y="723"/>
                </a:lnTo>
                <a:lnTo>
                  <a:pt x="1320" y="723"/>
                </a:lnTo>
                <a:lnTo>
                  <a:pt x="1320" y="724"/>
                </a:lnTo>
                <a:lnTo>
                  <a:pt x="1319" y="724"/>
                </a:lnTo>
                <a:lnTo>
                  <a:pt x="1319" y="726"/>
                </a:lnTo>
                <a:lnTo>
                  <a:pt x="1320" y="726"/>
                </a:lnTo>
                <a:lnTo>
                  <a:pt x="1319" y="727"/>
                </a:lnTo>
                <a:lnTo>
                  <a:pt x="1320" y="729"/>
                </a:lnTo>
                <a:lnTo>
                  <a:pt x="1320" y="730"/>
                </a:lnTo>
                <a:lnTo>
                  <a:pt x="1320" y="732"/>
                </a:lnTo>
                <a:lnTo>
                  <a:pt x="1322" y="732"/>
                </a:lnTo>
                <a:lnTo>
                  <a:pt x="1322" y="730"/>
                </a:lnTo>
                <a:lnTo>
                  <a:pt x="1322" y="729"/>
                </a:lnTo>
                <a:lnTo>
                  <a:pt x="1323" y="729"/>
                </a:lnTo>
                <a:lnTo>
                  <a:pt x="1323" y="730"/>
                </a:lnTo>
                <a:lnTo>
                  <a:pt x="1323" y="732"/>
                </a:lnTo>
                <a:lnTo>
                  <a:pt x="1322" y="733"/>
                </a:lnTo>
                <a:lnTo>
                  <a:pt x="1320" y="733"/>
                </a:lnTo>
                <a:lnTo>
                  <a:pt x="1320" y="735"/>
                </a:lnTo>
                <a:lnTo>
                  <a:pt x="1320" y="736"/>
                </a:lnTo>
                <a:lnTo>
                  <a:pt x="1322" y="735"/>
                </a:lnTo>
                <a:lnTo>
                  <a:pt x="1322" y="736"/>
                </a:lnTo>
                <a:lnTo>
                  <a:pt x="1323" y="738"/>
                </a:lnTo>
                <a:lnTo>
                  <a:pt x="1323" y="739"/>
                </a:lnTo>
                <a:lnTo>
                  <a:pt x="1323" y="741"/>
                </a:lnTo>
                <a:lnTo>
                  <a:pt x="1322" y="742"/>
                </a:lnTo>
                <a:lnTo>
                  <a:pt x="1323" y="742"/>
                </a:lnTo>
                <a:lnTo>
                  <a:pt x="1323" y="743"/>
                </a:lnTo>
                <a:lnTo>
                  <a:pt x="1323" y="745"/>
                </a:lnTo>
                <a:lnTo>
                  <a:pt x="1322" y="745"/>
                </a:lnTo>
                <a:lnTo>
                  <a:pt x="1322" y="746"/>
                </a:lnTo>
                <a:lnTo>
                  <a:pt x="1323" y="746"/>
                </a:lnTo>
                <a:lnTo>
                  <a:pt x="1324" y="746"/>
                </a:lnTo>
                <a:lnTo>
                  <a:pt x="1326" y="746"/>
                </a:lnTo>
                <a:lnTo>
                  <a:pt x="1326" y="748"/>
                </a:lnTo>
                <a:lnTo>
                  <a:pt x="1326" y="749"/>
                </a:lnTo>
                <a:lnTo>
                  <a:pt x="1326" y="751"/>
                </a:lnTo>
                <a:lnTo>
                  <a:pt x="1326" y="752"/>
                </a:lnTo>
                <a:lnTo>
                  <a:pt x="1327" y="754"/>
                </a:lnTo>
                <a:lnTo>
                  <a:pt x="1326" y="755"/>
                </a:lnTo>
                <a:lnTo>
                  <a:pt x="1326" y="757"/>
                </a:lnTo>
                <a:lnTo>
                  <a:pt x="1326" y="758"/>
                </a:lnTo>
                <a:lnTo>
                  <a:pt x="1326" y="760"/>
                </a:lnTo>
                <a:lnTo>
                  <a:pt x="1327" y="758"/>
                </a:lnTo>
                <a:lnTo>
                  <a:pt x="1327" y="757"/>
                </a:lnTo>
                <a:lnTo>
                  <a:pt x="1327" y="755"/>
                </a:lnTo>
                <a:lnTo>
                  <a:pt x="1329" y="755"/>
                </a:lnTo>
                <a:lnTo>
                  <a:pt x="1329" y="757"/>
                </a:lnTo>
                <a:lnTo>
                  <a:pt x="1329" y="758"/>
                </a:lnTo>
                <a:lnTo>
                  <a:pt x="1330" y="758"/>
                </a:lnTo>
                <a:lnTo>
                  <a:pt x="1332" y="758"/>
                </a:lnTo>
                <a:lnTo>
                  <a:pt x="1333" y="758"/>
                </a:lnTo>
                <a:lnTo>
                  <a:pt x="1335" y="758"/>
                </a:lnTo>
                <a:lnTo>
                  <a:pt x="1335" y="757"/>
                </a:lnTo>
                <a:lnTo>
                  <a:pt x="1336" y="757"/>
                </a:lnTo>
                <a:lnTo>
                  <a:pt x="1336" y="755"/>
                </a:lnTo>
                <a:lnTo>
                  <a:pt x="1336" y="755"/>
                </a:lnTo>
                <a:lnTo>
                  <a:pt x="1336" y="754"/>
                </a:lnTo>
                <a:lnTo>
                  <a:pt x="1336" y="752"/>
                </a:lnTo>
                <a:lnTo>
                  <a:pt x="1338" y="751"/>
                </a:lnTo>
                <a:lnTo>
                  <a:pt x="1338" y="749"/>
                </a:lnTo>
                <a:lnTo>
                  <a:pt x="1339" y="749"/>
                </a:lnTo>
                <a:lnTo>
                  <a:pt x="1339" y="748"/>
                </a:lnTo>
                <a:lnTo>
                  <a:pt x="1341" y="748"/>
                </a:lnTo>
                <a:lnTo>
                  <a:pt x="1342" y="743"/>
                </a:lnTo>
                <a:lnTo>
                  <a:pt x="1344" y="742"/>
                </a:lnTo>
                <a:lnTo>
                  <a:pt x="1344" y="741"/>
                </a:lnTo>
                <a:lnTo>
                  <a:pt x="1344" y="739"/>
                </a:lnTo>
                <a:lnTo>
                  <a:pt x="1345" y="739"/>
                </a:lnTo>
                <a:lnTo>
                  <a:pt x="1345" y="738"/>
                </a:lnTo>
                <a:lnTo>
                  <a:pt x="1347" y="736"/>
                </a:lnTo>
                <a:lnTo>
                  <a:pt x="1347" y="735"/>
                </a:lnTo>
                <a:lnTo>
                  <a:pt x="1347" y="733"/>
                </a:lnTo>
                <a:lnTo>
                  <a:pt x="1347" y="732"/>
                </a:lnTo>
                <a:lnTo>
                  <a:pt x="1348" y="732"/>
                </a:lnTo>
                <a:lnTo>
                  <a:pt x="1348" y="730"/>
                </a:lnTo>
                <a:lnTo>
                  <a:pt x="1348" y="729"/>
                </a:lnTo>
                <a:lnTo>
                  <a:pt x="1348" y="727"/>
                </a:lnTo>
                <a:lnTo>
                  <a:pt x="1348" y="727"/>
                </a:lnTo>
                <a:lnTo>
                  <a:pt x="1348" y="726"/>
                </a:lnTo>
                <a:lnTo>
                  <a:pt x="1348" y="721"/>
                </a:lnTo>
                <a:lnTo>
                  <a:pt x="1348" y="718"/>
                </a:lnTo>
                <a:lnTo>
                  <a:pt x="1348" y="714"/>
                </a:lnTo>
                <a:lnTo>
                  <a:pt x="1348" y="710"/>
                </a:lnTo>
                <a:lnTo>
                  <a:pt x="1348" y="708"/>
                </a:lnTo>
                <a:lnTo>
                  <a:pt x="1349" y="707"/>
                </a:lnTo>
                <a:lnTo>
                  <a:pt x="1349" y="705"/>
                </a:lnTo>
                <a:lnTo>
                  <a:pt x="1351" y="704"/>
                </a:lnTo>
                <a:lnTo>
                  <a:pt x="1349" y="704"/>
                </a:lnTo>
                <a:lnTo>
                  <a:pt x="1348" y="705"/>
                </a:lnTo>
                <a:lnTo>
                  <a:pt x="1348" y="704"/>
                </a:lnTo>
                <a:lnTo>
                  <a:pt x="1348" y="702"/>
                </a:lnTo>
                <a:lnTo>
                  <a:pt x="1349" y="701"/>
                </a:lnTo>
                <a:lnTo>
                  <a:pt x="1349" y="702"/>
                </a:lnTo>
                <a:lnTo>
                  <a:pt x="1351" y="702"/>
                </a:lnTo>
                <a:lnTo>
                  <a:pt x="1351" y="701"/>
                </a:lnTo>
                <a:lnTo>
                  <a:pt x="1351" y="699"/>
                </a:lnTo>
                <a:lnTo>
                  <a:pt x="1349" y="696"/>
                </a:lnTo>
                <a:lnTo>
                  <a:pt x="1349" y="695"/>
                </a:lnTo>
                <a:lnTo>
                  <a:pt x="1349" y="693"/>
                </a:lnTo>
                <a:lnTo>
                  <a:pt x="1349" y="692"/>
                </a:lnTo>
                <a:lnTo>
                  <a:pt x="1349" y="690"/>
                </a:lnTo>
                <a:lnTo>
                  <a:pt x="1349" y="689"/>
                </a:lnTo>
                <a:lnTo>
                  <a:pt x="1349" y="688"/>
                </a:lnTo>
                <a:lnTo>
                  <a:pt x="1349" y="686"/>
                </a:lnTo>
                <a:lnTo>
                  <a:pt x="1349" y="685"/>
                </a:lnTo>
                <a:lnTo>
                  <a:pt x="1351" y="685"/>
                </a:lnTo>
                <a:lnTo>
                  <a:pt x="1351" y="683"/>
                </a:lnTo>
                <a:lnTo>
                  <a:pt x="1351" y="682"/>
                </a:lnTo>
                <a:lnTo>
                  <a:pt x="1351" y="679"/>
                </a:lnTo>
                <a:lnTo>
                  <a:pt x="1351" y="677"/>
                </a:lnTo>
                <a:lnTo>
                  <a:pt x="1352" y="676"/>
                </a:lnTo>
                <a:lnTo>
                  <a:pt x="1352" y="674"/>
                </a:lnTo>
                <a:lnTo>
                  <a:pt x="1352" y="673"/>
                </a:lnTo>
                <a:lnTo>
                  <a:pt x="1354" y="671"/>
                </a:lnTo>
                <a:lnTo>
                  <a:pt x="1354" y="670"/>
                </a:lnTo>
                <a:lnTo>
                  <a:pt x="1354" y="668"/>
                </a:lnTo>
                <a:lnTo>
                  <a:pt x="1355" y="668"/>
                </a:lnTo>
                <a:lnTo>
                  <a:pt x="1355" y="667"/>
                </a:lnTo>
                <a:lnTo>
                  <a:pt x="1354" y="667"/>
                </a:lnTo>
                <a:lnTo>
                  <a:pt x="1354" y="665"/>
                </a:lnTo>
                <a:lnTo>
                  <a:pt x="1355" y="665"/>
                </a:lnTo>
                <a:lnTo>
                  <a:pt x="1357" y="664"/>
                </a:lnTo>
                <a:lnTo>
                  <a:pt x="1357" y="662"/>
                </a:lnTo>
                <a:lnTo>
                  <a:pt x="1358" y="662"/>
                </a:lnTo>
                <a:lnTo>
                  <a:pt x="1360" y="662"/>
                </a:lnTo>
                <a:lnTo>
                  <a:pt x="1360" y="661"/>
                </a:lnTo>
                <a:lnTo>
                  <a:pt x="1358" y="661"/>
                </a:lnTo>
                <a:lnTo>
                  <a:pt x="1358" y="660"/>
                </a:lnTo>
                <a:lnTo>
                  <a:pt x="1360" y="660"/>
                </a:lnTo>
                <a:lnTo>
                  <a:pt x="1361" y="658"/>
                </a:lnTo>
                <a:lnTo>
                  <a:pt x="1360" y="658"/>
                </a:lnTo>
                <a:lnTo>
                  <a:pt x="1361" y="657"/>
                </a:lnTo>
                <a:lnTo>
                  <a:pt x="1363" y="657"/>
                </a:lnTo>
                <a:lnTo>
                  <a:pt x="1363" y="655"/>
                </a:lnTo>
                <a:lnTo>
                  <a:pt x="1364" y="655"/>
                </a:lnTo>
                <a:lnTo>
                  <a:pt x="1366" y="655"/>
                </a:lnTo>
                <a:lnTo>
                  <a:pt x="1366" y="654"/>
                </a:lnTo>
                <a:lnTo>
                  <a:pt x="1366" y="652"/>
                </a:lnTo>
                <a:lnTo>
                  <a:pt x="1367" y="654"/>
                </a:lnTo>
                <a:lnTo>
                  <a:pt x="1367" y="652"/>
                </a:lnTo>
                <a:lnTo>
                  <a:pt x="1369" y="652"/>
                </a:lnTo>
                <a:lnTo>
                  <a:pt x="1370" y="651"/>
                </a:lnTo>
                <a:lnTo>
                  <a:pt x="1370" y="649"/>
                </a:lnTo>
                <a:lnTo>
                  <a:pt x="1372" y="649"/>
                </a:lnTo>
                <a:lnTo>
                  <a:pt x="1372" y="648"/>
                </a:lnTo>
                <a:lnTo>
                  <a:pt x="1372" y="646"/>
                </a:lnTo>
                <a:lnTo>
                  <a:pt x="1372" y="645"/>
                </a:lnTo>
                <a:lnTo>
                  <a:pt x="1373" y="646"/>
                </a:lnTo>
                <a:lnTo>
                  <a:pt x="1373" y="645"/>
                </a:lnTo>
                <a:lnTo>
                  <a:pt x="1373" y="643"/>
                </a:lnTo>
                <a:lnTo>
                  <a:pt x="1372" y="643"/>
                </a:lnTo>
                <a:lnTo>
                  <a:pt x="1372" y="642"/>
                </a:lnTo>
                <a:lnTo>
                  <a:pt x="1373" y="642"/>
                </a:lnTo>
                <a:lnTo>
                  <a:pt x="1373" y="643"/>
                </a:lnTo>
                <a:lnTo>
                  <a:pt x="1374" y="643"/>
                </a:lnTo>
                <a:lnTo>
                  <a:pt x="1374" y="642"/>
                </a:lnTo>
                <a:lnTo>
                  <a:pt x="1376" y="643"/>
                </a:lnTo>
                <a:lnTo>
                  <a:pt x="1377" y="643"/>
                </a:lnTo>
                <a:lnTo>
                  <a:pt x="1377" y="642"/>
                </a:lnTo>
                <a:lnTo>
                  <a:pt x="1379" y="642"/>
                </a:lnTo>
                <a:lnTo>
                  <a:pt x="1379" y="643"/>
                </a:lnTo>
                <a:lnTo>
                  <a:pt x="1380" y="642"/>
                </a:lnTo>
                <a:lnTo>
                  <a:pt x="1382" y="642"/>
                </a:lnTo>
                <a:lnTo>
                  <a:pt x="1383" y="640"/>
                </a:lnTo>
                <a:lnTo>
                  <a:pt x="1385" y="640"/>
                </a:lnTo>
                <a:lnTo>
                  <a:pt x="1386" y="639"/>
                </a:lnTo>
                <a:lnTo>
                  <a:pt x="1385" y="639"/>
                </a:lnTo>
                <a:lnTo>
                  <a:pt x="1385" y="637"/>
                </a:lnTo>
                <a:lnTo>
                  <a:pt x="1386" y="637"/>
                </a:lnTo>
                <a:lnTo>
                  <a:pt x="1386" y="639"/>
                </a:lnTo>
                <a:lnTo>
                  <a:pt x="1388" y="637"/>
                </a:lnTo>
                <a:lnTo>
                  <a:pt x="1389" y="637"/>
                </a:lnTo>
                <a:lnTo>
                  <a:pt x="1389" y="636"/>
                </a:lnTo>
                <a:lnTo>
                  <a:pt x="1391" y="636"/>
                </a:lnTo>
                <a:lnTo>
                  <a:pt x="1391" y="635"/>
                </a:lnTo>
                <a:lnTo>
                  <a:pt x="1392" y="635"/>
                </a:lnTo>
                <a:lnTo>
                  <a:pt x="1394" y="635"/>
                </a:lnTo>
                <a:lnTo>
                  <a:pt x="1395" y="633"/>
                </a:lnTo>
                <a:lnTo>
                  <a:pt x="1397" y="633"/>
                </a:lnTo>
                <a:lnTo>
                  <a:pt x="1397" y="632"/>
                </a:lnTo>
                <a:lnTo>
                  <a:pt x="1398" y="632"/>
                </a:lnTo>
                <a:lnTo>
                  <a:pt x="1397" y="630"/>
                </a:lnTo>
                <a:lnTo>
                  <a:pt x="1398" y="629"/>
                </a:lnTo>
                <a:lnTo>
                  <a:pt x="1398" y="630"/>
                </a:lnTo>
                <a:lnTo>
                  <a:pt x="1398" y="632"/>
                </a:lnTo>
                <a:lnTo>
                  <a:pt x="1399" y="629"/>
                </a:lnTo>
                <a:lnTo>
                  <a:pt x="1402" y="626"/>
                </a:lnTo>
                <a:lnTo>
                  <a:pt x="1404" y="624"/>
                </a:lnTo>
                <a:lnTo>
                  <a:pt x="1405" y="624"/>
                </a:lnTo>
                <a:lnTo>
                  <a:pt x="1407" y="623"/>
                </a:lnTo>
                <a:lnTo>
                  <a:pt x="1407" y="621"/>
                </a:lnTo>
                <a:lnTo>
                  <a:pt x="1408" y="621"/>
                </a:lnTo>
                <a:lnTo>
                  <a:pt x="1410" y="621"/>
                </a:lnTo>
                <a:lnTo>
                  <a:pt x="1411" y="621"/>
                </a:lnTo>
                <a:lnTo>
                  <a:pt x="1413" y="621"/>
                </a:lnTo>
                <a:lnTo>
                  <a:pt x="1414" y="621"/>
                </a:lnTo>
                <a:lnTo>
                  <a:pt x="1416" y="621"/>
                </a:lnTo>
                <a:lnTo>
                  <a:pt x="1416" y="621"/>
                </a:lnTo>
                <a:lnTo>
                  <a:pt x="1417" y="621"/>
                </a:lnTo>
                <a:lnTo>
                  <a:pt x="1419" y="620"/>
                </a:lnTo>
                <a:lnTo>
                  <a:pt x="1419" y="618"/>
                </a:lnTo>
                <a:lnTo>
                  <a:pt x="1417" y="620"/>
                </a:lnTo>
                <a:lnTo>
                  <a:pt x="1417" y="618"/>
                </a:lnTo>
                <a:lnTo>
                  <a:pt x="1419" y="618"/>
                </a:lnTo>
                <a:lnTo>
                  <a:pt x="1420" y="617"/>
                </a:lnTo>
                <a:lnTo>
                  <a:pt x="1422" y="617"/>
                </a:lnTo>
                <a:lnTo>
                  <a:pt x="1422" y="615"/>
                </a:lnTo>
                <a:lnTo>
                  <a:pt x="1423" y="614"/>
                </a:lnTo>
                <a:lnTo>
                  <a:pt x="1426" y="612"/>
                </a:lnTo>
                <a:lnTo>
                  <a:pt x="1424" y="614"/>
                </a:lnTo>
                <a:lnTo>
                  <a:pt x="1427" y="612"/>
                </a:lnTo>
                <a:lnTo>
                  <a:pt x="1427" y="611"/>
                </a:lnTo>
                <a:lnTo>
                  <a:pt x="1429" y="611"/>
                </a:lnTo>
                <a:lnTo>
                  <a:pt x="1430" y="611"/>
                </a:lnTo>
                <a:lnTo>
                  <a:pt x="1430" y="609"/>
                </a:lnTo>
                <a:lnTo>
                  <a:pt x="1432" y="609"/>
                </a:lnTo>
                <a:lnTo>
                  <a:pt x="1432" y="608"/>
                </a:lnTo>
                <a:lnTo>
                  <a:pt x="1433" y="608"/>
                </a:lnTo>
                <a:lnTo>
                  <a:pt x="1433" y="609"/>
                </a:lnTo>
                <a:lnTo>
                  <a:pt x="1435" y="608"/>
                </a:lnTo>
                <a:lnTo>
                  <a:pt x="1438" y="608"/>
                </a:lnTo>
                <a:lnTo>
                  <a:pt x="1438" y="609"/>
                </a:lnTo>
                <a:lnTo>
                  <a:pt x="1439" y="608"/>
                </a:lnTo>
                <a:lnTo>
                  <a:pt x="1441" y="608"/>
                </a:lnTo>
                <a:lnTo>
                  <a:pt x="1442" y="607"/>
                </a:lnTo>
                <a:lnTo>
                  <a:pt x="1442" y="607"/>
                </a:lnTo>
                <a:lnTo>
                  <a:pt x="1442" y="605"/>
                </a:lnTo>
                <a:lnTo>
                  <a:pt x="1444" y="605"/>
                </a:lnTo>
                <a:lnTo>
                  <a:pt x="1444" y="604"/>
                </a:lnTo>
                <a:lnTo>
                  <a:pt x="1442" y="604"/>
                </a:lnTo>
                <a:lnTo>
                  <a:pt x="1442" y="604"/>
                </a:lnTo>
                <a:lnTo>
                  <a:pt x="1441" y="605"/>
                </a:lnTo>
                <a:lnTo>
                  <a:pt x="1439" y="605"/>
                </a:lnTo>
                <a:lnTo>
                  <a:pt x="1439" y="604"/>
                </a:lnTo>
                <a:lnTo>
                  <a:pt x="1441" y="604"/>
                </a:lnTo>
                <a:lnTo>
                  <a:pt x="1442" y="602"/>
                </a:lnTo>
                <a:lnTo>
                  <a:pt x="1441" y="602"/>
                </a:lnTo>
                <a:lnTo>
                  <a:pt x="1442" y="601"/>
                </a:lnTo>
                <a:lnTo>
                  <a:pt x="1442" y="601"/>
                </a:lnTo>
                <a:lnTo>
                  <a:pt x="1444" y="601"/>
                </a:lnTo>
                <a:lnTo>
                  <a:pt x="1444" y="599"/>
                </a:lnTo>
                <a:lnTo>
                  <a:pt x="1442" y="599"/>
                </a:lnTo>
                <a:lnTo>
                  <a:pt x="1442" y="599"/>
                </a:lnTo>
                <a:lnTo>
                  <a:pt x="1442" y="598"/>
                </a:lnTo>
                <a:lnTo>
                  <a:pt x="1441" y="598"/>
                </a:lnTo>
                <a:lnTo>
                  <a:pt x="1439" y="598"/>
                </a:lnTo>
                <a:lnTo>
                  <a:pt x="1439" y="596"/>
                </a:lnTo>
                <a:lnTo>
                  <a:pt x="1441" y="596"/>
                </a:lnTo>
                <a:lnTo>
                  <a:pt x="1442" y="598"/>
                </a:lnTo>
                <a:lnTo>
                  <a:pt x="1442" y="598"/>
                </a:lnTo>
                <a:lnTo>
                  <a:pt x="1442" y="596"/>
                </a:lnTo>
                <a:lnTo>
                  <a:pt x="1444" y="596"/>
                </a:lnTo>
                <a:lnTo>
                  <a:pt x="1444" y="598"/>
                </a:lnTo>
                <a:lnTo>
                  <a:pt x="1445" y="599"/>
                </a:lnTo>
                <a:lnTo>
                  <a:pt x="1445" y="598"/>
                </a:lnTo>
                <a:lnTo>
                  <a:pt x="1447" y="599"/>
                </a:lnTo>
                <a:lnTo>
                  <a:pt x="1448" y="599"/>
                </a:lnTo>
                <a:lnTo>
                  <a:pt x="1448" y="598"/>
                </a:lnTo>
                <a:lnTo>
                  <a:pt x="1449" y="598"/>
                </a:lnTo>
                <a:lnTo>
                  <a:pt x="1449" y="596"/>
                </a:lnTo>
                <a:lnTo>
                  <a:pt x="1451" y="596"/>
                </a:lnTo>
                <a:lnTo>
                  <a:pt x="1452" y="595"/>
                </a:lnTo>
                <a:lnTo>
                  <a:pt x="1454" y="595"/>
                </a:lnTo>
                <a:lnTo>
                  <a:pt x="1454" y="593"/>
                </a:lnTo>
                <a:lnTo>
                  <a:pt x="1455" y="593"/>
                </a:lnTo>
                <a:lnTo>
                  <a:pt x="1455" y="592"/>
                </a:lnTo>
                <a:lnTo>
                  <a:pt x="1457" y="590"/>
                </a:lnTo>
                <a:lnTo>
                  <a:pt x="1455" y="589"/>
                </a:lnTo>
                <a:lnTo>
                  <a:pt x="1455" y="590"/>
                </a:lnTo>
                <a:lnTo>
                  <a:pt x="1454" y="590"/>
                </a:lnTo>
                <a:lnTo>
                  <a:pt x="1452" y="592"/>
                </a:lnTo>
                <a:lnTo>
                  <a:pt x="1452" y="593"/>
                </a:lnTo>
                <a:lnTo>
                  <a:pt x="1451" y="593"/>
                </a:lnTo>
                <a:lnTo>
                  <a:pt x="1451" y="592"/>
                </a:lnTo>
                <a:lnTo>
                  <a:pt x="1452" y="592"/>
                </a:lnTo>
                <a:lnTo>
                  <a:pt x="1452" y="590"/>
                </a:lnTo>
                <a:lnTo>
                  <a:pt x="1454" y="589"/>
                </a:lnTo>
                <a:lnTo>
                  <a:pt x="1452" y="589"/>
                </a:lnTo>
                <a:lnTo>
                  <a:pt x="1451" y="589"/>
                </a:lnTo>
                <a:lnTo>
                  <a:pt x="1449" y="589"/>
                </a:lnTo>
                <a:lnTo>
                  <a:pt x="1448" y="589"/>
                </a:lnTo>
                <a:lnTo>
                  <a:pt x="1448" y="587"/>
                </a:lnTo>
                <a:lnTo>
                  <a:pt x="1449" y="587"/>
                </a:lnTo>
                <a:lnTo>
                  <a:pt x="1451" y="587"/>
                </a:lnTo>
                <a:lnTo>
                  <a:pt x="1451" y="586"/>
                </a:lnTo>
                <a:lnTo>
                  <a:pt x="1452" y="587"/>
                </a:lnTo>
                <a:lnTo>
                  <a:pt x="1452" y="586"/>
                </a:lnTo>
                <a:lnTo>
                  <a:pt x="1454" y="586"/>
                </a:lnTo>
                <a:lnTo>
                  <a:pt x="1454" y="586"/>
                </a:lnTo>
                <a:lnTo>
                  <a:pt x="1455" y="586"/>
                </a:lnTo>
                <a:lnTo>
                  <a:pt x="1457" y="586"/>
                </a:lnTo>
                <a:lnTo>
                  <a:pt x="1457" y="586"/>
                </a:lnTo>
                <a:lnTo>
                  <a:pt x="1458" y="586"/>
                </a:lnTo>
                <a:lnTo>
                  <a:pt x="1458" y="584"/>
                </a:lnTo>
                <a:lnTo>
                  <a:pt x="1458" y="583"/>
                </a:lnTo>
                <a:lnTo>
                  <a:pt x="1457" y="583"/>
                </a:lnTo>
                <a:lnTo>
                  <a:pt x="1457" y="582"/>
                </a:lnTo>
                <a:lnTo>
                  <a:pt x="1458" y="582"/>
                </a:lnTo>
                <a:lnTo>
                  <a:pt x="1458" y="580"/>
                </a:lnTo>
                <a:lnTo>
                  <a:pt x="1460" y="579"/>
                </a:lnTo>
                <a:lnTo>
                  <a:pt x="1460" y="577"/>
                </a:lnTo>
                <a:lnTo>
                  <a:pt x="1461" y="576"/>
                </a:lnTo>
                <a:lnTo>
                  <a:pt x="1460" y="576"/>
                </a:lnTo>
                <a:lnTo>
                  <a:pt x="1458" y="576"/>
                </a:lnTo>
                <a:lnTo>
                  <a:pt x="1458" y="574"/>
                </a:lnTo>
                <a:lnTo>
                  <a:pt x="1458" y="573"/>
                </a:lnTo>
                <a:lnTo>
                  <a:pt x="1458" y="571"/>
                </a:lnTo>
                <a:lnTo>
                  <a:pt x="1457" y="571"/>
                </a:lnTo>
                <a:lnTo>
                  <a:pt x="1457" y="570"/>
                </a:lnTo>
                <a:lnTo>
                  <a:pt x="1458" y="570"/>
                </a:lnTo>
                <a:lnTo>
                  <a:pt x="1460" y="570"/>
                </a:lnTo>
                <a:lnTo>
                  <a:pt x="1460" y="568"/>
                </a:lnTo>
                <a:lnTo>
                  <a:pt x="1461" y="568"/>
                </a:lnTo>
                <a:lnTo>
                  <a:pt x="1461" y="567"/>
                </a:lnTo>
                <a:lnTo>
                  <a:pt x="1463" y="567"/>
                </a:lnTo>
                <a:lnTo>
                  <a:pt x="1463" y="565"/>
                </a:lnTo>
                <a:lnTo>
                  <a:pt x="1461" y="565"/>
                </a:lnTo>
                <a:lnTo>
                  <a:pt x="1461" y="564"/>
                </a:lnTo>
                <a:lnTo>
                  <a:pt x="1463" y="564"/>
                </a:lnTo>
                <a:lnTo>
                  <a:pt x="1463" y="562"/>
                </a:lnTo>
                <a:lnTo>
                  <a:pt x="1464" y="562"/>
                </a:lnTo>
                <a:lnTo>
                  <a:pt x="1464" y="561"/>
                </a:lnTo>
                <a:lnTo>
                  <a:pt x="1466" y="561"/>
                </a:lnTo>
                <a:lnTo>
                  <a:pt x="1466" y="559"/>
                </a:lnTo>
                <a:lnTo>
                  <a:pt x="1464" y="559"/>
                </a:lnTo>
                <a:lnTo>
                  <a:pt x="1464" y="558"/>
                </a:lnTo>
                <a:lnTo>
                  <a:pt x="1463" y="558"/>
                </a:lnTo>
                <a:lnTo>
                  <a:pt x="1463" y="556"/>
                </a:lnTo>
                <a:lnTo>
                  <a:pt x="1461" y="556"/>
                </a:lnTo>
                <a:lnTo>
                  <a:pt x="1461" y="555"/>
                </a:lnTo>
                <a:lnTo>
                  <a:pt x="1460" y="555"/>
                </a:lnTo>
                <a:lnTo>
                  <a:pt x="1460" y="554"/>
                </a:lnTo>
                <a:lnTo>
                  <a:pt x="1461" y="554"/>
                </a:lnTo>
                <a:lnTo>
                  <a:pt x="1461" y="552"/>
                </a:lnTo>
                <a:lnTo>
                  <a:pt x="1463" y="552"/>
                </a:lnTo>
                <a:lnTo>
                  <a:pt x="1463" y="554"/>
                </a:lnTo>
                <a:lnTo>
                  <a:pt x="1461" y="554"/>
                </a:lnTo>
                <a:lnTo>
                  <a:pt x="1461" y="555"/>
                </a:lnTo>
                <a:lnTo>
                  <a:pt x="1463" y="555"/>
                </a:lnTo>
                <a:lnTo>
                  <a:pt x="1464" y="555"/>
                </a:lnTo>
                <a:lnTo>
                  <a:pt x="1464" y="556"/>
                </a:lnTo>
                <a:lnTo>
                  <a:pt x="1466" y="555"/>
                </a:lnTo>
                <a:lnTo>
                  <a:pt x="1467" y="554"/>
                </a:lnTo>
                <a:lnTo>
                  <a:pt x="1467" y="552"/>
                </a:lnTo>
                <a:lnTo>
                  <a:pt x="1467" y="551"/>
                </a:lnTo>
                <a:lnTo>
                  <a:pt x="1467" y="549"/>
                </a:lnTo>
                <a:lnTo>
                  <a:pt x="1469" y="549"/>
                </a:lnTo>
                <a:lnTo>
                  <a:pt x="1469" y="549"/>
                </a:lnTo>
                <a:lnTo>
                  <a:pt x="1469" y="548"/>
                </a:lnTo>
                <a:lnTo>
                  <a:pt x="1470" y="548"/>
                </a:lnTo>
                <a:lnTo>
                  <a:pt x="1470" y="546"/>
                </a:lnTo>
                <a:lnTo>
                  <a:pt x="1470" y="545"/>
                </a:lnTo>
                <a:lnTo>
                  <a:pt x="1472" y="545"/>
                </a:lnTo>
                <a:lnTo>
                  <a:pt x="1472" y="543"/>
                </a:lnTo>
                <a:lnTo>
                  <a:pt x="1473" y="543"/>
                </a:lnTo>
                <a:lnTo>
                  <a:pt x="1473" y="542"/>
                </a:lnTo>
                <a:lnTo>
                  <a:pt x="1473" y="540"/>
                </a:lnTo>
                <a:lnTo>
                  <a:pt x="1474" y="540"/>
                </a:lnTo>
                <a:lnTo>
                  <a:pt x="1474" y="539"/>
                </a:lnTo>
                <a:lnTo>
                  <a:pt x="1476" y="539"/>
                </a:lnTo>
                <a:lnTo>
                  <a:pt x="1477" y="539"/>
                </a:lnTo>
                <a:lnTo>
                  <a:pt x="1477" y="537"/>
                </a:lnTo>
                <a:lnTo>
                  <a:pt x="1477" y="537"/>
                </a:lnTo>
                <a:lnTo>
                  <a:pt x="1479" y="537"/>
                </a:lnTo>
                <a:lnTo>
                  <a:pt x="1480" y="536"/>
                </a:lnTo>
                <a:lnTo>
                  <a:pt x="1480" y="534"/>
                </a:lnTo>
                <a:lnTo>
                  <a:pt x="1482" y="534"/>
                </a:lnTo>
                <a:lnTo>
                  <a:pt x="1480" y="536"/>
                </a:lnTo>
                <a:lnTo>
                  <a:pt x="1482" y="537"/>
                </a:lnTo>
                <a:lnTo>
                  <a:pt x="1480" y="537"/>
                </a:lnTo>
                <a:lnTo>
                  <a:pt x="1479" y="537"/>
                </a:lnTo>
                <a:lnTo>
                  <a:pt x="1479" y="539"/>
                </a:lnTo>
                <a:lnTo>
                  <a:pt x="1477" y="539"/>
                </a:lnTo>
                <a:lnTo>
                  <a:pt x="1477" y="539"/>
                </a:lnTo>
                <a:lnTo>
                  <a:pt x="1476" y="540"/>
                </a:lnTo>
                <a:lnTo>
                  <a:pt x="1476" y="542"/>
                </a:lnTo>
                <a:lnTo>
                  <a:pt x="1477" y="542"/>
                </a:lnTo>
                <a:lnTo>
                  <a:pt x="1476" y="543"/>
                </a:lnTo>
                <a:lnTo>
                  <a:pt x="1474" y="545"/>
                </a:lnTo>
                <a:lnTo>
                  <a:pt x="1473" y="546"/>
                </a:lnTo>
                <a:lnTo>
                  <a:pt x="1473" y="545"/>
                </a:lnTo>
                <a:lnTo>
                  <a:pt x="1472" y="546"/>
                </a:lnTo>
                <a:lnTo>
                  <a:pt x="1472" y="548"/>
                </a:lnTo>
                <a:lnTo>
                  <a:pt x="1470" y="549"/>
                </a:lnTo>
                <a:lnTo>
                  <a:pt x="1472" y="549"/>
                </a:lnTo>
                <a:lnTo>
                  <a:pt x="1473" y="549"/>
                </a:lnTo>
                <a:lnTo>
                  <a:pt x="1473" y="549"/>
                </a:lnTo>
                <a:lnTo>
                  <a:pt x="1472" y="549"/>
                </a:lnTo>
                <a:lnTo>
                  <a:pt x="1470" y="551"/>
                </a:lnTo>
                <a:lnTo>
                  <a:pt x="1469" y="551"/>
                </a:lnTo>
                <a:lnTo>
                  <a:pt x="1469" y="552"/>
                </a:lnTo>
                <a:lnTo>
                  <a:pt x="1469" y="554"/>
                </a:lnTo>
                <a:lnTo>
                  <a:pt x="1470" y="552"/>
                </a:lnTo>
                <a:lnTo>
                  <a:pt x="1470" y="554"/>
                </a:lnTo>
                <a:lnTo>
                  <a:pt x="1470" y="555"/>
                </a:lnTo>
                <a:lnTo>
                  <a:pt x="1472" y="554"/>
                </a:lnTo>
                <a:lnTo>
                  <a:pt x="1472" y="552"/>
                </a:lnTo>
                <a:lnTo>
                  <a:pt x="1473" y="552"/>
                </a:lnTo>
                <a:lnTo>
                  <a:pt x="1472" y="554"/>
                </a:lnTo>
                <a:lnTo>
                  <a:pt x="1473" y="554"/>
                </a:lnTo>
                <a:lnTo>
                  <a:pt x="1473" y="555"/>
                </a:lnTo>
                <a:lnTo>
                  <a:pt x="1473" y="556"/>
                </a:lnTo>
                <a:lnTo>
                  <a:pt x="1472" y="558"/>
                </a:lnTo>
                <a:lnTo>
                  <a:pt x="1473" y="558"/>
                </a:lnTo>
                <a:lnTo>
                  <a:pt x="1473" y="559"/>
                </a:lnTo>
                <a:lnTo>
                  <a:pt x="1472" y="559"/>
                </a:lnTo>
                <a:lnTo>
                  <a:pt x="1472" y="561"/>
                </a:lnTo>
                <a:lnTo>
                  <a:pt x="1470" y="561"/>
                </a:lnTo>
                <a:lnTo>
                  <a:pt x="1470" y="562"/>
                </a:lnTo>
                <a:lnTo>
                  <a:pt x="1469" y="562"/>
                </a:lnTo>
                <a:lnTo>
                  <a:pt x="1469" y="564"/>
                </a:lnTo>
                <a:lnTo>
                  <a:pt x="1467" y="564"/>
                </a:lnTo>
                <a:lnTo>
                  <a:pt x="1467" y="565"/>
                </a:lnTo>
                <a:lnTo>
                  <a:pt x="1466" y="565"/>
                </a:lnTo>
                <a:lnTo>
                  <a:pt x="1466" y="567"/>
                </a:lnTo>
                <a:lnTo>
                  <a:pt x="1466" y="568"/>
                </a:lnTo>
                <a:lnTo>
                  <a:pt x="1467" y="568"/>
                </a:lnTo>
                <a:lnTo>
                  <a:pt x="1467" y="567"/>
                </a:lnTo>
                <a:lnTo>
                  <a:pt x="1469" y="567"/>
                </a:lnTo>
                <a:lnTo>
                  <a:pt x="1469" y="565"/>
                </a:lnTo>
                <a:lnTo>
                  <a:pt x="1470" y="565"/>
                </a:lnTo>
                <a:lnTo>
                  <a:pt x="1470" y="564"/>
                </a:lnTo>
                <a:lnTo>
                  <a:pt x="1472" y="564"/>
                </a:lnTo>
                <a:lnTo>
                  <a:pt x="1472" y="562"/>
                </a:lnTo>
                <a:lnTo>
                  <a:pt x="1473" y="562"/>
                </a:lnTo>
                <a:lnTo>
                  <a:pt x="1473" y="561"/>
                </a:lnTo>
                <a:lnTo>
                  <a:pt x="1474" y="561"/>
                </a:lnTo>
                <a:lnTo>
                  <a:pt x="1476" y="559"/>
                </a:lnTo>
                <a:lnTo>
                  <a:pt x="1476" y="558"/>
                </a:lnTo>
                <a:lnTo>
                  <a:pt x="1477" y="558"/>
                </a:lnTo>
                <a:lnTo>
                  <a:pt x="1477" y="556"/>
                </a:lnTo>
                <a:lnTo>
                  <a:pt x="1477" y="556"/>
                </a:lnTo>
                <a:lnTo>
                  <a:pt x="1477" y="555"/>
                </a:lnTo>
                <a:lnTo>
                  <a:pt x="1479" y="555"/>
                </a:lnTo>
                <a:lnTo>
                  <a:pt x="1480" y="554"/>
                </a:lnTo>
                <a:lnTo>
                  <a:pt x="1482" y="554"/>
                </a:lnTo>
                <a:lnTo>
                  <a:pt x="1482" y="552"/>
                </a:lnTo>
                <a:lnTo>
                  <a:pt x="1483" y="551"/>
                </a:lnTo>
                <a:lnTo>
                  <a:pt x="1483" y="549"/>
                </a:lnTo>
                <a:lnTo>
                  <a:pt x="1483" y="549"/>
                </a:lnTo>
                <a:lnTo>
                  <a:pt x="1485" y="549"/>
                </a:lnTo>
                <a:lnTo>
                  <a:pt x="1485" y="548"/>
                </a:lnTo>
                <a:lnTo>
                  <a:pt x="1483" y="548"/>
                </a:lnTo>
                <a:lnTo>
                  <a:pt x="1483" y="546"/>
                </a:lnTo>
                <a:lnTo>
                  <a:pt x="1483" y="545"/>
                </a:lnTo>
                <a:lnTo>
                  <a:pt x="1483" y="543"/>
                </a:lnTo>
                <a:lnTo>
                  <a:pt x="1483" y="542"/>
                </a:lnTo>
                <a:lnTo>
                  <a:pt x="1485" y="540"/>
                </a:lnTo>
                <a:lnTo>
                  <a:pt x="1485" y="539"/>
                </a:lnTo>
                <a:lnTo>
                  <a:pt x="1485" y="537"/>
                </a:lnTo>
                <a:lnTo>
                  <a:pt x="1486" y="539"/>
                </a:lnTo>
                <a:lnTo>
                  <a:pt x="1486" y="540"/>
                </a:lnTo>
                <a:lnTo>
                  <a:pt x="1488" y="540"/>
                </a:lnTo>
                <a:lnTo>
                  <a:pt x="1489" y="540"/>
                </a:lnTo>
                <a:lnTo>
                  <a:pt x="1489" y="542"/>
                </a:lnTo>
                <a:lnTo>
                  <a:pt x="1488" y="543"/>
                </a:lnTo>
                <a:lnTo>
                  <a:pt x="1488" y="545"/>
                </a:lnTo>
                <a:lnTo>
                  <a:pt x="1489" y="545"/>
                </a:lnTo>
                <a:lnTo>
                  <a:pt x="1491" y="543"/>
                </a:lnTo>
                <a:lnTo>
                  <a:pt x="1492" y="543"/>
                </a:lnTo>
                <a:lnTo>
                  <a:pt x="1492" y="542"/>
                </a:lnTo>
                <a:lnTo>
                  <a:pt x="1494" y="540"/>
                </a:lnTo>
                <a:lnTo>
                  <a:pt x="1494" y="539"/>
                </a:lnTo>
                <a:lnTo>
                  <a:pt x="1495" y="539"/>
                </a:lnTo>
                <a:lnTo>
                  <a:pt x="1497" y="539"/>
                </a:lnTo>
                <a:lnTo>
                  <a:pt x="1498" y="539"/>
                </a:lnTo>
                <a:lnTo>
                  <a:pt x="1498" y="537"/>
                </a:lnTo>
                <a:lnTo>
                  <a:pt x="1498" y="536"/>
                </a:lnTo>
                <a:lnTo>
                  <a:pt x="1499" y="536"/>
                </a:lnTo>
                <a:lnTo>
                  <a:pt x="1499" y="534"/>
                </a:lnTo>
                <a:lnTo>
                  <a:pt x="1501" y="534"/>
                </a:lnTo>
                <a:lnTo>
                  <a:pt x="1502" y="533"/>
                </a:lnTo>
                <a:lnTo>
                  <a:pt x="1504" y="531"/>
                </a:lnTo>
                <a:lnTo>
                  <a:pt x="1505" y="530"/>
                </a:lnTo>
                <a:lnTo>
                  <a:pt x="1505" y="529"/>
                </a:lnTo>
                <a:lnTo>
                  <a:pt x="1507" y="529"/>
                </a:lnTo>
                <a:lnTo>
                  <a:pt x="1507" y="527"/>
                </a:lnTo>
                <a:lnTo>
                  <a:pt x="1508" y="527"/>
                </a:lnTo>
                <a:lnTo>
                  <a:pt x="1508" y="526"/>
                </a:lnTo>
                <a:lnTo>
                  <a:pt x="1510" y="526"/>
                </a:lnTo>
                <a:lnTo>
                  <a:pt x="1510" y="524"/>
                </a:lnTo>
                <a:lnTo>
                  <a:pt x="1511" y="523"/>
                </a:lnTo>
                <a:lnTo>
                  <a:pt x="1510" y="523"/>
                </a:lnTo>
                <a:lnTo>
                  <a:pt x="1510" y="521"/>
                </a:lnTo>
                <a:lnTo>
                  <a:pt x="1510" y="520"/>
                </a:lnTo>
                <a:lnTo>
                  <a:pt x="1511" y="520"/>
                </a:lnTo>
                <a:lnTo>
                  <a:pt x="1513" y="520"/>
                </a:lnTo>
                <a:lnTo>
                  <a:pt x="1513" y="520"/>
                </a:lnTo>
                <a:lnTo>
                  <a:pt x="1513" y="518"/>
                </a:lnTo>
                <a:lnTo>
                  <a:pt x="1514" y="518"/>
                </a:lnTo>
                <a:lnTo>
                  <a:pt x="1513" y="520"/>
                </a:lnTo>
                <a:lnTo>
                  <a:pt x="1514" y="520"/>
                </a:lnTo>
                <a:lnTo>
                  <a:pt x="1516" y="518"/>
                </a:lnTo>
                <a:lnTo>
                  <a:pt x="1517" y="518"/>
                </a:lnTo>
                <a:lnTo>
                  <a:pt x="1516" y="520"/>
                </a:lnTo>
                <a:lnTo>
                  <a:pt x="1519" y="518"/>
                </a:lnTo>
                <a:lnTo>
                  <a:pt x="1520" y="518"/>
                </a:lnTo>
                <a:lnTo>
                  <a:pt x="1522" y="518"/>
                </a:lnTo>
                <a:lnTo>
                  <a:pt x="1522" y="517"/>
                </a:lnTo>
                <a:lnTo>
                  <a:pt x="1523" y="517"/>
                </a:lnTo>
                <a:lnTo>
                  <a:pt x="1524" y="517"/>
                </a:lnTo>
                <a:lnTo>
                  <a:pt x="1526" y="517"/>
                </a:lnTo>
                <a:lnTo>
                  <a:pt x="1527" y="517"/>
                </a:lnTo>
                <a:lnTo>
                  <a:pt x="1529" y="517"/>
                </a:lnTo>
                <a:lnTo>
                  <a:pt x="1529" y="515"/>
                </a:lnTo>
                <a:lnTo>
                  <a:pt x="1530" y="515"/>
                </a:lnTo>
                <a:lnTo>
                  <a:pt x="1532" y="515"/>
                </a:lnTo>
                <a:lnTo>
                  <a:pt x="1533" y="515"/>
                </a:lnTo>
                <a:lnTo>
                  <a:pt x="1535" y="514"/>
                </a:lnTo>
                <a:lnTo>
                  <a:pt x="1536" y="514"/>
                </a:lnTo>
                <a:lnTo>
                  <a:pt x="1538" y="514"/>
                </a:lnTo>
                <a:lnTo>
                  <a:pt x="1536" y="514"/>
                </a:lnTo>
                <a:lnTo>
                  <a:pt x="1535" y="514"/>
                </a:lnTo>
                <a:lnTo>
                  <a:pt x="1535" y="512"/>
                </a:lnTo>
                <a:lnTo>
                  <a:pt x="1533" y="514"/>
                </a:lnTo>
                <a:lnTo>
                  <a:pt x="1532" y="514"/>
                </a:lnTo>
                <a:lnTo>
                  <a:pt x="1532" y="514"/>
                </a:lnTo>
                <a:lnTo>
                  <a:pt x="1530" y="514"/>
                </a:lnTo>
                <a:lnTo>
                  <a:pt x="1529" y="514"/>
                </a:lnTo>
                <a:lnTo>
                  <a:pt x="1527" y="514"/>
                </a:lnTo>
                <a:lnTo>
                  <a:pt x="1526" y="514"/>
                </a:lnTo>
                <a:lnTo>
                  <a:pt x="1524" y="514"/>
                </a:lnTo>
                <a:lnTo>
                  <a:pt x="1523" y="514"/>
                </a:lnTo>
                <a:lnTo>
                  <a:pt x="1522" y="514"/>
                </a:lnTo>
                <a:lnTo>
                  <a:pt x="1520" y="514"/>
                </a:lnTo>
                <a:lnTo>
                  <a:pt x="1519" y="514"/>
                </a:lnTo>
                <a:lnTo>
                  <a:pt x="1519" y="514"/>
                </a:lnTo>
                <a:lnTo>
                  <a:pt x="1520" y="514"/>
                </a:lnTo>
                <a:lnTo>
                  <a:pt x="1522" y="514"/>
                </a:lnTo>
                <a:lnTo>
                  <a:pt x="1522" y="512"/>
                </a:lnTo>
                <a:lnTo>
                  <a:pt x="1523" y="512"/>
                </a:lnTo>
                <a:lnTo>
                  <a:pt x="1524" y="512"/>
                </a:lnTo>
                <a:lnTo>
                  <a:pt x="1526" y="512"/>
                </a:lnTo>
                <a:lnTo>
                  <a:pt x="1526" y="511"/>
                </a:lnTo>
                <a:lnTo>
                  <a:pt x="1527" y="511"/>
                </a:lnTo>
                <a:lnTo>
                  <a:pt x="1529" y="509"/>
                </a:lnTo>
                <a:lnTo>
                  <a:pt x="1529" y="511"/>
                </a:lnTo>
                <a:lnTo>
                  <a:pt x="1530" y="511"/>
                </a:lnTo>
                <a:lnTo>
                  <a:pt x="1532" y="511"/>
                </a:lnTo>
                <a:lnTo>
                  <a:pt x="1532" y="509"/>
                </a:lnTo>
                <a:lnTo>
                  <a:pt x="1533" y="511"/>
                </a:lnTo>
                <a:lnTo>
                  <a:pt x="1533" y="509"/>
                </a:lnTo>
                <a:lnTo>
                  <a:pt x="1535" y="509"/>
                </a:lnTo>
                <a:lnTo>
                  <a:pt x="1535" y="511"/>
                </a:lnTo>
                <a:lnTo>
                  <a:pt x="1536" y="509"/>
                </a:lnTo>
                <a:lnTo>
                  <a:pt x="1538" y="509"/>
                </a:lnTo>
                <a:lnTo>
                  <a:pt x="1539" y="509"/>
                </a:lnTo>
                <a:lnTo>
                  <a:pt x="1539" y="511"/>
                </a:lnTo>
                <a:lnTo>
                  <a:pt x="1541" y="511"/>
                </a:lnTo>
                <a:lnTo>
                  <a:pt x="1541" y="509"/>
                </a:lnTo>
                <a:lnTo>
                  <a:pt x="1542" y="509"/>
                </a:lnTo>
                <a:lnTo>
                  <a:pt x="1545" y="509"/>
                </a:lnTo>
                <a:lnTo>
                  <a:pt x="1545" y="508"/>
                </a:lnTo>
                <a:lnTo>
                  <a:pt x="1547" y="509"/>
                </a:lnTo>
                <a:lnTo>
                  <a:pt x="1547" y="508"/>
                </a:lnTo>
                <a:lnTo>
                  <a:pt x="1548" y="508"/>
                </a:lnTo>
                <a:lnTo>
                  <a:pt x="1548" y="508"/>
                </a:lnTo>
                <a:lnTo>
                  <a:pt x="1548" y="506"/>
                </a:lnTo>
                <a:lnTo>
                  <a:pt x="1549" y="506"/>
                </a:lnTo>
                <a:lnTo>
                  <a:pt x="1551" y="506"/>
                </a:lnTo>
                <a:lnTo>
                  <a:pt x="1552" y="506"/>
                </a:lnTo>
                <a:lnTo>
                  <a:pt x="1552" y="505"/>
                </a:lnTo>
                <a:lnTo>
                  <a:pt x="1554" y="505"/>
                </a:lnTo>
                <a:lnTo>
                  <a:pt x="1555" y="505"/>
                </a:lnTo>
                <a:lnTo>
                  <a:pt x="1555" y="503"/>
                </a:lnTo>
                <a:lnTo>
                  <a:pt x="1557" y="503"/>
                </a:lnTo>
                <a:lnTo>
                  <a:pt x="1557" y="505"/>
                </a:lnTo>
                <a:lnTo>
                  <a:pt x="1555" y="506"/>
                </a:lnTo>
                <a:lnTo>
                  <a:pt x="1557" y="506"/>
                </a:lnTo>
                <a:lnTo>
                  <a:pt x="1558" y="506"/>
                </a:lnTo>
                <a:lnTo>
                  <a:pt x="1558" y="505"/>
                </a:lnTo>
                <a:lnTo>
                  <a:pt x="1560" y="505"/>
                </a:lnTo>
                <a:lnTo>
                  <a:pt x="1561" y="505"/>
                </a:lnTo>
                <a:lnTo>
                  <a:pt x="1563" y="505"/>
                </a:lnTo>
                <a:lnTo>
                  <a:pt x="1564" y="503"/>
                </a:lnTo>
                <a:lnTo>
                  <a:pt x="1566" y="503"/>
                </a:lnTo>
                <a:lnTo>
                  <a:pt x="1566" y="502"/>
                </a:lnTo>
                <a:lnTo>
                  <a:pt x="1564" y="502"/>
                </a:lnTo>
                <a:lnTo>
                  <a:pt x="1563" y="503"/>
                </a:lnTo>
                <a:lnTo>
                  <a:pt x="1561" y="503"/>
                </a:lnTo>
                <a:lnTo>
                  <a:pt x="1560" y="503"/>
                </a:lnTo>
                <a:lnTo>
                  <a:pt x="1560" y="502"/>
                </a:lnTo>
                <a:lnTo>
                  <a:pt x="1560" y="501"/>
                </a:lnTo>
                <a:lnTo>
                  <a:pt x="1560" y="499"/>
                </a:lnTo>
                <a:lnTo>
                  <a:pt x="1560" y="498"/>
                </a:lnTo>
                <a:lnTo>
                  <a:pt x="1560" y="496"/>
                </a:lnTo>
                <a:lnTo>
                  <a:pt x="1560" y="495"/>
                </a:lnTo>
                <a:lnTo>
                  <a:pt x="1558" y="495"/>
                </a:lnTo>
                <a:lnTo>
                  <a:pt x="1558" y="493"/>
                </a:lnTo>
                <a:lnTo>
                  <a:pt x="1560" y="493"/>
                </a:lnTo>
                <a:lnTo>
                  <a:pt x="1560" y="492"/>
                </a:lnTo>
                <a:lnTo>
                  <a:pt x="1561" y="492"/>
                </a:lnTo>
                <a:lnTo>
                  <a:pt x="1561" y="490"/>
                </a:lnTo>
                <a:lnTo>
                  <a:pt x="1563" y="490"/>
                </a:lnTo>
                <a:lnTo>
                  <a:pt x="1564" y="490"/>
                </a:lnTo>
                <a:lnTo>
                  <a:pt x="1564" y="489"/>
                </a:lnTo>
                <a:lnTo>
                  <a:pt x="1564" y="487"/>
                </a:lnTo>
                <a:lnTo>
                  <a:pt x="1564" y="486"/>
                </a:lnTo>
                <a:lnTo>
                  <a:pt x="1566" y="486"/>
                </a:lnTo>
                <a:lnTo>
                  <a:pt x="1566" y="484"/>
                </a:lnTo>
                <a:lnTo>
                  <a:pt x="1567" y="483"/>
                </a:lnTo>
                <a:lnTo>
                  <a:pt x="1567" y="481"/>
                </a:lnTo>
                <a:lnTo>
                  <a:pt x="1569" y="481"/>
                </a:lnTo>
                <a:lnTo>
                  <a:pt x="1570" y="481"/>
                </a:lnTo>
                <a:lnTo>
                  <a:pt x="1570" y="480"/>
                </a:lnTo>
                <a:lnTo>
                  <a:pt x="1571" y="478"/>
                </a:lnTo>
                <a:lnTo>
                  <a:pt x="1573" y="478"/>
                </a:lnTo>
                <a:lnTo>
                  <a:pt x="1574" y="478"/>
                </a:lnTo>
                <a:lnTo>
                  <a:pt x="1574" y="478"/>
                </a:lnTo>
                <a:lnTo>
                  <a:pt x="1574" y="477"/>
                </a:lnTo>
                <a:lnTo>
                  <a:pt x="1576" y="477"/>
                </a:lnTo>
                <a:lnTo>
                  <a:pt x="1577" y="477"/>
                </a:lnTo>
                <a:lnTo>
                  <a:pt x="1577" y="476"/>
                </a:lnTo>
                <a:lnTo>
                  <a:pt x="1577" y="474"/>
                </a:lnTo>
                <a:lnTo>
                  <a:pt x="1579" y="474"/>
                </a:lnTo>
                <a:lnTo>
                  <a:pt x="1580" y="474"/>
                </a:lnTo>
                <a:lnTo>
                  <a:pt x="1580" y="473"/>
                </a:lnTo>
                <a:lnTo>
                  <a:pt x="1582" y="473"/>
                </a:lnTo>
                <a:lnTo>
                  <a:pt x="1583" y="473"/>
                </a:lnTo>
                <a:lnTo>
                  <a:pt x="1583" y="474"/>
                </a:lnTo>
                <a:lnTo>
                  <a:pt x="1583" y="474"/>
                </a:lnTo>
                <a:lnTo>
                  <a:pt x="1583" y="473"/>
                </a:lnTo>
                <a:lnTo>
                  <a:pt x="1583" y="471"/>
                </a:lnTo>
                <a:lnTo>
                  <a:pt x="1583" y="470"/>
                </a:lnTo>
                <a:lnTo>
                  <a:pt x="1585" y="470"/>
                </a:lnTo>
                <a:lnTo>
                  <a:pt x="1583" y="471"/>
                </a:lnTo>
                <a:lnTo>
                  <a:pt x="1586" y="470"/>
                </a:lnTo>
                <a:lnTo>
                  <a:pt x="1588" y="470"/>
                </a:lnTo>
                <a:lnTo>
                  <a:pt x="1589" y="470"/>
                </a:lnTo>
                <a:lnTo>
                  <a:pt x="1589" y="471"/>
                </a:lnTo>
                <a:lnTo>
                  <a:pt x="1591" y="470"/>
                </a:lnTo>
                <a:lnTo>
                  <a:pt x="1592" y="470"/>
                </a:lnTo>
                <a:lnTo>
                  <a:pt x="1594" y="470"/>
                </a:lnTo>
                <a:lnTo>
                  <a:pt x="1594" y="468"/>
                </a:lnTo>
                <a:lnTo>
                  <a:pt x="1594" y="467"/>
                </a:lnTo>
                <a:lnTo>
                  <a:pt x="1595" y="467"/>
                </a:lnTo>
                <a:lnTo>
                  <a:pt x="1596" y="465"/>
                </a:lnTo>
                <a:lnTo>
                  <a:pt x="1596" y="464"/>
                </a:lnTo>
                <a:lnTo>
                  <a:pt x="1598" y="464"/>
                </a:lnTo>
                <a:lnTo>
                  <a:pt x="1598" y="462"/>
                </a:lnTo>
                <a:lnTo>
                  <a:pt x="1599" y="462"/>
                </a:lnTo>
                <a:lnTo>
                  <a:pt x="1601" y="461"/>
                </a:lnTo>
                <a:lnTo>
                  <a:pt x="1601" y="462"/>
                </a:lnTo>
                <a:lnTo>
                  <a:pt x="1599" y="462"/>
                </a:lnTo>
                <a:lnTo>
                  <a:pt x="1599" y="464"/>
                </a:lnTo>
                <a:lnTo>
                  <a:pt x="1598" y="464"/>
                </a:lnTo>
                <a:lnTo>
                  <a:pt x="1596" y="465"/>
                </a:lnTo>
                <a:lnTo>
                  <a:pt x="1598" y="465"/>
                </a:lnTo>
                <a:lnTo>
                  <a:pt x="1599" y="465"/>
                </a:lnTo>
                <a:lnTo>
                  <a:pt x="1601" y="467"/>
                </a:lnTo>
                <a:lnTo>
                  <a:pt x="1601" y="465"/>
                </a:lnTo>
                <a:lnTo>
                  <a:pt x="1601" y="464"/>
                </a:lnTo>
                <a:lnTo>
                  <a:pt x="1602" y="464"/>
                </a:lnTo>
                <a:lnTo>
                  <a:pt x="1601" y="465"/>
                </a:lnTo>
                <a:lnTo>
                  <a:pt x="1602" y="465"/>
                </a:lnTo>
                <a:lnTo>
                  <a:pt x="1602" y="467"/>
                </a:lnTo>
                <a:lnTo>
                  <a:pt x="1604" y="467"/>
                </a:lnTo>
                <a:lnTo>
                  <a:pt x="1604" y="465"/>
                </a:lnTo>
                <a:lnTo>
                  <a:pt x="1605" y="465"/>
                </a:lnTo>
                <a:lnTo>
                  <a:pt x="1605" y="464"/>
                </a:lnTo>
                <a:lnTo>
                  <a:pt x="1605" y="462"/>
                </a:lnTo>
                <a:lnTo>
                  <a:pt x="1607" y="462"/>
                </a:lnTo>
                <a:lnTo>
                  <a:pt x="1607" y="464"/>
                </a:lnTo>
                <a:lnTo>
                  <a:pt x="1608" y="464"/>
                </a:lnTo>
                <a:lnTo>
                  <a:pt x="1608" y="462"/>
                </a:lnTo>
                <a:lnTo>
                  <a:pt x="1610" y="462"/>
                </a:lnTo>
                <a:lnTo>
                  <a:pt x="1611" y="462"/>
                </a:lnTo>
                <a:lnTo>
                  <a:pt x="1613" y="462"/>
                </a:lnTo>
                <a:lnTo>
                  <a:pt x="1614" y="462"/>
                </a:lnTo>
                <a:lnTo>
                  <a:pt x="1614" y="461"/>
                </a:lnTo>
                <a:lnTo>
                  <a:pt x="1616" y="461"/>
                </a:lnTo>
                <a:lnTo>
                  <a:pt x="1616" y="459"/>
                </a:lnTo>
                <a:lnTo>
                  <a:pt x="1617" y="459"/>
                </a:lnTo>
                <a:lnTo>
                  <a:pt x="1617" y="461"/>
                </a:lnTo>
                <a:lnTo>
                  <a:pt x="1619" y="461"/>
                </a:lnTo>
                <a:lnTo>
                  <a:pt x="1619" y="459"/>
                </a:lnTo>
                <a:lnTo>
                  <a:pt x="1619" y="459"/>
                </a:lnTo>
                <a:lnTo>
                  <a:pt x="1620" y="459"/>
                </a:lnTo>
                <a:lnTo>
                  <a:pt x="1620" y="458"/>
                </a:lnTo>
                <a:lnTo>
                  <a:pt x="1620" y="456"/>
                </a:lnTo>
                <a:lnTo>
                  <a:pt x="1621" y="455"/>
                </a:lnTo>
                <a:lnTo>
                  <a:pt x="1621" y="453"/>
                </a:lnTo>
                <a:lnTo>
                  <a:pt x="1621" y="452"/>
                </a:lnTo>
                <a:lnTo>
                  <a:pt x="1623" y="452"/>
                </a:lnTo>
                <a:lnTo>
                  <a:pt x="1624" y="452"/>
                </a:lnTo>
                <a:lnTo>
                  <a:pt x="1626" y="452"/>
                </a:lnTo>
                <a:lnTo>
                  <a:pt x="1626" y="453"/>
                </a:lnTo>
                <a:lnTo>
                  <a:pt x="1627" y="453"/>
                </a:lnTo>
                <a:lnTo>
                  <a:pt x="1629" y="452"/>
                </a:lnTo>
                <a:lnTo>
                  <a:pt x="1630" y="452"/>
                </a:lnTo>
                <a:lnTo>
                  <a:pt x="1630" y="453"/>
                </a:lnTo>
                <a:lnTo>
                  <a:pt x="1632" y="452"/>
                </a:lnTo>
                <a:lnTo>
                  <a:pt x="1633" y="452"/>
                </a:lnTo>
                <a:lnTo>
                  <a:pt x="1635" y="452"/>
                </a:lnTo>
                <a:lnTo>
                  <a:pt x="1635" y="451"/>
                </a:lnTo>
                <a:lnTo>
                  <a:pt x="1635" y="449"/>
                </a:lnTo>
                <a:lnTo>
                  <a:pt x="1636" y="449"/>
                </a:lnTo>
                <a:lnTo>
                  <a:pt x="1638" y="448"/>
                </a:lnTo>
                <a:lnTo>
                  <a:pt x="1638" y="449"/>
                </a:lnTo>
                <a:lnTo>
                  <a:pt x="1636" y="449"/>
                </a:lnTo>
                <a:lnTo>
                  <a:pt x="1635" y="451"/>
                </a:lnTo>
                <a:lnTo>
                  <a:pt x="1636" y="451"/>
                </a:lnTo>
                <a:lnTo>
                  <a:pt x="1636" y="452"/>
                </a:lnTo>
                <a:lnTo>
                  <a:pt x="1638" y="452"/>
                </a:lnTo>
                <a:lnTo>
                  <a:pt x="1638" y="451"/>
                </a:lnTo>
                <a:lnTo>
                  <a:pt x="1639" y="451"/>
                </a:lnTo>
                <a:lnTo>
                  <a:pt x="1641" y="451"/>
                </a:lnTo>
                <a:lnTo>
                  <a:pt x="1642" y="451"/>
                </a:lnTo>
                <a:lnTo>
                  <a:pt x="1642" y="449"/>
                </a:lnTo>
                <a:lnTo>
                  <a:pt x="1645" y="448"/>
                </a:lnTo>
                <a:lnTo>
                  <a:pt x="1646" y="448"/>
                </a:lnTo>
                <a:lnTo>
                  <a:pt x="1649" y="446"/>
                </a:lnTo>
                <a:lnTo>
                  <a:pt x="1651" y="446"/>
                </a:lnTo>
                <a:lnTo>
                  <a:pt x="1651" y="445"/>
                </a:lnTo>
                <a:lnTo>
                  <a:pt x="1652" y="445"/>
                </a:lnTo>
                <a:lnTo>
                  <a:pt x="1654" y="445"/>
                </a:lnTo>
                <a:lnTo>
                  <a:pt x="1654" y="443"/>
                </a:lnTo>
                <a:lnTo>
                  <a:pt x="1654" y="445"/>
                </a:lnTo>
                <a:lnTo>
                  <a:pt x="1654" y="443"/>
                </a:lnTo>
                <a:lnTo>
                  <a:pt x="1655" y="443"/>
                </a:lnTo>
                <a:lnTo>
                  <a:pt x="1655" y="443"/>
                </a:lnTo>
                <a:lnTo>
                  <a:pt x="1655" y="445"/>
                </a:lnTo>
                <a:lnTo>
                  <a:pt x="1654" y="445"/>
                </a:lnTo>
                <a:lnTo>
                  <a:pt x="1654" y="446"/>
                </a:lnTo>
                <a:lnTo>
                  <a:pt x="1654" y="446"/>
                </a:lnTo>
                <a:lnTo>
                  <a:pt x="1652" y="446"/>
                </a:lnTo>
                <a:lnTo>
                  <a:pt x="1651" y="448"/>
                </a:lnTo>
                <a:lnTo>
                  <a:pt x="1649" y="449"/>
                </a:lnTo>
                <a:lnTo>
                  <a:pt x="1649" y="451"/>
                </a:lnTo>
                <a:lnTo>
                  <a:pt x="1651" y="449"/>
                </a:lnTo>
                <a:lnTo>
                  <a:pt x="1652" y="449"/>
                </a:lnTo>
                <a:lnTo>
                  <a:pt x="1654" y="449"/>
                </a:lnTo>
                <a:lnTo>
                  <a:pt x="1654" y="449"/>
                </a:lnTo>
                <a:lnTo>
                  <a:pt x="1655" y="449"/>
                </a:lnTo>
                <a:lnTo>
                  <a:pt x="1657" y="449"/>
                </a:lnTo>
                <a:lnTo>
                  <a:pt x="1658" y="449"/>
                </a:lnTo>
                <a:lnTo>
                  <a:pt x="1660" y="449"/>
                </a:lnTo>
                <a:lnTo>
                  <a:pt x="1663" y="449"/>
                </a:lnTo>
                <a:lnTo>
                  <a:pt x="1664" y="449"/>
                </a:lnTo>
                <a:lnTo>
                  <a:pt x="1664" y="451"/>
                </a:lnTo>
                <a:lnTo>
                  <a:pt x="1663" y="451"/>
                </a:lnTo>
                <a:lnTo>
                  <a:pt x="1661" y="451"/>
                </a:lnTo>
                <a:lnTo>
                  <a:pt x="1660" y="451"/>
                </a:lnTo>
                <a:lnTo>
                  <a:pt x="1658" y="451"/>
                </a:lnTo>
                <a:lnTo>
                  <a:pt x="1657" y="451"/>
                </a:lnTo>
                <a:lnTo>
                  <a:pt x="1655" y="452"/>
                </a:lnTo>
                <a:lnTo>
                  <a:pt x="1654" y="452"/>
                </a:lnTo>
                <a:lnTo>
                  <a:pt x="1654" y="453"/>
                </a:lnTo>
                <a:lnTo>
                  <a:pt x="1654" y="452"/>
                </a:lnTo>
                <a:lnTo>
                  <a:pt x="1654" y="451"/>
                </a:lnTo>
                <a:lnTo>
                  <a:pt x="1652" y="451"/>
                </a:lnTo>
                <a:lnTo>
                  <a:pt x="1652" y="452"/>
                </a:lnTo>
                <a:lnTo>
                  <a:pt x="1651" y="452"/>
                </a:lnTo>
                <a:lnTo>
                  <a:pt x="1649" y="452"/>
                </a:lnTo>
                <a:lnTo>
                  <a:pt x="1648" y="452"/>
                </a:lnTo>
                <a:lnTo>
                  <a:pt x="1645" y="453"/>
                </a:lnTo>
                <a:lnTo>
                  <a:pt x="1644" y="455"/>
                </a:lnTo>
                <a:lnTo>
                  <a:pt x="1642" y="455"/>
                </a:lnTo>
                <a:lnTo>
                  <a:pt x="1641" y="456"/>
                </a:lnTo>
                <a:lnTo>
                  <a:pt x="1639" y="456"/>
                </a:lnTo>
                <a:lnTo>
                  <a:pt x="1636" y="458"/>
                </a:lnTo>
                <a:lnTo>
                  <a:pt x="1635" y="459"/>
                </a:lnTo>
                <a:lnTo>
                  <a:pt x="1635" y="461"/>
                </a:lnTo>
                <a:lnTo>
                  <a:pt x="1633" y="461"/>
                </a:lnTo>
                <a:lnTo>
                  <a:pt x="1633" y="459"/>
                </a:lnTo>
                <a:lnTo>
                  <a:pt x="1632" y="461"/>
                </a:lnTo>
                <a:lnTo>
                  <a:pt x="1632" y="462"/>
                </a:lnTo>
                <a:lnTo>
                  <a:pt x="1630" y="462"/>
                </a:lnTo>
                <a:lnTo>
                  <a:pt x="1629" y="464"/>
                </a:lnTo>
                <a:lnTo>
                  <a:pt x="1627" y="464"/>
                </a:lnTo>
                <a:lnTo>
                  <a:pt x="1627" y="465"/>
                </a:lnTo>
                <a:lnTo>
                  <a:pt x="1626" y="467"/>
                </a:lnTo>
                <a:lnTo>
                  <a:pt x="1624" y="467"/>
                </a:lnTo>
                <a:lnTo>
                  <a:pt x="1624" y="468"/>
                </a:lnTo>
                <a:lnTo>
                  <a:pt x="1624" y="470"/>
                </a:lnTo>
                <a:lnTo>
                  <a:pt x="1624" y="471"/>
                </a:lnTo>
                <a:lnTo>
                  <a:pt x="1623" y="471"/>
                </a:lnTo>
                <a:lnTo>
                  <a:pt x="1623" y="473"/>
                </a:lnTo>
                <a:lnTo>
                  <a:pt x="1623" y="474"/>
                </a:lnTo>
                <a:lnTo>
                  <a:pt x="1624" y="474"/>
                </a:lnTo>
                <a:lnTo>
                  <a:pt x="1624" y="473"/>
                </a:lnTo>
                <a:lnTo>
                  <a:pt x="1626" y="473"/>
                </a:lnTo>
                <a:lnTo>
                  <a:pt x="1626" y="474"/>
                </a:lnTo>
                <a:lnTo>
                  <a:pt x="1626" y="476"/>
                </a:lnTo>
                <a:lnTo>
                  <a:pt x="1624" y="476"/>
                </a:lnTo>
                <a:lnTo>
                  <a:pt x="1624" y="477"/>
                </a:lnTo>
                <a:lnTo>
                  <a:pt x="1626" y="477"/>
                </a:lnTo>
                <a:lnTo>
                  <a:pt x="1626" y="478"/>
                </a:lnTo>
                <a:lnTo>
                  <a:pt x="1627" y="477"/>
                </a:lnTo>
                <a:lnTo>
                  <a:pt x="1629" y="477"/>
                </a:lnTo>
                <a:lnTo>
                  <a:pt x="1630" y="477"/>
                </a:lnTo>
                <a:lnTo>
                  <a:pt x="1630" y="476"/>
                </a:lnTo>
                <a:lnTo>
                  <a:pt x="1630" y="474"/>
                </a:lnTo>
                <a:lnTo>
                  <a:pt x="1632" y="474"/>
                </a:lnTo>
                <a:lnTo>
                  <a:pt x="1633" y="474"/>
                </a:lnTo>
                <a:lnTo>
                  <a:pt x="1635" y="474"/>
                </a:lnTo>
                <a:lnTo>
                  <a:pt x="1635" y="473"/>
                </a:lnTo>
                <a:lnTo>
                  <a:pt x="1636" y="473"/>
                </a:lnTo>
                <a:lnTo>
                  <a:pt x="1638" y="473"/>
                </a:lnTo>
                <a:lnTo>
                  <a:pt x="1638" y="471"/>
                </a:lnTo>
                <a:lnTo>
                  <a:pt x="1639" y="471"/>
                </a:lnTo>
                <a:lnTo>
                  <a:pt x="1641" y="471"/>
                </a:lnTo>
                <a:lnTo>
                  <a:pt x="1641" y="470"/>
                </a:lnTo>
                <a:lnTo>
                  <a:pt x="1642" y="470"/>
                </a:lnTo>
                <a:lnTo>
                  <a:pt x="1642" y="468"/>
                </a:lnTo>
                <a:lnTo>
                  <a:pt x="1644" y="468"/>
                </a:lnTo>
                <a:lnTo>
                  <a:pt x="1645" y="467"/>
                </a:lnTo>
                <a:lnTo>
                  <a:pt x="1646" y="465"/>
                </a:lnTo>
                <a:lnTo>
                  <a:pt x="1648" y="467"/>
                </a:lnTo>
                <a:lnTo>
                  <a:pt x="1648" y="465"/>
                </a:lnTo>
                <a:lnTo>
                  <a:pt x="1648" y="464"/>
                </a:lnTo>
                <a:lnTo>
                  <a:pt x="1648" y="462"/>
                </a:lnTo>
                <a:lnTo>
                  <a:pt x="1649" y="462"/>
                </a:lnTo>
                <a:lnTo>
                  <a:pt x="1651" y="462"/>
                </a:lnTo>
                <a:lnTo>
                  <a:pt x="1652" y="462"/>
                </a:lnTo>
                <a:lnTo>
                  <a:pt x="1652" y="461"/>
                </a:lnTo>
                <a:lnTo>
                  <a:pt x="1654" y="459"/>
                </a:lnTo>
                <a:lnTo>
                  <a:pt x="1654" y="459"/>
                </a:lnTo>
                <a:lnTo>
                  <a:pt x="1654" y="461"/>
                </a:lnTo>
                <a:lnTo>
                  <a:pt x="1654" y="462"/>
                </a:lnTo>
                <a:lnTo>
                  <a:pt x="1654" y="462"/>
                </a:lnTo>
                <a:lnTo>
                  <a:pt x="1655" y="462"/>
                </a:lnTo>
                <a:lnTo>
                  <a:pt x="1657" y="462"/>
                </a:lnTo>
                <a:lnTo>
                  <a:pt x="1657" y="461"/>
                </a:lnTo>
                <a:lnTo>
                  <a:pt x="1658" y="461"/>
                </a:lnTo>
                <a:lnTo>
                  <a:pt x="1660" y="461"/>
                </a:lnTo>
                <a:lnTo>
                  <a:pt x="1661" y="459"/>
                </a:lnTo>
                <a:lnTo>
                  <a:pt x="1663" y="459"/>
                </a:lnTo>
                <a:lnTo>
                  <a:pt x="1664" y="459"/>
                </a:lnTo>
                <a:lnTo>
                  <a:pt x="1666" y="459"/>
                </a:lnTo>
                <a:lnTo>
                  <a:pt x="1666" y="458"/>
                </a:lnTo>
                <a:lnTo>
                  <a:pt x="1667" y="458"/>
                </a:lnTo>
                <a:lnTo>
                  <a:pt x="1669" y="458"/>
                </a:lnTo>
                <a:lnTo>
                  <a:pt x="1670" y="458"/>
                </a:lnTo>
                <a:lnTo>
                  <a:pt x="1670" y="456"/>
                </a:lnTo>
                <a:lnTo>
                  <a:pt x="1671" y="456"/>
                </a:lnTo>
                <a:lnTo>
                  <a:pt x="1673" y="456"/>
                </a:lnTo>
                <a:lnTo>
                  <a:pt x="1674" y="456"/>
                </a:lnTo>
                <a:lnTo>
                  <a:pt x="1674" y="455"/>
                </a:lnTo>
                <a:lnTo>
                  <a:pt x="1676" y="455"/>
                </a:lnTo>
                <a:lnTo>
                  <a:pt x="1677" y="455"/>
                </a:lnTo>
                <a:lnTo>
                  <a:pt x="1679" y="455"/>
                </a:lnTo>
                <a:lnTo>
                  <a:pt x="1679" y="453"/>
                </a:lnTo>
                <a:lnTo>
                  <a:pt x="1680" y="453"/>
                </a:lnTo>
                <a:lnTo>
                  <a:pt x="1682" y="453"/>
                </a:lnTo>
                <a:lnTo>
                  <a:pt x="1682" y="452"/>
                </a:lnTo>
                <a:lnTo>
                  <a:pt x="1683" y="452"/>
                </a:lnTo>
                <a:lnTo>
                  <a:pt x="1685" y="452"/>
                </a:lnTo>
                <a:lnTo>
                  <a:pt x="1686" y="452"/>
                </a:lnTo>
                <a:lnTo>
                  <a:pt x="1688" y="451"/>
                </a:lnTo>
                <a:lnTo>
                  <a:pt x="1689" y="451"/>
                </a:lnTo>
                <a:lnTo>
                  <a:pt x="1689" y="451"/>
                </a:lnTo>
                <a:lnTo>
                  <a:pt x="1689" y="449"/>
                </a:lnTo>
                <a:lnTo>
                  <a:pt x="1689" y="449"/>
                </a:lnTo>
                <a:lnTo>
                  <a:pt x="1688" y="449"/>
                </a:lnTo>
                <a:lnTo>
                  <a:pt x="1689" y="448"/>
                </a:lnTo>
                <a:lnTo>
                  <a:pt x="1689" y="446"/>
                </a:lnTo>
                <a:lnTo>
                  <a:pt x="1689" y="446"/>
                </a:lnTo>
                <a:lnTo>
                  <a:pt x="1691" y="446"/>
                </a:lnTo>
                <a:lnTo>
                  <a:pt x="1689" y="448"/>
                </a:lnTo>
                <a:lnTo>
                  <a:pt x="1691" y="448"/>
                </a:lnTo>
                <a:lnTo>
                  <a:pt x="1692" y="448"/>
                </a:lnTo>
                <a:lnTo>
                  <a:pt x="1692" y="446"/>
                </a:lnTo>
                <a:lnTo>
                  <a:pt x="1694" y="446"/>
                </a:lnTo>
                <a:lnTo>
                  <a:pt x="1695" y="446"/>
                </a:lnTo>
                <a:lnTo>
                  <a:pt x="1698" y="446"/>
                </a:lnTo>
                <a:lnTo>
                  <a:pt x="1698" y="445"/>
                </a:lnTo>
                <a:lnTo>
                  <a:pt x="1699" y="445"/>
                </a:lnTo>
                <a:lnTo>
                  <a:pt x="1701" y="445"/>
                </a:lnTo>
                <a:lnTo>
                  <a:pt x="1701" y="443"/>
                </a:lnTo>
                <a:lnTo>
                  <a:pt x="1702" y="443"/>
                </a:lnTo>
                <a:lnTo>
                  <a:pt x="1704" y="443"/>
                </a:lnTo>
                <a:lnTo>
                  <a:pt x="1704" y="443"/>
                </a:lnTo>
                <a:lnTo>
                  <a:pt x="1705" y="443"/>
                </a:lnTo>
                <a:lnTo>
                  <a:pt x="1707" y="442"/>
                </a:lnTo>
                <a:lnTo>
                  <a:pt x="1707" y="440"/>
                </a:lnTo>
                <a:lnTo>
                  <a:pt x="1708" y="440"/>
                </a:lnTo>
                <a:lnTo>
                  <a:pt x="1708" y="439"/>
                </a:lnTo>
                <a:lnTo>
                  <a:pt x="1707" y="439"/>
                </a:lnTo>
                <a:lnTo>
                  <a:pt x="1707" y="437"/>
                </a:lnTo>
                <a:lnTo>
                  <a:pt x="1705" y="437"/>
                </a:lnTo>
                <a:lnTo>
                  <a:pt x="1705" y="439"/>
                </a:lnTo>
                <a:lnTo>
                  <a:pt x="1704" y="439"/>
                </a:lnTo>
                <a:lnTo>
                  <a:pt x="1702" y="439"/>
                </a:lnTo>
                <a:lnTo>
                  <a:pt x="1701" y="440"/>
                </a:lnTo>
                <a:lnTo>
                  <a:pt x="1699" y="440"/>
                </a:lnTo>
                <a:lnTo>
                  <a:pt x="1699" y="442"/>
                </a:lnTo>
                <a:lnTo>
                  <a:pt x="1699" y="443"/>
                </a:lnTo>
                <a:lnTo>
                  <a:pt x="1698" y="443"/>
                </a:lnTo>
                <a:lnTo>
                  <a:pt x="1696" y="443"/>
                </a:lnTo>
                <a:lnTo>
                  <a:pt x="1695" y="443"/>
                </a:lnTo>
                <a:lnTo>
                  <a:pt x="1694" y="443"/>
                </a:lnTo>
                <a:lnTo>
                  <a:pt x="1692" y="445"/>
                </a:lnTo>
                <a:lnTo>
                  <a:pt x="1691" y="445"/>
                </a:lnTo>
                <a:lnTo>
                  <a:pt x="1691" y="443"/>
                </a:lnTo>
                <a:lnTo>
                  <a:pt x="1692" y="443"/>
                </a:lnTo>
                <a:lnTo>
                  <a:pt x="1694" y="443"/>
                </a:lnTo>
                <a:lnTo>
                  <a:pt x="1694" y="443"/>
                </a:lnTo>
                <a:lnTo>
                  <a:pt x="1695" y="443"/>
                </a:lnTo>
                <a:lnTo>
                  <a:pt x="1695" y="442"/>
                </a:lnTo>
                <a:lnTo>
                  <a:pt x="1696" y="440"/>
                </a:lnTo>
                <a:lnTo>
                  <a:pt x="1696" y="442"/>
                </a:lnTo>
                <a:lnTo>
                  <a:pt x="1698" y="440"/>
                </a:lnTo>
                <a:lnTo>
                  <a:pt x="1699" y="440"/>
                </a:lnTo>
                <a:lnTo>
                  <a:pt x="1699" y="439"/>
                </a:lnTo>
                <a:lnTo>
                  <a:pt x="1702" y="437"/>
                </a:lnTo>
                <a:lnTo>
                  <a:pt x="1701" y="437"/>
                </a:lnTo>
                <a:lnTo>
                  <a:pt x="1702" y="436"/>
                </a:lnTo>
                <a:lnTo>
                  <a:pt x="1702" y="437"/>
                </a:lnTo>
                <a:lnTo>
                  <a:pt x="1704" y="437"/>
                </a:lnTo>
                <a:lnTo>
                  <a:pt x="1704" y="436"/>
                </a:lnTo>
                <a:lnTo>
                  <a:pt x="1704" y="434"/>
                </a:lnTo>
                <a:lnTo>
                  <a:pt x="1705" y="433"/>
                </a:lnTo>
                <a:lnTo>
                  <a:pt x="1707" y="433"/>
                </a:lnTo>
                <a:lnTo>
                  <a:pt x="1707" y="431"/>
                </a:lnTo>
                <a:lnTo>
                  <a:pt x="1707" y="430"/>
                </a:lnTo>
                <a:lnTo>
                  <a:pt x="1708" y="430"/>
                </a:lnTo>
                <a:lnTo>
                  <a:pt x="1708" y="428"/>
                </a:lnTo>
                <a:lnTo>
                  <a:pt x="1707" y="428"/>
                </a:lnTo>
                <a:lnTo>
                  <a:pt x="1708" y="427"/>
                </a:lnTo>
                <a:lnTo>
                  <a:pt x="1710" y="427"/>
                </a:lnTo>
                <a:lnTo>
                  <a:pt x="1710" y="425"/>
                </a:lnTo>
                <a:lnTo>
                  <a:pt x="1708" y="425"/>
                </a:lnTo>
                <a:lnTo>
                  <a:pt x="1707" y="425"/>
                </a:lnTo>
                <a:lnTo>
                  <a:pt x="1707" y="427"/>
                </a:lnTo>
                <a:lnTo>
                  <a:pt x="1705" y="428"/>
                </a:lnTo>
                <a:lnTo>
                  <a:pt x="1704" y="428"/>
                </a:lnTo>
                <a:lnTo>
                  <a:pt x="1702" y="428"/>
                </a:lnTo>
                <a:lnTo>
                  <a:pt x="1702" y="430"/>
                </a:lnTo>
                <a:lnTo>
                  <a:pt x="1701" y="431"/>
                </a:lnTo>
                <a:lnTo>
                  <a:pt x="1699" y="431"/>
                </a:lnTo>
                <a:lnTo>
                  <a:pt x="1698" y="433"/>
                </a:lnTo>
                <a:lnTo>
                  <a:pt x="1698" y="434"/>
                </a:lnTo>
                <a:lnTo>
                  <a:pt x="1696" y="434"/>
                </a:lnTo>
                <a:lnTo>
                  <a:pt x="1695" y="436"/>
                </a:lnTo>
                <a:lnTo>
                  <a:pt x="1694" y="437"/>
                </a:lnTo>
                <a:lnTo>
                  <a:pt x="1692" y="439"/>
                </a:lnTo>
                <a:lnTo>
                  <a:pt x="1691" y="439"/>
                </a:lnTo>
                <a:lnTo>
                  <a:pt x="1691" y="440"/>
                </a:lnTo>
                <a:lnTo>
                  <a:pt x="1689" y="440"/>
                </a:lnTo>
                <a:lnTo>
                  <a:pt x="1689" y="442"/>
                </a:lnTo>
                <a:lnTo>
                  <a:pt x="1689" y="442"/>
                </a:lnTo>
                <a:lnTo>
                  <a:pt x="1689" y="443"/>
                </a:lnTo>
                <a:lnTo>
                  <a:pt x="1689" y="443"/>
                </a:lnTo>
                <a:lnTo>
                  <a:pt x="1689" y="445"/>
                </a:lnTo>
                <a:lnTo>
                  <a:pt x="1688" y="445"/>
                </a:lnTo>
                <a:lnTo>
                  <a:pt x="1686" y="445"/>
                </a:lnTo>
                <a:lnTo>
                  <a:pt x="1686" y="446"/>
                </a:lnTo>
                <a:lnTo>
                  <a:pt x="1685" y="446"/>
                </a:lnTo>
                <a:lnTo>
                  <a:pt x="1685" y="445"/>
                </a:lnTo>
                <a:lnTo>
                  <a:pt x="1685" y="443"/>
                </a:lnTo>
                <a:lnTo>
                  <a:pt x="1685" y="443"/>
                </a:lnTo>
                <a:lnTo>
                  <a:pt x="1683" y="443"/>
                </a:lnTo>
                <a:lnTo>
                  <a:pt x="1680" y="445"/>
                </a:lnTo>
                <a:lnTo>
                  <a:pt x="1677" y="445"/>
                </a:lnTo>
                <a:lnTo>
                  <a:pt x="1677" y="446"/>
                </a:lnTo>
                <a:lnTo>
                  <a:pt x="1676" y="446"/>
                </a:lnTo>
                <a:lnTo>
                  <a:pt x="1676" y="445"/>
                </a:lnTo>
                <a:lnTo>
                  <a:pt x="1676" y="443"/>
                </a:lnTo>
                <a:lnTo>
                  <a:pt x="1674" y="443"/>
                </a:lnTo>
                <a:lnTo>
                  <a:pt x="1673" y="443"/>
                </a:lnTo>
                <a:lnTo>
                  <a:pt x="1671" y="443"/>
                </a:lnTo>
                <a:lnTo>
                  <a:pt x="1670" y="443"/>
                </a:lnTo>
                <a:lnTo>
                  <a:pt x="1669" y="443"/>
                </a:lnTo>
                <a:lnTo>
                  <a:pt x="1667" y="443"/>
                </a:lnTo>
                <a:lnTo>
                  <a:pt x="1667" y="443"/>
                </a:lnTo>
                <a:lnTo>
                  <a:pt x="1666" y="443"/>
                </a:lnTo>
                <a:lnTo>
                  <a:pt x="1664" y="443"/>
                </a:lnTo>
                <a:lnTo>
                  <a:pt x="1664" y="442"/>
                </a:lnTo>
                <a:lnTo>
                  <a:pt x="1663" y="442"/>
                </a:lnTo>
                <a:lnTo>
                  <a:pt x="1663" y="440"/>
                </a:lnTo>
                <a:lnTo>
                  <a:pt x="1664" y="440"/>
                </a:lnTo>
                <a:lnTo>
                  <a:pt x="1666" y="440"/>
                </a:lnTo>
                <a:lnTo>
                  <a:pt x="1666" y="439"/>
                </a:lnTo>
                <a:lnTo>
                  <a:pt x="1664" y="439"/>
                </a:lnTo>
                <a:lnTo>
                  <a:pt x="1663" y="439"/>
                </a:lnTo>
                <a:lnTo>
                  <a:pt x="1663" y="437"/>
                </a:lnTo>
                <a:lnTo>
                  <a:pt x="1661" y="437"/>
                </a:lnTo>
                <a:lnTo>
                  <a:pt x="1660" y="437"/>
                </a:lnTo>
                <a:lnTo>
                  <a:pt x="1660" y="436"/>
                </a:lnTo>
                <a:lnTo>
                  <a:pt x="1660" y="434"/>
                </a:lnTo>
                <a:lnTo>
                  <a:pt x="1660" y="433"/>
                </a:lnTo>
                <a:lnTo>
                  <a:pt x="1660" y="431"/>
                </a:lnTo>
                <a:lnTo>
                  <a:pt x="1660" y="430"/>
                </a:lnTo>
                <a:lnTo>
                  <a:pt x="1660" y="428"/>
                </a:lnTo>
                <a:lnTo>
                  <a:pt x="1661" y="427"/>
                </a:lnTo>
                <a:lnTo>
                  <a:pt x="1663" y="427"/>
                </a:lnTo>
                <a:lnTo>
                  <a:pt x="1663" y="425"/>
                </a:lnTo>
                <a:lnTo>
                  <a:pt x="1661" y="425"/>
                </a:lnTo>
                <a:lnTo>
                  <a:pt x="1660" y="425"/>
                </a:lnTo>
                <a:lnTo>
                  <a:pt x="1658" y="425"/>
                </a:lnTo>
                <a:lnTo>
                  <a:pt x="1657" y="425"/>
                </a:lnTo>
                <a:lnTo>
                  <a:pt x="1660" y="423"/>
                </a:lnTo>
                <a:lnTo>
                  <a:pt x="1661" y="423"/>
                </a:lnTo>
                <a:lnTo>
                  <a:pt x="1663" y="423"/>
                </a:lnTo>
                <a:lnTo>
                  <a:pt x="1663" y="421"/>
                </a:lnTo>
                <a:lnTo>
                  <a:pt x="1664" y="421"/>
                </a:lnTo>
                <a:lnTo>
                  <a:pt x="1664" y="420"/>
                </a:lnTo>
                <a:lnTo>
                  <a:pt x="1666" y="418"/>
                </a:lnTo>
                <a:lnTo>
                  <a:pt x="1667" y="417"/>
                </a:lnTo>
                <a:lnTo>
                  <a:pt x="1669" y="417"/>
                </a:lnTo>
                <a:lnTo>
                  <a:pt x="1669" y="415"/>
                </a:lnTo>
                <a:lnTo>
                  <a:pt x="1669" y="414"/>
                </a:lnTo>
                <a:lnTo>
                  <a:pt x="1667" y="415"/>
                </a:lnTo>
                <a:lnTo>
                  <a:pt x="1666" y="415"/>
                </a:lnTo>
                <a:lnTo>
                  <a:pt x="1666" y="414"/>
                </a:lnTo>
                <a:lnTo>
                  <a:pt x="1664" y="414"/>
                </a:lnTo>
                <a:lnTo>
                  <a:pt x="1664" y="415"/>
                </a:lnTo>
                <a:lnTo>
                  <a:pt x="1663" y="415"/>
                </a:lnTo>
                <a:lnTo>
                  <a:pt x="1661" y="415"/>
                </a:lnTo>
                <a:lnTo>
                  <a:pt x="1661" y="417"/>
                </a:lnTo>
                <a:lnTo>
                  <a:pt x="1660" y="417"/>
                </a:lnTo>
                <a:lnTo>
                  <a:pt x="1658" y="417"/>
                </a:lnTo>
                <a:lnTo>
                  <a:pt x="1658" y="415"/>
                </a:lnTo>
                <a:lnTo>
                  <a:pt x="1660" y="414"/>
                </a:lnTo>
                <a:lnTo>
                  <a:pt x="1658" y="412"/>
                </a:lnTo>
                <a:lnTo>
                  <a:pt x="1657" y="412"/>
                </a:lnTo>
                <a:lnTo>
                  <a:pt x="1655" y="412"/>
                </a:lnTo>
                <a:lnTo>
                  <a:pt x="1655" y="411"/>
                </a:lnTo>
                <a:lnTo>
                  <a:pt x="1654" y="411"/>
                </a:lnTo>
                <a:lnTo>
                  <a:pt x="1654" y="411"/>
                </a:lnTo>
                <a:lnTo>
                  <a:pt x="1654" y="409"/>
                </a:lnTo>
                <a:lnTo>
                  <a:pt x="1654" y="409"/>
                </a:lnTo>
                <a:lnTo>
                  <a:pt x="1655" y="409"/>
                </a:lnTo>
                <a:lnTo>
                  <a:pt x="1657" y="409"/>
                </a:lnTo>
                <a:lnTo>
                  <a:pt x="1658" y="409"/>
                </a:lnTo>
                <a:lnTo>
                  <a:pt x="1660" y="409"/>
                </a:lnTo>
                <a:lnTo>
                  <a:pt x="1660" y="408"/>
                </a:lnTo>
                <a:lnTo>
                  <a:pt x="1661" y="408"/>
                </a:lnTo>
                <a:lnTo>
                  <a:pt x="1661" y="409"/>
                </a:lnTo>
                <a:lnTo>
                  <a:pt x="1663" y="411"/>
                </a:lnTo>
                <a:lnTo>
                  <a:pt x="1664" y="411"/>
                </a:lnTo>
                <a:lnTo>
                  <a:pt x="1666" y="411"/>
                </a:lnTo>
                <a:lnTo>
                  <a:pt x="1667" y="411"/>
                </a:lnTo>
                <a:lnTo>
                  <a:pt x="1669" y="409"/>
                </a:lnTo>
                <a:lnTo>
                  <a:pt x="1670" y="409"/>
                </a:lnTo>
                <a:lnTo>
                  <a:pt x="1671" y="409"/>
                </a:lnTo>
                <a:lnTo>
                  <a:pt x="1673" y="408"/>
                </a:lnTo>
                <a:lnTo>
                  <a:pt x="1674" y="408"/>
                </a:lnTo>
                <a:lnTo>
                  <a:pt x="1674" y="408"/>
                </a:lnTo>
                <a:lnTo>
                  <a:pt x="1676" y="408"/>
                </a:lnTo>
                <a:lnTo>
                  <a:pt x="1677" y="408"/>
                </a:lnTo>
                <a:lnTo>
                  <a:pt x="1677" y="406"/>
                </a:lnTo>
                <a:lnTo>
                  <a:pt x="1679" y="406"/>
                </a:lnTo>
                <a:lnTo>
                  <a:pt x="1680" y="406"/>
                </a:lnTo>
                <a:lnTo>
                  <a:pt x="1682" y="406"/>
                </a:lnTo>
                <a:lnTo>
                  <a:pt x="1682" y="405"/>
                </a:lnTo>
                <a:lnTo>
                  <a:pt x="1682" y="403"/>
                </a:lnTo>
                <a:lnTo>
                  <a:pt x="1683" y="403"/>
                </a:lnTo>
                <a:lnTo>
                  <a:pt x="1683" y="402"/>
                </a:lnTo>
                <a:lnTo>
                  <a:pt x="1682" y="402"/>
                </a:lnTo>
                <a:lnTo>
                  <a:pt x="1682" y="400"/>
                </a:lnTo>
                <a:lnTo>
                  <a:pt x="1683" y="400"/>
                </a:lnTo>
                <a:lnTo>
                  <a:pt x="1683" y="402"/>
                </a:lnTo>
                <a:lnTo>
                  <a:pt x="1685" y="402"/>
                </a:lnTo>
                <a:lnTo>
                  <a:pt x="1685" y="400"/>
                </a:lnTo>
                <a:lnTo>
                  <a:pt x="1685" y="399"/>
                </a:lnTo>
                <a:lnTo>
                  <a:pt x="1683" y="399"/>
                </a:lnTo>
                <a:lnTo>
                  <a:pt x="1683" y="398"/>
                </a:lnTo>
                <a:lnTo>
                  <a:pt x="1683" y="396"/>
                </a:lnTo>
                <a:lnTo>
                  <a:pt x="1682" y="396"/>
                </a:lnTo>
                <a:lnTo>
                  <a:pt x="1680" y="396"/>
                </a:lnTo>
                <a:lnTo>
                  <a:pt x="1679" y="395"/>
                </a:lnTo>
                <a:lnTo>
                  <a:pt x="1677" y="395"/>
                </a:lnTo>
                <a:lnTo>
                  <a:pt x="1676" y="395"/>
                </a:lnTo>
                <a:lnTo>
                  <a:pt x="1673" y="395"/>
                </a:lnTo>
                <a:lnTo>
                  <a:pt x="1671" y="395"/>
                </a:lnTo>
                <a:lnTo>
                  <a:pt x="1670" y="395"/>
                </a:lnTo>
                <a:lnTo>
                  <a:pt x="1669" y="395"/>
                </a:lnTo>
                <a:lnTo>
                  <a:pt x="1666" y="395"/>
                </a:lnTo>
                <a:lnTo>
                  <a:pt x="1663" y="396"/>
                </a:lnTo>
                <a:lnTo>
                  <a:pt x="1661" y="396"/>
                </a:lnTo>
                <a:lnTo>
                  <a:pt x="1658" y="398"/>
                </a:lnTo>
                <a:lnTo>
                  <a:pt x="1654" y="399"/>
                </a:lnTo>
                <a:lnTo>
                  <a:pt x="1654" y="399"/>
                </a:lnTo>
                <a:lnTo>
                  <a:pt x="1652" y="399"/>
                </a:lnTo>
                <a:lnTo>
                  <a:pt x="1651" y="400"/>
                </a:lnTo>
                <a:lnTo>
                  <a:pt x="1649" y="400"/>
                </a:lnTo>
                <a:lnTo>
                  <a:pt x="1648" y="400"/>
                </a:lnTo>
                <a:lnTo>
                  <a:pt x="1644" y="402"/>
                </a:lnTo>
                <a:lnTo>
                  <a:pt x="1644" y="403"/>
                </a:lnTo>
                <a:lnTo>
                  <a:pt x="1642" y="403"/>
                </a:lnTo>
                <a:lnTo>
                  <a:pt x="1641" y="403"/>
                </a:lnTo>
                <a:lnTo>
                  <a:pt x="1639" y="405"/>
                </a:lnTo>
                <a:lnTo>
                  <a:pt x="1638" y="405"/>
                </a:lnTo>
                <a:lnTo>
                  <a:pt x="1636" y="406"/>
                </a:lnTo>
                <a:lnTo>
                  <a:pt x="1635" y="406"/>
                </a:lnTo>
                <a:lnTo>
                  <a:pt x="1633" y="408"/>
                </a:lnTo>
                <a:lnTo>
                  <a:pt x="1632" y="408"/>
                </a:lnTo>
                <a:lnTo>
                  <a:pt x="1630" y="408"/>
                </a:lnTo>
                <a:lnTo>
                  <a:pt x="1629" y="408"/>
                </a:lnTo>
                <a:lnTo>
                  <a:pt x="1626" y="409"/>
                </a:lnTo>
                <a:lnTo>
                  <a:pt x="1624" y="411"/>
                </a:lnTo>
                <a:lnTo>
                  <a:pt x="1623" y="411"/>
                </a:lnTo>
                <a:lnTo>
                  <a:pt x="1621" y="411"/>
                </a:lnTo>
                <a:lnTo>
                  <a:pt x="1621" y="412"/>
                </a:lnTo>
                <a:lnTo>
                  <a:pt x="1620" y="414"/>
                </a:lnTo>
                <a:lnTo>
                  <a:pt x="1619" y="414"/>
                </a:lnTo>
                <a:lnTo>
                  <a:pt x="1619" y="415"/>
                </a:lnTo>
                <a:lnTo>
                  <a:pt x="1616" y="417"/>
                </a:lnTo>
                <a:lnTo>
                  <a:pt x="1614" y="418"/>
                </a:lnTo>
                <a:lnTo>
                  <a:pt x="1613" y="418"/>
                </a:lnTo>
                <a:lnTo>
                  <a:pt x="1613" y="420"/>
                </a:lnTo>
                <a:lnTo>
                  <a:pt x="1611" y="421"/>
                </a:lnTo>
                <a:lnTo>
                  <a:pt x="1608" y="421"/>
                </a:lnTo>
                <a:lnTo>
                  <a:pt x="1608" y="423"/>
                </a:lnTo>
                <a:lnTo>
                  <a:pt x="1607" y="423"/>
                </a:lnTo>
                <a:lnTo>
                  <a:pt x="1605" y="424"/>
                </a:lnTo>
                <a:lnTo>
                  <a:pt x="1602" y="425"/>
                </a:lnTo>
                <a:lnTo>
                  <a:pt x="1602" y="427"/>
                </a:lnTo>
                <a:lnTo>
                  <a:pt x="1601" y="427"/>
                </a:lnTo>
                <a:lnTo>
                  <a:pt x="1599" y="427"/>
                </a:lnTo>
                <a:lnTo>
                  <a:pt x="1599" y="425"/>
                </a:lnTo>
                <a:lnTo>
                  <a:pt x="1601" y="425"/>
                </a:lnTo>
                <a:lnTo>
                  <a:pt x="1601" y="424"/>
                </a:lnTo>
                <a:lnTo>
                  <a:pt x="1602" y="424"/>
                </a:lnTo>
                <a:lnTo>
                  <a:pt x="1604" y="423"/>
                </a:lnTo>
                <a:lnTo>
                  <a:pt x="1605" y="421"/>
                </a:lnTo>
                <a:lnTo>
                  <a:pt x="1607" y="420"/>
                </a:lnTo>
                <a:lnTo>
                  <a:pt x="1607" y="421"/>
                </a:lnTo>
                <a:lnTo>
                  <a:pt x="1608" y="420"/>
                </a:lnTo>
                <a:lnTo>
                  <a:pt x="1610" y="420"/>
                </a:lnTo>
                <a:lnTo>
                  <a:pt x="1610" y="418"/>
                </a:lnTo>
                <a:lnTo>
                  <a:pt x="1611" y="418"/>
                </a:lnTo>
                <a:lnTo>
                  <a:pt x="1611" y="417"/>
                </a:lnTo>
                <a:lnTo>
                  <a:pt x="1613" y="417"/>
                </a:lnTo>
                <a:lnTo>
                  <a:pt x="1614" y="417"/>
                </a:lnTo>
                <a:lnTo>
                  <a:pt x="1614" y="415"/>
                </a:lnTo>
                <a:lnTo>
                  <a:pt x="1616" y="415"/>
                </a:lnTo>
                <a:lnTo>
                  <a:pt x="1617" y="414"/>
                </a:lnTo>
                <a:lnTo>
                  <a:pt x="1619" y="412"/>
                </a:lnTo>
                <a:lnTo>
                  <a:pt x="1619" y="412"/>
                </a:lnTo>
                <a:lnTo>
                  <a:pt x="1619" y="411"/>
                </a:lnTo>
                <a:lnTo>
                  <a:pt x="1620" y="409"/>
                </a:lnTo>
                <a:lnTo>
                  <a:pt x="1621" y="409"/>
                </a:lnTo>
                <a:lnTo>
                  <a:pt x="1623" y="408"/>
                </a:lnTo>
                <a:lnTo>
                  <a:pt x="1624" y="408"/>
                </a:lnTo>
                <a:lnTo>
                  <a:pt x="1624" y="408"/>
                </a:lnTo>
                <a:lnTo>
                  <a:pt x="1626" y="408"/>
                </a:lnTo>
                <a:lnTo>
                  <a:pt x="1627" y="406"/>
                </a:lnTo>
                <a:lnTo>
                  <a:pt x="1629" y="405"/>
                </a:lnTo>
                <a:lnTo>
                  <a:pt x="1630" y="405"/>
                </a:lnTo>
                <a:lnTo>
                  <a:pt x="1630" y="403"/>
                </a:lnTo>
                <a:lnTo>
                  <a:pt x="1632" y="403"/>
                </a:lnTo>
                <a:lnTo>
                  <a:pt x="1633" y="402"/>
                </a:lnTo>
                <a:lnTo>
                  <a:pt x="1635" y="402"/>
                </a:lnTo>
                <a:lnTo>
                  <a:pt x="1635" y="400"/>
                </a:lnTo>
                <a:lnTo>
                  <a:pt x="1636" y="400"/>
                </a:lnTo>
                <a:lnTo>
                  <a:pt x="1638" y="399"/>
                </a:lnTo>
                <a:lnTo>
                  <a:pt x="1639" y="399"/>
                </a:lnTo>
                <a:lnTo>
                  <a:pt x="1641" y="398"/>
                </a:lnTo>
                <a:lnTo>
                  <a:pt x="1642" y="398"/>
                </a:lnTo>
                <a:lnTo>
                  <a:pt x="1644" y="398"/>
                </a:lnTo>
                <a:lnTo>
                  <a:pt x="1644" y="396"/>
                </a:lnTo>
                <a:lnTo>
                  <a:pt x="1645" y="396"/>
                </a:lnTo>
                <a:lnTo>
                  <a:pt x="1646" y="396"/>
                </a:lnTo>
                <a:lnTo>
                  <a:pt x="1646" y="395"/>
                </a:lnTo>
                <a:lnTo>
                  <a:pt x="1648" y="395"/>
                </a:lnTo>
                <a:lnTo>
                  <a:pt x="1649" y="395"/>
                </a:lnTo>
                <a:lnTo>
                  <a:pt x="1651" y="395"/>
                </a:lnTo>
                <a:lnTo>
                  <a:pt x="1652" y="393"/>
                </a:lnTo>
                <a:lnTo>
                  <a:pt x="1654" y="393"/>
                </a:lnTo>
                <a:lnTo>
                  <a:pt x="1654" y="393"/>
                </a:lnTo>
                <a:lnTo>
                  <a:pt x="1655" y="393"/>
                </a:lnTo>
                <a:lnTo>
                  <a:pt x="1657" y="392"/>
                </a:lnTo>
                <a:lnTo>
                  <a:pt x="1658" y="392"/>
                </a:lnTo>
                <a:lnTo>
                  <a:pt x="1658" y="390"/>
                </a:lnTo>
                <a:lnTo>
                  <a:pt x="1658" y="389"/>
                </a:lnTo>
                <a:lnTo>
                  <a:pt x="1660" y="389"/>
                </a:lnTo>
                <a:lnTo>
                  <a:pt x="1661" y="387"/>
                </a:lnTo>
                <a:lnTo>
                  <a:pt x="1661" y="386"/>
                </a:lnTo>
                <a:lnTo>
                  <a:pt x="1663" y="386"/>
                </a:lnTo>
                <a:lnTo>
                  <a:pt x="1664" y="386"/>
                </a:lnTo>
                <a:lnTo>
                  <a:pt x="1664" y="384"/>
                </a:lnTo>
                <a:lnTo>
                  <a:pt x="1666" y="384"/>
                </a:lnTo>
                <a:lnTo>
                  <a:pt x="1666" y="383"/>
                </a:lnTo>
                <a:lnTo>
                  <a:pt x="1667" y="383"/>
                </a:lnTo>
                <a:lnTo>
                  <a:pt x="1669" y="383"/>
                </a:lnTo>
                <a:lnTo>
                  <a:pt x="1669" y="381"/>
                </a:lnTo>
                <a:lnTo>
                  <a:pt x="1670" y="381"/>
                </a:lnTo>
                <a:lnTo>
                  <a:pt x="1671" y="381"/>
                </a:lnTo>
                <a:lnTo>
                  <a:pt x="1671" y="380"/>
                </a:lnTo>
                <a:lnTo>
                  <a:pt x="1673" y="380"/>
                </a:lnTo>
                <a:lnTo>
                  <a:pt x="1673" y="381"/>
                </a:lnTo>
                <a:lnTo>
                  <a:pt x="1674" y="380"/>
                </a:lnTo>
                <a:lnTo>
                  <a:pt x="1676" y="380"/>
                </a:lnTo>
                <a:lnTo>
                  <a:pt x="1677" y="380"/>
                </a:lnTo>
                <a:lnTo>
                  <a:pt x="1679" y="380"/>
                </a:lnTo>
                <a:lnTo>
                  <a:pt x="1680" y="380"/>
                </a:lnTo>
                <a:lnTo>
                  <a:pt x="1682" y="380"/>
                </a:lnTo>
                <a:lnTo>
                  <a:pt x="1683" y="380"/>
                </a:lnTo>
                <a:lnTo>
                  <a:pt x="1685" y="380"/>
                </a:lnTo>
                <a:lnTo>
                  <a:pt x="1686" y="378"/>
                </a:lnTo>
                <a:lnTo>
                  <a:pt x="1686" y="380"/>
                </a:lnTo>
                <a:lnTo>
                  <a:pt x="1688" y="380"/>
                </a:lnTo>
                <a:lnTo>
                  <a:pt x="1689" y="380"/>
                </a:lnTo>
                <a:lnTo>
                  <a:pt x="1689" y="380"/>
                </a:lnTo>
                <a:lnTo>
                  <a:pt x="1691" y="380"/>
                </a:lnTo>
                <a:lnTo>
                  <a:pt x="1692" y="380"/>
                </a:lnTo>
                <a:lnTo>
                  <a:pt x="1694" y="378"/>
                </a:lnTo>
                <a:lnTo>
                  <a:pt x="1694" y="380"/>
                </a:lnTo>
                <a:lnTo>
                  <a:pt x="1695" y="380"/>
                </a:lnTo>
                <a:lnTo>
                  <a:pt x="1696" y="380"/>
                </a:lnTo>
                <a:lnTo>
                  <a:pt x="1698" y="380"/>
                </a:lnTo>
                <a:lnTo>
                  <a:pt x="1698" y="378"/>
                </a:lnTo>
                <a:lnTo>
                  <a:pt x="1699" y="378"/>
                </a:lnTo>
                <a:lnTo>
                  <a:pt x="1701" y="380"/>
                </a:lnTo>
                <a:lnTo>
                  <a:pt x="1702" y="380"/>
                </a:lnTo>
                <a:lnTo>
                  <a:pt x="1704" y="380"/>
                </a:lnTo>
                <a:lnTo>
                  <a:pt x="1705" y="380"/>
                </a:lnTo>
                <a:lnTo>
                  <a:pt x="1707" y="380"/>
                </a:lnTo>
                <a:lnTo>
                  <a:pt x="1708" y="380"/>
                </a:lnTo>
                <a:lnTo>
                  <a:pt x="1710" y="380"/>
                </a:lnTo>
                <a:lnTo>
                  <a:pt x="1711" y="380"/>
                </a:lnTo>
                <a:lnTo>
                  <a:pt x="1713" y="380"/>
                </a:lnTo>
                <a:lnTo>
                  <a:pt x="1714" y="380"/>
                </a:lnTo>
                <a:lnTo>
                  <a:pt x="1716" y="380"/>
                </a:lnTo>
                <a:lnTo>
                  <a:pt x="1717" y="380"/>
                </a:lnTo>
                <a:lnTo>
                  <a:pt x="1719" y="380"/>
                </a:lnTo>
                <a:lnTo>
                  <a:pt x="1720" y="380"/>
                </a:lnTo>
                <a:lnTo>
                  <a:pt x="1720" y="381"/>
                </a:lnTo>
                <a:lnTo>
                  <a:pt x="1720" y="383"/>
                </a:lnTo>
                <a:lnTo>
                  <a:pt x="1721" y="381"/>
                </a:lnTo>
                <a:lnTo>
                  <a:pt x="1723" y="381"/>
                </a:lnTo>
                <a:lnTo>
                  <a:pt x="1724" y="381"/>
                </a:lnTo>
                <a:lnTo>
                  <a:pt x="1724" y="381"/>
                </a:lnTo>
                <a:lnTo>
                  <a:pt x="1726" y="381"/>
                </a:lnTo>
                <a:lnTo>
                  <a:pt x="1726" y="380"/>
                </a:lnTo>
                <a:lnTo>
                  <a:pt x="1727" y="380"/>
                </a:lnTo>
                <a:lnTo>
                  <a:pt x="1727" y="381"/>
                </a:lnTo>
                <a:lnTo>
                  <a:pt x="1729" y="380"/>
                </a:lnTo>
                <a:lnTo>
                  <a:pt x="1730" y="380"/>
                </a:lnTo>
                <a:lnTo>
                  <a:pt x="1732" y="380"/>
                </a:lnTo>
                <a:lnTo>
                  <a:pt x="1733" y="380"/>
                </a:lnTo>
                <a:lnTo>
                  <a:pt x="1735" y="380"/>
                </a:lnTo>
                <a:lnTo>
                  <a:pt x="1736" y="380"/>
                </a:lnTo>
                <a:lnTo>
                  <a:pt x="1738" y="380"/>
                </a:lnTo>
                <a:lnTo>
                  <a:pt x="1739" y="380"/>
                </a:lnTo>
                <a:lnTo>
                  <a:pt x="1741" y="378"/>
                </a:lnTo>
                <a:lnTo>
                  <a:pt x="1742" y="377"/>
                </a:lnTo>
                <a:lnTo>
                  <a:pt x="1744" y="377"/>
                </a:lnTo>
                <a:lnTo>
                  <a:pt x="1745" y="377"/>
                </a:lnTo>
                <a:lnTo>
                  <a:pt x="1745" y="375"/>
                </a:lnTo>
                <a:lnTo>
                  <a:pt x="1746" y="375"/>
                </a:lnTo>
                <a:lnTo>
                  <a:pt x="1746" y="374"/>
                </a:lnTo>
                <a:lnTo>
                  <a:pt x="1748" y="374"/>
                </a:lnTo>
                <a:lnTo>
                  <a:pt x="1749" y="374"/>
                </a:lnTo>
                <a:lnTo>
                  <a:pt x="1749" y="372"/>
                </a:lnTo>
                <a:lnTo>
                  <a:pt x="1751" y="372"/>
                </a:lnTo>
                <a:lnTo>
                  <a:pt x="1752" y="372"/>
                </a:lnTo>
                <a:lnTo>
                  <a:pt x="1754" y="372"/>
                </a:lnTo>
                <a:lnTo>
                  <a:pt x="1754" y="372"/>
                </a:lnTo>
                <a:lnTo>
                  <a:pt x="1755" y="371"/>
                </a:lnTo>
                <a:lnTo>
                  <a:pt x="1755" y="370"/>
                </a:lnTo>
                <a:lnTo>
                  <a:pt x="1757" y="370"/>
                </a:lnTo>
                <a:lnTo>
                  <a:pt x="1758" y="370"/>
                </a:lnTo>
                <a:lnTo>
                  <a:pt x="1760" y="368"/>
                </a:lnTo>
                <a:lnTo>
                  <a:pt x="1760" y="367"/>
                </a:lnTo>
                <a:lnTo>
                  <a:pt x="1760" y="367"/>
                </a:lnTo>
                <a:lnTo>
                  <a:pt x="1761" y="368"/>
                </a:lnTo>
                <a:lnTo>
                  <a:pt x="1763" y="368"/>
                </a:lnTo>
                <a:lnTo>
                  <a:pt x="1763" y="367"/>
                </a:lnTo>
                <a:lnTo>
                  <a:pt x="1764" y="365"/>
                </a:lnTo>
                <a:lnTo>
                  <a:pt x="1764" y="367"/>
                </a:lnTo>
                <a:lnTo>
                  <a:pt x="1766" y="367"/>
                </a:lnTo>
                <a:lnTo>
                  <a:pt x="1767" y="365"/>
                </a:lnTo>
                <a:lnTo>
                  <a:pt x="1769" y="365"/>
                </a:lnTo>
                <a:lnTo>
                  <a:pt x="1770" y="364"/>
                </a:lnTo>
                <a:lnTo>
                  <a:pt x="1771" y="364"/>
                </a:lnTo>
                <a:lnTo>
                  <a:pt x="1773" y="364"/>
                </a:lnTo>
                <a:lnTo>
                  <a:pt x="1774" y="364"/>
                </a:lnTo>
                <a:lnTo>
                  <a:pt x="1776" y="364"/>
                </a:lnTo>
                <a:lnTo>
                  <a:pt x="1776" y="365"/>
                </a:lnTo>
                <a:lnTo>
                  <a:pt x="1777" y="365"/>
                </a:lnTo>
                <a:lnTo>
                  <a:pt x="1779" y="364"/>
                </a:lnTo>
                <a:lnTo>
                  <a:pt x="1780" y="364"/>
                </a:lnTo>
                <a:lnTo>
                  <a:pt x="1780" y="362"/>
                </a:lnTo>
                <a:lnTo>
                  <a:pt x="1782" y="362"/>
                </a:lnTo>
                <a:lnTo>
                  <a:pt x="1783" y="361"/>
                </a:lnTo>
                <a:lnTo>
                  <a:pt x="1785" y="361"/>
                </a:lnTo>
                <a:lnTo>
                  <a:pt x="1786" y="361"/>
                </a:lnTo>
                <a:lnTo>
                  <a:pt x="1786" y="359"/>
                </a:lnTo>
                <a:lnTo>
                  <a:pt x="1788" y="359"/>
                </a:lnTo>
                <a:lnTo>
                  <a:pt x="1789" y="359"/>
                </a:lnTo>
                <a:lnTo>
                  <a:pt x="1791" y="358"/>
                </a:lnTo>
                <a:lnTo>
                  <a:pt x="1792" y="358"/>
                </a:lnTo>
                <a:lnTo>
                  <a:pt x="1794" y="358"/>
                </a:lnTo>
                <a:lnTo>
                  <a:pt x="1794" y="356"/>
                </a:lnTo>
                <a:lnTo>
                  <a:pt x="1795" y="356"/>
                </a:lnTo>
                <a:lnTo>
                  <a:pt x="1795" y="355"/>
                </a:lnTo>
                <a:lnTo>
                  <a:pt x="1795" y="355"/>
                </a:lnTo>
                <a:lnTo>
                  <a:pt x="1795" y="353"/>
                </a:lnTo>
                <a:lnTo>
                  <a:pt x="1795" y="352"/>
                </a:lnTo>
                <a:lnTo>
                  <a:pt x="1795" y="350"/>
                </a:lnTo>
                <a:lnTo>
                  <a:pt x="1796" y="352"/>
                </a:lnTo>
                <a:lnTo>
                  <a:pt x="1796" y="350"/>
                </a:lnTo>
                <a:lnTo>
                  <a:pt x="1798" y="350"/>
                </a:lnTo>
                <a:lnTo>
                  <a:pt x="1798" y="349"/>
                </a:lnTo>
                <a:lnTo>
                  <a:pt x="1796" y="349"/>
                </a:lnTo>
                <a:lnTo>
                  <a:pt x="1796" y="347"/>
                </a:lnTo>
                <a:lnTo>
                  <a:pt x="1795" y="347"/>
                </a:lnTo>
                <a:lnTo>
                  <a:pt x="1795" y="349"/>
                </a:lnTo>
                <a:lnTo>
                  <a:pt x="1795" y="349"/>
                </a:lnTo>
                <a:lnTo>
                  <a:pt x="1794" y="349"/>
                </a:lnTo>
                <a:lnTo>
                  <a:pt x="1794" y="347"/>
                </a:lnTo>
                <a:lnTo>
                  <a:pt x="1795" y="347"/>
                </a:lnTo>
                <a:lnTo>
                  <a:pt x="1795" y="349"/>
                </a:lnTo>
                <a:lnTo>
                  <a:pt x="1795" y="347"/>
                </a:lnTo>
                <a:lnTo>
                  <a:pt x="1795" y="346"/>
                </a:lnTo>
                <a:lnTo>
                  <a:pt x="1796" y="346"/>
                </a:lnTo>
                <a:lnTo>
                  <a:pt x="1796" y="345"/>
                </a:lnTo>
                <a:lnTo>
                  <a:pt x="1798" y="345"/>
                </a:lnTo>
                <a:lnTo>
                  <a:pt x="1798" y="346"/>
                </a:lnTo>
                <a:lnTo>
                  <a:pt x="1796" y="346"/>
                </a:lnTo>
                <a:lnTo>
                  <a:pt x="1796" y="347"/>
                </a:lnTo>
                <a:lnTo>
                  <a:pt x="1798" y="347"/>
                </a:lnTo>
                <a:lnTo>
                  <a:pt x="1799" y="347"/>
                </a:lnTo>
                <a:lnTo>
                  <a:pt x="1799" y="346"/>
                </a:lnTo>
                <a:lnTo>
                  <a:pt x="1799" y="345"/>
                </a:lnTo>
                <a:lnTo>
                  <a:pt x="1801" y="345"/>
                </a:lnTo>
                <a:lnTo>
                  <a:pt x="1801" y="343"/>
                </a:lnTo>
                <a:lnTo>
                  <a:pt x="1801" y="342"/>
                </a:lnTo>
                <a:lnTo>
                  <a:pt x="1801" y="340"/>
                </a:lnTo>
                <a:lnTo>
                  <a:pt x="1802" y="340"/>
                </a:lnTo>
                <a:lnTo>
                  <a:pt x="1804" y="340"/>
                </a:lnTo>
                <a:lnTo>
                  <a:pt x="1804" y="339"/>
                </a:lnTo>
                <a:lnTo>
                  <a:pt x="1804" y="337"/>
                </a:lnTo>
                <a:lnTo>
                  <a:pt x="1804" y="337"/>
                </a:lnTo>
                <a:lnTo>
                  <a:pt x="1802" y="337"/>
                </a:lnTo>
                <a:lnTo>
                  <a:pt x="1801" y="336"/>
                </a:lnTo>
                <a:lnTo>
                  <a:pt x="1801" y="334"/>
                </a:lnTo>
                <a:lnTo>
                  <a:pt x="1799" y="334"/>
                </a:lnTo>
                <a:lnTo>
                  <a:pt x="1799" y="333"/>
                </a:lnTo>
                <a:lnTo>
                  <a:pt x="1798" y="333"/>
                </a:lnTo>
                <a:lnTo>
                  <a:pt x="1798" y="331"/>
                </a:lnTo>
                <a:lnTo>
                  <a:pt x="1796" y="333"/>
                </a:lnTo>
                <a:lnTo>
                  <a:pt x="1795" y="333"/>
                </a:lnTo>
                <a:lnTo>
                  <a:pt x="1795" y="331"/>
                </a:lnTo>
                <a:lnTo>
                  <a:pt x="1795" y="330"/>
                </a:lnTo>
                <a:lnTo>
                  <a:pt x="1795" y="328"/>
                </a:lnTo>
                <a:lnTo>
                  <a:pt x="1795" y="327"/>
                </a:lnTo>
                <a:lnTo>
                  <a:pt x="1795" y="327"/>
                </a:lnTo>
                <a:lnTo>
                  <a:pt x="1794" y="327"/>
                </a:lnTo>
                <a:lnTo>
                  <a:pt x="1792" y="327"/>
                </a:lnTo>
                <a:lnTo>
                  <a:pt x="1792" y="325"/>
                </a:lnTo>
                <a:lnTo>
                  <a:pt x="1791" y="325"/>
                </a:lnTo>
                <a:lnTo>
                  <a:pt x="1789" y="325"/>
                </a:lnTo>
                <a:lnTo>
                  <a:pt x="1789" y="327"/>
                </a:lnTo>
                <a:lnTo>
                  <a:pt x="1791" y="327"/>
                </a:lnTo>
                <a:lnTo>
                  <a:pt x="1791" y="328"/>
                </a:lnTo>
                <a:lnTo>
                  <a:pt x="1789" y="328"/>
                </a:lnTo>
                <a:lnTo>
                  <a:pt x="1788" y="328"/>
                </a:lnTo>
                <a:lnTo>
                  <a:pt x="1786" y="328"/>
                </a:lnTo>
                <a:lnTo>
                  <a:pt x="1785" y="328"/>
                </a:lnTo>
                <a:lnTo>
                  <a:pt x="1783" y="330"/>
                </a:lnTo>
                <a:lnTo>
                  <a:pt x="1782" y="330"/>
                </a:lnTo>
                <a:lnTo>
                  <a:pt x="1780" y="330"/>
                </a:lnTo>
                <a:lnTo>
                  <a:pt x="1780" y="331"/>
                </a:lnTo>
                <a:lnTo>
                  <a:pt x="1779" y="331"/>
                </a:lnTo>
                <a:lnTo>
                  <a:pt x="1777" y="331"/>
                </a:lnTo>
                <a:lnTo>
                  <a:pt x="1777" y="333"/>
                </a:lnTo>
                <a:lnTo>
                  <a:pt x="1776" y="333"/>
                </a:lnTo>
                <a:lnTo>
                  <a:pt x="1776" y="334"/>
                </a:lnTo>
                <a:lnTo>
                  <a:pt x="1774" y="334"/>
                </a:lnTo>
                <a:lnTo>
                  <a:pt x="1773" y="334"/>
                </a:lnTo>
                <a:lnTo>
                  <a:pt x="1771" y="334"/>
                </a:lnTo>
                <a:lnTo>
                  <a:pt x="1770" y="336"/>
                </a:lnTo>
                <a:lnTo>
                  <a:pt x="1769" y="336"/>
                </a:lnTo>
                <a:lnTo>
                  <a:pt x="1767" y="336"/>
                </a:lnTo>
                <a:lnTo>
                  <a:pt x="1767" y="337"/>
                </a:lnTo>
                <a:lnTo>
                  <a:pt x="1766" y="337"/>
                </a:lnTo>
                <a:lnTo>
                  <a:pt x="1764" y="337"/>
                </a:lnTo>
                <a:lnTo>
                  <a:pt x="1763" y="337"/>
                </a:lnTo>
                <a:lnTo>
                  <a:pt x="1761" y="337"/>
                </a:lnTo>
                <a:lnTo>
                  <a:pt x="1760" y="337"/>
                </a:lnTo>
                <a:lnTo>
                  <a:pt x="1760" y="339"/>
                </a:lnTo>
                <a:lnTo>
                  <a:pt x="1760" y="339"/>
                </a:lnTo>
                <a:lnTo>
                  <a:pt x="1760" y="337"/>
                </a:lnTo>
                <a:lnTo>
                  <a:pt x="1761" y="337"/>
                </a:lnTo>
                <a:lnTo>
                  <a:pt x="1763" y="337"/>
                </a:lnTo>
                <a:lnTo>
                  <a:pt x="1764" y="337"/>
                </a:lnTo>
                <a:lnTo>
                  <a:pt x="1764" y="336"/>
                </a:lnTo>
                <a:lnTo>
                  <a:pt x="1764" y="334"/>
                </a:lnTo>
                <a:lnTo>
                  <a:pt x="1766" y="334"/>
                </a:lnTo>
                <a:lnTo>
                  <a:pt x="1766" y="333"/>
                </a:lnTo>
                <a:lnTo>
                  <a:pt x="1767" y="333"/>
                </a:lnTo>
                <a:lnTo>
                  <a:pt x="1769" y="333"/>
                </a:lnTo>
                <a:lnTo>
                  <a:pt x="1770" y="333"/>
                </a:lnTo>
                <a:lnTo>
                  <a:pt x="1770" y="331"/>
                </a:lnTo>
                <a:lnTo>
                  <a:pt x="1771" y="331"/>
                </a:lnTo>
                <a:lnTo>
                  <a:pt x="1773" y="331"/>
                </a:lnTo>
                <a:lnTo>
                  <a:pt x="1774" y="331"/>
                </a:lnTo>
                <a:lnTo>
                  <a:pt x="1776" y="331"/>
                </a:lnTo>
                <a:lnTo>
                  <a:pt x="1776" y="330"/>
                </a:lnTo>
                <a:lnTo>
                  <a:pt x="1777" y="330"/>
                </a:lnTo>
                <a:lnTo>
                  <a:pt x="1779" y="330"/>
                </a:lnTo>
                <a:lnTo>
                  <a:pt x="1780" y="330"/>
                </a:lnTo>
                <a:lnTo>
                  <a:pt x="1780" y="328"/>
                </a:lnTo>
                <a:lnTo>
                  <a:pt x="1779" y="328"/>
                </a:lnTo>
                <a:lnTo>
                  <a:pt x="1780" y="327"/>
                </a:lnTo>
                <a:lnTo>
                  <a:pt x="1782" y="327"/>
                </a:lnTo>
                <a:lnTo>
                  <a:pt x="1780" y="328"/>
                </a:lnTo>
                <a:lnTo>
                  <a:pt x="1782" y="328"/>
                </a:lnTo>
                <a:lnTo>
                  <a:pt x="1783" y="328"/>
                </a:lnTo>
                <a:lnTo>
                  <a:pt x="1785" y="328"/>
                </a:lnTo>
                <a:lnTo>
                  <a:pt x="1785" y="327"/>
                </a:lnTo>
                <a:lnTo>
                  <a:pt x="1786" y="327"/>
                </a:lnTo>
                <a:lnTo>
                  <a:pt x="1786" y="325"/>
                </a:lnTo>
                <a:lnTo>
                  <a:pt x="1788" y="325"/>
                </a:lnTo>
                <a:lnTo>
                  <a:pt x="1789" y="325"/>
                </a:lnTo>
                <a:lnTo>
                  <a:pt x="1791" y="324"/>
                </a:lnTo>
                <a:lnTo>
                  <a:pt x="1791" y="325"/>
                </a:lnTo>
                <a:lnTo>
                  <a:pt x="1792" y="324"/>
                </a:lnTo>
                <a:lnTo>
                  <a:pt x="1794" y="324"/>
                </a:lnTo>
                <a:lnTo>
                  <a:pt x="1795" y="324"/>
                </a:lnTo>
                <a:lnTo>
                  <a:pt x="1795" y="324"/>
                </a:lnTo>
                <a:lnTo>
                  <a:pt x="1796" y="324"/>
                </a:lnTo>
                <a:lnTo>
                  <a:pt x="1796" y="322"/>
                </a:lnTo>
                <a:lnTo>
                  <a:pt x="1798" y="322"/>
                </a:lnTo>
                <a:lnTo>
                  <a:pt x="1799" y="322"/>
                </a:lnTo>
                <a:lnTo>
                  <a:pt x="1799" y="321"/>
                </a:lnTo>
                <a:lnTo>
                  <a:pt x="1799" y="319"/>
                </a:lnTo>
                <a:lnTo>
                  <a:pt x="1798" y="319"/>
                </a:lnTo>
                <a:lnTo>
                  <a:pt x="1796" y="321"/>
                </a:lnTo>
                <a:lnTo>
                  <a:pt x="1796" y="319"/>
                </a:lnTo>
                <a:lnTo>
                  <a:pt x="1796" y="318"/>
                </a:lnTo>
                <a:lnTo>
                  <a:pt x="1795" y="318"/>
                </a:lnTo>
                <a:lnTo>
                  <a:pt x="1795" y="319"/>
                </a:lnTo>
                <a:lnTo>
                  <a:pt x="1795" y="318"/>
                </a:lnTo>
                <a:lnTo>
                  <a:pt x="1792" y="318"/>
                </a:lnTo>
                <a:lnTo>
                  <a:pt x="1791" y="318"/>
                </a:lnTo>
                <a:lnTo>
                  <a:pt x="1791" y="317"/>
                </a:lnTo>
                <a:lnTo>
                  <a:pt x="1789" y="318"/>
                </a:lnTo>
                <a:lnTo>
                  <a:pt x="1788" y="318"/>
                </a:lnTo>
                <a:lnTo>
                  <a:pt x="1788" y="317"/>
                </a:lnTo>
                <a:lnTo>
                  <a:pt x="1789" y="317"/>
                </a:lnTo>
                <a:lnTo>
                  <a:pt x="1789" y="315"/>
                </a:lnTo>
                <a:lnTo>
                  <a:pt x="1789" y="314"/>
                </a:lnTo>
                <a:lnTo>
                  <a:pt x="1789" y="312"/>
                </a:lnTo>
                <a:lnTo>
                  <a:pt x="1788" y="312"/>
                </a:lnTo>
                <a:lnTo>
                  <a:pt x="1786" y="314"/>
                </a:lnTo>
                <a:lnTo>
                  <a:pt x="1785" y="315"/>
                </a:lnTo>
                <a:lnTo>
                  <a:pt x="1785" y="314"/>
                </a:lnTo>
                <a:lnTo>
                  <a:pt x="1783" y="315"/>
                </a:lnTo>
                <a:lnTo>
                  <a:pt x="1782" y="317"/>
                </a:lnTo>
                <a:lnTo>
                  <a:pt x="1780" y="317"/>
                </a:lnTo>
                <a:lnTo>
                  <a:pt x="1780" y="315"/>
                </a:lnTo>
                <a:lnTo>
                  <a:pt x="1782" y="315"/>
                </a:lnTo>
                <a:lnTo>
                  <a:pt x="1783" y="315"/>
                </a:lnTo>
                <a:lnTo>
                  <a:pt x="1783" y="314"/>
                </a:lnTo>
                <a:lnTo>
                  <a:pt x="1782" y="314"/>
                </a:lnTo>
                <a:lnTo>
                  <a:pt x="1782" y="312"/>
                </a:lnTo>
                <a:lnTo>
                  <a:pt x="1780" y="312"/>
                </a:lnTo>
                <a:lnTo>
                  <a:pt x="1779" y="312"/>
                </a:lnTo>
                <a:lnTo>
                  <a:pt x="1779" y="314"/>
                </a:lnTo>
                <a:lnTo>
                  <a:pt x="1777" y="314"/>
                </a:lnTo>
                <a:lnTo>
                  <a:pt x="1779" y="312"/>
                </a:lnTo>
                <a:lnTo>
                  <a:pt x="1777" y="312"/>
                </a:lnTo>
                <a:lnTo>
                  <a:pt x="1776" y="312"/>
                </a:lnTo>
                <a:lnTo>
                  <a:pt x="1776" y="314"/>
                </a:lnTo>
                <a:lnTo>
                  <a:pt x="1774" y="314"/>
                </a:lnTo>
                <a:lnTo>
                  <a:pt x="1773" y="315"/>
                </a:lnTo>
                <a:lnTo>
                  <a:pt x="1773" y="314"/>
                </a:lnTo>
                <a:lnTo>
                  <a:pt x="1774" y="314"/>
                </a:lnTo>
                <a:lnTo>
                  <a:pt x="1776" y="312"/>
                </a:lnTo>
                <a:lnTo>
                  <a:pt x="1776" y="311"/>
                </a:lnTo>
                <a:lnTo>
                  <a:pt x="1777" y="311"/>
                </a:lnTo>
                <a:lnTo>
                  <a:pt x="1777" y="309"/>
                </a:lnTo>
                <a:lnTo>
                  <a:pt x="1779" y="309"/>
                </a:lnTo>
                <a:lnTo>
                  <a:pt x="1780" y="309"/>
                </a:lnTo>
                <a:lnTo>
                  <a:pt x="1782" y="309"/>
                </a:lnTo>
                <a:lnTo>
                  <a:pt x="1782" y="308"/>
                </a:lnTo>
                <a:lnTo>
                  <a:pt x="1780" y="308"/>
                </a:lnTo>
                <a:lnTo>
                  <a:pt x="1780" y="306"/>
                </a:lnTo>
                <a:lnTo>
                  <a:pt x="1779" y="306"/>
                </a:lnTo>
                <a:lnTo>
                  <a:pt x="1777" y="308"/>
                </a:lnTo>
                <a:lnTo>
                  <a:pt x="1777" y="306"/>
                </a:lnTo>
                <a:lnTo>
                  <a:pt x="1779" y="306"/>
                </a:lnTo>
                <a:lnTo>
                  <a:pt x="1779" y="305"/>
                </a:lnTo>
                <a:lnTo>
                  <a:pt x="1779" y="303"/>
                </a:lnTo>
                <a:lnTo>
                  <a:pt x="1777" y="303"/>
                </a:lnTo>
                <a:lnTo>
                  <a:pt x="1777" y="302"/>
                </a:lnTo>
                <a:lnTo>
                  <a:pt x="1776" y="302"/>
                </a:lnTo>
                <a:lnTo>
                  <a:pt x="1774" y="302"/>
                </a:lnTo>
                <a:lnTo>
                  <a:pt x="1773" y="302"/>
                </a:lnTo>
                <a:lnTo>
                  <a:pt x="1774" y="302"/>
                </a:lnTo>
                <a:lnTo>
                  <a:pt x="1776" y="302"/>
                </a:lnTo>
                <a:lnTo>
                  <a:pt x="1776" y="300"/>
                </a:lnTo>
                <a:lnTo>
                  <a:pt x="1774" y="300"/>
                </a:lnTo>
                <a:lnTo>
                  <a:pt x="1773" y="300"/>
                </a:lnTo>
                <a:lnTo>
                  <a:pt x="1773" y="299"/>
                </a:lnTo>
                <a:lnTo>
                  <a:pt x="1774" y="299"/>
                </a:lnTo>
                <a:lnTo>
                  <a:pt x="1774" y="297"/>
                </a:lnTo>
                <a:lnTo>
                  <a:pt x="1773" y="296"/>
                </a:lnTo>
                <a:lnTo>
                  <a:pt x="1773" y="297"/>
                </a:lnTo>
                <a:lnTo>
                  <a:pt x="1771" y="297"/>
                </a:lnTo>
                <a:lnTo>
                  <a:pt x="1771" y="296"/>
                </a:lnTo>
                <a:lnTo>
                  <a:pt x="1773" y="296"/>
                </a:lnTo>
                <a:lnTo>
                  <a:pt x="1774" y="296"/>
                </a:lnTo>
                <a:lnTo>
                  <a:pt x="1776" y="296"/>
                </a:lnTo>
                <a:lnTo>
                  <a:pt x="1777" y="296"/>
                </a:lnTo>
                <a:lnTo>
                  <a:pt x="1779" y="296"/>
                </a:lnTo>
                <a:lnTo>
                  <a:pt x="1780" y="296"/>
                </a:lnTo>
                <a:lnTo>
                  <a:pt x="1779" y="294"/>
                </a:lnTo>
                <a:lnTo>
                  <a:pt x="1779" y="293"/>
                </a:lnTo>
                <a:lnTo>
                  <a:pt x="1777" y="293"/>
                </a:lnTo>
                <a:lnTo>
                  <a:pt x="1777" y="292"/>
                </a:lnTo>
                <a:lnTo>
                  <a:pt x="1779" y="292"/>
                </a:lnTo>
                <a:lnTo>
                  <a:pt x="1780" y="292"/>
                </a:lnTo>
                <a:lnTo>
                  <a:pt x="1779" y="293"/>
                </a:lnTo>
                <a:lnTo>
                  <a:pt x="1780" y="293"/>
                </a:lnTo>
                <a:lnTo>
                  <a:pt x="1782" y="293"/>
                </a:lnTo>
                <a:lnTo>
                  <a:pt x="1782" y="292"/>
                </a:lnTo>
                <a:lnTo>
                  <a:pt x="1783" y="292"/>
                </a:lnTo>
                <a:lnTo>
                  <a:pt x="1783" y="290"/>
                </a:lnTo>
                <a:lnTo>
                  <a:pt x="1783" y="289"/>
                </a:lnTo>
                <a:lnTo>
                  <a:pt x="1785" y="289"/>
                </a:lnTo>
                <a:lnTo>
                  <a:pt x="1786" y="287"/>
                </a:lnTo>
                <a:lnTo>
                  <a:pt x="1785" y="287"/>
                </a:lnTo>
                <a:lnTo>
                  <a:pt x="1783" y="287"/>
                </a:lnTo>
                <a:lnTo>
                  <a:pt x="1783" y="286"/>
                </a:lnTo>
                <a:lnTo>
                  <a:pt x="1783" y="284"/>
                </a:lnTo>
                <a:lnTo>
                  <a:pt x="1785" y="284"/>
                </a:lnTo>
                <a:lnTo>
                  <a:pt x="1783" y="283"/>
                </a:lnTo>
                <a:lnTo>
                  <a:pt x="1782" y="283"/>
                </a:lnTo>
                <a:lnTo>
                  <a:pt x="1780" y="283"/>
                </a:lnTo>
                <a:lnTo>
                  <a:pt x="1782" y="281"/>
                </a:lnTo>
                <a:lnTo>
                  <a:pt x="1783" y="281"/>
                </a:lnTo>
                <a:lnTo>
                  <a:pt x="1783" y="283"/>
                </a:lnTo>
                <a:lnTo>
                  <a:pt x="1785" y="283"/>
                </a:lnTo>
                <a:lnTo>
                  <a:pt x="1786" y="284"/>
                </a:lnTo>
                <a:lnTo>
                  <a:pt x="1786" y="283"/>
                </a:lnTo>
                <a:lnTo>
                  <a:pt x="1788" y="283"/>
                </a:lnTo>
                <a:lnTo>
                  <a:pt x="1788" y="281"/>
                </a:lnTo>
                <a:lnTo>
                  <a:pt x="1786" y="281"/>
                </a:lnTo>
                <a:lnTo>
                  <a:pt x="1785" y="281"/>
                </a:lnTo>
                <a:lnTo>
                  <a:pt x="1786" y="280"/>
                </a:lnTo>
                <a:lnTo>
                  <a:pt x="1786" y="278"/>
                </a:lnTo>
                <a:lnTo>
                  <a:pt x="1788" y="278"/>
                </a:lnTo>
                <a:lnTo>
                  <a:pt x="1788" y="280"/>
                </a:lnTo>
                <a:lnTo>
                  <a:pt x="1789" y="280"/>
                </a:lnTo>
                <a:lnTo>
                  <a:pt x="1789" y="278"/>
                </a:lnTo>
                <a:lnTo>
                  <a:pt x="1789" y="277"/>
                </a:lnTo>
                <a:lnTo>
                  <a:pt x="1788" y="277"/>
                </a:lnTo>
                <a:lnTo>
                  <a:pt x="1788" y="275"/>
                </a:lnTo>
                <a:lnTo>
                  <a:pt x="1786" y="277"/>
                </a:lnTo>
                <a:lnTo>
                  <a:pt x="1786" y="275"/>
                </a:lnTo>
                <a:lnTo>
                  <a:pt x="1785" y="277"/>
                </a:lnTo>
                <a:lnTo>
                  <a:pt x="1785" y="275"/>
                </a:lnTo>
                <a:lnTo>
                  <a:pt x="1786" y="275"/>
                </a:lnTo>
                <a:lnTo>
                  <a:pt x="1786" y="274"/>
                </a:lnTo>
                <a:lnTo>
                  <a:pt x="1785" y="274"/>
                </a:lnTo>
                <a:lnTo>
                  <a:pt x="1783" y="274"/>
                </a:lnTo>
                <a:lnTo>
                  <a:pt x="1782" y="274"/>
                </a:lnTo>
                <a:lnTo>
                  <a:pt x="1780" y="274"/>
                </a:lnTo>
                <a:lnTo>
                  <a:pt x="1783" y="272"/>
                </a:lnTo>
                <a:lnTo>
                  <a:pt x="1785" y="271"/>
                </a:lnTo>
                <a:lnTo>
                  <a:pt x="1786" y="271"/>
                </a:lnTo>
                <a:lnTo>
                  <a:pt x="1788" y="271"/>
                </a:lnTo>
                <a:lnTo>
                  <a:pt x="1788" y="269"/>
                </a:lnTo>
                <a:lnTo>
                  <a:pt x="1789" y="269"/>
                </a:lnTo>
                <a:lnTo>
                  <a:pt x="1789" y="268"/>
                </a:lnTo>
                <a:lnTo>
                  <a:pt x="1788" y="268"/>
                </a:lnTo>
                <a:lnTo>
                  <a:pt x="1786" y="269"/>
                </a:lnTo>
                <a:lnTo>
                  <a:pt x="1785" y="269"/>
                </a:lnTo>
                <a:lnTo>
                  <a:pt x="1783" y="269"/>
                </a:lnTo>
                <a:lnTo>
                  <a:pt x="1782" y="269"/>
                </a:lnTo>
                <a:lnTo>
                  <a:pt x="1779" y="271"/>
                </a:lnTo>
                <a:lnTo>
                  <a:pt x="1779" y="269"/>
                </a:lnTo>
                <a:lnTo>
                  <a:pt x="1780" y="269"/>
                </a:lnTo>
                <a:lnTo>
                  <a:pt x="1780" y="268"/>
                </a:lnTo>
                <a:lnTo>
                  <a:pt x="1782" y="268"/>
                </a:lnTo>
                <a:lnTo>
                  <a:pt x="1783" y="268"/>
                </a:lnTo>
                <a:lnTo>
                  <a:pt x="1785" y="268"/>
                </a:lnTo>
                <a:lnTo>
                  <a:pt x="1786" y="266"/>
                </a:lnTo>
                <a:lnTo>
                  <a:pt x="1786" y="266"/>
                </a:lnTo>
                <a:lnTo>
                  <a:pt x="1788" y="266"/>
                </a:lnTo>
                <a:lnTo>
                  <a:pt x="1789" y="266"/>
                </a:lnTo>
                <a:lnTo>
                  <a:pt x="1789" y="265"/>
                </a:lnTo>
                <a:lnTo>
                  <a:pt x="1788" y="265"/>
                </a:lnTo>
                <a:lnTo>
                  <a:pt x="1788" y="264"/>
                </a:lnTo>
                <a:lnTo>
                  <a:pt x="1789" y="264"/>
                </a:lnTo>
                <a:lnTo>
                  <a:pt x="1789" y="262"/>
                </a:lnTo>
                <a:lnTo>
                  <a:pt x="1788" y="262"/>
                </a:lnTo>
                <a:lnTo>
                  <a:pt x="1789" y="261"/>
                </a:lnTo>
                <a:lnTo>
                  <a:pt x="1789" y="259"/>
                </a:lnTo>
                <a:lnTo>
                  <a:pt x="1788" y="261"/>
                </a:lnTo>
                <a:lnTo>
                  <a:pt x="1788" y="259"/>
                </a:lnTo>
                <a:lnTo>
                  <a:pt x="1788" y="258"/>
                </a:lnTo>
                <a:lnTo>
                  <a:pt x="1788" y="256"/>
                </a:lnTo>
                <a:lnTo>
                  <a:pt x="1786" y="256"/>
                </a:lnTo>
                <a:lnTo>
                  <a:pt x="1786" y="255"/>
                </a:lnTo>
                <a:lnTo>
                  <a:pt x="1788" y="255"/>
                </a:lnTo>
                <a:lnTo>
                  <a:pt x="1788" y="253"/>
                </a:lnTo>
                <a:lnTo>
                  <a:pt x="1789" y="253"/>
                </a:lnTo>
                <a:lnTo>
                  <a:pt x="1789" y="252"/>
                </a:lnTo>
                <a:lnTo>
                  <a:pt x="1789" y="250"/>
                </a:lnTo>
                <a:lnTo>
                  <a:pt x="1791" y="250"/>
                </a:lnTo>
                <a:lnTo>
                  <a:pt x="1791" y="249"/>
                </a:lnTo>
                <a:lnTo>
                  <a:pt x="1789" y="249"/>
                </a:lnTo>
                <a:lnTo>
                  <a:pt x="1791" y="247"/>
                </a:lnTo>
                <a:lnTo>
                  <a:pt x="1791" y="246"/>
                </a:lnTo>
                <a:lnTo>
                  <a:pt x="1789" y="246"/>
                </a:lnTo>
                <a:lnTo>
                  <a:pt x="1789" y="244"/>
                </a:lnTo>
                <a:lnTo>
                  <a:pt x="1788" y="244"/>
                </a:lnTo>
                <a:lnTo>
                  <a:pt x="1788" y="246"/>
                </a:lnTo>
                <a:lnTo>
                  <a:pt x="1786" y="246"/>
                </a:lnTo>
                <a:lnTo>
                  <a:pt x="1786" y="247"/>
                </a:lnTo>
                <a:lnTo>
                  <a:pt x="1785" y="247"/>
                </a:lnTo>
                <a:lnTo>
                  <a:pt x="1785" y="249"/>
                </a:lnTo>
                <a:lnTo>
                  <a:pt x="1783" y="249"/>
                </a:lnTo>
                <a:lnTo>
                  <a:pt x="1782" y="249"/>
                </a:lnTo>
                <a:lnTo>
                  <a:pt x="1782" y="250"/>
                </a:lnTo>
                <a:lnTo>
                  <a:pt x="1780" y="250"/>
                </a:lnTo>
                <a:lnTo>
                  <a:pt x="1780" y="252"/>
                </a:lnTo>
                <a:lnTo>
                  <a:pt x="1779" y="252"/>
                </a:lnTo>
                <a:lnTo>
                  <a:pt x="1780" y="253"/>
                </a:lnTo>
                <a:lnTo>
                  <a:pt x="1779" y="253"/>
                </a:lnTo>
                <a:lnTo>
                  <a:pt x="1779" y="252"/>
                </a:lnTo>
                <a:lnTo>
                  <a:pt x="1777" y="252"/>
                </a:lnTo>
                <a:lnTo>
                  <a:pt x="1777" y="253"/>
                </a:lnTo>
                <a:lnTo>
                  <a:pt x="1776" y="253"/>
                </a:lnTo>
                <a:lnTo>
                  <a:pt x="1774" y="253"/>
                </a:lnTo>
                <a:lnTo>
                  <a:pt x="1774" y="255"/>
                </a:lnTo>
                <a:lnTo>
                  <a:pt x="1774" y="256"/>
                </a:lnTo>
                <a:lnTo>
                  <a:pt x="1776" y="256"/>
                </a:lnTo>
                <a:lnTo>
                  <a:pt x="1776" y="258"/>
                </a:lnTo>
                <a:lnTo>
                  <a:pt x="1774" y="258"/>
                </a:lnTo>
                <a:lnTo>
                  <a:pt x="1774" y="256"/>
                </a:lnTo>
                <a:lnTo>
                  <a:pt x="1773" y="256"/>
                </a:lnTo>
                <a:lnTo>
                  <a:pt x="1771" y="256"/>
                </a:lnTo>
                <a:lnTo>
                  <a:pt x="1771" y="258"/>
                </a:lnTo>
                <a:lnTo>
                  <a:pt x="1770" y="258"/>
                </a:lnTo>
                <a:lnTo>
                  <a:pt x="1770" y="259"/>
                </a:lnTo>
                <a:lnTo>
                  <a:pt x="1770" y="261"/>
                </a:lnTo>
                <a:lnTo>
                  <a:pt x="1769" y="261"/>
                </a:lnTo>
                <a:lnTo>
                  <a:pt x="1769" y="259"/>
                </a:lnTo>
                <a:lnTo>
                  <a:pt x="1767" y="261"/>
                </a:lnTo>
                <a:lnTo>
                  <a:pt x="1767" y="262"/>
                </a:lnTo>
                <a:lnTo>
                  <a:pt x="1767" y="264"/>
                </a:lnTo>
                <a:lnTo>
                  <a:pt x="1766" y="262"/>
                </a:lnTo>
                <a:lnTo>
                  <a:pt x="1766" y="264"/>
                </a:lnTo>
                <a:lnTo>
                  <a:pt x="1764" y="264"/>
                </a:lnTo>
                <a:lnTo>
                  <a:pt x="1763" y="264"/>
                </a:lnTo>
                <a:lnTo>
                  <a:pt x="1761" y="265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8"/>
                </a:lnTo>
                <a:lnTo>
                  <a:pt x="1760" y="268"/>
                </a:lnTo>
                <a:lnTo>
                  <a:pt x="1760" y="266"/>
                </a:lnTo>
                <a:lnTo>
                  <a:pt x="1760" y="266"/>
                </a:lnTo>
                <a:lnTo>
                  <a:pt x="1760" y="265"/>
                </a:lnTo>
                <a:lnTo>
                  <a:pt x="1758" y="265"/>
                </a:lnTo>
                <a:lnTo>
                  <a:pt x="1758" y="266"/>
                </a:lnTo>
                <a:lnTo>
                  <a:pt x="1757" y="266"/>
                </a:lnTo>
                <a:lnTo>
                  <a:pt x="1755" y="266"/>
                </a:lnTo>
                <a:lnTo>
                  <a:pt x="1755" y="266"/>
                </a:lnTo>
                <a:lnTo>
                  <a:pt x="1754" y="266"/>
                </a:lnTo>
                <a:lnTo>
                  <a:pt x="1754" y="268"/>
                </a:lnTo>
                <a:lnTo>
                  <a:pt x="1752" y="268"/>
                </a:lnTo>
                <a:lnTo>
                  <a:pt x="1751" y="268"/>
                </a:lnTo>
                <a:lnTo>
                  <a:pt x="1751" y="269"/>
                </a:lnTo>
                <a:lnTo>
                  <a:pt x="1749" y="269"/>
                </a:lnTo>
                <a:lnTo>
                  <a:pt x="1748" y="269"/>
                </a:lnTo>
                <a:lnTo>
                  <a:pt x="1746" y="271"/>
                </a:lnTo>
                <a:lnTo>
                  <a:pt x="1745" y="271"/>
                </a:lnTo>
                <a:lnTo>
                  <a:pt x="1744" y="271"/>
                </a:lnTo>
                <a:lnTo>
                  <a:pt x="1742" y="271"/>
                </a:lnTo>
                <a:lnTo>
                  <a:pt x="1742" y="272"/>
                </a:lnTo>
                <a:lnTo>
                  <a:pt x="1741" y="272"/>
                </a:lnTo>
                <a:lnTo>
                  <a:pt x="1739" y="274"/>
                </a:lnTo>
                <a:lnTo>
                  <a:pt x="1739" y="272"/>
                </a:lnTo>
                <a:lnTo>
                  <a:pt x="1738" y="272"/>
                </a:lnTo>
                <a:lnTo>
                  <a:pt x="1739" y="271"/>
                </a:lnTo>
                <a:lnTo>
                  <a:pt x="1739" y="269"/>
                </a:lnTo>
                <a:lnTo>
                  <a:pt x="1741" y="269"/>
                </a:lnTo>
                <a:lnTo>
                  <a:pt x="1741" y="268"/>
                </a:lnTo>
                <a:lnTo>
                  <a:pt x="1739" y="268"/>
                </a:lnTo>
                <a:lnTo>
                  <a:pt x="1738" y="266"/>
                </a:lnTo>
                <a:lnTo>
                  <a:pt x="1739" y="266"/>
                </a:lnTo>
                <a:lnTo>
                  <a:pt x="1739" y="266"/>
                </a:lnTo>
                <a:lnTo>
                  <a:pt x="1741" y="265"/>
                </a:lnTo>
                <a:lnTo>
                  <a:pt x="1739" y="265"/>
                </a:lnTo>
                <a:lnTo>
                  <a:pt x="1738" y="265"/>
                </a:lnTo>
                <a:lnTo>
                  <a:pt x="1736" y="265"/>
                </a:lnTo>
                <a:lnTo>
                  <a:pt x="1735" y="265"/>
                </a:lnTo>
                <a:lnTo>
                  <a:pt x="1733" y="265"/>
                </a:lnTo>
                <a:lnTo>
                  <a:pt x="1732" y="265"/>
                </a:lnTo>
                <a:lnTo>
                  <a:pt x="1732" y="264"/>
                </a:lnTo>
                <a:lnTo>
                  <a:pt x="1733" y="262"/>
                </a:lnTo>
                <a:lnTo>
                  <a:pt x="1733" y="261"/>
                </a:lnTo>
                <a:lnTo>
                  <a:pt x="1735" y="261"/>
                </a:lnTo>
                <a:lnTo>
                  <a:pt x="1735" y="262"/>
                </a:lnTo>
                <a:lnTo>
                  <a:pt x="1733" y="264"/>
                </a:lnTo>
                <a:lnTo>
                  <a:pt x="1735" y="264"/>
                </a:lnTo>
                <a:lnTo>
                  <a:pt x="1736" y="262"/>
                </a:lnTo>
                <a:lnTo>
                  <a:pt x="1736" y="261"/>
                </a:lnTo>
                <a:lnTo>
                  <a:pt x="1738" y="261"/>
                </a:lnTo>
                <a:lnTo>
                  <a:pt x="1738" y="259"/>
                </a:lnTo>
                <a:lnTo>
                  <a:pt x="1736" y="259"/>
                </a:lnTo>
                <a:lnTo>
                  <a:pt x="1735" y="259"/>
                </a:lnTo>
                <a:lnTo>
                  <a:pt x="1733" y="259"/>
                </a:lnTo>
                <a:lnTo>
                  <a:pt x="1735" y="258"/>
                </a:lnTo>
                <a:lnTo>
                  <a:pt x="1736" y="258"/>
                </a:lnTo>
                <a:lnTo>
                  <a:pt x="1736" y="256"/>
                </a:lnTo>
                <a:lnTo>
                  <a:pt x="1738" y="256"/>
                </a:lnTo>
                <a:lnTo>
                  <a:pt x="1738" y="255"/>
                </a:lnTo>
                <a:lnTo>
                  <a:pt x="1739" y="255"/>
                </a:lnTo>
                <a:lnTo>
                  <a:pt x="1739" y="253"/>
                </a:lnTo>
                <a:lnTo>
                  <a:pt x="1741" y="253"/>
                </a:lnTo>
                <a:lnTo>
                  <a:pt x="1741" y="252"/>
                </a:lnTo>
                <a:lnTo>
                  <a:pt x="1741" y="250"/>
                </a:lnTo>
                <a:lnTo>
                  <a:pt x="1739" y="250"/>
                </a:lnTo>
                <a:lnTo>
                  <a:pt x="1738" y="250"/>
                </a:lnTo>
                <a:lnTo>
                  <a:pt x="1736" y="250"/>
                </a:lnTo>
                <a:lnTo>
                  <a:pt x="1736" y="249"/>
                </a:lnTo>
                <a:lnTo>
                  <a:pt x="1738" y="249"/>
                </a:lnTo>
                <a:lnTo>
                  <a:pt x="1741" y="250"/>
                </a:lnTo>
                <a:lnTo>
                  <a:pt x="1741" y="249"/>
                </a:lnTo>
                <a:lnTo>
                  <a:pt x="1742" y="249"/>
                </a:lnTo>
                <a:lnTo>
                  <a:pt x="1744" y="249"/>
                </a:lnTo>
                <a:lnTo>
                  <a:pt x="1745" y="249"/>
                </a:lnTo>
                <a:lnTo>
                  <a:pt x="1745" y="247"/>
                </a:lnTo>
                <a:lnTo>
                  <a:pt x="1745" y="246"/>
                </a:lnTo>
                <a:lnTo>
                  <a:pt x="1746" y="246"/>
                </a:lnTo>
                <a:lnTo>
                  <a:pt x="1746" y="244"/>
                </a:lnTo>
                <a:lnTo>
                  <a:pt x="1748" y="244"/>
                </a:lnTo>
                <a:lnTo>
                  <a:pt x="1748" y="243"/>
                </a:lnTo>
                <a:lnTo>
                  <a:pt x="1749" y="243"/>
                </a:lnTo>
                <a:lnTo>
                  <a:pt x="1749" y="241"/>
                </a:lnTo>
                <a:lnTo>
                  <a:pt x="1751" y="241"/>
                </a:lnTo>
                <a:lnTo>
                  <a:pt x="1751" y="240"/>
                </a:lnTo>
                <a:lnTo>
                  <a:pt x="1752" y="240"/>
                </a:lnTo>
                <a:lnTo>
                  <a:pt x="1754" y="240"/>
                </a:lnTo>
                <a:lnTo>
                  <a:pt x="1755" y="240"/>
                </a:lnTo>
                <a:lnTo>
                  <a:pt x="1755" y="239"/>
                </a:lnTo>
                <a:lnTo>
                  <a:pt x="1757" y="237"/>
                </a:lnTo>
                <a:lnTo>
                  <a:pt x="1757" y="236"/>
                </a:lnTo>
                <a:lnTo>
                  <a:pt x="1755" y="236"/>
                </a:lnTo>
                <a:lnTo>
                  <a:pt x="1755" y="237"/>
                </a:lnTo>
                <a:lnTo>
                  <a:pt x="1754" y="237"/>
                </a:lnTo>
                <a:lnTo>
                  <a:pt x="1754" y="239"/>
                </a:lnTo>
                <a:lnTo>
                  <a:pt x="1752" y="239"/>
                </a:lnTo>
                <a:lnTo>
                  <a:pt x="1751" y="239"/>
                </a:lnTo>
                <a:lnTo>
                  <a:pt x="1749" y="239"/>
                </a:lnTo>
                <a:lnTo>
                  <a:pt x="1749" y="237"/>
                </a:lnTo>
                <a:lnTo>
                  <a:pt x="1751" y="237"/>
                </a:lnTo>
                <a:lnTo>
                  <a:pt x="1751" y="236"/>
                </a:lnTo>
                <a:lnTo>
                  <a:pt x="1749" y="236"/>
                </a:lnTo>
                <a:lnTo>
                  <a:pt x="1748" y="236"/>
                </a:lnTo>
                <a:lnTo>
                  <a:pt x="1746" y="236"/>
                </a:lnTo>
                <a:lnTo>
                  <a:pt x="1745" y="236"/>
                </a:lnTo>
                <a:lnTo>
                  <a:pt x="1744" y="236"/>
                </a:lnTo>
                <a:lnTo>
                  <a:pt x="1742" y="236"/>
                </a:lnTo>
                <a:lnTo>
                  <a:pt x="1742" y="234"/>
                </a:lnTo>
                <a:lnTo>
                  <a:pt x="1741" y="236"/>
                </a:lnTo>
                <a:lnTo>
                  <a:pt x="1741" y="234"/>
                </a:lnTo>
                <a:lnTo>
                  <a:pt x="1741" y="233"/>
                </a:lnTo>
                <a:lnTo>
                  <a:pt x="1741" y="231"/>
                </a:lnTo>
                <a:lnTo>
                  <a:pt x="1742" y="231"/>
                </a:lnTo>
                <a:lnTo>
                  <a:pt x="1742" y="231"/>
                </a:lnTo>
                <a:lnTo>
                  <a:pt x="1744" y="231"/>
                </a:lnTo>
                <a:lnTo>
                  <a:pt x="1745" y="231"/>
                </a:lnTo>
                <a:lnTo>
                  <a:pt x="1745" y="230"/>
                </a:lnTo>
                <a:lnTo>
                  <a:pt x="1744" y="230"/>
                </a:lnTo>
                <a:lnTo>
                  <a:pt x="1742" y="230"/>
                </a:lnTo>
                <a:lnTo>
                  <a:pt x="1742" y="228"/>
                </a:lnTo>
                <a:lnTo>
                  <a:pt x="1744" y="228"/>
                </a:lnTo>
                <a:lnTo>
                  <a:pt x="1744" y="227"/>
                </a:lnTo>
                <a:lnTo>
                  <a:pt x="1742" y="227"/>
                </a:lnTo>
                <a:lnTo>
                  <a:pt x="1741" y="225"/>
                </a:lnTo>
                <a:lnTo>
                  <a:pt x="1742" y="225"/>
                </a:lnTo>
                <a:lnTo>
                  <a:pt x="1742" y="224"/>
                </a:lnTo>
                <a:lnTo>
                  <a:pt x="1741" y="224"/>
                </a:lnTo>
                <a:lnTo>
                  <a:pt x="1741" y="222"/>
                </a:lnTo>
                <a:lnTo>
                  <a:pt x="1741" y="221"/>
                </a:lnTo>
                <a:lnTo>
                  <a:pt x="1739" y="221"/>
                </a:lnTo>
                <a:lnTo>
                  <a:pt x="1739" y="219"/>
                </a:lnTo>
                <a:lnTo>
                  <a:pt x="1738" y="219"/>
                </a:lnTo>
                <a:lnTo>
                  <a:pt x="1736" y="219"/>
                </a:lnTo>
                <a:lnTo>
                  <a:pt x="1735" y="219"/>
                </a:lnTo>
                <a:lnTo>
                  <a:pt x="1735" y="221"/>
                </a:lnTo>
                <a:lnTo>
                  <a:pt x="1733" y="221"/>
                </a:lnTo>
                <a:lnTo>
                  <a:pt x="1732" y="221"/>
                </a:lnTo>
                <a:lnTo>
                  <a:pt x="1730" y="221"/>
                </a:lnTo>
                <a:lnTo>
                  <a:pt x="1730" y="222"/>
                </a:lnTo>
                <a:lnTo>
                  <a:pt x="1729" y="222"/>
                </a:lnTo>
                <a:lnTo>
                  <a:pt x="1727" y="222"/>
                </a:lnTo>
                <a:lnTo>
                  <a:pt x="1726" y="222"/>
                </a:lnTo>
                <a:lnTo>
                  <a:pt x="1726" y="224"/>
                </a:lnTo>
                <a:lnTo>
                  <a:pt x="1724" y="224"/>
                </a:lnTo>
                <a:lnTo>
                  <a:pt x="1724" y="222"/>
                </a:lnTo>
                <a:lnTo>
                  <a:pt x="1724" y="222"/>
                </a:lnTo>
                <a:lnTo>
                  <a:pt x="1724" y="221"/>
                </a:lnTo>
                <a:lnTo>
                  <a:pt x="1723" y="221"/>
                </a:lnTo>
                <a:lnTo>
                  <a:pt x="1721" y="222"/>
                </a:lnTo>
                <a:lnTo>
                  <a:pt x="1721" y="221"/>
                </a:lnTo>
                <a:lnTo>
                  <a:pt x="1720" y="221"/>
                </a:lnTo>
                <a:lnTo>
                  <a:pt x="1719" y="221"/>
                </a:lnTo>
                <a:lnTo>
                  <a:pt x="1719" y="219"/>
                </a:lnTo>
                <a:lnTo>
                  <a:pt x="1717" y="219"/>
                </a:lnTo>
                <a:lnTo>
                  <a:pt x="1716" y="219"/>
                </a:lnTo>
                <a:lnTo>
                  <a:pt x="1714" y="219"/>
                </a:lnTo>
                <a:lnTo>
                  <a:pt x="1714" y="218"/>
                </a:lnTo>
                <a:lnTo>
                  <a:pt x="1713" y="218"/>
                </a:lnTo>
                <a:lnTo>
                  <a:pt x="1711" y="218"/>
                </a:lnTo>
                <a:lnTo>
                  <a:pt x="1710" y="218"/>
                </a:lnTo>
                <a:lnTo>
                  <a:pt x="1708" y="218"/>
                </a:lnTo>
                <a:lnTo>
                  <a:pt x="1707" y="218"/>
                </a:lnTo>
                <a:lnTo>
                  <a:pt x="1707" y="219"/>
                </a:lnTo>
                <a:lnTo>
                  <a:pt x="1705" y="219"/>
                </a:lnTo>
                <a:lnTo>
                  <a:pt x="1704" y="219"/>
                </a:lnTo>
                <a:lnTo>
                  <a:pt x="1702" y="219"/>
                </a:lnTo>
                <a:lnTo>
                  <a:pt x="1701" y="221"/>
                </a:lnTo>
                <a:lnTo>
                  <a:pt x="1699" y="221"/>
                </a:lnTo>
                <a:lnTo>
                  <a:pt x="1698" y="222"/>
                </a:lnTo>
                <a:lnTo>
                  <a:pt x="1696" y="224"/>
                </a:lnTo>
                <a:lnTo>
                  <a:pt x="1696" y="225"/>
                </a:lnTo>
                <a:lnTo>
                  <a:pt x="1695" y="225"/>
                </a:lnTo>
                <a:lnTo>
                  <a:pt x="1695" y="227"/>
                </a:lnTo>
                <a:lnTo>
                  <a:pt x="1694" y="227"/>
                </a:lnTo>
                <a:lnTo>
                  <a:pt x="1694" y="228"/>
                </a:lnTo>
                <a:lnTo>
                  <a:pt x="1692" y="228"/>
                </a:lnTo>
                <a:lnTo>
                  <a:pt x="1692" y="230"/>
                </a:lnTo>
                <a:lnTo>
                  <a:pt x="1694" y="230"/>
                </a:lnTo>
                <a:lnTo>
                  <a:pt x="1694" y="231"/>
                </a:lnTo>
                <a:lnTo>
                  <a:pt x="1692" y="231"/>
                </a:lnTo>
                <a:lnTo>
                  <a:pt x="1691" y="231"/>
                </a:lnTo>
                <a:lnTo>
                  <a:pt x="1689" y="231"/>
                </a:lnTo>
                <a:lnTo>
                  <a:pt x="1689" y="233"/>
                </a:lnTo>
                <a:lnTo>
                  <a:pt x="1689" y="234"/>
                </a:lnTo>
                <a:lnTo>
                  <a:pt x="1688" y="234"/>
                </a:lnTo>
                <a:lnTo>
                  <a:pt x="1686" y="236"/>
                </a:lnTo>
                <a:lnTo>
                  <a:pt x="1685" y="236"/>
                </a:lnTo>
                <a:lnTo>
                  <a:pt x="1683" y="237"/>
                </a:lnTo>
                <a:lnTo>
                  <a:pt x="1682" y="237"/>
                </a:lnTo>
                <a:lnTo>
                  <a:pt x="1682" y="239"/>
                </a:lnTo>
                <a:lnTo>
                  <a:pt x="1683" y="239"/>
                </a:lnTo>
                <a:lnTo>
                  <a:pt x="1682" y="240"/>
                </a:lnTo>
                <a:lnTo>
                  <a:pt x="1686" y="239"/>
                </a:lnTo>
                <a:lnTo>
                  <a:pt x="1683" y="240"/>
                </a:lnTo>
                <a:lnTo>
                  <a:pt x="1682" y="240"/>
                </a:lnTo>
                <a:lnTo>
                  <a:pt x="1682" y="241"/>
                </a:lnTo>
                <a:lnTo>
                  <a:pt x="1680" y="241"/>
                </a:lnTo>
                <a:lnTo>
                  <a:pt x="1680" y="243"/>
                </a:lnTo>
                <a:lnTo>
                  <a:pt x="1679" y="244"/>
                </a:lnTo>
                <a:lnTo>
                  <a:pt x="1679" y="246"/>
                </a:lnTo>
                <a:lnTo>
                  <a:pt x="1677" y="246"/>
                </a:lnTo>
                <a:lnTo>
                  <a:pt x="1677" y="247"/>
                </a:lnTo>
                <a:lnTo>
                  <a:pt x="1677" y="249"/>
                </a:lnTo>
                <a:lnTo>
                  <a:pt x="1677" y="250"/>
                </a:lnTo>
                <a:lnTo>
                  <a:pt x="1676" y="250"/>
                </a:lnTo>
                <a:lnTo>
                  <a:pt x="1674" y="250"/>
                </a:lnTo>
                <a:lnTo>
                  <a:pt x="1674" y="252"/>
                </a:lnTo>
                <a:lnTo>
                  <a:pt x="1674" y="253"/>
                </a:lnTo>
                <a:lnTo>
                  <a:pt x="1673" y="253"/>
                </a:lnTo>
                <a:lnTo>
                  <a:pt x="1671" y="253"/>
                </a:lnTo>
                <a:lnTo>
                  <a:pt x="1670" y="253"/>
                </a:lnTo>
                <a:lnTo>
                  <a:pt x="1670" y="255"/>
                </a:lnTo>
                <a:lnTo>
                  <a:pt x="1669" y="255"/>
                </a:lnTo>
                <a:lnTo>
                  <a:pt x="1667" y="255"/>
                </a:lnTo>
                <a:lnTo>
                  <a:pt x="1667" y="256"/>
                </a:lnTo>
                <a:lnTo>
                  <a:pt x="1666" y="256"/>
                </a:lnTo>
                <a:lnTo>
                  <a:pt x="1664" y="256"/>
                </a:lnTo>
                <a:lnTo>
                  <a:pt x="1664" y="258"/>
                </a:lnTo>
                <a:lnTo>
                  <a:pt x="1664" y="259"/>
                </a:lnTo>
                <a:lnTo>
                  <a:pt x="1663" y="259"/>
                </a:lnTo>
                <a:lnTo>
                  <a:pt x="1661" y="259"/>
                </a:lnTo>
                <a:lnTo>
                  <a:pt x="1660" y="261"/>
                </a:lnTo>
                <a:lnTo>
                  <a:pt x="1658" y="261"/>
                </a:lnTo>
                <a:lnTo>
                  <a:pt x="1657" y="261"/>
                </a:lnTo>
                <a:lnTo>
                  <a:pt x="1657" y="262"/>
                </a:lnTo>
                <a:lnTo>
                  <a:pt x="1655" y="262"/>
                </a:lnTo>
                <a:lnTo>
                  <a:pt x="1655" y="264"/>
                </a:lnTo>
                <a:lnTo>
                  <a:pt x="1654" y="264"/>
                </a:lnTo>
                <a:lnTo>
                  <a:pt x="1654" y="264"/>
                </a:lnTo>
                <a:lnTo>
                  <a:pt x="1652" y="265"/>
                </a:lnTo>
                <a:lnTo>
                  <a:pt x="1651" y="265"/>
                </a:lnTo>
                <a:lnTo>
                  <a:pt x="1651" y="266"/>
                </a:lnTo>
                <a:lnTo>
                  <a:pt x="1649" y="266"/>
                </a:lnTo>
                <a:lnTo>
                  <a:pt x="1649" y="266"/>
                </a:lnTo>
                <a:lnTo>
                  <a:pt x="1648" y="268"/>
                </a:lnTo>
                <a:lnTo>
                  <a:pt x="1649" y="268"/>
                </a:lnTo>
                <a:lnTo>
                  <a:pt x="1649" y="269"/>
                </a:lnTo>
                <a:lnTo>
                  <a:pt x="1651" y="271"/>
                </a:lnTo>
                <a:lnTo>
                  <a:pt x="1652" y="271"/>
                </a:lnTo>
                <a:lnTo>
                  <a:pt x="1652" y="272"/>
                </a:lnTo>
                <a:lnTo>
                  <a:pt x="1652" y="274"/>
                </a:lnTo>
                <a:lnTo>
                  <a:pt x="1654" y="274"/>
                </a:lnTo>
                <a:lnTo>
                  <a:pt x="1654" y="275"/>
                </a:lnTo>
                <a:lnTo>
                  <a:pt x="1654" y="277"/>
                </a:lnTo>
                <a:lnTo>
                  <a:pt x="1652" y="277"/>
                </a:lnTo>
                <a:lnTo>
                  <a:pt x="1652" y="278"/>
                </a:lnTo>
                <a:lnTo>
                  <a:pt x="1652" y="280"/>
                </a:lnTo>
                <a:lnTo>
                  <a:pt x="1651" y="281"/>
                </a:lnTo>
                <a:lnTo>
                  <a:pt x="1651" y="283"/>
                </a:lnTo>
                <a:lnTo>
                  <a:pt x="1649" y="286"/>
                </a:lnTo>
                <a:lnTo>
                  <a:pt x="1648" y="286"/>
                </a:lnTo>
                <a:lnTo>
                  <a:pt x="1648" y="287"/>
                </a:lnTo>
                <a:lnTo>
                  <a:pt x="1646" y="289"/>
                </a:lnTo>
                <a:lnTo>
                  <a:pt x="1645" y="290"/>
                </a:lnTo>
                <a:lnTo>
                  <a:pt x="1645" y="292"/>
                </a:lnTo>
                <a:lnTo>
                  <a:pt x="1644" y="292"/>
                </a:lnTo>
                <a:lnTo>
                  <a:pt x="1644" y="293"/>
                </a:lnTo>
                <a:lnTo>
                  <a:pt x="1641" y="294"/>
                </a:lnTo>
                <a:lnTo>
                  <a:pt x="1641" y="296"/>
                </a:lnTo>
                <a:lnTo>
                  <a:pt x="1639" y="296"/>
                </a:lnTo>
                <a:lnTo>
                  <a:pt x="1639" y="297"/>
                </a:lnTo>
                <a:lnTo>
                  <a:pt x="1638" y="297"/>
                </a:lnTo>
                <a:lnTo>
                  <a:pt x="1638" y="299"/>
                </a:lnTo>
                <a:lnTo>
                  <a:pt x="1636" y="299"/>
                </a:lnTo>
                <a:lnTo>
                  <a:pt x="1635" y="300"/>
                </a:lnTo>
                <a:lnTo>
                  <a:pt x="1633" y="302"/>
                </a:lnTo>
                <a:lnTo>
                  <a:pt x="1632" y="302"/>
                </a:lnTo>
                <a:lnTo>
                  <a:pt x="1632" y="302"/>
                </a:lnTo>
                <a:lnTo>
                  <a:pt x="1630" y="302"/>
                </a:lnTo>
                <a:lnTo>
                  <a:pt x="1629" y="303"/>
                </a:lnTo>
                <a:lnTo>
                  <a:pt x="1626" y="305"/>
                </a:lnTo>
                <a:lnTo>
                  <a:pt x="1624" y="305"/>
                </a:lnTo>
                <a:lnTo>
                  <a:pt x="1624" y="306"/>
                </a:lnTo>
                <a:lnTo>
                  <a:pt x="1623" y="306"/>
                </a:lnTo>
                <a:lnTo>
                  <a:pt x="1621" y="308"/>
                </a:lnTo>
                <a:lnTo>
                  <a:pt x="1621" y="306"/>
                </a:lnTo>
                <a:lnTo>
                  <a:pt x="1617" y="309"/>
                </a:lnTo>
                <a:lnTo>
                  <a:pt x="1617" y="311"/>
                </a:lnTo>
                <a:lnTo>
                  <a:pt x="1614" y="311"/>
                </a:lnTo>
                <a:lnTo>
                  <a:pt x="1614" y="312"/>
                </a:lnTo>
                <a:lnTo>
                  <a:pt x="1613" y="312"/>
                </a:lnTo>
                <a:lnTo>
                  <a:pt x="1611" y="312"/>
                </a:lnTo>
                <a:lnTo>
                  <a:pt x="1610" y="314"/>
                </a:lnTo>
                <a:lnTo>
                  <a:pt x="1608" y="314"/>
                </a:lnTo>
                <a:lnTo>
                  <a:pt x="1607" y="314"/>
                </a:lnTo>
                <a:lnTo>
                  <a:pt x="1605" y="315"/>
                </a:lnTo>
                <a:lnTo>
                  <a:pt x="1604" y="315"/>
                </a:lnTo>
                <a:lnTo>
                  <a:pt x="1602" y="315"/>
                </a:lnTo>
                <a:lnTo>
                  <a:pt x="1602" y="317"/>
                </a:lnTo>
                <a:lnTo>
                  <a:pt x="1601" y="317"/>
                </a:lnTo>
                <a:lnTo>
                  <a:pt x="1599" y="317"/>
                </a:lnTo>
                <a:lnTo>
                  <a:pt x="1598" y="317"/>
                </a:lnTo>
                <a:lnTo>
                  <a:pt x="1594" y="318"/>
                </a:lnTo>
                <a:lnTo>
                  <a:pt x="1592" y="318"/>
                </a:lnTo>
                <a:lnTo>
                  <a:pt x="1591" y="318"/>
                </a:lnTo>
                <a:lnTo>
                  <a:pt x="1591" y="319"/>
                </a:lnTo>
                <a:lnTo>
                  <a:pt x="1589" y="319"/>
                </a:lnTo>
                <a:lnTo>
                  <a:pt x="1588" y="319"/>
                </a:lnTo>
                <a:lnTo>
                  <a:pt x="1588" y="321"/>
                </a:lnTo>
                <a:lnTo>
                  <a:pt x="1588" y="322"/>
                </a:lnTo>
                <a:lnTo>
                  <a:pt x="1588" y="324"/>
                </a:lnTo>
                <a:lnTo>
                  <a:pt x="1586" y="324"/>
                </a:lnTo>
                <a:lnTo>
                  <a:pt x="1586" y="325"/>
                </a:lnTo>
                <a:lnTo>
                  <a:pt x="1586" y="327"/>
                </a:lnTo>
                <a:lnTo>
                  <a:pt x="1588" y="327"/>
                </a:lnTo>
                <a:lnTo>
                  <a:pt x="1588" y="328"/>
                </a:lnTo>
                <a:lnTo>
                  <a:pt x="1588" y="330"/>
                </a:lnTo>
                <a:lnTo>
                  <a:pt x="1586" y="328"/>
                </a:lnTo>
                <a:lnTo>
                  <a:pt x="1586" y="330"/>
                </a:lnTo>
                <a:lnTo>
                  <a:pt x="1585" y="330"/>
                </a:lnTo>
                <a:lnTo>
                  <a:pt x="1585" y="331"/>
                </a:lnTo>
                <a:lnTo>
                  <a:pt x="1583" y="331"/>
                </a:lnTo>
                <a:lnTo>
                  <a:pt x="1583" y="333"/>
                </a:lnTo>
                <a:lnTo>
                  <a:pt x="1583" y="334"/>
                </a:lnTo>
                <a:lnTo>
                  <a:pt x="1583" y="336"/>
                </a:lnTo>
                <a:lnTo>
                  <a:pt x="1583" y="336"/>
                </a:lnTo>
                <a:lnTo>
                  <a:pt x="1582" y="336"/>
                </a:lnTo>
                <a:lnTo>
                  <a:pt x="1582" y="337"/>
                </a:lnTo>
                <a:lnTo>
                  <a:pt x="1582" y="337"/>
                </a:lnTo>
                <a:lnTo>
                  <a:pt x="1580" y="337"/>
                </a:lnTo>
                <a:lnTo>
                  <a:pt x="1580" y="339"/>
                </a:lnTo>
                <a:lnTo>
                  <a:pt x="1579" y="339"/>
                </a:lnTo>
                <a:lnTo>
                  <a:pt x="1579" y="340"/>
                </a:lnTo>
                <a:lnTo>
                  <a:pt x="1579" y="342"/>
                </a:lnTo>
                <a:lnTo>
                  <a:pt x="1579" y="343"/>
                </a:lnTo>
                <a:lnTo>
                  <a:pt x="1577" y="345"/>
                </a:lnTo>
                <a:lnTo>
                  <a:pt x="1576" y="345"/>
                </a:lnTo>
                <a:lnTo>
                  <a:pt x="1576" y="346"/>
                </a:lnTo>
                <a:lnTo>
                  <a:pt x="1574" y="346"/>
                </a:lnTo>
                <a:lnTo>
                  <a:pt x="1574" y="347"/>
                </a:lnTo>
                <a:lnTo>
                  <a:pt x="1574" y="349"/>
                </a:lnTo>
                <a:lnTo>
                  <a:pt x="1576" y="349"/>
                </a:lnTo>
                <a:lnTo>
                  <a:pt x="1574" y="350"/>
                </a:lnTo>
                <a:lnTo>
                  <a:pt x="1574" y="352"/>
                </a:lnTo>
                <a:lnTo>
                  <a:pt x="1574" y="353"/>
                </a:lnTo>
                <a:lnTo>
                  <a:pt x="1573" y="352"/>
                </a:lnTo>
                <a:lnTo>
                  <a:pt x="1573" y="353"/>
                </a:lnTo>
                <a:lnTo>
                  <a:pt x="1571" y="353"/>
                </a:lnTo>
                <a:lnTo>
                  <a:pt x="1571" y="355"/>
                </a:lnTo>
                <a:lnTo>
                  <a:pt x="1570" y="355"/>
                </a:lnTo>
                <a:lnTo>
                  <a:pt x="1569" y="355"/>
                </a:lnTo>
                <a:lnTo>
                  <a:pt x="1569" y="356"/>
                </a:lnTo>
                <a:lnTo>
                  <a:pt x="1567" y="356"/>
                </a:lnTo>
                <a:lnTo>
                  <a:pt x="1566" y="356"/>
                </a:lnTo>
                <a:lnTo>
                  <a:pt x="1566" y="358"/>
                </a:lnTo>
                <a:lnTo>
                  <a:pt x="1564" y="358"/>
                </a:lnTo>
                <a:lnTo>
                  <a:pt x="1564" y="359"/>
                </a:lnTo>
                <a:lnTo>
                  <a:pt x="1563" y="359"/>
                </a:lnTo>
                <a:lnTo>
                  <a:pt x="1563" y="361"/>
                </a:lnTo>
                <a:lnTo>
                  <a:pt x="1563" y="362"/>
                </a:lnTo>
                <a:lnTo>
                  <a:pt x="1561" y="362"/>
                </a:lnTo>
                <a:lnTo>
                  <a:pt x="1561" y="364"/>
                </a:lnTo>
                <a:lnTo>
                  <a:pt x="1560" y="364"/>
                </a:lnTo>
                <a:lnTo>
                  <a:pt x="1560" y="365"/>
                </a:lnTo>
                <a:lnTo>
                  <a:pt x="1558" y="365"/>
                </a:lnTo>
                <a:lnTo>
                  <a:pt x="1558" y="364"/>
                </a:lnTo>
                <a:lnTo>
                  <a:pt x="1557" y="364"/>
                </a:lnTo>
                <a:lnTo>
                  <a:pt x="1557" y="362"/>
                </a:lnTo>
                <a:lnTo>
                  <a:pt x="1558" y="362"/>
                </a:lnTo>
                <a:lnTo>
                  <a:pt x="1558" y="361"/>
                </a:lnTo>
                <a:lnTo>
                  <a:pt x="1555" y="362"/>
                </a:lnTo>
                <a:lnTo>
                  <a:pt x="1554" y="362"/>
                </a:lnTo>
                <a:lnTo>
                  <a:pt x="1554" y="364"/>
                </a:lnTo>
                <a:lnTo>
                  <a:pt x="1552" y="364"/>
                </a:lnTo>
                <a:lnTo>
                  <a:pt x="1552" y="365"/>
                </a:lnTo>
                <a:lnTo>
                  <a:pt x="1551" y="365"/>
                </a:lnTo>
                <a:lnTo>
                  <a:pt x="1549" y="367"/>
                </a:lnTo>
                <a:lnTo>
                  <a:pt x="1548" y="367"/>
                </a:lnTo>
                <a:lnTo>
                  <a:pt x="1548" y="368"/>
                </a:lnTo>
                <a:lnTo>
                  <a:pt x="1548" y="370"/>
                </a:lnTo>
                <a:lnTo>
                  <a:pt x="1548" y="371"/>
                </a:lnTo>
                <a:lnTo>
                  <a:pt x="1548" y="370"/>
                </a:lnTo>
                <a:lnTo>
                  <a:pt x="1548" y="368"/>
                </a:lnTo>
                <a:lnTo>
                  <a:pt x="1548" y="368"/>
                </a:lnTo>
                <a:lnTo>
                  <a:pt x="1548" y="367"/>
                </a:lnTo>
                <a:lnTo>
                  <a:pt x="1547" y="367"/>
                </a:lnTo>
                <a:lnTo>
                  <a:pt x="1545" y="367"/>
                </a:lnTo>
                <a:lnTo>
                  <a:pt x="1545" y="365"/>
                </a:lnTo>
                <a:lnTo>
                  <a:pt x="1544" y="367"/>
                </a:lnTo>
                <a:lnTo>
                  <a:pt x="1542" y="367"/>
                </a:lnTo>
                <a:lnTo>
                  <a:pt x="1544" y="365"/>
                </a:lnTo>
                <a:lnTo>
                  <a:pt x="1545" y="365"/>
                </a:lnTo>
                <a:lnTo>
                  <a:pt x="1545" y="364"/>
                </a:lnTo>
                <a:lnTo>
                  <a:pt x="1545" y="362"/>
                </a:lnTo>
                <a:lnTo>
                  <a:pt x="1547" y="362"/>
                </a:lnTo>
                <a:lnTo>
                  <a:pt x="1547" y="361"/>
                </a:lnTo>
                <a:lnTo>
                  <a:pt x="1547" y="359"/>
                </a:lnTo>
                <a:lnTo>
                  <a:pt x="1547" y="358"/>
                </a:lnTo>
                <a:lnTo>
                  <a:pt x="1547" y="356"/>
                </a:lnTo>
                <a:lnTo>
                  <a:pt x="1545" y="356"/>
                </a:lnTo>
                <a:lnTo>
                  <a:pt x="1545" y="355"/>
                </a:lnTo>
                <a:lnTo>
                  <a:pt x="1544" y="355"/>
                </a:lnTo>
                <a:lnTo>
                  <a:pt x="1544" y="353"/>
                </a:lnTo>
                <a:lnTo>
                  <a:pt x="1541" y="353"/>
                </a:lnTo>
                <a:lnTo>
                  <a:pt x="1539" y="353"/>
                </a:lnTo>
                <a:lnTo>
                  <a:pt x="1541" y="352"/>
                </a:lnTo>
                <a:lnTo>
                  <a:pt x="1542" y="352"/>
                </a:lnTo>
                <a:lnTo>
                  <a:pt x="1544" y="352"/>
                </a:lnTo>
                <a:lnTo>
                  <a:pt x="1545" y="352"/>
                </a:lnTo>
                <a:lnTo>
                  <a:pt x="1545" y="350"/>
                </a:lnTo>
                <a:lnTo>
                  <a:pt x="1545" y="349"/>
                </a:lnTo>
                <a:lnTo>
                  <a:pt x="1545" y="347"/>
                </a:lnTo>
                <a:lnTo>
                  <a:pt x="1545" y="346"/>
                </a:lnTo>
                <a:lnTo>
                  <a:pt x="1545" y="345"/>
                </a:lnTo>
                <a:lnTo>
                  <a:pt x="1545" y="343"/>
                </a:lnTo>
                <a:lnTo>
                  <a:pt x="1544" y="343"/>
                </a:lnTo>
                <a:lnTo>
                  <a:pt x="1545" y="342"/>
                </a:lnTo>
                <a:lnTo>
                  <a:pt x="1547" y="340"/>
                </a:lnTo>
                <a:lnTo>
                  <a:pt x="1548" y="339"/>
                </a:lnTo>
                <a:lnTo>
                  <a:pt x="1548" y="339"/>
                </a:lnTo>
                <a:lnTo>
                  <a:pt x="1548" y="337"/>
                </a:lnTo>
                <a:lnTo>
                  <a:pt x="1549" y="337"/>
                </a:lnTo>
                <a:lnTo>
                  <a:pt x="1549" y="337"/>
                </a:lnTo>
                <a:lnTo>
                  <a:pt x="1551" y="336"/>
                </a:lnTo>
                <a:lnTo>
                  <a:pt x="1551" y="334"/>
                </a:lnTo>
                <a:lnTo>
                  <a:pt x="1552" y="334"/>
                </a:lnTo>
                <a:lnTo>
                  <a:pt x="1554" y="333"/>
                </a:lnTo>
                <a:lnTo>
                  <a:pt x="1555" y="331"/>
                </a:lnTo>
                <a:lnTo>
                  <a:pt x="1555" y="330"/>
                </a:lnTo>
                <a:lnTo>
                  <a:pt x="1557" y="328"/>
                </a:lnTo>
                <a:lnTo>
                  <a:pt x="1557" y="327"/>
                </a:lnTo>
                <a:lnTo>
                  <a:pt x="1557" y="325"/>
                </a:lnTo>
                <a:lnTo>
                  <a:pt x="1558" y="325"/>
                </a:lnTo>
                <a:lnTo>
                  <a:pt x="1558" y="324"/>
                </a:lnTo>
                <a:lnTo>
                  <a:pt x="1560" y="324"/>
                </a:lnTo>
                <a:lnTo>
                  <a:pt x="1560" y="322"/>
                </a:lnTo>
                <a:lnTo>
                  <a:pt x="1561" y="322"/>
                </a:lnTo>
                <a:lnTo>
                  <a:pt x="1563" y="321"/>
                </a:lnTo>
                <a:lnTo>
                  <a:pt x="1566" y="319"/>
                </a:lnTo>
                <a:lnTo>
                  <a:pt x="1567" y="318"/>
                </a:lnTo>
                <a:lnTo>
                  <a:pt x="1567" y="317"/>
                </a:lnTo>
                <a:lnTo>
                  <a:pt x="1569" y="317"/>
                </a:lnTo>
                <a:lnTo>
                  <a:pt x="1569" y="315"/>
                </a:lnTo>
                <a:lnTo>
                  <a:pt x="1570" y="314"/>
                </a:lnTo>
                <a:lnTo>
                  <a:pt x="1569" y="314"/>
                </a:lnTo>
                <a:lnTo>
                  <a:pt x="1569" y="312"/>
                </a:lnTo>
                <a:lnTo>
                  <a:pt x="1567" y="314"/>
                </a:lnTo>
                <a:lnTo>
                  <a:pt x="1567" y="312"/>
                </a:lnTo>
                <a:lnTo>
                  <a:pt x="1566" y="314"/>
                </a:lnTo>
                <a:lnTo>
                  <a:pt x="1564" y="314"/>
                </a:lnTo>
                <a:lnTo>
                  <a:pt x="1564" y="312"/>
                </a:lnTo>
                <a:lnTo>
                  <a:pt x="1563" y="312"/>
                </a:lnTo>
                <a:lnTo>
                  <a:pt x="1561" y="312"/>
                </a:lnTo>
                <a:lnTo>
                  <a:pt x="1560" y="312"/>
                </a:lnTo>
                <a:lnTo>
                  <a:pt x="1558" y="311"/>
                </a:lnTo>
                <a:lnTo>
                  <a:pt x="1558" y="312"/>
                </a:lnTo>
                <a:lnTo>
                  <a:pt x="1557" y="312"/>
                </a:lnTo>
                <a:lnTo>
                  <a:pt x="1557" y="311"/>
                </a:lnTo>
                <a:lnTo>
                  <a:pt x="1554" y="311"/>
                </a:lnTo>
                <a:lnTo>
                  <a:pt x="1551" y="311"/>
                </a:lnTo>
                <a:lnTo>
                  <a:pt x="1551" y="312"/>
                </a:lnTo>
                <a:lnTo>
                  <a:pt x="1549" y="312"/>
                </a:lnTo>
                <a:lnTo>
                  <a:pt x="1548" y="312"/>
                </a:lnTo>
                <a:lnTo>
                  <a:pt x="1548" y="311"/>
                </a:lnTo>
                <a:lnTo>
                  <a:pt x="1547" y="311"/>
                </a:lnTo>
                <a:lnTo>
                  <a:pt x="1545" y="312"/>
                </a:lnTo>
                <a:lnTo>
                  <a:pt x="1542" y="314"/>
                </a:lnTo>
                <a:lnTo>
                  <a:pt x="1542" y="312"/>
                </a:lnTo>
                <a:lnTo>
                  <a:pt x="1544" y="312"/>
                </a:lnTo>
                <a:lnTo>
                  <a:pt x="1545" y="312"/>
                </a:lnTo>
                <a:lnTo>
                  <a:pt x="1545" y="311"/>
                </a:lnTo>
                <a:lnTo>
                  <a:pt x="1547" y="311"/>
                </a:lnTo>
                <a:lnTo>
                  <a:pt x="1545" y="309"/>
                </a:lnTo>
                <a:lnTo>
                  <a:pt x="1545" y="308"/>
                </a:lnTo>
                <a:lnTo>
                  <a:pt x="1544" y="306"/>
                </a:lnTo>
                <a:lnTo>
                  <a:pt x="1542" y="306"/>
                </a:lnTo>
                <a:lnTo>
                  <a:pt x="1541" y="305"/>
                </a:lnTo>
                <a:lnTo>
                  <a:pt x="1539" y="303"/>
                </a:lnTo>
                <a:lnTo>
                  <a:pt x="1538" y="303"/>
                </a:lnTo>
                <a:lnTo>
                  <a:pt x="1538" y="302"/>
                </a:lnTo>
                <a:lnTo>
                  <a:pt x="1536" y="302"/>
                </a:lnTo>
                <a:lnTo>
                  <a:pt x="1533" y="302"/>
                </a:lnTo>
                <a:lnTo>
                  <a:pt x="1533" y="302"/>
                </a:lnTo>
                <a:lnTo>
                  <a:pt x="1532" y="302"/>
                </a:lnTo>
                <a:lnTo>
                  <a:pt x="1533" y="300"/>
                </a:lnTo>
                <a:lnTo>
                  <a:pt x="1533" y="299"/>
                </a:lnTo>
                <a:lnTo>
                  <a:pt x="1533" y="297"/>
                </a:lnTo>
                <a:lnTo>
                  <a:pt x="1533" y="296"/>
                </a:lnTo>
                <a:lnTo>
                  <a:pt x="1532" y="296"/>
                </a:lnTo>
                <a:lnTo>
                  <a:pt x="1532" y="294"/>
                </a:lnTo>
                <a:lnTo>
                  <a:pt x="1532" y="293"/>
                </a:lnTo>
                <a:lnTo>
                  <a:pt x="1530" y="292"/>
                </a:lnTo>
                <a:lnTo>
                  <a:pt x="1529" y="292"/>
                </a:lnTo>
                <a:lnTo>
                  <a:pt x="1529" y="290"/>
                </a:lnTo>
                <a:lnTo>
                  <a:pt x="1527" y="290"/>
                </a:lnTo>
                <a:lnTo>
                  <a:pt x="1526" y="290"/>
                </a:lnTo>
                <a:lnTo>
                  <a:pt x="1524" y="289"/>
                </a:lnTo>
                <a:lnTo>
                  <a:pt x="1523" y="289"/>
                </a:lnTo>
                <a:lnTo>
                  <a:pt x="1523" y="287"/>
                </a:lnTo>
                <a:lnTo>
                  <a:pt x="1522" y="287"/>
                </a:lnTo>
                <a:lnTo>
                  <a:pt x="1522" y="286"/>
                </a:lnTo>
                <a:lnTo>
                  <a:pt x="1520" y="286"/>
                </a:lnTo>
                <a:lnTo>
                  <a:pt x="1519" y="286"/>
                </a:lnTo>
                <a:lnTo>
                  <a:pt x="1517" y="286"/>
                </a:lnTo>
                <a:lnTo>
                  <a:pt x="1514" y="286"/>
                </a:lnTo>
                <a:lnTo>
                  <a:pt x="1513" y="287"/>
                </a:lnTo>
                <a:lnTo>
                  <a:pt x="1508" y="287"/>
                </a:lnTo>
                <a:lnTo>
                  <a:pt x="1507" y="289"/>
                </a:lnTo>
                <a:lnTo>
                  <a:pt x="1505" y="289"/>
                </a:lnTo>
                <a:lnTo>
                  <a:pt x="1504" y="289"/>
                </a:lnTo>
                <a:lnTo>
                  <a:pt x="1501" y="290"/>
                </a:lnTo>
                <a:lnTo>
                  <a:pt x="1501" y="289"/>
                </a:lnTo>
                <a:lnTo>
                  <a:pt x="1499" y="289"/>
                </a:lnTo>
                <a:lnTo>
                  <a:pt x="1498" y="290"/>
                </a:lnTo>
                <a:lnTo>
                  <a:pt x="1498" y="289"/>
                </a:lnTo>
                <a:lnTo>
                  <a:pt x="1499" y="289"/>
                </a:lnTo>
                <a:lnTo>
                  <a:pt x="1501" y="287"/>
                </a:lnTo>
                <a:lnTo>
                  <a:pt x="1504" y="286"/>
                </a:lnTo>
                <a:lnTo>
                  <a:pt x="1505" y="286"/>
                </a:lnTo>
                <a:lnTo>
                  <a:pt x="1505" y="284"/>
                </a:lnTo>
                <a:lnTo>
                  <a:pt x="1507" y="284"/>
                </a:lnTo>
                <a:lnTo>
                  <a:pt x="1507" y="283"/>
                </a:lnTo>
                <a:lnTo>
                  <a:pt x="1508" y="283"/>
                </a:lnTo>
                <a:lnTo>
                  <a:pt x="1508" y="281"/>
                </a:lnTo>
                <a:lnTo>
                  <a:pt x="1510" y="280"/>
                </a:lnTo>
                <a:lnTo>
                  <a:pt x="1510" y="278"/>
                </a:lnTo>
                <a:lnTo>
                  <a:pt x="1510" y="277"/>
                </a:lnTo>
                <a:lnTo>
                  <a:pt x="1511" y="277"/>
                </a:lnTo>
                <a:lnTo>
                  <a:pt x="1513" y="275"/>
                </a:lnTo>
                <a:lnTo>
                  <a:pt x="1513" y="274"/>
                </a:lnTo>
                <a:lnTo>
                  <a:pt x="1513" y="272"/>
                </a:lnTo>
                <a:lnTo>
                  <a:pt x="1514" y="272"/>
                </a:lnTo>
                <a:lnTo>
                  <a:pt x="1514" y="271"/>
                </a:lnTo>
                <a:lnTo>
                  <a:pt x="1516" y="269"/>
                </a:lnTo>
                <a:lnTo>
                  <a:pt x="1516" y="268"/>
                </a:lnTo>
                <a:lnTo>
                  <a:pt x="1517" y="268"/>
                </a:lnTo>
                <a:lnTo>
                  <a:pt x="1517" y="266"/>
                </a:lnTo>
                <a:lnTo>
                  <a:pt x="1519" y="266"/>
                </a:lnTo>
                <a:lnTo>
                  <a:pt x="1519" y="266"/>
                </a:lnTo>
                <a:lnTo>
                  <a:pt x="1517" y="266"/>
                </a:lnTo>
                <a:lnTo>
                  <a:pt x="1516" y="266"/>
                </a:lnTo>
                <a:lnTo>
                  <a:pt x="1514" y="266"/>
                </a:lnTo>
                <a:lnTo>
                  <a:pt x="1513" y="266"/>
                </a:lnTo>
                <a:lnTo>
                  <a:pt x="1513" y="266"/>
                </a:lnTo>
                <a:lnTo>
                  <a:pt x="1511" y="266"/>
                </a:lnTo>
                <a:lnTo>
                  <a:pt x="1510" y="266"/>
                </a:lnTo>
                <a:lnTo>
                  <a:pt x="1510" y="265"/>
                </a:lnTo>
                <a:lnTo>
                  <a:pt x="1510" y="264"/>
                </a:lnTo>
                <a:lnTo>
                  <a:pt x="1510" y="262"/>
                </a:lnTo>
                <a:lnTo>
                  <a:pt x="1511" y="262"/>
                </a:lnTo>
                <a:lnTo>
                  <a:pt x="1513" y="262"/>
                </a:lnTo>
                <a:lnTo>
                  <a:pt x="1513" y="261"/>
                </a:lnTo>
                <a:lnTo>
                  <a:pt x="1513" y="261"/>
                </a:lnTo>
                <a:lnTo>
                  <a:pt x="1513" y="259"/>
                </a:lnTo>
                <a:lnTo>
                  <a:pt x="1514" y="259"/>
                </a:lnTo>
                <a:lnTo>
                  <a:pt x="1516" y="259"/>
                </a:lnTo>
                <a:lnTo>
                  <a:pt x="1516" y="258"/>
                </a:lnTo>
                <a:lnTo>
                  <a:pt x="1517" y="258"/>
                </a:lnTo>
                <a:lnTo>
                  <a:pt x="1517" y="256"/>
                </a:lnTo>
                <a:lnTo>
                  <a:pt x="1519" y="256"/>
                </a:lnTo>
                <a:lnTo>
                  <a:pt x="1519" y="255"/>
                </a:lnTo>
                <a:lnTo>
                  <a:pt x="1520" y="253"/>
                </a:lnTo>
                <a:lnTo>
                  <a:pt x="1522" y="253"/>
                </a:lnTo>
                <a:lnTo>
                  <a:pt x="1522" y="252"/>
                </a:lnTo>
                <a:lnTo>
                  <a:pt x="1523" y="252"/>
                </a:lnTo>
                <a:lnTo>
                  <a:pt x="1523" y="250"/>
                </a:lnTo>
                <a:lnTo>
                  <a:pt x="1524" y="250"/>
                </a:lnTo>
                <a:lnTo>
                  <a:pt x="1526" y="250"/>
                </a:lnTo>
                <a:lnTo>
                  <a:pt x="1526" y="249"/>
                </a:lnTo>
                <a:lnTo>
                  <a:pt x="1527" y="249"/>
                </a:lnTo>
                <a:lnTo>
                  <a:pt x="1527" y="247"/>
                </a:lnTo>
                <a:lnTo>
                  <a:pt x="1529" y="247"/>
                </a:lnTo>
                <a:lnTo>
                  <a:pt x="1530" y="247"/>
                </a:lnTo>
                <a:lnTo>
                  <a:pt x="1530" y="246"/>
                </a:lnTo>
                <a:lnTo>
                  <a:pt x="1532" y="246"/>
                </a:lnTo>
                <a:lnTo>
                  <a:pt x="1532" y="244"/>
                </a:lnTo>
                <a:lnTo>
                  <a:pt x="1533" y="244"/>
                </a:lnTo>
                <a:lnTo>
                  <a:pt x="1533" y="243"/>
                </a:lnTo>
                <a:lnTo>
                  <a:pt x="1535" y="243"/>
                </a:lnTo>
                <a:lnTo>
                  <a:pt x="1536" y="243"/>
                </a:lnTo>
                <a:lnTo>
                  <a:pt x="1536" y="241"/>
                </a:lnTo>
                <a:lnTo>
                  <a:pt x="1538" y="241"/>
                </a:lnTo>
                <a:lnTo>
                  <a:pt x="1539" y="241"/>
                </a:lnTo>
                <a:lnTo>
                  <a:pt x="1541" y="240"/>
                </a:lnTo>
                <a:lnTo>
                  <a:pt x="1542" y="239"/>
                </a:lnTo>
                <a:lnTo>
                  <a:pt x="1544" y="239"/>
                </a:lnTo>
                <a:lnTo>
                  <a:pt x="1545" y="239"/>
                </a:lnTo>
                <a:lnTo>
                  <a:pt x="1545" y="237"/>
                </a:lnTo>
                <a:lnTo>
                  <a:pt x="1547" y="237"/>
                </a:lnTo>
                <a:lnTo>
                  <a:pt x="1548" y="236"/>
                </a:lnTo>
                <a:lnTo>
                  <a:pt x="1548" y="236"/>
                </a:lnTo>
                <a:lnTo>
                  <a:pt x="1549" y="234"/>
                </a:lnTo>
                <a:lnTo>
                  <a:pt x="1551" y="234"/>
                </a:lnTo>
                <a:lnTo>
                  <a:pt x="1551" y="233"/>
                </a:lnTo>
                <a:lnTo>
                  <a:pt x="1552" y="233"/>
                </a:lnTo>
                <a:lnTo>
                  <a:pt x="1554" y="233"/>
                </a:lnTo>
                <a:lnTo>
                  <a:pt x="1555" y="231"/>
                </a:lnTo>
                <a:lnTo>
                  <a:pt x="1555" y="231"/>
                </a:lnTo>
                <a:lnTo>
                  <a:pt x="1557" y="231"/>
                </a:lnTo>
                <a:lnTo>
                  <a:pt x="1558" y="231"/>
                </a:lnTo>
                <a:lnTo>
                  <a:pt x="1560" y="230"/>
                </a:lnTo>
                <a:lnTo>
                  <a:pt x="1563" y="230"/>
                </a:lnTo>
                <a:lnTo>
                  <a:pt x="1564" y="230"/>
                </a:lnTo>
                <a:lnTo>
                  <a:pt x="1566" y="228"/>
                </a:lnTo>
                <a:lnTo>
                  <a:pt x="1567" y="227"/>
                </a:lnTo>
                <a:lnTo>
                  <a:pt x="1566" y="225"/>
                </a:lnTo>
                <a:lnTo>
                  <a:pt x="1567" y="225"/>
                </a:lnTo>
                <a:lnTo>
                  <a:pt x="1569" y="227"/>
                </a:lnTo>
                <a:lnTo>
                  <a:pt x="1569" y="225"/>
                </a:lnTo>
                <a:lnTo>
                  <a:pt x="1570" y="225"/>
                </a:lnTo>
                <a:lnTo>
                  <a:pt x="1570" y="224"/>
                </a:lnTo>
                <a:lnTo>
                  <a:pt x="1571" y="224"/>
                </a:lnTo>
                <a:lnTo>
                  <a:pt x="1573" y="224"/>
                </a:lnTo>
                <a:lnTo>
                  <a:pt x="1574" y="224"/>
                </a:lnTo>
                <a:lnTo>
                  <a:pt x="1574" y="222"/>
                </a:lnTo>
                <a:lnTo>
                  <a:pt x="1576" y="222"/>
                </a:lnTo>
                <a:lnTo>
                  <a:pt x="1577" y="222"/>
                </a:lnTo>
                <a:lnTo>
                  <a:pt x="1577" y="221"/>
                </a:lnTo>
                <a:lnTo>
                  <a:pt x="1579" y="221"/>
                </a:lnTo>
                <a:lnTo>
                  <a:pt x="1580" y="221"/>
                </a:lnTo>
                <a:lnTo>
                  <a:pt x="1582" y="221"/>
                </a:lnTo>
                <a:lnTo>
                  <a:pt x="1582" y="219"/>
                </a:lnTo>
                <a:lnTo>
                  <a:pt x="1583" y="219"/>
                </a:lnTo>
                <a:lnTo>
                  <a:pt x="1583" y="221"/>
                </a:lnTo>
                <a:lnTo>
                  <a:pt x="1583" y="219"/>
                </a:lnTo>
                <a:lnTo>
                  <a:pt x="1583" y="218"/>
                </a:lnTo>
                <a:lnTo>
                  <a:pt x="1585" y="218"/>
                </a:lnTo>
                <a:lnTo>
                  <a:pt x="1586" y="218"/>
                </a:lnTo>
                <a:lnTo>
                  <a:pt x="1588" y="218"/>
                </a:lnTo>
                <a:lnTo>
                  <a:pt x="1589" y="216"/>
                </a:lnTo>
                <a:lnTo>
                  <a:pt x="1589" y="215"/>
                </a:lnTo>
                <a:lnTo>
                  <a:pt x="1591" y="215"/>
                </a:lnTo>
                <a:lnTo>
                  <a:pt x="1591" y="213"/>
                </a:lnTo>
                <a:lnTo>
                  <a:pt x="1592" y="213"/>
                </a:lnTo>
                <a:lnTo>
                  <a:pt x="1592" y="215"/>
                </a:lnTo>
                <a:lnTo>
                  <a:pt x="1594" y="213"/>
                </a:lnTo>
                <a:lnTo>
                  <a:pt x="1595" y="215"/>
                </a:lnTo>
                <a:lnTo>
                  <a:pt x="1596" y="215"/>
                </a:lnTo>
                <a:lnTo>
                  <a:pt x="1598" y="215"/>
                </a:lnTo>
                <a:lnTo>
                  <a:pt x="1599" y="215"/>
                </a:lnTo>
                <a:lnTo>
                  <a:pt x="1601" y="213"/>
                </a:lnTo>
                <a:lnTo>
                  <a:pt x="1602" y="213"/>
                </a:lnTo>
                <a:lnTo>
                  <a:pt x="1604" y="213"/>
                </a:lnTo>
                <a:lnTo>
                  <a:pt x="1605" y="213"/>
                </a:lnTo>
                <a:lnTo>
                  <a:pt x="1607" y="213"/>
                </a:lnTo>
                <a:lnTo>
                  <a:pt x="1607" y="212"/>
                </a:lnTo>
                <a:lnTo>
                  <a:pt x="1608" y="212"/>
                </a:lnTo>
                <a:lnTo>
                  <a:pt x="1610" y="212"/>
                </a:lnTo>
                <a:lnTo>
                  <a:pt x="1608" y="211"/>
                </a:lnTo>
                <a:lnTo>
                  <a:pt x="1610" y="211"/>
                </a:lnTo>
                <a:lnTo>
                  <a:pt x="1611" y="209"/>
                </a:lnTo>
                <a:lnTo>
                  <a:pt x="1613" y="209"/>
                </a:lnTo>
                <a:lnTo>
                  <a:pt x="1613" y="208"/>
                </a:lnTo>
                <a:lnTo>
                  <a:pt x="1614" y="208"/>
                </a:lnTo>
                <a:lnTo>
                  <a:pt x="1613" y="206"/>
                </a:lnTo>
                <a:lnTo>
                  <a:pt x="1611" y="206"/>
                </a:lnTo>
                <a:lnTo>
                  <a:pt x="1611" y="205"/>
                </a:lnTo>
                <a:lnTo>
                  <a:pt x="1611" y="203"/>
                </a:lnTo>
                <a:lnTo>
                  <a:pt x="1613" y="202"/>
                </a:lnTo>
                <a:lnTo>
                  <a:pt x="1613" y="203"/>
                </a:lnTo>
                <a:lnTo>
                  <a:pt x="1614" y="203"/>
                </a:lnTo>
                <a:lnTo>
                  <a:pt x="1614" y="205"/>
                </a:lnTo>
                <a:lnTo>
                  <a:pt x="1616" y="205"/>
                </a:lnTo>
                <a:lnTo>
                  <a:pt x="1616" y="206"/>
                </a:lnTo>
                <a:lnTo>
                  <a:pt x="1617" y="206"/>
                </a:lnTo>
                <a:lnTo>
                  <a:pt x="1617" y="205"/>
                </a:lnTo>
                <a:lnTo>
                  <a:pt x="1619" y="205"/>
                </a:lnTo>
                <a:lnTo>
                  <a:pt x="1619" y="205"/>
                </a:lnTo>
                <a:lnTo>
                  <a:pt x="1620" y="205"/>
                </a:lnTo>
                <a:lnTo>
                  <a:pt x="1620" y="203"/>
                </a:lnTo>
                <a:lnTo>
                  <a:pt x="1621" y="203"/>
                </a:lnTo>
                <a:lnTo>
                  <a:pt x="1623" y="203"/>
                </a:lnTo>
                <a:lnTo>
                  <a:pt x="1624" y="203"/>
                </a:lnTo>
                <a:lnTo>
                  <a:pt x="1624" y="202"/>
                </a:lnTo>
                <a:lnTo>
                  <a:pt x="1626" y="202"/>
                </a:lnTo>
                <a:lnTo>
                  <a:pt x="1626" y="200"/>
                </a:lnTo>
                <a:lnTo>
                  <a:pt x="1627" y="200"/>
                </a:lnTo>
                <a:lnTo>
                  <a:pt x="1629" y="200"/>
                </a:lnTo>
                <a:lnTo>
                  <a:pt x="1630" y="200"/>
                </a:lnTo>
                <a:lnTo>
                  <a:pt x="1630" y="199"/>
                </a:lnTo>
                <a:lnTo>
                  <a:pt x="1632" y="199"/>
                </a:lnTo>
                <a:lnTo>
                  <a:pt x="1633" y="199"/>
                </a:lnTo>
                <a:lnTo>
                  <a:pt x="1635" y="199"/>
                </a:lnTo>
                <a:lnTo>
                  <a:pt x="1635" y="200"/>
                </a:lnTo>
                <a:lnTo>
                  <a:pt x="1636" y="200"/>
                </a:lnTo>
                <a:lnTo>
                  <a:pt x="1636" y="199"/>
                </a:lnTo>
                <a:lnTo>
                  <a:pt x="1638" y="199"/>
                </a:lnTo>
                <a:lnTo>
                  <a:pt x="1638" y="200"/>
                </a:lnTo>
                <a:lnTo>
                  <a:pt x="1639" y="200"/>
                </a:lnTo>
                <a:lnTo>
                  <a:pt x="1639" y="199"/>
                </a:lnTo>
                <a:lnTo>
                  <a:pt x="1641" y="199"/>
                </a:lnTo>
                <a:lnTo>
                  <a:pt x="1642" y="199"/>
                </a:lnTo>
                <a:lnTo>
                  <a:pt x="1645" y="199"/>
                </a:lnTo>
                <a:lnTo>
                  <a:pt x="1645" y="197"/>
                </a:lnTo>
                <a:lnTo>
                  <a:pt x="1646" y="197"/>
                </a:lnTo>
                <a:lnTo>
                  <a:pt x="1648" y="197"/>
                </a:lnTo>
                <a:lnTo>
                  <a:pt x="1649" y="197"/>
                </a:lnTo>
                <a:lnTo>
                  <a:pt x="1649" y="196"/>
                </a:lnTo>
                <a:lnTo>
                  <a:pt x="1652" y="196"/>
                </a:lnTo>
                <a:lnTo>
                  <a:pt x="1652" y="196"/>
                </a:lnTo>
                <a:lnTo>
                  <a:pt x="1654" y="196"/>
                </a:lnTo>
                <a:lnTo>
                  <a:pt x="1654" y="194"/>
                </a:lnTo>
                <a:lnTo>
                  <a:pt x="1655" y="194"/>
                </a:lnTo>
                <a:lnTo>
                  <a:pt x="1657" y="194"/>
                </a:lnTo>
                <a:lnTo>
                  <a:pt x="1657" y="193"/>
                </a:lnTo>
                <a:lnTo>
                  <a:pt x="1658" y="193"/>
                </a:lnTo>
                <a:lnTo>
                  <a:pt x="1660" y="193"/>
                </a:lnTo>
                <a:lnTo>
                  <a:pt x="1660" y="191"/>
                </a:lnTo>
                <a:lnTo>
                  <a:pt x="1661" y="191"/>
                </a:lnTo>
                <a:lnTo>
                  <a:pt x="1663" y="191"/>
                </a:lnTo>
                <a:lnTo>
                  <a:pt x="1664" y="190"/>
                </a:lnTo>
                <a:lnTo>
                  <a:pt x="1666" y="190"/>
                </a:lnTo>
                <a:lnTo>
                  <a:pt x="1667" y="188"/>
                </a:lnTo>
                <a:lnTo>
                  <a:pt x="1669" y="188"/>
                </a:lnTo>
                <a:lnTo>
                  <a:pt x="1670" y="188"/>
                </a:lnTo>
                <a:lnTo>
                  <a:pt x="1670" y="187"/>
                </a:lnTo>
                <a:lnTo>
                  <a:pt x="1671" y="187"/>
                </a:lnTo>
                <a:lnTo>
                  <a:pt x="1673" y="186"/>
                </a:lnTo>
                <a:lnTo>
                  <a:pt x="1671" y="186"/>
                </a:lnTo>
                <a:lnTo>
                  <a:pt x="1670" y="186"/>
                </a:lnTo>
                <a:lnTo>
                  <a:pt x="1669" y="184"/>
                </a:lnTo>
                <a:lnTo>
                  <a:pt x="1667" y="186"/>
                </a:lnTo>
                <a:lnTo>
                  <a:pt x="1667" y="184"/>
                </a:lnTo>
                <a:lnTo>
                  <a:pt x="1666" y="184"/>
                </a:lnTo>
                <a:lnTo>
                  <a:pt x="1666" y="186"/>
                </a:lnTo>
                <a:lnTo>
                  <a:pt x="1664" y="186"/>
                </a:lnTo>
                <a:lnTo>
                  <a:pt x="1661" y="184"/>
                </a:lnTo>
                <a:lnTo>
                  <a:pt x="1660" y="184"/>
                </a:lnTo>
                <a:lnTo>
                  <a:pt x="1660" y="183"/>
                </a:lnTo>
                <a:lnTo>
                  <a:pt x="1658" y="184"/>
                </a:lnTo>
                <a:lnTo>
                  <a:pt x="1658" y="183"/>
                </a:lnTo>
                <a:lnTo>
                  <a:pt x="1658" y="181"/>
                </a:lnTo>
                <a:lnTo>
                  <a:pt x="1660" y="181"/>
                </a:lnTo>
                <a:lnTo>
                  <a:pt x="1660" y="180"/>
                </a:lnTo>
                <a:lnTo>
                  <a:pt x="1660" y="178"/>
                </a:lnTo>
                <a:lnTo>
                  <a:pt x="1658" y="178"/>
                </a:lnTo>
                <a:lnTo>
                  <a:pt x="1657" y="178"/>
                </a:lnTo>
                <a:lnTo>
                  <a:pt x="1657" y="177"/>
                </a:lnTo>
                <a:lnTo>
                  <a:pt x="1658" y="178"/>
                </a:lnTo>
                <a:lnTo>
                  <a:pt x="1660" y="177"/>
                </a:lnTo>
                <a:lnTo>
                  <a:pt x="1660" y="178"/>
                </a:lnTo>
                <a:lnTo>
                  <a:pt x="1661" y="178"/>
                </a:lnTo>
                <a:lnTo>
                  <a:pt x="1663" y="178"/>
                </a:lnTo>
                <a:lnTo>
                  <a:pt x="1663" y="177"/>
                </a:lnTo>
                <a:lnTo>
                  <a:pt x="1664" y="177"/>
                </a:lnTo>
                <a:lnTo>
                  <a:pt x="1664" y="178"/>
                </a:lnTo>
                <a:lnTo>
                  <a:pt x="1666" y="178"/>
                </a:lnTo>
                <a:lnTo>
                  <a:pt x="1666" y="180"/>
                </a:lnTo>
                <a:lnTo>
                  <a:pt x="1666" y="181"/>
                </a:lnTo>
                <a:lnTo>
                  <a:pt x="1667" y="181"/>
                </a:lnTo>
                <a:lnTo>
                  <a:pt x="1667" y="183"/>
                </a:lnTo>
                <a:lnTo>
                  <a:pt x="1667" y="184"/>
                </a:lnTo>
                <a:lnTo>
                  <a:pt x="1669" y="184"/>
                </a:lnTo>
                <a:lnTo>
                  <a:pt x="1670" y="184"/>
                </a:lnTo>
                <a:lnTo>
                  <a:pt x="1671" y="184"/>
                </a:lnTo>
                <a:lnTo>
                  <a:pt x="1673" y="184"/>
                </a:lnTo>
                <a:lnTo>
                  <a:pt x="1674" y="184"/>
                </a:lnTo>
                <a:lnTo>
                  <a:pt x="1676" y="183"/>
                </a:lnTo>
                <a:lnTo>
                  <a:pt x="1677" y="183"/>
                </a:lnTo>
                <a:lnTo>
                  <a:pt x="1679" y="181"/>
                </a:lnTo>
                <a:lnTo>
                  <a:pt x="1680" y="181"/>
                </a:lnTo>
                <a:lnTo>
                  <a:pt x="1682" y="181"/>
                </a:lnTo>
                <a:lnTo>
                  <a:pt x="1682" y="180"/>
                </a:lnTo>
                <a:lnTo>
                  <a:pt x="1683" y="180"/>
                </a:lnTo>
                <a:lnTo>
                  <a:pt x="1685" y="180"/>
                </a:lnTo>
                <a:lnTo>
                  <a:pt x="1686" y="180"/>
                </a:lnTo>
                <a:lnTo>
                  <a:pt x="1686" y="178"/>
                </a:lnTo>
                <a:lnTo>
                  <a:pt x="1688" y="178"/>
                </a:lnTo>
                <a:lnTo>
                  <a:pt x="1689" y="177"/>
                </a:lnTo>
                <a:lnTo>
                  <a:pt x="1689" y="177"/>
                </a:lnTo>
                <a:lnTo>
                  <a:pt x="1691" y="177"/>
                </a:lnTo>
                <a:lnTo>
                  <a:pt x="1692" y="177"/>
                </a:lnTo>
                <a:lnTo>
                  <a:pt x="1692" y="175"/>
                </a:lnTo>
                <a:lnTo>
                  <a:pt x="1694" y="175"/>
                </a:lnTo>
                <a:lnTo>
                  <a:pt x="1695" y="175"/>
                </a:lnTo>
                <a:lnTo>
                  <a:pt x="1695" y="174"/>
                </a:lnTo>
                <a:lnTo>
                  <a:pt x="1696" y="174"/>
                </a:lnTo>
                <a:lnTo>
                  <a:pt x="1695" y="172"/>
                </a:lnTo>
                <a:lnTo>
                  <a:pt x="1694" y="172"/>
                </a:lnTo>
                <a:lnTo>
                  <a:pt x="1694" y="171"/>
                </a:lnTo>
                <a:lnTo>
                  <a:pt x="1695" y="171"/>
                </a:lnTo>
                <a:lnTo>
                  <a:pt x="1695" y="169"/>
                </a:lnTo>
                <a:lnTo>
                  <a:pt x="1696" y="169"/>
                </a:lnTo>
                <a:lnTo>
                  <a:pt x="1698" y="169"/>
                </a:lnTo>
                <a:lnTo>
                  <a:pt x="1699" y="169"/>
                </a:lnTo>
                <a:lnTo>
                  <a:pt x="1702" y="169"/>
                </a:lnTo>
                <a:lnTo>
                  <a:pt x="1704" y="169"/>
                </a:lnTo>
                <a:lnTo>
                  <a:pt x="1705" y="169"/>
                </a:lnTo>
                <a:lnTo>
                  <a:pt x="1707" y="169"/>
                </a:lnTo>
                <a:lnTo>
                  <a:pt x="1705" y="171"/>
                </a:lnTo>
                <a:lnTo>
                  <a:pt x="1704" y="171"/>
                </a:lnTo>
                <a:lnTo>
                  <a:pt x="1704" y="172"/>
                </a:lnTo>
                <a:lnTo>
                  <a:pt x="1705" y="172"/>
                </a:lnTo>
                <a:lnTo>
                  <a:pt x="1707" y="174"/>
                </a:lnTo>
                <a:lnTo>
                  <a:pt x="1707" y="175"/>
                </a:lnTo>
                <a:lnTo>
                  <a:pt x="1707" y="177"/>
                </a:lnTo>
                <a:lnTo>
                  <a:pt x="1705" y="177"/>
                </a:lnTo>
                <a:lnTo>
                  <a:pt x="1705" y="178"/>
                </a:lnTo>
                <a:lnTo>
                  <a:pt x="1707" y="178"/>
                </a:lnTo>
                <a:lnTo>
                  <a:pt x="1708" y="178"/>
                </a:lnTo>
                <a:lnTo>
                  <a:pt x="1708" y="177"/>
                </a:lnTo>
                <a:lnTo>
                  <a:pt x="1710" y="177"/>
                </a:lnTo>
                <a:lnTo>
                  <a:pt x="1710" y="175"/>
                </a:lnTo>
                <a:lnTo>
                  <a:pt x="1708" y="175"/>
                </a:lnTo>
                <a:lnTo>
                  <a:pt x="1708" y="174"/>
                </a:lnTo>
                <a:lnTo>
                  <a:pt x="1708" y="172"/>
                </a:lnTo>
                <a:lnTo>
                  <a:pt x="1710" y="172"/>
                </a:lnTo>
                <a:lnTo>
                  <a:pt x="1710" y="171"/>
                </a:lnTo>
                <a:lnTo>
                  <a:pt x="1711" y="171"/>
                </a:lnTo>
                <a:lnTo>
                  <a:pt x="1711" y="172"/>
                </a:lnTo>
                <a:lnTo>
                  <a:pt x="1713" y="172"/>
                </a:lnTo>
                <a:lnTo>
                  <a:pt x="1713" y="174"/>
                </a:lnTo>
                <a:lnTo>
                  <a:pt x="1713" y="175"/>
                </a:lnTo>
                <a:lnTo>
                  <a:pt x="1714" y="175"/>
                </a:lnTo>
                <a:lnTo>
                  <a:pt x="1714" y="174"/>
                </a:lnTo>
                <a:lnTo>
                  <a:pt x="1714" y="172"/>
                </a:lnTo>
                <a:lnTo>
                  <a:pt x="1716" y="172"/>
                </a:lnTo>
                <a:lnTo>
                  <a:pt x="1716" y="171"/>
                </a:lnTo>
                <a:lnTo>
                  <a:pt x="1717" y="171"/>
                </a:lnTo>
                <a:lnTo>
                  <a:pt x="1717" y="169"/>
                </a:lnTo>
                <a:lnTo>
                  <a:pt x="1717" y="168"/>
                </a:lnTo>
                <a:lnTo>
                  <a:pt x="1717" y="166"/>
                </a:lnTo>
                <a:lnTo>
                  <a:pt x="1717" y="165"/>
                </a:lnTo>
                <a:lnTo>
                  <a:pt x="1716" y="165"/>
                </a:lnTo>
                <a:lnTo>
                  <a:pt x="1714" y="165"/>
                </a:lnTo>
                <a:lnTo>
                  <a:pt x="1717" y="163"/>
                </a:lnTo>
                <a:lnTo>
                  <a:pt x="1719" y="163"/>
                </a:lnTo>
                <a:lnTo>
                  <a:pt x="1720" y="163"/>
                </a:lnTo>
                <a:lnTo>
                  <a:pt x="1720" y="165"/>
                </a:lnTo>
                <a:lnTo>
                  <a:pt x="1719" y="166"/>
                </a:lnTo>
                <a:lnTo>
                  <a:pt x="1720" y="168"/>
                </a:lnTo>
                <a:lnTo>
                  <a:pt x="1720" y="166"/>
                </a:lnTo>
                <a:lnTo>
                  <a:pt x="1721" y="166"/>
                </a:lnTo>
                <a:lnTo>
                  <a:pt x="1721" y="168"/>
                </a:lnTo>
                <a:lnTo>
                  <a:pt x="1720" y="168"/>
                </a:lnTo>
                <a:lnTo>
                  <a:pt x="1719" y="168"/>
                </a:lnTo>
                <a:lnTo>
                  <a:pt x="1719" y="169"/>
                </a:lnTo>
                <a:lnTo>
                  <a:pt x="1719" y="171"/>
                </a:lnTo>
                <a:lnTo>
                  <a:pt x="1719" y="172"/>
                </a:lnTo>
                <a:lnTo>
                  <a:pt x="1720" y="171"/>
                </a:lnTo>
                <a:lnTo>
                  <a:pt x="1721" y="171"/>
                </a:lnTo>
                <a:lnTo>
                  <a:pt x="1723" y="171"/>
                </a:lnTo>
                <a:lnTo>
                  <a:pt x="1724" y="169"/>
                </a:lnTo>
                <a:lnTo>
                  <a:pt x="1724" y="169"/>
                </a:lnTo>
                <a:lnTo>
                  <a:pt x="1726" y="169"/>
                </a:lnTo>
                <a:lnTo>
                  <a:pt x="1727" y="169"/>
                </a:lnTo>
                <a:lnTo>
                  <a:pt x="1729" y="168"/>
                </a:lnTo>
                <a:lnTo>
                  <a:pt x="1730" y="168"/>
                </a:lnTo>
                <a:lnTo>
                  <a:pt x="1732" y="168"/>
                </a:lnTo>
                <a:lnTo>
                  <a:pt x="1732" y="166"/>
                </a:lnTo>
                <a:lnTo>
                  <a:pt x="1733" y="166"/>
                </a:lnTo>
                <a:lnTo>
                  <a:pt x="1735" y="166"/>
                </a:lnTo>
                <a:lnTo>
                  <a:pt x="1736" y="166"/>
                </a:lnTo>
                <a:lnTo>
                  <a:pt x="1736" y="165"/>
                </a:lnTo>
                <a:lnTo>
                  <a:pt x="1738" y="165"/>
                </a:lnTo>
                <a:lnTo>
                  <a:pt x="1739" y="163"/>
                </a:lnTo>
                <a:lnTo>
                  <a:pt x="1741" y="163"/>
                </a:lnTo>
                <a:lnTo>
                  <a:pt x="1742" y="163"/>
                </a:lnTo>
                <a:lnTo>
                  <a:pt x="1744" y="163"/>
                </a:lnTo>
                <a:lnTo>
                  <a:pt x="1745" y="163"/>
                </a:lnTo>
                <a:lnTo>
                  <a:pt x="1745" y="162"/>
                </a:lnTo>
                <a:lnTo>
                  <a:pt x="1746" y="162"/>
                </a:lnTo>
                <a:lnTo>
                  <a:pt x="1748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51" y="161"/>
                </a:lnTo>
                <a:lnTo>
                  <a:pt x="1752" y="161"/>
                </a:lnTo>
                <a:lnTo>
                  <a:pt x="1752" y="159"/>
                </a:lnTo>
                <a:lnTo>
                  <a:pt x="1754" y="159"/>
                </a:lnTo>
                <a:lnTo>
                  <a:pt x="1754" y="158"/>
                </a:lnTo>
                <a:lnTo>
                  <a:pt x="1754" y="156"/>
                </a:lnTo>
                <a:lnTo>
                  <a:pt x="1754" y="155"/>
                </a:lnTo>
                <a:lnTo>
                  <a:pt x="1754" y="153"/>
                </a:lnTo>
                <a:lnTo>
                  <a:pt x="1755" y="153"/>
                </a:lnTo>
                <a:lnTo>
                  <a:pt x="1755" y="152"/>
                </a:lnTo>
                <a:lnTo>
                  <a:pt x="1757" y="152"/>
                </a:lnTo>
                <a:lnTo>
                  <a:pt x="1758" y="150"/>
                </a:lnTo>
                <a:lnTo>
                  <a:pt x="1758" y="149"/>
                </a:lnTo>
                <a:lnTo>
                  <a:pt x="1758" y="147"/>
                </a:lnTo>
                <a:lnTo>
                  <a:pt x="1760" y="147"/>
                </a:lnTo>
                <a:lnTo>
                  <a:pt x="1760" y="147"/>
                </a:lnTo>
                <a:lnTo>
                  <a:pt x="1761" y="147"/>
                </a:lnTo>
                <a:lnTo>
                  <a:pt x="1763" y="147"/>
                </a:lnTo>
                <a:lnTo>
                  <a:pt x="1764" y="147"/>
                </a:lnTo>
                <a:lnTo>
                  <a:pt x="1766" y="147"/>
                </a:lnTo>
                <a:lnTo>
                  <a:pt x="1769" y="146"/>
                </a:lnTo>
                <a:lnTo>
                  <a:pt x="1770" y="146"/>
                </a:lnTo>
                <a:lnTo>
                  <a:pt x="1771" y="146"/>
                </a:lnTo>
                <a:lnTo>
                  <a:pt x="1771" y="144"/>
                </a:lnTo>
                <a:lnTo>
                  <a:pt x="1773" y="144"/>
                </a:lnTo>
                <a:lnTo>
                  <a:pt x="1774" y="144"/>
                </a:lnTo>
                <a:lnTo>
                  <a:pt x="1774" y="143"/>
                </a:lnTo>
                <a:lnTo>
                  <a:pt x="1773" y="143"/>
                </a:lnTo>
                <a:lnTo>
                  <a:pt x="1771" y="143"/>
                </a:lnTo>
                <a:lnTo>
                  <a:pt x="1770" y="143"/>
                </a:lnTo>
                <a:lnTo>
                  <a:pt x="1771" y="141"/>
                </a:lnTo>
                <a:lnTo>
                  <a:pt x="1773" y="141"/>
                </a:lnTo>
                <a:lnTo>
                  <a:pt x="1774" y="141"/>
                </a:lnTo>
                <a:lnTo>
                  <a:pt x="1776" y="141"/>
                </a:lnTo>
                <a:lnTo>
                  <a:pt x="1777" y="140"/>
                </a:lnTo>
                <a:lnTo>
                  <a:pt x="1779" y="140"/>
                </a:lnTo>
                <a:lnTo>
                  <a:pt x="1780" y="138"/>
                </a:lnTo>
                <a:lnTo>
                  <a:pt x="1779" y="138"/>
                </a:lnTo>
                <a:lnTo>
                  <a:pt x="1777" y="138"/>
                </a:lnTo>
                <a:lnTo>
                  <a:pt x="1776" y="138"/>
                </a:lnTo>
                <a:lnTo>
                  <a:pt x="1776" y="137"/>
                </a:lnTo>
                <a:lnTo>
                  <a:pt x="1777" y="137"/>
                </a:lnTo>
                <a:lnTo>
                  <a:pt x="1774" y="135"/>
                </a:lnTo>
                <a:lnTo>
                  <a:pt x="1773" y="135"/>
                </a:lnTo>
                <a:lnTo>
                  <a:pt x="1771" y="135"/>
                </a:lnTo>
                <a:lnTo>
                  <a:pt x="1773" y="134"/>
                </a:lnTo>
                <a:lnTo>
                  <a:pt x="1774" y="135"/>
                </a:lnTo>
                <a:lnTo>
                  <a:pt x="1777" y="135"/>
                </a:lnTo>
                <a:lnTo>
                  <a:pt x="1777" y="134"/>
                </a:lnTo>
                <a:lnTo>
                  <a:pt x="1779" y="134"/>
                </a:lnTo>
                <a:lnTo>
                  <a:pt x="1780" y="134"/>
                </a:lnTo>
                <a:lnTo>
                  <a:pt x="1780" y="133"/>
                </a:lnTo>
                <a:lnTo>
                  <a:pt x="1779" y="133"/>
                </a:lnTo>
                <a:lnTo>
                  <a:pt x="1777" y="133"/>
                </a:lnTo>
                <a:lnTo>
                  <a:pt x="1776" y="133"/>
                </a:lnTo>
                <a:lnTo>
                  <a:pt x="1774" y="133"/>
                </a:lnTo>
                <a:lnTo>
                  <a:pt x="1774" y="131"/>
                </a:lnTo>
                <a:lnTo>
                  <a:pt x="1773" y="131"/>
                </a:lnTo>
                <a:lnTo>
                  <a:pt x="1773" y="133"/>
                </a:lnTo>
                <a:lnTo>
                  <a:pt x="1771" y="133"/>
                </a:lnTo>
                <a:lnTo>
                  <a:pt x="1771" y="131"/>
                </a:lnTo>
                <a:lnTo>
                  <a:pt x="1770" y="131"/>
                </a:lnTo>
                <a:lnTo>
                  <a:pt x="1769" y="131"/>
                </a:lnTo>
                <a:lnTo>
                  <a:pt x="1767" y="131"/>
                </a:lnTo>
                <a:lnTo>
                  <a:pt x="1766" y="131"/>
                </a:lnTo>
                <a:lnTo>
                  <a:pt x="1764" y="131"/>
                </a:lnTo>
                <a:lnTo>
                  <a:pt x="1764" y="133"/>
                </a:lnTo>
                <a:lnTo>
                  <a:pt x="1763" y="131"/>
                </a:lnTo>
                <a:lnTo>
                  <a:pt x="1763" y="133"/>
                </a:lnTo>
                <a:lnTo>
                  <a:pt x="1761" y="133"/>
                </a:lnTo>
                <a:lnTo>
                  <a:pt x="1760" y="133"/>
                </a:lnTo>
                <a:lnTo>
                  <a:pt x="1760" y="133"/>
                </a:lnTo>
                <a:lnTo>
                  <a:pt x="1760" y="134"/>
                </a:lnTo>
                <a:lnTo>
                  <a:pt x="1758" y="134"/>
                </a:lnTo>
                <a:lnTo>
                  <a:pt x="1758" y="135"/>
                </a:lnTo>
                <a:lnTo>
                  <a:pt x="1757" y="135"/>
                </a:lnTo>
                <a:lnTo>
                  <a:pt x="1757" y="137"/>
                </a:lnTo>
                <a:lnTo>
                  <a:pt x="1755" y="137"/>
                </a:lnTo>
                <a:lnTo>
                  <a:pt x="1754" y="137"/>
                </a:lnTo>
                <a:lnTo>
                  <a:pt x="1754" y="138"/>
                </a:lnTo>
                <a:lnTo>
                  <a:pt x="1755" y="138"/>
                </a:lnTo>
                <a:lnTo>
                  <a:pt x="1754" y="140"/>
                </a:lnTo>
                <a:lnTo>
                  <a:pt x="1754" y="141"/>
                </a:lnTo>
                <a:lnTo>
                  <a:pt x="1755" y="140"/>
                </a:lnTo>
                <a:lnTo>
                  <a:pt x="1755" y="141"/>
                </a:lnTo>
                <a:lnTo>
                  <a:pt x="1754" y="141"/>
                </a:lnTo>
                <a:lnTo>
                  <a:pt x="1752" y="141"/>
                </a:lnTo>
                <a:lnTo>
                  <a:pt x="1751" y="141"/>
                </a:lnTo>
                <a:lnTo>
                  <a:pt x="1749" y="143"/>
                </a:lnTo>
                <a:lnTo>
                  <a:pt x="1749" y="144"/>
                </a:lnTo>
                <a:lnTo>
                  <a:pt x="1748" y="144"/>
                </a:lnTo>
                <a:lnTo>
                  <a:pt x="1746" y="144"/>
                </a:lnTo>
                <a:lnTo>
                  <a:pt x="1745" y="144"/>
                </a:lnTo>
                <a:lnTo>
                  <a:pt x="1744" y="144"/>
                </a:lnTo>
                <a:lnTo>
                  <a:pt x="1742" y="144"/>
                </a:lnTo>
                <a:lnTo>
                  <a:pt x="1741" y="144"/>
                </a:lnTo>
                <a:lnTo>
                  <a:pt x="1741" y="146"/>
                </a:lnTo>
                <a:lnTo>
                  <a:pt x="1739" y="146"/>
                </a:lnTo>
                <a:lnTo>
                  <a:pt x="1738" y="146"/>
                </a:lnTo>
                <a:lnTo>
                  <a:pt x="1738" y="147"/>
                </a:lnTo>
                <a:lnTo>
                  <a:pt x="1736" y="147"/>
                </a:lnTo>
                <a:lnTo>
                  <a:pt x="1736" y="149"/>
                </a:lnTo>
                <a:lnTo>
                  <a:pt x="1735" y="149"/>
                </a:lnTo>
                <a:lnTo>
                  <a:pt x="1733" y="149"/>
                </a:lnTo>
                <a:lnTo>
                  <a:pt x="1733" y="150"/>
                </a:lnTo>
                <a:lnTo>
                  <a:pt x="1732" y="150"/>
                </a:lnTo>
                <a:lnTo>
                  <a:pt x="1730" y="150"/>
                </a:lnTo>
                <a:lnTo>
                  <a:pt x="1730" y="152"/>
                </a:lnTo>
                <a:lnTo>
                  <a:pt x="1729" y="152"/>
                </a:lnTo>
                <a:lnTo>
                  <a:pt x="1727" y="152"/>
                </a:lnTo>
                <a:lnTo>
                  <a:pt x="1726" y="153"/>
                </a:lnTo>
                <a:lnTo>
                  <a:pt x="1724" y="153"/>
                </a:lnTo>
                <a:lnTo>
                  <a:pt x="1724" y="152"/>
                </a:lnTo>
                <a:lnTo>
                  <a:pt x="1726" y="152"/>
                </a:lnTo>
                <a:lnTo>
                  <a:pt x="1726" y="150"/>
                </a:lnTo>
                <a:lnTo>
                  <a:pt x="1724" y="150"/>
                </a:lnTo>
                <a:lnTo>
                  <a:pt x="1724" y="150"/>
                </a:lnTo>
                <a:lnTo>
                  <a:pt x="1724" y="152"/>
                </a:lnTo>
                <a:lnTo>
                  <a:pt x="1723" y="152"/>
                </a:lnTo>
                <a:lnTo>
                  <a:pt x="1721" y="152"/>
                </a:lnTo>
                <a:lnTo>
                  <a:pt x="1721" y="153"/>
                </a:lnTo>
                <a:lnTo>
                  <a:pt x="1720" y="153"/>
                </a:lnTo>
                <a:lnTo>
                  <a:pt x="1719" y="153"/>
                </a:lnTo>
                <a:lnTo>
                  <a:pt x="1719" y="155"/>
                </a:lnTo>
                <a:lnTo>
                  <a:pt x="1717" y="155"/>
                </a:lnTo>
                <a:lnTo>
                  <a:pt x="1717" y="156"/>
                </a:lnTo>
                <a:lnTo>
                  <a:pt x="1719" y="156"/>
                </a:lnTo>
                <a:lnTo>
                  <a:pt x="1721" y="155"/>
                </a:lnTo>
                <a:lnTo>
                  <a:pt x="1720" y="156"/>
                </a:lnTo>
                <a:lnTo>
                  <a:pt x="1719" y="156"/>
                </a:lnTo>
                <a:lnTo>
                  <a:pt x="1719" y="158"/>
                </a:lnTo>
                <a:lnTo>
                  <a:pt x="1717" y="158"/>
                </a:lnTo>
                <a:lnTo>
                  <a:pt x="1716" y="159"/>
                </a:lnTo>
                <a:lnTo>
                  <a:pt x="1714" y="159"/>
                </a:lnTo>
                <a:lnTo>
                  <a:pt x="1714" y="161"/>
                </a:lnTo>
                <a:lnTo>
                  <a:pt x="1713" y="161"/>
                </a:lnTo>
                <a:lnTo>
                  <a:pt x="1711" y="161"/>
                </a:lnTo>
                <a:lnTo>
                  <a:pt x="1710" y="161"/>
                </a:lnTo>
                <a:lnTo>
                  <a:pt x="1708" y="161"/>
                </a:lnTo>
                <a:lnTo>
                  <a:pt x="1707" y="161"/>
                </a:lnTo>
                <a:lnTo>
                  <a:pt x="1707" y="161"/>
                </a:lnTo>
                <a:lnTo>
                  <a:pt x="1705" y="161"/>
                </a:lnTo>
                <a:lnTo>
                  <a:pt x="1704" y="161"/>
                </a:lnTo>
                <a:lnTo>
                  <a:pt x="1704" y="162"/>
                </a:lnTo>
                <a:lnTo>
                  <a:pt x="1702" y="162"/>
                </a:lnTo>
                <a:lnTo>
                  <a:pt x="1702" y="161"/>
                </a:lnTo>
                <a:lnTo>
                  <a:pt x="1704" y="161"/>
                </a:lnTo>
                <a:lnTo>
                  <a:pt x="1705" y="161"/>
                </a:lnTo>
                <a:lnTo>
                  <a:pt x="1705" y="159"/>
                </a:lnTo>
                <a:lnTo>
                  <a:pt x="1705" y="158"/>
                </a:lnTo>
                <a:lnTo>
                  <a:pt x="1705" y="156"/>
                </a:lnTo>
                <a:lnTo>
                  <a:pt x="1707" y="156"/>
                </a:lnTo>
                <a:lnTo>
                  <a:pt x="1707" y="155"/>
                </a:lnTo>
                <a:lnTo>
                  <a:pt x="1708" y="155"/>
                </a:lnTo>
                <a:lnTo>
                  <a:pt x="1708" y="153"/>
                </a:lnTo>
                <a:lnTo>
                  <a:pt x="1710" y="153"/>
                </a:lnTo>
                <a:lnTo>
                  <a:pt x="1711" y="153"/>
                </a:lnTo>
                <a:lnTo>
                  <a:pt x="1711" y="152"/>
                </a:lnTo>
                <a:lnTo>
                  <a:pt x="1713" y="152"/>
                </a:lnTo>
                <a:lnTo>
                  <a:pt x="1714" y="152"/>
                </a:lnTo>
                <a:lnTo>
                  <a:pt x="1714" y="150"/>
                </a:lnTo>
                <a:lnTo>
                  <a:pt x="1716" y="150"/>
                </a:lnTo>
                <a:lnTo>
                  <a:pt x="1716" y="149"/>
                </a:lnTo>
                <a:lnTo>
                  <a:pt x="1717" y="149"/>
                </a:lnTo>
                <a:lnTo>
                  <a:pt x="1719" y="149"/>
                </a:lnTo>
                <a:lnTo>
                  <a:pt x="1716" y="150"/>
                </a:lnTo>
                <a:lnTo>
                  <a:pt x="1717" y="150"/>
                </a:lnTo>
                <a:lnTo>
                  <a:pt x="1719" y="150"/>
                </a:lnTo>
                <a:lnTo>
                  <a:pt x="1720" y="150"/>
                </a:lnTo>
                <a:lnTo>
                  <a:pt x="1720" y="149"/>
                </a:lnTo>
                <a:lnTo>
                  <a:pt x="1721" y="149"/>
                </a:lnTo>
                <a:lnTo>
                  <a:pt x="1721" y="147"/>
                </a:lnTo>
                <a:lnTo>
                  <a:pt x="1723" y="147"/>
                </a:lnTo>
                <a:lnTo>
                  <a:pt x="1723" y="146"/>
                </a:lnTo>
                <a:lnTo>
                  <a:pt x="1724" y="146"/>
                </a:lnTo>
                <a:lnTo>
                  <a:pt x="1724" y="146"/>
                </a:lnTo>
                <a:lnTo>
                  <a:pt x="1724" y="144"/>
                </a:lnTo>
                <a:lnTo>
                  <a:pt x="1726" y="144"/>
                </a:lnTo>
                <a:lnTo>
                  <a:pt x="1726" y="143"/>
                </a:lnTo>
                <a:lnTo>
                  <a:pt x="1727" y="141"/>
                </a:lnTo>
                <a:lnTo>
                  <a:pt x="1726" y="141"/>
                </a:lnTo>
                <a:lnTo>
                  <a:pt x="1726" y="140"/>
                </a:lnTo>
                <a:lnTo>
                  <a:pt x="1727" y="138"/>
                </a:lnTo>
                <a:lnTo>
                  <a:pt x="1726" y="138"/>
                </a:lnTo>
                <a:lnTo>
                  <a:pt x="1724" y="138"/>
                </a:lnTo>
                <a:lnTo>
                  <a:pt x="1724" y="138"/>
                </a:lnTo>
                <a:lnTo>
                  <a:pt x="1724" y="140"/>
                </a:lnTo>
                <a:lnTo>
                  <a:pt x="1723" y="140"/>
                </a:lnTo>
                <a:lnTo>
                  <a:pt x="1721" y="140"/>
                </a:lnTo>
                <a:lnTo>
                  <a:pt x="1720" y="140"/>
                </a:lnTo>
                <a:lnTo>
                  <a:pt x="1719" y="141"/>
                </a:lnTo>
                <a:lnTo>
                  <a:pt x="1717" y="141"/>
                </a:lnTo>
                <a:lnTo>
                  <a:pt x="1717" y="143"/>
                </a:lnTo>
                <a:lnTo>
                  <a:pt x="1716" y="143"/>
                </a:lnTo>
                <a:lnTo>
                  <a:pt x="1716" y="144"/>
                </a:lnTo>
                <a:lnTo>
                  <a:pt x="1714" y="144"/>
                </a:lnTo>
                <a:lnTo>
                  <a:pt x="1713" y="144"/>
                </a:lnTo>
                <a:lnTo>
                  <a:pt x="1713" y="146"/>
                </a:lnTo>
                <a:lnTo>
                  <a:pt x="1711" y="146"/>
                </a:lnTo>
                <a:lnTo>
                  <a:pt x="1710" y="146"/>
                </a:lnTo>
                <a:lnTo>
                  <a:pt x="1708" y="146"/>
                </a:lnTo>
                <a:lnTo>
                  <a:pt x="1708" y="147"/>
                </a:lnTo>
                <a:lnTo>
                  <a:pt x="1707" y="147"/>
                </a:lnTo>
                <a:lnTo>
                  <a:pt x="1705" y="147"/>
                </a:lnTo>
                <a:lnTo>
                  <a:pt x="1705" y="149"/>
                </a:lnTo>
                <a:lnTo>
                  <a:pt x="1704" y="149"/>
                </a:lnTo>
                <a:lnTo>
                  <a:pt x="1702" y="149"/>
                </a:lnTo>
                <a:lnTo>
                  <a:pt x="1702" y="150"/>
                </a:lnTo>
                <a:lnTo>
                  <a:pt x="1701" y="150"/>
                </a:lnTo>
                <a:lnTo>
                  <a:pt x="1701" y="149"/>
                </a:lnTo>
                <a:lnTo>
                  <a:pt x="1702" y="149"/>
                </a:lnTo>
                <a:lnTo>
                  <a:pt x="1702" y="147"/>
                </a:lnTo>
                <a:lnTo>
                  <a:pt x="1704" y="147"/>
                </a:lnTo>
                <a:lnTo>
                  <a:pt x="1704" y="146"/>
                </a:lnTo>
                <a:lnTo>
                  <a:pt x="1705" y="146"/>
                </a:lnTo>
                <a:lnTo>
                  <a:pt x="1707" y="146"/>
                </a:lnTo>
                <a:lnTo>
                  <a:pt x="1707" y="144"/>
                </a:lnTo>
                <a:lnTo>
                  <a:pt x="1708" y="144"/>
                </a:lnTo>
                <a:lnTo>
                  <a:pt x="1710" y="144"/>
                </a:lnTo>
                <a:lnTo>
                  <a:pt x="1710" y="143"/>
                </a:lnTo>
                <a:lnTo>
                  <a:pt x="1711" y="143"/>
                </a:lnTo>
                <a:lnTo>
                  <a:pt x="1711" y="141"/>
                </a:lnTo>
                <a:lnTo>
                  <a:pt x="1713" y="141"/>
                </a:lnTo>
                <a:lnTo>
                  <a:pt x="1713" y="140"/>
                </a:lnTo>
                <a:lnTo>
                  <a:pt x="1714" y="138"/>
                </a:lnTo>
                <a:lnTo>
                  <a:pt x="1713" y="138"/>
                </a:lnTo>
                <a:lnTo>
                  <a:pt x="1713" y="137"/>
                </a:lnTo>
                <a:lnTo>
                  <a:pt x="1714" y="138"/>
                </a:lnTo>
                <a:lnTo>
                  <a:pt x="1716" y="137"/>
                </a:lnTo>
                <a:lnTo>
                  <a:pt x="1716" y="138"/>
                </a:lnTo>
                <a:lnTo>
                  <a:pt x="1717" y="138"/>
                </a:lnTo>
                <a:lnTo>
                  <a:pt x="1717" y="137"/>
                </a:lnTo>
                <a:lnTo>
                  <a:pt x="1719" y="137"/>
                </a:lnTo>
                <a:lnTo>
                  <a:pt x="1720" y="137"/>
                </a:lnTo>
                <a:lnTo>
                  <a:pt x="1720" y="135"/>
                </a:lnTo>
                <a:lnTo>
                  <a:pt x="1719" y="135"/>
                </a:lnTo>
                <a:lnTo>
                  <a:pt x="1717" y="135"/>
                </a:lnTo>
                <a:lnTo>
                  <a:pt x="1716" y="135"/>
                </a:lnTo>
                <a:lnTo>
                  <a:pt x="1714" y="135"/>
                </a:lnTo>
                <a:lnTo>
                  <a:pt x="1713" y="135"/>
                </a:lnTo>
                <a:lnTo>
                  <a:pt x="1713" y="134"/>
                </a:lnTo>
                <a:lnTo>
                  <a:pt x="1713" y="133"/>
                </a:lnTo>
                <a:lnTo>
                  <a:pt x="1714" y="133"/>
                </a:lnTo>
                <a:lnTo>
                  <a:pt x="1714" y="131"/>
                </a:lnTo>
                <a:lnTo>
                  <a:pt x="1716" y="131"/>
                </a:lnTo>
                <a:lnTo>
                  <a:pt x="1717" y="131"/>
                </a:lnTo>
                <a:lnTo>
                  <a:pt x="1719" y="131"/>
                </a:lnTo>
                <a:lnTo>
                  <a:pt x="1721" y="130"/>
                </a:lnTo>
                <a:lnTo>
                  <a:pt x="1723" y="130"/>
                </a:lnTo>
                <a:lnTo>
                  <a:pt x="1723" y="128"/>
                </a:lnTo>
                <a:lnTo>
                  <a:pt x="1721" y="128"/>
                </a:lnTo>
                <a:lnTo>
                  <a:pt x="1723" y="127"/>
                </a:lnTo>
                <a:lnTo>
                  <a:pt x="1724" y="127"/>
                </a:lnTo>
                <a:lnTo>
                  <a:pt x="1724" y="128"/>
                </a:lnTo>
                <a:lnTo>
                  <a:pt x="1724" y="128"/>
                </a:lnTo>
                <a:lnTo>
                  <a:pt x="1726" y="128"/>
                </a:lnTo>
                <a:lnTo>
                  <a:pt x="1727" y="128"/>
                </a:lnTo>
                <a:lnTo>
                  <a:pt x="1727" y="127"/>
                </a:lnTo>
                <a:lnTo>
                  <a:pt x="1726" y="125"/>
                </a:lnTo>
                <a:lnTo>
                  <a:pt x="1727" y="125"/>
                </a:lnTo>
                <a:lnTo>
                  <a:pt x="1727" y="127"/>
                </a:lnTo>
                <a:lnTo>
                  <a:pt x="1729" y="127"/>
                </a:lnTo>
                <a:lnTo>
                  <a:pt x="1729" y="125"/>
                </a:lnTo>
                <a:lnTo>
                  <a:pt x="1729" y="124"/>
                </a:lnTo>
                <a:lnTo>
                  <a:pt x="1730" y="124"/>
                </a:lnTo>
                <a:lnTo>
                  <a:pt x="1730" y="124"/>
                </a:lnTo>
                <a:lnTo>
                  <a:pt x="1730" y="122"/>
                </a:lnTo>
                <a:lnTo>
                  <a:pt x="1730" y="121"/>
                </a:lnTo>
                <a:lnTo>
                  <a:pt x="1732" y="121"/>
                </a:lnTo>
                <a:lnTo>
                  <a:pt x="1733" y="121"/>
                </a:lnTo>
                <a:lnTo>
                  <a:pt x="1735" y="119"/>
                </a:lnTo>
                <a:lnTo>
                  <a:pt x="1736" y="119"/>
                </a:lnTo>
                <a:lnTo>
                  <a:pt x="1736" y="118"/>
                </a:lnTo>
                <a:lnTo>
                  <a:pt x="1738" y="118"/>
                </a:lnTo>
                <a:lnTo>
                  <a:pt x="1739" y="118"/>
                </a:lnTo>
                <a:lnTo>
                  <a:pt x="1739" y="116"/>
                </a:lnTo>
                <a:lnTo>
                  <a:pt x="1741" y="116"/>
                </a:lnTo>
                <a:lnTo>
                  <a:pt x="1741" y="115"/>
                </a:lnTo>
                <a:lnTo>
                  <a:pt x="1742" y="115"/>
                </a:lnTo>
                <a:lnTo>
                  <a:pt x="1742" y="113"/>
                </a:lnTo>
                <a:lnTo>
                  <a:pt x="1742" y="112"/>
                </a:lnTo>
                <a:lnTo>
                  <a:pt x="1744" y="112"/>
                </a:lnTo>
                <a:lnTo>
                  <a:pt x="1745" y="112"/>
                </a:lnTo>
                <a:lnTo>
                  <a:pt x="1745" y="110"/>
                </a:lnTo>
                <a:lnTo>
                  <a:pt x="1744" y="110"/>
                </a:lnTo>
                <a:lnTo>
                  <a:pt x="1742" y="110"/>
                </a:lnTo>
                <a:lnTo>
                  <a:pt x="1742" y="109"/>
                </a:lnTo>
                <a:lnTo>
                  <a:pt x="1741" y="109"/>
                </a:lnTo>
                <a:lnTo>
                  <a:pt x="1739" y="109"/>
                </a:lnTo>
                <a:lnTo>
                  <a:pt x="1738" y="109"/>
                </a:lnTo>
                <a:lnTo>
                  <a:pt x="1741" y="110"/>
                </a:lnTo>
                <a:lnTo>
                  <a:pt x="1741" y="112"/>
                </a:lnTo>
                <a:lnTo>
                  <a:pt x="1739" y="112"/>
                </a:lnTo>
                <a:lnTo>
                  <a:pt x="1741" y="110"/>
                </a:lnTo>
                <a:lnTo>
                  <a:pt x="1739" y="110"/>
                </a:lnTo>
                <a:lnTo>
                  <a:pt x="1738" y="110"/>
                </a:lnTo>
                <a:lnTo>
                  <a:pt x="1736" y="110"/>
                </a:lnTo>
                <a:lnTo>
                  <a:pt x="1735" y="110"/>
                </a:lnTo>
                <a:lnTo>
                  <a:pt x="1735" y="112"/>
                </a:lnTo>
                <a:lnTo>
                  <a:pt x="1733" y="112"/>
                </a:lnTo>
                <a:lnTo>
                  <a:pt x="1732" y="112"/>
                </a:lnTo>
                <a:lnTo>
                  <a:pt x="1730" y="112"/>
                </a:lnTo>
                <a:lnTo>
                  <a:pt x="1729" y="112"/>
                </a:lnTo>
                <a:lnTo>
                  <a:pt x="1727" y="112"/>
                </a:lnTo>
                <a:lnTo>
                  <a:pt x="1727" y="113"/>
                </a:lnTo>
                <a:lnTo>
                  <a:pt x="1727" y="115"/>
                </a:lnTo>
                <a:lnTo>
                  <a:pt x="1726" y="115"/>
                </a:lnTo>
                <a:lnTo>
                  <a:pt x="1724" y="115"/>
                </a:lnTo>
                <a:lnTo>
                  <a:pt x="1724" y="116"/>
                </a:lnTo>
                <a:lnTo>
                  <a:pt x="1724" y="116"/>
                </a:lnTo>
                <a:lnTo>
                  <a:pt x="1723" y="116"/>
                </a:lnTo>
                <a:lnTo>
                  <a:pt x="1724" y="115"/>
                </a:lnTo>
                <a:lnTo>
                  <a:pt x="1723" y="115"/>
                </a:lnTo>
                <a:lnTo>
                  <a:pt x="1721" y="115"/>
                </a:lnTo>
                <a:lnTo>
                  <a:pt x="1720" y="115"/>
                </a:lnTo>
                <a:lnTo>
                  <a:pt x="1720" y="116"/>
                </a:lnTo>
                <a:lnTo>
                  <a:pt x="1719" y="116"/>
                </a:lnTo>
                <a:lnTo>
                  <a:pt x="1717" y="116"/>
                </a:lnTo>
                <a:lnTo>
                  <a:pt x="1716" y="118"/>
                </a:lnTo>
                <a:lnTo>
                  <a:pt x="1714" y="118"/>
                </a:lnTo>
                <a:lnTo>
                  <a:pt x="1714" y="119"/>
                </a:lnTo>
                <a:lnTo>
                  <a:pt x="1713" y="119"/>
                </a:lnTo>
                <a:lnTo>
                  <a:pt x="1711" y="119"/>
                </a:lnTo>
                <a:lnTo>
                  <a:pt x="1710" y="121"/>
                </a:lnTo>
                <a:lnTo>
                  <a:pt x="1708" y="121"/>
                </a:lnTo>
                <a:lnTo>
                  <a:pt x="1707" y="121"/>
                </a:lnTo>
                <a:lnTo>
                  <a:pt x="1707" y="122"/>
                </a:lnTo>
                <a:lnTo>
                  <a:pt x="1705" y="122"/>
                </a:lnTo>
                <a:lnTo>
                  <a:pt x="1705" y="124"/>
                </a:lnTo>
                <a:lnTo>
                  <a:pt x="1707" y="124"/>
                </a:lnTo>
                <a:lnTo>
                  <a:pt x="1710" y="122"/>
                </a:lnTo>
                <a:lnTo>
                  <a:pt x="1708" y="124"/>
                </a:lnTo>
                <a:lnTo>
                  <a:pt x="1707" y="124"/>
                </a:lnTo>
                <a:lnTo>
                  <a:pt x="1707" y="124"/>
                </a:lnTo>
                <a:lnTo>
                  <a:pt x="1705" y="124"/>
                </a:lnTo>
                <a:lnTo>
                  <a:pt x="1704" y="124"/>
                </a:lnTo>
                <a:lnTo>
                  <a:pt x="1702" y="124"/>
                </a:lnTo>
                <a:lnTo>
                  <a:pt x="1701" y="124"/>
                </a:lnTo>
                <a:lnTo>
                  <a:pt x="1701" y="125"/>
                </a:lnTo>
                <a:lnTo>
                  <a:pt x="1699" y="125"/>
                </a:lnTo>
                <a:lnTo>
                  <a:pt x="1698" y="125"/>
                </a:lnTo>
                <a:lnTo>
                  <a:pt x="1696" y="125"/>
                </a:lnTo>
                <a:lnTo>
                  <a:pt x="1695" y="127"/>
                </a:lnTo>
                <a:lnTo>
                  <a:pt x="1694" y="127"/>
                </a:lnTo>
                <a:lnTo>
                  <a:pt x="1694" y="128"/>
                </a:lnTo>
                <a:lnTo>
                  <a:pt x="1692" y="128"/>
                </a:lnTo>
                <a:lnTo>
                  <a:pt x="1691" y="130"/>
                </a:lnTo>
                <a:lnTo>
                  <a:pt x="1692" y="130"/>
                </a:lnTo>
                <a:lnTo>
                  <a:pt x="1691" y="131"/>
                </a:lnTo>
                <a:lnTo>
                  <a:pt x="1689" y="133"/>
                </a:lnTo>
                <a:lnTo>
                  <a:pt x="1691" y="133"/>
                </a:lnTo>
                <a:lnTo>
                  <a:pt x="1692" y="133"/>
                </a:lnTo>
                <a:lnTo>
                  <a:pt x="1692" y="134"/>
                </a:lnTo>
                <a:lnTo>
                  <a:pt x="1694" y="134"/>
                </a:lnTo>
                <a:lnTo>
                  <a:pt x="1695" y="134"/>
                </a:lnTo>
                <a:lnTo>
                  <a:pt x="1695" y="135"/>
                </a:lnTo>
                <a:lnTo>
                  <a:pt x="1696" y="135"/>
                </a:lnTo>
                <a:lnTo>
                  <a:pt x="1698" y="135"/>
                </a:lnTo>
                <a:lnTo>
                  <a:pt x="1699" y="135"/>
                </a:lnTo>
                <a:lnTo>
                  <a:pt x="1698" y="137"/>
                </a:lnTo>
                <a:lnTo>
                  <a:pt x="1696" y="137"/>
                </a:lnTo>
                <a:lnTo>
                  <a:pt x="1696" y="138"/>
                </a:lnTo>
                <a:lnTo>
                  <a:pt x="1695" y="138"/>
                </a:lnTo>
                <a:lnTo>
                  <a:pt x="1694" y="138"/>
                </a:lnTo>
                <a:lnTo>
                  <a:pt x="1695" y="137"/>
                </a:lnTo>
                <a:lnTo>
                  <a:pt x="1694" y="137"/>
                </a:lnTo>
                <a:lnTo>
                  <a:pt x="1692" y="137"/>
                </a:lnTo>
                <a:lnTo>
                  <a:pt x="1691" y="137"/>
                </a:lnTo>
                <a:lnTo>
                  <a:pt x="1691" y="138"/>
                </a:lnTo>
                <a:lnTo>
                  <a:pt x="1689" y="138"/>
                </a:lnTo>
                <a:lnTo>
                  <a:pt x="1689" y="140"/>
                </a:lnTo>
                <a:lnTo>
                  <a:pt x="1688" y="141"/>
                </a:lnTo>
                <a:lnTo>
                  <a:pt x="1689" y="141"/>
                </a:lnTo>
                <a:lnTo>
                  <a:pt x="1689" y="141"/>
                </a:lnTo>
                <a:lnTo>
                  <a:pt x="1689" y="140"/>
                </a:lnTo>
                <a:lnTo>
                  <a:pt x="1691" y="140"/>
                </a:lnTo>
                <a:lnTo>
                  <a:pt x="1689" y="141"/>
                </a:lnTo>
                <a:lnTo>
                  <a:pt x="1689" y="143"/>
                </a:lnTo>
                <a:lnTo>
                  <a:pt x="1689" y="143"/>
                </a:lnTo>
                <a:lnTo>
                  <a:pt x="1688" y="143"/>
                </a:lnTo>
                <a:lnTo>
                  <a:pt x="1688" y="144"/>
                </a:lnTo>
                <a:lnTo>
                  <a:pt x="1686" y="144"/>
                </a:lnTo>
                <a:lnTo>
                  <a:pt x="1685" y="144"/>
                </a:lnTo>
                <a:lnTo>
                  <a:pt x="1685" y="146"/>
                </a:lnTo>
                <a:lnTo>
                  <a:pt x="1683" y="146"/>
                </a:lnTo>
                <a:lnTo>
                  <a:pt x="1682" y="147"/>
                </a:lnTo>
                <a:lnTo>
                  <a:pt x="1680" y="147"/>
                </a:lnTo>
                <a:lnTo>
                  <a:pt x="1679" y="147"/>
                </a:lnTo>
                <a:lnTo>
                  <a:pt x="1676" y="149"/>
                </a:lnTo>
                <a:lnTo>
                  <a:pt x="1674" y="149"/>
                </a:lnTo>
                <a:lnTo>
                  <a:pt x="1673" y="150"/>
                </a:lnTo>
                <a:lnTo>
                  <a:pt x="1671" y="150"/>
                </a:lnTo>
                <a:lnTo>
                  <a:pt x="1670" y="150"/>
                </a:lnTo>
                <a:lnTo>
                  <a:pt x="1669" y="150"/>
                </a:lnTo>
                <a:lnTo>
                  <a:pt x="1669" y="152"/>
                </a:lnTo>
                <a:lnTo>
                  <a:pt x="1667" y="152"/>
                </a:lnTo>
                <a:lnTo>
                  <a:pt x="1666" y="152"/>
                </a:lnTo>
                <a:lnTo>
                  <a:pt x="1664" y="152"/>
                </a:lnTo>
                <a:lnTo>
                  <a:pt x="1664" y="153"/>
                </a:lnTo>
                <a:lnTo>
                  <a:pt x="1663" y="153"/>
                </a:lnTo>
                <a:lnTo>
                  <a:pt x="1664" y="152"/>
                </a:lnTo>
                <a:lnTo>
                  <a:pt x="1663" y="152"/>
                </a:lnTo>
                <a:lnTo>
                  <a:pt x="1661" y="153"/>
                </a:lnTo>
                <a:lnTo>
                  <a:pt x="1661" y="152"/>
                </a:lnTo>
                <a:lnTo>
                  <a:pt x="1660" y="152"/>
                </a:lnTo>
                <a:lnTo>
                  <a:pt x="1660" y="153"/>
                </a:lnTo>
                <a:lnTo>
                  <a:pt x="1658" y="153"/>
                </a:lnTo>
                <a:lnTo>
                  <a:pt x="1657" y="153"/>
                </a:lnTo>
                <a:lnTo>
                  <a:pt x="1655" y="155"/>
                </a:lnTo>
                <a:lnTo>
                  <a:pt x="1654" y="155"/>
                </a:lnTo>
                <a:lnTo>
                  <a:pt x="1654" y="156"/>
                </a:lnTo>
                <a:lnTo>
                  <a:pt x="1654" y="156"/>
                </a:lnTo>
                <a:lnTo>
                  <a:pt x="1652" y="156"/>
                </a:lnTo>
                <a:lnTo>
                  <a:pt x="1652" y="158"/>
                </a:lnTo>
                <a:lnTo>
                  <a:pt x="1652" y="159"/>
                </a:lnTo>
                <a:lnTo>
                  <a:pt x="1651" y="159"/>
                </a:lnTo>
                <a:lnTo>
                  <a:pt x="1649" y="159"/>
                </a:lnTo>
                <a:lnTo>
                  <a:pt x="1649" y="161"/>
                </a:lnTo>
                <a:lnTo>
                  <a:pt x="1648" y="161"/>
                </a:lnTo>
                <a:lnTo>
                  <a:pt x="1648" y="161"/>
                </a:lnTo>
                <a:lnTo>
                  <a:pt x="1646" y="161"/>
                </a:lnTo>
                <a:lnTo>
                  <a:pt x="1645" y="161"/>
                </a:lnTo>
                <a:lnTo>
                  <a:pt x="1644" y="162"/>
                </a:lnTo>
                <a:lnTo>
                  <a:pt x="1644" y="161"/>
                </a:lnTo>
                <a:lnTo>
                  <a:pt x="1645" y="161"/>
                </a:lnTo>
                <a:lnTo>
                  <a:pt x="1645" y="161"/>
                </a:lnTo>
                <a:lnTo>
                  <a:pt x="1642" y="161"/>
                </a:lnTo>
                <a:lnTo>
                  <a:pt x="1641" y="161"/>
                </a:lnTo>
                <a:lnTo>
                  <a:pt x="1641" y="161"/>
                </a:lnTo>
                <a:lnTo>
                  <a:pt x="1642" y="161"/>
                </a:lnTo>
                <a:lnTo>
                  <a:pt x="1642" y="159"/>
                </a:lnTo>
                <a:lnTo>
                  <a:pt x="1644" y="159"/>
                </a:lnTo>
                <a:lnTo>
                  <a:pt x="1644" y="158"/>
                </a:lnTo>
                <a:lnTo>
                  <a:pt x="1645" y="158"/>
                </a:lnTo>
                <a:lnTo>
                  <a:pt x="1646" y="158"/>
                </a:lnTo>
                <a:lnTo>
                  <a:pt x="1648" y="156"/>
                </a:lnTo>
                <a:lnTo>
                  <a:pt x="1649" y="156"/>
                </a:lnTo>
                <a:lnTo>
                  <a:pt x="1651" y="155"/>
                </a:lnTo>
                <a:lnTo>
                  <a:pt x="1652" y="155"/>
                </a:lnTo>
                <a:lnTo>
                  <a:pt x="1654" y="153"/>
                </a:lnTo>
                <a:lnTo>
                  <a:pt x="1652" y="153"/>
                </a:lnTo>
                <a:lnTo>
                  <a:pt x="1651" y="153"/>
                </a:lnTo>
                <a:lnTo>
                  <a:pt x="1651" y="152"/>
                </a:lnTo>
                <a:lnTo>
                  <a:pt x="1652" y="152"/>
                </a:lnTo>
                <a:lnTo>
                  <a:pt x="1654" y="152"/>
                </a:lnTo>
                <a:lnTo>
                  <a:pt x="1654" y="150"/>
                </a:lnTo>
                <a:lnTo>
                  <a:pt x="1654" y="150"/>
                </a:lnTo>
                <a:lnTo>
                  <a:pt x="1654" y="149"/>
                </a:lnTo>
                <a:lnTo>
                  <a:pt x="1654" y="149"/>
                </a:lnTo>
                <a:lnTo>
                  <a:pt x="1654" y="147"/>
                </a:lnTo>
                <a:lnTo>
                  <a:pt x="1654" y="147"/>
                </a:lnTo>
                <a:lnTo>
                  <a:pt x="1652" y="147"/>
                </a:lnTo>
                <a:lnTo>
                  <a:pt x="1651" y="147"/>
                </a:lnTo>
                <a:lnTo>
                  <a:pt x="1651" y="149"/>
                </a:lnTo>
                <a:lnTo>
                  <a:pt x="1649" y="149"/>
                </a:lnTo>
                <a:lnTo>
                  <a:pt x="1648" y="149"/>
                </a:lnTo>
                <a:lnTo>
                  <a:pt x="1646" y="149"/>
                </a:lnTo>
                <a:lnTo>
                  <a:pt x="1645" y="149"/>
                </a:lnTo>
                <a:lnTo>
                  <a:pt x="1644" y="149"/>
                </a:lnTo>
                <a:lnTo>
                  <a:pt x="1642" y="150"/>
                </a:lnTo>
                <a:lnTo>
                  <a:pt x="1642" y="152"/>
                </a:lnTo>
                <a:lnTo>
                  <a:pt x="1641" y="152"/>
                </a:lnTo>
                <a:lnTo>
                  <a:pt x="1639" y="152"/>
                </a:lnTo>
                <a:lnTo>
                  <a:pt x="1638" y="153"/>
                </a:lnTo>
                <a:lnTo>
                  <a:pt x="1638" y="152"/>
                </a:lnTo>
                <a:lnTo>
                  <a:pt x="1636" y="152"/>
                </a:lnTo>
                <a:lnTo>
                  <a:pt x="1636" y="153"/>
                </a:lnTo>
                <a:lnTo>
                  <a:pt x="1635" y="153"/>
                </a:lnTo>
                <a:lnTo>
                  <a:pt x="1635" y="155"/>
                </a:lnTo>
                <a:lnTo>
                  <a:pt x="1635" y="156"/>
                </a:lnTo>
                <a:lnTo>
                  <a:pt x="1636" y="155"/>
                </a:lnTo>
                <a:lnTo>
                  <a:pt x="1638" y="155"/>
                </a:lnTo>
                <a:lnTo>
                  <a:pt x="1639" y="155"/>
                </a:lnTo>
                <a:lnTo>
                  <a:pt x="1641" y="153"/>
                </a:lnTo>
                <a:lnTo>
                  <a:pt x="1642" y="153"/>
                </a:lnTo>
                <a:lnTo>
                  <a:pt x="1644" y="153"/>
                </a:lnTo>
                <a:lnTo>
                  <a:pt x="1644" y="155"/>
                </a:lnTo>
                <a:lnTo>
                  <a:pt x="1644" y="156"/>
                </a:lnTo>
                <a:lnTo>
                  <a:pt x="1642" y="156"/>
                </a:lnTo>
                <a:lnTo>
                  <a:pt x="1641" y="158"/>
                </a:lnTo>
                <a:lnTo>
                  <a:pt x="1639" y="158"/>
                </a:lnTo>
                <a:lnTo>
                  <a:pt x="1639" y="156"/>
                </a:lnTo>
                <a:lnTo>
                  <a:pt x="1638" y="156"/>
                </a:lnTo>
                <a:lnTo>
                  <a:pt x="1638" y="158"/>
                </a:lnTo>
                <a:lnTo>
                  <a:pt x="1636" y="158"/>
                </a:lnTo>
                <a:lnTo>
                  <a:pt x="1636" y="156"/>
                </a:lnTo>
                <a:lnTo>
                  <a:pt x="1635" y="156"/>
                </a:lnTo>
                <a:lnTo>
                  <a:pt x="1633" y="156"/>
                </a:lnTo>
                <a:lnTo>
                  <a:pt x="1632" y="156"/>
                </a:lnTo>
                <a:lnTo>
                  <a:pt x="1630" y="156"/>
                </a:lnTo>
                <a:lnTo>
                  <a:pt x="1629" y="156"/>
                </a:lnTo>
                <a:lnTo>
                  <a:pt x="1627" y="156"/>
                </a:lnTo>
                <a:lnTo>
                  <a:pt x="1626" y="156"/>
                </a:lnTo>
                <a:lnTo>
                  <a:pt x="1624" y="155"/>
                </a:lnTo>
                <a:lnTo>
                  <a:pt x="1623" y="155"/>
                </a:lnTo>
                <a:lnTo>
                  <a:pt x="1621" y="155"/>
                </a:lnTo>
                <a:lnTo>
                  <a:pt x="1620" y="155"/>
                </a:lnTo>
                <a:lnTo>
                  <a:pt x="1619" y="155"/>
                </a:lnTo>
                <a:lnTo>
                  <a:pt x="1619" y="155"/>
                </a:lnTo>
                <a:lnTo>
                  <a:pt x="1617" y="156"/>
                </a:lnTo>
                <a:lnTo>
                  <a:pt x="1617" y="155"/>
                </a:lnTo>
                <a:lnTo>
                  <a:pt x="1616" y="156"/>
                </a:lnTo>
                <a:lnTo>
                  <a:pt x="1614" y="156"/>
                </a:lnTo>
                <a:lnTo>
                  <a:pt x="1613" y="156"/>
                </a:lnTo>
                <a:lnTo>
                  <a:pt x="1611" y="156"/>
                </a:lnTo>
                <a:lnTo>
                  <a:pt x="1610" y="156"/>
                </a:lnTo>
                <a:lnTo>
                  <a:pt x="1610" y="158"/>
                </a:lnTo>
                <a:lnTo>
                  <a:pt x="1608" y="158"/>
                </a:lnTo>
                <a:lnTo>
                  <a:pt x="1608" y="156"/>
                </a:lnTo>
                <a:lnTo>
                  <a:pt x="1607" y="156"/>
                </a:lnTo>
                <a:lnTo>
                  <a:pt x="1605" y="156"/>
                </a:lnTo>
                <a:lnTo>
                  <a:pt x="1604" y="156"/>
                </a:lnTo>
                <a:lnTo>
                  <a:pt x="1602" y="155"/>
                </a:lnTo>
                <a:lnTo>
                  <a:pt x="1602" y="153"/>
                </a:lnTo>
                <a:lnTo>
                  <a:pt x="1604" y="152"/>
                </a:lnTo>
                <a:lnTo>
                  <a:pt x="1602" y="152"/>
                </a:lnTo>
                <a:lnTo>
                  <a:pt x="1601" y="152"/>
                </a:lnTo>
                <a:lnTo>
                  <a:pt x="1599" y="153"/>
                </a:lnTo>
                <a:lnTo>
                  <a:pt x="1598" y="153"/>
                </a:lnTo>
                <a:lnTo>
                  <a:pt x="1596" y="153"/>
                </a:lnTo>
                <a:lnTo>
                  <a:pt x="1595" y="153"/>
                </a:lnTo>
                <a:lnTo>
                  <a:pt x="1595" y="152"/>
                </a:lnTo>
                <a:lnTo>
                  <a:pt x="1596" y="150"/>
                </a:lnTo>
                <a:lnTo>
                  <a:pt x="1595" y="150"/>
                </a:lnTo>
                <a:lnTo>
                  <a:pt x="1595" y="149"/>
                </a:lnTo>
                <a:lnTo>
                  <a:pt x="1595" y="147"/>
                </a:lnTo>
                <a:lnTo>
                  <a:pt x="1594" y="147"/>
                </a:lnTo>
                <a:lnTo>
                  <a:pt x="1592" y="149"/>
                </a:lnTo>
                <a:lnTo>
                  <a:pt x="1591" y="149"/>
                </a:lnTo>
                <a:lnTo>
                  <a:pt x="1589" y="149"/>
                </a:lnTo>
                <a:lnTo>
                  <a:pt x="1588" y="149"/>
                </a:lnTo>
                <a:lnTo>
                  <a:pt x="1588" y="147"/>
                </a:lnTo>
                <a:lnTo>
                  <a:pt x="1589" y="147"/>
                </a:lnTo>
                <a:lnTo>
                  <a:pt x="1591" y="147"/>
                </a:lnTo>
                <a:lnTo>
                  <a:pt x="1595" y="146"/>
                </a:lnTo>
                <a:lnTo>
                  <a:pt x="1596" y="146"/>
                </a:lnTo>
                <a:lnTo>
                  <a:pt x="1596" y="147"/>
                </a:lnTo>
                <a:lnTo>
                  <a:pt x="1598" y="147"/>
                </a:lnTo>
                <a:lnTo>
                  <a:pt x="1599" y="146"/>
                </a:lnTo>
                <a:lnTo>
                  <a:pt x="1601" y="146"/>
                </a:lnTo>
                <a:lnTo>
                  <a:pt x="1601" y="144"/>
                </a:lnTo>
                <a:lnTo>
                  <a:pt x="1602" y="144"/>
                </a:lnTo>
                <a:lnTo>
                  <a:pt x="1604" y="143"/>
                </a:lnTo>
                <a:lnTo>
                  <a:pt x="1602" y="143"/>
                </a:lnTo>
                <a:lnTo>
                  <a:pt x="1602" y="141"/>
                </a:lnTo>
                <a:lnTo>
                  <a:pt x="1601" y="141"/>
                </a:lnTo>
                <a:lnTo>
                  <a:pt x="1601" y="143"/>
                </a:lnTo>
                <a:lnTo>
                  <a:pt x="1599" y="143"/>
                </a:lnTo>
                <a:lnTo>
                  <a:pt x="1598" y="143"/>
                </a:lnTo>
                <a:lnTo>
                  <a:pt x="1596" y="143"/>
                </a:lnTo>
                <a:lnTo>
                  <a:pt x="1595" y="143"/>
                </a:lnTo>
                <a:lnTo>
                  <a:pt x="1594" y="143"/>
                </a:lnTo>
                <a:lnTo>
                  <a:pt x="1591" y="144"/>
                </a:lnTo>
                <a:lnTo>
                  <a:pt x="1589" y="144"/>
                </a:lnTo>
                <a:lnTo>
                  <a:pt x="1588" y="144"/>
                </a:lnTo>
                <a:lnTo>
                  <a:pt x="1586" y="144"/>
                </a:lnTo>
                <a:lnTo>
                  <a:pt x="1585" y="144"/>
                </a:lnTo>
                <a:lnTo>
                  <a:pt x="1583" y="146"/>
                </a:lnTo>
                <a:lnTo>
                  <a:pt x="1580" y="146"/>
                </a:lnTo>
                <a:lnTo>
                  <a:pt x="1579" y="146"/>
                </a:lnTo>
                <a:lnTo>
                  <a:pt x="1573" y="149"/>
                </a:lnTo>
                <a:lnTo>
                  <a:pt x="1573" y="150"/>
                </a:lnTo>
                <a:lnTo>
                  <a:pt x="1571" y="150"/>
                </a:lnTo>
                <a:lnTo>
                  <a:pt x="1571" y="149"/>
                </a:lnTo>
                <a:lnTo>
                  <a:pt x="1570" y="149"/>
                </a:lnTo>
                <a:lnTo>
                  <a:pt x="1570" y="150"/>
                </a:lnTo>
                <a:lnTo>
                  <a:pt x="1570" y="152"/>
                </a:lnTo>
                <a:lnTo>
                  <a:pt x="1571" y="152"/>
                </a:lnTo>
                <a:lnTo>
                  <a:pt x="1573" y="152"/>
                </a:lnTo>
                <a:lnTo>
                  <a:pt x="1574" y="150"/>
                </a:lnTo>
                <a:lnTo>
                  <a:pt x="1576" y="152"/>
                </a:lnTo>
                <a:lnTo>
                  <a:pt x="1576" y="150"/>
                </a:lnTo>
                <a:lnTo>
                  <a:pt x="1577" y="149"/>
                </a:lnTo>
                <a:lnTo>
                  <a:pt x="1579" y="149"/>
                </a:lnTo>
                <a:lnTo>
                  <a:pt x="1580" y="149"/>
                </a:lnTo>
                <a:lnTo>
                  <a:pt x="1580" y="150"/>
                </a:lnTo>
                <a:lnTo>
                  <a:pt x="1582" y="150"/>
                </a:lnTo>
                <a:lnTo>
                  <a:pt x="1582" y="149"/>
                </a:lnTo>
                <a:lnTo>
                  <a:pt x="1583" y="149"/>
                </a:lnTo>
                <a:lnTo>
                  <a:pt x="1583" y="149"/>
                </a:lnTo>
                <a:lnTo>
                  <a:pt x="1585" y="149"/>
                </a:lnTo>
                <a:lnTo>
                  <a:pt x="1586" y="149"/>
                </a:lnTo>
                <a:lnTo>
                  <a:pt x="1585" y="150"/>
                </a:lnTo>
                <a:lnTo>
                  <a:pt x="1583" y="150"/>
                </a:lnTo>
                <a:lnTo>
                  <a:pt x="1583" y="152"/>
                </a:lnTo>
                <a:lnTo>
                  <a:pt x="1583" y="152"/>
                </a:lnTo>
                <a:lnTo>
                  <a:pt x="1583" y="150"/>
                </a:lnTo>
                <a:lnTo>
                  <a:pt x="1583" y="150"/>
                </a:lnTo>
                <a:lnTo>
                  <a:pt x="1582" y="150"/>
                </a:lnTo>
                <a:lnTo>
                  <a:pt x="1582" y="152"/>
                </a:lnTo>
                <a:lnTo>
                  <a:pt x="1580" y="152"/>
                </a:lnTo>
                <a:lnTo>
                  <a:pt x="1579" y="152"/>
                </a:lnTo>
                <a:lnTo>
                  <a:pt x="1577" y="152"/>
                </a:lnTo>
                <a:lnTo>
                  <a:pt x="1576" y="152"/>
                </a:lnTo>
                <a:lnTo>
                  <a:pt x="1574" y="153"/>
                </a:lnTo>
                <a:lnTo>
                  <a:pt x="1574" y="152"/>
                </a:lnTo>
                <a:lnTo>
                  <a:pt x="1573" y="152"/>
                </a:lnTo>
                <a:lnTo>
                  <a:pt x="1573" y="153"/>
                </a:lnTo>
                <a:lnTo>
                  <a:pt x="1571" y="153"/>
                </a:lnTo>
                <a:lnTo>
                  <a:pt x="1571" y="152"/>
                </a:lnTo>
                <a:lnTo>
                  <a:pt x="1570" y="153"/>
                </a:lnTo>
                <a:lnTo>
                  <a:pt x="1569" y="155"/>
                </a:lnTo>
                <a:lnTo>
                  <a:pt x="1567" y="155"/>
                </a:lnTo>
                <a:lnTo>
                  <a:pt x="1567" y="153"/>
                </a:lnTo>
                <a:lnTo>
                  <a:pt x="1566" y="153"/>
                </a:lnTo>
                <a:lnTo>
                  <a:pt x="1566" y="155"/>
                </a:lnTo>
                <a:lnTo>
                  <a:pt x="1564" y="156"/>
                </a:lnTo>
                <a:lnTo>
                  <a:pt x="1563" y="156"/>
                </a:lnTo>
                <a:lnTo>
                  <a:pt x="1563" y="158"/>
                </a:lnTo>
                <a:lnTo>
                  <a:pt x="1561" y="158"/>
                </a:lnTo>
                <a:lnTo>
                  <a:pt x="1561" y="159"/>
                </a:lnTo>
                <a:lnTo>
                  <a:pt x="1560" y="159"/>
                </a:lnTo>
                <a:lnTo>
                  <a:pt x="1558" y="161"/>
                </a:lnTo>
                <a:lnTo>
                  <a:pt x="1557" y="161"/>
                </a:lnTo>
                <a:lnTo>
                  <a:pt x="1557" y="161"/>
                </a:lnTo>
                <a:lnTo>
                  <a:pt x="1555" y="161"/>
                </a:lnTo>
                <a:lnTo>
                  <a:pt x="1554" y="162"/>
                </a:lnTo>
                <a:lnTo>
                  <a:pt x="1552" y="163"/>
                </a:lnTo>
                <a:lnTo>
                  <a:pt x="1551" y="165"/>
                </a:lnTo>
                <a:lnTo>
                  <a:pt x="1549" y="166"/>
                </a:lnTo>
                <a:lnTo>
                  <a:pt x="1549" y="165"/>
                </a:lnTo>
                <a:lnTo>
                  <a:pt x="1549" y="163"/>
                </a:lnTo>
                <a:lnTo>
                  <a:pt x="1549" y="162"/>
                </a:lnTo>
                <a:lnTo>
                  <a:pt x="1551" y="162"/>
                </a:lnTo>
                <a:lnTo>
                  <a:pt x="1552" y="161"/>
                </a:lnTo>
                <a:lnTo>
                  <a:pt x="1552" y="161"/>
                </a:lnTo>
                <a:lnTo>
                  <a:pt x="1552" y="159"/>
                </a:lnTo>
                <a:lnTo>
                  <a:pt x="1554" y="159"/>
                </a:lnTo>
                <a:lnTo>
                  <a:pt x="1555" y="158"/>
                </a:lnTo>
                <a:lnTo>
                  <a:pt x="1554" y="158"/>
                </a:lnTo>
                <a:lnTo>
                  <a:pt x="1551" y="159"/>
                </a:lnTo>
                <a:lnTo>
                  <a:pt x="1549" y="161"/>
                </a:lnTo>
                <a:lnTo>
                  <a:pt x="1549" y="159"/>
                </a:lnTo>
                <a:lnTo>
                  <a:pt x="1551" y="159"/>
                </a:lnTo>
                <a:lnTo>
                  <a:pt x="1552" y="158"/>
                </a:lnTo>
                <a:lnTo>
                  <a:pt x="1554" y="158"/>
                </a:lnTo>
                <a:lnTo>
                  <a:pt x="1554" y="156"/>
                </a:lnTo>
                <a:lnTo>
                  <a:pt x="1552" y="156"/>
                </a:lnTo>
                <a:lnTo>
                  <a:pt x="1551" y="156"/>
                </a:lnTo>
                <a:lnTo>
                  <a:pt x="1552" y="155"/>
                </a:lnTo>
                <a:lnTo>
                  <a:pt x="1551" y="155"/>
                </a:lnTo>
                <a:lnTo>
                  <a:pt x="1552" y="153"/>
                </a:lnTo>
                <a:lnTo>
                  <a:pt x="1551" y="153"/>
                </a:lnTo>
                <a:lnTo>
                  <a:pt x="1549" y="153"/>
                </a:lnTo>
                <a:lnTo>
                  <a:pt x="1548" y="155"/>
                </a:lnTo>
                <a:lnTo>
                  <a:pt x="1548" y="155"/>
                </a:lnTo>
                <a:lnTo>
                  <a:pt x="1547" y="155"/>
                </a:lnTo>
                <a:lnTo>
                  <a:pt x="1545" y="155"/>
                </a:lnTo>
                <a:lnTo>
                  <a:pt x="1545" y="156"/>
                </a:lnTo>
                <a:lnTo>
                  <a:pt x="1544" y="156"/>
                </a:lnTo>
                <a:lnTo>
                  <a:pt x="1542" y="156"/>
                </a:lnTo>
                <a:lnTo>
                  <a:pt x="1542" y="155"/>
                </a:lnTo>
                <a:lnTo>
                  <a:pt x="1541" y="155"/>
                </a:lnTo>
                <a:lnTo>
                  <a:pt x="1541" y="156"/>
                </a:lnTo>
                <a:lnTo>
                  <a:pt x="1539" y="156"/>
                </a:lnTo>
                <a:lnTo>
                  <a:pt x="1538" y="156"/>
                </a:lnTo>
                <a:lnTo>
                  <a:pt x="1536" y="156"/>
                </a:lnTo>
                <a:lnTo>
                  <a:pt x="1535" y="156"/>
                </a:lnTo>
                <a:lnTo>
                  <a:pt x="1533" y="156"/>
                </a:lnTo>
                <a:lnTo>
                  <a:pt x="1532" y="156"/>
                </a:lnTo>
                <a:lnTo>
                  <a:pt x="1530" y="156"/>
                </a:lnTo>
                <a:lnTo>
                  <a:pt x="1530" y="158"/>
                </a:lnTo>
                <a:lnTo>
                  <a:pt x="1527" y="158"/>
                </a:lnTo>
                <a:lnTo>
                  <a:pt x="1527" y="156"/>
                </a:lnTo>
                <a:lnTo>
                  <a:pt x="1524" y="158"/>
                </a:lnTo>
                <a:lnTo>
                  <a:pt x="1524" y="156"/>
                </a:lnTo>
                <a:lnTo>
                  <a:pt x="1523" y="156"/>
                </a:lnTo>
                <a:lnTo>
                  <a:pt x="1520" y="156"/>
                </a:lnTo>
                <a:lnTo>
                  <a:pt x="1519" y="156"/>
                </a:lnTo>
                <a:lnTo>
                  <a:pt x="1517" y="156"/>
                </a:lnTo>
                <a:lnTo>
                  <a:pt x="1516" y="156"/>
                </a:lnTo>
                <a:lnTo>
                  <a:pt x="1516" y="155"/>
                </a:lnTo>
                <a:lnTo>
                  <a:pt x="1513" y="156"/>
                </a:lnTo>
                <a:lnTo>
                  <a:pt x="1513" y="155"/>
                </a:lnTo>
                <a:lnTo>
                  <a:pt x="1513" y="155"/>
                </a:lnTo>
                <a:lnTo>
                  <a:pt x="1513" y="153"/>
                </a:lnTo>
                <a:lnTo>
                  <a:pt x="1516" y="153"/>
                </a:lnTo>
                <a:lnTo>
                  <a:pt x="1517" y="153"/>
                </a:lnTo>
                <a:lnTo>
                  <a:pt x="1517" y="152"/>
                </a:lnTo>
                <a:lnTo>
                  <a:pt x="1519" y="152"/>
                </a:lnTo>
                <a:lnTo>
                  <a:pt x="1520" y="152"/>
                </a:lnTo>
                <a:lnTo>
                  <a:pt x="1520" y="150"/>
                </a:lnTo>
                <a:lnTo>
                  <a:pt x="1523" y="152"/>
                </a:lnTo>
                <a:lnTo>
                  <a:pt x="1523" y="150"/>
                </a:lnTo>
                <a:lnTo>
                  <a:pt x="1524" y="150"/>
                </a:lnTo>
                <a:lnTo>
                  <a:pt x="1526" y="150"/>
                </a:lnTo>
                <a:lnTo>
                  <a:pt x="1527" y="150"/>
                </a:lnTo>
                <a:lnTo>
                  <a:pt x="1529" y="150"/>
                </a:lnTo>
                <a:lnTo>
                  <a:pt x="1530" y="150"/>
                </a:lnTo>
                <a:lnTo>
                  <a:pt x="1532" y="150"/>
                </a:lnTo>
                <a:lnTo>
                  <a:pt x="1532" y="149"/>
                </a:lnTo>
                <a:lnTo>
                  <a:pt x="1533" y="149"/>
                </a:lnTo>
                <a:lnTo>
                  <a:pt x="1535" y="149"/>
                </a:lnTo>
                <a:lnTo>
                  <a:pt x="1535" y="147"/>
                </a:lnTo>
                <a:lnTo>
                  <a:pt x="1536" y="147"/>
                </a:lnTo>
                <a:lnTo>
                  <a:pt x="1538" y="146"/>
                </a:lnTo>
                <a:lnTo>
                  <a:pt x="1538" y="144"/>
                </a:lnTo>
                <a:lnTo>
                  <a:pt x="1539" y="143"/>
                </a:lnTo>
                <a:lnTo>
                  <a:pt x="1538" y="143"/>
                </a:lnTo>
                <a:lnTo>
                  <a:pt x="1538" y="141"/>
                </a:lnTo>
                <a:lnTo>
                  <a:pt x="1536" y="141"/>
                </a:lnTo>
                <a:lnTo>
                  <a:pt x="1535" y="141"/>
                </a:lnTo>
                <a:lnTo>
                  <a:pt x="1533" y="141"/>
                </a:lnTo>
                <a:lnTo>
                  <a:pt x="1532" y="141"/>
                </a:lnTo>
                <a:lnTo>
                  <a:pt x="1532" y="143"/>
                </a:lnTo>
                <a:lnTo>
                  <a:pt x="1530" y="143"/>
                </a:lnTo>
                <a:lnTo>
                  <a:pt x="1529" y="143"/>
                </a:lnTo>
                <a:lnTo>
                  <a:pt x="1527" y="143"/>
                </a:lnTo>
                <a:lnTo>
                  <a:pt x="1526" y="143"/>
                </a:lnTo>
                <a:lnTo>
                  <a:pt x="1524" y="143"/>
                </a:lnTo>
                <a:lnTo>
                  <a:pt x="1523" y="143"/>
                </a:lnTo>
                <a:lnTo>
                  <a:pt x="1523" y="141"/>
                </a:lnTo>
                <a:lnTo>
                  <a:pt x="1522" y="141"/>
                </a:lnTo>
                <a:lnTo>
                  <a:pt x="1520" y="141"/>
                </a:lnTo>
                <a:lnTo>
                  <a:pt x="1520" y="140"/>
                </a:lnTo>
                <a:lnTo>
                  <a:pt x="1522" y="138"/>
                </a:lnTo>
                <a:lnTo>
                  <a:pt x="1520" y="138"/>
                </a:lnTo>
                <a:lnTo>
                  <a:pt x="1519" y="137"/>
                </a:lnTo>
                <a:lnTo>
                  <a:pt x="1517" y="137"/>
                </a:lnTo>
                <a:lnTo>
                  <a:pt x="1516" y="137"/>
                </a:lnTo>
                <a:lnTo>
                  <a:pt x="1514" y="137"/>
                </a:lnTo>
                <a:lnTo>
                  <a:pt x="1516" y="135"/>
                </a:lnTo>
                <a:lnTo>
                  <a:pt x="1516" y="134"/>
                </a:lnTo>
                <a:lnTo>
                  <a:pt x="1516" y="133"/>
                </a:lnTo>
                <a:lnTo>
                  <a:pt x="1514" y="133"/>
                </a:lnTo>
                <a:lnTo>
                  <a:pt x="1513" y="131"/>
                </a:lnTo>
                <a:lnTo>
                  <a:pt x="1513" y="131"/>
                </a:lnTo>
                <a:lnTo>
                  <a:pt x="1511" y="131"/>
                </a:lnTo>
                <a:lnTo>
                  <a:pt x="1510" y="131"/>
                </a:lnTo>
                <a:lnTo>
                  <a:pt x="1508" y="133"/>
                </a:lnTo>
                <a:lnTo>
                  <a:pt x="1508" y="131"/>
                </a:lnTo>
                <a:lnTo>
                  <a:pt x="1507" y="131"/>
                </a:lnTo>
                <a:lnTo>
                  <a:pt x="1507" y="133"/>
                </a:lnTo>
                <a:lnTo>
                  <a:pt x="1505" y="133"/>
                </a:lnTo>
                <a:lnTo>
                  <a:pt x="1504" y="133"/>
                </a:lnTo>
                <a:lnTo>
                  <a:pt x="1502" y="133"/>
                </a:lnTo>
                <a:lnTo>
                  <a:pt x="1502" y="134"/>
                </a:lnTo>
                <a:lnTo>
                  <a:pt x="1501" y="134"/>
                </a:lnTo>
                <a:lnTo>
                  <a:pt x="1499" y="134"/>
                </a:lnTo>
                <a:lnTo>
                  <a:pt x="1498" y="134"/>
                </a:lnTo>
                <a:lnTo>
                  <a:pt x="1498" y="135"/>
                </a:lnTo>
                <a:lnTo>
                  <a:pt x="1497" y="135"/>
                </a:lnTo>
                <a:lnTo>
                  <a:pt x="1495" y="135"/>
                </a:lnTo>
                <a:lnTo>
                  <a:pt x="1494" y="135"/>
                </a:lnTo>
                <a:lnTo>
                  <a:pt x="1494" y="137"/>
                </a:lnTo>
                <a:lnTo>
                  <a:pt x="1492" y="137"/>
                </a:lnTo>
                <a:lnTo>
                  <a:pt x="1491" y="137"/>
                </a:lnTo>
                <a:lnTo>
                  <a:pt x="1489" y="137"/>
                </a:lnTo>
                <a:lnTo>
                  <a:pt x="1488" y="137"/>
                </a:lnTo>
                <a:lnTo>
                  <a:pt x="1486" y="137"/>
                </a:lnTo>
                <a:lnTo>
                  <a:pt x="1486" y="135"/>
                </a:lnTo>
                <a:lnTo>
                  <a:pt x="1488" y="135"/>
                </a:lnTo>
                <a:lnTo>
                  <a:pt x="1489" y="135"/>
                </a:lnTo>
                <a:lnTo>
                  <a:pt x="1491" y="135"/>
                </a:lnTo>
                <a:lnTo>
                  <a:pt x="1491" y="134"/>
                </a:lnTo>
                <a:lnTo>
                  <a:pt x="1492" y="134"/>
                </a:lnTo>
                <a:lnTo>
                  <a:pt x="1494" y="134"/>
                </a:lnTo>
                <a:lnTo>
                  <a:pt x="1495" y="134"/>
                </a:lnTo>
                <a:lnTo>
                  <a:pt x="1497" y="133"/>
                </a:lnTo>
                <a:lnTo>
                  <a:pt x="1497" y="131"/>
                </a:lnTo>
                <a:lnTo>
                  <a:pt x="1498" y="131"/>
                </a:lnTo>
                <a:lnTo>
                  <a:pt x="1499" y="131"/>
                </a:lnTo>
                <a:lnTo>
                  <a:pt x="1499" y="130"/>
                </a:lnTo>
                <a:lnTo>
                  <a:pt x="1499" y="128"/>
                </a:lnTo>
                <a:lnTo>
                  <a:pt x="1498" y="130"/>
                </a:lnTo>
                <a:lnTo>
                  <a:pt x="1497" y="130"/>
                </a:lnTo>
                <a:lnTo>
                  <a:pt x="1495" y="131"/>
                </a:lnTo>
                <a:lnTo>
                  <a:pt x="1494" y="131"/>
                </a:lnTo>
                <a:lnTo>
                  <a:pt x="1492" y="131"/>
                </a:lnTo>
                <a:lnTo>
                  <a:pt x="1492" y="133"/>
                </a:lnTo>
                <a:lnTo>
                  <a:pt x="1491" y="133"/>
                </a:lnTo>
                <a:lnTo>
                  <a:pt x="1489" y="134"/>
                </a:lnTo>
                <a:lnTo>
                  <a:pt x="1489" y="133"/>
                </a:lnTo>
                <a:lnTo>
                  <a:pt x="1488" y="133"/>
                </a:lnTo>
                <a:lnTo>
                  <a:pt x="1486" y="133"/>
                </a:lnTo>
                <a:lnTo>
                  <a:pt x="1485" y="134"/>
                </a:lnTo>
                <a:lnTo>
                  <a:pt x="1483" y="134"/>
                </a:lnTo>
                <a:lnTo>
                  <a:pt x="1483" y="135"/>
                </a:lnTo>
                <a:lnTo>
                  <a:pt x="1482" y="135"/>
                </a:lnTo>
                <a:lnTo>
                  <a:pt x="1480" y="137"/>
                </a:lnTo>
                <a:lnTo>
                  <a:pt x="1479" y="137"/>
                </a:lnTo>
                <a:lnTo>
                  <a:pt x="1477" y="137"/>
                </a:lnTo>
                <a:lnTo>
                  <a:pt x="1477" y="137"/>
                </a:lnTo>
                <a:lnTo>
                  <a:pt x="1476" y="137"/>
                </a:lnTo>
                <a:lnTo>
                  <a:pt x="1477" y="135"/>
                </a:lnTo>
                <a:lnTo>
                  <a:pt x="1477" y="134"/>
                </a:lnTo>
                <a:lnTo>
                  <a:pt x="1479" y="133"/>
                </a:lnTo>
                <a:lnTo>
                  <a:pt x="1480" y="133"/>
                </a:lnTo>
                <a:lnTo>
                  <a:pt x="1480" y="131"/>
                </a:lnTo>
                <a:lnTo>
                  <a:pt x="1482" y="131"/>
                </a:lnTo>
                <a:lnTo>
                  <a:pt x="1483" y="131"/>
                </a:lnTo>
                <a:lnTo>
                  <a:pt x="1483" y="130"/>
                </a:lnTo>
                <a:lnTo>
                  <a:pt x="1485" y="130"/>
                </a:lnTo>
                <a:lnTo>
                  <a:pt x="1486" y="130"/>
                </a:lnTo>
                <a:lnTo>
                  <a:pt x="1486" y="128"/>
                </a:lnTo>
                <a:lnTo>
                  <a:pt x="1488" y="127"/>
                </a:lnTo>
                <a:lnTo>
                  <a:pt x="1489" y="127"/>
                </a:lnTo>
                <a:lnTo>
                  <a:pt x="1491" y="127"/>
                </a:lnTo>
                <a:lnTo>
                  <a:pt x="1491" y="125"/>
                </a:lnTo>
                <a:lnTo>
                  <a:pt x="1492" y="125"/>
                </a:lnTo>
                <a:lnTo>
                  <a:pt x="1494" y="124"/>
                </a:lnTo>
                <a:lnTo>
                  <a:pt x="1494" y="124"/>
                </a:lnTo>
                <a:lnTo>
                  <a:pt x="1492" y="124"/>
                </a:lnTo>
                <a:lnTo>
                  <a:pt x="1491" y="124"/>
                </a:lnTo>
                <a:lnTo>
                  <a:pt x="1489" y="124"/>
                </a:lnTo>
                <a:lnTo>
                  <a:pt x="1488" y="124"/>
                </a:lnTo>
                <a:lnTo>
                  <a:pt x="1486" y="125"/>
                </a:lnTo>
                <a:lnTo>
                  <a:pt x="1485" y="125"/>
                </a:lnTo>
                <a:lnTo>
                  <a:pt x="1485" y="127"/>
                </a:lnTo>
                <a:lnTo>
                  <a:pt x="1483" y="127"/>
                </a:lnTo>
                <a:lnTo>
                  <a:pt x="1482" y="127"/>
                </a:lnTo>
                <a:lnTo>
                  <a:pt x="1480" y="127"/>
                </a:lnTo>
                <a:lnTo>
                  <a:pt x="1480" y="128"/>
                </a:lnTo>
                <a:lnTo>
                  <a:pt x="1479" y="128"/>
                </a:lnTo>
                <a:lnTo>
                  <a:pt x="1477" y="128"/>
                </a:lnTo>
                <a:lnTo>
                  <a:pt x="1477" y="128"/>
                </a:lnTo>
                <a:lnTo>
                  <a:pt x="1477" y="130"/>
                </a:lnTo>
                <a:lnTo>
                  <a:pt x="1476" y="130"/>
                </a:lnTo>
                <a:lnTo>
                  <a:pt x="1474" y="130"/>
                </a:lnTo>
                <a:lnTo>
                  <a:pt x="1473" y="130"/>
                </a:lnTo>
                <a:lnTo>
                  <a:pt x="1470" y="131"/>
                </a:lnTo>
                <a:lnTo>
                  <a:pt x="1469" y="131"/>
                </a:lnTo>
                <a:lnTo>
                  <a:pt x="1467" y="133"/>
                </a:lnTo>
                <a:lnTo>
                  <a:pt x="1466" y="133"/>
                </a:lnTo>
                <a:lnTo>
                  <a:pt x="1464" y="133"/>
                </a:lnTo>
                <a:lnTo>
                  <a:pt x="1466" y="131"/>
                </a:lnTo>
                <a:lnTo>
                  <a:pt x="1463" y="131"/>
                </a:lnTo>
                <a:lnTo>
                  <a:pt x="1461" y="131"/>
                </a:lnTo>
                <a:lnTo>
                  <a:pt x="1460" y="133"/>
                </a:lnTo>
                <a:lnTo>
                  <a:pt x="1458" y="133"/>
                </a:lnTo>
                <a:lnTo>
                  <a:pt x="1457" y="133"/>
                </a:lnTo>
                <a:lnTo>
                  <a:pt x="1455" y="133"/>
                </a:lnTo>
                <a:lnTo>
                  <a:pt x="1455" y="131"/>
                </a:lnTo>
                <a:lnTo>
                  <a:pt x="1457" y="131"/>
                </a:lnTo>
                <a:lnTo>
                  <a:pt x="1458" y="131"/>
                </a:lnTo>
                <a:lnTo>
                  <a:pt x="1460" y="131"/>
                </a:lnTo>
                <a:lnTo>
                  <a:pt x="1464" y="130"/>
                </a:lnTo>
                <a:lnTo>
                  <a:pt x="1466" y="130"/>
                </a:lnTo>
                <a:lnTo>
                  <a:pt x="1467" y="130"/>
                </a:lnTo>
                <a:lnTo>
                  <a:pt x="1469" y="130"/>
                </a:lnTo>
                <a:lnTo>
                  <a:pt x="1469" y="128"/>
                </a:lnTo>
                <a:lnTo>
                  <a:pt x="1467" y="128"/>
                </a:lnTo>
                <a:lnTo>
                  <a:pt x="1466" y="128"/>
                </a:lnTo>
                <a:lnTo>
                  <a:pt x="1464" y="128"/>
                </a:lnTo>
                <a:lnTo>
                  <a:pt x="1463" y="128"/>
                </a:lnTo>
                <a:lnTo>
                  <a:pt x="1461" y="128"/>
                </a:lnTo>
                <a:lnTo>
                  <a:pt x="1460" y="128"/>
                </a:lnTo>
                <a:lnTo>
                  <a:pt x="1458" y="130"/>
                </a:lnTo>
                <a:lnTo>
                  <a:pt x="1457" y="130"/>
                </a:lnTo>
                <a:lnTo>
                  <a:pt x="1455" y="130"/>
                </a:lnTo>
                <a:lnTo>
                  <a:pt x="1454" y="131"/>
                </a:lnTo>
                <a:lnTo>
                  <a:pt x="1452" y="131"/>
                </a:lnTo>
                <a:lnTo>
                  <a:pt x="1454" y="130"/>
                </a:lnTo>
                <a:lnTo>
                  <a:pt x="1452" y="130"/>
                </a:lnTo>
                <a:lnTo>
                  <a:pt x="1451" y="131"/>
                </a:lnTo>
                <a:lnTo>
                  <a:pt x="1449" y="131"/>
                </a:lnTo>
                <a:lnTo>
                  <a:pt x="1448" y="131"/>
                </a:lnTo>
                <a:lnTo>
                  <a:pt x="1447" y="131"/>
                </a:lnTo>
                <a:lnTo>
                  <a:pt x="1445" y="131"/>
                </a:lnTo>
                <a:lnTo>
                  <a:pt x="1445" y="133"/>
                </a:lnTo>
                <a:lnTo>
                  <a:pt x="1444" y="133"/>
                </a:lnTo>
                <a:lnTo>
                  <a:pt x="1442" y="133"/>
                </a:lnTo>
                <a:lnTo>
                  <a:pt x="1442" y="133"/>
                </a:lnTo>
                <a:lnTo>
                  <a:pt x="1441" y="133"/>
                </a:lnTo>
                <a:lnTo>
                  <a:pt x="1439" y="133"/>
                </a:lnTo>
                <a:lnTo>
                  <a:pt x="1439" y="134"/>
                </a:lnTo>
                <a:lnTo>
                  <a:pt x="1438" y="134"/>
                </a:lnTo>
                <a:lnTo>
                  <a:pt x="1436" y="134"/>
                </a:lnTo>
                <a:lnTo>
                  <a:pt x="1435" y="134"/>
                </a:lnTo>
                <a:lnTo>
                  <a:pt x="1433" y="134"/>
                </a:lnTo>
                <a:lnTo>
                  <a:pt x="1432" y="134"/>
                </a:lnTo>
                <a:lnTo>
                  <a:pt x="1430" y="135"/>
                </a:lnTo>
                <a:lnTo>
                  <a:pt x="1429" y="135"/>
                </a:lnTo>
                <a:lnTo>
                  <a:pt x="1427" y="135"/>
                </a:lnTo>
                <a:lnTo>
                  <a:pt x="1426" y="137"/>
                </a:lnTo>
                <a:lnTo>
                  <a:pt x="1424" y="137"/>
                </a:lnTo>
                <a:lnTo>
                  <a:pt x="1423" y="137"/>
                </a:lnTo>
                <a:lnTo>
                  <a:pt x="1422" y="137"/>
                </a:lnTo>
                <a:lnTo>
                  <a:pt x="1420" y="137"/>
                </a:lnTo>
                <a:lnTo>
                  <a:pt x="1419" y="137"/>
                </a:lnTo>
                <a:lnTo>
                  <a:pt x="1423" y="135"/>
                </a:lnTo>
                <a:lnTo>
                  <a:pt x="1424" y="134"/>
                </a:lnTo>
                <a:lnTo>
                  <a:pt x="1423" y="134"/>
                </a:lnTo>
                <a:lnTo>
                  <a:pt x="1422" y="134"/>
                </a:lnTo>
                <a:lnTo>
                  <a:pt x="1420" y="135"/>
                </a:lnTo>
                <a:lnTo>
                  <a:pt x="1419" y="135"/>
                </a:lnTo>
                <a:lnTo>
                  <a:pt x="1417" y="135"/>
                </a:lnTo>
                <a:lnTo>
                  <a:pt x="1416" y="135"/>
                </a:lnTo>
                <a:lnTo>
                  <a:pt x="1414" y="135"/>
                </a:lnTo>
                <a:lnTo>
                  <a:pt x="1413" y="135"/>
                </a:lnTo>
                <a:lnTo>
                  <a:pt x="1411" y="135"/>
                </a:lnTo>
                <a:lnTo>
                  <a:pt x="1411" y="137"/>
                </a:lnTo>
                <a:lnTo>
                  <a:pt x="1410" y="137"/>
                </a:lnTo>
                <a:lnTo>
                  <a:pt x="1408" y="137"/>
                </a:lnTo>
                <a:lnTo>
                  <a:pt x="1408" y="138"/>
                </a:lnTo>
                <a:lnTo>
                  <a:pt x="1407" y="138"/>
                </a:lnTo>
                <a:lnTo>
                  <a:pt x="1407" y="137"/>
                </a:lnTo>
                <a:lnTo>
                  <a:pt x="1407" y="137"/>
                </a:lnTo>
                <a:lnTo>
                  <a:pt x="1407" y="138"/>
                </a:lnTo>
                <a:lnTo>
                  <a:pt x="1405" y="138"/>
                </a:lnTo>
                <a:lnTo>
                  <a:pt x="1404" y="138"/>
                </a:lnTo>
                <a:lnTo>
                  <a:pt x="1402" y="140"/>
                </a:lnTo>
                <a:lnTo>
                  <a:pt x="1402" y="138"/>
                </a:lnTo>
                <a:lnTo>
                  <a:pt x="1401" y="138"/>
                </a:lnTo>
                <a:lnTo>
                  <a:pt x="1401" y="140"/>
                </a:lnTo>
                <a:lnTo>
                  <a:pt x="1399" y="140"/>
                </a:lnTo>
                <a:lnTo>
                  <a:pt x="1399" y="138"/>
                </a:lnTo>
                <a:lnTo>
                  <a:pt x="1398" y="138"/>
                </a:lnTo>
                <a:lnTo>
                  <a:pt x="1398" y="140"/>
                </a:lnTo>
                <a:lnTo>
                  <a:pt x="1398" y="141"/>
                </a:lnTo>
                <a:lnTo>
                  <a:pt x="1397" y="141"/>
                </a:lnTo>
                <a:lnTo>
                  <a:pt x="1395" y="141"/>
                </a:lnTo>
                <a:lnTo>
                  <a:pt x="1394" y="141"/>
                </a:lnTo>
                <a:lnTo>
                  <a:pt x="1394" y="143"/>
                </a:lnTo>
                <a:lnTo>
                  <a:pt x="1394" y="144"/>
                </a:lnTo>
                <a:lnTo>
                  <a:pt x="1392" y="144"/>
                </a:lnTo>
                <a:lnTo>
                  <a:pt x="1391" y="144"/>
                </a:lnTo>
                <a:lnTo>
                  <a:pt x="1391" y="143"/>
                </a:lnTo>
                <a:lnTo>
                  <a:pt x="1389" y="143"/>
                </a:lnTo>
                <a:lnTo>
                  <a:pt x="1388" y="143"/>
                </a:lnTo>
                <a:lnTo>
                  <a:pt x="1386" y="143"/>
                </a:lnTo>
                <a:lnTo>
                  <a:pt x="1386" y="141"/>
                </a:lnTo>
                <a:lnTo>
                  <a:pt x="1385" y="141"/>
                </a:lnTo>
                <a:lnTo>
                  <a:pt x="1385" y="140"/>
                </a:lnTo>
                <a:lnTo>
                  <a:pt x="1385" y="138"/>
                </a:lnTo>
                <a:lnTo>
                  <a:pt x="1385" y="137"/>
                </a:lnTo>
                <a:lnTo>
                  <a:pt x="1386" y="137"/>
                </a:lnTo>
                <a:lnTo>
                  <a:pt x="1386" y="135"/>
                </a:lnTo>
                <a:lnTo>
                  <a:pt x="1388" y="135"/>
                </a:lnTo>
                <a:lnTo>
                  <a:pt x="1386" y="134"/>
                </a:lnTo>
                <a:lnTo>
                  <a:pt x="1385" y="134"/>
                </a:lnTo>
                <a:lnTo>
                  <a:pt x="1383" y="134"/>
                </a:lnTo>
                <a:lnTo>
                  <a:pt x="1382" y="134"/>
                </a:lnTo>
                <a:lnTo>
                  <a:pt x="1380" y="134"/>
                </a:lnTo>
                <a:lnTo>
                  <a:pt x="1379" y="134"/>
                </a:lnTo>
                <a:lnTo>
                  <a:pt x="1377" y="133"/>
                </a:lnTo>
                <a:lnTo>
                  <a:pt x="1377" y="134"/>
                </a:lnTo>
                <a:lnTo>
                  <a:pt x="1376" y="134"/>
                </a:lnTo>
                <a:lnTo>
                  <a:pt x="1376" y="133"/>
                </a:lnTo>
                <a:lnTo>
                  <a:pt x="1377" y="133"/>
                </a:lnTo>
                <a:lnTo>
                  <a:pt x="1379" y="133"/>
                </a:lnTo>
                <a:lnTo>
                  <a:pt x="1377" y="131"/>
                </a:lnTo>
                <a:lnTo>
                  <a:pt x="1377" y="130"/>
                </a:lnTo>
                <a:lnTo>
                  <a:pt x="1379" y="130"/>
                </a:lnTo>
                <a:lnTo>
                  <a:pt x="1379" y="128"/>
                </a:lnTo>
                <a:lnTo>
                  <a:pt x="1377" y="128"/>
                </a:lnTo>
                <a:lnTo>
                  <a:pt x="1376" y="128"/>
                </a:lnTo>
                <a:lnTo>
                  <a:pt x="1374" y="128"/>
                </a:lnTo>
                <a:lnTo>
                  <a:pt x="1373" y="128"/>
                </a:lnTo>
                <a:lnTo>
                  <a:pt x="1372" y="128"/>
                </a:lnTo>
                <a:lnTo>
                  <a:pt x="1372" y="128"/>
                </a:lnTo>
                <a:lnTo>
                  <a:pt x="1372" y="130"/>
                </a:lnTo>
                <a:lnTo>
                  <a:pt x="1370" y="130"/>
                </a:lnTo>
                <a:lnTo>
                  <a:pt x="1369" y="130"/>
                </a:lnTo>
                <a:lnTo>
                  <a:pt x="1367" y="130"/>
                </a:lnTo>
                <a:lnTo>
                  <a:pt x="1366" y="130"/>
                </a:lnTo>
                <a:lnTo>
                  <a:pt x="1364" y="130"/>
                </a:lnTo>
                <a:lnTo>
                  <a:pt x="1363" y="130"/>
                </a:lnTo>
                <a:lnTo>
                  <a:pt x="1361" y="130"/>
                </a:lnTo>
                <a:lnTo>
                  <a:pt x="1361" y="128"/>
                </a:lnTo>
                <a:lnTo>
                  <a:pt x="1360" y="128"/>
                </a:lnTo>
                <a:lnTo>
                  <a:pt x="1360" y="127"/>
                </a:lnTo>
                <a:lnTo>
                  <a:pt x="1358" y="127"/>
                </a:lnTo>
                <a:lnTo>
                  <a:pt x="1357" y="127"/>
                </a:lnTo>
                <a:lnTo>
                  <a:pt x="1355" y="127"/>
                </a:lnTo>
                <a:lnTo>
                  <a:pt x="1355" y="128"/>
                </a:lnTo>
                <a:lnTo>
                  <a:pt x="1352" y="128"/>
                </a:lnTo>
                <a:lnTo>
                  <a:pt x="1352" y="127"/>
                </a:lnTo>
                <a:lnTo>
                  <a:pt x="1352" y="125"/>
                </a:lnTo>
                <a:lnTo>
                  <a:pt x="1351" y="127"/>
                </a:lnTo>
                <a:lnTo>
                  <a:pt x="1351" y="125"/>
                </a:lnTo>
                <a:lnTo>
                  <a:pt x="1349" y="125"/>
                </a:lnTo>
                <a:lnTo>
                  <a:pt x="1349" y="124"/>
                </a:lnTo>
                <a:lnTo>
                  <a:pt x="1348" y="124"/>
                </a:lnTo>
                <a:lnTo>
                  <a:pt x="1347" y="124"/>
                </a:lnTo>
                <a:lnTo>
                  <a:pt x="1345" y="124"/>
                </a:lnTo>
                <a:lnTo>
                  <a:pt x="1341" y="124"/>
                </a:lnTo>
                <a:lnTo>
                  <a:pt x="1339" y="124"/>
                </a:lnTo>
                <a:lnTo>
                  <a:pt x="1338" y="124"/>
                </a:lnTo>
                <a:lnTo>
                  <a:pt x="1336" y="124"/>
                </a:lnTo>
                <a:lnTo>
                  <a:pt x="1336" y="124"/>
                </a:lnTo>
                <a:lnTo>
                  <a:pt x="1335" y="124"/>
                </a:lnTo>
                <a:lnTo>
                  <a:pt x="1335" y="125"/>
                </a:lnTo>
                <a:lnTo>
                  <a:pt x="1333" y="125"/>
                </a:lnTo>
                <a:lnTo>
                  <a:pt x="1333" y="124"/>
                </a:lnTo>
                <a:lnTo>
                  <a:pt x="1335" y="124"/>
                </a:lnTo>
                <a:lnTo>
                  <a:pt x="1333" y="124"/>
                </a:lnTo>
                <a:lnTo>
                  <a:pt x="1330" y="124"/>
                </a:lnTo>
                <a:lnTo>
                  <a:pt x="1329" y="124"/>
                </a:lnTo>
                <a:lnTo>
                  <a:pt x="1329" y="124"/>
                </a:lnTo>
                <a:lnTo>
                  <a:pt x="1330" y="124"/>
                </a:lnTo>
                <a:lnTo>
                  <a:pt x="1332" y="124"/>
                </a:lnTo>
                <a:lnTo>
                  <a:pt x="1333" y="124"/>
                </a:lnTo>
                <a:lnTo>
                  <a:pt x="1335" y="124"/>
                </a:lnTo>
                <a:lnTo>
                  <a:pt x="1335" y="122"/>
                </a:lnTo>
                <a:lnTo>
                  <a:pt x="1336" y="122"/>
                </a:lnTo>
                <a:lnTo>
                  <a:pt x="1336" y="122"/>
                </a:lnTo>
                <a:lnTo>
                  <a:pt x="1338" y="122"/>
                </a:lnTo>
                <a:lnTo>
                  <a:pt x="1339" y="122"/>
                </a:lnTo>
                <a:lnTo>
                  <a:pt x="1339" y="121"/>
                </a:lnTo>
                <a:lnTo>
                  <a:pt x="1338" y="121"/>
                </a:lnTo>
                <a:lnTo>
                  <a:pt x="1336" y="121"/>
                </a:lnTo>
                <a:lnTo>
                  <a:pt x="1336" y="121"/>
                </a:lnTo>
                <a:lnTo>
                  <a:pt x="1335" y="121"/>
                </a:lnTo>
                <a:lnTo>
                  <a:pt x="1333" y="121"/>
                </a:lnTo>
                <a:lnTo>
                  <a:pt x="1332" y="121"/>
                </a:lnTo>
                <a:lnTo>
                  <a:pt x="1330" y="121"/>
                </a:lnTo>
                <a:lnTo>
                  <a:pt x="1329" y="121"/>
                </a:lnTo>
                <a:lnTo>
                  <a:pt x="1326" y="122"/>
                </a:lnTo>
                <a:lnTo>
                  <a:pt x="1326" y="121"/>
                </a:lnTo>
                <a:lnTo>
                  <a:pt x="1327" y="121"/>
                </a:lnTo>
                <a:lnTo>
                  <a:pt x="1329" y="119"/>
                </a:lnTo>
                <a:lnTo>
                  <a:pt x="1327" y="119"/>
                </a:lnTo>
                <a:lnTo>
                  <a:pt x="1326" y="119"/>
                </a:lnTo>
                <a:lnTo>
                  <a:pt x="1327" y="118"/>
                </a:lnTo>
                <a:lnTo>
                  <a:pt x="1329" y="118"/>
                </a:lnTo>
                <a:lnTo>
                  <a:pt x="1329" y="119"/>
                </a:lnTo>
                <a:lnTo>
                  <a:pt x="1330" y="119"/>
                </a:lnTo>
                <a:lnTo>
                  <a:pt x="1332" y="119"/>
                </a:lnTo>
                <a:lnTo>
                  <a:pt x="1332" y="118"/>
                </a:lnTo>
                <a:lnTo>
                  <a:pt x="1330" y="118"/>
                </a:lnTo>
                <a:lnTo>
                  <a:pt x="1329" y="116"/>
                </a:lnTo>
                <a:lnTo>
                  <a:pt x="1329" y="115"/>
                </a:lnTo>
                <a:lnTo>
                  <a:pt x="1326" y="116"/>
                </a:lnTo>
                <a:lnTo>
                  <a:pt x="1322" y="118"/>
                </a:lnTo>
                <a:lnTo>
                  <a:pt x="1319" y="118"/>
                </a:lnTo>
                <a:lnTo>
                  <a:pt x="1316" y="119"/>
                </a:lnTo>
                <a:lnTo>
                  <a:pt x="1308" y="119"/>
                </a:lnTo>
                <a:lnTo>
                  <a:pt x="1308" y="121"/>
                </a:lnTo>
                <a:lnTo>
                  <a:pt x="1307" y="121"/>
                </a:lnTo>
                <a:lnTo>
                  <a:pt x="1304" y="121"/>
                </a:lnTo>
                <a:lnTo>
                  <a:pt x="1301" y="121"/>
                </a:lnTo>
                <a:lnTo>
                  <a:pt x="1301" y="121"/>
                </a:lnTo>
                <a:lnTo>
                  <a:pt x="1299" y="121"/>
                </a:lnTo>
                <a:lnTo>
                  <a:pt x="1299" y="122"/>
                </a:lnTo>
                <a:lnTo>
                  <a:pt x="1297" y="122"/>
                </a:lnTo>
                <a:lnTo>
                  <a:pt x="1295" y="122"/>
                </a:lnTo>
                <a:lnTo>
                  <a:pt x="1294" y="122"/>
                </a:lnTo>
                <a:lnTo>
                  <a:pt x="1295" y="121"/>
                </a:lnTo>
                <a:lnTo>
                  <a:pt x="1294" y="121"/>
                </a:lnTo>
                <a:lnTo>
                  <a:pt x="1292" y="121"/>
                </a:lnTo>
                <a:lnTo>
                  <a:pt x="1291" y="122"/>
                </a:lnTo>
                <a:lnTo>
                  <a:pt x="1289" y="122"/>
                </a:lnTo>
                <a:lnTo>
                  <a:pt x="1286" y="122"/>
                </a:lnTo>
                <a:lnTo>
                  <a:pt x="1285" y="122"/>
                </a:lnTo>
                <a:lnTo>
                  <a:pt x="1282" y="124"/>
                </a:lnTo>
                <a:lnTo>
                  <a:pt x="1280" y="124"/>
                </a:lnTo>
                <a:lnTo>
                  <a:pt x="1280" y="124"/>
                </a:lnTo>
                <a:lnTo>
                  <a:pt x="1279" y="124"/>
                </a:lnTo>
                <a:lnTo>
                  <a:pt x="1280" y="124"/>
                </a:lnTo>
                <a:lnTo>
                  <a:pt x="1279" y="124"/>
                </a:lnTo>
                <a:lnTo>
                  <a:pt x="1273" y="124"/>
                </a:lnTo>
                <a:lnTo>
                  <a:pt x="1272" y="124"/>
                </a:lnTo>
                <a:lnTo>
                  <a:pt x="1270" y="125"/>
                </a:lnTo>
                <a:lnTo>
                  <a:pt x="1270" y="124"/>
                </a:lnTo>
                <a:lnTo>
                  <a:pt x="1269" y="125"/>
                </a:lnTo>
                <a:lnTo>
                  <a:pt x="1266" y="125"/>
                </a:lnTo>
                <a:lnTo>
                  <a:pt x="1266" y="125"/>
                </a:lnTo>
                <a:lnTo>
                  <a:pt x="1264" y="127"/>
                </a:lnTo>
                <a:lnTo>
                  <a:pt x="1264" y="125"/>
                </a:lnTo>
                <a:lnTo>
                  <a:pt x="1263" y="127"/>
                </a:lnTo>
                <a:lnTo>
                  <a:pt x="1261" y="127"/>
                </a:lnTo>
                <a:lnTo>
                  <a:pt x="1258" y="127"/>
                </a:lnTo>
                <a:lnTo>
                  <a:pt x="1257" y="127"/>
                </a:lnTo>
                <a:lnTo>
                  <a:pt x="1255" y="127"/>
                </a:lnTo>
                <a:lnTo>
                  <a:pt x="1254" y="128"/>
                </a:lnTo>
                <a:lnTo>
                  <a:pt x="1252" y="128"/>
                </a:lnTo>
                <a:lnTo>
                  <a:pt x="1251" y="128"/>
                </a:lnTo>
                <a:lnTo>
                  <a:pt x="1249" y="128"/>
                </a:lnTo>
                <a:lnTo>
                  <a:pt x="1248" y="128"/>
                </a:lnTo>
                <a:lnTo>
                  <a:pt x="1247" y="128"/>
                </a:lnTo>
                <a:lnTo>
                  <a:pt x="1245" y="128"/>
                </a:lnTo>
                <a:lnTo>
                  <a:pt x="1245" y="130"/>
                </a:lnTo>
                <a:lnTo>
                  <a:pt x="1244" y="130"/>
                </a:lnTo>
                <a:lnTo>
                  <a:pt x="1242" y="130"/>
                </a:lnTo>
                <a:lnTo>
                  <a:pt x="1241" y="130"/>
                </a:lnTo>
                <a:lnTo>
                  <a:pt x="1239" y="131"/>
                </a:lnTo>
                <a:lnTo>
                  <a:pt x="1238" y="131"/>
                </a:lnTo>
                <a:lnTo>
                  <a:pt x="1239" y="130"/>
                </a:lnTo>
                <a:lnTo>
                  <a:pt x="1235" y="131"/>
                </a:lnTo>
                <a:lnTo>
                  <a:pt x="1236" y="131"/>
                </a:lnTo>
                <a:lnTo>
                  <a:pt x="1233" y="133"/>
                </a:lnTo>
                <a:lnTo>
                  <a:pt x="1232" y="133"/>
                </a:lnTo>
                <a:lnTo>
                  <a:pt x="1230" y="133"/>
                </a:lnTo>
                <a:lnTo>
                  <a:pt x="1230" y="133"/>
                </a:lnTo>
                <a:lnTo>
                  <a:pt x="1229" y="133"/>
                </a:lnTo>
                <a:lnTo>
                  <a:pt x="1227" y="134"/>
                </a:lnTo>
                <a:lnTo>
                  <a:pt x="1226" y="134"/>
                </a:lnTo>
                <a:lnTo>
                  <a:pt x="1224" y="134"/>
                </a:lnTo>
                <a:lnTo>
                  <a:pt x="1224" y="135"/>
                </a:lnTo>
                <a:lnTo>
                  <a:pt x="1223" y="135"/>
                </a:lnTo>
                <a:lnTo>
                  <a:pt x="1224" y="134"/>
                </a:lnTo>
                <a:lnTo>
                  <a:pt x="1222" y="135"/>
                </a:lnTo>
                <a:lnTo>
                  <a:pt x="1220" y="135"/>
                </a:lnTo>
                <a:lnTo>
                  <a:pt x="1220" y="137"/>
                </a:lnTo>
                <a:lnTo>
                  <a:pt x="1219" y="137"/>
                </a:lnTo>
                <a:lnTo>
                  <a:pt x="1220" y="135"/>
                </a:lnTo>
                <a:lnTo>
                  <a:pt x="1216" y="137"/>
                </a:lnTo>
                <a:lnTo>
                  <a:pt x="1214" y="137"/>
                </a:lnTo>
                <a:lnTo>
                  <a:pt x="1205" y="140"/>
                </a:lnTo>
                <a:lnTo>
                  <a:pt x="1202" y="140"/>
                </a:lnTo>
                <a:lnTo>
                  <a:pt x="1201" y="141"/>
                </a:lnTo>
                <a:lnTo>
                  <a:pt x="1199" y="141"/>
                </a:lnTo>
                <a:lnTo>
                  <a:pt x="1198" y="141"/>
                </a:lnTo>
                <a:lnTo>
                  <a:pt x="1197" y="141"/>
                </a:lnTo>
                <a:lnTo>
                  <a:pt x="1195" y="141"/>
                </a:lnTo>
                <a:lnTo>
                  <a:pt x="1195" y="141"/>
                </a:lnTo>
                <a:lnTo>
                  <a:pt x="1192" y="143"/>
                </a:lnTo>
                <a:lnTo>
                  <a:pt x="1189" y="143"/>
                </a:lnTo>
                <a:lnTo>
                  <a:pt x="1186" y="143"/>
                </a:lnTo>
                <a:lnTo>
                  <a:pt x="1183" y="143"/>
                </a:lnTo>
                <a:lnTo>
                  <a:pt x="1182" y="143"/>
                </a:lnTo>
                <a:lnTo>
                  <a:pt x="1180" y="143"/>
                </a:lnTo>
                <a:lnTo>
                  <a:pt x="1179" y="143"/>
                </a:lnTo>
                <a:lnTo>
                  <a:pt x="1177" y="143"/>
                </a:lnTo>
                <a:lnTo>
                  <a:pt x="1176" y="144"/>
                </a:lnTo>
                <a:lnTo>
                  <a:pt x="1174" y="144"/>
                </a:lnTo>
                <a:lnTo>
                  <a:pt x="1173" y="144"/>
                </a:lnTo>
                <a:lnTo>
                  <a:pt x="1173" y="146"/>
                </a:lnTo>
                <a:lnTo>
                  <a:pt x="1172" y="146"/>
                </a:lnTo>
                <a:lnTo>
                  <a:pt x="1170" y="146"/>
                </a:lnTo>
                <a:lnTo>
                  <a:pt x="1169" y="146"/>
                </a:lnTo>
                <a:lnTo>
                  <a:pt x="1167" y="147"/>
                </a:lnTo>
                <a:lnTo>
                  <a:pt x="1166" y="147"/>
                </a:lnTo>
                <a:lnTo>
                  <a:pt x="1164" y="147"/>
                </a:lnTo>
                <a:lnTo>
                  <a:pt x="1163" y="147"/>
                </a:lnTo>
                <a:lnTo>
                  <a:pt x="1163" y="149"/>
                </a:lnTo>
                <a:lnTo>
                  <a:pt x="1161" y="147"/>
                </a:lnTo>
                <a:lnTo>
                  <a:pt x="1160" y="149"/>
                </a:lnTo>
                <a:lnTo>
                  <a:pt x="1160" y="149"/>
                </a:lnTo>
                <a:lnTo>
                  <a:pt x="1160" y="150"/>
                </a:lnTo>
                <a:lnTo>
                  <a:pt x="1158" y="150"/>
                </a:lnTo>
                <a:lnTo>
                  <a:pt x="1158" y="152"/>
                </a:lnTo>
                <a:lnTo>
                  <a:pt x="1158" y="153"/>
                </a:lnTo>
                <a:lnTo>
                  <a:pt x="1157" y="153"/>
                </a:lnTo>
                <a:lnTo>
                  <a:pt x="1155" y="155"/>
                </a:lnTo>
                <a:lnTo>
                  <a:pt x="1155" y="156"/>
                </a:lnTo>
                <a:lnTo>
                  <a:pt x="1154" y="156"/>
                </a:lnTo>
                <a:lnTo>
                  <a:pt x="1152" y="158"/>
                </a:lnTo>
                <a:lnTo>
                  <a:pt x="1151" y="159"/>
                </a:lnTo>
                <a:lnTo>
                  <a:pt x="1147" y="161"/>
                </a:lnTo>
                <a:lnTo>
                  <a:pt x="1145" y="161"/>
                </a:lnTo>
                <a:lnTo>
                  <a:pt x="1144" y="161"/>
                </a:lnTo>
                <a:lnTo>
                  <a:pt x="1142" y="161"/>
                </a:lnTo>
                <a:lnTo>
                  <a:pt x="1141" y="162"/>
                </a:lnTo>
                <a:lnTo>
                  <a:pt x="1141" y="163"/>
                </a:lnTo>
                <a:lnTo>
                  <a:pt x="1142" y="163"/>
                </a:lnTo>
                <a:lnTo>
                  <a:pt x="1144" y="163"/>
                </a:lnTo>
                <a:lnTo>
                  <a:pt x="1145" y="163"/>
                </a:lnTo>
                <a:lnTo>
                  <a:pt x="1147" y="163"/>
                </a:lnTo>
                <a:lnTo>
                  <a:pt x="1148" y="163"/>
                </a:lnTo>
                <a:lnTo>
                  <a:pt x="1148" y="162"/>
                </a:lnTo>
                <a:lnTo>
                  <a:pt x="1149" y="162"/>
                </a:lnTo>
                <a:lnTo>
                  <a:pt x="1148" y="163"/>
                </a:lnTo>
                <a:lnTo>
                  <a:pt x="1149" y="163"/>
                </a:lnTo>
                <a:lnTo>
                  <a:pt x="1149" y="165"/>
                </a:lnTo>
                <a:lnTo>
                  <a:pt x="1148" y="165"/>
                </a:lnTo>
                <a:lnTo>
                  <a:pt x="1147" y="165"/>
                </a:lnTo>
                <a:lnTo>
                  <a:pt x="1145" y="165"/>
                </a:lnTo>
                <a:lnTo>
                  <a:pt x="1144" y="166"/>
                </a:lnTo>
                <a:lnTo>
                  <a:pt x="1142" y="166"/>
                </a:lnTo>
                <a:lnTo>
                  <a:pt x="1141" y="166"/>
                </a:lnTo>
                <a:lnTo>
                  <a:pt x="1141" y="168"/>
                </a:lnTo>
                <a:lnTo>
                  <a:pt x="1139" y="168"/>
                </a:lnTo>
                <a:lnTo>
                  <a:pt x="1138" y="169"/>
                </a:lnTo>
                <a:lnTo>
                  <a:pt x="1136" y="169"/>
                </a:lnTo>
                <a:lnTo>
                  <a:pt x="1136" y="171"/>
                </a:lnTo>
                <a:lnTo>
                  <a:pt x="1133" y="171"/>
                </a:lnTo>
                <a:lnTo>
                  <a:pt x="1133" y="172"/>
                </a:lnTo>
                <a:lnTo>
                  <a:pt x="1132" y="172"/>
                </a:lnTo>
                <a:lnTo>
                  <a:pt x="1132" y="174"/>
                </a:lnTo>
                <a:lnTo>
                  <a:pt x="1130" y="174"/>
                </a:lnTo>
                <a:lnTo>
                  <a:pt x="1129" y="174"/>
                </a:lnTo>
                <a:lnTo>
                  <a:pt x="1129" y="172"/>
                </a:lnTo>
                <a:lnTo>
                  <a:pt x="1127" y="172"/>
                </a:lnTo>
                <a:lnTo>
                  <a:pt x="1126" y="174"/>
                </a:lnTo>
                <a:lnTo>
                  <a:pt x="1124" y="174"/>
                </a:lnTo>
                <a:lnTo>
                  <a:pt x="1124" y="174"/>
                </a:lnTo>
                <a:lnTo>
                  <a:pt x="1123" y="175"/>
                </a:lnTo>
                <a:lnTo>
                  <a:pt x="1122" y="175"/>
                </a:lnTo>
                <a:lnTo>
                  <a:pt x="1120" y="175"/>
                </a:lnTo>
                <a:lnTo>
                  <a:pt x="1119" y="175"/>
                </a:lnTo>
                <a:lnTo>
                  <a:pt x="1119" y="177"/>
                </a:lnTo>
                <a:lnTo>
                  <a:pt x="1117" y="177"/>
                </a:lnTo>
                <a:lnTo>
                  <a:pt x="1119" y="175"/>
                </a:lnTo>
                <a:lnTo>
                  <a:pt x="1117" y="175"/>
                </a:lnTo>
                <a:lnTo>
                  <a:pt x="1116" y="175"/>
                </a:lnTo>
                <a:lnTo>
                  <a:pt x="1114" y="175"/>
                </a:lnTo>
                <a:lnTo>
                  <a:pt x="1113" y="175"/>
                </a:lnTo>
                <a:lnTo>
                  <a:pt x="1111" y="175"/>
                </a:lnTo>
                <a:lnTo>
                  <a:pt x="1110" y="175"/>
                </a:lnTo>
                <a:lnTo>
                  <a:pt x="1107" y="175"/>
                </a:lnTo>
                <a:lnTo>
                  <a:pt x="1107" y="174"/>
                </a:lnTo>
                <a:lnTo>
                  <a:pt x="1108" y="174"/>
                </a:lnTo>
                <a:lnTo>
                  <a:pt x="1110" y="174"/>
                </a:lnTo>
                <a:lnTo>
                  <a:pt x="1110" y="172"/>
                </a:lnTo>
                <a:lnTo>
                  <a:pt x="1111" y="172"/>
                </a:lnTo>
                <a:lnTo>
                  <a:pt x="1113" y="172"/>
                </a:lnTo>
                <a:lnTo>
                  <a:pt x="1114" y="172"/>
                </a:lnTo>
                <a:lnTo>
                  <a:pt x="1114" y="171"/>
                </a:lnTo>
                <a:lnTo>
                  <a:pt x="1116" y="171"/>
                </a:lnTo>
                <a:lnTo>
                  <a:pt x="1117" y="171"/>
                </a:lnTo>
                <a:lnTo>
                  <a:pt x="1119" y="171"/>
                </a:lnTo>
                <a:lnTo>
                  <a:pt x="1120" y="169"/>
                </a:lnTo>
                <a:lnTo>
                  <a:pt x="1122" y="169"/>
                </a:lnTo>
                <a:lnTo>
                  <a:pt x="1123" y="169"/>
                </a:lnTo>
                <a:lnTo>
                  <a:pt x="1124" y="169"/>
                </a:lnTo>
                <a:lnTo>
                  <a:pt x="1123" y="168"/>
                </a:lnTo>
                <a:lnTo>
                  <a:pt x="1122" y="168"/>
                </a:lnTo>
                <a:lnTo>
                  <a:pt x="1120" y="168"/>
                </a:lnTo>
                <a:lnTo>
                  <a:pt x="1117" y="169"/>
                </a:lnTo>
                <a:lnTo>
                  <a:pt x="1114" y="169"/>
                </a:lnTo>
                <a:lnTo>
                  <a:pt x="1110" y="169"/>
                </a:lnTo>
                <a:lnTo>
                  <a:pt x="1110" y="171"/>
                </a:lnTo>
                <a:lnTo>
                  <a:pt x="1108" y="171"/>
                </a:lnTo>
                <a:lnTo>
                  <a:pt x="1108" y="169"/>
                </a:lnTo>
                <a:lnTo>
                  <a:pt x="1105" y="171"/>
                </a:lnTo>
                <a:lnTo>
                  <a:pt x="1104" y="171"/>
                </a:lnTo>
                <a:lnTo>
                  <a:pt x="1098" y="172"/>
                </a:lnTo>
                <a:lnTo>
                  <a:pt x="1097" y="172"/>
                </a:lnTo>
                <a:lnTo>
                  <a:pt x="1095" y="172"/>
                </a:lnTo>
                <a:lnTo>
                  <a:pt x="1095" y="174"/>
                </a:lnTo>
                <a:lnTo>
                  <a:pt x="1092" y="175"/>
                </a:lnTo>
                <a:lnTo>
                  <a:pt x="1089" y="174"/>
                </a:lnTo>
                <a:lnTo>
                  <a:pt x="1088" y="175"/>
                </a:lnTo>
                <a:lnTo>
                  <a:pt x="1088" y="174"/>
                </a:lnTo>
                <a:lnTo>
                  <a:pt x="1083" y="175"/>
                </a:lnTo>
                <a:lnTo>
                  <a:pt x="1082" y="175"/>
                </a:lnTo>
                <a:lnTo>
                  <a:pt x="1080" y="177"/>
                </a:lnTo>
                <a:lnTo>
                  <a:pt x="1079" y="177"/>
                </a:lnTo>
                <a:lnTo>
                  <a:pt x="1082" y="175"/>
                </a:lnTo>
                <a:lnTo>
                  <a:pt x="1074" y="177"/>
                </a:lnTo>
                <a:lnTo>
                  <a:pt x="1073" y="178"/>
                </a:lnTo>
                <a:lnTo>
                  <a:pt x="1073" y="177"/>
                </a:lnTo>
                <a:lnTo>
                  <a:pt x="1070" y="178"/>
                </a:lnTo>
                <a:lnTo>
                  <a:pt x="1069" y="178"/>
                </a:lnTo>
                <a:lnTo>
                  <a:pt x="1067" y="178"/>
                </a:lnTo>
                <a:lnTo>
                  <a:pt x="1067" y="180"/>
                </a:lnTo>
                <a:lnTo>
                  <a:pt x="1066" y="180"/>
                </a:lnTo>
                <a:lnTo>
                  <a:pt x="1067" y="178"/>
                </a:lnTo>
                <a:lnTo>
                  <a:pt x="1066" y="178"/>
                </a:lnTo>
                <a:lnTo>
                  <a:pt x="1064" y="180"/>
                </a:lnTo>
                <a:lnTo>
                  <a:pt x="1063" y="180"/>
                </a:lnTo>
                <a:lnTo>
                  <a:pt x="1061" y="180"/>
                </a:lnTo>
                <a:lnTo>
                  <a:pt x="1060" y="180"/>
                </a:lnTo>
                <a:lnTo>
                  <a:pt x="1058" y="180"/>
                </a:lnTo>
                <a:lnTo>
                  <a:pt x="1058" y="181"/>
                </a:lnTo>
                <a:lnTo>
                  <a:pt x="1057" y="181"/>
                </a:lnTo>
                <a:lnTo>
                  <a:pt x="1057" y="183"/>
                </a:lnTo>
                <a:lnTo>
                  <a:pt x="1058" y="184"/>
                </a:lnTo>
                <a:lnTo>
                  <a:pt x="1060" y="184"/>
                </a:lnTo>
                <a:lnTo>
                  <a:pt x="1061" y="184"/>
                </a:lnTo>
                <a:lnTo>
                  <a:pt x="1063" y="184"/>
                </a:lnTo>
                <a:lnTo>
                  <a:pt x="1063" y="186"/>
                </a:lnTo>
                <a:lnTo>
                  <a:pt x="1061" y="186"/>
                </a:lnTo>
                <a:lnTo>
                  <a:pt x="1060" y="186"/>
                </a:lnTo>
                <a:lnTo>
                  <a:pt x="1058" y="186"/>
                </a:lnTo>
                <a:lnTo>
                  <a:pt x="1057" y="186"/>
                </a:lnTo>
                <a:lnTo>
                  <a:pt x="1055" y="187"/>
                </a:lnTo>
                <a:lnTo>
                  <a:pt x="1054" y="187"/>
                </a:lnTo>
                <a:lnTo>
                  <a:pt x="1054" y="187"/>
                </a:lnTo>
                <a:lnTo>
                  <a:pt x="1052" y="187"/>
                </a:lnTo>
                <a:lnTo>
                  <a:pt x="1052" y="188"/>
                </a:lnTo>
                <a:lnTo>
                  <a:pt x="1051" y="188"/>
                </a:lnTo>
                <a:lnTo>
                  <a:pt x="1049" y="188"/>
                </a:lnTo>
                <a:lnTo>
                  <a:pt x="1051" y="190"/>
                </a:lnTo>
                <a:lnTo>
                  <a:pt x="1049" y="190"/>
                </a:lnTo>
                <a:lnTo>
                  <a:pt x="1048" y="190"/>
                </a:lnTo>
                <a:lnTo>
                  <a:pt x="1047" y="191"/>
                </a:lnTo>
                <a:lnTo>
                  <a:pt x="1045" y="191"/>
                </a:lnTo>
                <a:lnTo>
                  <a:pt x="1044" y="191"/>
                </a:lnTo>
                <a:lnTo>
                  <a:pt x="1042" y="193"/>
                </a:lnTo>
                <a:lnTo>
                  <a:pt x="1042" y="194"/>
                </a:lnTo>
                <a:lnTo>
                  <a:pt x="1045" y="194"/>
                </a:lnTo>
                <a:lnTo>
                  <a:pt x="1047" y="196"/>
                </a:lnTo>
                <a:lnTo>
                  <a:pt x="1048" y="196"/>
                </a:lnTo>
                <a:lnTo>
                  <a:pt x="1049" y="194"/>
                </a:lnTo>
                <a:lnTo>
                  <a:pt x="1051" y="194"/>
                </a:lnTo>
                <a:lnTo>
                  <a:pt x="1055" y="193"/>
                </a:lnTo>
                <a:lnTo>
                  <a:pt x="1055" y="194"/>
                </a:lnTo>
                <a:lnTo>
                  <a:pt x="1057" y="194"/>
                </a:lnTo>
                <a:lnTo>
                  <a:pt x="1060" y="193"/>
                </a:lnTo>
                <a:lnTo>
                  <a:pt x="1061" y="194"/>
                </a:lnTo>
                <a:lnTo>
                  <a:pt x="1063" y="194"/>
                </a:lnTo>
                <a:lnTo>
                  <a:pt x="1063" y="193"/>
                </a:lnTo>
                <a:lnTo>
                  <a:pt x="1064" y="193"/>
                </a:lnTo>
                <a:lnTo>
                  <a:pt x="1066" y="193"/>
                </a:lnTo>
                <a:lnTo>
                  <a:pt x="1066" y="194"/>
                </a:lnTo>
                <a:lnTo>
                  <a:pt x="1067" y="194"/>
                </a:lnTo>
                <a:lnTo>
                  <a:pt x="1069" y="194"/>
                </a:lnTo>
                <a:lnTo>
                  <a:pt x="1073" y="193"/>
                </a:lnTo>
                <a:lnTo>
                  <a:pt x="1074" y="193"/>
                </a:lnTo>
                <a:lnTo>
                  <a:pt x="1076" y="193"/>
                </a:lnTo>
                <a:lnTo>
                  <a:pt x="1076" y="191"/>
                </a:lnTo>
                <a:lnTo>
                  <a:pt x="1077" y="191"/>
                </a:lnTo>
                <a:lnTo>
                  <a:pt x="1079" y="191"/>
                </a:lnTo>
                <a:lnTo>
                  <a:pt x="1080" y="191"/>
                </a:lnTo>
                <a:lnTo>
                  <a:pt x="1082" y="191"/>
                </a:lnTo>
                <a:lnTo>
                  <a:pt x="1083" y="191"/>
                </a:lnTo>
                <a:lnTo>
                  <a:pt x="1085" y="191"/>
                </a:lnTo>
                <a:lnTo>
                  <a:pt x="1086" y="191"/>
                </a:lnTo>
                <a:lnTo>
                  <a:pt x="1086" y="190"/>
                </a:lnTo>
                <a:lnTo>
                  <a:pt x="1088" y="190"/>
                </a:lnTo>
                <a:lnTo>
                  <a:pt x="1089" y="190"/>
                </a:lnTo>
                <a:lnTo>
                  <a:pt x="1089" y="190"/>
                </a:lnTo>
                <a:lnTo>
                  <a:pt x="1091" y="188"/>
                </a:lnTo>
                <a:lnTo>
                  <a:pt x="1092" y="188"/>
                </a:lnTo>
                <a:lnTo>
                  <a:pt x="1091" y="190"/>
                </a:lnTo>
                <a:lnTo>
                  <a:pt x="1089" y="190"/>
                </a:lnTo>
                <a:lnTo>
                  <a:pt x="1089" y="191"/>
                </a:lnTo>
                <a:lnTo>
                  <a:pt x="1089" y="191"/>
                </a:lnTo>
                <a:lnTo>
                  <a:pt x="1088" y="191"/>
                </a:lnTo>
                <a:lnTo>
                  <a:pt x="1086" y="193"/>
                </a:lnTo>
                <a:lnTo>
                  <a:pt x="1085" y="193"/>
                </a:lnTo>
                <a:lnTo>
                  <a:pt x="1083" y="193"/>
                </a:lnTo>
                <a:lnTo>
                  <a:pt x="1082" y="194"/>
                </a:lnTo>
                <a:lnTo>
                  <a:pt x="1080" y="194"/>
                </a:lnTo>
                <a:lnTo>
                  <a:pt x="1079" y="194"/>
                </a:lnTo>
                <a:lnTo>
                  <a:pt x="1077" y="194"/>
                </a:lnTo>
                <a:lnTo>
                  <a:pt x="1076" y="194"/>
                </a:lnTo>
                <a:lnTo>
                  <a:pt x="1074" y="194"/>
                </a:lnTo>
                <a:lnTo>
                  <a:pt x="1074" y="196"/>
                </a:lnTo>
                <a:lnTo>
                  <a:pt x="1073" y="196"/>
                </a:lnTo>
                <a:lnTo>
                  <a:pt x="1073" y="196"/>
                </a:lnTo>
                <a:lnTo>
                  <a:pt x="1072" y="196"/>
                </a:lnTo>
                <a:lnTo>
                  <a:pt x="1072" y="197"/>
                </a:lnTo>
                <a:lnTo>
                  <a:pt x="1067" y="199"/>
                </a:lnTo>
                <a:lnTo>
                  <a:pt x="1066" y="199"/>
                </a:lnTo>
                <a:lnTo>
                  <a:pt x="1063" y="200"/>
                </a:lnTo>
                <a:lnTo>
                  <a:pt x="1061" y="202"/>
                </a:lnTo>
                <a:lnTo>
                  <a:pt x="1058" y="203"/>
                </a:lnTo>
                <a:lnTo>
                  <a:pt x="1057" y="203"/>
                </a:lnTo>
                <a:lnTo>
                  <a:pt x="1055" y="203"/>
                </a:lnTo>
                <a:lnTo>
                  <a:pt x="1054" y="205"/>
                </a:lnTo>
                <a:lnTo>
                  <a:pt x="1054" y="205"/>
                </a:lnTo>
                <a:lnTo>
                  <a:pt x="1052" y="205"/>
                </a:lnTo>
                <a:lnTo>
                  <a:pt x="1049" y="206"/>
                </a:lnTo>
                <a:lnTo>
                  <a:pt x="1047" y="206"/>
                </a:lnTo>
                <a:lnTo>
                  <a:pt x="1045" y="206"/>
                </a:lnTo>
                <a:lnTo>
                  <a:pt x="1044" y="206"/>
                </a:lnTo>
                <a:lnTo>
                  <a:pt x="1042" y="206"/>
                </a:lnTo>
                <a:lnTo>
                  <a:pt x="1042" y="205"/>
                </a:lnTo>
                <a:lnTo>
                  <a:pt x="1041" y="205"/>
                </a:lnTo>
                <a:lnTo>
                  <a:pt x="1041" y="206"/>
                </a:lnTo>
                <a:lnTo>
                  <a:pt x="1039" y="206"/>
                </a:lnTo>
                <a:lnTo>
                  <a:pt x="1038" y="206"/>
                </a:lnTo>
                <a:lnTo>
                  <a:pt x="1036" y="206"/>
                </a:lnTo>
                <a:lnTo>
                  <a:pt x="1036" y="208"/>
                </a:lnTo>
                <a:lnTo>
                  <a:pt x="1030" y="209"/>
                </a:lnTo>
                <a:lnTo>
                  <a:pt x="1027" y="209"/>
                </a:lnTo>
                <a:lnTo>
                  <a:pt x="1026" y="209"/>
                </a:lnTo>
                <a:lnTo>
                  <a:pt x="1024" y="211"/>
                </a:lnTo>
                <a:lnTo>
                  <a:pt x="1023" y="211"/>
                </a:lnTo>
                <a:lnTo>
                  <a:pt x="1022" y="211"/>
                </a:lnTo>
                <a:lnTo>
                  <a:pt x="1020" y="211"/>
                </a:lnTo>
                <a:lnTo>
                  <a:pt x="1020" y="212"/>
                </a:lnTo>
                <a:lnTo>
                  <a:pt x="1019" y="212"/>
                </a:lnTo>
                <a:lnTo>
                  <a:pt x="1019" y="211"/>
                </a:lnTo>
                <a:lnTo>
                  <a:pt x="1017" y="212"/>
                </a:lnTo>
                <a:lnTo>
                  <a:pt x="1016" y="212"/>
                </a:lnTo>
                <a:lnTo>
                  <a:pt x="1017" y="211"/>
                </a:lnTo>
                <a:lnTo>
                  <a:pt x="1019" y="211"/>
                </a:lnTo>
                <a:lnTo>
                  <a:pt x="1019" y="211"/>
                </a:lnTo>
                <a:lnTo>
                  <a:pt x="1019" y="209"/>
                </a:lnTo>
                <a:lnTo>
                  <a:pt x="1019" y="209"/>
                </a:lnTo>
                <a:lnTo>
                  <a:pt x="1016" y="209"/>
                </a:lnTo>
                <a:lnTo>
                  <a:pt x="1014" y="209"/>
                </a:lnTo>
                <a:lnTo>
                  <a:pt x="1013" y="211"/>
                </a:lnTo>
                <a:lnTo>
                  <a:pt x="1011" y="211"/>
                </a:lnTo>
                <a:lnTo>
                  <a:pt x="1010" y="212"/>
                </a:lnTo>
                <a:lnTo>
                  <a:pt x="1008" y="212"/>
                </a:lnTo>
                <a:lnTo>
                  <a:pt x="1007" y="212"/>
                </a:lnTo>
                <a:lnTo>
                  <a:pt x="1005" y="212"/>
                </a:lnTo>
                <a:lnTo>
                  <a:pt x="1002" y="213"/>
                </a:lnTo>
                <a:lnTo>
                  <a:pt x="1001" y="213"/>
                </a:lnTo>
                <a:lnTo>
                  <a:pt x="999" y="213"/>
                </a:lnTo>
                <a:lnTo>
                  <a:pt x="999" y="215"/>
                </a:lnTo>
                <a:lnTo>
                  <a:pt x="998" y="216"/>
                </a:lnTo>
                <a:lnTo>
                  <a:pt x="997" y="216"/>
                </a:lnTo>
                <a:lnTo>
                  <a:pt x="994" y="216"/>
                </a:lnTo>
                <a:lnTo>
                  <a:pt x="992" y="218"/>
                </a:lnTo>
                <a:lnTo>
                  <a:pt x="991" y="219"/>
                </a:lnTo>
                <a:lnTo>
                  <a:pt x="991" y="218"/>
                </a:lnTo>
                <a:lnTo>
                  <a:pt x="989" y="219"/>
                </a:lnTo>
                <a:lnTo>
                  <a:pt x="989" y="218"/>
                </a:lnTo>
                <a:lnTo>
                  <a:pt x="988" y="218"/>
                </a:lnTo>
                <a:lnTo>
                  <a:pt x="986" y="219"/>
                </a:lnTo>
                <a:lnTo>
                  <a:pt x="988" y="219"/>
                </a:lnTo>
                <a:lnTo>
                  <a:pt x="986" y="221"/>
                </a:lnTo>
                <a:lnTo>
                  <a:pt x="986" y="219"/>
                </a:lnTo>
                <a:lnTo>
                  <a:pt x="983" y="219"/>
                </a:lnTo>
                <a:lnTo>
                  <a:pt x="983" y="219"/>
                </a:lnTo>
                <a:lnTo>
                  <a:pt x="983" y="221"/>
                </a:lnTo>
                <a:lnTo>
                  <a:pt x="982" y="221"/>
                </a:lnTo>
                <a:lnTo>
                  <a:pt x="979" y="221"/>
                </a:lnTo>
                <a:lnTo>
                  <a:pt x="974" y="222"/>
                </a:lnTo>
                <a:lnTo>
                  <a:pt x="973" y="222"/>
                </a:lnTo>
                <a:lnTo>
                  <a:pt x="973" y="224"/>
                </a:lnTo>
                <a:lnTo>
                  <a:pt x="972" y="224"/>
                </a:lnTo>
                <a:lnTo>
                  <a:pt x="970" y="224"/>
                </a:lnTo>
                <a:lnTo>
                  <a:pt x="969" y="225"/>
                </a:lnTo>
                <a:lnTo>
                  <a:pt x="967" y="225"/>
                </a:lnTo>
                <a:lnTo>
                  <a:pt x="966" y="227"/>
                </a:lnTo>
                <a:lnTo>
                  <a:pt x="964" y="227"/>
                </a:lnTo>
                <a:lnTo>
                  <a:pt x="963" y="227"/>
                </a:lnTo>
                <a:lnTo>
                  <a:pt x="961" y="227"/>
                </a:lnTo>
                <a:lnTo>
                  <a:pt x="960" y="227"/>
                </a:lnTo>
                <a:lnTo>
                  <a:pt x="958" y="228"/>
                </a:lnTo>
                <a:lnTo>
                  <a:pt x="958" y="230"/>
                </a:lnTo>
                <a:lnTo>
                  <a:pt x="955" y="230"/>
                </a:lnTo>
                <a:lnTo>
                  <a:pt x="954" y="230"/>
                </a:lnTo>
                <a:lnTo>
                  <a:pt x="952" y="230"/>
                </a:lnTo>
                <a:lnTo>
                  <a:pt x="951" y="231"/>
                </a:lnTo>
                <a:lnTo>
                  <a:pt x="952" y="231"/>
                </a:lnTo>
                <a:lnTo>
                  <a:pt x="952" y="231"/>
                </a:lnTo>
                <a:lnTo>
                  <a:pt x="951" y="231"/>
                </a:lnTo>
                <a:lnTo>
                  <a:pt x="949" y="231"/>
                </a:lnTo>
                <a:lnTo>
                  <a:pt x="948" y="231"/>
                </a:lnTo>
                <a:lnTo>
                  <a:pt x="948" y="233"/>
                </a:lnTo>
                <a:lnTo>
                  <a:pt x="948" y="234"/>
                </a:lnTo>
                <a:lnTo>
                  <a:pt x="948" y="234"/>
                </a:lnTo>
                <a:lnTo>
                  <a:pt x="948" y="236"/>
                </a:lnTo>
                <a:lnTo>
                  <a:pt x="947" y="237"/>
                </a:lnTo>
                <a:lnTo>
                  <a:pt x="948" y="237"/>
                </a:lnTo>
                <a:lnTo>
                  <a:pt x="947" y="239"/>
                </a:lnTo>
                <a:lnTo>
                  <a:pt x="948" y="239"/>
                </a:lnTo>
                <a:lnTo>
                  <a:pt x="948" y="239"/>
                </a:lnTo>
                <a:lnTo>
                  <a:pt x="949" y="239"/>
                </a:lnTo>
                <a:lnTo>
                  <a:pt x="951" y="239"/>
                </a:lnTo>
                <a:lnTo>
                  <a:pt x="952" y="239"/>
                </a:lnTo>
                <a:lnTo>
                  <a:pt x="952" y="237"/>
                </a:lnTo>
                <a:lnTo>
                  <a:pt x="954" y="237"/>
                </a:lnTo>
                <a:lnTo>
                  <a:pt x="955" y="237"/>
                </a:lnTo>
                <a:lnTo>
                  <a:pt x="955" y="239"/>
                </a:lnTo>
                <a:lnTo>
                  <a:pt x="954" y="239"/>
                </a:lnTo>
                <a:lnTo>
                  <a:pt x="952" y="239"/>
                </a:lnTo>
                <a:lnTo>
                  <a:pt x="952" y="240"/>
                </a:lnTo>
                <a:lnTo>
                  <a:pt x="951" y="240"/>
                </a:lnTo>
                <a:lnTo>
                  <a:pt x="949" y="240"/>
                </a:lnTo>
                <a:lnTo>
                  <a:pt x="949" y="241"/>
                </a:lnTo>
                <a:lnTo>
                  <a:pt x="947" y="241"/>
                </a:lnTo>
                <a:lnTo>
                  <a:pt x="948" y="240"/>
                </a:lnTo>
                <a:lnTo>
                  <a:pt x="947" y="240"/>
                </a:lnTo>
                <a:lnTo>
                  <a:pt x="945" y="241"/>
                </a:lnTo>
                <a:lnTo>
                  <a:pt x="944" y="241"/>
                </a:lnTo>
                <a:lnTo>
                  <a:pt x="944" y="240"/>
                </a:lnTo>
                <a:lnTo>
                  <a:pt x="945" y="240"/>
                </a:lnTo>
                <a:lnTo>
                  <a:pt x="945" y="239"/>
                </a:lnTo>
                <a:lnTo>
                  <a:pt x="944" y="239"/>
                </a:lnTo>
                <a:lnTo>
                  <a:pt x="942" y="239"/>
                </a:lnTo>
                <a:lnTo>
                  <a:pt x="941" y="240"/>
                </a:lnTo>
                <a:lnTo>
                  <a:pt x="939" y="240"/>
                </a:lnTo>
                <a:lnTo>
                  <a:pt x="938" y="240"/>
                </a:lnTo>
                <a:lnTo>
                  <a:pt x="936" y="241"/>
                </a:lnTo>
                <a:lnTo>
                  <a:pt x="935" y="241"/>
                </a:lnTo>
                <a:lnTo>
                  <a:pt x="933" y="241"/>
                </a:lnTo>
                <a:lnTo>
                  <a:pt x="932" y="241"/>
                </a:lnTo>
                <a:lnTo>
                  <a:pt x="930" y="243"/>
                </a:lnTo>
                <a:lnTo>
                  <a:pt x="930" y="244"/>
                </a:lnTo>
                <a:lnTo>
                  <a:pt x="929" y="244"/>
                </a:lnTo>
                <a:lnTo>
                  <a:pt x="927" y="244"/>
                </a:lnTo>
                <a:lnTo>
                  <a:pt x="927" y="246"/>
                </a:lnTo>
                <a:lnTo>
                  <a:pt x="927" y="247"/>
                </a:lnTo>
                <a:lnTo>
                  <a:pt x="926" y="247"/>
                </a:lnTo>
                <a:lnTo>
                  <a:pt x="926" y="249"/>
                </a:lnTo>
                <a:lnTo>
                  <a:pt x="924" y="250"/>
                </a:lnTo>
                <a:lnTo>
                  <a:pt x="923" y="250"/>
                </a:lnTo>
                <a:lnTo>
                  <a:pt x="922" y="250"/>
                </a:lnTo>
                <a:lnTo>
                  <a:pt x="922" y="252"/>
                </a:lnTo>
                <a:lnTo>
                  <a:pt x="920" y="252"/>
                </a:lnTo>
                <a:lnTo>
                  <a:pt x="922" y="253"/>
                </a:lnTo>
                <a:lnTo>
                  <a:pt x="924" y="253"/>
                </a:lnTo>
                <a:lnTo>
                  <a:pt x="927" y="252"/>
                </a:lnTo>
                <a:lnTo>
                  <a:pt x="930" y="252"/>
                </a:lnTo>
                <a:lnTo>
                  <a:pt x="935" y="250"/>
                </a:lnTo>
                <a:lnTo>
                  <a:pt x="936" y="250"/>
                </a:lnTo>
                <a:lnTo>
                  <a:pt x="938" y="250"/>
                </a:lnTo>
                <a:lnTo>
                  <a:pt x="939" y="250"/>
                </a:lnTo>
                <a:lnTo>
                  <a:pt x="941" y="250"/>
                </a:lnTo>
                <a:lnTo>
                  <a:pt x="941" y="249"/>
                </a:lnTo>
                <a:lnTo>
                  <a:pt x="942" y="249"/>
                </a:lnTo>
                <a:lnTo>
                  <a:pt x="944" y="249"/>
                </a:lnTo>
                <a:lnTo>
                  <a:pt x="944" y="247"/>
                </a:lnTo>
                <a:lnTo>
                  <a:pt x="945" y="247"/>
                </a:lnTo>
                <a:lnTo>
                  <a:pt x="945" y="249"/>
                </a:lnTo>
                <a:lnTo>
                  <a:pt x="944" y="249"/>
                </a:lnTo>
                <a:lnTo>
                  <a:pt x="942" y="250"/>
                </a:lnTo>
                <a:lnTo>
                  <a:pt x="941" y="250"/>
                </a:lnTo>
                <a:lnTo>
                  <a:pt x="941" y="252"/>
                </a:lnTo>
                <a:lnTo>
                  <a:pt x="939" y="252"/>
                </a:lnTo>
                <a:lnTo>
                  <a:pt x="938" y="253"/>
                </a:lnTo>
                <a:lnTo>
                  <a:pt x="936" y="253"/>
                </a:lnTo>
                <a:lnTo>
                  <a:pt x="936" y="255"/>
                </a:lnTo>
                <a:lnTo>
                  <a:pt x="935" y="255"/>
                </a:lnTo>
                <a:lnTo>
                  <a:pt x="933" y="256"/>
                </a:lnTo>
                <a:lnTo>
                  <a:pt x="932" y="256"/>
                </a:lnTo>
                <a:lnTo>
                  <a:pt x="930" y="258"/>
                </a:lnTo>
                <a:lnTo>
                  <a:pt x="929" y="258"/>
                </a:lnTo>
                <a:lnTo>
                  <a:pt x="927" y="258"/>
                </a:lnTo>
                <a:lnTo>
                  <a:pt x="926" y="259"/>
                </a:lnTo>
                <a:lnTo>
                  <a:pt x="924" y="259"/>
                </a:lnTo>
                <a:lnTo>
                  <a:pt x="923" y="259"/>
                </a:lnTo>
                <a:lnTo>
                  <a:pt x="923" y="261"/>
                </a:lnTo>
                <a:lnTo>
                  <a:pt x="920" y="262"/>
                </a:lnTo>
                <a:lnTo>
                  <a:pt x="920" y="264"/>
                </a:lnTo>
                <a:lnTo>
                  <a:pt x="919" y="264"/>
                </a:lnTo>
                <a:lnTo>
                  <a:pt x="917" y="264"/>
                </a:lnTo>
                <a:lnTo>
                  <a:pt x="916" y="265"/>
                </a:lnTo>
                <a:lnTo>
                  <a:pt x="914" y="265"/>
                </a:lnTo>
                <a:lnTo>
                  <a:pt x="913" y="265"/>
                </a:lnTo>
                <a:lnTo>
                  <a:pt x="913" y="266"/>
                </a:lnTo>
                <a:lnTo>
                  <a:pt x="913" y="266"/>
                </a:lnTo>
                <a:lnTo>
                  <a:pt x="911" y="266"/>
                </a:lnTo>
                <a:lnTo>
                  <a:pt x="911" y="266"/>
                </a:lnTo>
                <a:lnTo>
                  <a:pt x="913" y="266"/>
                </a:lnTo>
                <a:lnTo>
                  <a:pt x="913" y="266"/>
                </a:lnTo>
                <a:lnTo>
                  <a:pt x="914" y="266"/>
                </a:lnTo>
                <a:lnTo>
                  <a:pt x="914" y="266"/>
                </a:lnTo>
                <a:lnTo>
                  <a:pt x="916" y="266"/>
                </a:lnTo>
                <a:lnTo>
                  <a:pt x="917" y="266"/>
                </a:lnTo>
                <a:lnTo>
                  <a:pt x="917" y="265"/>
                </a:lnTo>
                <a:lnTo>
                  <a:pt x="919" y="265"/>
                </a:lnTo>
                <a:lnTo>
                  <a:pt x="917" y="266"/>
                </a:lnTo>
                <a:lnTo>
                  <a:pt x="917" y="266"/>
                </a:lnTo>
                <a:lnTo>
                  <a:pt x="919" y="266"/>
                </a:lnTo>
                <a:lnTo>
                  <a:pt x="920" y="266"/>
                </a:lnTo>
                <a:lnTo>
                  <a:pt x="919" y="266"/>
                </a:lnTo>
                <a:lnTo>
                  <a:pt x="920" y="265"/>
                </a:lnTo>
                <a:lnTo>
                  <a:pt x="922" y="265"/>
                </a:lnTo>
                <a:lnTo>
                  <a:pt x="923" y="265"/>
                </a:lnTo>
                <a:lnTo>
                  <a:pt x="922" y="266"/>
                </a:lnTo>
                <a:lnTo>
                  <a:pt x="924" y="265"/>
                </a:lnTo>
                <a:lnTo>
                  <a:pt x="926" y="264"/>
                </a:lnTo>
                <a:lnTo>
                  <a:pt x="927" y="264"/>
                </a:lnTo>
                <a:lnTo>
                  <a:pt x="930" y="264"/>
                </a:lnTo>
                <a:lnTo>
                  <a:pt x="932" y="262"/>
                </a:lnTo>
                <a:lnTo>
                  <a:pt x="933" y="262"/>
                </a:lnTo>
                <a:lnTo>
                  <a:pt x="933" y="264"/>
                </a:lnTo>
                <a:lnTo>
                  <a:pt x="932" y="264"/>
                </a:lnTo>
                <a:lnTo>
                  <a:pt x="930" y="264"/>
                </a:lnTo>
                <a:lnTo>
                  <a:pt x="930" y="265"/>
                </a:lnTo>
                <a:lnTo>
                  <a:pt x="929" y="266"/>
                </a:lnTo>
                <a:lnTo>
                  <a:pt x="930" y="266"/>
                </a:lnTo>
                <a:lnTo>
                  <a:pt x="932" y="266"/>
                </a:lnTo>
                <a:lnTo>
                  <a:pt x="932" y="265"/>
                </a:lnTo>
                <a:lnTo>
                  <a:pt x="933" y="265"/>
                </a:lnTo>
                <a:lnTo>
                  <a:pt x="935" y="265"/>
                </a:lnTo>
                <a:lnTo>
                  <a:pt x="935" y="264"/>
                </a:lnTo>
                <a:lnTo>
                  <a:pt x="936" y="264"/>
                </a:lnTo>
                <a:lnTo>
                  <a:pt x="936" y="265"/>
                </a:lnTo>
                <a:lnTo>
                  <a:pt x="935" y="265"/>
                </a:lnTo>
                <a:lnTo>
                  <a:pt x="933" y="266"/>
                </a:lnTo>
                <a:lnTo>
                  <a:pt x="932" y="266"/>
                </a:lnTo>
                <a:lnTo>
                  <a:pt x="930" y="268"/>
                </a:lnTo>
                <a:lnTo>
                  <a:pt x="929" y="268"/>
                </a:lnTo>
                <a:lnTo>
                  <a:pt x="929" y="269"/>
                </a:lnTo>
                <a:lnTo>
                  <a:pt x="930" y="269"/>
                </a:lnTo>
                <a:lnTo>
                  <a:pt x="932" y="269"/>
                </a:lnTo>
                <a:lnTo>
                  <a:pt x="933" y="268"/>
                </a:lnTo>
                <a:lnTo>
                  <a:pt x="935" y="268"/>
                </a:lnTo>
                <a:lnTo>
                  <a:pt x="935" y="266"/>
                </a:lnTo>
                <a:lnTo>
                  <a:pt x="936" y="266"/>
                </a:lnTo>
                <a:lnTo>
                  <a:pt x="936" y="266"/>
                </a:lnTo>
                <a:lnTo>
                  <a:pt x="938" y="266"/>
                </a:lnTo>
                <a:lnTo>
                  <a:pt x="939" y="266"/>
                </a:lnTo>
                <a:lnTo>
                  <a:pt x="941" y="266"/>
                </a:lnTo>
                <a:lnTo>
                  <a:pt x="941" y="265"/>
                </a:lnTo>
                <a:lnTo>
                  <a:pt x="944" y="265"/>
                </a:lnTo>
                <a:lnTo>
                  <a:pt x="942" y="266"/>
                </a:lnTo>
                <a:lnTo>
                  <a:pt x="942" y="266"/>
                </a:lnTo>
                <a:lnTo>
                  <a:pt x="944" y="266"/>
                </a:lnTo>
                <a:lnTo>
                  <a:pt x="947" y="266"/>
                </a:lnTo>
                <a:lnTo>
                  <a:pt x="948" y="266"/>
                </a:lnTo>
                <a:lnTo>
                  <a:pt x="949" y="266"/>
                </a:lnTo>
                <a:lnTo>
                  <a:pt x="951" y="266"/>
                </a:lnTo>
                <a:lnTo>
                  <a:pt x="952" y="266"/>
                </a:lnTo>
                <a:lnTo>
                  <a:pt x="952" y="265"/>
                </a:lnTo>
                <a:lnTo>
                  <a:pt x="954" y="265"/>
                </a:lnTo>
                <a:lnTo>
                  <a:pt x="957" y="265"/>
                </a:lnTo>
                <a:lnTo>
                  <a:pt x="958" y="264"/>
                </a:lnTo>
                <a:lnTo>
                  <a:pt x="960" y="264"/>
                </a:lnTo>
                <a:lnTo>
                  <a:pt x="958" y="265"/>
                </a:lnTo>
                <a:lnTo>
                  <a:pt x="957" y="265"/>
                </a:lnTo>
                <a:lnTo>
                  <a:pt x="954" y="266"/>
                </a:lnTo>
                <a:lnTo>
                  <a:pt x="952" y="266"/>
                </a:lnTo>
                <a:lnTo>
                  <a:pt x="952" y="266"/>
                </a:lnTo>
                <a:lnTo>
                  <a:pt x="951" y="266"/>
                </a:lnTo>
                <a:lnTo>
                  <a:pt x="948" y="266"/>
                </a:lnTo>
                <a:lnTo>
                  <a:pt x="947" y="268"/>
                </a:lnTo>
                <a:lnTo>
                  <a:pt x="945" y="268"/>
                </a:lnTo>
                <a:lnTo>
                  <a:pt x="944" y="269"/>
                </a:lnTo>
                <a:lnTo>
                  <a:pt x="941" y="271"/>
                </a:lnTo>
                <a:lnTo>
                  <a:pt x="939" y="271"/>
                </a:lnTo>
                <a:lnTo>
                  <a:pt x="938" y="271"/>
                </a:lnTo>
                <a:lnTo>
                  <a:pt x="938" y="272"/>
                </a:lnTo>
                <a:lnTo>
                  <a:pt x="936" y="272"/>
                </a:lnTo>
                <a:lnTo>
                  <a:pt x="935" y="272"/>
                </a:lnTo>
                <a:lnTo>
                  <a:pt x="935" y="274"/>
                </a:lnTo>
                <a:lnTo>
                  <a:pt x="933" y="274"/>
                </a:lnTo>
                <a:lnTo>
                  <a:pt x="932" y="274"/>
                </a:lnTo>
                <a:lnTo>
                  <a:pt x="932" y="275"/>
                </a:lnTo>
                <a:lnTo>
                  <a:pt x="929" y="275"/>
                </a:lnTo>
                <a:lnTo>
                  <a:pt x="927" y="277"/>
                </a:lnTo>
                <a:lnTo>
                  <a:pt x="926" y="277"/>
                </a:lnTo>
                <a:lnTo>
                  <a:pt x="924" y="278"/>
                </a:lnTo>
                <a:lnTo>
                  <a:pt x="923" y="278"/>
                </a:lnTo>
                <a:lnTo>
                  <a:pt x="922" y="278"/>
                </a:lnTo>
                <a:lnTo>
                  <a:pt x="922" y="280"/>
                </a:lnTo>
                <a:lnTo>
                  <a:pt x="920" y="280"/>
                </a:lnTo>
                <a:lnTo>
                  <a:pt x="920" y="281"/>
                </a:lnTo>
                <a:lnTo>
                  <a:pt x="919" y="283"/>
                </a:lnTo>
                <a:lnTo>
                  <a:pt x="919" y="281"/>
                </a:lnTo>
                <a:lnTo>
                  <a:pt x="917" y="281"/>
                </a:lnTo>
                <a:lnTo>
                  <a:pt x="916" y="281"/>
                </a:lnTo>
                <a:lnTo>
                  <a:pt x="914" y="283"/>
                </a:lnTo>
                <a:lnTo>
                  <a:pt x="913" y="283"/>
                </a:lnTo>
                <a:lnTo>
                  <a:pt x="913" y="283"/>
                </a:lnTo>
                <a:lnTo>
                  <a:pt x="911" y="284"/>
                </a:lnTo>
                <a:lnTo>
                  <a:pt x="910" y="284"/>
                </a:lnTo>
                <a:lnTo>
                  <a:pt x="908" y="284"/>
                </a:lnTo>
                <a:lnTo>
                  <a:pt x="907" y="284"/>
                </a:lnTo>
                <a:lnTo>
                  <a:pt x="899" y="287"/>
                </a:lnTo>
                <a:lnTo>
                  <a:pt x="898" y="289"/>
                </a:lnTo>
                <a:lnTo>
                  <a:pt x="897" y="289"/>
                </a:lnTo>
                <a:lnTo>
                  <a:pt x="895" y="289"/>
                </a:lnTo>
                <a:lnTo>
                  <a:pt x="895" y="290"/>
                </a:lnTo>
                <a:lnTo>
                  <a:pt x="894" y="290"/>
                </a:lnTo>
                <a:lnTo>
                  <a:pt x="892" y="290"/>
                </a:lnTo>
                <a:lnTo>
                  <a:pt x="892" y="292"/>
                </a:lnTo>
                <a:lnTo>
                  <a:pt x="891" y="292"/>
                </a:lnTo>
                <a:lnTo>
                  <a:pt x="889" y="292"/>
                </a:lnTo>
                <a:lnTo>
                  <a:pt x="888" y="292"/>
                </a:lnTo>
                <a:lnTo>
                  <a:pt x="886" y="292"/>
                </a:lnTo>
                <a:lnTo>
                  <a:pt x="885" y="292"/>
                </a:lnTo>
                <a:lnTo>
                  <a:pt x="885" y="293"/>
                </a:lnTo>
                <a:lnTo>
                  <a:pt x="882" y="293"/>
                </a:lnTo>
                <a:lnTo>
                  <a:pt x="880" y="293"/>
                </a:lnTo>
                <a:lnTo>
                  <a:pt x="879" y="294"/>
                </a:lnTo>
                <a:lnTo>
                  <a:pt x="877" y="294"/>
                </a:lnTo>
                <a:lnTo>
                  <a:pt x="876" y="294"/>
                </a:lnTo>
                <a:lnTo>
                  <a:pt x="874" y="296"/>
                </a:lnTo>
                <a:lnTo>
                  <a:pt x="872" y="296"/>
                </a:lnTo>
                <a:lnTo>
                  <a:pt x="870" y="296"/>
                </a:lnTo>
                <a:lnTo>
                  <a:pt x="867" y="297"/>
                </a:lnTo>
                <a:lnTo>
                  <a:pt x="866" y="297"/>
                </a:lnTo>
                <a:lnTo>
                  <a:pt x="863" y="299"/>
                </a:lnTo>
                <a:lnTo>
                  <a:pt x="861" y="299"/>
                </a:lnTo>
                <a:lnTo>
                  <a:pt x="860" y="300"/>
                </a:lnTo>
                <a:lnTo>
                  <a:pt x="858" y="300"/>
                </a:lnTo>
                <a:lnTo>
                  <a:pt x="857" y="302"/>
                </a:lnTo>
                <a:lnTo>
                  <a:pt x="855" y="302"/>
                </a:lnTo>
                <a:lnTo>
                  <a:pt x="854" y="302"/>
                </a:lnTo>
                <a:lnTo>
                  <a:pt x="854" y="302"/>
                </a:lnTo>
                <a:lnTo>
                  <a:pt x="852" y="302"/>
                </a:lnTo>
                <a:lnTo>
                  <a:pt x="852" y="303"/>
                </a:lnTo>
                <a:lnTo>
                  <a:pt x="851" y="303"/>
                </a:lnTo>
                <a:lnTo>
                  <a:pt x="851" y="305"/>
                </a:lnTo>
                <a:lnTo>
                  <a:pt x="852" y="305"/>
                </a:lnTo>
                <a:lnTo>
                  <a:pt x="854" y="305"/>
                </a:lnTo>
                <a:lnTo>
                  <a:pt x="855" y="305"/>
                </a:lnTo>
                <a:lnTo>
                  <a:pt x="855" y="303"/>
                </a:lnTo>
                <a:lnTo>
                  <a:pt x="857" y="303"/>
                </a:lnTo>
                <a:lnTo>
                  <a:pt x="857" y="305"/>
                </a:lnTo>
                <a:lnTo>
                  <a:pt x="858" y="305"/>
                </a:lnTo>
                <a:lnTo>
                  <a:pt x="860" y="303"/>
                </a:lnTo>
                <a:lnTo>
                  <a:pt x="860" y="305"/>
                </a:lnTo>
                <a:lnTo>
                  <a:pt x="861" y="303"/>
                </a:lnTo>
                <a:lnTo>
                  <a:pt x="863" y="303"/>
                </a:lnTo>
                <a:lnTo>
                  <a:pt x="864" y="303"/>
                </a:lnTo>
                <a:lnTo>
                  <a:pt x="864" y="302"/>
                </a:lnTo>
                <a:lnTo>
                  <a:pt x="866" y="302"/>
                </a:lnTo>
                <a:lnTo>
                  <a:pt x="867" y="302"/>
                </a:lnTo>
                <a:lnTo>
                  <a:pt x="869" y="302"/>
                </a:lnTo>
                <a:lnTo>
                  <a:pt x="870" y="302"/>
                </a:lnTo>
                <a:lnTo>
                  <a:pt x="870" y="302"/>
                </a:lnTo>
                <a:lnTo>
                  <a:pt x="872" y="302"/>
                </a:lnTo>
                <a:lnTo>
                  <a:pt x="872" y="302"/>
                </a:lnTo>
                <a:lnTo>
                  <a:pt x="873" y="302"/>
                </a:lnTo>
                <a:lnTo>
                  <a:pt x="874" y="302"/>
                </a:lnTo>
                <a:lnTo>
                  <a:pt x="874" y="300"/>
                </a:lnTo>
                <a:lnTo>
                  <a:pt x="876" y="300"/>
                </a:lnTo>
                <a:lnTo>
                  <a:pt x="876" y="302"/>
                </a:lnTo>
                <a:lnTo>
                  <a:pt x="877" y="302"/>
                </a:lnTo>
                <a:lnTo>
                  <a:pt x="877" y="300"/>
                </a:lnTo>
                <a:lnTo>
                  <a:pt x="877" y="300"/>
                </a:lnTo>
                <a:lnTo>
                  <a:pt x="879" y="300"/>
                </a:lnTo>
                <a:lnTo>
                  <a:pt x="879" y="299"/>
                </a:lnTo>
                <a:lnTo>
                  <a:pt x="879" y="297"/>
                </a:lnTo>
                <a:lnTo>
                  <a:pt x="880" y="297"/>
                </a:lnTo>
                <a:lnTo>
                  <a:pt x="882" y="297"/>
                </a:lnTo>
                <a:lnTo>
                  <a:pt x="883" y="297"/>
                </a:lnTo>
                <a:lnTo>
                  <a:pt x="883" y="296"/>
                </a:lnTo>
                <a:lnTo>
                  <a:pt x="885" y="296"/>
                </a:lnTo>
                <a:lnTo>
                  <a:pt x="886" y="296"/>
                </a:lnTo>
                <a:lnTo>
                  <a:pt x="888" y="296"/>
                </a:lnTo>
                <a:lnTo>
                  <a:pt x="889" y="296"/>
                </a:lnTo>
                <a:lnTo>
                  <a:pt x="889" y="294"/>
                </a:lnTo>
                <a:lnTo>
                  <a:pt x="891" y="294"/>
                </a:lnTo>
                <a:lnTo>
                  <a:pt x="889" y="296"/>
                </a:lnTo>
                <a:lnTo>
                  <a:pt x="891" y="296"/>
                </a:lnTo>
                <a:lnTo>
                  <a:pt x="892" y="296"/>
                </a:lnTo>
                <a:lnTo>
                  <a:pt x="892" y="294"/>
                </a:lnTo>
                <a:lnTo>
                  <a:pt x="894" y="294"/>
                </a:lnTo>
                <a:lnTo>
                  <a:pt x="894" y="293"/>
                </a:lnTo>
                <a:lnTo>
                  <a:pt x="895" y="293"/>
                </a:lnTo>
                <a:lnTo>
                  <a:pt x="897" y="293"/>
                </a:lnTo>
                <a:lnTo>
                  <a:pt x="895" y="294"/>
                </a:lnTo>
                <a:lnTo>
                  <a:pt x="897" y="294"/>
                </a:lnTo>
                <a:lnTo>
                  <a:pt x="897" y="296"/>
                </a:lnTo>
                <a:lnTo>
                  <a:pt x="898" y="296"/>
                </a:lnTo>
                <a:lnTo>
                  <a:pt x="898" y="294"/>
                </a:lnTo>
                <a:lnTo>
                  <a:pt x="898" y="293"/>
                </a:lnTo>
                <a:lnTo>
                  <a:pt x="899" y="293"/>
                </a:lnTo>
                <a:lnTo>
                  <a:pt x="901" y="292"/>
                </a:lnTo>
                <a:lnTo>
                  <a:pt x="902" y="292"/>
                </a:lnTo>
                <a:lnTo>
                  <a:pt x="904" y="292"/>
                </a:lnTo>
                <a:lnTo>
                  <a:pt x="905" y="292"/>
                </a:lnTo>
                <a:lnTo>
                  <a:pt x="907" y="292"/>
                </a:lnTo>
                <a:lnTo>
                  <a:pt x="908" y="290"/>
                </a:lnTo>
                <a:lnTo>
                  <a:pt x="910" y="290"/>
                </a:lnTo>
                <a:lnTo>
                  <a:pt x="911" y="290"/>
                </a:lnTo>
                <a:lnTo>
                  <a:pt x="913" y="290"/>
                </a:lnTo>
                <a:lnTo>
                  <a:pt x="913" y="289"/>
                </a:lnTo>
                <a:lnTo>
                  <a:pt x="913" y="289"/>
                </a:lnTo>
                <a:lnTo>
                  <a:pt x="914" y="289"/>
                </a:lnTo>
                <a:lnTo>
                  <a:pt x="916" y="289"/>
                </a:lnTo>
                <a:lnTo>
                  <a:pt x="917" y="287"/>
                </a:lnTo>
                <a:lnTo>
                  <a:pt x="919" y="287"/>
                </a:lnTo>
                <a:lnTo>
                  <a:pt x="920" y="287"/>
                </a:lnTo>
                <a:lnTo>
                  <a:pt x="922" y="286"/>
                </a:lnTo>
                <a:lnTo>
                  <a:pt x="922" y="284"/>
                </a:lnTo>
                <a:lnTo>
                  <a:pt x="923" y="284"/>
                </a:lnTo>
                <a:lnTo>
                  <a:pt x="927" y="283"/>
                </a:lnTo>
                <a:lnTo>
                  <a:pt x="929" y="283"/>
                </a:lnTo>
                <a:lnTo>
                  <a:pt x="930" y="283"/>
                </a:lnTo>
                <a:lnTo>
                  <a:pt x="932" y="283"/>
                </a:lnTo>
                <a:lnTo>
                  <a:pt x="932" y="281"/>
                </a:lnTo>
                <a:lnTo>
                  <a:pt x="933" y="281"/>
                </a:lnTo>
                <a:lnTo>
                  <a:pt x="935" y="281"/>
                </a:lnTo>
                <a:lnTo>
                  <a:pt x="936" y="281"/>
                </a:lnTo>
                <a:lnTo>
                  <a:pt x="938" y="281"/>
                </a:lnTo>
                <a:lnTo>
                  <a:pt x="938" y="280"/>
                </a:lnTo>
                <a:lnTo>
                  <a:pt x="939" y="280"/>
                </a:lnTo>
                <a:lnTo>
                  <a:pt x="941" y="280"/>
                </a:lnTo>
                <a:lnTo>
                  <a:pt x="942" y="280"/>
                </a:lnTo>
                <a:lnTo>
                  <a:pt x="942" y="278"/>
                </a:lnTo>
                <a:lnTo>
                  <a:pt x="944" y="278"/>
                </a:lnTo>
                <a:lnTo>
                  <a:pt x="945" y="278"/>
                </a:lnTo>
                <a:lnTo>
                  <a:pt x="947" y="278"/>
                </a:lnTo>
                <a:lnTo>
                  <a:pt x="948" y="277"/>
                </a:lnTo>
                <a:lnTo>
                  <a:pt x="948" y="277"/>
                </a:lnTo>
                <a:lnTo>
                  <a:pt x="949" y="277"/>
                </a:lnTo>
                <a:lnTo>
                  <a:pt x="951" y="275"/>
                </a:lnTo>
                <a:lnTo>
                  <a:pt x="952" y="275"/>
                </a:lnTo>
                <a:lnTo>
                  <a:pt x="954" y="275"/>
                </a:lnTo>
                <a:lnTo>
                  <a:pt x="955" y="275"/>
                </a:lnTo>
                <a:lnTo>
                  <a:pt x="957" y="275"/>
                </a:lnTo>
                <a:lnTo>
                  <a:pt x="957" y="274"/>
                </a:lnTo>
                <a:lnTo>
                  <a:pt x="958" y="274"/>
                </a:lnTo>
                <a:lnTo>
                  <a:pt x="960" y="274"/>
                </a:lnTo>
                <a:lnTo>
                  <a:pt x="961" y="274"/>
                </a:lnTo>
                <a:lnTo>
                  <a:pt x="963" y="272"/>
                </a:lnTo>
                <a:lnTo>
                  <a:pt x="963" y="274"/>
                </a:lnTo>
                <a:lnTo>
                  <a:pt x="964" y="274"/>
                </a:lnTo>
                <a:lnTo>
                  <a:pt x="964" y="272"/>
                </a:lnTo>
                <a:lnTo>
                  <a:pt x="966" y="272"/>
                </a:lnTo>
                <a:lnTo>
                  <a:pt x="967" y="272"/>
                </a:lnTo>
                <a:lnTo>
                  <a:pt x="969" y="271"/>
                </a:lnTo>
                <a:lnTo>
                  <a:pt x="970" y="271"/>
                </a:lnTo>
                <a:lnTo>
                  <a:pt x="972" y="271"/>
                </a:lnTo>
                <a:lnTo>
                  <a:pt x="972" y="269"/>
                </a:lnTo>
                <a:lnTo>
                  <a:pt x="973" y="269"/>
                </a:lnTo>
                <a:lnTo>
                  <a:pt x="974" y="268"/>
                </a:lnTo>
                <a:lnTo>
                  <a:pt x="976" y="268"/>
                </a:lnTo>
                <a:lnTo>
                  <a:pt x="977" y="268"/>
                </a:lnTo>
                <a:lnTo>
                  <a:pt x="979" y="268"/>
                </a:lnTo>
                <a:lnTo>
                  <a:pt x="979" y="266"/>
                </a:lnTo>
                <a:lnTo>
                  <a:pt x="980" y="266"/>
                </a:lnTo>
                <a:lnTo>
                  <a:pt x="982" y="266"/>
                </a:lnTo>
                <a:lnTo>
                  <a:pt x="983" y="266"/>
                </a:lnTo>
                <a:lnTo>
                  <a:pt x="983" y="266"/>
                </a:lnTo>
                <a:lnTo>
                  <a:pt x="985" y="266"/>
                </a:lnTo>
                <a:lnTo>
                  <a:pt x="986" y="266"/>
                </a:lnTo>
                <a:lnTo>
                  <a:pt x="988" y="265"/>
                </a:lnTo>
                <a:lnTo>
                  <a:pt x="989" y="265"/>
                </a:lnTo>
                <a:lnTo>
                  <a:pt x="991" y="265"/>
                </a:lnTo>
                <a:lnTo>
                  <a:pt x="991" y="264"/>
                </a:lnTo>
                <a:lnTo>
                  <a:pt x="991" y="262"/>
                </a:lnTo>
                <a:lnTo>
                  <a:pt x="989" y="262"/>
                </a:lnTo>
                <a:lnTo>
                  <a:pt x="988" y="262"/>
                </a:lnTo>
                <a:lnTo>
                  <a:pt x="988" y="261"/>
                </a:lnTo>
                <a:lnTo>
                  <a:pt x="989" y="261"/>
                </a:lnTo>
                <a:lnTo>
                  <a:pt x="991" y="261"/>
                </a:lnTo>
                <a:lnTo>
                  <a:pt x="992" y="261"/>
                </a:lnTo>
                <a:lnTo>
                  <a:pt x="992" y="259"/>
                </a:lnTo>
                <a:lnTo>
                  <a:pt x="994" y="259"/>
                </a:lnTo>
                <a:lnTo>
                  <a:pt x="995" y="259"/>
                </a:lnTo>
                <a:lnTo>
                  <a:pt x="995" y="258"/>
                </a:lnTo>
                <a:lnTo>
                  <a:pt x="997" y="258"/>
                </a:lnTo>
                <a:lnTo>
                  <a:pt x="998" y="258"/>
                </a:lnTo>
                <a:lnTo>
                  <a:pt x="999" y="258"/>
                </a:lnTo>
                <a:lnTo>
                  <a:pt x="1001" y="258"/>
                </a:lnTo>
                <a:lnTo>
                  <a:pt x="1002" y="256"/>
                </a:lnTo>
                <a:lnTo>
                  <a:pt x="1004" y="256"/>
                </a:lnTo>
                <a:lnTo>
                  <a:pt x="1005" y="256"/>
                </a:lnTo>
                <a:lnTo>
                  <a:pt x="1007" y="255"/>
                </a:lnTo>
                <a:lnTo>
                  <a:pt x="1008" y="255"/>
                </a:lnTo>
                <a:lnTo>
                  <a:pt x="1010" y="255"/>
                </a:lnTo>
                <a:lnTo>
                  <a:pt x="1011" y="255"/>
                </a:lnTo>
                <a:lnTo>
                  <a:pt x="1013" y="255"/>
                </a:lnTo>
                <a:lnTo>
                  <a:pt x="1014" y="253"/>
                </a:lnTo>
                <a:lnTo>
                  <a:pt x="1016" y="253"/>
                </a:lnTo>
                <a:lnTo>
                  <a:pt x="1017" y="253"/>
                </a:lnTo>
                <a:lnTo>
                  <a:pt x="1017" y="252"/>
                </a:lnTo>
                <a:lnTo>
                  <a:pt x="1019" y="252"/>
                </a:lnTo>
                <a:lnTo>
                  <a:pt x="1019" y="252"/>
                </a:lnTo>
                <a:lnTo>
                  <a:pt x="1020" y="252"/>
                </a:lnTo>
                <a:lnTo>
                  <a:pt x="1022" y="250"/>
                </a:lnTo>
                <a:lnTo>
                  <a:pt x="1023" y="250"/>
                </a:lnTo>
                <a:lnTo>
                  <a:pt x="1024" y="250"/>
                </a:lnTo>
                <a:lnTo>
                  <a:pt x="1024" y="249"/>
                </a:lnTo>
                <a:lnTo>
                  <a:pt x="1026" y="249"/>
                </a:lnTo>
                <a:lnTo>
                  <a:pt x="1027" y="249"/>
                </a:lnTo>
                <a:lnTo>
                  <a:pt x="1029" y="249"/>
                </a:lnTo>
                <a:lnTo>
                  <a:pt x="1029" y="247"/>
                </a:lnTo>
                <a:lnTo>
                  <a:pt x="1027" y="247"/>
                </a:lnTo>
                <a:lnTo>
                  <a:pt x="1029" y="246"/>
                </a:lnTo>
                <a:lnTo>
                  <a:pt x="1029" y="247"/>
                </a:lnTo>
                <a:lnTo>
                  <a:pt x="1030" y="247"/>
                </a:lnTo>
                <a:lnTo>
                  <a:pt x="1032" y="246"/>
                </a:lnTo>
                <a:lnTo>
                  <a:pt x="1033" y="246"/>
                </a:lnTo>
                <a:lnTo>
                  <a:pt x="1035" y="246"/>
                </a:lnTo>
                <a:lnTo>
                  <a:pt x="1036" y="246"/>
                </a:lnTo>
                <a:lnTo>
                  <a:pt x="1038" y="244"/>
                </a:lnTo>
                <a:lnTo>
                  <a:pt x="1039" y="244"/>
                </a:lnTo>
                <a:lnTo>
                  <a:pt x="1039" y="243"/>
                </a:lnTo>
                <a:lnTo>
                  <a:pt x="1041" y="243"/>
                </a:lnTo>
                <a:lnTo>
                  <a:pt x="1042" y="243"/>
                </a:lnTo>
                <a:lnTo>
                  <a:pt x="1044" y="243"/>
                </a:lnTo>
                <a:lnTo>
                  <a:pt x="1045" y="241"/>
                </a:lnTo>
                <a:lnTo>
                  <a:pt x="1047" y="241"/>
                </a:lnTo>
                <a:lnTo>
                  <a:pt x="1048" y="241"/>
                </a:lnTo>
                <a:lnTo>
                  <a:pt x="1049" y="240"/>
                </a:lnTo>
                <a:lnTo>
                  <a:pt x="1051" y="240"/>
                </a:lnTo>
                <a:lnTo>
                  <a:pt x="1052" y="240"/>
                </a:lnTo>
                <a:lnTo>
                  <a:pt x="1054" y="239"/>
                </a:lnTo>
                <a:lnTo>
                  <a:pt x="1054" y="239"/>
                </a:lnTo>
                <a:lnTo>
                  <a:pt x="1055" y="237"/>
                </a:lnTo>
                <a:lnTo>
                  <a:pt x="1057" y="237"/>
                </a:lnTo>
                <a:lnTo>
                  <a:pt x="1058" y="237"/>
                </a:lnTo>
                <a:lnTo>
                  <a:pt x="1060" y="237"/>
                </a:lnTo>
                <a:lnTo>
                  <a:pt x="1061" y="237"/>
                </a:lnTo>
                <a:lnTo>
                  <a:pt x="1061" y="236"/>
                </a:lnTo>
                <a:lnTo>
                  <a:pt x="1063" y="236"/>
                </a:lnTo>
                <a:lnTo>
                  <a:pt x="1064" y="236"/>
                </a:lnTo>
                <a:lnTo>
                  <a:pt x="1066" y="236"/>
                </a:lnTo>
                <a:lnTo>
                  <a:pt x="1067" y="234"/>
                </a:lnTo>
                <a:lnTo>
                  <a:pt x="1069" y="234"/>
                </a:lnTo>
                <a:lnTo>
                  <a:pt x="1070" y="234"/>
                </a:lnTo>
                <a:lnTo>
                  <a:pt x="1073" y="233"/>
                </a:lnTo>
                <a:lnTo>
                  <a:pt x="1074" y="233"/>
                </a:lnTo>
                <a:lnTo>
                  <a:pt x="1076" y="233"/>
                </a:lnTo>
                <a:lnTo>
                  <a:pt x="1077" y="231"/>
                </a:lnTo>
                <a:lnTo>
                  <a:pt x="1077" y="233"/>
                </a:lnTo>
                <a:lnTo>
                  <a:pt x="1079" y="234"/>
                </a:lnTo>
                <a:lnTo>
                  <a:pt x="1080" y="233"/>
                </a:lnTo>
                <a:lnTo>
                  <a:pt x="1082" y="233"/>
                </a:lnTo>
                <a:lnTo>
                  <a:pt x="1080" y="234"/>
                </a:lnTo>
                <a:lnTo>
                  <a:pt x="1079" y="234"/>
                </a:lnTo>
                <a:lnTo>
                  <a:pt x="1077" y="234"/>
                </a:lnTo>
                <a:lnTo>
                  <a:pt x="1076" y="234"/>
                </a:lnTo>
                <a:lnTo>
                  <a:pt x="1076" y="236"/>
                </a:lnTo>
                <a:lnTo>
                  <a:pt x="1076" y="237"/>
                </a:lnTo>
                <a:lnTo>
                  <a:pt x="1077" y="237"/>
                </a:lnTo>
                <a:lnTo>
                  <a:pt x="1079" y="237"/>
                </a:lnTo>
                <a:lnTo>
                  <a:pt x="1079" y="239"/>
                </a:lnTo>
                <a:lnTo>
                  <a:pt x="1077" y="239"/>
                </a:lnTo>
                <a:lnTo>
                  <a:pt x="1076" y="237"/>
                </a:lnTo>
                <a:lnTo>
                  <a:pt x="1074" y="237"/>
                </a:lnTo>
                <a:lnTo>
                  <a:pt x="1073" y="237"/>
                </a:lnTo>
                <a:lnTo>
                  <a:pt x="1072" y="237"/>
                </a:lnTo>
                <a:lnTo>
                  <a:pt x="1070" y="237"/>
                </a:lnTo>
                <a:lnTo>
                  <a:pt x="1070" y="236"/>
                </a:lnTo>
                <a:lnTo>
                  <a:pt x="1067" y="237"/>
                </a:lnTo>
                <a:lnTo>
                  <a:pt x="1064" y="237"/>
                </a:lnTo>
                <a:lnTo>
                  <a:pt x="1058" y="239"/>
                </a:lnTo>
                <a:lnTo>
                  <a:pt x="1058" y="240"/>
                </a:lnTo>
                <a:lnTo>
                  <a:pt x="1057" y="240"/>
                </a:lnTo>
                <a:lnTo>
                  <a:pt x="1055" y="240"/>
                </a:lnTo>
                <a:lnTo>
                  <a:pt x="1054" y="240"/>
                </a:lnTo>
                <a:lnTo>
                  <a:pt x="1054" y="240"/>
                </a:lnTo>
                <a:lnTo>
                  <a:pt x="1054" y="241"/>
                </a:lnTo>
                <a:lnTo>
                  <a:pt x="1052" y="241"/>
                </a:lnTo>
                <a:lnTo>
                  <a:pt x="1051" y="241"/>
                </a:lnTo>
                <a:lnTo>
                  <a:pt x="1051" y="243"/>
                </a:lnTo>
                <a:lnTo>
                  <a:pt x="1049" y="243"/>
                </a:lnTo>
                <a:lnTo>
                  <a:pt x="1048" y="244"/>
                </a:lnTo>
                <a:lnTo>
                  <a:pt x="1047" y="244"/>
                </a:lnTo>
                <a:lnTo>
                  <a:pt x="1045" y="244"/>
                </a:lnTo>
                <a:lnTo>
                  <a:pt x="1045" y="246"/>
                </a:lnTo>
                <a:lnTo>
                  <a:pt x="1044" y="246"/>
                </a:lnTo>
                <a:lnTo>
                  <a:pt x="1042" y="246"/>
                </a:lnTo>
                <a:lnTo>
                  <a:pt x="1041" y="247"/>
                </a:lnTo>
                <a:lnTo>
                  <a:pt x="1039" y="247"/>
                </a:lnTo>
                <a:lnTo>
                  <a:pt x="1033" y="249"/>
                </a:lnTo>
                <a:lnTo>
                  <a:pt x="1033" y="250"/>
                </a:lnTo>
                <a:lnTo>
                  <a:pt x="1032" y="250"/>
                </a:lnTo>
                <a:lnTo>
                  <a:pt x="1027" y="252"/>
                </a:lnTo>
                <a:lnTo>
                  <a:pt x="1026" y="252"/>
                </a:lnTo>
                <a:lnTo>
                  <a:pt x="1026" y="253"/>
                </a:lnTo>
                <a:lnTo>
                  <a:pt x="1024" y="253"/>
                </a:lnTo>
                <a:lnTo>
                  <a:pt x="1023" y="255"/>
                </a:lnTo>
                <a:lnTo>
                  <a:pt x="1024" y="255"/>
                </a:lnTo>
                <a:lnTo>
                  <a:pt x="1026" y="255"/>
                </a:lnTo>
                <a:lnTo>
                  <a:pt x="1026" y="256"/>
                </a:lnTo>
                <a:lnTo>
                  <a:pt x="1024" y="256"/>
                </a:lnTo>
                <a:lnTo>
                  <a:pt x="1023" y="256"/>
                </a:lnTo>
                <a:lnTo>
                  <a:pt x="1022" y="256"/>
                </a:lnTo>
                <a:lnTo>
                  <a:pt x="1020" y="256"/>
                </a:lnTo>
                <a:lnTo>
                  <a:pt x="1019" y="256"/>
                </a:lnTo>
                <a:lnTo>
                  <a:pt x="1019" y="258"/>
                </a:lnTo>
                <a:lnTo>
                  <a:pt x="1019" y="258"/>
                </a:lnTo>
                <a:lnTo>
                  <a:pt x="1017" y="258"/>
                </a:lnTo>
                <a:lnTo>
                  <a:pt x="1016" y="258"/>
                </a:lnTo>
                <a:lnTo>
                  <a:pt x="1016" y="259"/>
                </a:lnTo>
                <a:lnTo>
                  <a:pt x="1014" y="259"/>
                </a:lnTo>
                <a:lnTo>
                  <a:pt x="1013" y="259"/>
                </a:lnTo>
                <a:lnTo>
                  <a:pt x="1013" y="261"/>
                </a:lnTo>
                <a:lnTo>
                  <a:pt x="1014" y="261"/>
                </a:lnTo>
                <a:lnTo>
                  <a:pt x="1016" y="261"/>
                </a:lnTo>
                <a:lnTo>
                  <a:pt x="1017" y="259"/>
                </a:lnTo>
                <a:lnTo>
                  <a:pt x="1017" y="261"/>
                </a:lnTo>
                <a:lnTo>
                  <a:pt x="1019" y="261"/>
                </a:lnTo>
                <a:lnTo>
                  <a:pt x="1019" y="261"/>
                </a:lnTo>
                <a:lnTo>
                  <a:pt x="1019" y="259"/>
                </a:lnTo>
                <a:lnTo>
                  <a:pt x="1020" y="259"/>
                </a:lnTo>
                <a:lnTo>
                  <a:pt x="1022" y="259"/>
                </a:lnTo>
                <a:lnTo>
                  <a:pt x="1023" y="259"/>
                </a:lnTo>
                <a:lnTo>
                  <a:pt x="1024" y="258"/>
                </a:lnTo>
                <a:lnTo>
                  <a:pt x="1024" y="259"/>
                </a:lnTo>
                <a:lnTo>
                  <a:pt x="1026" y="258"/>
                </a:lnTo>
                <a:lnTo>
                  <a:pt x="1027" y="258"/>
                </a:lnTo>
                <a:lnTo>
                  <a:pt x="1029" y="258"/>
                </a:lnTo>
                <a:lnTo>
                  <a:pt x="1029" y="256"/>
                </a:lnTo>
                <a:lnTo>
                  <a:pt x="1030" y="256"/>
                </a:lnTo>
                <a:lnTo>
                  <a:pt x="1033" y="255"/>
                </a:lnTo>
                <a:lnTo>
                  <a:pt x="1035" y="255"/>
                </a:lnTo>
                <a:lnTo>
                  <a:pt x="1036" y="255"/>
                </a:lnTo>
                <a:lnTo>
                  <a:pt x="1038" y="253"/>
                </a:lnTo>
                <a:lnTo>
                  <a:pt x="1038" y="255"/>
                </a:lnTo>
                <a:lnTo>
                  <a:pt x="1039" y="255"/>
                </a:lnTo>
                <a:lnTo>
                  <a:pt x="1041" y="253"/>
                </a:lnTo>
                <a:lnTo>
                  <a:pt x="1042" y="253"/>
                </a:lnTo>
                <a:lnTo>
                  <a:pt x="1045" y="253"/>
                </a:lnTo>
                <a:lnTo>
                  <a:pt x="1045" y="252"/>
                </a:lnTo>
                <a:lnTo>
                  <a:pt x="1047" y="252"/>
                </a:lnTo>
                <a:lnTo>
                  <a:pt x="1048" y="252"/>
                </a:lnTo>
                <a:lnTo>
                  <a:pt x="1049" y="252"/>
                </a:lnTo>
                <a:lnTo>
                  <a:pt x="1051" y="250"/>
                </a:lnTo>
                <a:lnTo>
                  <a:pt x="1052" y="250"/>
                </a:lnTo>
                <a:lnTo>
                  <a:pt x="1054" y="250"/>
                </a:lnTo>
                <a:lnTo>
                  <a:pt x="1054" y="249"/>
                </a:lnTo>
                <a:lnTo>
                  <a:pt x="1054" y="249"/>
                </a:lnTo>
                <a:lnTo>
                  <a:pt x="1054" y="250"/>
                </a:lnTo>
                <a:lnTo>
                  <a:pt x="1054" y="250"/>
                </a:lnTo>
                <a:lnTo>
                  <a:pt x="1055" y="250"/>
                </a:lnTo>
                <a:lnTo>
                  <a:pt x="1057" y="250"/>
                </a:lnTo>
                <a:lnTo>
                  <a:pt x="1058" y="250"/>
                </a:lnTo>
                <a:lnTo>
                  <a:pt x="1060" y="250"/>
                </a:lnTo>
                <a:lnTo>
                  <a:pt x="1061" y="250"/>
                </a:lnTo>
                <a:lnTo>
                  <a:pt x="1061" y="249"/>
                </a:lnTo>
                <a:lnTo>
                  <a:pt x="1063" y="249"/>
                </a:lnTo>
                <a:lnTo>
                  <a:pt x="1063" y="250"/>
                </a:lnTo>
                <a:lnTo>
                  <a:pt x="1064" y="250"/>
                </a:lnTo>
                <a:lnTo>
                  <a:pt x="1064" y="249"/>
                </a:lnTo>
                <a:lnTo>
                  <a:pt x="1066" y="247"/>
                </a:lnTo>
                <a:lnTo>
                  <a:pt x="1066" y="249"/>
                </a:lnTo>
                <a:lnTo>
                  <a:pt x="1064" y="250"/>
                </a:lnTo>
                <a:lnTo>
                  <a:pt x="1064" y="252"/>
                </a:lnTo>
                <a:lnTo>
                  <a:pt x="1066" y="252"/>
                </a:lnTo>
                <a:lnTo>
                  <a:pt x="1067" y="252"/>
                </a:lnTo>
                <a:lnTo>
                  <a:pt x="1067" y="250"/>
                </a:lnTo>
                <a:lnTo>
                  <a:pt x="1066" y="250"/>
                </a:lnTo>
                <a:lnTo>
                  <a:pt x="1067" y="249"/>
                </a:lnTo>
                <a:lnTo>
                  <a:pt x="1069" y="249"/>
                </a:lnTo>
                <a:lnTo>
                  <a:pt x="1069" y="247"/>
                </a:lnTo>
                <a:lnTo>
                  <a:pt x="1069" y="246"/>
                </a:lnTo>
                <a:lnTo>
                  <a:pt x="1067" y="247"/>
                </a:lnTo>
                <a:lnTo>
                  <a:pt x="1067" y="246"/>
                </a:lnTo>
                <a:lnTo>
                  <a:pt x="1069" y="246"/>
                </a:lnTo>
                <a:lnTo>
                  <a:pt x="1070" y="246"/>
                </a:lnTo>
                <a:lnTo>
                  <a:pt x="1072" y="246"/>
                </a:lnTo>
                <a:lnTo>
                  <a:pt x="1073" y="244"/>
                </a:lnTo>
                <a:lnTo>
                  <a:pt x="1074" y="243"/>
                </a:lnTo>
                <a:lnTo>
                  <a:pt x="1074" y="241"/>
                </a:lnTo>
                <a:lnTo>
                  <a:pt x="1076" y="241"/>
                </a:lnTo>
                <a:lnTo>
                  <a:pt x="1076" y="240"/>
                </a:lnTo>
                <a:lnTo>
                  <a:pt x="1077" y="240"/>
                </a:lnTo>
                <a:lnTo>
                  <a:pt x="1076" y="241"/>
                </a:lnTo>
                <a:lnTo>
                  <a:pt x="1076" y="243"/>
                </a:lnTo>
                <a:lnTo>
                  <a:pt x="1077" y="241"/>
                </a:lnTo>
                <a:lnTo>
                  <a:pt x="1079" y="241"/>
                </a:lnTo>
                <a:lnTo>
                  <a:pt x="1080" y="241"/>
                </a:lnTo>
                <a:lnTo>
                  <a:pt x="1082" y="241"/>
                </a:lnTo>
                <a:lnTo>
                  <a:pt x="1082" y="240"/>
                </a:lnTo>
                <a:lnTo>
                  <a:pt x="1082" y="239"/>
                </a:lnTo>
                <a:lnTo>
                  <a:pt x="1080" y="240"/>
                </a:lnTo>
                <a:lnTo>
                  <a:pt x="1080" y="239"/>
                </a:lnTo>
                <a:lnTo>
                  <a:pt x="1082" y="239"/>
                </a:lnTo>
                <a:lnTo>
                  <a:pt x="1083" y="239"/>
                </a:lnTo>
                <a:lnTo>
                  <a:pt x="1085" y="239"/>
                </a:lnTo>
                <a:lnTo>
                  <a:pt x="1085" y="240"/>
                </a:lnTo>
                <a:lnTo>
                  <a:pt x="1086" y="239"/>
                </a:lnTo>
                <a:lnTo>
                  <a:pt x="1086" y="237"/>
                </a:lnTo>
                <a:lnTo>
                  <a:pt x="1088" y="237"/>
                </a:lnTo>
                <a:lnTo>
                  <a:pt x="1088" y="236"/>
                </a:lnTo>
                <a:lnTo>
                  <a:pt x="1089" y="236"/>
                </a:lnTo>
                <a:lnTo>
                  <a:pt x="1089" y="236"/>
                </a:lnTo>
                <a:lnTo>
                  <a:pt x="1091" y="236"/>
                </a:lnTo>
                <a:lnTo>
                  <a:pt x="1091" y="237"/>
                </a:lnTo>
                <a:lnTo>
                  <a:pt x="1089" y="237"/>
                </a:lnTo>
                <a:lnTo>
                  <a:pt x="1089" y="237"/>
                </a:lnTo>
                <a:lnTo>
                  <a:pt x="1089" y="239"/>
                </a:lnTo>
                <a:lnTo>
                  <a:pt x="1089" y="239"/>
                </a:lnTo>
                <a:lnTo>
                  <a:pt x="1091" y="239"/>
                </a:lnTo>
                <a:lnTo>
                  <a:pt x="1092" y="239"/>
                </a:lnTo>
                <a:lnTo>
                  <a:pt x="1094" y="237"/>
                </a:lnTo>
                <a:lnTo>
                  <a:pt x="1095" y="237"/>
                </a:lnTo>
                <a:lnTo>
                  <a:pt x="1097" y="237"/>
                </a:lnTo>
                <a:lnTo>
                  <a:pt x="1098" y="237"/>
                </a:lnTo>
                <a:lnTo>
                  <a:pt x="1098" y="239"/>
                </a:lnTo>
                <a:lnTo>
                  <a:pt x="1099" y="239"/>
                </a:lnTo>
                <a:lnTo>
                  <a:pt x="1098" y="240"/>
                </a:lnTo>
                <a:lnTo>
                  <a:pt x="1097" y="241"/>
                </a:lnTo>
                <a:lnTo>
                  <a:pt x="1097" y="243"/>
                </a:lnTo>
                <a:lnTo>
                  <a:pt x="1095" y="243"/>
                </a:lnTo>
                <a:lnTo>
                  <a:pt x="1094" y="243"/>
                </a:lnTo>
                <a:lnTo>
                  <a:pt x="1094" y="244"/>
                </a:lnTo>
                <a:lnTo>
                  <a:pt x="1095" y="244"/>
                </a:lnTo>
                <a:lnTo>
                  <a:pt x="1097" y="246"/>
                </a:lnTo>
                <a:lnTo>
                  <a:pt x="1097" y="244"/>
                </a:lnTo>
                <a:lnTo>
                  <a:pt x="1098" y="244"/>
                </a:lnTo>
                <a:lnTo>
                  <a:pt x="1099" y="244"/>
                </a:lnTo>
                <a:lnTo>
                  <a:pt x="1099" y="246"/>
                </a:lnTo>
                <a:lnTo>
                  <a:pt x="1099" y="247"/>
                </a:lnTo>
                <a:lnTo>
                  <a:pt x="1101" y="247"/>
                </a:lnTo>
                <a:lnTo>
                  <a:pt x="1101" y="249"/>
                </a:lnTo>
                <a:lnTo>
                  <a:pt x="1099" y="249"/>
                </a:lnTo>
                <a:lnTo>
                  <a:pt x="1099" y="250"/>
                </a:lnTo>
                <a:lnTo>
                  <a:pt x="1101" y="250"/>
                </a:lnTo>
                <a:lnTo>
                  <a:pt x="1102" y="249"/>
                </a:lnTo>
                <a:lnTo>
                  <a:pt x="1104" y="249"/>
                </a:lnTo>
                <a:lnTo>
                  <a:pt x="1105" y="249"/>
                </a:lnTo>
                <a:lnTo>
                  <a:pt x="1108" y="249"/>
                </a:lnTo>
                <a:lnTo>
                  <a:pt x="1110" y="249"/>
                </a:lnTo>
                <a:lnTo>
                  <a:pt x="1113" y="249"/>
                </a:lnTo>
                <a:lnTo>
                  <a:pt x="1114" y="249"/>
                </a:lnTo>
                <a:lnTo>
                  <a:pt x="1116" y="249"/>
                </a:lnTo>
                <a:lnTo>
                  <a:pt x="1117" y="249"/>
                </a:lnTo>
                <a:lnTo>
                  <a:pt x="1119" y="249"/>
                </a:lnTo>
                <a:lnTo>
                  <a:pt x="1119" y="250"/>
                </a:lnTo>
                <a:lnTo>
                  <a:pt x="1120" y="250"/>
                </a:lnTo>
                <a:lnTo>
                  <a:pt x="1122" y="250"/>
                </a:lnTo>
                <a:lnTo>
                  <a:pt x="1120" y="252"/>
                </a:lnTo>
                <a:lnTo>
                  <a:pt x="1122" y="253"/>
                </a:lnTo>
                <a:lnTo>
                  <a:pt x="1123" y="253"/>
                </a:lnTo>
                <a:lnTo>
                  <a:pt x="1124" y="253"/>
                </a:lnTo>
                <a:lnTo>
                  <a:pt x="1124" y="253"/>
                </a:lnTo>
                <a:lnTo>
                  <a:pt x="1126" y="253"/>
                </a:lnTo>
                <a:lnTo>
                  <a:pt x="1127" y="253"/>
                </a:lnTo>
                <a:lnTo>
                  <a:pt x="1129" y="253"/>
                </a:lnTo>
                <a:lnTo>
                  <a:pt x="1130" y="252"/>
                </a:lnTo>
                <a:lnTo>
                  <a:pt x="1132" y="252"/>
                </a:lnTo>
                <a:lnTo>
                  <a:pt x="1133" y="252"/>
                </a:lnTo>
                <a:lnTo>
                  <a:pt x="1135" y="250"/>
                </a:lnTo>
                <a:lnTo>
                  <a:pt x="1136" y="250"/>
                </a:lnTo>
                <a:lnTo>
                  <a:pt x="1135" y="252"/>
                </a:lnTo>
                <a:lnTo>
                  <a:pt x="1136" y="252"/>
                </a:lnTo>
                <a:lnTo>
                  <a:pt x="1138" y="250"/>
                </a:lnTo>
                <a:lnTo>
                  <a:pt x="1139" y="249"/>
                </a:lnTo>
                <a:lnTo>
                  <a:pt x="1139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6" y="252"/>
                </a:lnTo>
                <a:lnTo>
                  <a:pt x="1135" y="253"/>
                </a:lnTo>
                <a:lnTo>
                  <a:pt x="1135" y="252"/>
                </a:lnTo>
                <a:lnTo>
                  <a:pt x="1133" y="252"/>
                </a:lnTo>
                <a:lnTo>
                  <a:pt x="1132" y="253"/>
                </a:lnTo>
                <a:lnTo>
                  <a:pt x="1130" y="255"/>
                </a:lnTo>
                <a:lnTo>
                  <a:pt x="1132" y="255"/>
                </a:lnTo>
                <a:lnTo>
                  <a:pt x="1130" y="256"/>
                </a:lnTo>
                <a:lnTo>
                  <a:pt x="1130" y="255"/>
                </a:lnTo>
                <a:lnTo>
                  <a:pt x="1129" y="255"/>
                </a:lnTo>
                <a:lnTo>
                  <a:pt x="1127" y="255"/>
                </a:lnTo>
                <a:lnTo>
                  <a:pt x="1127" y="256"/>
                </a:lnTo>
                <a:lnTo>
                  <a:pt x="1126" y="256"/>
                </a:lnTo>
                <a:lnTo>
                  <a:pt x="1124" y="256"/>
                </a:lnTo>
                <a:lnTo>
                  <a:pt x="1124" y="258"/>
                </a:lnTo>
                <a:lnTo>
                  <a:pt x="1126" y="258"/>
                </a:lnTo>
                <a:lnTo>
                  <a:pt x="1124" y="259"/>
                </a:lnTo>
                <a:lnTo>
                  <a:pt x="1126" y="259"/>
                </a:lnTo>
                <a:lnTo>
                  <a:pt x="1126" y="261"/>
                </a:lnTo>
                <a:lnTo>
                  <a:pt x="1127" y="261"/>
                </a:lnTo>
                <a:lnTo>
                  <a:pt x="1126" y="262"/>
                </a:lnTo>
                <a:lnTo>
                  <a:pt x="1127" y="262"/>
                </a:lnTo>
                <a:lnTo>
                  <a:pt x="1127" y="264"/>
                </a:lnTo>
                <a:lnTo>
                  <a:pt x="1126" y="265"/>
                </a:lnTo>
                <a:lnTo>
                  <a:pt x="1124" y="265"/>
                </a:lnTo>
                <a:lnTo>
                  <a:pt x="1124" y="266"/>
                </a:lnTo>
                <a:lnTo>
                  <a:pt x="1124" y="266"/>
                </a:lnTo>
                <a:lnTo>
                  <a:pt x="1124" y="266"/>
                </a:lnTo>
                <a:lnTo>
                  <a:pt x="1124" y="268"/>
                </a:lnTo>
                <a:lnTo>
                  <a:pt x="1123" y="268"/>
                </a:lnTo>
                <a:lnTo>
                  <a:pt x="1123" y="269"/>
                </a:lnTo>
                <a:lnTo>
                  <a:pt x="1124" y="269"/>
                </a:lnTo>
                <a:lnTo>
                  <a:pt x="1124" y="271"/>
                </a:lnTo>
                <a:lnTo>
                  <a:pt x="1124" y="269"/>
                </a:lnTo>
                <a:lnTo>
                  <a:pt x="1124" y="271"/>
                </a:lnTo>
                <a:lnTo>
                  <a:pt x="1126" y="271"/>
                </a:lnTo>
                <a:lnTo>
                  <a:pt x="1127" y="269"/>
                </a:lnTo>
                <a:lnTo>
                  <a:pt x="1127" y="271"/>
                </a:lnTo>
                <a:lnTo>
                  <a:pt x="1129" y="269"/>
                </a:lnTo>
                <a:lnTo>
                  <a:pt x="1130" y="269"/>
                </a:lnTo>
                <a:lnTo>
                  <a:pt x="1129" y="271"/>
                </a:lnTo>
                <a:lnTo>
                  <a:pt x="1127" y="272"/>
                </a:lnTo>
                <a:lnTo>
                  <a:pt x="1126" y="272"/>
                </a:lnTo>
                <a:lnTo>
                  <a:pt x="1124" y="274"/>
                </a:lnTo>
                <a:lnTo>
                  <a:pt x="1124" y="274"/>
                </a:lnTo>
                <a:lnTo>
                  <a:pt x="1123" y="274"/>
                </a:lnTo>
                <a:lnTo>
                  <a:pt x="1123" y="275"/>
                </a:lnTo>
                <a:lnTo>
                  <a:pt x="1122" y="275"/>
                </a:lnTo>
                <a:lnTo>
                  <a:pt x="1123" y="274"/>
                </a:lnTo>
                <a:lnTo>
                  <a:pt x="1122" y="274"/>
                </a:lnTo>
                <a:lnTo>
                  <a:pt x="1120" y="275"/>
                </a:lnTo>
                <a:lnTo>
                  <a:pt x="1119" y="275"/>
                </a:lnTo>
                <a:lnTo>
                  <a:pt x="1119" y="277"/>
                </a:lnTo>
                <a:lnTo>
                  <a:pt x="1117" y="277"/>
                </a:lnTo>
                <a:lnTo>
                  <a:pt x="1117" y="278"/>
                </a:lnTo>
                <a:lnTo>
                  <a:pt x="1117" y="280"/>
                </a:lnTo>
                <a:lnTo>
                  <a:pt x="1117" y="281"/>
                </a:lnTo>
                <a:lnTo>
                  <a:pt x="1119" y="281"/>
                </a:lnTo>
                <a:lnTo>
                  <a:pt x="1119" y="283"/>
                </a:lnTo>
                <a:lnTo>
                  <a:pt x="1117" y="281"/>
                </a:lnTo>
                <a:lnTo>
                  <a:pt x="1116" y="281"/>
                </a:lnTo>
                <a:lnTo>
                  <a:pt x="1114" y="283"/>
                </a:lnTo>
                <a:lnTo>
                  <a:pt x="1116" y="283"/>
                </a:lnTo>
                <a:lnTo>
                  <a:pt x="1116" y="284"/>
                </a:lnTo>
                <a:lnTo>
                  <a:pt x="1114" y="284"/>
                </a:lnTo>
                <a:lnTo>
                  <a:pt x="1114" y="283"/>
                </a:lnTo>
                <a:lnTo>
                  <a:pt x="1113" y="283"/>
                </a:lnTo>
                <a:lnTo>
                  <a:pt x="1113" y="284"/>
                </a:lnTo>
                <a:lnTo>
                  <a:pt x="1111" y="284"/>
                </a:lnTo>
                <a:lnTo>
                  <a:pt x="1110" y="286"/>
                </a:lnTo>
                <a:lnTo>
                  <a:pt x="1108" y="286"/>
                </a:lnTo>
                <a:lnTo>
                  <a:pt x="1108" y="287"/>
                </a:lnTo>
                <a:lnTo>
                  <a:pt x="1107" y="287"/>
                </a:lnTo>
                <a:lnTo>
                  <a:pt x="1105" y="287"/>
                </a:lnTo>
                <a:lnTo>
                  <a:pt x="1105" y="289"/>
                </a:lnTo>
                <a:lnTo>
                  <a:pt x="1107" y="289"/>
                </a:lnTo>
                <a:lnTo>
                  <a:pt x="1110" y="287"/>
                </a:lnTo>
                <a:lnTo>
                  <a:pt x="1111" y="286"/>
                </a:lnTo>
                <a:lnTo>
                  <a:pt x="1113" y="286"/>
                </a:lnTo>
                <a:lnTo>
                  <a:pt x="1113" y="287"/>
                </a:lnTo>
                <a:lnTo>
                  <a:pt x="1111" y="287"/>
                </a:lnTo>
                <a:lnTo>
                  <a:pt x="1110" y="287"/>
                </a:lnTo>
                <a:lnTo>
                  <a:pt x="1110" y="289"/>
                </a:lnTo>
                <a:lnTo>
                  <a:pt x="1108" y="289"/>
                </a:lnTo>
                <a:lnTo>
                  <a:pt x="1108" y="290"/>
                </a:lnTo>
                <a:lnTo>
                  <a:pt x="1107" y="290"/>
                </a:lnTo>
                <a:lnTo>
                  <a:pt x="1105" y="290"/>
                </a:lnTo>
                <a:lnTo>
                  <a:pt x="1105" y="292"/>
                </a:lnTo>
                <a:lnTo>
                  <a:pt x="1105" y="293"/>
                </a:lnTo>
                <a:lnTo>
                  <a:pt x="1107" y="292"/>
                </a:lnTo>
                <a:lnTo>
                  <a:pt x="1107" y="293"/>
                </a:lnTo>
                <a:lnTo>
                  <a:pt x="1105" y="294"/>
                </a:lnTo>
                <a:lnTo>
                  <a:pt x="1107" y="294"/>
                </a:lnTo>
                <a:lnTo>
                  <a:pt x="1110" y="293"/>
                </a:lnTo>
                <a:lnTo>
                  <a:pt x="1110" y="292"/>
                </a:lnTo>
                <a:lnTo>
                  <a:pt x="1111" y="292"/>
                </a:lnTo>
                <a:lnTo>
                  <a:pt x="1113" y="290"/>
                </a:lnTo>
                <a:lnTo>
                  <a:pt x="1114" y="290"/>
                </a:lnTo>
                <a:lnTo>
                  <a:pt x="1114" y="289"/>
                </a:lnTo>
                <a:lnTo>
                  <a:pt x="1116" y="289"/>
                </a:lnTo>
                <a:lnTo>
                  <a:pt x="1116" y="287"/>
                </a:lnTo>
                <a:lnTo>
                  <a:pt x="1117" y="287"/>
                </a:lnTo>
                <a:lnTo>
                  <a:pt x="1119" y="286"/>
                </a:lnTo>
                <a:lnTo>
                  <a:pt x="1119" y="284"/>
                </a:lnTo>
                <a:lnTo>
                  <a:pt x="1120" y="284"/>
                </a:lnTo>
                <a:lnTo>
                  <a:pt x="1122" y="284"/>
                </a:lnTo>
                <a:lnTo>
                  <a:pt x="1122" y="283"/>
                </a:lnTo>
                <a:lnTo>
                  <a:pt x="1120" y="283"/>
                </a:lnTo>
                <a:lnTo>
                  <a:pt x="1120" y="281"/>
                </a:lnTo>
                <a:lnTo>
                  <a:pt x="1120" y="280"/>
                </a:lnTo>
                <a:lnTo>
                  <a:pt x="1122" y="280"/>
                </a:lnTo>
                <a:lnTo>
                  <a:pt x="1122" y="281"/>
                </a:lnTo>
                <a:lnTo>
                  <a:pt x="1122" y="283"/>
                </a:lnTo>
                <a:lnTo>
                  <a:pt x="1123" y="283"/>
                </a:lnTo>
                <a:lnTo>
                  <a:pt x="1124" y="283"/>
                </a:lnTo>
                <a:lnTo>
                  <a:pt x="1124" y="281"/>
                </a:lnTo>
                <a:lnTo>
                  <a:pt x="1124" y="281"/>
                </a:lnTo>
                <a:lnTo>
                  <a:pt x="1126" y="281"/>
                </a:lnTo>
                <a:lnTo>
                  <a:pt x="1126" y="280"/>
                </a:lnTo>
                <a:lnTo>
                  <a:pt x="1127" y="280"/>
                </a:lnTo>
                <a:lnTo>
                  <a:pt x="1127" y="278"/>
                </a:lnTo>
                <a:lnTo>
                  <a:pt x="1129" y="278"/>
                </a:lnTo>
                <a:lnTo>
                  <a:pt x="1129" y="277"/>
                </a:lnTo>
                <a:lnTo>
                  <a:pt x="1130" y="275"/>
                </a:lnTo>
                <a:lnTo>
                  <a:pt x="1130" y="277"/>
                </a:lnTo>
                <a:lnTo>
                  <a:pt x="1132" y="277"/>
                </a:lnTo>
                <a:lnTo>
                  <a:pt x="1132" y="275"/>
                </a:lnTo>
                <a:lnTo>
                  <a:pt x="1133" y="275"/>
                </a:lnTo>
                <a:lnTo>
                  <a:pt x="1135" y="275"/>
                </a:lnTo>
                <a:lnTo>
                  <a:pt x="1133" y="274"/>
                </a:lnTo>
                <a:lnTo>
                  <a:pt x="1132" y="274"/>
                </a:lnTo>
                <a:lnTo>
                  <a:pt x="1132" y="272"/>
                </a:lnTo>
                <a:lnTo>
                  <a:pt x="1132" y="271"/>
                </a:lnTo>
                <a:lnTo>
                  <a:pt x="1129" y="272"/>
                </a:lnTo>
                <a:lnTo>
                  <a:pt x="1130" y="271"/>
                </a:lnTo>
                <a:lnTo>
                  <a:pt x="1132" y="269"/>
                </a:lnTo>
                <a:lnTo>
                  <a:pt x="1133" y="269"/>
                </a:lnTo>
                <a:lnTo>
                  <a:pt x="1133" y="268"/>
                </a:lnTo>
                <a:lnTo>
                  <a:pt x="1135" y="268"/>
                </a:lnTo>
                <a:lnTo>
                  <a:pt x="1135" y="266"/>
                </a:lnTo>
                <a:lnTo>
                  <a:pt x="1136" y="266"/>
                </a:lnTo>
                <a:lnTo>
                  <a:pt x="1136" y="266"/>
                </a:lnTo>
                <a:lnTo>
                  <a:pt x="1138" y="266"/>
                </a:lnTo>
                <a:lnTo>
                  <a:pt x="1138" y="265"/>
                </a:lnTo>
                <a:lnTo>
                  <a:pt x="1136" y="265"/>
                </a:lnTo>
                <a:lnTo>
                  <a:pt x="1136" y="264"/>
                </a:lnTo>
                <a:lnTo>
                  <a:pt x="1138" y="264"/>
                </a:lnTo>
                <a:lnTo>
                  <a:pt x="1138" y="265"/>
                </a:lnTo>
                <a:lnTo>
                  <a:pt x="1139" y="265"/>
                </a:lnTo>
                <a:lnTo>
                  <a:pt x="1139" y="264"/>
                </a:lnTo>
                <a:lnTo>
                  <a:pt x="1141" y="264"/>
                </a:lnTo>
                <a:lnTo>
                  <a:pt x="1139" y="265"/>
                </a:lnTo>
                <a:lnTo>
                  <a:pt x="1139" y="266"/>
                </a:lnTo>
                <a:lnTo>
                  <a:pt x="1139" y="266"/>
                </a:lnTo>
                <a:lnTo>
                  <a:pt x="1138" y="268"/>
                </a:lnTo>
                <a:lnTo>
                  <a:pt x="1136" y="268"/>
                </a:lnTo>
                <a:lnTo>
                  <a:pt x="1135" y="269"/>
                </a:lnTo>
                <a:lnTo>
                  <a:pt x="1136" y="269"/>
                </a:lnTo>
                <a:lnTo>
                  <a:pt x="1138" y="269"/>
                </a:lnTo>
                <a:lnTo>
                  <a:pt x="1136" y="271"/>
                </a:lnTo>
                <a:lnTo>
                  <a:pt x="1136" y="272"/>
                </a:lnTo>
                <a:lnTo>
                  <a:pt x="1138" y="272"/>
                </a:lnTo>
                <a:lnTo>
                  <a:pt x="1139" y="271"/>
                </a:lnTo>
                <a:lnTo>
                  <a:pt x="1139" y="272"/>
                </a:lnTo>
                <a:lnTo>
                  <a:pt x="1138" y="274"/>
                </a:lnTo>
                <a:lnTo>
                  <a:pt x="1136" y="274"/>
                </a:lnTo>
                <a:lnTo>
                  <a:pt x="1135" y="275"/>
                </a:lnTo>
                <a:lnTo>
                  <a:pt x="1133" y="277"/>
                </a:lnTo>
                <a:lnTo>
                  <a:pt x="1132" y="277"/>
                </a:lnTo>
                <a:lnTo>
                  <a:pt x="1132" y="278"/>
                </a:lnTo>
                <a:lnTo>
                  <a:pt x="1130" y="278"/>
                </a:lnTo>
                <a:lnTo>
                  <a:pt x="1129" y="280"/>
                </a:lnTo>
                <a:lnTo>
                  <a:pt x="1127" y="280"/>
                </a:lnTo>
                <a:lnTo>
                  <a:pt x="1127" y="281"/>
                </a:lnTo>
                <a:lnTo>
                  <a:pt x="1127" y="283"/>
                </a:lnTo>
                <a:lnTo>
                  <a:pt x="1126" y="283"/>
                </a:lnTo>
                <a:lnTo>
                  <a:pt x="1124" y="283"/>
                </a:lnTo>
                <a:lnTo>
                  <a:pt x="1124" y="284"/>
                </a:lnTo>
                <a:lnTo>
                  <a:pt x="1123" y="284"/>
                </a:lnTo>
                <a:lnTo>
                  <a:pt x="1123" y="286"/>
                </a:lnTo>
                <a:lnTo>
                  <a:pt x="1122" y="286"/>
                </a:lnTo>
                <a:lnTo>
                  <a:pt x="1120" y="286"/>
                </a:lnTo>
                <a:lnTo>
                  <a:pt x="1120" y="287"/>
                </a:lnTo>
                <a:lnTo>
                  <a:pt x="1122" y="287"/>
                </a:lnTo>
                <a:lnTo>
                  <a:pt x="1123" y="287"/>
                </a:lnTo>
                <a:lnTo>
                  <a:pt x="1124" y="287"/>
                </a:lnTo>
                <a:lnTo>
                  <a:pt x="1124" y="286"/>
                </a:lnTo>
                <a:lnTo>
                  <a:pt x="1124" y="286"/>
                </a:lnTo>
                <a:lnTo>
                  <a:pt x="1126" y="286"/>
                </a:lnTo>
                <a:lnTo>
                  <a:pt x="1126" y="284"/>
                </a:lnTo>
                <a:lnTo>
                  <a:pt x="1127" y="284"/>
                </a:lnTo>
                <a:lnTo>
                  <a:pt x="1129" y="284"/>
                </a:lnTo>
                <a:lnTo>
                  <a:pt x="1130" y="284"/>
                </a:lnTo>
                <a:lnTo>
                  <a:pt x="1130" y="283"/>
                </a:lnTo>
                <a:lnTo>
                  <a:pt x="1132" y="283"/>
                </a:lnTo>
                <a:lnTo>
                  <a:pt x="1133" y="281"/>
                </a:lnTo>
                <a:lnTo>
                  <a:pt x="1135" y="281"/>
                </a:lnTo>
                <a:lnTo>
                  <a:pt x="1136" y="280"/>
                </a:lnTo>
                <a:lnTo>
                  <a:pt x="1135" y="280"/>
                </a:lnTo>
                <a:lnTo>
                  <a:pt x="1136" y="277"/>
                </a:lnTo>
                <a:lnTo>
                  <a:pt x="1138" y="277"/>
                </a:lnTo>
                <a:lnTo>
                  <a:pt x="1138" y="275"/>
                </a:lnTo>
                <a:lnTo>
                  <a:pt x="1139" y="275"/>
                </a:lnTo>
                <a:lnTo>
                  <a:pt x="1139" y="277"/>
                </a:lnTo>
                <a:lnTo>
                  <a:pt x="1141" y="277"/>
                </a:lnTo>
                <a:lnTo>
                  <a:pt x="1141" y="275"/>
                </a:lnTo>
                <a:lnTo>
                  <a:pt x="1142" y="275"/>
                </a:lnTo>
                <a:lnTo>
                  <a:pt x="1142" y="274"/>
                </a:lnTo>
                <a:lnTo>
                  <a:pt x="1142" y="272"/>
                </a:lnTo>
                <a:lnTo>
                  <a:pt x="1141" y="272"/>
                </a:lnTo>
                <a:lnTo>
                  <a:pt x="1141" y="271"/>
                </a:lnTo>
                <a:lnTo>
                  <a:pt x="1142" y="271"/>
                </a:lnTo>
                <a:lnTo>
                  <a:pt x="1142" y="269"/>
                </a:lnTo>
                <a:lnTo>
                  <a:pt x="1142" y="268"/>
                </a:lnTo>
                <a:lnTo>
                  <a:pt x="1144" y="268"/>
                </a:lnTo>
                <a:lnTo>
                  <a:pt x="1145" y="266"/>
                </a:lnTo>
                <a:lnTo>
                  <a:pt x="1147" y="266"/>
                </a:lnTo>
                <a:lnTo>
                  <a:pt x="1148" y="266"/>
                </a:lnTo>
                <a:lnTo>
                  <a:pt x="1149" y="265"/>
                </a:lnTo>
                <a:lnTo>
                  <a:pt x="1151" y="265"/>
                </a:lnTo>
                <a:lnTo>
                  <a:pt x="1151" y="264"/>
                </a:lnTo>
                <a:lnTo>
                  <a:pt x="1152" y="264"/>
                </a:lnTo>
                <a:lnTo>
                  <a:pt x="1152" y="262"/>
                </a:lnTo>
                <a:lnTo>
                  <a:pt x="1154" y="262"/>
                </a:lnTo>
                <a:lnTo>
                  <a:pt x="1155" y="261"/>
                </a:lnTo>
                <a:lnTo>
                  <a:pt x="1157" y="261"/>
                </a:lnTo>
                <a:lnTo>
                  <a:pt x="1158" y="259"/>
                </a:lnTo>
                <a:lnTo>
                  <a:pt x="1158" y="261"/>
                </a:lnTo>
                <a:lnTo>
                  <a:pt x="1157" y="261"/>
                </a:lnTo>
                <a:lnTo>
                  <a:pt x="1157" y="262"/>
                </a:lnTo>
                <a:lnTo>
                  <a:pt x="1155" y="262"/>
                </a:lnTo>
                <a:lnTo>
                  <a:pt x="1154" y="262"/>
                </a:lnTo>
                <a:lnTo>
                  <a:pt x="1154" y="264"/>
                </a:lnTo>
                <a:lnTo>
                  <a:pt x="1152" y="264"/>
                </a:lnTo>
                <a:lnTo>
                  <a:pt x="1152" y="265"/>
                </a:lnTo>
                <a:lnTo>
                  <a:pt x="1151" y="266"/>
                </a:lnTo>
                <a:lnTo>
                  <a:pt x="1151" y="265"/>
                </a:lnTo>
                <a:lnTo>
                  <a:pt x="1149" y="266"/>
                </a:lnTo>
                <a:lnTo>
                  <a:pt x="1149" y="266"/>
                </a:lnTo>
                <a:lnTo>
                  <a:pt x="1148" y="266"/>
                </a:lnTo>
                <a:lnTo>
                  <a:pt x="1147" y="268"/>
                </a:lnTo>
                <a:lnTo>
                  <a:pt x="1145" y="269"/>
                </a:lnTo>
                <a:lnTo>
                  <a:pt x="1145" y="271"/>
                </a:lnTo>
                <a:lnTo>
                  <a:pt x="1144" y="271"/>
                </a:lnTo>
                <a:lnTo>
                  <a:pt x="1142" y="271"/>
                </a:lnTo>
                <a:lnTo>
                  <a:pt x="1142" y="272"/>
                </a:lnTo>
                <a:lnTo>
                  <a:pt x="1144" y="272"/>
                </a:lnTo>
                <a:lnTo>
                  <a:pt x="1145" y="272"/>
                </a:lnTo>
                <a:lnTo>
                  <a:pt x="1145" y="274"/>
                </a:lnTo>
                <a:lnTo>
                  <a:pt x="1147" y="274"/>
                </a:lnTo>
                <a:lnTo>
                  <a:pt x="1145" y="275"/>
                </a:lnTo>
                <a:lnTo>
                  <a:pt x="1145" y="274"/>
                </a:lnTo>
                <a:lnTo>
                  <a:pt x="1144" y="274"/>
                </a:lnTo>
                <a:lnTo>
                  <a:pt x="1144" y="275"/>
                </a:lnTo>
                <a:lnTo>
                  <a:pt x="1142" y="275"/>
                </a:lnTo>
                <a:lnTo>
                  <a:pt x="1142" y="277"/>
                </a:lnTo>
                <a:lnTo>
                  <a:pt x="1144" y="277"/>
                </a:lnTo>
                <a:lnTo>
                  <a:pt x="1142" y="278"/>
                </a:lnTo>
                <a:lnTo>
                  <a:pt x="1142" y="277"/>
                </a:lnTo>
                <a:lnTo>
                  <a:pt x="1141" y="277"/>
                </a:lnTo>
                <a:lnTo>
                  <a:pt x="1141" y="278"/>
                </a:lnTo>
                <a:lnTo>
                  <a:pt x="1141" y="280"/>
                </a:lnTo>
                <a:lnTo>
                  <a:pt x="1142" y="280"/>
                </a:lnTo>
                <a:lnTo>
                  <a:pt x="1141" y="281"/>
                </a:lnTo>
                <a:lnTo>
                  <a:pt x="1141" y="280"/>
                </a:lnTo>
                <a:lnTo>
                  <a:pt x="1139" y="280"/>
                </a:lnTo>
                <a:lnTo>
                  <a:pt x="1138" y="280"/>
                </a:lnTo>
                <a:lnTo>
                  <a:pt x="1138" y="278"/>
                </a:lnTo>
                <a:lnTo>
                  <a:pt x="1136" y="278"/>
                </a:lnTo>
                <a:lnTo>
                  <a:pt x="1136" y="280"/>
                </a:lnTo>
                <a:lnTo>
                  <a:pt x="1136" y="281"/>
                </a:lnTo>
                <a:lnTo>
                  <a:pt x="1136" y="283"/>
                </a:lnTo>
                <a:lnTo>
                  <a:pt x="1135" y="283"/>
                </a:lnTo>
                <a:lnTo>
                  <a:pt x="1135" y="284"/>
                </a:lnTo>
                <a:lnTo>
                  <a:pt x="1133" y="286"/>
                </a:lnTo>
                <a:lnTo>
                  <a:pt x="1132" y="286"/>
                </a:lnTo>
                <a:lnTo>
                  <a:pt x="1130" y="286"/>
                </a:lnTo>
                <a:lnTo>
                  <a:pt x="1129" y="286"/>
                </a:lnTo>
                <a:lnTo>
                  <a:pt x="1129" y="287"/>
                </a:lnTo>
                <a:lnTo>
                  <a:pt x="1130" y="287"/>
                </a:lnTo>
                <a:lnTo>
                  <a:pt x="1130" y="289"/>
                </a:lnTo>
                <a:lnTo>
                  <a:pt x="1132" y="289"/>
                </a:lnTo>
                <a:lnTo>
                  <a:pt x="1132" y="290"/>
                </a:lnTo>
                <a:lnTo>
                  <a:pt x="1130" y="290"/>
                </a:lnTo>
                <a:lnTo>
                  <a:pt x="1129" y="290"/>
                </a:lnTo>
                <a:lnTo>
                  <a:pt x="1129" y="292"/>
                </a:lnTo>
                <a:lnTo>
                  <a:pt x="1130" y="292"/>
                </a:lnTo>
                <a:lnTo>
                  <a:pt x="1129" y="293"/>
                </a:lnTo>
                <a:lnTo>
                  <a:pt x="1127" y="293"/>
                </a:lnTo>
                <a:lnTo>
                  <a:pt x="1126" y="294"/>
                </a:lnTo>
                <a:lnTo>
                  <a:pt x="1126" y="296"/>
                </a:lnTo>
                <a:lnTo>
                  <a:pt x="1124" y="297"/>
                </a:lnTo>
                <a:lnTo>
                  <a:pt x="1126" y="297"/>
                </a:lnTo>
                <a:lnTo>
                  <a:pt x="1124" y="299"/>
                </a:lnTo>
                <a:lnTo>
                  <a:pt x="1124" y="297"/>
                </a:lnTo>
                <a:lnTo>
                  <a:pt x="1124" y="296"/>
                </a:lnTo>
                <a:lnTo>
                  <a:pt x="1124" y="296"/>
                </a:lnTo>
                <a:lnTo>
                  <a:pt x="1124" y="297"/>
                </a:lnTo>
                <a:lnTo>
                  <a:pt x="1123" y="297"/>
                </a:lnTo>
                <a:lnTo>
                  <a:pt x="1123" y="299"/>
                </a:lnTo>
                <a:lnTo>
                  <a:pt x="1122" y="299"/>
                </a:lnTo>
                <a:lnTo>
                  <a:pt x="1122" y="300"/>
                </a:lnTo>
                <a:lnTo>
                  <a:pt x="1123" y="300"/>
                </a:lnTo>
                <a:lnTo>
                  <a:pt x="1122" y="302"/>
                </a:lnTo>
                <a:lnTo>
                  <a:pt x="1120" y="302"/>
                </a:lnTo>
                <a:lnTo>
                  <a:pt x="1122" y="302"/>
                </a:lnTo>
                <a:lnTo>
                  <a:pt x="1122" y="303"/>
                </a:lnTo>
                <a:lnTo>
                  <a:pt x="1120" y="303"/>
                </a:lnTo>
                <a:lnTo>
                  <a:pt x="1120" y="305"/>
                </a:lnTo>
                <a:lnTo>
                  <a:pt x="1119" y="305"/>
                </a:lnTo>
                <a:lnTo>
                  <a:pt x="1117" y="305"/>
                </a:lnTo>
                <a:lnTo>
                  <a:pt x="1117" y="306"/>
                </a:lnTo>
                <a:lnTo>
                  <a:pt x="1119" y="306"/>
                </a:lnTo>
                <a:lnTo>
                  <a:pt x="1117" y="308"/>
                </a:lnTo>
                <a:lnTo>
                  <a:pt x="1116" y="308"/>
                </a:lnTo>
                <a:lnTo>
                  <a:pt x="1117" y="306"/>
                </a:lnTo>
                <a:lnTo>
                  <a:pt x="1116" y="306"/>
                </a:lnTo>
                <a:lnTo>
                  <a:pt x="1114" y="306"/>
                </a:lnTo>
                <a:lnTo>
                  <a:pt x="1114" y="308"/>
                </a:lnTo>
                <a:lnTo>
                  <a:pt x="1113" y="309"/>
                </a:lnTo>
                <a:lnTo>
                  <a:pt x="1111" y="311"/>
                </a:lnTo>
                <a:lnTo>
                  <a:pt x="1111" y="312"/>
                </a:lnTo>
                <a:lnTo>
                  <a:pt x="1111" y="314"/>
                </a:lnTo>
                <a:lnTo>
                  <a:pt x="1110" y="314"/>
                </a:lnTo>
                <a:lnTo>
                  <a:pt x="1110" y="315"/>
                </a:lnTo>
                <a:lnTo>
                  <a:pt x="1110" y="317"/>
                </a:lnTo>
                <a:lnTo>
                  <a:pt x="1110" y="318"/>
                </a:lnTo>
                <a:lnTo>
                  <a:pt x="1110" y="319"/>
                </a:lnTo>
                <a:lnTo>
                  <a:pt x="1111" y="318"/>
                </a:lnTo>
                <a:lnTo>
                  <a:pt x="1111" y="319"/>
                </a:lnTo>
                <a:lnTo>
                  <a:pt x="1111" y="321"/>
                </a:lnTo>
                <a:lnTo>
                  <a:pt x="1110" y="321"/>
                </a:lnTo>
                <a:lnTo>
                  <a:pt x="1110" y="319"/>
                </a:lnTo>
                <a:lnTo>
                  <a:pt x="1108" y="319"/>
                </a:lnTo>
                <a:lnTo>
                  <a:pt x="1107" y="321"/>
                </a:lnTo>
                <a:lnTo>
                  <a:pt x="1105" y="322"/>
                </a:lnTo>
                <a:lnTo>
                  <a:pt x="1105" y="324"/>
                </a:lnTo>
                <a:lnTo>
                  <a:pt x="1105" y="325"/>
                </a:lnTo>
                <a:lnTo>
                  <a:pt x="1104" y="325"/>
                </a:lnTo>
                <a:lnTo>
                  <a:pt x="1104" y="327"/>
                </a:lnTo>
                <a:lnTo>
                  <a:pt x="1102" y="327"/>
                </a:lnTo>
                <a:lnTo>
                  <a:pt x="1102" y="328"/>
                </a:lnTo>
                <a:lnTo>
                  <a:pt x="1101" y="328"/>
                </a:lnTo>
                <a:lnTo>
                  <a:pt x="1101" y="327"/>
                </a:lnTo>
                <a:lnTo>
                  <a:pt x="1099" y="328"/>
                </a:lnTo>
                <a:lnTo>
                  <a:pt x="1098" y="330"/>
                </a:lnTo>
                <a:lnTo>
                  <a:pt x="1097" y="330"/>
                </a:lnTo>
                <a:lnTo>
                  <a:pt x="1095" y="330"/>
                </a:lnTo>
                <a:lnTo>
                  <a:pt x="1094" y="331"/>
                </a:lnTo>
                <a:lnTo>
                  <a:pt x="1094" y="330"/>
                </a:lnTo>
                <a:lnTo>
                  <a:pt x="1092" y="331"/>
                </a:lnTo>
                <a:lnTo>
                  <a:pt x="1092" y="330"/>
                </a:lnTo>
                <a:lnTo>
                  <a:pt x="1091" y="330"/>
                </a:lnTo>
                <a:lnTo>
                  <a:pt x="1091" y="331"/>
                </a:lnTo>
                <a:lnTo>
                  <a:pt x="1091" y="333"/>
                </a:lnTo>
                <a:lnTo>
                  <a:pt x="1092" y="333"/>
                </a:lnTo>
                <a:lnTo>
                  <a:pt x="1091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lnTo>
                  <a:pt x="1091" y="337"/>
                </a:lnTo>
                <a:lnTo>
                  <a:pt x="1092" y="337"/>
                </a:lnTo>
                <a:lnTo>
                  <a:pt x="1092" y="337"/>
                </a:lnTo>
                <a:lnTo>
                  <a:pt x="1094" y="336"/>
                </a:lnTo>
                <a:lnTo>
                  <a:pt x="1094" y="337"/>
                </a:lnTo>
                <a:lnTo>
                  <a:pt x="1095" y="337"/>
                </a:lnTo>
                <a:lnTo>
                  <a:pt x="1095" y="337"/>
                </a:lnTo>
                <a:lnTo>
                  <a:pt x="1097" y="337"/>
                </a:lnTo>
                <a:lnTo>
                  <a:pt x="1095" y="339"/>
                </a:lnTo>
                <a:lnTo>
                  <a:pt x="1097" y="339"/>
                </a:lnTo>
                <a:lnTo>
                  <a:pt x="1097" y="340"/>
                </a:lnTo>
                <a:lnTo>
                  <a:pt x="1095" y="340"/>
                </a:lnTo>
                <a:lnTo>
                  <a:pt x="1095" y="342"/>
                </a:lnTo>
                <a:lnTo>
                  <a:pt x="1094" y="342"/>
                </a:lnTo>
                <a:lnTo>
                  <a:pt x="1094" y="343"/>
                </a:lnTo>
                <a:lnTo>
                  <a:pt x="1092" y="343"/>
                </a:lnTo>
                <a:lnTo>
                  <a:pt x="1094" y="342"/>
                </a:lnTo>
                <a:lnTo>
                  <a:pt x="1095" y="340"/>
                </a:lnTo>
                <a:lnTo>
                  <a:pt x="1095" y="339"/>
                </a:lnTo>
                <a:lnTo>
                  <a:pt x="1095" y="337"/>
                </a:lnTo>
                <a:lnTo>
                  <a:pt x="1094" y="337"/>
                </a:lnTo>
                <a:lnTo>
                  <a:pt x="1094" y="339"/>
                </a:lnTo>
                <a:lnTo>
                  <a:pt x="1092" y="339"/>
                </a:lnTo>
                <a:lnTo>
                  <a:pt x="1091" y="340"/>
                </a:lnTo>
                <a:lnTo>
                  <a:pt x="1092" y="340"/>
                </a:lnTo>
                <a:lnTo>
                  <a:pt x="1091" y="342"/>
                </a:lnTo>
                <a:lnTo>
                  <a:pt x="1091" y="340"/>
                </a:lnTo>
                <a:lnTo>
                  <a:pt x="1091" y="339"/>
                </a:lnTo>
                <a:lnTo>
                  <a:pt x="1089" y="339"/>
                </a:lnTo>
                <a:lnTo>
                  <a:pt x="1089" y="340"/>
                </a:lnTo>
                <a:lnTo>
                  <a:pt x="1089" y="340"/>
                </a:lnTo>
                <a:lnTo>
                  <a:pt x="1089" y="342"/>
                </a:lnTo>
                <a:lnTo>
                  <a:pt x="1088" y="342"/>
                </a:lnTo>
                <a:lnTo>
                  <a:pt x="1088" y="343"/>
                </a:lnTo>
                <a:lnTo>
                  <a:pt x="1086" y="343"/>
                </a:lnTo>
                <a:lnTo>
                  <a:pt x="1086" y="345"/>
                </a:lnTo>
                <a:lnTo>
                  <a:pt x="1085" y="345"/>
                </a:lnTo>
                <a:lnTo>
                  <a:pt x="1083" y="345"/>
                </a:lnTo>
                <a:lnTo>
                  <a:pt x="1083" y="346"/>
                </a:lnTo>
                <a:lnTo>
                  <a:pt x="1082" y="346"/>
                </a:lnTo>
                <a:lnTo>
                  <a:pt x="1082" y="347"/>
                </a:lnTo>
                <a:lnTo>
                  <a:pt x="1080" y="347"/>
                </a:lnTo>
                <a:lnTo>
                  <a:pt x="1080" y="349"/>
                </a:lnTo>
                <a:lnTo>
                  <a:pt x="1082" y="349"/>
                </a:lnTo>
                <a:lnTo>
                  <a:pt x="1083" y="347"/>
                </a:lnTo>
                <a:lnTo>
                  <a:pt x="1085" y="346"/>
                </a:lnTo>
                <a:lnTo>
                  <a:pt x="1086" y="346"/>
                </a:lnTo>
                <a:lnTo>
                  <a:pt x="1086" y="347"/>
                </a:lnTo>
                <a:lnTo>
                  <a:pt x="1085" y="347"/>
                </a:lnTo>
                <a:lnTo>
                  <a:pt x="1085" y="349"/>
                </a:lnTo>
                <a:lnTo>
                  <a:pt x="1085" y="350"/>
                </a:lnTo>
                <a:lnTo>
                  <a:pt x="1086" y="349"/>
                </a:lnTo>
                <a:lnTo>
                  <a:pt x="1088" y="347"/>
                </a:lnTo>
                <a:lnTo>
                  <a:pt x="1088" y="346"/>
                </a:lnTo>
                <a:lnTo>
                  <a:pt x="1089" y="346"/>
                </a:lnTo>
                <a:lnTo>
                  <a:pt x="1089" y="347"/>
                </a:lnTo>
                <a:lnTo>
                  <a:pt x="1089" y="346"/>
                </a:lnTo>
                <a:lnTo>
                  <a:pt x="1089" y="345"/>
                </a:lnTo>
                <a:lnTo>
                  <a:pt x="1089" y="343"/>
                </a:lnTo>
                <a:lnTo>
                  <a:pt x="1089" y="343"/>
                </a:lnTo>
                <a:lnTo>
                  <a:pt x="1089" y="342"/>
                </a:lnTo>
                <a:lnTo>
                  <a:pt x="1089" y="343"/>
                </a:lnTo>
                <a:lnTo>
                  <a:pt x="1091" y="343"/>
                </a:lnTo>
                <a:lnTo>
                  <a:pt x="1089" y="345"/>
                </a:lnTo>
                <a:lnTo>
                  <a:pt x="1091" y="345"/>
                </a:lnTo>
                <a:lnTo>
                  <a:pt x="1092" y="345"/>
                </a:lnTo>
                <a:lnTo>
                  <a:pt x="1091" y="346"/>
                </a:lnTo>
                <a:lnTo>
                  <a:pt x="1091" y="347"/>
                </a:lnTo>
                <a:lnTo>
                  <a:pt x="1089" y="347"/>
                </a:lnTo>
                <a:lnTo>
                  <a:pt x="1089" y="347"/>
                </a:lnTo>
                <a:lnTo>
                  <a:pt x="1088" y="349"/>
                </a:lnTo>
                <a:lnTo>
                  <a:pt x="1088" y="350"/>
                </a:lnTo>
                <a:lnTo>
                  <a:pt x="1089" y="349"/>
                </a:lnTo>
                <a:lnTo>
                  <a:pt x="1089" y="349"/>
                </a:lnTo>
                <a:lnTo>
                  <a:pt x="1089" y="350"/>
                </a:lnTo>
                <a:lnTo>
                  <a:pt x="1089" y="352"/>
                </a:lnTo>
                <a:lnTo>
                  <a:pt x="1088" y="353"/>
                </a:lnTo>
                <a:lnTo>
                  <a:pt x="1089" y="353"/>
                </a:lnTo>
                <a:lnTo>
                  <a:pt x="1089" y="353"/>
                </a:lnTo>
                <a:lnTo>
                  <a:pt x="1089" y="355"/>
                </a:lnTo>
                <a:lnTo>
                  <a:pt x="1089" y="353"/>
                </a:lnTo>
                <a:lnTo>
                  <a:pt x="1088" y="355"/>
                </a:lnTo>
                <a:lnTo>
                  <a:pt x="1086" y="356"/>
                </a:lnTo>
                <a:lnTo>
                  <a:pt x="1086" y="355"/>
                </a:lnTo>
                <a:lnTo>
                  <a:pt x="1088" y="355"/>
                </a:lnTo>
                <a:lnTo>
                  <a:pt x="1088" y="353"/>
                </a:lnTo>
                <a:lnTo>
                  <a:pt x="1086" y="353"/>
                </a:lnTo>
                <a:lnTo>
                  <a:pt x="1085" y="353"/>
                </a:lnTo>
                <a:lnTo>
                  <a:pt x="1083" y="353"/>
                </a:lnTo>
                <a:lnTo>
                  <a:pt x="1083" y="355"/>
                </a:lnTo>
                <a:lnTo>
                  <a:pt x="1085" y="355"/>
                </a:lnTo>
                <a:lnTo>
                  <a:pt x="1083" y="356"/>
                </a:lnTo>
                <a:lnTo>
                  <a:pt x="1082" y="358"/>
                </a:lnTo>
                <a:lnTo>
                  <a:pt x="1080" y="358"/>
                </a:lnTo>
                <a:lnTo>
                  <a:pt x="1079" y="359"/>
                </a:lnTo>
                <a:lnTo>
                  <a:pt x="1077" y="361"/>
                </a:lnTo>
                <a:lnTo>
                  <a:pt x="1076" y="362"/>
                </a:lnTo>
                <a:lnTo>
                  <a:pt x="1076" y="364"/>
                </a:lnTo>
                <a:lnTo>
                  <a:pt x="1077" y="362"/>
                </a:lnTo>
                <a:lnTo>
                  <a:pt x="1077" y="364"/>
                </a:lnTo>
                <a:lnTo>
                  <a:pt x="1076" y="364"/>
                </a:lnTo>
                <a:lnTo>
                  <a:pt x="1074" y="365"/>
                </a:lnTo>
                <a:lnTo>
                  <a:pt x="1074" y="367"/>
                </a:lnTo>
                <a:lnTo>
                  <a:pt x="1073" y="367"/>
                </a:lnTo>
                <a:lnTo>
                  <a:pt x="1072" y="367"/>
                </a:lnTo>
                <a:lnTo>
                  <a:pt x="1070" y="367"/>
                </a:lnTo>
                <a:lnTo>
                  <a:pt x="1070" y="368"/>
                </a:lnTo>
                <a:lnTo>
                  <a:pt x="1069" y="368"/>
                </a:lnTo>
                <a:lnTo>
                  <a:pt x="1069" y="370"/>
                </a:lnTo>
                <a:lnTo>
                  <a:pt x="1069" y="371"/>
                </a:lnTo>
                <a:lnTo>
                  <a:pt x="1069" y="372"/>
                </a:lnTo>
                <a:lnTo>
                  <a:pt x="1070" y="372"/>
                </a:lnTo>
                <a:lnTo>
                  <a:pt x="1070" y="371"/>
                </a:lnTo>
                <a:lnTo>
                  <a:pt x="1072" y="371"/>
                </a:lnTo>
                <a:lnTo>
                  <a:pt x="1072" y="372"/>
                </a:lnTo>
                <a:lnTo>
                  <a:pt x="1072" y="372"/>
                </a:lnTo>
                <a:lnTo>
                  <a:pt x="1073" y="372"/>
                </a:lnTo>
                <a:lnTo>
                  <a:pt x="1073" y="374"/>
                </a:lnTo>
                <a:lnTo>
                  <a:pt x="1074" y="374"/>
                </a:lnTo>
                <a:lnTo>
                  <a:pt x="1074" y="375"/>
                </a:lnTo>
                <a:lnTo>
                  <a:pt x="1073" y="375"/>
                </a:lnTo>
                <a:lnTo>
                  <a:pt x="1073" y="377"/>
                </a:lnTo>
                <a:lnTo>
                  <a:pt x="1074" y="377"/>
                </a:lnTo>
                <a:lnTo>
                  <a:pt x="1076" y="377"/>
                </a:lnTo>
                <a:lnTo>
                  <a:pt x="1076" y="378"/>
                </a:lnTo>
                <a:lnTo>
                  <a:pt x="1074" y="378"/>
                </a:lnTo>
                <a:lnTo>
                  <a:pt x="1073" y="377"/>
                </a:lnTo>
                <a:lnTo>
                  <a:pt x="1072" y="377"/>
                </a:lnTo>
                <a:lnTo>
                  <a:pt x="1070" y="377"/>
                </a:lnTo>
                <a:lnTo>
                  <a:pt x="1069" y="377"/>
                </a:lnTo>
                <a:lnTo>
                  <a:pt x="1069" y="375"/>
                </a:lnTo>
                <a:lnTo>
                  <a:pt x="1067" y="375"/>
                </a:lnTo>
                <a:lnTo>
                  <a:pt x="1066" y="375"/>
                </a:lnTo>
                <a:lnTo>
                  <a:pt x="1066" y="374"/>
                </a:lnTo>
                <a:lnTo>
                  <a:pt x="1064" y="374"/>
                </a:lnTo>
                <a:lnTo>
                  <a:pt x="1063" y="374"/>
                </a:lnTo>
                <a:lnTo>
                  <a:pt x="1064" y="372"/>
                </a:lnTo>
                <a:lnTo>
                  <a:pt x="1063" y="372"/>
                </a:lnTo>
                <a:lnTo>
                  <a:pt x="1064" y="371"/>
                </a:lnTo>
                <a:lnTo>
                  <a:pt x="1063" y="371"/>
                </a:lnTo>
                <a:lnTo>
                  <a:pt x="1061" y="371"/>
                </a:lnTo>
                <a:lnTo>
                  <a:pt x="1061" y="372"/>
                </a:lnTo>
                <a:lnTo>
                  <a:pt x="1060" y="372"/>
                </a:lnTo>
                <a:lnTo>
                  <a:pt x="1058" y="372"/>
                </a:lnTo>
                <a:lnTo>
                  <a:pt x="1057" y="372"/>
                </a:lnTo>
                <a:lnTo>
                  <a:pt x="1055" y="372"/>
                </a:lnTo>
                <a:lnTo>
                  <a:pt x="1054" y="372"/>
                </a:lnTo>
                <a:lnTo>
                  <a:pt x="1054" y="374"/>
                </a:lnTo>
                <a:lnTo>
                  <a:pt x="1054" y="374"/>
                </a:lnTo>
                <a:lnTo>
                  <a:pt x="1054" y="375"/>
                </a:lnTo>
                <a:lnTo>
                  <a:pt x="1054" y="377"/>
                </a:lnTo>
                <a:lnTo>
                  <a:pt x="1054" y="377"/>
                </a:lnTo>
                <a:lnTo>
                  <a:pt x="1054" y="378"/>
                </a:lnTo>
                <a:lnTo>
                  <a:pt x="1054" y="380"/>
                </a:lnTo>
                <a:lnTo>
                  <a:pt x="1051" y="381"/>
                </a:lnTo>
                <a:lnTo>
                  <a:pt x="1049" y="381"/>
                </a:lnTo>
                <a:lnTo>
                  <a:pt x="1051" y="383"/>
                </a:lnTo>
                <a:lnTo>
                  <a:pt x="1052" y="381"/>
                </a:lnTo>
                <a:lnTo>
                  <a:pt x="1054" y="381"/>
                </a:lnTo>
                <a:lnTo>
                  <a:pt x="1054" y="383"/>
                </a:lnTo>
                <a:lnTo>
                  <a:pt x="1054" y="384"/>
                </a:lnTo>
                <a:lnTo>
                  <a:pt x="1054" y="383"/>
                </a:lnTo>
                <a:lnTo>
                  <a:pt x="1054" y="384"/>
                </a:lnTo>
                <a:lnTo>
                  <a:pt x="1054" y="384"/>
                </a:lnTo>
                <a:lnTo>
                  <a:pt x="1054" y="386"/>
                </a:lnTo>
                <a:lnTo>
                  <a:pt x="1054" y="387"/>
                </a:lnTo>
                <a:lnTo>
                  <a:pt x="1052" y="387"/>
                </a:lnTo>
                <a:lnTo>
                  <a:pt x="1052" y="389"/>
                </a:lnTo>
                <a:lnTo>
                  <a:pt x="1054" y="390"/>
                </a:lnTo>
                <a:lnTo>
                  <a:pt x="1054" y="389"/>
                </a:lnTo>
                <a:lnTo>
                  <a:pt x="1055" y="387"/>
                </a:lnTo>
                <a:lnTo>
                  <a:pt x="1057" y="387"/>
                </a:lnTo>
                <a:lnTo>
                  <a:pt x="1055" y="389"/>
                </a:lnTo>
                <a:lnTo>
                  <a:pt x="1054" y="389"/>
                </a:lnTo>
                <a:lnTo>
                  <a:pt x="1054" y="390"/>
                </a:lnTo>
                <a:lnTo>
                  <a:pt x="1054" y="390"/>
                </a:lnTo>
                <a:lnTo>
                  <a:pt x="1054" y="392"/>
                </a:lnTo>
                <a:lnTo>
                  <a:pt x="1054" y="393"/>
                </a:lnTo>
                <a:lnTo>
                  <a:pt x="1054" y="392"/>
                </a:lnTo>
                <a:lnTo>
                  <a:pt x="1055" y="392"/>
                </a:lnTo>
                <a:lnTo>
                  <a:pt x="1055" y="393"/>
                </a:lnTo>
                <a:lnTo>
                  <a:pt x="1054" y="395"/>
                </a:lnTo>
                <a:lnTo>
                  <a:pt x="1054" y="393"/>
                </a:lnTo>
                <a:lnTo>
                  <a:pt x="1054" y="393"/>
                </a:lnTo>
                <a:lnTo>
                  <a:pt x="1052" y="395"/>
                </a:lnTo>
                <a:lnTo>
                  <a:pt x="1054" y="395"/>
                </a:lnTo>
                <a:lnTo>
                  <a:pt x="1054" y="396"/>
                </a:lnTo>
                <a:lnTo>
                  <a:pt x="1054" y="398"/>
                </a:lnTo>
                <a:lnTo>
                  <a:pt x="1054" y="399"/>
                </a:lnTo>
                <a:lnTo>
                  <a:pt x="1054" y="399"/>
                </a:lnTo>
                <a:lnTo>
                  <a:pt x="1055" y="399"/>
                </a:lnTo>
                <a:lnTo>
                  <a:pt x="1057" y="399"/>
                </a:lnTo>
                <a:lnTo>
                  <a:pt x="1058" y="399"/>
                </a:lnTo>
                <a:lnTo>
                  <a:pt x="1058" y="400"/>
                </a:lnTo>
                <a:lnTo>
                  <a:pt x="1057" y="400"/>
                </a:lnTo>
                <a:lnTo>
                  <a:pt x="1055" y="400"/>
                </a:lnTo>
                <a:lnTo>
                  <a:pt x="1054" y="400"/>
                </a:lnTo>
                <a:lnTo>
                  <a:pt x="1054" y="402"/>
                </a:lnTo>
                <a:lnTo>
                  <a:pt x="1055" y="403"/>
                </a:lnTo>
                <a:lnTo>
                  <a:pt x="1057" y="405"/>
                </a:lnTo>
                <a:lnTo>
                  <a:pt x="1058" y="405"/>
                </a:lnTo>
                <a:lnTo>
                  <a:pt x="1060" y="406"/>
                </a:lnTo>
                <a:lnTo>
                  <a:pt x="1061" y="408"/>
                </a:lnTo>
                <a:lnTo>
                  <a:pt x="1063" y="408"/>
                </a:lnTo>
                <a:lnTo>
                  <a:pt x="1064" y="408"/>
                </a:lnTo>
                <a:lnTo>
                  <a:pt x="1066" y="408"/>
                </a:lnTo>
                <a:lnTo>
                  <a:pt x="1067" y="406"/>
                </a:lnTo>
                <a:lnTo>
                  <a:pt x="1069" y="406"/>
                </a:lnTo>
                <a:lnTo>
                  <a:pt x="1070" y="406"/>
                </a:lnTo>
                <a:lnTo>
                  <a:pt x="1070" y="405"/>
                </a:lnTo>
                <a:lnTo>
                  <a:pt x="1069" y="405"/>
                </a:lnTo>
                <a:lnTo>
                  <a:pt x="1069" y="403"/>
                </a:lnTo>
                <a:lnTo>
                  <a:pt x="1070" y="403"/>
                </a:lnTo>
                <a:lnTo>
                  <a:pt x="1070" y="402"/>
                </a:lnTo>
                <a:lnTo>
                  <a:pt x="1072" y="402"/>
                </a:lnTo>
                <a:lnTo>
                  <a:pt x="1072" y="400"/>
                </a:lnTo>
                <a:lnTo>
                  <a:pt x="1073" y="399"/>
                </a:lnTo>
                <a:lnTo>
                  <a:pt x="1073" y="398"/>
                </a:lnTo>
                <a:lnTo>
                  <a:pt x="1074" y="398"/>
                </a:lnTo>
                <a:lnTo>
                  <a:pt x="1074" y="396"/>
                </a:lnTo>
                <a:lnTo>
                  <a:pt x="1074" y="395"/>
                </a:lnTo>
                <a:lnTo>
                  <a:pt x="1074" y="393"/>
                </a:lnTo>
                <a:lnTo>
                  <a:pt x="1073" y="393"/>
                </a:lnTo>
                <a:lnTo>
                  <a:pt x="1072" y="393"/>
                </a:lnTo>
                <a:lnTo>
                  <a:pt x="1070" y="392"/>
                </a:lnTo>
                <a:lnTo>
                  <a:pt x="1070" y="390"/>
                </a:lnTo>
                <a:lnTo>
                  <a:pt x="1072" y="389"/>
                </a:lnTo>
                <a:lnTo>
                  <a:pt x="1073" y="389"/>
                </a:lnTo>
                <a:lnTo>
                  <a:pt x="1073" y="387"/>
                </a:lnTo>
                <a:lnTo>
                  <a:pt x="1074" y="384"/>
                </a:lnTo>
                <a:lnTo>
                  <a:pt x="1074" y="383"/>
                </a:lnTo>
                <a:lnTo>
                  <a:pt x="1076" y="383"/>
                </a:lnTo>
                <a:lnTo>
                  <a:pt x="1077" y="381"/>
                </a:lnTo>
                <a:lnTo>
                  <a:pt x="1076" y="381"/>
                </a:lnTo>
                <a:lnTo>
                  <a:pt x="1077" y="380"/>
                </a:lnTo>
                <a:lnTo>
                  <a:pt x="1077" y="378"/>
                </a:lnTo>
                <a:lnTo>
                  <a:pt x="1079" y="378"/>
                </a:lnTo>
                <a:lnTo>
                  <a:pt x="1080" y="378"/>
                </a:lnTo>
                <a:lnTo>
                  <a:pt x="1080" y="380"/>
                </a:lnTo>
                <a:lnTo>
                  <a:pt x="1082" y="378"/>
                </a:lnTo>
                <a:lnTo>
                  <a:pt x="1082" y="377"/>
                </a:lnTo>
                <a:lnTo>
                  <a:pt x="1083" y="377"/>
                </a:lnTo>
                <a:lnTo>
                  <a:pt x="1083" y="378"/>
                </a:lnTo>
                <a:lnTo>
                  <a:pt x="1085" y="377"/>
                </a:lnTo>
                <a:lnTo>
                  <a:pt x="1086" y="375"/>
                </a:lnTo>
                <a:lnTo>
                  <a:pt x="1086" y="377"/>
                </a:lnTo>
                <a:lnTo>
                  <a:pt x="1085" y="377"/>
                </a:lnTo>
                <a:lnTo>
                  <a:pt x="1085" y="378"/>
                </a:lnTo>
                <a:lnTo>
                  <a:pt x="1086" y="378"/>
                </a:lnTo>
                <a:lnTo>
                  <a:pt x="1086" y="380"/>
                </a:lnTo>
                <a:lnTo>
                  <a:pt x="1085" y="380"/>
                </a:lnTo>
                <a:lnTo>
                  <a:pt x="1085" y="381"/>
                </a:lnTo>
                <a:lnTo>
                  <a:pt x="1083" y="381"/>
                </a:lnTo>
                <a:lnTo>
                  <a:pt x="1085" y="380"/>
                </a:lnTo>
                <a:lnTo>
                  <a:pt x="1083" y="380"/>
                </a:lnTo>
                <a:lnTo>
                  <a:pt x="1082" y="380"/>
                </a:lnTo>
                <a:lnTo>
                  <a:pt x="1082" y="381"/>
                </a:lnTo>
                <a:lnTo>
                  <a:pt x="1082" y="383"/>
                </a:lnTo>
                <a:lnTo>
                  <a:pt x="1080" y="383"/>
                </a:lnTo>
                <a:lnTo>
                  <a:pt x="1080" y="381"/>
                </a:lnTo>
                <a:lnTo>
                  <a:pt x="1079" y="381"/>
                </a:lnTo>
                <a:lnTo>
                  <a:pt x="1079" y="383"/>
                </a:lnTo>
                <a:lnTo>
                  <a:pt x="1079" y="384"/>
                </a:lnTo>
                <a:lnTo>
                  <a:pt x="1079" y="386"/>
                </a:lnTo>
                <a:lnTo>
                  <a:pt x="1079" y="387"/>
                </a:lnTo>
                <a:lnTo>
                  <a:pt x="1080" y="387"/>
                </a:lnTo>
                <a:lnTo>
                  <a:pt x="1080" y="389"/>
                </a:lnTo>
                <a:lnTo>
                  <a:pt x="1082" y="387"/>
                </a:lnTo>
                <a:lnTo>
                  <a:pt x="1082" y="389"/>
                </a:lnTo>
                <a:lnTo>
                  <a:pt x="1080" y="389"/>
                </a:lnTo>
                <a:lnTo>
                  <a:pt x="1080" y="390"/>
                </a:lnTo>
                <a:lnTo>
                  <a:pt x="1080" y="392"/>
                </a:lnTo>
                <a:lnTo>
                  <a:pt x="1082" y="393"/>
                </a:lnTo>
                <a:lnTo>
                  <a:pt x="1083" y="392"/>
                </a:lnTo>
                <a:lnTo>
                  <a:pt x="1083" y="393"/>
                </a:lnTo>
                <a:lnTo>
                  <a:pt x="1085" y="393"/>
                </a:lnTo>
                <a:lnTo>
                  <a:pt x="1085" y="392"/>
                </a:lnTo>
                <a:lnTo>
                  <a:pt x="1086" y="392"/>
                </a:lnTo>
                <a:lnTo>
                  <a:pt x="1086" y="390"/>
                </a:lnTo>
                <a:lnTo>
                  <a:pt x="1088" y="390"/>
                </a:lnTo>
                <a:lnTo>
                  <a:pt x="1086" y="392"/>
                </a:lnTo>
                <a:lnTo>
                  <a:pt x="1085" y="393"/>
                </a:lnTo>
                <a:lnTo>
                  <a:pt x="1086" y="393"/>
                </a:lnTo>
                <a:lnTo>
                  <a:pt x="1088" y="393"/>
                </a:lnTo>
                <a:lnTo>
                  <a:pt x="1086" y="395"/>
                </a:lnTo>
                <a:lnTo>
                  <a:pt x="1085" y="395"/>
                </a:lnTo>
                <a:lnTo>
                  <a:pt x="1083" y="395"/>
                </a:lnTo>
                <a:lnTo>
                  <a:pt x="1082" y="396"/>
                </a:lnTo>
                <a:lnTo>
                  <a:pt x="1082" y="398"/>
                </a:lnTo>
                <a:lnTo>
                  <a:pt x="1083" y="398"/>
                </a:lnTo>
                <a:lnTo>
                  <a:pt x="1083" y="399"/>
                </a:lnTo>
                <a:lnTo>
                  <a:pt x="1082" y="399"/>
                </a:lnTo>
                <a:lnTo>
                  <a:pt x="1082" y="400"/>
                </a:lnTo>
                <a:lnTo>
                  <a:pt x="1082" y="402"/>
                </a:lnTo>
                <a:lnTo>
                  <a:pt x="1082" y="403"/>
                </a:lnTo>
                <a:lnTo>
                  <a:pt x="1080" y="403"/>
                </a:lnTo>
                <a:lnTo>
                  <a:pt x="1080" y="405"/>
                </a:lnTo>
                <a:lnTo>
                  <a:pt x="1079" y="405"/>
                </a:lnTo>
                <a:lnTo>
                  <a:pt x="1079" y="406"/>
                </a:lnTo>
                <a:lnTo>
                  <a:pt x="1077" y="406"/>
                </a:lnTo>
                <a:lnTo>
                  <a:pt x="1077" y="405"/>
                </a:lnTo>
                <a:lnTo>
                  <a:pt x="1076" y="405"/>
                </a:lnTo>
                <a:lnTo>
                  <a:pt x="1076" y="406"/>
                </a:lnTo>
                <a:lnTo>
                  <a:pt x="1076" y="408"/>
                </a:lnTo>
                <a:lnTo>
                  <a:pt x="1076" y="408"/>
                </a:lnTo>
                <a:lnTo>
                  <a:pt x="1074" y="408"/>
                </a:lnTo>
                <a:lnTo>
                  <a:pt x="1074" y="409"/>
                </a:lnTo>
                <a:lnTo>
                  <a:pt x="1073" y="409"/>
                </a:lnTo>
                <a:lnTo>
                  <a:pt x="1073" y="411"/>
                </a:lnTo>
                <a:lnTo>
                  <a:pt x="1073" y="412"/>
                </a:lnTo>
                <a:lnTo>
                  <a:pt x="1072" y="412"/>
                </a:lnTo>
                <a:lnTo>
                  <a:pt x="1072" y="411"/>
                </a:lnTo>
                <a:lnTo>
                  <a:pt x="1070" y="411"/>
                </a:lnTo>
                <a:lnTo>
                  <a:pt x="1070" y="412"/>
                </a:lnTo>
                <a:lnTo>
                  <a:pt x="1070" y="414"/>
                </a:lnTo>
                <a:lnTo>
                  <a:pt x="1069" y="414"/>
                </a:lnTo>
                <a:lnTo>
                  <a:pt x="1069" y="415"/>
                </a:lnTo>
                <a:lnTo>
                  <a:pt x="1067" y="415"/>
                </a:lnTo>
                <a:lnTo>
                  <a:pt x="1066" y="417"/>
                </a:lnTo>
                <a:lnTo>
                  <a:pt x="1066" y="418"/>
                </a:lnTo>
                <a:lnTo>
                  <a:pt x="1064" y="418"/>
                </a:lnTo>
                <a:lnTo>
                  <a:pt x="1064" y="420"/>
                </a:lnTo>
                <a:lnTo>
                  <a:pt x="1063" y="420"/>
                </a:lnTo>
                <a:lnTo>
                  <a:pt x="1063" y="421"/>
                </a:lnTo>
                <a:lnTo>
                  <a:pt x="1061" y="421"/>
                </a:lnTo>
                <a:lnTo>
                  <a:pt x="1061" y="420"/>
                </a:lnTo>
                <a:lnTo>
                  <a:pt x="1060" y="421"/>
                </a:lnTo>
                <a:lnTo>
                  <a:pt x="1060" y="423"/>
                </a:lnTo>
                <a:lnTo>
                  <a:pt x="1058" y="423"/>
                </a:lnTo>
                <a:lnTo>
                  <a:pt x="1058" y="421"/>
                </a:lnTo>
                <a:lnTo>
                  <a:pt x="1060" y="421"/>
                </a:lnTo>
                <a:lnTo>
                  <a:pt x="1060" y="420"/>
                </a:lnTo>
                <a:lnTo>
                  <a:pt x="1061" y="420"/>
                </a:lnTo>
                <a:lnTo>
                  <a:pt x="1063" y="418"/>
                </a:lnTo>
                <a:lnTo>
                  <a:pt x="1061" y="418"/>
                </a:lnTo>
                <a:lnTo>
                  <a:pt x="1061" y="417"/>
                </a:lnTo>
                <a:lnTo>
                  <a:pt x="1061" y="415"/>
                </a:lnTo>
                <a:lnTo>
                  <a:pt x="1063" y="415"/>
                </a:lnTo>
                <a:lnTo>
                  <a:pt x="1061" y="417"/>
                </a:lnTo>
                <a:lnTo>
                  <a:pt x="1063" y="417"/>
                </a:lnTo>
                <a:lnTo>
                  <a:pt x="1064" y="417"/>
                </a:lnTo>
                <a:lnTo>
                  <a:pt x="1066" y="417"/>
                </a:lnTo>
                <a:lnTo>
                  <a:pt x="1066" y="415"/>
                </a:lnTo>
                <a:lnTo>
                  <a:pt x="1067" y="415"/>
                </a:lnTo>
                <a:lnTo>
                  <a:pt x="1067" y="414"/>
                </a:lnTo>
                <a:lnTo>
                  <a:pt x="1069" y="414"/>
                </a:lnTo>
                <a:lnTo>
                  <a:pt x="1069" y="412"/>
                </a:lnTo>
                <a:lnTo>
                  <a:pt x="1067" y="412"/>
                </a:lnTo>
                <a:lnTo>
                  <a:pt x="1069" y="411"/>
                </a:lnTo>
                <a:lnTo>
                  <a:pt x="1069" y="409"/>
                </a:lnTo>
                <a:lnTo>
                  <a:pt x="1067" y="411"/>
                </a:lnTo>
                <a:lnTo>
                  <a:pt x="1066" y="412"/>
                </a:lnTo>
                <a:lnTo>
                  <a:pt x="1066" y="411"/>
                </a:lnTo>
                <a:lnTo>
                  <a:pt x="1066" y="409"/>
                </a:lnTo>
                <a:lnTo>
                  <a:pt x="1064" y="409"/>
                </a:lnTo>
                <a:lnTo>
                  <a:pt x="1063" y="409"/>
                </a:lnTo>
                <a:lnTo>
                  <a:pt x="1061" y="409"/>
                </a:lnTo>
                <a:lnTo>
                  <a:pt x="1060" y="409"/>
                </a:lnTo>
                <a:lnTo>
                  <a:pt x="1058" y="409"/>
                </a:lnTo>
                <a:lnTo>
                  <a:pt x="1057" y="409"/>
                </a:lnTo>
                <a:lnTo>
                  <a:pt x="1057" y="408"/>
                </a:lnTo>
                <a:lnTo>
                  <a:pt x="1055" y="408"/>
                </a:lnTo>
                <a:lnTo>
                  <a:pt x="1054" y="408"/>
                </a:lnTo>
                <a:lnTo>
                  <a:pt x="1054" y="408"/>
                </a:lnTo>
                <a:lnTo>
                  <a:pt x="1054" y="408"/>
                </a:lnTo>
                <a:lnTo>
                  <a:pt x="1052" y="408"/>
                </a:lnTo>
                <a:lnTo>
                  <a:pt x="1051" y="408"/>
                </a:lnTo>
                <a:lnTo>
                  <a:pt x="1051" y="409"/>
                </a:lnTo>
                <a:lnTo>
                  <a:pt x="1049" y="409"/>
                </a:lnTo>
                <a:lnTo>
                  <a:pt x="1049" y="411"/>
                </a:lnTo>
                <a:lnTo>
                  <a:pt x="1048" y="411"/>
                </a:lnTo>
                <a:lnTo>
                  <a:pt x="1048" y="412"/>
                </a:lnTo>
                <a:lnTo>
                  <a:pt x="1047" y="412"/>
                </a:lnTo>
                <a:lnTo>
                  <a:pt x="1047" y="414"/>
                </a:lnTo>
                <a:lnTo>
                  <a:pt x="1047" y="415"/>
                </a:lnTo>
                <a:lnTo>
                  <a:pt x="1047" y="417"/>
                </a:lnTo>
                <a:lnTo>
                  <a:pt x="1045" y="417"/>
                </a:lnTo>
                <a:lnTo>
                  <a:pt x="1044" y="418"/>
                </a:lnTo>
                <a:lnTo>
                  <a:pt x="1042" y="421"/>
                </a:lnTo>
                <a:lnTo>
                  <a:pt x="1041" y="421"/>
                </a:lnTo>
                <a:lnTo>
                  <a:pt x="1041" y="423"/>
                </a:lnTo>
                <a:lnTo>
                  <a:pt x="1041" y="424"/>
                </a:lnTo>
                <a:lnTo>
                  <a:pt x="1039" y="424"/>
                </a:lnTo>
                <a:lnTo>
                  <a:pt x="1038" y="425"/>
                </a:lnTo>
                <a:lnTo>
                  <a:pt x="1039" y="425"/>
                </a:lnTo>
                <a:lnTo>
                  <a:pt x="1039" y="427"/>
                </a:lnTo>
                <a:lnTo>
                  <a:pt x="1038" y="427"/>
                </a:lnTo>
                <a:lnTo>
                  <a:pt x="1038" y="428"/>
                </a:lnTo>
                <a:lnTo>
                  <a:pt x="1036" y="428"/>
                </a:lnTo>
                <a:lnTo>
                  <a:pt x="1035" y="428"/>
                </a:lnTo>
                <a:lnTo>
                  <a:pt x="1035" y="430"/>
                </a:lnTo>
                <a:lnTo>
                  <a:pt x="1036" y="430"/>
                </a:lnTo>
                <a:lnTo>
                  <a:pt x="1036" y="431"/>
                </a:lnTo>
                <a:lnTo>
                  <a:pt x="1035" y="431"/>
                </a:lnTo>
                <a:lnTo>
                  <a:pt x="1035" y="433"/>
                </a:lnTo>
                <a:lnTo>
                  <a:pt x="1033" y="433"/>
                </a:lnTo>
                <a:lnTo>
                  <a:pt x="1032" y="434"/>
                </a:lnTo>
                <a:lnTo>
                  <a:pt x="1030" y="434"/>
                </a:lnTo>
                <a:lnTo>
                  <a:pt x="1030" y="436"/>
                </a:lnTo>
                <a:lnTo>
                  <a:pt x="1029" y="436"/>
                </a:lnTo>
                <a:lnTo>
                  <a:pt x="1027" y="436"/>
                </a:lnTo>
                <a:lnTo>
                  <a:pt x="1029" y="437"/>
                </a:lnTo>
                <a:lnTo>
                  <a:pt x="1030" y="437"/>
                </a:lnTo>
                <a:lnTo>
                  <a:pt x="1032" y="437"/>
                </a:lnTo>
                <a:lnTo>
                  <a:pt x="1032" y="439"/>
                </a:lnTo>
                <a:lnTo>
                  <a:pt x="1030" y="439"/>
                </a:lnTo>
                <a:lnTo>
                  <a:pt x="1029" y="439"/>
                </a:lnTo>
                <a:lnTo>
                  <a:pt x="1027" y="439"/>
                </a:lnTo>
                <a:lnTo>
                  <a:pt x="1027" y="437"/>
                </a:lnTo>
                <a:lnTo>
                  <a:pt x="1026" y="439"/>
                </a:lnTo>
                <a:lnTo>
                  <a:pt x="1026" y="440"/>
                </a:lnTo>
                <a:lnTo>
                  <a:pt x="1024" y="440"/>
                </a:lnTo>
                <a:lnTo>
                  <a:pt x="1024" y="442"/>
                </a:lnTo>
                <a:lnTo>
                  <a:pt x="1023" y="442"/>
                </a:lnTo>
                <a:lnTo>
                  <a:pt x="1023" y="443"/>
                </a:lnTo>
                <a:lnTo>
                  <a:pt x="1022" y="443"/>
                </a:lnTo>
                <a:lnTo>
                  <a:pt x="1022" y="443"/>
                </a:lnTo>
                <a:lnTo>
                  <a:pt x="1020" y="443"/>
                </a:lnTo>
                <a:lnTo>
                  <a:pt x="1020" y="445"/>
                </a:lnTo>
                <a:lnTo>
                  <a:pt x="1019" y="445"/>
                </a:lnTo>
                <a:lnTo>
                  <a:pt x="1019" y="446"/>
                </a:lnTo>
                <a:lnTo>
                  <a:pt x="1019" y="446"/>
                </a:lnTo>
                <a:lnTo>
                  <a:pt x="1017" y="448"/>
                </a:lnTo>
                <a:lnTo>
                  <a:pt x="1017" y="449"/>
                </a:lnTo>
                <a:lnTo>
                  <a:pt x="1016" y="449"/>
                </a:lnTo>
                <a:lnTo>
                  <a:pt x="1014" y="449"/>
                </a:lnTo>
                <a:lnTo>
                  <a:pt x="1014" y="451"/>
                </a:lnTo>
                <a:lnTo>
                  <a:pt x="1013" y="452"/>
                </a:lnTo>
                <a:lnTo>
                  <a:pt x="1011" y="453"/>
                </a:lnTo>
                <a:lnTo>
                  <a:pt x="1010" y="453"/>
                </a:lnTo>
                <a:lnTo>
                  <a:pt x="1010" y="455"/>
                </a:lnTo>
                <a:lnTo>
                  <a:pt x="1008" y="455"/>
                </a:lnTo>
                <a:lnTo>
                  <a:pt x="1008" y="456"/>
                </a:lnTo>
                <a:lnTo>
                  <a:pt x="1007" y="456"/>
                </a:lnTo>
                <a:lnTo>
                  <a:pt x="1007" y="458"/>
                </a:lnTo>
                <a:lnTo>
                  <a:pt x="1005" y="458"/>
                </a:lnTo>
                <a:lnTo>
                  <a:pt x="1005" y="459"/>
                </a:lnTo>
                <a:lnTo>
                  <a:pt x="1004" y="459"/>
                </a:lnTo>
                <a:lnTo>
                  <a:pt x="1004" y="461"/>
                </a:lnTo>
                <a:lnTo>
                  <a:pt x="1002" y="461"/>
                </a:lnTo>
                <a:lnTo>
                  <a:pt x="1001" y="462"/>
                </a:lnTo>
                <a:lnTo>
                  <a:pt x="999" y="464"/>
                </a:lnTo>
                <a:lnTo>
                  <a:pt x="998" y="465"/>
                </a:lnTo>
                <a:lnTo>
                  <a:pt x="997" y="467"/>
                </a:lnTo>
                <a:lnTo>
                  <a:pt x="995" y="468"/>
                </a:lnTo>
                <a:lnTo>
                  <a:pt x="994" y="470"/>
                </a:lnTo>
                <a:lnTo>
                  <a:pt x="992" y="470"/>
                </a:lnTo>
                <a:lnTo>
                  <a:pt x="992" y="471"/>
                </a:lnTo>
                <a:lnTo>
                  <a:pt x="991" y="471"/>
                </a:lnTo>
                <a:lnTo>
                  <a:pt x="989" y="474"/>
                </a:lnTo>
                <a:lnTo>
                  <a:pt x="988" y="474"/>
                </a:lnTo>
                <a:lnTo>
                  <a:pt x="988" y="476"/>
                </a:lnTo>
                <a:lnTo>
                  <a:pt x="986" y="476"/>
                </a:lnTo>
                <a:lnTo>
                  <a:pt x="985" y="477"/>
                </a:lnTo>
                <a:lnTo>
                  <a:pt x="983" y="478"/>
                </a:lnTo>
                <a:lnTo>
                  <a:pt x="983" y="478"/>
                </a:lnTo>
                <a:lnTo>
                  <a:pt x="982" y="478"/>
                </a:lnTo>
                <a:lnTo>
                  <a:pt x="980" y="478"/>
                </a:lnTo>
                <a:lnTo>
                  <a:pt x="980" y="480"/>
                </a:lnTo>
                <a:lnTo>
                  <a:pt x="979" y="481"/>
                </a:lnTo>
                <a:lnTo>
                  <a:pt x="977" y="481"/>
                </a:lnTo>
                <a:lnTo>
                  <a:pt x="977" y="483"/>
                </a:lnTo>
                <a:lnTo>
                  <a:pt x="976" y="483"/>
                </a:lnTo>
                <a:lnTo>
                  <a:pt x="976" y="484"/>
                </a:lnTo>
                <a:lnTo>
                  <a:pt x="974" y="484"/>
                </a:lnTo>
                <a:lnTo>
                  <a:pt x="973" y="486"/>
                </a:lnTo>
                <a:lnTo>
                  <a:pt x="972" y="487"/>
                </a:lnTo>
                <a:lnTo>
                  <a:pt x="972" y="489"/>
                </a:lnTo>
                <a:lnTo>
                  <a:pt x="972" y="490"/>
                </a:lnTo>
                <a:lnTo>
                  <a:pt x="970" y="490"/>
                </a:lnTo>
                <a:lnTo>
                  <a:pt x="970" y="492"/>
                </a:lnTo>
                <a:lnTo>
                  <a:pt x="969" y="492"/>
                </a:lnTo>
                <a:lnTo>
                  <a:pt x="969" y="493"/>
                </a:lnTo>
                <a:lnTo>
                  <a:pt x="967" y="493"/>
                </a:lnTo>
                <a:lnTo>
                  <a:pt x="967" y="495"/>
                </a:lnTo>
                <a:lnTo>
                  <a:pt x="966" y="495"/>
                </a:lnTo>
                <a:lnTo>
                  <a:pt x="966" y="496"/>
                </a:lnTo>
                <a:lnTo>
                  <a:pt x="964" y="496"/>
                </a:lnTo>
                <a:lnTo>
                  <a:pt x="964" y="498"/>
                </a:lnTo>
                <a:lnTo>
                  <a:pt x="964" y="499"/>
                </a:lnTo>
                <a:lnTo>
                  <a:pt x="963" y="501"/>
                </a:lnTo>
                <a:lnTo>
                  <a:pt x="963" y="502"/>
                </a:lnTo>
                <a:lnTo>
                  <a:pt x="961" y="502"/>
                </a:lnTo>
                <a:lnTo>
                  <a:pt x="961" y="503"/>
                </a:lnTo>
                <a:lnTo>
                  <a:pt x="960" y="503"/>
                </a:lnTo>
                <a:lnTo>
                  <a:pt x="960" y="505"/>
                </a:lnTo>
                <a:lnTo>
                  <a:pt x="960" y="506"/>
                </a:lnTo>
                <a:lnTo>
                  <a:pt x="958" y="506"/>
                </a:lnTo>
                <a:lnTo>
                  <a:pt x="958" y="508"/>
                </a:lnTo>
                <a:lnTo>
                  <a:pt x="957" y="509"/>
                </a:lnTo>
                <a:lnTo>
                  <a:pt x="955" y="509"/>
                </a:lnTo>
                <a:lnTo>
                  <a:pt x="954" y="511"/>
                </a:lnTo>
                <a:lnTo>
                  <a:pt x="954" y="512"/>
                </a:lnTo>
                <a:lnTo>
                  <a:pt x="952" y="512"/>
                </a:lnTo>
                <a:lnTo>
                  <a:pt x="952" y="514"/>
                </a:lnTo>
                <a:lnTo>
                  <a:pt x="951" y="514"/>
                </a:lnTo>
                <a:lnTo>
                  <a:pt x="948" y="515"/>
                </a:lnTo>
                <a:lnTo>
                  <a:pt x="948" y="517"/>
                </a:lnTo>
                <a:lnTo>
                  <a:pt x="948" y="517"/>
                </a:lnTo>
                <a:lnTo>
                  <a:pt x="947" y="518"/>
                </a:lnTo>
                <a:lnTo>
                  <a:pt x="945" y="518"/>
                </a:lnTo>
                <a:lnTo>
                  <a:pt x="945" y="520"/>
                </a:lnTo>
                <a:lnTo>
                  <a:pt x="944" y="520"/>
                </a:lnTo>
                <a:lnTo>
                  <a:pt x="944" y="521"/>
                </a:lnTo>
                <a:lnTo>
                  <a:pt x="942" y="521"/>
                </a:lnTo>
                <a:lnTo>
                  <a:pt x="942" y="523"/>
                </a:lnTo>
                <a:lnTo>
                  <a:pt x="941" y="523"/>
                </a:lnTo>
                <a:lnTo>
                  <a:pt x="941" y="524"/>
                </a:lnTo>
                <a:lnTo>
                  <a:pt x="941" y="526"/>
                </a:lnTo>
                <a:lnTo>
                  <a:pt x="941" y="527"/>
                </a:lnTo>
                <a:lnTo>
                  <a:pt x="941" y="529"/>
                </a:lnTo>
                <a:lnTo>
                  <a:pt x="941" y="530"/>
                </a:lnTo>
                <a:lnTo>
                  <a:pt x="941" y="531"/>
                </a:lnTo>
                <a:lnTo>
                  <a:pt x="939" y="531"/>
                </a:lnTo>
                <a:lnTo>
                  <a:pt x="939" y="533"/>
                </a:lnTo>
                <a:lnTo>
                  <a:pt x="939" y="534"/>
                </a:lnTo>
                <a:lnTo>
                  <a:pt x="938" y="534"/>
                </a:lnTo>
                <a:lnTo>
                  <a:pt x="938" y="536"/>
                </a:lnTo>
                <a:lnTo>
                  <a:pt x="936" y="536"/>
                </a:lnTo>
                <a:lnTo>
                  <a:pt x="936" y="537"/>
                </a:lnTo>
                <a:lnTo>
                  <a:pt x="935" y="537"/>
                </a:lnTo>
                <a:lnTo>
                  <a:pt x="935" y="539"/>
                </a:lnTo>
                <a:lnTo>
                  <a:pt x="933" y="539"/>
                </a:lnTo>
                <a:lnTo>
                  <a:pt x="933" y="540"/>
                </a:lnTo>
                <a:lnTo>
                  <a:pt x="933" y="542"/>
                </a:lnTo>
                <a:lnTo>
                  <a:pt x="932" y="542"/>
                </a:lnTo>
                <a:lnTo>
                  <a:pt x="932" y="543"/>
                </a:lnTo>
                <a:lnTo>
                  <a:pt x="930" y="545"/>
                </a:lnTo>
                <a:lnTo>
                  <a:pt x="930" y="546"/>
                </a:lnTo>
                <a:lnTo>
                  <a:pt x="930" y="548"/>
                </a:lnTo>
                <a:lnTo>
                  <a:pt x="930" y="549"/>
                </a:lnTo>
                <a:lnTo>
                  <a:pt x="930" y="549"/>
                </a:lnTo>
                <a:lnTo>
                  <a:pt x="930" y="551"/>
                </a:lnTo>
                <a:lnTo>
                  <a:pt x="930" y="552"/>
                </a:lnTo>
                <a:lnTo>
                  <a:pt x="930" y="554"/>
                </a:lnTo>
                <a:lnTo>
                  <a:pt x="930" y="555"/>
                </a:lnTo>
                <a:lnTo>
                  <a:pt x="929" y="555"/>
                </a:lnTo>
                <a:lnTo>
                  <a:pt x="929" y="556"/>
                </a:lnTo>
                <a:lnTo>
                  <a:pt x="927" y="558"/>
                </a:lnTo>
                <a:lnTo>
                  <a:pt x="929" y="558"/>
                </a:lnTo>
                <a:lnTo>
                  <a:pt x="929" y="559"/>
                </a:lnTo>
                <a:lnTo>
                  <a:pt x="930" y="559"/>
                </a:lnTo>
                <a:lnTo>
                  <a:pt x="930" y="561"/>
                </a:lnTo>
                <a:lnTo>
                  <a:pt x="930" y="562"/>
                </a:lnTo>
                <a:lnTo>
                  <a:pt x="932" y="562"/>
                </a:lnTo>
                <a:lnTo>
                  <a:pt x="933" y="562"/>
                </a:lnTo>
                <a:lnTo>
                  <a:pt x="932" y="564"/>
                </a:lnTo>
                <a:lnTo>
                  <a:pt x="932" y="565"/>
                </a:lnTo>
                <a:lnTo>
                  <a:pt x="932" y="567"/>
                </a:lnTo>
                <a:lnTo>
                  <a:pt x="930" y="567"/>
                </a:lnTo>
                <a:lnTo>
                  <a:pt x="930" y="565"/>
                </a:lnTo>
                <a:lnTo>
                  <a:pt x="929" y="565"/>
                </a:lnTo>
                <a:lnTo>
                  <a:pt x="929" y="564"/>
                </a:lnTo>
                <a:lnTo>
                  <a:pt x="927" y="564"/>
                </a:lnTo>
                <a:lnTo>
                  <a:pt x="927" y="565"/>
                </a:lnTo>
                <a:lnTo>
                  <a:pt x="926" y="565"/>
                </a:lnTo>
                <a:lnTo>
                  <a:pt x="926" y="567"/>
                </a:lnTo>
                <a:lnTo>
                  <a:pt x="926" y="568"/>
                </a:lnTo>
                <a:lnTo>
                  <a:pt x="924" y="570"/>
                </a:lnTo>
                <a:lnTo>
                  <a:pt x="924" y="571"/>
                </a:lnTo>
                <a:lnTo>
                  <a:pt x="923" y="573"/>
                </a:lnTo>
                <a:lnTo>
                  <a:pt x="924" y="573"/>
                </a:lnTo>
                <a:lnTo>
                  <a:pt x="924" y="574"/>
                </a:lnTo>
                <a:lnTo>
                  <a:pt x="926" y="574"/>
                </a:lnTo>
                <a:lnTo>
                  <a:pt x="927" y="574"/>
                </a:lnTo>
                <a:lnTo>
                  <a:pt x="927" y="576"/>
                </a:lnTo>
                <a:lnTo>
                  <a:pt x="927" y="577"/>
                </a:lnTo>
                <a:lnTo>
                  <a:pt x="926" y="577"/>
                </a:lnTo>
                <a:lnTo>
                  <a:pt x="926" y="579"/>
                </a:lnTo>
                <a:lnTo>
                  <a:pt x="924" y="579"/>
                </a:lnTo>
                <a:lnTo>
                  <a:pt x="924" y="580"/>
                </a:lnTo>
                <a:lnTo>
                  <a:pt x="923" y="580"/>
                </a:lnTo>
                <a:lnTo>
                  <a:pt x="922" y="580"/>
                </a:lnTo>
                <a:lnTo>
                  <a:pt x="922" y="582"/>
                </a:lnTo>
                <a:lnTo>
                  <a:pt x="920" y="583"/>
                </a:lnTo>
                <a:lnTo>
                  <a:pt x="920" y="584"/>
                </a:lnTo>
                <a:lnTo>
                  <a:pt x="920" y="586"/>
                </a:lnTo>
                <a:lnTo>
                  <a:pt x="920" y="586"/>
                </a:lnTo>
                <a:lnTo>
                  <a:pt x="920" y="587"/>
                </a:lnTo>
                <a:lnTo>
                  <a:pt x="920" y="589"/>
                </a:lnTo>
                <a:lnTo>
                  <a:pt x="920" y="590"/>
                </a:lnTo>
                <a:lnTo>
                  <a:pt x="920" y="592"/>
                </a:lnTo>
                <a:lnTo>
                  <a:pt x="920" y="593"/>
                </a:lnTo>
                <a:lnTo>
                  <a:pt x="920" y="595"/>
                </a:lnTo>
                <a:lnTo>
                  <a:pt x="920" y="596"/>
                </a:lnTo>
                <a:lnTo>
                  <a:pt x="920" y="598"/>
                </a:lnTo>
                <a:lnTo>
                  <a:pt x="922" y="598"/>
                </a:lnTo>
                <a:lnTo>
                  <a:pt x="922" y="599"/>
                </a:lnTo>
                <a:lnTo>
                  <a:pt x="920" y="599"/>
                </a:lnTo>
                <a:lnTo>
                  <a:pt x="919" y="601"/>
                </a:lnTo>
                <a:lnTo>
                  <a:pt x="920" y="602"/>
                </a:lnTo>
                <a:lnTo>
                  <a:pt x="922" y="602"/>
                </a:lnTo>
                <a:lnTo>
                  <a:pt x="920" y="604"/>
                </a:lnTo>
                <a:lnTo>
                  <a:pt x="919" y="605"/>
                </a:lnTo>
                <a:lnTo>
                  <a:pt x="919" y="607"/>
                </a:lnTo>
                <a:lnTo>
                  <a:pt x="917" y="607"/>
                </a:lnTo>
                <a:lnTo>
                  <a:pt x="917" y="608"/>
                </a:lnTo>
                <a:lnTo>
                  <a:pt x="917" y="609"/>
                </a:lnTo>
                <a:lnTo>
                  <a:pt x="916" y="609"/>
                </a:lnTo>
                <a:lnTo>
                  <a:pt x="916" y="611"/>
                </a:lnTo>
                <a:lnTo>
                  <a:pt x="916" y="612"/>
                </a:lnTo>
                <a:lnTo>
                  <a:pt x="917" y="612"/>
                </a:lnTo>
                <a:lnTo>
                  <a:pt x="920" y="612"/>
                </a:lnTo>
                <a:lnTo>
                  <a:pt x="922" y="612"/>
                </a:lnTo>
                <a:lnTo>
                  <a:pt x="922" y="614"/>
                </a:lnTo>
                <a:lnTo>
                  <a:pt x="923" y="614"/>
                </a:lnTo>
                <a:lnTo>
                  <a:pt x="924" y="614"/>
                </a:lnTo>
                <a:lnTo>
                  <a:pt x="926" y="614"/>
                </a:lnTo>
                <a:lnTo>
                  <a:pt x="927" y="614"/>
                </a:lnTo>
                <a:lnTo>
                  <a:pt x="927" y="615"/>
                </a:lnTo>
                <a:lnTo>
                  <a:pt x="929" y="615"/>
                </a:lnTo>
                <a:lnTo>
                  <a:pt x="929" y="617"/>
                </a:lnTo>
                <a:lnTo>
                  <a:pt x="927" y="617"/>
                </a:lnTo>
                <a:lnTo>
                  <a:pt x="927" y="618"/>
                </a:lnTo>
                <a:lnTo>
                  <a:pt x="929" y="618"/>
                </a:lnTo>
                <a:lnTo>
                  <a:pt x="929" y="620"/>
                </a:lnTo>
                <a:lnTo>
                  <a:pt x="930" y="620"/>
                </a:lnTo>
                <a:lnTo>
                  <a:pt x="932" y="620"/>
                </a:lnTo>
                <a:lnTo>
                  <a:pt x="933" y="620"/>
                </a:lnTo>
                <a:lnTo>
                  <a:pt x="935" y="620"/>
                </a:lnTo>
                <a:lnTo>
                  <a:pt x="935" y="621"/>
                </a:lnTo>
                <a:lnTo>
                  <a:pt x="935" y="621"/>
                </a:lnTo>
                <a:lnTo>
                  <a:pt x="933" y="623"/>
                </a:lnTo>
                <a:lnTo>
                  <a:pt x="935" y="623"/>
                </a:lnTo>
                <a:lnTo>
                  <a:pt x="936" y="623"/>
                </a:lnTo>
                <a:lnTo>
                  <a:pt x="938" y="623"/>
                </a:lnTo>
                <a:lnTo>
                  <a:pt x="938" y="624"/>
                </a:lnTo>
                <a:lnTo>
                  <a:pt x="938" y="626"/>
                </a:lnTo>
                <a:lnTo>
                  <a:pt x="939" y="626"/>
                </a:lnTo>
                <a:lnTo>
                  <a:pt x="939" y="627"/>
                </a:lnTo>
                <a:lnTo>
                  <a:pt x="939" y="629"/>
                </a:lnTo>
                <a:lnTo>
                  <a:pt x="941" y="630"/>
                </a:lnTo>
                <a:lnTo>
                  <a:pt x="941" y="632"/>
                </a:lnTo>
                <a:lnTo>
                  <a:pt x="941" y="633"/>
                </a:lnTo>
                <a:lnTo>
                  <a:pt x="939" y="635"/>
                </a:lnTo>
                <a:lnTo>
                  <a:pt x="939" y="636"/>
                </a:lnTo>
                <a:lnTo>
                  <a:pt x="938" y="637"/>
                </a:lnTo>
                <a:lnTo>
                  <a:pt x="938" y="639"/>
                </a:lnTo>
                <a:lnTo>
                  <a:pt x="938" y="640"/>
                </a:lnTo>
                <a:lnTo>
                  <a:pt x="938" y="642"/>
                </a:lnTo>
                <a:lnTo>
                  <a:pt x="936" y="642"/>
                </a:lnTo>
                <a:lnTo>
                  <a:pt x="936" y="643"/>
                </a:lnTo>
                <a:lnTo>
                  <a:pt x="936" y="645"/>
                </a:lnTo>
                <a:lnTo>
                  <a:pt x="935" y="646"/>
                </a:lnTo>
                <a:lnTo>
                  <a:pt x="936" y="646"/>
                </a:lnTo>
                <a:lnTo>
                  <a:pt x="936" y="648"/>
                </a:lnTo>
                <a:lnTo>
                  <a:pt x="936" y="649"/>
                </a:lnTo>
                <a:lnTo>
                  <a:pt x="935" y="649"/>
                </a:lnTo>
                <a:lnTo>
                  <a:pt x="935" y="651"/>
                </a:lnTo>
                <a:lnTo>
                  <a:pt x="936" y="651"/>
                </a:lnTo>
                <a:lnTo>
                  <a:pt x="936" y="652"/>
                </a:lnTo>
                <a:lnTo>
                  <a:pt x="936" y="654"/>
                </a:lnTo>
                <a:lnTo>
                  <a:pt x="935" y="655"/>
                </a:lnTo>
                <a:lnTo>
                  <a:pt x="935" y="657"/>
                </a:lnTo>
                <a:lnTo>
                  <a:pt x="933" y="657"/>
                </a:lnTo>
                <a:lnTo>
                  <a:pt x="933" y="657"/>
                </a:lnTo>
                <a:lnTo>
                  <a:pt x="933" y="658"/>
                </a:lnTo>
                <a:lnTo>
                  <a:pt x="933" y="660"/>
                </a:lnTo>
                <a:lnTo>
                  <a:pt x="933" y="662"/>
                </a:lnTo>
                <a:lnTo>
                  <a:pt x="933" y="664"/>
                </a:lnTo>
                <a:lnTo>
                  <a:pt x="932" y="664"/>
                </a:lnTo>
                <a:lnTo>
                  <a:pt x="932" y="665"/>
                </a:lnTo>
                <a:lnTo>
                  <a:pt x="930" y="667"/>
                </a:lnTo>
                <a:lnTo>
                  <a:pt x="932" y="667"/>
                </a:lnTo>
                <a:lnTo>
                  <a:pt x="932" y="668"/>
                </a:lnTo>
                <a:lnTo>
                  <a:pt x="933" y="668"/>
                </a:lnTo>
                <a:lnTo>
                  <a:pt x="933" y="670"/>
                </a:lnTo>
                <a:lnTo>
                  <a:pt x="932" y="671"/>
                </a:lnTo>
                <a:lnTo>
                  <a:pt x="930" y="674"/>
                </a:lnTo>
                <a:lnTo>
                  <a:pt x="932" y="674"/>
                </a:lnTo>
                <a:lnTo>
                  <a:pt x="930" y="676"/>
                </a:lnTo>
                <a:lnTo>
                  <a:pt x="932" y="676"/>
                </a:lnTo>
                <a:lnTo>
                  <a:pt x="932" y="677"/>
                </a:lnTo>
                <a:lnTo>
                  <a:pt x="932" y="679"/>
                </a:lnTo>
                <a:lnTo>
                  <a:pt x="930" y="679"/>
                </a:lnTo>
                <a:lnTo>
                  <a:pt x="930" y="680"/>
                </a:lnTo>
                <a:lnTo>
                  <a:pt x="929" y="682"/>
                </a:lnTo>
                <a:lnTo>
                  <a:pt x="929" y="683"/>
                </a:lnTo>
                <a:lnTo>
                  <a:pt x="929" y="685"/>
                </a:lnTo>
                <a:lnTo>
                  <a:pt x="927" y="686"/>
                </a:lnTo>
                <a:lnTo>
                  <a:pt x="929" y="688"/>
                </a:lnTo>
                <a:lnTo>
                  <a:pt x="930" y="688"/>
                </a:lnTo>
                <a:lnTo>
                  <a:pt x="930" y="689"/>
                </a:lnTo>
                <a:lnTo>
                  <a:pt x="932" y="689"/>
                </a:lnTo>
                <a:lnTo>
                  <a:pt x="932" y="690"/>
                </a:lnTo>
                <a:lnTo>
                  <a:pt x="932" y="692"/>
                </a:lnTo>
                <a:lnTo>
                  <a:pt x="933" y="692"/>
                </a:lnTo>
                <a:lnTo>
                  <a:pt x="933" y="692"/>
                </a:lnTo>
                <a:lnTo>
                  <a:pt x="935" y="692"/>
                </a:lnTo>
                <a:lnTo>
                  <a:pt x="935" y="693"/>
                </a:lnTo>
                <a:lnTo>
                  <a:pt x="935" y="695"/>
                </a:lnTo>
                <a:lnTo>
                  <a:pt x="936" y="695"/>
                </a:lnTo>
                <a:lnTo>
                  <a:pt x="935" y="696"/>
                </a:lnTo>
                <a:lnTo>
                  <a:pt x="935" y="698"/>
                </a:lnTo>
                <a:lnTo>
                  <a:pt x="936" y="698"/>
                </a:lnTo>
                <a:lnTo>
                  <a:pt x="936" y="699"/>
                </a:lnTo>
                <a:lnTo>
                  <a:pt x="936" y="701"/>
                </a:lnTo>
                <a:lnTo>
                  <a:pt x="936" y="702"/>
                </a:lnTo>
                <a:lnTo>
                  <a:pt x="938" y="702"/>
                </a:lnTo>
                <a:lnTo>
                  <a:pt x="938" y="704"/>
                </a:lnTo>
                <a:lnTo>
                  <a:pt x="938" y="705"/>
                </a:lnTo>
                <a:lnTo>
                  <a:pt x="938" y="707"/>
                </a:lnTo>
                <a:lnTo>
                  <a:pt x="936" y="707"/>
                </a:lnTo>
                <a:lnTo>
                  <a:pt x="936" y="708"/>
                </a:lnTo>
                <a:lnTo>
                  <a:pt x="935" y="708"/>
                </a:lnTo>
                <a:lnTo>
                  <a:pt x="935" y="710"/>
                </a:lnTo>
                <a:lnTo>
                  <a:pt x="935" y="711"/>
                </a:lnTo>
                <a:lnTo>
                  <a:pt x="933" y="711"/>
                </a:lnTo>
                <a:lnTo>
                  <a:pt x="933" y="713"/>
                </a:lnTo>
                <a:lnTo>
                  <a:pt x="933" y="714"/>
                </a:lnTo>
                <a:lnTo>
                  <a:pt x="932" y="714"/>
                </a:lnTo>
                <a:lnTo>
                  <a:pt x="932" y="715"/>
                </a:lnTo>
                <a:lnTo>
                  <a:pt x="930" y="715"/>
                </a:lnTo>
                <a:lnTo>
                  <a:pt x="930" y="717"/>
                </a:lnTo>
                <a:lnTo>
                  <a:pt x="932" y="717"/>
                </a:lnTo>
                <a:lnTo>
                  <a:pt x="933" y="717"/>
                </a:lnTo>
                <a:lnTo>
                  <a:pt x="933" y="718"/>
                </a:lnTo>
                <a:lnTo>
                  <a:pt x="932" y="718"/>
                </a:lnTo>
                <a:lnTo>
                  <a:pt x="930" y="718"/>
                </a:lnTo>
                <a:lnTo>
                  <a:pt x="930" y="720"/>
                </a:lnTo>
                <a:lnTo>
                  <a:pt x="929" y="720"/>
                </a:lnTo>
                <a:lnTo>
                  <a:pt x="929" y="718"/>
                </a:lnTo>
                <a:lnTo>
                  <a:pt x="929" y="717"/>
                </a:lnTo>
                <a:lnTo>
                  <a:pt x="929" y="715"/>
                </a:lnTo>
                <a:lnTo>
                  <a:pt x="927" y="715"/>
                </a:lnTo>
                <a:lnTo>
                  <a:pt x="927" y="717"/>
                </a:lnTo>
                <a:lnTo>
                  <a:pt x="926" y="717"/>
                </a:lnTo>
                <a:lnTo>
                  <a:pt x="924" y="717"/>
                </a:lnTo>
                <a:lnTo>
                  <a:pt x="923" y="717"/>
                </a:lnTo>
                <a:lnTo>
                  <a:pt x="923" y="715"/>
                </a:lnTo>
                <a:lnTo>
                  <a:pt x="922" y="717"/>
                </a:lnTo>
                <a:lnTo>
                  <a:pt x="922" y="715"/>
                </a:lnTo>
                <a:lnTo>
                  <a:pt x="920" y="715"/>
                </a:lnTo>
                <a:lnTo>
                  <a:pt x="919" y="715"/>
                </a:lnTo>
                <a:lnTo>
                  <a:pt x="919" y="717"/>
                </a:lnTo>
                <a:lnTo>
                  <a:pt x="920" y="718"/>
                </a:lnTo>
                <a:lnTo>
                  <a:pt x="920" y="720"/>
                </a:lnTo>
                <a:lnTo>
                  <a:pt x="920" y="721"/>
                </a:lnTo>
                <a:lnTo>
                  <a:pt x="922" y="721"/>
                </a:lnTo>
                <a:lnTo>
                  <a:pt x="922" y="723"/>
                </a:lnTo>
                <a:lnTo>
                  <a:pt x="923" y="723"/>
                </a:lnTo>
                <a:lnTo>
                  <a:pt x="923" y="724"/>
                </a:lnTo>
                <a:lnTo>
                  <a:pt x="922" y="724"/>
                </a:lnTo>
                <a:lnTo>
                  <a:pt x="922" y="726"/>
                </a:lnTo>
                <a:lnTo>
                  <a:pt x="922" y="727"/>
                </a:lnTo>
                <a:lnTo>
                  <a:pt x="923" y="727"/>
                </a:lnTo>
                <a:lnTo>
                  <a:pt x="924" y="727"/>
                </a:lnTo>
                <a:lnTo>
                  <a:pt x="926" y="727"/>
                </a:lnTo>
                <a:lnTo>
                  <a:pt x="926" y="727"/>
                </a:lnTo>
                <a:lnTo>
                  <a:pt x="926" y="729"/>
                </a:lnTo>
                <a:lnTo>
                  <a:pt x="927" y="729"/>
                </a:lnTo>
                <a:lnTo>
                  <a:pt x="927" y="730"/>
                </a:lnTo>
                <a:lnTo>
                  <a:pt x="927" y="732"/>
                </a:lnTo>
                <a:lnTo>
                  <a:pt x="929" y="732"/>
                </a:lnTo>
                <a:lnTo>
                  <a:pt x="929" y="733"/>
                </a:lnTo>
                <a:lnTo>
                  <a:pt x="930" y="732"/>
                </a:lnTo>
                <a:lnTo>
                  <a:pt x="932" y="732"/>
                </a:lnTo>
                <a:lnTo>
                  <a:pt x="933" y="732"/>
                </a:lnTo>
                <a:lnTo>
                  <a:pt x="935" y="732"/>
                </a:lnTo>
                <a:lnTo>
                  <a:pt x="935" y="733"/>
                </a:lnTo>
                <a:lnTo>
                  <a:pt x="935" y="735"/>
                </a:lnTo>
                <a:lnTo>
                  <a:pt x="935" y="736"/>
                </a:lnTo>
                <a:lnTo>
                  <a:pt x="936" y="736"/>
                </a:lnTo>
                <a:lnTo>
                  <a:pt x="936" y="738"/>
                </a:lnTo>
                <a:lnTo>
                  <a:pt x="938" y="738"/>
                </a:lnTo>
                <a:lnTo>
                  <a:pt x="938" y="739"/>
                </a:lnTo>
                <a:lnTo>
                  <a:pt x="939" y="741"/>
                </a:lnTo>
                <a:lnTo>
                  <a:pt x="941" y="741"/>
                </a:lnTo>
                <a:lnTo>
                  <a:pt x="941" y="742"/>
                </a:lnTo>
                <a:lnTo>
                  <a:pt x="941" y="743"/>
                </a:lnTo>
                <a:lnTo>
                  <a:pt x="941" y="745"/>
                </a:lnTo>
                <a:lnTo>
                  <a:pt x="941" y="746"/>
                </a:lnTo>
                <a:lnTo>
                  <a:pt x="941" y="748"/>
                </a:lnTo>
                <a:lnTo>
                  <a:pt x="941" y="749"/>
                </a:lnTo>
                <a:lnTo>
                  <a:pt x="941" y="751"/>
                </a:lnTo>
                <a:lnTo>
                  <a:pt x="939" y="752"/>
                </a:lnTo>
                <a:lnTo>
                  <a:pt x="939" y="754"/>
                </a:lnTo>
                <a:lnTo>
                  <a:pt x="938" y="754"/>
                </a:lnTo>
                <a:lnTo>
                  <a:pt x="938" y="755"/>
                </a:lnTo>
                <a:lnTo>
                  <a:pt x="936" y="757"/>
                </a:lnTo>
                <a:lnTo>
                  <a:pt x="935" y="758"/>
                </a:lnTo>
                <a:lnTo>
                  <a:pt x="936" y="758"/>
                </a:lnTo>
                <a:lnTo>
                  <a:pt x="936" y="760"/>
                </a:lnTo>
                <a:lnTo>
                  <a:pt x="935" y="760"/>
                </a:lnTo>
                <a:lnTo>
                  <a:pt x="933" y="761"/>
                </a:lnTo>
                <a:lnTo>
                  <a:pt x="932" y="763"/>
                </a:lnTo>
                <a:lnTo>
                  <a:pt x="932" y="763"/>
                </a:lnTo>
                <a:lnTo>
                  <a:pt x="933" y="763"/>
                </a:lnTo>
                <a:lnTo>
                  <a:pt x="933" y="764"/>
                </a:lnTo>
                <a:lnTo>
                  <a:pt x="935" y="764"/>
                </a:lnTo>
                <a:lnTo>
                  <a:pt x="936" y="764"/>
                </a:lnTo>
                <a:lnTo>
                  <a:pt x="936" y="766"/>
                </a:lnTo>
                <a:lnTo>
                  <a:pt x="936" y="767"/>
                </a:lnTo>
                <a:lnTo>
                  <a:pt x="938" y="767"/>
                </a:lnTo>
                <a:lnTo>
                  <a:pt x="938" y="768"/>
                </a:lnTo>
                <a:lnTo>
                  <a:pt x="938" y="770"/>
                </a:lnTo>
                <a:lnTo>
                  <a:pt x="939" y="771"/>
                </a:lnTo>
                <a:lnTo>
                  <a:pt x="941" y="773"/>
                </a:lnTo>
                <a:lnTo>
                  <a:pt x="942" y="773"/>
                </a:lnTo>
                <a:lnTo>
                  <a:pt x="942" y="774"/>
                </a:lnTo>
                <a:lnTo>
                  <a:pt x="944" y="776"/>
                </a:lnTo>
                <a:lnTo>
                  <a:pt x="944" y="777"/>
                </a:lnTo>
                <a:lnTo>
                  <a:pt x="945" y="779"/>
                </a:lnTo>
                <a:lnTo>
                  <a:pt x="945" y="780"/>
                </a:lnTo>
                <a:lnTo>
                  <a:pt x="945" y="782"/>
                </a:lnTo>
                <a:lnTo>
                  <a:pt x="947" y="782"/>
                </a:lnTo>
                <a:lnTo>
                  <a:pt x="948" y="783"/>
                </a:lnTo>
                <a:lnTo>
                  <a:pt x="948" y="785"/>
                </a:lnTo>
                <a:lnTo>
                  <a:pt x="948" y="786"/>
                </a:lnTo>
                <a:lnTo>
                  <a:pt x="948" y="788"/>
                </a:lnTo>
                <a:lnTo>
                  <a:pt x="948" y="789"/>
                </a:lnTo>
                <a:lnTo>
                  <a:pt x="948" y="792"/>
                </a:lnTo>
                <a:lnTo>
                  <a:pt x="948" y="793"/>
                </a:lnTo>
                <a:lnTo>
                  <a:pt x="948" y="795"/>
                </a:lnTo>
                <a:lnTo>
                  <a:pt x="948" y="795"/>
                </a:lnTo>
                <a:lnTo>
                  <a:pt x="949" y="795"/>
                </a:lnTo>
                <a:lnTo>
                  <a:pt x="949" y="793"/>
                </a:lnTo>
                <a:lnTo>
                  <a:pt x="951" y="793"/>
                </a:lnTo>
                <a:lnTo>
                  <a:pt x="951" y="792"/>
                </a:lnTo>
                <a:lnTo>
                  <a:pt x="952" y="792"/>
                </a:lnTo>
                <a:lnTo>
                  <a:pt x="954" y="792"/>
                </a:lnTo>
                <a:lnTo>
                  <a:pt x="954" y="791"/>
                </a:lnTo>
                <a:lnTo>
                  <a:pt x="955" y="791"/>
                </a:lnTo>
                <a:lnTo>
                  <a:pt x="955" y="789"/>
                </a:lnTo>
                <a:lnTo>
                  <a:pt x="957" y="789"/>
                </a:lnTo>
                <a:lnTo>
                  <a:pt x="957" y="788"/>
                </a:lnTo>
                <a:lnTo>
                  <a:pt x="957" y="786"/>
                </a:lnTo>
                <a:lnTo>
                  <a:pt x="958" y="786"/>
                </a:lnTo>
                <a:lnTo>
                  <a:pt x="958" y="785"/>
                </a:lnTo>
                <a:lnTo>
                  <a:pt x="958" y="783"/>
                </a:lnTo>
                <a:lnTo>
                  <a:pt x="957" y="783"/>
                </a:lnTo>
                <a:lnTo>
                  <a:pt x="957" y="782"/>
                </a:lnTo>
                <a:lnTo>
                  <a:pt x="955" y="782"/>
                </a:lnTo>
                <a:lnTo>
                  <a:pt x="955" y="780"/>
                </a:lnTo>
                <a:lnTo>
                  <a:pt x="957" y="780"/>
                </a:lnTo>
                <a:lnTo>
                  <a:pt x="957" y="779"/>
                </a:lnTo>
                <a:lnTo>
                  <a:pt x="955" y="779"/>
                </a:lnTo>
                <a:lnTo>
                  <a:pt x="955" y="777"/>
                </a:lnTo>
                <a:lnTo>
                  <a:pt x="957" y="776"/>
                </a:lnTo>
                <a:lnTo>
                  <a:pt x="955" y="776"/>
                </a:lnTo>
                <a:lnTo>
                  <a:pt x="955" y="774"/>
                </a:lnTo>
                <a:lnTo>
                  <a:pt x="955" y="773"/>
                </a:lnTo>
                <a:lnTo>
                  <a:pt x="954" y="773"/>
                </a:lnTo>
                <a:lnTo>
                  <a:pt x="954" y="771"/>
                </a:lnTo>
                <a:lnTo>
                  <a:pt x="954" y="770"/>
                </a:lnTo>
                <a:lnTo>
                  <a:pt x="952" y="770"/>
                </a:lnTo>
                <a:lnTo>
                  <a:pt x="952" y="771"/>
                </a:lnTo>
                <a:lnTo>
                  <a:pt x="951" y="771"/>
                </a:lnTo>
                <a:lnTo>
                  <a:pt x="951" y="773"/>
                </a:lnTo>
                <a:lnTo>
                  <a:pt x="949" y="773"/>
                </a:lnTo>
                <a:lnTo>
                  <a:pt x="948" y="773"/>
                </a:lnTo>
                <a:lnTo>
                  <a:pt x="948" y="771"/>
                </a:lnTo>
                <a:lnTo>
                  <a:pt x="948" y="770"/>
                </a:lnTo>
                <a:lnTo>
                  <a:pt x="948" y="768"/>
                </a:lnTo>
                <a:lnTo>
                  <a:pt x="948" y="767"/>
                </a:lnTo>
                <a:lnTo>
                  <a:pt x="948" y="766"/>
                </a:lnTo>
                <a:lnTo>
                  <a:pt x="949" y="766"/>
                </a:lnTo>
                <a:lnTo>
                  <a:pt x="949" y="764"/>
                </a:lnTo>
                <a:lnTo>
                  <a:pt x="951" y="764"/>
                </a:lnTo>
                <a:lnTo>
                  <a:pt x="951" y="763"/>
                </a:lnTo>
                <a:lnTo>
                  <a:pt x="951" y="763"/>
                </a:lnTo>
                <a:lnTo>
                  <a:pt x="951" y="761"/>
                </a:lnTo>
                <a:lnTo>
                  <a:pt x="951" y="760"/>
                </a:lnTo>
                <a:lnTo>
                  <a:pt x="951" y="758"/>
                </a:lnTo>
                <a:lnTo>
                  <a:pt x="951" y="757"/>
                </a:lnTo>
                <a:lnTo>
                  <a:pt x="951" y="755"/>
                </a:lnTo>
                <a:lnTo>
                  <a:pt x="951" y="754"/>
                </a:lnTo>
                <a:lnTo>
                  <a:pt x="951" y="752"/>
                </a:lnTo>
                <a:lnTo>
                  <a:pt x="949" y="752"/>
                </a:lnTo>
                <a:lnTo>
                  <a:pt x="951" y="751"/>
                </a:lnTo>
                <a:lnTo>
                  <a:pt x="951" y="749"/>
                </a:lnTo>
                <a:lnTo>
                  <a:pt x="949" y="749"/>
                </a:lnTo>
                <a:lnTo>
                  <a:pt x="949" y="748"/>
                </a:lnTo>
                <a:lnTo>
                  <a:pt x="949" y="746"/>
                </a:lnTo>
                <a:lnTo>
                  <a:pt x="951" y="746"/>
                </a:lnTo>
                <a:lnTo>
                  <a:pt x="951" y="745"/>
                </a:lnTo>
                <a:lnTo>
                  <a:pt x="951" y="743"/>
                </a:lnTo>
                <a:lnTo>
                  <a:pt x="952" y="743"/>
                </a:lnTo>
                <a:lnTo>
                  <a:pt x="952" y="742"/>
                </a:lnTo>
                <a:lnTo>
                  <a:pt x="952" y="741"/>
                </a:lnTo>
                <a:lnTo>
                  <a:pt x="952" y="739"/>
                </a:lnTo>
                <a:lnTo>
                  <a:pt x="952" y="738"/>
                </a:lnTo>
                <a:lnTo>
                  <a:pt x="954" y="736"/>
                </a:lnTo>
                <a:lnTo>
                  <a:pt x="952" y="736"/>
                </a:lnTo>
                <a:lnTo>
                  <a:pt x="952" y="735"/>
                </a:lnTo>
                <a:lnTo>
                  <a:pt x="954" y="733"/>
                </a:lnTo>
                <a:lnTo>
                  <a:pt x="952" y="733"/>
                </a:lnTo>
                <a:lnTo>
                  <a:pt x="952" y="732"/>
                </a:lnTo>
                <a:lnTo>
                  <a:pt x="952" y="730"/>
                </a:lnTo>
                <a:lnTo>
                  <a:pt x="951" y="730"/>
                </a:lnTo>
                <a:lnTo>
                  <a:pt x="949" y="730"/>
                </a:lnTo>
                <a:lnTo>
                  <a:pt x="949" y="729"/>
                </a:lnTo>
                <a:lnTo>
                  <a:pt x="951" y="727"/>
                </a:lnTo>
                <a:lnTo>
                  <a:pt x="952" y="727"/>
                </a:lnTo>
                <a:lnTo>
                  <a:pt x="951" y="727"/>
                </a:lnTo>
                <a:lnTo>
                  <a:pt x="949" y="727"/>
                </a:lnTo>
                <a:lnTo>
                  <a:pt x="949" y="726"/>
                </a:lnTo>
                <a:lnTo>
                  <a:pt x="949" y="724"/>
                </a:lnTo>
                <a:lnTo>
                  <a:pt x="949" y="723"/>
                </a:lnTo>
                <a:lnTo>
                  <a:pt x="949" y="721"/>
                </a:lnTo>
                <a:lnTo>
                  <a:pt x="951" y="720"/>
                </a:lnTo>
                <a:lnTo>
                  <a:pt x="949" y="720"/>
                </a:lnTo>
                <a:lnTo>
                  <a:pt x="948" y="718"/>
                </a:lnTo>
                <a:lnTo>
                  <a:pt x="948" y="717"/>
                </a:lnTo>
                <a:lnTo>
                  <a:pt x="948" y="715"/>
                </a:lnTo>
                <a:lnTo>
                  <a:pt x="948" y="714"/>
                </a:lnTo>
                <a:lnTo>
                  <a:pt x="948" y="713"/>
                </a:lnTo>
                <a:lnTo>
                  <a:pt x="949" y="713"/>
                </a:lnTo>
                <a:lnTo>
                  <a:pt x="949" y="711"/>
                </a:lnTo>
                <a:lnTo>
                  <a:pt x="949" y="710"/>
                </a:lnTo>
                <a:lnTo>
                  <a:pt x="949" y="708"/>
                </a:lnTo>
                <a:lnTo>
                  <a:pt x="951" y="707"/>
                </a:lnTo>
                <a:lnTo>
                  <a:pt x="951" y="705"/>
                </a:lnTo>
                <a:lnTo>
                  <a:pt x="949" y="705"/>
                </a:lnTo>
                <a:lnTo>
                  <a:pt x="948" y="705"/>
                </a:lnTo>
                <a:lnTo>
                  <a:pt x="949" y="704"/>
                </a:lnTo>
                <a:lnTo>
                  <a:pt x="949" y="702"/>
                </a:lnTo>
                <a:lnTo>
                  <a:pt x="949" y="701"/>
                </a:lnTo>
                <a:lnTo>
                  <a:pt x="949" y="699"/>
                </a:lnTo>
                <a:lnTo>
                  <a:pt x="948" y="699"/>
                </a:lnTo>
                <a:lnTo>
                  <a:pt x="948" y="698"/>
                </a:lnTo>
                <a:lnTo>
                  <a:pt x="948" y="698"/>
                </a:lnTo>
                <a:lnTo>
                  <a:pt x="948" y="696"/>
                </a:lnTo>
                <a:lnTo>
                  <a:pt x="948" y="696"/>
                </a:lnTo>
                <a:lnTo>
                  <a:pt x="948" y="695"/>
                </a:lnTo>
                <a:lnTo>
                  <a:pt x="948" y="693"/>
                </a:lnTo>
                <a:lnTo>
                  <a:pt x="948" y="692"/>
                </a:lnTo>
                <a:lnTo>
                  <a:pt x="948" y="692"/>
                </a:lnTo>
                <a:lnTo>
                  <a:pt x="948" y="690"/>
                </a:lnTo>
                <a:lnTo>
                  <a:pt x="948" y="690"/>
                </a:lnTo>
                <a:lnTo>
                  <a:pt x="948" y="689"/>
                </a:lnTo>
                <a:lnTo>
                  <a:pt x="948" y="688"/>
                </a:lnTo>
                <a:lnTo>
                  <a:pt x="947" y="688"/>
                </a:lnTo>
                <a:lnTo>
                  <a:pt x="947" y="686"/>
                </a:lnTo>
                <a:lnTo>
                  <a:pt x="945" y="686"/>
                </a:lnTo>
                <a:lnTo>
                  <a:pt x="945" y="685"/>
                </a:lnTo>
                <a:lnTo>
                  <a:pt x="945" y="683"/>
                </a:lnTo>
                <a:lnTo>
                  <a:pt x="945" y="682"/>
                </a:lnTo>
                <a:lnTo>
                  <a:pt x="945" y="680"/>
                </a:lnTo>
                <a:lnTo>
                  <a:pt x="945" y="679"/>
                </a:lnTo>
                <a:lnTo>
                  <a:pt x="947" y="677"/>
                </a:lnTo>
                <a:lnTo>
                  <a:pt x="947" y="676"/>
                </a:lnTo>
                <a:lnTo>
                  <a:pt x="948" y="676"/>
                </a:lnTo>
                <a:lnTo>
                  <a:pt x="948" y="674"/>
                </a:lnTo>
                <a:lnTo>
                  <a:pt x="948" y="673"/>
                </a:lnTo>
                <a:lnTo>
                  <a:pt x="948" y="671"/>
                </a:lnTo>
                <a:lnTo>
                  <a:pt x="948" y="671"/>
                </a:lnTo>
                <a:lnTo>
                  <a:pt x="948" y="670"/>
                </a:lnTo>
                <a:lnTo>
                  <a:pt x="949" y="668"/>
                </a:lnTo>
                <a:lnTo>
                  <a:pt x="949" y="667"/>
                </a:lnTo>
                <a:lnTo>
                  <a:pt x="949" y="665"/>
                </a:lnTo>
                <a:lnTo>
                  <a:pt x="949" y="664"/>
                </a:lnTo>
                <a:lnTo>
                  <a:pt x="949" y="662"/>
                </a:lnTo>
                <a:lnTo>
                  <a:pt x="951" y="661"/>
                </a:lnTo>
                <a:lnTo>
                  <a:pt x="952" y="660"/>
                </a:lnTo>
                <a:lnTo>
                  <a:pt x="954" y="657"/>
                </a:lnTo>
                <a:lnTo>
                  <a:pt x="955" y="657"/>
                </a:lnTo>
                <a:lnTo>
                  <a:pt x="955" y="657"/>
                </a:lnTo>
                <a:lnTo>
                  <a:pt x="955" y="655"/>
                </a:lnTo>
                <a:lnTo>
                  <a:pt x="957" y="655"/>
                </a:lnTo>
                <a:lnTo>
                  <a:pt x="957" y="657"/>
                </a:lnTo>
                <a:lnTo>
                  <a:pt x="958" y="655"/>
                </a:lnTo>
                <a:lnTo>
                  <a:pt x="960" y="655"/>
                </a:lnTo>
                <a:lnTo>
                  <a:pt x="960" y="657"/>
                </a:lnTo>
                <a:lnTo>
                  <a:pt x="961" y="657"/>
                </a:lnTo>
                <a:lnTo>
                  <a:pt x="961" y="657"/>
                </a:lnTo>
                <a:lnTo>
                  <a:pt x="961" y="658"/>
                </a:lnTo>
                <a:lnTo>
                  <a:pt x="963" y="658"/>
                </a:lnTo>
                <a:lnTo>
                  <a:pt x="964" y="658"/>
                </a:lnTo>
                <a:lnTo>
                  <a:pt x="964" y="657"/>
                </a:lnTo>
                <a:lnTo>
                  <a:pt x="966" y="657"/>
                </a:lnTo>
                <a:lnTo>
                  <a:pt x="967" y="657"/>
                </a:lnTo>
                <a:lnTo>
                  <a:pt x="969" y="657"/>
                </a:lnTo>
                <a:lnTo>
                  <a:pt x="969" y="658"/>
                </a:lnTo>
                <a:lnTo>
                  <a:pt x="969" y="660"/>
                </a:lnTo>
                <a:lnTo>
                  <a:pt x="967" y="660"/>
                </a:lnTo>
                <a:lnTo>
                  <a:pt x="967" y="661"/>
                </a:lnTo>
                <a:lnTo>
                  <a:pt x="969" y="661"/>
                </a:lnTo>
                <a:lnTo>
                  <a:pt x="970" y="661"/>
                </a:lnTo>
                <a:lnTo>
                  <a:pt x="972" y="661"/>
                </a:lnTo>
                <a:lnTo>
                  <a:pt x="972" y="662"/>
                </a:lnTo>
                <a:lnTo>
                  <a:pt x="973" y="662"/>
                </a:lnTo>
                <a:lnTo>
                  <a:pt x="973" y="664"/>
                </a:lnTo>
                <a:lnTo>
                  <a:pt x="972" y="665"/>
                </a:lnTo>
                <a:lnTo>
                  <a:pt x="970" y="665"/>
                </a:lnTo>
                <a:lnTo>
                  <a:pt x="970" y="667"/>
                </a:lnTo>
                <a:lnTo>
                  <a:pt x="970" y="668"/>
                </a:lnTo>
                <a:lnTo>
                  <a:pt x="969" y="668"/>
                </a:lnTo>
                <a:lnTo>
                  <a:pt x="969" y="670"/>
                </a:lnTo>
                <a:lnTo>
                  <a:pt x="969" y="671"/>
                </a:lnTo>
                <a:lnTo>
                  <a:pt x="969" y="673"/>
                </a:lnTo>
                <a:lnTo>
                  <a:pt x="969" y="674"/>
                </a:lnTo>
                <a:lnTo>
                  <a:pt x="969" y="676"/>
                </a:lnTo>
                <a:lnTo>
                  <a:pt x="969" y="677"/>
                </a:lnTo>
                <a:lnTo>
                  <a:pt x="969" y="679"/>
                </a:lnTo>
                <a:lnTo>
                  <a:pt x="967" y="680"/>
                </a:lnTo>
                <a:lnTo>
                  <a:pt x="967" y="682"/>
                </a:lnTo>
                <a:lnTo>
                  <a:pt x="966" y="682"/>
                </a:lnTo>
                <a:lnTo>
                  <a:pt x="966" y="683"/>
                </a:lnTo>
                <a:lnTo>
                  <a:pt x="966" y="685"/>
                </a:lnTo>
                <a:lnTo>
                  <a:pt x="966" y="686"/>
                </a:lnTo>
                <a:lnTo>
                  <a:pt x="966" y="688"/>
                </a:lnTo>
                <a:lnTo>
                  <a:pt x="966" y="689"/>
                </a:lnTo>
                <a:lnTo>
                  <a:pt x="966" y="690"/>
                </a:lnTo>
                <a:lnTo>
                  <a:pt x="966" y="692"/>
                </a:lnTo>
                <a:lnTo>
                  <a:pt x="964" y="692"/>
                </a:lnTo>
                <a:lnTo>
                  <a:pt x="964" y="692"/>
                </a:lnTo>
                <a:lnTo>
                  <a:pt x="966" y="692"/>
                </a:lnTo>
                <a:lnTo>
                  <a:pt x="967" y="692"/>
                </a:lnTo>
                <a:lnTo>
                  <a:pt x="966" y="693"/>
                </a:lnTo>
                <a:lnTo>
                  <a:pt x="966" y="695"/>
                </a:lnTo>
                <a:lnTo>
                  <a:pt x="966" y="696"/>
                </a:lnTo>
                <a:lnTo>
                  <a:pt x="964" y="696"/>
                </a:lnTo>
                <a:lnTo>
                  <a:pt x="964" y="695"/>
                </a:lnTo>
                <a:lnTo>
                  <a:pt x="966" y="693"/>
                </a:lnTo>
                <a:lnTo>
                  <a:pt x="964" y="693"/>
                </a:lnTo>
                <a:lnTo>
                  <a:pt x="963" y="693"/>
                </a:lnTo>
                <a:lnTo>
                  <a:pt x="963" y="695"/>
                </a:lnTo>
                <a:lnTo>
                  <a:pt x="961" y="695"/>
                </a:lnTo>
                <a:lnTo>
                  <a:pt x="961" y="696"/>
                </a:lnTo>
                <a:lnTo>
                  <a:pt x="961" y="698"/>
                </a:lnTo>
                <a:lnTo>
                  <a:pt x="960" y="698"/>
                </a:lnTo>
                <a:lnTo>
                  <a:pt x="958" y="698"/>
                </a:lnTo>
                <a:lnTo>
                  <a:pt x="958" y="699"/>
                </a:lnTo>
                <a:lnTo>
                  <a:pt x="960" y="699"/>
                </a:lnTo>
                <a:lnTo>
                  <a:pt x="960" y="701"/>
                </a:lnTo>
                <a:lnTo>
                  <a:pt x="961" y="701"/>
                </a:lnTo>
                <a:lnTo>
                  <a:pt x="961" y="699"/>
                </a:lnTo>
                <a:lnTo>
                  <a:pt x="963" y="699"/>
                </a:lnTo>
                <a:lnTo>
                  <a:pt x="963" y="698"/>
                </a:lnTo>
                <a:lnTo>
                  <a:pt x="964" y="698"/>
                </a:lnTo>
                <a:lnTo>
                  <a:pt x="966" y="698"/>
                </a:lnTo>
                <a:lnTo>
                  <a:pt x="966" y="699"/>
                </a:lnTo>
                <a:lnTo>
                  <a:pt x="967" y="701"/>
                </a:lnTo>
                <a:lnTo>
                  <a:pt x="966" y="701"/>
                </a:lnTo>
                <a:lnTo>
                  <a:pt x="967" y="704"/>
                </a:lnTo>
                <a:lnTo>
                  <a:pt x="966" y="705"/>
                </a:lnTo>
                <a:lnTo>
                  <a:pt x="967" y="705"/>
                </a:lnTo>
                <a:lnTo>
                  <a:pt x="967" y="707"/>
                </a:lnTo>
                <a:lnTo>
                  <a:pt x="969" y="707"/>
                </a:lnTo>
                <a:lnTo>
                  <a:pt x="969" y="708"/>
                </a:lnTo>
                <a:lnTo>
                  <a:pt x="969" y="710"/>
                </a:lnTo>
                <a:lnTo>
                  <a:pt x="969" y="711"/>
                </a:lnTo>
                <a:lnTo>
                  <a:pt x="969" y="713"/>
                </a:lnTo>
                <a:lnTo>
                  <a:pt x="969" y="714"/>
                </a:lnTo>
                <a:lnTo>
                  <a:pt x="970" y="714"/>
                </a:lnTo>
                <a:lnTo>
                  <a:pt x="972" y="714"/>
                </a:lnTo>
                <a:lnTo>
                  <a:pt x="973" y="715"/>
                </a:lnTo>
                <a:lnTo>
                  <a:pt x="973" y="714"/>
                </a:lnTo>
                <a:lnTo>
                  <a:pt x="974" y="714"/>
                </a:lnTo>
                <a:lnTo>
                  <a:pt x="974" y="715"/>
                </a:lnTo>
                <a:lnTo>
                  <a:pt x="974" y="717"/>
                </a:lnTo>
                <a:lnTo>
                  <a:pt x="974" y="718"/>
                </a:lnTo>
                <a:lnTo>
                  <a:pt x="973" y="718"/>
                </a:lnTo>
                <a:lnTo>
                  <a:pt x="973" y="720"/>
                </a:lnTo>
                <a:lnTo>
                  <a:pt x="973" y="721"/>
                </a:lnTo>
                <a:lnTo>
                  <a:pt x="972" y="723"/>
                </a:lnTo>
                <a:lnTo>
                  <a:pt x="973" y="723"/>
                </a:lnTo>
                <a:lnTo>
                  <a:pt x="973" y="724"/>
                </a:lnTo>
                <a:lnTo>
                  <a:pt x="973" y="726"/>
                </a:lnTo>
                <a:lnTo>
                  <a:pt x="973" y="727"/>
                </a:lnTo>
                <a:lnTo>
                  <a:pt x="974" y="727"/>
                </a:lnTo>
                <a:lnTo>
                  <a:pt x="976" y="727"/>
                </a:lnTo>
                <a:lnTo>
                  <a:pt x="977" y="727"/>
                </a:lnTo>
                <a:lnTo>
                  <a:pt x="977" y="727"/>
                </a:lnTo>
                <a:lnTo>
                  <a:pt x="977" y="729"/>
                </a:lnTo>
                <a:lnTo>
                  <a:pt x="977" y="730"/>
                </a:lnTo>
                <a:lnTo>
                  <a:pt x="976" y="732"/>
                </a:lnTo>
                <a:lnTo>
                  <a:pt x="977" y="733"/>
                </a:lnTo>
                <a:lnTo>
                  <a:pt x="979" y="733"/>
                </a:lnTo>
                <a:lnTo>
                  <a:pt x="980" y="733"/>
                </a:lnTo>
                <a:lnTo>
                  <a:pt x="982" y="733"/>
                </a:lnTo>
                <a:lnTo>
                  <a:pt x="982" y="735"/>
                </a:lnTo>
                <a:lnTo>
                  <a:pt x="982" y="736"/>
                </a:lnTo>
                <a:lnTo>
                  <a:pt x="982" y="738"/>
                </a:lnTo>
                <a:lnTo>
                  <a:pt x="980" y="739"/>
                </a:lnTo>
                <a:lnTo>
                  <a:pt x="982" y="739"/>
                </a:lnTo>
                <a:lnTo>
                  <a:pt x="980" y="741"/>
                </a:lnTo>
                <a:lnTo>
                  <a:pt x="979" y="741"/>
                </a:lnTo>
                <a:lnTo>
                  <a:pt x="979" y="742"/>
                </a:lnTo>
                <a:lnTo>
                  <a:pt x="977" y="742"/>
                </a:lnTo>
                <a:lnTo>
                  <a:pt x="977" y="743"/>
                </a:lnTo>
                <a:lnTo>
                  <a:pt x="976" y="745"/>
                </a:lnTo>
                <a:lnTo>
                  <a:pt x="976" y="746"/>
                </a:lnTo>
                <a:lnTo>
                  <a:pt x="974" y="746"/>
                </a:lnTo>
                <a:lnTo>
                  <a:pt x="974" y="748"/>
                </a:lnTo>
                <a:lnTo>
                  <a:pt x="976" y="748"/>
                </a:lnTo>
                <a:lnTo>
                  <a:pt x="976" y="749"/>
                </a:lnTo>
                <a:lnTo>
                  <a:pt x="974" y="751"/>
                </a:lnTo>
                <a:lnTo>
                  <a:pt x="976" y="751"/>
                </a:lnTo>
                <a:lnTo>
                  <a:pt x="977" y="751"/>
                </a:lnTo>
                <a:lnTo>
                  <a:pt x="979" y="751"/>
                </a:lnTo>
                <a:lnTo>
                  <a:pt x="980" y="749"/>
                </a:lnTo>
                <a:lnTo>
                  <a:pt x="980" y="751"/>
                </a:lnTo>
                <a:lnTo>
                  <a:pt x="979" y="751"/>
                </a:lnTo>
                <a:lnTo>
                  <a:pt x="979" y="752"/>
                </a:lnTo>
                <a:lnTo>
                  <a:pt x="980" y="752"/>
                </a:lnTo>
                <a:lnTo>
                  <a:pt x="982" y="752"/>
                </a:lnTo>
                <a:lnTo>
                  <a:pt x="980" y="754"/>
                </a:lnTo>
                <a:lnTo>
                  <a:pt x="979" y="754"/>
                </a:lnTo>
                <a:lnTo>
                  <a:pt x="979" y="755"/>
                </a:lnTo>
                <a:lnTo>
                  <a:pt x="980" y="755"/>
                </a:lnTo>
                <a:lnTo>
                  <a:pt x="982" y="755"/>
                </a:lnTo>
                <a:lnTo>
                  <a:pt x="982" y="757"/>
                </a:lnTo>
                <a:lnTo>
                  <a:pt x="983" y="757"/>
                </a:lnTo>
                <a:lnTo>
                  <a:pt x="983" y="758"/>
                </a:lnTo>
                <a:lnTo>
                  <a:pt x="983" y="757"/>
                </a:lnTo>
                <a:lnTo>
                  <a:pt x="983" y="758"/>
                </a:lnTo>
                <a:lnTo>
                  <a:pt x="985" y="758"/>
                </a:lnTo>
                <a:lnTo>
                  <a:pt x="985" y="760"/>
                </a:lnTo>
                <a:lnTo>
                  <a:pt x="986" y="761"/>
                </a:lnTo>
                <a:lnTo>
                  <a:pt x="986" y="763"/>
                </a:lnTo>
                <a:lnTo>
                  <a:pt x="985" y="763"/>
                </a:lnTo>
                <a:lnTo>
                  <a:pt x="985" y="761"/>
                </a:lnTo>
                <a:lnTo>
                  <a:pt x="985" y="760"/>
                </a:lnTo>
                <a:lnTo>
                  <a:pt x="983" y="761"/>
                </a:lnTo>
                <a:lnTo>
                  <a:pt x="983" y="763"/>
                </a:lnTo>
                <a:lnTo>
                  <a:pt x="983" y="763"/>
                </a:lnTo>
                <a:lnTo>
                  <a:pt x="985" y="763"/>
                </a:lnTo>
                <a:lnTo>
                  <a:pt x="985" y="764"/>
                </a:lnTo>
                <a:lnTo>
                  <a:pt x="983" y="763"/>
                </a:lnTo>
                <a:lnTo>
                  <a:pt x="983" y="764"/>
                </a:lnTo>
                <a:lnTo>
                  <a:pt x="983" y="766"/>
                </a:lnTo>
                <a:lnTo>
                  <a:pt x="985" y="767"/>
                </a:lnTo>
                <a:lnTo>
                  <a:pt x="986" y="767"/>
                </a:lnTo>
                <a:lnTo>
                  <a:pt x="986" y="768"/>
                </a:lnTo>
                <a:lnTo>
                  <a:pt x="988" y="768"/>
                </a:lnTo>
                <a:lnTo>
                  <a:pt x="988" y="767"/>
                </a:lnTo>
                <a:lnTo>
                  <a:pt x="989" y="767"/>
                </a:lnTo>
                <a:lnTo>
                  <a:pt x="989" y="768"/>
                </a:lnTo>
                <a:lnTo>
                  <a:pt x="989" y="770"/>
                </a:lnTo>
                <a:lnTo>
                  <a:pt x="988" y="770"/>
                </a:lnTo>
                <a:lnTo>
                  <a:pt x="988" y="771"/>
                </a:lnTo>
                <a:lnTo>
                  <a:pt x="989" y="771"/>
                </a:lnTo>
                <a:lnTo>
                  <a:pt x="989" y="773"/>
                </a:lnTo>
                <a:lnTo>
                  <a:pt x="991" y="774"/>
                </a:lnTo>
                <a:lnTo>
                  <a:pt x="991" y="776"/>
                </a:lnTo>
                <a:lnTo>
                  <a:pt x="992" y="776"/>
                </a:lnTo>
                <a:lnTo>
                  <a:pt x="992" y="779"/>
                </a:lnTo>
                <a:lnTo>
                  <a:pt x="992" y="780"/>
                </a:lnTo>
                <a:lnTo>
                  <a:pt x="992" y="782"/>
                </a:lnTo>
                <a:lnTo>
                  <a:pt x="992" y="783"/>
                </a:lnTo>
                <a:lnTo>
                  <a:pt x="994" y="783"/>
                </a:lnTo>
                <a:lnTo>
                  <a:pt x="994" y="785"/>
                </a:lnTo>
                <a:lnTo>
                  <a:pt x="994" y="786"/>
                </a:lnTo>
                <a:lnTo>
                  <a:pt x="995" y="786"/>
                </a:lnTo>
                <a:lnTo>
                  <a:pt x="995" y="788"/>
                </a:lnTo>
                <a:lnTo>
                  <a:pt x="995" y="789"/>
                </a:lnTo>
                <a:lnTo>
                  <a:pt x="995" y="792"/>
                </a:lnTo>
                <a:lnTo>
                  <a:pt x="997" y="792"/>
                </a:lnTo>
                <a:lnTo>
                  <a:pt x="997" y="795"/>
                </a:lnTo>
                <a:lnTo>
                  <a:pt x="998" y="795"/>
                </a:lnTo>
                <a:lnTo>
                  <a:pt x="998" y="796"/>
                </a:lnTo>
                <a:lnTo>
                  <a:pt x="998" y="798"/>
                </a:lnTo>
                <a:lnTo>
                  <a:pt x="999" y="798"/>
                </a:lnTo>
                <a:lnTo>
                  <a:pt x="999" y="799"/>
                </a:lnTo>
                <a:lnTo>
                  <a:pt x="999" y="801"/>
                </a:lnTo>
                <a:lnTo>
                  <a:pt x="998" y="802"/>
                </a:lnTo>
                <a:lnTo>
                  <a:pt x="998" y="804"/>
                </a:lnTo>
                <a:lnTo>
                  <a:pt x="998" y="805"/>
                </a:lnTo>
                <a:lnTo>
                  <a:pt x="997" y="807"/>
                </a:lnTo>
                <a:lnTo>
                  <a:pt x="997" y="808"/>
                </a:lnTo>
                <a:lnTo>
                  <a:pt x="998" y="811"/>
                </a:lnTo>
                <a:lnTo>
                  <a:pt x="998" y="814"/>
                </a:lnTo>
                <a:lnTo>
                  <a:pt x="998" y="816"/>
                </a:lnTo>
                <a:lnTo>
                  <a:pt x="999" y="816"/>
                </a:lnTo>
                <a:lnTo>
                  <a:pt x="999" y="817"/>
                </a:lnTo>
                <a:lnTo>
                  <a:pt x="999" y="819"/>
                </a:lnTo>
                <a:lnTo>
                  <a:pt x="998" y="819"/>
                </a:lnTo>
                <a:lnTo>
                  <a:pt x="998" y="820"/>
                </a:lnTo>
                <a:lnTo>
                  <a:pt x="998" y="821"/>
                </a:lnTo>
                <a:lnTo>
                  <a:pt x="998" y="823"/>
                </a:lnTo>
                <a:lnTo>
                  <a:pt x="997" y="823"/>
                </a:lnTo>
                <a:lnTo>
                  <a:pt x="997" y="824"/>
                </a:lnTo>
                <a:lnTo>
                  <a:pt x="995" y="824"/>
                </a:lnTo>
                <a:lnTo>
                  <a:pt x="995" y="826"/>
                </a:lnTo>
                <a:lnTo>
                  <a:pt x="994" y="826"/>
                </a:lnTo>
                <a:lnTo>
                  <a:pt x="994" y="827"/>
                </a:lnTo>
                <a:lnTo>
                  <a:pt x="992" y="827"/>
                </a:lnTo>
                <a:lnTo>
                  <a:pt x="992" y="829"/>
                </a:lnTo>
                <a:lnTo>
                  <a:pt x="994" y="829"/>
                </a:lnTo>
                <a:lnTo>
                  <a:pt x="994" y="830"/>
                </a:lnTo>
                <a:lnTo>
                  <a:pt x="995" y="830"/>
                </a:lnTo>
                <a:lnTo>
                  <a:pt x="994" y="832"/>
                </a:lnTo>
                <a:lnTo>
                  <a:pt x="994" y="833"/>
                </a:lnTo>
                <a:lnTo>
                  <a:pt x="992" y="833"/>
                </a:lnTo>
                <a:lnTo>
                  <a:pt x="991" y="833"/>
                </a:lnTo>
                <a:lnTo>
                  <a:pt x="989" y="833"/>
                </a:lnTo>
                <a:lnTo>
                  <a:pt x="988" y="833"/>
                </a:lnTo>
                <a:lnTo>
                  <a:pt x="986" y="833"/>
                </a:lnTo>
                <a:lnTo>
                  <a:pt x="986" y="835"/>
                </a:lnTo>
                <a:lnTo>
                  <a:pt x="988" y="835"/>
                </a:lnTo>
                <a:lnTo>
                  <a:pt x="988" y="836"/>
                </a:lnTo>
                <a:lnTo>
                  <a:pt x="988" y="838"/>
                </a:lnTo>
                <a:lnTo>
                  <a:pt x="988" y="839"/>
                </a:lnTo>
                <a:lnTo>
                  <a:pt x="988" y="841"/>
                </a:lnTo>
                <a:lnTo>
                  <a:pt x="988" y="842"/>
                </a:lnTo>
                <a:lnTo>
                  <a:pt x="988" y="844"/>
                </a:lnTo>
                <a:lnTo>
                  <a:pt x="989" y="845"/>
                </a:lnTo>
                <a:lnTo>
                  <a:pt x="989" y="846"/>
                </a:lnTo>
                <a:lnTo>
                  <a:pt x="991" y="846"/>
                </a:lnTo>
                <a:lnTo>
                  <a:pt x="991" y="848"/>
                </a:lnTo>
                <a:lnTo>
                  <a:pt x="991" y="849"/>
                </a:lnTo>
                <a:lnTo>
                  <a:pt x="991" y="851"/>
                </a:lnTo>
                <a:lnTo>
                  <a:pt x="992" y="852"/>
                </a:lnTo>
                <a:lnTo>
                  <a:pt x="992" y="854"/>
                </a:lnTo>
                <a:lnTo>
                  <a:pt x="994" y="852"/>
                </a:lnTo>
                <a:lnTo>
                  <a:pt x="994" y="854"/>
                </a:lnTo>
                <a:lnTo>
                  <a:pt x="995" y="854"/>
                </a:lnTo>
                <a:lnTo>
                  <a:pt x="997" y="855"/>
                </a:lnTo>
                <a:lnTo>
                  <a:pt x="998" y="855"/>
                </a:lnTo>
                <a:lnTo>
                  <a:pt x="998" y="857"/>
                </a:lnTo>
                <a:lnTo>
                  <a:pt x="999" y="857"/>
                </a:lnTo>
                <a:lnTo>
                  <a:pt x="1001" y="858"/>
                </a:lnTo>
                <a:lnTo>
                  <a:pt x="1002" y="860"/>
                </a:lnTo>
                <a:lnTo>
                  <a:pt x="1004" y="861"/>
                </a:lnTo>
                <a:lnTo>
                  <a:pt x="1004" y="863"/>
                </a:lnTo>
                <a:lnTo>
                  <a:pt x="1004" y="864"/>
                </a:lnTo>
                <a:lnTo>
                  <a:pt x="1005" y="864"/>
                </a:lnTo>
                <a:lnTo>
                  <a:pt x="1005" y="866"/>
                </a:lnTo>
                <a:lnTo>
                  <a:pt x="1005" y="867"/>
                </a:lnTo>
                <a:lnTo>
                  <a:pt x="1005" y="869"/>
                </a:lnTo>
                <a:lnTo>
                  <a:pt x="1007" y="869"/>
                </a:lnTo>
                <a:lnTo>
                  <a:pt x="1008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1" y="870"/>
                </a:lnTo>
                <a:lnTo>
                  <a:pt x="1013" y="870"/>
                </a:lnTo>
                <a:lnTo>
                  <a:pt x="1014" y="872"/>
                </a:lnTo>
                <a:lnTo>
                  <a:pt x="1016" y="872"/>
                </a:lnTo>
                <a:lnTo>
                  <a:pt x="1017" y="872"/>
                </a:lnTo>
                <a:lnTo>
                  <a:pt x="1019" y="873"/>
                </a:lnTo>
                <a:lnTo>
                  <a:pt x="1019" y="873"/>
                </a:lnTo>
                <a:lnTo>
                  <a:pt x="1020" y="873"/>
                </a:lnTo>
                <a:lnTo>
                  <a:pt x="1022" y="873"/>
                </a:lnTo>
                <a:lnTo>
                  <a:pt x="1023" y="873"/>
                </a:lnTo>
                <a:lnTo>
                  <a:pt x="1024" y="874"/>
                </a:lnTo>
                <a:lnTo>
                  <a:pt x="1024" y="876"/>
                </a:lnTo>
                <a:lnTo>
                  <a:pt x="1026" y="876"/>
                </a:lnTo>
                <a:lnTo>
                  <a:pt x="1026" y="877"/>
                </a:lnTo>
                <a:lnTo>
                  <a:pt x="1026" y="879"/>
                </a:lnTo>
                <a:lnTo>
                  <a:pt x="1027" y="879"/>
                </a:lnTo>
                <a:lnTo>
                  <a:pt x="1027" y="880"/>
                </a:lnTo>
                <a:lnTo>
                  <a:pt x="1029" y="880"/>
                </a:lnTo>
                <a:lnTo>
                  <a:pt x="1030" y="882"/>
                </a:lnTo>
                <a:lnTo>
                  <a:pt x="1030" y="883"/>
                </a:lnTo>
                <a:lnTo>
                  <a:pt x="1032" y="883"/>
                </a:lnTo>
                <a:lnTo>
                  <a:pt x="1032" y="885"/>
                </a:lnTo>
                <a:lnTo>
                  <a:pt x="1033" y="885"/>
                </a:lnTo>
                <a:lnTo>
                  <a:pt x="1033" y="886"/>
                </a:lnTo>
                <a:lnTo>
                  <a:pt x="1035" y="886"/>
                </a:lnTo>
                <a:lnTo>
                  <a:pt x="1036" y="886"/>
                </a:lnTo>
                <a:lnTo>
                  <a:pt x="1038" y="888"/>
                </a:lnTo>
                <a:lnTo>
                  <a:pt x="1041" y="889"/>
                </a:lnTo>
                <a:lnTo>
                  <a:pt x="1042" y="889"/>
                </a:lnTo>
                <a:lnTo>
                  <a:pt x="1044" y="891"/>
                </a:lnTo>
                <a:lnTo>
                  <a:pt x="1045" y="891"/>
                </a:lnTo>
                <a:lnTo>
                  <a:pt x="1045" y="892"/>
                </a:lnTo>
                <a:lnTo>
                  <a:pt x="1047" y="892"/>
                </a:lnTo>
                <a:lnTo>
                  <a:pt x="1047" y="894"/>
                </a:lnTo>
                <a:lnTo>
                  <a:pt x="1048" y="894"/>
                </a:lnTo>
                <a:lnTo>
                  <a:pt x="1048" y="895"/>
                </a:lnTo>
                <a:lnTo>
                  <a:pt x="1049" y="895"/>
                </a:lnTo>
                <a:lnTo>
                  <a:pt x="1051" y="895"/>
                </a:lnTo>
                <a:lnTo>
                  <a:pt x="1052" y="895"/>
                </a:lnTo>
                <a:lnTo>
                  <a:pt x="1054" y="895"/>
                </a:lnTo>
                <a:lnTo>
                  <a:pt x="1055" y="897"/>
                </a:lnTo>
                <a:lnTo>
                  <a:pt x="1057" y="897"/>
                </a:lnTo>
                <a:lnTo>
                  <a:pt x="1058" y="897"/>
                </a:lnTo>
                <a:lnTo>
                  <a:pt x="1058" y="898"/>
                </a:lnTo>
                <a:lnTo>
                  <a:pt x="1060" y="899"/>
                </a:lnTo>
                <a:lnTo>
                  <a:pt x="1060" y="901"/>
                </a:lnTo>
                <a:lnTo>
                  <a:pt x="1061" y="901"/>
                </a:lnTo>
                <a:lnTo>
                  <a:pt x="1063" y="902"/>
                </a:lnTo>
                <a:lnTo>
                  <a:pt x="1064" y="902"/>
                </a:lnTo>
                <a:lnTo>
                  <a:pt x="1066" y="902"/>
                </a:lnTo>
                <a:lnTo>
                  <a:pt x="1066" y="904"/>
                </a:lnTo>
                <a:lnTo>
                  <a:pt x="1067" y="904"/>
                </a:lnTo>
                <a:lnTo>
                  <a:pt x="1067" y="904"/>
                </a:lnTo>
                <a:lnTo>
                  <a:pt x="1069" y="904"/>
                </a:lnTo>
                <a:lnTo>
                  <a:pt x="1069" y="905"/>
                </a:lnTo>
                <a:lnTo>
                  <a:pt x="1070" y="905"/>
                </a:lnTo>
                <a:lnTo>
                  <a:pt x="1072" y="905"/>
                </a:lnTo>
                <a:lnTo>
                  <a:pt x="1073" y="905"/>
                </a:lnTo>
                <a:lnTo>
                  <a:pt x="1074" y="905"/>
                </a:lnTo>
                <a:lnTo>
                  <a:pt x="1076" y="905"/>
                </a:lnTo>
                <a:lnTo>
                  <a:pt x="1077" y="905"/>
                </a:lnTo>
                <a:lnTo>
                  <a:pt x="1077" y="907"/>
                </a:lnTo>
                <a:lnTo>
                  <a:pt x="1079" y="907"/>
                </a:lnTo>
                <a:lnTo>
                  <a:pt x="1079" y="908"/>
                </a:lnTo>
                <a:lnTo>
                  <a:pt x="1080" y="908"/>
                </a:lnTo>
                <a:lnTo>
                  <a:pt x="1080" y="910"/>
                </a:lnTo>
                <a:lnTo>
                  <a:pt x="1082" y="910"/>
                </a:lnTo>
                <a:lnTo>
                  <a:pt x="1083" y="910"/>
                </a:lnTo>
                <a:lnTo>
                  <a:pt x="1085" y="910"/>
                </a:lnTo>
                <a:lnTo>
                  <a:pt x="1086" y="910"/>
                </a:lnTo>
                <a:lnTo>
                  <a:pt x="1088" y="910"/>
                </a:lnTo>
                <a:lnTo>
                  <a:pt x="1089" y="910"/>
                </a:lnTo>
                <a:lnTo>
                  <a:pt x="1089" y="910"/>
                </a:lnTo>
                <a:lnTo>
                  <a:pt x="1089" y="908"/>
                </a:lnTo>
                <a:lnTo>
                  <a:pt x="1091" y="908"/>
                </a:lnTo>
                <a:lnTo>
                  <a:pt x="1092" y="908"/>
                </a:lnTo>
                <a:lnTo>
                  <a:pt x="1092" y="907"/>
                </a:lnTo>
                <a:lnTo>
                  <a:pt x="1094" y="907"/>
                </a:lnTo>
                <a:lnTo>
                  <a:pt x="1095" y="907"/>
                </a:lnTo>
                <a:lnTo>
                  <a:pt x="1097" y="907"/>
                </a:lnTo>
                <a:lnTo>
                  <a:pt x="1097" y="905"/>
                </a:lnTo>
                <a:lnTo>
                  <a:pt x="1098" y="905"/>
                </a:lnTo>
                <a:lnTo>
                  <a:pt x="1099" y="905"/>
                </a:lnTo>
                <a:lnTo>
                  <a:pt x="1101" y="904"/>
                </a:lnTo>
                <a:lnTo>
                  <a:pt x="1101" y="904"/>
                </a:lnTo>
                <a:lnTo>
                  <a:pt x="1102" y="904"/>
                </a:lnTo>
                <a:lnTo>
                  <a:pt x="1104" y="904"/>
                </a:lnTo>
                <a:lnTo>
                  <a:pt x="1104" y="902"/>
                </a:lnTo>
                <a:lnTo>
                  <a:pt x="1105" y="902"/>
                </a:lnTo>
                <a:lnTo>
                  <a:pt x="1105" y="901"/>
                </a:lnTo>
                <a:lnTo>
                  <a:pt x="1107" y="901"/>
                </a:lnTo>
                <a:lnTo>
                  <a:pt x="1108" y="899"/>
                </a:lnTo>
                <a:lnTo>
                  <a:pt x="1110" y="899"/>
                </a:lnTo>
                <a:lnTo>
                  <a:pt x="1110" y="901"/>
                </a:lnTo>
                <a:lnTo>
                  <a:pt x="1111" y="901"/>
                </a:lnTo>
                <a:lnTo>
                  <a:pt x="1111" y="899"/>
                </a:lnTo>
                <a:lnTo>
                  <a:pt x="1113" y="899"/>
                </a:lnTo>
                <a:lnTo>
                  <a:pt x="1113" y="901"/>
                </a:lnTo>
                <a:lnTo>
                  <a:pt x="1111" y="902"/>
                </a:lnTo>
                <a:lnTo>
                  <a:pt x="1113" y="902"/>
                </a:lnTo>
                <a:lnTo>
                  <a:pt x="1114" y="902"/>
                </a:lnTo>
                <a:lnTo>
                  <a:pt x="1114" y="901"/>
                </a:lnTo>
                <a:lnTo>
                  <a:pt x="1116" y="901"/>
                </a:lnTo>
                <a:lnTo>
                  <a:pt x="1116" y="902"/>
                </a:lnTo>
                <a:lnTo>
                  <a:pt x="1117" y="902"/>
                </a:lnTo>
                <a:lnTo>
                  <a:pt x="1119" y="902"/>
                </a:lnTo>
                <a:lnTo>
                  <a:pt x="1119" y="904"/>
                </a:lnTo>
                <a:lnTo>
                  <a:pt x="1120" y="904"/>
                </a:lnTo>
                <a:lnTo>
                  <a:pt x="1122" y="904"/>
                </a:lnTo>
                <a:lnTo>
                  <a:pt x="1122" y="904"/>
                </a:lnTo>
                <a:lnTo>
                  <a:pt x="1120" y="904"/>
                </a:lnTo>
                <a:lnTo>
                  <a:pt x="1122" y="907"/>
                </a:lnTo>
                <a:lnTo>
                  <a:pt x="1123" y="907"/>
                </a:lnTo>
                <a:lnTo>
                  <a:pt x="1124" y="910"/>
                </a:lnTo>
                <a:lnTo>
                  <a:pt x="1124" y="910"/>
                </a:lnTo>
                <a:lnTo>
                  <a:pt x="1126" y="913"/>
                </a:lnTo>
                <a:lnTo>
                  <a:pt x="1127" y="914"/>
                </a:lnTo>
                <a:lnTo>
                  <a:pt x="1127" y="916"/>
                </a:lnTo>
                <a:lnTo>
                  <a:pt x="1129" y="917"/>
                </a:lnTo>
                <a:lnTo>
                  <a:pt x="1130" y="919"/>
                </a:lnTo>
                <a:lnTo>
                  <a:pt x="1132" y="922"/>
                </a:lnTo>
                <a:lnTo>
                  <a:pt x="1133" y="925"/>
                </a:lnTo>
                <a:lnTo>
                  <a:pt x="1135" y="927"/>
                </a:lnTo>
                <a:lnTo>
                  <a:pt x="1136" y="927"/>
                </a:lnTo>
                <a:lnTo>
                  <a:pt x="1136" y="929"/>
                </a:lnTo>
                <a:lnTo>
                  <a:pt x="1138" y="932"/>
                </a:lnTo>
                <a:lnTo>
                  <a:pt x="1139" y="933"/>
                </a:lnTo>
                <a:lnTo>
                  <a:pt x="1142" y="935"/>
                </a:lnTo>
                <a:lnTo>
                  <a:pt x="1144" y="936"/>
                </a:lnTo>
                <a:lnTo>
                  <a:pt x="1144" y="938"/>
                </a:lnTo>
                <a:lnTo>
                  <a:pt x="1147" y="939"/>
                </a:lnTo>
                <a:lnTo>
                  <a:pt x="1149" y="939"/>
                </a:lnTo>
                <a:lnTo>
                  <a:pt x="1151" y="939"/>
                </a:lnTo>
                <a:lnTo>
                  <a:pt x="1152" y="939"/>
                </a:lnTo>
                <a:lnTo>
                  <a:pt x="1154" y="939"/>
                </a:lnTo>
                <a:lnTo>
                  <a:pt x="1154" y="939"/>
                </a:lnTo>
                <a:lnTo>
                  <a:pt x="1155" y="939"/>
                </a:lnTo>
                <a:lnTo>
                  <a:pt x="1157" y="939"/>
                </a:lnTo>
                <a:lnTo>
                  <a:pt x="1158" y="939"/>
                </a:lnTo>
                <a:lnTo>
                  <a:pt x="1160" y="939"/>
                </a:lnTo>
                <a:lnTo>
                  <a:pt x="1160" y="941"/>
                </a:lnTo>
                <a:lnTo>
                  <a:pt x="1161" y="942"/>
                </a:lnTo>
                <a:lnTo>
                  <a:pt x="1163" y="942"/>
                </a:lnTo>
                <a:lnTo>
                  <a:pt x="1164" y="944"/>
                </a:lnTo>
                <a:lnTo>
                  <a:pt x="1164" y="945"/>
                </a:lnTo>
                <a:lnTo>
                  <a:pt x="1166" y="945"/>
                </a:lnTo>
                <a:lnTo>
                  <a:pt x="1167" y="945"/>
                </a:lnTo>
                <a:lnTo>
                  <a:pt x="1169" y="945"/>
                </a:lnTo>
                <a:lnTo>
                  <a:pt x="1170" y="945"/>
                </a:lnTo>
                <a:lnTo>
                  <a:pt x="1172" y="945"/>
                </a:lnTo>
                <a:lnTo>
                  <a:pt x="1172" y="947"/>
                </a:lnTo>
                <a:lnTo>
                  <a:pt x="1173" y="947"/>
                </a:lnTo>
                <a:lnTo>
                  <a:pt x="1174" y="948"/>
                </a:lnTo>
                <a:lnTo>
                  <a:pt x="1177" y="950"/>
                </a:lnTo>
                <a:lnTo>
                  <a:pt x="1180" y="951"/>
                </a:lnTo>
                <a:lnTo>
                  <a:pt x="1180" y="950"/>
                </a:lnTo>
                <a:lnTo>
                  <a:pt x="1182" y="951"/>
                </a:lnTo>
                <a:lnTo>
                  <a:pt x="1182" y="950"/>
                </a:lnTo>
                <a:lnTo>
                  <a:pt x="1183" y="951"/>
                </a:lnTo>
                <a:lnTo>
                  <a:pt x="1185" y="951"/>
                </a:lnTo>
                <a:lnTo>
                  <a:pt x="1186" y="951"/>
                </a:lnTo>
                <a:lnTo>
                  <a:pt x="1188" y="951"/>
                </a:lnTo>
                <a:lnTo>
                  <a:pt x="1189" y="951"/>
                </a:lnTo>
                <a:lnTo>
                  <a:pt x="1191" y="950"/>
                </a:lnTo>
                <a:lnTo>
                  <a:pt x="1192" y="950"/>
                </a:lnTo>
                <a:lnTo>
                  <a:pt x="1191" y="948"/>
                </a:lnTo>
                <a:lnTo>
                  <a:pt x="1191" y="947"/>
                </a:lnTo>
                <a:lnTo>
                  <a:pt x="1192" y="947"/>
                </a:lnTo>
                <a:lnTo>
                  <a:pt x="1192" y="948"/>
                </a:lnTo>
                <a:lnTo>
                  <a:pt x="1194" y="948"/>
                </a:lnTo>
                <a:lnTo>
                  <a:pt x="1194" y="947"/>
                </a:lnTo>
                <a:lnTo>
                  <a:pt x="1195" y="947"/>
                </a:lnTo>
                <a:lnTo>
                  <a:pt x="1194" y="948"/>
                </a:lnTo>
                <a:lnTo>
                  <a:pt x="1194" y="950"/>
                </a:lnTo>
                <a:lnTo>
                  <a:pt x="1195" y="948"/>
                </a:lnTo>
                <a:lnTo>
                  <a:pt x="1195" y="948"/>
                </a:lnTo>
                <a:lnTo>
                  <a:pt x="1195" y="947"/>
                </a:lnTo>
                <a:lnTo>
                  <a:pt x="1197" y="947"/>
                </a:lnTo>
                <a:lnTo>
                  <a:pt x="1197" y="948"/>
                </a:lnTo>
                <a:lnTo>
                  <a:pt x="1195" y="948"/>
                </a:lnTo>
                <a:lnTo>
                  <a:pt x="1195" y="950"/>
                </a:lnTo>
                <a:lnTo>
                  <a:pt x="1195" y="951"/>
                </a:lnTo>
                <a:lnTo>
                  <a:pt x="1195" y="952"/>
                </a:lnTo>
                <a:lnTo>
                  <a:pt x="1195" y="954"/>
                </a:lnTo>
                <a:lnTo>
                  <a:pt x="1195" y="955"/>
                </a:lnTo>
                <a:lnTo>
                  <a:pt x="1195" y="955"/>
                </a:lnTo>
                <a:lnTo>
                  <a:pt x="1195" y="954"/>
                </a:lnTo>
                <a:lnTo>
                  <a:pt x="1194" y="954"/>
                </a:lnTo>
                <a:lnTo>
                  <a:pt x="1192" y="954"/>
                </a:lnTo>
                <a:lnTo>
                  <a:pt x="1192" y="955"/>
                </a:lnTo>
                <a:lnTo>
                  <a:pt x="1192" y="957"/>
                </a:lnTo>
                <a:lnTo>
                  <a:pt x="1194" y="957"/>
                </a:lnTo>
                <a:lnTo>
                  <a:pt x="1195" y="958"/>
                </a:lnTo>
                <a:lnTo>
                  <a:pt x="1195" y="960"/>
                </a:lnTo>
                <a:lnTo>
                  <a:pt x="1195" y="960"/>
                </a:lnTo>
                <a:lnTo>
                  <a:pt x="1195" y="961"/>
                </a:lnTo>
                <a:lnTo>
                  <a:pt x="1195" y="963"/>
                </a:lnTo>
                <a:lnTo>
                  <a:pt x="1197" y="963"/>
                </a:lnTo>
                <a:lnTo>
                  <a:pt x="1197" y="964"/>
                </a:lnTo>
                <a:lnTo>
                  <a:pt x="1198" y="966"/>
                </a:lnTo>
                <a:lnTo>
                  <a:pt x="1201" y="967"/>
                </a:lnTo>
                <a:lnTo>
                  <a:pt x="1201" y="969"/>
                </a:lnTo>
                <a:lnTo>
                  <a:pt x="1201" y="970"/>
                </a:lnTo>
                <a:lnTo>
                  <a:pt x="1202" y="972"/>
                </a:lnTo>
                <a:lnTo>
                  <a:pt x="1202" y="973"/>
                </a:lnTo>
                <a:lnTo>
                  <a:pt x="1202" y="975"/>
                </a:lnTo>
                <a:lnTo>
                  <a:pt x="1204" y="975"/>
                </a:lnTo>
                <a:lnTo>
                  <a:pt x="1205" y="976"/>
                </a:lnTo>
                <a:lnTo>
                  <a:pt x="1207" y="978"/>
                </a:lnTo>
                <a:lnTo>
                  <a:pt x="1207" y="979"/>
                </a:lnTo>
                <a:lnTo>
                  <a:pt x="1208" y="979"/>
                </a:lnTo>
                <a:lnTo>
                  <a:pt x="1208" y="980"/>
                </a:lnTo>
                <a:lnTo>
                  <a:pt x="1210" y="980"/>
                </a:lnTo>
                <a:lnTo>
                  <a:pt x="1210" y="982"/>
                </a:lnTo>
                <a:lnTo>
                  <a:pt x="1211" y="983"/>
                </a:lnTo>
                <a:lnTo>
                  <a:pt x="1211" y="985"/>
                </a:lnTo>
                <a:lnTo>
                  <a:pt x="1213" y="985"/>
                </a:lnTo>
                <a:lnTo>
                  <a:pt x="1213" y="986"/>
                </a:lnTo>
                <a:lnTo>
                  <a:pt x="1213" y="988"/>
                </a:lnTo>
                <a:lnTo>
                  <a:pt x="1211" y="988"/>
                </a:lnTo>
                <a:lnTo>
                  <a:pt x="1210" y="988"/>
                </a:lnTo>
                <a:lnTo>
                  <a:pt x="1208" y="988"/>
                </a:lnTo>
                <a:lnTo>
                  <a:pt x="1208" y="989"/>
                </a:lnTo>
                <a:lnTo>
                  <a:pt x="1210" y="989"/>
                </a:lnTo>
                <a:lnTo>
                  <a:pt x="1211" y="989"/>
                </a:lnTo>
                <a:lnTo>
                  <a:pt x="1213" y="991"/>
                </a:lnTo>
                <a:lnTo>
                  <a:pt x="1213" y="992"/>
                </a:lnTo>
                <a:lnTo>
                  <a:pt x="1213" y="994"/>
                </a:lnTo>
                <a:lnTo>
                  <a:pt x="1211" y="994"/>
                </a:lnTo>
                <a:lnTo>
                  <a:pt x="1211" y="995"/>
                </a:lnTo>
                <a:lnTo>
                  <a:pt x="1210" y="995"/>
                </a:lnTo>
                <a:lnTo>
                  <a:pt x="1210" y="997"/>
                </a:lnTo>
                <a:lnTo>
                  <a:pt x="1208" y="998"/>
                </a:lnTo>
                <a:lnTo>
                  <a:pt x="1208" y="1000"/>
                </a:lnTo>
                <a:lnTo>
                  <a:pt x="1208" y="1001"/>
                </a:lnTo>
                <a:lnTo>
                  <a:pt x="1210" y="1003"/>
                </a:lnTo>
                <a:lnTo>
                  <a:pt x="1210" y="1004"/>
                </a:lnTo>
                <a:lnTo>
                  <a:pt x="1210" y="1005"/>
                </a:lnTo>
                <a:lnTo>
                  <a:pt x="1211" y="1005"/>
                </a:lnTo>
                <a:lnTo>
                  <a:pt x="1213" y="1005"/>
                </a:lnTo>
                <a:lnTo>
                  <a:pt x="1214" y="1007"/>
                </a:lnTo>
                <a:lnTo>
                  <a:pt x="1216" y="1007"/>
                </a:lnTo>
                <a:lnTo>
                  <a:pt x="1216" y="1008"/>
                </a:lnTo>
                <a:lnTo>
                  <a:pt x="1217" y="1010"/>
                </a:lnTo>
                <a:lnTo>
                  <a:pt x="1217" y="1011"/>
                </a:lnTo>
                <a:lnTo>
                  <a:pt x="1219" y="1010"/>
                </a:lnTo>
                <a:lnTo>
                  <a:pt x="1219" y="1008"/>
                </a:lnTo>
                <a:lnTo>
                  <a:pt x="1220" y="1008"/>
                </a:lnTo>
                <a:lnTo>
                  <a:pt x="1220" y="1007"/>
                </a:lnTo>
                <a:lnTo>
                  <a:pt x="1220" y="1005"/>
                </a:lnTo>
                <a:lnTo>
                  <a:pt x="1219" y="1004"/>
                </a:lnTo>
                <a:lnTo>
                  <a:pt x="1217" y="1004"/>
                </a:lnTo>
                <a:lnTo>
                  <a:pt x="1217" y="1003"/>
                </a:lnTo>
                <a:lnTo>
                  <a:pt x="1219" y="1003"/>
                </a:lnTo>
                <a:lnTo>
                  <a:pt x="1217" y="1001"/>
                </a:lnTo>
                <a:lnTo>
                  <a:pt x="1219" y="1001"/>
                </a:lnTo>
                <a:lnTo>
                  <a:pt x="1220" y="1001"/>
                </a:lnTo>
                <a:lnTo>
                  <a:pt x="1220" y="1003"/>
                </a:lnTo>
                <a:lnTo>
                  <a:pt x="1222" y="1004"/>
                </a:lnTo>
                <a:lnTo>
                  <a:pt x="1223" y="1004"/>
                </a:lnTo>
                <a:lnTo>
                  <a:pt x="1223" y="1005"/>
                </a:lnTo>
                <a:lnTo>
                  <a:pt x="1224" y="1007"/>
                </a:lnTo>
                <a:lnTo>
                  <a:pt x="1224" y="1008"/>
                </a:lnTo>
                <a:lnTo>
                  <a:pt x="1223" y="1008"/>
                </a:lnTo>
                <a:lnTo>
                  <a:pt x="1223" y="1010"/>
                </a:lnTo>
                <a:lnTo>
                  <a:pt x="1224" y="1010"/>
                </a:lnTo>
                <a:lnTo>
                  <a:pt x="1224" y="1011"/>
                </a:lnTo>
                <a:lnTo>
                  <a:pt x="1226" y="1011"/>
                </a:lnTo>
                <a:lnTo>
                  <a:pt x="1227" y="1011"/>
                </a:lnTo>
                <a:lnTo>
                  <a:pt x="1229" y="1011"/>
                </a:lnTo>
                <a:lnTo>
                  <a:pt x="1230" y="1011"/>
                </a:lnTo>
                <a:lnTo>
                  <a:pt x="1230" y="1013"/>
                </a:lnTo>
                <a:lnTo>
                  <a:pt x="1230" y="1014"/>
                </a:lnTo>
                <a:lnTo>
                  <a:pt x="1232" y="1014"/>
                </a:lnTo>
                <a:lnTo>
                  <a:pt x="1233" y="1016"/>
                </a:lnTo>
                <a:lnTo>
                  <a:pt x="1233" y="1017"/>
                </a:lnTo>
                <a:lnTo>
                  <a:pt x="1235" y="1017"/>
                </a:lnTo>
                <a:lnTo>
                  <a:pt x="1235" y="1019"/>
                </a:lnTo>
                <a:lnTo>
                  <a:pt x="1235" y="1020"/>
                </a:lnTo>
                <a:lnTo>
                  <a:pt x="1235" y="1022"/>
                </a:lnTo>
                <a:lnTo>
                  <a:pt x="1235" y="1023"/>
                </a:lnTo>
                <a:lnTo>
                  <a:pt x="1235" y="1025"/>
                </a:lnTo>
                <a:lnTo>
                  <a:pt x="1233" y="1025"/>
                </a:lnTo>
                <a:lnTo>
                  <a:pt x="1233" y="1026"/>
                </a:lnTo>
                <a:lnTo>
                  <a:pt x="1233" y="1028"/>
                </a:lnTo>
                <a:lnTo>
                  <a:pt x="1235" y="1028"/>
                </a:lnTo>
                <a:lnTo>
                  <a:pt x="1235" y="1029"/>
                </a:lnTo>
                <a:lnTo>
                  <a:pt x="1236" y="1029"/>
                </a:lnTo>
                <a:lnTo>
                  <a:pt x="1238" y="1029"/>
                </a:lnTo>
                <a:lnTo>
                  <a:pt x="1238" y="1030"/>
                </a:lnTo>
                <a:lnTo>
                  <a:pt x="1239" y="1030"/>
                </a:lnTo>
                <a:lnTo>
                  <a:pt x="1239" y="1029"/>
                </a:lnTo>
                <a:lnTo>
                  <a:pt x="1239" y="1028"/>
                </a:lnTo>
                <a:lnTo>
                  <a:pt x="1238" y="1028"/>
                </a:lnTo>
                <a:lnTo>
                  <a:pt x="1238" y="1026"/>
                </a:lnTo>
                <a:lnTo>
                  <a:pt x="1236" y="1025"/>
                </a:lnTo>
                <a:lnTo>
                  <a:pt x="1238" y="1025"/>
                </a:lnTo>
                <a:lnTo>
                  <a:pt x="1239" y="1025"/>
                </a:lnTo>
                <a:lnTo>
                  <a:pt x="1239" y="1026"/>
                </a:lnTo>
                <a:lnTo>
                  <a:pt x="1241" y="1026"/>
                </a:lnTo>
                <a:lnTo>
                  <a:pt x="1241" y="1028"/>
                </a:lnTo>
                <a:lnTo>
                  <a:pt x="1241" y="1029"/>
                </a:lnTo>
                <a:lnTo>
                  <a:pt x="1241" y="1030"/>
                </a:lnTo>
                <a:lnTo>
                  <a:pt x="1242" y="1032"/>
                </a:lnTo>
                <a:lnTo>
                  <a:pt x="1242" y="1033"/>
                </a:lnTo>
                <a:lnTo>
                  <a:pt x="1244" y="1035"/>
                </a:lnTo>
                <a:lnTo>
                  <a:pt x="1244" y="1033"/>
                </a:lnTo>
                <a:lnTo>
                  <a:pt x="1244" y="1032"/>
                </a:lnTo>
                <a:lnTo>
                  <a:pt x="1245" y="1032"/>
                </a:lnTo>
                <a:lnTo>
                  <a:pt x="1247" y="1030"/>
                </a:lnTo>
                <a:lnTo>
                  <a:pt x="1248" y="1030"/>
                </a:lnTo>
                <a:lnTo>
                  <a:pt x="1248" y="1032"/>
                </a:lnTo>
                <a:lnTo>
                  <a:pt x="1249" y="1032"/>
                </a:lnTo>
                <a:lnTo>
                  <a:pt x="1249" y="1030"/>
                </a:lnTo>
                <a:lnTo>
                  <a:pt x="1251" y="1030"/>
                </a:lnTo>
                <a:lnTo>
                  <a:pt x="1252" y="1030"/>
                </a:lnTo>
                <a:lnTo>
                  <a:pt x="1252" y="1032"/>
                </a:lnTo>
                <a:lnTo>
                  <a:pt x="1254" y="1030"/>
                </a:lnTo>
                <a:lnTo>
                  <a:pt x="1254" y="1032"/>
                </a:lnTo>
                <a:lnTo>
                  <a:pt x="1255" y="1032"/>
                </a:lnTo>
                <a:lnTo>
                  <a:pt x="1255" y="1033"/>
                </a:lnTo>
                <a:lnTo>
                  <a:pt x="1257" y="1033"/>
                </a:lnTo>
                <a:lnTo>
                  <a:pt x="1258" y="1033"/>
                </a:lnTo>
                <a:lnTo>
                  <a:pt x="1258" y="1035"/>
                </a:lnTo>
                <a:lnTo>
                  <a:pt x="1260" y="1035"/>
                </a:lnTo>
                <a:lnTo>
                  <a:pt x="1260" y="1036"/>
                </a:lnTo>
                <a:lnTo>
                  <a:pt x="1261" y="1036"/>
                </a:lnTo>
                <a:lnTo>
                  <a:pt x="1261" y="1038"/>
                </a:lnTo>
                <a:lnTo>
                  <a:pt x="1261" y="1039"/>
                </a:lnTo>
                <a:lnTo>
                  <a:pt x="1261" y="1041"/>
                </a:lnTo>
                <a:lnTo>
                  <a:pt x="1261" y="1042"/>
                </a:lnTo>
                <a:lnTo>
                  <a:pt x="1263" y="1042"/>
                </a:lnTo>
                <a:lnTo>
                  <a:pt x="1264" y="1042"/>
                </a:lnTo>
                <a:lnTo>
                  <a:pt x="1266" y="1042"/>
                </a:lnTo>
                <a:lnTo>
                  <a:pt x="1266" y="1041"/>
                </a:lnTo>
                <a:lnTo>
                  <a:pt x="1266" y="1041"/>
                </a:lnTo>
                <a:lnTo>
                  <a:pt x="1266" y="1039"/>
                </a:lnTo>
                <a:lnTo>
                  <a:pt x="1267" y="1039"/>
                </a:lnTo>
                <a:lnTo>
                  <a:pt x="1267" y="1041"/>
                </a:lnTo>
                <a:lnTo>
                  <a:pt x="1267" y="1042"/>
                </a:lnTo>
                <a:lnTo>
                  <a:pt x="1269" y="1044"/>
                </a:lnTo>
                <a:lnTo>
                  <a:pt x="1269" y="1045"/>
                </a:lnTo>
                <a:lnTo>
                  <a:pt x="1269" y="1047"/>
                </a:lnTo>
                <a:lnTo>
                  <a:pt x="1269" y="1047"/>
                </a:lnTo>
                <a:lnTo>
                  <a:pt x="1269" y="1048"/>
                </a:lnTo>
                <a:lnTo>
                  <a:pt x="1270" y="1048"/>
                </a:lnTo>
                <a:lnTo>
                  <a:pt x="1272" y="1048"/>
                </a:lnTo>
                <a:lnTo>
                  <a:pt x="1273" y="1048"/>
                </a:lnTo>
                <a:lnTo>
                  <a:pt x="1274" y="1048"/>
                </a:lnTo>
                <a:lnTo>
                  <a:pt x="1276" y="1047"/>
                </a:lnTo>
                <a:lnTo>
                  <a:pt x="1276" y="1047"/>
                </a:lnTo>
                <a:lnTo>
                  <a:pt x="1277" y="1047"/>
                </a:lnTo>
                <a:lnTo>
                  <a:pt x="1279" y="1047"/>
                </a:lnTo>
                <a:lnTo>
                  <a:pt x="1280" y="1047"/>
                </a:lnTo>
                <a:lnTo>
                  <a:pt x="1280" y="1045"/>
                </a:lnTo>
                <a:lnTo>
                  <a:pt x="1282" y="1045"/>
                </a:lnTo>
                <a:lnTo>
                  <a:pt x="1282" y="1044"/>
                </a:lnTo>
                <a:lnTo>
                  <a:pt x="1280" y="1042"/>
                </a:lnTo>
                <a:lnTo>
                  <a:pt x="1279" y="1041"/>
                </a:lnTo>
                <a:lnTo>
                  <a:pt x="1279" y="1039"/>
                </a:lnTo>
                <a:lnTo>
                  <a:pt x="1277" y="1039"/>
                </a:lnTo>
                <a:lnTo>
                  <a:pt x="1277" y="1038"/>
                </a:lnTo>
                <a:lnTo>
                  <a:pt x="1277" y="1036"/>
                </a:lnTo>
                <a:lnTo>
                  <a:pt x="1276" y="1036"/>
                </a:lnTo>
                <a:lnTo>
                  <a:pt x="1276" y="1035"/>
                </a:lnTo>
                <a:lnTo>
                  <a:pt x="1276" y="1033"/>
                </a:lnTo>
                <a:lnTo>
                  <a:pt x="1277" y="1032"/>
                </a:lnTo>
                <a:lnTo>
                  <a:pt x="1279" y="1032"/>
                </a:lnTo>
                <a:lnTo>
                  <a:pt x="1280" y="1032"/>
                </a:lnTo>
                <a:lnTo>
                  <a:pt x="1280" y="1030"/>
                </a:lnTo>
                <a:lnTo>
                  <a:pt x="1282" y="1030"/>
                </a:lnTo>
                <a:lnTo>
                  <a:pt x="1283" y="1029"/>
                </a:lnTo>
                <a:lnTo>
                  <a:pt x="1283" y="1028"/>
                </a:lnTo>
                <a:lnTo>
                  <a:pt x="1285" y="1028"/>
                </a:lnTo>
                <a:lnTo>
                  <a:pt x="1286" y="1026"/>
                </a:lnTo>
                <a:lnTo>
                  <a:pt x="1286" y="1025"/>
                </a:lnTo>
                <a:lnTo>
                  <a:pt x="1286" y="1023"/>
                </a:lnTo>
                <a:lnTo>
                  <a:pt x="1288" y="1022"/>
                </a:lnTo>
                <a:lnTo>
                  <a:pt x="1289" y="1022"/>
                </a:lnTo>
                <a:lnTo>
                  <a:pt x="1289" y="1020"/>
                </a:lnTo>
                <a:lnTo>
                  <a:pt x="1291" y="1020"/>
                </a:lnTo>
                <a:lnTo>
                  <a:pt x="1291" y="1019"/>
                </a:lnTo>
                <a:lnTo>
                  <a:pt x="1292" y="1019"/>
                </a:lnTo>
                <a:lnTo>
                  <a:pt x="1294" y="1019"/>
                </a:lnTo>
                <a:lnTo>
                  <a:pt x="1295" y="1019"/>
                </a:lnTo>
                <a:lnTo>
                  <a:pt x="1295" y="1020"/>
                </a:lnTo>
                <a:lnTo>
                  <a:pt x="1297" y="1020"/>
                </a:lnTo>
                <a:lnTo>
                  <a:pt x="1298" y="1020"/>
                </a:lnTo>
                <a:lnTo>
                  <a:pt x="1299" y="1022"/>
                </a:lnTo>
                <a:lnTo>
                  <a:pt x="1301" y="1022"/>
                </a:lnTo>
                <a:lnTo>
                  <a:pt x="1301" y="1023"/>
                </a:lnTo>
                <a:lnTo>
                  <a:pt x="1301" y="1025"/>
                </a:lnTo>
                <a:lnTo>
                  <a:pt x="1301" y="1026"/>
                </a:lnTo>
                <a:lnTo>
                  <a:pt x="1302" y="1026"/>
                </a:lnTo>
                <a:lnTo>
                  <a:pt x="1302" y="1028"/>
                </a:lnTo>
                <a:lnTo>
                  <a:pt x="1302" y="1029"/>
                </a:lnTo>
                <a:lnTo>
                  <a:pt x="1302" y="1030"/>
                </a:lnTo>
                <a:lnTo>
                  <a:pt x="1304" y="1030"/>
                </a:lnTo>
                <a:lnTo>
                  <a:pt x="1304" y="1029"/>
                </a:lnTo>
                <a:lnTo>
                  <a:pt x="1305" y="1028"/>
                </a:lnTo>
                <a:lnTo>
                  <a:pt x="1307" y="1028"/>
                </a:lnTo>
                <a:lnTo>
                  <a:pt x="1307" y="1029"/>
                </a:lnTo>
                <a:lnTo>
                  <a:pt x="1308" y="1028"/>
                </a:lnTo>
                <a:lnTo>
                  <a:pt x="1308" y="1029"/>
                </a:lnTo>
                <a:lnTo>
                  <a:pt x="1308" y="1030"/>
                </a:lnTo>
                <a:lnTo>
                  <a:pt x="1307" y="1030"/>
                </a:lnTo>
                <a:lnTo>
                  <a:pt x="1307" y="1032"/>
                </a:lnTo>
                <a:lnTo>
                  <a:pt x="1305" y="1032"/>
                </a:lnTo>
                <a:lnTo>
                  <a:pt x="1304" y="1032"/>
                </a:lnTo>
                <a:lnTo>
                  <a:pt x="1305" y="1033"/>
                </a:lnTo>
                <a:lnTo>
                  <a:pt x="1305" y="1035"/>
                </a:lnTo>
                <a:lnTo>
                  <a:pt x="1304" y="1035"/>
                </a:lnTo>
                <a:lnTo>
                  <a:pt x="1302" y="1035"/>
                </a:lnTo>
                <a:lnTo>
                  <a:pt x="1302" y="1036"/>
                </a:lnTo>
                <a:lnTo>
                  <a:pt x="1302" y="1038"/>
                </a:lnTo>
                <a:lnTo>
                  <a:pt x="1302" y="1039"/>
                </a:lnTo>
                <a:lnTo>
                  <a:pt x="1304" y="1039"/>
                </a:lnTo>
                <a:lnTo>
                  <a:pt x="1304" y="1041"/>
                </a:lnTo>
                <a:lnTo>
                  <a:pt x="1304" y="1042"/>
                </a:lnTo>
                <a:lnTo>
                  <a:pt x="1304" y="1044"/>
                </a:lnTo>
                <a:lnTo>
                  <a:pt x="1305" y="1044"/>
                </a:lnTo>
                <a:lnTo>
                  <a:pt x="1305" y="1045"/>
                </a:lnTo>
                <a:lnTo>
                  <a:pt x="1305" y="1047"/>
                </a:lnTo>
                <a:lnTo>
                  <a:pt x="1307" y="1047"/>
                </a:lnTo>
                <a:lnTo>
                  <a:pt x="1307" y="1047"/>
                </a:lnTo>
                <a:lnTo>
                  <a:pt x="1308" y="1048"/>
                </a:lnTo>
                <a:lnTo>
                  <a:pt x="1310" y="1048"/>
                </a:lnTo>
                <a:lnTo>
                  <a:pt x="1308" y="1050"/>
                </a:lnTo>
                <a:lnTo>
                  <a:pt x="1310" y="1050"/>
                </a:lnTo>
                <a:lnTo>
                  <a:pt x="1311" y="1051"/>
                </a:lnTo>
                <a:lnTo>
                  <a:pt x="1311" y="1053"/>
                </a:lnTo>
                <a:lnTo>
                  <a:pt x="1311" y="1054"/>
                </a:lnTo>
                <a:lnTo>
                  <a:pt x="1313" y="1056"/>
                </a:lnTo>
                <a:lnTo>
                  <a:pt x="1313" y="1057"/>
                </a:lnTo>
                <a:lnTo>
                  <a:pt x="1314" y="1057"/>
                </a:lnTo>
                <a:lnTo>
                  <a:pt x="1314" y="1058"/>
                </a:lnTo>
                <a:lnTo>
                  <a:pt x="1316" y="1060"/>
                </a:lnTo>
                <a:lnTo>
                  <a:pt x="1314" y="1061"/>
                </a:lnTo>
                <a:lnTo>
                  <a:pt x="1314" y="1063"/>
                </a:lnTo>
                <a:lnTo>
                  <a:pt x="1314" y="1064"/>
                </a:lnTo>
                <a:lnTo>
                  <a:pt x="1314" y="1066"/>
                </a:lnTo>
                <a:lnTo>
                  <a:pt x="1313" y="1064"/>
                </a:lnTo>
                <a:lnTo>
                  <a:pt x="1313" y="1066"/>
                </a:lnTo>
                <a:lnTo>
                  <a:pt x="1313" y="1067"/>
                </a:lnTo>
                <a:lnTo>
                  <a:pt x="1314" y="1067"/>
                </a:lnTo>
                <a:lnTo>
                  <a:pt x="1314" y="1069"/>
                </a:lnTo>
                <a:lnTo>
                  <a:pt x="1314" y="1070"/>
                </a:lnTo>
                <a:lnTo>
                  <a:pt x="1314" y="1072"/>
                </a:lnTo>
                <a:lnTo>
                  <a:pt x="1316" y="1073"/>
                </a:lnTo>
                <a:lnTo>
                  <a:pt x="1316" y="1075"/>
                </a:lnTo>
                <a:lnTo>
                  <a:pt x="1314" y="1075"/>
                </a:lnTo>
                <a:lnTo>
                  <a:pt x="1314" y="1076"/>
                </a:lnTo>
                <a:lnTo>
                  <a:pt x="1313" y="1076"/>
                </a:lnTo>
                <a:lnTo>
                  <a:pt x="1311" y="1076"/>
                </a:lnTo>
                <a:lnTo>
                  <a:pt x="1311" y="1078"/>
                </a:lnTo>
                <a:lnTo>
                  <a:pt x="1313" y="1078"/>
                </a:lnTo>
                <a:lnTo>
                  <a:pt x="1313" y="1079"/>
                </a:lnTo>
                <a:lnTo>
                  <a:pt x="1313" y="1081"/>
                </a:lnTo>
                <a:lnTo>
                  <a:pt x="1313" y="1082"/>
                </a:lnTo>
                <a:lnTo>
                  <a:pt x="1314" y="1082"/>
                </a:lnTo>
                <a:lnTo>
                  <a:pt x="1313" y="1082"/>
                </a:lnTo>
                <a:lnTo>
                  <a:pt x="1313" y="1085"/>
                </a:lnTo>
                <a:lnTo>
                  <a:pt x="1313" y="1088"/>
                </a:lnTo>
                <a:lnTo>
                  <a:pt x="1314" y="1088"/>
                </a:lnTo>
                <a:lnTo>
                  <a:pt x="1314" y="1089"/>
                </a:lnTo>
                <a:lnTo>
                  <a:pt x="1313" y="1089"/>
                </a:lnTo>
                <a:lnTo>
                  <a:pt x="1313" y="1091"/>
                </a:lnTo>
                <a:lnTo>
                  <a:pt x="1313" y="1092"/>
                </a:lnTo>
                <a:lnTo>
                  <a:pt x="1313" y="1094"/>
                </a:lnTo>
                <a:lnTo>
                  <a:pt x="1313" y="1095"/>
                </a:lnTo>
                <a:lnTo>
                  <a:pt x="1313" y="1097"/>
                </a:lnTo>
                <a:lnTo>
                  <a:pt x="1311" y="1097"/>
                </a:lnTo>
                <a:lnTo>
                  <a:pt x="1311" y="1098"/>
                </a:lnTo>
                <a:lnTo>
                  <a:pt x="1313" y="1098"/>
                </a:lnTo>
                <a:lnTo>
                  <a:pt x="1313" y="1100"/>
                </a:lnTo>
                <a:lnTo>
                  <a:pt x="1311" y="1100"/>
                </a:lnTo>
                <a:lnTo>
                  <a:pt x="1311" y="1101"/>
                </a:lnTo>
                <a:lnTo>
                  <a:pt x="1311" y="1103"/>
                </a:lnTo>
                <a:lnTo>
                  <a:pt x="1311" y="1104"/>
                </a:lnTo>
                <a:lnTo>
                  <a:pt x="1313" y="1104"/>
                </a:lnTo>
                <a:lnTo>
                  <a:pt x="1314" y="1106"/>
                </a:lnTo>
                <a:lnTo>
                  <a:pt x="1314" y="1104"/>
                </a:lnTo>
                <a:lnTo>
                  <a:pt x="1316" y="1104"/>
                </a:lnTo>
                <a:lnTo>
                  <a:pt x="1316" y="1106"/>
                </a:lnTo>
                <a:lnTo>
                  <a:pt x="1316" y="1107"/>
                </a:lnTo>
                <a:lnTo>
                  <a:pt x="1316" y="1109"/>
                </a:lnTo>
                <a:lnTo>
                  <a:pt x="1314" y="1109"/>
                </a:lnTo>
                <a:lnTo>
                  <a:pt x="1314" y="1110"/>
                </a:lnTo>
                <a:lnTo>
                  <a:pt x="1313" y="1110"/>
                </a:lnTo>
                <a:lnTo>
                  <a:pt x="1313" y="1111"/>
                </a:lnTo>
                <a:lnTo>
                  <a:pt x="1311" y="1111"/>
                </a:lnTo>
                <a:lnTo>
                  <a:pt x="1313" y="1113"/>
                </a:lnTo>
                <a:lnTo>
                  <a:pt x="1311" y="1113"/>
                </a:lnTo>
                <a:lnTo>
                  <a:pt x="1313" y="1114"/>
                </a:lnTo>
                <a:lnTo>
                  <a:pt x="1311" y="1114"/>
                </a:lnTo>
                <a:lnTo>
                  <a:pt x="1311" y="1113"/>
                </a:lnTo>
                <a:lnTo>
                  <a:pt x="1310" y="1113"/>
                </a:lnTo>
                <a:lnTo>
                  <a:pt x="1310" y="1114"/>
                </a:lnTo>
                <a:lnTo>
                  <a:pt x="1310" y="1116"/>
                </a:lnTo>
                <a:lnTo>
                  <a:pt x="1308" y="1116"/>
                </a:lnTo>
                <a:lnTo>
                  <a:pt x="1308" y="1117"/>
                </a:lnTo>
                <a:lnTo>
                  <a:pt x="1307" y="1117"/>
                </a:lnTo>
                <a:lnTo>
                  <a:pt x="1307" y="1119"/>
                </a:lnTo>
                <a:lnTo>
                  <a:pt x="1308" y="1119"/>
                </a:lnTo>
                <a:lnTo>
                  <a:pt x="1307" y="1120"/>
                </a:lnTo>
                <a:lnTo>
                  <a:pt x="1307" y="1122"/>
                </a:lnTo>
                <a:lnTo>
                  <a:pt x="1305" y="1122"/>
                </a:lnTo>
                <a:lnTo>
                  <a:pt x="1305" y="1123"/>
                </a:lnTo>
                <a:lnTo>
                  <a:pt x="1304" y="1123"/>
                </a:lnTo>
                <a:lnTo>
                  <a:pt x="1302" y="1123"/>
                </a:lnTo>
                <a:lnTo>
                  <a:pt x="1301" y="1123"/>
                </a:lnTo>
                <a:lnTo>
                  <a:pt x="1301" y="1123"/>
                </a:lnTo>
                <a:lnTo>
                  <a:pt x="1299" y="1125"/>
                </a:lnTo>
                <a:lnTo>
                  <a:pt x="1301" y="1126"/>
                </a:lnTo>
                <a:lnTo>
                  <a:pt x="1299" y="1126"/>
                </a:lnTo>
                <a:lnTo>
                  <a:pt x="1299" y="1125"/>
                </a:lnTo>
                <a:lnTo>
                  <a:pt x="1298" y="1125"/>
                </a:lnTo>
                <a:lnTo>
                  <a:pt x="1298" y="1126"/>
                </a:lnTo>
                <a:lnTo>
                  <a:pt x="1297" y="1126"/>
                </a:lnTo>
                <a:lnTo>
                  <a:pt x="1297" y="1128"/>
                </a:lnTo>
                <a:lnTo>
                  <a:pt x="1295" y="1128"/>
                </a:lnTo>
                <a:lnTo>
                  <a:pt x="1295" y="1129"/>
                </a:lnTo>
                <a:lnTo>
                  <a:pt x="1295" y="1131"/>
                </a:lnTo>
                <a:lnTo>
                  <a:pt x="1294" y="1131"/>
                </a:lnTo>
                <a:lnTo>
                  <a:pt x="1294" y="1132"/>
                </a:lnTo>
                <a:lnTo>
                  <a:pt x="1294" y="1134"/>
                </a:lnTo>
                <a:lnTo>
                  <a:pt x="1294" y="1135"/>
                </a:lnTo>
                <a:lnTo>
                  <a:pt x="1295" y="1135"/>
                </a:lnTo>
                <a:lnTo>
                  <a:pt x="1295" y="1136"/>
                </a:lnTo>
                <a:lnTo>
                  <a:pt x="1295" y="1138"/>
                </a:lnTo>
                <a:lnTo>
                  <a:pt x="1294" y="1138"/>
                </a:lnTo>
                <a:lnTo>
                  <a:pt x="1292" y="1138"/>
                </a:lnTo>
                <a:lnTo>
                  <a:pt x="1291" y="1138"/>
                </a:lnTo>
                <a:lnTo>
                  <a:pt x="1291" y="1139"/>
                </a:lnTo>
                <a:lnTo>
                  <a:pt x="1291" y="1141"/>
                </a:lnTo>
                <a:lnTo>
                  <a:pt x="1289" y="1141"/>
                </a:lnTo>
                <a:lnTo>
                  <a:pt x="1289" y="1142"/>
                </a:lnTo>
                <a:lnTo>
                  <a:pt x="1291" y="1142"/>
                </a:lnTo>
                <a:lnTo>
                  <a:pt x="1292" y="1142"/>
                </a:lnTo>
                <a:lnTo>
                  <a:pt x="1292" y="1144"/>
                </a:lnTo>
                <a:lnTo>
                  <a:pt x="1292" y="1145"/>
                </a:lnTo>
                <a:lnTo>
                  <a:pt x="1291" y="1147"/>
                </a:lnTo>
                <a:lnTo>
                  <a:pt x="1292" y="1147"/>
                </a:lnTo>
                <a:lnTo>
                  <a:pt x="1292" y="1148"/>
                </a:lnTo>
                <a:lnTo>
                  <a:pt x="1291" y="1147"/>
                </a:lnTo>
                <a:lnTo>
                  <a:pt x="1291" y="1145"/>
                </a:lnTo>
                <a:lnTo>
                  <a:pt x="1289" y="1147"/>
                </a:lnTo>
                <a:lnTo>
                  <a:pt x="1289" y="1148"/>
                </a:lnTo>
                <a:lnTo>
                  <a:pt x="1291" y="1148"/>
                </a:lnTo>
                <a:lnTo>
                  <a:pt x="1291" y="1150"/>
                </a:lnTo>
                <a:lnTo>
                  <a:pt x="1289" y="1150"/>
                </a:lnTo>
                <a:lnTo>
                  <a:pt x="1289" y="1148"/>
                </a:lnTo>
                <a:lnTo>
                  <a:pt x="1288" y="1148"/>
                </a:lnTo>
                <a:lnTo>
                  <a:pt x="1288" y="1151"/>
                </a:lnTo>
                <a:lnTo>
                  <a:pt x="1286" y="1151"/>
                </a:lnTo>
                <a:lnTo>
                  <a:pt x="1285" y="1151"/>
                </a:lnTo>
                <a:lnTo>
                  <a:pt x="1283" y="1151"/>
                </a:lnTo>
                <a:lnTo>
                  <a:pt x="1282" y="1153"/>
                </a:lnTo>
                <a:lnTo>
                  <a:pt x="1280" y="1153"/>
                </a:lnTo>
                <a:lnTo>
                  <a:pt x="1279" y="1153"/>
                </a:lnTo>
                <a:lnTo>
                  <a:pt x="1279" y="1153"/>
                </a:lnTo>
                <a:lnTo>
                  <a:pt x="1277" y="1153"/>
                </a:lnTo>
                <a:lnTo>
                  <a:pt x="1276" y="1153"/>
                </a:lnTo>
                <a:lnTo>
                  <a:pt x="1276" y="1154"/>
                </a:lnTo>
                <a:lnTo>
                  <a:pt x="1274" y="1154"/>
                </a:lnTo>
                <a:lnTo>
                  <a:pt x="1274" y="1156"/>
                </a:lnTo>
                <a:lnTo>
                  <a:pt x="1274" y="1157"/>
                </a:lnTo>
                <a:lnTo>
                  <a:pt x="1274" y="1159"/>
                </a:lnTo>
                <a:lnTo>
                  <a:pt x="1274" y="1160"/>
                </a:lnTo>
                <a:lnTo>
                  <a:pt x="1274" y="1162"/>
                </a:lnTo>
                <a:lnTo>
                  <a:pt x="1276" y="1162"/>
                </a:lnTo>
                <a:lnTo>
                  <a:pt x="1276" y="1163"/>
                </a:lnTo>
                <a:lnTo>
                  <a:pt x="1274" y="1163"/>
                </a:lnTo>
                <a:lnTo>
                  <a:pt x="1274" y="1164"/>
                </a:lnTo>
                <a:lnTo>
                  <a:pt x="1274" y="1166"/>
                </a:lnTo>
                <a:lnTo>
                  <a:pt x="1274" y="1167"/>
                </a:lnTo>
                <a:lnTo>
                  <a:pt x="1273" y="1169"/>
                </a:lnTo>
                <a:lnTo>
                  <a:pt x="1272" y="1170"/>
                </a:lnTo>
                <a:lnTo>
                  <a:pt x="1272" y="1172"/>
                </a:lnTo>
                <a:lnTo>
                  <a:pt x="1270" y="1172"/>
                </a:lnTo>
                <a:lnTo>
                  <a:pt x="1270" y="1173"/>
                </a:lnTo>
                <a:lnTo>
                  <a:pt x="1269" y="1173"/>
                </a:lnTo>
                <a:lnTo>
                  <a:pt x="1269" y="1175"/>
                </a:lnTo>
                <a:lnTo>
                  <a:pt x="1269" y="1176"/>
                </a:lnTo>
                <a:lnTo>
                  <a:pt x="1269" y="1178"/>
                </a:lnTo>
                <a:lnTo>
                  <a:pt x="1270" y="1178"/>
                </a:lnTo>
                <a:lnTo>
                  <a:pt x="1270" y="1179"/>
                </a:lnTo>
                <a:lnTo>
                  <a:pt x="1269" y="1179"/>
                </a:lnTo>
                <a:lnTo>
                  <a:pt x="1269" y="1181"/>
                </a:lnTo>
                <a:lnTo>
                  <a:pt x="1269" y="1182"/>
                </a:lnTo>
                <a:lnTo>
                  <a:pt x="1267" y="1184"/>
                </a:lnTo>
                <a:lnTo>
                  <a:pt x="1266" y="1184"/>
                </a:lnTo>
                <a:lnTo>
                  <a:pt x="1266" y="1184"/>
                </a:lnTo>
                <a:lnTo>
                  <a:pt x="1266" y="1185"/>
                </a:lnTo>
                <a:lnTo>
                  <a:pt x="1264" y="1185"/>
                </a:lnTo>
                <a:lnTo>
                  <a:pt x="1264" y="1187"/>
                </a:lnTo>
                <a:lnTo>
                  <a:pt x="1264" y="1188"/>
                </a:lnTo>
                <a:lnTo>
                  <a:pt x="1266" y="1188"/>
                </a:lnTo>
                <a:lnTo>
                  <a:pt x="1266" y="1189"/>
                </a:lnTo>
                <a:lnTo>
                  <a:pt x="1266" y="1189"/>
                </a:lnTo>
                <a:lnTo>
                  <a:pt x="1266" y="1191"/>
                </a:lnTo>
                <a:lnTo>
                  <a:pt x="1266" y="1192"/>
                </a:lnTo>
                <a:lnTo>
                  <a:pt x="1266" y="1194"/>
                </a:lnTo>
                <a:lnTo>
                  <a:pt x="1266" y="1195"/>
                </a:lnTo>
                <a:lnTo>
                  <a:pt x="1266" y="1197"/>
                </a:lnTo>
                <a:lnTo>
                  <a:pt x="1266" y="1197"/>
                </a:lnTo>
                <a:lnTo>
                  <a:pt x="1266" y="1200"/>
                </a:lnTo>
                <a:lnTo>
                  <a:pt x="1266" y="1201"/>
                </a:lnTo>
                <a:lnTo>
                  <a:pt x="1266" y="1203"/>
                </a:lnTo>
                <a:lnTo>
                  <a:pt x="1266" y="1204"/>
                </a:lnTo>
                <a:lnTo>
                  <a:pt x="1264" y="1204"/>
                </a:lnTo>
                <a:lnTo>
                  <a:pt x="1264" y="1206"/>
                </a:lnTo>
                <a:lnTo>
                  <a:pt x="1264" y="1207"/>
                </a:lnTo>
                <a:lnTo>
                  <a:pt x="1266" y="1207"/>
                </a:lnTo>
                <a:lnTo>
                  <a:pt x="1266" y="1207"/>
                </a:lnTo>
                <a:lnTo>
                  <a:pt x="1266" y="1209"/>
                </a:lnTo>
                <a:lnTo>
                  <a:pt x="1267" y="1209"/>
                </a:lnTo>
                <a:lnTo>
                  <a:pt x="1269" y="1210"/>
                </a:lnTo>
                <a:lnTo>
                  <a:pt x="1270" y="1212"/>
                </a:lnTo>
                <a:lnTo>
                  <a:pt x="1270" y="1213"/>
                </a:lnTo>
                <a:lnTo>
                  <a:pt x="1272" y="1213"/>
                </a:lnTo>
                <a:lnTo>
                  <a:pt x="1273" y="1213"/>
                </a:lnTo>
                <a:lnTo>
                  <a:pt x="1272" y="1212"/>
                </a:lnTo>
                <a:lnTo>
                  <a:pt x="1273" y="1212"/>
                </a:lnTo>
                <a:lnTo>
                  <a:pt x="1274" y="1210"/>
                </a:lnTo>
                <a:lnTo>
                  <a:pt x="1274" y="1209"/>
                </a:lnTo>
                <a:lnTo>
                  <a:pt x="1276" y="1207"/>
                </a:lnTo>
                <a:lnTo>
                  <a:pt x="1276" y="1209"/>
                </a:lnTo>
                <a:lnTo>
                  <a:pt x="1277" y="1210"/>
                </a:lnTo>
                <a:lnTo>
                  <a:pt x="1277" y="1207"/>
                </a:lnTo>
                <a:lnTo>
                  <a:pt x="1279" y="1207"/>
                </a:lnTo>
                <a:lnTo>
                  <a:pt x="1279" y="1209"/>
                </a:lnTo>
                <a:lnTo>
                  <a:pt x="1279" y="1210"/>
                </a:lnTo>
                <a:lnTo>
                  <a:pt x="1280" y="1210"/>
                </a:lnTo>
                <a:lnTo>
                  <a:pt x="1280" y="1212"/>
                </a:lnTo>
                <a:lnTo>
                  <a:pt x="1279" y="1212"/>
                </a:lnTo>
                <a:lnTo>
                  <a:pt x="1279" y="1213"/>
                </a:lnTo>
                <a:lnTo>
                  <a:pt x="1279" y="1215"/>
                </a:lnTo>
                <a:lnTo>
                  <a:pt x="1277" y="1216"/>
                </a:lnTo>
                <a:lnTo>
                  <a:pt x="1277" y="1217"/>
                </a:lnTo>
                <a:lnTo>
                  <a:pt x="1277" y="1219"/>
                </a:lnTo>
                <a:lnTo>
                  <a:pt x="1277" y="1220"/>
                </a:lnTo>
                <a:lnTo>
                  <a:pt x="1277" y="1222"/>
                </a:lnTo>
                <a:lnTo>
                  <a:pt x="1276" y="1222"/>
                </a:lnTo>
                <a:lnTo>
                  <a:pt x="1274" y="1223"/>
                </a:lnTo>
                <a:lnTo>
                  <a:pt x="1273" y="1223"/>
                </a:lnTo>
                <a:lnTo>
                  <a:pt x="1273" y="1223"/>
                </a:lnTo>
                <a:lnTo>
                  <a:pt x="1272" y="1223"/>
                </a:lnTo>
                <a:lnTo>
                  <a:pt x="1272" y="1225"/>
                </a:lnTo>
                <a:lnTo>
                  <a:pt x="1270" y="1225"/>
                </a:lnTo>
                <a:lnTo>
                  <a:pt x="1269" y="1225"/>
                </a:lnTo>
                <a:lnTo>
                  <a:pt x="1269" y="1226"/>
                </a:lnTo>
                <a:lnTo>
                  <a:pt x="1269" y="1228"/>
                </a:lnTo>
                <a:lnTo>
                  <a:pt x="1266" y="1229"/>
                </a:lnTo>
                <a:lnTo>
                  <a:pt x="1266" y="1231"/>
                </a:lnTo>
                <a:lnTo>
                  <a:pt x="1266" y="1231"/>
                </a:lnTo>
                <a:lnTo>
                  <a:pt x="1266" y="1232"/>
                </a:lnTo>
                <a:lnTo>
                  <a:pt x="1266" y="1234"/>
                </a:lnTo>
                <a:lnTo>
                  <a:pt x="1264" y="1234"/>
                </a:lnTo>
                <a:lnTo>
                  <a:pt x="1264" y="1235"/>
                </a:lnTo>
                <a:lnTo>
                  <a:pt x="1263" y="1235"/>
                </a:lnTo>
                <a:lnTo>
                  <a:pt x="1263" y="1237"/>
                </a:lnTo>
                <a:lnTo>
                  <a:pt x="1261" y="1238"/>
                </a:lnTo>
                <a:lnTo>
                  <a:pt x="1261" y="1240"/>
                </a:lnTo>
                <a:lnTo>
                  <a:pt x="1261" y="1241"/>
                </a:lnTo>
                <a:lnTo>
                  <a:pt x="1260" y="1242"/>
                </a:lnTo>
                <a:lnTo>
                  <a:pt x="1261" y="1242"/>
                </a:lnTo>
                <a:lnTo>
                  <a:pt x="1261" y="1244"/>
                </a:lnTo>
                <a:lnTo>
                  <a:pt x="1261" y="1245"/>
                </a:lnTo>
                <a:lnTo>
                  <a:pt x="1260" y="1245"/>
                </a:lnTo>
                <a:lnTo>
                  <a:pt x="1261" y="1247"/>
                </a:lnTo>
                <a:lnTo>
                  <a:pt x="1263" y="1248"/>
                </a:lnTo>
                <a:lnTo>
                  <a:pt x="1263" y="1250"/>
                </a:lnTo>
                <a:lnTo>
                  <a:pt x="1264" y="1250"/>
                </a:lnTo>
                <a:lnTo>
                  <a:pt x="1264" y="1251"/>
                </a:lnTo>
                <a:lnTo>
                  <a:pt x="1264" y="1253"/>
                </a:lnTo>
                <a:lnTo>
                  <a:pt x="1263" y="1253"/>
                </a:lnTo>
                <a:lnTo>
                  <a:pt x="1263" y="1254"/>
                </a:lnTo>
                <a:lnTo>
                  <a:pt x="1263" y="1256"/>
                </a:lnTo>
                <a:lnTo>
                  <a:pt x="1264" y="1256"/>
                </a:lnTo>
                <a:lnTo>
                  <a:pt x="1264" y="1257"/>
                </a:lnTo>
                <a:lnTo>
                  <a:pt x="1266" y="1257"/>
                </a:lnTo>
                <a:lnTo>
                  <a:pt x="1266" y="1259"/>
                </a:lnTo>
                <a:lnTo>
                  <a:pt x="1266" y="1260"/>
                </a:lnTo>
                <a:lnTo>
                  <a:pt x="1267" y="1260"/>
                </a:lnTo>
                <a:lnTo>
                  <a:pt x="1267" y="1263"/>
                </a:lnTo>
                <a:lnTo>
                  <a:pt x="1266" y="1263"/>
                </a:lnTo>
                <a:lnTo>
                  <a:pt x="1266" y="1265"/>
                </a:lnTo>
                <a:lnTo>
                  <a:pt x="1266" y="1265"/>
                </a:lnTo>
                <a:lnTo>
                  <a:pt x="1264" y="1265"/>
                </a:lnTo>
                <a:lnTo>
                  <a:pt x="1264" y="1266"/>
                </a:lnTo>
                <a:lnTo>
                  <a:pt x="1264" y="1268"/>
                </a:lnTo>
                <a:lnTo>
                  <a:pt x="1266" y="1268"/>
                </a:lnTo>
                <a:lnTo>
                  <a:pt x="1266" y="1269"/>
                </a:lnTo>
                <a:lnTo>
                  <a:pt x="1267" y="1270"/>
                </a:lnTo>
                <a:lnTo>
                  <a:pt x="1269" y="1272"/>
                </a:lnTo>
                <a:lnTo>
                  <a:pt x="1270" y="1272"/>
                </a:lnTo>
                <a:lnTo>
                  <a:pt x="1273" y="1275"/>
                </a:lnTo>
                <a:lnTo>
                  <a:pt x="1276" y="1276"/>
                </a:lnTo>
                <a:lnTo>
                  <a:pt x="1277" y="1278"/>
                </a:lnTo>
                <a:lnTo>
                  <a:pt x="1279" y="1278"/>
                </a:lnTo>
                <a:lnTo>
                  <a:pt x="1280" y="1279"/>
                </a:lnTo>
                <a:lnTo>
                  <a:pt x="1280" y="1281"/>
                </a:lnTo>
                <a:lnTo>
                  <a:pt x="1282" y="1282"/>
                </a:lnTo>
                <a:lnTo>
                  <a:pt x="1282" y="1284"/>
                </a:lnTo>
                <a:lnTo>
                  <a:pt x="1283" y="1284"/>
                </a:lnTo>
                <a:lnTo>
                  <a:pt x="1285" y="1285"/>
                </a:lnTo>
                <a:lnTo>
                  <a:pt x="1285" y="1287"/>
                </a:lnTo>
                <a:lnTo>
                  <a:pt x="1286" y="1288"/>
                </a:lnTo>
                <a:lnTo>
                  <a:pt x="1286" y="1290"/>
                </a:lnTo>
                <a:lnTo>
                  <a:pt x="1286" y="1291"/>
                </a:lnTo>
                <a:lnTo>
                  <a:pt x="1286" y="1293"/>
                </a:lnTo>
                <a:lnTo>
                  <a:pt x="1288" y="1293"/>
                </a:lnTo>
                <a:lnTo>
                  <a:pt x="1289" y="1294"/>
                </a:lnTo>
                <a:lnTo>
                  <a:pt x="1289" y="1294"/>
                </a:lnTo>
                <a:lnTo>
                  <a:pt x="1289" y="1295"/>
                </a:lnTo>
                <a:lnTo>
                  <a:pt x="1291" y="1295"/>
                </a:lnTo>
                <a:lnTo>
                  <a:pt x="1291" y="1297"/>
                </a:lnTo>
                <a:lnTo>
                  <a:pt x="1292" y="1298"/>
                </a:lnTo>
                <a:lnTo>
                  <a:pt x="1294" y="1300"/>
                </a:lnTo>
                <a:lnTo>
                  <a:pt x="1294" y="1301"/>
                </a:lnTo>
                <a:lnTo>
                  <a:pt x="1297" y="1303"/>
                </a:lnTo>
                <a:lnTo>
                  <a:pt x="1297" y="1304"/>
                </a:lnTo>
                <a:lnTo>
                  <a:pt x="1298" y="1306"/>
                </a:lnTo>
                <a:lnTo>
                  <a:pt x="1298" y="1307"/>
                </a:lnTo>
                <a:lnTo>
                  <a:pt x="1298" y="1309"/>
                </a:lnTo>
                <a:lnTo>
                  <a:pt x="1299" y="1309"/>
                </a:lnTo>
                <a:lnTo>
                  <a:pt x="1299" y="1310"/>
                </a:lnTo>
                <a:lnTo>
                  <a:pt x="1301" y="1310"/>
                </a:lnTo>
                <a:lnTo>
                  <a:pt x="1301" y="1312"/>
                </a:lnTo>
                <a:lnTo>
                  <a:pt x="1301" y="1313"/>
                </a:lnTo>
                <a:lnTo>
                  <a:pt x="1301" y="1315"/>
                </a:lnTo>
                <a:lnTo>
                  <a:pt x="1301" y="1315"/>
                </a:lnTo>
                <a:lnTo>
                  <a:pt x="1301" y="1316"/>
                </a:lnTo>
                <a:lnTo>
                  <a:pt x="1301" y="1318"/>
                </a:lnTo>
                <a:lnTo>
                  <a:pt x="1302" y="1318"/>
                </a:lnTo>
                <a:lnTo>
                  <a:pt x="1302" y="1319"/>
                </a:lnTo>
                <a:lnTo>
                  <a:pt x="1302" y="1320"/>
                </a:lnTo>
                <a:lnTo>
                  <a:pt x="1304" y="1320"/>
                </a:lnTo>
                <a:lnTo>
                  <a:pt x="1304" y="1322"/>
                </a:lnTo>
                <a:lnTo>
                  <a:pt x="1304" y="1323"/>
                </a:lnTo>
                <a:lnTo>
                  <a:pt x="1305" y="1323"/>
                </a:lnTo>
                <a:lnTo>
                  <a:pt x="1305" y="1325"/>
                </a:lnTo>
                <a:lnTo>
                  <a:pt x="1305" y="1326"/>
                </a:lnTo>
                <a:lnTo>
                  <a:pt x="1305" y="1328"/>
                </a:lnTo>
                <a:lnTo>
                  <a:pt x="1307" y="1328"/>
                </a:lnTo>
                <a:lnTo>
                  <a:pt x="1307" y="1329"/>
                </a:lnTo>
                <a:lnTo>
                  <a:pt x="1308" y="1329"/>
                </a:lnTo>
                <a:lnTo>
                  <a:pt x="1308" y="1329"/>
                </a:lnTo>
                <a:lnTo>
                  <a:pt x="1308" y="1331"/>
                </a:lnTo>
                <a:lnTo>
                  <a:pt x="1308" y="1332"/>
                </a:lnTo>
                <a:lnTo>
                  <a:pt x="1310" y="1332"/>
                </a:lnTo>
                <a:lnTo>
                  <a:pt x="1310" y="1334"/>
                </a:lnTo>
                <a:lnTo>
                  <a:pt x="1310" y="1335"/>
                </a:lnTo>
                <a:lnTo>
                  <a:pt x="1311" y="1335"/>
                </a:lnTo>
                <a:lnTo>
                  <a:pt x="1311" y="1337"/>
                </a:lnTo>
                <a:lnTo>
                  <a:pt x="1311" y="1338"/>
                </a:lnTo>
                <a:lnTo>
                  <a:pt x="1313" y="1338"/>
                </a:lnTo>
                <a:lnTo>
                  <a:pt x="1313" y="1340"/>
                </a:lnTo>
                <a:lnTo>
                  <a:pt x="1313" y="1341"/>
                </a:lnTo>
                <a:lnTo>
                  <a:pt x="1314" y="1341"/>
                </a:lnTo>
                <a:lnTo>
                  <a:pt x="1314" y="1343"/>
                </a:lnTo>
                <a:lnTo>
                  <a:pt x="1316" y="1344"/>
                </a:lnTo>
                <a:lnTo>
                  <a:pt x="1316" y="1346"/>
                </a:lnTo>
                <a:lnTo>
                  <a:pt x="1317" y="1346"/>
                </a:lnTo>
                <a:lnTo>
                  <a:pt x="1317" y="1347"/>
                </a:lnTo>
                <a:lnTo>
                  <a:pt x="1319" y="1347"/>
                </a:lnTo>
                <a:lnTo>
                  <a:pt x="1319" y="1348"/>
                </a:lnTo>
                <a:lnTo>
                  <a:pt x="1319" y="1350"/>
                </a:lnTo>
                <a:lnTo>
                  <a:pt x="1319" y="1351"/>
                </a:lnTo>
                <a:lnTo>
                  <a:pt x="1320" y="1351"/>
                </a:lnTo>
                <a:lnTo>
                  <a:pt x="1320" y="1353"/>
                </a:lnTo>
                <a:lnTo>
                  <a:pt x="1320" y="1354"/>
                </a:lnTo>
                <a:lnTo>
                  <a:pt x="1323" y="1356"/>
                </a:lnTo>
                <a:lnTo>
                  <a:pt x="1323" y="1357"/>
                </a:lnTo>
                <a:lnTo>
                  <a:pt x="1324" y="1357"/>
                </a:lnTo>
                <a:lnTo>
                  <a:pt x="1324" y="1359"/>
                </a:lnTo>
                <a:lnTo>
                  <a:pt x="1326" y="1359"/>
                </a:lnTo>
                <a:lnTo>
                  <a:pt x="1326" y="1360"/>
                </a:lnTo>
                <a:lnTo>
                  <a:pt x="1326" y="1362"/>
                </a:lnTo>
                <a:lnTo>
                  <a:pt x="1327" y="1362"/>
                </a:lnTo>
                <a:lnTo>
                  <a:pt x="1327" y="1363"/>
                </a:lnTo>
                <a:lnTo>
                  <a:pt x="1327" y="1365"/>
                </a:lnTo>
                <a:lnTo>
                  <a:pt x="1327" y="1365"/>
                </a:lnTo>
                <a:lnTo>
                  <a:pt x="1329" y="1365"/>
                </a:lnTo>
                <a:lnTo>
                  <a:pt x="1329" y="1366"/>
                </a:lnTo>
                <a:lnTo>
                  <a:pt x="1330" y="1368"/>
                </a:lnTo>
                <a:lnTo>
                  <a:pt x="1330" y="1369"/>
                </a:lnTo>
                <a:lnTo>
                  <a:pt x="1332" y="1369"/>
                </a:lnTo>
                <a:lnTo>
                  <a:pt x="1333" y="1371"/>
                </a:lnTo>
                <a:lnTo>
                  <a:pt x="1333" y="1372"/>
                </a:lnTo>
                <a:lnTo>
                  <a:pt x="1335" y="1372"/>
                </a:lnTo>
                <a:lnTo>
                  <a:pt x="1335" y="1373"/>
                </a:lnTo>
                <a:lnTo>
                  <a:pt x="1335" y="1375"/>
                </a:lnTo>
                <a:lnTo>
                  <a:pt x="1336" y="1375"/>
                </a:lnTo>
                <a:lnTo>
                  <a:pt x="1336" y="1376"/>
                </a:lnTo>
                <a:lnTo>
                  <a:pt x="1336" y="1378"/>
                </a:lnTo>
                <a:lnTo>
                  <a:pt x="1338" y="1379"/>
                </a:lnTo>
                <a:lnTo>
                  <a:pt x="1338" y="1381"/>
                </a:lnTo>
                <a:lnTo>
                  <a:pt x="1338" y="1382"/>
                </a:lnTo>
                <a:lnTo>
                  <a:pt x="1339" y="1384"/>
                </a:lnTo>
                <a:lnTo>
                  <a:pt x="1341" y="1385"/>
                </a:lnTo>
                <a:lnTo>
                  <a:pt x="1341" y="1387"/>
                </a:lnTo>
                <a:lnTo>
                  <a:pt x="1342" y="1387"/>
                </a:lnTo>
                <a:lnTo>
                  <a:pt x="1342" y="1388"/>
                </a:lnTo>
                <a:lnTo>
                  <a:pt x="1344" y="1390"/>
                </a:lnTo>
                <a:lnTo>
                  <a:pt x="1344" y="1391"/>
                </a:lnTo>
                <a:lnTo>
                  <a:pt x="1344" y="1393"/>
                </a:lnTo>
                <a:lnTo>
                  <a:pt x="1344" y="1394"/>
                </a:lnTo>
                <a:lnTo>
                  <a:pt x="1344" y="1396"/>
                </a:lnTo>
                <a:lnTo>
                  <a:pt x="1342" y="1396"/>
                </a:lnTo>
                <a:lnTo>
                  <a:pt x="1342" y="1397"/>
                </a:lnTo>
                <a:lnTo>
                  <a:pt x="1344" y="1399"/>
                </a:lnTo>
                <a:lnTo>
                  <a:pt x="1344" y="1400"/>
                </a:lnTo>
                <a:lnTo>
                  <a:pt x="1344" y="1400"/>
                </a:lnTo>
                <a:lnTo>
                  <a:pt x="1345" y="1401"/>
                </a:lnTo>
                <a:lnTo>
                  <a:pt x="1347" y="1401"/>
                </a:lnTo>
                <a:lnTo>
                  <a:pt x="1347" y="1403"/>
                </a:lnTo>
                <a:lnTo>
                  <a:pt x="1347" y="1404"/>
                </a:lnTo>
                <a:lnTo>
                  <a:pt x="1348" y="1404"/>
                </a:lnTo>
                <a:lnTo>
                  <a:pt x="1349" y="1406"/>
                </a:lnTo>
                <a:lnTo>
                  <a:pt x="1349" y="1407"/>
                </a:lnTo>
                <a:lnTo>
                  <a:pt x="1351" y="1407"/>
                </a:lnTo>
                <a:lnTo>
                  <a:pt x="1351" y="1409"/>
                </a:lnTo>
                <a:lnTo>
                  <a:pt x="1351" y="1410"/>
                </a:lnTo>
                <a:lnTo>
                  <a:pt x="1352" y="1410"/>
                </a:lnTo>
                <a:lnTo>
                  <a:pt x="1354" y="1410"/>
                </a:lnTo>
                <a:lnTo>
                  <a:pt x="1354" y="1412"/>
                </a:lnTo>
                <a:lnTo>
                  <a:pt x="1355" y="1412"/>
                </a:lnTo>
                <a:lnTo>
                  <a:pt x="1357" y="1413"/>
                </a:lnTo>
                <a:lnTo>
                  <a:pt x="1357" y="1415"/>
                </a:lnTo>
                <a:lnTo>
                  <a:pt x="1358" y="1415"/>
                </a:lnTo>
                <a:lnTo>
                  <a:pt x="1358" y="1416"/>
                </a:lnTo>
                <a:lnTo>
                  <a:pt x="1360" y="1416"/>
                </a:lnTo>
                <a:lnTo>
                  <a:pt x="1360" y="1418"/>
                </a:lnTo>
                <a:lnTo>
                  <a:pt x="1361" y="1418"/>
                </a:lnTo>
                <a:lnTo>
                  <a:pt x="1361" y="1419"/>
                </a:lnTo>
                <a:lnTo>
                  <a:pt x="1363" y="1419"/>
                </a:lnTo>
                <a:lnTo>
                  <a:pt x="1363" y="1421"/>
                </a:lnTo>
                <a:lnTo>
                  <a:pt x="1363" y="1422"/>
                </a:lnTo>
                <a:lnTo>
                  <a:pt x="1364" y="1422"/>
                </a:lnTo>
                <a:lnTo>
                  <a:pt x="1366" y="1422"/>
                </a:lnTo>
                <a:lnTo>
                  <a:pt x="1366" y="1424"/>
                </a:lnTo>
                <a:lnTo>
                  <a:pt x="1367" y="1424"/>
                </a:lnTo>
                <a:lnTo>
                  <a:pt x="1367" y="1425"/>
                </a:lnTo>
                <a:lnTo>
                  <a:pt x="1369" y="1425"/>
                </a:lnTo>
                <a:lnTo>
                  <a:pt x="1370" y="1425"/>
                </a:lnTo>
                <a:lnTo>
                  <a:pt x="1372" y="1426"/>
                </a:lnTo>
                <a:lnTo>
                  <a:pt x="1372" y="1428"/>
                </a:lnTo>
                <a:lnTo>
                  <a:pt x="1373" y="1428"/>
                </a:lnTo>
                <a:lnTo>
                  <a:pt x="1373" y="1429"/>
                </a:lnTo>
                <a:lnTo>
                  <a:pt x="1374" y="1429"/>
                </a:lnTo>
                <a:lnTo>
                  <a:pt x="1376" y="1429"/>
                </a:lnTo>
                <a:lnTo>
                  <a:pt x="1377" y="1429"/>
                </a:lnTo>
                <a:lnTo>
                  <a:pt x="1377" y="1431"/>
                </a:lnTo>
                <a:lnTo>
                  <a:pt x="1379" y="1431"/>
                </a:lnTo>
                <a:lnTo>
                  <a:pt x="1379" y="1432"/>
                </a:lnTo>
                <a:lnTo>
                  <a:pt x="1380" y="1432"/>
                </a:lnTo>
                <a:lnTo>
                  <a:pt x="1382" y="1434"/>
                </a:lnTo>
                <a:lnTo>
                  <a:pt x="1383" y="1435"/>
                </a:lnTo>
                <a:lnTo>
                  <a:pt x="1385" y="1435"/>
                </a:lnTo>
                <a:lnTo>
                  <a:pt x="1388" y="1437"/>
                </a:lnTo>
                <a:lnTo>
                  <a:pt x="1389" y="1437"/>
                </a:lnTo>
                <a:lnTo>
                  <a:pt x="1389" y="1437"/>
                </a:lnTo>
                <a:lnTo>
                  <a:pt x="1391" y="1437"/>
                </a:lnTo>
                <a:lnTo>
                  <a:pt x="1392" y="1437"/>
                </a:lnTo>
                <a:lnTo>
                  <a:pt x="1392" y="1438"/>
                </a:lnTo>
                <a:lnTo>
                  <a:pt x="1394" y="1438"/>
                </a:lnTo>
                <a:lnTo>
                  <a:pt x="1397" y="1440"/>
                </a:lnTo>
                <a:lnTo>
                  <a:pt x="1398" y="1441"/>
                </a:lnTo>
                <a:lnTo>
                  <a:pt x="1399" y="1441"/>
                </a:lnTo>
                <a:lnTo>
                  <a:pt x="1401" y="1441"/>
                </a:lnTo>
                <a:lnTo>
                  <a:pt x="1402" y="1441"/>
                </a:lnTo>
                <a:lnTo>
                  <a:pt x="1402" y="1443"/>
                </a:lnTo>
                <a:lnTo>
                  <a:pt x="1404" y="1443"/>
                </a:lnTo>
                <a:lnTo>
                  <a:pt x="1405" y="1444"/>
                </a:lnTo>
                <a:lnTo>
                  <a:pt x="1405" y="1446"/>
                </a:lnTo>
                <a:lnTo>
                  <a:pt x="1407" y="1446"/>
                </a:lnTo>
                <a:lnTo>
                  <a:pt x="1407" y="1447"/>
                </a:lnTo>
                <a:lnTo>
                  <a:pt x="1408" y="1447"/>
                </a:lnTo>
                <a:lnTo>
                  <a:pt x="1408" y="1449"/>
                </a:lnTo>
                <a:lnTo>
                  <a:pt x="1410" y="1449"/>
                </a:lnTo>
                <a:lnTo>
                  <a:pt x="1410" y="1450"/>
                </a:lnTo>
                <a:lnTo>
                  <a:pt x="1411" y="1450"/>
                </a:lnTo>
                <a:lnTo>
                  <a:pt x="1414" y="1452"/>
                </a:lnTo>
                <a:lnTo>
                  <a:pt x="1416" y="1452"/>
                </a:lnTo>
                <a:lnTo>
                  <a:pt x="1416" y="1453"/>
                </a:lnTo>
                <a:lnTo>
                  <a:pt x="1417" y="1453"/>
                </a:lnTo>
                <a:lnTo>
                  <a:pt x="1417" y="1454"/>
                </a:lnTo>
                <a:lnTo>
                  <a:pt x="1419" y="1454"/>
                </a:lnTo>
                <a:lnTo>
                  <a:pt x="1419" y="1456"/>
                </a:lnTo>
                <a:lnTo>
                  <a:pt x="1419" y="1457"/>
                </a:lnTo>
                <a:lnTo>
                  <a:pt x="1419" y="1459"/>
                </a:lnTo>
                <a:lnTo>
                  <a:pt x="1420" y="1459"/>
                </a:lnTo>
                <a:lnTo>
                  <a:pt x="1422" y="1460"/>
                </a:lnTo>
                <a:lnTo>
                  <a:pt x="1423" y="1460"/>
                </a:lnTo>
                <a:lnTo>
                  <a:pt x="1423" y="1462"/>
                </a:lnTo>
                <a:lnTo>
                  <a:pt x="1424" y="1462"/>
                </a:lnTo>
                <a:lnTo>
                  <a:pt x="1426" y="1463"/>
                </a:lnTo>
                <a:lnTo>
                  <a:pt x="1426" y="1465"/>
                </a:lnTo>
                <a:lnTo>
                  <a:pt x="1427" y="1465"/>
                </a:lnTo>
                <a:lnTo>
                  <a:pt x="1429" y="1465"/>
                </a:lnTo>
                <a:lnTo>
                  <a:pt x="1429" y="1466"/>
                </a:lnTo>
                <a:lnTo>
                  <a:pt x="1430" y="1466"/>
                </a:lnTo>
                <a:lnTo>
                  <a:pt x="1430" y="1468"/>
                </a:lnTo>
                <a:lnTo>
                  <a:pt x="1432" y="1468"/>
                </a:lnTo>
                <a:lnTo>
                  <a:pt x="1433" y="1469"/>
                </a:lnTo>
                <a:lnTo>
                  <a:pt x="1435" y="1469"/>
                </a:lnTo>
                <a:lnTo>
                  <a:pt x="1435" y="1471"/>
                </a:lnTo>
                <a:lnTo>
                  <a:pt x="1436" y="1471"/>
                </a:lnTo>
                <a:lnTo>
                  <a:pt x="1436" y="1472"/>
                </a:lnTo>
                <a:lnTo>
                  <a:pt x="1436" y="1472"/>
                </a:lnTo>
                <a:lnTo>
                  <a:pt x="1436" y="1474"/>
                </a:lnTo>
                <a:lnTo>
                  <a:pt x="1436" y="1475"/>
                </a:lnTo>
                <a:lnTo>
                  <a:pt x="1436" y="1477"/>
                </a:lnTo>
                <a:lnTo>
                  <a:pt x="1436" y="1478"/>
                </a:lnTo>
                <a:lnTo>
                  <a:pt x="1438" y="1478"/>
                </a:lnTo>
                <a:lnTo>
                  <a:pt x="1438" y="1479"/>
                </a:lnTo>
                <a:lnTo>
                  <a:pt x="1439" y="1481"/>
                </a:lnTo>
                <a:lnTo>
                  <a:pt x="1439" y="1482"/>
                </a:lnTo>
                <a:lnTo>
                  <a:pt x="1439" y="1484"/>
                </a:lnTo>
                <a:lnTo>
                  <a:pt x="1439" y="1485"/>
                </a:lnTo>
                <a:lnTo>
                  <a:pt x="1441" y="1487"/>
                </a:lnTo>
                <a:lnTo>
                  <a:pt x="1441" y="1488"/>
                </a:lnTo>
                <a:lnTo>
                  <a:pt x="1441" y="1490"/>
                </a:lnTo>
                <a:lnTo>
                  <a:pt x="1442" y="1490"/>
                </a:lnTo>
                <a:lnTo>
                  <a:pt x="1442" y="1491"/>
                </a:lnTo>
                <a:lnTo>
                  <a:pt x="1442" y="1493"/>
                </a:lnTo>
                <a:lnTo>
                  <a:pt x="1442" y="1494"/>
                </a:lnTo>
                <a:lnTo>
                  <a:pt x="1442" y="1496"/>
                </a:lnTo>
                <a:lnTo>
                  <a:pt x="1442" y="1497"/>
                </a:lnTo>
                <a:lnTo>
                  <a:pt x="1442" y="1499"/>
                </a:lnTo>
                <a:lnTo>
                  <a:pt x="1442" y="1500"/>
                </a:lnTo>
                <a:lnTo>
                  <a:pt x="1444" y="1500"/>
                </a:lnTo>
                <a:lnTo>
                  <a:pt x="1444" y="1502"/>
                </a:lnTo>
                <a:lnTo>
                  <a:pt x="1442" y="1502"/>
                </a:lnTo>
                <a:lnTo>
                  <a:pt x="1442" y="1503"/>
                </a:lnTo>
                <a:lnTo>
                  <a:pt x="1444" y="1503"/>
                </a:lnTo>
                <a:lnTo>
                  <a:pt x="1444" y="1505"/>
                </a:lnTo>
                <a:lnTo>
                  <a:pt x="1444" y="1506"/>
                </a:lnTo>
                <a:lnTo>
                  <a:pt x="1444" y="1507"/>
                </a:lnTo>
                <a:lnTo>
                  <a:pt x="1444" y="1507"/>
                </a:lnTo>
                <a:lnTo>
                  <a:pt x="1445" y="1507"/>
                </a:lnTo>
                <a:lnTo>
                  <a:pt x="1444" y="1509"/>
                </a:lnTo>
                <a:lnTo>
                  <a:pt x="1445" y="1509"/>
                </a:lnTo>
                <a:lnTo>
                  <a:pt x="1445" y="1510"/>
                </a:lnTo>
                <a:lnTo>
                  <a:pt x="1445" y="1512"/>
                </a:lnTo>
                <a:lnTo>
                  <a:pt x="1447" y="1513"/>
                </a:lnTo>
                <a:lnTo>
                  <a:pt x="1447" y="1515"/>
                </a:lnTo>
                <a:lnTo>
                  <a:pt x="1448" y="1515"/>
                </a:lnTo>
                <a:lnTo>
                  <a:pt x="1448" y="1516"/>
                </a:lnTo>
                <a:lnTo>
                  <a:pt x="1448" y="1518"/>
                </a:lnTo>
                <a:lnTo>
                  <a:pt x="1448" y="1519"/>
                </a:lnTo>
                <a:lnTo>
                  <a:pt x="1448" y="1521"/>
                </a:lnTo>
                <a:lnTo>
                  <a:pt x="1449" y="1521"/>
                </a:lnTo>
                <a:lnTo>
                  <a:pt x="1448" y="1522"/>
                </a:lnTo>
                <a:lnTo>
                  <a:pt x="1448" y="1524"/>
                </a:lnTo>
                <a:lnTo>
                  <a:pt x="1449" y="1525"/>
                </a:lnTo>
                <a:lnTo>
                  <a:pt x="1449" y="1527"/>
                </a:lnTo>
                <a:lnTo>
                  <a:pt x="1449" y="1528"/>
                </a:lnTo>
                <a:lnTo>
                  <a:pt x="1449" y="1530"/>
                </a:lnTo>
                <a:lnTo>
                  <a:pt x="1449" y="1531"/>
                </a:lnTo>
                <a:lnTo>
                  <a:pt x="1449" y="1532"/>
                </a:lnTo>
                <a:lnTo>
                  <a:pt x="1449" y="1534"/>
                </a:lnTo>
                <a:lnTo>
                  <a:pt x="1449" y="1535"/>
                </a:lnTo>
                <a:lnTo>
                  <a:pt x="1451" y="1537"/>
                </a:lnTo>
                <a:lnTo>
                  <a:pt x="1451" y="1538"/>
                </a:lnTo>
                <a:lnTo>
                  <a:pt x="1451" y="1540"/>
                </a:lnTo>
                <a:lnTo>
                  <a:pt x="1451" y="1541"/>
                </a:lnTo>
                <a:lnTo>
                  <a:pt x="1451" y="1543"/>
                </a:lnTo>
                <a:lnTo>
                  <a:pt x="1451" y="1543"/>
                </a:lnTo>
                <a:lnTo>
                  <a:pt x="1451" y="1544"/>
                </a:lnTo>
                <a:lnTo>
                  <a:pt x="1451" y="1546"/>
                </a:lnTo>
                <a:lnTo>
                  <a:pt x="1449" y="1546"/>
                </a:lnTo>
                <a:lnTo>
                  <a:pt x="1449" y="1547"/>
                </a:lnTo>
                <a:lnTo>
                  <a:pt x="1449" y="1549"/>
                </a:lnTo>
                <a:lnTo>
                  <a:pt x="1449" y="1550"/>
                </a:lnTo>
                <a:lnTo>
                  <a:pt x="1449" y="1552"/>
                </a:lnTo>
                <a:lnTo>
                  <a:pt x="1451" y="1552"/>
                </a:lnTo>
                <a:lnTo>
                  <a:pt x="1452" y="1552"/>
                </a:lnTo>
                <a:lnTo>
                  <a:pt x="1452" y="1553"/>
                </a:lnTo>
                <a:lnTo>
                  <a:pt x="1454" y="1553"/>
                </a:lnTo>
                <a:lnTo>
                  <a:pt x="1454" y="1555"/>
                </a:lnTo>
                <a:lnTo>
                  <a:pt x="1452" y="1556"/>
                </a:lnTo>
                <a:lnTo>
                  <a:pt x="1452" y="1558"/>
                </a:lnTo>
                <a:lnTo>
                  <a:pt x="1454" y="1559"/>
                </a:lnTo>
                <a:lnTo>
                  <a:pt x="1454" y="1560"/>
                </a:lnTo>
                <a:lnTo>
                  <a:pt x="1454" y="1562"/>
                </a:lnTo>
                <a:lnTo>
                  <a:pt x="1454" y="1563"/>
                </a:lnTo>
                <a:lnTo>
                  <a:pt x="1454" y="1565"/>
                </a:lnTo>
                <a:lnTo>
                  <a:pt x="1454" y="1566"/>
                </a:lnTo>
                <a:lnTo>
                  <a:pt x="1455" y="1566"/>
                </a:lnTo>
                <a:lnTo>
                  <a:pt x="1455" y="1568"/>
                </a:lnTo>
                <a:lnTo>
                  <a:pt x="1455" y="1569"/>
                </a:lnTo>
                <a:lnTo>
                  <a:pt x="1455" y="1571"/>
                </a:lnTo>
                <a:lnTo>
                  <a:pt x="1455" y="1572"/>
                </a:lnTo>
                <a:lnTo>
                  <a:pt x="1457" y="1572"/>
                </a:lnTo>
                <a:lnTo>
                  <a:pt x="1457" y="1574"/>
                </a:lnTo>
                <a:lnTo>
                  <a:pt x="1457" y="1575"/>
                </a:lnTo>
                <a:lnTo>
                  <a:pt x="1458" y="1577"/>
                </a:lnTo>
                <a:lnTo>
                  <a:pt x="1458" y="1578"/>
                </a:lnTo>
                <a:lnTo>
                  <a:pt x="1460" y="1578"/>
                </a:lnTo>
                <a:lnTo>
                  <a:pt x="1460" y="1578"/>
                </a:lnTo>
                <a:lnTo>
                  <a:pt x="1460" y="1580"/>
                </a:lnTo>
                <a:lnTo>
                  <a:pt x="1460" y="1581"/>
                </a:lnTo>
                <a:lnTo>
                  <a:pt x="1460" y="1583"/>
                </a:lnTo>
                <a:lnTo>
                  <a:pt x="1460" y="1584"/>
                </a:lnTo>
                <a:lnTo>
                  <a:pt x="1460" y="1585"/>
                </a:lnTo>
                <a:lnTo>
                  <a:pt x="1458" y="1585"/>
                </a:lnTo>
                <a:lnTo>
                  <a:pt x="1458" y="1587"/>
                </a:lnTo>
                <a:lnTo>
                  <a:pt x="1460" y="1587"/>
                </a:lnTo>
                <a:lnTo>
                  <a:pt x="1460" y="1588"/>
                </a:lnTo>
                <a:lnTo>
                  <a:pt x="1460" y="1590"/>
                </a:lnTo>
                <a:lnTo>
                  <a:pt x="1461" y="1591"/>
                </a:lnTo>
                <a:lnTo>
                  <a:pt x="1461" y="1593"/>
                </a:lnTo>
                <a:lnTo>
                  <a:pt x="1461" y="1594"/>
                </a:lnTo>
                <a:lnTo>
                  <a:pt x="1461" y="1596"/>
                </a:lnTo>
                <a:lnTo>
                  <a:pt x="1463" y="1596"/>
                </a:lnTo>
                <a:lnTo>
                  <a:pt x="1463" y="1597"/>
                </a:lnTo>
                <a:lnTo>
                  <a:pt x="1463" y="1599"/>
                </a:lnTo>
                <a:lnTo>
                  <a:pt x="1463" y="1600"/>
                </a:lnTo>
                <a:lnTo>
                  <a:pt x="1463" y="1602"/>
                </a:lnTo>
                <a:lnTo>
                  <a:pt x="1463" y="1603"/>
                </a:lnTo>
                <a:lnTo>
                  <a:pt x="1464" y="1605"/>
                </a:lnTo>
                <a:lnTo>
                  <a:pt x="1463" y="1605"/>
                </a:lnTo>
                <a:lnTo>
                  <a:pt x="1463" y="1606"/>
                </a:lnTo>
                <a:lnTo>
                  <a:pt x="1464" y="1606"/>
                </a:lnTo>
                <a:lnTo>
                  <a:pt x="1464" y="1608"/>
                </a:lnTo>
                <a:lnTo>
                  <a:pt x="1464" y="1609"/>
                </a:lnTo>
                <a:lnTo>
                  <a:pt x="1464" y="1610"/>
                </a:lnTo>
                <a:lnTo>
                  <a:pt x="1463" y="1610"/>
                </a:lnTo>
                <a:lnTo>
                  <a:pt x="1463" y="1612"/>
                </a:lnTo>
                <a:lnTo>
                  <a:pt x="1464" y="1613"/>
                </a:lnTo>
                <a:lnTo>
                  <a:pt x="1464" y="1613"/>
                </a:lnTo>
                <a:lnTo>
                  <a:pt x="1466" y="1615"/>
                </a:lnTo>
                <a:lnTo>
                  <a:pt x="1466" y="1616"/>
                </a:lnTo>
                <a:lnTo>
                  <a:pt x="1466" y="1618"/>
                </a:lnTo>
                <a:lnTo>
                  <a:pt x="1464" y="1618"/>
                </a:lnTo>
                <a:lnTo>
                  <a:pt x="1464" y="1619"/>
                </a:lnTo>
                <a:lnTo>
                  <a:pt x="1464" y="1621"/>
                </a:lnTo>
                <a:lnTo>
                  <a:pt x="1464" y="1622"/>
                </a:lnTo>
                <a:lnTo>
                  <a:pt x="1466" y="1624"/>
                </a:lnTo>
                <a:lnTo>
                  <a:pt x="1464" y="1625"/>
                </a:lnTo>
                <a:lnTo>
                  <a:pt x="1466" y="1625"/>
                </a:lnTo>
                <a:lnTo>
                  <a:pt x="1466" y="1627"/>
                </a:lnTo>
                <a:lnTo>
                  <a:pt x="1466" y="1628"/>
                </a:lnTo>
                <a:lnTo>
                  <a:pt x="1466" y="1630"/>
                </a:lnTo>
                <a:lnTo>
                  <a:pt x="1466" y="1631"/>
                </a:lnTo>
                <a:lnTo>
                  <a:pt x="1466" y="1633"/>
                </a:lnTo>
                <a:lnTo>
                  <a:pt x="1466" y="1634"/>
                </a:lnTo>
                <a:lnTo>
                  <a:pt x="1466" y="1636"/>
                </a:lnTo>
                <a:lnTo>
                  <a:pt x="1466" y="1637"/>
                </a:lnTo>
                <a:lnTo>
                  <a:pt x="1464" y="1637"/>
                </a:lnTo>
                <a:lnTo>
                  <a:pt x="1466" y="1638"/>
                </a:lnTo>
                <a:lnTo>
                  <a:pt x="1466" y="1640"/>
                </a:lnTo>
                <a:lnTo>
                  <a:pt x="1466" y="1641"/>
                </a:lnTo>
                <a:lnTo>
                  <a:pt x="1467" y="1641"/>
                </a:lnTo>
                <a:lnTo>
                  <a:pt x="1467" y="1643"/>
                </a:lnTo>
                <a:lnTo>
                  <a:pt x="1469" y="1644"/>
                </a:lnTo>
                <a:lnTo>
                  <a:pt x="1470" y="1644"/>
                </a:lnTo>
                <a:lnTo>
                  <a:pt x="1470" y="1646"/>
                </a:lnTo>
                <a:lnTo>
                  <a:pt x="1470" y="1647"/>
                </a:lnTo>
                <a:lnTo>
                  <a:pt x="1470" y="1649"/>
                </a:lnTo>
                <a:lnTo>
                  <a:pt x="1472" y="1649"/>
                </a:lnTo>
                <a:lnTo>
                  <a:pt x="1472" y="1649"/>
                </a:lnTo>
                <a:lnTo>
                  <a:pt x="1472" y="1650"/>
                </a:lnTo>
                <a:lnTo>
                  <a:pt x="1473" y="1652"/>
                </a:lnTo>
                <a:lnTo>
                  <a:pt x="1473" y="1653"/>
                </a:lnTo>
                <a:lnTo>
                  <a:pt x="1473" y="1655"/>
                </a:lnTo>
                <a:lnTo>
                  <a:pt x="1473" y="1656"/>
                </a:lnTo>
                <a:lnTo>
                  <a:pt x="1473" y="1658"/>
                </a:lnTo>
                <a:lnTo>
                  <a:pt x="1473" y="1659"/>
                </a:lnTo>
                <a:lnTo>
                  <a:pt x="1472" y="1659"/>
                </a:lnTo>
                <a:lnTo>
                  <a:pt x="1472" y="1661"/>
                </a:lnTo>
                <a:lnTo>
                  <a:pt x="1472" y="1662"/>
                </a:lnTo>
                <a:lnTo>
                  <a:pt x="1472" y="1663"/>
                </a:lnTo>
                <a:lnTo>
                  <a:pt x="1472" y="1665"/>
                </a:lnTo>
                <a:lnTo>
                  <a:pt x="1473" y="1666"/>
                </a:lnTo>
                <a:lnTo>
                  <a:pt x="1473" y="1668"/>
                </a:lnTo>
                <a:lnTo>
                  <a:pt x="1474" y="1668"/>
                </a:lnTo>
                <a:lnTo>
                  <a:pt x="1474" y="1669"/>
                </a:lnTo>
                <a:lnTo>
                  <a:pt x="1474" y="1671"/>
                </a:lnTo>
                <a:lnTo>
                  <a:pt x="1476" y="1672"/>
                </a:lnTo>
                <a:lnTo>
                  <a:pt x="1476" y="1674"/>
                </a:lnTo>
                <a:lnTo>
                  <a:pt x="1477" y="1677"/>
                </a:lnTo>
                <a:lnTo>
                  <a:pt x="1477" y="1678"/>
                </a:lnTo>
                <a:lnTo>
                  <a:pt x="1477" y="1680"/>
                </a:lnTo>
                <a:lnTo>
                  <a:pt x="1479" y="1681"/>
                </a:lnTo>
                <a:lnTo>
                  <a:pt x="1480" y="1683"/>
                </a:lnTo>
                <a:lnTo>
                  <a:pt x="1480" y="1684"/>
                </a:lnTo>
                <a:lnTo>
                  <a:pt x="1480" y="1684"/>
                </a:lnTo>
                <a:lnTo>
                  <a:pt x="1482" y="1684"/>
                </a:lnTo>
                <a:lnTo>
                  <a:pt x="1482" y="1686"/>
                </a:lnTo>
                <a:lnTo>
                  <a:pt x="1482" y="1687"/>
                </a:lnTo>
                <a:lnTo>
                  <a:pt x="1482" y="1689"/>
                </a:lnTo>
                <a:lnTo>
                  <a:pt x="1483" y="1689"/>
                </a:lnTo>
                <a:lnTo>
                  <a:pt x="1483" y="1690"/>
                </a:lnTo>
                <a:lnTo>
                  <a:pt x="1483" y="1691"/>
                </a:lnTo>
                <a:lnTo>
                  <a:pt x="1485" y="1691"/>
                </a:lnTo>
                <a:lnTo>
                  <a:pt x="1485" y="1693"/>
                </a:lnTo>
                <a:lnTo>
                  <a:pt x="1485" y="1694"/>
                </a:lnTo>
                <a:lnTo>
                  <a:pt x="1486" y="1694"/>
                </a:lnTo>
                <a:lnTo>
                  <a:pt x="1486" y="1696"/>
                </a:lnTo>
                <a:lnTo>
                  <a:pt x="1486" y="1697"/>
                </a:lnTo>
                <a:lnTo>
                  <a:pt x="1486" y="1699"/>
                </a:lnTo>
                <a:lnTo>
                  <a:pt x="1486" y="1700"/>
                </a:lnTo>
                <a:lnTo>
                  <a:pt x="1486" y="1702"/>
                </a:lnTo>
                <a:lnTo>
                  <a:pt x="1486" y="1703"/>
                </a:lnTo>
                <a:lnTo>
                  <a:pt x="1486" y="1705"/>
                </a:lnTo>
                <a:lnTo>
                  <a:pt x="1486" y="1706"/>
                </a:lnTo>
                <a:lnTo>
                  <a:pt x="1488" y="1706"/>
                </a:lnTo>
                <a:lnTo>
                  <a:pt x="1488" y="1708"/>
                </a:lnTo>
                <a:lnTo>
                  <a:pt x="1488" y="1709"/>
                </a:lnTo>
                <a:lnTo>
                  <a:pt x="1489" y="1709"/>
                </a:lnTo>
                <a:lnTo>
                  <a:pt x="1489" y="1711"/>
                </a:lnTo>
                <a:lnTo>
                  <a:pt x="1489" y="1712"/>
                </a:lnTo>
                <a:lnTo>
                  <a:pt x="1491" y="1712"/>
                </a:lnTo>
                <a:lnTo>
                  <a:pt x="1491" y="1714"/>
                </a:lnTo>
                <a:lnTo>
                  <a:pt x="1489" y="1714"/>
                </a:lnTo>
                <a:lnTo>
                  <a:pt x="1489" y="1715"/>
                </a:lnTo>
                <a:lnTo>
                  <a:pt x="1489" y="1716"/>
                </a:lnTo>
                <a:lnTo>
                  <a:pt x="1489" y="1718"/>
                </a:lnTo>
                <a:lnTo>
                  <a:pt x="1489" y="1719"/>
                </a:lnTo>
                <a:lnTo>
                  <a:pt x="1489" y="1719"/>
                </a:lnTo>
                <a:lnTo>
                  <a:pt x="1491" y="1721"/>
                </a:lnTo>
                <a:lnTo>
                  <a:pt x="1491" y="1722"/>
                </a:lnTo>
                <a:lnTo>
                  <a:pt x="1491" y="1724"/>
                </a:lnTo>
                <a:lnTo>
                  <a:pt x="1491" y="1725"/>
                </a:lnTo>
                <a:lnTo>
                  <a:pt x="1492" y="1727"/>
                </a:lnTo>
                <a:lnTo>
                  <a:pt x="1492" y="1728"/>
                </a:lnTo>
                <a:lnTo>
                  <a:pt x="1492" y="1730"/>
                </a:lnTo>
                <a:lnTo>
                  <a:pt x="1492" y="1731"/>
                </a:lnTo>
                <a:lnTo>
                  <a:pt x="1492" y="1733"/>
                </a:lnTo>
                <a:lnTo>
                  <a:pt x="1492" y="1734"/>
                </a:lnTo>
                <a:lnTo>
                  <a:pt x="1492" y="1736"/>
                </a:lnTo>
                <a:lnTo>
                  <a:pt x="1491" y="1736"/>
                </a:lnTo>
                <a:lnTo>
                  <a:pt x="1491" y="1737"/>
                </a:lnTo>
                <a:lnTo>
                  <a:pt x="1491" y="1739"/>
                </a:lnTo>
                <a:lnTo>
                  <a:pt x="1492" y="1739"/>
                </a:lnTo>
                <a:lnTo>
                  <a:pt x="1491" y="1740"/>
                </a:lnTo>
                <a:lnTo>
                  <a:pt x="1491" y="1742"/>
                </a:lnTo>
                <a:lnTo>
                  <a:pt x="1492" y="1743"/>
                </a:lnTo>
                <a:lnTo>
                  <a:pt x="1492" y="1744"/>
                </a:lnTo>
                <a:lnTo>
                  <a:pt x="1492" y="1746"/>
                </a:lnTo>
                <a:lnTo>
                  <a:pt x="1492" y="1747"/>
                </a:lnTo>
                <a:lnTo>
                  <a:pt x="1492" y="1749"/>
                </a:lnTo>
                <a:lnTo>
                  <a:pt x="1492" y="1750"/>
                </a:lnTo>
                <a:lnTo>
                  <a:pt x="1494" y="1752"/>
                </a:lnTo>
                <a:lnTo>
                  <a:pt x="1494" y="1753"/>
                </a:lnTo>
                <a:lnTo>
                  <a:pt x="1494" y="1755"/>
                </a:lnTo>
                <a:lnTo>
                  <a:pt x="1494" y="1755"/>
                </a:lnTo>
                <a:lnTo>
                  <a:pt x="1494" y="1756"/>
                </a:lnTo>
                <a:lnTo>
                  <a:pt x="1494" y="1758"/>
                </a:lnTo>
                <a:lnTo>
                  <a:pt x="1492" y="1756"/>
                </a:lnTo>
                <a:lnTo>
                  <a:pt x="1492" y="1758"/>
                </a:lnTo>
                <a:lnTo>
                  <a:pt x="1492" y="1759"/>
                </a:lnTo>
                <a:lnTo>
                  <a:pt x="1494" y="1759"/>
                </a:lnTo>
                <a:lnTo>
                  <a:pt x="1494" y="1762"/>
                </a:lnTo>
                <a:lnTo>
                  <a:pt x="1495" y="1762"/>
                </a:lnTo>
                <a:lnTo>
                  <a:pt x="1495" y="1764"/>
                </a:lnTo>
                <a:lnTo>
                  <a:pt x="1495" y="1765"/>
                </a:lnTo>
                <a:lnTo>
                  <a:pt x="1494" y="1767"/>
                </a:lnTo>
                <a:lnTo>
                  <a:pt x="1492" y="1767"/>
                </a:lnTo>
                <a:lnTo>
                  <a:pt x="1492" y="1765"/>
                </a:lnTo>
                <a:lnTo>
                  <a:pt x="1491" y="1765"/>
                </a:lnTo>
                <a:lnTo>
                  <a:pt x="1491" y="1767"/>
                </a:lnTo>
                <a:lnTo>
                  <a:pt x="1491" y="1768"/>
                </a:lnTo>
                <a:lnTo>
                  <a:pt x="1492" y="1769"/>
                </a:lnTo>
                <a:lnTo>
                  <a:pt x="1492" y="1771"/>
                </a:lnTo>
                <a:lnTo>
                  <a:pt x="1492" y="1772"/>
                </a:lnTo>
                <a:lnTo>
                  <a:pt x="1494" y="1772"/>
                </a:lnTo>
                <a:lnTo>
                  <a:pt x="1494" y="1774"/>
                </a:lnTo>
                <a:lnTo>
                  <a:pt x="1495" y="1774"/>
                </a:lnTo>
                <a:lnTo>
                  <a:pt x="1497" y="1775"/>
                </a:lnTo>
                <a:lnTo>
                  <a:pt x="1497" y="1777"/>
                </a:lnTo>
                <a:lnTo>
                  <a:pt x="1498" y="1778"/>
                </a:lnTo>
                <a:lnTo>
                  <a:pt x="1499" y="1780"/>
                </a:lnTo>
                <a:lnTo>
                  <a:pt x="1499" y="1781"/>
                </a:lnTo>
                <a:lnTo>
                  <a:pt x="1499" y="1783"/>
                </a:lnTo>
                <a:lnTo>
                  <a:pt x="1499" y="1784"/>
                </a:lnTo>
                <a:lnTo>
                  <a:pt x="1501" y="1784"/>
                </a:lnTo>
                <a:lnTo>
                  <a:pt x="1501" y="1786"/>
                </a:lnTo>
                <a:lnTo>
                  <a:pt x="1501" y="1787"/>
                </a:lnTo>
                <a:lnTo>
                  <a:pt x="1502" y="1787"/>
                </a:lnTo>
                <a:lnTo>
                  <a:pt x="1502" y="1789"/>
                </a:lnTo>
                <a:lnTo>
                  <a:pt x="1504" y="1789"/>
                </a:lnTo>
                <a:lnTo>
                  <a:pt x="1507" y="1792"/>
                </a:lnTo>
                <a:lnTo>
                  <a:pt x="1508" y="1793"/>
                </a:lnTo>
                <a:lnTo>
                  <a:pt x="1510" y="1795"/>
                </a:lnTo>
                <a:lnTo>
                  <a:pt x="1510" y="1796"/>
                </a:lnTo>
                <a:lnTo>
                  <a:pt x="1511" y="1796"/>
                </a:lnTo>
                <a:lnTo>
                  <a:pt x="1511" y="1797"/>
                </a:lnTo>
                <a:lnTo>
                  <a:pt x="1511" y="1799"/>
                </a:lnTo>
                <a:lnTo>
                  <a:pt x="1513" y="1800"/>
                </a:lnTo>
                <a:lnTo>
                  <a:pt x="1513" y="1802"/>
                </a:lnTo>
                <a:lnTo>
                  <a:pt x="1511" y="1803"/>
                </a:lnTo>
                <a:lnTo>
                  <a:pt x="1513" y="1803"/>
                </a:lnTo>
                <a:lnTo>
                  <a:pt x="1513" y="1805"/>
                </a:lnTo>
                <a:lnTo>
                  <a:pt x="1513" y="1806"/>
                </a:lnTo>
                <a:lnTo>
                  <a:pt x="1513" y="1806"/>
                </a:lnTo>
                <a:lnTo>
                  <a:pt x="1511" y="1806"/>
                </a:lnTo>
                <a:lnTo>
                  <a:pt x="1511" y="1808"/>
                </a:lnTo>
                <a:lnTo>
                  <a:pt x="1511" y="1809"/>
                </a:lnTo>
                <a:lnTo>
                  <a:pt x="1511" y="1811"/>
                </a:lnTo>
                <a:lnTo>
                  <a:pt x="1513" y="1811"/>
                </a:lnTo>
                <a:lnTo>
                  <a:pt x="1513" y="1812"/>
                </a:lnTo>
                <a:lnTo>
                  <a:pt x="1513" y="1814"/>
                </a:lnTo>
                <a:lnTo>
                  <a:pt x="1513" y="1815"/>
                </a:lnTo>
                <a:lnTo>
                  <a:pt x="1513" y="1815"/>
                </a:lnTo>
                <a:lnTo>
                  <a:pt x="1513" y="1817"/>
                </a:lnTo>
                <a:lnTo>
                  <a:pt x="1514" y="1817"/>
                </a:lnTo>
                <a:lnTo>
                  <a:pt x="1513" y="1818"/>
                </a:lnTo>
                <a:lnTo>
                  <a:pt x="1514" y="1818"/>
                </a:lnTo>
                <a:lnTo>
                  <a:pt x="1514" y="1820"/>
                </a:lnTo>
                <a:lnTo>
                  <a:pt x="1514" y="1821"/>
                </a:lnTo>
                <a:lnTo>
                  <a:pt x="1514" y="1822"/>
                </a:lnTo>
                <a:lnTo>
                  <a:pt x="1514" y="1824"/>
                </a:lnTo>
                <a:lnTo>
                  <a:pt x="1516" y="1824"/>
                </a:lnTo>
                <a:lnTo>
                  <a:pt x="1516" y="1825"/>
                </a:lnTo>
                <a:lnTo>
                  <a:pt x="1517" y="1827"/>
                </a:lnTo>
                <a:lnTo>
                  <a:pt x="1519" y="1827"/>
                </a:lnTo>
                <a:lnTo>
                  <a:pt x="1519" y="1828"/>
                </a:lnTo>
                <a:lnTo>
                  <a:pt x="1520" y="1828"/>
                </a:lnTo>
                <a:lnTo>
                  <a:pt x="1520" y="1830"/>
                </a:lnTo>
                <a:lnTo>
                  <a:pt x="1522" y="1831"/>
                </a:lnTo>
                <a:lnTo>
                  <a:pt x="1523" y="1831"/>
                </a:lnTo>
                <a:lnTo>
                  <a:pt x="1523" y="1833"/>
                </a:lnTo>
                <a:lnTo>
                  <a:pt x="1524" y="1834"/>
                </a:lnTo>
                <a:lnTo>
                  <a:pt x="1523" y="1836"/>
                </a:lnTo>
                <a:lnTo>
                  <a:pt x="1522" y="1836"/>
                </a:lnTo>
                <a:lnTo>
                  <a:pt x="1522" y="1837"/>
                </a:lnTo>
                <a:lnTo>
                  <a:pt x="1522" y="1839"/>
                </a:lnTo>
                <a:lnTo>
                  <a:pt x="1523" y="1839"/>
                </a:lnTo>
                <a:lnTo>
                  <a:pt x="1523" y="1840"/>
                </a:lnTo>
                <a:lnTo>
                  <a:pt x="1523" y="1842"/>
                </a:lnTo>
                <a:lnTo>
                  <a:pt x="1523" y="1843"/>
                </a:lnTo>
                <a:lnTo>
                  <a:pt x="1523" y="1845"/>
                </a:lnTo>
                <a:lnTo>
                  <a:pt x="1524" y="1845"/>
                </a:lnTo>
                <a:lnTo>
                  <a:pt x="1524" y="1846"/>
                </a:lnTo>
                <a:lnTo>
                  <a:pt x="1526" y="1846"/>
                </a:lnTo>
                <a:lnTo>
                  <a:pt x="1526" y="1848"/>
                </a:lnTo>
                <a:lnTo>
                  <a:pt x="1526" y="1849"/>
                </a:lnTo>
                <a:lnTo>
                  <a:pt x="1527" y="1849"/>
                </a:lnTo>
                <a:lnTo>
                  <a:pt x="1527" y="1850"/>
                </a:lnTo>
                <a:lnTo>
                  <a:pt x="1527" y="1852"/>
                </a:lnTo>
                <a:lnTo>
                  <a:pt x="1529" y="1853"/>
                </a:lnTo>
                <a:lnTo>
                  <a:pt x="1527" y="1853"/>
                </a:lnTo>
                <a:lnTo>
                  <a:pt x="1527" y="1855"/>
                </a:lnTo>
                <a:lnTo>
                  <a:pt x="1529" y="1855"/>
                </a:lnTo>
                <a:lnTo>
                  <a:pt x="1529" y="1856"/>
                </a:lnTo>
                <a:lnTo>
                  <a:pt x="1530" y="1858"/>
                </a:lnTo>
                <a:lnTo>
                  <a:pt x="1532" y="1859"/>
                </a:lnTo>
                <a:lnTo>
                  <a:pt x="1532" y="1858"/>
                </a:lnTo>
                <a:moveTo>
                  <a:pt x="1554" y="1899"/>
                </a:moveTo>
                <a:lnTo>
                  <a:pt x="1552" y="1898"/>
                </a:lnTo>
                <a:lnTo>
                  <a:pt x="1554" y="1898"/>
                </a:lnTo>
                <a:lnTo>
                  <a:pt x="1554" y="1899"/>
                </a:lnTo>
                <a:moveTo>
                  <a:pt x="1648" y="2001"/>
                </a:moveTo>
                <a:lnTo>
                  <a:pt x="1648" y="1999"/>
                </a:lnTo>
                <a:lnTo>
                  <a:pt x="1649" y="2001"/>
                </a:lnTo>
                <a:lnTo>
                  <a:pt x="1648" y="2001"/>
                </a:lnTo>
                <a:moveTo>
                  <a:pt x="1652" y="2002"/>
                </a:moveTo>
                <a:lnTo>
                  <a:pt x="1651" y="2002"/>
                </a:lnTo>
                <a:lnTo>
                  <a:pt x="1651" y="2001"/>
                </a:lnTo>
                <a:lnTo>
                  <a:pt x="1652" y="2001"/>
                </a:lnTo>
                <a:lnTo>
                  <a:pt x="1652" y="2002"/>
                </a:lnTo>
                <a:moveTo>
                  <a:pt x="1649" y="1951"/>
                </a:moveTo>
                <a:lnTo>
                  <a:pt x="1649" y="1952"/>
                </a:lnTo>
                <a:lnTo>
                  <a:pt x="1651" y="1952"/>
                </a:lnTo>
                <a:lnTo>
                  <a:pt x="1651" y="1953"/>
                </a:lnTo>
                <a:lnTo>
                  <a:pt x="1649" y="1952"/>
                </a:lnTo>
                <a:lnTo>
                  <a:pt x="1648" y="1951"/>
                </a:lnTo>
                <a:lnTo>
                  <a:pt x="1649" y="1951"/>
                </a:lnTo>
                <a:moveTo>
                  <a:pt x="1648" y="1993"/>
                </a:moveTo>
                <a:lnTo>
                  <a:pt x="1648" y="1992"/>
                </a:lnTo>
                <a:lnTo>
                  <a:pt x="1649" y="1992"/>
                </a:lnTo>
                <a:lnTo>
                  <a:pt x="1651" y="1992"/>
                </a:lnTo>
                <a:lnTo>
                  <a:pt x="1652" y="1993"/>
                </a:lnTo>
                <a:lnTo>
                  <a:pt x="1652" y="1995"/>
                </a:lnTo>
                <a:lnTo>
                  <a:pt x="1652" y="1996"/>
                </a:lnTo>
                <a:lnTo>
                  <a:pt x="1651" y="1996"/>
                </a:lnTo>
                <a:lnTo>
                  <a:pt x="1651" y="1998"/>
                </a:lnTo>
                <a:lnTo>
                  <a:pt x="1649" y="1998"/>
                </a:lnTo>
                <a:lnTo>
                  <a:pt x="1648" y="1998"/>
                </a:lnTo>
                <a:lnTo>
                  <a:pt x="1646" y="1998"/>
                </a:lnTo>
                <a:lnTo>
                  <a:pt x="1645" y="1998"/>
                </a:lnTo>
                <a:lnTo>
                  <a:pt x="1645" y="1996"/>
                </a:lnTo>
                <a:lnTo>
                  <a:pt x="1646" y="1995"/>
                </a:lnTo>
                <a:lnTo>
                  <a:pt x="1646" y="1993"/>
                </a:lnTo>
                <a:lnTo>
                  <a:pt x="1648" y="1993"/>
                </a:lnTo>
                <a:moveTo>
                  <a:pt x="1645" y="1952"/>
                </a:moveTo>
                <a:lnTo>
                  <a:pt x="1646" y="1952"/>
                </a:lnTo>
                <a:lnTo>
                  <a:pt x="1646" y="1953"/>
                </a:lnTo>
                <a:lnTo>
                  <a:pt x="1645" y="1953"/>
                </a:lnTo>
                <a:lnTo>
                  <a:pt x="1645" y="1952"/>
                </a:lnTo>
                <a:moveTo>
                  <a:pt x="1623" y="1974"/>
                </a:moveTo>
                <a:lnTo>
                  <a:pt x="1624" y="1976"/>
                </a:lnTo>
                <a:lnTo>
                  <a:pt x="1623" y="1976"/>
                </a:lnTo>
                <a:lnTo>
                  <a:pt x="1623" y="1974"/>
                </a:lnTo>
                <a:moveTo>
                  <a:pt x="1623" y="1979"/>
                </a:moveTo>
                <a:lnTo>
                  <a:pt x="1623" y="1977"/>
                </a:lnTo>
                <a:lnTo>
                  <a:pt x="1624" y="1977"/>
                </a:lnTo>
                <a:lnTo>
                  <a:pt x="1626" y="1977"/>
                </a:lnTo>
                <a:lnTo>
                  <a:pt x="1627" y="1977"/>
                </a:lnTo>
                <a:lnTo>
                  <a:pt x="1627" y="1979"/>
                </a:lnTo>
                <a:lnTo>
                  <a:pt x="1629" y="1979"/>
                </a:lnTo>
                <a:lnTo>
                  <a:pt x="1629" y="1980"/>
                </a:lnTo>
                <a:lnTo>
                  <a:pt x="1627" y="1980"/>
                </a:lnTo>
                <a:lnTo>
                  <a:pt x="1626" y="1980"/>
                </a:lnTo>
                <a:lnTo>
                  <a:pt x="1626" y="1981"/>
                </a:lnTo>
                <a:lnTo>
                  <a:pt x="1624" y="1981"/>
                </a:lnTo>
                <a:lnTo>
                  <a:pt x="1623" y="1981"/>
                </a:lnTo>
                <a:lnTo>
                  <a:pt x="1623" y="1980"/>
                </a:lnTo>
                <a:lnTo>
                  <a:pt x="1621" y="1980"/>
                </a:lnTo>
                <a:lnTo>
                  <a:pt x="1621" y="1979"/>
                </a:lnTo>
                <a:lnTo>
                  <a:pt x="1623" y="1979"/>
                </a:lnTo>
                <a:moveTo>
                  <a:pt x="1621" y="1976"/>
                </a:moveTo>
                <a:lnTo>
                  <a:pt x="1621" y="1977"/>
                </a:lnTo>
                <a:lnTo>
                  <a:pt x="1620" y="1976"/>
                </a:lnTo>
                <a:lnTo>
                  <a:pt x="1621" y="1976"/>
                </a:lnTo>
                <a:moveTo>
                  <a:pt x="1619" y="1973"/>
                </a:moveTo>
                <a:lnTo>
                  <a:pt x="1620" y="1974"/>
                </a:lnTo>
                <a:lnTo>
                  <a:pt x="1619" y="1974"/>
                </a:lnTo>
                <a:lnTo>
                  <a:pt x="1619" y="1973"/>
                </a:lnTo>
                <a:moveTo>
                  <a:pt x="1636" y="1797"/>
                </a:moveTo>
                <a:lnTo>
                  <a:pt x="1638" y="1799"/>
                </a:lnTo>
                <a:lnTo>
                  <a:pt x="1636" y="1799"/>
                </a:lnTo>
                <a:lnTo>
                  <a:pt x="1636" y="1797"/>
                </a:lnTo>
                <a:moveTo>
                  <a:pt x="1742" y="1628"/>
                </a:moveTo>
                <a:lnTo>
                  <a:pt x="1742" y="1630"/>
                </a:lnTo>
                <a:lnTo>
                  <a:pt x="1741" y="1628"/>
                </a:lnTo>
                <a:lnTo>
                  <a:pt x="1742" y="1628"/>
                </a:lnTo>
                <a:moveTo>
                  <a:pt x="1832" y="1376"/>
                </a:moveTo>
                <a:lnTo>
                  <a:pt x="1833" y="1376"/>
                </a:lnTo>
                <a:lnTo>
                  <a:pt x="1833" y="1378"/>
                </a:lnTo>
                <a:lnTo>
                  <a:pt x="1832" y="1378"/>
                </a:lnTo>
                <a:lnTo>
                  <a:pt x="1832" y="1376"/>
                </a:lnTo>
                <a:moveTo>
                  <a:pt x="1795" y="1540"/>
                </a:moveTo>
                <a:lnTo>
                  <a:pt x="1795" y="1540"/>
                </a:lnTo>
                <a:lnTo>
                  <a:pt x="1796" y="1540"/>
                </a:lnTo>
                <a:lnTo>
                  <a:pt x="1798" y="1540"/>
                </a:lnTo>
                <a:lnTo>
                  <a:pt x="1798" y="1541"/>
                </a:lnTo>
                <a:lnTo>
                  <a:pt x="1796" y="1541"/>
                </a:lnTo>
                <a:lnTo>
                  <a:pt x="1796" y="1543"/>
                </a:lnTo>
                <a:lnTo>
                  <a:pt x="1795" y="1543"/>
                </a:lnTo>
                <a:lnTo>
                  <a:pt x="1795" y="1541"/>
                </a:lnTo>
                <a:lnTo>
                  <a:pt x="1795" y="1540"/>
                </a:lnTo>
                <a:moveTo>
                  <a:pt x="1749" y="1207"/>
                </a:moveTo>
                <a:lnTo>
                  <a:pt x="1751" y="1207"/>
                </a:lnTo>
                <a:lnTo>
                  <a:pt x="1749" y="1209"/>
                </a:lnTo>
                <a:lnTo>
                  <a:pt x="1749" y="1207"/>
                </a:lnTo>
                <a:moveTo>
                  <a:pt x="1748" y="1222"/>
                </a:moveTo>
                <a:lnTo>
                  <a:pt x="1748" y="1220"/>
                </a:lnTo>
                <a:lnTo>
                  <a:pt x="1749" y="1220"/>
                </a:lnTo>
                <a:lnTo>
                  <a:pt x="1749" y="1219"/>
                </a:lnTo>
                <a:lnTo>
                  <a:pt x="1748" y="1219"/>
                </a:lnTo>
                <a:lnTo>
                  <a:pt x="1748" y="1217"/>
                </a:lnTo>
                <a:lnTo>
                  <a:pt x="1749" y="1216"/>
                </a:lnTo>
                <a:lnTo>
                  <a:pt x="1749" y="1217"/>
                </a:lnTo>
                <a:lnTo>
                  <a:pt x="1749" y="1219"/>
                </a:lnTo>
                <a:lnTo>
                  <a:pt x="1751" y="1219"/>
                </a:lnTo>
                <a:lnTo>
                  <a:pt x="1749" y="1220"/>
                </a:lnTo>
                <a:lnTo>
                  <a:pt x="1749" y="1222"/>
                </a:lnTo>
                <a:lnTo>
                  <a:pt x="1748" y="1222"/>
                </a:lnTo>
                <a:lnTo>
                  <a:pt x="1748" y="1223"/>
                </a:lnTo>
                <a:lnTo>
                  <a:pt x="1746" y="1222"/>
                </a:lnTo>
                <a:lnTo>
                  <a:pt x="1748" y="1222"/>
                </a:lnTo>
                <a:moveTo>
                  <a:pt x="1664" y="1187"/>
                </a:moveTo>
                <a:lnTo>
                  <a:pt x="1666" y="1187"/>
                </a:lnTo>
                <a:lnTo>
                  <a:pt x="1667" y="1187"/>
                </a:lnTo>
                <a:lnTo>
                  <a:pt x="1669" y="1187"/>
                </a:lnTo>
                <a:lnTo>
                  <a:pt x="1669" y="1188"/>
                </a:lnTo>
                <a:lnTo>
                  <a:pt x="1667" y="1188"/>
                </a:lnTo>
                <a:lnTo>
                  <a:pt x="1666" y="1187"/>
                </a:lnTo>
                <a:lnTo>
                  <a:pt x="1666" y="1188"/>
                </a:lnTo>
                <a:lnTo>
                  <a:pt x="1664" y="1188"/>
                </a:lnTo>
                <a:lnTo>
                  <a:pt x="1664" y="1187"/>
                </a:lnTo>
                <a:moveTo>
                  <a:pt x="1666" y="1198"/>
                </a:moveTo>
                <a:lnTo>
                  <a:pt x="1666" y="1200"/>
                </a:lnTo>
                <a:lnTo>
                  <a:pt x="1667" y="1198"/>
                </a:lnTo>
                <a:lnTo>
                  <a:pt x="1667" y="1197"/>
                </a:lnTo>
                <a:lnTo>
                  <a:pt x="1667" y="1195"/>
                </a:lnTo>
                <a:lnTo>
                  <a:pt x="1667" y="1194"/>
                </a:lnTo>
                <a:lnTo>
                  <a:pt x="1666" y="1194"/>
                </a:lnTo>
                <a:lnTo>
                  <a:pt x="1666" y="1192"/>
                </a:lnTo>
                <a:lnTo>
                  <a:pt x="1667" y="1192"/>
                </a:lnTo>
                <a:lnTo>
                  <a:pt x="1669" y="1195"/>
                </a:lnTo>
                <a:lnTo>
                  <a:pt x="1669" y="1197"/>
                </a:lnTo>
                <a:lnTo>
                  <a:pt x="1669" y="1198"/>
                </a:lnTo>
                <a:lnTo>
                  <a:pt x="1671" y="1198"/>
                </a:lnTo>
                <a:lnTo>
                  <a:pt x="1673" y="1198"/>
                </a:lnTo>
                <a:lnTo>
                  <a:pt x="1673" y="1197"/>
                </a:lnTo>
                <a:lnTo>
                  <a:pt x="1673" y="1195"/>
                </a:lnTo>
                <a:lnTo>
                  <a:pt x="1673" y="1194"/>
                </a:lnTo>
                <a:lnTo>
                  <a:pt x="1674" y="1195"/>
                </a:lnTo>
                <a:lnTo>
                  <a:pt x="1674" y="1197"/>
                </a:lnTo>
                <a:lnTo>
                  <a:pt x="1676" y="1197"/>
                </a:lnTo>
                <a:lnTo>
                  <a:pt x="1677" y="1197"/>
                </a:lnTo>
                <a:lnTo>
                  <a:pt x="1679" y="1197"/>
                </a:lnTo>
                <a:lnTo>
                  <a:pt x="1679" y="1198"/>
                </a:lnTo>
                <a:lnTo>
                  <a:pt x="1680" y="1198"/>
                </a:lnTo>
                <a:lnTo>
                  <a:pt x="1680" y="1197"/>
                </a:lnTo>
                <a:lnTo>
                  <a:pt x="1682" y="1197"/>
                </a:lnTo>
                <a:lnTo>
                  <a:pt x="1683" y="1197"/>
                </a:lnTo>
                <a:lnTo>
                  <a:pt x="1683" y="1198"/>
                </a:lnTo>
                <a:lnTo>
                  <a:pt x="1682" y="1198"/>
                </a:lnTo>
                <a:lnTo>
                  <a:pt x="1682" y="1200"/>
                </a:lnTo>
                <a:lnTo>
                  <a:pt x="1680" y="1200"/>
                </a:lnTo>
                <a:lnTo>
                  <a:pt x="1679" y="1200"/>
                </a:lnTo>
                <a:lnTo>
                  <a:pt x="1679" y="1198"/>
                </a:lnTo>
                <a:lnTo>
                  <a:pt x="1677" y="1198"/>
                </a:lnTo>
                <a:lnTo>
                  <a:pt x="1676" y="1198"/>
                </a:lnTo>
                <a:lnTo>
                  <a:pt x="1674" y="1198"/>
                </a:lnTo>
                <a:lnTo>
                  <a:pt x="1674" y="1200"/>
                </a:lnTo>
                <a:lnTo>
                  <a:pt x="1673" y="1200"/>
                </a:lnTo>
                <a:lnTo>
                  <a:pt x="1671" y="1200"/>
                </a:lnTo>
                <a:lnTo>
                  <a:pt x="1670" y="1200"/>
                </a:lnTo>
                <a:lnTo>
                  <a:pt x="1669" y="1200"/>
                </a:lnTo>
                <a:lnTo>
                  <a:pt x="1669" y="1198"/>
                </a:lnTo>
                <a:lnTo>
                  <a:pt x="1667" y="1198"/>
                </a:lnTo>
                <a:lnTo>
                  <a:pt x="1667" y="1200"/>
                </a:lnTo>
                <a:lnTo>
                  <a:pt x="1666" y="1200"/>
                </a:lnTo>
                <a:lnTo>
                  <a:pt x="1664" y="1198"/>
                </a:lnTo>
                <a:lnTo>
                  <a:pt x="1666" y="1198"/>
                </a:lnTo>
                <a:moveTo>
                  <a:pt x="1649" y="1715"/>
                </a:moveTo>
                <a:lnTo>
                  <a:pt x="1648" y="1714"/>
                </a:lnTo>
                <a:lnTo>
                  <a:pt x="1646" y="1712"/>
                </a:lnTo>
                <a:lnTo>
                  <a:pt x="1646" y="1711"/>
                </a:lnTo>
                <a:lnTo>
                  <a:pt x="1646" y="1709"/>
                </a:lnTo>
                <a:lnTo>
                  <a:pt x="1646" y="1708"/>
                </a:lnTo>
                <a:lnTo>
                  <a:pt x="1646" y="1706"/>
                </a:lnTo>
                <a:lnTo>
                  <a:pt x="1646" y="1705"/>
                </a:lnTo>
                <a:lnTo>
                  <a:pt x="1648" y="1706"/>
                </a:lnTo>
                <a:lnTo>
                  <a:pt x="1648" y="1708"/>
                </a:lnTo>
                <a:lnTo>
                  <a:pt x="1648" y="1709"/>
                </a:lnTo>
                <a:lnTo>
                  <a:pt x="1648" y="1711"/>
                </a:lnTo>
                <a:lnTo>
                  <a:pt x="1648" y="1712"/>
                </a:lnTo>
                <a:lnTo>
                  <a:pt x="1649" y="1714"/>
                </a:lnTo>
                <a:lnTo>
                  <a:pt x="1649" y="1715"/>
                </a:lnTo>
                <a:moveTo>
                  <a:pt x="1648" y="1697"/>
                </a:moveTo>
                <a:lnTo>
                  <a:pt x="1648" y="1699"/>
                </a:lnTo>
                <a:lnTo>
                  <a:pt x="1649" y="1699"/>
                </a:lnTo>
                <a:lnTo>
                  <a:pt x="1649" y="1700"/>
                </a:lnTo>
                <a:lnTo>
                  <a:pt x="1649" y="1702"/>
                </a:lnTo>
                <a:lnTo>
                  <a:pt x="1649" y="1703"/>
                </a:lnTo>
                <a:lnTo>
                  <a:pt x="1648" y="1703"/>
                </a:lnTo>
                <a:lnTo>
                  <a:pt x="1649" y="1702"/>
                </a:lnTo>
                <a:lnTo>
                  <a:pt x="1648" y="1702"/>
                </a:lnTo>
                <a:lnTo>
                  <a:pt x="1648" y="1700"/>
                </a:lnTo>
                <a:lnTo>
                  <a:pt x="1648" y="1699"/>
                </a:lnTo>
                <a:lnTo>
                  <a:pt x="1646" y="1697"/>
                </a:lnTo>
                <a:lnTo>
                  <a:pt x="1648" y="1697"/>
                </a:lnTo>
                <a:moveTo>
                  <a:pt x="1645" y="1693"/>
                </a:moveTo>
                <a:lnTo>
                  <a:pt x="1646" y="1694"/>
                </a:lnTo>
                <a:lnTo>
                  <a:pt x="1646" y="1696"/>
                </a:lnTo>
                <a:lnTo>
                  <a:pt x="1645" y="1694"/>
                </a:lnTo>
                <a:lnTo>
                  <a:pt x="1645" y="1693"/>
                </a:lnTo>
                <a:moveTo>
                  <a:pt x="1674" y="1148"/>
                </a:moveTo>
                <a:lnTo>
                  <a:pt x="1676" y="1148"/>
                </a:lnTo>
                <a:lnTo>
                  <a:pt x="1677" y="1148"/>
                </a:lnTo>
                <a:lnTo>
                  <a:pt x="1676" y="1150"/>
                </a:lnTo>
                <a:lnTo>
                  <a:pt x="1674" y="1150"/>
                </a:lnTo>
                <a:lnTo>
                  <a:pt x="1674" y="1148"/>
                </a:lnTo>
                <a:moveTo>
                  <a:pt x="1658" y="1101"/>
                </a:moveTo>
                <a:lnTo>
                  <a:pt x="1658" y="1103"/>
                </a:lnTo>
                <a:lnTo>
                  <a:pt x="1657" y="1101"/>
                </a:lnTo>
                <a:lnTo>
                  <a:pt x="1658" y="1101"/>
                </a:lnTo>
                <a:moveTo>
                  <a:pt x="1651" y="1095"/>
                </a:moveTo>
                <a:lnTo>
                  <a:pt x="1652" y="1095"/>
                </a:lnTo>
                <a:lnTo>
                  <a:pt x="1652" y="1097"/>
                </a:lnTo>
                <a:lnTo>
                  <a:pt x="1651" y="1097"/>
                </a:lnTo>
                <a:lnTo>
                  <a:pt x="1651" y="1095"/>
                </a:lnTo>
                <a:moveTo>
                  <a:pt x="1624" y="1078"/>
                </a:moveTo>
                <a:lnTo>
                  <a:pt x="1624" y="1079"/>
                </a:lnTo>
                <a:lnTo>
                  <a:pt x="1623" y="1079"/>
                </a:lnTo>
                <a:lnTo>
                  <a:pt x="1624" y="1078"/>
                </a:lnTo>
                <a:moveTo>
                  <a:pt x="1602" y="1961"/>
                </a:moveTo>
                <a:lnTo>
                  <a:pt x="1604" y="1961"/>
                </a:lnTo>
                <a:lnTo>
                  <a:pt x="1604" y="1962"/>
                </a:lnTo>
                <a:lnTo>
                  <a:pt x="1604" y="1964"/>
                </a:lnTo>
                <a:lnTo>
                  <a:pt x="1605" y="1964"/>
                </a:lnTo>
                <a:lnTo>
                  <a:pt x="1605" y="1965"/>
                </a:lnTo>
                <a:lnTo>
                  <a:pt x="1604" y="1964"/>
                </a:lnTo>
                <a:lnTo>
                  <a:pt x="1602" y="1962"/>
                </a:lnTo>
                <a:lnTo>
                  <a:pt x="1602" y="1961"/>
                </a:lnTo>
                <a:moveTo>
                  <a:pt x="1594" y="1948"/>
                </a:moveTo>
                <a:lnTo>
                  <a:pt x="1594" y="1949"/>
                </a:lnTo>
                <a:lnTo>
                  <a:pt x="1592" y="1948"/>
                </a:lnTo>
                <a:lnTo>
                  <a:pt x="1594" y="1948"/>
                </a:lnTo>
                <a:moveTo>
                  <a:pt x="1588" y="1945"/>
                </a:moveTo>
                <a:lnTo>
                  <a:pt x="1588" y="1946"/>
                </a:lnTo>
                <a:lnTo>
                  <a:pt x="1586" y="1948"/>
                </a:lnTo>
                <a:lnTo>
                  <a:pt x="1588" y="1948"/>
                </a:lnTo>
                <a:lnTo>
                  <a:pt x="1588" y="1949"/>
                </a:lnTo>
                <a:lnTo>
                  <a:pt x="1586" y="1949"/>
                </a:lnTo>
                <a:lnTo>
                  <a:pt x="1586" y="1948"/>
                </a:lnTo>
                <a:lnTo>
                  <a:pt x="1586" y="1946"/>
                </a:lnTo>
                <a:lnTo>
                  <a:pt x="1586" y="1945"/>
                </a:lnTo>
                <a:lnTo>
                  <a:pt x="1588" y="1945"/>
                </a:lnTo>
                <a:moveTo>
                  <a:pt x="1585" y="1942"/>
                </a:moveTo>
                <a:lnTo>
                  <a:pt x="1585" y="1940"/>
                </a:lnTo>
                <a:lnTo>
                  <a:pt x="1586" y="1940"/>
                </a:lnTo>
                <a:lnTo>
                  <a:pt x="1586" y="1942"/>
                </a:lnTo>
                <a:lnTo>
                  <a:pt x="1586" y="1943"/>
                </a:lnTo>
                <a:lnTo>
                  <a:pt x="1585" y="1943"/>
                </a:lnTo>
                <a:lnTo>
                  <a:pt x="1585" y="1942"/>
                </a:lnTo>
                <a:moveTo>
                  <a:pt x="1583" y="1076"/>
                </a:moveTo>
                <a:lnTo>
                  <a:pt x="1583" y="1075"/>
                </a:lnTo>
                <a:lnTo>
                  <a:pt x="1583" y="1073"/>
                </a:lnTo>
                <a:lnTo>
                  <a:pt x="1583" y="1072"/>
                </a:lnTo>
                <a:lnTo>
                  <a:pt x="1583" y="1073"/>
                </a:lnTo>
                <a:lnTo>
                  <a:pt x="1583" y="1075"/>
                </a:lnTo>
                <a:lnTo>
                  <a:pt x="1583" y="1078"/>
                </a:lnTo>
                <a:lnTo>
                  <a:pt x="1583" y="1076"/>
                </a:lnTo>
                <a:moveTo>
                  <a:pt x="1583" y="1927"/>
                </a:moveTo>
                <a:lnTo>
                  <a:pt x="1583" y="1928"/>
                </a:lnTo>
                <a:lnTo>
                  <a:pt x="1583" y="1927"/>
                </a:lnTo>
                <a:lnTo>
                  <a:pt x="1583" y="1927"/>
                </a:lnTo>
                <a:moveTo>
                  <a:pt x="1583" y="1940"/>
                </a:moveTo>
                <a:lnTo>
                  <a:pt x="1583" y="1942"/>
                </a:lnTo>
                <a:lnTo>
                  <a:pt x="1583" y="1943"/>
                </a:lnTo>
                <a:lnTo>
                  <a:pt x="1583" y="1943"/>
                </a:lnTo>
                <a:lnTo>
                  <a:pt x="1583" y="1942"/>
                </a:lnTo>
                <a:lnTo>
                  <a:pt x="1582" y="1942"/>
                </a:lnTo>
                <a:lnTo>
                  <a:pt x="1582" y="1940"/>
                </a:lnTo>
                <a:lnTo>
                  <a:pt x="1580" y="1939"/>
                </a:lnTo>
                <a:lnTo>
                  <a:pt x="1582" y="1939"/>
                </a:lnTo>
                <a:lnTo>
                  <a:pt x="1582" y="1940"/>
                </a:lnTo>
                <a:lnTo>
                  <a:pt x="1583" y="1940"/>
                </a:lnTo>
                <a:moveTo>
                  <a:pt x="1563" y="1887"/>
                </a:moveTo>
                <a:lnTo>
                  <a:pt x="1564" y="1887"/>
                </a:lnTo>
                <a:lnTo>
                  <a:pt x="1564" y="1889"/>
                </a:lnTo>
                <a:lnTo>
                  <a:pt x="1563" y="1889"/>
                </a:lnTo>
                <a:lnTo>
                  <a:pt x="1561" y="1887"/>
                </a:lnTo>
                <a:lnTo>
                  <a:pt x="1563" y="1887"/>
                </a:lnTo>
                <a:moveTo>
                  <a:pt x="1555" y="1033"/>
                </a:moveTo>
                <a:lnTo>
                  <a:pt x="1555" y="1035"/>
                </a:lnTo>
                <a:lnTo>
                  <a:pt x="1554" y="1033"/>
                </a:lnTo>
                <a:lnTo>
                  <a:pt x="1555" y="1033"/>
                </a:lnTo>
                <a:moveTo>
                  <a:pt x="1538" y="1025"/>
                </a:moveTo>
                <a:lnTo>
                  <a:pt x="1539" y="1025"/>
                </a:lnTo>
                <a:lnTo>
                  <a:pt x="1538" y="1026"/>
                </a:lnTo>
                <a:lnTo>
                  <a:pt x="1538" y="1025"/>
                </a:lnTo>
                <a:moveTo>
                  <a:pt x="1538" y="1828"/>
                </a:moveTo>
                <a:lnTo>
                  <a:pt x="1538" y="1830"/>
                </a:lnTo>
                <a:lnTo>
                  <a:pt x="1538" y="1831"/>
                </a:lnTo>
                <a:lnTo>
                  <a:pt x="1536" y="1828"/>
                </a:lnTo>
                <a:lnTo>
                  <a:pt x="1538" y="1828"/>
                </a:lnTo>
                <a:moveTo>
                  <a:pt x="1536" y="1026"/>
                </a:moveTo>
                <a:lnTo>
                  <a:pt x="1536" y="1028"/>
                </a:lnTo>
                <a:lnTo>
                  <a:pt x="1535" y="1028"/>
                </a:lnTo>
                <a:lnTo>
                  <a:pt x="1536" y="1026"/>
                </a:lnTo>
                <a:moveTo>
                  <a:pt x="1529" y="1028"/>
                </a:moveTo>
                <a:lnTo>
                  <a:pt x="1529" y="1026"/>
                </a:lnTo>
                <a:lnTo>
                  <a:pt x="1530" y="1026"/>
                </a:lnTo>
                <a:lnTo>
                  <a:pt x="1532" y="1026"/>
                </a:lnTo>
                <a:lnTo>
                  <a:pt x="1533" y="1026"/>
                </a:lnTo>
                <a:lnTo>
                  <a:pt x="1532" y="1028"/>
                </a:lnTo>
                <a:lnTo>
                  <a:pt x="1533" y="1028"/>
                </a:lnTo>
                <a:lnTo>
                  <a:pt x="1532" y="1029"/>
                </a:lnTo>
                <a:lnTo>
                  <a:pt x="1532" y="1028"/>
                </a:lnTo>
                <a:lnTo>
                  <a:pt x="1530" y="1028"/>
                </a:lnTo>
                <a:lnTo>
                  <a:pt x="1529" y="1029"/>
                </a:lnTo>
                <a:lnTo>
                  <a:pt x="1529" y="1028"/>
                </a:lnTo>
                <a:moveTo>
                  <a:pt x="1527" y="1026"/>
                </a:moveTo>
                <a:lnTo>
                  <a:pt x="1527" y="1028"/>
                </a:lnTo>
                <a:lnTo>
                  <a:pt x="1526" y="1026"/>
                </a:lnTo>
                <a:lnTo>
                  <a:pt x="1527" y="1026"/>
                </a:lnTo>
                <a:moveTo>
                  <a:pt x="1674" y="445"/>
                </a:moveTo>
                <a:lnTo>
                  <a:pt x="1674" y="446"/>
                </a:lnTo>
                <a:lnTo>
                  <a:pt x="1673" y="446"/>
                </a:lnTo>
                <a:lnTo>
                  <a:pt x="1674" y="445"/>
                </a:lnTo>
                <a:moveTo>
                  <a:pt x="1657" y="443"/>
                </a:moveTo>
                <a:lnTo>
                  <a:pt x="1658" y="443"/>
                </a:lnTo>
                <a:lnTo>
                  <a:pt x="1657" y="443"/>
                </a:lnTo>
                <a:lnTo>
                  <a:pt x="1657" y="443"/>
                </a:lnTo>
                <a:moveTo>
                  <a:pt x="1649" y="411"/>
                </a:moveTo>
                <a:lnTo>
                  <a:pt x="1651" y="411"/>
                </a:lnTo>
                <a:lnTo>
                  <a:pt x="1652" y="411"/>
                </a:lnTo>
                <a:lnTo>
                  <a:pt x="1651" y="412"/>
                </a:lnTo>
                <a:lnTo>
                  <a:pt x="1649" y="412"/>
                </a:lnTo>
                <a:lnTo>
                  <a:pt x="1649" y="411"/>
                </a:lnTo>
                <a:moveTo>
                  <a:pt x="1792" y="334"/>
                </a:moveTo>
                <a:lnTo>
                  <a:pt x="1794" y="334"/>
                </a:lnTo>
                <a:lnTo>
                  <a:pt x="1795" y="333"/>
                </a:lnTo>
                <a:lnTo>
                  <a:pt x="1795" y="334"/>
                </a:lnTo>
                <a:lnTo>
                  <a:pt x="1795" y="336"/>
                </a:lnTo>
                <a:lnTo>
                  <a:pt x="1794" y="336"/>
                </a:lnTo>
                <a:lnTo>
                  <a:pt x="1792" y="336"/>
                </a:lnTo>
                <a:lnTo>
                  <a:pt x="1792" y="334"/>
                </a:lnTo>
                <a:moveTo>
                  <a:pt x="1774" y="328"/>
                </a:moveTo>
                <a:lnTo>
                  <a:pt x="1776" y="328"/>
                </a:lnTo>
                <a:lnTo>
                  <a:pt x="1774" y="330"/>
                </a:lnTo>
                <a:lnTo>
                  <a:pt x="1774" y="328"/>
                </a:lnTo>
                <a:moveTo>
                  <a:pt x="1782" y="275"/>
                </a:moveTo>
                <a:lnTo>
                  <a:pt x="1783" y="275"/>
                </a:lnTo>
                <a:lnTo>
                  <a:pt x="1782" y="277"/>
                </a:lnTo>
                <a:lnTo>
                  <a:pt x="1782" y="275"/>
                </a:lnTo>
                <a:moveTo>
                  <a:pt x="1786" y="249"/>
                </a:moveTo>
                <a:lnTo>
                  <a:pt x="1788" y="249"/>
                </a:lnTo>
                <a:lnTo>
                  <a:pt x="1785" y="250"/>
                </a:lnTo>
                <a:lnTo>
                  <a:pt x="1786" y="249"/>
                </a:lnTo>
                <a:moveTo>
                  <a:pt x="1786" y="259"/>
                </a:moveTo>
                <a:lnTo>
                  <a:pt x="1786" y="261"/>
                </a:lnTo>
                <a:lnTo>
                  <a:pt x="1785" y="261"/>
                </a:lnTo>
                <a:lnTo>
                  <a:pt x="1786" y="259"/>
                </a:lnTo>
                <a:moveTo>
                  <a:pt x="1782" y="262"/>
                </a:moveTo>
                <a:lnTo>
                  <a:pt x="1783" y="262"/>
                </a:lnTo>
                <a:lnTo>
                  <a:pt x="1785" y="262"/>
                </a:lnTo>
                <a:lnTo>
                  <a:pt x="1783" y="264"/>
                </a:lnTo>
                <a:lnTo>
                  <a:pt x="1783" y="262"/>
                </a:lnTo>
                <a:lnTo>
                  <a:pt x="1782" y="264"/>
                </a:lnTo>
                <a:lnTo>
                  <a:pt x="1782" y="262"/>
                </a:lnTo>
                <a:moveTo>
                  <a:pt x="1741" y="230"/>
                </a:moveTo>
                <a:lnTo>
                  <a:pt x="1741" y="231"/>
                </a:lnTo>
                <a:lnTo>
                  <a:pt x="1739" y="230"/>
                </a:lnTo>
                <a:lnTo>
                  <a:pt x="1741" y="230"/>
                </a:lnTo>
                <a:moveTo>
                  <a:pt x="1732" y="249"/>
                </a:moveTo>
                <a:lnTo>
                  <a:pt x="1733" y="250"/>
                </a:lnTo>
                <a:lnTo>
                  <a:pt x="1732" y="250"/>
                </a:lnTo>
                <a:lnTo>
                  <a:pt x="1732" y="249"/>
                </a:lnTo>
                <a:moveTo>
                  <a:pt x="1761" y="334"/>
                </a:moveTo>
                <a:lnTo>
                  <a:pt x="1760" y="333"/>
                </a:lnTo>
                <a:lnTo>
                  <a:pt x="1760" y="333"/>
                </a:lnTo>
                <a:lnTo>
                  <a:pt x="1760" y="331"/>
                </a:lnTo>
                <a:lnTo>
                  <a:pt x="1760" y="333"/>
                </a:lnTo>
                <a:lnTo>
                  <a:pt x="1761" y="333"/>
                </a:lnTo>
                <a:lnTo>
                  <a:pt x="1763" y="334"/>
                </a:lnTo>
                <a:lnTo>
                  <a:pt x="1761" y="334"/>
                </a:lnTo>
                <a:moveTo>
                  <a:pt x="1735" y="271"/>
                </a:moveTo>
                <a:lnTo>
                  <a:pt x="1736" y="271"/>
                </a:lnTo>
                <a:lnTo>
                  <a:pt x="1735" y="272"/>
                </a:lnTo>
                <a:lnTo>
                  <a:pt x="1735" y="271"/>
                </a:lnTo>
                <a:moveTo>
                  <a:pt x="1736" y="272"/>
                </a:moveTo>
                <a:lnTo>
                  <a:pt x="1736" y="274"/>
                </a:lnTo>
                <a:lnTo>
                  <a:pt x="1735" y="274"/>
                </a:lnTo>
                <a:lnTo>
                  <a:pt x="1736" y="272"/>
                </a:lnTo>
                <a:moveTo>
                  <a:pt x="1724" y="265"/>
                </a:moveTo>
                <a:lnTo>
                  <a:pt x="1726" y="266"/>
                </a:lnTo>
                <a:lnTo>
                  <a:pt x="1726" y="265"/>
                </a:lnTo>
                <a:lnTo>
                  <a:pt x="1727" y="265"/>
                </a:lnTo>
                <a:lnTo>
                  <a:pt x="1729" y="265"/>
                </a:lnTo>
                <a:lnTo>
                  <a:pt x="1730" y="265"/>
                </a:lnTo>
                <a:lnTo>
                  <a:pt x="1730" y="266"/>
                </a:lnTo>
                <a:lnTo>
                  <a:pt x="1729" y="266"/>
                </a:lnTo>
                <a:lnTo>
                  <a:pt x="1729" y="265"/>
                </a:lnTo>
                <a:lnTo>
                  <a:pt x="1727" y="266"/>
                </a:lnTo>
                <a:lnTo>
                  <a:pt x="1727" y="266"/>
                </a:lnTo>
                <a:lnTo>
                  <a:pt x="1726" y="266"/>
                </a:lnTo>
                <a:lnTo>
                  <a:pt x="1726" y="266"/>
                </a:lnTo>
                <a:lnTo>
                  <a:pt x="1724" y="266"/>
                </a:lnTo>
                <a:lnTo>
                  <a:pt x="1724" y="265"/>
                </a:lnTo>
                <a:moveTo>
                  <a:pt x="1724" y="275"/>
                </a:moveTo>
                <a:lnTo>
                  <a:pt x="1726" y="275"/>
                </a:lnTo>
                <a:lnTo>
                  <a:pt x="1727" y="275"/>
                </a:lnTo>
                <a:lnTo>
                  <a:pt x="1724" y="277"/>
                </a:lnTo>
                <a:lnTo>
                  <a:pt x="1724" y="275"/>
                </a:lnTo>
                <a:moveTo>
                  <a:pt x="1774" y="293"/>
                </a:moveTo>
                <a:lnTo>
                  <a:pt x="1776" y="293"/>
                </a:lnTo>
                <a:lnTo>
                  <a:pt x="1776" y="294"/>
                </a:lnTo>
                <a:lnTo>
                  <a:pt x="1774" y="294"/>
                </a:lnTo>
                <a:lnTo>
                  <a:pt x="1774" y="293"/>
                </a:lnTo>
                <a:moveTo>
                  <a:pt x="1620" y="308"/>
                </a:moveTo>
                <a:lnTo>
                  <a:pt x="1619" y="309"/>
                </a:lnTo>
                <a:lnTo>
                  <a:pt x="1619" y="309"/>
                </a:lnTo>
                <a:lnTo>
                  <a:pt x="1620" y="308"/>
                </a:lnTo>
                <a:moveTo>
                  <a:pt x="1617" y="408"/>
                </a:moveTo>
                <a:lnTo>
                  <a:pt x="1619" y="408"/>
                </a:lnTo>
                <a:lnTo>
                  <a:pt x="1619" y="408"/>
                </a:lnTo>
                <a:lnTo>
                  <a:pt x="1617" y="408"/>
                </a:lnTo>
                <a:lnTo>
                  <a:pt x="1617" y="408"/>
                </a:lnTo>
                <a:moveTo>
                  <a:pt x="1613" y="406"/>
                </a:moveTo>
                <a:lnTo>
                  <a:pt x="1614" y="408"/>
                </a:lnTo>
                <a:lnTo>
                  <a:pt x="1614" y="406"/>
                </a:lnTo>
                <a:lnTo>
                  <a:pt x="1616" y="408"/>
                </a:lnTo>
                <a:lnTo>
                  <a:pt x="1614" y="408"/>
                </a:lnTo>
                <a:lnTo>
                  <a:pt x="1613" y="408"/>
                </a:lnTo>
                <a:lnTo>
                  <a:pt x="1613" y="406"/>
                </a:lnTo>
                <a:moveTo>
                  <a:pt x="1598" y="425"/>
                </a:moveTo>
                <a:lnTo>
                  <a:pt x="1598" y="427"/>
                </a:lnTo>
                <a:lnTo>
                  <a:pt x="1598" y="428"/>
                </a:lnTo>
                <a:lnTo>
                  <a:pt x="1596" y="428"/>
                </a:lnTo>
                <a:lnTo>
                  <a:pt x="1598" y="427"/>
                </a:lnTo>
                <a:lnTo>
                  <a:pt x="1596" y="427"/>
                </a:lnTo>
                <a:lnTo>
                  <a:pt x="1598" y="425"/>
                </a:lnTo>
                <a:moveTo>
                  <a:pt x="1589" y="430"/>
                </a:moveTo>
                <a:lnTo>
                  <a:pt x="1591" y="430"/>
                </a:lnTo>
                <a:lnTo>
                  <a:pt x="1592" y="430"/>
                </a:lnTo>
                <a:lnTo>
                  <a:pt x="1594" y="428"/>
                </a:lnTo>
                <a:lnTo>
                  <a:pt x="1595" y="427"/>
                </a:lnTo>
                <a:lnTo>
                  <a:pt x="1595" y="428"/>
                </a:lnTo>
                <a:lnTo>
                  <a:pt x="1594" y="428"/>
                </a:lnTo>
                <a:lnTo>
                  <a:pt x="1594" y="430"/>
                </a:lnTo>
                <a:lnTo>
                  <a:pt x="1592" y="430"/>
                </a:lnTo>
                <a:lnTo>
                  <a:pt x="1588" y="431"/>
                </a:lnTo>
                <a:lnTo>
                  <a:pt x="1589" y="430"/>
                </a:lnTo>
                <a:moveTo>
                  <a:pt x="1583" y="431"/>
                </a:moveTo>
                <a:lnTo>
                  <a:pt x="1583" y="433"/>
                </a:lnTo>
                <a:lnTo>
                  <a:pt x="1583" y="433"/>
                </a:lnTo>
                <a:lnTo>
                  <a:pt x="1583" y="431"/>
                </a:lnTo>
                <a:moveTo>
                  <a:pt x="1576" y="436"/>
                </a:moveTo>
                <a:lnTo>
                  <a:pt x="1577" y="436"/>
                </a:lnTo>
                <a:lnTo>
                  <a:pt x="1577" y="434"/>
                </a:lnTo>
                <a:lnTo>
                  <a:pt x="1579" y="434"/>
                </a:lnTo>
                <a:lnTo>
                  <a:pt x="1577" y="436"/>
                </a:lnTo>
                <a:lnTo>
                  <a:pt x="1574" y="437"/>
                </a:lnTo>
                <a:lnTo>
                  <a:pt x="1576" y="436"/>
                </a:lnTo>
                <a:moveTo>
                  <a:pt x="1570" y="437"/>
                </a:moveTo>
                <a:lnTo>
                  <a:pt x="1571" y="437"/>
                </a:lnTo>
                <a:lnTo>
                  <a:pt x="1573" y="437"/>
                </a:lnTo>
                <a:lnTo>
                  <a:pt x="1573" y="439"/>
                </a:lnTo>
                <a:lnTo>
                  <a:pt x="1571" y="439"/>
                </a:lnTo>
                <a:lnTo>
                  <a:pt x="1570" y="439"/>
                </a:lnTo>
                <a:lnTo>
                  <a:pt x="1570" y="437"/>
                </a:lnTo>
                <a:moveTo>
                  <a:pt x="1564" y="442"/>
                </a:moveTo>
                <a:lnTo>
                  <a:pt x="1566" y="442"/>
                </a:lnTo>
                <a:lnTo>
                  <a:pt x="1564" y="443"/>
                </a:lnTo>
                <a:lnTo>
                  <a:pt x="1564" y="442"/>
                </a:lnTo>
                <a:moveTo>
                  <a:pt x="1551" y="448"/>
                </a:moveTo>
                <a:lnTo>
                  <a:pt x="1552" y="449"/>
                </a:lnTo>
                <a:lnTo>
                  <a:pt x="1552" y="448"/>
                </a:lnTo>
                <a:lnTo>
                  <a:pt x="1552" y="446"/>
                </a:lnTo>
                <a:lnTo>
                  <a:pt x="1554" y="446"/>
                </a:lnTo>
                <a:lnTo>
                  <a:pt x="1555" y="445"/>
                </a:lnTo>
                <a:lnTo>
                  <a:pt x="1555" y="446"/>
                </a:lnTo>
                <a:lnTo>
                  <a:pt x="1557" y="445"/>
                </a:lnTo>
                <a:lnTo>
                  <a:pt x="1560" y="443"/>
                </a:lnTo>
                <a:lnTo>
                  <a:pt x="1560" y="445"/>
                </a:lnTo>
                <a:lnTo>
                  <a:pt x="1558" y="445"/>
                </a:lnTo>
                <a:lnTo>
                  <a:pt x="1557" y="445"/>
                </a:lnTo>
                <a:lnTo>
                  <a:pt x="1557" y="446"/>
                </a:lnTo>
                <a:lnTo>
                  <a:pt x="1555" y="446"/>
                </a:lnTo>
                <a:lnTo>
                  <a:pt x="1554" y="448"/>
                </a:lnTo>
                <a:lnTo>
                  <a:pt x="1555" y="448"/>
                </a:lnTo>
                <a:lnTo>
                  <a:pt x="1557" y="448"/>
                </a:lnTo>
                <a:lnTo>
                  <a:pt x="1557" y="449"/>
                </a:lnTo>
                <a:lnTo>
                  <a:pt x="1555" y="449"/>
                </a:lnTo>
                <a:lnTo>
                  <a:pt x="1554" y="448"/>
                </a:lnTo>
                <a:lnTo>
                  <a:pt x="1554" y="449"/>
                </a:lnTo>
                <a:lnTo>
                  <a:pt x="1552" y="449"/>
                </a:lnTo>
                <a:lnTo>
                  <a:pt x="1551" y="449"/>
                </a:lnTo>
                <a:lnTo>
                  <a:pt x="1551" y="448"/>
                </a:lnTo>
                <a:moveTo>
                  <a:pt x="1551" y="503"/>
                </a:moveTo>
                <a:lnTo>
                  <a:pt x="1552" y="502"/>
                </a:lnTo>
                <a:lnTo>
                  <a:pt x="1552" y="503"/>
                </a:lnTo>
                <a:lnTo>
                  <a:pt x="1551" y="503"/>
                </a:lnTo>
                <a:lnTo>
                  <a:pt x="1551" y="505"/>
                </a:lnTo>
                <a:lnTo>
                  <a:pt x="1549" y="505"/>
                </a:lnTo>
                <a:lnTo>
                  <a:pt x="1549" y="503"/>
                </a:lnTo>
                <a:lnTo>
                  <a:pt x="1548" y="505"/>
                </a:lnTo>
                <a:lnTo>
                  <a:pt x="1548" y="506"/>
                </a:lnTo>
                <a:lnTo>
                  <a:pt x="1548" y="505"/>
                </a:lnTo>
                <a:lnTo>
                  <a:pt x="1548" y="505"/>
                </a:lnTo>
                <a:lnTo>
                  <a:pt x="1548" y="503"/>
                </a:lnTo>
                <a:lnTo>
                  <a:pt x="1549" y="503"/>
                </a:lnTo>
                <a:lnTo>
                  <a:pt x="1551" y="503"/>
                </a:lnTo>
                <a:moveTo>
                  <a:pt x="1549" y="446"/>
                </a:moveTo>
                <a:lnTo>
                  <a:pt x="1549" y="448"/>
                </a:lnTo>
                <a:lnTo>
                  <a:pt x="1548" y="448"/>
                </a:lnTo>
                <a:lnTo>
                  <a:pt x="1549" y="446"/>
                </a:lnTo>
                <a:moveTo>
                  <a:pt x="1548" y="451"/>
                </a:moveTo>
                <a:lnTo>
                  <a:pt x="1548" y="451"/>
                </a:lnTo>
                <a:lnTo>
                  <a:pt x="1549" y="451"/>
                </a:lnTo>
                <a:lnTo>
                  <a:pt x="1548" y="452"/>
                </a:lnTo>
                <a:lnTo>
                  <a:pt x="1548" y="452"/>
                </a:lnTo>
                <a:lnTo>
                  <a:pt x="1547" y="452"/>
                </a:lnTo>
                <a:lnTo>
                  <a:pt x="1548" y="451"/>
                </a:lnTo>
                <a:moveTo>
                  <a:pt x="1541" y="314"/>
                </a:moveTo>
                <a:lnTo>
                  <a:pt x="1541" y="315"/>
                </a:lnTo>
                <a:lnTo>
                  <a:pt x="1539" y="315"/>
                </a:lnTo>
                <a:lnTo>
                  <a:pt x="1541" y="314"/>
                </a:lnTo>
                <a:moveTo>
                  <a:pt x="1542" y="453"/>
                </a:moveTo>
                <a:lnTo>
                  <a:pt x="1544" y="453"/>
                </a:lnTo>
                <a:lnTo>
                  <a:pt x="1545" y="452"/>
                </a:lnTo>
                <a:lnTo>
                  <a:pt x="1545" y="453"/>
                </a:lnTo>
                <a:lnTo>
                  <a:pt x="1544" y="453"/>
                </a:lnTo>
                <a:lnTo>
                  <a:pt x="1542" y="455"/>
                </a:lnTo>
                <a:lnTo>
                  <a:pt x="1541" y="455"/>
                </a:lnTo>
                <a:lnTo>
                  <a:pt x="1542" y="453"/>
                </a:lnTo>
                <a:moveTo>
                  <a:pt x="1541" y="367"/>
                </a:moveTo>
                <a:lnTo>
                  <a:pt x="1541" y="368"/>
                </a:lnTo>
                <a:lnTo>
                  <a:pt x="1539" y="368"/>
                </a:lnTo>
                <a:lnTo>
                  <a:pt x="1541" y="367"/>
                </a:lnTo>
                <a:moveTo>
                  <a:pt x="1535" y="370"/>
                </a:moveTo>
                <a:lnTo>
                  <a:pt x="1536" y="370"/>
                </a:lnTo>
                <a:lnTo>
                  <a:pt x="1535" y="371"/>
                </a:lnTo>
                <a:lnTo>
                  <a:pt x="1535" y="370"/>
                </a:lnTo>
                <a:moveTo>
                  <a:pt x="1724" y="153"/>
                </a:moveTo>
                <a:lnTo>
                  <a:pt x="1724" y="155"/>
                </a:lnTo>
                <a:lnTo>
                  <a:pt x="1723" y="155"/>
                </a:lnTo>
                <a:lnTo>
                  <a:pt x="1724" y="153"/>
                </a:lnTo>
                <a:moveTo>
                  <a:pt x="1710" y="133"/>
                </a:moveTo>
                <a:lnTo>
                  <a:pt x="1711" y="133"/>
                </a:lnTo>
                <a:lnTo>
                  <a:pt x="1711" y="134"/>
                </a:lnTo>
                <a:lnTo>
                  <a:pt x="1710" y="134"/>
                </a:lnTo>
                <a:lnTo>
                  <a:pt x="1708" y="133"/>
                </a:lnTo>
                <a:lnTo>
                  <a:pt x="1710" y="133"/>
                </a:lnTo>
                <a:moveTo>
                  <a:pt x="1669" y="180"/>
                </a:moveTo>
                <a:lnTo>
                  <a:pt x="1669" y="181"/>
                </a:lnTo>
                <a:lnTo>
                  <a:pt x="1667" y="180"/>
                </a:lnTo>
                <a:lnTo>
                  <a:pt x="1669" y="180"/>
                </a:lnTo>
                <a:moveTo>
                  <a:pt x="1652" y="177"/>
                </a:moveTo>
                <a:lnTo>
                  <a:pt x="1654" y="177"/>
                </a:lnTo>
                <a:lnTo>
                  <a:pt x="1652" y="178"/>
                </a:lnTo>
                <a:lnTo>
                  <a:pt x="1651" y="177"/>
                </a:lnTo>
                <a:lnTo>
                  <a:pt x="1652" y="177"/>
                </a:lnTo>
                <a:moveTo>
                  <a:pt x="1639" y="163"/>
                </a:moveTo>
                <a:lnTo>
                  <a:pt x="1641" y="163"/>
                </a:lnTo>
                <a:lnTo>
                  <a:pt x="1641" y="165"/>
                </a:lnTo>
                <a:lnTo>
                  <a:pt x="1639" y="165"/>
                </a:lnTo>
                <a:lnTo>
                  <a:pt x="1639" y="163"/>
                </a:lnTo>
                <a:moveTo>
                  <a:pt x="1632" y="165"/>
                </a:moveTo>
                <a:lnTo>
                  <a:pt x="1633" y="165"/>
                </a:lnTo>
                <a:lnTo>
                  <a:pt x="1633" y="163"/>
                </a:lnTo>
                <a:lnTo>
                  <a:pt x="1635" y="162"/>
                </a:lnTo>
                <a:lnTo>
                  <a:pt x="1635" y="163"/>
                </a:lnTo>
                <a:lnTo>
                  <a:pt x="1636" y="163"/>
                </a:lnTo>
                <a:lnTo>
                  <a:pt x="1638" y="163"/>
                </a:lnTo>
                <a:lnTo>
                  <a:pt x="1638" y="165"/>
                </a:lnTo>
                <a:lnTo>
                  <a:pt x="1636" y="165"/>
                </a:lnTo>
                <a:lnTo>
                  <a:pt x="1635" y="165"/>
                </a:lnTo>
                <a:lnTo>
                  <a:pt x="1633" y="165"/>
                </a:lnTo>
                <a:lnTo>
                  <a:pt x="1633" y="166"/>
                </a:lnTo>
                <a:lnTo>
                  <a:pt x="1632" y="166"/>
                </a:lnTo>
                <a:lnTo>
                  <a:pt x="1632" y="165"/>
                </a:lnTo>
                <a:moveTo>
                  <a:pt x="1607" y="203"/>
                </a:moveTo>
                <a:lnTo>
                  <a:pt x="1607" y="202"/>
                </a:lnTo>
                <a:lnTo>
                  <a:pt x="1608" y="202"/>
                </a:lnTo>
                <a:lnTo>
                  <a:pt x="1608" y="203"/>
                </a:lnTo>
                <a:lnTo>
                  <a:pt x="1607" y="205"/>
                </a:lnTo>
                <a:lnTo>
                  <a:pt x="1607" y="203"/>
                </a:lnTo>
                <a:moveTo>
                  <a:pt x="1602" y="206"/>
                </a:moveTo>
                <a:lnTo>
                  <a:pt x="1601" y="205"/>
                </a:lnTo>
                <a:lnTo>
                  <a:pt x="1602" y="205"/>
                </a:lnTo>
                <a:lnTo>
                  <a:pt x="1602" y="206"/>
                </a:lnTo>
                <a:moveTo>
                  <a:pt x="1598" y="200"/>
                </a:moveTo>
                <a:lnTo>
                  <a:pt x="1599" y="200"/>
                </a:lnTo>
                <a:lnTo>
                  <a:pt x="1599" y="199"/>
                </a:lnTo>
                <a:lnTo>
                  <a:pt x="1601" y="200"/>
                </a:lnTo>
                <a:lnTo>
                  <a:pt x="1601" y="199"/>
                </a:lnTo>
                <a:lnTo>
                  <a:pt x="1602" y="199"/>
                </a:lnTo>
                <a:lnTo>
                  <a:pt x="1604" y="200"/>
                </a:lnTo>
                <a:lnTo>
                  <a:pt x="1605" y="200"/>
                </a:lnTo>
                <a:lnTo>
                  <a:pt x="1605" y="202"/>
                </a:lnTo>
                <a:lnTo>
                  <a:pt x="1604" y="202"/>
                </a:lnTo>
                <a:lnTo>
                  <a:pt x="1602" y="202"/>
                </a:lnTo>
                <a:lnTo>
                  <a:pt x="1602" y="200"/>
                </a:lnTo>
                <a:lnTo>
                  <a:pt x="1601" y="200"/>
                </a:lnTo>
                <a:lnTo>
                  <a:pt x="1601" y="202"/>
                </a:lnTo>
                <a:lnTo>
                  <a:pt x="1599" y="202"/>
                </a:lnTo>
                <a:lnTo>
                  <a:pt x="1598" y="202"/>
                </a:lnTo>
                <a:lnTo>
                  <a:pt x="1598" y="200"/>
                </a:lnTo>
                <a:moveTo>
                  <a:pt x="1545" y="165"/>
                </a:moveTo>
                <a:lnTo>
                  <a:pt x="1547" y="163"/>
                </a:lnTo>
                <a:lnTo>
                  <a:pt x="1545" y="163"/>
                </a:lnTo>
                <a:lnTo>
                  <a:pt x="1547" y="162"/>
                </a:lnTo>
                <a:lnTo>
                  <a:pt x="1547" y="163"/>
                </a:lnTo>
                <a:lnTo>
                  <a:pt x="1548" y="163"/>
                </a:lnTo>
                <a:lnTo>
                  <a:pt x="1548" y="162"/>
                </a:lnTo>
                <a:lnTo>
                  <a:pt x="1548" y="163"/>
                </a:lnTo>
                <a:lnTo>
                  <a:pt x="1548" y="163"/>
                </a:lnTo>
                <a:lnTo>
                  <a:pt x="1548" y="165"/>
                </a:lnTo>
                <a:lnTo>
                  <a:pt x="1548" y="165"/>
                </a:lnTo>
                <a:lnTo>
                  <a:pt x="1548" y="166"/>
                </a:lnTo>
                <a:lnTo>
                  <a:pt x="1548" y="165"/>
                </a:lnTo>
                <a:lnTo>
                  <a:pt x="1547" y="166"/>
                </a:lnTo>
                <a:lnTo>
                  <a:pt x="1545" y="166"/>
                </a:lnTo>
                <a:lnTo>
                  <a:pt x="1545" y="165"/>
                </a:lnTo>
                <a:moveTo>
                  <a:pt x="1542" y="166"/>
                </a:moveTo>
                <a:lnTo>
                  <a:pt x="1544" y="166"/>
                </a:lnTo>
                <a:lnTo>
                  <a:pt x="1542" y="168"/>
                </a:lnTo>
                <a:lnTo>
                  <a:pt x="1542" y="166"/>
                </a:lnTo>
                <a:moveTo>
                  <a:pt x="1539" y="171"/>
                </a:moveTo>
                <a:lnTo>
                  <a:pt x="1541" y="171"/>
                </a:lnTo>
                <a:lnTo>
                  <a:pt x="1539" y="172"/>
                </a:lnTo>
                <a:lnTo>
                  <a:pt x="1539" y="171"/>
                </a:lnTo>
                <a:moveTo>
                  <a:pt x="1504" y="269"/>
                </a:moveTo>
                <a:lnTo>
                  <a:pt x="1505" y="269"/>
                </a:lnTo>
                <a:lnTo>
                  <a:pt x="1505" y="271"/>
                </a:lnTo>
                <a:lnTo>
                  <a:pt x="1504" y="271"/>
                </a:lnTo>
                <a:lnTo>
                  <a:pt x="1504" y="269"/>
                </a:lnTo>
                <a:moveTo>
                  <a:pt x="954" y="233"/>
                </a:moveTo>
                <a:lnTo>
                  <a:pt x="952" y="233"/>
                </a:lnTo>
                <a:lnTo>
                  <a:pt x="954" y="231"/>
                </a:lnTo>
                <a:lnTo>
                  <a:pt x="954" y="233"/>
                </a:lnTo>
                <a:moveTo>
                  <a:pt x="939" y="243"/>
                </a:moveTo>
                <a:lnTo>
                  <a:pt x="939" y="241"/>
                </a:lnTo>
                <a:lnTo>
                  <a:pt x="941" y="241"/>
                </a:lnTo>
                <a:lnTo>
                  <a:pt x="939" y="243"/>
                </a:lnTo>
                <a:moveTo>
                  <a:pt x="947" y="265"/>
                </a:moveTo>
                <a:lnTo>
                  <a:pt x="945" y="265"/>
                </a:lnTo>
                <a:lnTo>
                  <a:pt x="945" y="264"/>
                </a:lnTo>
                <a:lnTo>
                  <a:pt x="947" y="264"/>
                </a:lnTo>
                <a:lnTo>
                  <a:pt x="947" y="265"/>
                </a:lnTo>
                <a:moveTo>
                  <a:pt x="948" y="247"/>
                </a:moveTo>
                <a:lnTo>
                  <a:pt x="947" y="247"/>
                </a:lnTo>
                <a:lnTo>
                  <a:pt x="945" y="246"/>
                </a:lnTo>
                <a:lnTo>
                  <a:pt x="947" y="246"/>
                </a:lnTo>
                <a:lnTo>
                  <a:pt x="948" y="246"/>
                </a:lnTo>
                <a:lnTo>
                  <a:pt x="948" y="247"/>
                </a:lnTo>
                <a:moveTo>
                  <a:pt x="949" y="265"/>
                </a:moveTo>
                <a:lnTo>
                  <a:pt x="948" y="265"/>
                </a:lnTo>
                <a:lnTo>
                  <a:pt x="949" y="264"/>
                </a:lnTo>
                <a:lnTo>
                  <a:pt x="949" y="265"/>
                </a:lnTo>
                <a:moveTo>
                  <a:pt x="951" y="264"/>
                </a:moveTo>
                <a:lnTo>
                  <a:pt x="949" y="262"/>
                </a:lnTo>
                <a:lnTo>
                  <a:pt x="948" y="264"/>
                </a:lnTo>
                <a:lnTo>
                  <a:pt x="948" y="262"/>
                </a:lnTo>
                <a:lnTo>
                  <a:pt x="949" y="262"/>
                </a:lnTo>
                <a:lnTo>
                  <a:pt x="951" y="262"/>
                </a:lnTo>
                <a:lnTo>
                  <a:pt x="951" y="264"/>
                </a:lnTo>
                <a:moveTo>
                  <a:pt x="948" y="246"/>
                </a:moveTo>
                <a:lnTo>
                  <a:pt x="948" y="244"/>
                </a:lnTo>
                <a:lnTo>
                  <a:pt x="949" y="244"/>
                </a:lnTo>
                <a:lnTo>
                  <a:pt x="951" y="244"/>
                </a:lnTo>
                <a:lnTo>
                  <a:pt x="948" y="246"/>
                </a:lnTo>
                <a:moveTo>
                  <a:pt x="952" y="244"/>
                </a:moveTo>
                <a:lnTo>
                  <a:pt x="952" y="243"/>
                </a:lnTo>
                <a:lnTo>
                  <a:pt x="954" y="243"/>
                </a:lnTo>
                <a:lnTo>
                  <a:pt x="952" y="244"/>
                </a:lnTo>
                <a:moveTo>
                  <a:pt x="963" y="264"/>
                </a:moveTo>
                <a:lnTo>
                  <a:pt x="963" y="262"/>
                </a:lnTo>
                <a:lnTo>
                  <a:pt x="964" y="262"/>
                </a:lnTo>
                <a:lnTo>
                  <a:pt x="963" y="264"/>
                </a:lnTo>
                <a:moveTo>
                  <a:pt x="963" y="241"/>
                </a:moveTo>
                <a:lnTo>
                  <a:pt x="961" y="241"/>
                </a:lnTo>
                <a:lnTo>
                  <a:pt x="963" y="240"/>
                </a:lnTo>
                <a:lnTo>
                  <a:pt x="964" y="240"/>
                </a:lnTo>
                <a:lnTo>
                  <a:pt x="963" y="241"/>
                </a:lnTo>
                <a:moveTo>
                  <a:pt x="964" y="231"/>
                </a:moveTo>
                <a:lnTo>
                  <a:pt x="963" y="231"/>
                </a:lnTo>
                <a:lnTo>
                  <a:pt x="964" y="230"/>
                </a:lnTo>
                <a:lnTo>
                  <a:pt x="966" y="230"/>
                </a:lnTo>
                <a:lnTo>
                  <a:pt x="964" y="231"/>
                </a:lnTo>
                <a:moveTo>
                  <a:pt x="1029" y="255"/>
                </a:moveTo>
                <a:lnTo>
                  <a:pt x="1027" y="255"/>
                </a:lnTo>
                <a:lnTo>
                  <a:pt x="1030" y="253"/>
                </a:lnTo>
                <a:lnTo>
                  <a:pt x="1029" y="255"/>
                </a:lnTo>
                <a:moveTo>
                  <a:pt x="1070" y="244"/>
                </a:moveTo>
                <a:lnTo>
                  <a:pt x="1070" y="243"/>
                </a:lnTo>
                <a:lnTo>
                  <a:pt x="1072" y="243"/>
                </a:lnTo>
                <a:lnTo>
                  <a:pt x="1070" y="244"/>
                </a:lnTo>
                <a:moveTo>
                  <a:pt x="1085" y="233"/>
                </a:moveTo>
                <a:lnTo>
                  <a:pt x="1083" y="233"/>
                </a:lnTo>
                <a:lnTo>
                  <a:pt x="1083" y="231"/>
                </a:lnTo>
                <a:lnTo>
                  <a:pt x="1085" y="231"/>
                </a:lnTo>
                <a:lnTo>
                  <a:pt x="1086" y="231"/>
                </a:lnTo>
                <a:lnTo>
                  <a:pt x="1085" y="233"/>
                </a:lnTo>
                <a:moveTo>
                  <a:pt x="1088" y="231"/>
                </a:moveTo>
                <a:lnTo>
                  <a:pt x="1089" y="231"/>
                </a:lnTo>
                <a:lnTo>
                  <a:pt x="1091" y="231"/>
                </a:lnTo>
                <a:lnTo>
                  <a:pt x="1088" y="231"/>
                </a:lnTo>
                <a:moveTo>
                  <a:pt x="1094" y="236"/>
                </a:moveTo>
                <a:lnTo>
                  <a:pt x="1092" y="236"/>
                </a:lnTo>
                <a:lnTo>
                  <a:pt x="1094" y="234"/>
                </a:lnTo>
                <a:lnTo>
                  <a:pt x="1094" y="236"/>
                </a:lnTo>
                <a:moveTo>
                  <a:pt x="1101" y="236"/>
                </a:moveTo>
                <a:lnTo>
                  <a:pt x="1101" y="237"/>
                </a:lnTo>
                <a:lnTo>
                  <a:pt x="1099" y="237"/>
                </a:lnTo>
                <a:lnTo>
                  <a:pt x="1101" y="236"/>
                </a:lnTo>
                <a:moveTo>
                  <a:pt x="1099" y="241"/>
                </a:moveTo>
                <a:lnTo>
                  <a:pt x="1098" y="243"/>
                </a:lnTo>
                <a:lnTo>
                  <a:pt x="1098" y="241"/>
                </a:lnTo>
                <a:lnTo>
                  <a:pt x="1099" y="240"/>
                </a:lnTo>
                <a:lnTo>
                  <a:pt x="1101" y="240"/>
                </a:lnTo>
                <a:lnTo>
                  <a:pt x="1099" y="241"/>
                </a:lnTo>
                <a:moveTo>
                  <a:pt x="1104" y="244"/>
                </a:moveTo>
                <a:lnTo>
                  <a:pt x="1102" y="244"/>
                </a:lnTo>
                <a:lnTo>
                  <a:pt x="1101" y="244"/>
                </a:lnTo>
                <a:lnTo>
                  <a:pt x="1101" y="243"/>
                </a:lnTo>
                <a:lnTo>
                  <a:pt x="1102" y="243"/>
                </a:lnTo>
                <a:lnTo>
                  <a:pt x="1104" y="243"/>
                </a:lnTo>
                <a:lnTo>
                  <a:pt x="1104" y="244"/>
                </a:lnTo>
                <a:moveTo>
                  <a:pt x="1105" y="243"/>
                </a:moveTo>
                <a:lnTo>
                  <a:pt x="1105" y="241"/>
                </a:lnTo>
                <a:lnTo>
                  <a:pt x="1107" y="241"/>
                </a:lnTo>
                <a:lnTo>
                  <a:pt x="1105" y="243"/>
                </a:lnTo>
                <a:moveTo>
                  <a:pt x="1111" y="241"/>
                </a:moveTo>
                <a:lnTo>
                  <a:pt x="1110" y="241"/>
                </a:lnTo>
                <a:lnTo>
                  <a:pt x="1110" y="240"/>
                </a:lnTo>
                <a:lnTo>
                  <a:pt x="1111" y="240"/>
                </a:lnTo>
                <a:lnTo>
                  <a:pt x="1111" y="241"/>
                </a:lnTo>
                <a:moveTo>
                  <a:pt x="1124" y="250"/>
                </a:moveTo>
                <a:lnTo>
                  <a:pt x="1123" y="250"/>
                </a:lnTo>
                <a:lnTo>
                  <a:pt x="1123" y="249"/>
                </a:lnTo>
                <a:lnTo>
                  <a:pt x="1124" y="249"/>
                </a:lnTo>
                <a:lnTo>
                  <a:pt x="1124" y="250"/>
                </a:lnTo>
                <a:moveTo>
                  <a:pt x="1126" y="278"/>
                </a:moveTo>
                <a:lnTo>
                  <a:pt x="1124" y="278"/>
                </a:lnTo>
                <a:lnTo>
                  <a:pt x="1124" y="277"/>
                </a:lnTo>
                <a:lnTo>
                  <a:pt x="1126" y="277"/>
                </a:lnTo>
                <a:lnTo>
                  <a:pt x="1126" y="278"/>
                </a:lnTo>
                <a:moveTo>
                  <a:pt x="1127" y="275"/>
                </a:moveTo>
                <a:lnTo>
                  <a:pt x="1126" y="275"/>
                </a:lnTo>
                <a:lnTo>
                  <a:pt x="1127" y="274"/>
                </a:lnTo>
                <a:lnTo>
                  <a:pt x="1127" y="275"/>
                </a:lnTo>
                <a:moveTo>
                  <a:pt x="1132" y="268"/>
                </a:moveTo>
                <a:lnTo>
                  <a:pt x="1132" y="266"/>
                </a:lnTo>
                <a:lnTo>
                  <a:pt x="1133" y="266"/>
                </a:lnTo>
                <a:lnTo>
                  <a:pt x="1132" y="268"/>
                </a:lnTo>
                <a:moveTo>
                  <a:pt x="1147" y="264"/>
                </a:moveTo>
                <a:lnTo>
                  <a:pt x="1145" y="264"/>
                </a:lnTo>
                <a:lnTo>
                  <a:pt x="1145" y="262"/>
                </a:lnTo>
                <a:lnTo>
                  <a:pt x="1147" y="262"/>
                </a:lnTo>
                <a:lnTo>
                  <a:pt x="1147" y="264"/>
                </a:lnTo>
                <a:moveTo>
                  <a:pt x="1148" y="169"/>
                </a:moveTo>
                <a:lnTo>
                  <a:pt x="1147" y="169"/>
                </a:lnTo>
                <a:lnTo>
                  <a:pt x="1145" y="171"/>
                </a:lnTo>
                <a:lnTo>
                  <a:pt x="1144" y="171"/>
                </a:lnTo>
                <a:lnTo>
                  <a:pt x="1142" y="171"/>
                </a:lnTo>
                <a:lnTo>
                  <a:pt x="1141" y="171"/>
                </a:lnTo>
                <a:lnTo>
                  <a:pt x="1139" y="171"/>
                </a:lnTo>
                <a:lnTo>
                  <a:pt x="1138" y="171"/>
                </a:lnTo>
                <a:lnTo>
                  <a:pt x="1139" y="169"/>
                </a:lnTo>
                <a:lnTo>
                  <a:pt x="1141" y="169"/>
                </a:lnTo>
                <a:lnTo>
                  <a:pt x="1142" y="168"/>
                </a:lnTo>
                <a:lnTo>
                  <a:pt x="1144" y="168"/>
                </a:lnTo>
                <a:lnTo>
                  <a:pt x="1145" y="168"/>
                </a:lnTo>
                <a:lnTo>
                  <a:pt x="1147" y="168"/>
                </a:lnTo>
                <a:lnTo>
                  <a:pt x="1148" y="168"/>
                </a:lnTo>
                <a:lnTo>
                  <a:pt x="1149" y="168"/>
                </a:lnTo>
                <a:lnTo>
                  <a:pt x="1148" y="169"/>
                </a:lnTo>
                <a:moveTo>
                  <a:pt x="1438" y="137"/>
                </a:moveTo>
                <a:lnTo>
                  <a:pt x="1439" y="135"/>
                </a:lnTo>
                <a:lnTo>
                  <a:pt x="1441" y="134"/>
                </a:lnTo>
                <a:lnTo>
                  <a:pt x="1442" y="134"/>
                </a:lnTo>
                <a:lnTo>
                  <a:pt x="1442" y="134"/>
                </a:lnTo>
                <a:lnTo>
                  <a:pt x="1444" y="134"/>
                </a:lnTo>
                <a:lnTo>
                  <a:pt x="1444" y="135"/>
                </a:lnTo>
                <a:lnTo>
                  <a:pt x="1445" y="134"/>
                </a:lnTo>
                <a:lnTo>
                  <a:pt x="1447" y="134"/>
                </a:lnTo>
                <a:lnTo>
                  <a:pt x="1448" y="134"/>
                </a:lnTo>
                <a:lnTo>
                  <a:pt x="1449" y="133"/>
                </a:lnTo>
                <a:lnTo>
                  <a:pt x="1451" y="133"/>
                </a:lnTo>
                <a:lnTo>
                  <a:pt x="1452" y="133"/>
                </a:lnTo>
                <a:lnTo>
                  <a:pt x="1452" y="134"/>
                </a:lnTo>
                <a:lnTo>
                  <a:pt x="1451" y="134"/>
                </a:lnTo>
                <a:lnTo>
                  <a:pt x="1449" y="134"/>
                </a:lnTo>
                <a:lnTo>
                  <a:pt x="1448" y="134"/>
                </a:lnTo>
                <a:lnTo>
                  <a:pt x="1447" y="135"/>
                </a:lnTo>
                <a:lnTo>
                  <a:pt x="1444" y="135"/>
                </a:lnTo>
                <a:lnTo>
                  <a:pt x="1442" y="137"/>
                </a:lnTo>
                <a:lnTo>
                  <a:pt x="1442" y="137"/>
                </a:lnTo>
                <a:lnTo>
                  <a:pt x="1441" y="137"/>
                </a:lnTo>
                <a:lnTo>
                  <a:pt x="1438" y="138"/>
                </a:lnTo>
                <a:lnTo>
                  <a:pt x="1439" y="137"/>
                </a:lnTo>
                <a:lnTo>
                  <a:pt x="1438" y="137"/>
                </a:lnTo>
                <a:moveTo>
                  <a:pt x="1433" y="135"/>
                </a:moveTo>
                <a:lnTo>
                  <a:pt x="1435" y="135"/>
                </a:lnTo>
                <a:lnTo>
                  <a:pt x="1436" y="135"/>
                </a:lnTo>
                <a:lnTo>
                  <a:pt x="1435" y="137"/>
                </a:lnTo>
                <a:lnTo>
                  <a:pt x="1433" y="137"/>
                </a:lnTo>
                <a:lnTo>
                  <a:pt x="1433" y="135"/>
                </a:lnTo>
                <a:moveTo>
                  <a:pt x="1429" y="137"/>
                </a:moveTo>
                <a:lnTo>
                  <a:pt x="1432" y="137"/>
                </a:lnTo>
                <a:lnTo>
                  <a:pt x="1432" y="138"/>
                </a:lnTo>
                <a:lnTo>
                  <a:pt x="1430" y="138"/>
                </a:lnTo>
                <a:lnTo>
                  <a:pt x="1429" y="138"/>
                </a:lnTo>
                <a:lnTo>
                  <a:pt x="1429" y="137"/>
                </a:lnTo>
                <a:moveTo>
                  <a:pt x="1422" y="138"/>
                </a:moveTo>
                <a:lnTo>
                  <a:pt x="1423" y="138"/>
                </a:lnTo>
                <a:lnTo>
                  <a:pt x="1424" y="138"/>
                </a:lnTo>
                <a:lnTo>
                  <a:pt x="1426" y="138"/>
                </a:lnTo>
                <a:lnTo>
                  <a:pt x="1427" y="138"/>
                </a:lnTo>
                <a:lnTo>
                  <a:pt x="1426" y="140"/>
                </a:lnTo>
                <a:lnTo>
                  <a:pt x="1426" y="138"/>
                </a:lnTo>
                <a:lnTo>
                  <a:pt x="1424" y="140"/>
                </a:lnTo>
                <a:lnTo>
                  <a:pt x="1423" y="140"/>
                </a:lnTo>
                <a:lnTo>
                  <a:pt x="1422" y="140"/>
                </a:lnTo>
                <a:lnTo>
                  <a:pt x="1420" y="140"/>
                </a:lnTo>
                <a:lnTo>
                  <a:pt x="1422" y="138"/>
                </a:lnTo>
                <a:moveTo>
                  <a:pt x="1419" y="140"/>
                </a:moveTo>
                <a:lnTo>
                  <a:pt x="1417" y="141"/>
                </a:lnTo>
                <a:lnTo>
                  <a:pt x="1417" y="143"/>
                </a:lnTo>
                <a:lnTo>
                  <a:pt x="1416" y="143"/>
                </a:lnTo>
                <a:lnTo>
                  <a:pt x="1417" y="141"/>
                </a:lnTo>
                <a:lnTo>
                  <a:pt x="1416" y="141"/>
                </a:lnTo>
                <a:lnTo>
                  <a:pt x="1416" y="140"/>
                </a:lnTo>
                <a:lnTo>
                  <a:pt x="1417" y="140"/>
                </a:lnTo>
                <a:lnTo>
                  <a:pt x="1419" y="140"/>
                </a:lnTo>
                <a:moveTo>
                  <a:pt x="1416" y="137"/>
                </a:moveTo>
                <a:lnTo>
                  <a:pt x="1417" y="137"/>
                </a:lnTo>
                <a:lnTo>
                  <a:pt x="1417" y="138"/>
                </a:lnTo>
                <a:lnTo>
                  <a:pt x="1416" y="138"/>
                </a:lnTo>
                <a:lnTo>
                  <a:pt x="1414" y="138"/>
                </a:lnTo>
                <a:lnTo>
                  <a:pt x="1416" y="137"/>
                </a:lnTo>
                <a:moveTo>
                  <a:pt x="1413" y="141"/>
                </a:moveTo>
                <a:lnTo>
                  <a:pt x="1414" y="141"/>
                </a:lnTo>
                <a:lnTo>
                  <a:pt x="1414" y="143"/>
                </a:lnTo>
                <a:lnTo>
                  <a:pt x="1413" y="143"/>
                </a:lnTo>
                <a:lnTo>
                  <a:pt x="1411" y="143"/>
                </a:lnTo>
                <a:lnTo>
                  <a:pt x="1411" y="141"/>
                </a:lnTo>
                <a:lnTo>
                  <a:pt x="1413" y="141"/>
                </a:lnTo>
                <a:moveTo>
                  <a:pt x="1411" y="138"/>
                </a:moveTo>
                <a:lnTo>
                  <a:pt x="1411" y="140"/>
                </a:lnTo>
                <a:lnTo>
                  <a:pt x="1410" y="140"/>
                </a:lnTo>
                <a:lnTo>
                  <a:pt x="1411" y="138"/>
                </a:lnTo>
                <a:moveTo>
                  <a:pt x="1408" y="143"/>
                </a:moveTo>
                <a:lnTo>
                  <a:pt x="1408" y="144"/>
                </a:lnTo>
                <a:lnTo>
                  <a:pt x="1407" y="144"/>
                </a:lnTo>
                <a:lnTo>
                  <a:pt x="1408" y="143"/>
                </a:lnTo>
                <a:moveTo>
                  <a:pt x="1319" y="119"/>
                </a:moveTo>
                <a:lnTo>
                  <a:pt x="1320" y="119"/>
                </a:lnTo>
                <a:lnTo>
                  <a:pt x="1322" y="119"/>
                </a:lnTo>
                <a:lnTo>
                  <a:pt x="1323" y="119"/>
                </a:lnTo>
                <a:lnTo>
                  <a:pt x="1322" y="121"/>
                </a:lnTo>
                <a:lnTo>
                  <a:pt x="1320" y="121"/>
                </a:lnTo>
                <a:lnTo>
                  <a:pt x="1319" y="121"/>
                </a:lnTo>
                <a:lnTo>
                  <a:pt x="1319" y="119"/>
                </a:lnTo>
                <a:moveTo>
                  <a:pt x="1314" y="121"/>
                </a:moveTo>
                <a:lnTo>
                  <a:pt x="1316" y="121"/>
                </a:lnTo>
                <a:lnTo>
                  <a:pt x="1314" y="122"/>
                </a:lnTo>
                <a:lnTo>
                  <a:pt x="1314" y="121"/>
                </a:lnTo>
                <a:moveTo>
                  <a:pt x="1274" y="124"/>
                </a:moveTo>
                <a:lnTo>
                  <a:pt x="1276" y="124"/>
                </a:lnTo>
                <a:lnTo>
                  <a:pt x="1276" y="125"/>
                </a:lnTo>
                <a:lnTo>
                  <a:pt x="1274" y="125"/>
                </a:lnTo>
                <a:lnTo>
                  <a:pt x="1274" y="124"/>
                </a:lnTo>
                <a:moveTo>
                  <a:pt x="1272" y="125"/>
                </a:moveTo>
                <a:lnTo>
                  <a:pt x="1272" y="127"/>
                </a:lnTo>
                <a:lnTo>
                  <a:pt x="1270" y="127"/>
                </a:lnTo>
                <a:lnTo>
                  <a:pt x="1272" y="125"/>
                </a:lnTo>
                <a:moveTo>
                  <a:pt x="1151" y="269"/>
                </a:moveTo>
                <a:lnTo>
                  <a:pt x="1151" y="271"/>
                </a:lnTo>
                <a:lnTo>
                  <a:pt x="1149" y="271"/>
                </a:lnTo>
                <a:lnTo>
                  <a:pt x="1151" y="269"/>
                </a:lnTo>
                <a:moveTo>
                  <a:pt x="1147" y="271"/>
                </a:moveTo>
                <a:lnTo>
                  <a:pt x="1148" y="271"/>
                </a:lnTo>
                <a:lnTo>
                  <a:pt x="1148" y="272"/>
                </a:lnTo>
                <a:lnTo>
                  <a:pt x="1147" y="272"/>
                </a:lnTo>
                <a:lnTo>
                  <a:pt x="1147" y="271"/>
                </a:lnTo>
                <a:moveTo>
                  <a:pt x="1135" y="303"/>
                </a:moveTo>
                <a:lnTo>
                  <a:pt x="1133" y="303"/>
                </a:lnTo>
                <a:lnTo>
                  <a:pt x="1132" y="305"/>
                </a:lnTo>
                <a:lnTo>
                  <a:pt x="1132" y="303"/>
                </a:lnTo>
                <a:lnTo>
                  <a:pt x="1133" y="303"/>
                </a:lnTo>
                <a:lnTo>
                  <a:pt x="1135" y="302"/>
                </a:lnTo>
                <a:lnTo>
                  <a:pt x="1135" y="303"/>
                </a:lnTo>
                <a:moveTo>
                  <a:pt x="1285" y="674"/>
                </a:moveTo>
                <a:lnTo>
                  <a:pt x="1283" y="676"/>
                </a:lnTo>
                <a:lnTo>
                  <a:pt x="1282" y="676"/>
                </a:lnTo>
                <a:lnTo>
                  <a:pt x="1282" y="674"/>
                </a:lnTo>
                <a:lnTo>
                  <a:pt x="1283" y="674"/>
                </a:lnTo>
                <a:lnTo>
                  <a:pt x="1282" y="673"/>
                </a:lnTo>
                <a:lnTo>
                  <a:pt x="1283" y="673"/>
                </a:lnTo>
                <a:lnTo>
                  <a:pt x="1283" y="674"/>
                </a:lnTo>
                <a:lnTo>
                  <a:pt x="1285" y="673"/>
                </a:lnTo>
                <a:lnTo>
                  <a:pt x="1285" y="674"/>
                </a:lnTo>
                <a:moveTo>
                  <a:pt x="1438" y="605"/>
                </a:moveTo>
                <a:lnTo>
                  <a:pt x="1436" y="605"/>
                </a:lnTo>
                <a:lnTo>
                  <a:pt x="1436" y="604"/>
                </a:lnTo>
                <a:lnTo>
                  <a:pt x="1438" y="604"/>
                </a:lnTo>
                <a:lnTo>
                  <a:pt x="1438" y="605"/>
                </a:lnTo>
                <a:moveTo>
                  <a:pt x="1447" y="587"/>
                </a:moveTo>
                <a:lnTo>
                  <a:pt x="1447" y="589"/>
                </a:lnTo>
                <a:lnTo>
                  <a:pt x="1445" y="589"/>
                </a:lnTo>
                <a:lnTo>
                  <a:pt x="1445" y="587"/>
                </a:lnTo>
                <a:lnTo>
                  <a:pt x="1445" y="586"/>
                </a:lnTo>
                <a:lnTo>
                  <a:pt x="1447" y="586"/>
                </a:lnTo>
                <a:lnTo>
                  <a:pt x="1447" y="587"/>
                </a:lnTo>
                <a:moveTo>
                  <a:pt x="1457" y="576"/>
                </a:moveTo>
                <a:lnTo>
                  <a:pt x="1455" y="576"/>
                </a:lnTo>
                <a:lnTo>
                  <a:pt x="1455" y="574"/>
                </a:lnTo>
                <a:lnTo>
                  <a:pt x="1454" y="573"/>
                </a:lnTo>
                <a:lnTo>
                  <a:pt x="1454" y="571"/>
                </a:lnTo>
                <a:lnTo>
                  <a:pt x="1452" y="571"/>
                </a:lnTo>
                <a:lnTo>
                  <a:pt x="1452" y="570"/>
                </a:lnTo>
                <a:lnTo>
                  <a:pt x="1451" y="570"/>
                </a:lnTo>
                <a:lnTo>
                  <a:pt x="1449" y="570"/>
                </a:lnTo>
                <a:lnTo>
                  <a:pt x="1448" y="570"/>
                </a:lnTo>
                <a:lnTo>
                  <a:pt x="1448" y="568"/>
                </a:lnTo>
                <a:lnTo>
                  <a:pt x="1449" y="568"/>
                </a:lnTo>
                <a:lnTo>
                  <a:pt x="1449" y="570"/>
                </a:lnTo>
                <a:lnTo>
                  <a:pt x="1451" y="568"/>
                </a:lnTo>
                <a:lnTo>
                  <a:pt x="1452" y="568"/>
                </a:lnTo>
                <a:lnTo>
                  <a:pt x="1452" y="570"/>
                </a:lnTo>
                <a:lnTo>
                  <a:pt x="1454" y="570"/>
                </a:lnTo>
                <a:lnTo>
                  <a:pt x="1455" y="570"/>
                </a:lnTo>
                <a:lnTo>
                  <a:pt x="1455" y="571"/>
                </a:lnTo>
                <a:lnTo>
                  <a:pt x="1455" y="573"/>
                </a:lnTo>
                <a:lnTo>
                  <a:pt x="1457" y="574"/>
                </a:lnTo>
                <a:lnTo>
                  <a:pt x="1457" y="576"/>
                </a:lnTo>
                <a:moveTo>
                  <a:pt x="1457" y="567"/>
                </a:moveTo>
                <a:lnTo>
                  <a:pt x="1455" y="567"/>
                </a:lnTo>
                <a:lnTo>
                  <a:pt x="1455" y="565"/>
                </a:lnTo>
                <a:lnTo>
                  <a:pt x="1457" y="565"/>
                </a:lnTo>
                <a:lnTo>
                  <a:pt x="1457" y="567"/>
                </a:lnTo>
                <a:moveTo>
                  <a:pt x="1458" y="552"/>
                </a:moveTo>
                <a:lnTo>
                  <a:pt x="1458" y="554"/>
                </a:lnTo>
                <a:lnTo>
                  <a:pt x="1457" y="554"/>
                </a:lnTo>
                <a:lnTo>
                  <a:pt x="1455" y="554"/>
                </a:lnTo>
                <a:lnTo>
                  <a:pt x="1455" y="552"/>
                </a:lnTo>
                <a:lnTo>
                  <a:pt x="1457" y="552"/>
                </a:lnTo>
                <a:lnTo>
                  <a:pt x="1457" y="551"/>
                </a:lnTo>
                <a:lnTo>
                  <a:pt x="1458" y="551"/>
                </a:lnTo>
                <a:lnTo>
                  <a:pt x="1457" y="552"/>
                </a:lnTo>
                <a:lnTo>
                  <a:pt x="1458" y="552"/>
                </a:lnTo>
                <a:moveTo>
                  <a:pt x="1457" y="556"/>
                </a:moveTo>
                <a:lnTo>
                  <a:pt x="1457" y="555"/>
                </a:lnTo>
                <a:lnTo>
                  <a:pt x="1458" y="555"/>
                </a:lnTo>
                <a:lnTo>
                  <a:pt x="1458" y="556"/>
                </a:lnTo>
                <a:lnTo>
                  <a:pt x="1457" y="556"/>
                </a:lnTo>
                <a:moveTo>
                  <a:pt x="1460" y="561"/>
                </a:moveTo>
                <a:lnTo>
                  <a:pt x="1458" y="561"/>
                </a:lnTo>
                <a:lnTo>
                  <a:pt x="1458" y="559"/>
                </a:lnTo>
                <a:lnTo>
                  <a:pt x="1460" y="559"/>
                </a:lnTo>
                <a:lnTo>
                  <a:pt x="1460" y="561"/>
                </a:lnTo>
                <a:moveTo>
                  <a:pt x="1461" y="549"/>
                </a:moveTo>
                <a:lnTo>
                  <a:pt x="1460" y="549"/>
                </a:lnTo>
                <a:lnTo>
                  <a:pt x="1460" y="549"/>
                </a:lnTo>
                <a:lnTo>
                  <a:pt x="1461" y="549"/>
                </a:lnTo>
                <a:lnTo>
                  <a:pt x="1461" y="549"/>
                </a:lnTo>
                <a:moveTo>
                  <a:pt x="1466" y="552"/>
                </a:moveTo>
                <a:lnTo>
                  <a:pt x="1464" y="551"/>
                </a:lnTo>
                <a:lnTo>
                  <a:pt x="1466" y="551"/>
                </a:lnTo>
                <a:lnTo>
                  <a:pt x="1466" y="552"/>
                </a:lnTo>
                <a:moveTo>
                  <a:pt x="1486" y="536"/>
                </a:moveTo>
                <a:lnTo>
                  <a:pt x="1485" y="536"/>
                </a:lnTo>
                <a:lnTo>
                  <a:pt x="1485" y="534"/>
                </a:lnTo>
                <a:lnTo>
                  <a:pt x="1486" y="534"/>
                </a:lnTo>
                <a:lnTo>
                  <a:pt x="1486" y="536"/>
                </a:lnTo>
                <a:moveTo>
                  <a:pt x="1488" y="533"/>
                </a:moveTo>
                <a:lnTo>
                  <a:pt x="1488" y="531"/>
                </a:lnTo>
                <a:lnTo>
                  <a:pt x="1489" y="531"/>
                </a:lnTo>
                <a:lnTo>
                  <a:pt x="1488" y="533"/>
                </a:lnTo>
                <a:moveTo>
                  <a:pt x="1491" y="531"/>
                </a:moveTo>
                <a:lnTo>
                  <a:pt x="1491" y="530"/>
                </a:lnTo>
                <a:lnTo>
                  <a:pt x="1492" y="530"/>
                </a:lnTo>
                <a:lnTo>
                  <a:pt x="1491" y="531"/>
                </a:lnTo>
                <a:moveTo>
                  <a:pt x="1517" y="515"/>
                </a:moveTo>
                <a:lnTo>
                  <a:pt x="1516" y="515"/>
                </a:lnTo>
                <a:lnTo>
                  <a:pt x="1516" y="517"/>
                </a:lnTo>
                <a:lnTo>
                  <a:pt x="1514" y="517"/>
                </a:lnTo>
                <a:lnTo>
                  <a:pt x="1513" y="517"/>
                </a:lnTo>
                <a:lnTo>
                  <a:pt x="1513" y="515"/>
                </a:lnTo>
                <a:lnTo>
                  <a:pt x="1514" y="514"/>
                </a:lnTo>
                <a:lnTo>
                  <a:pt x="1514" y="515"/>
                </a:lnTo>
                <a:lnTo>
                  <a:pt x="1516" y="515"/>
                </a:lnTo>
                <a:lnTo>
                  <a:pt x="1516" y="514"/>
                </a:lnTo>
                <a:lnTo>
                  <a:pt x="1517" y="514"/>
                </a:lnTo>
                <a:lnTo>
                  <a:pt x="1517" y="515"/>
                </a:lnTo>
                <a:moveTo>
                  <a:pt x="1517" y="511"/>
                </a:moveTo>
                <a:lnTo>
                  <a:pt x="1517" y="512"/>
                </a:lnTo>
                <a:lnTo>
                  <a:pt x="1516" y="512"/>
                </a:lnTo>
                <a:lnTo>
                  <a:pt x="1516" y="511"/>
                </a:lnTo>
                <a:lnTo>
                  <a:pt x="1517" y="509"/>
                </a:lnTo>
                <a:lnTo>
                  <a:pt x="1517" y="511"/>
                </a:lnTo>
                <a:moveTo>
                  <a:pt x="1129" y="306"/>
                </a:moveTo>
                <a:lnTo>
                  <a:pt x="1129" y="305"/>
                </a:lnTo>
                <a:lnTo>
                  <a:pt x="1130" y="305"/>
                </a:lnTo>
                <a:lnTo>
                  <a:pt x="1130" y="306"/>
                </a:lnTo>
                <a:lnTo>
                  <a:pt x="1130" y="308"/>
                </a:lnTo>
                <a:lnTo>
                  <a:pt x="1129" y="308"/>
                </a:lnTo>
                <a:lnTo>
                  <a:pt x="1130" y="306"/>
                </a:lnTo>
                <a:lnTo>
                  <a:pt x="1129" y="306"/>
                </a:lnTo>
                <a:moveTo>
                  <a:pt x="1123" y="314"/>
                </a:moveTo>
                <a:lnTo>
                  <a:pt x="1122" y="314"/>
                </a:lnTo>
                <a:lnTo>
                  <a:pt x="1120" y="314"/>
                </a:lnTo>
                <a:lnTo>
                  <a:pt x="1120" y="312"/>
                </a:lnTo>
                <a:lnTo>
                  <a:pt x="1122" y="312"/>
                </a:lnTo>
                <a:lnTo>
                  <a:pt x="1120" y="314"/>
                </a:lnTo>
                <a:lnTo>
                  <a:pt x="1123" y="312"/>
                </a:lnTo>
                <a:lnTo>
                  <a:pt x="1123" y="314"/>
                </a:lnTo>
                <a:moveTo>
                  <a:pt x="1117" y="312"/>
                </a:moveTo>
                <a:lnTo>
                  <a:pt x="1119" y="311"/>
                </a:lnTo>
                <a:lnTo>
                  <a:pt x="1120" y="311"/>
                </a:lnTo>
                <a:lnTo>
                  <a:pt x="1117" y="312"/>
                </a:lnTo>
                <a:moveTo>
                  <a:pt x="1124" y="311"/>
                </a:moveTo>
                <a:lnTo>
                  <a:pt x="1124" y="312"/>
                </a:lnTo>
                <a:lnTo>
                  <a:pt x="1124" y="312"/>
                </a:lnTo>
                <a:lnTo>
                  <a:pt x="1124" y="311"/>
                </a:lnTo>
                <a:lnTo>
                  <a:pt x="1124" y="311"/>
                </a:lnTo>
                <a:lnTo>
                  <a:pt x="1124" y="309"/>
                </a:lnTo>
                <a:lnTo>
                  <a:pt x="1124" y="311"/>
                </a:lnTo>
                <a:moveTo>
                  <a:pt x="1127" y="311"/>
                </a:moveTo>
                <a:lnTo>
                  <a:pt x="1126" y="311"/>
                </a:lnTo>
                <a:lnTo>
                  <a:pt x="1126" y="309"/>
                </a:lnTo>
                <a:lnTo>
                  <a:pt x="1127" y="309"/>
                </a:lnTo>
                <a:lnTo>
                  <a:pt x="1127" y="311"/>
                </a:lnTo>
                <a:moveTo>
                  <a:pt x="1127" y="299"/>
                </a:moveTo>
                <a:lnTo>
                  <a:pt x="1127" y="300"/>
                </a:lnTo>
                <a:lnTo>
                  <a:pt x="1126" y="300"/>
                </a:lnTo>
                <a:lnTo>
                  <a:pt x="1127" y="299"/>
                </a:lnTo>
                <a:moveTo>
                  <a:pt x="1124" y="299"/>
                </a:moveTo>
                <a:lnTo>
                  <a:pt x="1124" y="300"/>
                </a:lnTo>
                <a:lnTo>
                  <a:pt x="1124" y="300"/>
                </a:lnTo>
                <a:lnTo>
                  <a:pt x="1124" y="299"/>
                </a:lnTo>
                <a:moveTo>
                  <a:pt x="1116" y="309"/>
                </a:moveTo>
                <a:lnTo>
                  <a:pt x="1117" y="309"/>
                </a:lnTo>
                <a:lnTo>
                  <a:pt x="1119" y="309"/>
                </a:lnTo>
                <a:lnTo>
                  <a:pt x="1119" y="308"/>
                </a:lnTo>
                <a:lnTo>
                  <a:pt x="1120" y="308"/>
                </a:lnTo>
                <a:lnTo>
                  <a:pt x="1122" y="306"/>
                </a:lnTo>
                <a:lnTo>
                  <a:pt x="1123" y="306"/>
                </a:lnTo>
                <a:lnTo>
                  <a:pt x="1123" y="305"/>
                </a:lnTo>
                <a:lnTo>
                  <a:pt x="1124" y="305"/>
                </a:lnTo>
                <a:lnTo>
                  <a:pt x="1124" y="302"/>
                </a:lnTo>
                <a:lnTo>
                  <a:pt x="1126" y="302"/>
                </a:lnTo>
                <a:lnTo>
                  <a:pt x="1126" y="302"/>
                </a:lnTo>
                <a:lnTo>
                  <a:pt x="1124" y="302"/>
                </a:lnTo>
                <a:lnTo>
                  <a:pt x="1124" y="303"/>
                </a:lnTo>
                <a:lnTo>
                  <a:pt x="1124" y="305"/>
                </a:lnTo>
                <a:lnTo>
                  <a:pt x="1123" y="306"/>
                </a:lnTo>
                <a:lnTo>
                  <a:pt x="1122" y="308"/>
                </a:lnTo>
                <a:lnTo>
                  <a:pt x="1120" y="308"/>
                </a:lnTo>
                <a:lnTo>
                  <a:pt x="1119" y="309"/>
                </a:lnTo>
                <a:lnTo>
                  <a:pt x="1117" y="311"/>
                </a:lnTo>
                <a:lnTo>
                  <a:pt x="1116" y="311"/>
                </a:lnTo>
                <a:lnTo>
                  <a:pt x="1116" y="309"/>
                </a:lnTo>
                <a:moveTo>
                  <a:pt x="1117" y="315"/>
                </a:moveTo>
                <a:lnTo>
                  <a:pt x="1119" y="315"/>
                </a:lnTo>
                <a:lnTo>
                  <a:pt x="1119" y="317"/>
                </a:lnTo>
                <a:lnTo>
                  <a:pt x="1117" y="317"/>
                </a:lnTo>
                <a:lnTo>
                  <a:pt x="1117" y="315"/>
                </a:lnTo>
                <a:lnTo>
                  <a:pt x="1116" y="317"/>
                </a:lnTo>
                <a:lnTo>
                  <a:pt x="1116" y="315"/>
                </a:lnTo>
                <a:lnTo>
                  <a:pt x="1117" y="315"/>
                </a:lnTo>
                <a:moveTo>
                  <a:pt x="1113" y="311"/>
                </a:moveTo>
                <a:lnTo>
                  <a:pt x="1114" y="309"/>
                </a:lnTo>
                <a:lnTo>
                  <a:pt x="1114" y="311"/>
                </a:lnTo>
                <a:lnTo>
                  <a:pt x="1114" y="312"/>
                </a:lnTo>
                <a:lnTo>
                  <a:pt x="1113" y="312"/>
                </a:lnTo>
                <a:lnTo>
                  <a:pt x="1114" y="311"/>
                </a:lnTo>
                <a:lnTo>
                  <a:pt x="1113" y="311"/>
                </a:lnTo>
                <a:moveTo>
                  <a:pt x="1114" y="315"/>
                </a:moveTo>
                <a:lnTo>
                  <a:pt x="1114" y="317"/>
                </a:lnTo>
                <a:lnTo>
                  <a:pt x="1114" y="318"/>
                </a:lnTo>
                <a:lnTo>
                  <a:pt x="1113" y="318"/>
                </a:lnTo>
                <a:lnTo>
                  <a:pt x="1114" y="317"/>
                </a:lnTo>
                <a:lnTo>
                  <a:pt x="1113" y="317"/>
                </a:lnTo>
                <a:lnTo>
                  <a:pt x="1111" y="317"/>
                </a:lnTo>
                <a:lnTo>
                  <a:pt x="1114" y="315"/>
                </a:lnTo>
                <a:moveTo>
                  <a:pt x="1113" y="328"/>
                </a:moveTo>
                <a:lnTo>
                  <a:pt x="1113" y="330"/>
                </a:lnTo>
                <a:lnTo>
                  <a:pt x="1111" y="330"/>
                </a:lnTo>
                <a:lnTo>
                  <a:pt x="1113" y="328"/>
                </a:lnTo>
                <a:moveTo>
                  <a:pt x="1108" y="330"/>
                </a:moveTo>
                <a:lnTo>
                  <a:pt x="1110" y="330"/>
                </a:lnTo>
                <a:lnTo>
                  <a:pt x="1110" y="331"/>
                </a:lnTo>
                <a:lnTo>
                  <a:pt x="1108" y="331"/>
                </a:lnTo>
                <a:lnTo>
                  <a:pt x="1108" y="330"/>
                </a:lnTo>
                <a:moveTo>
                  <a:pt x="1104" y="333"/>
                </a:moveTo>
                <a:lnTo>
                  <a:pt x="1105" y="331"/>
                </a:lnTo>
                <a:lnTo>
                  <a:pt x="1105" y="333"/>
                </a:lnTo>
                <a:lnTo>
                  <a:pt x="1107" y="331"/>
                </a:lnTo>
                <a:lnTo>
                  <a:pt x="1107" y="333"/>
                </a:lnTo>
                <a:lnTo>
                  <a:pt x="1105" y="333"/>
                </a:lnTo>
                <a:lnTo>
                  <a:pt x="1104" y="334"/>
                </a:lnTo>
                <a:lnTo>
                  <a:pt x="1104" y="333"/>
                </a:lnTo>
                <a:moveTo>
                  <a:pt x="1104" y="336"/>
                </a:moveTo>
                <a:lnTo>
                  <a:pt x="1105" y="336"/>
                </a:lnTo>
                <a:lnTo>
                  <a:pt x="1105" y="337"/>
                </a:lnTo>
                <a:lnTo>
                  <a:pt x="1107" y="336"/>
                </a:lnTo>
                <a:lnTo>
                  <a:pt x="1107" y="337"/>
                </a:lnTo>
                <a:lnTo>
                  <a:pt x="1105" y="337"/>
                </a:lnTo>
                <a:lnTo>
                  <a:pt x="1104" y="337"/>
                </a:lnTo>
                <a:lnTo>
                  <a:pt x="1104" y="336"/>
                </a:lnTo>
                <a:moveTo>
                  <a:pt x="1105" y="337"/>
                </a:moveTo>
                <a:lnTo>
                  <a:pt x="1105" y="339"/>
                </a:lnTo>
                <a:lnTo>
                  <a:pt x="1104" y="339"/>
                </a:lnTo>
                <a:lnTo>
                  <a:pt x="1105" y="337"/>
                </a:lnTo>
                <a:moveTo>
                  <a:pt x="1105" y="345"/>
                </a:moveTo>
                <a:lnTo>
                  <a:pt x="1107" y="343"/>
                </a:lnTo>
                <a:lnTo>
                  <a:pt x="1107" y="345"/>
                </a:lnTo>
                <a:lnTo>
                  <a:pt x="1105" y="345"/>
                </a:lnTo>
                <a:lnTo>
                  <a:pt x="1105" y="346"/>
                </a:lnTo>
                <a:lnTo>
                  <a:pt x="1104" y="346"/>
                </a:lnTo>
                <a:lnTo>
                  <a:pt x="1105" y="345"/>
                </a:lnTo>
                <a:moveTo>
                  <a:pt x="1101" y="336"/>
                </a:moveTo>
                <a:lnTo>
                  <a:pt x="1101" y="334"/>
                </a:lnTo>
                <a:lnTo>
                  <a:pt x="1101" y="333"/>
                </a:lnTo>
                <a:lnTo>
                  <a:pt x="1102" y="333"/>
                </a:lnTo>
                <a:lnTo>
                  <a:pt x="1102" y="334"/>
                </a:lnTo>
                <a:lnTo>
                  <a:pt x="1102" y="336"/>
                </a:lnTo>
                <a:lnTo>
                  <a:pt x="1102" y="337"/>
                </a:lnTo>
                <a:lnTo>
                  <a:pt x="1101" y="337"/>
                </a:lnTo>
                <a:lnTo>
                  <a:pt x="1101" y="336"/>
                </a:lnTo>
                <a:moveTo>
                  <a:pt x="1057" y="395"/>
                </a:moveTo>
                <a:lnTo>
                  <a:pt x="1057" y="396"/>
                </a:lnTo>
                <a:lnTo>
                  <a:pt x="1055" y="396"/>
                </a:lnTo>
                <a:lnTo>
                  <a:pt x="1054" y="396"/>
                </a:lnTo>
                <a:lnTo>
                  <a:pt x="1055" y="395"/>
                </a:lnTo>
                <a:lnTo>
                  <a:pt x="1057" y="393"/>
                </a:lnTo>
                <a:lnTo>
                  <a:pt x="1057" y="395"/>
                </a:lnTo>
                <a:moveTo>
                  <a:pt x="1057" y="386"/>
                </a:moveTo>
                <a:lnTo>
                  <a:pt x="1055" y="386"/>
                </a:lnTo>
                <a:lnTo>
                  <a:pt x="1054" y="386"/>
                </a:lnTo>
                <a:lnTo>
                  <a:pt x="1055" y="384"/>
                </a:lnTo>
                <a:lnTo>
                  <a:pt x="1057" y="384"/>
                </a:lnTo>
                <a:lnTo>
                  <a:pt x="1057" y="386"/>
                </a:lnTo>
                <a:moveTo>
                  <a:pt x="1057" y="383"/>
                </a:moveTo>
                <a:lnTo>
                  <a:pt x="1055" y="383"/>
                </a:lnTo>
                <a:lnTo>
                  <a:pt x="1057" y="381"/>
                </a:lnTo>
                <a:lnTo>
                  <a:pt x="1057" y="383"/>
                </a:lnTo>
                <a:moveTo>
                  <a:pt x="1058" y="377"/>
                </a:moveTo>
                <a:lnTo>
                  <a:pt x="1057" y="377"/>
                </a:lnTo>
                <a:lnTo>
                  <a:pt x="1055" y="377"/>
                </a:lnTo>
                <a:lnTo>
                  <a:pt x="1058" y="375"/>
                </a:lnTo>
                <a:lnTo>
                  <a:pt x="1058" y="374"/>
                </a:lnTo>
                <a:lnTo>
                  <a:pt x="1060" y="375"/>
                </a:lnTo>
                <a:lnTo>
                  <a:pt x="1058" y="377"/>
                </a:lnTo>
                <a:moveTo>
                  <a:pt x="1061" y="399"/>
                </a:moveTo>
                <a:lnTo>
                  <a:pt x="1060" y="399"/>
                </a:lnTo>
                <a:lnTo>
                  <a:pt x="1061" y="398"/>
                </a:lnTo>
                <a:lnTo>
                  <a:pt x="1061" y="399"/>
                </a:lnTo>
                <a:moveTo>
                  <a:pt x="1066" y="396"/>
                </a:moveTo>
                <a:lnTo>
                  <a:pt x="1064" y="396"/>
                </a:lnTo>
                <a:lnTo>
                  <a:pt x="1063" y="398"/>
                </a:lnTo>
                <a:lnTo>
                  <a:pt x="1063" y="396"/>
                </a:lnTo>
                <a:lnTo>
                  <a:pt x="1064" y="396"/>
                </a:lnTo>
                <a:lnTo>
                  <a:pt x="1066" y="395"/>
                </a:lnTo>
                <a:lnTo>
                  <a:pt x="1066" y="396"/>
                </a:lnTo>
                <a:moveTo>
                  <a:pt x="1079" y="361"/>
                </a:moveTo>
                <a:lnTo>
                  <a:pt x="1080" y="361"/>
                </a:lnTo>
                <a:lnTo>
                  <a:pt x="1082" y="361"/>
                </a:lnTo>
                <a:lnTo>
                  <a:pt x="1080" y="362"/>
                </a:lnTo>
                <a:lnTo>
                  <a:pt x="1079" y="362"/>
                </a:lnTo>
                <a:lnTo>
                  <a:pt x="1079" y="361"/>
                </a:lnTo>
                <a:moveTo>
                  <a:pt x="1077" y="365"/>
                </a:moveTo>
                <a:lnTo>
                  <a:pt x="1079" y="365"/>
                </a:lnTo>
                <a:lnTo>
                  <a:pt x="1077" y="367"/>
                </a:lnTo>
                <a:lnTo>
                  <a:pt x="1076" y="367"/>
                </a:lnTo>
                <a:lnTo>
                  <a:pt x="1077" y="365"/>
                </a:lnTo>
                <a:moveTo>
                  <a:pt x="1076" y="374"/>
                </a:moveTo>
                <a:lnTo>
                  <a:pt x="1076" y="372"/>
                </a:lnTo>
                <a:lnTo>
                  <a:pt x="1074" y="372"/>
                </a:lnTo>
                <a:lnTo>
                  <a:pt x="1074" y="372"/>
                </a:lnTo>
                <a:lnTo>
                  <a:pt x="1073" y="372"/>
                </a:lnTo>
                <a:lnTo>
                  <a:pt x="1073" y="371"/>
                </a:lnTo>
                <a:lnTo>
                  <a:pt x="1074" y="371"/>
                </a:lnTo>
                <a:lnTo>
                  <a:pt x="1074" y="372"/>
                </a:lnTo>
                <a:lnTo>
                  <a:pt x="1076" y="372"/>
                </a:lnTo>
                <a:lnTo>
                  <a:pt x="1077" y="371"/>
                </a:lnTo>
                <a:lnTo>
                  <a:pt x="1079" y="371"/>
                </a:lnTo>
                <a:lnTo>
                  <a:pt x="1079" y="370"/>
                </a:lnTo>
                <a:lnTo>
                  <a:pt x="1080" y="370"/>
                </a:lnTo>
                <a:lnTo>
                  <a:pt x="1079" y="371"/>
                </a:lnTo>
                <a:lnTo>
                  <a:pt x="1080" y="371"/>
                </a:lnTo>
                <a:lnTo>
                  <a:pt x="1080" y="372"/>
                </a:lnTo>
                <a:lnTo>
                  <a:pt x="1079" y="372"/>
                </a:lnTo>
                <a:lnTo>
                  <a:pt x="1077" y="372"/>
                </a:lnTo>
                <a:lnTo>
                  <a:pt x="1077" y="372"/>
                </a:lnTo>
                <a:lnTo>
                  <a:pt x="1077" y="374"/>
                </a:lnTo>
                <a:lnTo>
                  <a:pt x="1076" y="374"/>
                </a:lnTo>
                <a:moveTo>
                  <a:pt x="1080" y="377"/>
                </a:moveTo>
                <a:lnTo>
                  <a:pt x="1079" y="377"/>
                </a:lnTo>
                <a:lnTo>
                  <a:pt x="1079" y="375"/>
                </a:lnTo>
                <a:lnTo>
                  <a:pt x="1077" y="377"/>
                </a:lnTo>
                <a:lnTo>
                  <a:pt x="1077" y="375"/>
                </a:lnTo>
                <a:lnTo>
                  <a:pt x="1079" y="375"/>
                </a:lnTo>
                <a:lnTo>
                  <a:pt x="1080" y="375"/>
                </a:lnTo>
                <a:lnTo>
                  <a:pt x="1080" y="377"/>
                </a:lnTo>
                <a:moveTo>
                  <a:pt x="1082" y="374"/>
                </a:moveTo>
                <a:lnTo>
                  <a:pt x="1080" y="374"/>
                </a:lnTo>
                <a:lnTo>
                  <a:pt x="1082" y="372"/>
                </a:lnTo>
                <a:lnTo>
                  <a:pt x="1083" y="372"/>
                </a:lnTo>
                <a:lnTo>
                  <a:pt x="1082" y="374"/>
                </a:lnTo>
                <a:moveTo>
                  <a:pt x="936" y="730"/>
                </a:moveTo>
                <a:lnTo>
                  <a:pt x="935" y="730"/>
                </a:lnTo>
                <a:lnTo>
                  <a:pt x="936" y="729"/>
                </a:lnTo>
                <a:lnTo>
                  <a:pt x="936" y="730"/>
                </a:lnTo>
                <a:moveTo>
                  <a:pt x="942" y="558"/>
                </a:moveTo>
                <a:lnTo>
                  <a:pt x="941" y="558"/>
                </a:lnTo>
                <a:lnTo>
                  <a:pt x="939" y="558"/>
                </a:lnTo>
                <a:lnTo>
                  <a:pt x="938" y="558"/>
                </a:lnTo>
                <a:lnTo>
                  <a:pt x="936" y="558"/>
                </a:lnTo>
                <a:lnTo>
                  <a:pt x="935" y="558"/>
                </a:lnTo>
                <a:lnTo>
                  <a:pt x="933" y="558"/>
                </a:lnTo>
                <a:lnTo>
                  <a:pt x="933" y="559"/>
                </a:lnTo>
                <a:lnTo>
                  <a:pt x="933" y="561"/>
                </a:lnTo>
                <a:lnTo>
                  <a:pt x="932" y="561"/>
                </a:lnTo>
                <a:lnTo>
                  <a:pt x="932" y="559"/>
                </a:lnTo>
                <a:lnTo>
                  <a:pt x="933" y="558"/>
                </a:lnTo>
                <a:lnTo>
                  <a:pt x="933" y="556"/>
                </a:lnTo>
                <a:lnTo>
                  <a:pt x="935" y="556"/>
                </a:lnTo>
                <a:lnTo>
                  <a:pt x="936" y="556"/>
                </a:lnTo>
                <a:lnTo>
                  <a:pt x="938" y="556"/>
                </a:lnTo>
                <a:lnTo>
                  <a:pt x="938" y="558"/>
                </a:lnTo>
                <a:lnTo>
                  <a:pt x="939" y="556"/>
                </a:lnTo>
                <a:lnTo>
                  <a:pt x="941" y="556"/>
                </a:lnTo>
                <a:lnTo>
                  <a:pt x="942" y="556"/>
                </a:lnTo>
                <a:lnTo>
                  <a:pt x="942" y="558"/>
                </a:lnTo>
                <a:moveTo>
                  <a:pt x="949" y="735"/>
                </a:moveTo>
                <a:lnTo>
                  <a:pt x="949" y="733"/>
                </a:lnTo>
                <a:lnTo>
                  <a:pt x="949" y="732"/>
                </a:lnTo>
                <a:lnTo>
                  <a:pt x="951" y="732"/>
                </a:lnTo>
                <a:lnTo>
                  <a:pt x="951" y="733"/>
                </a:lnTo>
                <a:lnTo>
                  <a:pt x="951" y="735"/>
                </a:lnTo>
                <a:lnTo>
                  <a:pt x="951" y="736"/>
                </a:lnTo>
                <a:lnTo>
                  <a:pt x="949" y="736"/>
                </a:lnTo>
                <a:lnTo>
                  <a:pt x="949" y="735"/>
                </a:lnTo>
                <a:moveTo>
                  <a:pt x="1052" y="425"/>
                </a:moveTo>
                <a:lnTo>
                  <a:pt x="1052" y="424"/>
                </a:lnTo>
                <a:lnTo>
                  <a:pt x="1051" y="425"/>
                </a:lnTo>
                <a:lnTo>
                  <a:pt x="1051" y="424"/>
                </a:lnTo>
                <a:lnTo>
                  <a:pt x="1052" y="424"/>
                </a:lnTo>
                <a:lnTo>
                  <a:pt x="1054" y="424"/>
                </a:lnTo>
                <a:lnTo>
                  <a:pt x="1052" y="425"/>
                </a:lnTo>
                <a:moveTo>
                  <a:pt x="1054" y="421"/>
                </a:moveTo>
                <a:lnTo>
                  <a:pt x="1054" y="420"/>
                </a:lnTo>
                <a:lnTo>
                  <a:pt x="1054" y="421"/>
                </a:lnTo>
                <a:lnTo>
                  <a:pt x="1054" y="421"/>
                </a:lnTo>
                <a:moveTo>
                  <a:pt x="1057" y="421"/>
                </a:moveTo>
                <a:lnTo>
                  <a:pt x="1055" y="423"/>
                </a:lnTo>
                <a:lnTo>
                  <a:pt x="1057" y="423"/>
                </a:lnTo>
                <a:lnTo>
                  <a:pt x="1055" y="424"/>
                </a:lnTo>
                <a:lnTo>
                  <a:pt x="1055" y="423"/>
                </a:lnTo>
                <a:lnTo>
                  <a:pt x="1055" y="421"/>
                </a:lnTo>
                <a:lnTo>
                  <a:pt x="1057" y="420"/>
                </a:lnTo>
                <a:lnTo>
                  <a:pt x="1057" y="421"/>
                </a:lnTo>
                <a:moveTo>
                  <a:pt x="1088" y="371"/>
                </a:moveTo>
                <a:lnTo>
                  <a:pt x="1088" y="372"/>
                </a:lnTo>
                <a:lnTo>
                  <a:pt x="1086" y="372"/>
                </a:lnTo>
                <a:lnTo>
                  <a:pt x="1088" y="371"/>
                </a:lnTo>
                <a:moveTo>
                  <a:pt x="1085" y="359"/>
                </a:moveTo>
                <a:lnTo>
                  <a:pt x="1085" y="358"/>
                </a:lnTo>
                <a:lnTo>
                  <a:pt x="1086" y="358"/>
                </a:lnTo>
                <a:lnTo>
                  <a:pt x="1085" y="359"/>
                </a:lnTo>
                <a:moveTo>
                  <a:pt x="1088" y="386"/>
                </a:moveTo>
                <a:lnTo>
                  <a:pt x="1086" y="386"/>
                </a:lnTo>
                <a:lnTo>
                  <a:pt x="1085" y="387"/>
                </a:lnTo>
                <a:lnTo>
                  <a:pt x="1085" y="389"/>
                </a:lnTo>
                <a:lnTo>
                  <a:pt x="1088" y="387"/>
                </a:lnTo>
                <a:lnTo>
                  <a:pt x="1086" y="389"/>
                </a:lnTo>
                <a:lnTo>
                  <a:pt x="1085" y="389"/>
                </a:lnTo>
                <a:lnTo>
                  <a:pt x="1083" y="389"/>
                </a:lnTo>
                <a:lnTo>
                  <a:pt x="1083" y="390"/>
                </a:lnTo>
                <a:lnTo>
                  <a:pt x="1082" y="390"/>
                </a:lnTo>
                <a:lnTo>
                  <a:pt x="1083" y="389"/>
                </a:lnTo>
                <a:lnTo>
                  <a:pt x="1083" y="387"/>
                </a:lnTo>
                <a:lnTo>
                  <a:pt x="1083" y="386"/>
                </a:lnTo>
                <a:lnTo>
                  <a:pt x="1085" y="386"/>
                </a:lnTo>
                <a:lnTo>
                  <a:pt x="1086" y="384"/>
                </a:lnTo>
                <a:lnTo>
                  <a:pt x="1088" y="384"/>
                </a:lnTo>
                <a:lnTo>
                  <a:pt x="1088" y="386"/>
                </a:lnTo>
                <a:moveTo>
                  <a:pt x="1089" y="378"/>
                </a:moveTo>
                <a:lnTo>
                  <a:pt x="1088" y="378"/>
                </a:lnTo>
                <a:lnTo>
                  <a:pt x="1088" y="377"/>
                </a:lnTo>
                <a:lnTo>
                  <a:pt x="1089" y="377"/>
                </a:lnTo>
                <a:lnTo>
                  <a:pt x="1089" y="378"/>
                </a:lnTo>
                <a:moveTo>
                  <a:pt x="1089" y="375"/>
                </a:moveTo>
                <a:lnTo>
                  <a:pt x="1088" y="375"/>
                </a:lnTo>
                <a:lnTo>
                  <a:pt x="1089" y="374"/>
                </a:lnTo>
                <a:lnTo>
                  <a:pt x="1089" y="375"/>
                </a:lnTo>
                <a:moveTo>
                  <a:pt x="1099" y="349"/>
                </a:moveTo>
                <a:lnTo>
                  <a:pt x="1098" y="349"/>
                </a:lnTo>
                <a:lnTo>
                  <a:pt x="1098" y="347"/>
                </a:lnTo>
                <a:lnTo>
                  <a:pt x="1099" y="347"/>
                </a:lnTo>
                <a:lnTo>
                  <a:pt x="1099" y="349"/>
                </a:lnTo>
                <a:moveTo>
                  <a:pt x="1098" y="334"/>
                </a:moveTo>
                <a:lnTo>
                  <a:pt x="1099" y="334"/>
                </a:lnTo>
                <a:lnTo>
                  <a:pt x="1098" y="336"/>
                </a:lnTo>
                <a:lnTo>
                  <a:pt x="1099" y="336"/>
                </a:lnTo>
                <a:lnTo>
                  <a:pt x="1099" y="337"/>
                </a:lnTo>
                <a:lnTo>
                  <a:pt x="1098" y="337"/>
                </a:lnTo>
                <a:lnTo>
                  <a:pt x="1098" y="336"/>
                </a:lnTo>
                <a:lnTo>
                  <a:pt x="1097" y="336"/>
                </a:lnTo>
                <a:lnTo>
                  <a:pt x="1098" y="334"/>
                </a:lnTo>
                <a:moveTo>
                  <a:pt x="1094" y="345"/>
                </a:moveTo>
                <a:lnTo>
                  <a:pt x="1094" y="346"/>
                </a:lnTo>
                <a:lnTo>
                  <a:pt x="1092" y="346"/>
                </a:lnTo>
                <a:lnTo>
                  <a:pt x="1094" y="345"/>
                </a:lnTo>
                <a:moveTo>
                  <a:pt x="1092" y="347"/>
                </a:moveTo>
                <a:lnTo>
                  <a:pt x="1092" y="349"/>
                </a:lnTo>
                <a:lnTo>
                  <a:pt x="1091" y="349"/>
                </a:lnTo>
                <a:lnTo>
                  <a:pt x="1092" y="347"/>
                </a:lnTo>
                <a:moveTo>
                  <a:pt x="1091" y="381"/>
                </a:moveTo>
                <a:lnTo>
                  <a:pt x="1089" y="381"/>
                </a:lnTo>
                <a:lnTo>
                  <a:pt x="1089" y="380"/>
                </a:lnTo>
                <a:lnTo>
                  <a:pt x="1091" y="380"/>
                </a:lnTo>
                <a:lnTo>
                  <a:pt x="1091" y="381"/>
                </a:lnTo>
                <a:moveTo>
                  <a:pt x="1091" y="372"/>
                </a:moveTo>
                <a:lnTo>
                  <a:pt x="1089" y="374"/>
                </a:lnTo>
                <a:lnTo>
                  <a:pt x="1089" y="372"/>
                </a:lnTo>
                <a:lnTo>
                  <a:pt x="1091" y="372"/>
                </a:lnTo>
                <a:lnTo>
                  <a:pt x="1091" y="372"/>
                </a:lnTo>
                <a:moveTo>
                  <a:pt x="1091" y="353"/>
                </a:moveTo>
                <a:lnTo>
                  <a:pt x="1091" y="352"/>
                </a:lnTo>
                <a:lnTo>
                  <a:pt x="1092" y="350"/>
                </a:lnTo>
                <a:lnTo>
                  <a:pt x="1092" y="352"/>
                </a:lnTo>
                <a:lnTo>
                  <a:pt x="1092" y="353"/>
                </a:lnTo>
                <a:lnTo>
                  <a:pt x="1091" y="353"/>
                </a:lnTo>
                <a:moveTo>
                  <a:pt x="1094" y="372"/>
                </a:moveTo>
                <a:lnTo>
                  <a:pt x="1092" y="372"/>
                </a:lnTo>
                <a:lnTo>
                  <a:pt x="1094" y="371"/>
                </a:lnTo>
                <a:lnTo>
                  <a:pt x="1094" y="372"/>
                </a:lnTo>
                <a:moveTo>
                  <a:pt x="1095" y="356"/>
                </a:moveTo>
                <a:lnTo>
                  <a:pt x="1094" y="356"/>
                </a:lnTo>
                <a:lnTo>
                  <a:pt x="1094" y="355"/>
                </a:lnTo>
                <a:lnTo>
                  <a:pt x="1095" y="355"/>
                </a:lnTo>
                <a:lnTo>
                  <a:pt x="1095" y="356"/>
                </a:lnTo>
                <a:moveTo>
                  <a:pt x="1095" y="353"/>
                </a:moveTo>
                <a:lnTo>
                  <a:pt x="1095" y="352"/>
                </a:lnTo>
                <a:lnTo>
                  <a:pt x="1094" y="352"/>
                </a:lnTo>
                <a:lnTo>
                  <a:pt x="1095" y="350"/>
                </a:lnTo>
                <a:lnTo>
                  <a:pt x="1094" y="350"/>
                </a:lnTo>
                <a:lnTo>
                  <a:pt x="1097" y="349"/>
                </a:lnTo>
                <a:lnTo>
                  <a:pt x="1097" y="350"/>
                </a:lnTo>
                <a:lnTo>
                  <a:pt x="1095" y="350"/>
                </a:lnTo>
                <a:lnTo>
                  <a:pt x="1097" y="352"/>
                </a:lnTo>
                <a:lnTo>
                  <a:pt x="1098" y="350"/>
                </a:lnTo>
                <a:lnTo>
                  <a:pt x="1098" y="352"/>
                </a:lnTo>
                <a:lnTo>
                  <a:pt x="1097" y="352"/>
                </a:lnTo>
                <a:lnTo>
                  <a:pt x="1097" y="353"/>
                </a:lnTo>
                <a:lnTo>
                  <a:pt x="1095" y="353"/>
                </a:lnTo>
                <a:moveTo>
                  <a:pt x="1310" y="1033"/>
                </a:moveTo>
                <a:lnTo>
                  <a:pt x="1310" y="1032"/>
                </a:lnTo>
                <a:lnTo>
                  <a:pt x="1311" y="1033"/>
                </a:lnTo>
                <a:lnTo>
                  <a:pt x="1310" y="1033"/>
                </a:lnTo>
                <a:moveTo>
                  <a:pt x="1314" y="1103"/>
                </a:moveTo>
                <a:lnTo>
                  <a:pt x="1313" y="1103"/>
                </a:lnTo>
                <a:lnTo>
                  <a:pt x="1313" y="1101"/>
                </a:lnTo>
                <a:lnTo>
                  <a:pt x="1314" y="1101"/>
                </a:lnTo>
                <a:lnTo>
                  <a:pt x="1314" y="1103"/>
                </a:lnTo>
                <a:moveTo>
                  <a:pt x="1279" y="1203"/>
                </a:moveTo>
                <a:lnTo>
                  <a:pt x="1277" y="1203"/>
                </a:lnTo>
                <a:lnTo>
                  <a:pt x="1277" y="1201"/>
                </a:lnTo>
                <a:lnTo>
                  <a:pt x="1279" y="1201"/>
                </a:lnTo>
                <a:lnTo>
                  <a:pt x="1279" y="1203"/>
                </a:lnTo>
                <a:moveTo>
                  <a:pt x="1304" y="1126"/>
                </a:moveTo>
                <a:lnTo>
                  <a:pt x="1304" y="1125"/>
                </a:lnTo>
                <a:lnTo>
                  <a:pt x="1305" y="1125"/>
                </a:lnTo>
                <a:lnTo>
                  <a:pt x="1304" y="1126"/>
                </a:lnTo>
                <a:moveTo>
                  <a:pt x="1360" y="991"/>
                </a:moveTo>
                <a:lnTo>
                  <a:pt x="1358" y="991"/>
                </a:lnTo>
                <a:lnTo>
                  <a:pt x="1358" y="989"/>
                </a:lnTo>
                <a:lnTo>
                  <a:pt x="1360" y="989"/>
                </a:lnTo>
                <a:lnTo>
                  <a:pt x="1360" y="991"/>
                </a:lnTo>
                <a:moveTo>
                  <a:pt x="1522" y="1010"/>
                </a:moveTo>
                <a:lnTo>
                  <a:pt x="1520" y="1010"/>
                </a:lnTo>
                <a:lnTo>
                  <a:pt x="1522" y="1008"/>
                </a:lnTo>
                <a:lnTo>
                  <a:pt x="1522" y="1010"/>
                </a:lnTo>
                <a:moveTo>
                  <a:pt x="1779" y="312"/>
                </a:moveTo>
                <a:lnTo>
                  <a:pt x="1779" y="311"/>
                </a:lnTo>
                <a:lnTo>
                  <a:pt x="1780" y="311"/>
                </a:lnTo>
                <a:lnTo>
                  <a:pt x="1779" y="312"/>
                </a:lnTo>
                <a:moveTo>
                  <a:pt x="1783" y="312"/>
                </a:moveTo>
                <a:lnTo>
                  <a:pt x="1782" y="312"/>
                </a:lnTo>
                <a:lnTo>
                  <a:pt x="1782" y="311"/>
                </a:lnTo>
                <a:lnTo>
                  <a:pt x="1783" y="311"/>
                </a:lnTo>
                <a:lnTo>
                  <a:pt x="1783" y="312"/>
                </a:lnTo>
                <a:moveTo>
                  <a:pt x="1785" y="314"/>
                </a:moveTo>
                <a:lnTo>
                  <a:pt x="1783" y="314"/>
                </a:lnTo>
                <a:lnTo>
                  <a:pt x="1785" y="312"/>
                </a:lnTo>
                <a:lnTo>
                  <a:pt x="1785" y="314"/>
                </a:lnTo>
                <a:moveTo>
                  <a:pt x="1782" y="306"/>
                </a:moveTo>
                <a:lnTo>
                  <a:pt x="1780" y="306"/>
                </a:lnTo>
                <a:lnTo>
                  <a:pt x="1780" y="305"/>
                </a:lnTo>
                <a:lnTo>
                  <a:pt x="1782" y="303"/>
                </a:lnTo>
                <a:lnTo>
                  <a:pt x="1782" y="305"/>
                </a:lnTo>
                <a:lnTo>
                  <a:pt x="1782" y="306"/>
                </a:lnTo>
                <a:moveTo>
                  <a:pt x="1567" y="502"/>
                </a:moveTo>
                <a:lnTo>
                  <a:pt x="1566" y="502"/>
                </a:lnTo>
                <a:lnTo>
                  <a:pt x="1566" y="501"/>
                </a:lnTo>
                <a:lnTo>
                  <a:pt x="1566" y="499"/>
                </a:lnTo>
                <a:lnTo>
                  <a:pt x="1564" y="498"/>
                </a:lnTo>
                <a:lnTo>
                  <a:pt x="1566" y="498"/>
                </a:lnTo>
                <a:lnTo>
                  <a:pt x="1567" y="498"/>
                </a:lnTo>
                <a:lnTo>
                  <a:pt x="1567" y="499"/>
                </a:lnTo>
                <a:lnTo>
                  <a:pt x="1567" y="501"/>
                </a:lnTo>
                <a:lnTo>
                  <a:pt x="1567" y="502"/>
                </a:lnTo>
                <a:moveTo>
                  <a:pt x="1463" y="570"/>
                </a:moveTo>
                <a:lnTo>
                  <a:pt x="1464" y="570"/>
                </a:lnTo>
                <a:lnTo>
                  <a:pt x="1464" y="571"/>
                </a:lnTo>
                <a:lnTo>
                  <a:pt x="1463" y="571"/>
                </a:lnTo>
                <a:lnTo>
                  <a:pt x="1463" y="570"/>
                </a:lnTo>
                <a:moveTo>
                  <a:pt x="1530" y="1028"/>
                </a:moveTo>
                <a:lnTo>
                  <a:pt x="1529" y="1028"/>
                </a:lnTo>
                <a:lnTo>
                  <a:pt x="1530" y="1026"/>
                </a:lnTo>
                <a:lnTo>
                  <a:pt x="1530" y="1028"/>
                </a:lnTo>
                <a:moveTo>
                  <a:pt x="1464" y="568"/>
                </a:moveTo>
                <a:lnTo>
                  <a:pt x="1466" y="568"/>
                </a:lnTo>
                <a:lnTo>
                  <a:pt x="1464" y="570"/>
                </a:lnTo>
                <a:lnTo>
                  <a:pt x="1464" y="568"/>
                </a:lnTo>
                <a:moveTo>
                  <a:pt x="1219" y="846"/>
                </a:moveTo>
                <a:lnTo>
                  <a:pt x="1219" y="848"/>
                </a:lnTo>
                <a:lnTo>
                  <a:pt x="1217" y="846"/>
                </a:lnTo>
                <a:lnTo>
                  <a:pt x="1219" y="846"/>
                </a:lnTo>
                <a:moveTo>
                  <a:pt x="1245" y="696"/>
                </a:moveTo>
                <a:lnTo>
                  <a:pt x="1247" y="696"/>
                </a:lnTo>
                <a:lnTo>
                  <a:pt x="1245" y="698"/>
                </a:lnTo>
                <a:lnTo>
                  <a:pt x="1245" y="696"/>
                </a:lnTo>
                <a:moveTo>
                  <a:pt x="1147" y="711"/>
                </a:moveTo>
                <a:lnTo>
                  <a:pt x="1148" y="711"/>
                </a:lnTo>
                <a:lnTo>
                  <a:pt x="1148" y="713"/>
                </a:lnTo>
                <a:lnTo>
                  <a:pt x="1147" y="713"/>
                </a:lnTo>
                <a:lnTo>
                  <a:pt x="1145" y="714"/>
                </a:lnTo>
                <a:lnTo>
                  <a:pt x="1145" y="713"/>
                </a:lnTo>
                <a:lnTo>
                  <a:pt x="1147" y="711"/>
                </a:lnTo>
                <a:moveTo>
                  <a:pt x="1089" y="339"/>
                </a:moveTo>
                <a:lnTo>
                  <a:pt x="1089" y="339"/>
                </a:lnTo>
                <a:lnTo>
                  <a:pt x="1089" y="337"/>
                </a:lnTo>
                <a:lnTo>
                  <a:pt x="1089" y="337"/>
                </a:lnTo>
                <a:lnTo>
                  <a:pt x="1089" y="339"/>
                </a:lnTo>
                <a:moveTo>
                  <a:pt x="1080" y="381"/>
                </a:moveTo>
                <a:lnTo>
                  <a:pt x="1080" y="380"/>
                </a:lnTo>
                <a:lnTo>
                  <a:pt x="1082" y="380"/>
                </a:lnTo>
                <a:lnTo>
                  <a:pt x="1080" y="381"/>
                </a:lnTo>
                <a:moveTo>
                  <a:pt x="1145" y="711"/>
                </a:moveTo>
                <a:lnTo>
                  <a:pt x="1145" y="713"/>
                </a:lnTo>
                <a:lnTo>
                  <a:pt x="1144" y="713"/>
                </a:lnTo>
                <a:lnTo>
                  <a:pt x="1145" y="711"/>
                </a:lnTo>
                <a:moveTo>
                  <a:pt x="1536" y="1022"/>
                </a:moveTo>
                <a:lnTo>
                  <a:pt x="1535" y="1023"/>
                </a:lnTo>
                <a:lnTo>
                  <a:pt x="1535" y="1022"/>
                </a:lnTo>
                <a:lnTo>
                  <a:pt x="1536" y="1022"/>
                </a:lnTo>
                <a:moveTo>
                  <a:pt x="1630" y="1989"/>
                </a:moveTo>
                <a:lnTo>
                  <a:pt x="1629" y="1987"/>
                </a:lnTo>
                <a:lnTo>
                  <a:pt x="1630" y="1987"/>
                </a:lnTo>
                <a:lnTo>
                  <a:pt x="1630" y="1989"/>
                </a:lnTo>
                <a:moveTo>
                  <a:pt x="1777" y="311"/>
                </a:moveTo>
                <a:lnTo>
                  <a:pt x="1779" y="309"/>
                </a:lnTo>
                <a:lnTo>
                  <a:pt x="1779" y="311"/>
                </a:lnTo>
                <a:lnTo>
                  <a:pt x="1777" y="311"/>
                </a:lnTo>
                <a:moveTo>
                  <a:pt x="1091" y="339"/>
                </a:moveTo>
                <a:lnTo>
                  <a:pt x="1092" y="337"/>
                </a:lnTo>
                <a:lnTo>
                  <a:pt x="1092" y="339"/>
                </a:lnTo>
                <a:lnTo>
                  <a:pt x="1091" y="339"/>
                </a:lnTo>
                <a:moveTo>
                  <a:pt x="1361" y="657"/>
                </a:moveTo>
                <a:lnTo>
                  <a:pt x="1363" y="657"/>
                </a:lnTo>
                <a:lnTo>
                  <a:pt x="1363" y="658"/>
                </a:lnTo>
                <a:lnTo>
                  <a:pt x="1361" y="658"/>
                </a:lnTo>
                <a:lnTo>
                  <a:pt x="1361" y="657"/>
                </a:lnTo>
                <a:moveTo>
                  <a:pt x="1094" y="330"/>
                </a:moveTo>
                <a:lnTo>
                  <a:pt x="1092" y="330"/>
                </a:lnTo>
                <a:lnTo>
                  <a:pt x="1092" y="328"/>
                </a:lnTo>
                <a:lnTo>
                  <a:pt x="1094" y="328"/>
                </a:lnTo>
                <a:lnTo>
                  <a:pt x="1095" y="328"/>
                </a:lnTo>
                <a:lnTo>
                  <a:pt x="1097" y="328"/>
                </a:lnTo>
                <a:lnTo>
                  <a:pt x="1095" y="330"/>
                </a:lnTo>
                <a:lnTo>
                  <a:pt x="1094" y="330"/>
                </a:lnTo>
                <a:moveTo>
                  <a:pt x="1089" y="336"/>
                </a:moveTo>
                <a:lnTo>
                  <a:pt x="1089" y="334"/>
                </a:lnTo>
                <a:lnTo>
                  <a:pt x="1089" y="333"/>
                </a:lnTo>
                <a:lnTo>
                  <a:pt x="1091" y="333"/>
                </a:lnTo>
                <a:lnTo>
                  <a:pt x="1091" y="334"/>
                </a:lnTo>
                <a:lnTo>
                  <a:pt x="1089" y="334"/>
                </a:lnTo>
                <a:lnTo>
                  <a:pt x="1089" y="336"/>
                </a:lnTo>
                <a:moveTo>
                  <a:pt x="1261" y="1019"/>
                </a:moveTo>
                <a:lnTo>
                  <a:pt x="1261" y="1020"/>
                </a:lnTo>
                <a:lnTo>
                  <a:pt x="1260" y="1019"/>
                </a:lnTo>
                <a:lnTo>
                  <a:pt x="1261" y="1019"/>
                </a:lnTo>
                <a:moveTo>
                  <a:pt x="1732" y="1188"/>
                </a:moveTo>
                <a:lnTo>
                  <a:pt x="1730" y="1188"/>
                </a:lnTo>
                <a:lnTo>
                  <a:pt x="1732" y="1187"/>
                </a:lnTo>
                <a:lnTo>
                  <a:pt x="1732" y="1188"/>
                </a:lnTo>
                <a:moveTo>
                  <a:pt x="1497" y="994"/>
                </a:moveTo>
                <a:lnTo>
                  <a:pt x="1495" y="995"/>
                </a:lnTo>
                <a:lnTo>
                  <a:pt x="1495" y="994"/>
                </a:lnTo>
                <a:lnTo>
                  <a:pt x="1495" y="992"/>
                </a:lnTo>
                <a:lnTo>
                  <a:pt x="1497" y="992"/>
                </a:lnTo>
                <a:lnTo>
                  <a:pt x="1497" y="994"/>
                </a:lnTo>
                <a:moveTo>
                  <a:pt x="930" y="564"/>
                </a:moveTo>
                <a:lnTo>
                  <a:pt x="929" y="564"/>
                </a:lnTo>
                <a:lnTo>
                  <a:pt x="929" y="562"/>
                </a:lnTo>
                <a:lnTo>
                  <a:pt x="930" y="562"/>
                </a:lnTo>
                <a:lnTo>
                  <a:pt x="930" y="564"/>
                </a:lnTo>
                <a:moveTo>
                  <a:pt x="1216" y="852"/>
                </a:moveTo>
                <a:lnTo>
                  <a:pt x="1216" y="851"/>
                </a:lnTo>
                <a:lnTo>
                  <a:pt x="1217" y="851"/>
                </a:lnTo>
                <a:lnTo>
                  <a:pt x="1216" y="852"/>
                </a:lnTo>
                <a:moveTo>
                  <a:pt x="1746" y="1195"/>
                </a:moveTo>
                <a:lnTo>
                  <a:pt x="1745" y="1194"/>
                </a:lnTo>
                <a:lnTo>
                  <a:pt x="1746" y="1194"/>
                </a:lnTo>
                <a:lnTo>
                  <a:pt x="1746" y="1195"/>
                </a:lnTo>
                <a:moveTo>
                  <a:pt x="1080" y="398"/>
                </a:moveTo>
                <a:lnTo>
                  <a:pt x="1082" y="398"/>
                </a:lnTo>
                <a:lnTo>
                  <a:pt x="1080" y="399"/>
                </a:lnTo>
                <a:lnTo>
                  <a:pt x="1080" y="398"/>
                </a:lnTo>
                <a:moveTo>
                  <a:pt x="1648" y="2009"/>
                </a:moveTo>
                <a:lnTo>
                  <a:pt x="1648" y="2008"/>
                </a:lnTo>
                <a:lnTo>
                  <a:pt x="1649" y="2009"/>
                </a:lnTo>
                <a:lnTo>
                  <a:pt x="1648" y="2009"/>
                </a:lnTo>
                <a:moveTo>
                  <a:pt x="1079" y="381"/>
                </a:moveTo>
                <a:lnTo>
                  <a:pt x="1077" y="381"/>
                </a:lnTo>
                <a:lnTo>
                  <a:pt x="1077" y="380"/>
                </a:lnTo>
                <a:lnTo>
                  <a:pt x="1079" y="380"/>
                </a:lnTo>
                <a:lnTo>
                  <a:pt x="1080" y="380"/>
                </a:lnTo>
                <a:lnTo>
                  <a:pt x="1079" y="381"/>
                </a:lnTo>
                <a:moveTo>
                  <a:pt x="1754" y="1215"/>
                </a:moveTo>
                <a:lnTo>
                  <a:pt x="1752" y="1215"/>
                </a:lnTo>
                <a:lnTo>
                  <a:pt x="1752" y="1213"/>
                </a:lnTo>
                <a:lnTo>
                  <a:pt x="1752" y="1210"/>
                </a:lnTo>
                <a:lnTo>
                  <a:pt x="1754" y="1210"/>
                </a:lnTo>
                <a:lnTo>
                  <a:pt x="1754" y="1209"/>
                </a:lnTo>
                <a:lnTo>
                  <a:pt x="1755" y="1209"/>
                </a:lnTo>
                <a:lnTo>
                  <a:pt x="1757" y="1209"/>
                </a:lnTo>
                <a:lnTo>
                  <a:pt x="1757" y="1210"/>
                </a:lnTo>
                <a:lnTo>
                  <a:pt x="1757" y="1212"/>
                </a:lnTo>
                <a:lnTo>
                  <a:pt x="1755" y="1213"/>
                </a:lnTo>
                <a:lnTo>
                  <a:pt x="1754" y="1213"/>
                </a:lnTo>
                <a:lnTo>
                  <a:pt x="1754" y="1215"/>
                </a:lnTo>
                <a:moveTo>
                  <a:pt x="1596" y="1959"/>
                </a:moveTo>
                <a:lnTo>
                  <a:pt x="1595" y="1959"/>
                </a:lnTo>
                <a:lnTo>
                  <a:pt x="1595" y="1958"/>
                </a:lnTo>
                <a:lnTo>
                  <a:pt x="1596" y="1959"/>
                </a:lnTo>
                <a:moveTo>
                  <a:pt x="1567" y="1921"/>
                </a:moveTo>
                <a:lnTo>
                  <a:pt x="1569" y="1920"/>
                </a:lnTo>
                <a:lnTo>
                  <a:pt x="1569" y="1921"/>
                </a:lnTo>
                <a:lnTo>
                  <a:pt x="1567" y="1921"/>
                </a:lnTo>
                <a:moveTo>
                  <a:pt x="1305" y="1029"/>
                </a:moveTo>
                <a:lnTo>
                  <a:pt x="1307" y="1029"/>
                </a:lnTo>
                <a:lnTo>
                  <a:pt x="1305" y="1030"/>
                </a:lnTo>
                <a:lnTo>
                  <a:pt x="1305" y="1029"/>
                </a:lnTo>
                <a:moveTo>
                  <a:pt x="1070" y="405"/>
                </a:moveTo>
                <a:lnTo>
                  <a:pt x="1070" y="403"/>
                </a:lnTo>
                <a:lnTo>
                  <a:pt x="1072" y="403"/>
                </a:lnTo>
                <a:lnTo>
                  <a:pt x="1070" y="405"/>
                </a:lnTo>
                <a:moveTo>
                  <a:pt x="932" y="763"/>
                </a:moveTo>
                <a:lnTo>
                  <a:pt x="933" y="764"/>
                </a:lnTo>
                <a:lnTo>
                  <a:pt x="932" y="766"/>
                </a:lnTo>
                <a:lnTo>
                  <a:pt x="932" y="764"/>
                </a:lnTo>
                <a:lnTo>
                  <a:pt x="930" y="763"/>
                </a:lnTo>
                <a:lnTo>
                  <a:pt x="932" y="763"/>
                </a:lnTo>
                <a:moveTo>
                  <a:pt x="1067" y="411"/>
                </a:moveTo>
                <a:lnTo>
                  <a:pt x="1066" y="411"/>
                </a:lnTo>
                <a:lnTo>
                  <a:pt x="1067" y="409"/>
                </a:lnTo>
                <a:lnTo>
                  <a:pt x="1067" y="411"/>
                </a:lnTo>
                <a:moveTo>
                  <a:pt x="1558" y="343"/>
                </a:moveTo>
                <a:lnTo>
                  <a:pt x="1557" y="345"/>
                </a:lnTo>
                <a:lnTo>
                  <a:pt x="1557" y="346"/>
                </a:lnTo>
                <a:lnTo>
                  <a:pt x="1555" y="346"/>
                </a:lnTo>
                <a:lnTo>
                  <a:pt x="1554" y="346"/>
                </a:lnTo>
                <a:lnTo>
                  <a:pt x="1552" y="345"/>
                </a:lnTo>
                <a:lnTo>
                  <a:pt x="1551" y="345"/>
                </a:lnTo>
                <a:lnTo>
                  <a:pt x="1549" y="345"/>
                </a:lnTo>
                <a:lnTo>
                  <a:pt x="1548" y="343"/>
                </a:lnTo>
                <a:lnTo>
                  <a:pt x="1548" y="342"/>
                </a:lnTo>
                <a:lnTo>
                  <a:pt x="1548" y="340"/>
                </a:lnTo>
                <a:lnTo>
                  <a:pt x="1548" y="340"/>
                </a:lnTo>
                <a:lnTo>
                  <a:pt x="1549" y="339"/>
                </a:lnTo>
                <a:lnTo>
                  <a:pt x="1551" y="339"/>
                </a:lnTo>
                <a:lnTo>
                  <a:pt x="1552" y="339"/>
                </a:lnTo>
                <a:lnTo>
                  <a:pt x="1554" y="339"/>
                </a:lnTo>
                <a:lnTo>
                  <a:pt x="1555" y="339"/>
                </a:lnTo>
                <a:lnTo>
                  <a:pt x="1557" y="339"/>
                </a:lnTo>
                <a:lnTo>
                  <a:pt x="1558" y="339"/>
                </a:lnTo>
                <a:lnTo>
                  <a:pt x="1558" y="340"/>
                </a:lnTo>
                <a:lnTo>
                  <a:pt x="1558" y="342"/>
                </a:lnTo>
                <a:lnTo>
                  <a:pt x="1558" y="343"/>
                </a:lnTo>
                <a:moveTo>
                  <a:pt x="4026" y="343"/>
                </a:moveTo>
                <a:lnTo>
                  <a:pt x="4024" y="343"/>
                </a:lnTo>
                <a:lnTo>
                  <a:pt x="4024" y="342"/>
                </a:lnTo>
                <a:lnTo>
                  <a:pt x="4026" y="342"/>
                </a:lnTo>
                <a:lnTo>
                  <a:pt x="4027" y="342"/>
                </a:lnTo>
                <a:lnTo>
                  <a:pt x="4029" y="342"/>
                </a:lnTo>
                <a:lnTo>
                  <a:pt x="4030" y="342"/>
                </a:lnTo>
                <a:lnTo>
                  <a:pt x="4032" y="343"/>
                </a:lnTo>
                <a:lnTo>
                  <a:pt x="4033" y="343"/>
                </a:lnTo>
                <a:lnTo>
                  <a:pt x="4035" y="343"/>
                </a:lnTo>
                <a:lnTo>
                  <a:pt x="4035" y="345"/>
                </a:lnTo>
                <a:lnTo>
                  <a:pt x="4035" y="346"/>
                </a:lnTo>
                <a:lnTo>
                  <a:pt x="4033" y="346"/>
                </a:lnTo>
                <a:lnTo>
                  <a:pt x="4033" y="345"/>
                </a:lnTo>
                <a:lnTo>
                  <a:pt x="4032" y="345"/>
                </a:lnTo>
                <a:lnTo>
                  <a:pt x="4030" y="345"/>
                </a:lnTo>
                <a:lnTo>
                  <a:pt x="4030" y="343"/>
                </a:lnTo>
                <a:lnTo>
                  <a:pt x="4029" y="343"/>
                </a:lnTo>
                <a:lnTo>
                  <a:pt x="4027" y="343"/>
                </a:lnTo>
                <a:lnTo>
                  <a:pt x="4026" y="343"/>
                </a:lnTo>
                <a:moveTo>
                  <a:pt x="724" y="336"/>
                </a:moveTo>
                <a:lnTo>
                  <a:pt x="723" y="337"/>
                </a:lnTo>
                <a:lnTo>
                  <a:pt x="722" y="337"/>
                </a:lnTo>
                <a:lnTo>
                  <a:pt x="720" y="337"/>
                </a:lnTo>
                <a:lnTo>
                  <a:pt x="720" y="339"/>
                </a:lnTo>
                <a:lnTo>
                  <a:pt x="719" y="339"/>
                </a:lnTo>
                <a:lnTo>
                  <a:pt x="719" y="337"/>
                </a:lnTo>
                <a:lnTo>
                  <a:pt x="716" y="339"/>
                </a:lnTo>
                <a:lnTo>
                  <a:pt x="714" y="339"/>
                </a:lnTo>
                <a:lnTo>
                  <a:pt x="713" y="339"/>
                </a:lnTo>
                <a:lnTo>
                  <a:pt x="714" y="337"/>
                </a:lnTo>
                <a:lnTo>
                  <a:pt x="716" y="337"/>
                </a:lnTo>
                <a:lnTo>
                  <a:pt x="716" y="337"/>
                </a:lnTo>
                <a:lnTo>
                  <a:pt x="717" y="337"/>
                </a:lnTo>
                <a:lnTo>
                  <a:pt x="719" y="337"/>
                </a:lnTo>
                <a:lnTo>
                  <a:pt x="720" y="336"/>
                </a:lnTo>
                <a:lnTo>
                  <a:pt x="722" y="336"/>
                </a:lnTo>
                <a:lnTo>
                  <a:pt x="723" y="336"/>
                </a:lnTo>
                <a:lnTo>
                  <a:pt x="724" y="336"/>
                </a:lnTo>
                <a:moveTo>
                  <a:pt x="1089" y="337"/>
                </a:moveTo>
                <a:lnTo>
                  <a:pt x="1089" y="337"/>
                </a:lnTo>
                <a:lnTo>
                  <a:pt x="1088" y="339"/>
                </a:lnTo>
                <a:lnTo>
                  <a:pt x="1086" y="339"/>
                </a:lnTo>
                <a:lnTo>
                  <a:pt x="1085" y="339"/>
                </a:lnTo>
                <a:lnTo>
                  <a:pt x="1085" y="337"/>
                </a:lnTo>
                <a:lnTo>
                  <a:pt x="1085" y="337"/>
                </a:lnTo>
                <a:lnTo>
                  <a:pt x="1086" y="337"/>
                </a:lnTo>
                <a:lnTo>
                  <a:pt x="1086" y="336"/>
                </a:lnTo>
                <a:lnTo>
                  <a:pt x="1086" y="334"/>
                </a:lnTo>
                <a:lnTo>
                  <a:pt x="1088" y="334"/>
                </a:lnTo>
                <a:lnTo>
                  <a:pt x="1089" y="334"/>
                </a:lnTo>
                <a:lnTo>
                  <a:pt x="1089" y="336"/>
                </a:lnTo>
                <a:lnTo>
                  <a:pt x="1089" y="337"/>
                </a:lnTo>
                <a:lnTo>
                  <a:pt x="1089" y="337"/>
                </a:lnTo>
                <a:moveTo>
                  <a:pt x="744" y="330"/>
                </a:moveTo>
                <a:lnTo>
                  <a:pt x="745" y="330"/>
                </a:lnTo>
                <a:lnTo>
                  <a:pt x="744" y="331"/>
                </a:lnTo>
                <a:lnTo>
                  <a:pt x="744" y="333"/>
                </a:lnTo>
                <a:lnTo>
                  <a:pt x="742" y="334"/>
                </a:lnTo>
                <a:lnTo>
                  <a:pt x="741" y="334"/>
                </a:lnTo>
                <a:lnTo>
                  <a:pt x="742" y="333"/>
                </a:lnTo>
                <a:lnTo>
                  <a:pt x="741" y="333"/>
                </a:lnTo>
                <a:lnTo>
                  <a:pt x="741" y="334"/>
                </a:lnTo>
                <a:lnTo>
                  <a:pt x="739" y="334"/>
                </a:lnTo>
                <a:lnTo>
                  <a:pt x="738" y="334"/>
                </a:lnTo>
                <a:lnTo>
                  <a:pt x="738" y="333"/>
                </a:lnTo>
                <a:lnTo>
                  <a:pt x="736" y="334"/>
                </a:lnTo>
                <a:lnTo>
                  <a:pt x="738" y="334"/>
                </a:lnTo>
                <a:lnTo>
                  <a:pt x="736" y="336"/>
                </a:lnTo>
                <a:lnTo>
                  <a:pt x="736" y="336"/>
                </a:lnTo>
                <a:lnTo>
                  <a:pt x="735" y="336"/>
                </a:lnTo>
                <a:lnTo>
                  <a:pt x="735" y="337"/>
                </a:lnTo>
                <a:lnTo>
                  <a:pt x="733" y="337"/>
                </a:lnTo>
                <a:lnTo>
                  <a:pt x="732" y="337"/>
                </a:lnTo>
                <a:lnTo>
                  <a:pt x="730" y="337"/>
                </a:lnTo>
                <a:lnTo>
                  <a:pt x="730" y="336"/>
                </a:lnTo>
                <a:lnTo>
                  <a:pt x="732" y="336"/>
                </a:lnTo>
                <a:lnTo>
                  <a:pt x="733" y="336"/>
                </a:lnTo>
                <a:lnTo>
                  <a:pt x="733" y="334"/>
                </a:lnTo>
                <a:lnTo>
                  <a:pt x="735" y="334"/>
                </a:lnTo>
                <a:lnTo>
                  <a:pt x="736" y="334"/>
                </a:lnTo>
                <a:lnTo>
                  <a:pt x="736" y="333"/>
                </a:lnTo>
                <a:lnTo>
                  <a:pt x="736" y="333"/>
                </a:lnTo>
                <a:lnTo>
                  <a:pt x="738" y="331"/>
                </a:lnTo>
                <a:lnTo>
                  <a:pt x="739" y="331"/>
                </a:lnTo>
                <a:lnTo>
                  <a:pt x="741" y="330"/>
                </a:lnTo>
                <a:lnTo>
                  <a:pt x="742" y="330"/>
                </a:lnTo>
                <a:lnTo>
                  <a:pt x="744" y="330"/>
                </a:lnTo>
                <a:moveTo>
                  <a:pt x="747" y="328"/>
                </a:moveTo>
                <a:lnTo>
                  <a:pt x="747" y="330"/>
                </a:lnTo>
                <a:lnTo>
                  <a:pt x="745" y="330"/>
                </a:lnTo>
                <a:lnTo>
                  <a:pt x="747" y="328"/>
                </a:lnTo>
                <a:moveTo>
                  <a:pt x="766" y="328"/>
                </a:moveTo>
                <a:lnTo>
                  <a:pt x="767" y="327"/>
                </a:lnTo>
                <a:lnTo>
                  <a:pt x="767" y="328"/>
                </a:lnTo>
                <a:lnTo>
                  <a:pt x="766" y="328"/>
                </a:lnTo>
                <a:moveTo>
                  <a:pt x="766" y="327"/>
                </a:moveTo>
                <a:lnTo>
                  <a:pt x="766" y="328"/>
                </a:lnTo>
                <a:lnTo>
                  <a:pt x="764" y="328"/>
                </a:lnTo>
                <a:lnTo>
                  <a:pt x="764" y="327"/>
                </a:lnTo>
                <a:lnTo>
                  <a:pt x="766" y="327"/>
                </a:lnTo>
                <a:moveTo>
                  <a:pt x="3715" y="328"/>
                </a:moveTo>
                <a:lnTo>
                  <a:pt x="3715" y="330"/>
                </a:lnTo>
                <a:lnTo>
                  <a:pt x="3714" y="330"/>
                </a:lnTo>
                <a:lnTo>
                  <a:pt x="3713" y="330"/>
                </a:lnTo>
                <a:lnTo>
                  <a:pt x="3711" y="328"/>
                </a:lnTo>
                <a:lnTo>
                  <a:pt x="3710" y="328"/>
                </a:lnTo>
                <a:lnTo>
                  <a:pt x="3708" y="327"/>
                </a:lnTo>
                <a:lnTo>
                  <a:pt x="3707" y="327"/>
                </a:lnTo>
                <a:lnTo>
                  <a:pt x="3705" y="327"/>
                </a:lnTo>
                <a:lnTo>
                  <a:pt x="3705" y="325"/>
                </a:lnTo>
                <a:lnTo>
                  <a:pt x="3705" y="324"/>
                </a:lnTo>
                <a:lnTo>
                  <a:pt x="3707" y="324"/>
                </a:lnTo>
                <a:lnTo>
                  <a:pt x="3708" y="325"/>
                </a:lnTo>
                <a:lnTo>
                  <a:pt x="3710" y="325"/>
                </a:lnTo>
                <a:lnTo>
                  <a:pt x="3713" y="327"/>
                </a:lnTo>
                <a:lnTo>
                  <a:pt x="3714" y="327"/>
                </a:lnTo>
                <a:lnTo>
                  <a:pt x="3714" y="328"/>
                </a:lnTo>
                <a:lnTo>
                  <a:pt x="3715" y="328"/>
                </a:lnTo>
                <a:moveTo>
                  <a:pt x="760" y="327"/>
                </a:moveTo>
                <a:lnTo>
                  <a:pt x="761" y="327"/>
                </a:lnTo>
                <a:lnTo>
                  <a:pt x="761" y="328"/>
                </a:lnTo>
                <a:lnTo>
                  <a:pt x="760" y="328"/>
                </a:lnTo>
                <a:lnTo>
                  <a:pt x="758" y="328"/>
                </a:lnTo>
                <a:lnTo>
                  <a:pt x="757" y="328"/>
                </a:lnTo>
                <a:lnTo>
                  <a:pt x="755" y="328"/>
                </a:lnTo>
                <a:lnTo>
                  <a:pt x="755" y="327"/>
                </a:lnTo>
                <a:lnTo>
                  <a:pt x="757" y="327"/>
                </a:lnTo>
                <a:lnTo>
                  <a:pt x="758" y="327"/>
                </a:lnTo>
                <a:lnTo>
                  <a:pt x="760" y="325"/>
                </a:lnTo>
                <a:lnTo>
                  <a:pt x="760" y="327"/>
                </a:lnTo>
                <a:moveTo>
                  <a:pt x="1102" y="327"/>
                </a:moveTo>
                <a:lnTo>
                  <a:pt x="1101" y="327"/>
                </a:lnTo>
                <a:lnTo>
                  <a:pt x="1099" y="327"/>
                </a:lnTo>
                <a:lnTo>
                  <a:pt x="1099" y="325"/>
                </a:lnTo>
                <a:lnTo>
                  <a:pt x="1101" y="324"/>
                </a:lnTo>
                <a:lnTo>
                  <a:pt x="1101" y="325"/>
                </a:lnTo>
                <a:lnTo>
                  <a:pt x="1102" y="324"/>
                </a:lnTo>
                <a:lnTo>
                  <a:pt x="1102" y="322"/>
                </a:lnTo>
                <a:lnTo>
                  <a:pt x="1104" y="322"/>
                </a:lnTo>
                <a:lnTo>
                  <a:pt x="1105" y="321"/>
                </a:lnTo>
                <a:lnTo>
                  <a:pt x="1105" y="322"/>
                </a:lnTo>
                <a:lnTo>
                  <a:pt x="1104" y="324"/>
                </a:lnTo>
                <a:lnTo>
                  <a:pt x="1104" y="325"/>
                </a:lnTo>
                <a:lnTo>
                  <a:pt x="1102" y="327"/>
                </a:lnTo>
                <a:moveTo>
                  <a:pt x="801" y="317"/>
                </a:moveTo>
                <a:lnTo>
                  <a:pt x="802" y="317"/>
                </a:lnTo>
                <a:lnTo>
                  <a:pt x="801" y="318"/>
                </a:lnTo>
                <a:lnTo>
                  <a:pt x="799" y="318"/>
                </a:lnTo>
                <a:lnTo>
                  <a:pt x="799" y="317"/>
                </a:lnTo>
                <a:lnTo>
                  <a:pt x="798" y="318"/>
                </a:lnTo>
                <a:lnTo>
                  <a:pt x="797" y="318"/>
                </a:lnTo>
                <a:lnTo>
                  <a:pt x="797" y="319"/>
                </a:lnTo>
                <a:lnTo>
                  <a:pt x="795" y="319"/>
                </a:lnTo>
                <a:lnTo>
                  <a:pt x="794" y="319"/>
                </a:lnTo>
                <a:lnTo>
                  <a:pt x="792" y="321"/>
                </a:lnTo>
                <a:lnTo>
                  <a:pt x="791" y="321"/>
                </a:lnTo>
                <a:lnTo>
                  <a:pt x="791" y="319"/>
                </a:lnTo>
                <a:lnTo>
                  <a:pt x="786" y="321"/>
                </a:lnTo>
                <a:lnTo>
                  <a:pt x="785" y="321"/>
                </a:lnTo>
                <a:lnTo>
                  <a:pt x="782" y="321"/>
                </a:lnTo>
                <a:lnTo>
                  <a:pt x="782" y="322"/>
                </a:lnTo>
                <a:lnTo>
                  <a:pt x="780" y="322"/>
                </a:lnTo>
                <a:lnTo>
                  <a:pt x="779" y="322"/>
                </a:lnTo>
                <a:lnTo>
                  <a:pt x="777" y="324"/>
                </a:lnTo>
                <a:lnTo>
                  <a:pt x="776" y="324"/>
                </a:lnTo>
                <a:lnTo>
                  <a:pt x="774" y="324"/>
                </a:lnTo>
                <a:lnTo>
                  <a:pt x="774" y="322"/>
                </a:lnTo>
                <a:lnTo>
                  <a:pt x="776" y="322"/>
                </a:lnTo>
                <a:lnTo>
                  <a:pt x="776" y="321"/>
                </a:lnTo>
                <a:lnTo>
                  <a:pt x="777" y="321"/>
                </a:lnTo>
                <a:lnTo>
                  <a:pt x="779" y="321"/>
                </a:lnTo>
                <a:lnTo>
                  <a:pt x="780" y="321"/>
                </a:lnTo>
                <a:lnTo>
                  <a:pt x="780" y="319"/>
                </a:lnTo>
                <a:lnTo>
                  <a:pt x="782" y="319"/>
                </a:lnTo>
                <a:lnTo>
                  <a:pt x="788" y="318"/>
                </a:lnTo>
                <a:lnTo>
                  <a:pt x="789" y="317"/>
                </a:lnTo>
                <a:lnTo>
                  <a:pt x="791" y="317"/>
                </a:lnTo>
                <a:lnTo>
                  <a:pt x="792" y="317"/>
                </a:lnTo>
                <a:lnTo>
                  <a:pt x="794" y="317"/>
                </a:lnTo>
                <a:lnTo>
                  <a:pt x="795" y="315"/>
                </a:lnTo>
                <a:lnTo>
                  <a:pt x="797" y="315"/>
                </a:lnTo>
                <a:lnTo>
                  <a:pt x="798" y="315"/>
                </a:lnTo>
                <a:lnTo>
                  <a:pt x="799" y="315"/>
                </a:lnTo>
                <a:lnTo>
                  <a:pt x="801" y="315"/>
                </a:lnTo>
                <a:lnTo>
                  <a:pt x="801" y="317"/>
                </a:lnTo>
                <a:moveTo>
                  <a:pt x="2461" y="302"/>
                </a:moveTo>
                <a:lnTo>
                  <a:pt x="2463" y="302"/>
                </a:lnTo>
                <a:lnTo>
                  <a:pt x="2463" y="302"/>
                </a:lnTo>
                <a:lnTo>
                  <a:pt x="2463" y="303"/>
                </a:lnTo>
                <a:lnTo>
                  <a:pt x="2463" y="305"/>
                </a:lnTo>
                <a:lnTo>
                  <a:pt x="2464" y="305"/>
                </a:lnTo>
                <a:lnTo>
                  <a:pt x="2464" y="306"/>
                </a:lnTo>
                <a:lnTo>
                  <a:pt x="2464" y="308"/>
                </a:lnTo>
                <a:lnTo>
                  <a:pt x="2463" y="308"/>
                </a:lnTo>
                <a:lnTo>
                  <a:pt x="2463" y="306"/>
                </a:lnTo>
                <a:lnTo>
                  <a:pt x="2461" y="306"/>
                </a:lnTo>
                <a:lnTo>
                  <a:pt x="2461" y="308"/>
                </a:lnTo>
                <a:lnTo>
                  <a:pt x="2460" y="308"/>
                </a:lnTo>
                <a:lnTo>
                  <a:pt x="2460" y="309"/>
                </a:lnTo>
                <a:lnTo>
                  <a:pt x="2461" y="309"/>
                </a:lnTo>
                <a:lnTo>
                  <a:pt x="2463" y="309"/>
                </a:lnTo>
                <a:lnTo>
                  <a:pt x="2463" y="311"/>
                </a:lnTo>
                <a:lnTo>
                  <a:pt x="2463" y="312"/>
                </a:lnTo>
                <a:lnTo>
                  <a:pt x="2460" y="312"/>
                </a:lnTo>
                <a:lnTo>
                  <a:pt x="2458" y="312"/>
                </a:lnTo>
                <a:lnTo>
                  <a:pt x="2458" y="314"/>
                </a:lnTo>
                <a:lnTo>
                  <a:pt x="2460" y="314"/>
                </a:lnTo>
                <a:lnTo>
                  <a:pt x="2460" y="315"/>
                </a:lnTo>
                <a:lnTo>
                  <a:pt x="2458" y="315"/>
                </a:lnTo>
                <a:lnTo>
                  <a:pt x="2458" y="317"/>
                </a:lnTo>
                <a:lnTo>
                  <a:pt x="2460" y="317"/>
                </a:lnTo>
                <a:lnTo>
                  <a:pt x="2461" y="318"/>
                </a:lnTo>
                <a:lnTo>
                  <a:pt x="2460" y="318"/>
                </a:lnTo>
                <a:lnTo>
                  <a:pt x="2460" y="319"/>
                </a:lnTo>
                <a:lnTo>
                  <a:pt x="2460" y="321"/>
                </a:lnTo>
                <a:lnTo>
                  <a:pt x="2458" y="321"/>
                </a:lnTo>
                <a:lnTo>
                  <a:pt x="2458" y="319"/>
                </a:lnTo>
                <a:lnTo>
                  <a:pt x="2457" y="319"/>
                </a:lnTo>
                <a:lnTo>
                  <a:pt x="2455" y="319"/>
                </a:lnTo>
                <a:lnTo>
                  <a:pt x="2454" y="321"/>
                </a:lnTo>
                <a:lnTo>
                  <a:pt x="2452" y="319"/>
                </a:lnTo>
                <a:lnTo>
                  <a:pt x="2451" y="319"/>
                </a:lnTo>
                <a:lnTo>
                  <a:pt x="2451" y="318"/>
                </a:lnTo>
                <a:lnTo>
                  <a:pt x="2449" y="318"/>
                </a:lnTo>
                <a:lnTo>
                  <a:pt x="2449" y="317"/>
                </a:lnTo>
                <a:lnTo>
                  <a:pt x="2451" y="315"/>
                </a:lnTo>
                <a:lnTo>
                  <a:pt x="2452" y="317"/>
                </a:lnTo>
                <a:lnTo>
                  <a:pt x="2454" y="317"/>
                </a:lnTo>
                <a:lnTo>
                  <a:pt x="2455" y="318"/>
                </a:lnTo>
                <a:lnTo>
                  <a:pt x="2455" y="317"/>
                </a:lnTo>
                <a:lnTo>
                  <a:pt x="2457" y="317"/>
                </a:lnTo>
                <a:lnTo>
                  <a:pt x="2457" y="315"/>
                </a:lnTo>
                <a:lnTo>
                  <a:pt x="2457" y="314"/>
                </a:lnTo>
                <a:lnTo>
                  <a:pt x="2455" y="314"/>
                </a:lnTo>
                <a:lnTo>
                  <a:pt x="2455" y="312"/>
                </a:lnTo>
                <a:lnTo>
                  <a:pt x="2454" y="312"/>
                </a:lnTo>
                <a:lnTo>
                  <a:pt x="2452" y="312"/>
                </a:lnTo>
                <a:lnTo>
                  <a:pt x="2451" y="312"/>
                </a:lnTo>
                <a:lnTo>
                  <a:pt x="2451" y="311"/>
                </a:lnTo>
                <a:lnTo>
                  <a:pt x="2449" y="311"/>
                </a:lnTo>
                <a:lnTo>
                  <a:pt x="2449" y="309"/>
                </a:lnTo>
                <a:lnTo>
                  <a:pt x="2449" y="308"/>
                </a:lnTo>
                <a:lnTo>
                  <a:pt x="2449" y="306"/>
                </a:lnTo>
                <a:lnTo>
                  <a:pt x="2448" y="306"/>
                </a:lnTo>
                <a:lnTo>
                  <a:pt x="2448" y="305"/>
                </a:lnTo>
                <a:lnTo>
                  <a:pt x="2449" y="305"/>
                </a:lnTo>
                <a:lnTo>
                  <a:pt x="2451" y="305"/>
                </a:lnTo>
                <a:lnTo>
                  <a:pt x="2451" y="303"/>
                </a:lnTo>
                <a:lnTo>
                  <a:pt x="2452" y="303"/>
                </a:lnTo>
                <a:lnTo>
                  <a:pt x="2452" y="302"/>
                </a:lnTo>
                <a:lnTo>
                  <a:pt x="2454" y="302"/>
                </a:lnTo>
                <a:lnTo>
                  <a:pt x="2455" y="302"/>
                </a:lnTo>
                <a:lnTo>
                  <a:pt x="2455" y="303"/>
                </a:lnTo>
                <a:lnTo>
                  <a:pt x="2454" y="303"/>
                </a:lnTo>
                <a:lnTo>
                  <a:pt x="2454" y="305"/>
                </a:lnTo>
                <a:lnTo>
                  <a:pt x="2455" y="303"/>
                </a:lnTo>
                <a:lnTo>
                  <a:pt x="2457" y="303"/>
                </a:lnTo>
                <a:lnTo>
                  <a:pt x="2458" y="303"/>
                </a:lnTo>
                <a:lnTo>
                  <a:pt x="2457" y="302"/>
                </a:lnTo>
                <a:lnTo>
                  <a:pt x="2457" y="302"/>
                </a:lnTo>
                <a:lnTo>
                  <a:pt x="2458" y="302"/>
                </a:lnTo>
                <a:lnTo>
                  <a:pt x="2460" y="300"/>
                </a:lnTo>
                <a:lnTo>
                  <a:pt x="2461" y="302"/>
                </a:lnTo>
                <a:moveTo>
                  <a:pt x="1110" y="318"/>
                </a:moveTo>
                <a:lnTo>
                  <a:pt x="1108" y="319"/>
                </a:lnTo>
                <a:lnTo>
                  <a:pt x="1107" y="319"/>
                </a:lnTo>
                <a:lnTo>
                  <a:pt x="1107" y="318"/>
                </a:lnTo>
                <a:lnTo>
                  <a:pt x="1105" y="318"/>
                </a:lnTo>
                <a:lnTo>
                  <a:pt x="1107" y="317"/>
                </a:lnTo>
                <a:lnTo>
                  <a:pt x="1108" y="317"/>
                </a:lnTo>
                <a:lnTo>
                  <a:pt x="1110" y="317"/>
                </a:lnTo>
                <a:lnTo>
                  <a:pt x="1108" y="318"/>
                </a:lnTo>
                <a:lnTo>
                  <a:pt x="1110" y="318"/>
                </a:lnTo>
                <a:moveTo>
                  <a:pt x="1089" y="314"/>
                </a:moveTo>
                <a:lnTo>
                  <a:pt x="1091" y="314"/>
                </a:lnTo>
                <a:lnTo>
                  <a:pt x="1089" y="315"/>
                </a:lnTo>
                <a:lnTo>
                  <a:pt x="1089" y="315"/>
                </a:lnTo>
                <a:lnTo>
                  <a:pt x="1089" y="314"/>
                </a:lnTo>
                <a:lnTo>
                  <a:pt x="1089" y="314"/>
                </a:lnTo>
                <a:moveTo>
                  <a:pt x="1091" y="312"/>
                </a:moveTo>
                <a:lnTo>
                  <a:pt x="1092" y="311"/>
                </a:lnTo>
                <a:lnTo>
                  <a:pt x="1092" y="312"/>
                </a:lnTo>
                <a:lnTo>
                  <a:pt x="1091" y="314"/>
                </a:lnTo>
                <a:lnTo>
                  <a:pt x="1091" y="312"/>
                </a:lnTo>
                <a:moveTo>
                  <a:pt x="1088" y="315"/>
                </a:moveTo>
                <a:lnTo>
                  <a:pt x="1089" y="315"/>
                </a:lnTo>
                <a:lnTo>
                  <a:pt x="1089" y="317"/>
                </a:lnTo>
                <a:lnTo>
                  <a:pt x="1089" y="317"/>
                </a:lnTo>
                <a:lnTo>
                  <a:pt x="1089" y="318"/>
                </a:lnTo>
                <a:lnTo>
                  <a:pt x="1089" y="318"/>
                </a:lnTo>
                <a:lnTo>
                  <a:pt x="1088" y="318"/>
                </a:lnTo>
                <a:lnTo>
                  <a:pt x="1088" y="319"/>
                </a:lnTo>
                <a:lnTo>
                  <a:pt x="1086" y="319"/>
                </a:lnTo>
                <a:lnTo>
                  <a:pt x="1086" y="318"/>
                </a:lnTo>
                <a:lnTo>
                  <a:pt x="1088" y="317"/>
                </a:lnTo>
                <a:lnTo>
                  <a:pt x="1088" y="315"/>
                </a:lnTo>
                <a:moveTo>
                  <a:pt x="2444" y="318"/>
                </a:moveTo>
                <a:lnTo>
                  <a:pt x="2441" y="317"/>
                </a:lnTo>
                <a:lnTo>
                  <a:pt x="2441" y="315"/>
                </a:lnTo>
                <a:lnTo>
                  <a:pt x="2442" y="317"/>
                </a:lnTo>
                <a:lnTo>
                  <a:pt x="2444" y="317"/>
                </a:lnTo>
                <a:lnTo>
                  <a:pt x="2445" y="317"/>
                </a:lnTo>
                <a:lnTo>
                  <a:pt x="2444" y="318"/>
                </a:lnTo>
                <a:moveTo>
                  <a:pt x="3646" y="318"/>
                </a:moveTo>
                <a:lnTo>
                  <a:pt x="3646" y="317"/>
                </a:lnTo>
                <a:lnTo>
                  <a:pt x="3645" y="317"/>
                </a:lnTo>
                <a:lnTo>
                  <a:pt x="3645" y="318"/>
                </a:lnTo>
                <a:lnTo>
                  <a:pt x="3643" y="317"/>
                </a:lnTo>
                <a:lnTo>
                  <a:pt x="3642" y="317"/>
                </a:lnTo>
                <a:lnTo>
                  <a:pt x="3642" y="315"/>
                </a:lnTo>
                <a:lnTo>
                  <a:pt x="3642" y="314"/>
                </a:lnTo>
                <a:lnTo>
                  <a:pt x="3643" y="314"/>
                </a:lnTo>
                <a:lnTo>
                  <a:pt x="3645" y="314"/>
                </a:lnTo>
                <a:lnTo>
                  <a:pt x="3646" y="314"/>
                </a:lnTo>
                <a:lnTo>
                  <a:pt x="3648" y="314"/>
                </a:lnTo>
                <a:lnTo>
                  <a:pt x="3649" y="315"/>
                </a:lnTo>
                <a:lnTo>
                  <a:pt x="3649" y="317"/>
                </a:lnTo>
                <a:lnTo>
                  <a:pt x="3651" y="317"/>
                </a:lnTo>
                <a:lnTo>
                  <a:pt x="3651" y="318"/>
                </a:lnTo>
                <a:lnTo>
                  <a:pt x="3652" y="318"/>
                </a:lnTo>
                <a:lnTo>
                  <a:pt x="3652" y="319"/>
                </a:lnTo>
                <a:lnTo>
                  <a:pt x="3649" y="318"/>
                </a:lnTo>
                <a:lnTo>
                  <a:pt x="3648" y="318"/>
                </a:lnTo>
                <a:lnTo>
                  <a:pt x="3646" y="318"/>
                </a:lnTo>
                <a:moveTo>
                  <a:pt x="1104" y="315"/>
                </a:moveTo>
                <a:lnTo>
                  <a:pt x="1105" y="315"/>
                </a:lnTo>
                <a:lnTo>
                  <a:pt x="1105" y="317"/>
                </a:lnTo>
                <a:lnTo>
                  <a:pt x="1104" y="317"/>
                </a:lnTo>
                <a:lnTo>
                  <a:pt x="1102" y="317"/>
                </a:lnTo>
                <a:lnTo>
                  <a:pt x="1102" y="315"/>
                </a:lnTo>
                <a:lnTo>
                  <a:pt x="1104" y="314"/>
                </a:lnTo>
                <a:lnTo>
                  <a:pt x="1104" y="315"/>
                </a:lnTo>
                <a:moveTo>
                  <a:pt x="3639" y="315"/>
                </a:moveTo>
                <a:lnTo>
                  <a:pt x="3640" y="315"/>
                </a:lnTo>
                <a:lnTo>
                  <a:pt x="3640" y="317"/>
                </a:lnTo>
                <a:lnTo>
                  <a:pt x="3639" y="317"/>
                </a:lnTo>
                <a:lnTo>
                  <a:pt x="3638" y="315"/>
                </a:lnTo>
                <a:lnTo>
                  <a:pt x="3638" y="317"/>
                </a:lnTo>
                <a:lnTo>
                  <a:pt x="3636" y="317"/>
                </a:lnTo>
                <a:lnTo>
                  <a:pt x="3636" y="315"/>
                </a:lnTo>
                <a:lnTo>
                  <a:pt x="3636" y="314"/>
                </a:lnTo>
                <a:lnTo>
                  <a:pt x="3638" y="314"/>
                </a:lnTo>
                <a:lnTo>
                  <a:pt x="3639" y="315"/>
                </a:lnTo>
                <a:moveTo>
                  <a:pt x="805" y="314"/>
                </a:moveTo>
                <a:lnTo>
                  <a:pt x="807" y="314"/>
                </a:lnTo>
                <a:lnTo>
                  <a:pt x="805" y="315"/>
                </a:lnTo>
                <a:lnTo>
                  <a:pt x="805" y="317"/>
                </a:lnTo>
                <a:lnTo>
                  <a:pt x="804" y="317"/>
                </a:lnTo>
                <a:lnTo>
                  <a:pt x="804" y="315"/>
                </a:lnTo>
                <a:lnTo>
                  <a:pt x="805" y="314"/>
                </a:lnTo>
                <a:moveTo>
                  <a:pt x="814" y="312"/>
                </a:moveTo>
                <a:lnTo>
                  <a:pt x="813" y="314"/>
                </a:lnTo>
                <a:lnTo>
                  <a:pt x="811" y="314"/>
                </a:lnTo>
                <a:lnTo>
                  <a:pt x="808" y="315"/>
                </a:lnTo>
                <a:lnTo>
                  <a:pt x="807" y="315"/>
                </a:lnTo>
                <a:lnTo>
                  <a:pt x="807" y="314"/>
                </a:lnTo>
                <a:lnTo>
                  <a:pt x="807" y="314"/>
                </a:lnTo>
                <a:lnTo>
                  <a:pt x="808" y="312"/>
                </a:lnTo>
                <a:lnTo>
                  <a:pt x="810" y="312"/>
                </a:lnTo>
                <a:lnTo>
                  <a:pt x="811" y="312"/>
                </a:lnTo>
                <a:lnTo>
                  <a:pt x="813" y="312"/>
                </a:lnTo>
                <a:lnTo>
                  <a:pt x="814" y="311"/>
                </a:lnTo>
                <a:lnTo>
                  <a:pt x="816" y="311"/>
                </a:lnTo>
                <a:lnTo>
                  <a:pt x="816" y="312"/>
                </a:lnTo>
                <a:lnTo>
                  <a:pt x="814" y="312"/>
                </a:lnTo>
                <a:moveTo>
                  <a:pt x="807" y="315"/>
                </a:moveTo>
                <a:lnTo>
                  <a:pt x="807" y="315"/>
                </a:lnTo>
                <a:lnTo>
                  <a:pt x="807" y="317"/>
                </a:lnTo>
                <a:lnTo>
                  <a:pt x="807" y="317"/>
                </a:lnTo>
                <a:lnTo>
                  <a:pt x="807" y="315"/>
                </a:lnTo>
                <a:moveTo>
                  <a:pt x="2436" y="309"/>
                </a:moveTo>
                <a:lnTo>
                  <a:pt x="2436" y="308"/>
                </a:lnTo>
                <a:lnTo>
                  <a:pt x="2438" y="308"/>
                </a:lnTo>
                <a:lnTo>
                  <a:pt x="2439" y="308"/>
                </a:lnTo>
                <a:lnTo>
                  <a:pt x="2441" y="306"/>
                </a:lnTo>
                <a:lnTo>
                  <a:pt x="2442" y="306"/>
                </a:lnTo>
                <a:lnTo>
                  <a:pt x="2442" y="308"/>
                </a:lnTo>
                <a:lnTo>
                  <a:pt x="2444" y="308"/>
                </a:lnTo>
                <a:lnTo>
                  <a:pt x="2442" y="309"/>
                </a:lnTo>
                <a:lnTo>
                  <a:pt x="2444" y="309"/>
                </a:lnTo>
                <a:lnTo>
                  <a:pt x="2444" y="308"/>
                </a:lnTo>
                <a:lnTo>
                  <a:pt x="2444" y="306"/>
                </a:lnTo>
                <a:lnTo>
                  <a:pt x="2445" y="306"/>
                </a:lnTo>
                <a:lnTo>
                  <a:pt x="2445" y="308"/>
                </a:lnTo>
                <a:lnTo>
                  <a:pt x="2445" y="309"/>
                </a:lnTo>
                <a:lnTo>
                  <a:pt x="2446" y="311"/>
                </a:lnTo>
                <a:lnTo>
                  <a:pt x="2446" y="312"/>
                </a:lnTo>
                <a:lnTo>
                  <a:pt x="2446" y="314"/>
                </a:lnTo>
                <a:lnTo>
                  <a:pt x="2445" y="314"/>
                </a:lnTo>
                <a:lnTo>
                  <a:pt x="2445" y="315"/>
                </a:lnTo>
                <a:lnTo>
                  <a:pt x="2444" y="315"/>
                </a:lnTo>
                <a:lnTo>
                  <a:pt x="2442" y="315"/>
                </a:lnTo>
                <a:lnTo>
                  <a:pt x="2442" y="314"/>
                </a:lnTo>
                <a:lnTo>
                  <a:pt x="2441" y="314"/>
                </a:lnTo>
                <a:lnTo>
                  <a:pt x="2441" y="312"/>
                </a:lnTo>
                <a:lnTo>
                  <a:pt x="2439" y="312"/>
                </a:lnTo>
                <a:lnTo>
                  <a:pt x="2438" y="312"/>
                </a:lnTo>
                <a:lnTo>
                  <a:pt x="2438" y="311"/>
                </a:lnTo>
                <a:lnTo>
                  <a:pt x="2436" y="311"/>
                </a:lnTo>
                <a:lnTo>
                  <a:pt x="2436" y="309"/>
                </a:lnTo>
                <a:moveTo>
                  <a:pt x="848" y="303"/>
                </a:moveTo>
                <a:lnTo>
                  <a:pt x="849" y="303"/>
                </a:lnTo>
                <a:lnTo>
                  <a:pt x="849" y="305"/>
                </a:lnTo>
                <a:lnTo>
                  <a:pt x="849" y="306"/>
                </a:lnTo>
                <a:lnTo>
                  <a:pt x="848" y="306"/>
                </a:lnTo>
                <a:lnTo>
                  <a:pt x="847" y="306"/>
                </a:lnTo>
                <a:lnTo>
                  <a:pt x="845" y="306"/>
                </a:lnTo>
                <a:lnTo>
                  <a:pt x="844" y="308"/>
                </a:lnTo>
                <a:lnTo>
                  <a:pt x="842" y="308"/>
                </a:lnTo>
                <a:lnTo>
                  <a:pt x="842" y="308"/>
                </a:lnTo>
                <a:lnTo>
                  <a:pt x="841" y="308"/>
                </a:lnTo>
                <a:lnTo>
                  <a:pt x="841" y="309"/>
                </a:lnTo>
                <a:lnTo>
                  <a:pt x="839" y="309"/>
                </a:lnTo>
                <a:lnTo>
                  <a:pt x="839" y="308"/>
                </a:lnTo>
                <a:lnTo>
                  <a:pt x="838" y="308"/>
                </a:lnTo>
                <a:lnTo>
                  <a:pt x="838" y="306"/>
                </a:lnTo>
                <a:lnTo>
                  <a:pt x="835" y="306"/>
                </a:lnTo>
                <a:lnTo>
                  <a:pt x="833" y="306"/>
                </a:lnTo>
                <a:lnTo>
                  <a:pt x="833" y="308"/>
                </a:lnTo>
                <a:lnTo>
                  <a:pt x="835" y="308"/>
                </a:lnTo>
                <a:lnTo>
                  <a:pt x="836" y="308"/>
                </a:lnTo>
                <a:lnTo>
                  <a:pt x="838" y="308"/>
                </a:lnTo>
                <a:lnTo>
                  <a:pt x="836" y="309"/>
                </a:lnTo>
                <a:lnTo>
                  <a:pt x="835" y="309"/>
                </a:lnTo>
                <a:lnTo>
                  <a:pt x="832" y="311"/>
                </a:lnTo>
                <a:lnTo>
                  <a:pt x="830" y="311"/>
                </a:lnTo>
                <a:lnTo>
                  <a:pt x="832" y="309"/>
                </a:lnTo>
                <a:lnTo>
                  <a:pt x="832" y="308"/>
                </a:lnTo>
                <a:lnTo>
                  <a:pt x="830" y="308"/>
                </a:lnTo>
                <a:lnTo>
                  <a:pt x="829" y="309"/>
                </a:lnTo>
                <a:lnTo>
                  <a:pt x="827" y="309"/>
                </a:lnTo>
                <a:lnTo>
                  <a:pt x="824" y="311"/>
                </a:lnTo>
                <a:lnTo>
                  <a:pt x="823" y="312"/>
                </a:lnTo>
                <a:lnTo>
                  <a:pt x="822" y="312"/>
                </a:lnTo>
                <a:lnTo>
                  <a:pt x="820" y="312"/>
                </a:lnTo>
                <a:lnTo>
                  <a:pt x="820" y="314"/>
                </a:lnTo>
                <a:lnTo>
                  <a:pt x="819" y="314"/>
                </a:lnTo>
                <a:lnTo>
                  <a:pt x="819" y="312"/>
                </a:lnTo>
                <a:lnTo>
                  <a:pt x="817" y="314"/>
                </a:lnTo>
                <a:lnTo>
                  <a:pt x="816" y="314"/>
                </a:lnTo>
                <a:lnTo>
                  <a:pt x="814" y="315"/>
                </a:lnTo>
                <a:lnTo>
                  <a:pt x="813" y="315"/>
                </a:lnTo>
                <a:lnTo>
                  <a:pt x="811" y="315"/>
                </a:lnTo>
                <a:lnTo>
                  <a:pt x="813" y="314"/>
                </a:lnTo>
                <a:lnTo>
                  <a:pt x="814" y="314"/>
                </a:lnTo>
                <a:lnTo>
                  <a:pt x="816" y="312"/>
                </a:lnTo>
                <a:lnTo>
                  <a:pt x="817" y="312"/>
                </a:lnTo>
                <a:lnTo>
                  <a:pt x="816" y="311"/>
                </a:lnTo>
                <a:lnTo>
                  <a:pt x="817" y="311"/>
                </a:lnTo>
                <a:lnTo>
                  <a:pt x="819" y="311"/>
                </a:lnTo>
                <a:lnTo>
                  <a:pt x="820" y="311"/>
                </a:lnTo>
                <a:lnTo>
                  <a:pt x="820" y="309"/>
                </a:lnTo>
                <a:lnTo>
                  <a:pt x="822" y="309"/>
                </a:lnTo>
                <a:lnTo>
                  <a:pt x="830" y="305"/>
                </a:lnTo>
                <a:lnTo>
                  <a:pt x="832" y="305"/>
                </a:lnTo>
                <a:lnTo>
                  <a:pt x="833" y="305"/>
                </a:lnTo>
                <a:lnTo>
                  <a:pt x="835" y="305"/>
                </a:lnTo>
                <a:lnTo>
                  <a:pt x="838" y="303"/>
                </a:lnTo>
                <a:lnTo>
                  <a:pt x="839" y="303"/>
                </a:lnTo>
                <a:lnTo>
                  <a:pt x="841" y="303"/>
                </a:lnTo>
                <a:lnTo>
                  <a:pt x="842" y="302"/>
                </a:lnTo>
                <a:lnTo>
                  <a:pt x="842" y="302"/>
                </a:lnTo>
                <a:lnTo>
                  <a:pt x="844" y="302"/>
                </a:lnTo>
                <a:lnTo>
                  <a:pt x="845" y="302"/>
                </a:lnTo>
                <a:lnTo>
                  <a:pt x="848" y="302"/>
                </a:lnTo>
                <a:lnTo>
                  <a:pt x="847" y="302"/>
                </a:lnTo>
                <a:lnTo>
                  <a:pt x="847" y="303"/>
                </a:lnTo>
                <a:lnTo>
                  <a:pt x="845" y="303"/>
                </a:lnTo>
                <a:lnTo>
                  <a:pt x="844" y="305"/>
                </a:lnTo>
                <a:lnTo>
                  <a:pt x="845" y="305"/>
                </a:lnTo>
                <a:lnTo>
                  <a:pt x="847" y="305"/>
                </a:lnTo>
                <a:lnTo>
                  <a:pt x="847" y="303"/>
                </a:lnTo>
                <a:lnTo>
                  <a:pt x="848" y="303"/>
                </a:lnTo>
                <a:moveTo>
                  <a:pt x="2485" y="311"/>
                </a:moveTo>
                <a:lnTo>
                  <a:pt x="2485" y="312"/>
                </a:lnTo>
                <a:lnTo>
                  <a:pt x="2486" y="312"/>
                </a:lnTo>
                <a:lnTo>
                  <a:pt x="2488" y="314"/>
                </a:lnTo>
                <a:lnTo>
                  <a:pt x="2488" y="315"/>
                </a:lnTo>
                <a:lnTo>
                  <a:pt x="2486" y="315"/>
                </a:lnTo>
                <a:lnTo>
                  <a:pt x="2485" y="315"/>
                </a:lnTo>
                <a:lnTo>
                  <a:pt x="2483" y="314"/>
                </a:lnTo>
                <a:lnTo>
                  <a:pt x="2483" y="312"/>
                </a:lnTo>
                <a:lnTo>
                  <a:pt x="2483" y="311"/>
                </a:lnTo>
                <a:lnTo>
                  <a:pt x="2485" y="311"/>
                </a:lnTo>
                <a:moveTo>
                  <a:pt x="1097" y="311"/>
                </a:moveTo>
                <a:lnTo>
                  <a:pt x="1095" y="312"/>
                </a:lnTo>
                <a:lnTo>
                  <a:pt x="1095" y="311"/>
                </a:lnTo>
                <a:lnTo>
                  <a:pt x="1094" y="311"/>
                </a:lnTo>
                <a:lnTo>
                  <a:pt x="1095" y="309"/>
                </a:lnTo>
                <a:lnTo>
                  <a:pt x="1097" y="311"/>
                </a:lnTo>
                <a:moveTo>
                  <a:pt x="1111" y="309"/>
                </a:moveTo>
                <a:lnTo>
                  <a:pt x="1111" y="311"/>
                </a:lnTo>
                <a:lnTo>
                  <a:pt x="1110" y="312"/>
                </a:lnTo>
                <a:lnTo>
                  <a:pt x="1110" y="311"/>
                </a:lnTo>
                <a:lnTo>
                  <a:pt x="1108" y="311"/>
                </a:lnTo>
                <a:lnTo>
                  <a:pt x="1110" y="309"/>
                </a:lnTo>
                <a:lnTo>
                  <a:pt x="1113" y="308"/>
                </a:lnTo>
                <a:lnTo>
                  <a:pt x="1113" y="309"/>
                </a:lnTo>
                <a:lnTo>
                  <a:pt x="1111" y="309"/>
                </a:lnTo>
                <a:moveTo>
                  <a:pt x="1104" y="309"/>
                </a:moveTo>
                <a:lnTo>
                  <a:pt x="1105" y="309"/>
                </a:lnTo>
                <a:lnTo>
                  <a:pt x="1105" y="308"/>
                </a:lnTo>
                <a:lnTo>
                  <a:pt x="1105" y="306"/>
                </a:lnTo>
                <a:lnTo>
                  <a:pt x="1107" y="306"/>
                </a:lnTo>
                <a:lnTo>
                  <a:pt x="1105" y="308"/>
                </a:lnTo>
                <a:lnTo>
                  <a:pt x="1107" y="308"/>
                </a:lnTo>
                <a:lnTo>
                  <a:pt x="1108" y="306"/>
                </a:lnTo>
                <a:lnTo>
                  <a:pt x="1108" y="305"/>
                </a:lnTo>
                <a:lnTo>
                  <a:pt x="1110" y="305"/>
                </a:lnTo>
                <a:lnTo>
                  <a:pt x="1111" y="303"/>
                </a:lnTo>
                <a:lnTo>
                  <a:pt x="1111" y="302"/>
                </a:lnTo>
                <a:lnTo>
                  <a:pt x="1113" y="302"/>
                </a:lnTo>
                <a:lnTo>
                  <a:pt x="1113" y="302"/>
                </a:lnTo>
                <a:lnTo>
                  <a:pt x="1111" y="302"/>
                </a:lnTo>
                <a:lnTo>
                  <a:pt x="1110" y="302"/>
                </a:lnTo>
                <a:lnTo>
                  <a:pt x="1108" y="302"/>
                </a:lnTo>
                <a:lnTo>
                  <a:pt x="1107" y="302"/>
                </a:lnTo>
                <a:lnTo>
                  <a:pt x="1105" y="302"/>
                </a:lnTo>
                <a:lnTo>
                  <a:pt x="1105" y="303"/>
                </a:lnTo>
                <a:lnTo>
                  <a:pt x="1104" y="303"/>
                </a:lnTo>
                <a:lnTo>
                  <a:pt x="1104" y="305"/>
                </a:lnTo>
                <a:lnTo>
                  <a:pt x="1102" y="305"/>
                </a:lnTo>
                <a:lnTo>
                  <a:pt x="1101" y="305"/>
                </a:lnTo>
                <a:lnTo>
                  <a:pt x="1101" y="303"/>
                </a:lnTo>
                <a:lnTo>
                  <a:pt x="1099" y="303"/>
                </a:lnTo>
                <a:lnTo>
                  <a:pt x="1099" y="305"/>
                </a:lnTo>
                <a:lnTo>
                  <a:pt x="1099" y="306"/>
                </a:lnTo>
                <a:lnTo>
                  <a:pt x="1101" y="306"/>
                </a:lnTo>
                <a:lnTo>
                  <a:pt x="1101" y="308"/>
                </a:lnTo>
                <a:lnTo>
                  <a:pt x="1099" y="308"/>
                </a:lnTo>
                <a:lnTo>
                  <a:pt x="1098" y="308"/>
                </a:lnTo>
                <a:lnTo>
                  <a:pt x="1098" y="309"/>
                </a:lnTo>
                <a:lnTo>
                  <a:pt x="1097" y="309"/>
                </a:lnTo>
                <a:lnTo>
                  <a:pt x="1097" y="311"/>
                </a:lnTo>
                <a:lnTo>
                  <a:pt x="1097" y="312"/>
                </a:lnTo>
                <a:lnTo>
                  <a:pt x="1097" y="314"/>
                </a:lnTo>
                <a:lnTo>
                  <a:pt x="1095" y="314"/>
                </a:lnTo>
                <a:lnTo>
                  <a:pt x="1095" y="315"/>
                </a:lnTo>
                <a:lnTo>
                  <a:pt x="1094" y="315"/>
                </a:lnTo>
                <a:lnTo>
                  <a:pt x="1094" y="317"/>
                </a:lnTo>
                <a:lnTo>
                  <a:pt x="1092" y="318"/>
                </a:lnTo>
                <a:lnTo>
                  <a:pt x="1091" y="318"/>
                </a:lnTo>
                <a:lnTo>
                  <a:pt x="1091" y="319"/>
                </a:lnTo>
                <a:lnTo>
                  <a:pt x="1092" y="319"/>
                </a:lnTo>
                <a:lnTo>
                  <a:pt x="1094" y="319"/>
                </a:lnTo>
                <a:lnTo>
                  <a:pt x="1094" y="318"/>
                </a:lnTo>
                <a:lnTo>
                  <a:pt x="1095" y="318"/>
                </a:lnTo>
                <a:lnTo>
                  <a:pt x="1097" y="317"/>
                </a:lnTo>
                <a:lnTo>
                  <a:pt x="1098" y="317"/>
                </a:lnTo>
                <a:lnTo>
                  <a:pt x="1098" y="315"/>
                </a:lnTo>
                <a:lnTo>
                  <a:pt x="1099" y="315"/>
                </a:lnTo>
                <a:lnTo>
                  <a:pt x="1098" y="314"/>
                </a:lnTo>
                <a:lnTo>
                  <a:pt x="1099" y="314"/>
                </a:lnTo>
                <a:lnTo>
                  <a:pt x="1101" y="314"/>
                </a:lnTo>
                <a:lnTo>
                  <a:pt x="1102" y="314"/>
                </a:lnTo>
                <a:lnTo>
                  <a:pt x="1102" y="312"/>
                </a:lnTo>
                <a:lnTo>
                  <a:pt x="1104" y="312"/>
                </a:lnTo>
                <a:lnTo>
                  <a:pt x="1104" y="311"/>
                </a:lnTo>
                <a:lnTo>
                  <a:pt x="1104" y="309"/>
                </a:lnTo>
                <a:moveTo>
                  <a:pt x="1102" y="309"/>
                </a:moveTo>
                <a:lnTo>
                  <a:pt x="1102" y="308"/>
                </a:lnTo>
                <a:lnTo>
                  <a:pt x="1104" y="308"/>
                </a:lnTo>
                <a:lnTo>
                  <a:pt x="1102" y="309"/>
                </a:lnTo>
                <a:moveTo>
                  <a:pt x="1099" y="306"/>
                </a:moveTo>
                <a:lnTo>
                  <a:pt x="1098" y="308"/>
                </a:lnTo>
                <a:lnTo>
                  <a:pt x="1098" y="306"/>
                </a:lnTo>
                <a:lnTo>
                  <a:pt x="1099" y="306"/>
                </a:lnTo>
                <a:moveTo>
                  <a:pt x="2289" y="302"/>
                </a:moveTo>
                <a:lnTo>
                  <a:pt x="2291" y="302"/>
                </a:lnTo>
                <a:lnTo>
                  <a:pt x="2291" y="303"/>
                </a:lnTo>
                <a:lnTo>
                  <a:pt x="2291" y="305"/>
                </a:lnTo>
                <a:lnTo>
                  <a:pt x="2289" y="305"/>
                </a:lnTo>
                <a:lnTo>
                  <a:pt x="2289" y="306"/>
                </a:lnTo>
                <a:lnTo>
                  <a:pt x="2288" y="306"/>
                </a:lnTo>
                <a:lnTo>
                  <a:pt x="2288" y="305"/>
                </a:lnTo>
                <a:lnTo>
                  <a:pt x="2286" y="305"/>
                </a:lnTo>
                <a:lnTo>
                  <a:pt x="2285" y="306"/>
                </a:lnTo>
                <a:lnTo>
                  <a:pt x="2285" y="305"/>
                </a:lnTo>
                <a:lnTo>
                  <a:pt x="2285" y="303"/>
                </a:lnTo>
                <a:lnTo>
                  <a:pt x="2286" y="303"/>
                </a:lnTo>
                <a:lnTo>
                  <a:pt x="2288" y="303"/>
                </a:lnTo>
                <a:lnTo>
                  <a:pt x="2288" y="302"/>
                </a:lnTo>
                <a:lnTo>
                  <a:pt x="2289" y="302"/>
                </a:lnTo>
                <a:moveTo>
                  <a:pt x="2286" y="306"/>
                </a:moveTo>
                <a:lnTo>
                  <a:pt x="2288" y="306"/>
                </a:lnTo>
                <a:lnTo>
                  <a:pt x="2288" y="308"/>
                </a:lnTo>
                <a:lnTo>
                  <a:pt x="2286" y="308"/>
                </a:lnTo>
                <a:lnTo>
                  <a:pt x="2286" y="306"/>
                </a:lnTo>
                <a:moveTo>
                  <a:pt x="2292" y="300"/>
                </a:moveTo>
                <a:lnTo>
                  <a:pt x="2292" y="302"/>
                </a:lnTo>
                <a:lnTo>
                  <a:pt x="2291" y="302"/>
                </a:lnTo>
                <a:lnTo>
                  <a:pt x="2291" y="300"/>
                </a:lnTo>
                <a:lnTo>
                  <a:pt x="2292" y="300"/>
                </a:lnTo>
                <a:moveTo>
                  <a:pt x="2291" y="302"/>
                </a:moveTo>
                <a:lnTo>
                  <a:pt x="2291" y="302"/>
                </a:lnTo>
                <a:lnTo>
                  <a:pt x="2291" y="302"/>
                </a:lnTo>
                <a:lnTo>
                  <a:pt x="2291" y="302"/>
                </a:lnTo>
                <a:moveTo>
                  <a:pt x="1104" y="300"/>
                </a:moveTo>
                <a:lnTo>
                  <a:pt x="1105" y="299"/>
                </a:lnTo>
                <a:lnTo>
                  <a:pt x="1105" y="300"/>
                </a:lnTo>
                <a:lnTo>
                  <a:pt x="1104" y="300"/>
                </a:lnTo>
                <a:moveTo>
                  <a:pt x="1104" y="299"/>
                </a:moveTo>
                <a:lnTo>
                  <a:pt x="1104" y="300"/>
                </a:lnTo>
                <a:lnTo>
                  <a:pt x="1102" y="302"/>
                </a:lnTo>
                <a:lnTo>
                  <a:pt x="1102" y="300"/>
                </a:lnTo>
                <a:lnTo>
                  <a:pt x="1102" y="299"/>
                </a:lnTo>
                <a:lnTo>
                  <a:pt x="1104" y="299"/>
                </a:lnTo>
                <a:moveTo>
                  <a:pt x="1107" y="297"/>
                </a:moveTo>
                <a:lnTo>
                  <a:pt x="1107" y="299"/>
                </a:lnTo>
                <a:lnTo>
                  <a:pt x="1105" y="299"/>
                </a:lnTo>
                <a:lnTo>
                  <a:pt x="1104" y="299"/>
                </a:lnTo>
                <a:lnTo>
                  <a:pt x="1104" y="297"/>
                </a:lnTo>
                <a:lnTo>
                  <a:pt x="1105" y="297"/>
                </a:lnTo>
                <a:lnTo>
                  <a:pt x="1107" y="297"/>
                </a:lnTo>
                <a:moveTo>
                  <a:pt x="1108" y="297"/>
                </a:moveTo>
                <a:lnTo>
                  <a:pt x="1107" y="297"/>
                </a:lnTo>
                <a:lnTo>
                  <a:pt x="1108" y="296"/>
                </a:lnTo>
                <a:lnTo>
                  <a:pt x="1110" y="296"/>
                </a:lnTo>
                <a:lnTo>
                  <a:pt x="1110" y="297"/>
                </a:lnTo>
                <a:lnTo>
                  <a:pt x="1108" y="297"/>
                </a:lnTo>
                <a:moveTo>
                  <a:pt x="1107" y="302"/>
                </a:moveTo>
                <a:lnTo>
                  <a:pt x="1105" y="302"/>
                </a:lnTo>
                <a:lnTo>
                  <a:pt x="1104" y="302"/>
                </a:lnTo>
                <a:lnTo>
                  <a:pt x="1102" y="302"/>
                </a:lnTo>
                <a:lnTo>
                  <a:pt x="1104" y="302"/>
                </a:lnTo>
                <a:lnTo>
                  <a:pt x="1105" y="302"/>
                </a:lnTo>
                <a:lnTo>
                  <a:pt x="1107" y="300"/>
                </a:lnTo>
                <a:lnTo>
                  <a:pt x="1108" y="300"/>
                </a:lnTo>
                <a:lnTo>
                  <a:pt x="1108" y="299"/>
                </a:lnTo>
                <a:lnTo>
                  <a:pt x="1110" y="299"/>
                </a:lnTo>
                <a:lnTo>
                  <a:pt x="1111" y="299"/>
                </a:lnTo>
                <a:lnTo>
                  <a:pt x="1111" y="297"/>
                </a:lnTo>
                <a:lnTo>
                  <a:pt x="1113" y="297"/>
                </a:lnTo>
                <a:lnTo>
                  <a:pt x="1114" y="297"/>
                </a:lnTo>
                <a:lnTo>
                  <a:pt x="1116" y="297"/>
                </a:lnTo>
                <a:lnTo>
                  <a:pt x="1117" y="297"/>
                </a:lnTo>
                <a:lnTo>
                  <a:pt x="1119" y="297"/>
                </a:lnTo>
                <a:lnTo>
                  <a:pt x="1120" y="296"/>
                </a:lnTo>
                <a:lnTo>
                  <a:pt x="1122" y="296"/>
                </a:lnTo>
                <a:lnTo>
                  <a:pt x="1123" y="294"/>
                </a:lnTo>
                <a:lnTo>
                  <a:pt x="1123" y="296"/>
                </a:lnTo>
                <a:lnTo>
                  <a:pt x="1123" y="297"/>
                </a:lnTo>
                <a:lnTo>
                  <a:pt x="1122" y="299"/>
                </a:lnTo>
                <a:lnTo>
                  <a:pt x="1122" y="297"/>
                </a:lnTo>
                <a:lnTo>
                  <a:pt x="1120" y="297"/>
                </a:lnTo>
                <a:lnTo>
                  <a:pt x="1120" y="299"/>
                </a:lnTo>
                <a:lnTo>
                  <a:pt x="1120" y="300"/>
                </a:lnTo>
                <a:lnTo>
                  <a:pt x="1122" y="300"/>
                </a:lnTo>
                <a:lnTo>
                  <a:pt x="1120" y="302"/>
                </a:lnTo>
                <a:lnTo>
                  <a:pt x="1119" y="302"/>
                </a:lnTo>
                <a:lnTo>
                  <a:pt x="1119" y="302"/>
                </a:lnTo>
                <a:lnTo>
                  <a:pt x="1120" y="302"/>
                </a:lnTo>
                <a:lnTo>
                  <a:pt x="1120" y="303"/>
                </a:lnTo>
                <a:lnTo>
                  <a:pt x="1119" y="305"/>
                </a:lnTo>
                <a:lnTo>
                  <a:pt x="1119" y="303"/>
                </a:lnTo>
                <a:lnTo>
                  <a:pt x="1117" y="303"/>
                </a:lnTo>
                <a:lnTo>
                  <a:pt x="1117" y="302"/>
                </a:lnTo>
                <a:lnTo>
                  <a:pt x="1116" y="302"/>
                </a:lnTo>
                <a:lnTo>
                  <a:pt x="1116" y="302"/>
                </a:lnTo>
                <a:lnTo>
                  <a:pt x="1114" y="302"/>
                </a:lnTo>
                <a:lnTo>
                  <a:pt x="1116" y="300"/>
                </a:lnTo>
                <a:lnTo>
                  <a:pt x="1117" y="300"/>
                </a:lnTo>
                <a:lnTo>
                  <a:pt x="1117" y="299"/>
                </a:lnTo>
                <a:lnTo>
                  <a:pt x="1116" y="299"/>
                </a:lnTo>
                <a:lnTo>
                  <a:pt x="1114" y="299"/>
                </a:lnTo>
                <a:lnTo>
                  <a:pt x="1114" y="300"/>
                </a:lnTo>
                <a:lnTo>
                  <a:pt x="1113" y="300"/>
                </a:lnTo>
                <a:lnTo>
                  <a:pt x="1111" y="300"/>
                </a:lnTo>
                <a:lnTo>
                  <a:pt x="1110" y="302"/>
                </a:lnTo>
                <a:lnTo>
                  <a:pt x="1110" y="300"/>
                </a:lnTo>
                <a:lnTo>
                  <a:pt x="1108" y="302"/>
                </a:lnTo>
                <a:lnTo>
                  <a:pt x="1107" y="302"/>
                </a:lnTo>
                <a:moveTo>
                  <a:pt x="1619" y="294"/>
                </a:moveTo>
                <a:lnTo>
                  <a:pt x="1617" y="294"/>
                </a:lnTo>
                <a:lnTo>
                  <a:pt x="1617" y="293"/>
                </a:lnTo>
                <a:lnTo>
                  <a:pt x="1619" y="293"/>
                </a:lnTo>
                <a:lnTo>
                  <a:pt x="1619" y="294"/>
                </a:lnTo>
                <a:moveTo>
                  <a:pt x="1614" y="299"/>
                </a:moveTo>
                <a:lnTo>
                  <a:pt x="1616" y="299"/>
                </a:lnTo>
                <a:lnTo>
                  <a:pt x="1611" y="302"/>
                </a:lnTo>
                <a:lnTo>
                  <a:pt x="1613" y="300"/>
                </a:lnTo>
                <a:lnTo>
                  <a:pt x="1611" y="300"/>
                </a:lnTo>
                <a:lnTo>
                  <a:pt x="1608" y="302"/>
                </a:lnTo>
                <a:lnTo>
                  <a:pt x="1607" y="302"/>
                </a:lnTo>
                <a:lnTo>
                  <a:pt x="1605" y="303"/>
                </a:lnTo>
                <a:lnTo>
                  <a:pt x="1604" y="303"/>
                </a:lnTo>
                <a:lnTo>
                  <a:pt x="1602" y="303"/>
                </a:lnTo>
                <a:lnTo>
                  <a:pt x="1605" y="302"/>
                </a:lnTo>
                <a:lnTo>
                  <a:pt x="1607" y="302"/>
                </a:lnTo>
                <a:lnTo>
                  <a:pt x="1608" y="302"/>
                </a:lnTo>
                <a:lnTo>
                  <a:pt x="1608" y="300"/>
                </a:lnTo>
                <a:lnTo>
                  <a:pt x="1610" y="300"/>
                </a:lnTo>
                <a:lnTo>
                  <a:pt x="1611" y="299"/>
                </a:lnTo>
                <a:lnTo>
                  <a:pt x="1613" y="297"/>
                </a:lnTo>
                <a:lnTo>
                  <a:pt x="1614" y="297"/>
                </a:lnTo>
                <a:lnTo>
                  <a:pt x="1614" y="296"/>
                </a:lnTo>
                <a:lnTo>
                  <a:pt x="1616" y="294"/>
                </a:lnTo>
                <a:lnTo>
                  <a:pt x="1617" y="294"/>
                </a:lnTo>
                <a:lnTo>
                  <a:pt x="1617" y="296"/>
                </a:lnTo>
                <a:lnTo>
                  <a:pt x="1617" y="297"/>
                </a:lnTo>
                <a:lnTo>
                  <a:pt x="1616" y="297"/>
                </a:lnTo>
                <a:lnTo>
                  <a:pt x="1614" y="299"/>
                </a:lnTo>
                <a:moveTo>
                  <a:pt x="3848" y="297"/>
                </a:moveTo>
                <a:lnTo>
                  <a:pt x="3848" y="296"/>
                </a:lnTo>
                <a:lnTo>
                  <a:pt x="3849" y="296"/>
                </a:lnTo>
                <a:lnTo>
                  <a:pt x="3851" y="296"/>
                </a:lnTo>
                <a:lnTo>
                  <a:pt x="3851" y="297"/>
                </a:lnTo>
                <a:lnTo>
                  <a:pt x="3852" y="297"/>
                </a:lnTo>
                <a:lnTo>
                  <a:pt x="3854" y="297"/>
                </a:lnTo>
                <a:lnTo>
                  <a:pt x="3854" y="299"/>
                </a:lnTo>
                <a:lnTo>
                  <a:pt x="3855" y="299"/>
                </a:lnTo>
                <a:lnTo>
                  <a:pt x="3857" y="299"/>
                </a:lnTo>
                <a:lnTo>
                  <a:pt x="3857" y="300"/>
                </a:lnTo>
                <a:lnTo>
                  <a:pt x="3858" y="300"/>
                </a:lnTo>
                <a:lnTo>
                  <a:pt x="3858" y="302"/>
                </a:lnTo>
                <a:lnTo>
                  <a:pt x="3857" y="302"/>
                </a:lnTo>
                <a:lnTo>
                  <a:pt x="3855" y="302"/>
                </a:lnTo>
                <a:lnTo>
                  <a:pt x="3854" y="302"/>
                </a:lnTo>
                <a:lnTo>
                  <a:pt x="3852" y="300"/>
                </a:lnTo>
                <a:lnTo>
                  <a:pt x="3849" y="300"/>
                </a:lnTo>
                <a:lnTo>
                  <a:pt x="3849" y="299"/>
                </a:lnTo>
                <a:lnTo>
                  <a:pt x="3848" y="297"/>
                </a:lnTo>
                <a:moveTo>
                  <a:pt x="2311" y="278"/>
                </a:moveTo>
                <a:lnTo>
                  <a:pt x="2310" y="278"/>
                </a:lnTo>
                <a:lnTo>
                  <a:pt x="2311" y="277"/>
                </a:lnTo>
                <a:lnTo>
                  <a:pt x="2311" y="278"/>
                </a:lnTo>
                <a:moveTo>
                  <a:pt x="2288" y="381"/>
                </a:moveTo>
                <a:lnTo>
                  <a:pt x="2289" y="381"/>
                </a:lnTo>
                <a:lnTo>
                  <a:pt x="2289" y="383"/>
                </a:lnTo>
                <a:lnTo>
                  <a:pt x="2288" y="383"/>
                </a:lnTo>
                <a:lnTo>
                  <a:pt x="2288" y="381"/>
                </a:lnTo>
                <a:moveTo>
                  <a:pt x="2296" y="317"/>
                </a:moveTo>
                <a:lnTo>
                  <a:pt x="2298" y="317"/>
                </a:lnTo>
                <a:lnTo>
                  <a:pt x="2298" y="318"/>
                </a:lnTo>
                <a:lnTo>
                  <a:pt x="2296" y="318"/>
                </a:lnTo>
                <a:lnTo>
                  <a:pt x="2296" y="317"/>
                </a:lnTo>
                <a:moveTo>
                  <a:pt x="2299" y="343"/>
                </a:moveTo>
                <a:lnTo>
                  <a:pt x="2301" y="343"/>
                </a:lnTo>
                <a:lnTo>
                  <a:pt x="2301" y="345"/>
                </a:lnTo>
                <a:lnTo>
                  <a:pt x="2299" y="345"/>
                </a:lnTo>
                <a:lnTo>
                  <a:pt x="2298" y="345"/>
                </a:lnTo>
                <a:lnTo>
                  <a:pt x="2299" y="343"/>
                </a:lnTo>
                <a:moveTo>
                  <a:pt x="2301" y="269"/>
                </a:moveTo>
                <a:lnTo>
                  <a:pt x="2299" y="269"/>
                </a:lnTo>
                <a:lnTo>
                  <a:pt x="2299" y="271"/>
                </a:lnTo>
                <a:lnTo>
                  <a:pt x="2301" y="271"/>
                </a:lnTo>
                <a:lnTo>
                  <a:pt x="2301" y="272"/>
                </a:lnTo>
                <a:lnTo>
                  <a:pt x="2299" y="272"/>
                </a:lnTo>
                <a:lnTo>
                  <a:pt x="2298" y="272"/>
                </a:lnTo>
                <a:lnTo>
                  <a:pt x="2296" y="272"/>
                </a:lnTo>
                <a:lnTo>
                  <a:pt x="2298" y="274"/>
                </a:lnTo>
                <a:lnTo>
                  <a:pt x="2296" y="274"/>
                </a:lnTo>
                <a:lnTo>
                  <a:pt x="2296" y="275"/>
                </a:lnTo>
                <a:lnTo>
                  <a:pt x="2298" y="275"/>
                </a:lnTo>
                <a:lnTo>
                  <a:pt x="2298" y="277"/>
                </a:lnTo>
                <a:lnTo>
                  <a:pt x="2296" y="277"/>
                </a:lnTo>
                <a:lnTo>
                  <a:pt x="2295" y="277"/>
                </a:lnTo>
                <a:lnTo>
                  <a:pt x="2294" y="277"/>
                </a:lnTo>
                <a:lnTo>
                  <a:pt x="2295" y="278"/>
                </a:lnTo>
                <a:lnTo>
                  <a:pt x="2294" y="278"/>
                </a:lnTo>
                <a:lnTo>
                  <a:pt x="2294" y="280"/>
                </a:lnTo>
                <a:lnTo>
                  <a:pt x="2292" y="280"/>
                </a:lnTo>
                <a:lnTo>
                  <a:pt x="2292" y="281"/>
                </a:lnTo>
                <a:lnTo>
                  <a:pt x="2291" y="283"/>
                </a:lnTo>
                <a:lnTo>
                  <a:pt x="2292" y="283"/>
                </a:lnTo>
                <a:lnTo>
                  <a:pt x="2292" y="284"/>
                </a:lnTo>
                <a:lnTo>
                  <a:pt x="2294" y="283"/>
                </a:lnTo>
                <a:lnTo>
                  <a:pt x="2294" y="284"/>
                </a:lnTo>
                <a:lnTo>
                  <a:pt x="2292" y="284"/>
                </a:lnTo>
                <a:lnTo>
                  <a:pt x="2292" y="286"/>
                </a:lnTo>
                <a:lnTo>
                  <a:pt x="2294" y="286"/>
                </a:lnTo>
                <a:lnTo>
                  <a:pt x="2295" y="284"/>
                </a:lnTo>
                <a:lnTo>
                  <a:pt x="2295" y="286"/>
                </a:lnTo>
                <a:lnTo>
                  <a:pt x="2294" y="286"/>
                </a:lnTo>
                <a:lnTo>
                  <a:pt x="2294" y="287"/>
                </a:lnTo>
                <a:lnTo>
                  <a:pt x="2292" y="287"/>
                </a:lnTo>
                <a:lnTo>
                  <a:pt x="2292" y="289"/>
                </a:lnTo>
                <a:lnTo>
                  <a:pt x="2291" y="289"/>
                </a:lnTo>
                <a:lnTo>
                  <a:pt x="2291" y="290"/>
                </a:lnTo>
                <a:lnTo>
                  <a:pt x="2292" y="290"/>
                </a:lnTo>
                <a:lnTo>
                  <a:pt x="2292" y="292"/>
                </a:lnTo>
                <a:lnTo>
                  <a:pt x="2291" y="292"/>
                </a:lnTo>
                <a:lnTo>
                  <a:pt x="2291" y="292"/>
                </a:lnTo>
                <a:lnTo>
                  <a:pt x="2289" y="293"/>
                </a:lnTo>
                <a:lnTo>
                  <a:pt x="2291" y="293"/>
                </a:lnTo>
                <a:lnTo>
                  <a:pt x="2291" y="294"/>
                </a:lnTo>
                <a:lnTo>
                  <a:pt x="2291" y="294"/>
                </a:lnTo>
                <a:lnTo>
                  <a:pt x="2291" y="296"/>
                </a:lnTo>
                <a:lnTo>
                  <a:pt x="2291" y="296"/>
                </a:lnTo>
                <a:lnTo>
                  <a:pt x="2291" y="294"/>
                </a:lnTo>
                <a:lnTo>
                  <a:pt x="2289" y="294"/>
                </a:lnTo>
                <a:lnTo>
                  <a:pt x="2288" y="294"/>
                </a:lnTo>
                <a:lnTo>
                  <a:pt x="2288" y="296"/>
                </a:lnTo>
                <a:lnTo>
                  <a:pt x="2289" y="296"/>
                </a:lnTo>
                <a:lnTo>
                  <a:pt x="2289" y="297"/>
                </a:lnTo>
                <a:lnTo>
                  <a:pt x="2288" y="297"/>
                </a:lnTo>
                <a:lnTo>
                  <a:pt x="2286" y="299"/>
                </a:lnTo>
                <a:lnTo>
                  <a:pt x="2288" y="299"/>
                </a:lnTo>
                <a:lnTo>
                  <a:pt x="2289" y="299"/>
                </a:lnTo>
                <a:lnTo>
                  <a:pt x="2291" y="299"/>
                </a:lnTo>
                <a:lnTo>
                  <a:pt x="2291" y="297"/>
                </a:lnTo>
                <a:lnTo>
                  <a:pt x="2291" y="297"/>
                </a:lnTo>
                <a:lnTo>
                  <a:pt x="2291" y="299"/>
                </a:lnTo>
                <a:lnTo>
                  <a:pt x="2292" y="297"/>
                </a:lnTo>
                <a:lnTo>
                  <a:pt x="2292" y="296"/>
                </a:lnTo>
                <a:lnTo>
                  <a:pt x="2294" y="296"/>
                </a:lnTo>
                <a:lnTo>
                  <a:pt x="2294" y="294"/>
                </a:lnTo>
                <a:lnTo>
                  <a:pt x="2295" y="294"/>
                </a:lnTo>
                <a:lnTo>
                  <a:pt x="2295" y="293"/>
                </a:lnTo>
                <a:lnTo>
                  <a:pt x="2296" y="293"/>
                </a:lnTo>
                <a:lnTo>
                  <a:pt x="2296" y="292"/>
                </a:lnTo>
                <a:lnTo>
                  <a:pt x="2298" y="292"/>
                </a:lnTo>
                <a:lnTo>
                  <a:pt x="2296" y="293"/>
                </a:lnTo>
                <a:lnTo>
                  <a:pt x="2296" y="294"/>
                </a:lnTo>
                <a:lnTo>
                  <a:pt x="2295" y="296"/>
                </a:lnTo>
                <a:lnTo>
                  <a:pt x="2294" y="296"/>
                </a:lnTo>
                <a:lnTo>
                  <a:pt x="2294" y="297"/>
                </a:lnTo>
                <a:lnTo>
                  <a:pt x="2294" y="299"/>
                </a:lnTo>
                <a:lnTo>
                  <a:pt x="2294" y="300"/>
                </a:lnTo>
                <a:lnTo>
                  <a:pt x="2294" y="302"/>
                </a:lnTo>
                <a:lnTo>
                  <a:pt x="2292" y="302"/>
                </a:lnTo>
                <a:lnTo>
                  <a:pt x="2292" y="302"/>
                </a:lnTo>
                <a:lnTo>
                  <a:pt x="2292" y="303"/>
                </a:lnTo>
                <a:lnTo>
                  <a:pt x="2292" y="305"/>
                </a:lnTo>
                <a:lnTo>
                  <a:pt x="2294" y="303"/>
                </a:lnTo>
                <a:lnTo>
                  <a:pt x="2294" y="302"/>
                </a:lnTo>
                <a:lnTo>
                  <a:pt x="2295" y="302"/>
                </a:lnTo>
                <a:lnTo>
                  <a:pt x="2295" y="303"/>
                </a:lnTo>
                <a:lnTo>
                  <a:pt x="2296" y="303"/>
                </a:lnTo>
                <a:lnTo>
                  <a:pt x="2296" y="302"/>
                </a:lnTo>
                <a:lnTo>
                  <a:pt x="2298" y="303"/>
                </a:lnTo>
                <a:lnTo>
                  <a:pt x="2298" y="302"/>
                </a:lnTo>
                <a:lnTo>
                  <a:pt x="2299" y="302"/>
                </a:lnTo>
                <a:lnTo>
                  <a:pt x="2299" y="303"/>
                </a:lnTo>
                <a:lnTo>
                  <a:pt x="2299" y="305"/>
                </a:lnTo>
                <a:lnTo>
                  <a:pt x="2299" y="306"/>
                </a:lnTo>
                <a:lnTo>
                  <a:pt x="2301" y="306"/>
                </a:lnTo>
                <a:lnTo>
                  <a:pt x="2301" y="308"/>
                </a:lnTo>
                <a:lnTo>
                  <a:pt x="2301" y="309"/>
                </a:lnTo>
                <a:lnTo>
                  <a:pt x="2299" y="309"/>
                </a:lnTo>
                <a:lnTo>
                  <a:pt x="2299" y="311"/>
                </a:lnTo>
                <a:lnTo>
                  <a:pt x="2299" y="312"/>
                </a:lnTo>
                <a:lnTo>
                  <a:pt x="2298" y="312"/>
                </a:lnTo>
                <a:lnTo>
                  <a:pt x="2298" y="314"/>
                </a:lnTo>
                <a:lnTo>
                  <a:pt x="2296" y="314"/>
                </a:lnTo>
                <a:lnTo>
                  <a:pt x="2296" y="315"/>
                </a:lnTo>
                <a:lnTo>
                  <a:pt x="2298" y="315"/>
                </a:lnTo>
                <a:lnTo>
                  <a:pt x="2298" y="317"/>
                </a:lnTo>
                <a:lnTo>
                  <a:pt x="2299" y="317"/>
                </a:lnTo>
                <a:lnTo>
                  <a:pt x="2299" y="318"/>
                </a:lnTo>
                <a:lnTo>
                  <a:pt x="2301" y="318"/>
                </a:lnTo>
                <a:lnTo>
                  <a:pt x="2302" y="319"/>
                </a:lnTo>
                <a:lnTo>
                  <a:pt x="2304" y="319"/>
                </a:lnTo>
                <a:lnTo>
                  <a:pt x="2304" y="318"/>
                </a:lnTo>
                <a:lnTo>
                  <a:pt x="2302" y="317"/>
                </a:lnTo>
                <a:lnTo>
                  <a:pt x="2304" y="317"/>
                </a:lnTo>
                <a:lnTo>
                  <a:pt x="2304" y="318"/>
                </a:lnTo>
                <a:lnTo>
                  <a:pt x="2305" y="318"/>
                </a:lnTo>
                <a:lnTo>
                  <a:pt x="2307" y="318"/>
                </a:lnTo>
                <a:lnTo>
                  <a:pt x="2308" y="318"/>
                </a:lnTo>
                <a:lnTo>
                  <a:pt x="2308" y="317"/>
                </a:lnTo>
                <a:lnTo>
                  <a:pt x="2310" y="317"/>
                </a:lnTo>
                <a:lnTo>
                  <a:pt x="2311" y="317"/>
                </a:lnTo>
                <a:lnTo>
                  <a:pt x="2311" y="315"/>
                </a:lnTo>
                <a:lnTo>
                  <a:pt x="2313" y="315"/>
                </a:lnTo>
                <a:lnTo>
                  <a:pt x="2316" y="315"/>
                </a:lnTo>
                <a:lnTo>
                  <a:pt x="2317" y="315"/>
                </a:lnTo>
                <a:lnTo>
                  <a:pt x="2317" y="317"/>
                </a:lnTo>
                <a:lnTo>
                  <a:pt x="2316" y="317"/>
                </a:lnTo>
                <a:lnTo>
                  <a:pt x="2316" y="315"/>
                </a:lnTo>
                <a:lnTo>
                  <a:pt x="2314" y="317"/>
                </a:lnTo>
                <a:lnTo>
                  <a:pt x="2313" y="317"/>
                </a:lnTo>
                <a:lnTo>
                  <a:pt x="2313" y="318"/>
                </a:lnTo>
                <a:lnTo>
                  <a:pt x="2313" y="319"/>
                </a:lnTo>
                <a:lnTo>
                  <a:pt x="2311" y="319"/>
                </a:lnTo>
                <a:lnTo>
                  <a:pt x="2311" y="321"/>
                </a:lnTo>
                <a:lnTo>
                  <a:pt x="2311" y="322"/>
                </a:lnTo>
                <a:lnTo>
                  <a:pt x="2313" y="324"/>
                </a:lnTo>
                <a:lnTo>
                  <a:pt x="2313" y="325"/>
                </a:lnTo>
                <a:lnTo>
                  <a:pt x="2314" y="327"/>
                </a:lnTo>
                <a:lnTo>
                  <a:pt x="2314" y="328"/>
                </a:lnTo>
                <a:lnTo>
                  <a:pt x="2316" y="328"/>
                </a:lnTo>
                <a:lnTo>
                  <a:pt x="2316" y="327"/>
                </a:lnTo>
                <a:lnTo>
                  <a:pt x="2317" y="327"/>
                </a:lnTo>
                <a:lnTo>
                  <a:pt x="2316" y="325"/>
                </a:lnTo>
                <a:lnTo>
                  <a:pt x="2317" y="325"/>
                </a:lnTo>
                <a:lnTo>
                  <a:pt x="2317" y="327"/>
                </a:lnTo>
                <a:lnTo>
                  <a:pt x="2319" y="327"/>
                </a:lnTo>
                <a:lnTo>
                  <a:pt x="2319" y="328"/>
                </a:lnTo>
                <a:lnTo>
                  <a:pt x="2317" y="328"/>
                </a:lnTo>
                <a:lnTo>
                  <a:pt x="2317" y="330"/>
                </a:lnTo>
                <a:lnTo>
                  <a:pt x="2316" y="330"/>
                </a:lnTo>
                <a:lnTo>
                  <a:pt x="2316" y="331"/>
                </a:lnTo>
                <a:lnTo>
                  <a:pt x="2316" y="333"/>
                </a:lnTo>
                <a:lnTo>
                  <a:pt x="2317" y="333"/>
                </a:lnTo>
                <a:lnTo>
                  <a:pt x="2317" y="334"/>
                </a:lnTo>
                <a:lnTo>
                  <a:pt x="2316" y="334"/>
                </a:lnTo>
                <a:lnTo>
                  <a:pt x="2316" y="336"/>
                </a:lnTo>
                <a:lnTo>
                  <a:pt x="2317" y="337"/>
                </a:lnTo>
                <a:lnTo>
                  <a:pt x="2317" y="337"/>
                </a:lnTo>
                <a:lnTo>
                  <a:pt x="2316" y="337"/>
                </a:lnTo>
                <a:lnTo>
                  <a:pt x="2314" y="337"/>
                </a:lnTo>
                <a:lnTo>
                  <a:pt x="2314" y="337"/>
                </a:lnTo>
                <a:lnTo>
                  <a:pt x="2316" y="337"/>
                </a:lnTo>
                <a:lnTo>
                  <a:pt x="2316" y="339"/>
                </a:lnTo>
                <a:lnTo>
                  <a:pt x="2314" y="337"/>
                </a:lnTo>
                <a:lnTo>
                  <a:pt x="2313" y="337"/>
                </a:lnTo>
                <a:lnTo>
                  <a:pt x="2311" y="337"/>
                </a:lnTo>
                <a:lnTo>
                  <a:pt x="2310" y="337"/>
                </a:lnTo>
                <a:lnTo>
                  <a:pt x="2308" y="337"/>
                </a:lnTo>
                <a:lnTo>
                  <a:pt x="2307" y="339"/>
                </a:lnTo>
                <a:lnTo>
                  <a:pt x="2305" y="339"/>
                </a:lnTo>
                <a:lnTo>
                  <a:pt x="2305" y="337"/>
                </a:lnTo>
                <a:lnTo>
                  <a:pt x="2304" y="337"/>
                </a:lnTo>
                <a:lnTo>
                  <a:pt x="2304" y="337"/>
                </a:lnTo>
                <a:lnTo>
                  <a:pt x="2302" y="337"/>
                </a:lnTo>
                <a:lnTo>
                  <a:pt x="2301" y="337"/>
                </a:lnTo>
                <a:lnTo>
                  <a:pt x="2301" y="337"/>
                </a:lnTo>
                <a:lnTo>
                  <a:pt x="2299" y="337"/>
                </a:lnTo>
                <a:lnTo>
                  <a:pt x="2299" y="339"/>
                </a:lnTo>
                <a:lnTo>
                  <a:pt x="2301" y="339"/>
                </a:lnTo>
                <a:lnTo>
                  <a:pt x="2302" y="340"/>
                </a:lnTo>
                <a:lnTo>
                  <a:pt x="2302" y="342"/>
                </a:lnTo>
                <a:lnTo>
                  <a:pt x="2301" y="342"/>
                </a:lnTo>
                <a:lnTo>
                  <a:pt x="2301" y="343"/>
                </a:lnTo>
                <a:lnTo>
                  <a:pt x="2302" y="343"/>
                </a:lnTo>
                <a:lnTo>
                  <a:pt x="2304" y="343"/>
                </a:lnTo>
                <a:lnTo>
                  <a:pt x="2305" y="343"/>
                </a:lnTo>
                <a:lnTo>
                  <a:pt x="2305" y="345"/>
                </a:lnTo>
                <a:lnTo>
                  <a:pt x="2305" y="346"/>
                </a:lnTo>
                <a:lnTo>
                  <a:pt x="2305" y="347"/>
                </a:lnTo>
                <a:lnTo>
                  <a:pt x="2305" y="349"/>
                </a:lnTo>
                <a:lnTo>
                  <a:pt x="2307" y="347"/>
                </a:lnTo>
                <a:lnTo>
                  <a:pt x="2307" y="349"/>
                </a:lnTo>
                <a:lnTo>
                  <a:pt x="2305" y="349"/>
                </a:lnTo>
                <a:lnTo>
                  <a:pt x="2305" y="350"/>
                </a:lnTo>
                <a:lnTo>
                  <a:pt x="2304" y="352"/>
                </a:lnTo>
                <a:lnTo>
                  <a:pt x="2302" y="353"/>
                </a:lnTo>
                <a:lnTo>
                  <a:pt x="2301" y="353"/>
                </a:lnTo>
                <a:lnTo>
                  <a:pt x="2301" y="355"/>
                </a:lnTo>
                <a:lnTo>
                  <a:pt x="2299" y="355"/>
                </a:lnTo>
                <a:lnTo>
                  <a:pt x="2298" y="355"/>
                </a:lnTo>
                <a:lnTo>
                  <a:pt x="2296" y="355"/>
                </a:lnTo>
                <a:lnTo>
                  <a:pt x="2296" y="356"/>
                </a:lnTo>
                <a:lnTo>
                  <a:pt x="2295" y="356"/>
                </a:lnTo>
                <a:lnTo>
                  <a:pt x="2294" y="356"/>
                </a:lnTo>
                <a:lnTo>
                  <a:pt x="2292" y="358"/>
                </a:lnTo>
                <a:lnTo>
                  <a:pt x="2294" y="358"/>
                </a:lnTo>
                <a:lnTo>
                  <a:pt x="2294" y="359"/>
                </a:lnTo>
                <a:lnTo>
                  <a:pt x="2292" y="359"/>
                </a:lnTo>
                <a:lnTo>
                  <a:pt x="2292" y="361"/>
                </a:lnTo>
                <a:lnTo>
                  <a:pt x="2294" y="361"/>
                </a:lnTo>
                <a:lnTo>
                  <a:pt x="2295" y="361"/>
                </a:lnTo>
                <a:lnTo>
                  <a:pt x="2295" y="362"/>
                </a:lnTo>
                <a:lnTo>
                  <a:pt x="2296" y="362"/>
                </a:lnTo>
                <a:lnTo>
                  <a:pt x="2296" y="361"/>
                </a:lnTo>
                <a:lnTo>
                  <a:pt x="2298" y="361"/>
                </a:lnTo>
                <a:lnTo>
                  <a:pt x="2299" y="361"/>
                </a:lnTo>
                <a:lnTo>
                  <a:pt x="2299" y="359"/>
                </a:lnTo>
                <a:lnTo>
                  <a:pt x="2301" y="359"/>
                </a:lnTo>
                <a:lnTo>
                  <a:pt x="2302" y="359"/>
                </a:lnTo>
                <a:lnTo>
                  <a:pt x="2302" y="361"/>
                </a:lnTo>
                <a:lnTo>
                  <a:pt x="2304" y="361"/>
                </a:lnTo>
                <a:lnTo>
                  <a:pt x="2302" y="362"/>
                </a:lnTo>
                <a:lnTo>
                  <a:pt x="2304" y="362"/>
                </a:lnTo>
                <a:lnTo>
                  <a:pt x="2305" y="362"/>
                </a:lnTo>
                <a:lnTo>
                  <a:pt x="2307" y="362"/>
                </a:lnTo>
                <a:lnTo>
                  <a:pt x="2308" y="362"/>
                </a:lnTo>
                <a:lnTo>
                  <a:pt x="2308" y="364"/>
                </a:lnTo>
                <a:lnTo>
                  <a:pt x="2310" y="364"/>
                </a:lnTo>
                <a:lnTo>
                  <a:pt x="2310" y="365"/>
                </a:lnTo>
                <a:lnTo>
                  <a:pt x="2313" y="365"/>
                </a:lnTo>
                <a:lnTo>
                  <a:pt x="2314" y="365"/>
                </a:lnTo>
                <a:lnTo>
                  <a:pt x="2314" y="364"/>
                </a:lnTo>
                <a:lnTo>
                  <a:pt x="2316" y="362"/>
                </a:lnTo>
                <a:lnTo>
                  <a:pt x="2317" y="362"/>
                </a:lnTo>
                <a:lnTo>
                  <a:pt x="2319" y="362"/>
                </a:lnTo>
                <a:lnTo>
                  <a:pt x="2320" y="361"/>
                </a:lnTo>
                <a:lnTo>
                  <a:pt x="2320" y="362"/>
                </a:lnTo>
                <a:lnTo>
                  <a:pt x="2319" y="364"/>
                </a:lnTo>
                <a:lnTo>
                  <a:pt x="2317" y="364"/>
                </a:lnTo>
                <a:lnTo>
                  <a:pt x="2317" y="365"/>
                </a:lnTo>
                <a:lnTo>
                  <a:pt x="2316" y="365"/>
                </a:lnTo>
                <a:lnTo>
                  <a:pt x="2316" y="367"/>
                </a:lnTo>
                <a:lnTo>
                  <a:pt x="2316" y="368"/>
                </a:lnTo>
                <a:lnTo>
                  <a:pt x="2314" y="368"/>
                </a:lnTo>
                <a:lnTo>
                  <a:pt x="2313" y="368"/>
                </a:lnTo>
                <a:lnTo>
                  <a:pt x="2311" y="368"/>
                </a:lnTo>
                <a:lnTo>
                  <a:pt x="2310" y="367"/>
                </a:lnTo>
                <a:lnTo>
                  <a:pt x="2308" y="367"/>
                </a:lnTo>
                <a:lnTo>
                  <a:pt x="2307" y="367"/>
                </a:lnTo>
                <a:lnTo>
                  <a:pt x="2305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2" y="371"/>
                </a:lnTo>
                <a:lnTo>
                  <a:pt x="2301" y="371"/>
                </a:lnTo>
                <a:lnTo>
                  <a:pt x="2299" y="371"/>
                </a:lnTo>
                <a:lnTo>
                  <a:pt x="2299" y="372"/>
                </a:lnTo>
                <a:lnTo>
                  <a:pt x="2299" y="372"/>
                </a:lnTo>
                <a:lnTo>
                  <a:pt x="2298" y="372"/>
                </a:lnTo>
                <a:lnTo>
                  <a:pt x="2298" y="374"/>
                </a:lnTo>
                <a:lnTo>
                  <a:pt x="2296" y="374"/>
                </a:lnTo>
                <a:lnTo>
                  <a:pt x="2296" y="375"/>
                </a:lnTo>
                <a:lnTo>
                  <a:pt x="2295" y="375"/>
                </a:lnTo>
                <a:lnTo>
                  <a:pt x="2294" y="375"/>
                </a:lnTo>
                <a:lnTo>
                  <a:pt x="2294" y="377"/>
                </a:lnTo>
                <a:lnTo>
                  <a:pt x="2294" y="378"/>
                </a:lnTo>
                <a:lnTo>
                  <a:pt x="2292" y="378"/>
                </a:lnTo>
                <a:lnTo>
                  <a:pt x="2291" y="380"/>
                </a:lnTo>
                <a:lnTo>
                  <a:pt x="2291" y="380"/>
                </a:lnTo>
                <a:lnTo>
                  <a:pt x="2289" y="381"/>
                </a:lnTo>
                <a:lnTo>
                  <a:pt x="2291" y="381"/>
                </a:lnTo>
                <a:lnTo>
                  <a:pt x="2291" y="383"/>
                </a:lnTo>
                <a:lnTo>
                  <a:pt x="2291" y="384"/>
                </a:lnTo>
                <a:lnTo>
                  <a:pt x="2292" y="384"/>
                </a:lnTo>
                <a:lnTo>
                  <a:pt x="2292" y="383"/>
                </a:lnTo>
                <a:lnTo>
                  <a:pt x="2294" y="381"/>
                </a:lnTo>
                <a:lnTo>
                  <a:pt x="2295" y="381"/>
                </a:lnTo>
                <a:lnTo>
                  <a:pt x="2295" y="380"/>
                </a:lnTo>
                <a:lnTo>
                  <a:pt x="2296" y="380"/>
                </a:lnTo>
                <a:lnTo>
                  <a:pt x="2296" y="378"/>
                </a:lnTo>
                <a:lnTo>
                  <a:pt x="2298" y="378"/>
                </a:lnTo>
                <a:lnTo>
                  <a:pt x="2299" y="378"/>
                </a:lnTo>
                <a:lnTo>
                  <a:pt x="2301" y="378"/>
                </a:lnTo>
                <a:lnTo>
                  <a:pt x="2302" y="378"/>
                </a:lnTo>
                <a:lnTo>
                  <a:pt x="2304" y="378"/>
                </a:lnTo>
                <a:lnTo>
                  <a:pt x="2305" y="378"/>
                </a:lnTo>
                <a:lnTo>
                  <a:pt x="2305" y="380"/>
                </a:lnTo>
                <a:lnTo>
                  <a:pt x="2307" y="380"/>
                </a:lnTo>
                <a:lnTo>
                  <a:pt x="2308" y="380"/>
                </a:lnTo>
                <a:lnTo>
                  <a:pt x="2308" y="378"/>
                </a:lnTo>
                <a:lnTo>
                  <a:pt x="2310" y="378"/>
                </a:lnTo>
                <a:lnTo>
                  <a:pt x="2310" y="377"/>
                </a:lnTo>
                <a:lnTo>
                  <a:pt x="2310" y="375"/>
                </a:lnTo>
                <a:lnTo>
                  <a:pt x="2311" y="375"/>
                </a:lnTo>
                <a:lnTo>
                  <a:pt x="2311" y="374"/>
                </a:lnTo>
                <a:lnTo>
                  <a:pt x="2313" y="374"/>
                </a:lnTo>
                <a:lnTo>
                  <a:pt x="2314" y="374"/>
                </a:lnTo>
                <a:lnTo>
                  <a:pt x="2314" y="372"/>
                </a:lnTo>
                <a:lnTo>
                  <a:pt x="2316" y="374"/>
                </a:lnTo>
                <a:lnTo>
                  <a:pt x="2316" y="372"/>
                </a:lnTo>
                <a:lnTo>
                  <a:pt x="2317" y="372"/>
                </a:lnTo>
                <a:lnTo>
                  <a:pt x="2319" y="374"/>
                </a:lnTo>
                <a:lnTo>
                  <a:pt x="2320" y="375"/>
                </a:lnTo>
                <a:lnTo>
                  <a:pt x="2321" y="375"/>
                </a:lnTo>
                <a:lnTo>
                  <a:pt x="2321" y="374"/>
                </a:lnTo>
                <a:lnTo>
                  <a:pt x="2324" y="374"/>
                </a:lnTo>
                <a:lnTo>
                  <a:pt x="2326" y="372"/>
                </a:lnTo>
                <a:lnTo>
                  <a:pt x="2326" y="374"/>
                </a:lnTo>
                <a:lnTo>
                  <a:pt x="2326" y="372"/>
                </a:lnTo>
                <a:lnTo>
                  <a:pt x="2327" y="372"/>
                </a:lnTo>
                <a:lnTo>
                  <a:pt x="2329" y="372"/>
                </a:lnTo>
                <a:lnTo>
                  <a:pt x="2330" y="372"/>
                </a:lnTo>
                <a:lnTo>
                  <a:pt x="2329" y="374"/>
                </a:lnTo>
                <a:lnTo>
                  <a:pt x="2330" y="374"/>
                </a:lnTo>
                <a:lnTo>
                  <a:pt x="2332" y="375"/>
                </a:lnTo>
                <a:lnTo>
                  <a:pt x="2333" y="375"/>
                </a:lnTo>
                <a:lnTo>
                  <a:pt x="2333" y="374"/>
                </a:lnTo>
                <a:lnTo>
                  <a:pt x="2335" y="374"/>
                </a:lnTo>
                <a:lnTo>
                  <a:pt x="2333" y="372"/>
                </a:lnTo>
                <a:lnTo>
                  <a:pt x="2332" y="372"/>
                </a:lnTo>
                <a:lnTo>
                  <a:pt x="2332" y="372"/>
                </a:lnTo>
                <a:lnTo>
                  <a:pt x="2333" y="372"/>
                </a:lnTo>
                <a:lnTo>
                  <a:pt x="2335" y="372"/>
                </a:lnTo>
                <a:lnTo>
                  <a:pt x="2335" y="372"/>
                </a:lnTo>
                <a:lnTo>
                  <a:pt x="2336" y="372"/>
                </a:lnTo>
                <a:lnTo>
                  <a:pt x="2336" y="372"/>
                </a:lnTo>
                <a:lnTo>
                  <a:pt x="2338" y="372"/>
                </a:lnTo>
                <a:lnTo>
                  <a:pt x="2339" y="372"/>
                </a:lnTo>
                <a:lnTo>
                  <a:pt x="2341" y="372"/>
                </a:lnTo>
                <a:lnTo>
                  <a:pt x="2342" y="372"/>
                </a:lnTo>
                <a:lnTo>
                  <a:pt x="2344" y="372"/>
                </a:lnTo>
                <a:lnTo>
                  <a:pt x="2345" y="372"/>
                </a:lnTo>
                <a:lnTo>
                  <a:pt x="2346" y="372"/>
                </a:lnTo>
                <a:lnTo>
                  <a:pt x="2348" y="372"/>
                </a:lnTo>
                <a:lnTo>
                  <a:pt x="2349" y="372"/>
                </a:lnTo>
                <a:lnTo>
                  <a:pt x="2349" y="372"/>
                </a:lnTo>
                <a:lnTo>
                  <a:pt x="2352" y="372"/>
                </a:lnTo>
                <a:lnTo>
                  <a:pt x="2354" y="371"/>
                </a:lnTo>
                <a:lnTo>
                  <a:pt x="2355" y="372"/>
                </a:lnTo>
                <a:lnTo>
                  <a:pt x="2355" y="371"/>
                </a:lnTo>
                <a:lnTo>
                  <a:pt x="2355" y="370"/>
                </a:lnTo>
                <a:lnTo>
                  <a:pt x="2357" y="370"/>
                </a:lnTo>
                <a:lnTo>
                  <a:pt x="2358" y="370"/>
                </a:lnTo>
                <a:lnTo>
                  <a:pt x="2360" y="368"/>
                </a:lnTo>
                <a:lnTo>
                  <a:pt x="2360" y="367"/>
                </a:lnTo>
                <a:lnTo>
                  <a:pt x="2360" y="365"/>
                </a:lnTo>
                <a:lnTo>
                  <a:pt x="2357" y="365"/>
                </a:lnTo>
                <a:lnTo>
                  <a:pt x="2355" y="365"/>
                </a:lnTo>
                <a:lnTo>
                  <a:pt x="2354" y="365"/>
                </a:lnTo>
                <a:lnTo>
                  <a:pt x="2354" y="364"/>
                </a:lnTo>
                <a:lnTo>
                  <a:pt x="2352" y="364"/>
                </a:lnTo>
                <a:lnTo>
                  <a:pt x="2352" y="365"/>
                </a:lnTo>
                <a:lnTo>
                  <a:pt x="2351" y="365"/>
                </a:lnTo>
                <a:lnTo>
                  <a:pt x="2352" y="364"/>
                </a:lnTo>
                <a:lnTo>
                  <a:pt x="2352" y="362"/>
                </a:lnTo>
                <a:lnTo>
                  <a:pt x="2354" y="362"/>
                </a:lnTo>
                <a:lnTo>
                  <a:pt x="2355" y="362"/>
                </a:lnTo>
                <a:lnTo>
                  <a:pt x="2355" y="361"/>
                </a:lnTo>
                <a:lnTo>
                  <a:pt x="2355" y="359"/>
                </a:lnTo>
                <a:lnTo>
                  <a:pt x="2354" y="361"/>
                </a:lnTo>
                <a:lnTo>
                  <a:pt x="2352" y="361"/>
                </a:lnTo>
                <a:lnTo>
                  <a:pt x="2354" y="359"/>
                </a:lnTo>
                <a:lnTo>
                  <a:pt x="2355" y="359"/>
                </a:lnTo>
                <a:lnTo>
                  <a:pt x="2357" y="359"/>
                </a:lnTo>
                <a:lnTo>
                  <a:pt x="2358" y="359"/>
                </a:lnTo>
                <a:lnTo>
                  <a:pt x="2358" y="358"/>
                </a:lnTo>
                <a:lnTo>
                  <a:pt x="2358" y="356"/>
                </a:lnTo>
                <a:lnTo>
                  <a:pt x="2360" y="356"/>
                </a:lnTo>
                <a:lnTo>
                  <a:pt x="2360" y="355"/>
                </a:lnTo>
                <a:lnTo>
                  <a:pt x="2361" y="355"/>
                </a:lnTo>
                <a:lnTo>
                  <a:pt x="2361" y="353"/>
                </a:lnTo>
                <a:lnTo>
                  <a:pt x="2361" y="352"/>
                </a:lnTo>
                <a:lnTo>
                  <a:pt x="2361" y="352"/>
                </a:lnTo>
                <a:lnTo>
                  <a:pt x="2361" y="350"/>
                </a:lnTo>
                <a:lnTo>
                  <a:pt x="2361" y="349"/>
                </a:lnTo>
                <a:lnTo>
                  <a:pt x="2361" y="347"/>
                </a:lnTo>
                <a:lnTo>
                  <a:pt x="2361" y="346"/>
                </a:lnTo>
                <a:lnTo>
                  <a:pt x="2361" y="345"/>
                </a:lnTo>
                <a:lnTo>
                  <a:pt x="2360" y="343"/>
                </a:lnTo>
                <a:lnTo>
                  <a:pt x="2358" y="343"/>
                </a:lnTo>
                <a:lnTo>
                  <a:pt x="2355" y="342"/>
                </a:lnTo>
                <a:lnTo>
                  <a:pt x="2355" y="343"/>
                </a:lnTo>
                <a:lnTo>
                  <a:pt x="2354" y="343"/>
                </a:lnTo>
                <a:lnTo>
                  <a:pt x="2354" y="342"/>
                </a:lnTo>
                <a:lnTo>
                  <a:pt x="2352" y="342"/>
                </a:lnTo>
                <a:lnTo>
                  <a:pt x="2351" y="342"/>
                </a:lnTo>
                <a:lnTo>
                  <a:pt x="2351" y="343"/>
                </a:lnTo>
                <a:lnTo>
                  <a:pt x="2349" y="343"/>
                </a:lnTo>
                <a:lnTo>
                  <a:pt x="2349" y="345"/>
                </a:lnTo>
                <a:lnTo>
                  <a:pt x="2348" y="345"/>
                </a:lnTo>
                <a:lnTo>
                  <a:pt x="2346" y="345"/>
                </a:lnTo>
                <a:lnTo>
                  <a:pt x="2346" y="343"/>
                </a:lnTo>
                <a:lnTo>
                  <a:pt x="2346" y="342"/>
                </a:lnTo>
                <a:lnTo>
                  <a:pt x="2348" y="340"/>
                </a:lnTo>
                <a:lnTo>
                  <a:pt x="2349" y="340"/>
                </a:lnTo>
                <a:lnTo>
                  <a:pt x="2349" y="339"/>
                </a:lnTo>
                <a:lnTo>
                  <a:pt x="2348" y="339"/>
                </a:lnTo>
                <a:lnTo>
                  <a:pt x="2348" y="337"/>
                </a:lnTo>
                <a:lnTo>
                  <a:pt x="2348" y="337"/>
                </a:lnTo>
                <a:lnTo>
                  <a:pt x="2346" y="337"/>
                </a:lnTo>
                <a:lnTo>
                  <a:pt x="2346" y="336"/>
                </a:lnTo>
                <a:lnTo>
                  <a:pt x="2345" y="336"/>
                </a:lnTo>
                <a:lnTo>
                  <a:pt x="2344" y="336"/>
                </a:lnTo>
                <a:lnTo>
                  <a:pt x="2344" y="334"/>
                </a:lnTo>
                <a:lnTo>
                  <a:pt x="2342" y="334"/>
                </a:lnTo>
                <a:lnTo>
                  <a:pt x="2342" y="333"/>
                </a:lnTo>
                <a:lnTo>
                  <a:pt x="2341" y="334"/>
                </a:lnTo>
                <a:lnTo>
                  <a:pt x="2339" y="334"/>
                </a:lnTo>
                <a:lnTo>
                  <a:pt x="2339" y="333"/>
                </a:lnTo>
                <a:lnTo>
                  <a:pt x="2338" y="334"/>
                </a:lnTo>
                <a:lnTo>
                  <a:pt x="2338" y="333"/>
                </a:lnTo>
                <a:lnTo>
                  <a:pt x="2339" y="333"/>
                </a:lnTo>
                <a:lnTo>
                  <a:pt x="2341" y="333"/>
                </a:lnTo>
                <a:lnTo>
                  <a:pt x="2342" y="333"/>
                </a:lnTo>
                <a:lnTo>
                  <a:pt x="2344" y="333"/>
                </a:lnTo>
                <a:lnTo>
                  <a:pt x="2344" y="334"/>
                </a:lnTo>
                <a:lnTo>
                  <a:pt x="2345" y="334"/>
                </a:lnTo>
                <a:lnTo>
                  <a:pt x="2346" y="334"/>
                </a:lnTo>
                <a:lnTo>
                  <a:pt x="2345" y="331"/>
                </a:lnTo>
                <a:lnTo>
                  <a:pt x="2344" y="331"/>
                </a:lnTo>
                <a:lnTo>
                  <a:pt x="2344" y="330"/>
                </a:lnTo>
                <a:lnTo>
                  <a:pt x="2344" y="328"/>
                </a:lnTo>
                <a:lnTo>
                  <a:pt x="2345" y="328"/>
                </a:lnTo>
                <a:lnTo>
                  <a:pt x="2344" y="327"/>
                </a:lnTo>
                <a:lnTo>
                  <a:pt x="2342" y="327"/>
                </a:lnTo>
                <a:lnTo>
                  <a:pt x="2342" y="325"/>
                </a:lnTo>
                <a:lnTo>
                  <a:pt x="2341" y="325"/>
                </a:lnTo>
                <a:lnTo>
                  <a:pt x="2341" y="324"/>
                </a:lnTo>
                <a:lnTo>
                  <a:pt x="2341" y="322"/>
                </a:lnTo>
                <a:lnTo>
                  <a:pt x="2339" y="322"/>
                </a:lnTo>
                <a:lnTo>
                  <a:pt x="2338" y="321"/>
                </a:lnTo>
                <a:lnTo>
                  <a:pt x="2335" y="321"/>
                </a:lnTo>
                <a:lnTo>
                  <a:pt x="2333" y="319"/>
                </a:lnTo>
                <a:lnTo>
                  <a:pt x="2333" y="318"/>
                </a:lnTo>
                <a:lnTo>
                  <a:pt x="2332" y="318"/>
                </a:lnTo>
                <a:lnTo>
                  <a:pt x="2332" y="317"/>
                </a:lnTo>
                <a:lnTo>
                  <a:pt x="2332" y="315"/>
                </a:lnTo>
                <a:lnTo>
                  <a:pt x="2330" y="314"/>
                </a:lnTo>
                <a:lnTo>
                  <a:pt x="2330" y="312"/>
                </a:lnTo>
                <a:lnTo>
                  <a:pt x="2330" y="311"/>
                </a:lnTo>
                <a:lnTo>
                  <a:pt x="2330" y="309"/>
                </a:lnTo>
                <a:lnTo>
                  <a:pt x="2330" y="308"/>
                </a:lnTo>
                <a:lnTo>
                  <a:pt x="2329" y="308"/>
                </a:lnTo>
                <a:lnTo>
                  <a:pt x="2329" y="306"/>
                </a:lnTo>
                <a:lnTo>
                  <a:pt x="2327" y="306"/>
                </a:lnTo>
                <a:lnTo>
                  <a:pt x="2327" y="305"/>
                </a:lnTo>
                <a:lnTo>
                  <a:pt x="2326" y="305"/>
                </a:lnTo>
                <a:lnTo>
                  <a:pt x="2326" y="303"/>
                </a:lnTo>
                <a:lnTo>
                  <a:pt x="2326" y="303"/>
                </a:lnTo>
                <a:lnTo>
                  <a:pt x="2326" y="302"/>
                </a:lnTo>
                <a:lnTo>
                  <a:pt x="2324" y="302"/>
                </a:lnTo>
                <a:lnTo>
                  <a:pt x="2323" y="302"/>
                </a:lnTo>
                <a:lnTo>
                  <a:pt x="2321" y="302"/>
                </a:lnTo>
                <a:lnTo>
                  <a:pt x="2321" y="302"/>
                </a:lnTo>
                <a:lnTo>
                  <a:pt x="2320" y="302"/>
                </a:lnTo>
                <a:lnTo>
                  <a:pt x="2319" y="302"/>
                </a:lnTo>
                <a:lnTo>
                  <a:pt x="2319" y="302"/>
                </a:lnTo>
                <a:lnTo>
                  <a:pt x="2317" y="302"/>
                </a:lnTo>
                <a:lnTo>
                  <a:pt x="2314" y="302"/>
                </a:lnTo>
                <a:lnTo>
                  <a:pt x="2313" y="302"/>
                </a:lnTo>
                <a:lnTo>
                  <a:pt x="2314" y="302"/>
                </a:lnTo>
                <a:lnTo>
                  <a:pt x="2316" y="302"/>
                </a:lnTo>
                <a:lnTo>
                  <a:pt x="2317" y="302"/>
                </a:lnTo>
                <a:lnTo>
                  <a:pt x="2317" y="300"/>
                </a:lnTo>
                <a:lnTo>
                  <a:pt x="2319" y="300"/>
                </a:lnTo>
                <a:lnTo>
                  <a:pt x="2320" y="300"/>
                </a:lnTo>
                <a:lnTo>
                  <a:pt x="2321" y="300"/>
                </a:lnTo>
                <a:lnTo>
                  <a:pt x="2321" y="299"/>
                </a:lnTo>
                <a:lnTo>
                  <a:pt x="2320" y="297"/>
                </a:lnTo>
                <a:lnTo>
                  <a:pt x="2320" y="296"/>
                </a:lnTo>
                <a:lnTo>
                  <a:pt x="2321" y="296"/>
                </a:lnTo>
                <a:lnTo>
                  <a:pt x="2323" y="294"/>
                </a:lnTo>
                <a:lnTo>
                  <a:pt x="2323" y="293"/>
                </a:lnTo>
                <a:lnTo>
                  <a:pt x="2323" y="292"/>
                </a:lnTo>
                <a:lnTo>
                  <a:pt x="2324" y="292"/>
                </a:lnTo>
                <a:lnTo>
                  <a:pt x="2326" y="292"/>
                </a:lnTo>
                <a:lnTo>
                  <a:pt x="2326" y="290"/>
                </a:lnTo>
                <a:lnTo>
                  <a:pt x="2326" y="289"/>
                </a:lnTo>
                <a:lnTo>
                  <a:pt x="2326" y="287"/>
                </a:lnTo>
                <a:lnTo>
                  <a:pt x="2326" y="286"/>
                </a:lnTo>
                <a:lnTo>
                  <a:pt x="2326" y="284"/>
                </a:lnTo>
                <a:lnTo>
                  <a:pt x="2327" y="284"/>
                </a:lnTo>
                <a:lnTo>
                  <a:pt x="2327" y="283"/>
                </a:lnTo>
                <a:lnTo>
                  <a:pt x="2329" y="283"/>
                </a:lnTo>
                <a:lnTo>
                  <a:pt x="2329" y="281"/>
                </a:lnTo>
                <a:lnTo>
                  <a:pt x="2327" y="281"/>
                </a:lnTo>
                <a:lnTo>
                  <a:pt x="2327" y="280"/>
                </a:lnTo>
                <a:lnTo>
                  <a:pt x="2326" y="280"/>
                </a:lnTo>
                <a:lnTo>
                  <a:pt x="2326" y="280"/>
                </a:lnTo>
                <a:lnTo>
                  <a:pt x="2324" y="280"/>
                </a:lnTo>
                <a:lnTo>
                  <a:pt x="2323" y="280"/>
                </a:lnTo>
                <a:lnTo>
                  <a:pt x="2321" y="280"/>
                </a:lnTo>
                <a:lnTo>
                  <a:pt x="2320" y="280"/>
                </a:lnTo>
                <a:lnTo>
                  <a:pt x="2319" y="280"/>
                </a:lnTo>
                <a:lnTo>
                  <a:pt x="2317" y="280"/>
                </a:lnTo>
                <a:lnTo>
                  <a:pt x="2316" y="280"/>
                </a:lnTo>
                <a:lnTo>
                  <a:pt x="2314" y="280"/>
                </a:lnTo>
                <a:lnTo>
                  <a:pt x="2313" y="280"/>
                </a:lnTo>
                <a:lnTo>
                  <a:pt x="2311" y="281"/>
                </a:lnTo>
                <a:lnTo>
                  <a:pt x="2310" y="281"/>
                </a:lnTo>
                <a:lnTo>
                  <a:pt x="2308" y="281"/>
                </a:lnTo>
                <a:lnTo>
                  <a:pt x="2307" y="283"/>
                </a:lnTo>
                <a:lnTo>
                  <a:pt x="2307" y="281"/>
                </a:lnTo>
                <a:lnTo>
                  <a:pt x="2308" y="281"/>
                </a:lnTo>
                <a:lnTo>
                  <a:pt x="2308" y="280"/>
                </a:lnTo>
                <a:lnTo>
                  <a:pt x="2310" y="280"/>
                </a:lnTo>
                <a:lnTo>
                  <a:pt x="2310" y="278"/>
                </a:lnTo>
                <a:lnTo>
                  <a:pt x="2310" y="277"/>
                </a:lnTo>
                <a:lnTo>
                  <a:pt x="2308" y="278"/>
                </a:lnTo>
                <a:lnTo>
                  <a:pt x="2308" y="277"/>
                </a:lnTo>
                <a:lnTo>
                  <a:pt x="2308" y="275"/>
                </a:lnTo>
                <a:lnTo>
                  <a:pt x="2310" y="275"/>
                </a:lnTo>
                <a:lnTo>
                  <a:pt x="2311" y="275"/>
                </a:lnTo>
                <a:lnTo>
                  <a:pt x="2311" y="274"/>
                </a:lnTo>
                <a:lnTo>
                  <a:pt x="2314" y="272"/>
                </a:lnTo>
                <a:lnTo>
                  <a:pt x="2316" y="272"/>
                </a:lnTo>
                <a:lnTo>
                  <a:pt x="2316" y="271"/>
                </a:lnTo>
                <a:lnTo>
                  <a:pt x="2317" y="271"/>
                </a:lnTo>
                <a:lnTo>
                  <a:pt x="2319" y="269"/>
                </a:lnTo>
                <a:lnTo>
                  <a:pt x="2317" y="269"/>
                </a:lnTo>
                <a:lnTo>
                  <a:pt x="2317" y="268"/>
                </a:lnTo>
                <a:lnTo>
                  <a:pt x="2319" y="268"/>
                </a:lnTo>
                <a:lnTo>
                  <a:pt x="2319" y="266"/>
                </a:lnTo>
                <a:lnTo>
                  <a:pt x="2317" y="266"/>
                </a:lnTo>
                <a:lnTo>
                  <a:pt x="2316" y="266"/>
                </a:lnTo>
                <a:lnTo>
                  <a:pt x="2314" y="266"/>
                </a:lnTo>
                <a:lnTo>
                  <a:pt x="2313" y="266"/>
                </a:lnTo>
                <a:lnTo>
                  <a:pt x="2311" y="268"/>
                </a:lnTo>
                <a:lnTo>
                  <a:pt x="2310" y="268"/>
                </a:lnTo>
                <a:lnTo>
                  <a:pt x="2308" y="268"/>
                </a:lnTo>
                <a:lnTo>
                  <a:pt x="2307" y="268"/>
                </a:lnTo>
                <a:lnTo>
                  <a:pt x="2305" y="268"/>
                </a:lnTo>
                <a:lnTo>
                  <a:pt x="2304" y="268"/>
                </a:lnTo>
                <a:lnTo>
                  <a:pt x="2304" y="269"/>
                </a:lnTo>
                <a:lnTo>
                  <a:pt x="2302" y="269"/>
                </a:lnTo>
                <a:lnTo>
                  <a:pt x="2302" y="268"/>
                </a:lnTo>
                <a:lnTo>
                  <a:pt x="2302" y="266"/>
                </a:lnTo>
                <a:lnTo>
                  <a:pt x="2301" y="266"/>
                </a:lnTo>
                <a:lnTo>
                  <a:pt x="2301" y="268"/>
                </a:lnTo>
                <a:lnTo>
                  <a:pt x="2299" y="268"/>
                </a:lnTo>
                <a:lnTo>
                  <a:pt x="2301" y="269"/>
                </a:lnTo>
                <a:moveTo>
                  <a:pt x="2301" y="302"/>
                </a:moveTo>
                <a:lnTo>
                  <a:pt x="2299" y="302"/>
                </a:lnTo>
                <a:lnTo>
                  <a:pt x="2301" y="302"/>
                </a:lnTo>
                <a:lnTo>
                  <a:pt x="2301" y="302"/>
                </a:lnTo>
                <a:moveTo>
                  <a:pt x="2317" y="296"/>
                </a:moveTo>
                <a:lnTo>
                  <a:pt x="2319" y="296"/>
                </a:lnTo>
                <a:lnTo>
                  <a:pt x="2319" y="297"/>
                </a:lnTo>
                <a:lnTo>
                  <a:pt x="2317" y="297"/>
                </a:lnTo>
                <a:lnTo>
                  <a:pt x="2317" y="296"/>
                </a:lnTo>
                <a:moveTo>
                  <a:pt x="1123" y="289"/>
                </a:moveTo>
                <a:lnTo>
                  <a:pt x="1122" y="289"/>
                </a:lnTo>
                <a:lnTo>
                  <a:pt x="1122" y="290"/>
                </a:lnTo>
                <a:lnTo>
                  <a:pt x="1120" y="290"/>
                </a:lnTo>
                <a:lnTo>
                  <a:pt x="1120" y="292"/>
                </a:lnTo>
                <a:lnTo>
                  <a:pt x="1119" y="293"/>
                </a:lnTo>
                <a:lnTo>
                  <a:pt x="1117" y="293"/>
                </a:lnTo>
                <a:lnTo>
                  <a:pt x="1117" y="294"/>
                </a:lnTo>
                <a:lnTo>
                  <a:pt x="1116" y="294"/>
                </a:lnTo>
                <a:lnTo>
                  <a:pt x="1113" y="296"/>
                </a:lnTo>
                <a:lnTo>
                  <a:pt x="1114" y="296"/>
                </a:lnTo>
                <a:lnTo>
                  <a:pt x="1116" y="296"/>
                </a:lnTo>
                <a:lnTo>
                  <a:pt x="1117" y="296"/>
                </a:lnTo>
                <a:lnTo>
                  <a:pt x="1119" y="296"/>
                </a:lnTo>
                <a:lnTo>
                  <a:pt x="1120" y="296"/>
                </a:lnTo>
                <a:lnTo>
                  <a:pt x="1122" y="294"/>
                </a:lnTo>
                <a:lnTo>
                  <a:pt x="1122" y="293"/>
                </a:lnTo>
                <a:lnTo>
                  <a:pt x="1123" y="293"/>
                </a:lnTo>
                <a:lnTo>
                  <a:pt x="1123" y="292"/>
                </a:lnTo>
                <a:lnTo>
                  <a:pt x="1124" y="292"/>
                </a:lnTo>
                <a:lnTo>
                  <a:pt x="1123" y="293"/>
                </a:lnTo>
                <a:lnTo>
                  <a:pt x="1123" y="294"/>
                </a:lnTo>
                <a:lnTo>
                  <a:pt x="1124" y="294"/>
                </a:lnTo>
                <a:lnTo>
                  <a:pt x="1124" y="294"/>
                </a:lnTo>
                <a:lnTo>
                  <a:pt x="1126" y="294"/>
                </a:lnTo>
                <a:lnTo>
                  <a:pt x="1126" y="293"/>
                </a:lnTo>
                <a:lnTo>
                  <a:pt x="1127" y="292"/>
                </a:lnTo>
                <a:lnTo>
                  <a:pt x="1127" y="290"/>
                </a:lnTo>
                <a:lnTo>
                  <a:pt x="1129" y="290"/>
                </a:lnTo>
                <a:lnTo>
                  <a:pt x="1129" y="289"/>
                </a:lnTo>
                <a:lnTo>
                  <a:pt x="1127" y="289"/>
                </a:lnTo>
                <a:lnTo>
                  <a:pt x="1126" y="289"/>
                </a:lnTo>
                <a:lnTo>
                  <a:pt x="1124" y="289"/>
                </a:lnTo>
                <a:lnTo>
                  <a:pt x="1124" y="287"/>
                </a:lnTo>
                <a:lnTo>
                  <a:pt x="1124" y="289"/>
                </a:lnTo>
                <a:lnTo>
                  <a:pt x="1123" y="289"/>
                </a:lnTo>
                <a:moveTo>
                  <a:pt x="1124" y="292"/>
                </a:moveTo>
                <a:lnTo>
                  <a:pt x="1126" y="292"/>
                </a:lnTo>
                <a:lnTo>
                  <a:pt x="1124" y="293"/>
                </a:lnTo>
                <a:lnTo>
                  <a:pt x="1124" y="292"/>
                </a:lnTo>
                <a:moveTo>
                  <a:pt x="1780" y="269"/>
                </a:moveTo>
                <a:lnTo>
                  <a:pt x="1782" y="268"/>
                </a:lnTo>
                <a:lnTo>
                  <a:pt x="1782" y="269"/>
                </a:lnTo>
                <a:lnTo>
                  <a:pt x="1780" y="269"/>
                </a:lnTo>
                <a:moveTo>
                  <a:pt x="1739" y="271"/>
                </a:moveTo>
                <a:lnTo>
                  <a:pt x="1741" y="269"/>
                </a:lnTo>
                <a:lnTo>
                  <a:pt x="1741" y="271"/>
                </a:lnTo>
                <a:lnTo>
                  <a:pt x="1741" y="272"/>
                </a:lnTo>
                <a:lnTo>
                  <a:pt x="1739" y="272"/>
                </a:lnTo>
                <a:lnTo>
                  <a:pt x="1739" y="271"/>
                </a:lnTo>
                <a:moveTo>
                  <a:pt x="1788" y="255"/>
                </a:moveTo>
                <a:lnTo>
                  <a:pt x="1789" y="253"/>
                </a:lnTo>
                <a:lnTo>
                  <a:pt x="1789" y="255"/>
                </a:lnTo>
                <a:lnTo>
                  <a:pt x="1788" y="256"/>
                </a:lnTo>
                <a:lnTo>
                  <a:pt x="1788" y="255"/>
                </a:lnTo>
                <a:moveTo>
                  <a:pt x="948" y="287"/>
                </a:moveTo>
                <a:lnTo>
                  <a:pt x="949" y="286"/>
                </a:lnTo>
                <a:lnTo>
                  <a:pt x="949" y="287"/>
                </a:lnTo>
                <a:lnTo>
                  <a:pt x="948" y="287"/>
                </a:lnTo>
                <a:moveTo>
                  <a:pt x="932" y="290"/>
                </a:moveTo>
                <a:lnTo>
                  <a:pt x="933" y="290"/>
                </a:lnTo>
                <a:lnTo>
                  <a:pt x="932" y="292"/>
                </a:lnTo>
                <a:lnTo>
                  <a:pt x="932" y="290"/>
                </a:lnTo>
                <a:moveTo>
                  <a:pt x="936" y="289"/>
                </a:moveTo>
                <a:lnTo>
                  <a:pt x="936" y="290"/>
                </a:lnTo>
                <a:lnTo>
                  <a:pt x="938" y="290"/>
                </a:lnTo>
                <a:lnTo>
                  <a:pt x="938" y="292"/>
                </a:lnTo>
                <a:lnTo>
                  <a:pt x="936" y="292"/>
                </a:lnTo>
                <a:lnTo>
                  <a:pt x="935" y="292"/>
                </a:lnTo>
                <a:lnTo>
                  <a:pt x="935" y="290"/>
                </a:lnTo>
                <a:lnTo>
                  <a:pt x="933" y="290"/>
                </a:lnTo>
                <a:lnTo>
                  <a:pt x="933" y="289"/>
                </a:lnTo>
                <a:lnTo>
                  <a:pt x="935" y="289"/>
                </a:lnTo>
                <a:lnTo>
                  <a:pt x="936" y="289"/>
                </a:lnTo>
                <a:moveTo>
                  <a:pt x="941" y="289"/>
                </a:moveTo>
                <a:lnTo>
                  <a:pt x="942" y="287"/>
                </a:lnTo>
                <a:lnTo>
                  <a:pt x="939" y="289"/>
                </a:lnTo>
                <a:lnTo>
                  <a:pt x="941" y="287"/>
                </a:lnTo>
                <a:lnTo>
                  <a:pt x="942" y="287"/>
                </a:lnTo>
                <a:lnTo>
                  <a:pt x="944" y="287"/>
                </a:lnTo>
                <a:lnTo>
                  <a:pt x="941" y="289"/>
                </a:lnTo>
                <a:lnTo>
                  <a:pt x="941" y="290"/>
                </a:lnTo>
                <a:lnTo>
                  <a:pt x="942" y="290"/>
                </a:lnTo>
                <a:lnTo>
                  <a:pt x="942" y="289"/>
                </a:lnTo>
                <a:lnTo>
                  <a:pt x="944" y="289"/>
                </a:lnTo>
                <a:lnTo>
                  <a:pt x="945" y="289"/>
                </a:lnTo>
                <a:lnTo>
                  <a:pt x="947" y="287"/>
                </a:lnTo>
                <a:lnTo>
                  <a:pt x="947" y="289"/>
                </a:lnTo>
                <a:lnTo>
                  <a:pt x="948" y="289"/>
                </a:lnTo>
                <a:lnTo>
                  <a:pt x="948" y="287"/>
                </a:lnTo>
                <a:lnTo>
                  <a:pt x="948" y="287"/>
                </a:lnTo>
                <a:lnTo>
                  <a:pt x="948" y="286"/>
                </a:lnTo>
                <a:lnTo>
                  <a:pt x="948" y="284"/>
                </a:lnTo>
                <a:lnTo>
                  <a:pt x="948" y="284"/>
                </a:lnTo>
                <a:lnTo>
                  <a:pt x="948" y="283"/>
                </a:lnTo>
                <a:lnTo>
                  <a:pt x="949" y="283"/>
                </a:lnTo>
                <a:lnTo>
                  <a:pt x="949" y="284"/>
                </a:lnTo>
                <a:lnTo>
                  <a:pt x="948" y="284"/>
                </a:lnTo>
                <a:lnTo>
                  <a:pt x="948" y="286"/>
                </a:lnTo>
                <a:lnTo>
                  <a:pt x="949" y="286"/>
                </a:lnTo>
                <a:lnTo>
                  <a:pt x="951" y="286"/>
                </a:lnTo>
                <a:lnTo>
                  <a:pt x="952" y="286"/>
                </a:lnTo>
                <a:lnTo>
                  <a:pt x="952" y="284"/>
                </a:lnTo>
                <a:lnTo>
                  <a:pt x="954" y="284"/>
                </a:lnTo>
                <a:lnTo>
                  <a:pt x="955" y="284"/>
                </a:lnTo>
                <a:lnTo>
                  <a:pt x="955" y="286"/>
                </a:lnTo>
                <a:lnTo>
                  <a:pt x="957" y="284"/>
                </a:lnTo>
                <a:lnTo>
                  <a:pt x="958" y="284"/>
                </a:lnTo>
                <a:lnTo>
                  <a:pt x="960" y="284"/>
                </a:lnTo>
                <a:lnTo>
                  <a:pt x="960" y="283"/>
                </a:lnTo>
                <a:lnTo>
                  <a:pt x="960" y="281"/>
                </a:lnTo>
                <a:lnTo>
                  <a:pt x="961" y="281"/>
                </a:lnTo>
                <a:lnTo>
                  <a:pt x="961" y="283"/>
                </a:lnTo>
                <a:lnTo>
                  <a:pt x="963" y="283"/>
                </a:lnTo>
                <a:lnTo>
                  <a:pt x="964" y="283"/>
                </a:lnTo>
                <a:lnTo>
                  <a:pt x="966" y="283"/>
                </a:lnTo>
                <a:lnTo>
                  <a:pt x="966" y="281"/>
                </a:lnTo>
                <a:lnTo>
                  <a:pt x="967" y="281"/>
                </a:lnTo>
                <a:lnTo>
                  <a:pt x="967" y="280"/>
                </a:lnTo>
                <a:lnTo>
                  <a:pt x="969" y="280"/>
                </a:lnTo>
                <a:lnTo>
                  <a:pt x="970" y="278"/>
                </a:lnTo>
                <a:lnTo>
                  <a:pt x="972" y="278"/>
                </a:lnTo>
                <a:lnTo>
                  <a:pt x="973" y="278"/>
                </a:lnTo>
                <a:lnTo>
                  <a:pt x="974" y="277"/>
                </a:lnTo>
                <a:lnTo>
                  <a:pt x="973" y="277"/>
                </a:lnTo>
                <a:lnTo>
                  <a:pt x="973" y="275"/>
                </a:lnTo>
                <a:lnTo>
                  <a:pt x="974" y="275"/>
                </a:lnTo>
                <a:lnTo>
                  <a:pt x="976" y="274"/>
                </a:lnTo>
                <a:lnTo>
                  <a:pt x="977" y="274"/>
                </a:lnTo>
                <a:lnTo>
                  <a:pt x="979" y="274"/>
                </a:lnTo>
                <a:lnTo>
                  <a:pt x="980" y="274"/>
                </a:lnTo>
                <a:lnTo>
                  <a:pt x="982" y="274"/>
                </a:lnTo>
                <a:lnTo>
                  <a:pt x="982" y="272"/>
                </a:lnTo>
                <a:lnTo>
                  <a:pt x="983" y="272"/>
                </a:lnTo>
                <a:lnTo>
                  <a:pt x="983" y="272"/>
                </a:lnTo>
                <a:lnTo>
                  <a:pt x="985" y="272"/>
                </a:lnTo>
                <a:lnTo>
                  <a:pt x="986" y="272"/>
                </a:lnTo>
                <a:lnTo>
                  <a:pt x="988" y="271"/>
                </a:lnTo>
                <a:lnTo>
                  <a:pt x="988" y="269"/>
                </a:lnTo>
                <a:lnTo>
                  <a:pt x="988" y="268"/>
                </a:lnTo>
                <a:lnTo>
                  <a:pt x="986" y="268"/>
                </a:lnTo>
                <a:lnTo>
                  <a:pt x="986" y="269"/>
                </a:lnTo>
                <a:lnTo>
                  <a:pt x="985" y="271"/>
                </a:lnTo>
                <a:lnTo>
                  <a:pt x="985" y="269"/>
                </a:lnTo>
                <a:lnTo>
                  <a:pt x="983" y="269"/>
                </a:lnTo>
                <a:lnTo>
                  <a:pt x="983" y="269"/>
                </a:lnTo>
                <a:lnTo>
                  <a:pt x="983" y="271"/>
                </a:lnTo>
                <a:lnTo>
                  <a:pt x="982" y="271"/>
                </a:lnTo>
                <a:lnTo>
                  <a:pt x="980" y="271"/>
                </a:lnTo>
                <a:lnTo>
                  <a:pt x="979" y="271"/>
                </a:lnTo>
                <a:lnTo>
                  <a:pt x="977" y="271"/>
                </a:lnTo>
                <a:lnTo>
                  <a:pt x="977" y="272"/>
                </a:lnTo>
                <a:lnTo>
                  <a:pt x="976" y="272"/>
                </a:lnTo>
                <a:lnTo>
                  <a:pt x="974" y="272"/>
                </a:lnTo>
                <a:lnTo>
                  <a:pt x="973" y="274"/>
                </a:lnTo>
                <a:lnTo>
                  <a:pt x="972" y="274"/>
                </a:lnTo>
                <a:lnTo>
                  <a:pt x="970" y="275"/>
                </a:lnTo>
                <a:lnTo>
                  <a:pt x="972" y="275"/>
                </a:lnTo>
                <a:lnTo>
                  <a:pt x="972" y="277"/>
                </a:lnTo>
                <a:lnTo>
                  <a:pt x="970" y="275"/>
                </a:lnTo>
                <a:lnTo>
                  <a:pt x="969" y="275"/>
                </a:lnTo>
                <a:lnTo>
                  <a:pt x="969" y="277"/>
                </a:lnTo>
                <a:lnTo>
                  <a:pt x="967" y="277"/>
                </a:lnTo>
                <a:lnTo>
                  <a:pt x="967" y="275"/>
                </a:lnTo>
                <a:lnTo>
                  <a:pt x="966" y="275"/>
                </a:lnTo>
                <a:lnTo>
                  <a:pt x="966" y="277"/>
                </a:lnTo>
                <a:lnTo>
                  <a:pt x="964" y="277"/>
                </a:lnTo>
                <a:lnTo>
                  <a:pt x="963" y="277"/>
                </a:lnTo>
                <a:lnTo>
                  <a:pt x="963" y="278"/>
                </a:lnTo>
                <a:lnTo>
                  <a:pt x="961" y="278"/>
                </a:lnTo>
                <a:lnTo>
                  <a:pt x="963" y="277"/>
                </a:lnTo>
                <a:lnTo>
                  <a:pt x="961" y="277"/>
                </a:lnTo>
                <a:lnTo>
                  <a:pt x="960" y="277"/>
                </a:lnTo>
                <a:lnTo>
                  <a:pt x="958" y="278"/>
                </a:lnTo>
                <a:lnTo>
                  <a:pt x="957" y="278"/>
                </a:lnTo>
                <a:lnTo>
                  <a:pt x="955" y="280"/>
                </a:lnTo>
                <a:lnTo>
                  <a:pt x="954" y="280"/>
                </a:lnTo>
                <a:lnTo>
                  <a:pt x="954" y="281"/>
                </a:lnTo>
                <a:lnTo>
                  <a:pt x="952" y="281"/>
                </a:lnTo>
                <a:lnTo>
                  <a:pt x="952" y="280"/>
                </a:lnTo>
                <a:lnTo>
                  <a:pt x="951" y="280"/>
                </a:lnTo>
                <a:lnTo>
                  <a:pt x="949" y="280"/>
                </a:lnTo>
                <a:lnTo>
                  <a:pt x="949" y="281"/>
                </a:lnTo>
                <a:lnTo>
                  <a:pt x="948" y="281"/>
                </a:lnTo>
                <a:lnTo>
                  <a:pt x="948" y="281"/>
                </a:lnTo>
                <a:lnTo>
                  <a:pt x="947" y="281"/>
                </a:lnTo>
                <a:lnTo>
                  <a:pt x="945" y="281"/>
                </a:lnTo>
                <a:lnTo>
                  <a:pt x="945" y="283"/>
                </a:lnTo>
                <a:lnTo>
                  <a:pt x="944" y="283"/>
                </a:lnTo>
                <a:lnTo>
                  <a:pt x="942" y="283"/>
                </a:lnTo>
                <a:lnTo>
                  <a:pt x="942" y="284"/>
                </a:lnTo>
                <a:lnTo>
                  <a:pt x="941" y="284"/>
                </a:lnTo>
                <a:lnTo>
                  <a:pt x="939" y="284"/>
                </a:lnTo>
                <a:lnTo>
                  <a:pt x="938" y="286"/>
                </a:lnTo>
                <a:lnTo>
                  <a:pt x="938" y="287"/>
                </a:lnTo>
                <a:lnTo>
                  <a:pt x="938" y="289"/>
                </a:lnTo>
                <a:lnTo>
                  <a:pt x="938" y="290"/>
                </a:lnTo>
                <a:lnTo>
                  <a:pt x="939" y="290"/>
                </a:lnTo>
                <a:lnTo>
                  <a:pt x="941" y="289"/>
                </a:lnTo>
                <a:moveTo>
                  <a:pt x="960" y="278"/>
                </a:moveTo>
                <a:lnTo>
                  <a:pt x="960" y="280"/>
                </a:lnTo>
                <a:lnTo>
                  <a:pt x="958" y="280"/>
                </a:lnTo>
                <a:lnTo>
                  <a:pt x="960" y="278"/>
                </a:lnTo>
                <a:moveTo>
                  <a:pt x="957" y="280"/>
                </a:moveTo>
                <a:lnTo>
                  <a:pt x="957" y="281"/>
                </a:lnTo>
                <a:lnTo>
                  <a:pt x="955" y="281"/>
                </a:lnTo>
                <a:lnTo>
                  <a:pt x="957" y="280"/>
                </a:lnTo>
                <a:moveTo>
                  <a:pt x="2291" y="284"/>
                </a:moveTo>
                <a:lnTo>
                  <a:pt x="2291" y="286"/>
                </a:lnTo>
                <a:lnTo>
                  <a:pt x="2289" y="286"/>
                </a:lnTo>
                <a:lnTo>
                  <a:pt x="2288" y="286"/>
                </a:lnTo>
                <a:lnTo>
                  <a:pt x="2286" y="286"/>
                </a:lnTo>
                <a:lnTo>
                  <a:pt x="2286" y="284"/>
                </a:lnTo>
                <a:lnTo>
                  <a:pt x="2285" y="284"/>
                </a:lnTo>
                <a:lnTo>
                  <a:pt x="2285" y="283"/>
                </a:lnTo>
                <a:lnTo>
                  <a:pt x="2286" y="283"/>
                </a:lnTo>
                <a:lnTo>
                  <a:pt x="2286" y="281"/>
                </a:lnTo>
                <a:lnTo>
                  <a:pt x="2288" y="281"/>
                </a:lnTo>
                <a:lnTo>
                  <a:pt x="2288" y="283"/>
                </a:lnTo>
                <a:lnTo>
                  <a:pt x="2289" y="283"/>
                </a:lnTo>
                <a:lnTo>
                  <a:pt x="2289" y="284"/>
                </a:lnTo>
                <a:lnTo>
                  <a:pt x="2291" y="283"/>
                </a:lnTo>
                <a:lnTo>
                  <a:pt x="2291" y="284"/>
                </a:lnTo>
                <a:moveTo>
                  <a:pt x="2289" y="283"/>
                </a:moveTo>
                <a:lnTo>
                  <a:pt x="2288" y="281"/>
                </a:lnTo>
                <a:lnTo>
                  <a:pt x="2288" y="280"/>
                </a:lnTo>
                <a:lnTo>
                  <a:pt x="2289" y="280"/>
                </a:lnTo>
                <a:lnTo>
                  <a:pt x="2291" y="280"/>
                </a:lnTo>
                <a:lnTo>
                  <a:pt x="2291" y="281"/>
                </a:lnTo>
                <a:lnTo>
                  <a:pt x="2291" y="283"/>
                </a:lnTo>
                <a:lnTo>
                  <a:pt x="2289" y="283"/>
                </a:lnTo>
                <a:moveTo>
                  <a:pt x="2513" y="277"/>
                </a:moveTo>
                <a:lnTo>
                  <a:pt x="2514" y="277"/>
                </a:lnTo>
                <a:lnTo>
                  <a:pt x="2516" y="277"/>
                </a:lnTo>
                <a:lnTo>
                  <a:pt x="2517" y="277"/>
                </a:lnTo>
                <a:lnTo>
                  <a:pt x="2517" y="278"/>
                </a:lnTo>
                <a:lnTo>
                  <a:pt x="2516" y="278"/>
                </a:lnTo>
                <a:lnTo>
                  <a:pt x="2516" y="280"/>
                </a:lnTo>
                <a:lnTo>
                  <a:pt x="2514" y="278"/>
                </a:lnTo>
                <a:lnTo>
                  <a:pt x="2514" y="280"/>
                </a:lnTo>
                <a:lnTo>
                  <a:pt x="2514" y="281"/>
                </a:lnTo>
                <a:lnTo>
                  <a:pt x="2514" y="283"/>
                </a:lnTo>
                <a:lnTo>
                  <a:pt x="2516" y="283"/>
                </a:lnTo>
                <a:lnTo>
                  <a:pt x="2517" y="283"/>
                </a:lnTo>
                <a:lnTo>
                  <a:pt x="2517" y="284"/>
                </a:lnTo>
                <a:lnTo>
                  <a:pt x="2516" y="284"/>
                </a:lnTo>
                <a:lnTo>
                  <a:pt x="2514" y="284"/>
                </a:lnTo>
                <a:lnTo>
                  <a:pt x="2514" y="286"/>
                </a:lnTo>
                <a:lnTo>
                  <a:pt x="2513" y="287"/>
                </a:lnTo>
                <a:lnTo>
                  <a:pt x="2513" y="289"/>
                </a:lnTo>
                <a:lnTo>
                  <a:pt x="2513" y="290"/>
                </a:lnTo>
                <a:lnTo>
                  <a:pt x="2511" y="290"/>
                </a:lnTo>
                <a:lnTo>
                  <a:pt x="2511" y="289"/>
                </a:lnTo>
                <a:lnTo>
                  <a:pt x="2511" y="287"/>
                </a:lnTo>
                <a:lnTo>
                  <a:pt x="2510" y="286"/>
                </a:lnTo>
                <a:lnTo>
                  <a:pt x="2510" y="284"/>
                </a:lnTo>
                <a:lnTo>
                  <a:pt x="2510" y="283"/>
                </a:lnTo>
                <a:lnTo>
                  <a:pt x="2508" y="283"/>
                </a:lnTo>
                <a:lnTo>
                  <a:pt x="2508" y="281"/>
                </a:lnTo>
                <a:lnTo>
                  <a:pt x="2510" y="280"/>
                </a:lnTo>
                <a:lnTo>
                  <a:pt x="2511" y="278"/>
                </a:lnTo>
                <a:lnTo>
                  <a:pt x="2511" y="277"/>
                </a:lnTo>
                <a:lnTo>
                  <a:pt x="2513" y="277"/>
                </a:lnTo>
                <a:moveTo>
                  <a:pt x="2279" y="283"/>
                </a:moveTo>
                <a:lnTo>
                  <a:pt x="2279" y="281"/>
                </a:lnTo>
                <a:lnTo>
                  <a:pt x="2277" y="281"/>
                </a:lnTo>
                <a:lnTo>
                  <a:pt x="2277" y="280"/>
                </a:lnTo>
                <a:lnTo>
                  <a:pt x="2279" y="280"/>
                </a:lnTo>
                <a:lnTo>
                  <a:pt x="2280" y="280"/>
                </a:lnTo>
                <a:lnTo>
                  <a:pt x="2280" y="281"/>
                </a:lnTo>
                <a:lnTo>
                  <a:pt x="2280" y="283"/>
                </a:lnTo>
                <a:lnTo>
                  <a:pt x="2279" y="283"/>
                </a:lnTo>
                <a:moveTo>
                  <a:pt x="2283" y="275"/>
                </a:moveTo>
                <a:lnTo>
                  <a:pt x="2283" y="274"/>
                </a:lnTo>
                <a:lnTo>
                  <a:pt x="2282" y="275"/>
                </a:lnTo>
                <a:lnTo>
                  <a:pt x="2282" y="274"/>
                </a:lnTo>
                <a:lnTo>
                  <a:pt x="2282" y="272"/>
                </a:lnTo>
                <a:lnTo>
                  <a:pt x="2283" y="272"/>
                </a:lnTo>
                <a:lnTo>
                  <a:pt x="2285" y="272"/>
                </a:lnTo>
                <a:lnTo>
                  <a:pt x="2285" y="271"/>
                </a:lnTo>
                <a:lnTo>
                  <a:pt x="2286" y="271"/>
                </a:lnTo>
                <a:lnTo>
                  <a:pt x="2288" y="271"/>
                </a:lnTo>
                <a:lnTo>
                  <a:pt x="2288" y="269"/>
                </a:lnTo>
                <a:lnTo>
                  <a:pt x="2289" y="269"/>
                </a:lnTo>
                <a:lnTo>
                  <a:pt x="2289" y="268"/>
                </a:lnTo>
                <a:lnTo>
                  <a:pt x="2291" y="268"/>
                </a:lnTo>
                <a:lnTo>
                  <a:pt x="2291" y="269"/>
                </a:lnTo>
                <a:lnTo>
                  <a:pt x="2291" y="271"/>
                </a:lnTo>
                <a:lnTo>
                  <a:pt x="2289" y="271"/>
                </a:lnTo>
                <a:lnTo>
                  <a:pt x="2289" y="272"/>
                </a:lnTo>
                <a:lnTo>
                  <a:pt x="2289" y="274"/>
                </a:lnTo>
                <a:lnTo>
                  <a:pt x="2289" y="275"/>
                </a:lnTo>
                <a:lnTo>
                  <a:pt x="2288" y="275"/>
                </a:lnTo>
                <a:lnTo>
                  <a:pt x="2288" y="277"/>
                </a:lnTo>
                <a:lnTo>
                  <a:pt x="2286" y="277"/>
                </a:lnTo>
                <a:lnTo>
                  <a:pt x="2285" y="277"/>
                </a:lnTo>
                <a:lnTo>
                  <a:pt x="2285" y="278"/>
                </a:lnTo>
                <a:lnTo>
                  <a:pt x="2283" y="278"/>
                </a:lnTo>
                <a:lnTo>
                  <a:pt x="2282" y="278"/>
                </a:lnTo>
                <a:lnTo>
                  <a:pt x="2283" y="277"/>
                </a:lnTo>
                <a:lnTo>
                  <a:pt x="2283" y="275"/>
                </a:lnTo>
                <a:moveTo>
                  <a:pt x="2543" y="268"/>
                </a:moveTo>
                <a:lnTo>
                  <a:pt x="2545" y="266"/>
                </a:lnTo>
                <a:lnTo>
                  <a:pt x="2546" y="268"/>
                </a:lnTo>
                <a:lnTo>
                  <a:pt x="2546" y="266"/>
                </a:lnTo>
                <a:lnTo>
                  <a:pt x="2548" y="266"/>
                </a:lnTo>
                <a:lnTo>
                  <a:pt x="2549" y="266"/>
                </a:lnTo>
                <a:lnTo>
                  <a:pt x="2551" y="266"/>
                </a:lnTo>
                <a:lnTo>
                  <a:pt x="2552" y="266"/>
                </a:lnTo>
                <a:lnTo>
                  <a:pt x="2552" y="268"/>
                </a:lnTo>
                <a:lnTo>
                  <a:pt x="2552" y="269"/>
                </a:lnTo>
                <a:lnTo>
                  <a:pt x="2551" y="269"/>
                </a:lnTo>
                <a:lnTo>
                  <a:pt x="2551" y="271"/>
                </a:lnTo>
                <a:lnTo>
                  <a:pt x="2549" y="269"/>
                </a:lnTo>
                <a:lnTo>
                  <a:pt x="2549" y="271"/>
                </a:lnTo>
                <a:lnTo>
                  <a:pt x="2548" y="271"/>
                </a:lnTo>
                <a:lnTo>
                  <a:pt x="2548" y="272"/>
                </a:lnTo>
                <a:lnTo>
                  <a:pt x="2546" y="272"/>
                </a:lnTo>
                <a:lnTo>
                  <a:pt x="2545" y="272"/>
                </a:lnTo>
                <a:lnTo>
                  <a:pt x="2543" y="272"/>
                </a:lnTo>
                <a:lnTo>
                  <a:pt x="2542" y="272"/>
                </a:lnTo>
                <a:lnTo>
                  <a:pt x="2541" y="272"/>
                </a:lnTo>
                <a:lnTo>
                  <a:pt x="2539" y="271"/>
                </a:lnTo>
                <a:lnTo>
                  <a:pt x="2541" y="271"/>
                </a:lnTo>
                <a:lnTo>
                  <a:pt x="2541" y="269"/>
                </a:lnTo>
                <a:lnTo>
                  <a:pt x="2539" y="269"/>
                </a:lnTo>
                <a:lnTo>
                  <a:pt x="2539" y="268"/>
                </a:lnTo>
                <a:lnTo>
                  <a:pt x="2541" y="268"/>
                </a:lnTo>
                <a:lnTo>
                  <a:pt x="2542" y="268"/>
                </a:lnTo>
                <a:lnTo>
                  <a:pt x="2543" y="268"/>
                </a:lnTo>
                <a:moveTo>
                  <a:pt x="3796" y="266"/>
                </a:moveTo>
                <a:lnTo>
                  <a:pt x="3796" y="266"/>
                </a:lnTo>
                <a:lnTo>
                  <a:pt x="3795" y="266"/>
                </a:lnTo>
                <a:lnTo>
                  <a:pt x="3793" y="265"/>
                </a:lnTo>
                <a:lnTo>
                  <a:pt x="3792" y="265"/>
                </a:lnTo>
                <a:lnTo>
                  <a:pt x="3792" y="264"/>
                </a:lnTo>
                <a:lnTo>
                  <a:pt x="3790" y="264"/>
                </a:lnTo>
                <a:lnTo>
                  <a:pt x="3790" y="262"/>
                </a:lnTo>
                <a:lnTo>
                  <a:pt x="3790" y="261"/>
                </a:lnTo>
                <a:lnTo>
                  <a:pt x="3792" y="261"/>
                </a:lnTo>
                <a:lnTo>
                  <a:pt x="3793" y="262"/>
                </a:lnTo>
                <a:lnTo>
                  <a:pt x="3795" y="262"/>
                </a:lnTo>
                <a:lnTo>
                  <a:pt x="3796" y="262"/>
                </a:lnTo>
                <a:lnTo>
                  <a:pt x="3796" y="264"/>
                </a:lnTo>
                <a:lnTo>
                  <a:pt x="3798" y="264"/>
                </a:lnTo>
                <a:lnTo>
                  <a:pt x="3799" y="264"/>
                </a:lnTo>
                <a:lnTo>
                  <a:pt x="3799" y="265"/>
                </a:lnTo>
                <a:lnTo>
                  <a:pt x="3798" y="265"/>
                </a:lnTo>
                <a:lnTo>
                  <a:pt x="3799" y="266"/>
                </a:lnTo>
                <a:lnTo>
                  <a:pt x="3798" y="266"/>
                </a:lnTo>
                <a:lnTo>
                  <a:pt x="3796" y="266"/>
                </a:lnTo>
                <a:moveTo>
                  <a:pt x="2546" y="264"/>
                </a:moveTo>
                <a:lnTo>
                  <a:pt x="2548" y="264"/>
                </a:lnTo>
                <a:lnTo>
                  <a:pt x="2548" y="265"/>
                </a:lnTo>
                <a:lnTo>
                  <a:pt x="2548" y="266"/>
                </a:lnTo>
                <a:lnTo>
                  <a:pt x="2546" y="266"/>
                </a:lnTo>
                <a:lnTo>
                  <a:pt x="2545" y="266"/>
                </a:lnTo>
                <a:lnTo>
                  <a:pt x="2545" y="266"/>
                </a:lnTo>
                <a:lnTo>
                  <a:pt x="2543" y="266"/>
                </a:lnTo>
                <a:lnTo>
                  <a:pt x="2543" y="266"/>
                </a:lnTo>
                <a:lnTo>
                  <a:pt x="2543" y="265"/>
                </a:lnTo>
                <a:lnTo>
                  <a:pt x="2542" y="265"/>
                </a:lnTo>
                <a:lnTo>
                  <a:pt x="2541" y="265"/>
                </a:lnTo>
                <a:lnTo>
                  <a:pt x="2539" y="264"/>
                </a:lnTo>
                <a:lnTo>
                  <a:pt x="2541" y="264"/>
                </a:lnTo>
                <a:lnTo>
                  <a:pt x="2542" y="264"/>
                </a:lnTo>
                <a:lnTo>
                  <a:pt x="2543" y="264"/>
                </a:lnTo>
                <a:lnTo>
                  <a:pt x="2543" y="262"/>
                </a:lnTo>
                <a:lnTo>
                  <a:pt x="2545" y="262"/>
                </a:lnTo>
                <a:lnTo>
                  <a:pt x="2545" y="264"/>
                </a:lnTo>
                <a:lnTo>
                  <a:pt x="2546" y="264"/>
                </a:lnTo>
                <a:moveTo>
                  <a:pt x="2319" y="265"/>
                </a:moveTo>
                <a:lnTo>
                  <a:pt x="2317" y="265"/>
                </a:lnTo>
                <a:lnTo>
                  <a:pt x="2317" y="264"/>
                </a:lnTo>
                <a:lnTo>
                  <a:pt x="2316" y="264"/>
                </a:lnTo>
                <a:lnTo>
                  <a:pt x="2316" y="262"/>
                </a:lnTo>
                <a:lnTo>
                  <a:pt x="2317" y="261"/>
                </a:lnTo>
                <a:lnTo>
                  <a:pt x="2317" y="262"/>
                </a:lnTo>
                <a:lnTo>
                  <a:pt x="2319" y="262"/>
                </a:lnTo>
                <a:lnTo>
                  <a:pt x="2319" y="264"/>
                </a:lnTo>
                <a:lnTo>
                  <a:pt x="2319" y="265"/>
                </a:lnTo>
                <a:moveTo>
                  <a:pt x="2394" y="252"/>
                </a:moveTo>
                <a:lnTo>
                  <a:pt x="2394" y="253"/>
                </a:lnTo>
                <a:lnTo>
                  <a:pt x="2392" y="253"/>
                </a:lnTo>
                <a:lnTo>
                  <a:pt x="2392" y="252"/>
                </a:lnTo>
                <a:lnTo>
                  <a:pt x="2391" y="252"/>
                </a:lnTo>
                <a:lnTo>
                  <a:pt x="2392" y="250"/>
                </a:lnTo>
                <a:lnTo>
                  <a:pt x="2394" y="252"/>
                </a:lnTo>
                <a:moveTo>
                  <a:pt x="1069" y="250"/>
                </a:moveTo>
                <a:lnTo>
                  <a:pt x="1067" y="250"/>
                </a:lnTo>
                <a:lnTo>
                  <a:pt x="1070" y="249"/>
                </a:lnTo>
                <a:lnTo>
                  <a:pt x="1072" y="249"/>
                </a:lnTo>
                <a:lnTo>
                  <a:pt x="1070" y="250"/>
                </a:lnTo>
                <a:lnTo>
                  <a:pt x="1069" y="250"/>
                </a:lnTo>
                <a:moveTo>
                  <a:pt x="1969" y="249"/>
                </a:moveTo>
                <a:lnTo>
                  <a:pt x="1970" y="249"/>
                </a:lnTo>
                <a:lnTo>
                  <a:pt x="1970" y="250"/>
                </a:lnTo>
                <a:lnTo>
                  <a:pt x="1969" y="250"/>
                </a:lnTo>
                <a:lnTo>
                  <a:pt x="1967" y="250"/>
                </a:lnTo>
                <a:lnTo>
                  <a:pt x="1967" y="252"/>
                </a:lnTo>
                <a:lnTo>
                  <a:pt x="1966" y="252"/>
                </a:lnTo>
                <a:lnTo>
                  <a:pt x="1964" y="252"/>
                </a:lnTo>
                <a:lnTo>
                  <a:pt x="1964" y="250"/>
                </a:lnTo>
                <a:lnTo>
                  <a:pt x="1966" y="250"/>
                </a:lnTo>
                <a:lnTo>
                  <a:pt x="1966" y="249"/>
                </a:lnTo>
                <a:lnTo>
                  <a:pt x="1964" y="249"/>
                </a:lnTo>
                <a:lnTo>
                  <a:pt x="1964" y="247"/>
                </a:lnTo>
                <a:lnTo>
                  <a:pt x="1966" y="247"/>
                </a:lnTo>
                <a:lnTo>
                  <a:pt x="1969" y="249"/>
                </a:lnTo>
                <a:moveTo>
                  <a:pt x="2332" y="247"/>
                </a:moveTo>
                <a:lnTo>
                  <a:pt x="2330" y="247"/>
                </a:lnTo>
                <a:lnTo>
                  <a:pt x="2330" y="246"/>
                </a:lnTo>
                <a:lnTo>
                  <a:pt x="2332" y="246"/>
                </a:lnTo>
                <a:lnTo>
                  <a:pt x="2333" y="246"/>
                </a:lnTo>
                <a:lnTo>
                  <a:pt x="2333" y="244"/>
                </a:lnTo>
                <a:lnTo>
                  <a:pt x="2335" y="243"/>
                </a:lnTo>
                <a:lnTo>
                  <a:pt x="2335" y="244"/>
                </a:lnTo>
                <a:lnTo>
                  <a:pt x="2336" y="244"/>
                </a:lnTo>
                <a:lnTo>
                  <a:pt x="2336" y="246"/>
                </a:lnTo>
                <a:lnTo>
                  <a:pt x="2335" y="246"/>
                </a:lnTo>
                <a:lnTo>
                  <a:pt x="2335" y="247"/>
                </a:lnTo>
                <a:lnTo>
                  <a:pt x="2336" y="247"/>
                </a:lnTo>
                <a:lnTo>
                  <a:pt x="2336" y="249"/>
                </a:lnTo>
                <a:lnTo>
                  <a:pt x="2335" y="249"/>
                </a:lnTo>
                <a:lnTo>
                  <a:pt x="2335" y="250"/>
                </a:lnTo>
                <a:lnTo>
                  <a:pt x="2333" y="250"/>
                </a:lnTo>
                <a:lnTo>
                  <a:pt x="2333" y="249"/>
                </a:lnTo>
                <a:lnTo>
                  <a:pt x="2333" y="247"/>
                </a:lnTo>
                <a:lnTo>
                  <a:pt x="2332" y="247"/>
                </a:lnTo>
                <a:moveTo>
                  <a:pt x="2516" y="244"/>
                </a:moveTo>
                <a:lnTo>
                  <a:pt x="2516" y="246"/>
                </a:lnTo>
                <a:lnTo>
                  <a:pt x="2517" y="244"/>
                </a:lnTo>
                <a:lnTo>
                  <a:pt x="2517" y="246"/>
                </a:lnTo>
                <a:lnTo>
                  <a:pt x="2518" y="246"/>
                </a:lnTo>
                <a:lnTo>
                  <a:pt x="2520" y="246"/>
                </a:lnTo>
                <a:lnTo>
                  <a:pt x="2521" y="246"/>
                </a:lnTo>
                <a:lnTo>
                  <a:pt x="2521" y="247"/>
                </a:lnTo>
                <a:lnTo>
                  <a:pt x="2520" y="247"/>
                </a:lnTo>
                <a:lnTo>
                  <a:pt x="2518" y="247"/>
                </a:lnTo>
                <a:lnTo>
                  <a:pt x="2518" y="249"/>
                </a:lnTo>
                <a:lnTo>
                  <a:pt x="2517" y="249"/>
                </a:lnTo>
                <a:lnTo>
                  <a:pt x="2516" y="249"/>
                </a:lnTo>
                <a:lnTo>
                  <a:pt x="2516" y="247"/>
                </a:lnTo>
                <a:lnTo>
                  <a:pt x="2514" y="247"/>
                </a:lnTo>
                <a:lnTo>
                  <a:pt x="2514" y="249"/>
                </a:lnTo>
                <a:lnTo>
                  <a:pt x="2513" y="247"/>
                </a:lnTo>
                <a:lnTo>
                  <a:pt x="2513" y="246"/>
                </a:lnTo>
                <a:lnTo>
                  <a:pt x="2514" y="246"/>
                </a:lnTo>
                <a:lnTo>
                  <a:pt x="2516" y="244"/>
                </a:lnTo>
                <a:moveTo>
                  <a:pt x="901" y="252"/>
                </a:moveTo>
                <a:lnTo>
                  <a:pt x="899" y="252"/>
                </a:lnTo>
                <a:lnTo>
                  <a:pt x="899" y="250"/>
                </a:lnTo>
                <a:lnTo>
                  <a:pt x="899" y="249"/>
                </a:lnTo>
                <a:lnTo>
                  <a:pt x="901" y="249"/>
                </a:lnTo>
                <a:lnTo>
                  <a:pt x="901" y="247"/>
                </a:lnTo>
                <a:lnTo>
                  <a:pt x="902" y="247"/>
                </a:lnTo>
                <a:lnTo>
                  <a:pt x="904" y="247"/>
                </a:lnTo>
                <a:lnTo>
                  <a:pt x="905" y="247"/>
                </a:lnTo>
                <a:lnTo>
                  <a:pt x="908" y="247"/>
                </a:lnTo>
                <a:lnTo>
                  <a:pt x="910" y="246"/>
                </a:lnTo>
                <a:lnTo>
                  <a:pt x="911" y="246"/>
                </a:lnTo>
                <a:lnTo>
                  <a:pt x="913" y="246"/>
                </a:lnTo>
                <a:lnTo>
                  <a:pt x="913" y="246"/>
                </a:lnTo>
                <a:lnTo>
                  <a:pt x="914" y="244"/>
                </a:lnTo>
                <a:lnTo>
                  <a:pt x="916" y="244"/>
                </a:lnTo>
                <a:lnTo>
                  <a:pt x="916" y="246"/>
                </a:lnTo>
                <a:lnTo>
                  <a:pt x="917" y="244"/>
                </a:lnTo>
                <a:lnTo>
                  <a:pt x="917" y="246"/>
                </a:lnTo>
                <a:lnTo>
                  <a:pt x="919" y="246"/>
                </a:lnTo>
                <a:lnTo>
                  <a:pt x="917" y="247"/>
                </a:lnTo>
                <a:lnTo>
                  <a:pt x="916" y="247"/>
                </a:lnTo>
                <a:lnTo>
                  <a:pt x="914" y="249"/>
                </a:lnTo>
                <a:lnTo>
                  <a:pt x="913" y="249"/>
                </a:lnTo>
                <a:lnTo>
                  <a:pt x="913" y="250"/>
                </a:lnTo>
                <a:lnTo>
                  <a:pt x="911" y="250"/>
                </a:lnTo>
                <a:lnTo>
                  <a:pt x="911" y="252"/>
                </a:lnTo>
                <a:lnTo>
                  <a:pt x="910" y="252"/>
                </a:lnTo>
                <a:lnTo>
                  <a:pt x="908" y="252"/>
                </a:lnTo>
                <a:lnTo>
                  <a:pt x="907" y="252"/>
                </a:lnTo>
                <a:lnTo>
                  <a:pt x="905" y="252"/>
                </a:lnTo>
                <a:lnTo>
                  <a:pt x="904" y="252"/>
                </a:lnTo>
                <a:lnTo>
                  <a:pt x="902" y="252"/>
                </a:lnTo>
                <a:lnTo>
                  <a:pt x="901" y="252"/>
                </a:lnTo>
                <a:moveTo>
                  <a:pt x="863" y="246"/>
                </a:moveTo>
                <a:lnTo>
                  <a:pt x="861" y="246"/>
                </a:lnTo>
                <a:lnTo>
                  <a:pt x="861" y="244"/>
                </a:lnTo>
                <a:lnTo>
                  <a:pt x="863" y="244"/>
                </a:lnTo>
                <a:lnTo>
                  <a:pt x="863" y="243"/>
                </a:lnTo>
                <a:lnTo>
                  <a:pt x="864" y="243"/>
                </a:lnTo>
                <a:lnTo>
                  <a:pt x="864" y="244"/>
                </a:lnTo>
                <a:lnTo>
                  <a:pt x="866" y="244"/>
                </a:lnTo>
                <a:lnTo>
                  <a:pt x="864" y="246"/>
                </a:lnTo>
                <a:lnTo>
                  <a:pt x="863" y="246"/>
                </a:lnTo>
                <a:moveTo>
                  <a:pt x="1791" y="244"/>
                </a:moveTo>
                <a:lnTo>
                  <a:pt x="1789" y="244"/>
                </a:lnTo>
                <a:lnTo>
                  <a:pt x="1791" y="243"/>
                </a:lnTo>
                <a:lnTo>
                  <a:pt x="1792" y="243"/>
                </a:lnTo>
                <a:lnTo>
                  <a:pt x="1792" y="244"/>
                </a:lnTo>
                <a:lnTo>
                  <a:pt x="1792" y="246"/>
                </a:lnTo>
                <a:lnTo>
                  <a:pt x="1791" y="246"/>
                </a:lnTo>
                <a:lnTo>
                  <a:pt x="1791" y="244"/>
                </a:lnTo>
                <a:moveTo>
                  <a:pt x="1796" y="233"/>
                </a:moveTo>
                <a:lnTo>
                  <a:pt x="1798" y="231"/>
                </a:lnTo>
                <a:lnTo>
                  <a:pt x="1796" y="231"/>
                </a:lnTo>
                <a:lnTo>
                  <a:pt x="1796" y="231"/>
                </a:lnTo>
                <a:lnTo>
                  <a:pt x="1795" y="230"/>
                </a:lnTo>
                <a:lnTo>
                  <a:pt x="1796" y="230"/>
                </a:lnTo>
                <a:lnTo>
                  <a:pt x="1801" y="230"/>
                </a:lnTo>
                <a:lnTo>
                  <a:pt x="1802" y="230"/>
                </a:lnTo>
                <a:lnTo>
                  <a:pt x="1802" y="231"/>
                </a:lnTo>
                <a:lnTo>
                  <a:pt x="1801" y="231"/>
                </a:lnTo>
                <a:lnTo>
                  <a:pt x="1801" y="231"/>
                </a:lnTo>
                <a:lnTo>
                  <a:pt x="1799" y="231"/>
                </a:lnTo>
                <a:lnTo>
                  <a:pt x="1798" y="233"/>
                </a:lnTo>
                <a:lnTo>
                  <a:pt x="1796" y="233"/>
                </a:lnTo>
                <a:moveTo>
                  <a:pt x="3710" y="231"/>
                </a:moveTo>
                <a:lnTo>
                  <a:pt x="3710" y="230"/>
                </a:lnTo>
                <a:lnTo>
                  <a:pt x="3708" y="230"/>
                </a:lnTo>
                <a:lnTo>
                  <a:pt x="3707" y="230"/>
                </a:lnTo>
                <a:lnTo>
                  <a:pt x="3707" y="228"/>
                </a:lnTo>
                <a:lnTo>
                  <a:pt x="3708" y="228"/>
                </a:lnTo>
                <a:lnTo>
                  <a:pt x="3710" y="228"/>
                </a:lnTo>
                <a:lnTo>
                  <a:pt x="3711" y="228"/>
                </a:lnTo>
                <a:lnTo>
                  <a:pt x="3711" y="230"/>
                </a:lnTo>
                <a:lnTo>
                  <a:pt x="3711" y="231"/>
                </a:lnTo>
                <a:lnTo>
                  <a:pt x="3710" y="231"/>
                </a:lnTo>
                <a:moveTo>
                  <a:pt x="2288" y="221"/>
                </a:moveTo>
                <a:lnTo>
                  <a:pt x="2289" y="221"/>
                </a:lnTo>
                <a:lnTo>
                  <a:pt x="2291" y="222"/>
                </a:lnTo>
                <a:lnTo>
                  <a:pt x="2289" y="222"/>
                </a:lnTo>
                <a:lnTo>
                  <a:pt x="2288" y="222"/>
                </a:lnTo>
                <a:lnTo>
                  <a:pt x="2289" y="224"/>
                </a:lnTo>
                <a:lnTo>
                  <a:pt x="2291" y="225"/>
                </a:lnTo>
                <a:lnTo>
                  <a:pt x="2289" y="225"/>
                </a:lnTo>
                <a:lnTo>
                  <a:pt x="2288" y="225"/>
                </a:lnTo>
                <a:lnTo>
                  <a:pt x="2288" y="224"/>
                </a:lnTo>
                <a:lnTo>
                  <a:pt x="2286" y="224"/>
                </a:lnTo>
                <a:lnTo>
                  <a:pt x="2286" y="225"/>
                </a:lnTo>
                <a:lnTo>
                  <a:pt x="2285" y="224"/>
                </a:lnTo>
                <a:lnTo>
                  <a:pt x="2286" y="222"/>
                </a:lnTo>
                <a:lnTo>
                  <a:pt x="2286" y="221"/>
                </a:lnTo>
                <a:lnTo>
                  <a:pt x="2288" y="221"/>
                </a:lnTo>
                <a:moveTo>
                  <a:pt x="1736" y="215"/>
                </a:moveTo>
                <a:lnTo>
                  <a:pt x="1736" y="216"/>
                </a:lnTo>
                <a:lnTo>
                  <a:pt x="1738" y="216"/>
                </a:lnTo>
                <a:lnTo>
                  <a:pt x="1738" y="218"/>
                </a:lnTo>
                <a:lnTo>
                  <a:pt x="1736" y="218"/>
                </a:lnTo>
                <a:lnTo>
                  <a:pt x="1735" y="216"/>
                </a:lnTo>
                <a:lnTo>
                  <a:pt x="1733" y="216"/>
                </a:lnTo>
                <a:lnTo>
                  <a:pt x="1735" y="215"/>
                </a:lnTo>
                <a:lnTo>
                  <a:pt x="1736" y="215"/>
                </a:lnTo>
                <a:moveTo>
                  <a:pt x="973" y="203"/>
                </a:moveTo>
                <a:lnTo>
                  <a:pt x="972" y="203"/>
                </a:lnTo>
                <a:lnTo>
                  <a:pt x="972" y="202"/>
                </a:lnTo>
                <a:lnTo>
                  <a:pt x="973" y="202"/>
                </a:lnTo>
                <a:lnTo>
                  <a:pt x="973" y="203"/>
                </a:lnTo>
                <a:moveTo>
                  <a:pt x="976" y="211"/>
                </a:moveTo>
                <a:lnTo>
                  <a:pt x="976" y="209"/>
                </a:lnTo>
                <a:lnTo>
                  <a:pt x="974" y="211"/>
                </a:lnTo>
                <a:lnTo>
                  <a:pt x="974" y="209"/>
                </a:lnTo>
                <a:lnTo>
                  <a:pt x="973" y="211"/>
                </a:lnTo>
                <a:lnTo>
                  <a:pt x="972" y="211"/>
                </a:lnTo>
                <a:lnTo>
                  <a:pt x="970" y="211"/>
                </a:lnTo>
                <a:lnTo>
                  <a:pt x="969" y="211"/>
                </a:lnTo>
                <a:lnTo>
                  <a:pt x="967" y="212"/>
                </a:lnTo>
                <a:lnTo>
                  <a:pt x="967" y="211"/>
                </a:lnTo>
                <a:lnTo>
                  <a:pt x="967" y="209"/>
                </a:lnTo>
                <a:lnTo>
                  <a:pt x="969" y="208"/>
                </a:lnTo>
                <a:lnTo>
                  <a:pt x="970" y="208"/>
                </a:lnTo>
                <a:lnTo>
                  <a:pt x="970" y="206"/>
                </a:lnTo>
                <a:lnTo>
                  <a:pt x="967" y="206"/>
                </a:lnTo>
                <a:lnTo>
                  <a:pt x="966" y="206"/>
                </a:lnTo>
                <a:lnTo>
                  <a:pt x="966" y="208"/>
                </a:lnTo>
                <a:lnTo>
                  <a:pt x="964" y="208"/>
                </a:lnTo>
                <a:lnTo>
                  <a:pt x="963" y="208"/>
                </a:lnTo>
                <a:lnTo>
                  <a:pt x="961" y="208"/>
                </a:lnTo>
                <a:lnTo>
                  <a:pt x="960" y="208"/>
                </a:lnTo>
                <a:lnTo>
                  <a:pt x="961" y="206"/>
                </a:lnTo>
                <a:lnTo>
                  <a:pt x="963" y="206"/>
                </a:lnTo>
                <a:lnTo>
                  <a:pt x="964" y="206"/>
                </a:lnTo>
                <a:lnTo>
                  <a:pt x="964" y="205"/>
                </a:lnTo>
                <a:lnTo>
                  <a:pt x="966" y="205"/>
                </a:lnTo>
                <a:lnTo>
                  <a:pt x="967" y="205"/>
                </a:lnTo>
                <a:lnTo>
                  <a:pt x="969" y="203"/>
                </a:lnTo>
                <a:lnTo>
                  <a:pt x="970" y="203"/>
                </a:lnTo>
                <a:lnTo>
                  <a:pt x="970" y="205"/>
                </a:lnTo>
                <a:lnTo>
                  <a:pt x="972" y="203"/>
                </a:lnTo>
                <a:lnTo>
                  <a:pt x="972" y="205"/>
                </a:lnTo>
                <a:lnTo>
                  <a:pt x="973" y="205"/>
                </a:lnTo>
                <a:lnTo>
                  <a:pt x="974" y="205"/>
                </a:lnTo>
                <a:lnTo>
                  <a:pt x="976" y="205"/>
                </a:lnTo>
                <a:lnTo>
                  <a:pt x="977" y="203"/>
                </a:lnTo>
                <a:lnTo>
                  <a:pt x="979" y="203"/>
                </a:lnTo>
                <a:lnTo>
                  <a:pt x="980" y="203"/>
                </a:lnTo>
                <a:lnTo>
                  <a:pt x="982" y="203"/>
                </a:lnTo>
                <a:lnTo>
                  <a:pt x="980" y="205"/>
                </a:lnTo>
                <a:lnTo>
                  <a:pt x="979" y="205"/>
                </a:lnTo>
                <a:lnTo>
                  <a:pt x="979" y="206"/>
                </a:lnTo>
                <a:lnTo>
                  <a:pt x="979" y="208"/>
                </a:lnTo>
                <a:lnTo>
                  <a:pt x="980" y="208"/>
                </a:lnTo>
                <a:lnTo>
                  <a:pt x="982" y="208"/>
                </a:lnTo>
                <a:lnTo>
                  <a:pt x="983" y="208"/>
                </a:lnTo>
                <a:lnTo>
                  <a:pt x="982" y="209"/>
                </a:lnTo>
                <a:lnTo>
                  <a:pt x="980" y="209"/>
                </a:lnTo>
                <a:lnTo>
                  <a:pt x="979" y="209"/>
                </a:lnTo>
                <a:lnTo>
                  <a:pt x="977" y="211"/>
                </a:lnTo>
                <a:lnTo>
                  <a:pt x="976" y="211"/>
                </a:lnTo>
                <a:moveTo>
                  <a:pt x="1724" y="208"/>
                </a:moveTo>
                <a:lnTo>
                  <a:pt x="1724" y="206"/>
                </a:lnTo>
                <a:lnTo>
                  <a:pt x="1724" y="206"/>
                </a:lnTo>
                <a:lnTo>
                  <a:pt x="1724" y="205"/>
                </a:lnTo>
                <a:lnTo>
                  <a:pt x="1724" y="203"/>
                </a:lnTo>
                <a:lnTo>
                  <a:pt x="1724" y="203"/>
                </a:lnTo>
                <a:lnTo>
                  <a:pt x="1726" y="203"/>
                </a:lnTo>
                <a:lnTo>
                  <a:pt x="1727" y="203"/>
                </a:lnTo>
                <a:lnTo>
                  <a:pt x="1729" y="205"/>
                </a:lnTo>
                <a:lnTo>
                  <a:pt x="1729" y="206"/>
                </a:lnTo>
                <a:lnTo>
                  <a:pt x="1727" y="206"/>
                </a:lnTo>
                <a:lnTo>
                  <a:pt x="1726" y="208"/>
                </a:lnTo>
                <a:lnTo>
                  <a:pt x="1724" y="208"/>
                </a:lnTo>
                <a:moveTo>
                  <a:pt x="1704" y="200"/>
                </a:moveTo>
                <a:lnTo>
                  <a:pt x="1702" y="200"/>
                </a:lnTo>
                <a:lnTo>
                  <a:pt x="1704" y="202"/>
                </a:lnTo>
                <a:lnTo>
                  <a:pt x="1704" y="203"/>
                </a:lnTo>
                <a:lnTo>
                  <a:pt x="1702" y="203"/>
                </a:lnTo>
                <a:lnTo>
                  <a:pt x="1701" y="203"/>
                </a:lnTo>
                <a:lnTo>
                  <a:pt x="1699" y="203"/>
                </a:lnTo>
                <a:lnTo>
                  <a:pt x="1698" y="205"/>
                </a:lnTo>
                <a:lnTo>
                  <a:pt x="1696" y="205"/>
                </a:lnTo>
                <a:lnTo>
                  <a:pt x="1695" y="205"/>
                </a:lnTo>
                <a:lnTo>
                  <a:pt x="1694" y="205"/>
                </a:lnTo>
                <a:lnTo>
                  <a:pt x="1694" y="206"/>
                </a:lnTo>
                <a:lnTo>
                  <a:pt x="1692" y="206"/>
                </a:lnTo>
                <a:lnTo>
                  <a:pt x="1691" y="206"/>
                </a:lnTo>
                <a:lnTo>
                  <a:pt x="1691" y="205"/>
                </a:lnTo>
                <a:lnTo>
                  <a:pt x="1689" y="205"/>
                </a:lnTo>
                <a:lnTo>
                  <a:pt x="1689" y="205"/>
                </a:lnTo>
                <a:lnTo>
                  <a:pt x="1689" y="203"/>
                </a:lnTo>
                <a:lnTo>
                  <a:pt x="1688" y="203"/>
                </a:lnTo>
                <a:lnTo>
                  <a:pt x="1686" y="203"/>
                </a:lnTo>
                <a:lnTo>
                  <a:pt x="1685" y="203"/>
                </a:lnTo>
                <a:lnTo>
                  <a:pt x="1686" y="202"/>
                </a:lnTo>
                <a:lnTo>
                  <a:pt x="1688" y="202"/>
                </a:lnTo>
                <a:lnTo>
                  <a:pt x="1689" y="202"/>
                </a:lnTo>
                <a:lnTo>
                  <a:pt x="1689" y="200"/>
                </a:lnTo>
                <a:lnTo>
                  <a:pt x="1688" y="200"/>
                </a:lnTo>
                <a:lnTo>
                  <a:pt x="1686" y="200"/>
                </a:lnTo>
                <a:lnTo>
                  <a:pt x="1685" y="200"/>
                </a:lnTo>
                <a:lnTo>
                  <a:pt x="1685" y="199"/>
                </a:lnTo>
                <a:lnTo>
                  <a:pt x="1686" y="199"/>
                </a:lnTo>
                <a:lnTo>
                  <a:pt x="1688" y="197"/>
                </a:lnTo>
                <a:lnTo>
                  <a:pt x="1686" y="197"/>
                </a:lnTo>
                <a:lnTo>
                  <a:pt x="1685" y="197"/>
                </a:lnTo>
                <a:lnTo>
                  <a:pt x="1683" y="197"/>
                </a:lnTo>
                <a:lnTo>
                  <a:pt x="1682" y="199"/>
                </a:lnTo>
                <a:lnTo>
                  <a:pt x="1680" y="199"/>
                </a:lnTo>
                <a:lnTo>
                  <a:pt x="1680" y="200"/>
                </a:lnTo>
                <a:lnTo>
                  <a:pt x="1679" y="200"/>
                </a:lnTo>
                <a:lnTo>
                  <a:pt x="1679" y="202"/>
                </a:lnTo>
                <a:lnTo>
                  <a:pt x="1677" y="202"/>
                </a:lnTo>
                <a:lnTo>
                  <a:pt x="1676" y="202"/>
                </a:lnTo>
                <a:lnTo>
                  <a:pt x="1673" y="203"/>
                </a:lnTo>
                <a:lnTo>
                  <a:pt x="1671" y="203"/>
                </a:lnTo>
                <a:lnTo>
                  <a:pt x="1670" y="205"/>
                </a:lnTo>
                <a:lnTo>
                  <a:pt x="1669" y="205"/>
                </a:lnTo>
                <a:lnTo>
                  <a:pt x="1667" y="205"/>
                </a:lnTo>
                <a:lnTo>
                  <a:pt x="1666" y="206"/>
                </a:lnTo>
                <a:lnTo>
                  <a:pt x="1664" y="208"/>
                </a:lnTo>
                <a:lnTo>
                  <a:pt x="1663" y="208"/>
                </a:lnTo>
                <a:lnTo>
                  <a:pt x="1661" y="208"/>
                </a:lnTo>
                <a:lnTo>
                  <a:pt x="1660" y="208"/>
                </a:lnTo>
                <a:lnTo>
                  <a:pt x="1660" y="209"/>
                </a:lnTo>
                <a:lnTo>
                  <a:pt x="1658" y="209"/>
                </a:lnTo>
                <a:lnTo>
                  <a:pt x="1657" y="209"/>
                </a:lnTo>
                <a:lnTo>
                  <a:pt x="1655" y="211"/>
                </a:lnTo>
                <a:lnTo>
                  <a:pt x="1654" y="211"/>
                </a:lnTo>
                <a:lnTo>
                  <a:pt x="1652" y="211"/>
                </a:lnTo>
                <a:lnTo>
                  <a:pt x="1652" y="209"/>
                </a:lnTo>
                <a:lnTo>
                  <a:pt x="1654" y="209"/>
                </a:lnTo>
                <a:lnTo>
                  <a:pt x="1654" y="208"/>
                </a:lnTo>
                <a:lnTo>
                  <a:pt x="1654" y="208"/>
                </a:lnTo>
                <a:lnTo>
                  <a:pt x="1654" y="206"/>
                </a:lnTo>
                <a:lnTo>
                  <a:pt x="1655" y="206"/>
                </a:lnTo>
                <a:lnTo>
                  <a:pt x="1657" y="206"/>
                </a:lnTo>
                <a:lnTo>
                  <a:pt x="1657" y="205"/>
                </a:lnTo>
                <a:lnTo>
                  <a:pt x="1658" y="205"/>
                </a:lnTo>
                <a:lnTo>
                  <a:pt x="1658" y="203"/>
                </a:lnTo>
                <a:lnTo>
                  <a:pt x="1660" y="203"/>
                </a:lnTo>
                <a:lnTo>
                  <a:pt x="1660" y="202"/>
                </a:lnTo>
                <a:lnTo>
                  <a:pt x="1658" y="203"/>
                </a:lnTo>
                <a:lnTo>
                  <a:pt x="1657" y="203"/>
                </a:lnTo>
                <a:lnTo>
                  <a:pt x="1654" y="203"/>
                </a:lnTo>
                <a:lnTo>
                  <a:pt x="1654" y="203"/>
                </a:lnTo>
                <a:lnTo>
                  <a:pt x="1652" y="203"/>
                </a:lnTo>
                <a:lnTo>
                  <a:pt x="1651" y="203"/>
                </a:lnTo>
                <a:lnTo>
                  <a:pt x="1651" y="205"/>
                </a:lnTo>
                <a:lnTo>
                  <a:pt x="1649" y="205"/>
                </a:lnTo>
                <a:lnTo>
                  <a:pt x="1648" y="205"/>
                </a:lnTo>
                <a:lnTo>
                  <a:pt x="1646" y="205"/>
                </a:lnTo>
                <a:lnTo>
                  <a:pt x="1646" y="203"/>
                </a:lnTo>
                <a:lnTo>
                  <a:pt x="1648" y="203"/>
                </a:lnTo>
                <a:lnTo>
                  <a:pt x="1652" y="200"/>
                </a:lnTo>
                <a:lnTo>
                  <a:pt x="1654" y="200"/>
                </a:lnTo>
                <a:lnTo>
                  <a:pt x="1655" y="199"/>
                </a:lnTo>
                <a:lnTo>
                  <a:pt x="1657" y="199"/>
                </a:lnTo>
                <a:lnTo>
                  <a:pt x="1658" y="199"/>
                </a:lnTo>
                <a:lnTo>
                  <a:pt x="1660" y="199"/>
                </a:lnTo>
                <a:lnTo>
                  <a:pt x="1661" y="199"/>
                </a:lnTo>
                <a:lnTo>
                  <a:pt x="1661" y="197"/>
                </a:lnTo>
                <a:lnTo>
                  <a:pt x="1661" y="196"/>
                </a:lnTo>
                <a:lnTo>
                  <a:pt x="1663" y="196"/>
                </a:lnTo>
                <a:lnTo>
                  <a:pt x="1663" y="196"/>
                </a:lnTo>
                <a:lnTo>
                  <a:pt x="1664" y="196"/>
                </a:lnTo>
                <a:lnTo>
                  <a:pt x="1666" y="196"/>
                </a:lnTo>
                <a:lnTo>
                  <a:pt x="1666" y="194"/>
                </a:lnTo>
                <a:lnTo>
                  <a:pt x="1667" y="194"/>
                </a:lnTo>
                <a:lnTo>
                  <a:pt x="1667" y="193"/>
                </a:lnTo>
                <a:lnTo>
                  <a:pt x="1669" y="193"/>
                </a:lnTo>
                <a:lnTo>
                  <a:pt x="1671" y="191"/>
                </a:lnTo>
                <a:lnTo>
                  <a:pt x="1671" y="190"/>
                </a:lnTo>
                <a:lnTo>
                  <a:pt x="1673" y="190"/>
                </a:lnTo>
                <a:lnTo>
                  <a:pt x="1674" y="190"/>
                </a:lnTo>
                <a:lnTo>
                  <a:pt x="1674" y="188"/>
                </a:lnTo>
                <a:lnTo>
                  <a:pt x="1676" y="188"/>
                </a:lnTo>
                <a:lnTo>
                  <a:pt x="1676" y="187"/>
                </a:lnTo>
                <a:lnTo>
                  <a:pt x="1677" y="187"/>
                </a:lnTo>
                <a:lnTo>
                  <a:pt x="1679" y="186"/>
                </a:lnTo>
                <a:lnTo>
                  <a:pt x="1680" y="186"/>
                </a:lnTo>
                <a:lnTo>
                  <a:pt x="1680" y="184"/>
                </a:lnTo>
                <a:lnTo>
                  <a:pt x="1682" y="184"/>
                </a:lnTo>
                <a:lnTo>
                  <a:pt x="1683" y="184"/>
                </a:lnTo>
                <a:lnTo>
                  <a:pt x="1683" y="183"/>
                </a:lnTo>
                <a:lnTo>
                  <a:pt x="1685" y="183"/>
                </a:lnTo>
                <a:lnTo>
                  <a:pt x="1686" y="181"/>
                </a:lnTo>
                <a:lnTo>
                  <a:pt x="1688" y="181"/>
                </a:lnTo>
                <a:lnTo>
                  <a:pt x="1688" y="180"/>
                </a:lnTo>
                <a:lnTo>
                  <a:pt x="1689" y="180"/>
                </a:lnTo>
                <a:lnTo>
                  <a:pt x="1689" y="178"/>
                </a:lnTo>
                <a:lnTo>
                  <a:pt x="1692" y="178"/>
                </a:lnTo>
                <a:lnTo>
                  <a:pt x="1694" y="177"/>
                </a:lnTo>
                <a:lnTo>
                  <a:pt x="1695" y="177"/>
                </a:lnTo>
                <a:lnTo>
                  <a:pt x="1694" y="178"/>
                </a:lnTo>
                <a:lnTo>
                  <a:pt x="1695" y="178"/>
                </a:lnTo>
                <a:lnTo>
                  <a:pt x="1696" y="178"/>
                </a:lnTo>
                <a:lnTo>
                  <a:pt x="1698" y="177"/>
                </a:lnTo>
                <a:lnTo>
                  <a:pt x="1699" y="177"/>
                </a:lnTo>
                <a:lnTo>
                  <a:pt x="1699" y="175"/>
                </a:lnTo>
                <a:lnTo>
                  <a:pt x="1701" y="175"/>
                </a:lnTo>
                <a:lnTo>
                  <a:pt x="1701" y="177"/>
                </a:lnTo>
                <a:lnTo>
                  <a:pt x="1699" y="178"/>
                </a:lnTo>
                <a:lnTo>
                  <a:pt x="1699" y="180"/>
                </a:lnTo>
                <a:lnTo>
                  <a:pt x="1698" y="180"/>
                </a:lnTo>
                <a:lnTo>
                  <a:pt x="1698" y="181"/>
                </a:lnTo>
                <a:lnTo>
                  <a:pt x="1696" y="181"/>
                </a:lnTo>
                <a:lnTo>
                  <a:pt x="1695" y="181"/>
                </a:lnTo>
                <a:lnTo>
                  <a:pt x="1695" y="180"/>
                </a:lnTo>
                <a:lnTo>
                  <a:pt x="1694" y="180"/>
                </a:lnTo>
                <a:lnTo>
                  <a:pt x="1694" y="181"/>
                </a:lnTo>
                <a:lnTo>
                  <a:pt x="1692" y="181"/>
                </a:lnTo>
                <a:lnTo>
                  <a:pt x="1691" y="181"/>
                </a:lnTo>
                <a:lnTo>
                  <a:pt x="1691" y="183"/>
                </a:lnTo>
                <a:lnTo>
                  <a:pt x="1691" y="184"/>
                </a:lnTo>
                <a:lnTo>
                  <a:pt x="1689" y="184"/>
                </a:lnTo>
                <a:lnTo>
                  <a:pt x="1689" y="186"/>
                </a:lnTo>
                <a:lnTo>
                  <a:pt x="1691" y="184"/>
                </a:lnTo>
                <a:lnTo>
                  <a:pt x="1692" y="184"/>
                </a:lnTo>
                <a:lnTo>
                  <a:pt x="1694" y="183"/>
                </a:lnTo>
                <a:lnTo>
                  <a:pt x="1695" y="183"/>
                </a:lnTo>
                <a:lnTo>
                  <a:pt x="1695" y="184"/>
                </a:lnTo>
                <a:lnTo>
                  <a:pt x="1695" y="186"/>
                </a:lnTo>
                <a:lnTo>
                  <a:pt x="1696" y="186"/>
                </a:lnTo>
                <a:lnTo>
                  <a:pt x="1696" y="187"/>
                </a:lnTo>
                <a:lnTo>
                  <a:pt x="1698" y="187"/>
                </a:lnTo>
                <a:lnTo>
                  <a:pt x="1698" y="188"/>
                </a:lnTo>
                <a:lnTo>
                  <a:pt x="1698" y="190"/>
                </a:lnTo>
                <a:lnTo>
                  <a:pt x="1698" y="191"/>
                </a:lnTo>
                <a:lnTo>
                  <a:pt x="1699" y="191"/>
                </a:lnTo>
                <a:lnTo>
                  <a:pt x="1701" y="191"/>
                </a:lnTo>
                <a:lnTo>
                  <a:pt x="1701" y="193"/>
                </a:lnTo>
                <a:lnTo>
                  <a:pt x="1702" y="193"/>
                </a:lnTo>
                <a:lnTo>
                  <a:pt x="1702" y="194"/>
                </a:lnTo>
                <a:lnTo>
                  <a:pt x="1701" y="194"/>
                </a:lnTo>
                <a:lnTo>
                  <a:pt x="1701" y="196"/>
                </a:lnTo>
                <a:lnTo>
                  <a:pt x="1699" y="196"/>
                </a:lnTo>
                <a:lnTo>
                  <a:pt x="1699" y="196"/>
                </a:lnTo>
                <a:lnTo>
                  <a:pt x="1698" y="196"/>
                </a:lnTo>
                <a:lnTo>
                  <a:pt x="1699" y="197"/>
                </a:lnTo>
                <a:lnTo>
                  <a:pt x="1698" y="197"/>
                </a:lnTo>
                <a:lnTo>
                  <a:pt x="1696" y="197"/>
                </a:lnTo>
                <a:lnTo>
                  <a:pt x="1695" y="199"/>
                </a:lnTo>
                <a:lnTo>
                  <a:pt x="1696" y="199"/>
                </a:lnTo>
                <a:lnTo>
                  <a:pt x="1698" y="199"/>
                </a:lnTo>
                <a:lnTo>
                  <a:pt x="1699" y="199"/>
                </a:lnTo>
                <a:lnTo>
                  <a:pt x="1701" y="199"/>
                </a:lnTo>
                <a:lnTo>
                  <a:pt x="1702" y="199"/>
                </a:lnTo>
                <a:lnTo>
                  <a:pt x="1702" y="197"/>
                </a:lnTo>
                <a:lnTo>
                  <a:pt x="1704" y="197"/>
                </a:lnTo>
                <a:lnTo>
                  <a:pt x="1704" y="199"/>
                </a:lnTo>
                <a:lnTo>
                  <a:pt x="1704" y="200"/>
                </a:lnTo>
                <a:moveTo>
                  <a:pt x="2241" y="186"/>
                </a:moveTo>
                <a:lnTo>
                  <a:pt x="2241" y="184"/>
                </a:lnTo>
                <a:lnTo>
                  <a:pt x="2241" y="183"/>
                </a:lnTo>
                <a:lnTo>
                  <a:pt x="2241" y="181"/>
                </a:lnTo>
                <a:lnTo>
                  <a:pt x="2239" y="181"/>
                </a:lnTo>
                <a:lnTo>
                  <a:pt x="2238" y="181"/>
                </a:lnTo>
                <a:lnTo>
                  <a:pt x="2236" y="180"/>
                </a:lnTo>
                <a:lnTo>
                  <a:pt x="2235" y="181"/>
                </a:lnTo>
                <a:lnTo>
                  <a:pt x="2235" y="180"/>
                </a:lnTo>
                <a:lnTo>
                  <a:pt x="2236" y="178"/>
                </a:lnTo>
                <a:lnTo>
                  <a:pt x="2235" y="178"/>
                </a:lnTo>
                <a:lnTo>
                  <a:pt x="2233" y="180"/>
                </a:lnTo>
                <a:lnTo>
                  <a:pt x="2232" y="180"/>
                </a:lnTo>
                <a:lnTo>
                  <a:pt x="2232" y="178"/>
                </a:lnTo>
                <a:lnTo>
                  <a:pt x="2233" y="178"/>
                </a:lnTo>
                <a:lnTo>
                  <a:pt x="2233" y="177"/>
                </a:lnTo>
                <a:lnTo>
                  <a:pt x="2235" y="177"/>
                </a:lnTo>
                <a:lnTo>
                  <a:pt x="2235" y="175"/>
                </a:lnTo>
                <a:lnTo>
                  <a:pt x="2233" y="175"/>
                </a:lnTo>
                <a:lnTo>
                  <a:pt x="2232" y="175"/>
                </a:lnTo>
                <a:lnTo>
                  <a:pt x="2230" y="175"/>
                </a:lnTo>
                <a:lnTo>
                  <a:pt x="2230" y="174"/>
                </a:lnTo>
                <a:lnTo>
                  <a:pt x="2232" y="174"/>
                </a:lnTo>
                <a:lnTo>
                  <a:pt x="2232" y="172"/>
                </a:lnTo>
                <a:lnTo>
                  <a:pt x="2230" y="172"/>
                </a:lnTo>
                <a:lnTo>
                  <a:pt x="2229" y="172"/>
                </a:lnTo>
                <a:lnTo>
                  <a:pt x="2229" y="174"/>
                </a:lnTo>
                <a:lnTo>
                  <a:pt x="2227" y="174"/>
                </a:lnTo>
                <a:lnTo>
                  <a:pt x="2226" y="174"/>
                </a:lnTo>
                <a:lnTo>
                  <a:pt x="2226" y="172"/>
                </a:lnTo>
                <a:lnTo>
                  <a:pt x="2227" y="172"/>
                </a:lnTo>
                <a:lnTo>
                  <a:pt x="2227" y="171"/>
                </a:lnTo>
                <a:lnTo>
                  <a:pt x="2226" y="171"/>
                </a:lnTo>
                <a:lnTo>
                  <a:pt x="2226" y="169"/>
                </a:lnTo>
                <a:lnTo>
                  <a:pt x="2224" y="169"/>
                </a:lnTo>
                <a:lnTo>
                  <a:pt x="2223" y="169"/>
                </a:lnTo>
                <a:lnTo>
                  <a:pt x="2221" y="169"/>
                </a:lnTo>
                <a:lnTo>
                  <a:pt x="2220" y="169"/>
                </a:lnTo>
                <a:lnTo>
                  <a:pt x="2220" y="171"/>
                </a:lnTo>
                <a:lnTo>
                  <a:pt x="2220" y="172"/>
                </a:lnTo>
                <a:lnTo>
                  <a:pt x="2220" y="174"/>
                </a:lnTo>
                <a:lnTo>
                  <a:pt x="2220" y="174"/>
                </a:lnTo>
                <a:lnTo>
                  <a:pt x="2219" y="174"/>
                </a:lnTo>
                <a:lnTo>
                  <a:pt x="2219" y="175"/>
                </a:lnTo>
                <a:lnTo>
                  <a:pt x="2217" y="175"/>
                </a:lnTo>
                <a:lnTo>
                  <a:pt x="2217" y="174"/>
                </a:lnTo>
                <a:lnTo>
                  <a:pt x="2216" y="174"/>
                </a:lnTo>
                <a:lnTo>
                  <a:pt x="2214" y="175"/>
                </a:lnTo>
                <a:lnTo>
                  <a:pt x="2214" y="177"/>
                </a:lnTo>
                <a:lnTo>
                  <a:pt x="2213" y="177"/>
                </a:lnTo>
                <a:lnTo>
                  <a:pt x="2211" y="177"/>
                </a:lnTo>
                <a:lnTo>
                  <a:pt x="2211" y="175"/>
                </a:lnTo>
                <a:lnTo>
                  <a:pt x="2211" y="174"/>
                </a:lnTo>
                <a:lnTo>
                  <a:pt x="2210" y="174"/>
                </a:lnTo>
                <a:lnTo>
                  <a:pt x="2208" y="174"/>
                </a:lnTo>
                <a:lnTo>
                  <a:pt x="2207" y="174"/>
                </a:lnTo>
                <a:lnTo>
                  <a:pt x="2207" y="175"/>
                </a:lnTo>
                <a:lnTo>
                  <a:pt x="2205" y="175"/>
                </a:lnTo>
                <a:lnTo>
                  <a:pt x="2204" y="175"/>
                </a:lnTo>
                <a:lnTo>
                  <a:pt x="2204" y="174"/>
                </a:lnTo>
                <a:lnTo>
                  <a:pt x="2202" y="174"/>
                </a:lnTo>
                <a:lnTo>
                  <a:pt x="2201" y="174"/>
                </a:lnTo>
                <a:lnTo>
                  <a:pt x="2201" y="175"/>
                </a:lnTo>
                <a:lnTo>
                  <a:pt x="2199" y="175"/>
                </a:lnTo>
                <a:lnTo>
                  <a:pt x="2198" y="175"/>
                </a:lnTo>
                <a:lnTo>
                  <a:pt x="2198" y="177"/>
                </a:lnTo>
                <a:lnTo>
                  <a:pt x="2198" y="178"/>
                </a:lnTo>
                <a:lnTo>
                  <a:pt x="2196" y="178"/>
                </a:lnTo>
                <a:lnTo>
                  <a:pt x="2196" y="180"/>
                </a:lnTo>
                <a:lnTo>
                  <a:pt x="2195" y="180"/>
                </a:lnTo>
                <a:lnTo>
                  <a:pt x="2195" y="178"/>
                </a:lnTo>
                <a:lnTo>
                  <a:pt x="2195" y="177"/>
                </a:lnTo>
                <a:lnTo>
                  <a:pt x="2194" y="177"/>
                </a:lnTo>
                <a:lnTo>
                  <a:pt x="2194" y="175"/>
                </a:lnTo>
                <a:lnTo>
                  <a:pt x="2194" y="174"/>
                </a:lnTo>
                <a:lnTo>
                  <a:pt x="2192" y="174"/>
                </a:lnTo>
                <a:lnTo>
                  <a:pt x="2192" y="175"/>
                </a:lnTo>
                <a:lnTo>
                  <a:pt x="2191" y="175"/>
                </a:lnTo>
                <a:lnTo>
                  <a:pt x="2191" y="177"/>
                </a:lnTo>
                <a:lnTo>
                  <a:pt x="2191" y="178"/>
                </a:lnTo>
                <a:lnTo>
                  <a:pt x="2191" y="180"/>
                </a:lnTo>
                <a:lnTo>
                  <a:pt x="2189" y="180"/>
                </a:lnTo>
                <a:lnTo>
                  <a:pt x="2189" y="181"/>
                </a:lnTo>
                <a:lnTo>
                  <a:pt x="2188" y="181"/>
                </a:lnTo>
                <a:lnTo>
                  <a:pt x="2188" y="183"/>
                </a:lnTo>
                <a:lnTo>
                  <a:pt x="2186" y="183"/>
                </a:lnTo>
                <a:lnTo>
                  <a:pt x="2186" y="181"/>
                </a:lnTo>
                <a:lnTo>
                  <a:pt x="2186" y="180"/>
                </a:lnTo>
                <a:lnTo>
                  <a:pt x="2185" y="180"/>
                </a:lnTo>
                <a:lnTo>
                  <a:pt x="2185" y="181"/>
                </a:lnTo>
                <a:lnTo>
                  <a:pt x="2185" y="181"/>
                </a:lnTo>
                <a:lnTo>
                  <a:pt x="2185" y="183"/>
                </a:lnTo>
                <a:lnTo>
                  <a:pt x="2183" y="183"/>
                </a:lnTo>
                <a:lnTo>
                  <a:pt x="2182" y="183"/>
                </a:lnTo>
                <a:lnTo>
                  <a:pt x="2182" y="181"/>
                </a:lnTo>
                <a:lnTo>
                  <a:pt x="2182" y="180"/>
                </a:lnTo>
                <a:lnTo>
                  <a:pt x="2183" y="180"/>
                </a:lnTo>
                <a:lnTo>
                  <a:pt x="2183" y="178"/>
                </a:lnTo>
                <a:lnTo>
                  <a:pt x="2183" y="177"/>
                </a:lnTo>
                <a:lnTo>
                  <a:pt x="2185" y="177"/>
                </a:lnTo>
                <a:lnTo>
                  <a:pt x="2185" y="175"/>
                </a:lnTo>
                <a:lnTo>
                  <a:pt x="2183" y="175"/>
                </a:lnTo>
                <a:lnTo>
                  <a:pt x="2182" y="175"/>
                </a:lnTo>
                <a:lnTo>
                  <a:pt x="2182" y="174"/>
                </a:lnTo>
                <a:lnTo>
                  <a:pt x="2180" y="174"/>
                </a:lnTo>
                <a:lnTo>
                  <a:pt x="2180" y="172"/>
                </a:lnTo>
                <a:lnTo>
                  <a:pt x="2179" y="172"/>
                </a:lnTo>
                <a:lnTo>
                  <a:pt x="2179" y="171"/>
                </a:lnTo>
                <a:lnTo>
                  <a:pt x="2177" y="171"/>
                </a:lnTo>
                <a:lnTo>
                  <a:pt x="2176" y="171"/>
                </a:lnTo>
                <a:lnTo>
                  <a:pt x="2174" y="172"/>
                </a:lnTo>
                <a:lnTo>
                  <a:pt x="2173" y="172"/>
                </a:lnTo>
                <a:lnTo>
                  <a:pt x="2174" y="171"/>
                </a:lnTo>
                <a:lnTo>
                  <a:pt x="2173" y="171"/>
                </a:lnTo>
                <a:lnTo>
                  <a:pt x="2171" y="171"/>
                </a:lnTo>
                <a:lnTo>
                  <a:pt x="2171" y="172"/>
                </a:lnTo>
                <a:lnTo>
                  <a:pt x="2173" y="174"/>
                </a:lnTo>
                <a:lnTo>
                  <a:pt x="2174" y="174"/>
                </a:lnTo>
                <a:lnTo>
                  <a:pt x="2174" y="175"/>
                </a:lnTo>
                <a:lnTo>
                  <a:pt x="2176" y="175"/>
                </a:lnTo>
                <a:lnTo>
                  <a:pt x="2176" y="177"/>
                </a:lnTo>
                <a:lnTo>
                  <a:pt x="2174" y="178"/>
                </a:lnTo>
                <a:lnTo>
                  <a:pt x="2174" y="177"/>
                </a:lnTo>
                <a:lnTo>
                  <a:pt x="2174" y="175"/>
                </a:lnTo>
                <a:lnTo>
                  <a:pt x="2173" y="175"/>
                </a:lnTo>
                <a:lnTo>
                  <a:pt x="2171" y="177"/>
                </a:lnTo>
                <a:lnTo>
                  <a:pt x="2171" y="175"/>
                </a:lnTo>
                <a:lnTo>
                  <a:pt x="2170" y="175"/>
                </a:lnTo>
                <a:lnTo>
                  <a:pt x="2170" y="174"/>
                </a:lnTo>
                <a:lnTo>
                  <a:pt x="2169" y="174"/>
                </a:lnTo>
                <a:lnTo>
                  <a:pt x="2169" y="175"/>
                </a:lnTo>
                <a:lnTo>
                  <a:pt x="2169" y="177"/>
                </a:lnTo>
                <a:lnTo>
                  <a:pt x="2167" y="177"/>
                </a:lnTo>
                <a:lnTo>
                  <a:pt x="2167" y="178"/>
                </a:lnTo>
                <a:lnTo>
                  <a:pt x="2169" y="178"/>
                </a:lnTo>
                <a:lnTo>
                  <a:pt x="2169" y="180"/>
                </a:lnTo>
                <a:lnTo>
                  <a:pt x="2167" y="180"/>
                </a:lnTo>
                <a:lnTo>
                  <a:pt x="2166" y="180"/>
                </a:lnTo>
                <a:lnTo>
                  <a:pt x="2166" y="181"/>
                </a:lnTo>
                <a:lnTo>
                  <a:pt x="2164" y="181"/>
                </a:lnTo>
                <a:lnTo>
                  <a:pt x="2164" y="180"/>
                </a:lnTo>
                <a:lnTo>
                  <a:pt x="2161" y="178"/>
                </a:lnTo>
                <a:lnTo>
                  <a:pt x="2161" y="180"/>
                </a:lnTo>
                <a:lnTo>
                  <a:pt x="2163" y="180"/>
                </a:lnTo>
                <a:lnTo>
                  <a:pt x="2163" y="181"/>
                </a:lnTo>
                <a:lnTo>
                  <a:pt x="2161" y="180"/>
                </a:lnTo>
                <a:lnTo>
                  <a:pt x="2161" y="181"/>
                </a:lnTo>
                <a:lnTo>
                  <a:pt x="2160" y="181"/>
                </a:lnTo>
                <a:lnTo>
                  <a:pt x="2158" y="180"/>
                </a:lnTo>
                <a:lnTo>
                  <a:pt x="2158" y="181"/>
                </a:lnTo>
                <a:lnTo>
                  <a:pt x="2157" y="181"/>
                </a:lnTo>
                <a:lnTo>
                  <a:pt x="2157" y="183"/>
                </a:lnTo>
                <a:lnTo>
                  <a:pt x="2160" y="183"/>
                </a:lnTo>
                <a:lnTo>
                  <a:pt x="2161" y="183"/>
                </a:lnTo>
                <a:lnTo>
                  <a:pt x="2163" y="183"/>
                </a:lnTo>
                <a:lnTo>
                  <a:pt x="2164" y="183"/>
                </a:lnTo>
                <a:lnTo>
                  <a:pt x="2166" y="183"/>
                </a:lnTo>
                <a:lnTo>
                  <a:pt x="2167" y="183"/>
                </a:lnTo>
                <a:lnTo>
                  <a:pt x="2167" y="181"/>
                </a:lnTo>
                <a:lnTo>
                  <a:pt x="2169" y="181"/>
                </a:lnTo>
                <a:lnTo>
                  <a:pt x="2170" y="181"/>
                </a:lnTo>
                <a:lnTo>
                  <a:pt x="2170" y="183"/>
                </a:lnTo>
                <a:lnTo>
                  <a:pt x="2171" y="183"/>
                </a:lnTo>
                <a:lnTo>
                  <a:pt x="2171" y="181"/>
                </a:lnTo>
                <a:lnTo>
                  <a:pt x="2173" y="181"/>
                </a:lnTo>
                <a:lnTo>
                  <a:pt x="2174" y="181"/>
                </a:lnTo>
                <a:lnTo>
                  <a:pt x="2174" y="183"/>
                </a:lnTo>
                <a:lnTo>
                  <a:pt x="2176" y="183"/>
                </a:lnTo>
                <a:lnTo>
                  <a:pt x="2177" y="183"/>
                </a:lnTo>
                <a:lnTo>
                  <a:pt x="2177" y="184"/>
                </a:lnTo>
                <a:lnTo>
                  <a:pt x="2176" y="184"/>
                </a:lnTo>
                <a:lnTo>
                  <a:pt x="2174" y="184"/>
                </a:lnTo>
                <a:lnTo>
                  <a:pt x="2173" y="184"/>
                </a:lnTo>
                <a:lnTo>
                  <a:pt x="2173" y="186"/>
                </a:lnTo>
                <a:lnTo>
                  <a:pt x="2171" y="186"/>
                </a:lnTo>
                <a:lnTo>
                  <a:pt x="2170" y="186"/>
                </a:lnTo>
                <a:lnTo>
                  <a:pt x="2171" y="187"/>
                </a:lnTo>
                <a:lnTo>
                  <a:pt x="2170" y="187"/>
                </a:lnTo>
                <a:lnTo>
                  <a:pt x="2170" y="188"/>
                </a:lnTo>
                <a:lnTo>
                  <a:pt x="2169" y="188"/>
                </a:lnTo>
                <a:lnTo>
                  <a:pt x="2167" y="188"/>
                </a:lnTo>
                <a:lnTo>
                  <a:pt x="2166" y="188"/>
                </a:lnTo>
                <a:lnTo>
                  <a:pt x="2164" y="188"/>
                </a:lnTo>
                <a:lnTo>
                  <a:pt x="2163" y="188"/>
                </a:lnTo>
                <a:lnTo>
                  <a:pt x="2161" y="190"/>
                </a:lnTo>
                <a:lnTo>
                  <a:pt x="2161" y="191"/>
                </a:lnTo>
                <a:lnTo>
                  <a:pt x="2163" y="191"/>
                </a:lnTo>
                <a:lnTo>
                  <a:pt x="2163" y="190"/>
                </a:lnTo>
                <a:lnTo>
                  <a:pt x="2164" y="190"/>
                </a:lnTo>
                <a:lnTo>
                  <a:pt x="2164" y="191"/>
                </a:lnTo>
                <a:lnTo>
                  <a:pt x="2166" y="191"/>
                </a:lnTo>
                <a:lnTo>
                  <a:pt x="2167" y="191"/>
                </a:lnTo>
                <a:lnTo>
                  <a:pt x="2169" y="191"/>
                </a:lnTo>
                <a:lnTo>
                  <a:pt x="2170" y="191"/>
                </a:lnTo>
                <a:lnTo>
                  <a:pt x="2171" y="191"/>
                </a:lnTo>
                <a:lnTo>
                  <a:pt x="2170" y="193"/>
                </a:lnTo>
                <a:lnTo>
                  <a:pt x="2170" y="194"/>
                </a:lnTo>
                <a:lnTo>
                  <a:pt x="2171" y="194"/>
                </a:lnTo>
                <a:lnTo>
                  <a:pt x="2173" y="194"/>
                </a:lnTo>
                <a:lnTo>
                  <a:pt x="2171" y="196"/>
                </a:lnTo>
                <a:lnTo>
                  <a:pt x="2171" y="196"/>
                </a:lnTo>
                <a:lnTo>
                  <a:pt x="2173" y="196"/>
                </a:lnTo>
                <a:lnTo>
                  <a:pt x="2173" y="196"/>
                </a:lnTo>
                <a:lnTo>
                  <a:pt x="2174" y="196"/>
                </a:lnTo>
                <a:lnTo>
                  <a:pt x="2173" y="196"/>
                </a:lnTo>
                <a:lnTo>
                  <a:pt x="2173" y="197"/>
                </a:lnTo>
                <a:lnTo>
                  <a:pt x="2171" y="197"/>
                </a:lnTo>
                <a:lnTo>
                  <a:pt x="2170" y="197"/>
                </a:lnTo>
                <a:lnTo>
                  <a:pt x="2170" y="199"/>
                </a:lnTo>
                <a:lnTo>
                  <a:pt x="2169" y="199"/>
                </a:lnTo>
                <a:lnTo>
                  <a:pt x="2167" y="199"/>
                </a:lnTo>
                <a:lnTo>
                  <a:pt x="2167" y="200"/>
                </a:lnTo>
                <a:lnTo>
                  <a:pt x="2166" y="200"/>
                </a:lnTo>
                <a:lnTo>
                  <a:pt x="2166" y="199"/>
                </a:lnTo>
                <a:lnTo>
                  <a:pt x="2164" y="199"/>
                </a:lnTo>
                <a:lnTo>
                  <a:pt x="2164" y="200"/>
                </a:lnTo>
                <a:lnTo>
                  <a:pt x="2164" y="202"/>
                </a:lnTo>
                <a:lnTo>
                  <a:pt x="2166" y="202"/>
                </a:lnTo>
                <a:lnTo>
                  <a:pt x="2167" y="202"/>
                </a:lnTo>
                <a:lnTo>
                  <a:pt x="2169" y="202"/>
                </a:lnTo>
                <a:lnTo>
                  <a:pt x="2170" y="202"/>
                </a:lnTo>
                <a:lnTo>
                  <a:pt x="2171" y="202"/>
                </a:lnTo>
                <a:lnTo>
                  <a:pt x="2173" y="202"/>
                </a:lnTo>
                <a:lnTo>
                  <a:pt x="2174" y="202"/>
                </a:lnTo>
                <a:lnTo>
                  <a:pt x="2176" y="200"/>
                </a:lnTo>
                <a:lnTo>
                  <a:pt x="2177" y="202"/>
                </a:lnTo>
                <a:lnTo>
                  <a:pt x="2179" y="202"/>
                </a:lnTo>
                <a:lnTo>
                  <a:pt x="2180" y="202"/>
                </a:lnTo>
                <a:lnTo>
                  <a:pt x="2180" y="203"/>
                </a:lnTo>
                <a:lnTo>
                  <a:pt x="2182" y="203"/>
                </a:lnTo>
                <a:lnTo>
                  <a:pt x="2182" y="205"/>
                </a:lnTo>
                <a:lnTo>
                  <a:pt x="2183" y="205"/>
                </a:lnTo>
                <a:lnTo>
                  <a:pt x="2185" y="205"/>
                </a:lnTo>
                <a:lnTo>
                  <a:pt x="2186" y="205"/>
                </a:lnTo>
                <a:lnTo>
                  <a:pt x="2186" y="206"/>
                </a:lnTo>
                <a:lnTo>
                  <a:pt x="2188" y="206"/>
                </a:lnTo>
                <a:lnTo>
                  <a:pt x="2189" y="206"/>
                </a:lnTo>
                <a:lnTo>
                  <a:pt x="2191" y="206"/>
                </a:lnTo>
                <a:lnTo>
                  <a:pt x="2191" y="208"/>
                </a:lnTo>
                <a:lnTo>
                  <a:pt x="2192" y="206"/>
                </a:lnTo>
                <a:lnTo>
                  <a:pt x="2194" y="208"/>
                </a:lnTo>
                <a:lnTo>
                  <a:pt x="2195" y="206"/>
                </a:lnTo>
                <a:lnTo>
                  <a:pt x="2196" y="206"/>
                </a:lnTo>
                <a:lnTo>
                  <a:pt x="2198" y="206"/>
                </a:lnTo>
                <a:lnTo>
                  <a:pt x="2199" y="205"/>
                </a:lnTo>
                <a:lnTo>
                  <a:pt x="2199" y="206"/>
                </a:lnTo>
                <a:lnTo>
                  <a:pt x="2201" y="206"/>
                </a:lnTo>
                <a:lnTo>
                  <a:pt x="2201" y="205"/>
                </a:lnTo>
                <a:lnTo>
                  <a:pt x="2202" y="205"/>
                </a:lnTo>
                <a:lnTo>
                  <a:pt x="2202" y="203"/>
                </a:lnTo>
                <a:lnTo>
                  <a:pt x="2204" y="203"/>
                </a:lnTo>
                <a:lnTo>
                  <a:pt x="2204" y="202"/>
                </a:lnTo>
                <a:lnTo>
                  <a:pt x="2205" y="203"/>
                </a:lnTo>
                <a:lnTo>
                  <a:pt x="2207" y="202"/>
                </a:lnTo>
                <a:lnTo>
                  <a:pt x="2208" y="202"/>
                </a:lnTo>
                <a:lnTo>
                  <a:pt x="2210" y="202"/>
                </a:lnTo>
                <a:lnTo>
                  <a:pt x="2211" y="202"/>
                </a:lnTo>
                <a:lnTo>
                  <a:pt x="2213" y="202"/>
                </a:lnTo>
                <a:lnTo>
                  <a:pt x="2214" y="200"/>
                </a:lnTo>
                <a:lnTo>
                  <a:pt x="2216" y="200"/>
                </a:lnTo>
                <a:lnTo>
                  <a:pt x="2216" y="199"/>
                </a:lnTo>
                <a:lnTo>
                  <a:pt x="2217" y="199"/>
                </a:lnTo>
                <a:lnTo>
                  <a:pt x="2219" y="199"/>
                </a:lnTo>
                <a:lnTo>
                  <a:pt x="2219" y="197"/>
                </a:lnTo>
                <a:lnTo>
                  <a:pt x="2220" y="197"/>
                </a:lnTo>
                <a:lnTo>
                  <a:pt x="2220" y="196"/>
                </a:lnTo>
                <a:lnTo>
                  <a:pt x="2221" y="196"/>
                </a:lnTo>
                <a:lnTo>
                  <a:pt x="2223" y="196"/>
                </a:lnTo>
                <a:lnTo>
                  <a:pt x="2224" y="196"/>
                </a:lnTo>
                <a:lnTo>
                  <a:pt x="2226" y="196"/>
                </a:lnTo>
                <a:lnTo>
                  <a:pt x="2227" y="196"/>
                </a:lnTo>
                <a:lnTo>
                  <a:pt x="2227" y="196"/>
                </a:lnTo>
                <a:lnTo>
                  <a:pt x="2229" y="196"/>
                </a:lnTo>
                <a:lnTo>
                  <a:pt x="2230" y="196"/>
                </a:lnTo>
                <a:lnTo>
                  <a:pt x="2230" y="194"/>
                </a:lnTo>
                <a:lnTo>
                  <a:pt x="2230" y="193"/>
                </a:lnTo>
                <a:lnTo>
                  <a:pt x="2232" y="193"/>
                </a:lnTo>
                <a:lnTo>
                  <a:pt x="2233" y="193"/>
                </a:lnTo>
                <a:lnTo>
                  <a:pt x="2232" y="191"/>
                </a:lnTo>
                <a:lnTo>
                  <a:pt x="2233" y="191"/>
                </a:lnTo>
                <a:lnTo>
                  <a:pt x="2235" y="191"/>
                </a:lnTo>
                <a:lnTo>
                  <a:pt x="2236" y="191"/>
                </a:lnTo>
                <a:lnTo>
                  <a:pt x="2238" y="191"/>
                </a:lnTo>
                <a:lnTo>
                  <a:pt x="2238" y="190"/>
                </a:lnTo>
                <a:lnTo>
                  <a:pt x="2236" y="190"/>
                </a:lnTo>
                <a:lnTo>
                  <a:pt x="2238" y="188"/>
                </a:lnTo>
                <a:lnTo>
                  <a:pt x="2236" y="188"/>
                </a:lnTo>
                <a:lnTo>
                  <a:pt x="2236" y="187"/>
                </a:lnTo>
                <a:lnTo>
                  <a:pt x="2238" y="187"/>
                </a:lnTo>
                <a:lnTo>
                  <a:pt x="2238" y="188"/>
                </a:lnTo>
                <a:lnTo>
                  <a:pt x="2238" y="190"/>
                </a:lnTo>
                <a:lnTo>
                  <a:pt x="2239" y="190"/>
                </a:lnTo>
                <a:lnTo>
                  <a:pt x="2239" y="188"/>
                </a:lnTo>
                <a:lnTo>
                  <a:pt x="2241" y="187"/>
                </a:lnTo>
                <a:lnTo>
                  <a:pt x="2239" y="187"/>
                </a:lnTo>
                <a:lnTo>
                  <a:pt x="2239" y="186"/>
                </a:lnTo>
                <a:lnTo>
                  <a:pt x="2241" y="186"/>
                </a:lnTo>
                <a:moveTo>
                  <a:pt x="2177" y="187"/>
                </a:moveTo>
                <a:lnTo>
                  <a:pt x="2176" y="187"/>
                </a:lnTo>
                <a:lnTo>
                  <a:pt x="2176" y="188"/>
                </a:lnTo>
                <a:lnTo>
                  <a:pt x="2174" y="188"/>
                </a:lnTo>
                <a:lnTo>
                  <a:pt x="2173" y="188"/>
                </a:lnTo>
                <a:lnTo>
                  <a:pt x="2173" y="187"/>
                </a:lnTo>
                <a:lnTo>
                  <a:pt x="2174" y="187"/>
                </a:lnTo>
                <a:lnTo>
                  <a:pt x="2176" y="187"/>
                </a:lnTo>
                <a:lnTo>
                  <a:pt x="2176" y="186"/>
                </a:lnTo>
                <a:lnTo>
                  <a:pt x="2177" y="186"/>
                </a:lnTo>
                <a:lnTo>
                  <a:pt x="2177" y="187"/>
                </a:lnTo>
                <a:moveTo>
                  <a:pt x="2183" y="203"/>
                </a:moveTo>
                <a:lnTo>
                  <a:pt x="2182" y="202"/>
                </a:lnTo>
                <a:lnTo>
                  <a:pt x="2183" y="202"/>
                </a:lnTo>
                <a:lnTo>
                  <a:pt x="2183" y="203"/>
                </a:lnTo>
                <a:moveTo>
                  <a:pt x="2183" y="186"/>
                </a:moveTo>
                <a:lnTo>
                  <a:pt x="2182" y="186"/>
                </a:lnTo>
                <a:lnTo>
                  <a:pt x="2182" y="184"/>
                </a:lnTo>
                <a:lnTo>
                  <a:pt x="2183" y="184"/>
                </a:lnTo>
                <a:lnTo>
                  <a:pt x="2183" y="186"/>
                </a:lnTo>
                <a:moveTo>
                  <a:pt x="2208" y="178"/>
                </a:moveTo>
                <a:lnTo>
                  <a:pt x="2207" y="178"/>
                </a:lnTo>
                <a:lnTo>
                  <a:pt x="2207" y="177"/>
                </a:lnTo>
                <a:lnTo>
                  <a:pt x="2208" y="177"/>
                </a:lnTo>
                <a:lnTo>
                  <a:pt x="2208" y="178"/>
                </a:lnTo>
                <a:moveTo>
                  <a:pt x="2238" y="186"/>
                </a:moveTo>
                <a:lnTo>
                  <a:pt x="2238" y="184"/>
                </a:lnTo>
                <a:lnTo>
                  <a:pt x="2239" y="184"/>
                </a:lnTo>
                <a:lnTo>
                  <a:pt x="2238" y="186"/>
                </a:lnTo>
                <a:moveTo>
                  <a:pt x="2233" y="172"/>
                </a:moveTo>
                <a:lnTo>
                  <a:pt x="2232" y="172"/>
                </a:lnTo>
                <a:lnTo>
                  <a:pt x="2232" y="171"/>
                </a:lnTo>
                <a:lnTo>
                  <a:pt x="2233" y="171"/>
                </a:lnTo>
                <a:lnTo>
                  <a:pt x="2235" y="171"/>
                </a:lnTo>
                <a:lnTo>
                  <a:pt x="2233" y="172"/>
                </a:lnTo>
                <a:moveTo>
                  <a:pt x="2160" y="190"/>
                </a:moveTo>
                <a:lnTo>
                  <a:pt x="2161" y="190"/>
                </a:lnTo>
                <a:lnTo>
                  <a:pt x="2160" y="191"/>
                </a:lnTo>
                <a:lnTo>
                  <a:pt x="2158" y="191"/>
                </a:lnTo>
                <a:lnTo>
                  <a:pt x="2157" y="190"/>
                </a:lnTo>
                <a:lnTo>
                  <a:pt x="2158" y="190"/>
                </a:lnTo>
                <a:lnTo>
                  <a:pt x="2160" y="188"/>
                </a:lnTo>
                <a:lnTo>
                  <a:pt x="2160" y="190"/>
                </a:lnTo>
                <a:moveTo>
                  <a:pt x="1074" y="165"/>
                </a:moveTo>
                <a:lnTo>
                  <a:pt x="1073" y="165"/>
                </a:lnTo>
                <a:lnTo>
                  <a:pt x="1073" y="163"/>
                </a:lnTo>
                <a:lnTo>
                  <a:pt x="1074" y="163"/>
                </a:lnTo>
                <a:lnTo>
                  <a:pt x="1074" y="165"/>
                </a:lnTo>
                <a:moveTo>
                  <a:pt x="985" y="175"/>
                </a:moveTo>
                <a:lnTo>
                  <a:pt x="988" y="174"/>
                </a:lnTo>
                <a:lnTo>
                  <a:pt x="988" y="175"/>
                </a:lnTo>
                <a:lnTo>
                  <a:pt x="989" y="174"/>
                </a:lnTo>
                <a:lnTo>
                  <a:pt x="991" y="174"/>
                </a:lnTo>
                <a:lnTo>
                  <a:pt x="992" y="174"/>
                </a:lnTo>
                <a:lnTo>
                  <a:pt x="994" y="174"/>
                </a:lnTo>
                <a:lnTo>
                  <a:pt x="994" y="172"/>
                </a:lnTo>
                <a:lnTo>
                  <a:pt x="995" y="172"/>
                </a:lnTo>
                <a:lnTo>
                  <a:pt x="995" y="174"/>
                </a:lnTo>
                <a:lnTo>
                  <a:pt x="995" y="175"/>
                </a:lnTo>
                <a:lnTo>
                  <a:pt x="994" y="175"/>
                </a:lnTo>
                <a:lnTo>
                  <a:pt x="992" y="175"/>
                </a:lnTo>
                <a:lnTo>
                  <a:pt x="991" y="175"/>
                </a:lnTo>
                <a:lnTo>
                  <a:pt x="989" y="177"/>
                </a:lnTo>
                <a:lnTo>
                  <a:pt x="989" y="175"/>
                </a:lnTo>
                <a:lnTo>
                  <a:pt x="988" y="177"/>
                </a:lnTo>
                <a:lnTo>
                  <a:pt x="986" y="177"/>
                </a:lnTo>
                <a:lnTo>
                  <a:pt x="985" y="177"/>
                </a:lnTo>
                <a:lnTo>
                  <a:pt x="985" y="178"/>
                </a:lnTo>
                <a:lnTo>
                  <a:pt x="983" y="178"/>
                </a:lnTo>
                <a:lnTo>
                  <a:pt x="983" y="180"/>
                </a:lnTo>
                <a:lnTo>
                  <a:pt x="983" y="180"/>
                </a:lnTo>
                <a:lnTo>
                  <a:pt x="982" y="180"/>
                </a:lnTo>
                <a:lnTo>
                  <a:pt x="980" y="180"/>
                </a:lnTo>
                <a:lnTo>
                  <a:pt x="980" y="181"/>
                </a:lnTo>
                <a:lnTo>
                  <a:pt x="979" y="181"/>
                </a:lnTo>
                <a:lnTo>
                  <a:pt x="977" y="181"/>
                </a:lnTo>
                <a:lnTo>
                  <a:pt x="976" y="181"/>
                </a:lnTo>
                <a:lnTo>
                  <a:pt x="976" y="183"/>
                </a:lnTo>
                <a:lnTo>
                  <a:pt x="977" y="183"/>
                </a:lnTo>
                <a:lnTo>
                  <a:pt x="979" y="183"/>
                </a:lnTo>
                <a:lnTo>
                  <a:pt x="982" y="183"/>
                </a:lnTo>
                <a:lnTo>
                  <a:pt x="983" y="183"/>
                </a:lnTo>
                <a:lnTo>
                  <a:pt x="985" y="181"/>
                </a:lnTo>
                <a:lnTo>
                  <a:pt x="988" y="181"/>
                </a:lnTo>
                <a:lnTo>
                  <a:pt x="989" y="181"/>
                </a:lnTo>
                <a:lnTo>
                  <a:pt x="991" y="181"/>
                </a:lnTo>
                <a:lnTo>
                  <a:pt x="991" y="183"/>
                </a:lnTo>
                <a:lnTo>
                  <a:pt x="992" y="183"/>
                </a:lnTo>
                <a:lnTo>
                  <a:pt x="991" y="184"/>
                </a:lnTo>
                <a:lnTo>
                  <a:pt x="989" y="184"/>
                </a:lnTo>
                <a:lnTo>
                  <a:pt x="988" y="184"/>
                </a:lnTo>
                <a:lnTo>
                  <a:pt x="986" y="186"/>
                </a:lnTo>
                <a:lnTo>
                  <a:pt x="985" y="186"/>
                </a:lnTo>
                <a:lnTo>
                  <a:pt x="983" y="187"/>
                </a:lnTo>
                <a:lnTo>
                  <a:pt x="983" y="187"/>
                </a:lnTo>
                <a:lnTo>
                  <a:pt x="982" y="187"/>
                </a:lnTo>
                <a:lnTo>
                  <a:pt x="982" y="188"/>
                </a:lnTo>
                <a:lnTo>
                  <a:pt x="980" y="188"/>
                </a:lnTo>
                <a:lnTo>
                  <a:pt x="979" y="188"/>
                </a:lnTo>
                <a:lnTo>
                  <a:pt x="979" y="190"/>
                </a:lnTo>
                <a:lnTo>
                  <a:pt x="977" y="190"/>
                </a:lnTo>
                <a:lnTo>
                  <a:pt x="976" y="191"/>
                </a:lnTo>
                <a:lnTo>
                  <a:pt x="977" y="191"/>
                </a:lnTo>
                <a:lnTo>
                  <a:pt x="979" y="191"/>
                </a:lnTo>
                <a:lnTo>
                  <a:pt x="980" y="191"/>
                </a:lnTo>
                <a:lnTo>
                  <a:pt x="980" y="190"/>
                </a:lnTo>
                <a:lnTo>
                  <a:pt x="982" y="190"/>
                </a:lnTo>
                <a:lnTo>
                  <a:pt x="980" y="191"/>
                </a:lnTo>
                <a:lnTo>
                  <a:pt x="979" y="193"/>
                </a:lnTo>
                <a:lnTo>
                  <a:pt x="979" y="194"/>
                </a:lnTo>
                <a:lnTo>
                  <a:pt x="977" y="194"/>
                </a:lnTo>
                <a:lnTo>
                  <a:pt x="976" y="194"/>
                </a:lnTo>
                <a:lnTo>
                  <a:pt x="976" y="196"/>
                </a:lnTo>
                <a:lnTo>
                  <a:pt x="977" y="196"/>
                </a:lnTo>
                <a:lnTo>
                  <a:pt x="979" y="196"/>
                </a:lnTo>
                <a:lnTo>
                  <a:pt x="977" y="196"/>
                </a:lnTo>
                <a:lnTo>
                  <a:pt x="979" y="196"/>
                </a:lnTo>
                <a:lnTo>
                  <a:pt x="980" y="196"/>
                </a:lnTo>
                <a:lnTo>
                  <a:pt x="982" y="196"/>
                </a:lnTo>
                <a:lnTo>
                  <a:pt x="983" y="196"/>
                </a:lnTo>
                <a:lnTo>
                  <a:pt x="983" y="194"/>
                </a:lnTo>
                <a:lnTo>
                  <a:pt x="985" y="194"/>
                </a:lnTo>
                <a:lnTo>
                  <a:pt x="985" y="196"/>
                </a:lnTo>
                <a:lnTo>
                  <a:pt x="986" y="196"/>
                </a:lnTo>
                <a:lnTo>
                  <a:pt x="988" y="196"/>
                </a:lnTo>
                <a:lnTo>
                  <a:pt x="989" y="194"/>
                </a:lnTo>
                <a:lnTo>
                  <a:pt x="991" y="194"/>
                </a:lnTo>
                <a:lnTo>
                  <a:pt x="991" y="193"/>
                </a:lnTo>
                <a:lnTo>
                  <a:pt x="992" y="191"/>
                </a:lnTo>
                <a:lnTo>
                  <a:pt x="994" y="191"/>
                </a:lnTo>
                <a:lnTo>
                  <a:pt x="995" y="191"/>
                </a:lnTo>
                <a:lnTo>
                  <a:pt x="997" y="191"/>
                </a:lnTo>
                <a:lnTo>
                  <a:pt x="997" y="190"/>
                </a:lnTo>
                <a:lnTo>
                  <a:pt x="998" y="190"/>
                </a:lnTo>
                <a:lnTo>
                  <a:pt x="999" y="190"/>
                </a:lnTo>
                <a:lnTo>
                  <a:pt x="998" y="191"/>
                </a:lnTo>
                <a:lnTo>
                  <a:pt x="999" y="191"/>
                </a:lnTo>
                <a:lnTo>
                  <a:pt x="1001" y="191"/>
                </a:lnTo>
                <a:lnTo>
                  <a:pt x="1001" y="190"/>
                </a:lnTo>
                <a:lnTo>
                  <a:pt x="1002" y="190"/>
                </a:lnTo>
                <a:lnTo>
                  <a:pt x="1005" y="188"/>
                </a:lnTo>
                <a:lnTo>
                  <a:pt x="1007" y="188"/>
                </a:lnTo>
                <a:lnTo>
                  <a:pt x="1008" y="188"/>
                </a:lnTo>
                <a:lnTo>
                  <a:pt x="1010" y="187"/>
                </a:lnTo>
                <a:lnTo>
                  <a:pt x="1011" y="187"/>
                </a:lnTo>
                <a:lnTo>
                  <a:pt x="1013" y="187"/>
                </a:lnTo>
                <a:lnTo>
                  <a:pt x="1014" y="186"/>
                </a:lnTo>
                <a:lnTo>
                  <a:pt x="1016" y="186"/>
                </a:lnTo>
                <a:lnTo>
                  <a:pt x="1017" y="186"/>
                </a:lnTo>
                <a:lnTo>
                  <a:pt x="1017" y="184"/>
                </a:lnTo>
                <a:lnTo>
                  <a:pt x="1019" y="184"/>
                </a:lnTo>
                <a:lnTo>
                  <a:pt x="1019" y="184"/>
                </a:lnTo>
                <a:lnTo>
                  <a:pt x="1020" y="183"/>
                </a:lnTo>
                <a:lnTo>
                  <a:pt x="1022" y="183"/>
                </a:lnTo>
                <a:lnTo>
                  <a:pt x="1023" y="181"/>
                </a:lnTo>
                <a:lnTo>
                  <a:pt x="1024" y="180"/>
                </a:lnTo>
                <a:lnTo>
                  <a:pt x="1026" y="180"/>
                </a:lnTo>
                <a:lnTo>
                  <a:pt x="1027" y="180"/>
                </a:lnTo>
                <a:lnTo>
                  <a:pt x="1027" y="181"/>
                </a:lnTo>
                <a:lnTo>
                  <a:pt x="1026" y="181"/>
                </a:lnTo>
                <a:lnTo>
                  <a:pt x="1027" y="183"/>
                </a:lnTo>
                <a:lnTo>
                  <a:pt x="1029" y="183"/>
                </a:lnTo>
                <a:lnTo>
                  <a:pt x="1030" y="181"/>
                </a:lnTo>
                <a:lnTo>
                  <a:pt x="1032" y="181"/>
                </a:lnTo>
                <a:lnTo>
                  <a:pt x="1030" y="183"/>
                </a:lnTo>
                <a:lnTo>
                  <a:pt x="1032" y="183"/>
                </a:lnTo>
                <a:lnTo>
                  <a:pt x="1033" y="183"/>
                </a:lnTo>
                <a:lnTo>
                  <a:pt x="1035" y="181"/>
                </a:lnTo>
                <a:lnTo>
                  <a:pt x="1036" y="181"/>
                </a:lnTo>
                <a:lnTo>
                  <a:pt x="1036" y="180"/>
                </a:lnTo>
                <a:lnTo>
                  <a:pt x="1038" y="180"/>
                </a:lnTo>
                <a:lnTo>
                  <a:pt x="1038" y="178"/>
                </a:lnTo>
                <a:lnTo>
                  <a:pt x="1039" y="178"/>
                </a:lnTo>
                <a:lnTo>
                  <a:pt x="1039" y="180"/>
                </a:lnTo>
                <a:lnTo>
                  <a:pt x="1038" y="180"/>
                </a:lnTo>
                <a:lnTo>
                  <a:pt x="1038" y="181"/>
                </a:lnTo>
                <a:lnTo>
                  <a:pt x="1039" y="181"/>
                </a:lnTo>
                <a:lnTo>
                  <a:pt x="1041" y="181"/>
                </a:lnTo>
                <a:lnTo>
                  <a:pt x="1041" y="180"/>
                </a:lnTo>
                <a:lnTo>
                  <a:pt x="1042" y="180"/>
                </a:lnTo>
                <a:lnTo>
                  <a:pt x="1044" y="180"/>
                </a:lnTo>
                <a:lnTo>
                  <a:pt x="1045" y="178"/>
                </a:lnTo>
                <a:lnTo>
                  <a:pt x="1047" y="178"/>
                </a:lnTo>
                <a:lnTo>
                  <a:pt x="1048" y="178"/>
                </a:lnTo>
                <a:lnTo>
                  <a:pt x="1049" y="178"/>
                </a:lnTo>
                <a:lnTo>
                  <a:pt x="1051" y="177"/>
                </a:lnTo>
                <a:lnTo>
                  <a:pt x="1052" y="177"/>
                </a:lnTo>
                <a:lnTo>
                  <a:pt x="1054" y="177"/>
                </a:lnTo>
                <a:lnTo>
                  <a:pt x="1055" y="175"/>
                </a:lnTo>
                <a:lnTo>
                  <a:pt x="1057" y="175"/>
                </a:lnTo>
                <a:lnTo>
                  <a:pt x="1058" y="175"/>
                </a:lnTo>
                <a:lnTo>
                  <a:pt x="1060" y="175"/>
                </a:lnTo>
                <a:lnTo>
                  <a:pt x="1061" y="175"/>
                </a:lnTo>
                <a:lnTo>
                  <a:pt x="1063" y="174"/>
                </a:lnTo>
                <a:lnTo>
                  <a:pt x="1063" y="172"/>
                </a:lnTo>
                <a:lnTo>
                  <a:pt x="1064" y="172"/>
                </a:lnTo>
                <a:lnTo>
                  <a:pt x="1064" y="171"/>
                </a:lnTo>
                <a:lnTo>
                  <a:pt x="1066" y="171"/>
                </a:lnTo>
                <a:lnTo>
                  <a:pt x="1066" y="169"/>
                </a:lnTo>
                <a:lnTo>
                  <a:pt x="1067" y="169"/>
                </a:lnTo>
                <a:lnTo>
                  <a:pt x="1067" y="168"/>
                </a:lnTo>
                <a:lnTo>
                  <a:pt x="1069" y="168"/>
                </a:lnTo>
                <a:lnTo>
                  <a:pt x="1070" y="166"/>
                </a:lnTo>
                <a:lnTo>
                  <a:pt x="1072" y="166"/>
                </a:lnTo>
                <a:lnTo>
                  <a:pt x="1072" y="165"/>
                </a:lnTo>
                <a:lnTo>
                  <a:pt x="1073" y="165"/>
                </a:lnTo>
                <a:lnTo>
                  <a:pt x="1072" y="163"/>
                </a:lnTo>
                <a:lnTo>
                  <a:pt x="1070" y="163"/>
                </a:lnTo>
                <a:lnTo>
                  <a:pt x="1070" y="165"/>
                </a:lnTo>
                <a:lnTo>
                  <a:pt x="1069" y="165"/>
                </a:lnTo>
                <a:lnTo>
                  <a:pt x="1067" y="165"/>
                </a:lnTo>
                <a:lnTo>
                  <a:pt x="1066" y="165"/>
                </a:lnTo>
                <a:lnTo>
                  <a:pt x="1064" y="165"/>
                </a:lnTo>
                <a:lnTo>
                  <a:pt x="1063" y="165"/>
                </a:lnTo>
                <a:lnTo>
                  <a:pt x="1064" y="163"/>
                </a:lnTo>
                <a:lnTo>
                  <a:pt x="1063" y="162"/>
                </a:lnTo>
                <a:lnTo>
                  <a:pt x="1061" y="162"/>
                </a:lnTo>
                <a:lnTo>
                  <a:pt x="1060" y="162"/>
                </a:lnTo>
                <a:lnTo>
                  <a:pt x="1060" y="161"/>
                </a:lnTo>
                <a:lnTo>
                  <a:pt x="1061" y="161"/>
                </a:lnTo>
                <a:lnTo>
                  <a:pt x="1063" y="161"/>
                </a:lnTo>
                <a:lnTo>
                  <a:pt x="1064" y="161"/>
                </a:lnTo>
                <a:lnTo>
                  <a:pt x="1066" y="161"/>
                </a:lnTo>
                <a:lnTo>
                  <a:pt x="1066" y="159"/>
                </a:lnTo>
                <a:lnTo>
                  <a:pt x="1067" y="159"/>
                </a:lnTo>
                <a:lnTo>
                  <a:pt x="1069" y="159"/>
                </a:lnTo>
                <a:lnTo>
                  <a:pt x="1070" y="159"/>
                </a:lnTo>
                <a:lnTo>
                  <a:pt x="1070" y="158"/>
                </a:lnTo>
                <a:lnTo>
                  <a:pt x="1069" y="158"/>
                </a:lnTo>
                <a:lnTo>
                  <a:pt x="1067" y="158"/>
                </a:lnTo>
                <a:lnTo>
                  <a:pt x="1066" y="158"/>
                </a:lnTo>
                <a:lnTo>
                  <a:pt x="1067" y="156"/>
                </a:lnTo>
                <a:lnTo>
                  <a:pt x="1069" y="156"/>
                </a:lnTo>
                <a:lnTo>
                  <a:pt x="1070" y="156"/>
                </a:lnTo>
                <a:lnTo>
                  <a:pt x="1070" y="158"/>
                </a:lnTo>
                <a:lnTo>
                  <a:pt x="1072" y="158"/>
                </a:lnTo>
                <a:lnTo>
                  <a:pt x="1073" y="158"/>
                </a:lnTo>
                <a:lnTo>
                  <a:pt x="1073" y="156"/>
                </a:lnTo>
                <a:lnTo>
                  <a:pt x="1072" y="156"/>
                </a:lnTo>
                <a:lnTo>
                  <a:pt x="1073" y="155"/>
                </a:lnTo>
                <a:lnTo>
                  <a:pt x="1073" y="153"/>
                </a:lnTo>
                <a:lnTo>
                  <a:pt x="1074" y="153"/>
                </a:lnTo>
                <a:lnTo>
                  <a:pt x="1076" y="153"/>
                </a:lnTo>
                <a:lnTo>
                  <a:pt x="1077" y="152"/>
                </a:lnTo>
                <a:lnTo>
                  <a:pt x="1077" y="150"/>
                </a:lnTo>
                <a:lnTo>
                  <a:pt x="1079" y="150"/>
                </a:lnTo>
                <a:lnTo>
                  <a:pt x="1079" y="149"/>
                </a:lnTo>
                <a:lnTo>
                  <a:pt x="1080" y="149"/>
                </a:lnTo>
                <a:lnTo>
                  <a:pt x="1080" y="147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6"/>
                </a:lnTo>
                <a:lnTo>
                  <a:pt x="1085" y="146"/>
                </a:lnTo>
                <a:lnTo>
                  <a:pt x="1086" y="144"/>
                </a:lnTo>
                <a:lnTo>
                  <a:pt x="1086" y="143"/>
                </a:lnTo>
                <a:lnTo>
                  <a:pt x="1088" y="143"/>
                </a:lnTo>
                <a:lnTo>
                  <a:pt x="1088" y="141"/>
                </a:lnTo>
                <a:lnTo>
                  <a:pt x="1069" y="147"/>
                </a:lnTo>
                <a:lnTo>
                  <a:pt x="1052" y="153"/>
                </a:lnTo>
                <a:lnTo>
                  <a:pt x="1033" y="159"/>
                </a:lnTo>
                <a:lnTo>
                  <a:pt x="1017" y="163"/>
                </a:lnTo>
                <a:lnTo>
                  <a:pt x="999" y="169"/>
                </a:lnTo>
                <a:lnTo>
                  <a:pt x="983" y="175"/>
                </a:lnTo>
                <a:lnTo>
                  <a:pt x="983" y="175"/>
                </a:lnTo>
                <a:lnTo>
                  <a:pt x="985" y="175"/>
                </a:lnTo>
                <a:moveTo>
                  <a:pt x="982" y="196"/>
                </a:moveTo>
                <a:lnTo>
                  <a:pt x="980" y="196"/>
                </a:lnTo>
                <a:lnTo>
                  <a:pt x="982" y="194"/>
                </a:lnTo>
                <a:lnTo>
                  <a:pt x="982" y="196"/>
                </a:lnTo>
                <a:moveTo>
                  <a:pt x="1076" y="149"/>
                </a:moveTo>
                <a:lnTo>
                  <a:pt x="1077" y="149"/>
                </a:lnTo>
                <a:lnTo>
                  <a:pt x="1076" y="150"/>
                </a:lnTo>
                <a:lnTo>
                  <a:pt x="1074" y="150"/>
                </a:lnTo>
                <a:lnTo>
                  <a:pt x="1076" y="149"/>
                </a:lnTo>
                <a:moveTo>
                  <a:pt x="1060" y="174"/>
                </a:moveTo>
                <a:lnTo>
                  <a:pt x="1058" y="174"/>
                </a:lnTo>
                <a:lnTo>
                  <a:pt x="1058" y="172"/>
                </a:lnTo>
                <a:lnTo>
                  <a:pt x="1060" y="172"/>
                </a:lnTo>
                <a:lnTo>
                  <a:pt x="1060" y="174"/>
                </a:lnTo>
                <a:moveTo>
                  <a:pt x="1060" y="166"/>
                </a:moveTo>
                <a:lnTo>
                  <a:pt x="1058" y="166"/>
                </a:lnTo>
                <a:lnTo>
                  <a:pt x="1060" y="165"/>
                </a:lnTo>
                <a:lnTo>
                  <a:pt x="1060" y="166"/>
                </a:lnTo>
                <a:moveTo>
                  <a:pt x="1038" y="171"/>
                </a:moveTo>
                <a:lnTo>
                  <a:pt x="1039" y="169"/>
                </a:lnTo>
                <a:lnTo>
                  <a:pt x="1041" y="169"/>
                </a:lnTo>
                <a:lnTo>
                  <a:pt x="1041" y="168"/>
                </a:lnTo>
                <a:lnTo>
                  <a:pt x="1042" y="168"/>
                </a:lnTo>
                <a:lnTo>
                  <a:pt x="1044" y="168"/>
                </a:lnTo>
                <a:lnTo>
                  <a:pt x="1045" y="166"/>
                </a:lnTo>
                <a:lnTo>
                  <a:pt x="1047" y="166"/>
                </a:lnTo>
                <a:lnTo>
                  <a:pt x="1048" y="166"/>
                </a:lnTo>
                <a:lnTo>
                  <a:pt x="1049" y="166"/>
                </a:lnTo>
                <a:lnTo>
                  <a:pt x="1049" y="165"/>
                </a:lnTo>
                <a:lnTo>
                  <a:pt x="1051" y="165"/>
                </a:lnTo>
                <a:lnTo>
                  <a:pt x="1052" y="165"/>
                </a:lnTo>
                <a:lnTo>
                  <a:pt x="1054" y="163"/>
                </a:lnTo>
                <a:lnTo>
                  <a:pt x="1054" y="163"/>
                </a:lnTo>
                <a:lnTo>
                  <a:pt x="1055" y="163"/>
                </a:lnTo>
                <a:lnTo>
                  <a:pt x="1055" y="162"/>
                </a:lnTo>
                <a:lnTo>
                  <a:pt x="1057" y="162"/>
                </a:lnTo>
                <a:lnTo>
                  <a:pt x="1058" y="162"/>
                </a:lnTo>
                <a:lnTo>
                  <a:pt x="1057" y="163"/>
                </a:lnTo>
                <a:lnTo>
                  <a:pt x="1058" y="163"/>
                </a:lnTo>
                <a:lnTo>
                  <a:pt x="1057" y="165"/>
                </a:lnTo>
                <a:lnTo>
                  <a:pt x="1055" y="165"/>
                </a:lnTo>
                <a:lnTo>
                  <a:pt x="1054" y="165"/>
                </a:lnTo>
                <a:lnTo>
                  <a:pt x="1054" y="166"/>
                </a:lnTo>
                <a:lnTo>
                  <a:pt x="1054" y="166"/>
                </a:lnTo>
                <a:lnTo>
                  <a:pt x="1052" y="166"/>
                </a:lnTo>
                <a:lnTo>
                  <a:pt x="1051" y="166"/>
                </a:lnTo>
                <a:lnTo>
                  <a:pt x="1051" y="168"/>
                </a:lnTo>
                <a:lnTo>
                  <a:pt x="1049" y="168"/>
                </a:lnTo>
                <a:lnTo>
                  <a:pt x="1048" y="168"/>
                </a:lnTo>
                <a:lnTo>
                  <a:pt x="1047" y="168"/>
                </a:lnTo>
                <a:lnTo>
                  <a:pt x="1045" y="169"/>
                </a:lnTo>
                <a:lnTo>
                  <a:pt x="1044" y="169"/>
                </a:lnTo>
                <a:lnTo>
                  <a:pt x="1044" y="171"/>
                </a:lnTo>
                <a:lnTo>
                  <a:pt x="1042" y="171"/>
                </a:lnTo>
                <a:lnTo>
                  <a:pt x="1041" y="171"/>
                </a:lnTo>
                <a:lnTo>
                  <a:pt x="1039" y="172"/>
                </a:lnTo>
                <a:lnTo>
                  <a:pt x="1038" y="172"/>
                </a:lnTo>
                <a:lnTo>
                  <a:pt x="1039" y="171"/>
                </a:lnTo>
                <a:lnTo>
                  <a:pt x="1038" y="171"/>
                </a:lnTo>
                <a:moveTo>
                  <a:pt x="1033" y="172"/>
                </a:moveTo>
                <a:lnTo>
                  <a:pt x="1035" y="172"/>
                </a:lnTo>
                <a:lnTo>
                  <a:pt x="1035" y="171"/>
                </a:lnTo>
                <a:lnTo>
                  <a:pt x="1036" y="171"/>
                </a:lnTo>
                <a:lnTo>
                  <a:pt x="1035" y="172"/>
                </a:lnTo>
                <a:lnTo>
                  <a:pt x="1033" y="174"/>
                </a:lnTo>
                <a:lnTo>
                  <a:pt x="1033" y="172"/>
                </a:lnTo>
                <a:moveTo>
                  <a:pt x="1004" y="171"/>
                </a:moveTo>
                <a:lnTo>
                  <a:pt x="1005" y="171"/>
                </a:lnTo>
                <a:lnTo>
                  <a:pt x="1004" y="172"/>
                </a:lnTo>
                <a:lnTo>
                  <a:pt x="1004" y="171"/>
                </a:lnTo>
                <a:moveTo>
                  <a:pt x="998" y="172"/>
                </a:moveTo>
                <a:lnTo>
                  <a:pt x="999" y="171"/>
                </a:lnTo>
                <a:lnTo>
                  <a:pt x="1001" y="171"/>
                </a:lnTo>
                <a:lnTo>
                  <a:pt x="999" y="172"/>
                </a:lnTo>
                <a:lnTo>
                  <a:pt x="1001" y="172"/>
                </a:lnTo>
                <a:lnTo>
                  <a:pt x="999" y="174"/>
                </a:lnTo>
                <a:lnTo>
                  <a:pt x="998" y="174"/>
                </a:lnTo>
                <a:lnTo>
                  <a:pt x="999" y="172"/>
                </a:lnTo>
                <a:lnTo>
                  <a:pt x="998" y="172"/>
                </a:lnTo>
                <a:moveTo>
                  <a:pt x="974" y="196"/>
                </a:moveTo>
                <a:lnTo>
                  <a:pt x="976" y="196"/>
                </a:lnTo>
                <a:lnTo>
                  <a:pt x="976" y="196"/>
                </a:lnTo>
                <a:lnTo>
                  <a:pt x="974" y="196"/>
                </a:lnTo>
                <a:lnTo>
                  <a:pt x="974" y="196"/>
                </a:lnTo>
                <a:moveTo>
                  <a:pt x="949" y="187"/>
                </a:moveTo>
                <a:lnTo>
                  <a:pt x="948" y="187"/>
                </a:lnTo>
                <a:lnTo>
                  <a:pt x="966" y="181"/>
                </a:lnTo>
                <a:lnTo>
                  <a:pt x="983" y="175"/>
                </a:lnTo>
                <a:lnTo>
                  <a:pt x="982" y="177"/>
                </a:lnTo>
                <a:lnTo>
                  <a:pt x="980" y="177"/>
                </a:lnTo>
                <a:lnTo>
                  <a:pt x="977" y="178"/>
                </a:lnTo>
                <a:lnTo>
                  <a:pt x="976" y="178"/>
                </a:lnTo>
                <a:lnTo>
                  <a:pt x="974" y="180"/>
                </a:lnTo>
                <a:lnTo>
                  <a:pt x="974" y="181"/>
                </a:lnTo>
                <a:lnTo>
                  <a:pt x="973" y="181"/>
                </a:lnTo>
                <a:lnTo>
                  <a:pt x="972" y="181"/>
                </a:lnTo>
                <a:lnTo>
                  <a:pt x="970" y="181"/>
                </a:lnTo>
                <a:lnTo>
                  <a:pt x="969" y="183"/>
                </a:lnTo>
                <a:lnTo>
                  <a:pt x="967" y="183"/>
                </a:lnTo>
                <a:lnTo>
                  <a:pt x="966" y="183"/>
                </a:lnTo>
                <a:lnTo>
                  <a:pt x="964" y="183"/>
                </a:lnTo>
                <a:lnTo>
                  <a:pt x="964" y="184"/>
                </a:lnTo>
                <a:lnTo>
                  <a:pt x="963" y="184"/>
                </a:lnTo>
                <a:lnTo>
                  <a:pt x="961" y="184"/>
                </a:lnTo>
                <a:lnTo>
                  <a:pt x="960" y="186"/>
                </a:lnTo>
                <a:lnTo>
                  <a:pt x="958" y="186"/>
                </a:lnTo>
                <a:lnTo>
                  <a:pt x="957" y="186"/>
                </a:lnTo>
                <a:lnTo>
                  <a:pt x="955" y="186"/>
                </a:lnTo>
                <a:lnTo>
                  <a:pt x="954" y="187"/>
                </a:lnTo>
                <a:lnTo>
                  <a:pt x="952" y="187"/>
                </a:lnTo>
                <a:lnTo>
                  <a:pt x="951" y="187"/>
                </a:lnTo>
                <a:lnTo>
                  <a:pt x="949" y="187"/>
                </a:lnTo>
                <a:moveTo>
                  <a:pt x="1558" y="153"/>
                </a:moveTo>
                <a:lnTo>
                  <a:pt x="1560" y="152"/>
                </a:lnTo>
                <a:lnTo>
                  <a:pt x="1560" y="153"/>
                </a:lnTo>
                <a:lnTo>
                  <a:pt x="1561" y="153"/>
                </a:lnTo>
                <a:lnTo>
                  <a:pt x="1560" y="155"/>
                </a:lnTo>
                <a:lnTo>
                  <a:pt x="1558" y="155"/>
                </a:lnTo>
                <a:lnTo>
                  <a:pt x="1558" y="153"/>
                </a:lnTo>
                <a:moveTo>
                  <a:pt x="1814" y="152"/>
                </a:moveTo>
                <a:lnTo>
                  <a:pt x="1813" y="152"/>
                </a:lnTo>
                <a:lnTo>
                  <a:pt x="1813" y="150"/>
                </a:lnTo>
                <a:lnTo>
                  <a:pt x="1814" y="152"/>
                </a:lnTo>
                <a:moveTo>
                  <a:pt x="1808" y="153"/>
                </a:moveTo>
                <a:lnTo>
                  <a:pt x="1808" y="152"/>
                </a:lnTo>
                <a:lnTo>
                  <a:pt x="1810" y="152"/>
                </a:lnTo>
                <a:lnTo>
                  <a:pt x="1811" y="152"/>
                </a:lnTo>
                <a:lnTo>
                  <a:pt x="1813" y="152"/>
                </a:lnTo>
                <a:lnTo>
                  <a:pt x="1814" y="153"/>
                </a:lnTo>
                <a:lnTo>
                  <a:pt x="1816" y="153"/>
                </a:lnTo>
                <a:lnTo>
                  <a:pt x="1816" y="155"/>
                </a:lnTo>
                <a:lnTo>
                  <a:pt x="1814" y="156"/>
                </a:lnTo>
                <a:lnTo>
                  <a:pt x="1810" y="156"/>
                </a:lnTo>
                <a:lnTo>
                  <a:pt x="1807" y="156"/>
                </a:lnTo>
                <a:lnTo>
                  <a:pt x="1805" y="155"/>
                </a:lnTo>
                <a:lnTo>
                  <a:pt x="1807" y="155"/>
                </a:lnTo>
                <a:lnTo>
                  <a:pt x="1807" y="153"/>
                </a:lnTo>
                <a:lnTo>
                  <a:pt x="1808" y="153"/>
                </a:lnTo>
                <a:moveTo>
                  <a:pt x="1066" y="249"/>
                </a:moveTo>
                <a:lnTo>
                  <a:pt x="1064" y="249"/>
                </a:lnTo>
                <a:moveTo>
                  <a:pt x="910" y="266"/>
                </a:moveTo>
                <a:lnTo>
                  <a:pt x="911" y="266"/>
                </a:lnTo>
                <a:lnTo>
                  <a:pt x="910" y="268"/>
                </a:lnTo>
                <a:lnTo>
                  <a:pt x="908" y="268"/>
                </a:lnTo>
                <a:lnTo>
                  <a:pt x="910" y="266"/>
                </a:lnTo>
                <a:moveTo>
                  <a:pt x="1754" y="138"/>
                </a:moveTo>
                <a:lnTo>
                  <a:pt x="1754" y="140"/>
                </a:lnTo>
                <a:lnTo>
                  <a:pt x="1752" y="140"/>
                </a:lnTo>
                <a:lnTo>
                  <a:pt x="1754" y="138"/>
                </a:lnTo>
                <a:moveTo>
                  <a:pt x="1704" y="178"/>
                </a:moveTo>
                <a:lnTo>
                  <a:pt x="1705" y="178"/>
                </a:lnTo>
                <a:lnTo>
                  <a:pt x="1704" y="180"/>
                </a:lnTo>
                <a:lnTo>
                  <a:pt x="1704" y="178"/>
                </a:lnTo>
                <a:moveTo>
                  <a:pt x="1657" y="152"/>
                </a:moveTo>
                <a:lnTo>
                  <a:pt x="1655" y="152"/>
                </a:lnTo>
                <a:lnTo>
                  <a:pt x="1655" y="150"/>
                </a:lnTo>
                <a:lnTo>
                  <a:pt x="1657" y="149"/>
                </a:lnTo>
                <a:lnTo>
                  <a:pt x="1658" y="149"/>
                </a:lnTo>
                <a:lnTo>
                  <a:pt x="1657" y="150"/>
                </a:lnTo>
                <a:lnTo>
                  <a:pt x="1658" y="150"/>
                </a:lnTo>
                <a:lnTo>
                  <a:pt x="1657" y="152"/>
                </a:lnTo>
                <a:moveTo>
                  <a:pt x="1124" y="271"/>
                </a:moveTo>
                <a:lnTo>
                  <a:pt x="1124" y="271"/>
                </a:lnTo>
                <a:lnTo>
                  <a:pt x="1124" y="272"/>
                </a:lnTo>
                <a:lnTo>
                  <a:pt x="1124" y="272"/>
                </a:lnTo>
                <a:lnTo>
                  <a:pt x="1124" y="271"/>
                </a:lnTo>
                <a:moveTo>
                  <a:pt x="1105" y="293"/>
                </a:moveTo>
                <a:lnTo>
                  <a:pt x="1105" y="294"/>
                </a:lnTo>
                <a:lnTo>
                  <a:pt x="1105" y="296"/>
                </a:lnTo>
                <a:lnTo>
                  <a:pt x="1104" y="296"/>
                </a:lnTo>
                <a:lnTo>
                  <a:pt x="1102" y="297"/>
                </a:lnTo>
                <a:lnTo>
                  <a:pt x="1101" y="297"/>
                </a:lnTo>
                <a:lnTo>
                  <a:pt x="1101" y="299"/>
                </a:lnTo>
                <a:lnTo>
                  <a:pt x="1099" y="299"/>
                </a:lnTo>
                <a:lnTo>
                  <a:pt x="1098" y="300"/>
                </a:lnTo>
                <a:lnTo>
                  <a:pt x="1098" y="299"/>
                </a:lnTo>
                <a:lnTo>
                  <a:pt x="1099" y="297"/>
                </a:lnTo>
                <a:lnTo>
                  <a:pt x="1101" y="296"/>
                </a:lnTo>
                <a:lnTo>
                  <a:pt x="1102" y="296"/>
                </a:lnTo>
                <a:lnTo>
                  <a:pt x="1102" y="294"/>
                </a:lnTo>
                <a:lnTo>
                  <a:pt x="1104" y="293"/>
                </a:lnTo>
                <a:lnTo>
                  <a:pt x="1105" y="293"/>
                </a:lnTo>
                <a:moveTo>
                  <a:pt x="1727" y="150"/>
                </a:moveTo>
                <a:lnTo>
                  <a:pt x="1726" y="150"/>
                </a:lnTo>
                <a:lnTo>
                  <a:pt x="1726" y="149"/>
                </a:lnTo>
                <a:lnTo>
                  <a:pt x="1727" y="149"/>
                </a:lnTo>
                <a:lnTo>
                  <a:pt x="1727" y="150"/>
                </a:lnTo>
                <a:moveTo>
                  <a:pt x="1598" y="150"/>
                </a:moveTo>
                <a:lnTo>
                  <a:pt x="1596" y="150"/>
                </a:lnTo>
                <a:lnTo>
                  <a:pt x="1596" y="149"/>
                </a:lnTo>
                <a:lnTo>
                  <a:pt x="1598" y="149"/>
                </a:lnTo>
                <a:lnTo>
                  <a:pt x="1598" y="150"/>
                </a:lnTo>
                <a:moveTo>
                  <a:pt x="1654" y="153"/>
                </a:moveTo>
                <a:lnTo>
                  <a:pt x="1654" y="152"/>
                </a:lnTo>
                <a:lnTo>
                  <a:pt x="1654" y="152"/>
                </a:lnTo>
                <a:lnTo>
                  <a:pt x="1655" y="152"/>
                </a:lnTo>
                <a:lnTo>
                  <a:pt x="1654" y="153"/>
                </a:lnTo>
                <a:lnTo>
                  <a:pt x="1654" y="153"/>
                </a:lnTo>
                <a:moveTo>
                  <a:pt x="1742" y="109"/>
                </a:moveTo>
                <a:lnTo>
                  <a:pt x="1745" y="108"/>
                </a:lnTo>
                <a:lnTo>
                  <a:pt x="1745" y="109"/>
                </a:lnTo>
                <a:lnTo>
                  <a:pt x="1744" y="109"/>
                </a:lnTo>
                <a:lnTo>
                  <a:pt x="1742" y="109"/>
                </a:lnTo>
                <a:moveTo>
                  <a:pt x="1089" y="236"/>
                </a:moveTo>
                <a:lnTo>
                  <a:pt x="1089" y="237"/>
                </a:lnTo>
                <a:lnTo>
                  <a:pt x="1088" y="237"/>
                </a:lnTo>
                <a:lnTo>
                  <a:pt x="1089" y="236"/>
                </a:lnTo>
                <a:moveTo>
                  <a:pt x="1144" y="274"/>
                </a:moveTo>
                <a:lnTo>
                  <a:pt x="1142" y="274"/>
                </a:lnTo>
                <a:lnTo>
                  <a:pt x="1144" y="272"/>
                </a:lnTo>
                <a:lnTo>
                  <a:pt x="1144" y="274"/>
                </a:lnTo>
                <a:moveTo>
                  <a:pt x="947" y="234"/>
                </a:moveTo>
                <a:lnTo>
                  <a:pt x="948" y="234"/>
                </a:lnTo>
                <a:lnTo>
                  <a:pt x="947" y="236"/>
                </a:lnTo>
                <a:lnTo>
                  <a:pt x="945" y="236"/>
                </a:lnTo>
                <a:lnTo>
                  <a:pt x="945" y="234"/>
                </a:lnTo>
                <a:lnTo>
                  <a:pt x="947" y="234"/>
                </a:lnTo>
                <a:moveTo>
                  <a:pt x="1064" y="194"/>
                </a:moveTo>
                <a:lnTo>
                  <a:pt x="1066" y="194"/>
                </a:lnTo>
                <a:lnTo>
                  <a:pt x="1066" y="196"/>
                </a:lnTo>
                <a:lnTo>
                  <a:pt x="1064" y="196"/>
                </a:lnTo>
                <a:lnTo>
                  <a:pt x="1063" y="196"/>
                </a:lnTo>
                <a:lnTo>
                  <a:pt x="1063" y="194"/>
                </a:lnTo>
                <a:lnTo>
                  <a:pt x="1064" y="194"/>
                </a:lnTo>
                <a:moveTo>
                  <a:pt x="999" y="215"/>
                </a:moveTo>
                <a:lnTo>
                  <a:pt x="997" y="216"/>
                </a:lnTo>
                <a:lnTo>
                  <a:pt x="997" y="215"/>
                </a:lnTo>
                <a:lnTo>
                  <a:pt x="998" y="215"/>
                </a:lnTo>
                <a:lnTo>
                  <a:pt x="999" y="215"/>
                </a:lnTo>
                <a:moveTo>
                  <a:pt x="1426" y="134"/>
                </a:moveTo>
                <a:lnTo>
                  <a:pt x="1424" y="134"/>
                </a:lnTo>
                <a:lnTo>
                  <a:pt x="1424" y="133"/>
                </a:lnTo>
                <a:lnTo>
                  <a:pt x="1426" y="133"/>
                </a:lnTo>
                <a:lnTo>
                  <a:pt x="1426" y="134"/>
                </a:lnTo>
                <a:moveTo>
                  <a:pt x="1138" y="278"/>
                </a:moveTo>
                <a:lnTo>
                  <a:pt x="1138" y="277"/>
                </a:lnTo>
                <a:lnTo>
                  <a:pt x="1139" y="277"/>
                </a:lnTo>
                <a:lnTo>
                  <a:pt x="1139" y="278"/>
                </a:lnTo>
                <a:lnTo>
                  <a:pt x="1138" y="278"/>
                </a:lnTo>
                <a:moveTo>
                  <a:pt x="1441" y="137"/>
                </a:moveTo>
                <a:lnTo>
                  <a:pt x="1439" y="137"/>
                </a:lnTo>
                <a:lnTo>
                  <a:pt x="1439" y="135"/>
                </a:lnTo>
                <a:lnTo>
                  <a:pt x="1441" y="135"/>
                </a:lnTo>
                <a:lnTo>
                  <a:pt x="1441" y="137"/>
                </a:lnTo>
                <a:moveTo>
                  <a:pt x="1685" y="143"/>
                </a:moveTo>
                <a:lnTo>
                  <a:pt x="1685" y="144"/>
                </a:lnTo>
                <a:lnTo>
                  <a:pt x="1683" y="144"/>
                </a:lnTo>
                <a:lnTo>
                  <a:pt x="1682" y="144"/>
                </a:lnTo>
                <a:lnTo>
                  <a:pt x="1680" y="144"/>
                </a:lnTo>
                <a:lnTo>
                  <a:pt x="1682" y="143"/>
                </a:lnTo>
                <a:lnTo>
                  <a:pt x="1683" y="143"/>
                </a:lnTo>
                <a:lnTo>
                  <a:pt x="1683" y="141"/>
                </a:lnTo>
                <a:lnTo>
                  <a:pt x="1685" y="141"/>
                </a:lnTo>
                <a:lnTo>
                  <a:pt x="1686" y="141"/>
                </a:lnTo>
                <a:lnTo>
                  <a:pt x="1688" y="141"/>
                </a:lnTo>
                <a:lnTo>
                  <a:pt x="1688" y="143"/>
                </a:lnTo>
                <a:lnTo>
                  <a:pt x="1686" y="143"/>
                </a:lnTo>
                <a:lnTo>
                  <a:pt x="1685" y="143"/>
                </a:lnTo>
                <a:moveTo>
                  <a:pt x="947" y="239"/>
                </a:moveTo>
                <a:lnTo>
                  <a:pt x="945" y="239"/>
                </a:lnTo>
                <a:lnTo>
                  <a:pt x="947" y="237"/>
                </a:lnTo>
                <a:lnTo>
                  <a:pt x="947" y="239"/>
                </a:lnTo>
                <a:moveTo>
                  <a:pt x="1119" y="287"/>
                </a:moveTo>
                <a:lnTo>
                  <a:pt x="1120" y="287"/>
                </a:lnTo>
                <a:lnTo>
                  <a:pt x="1119" y="289"/>
                </a:lnTo>
                <a:lnTo>
                  <a:pt x="1117" y="289"/>
                </a:lnTo>
                <a:lnTo>
                  <a:pt x="1119" y="287"/>
                </a:lnTo>
                <a:moveTo>
                  <a:pt x="879" y="299"/>
                </a:moveTo>
                <a:lnTo>
                  <a:pt x="880" y="297"/>
                </a:lnTo>
                <a:lnTo>
                  <a:pt x="880" y="299"/>
                </a:lnTo>
                <a:lnTo>
                  <a:pt x="879" y="299"/>
                </a:lnTo>
                <a:moveTo>
                  <a:pt x="1788" y="155"/>
                </a:moveTo>
                <a:lnTo>
                  <a:pt x="1789" y="155"/>
                </a:lnTo>
                <a:lnTo>
                  <a:pt x="1794" y="152"/>
                </a:lnTo>
                <a:lnTo>
                  <a:pt x="1795" y="152"/>
                </a:lnTo>
                <a:lnTo>
                  <a:pt x="1795" y="152"/>
                </a:lnTo>
                <a:lnTo>
                  <a:pt x="1796" y="150"/>
                </a:lnTo>
                <a:lnTo>
                  <a:pt x="1801" y="149"/>
                </a:lnTo>
                <a:lnTo>
                  <a:pt x="1801" y="150"/>
                </a:lnTo>
                <a:lnTo>
                  <a:pt x="1802" y="150"/>
                </a:lnTo>
                <a:lnTo>
                  <a:pt x="1802" y="149"/>
                </a:lnTo>
                <a:lnTo>
                  <a:pt x="1804" y="149"/>
                </a:lnTo>
                <a:lnTo>
                  <a:pt x="1807" y="149"/>
                </a:lnTo>
                <a:lnTo>
                  <a:pt x="1807" y="150"/>
                </a:lnTo>
                <a:lnTo>
                  <a:pt x="1808" y="150"/>
                </a:lnTo>
                <a:lnTo>
                  <a:pt x="1808" y="152"/>
                </a:lnTo>
                <a:lnTo>
                  <a:pt x="1807" y="152"/>
                </a:lnTo>
                <a:lnTo>
                  <a:pt x="1805" y="153"/>
                </a:lnTo>
                <a:lnTo>
                  <a:pt x="1804" y="153"/>
                </a:lnTo>
                <a:lnTo>
                  <a:pt x="1804" y="155"/>
                </a:lnTo>
                <a:lnTo>
                  <a:pt x="1802" y="155"/>
                </a:lnTo>
                <a:lnTo>
                  <a:pt x="1802" y="156"/>
                </a:lnTo>
                <a:lnTo>
                  <a:pt x="1801" y="156"/>
                </a:lnTo>
                <a:lnTo>
                  <a:pt x="1799" y="158"/>
                </a:lnTo>
                <a:lnTo>
                  <a:pt x="1798" y="159"/>
                </a:lnTo>
                <a:lnTo>
                  <a:pt x="1796" y="159"/>
                </a:lnTo>
                <a:lnTo>
                  <a:pt x="1795" y="159"/>
                </a:lnTo>
                <a:lnTo>
                  <a:pt x="1795" y="161"/>
                </a:lnTo>
                <a:lnTo>
                  <a:pt x="1795" y="161"/>
                </a:lnTo>
                <a:lnTo>
                  <a:pt x="1794" y="161"/>
                </a:lnTo>
                <a:lnTo>
                  <a:pt x="1792" y="161"/>
                </a:lnTo>
                <a:lnTo>
                  <a:pt x="1792" y="161"/>
                </a:lnTo>
                <a:lnTo>
                  <a:pt x="1791" y="161"/>
                </a:lnTo>
                <a:lnTo>
                  <a:pt x="1789" y="161"/>
                </a:lnTo>
                <a:lnTo>
                  <a:pt x="1788" y="161"/>
                </a:lnTo>
                <a:lnTo>
                  <a:pt x="1786" y="161"/>
                </a:lnTo>
                <a:lnTo>
                  <a:pt x="1785" y="161"/>
                </a:lnTo>
                <a:lnTo>
                  <a:pt x="1783" y="161"/>
                </a:lnTo>
                <a:lnTo>
                  <a:pt x="1780" y="161"/>
                </a:lnTo>
                <a:lnTo>
                  <a:pt x="1780" y="161"/>
                </a:lnTo>
                <a:lnTo>
                  <a:pt x="1782" y="161"/>
                </a:lnTo>
                <a:lnTo>
                  <a:pt x="1782" y="159"/>
                </a:lnTo>
                <a:lnTo>
                  <a:pt x="1783" y="159"/>
                </a:lnTo>
                <a:lnTo>
                  <a:pt x="1783" y="158"/>
                </a:lnTo>
                <a:lnTo>
                  <a:pt x="1785" y="156"/>
                </a:lnTo>
                <a:lnTo>
                  <a:pt x="1786" y="156"/>
                </a:lnTo>
                <a:lnTo>
                  <a:pt x="1788" y="155"/>
                </a:lnTo>
                <a:moveTo>
                  <a:pt x="2442" y="150"/>
                </a:moveTo>
                <a:lnTo>
                  <a:pt x="2444" y="150"/>
                </a:lnTo>
                <a:lnTo>
                  <a:pt x="2444" y="152"/>
                </a:lnTo>
                <a:lnTo>
                  <a:pt x="2442" y="152"/>
                </a:lnTo>
                <a:lnTo>
                  <a:pt x="2442" y="150"/>
                </a:lnTo>
                <a:moveTo>
                  <a:pt x="2460" y="146"/>
                </a:moveTo>
                <a:lnTo>
                  <a:pt x="2458" y="144"/>
                </a:lnTo>
                <a:lnTo>
                  <a:pt x="2458" y="143"/>
                </a:lnTo>
                <a:lnTo>
                  <a:pt x="2460" y="143"/>
                </a:lnTo>
                <a:lnTo>
                  <a:pt x="2460" y="141"/>
                </a:lnTo>
                <a:lnTo>
                  <a:pt x="2461" y="141"/>
                </a:lnTo>
                <a:lnTo>
                  <a:pt x="2461" y="143"/>
                </a:lnTo>
                <a:lnTo>
                  <a:pt x="2461" y="144"/>
                </a:lnTo>
                <a:lnTo>
                  <a:pt x="2463" y="144"/>
                </a:lnTo>
                <a:lnTo>
                  <a:pt x="2463" y="146"/>
                </a:lnTo>
                <a:lnTo>
                  <a:pt x="2461" y="146"/>
                </a:lnTo>
                <a:lnTo>
                  <a:pt x="2460" y="146"/>
                </a:lnTo>
                <a:moveTo>
                  <a:pt x="2463" y="149"/>
                </a:moveTo>
                <a:lnTo>
                  <a:pt x="2461" y="149"/>
                </a:lnTo>
                <a:lnTo>
                  <a:pt x="2460" y="149"/>
                </a:lnTo>
                <a:lnTo>
                  <a:pt x="2458" y="149"/>
                </a:lnTo>
                <a:lnTo>
                  <a:pt x="2458" y="147"/>
                </a:lnTo>
                <a:lnTo>
                  <a:pt x="2457" y="147"/>
                </a:lnTo>
                <a:lnTo>
                  <a:pt x="2457" y="149"/>
                </a:lnTo>
                <a:lnTo>
                  <a:pt x="2455" y="149"/>
                </a:lnTo>
                <a:lnTo>
                  <a:pt x="2454" y="149"/>
                </a:lnTo>
                <a:lnTo>
                  <a:pt x="2452" y="150"/>
                </a:lnTo>
                <a:lnTo>
                  <a:pt x="2451" y="150"/>
                </a:lnTo>
                <a:lnTo>
                  <a:pt x="2451" y="149"/>
                </a:lnTo>
                <a:lnTo>
                  <a:pt x="2449" y="149"/>
                </a:lnTo>
                <a:lnTo>
                  <a:pt x="2449" y="150"/>
                </a:lnTo>
                <a:lnTo>
                  <a:pt x="2448" y="150"/>
                </a:lnTo>
                <a:lnTo>
                  <a:pt x="2448" y="152"/>
                </a:lnTo>
                <a:lnTo>
                  <a:pt x="2446" y="152"/>
                </a:lnTo>
                <a:lnTo>
                  <a:pt x="2446" y="150"/>
                </a:lnTo>
                <a:lnTo>
                  <a:pt x="2445" y="150"/>
                </a:lnTo>
                <a:lnTo>
                  <a:pt x="2444" y="150"/>
                </a:lnTo>
                <a:lnTo>
                  <a:pt x="2444" y="149"/>
                </a:lnTo>
                <a:lnTo>
                  <a:pt x="2445" y="149"/>
                </a:lnTo>
                <a:lnTo>
                  <a:pt x="2446" y="149"/>
                </a:lnTo>
                <a:lnTo>
                  <a:pt x="2448" y="149"/>
                </a:lnTo>
                <a:lnTo>
                  <a:pt x="2449" y="147"/>
                </a:lnTo>
                <a:lnTo>
                  <a:pt x="2448" y="147"/>
                </a:lnTo>
                <a:lnTo>
                  <a:pt x="2448" y="146"/>
                </a:lnTo>
                <a:lnTo>
                  <a:pt x="2449" y="146"/>
                </a:lnTo>
                <a:lnTo>
                  <a:pt x="2451" y="146"/>
                </a:lnTo>
                <a:lnTo>
                  <a:pt x="2451" y="147"/>
                </a:lnTo>
                <a:lnTo>
                  <a:pt x="2452" y="147"/>
                </a:lnTo>
                <a:lnTo>
                  <a:pt x="2452" y="149"/>
                </a:lnTo>
                <a:lnTo>
                  <a:pt x="2454" y="147"/>
                </a:lnTo>
                <a:lnTo>
                  <a:pt x="2452" y="147"/>
                </a:lnTo>
                <a:lnTo>
                  <a:pt x="2452" y="146"/>
                </a:lnTo>
                <a:lnTo>
                  <a:pt x="2451" y="146"/>
                </a:lnTo>
                <a:lnTo>
                  <a:pt x="2451" y="144"/>
                </a:lnTo>
                <a:lnTo>
                  <a:pt x="2451" y="143"/>
                </a:lnTo>
                <a:lnTo>
                  <a:pt x="2451" y="141"/>
                </a:lnTo>
                <a:lnTo>
                  <a:pt x="2452" y="141"/>
                </a:lnTo>
                <a:lnTo>
                  <a:pt x="2452" y="143"/>
                </a:lnTo>
                <a:lnTo>
                  <a:pt x="2452" y="144"/>
                </a:lnTo>
                <a:lnTo>
                  <a:pt x="2454" y="144"/>
                </a:lnTo>
                <a:lnTo>
                  <a:pt x="2454" y="143"/>
                </a:lnTo>
                <a:lnTo>
                  <a:pt x="2455" y="143"/>
                </a:lnTo>
                <a:lnTo>
                  <a:pt x="2455" y="141"/>
                </a:lnTo>
                <a:lnTo>
                  <a:pt x="2454" y="141"/>
                </a:lnTo>
                <a:lnTo>
                  <a:pt x="2454" y="140"/>
                </a:lnTo>
                <a:lnTo>
                  <a:pt x="2455" y="140"/>
                </a:lnTo>
                <a:lnTo>
                  <a:pt x="2455" y="138"/>
                </a:lnTo>
                <a:lnTo>
                  <a:pt x="2457" y="138"/>
                </a:lnTo>
                <a:lnTo>
                  <a:pt x="2457" y="140"/>
                </a:lnTo>
                <a:lnTo>
                  <a:pt x="2457" y="141"/>
                </a:lnTo>
                <a:lnTo>
                  <a:pt x="2457" y="143"/>
                </a:lnTo>
                <a:lnTo>
                  <a:pt x="2457" y="144"/>
                </a:lnTo>
                <a:lnTo>
                  <a:pt x="2458" y="144"/>
                </a:lnTo>
                <a:lnTo>
                  <a:pt x="2457" y="146"/>
                </a:lnTo>
                <a:lnTo>
                  <a:pt x="2458" y="146"/>
                </a:lnTo>
                <a:lnTo>
                  <a:pt x="2460" y="146"/>
                </a:lnTo>
                <a:lnTo>
                  <a:pt x="2460" y="147"/>
                </a:lnTo>
                <a:lnTo>
                  <a:pt x="2461" y="147"/>
                </a:lnTo>
                <a:lnTo>
                  <a:pt x="2463" y="147"/>
                </a:lnTo>
                <a:lnTo>
                  <a:pt x="2463" y="149"/>
                </a:lnTo>
                <a:moveTo>
                  <a:pt x="1655" y="146"/>
                </a:moveTo>
                <a:lnTo>
                  <a:pt x="1654" y="147"/>
                </a:lnTo>
                <a:lnTo>
                  <a:pt x="1654" y="146"/>
                </a:lnTo>
                <a:lnTo>
                  <a:pt x="1654" y="144"/>
                </a:lnTo>
                <a:lnTo>
                  <a:pt x="1654" y="143"/>
                </a:lnTo>
                <a:lnTo>
                  <a:pt x="1654" y="143"/>
                </a:lnTo>
                <a:lnTo>
                  <a:pt x="1654" y="141"/>
                </a:lnTo>
                <a:lnTo>
                  <a:pt x="1652" y="141"/>
                </a:lnTo>
                <a:lnTo>
                  <a:pt x="1651" y="141"/>
                </a:lnTo>
                <a:lnTo>
                  <a:pt x="1651" y="140"/>
                </a:lnTo>
                <a:lnTo>
                  <a:pt x="1652" y="140"/>
                </a:lnTo>
                <a:lnTo>
                  <a:pt x="1654" y="140"/>
                </a:lnTo>
                <a:lnTo>
                  <a:pt x="1654" y="140"/>
                </a:lnTo>
                <a:lnTo>
                  <a:pt x="1655" y="140"/>
                </a:lnTo>
                <a:lnTo>
                  <a:pt x="1657" y="140"/>
                </a:lnTo>
                <a:lnTo>
                  <a:pt x="1657" y="138"/>
                </a:lnTo>
                <a:lnTo>
                  <a:pt x="1658" y="138"/>
                </a:lnTo>
                <a:lnTo>
                  <a:pt x="1660" y="138"/>
                </a:lnTo>
                <a:lnTo>
                  <a:pt x="1661" y="138"/>
                </a:lnTo>
                <a:lnTo>
                  <a:pt x="1663" y="137"/>
                </a:lnTo>
                <a:lnTo>
                  <a:pt x="1664" y="137"/>
                </a:lnTo>
                <a:lnTo>
                  <a:pt x="1666" y="135"/>
                </a:lnTo>
                <a:lnTo>
                  <a:pt x="1667" y="135"/>
                </a:lnTo>
                <a:lnTo>
                  <a:pt x="1667" y="134"/>
                </a:lnTo>
                <a:lnTo>
                  <a:pt x="1669" y="134"/>
                </a:lnTo>
                <a:lnTo>
                  <a:pt x="1669" y="135"/>
                </a:lnTo>
                <a:lnTo>
                  <a:pt x="1670" y="135"/>
                </a:lnTo>
                <a:lnTo>
                  <a:pt x="1670" y="134"/>
                </a:lnTo>
                <a:lnTo>
                  <a:pt x="1671" y="134"/>
                </a:lnTo>
                <a:lnTo>
                  <a:pt x="1671" y="133"/>
                </a:lnTo>
                <a:lnTo>
                  <a:pt x="1673" y="133"/>
                </a:lnTo>
                <a:lnTo>
                  <a:pt x="1674" y="133"/>
                </a:lnTo>
                <a:lnTo>
                  <a:pt x="1676" y="133"/>
                </a:lnTo>
                <a:lnTo>
                  <a:pt x="1676" y="131"/>
                </a:lnTo>
                <a:lnTo>
                  <a:pt x="1677" y="131"/>
                </a:lnTo>
                <a:lnTo>
                  <a:pt x="1679" y="131"/>
                </a:lnTo>
                <a:lnTo>
                  <a:pt x="1679" y="133"/>
                </a:lnTo>
                <a:lnTo>
                  <a:pt x="1677" y="133"/>
                </a:lnTo>
                <a:lnTo>
                  <a:pt x="1677" y="134"/>
                </a:lnTo>
                <a:lnTo>
                  <a:pt x="1679" y="133"/>
                </a:lnTo>
                <a:lnTo>
                  <a:pt x="1680" y="133"/>
                </a:lnTo>
                <a:lnTo>
                  <a:pt x="1679" y="134"/>
                </a:lnTo>
                <a:lnTo>
                  <a:pt x="1679" y="135"/>
                </a:lnTo>
                <a:lnTo>
                  <a:pt x="1679" y="137"/>
                </a:lnTo>
                <a:lnTo>
                  <a:pt x="1679" y="138"/>
                </a:lnTo>
                <a:lnTo>
                  <a:pt x="1677" y="138"/>
                </a:lnTo>
                <a:lnTo>
                  <a:pt x="1676" y="138"/>
                </a:lnTo>
                <a:lnTo>
                  <a:pt x="1676" y="140"/>
                </a:lnTo>
                <a:lnTo>
                  <a:pt x="1676" y="141"/>
                </a:lnTo>
                <a:lnTo>
                  <a:pt x="1674" y="141"/>
                </a:lnTo>
                <a:lnTo>
                  <a:pt x="1674" y="143"/>
                </a:lnTo>
                <a:lnTo>
                  <a:pt x="1676" y="143"/>
                </a:lnTo>
                <a:lnTo>
                  <a:pt x="1674" y="144"/>
                </a:lnTo>
                <a:lnTo>
                  <a:pt x="1673" y="144"/>
                </a:lnTo>
                <a:lnTo>
                  <a:pt x="1671" y="144"/>
                </a:lnTo>
                <a:lnTo>
                  <a:pt x="1670" y="144"/>
                </a:lnTo>
                <a:lnTo>
                  <a:pt x="1669" y="146"/>
                </a:lnTo>
                <a:lnTo>
                  <a:pt x="1667" y="146"/>
                </a:lnTo>
                <a:lnTo>
                  <a:pt x="1666" y="146"/>
                </a:lnTo>
                <a:lnTo>
                  <a:pt x="1664" y="146"/>
                </a:lnTo>
                <a:lnTo>
                  <a:pt x="1661" y="147"/>
                </a:lnTo>
                <a:lnTo>
                  <a:pt x="1660" y="147"/>
                </a:lnTo>
                <a:lnTo>
                  <a:pt x="1658" y="147"/>
                </a:lnTo>
                <a:lnTo>
                  <a:pt x="1658" y="146"/>
                </a:lnTo>
                <a:lnTo>
                  <a:pt x="1657" y="146"/>
                </a:lnTo>
                <a:lnTo>
                  <a:pt x="1657" y="147"/>
                </a:lnTo>
                <a:lnTo>
                  <a:pt x="1655" y="147"/>
                </a:lnTo>
                <a:lnTo>
                  <a:pt x="1655" y="146"/>
                </a:lnTo>
                <a:moveTo>
                  <a:pt x="1652" y="143"/>
                </a:moveTo>
                <a:lnTo>
                  <a:pt x="1654" y="143"/>
                </a:lnTo>
                <a:lnTo>
                  <a:pt x="1654" y="144"/>
                </a:lnTo>
                <a:lnTo>
                  <a:pt x="1652" y="144"/>
                </a:lnTo>
                <a:lnTo>
                  <a:pt x="1651" y="143"/>
                </a:lnTo>
                <a:lnTo>
                  <a:pt x="1652" y="143"/>
                </a:lnTo>
                <a:moveTo>
                  <a:pt x="1651" y="141"/>
                </a:moveTo>
                <a:lnTo>
                  <a:pt x="1651" y="143"/>
                </a:lnTo>
                <a:lnTo>
                  <a:pt x="1649" y="143"/>
                </a:lnTo>
                <a:lnTo>
                  <a:pt x="1649" y="141"/>
                </a:lnTo>
                <a:lnTo>
                  <a:pt x="1651" y="141"/>
                </a:lnTo>
                <a:moveTo>
                  <a:pt x="2692" y="143"/>
                </a:moveTo>
                <a:lnTo>
                  <a:pt x="2691" y="144"/>
                </a:lnTo>
                <a:lnTo>
                  <a:pt x="2692" y="146"/>
                </a:lnTo>
                <a:lnTo>
                  <a:pt x="2689" y="144"/>
                </a:lnTo>
                <a:lnTo>
                  <a:pt x="2688" y="144"/>
                </a:lnTo>
                <a:lnTo>
                  <a:pt x="2686" y="144"/>
                </a:lnTo>
                <a:lnTo>
                  <a:pt x="2685" y="143"/>
                </a:lnTo>
                <a:lnTo>
                  <a:pt x="2683" y="143"/>
                </a:lnTo>
                <a:lnTo>
                  <a:pt x="2682" y="143"/>
                </a:lnTo>
                <a:lnTo>
                  <a:pt x="2682" y="141"/>
                </a:lnTo>
                <a:lnTo>
                  <a:pt x="2682" y="140"/>
                </a:lnTo>
                <a:lnTo>
                  <a:pt x="2680" y="140"/>
                </a:lnTo>
                <a:lnTo>
                  <a:pt x="2680" y="138"/>
                </a:lnTo>
                <a:lnTo>
                  <a:pt x="2679" y="138"/>
                </a:lnTo>
                <a:lnTo>
                  <a:pt x="2679" y="137"/>
                </a:lnTo>
                <a:lnTo>
                  <a:pt x="2679" y="135"/>
                </a:lnTo>
                <a:lnTo>
                  <a:pt x="2680" y="135"/>
                </a:lnTo>
                <a:lnTo>
                  <a:pt x="2682" y="135"/>
                </a:lnTo>
                <a:lnTo>
                  <a:pt x="2683" y="135"/>
                </a:lnTo>
                <a:lnTo>
                  <a:pt x="2688" y="137"/>
                </a:lnTo>
                <a:lnTo>
                  <a:pt x="2691" y="137"/>
                </a:lnTo>
                <a:lnTo>
                  <a:pt x="2692" y="138"/>
                </a:lnTo>
                <a:lnTo>
                  <a:pt x="2693" y="138"/>
                </a:lnTo>
                <a:lnTo>
                  <a:pt x="2695" y="138"/>
                </a:lnTo>
                <a:lnTo>
                  <a:pt x="2695" y="140"/>
                </a:lnTo>
                <a:lnTo>
                  <a:pt x="2693" y="140"/>
                </a:lnTo>
                <a:lnTo>
                  <a:pt x="2693" y="141"/>
                </a:lnTo>
                <a:lnTo>
                  <a:pt x="2693" y="143"/>
                </a:lnTo>
                <a:lnTo>
                  <a:pt x="2692" y="143"/>
                </a:lnTo>
                <a:moveTo>
                  <a:pt x="1976" y="127"/>
                </a:moveTo>
                <a:lnTo>
                  <a:pt x="1974" y="127"/>
                </a:lnTo>
                <a:lnTo>
                  <a:pt x="1974" y="128"/>
                </a:lnTo>
                <a:lnTo>
                  <a:pt x="1973" y="130"/>
                </a:lnTo>
                <a:lnTo>
                  <a:pt x="1973" y="130"/>
                </a:lnTo>
                <a:lnTo>
                  <a:pt x="1973" y="131"/>
                </a:lnTo>
                <a:lnTo>
                  <a:pt x="1971" y="131"/>
                </a:lnTo>
                <a:lnTo>
                  <a:pt x="1971" y="133"/>
                </a:lnTo>
                <a:lnTo>
                  <a:pt x="1970" y="133"/>
                </a:lnTo>
                <a:lnTo>
                  <a:pt x="1970" y="134"/>
                </a:lnTo>
                <a:lnTo>
                  <a:pt x="1973" y="134"/>
                </a:lnTo>
                <a:lnTo>
                  <a:pt x="1973" y="134"/>
                </a:lnTo>
                <a:lnTo>
                  <a:pt x="1974" y="134"/>
                </a:lnTo>
                <a:lnTo>
                  <a:pt x="1974" y="135"/>
                </a:lnTo>
                <a:lnTo>
                  <a:pt x="1973" y="135"/>
                </a:lnTo>
                <a:lnTo>
                  <a:pt x="1973" y="135"/>
                </a:lnTo>
                <a:lnTo>
                  <a:pt x="1971" y="135"/>
                </a:lnTo>
                <a:lnTo>
                  <a:pt x="1971" y="137"/>
                </a:lnTo>
                <a:lnTo>
                  <a:pt x="1973" y="137"/>
                </a:lnTo>
                <a:lnTo>
                  <a:pt x="1973" y="138"/>
                </a:lnTo>
                <a:lnTo>
                  <a:pt x="1973" y="138"/>
                </a:lnTo>
                <a:lnTo>
                  <a:pt x="1976" y="138"/>
                </a:lnTo>
                <a:lnTo>
                  <a:pt x="1976" y="137"/>
                </a:lnTo>
                <a:lnTo>
                  <a:pt x="1979" y="137"/>
                </a:lnTo>
                <a:lnTo>
                  <a:pt x="1985" y="135"/>
                </a:lnTo>
                <a:lnTo>
                  <a:pt x="1986" y="135"/>
                </a:lnTo>
                <a:lnTo>
                  <a:pt x="1988" y="135"/>
                </a:lnTo>
                <a:lnTo>
                  <a:pt x="1989" y="134"/>
                </a:lnTo>
                <a:lnTo>
                  <a:pt x="1989" y="133"/>
                </a:lnTo>
                <a:lnTo>
                  <a:pt x="1991" y="133"/>
                </a:lnTo>
                <a:lnTo>
                  <a:pt x="1991" y="131"/>
                </a:lnTo>
                <a:lnTo>
                  <a:pt x="1989" y="131"/>
                </a:lnTo>
                <a:lnTo>
                  <a:pt x="1988" y="131"/>
                </a:lnTo>
                <a:lnTo>
                  <a:pt x="1986" y="130"/>
                </a:lnTo>
                <a:lnTo>
                  <a:pt x="1986" y="128"/>
                </a:lnTo>
                <a:lnTo>
                  <a:pt x="1986" y="127"/>
                </a:lnTo>
                <a:lnTo>
                  <a:pt x="1985" y="127"/>
                </a:lnTo>
                <a:lnTo>
                  <a:pt x="1983" y="127"/>
                </a:lnTo>
                <a:lnTo>
                  <a:pt x="1980" y="125"/>
                </a:lnTo>
                <a:lnTo>
                  <a:pt x="1979" y="125"/>
                </a:lnTo>
                <a:lnTo>
                  <a:pt x="1977" y="127"/>
                </a:lnTo>
                <a:lnTo>
                  <a:pt x="1976" y="127"/>
                </a:lnTo>
                <a:moveTo>
                  <a:pt x="1974" y="130"/>
                </a:moveTo>
                <a:lnTo>
                  <a:pt x="1976" y="130"/>
                </a:lnTo>
                <a:lnTo>
                  <a:pt x="1976" y="131"/>
                </a:lnTo>
                <a:lnTo>
                  <a:pt x="1974" y="130"/>
                </a:lnTo>
                <a:moveTo>
                  <a:pt x="1976" y="135"/>
                </a:moveTo>
                <a:lnTo>
                  <a:pt x="1976" y="134"/>
                </a:lnTo>
                <a:lnTo>
                  <a:pt x="1977" y="134"/>
                </a:lnTo>
                <a:lnTo>
                  <a:pt x="1976" y="135"/>
                </a:lnTo>
                <a:moveTo>
                  <a:pt x="1685" y="135"/>
                </a:moveTo>
                <a:lnTo>
                  <a:pt x="1686" y="135"/>
                </a:lnTo>
                <a:lnTo>
                  <a:pt x="1683" y="137"/>
                </a:lnTo>
                <a:lnTo>
                  <a:pt x="1683" y="135"/>
                </a:lnTo>
                <a:lnTo>
                  <a:pt x="1685" y="134"/>
                </a:lnTo>
                <a:lnTo>
                  <a:pt x="1685" y="135"/>
                </a:lnTo>
                <a:moveTo>
                  <a:pt x="1995" y="134"/>
                </a:moveTo>
                <a:lnTo>
                  <a:pt x="1995" y="135"/>
                </a:lnTo>
                <a:lnTo>
                  <a:pt x="1994" y="135"/>
                </a:lnTo>
                <a:lnTo>
                  <a:pt x="1994" y="134"/>
                </a:lnTo>
                <a:lnTo>
                  <a:pt x="1994" y="133"/>
                </a:lnTo>
                <a:lnTo>
                  <a:pt x="1995" y="133"/>
                </a:lnTo>
                <a:lnTo>
                  <a:pt x="1996" y="131"/>
                </a:lnTo>
                <a:lnTo>
                  <a:pt x="1998" y="131"/>
                </a:lnTo>
                <a:lnTo>
                  <a:pt x="1998" y="130"/>
                </a:lnTo>
                <a:lnTo>
                  <a:pt x="1999" y="130"/>
                </a:lnTo>
                <a:lnTo>
                  <a:pt x="1999" y="131"/>
                </a:lnTo>
                <a:lnTo>
                  <a:pt x="2001" y="131"/>
                </a:lnTo>
                <a:lnTo>
                  <a:pt x="1999" y="133"/>
                </a:lnTo>
                <a:lnTo>
                  <a:pt x="1998" y="134"/>
                </a:lnTo>
                <a:lnTo>
                  <a:pt x="1998" y="133"/>
                </a:lnTo>
                <a:lnTo>
                  <a:pt x="1996" y="133"/>
                </a:lnTo>
                <a:lnTo>
                  <a:pt x="1996" y="134"/>
                </a:lnTo>
                <a:lnTo>
                  <a:pt x="1995" y="134"/>
                </a:lnTo>
                <a:moveTo>
                  <a:pt x="2474" y="133"/>
                </a:moveTo>
                <a:lnTo>
                  <a:pt x="2473" y="133"/>
                </a:lnTo>
                <a:lnTo>
                  <a:pt x="2471" y="131"/>
                </a:lnTo>
                <a:lnTo>
                  <a:pt x="2471" y="130"/>
                </a:lnTo>
                <a:lnTo>
                  <a:pt x="2471" y="128"/>
                </a:lnTo>
                <a:lnTo>
                  <a:pt x="2473" y="128"/>
                </a:lnTo>
                <a:lnTo>
                  <a:pt x="2473" y="130"/>
                </a:lnTo>
                <a:lnTo>
                  <a:pt x="2474" y="130"/>
                </a:lnTo>
                <a:lnTo>
                  <a:pt x="2474" y="128"/>
                </a:lnTo>
                <a:lnTo>
                  <a:pt x="2476" y="128"/>
                </a:lnTo>
                <a:lnTo>
                  <a:pt x="2476" y="130"/>
                </a:lnTo>
                <a:lnTo>
                  <a:pt x="2477" y="128"/>
                </a:lnTo>
                <a:lnTo>
                  <a:pt x="2477" y="130"/>
                </a:lnTo>
                <a:lnTo>
                  <a:pt x="2479" y="130"/>
                </a:lnTo>
                <a:lnTo>
                  <a:pt x="2479" y="131"/>
                </a:lnTo>
                <a:lnTo>
                  <a:pt x="2477" y="131"/>
                </a:lnTo>
                <a:lnTo>
                  <a:pt x="2476" y="133"/>
                </a:lnTo>
                <a:lnTo>
                  <a:pt x="2474" y="131"/>
                </a:lnTo>
                <a:lnTo>
                  <a:pt x="2474" y="133"/>
                </a:lnTo>
                <a:moveTo>
                  <a:pt x="2471" y="134"/>
                </a:moveTo>
                <a:lnTo>
                  <a:pt x="2470" y="135"/>
                </a:lnTo>
                <a:lnTo>
                  <a:pt x="2468" y="134"/>
                </a:lnTo>
                <a:lnTo>
                  <a:pt x="2470" y="134"/>
                </a:lnTo>
                <a:lnTo>
                  <a:pt x="2468" y="133"/>
                </a:lnTo>
                <a:lnTo>
                  <a:pt x="2470" y="133"/>
                </a:lnTo>
                <a:lnTo>
                  <a:pt x="2471" y="133"/>
                </a:lnTo>
                <a:lnTo>
                  <a:pt x="2473" y="133"/>
                </a:lnTo>
                <a:lnTo>
                  <a:pt x="2473" y="134"/>
                </a:lnTo>
                <a:lnTo>
                  <a:pt x="2471" y="134"/>
                </a:lnTo>
                <a:moveTo>
                  <a:pt x="1817" y="131"/>
                </a:moveTo>
                <a:lnTo>
                  <a:pt x="1817" y="133"/>
                </a:lnTo>
                <a:lnTo>
                  <a:pt x="1816" y="133"/>
                </a:lnTo>
                <a:lnTo>
                  <a:pt x="1816" y="131"/>
                </a:lnTo>
                <a:lnTo>
                  <a:pt x="1817" y="131"/>
                </a:lnTo>
                <a:moveTo>
                  <a:pt x="1869" y="149"/>
                </a:moveTo>
                <a:lnTo>
                  <a:pt x="1867" y="149"/>
                </a:lnTo>
                <a:lnTo>
                  <a:pt x="1869" y="147"/>
                </a:lnTo>
                <a:lnTo>
                  <a:pt x="1870" y="147"/>
                </a:lnTo>
                <a:lnTo>
                  <a:pt x="1870" y="149"/>
                </a:lnTo>
                <a:lnTo>
                  <a:pt x="1869" y="149"/>
                </a:lnTo>
                <a:moveTo>
                  <a:pt x="1849" y="105"/>
                </a:moveTo>
                <a:lnTo>
                  <a:pt x="1848" y="105"/>
                </a:lnTo>
                <a:lnTo>
                  <a:pt x="1848" y="103"/>
                </a:lnTo>
                <a:lnTo>
                  <a:pt x="1849" y="103"/>
                </a:lnTo>
                <a:lnTo>
                  <a:pt x="1849" y="105"/>
                </a:lnTo>
                <a:moveTo>
                  <a:pt x="1879" y="172"/>
                </a:moveTo>
                <a:lnTo>
                  <a:pt x="1880" y="172"/>
                </a:lnTo>
                <a:lnTo>
                  <a:pt x="1882" y="172"/>
                </a:lnTo>
                <a:lnTo>
                  <a:pt x="1883" y="172"/>
                </a:lnTo>
                <a:lnTo>
                  <a:pt x="1883" y="171"/>
                </a:lnTo>
                <a:lnTo>
                  <a:pt x="1883" y="169"/>
                </a:lnTo>
                <a:lnTo>
                  <a:pt x="1883" y="168"/>
                </a:lnTo>
                <a:lnTo>
                  <a:pt x="1885" y="168"/>
                </a:lnTo>
                <a:lnTo>
                  <a:pt x="1885" y="169"/>
                </a:lnTo>
                <a:lnTo>
                  <a:pt x="1886" y="169"/>
                </a:lnTo>
                <a:lnTo>
                  <a:pt x="1888" y="169"/>
                </a:lnTo>
                <a:lnTo>
                  <a:pt x="1888" y="168"/>
                </a:lnTo>
                <a:lnTo>
                  <a:pt x="1889" y="168"/>
                </a:lnTo>
                <a:lnTo>
                  <a:pt x="1889" y="166"/>
                </a:lnTo>
                <a:lnTo>
                  <a:pt x="1888" y="166"/>
                </a:lnTo>
                <a:lnTo>
                  <a:pt x="1888" y="165"/>
                </a:lnTo>
                <a:lnTo>
                  <a:pt x="1888" y="163"/>
                </a:lnTo>
                <a:lnTo>
                  <a:pt x="1886" y="165"/>
                </a:lnTo>
                <a:lnTo>
                  <a:pt x="1886" y="163"/>
                </a:lnTo>
                <a:lnTo>
                  <a:pt x="1885" y="163"/>
                </a:lnTo>
                <a:lnTo>
                  <a:pt x="1885" y="165"/>
                </a:lnTo>
                <a:lnTo>
                  <a:pt x="1883" y="165"/>
                </a:lnTo>
                <a:lnTo>
                  <a:pt x="1882" y="165"/>
                </a:lnTo>
                <a:lnTo>
                  <a:pt x="1880" y="165"/>
                </a:lnTo>
                <a:lnTo>
                  <a:pt x="1880" y="163"/>
                </a:lnTo>
                <a:lnTo>
                  <a:pt x="1879" y="163"/>
                </a:lnTo>
                <a:lnTo>
                  <a:pt x="1879" y="165"/>
                </a:lnTo>
                <a:lnTo>
                  <a:pt x="1877" y="165"/>
                </a:lnTo>
                <a:lnTo>
                  <a:pt x="1877" y="163"/>
                </a:lnTo>
                <a:lnTo>
                  <a:pt x="1879" y="163"/>
                </a:lnTo>
                <a:lnTo>
                  <a:pt x="1879" y="162"/>
                </a:lnTo>
                <a:lnTo>
                  <a:pt x="1882" y="162"/>
                </a:lnTo>
                <a:lnTo>
                  <a:pt x="1882" y="161"/>
                </a:lnTo>
                <a:lnTo>
                  <a:pt x="1880" y="161"/>
                </a:lnTo>
                <a:lnTo>
                  <a:pt x="1880" y="161"/>
                </a:lnTo>
                <a:lnTo>
                  <a:pt x="1879" y="161"/>
                </a:lnTo>
                <a:lnTo>
                  <a:pt x="1879" y="161"/>
                </a:lnTo>
                <a:lnTo>
                  <a:pt x="1877" y="161"/>
                </a:lnTo>
                <a:lnTo>
                  <a:pt x="1877" y="161"/>
                </a:lnTo>
                <a:lnTo>
                  <a:pt x="1876" y="161"/>
                </a:lnTo>
                <a:lnTo>
                  <a:pt x="1874" y="161"/>
                </a:lnTo>
                <a:lnTo>
                  <a:pt x="1874" y="162"/>
                </a:lnTo>
                <a:lnTo>
                  <a:pt x="1873" y="162"/>
                </a:lnTo>
                <a:lnTo>
                  <a:pt x="1871" y="162"/>
                </a:lnTo>
                <a:lnTo>
                  <a:pt x="1870" y="162"/>
                </a:lnTo>
                <a:lnTo>
                  <a:pt x="1869" y="162"/>
                </a:lnTo>
                <a:lnTo>
                  <a:pt x="1867" y="163"/>
                </a:lnTo>
                <a:lnTo>
                  <a:pt x="1867" y="162"/>
                </a:lnTo>
                <a:lnTo>
                  <a:pt x="1869" y="162"/>
                </a:lnTo>
                <a:lnTo>
                  <a:pt x="1873" y="161"/>
                </a:lnTo>
                <a:lnTo>
                  <a:pt x="1870" y="161"/>
                </a:lnTo>
                <a:lnTo>
                  <a:pt x="1871" y="161"/>
                </a:lnTo>
                <a:lnTo>
                  <a:pt x="1873" y="161"/>
                </a:lnTo>
                <a:lnTo>
                  <a:pt x="1876" y="161"/>
                </a:lnTo>
                <a:lnTo>
                  <a:pt x="1876" y="161"/>
                </a:lnTo>
                <a:lnTo>
                  <a:pt x="1877" y="161"/>
                </a:lnTo>
                <a:lnTo>
                  <a:pt x="1877" y="159"/>
                </a:lnTo>
                <a:lnTo>
                  <a:pt x="1879" y="159"/>
                </a:lnTo>
                <a:lnTo>
                  <a:pt x="1880" y="159"/>
                </a:lnTo>
                <a:lnTo>
                  <a:pt x="1880" y="158"/>
                </a:lnTo>
                <a:lnTo>
                  <a:pt x="1879" y="158"/>
                </a:lnTo>
                <a:lnTo>
                  <a:pt x="1879" y="156"/>
                </a:lnTo>
                <a:lnTo>
                  <a:pt x="1879" y="155"/>
                </a:lnTo>
                <a:lnTo>
                  <a:pt x="1877" y="155"/>
                </a:lnTo>
                <a:lnTo>
                  <a:pt x="1877" y="156"/>
                </a:lnTo>
                <a:lnTo>
                  <a:pt x="1876" y="158"/>
                </a:lnTo>
                <a:lnTo>
                  <a:pt x="1876" y="156"/>
                </a:lnTo>
                <a:lnTo>
                  <a:pt x="1874" y="156"/>
                </a:lnTo>
                <a:lnTo>
                  <a:pt x="1873" y="156"/>
                </a:lnTo>
                <a:lnTo>
                  <a:pt x="1871" y="158"/>
                </a:lnTo>
                <a:lnTo>
                  <a:pt x="1871" y="156"/>
                </a:lnTo>
                <a:lnTo>
                  <a:pt x="1870" y="156"/>
                </a:lnTo>
                <a:lnTo>
                  <a:pt x="1871" y="155"/>
                </a:lnTo>
                <a:lnTo>
                  <a:pt x="1871" y="156"/>
                </a:lnTo>
                <a:lnTo>
                  <a:pt x="1873" y="156"/>
                </a:lnTo>
                <a:lnTo>
                  <a:pt x="1874" y="155"/>
                </a:lnTo>
                <a:lnTo>
                  <a:pt x="1876" y="155"/>
                </a:lnTo>
                <a:lnTo>
                  <a:pt x="1876" y="153"/>
                </a:lnTo>
                <a:lnTo>
                  <a:pt x="1874" y="153"/>
                </a:lnTo>
                <a:lnTo>
                  <a:pt x="1873" y="155"/>
                </a:lnTo>
                <a:lnTo>
                  <a:pt x="1873" y="153"/>
                </a:lnTo>
                <a:lnTo>
                  <a:pt x="1871" y="153"/>
                </a:lnTo>
                <a:lnTo>
                  <a:pt x="1870" y="155"/>
                </a:lnTo>
                <a:lnTo>
                  <a:pt x="1869" y="155"/>
                </a:lnTo>
                <a:lnTo>
                  <a:pt x="1867" y="156"/>
                </a:lnTo>
                <a:lnTo>
                  <a:pt x="1867" y="155"/>
                </a:lnTo>
                <a:lnTo>
                  <a:pt x="1867" y="155"/>
                </a:lnTo>
                <a:lnTo>
                  <a:pt x="1867" y="153"/>
                </a:lnTo>
                <a:lnTo>
                  <a:pt x="1867" y="152"/>
                </a:lnTo>
                <a:lnTo>
                  <a:pt x="1867" y="150"/>
                </a:lnTo>
                <a:lnTo>
                  <a:pt x="1867" y="149"/>
                </a:lnTo>
                <a:lnTo>
                  <a:pt x="1867" y="149"/>
                </a:lnTo>
                <a:lnTo>
                  <a:pt x="1867" y="147"/>
                </a:lnTo>
                <a:lnTo>
                  <a:pt x="1867" y="147"/>
                </a:lnTo>
                <a:lnTo>
                  <a:pt x="1867" y="146"/>
                </a:lnTo>
                <a:lnTo>
                  <a:pt x="1867" y="146"/>
                </a:lnTo>
                <a:lnTo>
                  <a:pt x="1866" y="147"/>
                </a:lnTo>
                <a:lnTo>
                  <a:pt x="1866" y="146"/>
                </a:lnTo>
                <a:lnTo>
                  <a:pt x="1866" y="144"/>
                </a:lnTo>
                <a:lnTo>
                  <a:pt x="1867" y="144"/>
                </a:lnTo>
                <a:lnTo>
                  <a:pt x="1867" y="143"/>
                </a:lnTo>
                <a:lnTo>
                  <a:pt x="1867" y="144"/>
                </a:lnTo>
                <a:lnTo>
                  <a:pt x="1867" y="143"/>
                </a:lnTo>
                <a:lnTo>
                  <a:pt x="1869" y="143"/>
                </a:lnTo>
                <a:lnTo>
                  <a:pt x="1869" y="141"/>
                </a:lnTo>
                <a:lnTo>
                  <a:pt x="1870" y="141"/>
                </a:lnTo>
                <a:lnTo>
                  <a:pt x="1871" y="141"/>
                </a:lnTo>
                <a:lnTo>
                  <a:pt x="1870" y="140"/>
                </a:lnTo>
                <a:lnTo>
                  <a:pt x="1870" y="138"/>
                </a:lnTo>
                <a:lnTo>
                  <a:pt x="1869" y="137"/>
                </a:lnTo>
                <a:lnTo>
                  <a:pt x="1870" y="137"/>
                </a:lnTo>
                <a:lnTo>
                  <a:pt x="1871" y="137"/>
                </a:lnTo>
                <a:lnTo>
                  <a:pt x="1873" y="137"/>
                </a:lnTo>
                <a:lnTo>
                  <a:pt x="1873" y="138"/>
                </a:lnTo>
                <a:lnTo>
                  <a:pt x="1874" y="138"/>
                </a:lnTo>
                <a:lnTo>
                  <a:pt x="1876" y="140"/>
                </a:lnTo>
                <a:lnTo>
                  <a:pt x="1876" y="138"/>
                </a:lnTo>
                <a:lnTo>
                  <a:pt x="1877" y="138"/>
                </a:lnTo>
                <a:lnTo>
                  <a:pt x="1879" y="138"/>
                </a:lnTo>
                <a:lnTo>
                  <a:pt x="1880" y="140"/>
                </a:lnTo>
                <a:lnTo>
                  <a:pt x="1882" y="138"/>
                </a:lnTo>
                <a:lnTo>
                  <a:pt x="1883" y="138"/>
                </a:lnTo>
                <a:lnTo>
                  <a:pt x="1883" y="137"/>
                </a:lnTo>
                <a:lnTo>
                  <a:pt x="1882" y="135"/>
                </a:lnTo>
                <a:lnTo>
                  <a:pt x="1883" y="134"/>
                </a:lnTo>
                <a:lnTo>
                  <a:pt x="1882" y="134"/>
                </a:lnTo>
                <a:lnTo>
                  <a:pt x="1880" y="134"/>
                </a:lnTo>
                <a:lnTo>
                  <a:pt x="1880" y="135"/>
                </a:lnTo>
                <a:lnTo>
                  <a:pt x="1879" y="134"/>
                </a:lnTo>
                <a:lnTo>
                  <a:pt x="1879" y="135"/>
                </a:lnTo>
                <a:lnTo>
                  <a:pt x="1877" y="135"/>
                </a:lnTo>
                <a:lnTo>
                  <a:pt x="1876" y="135"/>
                </a:lnTo>
                <a:lnTo>
                  <a:pt x="1874" y="134"/>
                </a:lnTo>
                <a:lnTo>
                  <a:pt x="1876" y="134"/>
                </a:lnTo>
                <a:lnTo>
                  <a:pt x="1877" y="135"/>
                </a:lnTo>
                <a:lnTo>
                  <a:pt x="1879" y="134"/>
                </a:lnTo>
                <a:lnTo>
                  <a:pt x="1877" y="134"/>
                </a:lnTo>
                <a:lnTo>
                  <a:pt x="1877" y="133"/>
                </a:lnTo>
                <a:lnTo>
                  <a:pt x="1879" y="133"/>
                </a:lnTo>
                <a:lnTo>
                  <a:pt x="1880" y="133"/>
                </a:lnTo>
                <a:lnTo>
                  <a:pt x="1883" y="133"/>
                </a:lnTo>
                <a:lnTo>
                  <a:pt x="1885" y="133"/>
                </a:lnTo>
                <a:lnTo>
                  <a:pt x="1886" y="133"/>
                </a:lnTo>
                <a:lnTo>
                  <a:pt x="1888" y="133"/>
                </a:lnTo>
                <a:lnTo>
                  <a:pt x="1888" y="131"/>
                </a:lnTo>
                <a:lnTo>
                  <a:pt x="1889" y="130"/>
                </a:lnTo>
                <a:lnTo>
                  <a:pt x="1889" y="128"/>
                </a:lnTo>
                <a:lnTo>
                  <a:pt x="1889" y="127"/>
                </a:lnTo>
                <a:lnTo>
                  <a:pt x="1889" y="125"/>
                </a:lnTo>
                <a:lnTo>
                  <a:pt x="1888" y="125"/>
                </a:lnTo>
                <a:lnTo>
                  <a:pt x="1888" y="127"/>
                </a:lnTo>
                <a:lnTo>
                  <a:pt x="1886" y="127"/>
                </a:lnTo>
                <a:lnTo>
                  <a:pt x="1885" y="127"/>
                </a:lnTo>
                <a:lnTo>
                  <a:pt x="1885" y="128"/>
                </a:lnTo>
                <a:lnTo>
                  <a:pt x="1883" y="128"/>
                </a:lnTo>
                <a:lnTo>
                  <a:pt x="1882" y="128"/>
                </a:lnTo>
                <a:lnTo>
                  <a:pt x="1882" y="127"/>
                </a:lnTo>
                <a:lnTo>
                  <a:pt x="1883" y="125"/>
                </a:lnTo>
                <a:lnTo>
                  <a:pt x="1885" y="125"/>
                </a:lnTo>
                <a:lnTo>
                  <a:pt x="1886" y="125"/>
                </a:lnTo>
                <a:lnTo>
                  <a:pt x="1888" y="125"/>
                </a:lnTo>
                <a:lnTo>
                  <a:pt x="1888" y="124"/>
                </a:lnTo>
                <a:lnTo>
                  <a:pt x="1889" y="124"/>
                </a:lnTo>
                <a:lnTo>
                  <a:pt x="1891" y="124"/>
                </a:lnTo>
                <a:lnTo>
                  <a:pt x="1891" y="124"/>
                </a:lnTo>
                <a:lnTo>
                  <a:pt x="1889" y="124"/>
                </a:lnTo>
                <a:lnTo>
                  <a:pt x="1888" y="122"/>
                </a:lnTo>
                <a:lnTo>
                  <a:pt x="1886" y="122"/>
                </a:lnTo>
                <a:lnTo>
                  <a:pt x="1885" y="122"/>
                </a:lnTo>
                <a:lnTo>
                  <a:pt x="1883" y="122"/>
                </a:lnTo>
                <a:lnTo>
                  <a:pt x="1885" y="121"/>
                </a:lnTo>
                <a:lnTo>
                  <a:pt x="1880" y="122"/>
                </a:lnTo>
                <a:lnTo>
                  <a:pt x="1879" y="122"/>
                </a:lnTo>
                <a:lnTo>
                  <a:pt x="1877" y="122"/>
                </a:lnTo>
                <a:lnTo>
                  <a:pt x="1877" y="121"/>
                </a:lnTo>
                <a:lnTo>
                  <a:pt x="1879" y="121"/>
                </a:lnTo>
                <a:lnTo>
                  <a:pt x="1880" y="121"/>
                </a:lnTo>
                <a:lnTo>
                  <a:pt x="1882" y="119"/>
                </a:lnTo>
                <a:lnTo>
                  <a:pt x="1882" y="118"/>
                </a:lnTo>
                <a:lnTo>
                  <a:pt x="1880" y="119"/>
                </a:lnTo>
                <a:lnTo>
                  <a:pt x="1879" y="119"/>
                </a:lnTo>
                <a:lnTo>
                  <a:pt x="1877" y="119"/>
                </a:lnTo>
                <a:lnTo>
                  <a:pt x="1877" y="118"/>
                </a:lnTo>
                <a:lnTo>
                  <a:pt x="1879" y="118"/>
                </a:lnTo>
                <a:lnTo>
                  <a:pt x="1880" y="118"/>
                </a:lnTo>
                <a:lnTo>
                  <a:pt x="1880" y="116"/>
                </a:lnTo>
                <a:lnTo>
                  <a:pt x="1882" y="116"/>
                </a:lnTo>
                <a:lnTo>
                  <a:pt x="1883" y="115"/>
                </a:lnTo>
                <a:lnTo>
                  <a:pt x="1883" y="113"/>
                </a:lnTo>
                <a:lnTo>
                  <a:pt x="1882" y="113"/>
                </a:lnTo>
                <a:lnTo>
                  <a:pt x="1880" y="112"/>
                </a:lnTo>
                <a:lnTo>
                  <a:pt x="1879" y="112"/>
                </a:lnTo>
                <a:lnTo>
                  <a:pt x="1877" y="112"/>
                </a:lnTo>
                <a:lnTo>
                  <a:pt x="1877" y="113"/>
                </a:lnTo>
                <a:lnTo>
                  <a:pt x="1876" y="113"/>
                </a:lnTo>
                <a:lnTo>
                  <a:pt x="1877" y="112"/>
                </a:lnTo>
                <a:lnTo>
                  <a:pt x="1876" y="112"/>
                </a:lnTo>
                <a:lnTo>
                  <a:pt x="1874" y="112"/>
                </a:lnTo>
                <a:lnTo>
                  <a:pt x="1874" y="113"/>
                </a:lnTo>
                <a:lnTo>
                  <a:pt x="1874" y="115"/>
                </a:lnTo>
                <a:lnTo>
                  <a:pt x="1873" y="115"/>
                </a:lnTo>
                <a:lnTo>
                  <a:pt x="1873" y="113"/>
                </a:lnTo>
                <a:lnTo>
                  <a:pt x="1871" y="115"/>
                </a:lnTo>
                <a:lnTo>
                  <a:pt x="1870" y="116"/>
                </a:lnTo>
                <a:lnTo>
                  <a:pt x="1869" y="116"/>
                </a:lnTo>
                <a:lnTo>
                  <a:pt x="1869" y="115"/>
                </a:lnTo>
                <a:lnTo>
                  <a:pt x="1869" y="113"/>
                </a:lnTo>
                <a:lnTo>
                  <a:pt x="1869" y="112"/>
                </a:lnTo>
                <a:lnTo>
                  <a:pt x="1867" y="112"/>
                </a:lnTo>
                <a:lnTo>
                  <a:pt x="1867" y="113"/>
                </a:lnTo>
                <a:lnTo>
                  <a:pt x="1867" y="115"/>
                </a:lnTo>
                <a:lnTo>
                  <a:pt x="1867" y="115"/>
                </a:lnTo>
                <a:lnTo>
                  <a:pt x="1866" y="115"/>
                </a:lnTo>
                <a:lnTo>
                  <a:pt x="1866" y="116"/>
                </a:lnTo>
                <a:lnTo>
                  <a:pt x="1864" y="116"/>
                </a:lnTo>
                <a:lnTo>
                  <a:pt x="1864" y="115"/>
                </a:lnTo>
                <a:lnTo>
                  <a:pt x="1866" y="115"/>
                </a:lnTo>
                <a:lnTo>
                  <a:pt x="1867" y="113"/>
                </a:lnTo>
                <a:lnTo>
                  <a:pt x="1867" y="112"/>
                </a:lnTo>
                <a:lnTo>
                  <a:pt x="1867" y="112"/>
                </a:lnTo>
                <a:lnTo>
                  <a:pt x="1866" y="113"/>
                </a:lnTo>
                <a:lnTo>
                  <a:pt x="1864" y="113"/>
                </a:lnTo>
                <a:lnTo>
                  <a:pt x="1866" y="112"/>
                </a:lnTo>
                <a:lnTo>
                  <a:pt x="1866" y="110"/>
                </a:lnTo>
                <a:lnTo>
                  <a:pt x="1867" y="110"/>
                </a:lnTo>
                <a:lnTo>
                  <a:pt x="1867" y="110"/>
                </a:lnTo>
                <a:lnTo>
                  <a:pt x="1869" y="110"/>
                </a:lnTo>
                <a:lnTo>
                  <a:pt x="1869" y="112"/>
                </a:lnTo>
                <a:lnTo>
                  <a:pt x="1870" y="112"/>
                </a:lnTo>
                <a:lnTo>
                  <a:pt x="1870" y="110"/>
                </a:lnTo>
                <a:lnTo>
                  <a:pt x="1871" y="110"/>
                </a:lnTo>
                <a:lnTo>
                  <a:pt x="1871" y="109"/>
                </a:lnTo>
                <a:lnTo>
                  <a:pt x="1873" y="109"/>
                </a:lnTo>
                <a:lnTo>
                  <a:pt x="1874" y="108"/>
                </a:lnTo>
                <a:lnTo>
                  <a:pt x="1873" y="108"/>
                </a:lnTo>
                <a:lnTo>
                  <a:pt x="1871" y="108"/>
                </a:lnTo>
                <a:lnTo>
                  <a:pt x="1871" y="106"/>
                </a:lnTo>
                <a:lnTo>
                  <a:pt x="1873" y="106"/>
                </a:lnTo>
                <a:lnTo>
                  <a:pt x="1873" y="105"/>
                </a:lnTo>
                <a:lnTo>
                  <a:pt x="1874" y="105"/>
                </a:lnTo>
                <a:lnTo>
                  <a:pt x="1874" y="103"/>
                </a:lnTo>
                <a:lnTo>
                  <a:pt x="1876" y="103"/>
                </a:lnTo>
                <a:lnTo>
                  <a:pt x="1874" y="102"/>
                </a:lnTo>
                <a:lnTo>
                  <a:pt x="1873" y="102"/>
                </a:lnTo>
                <a:lnTo>
                  <a:pt x="1871" y="102"/>
                </a:lnTo>
                <a:lnTo>
                  <a:pt x="1870" y="103"/>
                </a:lnTo>
                <a:lnTo>
                  <a:pt x="1870" y="102"/>
                </a:lnTo>
                <a:lnTo>
                  <a:pt x="1869" y="102"/>
                </a:lnTo>
                <a:lnTo>
                  <a:pt x="1869" y="100"/>
                </a:lnTo>
                <a:lnTo>
                  <a:pt x="1867" y="100"/>
                </a:lnTo>
                <a:lnTo>
                  <a:pt x="1866" y="100"/>
                </a:lnTo>
                <a:lnTo>
                  <a:pt x="1864" y="100"/>
                </a:lnTo>
                <a:lnTo>
                  <a:pt x="1863" y="100"/>
                </a:lnTo>
                <a:lnTo>
                  <a:pt x="1861" y="100"/>
                </a:lnTo>
                <a:lnTo>
                  <a:pt x="1858" y="102"/>
                </a:lnTo>
                <a:lnTo>
                  <a:pt x="1857" y="102"/>
                </a:lnTo>
                <a:lnTo>
                  <a:pt x="1855" y="103"/>
                </a:lnTo>
                <a:lnTo>
                  <a:pt x="1854" y="103"/>
                </a:lnTo>
                <a:lnTo>
                  <a:pt x="1855" y="105"/>
                </a:lnTo>
                <a:lnTo>
                  <a:pt x="1857" y="105"/>
                </a:lnTo>
                <a:lnTo>
                  <a:pt x="1857" y="106"/>
                </a:lnTo>
                <a:lnTo>
                  <a:pt x="1855" y="106"/>
                </a:lnTo>
                <a:lnTo>
                  <a:pt x="1855" y="105"/>
                </a:lnTo>
                <a:lnTo>
                  <a:pt x="1854" y="105"/>
                </a:lnTo>
                <a:lnTo>
                  <a:pt x="1852" y="105"/>
                </a:lnTo>
                <a:lnTo>
                  <a:pt x="1851" y="106"/>
                </a:lnTo>
                <a:lnTo>
                  <a:pt x="1851" y="105"/>
                </a:lnTo>
                <a:lnTo>
                  <a:pt x="1849" y="105"/>
                </a:lnTo>
                <a:lnTo>
                  <a:pt x="1849" y="106"/>
                </a:lnTo>
                <a:lnTo>
                  <a:pt x="1849" y="108"/>
                </a:lnTo>
                <a:lnTo>
                  <a:pt x="1848" y="108"/>
                </a:ln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lnTo>
                  <a:pt x="1846" y="109"/>
                </a:lnTo>
                <a:lnTo>
                  <a:pt x="1848" y="108"/>
                </a:lnTo>
                <a:lnTo>
                  <a:pt x="1848" y="106"/>
                </a:lnTo>
                <a:lnTo>
                  <a:pt x="1848" y="105"/>
                </a:lnTo>
                <a:lnTo>
                  <a:pt x="1846" y="105"/>
                </a:lnTo>
                <a:lnTo>
                  <a:pt x="1846" y="103"/>
                </a:lnTo>
                <a:lnTo>
                  <a:pt x="1845" y="103"/>
                </a:lnTo>
                <a:lnTo>
                  <a:pt x="1844" y="103"/>
                </a:lnTo>
                <a:lnTo>
                  <a:pt x="1842" y="105"/>
                </a:lnTo>
                <a:lnTo>
                  <a:pt x="1841" y="105"/>
                </a:lnTo>
                <a:lnTo>
                  <a:pt x="1841" y="103"/>
                </a:lnTo>
                <a:lnTo>
                  <a:pt x="1839" y="103"/>
                </a:lnTo>
                <a:lnTo>
                  <a:pt x="1842" y="102"/>
                </a:lnTo>
                <a:lnTo>
                  <a:pt x="1844" y="102"/>
                </a:lnTo>
                <a:lnTo>
                  <a:pt x="1845" y="102"/>
                </a:lnTo>
                <a:lnTo>
                  <a:pt x="1846" y="100"/>
                </a:lnTo>
                <a:lnTo>
                  <a:pt x="1848" y="100"/>
                </a:lnTo>
                <a:lnTo>
                  <a:pt x="1849" y="100"/>
                </a:lnTo>
                <a:lnTo>
                  <a:pt x="1849" y="99"/>
                </a:lnTo>
                <a:lnTo>
                  <a:pt x="1849" y="97"/>
                </a:lnTo>
                <a:lnTo>
                  <a:pt x="1851" y="97"/>
                </a:lnTo>
                <a:lnTo>
                  <a:pt x="1852" y="97"/>
                </a:lnTo>
                <a:lnTo>
                  <a:pt x="1854" y="96"/>
                </a:lnTo>
                <a:lnTo>
                  <a:pt x="1855" y="96"/>
                </a:lnTo>
                <a:lnTo>
                  <a:pt x="1852" y="94"/>
                </a:lnTo>
                <a:lnTo>
                  <a:pt x="1854" y="94"/>
                </a:lnTo>
                <a:lnTo>
                  <a:pt x="1854" y="93"/>
                </a:lnTo>
                <a:lnTo>
                  <a:pt x="1855" y="93"/>
                </a:lnTo>
                <a:lnTo>
                  <a:pt x="1857" y="93"/>
                </a:lnTo>
                <a:lnTo>
                  <a:pt x="1857" y="91"/>
                </a:lnTo>
                <a:lnTo>
                  <a:pt x="1858" y="91"/>
                </a:lnTo>
                <a:lnTo>
                  <a:pt x="1858" y="90"/>
                </a:lnTo>
                <a:lnTo>
                  <a:pt x="1857" y="88"/>
                </a:lnTo>
                <a:lnTo>
                  <a:pt x="1854" y="88"/>
                </a:lnTo>
                <a:lnTo>
                  <a:pt x="1852" y="88"/>
                </a:lnTo>
                <a:lnTo>
                  <a:pt x="1851" y="90"/>
                </a:lnTo>
                <a:lnTo>
                  <a:pt x="1849" y="90"/>
                </a:lnTo>
                <a:lnTo>
                  <a:pt x="1848" y="90"/>
                </a:lnTo>
                <a:lnTo>
                  <a:pt x="1846" y="90"/>
                </a:lnTo>
                <a:lnTo>
                  <a:pt x="1845" y="90"/>
                </a:lnTo>
                <a:lnTo>
                  <a:pt x="1844" y="90"/>
                </a:lnTo>
                <a:lnTo>
                  <a:pt x="1841" y="91"/>
                </a:lnTo>
                <a:lnTo>
                  <a:pt x="1841" y="93"/>
                </a:lnTo>
                <a:lnTo>
                  <a:pt x="1838" y="91"/>
                </a:lnTo>
                <a:lnTo>
                  <a:pt x="1835" y="93"/>
                </a:lnTo>
                <a:lnTo>
                  <a:pt x="1833" y="93"/>
                </a:lnTo>
                <a:lnTo>
                  <a:pt x="1833" y="94"/>
                </a:lnTo>
                <a:lnTo>
                  <a:pt x="1832" y="94"/>
                </a:lnTo>
                <a:lnTo>
                  <a:pt x="1832" y="93"/>
                </a:lnTo>
                <a:lnTo>
                  <a:pt x="1830" y="93"/>
                </a:lnTo>
                <a:lnTo>
                  <a:pt x="1830" y="94"/>
                </a:lnTo>
                <a:lnTo>
                  <a:pt x="1829" y="94"/>
                </a:lnTo>
                <a:lnTo>
                  <a:pt x="1830" y="96"/>
                </a:lnTo>
                <a:lnTo>
                  <a:pt x="1832" y="96"/>
                </a:lnTo>
                <a:lnTo>
                  <a:pt x="1832" y="96"/>
                </a:lnTo>
                <a:lnTo>
                  <a:pt x="1832" y="97"/>
                </a:lnTo>
                <a:lnTo>
                  <a:pt x="1832" y="97"/>
                </a:lnTo>
                <a:lnTo>
                  <a:pt x="1830" y="96"/>
                </a:lnTo>
                <a:lnTo>
                  <a:pt x="1829" y="96"/>
                </a:lnTo>
                <a:lnTo>
                  <a:pt x="1827" y="96"/>
                </a:lnTo>
                <a:lnTo>
                  <a:pt x="1826" y="96"/>
                </a:lnTo>
                <a:lnTo>
                  <a:pt x="1824" y="96"/>
                </a:lnTo>
                <a:lnTo>
                  <a:pt x="1823" y="97"/>
                </a:lnTo>
                <a:lnTo>
                  <a:pt x="1824" y="97"/>
                </a:lnTo>
                <a:lnTo>
                  <a:pt x="1824" y="99"/>
                </a:lnTo>
                <a:lnTo>
                  <a:pt x="1823" y="99"/>
                </a:lnTo>
                <a:lnTo>
                  <a:pt x="1823" y="97"/>
                </a:lnTo>
                <a:lnTo>
                  <a:pt x="1821" y="97"/>
                </a:lnTo>
                <a:lnTo>
                  <a:pt x="1820" y="97"/>
                </a:lnTo>
                <a:lnTo>
                  <a:pt x="1819" y="99"/>
                </a:lnTo>
                <a:lnTo>
                  <a:pt x="1817" y="99"/>
                </a:lnTo>
                <a:lnTo>
                  <a:pt x="1816" y="99"/>
                </a:lnTo>
                <a:lnTo>
                  <a:pt x="1816" y="100"/>
                </a:lnTo>
                <a:lnTo>
                  <a:pt x="1814" y="100"/>
                </a:lnTo>
                <a:lnTo>
                  <a:pt x="1814" y="102"/>
                </a:lnTo>
                <a:lnTo>
                  <a:pt x="1813" y="102"/>
                </a:lnTo>
                <a:lnTo>
                  <a:pt x="1811" y="102"/>
                </a:lnTo>
                <a:lnTo>
                  <a:pt x="1811" y="103"/>
                </a:lnTo>
                <a:lnTo>
                  <a:pt x="1813" y="103"/>
                </a:lnTo>
                <a:lnTo>
                  <a:pt x="1814" y="103"/>
                </a:lnTo>
                <a:lnTo>
                  <a:pt x="1814" y="105"/>
                </a:lnTo>
                <a:lnTo>
                  <a:pt x="1813" y="105"/>
                </a:lnTo>
                <a:lnTo>
                  <a:pt x="1811" y="105"/>
                </a:lnTo>
                <a:lnTo>
                  <a:pt x="1811" y="106"/>
                </a:lnTo>
                <a:lnTo>
                  <a:pt x="1810" y="106"/>
                </a:lnTo>
                <a:lnTo>
                  <a:pt x="1810" y="105"/>
                </a:lnTo>
                <a:lnTo>
                  <a:pt x="1808" y="106"/>
                </a:lnTo>
                <a:lnTo>
                  <a:pt x="1808" y="105"/>
                </a:lnTo>
                <a:lnTo>
                  <a:pt x="1807" y="105"/>
                </a:lnTo>
                <a:lnTo>
                  <a:pt x="1807" y="106"/>
                </a:lnTo>
                <a:lnTo>
                  <a:pt x="1805" y="106"/>
                </a:lnTo>
                <a:lnTo>
                  <a:pt x="1804" y="106"/>
                </a:lnTo>
                <a:lnTo>
                  <a:pt x="1804" y="108"/>
                </a:lnTo>
                <a:lnTo>
                  <a:pt x="1802" y="108"/>
                </a:lnTo>
                <a:lnTo>
                  <a:pt x="1801" y="108"/>
                </a:lnTo>
                <a:lnTo>
                  <a:pt x="1799" y="108"/>
                </a:lnTo>
                <a:lnTo>
                  <a:pt x="1798" y="109"/>
                </a:lnTo>
                <a:lnTo>
                  <a:pt x="1799" y="109"/>
                </a:lnTo>
                <a:lnTo>
                  <a:pt x="1799" y="110"/>
                </a:lnTo>
                <a:lnTo>
                  <a:pt x="1798" y="110"/>
                </a:lnTo>
                <a:lnTo>
                  <a:pt x="1796" y="112"/>
                </a:lnTo>
                <a:lnTo>
                  <a:pt x="1799" y="112"/>
                </a:lnTo>
                <a:lnTo>
                  <a:pt x="1799" y="113"/>
                </a:lnTo>
                <a:lnTo>
                  <a:pt x="1798" y="113"/>
                </a:lnTo>
                <a:lnTo>
                  <a:pt x="1798" y="115"/>
                </a:lnTo>
                <a:lnTo>
                  <a:pt x="1796" y="115"/>
                </a:lnTo>
                <a:lnTo>
                  <a:pt x="1795" y="115"/>
                </a:lnTo>
                <a:lnTo>
                  <a:pt x="1795" y="116"/>
                </a:lnTo>
                <a:lnTo>
                  <a:pt x="1795" y="115"/>
                </a:lnTo>
                <a:lnTo>
                  <a:pt x="1795" y="113"/>
                </a:lnTo>
                <a:lnTo>
                  <a:pt x="1794" y="113"/>
                </a:lnTo>
                <a:lnTo>
                  <a:pt x="1795" y="112"/>
                </a:lnTo>
                <a:lnTo>
                  <a:pt x="1795" y="110"/>
                </a:lnTo>
                <a:lnTo>
                  <a:pt x="1795" y="109"/>
                </a:lnTo>
                <a:lnTo>
                  <a:pt x="1796" y="109"/>
                </a:lnTo>
                <a:lnTo>
                  <a:pt x="1796" y="108"/>
                </a:lnTo>
                <a:lnTo>
                  <a:pt x="1798" y="108"/>
                </a:lnTo>
                <a:lnTo>
                  <a:pt x="1798" y="106"/>
                </a:lnTo>
                <a:lnTo>
                  <a:pt x="1799" y="106"/>
                </a:lnTo>
                <a:lnTo>
                  <a:pt x="1801" y="106"/>
                </a:lnTo>
                <a:lnTo>
                  <a:pt x="1801" y="105"/>
                </a:lnTo>
                <a:lnTo>
                  <a:pt x="1802" y="105"/>
                </a:lnTo>
                <a:lnTo>
                  <a:pt x="1804" y="105"/>
                </a:lnTo>
                <a:lnTo>
                  <a:pt x="1805" y="103"/>
                </a:lnTo>
                <a:lnTo>
                  <a:pt x="1807" y="103"/>
                </a:lnTo>
                <a:lnTo>
                  <a:pt x="1807" y="102"/>
                </a:lnTo>
                <a:lnTo>
                  <a:pt x="1807" y="100"/>
                </a:lnTo>
                <a:lnTo>
                  <a:pt x="1808" y="100"/>
                </a:lnTo>
                <a:lnTo>
                  <a:pt x="1810" y="100"/>
                </a:lnTo>
                <a:lnTo>
                  <a:pt x="1810" y="99"/>
                </a:lnTo>
                <a:lnTo>
                  <a:pt x="1811" y="99"/>
                </a:lnTo>
                <a:lnTo>
                  <a:pt x="1813" y="99"/>
                </a:lnTo>
                <a:lnTo>
                  <a:pt x="1814" y="97"/>
                </a:lnTo>
                <a:lnTo>
                  <a:pt x="1816" y="97"/>
                </a:lnTo>
                <a:lnTo>
                  <a:pt x="1817" y="97"/>
                </a:lnTo>
                <a:lnTo>
                  <a:pt x="1817" y="96"/>
                </a:lnTo>
                <a:lnTo>
                  <a:pt x="1819" y="96"/>
                </a:lnTo>
                <a:lnTo>
                  <a:pt x="1820" y="96"/>
                </a:lnTo>
                <a:lnTo>
                  <a:pt x="1823" y="94"/>
                </a:lnTo>
                <a:lnTo>
                  <a:pt x="1824" y="94"/>
                </a:lnTo>
                <a:lnTo>
                  <a:pt x="1829" y="93"/>
                </a:lnTo>
                <a:lnTo>
                  <a:pt x="1830" y="91"/>
                </a:lnTo>
                <a:lnTo>
                  <a:pt x="1832" y="91"/>
                </a:lnTo>
                <a:lnTo>
                  <a:pt x="1832" y="91"/>
                </a:lnTo>
                <a:lnTo>
                  <a:pt x="1835" y="90"/>
                </a:lnTo>
                <a:lnTo>
                  <a:pt x="1838" y="90"/>
                </a:lnTo>
                <a:lnTo>
                  <a:pt x="1839" y="90"/>
                </a:lnTo>
                <a:lnTo>
                  <a:pt x="1839" y="88"/>
                </a:lnTo>
                <a:lnTo>
                  <a:pt x="1836" y="88"/>
                </a:lnTo>
                <a:lnTo>
                  <a:pt x="1835" y="88"/>
                </a:lnTo>
                <a:lnTo>
                  <a:pt x="1832" y="88"/>
                </a:lnTo>
                <a:lnTo>
                  <a:pt x="1832" y="88"/>
                </a:lnTo>
                <a:lnTo>
                  <a:pt x="1830" y="88"/>
                </a:lnTo>
                <a:lnTo>
                  <a:pt x="1829" y="88"/>
                </a:lnTo>
                <a:lnTo>
                  <a:pt x="1826" y="88"/>
                </a:lnTo>
                <a:lnTo>
                  <a:pt x="1824" y="88"/>
                </a:lnTo>
                <a:lnTo>
                  <a:pt x="1823" y="90"/>
                </a:lnTo>
                <a:lnTo>
                  <a:pt x="1821" y="90"/>
                </a:lnTo>
                <a:lnTo>
                  <a:pt x="1820" y="90"/>
                </a:lnTo>
                <a:lnTo>
                  <a:pt x="1814" y="91"/>
                </a:lnTo>
                <a:lnTo>
                  <a:pt x="1813" y="91"/>
                </a:lnTo>
                <a:lnTo>
                  <a:pt x="1811" y="93"/>
                </a:lnTo>
                <a:lnTo>
                  <a:pt x="1810" y="93"/>
                </a:lnTo>
                <a:lnTo>
                  <a:pt x="1808" y="93"/>
                </a:lnTo>
                <a:lnTo>
                  <a:pt x="1807" y="93"/>
                </a:lnTo>
                <a:lnTo>
                  <a:pt x="1808" y="94"/>
                </a:lnTo>
                <a:lnTo>
                  <a:pt x="1807" y="94"/>
                </a:lnTo>
                <a:lnTo>
                  <a:pt x="1805" y="94"/>
                </a:lnTo>
                <a:lnTo>
                  <a:pt x="1804" y="94"/>
                </a:lnTo>
                <a:lnTo>
                  <a:pt x="1802" y="94"/>
                </a:lnTo>
                <a:lnTo>
                  <a:pt x="1802" y="96"/>
                </a:lnTo>
                <a:lnTo>
                  <a:pt x="1801" y="96"/>
                </a:lnTo>
                <a:lnTo>
                  <a:pt x="1799" y="96"/>
                </a:lnTo>
                <a:lnTo>
                  <a:pt x="1798" y="96"/>
                </a:lnTo>
                <a:lnTo>
                  <a:pt x="1798" y="97"/>
                </a:lnTo>
                <a:lnTo>
                  <a:pt x="1796" y="97"/>
                </a:lnTo>
                <a:lnTo>
                  <a:pt x="1795" y="99"/>
                </a:lnTo>
                <a:lnTo>
                  <a:pt x="1795" y="99"/>
                </a:lnTo>
                <a:lnTo>
                  <a:pt x="1795" y="100"/>
                </a:lnTo>
                <a:lnTo>
                  <a:pt x="1794" y="100"/>
                </a:lnTo>
                <a:lnTo>
                  <a:pt x="1794" y="99"/>
                </a:lnTo>
                <a:lnTo>
                  <a:pt x="1792" y="99"/>
                </a:lnTo>
                <a:lnTo>
                  <a:pt x="1792" y="100"/>
                </a:lnTo>
                <a:lnTo>
                  <a:pt x="1791" y="100"/>
                </a:lnTo>
                <a:lnTo>
                  <a:pt x="1791" y="102"/>
                </a:lnTo>
                <a:lnTo>
                  <a:pt x="1789" y="102"/>
                </a:lnTo>
                <a:lnTo>
                  <a:pt x="1788" y="102"/>
                </a:lnTo>
                <a:lnTo>
                  <a:pt x="1786" y="102"/>
                </a:lnTo>
                <a:lnTo>
                  <a:pt x="1786" y="103"/>
                </a:lnTo>
                <a:lnTo>
                  <a:pt x="1785" y="103"/>
                </a:lnTo>
                <a:lnTo>
                  <a:pt x="1783" y="103"/>
                </a:lnTo>
                <a:lnTo>
                  <a:pt x="1782" y="105"/>
                </a:lnTo>
                <a:lnTo>
                  <a:pt x="1780" y="105"/>
                </a:lnTo>
                <a:lnTo>
                  <a:pt x="1779" y="105"/>
                </a:lnTo>
                <a:lnTo>
                  <a:pt x="1779" y="106"/>
                </a:lnTo>
                <a:lnTo>
                  <a:pt x="1779" y="108"/>
                </a:lnTo>
                <a:lnTo>
                  <a:pt x="1777" y="108"/>
                </a:lnTo>
                <a:lnTo>
                  <a:pt x="1777" y="106"/>
                </a:lnTo>
                <a:lnTo>
                  <a:pt x="1774" y="108"/>
                </a:lnTo>
                <a:lnTo>
                  <a:pt x="1773" y="108"/>
                </a:lnTo>
                <a:lnTo>
                  <a:pt x="1773" y="109"/>
                </a:lnTo>
                <a:lnTo>
                  <a:pt x="1771" y="109"/>
                </a:lnTo>
                <a:lnTo>
                  <a:pt x="1771" y="110"/>
                </a:lnTo>
                <a:lnTo>
                  <a:pt x="1770" y="110"/>
                </a:lnTo>
                <a:lnTo>
                  <a:pt x="1769" y="110"/>
                </a:lnTo>
                <a:lnTo>
                  <a:pt x="1769" y="112"/>
                </a:lnTo>
                <a:lnTo>
                  <a:pt x="1767" y="112"/>
                </a:lnTo>
                <a:lnTo>
                  <a:pt x="1766" y="112"/>
                </a:lnTo>
                <a:lnTo>
                  <a:pt x="1764" y="113"/>
                </a:lnTo>
                <a:lnTo>
                  <a:pt x="1763" y="113"/>
                </a:lnTo>
                <a:lnTo>
                  <a:pt x="1763" y="115"/>
                </a:lnTo>
                <a:lnTo>
                  <a:pt x="1761" y="115"/>
                </a:lnTo>
                <a:lnTo>
                  <a:pt x="1761" y="116"/>
                </a:lnTo>
                <a:lnTo>
                  <a:pt x="1763" y="116"/>
                </a:lnTo>
                <a:lnTo>
                  <a:pt x="1766" y="116"/>
                </a:lnTo>
                <a:lnTo>
                  <a:pt x="1767" y="116"/>
                </a:lnTo>
                <a:lnTo>
                  <a:pt x="1769" y="116"/>
                </a:lnTo>
                <a:lnTo>
                  <a:pt x="1770" y="116"/>
                </a:lnTo>
                <a:lnTo>
                  <a:pt x="1771" y="116"/>
                </a:lnTo>
                <a:lnTo>
                  <a:pt x="1773" y="116"/>
                </a:lnTo>
                <a:lnTo>
                  <a:pt x="1771" y="118"/>
                </a:lnTo>
                <a:lnTo>
                  <a:pt x="1771" y="119"/>
                </a:lnTo>
                <a:lnTo>
                  <a:pt x="1770" y="119"/>
                </a:lnTo>
                <a:lnTo>
                  <a:pt x="1769" y="119"/>
                </a:lnTo>
                <a:lnTo>
                  <a:pt x="1767" y="119"/>
                </a:lnTo>
                <a:lnTo>
                  <a:pt x="1766" y="121"/>
                </a:lnTo>
                <a:lnTo>
                  <a:pt x="1764" y="119"/>
                </a:lnTo>
                <a:lnTo>
                  <a:pt x="1763" y="119"/>
                </a:lnTo>
                <a:lnTo>
                  <a:pt x="1761" y="119"/>
                </a:lnTo>
                <a:lnTo>
                  <a:pt x="1760" y="119"/>
                </a:lnTo>
                <a:lnTo>
                  <a:pt x="1760" y="118"/>
                </a:lnTo>
                <a:lnTo>
                  <a:pt x="1760" y="118"/>
                </a:lnTo>
                <a:lnTo>
                  <a:pt x="1760" y="119"/>
                </a:lnTo>
                <a:lnTo>
                  <a:pt x="1758" y="121"/>
                </a:lnTo>
                <a:lnTo>
                  <a:pt x="1757" y="121"/>
                </a:lnTo>
                <a:lnTo>
                  <a:pt x="1755" y="121"/>
                </a:lnTo>
                <a:lnTo>
                  <a:pt x="1755" y="122"/>
                </a:lnTo>
                <a:lnTo>
                  <a:pt x="1755" y="124"/>
                </a:lnTo>
                <a:lnTo>
                  <a:pt x="1754" y="124"/>
                </a:lnTo>
                <a:lnTo>
                  <a:pt x="1752" y="124"/>
                </a:lnTo>
                <a:lnTo>
                  <a:pt x="1754" y="124"/>
                </a:lnTo>
                <a:lnTo>
                  <a:pt x="1755" y="124"/>
                </a:lnTo>
                <a:lnTo>
                  <a:pt x="1755" y="125"/>
                </a:lnTo>
                <a:lnTo>
                  <a:pt x="1754" y="125"/>
                </a:lnTo>
                <a:lnTo>
                  <a:pt x="1754" y="127"/>
                </a:lnTo>
                <a:lnTo>
                  <a:pt x="1755" y="127"/>
                </a:lnTo>
                <a:lnTo>
                  <a:pt x="1757" y="127"/>
                </a:lnTo>
                <a:lnTo>
                  <a:pt x="1757" y="125"/>
                </a:lnTo>
                <a:lnTo>
                  <a:pt x="1758" y="125"/>
                </a:lnTo>
                <a:lnTo>
                  <a:pt x="1760" y="127"/>
                </a:lnTo>
                <a:lnTo>
                  <a:pt x="1761" y="125"/>
                </a:lnTo>
                <a:lnTo>
                  <a:pt x="1761" y="124"/>
                </a:lnTo>
                <a:lnTo>
                  <a:pt x="1763" y="124"/>
                </a:lnTo>
                <a:lnTo>
                  <a:pt x="1763" y="125"/>
                </a:lnTo>
                <a:lnTo>
                  <a:pt x="1764" y="125"/>
                </a:lnTo>
                <a:lnTo>
                  <a:pt x="1763" y="127"/>
                </a:lnTo>
                <a:lnTo>
                  <a:pt x="1761" y="128"/>
                </a:lnTo>
                <a:lnTo>
                  <a:pt x="1763" y="128"/>
                </a:lnTo>
                <a:lnTo>
                  <a:pt x="1763" y="130"/>
                </a:lnTo>
                <a:lnTo>
                  <a:pt x="1764" y="130"/>
                </a:lnTo>
                <a:lnTo>
                  <a:pt x="1767" y="130"/>
                </a:lnTo>
                <a:lnTo>
                  <a:pt x="1766" y="128"/>
                </a:lnTo>
                <a:lnTo>
                  <a:pt x="1767" y="128"/>
                </a:lnTo>
                <a:lnTo>
                  <a:pt x="1769" y="128"/>
                </a:lnTo>
                <a:lnTo>
                  <a:pt x="1770" y="128"/>
                </a:lnTo>
                <a:lnTo>
                  <a:pt x="1771" y="128"/>
                </a:lnTo>
                <a:lnTo>
                  <a:pt x="1770" y="130"/>
                </a:lnTo>
                <a:lnTo>
                  <a:pt x="1771" y="130"/>
                </a:lnTo>
                <a:lnTo>
                  <a:pt x="1773" y="130"/>
                </a:lnTo>
                <a:lnTo>
                  <a:pt x="1774" y="130"/>
                </a:lnTo>
                <a:lnTo>
                  <a:pt x="1777" y="130"/>
                </a:lnTo>
                <a:lnTo>
                  <a:pt x="1779" y="130"/>
                </a:lnTo>
                <a:lnTo>
                  <a:pt x="1780" y="130"/>
                </a:lnTo>
                <a:lnTo>
                  <a:pt x="1782" y="130"/>
                </a:lnTo>
                <a:lnTo>
                  <a:pt x="1783" y="130"/>
                </a:lnTo>
                <a:lnTo>
                  <a:pt x="1783" y="131"/>
                </a:lnTo>
                <a:lnTo>
                  <a:pt x="1785" y="131"/>
                </a:lnTo>
                <a:lnTo>
                  <a:pt x="1785" y="133"/>
                </a:lnTo>
                <a:lnTo>
                  <a:pt x="1786" y="131"/>
                </a:lnTo>
                <a:lnTo>
                  <a:pt x="1788" y="131"/>
                </a:lnTo>
                <a:lnTo>
                  <a:pt x="1789" y="131"/>
                </a:lnTo>
                <a:lnTo>
                  <a:pt x="1791" y="130"/>
                </a:lnTo>
                <a:lnTo>
                  <a:pt x="1792" y="130"/>
                </a:lnTo>
                <a:lnTo>
                  <a:pt x="1792" y="131"/>
                </a:lnTo>
                <a:lnTo>
                  <a:pt x="1792" y="133"/>
                </a:lnTo>
                <a:lnTo>
                  <a:pt x="1792" y="134"/>
                </a:lnTo>
                <a:lnTo>
                  <a:pt x="1794" y="133"/>
                </a:lnTo>
                <a:lnTo>
                  <a:pt x="1795" y="134"/>
                </a:lnTo>
                <a:lnTo>
                  <a:pt x="1794" y="135"/>
                </a:lnTo>
                <a:lnTo>
                  <a:pt x="1795" y="135"/>
                </a:lnTo>
                <a:lnTo>
                  <a:pt x="1795" y="135"/>
                </a:lnTo>
                <a:lnTo>
                  <a:pt x="1795" y="134"/>
                </a:lnTo>
                <a:lnTo>
                  <a:pt x="1796" y="134"/>
                </a:lnTo>
                <a:lnTo>
                  <a:pt x="1798" y="134"/>
                </a:lnTo>
                <a:lnTo>
                  <a:pt x="1799" y="134"/>
                </a:lnTo>
                <a:lnTo>
                  <a:pt x="1802" y="133"/>
                </a:lnTo>
                <a:lnTo>
                  <a:pt x="1801" y="131"/>
                </a:lnTo>
                <a:lnTo>
                  <a:pt x="1801" y="133"/>
                </a:lnTo>
                <a:lnTo>
                  <a:pt x="1799" y="133"/>
                </a:lnTo>
                <a:lnTo>
                  <a:pt x="1798" y="133"/>
                </a:lnTo>
                <a:lnTo>
                  <a:pt x="1798" y="131"/>
                </a:lnTo>
                <a:lnTo>
                  <a:pt x="1796" y="133"/>
                </a:lnTo>
                <a:lnTo>
                  <a:pt x="1796" y="131"/>
                </a:lnTo>
                <a:lnTo>
                  <a:pt x="1795" y="131"/>
                </a:lnTo>
                <a:lnTo>
                  <a:pt x="1795" y="133"/>
                </a:lnTo>
                <a:lnTo>
                  <a:pt x="1795" y="133"/>
                </a:lnTo>
                <a:lnTo>
                  <a:pt x="1795" y="131"/>
                </a:lnTo>
                <a:lnTo>
                  <a:pt x="1795" y="130"/>
                </a:lnTo>
                <a:lnTo>
                  <a:pt x="1794" y="130"/>
                </a:lnTo>
                <a:lnTo>
                  <a:pt x="1794" y="128"/>
                </a:lnTo>
                <a:lnTo>
                  <a:pt x="1795" y="128"/>
                </a:lnTo>
                <a:lnTo>
                  <a:pt x="1795" y="128"/>
                </a:lnTo>
                <a:lnTo>
                  <a:pt x="1796" y="128"/>
                </a:lnTo>
                <a:lnTo>
                  <a:pt x="1798" y="128"/>
                </a:lnTo>
                <a:lnTo>
                  <a:pt x="1799" y="130"/>
                </a:lnTo>
                <a:lnTo>
                  <a:pt x="1801" y="130"/>
                </a:lnTo>
                <a:lnTo>
                  <a:pt x="1802" y="130"/>
                </a:lnTo>
                <a:lnTo>
                  <a:pt x="1802" y="131"/>
                </a:lnTo>
                <a:lnTo>
                  <a:pt x="1804" y="131"/>
                </a:lnTo>
                <a:lnTo>
                  <a:pt x="1807" y="131"/>
                </a:lnTo>
                <a:lnTo>
                  <a:pt x="1808" y="131"/>
                </a:lnTo>
                <a:lnTo>
                  <a:pt x="1810" y="131"/>
                </a:lnTo>
                <a:lnTo>
                  <a:pt x="1810" y="130"/>
                </a:lnTo>
                <a:lnTo>
                  <a:pt x="1811" y="130"/>
                </a:lnTo>
                <a:lnTo>
                  <a:pt x="1813" y="130"/>
                </a:lnTo>
                <a:lnTo>
                  <a:pt x="1813" y="128"/>
                </a:lnTo>
                <a:lnTo>
                  <a:pt x="1814" y="128"/>
                </a:lnTo>
                <a:lnTo>
                  <a:pt x="1814" y="127"/>
                </a:lnTo>
                <a:lnTo>
                  <a:pt x="1816" y="127"/>
                </a:lnTo>
                <a:lnTo>
                  <a:pt x="1816" y="125"/>
                </a:lnTo>
                <a:lnTo>
                  <a:pt x="1814" y="125"/>
                </a:lnTo>
                <a:lnTo>
                  <a:pt x="1813" y="125"/>
                </a:lnTo>
                <a:lnTo>
                  <a:pt x="1813" y="124"/>
                </a:lnTo>
                <a:lnTo>
                  <a:pt x="1814" y="124"/>
                </a:lnTo>
                <a:lnTo>
                  <a:pt x="1816" y="124"/>
                </a:lnTo>
                <a:lnTo>
                  <a:pt x="1817" y="124"/>
                </a:lnTo>
                <a:lnTo>
                  <a:pt x="1819" y="124"/>
                </a:lnTo>
                <a:lnTo>
                  <a:pt x="1819" y="125"/>
                </a:lnTo>
                <a:lnTo>
                  <a:pt x="1819" y="127"/>
                </a:lnTo>
                <a:lnTo>
                  <a:pt x="1820" y="127"/>
                </a:lnTo>
                <a:lnTo>
                  <a:pt x="1821" y="127"/>
                </a:lnTo>
                <a:lnTo>
                  <a:pt x="1821" y="128"/>
                </a:lnTo>
                <a:lnTo>
                  <a:pt x="1820" y="128"/>
                </a:lnTo>
                <a:lnTo>
                  <a:pt x="1820" y="130"/>
                </a:lnTo>
                <a:lnTo>
                  <a:pt x="1819" y="130"/>
                </a:lnTo>
                <a:lnTo>
                  <a:pt x="1817" y="130"/>
                </a:lnTo>
                <a:lnTo>
                  <a:pt x="1817" y="131"/>
                </a:lnTo>
                <a:lnTo>
                  <a:pt x="1819" y="131"/>
                </a:lnTo>
                <a:lnTo>
                  <a:pt x="1820" y="131"/>
                </a:lnTo>
                <a:lnTo>
                  <a:pt x="1821" y="130"/>
                </a:lnTo>
                <a:lnTo>
                  <a:pt x="1823" y="130"/>
                </a:lnTo>
                <a:lnTo>
                  <a:pt x="1821" y="131"/>
                </a:lnTo>
                <a:lnTo>
                  <a:pt x="1820" y="133"/>
                </a:lnTo>
                <a:lnTo>
                  <a:pt x="1819" y="133"/>
                </a:lnTo>
                <a:lnTo>
                  <a:pt x="1817" y="133"/>
                </a:lnTo>
                <a:lnTo>
                  <a:pt x="1816" y="134"/>
                </a:lnTo>
                <a:lnTo>
                  <a:pt x="1817" y="134"/>
                </a:lnTo>
                <a:lnTo>
                  <a:pt x="1819" y="134"/>
                </a:lnTo>
                <a:lnTo>
                  <a:pt x="1819" y="135"/>
                </a:lnTo>
                <a:lnTo>
                  <a:pt x="1819" y="137"/>
                </a:lnTo>
                <a:lnTo>
                  <a:pt x="1820" y="137"/>
                </a:lnTo>
                <a:lnTo>
                  <a:pt x="1821" y="137"/>
                </a:lnTo>
                <a:lnTo>
                  <a:pt x="1821" y="138"/>
                </a:lnTo>
                <a:lnTo>
                  <a:pt x="1820" y="138"/>
                </a:lnTo>
                <a:lnTo>
                  <a:pt x="1820" y="140"/>
                </a:lnTo>
                <a:lnTo>
                  <a:pt x="1819" y="140"/>
                </a:lnTo>
                <a:lnTo>
                  <a:pt x="1817" y="140"/>
                </a:lnTo>
                <a:lnTo>
                  <a:pt x="1816" y="140"/>
                </a:lnTo>
                <a:lnTo>
                  <a:pt x="1814" y="141"/>
                </a:lnTo>
                <a:lnTo>
                  <a:pt x="1814" y="140"/>
                </a:lnTo>
                <a:lnTo>
                  <a:pt x="1813" y="140"/>
                </a:lnTo>
                <a:lnTo>
                  <a:pt x="1811" y="141"/>
                </a:lnTo>
                <a:lnTo>
                  <a:pt x="1810" y="141"/>
                </a:lnTo>
                <a:lnTo>
                  <a:pt x="1808" y="141"/>
                </a:lnTo>
                <a:lnTo>
                  <a:pt x="1808" y="143"/>
                </a:lnTo>
                <a:lnTo>
                  <a:pt x="1807" y="143"/>
                </a:lnTo>
                <a:lnTo>
                  <a:pt x="1805" y="144"/>
                </a:lnTo>
                <a:lnTo>
                  <a:pt x="1807" y="144"/>
                </a:lnTo>
                <a:lnTo>
                  <a:pt x="1810" y="144"/>
                </a:lnTo>
                <a:lnTo>
                  <a:pt x="1811" y="144"/>
                </a:lnTo>
                <a:lnTo>
                  <a:pt x="1811" y="143"/>
                </a:lnTo>
                <a:lnTo>
                  <a:pt x="1813" y="143"/>
                </a:lnTo>
                <a:lnTo>
                  <a:pt x="1814" y="143"/>
                </a:lnTo>
                <a:lnTo>
                  <a:pt x="1816" y="143"/>
                </a:lnTo>
                <a:lnTo>
                  <a:pt x="1817" y="141"/>
                </a:lnTo>
                <a:lnTo>
                  <a:pt x="1819" y="141"/>
                </a:lnTo>
                <a:lnTo>
                  <a:pt x="1819" y="143"/>
                </a:lnTo>
                <a:lnTo>
                  <a:pt x="1820" y="141"/>
                </a:lnTo>
                <a:lnTo>
                  <a:pt x="1821" y="141"/>
                </a:lnTo>
                <a:lnTo>
                  <a:pt x="1823" y="140"/>
                </a:lnTo>
                <a:lnTo>
                  <a:pt x="1824" y="140"/>
                </a:lnTo>
                <a:lnTo>
                  <a:pt x="1824" y="141"/>
                </a:lnTo>
                <a:lnTo>
                  <a:pt x="1823" y="141"/>
                </a:lnTo>
                <a:lnTo>
                  <a:pt x="1823" y="143"/>
                </a:lnTo>
                <a:lnTo>
                  <a:pt x="1821" y="143"/>
                </a:lnTo>
                <a:lnTo>
                  <a:pt x="1821" y="144"/>
                </a:lnTo>
                <a:lnTo>
                  <a:pt x="1820" y="144"/>
                </a:lnTo>
                <a:lnTo>
                  <a:pt x="1820" y="146"/>
                </a:lnTo>
                <a:lnTo>
                  <a:pt x="1819" y="146"/>
                </a:lnTo>
                <a:lnTo>
                  <a:pt x="1819" y="147"/>
                </a:lnTo>
                <a:lnTo>
                  <a:pt x="1820" y="147"/>
                </a:lnTo>
                <a:lnTo>
                  <a:pt x="1820" y="149"/>
                </a:lnTo>
                <a:lnTo>
                  <a:pt x="1821" y="149"/>
                </a:lnTo>
                <a:lnTo>
                  <a:pt x="1820" y="150"/>
                </a:lnTo>
                <a:lnTo>
                  <a:pt x="1821" y="150"/>
                </a:lnTo>
                <a:lnTo>
                  <a:pt x="1823" y="150"/>
                </a:lnTo>
                <a:lnTo>
                  <a:pt x="1823" y="152"/>
                </a:lnTo>
                <a:lnTo>
                  <a:pt x="1821" y="152"/>
                </a:lnTo>
                <a:lnTo>
                  <a:pt x="1821" y="153"/>
                </a:lnTo>
                <a:lnTo>
                  <a:pt x="1820" y="153"/>
                </a:lnTo>
                <a:lnTo>
                  <a:pt x="1820" y="155"/>
                </a:lnTo>
                <a:lnTo>
                  <a:pt x="1820" y="156"/>
                </a:lnTo>
                <a:lnTo>
                  <a:pt x="1819" y="156"/>
                </a:lnTo>
                <a:lnTo>
                  <a:pt x="1819" y="158"/>
                </a:lnTo>
                <a:lnTo>
                  <a:pt x="1819" y="159"/>
                </a:lnTo>
                <a:lnTo>
                  <a:pt x="1817" y="159"/>
                </a:lnTo>
                <a:lnTo>
                  <a:pt x="1816" y="161"/>
                </a:lnTo>
                <a:lnTo>
                  <a:pt x="1816" y="161"/>
                </a:lnTo>
                <a:lnTo>
                  <a:pt x="1814" y="161"/>
                </a:lnTo>
                <a:lnTo>
                  <a:pt x="1814" y="162"/>
                </a:lnTo>
                <a:lnTo>
                  <a:pt x="1813" y="162"/>
                </a:lnTo>
                <a:lnTo>
                  <a:pt x="1811" y="162"/>
                </a:lnTo>
                <a:lnTo>
                  <a:pt x="1810" y="162"/>
                </a:lnTo>
                <a:lnTo>
                  <a:pt x="1808" y="163"/>
                </a:lnTo>
                <a:lnTo>
                  <a:pt x="1807" y="163"/>
                </a:lnTo>
                <a:lnTo>
                  <a:pt x="1805" y="165"/>
                </a:lnTo>
                <a:lnTo>
                  <a:pt x="1804" y="165"/>
                </a:lnTo>
                <a:lnTo>
                  <a:pt x="1802" y="166"/>
                </a:lnTo>
                <a:lnTo>
                  <a:pt x="1801" y="166"/>
                </a:lnTo>
                <a:lnTo>
                  <a:pt x="1799" y="168"/>
                </a:lnTo>
                <a:lnTo>
                  <a:pt x="1798" y="168"/>
                </a:lnTo>
                <a:lnTo>
                  <a:pt x="1796" y="168"/>
                </a:lnTo>
                <a:lnTo>
                  <a:pt x="1795" y="169"/>
                </a:lnTo>
                <a:lnTo>
                  <a:pt x="1794" y="171"/>
                </a:lnTo>
                <a:lnTo>
                  <a:pt x="1792" y="171"/>
                </a:lnTo>
                <a:lnTo>
                  <a:pt x="1791" y="171"/>
                </a:lnTo>
                <a:lnTo>
                  <a:pt x="1789" y="172"/>
                </a:lnTo>
                <a:lnTo>
                  <a:pt x="1788" y="172"/>
                </a:lnTo>
                <a:lnTo>
                  <a:pt x="1785" y="174"/>
                </a:lnTo>
                <a:lnTo>
                  <a:pt x="1783" y="174"/>
                </a:lnTo>
                <a:lnTo>
                  <a:pt x="1782" y="175"/>
                </a:lnTo>
                <a:lnTo>
                  <a:pt x="1783" y="177"/>
                </a:lnTo>
                <a:lnTo>
                  <a:pt x="1782" y="177"/>
                </a:lnTo>
                <a:lnTo>
                  <a:pt x="1782" y="178"/>
                </a:lnTo>
                <a:lnTo>
                  <a:pt x="1783" y="178"/>
                </a:lnTo>
                <a:lnTo>
                  <a:pt x="1783" y="180"/>
                </a:lnTo>
                <a:lnTo>
                  <a:pt x="1782" y="180"/>
                </a:lnTo>
                <a:lnTo>
                  <a:pt x="1782" y="181"/>
                </a:lnTo>
                <a:lnTo>
                  <a:pt x="1782" y="183"/>
                </a:lnTo>
                <a:lnTo>
                  <a:pt x="1780" y="183"/>
                </a:lnTo>
                <a:lnTo>
                  <a:pt x="1779" y="183"/>
                </a:lnTo>
                <a:lnTo>
                  <a:pt x="1779" y="181"/>
                </a:lnTo>
                <a:lnTo>
                  <a:pt x="1777" y="183"/>
                </a:lnTo>
                <a:lnTo>
                  <a:pt x="1777" y="181"/>
                </a:lnTo>
                <a:lnTo>
                  <a:pt x="1776" y="181"/>
                </a:lnTo>
                <a:lnTo>
                  <a:pt x="1776" y="183"/>
                </a:lnTo>
                <a:lnTo>
                  <a:pt x="1774" y="183"/>
                </a:lnTo>
                <a:lnTo>
                  <a:pt x="1773" y="183"/>
                </a:lnTo>
                <a:lnTo>
                  <a:pt x="1771" y="184"/>
                </a:lnTo>
                <a:lnTo>
                  <a:pt x="1770" y="184"/>
                </a:lnTo>
                <a:lnTo>
                  <a:pt x="1769" y="184"/>
                </a:lnTo>
                <a:lnTo>
                  <a:pt x="1767" y="184"/>
                </a:lnTo>
                <a:lnTo>
                  <a:pt x="1766" y="184"/>
                </a:lnTo>
                <a:lnTo>
                  <a:pt x="1766" y="186"/>
                </a:lnTo>
                <a:lnTo>
                  <a:pt x="1764" y="186"/>
                </a:lnTo>
                <a:lnTo>
                  <a:pt x="1763" y="186"/>
                </a:lnTo>
                <a:lnTo>
                  <a:pt x="1761" y="186"/>
                </a:lnTo>
                <a:lnTo>
                  <a:pt x="1761" y="184"/>
                </a:lnTo>
                <a:lnTo>
                  <a:pt x="1760" y="184"/>
                </a:lnTo>
                <a:lnTo>
                  <a:pt x="1758" y="184"/>
                </a:lnTo>
                <a:lnTo>
                  <a:pt x="1757" y="184"/>
                </a:lnTo>
                <a:lnTo>
                  <a:pt x="1755" y="183"/>
                </a:lnTo>
                <a:lnTo>
                  <a:pt x="1754" y="183"/>
                </a:lnTo>
                <a:lnTo>
                  <a:pt x="1752" y="183"/>
                </a:lnTo>
                <a:lnTo>
                  <a:pt x="1751" y="183"/>
                </a:lnTo>
                <a:lnTo>
                  <a:pt x="1751" y="184"/>
                </a:lnTo>
                <a:lnTo>
                  <a:pt x="1749" y="184"/>
                </a:lnTo>
                <a:lnTo>
                  <a:pt x="1748" y="184"/>
                </a:lnTo>
                <a:lnTo>
                  <a:pt x="1748" y="186"/>
                </a:lnTo>
                <a:lnTo>
                  <a:pt x="1746" y="186"/>
                </a:lnTo>
                <a:lnTo>
                  <a:pt x="1746" y="187"/>
                </a:lnTo>
                <a:lnTo>
                  <a:pt x="1745" y="187"/>
                </a:lnTo>
                <a:lnTo>
                  <a:pt x="1744" y="187"/>
                </a:lnTo>
                <a:lnTo>
                  <a:pt x="1742" y="187"/>
                </a:lnTo>
                <a:lnTo>
                  <a:pt x="1741" y="187"/>
                </a:lnTo>
                <a:lnTo>
                  <a:pt x="1739" y="188"/>
                </a:lnTo>
                <a:lnTo>
                  <a:pt x="1738" y="188"/>
                </a:lnTo>
                <a:lnTo>
                  <a:pt x="1736" y="190"/>
                </a:lnTo>
                <a:lnTo>
                  <a:pt x="1735" y="190"/>
                </a:lnTo>
                <a:lnTo>
                  <a:pt x="1735" y="191"/>
                </a:lnTo>
                <a:lnTo>
                  <a:pt x="1733" y="191"/>
                </a:lnTo>
                <a:lnTo>
                  <a:pt x="1733" y="193"/>
                </a:lnTo>
                <a:lnTo>
                  <a:pt x="1732" y="193"/>
                </a:lnTo>
                <a:lnTo>
                  <a:pt x="1732" y="194"/>
                </a:lnTo>
                <a:lnTo>
                  <a:pt x="1730" y="196"/>
                </a:lnTo>
                <a:lnTo>
                  <a:pt x="1732" y="196"/>
                </a:lnTo>
                <a:lnTo>
                  <a:pt x="1733" y="196"/>
                </a:lnTo>
                <a:lnTo>
                  <a:pt x="1733" y="196"/>
                </a:lnTo>
                <a:lnTo>
                  <a:pt x="1735" y="196"/>
                </a:lnTo>
                <a:lnTo>
                  <a:pt x="1736" y="196"/>
                </a:lnTo>
                <a:lnTo>
                  <a:pt x="1738" y="196"/>
                </a:lnTo>
                <a:lnTo>
                  <a:pt x="1739" y="196"/>
                </a:lnTo>
                <a:lnTo>
                  <a:pt x="1739" y="197"/>
                </a:lnTo>
                <a:lnTo>
                  <a:pt x="1741" y="196"/>
                </a:lnTo>
                <a:lnTo>
                  <a:pt x="1742" y="196"/>
                </a:lnTo>
                <a:lnTo>
                  <a:pt x="1742" y="196"/>
                </a:lnTo>
                <a:lnTo>
                  <a:pt x="1744" y="196"/>
                </a:lnTo>
                <a:lnTo>
                  <a:pt x="1745" y="196"/>
                </a:lnTo>
                <a:lnTo>
                  <a:pt x="1746" y="196"/>
                </a:lnTo>
                <a:lnTo>
                  <a:pt x="1748" y="196"/>
                </a:lnTo>
                <a:lnTo>
                  <a:pt x="1748" y="194"/>
                </a:lnTo>
                <a:lnTo>
                  <a:pt x="1749" y="194"/>
                </a:lnTo>
                <a:lnTo>
                  <a:pt x="1749" y="196"/>
                </a:lnTo>
                <a:lnTo>
                  <a:pt x="1751" y="194"/>
                </a:lnTo>
                <a:lnTo>
                  <a:pt x="1752" y="194"/>
                </a:lnTo>
                <a:lnTo>
                  <a:pt x="1754" y="194"/>
                </a:lnTo>
                <a:lnTo>
                  <a:pt x="1755" y="194"/>
                </a:lnTo>
                <a:lnTo>
                  <a:pt x="1755" y="196"/>
                </a:lnTo>
                <a:lnTo>
                  <a:pt x="1757" y="196"/>
                </a:lnTo>
                <a:lnTo>
                  <a:pt x="1758" y="196"/>
                </a:lnTo>
                <a:lnTo>
                  <a:pt x="1760" y="196"/>
                </a:lnTo>
                <a:lnTo>
                  <a:pt x="1760" y="194"/>
                </a:lnTo>
                <a:lnTo>
                  <a:pt x="1760" y="194"/>
                </a:lnTo>
                <a:lnTo>
                  <a:pt x="1760" y="193"/>
                </a:lnTo>
                <a:lnTo>
                  <a:pt x="1761" y="193"/>
                </a:lnTo>
                <a:lnTo>
                  <a:pt x="1763" y="193"/>
                </a:lnTo>
                <a:lnTo>
                  <a:pt x="1763" y="194"/>
                </a:lnTo>
                <a:lnTo>
                  <a:pt x="1764" y="194"/>
                </a:lnTo>
                <a:lnTo>
                  <a:pt x="1764" y="193"/>
                </a:lnTo>
                <a:lnTo>
                  <a:pt x="1764" y="191"/>
                </a:lnTo>
                <a:lnTo>
                  <a:pt x="1766" y="191"/>
                </a:lnTo>
                <a:lnTo>
                  <a:pt x="1766" y="193"/>
                </a:lnTo>
                <a:lnTo>
                  <a:pt x="1766" y="194"/>
                </a:lnTo>
                <a:lnTo>
                  <a:pt x="1766" y="196"/>
                </a:lnTo>
                <a:lnTo>
                  <a:pt x="1767" y="194"/>
                </a:lnTo>
                <a:lnTo>
                  <a:pt x="1767" y="193"/>
                </a:lnTo>
                <a:lnTo>
                  <a:pt x="1769" y="193"/>
                </a:lnTo>
                <a:lnTo>
                  <a:pt x="1769" y="194"/>
                </a:lnTo>
                <a:lnTo>
                  <a:pt x="1767" y="196"/>
                </a:lnTo>
                <a:lnTo>
                  <a:pt x="1766" y="196"/>
                </a:lnTo>
                <a:lnTo>
                  <a:pt x="1766" y="196"/>
                </a:lnTo>
                <a:lnTo>
                  <a:pt x="1767" y="196"/>
                </a:lnTo>
                <a:lnTo>
                  <a:pt x="1767" y="197"/>
                </a:lnTo>
                <a:lnTo>
                  <a:pt x="1767" y="199"/>
                </a:lnTo>
                <a:lnTo>
                  <a:pt x="1766" y="199"/>
                </a:lnTo>
                <a:lnTo>
                  <a:pt x="1766" y="200"/>
                </a:lnTo>
                <a:lnTo>
                  <a:pt x="1764" y="202"/>
                </a:lnTo>
                <a:lnTo>
                  <a:pt x="1766" y="202"/>
                </a:lnTo>
                <a:lnTo>
                  <a:pt x="1766" y="203"/>
                </a:lnTo>
                <a:lnTo>
                  <a:pt x="1767" y="203"/>
                </a:lnTo>
                <a:lnTo>
                  <a:pt x="1769" y="203"/>
                </a:lnTo>
                <a:lnTo>
                  <a:pt x="1770" y="203"/>
                </a:lnTo>
                <a:lnTo>
                  <a:pt x="1771" y="203"/>
                </a:lnTo>
                <a:lnTo>
                  <a:pt x="1771" y="205"/>
                </a:lnTo>
                <a:lnTo>
                  <a:pt x="1771" y="206"/>
                </a:lnTo>
                <a:lnTo>
                  <a:pt x="1770" y="206"/>
                </a:lnTo>
                <a:lnTo>
                  <a:pt x="1769" y="206"/>
                </a:lnTo>
                <a:lnTo>
                  <a:pt x="1767" y="206"/>
                </a:lnTo>
                <a:lnTo>
                  <a:pt x="1766" y="206"/>
                </a:lnTo>
                <a:lnTo>
                  <a:pt x="1764" y="206"/>
                </a:lnTo>
                <a:lnTo>
                  <a:pt x="1764" y="208"/>
                </a:lnTo>
                <a:lnTo>
                  <a:pt x="1764" y="209"/>
                </a:lnTo>
                <a:lnTo>
                  <a:pt x="1764" y="211"/>
                </a:lnTo>
                <a:lnTo>
                  <a:pt x="1764" y="212"/>
                </a:lnTo>
                <a:lnTo>
                  <a:pt x="1766" y="212"/>
                </a:lnTo>
                <a:lnTo>
                  <a:pt x="1766" y="213"/>
                </a:lnTo>
                <a:lnTo>
                  <a:pt x="1764" y="213"/>
                </a:lnTo>
                <a:lnTo>
                  <a:pt x="1764" y="215"/>
                </a:lnTo>
                <a:lnTo>
                  <a:pt x="1764" y="216"/>
                </a:lnTo>
                <a:lnTo>
                  <a:pt x="1764" y="218"/>
                </a:lnTo>
                <a:lnTo>
                  <a:pt x="1766" y="218"/>
                </a:lnTo>
                <a:lnTo>
                  <a:pt x="1767" y="218"/>
                </a:lnTo>
                <a:lnTo>
                  <a:pt x="1769" y="218"/>
                </a:lnTo>
                <a:lnTo>
                  <a:pt x="1769" y="216"/>
                </a:lnTo>
                <a:lnTo>
                  <a:pt x="1769" y="215"/>
                </a:lnTo>
                <a:lnTo>
                  <a:pt x="1767" y="215"/>
                </a:lnTo>
                <a:lnTo>
                  <a:pt x="1767" y="213"/>
                </a:lnTo>
                <a:lnTo>
                  <a:pt x="1769" y="213"/>
                </a:lnTo>
                <a:lnTo>
                  <a:pt x="1770" y="213"/>
                </a:lnTo>
                <a:lnTo>
                  <a:pt x="1770" y="215"/>
                </a:lnTo>
                <a:lnTo>
                  <a:pt x="1771" y="215"/>
                </a:lnTo>
                <a:lnTo>
                  <a:pt x="1773" y="215"/>
                </a:lnTo>
                <a:lnTo>
                  <a:pt x="1774" y="215"/>
                </a:lnTo>
                <a:lnTo>
                  <a:pt x="1776" y="215"/>
                </a:lnTo>
                <a:lnTo>
                  <a:pt x="1776" y="216"/>
                </a:lnTo>
                <a:lnTo>
                  <a:pt x="1774" y="216"/>
                </a:lnTo>
                <a:lnTo>
                  <a:pt x="1774" y="218"/>
                </a:lnTo>
                <a:lnTo>
                  <a:pt x="1776" y="218"/>
                </a:lnTo>
                <a:lnTo>
                  <a:pt x="1776" y="219"/>
                </a:lnTo>
                <a:lnTo>
                  <a:pt x="1777" y="221"/>
                </a:lnTo>
                <a:lnTo>
                  <a:pt x="1779" y="222"/>
                </a:lnTo>
                <a:lnTo>
                  <a:pt x="1782" y="222"/>
                </a:lnTo>
                <a:lnTo>
                  <a:pt x="1783" y="222"/>
                </a:lnTo>
                <a:lnTo>
                  <a:pt x="1785" y="222"/>
                </a:lnTo>
                <a:lnTo>
                  <a:pt x="1786" y="222"/>
                </a:lnTo>
                <a:lnTo>
                  <a:pt x="1786" y="224"/>
                </a:lnTo>
                <a:lnTo>
                  <a:pt x="1788" y="224"/>
                </a:lnTo>
                <a:lnTo>
                  <a:pt x="1788" y="225"/>
                </a:lnTo>
                <a:lnTo>
                  <a:pt x="1789" y="225"/>
                </a:lnTo>
                <a:lnTo>
                  <a:pt x="1789" y="224"/>
                </a:lnTo>
                <a:lnTo>
                  <a:pt x="1791" y="224"/>
                </a:lnTo>
                <a:lnTo>
                  <a:pt x="1791" y="225"/>
                </a:lnTo>
                <a:lnTo>
                  <a:pt x="1791" y="227"/>
                </a:lnTo>
                <a:lnTo>
                  <a:pt x="1792" y="225"/>
                </a:lnTo>
                <a:lnTo>
                  <a:pt x="1792" y="227"/>
                </a:lnTo>
                <a:lnTo>
                  <a:pt x="1794" y="227"/>
                </a:lnTo>
                <a:lnTo>
                  <a:pt x="1795" y="227"/>
                </a:lnTo>
                <a:lnTo>
                  <a:pt x="1795" y="227"/>
                </a:lnTo>
                <a:lnTo>
                  <a:pt x="1795" y="225"/>
                </a:lnTo>
                <a:lnTo>
                  <a:pt x="1795" y="224"/>
                </a:lnTo>
                <a:lnTo>
                  <a:pt x="1796" y="224"/>
                </a:lnTo>
                <a:lnTo>
                  <a:pt x="1798" y="224"/>
                </a:lnTo>
                <a:lnTo>
                  <a:pt x="1798" y="222"/>
                </a:lnTo>
                <a:lnTo>
                  <a:pt x="1798" y="221"/>
                </a:lnTo>
                <a:lnTo>
                  <a:pt x="1798" y="219"/>
                </a:lnTo>
                <a:lnTo>
                  <a:pt x="1798" y="218"/>
                </a:lnTo>
                <a:lnTo>
                  <a:pt x="1798" y="216"/>
                </a:lnTo>
                <a:lnTo>
                  <a:pt x="1796" y="216"/>
                </a:lnTo>
                <a:lnTo>
                  <a:pt x="1796" y="215"/>
                </a:lnTo>
                <a:lnTo>
                  <a:pt x="1796" y="213"/>
                </a:lnTo>
                <a:lnTo>
                  <a:pt x="1795" y="213"/>
                </a:lnTo>
                <a:lnTo>
                  <a:pt x="1795" y="212"/>
                </a:lnTo>
                <a:lnTo>
                  <a:pt x="1795" y="211"/>
                </a:lnTo>
                <a:lnTo>
                  <a:pt x="1795" y="211"/>
                </a:lnTo>
                <a:lnTo>
                  <a:pt x="1794" y="211"/>
                </a:lnTo>
                <a:lnTo>
                  <a:pt x="1794" y="209"/>
                </a:lnTo>
                <a:lnTo>
                  <a:pt x="1794" y="208"/>
                </a:lnTo>
                <a:lnTo>
                  <a:pt x="1794" y="206"/>
                </a:lnTo>
                <a:lnTo>
                  <a:pt x="1794" y="205"/>
                </a:lnTo>
                <a:lnTo>
                  <a:pt x="1794" y="203"/>
                </a:lnTo>
                <a:lnTo>
                  <a:pt x="1795" y="203"/>
                </a:lnTo>
                <a:lnTo>
                  <a:pt x="1795" y="203"/>
                </a:lnTo>
                <a:lnTo>
                  <a:pt x="1796" y="203"/>
                </a:lnTo>
                <a:lnTo>
                  <a:pt x="1798" y="203"/>
                </a:lnTo>
                <a:lnTo>
                  <a:pt x="1798" y="205"/>
                </a:lnTo>
                <a:lnTo>
                  <a:pt x="1798" y="206"/>
                </a:lnTo>
                <a:lnTo>
                  <a:pt x="1798" y="208"/>
                </a:lnTo>
                <a:lnTo>
                  <a:pt x="1799" y="208"/>
                </a:lnTo>
                <a:lnTo>
                  <a:pt x="1799" y="206"/>
                </a:lnTo>
                <a:lnTo>
                  <a:pt x="1799" y="205"/>
                </a:lnTo>
                <a:lnTo>
                  <a:pt x="1801" y="205"/>
                </a:lnTo>
                <a:lnTo>
                  <a:pt x="1802" y="203"/>
                </a:lnTo>
                <a:lnTo>
                  <a:pt x="1801" y="203"/>
                </a:lnTo>
                <a:lnTo>
                  <a:pt x="1801" y="202"/>
                </a:lnTo>
                <a:lnTo>
                  <a:pt x="1802" y="203"/>
                </a:lnTo>
                <a:lnTo>
                  <a:pt x="1802" y="205"/>
                </a:lnTo>
                <a:lnTo>
                  <a:pt x="1801" y="205"/>
                </a:lnTo>
                <a:lnTo>
                  <a:pt x="1802" y="206"/>
                </a:lnTo>
                <a:lnTo>
                  <a:pt x="1801" y="208"/>
                </a:lnTo>
                <a:lnTo>
                  <a:pt x="1801" y="209"/>
                </a:lnTo>
                <a:lnTo>
                  <a:pt x="1802" y="209"/>
                </a:lnTo>
                <a:lnTo>
                  <a:pt x="1804" y="208"/>
                </a:lnTo>
                <a:lnTo>
                  <a:pt x="1804" y="209"/>
                </a:lnTo>
                <a:lnTo>
                  <a:pt x="1802" y="209"/>
                </a:lnTo>
                <a:lnTo>
                  <a:pt x="1802" y="211"/>
                </a:lnTo>
                <a:lnTo>
                  <a:pt x="1802" y="212"/>
                </a:lnTo>
                <a:lnTo>
                  <a:pt x="1804" y="212"/>
                </a:lnTo>
                <a:lnTo>
                  <a:pt x="1804" y="211"/>
                </a:lnTo>
                <a:lnTo>
                  <a:pt x="1805" y="211"/>
                </a:lnTo>
                <a:lnTo>
                  <a:pt x="1805" y="212"/>
                </a:lnTo>
                <a:lnTo>
                  <a:pt x="1805" y="213"/>
                </a:lnTo>
                <a:lnTo>
                  <a:pt x="1807" y="213"/>
                </a:lnTo>
                <a:lnTo>
                  <a:pt x="1807" y="212"/>
                </a:lnTo>
                <a:lnTo>
                  <a:pt x="1807" y="211"/>
                </a:lnTo>
                <a:lnTo>
                  <a:pt x="1808" y="211"/>
                </a:lnTo>
                <a:lnTo>
                  <a:pt x="1808" y="212"/>
                </a:lnTo>
                <a:lnTo>
                  <a:pt x="1808" y="213"/>
                </a:lnTo>
                <a:lnTo>
                  <a:pt x="1810" y="212"/>
                </a:lnTo>
                <a:lnTo>
                  <a:pt x="1810" y="213"/>
                </a:lnTo>
                <a:lnTo>
                  <a:pt x="1810" y="215"/>
                </a:lnTo>
                <a:lnTo>
                  <a:pt x="1811" y="213"/>
                </a:lnTo>
                <a:lnTo>
                  <a:pt x="1811" y="215"/>
                </a:lnTo>
                <a:lnTo>
                  <a:pt x="1813" y="213"/>
                </a:lnTo>
                <a:lnTo>
                  <a:pt x="1813" y="215"/>
                </a:lnTo>
                <a:lnTo>
                  <a:pt x="1814" y="215"/>
                </a:lnTo>
                <a:lnTo>
                  <a:pt x="1814" y="213"/>
                </a:lnTo>
                <a:lnTo>
                  <a:pt x="1816" y="212"/>
                </a:lnTo>
                <a:lnTo>
                  <a:pt x="1816" y="213"/>
                </a:lnTo>
                <a:lnTo>
                  <a:pt x="1817" y="213"/>
                </a:lnTo>
                <a:lnTo>
                  <a:pt x="1819" y="213"/>
                </a:lnTo>
                <a:lnTo>
                  <a:pt x="1819" y="212"/>
                </a:lnTo>
                <a:lnTo>
                  <a:pt x="1820" y="211"/>
                </a:lnTo>
                <a:lnTo>
                  <a:pt x="1819" y="211"/>
                </a:lnTo>
                <a:lnTo>
                  <a:pt x="1819" y="209"/>
                </a:lnTo>
                <a:lnTo>
                  <a:pt x="1820" y="209"/>
                </a:lnTo>
                <a:lnTo>
                  <a:pt x="1821" y="209"/>
                </a:lnTo>
                <a:lnTo>
                  <a:pt x="1821" y="208"/>
                </a:lnTo>
                <a:lnTo>
                  <a:pt x="1820" y="208"/>
                </a:lnTo>
                <a:lnTo>
                  <a:pt x="1821" y="206"/>
                </a:lnTo>
                <a:lnTo>
                  <a:pt x="1823" y="205"/>
                </a:lnTo>
                <a:lnTo>
                  <a:pt x="1824" y="205"/>
                </a:lnTo>
                <a:lnTo>
                  <a:pt x="1824" y="206"/>
                </a:lnTo>
                <a:lnTo>
                  <a:pt x="1823" y="206"/>
                </a:lnTo>
                <a:lnTo>
                  <a:pt x="1823" y="208"/>
                </a:lnTo>
                <a:lnTo>
                  <a:pt x="1824" y="208"/>
                </a:lnTo>
                <a:lnTo>
                  <a:pt x="1826" y="208"/>
                </a:lnTo>
                <a:lnTo>
                  <a:pt x="1826" y="206"/>
                </a:lnTo>
                <a:lnTo>
                  <a:pt x="1827" y="206"/>
                </a:lnTo>
                <a:lnTo>
                  <a:pt x="1829" y="206"/>
                </a:lnTo>
                <a:lnTo>
                  <a:pt x="1829" y="205"/>
                </a:lnTo>
                <a:lnTo>
                  <a:pt x="1830" y="205"/>
                </a:lnTo>
                <a:lnTo>
                  <a:pt x="1830" y="203"/>
                </a:lnTo>
                <a:lnTo>
                  <a:pt x="1830" y="202"/>
                </a:lnTo>
                <a:lnTo>
                  <a:pt x="1830" y="200"/>
                </a:lnTo>
                <a:lnTo>
                  <a:pt x="1829" y="202"/>
                </a:lnTo>
                <a:lnTo>
                  <a:pt x="1827" y="203"/>
                </a:lnTo>
                <a:lnTo>
                  <a:pt x="1826" y="202"/>
                </a:lnTo>
                <a:lnTo>
                  <a:pt x="1827" y="202"/>
                </a:lnTo>
                <a:lnTo>
                  <a:pt x="1829" y="202"/>
                </a:lnTo>
                <a:lnTo>
                  <a:pt x="1829" y="200"/>
                </a:lnTo>
                <a:lnTo>
                  <a:pt x="1829" y="199"/>
                </a:lnTo>
                <a:lnTo>
                  <a:pt x="1827" y="199"/>
                </a:lnTo>
                <a:lnTo>
                  <a:pt x="1829" y="197"/>
                </a:lnTo>
                <a:lnTo>
                  <a:pt x="1829" y="196"/>
                </a:lnTo>
                <a:lnTo>
                  <a:pt x="1830" y="196"/>
                </a:lnTo>
                <a:lnTo>
                  <a:pt x="1832" y="196"/>
                </a:lnTo>
                <a:lnTo>
                  <a:pt x="1830" y="196"/>
                </a:lnTo>
                <a:lnTo>
                  <a:pt x="1832" y="194"/>
                </a:lnTo>
                <a:lnTo>
                  <a:pt x="1832" y="196"/>
                </a:lnTo>
                <a:lnTo>
                  <a:pt x="1832" y="196"/>
                </a:lnTo>
                <a:lnTo>
                  <a:pt x="1832" y="194"/>
                </a:lnTo>
                <a:lnTo>
                  <a:pt x="1832" y="193"/>
                </a:lnTo>
                <a:lnTo>
                  <a:pt x="1832" y="191"/>
                </a:lnTo>
                <a:lnTo>
                  <a:pt x="1832" y="190"/>
                </a:lnTo>
                <a:lnTo>
                  <a:pt x="1832" y="190"/>
                </a:lnTo>
                <a:lnTo>
                  <a:pt x="1832" y="191"/>
                </a:lnTo>
                <a:lnTo>
                  <a:pt x="1830" y="191"/>
                </a:lnTo>
                <a:lnTo>
                  <a:pt x="1829" y="191"/>
                </a:lnTo>
                <a:lnTo>
                  <a:pt x="1827" y="193"/>
                </a:lnTo>
                <a:lnTo>
                  <a:pt x="1827" y="191"/>
                </a:lnTo>
                <a:lnTo>
                  <a:pt x="1829" y="191"/>
                </a:lnTo>
                <a:lnTo>
                  <a:pt x="1829" y="190"/>
                </a:lnTo>
                <a:lnTo>
                  <a:pt x="1830" y="188"/>
                </a:lnTo>
                <a:lnTo>
                  <a:pt x="1829" y="188"/>
                </a:lnTo>
                <a:lnTo>
                  <a:pt x="1827" y="188"/>
                </a:lnTo>
                <a:lnTo>
                  <a:pt x="1826" y="190"/>
                </a:lnTo>
                <a:lnTo>
                  <a:pt x="1824" y="191"/>
                </a:lnTo>
                <a:lnTo>
                  <a:pt x="1824" y="190"/>
                </a:lnTo>
                <a:lnTo>
                  <a:pt x="1826" y="190"/>
                </a:lnTo>
                <a:lnTo>
                  <a:pt x="1826" y="188"/>
                </a:lnTo>
                <a:lnTo>
                  <a:pt x="1827" y="188"/>
                </a:lnTo>
                <a:lnTo>
                  <a:pt x="1826" y="187"/>
                </a:lnTo>
                <a:lnTo>
                  <a:pt x="1827" y="187"/>
                </a:lnTo>
                <a:lnTo>
                  <a:pt x="1829" y="186"/>
                </a:lnTo>
                <a:lnTo>
                  <a:pt x="1827" y="186"/>
                </a:lnTo>
                <a:lnTo>
                  <a:pt x="1827" y="184"/>
                </a:lnTo>
                <a:lnTo>
                  <a:pt x="1829" y="184"/>
                </a:lnTo>
                <a:lnTo>
                  <a:pt x="1830" y="183"/>
                </a:lnTo>
                <a:lnTo>
                  <a:pt x="1829" y="183"/>
                </a:lnTo>
                <a:lnTo>
                  <a:pt x="1829" y="181"/>
                </a:lnTo>
                <a:lnTo>
                  <a:pt x="1830" y="181"/>
                </a:lnTo>
                <a:lnTo>
                  <a:pt x="1832" y="181"/>
                </a:lnTo>
                <a:lnTo>
                  <a:pt x="1832" y="180"/>
                </a:lnTo>
                <a:lnTo>
                  <a:pt x="1830" y="180"/>
                </a:lnTo>
                <a:lnTo>
                  <a:pt x="1829" y="180"/>
                </a:lnTo>
                <a:lnTo>
                  <a:pt x="1827" y="180"/>
                </a:lnTo>
                <a:lnTo>
                  <a:pt x="1827" y="181"/>
                </a:lnTo>
                <a:lnTo>
                  <a:pt x="1826" y="181"/>
                </a:lnTo>
                <a:lnTo>
                  <a:pt x="1826" y="180"/>
                </a:lnTo>
                <a:lnTo>
                  <a:pt x="1827" y="180"/>
                </a:lnTo>
                <a:lnTo>
                  <a:pt x="1827" y="178"/>
                </a:lnTo>
                <a:lnTo>
                  <a:pt x="1827" y="177"/>
                </a:lnTo>
                <a:lnTo>
                  <a:pt x="1827" y="175"/>
                </a:lnTo>
                <a:lnTo>
                  <a:pt x="1829" y="175"/>
                </a:lnTo>
                <a:lnTo>
                  <a:pt x="1829" y="174"/>
                </a:lnTo>
                <a:lnTo>
                  <a:pt x="1830" y="174"/>
                </a:lnTo>
                <a:lnTo>
                  <a:pt x="1832" y="174"/>
                </a:lnTo>
                <a:lnTo>
                  <a:pt x="1832" y="175"/>
                </a:lnTo>
                <a:lnTo>
                  <a:pt x="1830" y="175"/>
                </a:lnTo>
                <a:lnTo>
                  <a:pt x="1830" y="177"/>
                </a:lnTo>
                <a:lnTo>
                  <a:pt x="1832" y="177"/>
                </a:lnTo>
                <a:lnTo>
                  <a:pt x="1832" y="177"/>
                </a:lnTo>
                <a:lnTo>
                  <a:pt x="1833" y="177"/>
                </a:lnTo>
                <a:lnTo>
                  <a:pt x="1835" y="177"/>
                </a:lnTo>
                <a:lnTo>
                  <a:pt x="1835" y="175"/>
                </a:lnTo>
                <a:lnTo>
                  <a:pt x="1836" y="175"/>
                </a:lnTo>
                <a:lnTo>
                  <a:pt x="1836" y="174"/>
                </a:lnTo>
                <a:lnTo>
                  <a:pt x="1835" y="174"/>
                </a:lnTo>
                <a:lnTo>
                  <a:pt x="1835" y="172"/>
                </a:lnTo>
                <a:lnTo>
                  <a:pt x="1836" y="172"/>
                </a:lnTo>
                <a:lnTo>
                  <a:pt x="1836" y="171"/>
                </a:lnTo>
                <a:lnTo>
                  <a:pt x="1838" y="171"/>
                </a:lnTo>
                <a:lnTo>
                  <a:pt x="1838" y="172"/>
                </a:lnTo>
                <a:lnTo>
                  <a:pt x="1839" y="172"/>
                </a:lnTo>
                <a:lnTo>
                  <a:pt x="1841" y="172"/>
                </a:lnTo>
                <a:lnTo>
                  <a:pt x="1841" y="171"/>
                </a:lnTo>
                <a:lnTo>
                  <a:pt x="1842" y="171"/>
                </a:lnTo>
                <a:lnTo>
                  <a:pt x="1841" y="169"/>
                </a:lnTo>
                <a:lnTo>
                  <a:pt x="1839" y="169"/>
                </a:lnTo>
                <a:lnTo>
                  <a:pt x="1839" y="168"/>
                </a:lnTo>
                <a:lnTo>
                  <a:pt x="1841" y="168"/>
                </a:lnTo>
                <a:lnTo>
                  <a:pt x="1841" y="169"/>
                </a:lnTo>
                <a:lnTo>
                  <a:pt x="1842" y="169"/>
                </a:lnTo>
                <a:lnTo>
                  <a:pt x="1844" y="169"/>
                </a:lnTo>
                <a:lnTo>
                  <a:pt x="1845" y="169"/>
                </a:lnTo>
                <a:lnTo>
                  <a:pt x="1845" y="168"/>
                </a:lnTo>
                <a:lnTo>
                  <a:pt x="1846" y="169"/>
                </a:lnTo>
                <a:lnTo>
                  <a:pt x="1845" y="169"/>
                </a:lnTo>
                <a:lnTo>
                  <a:pt x="1845" y="171"/>
                </a:lnTo>
                <a:lnTo>
                  <a:pt x="1845" y="172"/>
                </a:lnTo>
                <a:lnTo>
                  <a:pt x="1846" y="172"/>
                </a:lnTo>
                <a:lnTo>
                  <a:pt x="1846" y="174"/>
                </a:lnTo>
                <a:lnTo>
                  <a:pt x="1848" y="174"/>
                </a:lnTo>
                <a:lnTo>
                  <a:pt x="1849" y="174"/>
                </a:lnTo>
                <a:lnTo>
                  <a:pt x="1851" y="172"/>
                </a:lnTo>
                <a:lnTo>
                  <a:pt x="1851" y="174"/>
                </a:lnTo>
                <a:lnTo>
                  <a:pt x="1849" y="174"/>
                </a:lnTo>
                <a:lnTo>
                  <a:pt x="1848" y="175"/>
                </a:lnTo>
                <a:lnTo>
                  <a:pt x="1846" y="175"/>
                </a:lnTo>
                <a:lnTo>
                  <a:pt x="1845" y="175"/>
                </a:lnTo>
                <a:lnTo>
                  <a:pt x="1845" y="177"/>
                </a:lnTo>
                <a:lnTo>
                  <a:pt x="1846" y="177"/>
                </a:lnTo>
                <a:lnTo>
                  <a:pt x="1848" y="177"/>
                </a:lnTo>
                <a:lnTo>
                  <a:pt x="1846" y="178"/>
                </a:lnTo>
                <a:lnTo>
                  <a:pt x="1846" y="180"/>
                </a:lnTo>
                <a:lnTo>
                  <a:pt x="1845" y="181"/>
                </a:lnTo>
                <a:lnTo>
                  <a:pt x="1846" y="181"/>
                </a:lnTo>
                <a:lnTo>
                  <a:pt x="1849" y="180"/>
                </a:lnTo>
                <a:lnTo>
                  <a:pt x="1849" y="181"/>
                </a:lnTo>
                <a:lnTo>
                  <a:pt x="1848" y="181"/>
                </a:lnTo>
                <a:lnTo>
                  <a:pt x="1846" y="181"/>
                </a:lnTo>
                <a:lnTo>
                  <a:pt x="1846" y="183"/>
                </a:lnTo>
                <a:lnTo>
                  <a:pt x="1848" y="183"/>
                </a:lnTo>
                <a:lnTo>
                  <a:pt x="1846" y="184"/>
                </a:lnTo>
                <a:lnTo>
                  <a:pt x="1845" y="184"/>
                </a:lnTo>
                <a:lnTo>
                  <a:pt x="1845" y="183"/>
                </a:lnTo>
                <a:lnTo>
                  <a:pt x="1844" y="183"/>
                </a:lnTo>
                <a:lnTo>
                  <a:pt x="1844" y="184"/>
                </a:lnTo>
                <a:lnTo>
                  <a:pt x="1844" y="186"/>
                </a:lnTo>
                <a:lnTo>
                  <a:pt x="1844" y="187"/>
                </a:lnTo>
                <a:lnTo>
                  <a:pt x="1845" y="186"/>
                </a:lnTo>
                <a:lnTo>
                  <a:pt x="1845" y="187"/>
                </a:lnTo>
                <a:lnTo>
                  <a:pt x="1846" y="186"/>
                </a:lnTo>
                <a:lnTo>
                  <a:pt x="1848" y="186"/>
                </a:lnTo>
                <a:lnTo>
                  <a:pt x="1848" y="184"/>
                </a:lnTo>
                <a:lnTo>
                  <a:pt x="1849" y="184"/>
                </a:lnTo>
                <a:lnTo>
                  <a:pt x="1851" y="183"/>
                </a:lnTo>
                <a:lnTo>
                  <a:pt x="1851" y="184"/>
                </a:lnTo>
                <a:lnTo>
                  <a:pt x="1849" y="184"/>
                </a:lnTo>
                <a:lnTo>
                  <a:pt x="1848" y="186"/>
                </a:lnTo>
                <a:lnTo>
                  <a:pt x="1846" y="187"/>
                </a:lnTo>
                <a:lnTo>
                  <a:pt x="1848" y="187"/>
                </a:lnTo>
                <a:lnTo>
                  <a:pt x="1849" y="187"/>
                </a:lnTo>
                <a:lnTo>
                  <a:pt x="1849" y="188"/>
                </a:lnTo>
                <a:lnTo>
                  <a:pt x="1851" y="187"/>
                </a:lnTo>
                <a:lnTo>
                  <a:pt x="1851" y="188"/>
                </a:lnTo>
                <a:lnTo>
                  <a:pt x="1852" y="188"/>
                </a:lnTo>
                <a:lnTo>
                  <a:pt x="1854" y="188"/>
                </a:lnTo>
                <a:lnTo>
                  <a:pt x="1854" y="187"/>
                </a:lnTo>
                <a:lnTo>
                  <a:pt x="1854" y="186"/>
                </a:lnTo>
                <a:lnTo>
                  <a:pt x="1855" y="186"/>
                </a:lnTo>
                <a:lnTo>
                  <a:pt x="1855" y="184"/>
                </a:lnTo>
                <a:lnTo>
                  <a:pt x="1857" y="184"/>
                </a:lnTo>
                <a:lnTo>
                  <a:pt x="1858" y="184"/>
                </a:lnTo>
                <a:lnTo>
                  <a:pt x="1858" y="183"/>
                </a:lnTo>
                <a:lnTo>
                  <a:pt x="1858" y="181"/>
                </a:lnTo>
                <a:lnTo>
                  <a:pt x="1860" y="181"/>
                </a:lnTo>
                <a:lnTo>
                  <a:pt x="1860" y="180"/>
                </a:lnTo>
                <a:lnTo>
                  <a:pt x="1861" y="180"/>
                </a:lnTo>
                <a:lnTo>
                  <a:pt x="1863" y="180"/>
                </a:lnTo>
                <a:lnTo>
                  <a:pt x="1864" y="181"/>
                </a:lnTo>
                <a:lnTo>
                  <a:pt x="1864" y="180"/>
                </a:lnTo>
                <a:lnTo>
                  <a:pt x="1866" y="180"/>
                </a:lnTo>
                <a:lnTo>
                  <a:pt x="1866" y="181"/>
                </a:lnTo>
                <a:lnTo>
                  <a:pt x="1867" y="180"/>
                </a:lnTo>
                <a:lnTo>
                  <a:pt x="1867" y="180"/>
                </a:lnTo>
                <a:lnTo>
                  <a:pt x="1867" y="178"/>
                </a:lnTo>
                <a:lnTo>
                  <a:pt x="1869" y="178"/>
                </a:lnTo>
                <a:lnTo>
                  <a:pt x="1870" y="178"/>
                </a:lnTo>
                <a:lnTo>
                  <a:pt x="1870" y="177"/>
                </a:lnTo>
                <a:lnTo>
                  <a:pt x="1870" y="175"/>
                </a:lnTo>
                <a:lnTo>
                  <a:pt x="1871" y="175"/>
                </a:lnTo>
                <a:lnTo>
                  <a:pt x="1871" y="177"/>
                </a:lnTo>
                <a:lnTo>
                  <a:pt x="1873" y="175"/>
                </a:lnTo>
                <a:lnTo>
                  <a:pt x="1874" y="175"/>
                </a:lnTo>
                <a:lnTo>
                  <a:pt x="1874" y="174"/>
                </a:lnTo>
                <a:lnTo>
                  <a:pt x="1873" y="174"/>
                </a:lnTo>
                <a:lnTo>
                  <a:pt x="1873" y="172"/>
                </a:lnTo>
                <a:lnTo>
                  <a:pt x="1871" y="174"/>
                </a:lnTo>
                <a:lnTo>
                  <a:pt x="1871" y="172"/>
                </a:lnTo>
                <a:lnTo>
                  <a:pt x="1873" y="172"/>
                </a:lnTo>
                <a:lnTo>
                  <a:pt x="1874" y="172"/>
                </a:lnTo>
                <a:lnTo>
                  <a:pt x="1876" y="172"/>
                </a:lnTo>
                <a:lnTo>
                  <a:pt x="1876" y="171"/>
                </a:lnTo>
                <a:lnTo>
                  <a:pt x="1877" y="171"/>
                </a:lnTo>
                <a:lnTo>
                  <a:pt x="1877" y="172"/>
                </a:lnTo>
                <a:lnTo>
                  <a:pt x="1879" y="172"/>
                </a:lnTo>
                <a:moveTo>
                  <a:pt x="1866" y="109"/>
                </a:moveTo>
                <a:lnTo>
                  <a:pt x="1866" y="108"/>
                </a:lnTo>
                <a:lnTo>
                  <a:pt x="1867" y="108"/>
                </a:lnTo>
                <a:lnTo>
                  <a:pt x="1866" y="109"/>
                </a:lnTo>
                <a:moveTo>
                  <a:pt x="1867" y="106"/>
                </a:moveTo>
                <a:lnTo>
                  <a:pt x="1867" y="106"/>
                </a:lnTo>
                <a:lnTo>
                  <a:pt x="1869" y="106"/>
                </a:lnTo>
                <a:lnTo>
                  <a:pt x="1870" y="106"/>
                </a:lnTo>
                <a:lnTo>
                  <a:pt x="1870" y="108"/>
                </a:lnTo>
                <a:lnTo>
                  <a:pt x="1869" y="108"/>
                </a:lnTo>
                <a:lnTo>
                  <a:pt x="1867" y="106"/>
                </a:lnTo>
                <a:lnTo>
                  <a:pt x="1864" y="108"/>
                </a:lnTo>
                <a:lnTo>
                  <a:pt x="1867" y="106"/>
                </a:lnTo>
                <a:moveTo>
                  <a:pt x="1845" y="106"/>
                </a:moveTo>
                <a:lnTo>
                  <a:pt x="1846" y="106"/>
                </a:lnTo>
                <a:lnTo>
                  <a:pt x="1846" y="108"/>
                </a:lnTo>
                <a:lnTo>
                  <a:pt x="1845" y="108"/>
                </a:lnTo>
                <a:lnTo>
                  <a:pt x="1845" y="106"/>
                </a:lnTo>
                <a:moveTo>
                  <a:pt x="1766" y="125"/>
                </a:moveTo>
                <a:lnTo>
                  <a:pt x="1766" y="124"/>
                </a:lnTo>
                <a:lnTo>
                  <a:pt x="1767" y="124"/>
                </a:lnTo>
                <a:lnTo>
                  <a:pt x="1766" y="125"/>
                </a:lnTo>
                <a:moveTo>
                  <a:pt x="1780" y="119"/>
                </a:moveTo>
                <a:lnTo>
                  <a:pt x="1779" y="119"/>
                </a:lnTo>
                <a:lnTo>
                  <a:pt x="1780" y="118"/>
                </a:lnTo>
                <a:lnTo>
                  <a:pt x="1782" y="118"/>
                </a:lnTo>
                <a:lnTo>
                  <a:pt x="1783" y="118"/>
                </a:lnTo>
                <a:lnTo>
                  <a:pt x="1780" y="119"/>
                </a:lnTo>
                <a:moveTo>
                  <a:pt x="1786" y="121"/>
                </a:moveTo>
                <a:lnTo>
                  <a:pt x="1786" y="119"/>
                </a:lnTo>
                <a:lnTo>
                  <a:pt x="1788" y="119"/>
                </a:lnTo>
                <a:lnTo>
                  <a:pt x="1788" y="121"/>
                </a:lnTo>
                <a:lnTo>
                  <a:pt x="1786" y="121"/>
                </a:lnTo>
                <a:moveTo>
                  <a:pt x="1789" y="128"/>
                </a:moveTo>
                <a:lnTo>
                  <a:pt x="1789" y="127"/>
                </a:lnTo>
                <a:lnTo>
                  <a:pt x="1788" y="127"/>
                </a:lnTo>
                <a:lnTo>
                  <a:pt x="1788" y="125"/>
                </a:lnTo>
                <a:lnTo>
                  <a:pt x="1789" y="127"/>
                </a:lnTo>
                <a:lnTo>
                  <a:pt x="1791" y="128"/>
                </a:lnTo>
                <a:lnTo>
                  <a:pt x="1789" y="128"/>
                </a:lnTo>
                <a:moveTo>
                  <a:pt x="1794" y="118"/>
                </a:moveTo>
                <a:lnTo>
                  <a:pt x="1792" y="118"/>
                </a:lnTo>
                <a:lnTo>
                  <a:pt x="1791" y="118"/>
                </a:lnTo>
                <a:lnTo>
                  <a:pt x="1789" y="119"/>
                </a:lnTo>
                <a:lnTo>
                  <a:pt x="1789" y="118"/>
                </a:lnTo>
                <a:lnTo>
                  <a:pt x="1788" y="118"/>
                </a:lnTo>
                <a:lnTo>
                  <a:pt x="1786" y="118"/>
                </a:lnTo>
                <a:lnTo>
                  <a:pt x="1786" y="116"/>
                </a:lnTo>
                <a:lnTo>
                  <a:pt x="1788" y="118"/>
                </a:lnTo>
                <a:lnTo>
                  <a:pt x="1789" y="116"/>
                </a:lnTo>
                <a:lnTo>
                  <a:pt x="1791" y="116"/>
                </a:lnTo>
                <a:lnTo>
                  <a:pt x="1792" y="116"/>
                </a:lnTo>
                <a:lnTo>
                  <a:pt x="1794" y="116"/>
                </a:lnTo>
                <a:lnTo>
                  <a:pt x="1794" y="118"/>
                </a:lnTo>
                <a:moveTo>
                  <a:pt x="1810" y="109"/>
                </a:moveTo>
                <a:lnTo>
                  <a:pt x="1810" y="108"/>
                </a:lnTo>
                <a:lnTo>
                  <a:pt x="1811" y="108"/>
                </a:lnTo>
                <a:lnTo>
                  <a:pt x="1810" y="109"/>
                </a:lnTo>
                <a:moveTo>
                  <a:pt x="1817" y="105"/>
                </a:moveTo>
                <a:lnTo>
                  <a:pt x="1816" y="105"/>
                </a:lnTo>
                <a:lnTo>
                  <a:pt x="1817" y="103"/>
                </a:lnTo>
                <a:lnTo>
                  <a:pt x="1817" y="105"/>
                </a:lnTo>
                <a:moveTo>
                  <a:pt x="1821" y="124"/>
                </a:moveTo>
                <a:lnTo>
                  <a:pt x="1820" y="124"/>
                </a:lnTo>
                <a:lnTo>
                  <a:pt x="1820" y="124"/>
                </a:lnTo>
                <a:lnTo>
                  <a:pt x="1821" y="124"/>
                </a:lnTo>
                <a:lnTo>
                  <a:pt x="1821" y="124"/>
                </a:lnTo>
                <a:moveTo>
                  <a:pt x="1823" y="134"/>
                </a:moveTo>
                <a:lnTo>
                  <a:pt x="1821" y="134"/>
                </a:lnTo>
                <a:lnTo>
                  <a:pt x="1821" y="133"/>
                </a:lnTo>
                <a:lnTo>
                  <a:pt x="1823" y="133"/>
                </a:lnTo>
                <a:lnTo>
                  <a:pt x="1823" y="134"/>
                </a:lnTo>
                <a:moveTo>
                  <a:pt x="1758" y="190"/>
                </a:moveTo>
                <a:lnTo>
                  <a:pt x="1757" y="191"/>
                </a:lnTo>
                <a:lnTo>
                  <a:pt x="1757" y="190"/>
                </a:lnTo>
                <a:lnTo>
                  <a:pt x="1757" y="188"/>
                </a:lnTo>
                <a:lnTo>
                  <a:pt x="1758" y="188"/>
                </a:lnTo>
                <a:lnTo>
                  <a:pt x="1758" y="190"/>
                </a:lnTo>
                <a:moveTo>
                  <a:pt x="1760" y="188"/>
                </a:moveTo>
                <a:lnTo>
                  <a:pt x="1760" y="188"/>
                </a:lnTo>
                <a:lnTo>
                  <a:pt x="1760" y="187"/>
                </a:lnTo>
                <a:lnTo>
                  <a:pt x="1760" y="186"/>
                </a:lnTo>
                <a:lnTo>
                  <a:pt x="1760" y="186"/>
                </a:lnTo>
                <a:lnTo>
                  <a:pt x="1760" y="187"/>
                </a:lnTo>
                <a:lnTo>
                  <a:pt x="1761" y="187"/>
                </a:lnTo>
                <a:lnTo>
                  <a:pt x="1760" y="188"/>
                </a:lnTo>
                <a:moveTo>
                  <a:pt x="1763" y="191"/>
                </a:moveTo>
                <a:lnTo>
                  <a:pt x="1761" y="191"/>
                </a:lnTo>
                <a:lnTo>
                  <a:pt x="1761" y="190"/>
                </a:lnTo>
                <a:lnTo>
                  <a:pt x="1763" y="190"/>
                </a:lnTo>
                <a:lnTo>
                  <a:pt x="1763" y="191"/>
                </a:lnTo>
                <a:moveTo>
                  <a:pt x="1769" y="202"/>
                </a:moveTo>
                <a:lnTo>
                  <a:pt x="1767" y="202"/>
                </a:lnTo>
                <a:lnTo>
                  <a:pt x="1769" y="200"/>
                </a:lnTo>
                <a:lnTo>
                  <a:pt x="1769" y="202"/>
                </a:lnTo>
                <a:moveTo>
                  <a:pt x="1769" y="212"/>
                </a:moveTo>
                <a:lnTo>
                  <a:pt x="1767" y="212"/>
                </a:lnTo>
                <a:lnTo>
                  <a:pt x="1767" y="211"/>
                </a:lnTo>
                <a:lnTo>
                  <a:pt x="1769" y="211"/>
                </a:lnTo>
                <a:lnTo>
                  <a:pt x="1769" y="212"/>
                </a:lnTo>
                <a:moveTo>
                  <a:pt x="1824" y="183"/>
                </a:moveTo>
                <a:lnTo>
                  <a:pt x="1823" y="183"/>
                </a:lnTo>
                <a:lnTo>
                  <a:pt x="1824" y="181"/>
                </a:lnTo>
                <a:lnTo>
                  <a:pt x="1824" y="183"/>
                </a:lnTo>
                <a:moveTo>
                  <a:pt x="1824" y="146"/>
                </a:moveTo>
                <a:lnTo>
                  <a:pt x="1823" y="146"/>
                </a:lnTo>
                <a:lnTo>
                  <a:pt x="1823" y="144"/>
                </a:lnTo>
                <a:lnTo>
                  <a:pt x="1824" y="144"/>
                </a:lnTo>
                <a:lnTo>
                  <a:pt x="1826" y="144"/>
                </a:lnTo>
                <a:lnTo>
                  <a:pt x="1824" y="146"/>
                </a:lnTo>
                <a:moveTo>
                  <a:pt x="1827" y="100"/>
                </a:moveTo>
                <a:lnTo>
                  <a:pt x="1826" y="100"/>
                </a:lnTo>
                <a:lnTo>
                  <a:pt x="1826" y="99"/>
                </a:lnTo>
                <a:lnTo>
                  <a:pt x="1827" y="99"/>
                </a:lnTo>
                <a:lnTo>
                  <a:pt x="1827" y="100"/>
                </a:lnTo>
                <a:moveTo>
                  <a:pt x="1838" y="93"/>
                </a:moveTo>
                <a:lnTo>
                  <a:pt x="1839" y="93"/>
                </a:lnTo>
                <a:lnTo>
                  <a:pt x="1839" y="94"/>
                </a:lnTo>
                <a:lnTo>
                  <a:pt x="1838" y="94"/>
                </a:lnTo>
                <a:lnTo>
                  <a:pt x="1838" y="93"/>
                </a:lnTo>
                <a:moveTo>
                  <a:pt x="1832" y="109"/>
                </a:moveTo>
                <a:lnTo>
                  <a:pt x="1832" y="108"/>
                </a:lnTo>
                <a:lnTo>
                  <a:pt x="1833" y="108"/>
                </a:lnTo>
                <a:lnTo>
                  <a:pt x="1832" y="109"/>
                </a:lnTo>
                <a:moveTo>
                  <a:pt x="1839" y="106"/>
                </a:moveTo>
                <a:lnTo>
                  <a:pt x="1838" y="106"/>
                </a:lnTo>
                <a:lnTo>
                  <a:pt x="1836" y="106"/>
                </a:lnTo>
                <a:lnTo>
                  <a:pt x="1836" y="108"/>
                </a:lnTo>
                <a:lnTo>
                  <a:pt x="1835" y="108"/>
                </a:lnTo>
                <a:lnTo>
                  <a:pt x="1835" y="106"/>
                </a:lnTo>
                <a:lnTo>
                  <a:pt x="1836" y="105"/>
                </a:lnTo>
                <a:lnTo>
                  <a:pt x="1835" y="105"/>
                </a:lnTo>
                <a:lnTo>
                  <a:pt x="1833" y="105"/>
                </a:lnTo>
                <a:lnTo>
                  <a:pt x="1833" y="106"/>
                </a:lnTo>
                <a:lnTo>
                  <a:pt x="1832" y="106"/>
                </a:lnTo>
                <a:lnTo>
                  <a:pt x="1833" y="105"/>
                </a:lnTo>
                <a:lnTo>
                  <a:pt x="1838" y="103"/>
                </a:lnTo>
                <a:lnTo>
                  <a:pt x="1836" y="105"/>
                </a:lnTo>
                <a:lnTo>
                  <a:pt x="1838" y="105"/>
                </a:lnTo>
                <a:lnTo>
                  <a:pt x="1839" y="105"/>
                </a:lnTo>
                <a:lnTo>
                  <a:pt x="1839" y="106"/>
                </a:lnTo>
                <a:moveTo>
                  <a:pt x="1844" y="109"/>
                </a:moveTo>
                <a:lnTo>
                  <a:pt x="1842" y="109"/>
                </a:lnTo>
                <a:lnTo>
                  <a:pt x="1842" y="108"/>
                </a:lnTo>
                <a:lnTo>
                  <a:pt x="1844" y="108"/>
                </a:lnTo>
                <a:lnTo>
                  <a:pt x="1844" y="109"/>
                </a:lnTo>
                <a:moveTo>
                  <a:pt x="1852" y="177"/>
                </a:moveTo>
                <a:lnTo>
                  <a:pt x="1851" y="177"/>
                </a:lnTo>
                <a:lnTo>
                  <a:pt x="1849" y="177"/>
                </a:lnTo>
                <a:lnTo>
                  <a:pt x="1849" y="175"/>
                </a:lnTo>
                <a:lnTo>
                  <a:pt x="1851" y="175"/>
                </a:lnTo>
                <a:lnTo>
                  <a:pt x="1852" y="175"/>
                </a:lnTo>
                <a:lnTo>
                  <a:pt x="1852" y="177"/>
                </a:lnTo>
                <a:moveTo>
                  <a:pt x="1854" y="172"/>
                </a:moveTo>
                <a:lnTo>
                  <a:pt x="1852" y="172"/>
                </a:lnTo>
                <a:lnTo>
                  <a:pt x="1854" y="171"/>
                </a:lnTo>
                <a:lnTo>
                  <a:pt x="1854" y="172"/>
                </a:lnTo>
                <a:moveTo>
                  <a:pt x="1858" y="174"/>
                </a:moveTo>
                <a:lnTo>
                  <a:pt x="1857" y="174"/>
                </a:lnTo>
                <a:lnTo>
                  <a:pt x="1855" y="175"/>
                </a:lnTo>
                <a:lnTo>
                  <a:pt x="1855" y="174"/>
                </a:lnTo>
                <a:lnTo>
                  <a:pt x="1857" y="174"/>
                </a:lnTo>
                <a:lnTo>
                  <a:pt x="1857" y="172"/>
                </a:lnTo>
                <a:lnTo>
                  <a:pt x="1858" y="172"/>
                </a:lnTo>
                <a:lnTo>
                  <a:pt x="1858" y="174"/>
                </a:lnTo>
                <a:moveTo>
                  <a:pt x="1855" y="118"/>
                </a:moveTo>
                <a:lnTo>
                  <a:pt x="1857" y="116"/>
                </a:lnTo>
                <a:lnTo>
                  <a:pt x="1858" y="116"/>
                </a:lnTo>
                <a:lnTo>
                  <a:pt x="1855" y="118"/>
                </a:lnTo>
                <a:moveTo>
                  <a:pt x="1870" y="135"/>
                </a:moveTo>
                <a:lnTo>
                  <a:pt x="1869" y="135"/>
                </a:lnTo>
                <a:lnTo>
                  <a:pt x="1867" y="135"/>
                </a:lnTo>
                <a:lnTo>
                  <a:pt x="1867" y="134"/>
                </a:lnTo>
                <a:lnTo>
                  <a:pt x="1866" y="135"/>
                </a:lnTo>
                <a:lnTo>
                  <a:pt x="1864" y="135"/>
                </a:lnTo>
                <a:lnTo>
                  <a:pt x="1867" y="134"/>
                </a:lnTo>
                <a:lnTo>
                  <a:pt x="1869" y="135"/>
                </a:lnTo>
                <a:lnTo>
                  <a:pt x="1870" y="134"/>
                </a:lnTo>
                <a:lnTo>
                  <a:pt x="1871" y="134"/>
                </a:lnTo>
                <a:lnTo>
                  <a:pt x="1870" y="135"/>
                </a:lnTo>
                <a:moveTo>
                  <a:pt x="1867" y="131"/>
                </a:moveTo>
                <a:lnTo>
                  <a:pt x="1867" y="130"/>
                </a:lnTo>
                <a:lnTo>
                  <a:pt x="1869" y="130"/>
                </a:lnTo>
                <a:lnTo>
                  <a:pt x="1867" y="131"/>
                </a:lnTo>
                <a:moveTo>
                  <a:pt x="1874" y="131"/>
                </a:moveTo>
                <a:lnTo>
                  <a:pt x="1871" y="133"/>
                </a:lnTo>
                <a:lnTo>
                  <a:pt x="1870" y="133"/>
                </a:lnTo>
                <a:lnTo>
                  <a:pt x="1870" y="131"/>
                </a:lnTo>
                <a:lnTo>
                  <a:pt x="1871" y="131"/>
                </a:lnTo>
                <a:lnTo>
                  <a:pt x="1873" y="131"/>
                </a:lnTo>
                <a:lnTo>
                  <a:pt x="1874" y="131"/>
                </a:lnTo>
                <a:lnTo>
                  <a:pt x="1874" y="130"/>
                </a:lnTo>
                <a:lnTo>
                  <a:pt x="1876" y="130"/>
                </a:lnTo>
                <a:lnTo>
                  <a:pt x="1874" y="131"/>
                </a:lnTo>
                <a:moveTo>
                  <a:pt x="1880" y="130"/>
                </a:moveTo>
                <a:lnTo>
                  <a:pt x="1879" y="130"/>
                </a:lnTo>
                <a:lnTo>
                  <a:pt x="1880" y="128"/>
                </a:lnTo>
                <a:lnTo>
                  <a:pt x="1880" y="130"/>
                </a:lnTo>
                <a:moveTo>
                  <a:pt x="1882" y="122"/>
                </a:moveTo>
                <a:lnTo>
                  <a:pt x="1882" y="124"/>
                </a:lnTo>
                <a:lnTo>
                  <a:pt x="1880" y="124"/>
                </a:lnTo>
                <a:lnTo>
                  <a:pt x="1879" y="124"/>
                </a:lnTo>
                <a:lnTo>
                  <a:pt x="1882" y="122"/>
                </a:lnTo>
                <a:moveTo>
                  <a:pt x="1877" y="127"/>
                </a:moveTo>
                <a:lnTo>
                  <a:pt x="1879" y="127"/>
                </a:lnTo>
                <a:lnTo>
                  <a:pt x="1880" y="127"/>
                </a:lnTo>
                <a:lnTo>
                  <a:pt x="1879" y="128"/>
                </a:lnTo>
                <a:lnTo>
                  <a:pt x="1879" y="127"/>
                </a:lnTo>
                <a:lnTo>
                  <a:pt x="1874" y="128"/>
                </a:lnTo>
                <a:lnTo>
                  <a:pt x="1874" y="127"/>
                </a:lnTo>
                <a:lnTo>
                  <a:pt x="1876" y="127"/>
                </a:lnTo>
                <a:lnTo>
                  <a:pt x="1877" y="127"/>
                </a:lnTo>
                <a:moveTo>
                  <a:pt x="1873" y="118"/>
                </a:moveTo>
                <a:lnTo>
                  <a:pt x="1874" y="118"/>
                </a:lnTo>
                <a:lnTo>
                  <a:pt x="1876" y="118"/>
                </a:lnTo>
                <a:lnTo>
                  <a:pt x="1876" y="119"/>
                </a:lnTo>
                <a:lnTo>
                  <a:pt x="1876" y="121"/>
                </a:lnTo>
                <a:lnTo>
                  <a:pt x="1874" y="121"/>
                </a:lnTo>
                <a:lnTo>
                  <a:pt x="1874" y="119"/>
                </a:lnTo>
                <a:lnTo>
                  <a:pt x="1874" y="118"/>
                </a:lnTo>
                <a:lnTo>
                  <a:pt x="1873" y="119"/>
                </a:lnTo>
                <a:lnTo>
                  <a:pt x="1873" y="118"/>
                </a:lnTo>
                <a:moveTo>
                  <a:pt x="1876" y="122"/>
                </a:moveTo>
                <a:lnTo>
                  <a:pt x="1874" y="124"/>
                </a:lnTo>
                <a:lnTo>
                  <a:pt x="1873" y="124"/>
                </a:lnTo>
                <a:lnTo>
                  <a:pt x="1876" y="122"/>
                </a:lnTo>
                <a:moveTo>
                  <a:pt x="1873" y="128"/>
                </a:moveTo>
                <a:lnTo>
                  <a:pt x="1871" y="130"/>
                </a:lnTo>
                <a:lnTo>
                  <a:pt x="1871" y="128"/>
                </a:lnTo>
                <a:lnTo>
                  <a:pt x="1873" y="128"/>
                </a:lnTo>
                <a:moveTo>
                  <a:pt x="1867" y="121"/>
                </a:moveTo>
                <a:lnTo>
                  <a:pt x="1869" y="121"/>
                </a:lnTo>
                <a:lnTo>
                  <a:pt x="1870" y="119"/>
                </a:lnTo>
                <a:lnTo>
                  <a:pt x="1871" y="119"/>
                </a:lnTo>
                <a:lnTo>
                  <a:pt x="1870" y="121"/>
                </a:lnTo>
                <a:lnTo>
                  <a:pt x="1869" y="121"/>
                </a:lnTo>
                <a:lnTo>
                  <a:pt x="1869" y="122"/>
                </a:lnTo>
                <a:lnTo>
                  <a:pt x="1867" y="122"/>
                </a:lnTo>
                <a:lnTo>
                  <a:pt x="1867" y="121"/>
                </a:lnTo>
                <a:moveTo>
                  <a:pt x="1869" y="124"/>
                </a:moveTo>
                <a:lnTo>
                  <a:pt x="1870" y="124"/>
                </a:lnTo>
                <a:lnTo>
                  <a:pt x="1871" y="124"/>
                </a:lnTo>
                <a:lnTo>
                  <a:pt x="1871" y="124"/>
                </a:lnTo>
                <a:lnTo>
                  <a:pt x="1870" y="124"/>
                </a:lnTo>
                <a:lnTo>
                  <a:pt x="1869" y="125"/>
                </a:lnTo>
                <a:lnTo>
                  <a:pt x="1869" y="124"/>
                </a:lnTo>
                <a:lnTo>
                  <a:pt x="1867" y="124"/>
                </a:lnTo>
                <a:lnTo>
                  <a:pt x="1869" y="124"/>
                </a:lnTo>
                <a:moveTo>
                  <a:pt x="1867" y="125"/>
                </a:moveTo>
                <a:lnTo>
                  <a:pt x="1867" y="127"/>
                </a:lnTo>
                <a:lnTo>
                  <a:pt x="1867" y="125"/>
                </a:lnTo>
                <a:lnTo>
                  <a:pt x="1867" y="125"/>
                </a:lnTo>
                <a:moveTo>
                  <a:pt x="1867" y="121"/>
                </a:moveTo>
                <a:lnTo>
                  <a:pt x="1866" y="122"/>
                </a:lnTo>
                <a:lnTo>
                  <a:pt x="1867" y="122"/>
                </a:lnTo>
                <a:lnTo>
                  <a:pt x="1866" y="124"/>
                </a:lnTo>
                <a:lnTo>
                  <a:pt x="1866" y="122"/>
                </a:lnTo>
                <a:lnTo>
                  <a:pt x="1866" y="121"/>
                </a:lnTo>
                <a:lnTo>
                  <a:pt x="1867" y="121"/>
                </a:lnTo>
                <a:moveTo>
                  <a:pt x="1866" y="118"/>
                </a:moveTo>
                <a:lnTo>
                  <a:pt x="1866" y="119"/>
                </a:lnTo>
                <a:lnTo>
                  <a:pt x="1864" y="119"/>
                </a:lnTo>
                <a:lnTo>
                  <a:pt x="1866" y="118"/>
                </a:lnTo>
                <a:moveTo>
                  <a:pt x="1864" y="125"/>
                </a:moveTo>
                <a:lnTo>
                  <a:pt x="1864" y="124"/>
                </a:lnTo>
                <a:lnTo>
                  <a:pt x="1866" y="124"/>
                </a:lnTo>
                <a:lnTo>
                  <a:pt x="1867" y="124"/>
                </a:lnTo>
                <a:lnTo>
                  <a:pt x="1866" y="125"/>
                </a:lnTo>
                <a:lnTo>
                  <a:pt x="1866" y="124"/>
                </a:lnTo>
                <a:lnTo>
                  <a:pt x="1864" y="125"/>
                </a:lnTo>
                <a:lnTo>
                  <a:pt x="1864" y="127"/>
                </a:lnTo>
                <a:lnTo>
                  <a:pt x="1866" y="127"/>
                </a:lnTo>
                <a:lnTo>
                  <a:pt x="1864" y="128"/>
                </a:lnTo>
                <a:lnTo>
                  <a:pt x="1864" y="127"/>
                </a:lnTo>
                <a:lnTo>
                  <a:pt x="1863" y="127"/>
                </a:lnTo>
                <a:lnTo>
                  <a:pt x="1864" y="125"/>
                </a:lnTo>
                <a:moveTo>
                  <a:pt x="1863" y="118"/>
                </a:moveTo>
                <a:lnTo>
                  <a:pt x="1863" y="119"/>
                </a:lnTo>
                <a:lnTo>
                  <a:pt x="1861" y="119"/>
                </a:lnTo>
                <a:lnTo>
                  <a:pt x="1863" y="118"/>
                </a:lnTo>
                <a:moveTo>
                  <a:pt x="1861" y="118"/>
                </a:moveTo>
                <a:lnTo>
                  <a:pt x="1861" y="116"/>
                </a:lnTo>
                <a:lnTo>
                  <a:pt x="1863" y="116"/>
                </a:lnTo>
                <a:lnTo>
                  <a:pt x="1861" y="118"/>
                </a:lnTo>
                <a:moveTo>
                  <a:pt x="1863" y="143"/>
                </a:moveTo>
                <a:lnTo>
                  <a:pt x="1863" y="144"/>
                </a:lnTo>
                <a:lnTo>
                  <a:pt x="1861" y="144"/>
                </a:lnTo>
                <a:lnTo>
                  <a:pt x="1861" y="143"/>
                </a:lnTo>
                <a:lnTo>
                  <a:pt x="1863" y="143"/>
                </a:lnTo>
                <a:moveTo>
                  <a:pt x="1864" y="146"/>
                </a:moveTo>
                <a:lnTo>
                  <a:pt x="1864" y="147"/>
                </a:lnTo>
                <a:lnTo>
                  <a:pt x="1863" y="147"/>
                </a:lnTo>
                <a:lnTo>
                  <a:pt x="1864" y="146"/>
                </a:lnTo>
                <a:moveTo>
                  <a:pt x="1861" y="112"/>
                </a:moveTo>
                <a:lnTo>
                  <a:pt x="1863" y="112"/>
                </a:lnTo>
                <a:lnTo>
                  <a:pt x="1861" y="113"/>
                </a:lnTo>
                <a:lnTo>
                  <a:pt x="1861" y="112"/>
                </a:lnTo>
                <a:moveTo>
                  <a:pt x="1860" y="116"/>
                </a:moveTo>
                <a:lnTo>
                  <a:pt x="1860" y="115"/>
                </a:lnTo>
                <a:lnTo>
                  <a:pt x="1861" y="115"/>
                </a:lnTo>
                <a:lnTo>
                  <a:pt x="1863" y="113"/>
                </a:lnTo>
                <a:lnTo>
                  <a:pt x="1863" y="115"/>
                </a:lnTo>
                <a:lnTo>
                  <a:pt x="1861" y="115"/>
                </a:lnTo>
                <a:lnTo>
                  <a:pt x="1860" y="116"/>
                </a:lnTo>
                <a:moveTo>
                  <a:pt x="1861" y="150"/>
                </a:moveTo>
                <a:lnTo>
                  <a:pt x="1861" y="149"/>
                </a:lnTo>
                <a:lnTo>
                  <a:pt x="1863" y="149"/>
                </a:lnTo>
                <a:lnTo>
                  <a:pt x="1863" y="150"/>
                </a:lnTo>
                <a:lnTo>
                  <a:pt x="1861" y="150"/>
                </a:lnTo>
                <a:moveTo>
                  <a:pt x="1863" y="178"/>
                </a:moveTo>
                <a:lnTo>
                  <a:pt x="1863" y="177"/>
                </a:lnTo>
                <a:lnTo>
                  <a:pt x="1864" y="177"/>
                </a:lnTo>
                <a:lnTo>
                  <a:pt x="1863" y="178"/>
                </a:lnTo>
                <a:moveTo>
                  <a:pt x="1866" y="153"/>
                </a:moveTo>
                <a:lnTo>
                  <a:pt x="1864" y="153"/>
                </a:lnTo>
                <a:lnTo>
                  <a:pt x="1866" y="152"/>
                </a:lnTo>
                <a:lnTo>
                  <a:pt x="1866" y="153"/>
                </a:lnTo>
                <a:moveTo>
                  <a:pt x="1869" y="175"/>
                </a:moveTo>
                <a:lnTo>
                  <a:pt x="1869" y="174"/>
                </a:lnTo>
                <a:lnTo>
                  <a:pt x="1870" y="174"/>
                </a:lnTo>
                <a:lnTo>
                  <a:pt x="1869" y="175"/>
                </a:lnTo>
                <a:moveTo>
                  <a:pt x="1873" y="166"/>
                </a:moveTo>
                <a:lnTo>
                  <a:pt x="1873" y="165"/>
                </a:lnTo>
                <a:lnTo>
                  <a:pt x="1874" y="165"/>
                </a:lnTo>
                <a:lnTo>
                  <a:pt x="1873" y="166"/>
                </a:lnTo>
                <a:moveTo>
                  <a:pt x="1867" y="153"/>
                </a:moveTo>
                <a:lnTo>
                  <a:pt x="1867" y="153"/>
                </a:lnTo>
                <a:lnTo>
                  <a:pt x="1867" y="152"/>
                </a:lnTo>
                <a:lnTo>
                  <a:pt x="1869" y="152"/>
                </a:lnTo>
                <a:lnTo>
                  <a:pt x="1869" y="153"/>
                </a:lnTo>
                <a:lnTo>
                  <a:pt x="1869" y="155"/>
                </a:lnTo>
                <a:lnTo>
                  <a:pt x="1867" y="155"/>
                </a:lnTo>
                <a:lnTo>
                  <a:pt x="1867" y="153"/>
                </a:lnTo>
                <a:moveTo>
                  <a:pt x="1879" y="134"/>
                </a:moveTo>
                <a:lnTo>
                  <a:pt x="1879" y="133"/>
                </a:lnTo>
                <a:lnTo>
                  <a:pt x="1880" y="134"/>
                </a:lnTo>
                <a:lnTo>
                  <a:pt x="1879" y="134"/>
                </a:lnTo>
                <a:moveTo>
                  <a:pt x="1883" y="161"/>
                </a:moveTo>
                <a:lnTo>
                  <a:pt x="1882" y="161"/>
                </a:lnTo>
                <a:lnTo>
                  <a:pt x="1883" y="161"/>
                </a:lnTo>
                <a:lnTo>
                  <a:pt x="1883" y="161"/>
                </a:lnTo>
                <a:moveTo>
                  <a:pt x="1844" y="172"/>
                </a:moveTo>
                <a:lnTo>
                  <a:pt x="1845" y="172"/>
                </a:lnTo>
                <a:lnTo>
                  <a:pt x="1845" y="174"/>
                </a:lnTo>
                <a:lnTo>
                  <a:pt x="1844" y="174"/>
                </a:lnTo>
                <a:lnTo>
                  <a:pt x="1844" y="172"/>
                </a:lnTo>
                <a:moveTo>
                  <a:pt x="1849" y="188"/>
                </a:moveTo>
                <a:lnTo>
                  <a:pt x="1851" y="188"/>
                </a:lnTo>
                <a:lnTo>
                  <a:pt x="1851" y="190"/>
                </a:lnTo>
                <a:lnTo>
                  <a:pt x="1849" y="190"/>
                </a:lnTo>
                <a:lnTo>
                  <a:pt x="1849" y="188"/>
                </a:lnTo>
                <a:moveTo>
                  <a:pt x="1823" y="209"/>
                </a:moveTo>
                <a:lnTo>
                  <a:pt x="1823" y="208"/>
                </a:lnTo>
                <a:lnTo>
                  <a:pt x="1824" y="209"/>
                </a:lnTo>
                <a:lnTo>
                  <a:pt x="1823" y="209"/>
                </a:lnTo>
                <a:moveTo>
                  <a:pt x="1761" y="194"/>
                </a:moveTo>
                <a:lnTo>
                  <a:pt x="1763" y="194"/>
                </a:lnTo>
                <a:lnTo>
                  <a:pt x="1763" y="196"/>
                </a:lnTo>
                <a:lnTo>
                  <a:pt x="1761" y="196"/>
                </a:lnTo>
                <a:lnTo>
                  <a:pt x="1761" y="194"/>
                </a:lnTo>
                <a:moveTo>
                  <a:pt x="1811" y="215"/>
                </a:moveTo>
                <a:lnTo>
                  <a:pt x="1813" y="215"/>
                </a:lnTo>
                <a:lnTo>
                  <a:pt x="1813" y="216"/>
                </a:lnTo>
                <a:lnTo>
                  <a:pt x="1811" y="216"/>
                </a:lnTo>
                <a:lnTo>
                  <a:pt x="1811" y="218"/>
                </a:lnTo>
                <a:lnTo>
                  <a:pt x="1810" y="218"/>
                </a:lnTo>
                <a:lnTo>
                  <a:pt x="1810" y="216"/>
                </a:lnTo>
                <a:lnTo>
                  <a:pt x="1811" y="215"/>
                </a:lnTo>
                <a:moveTo>
                  <a:pt x="1760" y="196"/>
                </a:moveTo>
                <a:lnTo>
                  <a:pt x="1761" y="196"/>
                </a:lnTo>
                <a:lnTo>
                  <a:pt x="1761" y="196"/>
                </a:lnTo>
                <a:lnTo>
                  <a:pt x="1760" y="196"/>
                </a:lnTo>
                <a:lnTo>
                  <a:pt x="1760" y="196"/>
                </a:lnTo>
                <a:moveTo>
                  <a:pt x="1869" y="124"/>
                </a:moveTo>
                <a:lnTo>
                  <a:pt x="1870" y="124"/>
                </a:lnTo>
                <a:lnTo>
                  <a:pt x="1870" y="124"/>
                </a:lnTo>
                <a:lnTo>
                  <a:pt x="1869" y="124"/>
                </a:lnTo>
                <a:moveTo>
                  <a:pt x="2501" y="125"/>
                </a:moveTo>
                <a:lnTo>
                  <a:pt x="2499" y="125"/>
                </a:lnTo>
                <a:lnTo>
                  <a:pt x="2499" y="124"/>
                </a:lnTo>
                <a:lnTo>
                  <a:pt x="2501" y="124"/>
                </a:lnTo>
                <a:lnTo>
                  <a:pt x="2502" y="124"/>
                </a:lnTo>
                <a:lnTo>
                  <a:pt x="2502" y="124"/>
                </a:lnTo>
                <a:lnTo>
                  <a:pt x="2502" y="125"/>
                </a:lnTo>
                <a:lnTo>
                  <a:pt x="2502" y="125"/>
                </a:lnTo>
                <a:lnTo>
                  <a:pt x="2502" y="127"/>
                </a:lnTo>
                <a:lnTo>
                  <a:pt x="2501" y="127"/>
                </a:lnTo>
                <a:lnTo>
                  <a:pt x="2501" y="125"/>
                </a:lnTo>
                <a:moveTo>
                  <a:pt x="2504" y="124"/>
                </a:moveTo>
                <a:lnTo>
                  <a:pt x="2502" y="124"/>
                </a:lnTo>
                <a:lnTo>
                  <a:pt x="2502" y="124"/>
                </a:lnTo>
                <a:lnTo>
                  <a:pt x="2502" y="124"/>
                </a:lnTo>
                <a:lnTo>
                  <a:pt x="2502" y="122"/>
                </a:lnTo>
                <a:lnTo>
                  <a:pt x="2502" y="122"/>
                </a:lnTo>
                <a:lnTo>
                  <a:pt x="2504" y="122"/>
                </a:lnTo>
                <a:lnTo>
                  <a:pt x="2504" y="124"/>
                </a:lnTo>
                <a:lnTo>
                  <a:pt x="2504" y="124"/>
                </a:lnTo>
                <a:moveTo>
                  <a:pt x="2498" y="124"/>
                </a:moveTo>
                <a:lnTo>
                  <a:pt x="2496" y="124"/>
                </a:lnTo>
                <a:lnTo>
                  <a:pt x="2496" y="122"/>
                </a:lnTo>
                <a:lnTo>
                  <a:pt x="2498" y="122"/>
                </a:lnTo>
                <a:lnTo>
                  <a:pt x="2498" y="121"/>
                </a:lnTo>
                <a:lnTo>
                  <a:pt x="2499" y="122"/>
                </a:lnTo>
                <a:lnTo>
                  <a:pt x="2499" y="124"/>
                </a:lnTo>
                <a:lnTo>
                  <a:pt x="2498" y="124"/>
                </a:lnTo>
                <a:lnTo>
                  <a:pt x="2498" y="124"/>
                </a:lnTo>
                <a:moveTo>
                  <a:pt x="2501" y="122"/>
                </a:moveTo>
                <a:lnTo>
                  <a:pt x="2499" y="122"/>
                </a:lnTo>
                <a:lnTo>
                  <a:pt x="2499" y="121"/>
                </a:lnTo>
                <a:lnTo>
                  <a:pt x="2501" y="121"/>
                </a:lnTo>
                <a:lnTo>
                  <a:pt x="2501" y="122"/>
                </a:lnTo>
                <a:moveTo>
                  <a:pt x="3507" y="115"/>
                </a:moveTo>
                <a:lnTo>
                  <a:pt x="3507" y="113"/>
                </a:lnTo>
                <a:lnTo>
                  <a:pt x="3517" y="116"/>
                </a:lnTo>
                <a:lnTo>
                  <a:pt x="3527" y="119"/>
                </a:lnTo>
                <a:lnTo>
                  <a:pt x="3527" y="121"/>
                </a:lnTo>
                <a:lnTo>
                  <a:pt x="3527" y="121"/>
                </a:lnTo>
                <a:lnTo>
                  <a:pt x="3527" y="122"/>
                </a:lnTo>
                <a:lnTo>
                  <a:pt x="3526" y="121"/>
                </a:lnTo>
                <a:lnTo>
                  <a:pt x="3524" y="121"/>
                </a:lnTo>
                <a:lnTo>
                  <a:pt x="3523" y="121"/>
                </a:lnTo>
                <a:lnTo>
                  <a:pt x="3521" y="121"/>
                </a:lnTo>
                <a:lnTo>
                  <a:pt x="3520" y="119"/>
                </a:lnTo>
                <a:lnTo>
                  <a:pt x="3518" y="119"/>
                </a:lnTo>
                <a:lnTo>
                  <a:pt x="3517" y="119"/>
                </a:lnTo>
                <a:lnTo>
                  <a:pt x="3515" y="119"/>
                </a:lnTo>
                <a:lnTo>
                  <a:pt x="3514" y="118"/>
                </a:lnTo>
                <a:lnTo>
                  <a:pt x="3513" y="118"/>
                </a:lnTo>
                <a:lnTo>
                  <a:pt x="3511" y="116"/>
                </a:lnTo>
                <a:lnTo>
                  <a:pt x="3510" y="116"/>
                </a:lnTo>
                <a:lnTo>
                  <a:pt x="3508" y="115"/>
                </a:lnTo>
                <a:lnTo>
                  <a:pt x="3507" y="115"/>
                </a:lnTo>
                <a:moveTo>
                  <a:pt x="1163" y="121"/>
                </a:moveTo>
                <a:lnTo>
                  <a:pt x="1164" y="119"/>
                </a:lnTo>
                <a:lnTo>
                  <a:pt x="1163" y="119"/>
                </a:lnTo>
                <a:lnTo>
                  <a:pt x="1173" y="116"/>
                </a:lnTo>
                <a:lnTo>
                  <a:pt x="1185" y="113"/>
                </a:lnTo>
                <a:lnTo>
                  <a:pt x="1186" y="113"/>
                </a:lnTo>
                <a:lnTo>
                  <a:pt x="1188" y="113"/>
                </a:lnTo>
                <a:lnTo>
                  <a:pt x="1189" y="113"/>
                </a:lnTo>
                <a:lnTo>
                  <a:pt x="1191" y="113"/>
                </a:lnTo>
                <a:lnTo>
                  <a:pt x="1192" y="113"/>
                </a:lnTo>
                <a:lnTo>
                  <a:pt x="1194" y="112"/>
                </a:lnTo>
                <a:lnTo>
                  <a:pt x="1194" y="113"/>
                </a:lnTo>
                <a:lnTo>
                  <a:pt x="1195" y="113"/>
                </a:lnTo>
                <a:lnTo>
                  <a:pt x="1194" y="115"/>
                </a:lnTo>
                <a:lnTo>
                  <a:pt x="1192" y="115"/>
                </a:lnTo>
                <a:lnTo>
                  <a:pt x="1191" y="116"/>
                </a:lnTo>
                <a:lnTo>
                  <a:pt x="1189" y="116"/>
                </a:lnTo>
                <a:lnTo>
                  <a:pt x="1188" y="116"/>
                </a:lnTo>
                <a:lnTo>
                  <a:pt x="1186" y="118"/>
                </a:lnTo>
                <a:lnTo>
                  <a:pt x="1185" y="118"/>
                </a:lnTo>
                <a:lnTo>
                  <a:pt x="1183" y="118"/>
                </a:lnTo>
                <a:lnTo>
                  <a:pt x="1182" y="118"/>
                </a:lnTo>
                <a:lnTo>
                  <a:pt x="1180" y="118"/>
                </a:lnTo>
                <a:lnTo>
                  <a:pt x="1179" y="119"/>
                </a:lnTo>
                <a:lnTo>
                  <a:pt x="1176" y="119"/>
                </a:lnTo>
                <a:lnTo>
                  <a:pt x="1174" y="119"/>
                </a:lnTo>
                <a:lnTo>
                  <a:pt x="1172" y="119"/>
                </a:lnTo>
                <a:lnTo>
                  <a:pt x="1170" y="119"/>
                </a:lnTo>
                <a:lnTo>
                  <a:pt x="1167" y="119"/>
                </a:lnTo>
                <a:lnTo>
                  <a:pt x="1163" y="121"/>
                </a:lnTo>
                <a:moveTo>
                  <a:pt x="2691" y="115"/>
                </a:moveTo>
                <a:lnTo>
                  <a:pt x="2692" y="116"/>
                </a:lnTo>
                <a:lnTo>
                  <a:pt x="2692" y="118"/>
                </a:lnTo>
                <a:lnTo>
                  <a:pt x="2692" y="119"/>
                </a:lnTo>
                <a:lnTo>
                  <a:pt x="2691" y="118"/>
                </a:lnTo>
                <a:lnTo>
                  <a:pt x="2689" y="118"/>
                </a:lnTo>
                <a:lnTo>
                  <a:pt x="2688" y="116"/>
                </a:lnTo>
                <a:lnTo>
                  <a:pt x="2691" y="116"/>
                </a:lnTo>
                <a:lnTo>
                  <a:pt x="2691" y="115"/>
                </a:lnTo>
                <a:moveTo>
                  <a:pt x="1769" y="87"/>
                </a:moveTo>
                <a:lnTo>
                  <a:pt x="1764" y="87"/>
                </a:lnTo>
                <a:lnTo>
                  <a:pt x="1763" y="87"/>
                </a:lnTo>
                <a:lnTo>
                  <a:pt x="1761" y="88"/>
                </a:lnTo>
                <a:lnTo>
                  <a:pt x="1760" y="88"/>
                </a:lnTo>
                <a:lnTo>
                  <a:pt x="1758" y="88"/>
                </a:lnTo>
                <a:lnTo>
                  <a:pt x="1757" y="88"/>
                </a:lnTo>
                <a:lnTo>
                  <a:pt x="1757" y="88"/>
                </a:lnTo>
                <a:lnTo>
                  <a:pt x="1755" y="88"/>
                </a:lnTo>
                <a:lnTo>
                  <a:pt x="1755" y="90"/>
                </a:lnTo>
                <a:lnTo>
                  <a:pt x="1754" y="90"/>
                </a:lnTo>
                <a:lnTo>
                  <a:pt x="1755" y="88"/>
                </a:lnTo>
                <a:lnTo>
                  <a:pt x="1754" y="88"/>
                </a:lnTo>
                <a:lnTo>
                  <a:pt x="1752" y="88"/>
                </a:lnTo>
                <a:lnTo>
                  <a:pt x="1754" y="88"/>
                </a:lnTo>
                <a:lnTo>
                  <a:pt x="1752" y="88"/>
                </a:lnTo>
                <a:lnTo>
                  <a:pt x="1751" y="88"/>
                </a:lnTo>
                <a:lnTo>
                  <a:pt x="1749" y="88"/>
                </a:lnTo>
                <a:lnTo>
                  <a:pt x="1748" y="88"/>
                </a:lnTo>
                <a:lnTo>
                  <a:pt x="1746" y="88"/>
                </a:lnTo>
                <a:lnTo>
                  <a:pt x="1745" y="88"/>
                </a:lnTo>
                <a:lnTo>
                  <a:pt x="1744" y="88"/>
                </a:lnTo>
                <a:lnTo>
                  <a:pt x="1744" y="90"/>
                </a:lnTo>
                <a:lnTo>
                  <a:pt x="1744" y="91"/>
                </a:lnTo>
                <a:lnTo>
                  <a:pt x="1742" y="91"/>
                </a:lnTo>
                <a:lnTo>
                  <a:pt x="1741" y="91"/>
                </a:lnTo>
                <a:lnTo>
                  <a:pt x="1741" y="93"/>
                </a:lnTo>
                <a:lnTo>
                  <a:pt x="1739" y="93"/>
                </a:lnTo>
                <a:lnTo>
                  <a:pt x="1738" y="94"/>
                </a:lnTo>
                <a:lnTo>
                  <a:pt x="1736" y="94"/>
                </a:lnTo>
                <a:lnTo>
                  <a:pt x="1735" y="94"/>
                </a:lnTo>
                <a:lnTo>
                  <a:pt x="1738" y="93"/>
                </a:lnTo>
                <a:lnTo>
                  <a:pt x="1739" y="93"/>
                </a:lnTo>
                <a:lnTo>
                  <a:pt x="1739" y="91"/>
                </a:lnTo>
                <a:lnTo>
                  <a:pt x="1738" y="91"/>
                </a:lnTo>
                <a:lnTo>
                  <a:pt x="1736" y="91"/>
                </a:lnTo>
                <a:lnTo>
                  <a:pt x="1735" y="91"/>
                </a:lnTo>
                <a:lnTo>
                  <a:pt x="1733" y="91"/>
                </a:lnTo>
                <a:lnTo>
                  <a:pt x="1733" y="93"/>
                </a:lnTo>
                <a:lnTo>
                  <a:pt x="1733" y="94"/>
                </a:lnTo>
                <a:lnTo>
                  <a:pt x="1733" y="96"/>
                </a:lnTo>
                <a:lnTo>
                  <a:pt x="1733" y="97"/>
                </a:lnTo>
                <a:lnTo>
                  <a:pt x="1732" y="97"/>
                </a:lnTo>
                <a:lnTo>
                  <a:pt x="1730" y="97"/>
                </a:lnTo>
                <a:lnTo>
                  <a:pt x="1730" y="99"/>
                </a:lnTo>
                <a:lnTo>
                  <a:pt x="1729" y="99"/>
                </a:lnTo>
                <a:lnTo>
                  <a:pt x="1727" y="99"/>
                </a:lnTo>
                <a:lnTo>
                  <a:pt x="1726" y="99"/>
                </a:lnTo>
                <a:lnTo>
                  <a:pt x="1724" y="99"/>
                </a:lnTo>
                <a:lnTo>
                  <a:pt x="1724" y="100"/>
                </a:lnTo>
                <a:lnTo>
                  <a:pt x="1724" y="100"/>
                </a:lnTo>
                <a:lnTo>
                  <a:pt x="1723" y="100"/>
                </a:lnTo>
                <a:lnTo>
                  <a:pt x="1721" y="100"/>
                </a:lnTo>
                <a:lnTo>
                  <a:pt x="1720" y="100"/>
                </a:lnTo>
                <a:lnTo>
                  <a:pt x="1720" y="99"/>
                </a:lnTo>
                <a:lnTo>
                  <a:pt x="1721" y="99"/>
                </a:lnTo>
                <a:lnTo>
                  <a:pt x="1721" y="97"/>
                </a:lnTo>
                <a:lnTo>
                  <a:pt x="1723" y="97"/>
                </a:lnTo>
                <a:lnTo>
                  <a:pt x="1723" y="96"/>
                </a:lnTo>
                <a:lnTo>
                  <a:pt x="1721" y="96"/>
                </a:lnTo>
                <a:lnTo>
                  <a:pt x="1720" y="96"/>
                </a:lnTo>
                <a:lnTo>
                  <a:pt x="1720" y="97"/>
                </a:lnTo>
                <a:lnTo>
                  <a:pt x="1719" y="97"/>
                </a:lnTo>
                <a:lnTo>
                  <a:pt x="1717" y="97"/>
                </a:lnTo>
                <a:lnTo>
                  <a:pt x="1716" y="97"/>
                </a:lnTo>
                <a:lnTo>
                  <a:pt x="1716" y="99"/>
                </a:lnTo>
                <a:lnTo>
                  <a:pt x="1713" y="99"/>
                </a:lnTo>
                <a:lnTo>
                  <a:pt x="1711" y="99"/>
                </a:lnTo>
                <a:lnTo>
                  <a:pt x="1711" y="100"/>
                </a:lnTo>
                <a:lnTo>
                  <a:pt x="1710" y="100"/>
                </a:lnTo>
                <a:lnTo>
                  <a:pt x="1708" y="100"/>
                </a:lnTo>
                <a:lnTo>
                  <a:pt x="1708" y="102"/>
                </a:lnTo>
                <a:lnTo>
                  <a:pt x="1710" y="102"/>
                </a:lnTo>
                <a:lnTo>
                  <a:pt x="1708" y="103"/>
                </a:lnTo>
                <a:lnTo>
                  <a:pt x="1707" y="103"/>
                </a:lnTo>
                <a:lnTo>
                  <a:pt x="1707" y="105"/>
                </a:lnTo>
                <a:lnTo>
                  <a:pt x="1707" y="106"/>
                </a:lnTo>
                <a:lnTo>
                  <a:pt x="1708" y="105"/>
                </a:lnTo>
                <a:lnTo>
                  <a:pt x="1710" y="105"/>
                </a:lnTo>
                <a:lnTo>
                  <a:pt x="1710" y="106"/>
                </a:lnTo>
                <a:lnTo>
                  <a:pt x="1710" y="108"/>
                </a:lnTo>
                <a:lnTo>
                  <a:pt x="1708" y="108"/>
                </a:lnTo>
                <a:lnTo>
                  <a:pt x="1708" y="109"/>
                </a:lnTo>
                <a:lnTo>
                  <a:pt x="1708" y="110"/>
                </a:lnTo>
                <a:lnTo>
                  <a:pt x="1707" y="110"/>
                </a:lnTo>
                <a:lnTo>
                  <a:pt x="1707" y="112"/>
                </a:lnTo>
                <a:lnTo>
                  <a:pt x="1705" y="112"/>
                </a:lnTo>
                <a:lnTo>
                  <a:pt x="1705" y="113"/>
                </a:lnTo>
                <a:lnTo>
                  <a:pt x="1704" y="113"/>
                </a:lnTo>
                <a:lnTo>
                  <a:pt x="1702" y="113"/>
                </a:lnTo>
                <a:lnTo>
                  <a:pt x="1702" y="115"/>
                </a:lnTo>
                <a:lnTo>
                  <a:pt x="1704" y="115"/>
                </a:lnTo>
                <a:lnTo>
                  <a:pt x="1702" y="116"/>
                </a:lnTo>
                <a:lnTo>
                  <a:pt x="1704" y="116"/>
                </a:lnTo>
                <a:lnTo>
                  <a:pt x="1705" y="116"/>
                </a:lnTo>
                <a:lnTo>
                  <a:pt x="1707" y="115"/>
                </a:lnTo>
                <a:lnTo>
                  <a:pt x="1708" y="115"/>
                </a:lnTo>
                <a:lnTo>
                  <a:pt x="1710" y="115"/>
                </a:lnTo>
                <a:lnTo>
                  <a:pt x="1711" y="115"/>
                </a:lnTo>
                <a:lnTo>
                  <a:pt x="1711" y="113"/>
                </a:lnTo>
                <a:lnTo>
                  <a:pt x="1713" y="113"/>
                </a:lnTo>
                <a:lnTo>
                  <a:pt x="1713" y="112"/>
                </a:lnTo>
                <a:lnTo>
                  <a:pt x="1714" y="112"/>
                </a:lnTo>
                <a:lnTo>
                  <a:pt x="1716" y="110"/>
                </a:lnTo>
                <a:lnTo>
                  <a:pt x="1719" y="109"/>
                </a:lnTo>
                <a:lnTo>
                  <a:pt x="1720" y="109"/>
                </a:lnTo>
                <a:lnTo>
                  <a:pt x="1717" y="110"/>
                </a:lnTo>
                <a:lnTo>
                  <a:pt x="1716" y="110"/>
                </a:lnTo>
                <a:lnTo>
                  <a:pt x="1716" y="112"/>
                </a:lnTo>
                <a:lnTo>
                  <a:pt x="1717" y="112"/>
                </a:lnTo>
                <a:lnTo>
                  <a:pt x="1719" y="112"/>
                </a:lnTo>
                <a:lnTo>
                  <a:pt x="1720" y="112"/>
                </a:lnTo>
                <a:lnTo>
                  <a:pt x="1721" y="112"/>
                </a:lnTo>
                <a:lnTo>
                  <a:pt x="1723" y="112"/>
                </a:lnTo>
                <a:lnTo>
                  <a:pt x="1724" y="110"/>
                </a:lnTo>
                <a:lnTo>
                  <a:pt x="1724" y="110"/>
                </a:lnTo>
                <a:lnTo>
                  <a:pt x="1726" y="110"/>
                </a:lnTo>
                <a:lnTo>
                  <a:pt x="1727" y="110"/>
                </a:lnTo>
                <a:lnTo>
                  <a:pt x="1729" y="110"/>
                </a:lnTo>
                <a:lnTo>
                  <a:pt x="1730" y="109"/>
                </a:lnTo>
                <a:lnTo>
                  <a:pt x="1732" y="109"/>
                </a:lnTo>
                <a:lnTo>
                  <a:pt x="1732" y="108"/>
                </a:lnTo>
                <a:lnTo>
                  <a:pt x="1733" y="108"/>
                </a:lnTo>
                <a:lnTo>
                  <a:pt x="1735" y="108"/>
                </a:lnTo>
                <a:lnTo>
                  <a:pt x="1735" y="106"/>
                </a:lnTo>
                <a:lnTo>
                  <a:pt x="1736" y="106"/>
                </a:lnTo>
                <a:lnTo>
                  <a:pt x="1738" y="106"/>
                </a:lnTo>
                <a:lnTo>
                  <a:pt x="1738" y="105"/>
                </a:lnTo>
                <a:lnTo>
                  <a:pt x="1739" y="105"/>
                </a:lnTo>
                <a:lnTo>
                  <a:pt x="1741" y="105"/>
                </a:lnTo>
                <a:lnTo>
                  <a:pt x="1741" y="103"/>
                </a:lnTo>
                <a:lnTo>
                  <a:pt x="1742" y="103"/>
                </a:lnTo>
                <a:lnTo>
                  <a:pt x="1744" y="103"/>
                </a:lnTo>
                <a:lnTo>
                  <a:pt x="1745" y="103"/>
                </a:lnTo>
                <a:lnTo>
                  <a:pt x="1745" y="102"/>
                </a:lnTo>
                <a:lnTo>
                  <a:pt x="1746" y="102"/>
                </a:lnTo>
                <a:lnTo>
                  <a:pt x="1746" y="100"/>
                </a:lnTo>
                <a:lnTo>
                  <a:pt x="1748" y="100"/>
                </a:lnTo>
                <a:lnTo>
                  <a:pt x="1749" y="99"/>
                </a:lnTo>
                <a:lnTo>
                  <a:pt x="1748" y="99"/>
                </a:lnTo>
                <a:lnTo>
                  <a:pt x="1748" y="97"/>
                </a:lnTo>
                <a:lnTo>
                  <a:pt x="1746" y="97"/>
                </a:lnTo>
                <a:lnTo>
                  <a:pt x="1745" y="97"/>
                </a:lnTo>
                <a:lnTo>
                  <a:pt x="1744" y="97"/>
                </a:lnTo>
                <a:lnTo>
                  <a:pt x="1745" y="96"/>
                </a:lnTo>
                <a:lnTo>
                  <a:pt x="1746" y="96"/>
                </a:lnTo>
                <a:lnTo>
                  <a:pt x="1751" y="94"/>
                </a:lnTo>
                <a:lnTo>
                  <a:pt x="1752" y="94"/>
                </a:lnTo>
                <a:lnTo>
                  <a:pt x="1754" y="94"/>
                </a:lnTo>
                <a:lnTo>
                  <a:pt x="1755" y="94"/>
                </a:lnTo>
                <a:lnTo>
                  <a:pt x="1758" y="93"/>
                </a:lnTo>
                <a:lnTo>
                  <a:pt x="1760" y="93"/>
                </a:lnTo>
                <a:lnTo>
                  <a:pt x="1760" y="93"/>
                </a:lnTo>
                <a:lnTo>
                  <a:pt x="1760" y="91"/>
                </a:lnTo>
                <a:lnTo>
                  <a:pt x="1761" y="91"/>
                </a:lnTo>
                <a:lnTo>
                  <a:pt x="1763" y="91"/>
                </a:lnTo>
                <a:lnTo>
                  <a:pt x="1764" y="90"/>
                </a:lnTo>
                <a:lnTo>
                  <a:pt x="1766" y="90"/>
                </a:lnTo>
                <a:lnTo>
                  <a:pt x="1767" y="90"/>
                </a:lnTo>
                <a:lnTo>
                  <a:pt x="1767" y="88"/>
                </a:lnTo>
                <a:lnTo>
                  <a:pt x="1769" y="88"/>
                </a:lnTo>
                <a:lnTo>
                  <a:pt x="1767" y="88"/>
                </a:lnTo>
                <a:lnTo>
                  <a:pt x="1770" y="87"/>
                </a:lnTo>
                <a:lnTo>
                  <a:pt x="1769" y="87"/>
                </a:lnTo>
                <a:moveTo>
                  <a:pt x="1741" y="99"/>
                </a:moveTo>
                <a:lnTo>
                  <a:pt x="1741" y="97"/>
                </a:lnTo>
                <a:lnTo>
                  <a:pt x="1742" y="97"/>
                </a:lnTo>
                <a:lnTo>
                  <a:pt x="1741" y="99"/>
                </a:lnTo>
                <a:moveTo>
                  <a:pt x="1745" y="100"/>
                </a:moveTo>
                <a:lnTo>
                  <a:pt x="1745" y="99"/>
                </a:lnTo>
                <a:lnTo>
                  <a:pt x="1746" y="99"/>
                </a:lnTo>
                <a:lnTo>
                  <a:pt x="1745" y="100"/>
                </a:lnTo>
                <a:lnTo>
                  <a:pt x="1742" y="102"/>
                </a:lnTo>
                <a:lnTo>
                  <a:pt x="1742" y="100"/>
                </a:lnTo>
                <a:lnTo>
                  <a:pt x="1744" y="100"/>
                </a:lnTo>
                <a:lnTo>
                  <a:pt x="1745" y="100"/>
                </a:lnTo>
                <a:moveTo>
                  <a:pt x="1764" y="88"/>
                </a:moveTo>
                <a:lnTo>
                  <a:pt x="1763" y="88"/>
                </a:lnTo>
                <a:lnTo>
                  <a:pt x="1761" y="88"/>
                </a:lnTo>
                <a:lnTo>
                  <a:pt x="1763" y="88"/>
                </a:lnTo>
                <a:lnTo>
                  <a:pt x="1764" y="88"/>
                </a:lnTo>
                <a:lnTo>
                  <a:pt x="1764" y="88"/>
                </a:lnTo>
                <a:moveTo>
                  <a:pt x="1741" y="91"/>
                </a:moveTo>
                <a:lnTo>
                  <a:pt x="1739" y="91"/>
                </a:lnTo>
                <a:lnTo>
                  <a:pt x="1739" y="90"/>
                </a:lnTo>
                <a:lnTo>
                  <a:pt x="1741" y="90"/>
                </a:lnTo>
                <a:lnTo>
                  <a:pt x="1741" y="91"/>
                </a:lnTo>
                <a:moveTo>
                  <a:pt x="2464" y="152"/>
                </a:moveTo>
                <a:lnTo>
                  <a:pt x="2464" y="150"/>
                </a:lnTo>
                <a:lnTo>
                  <a:pt x="2466" y="152"/>
                </a:lnTo>
                <a:lnTo>
                  <a:pt x="2464" y="152"/>
                </a:lnTo>
                <a:moveTo>
                  <a:pt x="2402" y="216"/>
                </a:moveTo>
                <a:lnTo>
                  <a:pt x="2401" y="215"/>
                </a:lnTo>
                <a:lnTo>
                  <a:pt x="2402" y="215"/>
                </a:lnTo>
                <a:lnTo>
                  <a:pt x="2404" y="215"/>
                </a:lnTo>
                <a:lnTo>
                  <a:pt x="2402" y="216"/>
                </a:lnTo>
                <a:moveTo>
                  <a:pt x="2436" y="190"/>
                </a:moveTo>
                <a:lnTo>
                  <a:pt x="2435" y="190"/>
                </a:lnTo>
                <a:lnTo>
                  <a:pt x="2433" y="188"/>
                </a:lnTo>
                <a:lnTo>
                  <a:pt x="2435" y="188"/>
                </a:lnTo>
                <a:lnTo>
                  <a:pt x="2436" y="188"/>
                </a:lnTo>
                <a:lnTo>
                  <a:pt x="2438" y="187"/>
                </a:lnTo>
                <a:lnTo>
                  <a:pt x="2438" y="188"/>
                </a:lnTo>
                <a:lnTo>
                  <a:pt x="2436" y="190"/>
                </a:lnTo>
                <a:moveTo>
                  <a:pt x="2245" y="489"/>
                </a:moveTo>
                <a:lnTo>
                  <a:pt x="2246" y="489"/>
                </a:lnTo>
                <a:lnTo>
                  <a:pt x="2246" y="490"/>
                </a:lnTo>
                <a:lnTo>
                  <a:pt x="2245" y="490"/>
                </a:lnTo>
                <a:lnTo>
                  <a:pt x="2245" y="489"/>
                </a:lnTo>
                <a:moveTo>
                  <a:pt x="2241" y="573"/>
                </a:moveTo>
                <a:lnTo>
                  <a:pt x="2242" y="573"/>
                </a:lnTo>
                <a:lnTo>
                  <a:pt x="2242" y="574"/>
                </a:lnTo>
                <a:lnTo>
                  <a:pt x="2241" y="574"/>
                </a:lnTo>
                <a:lnTo>
                  <a:pt x="2241" y="573"/>
                </a:lnTo>
                <a:moveTo>
                  <a:pt x="2461" y="149"/>
                </a:moveTo>
                <a:lnTo>
                  <a:pt x="2463" y="150"/>
                </a:lnTo>
                <a:lnTo>
                  <a:pt x="2461" y="150"/>
                </a:lnTo>
                <a:lnTo>
                  <a:pt x="2461" y="149"/>
                </a:lnTo>
                <a:moveTo>
                  <a:pt x="2489" y="130"/>
                </a:moveTo>
                <a:lnTo>
                  <a:pt x="2488" y="131"/>
                </a:lnTo>
                <a:lnTo>
                  <a:pt x="2488" y="130"/>
                </a:lnTo>
                <a:lnTo>
                  <a:pt x="2489" y="130"/>
                </a:lnTo>
                <a:moveTo>
                  <a:pt x="2643" y="526"/>
                </a:moveTo>
                <a:lnTo>
                  <a:pt x="2643" y="527"/>
                </a:lnTo>
                <a:lnTo>
                  <a:pt x="2642" y="527"/>
                </a:lnTo>
                <a:lnTo>
                  <a:pt x="2642" y="526"/>
                </a:lnTo>
                <a:lnTo>
                  <a:pt x="2643" y="526"/>
                </a:lnTo>
                <a:moveTo>
                  <a:pt x="2616" y="564"/>
                </a:moveTo>
                <a:lnTo>
                  <a:pt x="2616" y="565"/>
                </a:lnTo>
                <a:lnTo>
                  <a:pt x="2614" y="564"/>
                </a:lnTo>
                <a:lnTo>
                  <a:pt x="2616" y="564"/>
                </a:lnTo>
                <a:moveTo>
                  <a:pt x="2542" y="312"/>
                </a:moveTo>
                <a:lnTo>
                  <a:pt x="2541" y="312"/>
                </a:lnTo>
                <a:lnTo>
                  <a:pt x="2541" y="311"/>
                </a:lnTo>
                <a:lnTo>
                  <a:pt x="2542" y="311"/>
                </a:lnTo>
                <a:lnTo>
                  <a:pt x="2542" y="312"/>
                </a:lnTo>
                <a:moveTo>
                  <a:pt x="2508" y="259"/>
                </a:moveTo>
                <a:lnTo>
                  <a:pt x="2507" y="259"/>
                </a:lnTo>
                <a:lnTo>
                  <a:pt x="2507" y="258"/>
                </a:lnTo>
                <a:lnTo>
                  <a:pt x="2508" y="258"/>
                </a:lnTo>
                <a:lnTo>
                  <a:pt x="2508" y="259"/>
                </a:lnTo>
                <a:moveTo>
                  <a:pt x="2316" y="418"/>
                </a:moveTo>
                <a:lnTo>
                  <a:pt x="2317" y="418"/>
                </a:lnTo>
                <a:lnTo>
                  <a:pt x="2316" y="420"/>
                </a:lnTo>
                <a:lnTo>
                  <a:pt x="2316" y="418"/>
                </a:lnTo>
                <a:moveTo>
                  <a:pt x="2643" y="526"/>
                </a:moveTo>
                <a:lnTo>
                  <a:pt x="2643" y="526"/>
                </a:lnTo>
                <a:lnTo>
                  <a:pt x="2642" y="524"/>
                </a:lnTo>
                <a:lnTo>
                  <a:pt x="2642" y="523"/>
                </a:lnTo>
                <a:lnTo>
                  <a:pt x="2643" y="523"/>
                </a:lnTo>
                <a:lnTo>
                  <a:pt x="2643" y="521"/>
                </a:lnTo>
                <a:lnTo>
                  <a:pt x="2643" y="521"/>
                </a:lnTo>
                <a:lnTo>
                  <a:pt x="2645" y="521"/>
                </a:lnTo>
                <a:lnTo>
                  <a:pt x="2645" y="523"/>
                </a:lnTo>
                <a:lnTo>
                  <a:pt x="2645" y="524"/>
                </a:lnTo>
                <a:lnTo>
                  <a:pt x="2643" y="524"/>
                </a:lnTo>
                <a:lnTo>
                  <a:pt x="2643" y="526"/>
                </a:lnTo>
                <a:moveTo>
                  <a:pt x="2608" y="559"/>
                </a:moveTo>
                <a:lnTo>
                  <a:pt x="2610" y="559"/>
                </a:lnTo>
                <a:lnTo>
                  <a:pt x="2610" y="561"/>
                </a:lnTo>
                <a:lnTo>
                  <a:pt x="2611" y="561"/>
                </a:lnTo>
                <a:lnTo>
                  <a:pt x="2613" y="561"/>
                </a:lnTo>
                <a:lnTo>
                  <a:pt x="2613" y="562"/>
                </a:lnTo>
                <a:lnTo>
                  <a:pt x="2613" y="564"/>
                </a:lnTo>
                <a:lnTo>
                  <a:pt x="2614" y="565"/>
                </a:lnTo>
                <a:lnTo>
                  <a:pt x="2616" y="565"/>
                </a:lnTo>
                <a:lnTo>
                  <a:pt x="2617" y="567"/>
                </a:lnTo>
                <a:lnTo>
                  <a:pt x="2616" y="568"/>
                </a:lnTo>
                <a:lnTo>
                  <a:pt x="2614" y="567"/>
                </a:lnTo>
                <a:lnTo>
                  <a:pt x="2614" y="568"/>
                </a:lnTo>
                <a:lnTo>
                  <a:pt x="2614" y="570"/>
                </a:lnTo>
                <a:lnTo>
                  <a:pt x="2613" y="570"/>
                </a:lnTo>
                <a:lnTo>
                  <a:pt x="2613" y="568"/>
                </a:lnTo>
                <a:lnTo>
                  <a:pt x="2613" y="567"/>
                </a:lnTo>
                <a:lnTo>
                  <a:pt x="2611" y="567"/>
                </a:lnTo>
                <a:lnTo>
                  <a:pt x="2611" y="565"/>
                </a:lnTo>
                <a:lnTo>
                  <a:pt x="2610" y="565"/>
                </a:lnTo>
                <a:lnTo>
                  <a:pt x="2608" y="565"/>
                </a:lnTo>
                <a:lnTo>
                  <a:pt x="2608" y="567"/>
                </a:lnTo>
                <a:lnTo>
                  <a:pt x="2608" y="568"/>
                </a:lnTo>
                <a:lnTo>
                  <a:pt x="2610" y="568"/>
                </a:lnTo>
                <a:lnTo>
                  <a:pt x="2610" y="570"/>
                </a:lnTo>
                <a:lnTo>
                  <a:pt x="2610" y="571"/>
                </a:lnTo>
                <a:lnTo>
                  <a:pt x="2611" y="573"/>
                </a:lnTo>
                <a:lnTo>
                  <a:pt x="2613" y="574"/>
                </a:lnTo>
                <a:lnTo>
                  <a:pt x="2613" y="576"/>
                </a:lnTo>
                <a:lnTo>
                  <a:pt x="2614" y="577"/>
                </a:lnTo>
                <a:lnTo>
                  <a:pt x="2614" y="579"/>
                </a:lnTo>
                <a:lnTo>
                  <a:pt x="2613" y="579"/>
                </a:lnTo>
                <a:lnTo>
                  <a:pt x="2613" y="580"/>
                </a:lnTo>
                <a:lnTo>
                  <a:pt x="2611" y="580"/>
                </a:lnTo>
                <a:lnTo>
                  <a:pt x="2611" y="579"/>
                </a:lnTo>
                <a:lnTo>
                  <a:pt x="2610" y="579"/>
                </a:lnTo>
                <a:lnTo>
                  <a:pt x="2610" y="577"/>
                </a:lnTo>
                <a:lnTo>
                  <a:pt x="2608" y="577"/>
                </a:lnTo>
                <a:lnTo>
                  <a:pt x="2608" y="577"/>
                </a:lnTo>
                <a:lnTo>
                  <a:pt x="2608" y="579"/>
                </a:lnTo>
                <a:lnTo>
                  <a:pt x="2608" y="580"/>
                </a:lnTo>
                <a:lnTo>
                  <a:pt x="2608" y="582"/>
                </a:lnTo>
                <a:lnTo>
                  <a:pt x="2608" y="583"/>
                </a:lnTo>
                <a:lnTo>
                  <a:pt x="2607" y="582"/>
                </a:lnTo>
                <a:lnTo>
                  <a:pt x="2607" y="580"/>
                </a:lnTo>
                <a:lnTo>
                  <a:pt x="2607" y="579"/>
                </a:lnTo>
                <a:lnTo>
                  <a:pt x="2605" y="577"/>
                </a:lnTo>
                <a:lnTo>
                  <a:pt x="2604" y="576"/>
                </a:lnTo>
                <a:lnTo>
                  <a:pt x="2604" y="574"/>
                </a:lnTo>
                <a:lnTo>
                  <a:pt x="2602" y="574"/>
                </a:lnTo>
                <a:lnTo>
                  <a:pt x="2601" y="574"/>
                </a:lnTo>
                <a:lnTo>
                  <a:pt x="2601" y="576"/>
                </a:lnTo>
                <a:lnTo>
                  <a:pt x="2601" y="577"/>
                </a:lnTo>
                <a:lnTo>
                  <a:pt x="2601" y="579"/>
                </a:lnTo>
                <a:lnTo>
                  <a:pt x="2599" y="579"/>
                </a:lnTo>
                <a:lnTo>
                  <a:pt x="2599" y="577"/>
                </a:lnTo>
                <a:lnTo>
                  <a:pt x="2598" y="577"/>
                </a:lnTo>
                <a:lnTo>
                  <a:pt x="2598" y="576"/>
                </a:lnTo>
                <a:lnTo>
                  <a:pt x="2598" y="574"/>
                </a:lnTo>
                <a:lnTo>
                  <a:pt x="2596" y="574"/>
                </a:lnTo>
                <a:lnTo>
                  <a:pt x="2596" y="573"/>
                </a:lnTo>
                <a:lnTo>
                  <a:pt x="2596" y="571"/>
                </a:lnTo>
                <a:lnTo>
                  <a:pt x="2596" y="570"/>
                </a:lnTo>
                <a:lnTo>
                  <a:pt x="2596" y="568"/>
                </a:lnTo>
                <a:lnTo>
                  <a:pt x="2595" y="567"/>
                </a:lnTo>
                <a:lnTo>
                  <a:pt x="2595" y="565"/>
                </a:lnTo>
                <a:lnTo>
                  <a:pt x="2593" y="564"/>
                </a:lnTo>
                <a:lnTo>
                  <a:pt x="2592" y="564"/>
                </a:lnTo>
                <a:lnTo>
                  <a:pt x="2592" y="562"/>
                </a:lnTo>
                <a:lnTo>
                  <a:pt x="2591" y="562"/>
                </a:lnTo>
                <a:lnTo>
                  <a:pt x="2591" y="561"/>
                </a:lnTo>
                <a:lnTo>
                  <a:pt x="2589" y="561"/>
                </a:lnTo>
                <a:lnTo>
                  <a:pt x="2589" y="559"/>
                </a:lnTo>
                <a:lnTo>
                  <a:pt x="2591" y="558"/>
                </a:lnTo>
                <a:lnTo>
                  <a:pt x="2591" y="556"/>
                </a:lnTo>
                <a:lnTo>
                  <a:pt x="2591" y="555"/>
                </a:lnTo>
                <a:lnTo>
                  <a:pt x="2592" y="555"/>
                </a:lnTo>
                <a:lnTo>
                  <a:pt x="2593" y="555"/>
                </a:lnTo>
                <a:lnTo>
                  <a:pt x="2593" y="556"/>
                </a:lnTo>
                <a:lnTo>
                  <a:pt x="2595" y="555"/>
                </a:lnTo>
                <a:lnTo>
                  <a:pt x="2595" y="554"/>
                </a:lnTo>
                <a:lnTo>
                  <a:pt x="2596" y="554"/>
                </a:lnTo>
                <a:lnTo>
                  <a:pt x="2598" y="554"/>
                </a:lnTo>
                <a:lnTo>
                  <a:pt x="2599" y="554"/>
                </a:lnTo>
                <a:lnTo>
                  <a:pt x="2601" y="554"/>
                </a:lnTo>
                <a:lnTo>
                  <a:pt x="2601" y="555"/>
                </a:lnTo>
                <a:lnTo>
                  <a:pt x="2602" y="555"/>
                </a:lnTo>
                <a:lnTo>
                  <a:pt x="2604" y="556"/>
                </a:lnTo>
                <a:lnTo>
                  <a:pt x="2605" y="556"/>
                </a:lnTo>
                <a:lnTo>
                  <a:pt x="2607" y="556"/>
                </a:lnTo>
                <a:lnTo>
                  <a:pt x="2607" y="558"/>
                </a:lnTo>
                <a:lnTo>
                  <a:pt x="2608" y="558"/>
                </a:lnTo>
                <a:lnTo>
                  <a:pt x="2608" y="559"/>
                </a:lnTo>
                <a:moveTo>
                  <a:pt x="2441" y="280"/>
                </a:moveTo>
                <a:lnTo>
                  <a:pt x="2439" y="280"/>
                </a:lnTo>
                <a:lnTo>
                  <a:pt x="2439" y="278"/>
                </a:lnTo>
                <a:lnTo>
                  <a:pt x="2441" y="278"/>
                </a:lnTo>
                <a:lnTo>
                  <a:pt x="2441" y="280"/>
                </a:lnTo>
                <a:moveTo>
                  <a:pt x="2541" y="314"/>
                </a:moveTo>
                <a:lnTo>
                  <a:pt x="2539" y="315"/>
                </a:lnTo>
                <a:lnTo>
                  <a:pt x="2541" y="312"/>
                </a:lnTo>
                <a:lnTo>
                  <a:pt x="2541" y="314"/>
                </a:lnTo>
                <a:moveTo>
                  <a:pt x="1577" y="125"/>
                </a:moveTo>
                <a:lnTo>
                  <a:pt x="1574" y="127"/>
                </a:lnTo>
                <a:lnTo>
                  <a:pt x="1571" y="127"/>
                </a:lnTo>
                <a:lnTo>
                  <a:pt x="1570" y="127"/>
                </a:lnTo>
                <a:lnTo>
                  <a:pt x="1567" y="127"/>
                </a:lnTo>
                <a:lnTo>
                  <a:pt x="1564" y="127"/>
                </a:lnTo>
                <a:lnTo>
                  <a:pt x="1560" y="128"/>
                </a:lnTo>
                <a:lnTo>
                  <a:pt x="1557" y="128"/>
                </a:lnTo>
                <a:lnTo>
                  <a:pt x="1555" y="128"/>
                </a:lnTo>
                <a:lnTo>
                  <a:pt x="1552" y="128"/>
                </a:lnTo>
                <a:lnTo>
                  <a:pt x="1551" y="128"/>
                </a:lnTo>
                <a:lnTo>
                  <a:pt x="1549" y="130"/>
                </a:lnTo>
                <a:lnTo>
                  <a:pt x="1548" y="130"/>
                </a:lnTo>
                <a:lnTo>
                  <a:pt x="1548" y="131"/>
                </a:lnTo>
                <a:lnTo>
                  <a:pt x="1547" y="131"/>
                </a:lnTo>
                <a:lnTo>
                  <a:pt x="1545" y="133"/>
                </a:lnTo>
                <a:lnTo>
                  <a:pt x="1545" y="134"/>
                </a:lnTo>
                <a:lnTo>
                  <a:pt x="1544" y="135"/>
                </a:lnTo>
                <a:lnTo>
                  <a:pt x="1542" y="135"/>
                </a:lnTo>
                <a:lnTo>
                  <a:pt x="1541" y="137"/>
                </a:lnTo>
                <a:lnTo>
                  <a:pt x="1542" y="137"/>
                </a:lnTo>
                <a:lnTo>
                  <a:pt x="1545" y="138"/>
                </a:lnTo>
                <a:lnTo>
                  <a:pt x="1547" y="138"/>
                </a:lnTo>
                <a:lnTo>
                  <a:pt x="1548" y="138"/>
                </a:lnTo>
                <a:lnTo>
                  <a:pt x="1548" y="138"/>
                </a:lnTo>
                <a:lnTo>
                  <a:pt x="1552" y="138"/>
                </a:lnTo>
                <a:lnTo>
                  <a:pt x="1554" y="138"/>
                </a:lnTo>
                <a:lnTo>
                  <a:pt x="1554" y="140"/>
                </a:lnTo>
                <a:lnTo>
                  <a:pt x="1552" y="140"/>
                </a:lnTo>
                <a:lnTo>
                  <a:pt x="1552" y="141"/>
                </a:lnTo>
                <a:lnTo>
                  <a:pt x="1551" y="141"/>
                </a:lnTo>
                <a:lnTo>
                  <a:pt x="1549" y="141"/>
                </a:lnTo>
                <a:lnTo>
                  <a:pt x="1548" y="143"/>
                </a:lnTo>
                <a:lnTo>
                  <a:pt x="1548" y="143"/>
                </a:lnTo>
                <a:lnTo>
                  <a:pt x="1547" y="143"/>
                </a:lnTo>
                <a:lnTo>
                  <a:pt x="1547" y="144"/>
                </a:lnTo>
                <a:lnTo>
                  <a:pt x="1545" y="146"/>
                </a:lnTo>
                <a:lnTo>
                  <a:pt x="1545" y="147"/>
                </a:lnTo>
                <a:lnTo>
                  <a:pt x="1547" y="147"/>
                </a:lnTo>
                <a:lnTo>
                  <a:pt x="1548" y="147"/>
                </a:lnTo>
                <a:lnTo>
                  <a:pt x="1548" y="147"/>
                </a:lnTo>
                <a:lnTo>
                  <a:pt x="1549" y="147"/>
                </a:lnTo>
                <a:lnTo>
                  <a:pt x="1552" y="147"/>
                </a:lnTo>
                <a:lnTo>
                  <a:pt x="1555" y="147"/>
                </a:lnTo>
                <a:lnTo>
                  <a:pt x="1557" y="147"/>
                </a:lnTo>
                <a:lnTo>
                  <a:pt x="1558" y="146"/>
                </a:lnTo>
                <a:lnTo>
                  <a:pt x="1560" y="146"/>
                </a:lnTo>
                <a:lnTo>
                  <a:pt x="1558" y="147"/>
                </a:lnTo>
                <a:lnTo>
                  <a:pt x="1560" y="147"/>
                </a:lnTo>
                <a:lnTo>
                  <a:pt x="1561" y="147"/>
                </a:lnTo>
                <a:lnTo>
                  <a:pt x="1563" y="146"/>
                </a:lnTo>
                <a:lnTo>
                  <a:pt x="1564" y="146"/>
                </a:lnTo>
                <a:lnTo>
                  <a:pt x="1566" y="146"/>
                </a:lnTo>
                <a:lnTo>
                  <a:pt x="1567" y="146"/>
                </a:lnTo>
                <a:lnTo>
                  <a:pt x="1569" y="146"/>
                </a:lnTo>
                <a:lnTo>
                  <a:pt x="1570" y="146"/>
                </a:lnTo>
                <a:lnTo>
                  <a:pt x="1571" y="146"/>
                </a:lnTo>
                <a:lnTo>
                  <a:pt x="1574" y="144"/>
                </a:lnTo>
                <a:lnTo>
                  <a:pt x="1577" y="144"/>
                </a:lnTo>
                <a:lnTo>
                  <a:pt x="1579" y="144"/>
                </a:lnTo>
                <a:lnTo>
                  <a:pt x="1580" y="144"/>
                </a:lnTo>
                <a:lnTo>
                  <a:pt x="1583" y="143"/>
                </a:lnTo>
                <a:lnTo>
                  <a:pt x="1583" y="143"/>
                </a:lnTo>
                <a:lnTo>
                  <a:pt x="1585" y="143"/>
                </a:lnTo>
                <a:lnTo>
                  <a:pt x="1585" y="141"/>
                </a:lnTo>
                <a:lnTo>
                  <a:pt x="1586" y="141"/>
                </a:lnTo>
                <a:lnTo>
                  <a:pt x="1589" y="141"/>
                </a:lnTo>
                <a:lnTo>
                  <a:pt x="1591" y="141"/>
                </a:lnTo>
                <a:lnTo>
                  <a:pt x="1594" y="141"/>
                </a:lnTo>
                <a:lnTo>
                  <a:pt x="1595" y="141"/>
                </a:lnTo>
                <a:lnTo>
                  <a:pt x="1596" y="140"/>
                </a:lnTo>
                <a:lnTo>
                  <a:pt x="1599" y="140"/>
                </a:lnTo>
                <a:lnTo>
                  <a:pt x="1601" y="140"/>
                </a:lnTo>
                <a:lnTo>
                  <a:pt x="1601" y="138"/>
                </a:lnTo>
                <a:lnTo>
                  <a:pt x="1602" y="138"/>
                </a:lnTo>
                <a:lnTo>
                  <a:pt x="1604" y="138"/>
                </a:lnTo>
                <a:lnTo>
                  <a:pt x="1604" y="137"/>
                </a:lnTo>
                <a:lnTo>
                  <a:pt x="1605" y="137"/>
                </a:lnTo>
                <a:lnTo>
                  <a:pt x="1607" y="137"/>
                </a:lnTo>
                <a:lnTo>
                  <a:pt x="1608" y="137"/>
                </a:lnTo>
                <a:lnTo>
                  <a:pt x="1610" y="135"/>
                </a:lnTo>
                <a:lnTo>
                  <a:pt x="1611" y="135"/>
                </a:lnTo>
                <a:lnTo>
                  <a:pt x="1611" y="137"/>
                </a:lnTo>
                <a:lnTo>
                  <a:pt x="1610" y="137"/>
                </a:lnTo>
                <a:lnTo>
                  <a:pt x="1610" y="138"/>
                </a:lnTo>
                <a:lnTo>
                  <a:pt x="1611" y="140"/>
                </a:lnTo>
                <a:lnTo>
                  <a:pt x="1613" y="140"/>
                </a:lnTo>
                <a:lnTo>
                  <a:pt x="1614" y="140"/>
                </a:lnTo>
                <a:lnTo>
                  <a:pt x="1613" y="141"/>
                </a:lnTo>
                <a:lnTo>
                  <a:pt x="1611" y="141"/>
                </a:lnTo>
                <a:lnTo>
                  <a:pt x="1610" y="141"/>
                </a:lnTo>
                <a:lnTo>
                  <a:pt x="1608" y="141"/>
                </a:lnTo>
                <a:lnTo>
                  <a:pt x="1608" y="143"/>
                </a:lnTo>
                <a:lnTo>
                  <a:pt x="1610" y="143"/>
                </a:lnTo>
                <a:lnTo>
                  <a:pt x="1611" y="143"/>
                </a:lnTo>
                <a:lnTo>
                  <a:pt x="1613" y="143"/>
                </a:lnTo>
                <a:lnTo>
                  <a:pt x="1614" y="143"/>
                </a:lnTo>
                <a:lnTo>
                  <a:pt x="1614" y="141"/>
                </a:lnTo>
                <a:lnTo>
                  <a:pt x="1616" y="141"/>
                </a:lnTo>
                <a:lnTo>
                  <a:pt x="1616" y="143"/>
                </a:lnTo>
                <a:lnTo>
                  <a:pt x="1617" y="143"/>
                </a:lnTo>
                <a:lnTo>
                  <a:pt x="1619" y="143"/>
                </a:lnTo>
                <a:lnTo>
                  <a:pt x="1619" y="144"/>
                </a:lnTo>
                <a:lnTo>
                  <a:pt x="1619" y="144"/>
                </a:lnTo>
                <a:lnTo>
                  <a:pt x="1619" y="143"/>
                </a:lnTo>
                <a:lnTo>
                  <a:pt x="1620" y="143"/>
                </a:lnTo>
                <a:lnTo>
                  <a:pt x="1621" y="143"/>
                </a:lnTo>
                <a:lnTo>
                  <a:pt x="1623" y="143"/>
                </a:lnTo>
                <a:lnTo>
                  <a:pt x="1624" y="143"/>
                </a:lnTo>
                <a:lnTo>
                  <a:pt x="1626" y="143"/>
                </a:lnTo>
                <a:lnTo>
                  <a:pt x="1627" y="143"/>
                </a:lnTo>
                <a:lnTo>
                  <a:pt x="1627" y="141"/>
                </a:lnTo>
                <a:lnTo>
                  <a:pt x="1629" y="141"/>
                </a:lnTo>
                <a:lnTo>
                  <a:pt x="1630" y="141"/>
                </a:lnTo>
                <a:lnTo>
                  <a:pt x="1632" y="141"/>
                </a:lnTo>
                <a:lnTo>
                  <a:pt x="1633" y="141"/>
                </a:lnTo>
                <a:lnTo>
                  <a:pt x="1635" y="141"/>
                </a:lnTo>
                <a:lnTo>
                  <a:pt x="1635" y="140"/>
                </a:lnTo>
                <a:lnTo>
                  <a:pt x="1636" y="140"/>
                </a:lnTo>
                <a:lnTo>
                  <a:pt x="1638" y="140"/>
                </a:lnTo>
                <a:lnTo>
                  <a:pt x="1639" y="140"/>
                </a:lnTo>
                <a:lnTo>
                  <a:pt x="1639" y="138"/>
                </a:lnTo>
                <a:lnTo>
                  <a:pt x="1638" y="138"/>
                </a:lnTo>
                <a:lnTo>
                  <a:pt x="1639" y="137"/>
                </a:lnTo>
                <a:lnTo>
                  <a:pt x="1642" y="137"/>
                </a:lnTo>
                <a:lnTo>
                  <a:pt x="1642" y="135"/>
                </a:lnTo>
                <a:lnTo>
                  <a:pt x="1641" y="135"/>
                </a:lnTo>
                <a:lnTo>
                  <a:pt x="1639" y="135"/>
                </a:lnTo>
                <a:lnTo>
                  <a:pt x="1641" y="134"/>
                </a:lnTo>
                <a:lnTo>
                  <a:pt x="1642" y="134"/>
                </a:lnTo>
                <a:lnTo>
                  <a:pt x="1644" y="134"/>
                </a:lnTo>
                <a:lnTo>
                  <a:pt x="1644" y="133"/>
                </a:lnTo>
                <a:lnTo>
                  <a:pt x="1645" y="133"/>
                </a:lnTo>
                <a:lnTo>
                  <a:pt x="1645" y="134"/>
                </a:lnTo>
                <a:lnTo>
                  <a:pt x="1646" y="134"/>
                </a:lnTo>
                <a:lnTo>
                  <a:pt x="1646" y="133"/>
                </a:lnTo>
                <a:lnTo>
                  <a:pt x="1646" y="131"/>
                </a:lnTo>
                <a:lnTo>
                  <a:pt x="1648" y="131"/>
                </a:lnTo>
                <a:lnTo>
                  <a:pt x="1649" y="131"/>
                </a:lnTo>
                <a:lnTo>
                  <a:pt x="1649" y="133"/>
                </a:lnTo>
                <a:lnTo>
                  <a:pt x="1651" y="133"/>
                </a:lnTo>
                <a:lnTo>
                  <a:pt x="1652" y="133"/>
                </a:lnTo>
                <a:lnTo>
                  <a:pt x="1652" y="134"/>
                </a:lnTo>
                <a:lnTo>
                  <a:pt x="1654" y="133"/>
                </a:lnTo>
                <a:lnTo>
                  <a:pt x="1654" y="131"/>
                </a:lnTo>
                <a:lnTo>
                  <a:pt x="1654" y="131"/>
                </a:lnTo>
                <a:lnTo>
                  <a:pt x="1654" y="133"/>
                </a:lnTo>
                <a:lnTo>
                  <a:pt x="1654" y="134"/>
                </a:lnTo>
                <a:lnTo>
                  <a:pt x="1654" y="133"/>
                </a:lnTo>
                <a:lnTo>
                  <a:pt x="1655" y="133"/>
                </a:lnTo>
                <a:lnTo>
                  <a:pt x="1657" y="131"/>
                </a:lnTo>
                <a:lnTo>
                  <a:pt x="1658" y="131"/>
                </a:lnTo>
                <a:lnTo>
                  <a:pt x="1658" y="130"/>
                </a:lnTo>
                <a:lnTo>
                  <a:pt x="1660" y="130"/>
                </a:lnTo>
                <a:lnTo>
                  <a:pt x="1661" y="130"/>
                </a:lnTo>
                <a:lnTo>
                  <a:pt x="1661" y="128"/>
                </a:lnTo>
                <a:lnTo>
                  <a:pt x="1660" y="128"/>
                </a:lnTo>
                <a:lnTo>
                  <a:pt x="1660" y="127"/>
                </a:lnTo>
                <a:lnTo>
                  <a:pt x="1660" y="125"/>
                </a:lnTo>
                <a:lnTo>
                  <a:pt x="1660" y="124"/>
                </a:lnTo>
                <a:lnTo>
                  <a:pt x="1660" y="124"/>
                </a:lnTo>
                <a:lnTo>
                  <a:pt x="1658" y="124"/>
                </a:lnTo>
                <a:lnTo>
                  <a:pt x="1658" y="124"/>
                </a:lnTo>
                <a:lnTo>
                  <a:pt x="1657" y="124"/>
                </a:lnTo>
                <a:lnTo>
                  <a:pt x="1657" y="124"/>
                </a:lnTo>
                <a:lnTo>
                  <a:pt x="1657" y="122"/>
                </a:lnTo>
                <a:lnTo>
                  <a:pt x="1658" y="121"/>
                </a:lnTo>
                <a:lnTo>
                  <a:pt x="1660" y="121"/>
                </a:lnTo>
                <a:lnTo>
                  <a:pt x="1660" y="119"/>
                </a:lnTo>
                <a:lnTo>
                  <a:pt x="1660" y="118"/>
                </a:lnTo>
                <a:lnTo>
                  <a:pt x="1661" y="118"/>
                </a:lnTo>
                <a:lnTo>
                  <a:pt x="1663" y="118"/>
                </a:lnTo>
                <a:lnTo>
                  <a:pt x="1664" y="116"/>
                </a:lnTo>
                <a:lnTo>
                  <a:pt x="1666" y="116"/>
                </a:lnTo>
                <a:lnTo>
                  <a:pt x="1667" y="115"/>
                </a:lnTo>
                <a:lnTo>
                  <a:pt x="1669" y="115"/>
                </a:lnTo>
                <a:lnTo>
                  <a:pt x="1670" y="115"/>
                </a:lnTo>
                <a:lnTo>
                  <a:pt x="1670" y="113"/>
                </a:lnTo>
                <a:lnTo>
                  <a:pt x="1671" y="113"/>
                </a:lnTo>
                <a:lnTo>
                  <a:pt x="1673" y="113"/>
                </a:lnTo>
                <a:lnTo>
                  <a:pt x="1673" y="112"/>
                </a:lnTo>
                <a:lnTo>
                  <a:pt x="1674" y="112"/>
                </a:lnTo>
                <a:lnTo>
                  <a:pt x="1676" y="112"/>
                </a:lnTo>
                <a:lnTo>
                  <a:pt x="1676" y="110"/>
                </a:lnTo>
                <a:lnTo>
                  <a:pt x="1677" y="109"/>
                </a:lnTo>
                <a:lnTo>
                  <a:pt x="1679" y="109"/>
                </a:lnTo>
                <a:lnTo>
                  <a:pt x="1680" y="108"/>
                </a:lnTo>
                <a:lnTo>
                  <a:pt x="1682" y="108"/>
                </a:lnTo>
                <a:lnTo>
                  <a:pt x="1682" y="106"/>
                </a:lnTo>
                <a:lnTo>
                  <a:pt x="1683" y="106"/>
                </a:lnTo>
                <a:lnTo>
                  <a:pt x="1685" y="106"/>
                </a:lnTo>
                <a:lnTo>
                  <a:pt x="1685" y="105"/>
                </a:lnTo>
                <a:lnTo>
                  <a:pt x="1686" y="105"/>
                </a:lnTo>
                <a:lnTo>
                  <a:pt x="1688" y="103"/>
                </a:lnTo>
                <a:lnTo>
                  <a:pt x="1689" y="103"/>
                </a:lnTo>
                <a:lnTo>
                  <a:pt x="1689" y="102"/>
                </a:lnTo>
                <a:lnTo>
                  <a:pt x="1691" y="102"/>
                </a:lnTo>
                <a:lnTo>
                  <a:pt x="1692" y="100"/>
                </a:lnTo>
                <a:lnTo>
                  <a:pt x="1694" y="100"/>
                </a:lnTo>
                <a:lnTo>
                  <a:pt x="1694" y="99"/>
                </a:lnTo>
                <a:lnTo>
                  <a:pt x="1695" y="99"/>
                </a:lnTo>
                <a:lnTo>
                  <a:pt x="1696" y="99"/>
                </a:lnTo>
                <a:lnTo>
                  <a:pt x="1698" y="99"/>
                </a:lnTo>
                <a:lnTo>
                  <a:pt x="1698" y="97"/>
                </a:lnTo>
                <a:lnTo>
                  <a:pt x="1698" y="96"/>
                </a:lnTo>
                <a:lnTo>
                  <a:pt x="1696" y="96"/>
                </a:lnTo>
                <a:lnTo>
                  <a:pt x="1698" y="94"/>
                </a:lnTo>
                <a:lnTo>
                  <a:pt x="1696" y="94"/>
                </a:lnTo>
                <a:lnTo>
                  <a:pt x="1695" y="94"/>
                </a:lnTo>
                <a:lnTo>
                  <a:pt x="1694" y="94"/>
                </a:lnTo>
                <a:lnTo>
                  <a:pt x="1694" y="93"/>
                </a:lnTo>
                <a:lnTo>
                  <a:pt x="1692" y="93"/>
                </a:lnTo>
                <a:lnTo>
                  <a:pt x="1691" y="93"/>
                </a:lnTo>
                <a:lnTo>
                  <a:pt x="1691" y="94"/>
                </a:lnTo>
                <a:lnTo>
                  <a:pt x="1689" y="94"/>
                </a:lnTo>
                <a:lnTo>
                  <a:pt x="1689" y="94"/>
                </a:lnTo>
                <a:lnTo>
                  <a:pt x="1688" y="96"/>
                </a:lnTo>
                <a:lnTo>
                  <a:pt x="1686" y="96"/>
                </a:lnTo>
                <a:lnTo>
                  <a:pt x="1685" y="96"/>
                </a:lnTo>
                <a:lnTo>
                  <a:pt x="1685" y="97"/>
                </a:lnTo>
                <a:lnTo>
                  <a:pt x="1683" y="97"/>
                </a:lnTo>
                <a:lnTo>
                  <a:pt x="1682" y="97"/>
                </a:lnTo>
                <a:lnTo>
                  <a:pt x="1682" y="99"/>
                </a:lnTo>
                <a:lnTo>
                  <a:pt x="1680" y="99"/>
                </a:lnTo>
                <a:lnTo>
                  <a:pt x="1679" y="99"/>
                </a:lnTo>
                <a:lnTo>
                  <a:pt x="1679" y="100"/>
                </a:lnTo>
                <a:lnTo>
                  <a:pt x="1677" y="100"/>
                </a:lnTo>
                <a:lnTo>
                  <a:pt x="1676" y="100"/>
                </a:lnTo>
                <a:lnTo>
                  <a:pt x="1676" y="102"/>
                </a:lnTo>
                <a:lnTo>
                  <a:pt x="1674" y="102"/>
                </a:lnTo>
                <a:lnTo>
                  <a:pt x="1673" y="102"/>
                </a:lnTo>
                <a:lnTo>
                  <a:pt x="1671" y="102"/>
                </a:lnTo>
                <a:lnTo>
                  <a:pt x="1671" y="103"/>
                </a:lnTo>
                <a:lnTo>
                  <a:pt x="1670" y="103"/>
                </a:lnTo>
                <a:lnTo>
                  <a:pt x="1670" y="105"/>
                </a:lnTo>
                <a:lnTo>
                  <a:pt x="1669" y="105"/>
                </a:lnTo>
                <a:lnTo>
                  <a:pt x="1667" y="105"/>
                </a:lnTo>
                <a:lnTo>
                  <a:pt x="1667" y="106"/>
                </a:lnTo>
                <a:lnTo>
                  <a:pt x="1666" y="106"/>
                </a:lnTo>
                <a:lnTo>
                  <a:pt x="1664" y="106"/>
                </a:lnTo>
                <a:lnTo>
                  <a:pt x="1664" y="108"/>
                </a:lnTo>
                <a:lnTo>
                  <a:pt x="1663" y="108"/>
                </a:lnTo>
                <a:lnTo>
                  <a:pt x="1663" y="109"/>
                </a:lnTo>
                <a:lnTo>
                  <a:pt x="1661" y="109"/>
                </a:lnTo>
                <a:lnTo>
                  <a:pt x="1660" y="109"/>
                </a:lnTo>
                <a:lnTo>
                  <a:pt x="1658" y="110"/>
                </a:lnTo>
                <a:lnTo>
                  <a:pt x="1657" y="110"/>
                </a:lnTo>
                <a:lnTo>
                  <a:pt x="1655" y="110"/>
                </a:lnTo>
                <a:lnTo>
                  <a:pt x="1654" y="112"/>
                </a:lnTo>
                <a:lnTo>
                  <a:pt x="1654" y="110"/>
                </a:lnTo>
                <a:lnTo>
                  <a:pt x="1654" y="112"/>
                </a:lnTo>
                <a:lnTo>
                  <a:pt x="1652" y="112"/>
                </a:lnTo>
                <a:lnTo>
                  <a:pt x="1652" y="110"/>
                </a:lnTo>
                <a:lnTo>
                  <a:pt x="1654" y="110"/>
                </a:lnTo>
                <a:lnTo>
                  <a:pt x="1654" y="110"/>
                </a:lnTo>
                <a:lnTo>
                  <a:pt x="1654" y="109"/>
                </a:lnTo>
                <a:lnTo>
                  <a:pt x="1655" y="109"/>
                </a:lnTo>
                <a:lnTo>
                  <a:pt x="1657" y="109"/>
                </a:lnTo>
                <a:lnTo>
                  <a:pt x="1657" y="108"/>
                </a:lnTo>
                <a:lnTo>
                  <a:pt x="1658" y="108"/>
                </a:lnTo>
                <a:lnTo>
                  <a:pt x="1660" y="108"/>
                </a:lnTo>
                <a:lnTo>
                  <a:pt x="1660" y="106"/>
                </a:lnTo>
                <a:lnTo>
                  <a:pt x="1661" y="106"/>
                </a:lnTo>
                <a:lnTo>
                  <a:pt x="1663" y="105"/>
                </a:lnTo>
                <a:lnTo>
                  <a:pt x="1664" y="105"/>
                </a:lnTo>
                <a:lnTo>
                  <a:pt x="1664" y="103"/>
                </a:lnTo>
                <a:lnTo>
                  <a:pt x="1666" y="103"/>
                </a:lnTo>
                <a:lnTo>
                  <a:pt x="1667" y="103"/>
                </a:lnTo>
                <a:lnTo>
                  <a:pt x="1669" y="103"/>
                </a:lnTo>
                <a:lnTo>
                  <a:pt x="1669" y="102"/>
                </a:lnTo>
                <a:lnTo>
                  <a:pt x="1670" y="100"/>
                </a:lnTo>
                <a:lnTo>
                  <a:pt x="1670" y="99"/>
                </a:lnTo>
                <a:lnTo>
                  <a:pt x="1671" y="99"/>
                </a:lnTo>
                <a:lnTo>
                  <a:pt x="1671" y="97"/>
                </a:lnTo>
                <a:lnTo>
                  <a:pt x="1670" y="97"/>
                </a:lnTo>
                <a:lnTo>
                  <a:pt x="1669" y="97"/>
                </a:lnTo>
                <a:lnTo>
                  <a:pt x="1667" y="97"/>
                </a:lnTo>
                <a:lnTo>
                  <a:pt x="1666" y="97"/>
                </a:lnTo>
                <a:lnTo>
                  <a:pt x="1666" y="99"/>
                </a:lnTo>
                <a:lnTo>
                  <a:pt x="1664" y="100"/>
                </a:lnTo>
                <a:lnTo>
                  <a:pt x="1663" y="100"/>
                </a:lnTo>
                <a:lnTo>
                  <a:pt x="1661" y="102"/>
                </a:lnTo>
                <a:lnTo>
                  <a:pt x="1660" y="103"/>
                </a:lnTo>
                <a:lnTo>
                  <a:pt x="1660" y="102"/>
                </a:lnTo>
                <a:lnTo>
                  <a:pt x="1658" y="102"/>
                </a:lnTo>
                <a:lnTo>
                  <a:pt x="1658" y="103"/>
                </a:lnTo>
                <a:lnTo>
                  <a:pt x="1657" y="103"/>
                </a:lnTo>
                <a:lnTo>
                  <a:pt x="1658" y="102"/>
                </a:lnTo>
                <a:lnTo>
                  <a:pt x="1657" y="102"/>
                </a:lnTo>
                <a:lnTo>
                  <a:pt x="1655" y="103"/>
                </a:lnTo>
                <a:lnTo>
                  <a:pt x="1655" y="102"/>
                </a:lnTo>
                <a:lnTo>
                  <a:pt x="1654" y="102"/>
                </a:lnTo>
                <a:lnTo>
                  <a:pt x="1654" y="103"/>
                </a:lnTo>
                <a:lnTo>
                  <a:pt x="1654" y="103"/>
                </a:lnTo>
                <a:lnTo>
                  <a:pt x="1652" y="103"/>
                </a:lnTo>
                <a:lnTo>
                  <a:pt x="1651" y="103"/>
                </a:lnTo>
                <a:lnTo>
                  <a:pt x="1649" y="105"/>
                </a:lnTo>
                <a:lnTo>
                  <a:pt x="1648" y="105"/>
                </a:lnTo>
                <a:lnTo>
                  <a:pt x="1649" y="103"/>
                </a:lnTo>
                <a:lnTo>
                  <a:pt x="1651" y="103"/>
                </a:lnTo>
                <a:lnTo>
                  <a:pt x="1654" y="102"/>
                </a:lnTo>
                <a:lnTo>
                  <a:pt x="1654" y="102"/>
                </a:lnTo>
                <a:lnTo>
                  <a:pt x="1655" y="100"/>
                </a:lnTo>
                <a:lnTo>
                  <a:pt x="1657" y="100"/>
                </a:lnTo>
                <a:lnTo>
                  <a:pt x="1657" y="99"/>
                </a:lnTo>
                <a:lnTo>
                  <a:pt x="1655" y="99"/>
                </a:lnTo>
                <a:lnTo>
                  <a:pt x="1654" y="99"/>
                </a:lnTo>
                <a:lnTo>
                  <a:pt x="1654" y="97"/>
                </a:lnTo>
                <a:lnTo>
                  <a:pt x="1654" y="97"/>
                </a:lnTo>
                <a:lnTo>
                  <a:pt x="1652" y="97"/>
                </a:lnTo>
                <a:lnTo>
                  <a:pt x="1649" y="99"/>
                </a:lnTo>
                <a:lnTo>
                  <a:pt x="1646" y="99"/>
                </a:lnTo>
                <a:lnTo>
                  <a:pt x="1645" y="99"/>
                </a:lnTo>
                <a:lnTo>
                  <a:pt x="1644" y="100"/>
                </a:lnTo>
                <a:lnTo>
                  <a:pt x="1642" y="100"/>
                </a:lnTo>
                <a:lnTo>
                  <a:pt x="1641" y="102"/>
                </a:lnTo>
                <a:lnTo>
                  <a:pt x="1639" y="102"/>
                </a:lnTo>
                <a:lnTo>
                  <a:pt x="1639" y="100"/>
                </a:lnTo>
                <a:lnTo>
                  <a:pt x="1636" y="102"/>
                </a:lnTo>
                <a:lnTo>
                  <a:pt x="1635" y="102"/>
                </a:lnTo>
                <a:lnTo>
                  <a:pt x="1636" y="100"/>
                </a:lnTo>
                <a:lnTo>
                  <a:pt x="1638" y="100"/>
                </a:lnTo>
                <a:lnTo>
                  <a:pt x="1639" y="100"/>
                </a:lnTo>
                <a:lnTo>
                  <a:pt x="1641" y="99"/>
                </a:lnTo>
                <a:lnTo>
                  <a:pt x="1642" y="99"/>
                </a:lnTo>
                <a:lnTo>
                  <a:pt x="1644" y="99"/>
                </a:lnTo>
                <a:lnTo>
                  <a:pt x="1645" y="99"/>
                </a:lnTo>
                <a:lnTo>
                  <a:pt x="1645" y="97"/>
                </a:lnTo>
                <a:lnTo>
                  <a:pt x="1646" y="97"/>
                </a:lnTo>
                <a:lnTo>
                  <a:pt x="1648" y="97"/>
                </a:lnTo>
                <a:lnTo>
                  <a:pt x="1649" y="97"/>
                </a:lnTo>
                <a:lnTo>
                  <a:pt x="1649" y="96"/>
                </a:lnTo>
                <a:lnTo>
                  <a:pt x="1651" y="96"/>
                </a:lnTo>
                <a:lnTo>
                  <a:pt x="1652" y="96"/>
                </a:lnTo>
                <a:lnTo>
                  <a:pt x="1652" y="94"/>
                </a:lnTo>
                <a:lnTo>
                  <a:pt x="1654" y="94"/>
                </a:lnTo>
                <a:lnTo>
                  <a:pt x="1654" y="93"/>
                </a:lnTo>
                <a:lnTo>
                  <a:pt x="1654" y="93"/>
                </a:lnTo>
                <a:lnTo>
                  <a:pt x="1652" y="93"/>
                </a:lnTo>
                <a:lnTo>
                  <a:pt x="1651" y="94"/>
                </a:lnTo>
                <a:lnTo>
                  <a:pt x="1648" y="94"/>
                </a:lnTo>
                <a:lnTo>
                  <a:pt x="1646" y="94"/>
                </a:lnTo>
                <a:lnTo>
                  <a:pt x="1645" y="94"/>
                </a:lnTo>
                <a:lnTo>
                  <a:pt x="1644" y="94"/>
                </a:lnTo>
                <a:lnTo>
                  <a:pt x="1641" y="94"/>
                </a:lnTo>
                <a:lnTo>
                  <a:pt x="1639" y="96"/>
                </a:lnTo>
                <a:lnTo>
                  <a:pt x="1636" y="96"/>
                </a:lnTo>
                <a:lnTo>
                  <a:pt x="1635" y="96"/>
                </a:lnTo>
                <a:lnTo>
                  <a:pt x="1636" y="94"/>
                </a:lnTo>
                <a:lnTo>
                  <a:pt x="1638" y="94"/>
                </a:lnTo>
                <a:lnTo>
                  <a:pt x="1639" y="94"/>
                </a:lnTo>
                <a:lnTo>
                  <a:pt x="1641" y="94"/>
                </a:lnTo>
                <a:lnTo>
                  <a:pt x="1644" y="93"/>
                </a:lnTo>
                <a:lnTo>
                  <a:pt x="1646" y="93"/>
                </a:lnTo>
                <a:lnTo>
                  <a:pt x="1648" y="93"/>
                </a:lnTo>
                <a:lnTo>
                  <a:pt x="1649" y="93"/>
                </a:lnTo>
                <a:lnTo>
                  <a:pt x="1651" y="91"/>
                </a:lnTo>
                <a:lnTo>
                  <a:pt x="1652" y="91"/>
                </a:lnTo>
                <a:lnTo>
                  <a:pt x="1654" y="91"/>
                </a:lnTo>
                <a:lnTo>
                  <a:pt x="1654" y="90"/>
                </a:lnTo>
                <a:lnTo>
                  <a:pt x="1654" y="90"/>
                </a:lnTo>
                <a:lnTo>
                  <a:pt x="1654" y="88"/>
                </a:lnTo>
                <a:lnTo>
                  <a:pt x="1655" y="88"/>
                </a:lnTo>
                <a:lnTo>
                  <a:pt x="1655" y="88"/>
                </a:lnTo>
                <a:lnTo>
                  <a:pt x="1657" y="88"/>
                </a:lnTo>
                <a:lnTo>
                  <a:pt x="1658" y="87"/>
                </a:lnTo>
                <a:lnTo>
                  <a:pt x="1658" y="85"/>
                </a:lnTo>
                <a:lnTo>
                  <a:pt x="1657" y="84"/>
                </a:lnTo>
                <a:lnTo>
                  <a:pt x="1654" y="85"/>
                </a:lnTo>
                <a:lnTo>
                  <a:pt x="1654" y="85"/>
                </a:lnTo>
                <a:lnTo>
                  <a:pt x="1652" y="85"/>
                </a:lnTo>
                <a:lnTo>
                  <a:pt x="1651" y="85"/>
                </a:lnTo>
                <a:lnTo>
                  <a:pt x="1649" y="85"/>
                </a:lnTo>
                <a:lnTo>
                  <a:pt x="1649" y="87"/>
                </a:lnTo>
                <a:lnTo>
                  <a:pt x="1648" y="87"/>
                </a:lnTo>
                <a:lnTo>
                  <a:pt x="1646" y="87"/>
                </a:lnTo>
                <a:lnTo>
                  <a:pt x="1648" y="85"/>
                </a:lnTo>
                <a:lnTo>
                  <a:pt x="1646" y="85"/>
                </a:lnTo>
                <a:lnTo>
                  <a:pt x="1645" y="84"/>
                </a:lnTo>
                <a:lnTo>
                  <a:pt x="1645" y="82"/>
                </a:lnTo>
                <a:lnTo>
                  <a:pt x="1645" y="81"/>
                </a:lnTo>
                <a:lnTo>
                  <a:pt x="1644" y="82"/>
                </a:lnTo>
                <a:lnTo>
                  <a:pt x="1639" y="82"/>
                </a:lnTo>
                <a:lnTo>
                  <a:pt x="1638" y="82"/>
                </a:lnTo>
                <a:lnTo>
                  <a:pt x="1636" y="82"/>
                </a:lnTo>
                <a:lnTo>
                  <a:pt x="1633" y="82"/>
                </a:lnTo>
                <a:lnTo>
                  <a:pt x="1632" y="82"/>
                </a:lnTo>
                <a:lnTo>
                  <a:pt x="1629" y="82"/>
                </a:lnTo>
                <a:lnTo>
                  <a:pt x="1627" y="84"/>
                </a:lnTo>
                <a:lnTo>
                  <a:pt x="1624" y="84"/>
                </a:lnTo>
                <a:lnTo>
                  <a:pt x="1623" y="84"/>
                </a:lnTo>
                <a:lnTo>
                  <a:pt x="1621" y="84"/>
                </a:lnTo>
                <a:lnTo>
                  <a:pt x="1620" y="84"/>
                </a:lnTo>
                <a:lnTo>
                  <a:pt x="1619" y="84"/>
                </a:lnTo>
                <a:lnTo>
                  <a:pt x="1619" y="84"/>
                </a:lnTo>
                <a:lnTo>
                  <a:pt x="1619" y="85"/>
                </a:lnTo>
                <a:lnTo>
                  <a:pt x="1617" y="85"/>
                </a:lnTo>
                <a:lnTo>
                  <a:pt x="1616" y="87"/>
                </a:lnTo>
                <a:lnTo>
                  <a:pt x="1614" y="87"/>
                </a:lnTo>
                <a:lnTo>
                  <a:pt x="1613" y="87"/>
                </a:lnTo>
                <a:lnTo>
                  <a:pt x="1613" y="88"/>
                </a:lnTo>
                <a:lnTo>
                  <a:pt x="1611" y="88"/>
                </a:lnTo>
                <a:lnTo>
                  <a:pt x="1610" y="88"/>
                </a:lnTo>
                <a:lnTo>
                  <a:pt x="1610" y="88"/>
                </a:lnTo>
                <a:lnTo>
                  <a:pt x="1608" y="88"/>
                </a:lnTo>
                <a:lnTo>
                  <a:pt x="1607" y="90"/>
                </a:lnTo>
                <a:lnTo>
                  <a:pt x="1605" y="90"/>
                </a:lnTo>
                <a:lnTo>
                  <a:pt x="1604" y="90"/>
                </a:lnTo>
                <a:lnTo>
                  <a:pt x="1602" y="90"/>
                </a:lnTo>
                <a:lnTo>
                  <a:pt x="1602" y="91"/>
                </a:lnTo>
                <a:lnTo>
                  <a:pt x="1601" y="91"/>
                </a:lnTo>
                <a:lnTo>
                  <a:pt x="1599" y="91"/>
                </a:lnTo>
                <a:lnTo>
                  <a:pt x="1598" y="91"/>
                </a:lnTo>
                <a:lnTo>
                  <a:pt x="1596" y="91"/>
                </a:lnTo>
                <a:lnTo>
                  <a:pt x="1595" y="93"/>
                </a:lnTo>
                <a:lnTo>
                  <a:pt x="1594" y="93"/>
                </a:lnTo>
                <a:lnTo>
                  <a:pt x="1592" y="93"/>
                </a:lnTo>
                <a:lnTo>
                  <a:pt x="1591" y="94"/>
                </a:lnTo>
                <a:lnTo>
                  <a:pt x="1589" y="94"/>
                </a:lnTo>
                <a:lnTo>
                  <a:pt x="1588" y="94"/>
                </a:lnTo>
                <a:lnTo>
                  <a:pt x="1586" y="94"/>
                </a:lnTo>
                <a:lnTo>
                  <a:pt x="1586" y="96"/>
                </a:lnTo>
                <a:lnTo>
                  <a:pt x="1585" y="96"/>
                </a:lnTo>
                <a:lnTo>
                  <a:pt x="1583" y="96"/>
                </a:lnTo>
                <a:lnTo>
                  <a:pt x="1583" y="96"/>
                </a:lnTo>
                <a:lnTo>
                  <a:pt x="1582" y="97"/>
                </a:lnTo>
                <a:lnTo>
                  <a:pt x="1580" y="97"/>
                </a:lnTo>
                <a:lnTo>
                  <a:pt x="1580" y="99"/>
                </a:lnTo>
                <a:lnTo>
                  <a:pt x="1579" y="99"/>
                </a:lnTo>
                <a:lnTo>
                  <a:pt x="1576" y="99"/>
                </a:lnTo>
                <a:lnTo>
                  <a:pt x="1574" y="99"/>
                </a:lnTo>
                <a:lnTo>
                  <a:pt x="1573" y="100"/>
                </a:lnTo>
                <a:lnTo>
                  <a:pt x="1571" y="100"/>
                </a:lnTo>
                <a:lnTo>
                  <a:pt x="1570" y="100"/>
                </a:lnTo>
                <a:lnTo>
                  <a:pt x="1570" y="102"/>
                </a:lnTo>
                <a:lnTo>
                  <a:pt x="1569" y="102"/>
                </a:lnTo>
                <a:lnTo>
                  <a:pt x="1567" y="102"/>
                </a:lnTo>
                <a:lnTo>
                  <a:pt x="1564" y="102"/>
                </a:lnTo>
                <a:lnTo>
                  <a:pt x="1564" y="103"/>
                </a:lnTo>
                <a:lnTo>
                  <a:pt x="1563" y="103"/>
                </a:lnTo>
                <a:lnTo>
                  <a:pt x="1561" y="103"/>
                </a:lnTo>
                <a:lnTo>
                  <a:pt x="1560" y="103"/>
                </a:lnTo>
                <a:lnTo>
                  <a:pt x="1560" y="105"/>
                </a:lnTo>
                <a:lnTo>
                  <a:pt x="1558" y="105"/>
                </a:lnTo>
                <a:lnTo>
                  <a:pt x="1557" y="105"/>
                </a:lnTo>
                <a:lnTo>
                  <a:pt x="1555" y="105"/>
                </a:lnTo>
                <a:lnTo>
                  <a:pt x="1554" y="106"/>
                </a:lnTo>
                <a:lnTo>
                  <a:pt x="1552" y="106"/>
                </a:lnTo>
                <a:lnTo>
                  <a:pt x="1551" y="106"/>
                </a:lnTo>
                <a:lnTo>
                  <a:pt x="1549" y="108"/>
                </a:lnTo>
                <a:lnTo>
                  <a:pt x="1548" y="108"/>
                </a:lnTo>
                <a:lnTo>
                  <a:pt x="1548" y="108"/>
                </a:lnTo>
                <a:lnTo>
                  <a:pt x="1547" y="109"/>
                </a:lnTo>
                <a:lnTo>
                  <a:pt x="1548" y="109"/>
                </a:lnTo>
                <a:lnTo>
                  <a:pt x="1548" y="109"/>
                </a:lnTo>
                <a:lnTo>
                  <a:pt x="1548" y="110"/>
                </a:lnTo>
                <a:lnTo>
                  <a:pt x="1548" y="112"/>
                </a:lnTo>
                <a:lnTo>
                  <a:pt x="1548" y="113"/>
                </a:lnTo>
                <a:lnTo>
                  <a:pt x="1547" y="113"/>
                </a:lnTo>
                <a:lnTo>
                  <a:pt x="1547" y="115"/>
                </a:lnTo>
                <a:lnTo>
                  <a:pt x="1545" y="115"/>
                </a:lnTo>
                <a:lnTo>
                  <a:pt x="1542" y="116"/>
                </a:lnTo>
                <a:lnTo>
                  <a:pt x="1541" y="118"/>
                </a:lnTo>
                <a:lnTo>
                  <a:pt x="1542" y="118"/>
                </a:lnTo>
                <a:lnTo>
                  <a:pt x="1544" y="118"/>
                </a:lnTo>
                <a:lnTo>
                  <a:pt x="1545" y="118"/>
                </a:lnTo>
                <a:lnTo>
                  <a:pt x="1548" y="116"/>
                </a:lnTo>
                <a:lnTo>
                  <a:pt x="1548" y="116"/>
                </a:lnTo>
                <a:lnTo>
                  <a:pt x="1549" y="116"/>
                </a:lnTo>
                <a:lnTo>
                  <a:pt x="1551" y="116"/>
                </a:lnTo>
                <a:lnTo>
                  <a:pt x="1552" y="115"/>
                </a:lnTo>
                <a:lnTo>
                  <a:pt x="1554" y="115"/>
                </a:lnTo>
                <a:lnTo>
                  <a:pt x="1555" y="115"/>
                </a:lnTo>
                <a:lnTo>
                  <a:pt x="1557" y="115"/>
                </a:lnTo>
                <a:lnTo>
                  <a:pt x="1558" y="113"/>
                </a:lnTo>
                <a:lnTo>
                  <a:pt x="1558" y="115"/>
                </a:lnTo>
                <a:lnTo>
                  <a:pt x="1560" y="115"/>
                </a:lnTo>
                <a:lnTo>
                  <a:pt x="1561" y="115"/>
                </a:lnTo>
                <a:lnTo>
                  <a:pt x="1564" y="113"/>
                </a:lnTo>
                <a:lnTo>
                  <a:pt x="1566" y="113"/>
                </a:lnTo>
                <a:lnTo>
                  <a:pt x="1569" y="113"/>
                </a:lnTo>
                <a:lnTo>
                  <a:pt x="1571" y="112"/>
                </a:lnTo>
                <a:lnTo>
                  <a:pt x="1573" y="112"/>
                </a:lnTo>
                <a:lnTo>
                  <a:pt x="1574" y="110"/>
                </a:lnTo>
                <a:lnTo>
                  <a:pt x="1576" y="110"/>
                </a:lnTo>
                <a:lnTo>
                  <a:pt x="1577" y="110"/>
                </a:lnTo>
                <a:lnTo>
                  <a:pt x="1577" y="109"/>
                </a:lnTo>
                <a:lnTo>
                  <a:pt x="1579" y="109"/>
                </a:lnTo>
                <a:lnTo>
                  <a:pt x="1580" y="109"/>
                </a:lnTo>
                <a:lnTo>
                  <a:pt x="1582" y="108"/>
                </a:lnTo>
                <a:lnTo>
                  <a:pt x="1583" y="108"/>
                </a:lnTo>
                <a:lnTo>
                  <a:pt x="1583" y="108"/>
                </a:lnTo>
                <a:lnTo>
                  <a:pt x="1585" y="108"/>
                </a:lnTo>
                <a:lnTo>
                  <a:pt x="1585" y="106"/>
                </a:lnTo>
                <a:lnTo>
                  <a:pt x="1586" y="106"/>
                </a:lnTo>
                <a:lnTo>
                  <a:pt x="1588" y="106"/>
                </a:lnTo>
                <a:lnTo>
                  <a:pt x="1588" y="105"/>
                </a:lnTo>
                <a:lnTo>
                  <a:pt x="1589" y="105"/>
                </a:lnTo>
                <a:lnTo>
                  <a:pt x="1588" y="106"/>
                </a:lnTo>
                <a:lnTo>
                  <a:pt x="1589" y="106"/>
                </a:lnTo>
                <a:lnTo>
                  <a:pt x="1591" y="106"/>
                </a:lnTo>
                <a:lnTo>
                  <a:pt x="1592" y="105"/>
                </a:lnTo>
                <a:lnTo>
                  <a:pt x="1595" y="105"/>
                </a:lnTo>
                <a:lnTo>
                  <a:pt x="1596" y="105"/>
                </a:lnTo>
                <a:lnTo>
                  <a:pt x="1598" y="105"/>
                </a:lnTo>
                <a:lnTo>
                  <a:pt x="1598" y="103"/>
                </a:lnTo>
                <a:lnTo>
                  <a:pt x="1599" y="103"/>
                </a:lnTo>
                <a:lnTo>
                  <a:pt x="1601" y="103"/>
                </a:lnTo>
                <a:lnTo>
                  <a:pt x="1602" y="103"/>
                </a:lnTo>
                <a:lnTo>
                  <a:pt x="1602" y="102"/>
                </a:lnTo>
                <a:lnTo>
                  <a:pt x="1604" y="102"/>
                </a:lnTo>
                <a:lnTo>
                  <a:pt x="1605" y="102"/>
                </a:lnTo>
                <a:lnTo>
                  <a:pt x="1608" y="100"/>
                </a:lnTo>
                <a:lnTo>
                  <a:pt x="1611" y="100"/>
                </a:lnTo>
                <a:lnTo>
                  <a:pt x="1613" y="100"/>
                </a:lnTo>
                <a:lnTo>
                  <a:pt x="1614" y="100"/>
                </a:lnTo>
                <a:lnTo>
                  <a:pt x="1614" y="99"/>
                </a:lnTo>
                <a:lnTo>
                  <a:pt x="1616" y="99"/>
                </a:lnTo>
                <a:lnTo>
                  <a:pt x="1619" y="99"/>
                </a:lnTo>
                <a:lnTo>
                  <a:pt x="1619" y="99"/>
                </a:lnTo>
                <a:lnTo>
                  <a:pt x="1617" y="100"/>
                </a:lnTo>
                <a:lnTo>
                  <a:pt x="1616" y="100"/>
                </a:lnTo>
                <a:lnTo>
                  <a:pt x="1614" y="100"/>
                </a:lnTo>
                <a:lnTo>
                  <a:pt x="1613" y="102"/>
                </a:lnTo>
                <a:lnTo>
                  <a:pt x="1611" y="102"/>
                </a:lnTo>
                <a:lnTo>
                  <a:pt x="1610" y="102"/>
                </a:lnTo>
                <a:lnTo>
                  <a:pt x="1607" y="103"/>
                </a:lnTo>
                <a:lnTo>
                  <a:pt x="1605" y="103"/>
                </a:lnTo>
                <a:lnTo>
                  <a:pt x="1604" y="103"/>
                </a:lnTo>
                <a:lnTo>
                  <a:pt x="1602" y="103"/>
                </a:lnTo>
                <a:lnTo>
                  <a:pt x="1602" y="105"/>
                </a:lnTo>
                <a:lnTo>
                  <a:pt x="1604" y="105"/>
                </a:lnTo>
                <a:lnTo>
                  <a:pt x="1602" y="106"/>
                </a:lnTo>
                <a:lnTo>
                  <a:pt x="1601" y="106"/>
                </a:lnTo>
                <a:lnTo>
                  <a:pt x="1598" y="106"/>
                </a:lnTo>
                <a:lnTo>
                  <a:pt x="1596" y="106"/>
                </a:lnTo>
                <a:lnTo>
                  <a:pt x="1595" y="106"/>
                </a:lnTo>
                <a:lnTo>
                  <a:pt x="1594" y="108"/>
                </a:lnTo>
                <a:lnTo>
                  <a:pt x="1592" y="108"/>
                </a:lnTo>
                <a:lnTo>
                  <a:pt x="1589" y="108"/>
                </a:lnTo>
                <a:lnTo>
                  <a:pt x="1588" y="109"/>
                </a:lnTo>
                <a:lnTo>
                  <a:pt x="1586" y="109"/>
                </a:lnTo>
                <a:lnTo>
                  <a:pt x="1585" y="109"/>
                </a:lnTo>
                <a:lnTo>
                  <a:pt x="1585" y="110"/>
                </a:lnTo>
                <a:lnTo>
                  <a:pt x="1583" y="110"/>
                </a:lnTo>
                <a:lnTo>
                  <a:pt x="1583" y="110"/>
                </a:lnTo>
                <a:lnTo>
                  <a:pt x="1582" y="112"/>
                </a:lnTo>
                <a:lnTo>
                  <a:pt x="1583" y="112"/>
                </a:lnTo>
                <a:lnTo>
                  <a:pt x="1583" y="113"/>
                </a:lnTo>
                <a:lnTo>
                  <a:pt x="1582" y="113"/>
                </a:lnTo>
                <a:lnTo>
                  <a:pt x="1580" y="113"/>
                </a:lnTo>
                <a:lnTo>
                  <a:pt x="1580" y="115"/>
                </a:lnTo>
                <a:lnTo>
                  <a:pt x="1582" y="115"/>
                </a:lnTo>
                <a:lnTo>
                  <a:pt x="1583" y="115"/>
                </a:lnTo>
                <a:lnTo>
                  <a:pt x="1583" y="115"/>
                </a:lnTo>
                <a:lnTo>
                  <a:pt x="1585" y="113"/>
                </a:lnTo>
                <a:lnTo>
                  <a:pt x="1583" y="113"/>
                </a:lnTo>
                <a:lnTo>
                  <a:pt x="1583" y="112"/>
                </a:lnTo>
                <a:lnTo>
                  <a:pt x="1585" y="112"/>
                </a:lnTo>
                <a:lnTo>
                  <a:pt x="1586" y="112"/>
                </a:lnTo>
                <a:lnTo>
                  <a:pt x="1586" y="113"/>
                </a:lnTo>
                <a:lnTo>
                  <a:pt x="1585" y="113"/>
                </a:lnTo>
                <a:lnTo>
                  <a:pt x="1585" y="115"/>
                </a:lnTo>
                <a:lnTo>
                  <a:pt x="1586" y="115"/>
                </a:lnTo>
                <a:lnTo>
                  <a:pt x="1588" y="115"/>
                </a:lnTo>
                <a:lnTo>
                  <a:pt x="1589" y="115"/>
                </a:lnTo>
                <a:lnTo>
                  <a:pt x="1585" y="116"/>
                </a:lnTo>
                <a:lnTo>
                  <a:pt x="1583" y="116"/>
                </a:lnTo>
                <a:lnTo>
                  <a:pt x="1583" y="116"/>
                </a:lnTo>
                <a:lnTo>
                  <a:pt x="1579" y="118"/>
                </a:lnTo>
                <a:lnTo>
                  <a:pt x="1576" y="118"/>
                </a:lnTo>
                <a:lnTo>
                  <a:pt x="1573" y="118"/>
                </a:lnTo>
                <a:lnTo>
                  <a:pt x="1569" y="119"/>
                </a:lnTo>
                <a:lnTo>
                  <a:pt x="1567" y="119"/>
                </a:lnTo>
                <a:lnTo>
                  <a:pt x="1566" y="121"/>
                </a:lnTo>
                <a:lnTo>
                  <a:pt x="1564" y="122"/>
                </a:lnTo>
                <a:lnTo>
                  <a:pt x="1563" y="124"/>
                </a:lnTo>
                <a:lnTo>
                  <a:pt x="1564" y="124"/>
                </a:lnTo>
                <a:lnTo>
                  <a:pt x="1564" y="124"/>
                </a:lnTo>
                <a:lnTo>
                  <a:pt x="1566" y="124"/>
                </a:lnTo>
                <a:lnTo>
                  <a:pt x="1567" y="124"/>
                </a:lnTo>
                <a:lnTo>
                  <a:pt x="1567" y="124"/>
                </a:lnTo>
                <a:lnTo>
                  <a:pt x="1569" y="124"/>
                </a:lnTo>
                <a:lnTo>
                  <a:pt x="1570" y="124"/>
                </a:lnTo>
                <a:lnTo>
                  <a:pt x="1573" y="124"/>
                </a:lnTo>
                <a:lnTo>
                  <a:pt x="1573" y="124"/>
                </a:lnTo>
                <a:lnTo>
                  <a:pt x="1574" y="124"/>
                </a:lnTo>
                <a:lnTo>
                  <a:pt x="1576" y="124"/>
                </a:lnTo>
                <a:lnTo>
                  <a:pt x="1577" y="124"/>
                </a:lnTo>
                <a:lnTo>
                  <a:pt x="1579" y="124"/>
                </a:lnTo>
                <a:lnTo>
                  <a:pt x="1580" y="124"/>
                </a:lnTo>
                <a:lnTo>
                  <a:pt x="1582" y="124"/>
                </a:lnTo>
                <a:lnTo>
                  <a:pt x="1583" y="124"/>
                </a:lnTo>
                <a:lnTo>
                  <a:pt x="1585" y="124"/>
                </a:lnTo>
                <a:lnTo>
                  <a:pt x="1586" y="124"/>
                </a:lnTo>
                <a:lnTo>
                  <a:pt x="1588" y="124"/>
                </a:lnTo>
                <a:lnTo>
                  <a:pt x="1589" y="122"/>
                </a:lnTo>
                <a:lnTo>
                  <a:pt x="1591" y="122"/>
                </a:lnTo>
                <a:lnTo>
                  <a:pt x="1591" y="124"/>
                </a:lnTo>
                <a:lnTo>
                  <a:pt x="1592" y="124"/>
                </a:lnTo>
                <a:lnTo>
                  <a:pt x="1592" y="124"/>
                </a:lnTo>
                <a:lnTo>
                  <a:pt x="1594" y="124"/>
                </a:lnTo>
                <a:lnTo>
                  <a:pt x="1595" y="124"/>
                </a:lnTo>
                <a:lnTo>
                  <a:pt x="1595" y="124"/>
                </a:lnTo>
                <a:lnTo>
                  <a:pt x="1595" y="125"/>
                </a:lnTo>
                <a:lnTo>
                  <a:pt x="1595" y="127"/>
                </a:lnTo>
                <a:lnTo>
                  <a:pt x="1594" y="127"/>
                </a:lnTo>
                <a:lnTo>
                  <a:pt x="1592" y="127"/>
                </a:lnTo>
                <a:lnTo>
                  <a:pt x="1591" y="125"/>
                </a:lnTo>
                <a:lnTo>
                  <a:pt x="1591" y="127"/>
                </a:lnTo>
                <a:lnTo>
                  <a:pt x="1589" y="127"/>
                </a:lnTo>
                <a:lnTo>
                  <a:pt x="1588" y="127"/>
                </a:lnTo>
                <a:lnTo>
                  <a:pt x="1586" y="127"/>
                </a:lnTo>
                <a:lnTo>
                  <a:pt x="1586" y="125"/>
                </a:lnTo>
                <a:lnTo>
                  <a:pt x="1585" y="125"/>
                </a:lnTo>
                <a:lnTo>
                  <a:pt x="1585" y="127"/>
                </a:lnTo>
                <a:lnTo>
                  <a:pt x="1583" y="127"/>
                </a:lnTo>
                <a:lnTo>
                  <a:pt x="1583" y="127"/>
                </a:lnTo>
                <a:lnTo>
                  <a:pt x="1582" y="127"/>
                </a:lnTo>
                <a:lnTo>
                  <a:pt x="1579" y="127"/>
                </a:lnTo>
                <a:lnTo>
                  <a:pt x="1579" y="125"/>
                </a:lnTo>
                <a:lnTo>
                  <a:pt x="1577" y="125"/>
                </a:lnTo>
                <a:moveTo>
                  <a:pt x="1646" y="103"/>
                </a:moveTo>
                <a:lnTo>
                  <a:pt x="1648" y="103"/>
                </a:lnTo>
                <a:lnTo>
                  <a:pt x="1646" y="105"/>
                </a:lnTo>
                <a:lnTo>
                  <a:pt x="1646" y="103"/>
                </a:lnTo>
                <a:moveTo>
                  <a:pt x="1642" y="105"/>
                </a:moveTo>
                <a:lnTo>
                  <a:pt x="1644" y="105"/>
                </a:lnTo>
                <a:lnTo>
                  <a:pt x="1642" y="106"/>
                </a:lnTo>
                <a:lnTo>
                  <a:pt x="1642" y="105"/>
                </a:lnTo>
                <a:moveTo>
                  <a:pt x="1642" y="87"/>
                </a:moveTo>
                <a:lnTo>
                  <a:pt x="1645" y="85"/>
                </a:lnTo>
                <a:lnTo>
                  <a:pt x="1644" y="87"/>
                </a:lnTo>
                <a:lnTo>
                  <a:pt x="1644" y="88"/>
                </a:lnTo>
                <a:lnTo>
                  <a:pt x="1642" y="88"/>
                </a:lnTo>
                <a:lnTo>
                  <a:pt x="1644" y="87"/>
                </a:lnTo>
                <a:lnTo>
                  <a:pt x="1642" y="87"/>
                </a:lnTo>
                <a:moveTo>
                  <a:pt x="1635" y="135"/>
                </a:moveTo>
                <a:lnTo>
                  <a:pt x="1636" y="135"/>
                </a:lnTo>
                <a:lnTo>
                  <a:pt x="1636" y="134"/>
                </a:lnTo>
                <a:lnTo>
                  <a:pt x="1636" y="133"/>
                </a:lnTo>
                <a:lnTo>
                  <a:pt x="1638" y="133"/>
                </a:lnTo>
                <a:lnTo>
                  <a:pt x="1638" y="134"/>
                </a:lnTo>
                <a:lnTo>
                  <a:pt x="1638" y="135"/>
                </a:lnTo>
                <a:lnTo>
                  <a:pt x="1638" y="137"/>
                </a:lnTo>
                <a:lnTo>
                  <a:pt x="1636" y="137"/>
                </a:lnTo>
                <a:lnTo>
                  <a:pt x="1635" y="137"/>
                </a:lnTo>
                <a:lnTo>
                  <a:pt x="1635" y="135"/>
                </a:lnTo>
                <a:moveTo>
                  <a:pt x="1620" y="97"/>
                </a:moveTo>
                <a:lnTo>
                  <a:pt x="1623" y="97"/>
                </a:lnTo>
                <a:lnTo>
                  <a:pt x="1627" y="96"/>
                </a:lnTo>
                <a:lnTo>
                  <a:pt x="1629" y="96"/>
                </a:lnTo>
                <a:lnTo>
                  <a:pt x="1630" y="96"/>
                </a:lnTo>
                <a:lnTo>
                  <a:pt x="1632" y="96"/>
                </a:lnTo>
                <a:lnTo>
                  <a:pt x="1632" y="97"/>
                </a:lnTo>
                <a:lnTo>
                  <a:pt x="1627" y="97"/>
                </a:lnTo>
                <a:lnTo>
                  <a:pt x="1626" y="97"/>
                </a:lnTo>
                <a:lnTo>
                  <a:pt x="1624" y="97"/>
                </a:lnTo>
                <a:lnTo>
                  <a:pt x="1623" y="99"/>
                </a:lnTo>
                <a:lnTo>
                  <a:pt x="1621" y="99"/>
                </a:lnTo>
                <a:lnTo>
                  <a:pt x="1620" y="99"/>
                </a:lnTo>
                <a:lnTo>
                  <a:pt x="1620" y="97"/>
                </a:lnTo>
                <a:moveTo>
                  <a:pt x="1594" y="115"/>
                </a:moveTo>
                <a:lnTo>
                  <a:pt x="1592" y="115"/>
                </a:lnTo>
                <a:lnTo>
                  <a:pt x="1591" y="115"/>
                </a:lnTo>
                <a:lnTo>
                  <a:pt x="1592" y="113"/>
                </a:lnTo>
                <a:lnTo>
                  <a:pt x="1595" y="113"/>
                </a:lnTo>
                <a:lnTo>
                  <a:pt x="1596" y="113"/>
                </a:lnTo>
                <a:lnTo>
                  <a:pt x="1598" y="113"/>
                </a:lnTo>
                <a:lnTo>
                  <a:pt x="1599" y="113"/>
                </a:lnTo>
                <a:lnTo>
                  <a:pt x="1599" y="115"/>
                </a:lnTo>
                <a:lnTo>
                  <a:pt x="1598" y="115"/>
                </a:lnTo>
                <a:lnTo>
                  <a:pt x="1598" y="113"/>
                </a:lnTo>
                <a:lnTo>
                  <a:pt x="1594" y="115"/>
                </a:lnTo>
                <a:moveTo>
                  <a:pt x="2664" y="80"/>
                </a:moveTo>
                <a:lnTo>
                  <a:pt x="2666" y="81"/>
                </a:lnTo>
                <a:lnTo>
                  <a:pt x="2664" y="81"/>
                </a:lnTo>
                <a:lnTo>
                  <a:pt x="2664" y="80"/>
                </a:lnTo>
                <a:moveTo>
                  <a:pt x="2663" y="78"/>
                </a:moveTo>
                <a:lnTo>
                  <a:pt x="2664" y="80"/>
                </a:lnTo>
                <a:lnTo>
                  <a:pt x="2666" y="80"/>
                </a:lnTo>
                <a:lnTo>
                  <a:pt x="2667" y="80"/>
                </a:lnTo>
                <a:lnTo>
                  <a:pt x="2668" y="80"/>
                </a:lnTo>
                <a:lnTo>
                  <a:pt x="2670" y="80"/>
                </a:lnTo>
                <a:lnTo>
                  <a:pt x="2671" y="80"/>
                </a:lnTo>
                <a:lnTo>
                  <a:pt x="2671" y="81"/>
                </a:lnTo>
                <a:lnTo>
                  <a:pt x="2670" y="81"/>
                </a:lnTo>
                <a:lnTo>
                  <a:pt x="2668" y="80"/>
                </a:lnTo>
                <a:lnTo>
                  <a:pt x="2666" y="81"/>
                </a:lnTo>
                <a:lnTo>
                  <a:pt x="2667" y="81"/>
                </a:lnTo>
                <a:lnTo>
                  <a:pt x="2668" y="82"/>
                </a:lnTo>
                <a:lnTo>
                  <a:pt x="2667" y="82"/>
                </a:lnTo>
                <a:lnTo>
                  <a:pt x="2666" y="82"/>
                </a:lnTo>
                <a:lnTo>
                  <a:pt x="2666" y="84"/>
                </a:lnTo>
                <a:lnTo>
                  <a:pt x="2667" y="84"/>
                </a:lnTo>
                <a:lnTo>
                  <a:pt x="2668" y="84"/>
                </a:lnTo>
                <a:lnTo>
                  <a:pt x="2667" y="85"/>
                </a:lnTo>
                <a:lnTo>
                  <a:pt x="2667" y="87"/>
                </a:lnTo>
                <a:lnTo>
                  <a:pt x="2668" y="88"/>
                </a:lnTo>
                <a:lnTo>
                  <a:pt x="2667" y="88"/>
                </a:lnTo>
                <a:lnTo>
                  <a:pt x="2666" y="88"/>
                </a:lnTo>
                <a:lnTo>
                  <a:pt x="2666" y="88"/>
                </a:lnTo>
                <a:lnTo>
                  <a:pt x="2666" y="90"/>
                </a:lnTo>
                <a:lnTo>
                  <a:pt x="2667" y="90"/>
                </a:lnTo>
                <a:lnTo>
                  <a:pt x="2668" y="90"/>
                </a:lnTo>
                <a:lnTo>
                  <a:pt x="2670" y="90"/>
                </a:lnTo>
                <a:lnTo>
                  <a:pt x="2671" y="90"/>
                </a:lnTo>
                <a:lnTo>
                  <a:pt x="2673" y="88"/>
                </a:lnTo>
                <a:lnTo>
                  <a:pt x="2673" y="90"/>
                </a:lnTo>
                <a:lnTo>
                  <a:pt x="2671" y="90"/>
                </a:lnTo>
                <a:lnTo>
                  <a:pt x="2671" y="91"/>
                </a:lnTo>
                <a:lnTo>
                  <a:pt x="2673" y="91"/>
                </a:lnTo>
                <a:lnTo>
                  <a:pt x="2673" y="93"/>
                </a:lnTo>
                <a:lnTo>
                  <a:pt x="2674" y="93"/>
                </a:lnTo>
                <a:lnTo>
                  <a:pt x="2674" y="94"/>
                </a:lnTo>
                <a:lnTo>
                  <a:pt x="2673" y="94"/>
                </a:lnTo>
                <a:lnTo>
                  <a:pt x="2671" y="94"/>
                </a:lnTo>
                <a:lnTo>
                  <a:pt x="2670" y="94"/>
                </a:lnTo>
                <a:lnTo>
                  <a:pt x="2668" y="96"/>
                </a:lnTo>
                <a:lnTo>
                  <a:pt x="2670" y="96"/>
                </a:lnTo>
                <a:lnTo>
                  <a:pt x="2671" y="96"/>
                </a:lnTo>
                <a:lnTo>
                  <a:pt x="2671" y="97"/>
                </a:lnTo>
                <a:lnTo>
                  <a:pt x="2673" y="97"/>
                </a:lnTo>
                <a:lnTo>
                  <a:pt x="2673" y="99"/>
                </a:lnTo>
                <a:lnTo>
                  <a:pt x="2671" y="97"/>
                </a:lnTo>
                <a:lnTo>
                  <a:pt x="2670" y="99"/>
                </a:lnTo>
                <a:lnTo>
                  <a:pt x="2670" y="100"/>
                </a:lnTo>
                <a:lnTo>
                  <a:pt x="2671" y="100"/>
                </a:lnTo>
                <a:lnTo>
                  <a:pt x="2673" y="100"/>
                </a:lnTo>
                <a:lnTo>
                  <a:pt x="2674" y="100"/>
                </a:lnTo>
                <a:lnTo>
                  <a:pt x="2676" y="100"/>
                </a:lnTo>
                <a:lnTo>
                  <a:pt x="2676" y="102"/>
                </a:lnTo>
                <a:lnTo>
                  <a:pt x="2674" y="103"/>
                </a:lnTo>
                <a:lnTo>
                  <a:pt x="2676" y="103"/>
                </a:lnTo>
                <a:lnTo>
                  <a:pt x="2676" y="105"/>
                </a:lnTo>
                <a:lnTo>
                  <a:pt x="2676" y="106"/>
                </a:lnTo>
                <a:lnTo>
                  <a:pt x="2677" y="106"/>
                </a:lnTo>
                <a:lnTo>
                  <a:pt x="2677" y="108"/>
                </a:lnTo>
                <a:lnTo>
                  <a:pt x="2676" y="108"/>
                </a:lnTo>
                <a:lnTo>
                  <a:pt x="2674" y="108"/>
                </a:lnTo>
                <a:lnTo>
                  <a:pt x="2673" y="106"/>
                </a:lnTo>
                <a:lnTo>
                  <a:pt x="2671" y="108"/>
                </a:lnTo>
                <a:lnTo>
                  <a:pt x="2673" y="108"/>
                </a:lnTo>
                <a:lnTo>
                  <a:pt x="2673" y="109"/>
                </a:lnTo>
                <a:lnTo>
                  <a:pt x="2674" y="110"/>
                </a:lnTo>
                <a:lnTo>
                  <a:pt x="2676" y="110"/>
                </a:lnTo>
                <a:lnTo>
                  <a:pt x="2676" y="112"/>
                </a:lnTo>
                <a:lnTo>
                  <a:pt x="2677" y="112"/>
                </a:lnTo>
                <a:lnTo>
                  <a:pt x="2677" y="113"/>
                </a:lnTo>
                <a:lnTo>
                  <a:pt x="2679" y="113"/>
                </a:lnTo>
                <a:lnTo>
                  <a:pt x="2679" y="113"/>
                </a:lnTo>
                <a:lnTo>
                  <a:pt x="2679" y="115"/>
                </a:lnTo>
                <a:lnTo>
                  <a:pt x="2680" y="115"/>
                </a:lnTo>
                <a:lnTo>
                  <a:pt x="2680" y="113"/>
                </a:lnTo>
                <a:lnTo>
                  <a:pt x="2682" y="113"/>
                </a:lnTo>
                <a:lnTo>
                  <a:pt x="2683" y="113"/>
                </a:lnTo>
                <a:lnTo>
                  <a:pt x="2682" y="112"/>
                </a:lnTo>
                <a:lnTo>
                  <a:pt x="2683" y="112"/>
                </a:lnTo>
                <a:lnTo>
                  <a:pt x="2683" y="113"/>
                </a:lnTo>
                <a:lnTo>
                  <a:pt x="2685" y="113"/>
                </a:lnTo>
                <a:lnTo>
                  <a:pt x="2686" y="113"/>
                </a:lnTo>
                <a:lnTo>
                  <a:pt x="2686" y="115"/>
                </a:lnTo>
                <a:lnTo>
                  <a:pt x="2685" y="115"/>
                </a:lnTo>
                <a:lnTo>
                  <a:pt x="2683" y="115"/>
                </a:lnTo>
                <a:lnTo>
                  <a:pt x="2683" y="116"/>
                </a:lnTo>
                <a:lnTo>
                  <a:pt x="2685" y="116"/>
                </a:lnTo>
                <a:lnTo>
                  <a:pt x="2686" y="116"/>
                </a:lnTo>
                <a:lnTo>
                  <a:pt x="2688" y="116"/>
                </a:lnTo>
                <a:lnTo>
                  <a:pt x="2688" y="115"/>
                </a:lnTo>
                <a:lnTo>
                  <a:pt x="2689" y="115"/>
                </a:lnTo>
                <a:lnTo>
                  <a:pt x="2688" y="113"/>
                </a:lnTo>
                <a:lnTo>
                  <a:pt x="2689" y="113"/>
                </a:lnTo>
                <a:lnTo>
                  <a:pt x="2689" y="115"/>
                </a:lnTo>
                <a:lnTo>
                  <a:pt x="2691" y="115"/>
                </a:lnTo>
                <a:lnTo>
                  <a:pt x="2692" y="115"/>
                </a:lnTo>
                <a:lnTo>
                  <a:pt x="2693" y="115"/>
                </a:lnTo>
                <a:lnTo>
                  <a:pt x="2693" y="116"/>
                </a:lnTo>
                <a:lnTo>
                  <a:pt x="2695" y="116"/>
                </a:lnTo>
                <a:lnTo>
                  <a:pt x="2695" y="118"/>
                </a:lnTo>
                <a:lnTo>
                  <a:pt x="2695" y="119"/>
                </a:lnTo>
                <a:lnTo>
                  <a:pt x="2696" y="119"/>
                </a:lnTo>
                <a:lnTo>
                  <a:pt x="2698" y="119"/>
                </a:lnTo>
                <a:lnTo>
                  <a:pt x="2698" y="118"/>
                </a:lnTo>
                <a:lnTo>
                  <a:pt x="2699" y="119"/>
                </a:lnTo>
                <a:lnTo>
                  <a:pt x="2698" y="119"/>
                </a:lnTo>
                <a:lnTo>
                  <a:pt x="2699" y="121"/>
                </a:lnTo>
                <a:lnTo>
                  <a:pt x="2701" y="122"/>
                </a:lnTo>
                <a:lnTo>
                  <a:pt x="2701" y="121"/>
                </a:lnTo>
                <a:lnTo>
                  <a:pt x="2702" y="122"/>
                </a:lnTo>
                <a:lnTo>
                  <a:pt x="2704" y="122"/>
                </a:lnTo>
                <a:lnTo>
                  <a:pt x="2705" y="122"/>
                </a:lnTo>
                <a:lnTo>
                  <a:pt x="2707" y="122"/>
                </a:lnTo>
                <a:lnTo>
                  <a:pt x="2707" y="124"/>
                </a:lnTo>
                <a:lnTo>
                  <a:pt x="2708" y="124"/>
                </a:lnTo>
                <a:lnTo>
                  <a:pt x="2710" y="124"/>
                </a:lnTo>
                <a:lnTo>
                  <a:pt x="2711" y="124"/>
                </a:lnTo>
                <a:lnTo>
                  <a:pt x="2713" y="124"/>
                </a:lnTo>
                <a:lnTo>
                  <a:pt x="2713" y="124"/>
                </a:lnTo>
                <a:lnTo>
                  <a:pt x="2714" y="124"/>
                </a:lnTo>
                <a:lnTo>
                  <a:pt x="2713" y="122"/>
                </a:lnTo>
                <a:lnTo>
                  <a:pt x="2714" y="122"/>
                </a:lnTo>
                <a:lnTo>
                  <a:pt x="2714" y="124"/>
                </a:lnTo>
                <a:lnTo>
                  <a:pt x="2716" y="124"/>
                </a:lnTo>
                <a:lnTo>
                  <a:pt x="2717" y="124"/>
                </a:lnTo>
                <a:lnTo>
                  <a:pt x="2717" y="122"/>
                </a:lnTo>
                <a:lnTo>
                  <a:pt x="2718" y="122"/>
                </a:lnTo>
                <a:lnTo>
                  <a:pt x="2720" y="124"/>
                </a:lnTo>
                <a:lnTo>
                  <a:pt x="2721" y="124"/>
                </a:lnTo>
                <a:lnTo>
                  <a:pt x="2721" y="124"/>
                </a:lnTo>
                <a:lnTo>
                  <a:pt x="2721" y="122"/>
                </a:lnTo>
                <a:lnTo>
                  <a:pt x="2723" y="124"/>
                </a:lnTo>
                <a:lnTo>
                  <a:pt x="2726" y="124"/>
                </a:lnTo>
                <a:lnTo>
                  <a:pt x="2726" y="122"/>
                </a:lnTo>
                <a:lnTo>
                  <a:pt x="2724" y="122"/>
                </a:lnTo>
                <a:lnTo>
                  <a:pt x="2723" y="122"/>
                </a:lnTo>
                <a:lnTo>
                  <a:pt x="2723" y="121"/>
                </a:lnTo>
                <a:lnTo>
                  <a:pt x="2721" y="121"/>
                </a:lnTo>
                <a:lnTo>
                  <a:pt x="2720" y="121"/>
                </a:lnTo>
                <a:lnTo>
                  <a:pt x="2718" y="121"/>
                </a:lnTo>
                <a:lnTo>
                  <a:pt x="2718" y="119"/>
                </a:lnTo>
                <a:lnTo>
                  <a:pt x="2716" y="119"/>
                </a:lnTo>
                <a:lnTo>
                  <a:pt x="2714" y="118"/>
                </a:lnTo>
                <a:lnTo>
                  <a:pt x="2711" y="116"/>
                </a:lnTo>
                <a:lnTo>
                  <a:pt x="2710" y="116"/>
                </a:lnTo>
                <a:lnTo>
                  <a:pt x="2710" y="115"/>
                </a:lnTo>
                <a:lnTo>
                  <a:pt x="2708" y="115"/>
                </a:lnTo>
                <a:lnTo>
                  <a:pt x="2707" y="115"/>
                </a:lnTo>
                <a:lnTo>
                  <a:pt x="2705" y="113"/>
                </a:lnTo>
                <a:lnTo>
                  <a:pt x="2704" y="112"/>
                </a:lnTo>
                <a:lnTo>
                  <a:pt x="2702" y="112"/>
                </a:lnTo>
                <a:lnTo>
                  <a:pt x="2701" y="110"/>
                </a:lnTo>
                <a:lnTo>
                  <a:pt x="2699" y="110"/>
                </a:lnTo>
                <a:lnTo>
                  <a:pt x="2699" y="109"/>
                </a:lnTo>
                <a:lnTo>
                  <a:pt x="2698" y="109"/>
                </a:lnTo>
                <a:lnTo>
                  <a:pt x="2696" y="109"/>
                </a:lnTo>
                <a:lnTo>
                  <a:pt x="2696" y="108"/>
                </a:lnTo>
                <a:lnTo>
                  <a:pt x="2695" y="108"/>
                </a:lnTo>
                <a:lnTo>
                  <a:pt x="2695" y="106"/>
                </a:lnTo>
                <a:lnTo>
                  <a:pt x="2693" y="105"/>
                </a:lnTo>
                <a:lnTo>
                  <a:pt x="2692" y="105"/>
                </a:lnTo>
                <a:lnTo>
                  <a:pt x="2692" y="103"/>
                </a:lnTo>
                <a:lnTo>
                  <a:pt x="2691" y="103"/>
                </a:lnTo>
                <a:lnTo>
                  <a:pt x="2691" y="102"/>
                </a:lnTo>
                <a:lnTo>
                  <a:pt x="2691" y="100"/>
                </a:lnTo>
                <a:lnTo>
                  <a:pt x="2689" y="100"/>
                </a:lnTo>
                <a:lnTo>
                  <a:pt x="2688" y="99"/>
                </a:lnTo>
                <a:lnTo>
                  <a:pt x="2689" y="99"/>
                </a:lnTo>
                <a:lnTo>
                  <a:pt x="2691" y="100"/>
                </a:lnTo>
                <a:lnTo>
                  <a:pt x="2692" y="100"/>
                </a:lnTo>
                <a:lnTo>
                  <a:pt x="2692" y="99"/>
                </a:lnTo>
                <a:lnTo>
                  <a:pt x="2691" y="99"/>
                </a:lnTo>
                <a:lnTo>
                  <a:pt x="2691" y="97"/>
                </a:lnTo>
                <a:lnTo>
                  <a:pt x="2691" y="96"/>
                </a:lnTo>
                <a:lnTo>
                  <a:pt x="2689" y="96"/>
                </a:lnTo>
                <a:lnTo>
                  <a:pt x="2688" y="94"/>
                </a:lnTo>
                <a:lnTo>
                  <a:pt x="2689" y="94"/>
                </a:lnTo>
                <a:lnTo>
                  <a:pt x="2688" y="93"/>
                </a:lnTo>
                <a:lnTo>
                  <a:pt x="2689" y="93"/>
                </a:lnTo>
                <a:lnTo>
                  <a:pt x="2689" y="91"/>
                </a:lnTo>
                <a:lnTo>
                  <a:pt x="2688" y="91"/>
                </a:lnTo>
                <a:lnTo>
                  <a:pt x="2686" y="91"/>
                </a:lnTo>
                <a:lnTo>
                  <a:pt x="2683" y="90"/>
                </a:lnTo>
                <a:lnTo>
                  <a:pt x="2685" y="90"/>
                </a:lnTo>
                <a:lnTo>
                  <a:pt x="2686" y="90"/>
                </a:lnTo>
                <a:lnTo>
                  <a:pt x="2688" y="91"/>
                </a:lnTo>
                <a:lnTo>
                  <a:pt x="2689" y="90"/>
                </a:lnTo>
                <a:lnTo>
                  <a:pt x="2688" y="90"/>
                </a:lnTo>
                <a:lnTo>
                  <a:pt x="2688" y="88"/>
                </a:lnTo>
                <a:lnTo>
                  <a:pt x="2688" y="88"/>
                </a:lnTo>
                <a:lnTo>
                  <a:pt x="2686" y="88"/>
                </a:lnTo>
                <a:lnTo>
                  <a:pt x="2683" y="87"/>
                </a:lnTo>
                <a:lnTo>
                  <a:pt x="2682" y="87"/>
                </a:lnTo>
                <a:lnTo>
                  <a:pt x="2682" y="85"/>
                </a:lnTo>
                <a:lnTo>
                  <a:pt x="2683" y="87"/>
                </a:lnTo>
                <a:lnTo>
                  <a:pt x="2685" y="87"/>
                </a:lnTo>
                <a:lnTo>
                  <a:pt x="2686" y="87"/>
                </a:lnTo>
                <a:lnTo>
                  <a:pt x="2688" y="85"/>
                </a:lnTo>
                <a:lnTo>
                  <a:pt x="2686" y="84"/>
                </a:lnTo>
                <a:lnTo>
                  <a:pt x="2685" y="84"/>
                </a:lnTo>
                <a:lnTo>
                  <a:pt x="2685" y="82"/>
                </a:lnTo>
                <a:lnTo>
                  <a:pt x="2686" y="82"/>
                </a:lnTo>
                <a:lnTo>
                  <a:pt x="2686" y="81"/>
                </a:lnTo>
                <a:lnTo>
                  <a:pt x="2688" y="81"/>
                </a:lnTo>
                <a:lnTo>
                  <a:pt x="2688" y="80"/>
                </a:lnTo>
                <a:lnTo>
                  <a:pt x="2688" y="78"/>
                </a:lnTo>
                <a:lnTo>
                  <a:pt x="2686" y="77"/>
                </a:lnTo>
                <a:lnTo>
                  <a:pt x="2685" y="77"/>
                </a:lnTo>
                <a:lnTo>
                  <a:pt x="2685" y="75"/>
                </a:lnTo>
                <a:lnTo>
                  <a:pt x="2686" y="75"/>
                </a:lnTo>
                <a:lnTo>
                  <a:pt x="2686" y="77"/>
                </a:lnTo>
                <a:lnTo>
                  <a:pt x="2688" y="75"/>
                </a:lnTo>
                <a:lnTo>
                  <a:pt x="2688" y="74"/>
                </a:lnTo>
                <a:lnTo>
                  <a:pt x="2689" y="75"/>
                </a:lnTo>
                <a:lnTo>
                  <a:pt x="2689" y="74"/>
                </a:lnTo>
                <a:lnTo>
                  <a:pt x="2689" y="72"/>
                </a:lnTo>
                <a:lnTo>
                  <a:pt x="2691" y="72"/>
                </a:lnTo>
                <a:lnTo>
                  <a:pt x="2692" y="72"/>
                </a:lnTo>
                <a:lnTo>
                  <a:pt x="2692" y="71"/>
                </a:lnTo>
                <a:lnTo>
                  <a:pt x="2693" y="71"/>
                </a:lnTo>
                <a:lnTo>
                  <a:pt x="2695" y="71"/>
                </a:lnTo>
                <a:lnTo>
                  <a:pt x="2696" y="71"/>
                </a:lnTo>
                <a:lnTo>
                  <a:pt x="2696" y="69"/>
                </a:lnTo>
                <a:lnTo>
                  <a:pt x="2698" y="69"/>
                </a:lnTo>
                <a:lnTo>
                  <a:pt x="2699" y="69"/>
                </a:lnTo>
                <a:lnTo>
                  <a:pt x="2701" y="69"/>
                </a:lnTo>
                <a:lnTo>
                  <a:pt x="2701" y="68"/>
                </a:lnTo>
                <a:lnTo>
                  <a:pt x="2702" y="68"/>
                </a:lnTo>
                <a:lnTo>
                  <a:pt x="2704" y="66"/>
                </a:lnTo>
                <a:lnTo>
                  <a:pt x="2705" y="66"/>
                </a:lnTo>
                <a:lnTo>
                  <a:pt x="2707" y="66"/>
                </a:lnTo>
                <a:lnTo>
                  <a:pt x="2707" y="65"/>
                </a:lnTo>
                <a:lnTo>
                  <a:pt x="2708" y="65"/>
                </a:lnTo>
                <a:lnTo>
                  <a:pt x="2708" y="63"/>
                </a:lnTo>
                <a:lnTo>
                  <a:pt x="2710" y="63"/>
                </a:lnTo>
                <a:lnTo>
                  <a:pt x="2710" y="62"/>
                </a:lnTo>
                <a:lnTo>
                  <a:pt x="2710" y="60"/>
                </a:lnTo>
                <a:lnTo>
                  <a:pt x="2708" y="60"/>
                </a:lnTo>
                <a:lnTo>
                  <a:pt x="2707" y="60"/>
                </a:lnTo>
                <a:lnTo>
                  <a:pt x="2707" y="59"/>
                </a:lnTo>
                <a:lnTo>
                  <a:pt x="2705" y="59"/>
                </a:lnTo>
                <a:lnTo>
                  <a:pt x="2704" y="59"/>
                </a:lnTo>
                <a:lnTo>
                  <a:pt x="2704" y="57"/>
                </a:lnTo>
                <a:lnTo>
                  <a:pt x="2702" y="57"/>
                </a:lnTo>
                <a:lnTo>
                  <a:pt x="2701" y="57"/>
                </a:lnTo>
                <a:lnTo>
                  <a:pt x="2699" y="57"/>
                </a:lnTo>
                <a:lnTo>
                  <a:pt x="2698" y="57"/>
                </a:lnTo>
                <a:lnTo>
                  <a:pt x="2696" y="56"/>
                </a:lnTo>
                <a:lnTo>
                  <a:pt x="2693" y="56"/>
                </a:lnTo>
                <a:lnTo>
                  <a:pt x="2692" y="57"/>
                </a:lnTo>
                <a:lnTo>
                  <a:pt x="2691" y="57"/>
                </a:lnTo>
                <a:lnTo>
                  <a:pt x="2691" y="59"/>
                </a:lnTo>
                <a:lnTo>
                  <a:pt x="2689" y="59"/>
                </a:lnTo>
                <a:lnTo>
                  <a:pt x="2691" y="60"/>
                </a:lnTo>
                <a:lnTo>
                  <a:pt x="2692" y="60"/>
                </a:lnTo>
                <a:lnTo>
                  <a:pt x="2693" y="60"/>
                </a:lnTo>
                <a:lnTo>
                  <a:pt x="2693" y="62"/>
                </a:lnTo>
                <a:lnTo>
                  <a:pt x="2691" y="60"/>
                </a:lnTo>
                <a:lnTo>
                  <a:pt x="2691" y="62"/>
                </a:lnTo>
                <a:lnTo>
                  <a:pt x="2689" y="62"/>
                </a:lnTo>
                <a:lnTo>
                  <a:pt x="2689" y="63"/>
                </a:lnTo>
                <a:lnTo>
                  <a:pt x="2688" y="62"/>
                </a:lnTo>
                <a:lnTo>
                  <a:pt x="2688" y="63"/>
                </a:lnTo>
                <a:lnTo>
                  <a:pt x="2686" y="63"/>
                </a:lnTo>
                <a:lnTo>
                  <a:pt x="2685" y="63"/>
                </a:lnTo>
                <a:lnTo>
                  <a:pt x="2683" y="63"/>
                </a:lnTo>
                <a:lnTo>
                  <a:pt x="2683" y="65"/>
                </a:lnTo>
                <a:lnTo>
                  <a:pt x="2682" y="65"/>
                </a:lnTo>
                <a:lnTo>
                  <a:pt x="2680" y="65"/>
                </a:lnTo>
                <a:lnTo>
                  <a:pt x="2679" y="65"/>
                </a:lnTo>
                <a:lnTo>
                  <a:pt x="2679" y="63"/>
                </a:lnTo>
                <a:lnTo>
                  <a:pt x="2679" y="63"/>
                </a:lnTo>
                <a:lnTo>
                  <a:pt x="2677" y="63"/>
                </a:lnTo>
                <a:lnTo>
                  <a:pt x="2676" y="63"/>
                </a:lnTo>
                <a:lnTo>
                  <a:pt x="2674" y="63"/>
                </a:lnTo>
                <a:lnTo>
                  <a:pt x="2673" y="63"/>
                </a:lnTo>
                <a:lnTo>
                  <a:pt x="2671" y="63"/>
                </a:lnTo>
                <a:lnTo>
                  <a:pt x="2671" y="65"/>
                </a:lnTo>
                <a:lnTo>
                  <a:pt x="2670" y="65"/>
                </a:lnTo>
                <a:lnTo>
                  <a:pt x="2670" y="66"/>
                </a:lnTo>
                <a:lnTo>
                  <a:pt x="2670" y="68"/>
                </a:lnTo>
                <a:lnTo>
                  <a:pt x="2668" y="68"/>
                </a:lnTo>
                <a:lnTo>
                  <a:pt x="2667" y="68"/>
                </a:lnTo>
                <a:lnTo>
                  <a:pt x="2667" y="66"/>
                </a:lnTo>
                <a:lnTo>
                  <a:pt x="2666" y="66"/>
                </a:lnTo>
                <a:lnTo>
                  <a:pt x="2666" y="68"/>
                </a:lnTo>
                <a:lnTo>
                  <a:pt x="2666" y="69"/>
                </a:lnTo>
                <a:lnTo>
                  <a:pt x="2664" y="69"/>
                </a:lnTo>
                <a:lnTo>
                  <a:pt x="2664" y="71"/>
                </a:lnTo>
                <a:lnTo>
                  <a:pt x="2666" y="71"/>
                </a:lnTo>
                <a:lnTo>
                  <a:pt x="2664" y="72"/>
                </a:lnTo>
                <a:lnTo>
                  <a:pt x="2666" y="72"/>
                </a:lnTo>
                <a:lnTo>
                  <a:pt x="2666" y="74"/>
                </a:lnTo>
                <a:lnTo>
                  <a:pt x="2664" y="74"/>
                </a:lnTo>
                <a:lnTo>
                  <a:pt x="2664" y="75"/>
                </a:lnTo>
                <a:lnTo>
                  <a:pt x="2664" y="77"/>
                </a:lnTo>
                <a:lnTo>
                  <a:pt x="2664" y="78"/>
                </a:lnTo>
                <a:lnTo>
                  <a:pt x="2663" y="78"/>
                </a:lnTo>
                <a:moveTo>
                  <a:pt x="2680" y="81"/>
                </a:moveTo>
                <a:lnTo>
                  <a:pt x="2680" y="82"/>
                </a:lnTo>
                <a:lnTo>
                  <a:pt x="2679" y="81"/>
                </a:lnTo>
                <a:lnTo>
                  <a:pt x="2680" y="81"/>
                </a:lnTo>
                <a:moveTo>
                  <a:pt x="2682" y="88"/>
                </a:moveTo>
                <a:lnTo>
                  <a:pt x="2685" y="88"/>
                </a:lnTo>
                <a:lnTo>
                  <a:pt x="2683" y="88"/>
                </a:lnTo>
                <a:lnTo>
                  <a:pt x="2682" y="88"/>
                </a:lnTo>
                <a:lnTo>
                  <a:pt x="2680" y="88"/>
                </a:lnTo>
                <a:lnTo>
                  <a:pt x="2679" y="88"/>
                </a:lnTo>
                <a:lnTo>
                  <a:pt x="2682" y="88"/>
                </a:lnTo>
                <a:moveTo>
                  <a:pt x="2680" y="93"/>
                </a:moveTo>
                <a:lnTo>
                  <a:pt x="2682" y="93"/>
                </a:lnTo>
                <a:lnTo>
                  <a:pt x="2683" y="94"/>
                </a:lnTo>
                <a:lnTo>
                  <a:pt x="2683" y="93"/>
                </a:lnTo>
                <a:lnTo>
                  <a:pt x="2685" y="94"/>
                </a:lnTo>
                <a:lnTo>
                  <a:pt x="2683" y="94"/>
                </a:lnTo>
                <a:lnTo>
                  <a:pt x="2682" y="94"/>
                </a:lnTo>
                <a:lnTo>
                  <a:pt x="2682" y="93"/>
                </a:lnTo>
                <a:lnTo>
                  <a:pt x="2680" y="94"/>
                </a:lnTo>
                <a:lnTo>
                  <a:pt x="2679" y="93"/>
                </a:lnTo>
                <a:lnTo>
                  <a:pt x="2680" y="93"/>
                </a:lnTo>
                <a:moveTo>
                  <a:pt x="2673" y="65"/>
                </a:moveTo>
                <a:lnTo>
                  <a:pt x="2674" y="65"/>
                </a:lnTo>
                <a:lnTo>
                  <a:pt x="2674" y="66"/>
                </a:lnTo>
                <a:lnTo>
                  <a:pt x="2673" y="66"/>
                </a:lnTo>
                <a:lnTo>
                  <a:pt x="2673" y="65"/>
                </a:lnTo>
                <a:moveTo>
                  <a:pt x="2673" y="85"/>
                </a:moveTo>
                <a:lnTo>
                  <a:pt x="2673" y="87"/>
                </a:lnTo>
                <a:lnTo>
                  <a:pt x="2670" y="85"/>
                </a:lnTo>
                <a:lnTo>
                  <a:pt x="2671" y="85"/>
                </a:lnTo>
                <a:lnTo>
                  <a:pt x="2673" y="85"/>
                </a:lnTo>
                <a:moveTo>
                  <a:pt x="2194" y="97"/>
                </a:moveTo>
                <a:lnTo>
                  <a:pt x="2195" y="97"/>
                </a:lnTo>
                <a:lnTo>
                  <a:pt x="2196" y="97"/>
                </a:lnTo>
                <a:lnTo>
                  <a:pt x="2199" y="97"/>
                </a:lnTo>
                <a:lnTo>
                  <a:pt x="2201" y="97"/>
                </a:lnTo>
                <a:lnTo>
                  <a:pt x="2204" y="96"/>
                </a:lnTo>
                <a:lnTo>
                  <a:pt x="2205" y="97"/>
                </a:lnTo>
                <a:lnTo>
                  <a:pt x="2207" y="97"/>
                </a:lnTo>
                <a:lnTo>
                  <a:pt x="2210" y="97"/>
                </a:lnTo>
                <a:lnTo>
                  <a:pt x="2211" y="97"/>
                </a:lnTo>
                <a:lnTo>
                  <a:pt x="2211" y="99"/>
                </a:lnTo>
                <a:lnTo>
                  <a:pt x="2210" y="99"/>
                </a:lnTo>
                <a:lnTo>
                  <a:pt x="2210" y="100"/>
                </a:lnTo>
                <a:lnTo>
                  <a:pt x="2208" y="100"/>
                </a:lnTo>
                <a:lnTo>
                  <a:pt x="2205" y="100"/>
                </a:lnTo>
                <a:lnTo>
                  <a:pt x="2205" y="99"/>
                </a:lnTo>
                <a:lnTo>
                  <a:pt x="2204" y="99"/>
                </a:lnTo>
                <a:lnTo>
                  <a:pt x="2202" y="99"/>
                </a:lnTo>
                <a:lnTo>
                  <a:pt x="2202" y="100"/>
                </a:lnTo>
                <a:lnTo>
                  <a:pt x="2204" y="100"/>
                </a:lnTo>
                <a:lnTo>
                  <a:pt x="2204" y="102"/>
                </a:lnTo>
                <a:lnTo>
                  <a:pt x="2205" y="102"/>
                </a:lnTo>
                <a:lnTo>
                  <a:pt x="2207" y="102"/>
                </a:lnTo>
                <a:lnTo>
                  <a:pt x="2207" y="103"/>
                </a:lnTo>
                <a:lnTo>
                  <a:pt x="2205" y="103"/>
                </a:lnTo>
                <a:lnTo>
                  <a:pt x="2204" y="103"/>
                </a:lnTo>
                <a:lnTo>
                  <a:pt x="2202" y="103"/>
                </a:lnTo>
                <a:lnTo>
                  <a:pt x="2202" y="105"/>
                </a:lnTo>
                <a:lnTo>
                  <a:pt x="2205" y="105"/>
                </a:lnTo>
                <a:lnTo>
                  <a:pt x="2207" y="105"/>
                </a:lnTo>
                <a:lnTo>
                  <a:pt x="2207" y="106"/>
                </a:lnTo>
                <a:lnTo>
                  <a:pt x="2205" y="106"/>
                </a:lnTo>
                <a:lnTo>
                  <a:pt x="2204" y="108"/>
                </a:lnTo>
                <a:lnTo>
                  <a:pt x="2202" y="106"/>
                </a:lnTo>
                <a:lnTo>
                  <a:pt x="2201" y="106"/>
                </a:lnTo>
                <a:lnTo>
                  <a:pt x="2201" y="105"/>
                </a:lnTo>
                <a:lnTo>
                  <a:pt x="2198" y="105"/>
                </a:lnTo>
                <a:lnTo>
                  <a:pt x="2196" y="103"/>
                </a:lnTo>
                <a:lnTo>
                  <a:pt x="2195" y="103"/>
                </a:lnTo>
                <a:lnTo>
                  <a:pt x="2195" y="102"/>
                </a:lnTo>
                <a:lnTo>
                  <a:pt x="2194" y="102"/>
                </a:lnTo>
                <a:lnTo>
                  <a:pt x="2194" y="100"/>
                </a:lnTo>
                <a:lnTo>
                  <a:pt x="2194" y="99"/>
                </a:lnTo>
                <a:lnTo>
                  <a:pt x="2194" y="97"/>
                </a:lnTo>
                <a:moveTo>
                  <a:pt x="1744" y="108"/>
                </a:moveTo>
                <a:lnTo>
                  <a:pt x="1741" y="109"/>
                </a:lnTo>
                <a:lnTo>
                  <a:pt x="1741" y="108"/>
                </a:lnTo>
                <a:lnTo>
                  <a:pt x="1742" y="108"/>
                </a:lnTo>
                <a:lnTo>
                  <a:pt x="1744" y="108"/>
                </a:lnTo>
                <a:moveTo>
                  <a:pt x="1745" y="108"/>
                </a:moveTo>
                <a:lnTo>
                  <a:pt x="1744" y="108"/>
                </a:lnTo>
                <a:lnTo>
                  <a:pt x="1745" y="106"/>
                </a:lnTo>
                <a:lnTo>
                  <a:pt x="1746" y="106"/>
                </a:lnTo>
                <a:lnTo>
                  <a:pt x="1746" y="105"/>
                </a:lnTo>
                <a:lnTo>
                  <a:pt x="1748" y="105"/>
                </a:lnTo>
                <a:lnTo>
                  <a:pt x="1749" y="105"/>
                </a:lnTo>
                <a:lnTo>
                  <a:pt x="1749" y="103"/>
                </a:lnTo>
                <a:lnTo>
                  <a:pt x="1751" y="103"/>
                </a:lnTo>
                <a:lnTo>
                  <a:pt x="1752" y="103"/>
                </a:lnTo>
                <a:lnTo>
                  <a:pt x="1752" y="102"/>
                </a:lnTo>
                <a:lnTo>
                  <a:pt x="1754" y="102"/>
                </a:lnTo>
                <a:lnTo>
                  <a:pt x="1754" y="100"/>
                </a:lnTo>
                <a:lnTo>
                  <a:pt x="1755" y="100"/>
                </a:lnTo>
                <a:lnTo>
                  <a:pt x="1755" y="99"/>
                </a:lnTo>
                <a:lnTo>
                  <a:pt x="1757" y="99"/>
                </a:lnTo>
                <a:lnTo>
                  <a:pt x="1758" y="99"/>
                </a:lnTo>
                <a:lnTo>
                  <a:pt x="1758" y="97"/>
                </a:lnTo>
                <a:lnTo>
                  <a:pt x="1760" y="97"/>
                </a:lnTo>
                <a:lnTo>
                  <a:pt x="1760" y="97"/>
                </a:lnTo>
                <a:lnTo>
                  <a:pt x="1760" y="96"/>
                </a:lnTo>
                <a:lnTo>
                  <a:pt x="1761" y="96"/>
                </a:lnTo>
                <a:lnTo>
                  <a:pt x="1763" y="96"/>
                </a:lnTo>
                <a:lnTo>
                  <a:pt x="1764" y="94"/>
                </a:lnTo>
                <a:lnTo>
                  <a:pt x="1766" y="94"/>
                </a:lnTo>
                <a:lnTo>
                  <a:pt x="1766" y="93"/>
                </a:lnTo>
                <a:lnTo>
                  <a:pt x="1767" y="93"/>
                </a:lnTo>
                <a:lnTo>
                  <a:pt x="1769" y="93"/>
                </a:lnTo>
                <a:lnTo>
                  <a:pt x="1769" y="91"/>
                </a:lnTo>
                <a:lnTo>
                  <a:pt x="1770" y="91"/>
                </a:lnTo>
                <a:lnTo>
                  <a:pt x="1771" y="91"/>
                </a:lnTo>
                <a:lnTo>
                  <a:pt x="1773" y="90"/>
                </a:lnTo>
                <a:lnTo>
                  <a:pt x="1774" y="90"/>
                </a:lnTo>
                <a:lnTo>
                  <a:pt x="1776" y="88"/>
                </a:lnTo>
                <a:lnTo>
                  <a:pt x="1777" y="88"/>
                </a:lnTo>
                <a:lnTo>
                  <a:pt x="1779" y="88"/>
                </a:lnTo>
                <a:lnTo>
                  <a:pt x="1777" y="90"/>
                </a:lnTo>
                <a:lnTo>
                  <a:pt x="1779" y="90"/>
                </a:lnTo>
                <a:lnTo>
                  <a:pt x="1780" y="88"/>
                </a:lnTo>
                <a:lnTo>
                  <a:pt x="1780" y="88"/>
                </a:lnTo>
                <a:lnTo>
                  <a:pt x="1782" y="88"/>
                </a:lnTo>
                <a:lnTo>
                  <a:pt x="1783" y="88"/>
                </a:lnTo>
                <a:lnTo>
                  <a:pt x="1785" y="87"/>
                </a:lnTo>
                <a:lnTo>
                  <a:pt x="1786" y="87"/>
                </a:lnTo>
                <a:lnTo>
                  <a:pt x="1788" y="87"/>
                </a:lnTo>
                <a:lnTo>
                  <a:pt x="1789" y="87"/>
                </a:lnTo>
                <a:lnTo>
                  <a:pt x="1791" y="87"/>
                </a:lnTo>
                <a:lnTo>
                  <a:pt x="1792" y="87"/>
                </a:lnTo>
                <a:lnTo>
                  <a:pt x="1795" y="85"/>
                </a:lnTo>
                <a:lnTo>
                  <a:pt x="1795" y="87"/>
                </a:lnTo>
                <a:lnTo>
                  <a:pt x="1795" y="87"/>
                </a:lnTo>
                <a:lnTo>
                  <a:pt x="1795" y="85"/>
                </a:lnTo>
                <a:lnTo>
                  <a:pt x="1796" y="85"/>
                </a:lnTo>
                <a:lnTo>
                  <a:pt x="1798" y="85"/>
                </a:lnTo>
                <a:lnTo>
                  <a:pt x="1799" y="85"/>
                </a:lnTo>
                <a:lnTo>
                  <a:pt x="1801" y="87"/>
                </a:lnTo>
                <a:lnTo>
                  <a:pt x="1801" y="88"/>
                </a:lnTo>
                <a:lnTo>
                  <a:pt x="1802" y="88"/>
                </a:lnTo>
                <a:lnTo>
                  <a:pt x="1802" y="87"/>
                </a:lnTo>
                <a:lnTo>
                  <a:pt x="1804" y="87"/>
                </a:lnTo>
                <a:lnTo>
                  <a:pt x="1805" y="87"/>
                </a:lnTo>
                <a:lnTo>
                  <a:pt x="1807" y="87"/>
                </a:lnTo>
                <a:lnTo>
                  <a:pt x="1808" y="87"/>
                </a:lnTo>
                <a:lnTo>
                  <a:pt x="1810" y="88"/>
                </a:lnTo>
                <a:lnTo>
                  <a:pt x="1811" y="88"/>
                </a:lnTo>
                <a:lnTo>
                  <a:pt x="1810" y="88"/>
                </a:lnTo>
                <a:lnTo>
                  <a:pt x="1808" y="88"/>
                </a:lnTo>
                <a:lnTo>
                  <a:pt x="1807" y="88"/>
                </a:lnTo>
                <a:lnTo>
                  <a:pt x="1805" y="88"/>
                </a:lnTo>
                <a:lnTo>
                  <a:pt x="1805" y="90"/>
                </a:lnTo>
                <a:lnTo>
                  <a:pt x="1804" y="90"/>
                </a:lnTo>
                <a:lnTo>
                  <a:pt x="1802" y="90"/>
                </a:lnTo>
                <a:lnTo>
                  <a:pt x="1799" y="91"/>
                </a:lnTo>
                <a:lnTo>
                  <a:pt x="1798" y="91"/>
                </a:lnTo>
                <a:lnTo>
                  <a:pt x="1796" y="93"/>
                </a:lnTo>
                <a:lnTo>
                  <a:pt x="1795" y="93"/>
                </a:lnTo>
                <a:lnTo>
                  <a:pt x="1795" y="93"/>
                </a:lnTo>
                <a:lnTo>
                  <a:pt x="1794" y="93"/>
                </a:lnTo>
                <a:lnTo>
                  <a:pt x="1794" y="94"/>
                </a:lnTo>
                <a:lnTo>
                  <a:pt x="1792" y="94"/>
                </a:lnTo>
                <a:lnTo>
                  <a:pt x="1791" y="94"/>
                </a:lnTo>
                <a:lnTo>
                  <a:pt x="1788" y="96"/>
                </a:lnTo>
                <a:lnTo>
                  <a:pt x="1786" y="96"/>
                </a:lnTo>
                <a:lnTo>
                  <a:pt x="1785" y="97"/>
                </a:lnTo>
                <a:lnTo>
                  <a:pt x="1783" y="97"/>
                </a:lnTo>
                <a:lnTo>
                  <a:pt x="1782" y="97"/>
                </a:lnTo>
                <a:lnTo>
                  <a:pt x="1782" y="99"/>
                </a:lnTo>
                <a:lnTo>
                  <a:pt x="1780" y="99"/>
                </a:lnTo>
                <a:lnTo>
                  <a:pt x="1779" y="99"/>
                </a:lnTo>
                <a:lnTo>
                  <a:pt x="1777" y="99"/>
                </a:lnTo>
                <a:lnTo>
                  <a:pt x="1776" y="100"/>
                </a:lnTo>
                <a:lnTo>
                  <a:pt x="1774" y="100"/>
                </a:lnTo>
                <a:lnTo>
                  <a:pt x="1773" y="100"/>
                </a:lnTo>
                <a:lnTo>
                  <a:pt x="1771" y="100"/>
                </a:lnTo>
                <a:lnTo>
                  <a:pt x="1770" y="100"/>
                </a:lnTo>
                <a:lnTo>
                  <a:pt x="1770" y="99"/>
                </a:lnTo>
                <a:lnTo>
                  <a:pt x="1769" y="99"/>
                </a:lnTo>
                <a:lnTo>
                  <a:pt x="1767" y="99"/>
                </a:lnTo>
                <a:lnTo>
                  <a:pt x="1766" y="100"/>
                </a:lnTo>
                <a:lnTo>
                  <a:pt x="1764" y="100"/>
                </a:lnTo>
                <a:lnTo>
                  <a:pt x="1763" y="100"/>
                </a:lnTo>
                <a:lnTo>
                  <a:pt x="1763" y="102"/>
                </a:lnTo>
                <a:lnTo>
                  <a:pt x="1761" y="103"/>
                </a:lnTo>
                <a:lnTo>
                  <a:pt x="1760" y="103"/>
                </a:lnTo>
                <a:lnTo>
                  <a:pt x="1760" y="103"/>
                </a:lnTo>
                <a:lnTo>
                  <a:pt x="1760" y="105"/>
                </a:lnTo>
                <a:lnTo>
                  <a:pt x="1758" y="105"/>
                </a:lnTo>
                <a:lnTo>
                  <a:pt x="1757" y="105"/>
                </a:lnTo>
                <a:lnTo>
                  <a:pt x="1755" y="105"/>
                </a:lnTo>
                <a:lnTo>
                  <a:pt x="1754" y="106"/>
                </a:lnTo>
                <a:lnTo>
                  <a:pt x="1752" y="106"/>
                </a:lnTo>
                <a:lnTo>
                  <a:pt x="1751" y="106"/>
                </a:lnTo>
                <a:lnTo>
                  <a:pt x="1751" y="108"/>
                </a:lnTo>
                <a:lnTo>
                  <a:pt x="1749" y="108"/>
                </a:lnTo>
                <a:lnTo>
                  <a:pt x="1748" y="108"/>
                </a:lnTo>
                <a:lnTo>
                  <a:pt x="1746" y="108"/>
                </a:lnTo>
                <a:lnTo>
                  <a:pt x="1745" y="108"/>
                </a:lnTo>
                <a:moveTo>
                  <a:pt x="2833" y="97"/>
                </a:moveTo>
                <a:lnTo>
                  <a:pt x="2833" y="99"/>
                </a:lnTo>
                <a:lnTo>
                  <a:pt x="2835" y="99"/>
                </a:lnTo>
                <a:lnTo>
                  <a:pt x="2836" y="99"/>
                </a:lnTo>
                <a:lnTo>
                  <a:pt x="2836" y="100"/>
                </a:lnTo>
                <a:lnTo>
                  <a:pt x="2833" y="100"/>
                </a:lnTo>
                <a:lnTo>
                  <a:pt x="2832" y="100"/>
                </a:lnTo>
                <a:lnTo>
                  <a:pt x="2830" y="99"/>
                </a:lnTo>
                <a:lnTo>
                  <a:pt x="2829" y="99"/>
                </a:lnTo>
                <a:lnTo>
                  <a:pt x="2827" y="97"/>
                </a:lnTo>
                <a:lnTo>
                  <a:pt x="2827" y="96"/>
                </a:lnTo>
                <a:lnTo>
                  <a:pt x="2829" y="96"/>
                </a:lnTo>
                <a:lnTo>
                  <a:pt x="2830" y="97"/>
                </a:lnTo>
                <a:lnTo>
                  <a:pt x="2832" y="97"/>
                </a:lnTo>
                <a:lnTo>
                  <a:pt x="2833" y="97"/>
                </a:lnTo>
                <a:moveTo>
                  <a:pt x="2798" y="96"/>
                </a:moveTo>
                <a:lnTo>
                  <a:pt x="2799" y="96"/>
                </a:lnTo>
                <a:lnTo>
                  <a:pt x="2801" y="96"/>
                </a:lnTo>
                <a:lnTo>
                  <a:pt x="2802" y="97"/>
                </a:lnTo>
                <a:lnTo>
                  <a:pt x="2804" y="97"/>
                </a:lnTo>
                <a:lnTo>
                  <a:pt x="2804" y="99"/>
                </a:lnTo>
                <a:lnTo>
                  <a:pt x="2802" y="99"/>
                </a:lnTo>
                <a:lnTo>
                  <a:pt x="2801" y="97"/>
                </a:lnTo>
                <a:lnTo>
                  <a:pt x="2799" y="97"/>
                </a:lnTo>
                <a:lnTo>
                  <a:pt x="2798" y="97"/>
                </a:lnTo>
                <a:lnTo>
                  <a:pt x="2798" y="96"/>
                </a:lnTo>
                <a:moveTo>
                  <a:pt x="2774" y="96"/>
                </a:moveTo>
                <a:lnTo>
                  <a:pt x="2773" y="96"/>
                </a:lnTo>
                <a:lnTo>
                  <a:pt x="2771" y="96"/>
                </a:lnTo>
                <a:lnTo>
                  <a:pt x="2771" y="94"/>
                </a:lnTo>
                <a:lnTo>
                  <a:pt x="2770" y="94"/>
                </a:lnTo>
                <a:lnTo>
                  <a:pt x="2768" y="94"/>
                </a:lnTo>
                <a:lnTo>
                  <a:pt x="2768" y="93"/>
                </a:lnTo>
                <a:lnTo>
                  <a:pt x="2767" y="93"/>
                </a:lnTo>
                <a:lnTo>
                  <a:pt x="2768" y="91"/>
                </a:lnTo>
                <a:lnTo>
                  <a:pt x="2770" y="91"/>
                </a:lnTo>
                <a:lnTo>
                  <a:pt x="2771" y="91"/>
                </a:lnTo>
                <a:lnTo>
                  <a:pt x="2774" y="91"/>
                </a:lnTo>
                <a:lnTo>
                  <a:pt x="2774" y="93"/>
                </a:lnTo>
                <a:lnTo>
                  <a:pt x="2776" y="93"/>
                </a:lnTo>
                <a:lnTo>
                  <a:pt x="2777" y="93"/>
                </a:lnTo>
                <a:lnTo>
                  <a:pt x="2780" y="94"/>
                </a:lnTo>
                <a:lnTo>
                  <a:pt x="2782" y="94"/>
                </a:lnTo>
                <a:lnTo>
                  <a:pt x="2783" y="96"/>
                </a:lnTo>
                <a:lnTo>
                  <a:pt x="2782" y="96"/>
                </a:lnTo>
                <a:lnTo>
                  <a:pt x="2780" y="96"/>
                </a:lnTo>
                <a:lnTo>
                  <a:pt x="2779" y="96"/>
                </a:lnTo>
                <a:lnTo>
                  <a:pt x="2776" y="96"/>
                </a:lnTo>
                <a:lnTo>
                  <a:pt x="2776" y="97"/>
                </a:lnTo>
                <a:lnTo>
                  <a:pt x="2774" y="97"/>
                </a:lnTo>
                <a:lnTo>
                  <a:pt x="2774" y="96"/>
                </a:lnTo>
                <a:moveTo>
                  <a:pt x="1857" y="94"/>
                </a:moveTo>
                <a:lnTo>
                  <a:pt x="1857" y="93"/>
                </a:lnTo>
                <a:lnTo>
                  <a:pt x="1858" y="93"/>
                </a:lnTo>
                <a:lnTo>
                  <a:pt x="1860" y="91"/>
                </a:lnTo>
                <a:lnTo>
                  <a:pt x="1861" y="91"/>
                </a:lnTo>
                <a:lnTo>
                  <a:pt x="1861" y="90"/>
                </a:lnTo>
                <a:lnTo>
                  <a:pt x="1863" y="90"/>
                </a:lnTo>
                <a:lnTo>
                  <a:pt x="1864" y="90"/>
                </a:lnTo>
                <a:lnTo>
                  <a:pt x="1864" y="88"/>
                </a:lnTo>
                <a:lnTo>
                  <a:pt x="1866" y="88"/>
                </a:lnTo>
                <a:lnTo>
                  <a:pt x="1867" y="88"/>
                </a:lnTo>
                <a:lnTo>
                  <a:pt x="1867" y="88"/>
                </a:lnTo>
                <a:lnTo>
                  <a:pt x="1869" y="88"/>
                </a:lnTo>
                <a:lnTo>
                  <a:pt x="1869" y="90"/>
                </a:lnTo>
                <a:lnTo>
                  <a:pt x="1870" y="90"/>
                </a:lnTo>
                <a:lnTo>
                  <a:pt x="1873" y="90"/>
                </a:lnTo>
                <a:lnTo>
                  <a:pt x="1874" y="90"/>
                </a:lnTo>
                <a:lnTo>
                  <a:pt x="1876" y="90"/>
                </a:lnTo>
                <a:lnTo>
                  <a:pt x="1879" y="90"/>
                </a:lnTo>
                <a:lnTo>
                  <a:pt x="1880" y="91"/>
                </a:lnTo>
                <a:lnTo>
                  <a:pt x="1880" y="93"/>
                </a:lnTo>
                <a:lnTo>
                  <a:pt x="1880" y="94"/>
                </a:lnTo>
                <a:lnTo>
                  <a:pt x="1879" y="94"/>
                </a:lnTo>
                <a:lnTo>
                  <a:pt x="1879" y="96"/>
                </a:lnTo>
                <a:lnTo>
                  <a:pt x="1879" y="97"/>
                </a:lnTo>
                <a:lnTo>
                  <a:pt x="1877" y="97"/>
                </a:lnTo>
                <a:lnTo>
                  <a:pt x="1877" y="99"/>
                </a:lnTo>
                <a:lnTo>
                  <a:pt x="1876" y="99"/>
                </a:lnTo>
                <a:lnTo>
                  <a:pt x="1874" y="99"/>
                </a:lnTo>
                <a:lnTo>
                  <a:pt x="1871" y="99"/>
                </a:lnTo>
                <a:lnTo>
                  <a:pt x="1870" y="99"/>
                </a:lnTo>
                <a:lnTo>
                  <a:pt x="1869" y="99"/>
                </a:lnTo>
                <a:lnTo>
                  <a:pt x="1867" y="99"/>
                </a:lnTo>
                <a:lnTo>
                  <a:pt x="1866" y="99"/>
                </a:lnTo>
                <a:lnTo>
                  <a:pt x="1861" y="99"/>
                </a:lnTo>
                <a:lnTo>
                  <a:pt x="1860" y="99"/>
                </a:lnTo>
                <a:lnTo>
                  <a:pt x="1858" y="99"/>
                </a:lnTo>
                <a:lnTo>
                  <a:pt x="1857" y="100"/>
                </a:lnTo>
                <a:lnTo>
                  <a:pt x="1854" y="100"/>
                </a:lnTo>
                <a:lnTo>
                  <a:pt x="1854" y="99"/>
                </a:lnTo>
                <a:lnTo>
                  <a:pt x="1854" y="97"/>
                </a:lnTo>
                <a:lnTo>
                  <a:pt x="1855" y="97"/>
                </a:lnTo>
                <a:lnTo>
                  <a:pt x="1855" y="96"/>
                </a:lnTo>
                <a:lnTo>
                  <a:pt x="1857" y="96"/>
                </a:lnTo>
                <a:lnTo>
                  <a:pt x="1858" y="96"/>
                </a:lnTo>
                <a:lnTo>
                  <a:pt x="1858" y="94"/>
                </a:lnTo>
                <a:lnTo>
                  <a:pt x="1857" y="94"/>
                </a:lnTo>
                <a:moveTo>
                  <a:pt x="3188" y="91"/>
                </a:moveTo>
                <a:lnTo>
                  <a:pt x="3189" y="93"/>
                </a:lnTo>
                <a:lnTo>
                  <a:pt x="3188" y="93"/>
                </a:lnTo>
                <a:lnTo>
                  <a:pt x="3186" y="91"/>
                </a:lnTo>
                <a:lnTo>
                  <a:pt x="3188" y="91"/>
                </a:lnTo>
                <a:moveTo>
                  <a:pt x="3201" y="90"/>
                </a:moveTo>
                <a:lnTo>
                  <a:pt x="3207" y="91"/>
                </a:lnTo>
                <a:lnTo>
                  <a:pt x="3208" y="91"/>
                </a:lnTo>
                <a:lnTo>
                  <a:pt x="3208" y="93"/>
                </a:lnTo>
                <a:lnTo>
                  <a:pt x="3210" y="93"/>
                </a:lnTo>
                <a:lnTo>
                  <a:pt x="3211" y="93"/>
                </a:lnTo>
                <a:lnTo>
                  <a:pt x="3213" y="93"/>
                </a:lnTo>
                <a:lnTo>
                  <a:pt x="3213" y="94"/>
                </a:lnTo>
                <a:lnTo>
                  <a:pt x="3214" y="94"/>
                </a:lnTo>
                <a:lnTo>
                  <a:pt x="3216" y="94"/>
                </a:lnTo>
                <a:lnTo>
                  <a:pt x="3217" y="94"/>
                </a:lnTo>
                <a:lnTo>
                  <a:pt x="3216" y="96"/>
                </a:lnTo>
                <a:lnTo>
                  <a:pt x="3211" y="94"/>
                </a:lnTo>
                <a:lnTo>
                  <a:pt x="3208" y="94"/>
                </a:lnTo>
                <a:lnTo>
                  <a:pt x="3205" y="94"/>
                </a:lnTo>
                <a:lnTo>
                  <a:pt x="3202" y="94"/>
                </a:lnTo>
                <a:lnTo>
                  <a:pt x="3201" y="93"/>
                </a:lnTo>
                <a:lnTo>
                  <a:pt x="3198" y="93"/>
                </a:lnTo>
                <a:lnTo>
                  <a:pt x="3195" y="93"/>
                </a:lnTo>
                <a:lnTo>
                  <a:pt x="3192" y="93"/>
                </a:lnTo>
                <a:lnTo>
                  <a:pt x="3191" y="93"/>
                </a:lnTo>
                <a:lnTo>
                  <a:pt x="3189" y="93"/>
                </a:lnTo>
                <a:lnTo>
                  <a:pt x="3191" y="91"/>
                </a:lnTo>
                <a:lnTo>
                  <a:pt x="3188" y="91"/>
                </a:lnTo>
                <a:lnTo>
                  <a:pt x="3188" y="90"/>
                </a:lnTo>
                <a:lnTo>
                  <a:pt x="3186" y="90"/>
                </a:lnTo>
                <a:lnTo>
                  <a:pt x="3185" y="90"/>
                </a:lnTo>
                <a:lnTo>
                  <a:pt x="3183" y="88"/>
                </a:lnTo>
                <a:lnTo>
                  <a:pt x="3182" y="88"/>
                </a:lnTo>
                <a:lnTo>
                  <a:pt x="3180" y="88"/>
                </a:lnTo>
                <a:lnTo>
                  <a:pt x="3182" y="88"/>
                </a:lnTo>
                <a:lnTo>
                  <a:pt x="3185" y="88"/>
                </a:lnTo>
                <a:lnTo>
                  <a:pt x="3188" y="88"/>
                </a:lnTo>
                <a:lnTo>
                  <a:pt x="3191" y="88"/>
                </a:lnTo>
                <a:lnTo>
                  <a:pt x="3196" y="90"/>
                </a:lnTo>
                <a:lnTo>
                  <a:pt x="3198" y="90"/>
                </a:lnTo>
                <a:lnTo>
                  <a:pt x="3199" y="90"/>
                </a:lnTo>
                <a:lnTo>
                  <a:pt x="3201" y="90"/>
                </a:lnTo>
                <a:moveTo>
                  <a:pt x="3173" y="85"/>
                </a:moveTo>
                <a:lnTo>
                  <a:pt x="3173" y="87"/>
                </a:lnTo>
                <a:lnTo>
                  <a:pt x="3173" y="87"/>
                </a:lnTo>
                <a:lnTo>
                  <a:pt x="3174" y="87"/>
                </a:lnTo>
                <a:lnTo>
                  <a:pt x="3176" y="87"/>
                </a:lnTo>
                <a:lnTo>
                  <a:pt x="3176" y="88"/>
                </a:lnTo>
                <a:lnTo>
                  <a:pt x="3173" y="88"/>
                </a:lnTo>
                <a:lnTo>
                  <a:pt x="3171" y="87"/>
                </a:lnTo>
                <a:lnTo>
                  <a:pt x="3170" y="87"/>
                </a:lnTo>
                <a:lnTo>
                  <a:pt x="3168" y="87"/>
                </a:lnTo>
                <a:lnTo>
                  <a:pt x="3167" y="85"/>
                </a:lnTo>
                <a:lnTo>
                  <a:pt x="3166" y="85"/>
                </a:lnTo>
                <a:lnTo>
                  <a:pt x="3167" y="84"/>
                </a:lnTo>
                <a:lnTo>
                  <a:pt x="3168" y="85"/>
                </a:lnTo>
                <a:lnTo>
                  <a:pt x="3170" y="85"/>
                </a:lnTo>
                <a:lnTo>
                  <a:pt x="3171" y="85"/>
                </a:lnTo>
                <a:lnTo>
                  <a:pt x="3173" y="85"/>
                </a:lnTo>
                <a:moveTo>
                  <a:pt x="2996" y="85"/>
                </a:moveTo>
                <a:lnTo>
                  <a:pt x="2995" y="84"/>
                </a:lnTo>
                <a:lnTo>
                  <a:pt x="2995" y="82"/>
                </a:lnTo>
                <a:lnTo>
                  <a:pt x="2996" y="82"/>
                </a:lnTo>
                <a:lnTo>
                  <a:pt x="2998" y="82"/>
                </a:lnTo>
                <a:lnTo>
                  <a:pt x="2999" y="82"/>
                </a:lnTo>
                <a:lnTo>
                  <a:pt x="3001" y="82"/>
                </a:lnTo>
                <a:lnTo>
                  <a:pt x="3002" y="82"/>
                </a:lnTo>
                <a:lnTo>
                  <a:pt x="3002" y="84"/>
                </a:lnTo>
                <a:lnTo>
                  <a:pt x="3004" y="84"/>
                </a:lnTo>
                <a:lnTo>
                  <a:pt x="3005" y="84"/>
                </a:lnTo>
                <a:lnTo>
                  <a:pt x="3005" y="85"/>
                </a:lnTo>
                <a:lnTo>
                  <a:pt x="3007" y="85"/>
                </a:lnTo>
                <a:lnTo>
                  <a:pt x="3007" y="87"/>
                </a:lnTo>
                <a:lnTo>
                  <a:pt x="3005" y="87"/>
                </a:lnTo>
                <a:lnTo>
                  <a:pt x="3004" y="87"/>
                </a:lnTo>
                <a:lnTo>
                  <a:pt x="3002" y="85"/>
                </a:lnTo>
                <a:lnTo>
                  <a:pt x="3001" y="85"/>
                </a:lnTo>
                <a:lnTo>
                  <a:pt x="2999" y="85"/>
                </a:lnTo>
                <a:lnTo>
                  <a:pt x="2998" y="85"/>
                </a:lnTo>
                <a:lnTo>
                  <a:pt x="2996" y="85"/>
                </a:lnTo>
                <a:moveTo>
                  <a:pt x="1821" y="80"/>
                </a:moveTo>
                <a:lnTo>
                  <a:pt x="1821" y="81"/>
                </a:lnTo>
                <a:lnTo>
                  <a:pt x="1820" y="81"/>
                </a:lnTo>
                <a:lnTo>
                  <a:pt x="1820" y="80"/>
                </a:lnTo>
                <a:lnTo>
                  <a:pt x="1821" y="80"/>
                </a:lnTo>
                <a:moveTo>
                  <a:pt x="1829" y="74"/>
                </a:moveTo>
                <a:lnTo>
                  <a:pt x="1827" y="75"/>
                </a:lnTo>
                <a:lnTo>
                  <a:pt x="1827" y="77"/>
                </a:lnTo>
                <a:lnTo>
                  <a:pt x="1826" y="77"/>
                </a:lnTo>
                <a:lnTo>
                  <a:pt x="1824" y="77"/>
                </a:lnTo>
                <a:lnTo>
                  <a:pt x="1824" y="78"/>
                </a:lnTo>
                <a:lnTo>
                  <a:pt x="1823" y="78"/>
                </a:lnTo>
                <a:lnTo>
                  <a:pt x="1821" y="78"/>
                </a:lnTo>
                <a:lnTo>
                  <a:pt x="1821" y="80"/>
                </a:lnTo>
                <a:lnTo>
                  <a:pt x="1823" y="80"/>
                </a:lnTo>
                <a:lnTo>
                  <a:pt x="1824" y="80"/>
                </a:lnTo>
                <a:lnTo>
                  <a:pt x="1827" y="78"/>
                </a:lnTo>
                <a:lnTo>
                  <a:pt x="1829" y="78"/>
                </a:lnTo>
                <a:lnTo>
                  <a:pt x="1829" y="80"/>
                </a:lnTo>
                <a:lnTo>
                  <a:pt x="1827" y="80"/>
                </a:lnTo>
                <a:lnTo>
                  <a:pt x="1826" y="80"/>
                </a:lnTo>
                <a:lnTo>
                  <a:pt x="1826" y="81"/>
                </a:lnTo>
                <a:lnTo>
                  <a:pt x="1827" y="81"/>
                </a:lnTo>
                <a:lnTo>
                  <a:pt x="1827" y="82"/>
                </a:lnTo>
                <a:lnTo>
                  <a:pt x="1829" y="82"/>
                </a:lnTo>
                <a:lnTo>
                  <a:pt x="1830" y="81"/>
                </a:lnTo>
                <a:lnTo>
                  <a:pt x="1832" y="81"/>
                </a:lnTo>
                <a:lnTo>
                  <a:pt x="1832" y="81"/>
                </a:lnTo>
                <a:lnTo>
                  <a:pt x="1833" y="81"/>
                </a:lnTo>
                <a:lnTo>
                  <a:pt x="1833" y="80"/>
                </a:lnTo>
                <a:lnTo>
                  <a:pt x="1835" y="80"/>
                </a:lnTo>
                <a:lnTo>
                  <a:pt x="1835" y="81"/>
                </a:lnTo>
                <a:lnTo>
                  <a:pt x="1833" y="82"/>
                </a:lnTo>
                <a:lnTo>
                  <a:pt x="1835" y="82"/>
                </a:lnTo>
                <a:lnTo>
                  <a:pt x="1836" y="82"/>
                </a:lnTo>
                <a:lnTo>
                  <a:pt x="1838" y="82"/>
                </a:lnTo>
                <a:lnTo>
                  <a:pt x="1839" y="82"/>
                </a:lnTo>
                <a:lnTo>
                  <a:pt x="1841" y="82"/>
                </a:lnTo>
                <a:lnTo>
                  <a:pt x="1842" y="82"/>
                </a:lnTo>
                <a:lnTo>
                  <a:pt x="1844" y="82"/>
                </a:lnTo>
                <a:lnTo>
                  <a:pt x="1845" y="82"/>
                </a:lnTo>
                <a:lnTo>
                  <a:pt x="1846" y="82"/>
                </a:lnTo>
                <a:lnTo>
                  <a:pt x="1848" y="82"/>
                </a:lnTo>
                <a:lnTo>
                  <a:pt x="1848" y="81"/>
                </a:lnTo>
                <a:lnTo>
                  <a:pt x="1849" y="81"/>
                </a:lnTo>
                <a:lnTo>
                  <a:pt x="1849" y="82"/>
                </a:lnTo>
                <a:lnTo>
                  <a:pt x="1851" y="82"/>
                </a:lnTo>
                <a:lnTo>
                  <a:pt x="1852" y="82"/>
                </a:lnTo>
                <a:lnTo>
                  <a:pt x="1852" y="81"/>
                </a:lnTo>
                <a:lnTo>
                  <a:pt x="1854" y="81"/>
                </a:lnTo>
                <a:lnTo>
                  <a:pt x="1854" y="82"/>
                </a:lnTo>
                <a:lnTo>
                  <a:pt x="1855" y="82"/>
                </a:lnTo>
                <a:lnTo>
                  <a:pt x="1857" y="82"/>
                </a:lnTo>
                <a:lnTo>
                  <a:pt x="1858" y="82"/>
                </a:lnTo>
                <a:lnTo>
                  <a:pt x="1860" y="82"/>
                </a:lnTo>
                <a:lnTo>
                  <a:pt x="1861" y="82"/>
                </a:lnTo>
                <a:lnTo>
                  <a:pt x="1863" y="81"/>
                </a:lnTo>
                <a:lnTo>
                  <a:pt x="1864" y="82"/>
                </a:lnTo>
                <a:lnTo>
                  <a:pt x="1864" y="81"/>
                </a:lnTo>
                <a:lnTo>
                  <a:pt x="1866" y="81"/>
                </a:lnTo>
                <a:lnTo>
                  <a:pt x="1867" y="81"/>
                </a:lnTo>
                <a:lnTo>
                  <a:pt x="1867" y="80"/>
                </a:lnTo>
                <a:lnTo>
                  <a:pt x="1869" y="80"/>
                </a:lnTo>
                <a:lnTo>
                  <a:pt x="1869" y="78"/>
                </a:lnTo>
                <a:lnTo>
                  <a:pt x="1870" y="78"/>
                </a:lnTo>
                <a:lnTo>
                  <a:pt x="1870" y="80"/>
                </a:lnTo>
                <a:lnTo>
                  <a:pt x="1871" y="78"/>
                </a:lnTo>
                <a:lnTo>
                  <a:pt x="1871" y="80"/>
                </a:lnTo>
                <a:lnTo>
                  <a:pt x="1870" y="80"/>
                </a:lnTo>
                <a:lnTo>
                  <a:pt x="1869" y="80"/>
                </a:lnTo>
                <a:lnTo>
                  <a:pt x="1867" y="81"/>
                </a:lnTo>
                <a:lnTo>
                  <a:pt x="1867" y="82"/>
                </a:lnTo>
                <a:lnTo>
                  <a:pt x="1869" y="82"/>
                </a:lnTo>
                <a:lnTo>
                  <a:pt x="1869" y="81"/>
                </a:lnTo>
                <a:lnTo>
                  <a:pt x="1870" y="81"/>
                </a:lnTo>
                <a:lnTo>
                  <a:pt x="1870" y="82"/>
                </a:lnTo>
                <a:lnTo>
                  <a:pt x="1871" y="82"/>
                </a:lnTo>
                <a:lnTo>
                  <a:pt x="1873" y="82"/>
                </a:lnTo>
                <a:lnTo>
                  <a:pt x="1874" y="82"/>
                </a:lnTo>
                <a:lnTo>
                  <a:pt x="1876" y="81"/>
                </a:lnTo>
                <a:lnTo>
                  <a:pt x="1877" y="81"/>
                </a:lnTo>
                <a:lnTo>
                  <a:pt x="1879" y="81"/>
                </a:lnTo>
                <a:lnTo>
                  <a:pt x="1880" y="81"/>
                </a:lnTo>
                <a:lnTo>
                  <a:pt x="1882" y="81"/>
                </a:lnTo>
                <a:lnTo>
                  <a:pt x="1883" y="81"/>
                </a:lnTo>
                <a:lnTo>
                  <a:pt x="1885" y="81"/>
                </a:lnTo>
                <a:lnTo>
                  <a:pt x="1886" y="80"/>
                </a:lnTo>
                <a:lnTo>
                  <a:pt x="1888" y="80"/>
                </a:lnTo>
                <a:lnTo>
                  <a:pt x="1889" y="80"/>
                </a:lnTo>
                <a:lnTo>
                  <a:pt x="1888" y="78"/>
                </a:lnTo>
                <a:lnTo>
                  <a:pt x="1889" y="78"/>
                </a:lnTo>
                <a:lnTo>
                  <a:pt x="1889" y="80"/>
                </a:lnTo>
                <a:lnTo>
                  <a:pt x="1891" y="80"/>
                </a:lnTo>
                <a:lnTo>
                  <a:pt x="1891" y="78"/>
                </a:lnTo>
                <a:lnTo>
                  <a:pt x="1891" y="77"/>
                </a:lnTo>
                <a:lnTo>
                  <a:pt x="1892" y="77"/>
                </a:lnTo>
                <a:lnTo>
                  <a:pt x="1891" y="78"/>
                </a:lnTo>
                <a:lnTo>
                  <a:pt x="1894" y="78"/>
                </a:lnTo>
                <a:lnTo>
                  <a:pt x="1895" y="78"/>
                </a:lnTo>
                <a:lnTo>
                  <a:pt x="1895" y="77"/>
                </a:lnTo>
                <a:lnTo>
                  <a:pt x="1895" y="75"/>
                </a:lnTo>
                <a:lnTo>
                  <a:pt x="1896" y="75"/>
                </a:lnTo>
                <a:lnTo>
                  <a:pt x="1898" y="75"/>
                </a:lnTo>
                <a:lnTo>
                  <a:pt x="1899" y="75"/>
                </a:lnTo>
                <a:lnTo>
                  <a:pt x="1901" y="75"/>
                </a:lnTo>
                <a:lnTo>
                  <a:pt x="1901" y="74"/>
                </a:lnTo>
                <a:lnTo>
                  <a:pt x="1902" y="74"/>
                </a:lnTo>
                <a:lnTo>
                  <a:pt x="1902" y="74"/>
                </a:lnTo>
                <a:lnTo>
                  <a:pt x="1902" y="72"/>
                </a:lnTo>
                <a:lnTo>
                  <a:pt x="1902" y="71"/>
                </a:lnTo>
                <a:lnTo>
                  <a:pt x="1901" y="71"/>
                </a:lnTo>
                <a:lnTo>
                  <a:pt x="1899" y="71"/>
                </a:lnTo>
                <a:lnTo>
                  <a:pt x="1899" y="69"/>
                </a:lnTo>
                <a:lnTo>
                  <a:pt x="1901" y="69"/>
                </a:lnTo>
                <a:lnTo>
                  <a:pt x="1898" y="68"/>
                </a:lnTo>
                <a:lnTo>
                  <a:pt x="1896" y="68"/>
                </a:lnTo>
                <a:lnTo>
                  <a:pt x="1895" y="68"/>
                </a:lnTo>
                <a:lnTo>
                  <a:pt x="1891" y="69"/>
                </a:lnTo>
                <a:lnTo>
                  <a:pt x="1889" y="69"/>
                </a:lnTo>
                <a:lnTo>
                  <a:pt x="1888" y="69"/>
                </a:lnTo>
                <a:lnTo>
                  <a:pt x="1886" y="69"/>
                </a:lnTo>
                <a:lnTo>
                  <a:pt x="1885" y="69"/>
                </a:lnTo>
                <a:lnTo>
                  <a:pt x="1883" y="69"/>
                </a:lnTo>
                <a:lnTo>
                  <a:pt x="1880" y="69"/>
                </a:lnTo>
                <a:lnTo>
                  <a:pt x="1880" y="71"/>
                </a:lnTo>
                <a:lnTo>
                  <a:pt x="1879" y="71"/>
                </a:lnTo>
                <a:lnTo>
                  <a:pt x="1877" y="71"/>
                </a:lnTo>
                <a:lnTo>
                  <a:pt x="1876" y="71"/>
                </a:lnTo>
                <a:lnTo>
                  <a:pt x="1874" y="71"/>
                </a:lnTo>
                <a:lnTo>
                  <a:pt x="1873" y="71"/>
                </a:lnTo>
                <a:lnTo>
                  <a:pt x="1871" y="71"/>
                </a:lnTo>
                <a:lnTo>
                  <a:pt x="1869" y="71"/>
                </a:lnTo>
                <a:lnTo>
                  <a:pt x="1869" y="72"/>
                </a:lnTo>
                <a:lnTo>
                  <a:pt x="1867" y="72"/>
                </a:lnTo>
                <a:lnTo>
                  <a:pt x="1867" y="72"/>
                </a:lnTo>
                <a:lnTo>
                  <a:pt x="1864" y="74"/>
                </a:lnTo>
                <a:lnTo>
                  <a:pt x="1863" y="74"/>
                </a:lnTo>
                <a:lnTo>
                  <a:pt x="1866" y="72"/>
                </a:lnTo>
                <a:lnTo>
                  <a:pt x="1864" y="72"/>
                </a:lnTo>
                <a:lnTo>
                  <a:pt x="1864" y="71"/>
                </a:lnTo>
                <a:lnTo>
                  <a:pt x="1863" y="71"/>
                </a:lnTo>
                <a:lnTo>
                  <a:pt x="1861" y="72"/>
                </a:lnTo>
                <a:lnTo>
                  <a:pt x="1861" y="71"/>
                </a:lnTo>
                <a:lnTo>
                  <a:pt x="1860" y="71"/>
                </a:lnTo>
                <a:lnTo>
                  <a:pt x="1858" y="72"/>
                </a:lnTo>
                <a:lnTo>
                  <a:pt x="1858" y="71"/>
                </a:lnTo>
                <a:lnTo>
                  <a:pt x="1858" y="69"/>
                </a:lnTo>
                <a:lnTo>
                  <a:pt x="1857" y="71"/>
                </a:lnTo>
                <a:lnTo>
                  <a:pt x="1855" y="71"/>
                </a:lnTo>
                <a:lnTo>
                  <a:pt x="1854" y="72"/>
                </a:lnTo>
                <a:lnTo>
                  <a:pt x="1852" y="72"/>
                </a:lnTo>
                <a:lnTo>
                  <a:pt x="1852" y="71"/>
                </a:lnTo>
                <a:lnTo>
                  <a:pt x="1854" y="71"/>
                </a:lnTo>
                <a:lnTo>
                  <a:pt x="1855" y="71"/>
                </a:lnTo>
                <a:lnTo>
                  <a:pt x="1857" y="69"/>
                </a:lnTo>
                <a:lnTo>
                  <a:pt x="1858" y="69"/>
                </a:lnTo>
                <a:lnTo>
                  <a:pt x="1858" y="68"/>
                </a:lnTo>
                <a:lnTo>
                  <a:pt x="1858" y="66"/>
                </a:lnTo>
                <a:lnTo>
                  <a:pt x="1857" y="66"/>
                </a:lnTo>
                <a:lnTo>
                  <a:pt x="1857" y="68"/>
                </a:lnTo>
                <a:lnTo>
                  <a:pt x="1855" y="68"/>
                </a:lnTo>
                <a:lnTo>
                  <a:pt x="1854" y="68"/>
                </a:lnTo>
                <a:lnTo>
                  <a:pt x="1855" y="66"/>
                </a:lnTo>
                <a:lnTo>
                  <a:pt x="1855" y="68"/>
                </a:lnTo>
                <a:lnTo>
                  <a:pt x="1857" y="66"/>
                </a:lnTo>
                <a:lnTo>
                  <a:pt x="1857" y="65"/>
                </a:lnTo>
                <a:lnTo>
                  <a:pt x="1855" y="65"/>
                </a:lnTo>
                <a:lnTo>
                  <a:pt x="1855" y="63"/>
                </a:lnTo>
                <a:lnTo>
                  <a:pt x="1857" y="65"/>
                </a:lnTo>
                <a:lnTo>
                  <a:pt x="1858" y="65"/>
                </a:lnTo>
                <a:lnTo>
                  <a:pt x="1860" y="65"/>
                </a:lnTo>
                <a:lnTo>
                  <a:pt x="1861" y="65"/>
                </a:lnTo>
                <a:lnTo>
                  <a:pt x="1864" y="65"/>
                </a:lnTo>
                <a:lnTo>
                  <a:pt x="1866" y="65"/>
                </a:lnTo>
                <a:lnTo>
                  <a:pt x="1867" y="65"/>
                </a:lnTo>
                <a:lnTo>
                  <a:pt x="1867" y="65"/>
                </a:lnTo>
                <a:lnTo>
                  <a:pt x="1867" y="63"/>
                </a:lnTo>
                <a:lnTo>
                  <a:pt x="1867" y="63"/>
                </a:lnTo>
                <a:lnTo>
                  <a:pt x="1866" y="62"/>
                </a:lnTo>
                <a:lnTo>
                  <a:pt x="1867" y="62"/>
                </a:lnTo>
                <a:lnTo>
                  <a:pt x="1867" y="62"/>
                </a:lnTo>
                <a:lnTo>
                  <a:pt x="1867" y="60"/>
                </a:lnTo>
                <a:lnTo>
                  <a:pt x="1867" y="60"/>
                </a:lnTo>
                <a:lnTo>
                  <a:pt x="1867" y="59"/>
                </a:lnTo>
                <a:lnTo>
                  <a:pt x="1864" y="60"/>
                </a:lnTo>
                <a:lnTo>
                  <a:pt x="1863" y="60"/>
                </a:lnTo>
                <a:lnTo>
                  <a:pt x="1861" y="60"/>
                </a:lnTo>
                <a:lnTo>
                  <a:pt x="1860" y="60"/>
                </a:lnTo>
                <a:lnTo>
                  <a:pt x="1858" y="60"/>
                </a:lnTo>
                <a:lnTo>
                  <a:pt x="1857" y="60"/>
                </a:lnTo>
                <a:lnTo>
                  <a:pt x="1858" y="59"/>
                </a:lnTo>
                <a:lnTo>
                  <a:pt x="1860" y="57"/>
                </a:lnTo>
                <a:lnTo>
                  <a:pt x="1858" y="57"/>
                </a:lnTo>
                <a:lnTo>
                  <a:pt x="1857" y="57"/>
                </a:lnTo>
                <a:lnTo>
                  <a:pt x="1855" y="56"/>
                </a:lnTo>
                <a:lnTo>
                  <a:pt x="1854" y="56"/>
                </a:lnTo>
                <a:lnTo>
                  <a:pt x="1852" y="56"/>
                </a:lnTo>
                <a:lnTo>
                  <a:pt x="1851" y="56"/>
                </a:lnTo>
                <a:lnTo>
                  <a:pt x="1848" y="56"/>
                </a:lnTo>
                <a:lnTo>
                  <a:pt x="1846" y="56"/>
                </a:lnTo>
                <a:lnTo>
                  <a:pt x="1846" y="57"/>
                </a:lnTo>
                <a:lnTo>
                  <a:pt x="1845" y="56"/>
                </a:lnTo>
                <a:lnTo>
                  <a:pt x="1845" y="57"/>
                </a:lnTo>
                <a:lnTo>
                  <a:pt x="1844" y="57"/>
                </a:lnTo>
                <a:lnTo>
                  <a:pt x="1842" y="57"/>
                </a:lnTo>
                <a:lnTo>
                  <a:pt x="1844" y="59"/>
                </a:lnTo>
                <a:lnTo>
                  <a:pt x="1842" y="59"/>
                </a:lnTo>
                <a:lnTo>
                  <a:pt x="1841" y="59"/>
                </a:lnTo>
                <a:lnTo>
                  <a:pt x="1839" y="59"/>
                </a:lnTo>
                <a:lnTo>
                  <a:pt x="1839" y="60"/>
                </a:lnTo>
                <a:lnTo>
                  <a:pt x="1839" y="62"/>
                </a:lnTo>
                <a:lnTo>
                  <a:pt x="1838" y="62"/>
                </a:lnTo>
                <a:lnTo>
                  <a:pt x="1838" y="63"/>
                </a:lnTo>
                <a:lnTo>
                  <a:pt x="1839" y="63"/>
                </a:lnTo>
                <a:lnTo>
                  <a:pt x="1842" y="63"/>
                </a:lnTo>
                <a:lnTo>
                  <a:pt x="1844" y="63"/>
                </a:lnTo>
                <a:lnTo>
                  <a:pt x="1845" y="63"/>
                </a:lnTo>
                <a:lnTo>
                  <a:pt x="1848" y="63"/>
                </a:lnTo>
                <a:lnTo>
                  <a:pt x="1848" y="65"/>
                </a:lnTo>
                <a:lnTo>
                  <a:pt x="1846" y="65"/>
                </a:lnTo>
                <a:lnTo>
                  <a:pt x="1846" y="66"/>
                </a:lnTo>
                <a:lnTo>
                  <a:pt x="1845" y="66"/>
                </a:lnTo>
                <a:lnTo>
                  <a:pt x="1844" y="66"/>
                </a:lnTo>
                <a:lnTo>
                  <a:pt x="1844" y="68"/>
                </a:lnTo>
                <a:lnTo>
                  <a:pt x="1842" y="68"/>
                </a:lnTo>
                <a:lnTo>
                  <a:pt x="1842" y="69"/>
                </a:lnTo>
                <a:lnTo>
                  <a:pt x="1841" y="69"/>
                </a:lnTo>
                <a:lnTo>
                  <a:pt x="1839" y="69"/>
                </a:lnTo>
                <a:lnTo>
                  <a:pt x="1839" y="71"/>
                </a:lnTo>
                <a:lnTo>
                  <a:pt x="1838" y="71"/>
                </a:lnTo>
                <a:lnTo>
                  <a:pt x="1836" y="71"/>
                </a:lnTo>
                <a:lnTo>
                  <a:pt x="1835" y="71"/>
                </a:lnTo>
                <a:lnTo>
                  <a:pt x="1835" y="72"/>
                </a:lnTo>
                <a:lnTo>
                  <a:pt x="1833" y="72"/>
                </a:lnTo>
                <a:lnTo>
                  <a:pt x="1832" y="72"/>
                </a:lnTo>
                <a:lnTo>
                  <a:pt x="1832" y="74"/>
                </a:lnTo>
                <a:lnTo>
                  <a:pt x="1830" y="74"/>
                </a:lnTo>
                <a:lnTo>
                  <a:pt x="1829" y="74"/>
                </a:lnTo>
                <a:moveTo>
                  <a:pt x="1852" y="60"/>
                </a:moveTo>
                <a:lnTo>
                  <a:pt x="1854" y="60"/>
                </a:lnTo>
                <a:lnTo>
                  <a:pt x="1852" y="62"/>
                </a:lnTo>
                <a:lnTo>
                  <a:pt x="1851" y="62"/>
                </a:lnTo>
                <a:lnTo>
                  <a:pt x="1852" y="60"/>
                </a:lnTo>
                <a:moveTo>
                  <a:pt x="1839" y="78"/>
                </a:moveTo>
                <a:lnTo>
                  <a:pt x="1841" y="78"/>
                </a:lnTo>
                <a:lnTo>
                  <a:pt x="1841" y="80"/>
                </a:lnTo>
                <a:lnTo>
                  <a:pt x="1839" y="80"/>
                </a:lnTo>
                <a:lnTo>
                  <a:pt x="1839" y="78"/>
                </a:lnTo>
                <a:moveTo>
                  <a:pt x="1836" y="80"/>
                </a:moveTo>
                <a:lnTo>
                  <a:pt x="1838" y="78"/>
                </a:lnTo>
                <a:lnTo>
                  <a:pt x="1838" y="80"/>
                </a:lnTo>
                <a:lnTo>
                  <a:pt x="1838" y="81"/>
                </a:lnTo>
                <a:lnTo>
                  <a:pt x="1836" y="81"/>
                </a:lnTo>
                <a:lnTo>
                  <a:pt x="1836" y="80"/>
                </a:lnTo>
                <a:moveTo>
                  <a:pt x="2841" y="80"/>
                </a:moveTo>
                <a:lnTo>
                  <a:pt x="2842" y="80"/>
                </a:lnTo>
                <a:lnTo>
                  <a:pt x="2842" y="81"/>
                </a:lnTo>
                <a:lnTo>
                  <a:pt x="2842" y="82"/>
                </a:lnTo>
                <a:lnTo>
                  <a:pt x="2841" y="82"/>
                </a:lnTo>
                <a:lnTo>
                  <a:pt x="2839" y="81"/>
                </a:lnTo>
                <a:lnTo>
                  <a:pt x="2838" y="81"/>
                </a:lnTo>
                <a:lnTo>
                  <a:pt x="2836" y="80"/>
                </a:lnTo>
                <a:lnTo>
                  <a:pt x="2838" y="80"/>
                </a:lnTo>
                <a:lnTo>
                  <a:pt x="2839" y="80"/>
                </a:lnTo>
                <a:lnTo>
                  <a:pt x="2841" y="80"/>
                </a:lnTo>
                <a:moveTo>
                  <a:pt x="1813" y="74"/>
                </a:moveTo>
                <a:lnTo>
                  <a:pt x="1811" y="72"/>
                </a:lnTo>
                <a:lnTo>
                  <a:pt x="1813" y="71"/>
                </a:lnTo>
                <a:lnTo>
                  <a:pt x="1814" y="71"/>
                </a:lnTo>
                <a:lnTo>
                  <a:pt x="1814" y="72"/>
                </a:lnTo>
                <a:lnTo>
                  <a:pt x="1817" y="71"/>
                </a:lnTo>
                <a:lnTo>
                  <a:pt x="1819" y="71"/>
                </a:lnTo>
                <a:lnTo>
                  <a:pt x="1820" y="71"/>
                </a:lnTo>
                <a:lnTo>
                  <a:pt x="1821" y="71"/>
                </a:lnTo>
                <a:lnTo>
                  <a:pt x="1823" y="71"/>
                </a:lnTo>
                <a:lnTo>
                  <a:pt x="1824" y="71"/>
                </a:lnTo>
                <a:lnTo>
                  <a:pt x="1826" y="71"/>
                </a:lnTo>
                <a:lnTo>
                  <a:pt x="1824" y="72"/>
                </a:lnTo>
                <a:lnTo>
                  <a:pt x="1823" y="74"/>
                </a:lnTo>
                <a:lnTo>
                  <a:pt x="1821" y="75"/>
                </a:lnTo>
                <a:lnTo>
                  <a:pt x="1820" y="75"/>
                </a:lnTo>
                <a:lnTo>
                  <a:pt x="1819" y="75"/>
                </a:lnTo>
                <a:lnTo>
                  <a:pt x="1819" y="77"/>
                </a:lnTo>
                <a:lnTo>
                  <a:pt x="1817" y="77"/>
                </a:lnTo>
                <a:lnTo>
                  <a:pt x="1816" y="77"/>
                </a:lnTo>
                <a:lnTo>
                  <a:pt x="1816" y="78"/>
                </a:lnTo>
                <a:lnTo>
                  <a:pt x="1814" y="78"/>
                </a:lnTo>
                <a:lnTo>
                  <a:pt x="1813" y="78"/>
                </a:lnTo>
                <a:lnTo>
                  <a:pt x="1811" y="80"/>
                </a:lnTo>
                <a:lnTo>
                  <a:pt x="1810" y="80"/>
                </a:lnTo>
                <a:lnTo>
                  <a:pt x="1810" y="81"/>
                </a:lnTo>
                <a:lnTo>
                  <a:pt x="1808" y="81"/>
                </a:lnTo>
                <a:lnTo>
                  <a:pt x="1805" y="81"/>
                </a:lnTo>
                <a:lnTo>
                  <a:pt x="1804" y="81"/>
                </a:lnTo>
                <a:lnTo>
                  <a:pt x="1802" y="81"/>
                </a:lnTo>
                <a:lnTo>
                  <a:pt x="1801" y="81"/>
                </a:lnTo>
                <a:lnTo>
                  <a:pt x="1799" y="81"/>
                </a:lnTo>
                <a:lnTo>
                  <a:pt x="1799" y="80"/>
                </a:lnTo>
                <a:lnTo>
                  <a:pt x="1798" y="80"/>
                </a:lnTo>
                <a:lnTo>
                  <a:pt x="1798" y="78"/>
                </a:lnTo>
                <a:lnTo>
                  <a:pt x="1798" y="77"/>
                </a:lnTo>
                <a:lnTo>
                  <a:pt x="1799" y="77"/>
                </a:lnTo>
                <a:lnTo>
                  <a:pt x="1801" y="77"/>
                </a:lnTo>
                <a:lnTo>
                  <a:pt x="1799" y="78"/>
                </a:lnTo>
                <a:lnTo>
                  <a:pt x="1801" y="78"/>
                </a:lnTo>
                <a:lnTo>
                  <a:pt x="1801" y="77"/>
                </a:lnTo>
                <a:lnTo>
                  <a:pt x="1801" y="75"/>
                </a:lnTo>
                <a:lnTo>
                  <a:pt x="1802" y="75"/>
                </a:lnTo>
                <a:lnTo>
                  <a:pt x="1804" y="75"/>
                </a:lnTo>
                <a:lnTo>
                  <a:pt x="1805" y="75"/>
                </a:lnTo>
                <a:lnTo>
                  <a:pt x="1807" y="75"/>
                </a:lnTo>
                <a:lnTo>
                  <a:pt x="1808" y="74"/>
                </a:lnTo>
                <a:lnTo>
                  <a:pt x="1810" y="74"/>
                </a:lnTo>
                <a:lnTo>
                  <a:pt x="1811" y="74"/>
                </a:lnTo>
                <a:lnTo>
                  <a:pt x="1813" y="74"/>
                </a:lnTo>
                <a:moveTo>
                  <a:pt x="1779" y="59"/>
                </a:moveTo>
                <a:lnTo>
                  <a:pt x="1777" y="59"/>
                </a:lnTo>
                <a:lnTo>
                  <a:pt x="1779" y="57"/>
                </a:lnTo>
                <a:lnTo>
                  <a:pt x="1779" y="59"/>
                </a:lnTo>
                <a:moveTo>
                  <a:pt x="1758" y="62"/>
                </a:moveTo>
                <a:lnTo>
                  <a:pt x="1758" y="63"/>
                </a:lnTo>
                <a:lnTo>
                  <a:pt x="1757" y="63"/>
                </a:lnTo>
                <a:lnTo>
                  <a:pt x="1757" y="65"/>
                </a:lnTo>
                <a:lnTo>
                  <a:pt x="1757" y="66"/>
                </a:lnTo>
                <a:lnTo>
                  <a:pt x="1755" y="66"/>
                </a:lnTo>
                <a:lnTo>
                  <a:pt x="1754" y="66"/>
                </a:lnTo>
                <a:lnTo>
                  <a:pt x="1752" y="66"/>
                </a:lnTo>
                <a:lnTo>
                  <a:pt x="1751" y="68"/>
                </a:lnTo>
                <a:lnTo>
                  <a:pt x="1748" y="68"/>
                </a:lnTo>
                <a:lnTo>
                  <a:pt x="1746" y="68"/>
                </a:lnTo>
                <a:lnTo>
                  <a:pt x="1746" y="69"/>
                </a:lnTo>
                <a:lnTo>
                  <a:pt x="1746" y="71"/>
                </a:lnTo>
                <a:lnTo>
                  <a:pt x="1745" y="71"/>
                </a:lnTo>
                <a:lnTo>
                  <a:pt x="1744" y="71"/>
                </a:lnTo>
                <a:lnTo>
                  <a:pt x="1744" y="72"/>
                </a:lnTo>
                <a:lnTo>
                  <a:pt x="1742" y="72"/>
                </a:lnTo>
                <a:lnTo>
                  <a:pt x="1741" y="72"/>
                </a:lnTo>
                <a:lnTo>
                  <a:pt x="1739" y="72"/>
                </a:lnTo>
                <a:lnTo>
                  <a:pt x="1738" y="71"/>
                </a:lnTo>
                <a:lnTo>
                  <a:pt x="1736" y="71"/>
                </a:lnTo>
                <a:lnTo>
                  <a:pt x="1735" y="71"/>
                </a:lnTo>
                <a:lnTo>
                  <a:pt x="1733" y="71"/>
                </a:lnTo>
                <a:lnTo>
                  <a:pt x="1733" y="69"/>
                </a:lnTo>
                <a:lnTo>
                  <a:pt x="1733" y="68"/>
                </a:lnTo>
                <a:lnTo>
                  <a:pt x="1732" y="69"/>
                </a:lnTo>
                <a:lnTo>
                  <a:pt x="1732" y="68"/>
                </a:lnTo>
                <a:lnTo>
                  <a:pt x="1733" y="68"/>
                </a:lnTo>
                <a:lnTo>
                  <a:pt x="1735" y="68"/>
                </a:lnTo>
                <a:lnTo>
                  <a:pt x="1733" y="69"/>
                </a:lnTo>
                <a:lnTo>
                  <a:pt x="1735" y="69"/>
                </a:lnTo>
                <a:lnTo>
                  <a:pt x="1736" y="69"/>
                </a:lnTo>
                <a:lnTo>
                  <a:pt x="1736" y="68"/>
                </a:lnTo>
                <a:lnTo>
                  <a:pt x="1738" y="68"/>
                </a:lnTo>
                <a:lnTo>
                  <a:pt x="1738" y="66"/>
                </a:lnTo>
                <a:lnTo>
                  <a:pt x="1739" y="65"/>
                </a:lnTo>
                <a:lnTo>
                  <a:pt x="1741" y="65"/>
                </a:lnTo>
                <a:lnTo>
                  <a:pt x="1741" y="63"/>
                </a:lnTo>
                <a:lnTo>
                  <a:pt x="1739" y="63"/>
                </a:lnTo>
                <a:lnTo>
                  <a:pt x="1738" y="63"/>
                </a:lnTo>
                <a:lnTo>
                  <a:pt x="1738" y="65"/>
                </a:lnTo>
                <a:lnTo>
                  <a:pt x="1736" y="65"/>
                </a:lnTo>
                <a:lnTo>
                  <a:pt x="1735" y="65"/>
                </a:lnTo>
                <a:lnTo>
                  <a:pt x="1735" y="63"/>
                </a:lnTo>
                <a:lnTo>
                  <a:pt x="1736" y="63"/>
                </a:lnTo>
                <a:lnTo>
                  <a:pt x="1738" y="63"/>
                </a:lnTo>
                <a:lnTo>
                  <a:pt x="1739" y="62"/>
                </a:lnTo>
                <a:lnTo>
                  <a:pt x="1738" y="62"/>
                </a:lnTo>
                <a:lnTo>
                  <a:pt x="1736" y="62"/>
                </a:lnTo>
                <a:lnTo>
                  <a:pt x="1732" y="62"/>
                </a:lnTo>
                <a:lnTo>
                  <a:pt x="1727" y="63"/>
                </a:lnTo>
                <a:lnTo>
                  <a:pt x="1726" y="63"/>
                </a:lnTo>
                <a:lnTo>
                  <a:pt x="1724" y="63"/>
                </a:lnTo>
                <a:lnTo>
                  <a:pt x="1724" y="65"/>
                </a:lnTo>
                <a:lnTo>
                  <a:pt x="1724" y="65"/>
                </a:lnTo>
                <a:lnTo>
                  <a:pt x="1723" y="65"/>
                </a:lnTo>
                <a:lnTo>
                  <a:pt x="1720" y="65"/>
                </a:lnTo>
                <a:lnTo>
                  <a:pt x="1719" y="65"/>
                </a:lnTo>
                <a:lnTo>
                  <a:pt x="1717" y="65"/>
                </a:lnTo>
                <a:lnTo>
                  <a:pt x="1717" y="66"/>
                </a:lnTo>
                <a:lnTo>
                  <a:pt x="1716" y="66"/>
                </a:lnTo>
                <a:lnTo>
                  <a:pt x="1714" y="66"/>
                </a:lnTo>
                <a:lnTo>
                  <a:pt x="1713" y="66"/>
                </a:lnTo>
                <a:lnTo>
                  <a:pt x="1713" y="68"/>
                </a:lnTo>
                <a:lnTo>
                  <a:pt x="1711" y="68"/>
                </a:lnTo>
                <a:lnTo>
                  <a:pt x="1708" y="69"/>
                </a:lnTo>
                <a:lnTo>
                  <a:pt x="1707" y="69"/>
                </a:lnTo>
                <a:lnTo>
                  <a:pt x="1705" y="69"/>
                </a:lnTo>
                <a:lnTo>
                  <a:pt x="1699" y="71"/>
                </a:lnTo>
                <a:lnTo>
                  <a:pt x="1702" y="71"/>
                </a:lnTo>
                <a:lnTo>
                  <a:pt x="1704" y="71"/>
                </a:lnTo>
                <a:lnTo>
                  <a:pt x="1705" y="71"/>
                </a:lnTo>
                <a:lnTo>
                  <a:pt x="1707" y="71"/>
                </a:lnTo>
                <a:lnTo>
                  <a:pt x="1708" y="71"/>
                </a:lnTo>
                <a:lnTo>
                  <a:pt x="1702" y="72"/>
                </a:lnTo>
                <a:lnTo>
                  <a:pt x="1701" y="72"/>
                </a:lnTo>
                <a:lnTo>
                  <a:pt x="1699" y="72"/>
                </a:lnTo>
                <a:lnTo>
                  <a:pt x="1698" y="72"/>
                </a:lnTo>
                <a:lnTo>
                  <a:pt x="1695" y="72"/>
                </a:lnTo>
                <a:lnTo>
                  <a:pt x="1694" y="72"/>
                </a:lnTo>
                <a:lnTo>
                  <a:pt x="1689" y="74"/>
                </a:lnTo>
                <a:lnTo>
                  <a:pt x="1689" y="74"/>
                </a:lnTo>
                <a:lnTo>
                  <a:pt x="1688" y="74"/>
                </a:lnTo>
                <a:lnTo>
                  <a:pt x="1686" y="75"/>
                </a:lnTo>
                <a:lnTo>
                  <a:pt x="1688" y="75"/>
                </a:lnTo>
                <a:lnTo>
                  <a:pt x="1689" y="75"/>
                </a:lnTo>
                <a:lnTo>
                  <a:pt x="1689" y="75"/>
                </a:lnTo>
                <a:lnTo>
                  <a:pt x="1689" y="77"/>
                </a:lnTo>
                <a:lnTo>
                  <a:pt x="1691" y="75"/>
                </a:lnTo>
                <a:lnTo>
                  <a:pt x="1692" y="75"/>
                </a:lnTo>
                <a:lnTo>
                  <a:pt x="1691" y="77"/>
                </a:lnTo>
                <a:lnTo>
                  <a:pt x="1692" y="77"/>
                </a:lnTo>
                <a:lnTo>
                  <a:pt x="1692" y="78"/>
                </a:lnTo>
                <a:lnTo>
                  <a:pt x="1694" y="77"/>
                </a:lnTo>
                <a:lnTo>
                  <a:pt x="1694" y="75"/>
                </a:lnTo>
                <a:lnTo>
                  <a:pt x="1695" y="75"/>
                </a:lnTo>
                <a:lnTo>
                  <a:pt x="1694" y="77"/>
                </a:lnTo>
                <a:lnTo>
                  <a:pt x="1695" y="77"/>
                </a:lnTo>
                <a:lnTo>
                  <a:pt x="1696" y="75"/>
                </a:lnTo>
                <a:lnTo>
                  <a:pt x="1696" y="77"/>
                </a:lnTo>
                <a:lnTo>
                  <a:pt x="1699" y="77"/>
                </a:lnTo>
                <a:lnTo>
                  <a:pt x="1701" y="77"/>
                </a:lnTo>
                <a:lnTo>
                  <a:pt x="1702" y="75"/>
                </a:lnTo>
                <a:lnTo>
                  <a:pt x="1704" y="75"/>
                </a:lnTo>
                <a:lnTo>
                  <a:pt x="1702" y="77"/>
                </a:lnTo>
                <a:lnTo>
                  <a:pt x="1704" y="77"/>
                </a:lnTo>
                <a:lnTo>
                  <a:pt x="1705" y="77"/>
                </a:lnTo>
                <a:lnTo>
                  <a:pt x="1707" y="77"/>
                </a:lnTo>
                <a:lnTo>
                  <a:pt x="1708" y="75"/>
                </a:lnTo>
                <a:lnTo>
                  <a:pt x="1705" y="75"/>
                </a:lnTo>
                <a:lnTo>
                  <a:pt x="1707" y="74"/>
                </a:lnTo>
                <a:lnTo>
                  <a:pt x="1708" y="74"/>
                </a:lnTo>
                <a:lnTo>
                  <a:pt x="1710" y="74"/>
                </a:lnTo>
                <a:lnTo>
                  <a:pt x="1708" y="75"/>
                </a:lnTo>
                <a:lnTo>
                  <a:pt x="1710" y="75"/>
                </a:lnTo>
                <a:lnTo>
                  <a:pt x="1711" y="75"/>
                </a:lnTo>
                <a:lnTo>
                  <a:pt x="1713" y="75"/>
                </a:lnTo>
                <a:lnTo>
                  <a:pt x="1714" y="75"/>
                </a:lnTo>
                <a:lnTo>
                  <a:pt x="1716" y="74"/>
                </a:lnTo>
                <a:lnTo>
                  <a:pt x="1716" y="75"/>
                </a:lnTo>
                <a:lnTo>
                  <a:pt x="1719" y="75"/>
                </a:lnTo>
                <a:lnTo>
                  <a:pt x="1719" y="77"/>
                </a:lnTo>
                <a:lnTo>
                  <a:pt x="1717" y="77"/>
                </a:lnTo>
                <a:lnTo>
                  <a:pt x="1716" y="77"/>
                </a:lnTo>
                <a:lnTo>
                  <a:pt x="1714" y="77"/>
                </a:lnTo>
                <a:lnTo>
                  <a:pt x="1713" y="77"/>
                </a:lnTo>
                <a:lnTo>
                  <a:pt x="1711" y="77"/>
                </a:lnTo>
                <a:lnTo>
                  <a:pt x="1710" y="77"/>
                </a:lnTo>
                <a:lnTo>
                  <a:pt x="1708" y="77"/>
                </a:lnTo>
                <a:lnTo>
                  <a:pt x="1707" y="77"/>
                </a:lnTo>
                <a:lnTo>
                  <a:pt x="1705" y="78"/>
                </a:lnTo>
                <a:lnTo>
                  <a:pt x="1704" y="78"/>
                </a:lnTo>
                <a:lnTo>
                  <a:pt x="1702" y="78"/>
                </a:lnTo>
                <a:lnTo>
                  <a:pt x="1701" y="78"/>
                </a:lnTo>
                <a:lnTo>
                  <a:pt x="1699" y="78"/>
                </a:lnTo>
                <a:lnTo>
                  <a:pt x="1698" y="78"/>
                </a:lnTo>
                <a:lnTo>
                  <a:pt x="1696" y="78"/>
                </a:lnTo>
                <a:lnTo>
                  <a:pt x="1695" y="80"/>
                </a:lnTo>
                <a:lnTo>
                  <a:pt x="1692" y="80"/>
                </a:lnTo>
                <a:lnTo>
                  <a:pt x="1691" y="80"/>
                </a:lnTo>
                <a:lnTo>
                  <a:pt x="1689" y="80"/>
                </a:lnTo>
                <a:lnTo>
                  <a:pt x="1689" y="81"/>
                </a:lnTo>
                <a:lnTo>
                  <a:pt x="1688" y="81"/>
                </a:lnTo>
                <a:lnTo>
                  <a:pt x="1688" y="82"/>
                </a:lnTo>
                <a:lnTo>
                  <a:pt x="1689" y="84"/>
                </a:lnTo>
                <a:lnTo>
                  <a:pt x="1689" y="84"/>
                </a:lnTo>
                <a:lnTo>
                  <a:pt x="1692" y="84"/>
                </a:lnTo>
                <a:lnTo>
                  <a:pt x="1692" y="82"/>
                </a:lnTo>
                <a:lnTo>
                  <a:pt x="1694" y="82"/>
                </a:lnTo>
                <a:lnTo>
                  <a:pt x="1695" y="82"/>
                </a:lnTo>
                <a:lnTo>
                  <a:pt x="1698" y="82"/>
                </a:lnTo>
                <a:lnTo>
                  <a:pt x="1699" y="82"/>
                </a:lnTo>
                <a:lnTo>
                  <a:pt x="1701" y="82"/>
                </a:lnTo>
                <a:lnTo>
                  <a:pt x="1704" y="81"/>
                </a:lnTo>
                <a:lnTo>
                  <a:pt x="1705" y="81"/>
                </a:lnTo>
                <a:lnTo>
                  <a:pt x="1707" y="81"/>
                </a:lnTo>
                <a:lnTo>
                  <a:pt x="1708" y="81"/>
                </a:lnTo>
                <a:lnTo>
                  <a:pt x="1710" y="81"/>
                </a:lnTo>
                <a:lnTo>
                  <a:pt x="1711" y="80"/>
                </a:lnTo>
                <a:lnTo>
                  <a:pt x="1713" y="80"/>
                </a:lnTo>
                <a:lnTo>
                  <a:pt x="1714" y="80"/>
                </a:lnTo>
                <a:lnTo>
                  <a:pt x="1716" y="80"/>
                </a:lnTo>
                <a:lnTo>
                  <a:pt x="1717" y="78"/>
                </a:lnTo>
                <a:lnTo>
                  <a:pt x="1717" y="80"/>
                </a:lnTo>
                <a:lnTo>
                  <a:pt x="1719" y="78"/>
                </a:lnTo>
                <a:lnTo>
                  <a:pt x="1720" y="78"/>
                </a:lnTo>
                <a:lnTo>
                  <a:pt x="1721" y="78"/>
                </a:lnTo>
                <a:lnTo>
                  <a:pt x="1723" y="78"/>
                </a:lnTo>
                <a:lnTo>
                  <a:pt x="1724" y="78"/>
                </a:lnTo>
                <a:lnTo>
                  <a:pt x="1724" y="78"/>
                </a:lnTo>
                <a:lnTo>
                  <a:pt x="1727" y="77"/>
                </a:lnTo>
                <a:lnTo>
                  <a:pt x="1729" y="77"/>
                </a:lnTo>
                <a:lnTo>
                  <a:pt x="1729" y="78"/>
                </a:lnTo>
                <a:lnTo>
                  <a:pt x="1732" y="78"/>
                </a:lnTo>
                <a:lnTo>
                  <a:pt x="1733" y="78"/>
                </a:lnTo>
                <a:lnTo>
                  <a:pt x="1733" y="77"/>
                </a:lnTo>
                <a:lnTo>
                  <a:pt x="1735" y="77"/>
                </a:lnTo>
                <a:lnTo>
                  <a:pt x="1735" y="78"/>
                </a:lnTo>
                <a:lnTo>
                  <a:pt x="1736" y="78"/>
                </a:lnTo>
                <a:lnTo>
                  <a:pt x="1738" y="78"/>
                </a:lnTo>
                <a:lnTo>
                  <a:pt x="1741" y="77"/>
                </a:lnTo>
                <a:lnTo>
                  <a:pt x="1744" y="77"/>
                </a:lnTo>
                <a:lnTo>
                  <a:pt x="1746" y="77"/>
                </a:lnTo>
                <a:lnTo>
                  <a:pt x="1748" y="77"/>
                </a:lnTo>
                <a:lnTo>
                  <a:pt x="1748" y="75"/>
                </a:lnTo>
                <a:lnTo>
                  <a:pt x="1749" y="75"/>
                </a:lnTo>
                <a:lnTo>
                  <a:pt x="1751" y="75"/>
                </a:lnTo>
                <a:lnTo>
                  <a:pt x="1752" y="74"/>
                </a:lnTo>
                <a:lnTo>
                  <a:pt x="1754" y="74"/>
                </a:lnTo>
                <a:lnTo>
                  <a:pt x="1755" y="74"/>
                </a:lnTo>
                <a:lnTo>
                  <a:pt x="1757" y="74"/>
                </a:lnTo>
                <a:lnTo>
                  <a:pt x="1758" y="74"/>
                </a:lnTo>
                <a:lnTo>
                  <a:pt x="1758" y="72"/>
                </a:lnTo>
                <a:lnTo>
                  <a:pt x="1760" y="72"/>
                </a:lnTo>
                <a:lnTo>
                  <a:pt x="1760" y="72"/>
                </a:lnTo>
                <a:lnTo>
                  <a:pt x="1761" y="71"/>
                </a:lnTo>
                <a:lnTo>
                  <a:pt x="1763" y="71"/>
                </a:lnTo>
                <a:lnTo>
                  <a:pt x="1764" y="71"/>
                </a:lnTo>
                <a:lnTo>
                  <a:pt x="1766" y="71"/>
                </a:lnTo>
                <a:lnTo>
                  <a:pt x="1766" y="69"/>
                </a:lnTo>
                <a:lnTo>
                  <a:pt x="1767" y="69"/>
                </a:lnTo>
                <a:lnTo>
                  <a:pt x="1769" y="69"/>
                </a:lnTo>
                <a:lnTo>
                  <a:pt x="1769" y="68"/>
                </a:lnTo>
                <a:lnTo>
                  <a:pt x="1770" y="68"/>
                </a:lnTo>
                <a:lnTo>
                  <a:pt x="1771" y="68"/>
                </a:lnTo>
                <a:lnTo>
                  <a:pt x="1771" y="66"/>
                </a:lnTo>
                <a:lnTo>
                  <a:pt x="1770" y="66"/>
                </a:lnTo>
                <a:lnTo>
                  <a:pt x="1769" y="66"/>
                </a:lnTo>
                <a:lnTo>
                  <a:pt x="1767" y="66"/>
                </a:lnTo>
                <a:lnTo>
                  <a:pt x="1766" y="66"/>
                </a:lnTo>
                <a:lnTo>
                  <a:pt x="1764" y="68"/>
                </a:lnTo>
                <a:lnTo>
                  <a:pt x="1763" y="68"/>
                </a:lnTo>
                <a:lnTo>
                  <a:pt x="1761" y="68"/>
                </a:lnTo>
                <a:lnTo>
                  <a:pt x="1763" y="69"/>
                </a:lnTo>
                <a:lnTo>
                  <a:pt x="1761" y="69"/>
                </a:lnTo>
                <a:lnTo>
                  <a:pt x="1760" y="69"/>
                </a:lnTo>
                <a:lnTo>
                  <a:pt x="1760" y="68"/>
                </a:lnTo>
                <a:lnTo>
                  <a:pt x="1760" y="68"/>
                </a:lnTo>
                <a:lnTo>
                  <a:pt x="1760" y="66"/>
                </a:lnTo>
                <a:lnTo>
                  <a:pt x="1760" y="65"/>
                </a:lnTo>
                <a:lnTo>
                  <a:pt x="1761" y="65"/>
                </a:lnTo>
                <a:lnTo>
                  <a:pt x="1763" y="65"/>
                </a:lnTo>
                <a:lnTo>
                  <a:pt x="1766" y="65"/>
                </a:lnTo>
                <a:lnTo>
                  <a:pt x="1766" y="63"/>
                </a:lnTo>
                <a:lnTo>
                  <a:pt x="1767" y="63"/>
                </a:lnTo>
                <a:lnTo>
                  <a:pt x="1769" y="63"/>
                </a:lnTo>
                <a:lnTo>
                  <a:pt x="1769" y="62"/>
                </a:lnTo>
                <a:lnTo>
                  <a:pt x="1770" y="62"/>
                </a:lnTo>
                <a:lnTo>
                  <a:pt x="1771" y="62"/>
                </a:lnTo>
                <a:lnTo>
                  <a:pt x="1771" y="60"/>
                </a:lnTo>
                <a:lnTo>
                  <a:pt x="1773" y="60"/>
                </a:lnTo>
                <a:lnTo>
                  <a:pt x="1774" y="60"/>
                </a:lnTo>
                <a:lnTo>
                  <a:pt x="1776" y="60"/>
                </a:lnTo>
                <a:lnTo>
                  <a:pt x="1776" y="59"/>
                </a:lnTo>
                <a:lnTo>
                  <a:pt x="1774" y="59"/>
                </a:lnTo>
                <a:lnTo>
                  <a:pt x="1773" y="59"/>
                </a:lnTo>
                <a:lnTo>
                  <a:pt x="1771" y="59"/>
                </a:lnTo>
                <a:lnTo>
                  <a:pt x="1770" y="59"/>
                </a:lnTo>
                <a:lnTo>
                  <a:pt x="1770" y="60"/>
                </a:lnTo>
                <a:lnTo>
                  <a:pt x="1769" y="60"/>
                </a:lnTo>
                <a:lnTo>
                  <a:pt x="1767" y="60"/>
                </a:lnTo>
                <a:lnTo>
                  <a:pt x="1766" y="60"/>
                </a:lnTo>
                <a:lnTo>
                  <a:pt x="1764" y="60"/>
                </a:lnTo>
                <a:lnTo>
                  <a:pt x="1764" y="62"/>
                </a:lnTo>
                <a:lnTo>
                  <a:pt x="1763" y="62"/>
                </a:lnTo>
                <a:lnTo>
                  <a:pt x="1761" y="62"/>
                </a:lnTo>
                <a:lnTo>
                  <a:pt x="1760" y="62"/>
                </a:lnTo>
                <a:lnTo>
                  <a:pt x="1758" y="62"/>
                </a:lnTo>
                <a:moveTo>
                  <a:pt x="1713" y="69"/>
                </a:moveTo>
                <a:lnTo>
                  <a:pt x="1714" y="69"/>
                </a:lnTo>
                <a:lnTo>
                  <a:pt x="1711" y="71"/>
                </a:lnTo>
                <a:lnTo>
                  <a:pt x="1713" y="69"/>
                </a:lnTo>
                <a:moveTo>
                  <a:pt x="1714" y="74"/>
                </a:moveTo>
                <a:lnTo>
                  <a:pt x="1713" y="74"/>
                </a:lnTo>
                <a:lnTo>
                  <a:pt x="1711" y="74"/>
                </a:lnTo>
                <a:lnTo>
                  <a:pt x="1711" y="72"/>
                </a:lnTo>
                <a:lnTo>
                  <a:pt x="1713" y="72"/>
                </a:lnTo>
                <a:lnTo>
                  <a:pt x="1711" y="74"/>
                </a:lnTo>
                <a:lnTo>
                  <a:pt x="1714" y="72"/>
                </a:lnTo>
                <a:lnTo>
                  <a:pt x="1716" y="72"/>
                </a:lnTo>
                <a:lnTo>
                  <a:pt x="1714" y="74"/>
                </a:lnTo>
                <a:moveTo>
                  <a:pt x="1724" y="75"/>
                </a:moveTo>
                <a:lnTo>
                  <a:pt x="1723" y="75"/>
                </a:lnTo>
                <a:lnTo>
                  <a:pt x="1723" y="74"/>
                </a:lnTo>
                <a:lnTo>
                  <a:pt x="1724" y="74"/>
                </a:lnTo>
                <a:lnTo>
                  <a:pt x="1724" y="75"/>
                </a:lnTo>
                <a:moveTo>
                  <a:pt x="1730" y="72"/>
                </a:moveTo>
                <a:lnTo>
                  <a:pt x="1729" y="72"/>
                </a:lnTo>
                <a:lnTo>
                  <a:pt x="1729" y="71"/>
                </a:lnTo>
                <a:lnTo>
                  <a:pt x="1730" y="71"/>
                </a:lnTo>
                <a:lnTo>
                  <a:pt x="1732" y="71"/>
                </a:lnTo>
                <a:lnTo>
                  <a:pt x="1730" y="72"/>
                </a:lnTo>
                <a:moveTo>
                  <a:pt x="1757" y="69"/>
                </a:moveTo>
                <a:lnTo>
                  <a:pt x="1755" y="69"/>
                </a:lnTo>
                <a:lnTo>
                  <a:pt x="1757" y="68"/>
                </a:lnTo>
                <a:lnTo>
                  <a:pt x="1758" y="68"/>
                </a:lnTo>
                <a:lnTo>
                  <a:pt x="1757" y="69"/>
                </a:lnTo>
                <a:moveTo>
                  <a:pt x="1777" y="59"/>
                </a:moveTo>
                <a:lnTo>
                  <a:pt x="1776" y="59"/>
                </a:lnTo>
                <a:lnTo>
                  <a:pt x="1777" y="57"/>
                </a:lnTo>
                <a:lnTo>
                  <a:pt x="1777" y="59"/>
                </a:lnTo>
                <a:moveTo>
                  <a:pt x="2229" y="78"/>
                </a:moveTo>
                <a:lnTo>
                  <a:pt x="2227" y="77"/>
                </a:lnTo>
                <a:lnTo>
                  <a:pt x="2229" y="77"/>
                </a:lnTo>
                <a:lnTo>
                  <a:pt x="2230" y="77"/>
                </a:lnTo>
                <a:lnTo>
                  <a:pt x="2232" y="77"/>
                </a:lnTo>
                <a:lnTo>
                  <a:pt x="2230" y="78"/>
                </a:lnTo>
                <a:lnTo>
                  <a:pt x="2232" y="78"/>
                </a:lnTo>
                <a:lnTo>
                  <a:pt x="2232" y="80"/>
                </a:lnTo>
                <a:lnTo>
                  <a:pt x="2230" y="80"/>
                </a:lnTo>
                <a:lnTo>
                  <a:pt x="2229" y="80"/>
                </a:lnTo>
                <a:lnTo>
                  <a:pt x="2227" y="80"/>
                </a:lnTo>
                <a:lnTo>
                  <a:pt x="2227" y="78"/>
                </a:lnTo>
                <a:lnTo>
                  <a:pt x="2229" y="78"/>
                </a:lnTo>
                <a:moveTo>
                  <a:pt x="3091" y="68"/>
                </a:moveTo>
                <a:lnTo>
                  <a:pt x="3092" y="68"/>
                </a:lnTo>
                <a:lnTo>
                  <a:pt x="3093" y="68"/>
                </a:lnTo>
                <a:lnTo>
                  <a:pt x="3095" y="68"/>
                </a:lnTo>
                <a:lnTo>
                  <a:pt x="3096" y="68"/>
                </a:lnTo>
                <a:lnTo>
                  <a:pt x="3096" y="69"/>
                </a:lnTo>
                <a:lnTo>
                  <a:pt x="3098" y="69"/>
                </a:lnTo>
                <a:lnTo>
                  <a:pt x="3099" y="69"/>
                </a:lnTo>
                <a:lnTo>
                  <a:pt x="3099" y="71"/>
                </a:lnTo>
                <a:lnTo>
                  <a:pt x="3101" y="71"/>
                </a:lnTo>
                <a:lnTo>
                  <a:pt x="3102" y="71"/>
                </a:lnTo>
                <a:lnTo>
                  <a:pt x="3102" y="71"/>
                </a:lnTo>
                <a:lnTo>
                  <a:pt x="3104" y="72"/>
                </a:lnTo>
                <a:lnTo>
                  <a:pt x="3105" y="72"/>
                </a:lnTo>
                <a:lnTo>
                  <a:pt x="3107" y="72"/>
                </a:lnTo>
                <a:lnTo>
                  <a:pt x="3108" y="72"/>
                </a:lnTo>
                <a:lnTo>
                  <a:pt x="3110" y="74"/>
                </a:lnTo>
                <a:lnTo>
                  <a:pt x="3111" y="74"/>
                </a:lnTo>
                <a:lnTo>
                  <a:pt x="3113" y="75"/>
                </a:lnTo>
                <a:lnTo>
                  <a:pt x="3114" y="75"/>
                </a:lnTo>
                <a:lnTo>
                  <a:pt x="3116" y="75"/>
                </a:lnTo>
                <a:lnTo>
                  <a:pt x="3117" y="75"/>
                </a:lnTo>
                <a:lnTo>
                  <a:pt x="3121" y="77"/>
                </a:lnTo>
                <a:lnTo>
                  <a:pt x="3123" y="77"/>
                </a:lnTo>
                <a:lnTo>
                  <a:pt x="3126" y="77"/>
                </a:lnTo>
                <a:lnTo>
                  <a:pt x="3126" y="78"/>
                </a:lnTo>
                <a:lnTo>
                  <a:pt x="3127" y="78"/>
                </a:lnTo>
                <a:lnTo>
                  <a:pt x="3129" y="78"/>
                </a:lnTo>
                <a:lnTo>
                  <a:pt x="3130" y="78"/>
                </a:lnTo>
                <a:lnTo>
                  <a:pt x="3133" y="80"/>
                </a:lnTo>
                <a:lnTo>
                  <a:pt x="3135" y="80"/>
                </a:lnTo>
                <a:lnTo>
                  <a:pt x="3138" y="80"/>
                </a:lnTo>
                <a:lnTo>
                  <a:pt x="3139" y="80"/>
                </a:lnTo>
                <a:lnTo>
                  <a:pt x="3139" y="78"/>
                </a:lnTo>
                <a:lnTo>
                  <a:pt x="3141" y="78"/>
                </a:lnTo>
                <a:lnTo>
                  <a:pt x="3143" y="80"/>
                </a:lnTo>
                <a:lnTo>
                  <a:pt x="3143" y="78"/>
                </a:lnTo>
                <a:lnTo>
                  <a:pt x="3145" y="78"/>
                </a:lnTo>
                <a:lnTo>
                  <a:pt x="3146" y="78"/>
                </a:lnTo>
                <a:lnTo>
                  <a:pt x="3148" y="78"/>
                </a:lnTo>
                <a:lnTo>
                  <a:pt x="3148" y="77"/>
                </a:lnTo>
                <a:lnTo>
                  <a:pt x="3148" y="75"/>
                </a:lnTo>
                <a:lnTo>
                  <a:pt x="3149" y="75"/>
                </a:lnTo>
                <a:lnTo>
                  <a:pt x="3151" y="75"/>
                </a:lnTo>
                <a:lnTo>
                  <a:pt x="3152" y="77"/>
                </a:lnTo>
                <a:lnTo>
                  <a:pt x="3151" y="77"/>
                </a:lnTo>
                <a:lnTo>
                  <a:pt x="3152" y="78"/>
                </a:lnTo>
                <a:lnTo>
                  <a:pt x="3151" y="78"/>
                </a:lnTo>
                <a:lnTo>
                  <a:pt x="3157" y="80"/>
                </a:lnTo>
                <a:lnTo>
                  <a:pt x="3158" y="80"/>
                </a:lnTo>
                <a:lnTo>
                  <a:pt x="3158" y="78"/>
                </a:lnTo>
                <a:lnTo>
                  <a:pt x="3160" y="78"/>
                </a:lnTo>
                <a:lnTo>
                  <a:pt x="3158" y="77"/>
                </a:lnTo>
                <a:lnTo>
                  <a:pt x="3160" y="77"/>
                </a:lnTo>
                <a:lnTo>
                  <a:pt x="3158" y="75"/>
                </a:lnTo>
                <a:lnTo>
                  <a:pt x="3157" y="75"/>
                </a:lnTo>
                <a:lnTo>
                  <a:pt x="3155" y="75"/>
                </a:lnTo>
                <a:lnTo>
                  <a:pt x="3155" y="74"/>
                </a:lnTo>
                <a:lnTo>
                  <a:pt x="3152" y="74"/>
                </a:lnTo>
                <a:lnTo>
                  <a:pt x="3151" y="74"/>
                </a:lnTo>
                <a:lnTo>
                  <a:pt x="3149" y="72"/>
                </a:lnTo>
                <a:lnTo>
                  <a:pt x="3148" y="71"/>
                </a:lnTo>
                <a:lnTo>
                  <a:pt x="3146" y="71"/>
                </a:lnTo>
                <a:lnTo>
                  <a:pt x="3145" y="71"/>
                </a:lnTo>
                <a:lnTo>
                  <a:pt x="3141" y="71"/>
                </a:lnTo>
                <a:lnTo>
                  <a:pt x="3139" y="69"/>
                </a:lnTo>
                <a:lnTo>
                  <a:pt x="3138" y="69"/>
                </a:lnTo>
                <a:lnTo>
                  <a:pt x="3138" y="69"/>
                </a:lnTo>
                <a:lnTo>
                  <a:pt x="3135" y="69"/>
                </a:lnTo>
                <a:lnTo>
                  <a:pt x="3130" y="68"/>
                </a:lnTo>
                <a:lnTo>
                  <a:pt x="3129" y="68"/>
                </a:lnTo>
                <a:lnTo>
                  <a:pt x="3127" y="68"/>
                </a:lnTo>
                <a:lnTo>
                  <a:pt x="3129" y="69"/>
                </a:lnTo>
                <a:lnTo>
                  <a:pt x="3130" y="69"/>
                </a:lnTo>
                <a:lnTo>
                  <a:pt x="3132" y="71"/>
                </a:lnTo>
                <a:lnTo>
                  <a:pt x="3133" y="71"/>
                </a:lnTo>
                <a:lnTo>
                  <a:pt x="3135" y="71"/>
                </a:lnTo>
                <a:lnTo>
                  <a:pt x="3135" y="72"/>
                </a:lnTo>
                <a:lnTo>
                  <a:pt x="3133" y="72"/>
                </a:lnTo>
                <a:lnTo>
                  <a:pt x="3132" y="72"/>
                </a:lnTo>
                <a:lnTo>
                  <a:pt x="3130" y="71"/>
                </a:lnTo>
                <a:lnTo>
                  <a:pt x="3129" y="71"/>
                </a:lnTo>
                <a:lnTo>
                  <a:pt x="3127" y="69"/>
                </a:lnTo>
                <a:lnTo>
                  <a:pt x="3124" y="68"/>
                </a:lnTo>
                <a:lnTo>
                  <a:pt x="3121" y="68"/>
                </a:lnTo>
                <a:lnTo>
                  <a:pt x="3120" y="68"/>
                </a:lnTo>
                <a:lnTo>
                  <a:pt x="3118" y="68"/>
                </a:lnTo>
                <a:lnTo>
                  <a:pt x="3114" y="66"/>
                </a:lnTo>
                <a:lnTo>
                  <a:pt x="3111" y="66"/>
                </a:lnTo>
                <a:lnTo>
                  <a:pt x="3108" y="65"/>
                </a:lnTo>
                <a:lnTo>
                  <a:pt x="3107" y="65"/>
                </a:lnTo>
                <a:lnTo>
                  <a:pt x="3107" y="66"/>
                </a:lnTo>
                <a:lnTo>
                  <a:pt x="3108" y="66"/>
                </a:lnTo>
                <a:lnTo>
                  <a:pt x="3110" y="68"/>
                </a:lnTo>
                <a:lnTo>
                  <a:pt x="3110" y="69"/>
                </a:lnTo>
                <a:lnTo>
                  <a:pt x="3108" y="68"/>
                </a:lnTo>
                <a:lnTo>
                  <a:pt x="3107" y="68"/>
                </a:lnTo>
                <a:lnTo>
                  <a:pt x="3105" y="68"/>
                </a:lnTo>
                <a:lnTo>
                  <a:pt x="3104" y="68"/>
                </a:lnTo>
                <a:lnTo>
                  <a:pt x="3102" y="66"/>
                </a:lnTo>
                <a:lnTo>
                  <a:pt x="3102" y="66"/>
                </a:lnTo>
                <a:lnTo>
                  <a:pt x="3101" y="66"/>
                </a:lnTo>
                <a:lnTo>
                  <a:pt x="3095" y="66"/>
                </a:lnTo>
                <a:lnTo>
                  <a:pt x="3093" y="65"/>
                </a:lnTo>
                <a:lnTo>
                  <a:pt x="3092" y="65"/>
                </a:lnTo>
                <a:lnTo>
                  <a:pt x="3092" y="66"/>
                </a:lnTo>
                <a:lnTo>
                  <a:pt x="3091" y="65"/>
                </a:lnTo>
                <a:lnTo>
                  <a:pt x="3089" y="65"/>
                </a:lnTo>
                <a:lnTo>
                  <a:pt x="3089" y="66"/>
                </a:lnTo>
                <a:lnTo>
                  <a:pt x="3091" y="66"/>
                </a:lnTo>
                <a:lnTo>
                  <a:pt x="3091" y="68"/>
                </a:lnTo>
                <a:moveTo>
                  <a:pt x="3142" y="74"/>
                </a:moveTo>
                <a:lnTo>
                  <a:pt x="3143" y="74"/>
                </a:lnTo>
                <a:lnTo>
                  <a:pt x="3143" y="75"/>
                </a:lnTo>
                <a:lnTo>
                  <a:pt x="3142" y="75"/>
                </a:lnTo>
                <a:lnTo>
                  <a:pt x="3142" y="74"/>
                </a:lnTo>
                <a:moveTo>
                  <a:pt x="3138" y="72"/>
                </a:moveTo>
                <a:lnTo>
                  <a:pt x="3138" y="74"/>
                </a:lnTo>
                <a:lnTo>
                  <a:pt x="3138" y="74"/>
                </a:lnTo>
                <a:lnTo>
                  <a:pt x="3136" y="72"/>
                </a:lnTo>
                <a:lnTo>
                  <a:pt x="3138" y="72"/>
                </a:lnTo>
                <a:moveTo>
                  <a:pt x="3136" y="77"/>
                </a:moveTo>
                <a:lnTo>
                  <a:pt x="3138" y="78"/>
                </a:lnTo>
                <a:lnTo>
                  <a:pt x="3136" y="78"/>
                </a:lnTo>
                <a:lnTo>
                  <a:pt x="3136" y="77"/>
                </a:lnTo>
                <a:moveTo>
                  <a:pt x="3117" y="69"/>
                </a:moveTo>
                <a:lnTo>
                  <a:pt x="3118" y="69"/>
                </a:lnTo>
                <a:lnTo>
                  <a:pt x="3120" y="69"/>
                </a:lnTo>
                <a:lnTo>
                  <a:pt x="3120" y="71"/>
                </a:lnTo>
                <a:lnTo>
                  <a:pt x="3118" y="71"/>
                </a:lnTo>
                <a:lnTo>
                  <a:pt x="3117" y="71"/>
                </a:lnTo>
                <a:lnTo>
                  <a:pt x="3116" y="69"/>
                </a:lnTo>
                <a:lnTo>
                  <a:pt x="3117" y="69"/>
                </a:lnTo>
                <a:moveTo>
                  <a:pt x="3113" y="68"/>
                </a:moveTo>
                <a:lnTo>
                  <a:pt x="3114" y="69"/>
                </a:lnTo>
                <a:lnTo>
                  <a:pt x="3113" y="69"/>
                </a:lnTo>
                <a:lnTo>
                  <a:pt x="3111" y="68"/>
                </a:lnTo>
                <a:lnTo>
                  <a:pt x="3113" y="68"/>
                </a:lnTo>
                <a:moveTo>
                  <a:pt x="3163" y="75"/>
                </a:moveTo>
                <a:lnTo>
                  <a:pt x="3163" y="74"/>
                </a:lnTo>
                <a:lnTo>
                  <a:pt x="3164" y="74"/>
                </a:lnTo>
                <a:lnTo>
                  <a:pt x="3164" y="72"/>
                </a:lnTo>
                <a:lnTo>
                  <a:pt x="3166" y="72"/>
                </a:lnTo>
                <a:lnTo>
                  <a:pt x="3167" y="72"/>
                </a:lnTo>
                <a:lnTo>
                  <a:pt x="3168" y="72"/>
                </a:lnTo>
                <a:lnTo>
                  <a:pt x="3170" y="72"/>
                </a:lnTo>
                <a:lnTo>
                  <a:pt x="3173" y="74"/>
                </a:lnTo>
                <a:lnTo>
                  <a:pt x="3173" y="74"/>
                </a:lnTo>
                <a:lnTo>
                  <a:pt x="3174" y="74"/>
                </a:lnTo>
                <a:lnTo>
                  <a:pt x="3176" y="75"/>
                </a:lnTo>
                <a:lnTo>
                  <a:pt x="3177" y="75"/>
                </a:lnTo>
                <a:lnTo>
                  <a:pt x="3179" y="75"/>
                </a:lnTo>
                <a:lnTo>
                  <a:pt x="3179" y="74"/>
                </a:lnTo>
                <a:lnTo>
                  <a:pt x="3182" y="74"/>
                </a:lnTo>
                <a:lnTo>
                  <a:pt x="3183" y="75"/>
                </a:lnTo>
                <a:lnTo>
                  <a:pt x="3186" y="75"/>
                </a:lnTo>
                <a:lnTo>
                  <a:pt x="3188" y="75"/>
                </a:lnTo>
                <a:lnTo>
                  <a:pt x="3189" y="75"/>
                </a:lnTo>
                <a:lnTo>
                  <a:pt x="3191" y="75"/>
                </a:lnTo>
                <a:lnTo>
                  <a:pt x="3192" y="75"/>
                </a:lnTo>
                <a:lnTo>
                  <a:pt x="3193" y="77"/>
                </a:lnTo>
                <a:lnTo>
                  <a:pt x="3193" y="75"/>
                </a:lnTo>
                <a:lnTo>
                  <a:pt x="3195" y="77"/>
                </a:lnTo>
                <a:lnTo>
                  <a:pt x="3196" y="77"/>
                </a:lnTo>
                <a:lnTo>
                  <a:pt x="3198" y="77"/>
                </a:lnTo>
                <a:lnTo>
                  <a:pt x="3199" y="78"/>
                </a:lnTo>
                <a:lnTo>
                  <a:pt x="3201" y="78"/>
                </a:lnTo>
                <a:lnTo>
                  <a:pt x="3199" y="80"/>
                </a:lnTo>
                <a:lnTo>
                  <a:pt x="3198" y="80"/>
                </a:lnTo>
                <a:lnTo>
                  <a:pt x="3195" y="80"/>
                </a:lnTo>
                <a:lnTo>
                  <a:pt x="3193" y="80"/>
                </a:lnTo>
                <a:lnTo>
                  <a:pt x="3191" y="80"/>
                </a:lnTo>
                <a:lnTo>
                  <a:pt x="3185" y="78"/>
                </a:lnTo>
                <a:lnTo>
                  <a:pt x="3183" y="78"/>
                </a:lnTo>
                <a:lnTo>
                  <a:pt x="3182" y="78"/>
                </a:lnTo>
                <a:lnTo>
                  <a:pt x="3180" y="77"/>
                </a:lnTo>
                <a:lnTo>
                  <a:pt x="3179" y="77"/>
                </a:lnTo>
                <a:lnTo>
                  <a:pt x="3176" y="77"/>
                </a:lnTo>
                <a:lnTo>
                  <a:pt x="3174" y="77"/>
                </a:lnTo>
                <a:lnTo>
                  <a:pt x="3171" y="75"/>
                </a:lnTo>
                <a:lnTo>
                  <a:pt x="3167" y="75"/>
                </a:lnTo>
                <a:lnTo>
                  <a:pt x="3166" y="75"/>
                </a:lnTo>
                <a:lnTo>
                  <a:pt x="3164" y="75"/>
                </a:lnTo>
                <a:lnTo>
                  <a:pt x="3163" y="75"/>
                </a:lnTo>
                <a:moveTo>
                  <a:pt x="2841" y="78"/>
                </a:moveTo>
                <a:lnTo>
                  <a:pt x="2841" y="80"/>
                </a:lnTo>
                <a:lnTo>
                  <a:pt x="2839" y="78"/>
                </a:lnTo>
                <a:lnTo>
                  <a:pt x="2839" y="77"/>
                </a:lnTo>
                <a:lnTo>
                  <a:pt x="2838" y="77"/>
                </a:lnTo>
                <a:lnTo>
                  <a:pt x="2836" y="77"/>
                </a:lnTo>
                <a:lnTo>
                  <a:pt x="2836" y="78"/>
                </a:lnTo>
                <a:lnTo>
                  <a:pt x="2835" y="78"/>
                </a:lnTo>
                <a:lnTo>
                  <a:pt x="2835" y="77"/>
                </a:lnTo>
                <a:lnTo>
                  <a:pt x="2835" y="75"/>
                </a:lnTo>
                <a:lnTo>
                  <a:pt x="2838" y="75"/>
                </a:lnTo>
                <a:lnTo>
                  <a:pt x="2841" y="77"/>
                </a:lnTo>
                <a:lnTo>
                  <a:pt x="2841" y="78"/>
                </a:lnTo>
                <a:moveTo>
                  <a:pt x="2241" y="77"/>
                </a:moveTo>
                <a:lnTo>
                  <a:pt x="2239" y="77"/>
                </a:lnTo>
                <a:lnTo>
                  <a:pt x="2239" y="75"/>
                </a:lnTo>
                <a:lnTo>
                  <a:pt x="2239" y="74"/>
                </a:lnTo>
                <a:lnTo>
                  <a:pt x="2241" y="74"/>
                </a:lnTo>
                <a:lnTo>
                  <a:pt x="2242" y="74"/>
                </a:lnTo>
                <a:lnTo>
                  <a:pt x="2244" y="74"/>
                </a:lnTo>
                <a:lnTo>
                  <a:pt x="2244" y="75"/>
                </a:lnTo>
                <a:lnTo>
                  <a:pt x="2245" y="75"/>
                </a:lnTo>
                <a:lnTo>
                  <a:pt x="2245" y="77"/>
                </a:lnTo>
                <a:lnTo>
                  <a:pt x="2244" y="77"/>
                </a:lnTo>
                <a:lnTo>
                  <a:pt x="2242" y="77"/>
                </a:lnTo>
                <a:lnTo>
                  <a:pt x="2241" y="77"/>
                </a:lnTo>
                <a:moveTo>
                  <a:pt x="1829" y="60"/>
                </a:moveTo>
                <a:lnTo>
                  <a:pt x="1827" y="60"/>
                </a:lnTo>
                <a:lnTo>
                  <a:pt x="1829" y="59"/>
                </a:lnTo>
                <a:lnTo>
                  <a:pt x="1829" y="60"/>
                </a:lnTo>
                <a:moveTo>
                  <a:pt x="1824" y="60"/>
                </a:moveTo>
                <a:lnTo>
                  <a:pt x="1823" y="60"/>
                </a:lnTo>
                <a:lnTo>
                  <a:pt x="1823" y="62"/>
                </a:lnTo>
                <a:lnTo>
                  <a:pt x="1821" y="62"/>
                </a:lnTo>
                <a:lnTo>
                  <a:pt x="1820" y="62"/>
                </a:lnTo>
                <a:lnTo>
                  <a:pt x="1821" y="60"/>
                </a:lnTo>
                <a:lnTo>
                  <a:pt x="1820" y="60"/>
                </a:lnTo>
                <a:lnTo>
                  <a:pt x="1819" y="60"/>
                </a:lnTo>
                <a:lnTo>
                  <a:pt x="1817" y="60"/>
                </a:lnTo>
                <a:lnTo>
                  <a:pt x="1816" y="60"/>
                </a:lnTo>
                <a:lnTo>
                  <a:pt x="1820" y="59"/>
                </a:lnTo>
                <a:lnTo>
                  <a:pt x="1817" y="59"/>
                </a:lnTo>
                <a:lnTo>
                  <a:pt x="1816" y="59"/>
                </a:lnTo>
                <a:lnTo>
                  <a:pt x="1814" y="60"/>
                </a:lnTo>
                <a:lnTo>
                  <a:pt x="1813" y="62"/>
                </a:lnTo>
                <a:lnTo>
                  <a:pt x="1811" y="62"/>
                </a:lnTo>
                <a:lnTo>
                  <a:pt x="1810" y="63"/>
                </a:lnTo>
                <a:lnTo>
                  <a:pt x="1808" y="63"/>
                </a:lnTo>
                <a:lnTo>
                  <a:pt x="1807" y="63"/>
                </a:lnTo>
                <a:lnTo>
                  <a:pt x="1807" y="65"/>
                </a:lnTo>
                <a:lnTo>
                  <a:pt x="1805" y="65"/>
                </a:lnTo>
                <a:lnTo>
                  <a:pt x="1805" y="66"/>
                </a:lnTo>
                <a:lnTo>
                  <a:pt x="1804" y="68"/>
                </a:lnTo>
                <a:lnTo>
                  <a:pt x="1802" y="68"/>
                </a:lnTo>
                <a:lnTo>
                  <a:pt x="1801" y="68"/>
                </a:lnTo>
                <a:lnTo>
                  <a:pt x="1801" y="66"/>
                </a:lnTo>
                <a:lnTo>
                  <a:pt x="1802" y="66"/>
                </a:lnTo>
                <a:lnTo>
                  <a:pt x="1802" y="65"/>
                </a:lnTo>
                <a:lnTo>
                  <a:pt x="1804" y="65"/>
                </a:lnTo>
                <a:lnTo>
                  <a:pt x="1804" y="63"/>
                </a:lnTo>
                <a:lnTo>
                  <a:pt x="1805" y="63"/>
                </a:lnTo>
                <a:lnTo>
                  <a:pt x="1807" y="63"/>
                </a:lnTo>
                <a:lnTo>
                  <a:pt x="1807" y="62"/>
                </a:lnTo>
                <a:lnTo>
                  <a:pt x="1805" y="62"/>
                </a:lnTo>
                <a:lnTo>
                  <a:pt x="1804" y="62"/>
                </a:lnTo>
                <a:lnTo>
                  <a:pt x="1802" y="62"/>
                </a:lnTo>
                <a:lnTo>
                  <a:pt x="1802" y="63"/>
                </a:lnTo>
                <a:lnTo>
                  <a:pt x="1801" y="63"/>
                </a:lnTo>
                <a:lnTo>
                  <a:pt x="1799" y="63"/>
                </a:lnTo>
                <a:lnTo>
                  <a:pt x="1798" y="63"/>
                </a:lnTo>
                <a:lnTo>
                  <a:pt x="1798" y="65"/>
                </a:lnTo>
                <a:lnTo>
                  <a:pt x="1796" y="65"/>
                </a:lnTo>
                <a:lnTo>
                  <a:pt x="1795" y="65"/>
                </a:lnTo>
                <a:lnTo>
                  <a:pt x="1795" y="66"/>
                </a:lnTo>
                <a:lnTo>
                  <a:pt x="1795" y="68"/>
                </a:lnTo>
                <a:lnTo>
                  <a:pt x="1794" y="68"/>
                </a:lnTo>
                <a:lnTo>
                  <a:pt x="1792" y="68"/>
                </a:lnTo>
                <a:lnTo>
                  <a:pt x="1792" y="66"/>
                </a:lnTo>
                <a:lnTo>
                  <a:pt x="1791" y="66"/>
                </a:lnTo>
                <a:lnTo>
                  <a:pt x="1792" y="65"/>
                </a:lnTo>
                <a:lnTo>
                  <a:pt x="1794" y="65"/>
                </a:lnTo>
                <a:lnTo>
                  <a:pt x="1795" y="65"/>
                </a:lnTo>
                <a:lnTo>
                  <a:pt x="1795" y="65"/>
                </a:lnTo>
                <a:lnTo>
                  <a:pt x="1795" y="63"/>
                </a:lnTo>
                <a:lnTo>
                  <a:pt x="1795" y="63"/>
                </a:lnTo>
                <a:lnTo>
                  <a:pt x="1798" y="62"/>
                </a:lnTo>
                <a:lnTo>
                  <a:pt x="1798" y="60"/>
                </a:lnTo>
                <a:lnTo>
                  <a:pt x="1796" y="60"/>
                </a:lnTo>
                <a:lnTo>
                  <a:pt x="1795" y="60"/>
                </a:lnTo>
                <a:lnTo>
                  <a:pt x="1794" y="60"/>
                </a:lnTo>
                <a:lnTo>
                  <a:pt x="1794" y="62"/>
                </a:lnTo>
                <a:lnTo>
                  <a:pt x="1792" y="62"/>
                </a:lnTo>
                <a:lnTo>
                  <a:pt x="1791" y="62"/>
                </a:lnTo>
                <a:lnTo>
                  <a:pt x="1791" y="63"/>
                </a:lnTo>
                <a:lnTo>
                  <a:pt x="1789" y="65"/>
                </a:lnTo>
                <a:lnTo>
                  <a:pt x="1788" y="65"/>
                </a:lnTo>
                <a:lnTo>
                  <a:pt x="1786" y="65"/>
                </a:lnTo>
                <a:lnTo>
                  <a:pt x="1785" y="65"/>
                </a:lnTo>
                <a:lnTo>
                  <a:pt x="1783" y="65"/>
                </a:lnTo>
                <a:lnTo>
                  <a:pt x="1782" y="66"/>
                </a:lnTo>
                <a:lnTo>
                  <a:pt x="1783" y="66"/>
                </a:lnTo>
                <a:lnTo>
                  <a:pt x="1782" y="68"/>
                </a:lnTo>
                <a:lnTo>
                  <a:pt x="1780" y="69"/>
                </a:lnTo>
                <a:lnTo>
                  <a:pt x="1782" y="69"/>
                </a:lnTo>
                <a:lnTo>
                  <a:pt x="1780" y="71"/>
                </a:lnTo>
                <a:lnTo>
                  <a:pt x="1782" y="71"/>
                </a:lnTo>
                <a:lnTo>
                  <a:pt x="1783" y="71"/>
                </a:lnTo>
                <a:lnTo>
                  <a:pt x="1786" y="71"/>
                </a:lnTo>
                <a:lnTo>
                  <a:pt x="1788" y="71"/>
                </a:lnTo>
                <a:lnTo>
                  <a:pt x="1789" y="71"/>
                </a:lnTo>
                <a:lnTo>
                  <a:pt x="1791" y="71"/>
                </a:lnTo>
                <a:lnTo>
                  <a:pt x="1792" y="71"/>
                </a:lnTo>
                <a:lnTo>
                  <a:pt x="1794" y="71"/>
                </a:lnTo>
                <a:lnTo>
                  <a:pt x="1791" y="72"/>
                </a:lnTo>
                <a:lnTo>
                  <a:pt x="1789" y="72"/>
                </a:lnTo>
                <a:lnTo>
                  <a:pt x="1786" y="72"/>
                </a:lnTo>
                <a:lnTo>
                  <a:pt x="1786" y="74"/>
                </a:lnTo>
                <a:lnTo>
                  <a:pt x="1785" y="74"/>
                </a:lnTo>
                <a:lnTo>
                  <a:pt x="1785" y="75"/>
                </a:lnTo>
                <a:lnTo>
                  <a:pt x="1783" y="75"/>
                </a:lnTo>
                <a:lnTo>
                  <a:pt x="1782" y="75"/>
                </a:lnTo>
                <a:lnTo>
                  <a:pt x="1780" y="75"/>
                </a:lnTo>
                <a:lnTo>
                  <a:pt x="1780" y="77"/>
                </a:lnTo>
                <a:lnTo>
                  <a:pt x="1782" y="77"/>
                </a:lnTo>
                <a:lnTo>
                  <a:pt x="1783" y="77"/>
                </a:lnTo>
                <a:lnTo>
                  <a:pt x="1785" y="77"/>
                </a:lnTo>
                <a:lnTo>
                  <a:pt x="1786" y="75"/>
                </a:lnTo>
                <a:lnTo>
                  <a:pt x="1786" y="77"/>
                </a:lnTo>
                <a:lnTo>
                  <a:pt x="1788" y="77"/>
                </a:lnTo>
                <a:lnTo>
                  <a:pt x="1789" y="77"/>
                </a:lnTo>
                <a:lnTo>
                  <a:pt x="1792" y="77"/>
                </a:lnTo>
                <a:lnTo>
                  <a:pt x="1794" y="77"/>
                </a:lnTo>
                <a:lnTo>
                  <a:pt x="1794" y="75"/>
                </a:lnTo>
                <a:lnTo>
                  <a:pt x="1795" y="75"/>
                </a:lnTo>
                <a:lnTo>
                  <a:pt x="1795" y="75"/>
                </a:lnTo>
                <a:lnTo>
                  <a:pt x="1796" y="75"/>
                </a:lnTo>
                <a:lnTo>
                  <a:pt x="1796" y="74"/>
                </a:lnTo>
                <a:lnTo>
                  <a:pt x="1798" y="74"/>
                </a:lnTo>
                <a:lnTo>
                  <a:pt x="1799" y="74"/>
                </a:lnTo>
                <a:lnTo>
                  <a:pt x="1799" y="72"/>
                </a:lnTo>
                <a:lnTo>
                  <a:pt x="1801" y="72"/>
                </a:lnTo>
                <a:lnTo>
                  <a:pt x="1802" y="72"/>
                </a:lnTo>
                <a:lnTo>
                  <a:pt x="1804" y="72"/>
                </a:lnTo>
                <a:lnTo>
                  <a:pt x="1804" y="71"/>
                </a:lnTo>
                <a:lnTo>
                  <a:pt x="1805" y="71"/>
                </a:lnTo>
                <a:lnTo>
                  <a:pt x="1805" y="72"/>
                </a:lnTo>
                <a:lnTo>
                  <a:pt x="1805" y="74"/>
                </a:lnTo>
                <a:lnTo>
                  <a:pt x="1807" y="74"/>
                </a:lnTo>
                <a:lnTo>
                  <a:pt x="1808" y="72"/>
                </a:lnTo>
                <a:lnTo>
                  <a:pt x="1810" y="72"/>
                </a:lnTo>
                <a:lnTo>
                  <a:pt x="1811" y="72"/>
                </a:lnTo>
                <a:lnTo>
                  <a:pt x="1811" y="71"/>
                </a:lnTo>
                <a:lnTo>
                  <a:pt x="1807" y="72"/>
                </a:lnTo>
                <a:lnTo>
                  <a:pt x="1807" y="71"/>
                </a:lnTo>
                <a:lnTo>
                  <a:pt x="1808" y="71"/>
                </a:lnTo>
                <a:lnTo>
                  <a:pt x="1810" y="71"/>
                </a:lnTo>
                <a:lnTo>
                  <a:pt x="1810" y="69"/>
                </a:lnTo>
                <a:lnTo>
                  <a:pt x="1811" y="69"/>
                </a:lnTo>
                <a:lnTo>
                  <a:pt x="1813" y="68"/>
                </a:lnTo>
                <a:lnTo>
                  <a:pt x="1814" y="68"/>
                </a:lnTo>
                <a:lnTo>
                  <a:pt x="1816" y="68"/>
                </a:lnTo>
                <a:lnTo>
                  <a:pt x="1816" y="66"/>
                </a:lnTo>
                <a:lnTo>
                  <a:pt x="1817" y="66"/>
                </a:lnTo>
                <a:lnTo>
                  <a:pt x="1819" y="66"/>
                </a:lnTo>
                <a:lnTo>
                  <a:pt x="1820" y="66"/>
                </a:lnTo>
                <a:lnTo>
                  <a:pt x="1820" y="65"/>
                </a:lnTo>
                <a:lnTo>
                  <a:pt x="1821" y="65"/>
                </a:lnTo>
                <a:lnTo>
                  <a:pt x="1823" y="65"/>
                </a:lnTo>
                <a:lnTo>
                  <a:pt x="1823" y="63"/>
                </a:lnTo>
                <a:lnTo>
                  <a:pt x="1824" y="63"/>
                </a:lnTo>
                <a:lnTo>
                  <a:pt x="1826" y="63"/>
                </a:lnTo>
                <a:lnTo>
                  <a:pt x="1826" y="62"/>
                </a:lnTo>
                <a:lnTo>
                  <a:pt x="1827" y="62"/>
                </a:lnTo>
                <a:lnTo>
                  <a:pt x="1827" y="60"/>
                </a:lnTo>
                <a:lnTo>
                  <a:pt x="1826" y="60"/>
                </a:lnTo>
                <a:lnTo>
                  <a:pt x="1824" y="60"/>
                </a:lnTo>
                <a:moveTo>
                  <a:pt x="1798" y="71"/>
                </a:moveTo>
                <a:lnTo>
                  <a:pt x="1795" y="71"/>
                </a:lnTo>
                <a:lnTo>
                  <a:pt x="1795" y="71"/>
                </a:lnTo>
                <a:lnTo>
                  <a:pt x="1796" y="69"/>
                </a:lnTo>
                <a:lnTo>
                  <a:pt x="1798" y="69"/>
                </a:lnTo>
                <a:lnTo>
                  <a:pt x="1799" y="69"/>
                </a:lnTo>
                <a:lnTo>
                  <a:pt x="1801" y="69"/>
                </a:lnTo>
                <a:lnTo>
                  <a:pt x="1798" y="71"/>
                </a:lnTo>
                <a:moveTo>
                  <a:pt x="1689" y="66"/>
                </a:moveTo>
                <a:lnTo>
                  <a:pt x="1689" y="68"/>
                </a:lnTo>
                <a:lnTo>
                  <a:pt x="1689" y="66"/>
                </a:lnTo>
                <a:lnTo>
                  <a:pt x="1691" y="66"/>
                </a:lnTo>
                <a:lnTo>
                  <a:pt x="1692" y="66"/>
                </a:lnTo>
                <a:lnTo>
                  <a:pt x="1694" y="65"/>
                </a:lnTo>
                <a:lnTo>
                  <a:pt x="1695" y="65"/>
                </a:lnTo>
                <a:lnTo>
                  <a:pt x="1695" y="66"/>
                </a:lnTo>
                <a:lnTo>
                  <a:pt x="1694" y="66"/>
                </a:lnTo>
                <a:lnTo>
                  <a:pt x="1692" y="66"/>
                </a:lnTo>
                <a:lnTo>
                  <a:pt x="1691" y="68"/>
                </a:lnTo>
                <a:lnTo>
                  <a:pt x="1692" y="68"/>
                </a:lnTo>
                <a:lnTo>
                  <a:pt x="1694" y="68"/>
                </a:lnTo>
                <a:lnTo>
                  <a:pt x="1695" y="68"/>
                </a:lnTo>
                <a:lnTo>
                  <a:pt x="1696" y="66"/>
                </a:lnTo>
                <a:lnTo>
                  <a:pt x="1698" y="66"/>
                </a:lnTo>
                <a:lnTo>
                  <a:pt x="1699" y="66"/>
                </a:lnTo>
                <a:lnTo>
                  <a:pt x="1699" y="65"/>
                </a:lnTo>
                <a:lnTo>
                  <a:pt x="1701" y="65"/>
                </a:lnTo>
                <a:lnTo>
                  <a:pt x="1702" y="65"/>
                </a:lnTo>
                <a:lnTo>
                  <a:pt x="1702" y="66"/>
                </a:lnTo>
                <a:lnTo>
                  <a:pt x="1704" y="66"/>
                </a:lnTo>
                <a:lnTo>
                  <a:pt x="1704" y="65"/>
                </a:lnTo>
                <a:lnTo>
                  <a:pt x="1705" y="63"/>
                </a:lnTo>
                <a:lnTo>
                  <a:pt x="1705" y="65"/>
                </a:lnTo>
                <a:lnTo>
                  <a:pt x="1707" y="65"/>
                </a:lnTo>
                <a:lnTo>
                  <a:pt x="1708" y="65"/>
                </a:lnTo>
                <a:lnTo>
                  <a:pt x="1708" y="63"/>
                </a:lnTo>
                <a:lnTo>
                  <a:pt x="1710" y="63"/>
                </a:lnTo>
                <a:lnTo>
                  <a:pt x="1711" y="63"/>
                </a:lnTo>
                <a:lnTo>
                  <a:pt x="1713" y="63"/>
                </a:lnTo>
                <a:lnTo>
                  <a:pt x="1714" y="63"/>
                </a:lnTo>
                <a:lnTo>
                  <a:pt x="1716" y="62"/>
                </a:lnTo>
                <a:lnTo>
                  <a:pt x="1717" y="62"/>
                </a:lnTo>
                <a:lnTo>
                  <a:pt x="1719" y="62"/>
                </a:lnTo>
                <a:lnTo>
                  <a:pt x="1717" y="63"/>
                </a:lnTo>
                <a:lnTo>
                  <a:pt x="1719" y="63"/>
                </a:lnTo>
                <a:lnTo>
                  <a:pt x="1720" y="63"/>
                </a:lnTo>
                <a:lnTo>
                  <a:pt x="1721" y="63"/>
                </a:lnTo>
                <a:lnTo>
                  <a:pt x="1723" y="63"/>
                </a:lnTo>
                <a:lnTo>
                  <a:pt x="1724" y="63"/>
                </a:lnTo>
                <a:lnTo>
                  <a:pt x="1724" y="62"/>
                </a:lnTo>
                <a:lnTo>
                  <a:pt x="1724" y="62"/>
                </a:lnTo>
                <a:lnTo>
                  <a:pt x="1726" y="62"/>
                </a:lnTo>
                <a:lnTo>
                  <a:pt x="1727" y="60"/>
                </a:lnTo>
                <a:lnTo>
                  <a:pt x="1729" y="60"/>
                </a:lnTo>
                <a:lnTo>
                  <a:pt x="1730" y="60"/>
                </a:lnTo>
                <a:lnTo>
                  <a:pt x="1732" y="60"/>
                </a:lnTo>
                <a:lnTo>
                  <a:pt x="1735" y="60"/>
                </a:lnTo>
                <a:lnTo>
                  <a:pt x="1736" y="60"/>
                </a:lnTo>
                <a:lnTo>
                  <a:pt x="1736" y="59"/>
                </a:lnTo>
                <a:lnTo>
                  <a:pt x="1738" y="59"/>
                </a:lnTo>
                <a:lnTo>
                  <a:pt x="1739" y="59"/>
                </a:lnTo>
                <a:lnTo>
                  <a:pt x="1741" y="59"/>
                </a:lnTo>
                <a:lnTo>
                  <a:pt x="1741" y="57"/>
                </a:lnTo>
                <a:lnTo>
                  <a:pt x="1742" y="57"/>
                </a:lnTo>
                <a:lnTo>
                  <a:pt x="1744" y="57"/>
                </a:lnTo>
                <a:lnTo>
                  <a:pt x="1745" y="57"/>
                </a:lnTo>
                <a:lnTo>
                  <a:pt x="1746" y="57"/>
                </a:lnTo>
                <a:lnTo>
                  <a:pt x="1746" y="56"/>
                </a:lnTo>
                <a:lnTo>
                  <a:pt x="1748" y="56"/>
                </a:lnTo>
                <a:lnTo>
                  <a:pt x="1748" y="55"/>
                </a:lnTo>
                <a:lnTo>
                  <a:pt x="1749" y="55"/>
                </a:lnTo>
                <a:lnTo>
                  <a:pt x="1751" y="55"/>
                </a:lnTo>
                <a:lnTo>
                  <a:pt x="1754" y="55"/>
                </a:lnTo>
                <a:lnTo>
                  <a:pt x="1755" y="55"/>
                </a:lnTo>
                <a:lnTo>
                  <a:pt x="1757" y="55"/>
                </a:lnTo>
                <a:lnTo>
                  <a:pt x="1757" y="53"/>
                </a:lnTo>
                <a:lnTo>
                  <a:pt x="1758" y="53"/>
                </a:lnTo>
                <a:lnTo>
                  <a:pt x="1760" y="53"/>
                </a:lnTo>
                <a:lnTo>
                  <a:pt x="1760" y="53"/>
                </a:lnTo>
                <a:lnTo>
                  <a:pt x="1758" y="53"/>
                </a:lnTo>
                <a:lnTo>
                  <a:pt x="1757" y="53"/>
                </a:lnTo>
                <a:lnTo>
                  <a:pt x="1755" y="53"/>
                </a:lnTo>
                <a:lnTo>
                  <a:pt x="1754" y="53"/>
                </a:lnTo>
                <a:lnTo>
                  <a:pt x="1754" y="53"/>
                </a:lnTo>
                <a:lnTo>
                  <a:pt x="1752" y="53"/>
                </a:lnTo>
                <a:lnTo>
                  <a:pt x="1751" y="53"/>
                </a:lnTo>
                <a:lnTo>
                  <a:pt x="1749" y="53"/>
                </a:lnTo>
                <a:lnTo>
                  <a:pt x="1748" y="53"/>
                </a:lnTo>
                <a:lnTo>
                  <a:pt x="1746" y="53"/>
                </a:lnTo>
                <a:lnTo>
                  <a:pt x="1745" y="53"/>
                </a:lnTo>
                <a:lnTo>
                  <a:pt x="1744" y="53"/>
                </a:lnTo>
                <a:lnTo>
                  <a:pt x="1742" y="53"/>
                </a:lnTo>
                <a:lnTo>
                  <a:pt x="1741" y="53"/>
                </a:lnTo>
                <a:lnTo>
                  <a:pt x="1739" y="53"/>
                </a:lnTo>
                <a:lnTo>
                  <a:pt x="1738" y="53"/>
                </a:lnTo>
                <a:lnTo>
                  <a:pt x="1736" y="55"/>
                </a:lnTo>
                <a:lnTo>
                  <a:pt x="1735" y="55"/>
                </a:lnTo>
                <a:lnTo>
                  <a:pt x="1733" y="55"/>
                </a:lnTo>
                <a:lnTo>
                  <a:pt x="1732" y="55"/>
                </a:lnTo>
                <a:lnTo>
                  <a:pt x="1730" y="55"/>
                </a:lnTo>
                <a:lnTo>
                  <a:pt x="1730" y="56"/>
                </a:lnTo>
                <a:lnTo>
                  <a:pt x="1729" y="56"/>
                </a:lnTo>
                <a:lnTo>
                  <a:pt x="1727" y="56"/>
                </a:lnTo>
                <a:lnTo>
                  <a:pt x="1726" y="56"/>
                </a:lnTo>
                <a:lnTo>
                  <a:pt x="1724" y="56"/>
                </a:lnTo>
                <a:lnTo>
                  <a:pt x="1724" y="57"/>
                </a:lnTo>
                <a:lnTo>
                  <a:pt x="1723" y="57"/>
                </a:lnTo>
                <a:lnTo>
                  <a:pt x="1721" y="57"/>
                </a:lnTo>
                <a:lnTo>
                  <a:pt x="1720" y="57"/>
                </a:lnTo>
                <a:lnTo>
                  <a:pt x="1719" y="57"/>
                </a:lnTo>
                <a:lnTo>
                  <a:pt x="1719" y="59"/>
                </a:lnTo>
                <a:lnTo>
                  <a:pt x="1717" y="59"/>
                </a:lnTo>
                <a:lnTo>
                  <a:pt x="1716" y="59"/>
                </a:lnTo>
                <a:lnTo>
                  <a:pt x="1714" y="59"/>
                </a:lnTo>
                <a:lnTo>
                  <a:pt x="1711" y="59"/>
                </a:lnTo>
                <a:lnTo>
                  <a:pt x="1710" y="60"/>
                </a:lnTo>
                <a:lnTo>
                  <a:pt x="1708" y="60"/>
                </a:lnTo>
                <a:lnTo>
                  <a:pt x="1707" y="60"/>
                </a:lnTo>
                <a:lnTo>
                  <a:pt x="1705" y="60"/>
                </a:lnTo>
                <a:lnTo>
                  <a:pt x="1704" y="60"/>
                </a:lnTo>
                <a:lnTo>
                  <a:pt x="1704" y="62"/>
                </a:lnTo>
                <a:lnTo>
                  <a:pt x="1702" y="62"/>
                </a:lnTo>
                <a:lnTo>
                  <a:pt x="1701" y="62"/>
                </a:lnTo>
                <a:lnTo>
                  <a:pt x="1699" y="62"/>
                </a:lnTo>
                <a:lnTo>
                  <a:pt x="1698" y="62"/>
                </a:lnTo>
                <a:lnTo>
                  <a:pt x="1695" y="62"/>
                </a:lnTo>
                <a:lnTo>
                  <a:pt x="1694" y="62"/>
                </a:lnTo>
                <a:lnTo>
                  <a:pt x="1694" y="63"/>
                </a:lnTo>
                <a:lnTo>
                  <a:pt x="1692" y="63"/>
                </a:lnTo>
                <a:lnTo>
                  <a:pt x="1691" y="63"/>
                </a:lnTo>
                <a:lnTo>
                  <a:pt x="1689" y="63"/>
                </a:lnTo>
                <a:lnTo>
                  <a:pt x="1689" y="63"/>
                </a:lnTo>
                <a:lnTo>
                  <a:pt x="1689" y="65"/>
                </a:lnTo>
                <a:lnTo>
                  <a:pt x="1688" y="65"/>
                </a:lnTo>
                <a:lnTo>
                  <a:pt x="1686" y="65"/>
                </a:lnTo>
                <a:lnTo>
                  <a:pt x="1686" y="66"/>
                </a:lnTo>
                <a:lnTo>
                  <a:pt x="1688" y="66"/>
                </a:lnTo>
                <a:lnTo>
                  <a:pt x="1689" y="66"/>
                </a:lnTo>
                <a:moveTo>
                  <a:pt x="1724" y="59"/>
                </a:moveTo>
                <a:lnTo>
                  <a:pt x="1724" y="59"/>
                </a:lnTo>
                <a:lnTo>
                  <a:pt x="1726" y="59"/>
                </a:lnTo>
                <a:lnTo>
                  <a:pt x="1726" y="60"/>
                </a:lnTo>
                <a:lnTo>
                  <a:pt x="1724" y="60"/>
                </a:lnTo>
                <a:lnTo>
                  <a:pt x="1724" y="60"/>
                </a:lnTo>
                <a:lnTo>
                  <a:pt x="1724" y="59"/>
                </a:lnTo>
                <a:moveTo>
                  <a:pt x="1720" y="60"/>
                </a:moveTo>
                <a:lnTo>
                  <a:pt x="1721" y="60"/>
                </a:lnTo>
                <a:lnTo>
                  <a:pt x="1723" y="60"/>
                </a:lnTo>
                <a:lnTo>
                  <a:pt x="1723" y="62"/>
                </a:lnTo>
                <a:lnTo>
                  <a:pt x="1721" y="62"/>
                </a:lnTo>
                <a:lnTo>
                  <a:pt x="1720" y="62"/>
                </a:lnTo>
                <a:lnTo>
                  <a:pt x="1720" y="60"/>
                </a:lnTo>
                <a:moveTo>
                  <a:pt x="1804" y="66"/>
                </a:moveTo>
                <a:lnTo>
                  <a:pt x="1805" y="66"/>
                </a:lnTo>
                <a:lnTo>
                  <a:pt x="1802" y="68"/>
                </a:lnTo>
                <a:lnTo>
                  <a:pt x="1802" y="66"/>
                </a:lnTo>
                <a:lnTo>
                  <a:pt x="1804" y="65"/>
                </a:lnTo>
                <a:lnTo>
                  <a:pt x="1804" y="66"/>
                </a:lnTo>
                <a:moveTo>
                  <a:pt x="2799" y="53"/>
                </a:moveTo>
                <a:lnTo>
                  <a:pt x="2801" y="53"/>
                </a:lnTo>
                <a:lnTo>
                  <a:pt x="2802" y="53"/>
                </a:lnTo>
                <a:lnTo>
                  <a:pt x="2802" y="55"/>
                </a:lnTo>
                <a:lnTo>
                  <a:pt x="2802" y="56"/>
                </a:lnTo>
                <a:lnTo>
                  <a:pt x="2801" y="56"/>
                </a:lnTo>
                <a:lnTo>
                  <a:pt x="2801" y="55"/>
                </a:lnTo>
                <a:lnTo>
                  <a:pt x="2799" y="55"/>
                </a:lnTo>
                <a:lnTo>
                  <a:pt x="2799" y="53"/>
                </a:lnTo>
                <a:moveTo>
                  <a:pt x="1808" y="55"/>
                </a:moveTo>
                <a:lnTo>
                  <a:pt x="1807" y="56"/>
                </a:lnTo>
                <a:lnTo>
                  <a:pt x="1807" y="55"/>
                </a:lnTo>
                <a:lnTo>
                  <a:pt x="1808" y="55"/>
                </a:lnTo>
                <a:moveTo>
                  <a:pt x="1814" y="53"/>
                </a:moveTo>
                <a:lnTo>
                  <a:pt x="1816" y="53"/>
                </a:lnTo>
                <a:lnTo>
                  <a:pt x="1816" y="53"/>
                </a:lnTo>
                <a:lnTo>
                  <a:pt x="1814" y="53"/>
                </a:lnTo>
                <a:moveTo>
                  <a:pt x="1810" y="55"/>
                </a:moveTo>
                <a:lnTo>
                  <a:pt x="1808" y="55"/>
                </a:lnTo>
                <a:lnTo>
                  <a:pt x="1808" y="53"/>
                </a:lnTo>
                <a:lnTo>
                  <a:pt x="1810" y="53"/>
                </a:lnTo>
                <a:lnTo>
                  <a:pt x="1811" y="53"/>
                </a:lnTo>
                <a:lnTo>
                  <a:pt x="1811" y="53"/>
                </a:lnTo>
                <a:lnTo>
                  <a:pt x="1813" y="53"/>
                </a:lnTo>
                <a:lnTo>
                  <a:pt x="1814" y="53"/>
                </a:lnTo>
                <a:lnTo>
                  <a:pt x="1814" y="53"/>
                </a:lnTo>
                <a:lnTo>
                  <a:pt x="1813" y="55"/>
                </a:lnTo>
                <a:lnTo>
                  <a:pt x="1811" y="55"/>
                </a:lnTo>
                <a:lnTo>
                  <a:pt x="1810" y="55"/>
                </a:lnTo>
                <a:moveTo>
                  <a:pt x="1816" y="53"/>
                </a:moveTo>
                <a:lnTo>
                  <a:pt x="1814" y="53"/>
                </a:lnTo>
                <a:lnTo>
                  <a:pt x="1814" y="52"/>
                </a:lnTo>
                <a:lnTo>
                  <a:pt x="1816" y="52"/>
                </a:lnTo>
                <a:lnTo>
                  <a:pt x="1817" y="52"/>
                </a:lnTo>
                <a:lnTo>
                  <a:pt x="1817" y="50"/>
                </a:lnTo>
                <a:lnTo>
                  <a:pt x="1819" y="50"/>
                </a:lnTo>
                <a:lnTo>
                  <a:pt x="1820" y="50"/>
                </a:lnTo>
                <a:lnTo>
                  <a:pt x="1819" y="52"/>
                </a:lnTo>
                <a:lnTo>
                  <a:pt x="1817" y="53"/>
                </a:lnTo>
                <a:lnTo>
                  <a:pt x="1816" y="53"/>
                </a:lnTo>
                <a:moveTo>
                  <a:pt x="2445" y="43"/>
                </a:moveTo>
                <a:lnTo>
                  <a:pt x="2446" y="41"/>
                </a:lnTo>
                <a:lnTo>
                  <a:pt x="2446" y="43"/>
                </a:lnTo>
                <a:lnTo>
                  <a:pt x="2448" y="43"/>
                </a:lnTo>
                <a:lnTo>
                  <a:pt x="2449" y="43"/>
                </a:lnTo>
                <a:lnTo>
                  <a:pt x="2451" y="43"/>
                </a:lnTo>
                <a:lnTo>
                  <a:pt x="2451" y="44"/>
                </a:lnTo>
                <a:lnTo>
                  <a:pt x="2452" y="44"/>
                </a:lnTo>
                <a:lnTo>
                  <a:pt x="2452" y="46"/>
                </a:lnTo>
                <a:lnTo>
                  <a:pt x="2454" y="46"/>
                </a:lnTo>
                <a:lnTo>
                  <a:pt x="2457" y="46"/>
                </a:lnTo>
                <a:lnTo>
                  <a:pt x="2458" y="46"/>
                </a:lnTo>
                <a:lnTo>
                  <a:pt x="2460" y="46"/>
                </a:lnTo>
                <a:lnTo>
                  <a:pt x="2460" y="47"/>
                </a:lnTo>
                <a:lnTo>
                  <a:pt x="2458" y="47"/>
                </a:lnTo>
                <a:lnTo>
                  <a:pt x="2458" y="49"/>
                </a:lnTo>
                <a:lnTo>
                  <a:pt x="2460" y="49"/>
                </a:lnTo>
                <a:lnTo>
                  <a:pt x="2461" y="49"/>
                </a:lnTo>
                <a:lnTo>
                  <a:pt x="2463" y="49"/>
                </a:lnTo>
                <a:lnTo>
                  <a:pt x="2464" y="50"/>
                </a:lnTo>
                <a:lnTo>
                  <a:pt x="2464" y="49"/>
                </a:lnTo>
                <a:lnTo>
                  <a:pt x="2466" y="49"/>
                </a:lnTo>
                <a:lnTo>
                  <a:pt x="2467" y="50"/>
                </a:lnTo>
                <a:lnTo>
                  <a:pt x="2466" y="52"/>
                </a:lnTo>
                <a:lnTo>
                  <a:pt x="2466" y="53"/>
                </a:lnTo>
                <a:lnTo>
                  <a:pt x="2464" y="53"/>
                </a:lnTo>
                <a:lnTo>
                  <a:pt x="2464" y="53"/>
                </a:lnTo>
                <a:lnTo>
                  <a:pt x="2464" y="55"/>
                </a:lnTo>
                <a:lnTo>
                  <a:pt x="2463" y="55"/>
                </a:lnTo>
                <a:lnTo>
                  <a:pt x="2461" y="55"/>
                </a:lnTo>
                <a:lnTo>
                  <a:pt x="2460" y="55"/>
                </a:lnTo>
                <a:lnTo>
                  <a:pt x="2460" y="53"/>
                </a:lnTo>
                <a:lnTo>
                  <a:pt x="2458" y="53"/>
                </a:lnTo>
                <a:lnTo>
                  <a:pt x="2458" y="53"/>
                </a:lnTo>
                <a:lnTo>
                  <a:pt x="2460" y="53"/>
                </a:lnTo>
                <a:lnTo>
                  <a:pt x="2458" y="52"/>
                </a:lnTo>
                <a:lnTo>
                  <a:pt x="2457" y="53"/>
                </a:lnTo>
                <a:lnTo>
                  <a:pt x="2455" y="53"/>
                </a:lnTo>
                <a:lnTo>
                  <a:pt x="2452" y="53"/>
                </a:lnTo>
                <a:lnTo>
                  <a:pt x="2451" y="53"/>
                </a:lnTo>
                <a:lnTo>
                  <a:pt x="2449" y="53"/>
                </a:lnTo>
                <a:lnTo>
                  <a:pt x="2449" y="52"/>
                </a:lnTo>
                <a:lnTo>
                  <a:pt x="2451" y="52"/>
                </a:lnTo>
                <a:lnTo>
                  <a:pt x="2451" y="50"/>
                </a:lnTo>
                <a:lnTo>
                  <a:pt x="2452" y="50"/>
                </a:lnTo>
                <a:lnTo>
                  <a:pt x="2452" y="49"/>
                </a:lnTo>
                <a:lnTo>
                  <a:pt x="2451" y="49"/>
                </a:lnTo>
                <a:lnTo>
                  <a:pt x="2449" y="49"/>
                </a:lnTo>
                <a:lnTo>
                  <a:pt x="2446" y="47"/>
                </a:lnTo>
                <a:lnTo>
                  <a:pt x="2449" y="46"/>
                </a:lnTo>
                <a:lnTo>
                  <a:pt x="2446" y="46"/>
                </a:lnTo>
                <a:lnTo>
                  <a:pt x="2445" y="46"/>
                </a:lnTo>
                <a:lnTo>
                  <a:pt x="2444" y="46"/>
                </a:lnTo>
                <a:lnTo>
                  <a:pt x="2444" y="44"/>
                </a:lnTo>
                <a:lnTo>
                  <a:pt x="2442" y="44"/>
                </a:lnTo>
                <a:lnTo>
                  <a:pt x="2441" y="43"/>
                </a:lnTo>
                <a:lnTo>
                  <a:pt x="2442" y="43"/>
                </a:lnTo>
                <a:lnTo>
                  <a:pt x="2444" y="43"/>
                </a:lnTo>
                <a:lnTo>
                  <a:pt x="2445" y="43"/>
                </a:lnTo>
                <a:moveTo>
                  <a:pt x="1785" y="49"/>
                </a:moveTo>
                <a:lnTo>
                  <a:pt x="1783" y="49"/>
                </a:lnTo>
                <a:lnTo>
                  <a:pt x="1785" y="47"/>
                </a:lnTo>
                <a:lnTo>
                  <a:pt x="1786" y="47"/>
                </a:lnTo>
                <a:lnTo>
                  <a:pt x="1786" y="49"/>
                </a:lnTo>
                <a:lnTo>
                  <a:pt x="1785" y="49"/>
                </a:lnTo>
                <a:moveTo>
                  <a:pt x="1782" y="52"/>
                </a:moveTo>
                <a:lnTo>
                  <a:pt x="1782" y="50"/>
                </a:lnTo>
                <a:lnTo>
                  <a:pt x="1780" y="50"/>
                </a:lnTo>
                <a:lnTo>
                  <a:pt x="1776" y="52"/>
                </a:lnTo>
                <a:lnTo>
                  <a:pt x="1776" y="50"/>
                </a:lnTo>
                <a:lnTo>
                  <a:pt x="1777" y="50"/>
                </a:lnTo>
                <a:lnTo>
                  <a:pt x="1779" y="49"/>
                </a:lnTo>
                <a:lnTo>
                  <a:pt x="1780" y="49"/>
                </a:lnTo>
                <a:lnTo>
                  <a:pt x="1782" y="49"/>
                </a:lnTo>
                <a:lnTo>
                  <a:pt x="1783" y="49"/>
                </a:lnTo>
                <a:lnTo>
                  <a:pt x="1783" y="50"/>
                </a:lnTo>
                <a:lnTo>
                  <a:pt x="1785" y="50"/>
                </a:lnTo>
                <a:lnTo>
                  <a:pt x="1786" y="50"/>
                </a:lnTo>
                <a:lnTo>
                  <a:pt x="1788" y="49"/>
                </a:lnTo>
                <a:lnTo>
                  <a:pt x="1789" y="49"/>
                </a:lnTo>
                <a:lnTo>
                  <a:pt x="1791" y="49"/>
                </a:lnTo>
                <a:lnTo>
                  <a:pt x="1794" y="49"/>
                </a:lnTo>
                <a:lnTo>
                  <a:pt x="1795" y="49"/>
                </a:lnTo>
                <a:lnTo>
                  <a:pt x="1795" y="49"/>
                </a:lnTo>
                <a:lnTo>
                  <a:pt x="1795" y="47"/>
                </a:lnTo>
                <a:lnTo>
                  <a:pt x="1796" y="47"/>
                </a:lnTo>
                <a:lnTo>
                  <a:pt x="1798" y="47"/>
                </a:lnTo>
                <a:lnTo>
                  <a:pt x="1799" y="47"/>
                </a:lnTo>
                <a:lnTo>
                  <a:pt x="1801" y="47"/>
                </a:lnTo>
                <a:lnTo>
                  <a:pt x="1802" y="47"/>
                </a:lnTo>
                <a:lnTo>
                  <a:pt x="1804" y="47"/>
                </a:lnTo>
                <a:lnTo>
                  <a:pt x="1805" y="47"/>
                </a:lnTo>
                <a:lnTo>
                  <a:pt x="1807" y="47"/>
                </a:lnTo>
                <a:lnTo>
                  <a:pt x="1808" y="47"/>
                </a:lnTo>
                <a:lnTo>
                  <a:pt x="1807" y="49"/>
                </a:lnTo>
                <a:lnTo>
                  <a:pt x="1805" y="49"/>
                </a:lnTo>
                <a:lnTo>
                  <a:pt x="1804" y="49"/>
                </a:lnTo>
                <a:lnTo>
                  <a:pt x="1802" y="49"/>
                </a:lnTo>
                <a:lnTo>
                  <a:pt x="1801" y="49"/>
                </a:lnTo>
                <a:lnTo>
                  <a:pt x="1799" y="49"/>
                </a:lnTo>
                <a:lnTo>
                  <a:pt x="1796" y="49"/>
                </a:lnTo>
                <a:lnTo>
                  <a:pt x="1796" y="50"/>
                </a:lnTo>
                <a:lnTo>
                  <a:pt x="1796" y="52"/>
                </a:lnTo>
                <a:lnTo>
                  <a:pt x="1795" y="52"/>
                </a:lnTo>
                <a:lnTo>
                  <a:pt x="1795" y="52"/>
                </a:lnTo>
                <a:lnTo>
                  <a:pt x="1794" y="52"/>
                </a:lnTo>
                <a:lnTo>
                  <a:pt x="1794" y="53"/>
                </a:lnTo>
                <a:lnTo>
                  <a:pt x="1792" y="53"/>
                </a:lnTo>
                <a:lnTo>
                  <a:pt x="1791" y="53"/>
                </a:lnTo>
                <a:lnTo>
                  <a:pt x="1788" y="53"/>
                </a:lnTo>
                <a:lnTo>
                  <a:pt x="1786" y="53"/>
                </a:lnTo>
                <a:lnTo>
                  <a:pt x="1785" y="53"/>
                </a:lnTo>
                <a:lnTo>
                  <a:pt x="1785" y="53"/>
                </a:lnTo>
                <a:lnTo>
                  <a:pt x="1783" y="53"/>
                </a:lnTo>
                <a:lnTo>
                  <a:pt x="1782" y="53"/>
                </a:lnTo>
                <a:lnTo>
                  <a:pt x="1777" y="53"/>
                </a:lnTo>
                <a:lnTo>
                  <a:pt x="1776" y="53"/>
                </a:lnTo>
                <a:lnTo>
                  <a:pt x="1777" y="53"/>
                </a:lnTo>
                <a:lnTo>
                  <a:pt x="1777" y="52"/>
                </a:lnTo>
                <a:lnTo>
                  <a:pt x="1779" y="52"/>
                </a:lnTo>
                <a:lnTo>
                  <a:pt x="1780" y="52"/>
                </a:lnTo>
                <a:lnTo>
                  <a:pt x="1782" y="52"/>
                </a:lnTo>
                <a:moveTo>
                  <a:pt x="1876" y="43"/>
                </a:moveTo>
                <a:lnTo>
                  <a:pt x="1877" y="43"/>
                </a:lnTo>
                <a:lnTo>
                  <a:pt x="1879" y="43"/>
                </a:lnTo>
                <a:lnTo>
                  <a:pt x="1880" y="41"/>
                </a:lnTo>
                <a:lnTo>
                  <a:pt x="1882" y="41"/>
                </a:lnTo>
                <a:lnTo>
                  <a:pt x="1883" y="41"/>
                </a:lnTo>
                <a:lnTo>
                  <a:pt x="1885" y="40"/>
                </a:lnTo>
                <a:lnTo>
                  <a:pt x="1886" y="40"/>
                </a:lnTo>
                <a:lnTo>
                  <a:pt x="1888" y="40"/>
                </a:lnTo>
                <a:lnTo>
                  <a:pt x="1888" y="41"/>
                </a:lnTo>
                <a:lnTo>
                  <a:pt x="1889" y="41"/>
                </a:lnTo>
                <a:lnTo>
                  <a:pt x="1889" y="43"/>
                </a:lnTo>
                <a:lnTo>
                  <a:pt x="1891" y="43"/>
                </a:lnTo>
                <a:lnTo>
                  <a:pt x="1891" y="44"/>
                </a:lnTo>
                <a:lnTo>
                  <a:pt x="1889" y="44"/>
                </a:lnTo>
                <a:lnTo>
                  <a:pt x="1883" y="46"/>
                </a:lnTo>
                <a:lnTo>
                  <a:pt x="1883" y="47"/>
                </a:lnTo>
                <a:lnTo>
                  <a:pt x="1882" y="47"/>
                </a:lnTo>
                <a:lnTo>
                  <a:pt x="1880" y="47"/>
                </a:lnTo>
                <a:lnTo>
                  <a:pt x="1879" y="49"/>
                </a:lnTo>
                <a:lnTo>
                  <a:pt x="1877" y="49"/>
                </a:lnTo>
                <a:lnTo>
                  <a:pt x="1876" y="49"/>
                </a:lnTo>
                <a:lnTo>
                  <a:pt x="1874" y="49"/>
                </a:lnTo>
                <a:lnTo>
                  <a:pt x="1873" y="49"/>
                </a:lnTo>
                <a:lnTo>
                  <a:pt x="1870" y="49"/>
                </a:lnTo>
                <a:lnTo>
                  <a:pt x="1869" y="50"/>
                </a:lnTo>
                <a:lnTo>
                  <a:pt x="1869" y="49"/>
                </a:lnTo>
                <a:lnTo>
                  <a:pt x="1867" y="49"/>
                </a:lnTo>
                <a:lnTo>
                  <a:pt x="1867" y="47"/>
                </a:lnTo>
                <a:lnTo>
                  <a:pt x="1867" y="47"/>
                </a:lnTo>
                <a:lnTo>
                  <a:pt x="1869" y="47"/>
                </a:lnTo>
                <a:lnTo>
                  <a:pt x="1870" y="47"/>
                </a:lnTo>
                <a:lnTo>
                  <a:pt x="1871" y="47"/>
                </a:lnTo>
                <a:lnTo>
                  <a:pt x="1873" y="47"/>
                </a:lnTo>
                <a:lnTo>
                  <a:pt x="1873" y="46"/>
                </a:lnTo>
                <a:lnTo>
                  <a:pt x="1871" y="46"/>
                </a:lnTo>
                <a:lnTo>
                  <a:pt x="1871" y="44"/>
                </a:lnTo>
                <a:lnTo>
                  <a:pt x="1873" y="44"/>
                </a:lnTo>
                <a:lnTo>
                  <a:pt x="1874" y="44"/>
                </a:lnTo>
                <a:lnTo>
                  <a:pt x="1874" y="43"/>
                </a:lnTo>
                <a:lnTo>
                  <a:pt x="1876" y="43"/>
                </a:lnTo>
                <a:moveTo>
                  <a:pt x="1867" y="49"/>
                </a:moveTo>
                <a:lnTo>
                  <a:pt x="1867" y="50"/>
                </a:lnTo>
                <a:lnTo>
                  <a:pt x="1867" y="50"/>
                </a:lnTo>
                <a:lnTo>
                  <a:pt x="1866" y="50"/>
                </a:lnTo>
                <a:lnTo>
                  <a:pt x="1867" y="49"/>
                </a:lnTo>
                <a:lnTo>
                  <a:pt x="1867" y="49"/>
                </a:lnTo>
                <a:moveTo>
                  <a:pt x="1954" y="239"/>
                </a:moveTo>
                <a:lnTo>
                  <a:pt x="1952" y="239"/>
                </a:lnTo>
                <a:moveTo>
                  <a:pt x="2120" y="13"/>
                </a:moveTo>
                <a:lnTo>
                  <a:pt x="2121" y="13"/>
                </a:lnTo>
                <a:lnTo>
                  <a:pt x="2121" y="15"/>
                </a:lnTo>
                <a:lnTo>
                  <a:pt x="2120" y="15"/>
                </a:lnTo>
                <a:lnTo>
                  <a:pt x="2120" y="16"/>
                </a:lnTo>
                <a:lnTo>
                  <a:pt x="2121" y="16"/>
                </a:lnTo>
                <a:lnTo>
                  <a:pt x="2121" y="18"/>
                </a:lnTo>
                <a:lnTo>
                  <a:pt x="2121" y="18"/>
                </a:lnTo>
                <a:lnTo>
                  <a:pt x="2120" y="18"/>
                </a:lnTo>
                <a:lnTo>
                  <a:pt x="2120" y="18"/>
                </a:lnTo>
                <a:lnTo>
                  <a:pt x="2120" y="16"/>
                </a:lnTo>
                <a:lnTo>
                  <a:pt x="2119" y="16"/>
                </a:lnTo>
                <a:lnTo>
                  <a:pt x="2119" y="15"/>
                </a:lnTo>
                <a:lnTo>
                  <a:pt x="2120" y="15"/>
                </a:lnTo>
                <a:lnTo>
                  <a:pt x="2120" y="13"/>
                </a:lnTo>
                <a:lnTo>
                  <a:pt x="2119" y="13"/>
                </a:lnTo>
                <a:lnTo>
                  <a:pt x="2117" y="13"/>
                </a:lnTo>
                <a:lnTo>
                  <a:pt x="2116" y="13"/>
                </a:lnTo>
                <a:lnTo>
                  <a:pt x="2114" y="13"/>
                </a:lnTo>
                <a:lnTo>
                  <a:pt x="2114" y="15"/>
                </a:lnTo>
                <a:lnTo>
                  <a:pt x="2111" y="15"/>
                </a:lnTo>
                <a:lnTo>
                  <a:pt x="2110" y="15"/>
                </a:lnTo>
                <a:lnTo>
                  <a:pt x="2108" y="15"/>
                </a:lnTo>
                <a:lnTo>
                  <a:pt x="2108" y="16"/>
                </a:lnTo>
                <a:lnTo>
                  <a:pt x="2107" y="16"/>
                </a:lnTo>
                <a:lnTo>
                  <a:pt x="2108" y="18"/>
                </a:lnTo>
                <a:lnTo>
                  <a:pt x="2107" y="18"/>
                </a:lnTo>
                <a:lnTo>
                  <a:pt x="2102" y="18"/>
                </a:lnTo>
                <a:lnTo>
                  <a:pt x="2102" y="18"/>
                </a:lnTo>
                <a:lnTo>
                  <a:pt x="2101" y="18"/>
                </a:lnTo>
                <a:lnTo>
                  <a:pt x="2101" y="19"/>
                </a:lnTo>
                <a:lnTo>
                  <a:pt x="2099" y="19"/>
                </a:lnTo>
                <a:lnTo>
                  <a:pt x="2098" y="19"/>
                </a:lnTo>
                <a:lnTo>
                  <a:pt x="2096" y="19"/>
                </a:lnTo>
                <a:lnTo>
                  <a:pt x="2095" y="18"/>
                </a:lnTo>
                <a:lnTo>
                  <a:pt x="2094" y="18"/>
                </a:lnTo>
                <a:lnTo>
                  <a:pt x="2092" y="18"/>
                </a:lnTo>
                <a:lnTo>
                  <a:pt x="2091" y="19"/>
                </a:lnTo>
                <a:lnTo>
                  <a:pt x="2089" y="19"/>
                </a:lnTo>
                <a:lnTo>
                  <a:pt x="2088" y="19"/>
                </a:lnTo>
                <a:lnTo>
                  <a:pt x="2086" y="19"/>
                </a:lnTo>
                <a:lnTo>
                  <a:pt x="2085" y="19"/>
                </a:lnTo>
                <a:lnTo>
                  <a:pt x="2083" y="19"/>
                </a:lnTo>
                <a:lnTo>
                  <a:pt x="2082" y="21"/>
                </a:lnTo>
                <a:lnTo>
                  <a:pt x="2080" y="21"/>
                </a:lnTo>
                <a:lnTo>
                  <a:pt x="2079" y="21"/>
                </a:lnTo>
                <a:lnTo>
                  <a:pt x="2079" y="21"/>
                </a:lnTo>
                <a:lnTo>
                  <a:pt x="2079" y="22"/>
                </a:lnTo>
                <a:lnTo>
                  <a:pt x="2077" y="22"/>
                </a:lnTo>
                <a:lnTo>
                  <a:pt x="2076" y="22"/>
                </a:lnTo>
                <a:lnTo>
                  <a:pt x="2074" y="22"/>
                </a:lnTo>
                <a:lnTo>
                  <a:pt x="2073" y="22"/>
                </a:lnTo>
                <a:lnTo>
                  <a:pt x="2073" y="24"/>
                </a:lnTo>
                <a:lnTo>
                  <a:pt x="2071" y="24"/>
                </a:lnTo>
                <a:lnTo>
                  <a:pt x="2070" y="24"/>
                </a:lnTo>
                <a:lnTo>
                  <a:pt x="2069" y="24"/>
                </a:lnTo>
                <a:lnTo>
                  <a:pt x="2067" y="24"/>
                </a:lnTo>
                <a:lnTo>
                  <a:pt x="2066" y="24"/>
                </a:lnTo>
                <a:lnTo>
                  <a:pt x="2064" y="24"/>
                </a:lnTo>
                <a:lnTo>
                  <a:pt x="2064" y="25"/>
                </a:lnTo>
                <a:lnTo>
                  <a:pt x="2063" y="25"/>
                </a:lnTo>
                <a:lnTo>
                  <a:pt x="2061" y="25"/>
                </a:lnTo>
                <a:lnTo>
                  <a:pt x="2060" y="25"/>
                </a:lnTo>
                <a:lnTo>
                  <a:pt x="2058" y="25"/>
                </a:lnTo>
                <a:lnTo>
                  <a:pt x="2058" y="27"/>
                </a:lnTo>
                <a:lnTo>
                  <a:pt x="2057" y="27"/>
                </a:lnTo>
                <a:lnTo>
                  <a:pt x="2055" y="27"/>
                </a:lnTo>
                <a:lnTo>
                  <a:pt x="2054" y="28"/>
                </a:lnTo>
                <a:lnTo>
                  <a:pt x="2055" y="28"/>
                </a:lnTo>
                <a:lnTo>
                  <a:pt x="2057" y="28"/>
                </a:lnTo>
                <a:lnTo>
                  <a:pt x="2058" y="28"/>
                </a:lnTo>
                <a:lnTo>
                  <a:pt x="2058" y="29"/>
                </a:lnTo>
                <a:lnTo>
                  <a:pt x="2061" y="28"/>
                </a:lnTo>
                <a:lnTo>
                  <a:pt x="2063" y="28"/>
                </a:lnTo>
                <a:lnTo>
                  <a:pt x="2064" y="28"/>
                </a:lnTo>
                <a:lnTo>
                  <a:pt x="2063" y="29"/>
                </a:lnTo>
                <a:lnTo>
                  <a:pt x="2061" y="29"/>
                </a:lnTo>
                <a:lnTo>
                  <a:pt x="2060" y="29"/>
                </a:lnTo>
                <a:lnTo>
                  <a:pt x="2060" y="31"/>
                </a:lnTo>
                <a:lnTo>
                  <a:pt x="2058" y="31"/>
                </a:lnTo>
                <a:lnTo>
                  <a:pt x="2057" y="31"/>
                </a:lnTo>
                <a:lnTo>
                  <a:pt x="2057" y="32"/>
                </a:lnTo>
                <a:lnTo>
                  <a:pt x="2055" y="32"/>
                </a:lnTo>
                <a:lnTo>
                  <a:pt x="2054" y="34"/>
                </a:lnTo>
                <a:lnTo>
                  <a:pt x="2052" y="34"/>
                </a:lnTo>
                <a:lnTo>
                  <a:pt x="2051" y="34"/>
                </a:lnTo>
                <a:lnTo>
                  <a:pt x="2049" y="35"/>
                </a:lnTo>
                <a:lnTo>
                  <a:pt x="2048" y="35"/>
                </a:lnTo>
                <a:lnTo>
                  <a:pt x="2046" y="35"/>
                </a:lnTo>
                <a:lnTo>
                  <a:pt x="2045" y="35"/>
                </a:lnTo>
                <a:lnTo>
                  <a:pt x="2044" y="37"/>
                </a:lnTo>
                <a:lnTo>
                  <a:pt x="2044" y="37"/>
                </a:lnTo>
                <a:lnTo>
                  <a:pt x="2042" y="37"/>
                </a:lnTo>
                <a:lnTo>
                  <a:pt x="2041" y="37"/>
                </a:lnTo>
                <a:lnTo>
                  <a:pt x="2039" y="37"/>
                </a:lnTo>
                <a:lnTo>
                  <a:pt x="2038" y="37"/>
                </a:lnTo>
                <a:lnTo>
                  <a:pt x="2036" y="37"/>
                </a:lnTo>
                <a:lnTo>
                  <a:pt x="2035" y="37"/>
                </a:lnTo>
                <a:lnTo>
                  <a:pt x="2033" y="37"/>
                </a:lnTo>
                <a:lnTo>
                  <a:pt x="2033" y="38"/>
                </a:lnTo>
                <a:lnTo>
                  <a:pt x="2032" y="38"/>
                </a:lnTo>
                <a:lnTo>
                  <a:pt x="2027" y="38"/>
                </a:lnTo>
                <a:lnTo>
                  <a:pt x="2024" y="38"/>
                </a:lnTo>
                <a:lnTo>
                  <a:pt x="2023" y="38"/>
                </a:lnTo>
                <a:lnTo>
                  <a:pt x="2023" y="40"/>
                </a:lnTo>
                <a:lnTo>
                  <a:pt x="2021" y="40"/>
                </a:lnTo>
                <a:lnTo>
                  <a:pt x="2020" y="40"/>
                </a:lnTo>
                <a:lnTo>
                  <a:pt x="2017" y="40"/>
                </a:lnTo>
                <a:lnTo>
                  <a:pt x="2016" y="41"/>
                </a:lnTo>
                <a:lnTo>
                  <a:pt x="2014" y="41"/>
                </a:lnTo>
                <a:lnTo>
                  <a:pt x="2013" y="41"/>
                </a:lnTo>
                <a:lnTo>
                  <a:pt x="2011" y="41"/>
                </a:lnTo>
                <a:lnTo>
                  <a:pt x="2010" y="41"/>
                </a:lnTo>
                <a:lnTo>
                  <a:pt x="2008" y="43"/>
                </a:lnTo>
                <a:lnTo>
                  <a:pt x="2008" y="43"/>
                </a:lnTo>
                <a:lnTo>
                  <a:pt x="2008" y="41"/>
                </a:lnTo>
                <a:lnTo>
                  <a:pt x="2007" y="41"/>
                </a:lnTo>
                <a:lnTo>
                  <a:pt x="2004" y="43"/>
                </a:lnTo>
                <a:lnTo>
                  <a:pt x="2001" y="43"/>
                </a:lnTo>
                <a:lnTo>
                  <a:pt x="1999" y="43"/>
                </a:lnTo>
                <a:lnTo>
                  <a:pt x="1998" y="44"/>
                </a:lnTo>
                <a:lnTo>
                  <a:pt x="1996" y="44"/>
                </a:lnTo>
                <a:lnTo>
                  <a:pt x="1995" y="44"/>
                </a:lnTo>
                <a:lnTo>
                  <a:pt x="1994" y="46"/>
                </a:lnTo>
                <a:lnTo>
                  <a:pt x="1992" y="46"/>
                </a:lnTo>
                <a:lnTo>
                  <a:pt x="1991" y="46"/>
                </a:lnTo>
                <a:lnTo>
                  <a:pt x="1991" y="47"/>
                </a:lnTo>
                <a:lnTo>
                  <a:pt x="1991" y="49"/>
                </a:lnTo>
                <a:lnTo>
                  <a:pt x="1992" y="49"/>
                </a:lnTo>
                <a:lnTo>
                  <a:pt x="1991" y="50"/>
                </a:lnTo>
                <a:lnTo>
                  <a:pt x="1992" y="50"/>
                </a:lnTo>
                <a:lnTo>
                  <a:pt x="1994" y="49"/>
                </a:lnTo>
                <a:lnTo>
                  <a:pt x="1994" y="50"/>
                </a:lnTo>
                <a:lnTo>
                  <a:pt x="1995" y="50"/>
                </a:lnTo>
                <a:lnTo>
                  <a:pt x="1996" y="50"/>
                </a:lnTo>
                <a:lnTo>
                  <a:pt x="1994" y="52"/>
                </a:lnTo>
                <a:lnTo>
                  <a:pt x="1992" y="52"/>
                </a:lnTo>
                <a:lnTo>
                  <a:pt x="1992" y="53"/>
                </a:lnTo>
                <a:lnTo>
                  <a:pt x="1994" y="53"/>
                </a:lnTo>
                <a:lnTo>
                  <a:pt x="1995" y="53"/>
                </a:lnTo>
                <a:lnTo>
                  <a:pt x="1996" y="53"/>
                </a:lnTo>
                <a:lnTo>
                  <a:pt x="1998" y="53"/>
                </a:lnTo>
                <a:lnTo>
                  <a:pt x="1999" y="53"/>
                </a:lnTo>
                <a:lnTo>
                  <a:pt x="2001" y="53"/>
                </a:lnTo>
                <a:lnTo>
                  <a:pt x="2002" y="52"/>
                </a:lnTo>
                <a:lnTo>
                  <a:pt x="2002" y="53"/>
                </a:lnTo>
                <a:lnTo>
                  <a:pt x="2004" y="53"/>
                </a:lnTo>
                <a:lnTo>
                  <a:pt x="2005" y="53"/>
                </a:lnTo>
                <a:lnTo>
                  <a:pt x="2008" y="52"/>
                </a:lnTo>
                <a:lnTo>
                  <a:pt x="2008" y="52"/>
                </a:lnTo>
                <a:lnTo>
                  <a:pt x="2010" y="52"/>
                </a:lnTo>
                <a:lnTo>
                  <a:pt x="2011" y="52"/>
                </a:lnTo>
                <a:lnTo>
                  <a:pt x="2013" y="52"/>
                </a:lnTo>
                <a:lnTo>
                  <a:pt x="2013" y="53"/>
                </a:lnTo>
                <a:lnTo>
                  <a:pt x="2011" y="53"/>
                </a:lnTo>
                <a:lnTo>
                  <a:pt x="2010" y="53"/>
                </a:lnTo>
                <a:lnTo>
                  <a:pt x="2008" y="53"/>
                </a:lnTo>
                <a:lnTo>
                  <a:pt x="2008" y="53"/>
                </a:lnTo>
                <a:lnTo>
                  <a:pt x="2008" y="53"/>
                </a:lnTo>
                <a:lnTo>
                  <a:pt x="2008" y="55"/>
                </a:lnTo>
                <a:lnTo>
                  <a:pt x="2007" y="53"/>
                </a:lnTo>
                <a:lnTo>
                  <a:pt x="2005" y="53"/>
                </a:lnTo>
                <a:lnTo>
                  <a:pt x="2004" y="53"/>
                </a:lnTo>
                <a:lnTo>
                  <a:pt x="2002" y="53"/>
                </a:lnTo>
                <a:lnTo>
                  <a:pt x="1999" y="53"/>
                </a:lnTo>
                <a:lnTo>
                  <a:pt x="1996" y="53"/>
                </a:lnTo>
                <a:lnTo>
                  <a:pt x="1994" y="53"/>
                </a:lnTo>
                <a:lnTo>
                  <a:pt x="1994" y="55"/>
                </a:lnTo>
                <a:lnTo>
                  <a:pt x="1992" y="55"/>
                </a:lnTo>
                <a:lnTo>
                  <a:pt x="1991" y="55"/>
                </a:lnTo>
                <a:lnTo>
                  <a:pt x="1989" y="55"/>
                </a:lnTo>
                <a:lnTo>
                  <a:pt x="1988" y="55"/>
                </a:lnTo>
                <a:lnTo>
                  <a:pt x="1985" y="55"/>
                </a:lnTo>
                <a:lnTo>
                  <a:pt x="1982" y="55"/>
                </a:lnTo>
                <a:lnTo>
                  <a:pt x="1980" y="55"/>
                </a:lnTo>
                <a:lnTo>
                  <a:pt x="1979" y="55"/>
                </a:lnTo>
                <a:lnTo>
                  <a:pt x="1979" y="56"/>
                </a:lnTo>
                <a:lnTo>
                  <a:pt x="1977" y="56"/>
                </a:lnTo>
                <a:lnTo>
                  <a:pt x="1976" y="56"/>
                </a:lnTo>
                <a:lnTo>
                  <a:pt x="1976" y="57"/>
                </a:lnTo>
                <a:lnTo>
                  <a:pt x="1976" y="59"/>
                </a:lnTo>
                <a:lnTo>
                  <a:pt x="1977" y="59"/>
                </a:lnTo>
                <a:lnTo>
                  <a:pt x="1980" y="57"/>
                </a:lnTo>
                <a:lnTo>
                  <a:pt x="1980" y="59"/>
                </a:lnTo>
                <a:lnTo>
                  <a:pt x="1982" y="59"/>
                </a:lnTo>
                <a:lnTo>
                  <a:pt x="1983" y="60"/>
                </a:lnTo>
                <a:lnTo>
                  <a:pt x="1982" y="60"/>
                </a:lnTo>
                <a:lnTo>
                  <a:pt x="1980" y="62"/>
                </a:lnTo>
                <a:lnTo>
                  <a:pt x="1979" y="62"/>
                </a:lnTo>
                <a:lnTo>
                  <a:pt x="1977" y="62"/>
                </a:lnTo>
                <a:lnTo>
                  <a:pt x="1976" y="62"/>
                </a:lnTo>
                <a:lnTo>
                  <a:pt x="1974" y="62"/>
                </a:lnTo>
                <a:lnTo>
                  <a:pt x="1974" y="63"/>
                </a:lnTo>
                <a:lnTo>
                  <a:pt x="1976" y="63"/>
                </a:lnTo>
                <a:lnTo>
                  <a:pt x="1976" y="65"/>
                </a:lnTo>
                <a:lnTo>
                  <a:pt x="1976" y="66"/>
                </a:lnTo>
                <a:lnTo>
                  <a:pt x="1977" y="66"/>
                </a:lnTo>
                <a:lnTo>
                  <a:pt x="1979" y="66"/>
                </a:lnTo>
                <a:lnTo>
                  <a:pt x="1980" y="66"/>
                </a:lnTo>
                <a:lnTo>
                  <a:pt x="1982" y="66"/>
                </a:lnTo>
                <a:lnTo>
                  <a:pt x="1983" y="68"/>
                </a:lnTo>
                <a:lnTo>
                  <a:pt x="1985" y="68"/>
                </a:lnTo>
                <a:lnTo>
                  <a:pt x="1985" y="66"/>
                </a:lnTo>
                <a:lnTo>
                  <a:pt x="1983" y="66"/>
                </a:lnTo>
                <a:lnTo>
                  <a:pt x="1985" y="65"/>
                </a:lnTo>
                <a:lnTo>
                  <a:pt x="1986" y="63"/>
                </a:lnTo>
                <a:lnTo>
                  <a:pt x="1988" y="63"/>
                </a:lnTo>
                <a:lnTo>
                  <a:pt x="1988" y="65"/>
                </a:lnTo>
                <a:lnTo>
                  <a:pt x="1989" y="65"/>
                </a:lnTo>
                <a:lnTo>
                  <a:pt x="1991" y="65"/>
                </a:lnTo>
                <a:lnTo>
                  <a:pt x="1991" y="63"/>
                </a:lnTo>
                <a:lnTo>
                  <a:pt x="1992" y="63"/>
                </a:lnTo>
                <a:lnTo>
                  <a:pt x="1994" y="63"/>
                </a:lnTo>
                <a:lnTo>
                  <a:pt x="1995" y="63"/>
                </a:lnTo>
                <a:lnTo>
                  <a:pt x="1995" y="65"/>
                </a:lnTo>
                <a:lnTo>
                  <a:pt x="1996" y="65"/>
                </a:lnTo>
                <a:lnTo>
                  <a:pt x="1998" y="65"/>
                </a:lnTo>
                <a:lnTo>
                  <a:pt x="1999" y="65"/>
                </a:lnTo>
                <a:lnTo>
                  <a:pt x="2001" y="65"/>
                </a:lnTo>
                <a:lnTo>
                  <a:pt x="2001" y="63"/>
                </a:lnTo>
                <a:lnTo>
                  <a:pt x="2002" y="63"/>
                </a:lnTo>
                <a:lnTo>
                  <a:pt x="2001" y="65"/>
                </a:lnTo>
                <a:lnTo>
                  <a:pt x="2002" y="65"/>
                </a:lnTo>
                <a:lnTo>
                  <a:pt x="2004" y="65"/>
                </a:lnTo>
                <a:lnTo>
                  <a:pt x="2005" y="65"/>
                </a:lnTo>
                <a:lnTo>
                  <a:pt x="2005" y="63"/>
                </a:lnTo>
                <a:lnTo>
                  <a:pt x="2007" y="63"/>
                </a:lnTo>
                <a:lnTo>
                  <a:pt x="2008" y="63"/>
                </a:lnTo>
                <a:lnTo>
                  <a:pt x="2008" y="63"/>
                </a:lnTo>
                <a:lnTo>
                  <a:pt x="2010" y="63"/>
                </a:lnTo>
                <a:lnTo>
                  <a:pt x="2011" y="65"/>
                </a:lnTo>
                <a:lnTo>
                  <a:pt x="2011" y="63"/>
                </a:lnTo>
                <a:lnTo>
                  <a:pt x="2013" y="63"/>
                </a:lnTo>
                <a:lnTo>
                  <a:pt x="2011" y="65"/>
                </a:lnTo>
                <a:lnTo>
                  <a:pt x="2013" y="65"/>
                </a:lnTo>
                <a:lnTo>
                  <a:pt x="2014" y="65"/>
                </a:lnTo>
                <a:lnTo>
                  <a:pt x="2016" y="65"/>
                </a:lnTo>
                <a:lnTo>
                  <a:pt x="2017" y="65"/>
                </a:lnTo>
                <a:lnTo>
                  <a:pt x="2017" y="66"/>
                </a:lnTo>
                <a:lnTo>
                  <a:pt x="2019" y="66"/>
                </a:lnTo>
                <a:lnTo>
                  <a:pt x="2020" y="66"/>
                </a:lnTo>
                <a:lnTo>
                  <a:pt x="2019" y="68"/>
                </a:lnTo>
                <a:lnTo>
                  <a:pt x="2019" y="69"/>
                </a:lnTo>
                <a:lnTo>
                  <a:pt x="2020" y="68"/>
                </a:lnTo>
                <a:lnTo>
                  <a:pt x="2021" y="66"/>
                </a:lnTo>
                <a:lnTo>
                  <a:pt x="2021" y="68"/>
                </a:lnTo>
                <a:lnTo>
                  <a:pt x="2021" y="69"/>
                </a:lnTo>
                <a:lnTo>
                  <a:pt x="2023" y="69"/>
                </a:lnTo>
                <a:lnTo>
                  <a:pt x="2023" y="71"/>
                </a:lnTo>
                <a:lnTo>
                  <a:pt x="2023" y="72"/>
                </a:lnTo>
                <a:lnTo>
                  <a:pt x="2021" y="72"/>
                </a:lnTo>
                <a:lnTo>
                  <a:pt x="2020" y="74"/>
                </a:lnTo>
                <a:lnTo>
                  <a:pt x="2020" y="72"/>
                </a:lnTo>
                <a:lnTo>
                  <a:pt x="2019" y="74"/>
                </a:lnTo>
                <a:lnTo>
                  <a:pt x="2019" y="75"/>
                </a:lnTo>
                <a:lnTo>
                  <a:pt x="2017" y="77"/>
                </a:lnTo>
                <a:lnTo>
                  <a:pt x="2019" y="77"/>
                </a:lnTo>
                <a:lnTo>
                  <a:pt x="2020" y="78"/>
                </a:lnTo>
                <a:lnTo>
                  <a:pt x="2021" y="78"/>
                </a:lnTo>
                <a:lnTo>
                  <a:pt x="2021" y="80"/>
                </a:lnTo>
                <a:lnTo>
                  <a:pt x="2020" y="80"/>
                </a:lnTo>
                <a:lnTo>
                  <a:pt x="2019" y="80"/>
                </a:lnTo>
                <a:lnTo>
                  <a:pt x="2019" y="81"/>
                </a:lnTo>
                <a:lnTo>
                  <a:pt x="2020" y="81"/>
                </a:lnTo>
                <a:lnTo>
                  <a:pt x="2021" y="81"/>
                </a:lnTo>
                <a:lnTo>
                  <a:pt x="2020" y="82"/>
                </a:lnTo>
                <a:lnTo>
                  <a:pt x="2019" y="82"/>
                </a:lnTo>
                <a:lnTo>
                  <a:pt x="2019" y="81"/>
                </a:lnTo>
                <a:lnTo>
                  <a:pt x="2017" y="81"/>
                </a:lnTo>
                <a:lnTo>
                  <a:pt x="2017" y="82"/>
                </a:lnTo>
                <a:lnTo>
                  <a:pt x="2019" y="84"/>
                </a:lnTo>
                <a:lnTo>
                  <a:pt x="2017" y="84"/>
                </a:lnTo>
                <a:lnTo>
                  <a:pt x="2017" y="85"/>
                </a:lnTo>
                <a:lnTo>
                  <a:pt x="2016" y="85"/>
                </a:lnTo>
                <a:lnTo>
                  <a:pt x="2014" y="87"/>
                </a:lnTo>
                <a:lnTo>
                  <a:pt x="2014" y="88"/>
                </a:lnTo>
                <a:lnTo>
                  <a:pt x="2016" y="88"/>
                </a:lnTo>
                <a:lnTo>
                  <a:pt x="2016" y="88"/>
                </a:lnTo>
                <a:lnTo>
                  <a:pt x="2014" y="88"/>
                </a:lnTo>
                <a:lnTo>
                  <a:pt x="2013" y="88"/>
                </a:lnTo>
                <a:lnTo>
                  <a:pt x="2013" y="90"/>
                </a:lnTo>
                <a:lnTo>
                  <a:pt x="2011" y="88"/>
                </a:lnTo>
                <a:lnTo>
                  <a:pt x="2011" y="90"/>
                </a:lnTo>
                <a:lnTo>
                  <a:pt x="2010" y="91"/>
                </a:lnTo>
                <a:lnTo>
                  <a:pt x="2011" y="91"/>
                </a:lnTo>
                <a:lnTo>
                  <a:pt x="2013" y="93"/>
                </a:lnTo>
                <a:lnTo>
                  <a:pt x="2011" y="93"/>
                </a:lnTo>
                <a:lnTo>
                  <a:pt x="2010" y="93"/>
                </a:lnTo>
                <a:lnTo>
                  <a:pt x="2010" y="94"/>
                </a:lnTo>
                <a:lnTo>
                  <a:pt x="2008" y="96"/>
                </a:lnTo>
                <a:lnTo>
                  <a:pt x="2008" y="97"/>
                </a:lnTo>
                <a:lnTo>
                  <a:pt x="2008" y="99"/>
                </a:lnTo>
                <a:lnTo>
                  <a:pt x="2008" y="100"/>
                </a:lnTo>
                <a:lnTo>
                  <a:pt x="2008" y="100"/>
                </a:lnTo>
                <a:lnTo>
                  <a:pt x="2008" y="99"/>
                </a:lnTo>
                <a:lnTo>
                  <a:pt x="2007" y="99"/>
                </a:lnTo>
                <a:lnTo>
                  <a:pt x="2007" y="100"/>
                </a:lnTo>
                <a:lnTo>
                  <a:pt x="2005" y="100"/>
                </a:lnTo>
                <a:lnTo>
                  <a:pt x="2005" y="102"/>
                </a:lnTo>
                <a:lnTo>
                  <a:pt x="2004" y="102"/>
                </a:lnTo>
                <a:lnTo>
                  <a:pt x="2004" y="103"/>
                </a:lnTo>
                <a:lnTo>
                  <a:pt x="2002" y="103"/>
                </a:lnTo>
                <a:lnTo>
                  <a:pt x="2001" y="103"/>
                </a:lnTo>
                <a:lnTo>
                  <a:pt x="2002" y="105"/>
                </a:lnTo>
                <a:lnTo>
                  <a:pt x="2001" y="105"/>
                </a:lnTo>
                <a:lnTo>
                  <a:pt x="1999" y="105"/>
                </a:lnTo>
                <a:lnTo>
                  <a:pt x="2001" y="106"/>
                </a:lnTo>
                <a:lnTo>
                  <a:pt x="1998" y="106"/>
                </a:lnTo>
                <a:lnTo>
                  <a:pt x="1998" y="105"/>
                </a:lnTo>
                <a:lnTo>
                  <a:pt x="1996" y="105"/>
                </a:lnTo>
                <a:lnTo>
                  <a:pt x="1995" y="106"/>
                </a:lnTo>
                <a:lnTo>
                  <a:pt x="1996" y="106"/>
                </a:lnTo>
                <a:lnTo>
                  <a:pt x="1995" y="108"/>
                </a:lnTo>
                <a:lnTo>
                  <a:pt x="1994" y="108"/>
                </a:lnTo>
                <a:lnTo>
                  <a:pt x="1992" y="108"/>
                </a:lnTo>
                <a:lnTo>
                  <a:pt x="1992" y="109"/>
                </a:lnTo>
                <a:lnTo>
                  <a:pt x="1992" y="110"/>
                </a:lnTo>
                <a:lnTo>
                  <a:pt x="1991" y="110"/>
                </a:lnTo>
                <a:lnTo>
                  <a:pt x="1992" y="109"/>
                </a:lnTo>
                <a:lnTo>
                  <a:pt x="1991" y="109"/>
                </a:lnTo>
                <a:lnTo>
                  <a:pt x="1989" y="109"/>
                </a:lnTo>
                <a:lnTo>
                  <a:pt x="1989" y="110"/>
                </a:lnTo>
                <a:lnTo>
                  <a:pt x="1988" y="110"/>
                </a:lnTo>
                <a:lnTo>
                  <a:pt x="1988" y="112"/>
                </a:lnTo>
                <a:lnTo>
                  <a:pt x="1986" y="112"/>
                </a:lnTo>
                <a:lnTo>
                  <a:pt x="1986" y="113"/>
                </a:lnTo>
                <a:lnTo>
                  <a:pt x="1986" y="115"/>
                </a:lnTo>
                <a:lnTo>
                  <a:pt x="1988" y="115"/>
                </a:lnTo>
                <a:lnTo>
                  <a:pt x="1989" y="115"/>
                </a:lnTo>
                <a:lnTo>
                  <a:pt x="1991" y="115"/>
                </a:lnTo>
                <a:lnTo>
                  <a:pt x="1992" y="115"/>
                </a:lnTo>
                <a:lnTo>
                  <a:pt x="1994" y="115"/>
                </a:lnTo>
                <a:lnTo>
                  <a:pt x="1995" y="115"/>
                </a:lnTo>
                <a:lnTo>
                  <a:pt x="1996" y="115"/>
                </a:lnTo>
                <a:lnTo>
                  <a:pt x="1996" y="113"/>
                </a:lnTo>
                <a:lnTo>
                  <a:pt x="1998" y="113"/>
                </a:lnTo>
                <a:lnTo>
                  <a:pt x="1998" y="112"/>
                </a:lnTo>
                <a:lnTo>
                  <a:pt x="1999" y="112"/>
                </a:lnTo>
                <a:lnTo>
                  <a:pt x="2001" y="112"/>
                </a:lnTo>
                <a:lnTo>
                  <a:pt x="2001" y="110"/>
                </a:lnTo>
                <a:lnTo>
                  <a:pt x="2002" y="110"/>
                </a:lnTo>
                <a:lnTo>
                  <a:pt x="2004" y="110"/>
                </a:lnTo>
                <a:lnTo>
                  <a:pt x="2005" y="110"/>
                </a:lnTo>
                <a:lnTo>
                  <a:pt x="2004" y="112"/>
                </a:lnTo>
                <a:lnTo>
                  <a:pt x="2002" y="112"/>
                </a:lnTo>
                <a:lnTo>
                  <a:pt x="2001" y="113"/>
                </a:lnTo>
                <a:lnTo>
                  <a:pt x="2002" y="113"/>
                </a:lnTo>
                <a:lnTo>
                  <a:pt x="2004" y="113"/>
                </a:lnTo>
                <a:lnTo>
                  <a:pt x="2005" y="112"/>
                </a:lnTo>
                <a:lnTo>
                  <a:pt x="2008" y="112"/>
                </a:lnTo>
                <a:lnTo>
                  <a:pt x="2008" y="112"/>
                </a:lnTo>
                <a:lnTo>
                  <a:pt x="2011" y="112"/>
                </a:lnTo>
                <a:lnTo>
                  <a:pt x="2008" y="113"/>
                </a:lnTo>
                <a:lnTo>
                  <a:pt x="2005" y="113"/>
                </a:lnTo>
                <a:lnTo>
                  <a:pt x="2004" y="113"/>
                </a:lnTo>
                <a:lnTo>
                  <a:pt x="2004" y="115"/>
                </a:lnTo>
                <a:lnTo>
                  <a:pt x="2002" y="115"/>
                </a:lnTo>
                <a:lnTo>
                  <a:pt x="2001" y="115"/>
                </a:lnTo>
                <a:lnTo>
                  <a:pt x="1999" y="116"/>
                </a:lnTo>
                <a:lnTo>
                  <a:pt x="1999" y="118"/>
                </a:lnTo>
                <a:lnTo>
                  <a:pt x="2002" y="118"/>
                </a:lnTo>
                <a:lnTo>
                  <a:pt x="2004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5" y="115"/>
                </a:lnTo>
                <a:lnTo>
                  <a:pt x="2007" y="115"/>
                </a:lnTo>
                <a:lnTo>
                  <a:pt x="2007" y="116"/>
                </a:lnTo>
                <a:lnTo>
                  <a:pt x="2008" y="115"/>
                </a:lnTo>
                <a:lnTo>
                  <a:pt x="2008" y="115"/>
                </a:lnTo>
                <a:lnTo>
                  <a:pt x="2011" y="113"/>
                </a:lnTo>
                <a:lnTo>
                  <a:pt x="2013" y="113"/>
                </a:lnTo>
                <a:lnTo>
                  <a:pt x="2013" y="115"/>
                </a:lnTo>
                <a:lnTo>
                  <a:pt x="2011" y="115"/>
                </a:lnTo>
                <a:lnTo>
                  <a:pt x="2008" y="115"/>
                </a:lnTo>
                <a:lnTo>
                  <a:pt x="2010" y="116"/>
                </a:lnTo>
                <a:lnTo>
                  <a:pt x="2008" y="116"/>
                </a:lnTo>
                <a:lnTo>
                  <a:pt x="2008" y="116"/>
                </a:lnTo>
                <a:lnTo>
                  <a:pt x="2007" y="116"/>
                </a:lnTo>
                <a:lnTo>
                  <a:pt x="2007" y="118"/>
                </a:lnTo>
                <a:lnTo>
                  <a:pt x="2008" y="118"/>
                </a:lnTo>
                <a:lnTo>
                  <a:pt x="2008" y="119"/>
                </a:lnTo>
                <a:lnTo>
                  <a:pt x="2007" y="119"/>
                </a:lnTo>
                <a:lnTo>
                  <a:pt x="2007" y="121"/>
                </a:lnTo>
                <a:lnTo>
                  <a:pt x="2008" y="121"/>
                </a:lnTo>
                <a:lnTo>
                  <a:pt x="2008" y="121"/>
                </a:lnTo>
                <a:lnTo>
                  <a:pt x="2008" y="122"/>
                </a:lnTo>
                <a:lnTo>
                  <a:pt x="2008" y="122"/>
                </a:lnTo>
                <a:lnTo>
                  <a:pt x="2007" y="122"/>
                </a:lnTo>
                <a:lnTo>
                  <a:pt x="2007" y="124"/>
                </a:lnTo>
                <a:lnTo>
                  <a:pt x="2008" y="124"/>
                </a:lnTo>
                <a:lnTo>
                  <a:pt x="2008" y="124"/>
                </a:lnTo>
                <a:lnTo>
                  <a:pt x="2007" y="125"/>
                </a:lnTo>
                <a:lnTo>
                  <a:pt x="2007" y="124"/>
                </a:lnTo>
                <a:lnTo>
                  <a:pt x="2005" y="124"/>
                </a:lnTo>
                <a:lnTo>
                  <a:pt x="2005" y="124"/>
                </a:lnTo>
                <a:lnTo>
                  <a:pt x="2004" y="124"/>
                </a:lnTo>
                <a:lnTo>
                  <a:pt x="2004" y="124"/>
                </a:lnTo>
                <a:lnTo>
                  <a:pt x="2005" y="125"/>
                </a:lnTo>
                <a:lnTo>
                  <a:pt x="2004" y="125"/>
                </a:lnTo>
                <a:lnTo>
                  <a:pt x="2002" y="125"/>
                </a:lnTo>
                <a:lnTo>
                  <a:pt x="2002" y="124"/>
                </a:lnTo>
                <a:lnTo>
                  <a:pt x="2001" y="125"/>
                </a:lnTo>
                <a:lnTo>
                  <a:pt x="2001" y="124"/>
                </a:lnTo>
                <a:lnTo>
                  <a:pt x="1999" y="124"/>
                </a:lnTo>
                <a:lnTo>
                  <a:pt x="1999" y="124"/>
                </a:lnTo>
                <a:lnTo>
                  <a:pt x="1998" y="124"/>
                </a:lnTo>
                <a:lnTo>
                  <a:pt x="1998" y="122"/>
                </a:lnTo>
                <a:lnTo>
                  <a:pt x="1996" y="122"/>
                </a:lnTo>
                <a:lnTo>
                  <a:pt x="1994" y="122"/>
                </a:lnTo>
                <a:lnTo>
                  <a:pt x="1992" y="122"/>
                </a:lnTo>
                <a:lnTo>
                  <a:pt x="1991" y="122"/>
                </a:lnTo>
                <a:lnTo>
                  <a:pt x="1989" y="122"/>
                </a:lnTo>
                <a:lnTo>
                  <a:pt x="1989" y="121"/>
                </a:lnTo>
                <a:lnTo>
                  <a:pt x="1988" y="121"/>
                </a:lnTo>
                <a:lnTo>
                  <a:pt x="1986" y="122"/>
                </a:lnTo>
                <a:lnTo>
                  <a:pt x="1985" y="122"/>
                </a:lnTo>
                <a:lnTo>
                  <a:pt x="1983" y="122"/>
                </a:lnTo>
                <a:lnTo>
                  <a:pt x="1983" y="124"/>
                </a:lnTo>
                <a:lnTo>
                  <a:pt x="1983" y="124"/>
                </a:lnTo>
                <a:lnTo>
                  <a:pt x="1983" y="125"/>
                </a:lnTo>
                <a:lnTo>
                  <a:pt x="1985" y="125"/>
                </a:lnTo>
                <a:lnTo>
                  <a:pt x="1986" y="125"/>
                </a:lnTo>
                <a:lnTo>
                  <a:pt x="1988" y="125"/>
                </a:lnTo>
                <a:lnTo>
                  <a:pt x="1989" y="127"/>
                </a:lnTo>
                <a:lnTo>
                  <a:pt x="1991" y="127"/>
                </a:lnTo>
                <a:lnTo>
                  <a:pt x="1991" y="128"/>
                </a:lnTo>
                <a:lnTo>
                  <a:pt x="1992" y="128"/>
                </a:lnTo>
                <a:lnTo>
                  <a:pt x="1992" y="130"/>
                </a:lnTo>
                <a:lnTo>
                  <a:pt x="1994" y="130"/>
                </a:lnTo>
                <a:lnTo>
                  <a:pt x="1995" y="130"/>
                </a:lnTo>
                <a:lnTo>
                  <a:pt x="1996" y="130"/>
                </a:lnTo>
                <a:lnTo>
                  <a:pt x="1998" y="130"/>
                </a:lnTo>
                <a:lnTo>
                  <a:pt x="1998" y="128"/>
                </a:lnTo>
                <a:lnTo>
                  <a:pt x="1999" y="128"/>
                </a:lnTo>
                <a:lnTo>
                  <a:pt x="2001" y="128"/>
                </a:lnTo>
                <a:lnTo>
                  <a:pt x="2001" y="130"/>
                </a:lnTo>
                <a:lnTo>
                  <a:pt x="2002" y="130"/>
                </a:lnTo>
                <a:lnTo>
                  <a:pt x="2002" y="131"/>
                </a:lnTo>
                <a:lnTo>
                  <a:pt x="2002" y="133"/>
                </a:lnTo>
                <a:lnTo>
                  <a:pt x="2001" y="133"/>
                </a:lnTo>
                <a:lnTo>
                  <a:pt x="1999" y="133"/>
                </a:lnTo>
                <a:lnTo>
                  <a:pt x="1999" y="134"/>
                </a:lnTo>
                <a:lnTo>
                  <a:pt x="1999" y="135"/>
                </a:lnTo>
                <a:lnTo>
                  <a:pt x="1998" y="135"/>
                </a:lnTo>
                <a:lnTo>
                  <a:pt x="1999" y="134"/>
                </a:lnTo>
                <a:lnTo>
                  <a:pt x="1998" y="134"/>
                </a:lnTo>
                <a:lnTo>
                  <a:pt x="1996" y="134"/>
                </a:lnTo>
                <a:lnTo>
                  <a:pt x="1996" y="135"/>
                </a:lnTo>
                <a:lnTo>
                  <a:pt x="1995" y="135"/>
                </a:lnTo>
                <a:lnTo>
                  <a:pt x="1995" y="137"/>
                </a:lnTo>
                <a:lnTo>
                  <a:pt x="1994" y="137"/>
                </a:lnTo>
                <a:lnTo>
                  <a:pt x="1992" y="137"/>
                </a:lnTo>
                <a:lnTo>
                  <a:pt x="1992" y="138"/>
                </a:lnTo>
                <a:lnTo>
                  <a:pt x="1994" y="138"/>
                </a:lnTo>
                <a:lnTo>
                  <a:pt x="1995" y="138"/>
                </a:lnTo>
                <a:lnTo>
                  <a:pt x="1996" y="137"/>
                </a:lnTo>
                <a:lnTo>
                  <a:pt x="1996" y="138"/>
                </a:lnTo>
                <a:lnTo>
                  <a:pt x="1996" y="140"/>
                </a:lnTo>
                <a:lnTo>
                  <a:pt x="1995" y="140"/>
                </a:lnTo>
                <a:lnTo>
                  <a:pt x="1994" y="140"/>
                </a:lnTo>
                <a:lnTo>
                  <a:pt x="1994" y="141"/>
                </a:lnTo>
                <a:lnTo>
                  <a:pt x="1992" y="143"/>
                </a:lnTo>
                <a:lnTo>
                  <a:pt x="1992" y="141"/>
                </a:lnTo>
                <a:lnTo>
                  <a:pt x="1992" y="140"/>
                </a:lnTo>
                <a:lnTo>
                  <a:pt x="1991" y="140"/>
                </a:lnTo>
                <a:lnTo>
                  <a:pt x="1989" y="141"/>
                </a:lnTo>
                <a:lnTo>
                  <a:pt x="1989" y="140"/>
                </a:lnTo>
                <a:lnTo>
                  <a:pt x="1988" y="140"/>
                </a:lnTo>
                <a:lnTo>
                  <a:pt x="1988" y="141"/>
                </a:lnTo>
                <a:lnTo>
                  <a:pt x="1986" y="143"/>
                </a:lnTo>
                <a:lnTo>
                  <a:pt x="1985" y="143"/>
                </a:lnTo>
                <a:lnTo>
                  <a:pt x="1985" y="144"/>
                </a:lnTo>
                <a:lnTo>
                  <a:pt x="1986" y="144"/>
                </a:lnTo>
                <a:lnTo>
                  <a:pt x="1988" y="143"/>
                </a:lnTo>
                <a:lnTo>
                  <a:pt x="1988" y="144"/>
                </a:lnTo>
                <a:lnTo>
                  <a:pt x="1986" y="144"/>
                </a:lnTo>
                <a:lnTo>
                  <a:pt x="1986" y="146"/>
                </a:lnTo>
                <a:lnTo>
                  <a:pt x="1985" y="146"/>
                </a:lnTo>
                <a:lnTo>
                  <a:pt x="1983" y="146"/>
                </a:lnTo>
                <a:lnTo>
                  <a:pt x="1982" y="146"/>
                </a:lnTo>
                <a:lnTo>
                  <a:pt x="1982" y="147"/>
                </a:lnTo>
                <a:lnTo>
                  <a:pt x="1980" y="146"/>
                </a:lnTo>
                <a:lnTo>
                  <a:pt x="1980" y="147"/>
                </a:lnTo>
                <a:lnTo>
                  <a:pt x="1979" y="147"/>
                </a:lnTo>
                <a:lnTo>
                  <a:pt x="1979" y="149"/>
                </a:lnTo>
                <a:lnTo>
                  <a:pt x="1980" y="149"/>
                </a:lnTo>
                <a:lnTo>
                  <a:pt x="1980" y="150"/>
                </a:lnTo>
                <a:lnTo>
                  <a:pt x="1979" y="150"/>
                </a:lnTo>
                <a:lnTo>
                  <a:pt x="1979" y="149"/>
                </a:lnTo>
                <a:lnTo>
                  <a:pt x="1977" y="149"/>
                </a:lnTo>
                <a:lnTo>
                  <a:pt x="1979" y="147"/>
                </a:lnTo>
                <a:lnTo>
                  <a:pt x="1977" y="147"/>
                </a:lnTo>
                <a:lnTo>
                  <a:pt x="1977" y="146"/>
                </a:lnTo>
                <a:lnTo>
                  <a:pt x="1976" y="146"/>
                </a:lnTo>
                <a:lnTo>
                  <a:pt x="1973" y="147"/>
                </a:lnTo>
                <a:lnTo>
                  <a:pt x="1971" y="147"/>
                </a:lnTo>
                <a:lnTo>
                  <a:pt x="1970" y="149"/>
                </a:lnTo>
                <a:lnTo>
                  <a:pt x="1969" y="150"/>
                </a:lnTo>
                <a:lnTo>
                  <a:pt x="1969" y="152"/>
                </a:lnTo>
                <a:lnTo>
                  <a:pt x="1967" y="152"/>
                </a:lnTo>
                <a:lnTo>
                  <a:pt x="1966" y="152"/>
                </a:lnTo>
                <a:lnTo>
                  <a:pt x="1966" y="153"/>
                </a:lnTo>
                <a:lnTo>
                  <a:pt x="1964" y="152"/>
                </a:lnTo>
                <a:lnTo>
                  <a:pt x="1964" y="153"/>
                </a:lnTo>
                <a:lnTo>
                  <a:pt x="1963" y="153"/>
                </a:lnTo>
                <a:lnTo>
                  <a:pt x="1961" y="153"/>
                </a:lnTo>
                <a:lnTo>
                  <a:pt x="1961" y="155"/>
                </a:lnTo>
                <a:lnTo>
                  <a:pt x="1960" y="156"/>
                </a:lnTo>
                <a:lnTo>
                  <a:pt x="1960" y="155"/>
                </a:lnTo>
                <a:lnTo>
                  <a:pt x="1958" y="156"/>
                </a:lnTo>
                <a:lnTo>
                  <a:pt x="1958" y="155"/>
                </a:lnTo>
                <a:lnTo>
                  <a:pt x="1957" y="155"/>
                </a:lnTo>
                <a:lnTo>
                  <a:pt x="1957" y="156"/>
                </a:lnTo>
                <a:lnTo>
                  <a:pt x="1957" y="158"/>
                </a:lnTo>
                <a:lnTo>
                  <a:pt x="1955" y="158"/>
                </a:lnTo>
                <a:lnTo>
                  <a:pt x="1954" y="158"/>
                </a:lnTo>
                <a:lnTo>
                  <a:pt x="1954" y="159"/>
                </a:lnTo>
                <a:lnTo>
                  <a:pt x="1952" y="159"/>
                </a:lnTo>
                <a:lnTo>
                  <a:pt x="1952" y="161"/>
                </a:lnTo>
                <a:lnTo>
                  <a:pt x="1951" y="161"/>
                </a:lnTo>
                <a:lnTo>
                  <a:pt x="1951" y="161"/>
                </a:lnTo>
                <a:lnTo>
                  <a:pt x="1952" y="161"/>
                </a:lnTo>
                <a:lnTo>
                  <a:pt x="1952" y="162"/>
                </a:lnTo>
                <a:lnTo>
                  <a:pt x="1951" y="162"/>
                </a:lnTo>
                <a:lnTo>
                  <a:pt x="1949" y="163"/>
                </a:lnTo>
                <a:lnTo>
                  <a:pt x="1949" y="162"/>
                </a:lnTo>
                <a:lnTo>
                  <a:pt x="1948" y="163"/>
                </a:lnTo>
                <a:lnTo>
                  <a:pt x="1946" y="163"/>
                </a:lnTo>
                <a:lnTo>
                  <a:pt x="1948" y="165"/>
                </a:lnTo>
                <a:lnTo>
                  <a:pt x="1949" y="165"/>
                </a:lnTo>
                <a:lnTo>
                  <a:pt x="1952" y="165"/>
                </a:lnTo>
                <a:lnTo>
                  <a:pt x="1951" y="166"/>
                </a:lnTo>
                <a:lnTo>
                  <a:pt x="1951" y="168"/>
                </a:lnTo>
                <a:lnTo>
                  <a:pt x="1952" y="166"/>
                </a:lnTo>
                <a:lnTo>
                  <a:pt x="1954" y="166"/>
                </a:lnTo>
                <a:lnTo>
                  <a:pt x="1954" y="168"/>
                </a:lnTo>
                <a:lnTo>
                  <a:pt x="1952" y="168"/>
                </a:lnTo>
                <a:lnTo>
                  <a:pt x="1951" y="168"/>
                </a:lnTo>
                <a:lnTo>
                  <a:pt x="1949" y="168"/>
                </a:lnTo>
                <a:lnTo>
                  <a:pt x="1948" y="168"/>
                </a:lnTo>
                <a:lnTo>
                  <a:pt x="1946" y="168"/>
                </a:lnTo>
                <a:lnTo>
                  <a:pt x="1946" y="169"/>
                </a:lnTo>
                <a:lnTo>
                  <a:pt x="1945" y="169"/>
                </a:lnTo>
                <a:lnTo>
                  <a:pt x="1944" y="169"/>
                </a:lnTo>
                <a:lnTo>
                  <a:pt x="1944" y="171"/>
                </a:lnTo>
                <a:lnTo>
                  <a:pt x="1942" y="171"/>
                </a:lnTo>
                <a:lnTo>
                  <a:pt x="1941" y="171"/>
                </a:lnTo>
                <a:lnTo>
                  <a:pt x="1941" y="172"/>
                </a:lnTo>
                <a:lnTo>
                  <a:pt x="1941" y="174"/>
                </a:lnTo>
                <a:lnTo>
                  <a:pt x="1939" y="174"/>
                </a:lnTo>
                <a:lnTo>
                  <a:pt x="1941" y="175"/>
                </a:lnTo>
                <a:lnTo>
                  <a:pt x="1944" y="174"/>
                </a:lnTo>
                <a:lnTo>
                  <a:pt x="1945" y="174"/>
                </a:lnTo>
                <a:lnTo>
                  <a:pt x="1946" y="172"/>
                </a:lnTo>
                <a:lnTo>
                  <a:pt x="1948" y="172"/>
                </a:lnTo>
                <a:lnTo>
                  <a:pt x="1945" y="174"/>
                </a:lnTo>
                <a:lnTo>
                  <a:pt x="1941" y="175"/>
                </a:lnTo>
                <a:lnTo>
                  <a:pt x="1939" y="175"/>
                </a:lnTo>
                <a:lnTo>
                  <a:pt x="1939" y="177"/>
                </a:lnTo>
                <a:lnTo>
                  <a:pt x="1941" y="177"/>
                </a:lnTo>
                <a:lnTo>
                  <a:pt x="1939" y="178"/>
                </a:lnTo>
                <a:lnTo>
                  <a:pt x="1939" y="180"/>
                </a:lnTo>
                <a:lnTo>
                  <a:pt x="1941" y="178"/>
                </a:lnTo>
                <a:lnTo>
                  <a:pt x="1942" y="177"/>
                </a:lnTo>
                <a:lnTo>
                  <a:pt x="1942" y="175"/>
                </a:lnTo>
                <a:lnTo>
                  <a:pt x="1944" y="175"/>
                </a:lnTo>
                <a:lnTo>
                  <a:pt x="1942" y="177"/>
                </a:lnTo>
                <a:lnTo>
                  <a:pt x="1942" y="178"/>
                </a:lnTo>
                <a:lnTo>
                  <a:pt x="1941" y="178"/>
                </a:lnTo>
                <a:lnTo>
                  <a:pt x="1941" y="180"/>
                </a:lnTo>
                <a:lnTo>
                  <a:pt x="1942" y="180"/>
                </a:lnTo>
                <a:lnTo>
                  <a:pt x="1944" y="178"/>
                </a:lnTo>
                <a:lnTo>
                  <a:pt x="1944" y="180"/>
                </a:lnTo>
                <a:lnTo>
                  <a:pt x="1944" y="181"/>
                </a:lnTo>
                <a:lnTo>
                  <a:pt x="1942" y="181"/>
                </a:lnTo>
                <a:lnTo>
                  <a:pt x="1944" y="180"/>
                </a:lnTo>
                <a:lnTo>
                  <a:pt x="1942" y="180"/>
                </a:lnTo>
                <a:lnTo>
                  <a:pt x="1941" y="181"/>
                </a:lnTo>
                <a:lnTo>
                  <a:pt x="1941" y="183"/>
                </a:lnTo>
                <a:lnTo>
                  <a:pt x="1941" y="184"/>
                </a:lnTo>
                <a:lnTo>
                  <a:pt x="1942" y="183"/>
                </a:lnTo>
                <a:lnTo>
                  <a:pt x="1942" y="184"/>
                </a:lnTo>
                <a:lnTo>
                  <a:pt x="1944" y="184"/>
                </a:lnTo>
                <a:lnTo>
                  <a:pt x="1944" y="186"/>
                </a:lnTo>
                <a:lnTo>
                  <a:pt x="1941" y="186"/>
                </a:lnTo>
                <a:lnTo>
                  <a:pt x="1941" y="187"/>
                </a:lnTo>
                <a:lnTo>
                  <a:pt x="1939" y="187"/>
                </a:lnTo>
                <a:lnTo>
                  <a:pt x="1939" y="188"/>
                </a:lnTo>
                <a:lnTo>
                  <a:pt x="1939" y="190"/>
                </a:lnTo>
                <a:lnTo>
                  <a:pt x="1938" y="190"/>
                </a:lnTo>
                <a:lnTo>
                  <a:pt x="1938" y="191"/>
                </a:lnTo>
                <a:lnTo>
                  <a:pt x="1938" y="191"/>
                </a:lnTo>
                <a:lnTo>
                  <a:pt x="1938" y="193"/>
                </a:lnTo>
                <a:lnTo>
                  <a:pt x="1938" y="194"/>
                </a:lnTo>
                <a:lnTo>
                  <a:pt x="1936" y="194"/>
                </a:lnTo>
                <a:lnTo>
                  <a:pt x="1935" y="194"/>
                </a:lnTo>
                <a:lnTo>
                  <a:pt x="1935" y="196"/>
                </a:lnTo>
                <a:lnTo>
                  <a:pt x="1935" y="196"/>
                </a:lnTo>
                <a:lnTo>
                  <a:pt x="1933" y="196"/>
                </a:lnTo>
                <a:lnTo>
                  <a:pt x="1933" y="197"/>
                </a:lnTo>
                <a:lnTo>
                  <a:pt x="1935" y="197"/>
                </a:lnTo>
                <a:lnTo>
                  <a:pt x="1936" y="197"/>
                </a:lnTo>
                <a:lnTo>
                  <a:pt x="1936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8" y="196"/>
                </a:lnTo>
                <a:lnTo>
                  <a:pt x="1939" y="194"/>
                </a:lnTo>
                <a:lnTo>
                  <a:pt x="1941" y="194"/>
                </a:lnTo>
                <a:lnTo>
                  <a:pt x="1942" y="193"/>
                </a:lnTo>
                <a:lnTo>
                  <a:pt x="1944" y="193"/>
                </a:lnTo>
                <a:lnTo>
                  <a:pt x="1944" y="191"/>
                </a:lnTo>
                <a:lnTo>
                  <a:pt x="1945" y="191"/>
                </a:lnTo>
                <a:lnTo>
                  <a:pt x="1944" y="193"/>
                </a:lnTo>
                <a:lnTo>
                  <a:pt x="1945" y="193"/>
                </a:lnTo>
                <a:lnTo>
                  <a:pt x="1946" y="193"/>
                </a:lnTo>
                <a:lnTo>
                  <a:pt x="1946" y="191"/>
                </a:lnTo>
                <a:lnTo>
                  <a:pt x="1948" y="191"/>
                </a:lnTo>
                <a:lnTo>
                  <a:pt x="1949" y="191"/>
                </a:lnTo>
                <a:lnTo>
                  <a:pt x="1949" y="190"/>
                </a:lnTo>
                <a:lnTo>
                  <a:pt x="1949" y="188"/>
                </a:lnTo>
                <a:lnTo>
                  <a:pt x="1951" y="187"/>
                </a:lnTo>
                <a:lnTo>
                  <a:pt x="1951" y="188"/>
                </a:lnTo>
                <a:lnTo>
                  <a:pt x="1951" y="190"/>
                </a:lnTo>
                <a:lnTo>
                  <a:pt x="1949" y="191"/>
                </a:lnTo>
                <a:lnTo>
                  <a:pt x="1948" y="193"/>
                </a:lnTo>
                <a:lnTo>
                  <a:pt x="1946" y="194"/>
                </a:lnTo>
                <a:lnTo>
                  <a:pt x="1948" y="196"/>
                </a:lnTo>
                <a:lnTo>
                  <a:pt x="1946" y="196"/>
                </a:lnTo>
                <a:lnTo>
                  <a:pt x="1945" y="197"/>
                </a:lnTo>
                <a:lnTo>
                  <a:pt x="1948" y="196"/>
                </a:lnTo>
                <a:lnTo>
                  <a:pt x="1948" y="197"/>
                </a:lnTo>
                <a:lnTo>
                  <a:pt x="1946" y="197"/>
                </a:lnTo>
                <a:lnTo>
                  <a:pt x="1945" y="197"/>
                </a:lnTo>
                <a:lnTo>
                  <a:pt x="1944" y="197"/>
                </a:lnTo>
                <a:lnTo>
                  <a:pt x="1944" y="196"/>
                </a:lnTo>
                <a:lnTo>
                  <a:pt x="1945" y="196"/>
                </a:lnTo>
                <a:lnTo>
                  <a:pt x="1946" y="196"/>
                </a:lnTo>
                <a:lnTo>
                  <a:pt x="1946" y="196"/>
                </a:lnTo>
                <a:lnTo>
                  <a:pt x="1945" y="196"/>
                </a:lnTo>
                <a:lnTo>
                  <a:pt x="1944" y="196"/>
                </a:lnTo>
                <a:lnTo>
                  <a:pt x="1945" y="194"/>
                </a:lnTo>
                <a:lnTo>
                  <a:pt x="1944" y="194"/>
                </a:lnTo>
                <a:lnTo>
                  <a:pt x="1942" y="194"/>
                </a:lnTo>
                <a:lnTo>
                  <a:pt x="1941" y="194"/>
                </a:lnTo>
                <a:lnTo>
                  <a:pt x="1941" y="196"/>
                </a:lnTo>
                <a:lnTo>
                  <a:pt x="1941" y="196"/>
                </a:lnTo>
                <a:lnTo>
                  <a:pt x="1942" y="196"/>
                </a:lnTo>
                <a:lnTo>
                  <a:pt x="1942" y="197"/>
                </a:lnTo>
                <a:lnTo>
                  <a:pt x="1941" y="199"/>
                </a:lnTo>
                <a:lnTo>
                  <a:pt x="1939" y="199"/>
                </a:lnTo>
                <a:lnTo>
                  <a:pt x="1938" y="199"/>
                </a:lnTo>
                <a:lnTo>
                  <a:pt x="1939" y="197"/>
                </a:lnTo>
                <a:lnTo>
                  <a:pt x="1938" y="197"/>
                </a:lnTo>
                <a:lnTo>
                  <a:pt x="1938" y="197"/>
                </a:lnTo>
                <a:lnTo>
                  <a:pt x="1936" y="197"/>
                </a:lnTo>
                <a:lnTo>
                  <a:pt x="1936" y="199"/>
                </a:lnTo>
                <a:lnTo>
                  <a:pt x="1935" y="199"/>
                </a:lnTo>
                <a:lnTo>
                  <a:pt x="1936" y="200"/>
                </a:lnTo>
                <a:lnTo>
                  <a:pt x="1936" y="202"/>
                </a:lnTo>
                <a:lnTo>
                  <a:pt x="1935" y="202"/>
                </a:lnTo>
                <a:lnTo>
                  <a:pt x="1933" y="202"/>
                </a:lnTo>
                <a:lnTo>
                  <a:pt x="1933" y="203"/>
                </a:lnTo>
                <a:lnTo>
                  <a:pt x="1933" y="205"/>
                </a:lnTo>
                <a:lnTo>
                  <a:pt x="1933" y="206"/>
                </a:lnTo>
                <a:lnTo>
                  <a:pt x="1933" y="208"/>
                </a:lnTo>
                <a:lnTo>
                  <a:pt x="1935" y="206"/>
                </a:lnTo>
                <a:lnTo>
                  <a:pt x="1938" y="205"/>
                </a:lnTo>
                <a:lnTo>
                  <a:pt x="1936" y="205"/>
                </a:lnTo>
                <a:lnTo>
                  <a:pt x="1936" y="203"/>
                </a:lnTo>
                <a:lnTo>
                  <a:pt x="1938" y="205"/>
                </a:lnTo>
                <a:lnTo>
                  <a:pt x="1939" y="203"/>
                </a:lnTo>
                <a:lnTo>
                  <a:pt x="1939" y="205"/>
                </a:lnTo>
                <a:lnTo>
                  <a:pt x="1938" y="205"/>
                </a:lnTo>
                <a:lnTo>
                  <a:pt x="1938" y="206"/>
                </a:lnTo>
                <a:lnTo>
                  <a:pt x="1935" y="206"/>
                </a:lnTo>
                <a:lnTo>
                  <a:pt x="1935" y="208"/>
                </a:lnTo>
                <a:lnTo>
                  <a:pt x="1933" y="208"/>
                </a:lnTo>
                <a:lnTo>
                  <a:pt x="1933" y="209"/>
                </a:lnTo>
                <a:lnTo>
                  <a:pt x="1932" y="209"/>
                </a:lnTo>
                <a:lnTo>
                  <a:pt x="1932" y="211"/>
                </a:lnTo>
                <a:lnTo>
                  <a:pt x="1933" y="211"/>
                </a:lnTo>
                <a:lnTo>
                  <a:pt x="1935" y="209"/>
                </a:lnTo>
                <a:lnTo>
                  <a:pt x="1936" y="209"/>
                </a:lnTo>
                <a:lnTo>
                  <a:pt x="1935" y="211"/>
                </a:lnTo>
                <a:lnTo>
                  <a:pt x="1933" y="211"/>
                </a:lnTo>
                <a:lnTo>
                  <a:pt x="1933" y="212"/>
                </a:lnTo>
                <a:lnTo>
                  <a:pt x="1935" y="212"/>
                </a:lnTo>
                <a:lnTo>
                  <a:pt x="1935" y="213"/>
                </a:lnTo>
                <a:lnTo>
                  <a:pt x="1936" y="213"/>
                </a:lnTo>
                <a:lnTo>
                  <a:pt x="1938" y="212"/>
                </a:lnTo>
                <a:lnTo>
                  <a:pt x="1938" y="212"/>
                </a:lnTo>
                <a:lnTo>
                  <a:pt x="1939" y="212"/>
                </a:lnTo>
                <a:lnTo>
                  <a:pt x="1938" y="213"/>
                </a:lnTo>
                <a:lnTo>
                  <a:pt x="1938" y="213"/>
                </a:lnTo>
                <a:lnTo>
                  <a:pt x="1938" y="215"/>
                </a:lnTo>
                <a:lnTo>
                  <a:pt x="1938" y="213"/>
                </a:lnTo>
                <a:lnTo>
                  <a:pt x="1936" y="213"/>
                </a:lnTo>
                <a:lnTo>
                  <a:pt x="1936" y="215"/>
                </a:lnTo>
                <a:lnTo>
                  <a:pt x="1936" y="216"/>
                </a:lnTo>
                <a:lnTo>
                  <a:pt x="1935" y="216"/>
                </a:lnTo>
                <a:lnTo>
                  <a:pt x="1933" y="216"/>
                </a:lnTo>
                <a:lnTo>
                  <a:pt x="1933" y="218"/>
                </a:lnTo>
                <a:lnTo>
                  <a:pt x="1932" y="218"/>
                </a:lnTo>
                <a:lnTo>
                  <a:pt x="1932" y="219"/>
                </a:lnTo>
                <a:lnTo>
                  <a:pt x="1933" y="221"/>
                </a:lnTo>
                <a:lnTo>
                  <a:pt x="1935" y="221"/>
                </a:lnTo>
                <a:lnTo>
                  <a:pt x="1935" y="222"/>
                </a:lnTo>
                <a:lnTo>
                  <a:pt x="1936" y="224"/>
                </a:lnTo>
                <a:lnTo>
                  <a:pt x="1936" y="222"/>
                </a:lnTo>
                <a:lnTo>
                  <a:pt x="1938" y="222"/>
                </a:lnTo>
                <a:lnTo>
                  <a:pt x="1938" y="221"/>
                </a:lnTo>
                <a:lnTo>
                  <a:pt x="1938" y="222"/>
                </a:lnTo>
                <a:lnTo>
                  <a:pt x="1939" y="222"/>
                </a:lnTo>
                <a:lnTo>
                  <a:pt x="1938" y="224"/>
                </a:lnTo>
                <a:lnTo>
                  <a:pt x="1938" y="225"/>
                </a:lnTo>
                <a:lnTo>
                  <a:pt x="1938" y="224"/>
                </a:lnTo>
                <a:lnTo>
                  <a:pt x="1936" y="224"/>
                </a:lnTo>
                <a:lnTo>
                  <a:pt x="1935" y="225"/>
                </a:lnTo>
                <a:lnTo>
                  <a:pt x="1935" y="227"/>
                </a:lnTo>
                <a:lnTo>
                  <a:pt x="1936" y="227"/>
                </a:lnTo>
                <a:lnTo>
                  <a:pt x="1938" y="225"/>
                </a:lnTo>
                <a:lnTo>
                  <a:pt x="1938" y="227"/>
                </a:lnTo>
                <a:lnTo>
                  <a:pt x="1938" y="227"/>
                </a:lnTo>
                <a:lnTo>
                  <a:pt x="1936" y="227"/>
                </a:lnTo>
                <a:lnTo>
                  <a:pt x="1936" y="228"/>
                </a:lnTo>
                <a:lnTo>
                  <a:pt x="1935" y="230"/>
                </a:lnTo>
                <a:lnTo>
                  <a:pt x="1936" y="230"/>
                </a:lnTo>
                <a:lnTo>
                  <a:pt x="1938" y="230"/>
                </a:lnTo>
                <a:lnTo>
                  <a:pt x="1935" y="231"/>
                </a:lnTo>
                <a:lnTo>
                  <a:pt x="1936" y="231"/>
                </a:lnTo>
                <a:lnTo>
                  <a:pt x="1936" y="231"/>
                </a:lnTo>
                <a:lnTo>
                  <a:pt x="1935" y="233"/>
                </a:lnTo>
                <a:lnTo>
                  <a:pt x="1936" y="233"/>
                </a:lnTo>
                <a:lnTo>
                  <a:pt x="1935" y="234"/>
                </a:lnTo>
                <a:lnTo>
                  <a:pt x="1936" y="234"/>
                </a:lnTo>
                <a:lnTo>
                  <a:pt x="1936" y="236"/>
                </a:lnTo>
                <a:lnTo>
                  <a:pt x="1938" y="236"/>
                </a:lnTo>
                <a:lnTo>
                  <a:pt x="1938" y="234"/>
                </a:lnTo>
                <a:lnTo>
                  <a:pt x="1938" y="234"/>
                </a:lnTo>
                <a:lnTo>
                  <a:pt x="1938" y="233"/>
                </a:lnTo>
                <a:lnTo>
                  <a:pt x="1938" y="233"/>
                </a:lnTo>
                <a:lnTo>
                  <a:pt x="1938" y="231"/>
                </a:lnTo>
                <a:lnTo>
                  <a:pt x="1938" y="231"/>
                </a:lnTo>
                <a:lnTo>
                  <a:pt x="1938" y="233"/>
                </a:lnTo>
                <a:lnTo>
                  <a:pt x="1939" y="233"/>
                </a:lnTo>
                <a:lnTo>
                  <a:pt x="1939" y="234"/>
                </a:lnTo>
                <a:lnTo>
                  <a:pt x="1941" y="234"/>
                </a:lnTo>
                <a:lnTo>
                  <a:pt x="1939" y="236"/>
                </a:lnTo>
                <a:lnTo>
                  <a:pt x="1939" y="234"/>
                </a:lnTo>
                <a:lnTo>
                  <a:pt x="1938" y="234"/>
                </a:lnTo>
                <a:lnTo>
                  <a:pt x="1938" y="236"/>
                </a:lnTo>
                <a:lnTo>
                  <a:pt x="1938" y="236"/>
                </a:lnTo>
                <a:lnTo>
                  <a:pt x="1938" y="237"/>
                </a:lnTo>
                <a:lnTo>
                  <a:pt x="1938" y="237"/>
                </a:lnTo>
                <a:lnTo>
                  <a:pt x="1938" y="239"/>
                </a:lnTo>
                <a:lnTo>
                  <a:pt x="1939" y="239"/>
                </a:lnTo>
                <a:lnTo>
                  <a:pt x="1941" y="239"/>
                </a:lnTo>
                <a:lnTo>
                  <a:pt x="1941" y="237"/>
                </a:lnTo>
                <a:lnTo>
                  <a:pt x="1942" y="237"/>
                </a:lnTo>
                <a:lnTo>
                  <a:pt x="1944" y="237"/>
                </a:lnTo>
                <a:lnTo>
                  <a:pt x="1945" y="237"/>
                </a:lnTo>
                <a:lnTo>
                  <a:pt x="1946" y="237"/>
                </a:lnTo>
                <a:lnTo>
                  <a:pt x="1948" y="237"/>
                </a:lnTo>
                <a:lnTo>
                  <a:pt x="1948" y="239"/>
                </a:lnTo>
                <a:lnTo>
                  <a:pt x="1949" y="237"/>
                </a:lnTo>
                <a:lnTo>
                  <a:pt x="1951" y="237"/>
                </a:lnTo>
                <a:lnTo>
                  <a:pt x="1951" y="236"/>
                </a:lnTo>
                <a:lnTo>
                  <a:pt x="1952" y="236"/>
                </a:lnTo>
                <a:lnTo>
                  <a:pt x="1952" y="237"/>
                </a:lnTo>
                <a:lnTo>
                  <a:pt x="1954" y="237"/>
                </a:lnTo>
                <a:lnTo>
                  <a:pt x="1954" y="236"/>
                </a:lnTo>
                <a:lnTo>
                  <a:pt x="1955" y="236"/>
                </a:lnTo>
                <a:lnTo>
                  <a:pt x="1954" y="237"/>
                </a:lnTo>
                <a:lnTo>
                  <a:pt x="1954" y="239"/>
                </a:lnTo>
                <a:lnTo>
                  <a:pt x="1955" y="239"/>
                </a:lnTo>
                <a:lnTo>
                  <a:pt x="1955" y="240"/>
                </a:lnTo>
                <a:lnTo>
                  <a:pt x="1957" y="240"/>
                </a:lnTo>
                <a:lnTo>
                  <a:pt x="1957" y="239"/>
                </a:lnTo>
                <a:lnTo>
                  <a:pt x="1958" y="239"/>
                </a:lnTo>
                <a:lnTo>
                  <a:pt x="1960" y="237"/>
                </a:lnTo>
                <a:lnTo>
                  <a:pt x="1958" y="237"/>
                </a:lnTo>
                <a:lnTo>
                  <a:pt x="1960" y="236"/>
                </a:lnTo>
                <a:lnTo>
                  <a:pt x="1961" y="234"/>
                </a:lnTo>
                <a:lnTo>
                  <a:pt x="1961" y="236"/>
                </a:lnTo>
                <a:lnTo>
                  <a:pt x="1963" y="234"/>
                </a:lnTo>
                <a:lnTo>
                  <a:pt x="1963" y="236"/>
                </a:lnTo>
                <a:lnTo>
                  <a:pt x="1961" y="236"/>
                </a:lnTo>
                <a:lnTo>
                  <a:pt x="1960" y="236"/>
                </a:lnTo>
                <a:lnTo>
                  <a:pt x="1960" y="237"/>
                </a:lnTo>
                <a:lnTo>
                  <a:pt x="1961" y="237"/>
                </a:lnTo>
                <a:lnTo>
                  <a:pt x="1961" y="239"/>
                </a:lnTo>
                <a:lnTo>
                  <a:pt x="1960" y="239"/>
                </a:lnTo>
                <a:lnTo>
                  <a:pt x="1958" y="239"/>
                </a:lnTo>
                <a:lnTo>
                  <a:pt x="1957" y="240"/>
                </a:lnTo>
                <a:lnTo>
                  <a:pt x="1955" y="241"/>
                </a:lnTo>
                <a:lnTo>
                  <a:pt x="1957" y="241"/>
                </a:lnTo>
                <a:lnTo>
                  <a:pt x="1955" y="243"/>
                </a:lnTo>
                <a:lnTo>
                  <a:pt x="1955" y="244"/>
                </a:lnTo>
                <a:lnTo>
                  <a:pt x="1955" y="246"/>
                </a:lnTo>
                <a:lnTo>
                  <a:pt x="1957" y="246"/>
                </a:lnTo>
                <a:lnTo>
                  <a:pt x="1957" y="244"/>
                </a:lnTo>
                <a:lnTo>
                  <a:pt x="1958" y="244"/>
                </a:lnTo>
                <a:lnTo>
                  <a:pt x="1960" y="243"/>
                </a:lnTo>
                <a:lnTo>
                  <a:pt x="1960" y="244"/>
                </a:lnTo>
                <a:lnTo>
                  <a:pt x="1960" y="246"/>
                </a:lnTo>
                <a:lnTo>
                  <a:pt x="1960" y="247"/>
                </a:lnTo>
                <a:lnTo>
                  <a:pt x="1958" y="247"/>
                </a:lnTo>
                <a:lnTo>
                  <a:pt x="1960" y="246"/>
                </a:lnTo>
                <a:lnTo>
                  <a:pt x="1958" y="246"/>
                </a:lnTo>
                <a:lnTo>
                  <a:pt x="1957" y="246"/>
                </a:lnTo>
                <a:lnTo>
                  <a:pt x="1955" y="247"/>
                </a:lnTo>
                <a:lnTo>
                  <a:pt x="1957" y="247"/>
                </a:lnTo>
                <a:lnTo>
                  <a:pt x="1957" y="249"/>
                </a:lnTo>
                <a:lnTo>
                  <a:pt x="1957" y="250"/>
                </a:lnTo>
                <a:lnTo>
                  <a:pt x="1958" y="249"/>
                </a:lnTo>
                <a:lnTo>
                  <a:pt x="1960" y="249"/>
                </a:lnTo>
                <a:lnTo>
                  <a:pt x="1958" y="250"/>
                </a:lnTo>
                <a:lnTo>
                  <a:pt x="1960" y="250"/>
                </a:lnTo>
                <a:lnTo>
                  <a:pt x="1961" y="249"/>
                </a:lnTo>
                <a:lnTo>
                  <a:pt x="1961" y="250"/>
                </a:lnTo>
                <a:lnTo>
                  <a:pt x="1961" y="252"/>
                </a:lnTo>
                <a:lnTo>
                  <a:pt x="1963" y="252"/>
                </a:lnTo>
                <a:lnTo>
                  <a:pt x="1964" y="250"/>
                </a:lnTo>
                <a:lnTo>
                  <a:pt x="1963" y="249"/>
                </a:lnTo>
                <a:lnTo>
                  <a:pt x="1963" y="247"/>
                </a:lnTo>
                <a:lnTo>
                  <a:pt x="1964" y="247"/>
                </a:lnTo>
                <a:lnTo>
                  <a:pt x="1964" y="246"/>
                </a:lnTo>
                <a:lnTo>
                  <a:pt x="1966" y="246"/>
                </a:lnTo>
                <a:lnTo>
                  <a:pt x="1967" y="246"/>
                </a:lnTo>
                <a:lnTo>
                  <a:pt x="1966" y="247"/>
                </a:lnTo>
                <a:lnTo>
                  <a:pt x="1967" y="247"/>
                </a:lnTo>
                <a:lnTo>
                  <a:pt x="1969" y="247"/>
                </a:lnTo>
                <a:lnTo>
                  <a:pt x="1970" y="247"/>
                </a:lnTo>
                <a:lnTo>
                  <a:pt x="1970" y="249"/>
                </a:lnTo>
                <a:lnTo>
                  <a:pt x="1971" y="249"/>
                </a:lnTo>
                <a:lnTo>
                  <a:pt x="1971" y="250"/>
                </a:lnTo>
                <a:lnTo>
                  <a:pt x="1973" y="250"/>
                </a:lnTo>
                <a:lnTo>
                  <a:pt x="1973" y="249"/>
                </a:lnTo>
                <a:lnTo>
                  <a:pt x="1973" y="247"/>
                </a:lnTo>
                <a:lnTo>
                  <a:pt x="1973" y="246"/>
                </a:lnTo>
                <a:lnTo>
                  <a:pt x="1973" y="246"/>
                </a:lnTo>
                <a:lnTo>
                  <a:pt x="1971" y="246"/>
                </a:lnTo>
                <a:lnTo>
                  <a:pt x="1973" y="244"/>
                </a:lnTo>
                <a:lnTo>
                  <a:pt x="1973" y="244"/>
                </a:lnTo>
                <a:lnTo>
                  <a:pt x="1973" y="243"/>
                </a:lnTo>
                <a:lnTo>
                  <a:pt x="1974" y="243"/>
                </a:lnTo>
                <a:lnTo>
                  <a:pt x="1976" y="243"/>
                </a:lnTo>
                <a:lnTo>
                  <a:pt x="1977" y="243"/>
                </a:lnTo>
                <a:lnTo>
                  <a:pt x="1977" y="241"/>
                </a:lnTo>
                <a:lnTo>
                  <a:pt x="1979" y="241"/>
                </a:lnTo>
                <a:lnTo>
                  <a:pt x="1980" y="240"/>
                </a:lnTo>
                <a:lnTo>
                  <a:pt x="1980" y="239"/>
                </a:lnTo>
                <a:lnTo>
                  <a:pt x="1979" y="239"/>
                </a:lnTo>
                <a:lnTo>
                  <a:pt x="1977" y="239"/>
                </a:lnTo>
                <a:lnTo>
                  <a:pt x="1979" y="240"/>
                </a:lnTo>
                <a:lnTo>
                  <a:pt x="1977" y="240"/>
                </a:lnTo>
                <a:lnTo>
                  <a:pt x="1976" y="240"/>
                </a:lnTo>
                <a:lnTo>
                  <a:pt x="1976" y="239"/>
                </a:lnTo>
                <a:lnTo>
                  <a:pt x="1974" y="239"/>
                </a:lnTo>
                <a:lnTo>
                  <a:pt x="1974" y="237"/>
                </a:lnTo>
                <a:lnTo>
                  <a:pt x="1976" y="237"/>
                </a:lnTo>
                <a:lnTo>
                  <a:pt x="1977" y="237"/>
                </a:lnTo>
                <a:lnTo>
                  <a:pt x="1979" y="239"/>
                </a:lnTo>
                <a:lnTo>
                  <a:pt x="1982" y="237"/>
                </a:lnTo>
                <a:lnTo>
                  <a:pt x="1983" y="237"/>
                </a:lnTo>
                <a:lnTo>
                  <a:pt x="1983" y="236"/>
                </a:lnTo>
                <a:lnTo>
                  <a:pt x="1983" y="234"/>
                </a:lnTo>
                <a:lnTo>
                  <a:pt x="1985" y="234"/>
                </a:lnTo>
                <a:lnTo>
                  <a:pt x="1985" y="233"/>
                </a:lnTo>
                <a:lnTo>
                  <a:pt x="1986" y="233"/>
                </a:lnTo>
                <a:lnTo>
                  <a:pt x="1988" y="233"/>
                </a:lnTo>
                <a:lnTo>
                  <a:pt x="1988" y="231"/>
                </a:lnTo>
                <a:lnTo>
                  <a:pt x="1988" y="231"/>
                </a:lnTo>
                <a:lnTo>
                  <a:pt x="1989" y="231"/>
                </a:lnTo>
                <a:lnTo>
                  <a:pt x="1989" y="230"/>
                </a:lnTo>
                <a:lnTo>
                  <a:pt x="1991" y="230"/>
                </a:lnTo>
                <a:lnTo>
                  <a:pt x="1989" y="228"/>
                </a:lnTo>
                <a:lnTo>
                  <a:pt x="1991" y="228"/>
                </a:lnTo>
                <a:lnTo>
                  <a:pt x="1991" y="230"/>
                </a:lnTo>
                <a:lnTo>
                  <a:pt x="1992" y="228"/>
                </a:lnTo>
                <a:lnTo>
                  <a:pt x="1992" y="227"/>
                </a:lnTo>
                <a:lnTo>
                  <a:pt x="1994" y="227"/>
                </a:lnTo>
                <a:lnTo>
                  <a:pt x="1994" y="225"/>
                </a:lnTo>
                <a:lnTo>
                  <a:pt x="1992" y="225"/>
                </a:lnTo>
                <a:lnTo>
                  <a:pt x="1992" y="224"/>
                </a:lnTo>
                <a:lnTo>
                  <a:pt x="1994" y="224"/>
                </a:lnTo>
                <a:lnTo>
                  <a:pt x="1995" y="224"/>
                </a:lnTo>
                <a:lnTo>
                  <a:pt x="1995" y="222"/>
                </a:lnTo>
                <a:lnTo>
                  <a:pt x="1996" y="221"/>
                </a:lnTo>
                <a:lnTo>
                  <a:pt x="1995" y="221"/>
                </a:lnTo>
                <a:lnTo>
                  <a:pt x="1994" y="221"/>
                </a:lnTo>
                <a:lnTo>
                  <a:pt x="1994" y="219"/>
                </a:lnTo>
                <a:lnTo>
                  <a:pt x="1992" y="219"/>
                </a:lnTo>
                <a:lnTo>
                  <a:pt x="1992" y="218"/>
                </a:lnTo>
                <a:lnTo>
                  <a:pt x="1994" y="218"/>
                </a:lnTo>
                <a:lnTo>
                  <a:pt x="1994" y="219"/>
                </a:lnTo>
                <a:lnTo>
                  <a:pt x="1995" y="219"/>
                </a:lnTo>
                <a:lnTo>
                  <a:pt x="1996" y="219"/>
                </a:lnTo>
                <a:lnTo>
                  <a:pt x="1996" y="221"/>
                </a:lnTo>
                <a:lnTo>
                  <a:pt x="1998" y="221"/>
                </a:lnTo>
                <a:lnTo>
                  <a:pt x="1998" y="219"/>
                </a:lnTo>
                <a:lnTo>
                  <a:pt x="1999" y="218"/>
                </a:lnTo>
                <a:lnTo>
                  <a:pt x="1998" y="218"/>
                </a:lnTo>
                <a:lnTo>
                  <a:pt x="1996" y="218"/>
                </a:lnTo>
                <a:lnTo>
                  <a:pt x="1996" y="216"/>
                </a:lnTo>
                <a:lnTo>
                  <a:pt x="1996" y="215"/>
                </a:lnTo>
                <a:lnTo>
                  <a:pt x="1998" y="215"/>
                </a:lnTo>
                <a:lnTo>
                  <a:pt x="1998" y="213"/>
                </a:lnTo>
                <a:lnTo>
                  <a:pt x="1999" y="213"/>
                </a:lnTo>
                <a:lnTo>
                  <a:pt x="1998" y="215"/>
                </a:lnTo>
                <a:lnTo>
                  <a:pt x="1998" y="216"/>
                </a:lnTo>
                <a:lnTo>
                  <a:pt x="1999" y="216"/>
                </a:lnTo>
                <a:lnTo>
                  <a:pt x="2001" y="216"/>
                </a:lnTo>
                <a:lnTo>
                  <a:pt x="2002" y="216"/>
                </a:lnTo>
                <a:lnTo>
                  <a:pt x="2002" y="215"/>
                </a:lnTo>
                <a:lnTo>
                  <a:pt x="2002" y="213"/>
                </a:lnTo>
                <a:lnTo>
                  <a:pt x="2004" y="213"/>
                </a:lnTo>
                <a:lnTo>
                  <a:pt x="2004" y="215"/>
                </a:lnTo>
                <a:lnTo>
                  <a:pt x="2005" y="213"/>
                </a:lnTo>
                <a:lnTo>
                  <a:pt x="2007" y="213"/>
                </a:lnTo>
                <a:lnTo>
                  <a:pt x="2008" y="213"/>
                </a:lnTo>
                <a:lnTo>
                  <a:pt x="2008" y="212"/>
                </a:lnTo>
                <a:lnTo>
                  <a:pt x="2008" y="212"/>
                </a:lnTo>
                <a:lnTo>
                  <a:pt x="2010" y="211"/>
                </a:lnTo>
                <a:lnTo>
                  <a:pt x="2011" y="211"/>
                </a:lnTo>
                <a:lnTo>
                  <a:pt x="2010" y="209"/>
                </a:lnTo>
                <a:lnTo>
                  <a:pt x="2011" y="209"/>
                </a:lnTo>
                <a:lnTo>
                  <a:pt x="2013" y="209"/>
                </a:lnTo>
                <a:lnTo>
                  <a:pt x="2011" y="208"/>
                </a:lnTo>
                <a:lnTo>
                  <a:pt x="2010" y="206"/>
                </a:lnTo>
                <a:lnTo>
                  <a:pt x="2008" y="206"/>
                </a:lnTo>
                <a:lnTo>
                  <a:pt x="2008" y="205"/>
                </a:lnTo>
                <a:lnTo>
                  <a:pt x="2010" y="205"/>
                </a:lnTo>
                <a:lnTo>
                  <a:pt x="2010" y="206"/>
                </a:lnTo>
                <a:lnTo>
                  <a:pt x="2011" y="206"/>
                </a:lnTo>
                <a:lnTo>
                  <a:pt x="2013" y="208"/>
                </a:lnTo>
                <a:lnTo>
                  <a:pt x="2014" y="208"/>
                </a:lnTo>
                <a:lnTo>
                  <a:pt x="2014" y="206"/>
                </a:lnTo>
                <a:lnTo>
                  <a:pt x="2013" y="206"/>
                </a:lnTo>
                <a:lnTo>
                  <a:pt x="2011" y="205"/>
                </a:lnTo>
                <a:lnTo>
                  <a:pt x="2013" y="205"/>
                </a:lnTo>
                <a:lnTo>
                  <a:pt x="2014" y="205"/>
                </a:lnTo>
                <a:lnTo>
                  <a:pt x="2014" y="206"/>
                </a:lnTo>
                <a:lnTo>
                  <a:pt x="2016" y="206"/>
                </a:lnTo>
                <a:lnTo>
                  <a:pt x="2017" y="205"/>
                </a:lnTo>
                <a:lnTo>
                  <a:pt x="2017" y="203"/>
                </a:lnTo>
                <a:lnTo>
                  <a:pt x="2019" y="203"/>
                </a:lnTo>
                <a:lnTo>
                  <a:pt x="2020" y="203"/>
                </a:lnTo>
                <a:lnTo>
                  <a:pt x="2020" y="202"/>
                </a:lnTo>
                <a:lnTo>
                  <a:pt x="2021" y="202"/>
                </a:lnTo>
                <a:lnTo>
                  <a:pt x="2021" y="200"/>
                </a:lnTo>
                <a:lnTo>
                  <a:pt x="2020" y="200"/>
                </a:lnTo>
                <a:lnTo>
                  <a:pt x="2021" y="199"/>
                </a:lnTo>
                <a:lnTo>
                  <a:pt x="2023" y="199"/>
                </a:lnTo>
                <a:lnTo>
                  <a:pt x="2023" y="197"/>
                </a:lnTo>
                <a:lnTo>
                  <a:pt x="2023" y="196"/>
                </a:lnTo>
                <a:lnTo>
                  <a:pt x="2021" y="196"/>
                </a:lnTo>
                <a:lnTo>
                  <a:pt x="2023" y="196"/>
                </a:lnTo>
                <a:lnTo>
                  <a:pt x="2024" y="196"/>
                </a:lnTo>
                <a:lnTo>
                  <a:pt x="2026" y="196"/>
                </a:lnTo>
                <a:lnTo>
                  <a:pt x="2026" y="194"/>
                </a:lnTo>
                <a:lnTo>
                  <a:pt x="2027" y="193"/>
                </a:lnTo>
                <a:lnTo>
                  <a:pt x="2029" y="193"/>
                </a:lnTo>
                <a:lnTo>
                  <a:pt x="2029" y="191"/>
                </a:lnTo>
                <a:lnTo>
                  <a:pt x="2029" y="190"/>
                </a:lnTo>
                <a:lnTo>
                  <a:pt x="2029" y="188"/>
                </a:lnTo>
                <a:lnTo>
                  <a:pt x="2027" y="188"/>
                </a:lnTo>
                <a:lnTo>
                  <a:pt x="2027" y="190"/>
                </a:lnTo>
                <a:lnTo>
                  <a:pt x="2027" y="191"/>
                </a:lnTo>
                <a:lnTo>
                  <a:pt x="2026" y="191"/>
                </a:lnTo>
                <a:lnTo>
                  <a:pt x="2026" y="190"/>
                </a:lnTo>
                <a:lnTo>
                  <a:pt x="2024" y="190"/>
                </a:lnTo>
                <a:lnTo>
                  <a:pt x="2026" y="188"/>
                </a:lnTo>
                <a:lnTo>
                  <a:pt x="2026" y="187"/>
                </a:lnTo>
                <a:lnTo>
                  <a:pt x="2027" y="187"/>
                </a:lnTo>
                <a:lnTo>
                  <a:pt x="2029" y="187"/>
                </a:lnTo>
                <a:lnTo>
                  <a:pt x="2030" y="187"/>
                </a:lnTo>
                <a:lnTo>
                  <a:pt x="2032" y="187"/>
                </a:lnTo>
                <a:lnTo>
                  <a:pt x="2032" y="188"/>
                </a:lnTo>
                <a:lnTo>
                  <a:pt x="2033" y="188"/>
                </a:lnTo>
                <a:lnTo>
                  <a:pt x="2033" y="187"/>
                </a:lnTo>
                <a:lnTo>
                  <a:pt x="2035" y="187"/>
                </a:lnTo>
                <a:lnTo>
                  <a:pt x="2035" y="186"/>
                </a:lnTo>
                <a:lnTo>
                  <a:pt x="2036" y="187"/>
                </a:lnTo>
                <a:lnTo>
                  <a:pt x="2036" y="186"/>
                </a:lnTo>
                <a:lnTo>
                  <a:pt x="2038" y="186"/>
                </a:lnTo>
                <a:lnTo>
                  <a:pt x="2039" y="186"/>
                </a:lnTo>
                <a:lnTo>
                  <a:pt x="2039" y="184"/>
                </a:lnTo>
                <a:lnTo>
                  <a:pt x="2039" y="183"/>
                </a:lnTo>
                <a:lnTo>
                  <a:pt x="2038" y="183"/>
                </a:lnTo>
                <a:lnTo>
                  <a:pt x="2038" y="181"/>
                </a:lnTo>
                <a:lnTo>
                  <a:pt x="2039" y="181"/>
                </a:lnTo>
                <a:lnTo>
                  <a:pt x="2039" y="183"/>
                </a:lnTo>
                <a:lnTo>
                  <a:pt x="2041" y="183"/>
                </a:lnTo>
                <a:lnTo>
                  <a:pt x="2041" y="181"/>
                </a:lnTo>
                <a:lnTo>
                  <a:pt x="2042" y="181"/>
                </a:lnTo>
                <a:lnTo>
                  <a:pt x="2042" y="180"/>
                </a:lnTo>
                <a:lnTo>
                  <a:pt x="2044" y="180"/>
                </a:lnTo>
                <a:lnTo>
                  <a:pt x="2044" y="181"/>
                </a:lnTo>
                <a:lnTo>
                  <a:pt x="2044" y="181"/>
                </a:lnTo>
                <a:lnTo>
                  <a:pt x="2044" y="180"/>
                </a:lnTo>
                <a:lnTo>
                  <a:pt x="2045" y="180"/>
                </a:lnTo>
                <a:lnTo>
                  <a:pt x="2045" y="181"/>
                </a:lnTo>
                <a:lnTo>
                  <a:pt x="2046" y="181"/>
                </a:lnTo>
                <a:lnTo>
                  <a:pt x="2048" y="181"/>
                </a:lnTo>
                <a:lnTo>
                  <a:pt x="2048" y="180"/>
                </a:lnTo>
                <a:lnTo>
                  <a:pt x="2049" y="180"/>
                </a:lnTo>
                <a:lnTo>
                  <a:pt x="2051" y="180"/>
                </a:lnTo>
                <a:lnTo>
                  <a:pt x="2052" y="180"/>
                </a:lnTo>
                <a:lnTo>
                  <a:pt x="2054" y="180"/>
                </a:lnTo>
                <a:lnTo>
                  <a:pt x="2054" y="178"/>
                </a:lnTo>
                <a:lnTo>
                  <a:pt x="2052" y="177"/>
                </a:lnTo>
                <a:lnTo>
                  <a:pt x="2054" y="177"/>
                </a:lnTo>
                <a:lnTo>
                  <a:pt x="2055" y="177"/>
                </a:lnTo>
                <a:lnTo>
                  <a:pt x="2057" y="177"/>
                </a:lnTo>
                <a:lnTo>
                  <a:pt x="2057" y="175"/>
                </a:lnTo>
                <a:lnTo>
                  <a:pt x="2058" y="175"/>
                </a:lnTo>
                <a:lnTo>
                  <a:pt x="2058" y="174"/>
                </a:lnTo>
                <a:lnTo>
                  <a:pt x="2060" y="174"/>
                </a:lnTo>
                <a:lnTo>
                  <a:pt x="2058" y="172"/>
                </a:lnTo>
                <a:lnTo>
                  <a:pt x="2058" y="171"/>
                </a:lnTo>
                <a:lnTo>
                  <a:pt x="2060" y="171"/>
                </a:lnTo>
                <a:lnTo>
                  <a:pt x="2061" y="171"/>
                </a:lnTo>
                <a:lnTo>
                  <a:pt x="2063" y="172"/>
                </a:lnTo>
                <a:lnTo>
                  <a:pt x="2064" y="172"/>
                </a:lnTo>
                <a:lnTo>
                  <a:pt x="2063" y="174"/>
                </a:lnTo>
                <a:lnTo>
                  <a:pt x="2061" y="174"/>
                </a:lnTo>
                <a:lnTo>
                  <a:pt x="2061" y="175"/>
                </a:lnTo>
                <a:lnTo>
                  <a:pt x="2060" y="175"/>
                </a:lnTo>
                <a:lnTo>
                  <a:pt x="2058" y="175"/>
                </a:lnTo>
                <a:lnTo>
                  <a:pt x="2058" y="177"/>
                </a:lnTo>
                <a:lnTo>
                  <a:pt x="2057" y="178"/>
                </a:lnTo>
                <a:lnTo>
                  <a:pt x="2055" y="178"/>
                </a:lnTo>
                <a:lnTo>
                  <a:pt x="2055" y="180"/>
                </a:lnTo>
                <a:lnTo>
                  <a:pt x="2055" y="181"/>
                </a:lnTo>
                <a:lnTo>
                  <a:pt x="2057" y="181"/>
                </a:lnTo>
                <a:lnTo>
                  <a:pt x="2058" y="181"/>
                </a:lnTo>
                <a:lnTo>
                  <a:pt x="2060" y="181"/>
                </a:lnTo>
                <a:lnTo>
                  <a:pt x="2060" y="180"/>
                </a:lnTo>
                <a:lnTo>
                  <a:pt x="2060" y="178"/>
                </a:lnTo>
                <a:lnTo>
                  <a:pt x="2061" y="180"/>
                </a:lnTo>
                <a:lnTo>
                  <a:pt x="2061" y="178"/>
                </a:lnTo>
                <a:lnTo>
                  <a:pt x="2063" y="178"/>
                </a:lnTo>
                <a:lnTo>
                  <a:pt x="2063" y="177"/>
                </a:lnTo>
                <a:lnTo>
                  <a:pt x="2064" y="177"/>
                </a:lnTo>
                <a:lnTo>
                  <a:pt x="2064" y="178"/>
                </a:lnTo>
                <a:lnTo>
                  <a:pt x="2066" y="177"/>
                </a:lnTo>
                <a:lnTo>
                  <a:pt x="2066" y="178"/>
                </a:lnTo>
                <a:lnTo>
                  <a:pt x="2067" y="178"/>
                </a:lnTo>
                <a:lnTo>
                  <a:pt x="2067" y="177"/>
                </a:lnTo>
                <a:lnTo>
                  <a:pt x="2069" y="177"/>
                </a:lnTo>
                <a:lnTo>
                  <a:pt x="2069" y="175"/>
                </a:lnTo>
                <a:lnTo>
                  <a:pt x="2070" y="175"/>
                </a:lnTo>
                <a:lnTo>
                  <a:pt x="2071" y="175"/>
                </a:lnTo>
                <a:lnTo>
                  <a:pt x="2070" y="177"/>
                </a:lnTo>
                <a:lnTo>
                  <a:pt x="2071" y="177"/>
                </a:lnTo>
                <a:lnTo>
                  <a:pt x="2073" y="177"/>
                </a:lnTo>
                <a:lnTo>
                  <a:pt x="2073" y="175"/>
                </a:lnTo>
                <a:lnTo>
                  <a:pt x="2074" y="175"/>
                </a:lnTo>
                <a:lnTo>
                  <a:pt x="2076" y="175"/>
                </a:lnTo>
                <a:lnTo>
                  <a:pt x="2074" y="174"/>
                </a:lnTo>
                <a:lnTo>
                  <a:pt x="2076" y="174"/>
                </a:lnTo>
                <a:lnTo>
                  <a:pt x="2076" y="175"/>
                </a:lnTo>
                <a:lnTo>
                  <a:pt x="2077" y="175"/>
                </a:lnTo>
                <a:lnTo>
                  <a:pt x="2077" y="174"/>
                </a:lnTo>
                <a:lnTo>
                  <a:pt x="2077" y="172"/>
                </a:lnTo>
                <a:lnTo>
                  <a:pt x="2079" y="172"/>
                </a:lnTo>
                <a:lnTo>
                  <a:pt x="2079" y="172"/>
                </a:lnTo>
                <a:lnTo>
                  <a:pt x="2080" y="172"/>
                </a:lnTo>
                <a:lnTo>
                  <a:pt x="2082" y="172"/>
                </a:lnTo>
                <a:lnTo>
                  <a:pt x="2083" y="172"/>
                </a:lnTo>
                <a:lnTo>
                  <a:pt x="2083" y="171"/>
                </a:lnTo>
                <a:lnTo>
                  <a:pt x="2085" y="171"/>
                </a:lnTo>
                <a:lnTo>
                  <a:pt x="2086" y="171"/>
                </a:lnTo>
                <a:lnTo>
                  <a:pt x="2086" y="169"/>
                </a:lnTo>
                <a:lnTo>
                  <a:pt x="2088" y="169"/>
                </a:lnTo>
                <a:lnTo>
                  <a:pt x="2088" y="168"/>
                </a:lnTo>
                <a:lnTo>
                  <a:pt x="2089" y="168"/>
                </a:lnTo>
                <a:lnTo>
                  <a:pt x="2091" y="168"/>
                </a:lnTo>
                <a:lnTo>
                  <a:pt x="2091" y="166"/>
                </a:lnTo>
                <a:lnTo>
                  <a:pt x="2092" y="166"/>
                </a:lnTo>
                <a:lnTo>
                  <a:pt x="2092" y="165"/>
                </a:lnTo>
                <a:lnTo>
                  <a:pt x="2094" y="165"/>
                </a:lnTo>
                <a:lnTo>
                  <a:pt x="2095" y="165"/>
                </a:lnTo>
                <a:lnTo>
                  <a:pt x="2095" y="163"/>
                </a:lnTo>
                <a:lnTo>
                  <a:pt x="2096" y="163"/>
                </a:lnTo>
                <a:lnTo>
                  <a:pt x="2096" y="162"/>
                </a:lnTo>
                <a:lnTo>
                  <a:pt x="2098" y="162"/>
                </a:lnTo>
                <a:lnTo>
                  <a:pt x="2099" y="162"/>
                </a:lnTo>
                <a:lnTo>
                  <a:pt x="2101" y="161"/>
                </a:lnTo>
                <a:lnTo>
                  <a:pt x="2099" y="161"/>
                </a:lnTo>
                <a:lnTo>
                  <a:pt x="2099" y="161"/>
                </a:lnTo>
                <a:lnTo>
                  <a:pt x="2101" y="161"/>
                </a:lnTo>
                <a:lnTo>
                  <a:pt x="2101" y="161"/>
                </a:lnTo>
                <a:lnTo>
                  <a:pt x="2102" y="161"/>
                </a:lnTo>
                <a:lnTo>
                  <a:pt x="2102" y="161"/>
                </a:lnTo>
                <a:lnTo>
                  <a:pt x="2102" y="159"/>
                </a:lnTo>
                <a:lnTo>
                  <a:pt x="2104" y="159"/>
                </a:lnTo>
                <a:lnTo>
                  <a:pt x="2104" y="158"/>
                </a:lnTo>
                <a:lnTo>
                  <a:pt x="2105" y="156"/>
                </a:lnTo>
                <a:lnTo>
                  <a:pt x="2107" y="156"/>
                </a:lnTo>
                <a:lnTo>
                  <a:pt x="2108" y="156"/>
                </a:lnTo>
                <a:lnTo>
                  <a:pt x="2110" y="156"/>
                </a:lnTo>
                <a:lnTo>
                  <a:pt x="2110" y="155"/>
                </a:lnTo>
                <a:lnTo>
                  <a:pt x="2111" y="155"/>
                </a:lnTo>
                <a:lnTo>
                  <a:pt x="2113" y="155"/>
                </a:lnTo>
                <a:lnTo>
                  <a:pt x="2114" y="155"/>
                </a:lnTo>
                <a:lnTo>
                  <a:pt x="2114" y="153"/>
                </a:lnTo>
                <a:lnTo>
                  <a:pt x="2114" y="155"/>
                </a:lnTo>
                <a:lnTo>
                  <a:pt x="2114" y="153"/>
                </a:lnTo>
                <a:lnTo>
                  <a:pt x="2114" y="152"/>
                </a:lnTo>
                <a:lnTo>
                  <a:pt x="2114" y="150"/>
                </a:lnTo>
                <a:lnTo>
                  <a:pt x="2116" y="150"/>
                </a:lnTo>
                <a:lnTo>
                  <a:pt x="2117" y="150"/>
                </a:lnTo>
                <a:lnTo>
                  <a:pt x="2119" y="150"/>
                </a:lnTo>
                <a:lnTo>
                  <a:pt x="2117" y="152"/>
                </a:lnTo>
                <a:lnTo>
                  <a:pt x="2119" y="152"/>
                </a:lnTo>
                <a:lnTo>
                  <a:pt x="2120" y="152"/>
                </a:lnTo>
                <a:lnTo>
                  <a:pt x="2121" y="152"/>
                </a:lnTo>
                <a:lnTo>
                  <a:pt x="2121" y="153"/>
                </a:lnTo>
                <a:lnTo>
                  <a:pt x="2123" y="152"/>
                </a:lnTo>
                <a:lnTo>
                  <a:pt x="2124" y="152"/>
                </a:lnTo>
                <a:lnTo>
                  <a:pt x="2126" y="152"/>
                </a:lnTo>
                <a:lnTo>
                  <a:pt x="2127" y="152"/>
                </a:lnTo>
                <a:lnTo>
                  <a:pt x="2129" y="152"/>
                </a:lnTo>
                <a:lnTo>
                  <a:pt x="2130" y="152"/>
                </a:lnTo>
                <a:lnTo>
                  <a:pt x="2132" y="152"/>
                </a:lnTo>
                <a:lnTo>
                  <a:pt x="2133" y="150"/>
                </a:lnTo>
                <a:lnTo>
                  <a:pt x="2132" y="150"/>
                </a:lnTo>
                <a:lnTo>
                  <a:pt x="2130" y="150"/>
                </a:lnTo>
                <a:lnTo>
                  <a:pt x="2130" y="149"/>
                </a:lnTo>
                <a:lnTo>
                  <a:pt x="2132" y="149"/>
                </a:lnTo>
                <a:lnTo>
                  <a:pt x="2133" y="149"/>
                </a:lnTo>
                <a:lnTo>
                  <a:pt x="2133" y="150"/>
                </a:lnTo>
                <a:lnTo>
                  <a:pt x="2135" y="150"/>
                </a:lnTo>
                <a:lnTo>
                  <a:pt x="2136" y="150"/>
                </a:lnTo>
                <a:lnTo>
                  <a:pt x="2136" y="149"/>
                </a:lnTo>
                <a:lnTo>
                  <a:pt x="2138" y="150"/>
                </a:lnTo>
                <a:lnTo>
                  <a:pt x="2138" y="149"/>
                </a:lnTo>
                <a:lnTo>
                  <a:pt x="2139" y="149"/>
                </a:lnTo>
                <a:lnTo>
                  <a:pt x="2141" y="149"/>
                </a:lnTo>
                <a:lnTo>
                  <a:pt x="2142" y="149"/>
                </a:lnTo>
                <a:lnTo>
                  <a:pt x="2144" y="149"/>
                </a:lnTo>
                <a:lnTo>
                  <a:pt x="2144" y="147"/>
                </a:lnTo>
                <a:lnTo>
                  <a:pt x="2145" y="147"/>
                </a:lnTo>
                <a:lnTo>
                  <a:pt x="2146" y="147"/>
                </a:lnTo>
                <a:lnTo>
                  <a:pt x="2148" y="147"/>
                </a:lnTo>
                <a:lnTo>
                  <a:pt x="2149" y="147"/>
                </a:lnTo>
                <a:lnTo>
                  <a:pt x="2149" y="146"/>
                </a:lnTo>
                <a:lnTo>
                  <a:pt x="2149" y="147"/>
                </a:lnTo>
                <a:lnTo>
                  <a:pt x="2151" y="147"/>
                </a:lnTo>
                <a:lnTo>
                  <a:pt x="2152" y="147"/>
                </a:lnTo>
                <a:lnTo>
                  <a:pt x="2152" y="146"/>
                </a:lnTo>
                <a:lnTo>
                  <a:pt x="2154" y="146"/>
                </a:lnTo>
                <a:lnTo>
                  <a:pt x="2155" y="146"/>
                </a:lnTo>
                <a:lnTo>
                  <a:pt x="2157" y="144"/>
                </a:lnTo>
                <a:lnTo>
                  <a:pt x="2157" y="146"/>
                </a:lnTo>
                <a:lnTo>
                  <a:pt x="2158" y="144"/>
                </a:lnTo>
                <a:lnTo>
                  <a:pt x="2158" y="146"/>
                </a:lnTo>
                <a:lnTo>
                  <a:pt x="2160" y="144"/>
                </a:lnTo>
                <a:lnTo>
                  <a:pt x="2161" y="144"/>
                </a:lnTo>
                <a:lnTo>
                  <a:pt x="2163" y="144"/>
                </a:lnTo>
                <a:lnTo>
                  <a:pt x="2164" y="143"/>
                </a:lnTo>
                <a:lnTo>
                  <a:pt x="2166" y="143"/>
                </a:lnTo>
                <a:lnTo>
                  <a:pt x="2166" y="141"/>
                </a:lnTo>
                <a:lnTo>
                  <a:pt x="2167" y="141"/>
                </a:lnTo>
                <a:lnTo>
                  <a:pt x="2167" y="140"/>
                </a:lnTo>
                <a:lnTo>
                  <a:pt x="2169" y="140"/>
                </a:lnTo>
                <a:lnTo>
                  <a:pt x="2170" y="140"/>
                </a:lnTo>
                <a:lnTo>
                  <a:pt x="2171" y="140"/>
                </a:lnTo>
                <a:lnTo>
                  <a:pt x="2171" y="138"/>
                </a:lnTo>
                <a:lnTo>
                  <a:pt x="2171" y="137"/>
                </a:lnTo>
                <a:lnTo>
                  <a:pt x="2173" y="138"/>
                </a:lnTo>
                <a:lnTo>
                  <a:pt x="2174" y="138"/>
                </a:lnTo>
                <a:lnTo>
                  <a:pt x="2174" y="137"/>
                </a:lnTo>
                <a:lnTo>
                  <a:pt x="2176" y="137"/>
                </a:lnTo>
                <a:lnTo>
                  <a:pt x="2177" y="137"/>
                </a:lnTo>
                <a:lnTo>
                  <a:pt x="2177" y="135"/>
                </a:lnTo>
                <a:lnTo>
                  <a:pt x="2179" y="135"/>
                </a:lnTo>
                <a:lnTo>
                  <a:pt x="2180" y="135"/>
                </a:lnTo>
                <a:lnTo>
                  <a:pt x="2180" y="134"/>
                </a:lnTo>
                <a:lnTo>
                  <a:pt x="2182" y="134"/>
                </a:lnTo>
                <a:lnTo>
                  <a:pt x="2182" y="135"/>
                </a:lnTo>
                <a:lnTo>
                  <a:pt x="2183" y="134"/>
                </a:lnTo>
                <a:lnTo>
                  <a:pt x="2183" y="133"/>
                </a:lnTo>
                <a:lnTo>
                  <a:pt x="2185" y="133"/>
                </a:lnTo>
                <a:lnTo>
                  <a:pt x="2185" y="134"/>
                </a:lnTo>
                <a:lnTo>
                  <a:pt x="2185" y="134"/>
                </a:lnTo>
                <a:lnTo>
                  <a:pt x="2186" y="133"/>
                </a:lnTo>
                <a:lnTo>
                  <a:pt x="2188" y="133"/>
                </a:lnTo>
                <a:lnTo>
                  <a:pt x="2188" y="131"/>
                </a:lnTo>
                <a:lnTo>
                  <a:pt x="2188" y="130"/>
                </a:lnTo>
                <a:lnTo>
                  <a:pt x="2189" y="130"/>
                </a:lnTo>
                <a:lnTo>
                  <a:pt x="2191" y="130"/>
                </a:lnTo>
                <a:lnTo>
                  <a:pt x="2192" y="130"/>
                </a:lnTo>
                <a:lnTo>
                  <a:pt x="2194" y="130"/>
                </a:lnTo>
                <a:lnTo>
                  <a:pt x="2195" y="128"/>
                </a:lnTo>
                <a:lnTo>
                  <a:pt x="2194" y="128"/>
                </a:lnTo>
                <a:lnTo>
                  <a:pt x="2191" y="128"/>
                </a:lnTo>
                <a:lnTo>
                  <a:pt x="2188" y="128"/>
                </a:lnTo>
                <a:lnTo>
                  <a:pt x="2185" y="128"/>
                </a:lnTo>
                <a:lnTo>
                  <a:pt x="2185" y="128"/>
                </a:lnTo>
                <a:lnTo>
                  <a:pt x="2183" y="128"/>
                </a:lnTo>
                <a:lnTo>
                  <a:pt x="2183" y="127"/>
                </a:lnTo>
                <a:lnTo>
                  <a:pt x="2182" y="127"/>
                </a:lnTo>
                <a:lnTo>
                  <a:pt x="2180" y="127"/>
                </a:lnTo>
                <a:lnTo>
                  <a:pt x="2179" y="127"/>
                </a:lnTo>
                <a:lnTo>
                  <a:pt x="2179" y="125"/>
                </a:lnTo>
                <a:lnTo>
                  <a:pt x="2177" y="125"/>
                </a:lnTo>
                <a:lnTo>
                  <a:pt x="2176" y="125"/>
                </a:lnTo>
                <a:lnTo>
                  <a:pt x="2174" y="125"/>
                </a:lnTo>
                <a:lnTo>
                  <a:pt x="2171" y="125"/>
                </a:lnTo>
                <a:lnTo>
                  <a:pt x="2170" y="127"/>
                </a:lnTo>
                <a:lnTo>
                  <a:pt x="2169" y="127"/>
                </a:lnTo>
                <a:lnTo>
                  <a:pt x="2167" y="127"/>
                </a:lnTo>
                <a:lnTo>
                  <a:pt x="2166" y="127"/>
                </a:lnTo>
                <a:lnTo>
                  <a:pt x="2167" y="125"/>
                </a:lnTo>
                <a:lnTo>
                  <a:pt x="2169" y="125"/>
                </a:lnTo>
                <a:lnTo>
                  <a:pt x="2169" y="124"/>
                </a:lnTo>
                <a:lnTo>
                  <a:pt x="2170" y="124"/>
                </a:lnTo>
                <a:lnTo>
                  <a:pt x="2170" y="124"/>
                </a:lnTo>
                <a:lnTo>
                  <a:pt x="2171" y="124"/>
                </a:lnTo>
                <a:lnTo>
                  <a:pt x="2173" y="124"/>
                </a:lnTo>
                <a:lnTo>
                  <a:pt x="2173" y="124"/>
                </a:lnTo>
                <a:lnTo>
                  <a:pt x="2174" y="124"/>
                </a:lnTo>
                <a:lnTo>
                  <a:pt x="2176" y="124"/>
                </a:lnTo>
                <a:lnTo>
                  <a:pt x="2177" y="124"/>
                </a:lnTo>
                <a:lnTo>
                  <a:pt x="2177" y="122"/>
                </a:lnTo>
                <a:lnTo>
                  <a:pt x="2179" y="122"/>
                </a:lnTo>
                <a:lnTo>
                  <a:pt x="2179" y="121"/>
                </a:lnTo>
                <a:lnTo>
                  <a:pt x="2177" y="119"/>
                </a:lnTo>
                <a:lnTo>
                  <a:pt x="2177" y="118"/>
                </a:lnTo>
                <a:lnTo>
                  <a:pt x="2176" y="119"/>
                </a:lnTo>
                <a:lnTo>
                  <a:pt x="2176" y="118"/>
                </a:lnTo>
                <a:lnTo>
                  <a:pt x="2177" y="118"/>
                </a:lnTo>
                <a:lnTo>
                  <a:pt x="2179" y="118"/>
                </a:lnTo>
                <a:lnTo>
                  <a:pt x="2177" y="116"/>
                </a:lnTo>
                <a:lnTo>
                  <a:pt x="2179" y="116"/>
                </a:lnTo>
                <a:lnTo>
                  <a:pt x="2180" y="116"/>
                </a:lnTo>
                <a:lnTo>
                  <a:pt x="2180" y="115"/>
                </a:lnTo>
                <a:lnTo>
                  <a:pt x="2179" y="113"/>
                </a:lnTo>
                <a:lnTo>
                  <a:pt x="2180" y="113"/>
                </a:lnTo>
                <a:lnTo>
                  <a:pt x="2180" y="115"/>
                </a:lnTo>
                <a:lnTo>
                  <a:pt x="2182" y="115"/>
                </a:lnTo>
                <a:lnTo>
                  <a:pt x="2182" y="116"/>
                </a:lnTo>
                <a:lnTo>
                  <a:pt x="2183" y="116"/>
                </a:lnTo>
                <a:lnTo>
                  <a:pt x="2185" y="116"/>
                </a:lnTo>
                <a:lnTo>
                  <a:pt x="2185" y="115"/>
                </a:lnTo>
                <a:lnTo>
                  <a:pt x="2185" y="115"/>
                </a:lnTo>
                <a:lnTo>
                  <a:pt x="2185" y="116"/>
                </a:lnTo>
                <a:lnTo>
                  <a:pt x="2185" y="118"/>
                </a:lnTo>
                <a:lnTo>
                  <a:pt x="2186" y="118"/>
                </a:lnTo>
                <a:lnTo>
                  <a:pt x="2186" y="119"/>
                </a:lnTo>
                <a:lnTo>
                  <a:pt x="2185" y="119"/>
                </a:lnTo>
                <a:lnTo>
                  <a:pt x="2185" y="121"/>
                </a:lnTo>
                <a:lnTo>
                  <a:pt x="2185" y="122"/>
                </a:lnTo>
                <a:lnTo>
                  <a:pt x="2185" y="124"/>
                </a:lnTo>
                <a:lnTo>
                  <a:pt x="2186" y="124"/>
                </a:lnTo>
                <a:lnTo>
                  <a:pt x="2186" y="124"/>
                </a:lnTo>
                <a:lnTo>
                  <a:pt x="2189" y="124"/>
                </a:lnTo>
                <a:lnTo>
                  <a:pt x="2191" y="125"/>
                </a:lnTo>
                <a:lnTo>
                  <a:pt x="2191" y="124"/>
                </a:lnTo>
                <a:lnTo>
                  <a:pt x="2194" y="124"/>
                </a:lnTo>
                <a:lnTo>
                  <a:pt x="2195" y="124"/>
                </a:lnTo>
                <a:lnTo>
                  <a:pt x="2196" y="124"/>
                </a:lnTo>
                <a:lnTo>
                  <a:pt x="2198" y="124"/>
                </a:lnTo>
                <a:lnTo>
                  <a:pt x="2198" y="125"/>
                </a:lnTo>
                <a:lnTo>
                  <a:pt x="2199" y="125"/>
                </a:lnTo>
                <a:lnTo>
                  <a:pt x="2201" y="124"/>
                </a:lnTo>
                <a:lnTo>
                  <a:pt x="2201" y="124"/>
                </a:lnTo>
                <a:lnTo>
                  <a:pt x="2202" y="124"/>
                </a:lnTo>
                <a:lnTo>
                  <a:pt x="2202" y="122"/>
                </a:lnTo>
                <a:lnTo>
                  <a:pt x="2201" y="122"/>
                </a:lnTo>
                <a:lnTo>
                  <a:pt x="2202" y="121"/>
                </a:lnTo>
                <a:lnTo>
                  <a:pt x="2202" y="119"/>
                </a:lnTo>
                <a:lnTo>
                  <a:pt x="2201" y="119"/>
                </a:lnTo>
                <a:lnTo>
                  <a:pt x="2199" y="119"/>
                </a:lnTo>
                <a:lnTo>
                  <a:pt x="2199" y="118"/>
                </a:lnTo>
                <a:lnTo>
                  <a:pt x="2202" y="118"/>
                </a:lnTo>
                <a:lnTo>
                  <a:pt x="2204" y="118"/>
                </a:lnTo>
                <a:lnTo>
                  <a:pt x="2204" y="116"/>
                </a:lnTo>
                <a:lnTo>
                  <a:pt x="2204" y="115"/>
                </a:lnTo>
                <a:lnTo>
                  <a:pt x="2204" y="113"/>
                </a:lnTo>
                <a:lnTo>
                  <a:pt x="2202" y="113"/>
                </a:lnTo>
                <a:lnTo>
                  <a:pt x="2201" y="115"/>
                </a:lnTo>
                <a:lnTo>
                  <a:pt x="2199" y="115"/>
                </a:lnTo>
                <a:lnTo>
                  <a:pt x="2199" y="113"/>
                </a:lnTo>
                <a:lnTo>
                  <a:pt x="2201" y="113"/>
                </a:lnTo>
                <a:lnTo>
                  <a:pt x="2202" y="113"/>
                </a:lnTo>
                <a:lnTo>
                  <a:pt x="2202" y="112"/>
                </a:lnTo>
                <a:lnTo>
                  <a:pt x="2201" y="112"/>
                </a:lnTo>
                <a:lnTo>
                  <a:pt x="2201" y="110"/>
                </a:lnTo>
                <a:lnTo>
                  <a:pt x="2198" y="112"/>
                </a:lnTo>
                <a:lnTo>
                  <a:pt x="2196" y="112"/>
                </a:lnTo>
                <a:lnTo>
                  <a:pt x="2198" y="110"/>
                </a:lnTo>
                <a:lnTo>
                  <a:pt x="2199" y="110"/>
                </a:lnTo>
                <a:lnTo>
                  <a:pt x="2201" y="109"/>
                </a:lnTo>
                <a:lnTo>
                  <a:pt x="2199" y="108"/>
                </a:lnTo>
                <a:lnTo>
                  <a:pt x="2198" y="108"/>
                </a:lnTo>
                <a:lnTo>
                  <a:pt x="2196" y="106"/>
                </a:lnTo>
                <a:lnTo>
                  <a:pt x="2195" y="106"/>
                </a:lnTo>
                <a:lnTo>
                  <a:pt x="2195" y="108"/>
                </a:lnTo>
                <a:lnTo>
                  <a:pt x="2194" y="108"/>
                </a:lnTo>
                <a:lnTo>
                  <a:pt x="2195" y="106"/>
                </a:lnTo>
                <a:lnTo>
                  <a:pt x="2195" y="105"/>
                </a:lnTo>
                <a:lnTo>
                  <a:pt x="2194" y="105"/>
                </a:lnTo>
                <a:lnTo>
                  <a:pt x="2192" y="105"/>
                </a:lnTo>
                <a:lnTo>
                  <a:pt x="2191" y="103"/>
                </a:lnTo>
                <a:lnTo>
                  <a:pt x="2191" y="102"/>
                </a:lnTo>
                <a:lnTo>
                  <a:pt x="2191" y="100"/>
                </a:lnTo>
                <a:lnTo>
                  <a:pt x="2189" y="100"/>
                </a:lnTo>
                <a:lnTo>
                  <a:pt x="2189" y="99"/>
                </a:lnTo>
                <a:lnTo>
                  <a:pt x="2189" y="97"/>
                </a:lnTo>
                <a:lnTo>
                  <a:pt x="2191" y="97"/>
                </a:lnTo>
                <a:lnTo>
                  <a:pt x="2192" y="97"/>
                </a:lnTo>
                <a:lnTo>
                  <a:pt x="2192" y="96"/>
                </a:lnTo>
                <a:lnTo>
                  <a:pt x="2194" y="96"/>
                </a:lnTo>
                <a:lnTo>
                  <a:pt x="2194" y="97"/>
                </a:lnTo>
                <a:lnTo>
                  <a:pt x="2195" y="96"/>
                </a:lnTo>
                <a:lnTo>
                  <a:pt x="2195" y="97"/>
                </a:lnTo>
                <a:lnTo>
                  <a:pt x="2198" y="96"/>
                </a:lnTo>
                <a:lnTo>
                  <a:pt x="2202" y="96"/>
                </a:lnTo>
                <a:lnTo>
                  <a:pt x="2201" y="94"/>
                </a:lnTo>
                <a:lnTo>
                  <a:pt x="2202" y="94"/>
                </a:lnTo>
                <a:lnTo>
                  <a:pt x="2199" y="93"/>
                </a:lnTo>
                <a:lnTo>
                  <a:pt x="2198" y="93"/>
                </a:lnTo>
                <a:lnTo>
                  <a:pt x="2195" y="93"/>
                </a:lnTo>
                <a:lnTo>
                  <a:pt x="2194" y="93"/>
                </a:lnTo>
                <a:lnTo>
                  <a:pt x="2196" y="94"/>
                </a:lnTo>
                <a:lnTo>
                  <a:pt x="2195" y="94"/>
                </a:lnTo>
                <a:lnTo>
                  <a:pt x="2194" y="94"/>
                </a:lnTo>
                <a:lnTo>
                  <a:pt x="2194" y="93"/>
                </a:lnTo>
                <a:lnTo>
                  <a:pt x="2192" y="93"/>
                </a:lnTo>
                <a:lnTo>
                  <a:pt x="2192" y="94"/>
                </a:lnTo>
                <a:lnTo>
                  <a:pt x="2191" y="94"/>
                </a:lnTo>
                <a:lnTo>
                  <a:pt x="2189" y="94"/>
                </a:lnTo>
                <a:lnTo>
                  <a:pt x="2191" y="93"/>
                </a:lnTo>
                <a:lnTo>
                  <a:pt x="2192" y="91"/>
                </a:lnTo>
                <a:lnTo>
                  <a:pt x="2195" y="91"/>
                </a:lnTo>
                <a:lnTo>
                  <a:pt x="2195" y="90"/>
                </a:lnTo>
                <a:lnTo>
                  <a:pt x="2194" y="88"/>
                </a:lnTo>
                <a:lnTo>
                  <a:pt x="2195" y="88"/>
                </a:lnTo>
                <a:lnTo>
                  <a:pt x="2196" y="90"/>
                </a:lnTo>
                <a:lnTo>
                  <a:pt x="2195" y="90"/>
                </a:lnTo>
                <a:lnTo>
                  <a:pt x="2198" y="91"/>
                </a:lnTo>
                <a:lnTo>
                  <a:pt x="2199" y="91"/>
                </a:lnTo>
                <a:lnTo>
                  <a:pt x="2199" y="90"/>
                </a:lnTo>
                <a:lnTo>
                  <a:pt x="2199" y="88"/>
                </a:lnTo>
                <a:lnTo>
                  <a:pt x="2201" y="88"/>
                </a:lnTo>
                <a:lnTo>
                  <a:pt x="2202" y="88"/>
                </a:lnTo>
                <a:lnTo>
                  <a:pt x="2204" y="88"/>
                </a:lnTo>
                <a:lnTo>
                  <a:pt x="2205" y="88"/>
                </a:lnTo>
                <a:lnTo>
                  <a:pt x="2207" y="90"/>
                </a:lnTo>
                <a:lnTo>
                  <a:pt x="2208" y="90"/>
                </a:lnTo>
                <a:lnTo>
                  <a:pt x="2208" y="91"/>
                </a:lnTo>
                <a:lnTo>
                  <a:pt x="2207" y="90"/>
                </a:lnTo>
                <a:lnTo>
                  <a:pt x="2205" y="90"/>
                </a:lnTo>
                <a:lnTo>
                  <a:pt x="2204" y="90"/>
                </a:lnTo>
                <a:lnTo>
                  <a:pt x="2202" y="90"/>
                </a:lnTo>
                <a:lnTo>
                  <a:pt x="2201" y="90"/>
                </a:lnTo>
                <a:lnTo>
                  <a:pt x="2201" y="91"/>
                </a:lnTo>
                <a:lnTo>
                  <a:pt x="2202" y="91"/>
                </a:lnTo>
                <a:lnTo>
                  <a:pt x="2204" y="91"/>
                </a:lnTo>
                <a:lnTo>
                  <a:pt x="2204" y="93"/>
                </a:lnTo>
                <a:lnTo>
                  <a:pt x="2205" y="93"/>
                </a:lnTo>
                <a:lnTo>
                  <a:pt x="2207" y="93"/>
                </a:lnTo>
                <a:lnTo>
                  <a:pt x="2208" y="94"/>
                </a:lnTo>
                <a:lnTo>
                  <a:pt x="2210" y="94"/>
                </a:lnTo>
                <a:lnTo>
                  <a:pt x="2211" y="94"/>
                </a:lnTo>
                <a:lnTo>
                  <a:pt x="2213" y="93"/>
                </a:lnTo>
                <a:lnTo>
                  <a:pt x="2214" y="93"/>
                </a:lnTo>
                <a:lnTo>
                  <a:pt x="2216" y="93"/>
                </a:lnTo>
                <a:lnTo>
                  <a:pt x="2216" y="91"/>
                </a:lnTo>
                <a:lnTo>
                  <a:pt x="2217" y="91"/>
                </a:lnTo>
                <a:lnTo>
                  <a:pt x="2220" y="93"/>
                </a:lnTo>
                <a:lnTo>
                  <a:pt x="2221" y="93"/>
                </a:lnTo>
                <a:lnTo>
                  <a:pt x="2221" y="91"/>
                </a:lnTo>
                <a:lnTo>
                  <a:pt x="2221" y="90"/>
                </a:lnTo>
                <a:lnTo>
                  <a:pt x="2223" y="88"/>
                </a:lnTo>
                <a:lnTo>
                  <a:pt x="2224" y="88"/>
                </a:lnTo>
                <a:lnTo>
                  <a:pt x="2224" y="88"/>
                </a:lnTo>
                <a:lnTo>
                  <a:pt x="2221" y="88"/>
                </a:lnTo>
                <a:lnTo>
                  <a:pt x="2220" y="88"/>
                </a:lnTo>
                <a:lnTo>
                  <a:pt x="2219" y="87"/>
                </a:lnTo>
                <a:lnTo>
                  <a:pt x="2217" y="87"/>
                </a:lnTo>
                <a:lnTo>
                  <a:pt x="2217" y="88"/>
                </a:lnTo>
                <a:lnTo>
                  <a:pt x="2217" y="88"/>
                </a:lnTo>
                <a:lnTo>
                  <a:pt x="2216" y="88"/>
                </a:lnTo>
                <a:lnTo>
                  <a:pt x="2216" y="87"/>
                </a:lnTo>
                <a:lnTo>
                  <a:pt x="2216" y="85"/>
                </a:lnTo>
                <a:lnTo>
                  <a:pt x="2217" y="85"/>
                </a:lnTo>
                <a:lnTo>
                  <a:pt x="2219" y="85"/>
                </a:lnTo>
                <a:lnTo>
                  <a:pt x="2220" y="87"/>
                </a:lnTo>
                <a:lnTo>
                  <a:pt x="2220" y="87"/>
                </a:lnTo>
                <a:lnTo>
                  <a:pt x="2221" y="87"/>
                </a:lnTo>
                <a:lnTo>
                  <a:pt x="2223" y="87"/>
                </a:lnTo>
                <a:lnTo>
                  <a:pt x="2224" y="85"/>
                </a:lnTo>
                <a:lnTo>
                  <a:pt x="2226" y="85"/>
                </a:lnTo>
                <a:lnTo>
                  <a:pt x="2226" y="84"/>
                </a:lnTo>
                <a:lnTo>
                  <a:pt x="2224" y="82"/>
                </a:lnTo>
                <a:lnTo>
                  <a:pt x="2226" y="82"/>
                </a:lnTo>
                <a:lnTo>
                  <a:pt x="2227" y="82"/>
                </a:lnTo>
                <a:lnTo>
                  <a:pt x="2227" y="84"/>
                </a:lnTo>
                <a:lnTo>
                  <a:pt x="2229" y="85"/>
                </a:lnTo>
                <a:lnTo>
                  <a:pt x="2230" y="85"/>
                </a:lnTo>
                <a:lnTo>
                  <a:pt x="2232" y="85"/>
                </a:lnTo>
                <a:lnTo>
                  <a:pt x="2232" y="84"/>
                </a:lnTo>
                <a:lnTo>
                  <a:pt x="2233" y="84"/>
                </a:lnTo>
                <a:lnTo>
                  <a:pt x="2235" y="82"/>
                </a:lnTo>
                <a:lnTo>
                  <a:pt x="2233" y="82"/>
                </a:lnTo>
                <a:lnTo>
                  <a:pt x="2233" y="81"/>
                </a:lnTo>
                <a:lnTo>
                  <a:pt x="2232" y="81"/>
                </a:lnTo>
                <a:lnTo>
                  <a:pt x="2230" y="81"/>
                </a:lnTo>
                <a:lnTo>
                  <a:pt x="2229" y="81"/>
                </a:lnTo>
                <a:lnTo>
                  <a:pt x="2227" y="81"/>
                </a:lnTo>
                <a:lnTo>
                  <a:pt x="2226" y="81"/>
                </a:lnTo>
                <a:lnTo>
                  <a:pt x="2226" y="80"/>
                </a:lnTo>
                <a:lnTo>
                  <a:pt x="2226" y="78"/>
                </a:lnTo>
                <a:lnTo>
                  <a:pt x="2227" y="78"/>
                </a:lnTo>
                <a:lnTo>
                  <a:pt x="2227" y="77"/>
                </a:lnTo>
                <a:lnTo>
                  <a:pt x="2226" y="77"/>
                </a:lnTo>
                <a:lnTo>
                  <a:pt x="2223" y="77"/>
                </a:lnTo>
                <a:lnTo>
                  <a:pt x="2221" y="78"/>
                </a:lnTo>
                <a:lnTo>
                  <a:pt x="2220" y="77"/>
                </a:lnTo>
                <a:lnTo>
                  <a:pt x="2220" y="75"/>
                </a:lnTo>
                <a:lnTo>
                  <a:pt x="2221" y="77"/>
                </a:lnTo>
                <a:lnTo>
                  <a:pt x="2223" y="77"/>
                </a:lnTo>
                <a:lnTo>
                  <a:pt x="2226" y="75"/>
                </a:lnTo>
                <a:lnTo>
                  <a:pt x="2229" y="75"/>
                </a:lnTo>
                <a:lnTo>
                  <a:pt x="2229" y="74"/>
                </a:lnTo>
                <a:lnTo>
                  <a:pt x="2230" y="74"/>
                </a:lnTo>
                <a:lnTo>
                  <a:pt x="2232" y="74"/>
                </a:lnTo>
                <a:lnTo>
                  <a:pt x="2233" y="74"/>
                </a:lnTo>
                <a:lnTo>
                  <a:pt x="2233" y="75"/>
                </a:lnTo>
                <a:lnTo>
                  <a:pt x="2235" y="75"/>
                </a:lnTo>
                <a:lnTo>
                  <a:pt x="2236" y="75"/>
                </a:lnTo>
                <a:lnTo>
                  <a:pt x="2236" y="74"/>
                </a:lnTo>
                <a:lnTo>
                  <a:pt x="2238" y="74"/>
                </a:lnTo>
                <a:lnTo>
                  <a:pt x="2238" y="72"/>
                </a:lnTo>
                <a:lnTo>
                  <a:pt x="2238" y="71"/>
                </a:lnTo>
                <a:lnTo>
                  <a:pt x="2238" y="69"/>
                </a:lnTo>
                <a:lnTo>
                  <a:pt x="2238" y="68"/>
                </a:lnTo>
                <a:lnTo>
                  <a:pt x="2236" y="68"/>
                </a:lnTo>
                <a:lnTo>
                  <a:pt x="2235" y="68"/>
                </a:lnTo>
                <a:lnTo>
                  <a:pt x="2233" y="68"/>
                </a:lnTo>
                <a:lnTo>
                  <a:pt x="2233" y="66"/>
                </a:lnTo>
                <a:lnTo>
                  <a:pt x="2235" y="66"/>
                </a:lnTo>
                <a:lnTo>
                  <a:pt x="2238" y="66"/>
                </a:lnTo>
                <a:lnTo>
                  <a:pt x="2239" y="66"/>
                </a:lnTo>
                <a:lnTo>
                  <a:pt x="2239" y="65"/>
                </a:lnTo>
                <a:lnTo>
                  <a:pt x="2239" y="63"/>
                </a:lnTo>
                <a:lnTo>
                  <a:pt x="2236" y="65"/>
                </a:lnTo>
                <a:lnTo>
                  <a:pt x="2235" y="65"/>
                </a:lnTo>
                <a:lnTo>
                  <a:pt x="2235" y="63"/>
                </a:lnTo>
                <a:lnTo>
                  <a:pt x="2233" y="63"/>
                </a:lnTo>
                <a:lnTo>
                  <a:pt x="2233" y="65"/>
                </a:lnTo>
                <a:lnTo>
                  <a:pt x="2232" y="63"/>
                </a:lnTo>
                <a:lnTo>
                  <a:pt x="2230" y="63"/>
                </a:lnTo>
                <a:lnTo>
                  <a:pt x="2230" y="65"/>
                </a:lnTo>
                <a:lnTo>
                  <a:pt x="2229" y="65"/>
                </a:lnTo>
                <a:lnTo>
                  <a:pt x="2229" y="63"/>
                </a:lnTo>
                <a:lnTo>
                  <a:pt x="2230" y="63"/>
                </a:lnTo>
                <a:lnTo>
                  <a:pt x="2230" y="62"/>
                </a:lnTo>
                <a:lnTo>
                  <a:pt x="2230" y="60"/>
                </a:lnTo>
                <a:lnTo>
                  <a:pt x="2229" y="60"/>
                </a:lnTo>
                <a:lnTo>
                  <a:pt x="2227" y="60"/>
                </a:lnTo>
                <a:lnTo>
                  <a:pt x="2227" y="62"/>
                </a:lnTo>
                <a:lnTo>
                  <a:pt x="2226" y="60"/>
                </a:lnTo>
                <a:lnTo>
                  <a:pt x="2226" y="59"/>
                </a:lnTo>
                <a:lnTo>
                  <a:pt x="2227" y="59"/>
                </a:lnTo>
                <a:lnTo>
                  <a:pt x="2227" y="57"/>
                </a:lnTo>
                <a:lnTo>
                  <a:pt x="2229" y="57"/>
                </a:lnTo>
                <a:lnTo>
                  <a:pt x="2230" y="59"/>
                </a:lnTo>
                <a:lnTo>
                  <a:pt x="2230" y="60"/>
                </a:lnTo>
                <a:lnTo>
                  <a:pt x="2232" y="60"/>
                </a:lnTo>
                <a:lnTo>
                  <a:pt x="2232" y="59"/>
                </a:lnTo>
                <a:lnTo>
                  <a:pt x="2233" y="59"/>
                </a:lnTo>
                <a:lnTo>
                  <a:pt x="2235" y="59"/>
                </a:lnTo>
                <a:lnTo>
                  <a:pt x="2236" y="59"/>
                </a:lnTo>
                <a:lnTo>
                  <a:pt x="2238" y="57"/>
                </a:lnTo>
                <a:lnTo>
                  <a:pt x="2239" y="57"/>
                </a:lnTo>
                <a:lnTo>
                  <a:pt x="2241" y="57"/>
                </a:lnTo>
                <a:lnTo>
                  <a:pt x="2242" y="57"/>
                </a:lnTo>
                <a:lnTo>
                  <a:pt x="2244" y="57"/>
                </a:lnTo>
                <a:lnTo>
                  <a:pt x="2245" y="57"/>
                </a:lnTo>
                <a:lnTo>
                  <a:pt x="2246" y="57"/>
                </a:lnTo>
                <a:lnTo>
                  <a:pt x="2246" y="59"/>
                </a:lnTo>
                <a:lnTo>
                  <a:pt x="2245" y="59"/>
                </a:lnTo>
                <a:lnTo>
                  <a:pt x="2245" y="60"/>
                </a:lnTo>
                <a:lnTo>
                  <a:pt x="2244" y="62"/>
                </a:lnTo>
                <a:lnTo>
                  <a:pt x="2245" y="63"/>
                </a:lnTo>
                <a:lnTo>
                  <a:pt x="2244" y="65"/>
                </a:lnTo>
                <a:lnTo>
                  <a:pt x="2245" y="66"/>
                </a:lnTo>
                <a:lnTo>
                  <a:pt x="2245" y="65"/>
                </a:lnTo>
                <a:lnTo>
                  <a:pt x="2246" y="65"/>
                </a:lnTo>
                <a:lnTo>
                  <a:pt x="2246" y="63"/>
                </a:lnTo>
                <a:lnTo>
                  <a:pt x="2246" y="62"/>
                </a:lnTo>
                <a:lnTo>
                  <a:pt x="2246" y="60"/>
                </a:lnTo>
                <a:lnTo>
                  <a:pt x="2248" y="60"/>
                </a:lnTo>
                <a:lnTo>
                  <a:pt x="2248" y="59"/>
                </a:lnTo>
                <a:lnTo>
                  <a:pt x="2249" y="59"/>
                </a:lnTo>
                <a:lnTo>
                  <a:pt x="2249" y="57"/>
                </a:lnTo>
                <a:lnTo>
                  <a:pt x="2251" y="57"/>
                </a:lnTo>
                <a:lnTo>
                  <a:pt x="2251" y="56"/>
                </a:lnTo>
                <a:lnTo>
                  <a:pt x="2252" y="56"/>
                </a:lnTo>
                <a:lnTo>
                  <a:pt x="2252" y="55"/>
                </a:lnTo>
                <a:lnTo>
                  <a:pt x="2251" y="55"/>
                </a:lnTo>
                <a:lnTo>
                  <a:pt x="2251" y="53"/>
                </a:lnTo>
                <a:lnTo>
                  <a:pt x="2249" y="53"/>
                </a:lnTo>
                <a:lnTo>
                  <a:pt x="2248" y="53"/>
                </a:lnTo>
                <a:lnTo>
                  <a:pt x="2248" y="55"/>
                </a:lnTo>
                <a:lnTo>
                  <a:pt x="2246" y="55"/>
                </a:lnTo>
                <a:lnTo>
                  <a:pt x="2246" y="53"/>
                </a:lnTo>
                <a:lnTo>
                  <a:pt x="2245" y="53"/>
                </a:lnTo>
                <a:lnTo>
                  <a:pt x="2244" y="53"/>
                </a:lnTo>
                <a:lnTo>
                  <a:pt x="2244" y="53"/>
                </a:lnTo>
                <a:lnTo>
                  <a:pt x="2241" y="52"/>
                </a:lnTo>
                <a:lnTo>
                  <a:pt x="2244" y="52"/>
                </a:lnTo>
                <a:lnTo>
                  <a:pt x="2245" y="52"/>
                </a:lnTo>
                <a:lnTo>
                  <a:pt x="2246" y="52"/>
                </a:lnTo>
                <a:lnTo>
                  <a:pt x="2248" y="53"/>
                </a:lnTo>
                <a:lnTo>
                  <a:pt x="2249" y="53"/>
                </a:lnTo>
                <a:lnTo>
                  <a:pt x="2249" y="52"/>
                </a:lnTo>
                <a:lnTo>
                  <a:pt x="2249" y="50"/>
                </a:lnTo>
                <a:lnTo>
                  <a:pt x="2251" y="50"/>
                </a:lnTo>
                <a:lnTo>
                  <a:pt x="2251" y="49"/>
                </a:lnTo>
                <a:lnTo>
                  <a:pt x="2248" y="49"/>
                </a:lnTo>
                <a:lnTo>
                  <a:pt x="2246" y="49"/>
                </a:lnTo>
                <a:lnTo>
                  <a:pt x="2248" y="50"/>
                </a:lnTo>
                <a:lnTo>
                  <a:pt x="2246" y="50"/>
                </a:lnTo>
                <a:lnTo>
                  <a:pt x="2245" y="49"/>
                </a:lnTo>
                <a:lnTo>
                  <a:pt x="2244" y="49"/>
                </a:lnTo>
                <a:lnTo>
                  <a:pt x="2242" y="49"/>
                </a:lnTo>
                <a:lnTo>
                  <a:pt x="2239" y="50"/>
                </a:lnTo>
                <a:lnTo>
                  <a:pt x="2239" y="52"/>
                </a:lnTo>
                <a:lnTo>
                  <a:pt x="2238" y="52"/>
                </a:lnTo>
                <a:lnTo>
                  <a:pt x="2238" y="53"/>
                </a:lnTo>
                <a:lnTo>
                  <a:pt x="2236" y="53"/>
                </a:lnTo>
                <a:lnTo>
                  <a:pt x="2238" y="52"/>
                </a:lnTo>
                <a:lnTo>
                  <a:pt x="2236" y="52"/>
                </a:lnTo>
                <a:lnTo>
                  <a:pt x="2236" y="50"/>
                </a:lnTo>
                <a:lnTo>
                  <a:pt x="2238" y="50"/>
                </a:lnTo>
                <a:lnTo>
                  <a:pt x="2239" y="49"/>
                </a:lnTo>
                <a:lnTo>
                  <a:pt x="2241" y="47"/>
                </a:lnTo>
                <a:lnTo>
                  <a:pt x="2242" y="47"/>
                </a:lnTo>
                <a:lnTo>
                  <a:pt x="2242" y="46"/>
                </a:lnTo>
                <a:lnTo>
                  <a:pt x="2244" y="44"/>
                </a:lnTo>
                <a:lnTo>
                  <a:pt x="2245" y="44"/>
                </a:lnTo>
                <a:lnTo>
                  <a:pt x="2245" y="43"/>
                </a:lnTo>
                <a:lnTo>
                  <a:pt x="2246" y="43"/>
                </a:lnTo>
                <a:lnTo>
                  <a:pt x="2246" y="41"/>
                </a:lnTo>
                <a:lnTo>
                  <a:pt x="2246" y="40"/>
                </a:lnTo>
                <a:lnTo>
                  <a:pt x="2248" y="41"/>
                </a:lnTo>
                <a:lnTo>
                  <a:pt x="2249" y="41"/>
                </a:lnTo>
                <a:lnTo>
                  <a:pt x="2249" y="40"/>
                </a:lnTo>
                <a:lnTo>
                  <a:pt x="2251" y="40"/>
                </a:lnTo>
                <a:lnTo>
                  <a:pt x="2252" y="40"/>
                </a:lnTo>
                <a:lnTo>
                  <a:pt x="2254" y="40"/>
                </a:lnTo>
                <a:lnTo>
                  <a:pt x="2254" y="38"/>
                </a:lnTo>
                <a:lnTo>
                  <a:pt x="2255" y="38"/>
                </a:lnTo>
                <a:lnTo>
                  <a:pt x="2255" y="37"/>
                </a:lnTo>
                <a:lnTo>
                  <a:pt x="2255" y="38"/>
                </a:lnTo>
                <a:lnTo>
                  <a:pt x="2255" y="37"/>
                </a:lnTo>
                <a:lnTo>
                  <a:pt x="2257" y="37"/>
                </a:lnTo>
                <a:lnTo>
                  <a:pt x="2258" y="37"/>
                </a:lnTo>
                <a:lnTo>
                  <a:pt x="2258" y="35"/>
                </a:lnTo>
                <a:lnTo>
                  <a:pt x="2257" y="35"/>
                </a:lnTo>
                <a:lnTo>
                  <a:pt x="2255" y="35"/>
                </a:lnTo>
                <a:lnTo>
                  <a:pt x="2257" y="34"/>
                </a:lnTo>
                <a:lnTo>
                  <a:pt x="2258" y="34"/>
                </a:lnTo>
                <a:lnTo>
                  <a:pt x="2258" y="32"/>
                </a:lnTo>
                <a:lnTo>
                  <a:pt x="2260" y="32"/>
                </a:lnTo>
                <a:lnTo>
                  <a:pt x="2260" y="31"/>
                </a:lnTo>
                <a:lnTo>
                  <a:pt x="2258" y="31"/>
                </a:lnTo>
                <a:lnTo>
                  <a:pt x="2257" y="31"/>
                </a:lnTo>
                <a:lnTo>
                  <a:pt x="2257" y="32"/>
                </a:lnTo>
                <a:lnTo>
                  <a:pt x="2255" y="32"/>
                </a:lnTo>
                <a:lnTo>
                  <a:pt x="2255" y="31"/>
                </a:lnTo>
                <a:lnTo>
                  <a:pt x="2255" y="29"/>
                </a:lnTo>
                <a:lnTo>
                  <a:pt x="2257" y="29"/>
                </a:lnTo>
                <a:lnTo>
                  <a:pt x="2257" y="28"/>
                </a:lnTo>
                <a:lnTo>
                  <a:pt x="2258" y="28"/>
                </a:lnTo>
                <a:lnTo>
                  <a:pt x="2260" y="28"/>
                </a:lnTo>
                <a:lnTo>
                  <a:pt x="2260" y="27"/>
                </a:lnTo>
                <a:lnTo>
                  <a:pt x="2261" y="27"/>
                </a:lnTo>
                <a:lnTo>
                  <a:pt x="2261" y="28"/>
                </a:lnTo>
                <a:lnTo>
                  <a:pt x="2264" y="28"/>
                </a:lnTo>
                <a:lnTo>
                  <a:pt x="2263" y="27"/>
                </a:lnTo>
                <a:lnTo>
                  <a:pt x="2264" y="27"/>
                </a:lnTo>
                <a:lnTo>
                  <a:pt x="2264" y="28"/>
                </a:lnTo>
                <a:lnTo>
                  <a:pt x="2266" y="28"/>
                </a:lnTo>
                <a:lnTo>
                  <a:pt x="2264" y="29"/>
                </a:lnTo>
                <a:lnTo>
                  <a:pt x="2263" y="29"/>
                </a:lnTo>
                <a:lnTo>
                  <a:pt x="2261" y="29"/>
                </a:lnTo>
                <a:lnTo>
                  <a:pt x="2260" y="31"/>
                </a:lnTo>
                <a:lnTo>
                  <a:pt x="2261" y="31"/>
                </a:lnTo>
                <a:lnTo>
                  <a:pt x="2263" y="32"/>
                </a:lnTo>
                <a:lnTo>
                  <a:pt x="2264" y="32"/>
                </a:lnTo>
                <a:lnTo>
                  <a:pt x="2266" y="31"/>
                </a:lnTo>
                <a:lnTo>
                  <a:pt x="2267" y="31"/>
                </a:lnTo>
                <a:lnTo>
                  <a:pt x="2269" y="29"/>
                </a:lnTo>
                <a:lnTo>
                  <a:pt x="2270" y="29"/>
                </a:lnTo>
                <a:lnTo>
                  <a:pt x="2269" y="28"/>
                </a:lnTo>
                <a:lnTo>
                  <a:pt x="2270" y="28"/>
                </a:lnTo>
                <a:lnTo>
                  <a:pt x="2271" y="27"/>
                </a:lnTo>
                <a:lnTo>
                  <a:pt x="2271" y="28"/>
                </a:lnTo>
                <a:lnTo>
                  <a:pt x="2273" y="28"/>
                </a:lnTo>
                <a:lnTo>
                  <a:pt x="2273" y="27"/>
                </a:lnTo>
                <a:lnTo>
                  <a:pt x="2274" y="27"/>
                </a:lnTo>
                <a:lnTo>
                  <a:pt x="2276" y="27"/>
                </a:lnTo>
                <a:lnTo>
                  <a:pt x="2279" y="25"/>
                </a:lnTo>
                <a:lnTo>
                  <a:pt x="2277" y="25"/>
                </a:lnTo>
                <a:lnTo>
                  <a:pt x="2276" y="25"/>
                </a:lnTo>
                <a:lnTo>
                  <a:pt x="2274" y="24"/>
                </a:lnTo>
                <a:lnTo>
                  <a:pt x="2271" y="25"/>
                </a:lnTo>
                <a:lnTo>
                  <a:pt x="2270" y="25"/>
                </a:lnTo>
                <a:lnTo>
                  <a:pt x="2269" y="25"/>
                </a:lnTo>
                <a:lnTo>
                  <a:pt x="2267" y="25"/>
                </a:lnTo>
                <a:lnTo>
                  <a:pt x="2267" y="24"/>
                </a:lnTo>
                <a:lnTo>
                  <a:pt x="2269" y="24"/>
                </a:lnTo>
                <a:lnTo>
                  <a:pt x="2270" y="24"/>
                </a:lnTo>
                <a:lnTo>
                  <a:pt x="2271" y="24"/>
                </a:lnTo>
                <a:lnTo>
                  <a:pt x="2273" y="24"/>
                </a:lnTo>
                <a:lnTo>
                  <a:pt x="2273" y="22"/>
                </a:lnTo>
                <a:lnTo>
                  <a:pt x="2274" y="22"/>
                </a:lnTo>
                <a:lnTo>
                  <a:pt x="2274" y="24"/>
                </a:lnTo>
                <a:lnTo>
                  <a:pt x="2276" y="24"/>
                </a:lnTo>
                <a:lnTo>
                  <a:pt x="2277" y="24"/>
                </a:lnTo>
                <a:lnTo>
                  <a:pt x="2279" y="24"/>
                </a:lnTo>
                <a:lnTo>
                  <a:pt x="2282" y="24"/>
                </a:lnTo>
                <a:lnTo>
                  <a:pt x="2282" y="22"/>
                </a:lnTo>
                <a:lnTo>
                  <a:pt x="2283" y="22"/>
                </a:lnTo>
                <a:lnTo>
                  <a:pt x="2285" y="22"/>
                </a:lnTo>
                <a:lnTo>
                  <a:pt x="2286" y="22"/>
                </a:lnTo>
                <a:lnTo>
                  <a:pt x="2288" y="22"/>
                </a:lnTo>
                <a:lnTo>
                  <a:pt x="2288" y="21"/>
                </a:lnTo>
                <a:lnTo>
                  <a:pt x="2289" y="21"/>
                </a:lnTo>
                <a:lnTo>
                  <a:pt x="2291" y="21"/>
                </a:lnTo>
                <a:lnTo>
                  <a:pt x="2291" y="21"/>
                </a:lnTo>
                <a:lnTo>
                  <a:pt x="2291" y="19"/>
                </a:lnTo>
                <a:lnTo>
                  <a:pt x="2292" y="19"/>
                </a:lnTo>
                <a:lnTo>
                  <a:pt x="2294" y="19"/>
                </a:lnTo>
                <a:lnTo>
                  <a:pt x="2295" y="18"/>
                </a:lnTo>
                <a:lnTo>
                  <a:pt x="2296" y="18"/>
                </a:lnTo>
                <a:lnTo>
                  <a:pt x="2298" y="18"/>
                </a:lnTo>
                <a:lnTo>
                  <a:pt x="2299" y="18"/>
                </a:lnTo>
                <a:lnTo>
                  <a:pt x="2299" y="16"/>
                </a:lnTo>
                <a:lnTo>
                  <a:pt x="2298" y="16"/>
                </a:lnTo>
                <a:lnTo>
                  <a:pt x="2296" y="16"/>
                </a:lnTo>
                <a:lnTo>
                  <a:pt x="2295" y="16"/>
                </a:lnTo>
                <a:lnTo>
                  <a:pt x="2295" y="15"/>
                </a:lnTo>
                <a:lnTo>
                  <a:pt x="2294" y="15"/>
                </a:lnTo>
                <a:lnTo>
                  <a:pt x="2292" y="15"/>
                </a:lnTo>
                <a:lnTo>
                  <a:pt x="2291" y="15"/>
                </a:lnTo>
                <a:lnTo>
                  <a:pt x="2291" y="15"/>
                </a:lnTo>
                <a:lnTo>
                  <a:pt x="2289" y="15"/>
                </a:lnTo>
                <a:lnTo>
                  <a:pt x="2288" y="15"/>
                </a:lnTo>
                <a:lnTo>
                  <a:pt x="2286" y="15"/>
                </a:lnTo>
                <a:lnTo>
                  <a:pt x="2285" y="15"/>
                </a:lnTo>
                <a:lnTo>
                  <a:pt x="2283" y="15"/>
                </a:lnTo>
                <a:lnTo>
                  <a:pt x="2282" y="15"/>
                </a:lnTo>
                <a:lnTo>
                  <a:pt x="2282" y="16"/>
                </a:lnTo>
                <a:lnTo>
                  <a:pt x="2280" y="16"/>
                </a:lnTo>
                <a:lnTo>
                  <a:pt x="2279" y="18"/>
                </a:lnTo>
                <a:lnTo>
                  <a:pt x="2277" y="18"/>
                </a:lnTo>
                <a:lnTo>
                  <a:pt x="2276" y="18"/>
                </a:lnTo>
                <a:lnTo>
                  <a:pt x="2274" y="18"/>
                </a:lnTo>
                <a:lnTo>
                  <a:pt x="2273" y="18"/>
                </a:lnTo>
                <a:lnTo>
                  <a:pt x="2271" y="18"/>
                </a:lnTo>
                <a:lnTo>
                  <a:pt x="2270" y="18"/>
                </a:lnTo>
                <a:lnTo>
                  <a:pt x="2270" y="16"/>
                </a:lnTo>
                <a:lnTo>
                  <a:pt x="2269" y="16"/>
                </a:lnTo>
                <a:lnTo>
                  <a:pt x="2267" y="16"/>
                </a:lnTo>
                <a:lnTo>
                  <a:pt x="2266" y="18"/>
                </a:lnTo>
                <a:lnTo>
                  <a:pt x="2263" y="18"/>
                </a:lnTo>
                <a:lnTo>
                  <a:pt x="2263" y="18"/>
                </a:lnTo>
                <a:lnTo>
                  <a:pt x="2261" y="18"/>
                </a:lnTo>
                <a:lnTo>
                  <a:pt x="2258" y="18"/>
                </a:lnTo>
                <a:lnTo>
                  <a:pt x="2258" y="19"/>
                </a:lnTo>
                <a:lnTo>
                  <a:pt x="2257" y="19"/>
                </a:lnTo>
                <a:lnTo>
                  <a:pt x="2255" y="19"/>
                </a:lnTo>
                <a:lnTo>
                  <a:pt x="2255" y="21"/>
                </a:lnTo>
                <a:lnTo>
                  <a:pt x="2255" y="19"/>
                </a:lnTo>
                <a:lnTo>
                  <a:pt x="2255" y="21"/>
                </a:lnTo>
                <a:lnTo>
                  <a:pt x="2252" y="21"/>
                </a:lnTo>
                <a:lnTo>
                  <a:pt x="2251" y="21"/>
                </a:lnTo>
                <a:lnTo>
                  <a:pt x="2251" y="22"/>
                </a:lnTo>
                <a:lnTo>
                  <a:pt x="2249" y="22"/>
                </a:lnTo>
                <a:lnTo>
                  <a:pt x="2248" y="24"/>
                </a:lnTo>
                <a:lnTo>
                  <a:pt x="2248" y="22"/>
                </a:lnTo>
                <a:lnTo>
                  <a:pt x="2249" y="22"/>
                </a:lnTo>
                <a:lnTo>
                  <a:pt x="2251" y="21"/>
                </a:lnTo>
                <a:lnTo>
                  <a:pt x="2254" y="19"/>
                </a:lnTo>
                <a:lnTo>
                  <a:pt x="2255" y="19"/>
                </a:lnTo>
                <a:lnTo>
                  <a:pt x="2255" y="19"/>
                </a:lnTo>
                <a:lnTo>
                  <a:pt x="2255" y="18"/>
                </a:lnTo>
                <a:lnTo>
                  <a:pt x="2257" y="18"/>
                </a:lnTo>
                <a:lnTo>
                  <a:pt x="2258" y="18"/>
                </a:lnTo>
                <a:lnTo>
                  <a:pt x="2260" y="18"/>
                </a:lnTo>
                <a:lnTo>
                  <a:pt x="2261" y="18"/>
                </a:lnTo>
                <a:lnTo>
                  <a:pt x="2261" y="16"/>
                </a:lnTo>
                <a:lnTo>
                  <a:pt x="2263" y="16"/>
                </a:lnTo>
                <a:lnTo>
                  <a:pt x="2264" y="15"/>
                </a:lnTo>
                <a:lnTo>
                  <a:pt x="2264" y="13"/>
                </a:lnTo>
                <a:lnTo>
                  <a:pt x="2266" y="13"/>
                </a:lnTo>
                <a:lnTo>
                  <a:pt x="2266" y="12"/>
                </a:lnTo>
                <a:lnTo>
                  <a:pt x="2264" y="12"/>
                </a:lnTo>
                <a:lnTo>
                  <a:pt x="2263" y="12"/>
                </a:lnTo>
                <a:lnTo>
                  <a:pt x="2261" y="12"/>
                </a:lnTo>
                <a:lnTo>
                  <a:pt x="2260" y="12"/>
                </a:lnTo>
                <a:lnTo>
                  <a:pt x="2258" y="13"/>
                </a:lnTo>
                <a:lnTo>
                  <a:pt x="2257" y="13"/>
                </a:lnTo>
                <a:lnTo>
                  <a:pt x="2255" y="13"/>
                </a:lnTo>
                <a:lnTo>
                  <a:pt x="2255" y="15"/>
                </a:lnTo>
                <a:lnTo>
                  <a:pt x="2255" y="15"/>
                </a:lnTo>
                <a:lnTo>
                  <a:pt x="2254" y="15"/>
                </a:lnTo>
                <a:lnTo>
                  <a:pt x="2252" y="15"/>
                </a:lnTo>
                <a:lnTo>
                  <a:pt x="2252" y="16"/>
                </a:lnTo>
                <a:lnTo>
                  <a:pt x="2251" y="16"/>
                </a:lnTo>
                <a:lnTo>
                  <a:pt x="2248" y="16"/>
                </a:lnTo>
                <a:lnTo>
                  <a:pt x="2246" y="16"/>
                </a:lnTo>
                <a:lnTo>
                  <a:pt x="2245" y="16"/>
                </a:lnTo>
                <a:lnTo>
                  <a:pt x="2244" y="18"/>
                </a:lnTo>
                <a:lnTo>
                  <a:pt x="2242" y="18"/>
                </a:lnTo>
                <a:lnTo>
                  <a:pt x="2241" y="16"/>
                </a:lnTo>
                <a:lnTo>
                  <a:pt x="2242" y="16"/>
                </a:lnTo>
                <a:lnTo>
                  <a:pt x="2244" y="16"/>
                </a:lnTo>
                <a:lnTo>
                  <a:pt x="2245" y="16"/>
                </a:lnTo>
                <a:lnTo>
                  <a:pt x="2246" y="15"/>
                </a:lnTo>
                <a:lnTo>
                  <a:pt x="2249" y="15"/>
                </a:lnTo>
                <a:lnTo>
                  <a:pt x="2251" y="15"/>
                </a:lnTo>
                <a:lnTo>
                  <a:pt x="2252" y="15"/>
                </a:lnTo>
                <a:lnTo>
                  <a:pt x="2252" y="13"/>
                </a:lnTo>
                <a:lnTo>
                  <a:pt x="2251" y="13"/>
                </a:lnTo>
                <a:lnTo>
                  <a:pt x="2249" y="13"/>
                </a:lnTo>
                <a:lnTo>
                  <a:pt x="2248" y="13"/>
                </a:lnTo>
                <a:lnTo>
                  <a:pt x="2246" y="13"/>
                </a:lnTo>
                <a:lnTo>
                  <a:pt x="2245" y="13"/>
                </a:lnTo>
                <a:lnTo>
                  <a:pt x="2244" y="12"/>
                </a:lnTo>
                <a:lnTo>
                  <a:pt x="2246" y="12"/>
                </a:lnTo>
                <a:lnTo>
                  <a:pt x="2248" y="10"/>
                </a:lnTo>
                <a:lnTo>
                  <a:pt x="2249" y="10"/>
                </a:lnTo>
                <a:lnTo>
                  <a:pt x="2252" y="10"/>
                </a:lnTo>
                <a:lnTo>
                  <a:pt x="2254" y="10"/>
                </a:lnTo>
                <a:lnTo>
                  <a:pt x="2255" y="10"/>
                </a:lnTo>
                <a:lnTo>
                  <a:pt x="2257" y="10"/>
                </a:lnTo>
                <a:lnTo>
                  <a:pt x="2258" y="10"/>
                </a:lnTo>
                <a:lnTo>
                  <a:pt x="2261" y="10"/>
                </a:lnTo>
                <a:lnTo>
                  <a:pt x="2263" y="10"/>
                </a:lnTo>
                <a:lnTo>
                  <a:pt x="2264" y="10"/>
                </a:lnTo>
                <a:lnTo>
                  <a:pt x="2264" y="9"/>
                </a:lnTo>
                <a:lnTo>
                  <a:pt x="2266" y="9"/>
                </a:lnTo>
                <a:lnTo>
                  <a:pt x="2267" y="9"/>
                </a:lnTo>
                <a:lnTo>
                  <a:pt x="2269" y="9"/>
                </a:lnTo>
                <a:lnTo>
                  <a:pt x="2269" y="7"/>
                </a:lnTo>
                <a:lnTo>
                  <a:pt x="2267" y="7"/>
                </a:lnTo>
                <a:lnTo>
                  <a:pt x="2266" y="6"/>
                </a:lnTo>
                <a:lnTo>
                  <a:pt x="2264" y="6"/>
                </a:lnTo>
                <a:lnTo>
                  <a:pt x="2263" y="6"/>
                </a:lnTo>
                <a:lnTo>
                  <a:pt x="2261" y="6"/>
                </a:lnTo>
                <a:lnTo>
                  <a:pt x="2260" y="6"/>
                </a:lnTo>
                <a:lnTo>
                  <a:pt x="2258" y="6"/>
                </a:lnTo>
                <a:lnTo>
                  <a:pt x="2257" y="6"/>
                </a:lnTo>
                <a:lnTo>
                  <a:pt x="2258" y="4"/>
                </a:lnTo>
                <a:lnTo>
                  <a:pt x="2260" y="4"/>
                </a:lnTo>
                <a:lnTo>
                  <a:pt x="2260" y="3"/>
                </a:lnTo>
                <a:lnTo>
                  <a:pt x="2258" y="3"/>
                </a:lnTo>
                <a:lnTo>
                  <a:pt x="2258" y="2"/>
                </a:lnTo>
                <a:lnTo>
                  <a:pt x="2257" y="2"/>
                </a:lnTo>
                <a:lnTo>
                  <a:pt x="2255" y="2"/>
                </a:lnTo>
                <a:lnTo>
                  <a:pt x="2255" y="2"/>
                </a:lnTo>
                <a:lnTo>
                  <a:pt x="2254" y="2"/>
                </a:lnTo>
                <a:lnTo>
                  <a:pt x="2252" y="2"/>
                </a:lnTo>
                <a:lnTo>
                  <a:pt x="2251" y="2"/>
                </a:lnTo>
                <a:lnTo>
                  <a:pt x="2252" y="0"/>
                </a:lnTo>
                <a:lnTo>
                  <a:pt x="2251" y="0"/>
                </a:lnTo>
                <a:lnTo>
                  <a:pt x="2249" y="0"/>
                </a:lnTo>
                <a:lnTo>
                  <a:pt x="2248" y="0"/>
                </a:lnTo>
                <a:lnTo>
                  <a:pt x="2246" y="0"/>
                </a:lnTo>
                <a:lnTo>
                  <a:pt x="2245" y="0"/>
                </a:lnTo>
                <a:lnTo>
                  <a:pt x="2244" y="0"/>
                </a:lnTo>
                <a:lnTo>
                  <a:pt x="2242" y="0"/>
                </a:lnTo>
                <a:lnTo>
                  <a:pt x="2241" y="0"/>
                </a:lnTo>
                <a:lnTo>
                  <a:pt x="2239" y="0"/>
                </a:lnTo>
                <a:lnTo>
                  <a:pt x="2238" y="0"/>
                </a:lnTo>
                <a:lnTo>
                  <a:pt x="2236" y="0"/>
                </a:lnTo>
                <a:lnTo>
                  <a:pt x="2235" y="0"/>
                </a:lnTo>
                <a:lnTo>
                  <a:pt x="2233" y="0"/>
                </a:lnTo>
                <a:lnTo>
                  <a:pt x="2232" y="0"/>
                </a:lnTo>
                <a:lnTo>
                  <a:pt x="2230" y="0"/>
                </a:lnTo>
                <a:lnTo>
                  <a:pt x="2229" y="0"/>
                </a:lnTo>
                <a:lnTo>
                  <a:pt x="2227" y="0"/>
                </a:lnTo>
                <a:lnTo>
                  <a:pt x="2226" y="0"/>
                </a:lnTo>
                <a:lnTo>
                  <a:pt x="2224" y="0"/>
                </a:lnTo>
                <a:lnTo>
                  <a:pt x="2223" y="0"/>
                </a:lnTo>
                <a:lnTo>
                  <a:pt x="2224" y="2"/>
                </a:lnTo>
                <a:lnTo>
                  <a:pt x="2223" y="2"/>
                </a:lnTo>
                <a:lnTo>
                  <a:pt x="2221" y="2"/>
                </a:lnTo>
                <a:lnTo>
                  <a:pt x="2221" y="0"/>
                </a:lnTo>
                <a:lnTo>
                  <a:pt x="2220" y="0"/>
                </a:lnTo>
                <a:lnTo>
                  <a:pt x="2220" y="2"/>
                </a:lnTo>
                <a:lnTo>
                  <a:pt x="2220" y="2"/>
                </a:lnTo>
                <a:lnTo>
                  <a:pt x="2219" y="2"/>
                </a:lnTo>
                <a:lnTo>
                  <a:pt x="2217" y="2"/>
                </a:lnTo>
                <a:lnTo>
                  <a:pt x="2216" y="2"/>
                </a:lnTo>
                <a:lnTo>
                  <a:pt x="2216" y="3"/>
                </a:lnTo>
                <a:lnTo>
                  <a:pt x="2217" y="3"/>
                </a:lnTo>
                <a:lnTo>
                  <a:pt x="2219" y="3"/>
                </a:lnTo>
                <a:lnTo>
                  <a:pt x="2216" y="4"/>
                </a:lnTo>
                <a:lnTo>
                  <a:pt x="2214" y="4"/>
                </a:lnTo>
                <a:lnTo>
                  <a:pt x="2213" y="4"/>
                </a:lnTo>
                <a:lnTo>
                  <a:pt x="2211" y="4"/>
                </a:lnTo>
                <a:lnTo>
                  <a:pt x="2210" y="3"/>
                </a:lnTo>
                <a:lnTo>
                  <a:pt x="2211" y="3"/>
                </a:lnTo>
                <a:lnTo>
                  <a:pt x="2213" y="3"/>
                </a:lnTo>
                <a:lnTo>
                  <a:pt x="2213" y="2"/>
                </a:lnTo>
                <a:lnTo>
                  <a:pt x="2211" y="2"/>
                </a:lnTo>
                <a:lnTo>
                  <a:pt x="2210" y="2"/>
                </a:lnTo>
                <a:lnTo>
                  <a:pt x="2208" y="3"/>
                </a:lnTo>
                <a:lnTo>
                  <a:pt x="2207" y="3"/>
                </a:lnTo>
                <a:lnTo>
                  <a:pt x="2205" y="3"/>
                </a:lnTo>
                <a:lnTo>
                  <a:pt x="2205" y="4"/>
                </a:lnTo>
                <a:lnTo>
                  <a:pt x="2204" y="4"/>
                </a:lnTo>
                <a:lnTo>
                  <a:pt x="2204" y="3"/>
                </a:lnTo>
                <a:lnTo>
                  <a:pt x="2202" y="4"/>
                </a:lnTo>
                <a:lnTo>
                  <a:pt x="2202" y="3"/>
                </a:lnTo>
                <a:lnTo>
                  <a:pt x="2201" y="3"/>
                </a:lnTo>
                <a:lnTo>
                  <a:pt x="2199" y="3"/>
                </a:lnTo>
                <a:lnTo>
                  <a:pt x="2198" y="3"/>
                </a:lnTo>
                <a:lnTo>
                  <a:pt x="2196" y="3"/>
                </a:lnTo>
                <a:lnTo>
                  <a:pt x="2195" y="3"/>
                </a:lnTo>
                <a:lnTo>
                  <a:pt x="2194" y="3"/>
                </a:lnTo>
                <a:lnTo>
                  <a:pt x="2192" y="3"/>
                </a:lnTo>
                <a:lnTo>
                  <a:pt x="2191" y="3"/>
                </a:lnTo>
                <a:lnTo>
                  <a:pt x="2189" y="3"/>
                </a:lnTo>
                <a:lnTo>
                  <a:pt x="2189" y="4"/>
                </a:lnTo>
                <a:lnTo>
                  <a:pt x="2188" y="4"/>
                </a:lnTo>
                <a:lnTo>
                  <a:pt x="2186" y="4"/>
                </a:lnTo>
                <a:lnTo>
                  <a:pt x="2185" y="4"/>
                </a:lnTo>
                <a:lnTo>
                  <a:pt x="2185" y="6"/>
                </a:lnTo>
                <a:lnTo>
                  <a:pt x="2185" y="4"/>
                </a:lnTo>
                <a:lnTo>
                  <a:pt x="2183" y="4"/>
                </a:lnTo>
                <a:lnTo>
                  <a:pt x="2183" y="6"/>
                </a:lnTo>
                <a:lnTo>
                  <a:pt x="2185" y="6"/>
                </a:lnTo>
                <a:lnTo>
                  <a:pt x="2185" y="7"/>
                </a:lnTo>
                <a:lnTo>
                  <a:pt x="2185" y="7"/>
                </a:lnTo>
                <a:lnTo>
                  <a:pt x="2185" y="9"/>
                </a:lnTo>
                <a:lnTo>
                  <a:pt x="2185" y="10"/>
                </a:lnTo>
                <a:lnTo>
                  <a:pt x="2185" y="10"/>
                </a:lnTo>
                <a:lnTo>
                  <a:pt x="2183" y="10"/>
                </a:lnTo>
                <a:lnTo>
                  <a:pt x="2183" y="9"/>
                </a:lnTo>
                <a:lnTo>
                  <a:pt x="2182" y="7"/>
                </a:lnTo>
                <a:lnTo>
                  <a:pt x="2180" y="7"/>
                </a:lnTo>
                <a:lnTo>
                  <a:pt x="2179" y="7"/>
                </a:lnTo>
                <a:lnTo>
                  <a:pt x="2177" y="7"/>
                </a:lnTo>
                <a:lnTo>
                  <a:pt x="2176" y="7"/>
                </a:lnTo>
                <a:lnTo>
                  <a:pt x="2174" y="9"/>
                </a:lnTo>
                <a:lnTo>
                  <a:pt x="2174" y="10"/>
                </a:lnTo>
                <a:lnTo>
                  <a:pt x="2176" y="10"/>
                </a:lnTo>
                <a:lnTo>
                  <a:pt x="2177" y="12"/>
                </a:lnTo>
                <a:lnTo>
                  <a:pt x="2177" y="13"/>
                </a:lnTo>
                <a:lnTo>
                  <a:pt x="2176" y="13"/>
                </a:lnTo>
                <a:lnTo>
                  <a:pt x="2176" y="15"/>
                </a:lnTo>
                <a:lnTo>
                  <a:pt x="2174" y="15"/>
                </a:lnTo>
                <a:lnTo>
                  <a:pt x="2173" y="15"/>
                </a:lnTo>
                <a:lnTo>
                  <a:pt x="2171" y="13"/>
                </a:lnTo>
                <a:lnTo>
                  <a:pt x="2173" y="13"/>
                </a:lnTo>
                <a:lnTo>
                  <a:pt x="2171" y="12"/>
                </a:lnTo>
                <a:lnTo>
                  <a:pt x="2170" y="12"/>
                </a:lnTo>
                <a:lnTo>
                  <a:pt x="2169" y="12"/>
                </a:lnTo>
                <a:lnTo>
                  <a:pt x="2170" y="10"/>
                </a:lnTo>
                <a:lnTo>
                  <a:pt x="2169" y="10"/>
                </a:lnTo>
                <a:lnTo>
                  <a:pt x="2167" y="10"/>
                </a:lnTo>
                <a:lnTo>
                  <a:pt x="2167" y="9"/>
                </a:lnTo>
                <a:lnTo>
                  <a:pt x="2166" y="9"/>
                </a:lnTo>
                <a:lnTo>
                  <a:pt x="2164" y="9"/>
                </a:lnTo>
                <a:lnTo>
                  <a:pt x="2163" y="9"/>
                </a:lnTo>
                <a:lnTo>
                  <a:pt x="2161" y="9"/>
                </a:lnTo>
                <a:lnTo>
                  <a:pt x="2160" y="9"/>
                </a:lnTo>
                <a:lnTo>
                  <a:pt x="2160" y="10"/>
                </a:lnTo>
                <a:lnTo>
                  <a:pt x="2158" y="10"/>
                </a:lnTo>
                <a:lnTo>
                  <a:pt x="2157" y="10"/>
                </a:lnTo>
                <a:lnTo>
                  <a:pt x="2157" y="12"/>
                </a:lnTo>
                <a:lnTo>
                  <a:pt x="2157" y="13"/>
                </a:lnTo>
                <a:lnTo>
                  <a:pt x="2155" y="13"/>
                </a:lnTo>
                <a:lnTo>
                  <a:pt x="2154" y="13"/>
                </a:lnTo>
                <a:lnTo>
                  <a:pt x="2152" y="13"/>
                </a:lnTo>
                <a:lnTo>
                  <a:pt x="2151" y="12"/>
                </a:lnTo>
                <a:lnTo>
                  <a:pt x="2149" y="12"/>
                </a:lnTo>
                <a:lnTo>
                  <a:pt x="2149" y="10"/>
                </a:lnTo>
                <a:lnTo>
                  <a:pt x="2149" y="10"/>
                </a:lnTo>
                <a:lnTo>
                  <a:pt x="2148" y="12"/>
                </a:lnTo>
                <a:lnTo>
                  <a:pt x="2149" y="13"/>
                </a:lnTo>
                <a:lnTo>
                  <a:pt x="2148" y="13"/>
                </a:lnTo>
                <a:lnTo>
                  <a:pt x="2146" y="13"/>
                </a:lnTo>
                <a:lnTo>
                  <a:pt x="2145" y="13"/>
                </a:lnTo>
                <a:lnTo>
                  <a:pt x="2144" y="15"/>
                </a:lnTo>
                <a:lnTo>
                  <a:pt x="2142" y="15"/>
                </a:lnTo>
                <a:lnTo>
                  <a:pt x="2141" y="15"/>
                </a:lnTo>
                <a:lnTo>
                  <a:pt x="2139" y="16"/>
                </a:lnTo>
                <a:lnTo>
                  <a:pt x="2138" y="16"/>
                </a:lnTo>
                <a:lnTo>
                  <a:pt x="2138" y="15"/>
                </a:lnTo>
                <a:lnTo>
                  <a:pt x="2139" y="15"/>
                </a:lnTo>
                <a:lnTo>
                  <a:pt x="2141" y="15"/>
                </a:lnTo>
                <a:lnTo>
                  <a:pt x="2142" y="13"/>
                </a:lnTo>
                <a:lnTo>
                  <a:pt x="2144" y="13"/>
                </a:lnTo>
                <a:lnTo>
                  <a:pt x="2145" y="13"/>
                </a:lnTo>
                <a:lnTo>
                  <a:pt x="2145" y="12"/>
                </a:lnTo>
                <a:lnTo>
                  <a:pt x="2146" y="12"/>
                </a:lnTo>
                <a:lnTo>
                  <a:pt x="2146" y="10"/>
                </a:lnTo>
                <a:lnTo>
                  <a:pt x="2145" y="10"/>
                </a:lnTo>
                <a:lnTo>
                  <a:pt x="2144" y="10"/>
                </a:lnTo>
                <a:lnTo>
                  <a:pt x="2142" y="10"/>
                </a:lnTo>
                <a:lnTo>
                  <a:pt x="2141" y="12"/>
                </a:lnTo>
                <a:lnTo>
                  <a:pt x="2141" y="10"/>
                </a:lnTo>
                <a:lnTo>
                  <a:pt x="2139" y="10"/>
                </a:lnTo>
                <a:lnTo>
                  <a:pt x="2138" y="10"/>
                </a:lnTo>
                <a:lnTo>
                  <a:pt x="2138" y="12"/>
                </a:lnTo>
                <a:lnTo>
                  <a:pt x="2136" y="12"/>
                </a:lnTo>
                <a:lnTo>
                  <a:pt x="2136" y="10"/>
                </a:lnTo>
                <a:lnTo>
                  <a:pt x="2135" y="12"/>
                </a:lnTo>
                <a:lnTo>
                  <a:pt x="2133" y="12"/>
                </a:lnTo>
                <a:lnTo>
                  <a:pt x="2132" y="12"/>
                </a:lnTo>
                <a:lnTo>
                  <a:pt x="2130" y="12"/>
                </a:lnTo>
                <a:lnTo>
                  <a:pt x="2129" y="12"/>
                </a:lnTo>
                <a:lnTo>
                  <a:pt x="2127" y="12"/>
                </a:lnTo>
                <a:lnTo>
                  <a:pt x="2126" y="12"/>
                </a:lnTo>
                <a:lnTo>
                  <a:pt x="2123" y="12"/>
                </a:lnTo>
                <a:lnTo>
                  <a:pt x="2120" y="13"/>
                </a:lnTo>
                <a:moveTo>
                  <a:pt x="1999" y="52"/>
                </a:moveTo>
                <a:lnTo>
                  <a:pt x="1998" y="52"/>
                </a:lnTo>
                <a:lnTo>
                  <a:pt x="1999" y="50"/>
                </a:lnTo>
                <a:lnTo>
                  <a:pt x="1999" y="52"/>
                </a:lnTo>
                <a:moveTo>
                  <a:pt x="1985" y="57"/>
                </a:moveTo>
                <a:lnTo>
                  <a:pt x="1983" y="57"/>
                </a:lnTo>
                <a:lnTo>
                  <a:pt x="1983" y="56"/>
                </a:lnTo>
                <a:lnTo>
                  <a:pt x="1985" y="56"/>
                </a:lnTo>
                <a:lnTo>
                  <a:pt x="1985" y="57"/>
                </a:lnTo>
                <a:moveTo>
                  <a:pt x="1988" y="60"/>
                </a:moveTo>
                <a:lnTo>
                  <a:pt x="1986" y="60"/>
                </a:lnTo>
                <a:lnTo>
                  <a:pt x="1988" y="59"/>
                </a:lnTo>
                <a:lnTo>
                  <a:pt x="1989" y="59"/>
                </a:lnTo>
                <a:lnTo>
                  <a:pt x="1988" y="60"/>
                </a:lnTo>
                <a:moveTo>
                  <a:pt x="1996" y="109"/>
                </a:moveTo>
                <a:lnTo>
                  <a:pt x="1998" y="108"/>
                </a:lnTo>
                <a:lnTo>
                  <a:pt x="1999" y="108"/>
                </a:lnTo>
                <a:lnTo>
                  <a:pt x="1996" y="109"/>
                </a:lnTo>
                <a:moveTo>
                  <a:pt x="2007" y="106"/>
                </a:moveTo>
                <a:lnTo>
                  <a:pt x="2007" y="108"/>
                </a:lnTo>
                <a:lnTo>
                  <a:pt x="2007" y="109"/>
                </a:lnTo>
                <a:lnTo>
                  <a:pt x="2005" y="109"/>
                </a:lnTo>
                <a:lnTo>
                  <a:pt x="2007" y="108"/>
                </a:lnTo>
                <a:lnTo>
                  <a:pt x="2005" y="106"/>
                </a:lnTo>
                <a:lnTo>
                  <a:pt x="2007" y="106"/>
                </a:lnTo>
                <a:lnTo>
                  <a:pt x="2007" y="105"/>
                </a:lnTo>
                <a:lnTo>
                  <a:pt x="2008" y="105"/>
                </a:lnTo>
                <a:lnTo>
                  <a:pt x="2007" y="106"/>
                </a:lnTo>
                <a:moveTo>
                  <a:pt x="2010" y="109"/>
                </a:moveTo>
                <a:lnTo>
                  <a:pt x="2008" y="109"/>
                </a:lnTo>
                <a:lnTo>
                  <a:pt x="2010" y="108"/>
                </a:lnTo>
                <a:lnTo>
                  <a:pt x="2010" y="109"/>
                </a:lnTo>
                <a:moveTo>
                  <a:pt x="1942" y="190"/>
                </a:moveTo>
                <a:lnTo>
                  <a:pt x="1941" y="190"/>
                </a:lnTo>
                <a:lnTo>
                  <a:pt x="1941" y="188"/>
                </a:lnTo>
                <a:lnTo>
                  <a:pt x="1942" y="188"/>
                </a:lnTo>
                <a:lnTo>
                  <a:pt x="1942" y="190"/>
                </a:lnTo>
                <a:moveTo>
                  <a:pt x="1939" y="231"/>
                </a:moveTo>
                <a:lnTo>
                  <a:pt x="1938" y="231"/>
                </a:lnTo>
                <a:lnTo>
                  <a:pt x="1939" y="230"/>
                </a:lnTo>
                <a:lnTo>
                  <a:pt x="1939" y="231"/>
                </a:lnTo>
                <a:moveTo>
                  <a:pt x="1938" y="211"/>
                </a:moveTo>
                <a:lnTo>
                  <a:pt x="1936" y="211"/>
                </a:lnTo>
                <a:lnTo>
                  <a:pt x="1938" y="209"/>
                </a:lnTo>
                <a:lnTo>
                  <a:pt x="1938" y="211"/>
                </a:lnTo>
                <a:moveTo>
                  <a:pt x="1939" y="208"/>
                </a:moveTo>
                <a:lnTo>
                  <a:pt x="1938" y="208"/>
                </a:lnTo>
                <a:lnTo>
                  <a:pt x="1938" y="208"/>
                </a:lnTo>
                <a:lnTo>
                  <a:pt x="1938" y="206"/>
                </a:lnTo>
                <a:lnTo>
                  <a:pt x="1939" y="206"/>
                </a:lnTo>
                <a:lnTo>
                  <a:pt x="1939" y="208"/>
                </a:lnTo>
                <a:moveTo>
                  <a:pt x="1958" y="243"/>
                </a:moveTo>
                <a:lnTo>
                  <a:pt x="1958" y="241"/>
                </a:lnTo>
                <a:lnTo>
                  <a:pt x="1960" y="241"/>
                </a:lnTo>
                <a:lnTo>
                  <a:pt x="1958" y="243"/>
                </a:lnTo>
                <a:moveTo>
                  <a:pt x="1958" y="158"/>
                </a:moveTo>
                <a:lnTo>
                  <a:pt x="1961" y="156"/>
                </a:lnTo>
                <a:lnTo>
                  <a:pt x="1960" y="158"/>
                </a:lnTo>
                <a:lnTo>
                  <a:pt x="1957" y="159"/>
                </a:lnTo>
                <a:lnTo>
                  <a:pt x="1955" y="159"/>
                </a:lnTo>
                <a:lnTo>
                  <a:pt x="1958" y="158"/>
                </a:lnTo>
                <a:moveTo>
                  <a:pt x="1961" y="161"/>
                </a:moveTo>
                <a:lnTo>
                  <a:pt x="1961" y="161"/>
                </a:lnTo>
                <a:lnTo>
                  <a:pt x="1960" y="161"/>
                </a:lnTo>
                <a:lnTo>
                  <a:pt x="1961" y="161"/>
                </a:lnTo>
                <a:moveTo>
                  <a:pt x="1957" y="165"/>
                </a:moveTo>
                <a:lnTo>
                  <a:pt x="1958" y="165"/>
                </a:lnTo>
                <a:lnTo>
                  <a:pt x="1957" y="166"/>
                </a:lnTo>
                <a:lnTo>
                  <a:pt x="1955" y="165"/>
                </a:lnTo>
                <a:lnTo>
                  <a:pt x="1957" y="165"/>
                </a:lnTo>
                <a:moveTo>
                  <a:pt x="1949" y="175"/>
                </a:moveTo>
                <a:lnTo>
                  <a:pt x="1951" y="175"/>
                </a:lnTo>
                <a:lnTo>
                  <a:pt x="1952" y="175"/>
                </a:lnTo>
                <a:lnTo>
                  <a:pt x="1952" y="177"/>
                </a:lnTo>
                <a:lnTo>
                  <a:pt x="1951" y="175"/>
                </a:lnTo>
                <a:lnTo>
                  <a:pt x="1949" y="177"/>
                </a:lnTo>
                <a:lnTo>
                  <a:pt x="1949" y="175"/>
                </a:lnTo>
                <a:moveTo>
                  <a:pt x="1945" y="190"/>
                </a:moveTo>
                <a:lnTo>
                  <a:pt x="1944" y="190"/>
                </a:lnTo>
                <a:lnTo>
                  <a:pt x="1944" y="188"/>
                </a:lnTo>
                <a:lnTo>
                  <a:pt x="1945" y="188"/>
                </a:lnTo>
                <a:lnTo>
                  <a:pt x="1945" y="190"/>
                </a:lnTo>
                <a:moveTo>
                  <a:pt x="1946" y="183"/>
                </a:moveTo>
                <a:lnTo>
                  <a:pt x="1945" y="183"/>
                </a:lnTo>
                <a:lnTo>
                  <a:pt x="1946" y="181"/>
                </a:lnTo>
                <a:lnTo>
                  <a:pt x="1946" y="183"/>
                </a:lnTo>
                <a:moveTo>
                  <a:pt x="1946" y="178"/>
                </a:moveTo>
                <a:lnTo>
                  <a:pt x="1946" y="177"/>
                </a:lnTo>
                <a:lnTo>
                  <a:pt x="1945" y="177"/>
                </a:lnTo>
                <a:lnTo>
                  <a:pt x="1944" y="177"/>
                </a:lnTo>
                <a:lnTo>
                  <a:pt x="1945" y="175"/>
                </a:lnTo>
                <a:lnTo>
                  <a:pt x="1945" y="177"/>
                </a:lnTo>
                <a:lnTo>
                  <a:pt x="1946" y="175"/>
                </a:lnTo>
                <a:lnTo>
                  <a:pt x="1946" y="177"/>
                </a:lnTo>
                <a:lnTo>
                  <a:pt x="1948" y="177"/>
                </a:lnTo>
                <a:lnTo>
                  <a:pt x="1948" y="178"/>
                </a:lnTo>
                <a:lnTo>
                  <a:pt x="1946" y="178"/>
                </a:lnTo>
                <a:moveTo>
                  <a:pt x="1954" y="191"/>
                </a:moveTo>
                <a:lnTo>
                  <a:pt x="1954" y="193"/>
                </a:lnTo>
                <a:lnTo>
                  <a:pt x="1952" y="193"/>
                </a:lnTo>
                <a:lnTo>
                  <a:pt x="1952" y="194"/>
                </a:lnTo>
                <a:lnTo>
                  <a:pt x="1952" y="196"/>
                </a:lnTo>
                <a:lnTo>
                  <a:pt x="1954" y="196"/>
                </a:lnTo>
                <a:lnTo>
                  <a:pt x="1954" y="196"/>
                </a:lnTo>
                <a:lnTo>
                  <a:pt x="1952" y="196"/>
                </a:lnTo>
                <a:lnTo>
                  <a:pt x="1951" y="196"/>
                </a:lnTo>
                <a:lnTo>
                  <a:pt x="1951" y="194"/>
                </a:lnTo>
                <a:lnTo>
                  <a:pt x="1951" y="193"/>
                </a:lnTo>
                <a:lnTo>
                  <a:pt x="1951" y="191"/>
                </a:lnTo>
                <a:lnTo>
                  <a:pt x="1952" y="191"/>
                </a:lnTo>
                <a:lnTo>
                  <a:pt x="1954" y="190"/>
                </a:lnTo>
                <a:lnTo>
                  <a:pt x="1954" y="191"/>
                </a:lnTo>
                <a:moveTo>
                  <a:pt x="1952" y="180"/>
                </a:moveTo>
                <a:lnTo>
                  <a:pt x="1951" y="180"/>
                </a:lnTo>
                <a:lnTo>
                  <a:pt x="1949" y="180"/>
                </a:lnTo>
                <a:lnTo>
                  <a:pt x="1948" y="180"/>
                </a:lnTo>
                <a:lnTo>
                  <a:pt x="1952" y="178"/>
                </a:lnTo>
                <a:lnTo>
                  <a:pt x="1955" y="178"/>
                </a:lnTo>
                <a:lnTo>
                  <a:pt x="1957" y="178"/>
                </a:lnTo>
                <a:lnTo>
                  <a:pt x="1955" y="180"/>
                </a:lnTo>
                <a:lnTo>
                  <a:pt x="1955" y="178"/>
                </a:lnTo>
                <a:lnTo>
                  <a:pt x="1952" y="180"/>
                </a:lnTo>
                <a:moveTo>
                  <a:pt x="1958" y="178"/>
                </a:moveTo>
                <a:lnTo>
                  <a:pt x="1958" y="180"/>
                </a:lnTo>
                <a:lnTo>
                  <a:pt x="1957" y="180"/>
                </a:lnTo>
                <a:lnTo>
                  <a:pt x="1958" y="178"/>
                </a:lnTo>
                <a:moveTo>
                  <a:pt x="1958" y="234"/>
                </a:moveTo>
                <a:lnTo>
                  <a:pt x="1958" y="236"/>
                </a:lnTo>
                <a:lnTo>
                  <a:pt x="1957" y="236"/>
                </a:lnTo>
                <a:lnTo>
                  <a:pt x="1957" y="234"/>
                </a:lnTo>
                <a:lnTo>
                  <a:pt x="1955" y="234"/>
                </a:lnTo>
                <a:lnTo>
                  <a:pt x="1957" y="233"/>
                </a:lnTo>
                <a:lnTo>
                  <a:pt x="1957" y="234"/>
                </a:lnTo>
                <a:lnTo>
                  <a:pt x="1958" y="234"/>
                </a:lnTo>
                <a:lnTo>
                  <a:pt x="1958" y="233"/>
                </a:lnTo>
                <a:lnTo>
                  <a:pt x="1960" y="233"/>
                </a:lnTo>
                <a:lnTo>
                  <a:pt x="1958" y="234"/>
                </a:lnTo>
                <a:moveTo>
                  <a:pt x="1964" y="241"/>
                </a:moveTo>
                <a:lnTo>
                  <a:pt x="1963" y="241"/>
                </a:lnTo>
                <a:lnTo>
                  <a:pt x="1963" y="243"/>
                </a:lnTo>
                <a:lnTo>
                  <a:pt x="1964" y="243"/>
                </a:lnTo>
                <a:lnTo>
                  <a:pt x="1964" y="244"/>
                </a:lnTo>
                <a:lnTo>
                  <a:pt x="1963" y="244"/>
                </a:lnTo>
                <a:lnTo>
                  <a:pt x="1961" y="246"/>
                </a:lnTo>
                <a:lnTo>
                  <a:pt x="1961" y="244"/>
                </a:lnTo>
                <a:lnTo>
                  <a:pt x="1963" y="244"/>
                </a:lnTo>
                <a:lnTo>
                  <a:pt x="1963" y="243"/>
                </a:lnTo>
                <a:lnTo>
                  <a:pt x="1961" y="243"/>
                </a:lnTo>
                <a:lnTo>
                  <a:pt x="1961" y="241"/>
                </a:lnTo>
                <a:lnTo>
                  <a:pt x="1963" y="241"/>
                </a:lnTo>
                <a:lnTo>
                  <a:pt x="1964" y="240"/>
                </a:lnTo>
                <a:lnTo>
                  <a:pt x="1966" y="240"/>
                </a:lnTo>
                <a:lnTo>
                  <a:pt x="1964" y="241"/>
                </a:lnTo>
                <a:moveTo>
                  <a:pt x="1964" y="166"/>
                </a:moveTo>
                <a:lnTo>
                  <a:pt x="1963" y="166"/>
                </a:lnTo>
                <a:lnTo>
                  <a:pt x="1963" y="168"/>
                </a:lnTo>
                <a:lnTo>
                  <a:pt x="1961" y="168"/>
                </a:lnTo>
                <a:lnTo>
                  <a:pt x="1960" y="168"/>
                </a:lnTo>
                <a:lnTo>
                  <a:pt x="1958" y="168"/>
                </a:lnTo>
                <a:lnTo>
                  <a:pt x="1957" y="169"/>
                </a:lnTo>
                <a:lnTo>
                  <a:pt x="1955" y="169"/>
                </a:lnTo>
                <a:lnTo>
                  <a:pt x="1954" y="171"/>
                </a:lnTo>
                <a:lnTo>
                  <a:pt x="1952" y="171"/>
                </a:lnTo>
                <a:lnTo>
                  <a:pt x="1949" y="172"/>
                </a:lnTo>
                <a:lnTo>
                  <a:pt x="1951" y="171"/>
                </a:lnTo>
                <a:lnTo>
                  <a:pt x="1952" y="171"/>
                </a:lnTo>
                <a:lnTo>
                  <a:pt x="1954" y="169"/>
                </a:lnTo>
                <a:lnTo>
                  <a:pt x="1955" y="169"/>
                </a:lnTo>
                <a:lnTo>
                  <a:pt x="1957" y="168"/>
                </a:lnTo>
                <a:lnTo>
                  <a:pt x="1958" y="168"/>
                </a:lnTo>
                <a:lnTo>
                  <a:pt x="1961" y="166"/>
                </a:lnTo>
                <a:lnTo>
                  <a:pt x="1963" y="166"/>
                </a:lnTo>
                <a:lnTo>
                  <a:pt x="1964" y="165"/>
                </a:lnTo>
                <a:lnTo>
                  <a:pt x="1966" y="165"/>
                </a:lnTo>
                <a:lnTo>
                  <a:pt x="1964" y="166"/>
                </a:lnTo>
                <a:moveTo>
                  <a:pt x="1966" y="156"/>
                </a:moveTo>
                <a:lnTo>
                  <a:pt x="1966" y="155"/>
                </a:lnTo>
                <a:lnTo>
                  <a:pt x="1967" y="155"/>
                </a:lnTo>
                <a:lnTo>
                  <a:pt x="1967" y="156"/>
                </a:lnTo>
                <a:lnTo>
                  <a:pt x="1966" y="156"/>
                </a:lnTo>
                <a:moveTo>
                  <a:pt x="1970" y="243"/>
                </a:moveTo>
                <a:lnTo>
                  <a:pt x="1969" y="243"/>
                </a:lnTo>
                <a:lnTo>
                  <a:pt x="1967" y="241"/>
                </a:lnTo>
                <a:lnTo>
                  <a:pt x="1969" y="241"/>
                </a:lnTo>
                <a:lnTo>
                  <a:pt x="1971" y="243"/>
                </a:lnTo>
                <a:lnTo>
                  <a:pt x="1970" y="243"/>
                </a:lnTo>
                <a:moveTo>
                  <a:pt x="1971" y="166"/>
                </a:moveTo>
                <a:lnTo>
                  <a:pt x="1970" y="166"/>
                </a:lnTo>
                <a:lnTo>
                  <a:pt x="1970" y="165"/>
                </a:lnTo>
                <a:lnTo>
                  <a:pt x="1969" y="166"/>
                </a:lnTo>
                <a:lnTo>
                  <a:pt x="1967" y="165"/>
                </a:lnTo>
                <a:lnTo>
                  <a:pt x="1970" y="163"/>
                </a:lnTo>
                <a:lnTo>
                  <a:pt x="1969" y="165"/>
                </a:lnTo>
                <a:lnTo>
                  <a:pt x="1970" y="165"/>
                </a:lnTo>
                <a:lnTo>
                  <a:pt x="1973" y="165"/>
                </a:lnTo>
                <a:lnTo>
                  <a:pt x="1971" y="166"/>
                </a:lnTo>
                <a:moveTo>
                  <a:pt x="1974" y="163"/>
                </a:moveTo>
                <a:lnTo>
                  <a:pt x="1973" y="163"/>
                </a:lnTo>
                <a:lnTo>
                  <a:pt x="1973" y="163"/>
                </a:lnTo>
                <a:lnTo>
                  <a:pt x="1973" y="162"/>
                </a:lnTo>
                <a:lnTo>
                  <a:pt x="1973" y="162"/>
                </a:lnTo>
                <a:lnTo>
                  <a:pt x="1971" y="162"/>
                </a:lnTo>
                <a:lnTo>
                  <a:pt x="1970" y="162"/>
                </a:lnTo>
                <a:lnTo>
                  <a:pt x="1973" y="161"/>
                </a:lnTo>
                <a:lnTo>
                  <a:pt x="1973" y="161"/>
                </a:lnTo>
                <a:lnTo>
                  <a:pt x="1974" y="162"/>
                </a:lnTo>
                <a:lnTo>
                  <a:pt x="1973" y="162"/>
                </a:lnTo>
                <a:lnTo>
                  <a:pt x="1974" y="163"/>
                </a:lnTo>
                <a:moveTo>
                  <a:pt x="1977" y="236"/>
                </a:moveTo>
                <a:lnTo>
                  <a:pt x="1976" y="236"/>
                </a:lnTo>
                <a:lnTo>
                  <a:pt x="1976" y="234"/>
                </a:lnTo>
                <a:lnTo>
                  <a:pt x="1979" y="236"/>
                </a:lnTo>
                <a:lnTo>
                  <a:pt x="1977" y="236"/>
                </a:lnTo>
                <a:moveTo>
                  <a:pt x="1979" y="153"/>
                </a:moveTo>
                <a:lnTo>
                  <a:pt x="1977" y="153"/>
                </a:lnTo>
                <a:lnTo>
                  <a:pt x="1977" y="155"/>
                </a:lnTo>
                <a:lnTo>
                  <a:pt x="1979" y="155"/>
                </a:lnTo>
                <a:lnTo>
                  <a:pt x="1979" y="156"/>
                </a:lnTo>
                <a:lnTo>
                  <a:pt x="1977" y="156"/>
                </a:lnTo>
                <a:lnTo>
                  <a:pt x="1977" y="155"/>
                </a:lnTo>
                <a:lnTo>
                  <a:pt x="1976" y="155"/>
                </a:lnTo>
                <a:lnTo>
                  <a:pt x="1974" y="155"/>
                </a:lnTo>
                <a:lnTo>
                  <a:pt x="1974" y="156"/>
                </a:lnTo>
                <a:lnTo>
                  <a:pt x="1973" y="156"/>
                </a:lnTo>
                <a:lnTo>
                  <a:pt x="1973" y="158"/>
                </a:lnTo>
                <a:lnTo>
                  <a:pt x="1973" y="158"/>
                </a:lnTo>
                <a:lnTo>
                  <a:pt x="1971" y="158"/>
                </a:lnTo>
                <a:lnTo>
                  <a:pt x="1970" y="158"/>
                </a:lnTo>
                <a:lnTo>
                  <a:pt x="1969" y="158"/>
                </a:lnTo>
                <a:lnTo>
                  <a:pt x="1969" y="156"/>
                </a:lnTo>
                <a:lnTo>
                  <a:pt x="1970" y="156"/>
                </a:lnTo>
                <a:lnTo>
                  <a:pt x="1971" y="156"/>
                </a:lnTo>
                <a:lnTo>
                  <a:pt x="1973" y="156"/>
                </a:lnTo>
                <a:lnTo>
                  <a:pt x="1973" y="156"/>
                </a:lnTo>
                <a:lnTo>
                  <a:pt x="1973" y="155"/>
                </a:lnTo>
                <a:lnTo>
                  <a:pt x="1973" y="153"/>
                </a:lnTo>
                <a:lnTo>
                  <a:pt x="1974" y="153"/>
                </a:lnTo>
                <a:lnTo>
                  <a:pt x="1976" y="153"/>
                </a:lnTo>
                <a:lnTo>
                  <a:pt x="1977" y="153"/>
                </a:lnTo>
                <a:lnTo>
                  <a:pt x="1977" y="152"/>
                </a:lnTo>
                <a:lnTo>
                  <a:pt x="1974" y="152"/>
                </a:lnTo>
                <a:lnTo>
                  <a:pt x="1973" y="153"/>
                </a:lnTo>
                <a:lnTo>
                  <a:pt x="1973" y="155"/>
                </a:lnTo>
                <a:lnTo>
                  <a:pt x="1971" y="155"/>
                </a:lnTo>
                <a:lnTo>
                  <a:pt x="1973" y="153"/>
                </a:lnTo>
                <a:lnTo>
                  <a:pt x="1973" y="152"/>
                </a:lnTo>
                <a:lnTo>
                  <a:pt x="1971" y="152"/>
                </a:lnTo>
                <a:lnTo>
                  <a:pt x="1970" y="152"/>
                </a:lnTo>
                <a:lnTo>
                  <a:pt x="1970" y="150"/>
                </a:lnTo>
                <a:lnTo>
                  <a:pt x="1971" y="150"/>
                </a:lnTo>
                <a:lnTo>
                  <a:pt x="1973" y="150"/>
                </a:lnTo>
                <a:lnTo>
                  <a:pt x="1973" y="150"/>
                </a:lnTo>
                <a:lnTo>
                  <a:pt x="1974" y="150"/>
                </a:lnTo>
                <a:lnTo>
                  <a:pt x="1976" y="150"/>
                </a:lnTo>
                <a:lnTo>
                  <a:pt x="1977" y="150"/>
                </a:lnTo>
                <a:lnTo>
                  <a:pt x="1977" y="152"/>
                </a:lnTo>
                <a:lnTo>
                  <a:pt x="1979" y="152"/>
                </a:lnTo>
                <a:lnTo>
                  <a:pt x="1979" y="153"/>
                </a:lnTo>
                <a:moveTo>
                  <a:pt x="1982" y="153"/>
                </a:moveTo>
                <a:lnTo>
                  <a:pt x="1980" y="155"/>
                </a:lnTo>
                <a:lnTo>
                  <a:pt x="1982" y="155"/>
                </a:lnTo>
                <a:lnTo>
                  <a:pt x="1980" y="156"/>
                </a:lnTo>
                <a:lnTo>
                  <a:pt x="1980" y="155"/>
                </a:lnTo>
                <a:lnTo>
                  <a:pt x="1980" y="153"/>
                </a:lnTo>
                <a:lnTo>
                  <a:pt x="1982" y="153"/>
                </a:lnTo>
                <a:lnTo>
                  <a:pt x="1983" y="153"/>
                </a:lnTo>
                <a:lnTo>
                  <a:pt x="1983" y="155"/>
                </a:lnTo>
                <a:lnTo>
                  <a:pt x="1982" y="153"/>
                </a:lnTo>
                <a:moveTo>
                  <a:pt x="1985" y="231"/>
                </a:moveTo>
                <a:lnTo>
                  <a:pt x="1983" y="230"/>
                </a:lnTo>
                <a:lnTo>
                  <a:pt x="1985" y="230"/>
                </a:lnTo>
                <a:lnTo>
                  <a:pt x="1985" y="231"/>
                </a:lnTo>
                <a:moveTo>
                  <a:pt x="1983" y="149"/>
                </a:moveTo>
                <a:lnTo>
                  <a:pt x="1983" y="147"/>
                </a:lnTo>
                <a:lnTo>
                  <a:pt x="1985" y="147"/>
                </a:lnTo>
                <a:lnTo>
                  <a:pt x="1983" y="149"/>
                </a:lnTo>
                <a:moveTo>
                  <a:pt x="1988" y="228"/>
                </a:moveTo>
                <a:lnTo>
                  <a:pt x="1988" y="227"/>
                </a:lnTo>
                <a:lnTo>
                  <a:pt x="1989" y="227"/>
                </a:lnTo>
                <a:lnTo>
                  <a:pt x="1988" y="228"/>
                </a:lnTo>
                <a:moveTo>
                  <a:pt x="1994" y="216"/>
                </a:moveTo>
                <a:lnTo>
                  <a:pt x="1992" y="216"/>
                </a:lnTo>
                <a:lnTo>
                  <a:pt x="1992" y="215"/>
                </a:lnTo>
                <a:lnTo>
                  <a:pt x="1994" y="215"/>
                </a:lnTo>
                <a:lnTo>
                  <a:pt x="1994" y="216"/>
                </a:lnTo>
                <a:moveTo>
                  <a:pt x="2005" y="211"/>
                </a:moveTo>
                <a:lnTo>
                  <a:pt x="2005" y="212"/>
                </a:lnTo>
                <a:lnTo>
                  <a:pt x="2004" y="212"/>
                </a:lnTo>
                <a:lnTo>
                  <a:pt x="2004" y="211"/>
                </a:lnTo>
                <a:lnTo>
                  <a:pt x="2004" y="209"/>
                </a:lnTo>
                <a:lnTo>
                  <a:pt x="2005" y="209"/>
                </a:lnTo>
                <a:lnTo>
                  <a:pt x="2005" y="211"/>
                </a:lnTo>
                <a:moveTo>
                  <a:pt x="2007" y="211"/>
                </a:moveTo>
                <a:lnTo>
                  <a:pt x="2007" y="209"/>
                </a:lnTo>
                <a:lnTo>
                  <a:pt x="2008" y="211"/>
                </a:lnTo>
                <a:lnTo>
                  <a:pt x="2007" y="211"/>
                </a:lnTo>
                <a:moveTo>
                  <a:pt x="2008" y="208"/>
                </a:moveTo>
                <a:lnTo>
                  <a:pt x="2008" y="206"/>
                </a:lnTo>
                <a:lnTo>
                  <a:pt x="2008" y="208"/>
                </a:lnTo>
                <a:lnTo>
                  <a:pt x="2008" y="208"/>
                </a:lnTo>
                <a:moveTo>
                  <a:pt x="2013" y="110"/>
                </a:moveTo>
                <a:lnTo>
                  <a:pt x="2014" y="110"/>
                </a:lnTo>
                <a:lnTo>
                  <a:pt x="2014" y="112"/>
                </a:lnTo>
                <a:lnTo>
                  <a:pt x="2013" y="112"/>
                </a:lnTo>
                <a:lnTo>
                  <a:pt x="2013" y="110"/>
                </a:lnTo>
                <a:moveTo>
                  <a:pt x="2014" y="203"/>
                </a:moveTo>
                <a:lnTo>
                  <a:pt x="2013" y="202"/>
                </a:lnTo>
                <a:lnTo>
                  <a:pt x="2013" y="203"/>
                </a:lnTo>
                <a:lnTo>
                  <a:pt x="2011" y="203"/>
                </a:lnTo>
                <a:lnTo>
                  <a:pt x="2011" y="202"/>
                </a:lnTo>
                <a:lnTo>
                  <a:pt x="2013" y="202"/>
                </a:lnTo>
                <a:lnTo>
                  <a:pt x="2014" y="202"/>
                </a:lnTo>
                <a:lnTo>
                  <a:pt x="2016" y="203"/>
                </a:lnTo>
                <a:lnTo>
                  <a:pt x="2014" y="203"/>
                </a:lnTo>
                <a:moveTo>
                  <a:pt x="2020" y="197"/>
                </a:moveTo>
                <a:lnTo>
                  <a:pt x="2019" y="197"/>
                </a:lnTo>
                <a:lnTo>
                  <a:pt x="2017" y="197"/>
                </a:lnTo>
                <a:lnTo>
                  <a:pt x="2017" y="196"/>
                </a:lnTo>
                <a:lnTo>
                  <a:pt x="2019" y="196"/>
                </a:lnTo>
                <a:lnTo>
                  <a:pt x="2019" y="196"/>
                </a:lnTo>
                <a:lnTo>
                  <a:pt x="2020" y="196"/>
                </a:lnTo>
                <a:lnTo>
                  <a:pt x="2020" y="197"/>
                </a:lnTo>
                <a:moveTo>
                  <a:pt x="2069" y="28"/>
                </a:moveTo>
                <a:lnTo>
                  <a:pt x="2069" y="27"/>
                </a:lnTo>
                <a:lnTo>
                  <a:pt x="2070" y="27"/>
                </a:lnTo>
                <a:lnTo>
                  <a:pt x="2069" y="28"/>
                </a:lnTo>
                <a:moveTo>
                  <a:pt x="2116" y="147"/>
                </a:moveTo>
                <a:lnTo>
                  <a:pt x="2116" y="149"/>
                </a:lnTo>
                <a:lnTo>
                  <a:pt x="2114" y="149"/>
                </a:lnTo>
                <a:lnTo>
                  <a:pt x="2114" y="147"/>
                </a:lnTo>
                <a:lnTo>
                  <a:pt x="2116" y="147"/>
                </a:lnTo>
                <a:lnTo>
                  <a:pt x="2114" y="146"/>
                </a:lnTo>
                <a:lnTo>
                  <a:pt x="2116" y="146"/>
                </a:lnTo>
                <a:lnTo>
                  <a:pt x="2116" y="147"/>
                </a:lnTo>
                <a:moveTo>
                  <a:pt x="2195" y="122"/>
                </a:moveTo>
                <a:lnTo>
                  <a:pt x="2196" y="121"/>
                </a:lnTo>
                <a:lnTo>
                  <a:pt x="2196" y="122"/>
                </a:lnTo>
                <a:lnTo>
                  <a:pt x="2196" y="124"/>
                </a:lnTo>
                <a:lnTo>
                  <a:pt x="2195" y="124"/>
                </a:lnTo>
                <a:lnTo>
                  <a:pt x="2195" y="122"/>
                </a:lnTo>
                <a:moveTo>
                  <a:pt x="2258" y="24"/>
                </a:moveTo>
                <a:lnTo>
                  <a:pt x="2260" y="24"/>
                </a:lnTo>
                <a:lnTo>
                  <a:pt x="2261" y="24"/>
                </a:lnTo>
                <a:lnTo>
                  <a:pt x="2260" y="25"/>
                </a:lnTo>
                <a:lnTo>
                  <a:pt x="2258" y="25"/>
                </a:lnTo>
                <a:lnTo>
                  <a:pt x="2258" y="24"/>
                </a:lnTo>
                <a:moveTo>
                  <a:pt x="2245" y="3"/>
                </a:moveTo>
                <a:lnTo>
                  <a:pt x="2248" y="3"/>
                </a:lnTo>
                <a:lnTo>
                  <a:pt x="2249" y="3"/>
                </a:lnTo>
                <a:lnTo>
                  <a:pt x="2251" y="3"/>
                </a:lnTo>
                <a:lnTo>
                  <a:pt x="2252" y="3"/>
                </a:lnTo>
                <a:lnTo>
                  <a:pt x="2254" y="3"/>
                </a:lnTo>
                <a:lnTo>
                  <a:pt x="2255" y="3"/>
                </a:lnTo>
                <a:lnTo>
                  <a:pt x="2255" y="3"/>
                </a:lnTo>
                <a:lnTo>
                  <a:pt x="2255" y="4"/>
                </a:lnTo>
                <a:lnTo>
                  <a:pt x="2254" y="4"/>
                </a:lnTo>
                <a:lnTo>
                  <a:pt x="2252" y="4"/>
                </a:lnTo>
                <a:lnTo>
                  <a:pt x="2251" y="4"/>
                </a:lnTo>
                <a:lnTo>
                  <a:pt x="2249" y="4"/>
                </a:lnTo>
                <a:lnTo>
                  <a:pt x="2248" y="4"/>
                </a:lnTo>
                <a:lnTo>
                  <a:pt x="2245" y="4"/>
                </a:lnTo>
                <a:lnTo>
                  <a:pt x="2244" y="3"/>
                </a:lnTo>
                <a:lnTo>
                  <a:pt x="2245" y="3"/>
                </a:lnTo>
                <a:moveTo>
                  <a:pt x="2227" y="74"/>
                </a:moveTo>
                <a:lnTo>
                  <a:pt x="2226" y="74"/>
                </a:lnTo>
                <a:lnTo>
                  <a:pt x="2226" y="72"/>
                </a:lnTo>
                <a:lnTo>
                  <a:pt x="2223" y="71"/>
                </a:lnTo>
                <a:lnTo>
                  <a:pt x="2224" y="71"/>
                </a:lnTo>
                <a:lnTo>
                  <a:pt x="2227" y="72"/>
                </a:lnTo>
                <a:lnTo>
                  <a:pt x="2227" y="74"/>
                </a:lnTo>
                <a:moveTo>
                  <a:pt x="2227" y="66"/>
                </a:moveTo>
                <a:lnTo>
                  <a:pt x="2226" y="68"/>
                </a:lnTo>
                <a:lnTo>
                  <a:pt x="2226" y="66"/>
                </a:lnTo>
                <a:lnTo>
                  <a:pt x="2227" y="66"/>
                </a:lnTo>
                <a:moveTo>
                  <a:pt x="2227" y="12"/>
                </a:moveTo>
                <a:lnTo>
                  <a:pt x="2227" y="10"/>
                </a:lnTo>
                <a:lnTo>
                  <a:pt x="2229" y="12"/>
                </a:lnTo>
                <a:lnTo>
                  <a:pt x="2227" y="12"/>
                </a:lnTo>
                <a:moveTo>
                  <a:pt x="2241" y="3"/>
                </a:moveTo>
                <a:lnTo>
                  <a:pt x="2242" y="3"/>
                </a:lnTo>
                <a:lnTo>
                  <a:pt x="2242" y="4"/>
                </a:lnTo>
                <a:lnTo>
                  <a:pt x="2241" y="4"/>
                </a:lnTo>
                <a:lnTo>
                  <a:pt x="2239" y="4"/>
                </a:lnTo>
                <a:lnTo>
                  <a:pt x="2241" y="3"/>
                </a:lnTo>
                <a:moveTo>
                  <a:pt x="2233" y="3"/>
                </a:moveTo>
                <a:lnTo>
                  <a:pt x="2235" y="4"/>
                </a:lnTo>
                <a:lnTo>
                  <a:pt x="2233" y="4"/>
                </a:lnTo>
                <a:lnTo>
                  <a:pt x="2232" y="3"/>
                </a:lnTo>
                <a:lnTo>
                  <a:pt x="2233" y="3"/>
                </a:lnTo>
                <a:moveTo>
                  <a:pt x="2232" y="12"/>
                </a:moveTo>
                <a:lnTo>
                  <a:pt x="2233" y="12"/>
                </a:lnTo>
                <a:lnTo>
                  <a:pt x="2236" y="12"/>
                </a:lnTo>
                <a:lnTo>
                  <a:pt x="2238" y="12"/>
                </a:lnTo>
                <a:lnTo>
                  <a:pt x="2241" y="12"/>
                </a:lnTo>
                <a:lnTo>
                  <a:pt x="2241" y="13"/>
                </a:lnTo>
                <a:lnTo>
                  <a:pt x="2239" y="13"/>
                </a:lnTo>
                <a:lnTo>
                  <a:pt x="2238" y="13"/>
                </a:lnTo>
                <a:lnTo>
                  <a:pt x="2236" y="13"/>
                </a:lnTo>
                <a:lnTo>
                  <a:pt x="2235" y="13"/>
                </a:lnTo>
                <a:lnTo>
                  <a:pt x="2233" y="13"/>
                </a:lnTo>
                <a:lnTo>
                  <a:pt x="2232" y="13"/>
                </a:lnTo>
                <a:lnTo>
                  <a:pt x="2230" y="13"/>
                </a:lnTo>
                <a:lnTo>
                  <a:pt x="2229" y="13"/>
                </a:lnTo>
                <a:lnTo>
                  <a:pt x="2232" y="12"/>
                </a:lnTo>
                <a:moveTo>
                  <a:pt x="2223" y="4"/>
                </a:moveTo>
                <a:lnTo>
                  <a:pt x="2224" y="4"/>
                </a:lnTo>
                <a:lnTo>
                  <a:pt x="2226" y="4"/>
                </a:lnTo>
                <a:lnTo>
                  <a:pt x="2227" y="4"/>
                </a:lnTo>
                <a:lnTo>
                  <a:pt x="2229" y="4"/>
                </a:lnTo>
                <a:lnTo>
                  <a:pt x="2227" y="6"/>
                </a:lnTo>
                <a:lnTo>
                  <a:pt x="2226" y="6"/>
                </a:lnTo>
                <a:lnTo>
                  <a:pt x="2224" y="6"/>
                </a:lnTo>
                <a:lnTo>
                  <a:pt x="2223" y="6"/>
                </a:lnTo>
                <a:lnTo>
                  <a:pt x="2221" y="6"/>
                </a:lnTo>
                <a:lnTo>
                  <a:pt x="2223" y="4"/>
                </a:lnTo>
                <a:moveTo>
                  <a:pt x="2220" y="6"/>
                </a:moveTo>
                <a:lnTo>
                  <a:pt x="2220" y="6"/>
                </a:lnTo>
                <a:lnTo>
                  <a:pt x="2220" y="7"/>
                </a:lnTo>
                <a:lnTo>
                  <a:pt x="2220" y="6"/>
                </a:lnTo>
                <a:moveTo>
                  <a:pt x="2220" y="15"/>
                </a:moveTo>
                <a:lnTo>
                  <a:pt x="2220" y="15"/>
                </a:lnTo>
                <a:lnTo>
                  <a:pt x="2220" y="13"/>
                </a:lnTo>
                <a:lnTo>
                  <a:pt x="2223" y="13"/>
                </a:lnTo>
                <a:lnTo>
                  <a:pt x="2224" y="13"/>
                </a:lnTo>
                <a:lnTo>
                  <a:pt x="2226" y="13"/>
                </a:lnTo>
                <a:lnTo>
                  <a:pt x="2227" y="13"/>
                </a:lnTo>
                <a:lnTo>
                  <a:pt x="2227" y="15"/>
                </a:lnTo>
                <a:lnTo>
                  <a:pt x="2226" y="15"/>
                </a:lnTo>
                <a:lnTo>
                  <a:pt x="2223" y="15"/>
                </a:lnTo>
                <a:lnTo>
                  <a:pt x="2221" y="15"/>
                </a:lnTo>
                <a:lnTo>
                  <a:pt x="2220" y="15"/>
                </a:lnTo>
                <a:lnTo>
                  <a:pt x="2220" y="16"/>
                </a:lnTo>
                <a:lnTo>
                  <a:pt x="2220" y="16"/>
                </a:lnTo>
                <a:lnTo>
                  <a:pt x="2220" y="15"/>
                </a:lnTo>
                <a:moveTo>
                  <a:pt x="2219" y="81"/>
                </a:moveTo>
                <a:lnTo>
                  <a:pt x="2220" y="82"/>
                </a:lnTo>
                <a:lnTo>
                  <a:pt x="2220" y="82"/>
                </a:lnTo>
                <a:lnTo>
                  <a:pt x="2221" y="82"/>
                </a:lnTo>
                <a:lnTo>
                  <a:pt x="2220" y="84"/>
                </a:lnTo>
                <a:lnTo>
                  <a:pt x="2220" y="84"/>
                </a:lnTo>
                <a:lnTo>
                  <a:pt x="2220" y="82"/>
                </a:lnTo>
                <a:lnTo>
                  <a:pt x="2219" y="82"/>
                </a:lnTo>
                <a:lnTo>
                  <a:pt x="2219" y="81"/>
                </a:lnTo>
                <a:moveTo>
                  <a:pt x="2211" y="90"/>
                </a:moveTo>
                <a:lnTo>
                  <a:pt x="2211" y="91"/>
                </a:lnTo>
                <a:lnTo>
                  <a:pt x="2210" y="91"/>
                </a:lnTo>
                <a:lnTo>
                  <a:pt x="2211" y="90"/>
                </a:lnTo>
                <a:moveTo>
                  <a:pt x="2208" y="6"/>
                </a:moveTo>
                <a:lnTo>
                  <a:pt x="2210" y="6"/>
                </a:lnTo>
                <a:lnTo>
                  <a:pt x="2208" y="4"/>
                </a:lnTo>
                <a:lnTo>
                  <a:pt x="2210" y="4"/>
                </a:lnTo>
                <a:lnTo>
                  <a:pt x="2210" y="6"/>
                </a:lnTo>
                <a:lnTo>
                  <a:pt x="2210" y="7"/>
                </a:lnTo>
                <a:lnTo>
                  <a:pt x="2208" y="7"/>
                </a:lnTo>
                <a:lnTo>
                  <a:pt x="2208" y="6"/>
                </a:lnTo>
                <a:moveTo>
                  <a:pt x="2196" y="6"/>
                </a:moveTo>
                <a:lnTo>
                  <a:pt x="2198" y="6"/>
                </a:lnTo>
                <a:lnTo>
                  <a:pt x="2199" y="6"/>
                </a:lnTo>
                <a:lnTo>
                  <a:pt x="2201" y="6"/>
                </a:lnTo>
                <a:lnTo>
                  <a:pt x="2201" y="7"/>
                </a:lnTo>
                <a:lnTo>
                  <a:pt x="2201" y="9"/>
                </a:lnTo>
                <a:lnTo>
                  <a:pt x="2199" y="10"/>
                </a:lnTo>
                <a:lnTo>
                  <a:pt x="2199" y="9"/>
                </a:lnTo>
                <a:lnTo>
                  <a:pt x="2201" y="9"/>
                </a:lnTo>
                <a:lnTo>
                  <a:pt x="2199" y="7"/>
                </a:lnTo>
                <a:lnTo>
                  <a:pt x="2198" y="7"/>
                </a:lnTo>
                <a:lnTo>
                  <a:pt x="2198" y="6"/>
                </a:lnTo>
                <a:lnTo>
                  <a:pt x="2196" y="7"/>
                </a:lnTo>
                <a:lnTo>
                  <a:pt x="2195" y="7"/>
                </a:lnTo>
                <a:lnTo>
                  <a:pt x="2196" y="6"/>
                </a:lnTo>
                <a:moveTo>
                  <a:pt x="2194" y="4"/>
                </a:moveTo>
                <a:lnTo>
                  <a:pt x="2194" y="6"/>
                </a:lnTo>
                <a:lnTo>
                  <a:pt x="2192" y="4"/>
                </a:lnTo>
                <a:lnTo>
                  <a:pt x="2194" y="4"/>
                </a:lnTo>
                <a:moveTo>
                  <a:pt x="2185" y="106"/>
                </a:moveTo>
                <a:lnTo>
                  <a:pt x="2185" y="106"/>
                </a:lnTo>
                <a:lnTo>
                  <a:pt x="2185" y="105"/>
                </a:lnTo>
                <a:lnTo>
                  <a:pt x="2185" y="106"/>
                </a:lnTo>
                <a:moveTo>
                  <a:pt x="2188" y="105"/>
                </a:moveTo>
                <a:lnTo>
                  <a:pt x="2186" y="105"/>
                </a:lnTo>
                <a:lnTo>
                  <a:pt x="2186" y="103"/>
                </a:lnTo>
                <a:lnTo>
                  <a:pt x="2188" y="103"/>
                </a:lnTo>
                <a:lnTo>
                  <a:pt x="2188" y="105"/>
                </a:lnTo>
                <a:moveTo>
                  <a:pt x="2186" y="10"/>
                </a:moveTo>
                <a:lnTo>
                  <a:pt x="2188" y="10"/>
                </a:lnTo>
                <a:lnTo>
                  <a:pt x="2188" y="12"/>
                </a:lnTo>
                <a:lnTo>
                  <a:pt x="2186" y="12"/>
                </a:lnTo>
                <a:lnTo>
                  <a:pt x="2186" y="10"/>
                </a:lnTo>
                <a:moveTo>
                  <a:pt x="2183" y="94"/>
                </a:moveTo>
                <a:lnTo>
                  <a:pt x="2183" y="93"/>
                </a:lnTo>
                <a:lnTo>
                  <a:pt x="2185" y="93"/>
                </a:lnTo>
                <a:lnTo>
                  <a:pt x="2185" y="93"/>
                </a:lnTo>
                <a:lnTo>
                  <a:pt x="2185" y="94"/>
                </a:lnTo>
                <a:lnTo>
                  <a:pt x="2185" y="94"/>
                </a:lnTo>
                <a:lnTo>
                  <a:pt x="2185" y="96"/>
                </a:lnTo>
                <a:lnTo>
                  <a:pt x="2183" y="96"/>
                </a:lnTo>
                <a:lnTo>
                  <a:pt x="2185" y="94"/>
                </a:lnTo>
                <a:lnTo>
                  <a:pt x="2183" y="94"/>
                </a:lnTo>
                <a:moveTo>
                  <a:pt x="2183" y="99"/>
                </a:moveTo>
                <a:lnTo>
                  <a:pt x="2185" y="100"/>
                </a:lnTo>
                <a:lnTo>
                  <a:pt x="2185" y="99"/>
                </a:lnTo>
                <a:lnTo>
                  <a:pt x="2186" y="99"/>
                </a:lnTo>
                <a:lnTo>
                  <a:pt x="2185" y="100"/>
                </a:lnTo>
                <a:lnTo>
                  <a:pt x="2185" y="100"/>
                </a:lnTo>
                <a:lnTo>
                  <a:pt x="2183" y="100"/>
                </a:lnTo>
                <a:lnTo>
                  <a:pt x="2182" y="99"/>
                </a:lnTo>
                <a:lnTo>
                  <a:pt x="2183" y="99"/>
                </a:lnTo>
                <a:moveTo>
                  <a:pt x="2182" y="91"/>
                </a:moveTo>
                <a:lnTo>
                  <a:pt x="2182" y="93"/>
                </a:lnTo>
                <a:lnTo>
                  <a:pt x="2180" y="93"/>
                </a:lnTo>
                <a:lnTo>
                  <a:pt x="2180" y="91"/>
                </a:lnTo>
                <a:lnTo>
                  <a:pt x="2182" y="91"/>
                </a:lnTo>
                <a:moveTo>
                  <a:pt x="2179" y="10"/>
                </a:moveTo>
                <a:lnTo>
                  <a:pt x="2180" y="10"/>
                </a:lnTo>
                <a:lnTo>
                  <a:pt x="2180" y="12"/>
                </a:lnTo>
                <a:lnTo>
                  <a:pt x="2179" y="12"/>
                </a:lnTo>
                <a:lnTo>
                  <a:pt x="2179" y="10"/>
                </a:lnTo>
                <a:moveTo>
                  <a:pt x="2179" y="96"/>
                </a:moveTo>
                <a:lnTo>
                  <a:pt x="2180" y="94"/>
                </a:lnTo>
                <a:lnTo>
                  <a:pt x="2182" y="96"/>
                </a:lnTo>
                <a:lnTo>
                  <a:pt x="2180" y="96"/>
                </a:lnTo>
                <a:lnTo>
                  <a:pt x="2179" y="96"/>
                </a:lnTo>
                <a:lnTo>
                  <a:pt x="2179" y="97"/>
                </a:lnTo>
                <a:lnTo>
                  <a:pt x="2177" y="97"/>
                </a:lnTo>
                <a:lnTo>
                  <a:pt x="2179" y="96"/>
                </a:lnTo>
                <a:moveTo>
                  <a:pt x="2176" y="112"/>
                </a:moveTo>
                <a:lnTo>
                  <a:pt x="2176" y="113"/>
                </a:lnTo>
                <a:lnTo>
                  <a:pt x="2174" y="113"/>
                </a:lnTo>
                <a:lnTo>
                  <a:pt x="2176" y="112"/>
                </a:lnTo>
                <a:moveTo>
                  <a:pt x="2164" y="108"/>
                </a:moveTo>
                <a:lnTo>
                  <a:pt x="2164" y="106"/>
                </a:lnTo>
                <a:lnTo>
                  <a:pt x="2166" y="108"/>
                </a:lnTo>
                <a:lnTo>
                  <a:pt x="2167" y="108"/>
                </a:lnTo>
                <a:lnTo>
                  <a:pt x="2169" y="108"/>
                </a:lnTo>
                <a:lnTo>
                  <a:pt x="2169" y="109"/>
                </a:lnTo>
                <a:lnTo>
                  <a:pt x="2170" y="110"/>
                </a:lnTo>
                <a:lnTo>
                  <a:pt x="2171" y="110"/>
                </a:lnTo>
                <a:lnTo>
                  <a:pt x="2171" y="112"/>
                </a:lnTo>
                <a:lnTo>
                  <a:pt x="2171" y="113"/>
                </a:lnTo>
                <a:lnTo>
                  <a:pt x="2170" y="113"/>
                </a:lnTo>
                <a:lnTo>
                  <a:pt x="2169" y="113"/>
                </a:lnTo>
                <a:lnTo>
                  <a:pt x="2167" y="112"/>
                </a:lnTo>
                <a:lnTo>
                  <a:pt x="2166" y="113"/>
                </a:lnTo>
                <a:lnTo>
                  <a:pt x="2166" y="112"/>
                </a:lnTo>
                <a:lnTo>
                  <a:pt x="2167" y="112"/>
                </a:lnTo>
                <a:lnTo>
                  <a:pt x="2169" y="112"/>
                </a:lnTo>
                <a:lnTo>
                  <a:pt x="2170" y="112"/>
                </a:lnTo>
                <a:lnTo>
                  <a:pt x="2169" y="110"/>
                </a:lnTo>
                <a:lnTo>
                  <a:pt x="2167" y="109"/>
                </a:lnTo>
                <a:lnTo>
                  <a:pt x="2166" y="109"/>
                </a:lnTo>
                <a:lnTo>
                  <a:pt x="2164" y="109"/>
                </a:lnTo>
                <a:lnTo>
                  <a:pt x="2164" y="108"/>
                </a:lnTo>
                <a:moveTo>
                  <a:pt x="2155" y="124"/>
                </a:moveTo>
                <a:lnTo>
                  <a:pt x="2157" y="124"/>
                </a:lnTo>
                <a:lnTo>
                  <a:pt x="2158" y="124"/>
                </a:lnTo>
                <a:lnTo>
                  <a:pt x="2158" y="122"/>
                </a:lnTo>
                <a:lnTo>
                  <a:pt x="2160" y="122"/>
                </a:lnTo>
                <a:lnTo>
                  <a:pt x="2160" y="121"/>
                </a:lnTo>
                <a:lnTo>
                  <a:pt x="2158" y="119"/>
                </a:lnTo>
                <a:lnTo>
                  <a:pt x="2160" y="119"/>
                </a:lnTo>
                <a:lnTo>
                  <a:pt x="2161" y="119"/>
                </a:lnTo>
                <a:lnTo>
                  <a:pt x="2163" y="119"/>
                </a:lnTo>
                <a:lnTo>
                  <a:pt x="2163" y="118"/>
                </a:lnTo>
                <a:lnTo>
                  <a:pt x="2164" y="118"/>
                </a:lnTo>
                <a:lnTo>
                  <a:pt x="2164" y="119"/>
                </a:lnTo>
                <a:lnTo>
                  <a:pt x="2164" y="121"/>
                </a:lnTo>
                <a:lnTo>
                  <a:pt x="2166" y="121"/>
                </a:lnTo>
                <a:lnTo>
                  <a:pt x="2167" y="119"/>
                </a:lnTo>
                <a:lnTo>
                  <a:pt x="2169" y="121"/>
                </a:lnTo>
                <a:lnTo>
                  <a:pt x="2171" y="119"/>
                </a:lnTo>
                <a:lnTo>
                  <a:pt x="2173" y="119"/>
                </a:lnTo>
                <a:lnTo>
                  <a:pt x="2173" y="121"/>
                </a:lnTo>
                <a:lnTo>
                  <a:pt x="2170" y="121"/>
                </a:lnTo>
                <a:lnTo>
                  <a:pt x="2169" y="121"/>
                </a:lnTo>
                <a:lnTo>
                  <a:pt x="2167" y="121"/>
                </a:lnTo>
                <a:lnTo>
                  <a:pt x="2166" y="121"/>
                </a:lnTo>
                <a:lnTo>
                  <a:pt x="2166" y="122"/>
                </a:lnTo>
                <a:lnTo>
                  <a:pt x="2164" y="122"/>
                </a:lnTo>
                <a:lnTo>
                  <a:pt x="2164" y="121"/>
                </a:lnTo>
                <a:lnTo>
                  <a:pt x="2163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63" y="122"/>
                </a:lnTo>
                <a:lnTo>
                  <a:pt x="2161" y="124"/>
                </a:lnTo>
                <a:lnTo>
                  <a:pt x="2160" y="124"/>
                </a:lnTo>
                <a:lnTo>
                  <a:pt x="2158" y="124"/>
                </a:lnTo>
                <a:lnTo>
                  <a:pt x="2158" y="124"/>
                </a:lnTo>
                <a:lnTo>
                  <a:pt x="2157" y="124"/>
                </a:lnTo>
                <a:lnTo>
                  <a:pt x="2157" y="125"/>
                </a:lnTo>
                <a:lnTo>
                  <a:pt x="2160" y="124"/>
                </a:lnTo>
                <a:lnTo>
                  <a:pt x="2163" y="124"/>
                </a:lnTo>
                <a:lnTo>
                  <a:pt x="2160" y="125"/>
                </a:lnTo>
                <a:lnTo>
                  <a:pt x="2157" y="125"/>
                </a:lnTo>
                <a:lnTo>
                  <a:pt x="2155" y="125"/>
                </a:lnTo>
                <a:lnTo>
                  <a:pt x="2155" y="124"/>
                </a:lnTo>
                <a:moveTo>
                  <a:pt x="2155" y="128"/>
                </a:moveTo>
                <a:lnTo>
                  <a:pt x="2157" y="128"/>
                </a:lnTo>
                <a:lnTo>
                  <a:pt x="2158" y="128"/>
                </a:lnTo>
                <a:lnTo>
                  <a:pt x="2160" y="128"/>
                </a:lnTo>
                <a:lnTo>
                  <a:pt x="2160" y="127"/>
                </a:lnTo>
                <a:lnTo>
                  <a:pt x="2161" y="127"/>
                </a:lnTo>
                <a:lnTo>
                  <a:pt x="2163" y="127"/>
                </a:lnTo>
                <a:lnTo>
                  <a:pt x="2164" y="125"/>
                </a:lnTo>
                <a:lnTo>
                  <a:pt x="2164" y="127"/>
                </a:lnTo>
                <a:lnTo>
                  <a:pt x="2163" y="127"/>
                </a:lnTo>
                <a:lnTo>
                  <a:pt x="2161" y="128"/>
                </a:lnTo>
                <a:lnTo>
                  <a:pt x="2160" y="130"/>
                </a:lnTo>
                <a:lnTo>
                  <a:pt x="2158" y="130"/>
                </a:lnTo>
                <a:lnTo>
                  <a:pt x="2158" y="128"/>
                </a:lnTo>
                <a:lnTo>
                  <a:pt x="2157" y="130"/>
                </a:lnTo>
                <a:lnTo>
                  <a:pt x="2155" y="130"/>
                </a:lnTo>
                <a:lnTo>
                  <a:pt x="2155" y="128"/>
                </a:lnTo>
                <a:moveTo>
                  <a:pt x="2154" y="128"/>
                </a:moveTo>
                <a:lnTo>
                  <a:pt x="2152" y="130"/>
                </a:lnTo>
                <a:lnTo>
                  <a:pt x="2151" y="130"/>
                </a:lnTo>
                <a:lnTo>
                  <a:pt x="2151" y="128"/>
                </a:lnTo>
                <a:lnTo>
                  <a:pt x="2152" y="128"/>
                </a:lnTo>
                <a:lnTo>
                  <a:pt x="2154" y="128"/>
                </a:lnTo>
                <a:moveTo>
                  <a:pt x="2149" y="13"/>
                </a:moveTo>
                <a:lnTo>
                  <a:pt x="2151" y="13"/>
                </a:lnTo>
                <a:lnTo>
                  <a:pt x="2151" y="15"/>
                </a:lnTo>
                <a:lnTo>
                  <a:pt x="2152" y="15"/>
                </a:lnTo>
                <a:lnTo>
                  <a:pt x="2152" y="16"/>
                </a:lnTo>
                <a:lnTo>
                  <a:pt x="2151" y="16"/>
                </a:lnTo>
                <a:lnTo>
                  <a:pt x="2151" y="15"/>
                </a:lnTo>
                <a:lnTo>
                  <a:pt x="2149" y="15"/>
                </a:lnTo>
                <a:lnTo>
                  <a:pt x="2149" y="13"/>
                </a:lnTo>
                <a:moveTo>
                  <a:pt x="2149" y="124"/>
                </a:moveTo>
                <a:lnTo>
                  <a:pt x="2151" y="124"/>
                </a:lnTo>
                <a:lnTo>
                  <a:pt x="2151" y="125"/>
                </a:lnTo>
                <a:lnTo>
                  <a:pt x="2149" y="125"/>
                </a:lnTo>
                <a:lnTo>
                  <a:pt x="2149" y="124"/>
                </a:lnTo>
                <a:moveTo>
                  <a:pt x="2135" y="16"/>
                </a:moveTo>
                <a:lnTo>
                  <a:pt x="2136" y="16"/>
                </a:lnTo>
                <a:lnTo>
                  <a:pt x="2136" y="18"/>
                </a:lnTo>
                <a:lnTo>
                  <a:pt x="2135" y="18"/>
                </a:lnTo>
                <a:lnTo>
                  <a:pt x="2135" y="16"/>
                </a:lnTo>
                <a:moveTo>
                  <a:pt x="2205" y="112"/>
                </a:moveTo>
                <a:lnTo>
                  <a:pt x="2204" y="112"/>
                </a:lnTo>
                <a:lnTo>
                  <a:pt x="2205" y="110"/>
                </a:lnTo>
                <a:lnTo>
                  <a:pt x="2205" y="112"/>
                </a:lnTo>
                <a:moveTo>
                  <a:pt x="1938" y="224"/>
                </a:moveTo>
                <a:lnTo>
                  <a:pt x="1938" y="222"/>
                </a:lnTo>
                <a:lnTo>
                  <a:pt x="1938" y="222"/>
                </a:lnTo>
                <a:lnTo>
                  <a:pt x="1938" y="224"/>
                </a:lnTo>
                <a:lnTo>
                  <a:pt x="1938" y="224"/>
                </a:lnTo>
                <a:moveTo>
                  <a:pt x="2260" y="29"/>
                </a:moveTo>
                <a:lnTo>
                  <a:pt x="2260" y="28"/>
                </a:lnTo>
                <a:lnTo>
                  <a:pt x="2261" y="28"/>
                </a:lnTo>
                <a:lnTo>
                  <a:pt x="2260" y="29"/>
                </a:lnTo>
                <a:moveTo>
                  <a:pt x="1954" y="240"/>
                </a:moveTo>
                <a:lnTo>
                  <a:pt x="1952" y="241"/>
                </a:lnTo>
                <a:lnTo>
                  <a:pt x="1952" y="240"/>
                </a:lnTo>
                <a:lnTo>
                  <a:pt x="1954" y="239"/>
                </a:lnTo>
                <a:lnTo>
                  <a:pt x="1954" y="240"/>
                </a:lnTo>
                <a:moveTo>
                  <a:pt x="1955" y="246"/>
                </a:moveTo>
                <a:lnTo>
                  <a:pt x="1955" y="247"/>
                </a:lnTo>
                <a:lnTo>
                  <a:pt x="1954" y="247"/>
                </a:lnTo>
                <a:lnTo>
                  <a:pt x="1954" y="246"/>
                </a:lnTo>
                <a:lnTo>
                  <a:pt x="1955" y="246"/>
                </a:lnTo>
                <a:moveTo>
                  <a:pt x="1986" y="65"/>
                </a:moveTo>
                <a:lnTo>
                  <a:pt x="1988" y="65"/>
                </a:lnTo>
                <a:lnTo>
                  <a:pt x="1988" y="66"/>
                </a:lnTo>
                <a:lnTo>
                  <a:pt x="1986" y="66"/>
                </a:lnTo>
                <a:lnTo>
                  <a:pt x="1986" y="65"/>
                </a:lnTo>
                <a:moveTo>
                  <a:pt x="1976" y="237"/>
                </a:moveTo>
                <a:lnTo>
                  <a:pt x="1977" y="239"/>
                </a:lnTo>
                <a:lnTo>
                  <a:pt x="1976" y="239"/>
                </a:lnTo>
                <a:lnTo>
                  <a:pt x="1976" y="237"/>
                </a:lnTo>
                <a:moveTo>
                  <a:pt x="2204" y="112"/>
                </a:moveTo>
                <a:lnTo>
                  <a:pt x="2202" y="112"/>
                </a:lnTo>
                <a:lnTo>
                  <a:pt x="2202" y="110"/>
                </a:lnTo>
                <a:lnTo>
                  <a:pt x="2204" y="110"/>
                </a:lnTo>
                <a:lnTo>
                  <a:pt x="2204" y="112"/>
                </a:lnTo>
                <a:moveTo>
                  <a:pt x="2244" y="68"/>
                </a:moveTo>
                <a:lnTo>
                  <a:pt x="2245" y="66"/>
                </a:lnTo>
                <a:lnTo>
                  <a:pt x="2245" y="68"/>
                </a:lnTo>
                <a:lnTo>
                  <a:pt x="2244" y="68"/>
                </a:lnTo>
                <a:moveTo>
                  <a:pt x="2202" y="119"/>
                </a:moveTo>
                <a:lnTo>
                  <a:pt x="2202" y="118"/>
                </a:lnTo>
                <a:lnTo>
                  <a:pt x="2204" y="119"/>
                </a:lnTo>
                <a:lnTo>
                  <a:pt x="2202" y="119"/>
                </a:lnTo>
                <a:moveTo>
                  <a:pt x="1935" y="227"/>
                </a:moveTo>
                <a:lnTo>
                  <a:pt x="1935" y="228"/>
                </a:lnTo>
                <a:lnTo>
                  <a:pt x="1933" y="228"/>
                </a:lnTo>
                <a:lnTo>
                  <a:pt x="1933" y="227"/>
                </a:lnTo>
                <a:lnTo>
                  <a:pt x="1935" y="227"/>
                </a:lnTo>
                <a:moveTo>
                  <a:pt x="1955" y="241"/>
                </a:moveTo>
                <a:lnTo>
                  <a:pt x="1955" y="243"/>
                </a:lnTo>
                <a:lnTo>
                  <a:pt x="1954" y="243"/>
                </a:lnTo>
                <a:lnTo>
                  <a:pt x="1952" y="243"/>
                </a:lnTo>
                <a:lnTo>
                  <a:pt x="1952" y="241"/>
                </a:lnTo>
                <a:lnTo>
                  <a:pt x="1954" y="241"/>
                </a:lnTo>
                <a:lnTo>
                  <a:pt x="1954" y="240"/>
                </a:lnTo>
                <a:lnTo>
                  <a:pt x="1955" y="240"/>
                </a:lnTo>
                <a:lnTo>
                  <a:pt x="1955" y="241"/>
                </a:lnTo>
                <a:moveTo>
                  <a:pt x="2810" y="35"/>
                </a:moveTo>
                <a:lnTo>
                  <a:pt x="2808" y="35"/>
                </a:lnTo>
                <a:lnTo>
                  <a:pt x="2808" y="34"/>
                </a:lnTo>
                <a:lnTo>
                  <a:pt x="2810" y="34"/>
                </a:lnTo>
                <a:lnTo>
                  <a:pt x="2811" y="35"/>
                </a:lnTo>
                <a:lnTo>
                  <a:pt x="2813" y="37"/>
                </a:lnTo>
                <a:lnTo>
                  <a:pt x="2813" y="35"/>
                </a:lnTo>
                <a:lnTo>
                  <a:pt x="2814" y="35"/>
                </a:lnTo>
                <a:lnTo>
                  <a:pt x="2816" y="35"/>
                </a:lnTo>
                <a:lnTo>
                  <a:pt x="2816" y="37"/>
                </a:lnTo>
                <a:lnTo>
                  <a:pt x="2817" y="37"/>
                </a:lnTo>
                <a:lnTo>
                  <a:pt x="2818" y="37"/>
                </a:lnTo>
                <a:lnTo>
                  <a:pt x="2820" y="38"/>
                </a:lnTo>
                <a:lnTo>
                  <a:pt x="2820" y="38"/>
                </a:lnTo>
                <a:lnTo>
                  <a:pt x="2821" y="38"/>
                </a:lnTo>
                <a:lnTo>
                  <a:pt x="2820" y="37"/>
                </a:lnTo>
                <a:lnTo>
                  <a:pt x="2821" y="37"/>
                </a:lnTo>
                <a:lnTo>
                  <a:pt x="2823" y="37"/>
                </a:lnTo>
                <a:lnTo>
                  <a:pt x="2824" y="37"/>
                </a:lnTo>
                <a:lnTo>
                  <a:pt x="2824" y="38"/>
                </a:lnTo>
                <a:lnTo>
                  <a:pt x="2826" y="38"/>
                </a:lnTo>
                <a:lnTo>
                  <a:pt x="2827" y="38"/>
                </a:lnTo>
                <a:lnTo>
                  <a:pt x="2829" y="38"/>
                </a:lnTo>
                <a:lnTo>
                  <a:pt x="2830" y="38"/>
                </a:lnTo>
                <a:lnTo>
                  <a:pt x="2832" y="40"/>
                </a:lnTo>
                <a:lnTo>
                  <a:pt x="2833" y="40"/>
                </a:lnTo>
                <a:lnTo>
                  <a:pt x="2835" y="40"/>
                </a:lnTo>
                <a:lnTo>
                  <a:pt x="2836" y="40"/>
                </a:lnTo>
                <a:lnTo>
                  <a:pt x="2838" y="40"/>
                </a:lnTo>
                <a:lnTo>
                  <a:pt x="2841" y="41"/>
                </a:lnTo>
                <a:lnTo>
                  <a:pt x="2842" y="41"/>
                </a:lnTo>
                <a:lnTo>
                  <a:pt x="2843" y="41"/>
                </a:lnTo>
                <a:lnTo>
                  <a:pt x="2845" y="41"/>
                </a:lnTo>
                <a:lnTo>
                  <a:pt x="2845" y="43"/>
                </a:lnTo>
                <a:lnTo>
                  <a:pt x="2846" y="43"/>
                </a:lnTo>
                <a:lnTo>
                  <a:pt x="2848" y="43"/>
                </a:lnTo>
                <a:lnTo>
                  <a:pt x="2849" y="44"/>
                </a:lnTo>
                <a:lnTo>
                  <a:pt x="2848" y="44"/>
                </a:lnTo>
                <a:lnTo>
                  <a:pt x="2848" y="46"/>
                </a:lnTo>
                <a:lnTo>
                  <a:pt x="2846" y="46"/>
                </a:lnTo>
                <a:lnTo>
                  <a:pt x="2845" y="46"/>
                </a:lnTo>
                <a:lnTo>
                  <a:pt x="2845" y="47"/>
                </a:lnTo>
                <a:lnTo>
                  <a:pt x="2843" y="46"/>
                </a:lnTo>
                <a:lnTo>
                  <a:pt x="2842" y="46"/>
                </a:lnTo>
                <a:lnTo>
                  <a:pt x="2841" y="46"/>
                </a:lnTo>
                <a:lnTo>
                  <a:pt x="2839" y="46"/>
                </a:lnTo>
                <a:lnTo>
                  <a:pt x="2838" y="46"/>
                </a:lnTo>
                <a:lnTo>
                  <a:pt x="2836" y="46"/>
                </a:lnTo>
                <a:lnTo>
                  <a:pt x="2838" y="47"/>
                </a:lnTo>
                <a:lnTo>
                  <a:pt x="2836" y="47"/>
                </a:lnTo>
                <a:lnTo>
                  <a:pt x="2836" y="49"/>
                </a:lnTo>
                <a:lnTo>
                  <a:pt x="2835" y="49"/>
                </a:lnTo>
                <a:lnTo>
                  <a:pt x="2833" y="49"/>
                </a:lnTo>
                <a:lnTo>
                  <a:pt x="2832" y="49"/>
                </a:lnTo>
                <a:lnTo>
                  <a:pt x="2832" y="47"/>
                </a:lnTo>
                <a:lnTo>
                  <a:pt x="2830" y="47"/>
                </a:lnTo>
                <a:lnTo>
                  <a:pt x="2829" y="47"/>
                </a:lnTo>
                <a:lnTo>
                  <a:pt x="2829" y="46"/>
                </a:lnTo>
                <a:lnTo>
                  <a:pt x="2827" y="46"/>
                </a:lnTo>
                <a:lnTo>
                  <a:pt x="2826" y="44"/>
                </a:lnTo>
                <a:lnTo>
                  <a:pt x="2824" y="44"/>
                </a:lnTo>
                <a:lnTo>
                  <a:pt x="2823" y="44"/>
                </a:lnTo>
                <a:lnTo>
                  <a:pt x="2823" y="43"/>
                </a:lnTo>
                <a:lnTo>
                  <a:pt x="2821" y="43"/>
                </a:lnTo>
                <a:lnTo>
                  <a:pt x="2820" y="43"/>
                </a:lnTo>
                <a:lnTo>
                  <a:pt x="2820" y="41"/>
                </a:lnTo>
                <a:lnTo>
                  <a:pt x="2820" y="40"/>
                </a:lnTo>
                <a:lnTo>
                  <a:pt x="2818" y="40"/>
                </a:lnTo>
                <a:lnTo>
                  <a:pt x="2817" y="40"/>
                </a:lnTo>
                <a:lnTo>
                  <a:pt x="2816" y="40"/>
                </a:lnTo>
                <a:lnTo>
                  <a:pt x="2814" y="38"/>
                </a:lnTo>
                <a:lnTo>
                  <a:pt x="2811" y="38"/>
                </a:lnTo>
                <a:lnTo>
                  <a:pt x="2811" y="37"/>
                </a:lnTo>
                <a:lnTo>
                  <a:pt x="2810" y="37"/>
                </a:lnTo>
                <a:lnTo>
                  <a:pt x="2810" y="35"/>
                </a:lnTo>
                <a:moveTo>
                  <a:pt x="1874" y="38"/>
                </a:moveTo>
                <a:lnTo>
                  <a:pt x="1874" y="37"/>
                </a:lnTo>
                <a:lnTo>
                  <a:pt x="1876" y="38"/>
                </a:lnTo>
                <a:lnTo>
                  <a:pt x="1874" y="38"/>
                </a:lnTo>
                <a:moveTo>
                  <a:pt x="1844" y="46"/>
                </a:moveTo>
                <a:lnTo>
                  <a:pt x="1844" y="47"/>
                </a:lnTo>
                <a:lnTo>
                  <a:pt x="1845" y="46"/>
                </a:lnTo>
                <a:lnTo>
                  <a:pt x="1845" y="44"/>
                </a:lnTo>
                <a:lnTo>
                  <a:pt x="1846" y="44"/>
                </a:lnTo>
                <a:lnTo>
                  <a:pt x="1848" y="44"/>
                </a:lnTo>
                <a:lnTo>
                  <a:pt x="1849" y="44"/>
                </a:lnTo>
                <a:lnTo>
                  <a:pt x="1849" y="46"/>
                </a:lnTo>
                <a:lnTo>
                  <a:pt x="1852" y="46"/>
                </a:lnTo>
                <a:lnTo>
                  <a:pt x="1854" y="46"/>
                </a:lnTo>
                <a:lnTo>
                  <a:pt x="1854" y="47"/>
                </a:lnTo>
                <a:lnTo>
                  <a:pt x="1852" y="47"/>
                </a:lnTo>
                <a:lnTo>
                  <a:pt x="1851" y="47"/>
                </a:lnTo>
                <a:lnTo>
                  <a:pt x="1851" y="49"/>
                </a:lnTo>
                <a:lnTo>
                  <a:pt x="1849" y="49"/>
                </a:lnTo>
                <a:lnTo>
                  <a:pt x="1848" y="49"/>
                </a:lnTo>
                <a:lnTo>
                  <a:pt x="1848" y="50"/>
                </a:lnTo>
                <a:lnTo>
                  <a:pt x="1849" y="50"/>
                </a:lnTo>
                <a:lnTo>
                  <a:pt x="1851" y="50"/>
                </a:lnTo>
                <a:lnTo>
                  <a:pt x="1852" y="50"/>
                </a:lnTo>
                <a:lnTo>
                  <a:pt x="1855" y="50"/>
                </a:lnTo>
                <a:lnTo>
                  <a:pt x="1855" y="49"/>
                </a:lnTo>
                <a:lnTo>
                  <a:pt x="1857" y="49"/>
                </a:lnTo>
                <a:lnTo>
                  <a:pt x="1858" y="49"/>
                </a:lnTo>
                <a:lnTo>
                  <a:pt x="1860" y="49"/>
                </a:lnTo>
                <a:lnTo>
                  <a:pt x="1861" y="49"/>
                </a:lnTo>
                <a:lnTo>
                  <a:pt x="1861" y="47"/>
                </a:lnTo>
                <a:lnTo>
                  <a:pt x="1863" y="47"/>
                </a:lnTo>
                <a:lnTo>
                  <a:pt x="1864" y="46"/>
                </a:lnTo>
                <a:lnTo>
                  <a:pt x="1866" y="44"/>
                </a:lnTo>
                <a:lnTo>
                  <a:pt x="1867" y="44"/>
                </a:lnTo>
                <a:lnTo>
                  <a:pt x="1867" y="44"/>
                </a:lnTo>
                <a:lnTo>
                  <a:pt x="1869" y="43"/>
                </a:lnTo>
                <a:lnTo>
                  <a:pt x="1870" y="43"/>
                </a:lnTo>
                <a:lnTo>
                  <a:pt x="1871" y="43"/>
                </a:lnTo>
                <a:lnTo>
                  <a:pt x="1871" y="41"/>
                </a:lnTo>
                <a:lnTo>
                  <a:pt x="1873" y="41"/>
                </a:lnTo>
                <a:lnTo>
                  <a:pt x="1874" y="40"/>
                </a:lnTo>
                <a:lnTo>
                  <a:pt x="1874" y="38"/>
                </a:lnTo>
                <a:lnTo>
                  <a:pt x="1873" y="38"/>
                </a:lnTo>
                <a:lnTo>
                  <a:pt x="1871" y="38"/>
                </a:lnTo>
                <a:lnTo>
                  <a:pt x="1871" y="37"/>
                </a:lnTo>
                <a:lnTo>
                  <a:pt x="1873" y="37"/>
                </a:lnTo>
                <a:lnTo>
                  <a:pt x="1874" y="37"/>
                </a:lnTo>
                <a:lnTo>
                  <a:pt x="1874" y="35"/>
                </a:lnTo>
                <a:lnTo>
                  <a:pt x="1871" y="35"/>
                </a:lnTo>
                <a:lnTo>
                  <a:pt x="1869" y="35"/>
                </a:lnTo>
                <a:lnTo>
                  <a:pt x="1867" y="35"/>
                </a:lnTo>
                <a:lnTo>
                  <a:pt x="1866" y="35"/>
                </a:lnTo>
                <a:lnTo>
                  <a:pt x="1864" y="35"/>
                </a:lnTo>
                <a:lnTo>
                  <a:pt x="1863" y="37"/>
                </a:lnTo>
                <a:lnTo>
                  <a:pt x="1861" y="37"/>
                </a:lnTo>
                <a:lnTo>
                  <a:pt x="1860" y="37"/>
                </a:lnTo>
                <a:lnTo>
                  <a:pt x="1858" y="37"/>
                </a:lnTo>
                <a:lnTo>
                  <a:pt x="1858" y="38"/>
                </a:lnTo>
                <a:lnTo>
                  <a:pt x="1857" y="40"/>
                </a:lnTo>
                <a:lnTo>
                  <a:pt x="1857" y="41"/>
                </a:lnTo>
                <a:lnTo>
                  <a:pt x="1858" y="40"/>
                </a:lnTo>
                <a:lnTo>
                  <a:pt x="1860" y="38"/>
                </a:lnTo>
                <a:lnTo>
                  <a:pt x="1861" y="38"/>
                </a:lnTo>
                <a:lnTo>
                  <a:pt x="1861" y="40"/>
                </a:lnTo>
                <a:lnTo>
                  <a:pt x="1860" y="40"/>
                </a:lnTo>
                <a:lnTo>
                  <a:pt x="1858" y="41"/>
                </a:lnTo>
                <a:lnTo>
                  <a:pt x="1857" y="41"/>
                </a:lnTo>
                <a:lnTo>
                  <a:pt x="1854" y="41"/>
                </a:lnTo>
                <a:lnTo>
                  <a:pt x="1852" y="41"/>
                </a:lnTo>
                <a:lnTo>
                  <a:pt x="1852" y="43"/>
                </a:lnTo>
                <a:lnTo>
                  <a:pt x="1851" y="43"/>
                </a:lnTo>
                <a:lnTo>
                  <a:pt x="1849" y="43"/>
                </a:lnTo>
                <a:lnTo>
                  <a:pt x="1848" y="43"/>
                </a:lnTo>
                <a:lnTo>
                  <a:pt x="1846" y="43"/>
                </a:lnTo>
                <a:lnTo>
                  <a:pt x="1845" y="43"/>
                </a:lnTo>
                <a:lnTo>
                  <a:pt x="1844" y="43"/>
                </a:lnTo>
                <a:lnTo>
                  <a:pt x="1842" y="44"/>
                </a:lnTo>
                <a:lnTo>
                  <a:pt x="1841" y="44"/>
                </a:lnTo>
                <a:lnTo>
                  <a:pt x="1841" y="46"/>
                </a:lnTo>
                <a:lnTo>
                  <a:pt x="1842" y="46"/>
                </a:lnTo>
                <a:lnTo>
                  <a:pt x="1844" y="46"/>
                </a:lnTo>
                <a:moveTo>
                  <a:pt x="1870" y="40"/>
                </a:moveTo>
                <a:lnTo>
                  <a:pt x="1871" y="40"/>
                </a:lnTo>
                <a:lnTo>
                  <a:pt x="1870" y="41"/>
                </a:lnTo>
                <a:lnTo>
                  <a:pt x="1870" y="40"/>
                </a:lnTo>
                <a:moveTo>
                  <a:pt x="1867" y="38"/>
                </a:moveTo>
                <a:lnTo>
                  <a:pt x="1869" y="38"/>
                </a:lnTo>
                <a:lnTo>
                  <a:pt x="1869" y="40"/>
                </a:lnTo>
                <a:lnTo>
                  <a:pt x="1867" y="40"/>
                </a:lnTo>
                <a:lnTo>
                  <a:pt x="1867" y="38"/>
                </a:lnTo>
                <a:moveTo>
                  <a:pt x="1804" y="44"/>
                </a:moveTo>
                <a:lnTo>
                  <a:pt x="1802" y="44"/>
                </a:lnTo>
                <a:lnTo>
                  <a:pt x="1805" y="43"/>
                </a:lnTo>
                <a:lnTo>
                  <a:pt x="1807" y="43"/>
                </a:lnTo>
                <a:lnTo>
                  <a:pt x="1808" y="43"/>
                </a:lnTo>
                <a:lnTo>
                  <a:pt x="1810" y="43"/>
                </a:lnTo>
                <a:lnTo>
                  <a:pt x="1811" y="43"/>
                </a:lnTo>
                <a:lnTo>
                  <a:pt x="1813" y="43"/>
                </a:lnTo>
                <a:lnTo>
                  <a:pt x="1817" y="43"/>
                </a:lnTo>
                <a:lnTo>
                  <a:pt x="1819" y="41"/>
                </a:lnTo>
                <a:lnTo>
                  <a:pt x="1820" y="41"/>
                </a:lnTo>
                <a:lnTo>
                  <a:pt x="1821" y="41"/>
                </a:lnTo>
                <a:lnTo>
                  <a:pt x="1823" y="41"/>
                </a:lnTo>
                <a:lnTo>
                  <a:pt x="1824" y="41"/>
                </a:lnTo>
                <a:lnTo>
                  <a:pt x="1826" y="41"/>
                </a:lnTo>
                <a:lnTo>
                  <a:pt x="1826" y="43"/>
                </a:lnTo>
                <a:lnTo>
                  <a:pt x="1824" y="43"/>
                </a:lnTo>
                <a:lnTo>
                  <a:pt x="1823" y="43"/>
                </a:lnTo>
                <a:lnTo>
                  <a:pt x="1823" y="44"/>
                </a:lnTo>
                <a:lnTo>
                  <a:pt x="1821" y="44"/>
                </a:lnTo>
                <a:lnTo>
                  <a:pt x="1820" y="44"/>
                </a:lnTo>
                <a:lnTo>
                  <a:pt x="1819" y="44"/>
                </a:lnTo>
                <a:lnTo>
                  <a:pt x="1819" y="46"/>
                </a:lnTo>
                <a:lnTo>
                  <a:pt x="1817" y="46"/>
                </a:lnTo>
                <a:lnTo>
                  <a:pt x="1816" y="46"/>
                </a:lnTo>
                <a:lnTo>
                  <a:pt x="1816" y="44"/>
                </a:lnTo>
                <a:lnTo>
                  <a:pt x="1813" y="46"/>
                </a:lnTo>
                <a:lnTo>
                  <a:pt x="1811" y="46"/>
                </a:lnTo>
                <a:lnTo>
                  <a:pt x="1811" y="44"/>
                </a:lnTo>
                <a:lnTo>
                  <a:pt x="1810" y="44"/>
                </a:lnTo>
                <a:lnTo>
                  <a:pt x="1808" y="44"/>
                </a:lnTo>
                <a:lnTo>
                  <a:pt x="1808" y="46"/>
                </a:lnTo>
                <a:lnTo>
                  <a:pt x="1807" y="46"/>
                </a:lnTo>
                <a:lnTo>
                  <a:pt x="1805" y="46"/>
                </a:lnTo>
                <a:lnTo>
                  <a:pt x="1805" y="44"/>
                </a:lnTo>
                <a:lnTo>
                  <a:pt x="1804" y="44"/>
                </a:lnTo>
                <a:moveTo>
                  <a:pt x="2395" y="34"/>
                </a:moveTo>
                <a:lnTo>
                  <a:pt x="2395" y="35"/>
                </a:lnTo>
                <a:lnTo>
                  <a:pt x="2396" y="35"/>
                </a:lnTo>
                <a:lnTo>
                  <a:pt x="2396" y="37"/>
                </a:lnTo>
                <a:lnTo>
                  <a:pt x="2396" y="37"/>
                </a:lnTo>
                <a:lnTo>
                  <a:pt x="2398" y="37"/>
                </a:lnTo>
                <a:lnTo>
                  <a:pt x="2399" y="37"/>
                </a:lnTo>
                <a:lnTo>
                  <a:pt x="2399" y="38"/>
                </a:lnTo>
                <a:lnTo>
                  <a:pt x="2401" y="38"/>
                </a:lnTo>
                <a:lnTo>
                  <a:pt x="2402" y="38"/>
                </a:lnTo>
                <a:lnTo>
                  <a:pt x="2402" y="40"/>
                </a:lnTo>
                <a:lnTo>
                  <a:pt x="2399" y="38"/>
                </a:lnTo>
                <a:lnTo>
                  <a:pt x="2398" y="38"/>
                </a:lnTo>
                <a:lnTo>
                  <a:pt x="2398" y="40"/>
                </a:lnTo>
                <a:lnTo>
                  <a:pt x="2399" y="40"/>
                </a:lnTo>
                <a:lnTo>
                  <a:pt x="2399" y="41"/>
                </a:lnTo>
                <a:lnTo>
                  <a:pt x="2401" y="41"/>
                </a:lnTo>
                <a:lnTo>
                  <a:pt x="2401" y="43"/>
                </a:lnTo>
                <a:lnTo>
                  <a:pt x="2404" y="43"/>
                </a:lnTo>
                <a:lnTo>
                  <a:pt x="2404" y="44"/>
                </a:lnTo>
                <a:lnTo>
                  <a:pt x="2405" y="44"/>
                </a:lnTo>
                <a:lnTo>
                  <a:pt x="2407" y="44"/>
                </a:lnTo>
                <a:lnTo>
                  <a:pt x="2407" y="46"/>
                </a:lnTo>
                <a:lnTo>
                  <a:pt x="2408" y="46"/>
                </a:lnTo>
                <a:lnTo>
                  <a:pt x="2410" y="46"/>
                </a:lnTo>
                <a:lnTo>
                  <a:pt x="2413" y="46"/>
                </a:lnTo>
                <a:lnTo>
                  <a:pt x="2414" y="46"/>
                </a:lnTo>
                <a:lnTo>
                  <a:pt x="2414" y="44"/>
                </a:lnTo>
                <a:lnTo>
                  <a:pt x="2414" y="43"/>
                </a:lnTo>
                <a:lnTo>
                  <a:pt x="2414" y="41"/>
                </a:lnTo>
                <a:lnTo>
                  <a:pt x="2416" y="41"/>
                </a:lnTo>
                <a:lnTo>
                  <a:pt x="2416" y="43"/>
                </a:lnTo>
                <a:lnTo>
                  <a:pt x="2417" y="43"/>
                </a:lnTo>
                <a:lnTo>
                  <a:pt x="2417" y="41"/>
                </a:lnTo>
                <a:lnTo>
                  <a:pt x="2419" y="41"/>
                </a:lnTo>
                <a:lnTo>
                  <a:pt x="2419" y="43"/>
                </a:lnTo>
                <a:lnTo>
                  <a:pt x="2419" y="44"/>
                </a:lnTo>
                <a:lnTo>
                  <a:pt x="2420" y="44"/>
                </a:lnTo>
                <a:lnTo>
                  <a:pt x="2421" y="43"/>
                </a:lnTo>
                <a:lnTo>
                  <a:pt x="2423" y="43"/>
                </a:lnTo>
                <a:lnTo>
                  <a:pt x="2423" y="41"/>
                </a:lnTo>
                <a:lnTo>
                  <a:pt x="2424" y="41"/>
                </a:lnTo>
                <a:lnTo>
                  <a:pt x="2424" y="43"/>
                </a:lnTo>
                <a:lnTo>
                  <a:pt x="2424" y="44"/>
                </a:lnTo>
                <a:lnTo>
                  <a:pt x="2423" y="44"/>
                </a:lnTo>
                <a:lnTo>
                  <a:pt x="2421" y="44"/>
                </a:lnTo>
                <a:lnTo>
                  <a:pt x="2421" y="46"/>
                </a:lnTo>
                <a:lnTo>
                  <a:pt x="2420" y="46"/>
                </a:lnTo>
                <a:lnTo>
                  <a:pt x="2419" y="46"/>
                </a:lnTo>
                <a:lnTo>
                  <a:pt x="2419" y="47"/>
                </a:lnTo>
                <a:lnTo>
                  <a:pt x="2417" y="47"/>
                </a:lnTo>
                <a:lnTo>
                  <a:pt x="2416" y="47"/>
                </a:lnTo>
                <a:lnTo>
                  <a:pt x="2416" y="49"/>
                </a:lnTo>
                <a:lnTo>
                  <a:pt x="2414" y="47"/>
                </a:lnTo>
                <a:lnTo>
                  <a:pt x="2413" y="47"/>
                </a:lnTo>
                <a:lnTo>
                  <a:pt x="2411" y="47"/>
                </a:lnTo>
                <a:lnTo>
                  <a:pt x="2413" y="49"/>
                </a:lnTo>
                <a:lnTo>
                  <a:pt x="2413" y="50"/>
                </a:lnTo>
                <a:lnTo>
                  <a:pt x="2414" y="50"/>
                </a:lnTo>
                <a:lnTo>
                  <a:pt x="2416" y="50"/>
                </a:lnTo>
                <a:lnTo>
                  <a:pt x="2417" y="50"/>
                </a:lnTo>
                <a:lnTo>
                  <a:pt x="2419" y="50"/>
                </a:lnTo>
                <a:lnTo>
                  <a:pt x="2420" y="50"/>
                </a:lnTo>
                <a:lnTo>
                  <a:pt x="2421" y="50"/>
                </a:lnTo>
                <a:lnTo>
                  <a:pt x="2421" y="49"/>
                </a:lnTo>
                <a:lnTo>
                  <a:pt x="2423" y="49"/>
                </a:lnTo>
                <a:lnTo>
                  <a:pt x="2423" y="50"/>
                </a:lnTo>
                <a:lnTo>
                  <a:pt x="2420" y="52"/>
                </a:lnTo>
                <a:lnTo>
                  <a:pt x="2421" y="52"/>
                </a:lnTo>
                <a:lnTo>
                  <a:pt x="2423" y="52"/>
                </a:lnTo>
                <a:lnTo>
                  <a:pt x="2424" y="52"/>
                </a:lnTo>
                <a:lnTo>
                  <a:pt x="2426" y="52"/>
                </a:lnTo>
                <a:lnTo>
                  <a:pt x="2426" y="53"/>
                </a:lnTo>
                <a:lnTo>
                  <a:pt x="2423" y="53"/>
                </a:lnTo>
                <a:lnTo>
                  <a:pt x="2421" y="53"/>
                </a:lnTo>
                <a:lnTo>
                  <a:pt x="2421" y="52"/>
                </a:lnTo>
                <a:lnTo>
                  <a:pt x="2420" y="53"/>
                </a:lnTo>
                <a:lnTo>
                  <a:pt x="2419" y="53"/>
                </a:lnTo>
                <a:lnTo>
                  <a:pt x="2419" y="52"/>
                </a:lnTo>
                <a:lnTo>
                  <a:pt x="2417" y="52"/>
                </a:lnTo>
                <a:lnTo>
                  <a:pt x="2416" y="52"/>
                </a:lnTo>
                <a:lnTo>
                  <a:pt x="2416" y="53"/>
                </a:lnTo>
                <a:lnTo>
                  <a:pt x="2416" y="53"/>
                </a:lnTo>
                <a:lnTo>
                  <a:pt x="2417" y="53"/>
                </a:lnTo>
                <a:lnTo>
                  <a:pt x="2419" y="53"/>
                </a:lnTo>
                <a:lnTo>
                  <a:pt x="2419" y="55"/>
                </a:lnTo>
                <a:lnTo>
                  <a:pt x="2420" y="55"/>
                </a:lnTo>
                <a:lnTo>
                  <a:pt x="2423" y="55"/>
                </a:lnTo>
                <a:lnTo>
                  <a:pt x="2423" y="56"/>
                </a:lnTo>
                <a:lnTo>
                  <a:pt x="2424" y="56"/>
                </a:lnTo>
                <a:lnTo>
                  <a:pt x="2426" y="56"/>
                </a:lnTo>
                <a:lnTo>
                  <a:pt x="2427" y="56"/>
                </a:lnTo>
                <a:lnTo>
                  <a:pt x="2429" y="56"/>
                </a:lnTo>
                <a:lnTo>
                  <a:pt x="2430" y="56"/>
                </a:lnTo>
                <a:lnTo>
                  <a:pt x="2430" y="57"/>
                </a:lnTo>
                <a:lnTo>
                  <a:pt x="2429" y="56"/>
                </a:lnTo>
                <a:lnTo>
                  <a:pt x="2429" y="57"/>
                </a:lnTo>
                <a:lnTo>
                  <a:pt x="2427" y="57"/>
                </a:lnTo>
                <a:lnTo>
                  <a:pt x="2429" y="59"/>
                </a:lnTo>
                <a:lnTo>
                  <a:pt x="2430" y="59"/>
                </a:lnTo>
                <a:lnTo>
                  <a:pt x="2432" y="59"/>
                </a:lnTo>
                <a:lnTo>
                  <a:pt x="2432" y="60"/>
                </a:lnTo>
                <a:lnTo>
                  <a:pt x="2432" y="60"/>
                </a:lnTo>
                <a:lnTo>
                  <a:pt x="2433" y="60"/>
                </a:lnTo>
                <a:lnTo>
                  <a:pt x="2435" y="60"/>
                </a:lnTo>
                <a:lnTo>
                  <a:pt x="2435" y="59"/>
                </a:lnTo>
                <a:lnTo>
                  <a:pt x="2433" y="59"/>
                </a:lnTo>
                <a:lnTo>
                  <a:pt x="2433" y="57"/>
                </a:lnTo>
                <a:lnTo>
                  <a:pt x="2435" y="56"/>
                </a:lnTo>
                <a:lnTo>
                  <a:pt x="2433" y="56"/>
                </a:lnTo>
                <a:lnTo>
                  <a:pt x="2433" y="55"/>
                </a:lnTo>
                <a:lnTo>
                  <a:pt x="2433" y="53"/>
                </a:lnTo>
                <a:lnTo>
                  <a:pt x="2433" y="53"/>
                </a:lnTo>
                <a:lnTo>
                  <a:pt x="2435" y="53"/>
                </a:lnTo>
                <a:lnTo>
                  <a:pt x="2436" y="53"/>
                </a:lnTo>
                <a:lnTo>
                  <a:pt x="2436" y="52"/>
                </a:lnTo>
                <a:lnTo>
                  <a:pt x="2436" y="50"/>
                </a:lnTo>
                <a:lnTo>
                  <a:pt x="2435" y="50"/>
                </a:lnTo>
                <a:lnTo>
                  <a:pt x="2435" y="49"/>
                </a:lnTo>
                <a:lnTo>
                  <a:pt x="2435" y="47"/>
                </a:lnTo>
                <a:lnTo>
                  <a:pt x="2436" y="47"/>
                </a:lnTo>
                <a:lnTo>
                  <a:pt x="2438" y="47"/>
                </a:lnTo>
                <a:lnTo>
                  <a:pt x="2436" y="46"/>
                </a:lnTo>
                <a:lnTo>
                  <a:pt x="2436" y="44"/>
                </a:lnTo>
                <a:lnTo>
                  <a:pt x="2435" y="44"/>
                </a:lnTo>
                <a:lnTo>
                  <a:pt x="2438" y="43"/>
                </a:lnTo>
                <a:lnTo>
                  <a:pt x="2439" y="43"/>
                </a:lnTo>
                <a:lnTo>
                  <a:pt x="2439" y="41"/>
                </a:lnTo>
                <a:lnTo>
                  <a:pt x="2441" y="41"/>
                </a:lnTo>
                <a:lnTo>
                  <a:pt x="2442" y="41"/>
                </a:lnTo>
                <a:lnTo>
                  <a:pt x="2444" y="41"/>
                </a:lnTo>
                <a:lnTo>
                  <a:pt x="2445" y="41"/>
                </a:lnTo>
                <a:lnTo>
                  <a:pt x="2446" y="41"/>
                </a:lnTo>
                <a:lnTo>
                  <a:pt x="2446" y="40"/>
                </a:lnTo>
                <a:lnTo>
                  <a:pt x="2445" y="40"/>
                </a:lnTo>
                <a:lnTo>
                  <a:pt x="2442" y="40"/>
                </a:lnTo>
                <a:lnTo>
                  <a:pt x="2439" y="38"/>
                </a:lnTo>
                <a:lnTo>
                  <a:pt x="2441" y="38"/>
                </a:lnTo>
                <a:lnTo>
                  <a:pt x="2439" y="37"/>
                </a:lnTo>
                <a:lnTo>
                  <a:pt x="2438" y="37"/>
                </a:lnTo>
                <a:lnTo>
                  <a:pt x="2438" y="38"/>
                </a:lnTo>
                <a:lnTo>
                  <a:pt x="2436" y="38"/>
                </a:lnTo>
                <a:lnTo>
                  <a:pt x="2436" y="37"/>
                </a:lnTo>
                <a:lnTo>
                  <a:pt x="2435" y="37"/>
                </a:lnTo>
                <a:lnTo>
                  <a:pt x="2433" y="37"/>
                </a:lnTo>
                <a:lnTo>
                  <a:pt x="2432" y="37"/>
                </a:lnTo>
                <a:lnTo>
                  <a:pt x="2432" y="37"/>
                </a:lnTo>
                <a:lnTo>
                  <a:pt x="2432" y="35"/>
                </a:lnTo>
                <a:lnTo>
                  <a:pt x="2432" y="34"/>
                </a:lnTo>
                <a:lnTo>
                  <a:pt x="2430" y="34"/>
                </a:lnTo>
                <a:lnTo>
                  <a:pt x="2429" y="32"/>
                </a:lnTo>
                <a:lnTo>
                  <a:pt x="2427" y="32"/>
                </a:lnTo>
                <a:lnTo>
                  <a:pt x="2426" y="32"/>
                </a:lnTo>
                <a:lnTo>
                  <a:pt x="2427" y="34"/>
                </a:lnTo>
                <a:lnTo>
                  <a:pt x="2426" y="35"/>
                </a:lnTo>
                <a:lnTo>
                  <a:pt x="2426" y="34"/>
                </a:lnTo>
                <a:lnTo>
                  <a:pt x="2424" y="34"/>
                </a:lnTo>
                <a:lnTo>
                  <a:pt x="2424" y="32"/>
                </a:lnTo>
                <a:lnTo>
                  <a:pt x="2426" y="32"/>
                </a:lnTo>
                <a:lnTo>
                  <a:pt x="2426" y="31"/>
                </a:lnTo>
                <a:lnTo>
                  <a:pt x="2424" y="31"/>
                </a:lnTo>
                <a:lnTo>
                  <a:pt x="2423" y="31"/>
                </a:lnTo>
                <a:lnTo>
                  <a:pt x="2423" y="29"/>
                </a:lnTo>
                <a:lnTo>
                  <a:pt x="2421" y="29"/>
                </a:lnTo>
                <a:lnTo>
                  <a:pt x="2420" y="29"/>
                </a:lnTo>
                <a:lnTo>
                  <a:pt x="2420" y="31"/>
                </a:lnTo>
                <a:lnTo>
                  <a:pt x="2419" y="31"/>
                </a:lnTo>
                <a:lnTo>
                  <a:pt x="2419" y="29"/>
                </a:lnTo>
                <a:lnTo>
                  <a:pt x="2417" y="29"/>
                </a:lnTo>
                <a:lnTo>
                  <a:pt x="2417" y="28"/>
                </a:lnTo>
                <a:lnTo>
                  <a:pt x="2416" y="28"/>
                </a:lnTo>
                <a:lnTo>
                  <a:pt x="2416" y="29"/>
                </a:lnTo>
                <a:lnTo>
                  <a:pt x="2416" y="31"/>
                </a:lnTo>
                <a:lnTo>
                  <a:pt x="2414" y="31"/>
                </a:lnTo>
                <a:lnTo>
                  <a:pt x="2414" y="32"/>
                </a:lnTo>
                <a:lnTo>
                  <a:pt x="2416" y="32"/>
                </a:lnTo>
                <a:lnTo>
                  <a:pt x="2417" y="32"/>
                </a:lnTo>
                <a:lnTo>
                  <a:pt x="2417" y="34"/>
                </a:lnTo>
                <a:lnTo>
                  <a:pt x="2417" y="35"/>
                </a:lnTo>
                <a:lnTo>
                  <a:pt x="2419" y="35"/>
                </a:lnTo>
                <a:lnTo>
                  <a:pt x="2419" y="37"/>
                </a:lnTo>
                <a:lnTo>
                  <a:pt x="2417" y="37"/>
                </a:lnTo>
                <a:lnTo>
                  <a:pt x="2417" y="35"/>
                </a:lnTo>
                <a:lnTo>
                  <a:pt x="2416" y="35"/>
                </a:lnTo>
                <a:lnTo>
                  <a:pt x="2416" y="34"/>
                </a:lnTo>
                <a:lnTo>
                  <a:pt x="2414" y="34"/>
                </a:lnTo>
                <a:lnTo>
                  <a:pt x="2414" y="32"/>
                </a:lnTo>
                <a:lnTo>
                  <a:pt x="2413" y="32"/>
                </a:lnTo>
                <a:lnTo>
                  <a:pt x="2411" y="31"/>
                </a:lnTo>
                <a:lnTo>
                  <a:pt x="2410" y="31"/>
                </a:lnTo>
                <a:lnTo>
                  <a:pt x="2408" y="31"/>
                </a:lnTo>
                <a:lnTo>
                  <a:pt x="2408" y="32"/>
                </a:lnTo>
                <a:lnTo>
                  <a:pt x="2407" y="32"/>
                </a:lnTo>
                <a:lnTo>
                  <a:pt x="2407" y="34"/>
                </a:lnTo>
                <a:lnTo>
                  <a:pt x="2408" y="34"/>
                </a:lnTo>
                <a:lnTo>
                  <a:pt x="2408" y="35"/>
                </a:lnTo>
                <a:lnTo>
                  <a:pt x="2407" y="34"/>
                </a:lnTo>
                <a:lnTo>
                  <a:pt x="2405" y="34"/>
                </a:lnTo>
                <a:lnTo>
                  <a:pt x="2405" y="32"/>
                </a:lnTo>
                <a:lnTo>
                  <a:pt x="2407" y="31"/>
                </a:lnTo>
                <a:lnTo>
                  <a:pt x="2405" y="31"/>
                </a:lnTo>
                <a:lnTo>
                  <a:pt x="2405" y="29"/>
                </a:lnTo>
                <a:lnTo>
                  <a:pt x="2404" y="31"/>
                </a:lnTo>
                <a:lnTo>
                  <a:pt x="2402" y="31"/>
                </a:lnTo>
                <a:lnTo>
                  <a:pt x="2401" y="31"/>
                </a:lnTo>
                <a:lnTo>
                  <a:pt x="2399" y="31"/>
                </a:lnTo>
                <a:lnTo>
                  <a:pt x="2399" y="32"/>
                </a:lnTo>
                <a:lnTo>
                  <a:pt x="2398" y="32"/>
                </a:lnTo>
                <a:lnTo>
                  <a:pt x="2398" y="31"/>
                </a:lnTo>
                <a:lnTo>
                  <a:pt x="2396" y="31"/>
                </a:lnTo>
                <a:lnTo>
                  <a:pt x="2396" y="31"/>
                </a:lnTo>
                <a:lnTo>
                  <a:pt x="2395" y="31"/>
                </a:lnTo>
                <a:lnTo>
                  <a:pt x="2395" y="32"/>
                </a:lnTo>
                <a:lnTo>
                  <a:pt x="2396" y="32"/>
                </a:lnTo>
                <a:lnTo>
                  <a:pt x="2394" y="34"/>
                </a:lnTo>
                <a:lnTo>
                  <a:pt x="2395" y="34"/>
                </a:lnTo>
                <a:moveTo>
                  <a:pt x="2427" y="49"/>
                </a:moveTo>
                <a:lnTo>
                  <a:pt x="2429" y="49"/>
                </a:lnTo>
                <a:lnTo>
                  <a:pt x="2429" y="50"/>
                </a:lnTo>
                <a:lnTo>
                  <a:pt x="2427" y="50"/>
                </a:lnTo>
                <a:lnTo>
                  <a:pt x="2426" y="50"/>
                </a:lnTo>
                <a:lnTo>
                  <a:pt x="2427" y="49"/>
                </a:lnTo>
                <a:moveTo>
                  <a:pt x="2420" y="37"/>
                </a:moveTo>
                <a:lnTo>
                  <a:pt x="2421" y="38"/>
                </a:lnTo>
                <a:lnTo>
                  <a:pt x="2420" y="38"/>
                </a:lnTo>
                <a:lnTo>
                  <a:pt x="2420" y="37"/>
                </a:lnTo>
                <a:moveTo>
                  <a:pt x="2399" y="43"/>
                </a:moveTo>
                <a:lnTo>
                  <a:pt x="2401" y="44"/>
                </a:lnTo>
                <a:lnTo>
                  <a:pt x="2399" y="44"/>
                </a:lnTo>
                <a:lnTo>
                  <a:pt x="2398" y="44"/>
                </a:lnTo>
                <a:lnTo>
                  <a:pt x="2396" y="43"/>
                </a:lnTo>
                <a:lnTo>
                  <a:pt x="2396" y="41"/>
                </a:lnTo>
                <a:lnTo>
                  <a:pt x="2398" y="41"/>
                </a:lnTo>
                <a:lnTo>
                  <a:pt x="2398" y="43"/>
                </a:lnTo>
                <a:lnTo>
                  <a:pt x="2399" y="43"/>
                </a:lnTo>
                <a:moveTo>
                  <a:pt x="2427" y="31"/>
                </a:moveTo>
                <a:lnTo>
                  <a:pt x="2426" y="31"/>
                </a:lnTo>
                <a:lnTo>
                  <a:pt x="2426" y="29"/>
                </a:lnTo>
                <a:lnTo>
                  <a:pt x="2424" y="28"/>
                </a:lnTo>
                <a:lnTo>
                  <a:pt x="2426" y="28"/>
                </a:lnTo>
                <a:lnTo>
                  <a:pt x="2426" y="27"/>
                </a:lnTo>
                <a:lnTo>
                  <a:pt x="2427" y="28"/>
                </a:lnTo>
                <a:lnTo>
                  <a:pt x="2429" y="28"/>
                </a:lnTo>
                <a:lnTo>
                  <a:pt x="2427" y="27"/>
                </a:lnTo>
                <a:lnTo>
                  <a:pt x="2429" y="27"/>
                </a:lnTo>
                <a:lnTo>
                  <a:pt x="2430" y="27"/>
                </a:lnTo>
                <a:lnTo>
                  <a:pt x="2430" y="25"/>
                </a:lnTo>
                <a:lnTo>
                  <a:pt x="2432" y="25"/>
                </a:lnTo>
                <a:lnTo>
                  <a:pt x="2432" y="25"/>
                </a:lnTo>
                <a:lnTo>
                  <a:pt x="2432" y="27"/>
                </a:lnTo>
                <a:lnTo>
                  <a:pt x="2433" y="27"/>
                </a:lnTo>
                <a:lnTo>
                  <a:pt x="2435" y="27"/>
                </a:lnTo>
                <a:lnTo>
                  <a:pt x="2436" y="27"/>
                </a:lnTo>
                <a:lnTo>
                  <a:pt x="2438" y="27"/>
                </a:lnTo>
                <a:lnTo>
                  <a:pt x="2439" y="27"/>
                </a:lnTo>
                <a:lnTo>
                  <a:pt x="2439" y="28"/>
                </a:lnTo>
                <a:lnTo>
                  <a:pt x="2441" y="28"/>
                </a:lnTo>
                <a:lnTo>
                  <a:pt x="2442" y="28"/>
                </a:lnTo>
                <a:lnTo>
                  <a:pt x="2442" y="27"/>
                </a:lnTo>
                <a:lnTo>
                  <a:pt x="2442" y="25"/>
                </a:lnTo>
                <a:lnTo>
                  <a:pt x="2444" y="25"/>
                </a:lnTo>
                <a:lnTo>
                  <a:pt x="2444" y="27"/>
                </a:lnTo>
                <a:lnTo>
                  <a:pt x="2444" y="28"/>
                </a:lnTo>
                <a:lnTo>
                  <a:pt x="2445" y="28"/>
                </a:lnTo>
                <a:lnTo>
                  <a:pt x="2445" y="27"/>
                </a:lnTo>
                <a:lnTo>
                  <a:pt x="2446" y="27"/>
                </a:lnTo>
                <a:lnTo>
                  <a:pt x="2446" y="28"/>
                </a:lnTo>
                <a:lnTo>
                  <a:pt x="2448" y="28"/>
                </a:lnTo>
                <a:lnTo>
                  <a:pt x="2448" y="27"/>
                </a:lnTo>
                <a:lnTo>
                  <a:pt x="2448" y="25"/>
                </a:lnTo>
                <a:lnTo>
                  <a:pt x="2449" y="27"/>
                </a:lnTo>
                <a:lnTo>
                  <a:pt x="2451" y="27"/>
                </a:lnTo>
                <a:lnTo>
                  <a:pt x="2452" y="27"/>
                </a:lnTo>
                <a:lnTo>
                  <a:pt x="2454" y="27"/>
                </a:lnTo>
                <a:lnTo>
                  <a:pt x="2455" y="27"/>
                </a:lnTo>
                <a:lnTo>
                  <a:pt x="2457" y="27"/>
                </a:lnTo>
                <a:lnTo>
                  <a:pt x="2457" y="28"/>
                </a:lnTo>
                <a:lnTo>
                  <a:pt x="2460" y="28"/>
                </a:lnTo>
                <a:lnTo>
                  <a:pt x="2461" y="28"/>
                </a:lnTo>
                <a:lnTo>
                  <a:pt x="2463" y="28"/>
                </a:lnTo>
                <a:lnTo>
                  <a:pt x="2464" y="28"/>
                </a:lnTo>
                <a:lnTo>
                  <a:pt x="2464" y="29"/>
                </a:lnTo>
                <a:lnTo>
                  <a:pt x="2466" y="29"/>
                </a:lnTo>
                <a:lnTo>
                  <a:pt x="2466" y="31"/>
                </a:lnTo>
                <a:lnTo>
                  <a:pt x="2464" y="31"/>
                </a:lnTo>
                <a:lnTo>
                  <a:pt x="2463" y="31"/>
                </a:lnTo>
                <a:lnTo>
                  <a:pt x="2463" y="32"/>
                </a:lnTo>
                <a:lnTo>
                  <a:pt x="2461" y="32"/>
                </a:lnTo>
                <a:lnTo>
                  <a:pt x="2463" y="34"/>
                </a:lnTo>
                <a:lnTo>
                  <a:pt x="2461" y="35"/>
                </a:lnTo>
                <a:lnTo>
                  <a:pt x="2460" y="35"/>
                </a:lnTo>
                <a:lnTo>
                  <a:pt x="2458" y="35"/>
                </a:lnTo>
                <a:lnTo>
                  <a:pt x="2457" y="35"/>
                </a:lnTo>
                <a:lnTo>
                  <a:pt x="2457" y="37"/>
                </a:lnTo>
                <a:lnTo>
                  <a:pt x="2455" y="37"/>
                </a:lnTo>
                <a:lnTo>
                  <a:pt x="2454" y="37"/>
                </a:lnTo>
                <a:lnTo>
                  <a:pt x="2452" y="37"/>
                </a:lnTo>
                <a:lnTo>
                  <a:pt x="2449" y="37"/>
                </a:lnTo>
                <a:lnTo>
                  <a:pt x="2449" y="35"/>
                </a:lnTo>
                <a:lnTo>
                  <a:pt x="2448" y="35"/>
                </a:lnTo>
                <a:lnTo>
                  <a:pt x="2448" y="34"/>
                </a:lnTo>
                <a:lnTo>
                  <a:pt x="2446" y="35"/>
                </a:lnTo>
                <a:lnTo>
                  <a:pt x="2446" y="34"/>
                </a:lnTo>
                <a:lnTo>
                  <a:pt x="2445" y="35"/>
                </a:lnTo>
                <a:lnTo>
                  <a:pt x="2444" y="35"/>
                </a:lnTo>
                <a:lnTo>
                  <a:pt x="2442" y="35"/>
                </a:lnTo>
                <a:lnTo>
                  <a:pt x="2441" y="35"/>
                </a:lnTo>
                <a:lnTo>
                  <a:pt x="2439" y="35"/>
                </a:lnTo>
                <a:lnTo>
                  <a:pt x="2439" y="34"/>
                </a:lnTo>
                <a:lnTo>
                  <a:pt x="2438" y="34"/>
                </a:lnTo>
                <a:lnTo>
                  <a:pt x="2436" y="34"/>
                </a:lnTo>
                <a:lnTo>
                  <a:pt x="2435" y="34"/>
                </a:lnTo>
                <a:lnTo>
                  <a:pt x="2435" y="35"/>
                </a:lnTo>
                <a:lnTo>
                  <a:pt x="2433" y="35"/>
                </a:lnTo>
                <a:lnTo>
                  <a:pt x="2433" y="34"/>
                </a:lnTo>
                <a:lnTo>
                  <a:pt x="2433" y="32"/>
                </a:lnTo>
                <a:lnTo>
                  <a:pt x="2435" y="32"/>
                </a:lnTo>
                <a:lnTo>
                  <a:pt x="2436" y="32"/>
                </a:lnTo>
                <a:lnTo>
                  <a:pt x="2438" y="32"/>
                </a:lnTo>
                <a:lnTo>
                  <a:pt x="2439" y="32"/>
                </a:lnTo>
                <a:lnTo>
                  <a:pt x="2442" y="32"/>
                </a:lnTo>
                <a:lnTo>
                  <a:pt x="2442" y="31"/>
                </a:lnTo>
                <a:lnTo>
                  <a:pt x="2441" y="31"/>
                </a:lnTo>
                <a:lnTo>
                  <a:pt x="2439" y="31"/>
                </a:lnTo>
                <a:lnTo>
                  <a:pt x="2438" y="31"/>
                </a:lnTo>
                <a:lnTo>
                  <a:pt x="2436" y="31"/>
                </a:lnTo>
                <a:lnTo>
                  <a:pt x="2433" y="31"/>
                </a:lnTo>
                <a:lnTo>
                  <a:pt x="2432" y="31"/>
                </a:lnTo>
                <a:lnTo>
                  <a:pt x="2432" y="32"/>
                </a:lnTo>
                <a:lnTo>
                  <a:pt x="2432" y="31"/>
                </a:lnTo>
                <a:lnTo>
                  <a:pt x="2430" y="31"/>
                </a:lnTo>
                <a:lnTo>
                  <a:pt x="2429" y="31"/>
                </a:lnTo>
                <a:lnTo>
                  <a:pt x="2427" y="31"/>
                </a:lnTo>
                <a:moveTo>
                  <a:pt x="2761" y="32"/>
                </a:moveTo>
                <a:lnTo>
                  <a:pt x="2763" y="34"/>
                </a:lnTo>
                <a:lnTo>
                  <a:pt x="2763" y="35"/>
                </a:lnTo>
                <a:lnTo>
                  <a:pt x="2760" y="34"/>
                </a:lnTo>
                <a:lnTo>
                  <a:pt x="2761" y="34"/>
                </a:lnTo>
                <a:lnTo>
                  <a:pt x="2761" y="32"/>
                </a:lnTo>
                <a:moveTo>
                  <a:pt x="2760" y="29"/>
                </a:moveTo>
                <a:lnTo>
                  <a:pt x="2760" y="28"/>
                </a:lnTo>
                <a:lnTo>
                  <a:pt x="2761" y="28"/>
                </a:lnTo>
                <a:lnTo>
                  <a:pt x="2763" y="28"/>
                </a:lnTo>
                <a:lnTo>
                  <a:pt x="2764" y="28"/>
                </a:lnTo>
                <a:lnTo>
                  <a:pt x="2766" y="28"/>
                </a:lnTo>
                <a:lnTo>
                  <a:pt x="2767" y="28"/>
                </a:lnTo>
                <a:lnTo>
                  <a:pt x="2768" y="28"/>
                </a:lnTo>
                <a:lnTo>
                  <a:pt x="2770" y="28"/>
                </a:lnTo>
                <a:lnTo>
                  <a:pt x="2771" y="28"/>
                </a:lnTo>
                <a:lnTo>
                  <a:pt x="2771" y="29"/>
                </a:lnTo>
                <a:lnTo>
                  <a:pt x="2773" y="29"/>
                </a:lnTo>
                <a:lnTo>
                  <a:pt x="2773" y="28"/>
                </a:lnTo>
                <a:lnTo>
                  <a:pt x="2774" y="29"/>
                </a:lnTo>
                <a:lnTo>
                  <a:pt x="2774" y="31"/>
                </a:lnTo>
                <a:lnTo>
                  <a:pt x="2776" y="31"/>
                </a:lnTo>
                <a:lnTo>
                  <a:pt x="2774" y="29"/>
                </a:lnTo>
                <a:lnTo>
                  <a:pt x="2776" y="28"/>
                </a:lnTo>
                <a:lnTo>
                  <a:pt x="2777" y="29"/>
                </a:lnTo>
                <a:lnTo>
                  <a:pt x="2776" y="29"/>
                </a:lnTo>
                <a:lnTo>
                  <a:pt x="2777" y="31"/>
                </a:lnTo>
                <a:lnTo>
                  <a:pt x="2777" y="29"/>
                </a:lnTo>
                <a:lnTo>
                  <a:pt x="2779" y="29"/>
                </a:lnTo>
                <a:lnTo>
                  <a:pt x="2780" y="29"/>
                </a:lnTo>
                <a:lnTo>
                  <a:pt x="2782" y="29"/>
                </a:lnTo>
                <a:lnTo>
                  <a:pt x="2783" y="29"/>
                </a:lnTo>
                <a:lnTo>
                  <a:pt x="2785" y="29"/>
                </a:lnTo>
                <a:lnTo>
                  <a:pt x="2785" y="31"/>
                </a:lnTo>
                <a:lnTo>
                  <a:pt x="2785" y="31"/>
                </a:lnTo>
                <a:lnTo>
                  <a:pt x="2786" y="31"/>
                </a:lnTo>
                <a:lnTo>
                  <a:pt x="2788" y="31"/>
                </a:lnTo>
                <a:lnTo>
                  <a:pt x="2788" y="32"/>
                </a:lnTo>
                <a:lnTo>
                  <a:pt x="2789" y="32"/>
                </a:lnTo>
                <a:lnTo>
                  <a:pt x="2791" y="32"/>
                </a:lnTo>
                <a:lnTo>
                  <a:pt x="2792" y="34"/>
                </a:lnTo>
                <a:lnTo>
                  <a:pt x="2793" y="34"/>
                </a:lnTo>
                <a:lnTo>
                  <a:pt x="2795" y="34"/>
                </a:lnTo>
                <a:lnTo>
                  <a:pt x="2796" y="34"/>
                </a:lnTo>
                <a:lnTo>
                  <a:pt x="2796" y="35"/>
                </a:lnTo>
                <a:lnTo>
                  <a:pt x="2799" y="37"/>
                </a:lnTo>
                <a:lnTo>
                  <a:pt x="2802" y="37"/>
                </a:lnTo>
                <a:lnTo>
                  <a:pt x="2804" y="37"/>
                </a:lnTo>
                <a:lnTo>
                  <a:pt x="2805" y="37"/>
                </a:lnTo>
                <a:lnTo>
                  <a:pt x="2805" y="38"/>
                </a:lnTo>
                <a:lnTo>
                  <a:pt x="2807" y="38"/>
                </a:lnTo>
                <a:lnTo>
                  <a:pt x="2808" y="38"/>
                </a:lnTo>
                <a:lnTo>
                  <a:pt x="2810" y="38"/>
                </a:lnTo>
                <a:lnTo>
                  <a:pt x="2810" y="40"/>
                </a:lnTo>
                <a:lnTo>
                  <a:pt x="2808" y="40"/>
                </a:lnTo>
                <a:lnTo>
                  <a:pt x="2807" y="40"/>
                </a:lnTo>
                <a:lnTo>
                  <a:pt x="2805" y="40"/>
                </a:lnTo>
                <a:lnTo>
                  <a:pt x="2804" y="40"/>
                </a:lnTo>
                <a:lnTo>
                  <a:pt x="2802" y="40"/>
                </a:lnTo>
                <a:lnTo>
                  <a:pt x="2801" y="40"/>
                </a:lnTo>
                <a:lnTo>
                  <a:pt x="2799" y="40"/>
                </a:lnTo>
                <a:lnTo>
                  <a:pt x="2798" y="40"/>
                </a:lnTo>
                <a:lnTo>
                  <a:pt x="2795" y="38"/>
                </a:lnTo>
                <a:lnTo>
                  <a:pt x="2793" y="38"/>
                </a:lnTo>
                <a:lnTo>
                  <a:pt x="2792" y="38"/>
                </a:lnTo>
                <a:lnTo>
                  <a:pt x="2791" y="38"/>
                </a:lnTo>
                <a:lnTo>
                  <a:pt x="2789" y="38"/>
                </a:lnTo>
                <a:lnTo>
                  <a:pt x="2788" y="38"/>
                </a:lnTo>
                <a:lnTo>
                  <a:pt x="2786" y="38"/>
                </a:lnTo>
                <a:lnTo>
                  <a:pt x="2785" y="38"/>
                </a:lnTo>
                <a:lnTo>
                  <a:pt x="2785" y="37"/>
                </a:lnTo>
                <a:lnTo>
                  <a:pt x="2785" y="37"/>
                </a:lnTo>
                <a:lnTo>
                  <a:pt x="2785" y="38"/>
                </a:lnTo>
                <a:lnTo>
                  <a:pt x="2785" y="38"/>
                </a:lnTo>
                <a:lnTo>
                  <a:pt x="2783" y="38"/>
                </a:lnTo>
                <a:lnTo>
                  <a:pt x="2782" y="37"/>
                </a:lnTo>
                <a:lnTo>
                  <a:pt x="2780" y="37"/>
                </a:lnTo>
                <a:lnTo>
                  <a:pt x="2779" y="37"/>
                </a:lnTo>
                <a:lnTo>
                  <a:pt x="2777" y="37"/>
                </a:lnTo>
                <a:lnTo>
                  <a:pt x="2776" y="35"/>
                </a:lnTo>
                <a:lnTo>
                  <a:pt x="2774" y="35"/>
                </a:lnTo>
                <a:lnTo>
                  <a:pt x="2773" y="35"/>
                </a:lnTo>
                <a:lnTo>
                  <a:pt x="2771" y="35"/>
                </a:lnTo>
                <a:lnTo>
                  <a:pt x="2771" y="34"/>
                </a:lnTo>
                <a:lnTo>
                  <a:pt x="2770" y="34"/>
                </a:lnTo>
                <a:lnTo>
                  <a:pt x="2768" y="34"/>
                </a:lnTo>
                <a:lnTo>
                  <a:pt x="2767" y="34"/>
                </a:lnTo>
                <a:lnTo>
                  <a:pt x="2766" y="34"/>
                </a:lnTo>
                <a:lnTo>
                  <a:pt x="2766" y="32"/>
                </a:lnTo>
                <a:lnTo>
                  <a:pt x="2764" y="32"/>
                </a:lnTo>
                <a:lnTo>
                  <a:pt x="2764" y="34"/>
                </a:lnTo>
                <a:lnTo>
                  <a:pt x="2763" y="34"/>
                </a:lnTo>
                <a:lnTo>
                  <a:pt x="2763" y="32"/>
                </a:lnTo>
                <a:lnTo>
                  <a:pt x="2761" y="32"/>
                </a:lnTo>
                <a:lnTo>
                  <a:pt x="2761" y="31"/>
                </a:lnTo>
                <a:lnTo>
                  <a:pt x="2760" y="31"/>
                </a:lnTo>
                <a:lnTo>
                  <a:pt x="2760" y="29"/>
                </a:lnTo>
                <a:moveTo>
                  <a:pt x="2742" y="28"/>
                </a:moveTo>
                <a:lnTo>
                  <a:pt x="2743" y="29"/>
                </a:lnTo>
                <a:lnTo>
                  <a:pt x="2742" y="29"/>
                </a:lnTo>
                <a:lnTo>
                  <a:pt x="2741" y="28"/>
                </a:lnTo>
                <a:lnTo>
                  <a:pt x="2742" y="28"/>
                </a:lnTo>
                <a:moveTo>
                  <a:pt x="2755" y="29"/>
                </a:moveTo>
                <a:lnTo>
                  <a:pt x="2757" y="29"/>
                </a:lnTo>
                <a:lnTo>
                  <a:pt x="2757" y="31"/>
                </a:lnTo>
                <a:lnTo>
                  <a:pt x="2758" y="32"/>
                </a:lnTo>
                <a:lnTo>
                  <a:pt x="2757" y="32"/>
                </a:lnTo>
                <a:lnTo>
                  <a:pt x="2755" y="32"/>
                </a:lnTo>
                <a:lnTo>
                  <a:pt x="2754" y="32"/>
                </a:lnTo>
                <a:lnTo>
                  <a:pt x="2752" y="32"/>
                </a:lnTo>
                <a:lnTo>
                  <a:pt x="2752" y="31"/>
                </a:lnTo>
                <a:lnTo>
                  <a:pt x="2751" y="31"/>
                </a:lnTo>
                <a:lnTo>
                  <a:pt x="2749" y="31"/>
                </a:lnTo>
                <a:lnTo>
                  <a:pt x="2748" y="31"/>
                </a:lnTo>
                <a:lnTo>
                  <a:pt x="2746" y="31"/>
                </a:lnTo>
                <a:lnTo>
                  <a:pt x="2745" y="31"/>
                </a:lnTo>
                <a:lnTo>
                  <a:pt x="2745" y="29"/>
                </a:lnTo>
                <a:lnTo>
                  <a:pt x="2743" y="29"/>
                </a:lnTo>
                <a:lnTo>
                  <a:pt x="2743" y="28"/>
                </a:lnTo>
                <a:lnTo>
                  <a:pt x="2746" y="29"/>
                </a:lnTo>
                <a:lnTo>
                  <a:pt x="2748" y="29"/>
                </a:lnTo>
                <a:lnTo>
                  <a:pt x="2749" y="29"/>
                </a:lnTo>
                <a:lnTo>
                  <a:pt x="2751" y="29"/>
                </a:lnTo>
                <a:lnTo>
                  <a:pt x="2752" y="29"/>
                </a:lnTo>
                <a:lnTo>
                  <a:pt x="2754" y="29"/>
                </a:lnTo>
                <a:lnTo>
                  <a:pt x="2755" y="29"/>
                </a:lnTo>
                <a:moveTo>
                  <a:pt x="2724" y="21"/>
                </a:moveTo>
                <a:lnTo>
                  <a:pt x="2723" y="21"/>
                </a:lnTo>
                <a:lnTo>
                  <a:pt x="2724" y="19"/>
                </a:lnTo>
                <a:lnTo>
                  <a:pt x="2726" y="19"/>
                </a:lnTo>
                <a:lnTo>
                  <a:pt x="2726" y="18"/>
                </a:lnTo>
                <a:lnTo>
                  <a:pt x="2727" y="18"/>
                </a:lnTo>
                <a:lnTo>
                  <a:pt x="2729" y="18"/>
                </a:lnTo>
                <a:lnTo>
                  <a:pt x="2730" y="18"/>
                </a:lnTo>
                <a:lnTo>
                  <a:pt x="2732" y="19"/>
                </a:lnTo>
                <a:lnTo>
                  <a:pt x="2733" y="19"/>
                </a:lnTo>
                <a:lnTo>
                  <a:pt x="2736" y="19"/>
                </a:lnTo>
                <a:lnTo>
                  <a:pt x="2738" y="19"/>
                </a:lnTo>
                <a:lnTo>
                  <a:pt x="2738" y="21"/>
                </a:lnTo>
                <a:lnTo>
                  <a:pt x="2739" y="21"/>
                </a:lnTo>
                <a:lnTo>
                  <a:pt x="2741" y="21"/>
                </a:lnTo>
                <a:lnTo>
                  <a:pt x="2742" y="21"/>
                </a:lnTo>
                <a:lnTo>
                  <a:pt x="2746" y="22"/>
                </a:lnTo>
                <a:lnTo>
                  <a:pt x="2748" y="22"/>
                </a:lnTo>
                <a:lnTo>
                  <a:pt x="2749" y="22"/>
                </a:lnTo>
                <a:lnTo>
                  <a:pt x="2749" y="22"/>
                </a:lnTo>
                <a:lnTo>
                  <a:pt x="2751" y="22"/>
                </a:lnTo>
                <a:lnTo>
                  <a:pt x="2751" y="24"/>
                </a:lnTo>
                <a:lnTo>
                  <a:pt x="2752" y="24"/>
                </a:lnTo>
                <a:lnTo>
                  <a:pt x="2752" y="25"/>
                </a:lnTo>
                <a:lnTo>
                  <a:pt x="2754" y="25"/>
                </a:lnTo>
                <a:lnTo>
                  <a:pt x="2755" y="25"/>
                </a:lnTo>
                <a:lnTo>
                  <a:pt x="2757" y="25"/>
                </a:lnTo>
                <a:lnTo>
                  <a:pt x="2758" y="25"/>
                </a:lnTo>
                <a:lnTo>
                  <a:pt x="2758" y="27"/>
                </a:lnTo>
                <a:lnTo>
                  <a:pt x="2760" y="27"/>
                </a:lnTo>
                <a:lnTo>
                  <a:pt x="2761" y="27"/>
                </a:lnTo>
                <a:lnTo>
                  <a:pt x="2760" y="28"/>
                </a:lnTo>
                <a:lnTo>
                  <a:pt x="2758" y="28"/>
                </a:lnTo>
                <a:lnTo>
                  <a:pt x="2758" y="29"/>
                </a:lnTo>
                <a:lnTo>
                  <a:pt x="2757" y="29"/>
                </a:lnTo>
                <a:lnTo>
                  <a:pt x="2757" y="28"/>
                </a:lnTo>
                <a:lnTo>
                  <a:pt x="2755" y="28"/>
                </a:lnTo>
                <a:lnTo>
                  <a:pt x="2754" y="28"/>
                </a:lnTo>
                <a:lnTo>
                  <a:pt x="2752" y="29"/>
                </a:lnTo>
                <a:lnTo>
                  <a:pt x="2749" y="28"/>
                </a:lnTo>
                <a:lnTo>
                  <a:pt x="2748" y="28"/>
                </a:lnTo>
                <a:lnTo>
                  <a:pt x="2745" y="28"/>
                </a:lnTo>
                <a:lnTo>
                  <a:pt x="2743" y="27"/>
                </a:lnTo>
                <a:lnTo>
                  <a:pt x="2742" y="27"/>
                </a:lnTo>
                <a:lnTo>
                  <a:pt x="2739" y="27"/>
                </a:lnTo>
                <a:lnTo>
                  <a:pt x="2738" y="27"/>
                </a:lnTo>
                <a:lnTo>
                  <a:pt x="2736" y="27"/>
                </a:lnTo>
                <a:lnTo>
                  <a:pt x="2735" y="27"/>
                </a:lnTo>
                <a:lnTo>
                  <a:pt x="2735" y="25"/>
                </a:lnTo>
                <a:lnTo>
                  <a:pt x="2736" y="25"/>
                </a:lnTo>
                <a:lnTo>
                  <a:pt x="2736" y="24"/>
                </a:lnTo>
                <a:lnTo>
                  <a:pt x="2735" y="24"/>
                </a:lnTo>
                <a:lnTo>
                  <a:pt x="2733" y="24"/>
                </a:lnTo>
                <a:lnTo>
                  <a:pt x="2732" y="24"/>
                </a:lnTo>
                <a:lnTo>
                  <a:pt x="2730" y="22"/>
                </a:lnTo>
                <a:lnTo>
                  <a:pt x="2729" y="22"/>
                </a:lnTo>
                <a:lnTo>
                  <a:pt x="2727" y="22"/>
                </a:lnTo>
                <a:lnTo>
                  <a:pt x="2726" y="22"/>
                </a:lnTo>
                <a:lnTo>
                  <a:pt x="2726" y="21"/>
                </a:lnTo>
                <a:lnTo>
                  <a:pt x="2724" y="21"/>
                </a:lnTo>
                <a:moveTo>
                  <a:pt x="2552" y="24"/>
                </a:moveTo>
                <a:lnTo>
                  <a:pt x="2551" y="24"/>
                </a:lnTo>
                <a:lnTo>
                  <a:pt x="2551" y="22"/>
                </a:lnTo>
                <a:lnTo>
                  <a:pt x="2549" y="22"/>
                </a:lnTo>
                <a:lnTo>
                  <a:pt x="2549" y="21"/>
                </a:lnTo>
                <a:lnTo>
                  <a:pt x="2551" y="21"/>
                </a:lnTo>
                <a:lnTo>
                  <a:pt x="2552" y="21"/>
                </a:lnTo>
                <a:lnTo>
                  <a:pt x="2554" y="21"/>
                </a:lnTo>
                <a:lnTo>
                  <a:pt x="2555" y="22"/>
                </a:lnTo>
                <a:lnTo>
                  <a:pt x="2557" y="22"/>
                </a:lnTo>
                <a:lnTo>
                  <a:pt x="2558" y="22"/>
                </a:lnTo>
                <a:lnTo>
                  <a:pt x="2560" y="22"/>
                </a:lnTo>
                <a:lnTo>
                  <a:pt x="2561" y="24"/>
                </a:lnTo>
                <a:lnTo>
                  <a:pt x="2560" y="24"/>
                </a:lnTo>
                <a:lnTo>
                  <a:pt x="2558" y="24"/>
                </a:lnTo>
                <a:lnTo>
                  <a:pt x="2555" y="25"/>
                </a:lnTo>
                <a:lnTo>
                  <a:pt x="2557" y="25"/>
                </a:lnTo>
                <a:lnTo>
                  <a:pt x="2555" y="27"/>
                </a:lnTo>
                <a:lnTo>
                  <a:pt x="2554" y="25"/>
                </a:lnTo>
                <a:lnTo>
                  <a:pt x="2552" y="25"/>
                </a:lnTo>
                <a:lnTo>
                  <a:pt x="2552" y="24"/>
                </a:lnTo>
                <a:moveTo>
                  <a:pt x="2545" y="24"/>
                </a:moveTo>
                <a:lnTo>
                  <a:pt x="2543" y="22"/>
                </a:lnTo>
                <a:lnTo>
                  <a:pt x="2545" y="22"/>
                </a:lnTo>
                <a:lnTo>
                  <a:pt x="2546" y="22"/>
                </a:lnTo>
                <a:lnTo>
                  <a:pt x="2548" y="24"/>
                </a:lnTo>
                <a:lnTo>
                  <a:pt x="2549" y="24"/>
                </a:lnTo>
                <a:lnTo>
                  <a:pt x="2549" y="25"/>
                </a:lnTo>
                <a:lnTo>
                  <a:pt x="2551" y="25"/>
                </a:lnTo>
                <a:lnTo>
                  <a:pt x="2551" y="24"/>
                </a:lnTo>
                <a:lnTo>
                  <a:pt x="2552" y="25"/>
                </a:lnTo>
                <a:lnTo>
                  <a:pt x="2552" y="27"/>
                </a:lnTo>
                <a:lnTo>
                  <a:pt x="2551" y="28"/>
                </a:lnTo>
                <a:lnTo>
                  <a:pt x="2551" y="27"/>
                </a:lnTo>
                <a:lnTo>
                  <a:pt x="2549" y="27"/>
                </a:lnTo>
                <a:lnTo>
                  <a:pt x="2548" y="25"/>
                </a:lnTo>
                <a:lnTo>
                  <a:pt x="2546" y="25"/>
                </a:lnTo>
                <a:lnTo>
                  <a:pt x="2546" y="24"/>
                </a:lnTo>
                <a:lnTo>
                  <a:pt x="2545" y="24"/>
                </a:lnTo>
                <a:moveTo>
                  <a:pt x="2571" y="28"/>
                </a:moveTo>
                <a:lnTo>
                  <a:pt x="2571" y="27"/>
                </a:lnTo>
                <a:lnTo>
                  <a:pt x="2570" y="27"/>
                </a:lnTo>
                <a:lnTo>
                  <a:pt x="2570" y="25"/>
                </a:lnTo>
                <a:lnTo>
                  <a:pt x="2571" y="25"/>
                </a:lnTo>
                <a:lnTo>
                  <a:pt x="2573" y="25"/>
                </a:lnTo>
                <a:lnTo>
                  <a:pt x="2573" y="27"/>
                </a:lnTo>
                <a:lnTo>
                  <a:pt x="2573" y="27"/>
                </a:lnTo>
                <a:lnTo>
                  <a:pt x="2574" y="27"/>
                </a:lnTo>
                <a:lnTo>
                  <a:pt x="2574" y="28"/>
                </a:lnTo>
                <a:lnTo>
                  <a:pt x="2573" y="28"/>
                </a:lnTo>
                <a:lnTo>
                  <a:pt x="2573" y="28"/>
                </a:lnTo>
                <a:lnTo>
                  <a:pt x="2571" y="28"/>
                </a:lnTo>
                <a:moveTo>
                  <a:pt x="2595" y="25"/>
                </a:moveTo>
                <a:lnTo>
                  <a:pt x="2596" y="25"/>
                </a:lnTo>
                <a:lnTo>
                  <a:pt x="2598" y="27"/>
                </a:lnTo>
                <a:lnTo>
                  <a:pt x="2596" y="27"/>
                </a:lnTo>
                <a:lnTo>
                  <a:pt x="2596" y="28"/>
                </a:lnTo>
                <a:lnTo>
                  <a:pt x="2595" y="28"/>
                </a:lnTo>
                <a:lnTo>
                  <a:pt x="2593" y="28"/>
                </a:lnTo>
                <a:lnTo>
                  <a:pt x="2592" y="28"/>
                </a:lnTo>
                <a:lnTo>
                  <a:pt x="2592" y="27"/>
                </a:lnTo>
                <a:lnTo>
                  <a:pt x="2591" y="27"/>
                </a:lnTo>
                <a:lnTo>
                  <a:pt x="2591" y="28"/>
                </a:lnTo>
                <a:lnTo>
                  <a:pt x="2589" y="28"/>
                </a:lnTo>
                <a:lnTo>
                  <a:pt x="2588" y="28"/>
                </a:lnTo>
                <a:lnTo>
                  <a:pt x="2586" y="28"/>
                </a:lnTo>
                <a:lnTo>
                  <a:pt x="2586" y="27"/>
                </a:lnTo>
                <a:lnTo>
                  <a:pt x="2586" y="25"/>
                </a:lnTo>
                <a:lnTo>
                  <a:pt x="2588" y="27"/>
                </a:lnTo>
                <a:lnTo>
                  <a:pt x="2588" y="25"/>
                </a:lnTo>
                <a:lnTo>
                  <a:pt x="2589" y="25"/>
                </a:lnTo>
                <a:lnTo>
                  <a:pt x="2591" y="25"/>
                </a:lnTo>
                <a:lnTo>
                  <a:pt x="2592" y="25"/>
                </a:lnTo>
                <a:lnTo>
                  <a:pt x="2593" y="25"/>
                </a:lnTo>
                <a:lnTo>
                  <a:pt x="2595" y="25"/>
                </a:lnTo>
                <a:moveTo>
                  <a:pt x="2538" y="24"/>
                </a:moveTo>
                <a:lnTo>
                  <a:pt x="2536" y="24"/>
                </a:lnTo>
                <a:lnTo>
                  <a:pt x="2538" y="22"/>
                </a:lnTo>
                <a:lnTo>
                  <a:pt x="2538" y="22"/>
                </a:lnTo>
                <a:lnTo>
                  <a:pt x="2539" y="22"/>
                </a:lnTo>
                <a:lnTo>
                  <a:pt x="2541" y="22"/>
                </a:lnTo>
                <a:lnTo>
                  <a:pt x="2542" y="22"/>
                </a:lnTo>
                <a:lnTo>
                  <a:pt x="2542" y="24"/>
                </a:lnTo>
                <a:lnTo>
                  <a:pt x="2541" y="24"/>
                </a:lnTo>
                <a:lnTo>
                  <a:pt x="2541" y="25"/>
                </a:lnTo>
                <a:lnTo>
                  <a:pt x="2539" y="25"/>
                </a:lnTo>
                <a:lnTo>
                  <a:pt x="2538" y="25"/>
                </a:lnTo>
                <a:lnTo>
                  <a:pt x="2538" y="24"/>
                </a:lnTo>
                <a:lnTo>
                  <a:pt x="2538" y="24"/>
                </a:lnTo>
                <a:moveTo>
                  <a:pt x="2595" y="22"/>
                </a:moveTo>
                <a:lnTo>
                  <a:pt x="2596" y="22"/>
                </a:lnTo>
                <a:lnTo>
                  <a:pt x="2598" y="21"/>
                </a:lnTo>
                <a:lnTo>
                  <a:pt x="2601" y="21"/>
                </a:lnTo>
                <a:lnTo>
                  <a:pt x="2602" y="22"/>
                </a:lnTo>
                <a:lnTo>
                  <a:pt x="2604" y="21"/>
                </a:lnTo>
                <a:lnTo>
                  <a:pt x="2605" y="21"/>
                </a:lnTo>
                <a:lnTo>
                  <a:pt x="2607" y="21"/>
                </a:lnTo>
                <a:lnTo>
                  <a:pt x="2607" y="19"/>
                </a:lnTo>
                <a:lnTo>
                  <a:pt x="2605" y="19"/>
                </a:lnTo>
                <a:lnTo>
                  <a:pt x="2604" y="19"/>
                </a:lnTo>
                <a:lnTo>
                  <a:pt x="2604" y="18"/>
                </a:lnTo>
                <a:lnTo>
                  <a:pt x="2605" y="18"/>
                </a:lnTo>
                <a:lnTo>
                  <a:pt x="2608" y="19"/>
                </a:lnTo>
                <a:lnTo>
                  <a:pt x="2608" y="19"/>
                </a:lnTo>
                <a:lnTo>
                  <a:pt x="2610" y="19"/>
                </a:lnTo>
                <a:lnTo>
                  <a:pt x="2610" y="21"/>
                </a:lnTo>
                <a:lnTo>
                  <a:pt x="2611" y="21"/>
                </a:lnTo>
                <a:lnTo>
                  <a:pt x="2613" y="21"/>
                </a:lnTo>
                <a:lnTo>
                  <a:pt x="2613" y="22"/>
                </a:lnTo>
                <a:lnTo>
                  <a:pt x="2611" y="22"/>
                </a:lnTo>
                <a:lnTo>
                  <a:pt x="2610" y="22"/>
                </a:lnTo>
                <a:lnTo>
                  <a:pt x="2608" y="22"/>
                </a:lnTo>
                <a:lnTo>
                  <a:pt x="2608" y="24"/>
                </a:lnTo>
                <a:lnTo>
                  <a:pt x="2607" y="22"/>
                </a:lnTo>
                <a:lnTo>
                  <a:pt x="2604" y="22"/>
                </a:lnTo>
                <a:lnTo>
                  <a:pt x="2604" y="24"/>
                </a:lnTo>
                <a:lnTo>
                  <a:pt x="2605" y="24"/>
                </a:lnTo>
                <a:lnTo>
                  <a:pt x="2604" y="25"/>
                </a:lnTo>
                <a:lnTo>
                  <a:pt x="2602" y="25"/>
                </a:lnTo>
                <a:lnTo>
                  <a:pt x="2599" y="25"/>
                </a:lnTo>
                <a:lnTo>
                  <a:pt x="2598" y="25"/>
                </a:lnTo>
                <a:lnTo>
                  <a:pt x="2596" y="25"/>
                </a:lnTo>
                <a:lnTo>
                  <a:pt x="2595" y="24"/>
                </a:lnTo>
                <a:lnTo>
                  <a:pt x="2593" y="24"/>
                </a:lnTo>
                <a:lnTo>
                  <a:pt x="2592" y="24"/>
                </a:lnTo>
                <a:lnTo>
                  <a:pt x="2592" y="22"/>
                </a:lnTo>
                <a:lnTo>
                  <a:pt x="2593" y="22"/>
                </a:lnTo>
                <a:lnTo>
                  <a:pt x="2595" y="22"/>
                </a:lnTo>
                <a:moveTo>
                  <a:pt x="2574" y="22"/>
                </a:moveTo>
                <a:lnTo>
                  <a:pt x="2573" y="21"/>
                </a:lnTo>
                <a:lnTo>
                  <a:pt x="2576" y="21"/>
                </a:lnTo>
                <a:lnTo>
                  <a:pt x="2574" y="19"/>
                </a:lnTo>
                <a:lnTo>
                  <a:pt x="2574" y="18"/>
                </a:lnTo>
                <a:lnTo>
                  <a:pt x="2576" y="18"/>
                </a:lnTo>
                <a:lnTo>
                  <a:pt x="2576" y="18"/>
                </a:lnTo>
                <a:lnTo>
                  <a:pt x="2577" y="18"/>
                </a:lnTo>
                <a:lnTo>
                  <a:pt x="2579" y="18"/>
                </a:lnTo>
                <a:lnTo>
                  <a:pt x="2580" y="18"/>
                </a:lnTo>
                <a:lnTo>
                  <a:pt x="2577" y="18"/>
                </a:lnTo>
                <a:lnTo>
                  <a:pt x="2577" y="19"/>
                </a:lnTo>
                <a:lnTo>
                  <a:pt x="2579" y="19"/>
                </a:lnTo>
                <a:lnTo>
                  <a:pt x="2579" y="21"/>
                </a:lnTo>
                <a:lnTo>
                  <a:pt x="2580" y="21"/>
                </a:lnTo>
                <a:lnTo>
                  <a:pt x="2583" y="22"/>
                </a:lnTo>
                <a:lnTo>
                  <a:pt x="2582" y="24"/>
                </a:lnTo>
                <a:lnTo>
                  <a:pt x="2580" y="24"/>
                </a:lnTo>
                <a:lnTo>
                  <a:pt x="2579" y="24"/>
                </a:lnTo>
                <a:lnTo>
                  <a:pt x="2577" y="24"/>
                </a:lnTo>
                <a:lnTo>
                  <a:pt x="2576" y="24"/>
                </a:lnTo>
                <a:lnTo>
                  <a:pt x="2576" y="22"/>
                </a:lnTo>
                <a:lnTo>
                  <a:pt x="2574" y="22"/>
                </a:lnTo>
                <a:moveTo>
                  <a:pt x="1982" y="19"/>
                </a:moveTo>
                <a:lnTo>
                  <a:pt x="1980" y="21"/>
                </a:lnTo>
                <a:lnTo>
                  <a:pt x="1979" y="19"/>
                </a:lnTo>
                <a:lnTo>
                  <a:pt x="1980" y="19"/>
                </a:lnTo>
                <a:lnTo>
                  <a:pt x="1982" y="19"/>
                </a:lnTo>
                <a:moveTo>
                  <a:pt x="1894" y="55"/>
                </a:moveTo>
                <a:lnTo>
                  <a:pt x="1892" y="55"/>
                </a:lnTo>
                <a:lnTo>
                  <a:pt x="1892" y="56"/>
                </a:lnTo>
                <a:lnTo>
                  <a:pt x="1891" y="56"/>
                </a:lnTo>
                <a:lnTo>
                  <a:pt x="1889" y="56"/>
                </a:lnTo>
                <a:lnTo>
                  <a:pt x="1888" y="56"/>
                </a:lnTo>
                <a:lnTo>
                  <a:pt x="1885" y="56"/>
                </a:lnTo>
                <a:lnTo>
                  <a:pt x="1885" y="57"/>
                </a:lnTo>
                <a:lnTo>
                  <a:pt x="1880" y="57"/>
                </a:lnTo>
                <a:lnTo>
                  <a:pt x="1879" y="57"/>
                </a:lnTo>
                <a:lnTo>
                  <a:pt x="1879" y="59"/>
                </a:lnTo>
                <a:lnTo>
                  <a:pt x="1877" y="59"/>
                </a:lnTo>
                <a:lnTo>
                  <a:pt x="1876" y="57"/>
                </a:lnTo>
                <a:lnTo>
                  <a:pt x="1874" y="59"/>
                </a:lnTo>
                <a:lnTo>
                  <a:pt x="1876" y="59"/>
                </a:lnTo>
                <a:lnTo>
                  <a:pt x="1876" y="60"/>
                </a:lnTo>
                <a:lnTo>
                  <a:pt x="1874" y="60"/>
                </a:lnTo>
                <a:lnTo>
                  <a:pt x="1874" y="59"/>
                </a:lnTo>
                <a:lnTo>
                  <a:pt x="1873" y="59"/>
                </a:lnTo>
                <a:lnTo>
                  <a:pt x="1871" y="59"/>
                </a:lnTo>
                <a:lnTo>
                  <a:pt x="1870" y="59"/>
                </a:lnTo>
                <a:lnTo>
                  <a:pt x="1869" y="60"/>
                </a:lnTo>
                <a:lnTo>
                  <a:pt x="1869" y="62"/>
                </a:lnTo>
                <a:lnTo>
                  <a:pt x="1870" y="62"/>
                </a:lnTo>
                <a:lnTo>
                  <a:pt x="1870" y="60"/>
                </a:lnTo>
                <a:lnTo>
                  <a:pt x="1871" y="60"/>
                </a:lnTo>
                <a:lnTo>
                  <a:pt x="1873" y="60"/>
                </a:lnTo>
                <a:lnTo>
                  <a:pt x="1873" y="62"/>
                </a:lnTo>
                <a:lnTo>
                  <a:pt x="1874" y="62"/>
                </a:lnTo>
                <a:lnTo>
                  <a:pt x="1877" y="63"/>
                </a:lnTo>
                <a:lnTo>
                  <a:pt x="1877" y="62"/>
                </a:lnTo>
                <a:lnTo>
                  <a:pt x="1877" y="60"/>
                </a:lnTo>
                <a:lnTo>
                  <a:pt x="1879" y="60"/>
                </a:lnTo>
                <a:lnTo>
                  <a:pt x="1880" y="59"/>
                </a:lnTo>
                <a:lnTo>
                  <a:pt x="1880" y="60"/>
                </a:lnTo>
                <a:lnTo>
                  <a:pt x="1879" y="60"/>
                </a:lnTo>
                <a:lnTo>
                  <a:pt x="1879" y="62"/>
                </a:lnTo>
                <a:lnTo>
                  <a:pt x="1877" y="63"/>
                </a:lnTo>
                <a:lnTo>
                  <a:pt x="1879" y="63"/>
                </a:lnTo>
                <a:lnTo>
                  <a:pt x="1880" y="62"/>
                </a:lnTo>
                <a:lnTo>
                  <a:pt x="1882" y="62"/>
                </a:lnTo>
                <a:lnTo>
                  <a:pt x="1883" y="60"/>
                </a:lnTo>
                <a:lnTo>
                  <a:pt x="1883" y="62"/>
                </a:lnTo>
                <a:lnTo>
                  <a:pt x="1882" y="62"/>
                </a:lnTo>
                <a:lnTo>
                  <a:pt x="1882" y="63"/>
                </a:lnTo>
                <a:lnTo>
                  <a:pt x="1883" y="63"/>
                </a:lnTo>
                <a:lnTo>
                  <a:pt x="1885" y="62"/>
                </a:lnTo>
                <a:lnTo>
                  <a:pt x="1886" y="62"/>
                </a:lnTo>
                <a:lnTo>
                  <a:pt x="1886" y="63"/>
                </a:lnTo>
                <a:lnTo>
                  <a:pt x="1888" y="63"/>
                </a:lnTo>
                <a:lnTo>
                  <a:pt x="1889" y="63"/>
                </a:lnTo>
                <a:lnTo>
                  <a:pt x="1891" y="63"/>
                </a:lnTo>
                <a:lnTo>
                  <a:pt x="1892" y="63"/>
                </a:lnTo>
                <a:lnTo>
                  <a:pt x="1895" y="63"/>
                </a:lnTo>
                <a:lnTo>
                  <a:pt x="1895" y="62"/>
                </a:lnTo>
                <a:lnTo>
                  <a:pt x="1896" y="62"/>
                </a:lnTo>
                <a:lnTo>
                  <a:pt x="1896" y="60"/>
                </a:lnTo>
                <a:lnTo>
                  <a:pt x="1898" y="60"/>
                </a:lnTo>
                <a:lnTo>
                  <a:pt x="1898" y="62"/>
                </a:lnTo>
                <a:lnTo>
                  <a:pt x="1899" y="62"/>
                </a:lnTo>
                <a:lnTo>
                  <a:pt x="1901" y="62"/>
                </a:lnTo>
                <a:lnTo>
                  <a:pt x="1901" y="60"/>
                </a:lnTo>
                <a:lnTo>
                  <a:pt x="1902" y="60"/>
                </a:lnTo>
                <a:lnTo>
                  <a:pt x="1902" y="62"/>
                </a:lnTo>
                <a:lnTo>
                  <a:pt x="1902" y="62"/>
                </a:lnTo>
                <a:lnTo>
                  <a:pt x="1904" y="62"/>
                </a:lnTo>
                <a:lnTo>
                  <a:pt x="1904" y="63"/>
                </a:lnTo>
                <a:lnTo>
                  <a:pt x="1905" y="62"/>
                </a:lnTo>
                <a:lnTo>
                  <a:pt x="1905" y="60"/>
                </a:lnTo>
                <a:lnTo>
                  <a:pt x="1907" y="60"/>
                </a:lnTo>
                <a:lnTo>
                  <a:pt x="1905" y="62"/>
                </a:lnTo>
                <a:lnTo>
                  <a:pt x="1907" y="62"/>
                </a:lnTo>
                <a:lnTo>
                  <a:pt x="1908" y="62"/>
                </a:lnTo>
                <a:lnTo>
                  <a:pt x="1910" y="62"/>
                </a:lnTo>
                <a:lnTo>
                  <a:pt x="1911" y="60"/>
                </a:lnTo>
                <a:lnTo>
                  <a:pt x="1913" y="59"/>
                </a:lnTo>
                <a:lnTo>
                  <a:pt x="1913" y="60"/>
                </a:lnTo>
                <a:lnTo>
                  <a:pt x="1911" y="60"/>
                </a:lnTo>
                <a:lnTo>
                  <a:pt x="1911" y="62"/>
                </a:lnTo>
                <a:lnTo>
                  <a:pt x="1913" y="62"/>
                </a:lnTo>
                <a:lnTo>
                  <a:pt x="1914" y="62"/>
                </a:lnTo>
                <a:lnTo>
                  <a:pt x="1916" y="62"/>
                </a:lnTo>
                <a:lnTo>
                  <a:pt x="1916" y="60"/>
                </a:lnTo>
                <a:lnTo>
                  <a:pt x="1917" y="60"/>
                </a:lnTo>
                <a:lnTo>
                  <a:pt x="1916" y="62"/>
                </a:lnTo>
                <a:lnTo>
                  <a:pt x="1916" y="63"/>
                </a:lnTo>
                <a:lnTo>
                  <a:pt x="1914" y="63"/>
                </a:lnTo>
                <a:lnTo>
                  <a:pt x="1913" y="63"/>
                </a:lnTo>
                <a:lnTo>
                  <a:pt x="1911" y="63"/>
                </a:lnTo>
                <a:lnTo>
                  <a:pt x="1911" y="65"/>
                </a:lnTo>
                <a:lnTo>
                  <a:pt x="1913" y="65"/>
                </a:lnTo>
                <a:lnTo>
                  <a:pt x="1914" y="65"/>
                </a:lnTo>
                <a:lnTo>
                  <a:pt x="1916" y="65"/>
                </a:lnTo>
                <a:lnTo>
                  <a:pt x="1919" y="63"/>
                </a:lnTo>
                <a:lnTo>
                  <a:pt x="1921" y="63"/>
                </a:lnTo>
                <a:lnTo>
                  <a:pt x="1923" y="63"/>
                </a:lnTo>
                <a:lnTo>
                  <a:pt x="1924" y="63"/>
                </a:lnTo>
                <a:lnTo>
                  <a:pt x="1924" y="62"/>
                </a:lnTo>
                <a:lnTo>
                  <a:pt x="1926" y="62"/>
                </a:lnTo>
                <a:lnTo>
                  <a:pt x="1927" y="62"/>
                </a:lnTo>
                <a:lnTo>
                  <a:pt x="1929" y="62"/>
                </a:lnTo>
                <a:lnTo>
                  <a:pt x="1930" y="60"/>
                </a:lnTo>
                <a:lnTo>
                  <a:pt x="1930" y="62"/>
                </a:lnTo>
                <a:lnTo>
                  <a:pt x="1932" y="62"/>
                </a:lnTo>
                <a:lnTo>
                  <a:pt x="1933" y="62"/>
                </a:lnTo>
                <a:lnTo>
                  <a:pt x="1933" y="60"/>
                </a:lnTo>
                <a:lnTo>
                  <a:pt x="1935" y="60"/>
                </a:lnTo>
                <a:lnTo>
                  <a:pt x="1936" y="60"/>
                </a:lnTo>
                <a:lnTo>
                  <a:pt x="1938" y="60"/>
                </a:lnTo>
                <a:lnTo>
                  <a:pt x="1938" y="59"/>
                </a:lnTo>
                <a:lnTo>
                  <a:pt x="1938" y="59"/>
                </a:lnTo>
                <a:lnTo>
                  <a:pt x="1939" y="59"/>
                </a:lnTo>
                <a:lnTo>
                  <a:pt x="1941" y="57"/>
                </a:lnTo>
                <a:lnTo>
                  <a:pt x="1942" y="57"/>
                </a:lnTo>
                <a:lnTo>
                  <a:pt x="1942" y="56"/>
                </a:lnTo>
                <a:lnTo>
                  <a:pt x="1941" y="56"/>
                </a:lnTo>
                <a:lnTo>
                  <a:pt x="1939" y="56"/>
                </a:lnTo>
                <a:lnTo>
                  <a:pt x="1939" y="57"/>
                </a:lnTo>
                <a:lnTo>
                  <a:pt x="1938" y="57"/>
                </a:lnTo>
                <a:lnTo>
                  <a:pt x="1938" y="57"/>
                </a:lnTo>
                <a:lnTo>
                  <a:pt x="1936" y="57"/>
                </a:lnTo>
                <a:lnTo>
                  <a:pt x="1936" y="59"/>
                </a:lnTo>
                <a:lnTo>
                  <a:pt x="1935" y="57"/>
                </a:lnTo>
                <a:lnTo>
                  <a:pt x="1936" y="56"/>
                </a:lnTo>
                <a:lnTo>
                  <a:pt x="1938" y="56"/>
                </a:lnTo>
                <a:lnTo>
                  <a:pt x="1939" y="56"/>
                </a:lnTo>
                <a:lnTo>
                  <a:pt x="1939" y="55"/>
                </a:lnTo>
                <a:lnTo>
                  <a:pt x="1938" y="55"/>
                </a:lnTo>
                <a:lnTo>
                  <a:pt x="1936" y="55"/>
                </a:lnTo>
                <a:lnTo>
                  <a:pt x="1933" y="56"/>
                </a:lnTo>
                <a:lnTo>
                  <a:pt x="1933" y="55"/>
                </a:lnTo>
                <a:lnTo>
                  <a:pt x="1935" y="55"/>
                </a:lnTo>
                <a:lnTo>
                  <a:pt x="1933" y="53"/>
                </a:lnTo>
                <a:lnTo>
                  <a:pt x="1929" y="55"/>
                </a:lnTo>
                <a:lnTo>
                  <a:pt x="1927" y="55"/>
                </a:lnTo>
                <a:lnTo>
                  <a:pt x="1927" y="53"/>
                </a:lnTo>
                <a:lnTo>
                  <a:pt x="1929" y="53"/>
                </a:lnTo>
                <a:lnTo>
                  <a:pt x="1932" y="53"/>
                </a:lnTo>
                <a:lnTo>
                  <a:pt x="1933" y="53"/>
                </a:lnTo>
                <a:lnTo>
                  <a:pt x="1933" y="53"/>
                </a:lnTo>
                <a:lnTo>
                  <a:pt x="1935" y="53"/>
                </a:lnTo>
                <a:lnTo>
                  <a:pt x="1936" y="53"/>
                </a:lnTo>
                <a:lnTo>
                  <a:pt x="1938" y="53"/>
                </a:lnTo>
                <a:lnTo>
                  <a:pt x="1938" y="53"/>
                </a:lnTo>
                <a:lnTo>
                  <a:pt x="1939" y="53"/>
                </a:lnTo>
                <a:lnTo>
                  <a:pt x="1941" y="53"/>
                </a:lnTo>
                <a:lnTo>
                  <a:pt x="1942" y="53"/>
                </a:lnTo>
                <a:lnTo>
                  <a:pt x="1944" y="53"/>
                </a:lnTo>
                <a:lnTo>
                  <a:pt x="1945" y="53"/>
                </a:lnTo>
                <a:lnTo>
                  <a:pt x="1946" y="53"/>
                </a:lnTo>
                <a:lnTo>
                  <a:pt x="1948" y="53"/>
                </a:lnTo>
                <a:lnTo>
                  <a:pt x="1949" y="53"/>
                </a:lnTo>
                <a:lnTo>
                  <a:pt x="1949" y="53"/>
                </a:lnTo>
                <a:lnTo>
                  <a:pt x="1951" y="53"/>
                </a:lnTo>
                <a:lnTo>
                  <a:pt x="1952" y="53"/>
                </a:lnTo>
                <a:lnTo>
                  <a:pt x="1954" y="53"/>
                </a:lnTo>
                <a:lnTo>
                  <a:pt x="1954" y="52"/>
                </a:lnTo>
                <a:lnTo>
                  <a:pt x="1955" y="52"/>
                </a:lnTo>
                <a:lnTo>
                  <a:pt x="1957" y="52"/>
                </a:lnTo>
                <a:lnTo>
                  <a:pt x="1957" y="50"/>
                </a:lnTo>
                <a:lnTo>
                  <a:pt x="1958" y="50"/>
                </a:lnTo>
                <a:lnTo>
                  <a:pt x="1958" y="49"/>
                </a:lnTo>
                <a:lnTo>
                  <a:pt x="1960" y="49"/>
                </a:lnTo>
                <a:lnTo>
                  <a:pt x="1961" y="49"/>
                </a:lnTo>
                <a:lnTo>
                  <a:pt x="1963" y="49"/>
                </a:lnTo>
                <a:lnTo>
                  <a:pt x="1964" y="49"/>
                </a:lnTo>
                <a:lnTo>
                  <a:pt x="1966" y="49"/>
                </a:lnTo>
                <a:lnTo>
                  <a:pt x="1967" y="49"/>
                </a:lnTo>
                <a:lnTo>
                  <a:pt x="1969" y="49"/>
                </a:lnTo>
                <a:lnTo>
                  <a:pt x="1970" y="49"/>
                </a:lnTo>
                <a:lnTo>
                  <a:pt x="1973" y="47"/>
                </a:lnTo>
                <a:lnTo>
                  <a:pt x="1973" y="46"/>
                </a:lnTo>
                <a:lnTo>
                  <a:pt x="1973" y="46"/>
                </a:lnTo>
                <a:lnTo>
                  <a:pt x="1974" y="46"/>
                </a:lnTo>
                <a:lnTo>
                  <a:pt x="1976" y="46"/>
                </a:lnTo>
                <a:lnTo>
                  <a:pt x="1977" y="46"/>
                </a:lnTo>
                <a:lnTo>
                  <a:pt x="1979" y="46"/>
                </a:lnTo>
                <a:lnTo>
                  <a:pt x="1980" y="46"/>
                </a:lnTo>
                <a:lnTo>
                  <a:pt x="1982" y="46"/>
                </a:lnTo>
                <a:lnTo>
                  <a:pt x="1983" y="46"/>
                </a:lnTo>
                <a:lnTo>
                  <a:pt x="1983" y="44"/>
                </a:lnTo>
                <a:lnTo>
                  <a:pt x="1982" y="44"/>
                </a:lnTo>
                <a:lnTo>
                  <a:pt x="1982" y="43"/>
                </a:lnTo>
                <a:lnTo>
                  <a:pt x="1983" y="43"/>
                </a:lnTo>
                <a:lnTo>
                  <a:pt x="1986" y="43"/>
                </a:lnTo>
                <a:lnTo>
                  <a:pt x="1988" y="43"/>
                </a:lnTo>
                <a:lnTo>
                  <a:pt x="1991" y="43"/>
                </a:lnTo>
                <a:lnTo>
                  <a:pt x="1991" y="41"/>
                </a:lnTo>
                <a:lnTo>
                  <a:pt x="1992" y="41"/>
                </a:lnTo>
                <a:lnTo>
                  <a:pt x="1994" y="41"/>
                </a:lnTo>
                <a:lnTo>
                  <a:pt x="1994" y="40"/>
                </a:lnTo>
                <a:lnTo>
                  <a:pt x="1992" y="40"/>
                </a:lnTo>
                <a:lnTo>
                  <a:pt x="1994" y="38"/>
                </a:lnTo>
                <a:lnTo>
                  <a:pt x="1995" y="37"/>
                </a:lnTo>
                <a:lnTo>
                  <a:pt x="1996" y="37"/>
                </a:lnTo>
                <a:lnTo>
                  <a:pt x="1996" y="38"/>
                </a:lnTo>
                <a:lnTo>
                  <a:pt x="1998" y="38"/>
                </a:lnTo>
                <a:lnTo>
                  <a:pt x="1999" y="38"/>
                </a:lnTo>
                <a:lnTo>
                  <a:pt x="2001" y="38"/>
                </a:lnTo>
                <a:lnTo>
                  <a:pt x="2002" y="38"/>
                </a:lnTo>
                <a:lnTo>
                  <a:pt x="2002" y="37"/>
                </a:lnTo>
                <a:lnTo>
                  <a:pt x="2001" y="37"/>
                </a:lnTo>
                <a:lnTo>
                  <a:pt x="1999" y="37"/>
                </a:lnTo>
                <a:lnTo>
                  <a:pt x="1998" y="37"/>
                </a:lnTo>
                <a:lnTo>
                  <a:pt x="1998" y="35"/>
                </a:lnTo>
                <a:lnTo>
                  <a:pt x="1999" y="35"/>
                </a:lnTo>
                <a:lnTo>
                  <a:pt x="2001" y="35"/>
                </a:lnTo>
                <a:lnTo>
                  <a:pt x="2001" y="34"/>
                </a:lnTo>
                <a:lnTo>
                  <a:pt x="2002" y="34"/>
                </a:lnTo>
                <a:lnTo>
                  <a:pt x="2004" y="34"/>
                </a:lnTo>
                <a:lnTo>
                  <a:pt x="2004" y="35"/>
                </a:lnTo>
                <a:lnTo>
                  <a:pt x="2005" y="35"/>
                </a:lnTo>
                <a:lnTo>
                  <a:pt x="2007" y="35"/>
                </a:lnTo>
                <a:lnTo>
                  <a:pt x="2007" y="34"/>
                </a:lnTo>
                <a:lnTo>
                  <a:pt x="2008" y="34"/>
                </a:lnTo>
                <a:lnTo>
                  <a:pt x="2008" y="34"/>
                </a:lnTo>
                <a:lnTo>
                  <a:pt x="2010" y="34"/>
                </a:lnTo>
                <a:lnTo>
                  <a:pt x="2011" y="34"/>
                </a:lnTo>
                <a:lnTo>
                  <a:pt x="2013" y="34"/>
                </a:lnTo>
                <a:lnTo>
                  <a:pt x="2014" y="34"/>
                </a:lnTo>
                <a:lnTo>
                  <a:pt x="2016" y="34"/>
                </a:lnTo>
                <a:lnTo>
                  <a:pt x="2017" y="34"/>
                </a:lnTo>
                <a:lnTo>
                  <a:pt x="2017" y="32"/>
                </a:lnTo>
                <a:lnTo>
                  <a:pt x="2019" y="32"/>
                </a:lnTo>
                <a:lnTo>
                  <a:pt x="2020" y="32"/>
                </a:lnTo>
                <a:lnTo>
                  <a:pt x="2020" y="31"/>
                </a:lnTo>
                <a:lnTo>
                  <a:pt x="2019" y="31"/>
                </a:lnTo>
                <a:lnTo>
                  <a:pt x="2019" y="29"/>
                </a:lnTo>
                <a:lnTo>
                  <a:pt x="2020" y="31"/>
                </a:lnTo>
                <a:lnTo>
                  <a:pt x="2021" y="31"/>
                </a:lnTo>
                <a:lnTo>
                  <a:pt x="2021" y="32"/>
                </a:lnTo>
                <a:lnTo>
                  <a:pt x="2023" y="32"/>
                </a:lnTo>
                <a:lnTo>
                  <a:pt x="2024" y="32"/>
                </a:lnTo>
                <a:lnTo>
                  <a:pt x="2026" y="32"/>
                </a:lnTo>
                <a:lnTo>
                  <a:pt x="2029" y="31"/>
                </a:lnTo>
                <a:lnTo>
                  <a:pt x="2032" y="31"/>
                </a:lnTo>
                <a:lnTo>
                  <a:pt x="2033" y="31"/>
                </a:lnTo>
                <a:lnTo>
                  <a:pt x="2035" y="29"/>
                </a:lnTo>
                <a:lnTo>
                  <a:pt x="2038" y="29"/>
                </a:lnTo>
                <a:lnTo>
                  <a:pt x="2039" y="29"/>
                </a:lnTo>
                <a:lnTo>
                  <a:pt x="2039" y="28"/>
                </a:lnTo>
                <a:lnTo>
                  <a:pt x="2042" y="27"/>
                </a:lnTo>
                <a:lnTo>
                  <a:pt x="2042" y="28"/>
                </a:lnTo>
                <a:lnTo>
                  <a:pt x="2044" y="28"/>
                </a:lnTo>
                <a:lnTo>
                  <a:pt x="2044" y="27"/>
                </a:lnTo>
                <a:lnTo>
                  <a:pt x="2045" y="27"/>
                </a:lnTo>
                <a:lnTo>
                  <a:pt x="2046" y="27"/>
                </a:lnTo>
                <a:lnTo>
                  <a:pt x="2048" y="27"/>
                </a:lnTo>
                <a:lnTo>
                  <a:pt x="2051" y="25"/>
                </a:lnTo>
                <a:lnTo>
                  <a:pt x="2052" y="25"/>
                </a:lnTo>
                <a:lnTo>
                  <a:pt x="2054" y="25"/>
                </a:lnTo>
                <a:lnTo>
                  <a:pt x="2054" y="24"/>
                </a:lnTo>
                <a:lnTo>
                  <a:pt x="2057" y="24"/>
                </a:lnTo>
                <a:lnTo>
                  <a:pt x="2058" y="24"/>
                </a:lnTo>
                <a:lnTo>
                  <a:pt x="2060" y="24"/>
                </a:lnTo>
                <a:lnTo>
                  <a:pt x="2061" y="22"/>
                </a:lnTo>
                <a:lnTo>
                  <a:pt x="2063" y="22"/>
                </a:lnTo>
                <a:lnTo>
                  <a:pt x="2064" y="22"/>
                </a:lnTo>
                <a:lnTo>
                  <a:pt x="2066" y="22"/>
                </a:lnTo>
                <a:lnTo>
                  <a:pt x="2067" y="22"/>
                </a:lnTo>
                <a:lnTo>
                  <a:pt x="2067" y="21"/>
                </a:lnTo>
                <a:lnTo>
                  <a:pt x="2069" y="21"/>
                </a:lnTo>
                <a:lnTo>
                  <a:pt x="2070" y="21"/>
                </a:lnTo>
                <a:lnTo>
                  <a:pt x="2071" y="21"/>
                </a:lnTo>
                <a:lnTo>
                  <a:pt x="2074" y="21"/>
                </a:lnTo>
                <a:lnTo>
                  <a:pt x="2076" y="19"/>
                </a:lnTo>
                <a:lnTo>
                  <a:pt x="2077" y="19"/>
                </a:lnTo>
                <a:lnTo>
                  <a:pt x="2079" y="19"/>
                </a:lnTo>
                <a:lnTo>
                  <a:pt x="2079" y="19"/>
                </a:lnTo>
                <a:lnTo>
                  <a:pt x="2079" y="18"/>
                </a:lnTo>
                <a:lnTo>
                  <a:pt x="2080" y="18"/>
                </a:lnTo>
                <a:lnTo>
                  <a:pt x="2082" y="18"/>
                </a:lnTo>
                <a:lnTo>
                  <a:pt x="2083" y="18"/>
                </a:lnTo>
                <a:lnTo>
                  <a:pt x="2086" y="18"/>
                </a:lnTo>
                <a:lnTo>
                  <a:pt x="2089" y="18"/>
                </a:lnTo>
                <a:lnTo>
                  <a:pt x="2088" y="18"/>
                </a:lnTo>
                <a:lnTo>
                  <a:pt x="2085" y="18"/>
                </a:lnTo>
                <a:lnTo>
                  <a:pt x="2083" y="18"/>
                </a:lnTo>
                <a:lnTo>
                  <a:pt x="2085" y="16"/>
                </a:lnTo>
                <a:lnTo>
                  <a:pt x="2086" y="16"/>
                </a:lnTo>
                <a:lnTo>
                  <a:pt x="2088" y="16"/>
                </a:lnTo>
                <a:lnTo>
                  <a:pt x="2089" y="16"/>
                </a:lnTo>
                <a:lnTo>
                  <a:pt x="2091" y="16"/>
                </a:lnTo>
                <a:lnTo>
                  <a:pt x="2092" y="15"/>
                </a:lnTo>
                <a:lnTo>
                  <a:pt x="2094" y="15"/>
                </a:lnTo>
                <a:lnTo>
                  <a:pt x="2095" y="15"/>
                </a:lnTo>
                <a:lnTo>
                  <a:pt x="2096" y="15"/>
                </a:lnTo>
                <a:lnTo>
                  <a:pt x="2098" y="15"/>
                </a:lnTo>
                <a:lnTo>
                  <a:pt x="2099" y="15"/>
                </a:lnTo>
                <a:lnTo>
                  <a:pt x="2101" y="15"/>
                </a:lnTo>
                <a:lnTo>
                  <a:pt x="2104" y="15"/>
                </a:lnTo>
                <a:lnTo>
                  <a:pt x="2105" y="13"/>
                </a:lnTo>
                <a:lnTo>
                  <a:pt x="2107" y="13"/>
                </a:lnTo>
                <a:lnTo>
                  <a:pt x="2108" y="13"/>
                </a:lnTo>
                <a:lnTo>
                  <a:pt x="2110" y="13"/>
                </a:lnTo>
                <a:lnTo>
                  <a:pt x="2111" y="13"/>
                </a:lnTo>
                <a:lnTo>
                  <a:pt x="2113" y="12"/>
                </a:lnTo>
                <a:lnTo>
                  <a:pt x="2114" y="12"/>
                </a:lnTo>
                <a:lnTo>
                  <a:pt x="2114" y="12"/>
                </a:lnTo>
                <a:lnTo>
                  <a:pt x="2116" y="12"/>
                </a:lnTo>
                <a:lnTo>
                  <a:pt x="2117" y="12"/>
                </a:lnTo>
                <a:lnTo>
                  <a:pt x="2119" y="10"/>
                </a:lnTo>
                <a:lnTo>
                  <a:pt x="2120" y="10"/>
                </a:lnTo>
                <a:lnTo>
                  <a:pt x="2121" y="10"/>
                </a:lnTo>
                <a:lnTo>
                  <a:pt x="2123" y="9"/>
                </a:lnTo>
                <a:lnTo>
                  <a:pt x="2121" y="9"/>
                </a:lnTo>
                <a:lnTo>
                  <a:pt x="2120" y="9"/>
                </a:lnTo>
                <a:lnTo>
                  <a:pt x="2119" y="9"/>
                </a:lnTo>
                <a:lnTo>
                  <a:pt x="2119" y="7"/>
                </a:lnTo>
                <a:lnTo>
                  <a:pt x="2120" y="7"/>
                </a:lnTo>
                <a:lnTo>
                  <a:pt x="2120" y="6"/>
                </a:lnTo>
                <a:lnTo>
                  <a:pt x="2119" y="6"/>
                </a:lnTo>
                <a:lnTo>
                  <a:pt x="2117" y="6"/>
                </a:lnTo>
                <a:lnTo>
                  <a:pt x="2116" y="6"/>
                </a:lnTo>
                <a:lnTo>
                  <a:pt x="2114" y="6"/>
                </a:lnTo>
                <a:lnTo>
                  <a:pt x="2114" y="4"/>
                </a:lnTo>
                <a:lnTo>
                  <a:pt x="2114" y="4"/>
                </a:lnTo>
                <a:lnTo>
                  <a:pt x="2114" y="6"/>
                </a:lnTo>
                <a:lnTo>
                  <a:pt x="2113" y="6"/>
                </a:lnTo>
                <a:lnTo>
                  <a:pt x="2113" y="4"/>
                </a:lnTo>
                <a:lnTo>
                  <a:pt x="2111" y="4"/>
                </a:lnTo>
                <a:lnTo>
                  <a:pt x="2110" y="4"/>
                </a:lnTo>
                <a:lnTo>
                  <a:pt x="2108" y="4"/>
                </a:lnTo>
                <a:lnTo>
                  <a:pt x="2108" y="3"/>
                </a:lnTo>
                <a:lnTo>
                  <a:pt x="2107" y="3"/>
                </a:lnTo>
                <a:lnTo>
                  <a:pt x="2105" y="3"/>
                </a:lnTo>
                <a:lnTo>
                  <a:pt x="2104" y="3"/>
                </a:lnTo>
                <a:lnTo>
                  <a:pt x="2102" y="4"/>
                </a:lnTo>
                <a:lnTo>
                  <a:pt x="2101" y="4"/>
                </a:lnTo>
                <a:lnTo>
                  <a:pt x="2099" y="4"/>
                </a:lnTo>
                <a:lnTo>
                  <a:pt x="2098" y="6"/>
                </a:lnTo>
                <a:lnTo>
                  <a:pt x="2096" y="4"/>
                </a:lnTo>
                <a:lnTo>
                  <a:pt x="2095" y="4"/>
                </a:lnTo>
                <a:lnTo>
                  <a:pt x="2092" y="4"/>
                </a:lnTo>
                <a:lnTo>
                  <a:pt x="2091" y="4"/>
                </a:lnTo>
                <a:lnTo>
                  <a:pt x="2089" y="4"/>
                </a:lnTo>
                <a:lnTo>
                  <a:pt x="2089" y="6"/>
                </a:lnTo>
                <a:lnTo>
                  <a:pt x="2088" y="6"/>
                </a:lnTo>
                <a:lnTo>
                  <a:pt x="2088" y="4"/>
                </a:lnTo>
                <a:lnTo>
                  <a:pt x="2086" y="4"/>
                </a:lnTo>
                <a:lnTo>
                  <a:pt x="2085" y="4"/>
                </a:lnTo>
                <a:lnTo>
                  <a:pt x="2083" y="4"/>
                </a:lnTo>
                <a:lnTo>
                  <a:pt x="2082" y="4"/>
                </a:lnTo>
                <a:lnTo>
                  <a:pt x="2080" y="4"/>
                </a:lnTo>
                <a:lnTo>
                  <a:pt x="2079" y="4"/>
                </a:lnTo>
                <a:lnTo>
                  <a:pt x="2079" y="4"/>
                </a:lnTo>
                <a:lnTo>
                  <a:pt x="2079" y="6"/>
                </a:lnTo>
                <a:lnTo>
                  <a:pt x="2077" y="6"/>
                </a:lnTo>
                <a:lnTo>
                  <a:pt x="2076" y="6"/>
                </a:lnTo>
                <a:lnTo>
                  <a:pt x="2076" y="7"/>
                </a:lnTo>
                <a:lnTo>
                  <a:pt x="2074" y="7"/>
                </a:lnTo>
                <a:lnTo>
                  <a:pt x="2071" y="9"/>
                </a:lnTo>
                <a:lnTo>
                  <a:pt x="2073" y="7"/>
                </a:lnTo>
                <a:lnTo>
                  <a:pt x="2074" y="7"/>
                </a:lnTo>
                <a:lnTo>
                  <a:pt x="2074" y="6"/>
                </a:lnTo>
                <a:lnTo>
                  <a:pt x="2073" y="6"/>
                </a:lnTo>
                <a:lnTo>
                  <a:pt x="2073" y="4"/>
                </a:lnTo>
                <a:lnTo>
                  <a:pt x="2071" y="4"/>
                </a:lnTo>
                <a:lnTo>
                  <a:pt x="2070" y="6"/>
                </a:lnTo>
                <a:lnTo>
                  <a:pt x="2070" y="4"/>
                </a:lnTo>
                <a:lnTo>
                  <a:pt x="2069" y="4"/>
                </a:lnTo>
                <a:lnTo>
                  <a:pt x="2067" y="4"/>
                </a:lnTo>
                <a:lnTo>
                  <a:pt x="2067" y="6"/>
                </a:lnTo>
                <a:lnTo>
                  <a:pt x="2066" y="6"/>
                </a:lnTo>
                <a:lnTo>
                  <a:pt x="2064" y="6"/>
                </a:lnTo>
                <a:lnTo>
                  <a:pt x="2064" y="7"/>
                </a:lnTo>
                <a:lnTo>
                  <a:pt x="2063" y="7"/>
                </a:lnTo>
                <a:lnTo>
                  <a:pt x="2061" y="7"/>
                </a:lnTo>
                <a:lnTo>
                  <a:pt x="2061" y="6"/>
                </a:lnTo>
                <a:lnTo>
                  <a:pt x="2060" y="6"/>
                </a:lnTo>
                <a:lnTo>
                  <a:pt x="2058" y="6"/>
                </a:lnTo>
                <a:lnTo>
                  <a:pt x="2057" y="7"/>
                </a:lnTo>
                <a:lnTo>
                  <a:pt x="2055" y="7"/>
                </a:lnTo>
                <a:lnTo>
                  <a:pt x="2055" y="9"/>
                </a:lnTo>
                <a:lnTo>
                  <a:pt x="2054" y="9"/>
                </a:lnTo>
                <a:lnTo>
                  <a:pt x="2054" y="7"/>
                </a:lnTo>
                <a:lnTo>
                  <a:pt x="2052" y="7"/>
                </a:lnTo>
                <a:lnTo>
                  <a:pt x="2051" y="7"/>
                </a:lnTo>
                <a:lnTo>
                  <a:pt x="2049" y="7"/>
                </a:lnTo>
                <a:lnTo>
                  <a:pt x="2049" y="9"/>
                </a:lnTo>
                <a:lnTo>
                  <a:pt x="2048" y="9"/>
                </a:lnTo>
                <a:lnTo>
                  <a:pt x="2046" y="9"/>
                </a:lnTo>
                <a:lnTo>
                  <a:pt x="2045" y="9"/>
                </a:lnTo>
                <a:lnTo>
                  <a:pt x="2044" y="9"/>
                </a:lnTo>
                <a:lnTo>
                  <a:pt x="2044" y="10"/>
                </a:lnTo>
                <a:lnTo>
                  <a:pt x="2044" y="10"/>
                </a:lnTo>
                <a:lnTo>
                  <a:pt x="2044" y="12"/>
                </a:lnTo>
                <a:lnTo>
                  <a:pt x="2044" y="12"/>
                </a:lnTo>
                <a:lnTo>
                  <a:pt x="2044" y="13"/>
                </a:lnTo>
                <a:lnTo>
                  <a:pt x="2044" y="13"/>
                </a:lnTo>
                <a:lnTo>
                  <a:pt x="2044" y="15"/>
                </a:lnTo>
                <a:lnTo>
                  <a:pt x="2042" y="15"/>
                </a:lnTo>
                <a:lnTo>
                  <a:pt x="2044" y="13"/>
                </a:lnTo>
                <a:lnTo>
                  <a:pt x="2042" y="13"/>
                </a:lnTo>
                <a:lnTo>
                  <a:pt x="2042" y="12"/>
                </a:lnTo>
                <a:lnTo>
                  <a:pt x="2041" y="12"/>
                </a:lnTo>
                <a:lnTo>
                  <a:pt x="2042" y="10"/>
                </a:lnTo>
                <a:lnTo>
                  <a:pt x="2041" y="10"/>
                </a:lnTo>
                <a:lnTo>
                  <a:pt x="2039" y="10"/>
                </a:lnTo>
                <a:lnTo>
                  <a:pt x="2038" y="12"/>
                </a:lnTo>
                <a:lnTo>
                  <a:pt x="2038" y="10"/>
                </a:lnTo>
                <a:lnTo>
                  <a:pt x="2038" y="9"/>
                </a:lnTo>
                <a:lnTo>
                  <a:pt x="2036" y="9"/>
                </a:lnTo>
                <a:lnTo>
                  <a:pt x="2035" y="9"/>
                </a:lnTo>
                <a:lnTo>
                  <a:pt x="2033" y="10"/>
                </a:lnTo>
                <a:lnTo>
                  <a:pt x="2032" y="10"/>
                </a:lnTo>
                <a:lnTo>
                  <a:pt x="2030" y="10"/>
                </a:lnTo>
                <a:lnTo>
                  <a:pt x="2029" y="10"/>
                </a:lnTo>
                <a:lnTo>
                  <a:pt x="2027" y="10"/>
                </a:lnTo>
                <a:lnTo>
                  <a:pt x="2026" y="10"/>
                </a:lnTo>
                <a:lnTo>
                  <a:pt x="2024" y="10"/>
                </a:lnTo>
                <a:lnTo>
                  <a:pt x="2023" y="12"/>
                </a:lnTo>
                <a:lnTo>
                  <a:pt x="2024" y="12"/>
                </a:lnTo>
                <a:lnTo>
                  <a:pt x="2024" y="13"/>
                </a:lnTo>
                <a:lnTo>
                  <a:pt x="2023" y="13"/>
                </a:lnTo>
                <a:lnTo>
                  <a:pt x="2021" y="13"/>
                </a:lnTo>
                <a:lnTo>
                  <a:pt x="2021" y="12"/>
                </a:lnTo>
                <a:lnTo>
                  <a:pt x="2020" y="12"/>
                </a:lnTo>
                <a:lnTo>
                  <a:pt x="2019" y="12"/>
                </a:lnTo>
                <a:lnTo>
                  <a:pt x="2019" y="13"/>
                </a:lnTo>
                <a:lnTo>
                  <a:pt x="2017" y="13"/>
                </a:lnTo>
                <a:lnTo>
                  <a:pt x="2017" y="12"/>
                </a:lnTo>
                <a:lnTo>
                  <a:pt x="2016" y="12"/>
                </a:lnTo>
                <a:lnTo>
                  <a:pt x="2014" y="12"/>
                </a:lnTo>
                <a:lnTo>
                  <a:pt x="2013" y="12"/>
                </a:lnTo>
                <a:lnTo>
                  <a:pt x="2010" y="13"/>
                </a:lnTo>
                <a:lnTo>
                  <a:pt x="2008" y="13"/>
                </a:lnTo>
                <a:lnTo>
                  <a:pt x="2008" y="13"/>
                </a:lnTo>
                <a:lnTo>
                  <a:pt x="2007" y="13"/>
                </a:lnTo>
                <a:lnTo>
                  <a:pt x="2005" y="15"/>
                </a:lnTo>
                <a:lnTo>
                  <a:pt x="2004" y="15"/>
                </a:lnTo>
                <a:lnTo>
                  <a:pt x="2005" y="13"/>
                </a:lnTo>
                <a:lnTo>
                  <a:pt x="2004" y="13"/>
                </a:lnTo>
                <a:lnTo>
                  <a:pt x="2002" y="13"/>
                </a:lnTo>
                <a:lnTo>
                  <a:pt x="2001" y="13"/>
                </a:lnTo>
                <a:lnTo>
                  <a:pt x="2001" y="15"/>
                </a:lnTo>
                <a:lnTo>
                  <a:pt x="1999" y="15"/>
                </a:lnTo>
                <a:lnTo>
                  <a:pt x="1998" y="15"/>
                </a:lnTo>
                <a:lnTo>
                  <a:pt x="1996" y="15"/>
                </a:lnTo>
                <a:lnTo>
                  <a:pt x="1995" y="15"/>
                </a:lnTo>
                <a:lnTo>
                  <a:pt x="1994" y="15"/>
                </a:lnTo>
                <a:lnTo>
                  <a:pt x="1992" y="15"/>
                </a:lnTo>
                <a:lnTo>
                  <a:pt x="1991" y="15"/>
                </a:lnTo>
                <a:lnTo>
                  <a:pt x="1991" y="16"/>
                </a:lnTo>
                <a:lnTo>
                  <a:pt x="1992" y="16"/>
                </a:lnTo>
                <a:lnTo>
                  <a:pt x="1994" y="16"/>
                </a:lnTo>
                <a:lnTo>
                  <a:pt x="1991" y="18"/>
                </a:lnTo>
                <a:lnTo>
                  <a:pt x="1988" y="18"/>
                </a:lnTo>
                <a:lnTo>
                  <a:pt x="1986" y="18"/>
                </a:lnTo>
                <a:lnTo>
                  <a:pt x="1983" y="18"/>
                </a:lnTo>
                <a:lnTo>
                  <a:pt x="1982" y="19"/>
                </a:lnTo>
                <a:lnTo>
                  <a:pt x="1985" y="19"/>
                </a:lnTo>
                <a:lnTo>
                  <a:pt x="1988" y="19"/>
                </a:lnTo>
                <a:lnTo>
                  <a:pt x="1989" y="19"/>
                </a:lnTo>
                <a:lnTo>
                  <a:pt x="1992" y="19"/>
                </a:lnTo>
                <a:lnTo>
                  <a:pt x="1994" y="19"/>
                </a:lnTo>
                <a:lnTo>
                  <a:pt x="1992" y="21"/>
                </a:lnTo>
                <a:lnTo>
                  <a:pt x="1995" y="21"/>
                </a:lnTo>
                <a:lnTo>
                  <a:pt x="1998" y="19"/>
                </a:lnTo>
                <a:lnTo>
                  <a:pt x="1999" y="19"/>
                </a:lnTo>
                <a:lnTo>
                  <a:pt x="2002" y="18"/>
                </a:lnTo>
                <a:lnTo>
                  <a:pt x="2004" y="18"/>
                </a:lnTo>
                <a:lnTo>
                  <a:pt x="2005" y="18"/>
                </a:lnTo>
                <a:lnTo>
                  <a:pt x="2002" y="19"/>
                </a:lnTo>
                <a:lnTo>
                  <a:pt x="2001" y="19"/>
                </a:lnTo>
                <a:lnTo>
                  <a:pt x="1999" y="21"/>
                </a:lnTo>
                <a:lnTo>
                  <a:pt x="1998" y="21"/>
                </a:lnTo>
                <a:lnTo>
                  <a:pt x="1996" y="21"/>
                </a:lnTo>
                <a:lnTo>
                  <a:pt x="1995" y="21"/>
                </a:lnTo>
                <a:lnTo>
                  <a:pt x="1991" y="22"/>
                </a:lnTo>
                <a:lnTo>
                  <a:pt x="1989" y="22"/>
                </a:lnTo>
                <a:lnTo>
                  <a:pt x="1989" y="21"/>
                </a:lnTo>
                <a:lnTo>
                  <a:pt x="1988" y="21"/>
                </a:lnTo>
                <a:lnTo>
                  <a:pt x="1986" y="21"/>
                </a:lnTo>
                <a:lnTo>
                  <a:pt x="1985" y="21"/>
                </a:lnTo>
                <a:lnTo>
                  <a:pt x="1983" y="21"/>
                </a:lnTo>
                <a:lnTo>
                  <a:pt x="1982" y="21"/>
                </a:lnTo>
                <a:lnTo>
                  <a:pt x="1980" y="21"/>
                </a:lnTo>
                <a:lnTo>
                  <a:pt x="1979" y="21"/>
                </a:lnTo>
                <a:lnTo>
                  <a:pt x="1977" y="21"/>
                </a:lnTo>
                <a:lnTo>
                  <a:pt x="1977" y="22"/>
                </a:lnTo>
                <a:lnTo>
                  <a:pt x="1977" y="24"/>
                </a:lnTo>
                <a:lnTo>
                  <a:pt x="1979" y="24"/>
                </a:lnTo>
                <a:lnTo>
                  <a:pt x="1980" y="24"/>
                </a:lnTo>
                <a:lnTo>
                  <a:pt x="1982" y="24"/>
                </a:lnTo>
                <a:lnTo>
                  <a:pt x="1983" y="24"/>
                </a:lnTo>
                <a:lnTo>
                  <a:pt x="1983" y="22"/>
                </a:lnTo>
                <a:lnTo>
                  <a:pt x="1986" y="22"/>
                </a:lnTo>
                <a:lnTo>
                  <a:pt x="1983" y="24"/>
                </a:lnTo>
                <a:lnTo>
                  <a:pt x="1985" y="24"/>
                </a:lnTo>
                <a:lnTo>
                  <a:pt x="1985" y="25"/>
                </a:lnTo>
                <a:lnTo>
                  <a:pt x="1986" y="25"/>
                </a:lnTo>
                <a:lnTo>
                  <a:pt x="1988" y="24"/>
                </a:lnTo>
                <a:lnTo>
                  <a:pt x="1989" y="24"/>
                </a:lnTo>
                <a:lnTo>
                  <a:pt x="1989" y="25"/>
                </a:lnTo>
                <a:lnTo>
                  <a:pt x="1992" y="24"/>
                </a:lnTo>
                <a:lnTo>
                  <a:pt x="1994" y="24"/>
                </a:lnTo>
                <a:lnTo>
                  <a:pt x="1995" y="24"/>
                </a:lnTo>
                <a:lnTo>
                  <a:pt x="1996" y="24"/>
                </a:lnTo>
                <a:lnTo>
                  <a:pt x="1996" y="22"/>
                </a:lnTo>
                <a:lnTo>
                  <a:pt x="1998" y="22"/>
                </a:lnTo>
                <a:lnTo>
                  <a:pt x="1999" y="22"/>
                </a:lnTo>
                <a:lnTo>
                  <a:pt x="2001" y="22"/>
                </a:lnTo>
                <a:lnTo>
                  <a:pt x="2002" y="22"/>
                </a:lnTo>
                <a:lnTo>
                  <a:pt x="2001" y="24"/>
                </a:lnTo>
                <a:lnTo>
                  <a:pt x="2004" y="24"/>
                </a:lnTo>
                <a:lnTo>
                  <a:pt x="2005" y="24"/>
                </a:lnTo>
                <a:lnTo>
                  <a:pt x="2007" y="24"/>
                </a:lnTo>
                <a:lnTo>
                  <a:pt x="2008" y="24"/>
                </a:lnTo>
                <a:lnTo>
                  <a:pt x="2010" y="22"/>
                </a:lnTo>
                <a:lnTo>
                  <a:pt x="2011" y="22"/>
                </a:lnTo>
                <a:lnTo>
                  <a:pt x="2013" y="22"/>
                </a:lnTo>
                <a:lnTo>
                  <a:pt x="2014" y="22"/>
                </a:lnTo>
                <a:lnTo>
                  <a:pt x="2013" y="24"/>
                </a:lnTo>
                <a:lnTo>
                  <a:pt x="2011" y="24"/>
                </a:lnTo>
                <a:lnTo>
                  <a:pt x="2010" y="24"/>
                </a:lnTo>
                <a:lnTo>
                  <a:pt x="2008" y="24"/>
                </a:lnTo>
                <a:lnTo>
                  <a:pt x="2008" y="25"/>
                </a:lnTo>
                <a:lnTo>
                  <a:pt x="2007" y="25"/>
                </a:lnTo>
                <a:lnTo>
                  <a:pt x="2004" y="25"/>
                </a:lnTo>
                <a:lnTo>
                  <a:pt x="2002" y="25"/>
                </a:lnTo>
                <a:lnTo>
                  <a:pt x="1999" y="25"/>
                </a:lnTo>
                <a:lnTo>
                  <a:pt x="1998" y="25"/>
                </a:lnTo>
                <a:lnTo>
                  <a:pt x="1996" y="25"/>
                </a:lnTo>
                <a:lnTo>
                  <a:pt x="1995" y="25"/>
                </a:lnTo>
                <a:lnTo>
                  <a:pt x="1992" y="27"/>
                </a:lnTo>
                <a:lnTo>
                  <a:pt x="1991" y="27"/>
                </a:lnTo>
                <a:lnTo>
                  <a:pt x="1989" y="27"/>
                </a:lnTo>
                <a:lnTo>
                  <a:pt x="1988" y="28"/>
                </a:lnTo>
                <a:lnTo>
                  <a:pt x="1988" y="29"/>
                </a:lnTo>
                <a:lnTo>
                  <a:pt x="1986" y="29"/>
                </a:lnTo>
                <a:lnTo>
                  <a:pt x="1986" y="31"/>
                </a:lnTo>
                <a:lnTo>
                  <a:pt x="1985" y="31"/>
                </a:lnTo>
                <a:lnTo>
                  <a:pt x="1983" y="31"/>
                </a:lnTo>
                <a:lnTo>
                  <a:pt x="1983" y="32"/>
                </a:lnTo>
                <a:lnTo>
                  <a:pt x="1982" y="32"/>
                </a:lnTo>
                <a:lnTo>
                  <a:pt x="1980" y="32"/>
                </a:lnTo>
                <a:lnTo>
                  <a:pt x="1982" y="31"/>
                </a:lnTo>
                <a:lnTo>
                  <a:pt x="1983" y="31"/>
                </a:lnTo>
                <a:lnTo>
                  <a:pt x="1985" y="29"/>
                </a:lnTo>
                <a:lnTo>
                  <a:pt x="1985" y="28"/>
                </a:lnTo>
                <a:lnTo>
                  <a:pt x="1986" y="27"/>
                </a:lnTo>
                <a:lnTo>
                  <a:pt x="1985" y="27"/>
                </a:lnTo>
                <a:lnTo>
                  <a:pt x="1983" y="27"/>
                </a:lnTo>
                <a:lnTo>
                  <a:pt x="1982" y="27"/>
                </a:lnTo>
                <a:lnTo>
                  <a:pt x="1979" y="27"/>
                </a:lnTo>
                <a:lnTo>
                  <a:pt x="1977" y="27"/>
                </a:lnTo>
                <a:lnTo>
                  <a:pt x="1976" y="27"/>
                </a:lnTo>
                <a:lnTo>
                  <a:pt x="1974" y="27"/>
                </a:lnTo>
                <a:lnTo>
                  <a:pt x="1973" y="27"/>
                </a:lnTo>
                <a:lnTo>
                  <a:pt x="1973" y="28"/>
                </a:lnTo>
                <a:lnTo>
                  <a:pt x="1971" y="28"/>
                </a:lnTo>
                <a:lnTo>
                  <a:pt x="1970" y="28"/>
                </a:lnTo>
                <a:lnTo>
                  <a:pt x="1970" y="29"/>
                </a:lnTo>
                <a:lnTo>
                  <a:pt x="1969" y="29"/>
                </a:lnTo>
                <a:lnTo>
                  <a:pt x="1967" y="29"/>
                </a:lnTo>
                <a:lnTo>
                  <a:pt x="1967" y="28"/>
                </a:lnTo>
                <a:lnTo>
                  <a:pt x="1969" y="28"/>
                </a:lnTo>
                <a:lnTo>
                  <a:pt x="1970" y="27"/>
                </a:lnTo>
                <a:lnTo>
                  <a:pt x="1971" y="27"/>
                </a:lnTo>
                <a:lnTo>
                  <a:pt x="1973" y="27"/>
                </a:lnTo>
                <a:lnTo>
                  <a:pt x="1973" y="25"/>
                </a:lnTo>
                <a:lnTo>
                  <a:pt x="1971" y="25"/>
                </a:lnTo>
                <a:lnTo>
                  <a:pt x="1970" y="25"/>
                </a:lnTo>
                <a:lnTo>
                  <a:pt x="1970" y="24"/>
                </a:lnTo>
                <a:lnTo>
                  <a:pt x="1969" y="24"/>
                </a:lnTo>
                <a:lnTo>
                  <a:pt x="1969" y="22"/>
                </a:lnTo>
                <a:lnTo>
                  <a:pt x="1970" y="22"/>
                </a:lnTo>
                <a:lnTo>
                  <a:pt x="1971" y="21"/>
                </a:lnTo>
                <a:lnTo>
                  <a:pt x="1973" y="21"/>
                </a:lnTo>
                <a:lnTo>
                  <a:pt x="1973" y="19"/>
                </a:lnTo>
                <a:lnTo>
                  <a:pt x="1974" y="19"/>
                </a:lnTo>
                <a:lnTo>
                  <a:pt x="1976" y="19"/>
                </a:lnTo>
                <a:lnTo>
                  <a:pt x="1976" y="18"/>
                </a:lnTo>
                <a:lnTo>
                  <a:pt x="1976" y="18"/>
                </a:lnTo>
                <a:lnTo>
                  <a:pt x="1974" y="18"/>
                </a:lnTo>
                <a:lnTo>
                  <a:pt x="1973" y="18"/>
                </a:lnTo>
                <a:lnTo>
                  <a:pt x="1973" y="18"/>
                </a:lnTo>
                <a:lnTo>
                  <a:pt x="1971" y="18"/>
                </a:lnTo>
                <a:lnTo>
                  <a:pt x="1971" y="19"/>
                </a:lnTo>
                <a:lnTo>
                  <a:pt x="1970" y="19"/>
                </a:lnTo>
                <a:lnTo>
                  <a:pt x="1969" y="19"/>
                </a:lnTo>
                <a:lnTo>
                  <a:pt x="1967" y="19"/>
                </a:lnTo>
                <a:lnTo>
                  <a:pt x="1966" y="19"/>
                </a:lnTo>
                <a:lnTo>
                  <a:pt x="1964" y="19"/>
                </a:lnTo>
                <a:lnTo>
                  <a:pt x="1963" y="21"/>
                </a:lnTo>
                <a:lnTo>
                  <a:pt x="1961" y="21"/>
                </a:lnTo>
                <a:lnTo>
                  <a:pt x="1961" y="19"/>
                </a:lnTo>
                <a:lnTo>
                  <a:pt x="1960" y="19"/>
                </a:lnTo>
                <a:lnTo>
                  <a:pt x="1958" y="19"/>
                </a:lnTo>
                <a:lnTo>
                  <a:pt x="1958" y="21"/>
                </a:lnTo>
                <a:lnTo>
                  <a:pt x="1957" y="21"/>
                </a:lnTo>
                <a:lnTo>
                  <a:pt x="1955" y="21"/>
                </a:lnTo>
                <a:lnTo>
                  <a:pt x="1954" y="21"/>
                </a:lnTo>
                <a:lnTo>
                  <a:pt x="1952" y="22"/>
                </a:lnTo>
                <a:lnTo>
                  <a:pt x="1951" y="22"/>
                </a:lnTo>
                <a:lnTo>
                  <a:pt x="1951" y="24"/>
                </a:lnTo>
                <a:lnTo>
                  <a:pt x="1949" y="25"/>
                </a:lnTo>
                <a:lnTo>
                  <a:pt x="1949" y="24"/>
                </a:lnTo>
                <a:lnTo>
                  <a:pt x="1949" y="22"/>
                </a:lnTo>
                <a:lnTo>
                  <a:pt x="1948" y="22"/>
                </a:lnTo>
                <a:lnTo>
                  <a:pt x="1946" y="22"/>
                </a:lnTo>
                <a:lnTo>
                  <a:pt x="1945" y="22"/>
                </a:lnTo>
                <a:lnTo>
                  <a:pt x="1945" y="24"/>
                </a:lnTo>
                <a:lnTo>
                  <a:pt x="1944" y="24"/>
                </a:lnTo>
                <a:lnTo>
                  <a:pt x="1942" y="24"/>
                </a:lnTo>
                <a:lnTo>
                  <a:pt x="1941" y="24"/>
                </a:lnTo>
                <a:lnTo>
                  <a:pt x="1941" y="25"/>
                </a:lnTo>
                <a:lnTo>
                  <a:pt x="1939" y="25"/>
                </a:lnTo>
                <a:lnTo>
                  <a:pt x="1938" y="27"/>
                </a:lnTo>
                <a:lnTo>
                  <a:pt x="1939" y="28"/>
                </a:lnTo>
                <a:lnTo>
                  <a:pt x="1938" y="28"/>
                </a:lnTo>
                <a:lnTo>
                  <a:pt x="1938" y="27"/>
                </a:lnTo>
                <a:lnTo>
                  <a:pt x="1938" y="25"/>
                </a:lnTo>
                <a:lnTo>
                  <a:pt x="1938" y="25"/>
                </a:lnTo>
                <a:lnTo>
                  <a:pt x="1936" y="25"/>
                </a:lnTo>
                <a:lnTo>
                  <a:pt x="1936" y="27"/>
                </a:lnTo>
                <a:lnTo>
                  <a:pt x="1935" y="28"/>
                </a:lnTo>
                <a:lnTo>
                  <a:pt x="1935" y="29"/>
                </a:lnTo>
                <a:lnTo>
                  <a:pt x="1933" y="29"/>
                </a:lnTo>
                <a:lnTo>
                  <a:pt x="1933" y="28"/>
                </a:lnTo>
                <a:lnTo>
                  <a:pt x="1932" y="29"/>
                </a:lnTo>
                <a:lnTo>
                  <a:pt x="1930" y="28"/>
                </a:lnTo>
                <a:lnTo>
                  <a:pt x="1929" y="28"/>
                </a:lnTo>
                <a:lnTo>
                  <a:pt x="1927" y="28"/>
                </a:lnTo>
                <a:lnTo>
                  <a:pt x="1924" y="29"/>
                </a:lnTo>
                <a:lnTo>
                  <a:pt x="1923" y="29"/>
                </a:lnTo>
                <a:lnTo>
                  <a:pt x="1921" y="29"/>
                </a:lnTo>
                <a:lnTo>
                  <a:pt x="1921" y="31"/>
                </a:lnTo>
                <a:lnTo>
                  <a:pt x="1920" y="31"/>
                </a:lnTo>
                <a:lnTo>
                  <a:pt x="1919" y="31"/>
                </a:lnTo>
                <a:lnTo>
                  <a:pt x="1919" y="32"/>
                </a:lnTo>
                <a:lnTo>
                  <a:pt x="1920" y="32"/>
                </a:lnTo>
                <a:lnTo>
                  <a:pt x="1917" y="34"/>
                </a:lnTo>
                <a:lnTo>
                  <a:pt x="1919" y="34"/>
                </a:lnTo>
                <a:lnTo>
                  <a:pt x="1919" y="35"/>
                </a:lnTo>
                <a:lnTo>
                  <a:pt x="1920" y="35"/>
                </a:lnTo>
                <a:lnTo>
                  <a:pt x="1921" y="35"/>
                </a:lnTo>
                <a:lnTo>
                  <a:pt x="1921" y="37"/>
                </a:lnTo>
                <a:lnTo>
                  <a:pt x="1920" y="37"/>
                </a:lnTo>
                <a:lnTo>
                  <a:pt x="1919" y="37"/>
                </a:lnTo>
                <a:lnTo>
                  <a:pt x="1917" y="37"/>
                </a:lnTo>
                <a:lnTo>
                  <a:pt x="1916" y="37"/>
                </a:lnTo>
                <a:lnTo>
                  <a:pt x="1914" y="37"/>
                </a:lnTo>
                <a:lnTo>
                  <a:pt x="1913" y="38"/>
                </a:lnTo>
                <a:lnTo>
                  <a:pt x="1911" y="38"/>
                </a:lnTo>
                <a:lnTo>
                  <a:pt x="1910" y="38"/>
                </a:lnTo>
                <a:lnTo>
                  <a:pt x="1908" y="38"/>
                </a:lnTo>
                <a:lnTo>
                  <a:pt x="1907" y="38"/>
                </a:lnTo>
                <a:lnTo>
                  <a:pt x="1907" y="40"/>
                </a:lnTo>
                <a:lnTo>
                  <a:pt x="1908" y="41"/>
                </a:lnTo>
                <a:lnTo>
                  <a:pt x="1907" y="41"/>
                </a:lnTo>
                <a:lnTo>
                  <a:pt x="1905" y="40"/>
                </a:lnTo>
                <a:lnTo>
                  <a:pt x="1904" y="40"/>
                </a:lnTo>
                <a:lnTo>
                  <a:pt x="1904" y="41"/>
                </a:lnTo>
                <a:lnTo>
                  <a:pt x="1902" y="41"/>
                </a:lnTo>
                <a:lnTo>
                  <a:pt x="1902" y="43"/>
                </a:lnTo>
                <a:lnTo>
                  <a:pt x="1902" y="43"/>
                </a:lnTo>
                <a:lnTo>
                  <a:pt x="1901" y="44"/>
                </a:lnTo>
                <a:lnTo>
                  <a:pt x="1902" y="44"/>
                </a:lnTo>
                <a:lnTo>
                  <a:pt x="1901" y="46"/>
                </a:lnTo>
                <a:lnTo>
                  <a:pt x="1902" y="46"/>
                </a:lnTo>
                <a:lnTo>
                  <a:pt x="1902" y="47"/>
                </a:lnTo>
                <a:lnTo>
                  <a:pt x="1904" y="47"/>
                </a:lnTo>
                <a:lnTo>
                  <a:pt x="1905" y="47"/>
                </a:lnTo>
                <a:lnTo>
                  <a:pt x="1907" y="46"/>
                </a:lnTo>
                <a:lnTo>
                  <a:pt x="1907" y="44"/>
                </a:lnTo>
                <a:lnTo>
                  <a:pt x="1908" y="44"/>
                </a:lnTo>
                <a:lnTo>
                  <a:pt x="1910" y="44"/>
                </a:lnTo>
                <a:lnTo>
                  <a:pt x="1911" y="44"/>
                </a:lnTo>
                <a:lnTo>
                  <a:pt x="1911" y="46"/>
                </a:lnTo>
                <a:lnTo>
                  <a:pt x="1913" y="46"/>
                </a:lnTo>
                <a:lnTo>
                  <a:pt x="1914" y="44"/>
                </a:lnTo>
                <a:lnTo>
                  <a:pt x="1916" y="43"/>
                </a:lnTo>
                <a:lnTo>
                  <a:pt x="1917" y="43"/>
                </a:lnTo>
                <a:lnTo>
                  <a:pt x="1916" y="44"/>
                </a:lnTo>
                <a:lnTo>
                  <a:pt x="1914" y="44"/>
                </a:lnTo>
                <a:lnTo>
                  <a:pt x="1914" y="46"/>
                </a:lnTo>
                <a:lnTo>
                  <a:pt x="1916" y="46"/>
                </a:lnTo>
                <a:lnTo>
                  <a:pt x="1917" y="46"/>
                </a:lnTo>
                <a:lnTo>
                  <a:pt x="1919" y="44"/>
                </a:lnTo>
                <a:lnTo>
                  <a:pt x="1920" y="44"/>
                </a:lnTo>
                <a:lnTo>
                  <a:pt x="1919" y="46"/>
                </a:lnTo>
                <a:lnTo>
                  <a:pt x="1920" y="46"/>
                </a:lnTo>
                <a:lnTo>
                  <a:pt x="1921" y="44"/>
                </a:lnTo>
                <a:lnTo>
                  <a:pt x="1923" y="43"/>
                </a:lnTo>
                <a:lnTo>
                  <a:pt x="1923" y="44"/>
                </a:lnTo>
                <a:lnTo>
                  <a:pt x="1924" y="43"/>
                </a:lnTo>
                <a:lnTo>
                  <a:pt x="1926" y="43"/>
                </a:lnTo>
                <a:lnTo>
                  <a:pt x="1927" y="43"/>
                </a:lnTo>
                <a:lnTo>
                  <a:pt x="1929" y="43"/>
                </a:lnTo>
                <a:lnTo>
                  <a:pt x="1929" y="41"/>
                </a:lnTo>
                <a:lnTo>
                  <a:pt x="1930" y="41"/>
                </a:lnTo>
                <a:lnTo>
                  <a:pt x="1932" y="41"/>
                </a:lnTo>
                <a:lnTo>
                  <a:pt x="1932" y="40"/>
                </a:lnTo>
                <a:lnTo>
                  <a:pt x="1933" y="40"/>
                </a:lnTo>
                <a:lnTo>
                  <a:pt x="1932" y="41"/>
                </a:lnTo>
                <a:lnTo>
                  <a:pt x="1933" y="41"/>
                </a:lnTo>
                <a:lnTo>
                  <a:pt x="1935" y="41"/>
                </a:lnTo>
                <a:lnTo>
                  <a:pt x="1936" y="40"/>
                </a:lnTo>
                <a:lnTo>
                  <a:pt x="1935" y="40"/>
                </a:lnTo>
                <a:lnTo>
                  <a:pt x="1935" y="38"/>
                </a:lnTo>
                <a:lnTo>
                  <a:pt x="1936" y="38"/>
                </a:lnTo>
                <a:lnTo>
                  <a:pt x="1938" y="38"/>
                </a:lnTo>
                <a:lnTo>
                  <a:pt x="1936" y="40"/>
                </a:lnTo>
                <a:lnTo>
                  <a:pt x="1938" y="40"/>
                </a:lnTo>
                <a:lnTo>
                  <a:pt x="1938" y="40"/>
                </a:lnTo>
                <a:lnTo>
                  <a:pt x="1939" y="40"/>
                </a:lnTo>
                <a:lnTo>
                  <a:pt x="1941" y="38"/>
                </a:lnTo>
                <a:lnTo>
                  <a:pt x="1942" y="38"/>
                </a:lnTo>
                <a:lnTo>
                  <a:pt x="1944" y="38"/>
                </a:lnTo>
                <a:lnTo>
                  <a:pt x="1945" y="38"/>
                </a:lnTo>
                <a:lnTo>
                  <a:pt x="1948" y="37"/>
                </a:lnTo>
                <a:lnTo>
                  <a:pt x="1951" y="37"/>
                </a:lnTo>
                <a:lnTo>
                  <a:pt x="1952" y="37"/>
                </a:lnTo>
                <a:lnTo>
                  <a:pt x="1954" y="37"/>
                </a:lnTo>
                <a:lnTo>
                  <a:pt x="1955" y="37"/>
                </a:lnTo>
                <a:lnTo>
                  <a:pt x="1957" y="35"/>
                </a:lnTo>
                <a:lnTo>
                  <a:pt x="1958" y="35"/>
                </a:lnTo>
                <a:lnTo>
                  <a:pt x="1960" y="35"/>
                </a:lnTo>
                <a:lnTo>
                  <a:pt x="1960" y="34"/>
                </a:lnTo>
                <a:lnTo>
                  <a:pt x="1960" y="32"/>
                </a:lnTo>
                <a:lnTo>
                  <a:pt x="1958" y="32"/>
                </a:lnTo>
                <a:lnTo>
                  <a:pt x="1960" y="31"/>
                </a:lnTo>
                <a:lnTo>
                  <a:pt x="1961" y="31"/>
                </a:lnTo>
                <a:lnTo>
                  <a:pt x="1963" y="29"/>
                </a:lnTo>
                <a:lnTo>
                  <a:pt x="1964" y="29"/>
                </a:lnTo>
                <a:lnTo>
                  <a:pt x="1966" y="29"/>
                </a:lnTo>
                <a:lnTo>
                  <a:pt x="1966" y="31"/>
                </a:lnTo>
                <a:lnTo>
                  <a:pt x="1964" y="31"/>
                </a:lnTo>
                <a:lnTo>
                  <a:pt x="1964" y="32"/>
                </a:lnTo>
                <a:lnTo>
                  <a:pt x="1966" y="32"/>
                </a:lnTo>
                <a:lnTo>
                  <a:pt x="1964" y="34"/>
                </a:lnTo>
                <a:lnTo>
                  <a:pt x="1963" y="34"/>
                </a:lnTo>
                <a:lnTo>
                  <a:pt x="1963" y="35"/>
                </a:lnTo>
                <a:lnTo>
                  <a:pt x="1961" y="35"/>
                </a:lnTo>
                <a:lnTo>
                  <a:pt x="1960" y="35"/>
                </a:lnTo>
                <a:lnTo>
                  <a:pt x="1960" y="37"/>
                </a:lnTo>
                <a:lnTo>
                  <a:pt x="1960" y="38"/>
                </a:lnTo>
                <a:lnTo>
                  <a:pt x="1960" y="40"/>
                </a:lnTo>
                <a:lnTo>
                  <a:pt x="1958" y="40"/>
                </a:lnTo>
                <a:lnTo>
                  <a:pt x="1957" y="40"/>
                </a:lnTo>
                <a:lnTo>
                  <a:pt x="1960" y="38"/>
                </a:lnTo>
                <a:lnTo>
                  <a:pt x="1958" y="38"/>
                </a:lnTo>
                <a:lnTo>
                  <a:pt x="1957" y="38"/>
                </a:lnTo>
                <a:lnTo>
                  <a:pt x="1958" y="37"/>
                </a:lnTo>
                <a:lnTo>
                  <a:pt x="1957" y="37"/>
                </a:lnTo>
                <a:lnTo>
                  <a:pt x="1955" y="37"/>
                </a:lnTo>
                <a:lnTo>
                  <a:pt x="1954" y="38"/>
                </a:lnTo>
                <a:lnTo>
                  <a:pt x="1955" y="38"/>
                </a:lnTo>
                <a:lnTo>
                  <a:pt x="1955" y="40"/>
                </a:lnTo>
                <a:lnTo>
                  <a:pt x="1955" y="41"/>
                </a:lnTo>
                <a:lnTo>
                  <a:pt x="1955" y="43"/>
                </a:lnTo>
                <a:lnTo>
                  <a:pt x="1954" y="43"/>
                </a:lnTo>
                <a:lnTo>
                  <a:pt x="1954" y="41"/>
                </a:lnTo>
                <a:lnTo>
                  <a:pt x="1952" y="40"/>
                </a:lnTo>
                <a:lnTo>
                  <a:pt x="1951" y="40"/>
                </a:lnTo>
                <a:lnTo>
                  <a:pt x="1949" y="40"/>
                </a:lnTo>
                <a:lnTo>
                  <a:pt x="1948" y="40"/>
                </a:lnTo>
                <a:lnTo>
                  <a:pt x="1946" y="40"/>
                </a:lnTo>
                <a:lnTo>
                  <a:pt x="1945" y="40"/>
                </a:lnTo>
                <a:lnTo>
                  <a:pt x="1944" y="40"/>
                </a:lnTo>
                <a:lnTo>
                  <a:pt x="1942" y="40"/>
                </a:lnTo>
                <a:lnTo>
                  <a:pt x="1939" y="40"/>
                </a:lnTo>
                <a:lnTo>
                  <a:pt x="1936" y="41"/>
                </a:lnTo>
                <a:lnTo>
                  <a:pt x="1935" y="41"/>
                </a:lnTo>
                <a:lnTo>
                  <a:pt x="1932" y="43"/>
                </a:lnTo>
                <a:lnTo>
                  <a:pt x="1930" y="43"/>
                </a:lnTo>
                <a:lnTo>
                  <a:pt x="1927" y="44"/>
                </a:lnTo>
                <a:lnTo>
                  <a:pt x="1926" y="44"/>
                </a:lnTo>
                <a:lnTo>
                  <a:pt x="1924" y="44"/>
                </a:lnTo>
                <a:lnTo>
                  <a:pt x="1923" y="46"/>
                </a:lnTo>
                <a:lnTo>
                  <a:pt x="1921" y="46"/>
                </a:lnTo>
                <a:lnTo>
                  <a:pt x="1920" y="46"/>
                </a:lnTo>
                <a:lnTo>
                  <a:pt x="1919" y="47"/>
                </a:lnTo>
                <a:lnTo>
                  <a:pt x="1921" y="47"/>
                </a:lnTo>
                <a:lnTo>
                  <a:pt x="1923" y="47"/>
                </a:lnTo>
                <a:lnTo>
                  <a:pt x="1924" y="46"/>
                </a:lnTo>
                <a:lnTo>
                  <a:pt x="1926" y="46"/>
                </a:lnTo>
                <a:lnTo>
                  <a:pt x="1927" y="46"/>
                </a:lnTo>
                <a:lnTo>
                  <a:pt x="1926" y="47"/>
                </a:lnTo>
                <a:lnTo>
                  <a:pt x="1929" y="47"/>
                </a:lnTo>
                <a:lnTo>
                  <a:pt x="1930" y="47"/>
                </a:lnTo>
                <a:lnTo>
                  <a:pt x="1932" y="46"/>
                </a:lnTo>
                <a:lnTo>
                  <a:pt x="1933" y="46"/>
                </a:lnTo>
                <a:lnTo>
                  <a:pt x="1933" y="47"/>
                </a:lnTo>
                <a:lnTo>
                  <a:pt x="1932" y="47"/>
                </a:lnTo>
                <a:lnTo>
                  <a:pt x="1930" y="47"/>
                </a:lnTo>
                <a:lnTo>
                  <a:pt x="1927" y="49"/>
                </a:lnTo>
                <a:lnTo>
                  <a:pt x="1929" y="49"/>
                </a:lnTo>
                <a:lnTo>
                  <a:pt x="1926" y="50"/>
                </a:lnTo>
                <a:lnTo>
                  <a:pt x="1924" y="52"/>
                </a:lnTo>
                <a:lnTo>
                  <a:pt x="1924" y="50"/>
                </a:lnTo>
                <a:lnTo>
                  <a:pt x="1926" y="50"/>
                </a:lnTo>
                <a:lnTo>
                  <a:pt x="1927" y="49"/>
                </a:lnTo>
                <a:lnTo>
                  <a:pt x="1926" y="49"/>
                </a:lnTo>
                <a:lnTo>
                  <a:pt x="1924" y="49"/>
                </a:lnTo>
                <a:lnTo>
                  <a:pt x="1923" y="50"/>
                </a:lnTo>
                <a:lnTo>
                  <a:pt x="1921" y="50"/>
                </a:lnTo>
                <a:lnTo>
                  <a:pt x="1920" y="50"/>
                </a:lnTo>
                <a:lnTo>
                  <a:pt x="1920" y="52"/>
                </a:lnTo>
                <a:lnTo>
                  <a:pt x="1920" y="53"/>
                </a:lnTo>
                <a:lnTo>
                  <a:pt x="1921" y="53"/>
                </a:lnTo>
                <a:lnTo>
                  <a:pt x="1923" y="53"/>
                </a:lnTo>
                <a:lnTo>
                  <a:pt x="1921" y="53"/>
                </a:lnTo>
                <a:lnTo>
                  <a:pt x="1920" y="53"/>
                </a:lnTo>
                <a:lnTo>
                  <a:pt x="1919" y="53"/>
                </a:lnTo>
                <a:lnTo>
                  <a:pt x="1917" y="53"/>
                </a:lnTo>
                <a:lnTo>
                  <a:pt x="1916" y="53"/>
                </a:lnTo>
                <a:lnTo>
                  <a:pt x="1914" y="53"/>
                </a:lnTo>
                <a:lnTo>
                  <a:pt x="1913" y="53"/>
                </a:lnTo>
                <a:lnTo>
                  <a:pt x="1913" y="53"/>
                </a:lnTo>
                <a:lnTo>
                  <a:pt x="1914" y="53"/>
                </a:lnTo>
                <a:lnTo>
                  <a:pt x="1914" y="52"/>
                </a:lnTo>
                <a:lnTo>
                  <a:pt x="1916" y="52"/>
                </a:lnTo>
                <a:lnTo>
                  <a:pt x="1917" y="52"/>
                </a:lnTo>
                <a:lnTo>
                  <a:pt x="1917" y="50"/>
                </a:lnTo>
                <a:lnTo>
                  <a:pt x="1917" y="49"/>
                </a:lnTo>
                <a:lnTo>
                  <a:pt x="1916" y="49"/>
                </a:lnTo>
                <a:lnTo>
                  <a:pt x="1913" y="50"/>
                </a:lnTo>
                <a:lnTo>
                  <a:pt x="1908" y="50"/>
                </a:lnTo>
                <a:lnTo>
                  <a:pt x="1907" y="50"/>
                </a:lnTo>
                <a:lnTo>
                  <a:pt x="1905" y="50"/>
                </a:lnTo>
                <a:lnTo>
                  <a:pt x="1905" y="52"/>
                </a:lnTo>
                <a:lnTo>
                  <a:pt x="1904" y="52"/>
                </a:lnTo>
                <a:lnTo>
                  <a:pt x="1904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3"/>
                </a:lnTo>
                <a:lnTo>
                  <a:pt x="1902" y="55"/>
                </a:lnTo>
                <a:lnTo>
                  <a:pt x="1902" y="55"/>
                </a:lnTo>
                <a:lnTo>
                  <a:pt x="1901" y="55"/>
                </a:lnTo>
                <a:lnTo>
                  <a:pt x="1899" y="55"/>
                </a:lnTo>
                <a:lnTo>
                  <a:pt x="1898" y="55"/>
                </a:lnTo>
                <a:lnTo>
                  <a:pt x="1896" y="55"/>
                </a:lnTo>
                <a:lnTo>
                  <a:pt x="1898" y="56"/>
                </a:lnTo>
                <a:lnTo>
                  <a:pt x="1896" y="56"/>
                </a:lnTo>
                <a:lnTo>
                  <a:pt x="1896" y="55"/>
                </a:lnTo>
                <a:lnTo>
                  <a:pt x="1895" y="55"/>
                </a:lnTo>
                <a:lnTo>
                  <a:pt x="1894" y="56"/>
                </a:lnTo>
                <a:lnTo>
                  <a:pt x="1894" y="55"/>
                </a:lnTo>
                <a:moveTo>
                  <a:pt x="1891" y="62"/>
                </a:moveTo>
                <a:lnTo>
                  <a:pt x="1889" y="62"/>
                </a:lnTo>
                <a:lnTo>
                  <a:pt x="1891" y="60"/>
                </a:lnTo>
                <a:lnTo>
                  <a:pt x="1891" y="62"/>
                </a:lnTo>
                <a:moveTo>
                  <a:pt x="2107" y="6"/>
                </a:moveTo>
                <a:lnTo>
                  <a:pt x="2108" y="6"/>
                </a:lnTo>
                <a:lnTo>
                  <a:pt x="2110" y="6"/>
                </a:lnTo>
                <a:lnTo>
                  <a:pt x="2111" y="6"/>
                </a:lnTo>
                <a:lnTo>
                  <a:pt x="2110" y="7"/>
                </a:lnTo>
                <a:lnTo>
                  <a:pt x="2108" y="7"/>
                </a:lnTo>
                <a:lnTo>
                  <a:pt x="2107" y="7"/>
                </a:lnTo>
                <a:lnTo>
                  <a:pt x="2107" y="6"/>
                </a:lnTo>
                <a:moveTo>
                  <a:pt x="2076" y="18"/>
                </a:moveTo>
                <a:lnTo>
                  <a:pt x="2077" y="18"/>
                </a:lnTo>
                <a:lnTo>
                  <a:pt x="2077" y="16"/>
                </a:lnTo>
                <a:lnTo>
                  <a:pt x="2079" y="16"/>
                </a:lnTo>
                <a:lnTo>
                  <a:pt x="2077" y="18"/>
                </a:lnTo>
                <a:lnTo>
                  <a:pt x="2079" y="18"/>
                </a:lnTo>
                <a:lnTo>
                  <a:pt x="2079" y="18"/>
                </a:lnTo>
                <a:lnTo>
                  <a:pt x="2079" y="18"/>
                </a:lnTo>
                <a:lnTo>
                  <a:pt x="2076" y="18"/>
                </a:lnTo>
                <a:lnTo>
                  <a:pt x="2076" y="18"/>
                </a:lnTo>
                <a:moveTo>
                  <a:pt x="2064" y="18"/>
                </a:moveTo>
                <a:lnTo>
                  <a:pt x="2064" y="19"/>
                </a:lnTo>
                <a:lnTo>
                  <a:pt x="2066" y="18"/>
                </a:lnTo>
                <a:lnTo>
                  <a:pt x="2067" y="18"/>
                </a:lnTo>
                <a:lnTo>
                  <a:pt x="2069" y="18"/>
                </a:lnTo>
                <a:lnTo>
                  <a:pt x="2067" y="19"/>
                </a:lnTo>
                <a:lnTo>
                  <a:pt x="2066" y="19"/>
                </a:lnTo>
                <a:lnTo>
                  <a:pt x="2064" y="19"/>
                </a:lnTo>
                <a:lnTo>
                  <a:pt x="2063" y="19"/>
                </a:lnTo>
                <a:lnTo>
                  <a:pt x="2064" y="18"/>
                </a:lnTo>
                <a:moveTo>
                  <a:pt x="2046" y="24"/>
                </a:moveTo>
                <a:lnTo>
                  <a:pt x="2048" y="24"/>
                </a:lnTo>
                <a:lnTo>
                  <a:pt x="2048" y="25"/>
                </a:lnTo>
                <a:lnTo>
                  <a:pt x="2046" y="25"/>
                </a:lnTo>
                <a:lnTo>
                  <a:pt x="2046" y="24"/>
                </a:lnTo>
                <a:moveTo>
                  <a:pt x="2041" y="18"/>
                </a:moveTo>
                <a:lnTo>
                  <a:pt x="2039" y="18"/>
                </a:lnTo>
                <a:lnTo>
                  <a:pt x="2038" y="18"/>
                </a:lnTo>
                <a:lnTo>
                  <a:pt x="2041" y="18"/>
                </a:lnTo>
                <a:moveTo>
                  <a:pt x="2019" y="21"/>
                </a:moveTo>
                <a:lnTo>
                  <a:pt x="2020" y="21"/>
                </a:lnTo>
                <a:lnTo>
                  <a:pt x="2021" y="21"/>
                </a:lnTo>
                <a:lnTo>
                  <a:pt x="2023" y="21"/>
                </a:lnTo>
                <a:lnTo>
                  <a:pt x="2023" y="19"/>
                </a:lnTo>
                <a:lnTo>
                  <a:pt x="2024" y="19"/>
                </a:lnTo>
                <a:lnTo>
                  <a:pt x="2026" y="19"/>
                </a:lnTo>
                <a:lnTo>
                  <a:pt x="2027" y="19"/>
                </a:lnTo>
                <a:lnTo>
                  <a:pt x="2029" y="19"/>
                </a:lnTo>
                <a:lnTo>
                  <a:pt x="2030" y="18"/>
                </a:lnTo>
                <a:lnTo>
                  <a:pt x="2032" y="18"/>
                </a:lnTo>
                <a:lnTo>
                  <a:pt x="2032" y="19"/>
                </a:lnTo>
                <a:lnTo>
                  <a:pt x="2030" y="19"/>
                </a:lnTo>
                <a:lnTo>
                  <a:pt x="2029" y="19"/>
                </a:lnTo>
                <a:lnTo>
                  <a:pt x="2024" y="21"/>
                </a:lnTo>
                <a:lnTo>
                  <a:pt x="2026" y="21"/>
                </a:lnTo>
                <a:lnTo>
                  <a:pt x="2027" y="21"/>
                </a:lnTo>
                <a:lnTo>
                  <a:pt x="2029" y="21"/>
                </a:lnTo>
                <a:lnTo>
                  <a:pt x="2030" y="21"/>
                </a:lnTo>
                <a:lnTo>
                  <a:pt x="2032" y="21"/>
                </a:lnTo>
                <a:lnTo>
                  <a:pt x="2030" y="22"/>
                </a:lnTo>
                <a:lnTo>
                  <a:pt x="2029" y="22"/>
                </a:lnTo>
                <a:lnTo>
                  <a:pt x="2027" y="22"/>
                </a:lnTo>
                <a:lnTo>
                  <a:pt x="2026" y="22"/>
                </a:lnTo>
                <a:lnTo>
                  <a:pt x="2024" y="22"/>
                </a:lnTo>
                <a:lnTo>
                  <a:pt x="2023" y="22"/>
                </a:lnTo>
                <a:lnTo>
                  <a:pt x="2021" y="22"/>
                </a:lnTo>
                <a:lnTo>
                  <a:pt x="2020" y="22"/>
                </a:lnTo>
                <a:lnTo>
                  <a:pt x="2019" y="22"/>
                </a:lnTo>
                <a:lnTo>
                  <a:pt x="2017" y="22"/>
                </a:lnTo>
                <a:lnTo>
                  <a:pt x="2019" y="21"/>
                </a:lnTo>
                <a:moveTo>
                  <a:pt x="2004" y="18"/>
                </a:moveTo>
                <a:lnTo>
                  <a:pt x="2002" y="18"/>
                </a:lnTo>
                <a:lnTo>
                  <a:pt x="2001" y="18"/>
                </a:lnTo>
                <a:lnTo>
                  <a:pt x="1999" y="18"/>
                </a:lnTo>
                <a:lnTo>
                  <a:pt x="1996" y="18"/>
                </a:lnTo>
                <a:lnTo>
                  <a:pt x="1995" y="18"/>
                </a:lnTo>
                <a:lnTo>
                  <a:pt x="1998" y="16"/>
                </a:lnTo>
                <a:lnTo>
                  <a:pt x="1999" y="16"/>
                </a:lnTo>
                <a:lnTo>
                  <a:pt x="2001" y="16"/>
                </a:lnTo>
                <a:lnTo>
                  <a:pt x="2001" y="18"/>
                </a:lnTo>
                <a:lnTo>
                  <a:pt x="2002" y="16"/>
                </a:lnTo>
                <a:lnTo>
                  <a:pt x="2004" y="16"/>
                </a:lnTo>
                <a:lnTo>
                  <a:pt x="2004" y="18"/>
                </a:lnTo>
                <a:moveTo>
                  <a:pt x="1996" y="34"/>
                </a:moveTo>
                <a:lnTo>
                  <a:pt x="1996" y="35"/>
                </a:lnTo>
                <a:lnTo>
                  <a:pt x="1995" y="35"/>
                </a:lnTo>
                <a:lnTo>
                  <a:pt x="1996" y="34"/>
                </a:lnTo>
                <a:moveTo>
                  <a:pt x="1982" y="38"/>
                </a:moveTo>
                <a:lnTo>
                  <a:pt x="1983" y="38"/>
                </a:lnTo>
                <a:lnTo>
                  <a:pt x="1980" y="40"/>
                </a:lnTo>
                <a:lnTo>
                  <a:pt x="1982" y="38"/>
                </a:lnTo>
                <a:moveTo>
                  <a:pt x="1905" y="43"/>
                </a:moveTo>
                <a:lnTo>
                  <a:pt x="1904" y="43"/>
                </a:lnTo>
                <a:lnTo>
                  <a:pt x="1905" y="41"/>
                </a:lnTo>
                <a:lnTo>
                  <a:pt x="1905" y="43"/>
                </a:lnTo>
                <a:moveTo>
                  <a:pt x="1926" y="31"/>
                </a:moveTo>
                <a:lnTo>
                  <a:pt x="1927" y="31"/>
                </a:lnTo>
                <a:lnTo>
                  <a:pt x="1926" y="32"/>
                </a:lnTo>
                <a:lnTo>
                  <a:pt x="1926" y="31"/>
                </a:lnTo>
                <a:moveTo>
                  <a:pt x="1926" y="35"/>
                </a:moveTo>
                <a:lnTo>
                  <a:pt x="1924" y="35"/>
                </a:lnTo>
                <a:lnTo>
                  <a:pt x="1924" y="34"/>
                </a:lnTo>
                <a:lnTo>
                  <a:pt x="1926" y="34"/>
                </a:lnTo>
                <a:lnTo>
                  <a:pt x="1927" y="34"/>
                </a:lnTo>
                <a:lnTo>
                  <a:pt x="1927" y="35"/>
                </a:lnTo>
                <a:lnTo>
                  <a:pt x="1926" y="35"/>
                </a:lnTo>
                <a:moveTo>
                  <a:pt x="1933" y="37"/>
                </a:moveTo>
                <a:lnTo>
                  <a:pt x="1932" y="37"/>
                </a:lnTo>
                <a:lnTo>
                  <a:pt x="1930" y="37"/>
                </a:lnTo>
                <a:lnTo>
                  <a:pt x="1929" y="37"/>
                </a:lnTo>
                <a:lnTo>
                  <a:pt x="1927" y="37"/>
                </a:lnTo>
                <a:lnTo>
                  <a:pt x="1930" y="35"/>
                </a:lnTo>
                <a:lnTo>
                  <a:pt x="1932" y="35"/>
                </a:lnTo>
                <a:lnTo>
                  <a:pt x="1933" y="35"/>
                </a:lnTo>
                <a:lnTo>
                  <a:pt x="1933" y="37"/>
                </a:lnTo>
                <a:moveTo>
                  <a:pt x="1954" y="34"/>
                </a:moveTo>
                <a:lnTo>
                  <a:pt x="1954" y="32"/>
                </a:lnTo>
                <a:lnTo>
                  <a:pt x="1955" y="32"/>
                </a:lnTo>
                <a:lnTo>
                  <a:pt x="1954" y="34"/>
                </a:lnTo>
                <a:moveTo>
                  <a:pt x="1957" y="34"/>
                </a:moveTo>
                <a:lnTo>
                  <a:pt x="1955" y="34"/>
                </a:lnTo>
                <a:lnTo>
                  <a:pt x="1957" y="32"/>
                </a:lnTo>
                <a:lnTo>
                  <a:pt x="1957" y="34"/>
                </a:lnTo>
                <a:moveTo>
                  <a:pt x="1964" y="28"/>
                </a:moveTo>
                <a:lnTo>
                  <a:pt x="1963" y="28"/>
                </a:lnTo>
                <a:lnTo>
                  <a:pt x="1963" y="27"/>
                </a:lnTo>
                <a:lnTo>
                  <a:pt x="1964" y="27"/>
                </a:lnTo>
                <a:lnTo>
                  <a:pt x="1966" y="27"/>
                </a:lnTo>
                <a:lnTo>
                  <a:pt x="1967" y="25"/>
                </a:lnTo>
                <a:lnTo>
                  <a:pt x="1969" y="25"/>
                </a:lnTo>
                <a:lnTo>
                  <a:pt x="1969" y="27"/>
                </a:lnTo>
                <a:lnTo>
                  <a:pt x="1967" y="27"/>
                </a:lnTo>
                <a:lnTo>
                  <a:pt x="1966" y="27"/>
                </a:lnTo>
                <a:lnTo>
                  <a:pt x="1966" y="28"/>
                </a:lnTo>
                <a:lnTo>
                  <a:pt x="1964" y="28"/>
                </a:lnTo>
                <a:moveTo>
                  <a:pt x="1964" y="38"/>
                </a:moveTo>
                <a:lnTo>
                  <a:pt x="1966" y="38"/>
                </a:lnTo>
                <a:lnTo>
                  <a:pt x="1966" y="40"/>
                </a:lnTo>
                <a:lnTo>
                  <a:pt x="1964" y="40"/>
                </a:lnTo>
                <a:lnTo>
                  <a:pt x="1963" y="40"/>
                </a:lnTo>
                <a:lnTo>
                  <a:pt x="1964" y="38"/>
                </a:lnTo>
                <a:moveTo>
                  <a:pt x="1939" y="47"/>
                </a:moveTo>
                <a:lnTo>
                  <a:pt x="1941" y="47"/>
                </a:lnTo>
                <a:lnTo>
                  <a:pt x="1939" y="49"/>
                </a:lnTo>
                <a:lnTo>
                  <a:pt x="1938" y="49"/>
                </a:lnTo>
                <a:lnTo>
                  <a:pt x="1939" y="47"/>
                </a:lnTo>
                <a:moveTo>
                  <a:pt x="1936" y="46"/>
                </a:moveTo>
                <a:lnTo>
                  <a:pt x="1936" y="44"/>
                </a:lnTo>
                <a:lnTo>
                  <a:pt x="1938" y="44"/>
                </a:lnTo>
                <a:lnTo>
                  <a:pt x="1936" y="46"/>
                </a:lnTo>
                <a:lnTo>
                  <a:pt x="1938" y="46"/>
                </a:lnTo>
                <a:lnTo>
                  <a:pt x="1936" y="47"/>
                </a:lnTo>
                <a:lnTo>
                  <a:pt x="1936" y="46"/>
                </a:lnTo>
                <a:moveTo>
                  <a:pt x="1936" y="49"/>
                </a:moveTo>
                <a:lnTo>
                  <a:pt x="1938" y="49"/>
                </a:lnTo>
                <a:lnTo>
                  <a:pt x="1938" y="50"/>
                </a:lnTo>
                <a:lnTo>
                  <a:pt x="1936" y="50"/>
                </a:lnTo>
                <a:lnTo>
                  <a:pt x="1936" y="49"/>
                </a:lnTo>
                <a:moveTo>
                  <a:pt x="1932" y="50"/>
                </a:moveTo>
                <a:lnTo>
                  <a:pt x="1933" y="50"/>
                </a:lnTo>
                <a:lnTo>
                  <a:pt x="1933" y="52"/>
                </a:lnTo>
                <a:lnTo>
                  <a:pt x="1932" y="52"/>
                </a:lnTo>
                <a:lnTo>
                  <a:pt x="1932" y="50"/>
                </a:lnTo>
                <a:moveTo>
                  <a:pt x="1927" y="52"/>
                </a:moveTo>
                <a:lnTo>
                  <a:pt x="1927" y="53"/>
                </a:lnTo>
                <a:lnTo>
                  <a:pt x="1926" y="53"/>
                </a:lnTo>
                <a:lnTo>
                  <a:pt x="1924" y="53"/>
                </a:lnTo>
                <a:lnTo>
                  <a:pt x="1927" y="52"/>
                </a:lnTo>
                <a:moveTo>
                  <a:pt x="1916" y="34"/>
                </a:moveTo>
                <a:lnTo>
                  <a:pt x="1917" y="34"/>
                </a:lnTo>
                <a:lnTo>
                  <a:pt x="1917" y="35"/>
                </a:lnTo>
                <a:lnTo>
                  <a:pt x="1916" y="35"/>
                </a:lnTo>
                <a:lnTo>
                  <a:pt x="1914" y="35"/>
                </a:lnTo>
                <a:lnTo>
                  <a:pt x="1914" y="34"/>
                </a:lnTo>
                <a:lnTo>
                  <a:pt x="1916" y="34"/>
                </a:lnTo>
                <a:moveTo>
                  <a:pt x="2089" y="18"/>
                </a:moveTo>
                <a:lnTo>
                  <a:pt x="2091" y="16"/>
                </a:lnTo>
                <a:lnTo>
                  <a:pt x="2092" y="16"/>
                </a:lnTo>
                <a:lnTo>
                  <a:pt x="2092" y="18"/>
                </a:lnTo>
                <a:lnTo>
                  <a:pt x="2089" y="18"/>
                </a:lnTo>
                <a:moveTo>
                  <a:pt x="1913" y="46"/>
                </a:moveTo>
                <a:lnTo>
                  <a:pt x="1914" y="46"/>
                </a:lnTo>
                <a:lnTo>
                  <a:pt x="1913" y="47"/>
                </a:lnTo>
                <a:lnTo>
                  <a:pt x="1913" y="46"/>
                </a:lnTo>
                <a:moveTo>
                  <a:pt x="1901" y="44"/>
                </a:moveTo>
                <a:lnTo>
                  <a:pt x="1901" y="46"/>
                </a:lnTo>
                <a:lnTo>
                  <a:pt x="1899" y="46"/>
                </a:lnTo>
                <a:lnTo>
                  <a:pt x="1899" y="44"/>
                </a:lnTo>
                <a:lnTo>
                  <a:pt x="1901" y="44"/>
                </a:lnTo>
                <a:moveTo>
                  <a:pt x="2571" y="18"/>
                </a:moveTo>
                <a:lnTo>
                  <a:pt x="2570" y="19"/>
                </a:lnTo>
                <a:lnTo>
                  <a:pt x="2568" y="18"/>
                </a:lnTo>
                <a:lnTo>
                  <a:pt x="2568" y="18"/>
                </a:lnTo>
                <a:lnTo>
                  <a:pt x="2568" y="16"/>
                </a:lnTo>
                <a:lnTo>
                  <a:pt x="2570" y="16"/>
                </a:lnTo>
                <a:lnTo>
                  <a:pt x="2571" y="16"/>
                </a:lnTo>
                <a:lnTo>
                  <a:pt x="2571" y="18"/>
                </a:lnTo>
                <a:lnTo>
                  <a:pt x="2573" y="18"/>
                </a:lnTo>
                <a:lnTo>
                  <a:pt x="2573" y="18"/>
                </a:lnTo>
                <a:lnTo>
                  <a:pt x="2573" y="19"/>
                </a:lnTo>
                <a:lnTo>
                  <a:pt x="2571" y="19"/>
                </a:lnTo>
                <a:lnTo>
                  <a:pt x="2571" y="18"/>
                </a:lnTo>
                <a:moveTo>
                  <a:pt x="2273" y="15"/>
                </a:moveTo>
                <a:lnTo>
                  <a:pt x="2271" y="13"/>
                </a:lnTo>
                <a:lnTo>
                  <a:pt x="2271" y="12"/>
                </a:lnTo>
                <a:lnTo>
                  <a:pt x="2273" y="12"/>
                </a:lnTo>
                <a:lnTo>
                  <a:pt x="2273" y="13"/>
                </a:lnTo>
                <a:lnTo>
                  <a:pt x="2274" y="13"/>
                </a:lnTo>
                <a:lnTo>
                  <a:pt x="2274" y="15"/>
                </a:lnTo>
                <a:lnTo>
                  <a:pt x="2273" y="15"/>
                </a:lnTo>
                <a:moveTo>
                  <a:pt x="2111" y="2074"/>
                </a:moveTo>
                <a:lnTo>
                  <a:pt x="2113" y="2074"/>
                </a:lnTo>
                <a:lnTo>
                  <a:pt x="2113" y="2074"/>
                </a:lnTo>
                <a:lnTo>
                  <a:pt x="2111" y="2074"/>
                </a:lnTo>
                <a:lnTo>
                  <a:pt x="2111" y="2074"/>
                </a:lnTo>
                <a:moveTo>
                  <a:pt x="2113" y="2068"/>
                </a:moveTo>
                <a:lnTo>
                  <a:pt x="2111" y="2067"/>
                </a:lnTo>
                <a:lnTo>
                  <a:pt x="2113" y="2067"/>
                </a:lnTo>
                <a:lnTo>
                  <a:pt x="2113" y="2068"/>
                </a:lnTo>
                <a:moveTo>
                  <a:pt x="1716" y="2033"/>
                </a:moveTo>
                <a:lnTo>
                  <a:pt x="1717" y="2034"/>
                </a:lnTo>
                <a:lnTo>
                  <a:pt x="1716" y="2034"/>
                </a:lnTo>
                <a:lnTo>
                  <a:pt x="1716" y="2033"/>
                </a:lnTo>
                <a:moveTo>
                  <a:pt x="1713" y="2030"/>
                </a:moveTo>
                <a:lnTo>
                  <a:pt x="1711" y="2030"/>
                </a:lnTo>
                <a:lnTo>
                  <a:pt x="1713" y="2029"/>
                </a:lnTo>
                <a:lnTo>
                  <a:pt x="1713" y="2030"/>
                </a:lnTo>
                <a:moveTo>
                  <a:pt x="1705" y="2029"/>
                </a:moveTo>
                <a:lnTo>
                  <a:pt x="1704" y="2027"/>
                </a:lnTo>
                <a:lnTo>
                  <a:pt x="1705" y="2027"/>
                </a:lnTo>
                <a:lnTo>
                  <a:pt x="1707" y="2027"/>
                </a:lnTo>
                <a:lnTo>
                  <a:pt x="1707" y="2029"/>
                </a:lnTo>
                <a:lnTo>
                  <a:pt x="1705" y="2029"/>
                </a:lnTo>
                <a:moveTo>
                  <a:pt x="1689" y="2026"/>
                </a:moveTo>
                <a:lnTo>
                  <a:pt x="1691" y="2026"/>
                </a:lnTo>
                <a:lnTo>
                  <a:pt x="1691" y="2027"/>
                </a:lnTo>
                <a:lnTo>
                  <a:pt x="1689" y="2027"/>
                </a:lnTo>
                <a:lnTo>
                  <a:pt x="1689" y="2026"/>
                </a:lnTo>
                <a:moveTo>
                  <a:pt x="1717" y="2026"/>
                </a:moveTo>
                <a:lnTo>
                  <a:pt x="1716" y="2026"/>
                </a:lnTo>
                <a:lnTo>
                  <a:pt x="1716" y="2024"/>
                </a:lnTo>
                <a:lnTo>
                  <a:pt x="1717" y="2024"/>
                </a:lnTo>
                <a:lnTo>
                  <a:pt x="1717" y="2026"/>
                </a:lnTo>
                <a:moveTo>
                  <a:pt x="1720" y="2026"/>
                </a:moveTo>
                <a:lnTo>
                  <a:pt x="1719" y="2026"/>
                </a:lnTo>
                <a:lnTo>
                  <a:pt x="1719" y="2024"/>
                </a:lnTo>
                <a:lnTo>
                  <a:pt x="1719" y="2023"/>
                </a:lnTo>
                <a:lnTo>
                  <a:pt x="1720" y="2024"/>
                </a:lnTo>
                <a:lnTo>
                  <a:pt x="1720" y="2026"/>
                </a:lnTo>
                <a:moveTo>
                  <a:pt x="1714" y="2023"/>
                </a:moveTo>
                <a:lnTo>
                  <a:pt x="1713" y="2021"/>
                </a:lnTo>
                <a:lnTo>
                  <a:pt x="1714" y="2021"/>
                </a:lnTo>
                <a:lnTo>
                  <a:pt x="1716" y="2023"/>
                </a:lnTo>
                <a:lnTo>
                  <a:pt x="1714" y="2023"/>
                </a:lnTo>
                <a:moveTo>
                  <a:pt x="1670" y="2018"/>
                </a:moveTo>
                <a:lnTo>
                  <a:pt x="1671" y="2018"/>
                </a:lnTo>
                <a:lnTo>
                  <a:pt x="1671" y="2020"/>
                </a:lnTo>
                <a:lnTo>
                  <a:pt x="1670" y="2020"/>
                </a:lnTo>
                <a:lnTo>
                  <a:pt x="1669" y="2018"/>
                </a:lnTo>
                <a:lnTo>
                  <a:pt x="1670" y="2018"/>
                </a:lnTo>
                <a:moveTo>
                  <a:pt x="1738" y="2017"/>
                </a:moveTo>
                <a:lnTo>
                  <a:pt x="1739" y="2017"/>
                </a:lnTo>
                <a:lnTo>
                  <a:pt x="1739" y="2018"/>
                </a:lnTo>
                <a:lnTo>
                  <a:pt x="1738" y="2018"/>
                </a:lnTo>
                <a:lnTo>
                  <a:pt x="1736" y="2018"/>
                </a:lnTo>
                <a:lnTo>
                  <a:pt x="1735" y="2018"/>
                </a:lnTo>
                <a:lnTo>
                  <a:pt x="1735" y="2017"/>
                </a:lnTo>
                <a:lnTo>
                  <a:pt x="1736" y="2017"/>
                </a:lnTo>
                <a:lnTo>
                  <a:pt x="1738" y="2017"/>
                </a:lnTo>
                <a:moveTo>
                  <a:pt x="1733" y="2018"/>
                </a:moveTo>
                <a:lnTo>
                  <a:pt x="1735" y="2018"/>
                </a:lnTo>
                <a:lnTo>
                  <a:pt x="1735" y="2020"/>
                </a:lnTo>
                <a:lnTo>
                  <a:pt x="1733" y="2020"/>
                </a:lnTo>
                <a:lnTo>
                  <a:pt x="1732" y="2018"/>
                </a:lnTo>
                <a:lnTo>
                  <a:pt x="1733" y="2018"/>
                </a:lnTo>
                <a:moveTo>
                  <a:pt x="1666" y="2015"/>
                </a:moveTo>
                <a:lnTo>
                  <a:pt x="1667" y="2015"/>
                </a:lnTo>
                <a:lnTo>
                  <a:pt x="1667" y="2017"/>
                </a:lnTo>
                <a:lnTo>
                  <a:pt x="1666" y="2017"/>
                </a:lnTo>
                <a:lnTo>
                  <a:pt x="1666" y="2015"/>
                </a:lnTo>
                <a:moveTo>
                  <a:pt x="3852" y="2017"/>
                </a:moveTo>
                <a:lnTo>
                  <a:pt x="3854" y="2015"/>
                </a:lnTo>
                <a:lnTo>
                  <a:pt x="3854" y="2017"/>
                </a:lnTo>
                <a:lnTo>
                  <a:pt x="3852" y="2017"/>
                </a:lnTo>
                <a:moveTo>
                  <a:pt x="3857" y="2014"/>
                </a:moveTo>
                <a:lnTo>
                  <a:pt x="3858" y="2014"/>
                </a:lnTo>
                <a:lnTo>
                  <a:pt x="3857" y="2015"/>
                </a:lnTo>
                <a:lnTo>
                  <a:pt x="3855" y="2015"/>
                </a:lnTo>
                <a:lnTo>
                  <a:pt x="3857" y="2014"/>
                </a:lnTo>
                <a:moveTo>
                  <a:pt x="2379" y="2014"/>
                </a:moveTo>
                <a:lnTo>
                  <a:pt x="2377" y="2014"/>
                </a:lnTo>
                <a:lnTo>
                  <a:pt x="2377" y="2012"/>
                </a:lnTo>
                <a:lnTo>
                  <a:pt x="2379" y="2012"/>
                </a:lnTo>
                <a:lnTo>
                  <a:pt x="2379" y="2014"/>
                </a:lnTo>
                <a:moveTo>
                  <a:pt x="1660" y="2011"/>
                </a:moveTo>
                <a:lnTo>
                  <a:pt x="1660" y="2012"/>
                </a:lnTo>
                <a:lnTo>
                  <a:pt x="1658" y="2012"/>
                </a:lnTo>
                <a:lnTo>
                  <a:pt x="1658" y="2011"/>
                </a:lnTo>
                <a:lnTo>
                  <a:pt x="1660" y="2011"/>
                </a:lnTo>
                <a:moveTo>
                  <a:pt x="1673" y="2011"/>
                </a:moveTo>
                <a:lnTo>
                  <a:pt x="1674" y="2012"/>
                </a:lnTo>
                <a:lnTo>
                  <a:pt x="1673" y="2012"/>
                </a:lnTo>
                <a:lnTo>
                  <a:pt x="1673" y="2011"/>
                </a:lnTo>
                <a:moveTo>
                  <a:pt x="1999" y="2011"/>
                </a:moveTo>
                <a:lnTo>
                  <a:pt x="1999" y="2012"/>
                </a:lnTo>
                <a:lnTo>
                  <a:pt x="1998" y="2011"/>
                </a:lnTo>
                <a:lnTo>
                  <a:pt x="1999" y="2011"/>
                </a:lnTo>
                <a:moveTo>
                  <a:pt x="1654" y="2009"/>
                </a:moveTo>
                <a:lnTo>
                  <a:pt x="1654" y="2009"/>
                </a:lnTo>
                <a:lnTo>
                  <a:pt x="1654" y="2011"/>
                </a:lnTo>
                <a:lnTo>
                  <a:pt x="1654" y="2011"/>
                </a:lnTo>
                <a:lnTo>
                  <a:pt x="1652" y="2011"/>
                </a:lnTo>
                <a:lnTo>
                  <a:pt x="1652" y="2009"/>
                </a:lnTo>
                <a:lnTo>
                  <a:pt x="1654" y="2009"/>
                </a:lnTo>
                <a:moveTo>
                  <a:pt x="1658" y="2009"/>
                </a:moveTo>
                <a:lnTo>
                  <a:pt x="1658" y="2011"/>
                </a:lnTo>
                <a:lnTo>
                  <a:pt x="1657" y="2011"/>
                </a:lnTo>
                <a:lnTo>
                  <a:pt x="1657" y="2009"/>
                </a:lnTo>
                <a:lnTo>
                  <a:pt x="1658" y="2009"/>
                </a:lnTo>
                <a:moveTo>
                  <a:pt x="1644" y="2008"/>
                </a:moveTo>
                <a:lnTo>
                  <a:pt x="1644" y="2006"/>
                </a:lnTo>
                <a:lnTo>
                  <a:pt x="1645" y="2006"/>
                </a:lnTo>
                <a:lnTo>
                  <a:pt x="1645" y="2008"/>
                </a:lnTo>
                <a:lnTo>
                  <a:pt x="1644" y="2009"/>
                </a:lnTo>
                <a:lnTo>
                  <a:pt x="1644" y="2008"/>
                </a:lnTo>
                <a:moveTo>
                  <a:pt x="1654" y="2008"/>
                </a:moveTo>
                <a:lnTo>
                  <a:pt x="1655" y="2009"/>
                </a:lnTo>
                <a:lnTo>
                  <a:pt x="1654" y="2009"/>
                </a:lnTo>
                <a:lnTo>
                  <a:pt x="1654" y="2008"/>
                </a:lnTo>
                <a:moveTo>
                  <a:pt x="1655" y="2008"/>
                </a:moveTo>
                <a:lnTo>
                  <a:pt x="1657" y="2009"/>
                </a:lnTo>
                <a:lnTo>
                  <a:pt x="1655" y="2009"/>
                </a:lnTo>
                <a:lnTo>
                  <a:pt x="1655" y="2008"/>
                </a:lnTo>
                <a:moveTo>
                  <a:pt x="1658" y="2008"/>
                </a:moveTo>
                <a:lnTo>
                  <a:pt x="1658" y="2009"/>
                </a:lnTo>
                <a:lnTo>
                  <a:pt x="1657" y="2008"/>
                </a:lnTo>
                <a:lnTo>
                  <a:pt x="1658" y="2008"/>
                </a:lnTo>
                <a:moveTo>
                  <a:pt x="1658" y="2008"/>
                </a:moveTo>
                <a:lnTo>
                  <a:pt x="1657" y="2006"/>
                </a:lnTo>
                <a:lnTo>
                  <a:pt x="1658" y="2006"/>
                </a:lnTo>
                <a:lnTo>
                  <a:pt x="1660" y="2006"/>
                </a:lnTo>
                <a:lnTo>
                  <a:pt x="1660" y="2008"/>
                </a:lnTo>
                <a:lnTo>
                  <a:pt x="1658" y="2008"/>
                </a:lnTo>
                <a:moveTo>
                  <a:pt x="1661" y="2008"/>
                </a:moveTo>
                <a:lnTo>
                  <a:pt x="1660" y="2006"/>
                </a:lnTo>
                <a:lnTo>
                  <a:pt x="1661" y="2006"/>
                </a:lnTo>
                <a:lnTo>
                  <a:pt x="1661" y="2008"/>
                </a:lnTo>
                <a:moveTo>
                  <a:pt x="1633" y="2002"/>
                </a:moveTo>
                <a:lnTo>
                  <a:pt x="1632" y="2002"/>
                </a:lnTo>
                <a:lnTo>
                  <a:pt x="1632" y="2001"/>
                </a:lnTo>
                <a:lnTo>
                  <a:pt x="1633" y="2002"/>
                </a:lnTo>
                <a:moveTo>
                  <a:pt x="1639" y="2001"/>
                </a:moveTo>
                <a:lnTo>
                  <a:pt x="1639" y="2002"/>
                </a:lnTo>
                <a:lnTo>
                  <a:pt x="1638" y="2001"/>
                </a:lnTo>
                <a:lnTo>
                  <a:pt x="1639" y="2001"/>
                </a:lnTo>
                <a:moveTo>
                  <a:pt x="1645" y="2002"/>
                </a:moveTo>
                <a:lnTo>
                  <a:pt x="1644" y="2002"/>
                </a:lnTo>
                <a:lnTo>
                  <a:pt x="1644" y="2001"/>
                </a:lnTo>
                <a:lnTo>
                  <a:pt x="1646" y="2002"/>
                </a:lnTo>
                <a:lnTo>
                  <a:pt x="1645" y="2002"/>
                </a:lnTo>
                <a:moveTo>
                  <a:pt x="1630" y="1998"/>
                </a:moveTo>
                <a:lnTo>
                  <a:pt x="1629" y="1996"/>
                </a:lnTo>
                <a:lnTo>
                  <a:pt x="1630" y="1996"/>
                </a:lnTo>
                <a:lnTo>
                  <a:pt x="1630" y="1998"/>
                </a:lnTo>
                <a:moveTo>
                  <a:pt x="1626" y="1996"/>
                </a:moveTo>
                <a:lnTo>
                  <a:pt x="1624" y="1995"/>
                </a:lnTo>
                <a:lnTo>
                  <a:pt x="1626" y="1995"/>
                </a:lnTo>
                <a:lnTo>
                  <a:pt x="1626" y="1996"/>
                </a:lnTo>
                <a:moveTo>
                  <a:pt x="1627" y="1996"/>
                </a:moveTo>
                <a:lnTo>
                  <a:pt x="1626" y="1995"/>
                </a:lnTo>
                <a:lnTo>
                  <a:pt x="1627" y="1995"/>
                </a:lnTo>
                <a:lnTo>
                  <a:pt x="1629" y="1996"/>
                </a:lnTo>
                <a:lnTo>
                  <a:pt x="1627" y="1996"/>
                </a:lnTo>
                <a:moveTo>
                  <a:pt x="1682" y="1996"/>
                </a:moveTo>
                <a:lnTo>
                  <a:pt x="1680" y="1995"/>
                </a:lnTo>
                <a:lnTo>
                  <a:pt x="1682" y="1995"/>
                </a:lnTo>
                <a:lnTo>
                  <a:pt x="1682" y="1996"/>
                </a:lnTo>
                <a:moveTo>
                  <a:pt x="1619" y="1992"/>
                </a:moveTo>
                <a:lnTo>
                  <a:pt x="1619" y="1993"/>
                </a:lnTo>
                <a:lnTo>
                  <a:pt x="1619" y="1993"/>
                </a:lnTo>
                <a:lnTo>
                  <a:pt x="1619" y="1992"/>
                </a:lnTo>
                <a:lnTo>
                  <a:pt x="1619" y="1992"/>
                </a:lnTo>
                <a:moveTo>
                  <a:pt x="1627" y="1992"/>
                </a:moveTo>
                <a:lnTo>
                  <a:pt x="1629" y="1993"/>
                </a:lnTo>
                <a:lnTo>
                  <a:pt x="1627" y="1993"/>
                </a:lnTo>
                <a:lnTo>
                  <a:pt x="1626" y="1993"/>
                </a:lnTo>
                <a:lnTo>
                  <a:pt x="1626" y="1992"/>
                </a:lnTo>
                <a:lnTo>
                  <a:pt x="1627" y="1992"/>
                </a:lnTo>
                <a:moveTo>
                  <a:pt x="1616" y="1990"/>
                </a:moveTo>
                <a:lnTo>
                  <a:pt x="1617" y="1990"/>
                </a:lnTo>
                <a:lnTo>
                  <a:pt x="1617" y="1992"/>
                </a:lnTo>
                <a:lnTo>
                  <a:pt x="1616" y="1992"/>
                </a:lnTo>
                <a:lnTo>
                  <a:pt x="1616" y="1990"/>
                </a:lnTo>
                <a:moveTo>
                  <a:pt x="1621" y="1989"/>
                </a:moveTo>
                <a:lnTo>
                  <a:pt x="1623" y="1989"/>
                </a:lnTo>
                <a:lnTo>
                  <a:pt x="1623" y="1990"/>
                </a:lnTo>
                <a:lnTo>
                  <a:pt x="1621" y="1990"/>
                </a:lnTo>
                <a:lnTo>
                  <a:pt x="1621" y="1989"/>
                </a:lnTo>
                <a:moveTo>
                  <a:pt x="1627" y="1989"/>
                </a:moveTo>
                <a:lnTo>
                  <a:pt x="1629" y="1990"/>
                </a:lnTo>
                <a:lnTo>
                  <a:pt x="1627" y="1990"/>
                </a:lnTo>
                <a:lnTo>
                  <a:pt x="1627" y="1989"/>
                </a:lnTo>
                <a:moveTo>
                  <a:pt x="1617" y="1989"/>
                </a:moveTo>
                <a:lnTo>
                  <a:pt x="1616" y="1989"/>
                </a:lnTo>
                <a:lnTo>
                  <a:pt x="1616" y="1987"/>
                </a:lnTo>
                <a:lnTo>
                  <a:pt x="1617" y="1987"/>
                </a:lnTo>
                <a:lnTo>
                  <a:pt x="1617" y="1989"/>
                </a:lnTo>
                <a:moveTo>
                  <a:pt x="4002" y="1987"/>
                </a:moveTo>
                <a:lnTo>
                  <a:pt x="4004" y="1987"/>
                </a:lnTo>
                <a:lnTo>
                  <a:pt x="4002" y="1989"/>
                </a:lnTo>
                <a:lnTo>
                  <a:pt x="4001" y="1989"/>
                </a:lnTo>
                <a:lnTo>
                  <a:pt x="4001" y="1987"/>
                </a:lnTo>
                <a:lnTo>
                  <a:pt x="4002" y="1987"/>
                </a:lnTo>
                <a:moveTo>
                  <a:pt x="1614" y="1986"/>
                </a:moveTo>
                <a:lnTo>
                  <a:pt x="1613" y="1984"/>
                </a:lnTo>
                <a:lnTo>
                  <a:pt x="1614" y="1984"/>
                </a:lnTo>
                <a:lnTo>
                  <a:pt x="1614" y="1986"/>
                </a:lnTo>
                <a:moveTo>
                  <a:pt x="1619" y="1983"/>
                </a:moveTo>
                <a:lnTo>
                  <a:pt x="1619" y="1984"/>
                </a:lnTo>
                <a:lnTo>
                  <a:pt x="1619" y="1984"/>
                </a:lnTo>
                <a:lnTo>
                  <a:pt x="1619" y="1986"/>
                </a:lnTo>
                <a:lnTo>
                  <a:pt x="1617" y="1986"/>
                </a:lnTo>
                <a:lnTo>
                  <a:pt x="1617" y="1984"/>
                </a:lnTo>
                <a:lnTo>
                  <a:pt x="1616" y="1983"/>
                </a:lnTo>
                <a:lnTo>
                  <a:pt x="1617" y="1983"/>
                </a:lnTo>
                <a:lnTo>
                  <a:pt x="1619" y="1983"/>
                </a:lnTo>
                <a:lnTo>
                  <a:pt x="1619" y="1981"/>
                </a:lnTo>
                <a:lnTo>
                  <a:pt x="1619" y="1983"/>
                </a:lnTo>
                <a:moveTo>
                  <a:pt x="1614" y="1981"/>
                </a:moveTo>
                <a:lnTo>
                  <a:pt x="1616" y="1983"/>
                </a:lnTo>
                <a:lnTo>
                  <a:pt x="1614" y="1983"/>
                </a:lnTo>
                <a:lnTo>
                  <a:pt x="1613" y="1983"/>
                </a:lnTo>
                <a:lnTo>
                  <a:pt x="1613" y="1981"/>
                </a:lnTo>
                <a:lnTo>
                  <a:pt x="1614" y="1981"/>
                </a:lnTo>
                <a:moveTo>
                  <a:pt x="1619" y="1983"/>
                </a:moveTo>
                <a:lnTo>
                  <a:pt x="1619" y="1981"/>
                </a:lnTo>
                <a:lnTo>
                  <a:pt x="1620" y="1983"/>
                </a:lnTo>
                <a:lnTo>
                  <a:pt x="1619" y="1983"/>
                </a:lnTo>
                <a:moveTo>
                  <a:pt x="1760" y="1983"/>
                </a:moveTo>
                <a:lnTo>
                  <a:pt x="1760" y="1981"/>
                </a:lnTo>
                <a:lnTo>
                  <a:pt x="1761" y="1981"/>
                </a:lnTo>
                <a:lnTo>
                  <a:pt x="1761" y="1983"/>
                </a:lnTo>
                <a:lnTo>
                  <a:pt x="1760" y="1983"/>
                </a:lnTo>
                <a:moveTo>
                  <a:pt x="1616" y="1980"/>
                </a:moveTo>
                <a:lnTo>
                  <a:pt x="1619" y="1981"/>
                </a:lnTo>
                <a:lnTo>
                  <a:pt x="1617" y="1981"/>
                </a:lnTo>
                <a:lnTo>
                  <a:pt x="1616" y="1981"/>
                </a:lnTo>
                <a:lnTo>
                  <a:pt x="1616" y="1980"/>
                </a:lnTo>
                <a:moveTo>
                  <a:pt x="1769" y="1981"/>
                </a:moveTo>
                <a:lnTo>
                  <a:pt x="1767" y="1981"/>
                </a:lnTo>
                <a:lnTo>
                  <a:pt x="1767" y="1980"/>
                </a:lnTo>
                <a:lnTo>
                  <a:pt x="1769" y="1980"/>
                </a:lnTo>
                <a:lnTo>
                  <a:pt x="1769" y="1981"/>
                </a:lnTo>
                <a:moveTo>
                  <a:pt x="1605" y="1979"/>
                </a:moveTo>
                <a:lnTo>
                  <a:pt x="1605" y="1980"/>
                </a:lnTo>
                <a:lnTo>
                  <a:pt x="1604" y="1980"/>
                </a:lnTo>
                <a:lnTo>
                  <a:pt x="1604" y="1979"/>
                </a:lnTo>
                <a:lnTo>
                  <a:pt x="1604" y="1977"/>
                </a:lnTo>
                <a:lnTo>
                  <a:pt x="1605" y="1977"/>
                </a:lnTo>
                <a:lnTo>
                  <a:pt x="1605" y="1979"/>
                </a:lnTo>
                <a:moveTo>
                  <a:pt x="1607" y="1980"/>
                </a:moveTo>
                <a:lnTo>
                  <a:pt x="1605" y="1979"/>
                </a:lnTo>
                <a:lnTo>
                  <a:pt x="1607" y="1979"/>
                </a:lnTo>
                <a:lnTo>
                  <a:pt x="1607" y="1980"/>
                </a:lnTo>
                <a:moveTo>
                  <a:pt x="1613" y="1979"/>
                </a:moveTo>
                <a:lnTo>
                  <a:pt x="1614" y="1979"/>
                </a:lnTo>
                <a:lnTo>
                  <a:pt x="1614" y="1980"/>
                </a:lnTo>
                <a:lnTo>
                  <a:pt x="1613" y="1980"/>
                </a:lnTo>
                <a:lnTo>
                  <a:pt x="1611" y="1980"/>
                </a:lnTo>
                <a:lnTo>
                  <a:pt x="1611" y="1979"/>
                </a:lnTo>
                <a:lnTo>
                  <a:pt x="1613" y="1979"/>
                </a:lnTo>
                <a:moveTo>
                  <a:pt x="1617" y="1980"/>
                </a:moveTo>
                <a:lnTo>
                  <a:pt x="1616" y="1980"/>
                </a:lnTo>
                <a:lnTo>
                  <a:pt x="1616" y="1979"/>
                </a:lnTo>
                <a:lnTo>
                  <a:pt x="1617" y="1979"/>
                </a:lnTo>
                <a:lnTo>
                  <a:pt x="1617" y="1980"/>
                </a:lnTo>
                <a:moveTo>
                  <a:pt x="1619" y="1979"/>
                </a:moveTo>
                <a:lnTo>
                  <a:pt x="1619" y="1980"/>
                </a:lnTo>
                <a:lnTo>
                  <a:pt x="1619" y="1980"/>
                </a:lnTo>
                <a:lnTo>
                  <a:pt x="1619" y="1979"/>
                </a:lnTo>
                <a:moveTo>
                  <a:pt x="1624" y="1979"/>
                </a:moveTo>
                <a:lnTo>
                  <a:pt x="1626" y="1980"/>
                </a:lnTo>
                <a:lnTo>
                  <a:pt x="1624" y="1980"/>
                </a:lnTo>
                <a:lnTo>
                  <a:pt x="1624" y="1979"/>
                </a:lnTo>
                <a:moveTo>
                  <a:pt x="1611" y="1977"/>
                </a:moveTo>
                <a:lnTo>
                  <a:pt x="1611" y="1979"/>
                </a:lnTo>
                <a:lnTo>
                  <a:pt x="1610" y="1979"/>
                </a:lnTo>
                <a:lnTo>
                  <a:pt x="1608" y="1979"/>
                </a:lnTo>
                <a:lnTo>
                  <a:pt x="1608" y="1977"/>
                </a:lnTo>
                <a:lnTo>
                  <a:pt x="1610" y="1977"/>
                </a:lnTo>
                <a:lnTo>
                  <a:pt x="1611" y="1977"/>
                </a:lnTo>
                <a:moveTo>
                  <a:pt x="1617" y="1979"/>
                </a:moveTo>
                <a:lnTo>
                  <a:pt x="1617" y="1977"/>
                </a:lnTo>
                <a:lnTo>
                  <a:pt x="1619" y="1979"/>
                </a:lnTo>
                <a:lnTo>
                  <a:pt x="1617" y="1979"/>
                </a:lnTo>
                <a:moveTo>
                  <a:pt x="1619" y="1979"/>
                </a:moveTo>
                <a:lnTo>
                  <a:pt x="1619" y="1977"/>
                </a:lnTo>
                <a:lnTo>
                  <a:pt x="1619" y="1977"/>
                </a:lnTo>
                <a:lnTo>
                  <a:pt x="1619" y="1979"/>
                </a:lnTo>
                <a:lnTo>
                  <a:pt x="1619" y="1979"/>
                </a:lnTo>
                <a:moveTo>
                  <a:pt x="1739" y="1977"/>
                </a:moveTo>
                <a:lnTo>
                  <a:pt x="1739" y="1979"/>
                </a:lnTo>
                <a:lnTo>
                  <a:pt x="1738" y="1977"/>
                </a:lnTo>
                <a:lnTo>
                  <a:pt x="1739" y="1977"/>
                </a:lnTo>
                <a:moveTo>
                  <a:pt x="1741" y="1979"/>
                </a:moveTo>
                <a:lnTo>
                  <a:pt x="1739" y="1979"/>
                </a:lnTo>
                <a:lnTo>
                  <a:pt x="1741" y="1977"/>
                </a:lnTo>
                <a:lnTo>
                  <a:pt x="1742" y="1977"/>
                </a:lnTo>
                <a:lnTo>
                  <a:pt x="1741" y="1979"/>
                </a:lnTo>
                <a:moveTo>
                  <a:pt x="1602" y="1974"/>
                </a:moveTo>
                <a:lnTo>
                  <a:pt x="1602" y="1976"/>
                </a:lnTo>
                <a:lnTo>
                  <a:pt x="1602" y="1977"/>
                </a:lnTo>
                <a:lnTo>
                  <a:pt x="1601" y="1977"/>
                </a:lnTo>
                <a:lnTo>
                  <a:pt x="1601" y="1976"/>
                </a:lnTo>
                <a:lnTo>
                  <a:pt x="1601" y="1974"/>
                </a:lnTo>
                <a:lnTo>
                  <a:pt x="1602" y="1974"/>
                </a:lnTo>
                <a:moveTo>
                  <a:pt x="1604" y="1976"/>
                </a:moveTo>
                <a:lnTo>
                  <a:pt x="1604" y="1977"/>
                </a:lnTo>
                <a:lnTo>
                  <a:pt x="1602" y="1976"/>
                </a:lnTo>
                <a:lnTo>
                  <a:pt x="1604" y="1976"/>
                </a:lnTo>
                <a:moveTo>
                  <a:pt x="1608" y="1976"/>
                </a:moveTo>
                <a:lnTo>
                  <a:pt x="1608" y="1977"/>
                </a:lnTo>
                <a:lnTo>
                  <a:pt x="1607" y="1977"/>
                </a:lnTo>
                <a:lnTo>
                  <a:pt x="1607" y="1976"/>
                </a:lnTo>
                <a:lnTo>
                  <a:pt x="1608" y="1976"/>
                </a:lnTo>
                <a:moveTo>
                  <a:pt x="1746" y="1976"/>
                </a:moveTo>
                <a:lnTo>
                  <a:pt x="1746" y="1977"/>
                </a:lnTo>
                <a:lnTo>
                  <a:pt x="1745" y="1977"/>
                </a:lnTo>
                <a:lnTo>
                  <a:pt x="1744" y="1976"/>
                </a:lnTo>
                <a:lnTo>
                  <a:pt x="1745" y="1976"/>
                </a:lnTo>
                <a:lnTo>
                  <a:pt x="1746" y="1976"/>
                </a:lnTo>
                <a:moveTo>
                  <a:pt x="1598" y="1971"/>
                </a:moveTo>
                <a:lnTo>
                  <a:pt x="1598" y="1973"/>
                </a:lnTo>
                <a:lnTo>
                  <a:pt x="1598" y="1974"/>
                </a:lnTo>
                <a:lnTo>
                  <a:pt x="1596" y="1974"/>
                </a:lnTo>
                <a:lnTo>
                  <a:pt x="1596" y="1973"/>
                </a:lnTo>
                <a:lnTo>
                  <a:pt x="1596" y="1971"/>
                </a:lnTo>
                <a:lnTo>
                  <a:pt x="1598" y="1971"/>
                </a:lnTo>
                <a:moveTo>
                  <a:pt x="1599" y="1971"/>
                </a:moveTo>
                <a:lnTo>
                  <a:pt x="1601" y="1971"/>
                </a:lnTo>
                <a:lnTo>
                  <a:pt x="1601" y="1973"/>
                </a:lnTo>
                <a:lnTo>
                  <a:pt x="1599" y="1973"/>
                </a:lnTo>
                <a:lnTo>
                  <a:pt x="1598" y="1973"/>
                </a:lnTo>
                <a:lnTo>
                  <a:pt x="1599" y="1971"/>
                </a:lnTo>
                <a:moveTo>
                  <a:pt x="1611" y="1971"/>
                </a:moveTo>
                <a:lnTo>
                  <a:pt x="1611" y="1973"/>
                </a:lnTo>
                <a:lnTo>
                  <a:pt x="1610" y="1973"/>
                </a:lnTo>
                <a:lnTo>
                  <a:pt x="1610" y="1971"/>
                </a:lnTo>
                <a:lnTo>
                  <a:pt x="1611" y="1971"/>
                </a:lnTo>
                <a:moveTo>
                  <a:pt x="1595" y="1970"/>
                </a:moveTo>
                <a:lnTo>
                  <a:pt x="1596" y="1971"/>
                </a:lnTo>
                <a:lnTo>
                  <a:pt x="1595" y="1971"/>
                </a:lnTo>
                <a:lnTo>
                  <a:pt x="1595" y="1970"/>
                </a:lnTo>
                <a:moveTo>
                  <a:pt x="1599" y="1968"/>
                </a:moveTo>
                <a:lnTo>
                  <a:pt x="1601" y="1968"/>
                </a:lnTo>
                <a:lnTo>
                  <a:pt x="1601" y="1968"/>
                </a:lnTo>
                <a:lnTo>
                  <a:pt x="1601" y="1970"/>
                </a:lnTo>
                <a:lnTo>
                  <a:pt x="1599" y="1970"/>
                </a:lnTo>
                <a:lnTo>
                  <a:pt x="1598" y="1971"/>
                </a:lnTo>
                <a:lnTo>
                  <a:pt x="1598" y="1970"/>
                </a:lnTo>
                <a:lnTo>
                  <a:pt x="1598" y="1968"/>
                </a:lnTo>
                <a:lnTo>
                  <a:pt x="1599" y="1968"/>
                </a:lnTo>
                <a:lnTo>
                  <a:pt x="1599" y="1968"/>
                </a:lnTo>
                <a:moveTo>
                  <a:pt x="1601" y="1971"/>
                </a:moveTo>
                <a:lnTo>
                  <a:pt x="1601" y="1970"/>
                </a:lnTo>
                <a:lnTo>
                  <a:pt x="1602" y="1970"/>
                </a:lnTo>
                <a:lnTo>
                  <a:pt x="1602" y="1971"/>
                </a:lnTo>
                <a:lnTo>
                  <a:pt x="1601" y="1971"/>
                </a:lnTo>
                <a:moveTo>
                  <a:pt x="1607" y="1971"/>
                </a:moveTo>
                <a:lnTo>
                  <a:pt x="1605" y="1971"/>
                </a:lnTo>
                <a:lnTo>
                  <a:pt x="1605" y="1970"/>
                </a:lnTo>
                <a:lnTo>
                  <a:pt x="1607" y="1970"/>
                </a:lnTo>
                <a:lnTo>
                  <a:pt x="1607" y="1971"/>
                </a:lnTo>
                <a:moveTo>
                  <a:pt x="1745" y="1970"/>
                </a:moveTo>
                <a:lnTo>
                  <a:pt x="1746" y="1970"/>
                </a:lnTo>
                <a:lnTo>
                  <a:pt x="1746" y="1971"/>
                </a:lnTo>
                <a:lnTo>
                  <a:pt x="1745" y="1971"/>
                </a:lnTo>
                <a:lnTo>
                  <a:pt x="1745" y="1970"/>
                </a:lnTo>
                <a:moveTo>
                  <a:pt x="1748" y="1970"/>
                </a:moveTo>
                <a:lnTo>
                  <a:pt x="1748" y="1971"/>
                </a:lnTo>
                <a:lnTo>
                  <a:pt x="1746" y="1970"/>
                </a:lnTo>
                <a:lnTo>
                  <a:pt x="1748" y="1970"/>
                </a:lnTo>
                <a:moveTo>
                  <a:pt x="1752" y="1970"/>
                </a:moveTo>
                <a:lnTo>
                  <a:pt x="1752" y="1971"/>
                </a:lnTo>
                <a:lnTo>
                  <a:pt x="1751" y="1970"/>
                </a:lnTo>
                <a:lnTo>
                  <a:pt x="1752" y="1970"/>
                </a:lnTo>
                <a:moveTo>
                  <a:pt x="1760" y="1970"/>
                </a:moveTo>
                <a:lnTo>
                  <a:pt x="1760" y="1971"/>
                </a:lnTo>
                <a:lnTo>
                  <a:pt x="1758" y="1970"/>
                </a:lnTo>
                <a:lnTo>
                  <a:pt x="1760" y="1970"/>
                </a:lnTo>
                <a:moveTo>
                  <a:pt x="1599" y="1967"/>
                </a:moveTo>
                <a:lnTo>
                  <a:pt x="1601" y="1967"/>
                </a:lnTo>
                <a:lnTo>
                  <a:pt x="1602" y="1968"/>
                </a:lnTo>
                <a:lnTo>
                  <a:pt x="1601" y="1968"/>
                </a:lnTo>
                <a:lnTo>
                  <a:pt x="1599" y="1967"/>
                </a:lnTo>
                <a:moveTo>
                  <a:pt x="1595" y="1965"/>
                </a:moveTo>
                <a:lnTo>
                  <a:pt x="1594" y="1965"/>
                </a:lnTo>
                <a:lnTo>
                  <a:pt x="1592" y="1964"/>
                </a:lnTo>
                <a:lnTo>
                  <a:pt x="1592" y="1962"/>
                </a:lnTo>
                <a:lnTo>
                  <a:pt x="1594" y="1962"/>
                </a:lnTo>
                <a:lnTo>
                  <a:pt x="1594" y="1964"/>
                </a:lnTo>
                <a:lnTo>
                  <a:pt x="1595" y="1965"/>
                </a:lnTo>
                <a:moveTo>
                  <a:pt x="1599" y="1964"/>
                </a:moveTo>
                <a:lnTo>
                  <a:pt x="1599" y="1962"/>
                </a:lnTo>
                <a:lnTo>
                  <a:pt x="1601" y="1964"/>
                </a:lnTo>
                <a:lnTo>
                  <a:pt x="1601" y="1965"/>
                </a:lnTo>
                <a:lnTo>
                  <a:pt x="1599" y="1964"/>
                </a:lnTo>
                <a:moveTo>
                  <a:pt x="4011" y="1964"/>
                </a:moveTo>
                <a:lnTo>
                  <a:pt x="4013" y="1964"/>
                </a:lnTo>
                <a:lnTo>
                  <a:pt x="4011" y="1965"/>
                </a:lnTo>
                <a:lnTo>
                  <a:pt x="4010" y="1965"/>
                </a:lnTo>
                <a:lnTo>
                  <a:pt x="4011" y="1964"/>
                </a:lnTo>
                <a:moveTo>
                  <a:pt x="4013" y="1964"/>
                </a:moveTo>
                <a:lnTo>
                  <a:pt x="4015" y="1962"/>
                </a:lnTo>
                <a:lnTo>
                  <a:pt x="4015" y="1964"/>
                </a:lnTo>
                <a:lnTo>
                  <a:pt x="4014" y="1964"/>
                </a:lnTo>
                <a:lnTo>
                  <a:pt x="4014" y="1965"/>
                </a:lnTo>
                <a:lnTo>
                  <a:pt x="4013" y="1965"/>
                </a:lnTo>
                <a:lnTo>
                  <a:pt x="4013" y="1964"/>
                </a:lnTo>
                <a:moveTo>
                  <a:pt x="1586" y="1962"/>
                </a:moveTo>
                <a:lnTo>
                  <a:pt x="1586" y="1961"/>
                </a:lnTo>
                <a:lnTo>
                  <a:pt x="1588" y="1962"/>
                </a:lnTo>
                <a:lnTo>
                  <a:pt x="1588" y="1964"/>
                </a:lnTo>
                <a:lnTo>
                  <a:pt x="1586" y="1964"/>
                </a:lnTo>
                <a:lnTo>
                  <a:pt x="1586" y="1962"/>
                </a:lnTo>
                <a:moveTo>
                  <a:pt x="1591" y="1964"/>
                </a:moveTo>
                <a:lnTo>
                  <a:pt x="1589" y="1964"/>
                </a:lnTo>
                <a:lnTo>
                  <a:pt x="1589" y="1962"/>
                </a:lnTo>
                <a:lnTo>
                  <a:pt x="1591" y="1962"/>
                </a:lnTo>
                <a:lnTo>
                  <a:pt x="1591" y="1964"/>
                </a:lnTo>
                <a:moveTo>
                  <a:pt x="1585" y="1961"/>
                </a:moveTo>
                <a:lnTo>
                  <a:pt x="1586" y="1962"/>
                </a:lnTo>
                <a:lnTo>
                  <a:pt x="1585" y="1962"/>
                </a:lnTo>
                <a:lnTo>
                  <a:pt x="1585" y="1961"/>
                </a:lnTo>
                <a:moveTo>
                  <a:pt x="4017" y="1961"/>
                </a:moveTo>
                <a:lnTo>
                  <a:pt x="4018" y="1961"/>
                </a:lnTo>
                <a:lnTo>
                  <a:pt x="4018" y="1962"/>
                </a:lnTo>
                <a:lnTo>
                  <a:pt x="4017" y="1962"/>
                </a:lnTo>
                <a:lnTo>
                  <a:pt x="4017" y="1961"/>
                </a:lnTo>
                <a:moveTo>
                  <a:pt x="1595" y="1959"/>
                </a:moveTo>
                <a:lnTo>
                  <a:pt x="1595" y="1961"/>
                </a:lnTo>
                <a:lnTo>
                  <a:pt x="1594" y="1961"/>
                </a:lnTo>
                <a:lnTo>
                  <a:pt x="1594" y="1959"/>
                </a:lnTo>
                <a:lnTo>
                  <a:pt x="1595" y="1959"/>
                </a:lnTo>
                <a:moveTo>
                  <a:pt x="1596" y="1959"/>
                </a:moveTo>
                <a:lnTo>
                  <a:pt x="1598" y="1961"/>
                </a:lnTo>
                <a:lnTo>
                  <a:pt x="1596" y="1961"/>
                </a:lnTo>
                <a:lnTo>
                  <a:pt x="1596" y="1959"/>
                </a:lnTo>
                <a:moveTo>
                  <a:pt x="1591" y="1958"/>
                </a:moveTo>
                <a:lnTo>
                  <a:pt x="1592" y="1958"/>
                </a:lnTo>
                <a:lnTo>
                  <a:pt x="1592" y="1959"/>
                </a:lnTo>
                <a:lnTo>
                  <a:pt x="1591" y="1959"/>
                </a:lnTo>
                <a:lnTo>
                  <a:pt x="1591" y="1958"/>
                </a:lnTo>
                <a:moveTo>
                  <a:pt x="1582" y="1955"/>
                </a:moveTo>
                <a:lnTo>
                  <a:pt x="1583" y="1955"/>
                </a:lnTo>
                <a:lnTo>
                  <a:pt x="1583" y="1956"/>
                </a:lnTo>
                <a:lnTo>
                  <a:pt x="1582" y="1955"/>
                </a:lnTo>
                <a:moveTo>
                  <a:pt x="3049" y="1948"/>
                </a:moveTo>
                <a:lnTo>
                  <a:pt x="3051" y="1946"/>
                </a:lnTo>
                <a:lnTo>
                  <a:pt x="3051" y="1948"/>
                </a:lnTo>
                <a:lnTo>
                  <a:pt x="3049" y="1948"/>
                </a:lnTo>
                <a:moveTo>
                  <a:pt x="1574" y="1943"/>
                </a:moveTo>
                <a:lnTo>
                  <a:pt x="1576" y="1945"/>
                </a:lnTo>
                <a:lnTo>
                  <a:pt x="1574" y="1945"/>
                </a:lnTo>
                <a:lnTo>
                  <a:pt x="1574" y="1943"/>
                </a:lnTo>
                <a:moveTo>
                  <a:pt x="1573" y="1942"/>
                </a:moveTo>
                <a:lnTo>
                  <a:pt x="1574" y="1943"/>
                </a:lnTo>
                <a:lnTo>
                  <a:pt x="1573" y="1943"/>
                </a:lnTo>
                <a:lnTo>
                  <a:pt x="1573" y="1942"/>
                </a:lnTo>
                <a:moveTo>
                  <a:pt x="1576" y="1943"/>
                </a:moveTo>
                <a:lnTo>
                  <a:pt x="1574" y="1943"/>
                </a:lnTo>
                <a:lnTo>
                  <a:pt x="1574" y="1942"/>
                </a:lnTo>
                <a:lnTo>
                  <a:pt x="1576" y="1943"/>
                </a:lnTo>
                <a:moveTo>
                  <a:pt x="3051" y="1942"/>
                </a:moveTo>
                <a:lnTo>
                  <a:pt x="3049" y="1943"/>
                </a:lnTo>
                <a:lnTo>
                  <a:pt x="3049" y="1942"/>
                </a:lnTo>
                <a:lnTo>
                  <a:pt x="3051" y="1942"/>
                </a:lnTo>
                <a:moveTo>
                  <a:pt x="3057" y="1939"/>
                </a:moveTo>
                <a:lnTo>
                  <a:pt x="3057" y="1937"/>
                </a:lnTo>
                <a:lnTo>
                  <a:pt x="3058" y="1936"/>
                </a:lnTo>
                <a:lnTo>
                  <a:pt x="3060" y="1936"/>
                </a:lnTo>
                <a:lnTo>
                  <a:pt x="3060" y="1937"/>
                </a:lnTo>
                <a:lnTo>
                  <a:pt x="3058" y="1937"/>
                </a:lnTo>
                <a:lnTo>
                  <a:pt x="3058" y="1939"/>
                </a:lnTo>
                <a:lnTo>
                  <a:pt x="3057" y="1939"/>
                </a:lnTo>
                <a:moveTo>
                  <a:pt x="1577" y="1934"/>
                </a:moveTo>
                <a:lnTo>
                  <a:pt x="1577" y="1936"/>
                </a:lnTo>
                <a:lnTo>
                  <a:pt x="1576" y="1934"/>
                </a:lnTo>
                <a:lnTo>
                  <a:pt x="1577" y="1934"/>
                </a:lnTo>
                <a:moveTo>
                  <a:pt x="3057" y="1933"/>
                </a:moveTo>
                <a:lnTo>
                  <a:pt x="3057" y="1933"/>
                </a:lnTo>
                <a:lnTo>
                  <a:pt x="3055" y="1933"/>
                </a:lnTo>
                <a:lnTo>
                  <a:pt x="3055" y="1933"/>
                </a:lnTo>
                <a:lnTo>
                  <a:pt x="3057" y="1933"/>
                </a:lnTo>
                <a:moveTo>
                  <a:pt x="1563" y="1912"/>
                </a:moveTo>
                <a:lnTo>
                  <a:pt x="1561" y="1912"/>
                </a:lnTo>
                <a:lnTo>
                  <a:pt x="1561" y="1911"/>
                </a:lnTo>
                <a:lnTo>
                  <a:pt x="1563" y="1911"/>
                </a:lnTo>
                <a:lnTo>
                  <a:pt x="1563" y="1912"/>
                </a:lnTo>
                <a:moveTo>
                  <a:pt x="1566" y="1911"/>
                </a:moveTo>
                <a:lnTo>
                  <a:pt x="1566" y="1912"/>
                </a:lnTo>
                <a:lnTo>
                  <a:pt x="1564" y="1912"/>
                </a:lnTo>
                <a:lnTo>
                  <a:pt x="1564" y="1911"/>
                </a:lnTo>
                <a:lnTo>
                  <a:pt x="1566" y="1911"/>
                </a:lnTo>
                <a:moveTo>
                  <a:pt x="1548" y="1909"/>
                </a:moveTo>
                <a:lnTo>
                  <a:pt x="1548" y="1908"/>
                </a:lnTo>
                <a:lnTo>
                  <a:pt x="1549" y="1908"/>
                </a:lnTo>
                <a:lnTo>
                  <a:pt x="1549" y="1909"/>
                </a:lnTo>
                <a:lnTo>
                  <a:pt x="1548" y="1909"/>
                </a:lnTo>
                <a:moveTo>
                  <a:pt x="2743" y="1909"/>
                </a:moveTo>
                <a:lnTo>
                  <a:pt x="2742" y="1909"/>
                </a:lnTo>
                <a:lnTo>
                  <a:pt x="2742" y="1908"/>
                </a:lnTo>
                <a:lnTo>
                  <a:pt x="2743" y="1908"/>
                </a:lnTo>
                <a:lnTo>
                  <a:pt x="2745" y="1908"/>
                </a:lnTo>
                <a:lnTo>
                  <a:pt x="2745" y="1909"/>
                </a:lnTo>
                <a:lnTo>
                  <a:pt x="2743" y="1909"/>
                </a:lnTo>
                <a:moveTo>
                  <a:pt x="1548" y="1905"/>
                </a:moveTo>
                <a:lnTo>
                  <a:pt x="1548" y="1906"/>
                </a:lnTo>
                <a:lnTo>
                  <a:pt x="1548" y="1908"/>
                </a:lnTo>
                <a:lnTo>
                  <a:pt x="1548" y="1908"/>
                </a:lnTo>
                <a:lnTo>
                  <a:pt x="1547" y="1906"/>
                </a:lnTo>
                <a:lnTo>
                  <a:pt x="1548" y="1906"/>
                </a:lnTo>
                <a:lnTo>
                  <a:pt x="1548" y="1905"/>
                </a:lnTo>
                <a:moveTo>
                  <a:pt x="1549" y="1905"/>
                </a:moveTo>
                <a:lnTo>
                  <a:pt x="1551" y="1905"/>
                </a:lnTo>
                <a:lnTo>
                  <a:pt x="1551" y="1906"/>
                </a:lnTo>
                <a:lnTo>
                  <a:pt x="1549" y="1906"/>
                </a:lnTo>
                <a:lnTo>
                  <a:pt x="1548" y="1906"/>
                </a:lnTo>
                <a:lnTo>
                  <a:pt x="1548" y="1905"/>
                </a:lnTo>
                <a:lnTo>
                  <a:pt x="1549" y="1905"/>
                </a:lnTo>
                <a:moveTo>
                  <a:pt x="2748" y="1903"/>
                </a:moveTo>
                <a:lnTo>
                  <a:pt x="2748" y="1905"/>
                </a:lnTo>
                <a:lnTo>
                  <a:pt x="2746" y="1905"/>
                </a:lnTo>
                <a:lnTo>
                  <a:pt x="2746" y="1903"/>
                </a:lnTo>
                <a:lnTo>
                  <a:pt x="2748" y="1903"/>
                </a:lnTo>
                <a:moveTo>
                  <a:pt x="2893" y="1902"/>
                </a:moveTo>
                <a:lnTo>
                  <a:pt x="2892" y="1902"/>
                </a:lnTo>
                <a:lnTo>
                  <a:pt x="2892" y="1900"/>
                </a:lnTo>
                <a:lnTo>
                  <a:pt x="2893" y="1900"/>
                </a:lnTo>
                <a:lnTo>
                  <a:pt x="2895" y="1900"/>
                </a:lnTo>
                <a:lnTo>
                  <a:pt x="2893" y="1902"/>
                </a:lnTo>
                <a:moveTo>
                  <a:pt x="1560" y="1898"/>
                </a:moveTo>
                <a:lnTo>
                  <a:pt x="1558" y="1896"/>
                </a:lnTo>
                <a:lnTo>
                  <a:pt x="1560" y="1896"/>
                </a:lnTo>
                <a:lnTo>
                  <a:pt x="1560" y="1898"/>
                </a:lnTo>
                <a:moveTo>
                  <a:pt x="1547" y="1895"/>
                </a:moveTo>
                <a:lnTo>
                  <a:pt x="1547" y="1896"/>
                </a:lnTo>
                <a:lnTo>
                  <a:pt x="1545" y="1896"/>
                </a:lnTo>
                <a:lnTo>
                  <a:pt x="1545" y="1895"/>
                </a:lnTo>
                <a:lnTo>
                  <a:pt x="1547" y="1895"/>
                </a:lnTo>
                <a:moveTo>
                  <a:pt x="1555" y="1895"/>
                </a:moveTo>
                <a:lnTo>
                  <a:pt x="1554" y="1895"/>
                </a:lnTo>
                <a:lnTo>
                  <a:pt x="1554" y="1893"/>
                </a:lnTo>
                <a:lnTo>
                  <a:pt x="1555" y="1893"/>
                </a:lnTo>
                <a:lnTo>
                  <a:pt x="1555" y="1895"/>
                </a:lnTo>
                <a:moveTo>
                  <a:pt x="1552" y="1889"/>
                </a:moveTo>
                <a:lnTo>
                  <a:pt x="1554" y="1889"/>
                </a:lnTo>
                <a:lnTo>
                  <a:pt x="1554" y="1890"/>
                </a:lnTo>
                <a:lnTo>
                  <a:pt x="1554" y="1892"/>
                </a:lnTo>
                <a:lnTo>
                  <a:pt x="1552" y="1892"/>
                </a:lnTo>
                <a:lnTo>
                  <a:pt x="1551" y="1890"/>
                </a:lnTo>
                <a:lnTo>
                  <a:pt x="1552" y="1890"/>
                </a:lnTo>
                <a:lnTo>
                  <a:pt x="1551" y="1889"/>
                </a:lnTo>
                <a:lnTo>
                  <a:pt x="1552" y="1889"/>
                </a:lnTo>
                <a:moveTo>
                  <a:pt x="1551" y="1889"/>
                </a:moveTo>
                <a:lnTo>
                  <a:pt x="1549" y="1889"/>
                </a:lnTo>
                <a:lnTo>
                  <a:pt x="1551" y="1887"/>
                </a:lnTo>
                <a:lnTo>
                  <a:pt x="1551" y="1889"/>
                </a:lnTo>
                <a:moveTo>
                  <a:pt x="4138" y="1886"/>
                </a:moveTo>
                <a:lnTo>
                  <a:pt x="4136" y="1887"/>
                </a:lnTo>
                <a:lnTo>
                  <a:pt x="4136" y="1886"/>
                </a:lnTo>
                <a:lnTo>
                  <a:pt x="4138" y="1886"/>
                </a:lnTo>
                <a:moveTo>
                  <a:pt x="1548" y="1884"/>
                </a:moveTo>
                <a:lnTo>
                  <a:pt x="1549" y="1886"/>
                </a:lnTo>
                <a:lnTo>
                  <a:pt x="1548" y="1886"/>
                </a:lnTo>
                <a:lnTo>
                  <a:pt x="1548" y="1884"/>
                </a:lnTo>
                <a:moveTo>
                  <a:pt x="1535" y="1878"/>
                </a:moveTo>
                <a:lnTo>
                  <a:pt x="1536" y="1878"/>
                </a:lnTo>
                <a:lnTo>
                  <a:pt x="1536" y="1880"/>
                </a:lnTo>
                <a:lnTo>
                  <a:pt x="1535" y="1880"/>
                </a:lnTo>
                <a:lnTo>
                  <a:pt x="1533" y="1878"/>
                </a:lnTo>
                <a:lnTo>
                  <a:pt x="1535" y="1878"/>
                </a:lnTo>
                <a:moveTo>
                  <a:pt x="1548" y="1878"/>
                </a:moveTo>
                <a:lnTo>
                  <a:pt x="1547" y="1880"/>
                </a:lnTo>
                <a:lnTo>
                  <a:pt x="1547" y="1878"/>
                </a:lnTo>
                <a:lnTo>
                  <a:pt x="1548" y="1878"/>
                </a:lnTo>
                <a:moveTo>
                  <a:pt x="1549" y="1878"/>
                </a:moveTo>
                <a:lnTo>
                  <a:pt x="1548" y="1878"/>
                </a:lnTo>
                <a:lnTo>
                  <a:pt x="1548" y="1877"/>
                </a:lnTo>
                <a:lnTo>
                  <a:pt x="1549" y="1877"/>
                </a:lnTo>
                <a:lnTo>
                  <a:pt x="1549" y="1878"/>
                </a:lnTo>
                <a:moveTo>
                  <a:pt x="1536" y="1875"/>
                </a:moveTo>
                <a:lnTo>
                  <a:pt x="1538" y="1877"/>
                </a:lnTo>
                <a:lnTo>
                  <a:pt x="1536" y="1877"/>
                </a:lnTo>
                <a:lnTo>
                  <a:pt x="1536" y="1875"/>
                </a:lnTo>
                <a:moveTo>
                  <a:pt x="1535" y="1874"/>
                </a:moveTo>
                <a:lnTo>
                  <a:pt x="1536" y="1875"/>
                </a:lnTo>
                <a:lnTo>
                  <a:pt x="1535" y="1875"/>
                </a:lnTo>
                <a:lnTo>
                  <a:pt x="1535" y="1874"/>
                </a:lnTo>
                <a:moveTo>
                  <a:pt x="1548" y="1875"/>
                </a:moveTo>
                <a:lnTo>
                  <a:pt x="1547" y="1875"/>
                </a:lnTo>
                <a:lnTo>
                  <a:pt x="1547" y="1874"/>
                </a:lnTo>
                <a:lnTo>
                  <a:pt x="1548" y="1874"/>
                </a:lnTo>
                <a:lnTo>
                  <a:pt x="1548" y="1875"/>
                </a:lnTo>
                <a:moveTo>
                  <a:pt x="1541" y="1873"/>
                </a:moveTo>
                <a:lnTo>
                  <a:pt x="1541" y="1874"/>
                </a:lnTo>
                <a:lnTo>
                  <a:pt x="1539" y="1874"/>
                </a:lnTo>
                <a:lnTo>
                  <a:pt x="1538" y="1874"/>
                </a:lnTo>
                <a:lnTo>
                  <a:pt x="1538" y="1873"/>
                </a:lnTo>
                <a:lnTo>
                  <a:pt x="1539" y="1873"/>
                </a:lnTo>
                <a:lnTo>
                  <a:pt x="1541" y="1873"/>
                </a:lnTo>
                <a:moveTo>
                  <a:pt x="1547" y="1873"/>
                </a:moveTo>
                <a:lnTo>
                  <a:pt x="1545" y="1874"/>
                </a:lnTo>
                <a:lnTo>
                  <a:pt x="1545" y="1873"/>
                </a:lnTo>
                <a:lnTo>
                  <a:pt x="1547" y="1873"/>
                </a:lnTo>
                <a:moveTo>
                  <a:pt x="1552" y="1874"/>
                </a:moveTo>
                <a:lnTo>
                  <a:pt x="1551" y="1874"/>
                </a:lnTo>
                <a:lnTo>
                  <a:pt x="1551" y="1873"/>
                </a:lnTo>
                <a:lnTo>
                  <a:pt x="1552" y="1873"/>
                </a:lnTo>
                <a:lnTo>
                  <a:pt x="1552" y="1874"/>
                </a:lnTo>
                <a:moveTo>
                  <a:pt x="1549" y="1871"/>
                </a:moveTo>
                <a:lnTo>
                  <a:pt x="1551" y="1873"/>
                </a:lnTo>
                <a:lnTo>
                  <a:pt x="1549" y="1873"/>
                </a:lnTo>
                <a:lnTo>
                  <a:pt x="1549" y="1871"/>
                </a:lnTo>
                <a:moveTo>
                  <a:pt x="430" y="1870"/>
                </a:moveTo>
                <a:lnTo>
                  <a:pt x="432" y="1870"/>
                </a:lnTo>
                <a:lnTo>
                  <a:pt x="432" y="1871"/>
                </a:lnTo>
                <a:lnTo>
                  <a:pt x="430" y="1870"/>
                </a:lnTo>
                <a:moveTo>
                  <a:pt x="1538" y="1871"/>
                </a:moveTo>
                <a:lnTo>
                  <a:pt x="1538" y="1870"/>
                </a:lnTo>
                <a:lnTo>
                  <a:pt x="1539" y="1871"/>
                </a:lnTo>
                <a:lnTo>
                  <a:pt x="1538" y="1871"/>
                </a:lnTo>
                <a:moveTo>
                  <a:pt x="1536" y="1868"/>
                </a:moveTo>
                <a:lnTo>
                  <a:pt x="1538" y="1868"/>
                </a:lnTo>
                <a:lnTo>
                  <a:pt x="1538" y="1870"/>
                </a:lnTo>
                <a:lnTo>
                  <a:pt x="1536" y="1868"/>
                </a:lnTo>
                <a:moveTo>
                  <a:pt x="1544" y="1870"/>
                </a:moveTo>
                <a:lnTo>
                  <a:pt x="1542" y="1870"/>
                </a:lnTo>
                <a:lnTo>
                  <a:pt x="1541" y="1868"/>
                </a:lnTo>
                <a:lnTo>
                  <a:pt x="1542" y="1868"/>
                </a:lnTo>
                <a:lnTo>
                  <a:pt x="1544" y="1868"/>
                </a:lnTo>
                <a:lnTo>
                  <a:pt x="1544" y="1870"/>
                </a:lnTo>
                <a:moveTo>
                  <a:pt x="1545" y="1868"/>
                </a:moveTo>
                <a:lnTo>
                  <a:pt x="1544" y="1868"/>
                </a:lnTo>
                <a:lnTo>
                  <a:pt x="1544" y="1867"/>
                </a:lnTo>
                <a:lnTo>
                  <a:pt x="1545" y="1868"/>
                </a:lnTo>
                <a:moveTo>
                  <a:pt x="1542" y="1865"/>
                </a:moveTo>
                <a:lnTo>
                  <a:pt x="1544" y="1867"/>
                </a:lnTo>
                <a:lnTo>
                  <a:pt x="1542" y="1867"/>
                </a:lnTo>
                <a:lnTo>
                  <a:pt x="1542" y="1865"/>
                </a:lnTo>
                <a:moveTo>
                  <a:pt x="1548" y="1865"/>
                </a:moveTo>
                <a:lnTo>
                  <a:pt x="1548" y="1867"/>
                </a:lnTo>
                <a:lnTo>
                  <a:pt x="1548" y="1867"/>
                </a:lnTo>
                <a:lnTo>
                  <a:pt x="1547" y="1865"/>
                </a:lnTo>
                <a:lnTo>
                  <a:pt x="1548" y="1865"/>
                </a:lnTo>
                <a:moveTo>
                  <a:pt x="422" y="1864"/>
                </a:moveTo>
                <a:lnTo>
                  <a:pt x="422" y="1865"/>
                </a:lnTo>
                <a:lnTo>
                  <a:pt x="420" y="1865"/>
                </a:lnTo>
                <a:lnTo>
                  <a:pt x="419" y="1864"/>
                </a:lnTo>
                <a:lnTo>
                  <a:pt x="420" y="1864"/>
                </a:lnTo>
                <a:lnTo>
                  <a:pt x="422" y="1864"/>
                </a:lnTo>
                <a:moveTo>
                  <a:pt x="1539" y="1862"/>
                </a:moveTo>
                <a:lnTo>
                  <a:pt x="1541" y="1864"/>
                </a:lnTo>
                <a:lnTo>
                  <a:pt x="1541" y="1865"/>
                </a:lnTo>
                <a:lnTo>
                  <a:pt x="1539" y="1865"/>
                </a:lnTo>
                <a:lnTo>
                  <a:pt x="1538" y="1865"/>
                </a:lnTo>
                <a:lnTo>
                  <a:pt x="1536" y="1865"/>
                </a:lnTo>
                <a:lnTo>
                  <a:pt x="1536" y="1864"/>
                </a:lnTo>
                <a:lnTo>
                  <a:pt x="1538" y="1864"/>
                </a:lnTo>
                <a:lnTo>
                  <a:pt x="1539" y="1864"/>
                </a:lnTo>
                <a:lnTo>
                  <a:pt x="1539" y="1862"/>
                </a:lnTo>
                <a:moveTo>
                  <a:pt x="417" y="1862"/>
                </a:moveTo>
                <a:lnTo>
                  <a:pt x="419" y="1862"/>
                </a:lnTo>
                <a:lnTo>
                  <a:pt x="419" y="1864"/>
                </a:lnTo>
                <a:lnTo>
                  <a:pt x="417" y="1864"/>
                </a:lnTo>
                <a:lnTo>
                  <a:pt x="416" y="1864"/>
                </a:lnTo>
                <a:lnTo>
                  <a:pt x="416" y="1862"/>
                </a:lnTo>
                <a:lnTo>
                  <a:pt x="417" y="1862"/>
                </a:lnTo>
                <a:moveTo>
                  <a:pt x="420" y="1862"/>
                </a:moveTo>
                <a:lnTo>
                  <a:pt x="420" y="1864"/>
                </a:lnTo>
                <a:lnTo>
                  <a:pt x="419" y="1862"/>
                </a:lnTo>
                <a:lnTo>
                  <a:pt x="420" y="1862"/>
                </a:lnTo>
                <a:moveTo>
                  <a:pt x="1527" y="1861"/>
                </a:moveTo>
                <a:lnTo>
                  <a:pt x="1529" y="1861"/>
                </a:lnTo>
                <a:lnTo>
                  <a:pt x="1529" y="1862"/>
                </a:lnTo>
                <a:lnTo>
                  <a:pt x="1527" y="1862"/>
                </a:lnTo>
                <a:lnTo>
                  <a:pt x="1526" y="1862"/>
                </a:lnTo>
                <a:lnTo>
                  <a:pt x="1526" y="1861"/>
                </a:lnTo>
                <a:lnTo>
                  <a:pt x="1527" y="1861"/>
                </a:lnTo>
                <a:moveTo>
                  <a:pt x="3960" y="1858"/>
                </a:moveTo>
                <a:lnTo>
                  <a:pt x="3961" y="1856"/>
                </a:lnTo>
                <a:lnTo>
                  <a:pt x="3961" y="1858"/>
                </a:lnTo>
                <a:lnTo>
                  <a:pt x="3960" y="1858"/>
                </a:lnTo>
                <a:moveTo>
                  <a:pt x="3957" y="1859"/>
                </a:moveTo>
                <a:lnTo>
                  <a:pt x="3958" y="1859"/>
                </a:lnTo>
                <a:lnTo>
                  <a:pt x="3958" y="1861"/>
                </a:lnTo>
                <a:lnTo>
                  <a:pt x="3957" y="1861"/>
                </a:lnTo>
                <a:lnTo>
                  <a:pt x="3955" y="1861"/>
                </a:lnTo>
                <a:lnTo>
                  <a:pt x="3955" y="1859"/>
                </a:lnTo>
                <a:lnTo>
                  <a:pt x="3957" y="1859"/>
                </a:lnTo>
                <a:moveTo>
                  <a:pt x="3958" y="1858"/>
                </a:moveTo>
                <a:lnTo>
                  <a:pt x="3960" y="1858"/>
                </a:lnTo>
                <a:lnTo>
                  <a:pt x="3960" y="1859"/>
                </a:lnTo>
                <a:lnTo>
                  <a:pt x="3958" y="1859"/>
                </a:lnTo>
                <a:lnTo>
                  <a:pt x="3958" y="1858"/>
                </a:lnTo>
                <a:moveTo>
                  <a:pt x="3964" y="1855"/>
                </a:moveTo>
                <a:lnTo>
                  <a:pt x="3965" y="1853"/>
                </a:lnTo>
                <a:lnTo>
                  <a:pt x="3965" y="1855"/>
                </a:lnTo>
                <a:lnTo>
                  <a:pt x="3964" y="1855"/>
                </a:lnTo>
                <a:moveTo>
                  <a:pt x="3963" y="1856"/>
                </a:moveTo>
                <a:lnTo>
                  <a:pt x="3964" y="1855"/>
                </a:lnTo>
                <a:lnTo>
                  <a:pt x="3964" y="1856"/>
                </a:lnTo>
                <a:lnTo>
                  <a:pt x="3963" y="1856"/>
                </a:lnTo>
                <a:moveTo>
                  <a:pt x="3967" y="1856"/>
                </a:moveTo>
                <a:lnTo>
                  <a:pt x="3968" y="1855"/>
                </a:lnTo>
                <a:lnTo>
                  <a:pt x="3968" y="1856"/>
                </a:lnTo>
                <a:lnTo>
                  <a:pt x="3967" y="1856"/>
                </a:lnTo>
                <a:moveTo>
                  <a:pt x="3970" y="1853"/>
                </a:moveTo>
                <a:lnTo>
                  <a:pt x="3970" y="1852"/>
                </a:lnTo>
                <a:lnTo>
                  <a:pt x="3971" y="1852"/>
                </a:lnTo>
                <a:lnTo>
                  <a:pt x="3971" y="1853"/>
                </a:lnTo>
                <a:lnTo>
                  <a:pt x="3971" y="1855"/>
                </a:lnTo>
                <a:lnTo>
                  <a:pt x="3970" y="1855"/>
                </a:lnTo>
                <a:lnTo>
                  <a:pt x="3968" y="1853"/>
                </a:lnTo>
                <a:lnTo>
                  <a:pt x="3970" y="1853"/>
                </a:lnTo>
                <a:moveTo>
                  <a:pt x="1541" y="1849"/>
                </a:moveTo>
                <a:lnTo>
                  <a:pt x="1539" y="1849"/>
                </a:lnTo>
                <a:lnTo>
                  <a:pt x="1539" y="1848"/>
                </a:lnTo>
                <a:lnTo>
                  <a:pt x="1541" y="1849"/>
                </a:lnTo>
                <a:moveTo>
                  <a:pt x="3980" y="1848"/>
                </a:moveTo>
                <a:lnTo>
                  <a:pt x="3982" y="1846"/>
                </a:lnTo>
                <a:lnTo>
                  <a:pt x="3983" y="1846"/>
                </a:lnTo>
                <a:lnTo>
                  <a:pt x="3982" y="1848"/>
                </a:lnTo>
                <a:lnTo>
                  <a:pt x="3980" y="1848"/>
                </a:lnTo>
                <a:moveTo>
                  <a:pt x="3979" y="1849"/>
                </a:moveTo>
                <a:lnTo>
                  <a:pt x="3980" y="1848"/>
                </a:lnTo>
                <a:lnTo>
                  <a:pt x="3980" y="1849"/>
                </a:lnTo>
                <a:lnTo>
                  <a:pt x="3979" y="1849"/>
                </a:lnTo>
                <a:moveTo>
                  <a:pt x="1532" y="1845"/>
                </a:moveTo>
                <a:lnTo>
                  <a:pt x="1530" y="1845"/>
                </a:lnTo>
                <a:lnTo>
                  <a:pt x="1530" y="1843"/>
                </a:lnTo>
                <a:lnTo>
                  <a:pt x="1532" y="1843"/>
                </a:lnTo>
                <a:lnTo>
                  <a:pt x="1533" y="1845"/>
                </a:lnTo>
                <a:lnTo>
                  <a:pt x="1532" y="1845"/>
                </a:lnTo>
                <a:moveTo>
                  <a:pt x="1522" y="1834"/>
                </a:moveTo>
                <a:lnTo>
                  <a:pt x="1522" y="1836"/>
                </a:lnTo>
                <a:lnTo>
                  <a:pt x="1520" y="1836"/>
                </a:lnTo>
                <a:lnTo>
                  <a:pt x="1520" y="1834"/>
                </a:lnTo>
                <a:lnTo>
                  <a:pt x="1522" y="1834"/>
                </a:lnTo>
                <a:moveTo>
                  <a:pt x="4299" y="1827"/>
                </a:moveTo>
                <a:lnTo>
                  <a:pt x="4298" y="1827"/>
                </a:lnTo>
                <a:lnTo>
                  <a:pt x="4299" y="1825"/>
                </a:lnTo>
                <a:lnTo>
                  <a:pt x="4299" y="1827"/>
                </a:lnTo>
                <a:moveTo>
                  <a:pt x="4299" y="1821"/>
                </a:moveTo>
                <a:lnTo>
                  <a:pt x="4298" y="1822"/>
                </a:lnTo>
                <a:lnTo>
                  <a:pt x="4298" y="1821"/>
                </a:lnTo>
                <a:lnTo>
                  <a:pt x="4299" y="1821"/>
                </a:lnTo>
                <a:moveTo>
                  <a:pt x="4301" y="1820"/>
                </a:moveTo>
                <a:lnTo>
                  <a:pt x="4302" y="1820"/>
                </a:lnTo>
                <a:lnTo>
                  <a:pt x="4301" y="1821"/>
                </a:lnTo>
                <a:lnTo>
                  <a:pt x="4301" y="1820"/>
                </a:lnTo>
                <a:moveTo>
                  <a:pt x="3977" y="1818"/>
                </a:moveTo>
                <a:lnTo>
                  <a:pt x="3976" y="1820"/>
                </a:lnTo>
                <a:lnTo>
                  <a:pt x="3976" y="1818"/>
                </a:lnTo>
                <a:lnTo>
                  <a:pt x="3977" y="1818"/>
                </a:lnTo>
                <a:moveTo>
                  <a:pt x="1645" y="1815"/>
                </a:moveTo>
                <a:lnTo>
                  <a:pt x="1644" y="1817"/>
                </a:lnTo>
                <a:lnTo>
                  <a:pt x="1644" y="1815"/>
                </a:lnTo>
                <a:lnTo>
                  <a:pt x="1644" y="1814"/>
                </a:lnTo>
                <a:lnTo>
                  <a:pt x="1645" y="1814"/>
                </a:lnTo>
                <a:lnTo>
                  <a:pt x="1645" y="1815"/>
                </a:lnTo>
                <a:moveTo>
                  <a:pt x="3977" y="1815"/>
                </a:moveTo>
                <a:lnTo>
                  <a:pt x="3979" y="1815"/>
                </a:lnTo>
                <a:lnTo>
                  <a:pt x="3977" y="1817"/>
                </a:lnTo>
                <a:lnTo>
                  <a:pt x="3976" y="1817"/>
                </a:lnTo>
                <a:lnTo>
                  <a:pt x="3977" y="1815"/>
                </a:lnTo>
                <a:moveTo>
                  <a:pt x="4020" y="1814"/>
                </a:moveTo>
                <a:lnTo>
                  <a:pt x="4021" y="1812"/>
                </a:lnTo>
                <a:lnTo>
                  <a:pt x="4021" y="1814"/>
                </a:lnTo>
                <a:lnTo>
                  <a:pt x="4021" y="1815"/>
                </a:lnTo>
                <a:lnTo>
                  <a:pt x="4020" y="1815"/>
                </a:lnTo>
                <a:lnTo>
                  <a:pt x="4018" y="1815"/>
                </a:lnTo>
                <a:lnTo>
                  <a:pt x="4017" y="1815"/>
                </a:lnTo>
                <a:lnTo>
                  <a:pt x="4017" y="1817"/>
                </a:lnTo>
                <a:lnTo>
                  <a:pt x="4015" y="1817"/>
                </a:lnTo>
                <a:lnTo>
                  <a:pt x="4015" y="1815"/>
                </a:lnTo>
                <a:lnTo>
                  <a:pt x="4015" y="1814"/>
                </a:lnTo>
                <a:lnTo>
                  <a:pt x="4017" y="1814"/>
                </a:lnTo>
                <a:lnTo>
                  <a:pt x="4018" y="1814"/>
                </a:lnTo>
                <a:lnTo>
                  <a:pt x="4020" y="1814"/>
                </a:lnTo>
                <a:moveTo>
                  <a:pt x="3980" y="1814"/>
                </a:moveTo>
                <a:lnTo>
                  <a:pt x="3982" y="1814"/>
                </a:lnTo>
                <a:lnTo>
                  <a:pt x="3982" y="1815"/>
                </a:lnTo>
                <a:lnTo>
                  <a:pt x="3980" y="1815"/>
                </a:lnTo>
                <a:lnTo>
                  <a:pt x="3980" y="1814"/>
                </a:lnTo>
                <a:moveTo>
                  <a:pt x="2233" y="1814"/>
                </a:moveTo>
                <a:lnTo>
                  <a:pt x="2232" y="1814"/>
                </a:lnTo>
                <a:lnTo>
                  <a:pt x="2232" y="1812"/>
                </a:lnTo>
                <a:lnTo>
                  <a:pt x="2233" y="1812"/>
                </a:lnTo>
                <a:lnTo>
                  <a:pt x="2233" y="1814"/>
                </a:lnTo>
                <a:moveTo>
                  <a:pt x="1644" y="1812"/>
                </a:moveTo>
                <a:lnTo>
                  <a:pt x="1644" y="1811"/>
                </a:lnTo>
                <a:lnTo>
                  <a:pt x="1645" y="1812"/>
                </a:lnTo>
                <a:lnTo>
                  <a:pt x="1644" y="1812"/>
                </a:lnTo>
                <a:moveTo>
                  <a:pt x="1644" y="1809"/>
                </a:moveTo>
                <a:lnTo>
                  <a:pt x="1644" y="1811"/>
                </a:lnTo>
                <a:lnTo>
                  <a:pt x="1642" y="1811"/>
                </a:lnTo>
                <a:lnTo>
                  <a:pt x="1642" y="1809"/>
                </a:lnTo>
                <a:lnTo>
                  <a:pt x="1644" y="1809"/>
                </a:lnTo>
                <a:moveTo>
                  <a:pt x="3983" y="1803"/>
                </a:moveTo>
                <a:lnTo>
                  <a:pt x="3982" y="1803"/>
                </a:lnTo>
                <a:lnTo>
                  <a:pt x="3982" y="1802"/>
                </a:lnTo>
                <a:lnTo>
                  <a:pt x="3983" y="1802"/>
                </a:lnTo>
                <a:lnTo>
                  <a:pt x="3983" y="1803"/>
                </a:lnTo>
                <a:moveTo>
                  <a:pt x="3982" y="1805"/>
                </a:moveTo>
                <a:lnTo>
                  <a:pt x="3980" y="1805"/>
                </a:lnTo>
                <a:lnTo>
                  <a:pt x="3980" y="1806"/>
                </a:lnTo>
                <a:lnTo>
                  <a:pt x="3979" y="1806"/>
                </a:lnTo>
                <a:lnTo>
                  <a:pt x="3979" y="1808"/>
                </a:lnTo>
                <a:lnTo>
                  <a:pt x="3977" y="1808"/>
                </a:lnTo>
                <a:lnTo>
                  <a:pt x="3977" y="1809"/>
                </a:lnTo>
                <a:lnTo>
                  <a:pt x="3976" y="1809"/>
                </a:lnTo>
                <a:lnTo>
                  <a:pt x="3974" y="1809"/>
                </a:lnTo>
                <a:lnTo>
                  <a:pt x="3974" y="1808"/>
                </a:lnTo>
                <a:lnTo>
                  <a:pt x="3976" y="1808"/>
                </a:lnTo>
                <a:lnTo>
                  <a:pt x="3976" y="1806"/>
                </a:lnTo>
                <a:lnTo>
                  <a:pt x="3977" y="1806"/>
                </a:lnTo>
                <a:lnTo>
                  <a:pt x="3977" y="1805"/>
                </a:lnTo>
                <a:lnTo>
                  <a:pt x="3979" y="1805"/>
                </a:lnTo>
                <a:lnTo>
                  <a:pt x="3979" y="1803"/>
                </a:lnTo>
                <a:lnTo>
                  <a:pt x="3980" y="1803"/>
                </a:lnTo>
                <a:lnTo>
                  <a:pt x="3982" y="1803"/>
                </a:lnTo>
                <a:lnTo>
                  <a:pt x="3982" y="1805"/>
                </a:lnTo>
                <a:moveTo>
                  <a:pt x="1638" y="1795"/>
                </a:moveTo>
                <a:lnTo>
                  <a:pt x="1639" y="1795"/>
                </a:lnTo>
                <a:lnTo>
                  <a:pt x="1639" y="1796"/>
                </a:lnTo>
                <a:lnTo>
                  <a:pt x="1638" y="1796"/>
                </a:lnTo>
                <a:lnTo>
                  <a:pt x="1638" y="1795"/>
                </a:lnTo>
                <a:moveTo>
                  <a:pt x="1635" y="1793"/>
                </a:moveTo>
                <a:lnTo>
                  <a:pt x="1635" y="1792"/>
                </a:lnTo>
                <a:lnTo>
                  <a:pt x="1636" y="1793"/>
                </a:lnTo>
                <a:lnTo>
                  <a:pt x="1635" y="1793"/>
                </a:lnTo>
                <a:moveTo>
                  <a:pt x="3235" y="1789"/>
                </a:moveTo>
                <a:lnTo>
                  <a:pt x="3235" y="1790"/>
                </a:lnTo>
                <a:lnTo>
                  <a:pt x="3233" y="1790"/>
                </a:lnTo>
                <a:lnTo>
                  <a:pt x="3233" y="1789"/>
                </a:lnTo>
                <a:lnTo>
                  <a:pt x="3235" y="1789"/>
                </a:lnTo>
                <a:moveTo>
                  <a:pt x="1495" y="1783"/>
                </a:moveTo>
                <a:lnTo>
                  <a:pt x="1497" y="1784"/>
                </a:lnTo>
                <a:lnTo>
                  <a:pt x="1495" y="1784"/>
                </a:lnTo>
                <a:lnTo>
                  <a:pt x="1495" y="1783"/>
                </a:lnTo>
                <a:moveTo>
                  <a:pt x="4383" y="1765"/>
                </a:moveTo>
                <a:lnTo>
                  <a:pt x="4382" y="1767"/>
                </a:lnTo>
                <a:lnTo>
                  <a:pt x="4382" y="1765"/>
                </a:lnTo>
                <a:lnTo>
                  <a:pt x="4383" y="1765"/>
                </a:lnTo>
                <a:moveTo>
                  <a:pt x="2204" y="1764"/>
                </a:moveTo>
                <a:lnTo>
                  <a:pt x="2202" y="1765"/>
                </a:lnTo>
                <a:lnTo>
                  <a:pt x="2202" y="1764"/>
                </a:lnTo>
                <a:lnTo>
                  <a:pt x="2204" y="1764"/>
                </a:lnTo>
                <a:moveTo>
                  <a:pt x="1491" y="1764"/>
                </a:moveTo>
                <a:lnTo>
                  <a:pt x="1489" y="1762"/>
                </a:lnTo>
                <a:lnTo>
                  <a:pt x="1491" y="1762"/>
                </a:lnTo>
                <a:lnTo>
                  <a:pt x="1491" y="1764"/>
                </a:lnTo>
                <a:moveTo>
                  <a:pt x="4385" y="1759"/>
                </a:moveTo>
                <a:lnTo>
                  <a:pt x="4386" y="1758"/>
                </a:lnTo>
                <a:lnTo>
                  <a:pt x="4386" y="1759"/>
                </a:lnTo>
                <a:lnTo>
                  <a:pt x="4385" y="1759"/>
                </a:lnTo>
                <a:moveTo>
                  <a:pt x="4392" y="1759"/>
                </a:moveTo>
                <a:lnTo>
                  <a:pt x="4392" y="1758"/>
                </a:lnTo>
                <a:lnTo>
                  <a:pt x="4393" y="1758"/>
                </a:lnTo>
                <a:lnTo>
                  <a:pt x="4393" y="1759"/>
                </a:lnTo>
                <a:lnTo>
                  <a:pt x="4392" y="1759"/>
                </a:lnTo>
                <a:moveTo>
                  <a:pt x="4387" y="1755"/>
                </a:moveTo>
                <a:lnTo>
                  <a:pt x="4389" y="1753"/>
                </a:lnTo>
                <a:lnTo>
                  <a:pt x="4389" y="1755"/>
                </a:lnTo>
                <a:lnTo>
                  <a:pt x="4387" y="1755"/>
                </a:lnTo>
                <a:moveTo>
                  <a:pt x="4396" y="1753"/>
                </a:moveTo>
                <a:lnTo>
                  <a:pt x="4398" y="1752"/>
                </a:lnTo>
                <a:lnTo>
                  <a:pt x="4398" y="1753"/>
                </a:lnTo>
                <a:lnTo>
                  <a:pt x="4396" y="1753"/>
                </a:lnTo>
                <a:moveTo>
                  <a:pt x="4398" y="1750"/>
                </a:moveTo>
                <a:lnTo>
                  <a:pt x="4399" y="1750"/>
                </a:lnTo>
                <a:lnTo>
                  <a:pt x="4399" y="1752"/>
                </a:lnTo>
                <a:lnTo>
                  <a:pt x="4398" y="1752"/>
                </a:lnTo>
                <a:lnTo>
                  <a:pt x="4398" y="1750"/>
                </a:lnTo>
                <a:moveTo>
                  <a:pt x="4399" y="1749"/>
                </a:moveTo>
                <a:lnTo>
                  <a:pt x="4401" y="1749"/>
                </a:lnTo>
                <a:lnTo>
                  <a:pt x="4401" y="1750"/>
                </a:lnTo>
                <a:lnTo>
                  <a:pt x="4399" y="1750"/>
                </a:lnTo>
                <a:lnTo>
                  <a:pt x="4399" y="1749"/>
                </a:lnTo>
                <a:moveTo>
                  <a:pt x="4393" y="1752"/>
                </a:moveTo>
                <a:lnTo>
                  <a:pt x="4395" y="1750"/>
                </a:lnTo>
                <a:lnTo>
                  <a:pt x="4395" y="1752"/>
                </a:lnTo>
                <a:lnTo>
                  <a:pt x="4393" y="1752"/>
                </a:lnTo>
                <a:moveTo>
                  <a:pt x="4399" y="1736"/>
                </a:moveTo>
                <a:lnTo>
                  <a:pt x="4399" y="1734"/>
                </a:lnTo>
                <a:lnTo>
                  <a:pt x="4401" y="1734"/>
                </a:lnTo>
                <a:lnTo>
                  <a:pt x="4399" y="1736"/>
                </a:lnTo>
                <a:moveTo>
                  <a:pt x="3738" y="1734"/>
                </a:moveTo>
                <a:lnTo>
                  <a:pt x="3739" y="1733"/>
                </a:lnTo>
                <a:lnTo>
                  <a:pt x="3739" y="1734"/>
                </a:lnTo>
                <a:lnTo>
                  <a:pt x="3738" y="1734"/>
                </a:lnTo>
                <a:moveTo>
                  <a:pt x="3952" y="1733"/>
                </a:moveTo>
                <a:lnTo>
                  <a:pt x="3952" y="1731"/>
                </a:lnTo>
                <a:lnTo>
                  <a:pt x="3954" y="1731"/>
                </a:lnTo>
                <a:lnTo>
                  <a:pt x="3952" y="1733"/>
                </a:lnTo>
                <a:moveTo>
                  <a:pt x="3951" y="1730"/>
                </a:moveTo>
                <a:lnTo>
                  <a:pt x="3952" y="1730"/>
                </a:lnTo>
                <a:lnTo>
                  <a:pt x="3952" y="1731"/>
                </a:lnTo>
                <a:lnTo>
                  <a:pt x="3951" y="1731"/>
                </a:lnTo>
                <a:lnTo>
                  <a:pt x="3951" y="1730"/>
                </a:lnTo>
                <a:moveTo>
                  <a:pt x="3952" y="1730"/>
                </a:moveTo>
                <a:lnTo>
                  <a:pt x="3952" y="1728"/>
                </a:lnTo>
                <a:lnTo>
                  <a:pt x="3954" y="1728"/>
                </a:lnTo>
                <a:lnTo>
                  <a:pt x="3954" y="1730"/>
                </a:lnTo>
                <a:lnTo>
                  <a:pt x="3952" y="1730"/>
                </a:lnTo>
                <a:moveTo>
                  <a:pt x="4396" y="1728"/>
                </a:moveTo>
                <a:lnTo>
                  <a:pt x="4398" y="1728"/>
                </a:lnTo>
                <a:lnTo>
                  <a:pt x="4398" y="1730"/>
                </a:lnTo>
                <a:lnTo>
                  <a:pt x="4396" y="1730"/>
                </a:lnTo>
                <a:lnTo>
                  <a:pt x="4396" y="1728"/>
                </a:lnTo>
                <a:moveTo>
                  <a:pt x="3949" y="1724"/>
                </a:moveTo>
                <a:lnTo>
                  <a:pt x="3951" y="1724"/>
                </a:lnTo>
                <a:lnTo>
                  <a:pt x="3949" y="1725"/>
                </a:lnTo>
                <a:lnTo>
                  <a:pt x="3948" y="1725"/>
                </a:lnTo>
                <a:lnTo>
                  <a:pt x="3948" y="1724"/>
                </a:lnTo>
                <a:lnTo>
                  <a:pt x="3949" y="1724"/>
                </a:lnTo>
                <a:moveTo>
                  <a:pt x="3974" y="1724"/>
                </a:moveTo>
                <a:lnTo>
                  <a:pt x="3973" y="1725"/>
                </a:lnTo>
                <a:lnTo>
                  <a:pt x="3973" y="1724"/>
                </a:lnTo>
                <a:lnTo>
                  <a:pt x="3974" y="1724"/>
                </a:lnTo>
                <a:moveTo>
                  <a:pt x="2564" y="1721"/>
                </a:moveTo>
                <a:lnTo>
                  <a:pt x="2564" y="1719"/>
                </a:lnTo>
                <a:lnTo>
                  <a:pt x="2566" y="1719"/>
                </a:lnTo>
                <a:lnTo>
                  <a:pt x="2564" y="1721"/>
                </a:lnTo>
                <a:moveTo>
                  <a:pt x="3951" y="1714"/>
                </a:moveTo>
                <a:lnTo>
                  <a:pt x="3949" y="1714"/>
                </a:lnTo>
                <a:lnTo>
                  <a:pt x="3949" y="1712"/>
                </a:lnTo>
                <a:lnTo>
                  <a:pt x="3951" y="1712"/>
                </a:lnTo>
                <a:lnTo>
                  <a:pt x="3951" y="1714"/>
                </a:lnTo>
                <a:moveTo>
                  <a:pt x="1404" y="1711"/>
                </a:moveTo>
                <a:lnTo>
                  <a:pt x="1405" y="1711"/>
                </a:lnTo>
                <a:lnTo>
                  <a:pt x="1405" y="1712"/>
                </a:lnTo>
                <a:lnTo>
                  <a:pt x="1404" y="1712"/>
                </a:lnTo>
                <a:lnTo>
                  <a:pt x="1404" y="1711"/>
                </a:lnTo>
                <a:moveTo>
                  <a:pt x="4151" y="1712"/>
                </a:moveTo>
                <a:lnTo>
                  <a:pt x="4152" y="1711"/>
                </a:lnTo>
                <a:lnTo>
                  <a:pt x="4152" y="1712"/>
                </a:lnTo>
                <a:lnTo>
                  <a:pt x="4151" y="1712"/>
                </a:lnTo>
                <a:moveTo>
                  <a:pt x="3738" y="1694"/>
                </a:moveTo>
                <a:lnTo>
                  <a:pt x="3736" y="1696"/>
                </a:lnTo>
                <a:lnTo>
                  <a:pt x="3735" y="1696"/>
                </a:lnTo>
                <a:lnTo>
                  <a:pt x="3736" y="1694"/>
                </a:lnTo>
                <a:lnTo>
                  <a:pt x="3738" y="1694"/>
                </a:lnTo>
                <a:moveTo>
                  <a:pt x="1472" y="1658"/>
                </a:moveTo>
                <a:lnTo>
                  <a:pt x="1472" y="1659"/>
                </a:lnTo>
                <a:lnTo>
                  <a:pt x="1470" y="1658"/>
                </a:lnTo>
                <a:lnTo>
                  <a:pt x="1472" y="1658"/>
                </a:lnTo>
                <a:moveTo>
                  <a:pt x="158" y="1643"/>
                </a:moveTo>
                <a:lnTo>
                  <a:pt x="160" y="1643"/>
                </a:lnTo>
                <a:lnTo>
                  <a:pt x="160" y="1644"/>
                </a:lnTo>
                <a:lnTo>
                  <a:pt x="158" y="1643"/>
                </a:lnTo>
                <a:moveTo>
                  <a:pt x="4410" y="1641"/>
                </a:moveTo>
                <a:lnTo>
                  <a:pt x="4411" y="1640"/>
                </a:lnTo>
                <a:lnTo>
                  <a:pt x="4411" y="1641"/>
                </a:lnTo>
                <a:lnTo>
                  <a:pt x="4410" y="1641"/>
                </a:lnTo>
                <a:moveTo>
                  <a:pt x="3749" y="1631"/>
                </a:moveTo>
                <a:lnTo>
                  <a:pt x="3748" y="1631"/>
                </a:lnTo>
                <a:lnTo>
                  <a:pt x="3749" y="1630"/>
                </a:lnTo>
                <a:lnTo>
                  <a:pt x="3749" y="1631"/>
                </a:lnTo>
                <a:moveTo>
                  <a:pt x="4254" y="1609"/>
                </a:moveTo>
                <a:lnTo>
                  <a:pt x="4255" y="1609"/>
                </a:lnTo>
                <a:lnTo>
                  <a:pt x="4254" y="1610"/>
                </a:lnTo>
                <a:lnTo>
                  <a:pt x="4254" y="1609"/>
                </a:lnTo>
                <a:moveTo>
                  <a:pt x="4252" y="1610"/>
                </a:moveTo>
                <a:lnTo>
                  <a:pt x="4254" y="1610"/>
                </a:lnTo>
                <a:lnTo>
                  <a:pt x="4252" y="1612"/>
                </a:lnTo>
                <a:lnTo>
                  <a:pt x="4252" y="1610"/>
                </a:lnTo>
                <a:moveTo>
                  <a:pt x="985" y="1609"/>
                </a:moveTo>
                <a:lnTo>
                  <a:pt x="986" y="1609"/>
                </a:lnTo>
                <a:lnTo>
                  <a:pt x="986" y="1610"/>
                </a:lnTo>
                <a:lnTo>
                  <a:pt x="985" y="1610"/>
                </a:lnTo>
                <a:lnTo>
                  <a:pt x="983" y="1610"/>
                </a:lnTo>
                <a:lnTo>
                  <a:pt x="983" y="1609"/>
                </a:lnTo>
                <a:lnTo>
                  <a:pt x="985" y="1609"/>
                </a:lnTo>
                <a:moveTo>
                  <a:pt x="3763" y="1594"/>
                </a:moveTo>
                <a:lnTo>
                  <a:pt x="3763" y="1596"/>
                </a:lnTo>
                <a:lnTo>
                  <a:pt x="3761" y="1596"/>
                </a:lnTo>
                <a:lnTo>
                  <a:pt x="3760" y="1594"/>
                </a:lnTo>
                <a:lnTo>
                  <a:pt x="3761" y="1594"/>
                </a:lnTo>
                <a:lnTo>
                  <a:pt x="3763" y="1594"/>
                </a:lnTo>
                <a:moveTo>
                  <a:pt x="3764" y="1591"/>
                </a:moveTo>
                <a:lnTo>
                  <a:pt x="3763" y="1594"/>
                </a:lnTo>
                <a:lnTo>
                  <a:pt x="3763" y="1593"/>
                </a:lnTo>
                <a:lnTo>
                  <a:pt x="3764" y="1591"/>
                </a:lnTo>
                <a:moveTo>
                  <a:pt x="3768" y="1594"/>
                </a:moveTo>
                <a:lnTo>
                  <a:pt x="3768" y="1596"/>
                </a:lnTo>
                <a:lnTo>
                  <a:pt x="3767" y="1596"/>
                </a:lnTo>
                <a:lnTo>
                  <a:pt x="3767" y="1594"/>
                </a:lnTo>
                <a:lnTo>
                  <a:pt x="3767" y="1593"/>
                </a:lnTo>
                <a:lnTo>
                  <a:pt x="3767" y="1591"/>
                </a:lnTo>
                <a:lnTo>
                  <a:pt x="3767" y="1590"/>
                </a:lnTo>
                <a:lnTo>
                  <a:pt x="3767" y="1588"/>
                </a:lnTo>
                <a:lnTo>
                  <a:pt x="3767" y="1587"/>
                </a:lnTo>
                <a:lnTo>
                  <a:pt x="3767" y="1585"/>
                </a:lnTo>
                <a:lnTo>
                  <a:pt x="3768" y="1585"/>
                </a:lnTo>
                <a:lnTo>
                  <a:pt x="3768" y="1584"/>
                </a:lnTo>
                <a:lnTo>
                  <a:pt x="3770" y="1584"/>
                </a:lnTo>
                <a:lnTo>
                  <a:pt x="3770" y="1585"/>
                </a:lnTo>
                <a:lnTo>
                  <a:pt x="3770" y="1587"/>
                </a:lnTo>
                <a:lnTo>
                  <a:pt x="3770" y="1588"/>
                </a:lnTo>
                <a:lnTo>
                  <a:pt x="3770" y="1590"/>
                </a:lnTo>
                <a:lnTo>
                  <a:pt x="3770" y="1591"/>
                </a:lnTo>
                <a:lnTo>
                  <a:pt x="3768" y="1591"/>
                </a:lnTo>
                <a:lnTo>
                  <a:pt x="3768" y="1593"/>
                </a:lnTo>
                <a:lnTo>
                  <a:pt x="3768" y="1594"/>
                </a:lnTo>
                <a:moveTo>
                  <a:pt x="3764" y="1594"/>
                </a:moveTo>
                <a:lnTo>
                  <a:pt x="3763" y="1594"/>
                </a:lnTo>
                <a:lnTo>
                  <a:pt x="3764" y="1593"/>
                </a:lnTo>
                <a:lnTo>
                  <a:pt x="3764" y="1594"/>
                </a:lnTo>
                <a:moveTo>
                  <a:pt x="3763" y="1590"/>
                </a:moveTo>
                <a:lnTo>
                  <a:pt x="3761" y="1591"/>
                </a:lnTo>
                <a:lnTo>
                  <a:pt x="3761" y="1588"/>
                </a:lnTo>
                <a:lnTo>
                  <a:pt x="3761" y="1587"/>
                </a:lnTo>
                <a:lnTo>
                  <a:pt x="3761" y="1585"/>
                </a:lnTo>
                <a:lnTo>
                  <a:pt x="3761" y="1584"/>
                </a:lnTo>
                <a:lnTo>
                  <a:pt x="3763" y="1584"/>
                </a:lnTo>
                <a:lnTo>
                  <a:pt x="3763" y="1585"/>
                </a:lnTo>
                <a:lnTo>
                  <a:pt x="3763" y="1587"/>
                </a:lnTo>
                <a:lnTo>
                  <a:pt x="3763" y="1588"/>
                </a:lnTo>
                <a:lnTo>
                  <a:pt x="3763" y="1590"/>
                </a:lnTo>
                <a:moveTo>
                  <a:pt x="3761" y="1591"/>
                </a:moveTo>
                <a:lnTo>
                  <a:pt x="3763" y="1593"/>
                </a:lnTo>
                <a:lnTo>
                  <a:pt x="3761" y="1593"/>
                </a:lnTo>
                <a:lnTo>
                  <a:pt x="3761" y="1591"/>
                </a:lnTo>
                <a:moveTo>
                  <a:pt x="3770" y="1593"/>
                </a:moveTo>
                <a:lnTo>
                  <a:pt x="3771" y="1591"/>
                </a:lnTo>
                <a:lnTo>
                  <a:pt x="3771" y="1593"/>
                </a:lnTo>
                <a:lnTo>
                  <a:pt x="3770" y="1593"/>
                </a:lnTo>
                <a:moveTo>
                  <a:pt x="3767" y="1578"/>
                </a:moveTo>
                <a:lnTo>
                  <a:pt x="3768" y="1577"/>
                </a:lnTo>
                <a:lnTo>
                  <a:pt x="3768" y="1578"/>
                </a:lnTo>
                <a:lnTo>
                  <a:pt x="3767" y="1578"/>
                </a:lnTo>
                <a:moveTo>
                  <a:pt x="1742" y="1577"/>
                </a:moveTo>
                <a:lnTo>
                  <a:pt x="1744" y="1575"/>
                </a:lnTo>
                <a:lnTo>
                  <a:pt x="1744" y="1577"/>
                </a:lnTo>
                <a:lnTo>
                  <a:pt x="1742" y="1577"/>
                </a:lnTo>
                <a:moveTo>
                  <a:pt x="3768" y="1577"/>
                </a:moveTo>
                <a:lnTo>
                  <a:pt x="3770" y="1574"/>
                </a:lnTo>
                <a:lnTo>
                  <a:pt x="3770" y="1575"/>
                </a:lnTo>
                <a:lnTo>
                  <a:pt x="3768" y="1577"/>
                </a:lnTo>
                <a:moveTo>
                  <a:pt x="1770" y="1559"/>
                </a:moveTo>
                <a:lnTo>
                  <a:pt x="1770" y="1558"/>
                </a:lnTo>
                <a:lnTo>
                  <a:pt x="1771" y="1556"/>
                </a:lnTo>
                <a:lnTo>
                  <a:pt x="1773" y="1556"/>
                </a:lnTo>
                <a:lnTo>
                  <a:pt x="1773" y="1558"/>
                </a:lnTo>
                <a:lnTo>
                  <a:pt x="1771" y="1558"/>
                </a:lnTo>
                <a:lnTo>
                  <a:pt x="1773" y="1559"/>
                </a:lnTo>
                <a:lnTo>
                  <a:pt x="1771" y="1559"/>
                </a:lnTo>
                <a:lnTo>
                  <a:pt x="1770" y="1559"/>
                </a:lnTo>
                <a:moveTo>
                  <a:pt x="450" y="1549"/>
                </a:moveTo>
                <a:lnTo>
                  <a:pt x="451" y="1550"/>
                </a:lnTo>
                <a:lnTo>
                  <a:pt x="450" y="1550"/>
                </a:lnTo>
                <a:lnTo>
                  <a:pt x="450" y="1549"/>
                </a:lnTo>
                <a:moveTo>
                  <a:pt x="630" y="1544"/>
                </a:moveTo>
                <a:lnTo>
                  <a:pt x="632" y="1546"/>
                </a:lnTo>
                <a:lnTo>
                  <a:pt x="630" y="1546"/>
                </a:lnTo>
                <a:lnTo>
                  <a:pt x="630" y="1544"/>
                </a:lnTo>
                <a:moveTo>
                  <a:pt x="1449" y="1544"/>
                </a:moveTo>
                <a:lnTo>
                  <a:pt x="1449" y="1546"/>
                </a:lnTo>
                <a:lnTo>
                  <a:pt x="1448" y="1546"/>
                </a:lnTo>
                <a:lnTo>
                  <a:pt x="1448" y="1544"/>
                </a:lnTo>
                <a:lnTo>
                  <a:pt x="1449" y="1544"/>
                </a:lnTo>
                <a:moveTo>
                  <a:pt x="1786" y="1544"/>
                </a:moveTo>
                <a:lnTo>
                  <a:pt x="1788" y="1544"/>
                </a:lnTo>
                <a:lnTo>
                  <a:pt x="1788" y="1546"/>
                </a:lnTo>
                <a:lnTo>
                  <a:pt x="1786" y="1544"/>
                </a:lnTo>
                <a:moveTo>
                  <a:pt x="4476" y="1537"/>
                </a:moveTo>
                <a:lnTo>
                  <a:pt x="4477" y="1537"/>
                </a:lnTo>
                <a:lnTo>
                  <a:pt x="4477" y="1538"/>
                </a:lnTo>
                <a:lnTo>
                  <a:pt x="4476" y="1540"/>
                </a:lnTo>
                <a:lnTo>
                  <a:pt x="4476" y="1538"/>
                </a:lnTo>
                <a:lnTo>
                  <a:pt x="4476" y="1537"/>
                </a:lnTo>
                <a:moveTo>
                  <a:pt x="548" y="1522"/>
                </a:moveTo>
                <a:lnTo>
                  <a:pt x="550" y="1524"/>
                </a:lnTo>
                <a:lnTo>
                  <a:pt x="548" y="1524"/>
                </a:lnTo>
                <a:lnTo>
                  <a:pt x="548" y="1522"/>
                </a:lnTo>
                <a:moveTo>
                  <a:pt x="4576" y="1522"/>
                </a:moveTo>
                <a:lnTo>
                  <a:pt x="4577" y="1522"/>
                </a:lnTo>
                <a:lnTo>
                  <a:pt x="4576" y="1524"/>
                </a:lnTo>
                <a:lnTo>
                  <a:pt x="4576" y="1522"/>
                </a:lnTo>
                <a:moveTo>
                  <a:pt x="2799" y="1521"/>
                </a:moveTo>
                <a:lnTo>
                  <a:pt x="2798" y="1522"/>
                </a:lnTo>
                <a:lnTo>
                  <a:pt x="2798" y="1521"/>
                </a:lnTo>
                <a:lnTo>
                  <a:pt x="2799" y="1521"/>
                </a:lnTo>
                <a:moveTo>
                  <a:pt x="107" y="1516"/>
                </a:moveTo>
                <a:lnTo>
                  <a:pt x="107" y="1518"/>
                </a:lnTo>
                <a:lnTo>
                  <a:pt x="105" y="1516"/>
                </a:lnTo>
                <a:lnTo>
                  <a:pt x="107" y="1516"/>
                </a:lnTo>
                <a:moveTo>
                  <a:pt x="107" y="1518"/>
                </a:moveTo>
                <a:lnTo>
                  <a:pt x="108" y="1519"/>
                </a:lnTo>
                <a:lnTo>
                  <a:pt x="107" y="1519"/>
                </a:lnTo>
                <a:lnTo>
                  <a:pt x="107" y="1518"/>
                </a:lnTo>
                <a:moveTo>
                  <a:pt x="300" y="1515"/>
                </a:moveTo>
                <a:lnTo>
                  <a:pt x="301" y="1515"/>
                </a:lnTo>
                <a:lnTo>
                  <a:pt x="301" y="1516"/>
                </a:lnTo>
                <a:lnTo>
                  <a:pt x="300" y="1515"/>
                </a:lnTo>
                <a:moveTo>
                  <a:pt x="100" y="1513"/>
                </a:moveTo>
                <a:lnTo>
                  <a:pt x="101" y="1513"/>
                </a:lnTo>
                <a:lnTo>
                  <a:pt x="101" y="1515"/>
                </a:lnTo>
                <a:lnTo>
                  <a:pt x="100" y="1515"/>
                </a:lnTo>
                <a:lnTo>
                  <a:pt x="100" y="1513"/>
                </a:lnTo>
                <a:moveTo>
                  <a:pt x="3824" y="1507"/>
                </a:moveTo>
                <a:lnTo>
                  <a:pt x="3826" y="1507"/>
                </a:lnTo>
                <a:lnTo>
                  <a:pt x="3826" y="1507"/>
                </a:lnTo>
                <a:lnTo>
                  <a:pt x="3826" y="1509"/>
                </a:lnTo>
                <a:lnTo>
                  <a:pt x="3824" y="1509"/>
                </a:lnTo>
                <a:lnTo>
                  <a:pt x="3823" y="1509"/>
                </a:lnTo>
                <a:lnTo>
                  <a:pt x="3824" y="1507"/>
                </a:lnTo>
                <a:moveTo>
                  <a:pt x="4482" y="1506"/>
                </a:moveTo>
                <a:lnTo>
                  <a:pt x="4483" y="1506"/>
                </a:lnTo>
                <a:lnTo>
                  <a:pt x="4482" y="1507"/>
                </a:lnTo>
                <a:lnTo>
                  <a:pt x="4482" y="1506"/>
                </a:lnTo>
                <a:moveTo>
                  <a:pt x="3083" y="1499"/>
                </a:moveTo>
                <a:lnTo>
                  <a:pt x="3085" y="1499"/>
                </a:lnTo>
                <a:lnTo>
                  <a:pt x="3085" y="1497"/>
                </a:lnTo>
                <a:lnTo>
                  <a:pt x="3086" y="1496"/>
                </a:lnTo>
                <a:lnTo>
                  <a:pt x="3088" y="1496"/>
                </a:lnTo>
                <a:lnTo>
                  <a:pt x="3088" y="1497"/>
                </a:lnTo>
                <a:lnTo>
                  <a:pt x="3088" y="1499"/>
                </a:lnTo>
                <a:lnTo>
                  <a:pt x="3088" y="1500"/>
                </a:lnTo>
                <a:lnTo>
                  <a:pt x="3088" y="1502"/>
                </a:lnTo>
                <a:lnTo>
                  <a:pt x="3086" y="1502"/>
                </a:lnTo>
                <a:lnTo>
                  <a:pt x="3086" y="1503"/>
                </a:lnTo>
                <a:lnTo>
                  <a:pt x="3086" y="1505"/>
                </a:lnTo>
                <a:lnTo>
                  <a:pt x="3085" y="1505"/>
                </a:lnTo>
                <a:lnTo>
                  <a:pt x="3083" y="1505"/>
                </a:lnTo>
                <a:lnTo>
                  <a:pt x="3082" y="1505"/>
                </a:lnTo>
                <a:lnTo>
                  <a:pt x="3080" y="1503"/>
                </a:lnTo>
                <a:lnTo>
                  <a:pt x="3082" y="1503"/>
                </a:lnTo>
                <a:lnTo>
                  <a:pt x="3082" y="1502"/>
                </a:lnTo>
                <a:lnTo>
                  <a:pt x="3082" y="1500"/>
                </a:lnTo>
                <a:lnTo>
                  <a:pt x="3083" y="1500"/>
                </a:lnTo>
                <a:lnTo>
                  <a:pt x="3083" y="1499"/>
                </a:lnTo>
                <a:moveTo>
                  <a:pt x="4260" y="1500"/>
                </a:moveTo>
                <a:lnTo>
                  <a:pt x="4261" y="1499"/>
                </a:lnTo>
                <a:lnTo>
                  <a:pt x="4261" y="1500"/>
                </a:lnTo>
                <a:lnTo>
                  <a:pt x="4261" y="1502"/>
                </a:lnTo>
                <a:lnTo>
                  <a:pt x="4260" y="1502"/>
                </a:lnTo>
                <a:lnTo>
                  <a:pt x="4260" y="1500"/>
                </a:lnTo>
                <a:moveTo>
                  <a:pt x="4452" y="1500"/>
                </a:moveTo>
                <a:lnTo>
                  <a:pt x="4454" y="1500"/>
                </a:lnTo>
                <a:lnTo>
                  <a:pt x="4452" y="1502"/>
                </a:lnTo>
                <a:lnTo>
                  <a:pt x="4452" y="1500"/>
                </a:lnTo>
                <a:moveTo>
                  <a:pt x="4527" y="1499"/>
                </a:moveTo>
                <a:lnTo>
                  <a:pt x="4529" y="1499"/>
                </a:lnTo>
                <a:lnTo>
                  <a:pt x="4529" y="1500"/>
                </a:lnTo>
                <a:lnTo>
                  <a:pt x="4527" y="1500"/>
                </a:lnTo>
                <a:lnTo>
                  <a:pt x="4527" y="1499"/>
                </a:lnTo>
                <a:moveTo>
                  <a:pt x="4261" y="1497"/>
                </a:moveTo>
                <a:lnTo>
                  <a:pt x="4261" y="1499"/>
                </a:lnTo>
                <a:lnTo>
                  <a:pt x="4260" y="1499"/>
                </a:lnTo>
                <a:lnTo>
                  <a:pt x="4261" y="1497"/>
                </a:lnTo>
                <a:moveTo>
                  <a:pt x="4457" y="1499"/>
                </a:moveTo>
                <a:lnTo>
                  <a:pt x="4455" y="1499"/>
                </a:lnTo>
                <a:lnTo>
                  <a:pt x="4457" y="1497"/>
                </a:lnTo>
                <a:lnTo>
                  <a:pt x="4457" y="1499"/>
                </a:lnTo>
                <a:moveTo>
                  <a:pt x="311" y="1496"/>
                </a:moveTo>
                <a:lnTo>
                  <a:pt x="313" y="1496"/>
                </a:lnTo>
                <a:lnTo>
                  <a:pt x="313" y="1497"/>
                </a:lnTo>
                <a:lnTo>
                  <a:pt x="311" y="1497"/>
                </a:lnTo>
                <a:lnTo>
                  <a:pt x="311" y="1496"/>
                </a:lnTo>
                <a:moveTo>
                  <a:pt x="91" y="1491"/>
                </a:moveTo>
                <a:lnTo>
                  <a:pt x="92" y="1493"/>
                </a:lnTo>
                <a:lnTo>
                  <a:pt x="91" y="1493"/>
                </a:lnTo>
                <a:lnTo>
                  <a:pt x="91" y="1491"/>
                </a:lnTo>
                <a:moveTo>
                  <a:pt x="4527" y="1485"/>
                </a:moveTo>
                <a:lnTo>
                  <a:pt x="4529" y="1485"/>
                </a:lnTo>
                <a:lnTo>
                  <a:pt x="4529" y="1487"/>
                </a:lnTo>
                <a:lnTo>
                  <a:pt x="4529" y="1488"/>
                </a:lnTo>
                <a:lnTo>
                  <a:pt x="4529" y="1490"/>
                </a:lnTo>
                <a:lnTo>
                  <a:pt x="4527" y="1490"/>
                </a:lnTo>
                <a:lnTo>
                  <a:pt x="4526" y="1490"/>
                </a:lnTo>
                <a:lnTo>
                  <a:pt x="4526" y="1488"/>
                </a:lnTo>
                <a:lnTo>
                  <a:pt x="4526" y="1487"/>
                </a:lnTo>
                <a:lnTo>
                  <a:pt x="4527" y="1487"/>
                </a:lnTo>
                <a:lnTo>
                  <a:pt x="4527" y="1485"/>
                </a:lnTo>
                <a:moveTo>
                  <a:pt x="39" y="1481"/>
                </a:moveTo>
                <a:lnTo>
                  <a:pt x="41" y="1482"/>
                </a:lnTo>
                <a:lnTo>
                  <a:pt x="39" y="1482"/>
                </a:lnTo>
                <a:lnTo>
                  <a:pt x="39" y="1481"/>
                </a:lnTo>
                <a:moveTo>
                  <a:pt x="4240" y="1482"/>
                </a:moveTo>
                <a:lnTo>
                  <a:pt x="4239" y="1482"/>
                </a:lnTo>
                <a:lnTo>
                  <a:pt x="4239" y="1481"/>
                </a:lnTo>
                <a:lnTo>
                  <a:pt x="4240" y="1481"/>
                </a:lnTo>
                <a:lnTo>
                  <a:pt x="4240" y="1482"/>
                </a:lnTo>
                <a:moveTo>
                  <a:pt x="4645" y="1479"/>
                </a:moveTo>
                <a:lnTo>
                  <a:pt x="4646" y="1479"/>
                </a:lnTo>
                <a:lnTo>
                  <a:pt x="4646" y="1481"/>
                </a:lnTo>
                <a:lnTo>
                  <a:pt x="4645" y="1482"/>
                </a:lnTo>
                <a:lnTo>
                  <a:pt x="4643" y="1482"/>
                </a:lnTo>
                <a:lnTo>
                  <a:pt x="4642" y="1482"/>
                </a:lnTo>
                <a:lnTo>
                  <a:pt x="4642" y="1481"/>
                </a:lnTo>
                <a:lnTo>
                  <a:pt x="4643" y="1481"/>
                </a:lnTo>
                <a:lnTo>
                  <a:pt x="4645" y="1481"/>
                </a:lnTo>
                <a:lnTo>
                  <a:pt x="4645" y="1479"/>
                </a:lnTo>
                <a:moveTo>
                  <a:pt x="151" y="1479"/>
                </a:moveTo>
                <a:lnTo>
                  <a:pt x="152" y="1479"/>
                </a:lnTo>
                <a:lnTo>
                  <a:pt x="152" y="1481"/>
                </a:lnTo>
                <a:lnTo>
                  <a:pt x="151" y="1481"/>
                </a:lnTo>
                <a:lnTo>
                  <a:pt x="151" y="1479"/>
                </a:lnTo>
                <a:moveTo>
                  <a:pt x="22" y="1478"/>
                </a:moveTo>
                <a:lnTo>
                  <a:pt x="23" y="1478"/>
                </a:lnTo>
                <a:lnTo>
                  <a:pt x="23" y="1479"/>
                </a:lnTo>
                <a:lnTo>
                  <a:pt x="22" y="1478"/>
                </a:lnTo>
                <a:moveTo>
                  <a:pt x="4649" y="1478"/>
                </a:moveTo>
                <a:lnTo>
                  <a:pt x="4651" y="1478"/>
                </a:lnTo>
                <a:lnTo>
                  <a:pt x="4651" y="1479"/>
                </a:lnTo>
                <a:lnTo>
                  <a:pt x="4649" y="1479"/>
                </a:lnTo>
                <a:lnTo>
                  <a:pt x="4648" y="1479"/>
                </a:lnTo>
                <a:lnTo>
                  <a:pt x="4649" y="1478"/>
                </a:lnTo>
                <a:moveTo>
                  <a:pt x="4239" y="1475"/>
                </a:moveTo>
                <a:lnTo>
                  <a:pt x="4240" y="1474"/>
                </a:lnTo>
                <a:lnTo>
                  <a:pt x="4240" y="1475"/>
                </a:lnTo>
                <a:lnTo>
                  <a:pt x="4239" y="1475"/>
                </a:lnTo>
                <a:moveTo>
                  <a:pt x="95" y="1472"/>
                </a:moveTo>
                <a:lnTo>
                  <a:pt x="97" y="1472"/>
                </a:lnTo>
                <a:lnTo>
                  <a:pt x="97" y="1474"/>
                </a:lnTo>
                <a:lnTo>
                  <a:pt x="95" y="1474"/>
                </a:lnTo>
                <a:lnTo>
                  <a:pt x="95" y="1472"/>
                </a:lnTo>
                <a:moveTo>
                  <a:pt x="523" y="1469"/>
                </a:moveTo>
                <a:lnTo>
                  <a:pt x="525" y="1471"/>
                </a:lnTo>
                <a:lnTo>
                  <a:pt x="523" y="1471"/>
                </a:lnTo>
                <a:lnTo>
                  <a:pt x="523" y="1469"/>
                </a:lnTo>
                <a:moveTo>
                  <a:pt x="570" y="1469"/>
                </a:moveTo>
                <a:lnTo>
                  <a:pt x="572" y="1469"/>
                </a:lnTo>
                <a:lnTo>
                  <a:pt x="572" y="1471"/>
                </a:lnTo>
                <a:lnTo>
                  <a:pt x="570" y="1469"/>
                </a:lnTo>
                <a:moveTo>
                  <a:pt x="4651" y="1469"/>
                </a:moveTo>
                <a:lnTo>
                  <a:pt x="4652" y="1469"/>
                </a:lnTo>
                <a:lnTo>
                  <a:pt x="4652" y="1471"/>
                </a:lnTo>
                <a:lnTo>
                  <a:pt x="4651" y="1471"/>
                </a:lnTo>
                <a:lnTo>
                  <a:pt x="4651" y="1469"/>
                </a:lnTo>
                <a:moveTo>
                  <a:pt x="4236" y="1469"/>
                </a:moveTo>
                <a:lnTo>
                  <a:pt x="4236" y="1468"/>
                </a:lnTo>
                <a:lnTo>
                  <a:pt x="4238" y="1469"/>
                </a:lnTo>
                <a:lnTo>
                  <a:pt x="4236" y="1469"/>
                </a:lnTo>
                <a:moveTo>
                  <a:pt x="29" y="1468"/>
                </a:moveTo>
                <a:lnTo>
                  <a:pt x="29" y="1466"/>
                </a:lnTo>
                <a:lnTo>
                  <a:pt x="29" y="1468"/>
                </a:lnTo>
                <a:lnTo>
                  <a:pt x="29" y="1468"/>
                </a:lnTo>
                <a:moveTo>
                  <a:pt x="520" y="1466"/>
                </a:moveTo>
                <a:lnTo>
                  <a:pt x="522" y="1466"/>
                </a:lnTo>
                <a:lnTo>
                  <a:pt x="522" y="1468"/>
                </a:lnTo>
                <a:lnTo>
                  <a:pt x="520" y="1466"/>
                </a:lnTo>
                <a:moveTo>
                  <a:pt x="520" y="1465"/>
                </a:moveTo>
                <a:lnTo>
                  <a:pt x="520" y="1466"/>
                </a:lnTo>
                <a:lnTo>
                  <a:pt x="519" y="1465"/>
                </a:lnTo>
                <a:lnTo>
                  <a:pt x="520" y="1465"/>
                </a:lnTo>
                <a:moveTo>
                  <a:pt x="25" y="1463"/>
                </a:moveTo>
                <a:lnTo>
                  <a:pt x="26" y="1463"/>
                </a:lnTo>
                <a:lnTo>
                  <a:pt x="25" y="1465"/>
                </a:lnTo>
                <a:lnTo>
                  <a:pt x="25" y="1463"/>
                </a:lnTo>
                <a:moveTo>
                  <a:pt x="4668" y="1463"/>
                </a:moveTo>
                <a:lnTo>
                  <a:pt x="4670" y="1463"/>
                </a:lnTo>
                <a:lnTo>
                  <a:pt x="4670" y="1465"/>
                </a:lnTo>
                <a:lnTo>
                  <a:pt x="4668" y="1465"/>
                </a:lnTo>
                <a:lnTo>
                  <a:pt x="4668" y="1463"/>
                </a:lnTo>
                <a:moveTo>
                  <a:pt x="32" y="1462"/>
                </a:moveTo>
                <a:lnTo>
                  <a:pt x="33" y="1462"/>
                </a:lnTo>
                <a:lnTo>
                  <a:pt x="33" y="1463"/>
                </a:lnTo>
                <a:lnTo>
                  <a:pt x="32" y="1463"/>
                </a:lnTo>
                <a:lnTo>
                  <a:pt x="32" y="1462"/>
                </a:lnTo>
                <a:moveTo>
                  <a:pt x="410" y="1459"/>
                </a:moveTo>
                <a:lnTo>
                  <a:pt x="411" y="1460"/>
                </a:lnTo>
                <a:lnTo>
                  <a:pt x="411" y="1462"/>
                </a:lnTo>
                <a:lnTo>
                  <a:pt x="410" y="1462"/>
                </a:lnTo>
                <a:lnTo>
                  <a:pt x="408" y="1460"/>
                </a:lnTo>
                <a:lnTo>
                  <a:pt x="408" y="1459"/>
                </a:lnTo>
                <a:lnTo>
                  <a:pt x="410" y="1459"/>
                </a:lnTo>
                <a:moveTo>
                  <a:pt x="519" y="1460"/>
                </a:moveTo>
                <a:lnTo>
                  <a:pt x="520" y="1460"/>
                </a:lnTo>
                <a:lnTo>
                  <a:pt x="520" y="1462"/>
                </a:lnTo>
                <a:lnTo>
                  <a:pt x="519" y="1462"/>
                </a:lnTo>
                <a:lnTo>
                  <a:pt x="519" y="1460"/>
                </a:lnTo>
                <a:moveTo>
                  <a:pt x="520" y="1459"/>
                </a:moveTo>
                <a:lnTo>
                  <a:pt x="522" y="1459"/>
                </a:lnTo>
                <a:lnTo>
                  <a:pt x="522" y="1460"/>
                </a:lnTo>
                <a:lnTo>
                  <a:pt x="520" y="1460"/>
                </a:lnTo>
                <a:lnTo>
                  <a:pt x="520" y="1459"/>
                </a:lnTo>
                <a:moveTo>
                  <a:pt x="19" y="1459"/>
                </a:moveTo>
                <a:lnTo>
                  <a:pt x="20" y="1459"/>
                </a:lnTo>
                <a:lnTo>
                  <a:pt x="20" y="1460"/>
                </a:lnTo>
                <a:lnTo>
                  <a:pt x="19" y="1460"/>
                </a:lnTo>
                <a:lnTo>
                  <a:pt x="19" y="1459"/>
                </a:lnTo>
                <a:moveTo>
                  <a:pt x="4662" y="1459"/>
                </a:moveTo>
                <a:lnTo>
                  <a:pt x="4664" y="1459"/>
                </a:lnTo>
                <a:lnTo>
                  <a:pt x="4664" y="1460"/>
                </a:lnTo>
                <a:lnTo>
                  <a:pt x="4662" y="1460"/>
                </a:lnTo>
                <a:lnTo>
                  <a:pt x="4662" y="1459"/>
                </a:lnTo>
                <a:moveTo>
                  <a:pt x="4664" y="1457"/>
                </a:moveTo>
                <a:lnTo>
                  <a:pt x="4665" y="1457"/>
                </a:lnTo>
                <a:lnTo>
                  <a:pt x="4665" y="1459"/>
                </a:lnTo>
                <a:lnTo>
                  <a:pt x="4664" y="1459"/>
                </a:lnTo>
                <a:lnTo>
                  <a:pt x="4664" y="1457"/>
                </a:lnTo>
                <a:moveTo>
                  <a:pt x="492" y="1456"/>
                </a:moveTo>
                <a:lnTo>
                  <a:pt x="494" y="1456"/>
                </a:lnTo>
                <a:lnTo>
                  <a:pt x="494" y="1457"/>
                </a:lnTo>
                <a:lnTo>
                  <a:pt x="492" y="1456"/>
                </a:lnTo>
                <a:moveTo>
                  <a:pt x="398" y="1454"/>
                </a:moveTo>
                <a:lnTo>
                  <a:pt x="400" y="1456"/>
                </a:lnTo>
                <a:lnTo>
                  <a:pt x="398" y="1456"/>
                </a:lnTo>
                <a:lnTo>
                  <a:pt x="398" y="1454"/>
                </a:lnTo>
                <a:moveTo>
                  <a:pt x="400" y="1454"/>
                </a:moveTo>
                <a:lnTo>
                  <a:pt x="401" y="1456"/>
                </a:lnTo>
                <a:lnTo>
                  <a:pt x="400" y="1456"/>
                </a:lnTo>
                <a:lnTo>
                  <a:pt x="400" y="1454"/>
                </a:lnTo>
                <a:moveTo>
                  <a:pt x="455" y="1454"/>
                </a:moveTo>
                <a:lnTo>
                  <a:pt x="457" y="1454"/>
                </a:lnTo>
                <a:lnTo>
                  <a:pt x="457" y="1456"/>
                </a:lnTo>
                <a:lnTo>
                  <a:pt x="455" y="1454"/>
                </a:lnTo>
                <a:moveTo>
                  <a:pt x="4532" y="1454"/>
                </a:moveTo>
                <a:lnTo>
                  <a:pt x="4532" y="1456"/>
                </a:lnTo>
                <a:lnTo>
                  <a:pt x="4530" y="1454"/>
                </a:lnTo>
                <a:lnTo>
                  <a:pt x="4532" y="1454"/>
                </a:lnTo>
                <a:moveTo>
                  <a:pt x="4674" y="1453"/>
                </a:moveTo>
                <a:lnTo>
                  <a:pt x="4676" y="1453"/>
                </a:lnTo>
                <a:lnTo>
                  <a:pt x="4676" y="1454"/>
                </a:lnTo>
                <a:lnTo>
                  <a:pt x="4674" y="1453"/>
                </a:lnTo>
                <a:moveTo>
                  <a:pt x="4676" y="1452"/>
                </a:moveTo>
                <a:lnTo>
                  <a:pt x="4677" y="1452"/>
                </a:lnTo>
                <a:lnTo>
                  <a:pt x="4676" y="1453"/>
                </a:lnTo>
                <a:lnTo>
                  <a:pt x="4676" y="1452"/>
                </a:lnTo>
                <a:moveTo>
                  <a:pt x="4651" y="1449"/>
                </a:moveTo>
                <a:lnTo>
                  <a:pt x="4649" y="1450"/>
                </a:lnTo>
                <a:lnTo>
                  <a:pt x="4649" y="1449"/>
                </a:lnTo>
                <a:lnTo>
                  <a:pt x="4651" y="1449"/>
                </a:lnTo>
                <a:moveTo>
                  <a:pt x="2995" y="1446"/>
                </a:moveTo>
                <a:lnTo>
                  <a:pt x="2996" y="1443"/>
                </a:lnTo>
                <a:lnTo>
                  <a:pt x="2996" y="1444"/>
                </a:lnTo>
                <a:lnTo>
                  <a:pt x="2995" y="1447"/>
                </a:lnTo>
                <a:lnTo>
                  <a:pt x="2993" y="1449"/>
                </a:lnTo>
                <a:lnTo>
                  <a:pt x="2993" y="1447"/>
                </a:lnTo>
                <a:lnTo>
                  <a:pt x="2993" y="1446"/>
                </a:lnTo>
                <a:lnTo>
                  <a:pt x="2995" y="1446"/>
                </a:lnTo>
                <a:moveTo>
                  <a:pt x="4160" y="1447"/>
                </a:moveTo>
                <a:lnTo>
                  <a:pt x="4161" y="1447"/>
                </a:lnTo>
                <a:lnTo>
                  <a:pt x="4160" y="1449"/>
                </a:lnTo>
                <a:lnTo>
                  <a:pt x="4158" y="1449"/>
                </a:lnTo>
                <a:lnTo>
                  <a:pt x="4160" y="1447"/>
                </a:lnTo>
                <a:moveTo>
                  <a:pt x="4686" y="1446"/>
                </a:moveTo>
                <a:lnTo>
                  <a:pt x="4687" y="1444"/>
                </a:lnTo>
                <a:lnTo>
                  <a:pt x="4687" y="1447"/>
                </a:lnTo>
                <a:lnTo>
                  <a:pt x="4686" y="1447"/>
                </a:lnTo>
                <a:lnTo>
                  <a:pt x="4686" y="1446"/>
                </a:lnTo>
                <a:moveTo>
                  <a:pt x="375" y="1443"/>
                </a:moveTo>
                <a:lnTo>
                  <a:pt x="376" y="1444"/>
                </a:lnTo>
                <a:lnTo>
                  <a:pt x="376" y="1446"/>
                </a:lnTo>
                <a:lnTo>
                  <a:pt x="375" y="1446"/>
                </a:lnTo>
                <a:lnTo>
                  <a:pt x="375" y="1444"/>
                </a:lnTo>
                <a:lnTo>
                  <a:pt x="373" y="1443"/>
                </a:lnTo>
                <a:lnTo>
                  <a:pt x="375" y="1443"/>
                </a:lnTo>
                <a:moveTo>
                  <a:pt x="4668" y="1443"/>
                </a:moveTo>
                <a:lnTo>
                  <a:pt x="4670" y="1443"/>
                </a:lnTo>
                <a:lnTo>
                  <a:pt x="4668" y="1444"/>
                </a:lnTo>
                <a:lnTo>
                  <a:pt x="4668" y="1443"/>
                </a:lnTo>
                <a:moveTo>
                  <a:pt x="379" y="1441"/>
                </a:moveTo>
                <a:lnTo>
                  <a:pt x="380" y="1443"/>
                </a:lnTo>
                <a:lnTo>
                  <a:pt x="379" y="1443"/>
                </a:lnTo>
                <a:lnTo>
                  <a:pt x="379" y="1441"/>
                </a:lnTo>
                <a:moveTo>
                  <a:pt x="4687" y="1440"/>
                </a:moveTo>
                <a:lnTo>
                  <a:pt x="4687" y="1438"/>
                </a:lnTo>
                <a:lnTo>
                  <a:pt x="4689" y="1438"/>
                </a:lnTo>
                <a:lnTo>
                  <a:pt x="4689" y="1440"/>
                </a:lnTo>
                <a:lnTo>
                  <a:pt x="4687" y="1441"/>
                </a:lnTo>
                <a:lnTo>
                  <a:pt x="4687" y="1443"/>
                </a:lnTo>
                <a:lnTo>
                  <a:pt x="4686" y="1443"/>
                </a:lnTo>
                <a:lnTo>
                  <a:pt x="4685" y="1443"/>
                </a:lnTo>
                <a:lnTo>
                  <a:pt x="4685" y="1441"/>
                </a:lnTo>
                <a:lnTo>
                  <a:pt x="4686" y="1441"/>
                </a:lnTo>
                <a:lnTo>
                  <a:pt x="4686" y="1440"/>
                </a:lnTo>
                <a:lnTo>
                  <a:pt x="4687" y="1440"/>
                </a:lnTo>
                <a:moveTo>
                  <a:pt x="373" y="1441"/>
                </a:moveTo>
                <a:lnTo>
                  <a:pt x="372" y="1441"/>
                </a:lnTo>
                <a:lnTo>
                  <a:pt x="372" y="1440"/>
                </a:lnTo>
                <a:lnTo>
                  <a:pt x="373" y="1440"/>
                </a:lnTo>
                <a:lnTo>
                  <a:pt x="373" y="1441"/>
                </a:lnTo>
                <a:moveTo>
                  <a:pt x="475" y="1440"/>
                </a:moveTo>
                <a:lnTo>
                  <a:pt x="476" y="1441"/>
                </a:lnTo>
                <a:lnTo>
                  <a:pt x="475" y="1441"/>
                </a:lnTo>
                <a:lnTo>
                  <a:pt x="475" y="1440"/>
                </a:lnTo>
                <a:moveTo>
                  <a:pt x="3954" y="1438"/>
                </a:moveTo>
                <a:lnTo>
                  <a:pt x="3954" y="1440"/>
                </a:lnTo>
                <a:lnTo>
                  <a:pt x="3952" y="1440"/>
                </a:lnTo>
                <a:lnTo>
                  <a:pt x="3952" y="1438"/>
                </a:lnTo>
                <a:lnTo>
                  <a:pt x="3954" y="1438"/>
                </a:lnTo>
                <a:moveTo>
                  <a:pt x="4537" y="1438"/>
                </a:moveTo>
                <a:lnTo>
                  <a:pt x="4539" y="1438"/>
                </a:lnTo>
                <a:lnTo>
                  <a:pt x="4537" y="1440"/>
                </a:lnTo>
                <a:lnTo>
                  <a:pt x="4537" y="1438"/>
                </a:lnTo>
                <a:moveTo>
                  <a:pt x="464" y="1437"/>
                </a:moveTo>
                <a:lnTo>
                  <a:pt x="466" y="1437"/>
                </a:lnTo>
                <a:lnTo>
                  <a:pt x="466" y="1438"/>
                </a:lnTo>
                <a:lnTo>
                  <a:pt x="464" y="1437"/>
                </a:lnTo>
                <a:moveTo>
                  <a:pt x="2271" y="1431"/>
                </a:moveTo>
                <a:lnTo>
                  <a:pt x="2270" y="1432"/>
                </a:lnTo>
                <a:lnTo>
                  <a:pt x="2270" y="1431"/>
                </a:lnTo>
                <a:lnTo>
                  <a:pt x="2270" y="1429"/>
                </a:lnTo>
                <a:lnTo>
                  <a:pt x="2271" y="1429"/>
                </a:lnTo>
                <a:lnTo>
                  <a:pt x="2271" y="1431"/>
                </a:lnTo>
                <a:moveTo>
                  <a:pt x="450" y="1429"/>
                </a:moveTo>
                <a:lnTo>
                  <a:pt x="451" y="1429"/>
                </a:lnTo>
                <a:lnTo>
                  <a:pt x="451" y="1431"/>
                </a:lnTo>
                <a:lnTo>
                  <a:pt x="450" y="1429"/>
                </a:lnTo>
                <a:moveTo>
                  <a:pt x="4542" y="1424"/>
                </a:moveTo>
                <a:lnTo>
                  <a:pt x="4543" y="1422"/>
                </a:lnTo>
                <a:lnTo>
                  <a:pt x="4543" y="1424"/>
                </a:lnTo>
                <a:lnTo>
                  <a:pt x="4542" y="1425"/>
                </a:lnTo>
                <a:lnTo>
                  <a:pt x="4542" y="1424"/>
                </a:lnTo>
                <a:moveTo>
                  <a:pt x="4540" y="1426"/>
                </a:moveTo>
                <a:lnTo>
                  <a:pt x="4542" y="1425"/>
                </a:lnTo>
                <a:lnTo>
                  <a:pt x="4542" y="1426"/>
                </a:lnTo>
                <a:lnTo>
                  <a:pt x="4542" y="1428"/>
                </a:lnTo>
                <a:lnTo>
                  <a:pt x="4542" y="1429"/>
                </a:lnTo>
                <a:lnTo>
                  <a:pt x="4542" y="1431"/>
                </a:lnTo>
                <a:lnTo>
                  <a:pt x="4540" y="1431"/>
                </a:lnTo>
                <a:lnTo>
                  <a:pt x="4540" y="1429"/>
                </a:lnTo>
                <a:lnTo>
                  <a:pt x="4540" y="1428"/>
                </a:lnTo>
                <a:lnTo>
                  <a:pt x="4540" y="1426"/>
                </a:lnTo>
                <a:moveTo>
                  <a:pt x="451" y="1428"/>
                </a:moveTo>
                <a:lnTo>
                  <a:pt x="452" y="1428"/>
                </a:lnTo>
                <a:lnTo>
                  <a:pt x="452" y="1429"/>
                </a:lnTo>
                <a:lnTo>
                  <a:pt x="451" y="1428"/>
                </a:lnTo>
                <a:moveTo>
                  <a:pt x="505" y="1428"/>
                </a:moveTo>
                <a:lnTo>
                  <a:pt x="507" y="1428"/>
                </a:lnTo>
                <a:lnTo>
                  <a:pt x="507" y="1429"/>
                </a:lnTo>
                <a:lnTo>
                  <a:pt x="505" y="1429"/>
                </a:lnTo>
                <a:lnTo>
                  <a:pt x="505" y="1428"/>
                </a:lnTo>
                <a:moveTo>
                  <a:pt x="2949" y="1429"/>
                </a:moveTo>
                <a:lnTo>
                  <a:pt x="2949" y="1428"/>
                </a:lnTo>
                <a:lnTo>
                  <a:pt x="2951" y="1428"/>
                </a:lnTo>
                <a:lnTo>
                  <a:pt x="2949" y="1429"/>
                </a:lnTo>
                <a:moveTo>
                  <a:pt x="4135" y="1428"/>
                </a:moveTo>
                <a:lnTo>
                  <a:pt x="4133" y="1429"/>
                </a:lnTo>
                <a:lnTo>
                  <a:pt x="4133" y="1428"/>
                </a:lnTo>
                <a:lnTo>
                  <a:pt x="4133" y="1426"/>
                </a:lnTo>
                <a:lnTo>
                  <a:pt x="4133" y="1425"/>
                </a:lnTo>
                <a:lnTo>
                  <a:pt x="4135" y="1425"/>
                </a:lnTo>
                <a:lnTo>
                  <a:pt x="4135" y="1426"/>
                </a:lnTo>
                <a:lnTo>
                  <a:pt x="4135" y="1428"/>
                </a:lnTo>
                <a:moveTo>
                  <a:pt x="455" y="1426"/>
                </a:moveTo>
                <a:lnTo>
                  <a:pt x="457" y="1426"/>
                </a:lnTo>
                <a:lnTo>
                  <a:pt x="457" y="1428"/>
                </a:lnTo>
                <a:lnTo>
                  <a:pt x="455" y="1428"/>
                </a:lnTo>
                <a:lnTo>
                  <a:pt x="455" y="1426"/>
                </a:lnTo>
                <a:moveTo>
                  <a:pt x="4132" y="1426"/>
                </a:moveTo>
                <a:lnTo>
                  <a:pt x="4130" y="1426"/>
                </a:lnTo>
                <a:lnTo>
                  <a:pt x="4130" y="1425"/>
                </a:lnTo>
                <a:lnTo>
                  <a:pt x="4132" y="1425"/>
                </a:lnTo>
                <a:lnTo>
                  <a:pt x="4132" y="1426"/>
                </a:lnTo>
                <a:moveTo>
                  <a:pt x="50" y="1425"/>
                </a:moveTo>
                <a:lnTo>
                  <a:pt x="51" y="1424"/>
                </a:lnTo>
                <a:lnTo>
                  <a:pt x="51" y="1425"/>
                </a:lnTo>
                <a:lnTo>
                  <a:pt x="50" y="1425"/>
                </a:lnTo>
                <a:moveTo>
                  <a:pt x="4127" y="1425"/>
                </a:moveTo>
                <a:lnTo>
                  <a:pt x="4129" y="1424"/>
                </a:lnTo>
                <a:lnTo>
                  <a:pt x="4129" y="1425"/>
                </a:lnTo>
                <a:lnTo>
                  <a:pt x="4127" y="1425"/>
                </a:lnTo>
                <a:moveTo>
                  <a:pt x="3974" y="1422"/>
                </a:moveTo>
                <a:lnTo>
                  <a:pt x="3973" y="1422"/>
                </a:lnTo>
                <a:lnTo>
                  <a:pt x="3973" y="1421"/>
                </a:lnTo>
                <a:lnTo>
                  <a:pt x="3973" y="1419"/>
                </a:lnTo>
                <a:lnTo>
                  <a:pt x="3974" y="1419"/>
                </a:lnTo>
                <a:lnTo>
                  <a:pt x="3974" y="1421"/>
                </a:lnTo>
                <a:lnTo>
                  <a:pt x="3974" y="1422"/>
                </a:lnTo>
                <a:moveTo>
                  <a:pt x="3971" y="1419"/>
                </a:moveTo>
                <a:lnTo>
                  <a:pt x="3973" y="1419"/>
                </a:lnTo>
                <a:lnTo>
                  <a:pt x="3971" y="1421"/>
                </a:lnTo>
                <a:lnTo>
                  <a:pt x="3971" y="1419"/>
                </a:lnTo>
                <a:moveTo>
                  <a:pt x="4543" y="1419"/>
                </a:moveTo>
                <a:lnTo>
                  <a:pt x="4545" y="1418"/>
                </a:lnTo>
                <a:lnTo>
                  <a:pt x="4545" y="1419"/>
                </a:lnTo>
                <a:lnTo>
                  <a:pt x="4545" y="1421"/>
                </a:lnTo>
                <a:lnTo>
                  <a:pt x="4543" y="1421"/>
                </a:lnTo>
                <a:lnTo>
                  <a:pt x="4543" y="1419"/>
                </a:lnTo>
                <a:moveTo>
                  <a:pt x="413" y="1418"/>
                </a:moveTo>
                <a:lnTo>
                  <a:pt x="414" y="1419"/>
                </a:lnTo>
                <a:lnTo>
                  <a:pt x="413" y="1419"/>
                </a:lnTo>
                <a:lnTo>
                  <a:pt x="413" y="1418"/>
                </a:lnTo>
                <a:moveTo>
                  <a:pt x="4545" y="1413"/>
                </a:moveTo>
                <a:lnTo>
                  <a:pt x="4546" y="1413"/>
                </a:lnTo>
                <a:lnTo>
                  <a:pt x="4546" y="1415"/>
                </a:lnTo>
                <a:lnTo>
                  <a:pt x="4546" y="1416"/>
                </a:lnTo>
                <a:lnTo>
                  <a:pt x="4545" y="1416"/>
                </a:lnTo>
                <a:lnTo>
                  <a:pt x="4545" y="1415"/>
                </a:lnTo>
                <a:lnTo>
                  <a:pt x="4545" y="1413"/>
                </a:lnTo>
                <a:moveTo>
                  <a:pt x="442" y="1409"/>
                </a:moveTo>
                <a:lnTo>
                  <a:pt x="444" y="1409"/>
                </a:lnTo>
                <a:lnTo>
                  <a:pt x="444" y="1410"/>
                </a:lnTo>
                <a:lnTo>
                  <a:pt x="442" y="1409"/>
                </a:lnTo>
                <a:moveTo>
                  <a:pt x="3990" y="1406"/>
                </a:moveTo>
                <a:lnTo>
                  <a:pt x="3989" y="1407"/>
                </a:lnTo>
                <a:lnTo>
                  <a:pt x="3989" y="1406"/>
                </a:lnTo>
                <a:lnTo>
                  <a:pt x="3990" y="1406"/>
                </a:lnTo>
                <a:moveTo>
                  <a:pt x="107" y="1401"/>
                </a:moveTo>
                <a:lnTo>
                  <a:pt x="108" y="1401"/>
                </a:lnTo>
                <a:lnTo>
                  <a:pt x="108" y="1403"/>
                </a:lnTo>
                <a:lnTo>
                  <a:pt x="107" y="1403"/>
                </a:lnTo>
                <a:lnTo>
                  <a:pt x="107" y="1404"/>
                </a:lnTo>
                <a:lnTo>
                  <a:pt x="105" y="1403"/>
                </a:lnTo>
                <a:lnTo>
                  <a:pt x="107" y="1401"/>
                </a:lnTo>
                <a:moveTo>
                  <a:pt x="122" y="1401"/>
                </a:moveTo>
                <a:lnTo>
                  <a:pt x="123" y="1401"/>
                </a:lnTo>
                <a:lnTo>
                  <a:pt x="123" y="1403"/>
                </a:lnTo>
                <a:lnTo>
                  <a:pt x="122" y="1401"/>
                </a:lnTo>
                <a:moveTo>
                  <a:pt x="4139" y="1401"/>
                </a:moveTo>
                <a:lnTo>
                  <a:pt x="4139" y="1400"/>
                </a:lnTo>
                <a:lnTo>
                  <a:pt x="4140" y="1401"/>
                </a:lnTo>
                <a:lnTo>
                  <a:pt x="4140" y="1403"/>
                </a:lnTo>
                <a:lnTo>
                  <a:pt x="4139" y="1403"/>
                </a:lnTo>
                <a:lnTo>
                  <a:pt x="4138" y="1401"/>
                </a:lnTo>
                <a:lnTo>
                  <a:pt x="4139" y="1401"/>
                </a:lnTo>
                <a:moveTo>
                  <a:pt x="4542" y="1400"/>
                </a:moveTo>
                <a:lnTo>
                  <a:pt x="4543" y="1400"/>
                </a:lnTo>
                <a:lnTo>
                  <a:pt x="4543" y="1401"/>
                </a:lnTo>
                <a:lnTo>
                  <a:pt x="4542" y="1403"/>
                </a:lnTo>
                <a:lnTo>
                  <a:pt x="4540" y="1403"/>
                </a:lnTo>
                <a:lnTo>
                  <a:pt x="4540" y="1401"/>
                </a:lnTo>
                <a:lnTo>
                  <a:pt x="4542" y="1401"/>
                </a:lnTo>
                <a:lnTo>
                  <a:pt x="4542" y="1400"/>
                </a:lnTo>
                <a:moveTo>
                  <a:pt x="492" y="1400"/>
                </a:moveTo>
                <a:lnTo>
                  <a:pt x="494" y="1401"/>
                </a:lnTo>
                <a:lnTo>
                  <a:pt x="492" y="1401"/>
                </a:lnTo>
                <a:lnTo>
                  <a:pt x="492" y="1400"/>
                </a:lnTo>
                <a:moveTo>
                  <a:pt x="4142" y="1400"/>
                </a:moveTo>
                <a:lnTo>
                  <a:pt x="4140" y="1401"/>
                </a:lnTo>
                <a:lnTo>
                  <a:pt x="4140" y="1400"/>
                </a:lnTo>
                <a:lnTo>
                  <a:pt x="4142" y="1400"/>
                </a:lnTo>
                <a:moveTo>
                  <a:pt x="2973" y="1400"/>
                </a:moveTo>
                <a:lnTo>
                  <a:pt x="2974" y="1400"/>
                </a:lnTo>
                <a:lnTo>
                  <a:pt x="2974" y="1400"/>
                </a:lnTo>
                <a:lnTo>
                  <a:pt x="2973" y="1400"/>
                </a:lnTo>
                <a:lnTo>
                  <a:pt x="2973" y="1400"/>
                </a:lnTo>
                <a:moveTo>
                  <a:pt x="4545" y="1397"/>
                </a:moveTo>
                <a:lnTo>
                  <a:pt x="4543" y="1397"/>
                </a:lnTo>
                <a:lnTo>
                  <a:pt x="4543" y="1396"/>
                </a:lnTo>
                <a:lnTo>
                  <a:pt x="4543" y="1394"/>
                </a:lnTo>
                <a:lnTo>
                  <a:pt x="4545" y="1394"/>
                </a:lnTo>
                <a:lnTo>
                  <a:pt x="4545" y="1396"/>
                </a:lnTo>
                <a:lnTo>
                  <a:pt x="4545" y="1397"/>
                </a:lnTo>
                <a:moveTo>
                  <a:pt x="4132" y="1396"/>
                </a:moveTo>
                <a:lnTo>
                  <a:pt x="4132" y="1394"/>
                </a:lnTo>
                <a:lnTo>
                  <a:pt x="4133" y="1394"/>
                </a:lnTo>
                <a:lnTo>
                  <a:pt x="4133" y="1396"/>
                </a:lnTo>
                <a:lnTo>
                  <a:pt x="4132" y="1396"/>
                </a:lnTo>
                <a:moveTo>
                  <a:pt x="4130" y="1394"/>
                </a:moveTo>
                <a:lnTo>
                  <a:pt x="4129" y="1394"/>
                </a:lnTo>
                <a:lnTo>
                  <a:pt x="4130" y="1393"/>
                </a:lnTo>
                <a:lnTo>
                  <a:pt x="4130" y="1394"/>
                </a:lnTo>
                <a:moveTo>
                  <a:pt x="4548" y="1393"/>
                </a:moveTo>
                <a:lnTo>
                  <a:pt x="4549" y="1393"/>
                </a:lnTo>
                <a:lnTo>
                  <a:pt x="4548" y="1394"/>
                </a:lnTo>
                <a:lnTo>
                  <a:pt x="4548" y="1393"/>
                </a:lnTo>
                <a:moveTo>
                  <a:pt x="4545" y="1391"/>
                </a:moveTo>
                <a:lnTo>
                  <a:pt x="4543" y="1391"/>
                </a:lnTo>
                <a:lnTo>
                  <a:pt x="4545" y="1390"/>
                </a:lnTo>
                <a:lnTo>
                  <a:pt x="4545" y="1391"/>
                </a:lnTo>
                <a:moveTo>
                  <a:pt x="2980" y="1390"/>
                </a:moveTo>
                <a:lnTo>
                  <a:pt x="2979" y="1390"/>
                </a:lnTo>
                <a:lnTo>
                  <a:pt x="2979" y="1388"/>
                </a:lnTo>
                <a:lnTo>
                  <a:pt x="2979" y="1387"/>
                </a:lnTo>
                <a:lnTo>
                  <a:pt x="2980" y="1387"/>
                </a:lnTo>
                <a:lnTo>
                  <a:pt x="2980" y="1388"/>
                </a:lnTo>
                <a:lnTo>
                  <a:pt x="2980" y="1390"/>
                </a:lnTo>
                <a:moveTo>
                  <a:pt x="2983" y="1388"/>
                </a:moveTo>
                <a:lnTo>
                  <a:pt x="2983" y="1390"/>
                </a:lnTo>
                <a:lnTo>
                  <a:pt x="2982" y="1390"/>
                </a:lnTo>
                <a:lnTo>
                  <a:pt x="2982" y="1388"/>
                </a:lnTo>
                <a:lnTo>
                  <a:pt x="2983" y="1388"/>
                </a:lnTo>
                <a:moveTo>
                  <a:pt x="4135" y="1390"/>
                </a:moveTo>
                <a:lnTo>
                  <a:pt x="4133" y="1388"/>
                </a:lnTo>
                <a:lnTo>
                  <a:pt x="4135" y="1388"/>
                </a:lnTo>
                <a:lnTo>
                  <a:pt x="4135" y="1390"/>
                </a:lnTo>
                <a:moveTo>
                  <a:pt x="29" y="1385"/>
                </a:moveTo>
                <a:lnTo>
                  <a:pt x="29" y="1387"/>
                </a:lnTo>
                <a:lnTo>
                  <a:pt x="29" y="1388"/>
                </a:lnTo>
                <a:lnTo>
                  <a:pt x="29" y="1387"/>
                </a:lnTo>
                <a:lnTo>
                  <a:pt x="29" y="1385"/>
                </a:lnTo>
                <a:moveTo>
                  <a:pt x="4536" y="1385"/>
                </a:moveTo>
                <a:lnTo>
                  <a:pt x="4535" y="1385"/>
                </a:lnTo>
                <a:lnTo>
                  <a:pt x="4536" y="1384"/>
                </a:lnTo>
                <a:lnTo>
                  <a:pt x="4536" y="1385"/>
                </a:lnTo>
                <a:moveTo>
                  <a:pt x="1836" y="1381"/>
                </a:moveTo>
                <a:lnTo>
                  <a:pt x="1838" y="1382"/>
                </a:lnTo>
                <a:lnTo>
                  <a:pt x="1836" y="1382"/>
                </a:lnTo>
                <a:lnTo>
                  <a:pt x="1835" y="1384"/>
                </a:lnTo>
                <a:lnTo>
                  <a:pt x="1835" y="1382"/>
                </a:lnTo>
                <a:lnTo>
                  <a:pt x="1836" y="1381"/>
                </a:lnTo>
                <a:moveTo>
                  <a:pt x="2939" y="1379"/>
                </a:moveTo>
                <a:lnTo>
                  <a:pt x="2939" y="1378"/>
                </a:lnTo>
                <a:lnTo>
                  <a:pt x="2941" y="1378"/>
                </a:lnTo>
                <a:lnTo>
                  <a:pt x="2941" y="1379"/>
                </a:lnTo>
                <a:lnTo>
                  <a:pt x="2939" y="1381"/>
                </a:lnTo>
                <a:lnTo>
                  <a:pt x="2939" y="1379"/>
                </a:lnTo>
                <a:moveTo>
                  <a:pt x="2938" y="1381"/>
                </a:moveTo>
                <a:lnTo>
                  <a:pt x="2939" y="1381"/>
                </a:lnTo>
                <a:lnTo>
                  <a:pt x="2939" y="1382"/>
                </a:lnTo>
                <a:lnTo>
                  <a:pt x="2938" y="1382"/>
                </a:lnTo>
                <a:lnTo>
                  <a:pt x="2938" y="1381"/>
                </a:lnTo>
                <a:moveTo>
                  <a:pt x="2939" y="1376"/>
                </a:moveTo>
                <a:lnTo>
                  <a:pt x="2939" y="1378"/>
                </a:lnTo>
                <a:lnTo>
                  <a:pt x="2938" y="1378"/>
                </a:lnTo>
                <a:lnTo>
                  <a:pt x="2938" y="1376"/>
                </a:lnTo>
                <a:lnTo>
                  <a:pt x="2939" y="1376"/>
                </a:lnTo>
                <a:moveTo>
                  <a:pt x="2989" y="1372"/>
                </a:moveTo>
                <a:lnTo>
                  <a:pt x="2989" y="1373"/>
                </a:lnTo>
                <a:lnTo>
                  <a:pt x="2988" y="1373"/>
                </a:lnTo>
                <a:lnTo>
                  <a:pt x="2988" y="1372"/>
                </a:lnTo>
                <a:lnTo>
                  <a:pt x="2989" y="1372"/>
                </a:lnTo>
                <a:moveTo>
                  <a:pt x="3621" y="1368"/>
                </a:moveTo>
                <a:lnTo>
                  <a:pt x="3623" y="1368"/>
                </a:lnTo>
                <a:lnTo>
                  <a:pt x="3621" y="1369"/>
                </a:lnTo>
                <a:lnTo>
                  <a:pt x="3621" y="1368"/>
                </a:lnTo>
                <a:moveTo>
                  <a:pt x="2996" y="1368"/>
                </a:moveTo>
                <a:lnTo>
                  <a:pt x="2995" y="1368"/>
                </a:lnTo>
                <a:lnTo>
                  <a:pt x="2995" y="1366"/>
                </a:lnTo>
                <a:lnTo>
                  <a:pt x="2995" y="1365"/>
                </a:lnTo>
                <a:lnTo>
                  <a:pt x="2996" y="1365"/>
                </a:lnTo>
                <a:lnTo>
                  <a:pt x="2996" y="1366"/>
                </a:lnTo>
                <a:lnTo>
                  <a:pt x="2996" y="1368"/>
                </a:lnTo>
                <a:moveTo>
                  <a:pt x="4076" y="1366"/>
                </a:moveTo>
                <a:lnTo>
                  <a:pt x="4077" y="1366"/>
                </a:lnTo>
                <a:lnTo>
                  <a:pt x="4076" y="1368"/>
                </a:lnTo>
                <a:lnTo>
                  <a:pt x="4076" y="1366"/>
                </a:lnTo>
                <a:moveTo>
                  <a:pt x="4092" y="1366"/>
                </a:moveTo>
                <a:lnTo>
                  <a:pt x="4092" y="1368"/>
                </a:lnTo>
                <a:lnTo>
                  <a:pt x="4090" y="1368"/>
                </a:lnTo>
                <a:lnTo>
                  <a:pt x="4090" y="1366"/>
                </a:lnTo>
                <a:lnTo>
                  <a:pt x="4092" y="1366"/>
                </a:lnTo>
                <a:moveTo>
                  <a:pt x="4126" y="1366"/>
                </a:moveTo>
                <a:lnTo>
                  <a:pt x="4124" y="1366"/>
                </a:lnTo>
                <a:lnTo>
                  <a:pt x="4126" y="1365"/>
                </a:lnTo>
                <a:lnTo>
                  <a:pt x="4126" y="1366"/>
                </a:lnTo>
                <a:moveTo>
                  <a:pt x="4127" y="1365"/>
                </a:moveTo>
                <a:lnTo>
                  <a:pt x="4127" y="1365"/>
                </a:lnTo>
                <a:lnTo>
                  <a:pt x="4127" y="1365"/>
                </a:lnTo>
                <a:lnTo>
                  <a:pt x="4127" y="1365"/>
                </a:lnTo>
                <a:moveTo>
                  <a:pt x="4146" y="1363"/>
                </a:moveTo>
                <a:lnTo>
                  <a:pt x="4145" y="1365"/>
                </a:lnTo>
                <a:lnTo>
                  <a:pt x="4145" y="1363"/>
                </a:lnTo>
                <a:lnTo>
                  <a:pt x="4146" y="1363"/>
                </a:lnTo>
                <a:moveTo>
                  <a:pt x="4462" y="1360"/>
                </a:moveTo>
                <a:lnTo>
                  <a:pt x="4462" y="1362"/>
                </a:lnTo>
                <a:lnTo>
                  <a:pt x="4464" y="1363"/>
                </a:lnTo>
                <a:lnTo>
                  <a:pt x="4462" y="1363"/>
                </a:lnTo>
                <a:lnTo>
                  <a:pt x="4461" y="1363"/>
                </a:lnTo>
                <a:lnTo>
                  <a:pt x="4461" y="1362"/>
                </a:lnTo>
                <a:lnTo>
                  <a:pt x="4461" y="1360"/>
                </a:lnTo>
                <a:lnTo>
                  <a:pt x="4462" y="1360"/>
                </a:lnTo>
                <a:moveTo>
                  <a:pt x="4139" y="1360"/>
                </a:moveTo>
                <a:lnTo>
                  <a:pt x="4140" y="1360"/>
                </a:lnTo>
                <a:lnTo>
                  <a:pt x="4140" y="1362"/>
                </a:lnTo>
                <a:lnTo>
                  <a:pt x="4139" y="1362"/>
                </a:lnTo>
                <a:lnTo>
                  <a:pt x="4139" y="1360"/>
                </a:lnTo>
                <a:moveTo>
                  <a:pt x="4145" y="1360"/>
                </a:moveTo>
                <a:lnTo>
                  <a:pt x="4143" y="1360"/>
                </a:lnTo>
                <a:lnTo>
                  <a:pt x="4143" y="1359"/>
                </a:lnTo>
                <a:lnTo>
                  <a:pt x="4145" y="1360"/>
                </a:lnTo>
                <a:moveTo>
                  <a:pt x="4143" y="1360"/>
                </a:moveTo>
                <a:lnTo>
                  <a:pt x="4142" y="1362"/>
                </a:lnTo>
                <a:lnTo>
                  <a:pt x="4142" y="1360"/>
                </a:lnTo>
                <a:lnTo>
                  <a:pt x="4143" y="1360"/>
                </a:lnTo>
                <a:moveTo>
                  <a:pt x="4548" y="1360"/>
                </a:moveTo>
                <a:lnTo>
                  <a:pt x="4549" y="1360"/>
                </a:lnTo>
                <a:lnTo>
                  <a:pt x="4549" y="1362"/>
                </a:lnTo>
                <a:lnTo>
                  <a:pt x="4548" y="1362"/>
                </a:lnTo>
                <a:lnTo>
                  <a:pt x="4546" y="1362"/>
                </a:lnTo>
                <a:lnTo>
                  <a:pt x="4546" y="1360"/>
                </a:lnTo>
                <a:lnTo>
                  <a:pt x="4548" y="1360"/>
                </a:lnTo>
                <a:moveTo>
                  <a:pt x="4107" y="1357"/>
                </a:moveTo>
                <a:lnTo>
                  <a:pt x="4108" y="1357"/>
                </a:lnTo>
                <a:lnTo>
                  <a:pt x="4108" y="1359"/>
                </a:lnTo>
                <a:lnTo>
                  <a:pt x="4107" y="1359"/>
                </a:lnTo>
                <a:lnTo>
                  <a:pt x="4107" y="1357"/>
                </a:lnTo>
                <a:moveTo>
                  <a:pt x="4146" y="1357"/>
                </a:moveTo>
                <a:lnTo>
                  <a:pt x="4148" y="1357"/>
                </a:lnTo>
                <a:lnTo>
                  <a:pt x="4146" y="1359"/>
                </a:lnTo>
                <a:lnTo>
                  <a:pt x="4146" y="1357"/>
                </a:lnTo>
                <a:moveTo>
                  <a:pt x="4148" y="1356"/>
                </a:moveTo>
                <a:lnTo>
                  <a:pt x="4149" y="1356"/>
                </a:lnTo>
                <a:lnTo>
                  <a:pt x="4148" y="1357"/>
                </a:lnTo>
                <a:lnTo>
                  <a:pt x="4148" y="1356"/>
                </a:lnTo>
                <a:moveTo>
                  <a:pt x="4149" y="1354"/>
                </a:moveTo>
                <a:lnTo>
                  <a:pt x="4151" y="1353"/>
                </a:lnTo>
                <a:lnTo>
                  <a:pt x="4151" y="1354"/>
                </a:lnTo>
                <a:lnTo>
                  <a:pt x="4149" y="1356"/>
                </a:lnTo>
                <a:lnTo>
                  <a:pt x="4149" y="1354"/>
                </a:lnTo>
                <a:moveTo>
                  <a:pt x="4151" y="1353"/>
                </a:moveTo>
                <a:lnTo>
                  <a:pt x="4152" y="1351"/>
                </a:lnTo>
                <a:lnTo>
                  <a:pt x="4152" y="1353"/>
                </a:lnTo>
                <a:lnTo>
                  <a:pt x="4151" y="1353"/>
                </a:lnTo>
                <a:moveTo>
                  <a:pt x="4379" y="1356"/>
                </a:moveTo>
                <a:lnTo>
                  <a:pt x="4380" y="1356"/>
                </a:lnTo>
                <a:lnTo>
                  <a:pt x="4380" y="1354"/>
                </a:lnTo>
                <a:lnTo>
                  <a:pt x="4382" y="1354"/>
                </a:lnTo>
                <a:lnTo>
                  <a:pt x="4382" y="1356"/>
                </a:lnTo>
                <a:lnTo>
                  <a:pt x="4380" y="1357"/>
                </a:lnTo>
                <a:lnTo>
                  <a:pt x="4379" y="1357"/>
                </a:lnTo>
                <a:lnTo>
                  <a:pt x="4379" y="1356"/>
                </a:lnTo>
                <a:moveTo>
                  <a:pt x="4370" y="1354"/>
                </a:moveTo>
                <a:lnTo>
                  <a:pt x="4368" y="1354"/>
                </a:lnTo>
                <a:lnTo>
                  <a:pt x="4368" y="1353"/>
                </a:lnTo>
                <a:lnTo>
                  <a:pt x="4370" y="1353"/>
                </a:lnTo>
                <a:lnTo>
                  <a:pt x="4370" y="1354"/>
                </a:lnTo>
                <a:moveTo>
                  <a:pt x="4546" y="1354"/>
                </a:moveTo>
                <a:lnTo>
                  <a:pt x="4545" y="1354"/>
                </a:lnTo>
                <a:lnTo>
                  <a:pt x="4545" y="1353"/>
                </a:lnTo>
                <a:lnTo>
                  <a:pt x="4546" y="1353"/>
                </a:lnTo>
                <a:lnTo>
                  <a:pt x="4546" y="1354"/>
                </a:lnTo>
                <a:moveTo>
                  <a:pt x="4539" y="1347"/>
                </a:moveTo>
                <a:lnTo>
                  <a:pt x="4537" y="1347"/>
                </a:lnTo>
                <a:lnTo>
                  <a:pt x="4537" y="1346"/>
                </a:lnTo>
                <a:lnTo>
                  <a:pt x="4539" y="1344"/>
                </a:lnTo>
                <a:lnTo>
                  <a:pt x="4540" y="1344"/>
                </a:lnTo>
                <a:lnTo>
                  <a:pt x="4542" y="1344"/>
                </a:lnTo>
                <a:lnTo>
                  <a:pt x="4542" y="1346"/>
                </a:lnTo>
                <a:lnTo>
                  <a:pt x="4540" y="1346"/>
                </a:lnTo>
                <a:lnTo>
                  <a:pt x="4539" y="1346"/>
                </a:lnTo>
                <a:lnTo>
                  <a:pt x="4539" y="1347"/>
                </a:lnTo>
                <a:moveTo>
                  <a:pt x="4226" y="1343"/>
                </a:moveTo>
                <a:lnTo>
                  <a:pt x="4227" y="1343"/>
                </a:lnTo>
                <a:lnTo>
                  <a:pt x="4227" y="1344"/>
                </a:lnTo>
                <a:lnTo>
                  <a:pt x="4226" y="1346"/>
                </a:lnTo>
                <a:lnTo>
                  <a:pt x="4224" y="1344"/>
                </a:lnTo>
                <a:lnTo>
                  <a:pt x="4226" y="1344"/>
                </a:lnTo>
                <a:lnTo>
                  <a:pt x="4226" y="1343"/>
                </a:lnTo>
                <a:moveTo>
                  <a:pt x="4339" y="1341"/>
                </a:moveTo>
                <a:lnTo>
                  <a:pt x="4340" y="1341"/>
                </a:lnTo>
                <a:lnTo>
                  <a:pt x="4340" y="1343"/>
                </a:lnTo>
                <a:lnTo>
                  <a:pt x="4340" y="1344"/>
                </a:lnTo>
                <a:lnTo>
                  <a:pt x="4339" y="1343"/>
                </a:lnTo>
                <a:lnTo>
                  <a:pt x="4339" y="1341"/>
                </a:lnTo>
                <a:moveTo>
                  <a:pt x="4365" y="1343"/>
                </a:moveTo>
                <a:lnTo>
                  <a:pt x="4367" y="1343"/>
                </a:lnTo>
                <a:lnTo>
                  <a:pt x="4367" y="1344"/>
                </a:lnTo>
                <a:lnTo>
                  <a:pt x="4365" y="1344"/>
                </a:lnTo>
                <a:lnTo>
                  <a:pt x="4365" y="1343"/>
                </a:lnTo>
                <a:moveTo>
                  <a:pt x="3742" y="1341"/>
                </a:moveTo>
                <a:lnTo>
                  <a:pt x="3743" y="1340"/>
                </a:lnTo>
                <a:lnTo>
                  <a:pt x="3743" y="1341"/>
                </a:lnTo>
                <a:lnTo>
                  <a:pt x="3743" y="1343"/>
                </a:lnTo>
                <a:lnTo>
                  <a:pt x="3742" y="1343"/>
                </a:lnTo>
                <a:lnTo>
                  <a:pt x="3742" y="1341"/>
                </a:lnTo>
                <a:moveTo>
                  <a:pt x="3958" y="1340"/>
                </a:moveTo>
                <a:lnTo>
                  <a:pt x="3960" y="1340"/>
                </a:lnTo>
                <a:lnTo>
                  <a:pt x="3960" y="1341"/>
                </a:lnTo>
                <a:lnTo>
                  <a:pt x="3958" y="1341"/>
                </a:lnTo>
                <a:lnTo>
                  <a:pt x="3958" y="1343"/>
                </a:lnTo>
                <a:lnTo>
                  <a:pt x="3957" y="1343"/>
                </a:lnTo>
                <a:lnTo>
                  <a:pt x="3955" y="1343"/>
                </a:lnTo>
                <a:lnTo>
                  <a:pt x="3957" y="1341"/>
                </a:lnTo>
                <a:lnTo>
                  <a:pt x="3957" y="1340"/>
                </a:lnTo>
                <a:lnTo>
                  <a:pt x="3958" y="1340"/>
                </a:lnTo>
                <a:moveTo>
                  <a:pt x="510" y="1340"/>
                </a:moveTo>
                <a:lnTo>
                  <a:pt x="511" y="1340"/>
                </a:lnTo>
                <a:lnTo>
                  <a:pt x="511" y="1341"/>
                </a:lnTo>
                <a:lnTo>
                  <a:pt x="510" y="1341"/>
                </a:lnTo>
                <a:lnTo>
                  <a:pt x="510" y="1340"/>
                </a:lnTo>
                <a:moveTo>
                  <a:pt x="3977" y="1337"/>
                </a:moveTo>
                <a:lnTo>
                  <a:pt x="3979" y="1337"/>
                </a:lnTo>
                <a:lnTo>
                  <a:pt x="3979" y="1338"/>
                </a:lnTo>
                <a:lnTo>
                  <a:pt x="3977" y="1338"/>
                </a:lnTo>
                <a:lnTo>
                  <a:pt x="3977" y="1337"/>
                </a:lnTo>
                <a:moveTo>
                  <a:pt x="3980" y="1335"/>
                </a:moveTo>
                <a:lnTo>
                  <a:pt x="3980" y="1337"/>
                </a:lnTo>
                <a:lnTo>
                  <a:pt x="3979" y="1337"/>
                </a:lnTo>
                <a:lnTo>
                  <a:pt x="3979" y="1335"/>
                </a:lnTo>
                <a:lnTo>
                  <a:pt x="3980" y="1335"/>
                </a:lnTo>
                <a:moveTo>
                  <a:pt x="4227" y="1337"/>
                </a:moveTo>
                <a:lnTo>
                  <a:pt x="4229" y="1335"/>
                </a:lnTo>
                <a:lnTo>
                  <a:pt x="4230" y="1335"/>
                </a:lnTo>
                <a:lnTo>
                  <a:pt x="4230" y="1337"/>
                </a:lnTo>
                <a:lnTo>
                  <a:pt x="4229" y="1337"/>
                </a:lnTo>
                <a:lnTo>
                  <a:pt x="4227" y="1337"/>
                </a:lnTo>
                <a:moveTo>
                  <a:pt x="4229" y="1334"/>
                </a:moveTo>
                <a:lnTo>
                  <a:pt x="4229" y="1335"/>
                </a:lnTo>
                <a:lnTo>
                  <a:pt x="4227" y="1335"/>
                </a:lnTo>
                <a:lnTo>
                  <a:pt x="4227" y="1334"/>
                </a:lnTo>
                <a:lnTo>
                  <a:pt x="4229" y="1334"/>
                </a:lnTo>
                <a:moveTo>
                  <a:pt x="505" y="1329"/>
                </a:moveTo>
                <a:lnTo>
                  <a:pt x="504" y="1329"/>
                </a:lnTo>
                <a:lnTo>
                  <a:pt x="502" y="1329"/>
                </a:lnTo>
                <a:lnTo>
                  <a:pt x="501" y="1329"/>
                </a:lnTo>
                <a:lnTo>
                  <a:pt x="501" y="1329"/>
                </a:lnTo>
                <a:lnTo>
                  <a:pt x="502" y="1329"/>
                </a:lnTo>
                <a:lnTo>
                  <a:pt x="504" y="1329"/>
                </a:lnTo>
                <a:lnTo>
                  <a:pt x="505" y="1329"/>
                </a:lnTo>
                <a:lnTo>
                  <a:pt x="505" y="1329"/>
                </a:lnTo>
                <a:moveTo>
                  <a:pt x="4343" y="1329"/>
                </a:moveTo>
                <a:lnTo>
                  <a:pt x="4343" y="1329"/>
                </a:lnTo>
                <a:lnTo>
                  <a:pt x="4342" y="1329"/>
                </a:lnTo>
                <a:lnTo>
                  <a:pt x="4342" y="1329"/>
                </a:lnTo>
                <a:lnTo>
                  <a:pt x="4343" y="1329"/>
                </a:lnTo>
                <a:moveTo>
                  <a:pt x="488" y="1322"/>
                </a:moveTo>
                <a:lnTo>
                  <a:pt x="489" y="1323"/>
                </a:lnTo>
                <a:lnTo>
                  <a:pt x="489" y="1325"/>
                </a:lnTo>
                <a:lnTo>
                  <a:pt x="488" y="1325"/>
                </a:lnTo>
                <a:lnTo>
                  <a:pt x="488" y="1323"/>
                </a:lnTo>
                <a:lnTo>
                  <a:pt x="488" y="1322"/>
                </a:lnTo>
                <a:moveTo>
                  <a:pt x="2960" y="1325"/>
                </a:moveTo>
                <a:lnTo>
                  <a:pt x="2958" y="1325"/>
                </a:lnTo>
                <a:lnTo>
                  <a:pt x="2958" y="1323"/>
                </a:lnTo>
                <a:lnTo>
                  <a:pt x="2960" y="1323"/>
                </a:lnTo>
                <a:lnTo>
                  <a:pt x="2960" y="1322"/>
                </a:lnTo>
                <a:lnTo>
                  <a:pt x="2961" y="1322"/>
                </a:lnTo>
                <a:lnTo>
                  <a:pt x="2961" y="1323"/>
                </a:lnTo>
                <a:lnTo>
                  <a:pt x="2961" y="1323"/>
                </a:lnTo>
                <a:lnTo>
                  <a:pt x="2960" y="1325"/>
                </a:lnTo>
                <a:moveTo>
                  <a:pt x="4730" y="1323"/>
                </a:moveTo>
                <a:lnTo>
                  <a:pt x="4729" y="1323"/>
                </a:lnTo>
                <a:lnTo>
                  <a:pt x="4729" y="1322"/>
                </a:lnTo>
                <a:lnTo>
                  <a:pt x="4730" y="1323"/>
                </a:lnTo>
                <a:moveTo>
                  <a:pt x="4230" y="1322"/>
                </a:moveTo>
                <a:lnTo>
                  <a:pt x="4232" y="1320"/>
                </a:lnTo>
                <a:lnTo>
                  <a:pt x="4233" y="1322"/>
                </a:lnTo>
                <a:lnTo>
                  <a:pt x="4232" y="1322"/>
                </a:lnTo>
                <a:lnTo>
                  <a:pt x="4230" y="1322"/>
                </a:lnTo>
                <a:moveTo>
                  <a:pt x="4457" y="1319"/>
                </a:moveTo>
                <a:lnTo>
                  <a:pt x="4455" y="1319"/>
                </a:lnTo>
                <a:lnTo>
                  <a:pt x="4455" y="1318"/>
                </a:lnTo>
                <a:lnTo>
                  <a:pt x="4455" y="1316"/>
                </a:lnTo>
                <a:lnTo>
                  <a:pt x="4457" y="1316"/>
                </a:lnTo>
                <a:lnTo>
                  <a:pt x="4457" y="1318"/>
                </a:lnTo>
                <a:lnTo>
                  <a:pt x="4457" y="1319"/>
                </a:lnTo>
                <a:moveTo>
                  <a:pt x="4468" y="1316"/>
                </a:moveTo>
                <a:lnTo>
                  <a:pt x="4470" y="1316"/>
                </a:lnTo>
                <a:lnTo>
                  <a:pt x="4468" y="1318"/>
                </a:lnTo>
                <a:lnTo>
                  <a:pt x="4468" y="1316"/>
                </a:lnTo>
                <a:moveTo>
                  <a:pt x="488" y="1315"/>
                </a:moveTo>
                <a:lnTo>
                  <a:pt x="486" y="1316"/>
                </a:lnTo>
                <a:lnTo>
                  <a:pt x="485" y="1316"/>
                </a:lnTo>
                <a:lnTo>
                  <a:pt x="485" y="1315"/>
                </a:lnTo>
                <a:lnTo>
                  <a:pt x="485" y="1313"/>
                </a:lnTo>
                <a:lnTo>
                  <a:pt x="486" y="1313"/>
                </a:lnTo>
                <a:lnTo>
                  <a:pt x="488" y="1313"/>
                </a:lnTo>
                <a:lnTo>
                  <a:pt x="488" y="1315"/>
                </a:lnTo>
                <a:moveTo>
                  <a:pt x="492" y="1315"/>
                </a:moveTo>
                <a:lnTo>
                  <a:pt x="494" y="1315"/>
                </a:lnTo>
                <a:lnTo>
                  <a:pt x="494" y="1316"/>
                </a:lnTo>
                <a:lnTo>
                  <a:pt x="492" y="1316"/>
                </a:lnTo>
                <a:lnTo>
                  <a:pt x="492" y="1315"/>
                </a:lnTo>
                <a:moveTo>
                  <a:pt x="2870" y="1316"/>
                </a:moveTo>
                <a:lnTo>
                  <a:pt x="2868" y="1315"/>
                </a:lnTo>
                <a:lnTo>
                  <a:pt x="2870" y="1315"/>
                </a:lnTo>
                <a:lnTo>
                  <a:pt x="2870" y="1316"/>
                </a:lnTo>
                <a:moveTo>
                  <a:pt x="3873" y="1313"/>
                </a:moveTo>
                <a:lnTo>
                  <a:pt x="3874" y="1313"/>
                </a:lnTo>
                <a:lnTo>
                  <a:pt x="3874" y="1315"/>
                </a:lnTo>
                <a:lnTo>
                  <a:pt x="3873" y="1315"/>
                </a:lnTo>
                <a:lnTo>
                  <a:pt x="3873" y="1313"/>
                </a:lnTo>
                <a:moveTo>
                  <a:pt x="3921" y="1313"/>
                </a:moveTo>
                <a:lnTo>
                  <a:pt x="3923" y="1313"/>
                </a:lnTo>
                <a:lnTo>
                  <a:pt x="3923" y="1315"/>
                </a:lnTo>
                <a:lnTo>
                  <a:pt x="3921" y="1315"/>
                </a:lnTo>
                <a:lnTo>
                  <a:pt x="3921" y="1313"/>
                </a:lnTo>
                <a:moveTo>
                  <a:pt x="4445" y="1312"/>
                </a:moveTo>
                <a:lnTo>
                  <a:pt x="4445" y="1312"/>
                </a:lnTo>
                <a:lnTo>
                  <a:pt x="4445" y="1313"/>
                </a:lnTo>
                <a:lnTo>
                  <a:pt x="4445" y="1315"/>
                </a:lnTo>
                <a:lnTo>
                  <a:pt x="4445" y="1313"/>
                </a:lnTo>
                <a:lnTo>
                  <a:pt x="4445" y="1312"/>
                </a:lnTo>
                <a:moveTo>
                  <a:pt x="3879" y="1312"/>
                </a:moveTo>
                <a:lnTo>
                  <a:pt x="3880" y="1312"/>
                </a:lnTo>
                <a:lnTo>
                  <a:pt x="3880" y="1313"/>
                </a:lnTo>
                <a:lnTo>
                  <a:pt x="3879" y="1313"/>
                </a:lnTo>
                <a:lnTo>
                  <a:pt x="3879" y="1312"/>
                </a:lnTo>
                <a:moveTo>
                  <a:pt x="3935" y="1310"/>
                </a:moveTo>
                <a:lnTo>
                  <a:pt x="3936" y="1310"/>
                </a:lnTo>
                <a:lnTo>
                  <a:pt x="3935" y="1312"/>
                </a:lnTo>
                <a:lnTo>
                  <a:pt x="3935" y="1310"/>
                </a:lnTo>
                <a:moveTo>
                  <a:pt x="3933" y="1312"/>
                </a:moveTo>
                <a:lnTo>
                  <a:pt x="3935" y="1312"/>
                </a:lnTo>
                <a:lnTo>
                  <a:pt x="3935" y="1313"/>
                </a:lnTo>
                <a:lnTo>
                  <a:pt x="3933" y="1313"/>
                </a:lnTo>
                <a:lnTo>
                  <a:pt x="3933" y="1312"/>
                </a:lnTo>
                <a:moveTo>
                  <a:pt x="4351" y="1310"/>
                </a:moveTo>
                <a:lnTo>
                  <a:pt x="4351" y="1309"/>
                </a:lnTo>
                <a:lnTo>
                  <a:pt x="4352" y="1309"/>
                </a:lnTo>
                <a:lnTo>
                  <a:pt x="4351" y="1310"/>
                </a:lnTo>
                <a:moveTo>
                  <a:pt x="4349" y="1312"/>
                </a:moveTo>
                <a:lnTo>
                  <a:pt x="4351" y="1310"/>
                </a:lnTo>
                <a:lnTo>
                  <a:pt x="4351" y="1312"/>
                </a:lnTo>
                <a:lnTo>
                  <a:pt x="4351" y="1313"/>
                </a:lnTo>
                <a:lnTo>
                  <a:pt x="4349" y="1312"/>
                </a:lnTo>
                <a:moveTo>
                  <a:pt x="4436" y="1312"/>
                </a:moveTo>
                <a:lnTo>
                  <a:pt x="4437" y="1312"/>
                </a:lnTo>
                <a:lnTo>
                  <a:pt x="4437" y="1313"/>
                </a:lnTo>
                <a:lnTo>
                  <a:pt x="4436" y="1313"/>
                </a:lnTo>
                <a:lnTo>
                  <a:pt x="4436" y="1312"/>
                </a:lnTo>
                <a:moveTo>
                  <a:pt x="4436" y="1309"/>
                </a:moveTo>
                <a:lnTo>
                  <a:pt x="4435" y="1309"/>
                </a:lnTo>
                <a:lnTo>
                  <a:pt x="4435" y="1310"/>
                </a:lnTo>
                <a:lnTo>
                  <a:pt x="4435" y="1312"/>
                </a:lnTo>
                <a:lnTo>
                  <a:pt x="4433" y="1312"/>
                </a:lnTo>
                <a:lnTo>
                  <a:pt x="4433" y="1310"/>
                </a:lnTo>
                <a:lnTo>
                  <a:pt x="4433" y="1309"/>
                </a:lnTo>
                <a:lnTo>
                  <a:pt x="4435" y="1307"/>
                </a:lnTo>
                <a:lnTo>
                  <a:pt x="4436" y="1307"/>
                </a:lnTo>
                <a:lnTo>
                  <a:pt x="4436" y="1309"/>
                </a:lnTo>
                <a:moveTo>
                  <a:pt x="3932" y="1307"/>
                </a:moveTo>
                <a:lnTo>
                  <a:pt x="3933" y="1307"/>
                </a:lnTo>
                <a:lnTo>
                  <a:pt x="3933" y="1309"/>
                </a:lnTo>
                <a:lnTo>
                  <a:pt x="3933" y="1310"/>
                </a:lnTo>
                <a:lnTo>
                  <a:pt x="3932" y="1310"/>
                </a:lnTo>
                <a:lnTo>
                  <a:pt x="3930" y="1310"/>
                </a:lnTo>
                <a:lnTo>
                  <a:pt x="3930" y="1309"/>
                </a:lnTo>
                <a:lnTo>
                  <a:pt x="3930" y="1307"/>
                </a:lnTo>
                <a:lnTo>
                  <a:pt x="3932" y="1307"/>
                </a:lnTo>
                <a:moveTo>
                  <a:pt x="3980" y="1307"/>
                </a:moveTo>
                <a:lnTo>
                  <a:pt x="3982" y="1307"/>
                </a:lnTo>
                <a:lnTo>
                  <a:pt x="3980" y="1309"/>
                </a:lnTo>
                <a:lnTo>
                  <a:pt x="3979" y="1309"/>
                </a:lnTo>
                <a:lnTo>
                  <a:pt x="3977" y="1310"/>
                </a:lnTo>
                <a:lnTo>
                  <a:pt x="3977" y="1309"/>
                </a:lnTo>
                <a:lnTo>
                  <a:pt x="3979" y="1307"/>
                </a:lnTo>
                <a:lnTo>
                  <a:pt x="3980" y="1307"/>
                </a:lnTo>
                <a:moveTo>
                  <a:pt x="3849" y="1307"/>
                </a:moveTo>
                <a:lnTo>
                  <a:pt x="3851" y="1307"/>
                </a:lnTo>
                <a:lnTo>
                  <a:pt x="3851" y="1309"/>
                </a:lnTo>
                <a:lnTo>
                  <a:pt x="3849" y="1309"/>
                </a:lnTo>
                <a:lnTo>
                  <a:pt x="3849" y="1307"/>
                </a:lnTo>
                <a:moveTo>
                  <a:pt x="3970" y="1307"/>
                </a:moveTo>
                <a:lnTo>
                  <a:pt x="3971" y="1307"/>
                </a:lnTo>
                <a:lnTo>
                  <a:pt x="3970" y="1309"/>
                </a:lnTo>
                <a:lnTo>
                  <a:pt x="3970" y="1307"/>
                </a:lnTo>
                <a:moveTo>
                  <a:pt x="4352" y="1307"/>
                </a:moveTo>
                <a:lnTo>
                  <a:pt x="4351" y="1309"/>
                </a:lnTo>
                <a:lnTo>
                  <a:pt x="4351" y="1307"/>
                </a:lnTo>
                <a:lnTo>
                  <a:pt x="4352" y="1307"/>
                </a:lnTo>
                <a:moveTo>
                  <a:pt x="4467" y="1309"/>
                </a:moveTo>
                <a:lnTo>
                  <a:pt x="4467" y="1307"/>
                </a:lnTo>
                <a:lnTo>
                  <a:pt x="4468" y="1307"/>
                </a:lnTo>
                <a:lnTo>
                  <a:pt x="4468" y="1309"/>
                </a:lnTo>
                <a:lnTo>
                  <a:pt x="4467" y="1309"/>
                </a:lnTo>
                <a:moveTo>
                  <a:pt x="3907" y="1303"/>
                </a:moveTo>
                <a:lnTo>
                  <a:pt x="3908" y="1303"/>
                </a:lnTo>
                <a:lnTo>
                  <a:pt x="3908" y="1304"/>
                </a:lnTo>
                <a:lnTo>
                  <a:pt x="3907" y="1306"/>
                </a:lnTo>
                <a:lnTo>
                  <a:pt x="3907" y="1304"/>
                </a:lnTo>
                <a:lnTo>
                  <a:pt x="3907" y="1303"/>
                </a:lnTo>
                <a:moveTo>
                  <a:pt x="3961" y="1304"/>
                </a:moveTo>
                <a:lnTo>
                  <a:pt x="3963" y="1304"/>
                </a:lnTo>
                <a:lnTo>
                  <a:pt x="3961" y="1306"/>
                </a:lnTo>
                <a:lnTo>
                  <a:pt x="3961" y="1304"/>
                </a:lnTo>
                <a:moveTo>
                  <a:pt x="3985" y="1306"/>
                </a:moveTo>
                <a:lnTo>
                  <a:pt x="3985" y="1304"/>
                </a:lnTo>
                <a:lnTo>
                  <a:pt x="3986" y="1304"/>
                </a:lnTo>
                <a:lnTo>
                  <a:pt x="3986" y="1304"/>
                </a:lnTo>
                <a:lnTo>
                  <a:pt x="3986" y="1306"/>
                </a:lnTo>
                <a:lnTo>
                  <a:pt x="3985" y="1306"/>
                </a:lnTo>
                <a:moveTo>
                  <a:pt x="4083" y="1306"/>
                </a:moveTo>
                <a:lnTo>
                  <a:pt x="4082" y="1306"/>
                </a:lnTo>
                <a:lnTo>
                  <a:pt x="4083" y="1304"/>
                </a:lnTo>
                <a:lnTo>
                  <a:pt x="4083" y="1306"/>
                </a:lnTo>
                <a:moveTo>
                  <a:pt x="4432" y="1304"/>
                </a:moveTo>
                <a:lnTo>
                  <a:pt x="4433" y="1306"/>
                </a:lnTo>
                <a:lnTo>
                  <a:pt x="4432" y="1306"/>
                </a:lnTo>
                <a:lnTo>
                  <a:pt x="4432" y="1304"/>
                </a:lnTo>
                <a:moveTo>
                  <a:pt x="3927" y="1304"/>
                </a:moveTo>
                <a:lnTo>
                  <a:pt x="3926" y="1304"/>
                </a:lnTo>
                <a:lnTo>
                  <a:pt x="3926" y="1303"/>
                </a:lnTo>
                <a:lnTo>
                  <a:pt x="3927" y="1301"/>
                </a:lnTo>
                <a:lnTo>
                  <a:pt x="3927" y="1303"/>
                </a:lnTo>
                <a:lnTo>
                  <a:pt x="3927" y="1304"/>
                </a:lnTo>
                <a:moveTo>
                  <a:pt x="3977" y="1303"/>
                </a:moveTo>
                <a:lnTo>
                  <a:pt x="3977" y="1304"/>
                </a:lnTo>
                <a:lnTo>
                  <a:pt x="3976" y="1304"/>
                </a:lnTo>
                <a:lnTo>
                  <a:pt x="3976" y="1303"/>
                </a:lnTo>
                <a:lnTo>
                  <a:pt x="3977" y="1303"/>
                </a:lnTo>
                <a:moveTo>
                  <a:pt x="3979" y="1303"/>
                </a:moveTo>
                <a:lnTo>
                  <a:pt x="3977" y="1303"/>
                </a:lnTo>
                <a:lnTo>
                  <a:pt x="3977" y="1301"/>
                </a:lnTo>
                <a:lnTo>
                  <a:pt x="3979" y="1301"/>
                </a:lnTo>
                <a:lnTo>
                  <a:pt x="3979" y="1303"/>
                </a:lnTo>
                <a:moveTo>
                  <a:pt x="4014" y="1301"/>
                </a:moveTo>
                <a:lnTo>
                  <a:pt x="4015" y="1303"/>
                </a:lnTo>
                <a:lnTo>
                  <a:pt x="4014" y="1303"/>
                </a:lnTo>
                <a:lnTo>
                  <a:pt x="4014" y="1301"/>
                </a:lnTo>
                <a:moveTo>
                  <a:pt x="4013" y="1304"/>
                </a:moveTo>
                <a:lnTo>
                  <a:pt x="4014" y="1303"/>
                </a:lnTo>
                <a:lnTo>
                  <a:pt x="4014" y="1304"/>
                </a:lnTo>
                <a:lnTo>
                  <a:pt x="4013" y="1304"/>
                </a:lnTo>
                <a:moveTo>
                  <a:pt x="4042" y="1304"/>
                </a:moveTo>
                <a:lnTo>
                  <a:pt x="4040" y="1304"/>
                </a:lnTo>
                <a:lnTo>
                  <a:pt x="4040" y="1303"/>
                </a:lnTo>
                <a:lnTo>
                  <a:pt x="4042" y="1303"/>
                </a:lnTo>
                <a:lnTo>
                  <a:pt x="4042" y="1304"/>
                </a:lnTo>
                <a:moveTo>
                  <a:pt x="4058" y="1304"/>
                </a:moveTo>
                <a:lnTo>
                  <a:pt x="4057" y="1304"/>
                </a:lnTo>
                <a:lnTo>
                  <a:pt x="4057" y="1303"/>
                </a:lnTo>
                <a:lnTo>
                  <a:pt x="4058" y="1303"/>
                </a:lnTo>
                <a:lnTo>
                  <a:pt x="4058" y="1304"/>
                </a:lnTo>
                <a:moveTo>
                  <a:pt x="4085" y="1301"/>
                </a:moveTo>
                <a:lnTo>
                  <a:pt x="4086" y="1303"/>
                </a:lnTo>
                <a:lnTo>
                  <a:pt x="4086" y="1304"/>
                </a:lnTo>
                <a:lnTo>
                  <a:pt x="4085" y="1304"/>
                </a:lnTo>
                <a:lnTo>
                  <a:pt x="4085" y="1303"/>
                </a:lnTo>
                <a:lnTo>
                  <a:pt x="4085" y="1301"/>
                </a:lnTo>
                <a:moveTo>
                  <a:pt x="4086" y="1301"/>
                </a:moveTo>
                <a:lnTo>
                  <a:pt x="4088" y="1301"/>
                </a:lnTo>
                <a:lnTo>
                  <a:pt x="4089" y="1301"/>
                </a:lnTo>
                <a:lnTo>
                  <a:pt x="4088" y="1303"/>
                </a:lnTo>
                <a:lnTo>
                  <a:pt x="4086" y="1303"/>
                </a:lnTo>
                <a:lnTo>
                  <a:pt x="4086" y="1301"/>
                </a:lnTo>
                <a:moveTo>
                  <a:pt x="4424" y="1301"/>
                </a:moveTo>
                <a:lnTo>
                  <a:pt x="4426" y="1300"/>
                </a:lnTo>
                <a:lnTo>
                  <a:pt x="4426" y="1301"/>
                </a:lnTo>
                <a:lnTo>
                  <a:pt x="4426" y="1303"/>
                </a:lnTo>
                <a:lnTo>
                  <a:pt x="4424" y="1301"/>
                </a:lnTo>
                <a:moveTo>
                  <a:pt x="2873" y="1301"/>
                </a:moveTo>
                <a:lnTo>
                  <a:pt x="2873" y="1300"/>
                </a:lnTo>
                <a:lnTo>
                  <a:pt x="2874" y="1300"/>
                </a:lnTo>
                <a:lnTo>
                  <a:pt x="2873" y="1301"/>
                </a:lnTo>
                <a:moveTo>
                  <a:pt x="4036" y="1301"/>
                </a:moveTo>
                <a:lnTo>
                  <a:pt x="4035" y="1301"/>
                </a:lnTo>
                <a:lnTo>
                  <a:pt x="4035" y="1300"/>
                </a:lnTo>
                <a:lnTo>
                  <a:pt x="4036" y="1300"/>
                </a:lnTo>
                <a:lnTo>
                  <a:pt x="4036" y="1301"/>
                </a:lnTo>
                <a:moveTo>
                  <a:pt x="475" y="1300"/>
                </a:moveTo>
                <a:lnTo>
                  <a:pt x="476" y="1298"/>
                </a:lnTo>
                <a:lnTo>
                  <a:pt x="476" y="1300"/>
                </a:lnTo>
                <a:lnTo>
                  <a:pt x="475" y="1300"/>
                </a:lnTo>
                <a:moveTo>
                  <a:pt x="2154" y="1300"/>
                </a:moveTo>
                <a:lnTo>
                  <a:pt x="2152" y="1298"/>
                </a:lnTo>
                <a:lnTo>
                  <a:pt x="2154" y="1298"/>
                </a:lnTo>
                <a:lnTo>
                  <a:pt x="2154" y="1300"/>
                </a:lnTo>
                <a:moveTo>
                  <a:pt x="2876" y="1295"/>
                </a:moveTo>
                <a:lnTo>
                  <a:pt x="2874" y="1297"/>
                </a:lnTo>
                <a:lnTo>
                  <a:pt x="2874" y="1295"/>
                </a:lnTo>
                <a:lnTo>
                  <a:pt x="2874" y="1294"/>
                </a:lnTo>
                <a:lnTo>
                  <a:pt x="2876" y="1294"/>
                </a:lnTo>
                <a:lnTo>
                  <a:pt x="2876" y="1295"/>
                </a:lnTo>
                <a:moveTo>
                  <a:pt x="2873" y="1298"/>
                </a:moveTo>
                <a:lnTo>
                  <a:pt x="2873" y="1300"/>
                </a:lnTo>
                <a:lnTo>
                  <a:pt x="2871" y="1300"/>
                </a:lnTo>
                <a:lnTo>
                  <a:pt x="2871" y="1298"/>
                </a:lnTo>
                <a:lnTo>
                  <a:pt x="2873" y="1297"/>
                </a:lnTo>
                <a:lnTo>
                  <a:pt x="2874" y="1297"/>
                </a:lnTo>
                <a:lnTo>
                  <a:pt x="2874" y="1298"/>
                </a:lnTo>
                <a:lnTo>
                  <a:pt x="2873" y="1298"/>
                </a:lnTo>
                <a:moveTo>
                  <a:pt x="3792" y="1294"/>
                </a:moveTo>
                <a:lnTo>
                  <a:pt x="3793" y="1294"/>
                </a:lnTo>
                <a:lnTo>
                  <a:pt x="3793" y="1295"/>
                </a:lnTo>
                <a:lnTo>
                  <a:pt x="3792" y="1295"/>
                </a:lnTo>
                <a:lnTo>
                  <a:pt x="3792" y="1294"/>
                </a:lnTo>
                <a:moveTo>
                  <a:pt x="4038" y="1294"/>
                </a:moveTo>
                <a:lnTo>
                  <a:pt x="4039" y="1294"/>
                </a:lnTo>
                <a:lnTo>
                  <a:pt x="4039" y="1294"/>
                </a:lnTo>
                <a:lnTo>
                  <a:pt x="4038" y="1294"/>
                </a:lnTo>
                <a:moveTo>
                  <a:pt x="4040" y="1294"/>
                </a:moveTo>
                <a:lnTo>
                  <a:pt x="4039" y="1294"/>
                </a:lnTo>
                <a:lnTo>
                  <a:pt x="4039" y="1293"/>
                </a:lnTo>
                <a:lnTo>
                  <a:pt x="4040" y="1293"/>
                </a:lnTo>
                <a:lnTo>
                  <a:pt x="4040" y="1294"/>
                </a:lnTo>
                <a:moveTo>
                  <a:pt x="4452" y="1294"/>
                </a:moveTo>
                <a:lnTo>
                  <a:pt x="4451" y="1294"/>
                </a:lnTo>
                <a:lnTo>
                  <a:pt x="4451" y="1294"/>
                </a:lnTo>
                <a:lnTo>
                  <a:pt x="4452" y="1294"/>
                </a:lnTo>
                <a:lnTo>
                  <a:pt x="4452" y="1294"/>
                </a:lnTo>
                <a:moveTo>
                  <a:pt x="4070" y="1294"/>
                </a:moveTo>
                <a:lnTo>
                  <a:pt x="4068" y="1294"/>
                </a:lnTo>
                <a:lnTo>
                  <a:pt x="4068" y="1293"/>
                </a:lnTo>
                <a:lnTo>
                  <a:pt x="4070" y="1294"/>
                </a:lnTo>
                <a:moveTo>
                  <a:pt x="4088" y="1294"/>
                </a:moveTo>
                <a:lnTo>
                  <a:pt x="4086" y="1294"/>
                </a:lnTo>
                <a:lnTo>
                  <a:pt x="4086" y="1293"/>
                </a:lnTo>
                <a:lnTo>
                  <a:pt x="4088" y="1293"/>
                </a:lnTo>
                <a:lnTo>
                  <a:pt x="4088" y="1294"/>
                </a:lnTo>
                <a:moveTo>
                  <a:pt x="4089" y="1293"/>
                </a:moveTo>
                <a:lnTo>
                  <a:pt x="4088" y="1293"/>
                </a:lnTo>
                <a:lnTo>
                  <a:pt x="4088" y="1291"/>
                </a:lnTo>
                <a:lnTo>
                  <a:pt x="4089" y="1291"/>
                </a:lnTo>
                <a:lnTo>
                  <a:pt x="4090" y="1291"/>
                </a:lnTo>
                <a:lnTo>
                  <a:pt x="4089" y="1293"/>
                </a:lnTo>
                <a:moveTo>
                  <a:pt x="4445" y="1293"/>
                </a:moveTo>
                <a:lnTo>
                  <a:pt x="4443" y="1293"/>
                </a:lnTo>
                <a:lnTo>
                  <a:pt x="4443" y="1291"/>
                </a:lnTo>
                <a:lnTo>
                  <a:pt x="4445" y="1291"/>
                </a:lnTo>
                <a:lnTo>
                  <a:pt x="4445" y="1293"/>
                </a:lnTo>
                <a:moveTo>
                  <a:pt x="3964" y="1290"/>
                </a:moveTo>
                <a:lnTo>
                  <a:pt x="3965" y="1290"/>
                </a:lnTo>
                <a:lnTo>
                  <a:pt x="3965" y="1291"/>
                </a:lnTo>
                <a:lnTo>
                  <a:pt x="3964" y="1291"/>
                </a:lnTo>
                <a:lnTo>
                  <a:pt x="3964" y="1290"/>
                </a:lnTo>
                <a:moveTo>
                  <a:pt x="4092" y="1290"/>
                </a:moveTo>
                <a:lnTo>
                  <a:pt x="4092" y="1291"/>
                </a:lnTo>
                <a:lnTo>
                  <a:pt x="4090" y="1290"/>
                </a:lnTo>
                <a:lnTo>
                  <a:pt x="4092" y="1290"/>
                </a:lnTo>
                <a:moveTo>
                  <a:pt x="4412" y="1290"/>
                </a:moveTo>
                <a:lnTo>
                  <a:pt x="4414" y="1290"/>
                </a:lnTo>
                <a:lnTo>
                  <a:pt x="4414" y="1291"/>
                </a:lnTo>
                <a:lnTo>
                  <a:pt x="4412" y="1291"/>
                </a:lnTo>
                <a:lnTo>
                  <a:pt x="4412" y="1290"/>
                </a:lnTo>
                <a:moveTo>
                  <a:pt x="3952" y="1290"/>
                </a:moveTo>
                <a:lnTo>
                  <a:pt x="3951" y="1290"/>
                </a:lnTo>
                <a:lnTo>
                  <a:pt x="3951" y="1288"/>
                </a:lnTo>
                <a:lnTo>
                  <a:pt x="3952" y="1288"/>
                </a:lnTo>
                <a:lnTo>
                  <a:pt x="3954" y="1288"/>
                </a:lnTo>
                <a:lnTo>
                  <a:pt x="3955" y="1290"/>
                </a:lnTo>
                <a:lnTo>
                  <a:pt x="3954" y="1290"/>
                </a:lnTo>
                <a:lnTo>
                  <a:pt x="3952" y="1290"/>
                </a:lnTo>
                <a:moveTo>
                  <a:pt x="4057" y="1287"/>
                </a:moveTo>
                <a:lnTo>
                  <a:pt x="4057" y="1288"/>
                </a:lnTo>
                <a:lnTo>
                  <a:pt x="4057" y="1287"/>
                </a:lnTo>
                <a:lnTo>
                  <a:pt x="4057" y="1285"/>
                </a:lnTo>
                <a:lnTo>
                  <a:pt x="4057" y="1285"/>
                </a:lnTo>
                <a:lnTo>
                  <a:pt x="4057" y="1287"/>
                </a:lnTo>
                <a:moveTo>
                  <a:pt x="3095" y="1287"/>
                </a:moveTo>
                <a:lnTo>
                  <a:pt x="3093" y="1287"/>
                </a:lnTo>
                <a:lnTo>
                  <a:pt x="3095" y="1285"/>
                </a:lnTo>
                <a:lnTo>
                  <a:pt x="3095" y="1287"/>
                </a:lnTo>
                <a:moveTo>
                  <a:pt x="3865" y="1285"/>
                </a:moveTo>
                <a:lnTo>
                  <a:pt x="3867" y="1285"/>
                </a:lnTo>
                <a:lnTo>
                  <a:pt x="3867" y="1287"/>
                </a:lnTo>
                <a:lnTo>
                  <a:pt x="3865" y="1287"/>
                </a:lnTo>
                <a:lnTo>
                  <a:pt x="3865" y="1285"/>
                </a:lnTo>
                <a:moveTo>
                  <a:pt x="3879" y="1282"/>
                </a:moveTo>
                <a:lnTo>
                  <a:pt x="3880" y="1282"/>
                </a:lnTo>
                <a:lnTo>
                  <a:pt x="3879" y="1284"/>
                </a:lnTo>
                <a:lnTo>
                  <a:pt x="3879" y="1282"/>
                </a:lnTo>
                <a:moveTo>
                  <a:pt x="4421" y="1284"/>
                </a:moveTo>
                <a:lnTo>
                  <a:pt x="4421" y="1282"/>
                </a:lnTo>
                <a:lnTo>
                  <a:pt x="4423" y="1282"/>
                </a:lnTo>
                <a:lnTo>
                  <a:pt x="4423" y="1284"/>
                </a:lnTo>
                <a:lnTo>
                  <a:pt x="4421" y="1284"/>
                </a:lnTo>
                <a:moveTo>
                  <a:pt x="4423" y="1281"/>
                </a:moveTo>
                <a:lnTo>
                  <a:pt x="4421" y="1282"/>
                </a:lnTo>
                <a:lnTo>
                  <a:pt x="4421" y="1281"/>
                </a:lnTo>
                <a:lnTo>
                  <a:pt x="4423" y="1281"/>
                </a:lnTo>
                <a:moveTo>
                  <a:pt x="3746" y="1281"/>
                </a:moveTo>
                <a:lnTo>
                  <a:pt x="3745" y="1281"/>
                </a:lnTo>
                <a:lnTo>
                  <a:pt x="3745" y="1279"/>
                </a:lnTo>
                <a:lnTo>
                  <a:pt x="3746" y="1279"/>
                </a:lnTo>
                <a:lnTo>
                  <a:pt x="3748" y="1278"/>
                </a:lnTo>
                <a:lnTo>
                  <a:pt x="3748" y="1279"/>
                </a:lnTo>
                <a:lnTo>
                  <a:pt x="3748" y="1281"/>
                </a:lnTo>
                <a:lnTo>
                  <a:pt x="3746" y="1281"/>
                </a:lnTo>
                <a:moveTo>
                  <a:pt x="4096" y="1281"/>
                </a:moveTo>
                <a:lnTo>
                  <a:pt x="4095" y="1281"/>
                </a:lnTo>
                <a:lnTo>
                  <a:pt x="4095" y="1279"/>
                </a:lnTo>
                <a:lnTo>
                  <a:pt x="4096" y="1279"/>
                </a:lnTo>
                <a:lnTo>
                  <a:pt x="4096" y="1281"/>
                </a:lnTo>
                <a:moveTo>
                  <a:pt x="4190" y="1279"/>
                </a:moveTo>
                <a:lnTo>
                  <a:pt x="4192" y="1279"/>
                </a:lnTo>
                <a:lnTo>
                  <a:pt x="4192" y="1281"/>
                </a:lnTo>
                <a:lnTo>
                  <a:pt x="4190" y="1281"/>
                </a:lnTo>
                <a:lnTo>
                  <a:pt x="4190" y="1279"/>
                </a:lnTo>
                <a:moveTo>
                  <a:pt x="4138" y="1276"/>
                </a:moveTo>
                <a:lnTo>
                  <a:pt x="4138" y="1275"/>
                </a:lnTo>
                <a:lnTo>
                  <a:pt x="4139" y="1275"/>
                </a:lnTo>
                <a:lnTo>
                  <a:pt x="4139" y="1276"/>
                </a:lnTo>
                <a:lnTo>
                  <a:pt x="4139" y="1278"/>
                </a:lnTo>
                <a:lnTo>
                  <a:pt x="4139" y="1279"/>
                </a:lnTo>
                <a:lnTo>
                  <a:pt x="4138" y="1279"/>
                </a:lnTo>
                <a:lnTo>
                  <a:pt x="4138" y="1278"/>
                </a:lnTo>
                <a:lnTo>
                  <a:pt x="4138" y="1276"/>
                </a:lnTo>
                <a:moveTo>
                  <a:pt x="3745" y="1278"/>
                </a:moveTo>
                <a:lnTo>
                  <a:pt x="3743" y="1278"/>
                </a:lnTo>
                <a:lnTo>
                  <a:pt x="3745" y="1276"/>
                </a:lnTo>
                <a:lnTo>
                  <a:pt x="3746" y="1276"/>
                </a:lnTo>
                <a:lnTo>
                  <a:pt x="3746" y="1278"/>
                </a:lnTo>
                <a:lnTo>
                  <a:pt x="3745" y="1278"/>
                </a:lnTo>
                <a:moveTo>
                  <a:pt x="1267" y="1273"/>
                </a:moveTo>
                <a:lnTo>
                  <a:pt x="1269" y="1275"/>
                </a:lnTo>
                <a:lnTo>
                  <a:pt x="1267" y="1275"/>
                </a:lnTo>
                <a:lnTo>
                  <a:pt x="1267" y="1273"/>
                </a:lnTo>
                <a:moveTo>
                  <a:pt x="4142" y="1273"/>
                </a:moveTo>
                <a:lnTo>
                  <a:pt x="4140" y="1273"/>
                </a:lnTo>
                <a:lnTo>
                  <a:pt x="4140" y="1272"/>
                </a:lnTo>
                <a:lnTo>
                  <a:pt x="4142" y="1272"/>
                </a:lnTo>
                <a:lnTo>
                  <a:pt x="4142" y="1273"/>
                </a:lnTo>
                <a:moveTo>
                  <a:pt x="3951" y="1269"/>
                </a:moveTo>
                <a:lnTo>
                  <a:pt x="3951" y="1270"/>
                </a:lnTo>
                <a:lnTo>
                  <a:pt x="3951" y="1269"/>
                </a:lnTo>
                <a:lnTo>
                  <a:pt x="3951" y="1268"/>
                </a:lnTo>
                <a:lnTo>
                  <a:pt x="3951" y="1266"/>
                </a:lnTo>
                <a:lnTo>
                  <a:pt x="3951" y="1265"/>
                </a:lnTo>
                <a:lnTo>
                  <a:pt x="3951" y="1263"/>
                </a:lnTo>
                <a:lnTo>
                  <a:pt x="3951" y="1263"/>
                </a:lnTo>
                <a:lnTo>
                  <a:pt x="3951" y="1265"/>
                </a:lnTo>
                <a:lnTo>
                  <a:pt x="3951" y="1266"/>
                </a:lnTo>
                <a:lnTo>
                  <a:pt x="3951" y="1268"/>
                </a:lnTo>
                <a:lnTo>
                  <a:pt x="3951" y="1269"/>
                </a:lnTo>
                <a:moveTo>
                  <a:pt x="2517" y="1265"/>
                </a:moveTo>
                <a:lnTo>
                  <a:pt x="2517" y="1266"/>
                </a:lnTo>
                <a:lnTo>
                  <a:pt x="2516" y="1266"/>
                </a:lnTo>
                <a:lnTo>
                  <a:pt x="2516" y="1265"/>
                </a:lnTo>
                <a:lnTo>
                  <a:pt x="2517" y="1265"/>
                </a:lnTo>
                <a:moveTo>
                  <a:pt x="3996" y="1265"/>
                </a:moveTo>
                <a:lnTo>
                  <a:pt x="3998" y="1266"/>
                </a:lnTo>
                <a:lnTo>
                  <a:pt x="3996" y="1266"/>
                </a:lnTo>
                <a:lnTo>
                  <a:pt x="3996" y="1265"/>
                </a:lnTo>
                <a:moveTo>
                  <a:pt x="4114" y="1263"/>
                </a:moveTo>
                <a:lnTo>
                  <a:pt x="4114" y="1262"/>
                </a:lnTo>
                <a:lnTo>
                  <a:pt x="4115" y="1262"/>
                </a:lnTo>
                <a:lnTo>
                  <a:pt x="4115" y="1263"/>
                </a:lnTo>
                <a:lnTo>
                  <a:pt x="4115" y="1265"/>
                </a:lnTo>
                <a:lnTo>
                  <a:pt x="4114" y="1265"/>
                </a:lnTo>
                <a:lnTo>
                  <a:pt x="4114" y="1263"/>
                </a:lnTo>
                <a:moveTo>
                  <a:pt x="4113" y="1265"/>
                </a:moveTo>
                <a:lnTo>
                  <a:pt x="4114" y="1265"/>
                </a:lnTo>
                <a:lnTo>
                  <a:pt x="4114" y="1266"/>
                </a:lnTo>
                <a:lnTo>
                  <a:pt x="4113" y="1265"/>
                </a:lnTo>
                <a:moveTo>
                  <a:pt x="4117" y="1265"/>
                </a:moveTo>
                <a:lnTo>
                  <a:pt x="4115" y="1266"/>
                </a:lnTo>
                <a:lnTo>
                  <a:pt x="4117" y="1263"/>
                </a:lnTo>
                <a:lnTo>
                  <a:pt x="4117" y="1265"/>
                </a:lnTo>
                <a:moveTo>
                  <a:pt x="3845" y="1263"/>
                </a:moveTo>
                <a:lnTo>
                  <a:pt x="3846" y="1262"/>
                </a:lnTo>
                <a:lnTo>
                  <a:pt x="3846" y="1263"/>
                </a:lnTo>
                <a:lnTo>
                  <a:pt x="3846" y="1265"/>
                </a:lnTo>
                <a:lnTo>
                  <a:pt x="3845" y="1265"/>
                </a:lnTo>
                <a:lnTo>
                  <a:pt x="3845" y="1263"/>
                </a:lnTo>
                <a:moveTo>
                  <a:pt x="4315" y="1259"/>
                </a:moveTo>
                <a:lnTo>
                  <a:pt x="4317" y="1259"/>
                </a:lnTo>
                <a:lnTo>
                  <a:pt x="4318" y="1260"/>
                </a:lnTo>
                <a:lnTo>
                  <a:pt x="4318" y="1262"/>
                </a:lnTo>
                <a:lnTo>
                  <a:pt x="4318" y="1263"/>
                </a:lnTo>
                <a:lnTo>
                  <a:pt x="4317" y="1263"/>
                </a:lnTo>
                <a:lnTo>
                  <a:pt x="4315" y="1263"/>
                </a:lnTo>
                <a:lnTo>
                  <a:pt x="4315" y="1262"/>
                </a:lnTo>
                <a:lnTo>
                  <a:pt x="4314" y="1260"/>
                </a:lnTo>
                <a:lnTo>
                  <a:pt x="4314" y="1259"/>
                </a:lnTo>
                <a:lnTo>
                  <a:pt x="4315" y="1259"/>
                </a:lnTo>
                <a:moveTo>
                  <a:pt x="4114" y="1260"/>
                </a:moveTo>
                <a:lnTo>
                  <a:pt x="4114" y="1262"/>
                </a:lnTo>
                <a:lnTo>
                  <a:pt x="4113" y="1262"/>
                </a:lnTo>
                <a:lnTo>
                  <a:pt x="4113" y="1260"/>
                </a:lnTo>
                <a:lnTo>
                  <a:pt x="4114" y="1260"/>
                </a:lnTo>
                <a:moveTo>
                  <a:pt x="4115" y="1262"/>
                </a:moveTo>
                <a:lnTo>
                  <a:pt x="4114" y="1260"/>
                </a:lnTo>
                <a:lnTo>
                  <a:pt x="4115" y="1260"/>
                </a:lnTo>
                <a:lnTo>
                  <a:pt x="4115" y="1262"/>
                </a:lnTo>
                <a:moveTo>
                  <a:pt x="4117" y="1262"/>
                </a:moveTo>
                <a:lnTo>
                  <a:pt x="4118" y="1260"/>
                </a:lnTo>
                <a:lnTo>
                  <a:pt x="4118" y="1262"/>
                </a:lnTo>
                <a:lnTo>
                  <a:pt x="4117" y="1262"/>
                </a:lnTo>
                <a:moveTo>
                  <a:pt x="4120" y="1256"/>
                </a:moveTo>
                <a:lnTo>
                  <a:pt x="4121" y="1256"/>
                </a:lnTo>
                <a:lnTo>
                  <a:pt x="4121" y="1257"/>
                </a:lnTo>
                <a:lnTo>
                  <a:pt x="4120" y="1259"/>
                </a:lnTo>
                <a:lnTo>
                  <a:pt x="4120" y="1260"/>
                </a:lnTo>
                <a:lnTo>
                  <a:pt x="4118" y="1260"/>
                </a:lnTo>
                <a:lnTo>
                  <a:pt x="4118" y="1259"/>
                </a:lnTo>
                <a:lnTo>
                  <a:pt x="4120" y="1259"/>
                </a:lnTo>
                <a:lnTo>
                  <a:pt x="4120" y="1257"/>
                </a:lnTo>
                <a:lnTo>
                  <a:pt x="4120" y="1256"/>
                </a:lnTo>
                <a:moveTo>
                  <a:pt x="3995" y="1259"/>
                </a:moveTo>
                <a:lnTo>
                  <a:pt x="3993" y="1259"/>
                </a:lnTo>
                <a:lnTo>
                  <a:pt x="3993" y="1259"/>
                </a:lnTo>
                <a:lnTo>
                  <a:pt x="3995" y="1259"/>
                </a:lnTo>
                <a:lnTo>
                  <a:pt x="3995" y="1259"/>
                </a:lnTo>
                <a:moveTo>
                  <a:pt x="4340" y="1259"/>
                </a:moveTo>
                <a:lnTo>
                  <a:pt x="4340" y="1259"/>
                </a:lnTo>
                <a:lnTo>
                  <a:pt x="4339" y="1259"/>
                </a:lnTo>
                <a:lnTo>
                  <a:pt x="4340" y="1259"/>
                </a:lnTo>
                <a:moveTo>
                  <a:pt x="4410" y="1259"/>
                </a:moveTo>
                <a:lnTo>
                  <a:pt x="4410" y="1259"/>
                </a:lnTo>
                <a:lnTo>
                  <a:pt x="4408" y="1259"/>
                </a:lnTo>
                <a:lnTo>
                  <a:pt x="4408" y="1259"/>
                </a:lnTo>
                <a:lnTo>
                  <a:pt x="4410" y="1259"/>
                </a:lnTo>
                <a:moveTo>
                  <a:pt x="3971" y="1253"/>
                </a:moveTo>
                <a:lnTo>
                  <a:pt x="3973" y="1253"/>
                </a:lnTo>
                <a:lnTo>
                  <a:pt x="3973" y="1254"/>
                </a:lnTo>
                <a:lnTo>
                  <a:pt x="3973" y="1256"/>
                </a:lnTo>
                <a:lnTo>
                  <a:pt x="3973" y="1259"/>
                </a:lnTo>
                <a:lnTo>
                  <a:pt x="3971" y="1259"/>
                </a:lnTo>
                <a:lnTo>
                  <a:pt x="3970" y="1259"/>
                </a:lnTo>
                <a:lnTo>
                  <a:pt x="3970" y="1257"/>
                </a:lnTo>
                <a:lnTo>
                  <a:pt x="3970" y="1256"/>
                </a:lnTo>
                <a:lnTo>
                  <a:pt x="3970" y="1254"/>
                </a:lnTo>
                <a:lnTo>
                  <a:pt x="3970" y="1253"/>
                </a:lnTo>
                <a:lnTo>
                  <a:pt x="3971" y="1253"/>
                </a:lnTo>
                <a:moveTo>
                  <a:pt x="3992" y="1256"/>
                </a:moveTo>
                <a:lnTo>
                  <a:pt x="3993" y="1256"/>
                </a:lnTo>
                <a:lnTo>
                  <a:pt x="3993" y="1257"/>
                </a:lnTo>
                <a:lnTo>
                  <a:pt x="3992" y="1257"/>
                </a:lnTo>
                <a:lnTo>
                  <a:pt x="3992" y="1256"/>
                </a:lnTo>
                <a:moveTo>
                  <a:pt x="4314" y="1257"/>
                </a:moveTo>
                <a:lnTo>
                  <a:pt x="4312" y="1257"/>
                </a:lnTo>
                <a:lnTo>
                  <a:pt x="4312" y="1256"/>
                </a:lnTo>
                <a:lnTo>
                  <a:pt x="4314" y="1256"/>
                </a:lnTo>
                <a:lnTo>
                  <a:pt x="4314" y="1257"/>
                </a:lnTo>
                <a:moveTo>
                  <a:pt x="4336" y="1250"/>
                </a:moveTo>
                <a:lnTo>
                  <a:pt x="4335" y="1250"/>
                </a:lnTo>
                <a:lnTo>
                  <a:pt x="4335" y="1248"/>
                </a:lnTo>
                <a:lnTo>
                  <a:pt x="4336" y="1248"/>
                </a:lnTo>
                <a:lnTo>
                  <a:pt x="4336" y="1250"/>
                </a:lnTo>
                <a:moveTo>
                  <a:pt x="3085" y="1247"/>
                </a:moveTo>
                <a:lnTo>
                  <a:pt x="3085" y="1245"/>
                </a:lnTo>
                <a:lnTo>
                  <a:pt x="3086" y="1245"/>
                </a:lnTo>
                <a:lnTo>
                  <a:pt x="3086" y="1247"/>
                </a:lnTo>
                <a:lnTo>
                  <a:pt x="3086" y="1248"/>
                </a:lnTo>
                <a:lnTo>
                  <a:pt x="3085" y="1247"/>
                </a:lnTo>
                <a:moveTo>
                  <a:pt x="3889" y="1248"/>
                </a:moveTo>
                <a:lnTo>
                  <a:pt x="3889" y="1247"/>
                </a:lnTo>
                <a:lnTo>
                  <a:pt x="3890" y="1247"/>
                </a:lnTo>
                <a:lnTo>
                  <a:pt x="3889" y="1248"/>
                </a:lnTo>
                <a:moveTo>
                  <a:pt x="4293" y="1247"/>
                </a:moveTo>
                <a:lnTo>
                  <a:pt x="4292" y="1247"/>
                </a:lnTo>
                <a:lnTo>
                  <a:pt x="4292" y="1245"/>
                </a:lnTo>
                <a:lnTo>
                  <a:pt x="4292" y="1244"/>
                </a:lnTo>
                <a:lnTo>
                  <a:pt x="4293" y="1244"/>
                </a:lnTo>
                <a:lnTo>
                  <a:pt x="4293" y="1245"/>
                </a:lnTo>
                <a:lnTo>
                  <a:pt x="4293" y="1247"/>
                </a:lnTo>
                <a:moveTo>
                  <a:pt x="4340" y="1247"/>
                </a:moveTo>
                <a:lnTo>
                  <a:pt x="4339" y="1247"/>
                </a:lnTo>
                <a:lnTo>
                  <a:pt x="4339" y="1245"/>
                </a:lnTo>
                <a:lnTo>
                  <a:pt x="4340" y="1245"/>
                </a:lnTo>
                <a:lnTo>
                  <a:pt x="4340" y="1247"/>
                </a:lnTo>
                <a:moveTo>
                  <a:pt x="3085" y="1244"/>
                </a:moveTo>
                <a:lnTo>
                  <a:pt x="3085" y="1245"/>
                </a:lnTo>
                <a:lnTo>
                  <a:pt x="3083" y="1245"/>
                </a:lnTo>
                <a:lnTo>
                  <a:pt x="3085" y="1244"/>
                </a:lnTo>
                <a:moveTo>
                  <a:pt x="4404" y="1244"/>
                </a:moveTo>
                <a:lnTo>
                  <a:pt x="4402" y="1244"/>
                </a:lnTo>
                <a:lnTo>
                  <a:pt x="4402" y="1242"/>
                </a:lnTo>
                <a:lnTo>
                  <a:pt x="4404" y="1244"/>
                </a:lnTo>
                <a:moveTo>
                  <a:pt x="60" y="1241"/>
                </a:moveTo>
                <a:lnTo>
                  <a:pt x="61" y="1241"/>
                </a:lnTo>
                <a:lnTo>
                  <a:pt x="61" y="1242"/>
                </a:lnTo>
                <a:lnTo>
                  <a:pt x="60" y="1242"/>
                </a:lnTo>
                <a:lnTo>
                  <a:pt x="60" y="1241"/>
                </a:lnTo>
                <a:moveTo>
                  <a:pt x="3983" y="1241"/>
                </a:moveTo>
                <a:lnTo>
                  <a:pt x="3985" y="1241"/>
                </a:lnTo>
                <a:lnTo>
                  <a:pt x="3985" y="1242"/>
                </a:lnTo>
                <a:lnTo>
                  <a:pt x="3983" y="1242"/>
                </a:lnTo>
                <a:lnTo>
                  <a:pt x="3983" y="1241"/>
                </a:lnTo>
                <a:moveTo>
                  <a:pt x="4101" y="1241"/>
                </a:moveTo>
                <a:lnTo>
                  <a:pt x="4102" y="1241"/>
                </a:lnTo>
                <a:lnTo>
                  <a:pt x="4102" y="1242"/>
                </a:lnTo>
                <a:lnTo>
                  <a:pt x="4101" y="1242"/>
                </a:lnTo>
                <a:lnTo>
                  <a:pt x="4101" y="1241"/>
                </a:lnTo>
                <a:moveTo>
                  <a:pt x="3989" y="1238"/>
                </a:moveTo>
                <a:lnTo>
                  <a:pt x="3988" y="1238"/>
                </a:lnTo>
                <a:lnTo>
                  <a:pt x="3986" y="1238"/>
                </a:lnTo>
                <a:lnTo>
                  <a:pt x="3986" y="1237"/>
                </a:lnTo>
                <a:lnTo>
                  <a:pt x="3986" y="1235"/>
                </a:lnTo>
                <a:lnTo>
                  <a:pt x="3986" y="1234"/>
                </a:lnTo>
                <a:lnTo>
                  <a:pt x="3988" y="1234"/>
                </a:lnTo>
                <a:lnTo>
                  <a:pt x="3989" y="1234"/>
                </a:lnTo>
                <a:lnTo>
                  <a:pt x="3989" y="1235"/>
                </a:lnTo>
                <a:lnTo>
                  <a:pt x="3989" y="1237"/>
                </a:lnTo>
                <a:lnTo>
                  <a:pt x="3989" y="1238"/>
                </a:lnTo>
                <a:moveTo>
                  <a:pt x="4127" y="1238"/>
                </a:moveTo>
                <a:lnTo>
                  <a:pt x="4126" y="1238"/>
                </a:lnTo>
                <a:lnTo>
                  <a:pt x="4126" y="1237"/>
                </a:lnTo>
                <a:lnTo>
                  <a:pt x="4127" y="1237"/>
                </a:lnTo>
                <a:lnTo>
                  <a:pt x="4127" y="1238"/>
                </a:lnTo>
                <a:moveTo>
                  <a:pt x="4380" y="1238"/>
                </a:moveTo>
                <a:lnTo>
                  <a:pt x="4379" y="1238"/>
                </a:lnTo>
                <a:lnTo>
                  <a:pt x="4379" y="1237"/>
                </a:lnTo>
                <a:lnTo>
                  <a:pt x="4380" y="1237"/>
                </a:lnTo>
                <a:lnTo>
                  <a:pt x="4380" y="1238"/>
                </a:lnTo>
                <a:moveTo>
                  <a:pt x="4282" y="1237"/>
                </a:moveTo>
                <a:lnTo>
                  <a:pt x="4280" y="1237"/>
                </a:lnTo>
                <a:lnTo>
                  <a:pt x="4280" y="1235"/>
                </a:lnTo>
                <a:lnTo>
                  <a:pt x="4282" y="1235"/>
                </a:lnTo>
                <a:lnTo>
                  <a:pt x="4282" y="1237"/>
                </a:lnTo>
                <a:moveTo>
                  <a:pt x="4396" y="1237"/>
                </a:moveTo>
                <a:lnTo>
                  <a:pt x="4395" y="1235"/>
                </a:lnTo>
                <a:lnTo>
                  <a:pt x="4396" y="1235"/>
                </a:lnTo>
                <a:lnTo>
                  <a:pt x="4396" y="1237"/>
                </a:lnTo>
                <a:moveTo>
                  <a:pt x="4099" y="1235"/>
                </a:moveTo>
                <a:lnTo>
                  <a:pt x="4098" y="1235"/>
                </a:lnTo>
                <a:lnTo>
                  <a:pt x="4098" y="1234"/>
                </a:lnTo>
                <a:lnTo>
                  <a:pt x="4099" y="1234"/>
                </a:lnTo>
                <a:lnTo>
                  <a:pt x="4099" y="1235"/>
                </a:lnTo>
                <a:moveTo>
                  <a:pt x="4398" y="1235"/>
                </a:moveTo>
                <a:lnTo>
                  <a:pt x="4396" y="1235"/>
                </a:lnTo>
                <a:lnTo>
                  <a:pt x="4396" y="1234"/>
                </a:lnTo>
                <a:lnTo>
                  <a:pt x="4398" y="1234"/>
                </a:lnTo>
                <a:lnTo>
                  <a:pt x="4398" y="1235"/>
                </a:lnTo>
                <a:moveTo>
                  <a:pt x="1911" y="1231"/>
                </a:moveTo>
                <a:lnTo>
                  <a:pt x="1913" y="1231"/>
                </a:lnTo>
                <a:lnTo>
                  <a:pt x="1913" y="1232"/>
                </a:lnTo>
                <a:lnTo>
                  <a:pt x="1911" y="1232"/>
                </a:lnTo>
                <a:lnTo>
                  <a:pt x="1911" y="1231"/>
                </a:lnTo>
                <a:moveTo>
                  <a:pt x="4043" y="1232"/>
                </a:moveTo>
                <a:lnTo>
                  <a:pt x="4042" y="1232"/>
                </a:lnTo>
                <a:lnTo>
                  <a:pt x="4042" y="1231"/>
                </a:lnTo>
                <a:lnTo>
                  <a:pt x="4043" y="1231"/>
                </a:lnTo>
                <a:lnTo>
                  <a:pt x="4045" y="1231"/>
                </a:lnTo>
                <a:lnTo>
                  <a:pt x="4045" y="1232"/>
                </a:lnTo>
                <a:lnTo>
                  <a:pt x="4043" y="1232"/>
                </a:lnTo>
                <a:moveTo>
                  <a:pt x="4058" y="1228"/>
                </a:moveTo>
                <a:lnTo>
                  <a:pt x="4057" y="1228"/>
                </a:lnTo>
                <a:lnTo>
                  <a:pt x="4057" y="1228"/>
                </a:lnTo>
                <a:lnTo>
                  <a:pt x="4057" y="1229"/>
                </a:lnTo>
                <a:lnTo>
                  <a:pt x="4055" y="1229"/>
                </a:lnTo>
                <a:lnTo>
                  <a:pt x="4055" y="1231"/>
                </a:lnTo>
                <a:lnTo>
                  <a:pt x="4054" y="1231"/>
                </a:lnTo>
                <a:lnTo>
                  <a:pt x="4054" y="1229"/>
                </a:lnTo>
                <a:lnTo>
                  <a:pt x="4054" y="1228"/>
                </a:lnTo>
                <a:lnTo>
                  <a:pt x="4055" y="1228"/>
                </a:lnTo>
                <a:lnTo>
                  <a:pt x="4055" y="1226"/>
                </a:lnTo>
                <a:lnTo>
                  <a:pt x="4057" y="1226"/>
                </a:lnTo>
                <a:lnTo>
                  <a:pt x="4057" y="1226"/>
                </a:lnTo>
                <a:lnTo>
                  <a:pt x="4058" y="1225"/>
                </a:lnTo>
                <a:lnTo>
                  <a:pt x="4058" y="1226"/>
                </a:lnTo>
                <a:lnTo>
                  <a:pt x="4058" y="1228"/>
                </a:lnTo>
                <a:moveTo>
                  <a:pt x="4057" y="1229"/>
                </a:moveTo>
                <a:lnTo>
                  <a:pt x="4057" y="1228"/>
                </a:lnTo>
                <a:lnTo>
                  <a:pt x="4057" y="1229"/>
                </a:lnTo>
                <a:lnTo>
                  <a:pt x="4057" y="1229"/>
                </a:lnTo>
                <a:moveTo>
                  <a:pt x="3901" y="1223"/>
                </a:moveTo>
                <a:lnTo>
                  <a:pt x="3899" y="1225"/>
                </a:lnTo>
                <a:lnTo>
                  <a:pt x="3899" y="1223"/>
                </a:lnTo>
                <a:lnTo>
                  <a:pt x="3901" y="1223"/>
                </a:lnTo>
                <a:moveTo>
                  <a:pt x="3899" y="1228"/>
                </a:moveTo>
                <a:lnTo>
                  <a:pt x="3898" y="1226"/>
                </a:lnTo>
                <a:lnTo>
                  <a:pt x="3899" y="1225"/>
                </a:lnTo>
                <a:lnTo>
                  <a:pt x="3899" y="1226"/>
                </a:lnTo>
                <a:lnTo>
                  <a:pt x="3899" y="1228"/>
                </a:lnTo>
                <a:moveTo>
                  <a:pt x="3989" y="1228"/>
                </a:moveTo>
                <a:lnTo>
                  <a:pt x="3988" y="1228"/>
                </a:lnTo>
                <a:lnTo>
                  <a:pt x="3988" y="1226"/>
                </a:lnTo>
                <a:lnTo>
                  <a:pt x="3989" y="1226"/>
                </a:lnTo>
                <a:lnTo>
                  <a:pt x="3989" y="1228"/>
                </a:lnTo>
                <a:moveTo>
                  <a:pt x="4060" y="1226"/>
                </a:moveTo>
                <a:lnTo>
                  <a:pt x="4061" y="1226"/>
                </a:lnTo>
                <a:lnTo>
                  <a:pt x="4061" y="1228"/>
                </a:lnTo>
                <a:lnTo>
                  <a:pt x="4060" y="1228"/>
                </a:lnTo>
                <a:lnTo>
                  <a:pt x="4060" y="1226"/>
                </a:lnTo>
                <a:moveTo>
                  <a:pt x="4377" y="1226"/>
                </a:moveTo>
                <a:lnTo>
                  <a:pt x="4377" y="1225"/>
                </a:lnTo>
                <a:lnTo>
                  <a:pt x="4379" y="1226"/>
                </a:lnTo>
                <a:lnTo>
                  <a:pt x="4377" y="1226"/>
                </a:lnTo>
                <a:moveTo>
                  <a:pt x="3980" y="1223"/>
                </a:moveTo>
                <a:lnTo>
                  <a:pt x="3982" y="1225"/>
                </a:lnTo>
                <a:lnTo>
                  <a:pt x="3980" y="1225"/>
                </a:lnTo>
                <a:lnTo>
                  <a:pt x="3980" y="1223"/>
                </a:lnTo>
                <a:moveTo>
                  <a:pt x="4049" y="1223"/>
                </a:moveTo>
                <a:lnTo>
                  <a:pt x="4051" y="1223"/>
                </a:lnTo>
                <a:lnTo>
                  <a:pt x="4049" y="1223"/>
                </a:lnTo>
                <a:lnTo>
                  <a:pt x="4049" y="1223"/>
                </a:lnTo>
                <a:moveTo>
                  <a:pt x="4264" y="1223"/>
                </a:moveTo>
                <a:lnTo>
                  <a:pt x="4263" y="1223"/>
                </a:lnTo>
                <a:lnTo>
                  <a:pt x="4263" y="1223"/>
                </a:lnTo>
                <a:lnTo>
                  <a:pt x="4264" y="1223"/>
                </a:lnTo>
                <a:moveTo>
                  <a:pt x="4411" y="1223"/>
                </a:moveTo>
                <a:lnTo>
                  <a:pt x="4410" y="1223"/>
                </a:lnTo>
                <a:lnTo>
                  <a:pt x="4410" y="1223"/>
                </a:lnTo>
                <a:lnTo>
                  <a:pt x="4411" y="1223"/>
                </a:lnTo>
                <a:moveTo>
                  <a:pt x="3686" y="1223"/>
                </a:moveTo>
                <a:lnTo>
                  <a:pt x="3686" y="1222"/>
                </a:lnTo>
                <a:lnTo>
                  <a:pt x="3688" y="1223"/>
                </a:lnTo>
                <a:lnTo>
                  <a:pt x="3686" y="1223"/>
                </a:lnTo>
                <a:moveTo>
                  <a:pt x="4051" y="1220"/>
                </a:moveTo>
                <a:lnTo>
                  <a:pt x="4052" y="1220"/>
                </a:lnTo>
                <a:lnTo>
                  <a:pt x="4052" y="1222"/>
                </a:lnTo>
                <a:lnTo>
                  <a:pt x="4051" y="1222"/>
                </a:lnTo>
                <a:lnTo>
                  <a:pt x="4051" y="1220"/>
                </a:lnTo>
                <a:moveTo>
                  <a:pt x="4383" y="1222"/>
                </a:moveTo>
                <a:lnTo>
                  <a:pt x="4382" y="1220"/>
                </a:lnTo>
                <a:lnTo>
                  <a:pt x="4382" y="1219"/>
                </a:lnTo>
                <a:lnTo>
                  <a:pt x="4383" y="1219"/>
                </a:lnTo>
                <a:lnTo>
                  <a:pt x="4383" y="1220"/>
                </a:lnTo>
                <a:lnTo>
                  <a:pt x="4383" y="1222"/>
                </a:lnTo>
                <a:moveTo>
                  <a:pt x="1273" y="1215"/>
                </a:moveTo>
                <a:lnTo>
                  <a:pt x="1273" y="1213"/>
                </a:lnTo>
                <a:lnTo>
                  <a:pt x="1274" y="1213"/>
                </a:lnTo>
                <a:lnTo>
                  <a:pt x="1276" y="1213"/>
                </a:lnTo>
                <a:lnTo>
                  <a:pt x="1277" y="1213"/>
                </a:lnTo>
                <a:lnTo>
                  <a:pt x="1277" y="1215"/>
                </a:lnTo>
                <a:lnTo>
                  <a:pt x="1276" y="1215"/>
                </a:lnTo>
                <a:lnTo>
                  <a:pt x="1276" y="1216"/>
                </a:lnTo>
                <a:lnTo>
                  <a:pt x="1276" y="1217"/>
                </a:lnTo>
                <a:lnTo>
                  <a:pt x="1274" y="1217"/>
                </a:lnTo>
                <a:lnTo>
                  <a:pt x="1274" y="1219"/>
                </a:lnTo>
                <a:lnTo>
                  <a:pt x="1273" y="1219"/>
                </a:lnTo>
                <a:lnTo>
                  <a:pt x="1273" y="1217"/>
                </a:lnTo>
                <a:lnTo>
                  <a:pt x="1273" y="1216"/>
                </a:lnTo>
                <a:lnTo>
                  <a:pt x="1273" y="1215"/>
                </a:lnTo>
                <a:moveTo>
                  <a:pt x="4055" y="1217"/>
                </a:moveTo>
                <a:lnTo>
                  <a:pt x="4055" y="1219"/>
                </a:lnTo>
                <a:lnTo>
                  <a:pt x="4054" y="1219"/>
                </a:lnTo>
                <a:lnTo>
                  <a:pt x="4054" y="1217"/>
                </a:lnTo>
                <a:lnTo>
                  <a:pt x="4055" y="1217"/>
                </a:lnTo>
                <a:moveTo>
                  <a:pt x="3780" y="1217"/>
                </a:moveTo>
                <a:lnTo>
                  <a:pt x="3779" y="1217"/>
                </a:lnTo>
                <a:lnTo>
                  <a:pt x="3779" y="1216"/>
                </a:lnTo>
                <a:lnTo>
                  <a:pt x="3780" y="1216"/>
                </a:lnTo>
                <a:lnTo>
                  <a:pt x="3780" y="1217"/>
                </a:lnTo>
                <a:moveTo>
                  <a:pt x="4361" y="1217"/>
                </a:moveTo>
                <a:lnTo>
                  <a:pt x="4360" y="1217"/>
                </a:lnTo>
                <a:lnTo>
                  <a:pt x="4361" y="1216"/>
                </a:lnTo>
                <a:lnTo>
                  <a:pt x="4361" y="1217"/>
                </a:lnTo>
                <a:moveTo>
                  <a:pt x="4376" y="1217"/>
                </a:moveTo>
                <a:lnTo>
                  <a:pt x="4374" y="1217"/>
                </a:lnTo>
                <a:lnTo>
                  <a:pt x="4374" y="1216"/>
                </a:lnTo>
                <a:lnTo>
                  <a:pt x="4376" y="1216"/>
                </a:lnTo>
                <a:lnTo>
                  <a:pt x="4376" y="1217"/>
                </a:lnTo>
                <a:moveTo>
                  <a:pt x="4376" y="1215"/>
                </a:moveTo>
                <a:lnTo>
                  <a:pt x="4374" y="1216"/>
                </a:lnTo>
                <a:lnTo>
                  <a:pt x="4374" y="1215"/>
                </a:lnTo>
                <a:lnTo>
                  <a:pt x="4374" y="1213"/>
                </a:lnTo>
                <a:lnTo>
                  <a:pt x="4376" y="1215"/>
                </a:lnTo>
                <a:moveTo>
                  <a:pt x="1782" y="1213"/>
                </a:moveTo>
                <a:lnTo>
                  <a:pt x="1782" y="1215"/>
                </a:lnTo>
                <a:lnTo>
                  <a:pt x="1780" y="1213"/>
                </a:lnTo>
                <a:lnTo>
                  <a:pt x="1782" y="1213"/>
                </a:lnTo>
                <a:moveTo>
                  <a:pt x="4102" y="1212"/>
                </a:moveTo>
                <a:lnTo>
                  <a:pt x="4104" y="1212"/>
                </a:lnTo>
                <a:lnTo>
                  <a:pt x="4104" y="1213"/>
                </a:lnTo>
                <a:lnTo>
                  <a:pt x="4102" y="1213"/>
                </a:lnTo>
                <a:lnTo>
                  <a:pt x="4102" y="1212"/>
                </a:lnTo>
                <a:moveTo>
                  <a:pt x="4376" y="1213"/>
                </a:moveTo>
                <a:lnTo>
                  <a:pt x="4374" y="1213"/>
                </a:lnTo>
                <a:lnTo>
                  <a:pt x="4374" y="1212"/>
                </a:lnTo>
                <a:lnTo>
                  <a:pt x="4376" y="1212"/>
                </a:lnTo>
                <a:lnTo>
                  <a:pt x="4376" y="1213"/>
                </a:lnTo>
                <a:moveTo>
                  <a:pt x="4707" y="1212"/>
                </a:moveTo>
                <a:lnTo>
                  <a:pt x="4708" y="1212"/>
                </a:lnTo>
                <a:lnTo>
                  <a:pt x="4708" y="1213"/>
                </a:lnTo>
                <a:lnTo>
                  <a:pt x="4707" y="1212"/>
                </a:lnTo>
                <a:moveTo>
                  <a:pt x="1279" y="1210"/>
                </a:moveTo>
                <a:lnTo>
                  <a:pt x="1279" y="1212"/>
                </a:lnTo>
                <a:lnTo>
                  <a:pt x="1277" y="1212"/>
                </a:lnTo>
                <a:lnTo>
                  <a:pt x="1276" y="1212"/>
                </a:lnTo>
                <a:lnTo>
                  <a:pt x="1274" y="1212"/>
                </a:lnTo>
                <a:lnTo>
                  <a:pt x="1274" y="1210"/>
                </a:lnTo>
                <a:lnTo>
                  <a:pt x="1276" y="1210"/>
                </a:lnTo>
                <a:lnTo>
                  <a:pt x="1277" y="1210"/>
                </a:lnTo>
                <a:lnTo>
                  <a:pt x="1279" y="1210"/>
                </a:lnTo>
                <a:moveTo>
                  <a:pt x="4361" y="1210"/>
                </a:moveTo>
                <a:lnTo>
                  <a:pt x="4361" y="1212"/>
                </a:lnTo>
                <a:lnTo>
                  <a:pt x="4360" y="1212"/>
                </a:lnTo>
                <a:lnTo>
                  <a:pt x="4360" y="1210"/>
                </a:lnTo>
                <a:lnTo>
                  <a:pt x="4361" y="1210"/>
                </a:lnTo>
                <a:moveTo>
                  <a:pt x="2474" y="1209"/>
                </a:moveTo>
                <a:lnTo>
                  <a:pt x="2476" y="1210"/>
                </a:lnTo>
                <a:lnTo>
                  <a:pt x="2474" y="1210"/>
                </a:lnTo>
                <a:lnTo>
                  <a:pt x="2474" y="1209"/>
                </a:lnTo>
                <a:moveTo>
                  <a:pt x="4027" y="1201"/>
                </a:moveTo>
                <a:lnTo>
                  <a:pt x="4029" y="1201"/>
                </a:lnTo>
                <a:lnTo>
                  <a:pt x="4029" y="1203"/>
                </a:lnTo>
                <a:lnTo>
                  <a:pt x="4029" y="1204"/>
                </a:lnTo>
                <a:lnTo>
                  <a:pt x="4029" y="1207"/>
                </a:lnTo>
                <a:lnTo>
                  <a:pt x="4029" y="1209"/>
                </a:lnTo>
                <a:lnTo>
                  <a:pt x="4027" y="1209"/>
                </a:lnTo>
                <a:lnTo>
                  <a:pt x="4027" y="1207"/>
                </a:lnTo>
                <a:lnTo>
                  <a:pt x="4027" y="1206"/>
                </a:lnTo>
                <a:lnTo>
                  <a:pt x="4027" y="1204"/>
                </a:lnTo>
                <a:lnTo>
                  <a:pt x="4027" y="1203"/>
                </a:lnTo>
                <a:lnTo>
                  <a:pt x="4027" y="1201"/>
                </a:lnTo>
                <a:moveTo>
                  <a:pt x="4321" y="1207"/>
                </a:moveTo>
                <a:lnTo>
                  <a:pt x="4320" y="1207"/>
                </a:lnTo>
                <a:lnTo>
                  <a:pt x="4320" y="1206"/>
                </a:lnTo>
                <a:lnTo>
                  <a:pt x="4321" y="1206"/>
                </a:lnTo>
                <a:lnTo>
                  <a:pt x="4321" y="1207"/>
                </a:lnTo>
                <a:moveTo>
                  <a:pt x="2893" y="1203"/>
                </a:moveTo>
                <a:lnTo>
                  <a:pt x="2893" y="1201"/>
                </a:lnTo>
                <a:lnTo>
                  <a:pt x="2895" y="1203"/>
                </a:lnTo>
                <a:lnTo>
                  <a:pt x="2893" y="1203"/>
                </a:lnTo>
                <a:moveTo>
                  <a:pt x="2892" y="1203"/>
                </a:moveTo>
                <a:lnTo>
                  <a:pt x="2893" y="1203"/>
                </a:lnTo>
                <a:lnTo>
                  <a:pt x="2892" y="1204"/>
                </a:lnTo>
                <a:lnTo>
                  <a:pt x="2892" y="1203"/>
                </a:lnTo>
                <a:moveTo>
                  <a:pt x="4001" y="1203"/>
                </a:moveTo>
                <a:lnTo>
                  <a:pt x="3999" y="1203"/>
                </a:lnTo>
                <a:lnTo>
                  <a:pt x="3999" y="1201"/>
                </a:lnTo>
                <a:lnTo>
                  <a:pt x="3999" y="1200"/>
                </a:lnTo>
                <a:lnTo>
                  <a:pt x="3999" y="1198"/>
                </a:lnTo>
                <a:lnTo>
                  <a:pt x="4001" y="1200"/>
                </a:lnTo>
                <a:lnTo>
                  <a:pt x="4001" y="1201"/>
                </a:lnTo>
                <a:lnTo>
                  <a:pt x="4001" y="1203"/>
                </a:lnTo>
                <a:moveTo>
                  <a:pt x="4140" y="1201"/>
                </a:moveTo>
                <a:lnTo>
                  <a:pt x="4142" y="1201"/>
                </a:lnTo>
                <a:lnTo>
                  <a:pt x="4140" y="1203"/>
                </a:lnTo>
                <a:lnTo>
                  <a:pt x="4140" y="1201"/>
                </a:lnTo>
                <a:moveTo>
                  <a:pt x="3990" y="1198"/>
                </a:moveTo>
                <a:lnTo>
                  <a:pt x="3989" y="1200"/>
                </a:lnTo>
                <a:lnTo>
                  <a:pt x="3989" y="1198"/>
                </a:lnTo>
                <a:lnTo>
                  <a:pt x="3989" y="1197"/>
                </a:lnTo>
                <a:lnTo>
                  <a:pt x="3990" y="1197"/>
                </a:lnTo>
                <a:lnTo>
                  <a:pt x="3990" y="1198"/>
                </a:lnTo>
                <a:moveTo>
                  <a:pt x="4032" y="1200"/>
                </a:moveTo>
                <a:lnTo>
                  <a:pt x="4030" y="1198"/>
                </a:lnTo>
                <a:lnTo>
                  <a:pt x="4032" y="1198"/>
                </a:lnTo>
                <a:lnTo>
                  <a:pt x="4032" y="1200"/>
                </a:lnTo>
                <a:moveTo>
                  <a:pt x="3798" y="1195"/>
                </a:moveTo>
                <a:lnTo>
                  <a:pt x="3799" y="1195"/>
                </a:lnTo>
                <a:lnTo>
                  <a:pt x="3799" y="1197"/>
                </a:lnTo>
                <a:lnTo>
                  <a:pt x="3798" y="1197"/>
                </a:lnTo>
                <a:lnTo>
                  <a:pt x="3798" y="1195"/>
                </a:lnTo>
                <a:moveTo>
                  <a:pt x="3993" y="1197"/>
                </a:moveTo>
                <a:lnTo>
                  <a:pt x="3992" y="1197"/>
                </a:lnTo>
                <a:lnTo>
                  <a:pt x="3993" y="1195"/>
                </a:lnTo>
                <a:lnTo>
                  <a:pt x="3993" y="1197"/>
                </a:lnTo>
                <a:moveTo>
                  <a:pt x="4255" y="1195"/>
                </a:moveTo>
                <a:lnTo>
                  <a:pt x="4254" y="1197"/>
                </a:lnTo>
                <a:lnTo>
                  <a:pt x="4254" y="1195"/>
                </a:lnTo>
                <a:lnTo>
                  <a:pt x="4255" y="1195"/>
                </a:lnTo>
                <a:moveTo>
                  <a:pt x="1685" y="1194"/>
                </a:moveTo>
                <a:lnTo>
                  <a:pt x="1686" y="1194"/>
                </a:lnTo>
                <a:lnTo>
                  <a:pt x="1686" y="1195"/>
                </a:lnTo>
                <a:lnTo>
                  <a:pt x="1685" y="1195"/>
                </a:lnTo>
                <a:lnTo>
                  <a:pt x="1685" y="1194"/>
                </a:lnTo>
                <a:moveTo>
                  <a:pt x="3799" y="1194"/>
                </a:moveTo>
                <a:lnTo>
                  <a:pt x="3801" y="1194"/>
                </a:lnTo>
                <a:lnTo>
                  <a:pt x="3802" y="1194"/>
                </a:lnTo>
                <a:lnTo>
                  <a:pt x="3802" y="1195"/>
                </a:lnTo>
                <a:lnTo>
                  <a:pt x="3801" y="1195"/>
                </a:lnTo>
                <a:lnTo>
                  <a:pt x="3799" y="1195"/>
                </a:lnTo>
                <a:lnTo>
                  <a:pt x="3799" y="1194"/>
                </a:lnTo>
                <a:moveTo>
                  <a:pt x="3995" y="1194"/>
                </a:moveTo>
                <a:lnTo>
                  <a:pt x="3995" y="1192"/>
                </a:lnTo>
                <a:lnTo>
                  <a:pt x="3996" y="1192"/>
                </a:lnTo>
                <a:lnTo>
                  <a:pt x="3996" y="1194"/>
                </a:lnTo>
                <a:lnTo>
                  <a:pt x="3996" y="1195"/>
                </a:lnTo>
                <a:lnTo>
                  <a:pt x="3995" y="1195"/>
                </a:lnTo>
                <a:lnTo>
                  <a:pt x="3995" y="1194"/>
                </a:lnTo>
                <a:moveTo>
                  <a:pt x="4686" y="1192"/>
                </a:moveTo>
                <a:lnTo>
                  <a:pt x="4685" y="1194"/>
                </a:lnTo>
                <a:lnTo>
                  <a:pt x="4685" y="1192"/>
                </a:lnTo>
                <a:lnTo>
                  <a:pt x="4686" y="1192"/>
                </a:lnTo>
                <a:moveTo>
                  <a:pt x="2421" y="1191"/>
                </a:moveTo>
                <a:lnTo>
                  <a:pt x="2421" y="1192"/>
                </a:lnTo>
                <a:lnTo>
                  <a:pt x="2420" y="1192"/>
                </a:lnTo>
                <a:lnTo>
                  <a:pt x="2420" y="1191"/>
                </a:lnTo>
                <a:lnTo>
                  <a:pt x="2421" y="1191"/>
                </a:lnTo>
                <a:moveTo>
                  <a:pt x="2467" y="1191"/>
                </a:moveTo>
                <a:lnTo>
                  <a:pt x="2467" y="1192"/>
                </a:lnTo>
                <a:lnTo>
                  <a:pt x="2467" y="1191"/>
                </a:lnTo>
                <a:lnTo>
                  <a:pt x="2467" y="1191"/>
                </a:lnTo>
                <a:moveTo>
                  <a:pt x="1147" y="1189"/>
                </a:moveTo>
                <a:lnTo>
                  <a:pt x="1148" y="1191"/>
                </a:lnTo>
                <a:lnTo>
                  <a:pt x="1147" y="1191"/>
                </a:lnTo>
                <a:lnTo>
                  <a:pt x="1145" y="1189"/>
                </a:lnTo>
                <a:lnTo>
                  <a:pt x="1147" y="1189"/>
                </a:lnTo>
                <a:moveTo>
                  <a:pt x="1738" y="1191"/>
                </a:moveTo>
                <a:lnTo>
                  <a:pt x="1736" y="1191"/>
                </a:lnTo>
                <a:lnTo>
                  <a:pt x="1738" y="1189"/>
                </a:lnTo>
                <a:lnTo>
                  <a:pt x="1738" y="1191"/>
                </a:lnTo>
                <a:moveTo>
                  <a:pt x="1744" y="1188"/>
                </a:moveTo>
                <a:lnTo>
                  <a:pt x="1745" y="1188"/>
                </a:lnTo>
                <a:lnTo>
                  <a:pt x="1745" y="1189"/>
                </a:lnTo>
                <a:lnTo>
                  <a:pt x="1745" y="1191"/>
                </a:lnTo>
                <a:lnTo>
                  <a:pt x="1744" y="1189"/>
                </a:lnTo>
                <a:lnTo>
                  <a:pt x="1744" y="1188"/>
                </a:lnTo>
                <a:moveTo>
                  <a:pt x="2467" y="1189"/>
                </a:moveTo>
                <a:lnTo>
                  <a:pt x="2467" y="1191"/>
                </a:lnTo>
                <a:lnTo>
                  <a:pt x="2466" y="1189"/>
                </a:lnTo>
                <a:lnTo>
                  <a:pt x="2467" y="1189"/>
                </a:lnTo>
                <a:moveTo>
                  <a:pt x="4702" y="1189"/>
                </a:moveTo>
                <a:lnTo>
                  <a:pt x="4704" y="1189"/>
                </a:lnTo>
                <a:lnTo>
                  <a:pt x="4704" y="1191"/>
                </a:lnTo>
                <a:lnTo>
                  <a:pt x="4702" y="1189"/>
                </a:lnTo>
                <a:moveTo>
                  <a:pt x="1135" y="1188"/>
                </a:moveTo>
                <a:lnTo>
                  <a:pt x="1136" y="1188"/>
                </a:lnTo>
                <a:lnTo>
                  <a:pt x="1136" y="1189"/>
                </a:lnTo>
                <a:lnTo>
                  <a:pt x="1135" y="1189"/>
                </a:lnTo>
                <a:lnTo>
                  <a:pt x="1135" y="1188"/>
                </a:lnTo>
                <a:moveTo>
                  <a:pt x="3804" y="1188"/>
                </a:moveTo>
                <a:lnTo>
                  <a:pt x="3805" y="1188"/>
                </a:lnTo>
                <a:lnTo>
                  <a:pt x="3805" y="1189"/>
                </a:lnTo>
                <a:lnTo>
                  <a:pt x="3804" y="1189"/>
                </a:lnTo>
                <a:lnTo>
                  <a:pt x="3804" y="1188"/>
                </a:lnTo>
                <a:moveTo>
                  <a:pt x="1699" y="1188"/>
                </a:moveTo>
                <a:lnTo>
                  <a:pt x="1698" y="1188"/>
                </a:lnTo>
                <a:lnTo>
                  <a:pt x="1698" y="1188"/>
                </a:lnTo>
                <a:lnTo>
                  <a:pt x="1698" y="1187"/>
                </a:lnTo>
                <a:lnTo>
                  <a:pt x="1699" y="1187"/>
                </a:lnTo>
                <a:lnTo>
                  <a:pt x="1699" y="1188"/>
                </a:lnTo>
                <a:moveTo>
                  <a:pt x="3805" y="1188"/>
                </a:moveTo>
                <a:lnTo>
                  <a:pt x="3807" y="1188"/>
                </a:lnTo>
                <a:lnTo>
                  <a:pt x="3807" y="1188"/>
                </a:lnTo>
                <a:lnTo>
                  <a:pt x="3805" y="1188"/>
                </a:lnTo>
                <a:lnTo>
                  <a:pt x="3805" y="1188"/>
                </a:lnTo>
                <a:moveTo>
                  <a:pt x="4051" y="1188"/>
                </a:moveTo>
                <a:lnTo>
                  <a:pt x="4049" y="1188"/>
                </a:lnTo>
                <a:lnTo>
                  <a:pt x="4049" y="1188"/>
                </a:lnTo>
                <a:lnTo>
                  <a:pt x="4051" y="1188"/>
                </a:lnTo>
                <a:lnTo>
                  <a:pt x="4052" y="1188"/>
                </a:lnTo>
                <a:lnTo>
                  <a:pt x="4051" y="1188"/>
                </a:lnTo>
                <a:moveTo>
                  <a:pt x="4082" y="1188"/>
                </a:moveTo>
                <a:lnTo>
                  <a:pt x="4080" y="1188"/>
                </a:lnTo>
                <a:lnTo>
                  <a:pt x="4080" y="1188"/>
                </a:lnTo>
                <a:lnTo>
                  <a:pt x="4082" y="1188"/>
                </a:lnTo>
                <a:lnTo>
                  <a:pt x="4083" y="1188"/>
                </a:lnTo>
                <a:lnTo>
                  <a:pt x="4082" y="1188"/>
                </a:lnTo>
                <a:moveTo>
                  <a:pt x="4149" y="1188"/>
                </a:moveTo>
                <a:lnTo>
                  <a:pt x="4148" y="1188"/>
                </a:lnTo>
                <a:lnTo>
                  <a:pt x="4148" y="1187"/>
                </a:lnTo>
                <a:lnTo>
                  <a:pt x="4148" y="1185"/>
                </a:lnTo>
                <a:lnTo>
                  <a:pt x="4148" y="1184"/>
                </a:lnTo>
                <a:lnTo>
                  <a:pt x="4149" y="1185"/>
                </a:lnTo>
                <a:lnTo>
                  <a:pt x="4149" y="1187"/>
                </a:lnTo>
                <a:lnTo>
                  <a:pt x="4149" y="1188"/>
                </a:lnTo>
                <a:moveTo>
                  <a:pt x="4061" y="1187"/>
                </a:moveTo>
                <a:lnTo>
                  <a:pt x="4060" y="1187"/>
                </a:lnTo>
                <a:lnTo>
                  <a:pt x="4060" y="1185"/>
                </a:lnTo>
                <a:lnTo>
                  <a:pt x="4061" y="1185"/>
                </a:lnTo>
                <a:lnTo>
                  <a:pt x="4061" y="1187"/>
                </a:lnTo>
                <a:moveTo>
                  <a:pt x="1151" y="1181"/>
                </a:moveTo>
                <a:lnTo>
                  <a:pt x="1152" y="1181"/>
                </a:lnTo>
                <a:lnTo>
                  <a:pt x="1151" y="1182"/>
                </a:lnTo>
                <a:lnTo>
                  <a:pt x="1151" y="1184"/>
                </a:lnTo>
                <a:lnTo>
                  <a:pt x="1149" y="1184"/>
                </a:lnTo>
                <a:lnTo>
                  <a:pt x="1148" y="1185"/>
                </a:lnTo>
                <a:lnTo>
                  <a:pt x="1148" y="1184"/>
                </a:lnTo>
                <a:lnTo>
                  <a:pt x="1148" y="1182"/>
                </a:lnTo>
                <a:lnTo>
                  <a:pt x="1149" y="1182"/>
                </a:lnTo>
                <a:lnTo>
                  <a:pt x="1149" y="1181"/>
                </a:lnTo>
                <a:lnTo>
                  <a:pt x="1151" y="1181"/>
                </a:lnTo>
                <a:moveTo>
                  <a:pt x="1719" y="1182"/>
                </a:moveTo>
                <a:lnTo>
                  <a:pt x="1717" y="1184"/>
                </a:lnTo>
                <a:lnTo>
                  <a:pt x="1717" y="1182"/>
                </a:lnTo>
                <a:lnTo>
                  <a:pt x="1719" y="1182"/>
                </a:lnTo>
                <a:moveTo>
                  <a:pt x="4052" y="1182"/>
                </a:moveTo>
                <a:lnTo>
                  <a:pt x="4052" y="1181"/>
                </a:lnTo>
                <a:lnTo>
                  <a:pt x="4054" y="1181"/>
                </a:lnTo>
                <a:lnTo>
                  <a:pt x="4055" y="1181"/>
                </a:lnTo>
                <a:lnTo>
                  <a:pt x="4055" y="1182"/>
                </a:lnTo>
                <a:lnTo>
                  <a:pt x="4055" y="1184"/>
                </a:lnTo>
                <a:lnTo>
                  <a:pt x="4054" y="1184"/>
                </a:lnTo>
                <a:lnTo>
                  <a:pt x="4052" y="1182"/>
                </a:lnTo>
                <a:moveTo>
                  <a:pt x="4058" y="1182"/>
                </a:moveTo>
                <a:lnTo>
                  <a:pt x="4060" y="1182"/>
                </a:lnTo>
                <a:lnTo>
                  <a:pt x="4061" y="1182"/>
                </a:lnTo>
                <a:lnTo>
                  <a:pt x="4061" y="1184"/>
                </a:lnTo>
                <a:lnTo>
                  <a:pt x="4060" y="1184"/>
                </a:lnTo>
                <a:lnTo>
                  <a:pt x="4058" y="1184"/>
                </a:lnTo>
                <a:lnTo>
                  <a:pt x="4058" y="1182"/>
                </a:lnTo>
                <a:moveTo>
                  <a:pt x="4093" y="1182"/>
                </a:moveTo>
                <a:lnTo>
                  <a:pt x="4093" y="1184"/>
                </a:lnTo>
                <a:lnTo>
                  <a:pt x="4092" y="1184"/>
                </a:lnTo>
                <a:lnTo>
                  <a:pt x="4092" y="1184"/>
                </a:lnTo>
                <a:lnTo>
                  <a:pt x="4090" y="1184"/>
                </a:lnTo>
                <a:lnTo>
                  <a:pt x="4089" y="1184"/>
                </a:lnTo>
                <a:lnTo>
                  <a:pt x="4089" y="1182"/>
                </a:lnTo>
                <a:lnTo>
                  <a:pt x="4090" y="1182"/>
                </a:lnTo>
                <a:lnTo>
                  <a:pt x="4092" y="1182"/>
                </a:lnTo>
                <a:lnTo>
                  <a:pt x="4092" y="1182"/>
                </a:lnTo>
                <a:lnTo>
                  <a:pt x="4093" y="1182"/>
                </a:lnTo>
                <a:moveTo>
                  <a:pt x="4095" y="1182"/>
                </a:moveTo>
                <a:lnTo>
                  <a:pt x="4093" y="1182"/>
                </a:lnTo>
                <a:lnTo>
                  <a:pt x="4093" y="1181"/>
                </a:lnTo>
                <a:lnTo>
                  <a:pt x="4095" y="1181"/>
                </a:lnTo>
                <a:lnTo>
                  <a:pt x="4095" y="1182"/>
                </a:lnTo>
                <a:moveTo>
                  <a:pt x="4611" y="1182"/>
                </a:moveTo>
                <a:lnTo>
                  <a:pt x="4612" y="1182"/>
                </a:lnTo>
                <a:lnTo>
                  <a:pt x="4612" y="1184"/>
                </a:lnTo>
                <a:lnTo>
                  <a:pt x="4611" y="1184"/>
                </a:lnTo>
                <a:lnTo>
                  <a:pt x="4611" y="1182"/>
                </a:lnTo>
                <a:moveTo>
                  <a:pt x="4046" y="1182"/>
                </a:moveTo>
                <a:lnTo>
                  <a:pt x="4045" y="1182"/>
                </a:lnTo>
                <a:lnTo>
                  <a:pt x="4045" y="1181"/>
                </a:lnTo>
                <a:lnTo>
                  <a:pt x="4046" y="1179"/>
                </a:lnTo>
                <a:lnTo>
                  <a:pt x="4048" y="1181"/>
                </a:lnTo>
                <a:lnTo>
                  <a:pt x="4048" y="1182"/>
                </a:lnTo>
                <a:lnTo>
                  <a:pt x="4046" y="1182"/>
                </a:lnTo>
                <a:moveTo>
                  <a:pt x="4060" y="1182"/>
                </a:moveTo>
                <a:lnTo>
                  <a:pt x="4058" y="1181"/>
                </a:lnTo>
                <a:lnTo>
                  <a:pt x="4060" y="1181"/>
                </a:lnTo>
                <a:lnTo>
                  <a:pt x="4060" y="1182"/>
                </a:lnTo>
                <a:moveTo>
                  <a:pt x="4677" y="1181"/>
                </a:moveTo>
                <a:lnTo>
                  <a:pt x="4679" y="1182"/>
                </a:lnTo>
                <a:lnTo>
                  <a:pt x="4677" y="1182"/>
                </a:lnTo>
                <a:lnTo>
                  <a:pt x="4677" y="1181"/>
                </a:lnTo>
                <a:moveTo>
                  <a:pt x="2461" y="1178"/>
                </a:moveTo>
                <a:lnTo>
                  <a:pt x="2463" y="1178"/>
                </a:lnTo>
                <a:lnTo>
                  <a:pt x="2463" y="1179"/>
                </a:lnTo>
                <a:lnTo>
                  <a:pt x="2461" y="1178"/>
                </a:lnTo>
                <a:moveTo>
                  <a:pt x="3739" y="1179"/>
                </a:moveTo>
                <a:lnTo>
                  <a:pt x="3739" y="1178"/>
                </a:lnTo>
                <a:lnTo>
                  <a:pt x="3739" y="1176"/>
                </a:lnTo>
                <a:lnTo>
                  <a:pt x="3739" y="1175"/>
                </a:lnTo>
                <a:lnTo>
                  <a:pt x="3740" y="1175"/>
                </a:lnTo>
                <a:lnTo>
                  <a:pt x="3740" y="1173"/>
                </a:lnTo>
                <a:lnTo>
                  <a:pt x="3742" y="1175"/>
                </a:lnTo>
                <a:lnTo>
                  <a:pt x="3743" y="1176"/>
                </a:lnTo>
                <a:lnTo>
                  <a:pt x="3742" y="1176"/>
                </a:lnTo>
                <a:lnTo>
                  <a:pt x="3742" y="1178"/>
                </a:lnTo>
                <a:lnTo>
                  <a:pt x="3742" y="1179"/>
                </a:lnTo>
                <a:lnTo>
                  <a:pt x="3740" y="1179"/>
                </a:lnTo>
                <a:lnTo>
                  <a:pt x="3739" y="1179"/>
                </a:lnTo>
                <a:moveTo>
                  <a:pt x="4677" y="1179"/>
                </a:moveTo>
                <a:lnTo>
                  <a:pt x="4676" y="1178"/>
                </a:lnTo>
                <a:lnTo>
                  <a:pt x="4677" y="1178"/>
                </a:lnTo>
                <a:lnTo>
                  <a:pt x="4677" y="1179"/>
                </a:lnTo>
                <a:moveTo>
                  <a:pt x="3661" y="1173"/>
                </a:moveTo>
                <a:lnTo>
                  <a:pt x="3663" y="1173"/>
                </a:lnTo>
                <a:lnTo>
                  <a:pt x="3663" y="1175"/>
                </a:lnTo>
                <a:lnTo>
                  <a:pt x="3663" y="1176"/>
                </a:lnTo>
                <a:lnTo>
                  <a:pt x="3663" y="1178"/>
                </a:lnTo>
                <a:lnTo>
                  <a:pt x="3661" y="1178"/>
                </a:lnTo>
                <a:lnTo>
                  <a:pt x="3660" y="1178"/>
                </a:lnTo>
                <a:lnTo>
                  <a:pt x="3660" y="1176"/>
                </a:lnTo>
                <a:lnTo>
                  <a:pt x="3661" y="1176"/>
                </a:lnTo>
                <a:lnTo>
                  <a:pt x="3661" y="1175"/>
                </a:lnTo>
                <a:lnTo>
                  <a:pt x="3661" y="1173"/>
                </a:lnTo>
                <a:moveTo>
                  <a:pt x="3973" y="1178"/>
                </a:moveTo>
                <a:lnTo>
                  <a:pt x="3971" y="1178"/>
                </a:lnTo>
                <a:lnTo>
                  <a:pt x="3971" y="1176"/>
                </a:lnTo>
                <a:lnTo>
                  <a:pt x="3973" y="1176"/>
                </a:lnTo>
                <a:lnTo>
                  <a:pt x="3973" y="1178"/>
                </a:lnTo>
                <a:moveTo>
                  <a:pt x="3974" y="1176"/>
                </a:moveTo>
                <a:lnTo>
                  <a:pt x="3973" y="1176"/>
                </a:lnTo>
                <a:lnTo>
                  <a:pt x="3973" y="1175"/>
                </a:lnTo>
                <a:lnTo>
                  <a:pt x="3974" y="1175"/>
                </a:lnTo>
                <a:lnTo>
                  <a:pt x="3974" y="1176"/>
                </a:lnTo>
                <a:moveTo>
                  <a:pt x="4046" y="1178"/>
                </a:moveTo>
                <a:lnTo>
                  <a:pt x="4045" y="1178"/>
                </a:lnTo>
                <a:lnTo>
                  <a:pt x="4045" y="1176"/>
                </a:lnTo>
                <a:lnTo>
                  <a:pt x="4045" y="1175"/>
                </a:lnTo>
                <a:lnTo>
                  <a:pt x="4045" y="1173"/>
                </a:lnTo>
                <a:lnTo>
                  <a:pt x="4045" y="1172"/>
                </a:lnTo>
                <a:lnTo>
                  <a:pt x="4046" y="1173"/>
                </a:lnTo>
                <a:lnTo>
                  <a:pt x="4046" y="1175"/>
                </a:lnTo>
                <a:lnTo>
                  <a:pt x="4046" y="1176"/>
                </a:lnTo>
                <a:lnTo>
                  <a:pt x="4046" y="1178"/>
                </a:lnTo>
                <a:moveTo>
                  <a:pt x="4092" y="1175"/>
                </a:moveTo>
                <a:lnTo>
                  <a:pt x="4092" y="1176"/>
                </a:lnTo>
                <a:lnTo>
                  <a:pt x="4092" y="1178"/>
                </a:lnTo>
                <a:lnTo>
                  <a:pt x="4092" y="1176"/>
                </a:lnTo>
                <a:lnTo>
                  <a:pt x="4092" y="1175"/>
                </a:lnTo>
                <a:moveTo>
                  <a:pt x="1123" y="1173"/>
                </a:moveTo>
                <a:lnTo>
                  <a:pt x="1124" y="1173"/>
                </a:lnTo>
                <a:lnTo>
                  <a:pt x="1124" y="1175"/>
                </a:lnTo>
                <a:lnTo>
                  <a:pt x="1124" y="1176"/>
                </a:lnTo>
                <a:lnTo>
                  <a:pt x="1123" y="1176"/>
                </a:lnTo>
                <a:lnTo>
                  <a:pt x="1122" y="1176"/>
                </a:lnTo>
                <a:lnTo>
                  <a:pt x="1120" y="1175"/>
                </a:lnTo>
                <a:lnTo>
                  <a:pt x="1120" y="1173"/>
                </a:lnTo>
                <a:lnTo>
                  <a:pt x="1122" y="1173"/>
                </a:lnTo>
                <a:lnTo>
                  <a:pt x="1123" y="1173"/>
                </a:lnTo>
                <a:moveTo>
                  <a:pt x="3976" y="1175"/>
                </a:moveTo>
                <a:lnTo>
                  <a:pt x="3974" y="1175"/>
                </a:lnTo>
                <a:lnTo>
                  <a:pt x="3974" y="1173"/>
                </a:lnTo>
                <a:lnTo>
                  <a:pt x="3976" y="1173"/>
                </a:lnTo>
                <a:lnTo>
                  <a:pt x="3977" y="1173"/>
                </a:lnTo>
                <a:lnTo>
                  <a:pt x="3979" y="1173"/>
                </a:lnTo>
                <a:lnTo>
                  <a:pt x="3979" y="1175"/>
                </a:lnTo>
                <a:lnTo>
                  <a:pt x="3977" y="1175"/>
                </a:lnTo>
                <a:lnTo>
                  <a:pt x="3976" y="1175"/>
                </a:lnTo>
                <a:moveTo>
                  <a:pt x="3661" y="1169"/>
                </a:moveTo>
                <a:lnTo>
                  <a:pt x="3663" y="1170"/>
                </a:lnTo>
                <a:lnTo>
                  <a:pt x="3663" y="1172"/>
                </a:lnTo>
                <a:lnTo>
                  <a:pt x="3663" y="1173"/>
                </a:lnTo>
                <a:lnTo>
                  <a:pt x="3661" y="1170"/>
                </a:lnTo>
                <a:lnTo>
                  <a:pt x="3661" y="1169"/>
                </a:lnTo>
                <a:moveTo>
                  <a:pt x="3745" y="1173"/>
                </a:moveTo>
                <a:lnTo>
                  <a:pt x="3745" y="1172"/>
                </a:lnTo>
                <a:lnTo>
                  <a:pt x="3746" y="1172"/>
                </a:lnTo>
                <a:lnTo>
                  <a:pt x="3746" y="1170"/>
                </a:lnTo>
                <a:lnTo>
                  <a:pt x="3748" y="1172"/>
                </a:lnTo>
                <a:lnTo>
                  <a:pt x="3749" y="1173"/>
                </a:lnTo>
                <a:lnTo>
                  <a:pt x="3748" y="1173"/>
                </a:lnTo>
                <a:lnTo>
                  <a:pt x="3746" y="1173"/>
                </a:lnTo>
                <a:lnTo>
                  <a:pt x="3745" y="1173"/>
                </a:lnTo>
                <a:moveTo>
                  <a:pt x="3980" y="1173"/>
                </a:moveTo>
                <a:lnTo>
                  <a:pt x="3979" y="1173"/>
                </a:lnTo>
                <a:lnTo>
                  <a:pt x="3979" y="1172"/>
                </a:lnTo>
                <a:lnTo>
                  <a:pt x="3980" y="1172"/>
                </a:lnTo>
                <a:lnTo>
                  <a:pt x="3982" y="1172"/>
                </a:lnTo>
                <a:lnTo>
                  <a:pt x="3982" y="1173"/>
                </a:lnTo>
                <a:lnTo>
                  <a:pt x="3980" y="1173"/>
                </a:lnTo>
                <a:moveTo>
                  <a:pt x="3971" y="1172"/>
                </a:moveTo>
                <a:lnTo>
                  <a:pt x="3970" y="1172"/>
                </a:lnTo>
                <a:lnTo>
                  <a:pt x="3970" y="1170"/>
                </a:lnTo>
                <a:lnTo>
                  <a:pt x="3971" y="1170"/>
                </a:lnTo>
                <a:lnTo>
                  <a:pt x="3971" y="1172"/>
                </a:lnTo>
                <a:moveTo>
                  <a:pt x="4074" y="1167"/>
                </a:moveTo>
                <a:lnTo>
                  <a:pt x="4076" y="1169"/>
                </a:lnTo>
                <a:lnTo>
                  <a:pt x="4077" y="1170"/>
                </a:lnTo>
                <a:lnTo>
                  <a:pt x="4077" y="1172"/>
                </a:lnTo>
                <a:lnTo>
                  <a:pt x="4076" y="1172"/>
                </a:lnTo>
                <a:lnTo>
                  <a:pt x="4076" y="1170"/>
                </a:lnTo>
                <a:lnTo>
                  <a:pt x="4074" y="1169"/>
                </a:lnTo>
                <a:lnTo>
                  <a:pt x="4074" y="1167"/>
                </a:lnTo>
                <a:moveTo>
                  <a:pt x="1679" y="1170"/>
                </a:moveTo>
                <a:lnTo>
                  <a:pt x="1679" y="1169"/>
                </a:lnTo>
                <a:lnTo>
                  <a:pt x="1680" y="1169"/>
                </a:lnTo>
                <a:lnTo>
                  <a:pt x="1682" y="1167"/>
                </a:lnTo>
                <a:lnTo>
                  <a:pt x="1683" y="1167"/>
                </a:lnTo>
                <a:lnTo>
                  <a:pt x="1685" y="1167"/>
                </a:lnTo>
                <a:lnTo>
                  <a:pt x="1686" y="1167"/>
                </a:lnTo>
                <a:lnTo>
                  <a:pt x="1686" y="1169"/>
                </a:lnTo>
                <a:lnTo>
                  <a:pt x="1685" y="1169"/>
                </a:lnTo>
                <a:lnTo>
                  <a:pt x="1685" y="1170"/>
                </a:lnTo>
                <a:lnTo>
                  <a:pt x="1683" y="1170"/>
                </a:lnTo>
                <a:lnTo>
                  <a:pt x="1682" y="1170"/>
                </a:lnTo>
                <a:lnTo>
                  <a:pt x="1680" y="1170"/>
                </a:lnTo>
                <a:lnTo>
                  <a:pt x="1679" y="1170"/>
                </a:lnTo>
                <a:moveTo>
                  <a:pt x="3946" y="1169"/>
                </a:moveTo>
                <a:lnTo>
                  <a:pt x="3948" y="1170"/>
                </a:lnTo>
                <a:lnTo>
                  <a:pt x="3946" y="1170"/>
                </a:lnTo>
                <a:lnTo>
                  <a:pt x="3945" y="1170"/>
                </a:lnTo>
                <a:lnTo>
                  <a:pt x="3945" y="1169"/>
                </a:lnTo>
                <a:lnTo>
                  <a:pt x="3945" y="1167"/>
                </a:lnTo>
                <a:lnTo>
                  <a:pt x="3946" y="1167"/>
                </a:lnTo>
                <a:lnTo>
                  <a:pt x="3946" y="1169"/>
                </a:lnTo>
                <a:moveTo>
                  <a:pt x="3661" y="1167"/>
                </a:moveTo>
                <a:lnTo>
                  <a:pt x="3661" y="1169"/>
                </a:lnTo>
                <a:lnTo>
                  <a:pt x="3660" y="1169"/>
                </a:lnTo>
                <a:lnTo>
                  <a:pt x="3660" y="1167"/>
                </a:lnTo>
                <a:lnTo>
                  <a:pt x="3661" y="1167"/>
                </a:lnTo>
                <a:moveTo>
                  <a:pt x="2432" y="1167"/>
                </a:moveTo>
                <a:lnTo>
                  <a:pt x="2432" y="1166"/>
                </a:lnTo>
                <a:lnTo>
                  <a:pt x="2432" y="1164"/>
                </a:lnTo>
                <a:lnTo>
                  <a:pt x="2432" y="1163"/>
                </a:lnTo>
                <a:lnTo>
                  <a:pt x="2432" y="1163"/>
                </a:lnTo>
                <a:lnTo>
                  <a:pt x="2432" y="1162"/>
                </a:lnTo>
                <a:lnTo>
                  <a:pt x="2433" y="1162"/>
                </a:lnTo>
                <a:lnTo>
                  <a:pt x="2435" y="1162"/>
                </a:lnTo>
                <a:lnTo>
                  <a:pt x="2435" y="1163"/>
                </a:lnTo>
                <a:lnTo>
                  <a:pt x="2435" y="1164"/>
                </a:lnTo>
                <a:lnTo>
                  <a:pt x="2433" y="1166"/>
                </a:lnTo>
                <a:lnTo>
                  <a:pt x="2433" y="1167"/>
                </a:lnTo>
                <a:lnTo>
                  <a:pt x="2432" y="1167"/>
                </a:lnTo>
                <a:moveTo>
                  <a:pt x="3740" y="1166"/>
                </a:moveTo>
                <a:lnTo>
                  <a:pt x="3742" y="1167"/>
                </a:lnTo>
                <a:lnTo>
                  <a:pt x="3740" y="1167"/>
                </a:lnTo>
                <a:lnTo>
                  <a:pt x="3740" y="1166"/>
                </a:lnTo>
                <a:moveTo>
                  <a:pt x="3745" y="1167"/>
                </a:moveTo>
                <a:lnTo>
                  <a:pt x="3743" y="1167"/>
                </a:lnTo>
                <a:lnTo>
                  <a:pt x="3743" y="1166"/>
                </a:lnTo>
                <a:lnTo>
                  <a:pt x="3745" y="1167"/>
                </a:lnTo>
                <a:moveTo>
                  <a:pt x="3742" y="1164"/>
                </a:moveTo>
                <a:lnTo>
                  <a:pt x="3743" y="1166"/>
                </a:lnTo>
                <a:lnTo>
                  <a:pt x="3742" y="1166"/>
                </a:lnTo>
                <a:lnTo>
                  <a:pt x="3742" y="1164"/>
                </a:lnTo>
                <a:moveTo>
                  <a:pt x="4067" y="1164"/>
                </a:moveTo>
                <a:lnTo>
                  <a:pt x="4065" y="1163"/>
                </a:lnTo>
                <a:lnTo>
                  <a:pt x="4067" y="1163"/>
                </a:lnTo>
                <a:lnTo>
                  <a:pt x="4068" y="1164"/>
                </a:lnTo>
                <a:lnTo>
                  <a:pt x="4067" y="1164"/>
                </a:lnTo>
                <a:moveTo>
                  <a:pt x="1136" y="1163"/>
                </a:moveTo>
                <a:lnTo>
                  <a:pt x="1135" y="1163"/>
                </a:lnTo>
                <a:lnTo>
                  <a:pt x="1135" y="1162"/>
                </a:lnTo>
                <a:lnTo>
                  <a:pt x="1136" y="1162"/>
                </a:lnTo>
                <a:lnTo>
                  <a:pt x="1136" y="1163"/>
                </a:lnTo>
                <a:moveTo>
                  <a:pt x="3739" y="1162"/>
                </a:moveTo>
                <a:lnTo>
                  <a:pt x="3740" y="1162"/>
                </a:lnTo>
                <a:lnTo>
                  <a:pt x="3740" y="1163"/>
                </a:lnTo>
                <a:lnTo>
                  <a:pt x="3739" y="1162"/>
                </a:lnTo>
                <a:moveTo>
                  <a:pt x="4049" y="1163"/>
                </a:moveTo>
                <a:lnTo>
                  <a:pt x="4048" y="1163"/>
                </a:lnTo>
                <a:lnTo>
                  <a:pt x="4048" y="1162"/>
                </a:lnTo>
                <a:lnTo>
                  <a:pt x="4049" y="1162"/>
                </a:lnTo>
                <a:lnTo>
                  <a:pt x="4049" y="1163"/>
                </a:lnTo>
                <a:moveTo>
                  <a:pt x="1674" y="1157"/>
                </a:moveTo>
                <a:lnTo>
                  <a:pt x="1676" y="1157"/>
                </a:lnTo>
                <a:lnTo>
                  <a:pt x="1676" y="1159"/>
                </a:lnTo>
                <a:lnTo>
                  <a:pt x="1676" y="1160"/>
                </a:lnTo>
                <a:lnTo>
                  <a:pt x="1674" y="1162"/>
                </a:lnTo>
                <a:lnTo>
                  <a:pt x="1673" y="1162"/>
                </a:lnTo>
                <a:lnTo>
                  <a:pt x="1673" y="1160"/>
                </a:lnTo>
                <a:lnTo>
                  <a:pt x="1673" y="1159"/>
                </a:lnTo>
                <a:lnTo>
                  <a:pt x="1674" y="1159"/>
                </a:lnTo>
                <a:lnTo>
                  <a:pt x="1674" y="1157"/>
                </a:lnTo>
                <a:moveTo>
                  <a:pt x="1132" y="1159"/>
                </a:moveTo>
                <a:lnTo>
                  <a:pt x="1130" y="1159"/>
                </a:lnTo>
                <a:lnTo>
                  <a:pt x="1130" y="1157"/>
                </a:lnTo>
                <a:lnTo>
                  <a:pt x="1132" y="1157"/>
                </a:lnTo>
                <a:lnTo>
                  <a:pt x="1132" y="1159"/>
                </a:lnTo>
                <a:moveTo>
                  <a:pt x="3724" y="1157"/>
                </a:moveTo>
                <a:lnTo>
                  <a:pt x="3724" y="1156"/>
                </a:lnTo>
                <a:lnTo>
                  <a:pt x="3726" y="1156"/>
                </a:lnTo>
                <a:lnTo>
                  <a:pt x="3726" y="1157"/>
                </a:lnTo>
                <a:lnTo>
                  <a:pt x="3726" y="1159"/>
                </a:lnTo>
                <a:lnTo>
                  <a:pt x="3724" y="1159"/>
                </a:lnTo>
                <a:lnTo>
                  <a:pt x="3724" y="1157"/>
                </a:lnTo>
                <a:moveTo>
                  <a:pt x="3727" y="1153"/>
                </a:moveTo>
                <a:lnTo>
                  <a:pt x="3729" y="1153"/>
                </a:lnTo>
                <a:lnTo>
                  <a:pt x="3729" y="1154"/>
                </a:lnTo>
                <a:lnTo>
                  <a:pt x="3729" y="1156"/>
                </a:lnTo>
                <a:lnTo>
                  <a:pt x="3729" y="1157"/>
                </a:lnTo>
                <a:lnTo>
                  <a:pt x="3727" y="1157"/>
                </a:lnTo>
                <a:lnTo>
                  <a:pt x="3727" y="1156"/>
                </a:lnTo>
                <a:lnTo>
                  <a:pt x="3727" y="1154"/>
                </a:lnTo>
                <a:lnTo>
                  <a:pt x="3727" y="1153"/>
                </a:lnTo>
                <a:moveTo>
                  <a:pt x="3739" y="1157"/>
                </a:moveTo>
                <a:lnTo>
                  <a:pt x="3739" y="1156"/>
                </a:lnTo>
                <a:lnTo>
                  <a:pt x="3739" y="1157"/>
                </a:lnTo>
                <a:lnTo>
                  <a:pt x="3739" y="1157"/>
                </a:lnTo>
                <a:moveTo>
                  <a:pt x="4049" y="1157"/>
                </a:moveTo>
                <a:lnTo>
                  <a:pt x="4048" y="1157"/>
                </a:lnTo>
                <a:lnTo>
                  <a:pt x="4048" y="1156"/>
                </a:lnTo>
                <a:lnTo>
                  <a:pt x="4049" y="1156"/>
                </a:lnTo>
                <a:lnTo>
                  <a:pt x="4049" y="1157"/>
                </a:lnTo>
                <a:moveTo>
                  <a:pt x="1674" y="1153"/>
                </a:moveTo>
                <a:lnTo>
                  <a:pt x="1676" y="1153"/>
                </a:lnTo>
                <a:lnTo>
                  <a:pt x="1676" y="1154"/>
                </a:lnTo>
                <a:lnTo>
                  <a:pt x="1676" y="1156"/>
                </a:lnTo>
                <a:lnTo>
                  <a:pt x="1674" y="1156"/>
                </a:lnTo>
                <a:lnTo>
                  <a:pt x="1673" y="1156"/>
                </a:lnTo>
                <a:lnTo>
                  <a:pt x="1673" y="1154"/>
                </a:lnTo>
                <a:lnTo>
                  <a:pt x="1674" y="1153"/>
                </a:lnTo>
                <a:moveTo>
                  <a:pt x="3739" y="1156"/>
                </a:moveTo>
                <a:lnTo>
                  <a:pt x="3739" y="1154"/>
                </a:lnTo>
                <a:lnTo>
                  <a:pt x="3739" y="1154"/>
                </a:lnTo>
                <a:lnTo>
                  <a:pt x="3739" y="1156"/>
                </a:lnTo>
                <a:lnTo>
                  <a:pt x="3739" y="1156"/>
                </a:lnTo>
                <a:moveTo>
                  <a:pt x="1952" y="1154"/>
                </a:moveTo>
                <a:lnTo>
                  <a:pt x="1951" y="1153"/>
                </a:lnTo>
                <a:lnTo>
                  <a:pt x="1952" y="1153"/>
                </a:lnTo>
                <a:lnTo>
                  <a:pt x="1952" y="1154"/>
                </a:lnTo>
                <a:moveTo>
                  <a:pt x="3733" y="1153"/>
                </a:moveTo>
                <a:lnTo>
                  <a:pt x="3735" y="1153"/>
                </a:lnTo>
                <a:lnTo>
                  <a:pt x="3735" y="1154"/>
                </a:lnTo>
                <a:lnTo>
                  <a:pt x="3733" y="1154"/>
                </a:lnTo>
                <a:lnTo>
                  <a:pt x="3732" y="1154"/>
                </a:lnTo>
                <a:lnTo>
                  <a:pt x="3732" y="1153"/>
                </a:lnTo>
                <a:lnTo>
                  <a:pt x="3733" y="1153"/>
                </a:lnTo>
                <a:moveTo>
                  <a:pt x="3739" y="1154"/>
                </a:moveTo>
                <a:lnTo>
                  <a:pt x="3738" y="1154"/>
                </a:lnTo>
                <a:lnTo>
                  <a:pt x="3738" y="1153"/>
                </a:lnTo>
                <a:lnTo>
                  <a:pt x="3739" y="1153"/>
                </a:lnTo>
                <a:lnTo>
                  <a:pt x="3739" y="1154"/>
                </a:lnTo>
                <a:moveTo>
                  <a:pt x="4657" y="1153"/>
                </a:moveTo>
                <a:lnTo>
                  <a:pt x="4658" y="1153"/>
                </a:lnTo>
                <a:lnTo>
                  <a:pt x="4657" y="1154"/>
                </a:lnTo>
                <a:lnTo>
                  <a:pt x="4657" y="1153"/>
                </a:lnTo>
                <a:moveTo>
                  <a:pt x="1676" y="1153"/>
                </a:moveTo>
                <a:lnTo>
                  <a:pt x="1676" y="1153"/>
                </a:lnTo>
                <a:lnTo>
                  <a:pt x="1677" y="1153"/>
                </a:lnTo>
                <a:lnTo>
                  <a:pt x="1677" y="1153"/>
                </a:lnTo>
                <a:lnTo>
                  <a:pt x="1676" y="1153"/>
                </a:lnTo>
                <a:moveTo>
                  <a:pt x="3738" y="1153"/>
                </a:moveTo>
                <a:lnTo>
                  <a:pt x="3736" y="1153"/>
                </a:lnTo>
                <a:lnTo>
                  <a:pt x="3736" y="1153"/>
                </a:lnTo>
                <a:lnTo>
                  <a:pt x="3735" y="1153"/>
                </a:lnTo>
                <a:lnTo>
                  <a:pt x="3735" y="1153"/>
                </a:lnTo>
                <a:lnTo>
                  <a:pt x="3735" y="1151"/>
                </a:lnTo>
                <a:lnTo>
                  <a:pt x="3735" y="1150"/>
                </a:lnTo>
                <a:lnTo>
                  <a:pt x="3736" y="1150"/>
                </a:lnTo>
                <a:lnTo>
                  <a:pt x="3738" y="1150"/>
                </a:lnTo>
                <a:lnTo>
                  <a:pt x="3738" y="1151"/>
                </a:lnTo>
                <a:lnTo>
                  <a:pt x="3738" y="1153"/>
                </a:lnTo>
                <a:moveTo>
                  <a:pt x="3729" y="1153"/>
                </a:moveTo>
                <a:lnTo>
                  <a:pt x="3727" y="1153"/>
                </a:lnTo>
                <a:lnTo>
                  <a:pt x="3726" y="1151"/>
                </a:lnTo>
                <a:lnTo>
                  <a:pt x="3727" y="1151"/>
                </a:lnTo>
                <a:lnTo>
                  <a:pt x="3729" y="1151"/>
                </a:lnTo>
                <a:lnTo>
                  <a:pt x="3729" y="1153"/>
                </a:lnTo>
                <a:moveTo>
                  <a:pt x="3746" y="1153"/>
                </a:moveTo>
                <a:lnTo>
                  <a:pt x="3745" y="1153"/>
                </a:lnTo>
                <a:lnTo>
                  <a:pt x="3745" y="1151"/>
                </a:lnTo>
                <a:lnTo>
                  <a:pt x="3746" y="1153"/>
                </a:lnTo>
                <a:moveTo>
                  <a:pt x="3783" y="1153"/>
                </a:moveTo>
                <a:lnTo>
                  <a:pt x="3782" y="1153"/>
                </a:lnTo>
                <a:lnTo>
                  <a:pt x="3782" y="1151"/>
                </a:lnTo>
                <a:lnTo>
                  <a:pt x="3783" y="1151"/>
                </a:lnTo>
                <a:lnTo>
                  <a:pt x="3783" y="1153"/>
                </a:lnTo>
                <a:moveTo>
                  <a:pt x="4660" y="1147"/>
                </a:moveTo>
                <a:lnTo>
                  <a:pt x="4658" y="1147"/>
                </a:lnTo>
                <a:lnTo>
                  <a:pt x="4660" y="1145"/>
                </a:lnTo>
                <a:lnTo>
                  <a:pt x="4660" y="1147"/>
                </a:lnTo>
                <a:moveTo>
                  <a:pt x="2445" y="1142"/>
                </a:moveTo>
                <a:lnTo>
                  <a:pt x="2444" y="1142"/>
                </a:lnTo>
                <a:lnTo>
                  <a:pt x="2444" y="1141"/>
                </a:lnTo>
                <a:lnTo>
                  <a:pt x="2445" y="1141"/>
                </a:lnTo>
                <a:lnTo>
                  <a:pt x="2445" y="1142"/>
                </a:lnTo>
                <a:moveTo>
                  <a:pt x="242" y="1139"/>
                </a:moveTo>
                <a:lnTo>
                  <a:pt x="244" y="1139"/>
                </a:lnTo>
                <a:lnTo>
                  <a:pt x="244" y="1141"/>
                </a:lnTo>
                <a:lnTo>
                  <a:pt x="242" y="1139"/>
                </a:lnTo>
                <a:moveTo>
                  <a:pt x="242" y="1138"/>
                </a:moveTo>
                <a:lnTo>
                  <a:pt x="242" y="1139"/>
                </a:lnTo>
                <a:lnTo>
                  <a:pt x="242" y="1139"/>
                </a:lnTo>
                <a:lnTo>
                  <a:pt x="242" y="1138"/>
                </a:lnTo>
                <a:lnTo>
                  <a:pt x="242" y="1136"/>
                </a:lnTo>
                <a:lnTo>
                  <a:pt x="242" y="1135"/>
                </a:lnTo>
                <a:lnTo>
                  <a:pt x="242" y="1135"/>
                </a:lnTo>
                <a:lnTo>
                  <a:pt x="242" y="1136"/>
                </a:lnTo>
                <a:lnTo>
                  <a:pt x="242" y="1138"/>
                </a:lnTo>
                <a:moveTo>
                  <a:pt x="239" y="1136"/>
                </a:moveTo>
                <a:lnTo>
                  <a:pt x="241" y="1136"/>
                </a:lnTo>
                <a:lnTo>
                  <a:pt x="241" y="1138"/>
                </a:lnTo>
                <a:lnTo>
                  <a:pt x="239" y="1138"/>
                </a:lnTo>
                <a:lnTo>
                  <a:pt x="239" y="1136"/>
                </a:lnTo>
                <a:moveTo>
                  <a:pt x="4657" y="1138"/>
                </a:moveTo>
                <a:lnTo>
                  <a:pt x="4657" y="1136"/>
                </a:lnTo>
                <a:lnTo>
                  <a:pt x="4657" y="1136"/>
                </a:lnTo>
                <a:lnTo>
                  <a:pt x="4657" y="1138"/>
                </a:lnTo>
                <a:moveTo>
                  <a:pt x="4661" y="1136"/>
                </a:moveTo>
                <a:lnTo>
                  <a:pt x="4660" y="1136"/>
                </a:lnTo>
                <a:lnTo>
                  <a:pt x="4660" y="1135"/>
                </a:lnTo>
                <a:lnTo>
                  <a:pt x="4661" y="1135"/>
                </a:lnTo>
                <a:lnTo>
                  <a:pt x="4661" y="1136"/>
                </a:lnTo>
                <a:moveTo>
                  <a:pt x="3642" y="1134"/>
                </a:moveTo>
                <a:lnTo>
                  <a:pt x="3643" y="1134"/>
                </a:lnTo>
                <a:lnTo>
                  <a:pt x="3643" y="1135"/>
                </a:lnTo>
                <a:lnTo>
                  <a:pt x="3642" y="1135"/>
                </a:lnTo>
                <a:lnTo>
                  <a:pt x="3642" y="1134"/>
                </a:lnTo>
                <a:moveTo>
                  <a:pt x="3645" y="1134"/>
                </a:moveTo>
                <a:lnTo>
                  <a:pt x="3646" y="1134"/>
                </a:lnTo>
                <a:lnTo>
                  <a:pt x="3646" y="1135"/>
                </a:lnTo>
                <a:lnTo>
                  <a:pt x="3645" y="1135"/>
                </a:lnTo>
                <a:lnTo>
                  <a:pt x="3645" y="1134"/>
                </a:lnTo>
                <a:moveTo>
                  <a:pt x="4054" y="1132"/>
                </a:moveTo>
                <a:lnTo>
                  <a:pt x="4052" y="1132"/>
                </a:lnTo>
                <a:lnTo>
                  <a:pt x="4052" y="1131"/>
                </a:lnTo>
                <a:lnTo>
                  <a:pt x="4054" y="1131"/>
                </a:lnTo>
                <a:lnTo>
                  <a:pt x="4054" y="1132"/>
                </a:lnTo>
                <a:moveTo>
                  <a:pt x="3929" y="1129"/>
                </a:moveTo>
                <a:lnTo>
                  <a:pt x="3930" y="1131"/>
                </a:lnTo>
                <a:lnTo>
                  <a:pt x="3929" y="1131"/>
                </a:lnTo>
                <a:lnTo>
                  <a:pt x="3929" y="1129"/>
                </a:lnTo>
                <a:moveTo>
                  <a:pt x="3326" y="1128"/>
                </a:moveTo>
                <a:lnTo>
                  <a:pt x="3324" y="1129"/>
                </a:lnTo>
                <a:lnTo>
                  <a:pt x="3324" y="1128"/>
                </a:lnTo>
                <a:lnTo>
                  <a:pt x="3326" y="1128"/>
                </a:lnTo>
                <a:moveTo>
                  <a:pt x="3833" y="1126"/>
                </a:moveTo>
                <a:lnTo>
                  <a:pt x="3832" y="1123"/>
                </a:lnTo>
                <a:lnTo>
                  <a:pt x="3832" y="1122"/>
                </a:lnTo>
                <a:lnTo>
                  <a:pt x="3833" y="1122"/>
                </a:lnTo>
                <a:lnTo>
                  <a:pt x="3833" y="1123"/>
                </a:lnTo>
                <a:lnTo>
                  <a:pt x="3833" y="1126"/>
                </a:lnTo>
                <a:moveTo>
                  <a:pt x="3764" y="1122"/>
                </a:moveTo>
                <a:lnTo>
                  <a:pt x="3765" y="1122"/>
                </a:lnTo>
                <a:lnTo>
                  <a:pt x="3765" y="1123"/>
                </a:lnTo>
                <a:lnTo>
                  <a:pt x="3764" y="1123"/>
                </a:lnTo>
                <a:lnTo>
                  <a:pt x="3764" y="1122"/>
                </a:lnTo>
                <a:moveTo>
                  <a:pt x="4020" y="1122"/>
                </a:moveTo>
                <a:lnTo>
                  <a:pt x="4021" y="1122"/>
                </a:lnTo>
                <a:lnTo>
                  <a:pt x="4021" y="1123"/>
                </a:lnTo>
                <a:lnTo>
                  <a:pt x="4020" y="1123"/>
                </a:lnTo>
                <a:lnTo>
                  <a:pt x="4020" y="1122"/>
                </a:lnTo>
                <a:moveTo>
                  <a:pt x="3799" y="1120"/>
                </a:moveTo>
                <a:lnTo>
                  <a:pt x="3799" y="1119"/>
                </a:lnTo>
                <a:lnTo>
                  <a:pt x="3801" y="1120"/>
                </a:lnTo>
                <a:lnTo>
                  <a:pt x="3799" y="1120"/>
                </a:lnTo>
                <a:moveTo>
                  <a:pt x="3801" y="1119"/>
                </a:moveTo>
                <a:lnTo>
                  <a:pt x="3799" y="1119"/>
                </a:lnTo>
                <a:lnTo>
                  <a:pt x="3799" y="1117"/>
                </a:lnTo>
                <a:lnTo>
                  <a:pt x="3801" y="1119"/>
                </a:lnTo>
                <a:moveTo>
                  <a:pt x="1301" y="1119"/>
                </a:moveTo>
                <a:lnTo>
                  <a:pt x="1301" y="1119"/>
                </a:lnTo>
                <a:lnTo>
                  <a:pt x="1301" y="1117"/>
                </a:lnTo>
                <a:lnTo>
                  <a:pt x="1301" y="1117"/>
                </a:lnTo>
                <a:lnTo>
                  <a:pt x="1301" y="1119"/>
                </a:lnTo>
                <a:moveTo>
                  <a:pt x="3764" y="1116"/>
                </a:moveTo>
                <a:lnTo>
                  <a:pt x="3765" y="1116"/>
                </a:lnTo>
                <a:lnTo>
                  <a:pt x="3765" y="1117"/>
                </a:lnTo>
                <a:lnTo>
                  <a:pt x="3764" y="1117"/>
                </a:lnTo>
                <a:lnTo>
                  <a:pt x="3764" y="1116"/>
                </a:lnTo>
                <a:moveTo>
                  <a:pt x="3765" y="1114"/>
                </a:moveTo>
                <a:lnTo>
                  <a:pt x="3765" y="1116"/>
                </a:lnTo>
                <a:lnTo>
                  <a:pt x="3764" y="1114"/>
                </a:lnTo>
                <a:lnTo>
                  <a:pt x="3764" y="1113"/>
                </a:lnTo>
                <a:lnTo>
                  <a:pt x="3765" y="1113"/>
                </a:lnTo>
                <a:lnTo>
                  <a:pt x="3765" y="1114"/>
                </a:lnTo>
                <a:moveTo>
                  <a:pt x="1316" y="1107"/>
                </a:moveTo>
                <a:lnTo>
                  <a:pt x="1314" y="1109"/>
                </a:lnTo>
                <a:lnTo>
                  <a:pt x="1314" y="1107"/>
                </a:lnTo>
                <a:lnTo>
                  <a:pt x="1316" y="1107"/>
                </a:lnTo>
                <a:moveTo>
                  <a:pt x="4039" y="1107"/>
                </a:moveTo>
                <a:lnTo>
                  <a:pt x="4038" y="1107"/>
                </a:lnTo>
                <a:lnTo>
                  <a:pt x="4038" y="1106"/>
                </a:lnTo>
                <a:lnTo>
                  <a:pt x="4039" y="1106"/>
                </a:lnTo>
                <a:lnTo>
                  <a:pt x="4039" y="1107"/>
                </a:lnTo>
                <a:moveTo>
                  <a:pt x="3915" y="1100"/>
                </a:moveTo>
                <a:lnTo>
                  <a:pt x="3915" y="1098"/>
                </a:lnTo>
                <a:lnTo>
                  <a:pt x="3915" y="1098"/>
                </a:lnTo>
                <a:lnTo>
                  <a:pt x="3917" y="1098"/>
                </a:lnTo>
                <a:lnTo>
                  <a:pt x="3918" y="1100"/>
                </a:lnTo>
                <a:lnTo>
                  <a:pt x="3918" y="1101"/>
                </a:lnTo>
                <a:lnTo>
                  <a:pt x="3917" y="1101"/>
                </a:lnTo>
                <a:lnTo>
                  <a:pt x="3915" y="1100"/>
                </a:lnTo>
                <a:moveTo>
                  <a:pt x="2424" y="1097"/>
                </a:moveTo>
                <a:lnTo>
                  <a:pt x="2424" y="1095"/>
                </a:lnTo>
                <a:lnTo>
                  <a:pt x="2426" y="1097"/>
                </a:lnTo>
                <a:lnTo>
                  <a:pt x="2424" y="1097"/>
                </a:lnTo>
                <a:moveTo>
                  <a:pt x="2441" y="1095"/>
                </a:moveTo>
                <a:lnTo>
                  <a:pt x="2441" y="1094"/>
                </a:lnTo>
                <a:lnTo>
                  <a:pt x="2442" y="1094"/>
                </a:lnTo>
                <a:lnTo>
                  <a:pt x="2442" y="1095"/>
                </a:lnTo>
                <a:lnTo>
                  <a:pt x="2441" y="1095"/>
                </a:lnTo>
                <a:moveTo>
                  <a:pt x="2444" y="1095"/>
                </a:moveTo>
                <a:lnTo>
                  <a:pt x="2442" y="1094"/>
                </a:lnTo>
                <a:lnTo>
                  <a:pt x="2444" y="1094"/>
                </a:lnTo>
                <a:lnTo>
                  <a:pt x="2445" y="1094"/>
                </a:lnTo>
                <a:lnTo>
                  <a:pt x="2445" y="1095"/>
                </a:lnTo>
                <a:lnTo>
                  <a:pt x="2444" y="1095"/>
                </a:lnTo>
                <a:moveTo>
                  <a:pt x="3930" y="1094"/>
                </a:moveTo>
                <a:lnTo>
                  <a:pt x="3929" y="1095"/>
                </a:lnTo>
                <a:lnTo>
                  <a:pt x="3929" y="1094"/>
                </a:lnTo>
                <a:lnTo>
                  <a:pt x="3930" y="1094"/>
                </a:lnTo>
                <a:moveTo>
                  <a:pt x="3927" y="1092"/>
                </a:moveTo>
                <a:lnTo>
                  <a:pt x="3926" y="1092"/>
                </a:lnTo>
                <a:lnTo>
                  <a:pt x="3926" y="1091"/>
                </a:lnTo>
                <a:lnTo>
                  <a:pt x="3927" y="1091"/>
                </a:lnTo>
                <a:lnTo>
                  <a:pt x="3927" y="1092"/>
                </a:lnTo>
                <a:moveTo>
                  <a:pt x="205" y="1089"/>
                </a:moveTo>
                <a:lnTo>
                  <a:pt x="205" y="1089"/>
                </a:lnTo>
                <a:lnTo>
                  <a:pt x="205" y="1091"/>
                </a:lnTo>
                <a:lnTo>
                  <a:pt x="205" y="1089"/>
                </a:lnTo>
                <a:moveTo>
                  <a:pt x="3785" y="1089"/>
                </a:moveTo>
                <a:lnTo>
                  <a:pt x="3786" y="1089"/>
                </a:lnTo>
                <a:lnTo>
                  <a:pt x="3786" y="1091"/>
                </a:lnTo>
                <a:lnTo>
                  <a:pt x="3785" y="1091"/>
                </a:lnTo>
                <a:lnTo>
                  <a:pt x="3785" y="1089"/>
                </a:lnTo>
                <a:moveTo>
                  <a:pt x="3943" y="1086"/>
                </a:moveTo>
                <a:lnTo>
                  <a:pt x="3945" y="1086"/>
                </a:lnTo>
                <a:lnTo>
                  <a:pt x="3945" y="1088"/>
                </a:lnTo>
                <a:lnTo>
                  <a:pt x="3943" y="1088"/>
                </a:lnTo>
                <a:lnTo>
                  <a:pt x="3943" y="1086"/>
                </a:lnTo>
                <a:moveTo>
                  <a:pt x="3942" y="1083"/>
                </a:moveTo>
                <a:lnTo>
                  <a:pt x="3943" y="1083"/>
                </a:lnTo>
                <a:lnTo>
                  <a:pt x="3943" y="1085"/>
                </a:lnTo>
                <a:lnTo>
                  <a:pt x="3942" y="1085"/>
                </a:lnTo>
                <a:lnTo>
                  <a:pt x="3942" y="1083"/>
                </a:lnTo>
                <a:moveTo>
                  <a:pt x="2286" y="1082"/>
                </a:moveTo>
                <a:lnTo>
                  <a:pt x="2286" y="1082"/>
                </a:lnTo>
                <a:lnTo>
                  <a:pt x="2285" y="1082"/>
                </a:lnTo>
                <a:lnTo>
                  <a:pt x="2286" y="1082"/>
                </a:lnTo>
                <a:moveTo>
                  <a:pt x="3880" y="1081"/>
                </a:moveTo>
                <a:lnTo>
                  <a:pt x="3882" y="1081"/>
                </a:lnTo>
                <a:lnTo>
                  <a:pt x="3882" y="1082"/>
                </a:lnTo>
                <a:lnTo>
                  <a:pt x="3880" y="1082"/>
                </a:lnTo>
                <a:lnTo>
                  <a:pt x="3880" y="1081"/>
                </a:lnTo>
                <a:moveTo>
                  <a:pt x="4517" y="1081"/>
                </a:moveTo>
                <a:lnTo>
                  <a:pt x="4518" y="1081"/>
                </a:lnTo>
                <a:lnTo>
                  <a:pt x="4518" y="1082"/>
                </a:lnTo>
                <a:lnTo>
                  <a:pt x="4517" y="1082"/>
                </a:lnTo>
                <a:lnTo>
                  <a:pt x="4517" y="1081"/>
                </a:lnTo>
                <a:moveTo>
                  <a:pt x="3327" y="1081"/>
                </a:moveTo>
                <a:lnTo>
                  <a:pt x="3326" y="1079"/>
                </a:lnTo>
                <a:lnTo>
                  <a:pt x="3327" y="1079"/>
                </a:lnTo>
                <a:lnTo>
                  <a:pt x="3327" y="1081"/>
                </a:lnTo>
                <a:moveTo>
                  <a:pt x="4018" y="1081"/>
                </a:moveTo>
                <a:lnTo>
                  <a:pt x="4017" y="1081"/>
                </a:lnTo>
                <a:lnTo>
                  <a:pt x="4017" y="1079"/>
                </a:lnTo>
                <a:lnTo>
                  <a:pt x="4018" y="1079"/>
                </a:lnTo>
                <a:lnTo>
                  <a:pt x="4018" y="1081"/>
                </a:lnTo>
                <a:moveTo>
                  <a:pt x="3955" y="1076"/>
                </a:moveTo>
                <a:lnTo>
                  <a:pt x="3957" y="1078"/>
                </a:lnTo>
                <a:lnTo>
                  <a:pt x="3955" y="1078"/>
                </a:lnTo>
                <a:lnTo>
                  <a:pt x="3955" y="1076"/>
                </a:lnTo>
                <a:moveTo>
                  <a:pt x="3614" y="1075"/>
                </a:moveTo>
                <a:lnTo>
                  <a:pt x="3614" y="1076"/>
                </a:lnTo>
                <a:lnTo>
                  <a:pt x="3613" y="1076"/>
                </a:lnTo>
                <a:lnTo>
                  <a:pt x="3613" y="1075"/>
                </a:lnTo>
                <a:lnTo>
                  <a:pt x="3614" y="1075"/>
                </a:lnTo>
                <a:moveTo>
                  <a:pt x="3613" y="1073"/>
                </a:moveTo>
                <a:lnTo>
                  <a:pt x="3613" y="1075"/>
                </a:lnTo>
                <a:lnTo>
                  <a:pt x="3611" y="1075"/>
                </a:lnTo>
                <a:lnTo>
                  <a:pt x="3611" y="1073"/>
                </a:lnTo>
                <a:lnTo>
                  <a:pt x="3613" y="1073"/>
                </a:lnTo>
                <a:moveTo>
                  <a:pt x="3955" y="1073"/>
                </a:moveTo>
                <a:lnTo>
                  <a:pt x="3957" y="1073"/>
                </a:lnTo>
                <a:lnTo>
                  <a:pt x="3957" y="1075"/>
                </a:lnTo>
                <a:lnTo>
                  <a:pt x="3955" y="1075"/>
                </a:lnTo>
                <a:lnTo>
                  <a:pt x="3955" y="1073"/>
                </a:lnTo>
                <a:moveTo>
                  <a:pt x="3615" y="1072"/>
                </a:moveTo>
                <a:lnTo>
                  <a:pt x="3617" y="1073"/>
                </a:lnTo>
                <a:lnTo>
                  <a:pt x="3615" y="1073"/>
                </a:lnTo>
                <a:lnTo>
                  <a:pt x="3614" y="1073"/>
                </a:lnTo>
                <a:lnTo>
                  <a:pt x="3614" y="1072"/>
                </a:lnTo>
                <a:lnTo>
                  <a:pt x="3615" y="1072"/>
                </a:lnTo>
                <a:moveTo>
                  <a:pt x="4605" y="1070"/>
                </a:moveTo>
                <a:lnTo>
                  <a:pt x="4607" y="1070"/>
                </a:lnTo>
                <a:lnTo>
                  <a:pt x="4605" y="1072"/>
                </a:lnTo>
                <a:lnTo>
                  <a:pt x="4605" y="1070"/>
                </a:lnTo>
                <a:moveTo>
                  <a:pt x="3951" y="1063"/>
                </a:moveTo>
                <a:lnTo>
                  <a:pt x="3951" y="1063"/>
                </a:lnTo>
                <a:lnTo>
                  <a:pt x="3951" y="1064"/>
                </a:lnTo>
                <a:lnTo>
                  <a:pt x="3951" y="1066"/>
                </a:lnTo>
                <a:lnTo>
                  <a:pt x="3951" y="1066"/>
                </a:lnTo>
                <a:lnTo>
                  <a:pt x="3951" y="1064"/>
                </a:lnTo>
                <a:lnTo>
                  <a:pt x="3951" y="1063"/>
                </a:lnTo>
                <a:moveTo>
                  <a:pt x="3673" y="1061"/>
                </a:moveTo>
                <a:lnTo>
                  <a:pt x="3673" y="1063"/>
                </a:lnTo>
                <a:lnTo>
                  <a:pt x="3671" y="1063"/>
                </a:lnTo>
                <a:lnTo>
                  <a:pt x="3671" y="1061"/>
                </a:lnTo>
                <a:lnTo>
                  <a:pt x="3673" y="1061"/>
                </a:lnTo>
                <a:moveTo>
                  <a:pt x="3671" y="1060"/>
                </a:moveTo>
                <a:lnTo>
                  <a:pt x="3670" y="1060"/>
                </a:lnTo>
                <a:lnTo>
                  <a:pt x="3670" y="1058"/>
                </a:lnTo>
                <a:lnTo>
                  <a:pt x="3671" y="1058"/>
                </a:lnTo>
                <a:lnTo>
                  <a:pt x="3671" y="1060"/>
                </a:lnTo>
                <a:moveTo>
                  <a:pt x="3910" y="1058"/>
                </a:moveTo>
                <a:lnTo>
                  <a:pt x="3908" y="1058"/>
                </a:lnTo>
                <a:lnTo>
                  <a:pt x="3908" y="1057"/>
                </a:lnTo>
                <a:lnTo>
                  <a:pt x="3910" y="1057"/>
                </a:lnTo>
                <a:lnTo>
                  <a:pt x="3910" y="1058"/>
                </a:lnTo>
                <a:moveTo>
                  <a:pt x="4020" y="1050"/>
                </a:moveTo>
                <a:lnTo>
                  <a:pt x="4020" y="1053"/>
                </a:lnTo>
                <a:lnTo>
                  <a:pt x="4020" y="1054"/>
                </a:lnTo>
                <a:lnTo>
                  <a:pt x="4018" y="1053"/>
                </a:lnTo>
                <a:lnTo>
                  <a:pt x="4018" y="1051"/>
                </a:lnTo>
                <a:lnTo>
                  <a:pt x="4018" y="1050"/>
                </a:lnTo>
                <a:lnTo>
                  <a:pt x="4020" y="1050"/>
                </a:lnTo>
                <a:moveTo>
                  <a:pt x="3921" y="1051"/>
                </a:moveTo>
                <a:lnTo>
                  <a:pt x="3923" y="1053"/>
                </a:lnTo>
                <a:lnTo>
                  <a:pt x="3921" y="1053"/>
                </a:lnTo>
                <a:lnTo>
                  <a:pt x="3920" y="1053"/>
                </a:lnTo>
                <a:lnTo>
                  <a:pt x="3920" y="1051"/>
                </a:lnTo>
                <a:lnTo>
                  <a:pt x="3921" y="1051"/>
                </a:lnTo>
                <a:moveTo>
                  <a:pt x="4132" y="1053"/>
                </a:moveTo>
                <a:lnTo>
                  <a:pt x="4130" y="1053"/>
                </a:lnTo>
                <a:lnTo>
                  <a:pt x="4132" y="1051"/>
                </a:lnTo>
                <a:lnTo>
                  <a:pt x="4132" y="1053"/>
                </a:lnTo>
                <a:moveTo>
                  <a:pt x="3902" y="1048"/>
                </a:moveTo>
                <a:lnTo>
                  <a:pt x="3901" y="1047"/>
                </a:lnTo>
                <a:lnTo>
                  <a:pt x="3902" y="1047"/>
                </a:lnTo>
                <a:lnTo>
                  <a:pt x="3904" y="1047"/>
                </a:lnTo>
                <a:lnTo>
                  <a:pt x="3905" y="1047"/>
                </a:lnTo>
                <a:lnTo>
                  <a:pt x="3905" y="1048"/>
                </a:lnTo>
                <a:lnTo>
                  <a:pt x="3905" y="1050"/>
                </a:lnTo>
                <a:lnTo>
                  <a:pt x="3904" y="1050"/>
                </a:lnTo>
                <a:lnTo>
                  <a:pt x="3904" y="1051"/>
                </a:lnTo>
                <a:lnTo>
                  <a:pt x="3902" y="1050"/>
                </a:lnTo>
                <a:lnTo>
                  <a:pt x="3902" y="1048"/>
                </a:lnTo>
                <a:moveTo>
                  <a:pt x="4632" y="1050"/>
                </a:moveTo>
                <a:lnTo>
                  <a:pt x="4633" y="1050"/>
                </a:lnTo>
                <a:lnTo>
                  <a:pt x="4632" y="1051"/>
                </a:lnTo>
                <a:lnTo>
                  <a:pt x="4632" y="1050"/>
                </a:lnTo>
                <a:moveTo>
                  <a:pt x="3899" y="1048"/>
                </a:moveTo>
                <a:lnTo>
                  <a:pt x="3901" y="1047"/>
                </a:lnTo>
                <a:lnTo>
                  <a:pt x="3901" y="1048"/>
                </a:lnTo>
                <a:lnTo>
                  <a:pt x="3901" y="1050"/>
                </a:lnTo>
                <a:lnTo>
                  <a:pt x="3899" y="1050"/>
                </a:lnTo>
                <a:lnTo>
                  <a:pt x="3899" y="1048"/>
                </a:lnTo>
                <a:moveTo>
                  <a:pt x="1257" y="1047"/>
                </a:moveTo>
                <a:lnTo>
                  <a:pt x="1258" y="1047"/>
                </a:lnTo>
                <a:lnTo>
                  <a:pt x="1258" y="1048"/>
                </a:lnTo>
                <a:lnTo>
                  <a:pt x="1257" y="1048"/>
                </a:lnTo>
                <a:lnTo>
                  <a:pt x="1257" y="1047"/>
                </a:lnTo>
                <a:moveTo>
                  <a:pt x="3592" y="1047"/>
                </a:moveTo>
                <a:lnTo>
                  <a:pt x="3592" y="1048"/>
                </a:lnTo>
                <a:lnTo>
                  <a:pt x="3590" y="1048"/>
                </a:lnTo>
                <a:lnTo>
                  <a:pt x="3590" y="1047"/>
                </a:lnTo>
                <a:lnTo>
                  <a:pt x="3590" y="1047"/>
                </a:lnTo>
                <a:lnTo>
                  <a:pt x="3592" y="1047"/>
                </a:lnTo>
                <a:lnTo>
                  <a:pt x="3592" y="1047"/>
                </a:lnTo>
                <a:moveTo>
                  <a:pt x="3680" y="1048"/>
                </a:moveTo>
                <a:lnTo>
                  <a:pt x="3682" y="1047"/>
                </a:lnTo>
                <a:lnTo>
                  <a:pt x="3683" y="1048"/>
                </a:lnTo>
                <a:lnTo>
                  <a:pt x="3682" y="1048"/>
                </a:lnTo>
                <a:lnTo>
                  <a:pt x="3680" y="1048"/>
                </a:lnTo>
                <a:moveTo>
                  <a:pt x="1260" y="1047"/>
                </a:moveTo>
                <a:lnTo>
                  <a:pt x="1258" y="1047"/>
                </a:lnTo>
                <a:lnTo>
                  <a:pt x="1258" y="1047"/>
                </a:lnTo>
                <a:lnTo>
                  <a:pt x="1260" y="1047"/>
                </a:lnTo>
                <a:lnTo>
                  <a:pt x="1260" y="1047"/>
                </a:lnTo>
                <a:moveTo>
                  <a:pt x="3680" y="1047"/>
                </a:moveTo>
                <a:lnTo>
                  <a:pt x="3680" y="1045"/>
                </a:lnTo>
                <a:lnTo>
                  <a:pt x="3682" y="1047"/>
                </a:lnTo>
                <a:lnTo>
                  <a:pt x="3680" y="1047"/>
                </a:lnTo>
                <a:lnTo>
                  <a:pt x="3680" y="1047"/>
                </a:lnTo>
                <a:moveTo>
                  <a:pt x="3980" y="1047"/>
                </a:moveTo>
                <a:lnTo>
                  <a:pt x="3979" y="1047"/>
                </a:lnTo>
                <a:lnTo>
                  <a:pt x="3979" y="1047"/>
                </a:lnTo>
                <a:lnTo>
                  <a:pt x="3980" y="1047"/>
                </a:lnTo>
                <a:lnTo>
                  <a:pt x="3982" y="1047"/>
                </a:lnTo>
                <a:lnTo>
                  <a:pt x="3980" y="1047"/>
                </a:lnTo>
                <a:moveTo>
                  <a:pt x="4135" y="1047"/>
                </a:moveTo>
                <a:lnTo>
                  <a:pt x="4133" y="1047"/>
                </a:lnTo>
                <a:lnTo>
                  <a:pt x="4133" y="1045"/>
                </a:lnTo>
                <a:lnTo>
                  <a:pt x="4133" y="1044"/>
                </a:lnTo>
                <a:lnTo>
                  <a:pt x="4135" y="1044"/>
                </a:lnTo>
                <a:lnTo>
                  <a:pt x="4135" y="1045"/>
                </a:lnTo>
                <a:lnTo>
                  <a:pt x="4135" y="1047"/>
                </a:lnTo>
                <a:lnTo>
                  <a:pt x="4135" y="1047"/>
                </a:lnTo>
                <a:moveTo>
                  <a:pt x="1258" y="1045"/>
                </a:moveTo>
                <a:lnTo>
                  <a:pt x="1258" y="1047"/>
                </a:lnTo>
                <a:lnTo>
                  <a:pt x="1257" y="1047"/>
                </a:lnTo>
                <a:lnTo>
                  <a:pt x="1257" y="1045"/>
                </a:lnTo>
                <a:lnTo>
                  <a:pt x="1257" y="1044"/>
                </a:lnTo>
                <a:lnTo>
                  <a:pt x="1258" y="1044"/>
                </a:lnTo>
                <a:lnTo>
                  <a:pt x="1260" y="1044"/>
                </a:lnTo>
                <a:lnTo>
                  <a:pt x="1260" y="1045"/>
                </a:lnTo>
                <a:lnTo>
                  <a:pt x="1258" y="1045"/>
                </a:lnTo>
                <a:moveTo>
                  <a:pt x="3986" y="1047"/>
                </a:moveTo>
                <a:lnTo>
                  <a:pt x="3986" y="1045"/>
                </a:lnTo>
                <a:lnTo>
                  <a:pt x="3986" y="1045"/>
                </a:lnTo>
                <a:lnTo>
                  <a:pt x="3986" y="1047"/>
                </a:lnTo>
                <a:lnTo>
                  <a:pt x="3986" y="1047"/>
                </a:lnTo>
                <a:moveTo>
                  <a:pt x="1267" y="1045"/>
                </a:moveTo>
                <a:lnTo>
                  <a:pt x="1266" y="1045"/>
                </a:lnTo>
                <a:lnTo>
                  <a:pt x="1266" y="1044"/>
                </a:lnTo>
                <a:lnTo>
                  <a:pt x="1267" y="1044"/>
                </a:lnTo>
                <a:lnTo>
                  <a:pt x="1267" y="1045"/>
                </a:lnTo>
                <a:moveTo>
                  <a:pt x="3433" y="1045"/>
                </a:moveTo>
                <a:lnTo>
                  <a:pt x="3432" y="1044"/>
                </a:lnTo>
                <a:lnTo>
                  <a:pt x="3433" y="1044"/>
                </a:lnTo>
                <a:lnTo>
                  <a:pt x="3433" y="1045"/>
                </a:lnTo>
                <a:moveTo>
                  <a:pt x="3680" y="1044"/>
                </a:moveTo>
                <a:lnTo>
                  <a:pt x="3680" y="1045"/>
                </a:lnTo>
                <a:moveTo>
                  <a:pt x="3974" y="1045"/>
                </a:moveTo>
                <a:lnTo>
                  <a:pt x="3973" y="1044"/>
                </a:lnTo>
                <a:lnTo>
                  <a:pt x="3974" y="1044"/>
                </a:lnTo>
                <a:lnTo>
                  <a:pt x="3974" y="1045"/>
                </a:lnTo>
                <a:moveTo>
                  <a:pt x="3663" y="1042"/>
                </a:moveTo>
                <a:lnTo>
                  <a:pt x="3664" y="1042"/>
                </a:lnTo>
                <a:lnTo>
                  <a:pt x="3664" y="1044"/>
                </a:lnTo>
                <a:lnTo>
                  <a:pt x="3663" y="1044"/>
                </a:lnTo>
                <a:lnTo>
                  <a:pt x="3663" y="1042"/>
                </a:lnTo>
                <a:moveTo>
                  <a:pt x="3901" y="1039"/>
                </a:moveTo>
                <a:lnTo>
                  <a:pt x="3899" y="1039"/>
                </a:lnTo>
                <a:lnTo>
                  <a:pt x="3899" y="1038"/>
                </a:lnTo>
                <a:lnTo>
                  <a:pt x="3899" y="1036"/>
                </a:lnTo>
                <a:lnTo>
                  <a:pt x="3899" y="1035"/>
                </a:lnTo>
                <a:lnTo>
                  <a:pt x="3901" y="1035"/>
                </a:lnTo>
                <a:lnTo>
                  <a:pt x="3901" y="1036"/>
                </a:lnTo>
                <a:lnTo>
                  <a:pt x="3901" y="1038"/>
                </a:lnTo>
                <a:lnTo>
                  <a:pt x="3901" y="1039"/>
                </a:lnTo>
                <a:moveTo>
                  <a:pt x="3585" y="1036"/>
                </a:moveTo>
                <a:lnTo>
                  <a:pt x="3586" y="1036"/>
                </a:lnTo>
                <a:lnTo>
                  <a:pt x="3586" y="1038"/>
                </a:lnTo>
                <a:lnTo>
                  <a:pt x="3585" y="1038"/>
                </a:lnTo>
                <a:lnTo>
                  <a:pt x="3585" y="1036"/>
                </a:lnTo>
                <a:moveTo>
                  <a:pt x="3588" y="1035"/>
                </a:moveTo>
                <a:lnTo>
                  <a:pt x="3589" y="1035"/>
                </a:lnTo>
                <a:lnTo>
                  <a:pt x="3589" y="1036"/>
                </a:lnTo>
                <a:lnTo>
                  <a:pt x="3589" y="1038"/>
                </a:lnTo>
                <a:lnTo>
                  <a:pt x="3588" y="1038"/>
                </a:lnTo>
                <a:lnTo>
                  <a:pt x="3588" y="1036"/>
                </a:lnTo>
                <a:lnTo>
                  <a:pt x="3588" y="1035"/>
                </a:lnTo>
                <a:moveTo>
                  <a:pt x="1295" y="1033"/>
                </a:moveTo>
                <a:lnTo>
                  <a:pt x="1294" y="1032"/>
                </a:lnTo>
                <a:lnTo>
                  <a:pt x="1295" y="1032"/>
                </a:lnTo>
                <a:lnTo>
                  <a:pt x="1295" y="1033"/>
                </a:lnTo>
                <a:moveTo>
                  <a:pt x="1298" y="1033"/>
                </a:moveTo>
                <a:lnTo>
                  <a:pt x="1297" y="1032"/>
                </a:lnTo>
                <a:lnTo>
                  <a:pt x="1297" y="1030"/>
                </a:lnTo>
                <a:lnTo>
                  <a:pt x="1297" y="1029"/>
                </a:lnTo>
                <a:lnTo>
                  <a:pt x="1298" y="1029"/>
                </a:lnTo>
                <a:lnTo>
                  <a:pt x="1299" y="1030"/>
                </a:lnTo>
                <a:lnTo>
                  <a:pt x="1298" y="1030"/>
                </a:lnTo>
                <a:lnTo>
                  <a:pt x="1298" y="1032"/>
                </a:lnTo>
                <a:lnTo>
                  <a:pt x="1298" y="1033"/>
                </a:lnTo>
                <a:moveTo>
                  <a:pt x="3582" y="1032"/>
                </a:moveTo>
                <a:lnTo>
                  <a:pt x="3583" y="1032"/>
                </a:lnTo>
                <a:lnTo>
                  <a:pt x="3583" y="1033"/>
                </a:lnTo>
                <a:lnTo>
                  <a:pt x="3582" y="1033"/>
                </a:lnTo>
                <a:lnTo>
                  <a:pt x="3582" y="1032"/>
                </a:lnTo>
                <a:moveTo>
                  <a:pt x="3426" y="1030"/>
                </a:moveTo>
                <a:lnTo>
                  <a:pt x="3424" y="1029"/>
                </a:lnTo>
                <a:lnTo>
                  <a:pt x="3426" y="1029"/>
                </a:lnTo>
                <a:lnTo>
                  <a:pt x="3426" y="1030"/>
                </a:lnTo>
                <a:moveTo>
                  <a:pt x="3761" y="1026"/>
                </a:moveTo>
                <a:lnTo>
                  <a:pt x="3760" y="1026"/>
                </a:lnTo>
                <a:lnTo>
                  <a:pt x="3760" y="1025"/>
                </a:lnTo>
                <a:lnTo>
                  <a:pt x="3761" y="1023"/>
                </a:lnTo>
                <a:lnTo>
                  <a:pt x="3761" y="1025"/>
                </a:lnTo>
                <a:lnTo>
                  <a:pt x="3761" y="1026"/>
                </a:lnTo>
                <a:moveTo>
                  <a:pt x="3986" y="1025"/>
                </a:moveTo>
                <a:lnTo>
                  <a:pt x="3986" y="1026"/>
                </a:lnTo>
                <a:lnTo>
                  <a:pt x="3986" y="1025"/>
                </a:lnTo>
                <a:lnTo>
                  <a:pt x="3986" y="1025"/>
                </a:lnTo>
                <a:moveTo>
                  <a:pt x="3649" y="1019"/>
                </a:moveTo>
                <a:lnTo>
                  <a:pt x="3649" y="1020"/>
                </a:lnTo>
                <a:lnTo>
                  <a:pt x="3648" y="1020"/>
                </a:lnTo>
                <a:lnTo>
                  <a:pt x="3649" y="1019"/>
                </a:lnTo>
                <a:moveTo>
                  <a:pt x="3402" y="1017"/>
                </a:moveTo>
                <a:lnTo>
                  <a:pt x="3404" y="1017"/>
                </a:lnTo>
                <a:lnTo>
                  <a:pt x="3404" y="1019"/>
                </a:lnTo>
                <a:lnTo>
                  <a:pt x="3402" y="1019"/>
                </a:lnTo>
                <a:lnTo>
                  <a:pt x="3402" y="1017"/>
                </a:lnTo>
                <a:moveTo>
                  <a:pt x="3649" y="1017"/>
                </a:moveTo>
                <a:lnTo>
                  <a:pt x="3649" y="1019"/>
                </a:lnTo>
                <a:lnTo>
                  <a:pt x="3648" y="1019"/>
                </a:lnTo>
                <a:lnTo>
                  <a:pt x="3648" y="1017"/>
                </a:lnTo>
                <a:lnTo>
                  <a:pt x="3649" y="1017"/>
                </a:lnTo>
                <a:moveTo>
                  <a:pt x="3399" y="1017"/>
                </a:moveTo>
                <a:lnTo>
                  <a:pt x="3398" y="1017"/>
                </a:lnTo>
                <a:lnTo>
                  <a:pt x="3398" y="1016"/>
                </a:lnTo>
                <a:lnTo>
                  <a:pt x="3399" y="1017"/>
                </a:lnTo>
                <a:moveTo>
                  <a:pt x="3574" y="1014"/>
                </a:moveTo>
                <a:lnTo>
                  <a:pt x="3576" y="1016"/>
                </a:lnTo>
                <a:lnTo>
                  <a:pt x="3576" y="1017"/>
                </a:lnTo>
                <a:lnTo>
                  <a:pt x="3574" y="1017"/>
                </a:lnTo>
                <a:lnTo>
                  <a:pt x="3574" y="1016"/>
                </a:lnTo>
                <a:lnTo>
                  <a:pt x="3574" y="1014"/>
                </a:lnTo>
                <a:moveTo>
                  <a:pt x="3985" y="1014"/>
                </a:moveTo>
                <a:lnTo>
                  <a:pt x="3986" y="1014"/>
                </a:lnTo>
                <a:lnTo>
                  <a:pt x="3986" y="1016"/>
                </a:lnTo>
                <a:lnTo>
                  <a:pt x="3986" y="1017"/>
                </a:lnTo>
                <a:lnTo>
                  <a:pt x="3985" y="1017"/>
                </a:lnTo>
                <a:lnTo>
                  <a:pt x="3983" y="1017"/>
                </a:lnTo>
                <a:lnTo>
                  <a:pt x="3983" y="1016"/>
                </a:lnTo>
                <a:lnTo>
                  <a:pt x="3985" y="1016"/>
                </a:lnTo>
                <a:lnTo>
                  <a:pt x="3985" y="1014"/>
                </a:lnTo>
                <a:moveTo>
                  <a:pt x="1257" y="1016"/>
                </a:moveTo>
                <a:lnTo>
                  <a:pt x="1255" y="1016"/>
                </a:lnTo>
                <a:lnTo>
                  <a:pt x="1255" y="1014"/>
                </a:lnTo>
                <a:lnTo>
                  <a:pt x="1257" y="1013"/>
                </a:lnTo>
                <a:lnTo>
                  <a:pt x="1257" y="1014"/>
                </a:lnTo>
                <a:lnTo>
                  <a:pt x="1257" y="1016"/>
                </a:lnTo>
                <a:moveTo>
                  <a:pt x="3393" y="1016"/>
                </a:moveTo>
                <a:lnTo>
                  <a:pt x="3393" y="1014"/>
                </a:lnTo>
                <a:lnTo>
                  <a:pt x="3395" y="1014"/>
                </a:lnTo>
                <a:lnTo>
                  <a:pt x="3393" y="1016"/>
                </a:lnTo>
                <a:moveTo>
                  <a:pt x="3395" y="1016"/>
                </a:moveTo>
                <a:lnTo>
                  <a:pt x="3395" y="1014"/>
                </a:lnTo>
                <a:lnTo>
                  <a:pt x="3396" y="1014"/>
                </a:lnTo>
                <a:lnTo>
                  <a:pt x="3396" y="1016"/>
                </a:lnTo>
                <a:lnTo>
                  <a:pt x="3395" y="1016"/>
                </a:lnTo>
                <a:moveTo>
                  <a:pt x="1255" y="1013"/>
                </a:moveTo>
                <a:lnTo>
                  <a:pt x="1254" y="1013"/>
                </a:lnTo>
                <a:lnTo>
                  <a:pt x="1254" y="1011"/>
                </a:lnTo>
                <a:lnTo>
                  <a:pt x="1255" y="1011"/>
                </a:lnTo>
                <a:lnTo>
                  <a:pt x="1255" y="1013"/>
                </a:lnTo>
                <a:moveTo>
                  <a:pt x="3401" y="1011"/>
                </a:moveTo>
                <a:lnTo>
                  <a:pt x="3402" y="1011"/>
                </a:lnTo>
                <a:lnTo>
                  <a:pt x="3402" y="1011"/>
                </a:lnTo>
                <a:lnTo>
                  <a:pt x="3401" y="1011"/>
                </a:lnTo>
                <a:lnTo>
                  <a:pt x="3401" y="1011"/>
                </a:lnTo>
                <a:moveTo>
                  <a:pt x="3670" y="1011"/>
                </a:moveTo>
                <a:lnTo>
                  <a:pt x="3671" y="1011"/>
                </a:lnTo>
                <a:lnTo>
                  <a:pt x="3671" y="1011"/>
                </a:lnTo>
                <a:lnTo>
                  <a:pt x="3670" y="1011"/>
                </a:lnTo>
                <a:lnTo>
                  <a:pt x="3668" y="1011"/>
                </a:lnTo>
                <a:lnTo>
                  <a:pt x="3670" y="1011"/>
                </a:lnTo>
                <a:moveTo>
                  <a:pt x="4177" y="1011"/>
                </a:moveTo>
                <a:lnTo>
                  <a:pt x="4176" y="1011"/>
                </a:lnTo>
                <a:lnTo>
                  <a:pt x="4176" y="1011"/>
                </a:lnTo>
                <a:lnTo>
                  <a:pt x="4177" y="1011"/>
                </a:lnTo>
                <a:lnTo>
                  <a:pt x="4177" y="1011"/>
                </a:lnTo>
                <a:moveTo>
                  <a:pt x="3410" y="1011"/>
                </a:moveTo>
                <a:lnTo>
                  <a:pt x="3410" y="1010"/>
                </a:lnTo>
                <a:lnTo>
                  <a:pt x="3411" y="1011"/>
                </a:lnTo>
                <a:lnTo>
                  <a:pt x="3410" y="1011"/>
                </a:lnTo>
                <a:moveTo>
                  <a:pt x="3986" y="1010"/>
                </a:moveTo>
                <a:lnTo>
                  <a:pt x="3986" y="1010"/>
                </a:lnTo>
                <a:lnTo>
                  <a:pt x="3986" y="1011"/>
                </a:lnTo>
                <a:lnTo>
                  <a:pt x="3986" y="1011"/>
                </a:lnTo>
                <a:lnTo>
                  <a:pt x="3986" y="1010"/>
                </a:lnTo>
                <a:moveTo>
                  <a:pt x="4015" y="1011"/>
                </a:moveTo>
                <a:lnTo>
                  <a:pt x="4014" y="1011"/>
                </a:lnTo>
                <a:lnTo>
                  <a:pt x="4014" y="1010"/>
                </a:lnTo>
                <a:lnTo>
                  <a:pt x="4014" y="1008"/>
                </a:lnTo>
                <a:lnTo>
                  <a:pt x="4015" y="1008"/>
                </a:lnTo>
                <a:lnTo>
                  <a:pt x="4015" y="1010"/>
                </a:lnTo>
                <a:lnTo>
                  <a:pt x="4015" y="1011"/>
                </a:lnTo>
                <a:moveTo>
                  <a:pt x="3671" y="1010"/>
                </a:moveTo>
                <a:lnTo>
                  <a:pt x="3670" y="1010"/>
                </a:lnTo>
                <a:lnTo>
                  <a:pt x="3670" y="1008"/>
                </a:lnTo>
                <a:lnTo>
                  <a:pt x="3671" y="1010"/>
                </a:lnTo>
                <a:moveTo>
                  <a:pt x="3670" y="1007"/>
                </a:moveTo>
                <a:lnTo>
                  <a:pt x="3670" y="1008"/>
                </a:lnTo>
                <a:lnTo>
                  <a:pt x="3668" y="1008"/>
                </a:lnTo>
                <a:lnTo>
                  <a:pt x="3668" y="1007"/>
                </a:lnTo>
                <a:lnTo>
                  <a:pt x="3670" y="1007"/>
                </a:lnTo>
                <a:moveTo>
                  <a:pt x="4017" y="1008"/>
                </a:moveTo>
                <a:lnTo>
                  <a:pt x="4015" y="1008"/>
                </a:lnTo>
                <a:lnTo>
                  <a:pt x="4015" y="1007"/>
                </a:lnTo>
                <a:lnTo>
                  <a:pt x="4017" y="1007"/>
                </a:lnTo>
                <a:lnTo>
                  <a:pt x="4017" y="1008"/>
                </a:lnTo>
                <a:moveTo>
                  <a:pt x="3354" y="1004"/>
                </a:moveTo>
                <a:lnTo>
                  <a:pt x="3355" y="1004"/>
                </a:lnTo>
                <a:lnTo>
                  <a:pt x="3355" y="1005"/>
                </a:lnTo>
                <a:lnTo>
                  <a:pt x="3354" y="1005"/>
                </a:lnTo>
                <a:lnTo>
                  <a:pt x="3354" y="1004"/>
                </a:lnTo>
                <a:moveTo>
                  <a:pt x="3646" y="1004"/>
                </a:moveTo>
                <a:lnTo>
                  <a:pt x="3645" y="1005"/>
                </a:lnTo>
                <a:lnTo>
                  <a:pt x="3645" y="1004"/>
                </a:lnTo>
                <a:lnTo>
                  <a:pt x="3646" y="1003"/>
                </a:lnTo>
                <a:lnTo>
                  <a:pt x="3646" y="1004"/>
                </a:lnTo>
                <a:moveTo>
                  <a:pt x="4005" y="1005"/>
                </a:moveTo>
                <a:lnTo>
                  <a:pt x="4004" y="1005"/>
                </a:lnTo>
                <a:lnTo>
                  <a:pt x="4004" y="1004"/>
                </a:lnTo>
                <a:lnTo>
                  <a:pt x="4005" y="1004"/>
                </a:lnTo>
                <a:lnTo>
                  <a:pt x="4005" y="1005"/>
                </a:lnTo>
                <a:moveTo>
                  <a:pt x="4015" y="1003"/>
                </a:moveTo>
                <a:lnTo>
                  <a:pt x="4015" y="1004"/>
                </a:lnTo>
                <a:lnTo>
                  <a:pt x="4014" y="1004"/>
                </a:lnTo>
                <a:lnTo>
                  <a:pt x="4014" y="1003"/>
                </a:lnTo>
                <a:lnTo>
                  <a:pt x="4015" y="1003"/>
                </a:lnTo>
                <a:moveTo>
                  <a:pt x="3995" y="1003"/>
                </a:moveTo>
                <a:lnTo>
                  <a:pt x="3993" y="1003"/>
                </a:lnTo>
                <a:lnTo>
                  <a:pt x="3993" y="1001"/>
                </a:lnTo>
                <a:lnTo>
                  <a:pt x="3995" y="1001"/>
                </a:lnTo>
                <a:lnTo>
                  <a:pt x="3995" y="1003"/>
                </a:lnTo>
                <a:moveTo>
                  <a:pt x="4002" y="1003"/>
                </a:moveTo>
                <a:lnTo>
                  <a:pt x="4002" y="1001"/>
                </a:lnTo>
                <a:lnTo>
                  <a:pt x="4004" y="1001"/>
                </a:lnTo>
                <a:lnTo>
                  <a:pt x="4004" y="1003"/>
                </a:lnTo>
                <a:lnTo>
                  <a:pt x="4002" y="1003"/>
                </a:lnTo>
                <a:moveTo>
                  <a:pt x="1345" y="1000"/>
                </a:moveTo>
                <a:lnTo>
                  <a:pt x="1344" y="1001"/>
                </a:lnTo>
                <a:lnTo>
                  <a:pt x="1344" y="1000"/>
                </a:lnTo>
                <a:lnTo>
                  <a:pt x="1345" y="1000"/>
                </a:lnTo>
                <a:moveTo>
                  <a:pt x="3401" y="1000"/>
                </a:moveTo>
                <a:lnTo>
                  <a:pt x="3399" y="1000"/>
                </a:lnTo>
                <a:moveTo>
                  <a:pt x="3763" y="997"/>
                </a:moveTo>
                <a:lnTo>
                  <a:pt x="3764" y="997"/>
                </a:lnTo>
                <a:lnTo>
                  <a:pt x="3763" y="998"/>
                </a:lnTo>
                <a:lnTo>
                  <a:pt x="3763" y="997"/>
                </a:lnTo>
                <a:moveTo>
                  <a:pt x="1213" y="992"/>
                </a:moveTo>
                <a:lnTo>
                  <a:pt x="1211" y="994"/>
                </a:lnTo>
                <a:lnTo>
                  <a:pt x="1211" y="992"/>
                </a:lnTo>
                <a:lnTo>
                  <a:pt x="1213" y="992"/>
                </a:lnTo>
                <a:moveTo>
                  <a:pt x="1526" y="992"/>
                </a:moveTo>
                <a:lnTo>
                  <a:pt x="1524" y="992"/>
                </a:lnTo>
                <a:lnTo>
                  <a:pt x="1526" y="991"/>
                </a:lnTo>
                <a:lnTo>
                  <a:pt x="1527" y="991"/>
                </a:lnTo>
                <a:lnTo>
                  <a:pt x="1526" y="992"/>
                </a:lnTo>
                <a:moveTo>
                  <a:pt x="1523" y="992"/>
                </a:moveTo>
                <a:lnTo>
                  <a:pt x="1524" y="992"/>
                </a:lnTo>
                <a:lnTo>
                  <a:pt x="1523" y="994"/>
                </a:lnTo>
                <a:lnTo>
                  <a:pt x="1523" y="992"/>
                </a:lnTo>
                <a:moveTo>
                  <a:pt x="3989" y="992"/>
                </a:moveTo>
                <a:lnTo>
                  <a:pt x="3990" y="992"/>
                </a:lnTo>
                <a:lnTo>
                  <a:pt x="3989" y="994"/>
                </a:lnTo>
                <a:lnTo>
                  <a:pt x="3989" y="992"/>
                </a:lnTo>
                <a:moveTo>
                  <a:pt x="3990" y="994"/>
                </a:moveTo>
                <a:lnTo>
                  <a:pt x="3990" y="992"/>
                </a:lnTo>
                <a:lnTo>
                  <a:pt x="3992" y="992"/>
                </a:lnTo>
                <a:lnTo>
                  <a:pt x="3990" y="994"/>
                </a:lnTo>
                <a:moveTo>
                  <a:pt x="3643" y="988"/>
                </a:moveTo>
                <a:lnTo>
                  <a:pt x="3643" y="989"/>
                </a:lnTo>
                <a:lnTo>
                  <a:pt x="3642" y="988"/>
                </a:lnTo>
                <a:lnTo>
                  <a:pt x="3643" y="988"/>
                </a:lnTo>
                <a:moveTo>
                  <a:pt x="3643" y="991"/>
                </a:moveTo>
                <a:lnTo>
                  <a:pt x="3643" y="989"/>
                </a:lnTo>
                <a:lnTo>
                  <a:pt x="3645" y="991"/>
                </a:lnTo>
                <a:lnTo>
                  <a:pt x="3645" y="992"/>
                </a:lnTo>
                <a:lnTo>
                  <a:pt x="3643" y="992"/>
                </a:lnTo>
                <a:lnTo>
                  <a:pt x="3643" y="991"/>
                </a:lnTo>
                <a:moveTo>
                  <a:pt x="3710" y="991"/>
                </a:moveTo>
                <a:lnTo>
                  <a:pt x="3711" y="991"/>
                </a:lnTo>
                <a:lnTo>
                  <a:pt x="3711" y="992"/>
                </a:lnTo>
                <a:lnTo>
                  <a:pt x="3710" y="992"/>
                </a:lnTo>
                <a:lnTo>
                  <a:pt x="3710" y="991"/>
                </a:lnTo>
                <a:moveTo>
                  <a:pt x="4008" y="991"/>
                </a:moveTo>
                <a:lnTo>
                  <a:pt x="4010" y="991"/>
                </a:lnTo>
                <a:lnTo>
                  <a:pt x="4010" y="992"/>
                </a:lnTo>
                <a:lnTo>
                  <a:pt x="4008" y="992"/>
                </a:lnTo>
                <a:lnTo>
                  <a:pt x="4008" y="991"/>
                </a:lnTo>
                <a:moveTo>
                  <a:pt x="3923" y="989"/>
                </a:moveTo>
                <a:lnTo>
                  <a:pt x="3923" y="991"/>
                </a:lnTo>
                <a:lnTo>
                  <a:pt x="3921" y="991"/>
                </a:lnTo>
                <a:lnTo>
                  <a:pt x="3921" y="989"/>
                </a:lnTo>
                <a:lnTo>
                  <a:pt x="3923" y="989"/>
                </a:lnTo>
                <a:moveTo>
                  <a:pt x="4007" y="989"/>
                </a:moveTo>
                <a:lnTo>
                  <a:pt x="4008" y="991"/>
                </a:lnTo>
                <a:lnTo>
                  <a:pt x="4007" y="991"/>
                </a:lnTo>
                <a:lnTo>
                  <a:pt x="4007" y="989"/>
                </a:lnTo>
                <a:moveTo>
                  <a:pt x="1482" y="988"/>
                </a:moveTo>
                <a:lnTo>
                  <a:pt x="1483" y="988"/>
                </a:lnTo>
                <a:lnTo>
                  <a:pt x="1482" y="989"/>
                </a:lnTo>
                <a:lnTo>
                  <a:pt x="1480" y="989"/>
                </a:lnTo>
                <a:lnTo>
                  <a:pt x="1480" y="988"/>
                </a:lnTo>
                <a:lnTo>
                  <a:pt x="1482" y="988"/>
                </a:lnTo>
                <a:moveTo>
                  <a:pt x="3711" y="989"/>
                </a:moveTo>
                <a:lnTo>
                  <a:pt x="3711" y="988"/>
                </a:lnTo>
                <a:lnTo>
                  <a:pt x="3713" y="988"/>
                </a:lnTo>
                <a:lnTo>
                  <a:pt x="3713" y="989"/>
                </a:lnTo>
                <a:lnTo>
                  <a:pt x="3711" y="989"/>
                </a:lnTo>
                <a:moveTo>
                  <a:pt x="3646" y="986"/>
                </a:moveTo>
                <a:lnTo>
                  <a:pt x="3646" y="985"/>
                </a:lnTo>
                <a:lnTo>
                  <a:pt x="3648" y="985"/>
                </a:lnTo>
                <a:lnTo>
                  <a:pt x="3648" y="986"/>
                </a:lnTo>
                <a:lnTo>
                  <a:pt x="3648" y="988"/>
                </a:lnTo>
                <a:lnTo>
                  <a:pt x="3646" y="988"/>
                </a:lnTo>
                <a:lnTo>
                  <a:pt x="3646" y="986"/>
                </a:lnTo>
                <a:moveTo>
                  <a:pt x="2133" y="983"/>
                </a:moveTo>
                <a:lnTo>
                  <a:pt x="2135" y="983"/>
                </a:lnTo>
                <a:lnTo>
                  <a:pt x="2135" y="985"/>
                </a:lnTo>
                <a:lnTo>
                  <a:pt x="2133" y="985"/>
                </a:lnTo>
                <a:lnTo>
                  <a:pt x="2133" y="986"/>
                </a:lnTo>
                <a:lnTo>
                  <a:pt x="2132" y="986"/>
                </a:lnTo>
                <a:lnTo>
                  <a:pt x="2130" y="986"/>
                </a:lnTo>
                <a:lnTo>
                  <a:pt x="2130" y="985"/>
                </a:lnTo>
                <a:lnTo>
                  <a:pt x="2132" y="985"/>
                </a:lnTo>
                <a:lnTo>
                  <a:pt x="2132" y="983"/>
                </a:lnTo>
                <a:lnTo>
                  <a:pt x="2133" y="983"/>
                </a:lnTo>
                <a:moveTo>
                  <a:pt x="2135" y="986"/>
                </a:moveTo>
                <a:lnTo>
                  <a:pt x="2135" y="985"/>
                </a:lnTo>
                <a:lnTo>
                  <a:pt x="2136" y="985"/>
                </a:lnTo>
                <a:lnTo>
                  <a:pt x="2135" y="986"/>
                </a:lnTo>
                <a:moveTo>
                  <a:pt x="3926" y="986"/>
                </a:moveTo>
                <a:lnTo>
                  <a:pt x="3924" y="985"/>
                </a:lnTo>
                <a:lnTo>
                  <a:pt x="3926" y="985"/>
                </a:lnTo>
                <a:lnTo>
                  <a:pt x="3926" y="986"/>
                </a:lnTo>
                <a:moveTo>
                  <a:pt x="4007" y="986"/>
                </a:moveTo>
                <a:lnTo>
                  <a:pt x="4007" y="985"/>
                </a:lnTo>
                <a:lnTo>
                  <a:pt x="4008" y="986"/>
                </a:lnTo>
                <a:lnTo>
                  <a:pt x="4007" y="986"/>
                </a:lnTo>
                <a:moveTo>
                  <a:pt x="3982" y="985"/>
                </a:moveTo>
                <a:lnTo>
                  <a:pt x="3980" y="985"/>
                </a:lnTo>
                <a:lnTo>
                  <a:pt x="3980" y="983"/>
                </a:lnTo>
                <a:lnTo>
                  <a:pt x="3980" y="982"/>
                </a:lnTo>
                <a:lnTo>
                  <a:pt x="3982" y="983"/>
                </a:lnTo>
                <a:lnTo>
                  <a:pt x="3982" y="985"/>
                </a:lnTo>
                <a:moveTo>
                  <a:pt x="1544" y="983"/>
                </a:moveTo>
                <a:lnTo>
                  <a:pt x="1542" y="983"/>
                </a:lnTo>
                <a:lnTo>
                  <a:pt x="1544" y="982"/>
                </a:lnTo>
                <a:lnTo>
                  <a:pt x="1545" y="982"/>
                </a:lnTo>
                <a:lnTo>
                  <a:pt x="1545" y="983"/>
                </a:lnTo>
                <a:lnTo>
                  <a:pt x="1544" y="983"/>
                </a:lnTo>
                <a:moveTo>
                  <a:pt x="2132" y="982"/>
                </a:moveTo>
                <a:lnTo>
                  <a:pt x="2132" y="983"/>
                </a:lnTo>
                <a:lnTo>
                  <a:pt x="2130" y="983"/>
                </a:lnTo>
                <a:lnTo>
                  <a:pt x="2130" y="982"/>
                </a:lnTo>
                <a:lnTo>
                  <a:pt x="2132" y="982"/>
                </a:lnTo>
                <a:moveTo>
                  <a:pt x="2136" y="983"/>
                </a:moveTo>
                <a:lnTo>
                  <a:pt x="2135" y="983"/>
                </a:lnTo>
                <a:lnTo>
                  <a:pt x="2135" y="982"/>
                </a:lnTo>
                <a:lnTo>
                  <a:pt x="2136" y="982"/>
                </a:lnTo>
                <a:lnTo>
                  <a:pt x="2136" y="983"/>
                </a:lnTo>
                <a:moveTo>
                  <a:pt x="3642" y="982"/>
                </a:moveTo>
                <a:lnTo>
                  <a:pt x="3643" y="982"/>
                </a:lnTo>
                <a:lnTo>
                  <a:pt x="3643" y="983"/>
                </a:lnTo>
                <a:lnTo>
                  <a:pt x="3642" y="983"/>
                </a:lnTo>
                <a:lnTo>
                  <a:pt x="3642" y="982"/>
                </a:lnTo>
                <a:moveTo>
                  <a:pt x="3926" y="979"/>
                </a:moveTo>
                <a:lnTo>
                  <a:pt x="3927" y="979"/>
                </a:lnTo>
                <a:lnTo>
                  <a:pt x="3927" y="980"/>
                </a:lnTo>
                <a:lnTo>
                  <a:pt x="3926" y="980"/>
                </a:lnTo>
                <a:lnTo>
                  <a:pt x="3926" y="979"/>
                </a:lnTo>
                <a:moveTo>
                  <a:pt x="2130" y="978"/>
                </a:moveTo>
                <a:lnTo>
                  <a:pt x="2132" y="978"/>
                </a:lnTo>
                <a:lnTo>
                  <a:pt x="2132" y="979"/>
                </a:lnTo>
                <a:lnTo>
                  <a:pt x="2130" y="979"/>
                </a:lnTo>
                <a:lnTo>
                  <a:pt x="2129" y="979"/>
                </a:lnTo>
                <a:lnTo>
                  <a:pt x="2129" y="978"/>
                </a:lnTo>
                <a:lnTo>
                  <a:pt x="2130" y="978"/>
                </a:lnTo>
                <a:moveTo>
                  <a:pt x="2135" y="979"/>
                </a:moveTo>
                <a:lnTo>
                  <a:pt x="2133" y="979"/>
                </a:lnTo>
                <a:lnTo>
                  <a:pt x="2133" y="978"/>
                </a:lnTo>
                <a:lnTo>
                  <a:pt x="2135" y="978"/>
                </a:lnTo>
                <a:lnTo>
                  <a:pt x="2135" y="979"/>
                </a:lnTo>
                <a:moveTo>
                  <a:pt x="2139" y="978"/>
                </a:moveTo>
                <a:lnTo>
                  <a:pt x="2139" y="979"/>
                </a:lnTo>
                <a:lnTo>
                  <a:pt x="2138" y="979"/>
                </a:lnTo>
                <a:lnTo>
                  <a:pt x="2139" y="978"/>
                </a:lnTo>
                <a:moveTo>
                  <a:pt x="3642" y="979"/>
                </a:moveTo>
                <a:lnTo>
                  <a:pt x="3640" y="979"/>
                </a:lnTo>
                <a:lnTo>
                  <a:pt x="3640" y="978"/>
                </a:lnTo>
                <a:lnTo>
                  <a:pt x="3640" y="976"/>
                </a:lnTo>
                <a:lnTo>
                  <a:pt x="3640" y="975"/>
                </a:lnTo>
                <a:lnTo>
                  <a:pt x="3642" y="975"/>
                </a:lnTo>
                <a:lnTo>
                  <a:pt x="3642" y="976"/>
                </a:lnTo>
                <a:lnTo>
                  <a:pt x="3642" y="978"/>
                </a:lnTo>
                <a:lnTo>
                  <a:pt x="3642" y="979"/>
                </a:lnTo>
                <a:moveTo>
                  <a:pt x="3563" y="978"/>
                </a:moveTo>
                <a:lnTo>
                  <a:pt x="3563" y="976"/>
                </a:lnTo>
                <a:lnTo>
                  <a:pt x="3563" y="976"/>
                </a:lnTo>
                <a:lnTo>
                  <a:pt x="3563" y="978"/>
                </a:lnTo>
                <a:moveTo>
                  <a:pt x="3646" y="976"/>
                </a:moveTo>
                <a:lnTo>
                  <a:pt x="3645" y="976"/>
                </a:lnTo>
                <a:lnTo>
                  <a:pt x="3645" y="978"/>
                </a:lnTo>
                <a:lnTo>
                  <a:pt x="3643" y="978"/>
                </a:lnTo>
                <a:lnTo>
                  <a:pt x="3643" y="976"/>
                </a:lnTo>
                <a:lnTo>
                  <a:pt x="3643" y="975"/>
                </a:lnTo>
                <a:lnTo>
                  <a:pt x="3643" y="975"/>
                </a:lnTo>
                <a:lnTo>
                  <a:pt x="3645" y="975"/>
                </a:lnTo>
                <a:lnTo>
                  <a:pt x="3645" y="975"/>
                </a:lnTo>
                <a:lnTo>
                  <a:pt x="3646" y="976"/>
                </a:lnTo>
                <a:moveTo>
                  <a:pt x="3993" y="976"/>
                </a:moveTo>
                <a:lnTo>
                  <a:pt x="3993" y="978"/>
                </a:lnTo>
                <a:lnTo>
                  <a:pt x="3992" y="978"/>
                </a:lnTo>
                <a:lnTo>
                  <a:pt x="3992" y="976"/>
                </a:lnTo>
                <a:lnTo>
                  <a:pt x="3993" y="976"/>
                </a:lnTo>
                <a:moveTo>
                  <a:pt x="3992" y="975"/>
                </a:moveTo>
                <a:lnTo>
                  <a:pt x="3992" y="976"/>
                </a:lnTo>
                <a:lnTo>
                  <a:pt x="3990" y="976"/>
                </a:lnTo>
                <a:lnTo>
                  <a:pt x="3990" y="975"/>
                </a:lnTo>
                <a:lnTo>
                  <a:pt x="3992" y="975"/>
                </a:lnTo>
                <a:moveTo>
                  <a:pt x="3638" y="975"/>
                </a:moveTo>
                <a:lnTo>
                  <a:pt x="3639" y="975"/>
                </a:lnTo>
                <a:lnTo>
                  <a:pt x="3639" y="975"/>
                </a:lnTo>
                <a:lnTo>
                  <a:pt x="3638" y="975"/>
                </a:lnTo>
                <a:lnTo>
                  <a:pt x="3638" y="975"/>
                </a:lnTo>
                <a:moveTo>
                  <a:pt x="3982" y="975"/>
                </a:moveTo>
                <a:lnTo>
                  <a:pt x="3983" y="975"/>
                </a:lnTo>
                <a:lnTo>
                  <a:pt x="3983" y="975"/>
                </a:lnTo>
                <a:lnTo>
                  <a:pt x="3982" y="975"/>
                </a:lnTo>
                <a:moveTo>
                  <a:pt x="1494" y="975"/>
                </a:moveTo>
                <a:lnTo>
                  <a:pt x="1492" y="975"/>
                </a:lnTo>
                <a:lnTo>
                  <a:pt x="1492" y="973"/>
                </a:lnTo>
                <a:lnTo>
                  <a:pt x="1494" y="973"/>
                </a:lnTo>
                <a:lnTo>
                  <a:pt x="1494" y="975"/>
                </a:lnTo>
                <a:moveTo>
                  <a:pt x="3927" y="975"/>
                </a:moveTo>
                <a:lnTo>
                  <a:pt x="3927" y="973"/>
                </a:lnTo>
                <a:lnTo>
                  <a:pt x="3929" y="973"/>
                </a:lnTo>
                <a:lnTo>
                  <a:pt x="3929" y="975"/>
                </a:lnTo>
                <a:lnTo>
                  <a:pt x="3927" y="975"/>
                </a:lnTo>
                <a:moveTo>
                  <a:pt x="3948" y="973"/>
                </a:moveTo>
                <a:lnTo>
                  <a:pt x="3949" y="973"/>
                </a:lnTo>
                <a:lnTo>
                  <a:pt x="3949" y="975"/>
                </a:lnTo>
                <a:lnTo>
                  <a:pt x="3948" y="975"/>
                </a:lnTo>
                <a:lnTo>
                  <a:pt x="3948" y="973"/>
                </a:lnTo>
                <a:moveTo>
                  <a:pt x="3571" y="973"/>
                </a:moveTo>
                <a:lnTo>
                  <a:pt x="3571" y="972"/>
                </a:lnTo>
                <a:lnTo>
                  <a:pt x="3573" y="973"/>
                </a:lnTo>
                <a:lnTo>
                  <a:pt x="3571" y="973"/>
                </a:lnTo>
                <a:moveTo>
                  <a:pt x="3643" y="973"/>
                </a:moveTo>
                <a:lnTo>
                  <a:pt x="3643" y="972"/>
                </a:lnTo>
                <a:lnTo>
                  <a:pt x="3645" y="972"/>
                </a:lnTo>
                <a:lnTo>
                  <a:pt x="3645" y="973"/>
                </a:lnTo>
                <a:lnTo>
                  <a:pt x="3643" y="973"/>
                </a:lnTo>
                <a:moveTo>
                  <a:pt x="3926" y="972"/>
                </a:moveTo>
                <a:lnTo>
                  <a:pt x="3927" y="972"/>
                </a:lnTo>
                <a:lnTo>
                  <a:pt x="3927" y="973"/>
                </a:lnTo>
                <a:lnTo>
                  <a:pt x="3926" y="973"/>
                </a:lnTo>
                <a:lnTo>
                  <a:pt x="3926" y="972"/>
                </a:lnTo>
                <a:moveTo>
                  <a:pt x="1532" y="967"/>
                </a:moveTo>
                <a:lnTo>
                  <a:pt x="1533" y="967"/>
                </a:lnTo>
                <a:lnTo>
                  <a:pt x="1533" y="969"/>
                </a:lnTo>
                <a:lnTo>
                  <a:pt x="1533" y="970"/>
                </a:lnTo>
                <a:lnTo>
                  <a:pt x="1532" y="970"/>
                </a:lnTo>
                <a:lnTo>
                  <a:pt x="1532" y="972"/>
                </a:lnTo>
                <a:lnTo>
                  <a:pt x="1530" y="972"/>
                </a:lnTo>
                <a:lnTo>
                  <a:pt x="1530" y="970"/>
                </a:lnTo>
                <a:lnTo>
                  <a:pt x="1530" y="969"/>
                </a:lnTo>
                <a:lnTo>
                  <a:pt x="1532" y="969"/>
                </a:lnTo>
                <a:lnTo>
                  <a:pt x="1532" y="967"/>
                </a:lnTo>
                <a:moveTo>
                  <a:pt x="3570" y="972"/>
                </a:moveTo>
                <a:lnTo>
                  <a:pt x="3571" y="970"/>
                </a:lnTo>
                <a:lnTo>
                  <a:pt x="3571" y="972"/>
                </a:lnTo>
                <a:lnTo>
                  <a:pt x="3570" y="972"/>
                </a:lnTo>
                <a:moveTo>
                  <a:pt x="3695" y="972"/>
                </a:moveTo>
                <a:lnTo>
                  <a:pt x="3695" y="970"/>
                </a:lnTo>
                <a:lnTo>
                  <a:pt x="3696" y="970"/>
                </a:lnTo>
                <a:lnTo>
                  <a:pt x="3696" y="972"/>
                </a:lnTo>
                <a:lnTo>
                  <a:pt x="3695" y="972"/>
                </a:lnTo>
                <a:moveTo>
                  <a:pt x="1444" y="969"/>
                </a:moveTo>
                <a:lnTo>
                  <a:pt x="1444" y="967"/>
                </a:lnTo>
                <a:lnTo>
                  <a:pt x="1445" y="967"/>
                </a:lnTo>
                <a:lnTo>
                  <a:pt x="1445" y="969"/>
                </a:lnTo>
                <a:lnTo>
                  <a:pt x="1445" y="970"/>
                </a:lnTo>
                <a:lnTo>
                  <a:pt x="1444" y="970"/>
                </a:lnTo>
                <a:lnTo>
                  <a:pt x="1444" y="969"/>
                </a:lnTo>
                <a:moveTo>
                  <a:pt x="3571" y="969"/>
                </a:moveTo>
                <a:lnTo>
                  <a:pt x="3573" y="969"/>
                </a:lnTo>
                <a:lnTo>
                  <a:pt x="3573" y="970"/>
                </a:lnTo>
                <a:lnTo>
                  <a:pt x="3571" y="970"/>
                </a:lnTo>
                <a:lnTo>
                  <a:pt x="3571" y="969"/>
                </a:lnTo>
                <a:moveTo>
                  <a:pt x="3642" y="969"/>
                </a:moveTo>
                <a:lnTo>
                  <a:pt x="3643" y="970"/>
                </a:lnTo>
                <a:lnTo>
                  <a:pt x="3642" y="970"/>
                </a:lnTo>
                <a:lnTo>
                  <a:pt x="3642" y="969"/>
                </a:lnTo>
                <a:moveTo>
                  <a:pt x="3693" y="969"/>
                </a:moveTo>
                <a:lnTo>
                  <a:pt x="3695" y="969"/>
                </a:lnTo>
                <a:lnTo>
                  <a:pt x="3695" y="970"/>
                </a:lnTo>
                <a:lnTo>
                  <a:pt x="3693" y="970"/>
                </a:lnTo>
                <a:lnTo>
                  <a:pt x="3693" y="969"/>
                </a:lnTo>
                <a:moveTo>
                  <a:pt x="3033" y="969"/>
                </a:moveTo>
                <a:lnTo>
                  <a:pt x="3032" y="969"/>
                </a:lnTo>
                <a:lnTo>
                  <a:pt x="3032" y="967"/>
                </a:lnTo>
                <a:lnTo>
                  <a:pt x="3033" y="967"/>
                </a:lnTo>
                <a:lnTo>
                  <a:pt x="3035" y="969"/>
                </a:lnTo>
                <a:lnTo>
                  <a:pt x="3033" y="969"/>
                </a:lnTo>
                <a:moveTo>
                  <a:pt x="3639" y="969"/>
                </a:moveTo>
                <a:lnTo>
                  <a:pt x="3638" y="969"/>
                </a:lnTo>
                <a:lnTo>
                  <a:pt x="3638" y="967"/>
                </a:lnTo>
                <a:lnTo>
                  <a:pt x="3639" y="969"/>
                </a:lnTo>
                <a:moveTo>
                  <a:pt x="3786" y="969"/>
                </a:moveTo>
                <a:lnTo>
                  <a:pt x="3785" y="967"/>
                </a:lnTo>
                <a:lnTo>
                  <a:pt x="3786" y="967"/>
                </a:lnTo>
                <a:lnTo>
                  <a:pt x="3786" y="969"/>
                </a:lnTo>
                <a:moveTo>
                  <a:pt x="3924" y="967"/>
                </a:moveTo>
                <a:lnTo>
                  <a:pt x="3926" y="967"/>
                </a:lnTo>
                <a:lnTo>
                  <a:pt x="3924" y="969"/>
                </a:lnTo>
                <a:lnTo>
                  <a:pt x="3924" y="967"/>
                </a:lnTo>
                <a:moveTo>
                  <a:pt x="1398" y="966"/>
                </a:moveTo>
                <a:lnTo>
                  <a:pt x="1397" y="967"/>
                </a:lnTo>
                <a:lnTo>
                  <a:pt x="1397" y="966"/>
                </a:lnTo>
                <a:lnTo>
                  <a:pt x="1398" y="966"/>
                </a:lnTo>
                <a:moveTo>
                  <a:pt x="1436" y="966"/>
                </a:moveTo>
                <a:lnTo>
                  <a:pt x="1436" y="967"/>
                </a:lnTo>
                <a:lnTo>
                  <a:pt x="1435" y="967"/>
                </a:lnTo>
                <a:lnTo>
                  <a:pt x="1435" y="966"/>
                </a:lnTo>
                <a:lnTo>
                  <a:pt x="1436" y="966"/>
                </a:lnTo>
                <a:moveTo>
                  <a:pt x="1444" y="966"/>
                </a:moveTo>
                <a:lnTo>
                  <a:pt x="1444" y="967"/>
                </a:lnTo>
                <a:lnTo>
                  <a:pt x="1442" y="967"/>
                </a:lnTo>
                <a:lnTo>
                  <a:pt x="1444" y="966"/>
                </a:lnTo>
                <a:moveTo>
                  <a:pt x="3638" y="966"/>
                </a:moveTo>
                <a:lnTo>
                  <a:pt x="3638" y="967"/>
                </a:lnTo>
                <a:lnTo>
                  <a:pt x="3636" y="967"/>
                </a:lnTo>
                <a:lnTo>
                  <a:pt x="3638" y="966"/>
                </a:lnTo>
                <a:moveTo>
                  <a:pt x="3940" y="966"/>
                </a:moveTo>
                <a:lnTo>
                  <a:pt x="3942" y="967"/>
                </a:lnTo>
                <a:lnTo>
                  <a:pt x="3940" y="967"/>
                </a:lnTo>
                <a:lnTo>
                  <a:pt x="3940" y="966"/>
                </a:lnTo>
                <a:moveTo>
                  <a:pt x="3636" y="964"/>
                </a:moveTo>
                <a:lnTo>
                  <a:pt x="3636" y="966"/>
                </a:lnTo>
                <a:lnTo>
                  <a:pt x="3635" y="966"/>
                </a:lnTo>
                <a:lnTo>
                  <a:pt x="3635" y="964"/>
                </a:lnTo>
                <a:lnTo>
                  <a:pt x="3636" y="964"/>
                </a:lnTo>
                <a:moveTo>
                  <a:pt x="3692" y="964"/>
                </a:moveTo>
                <a:lnTo>
                  <a:pt x="3693" y="966"/>
                </a:lnTo>
                <a:lnTo>
                  <a:pt x="3692" y="966"/>
                </a:lnTo>
                <a:lnTo>
                  <a:pt x="3692" y="964"/>
                </a:lnTo>
                <a:moveTo>
                  <a:pt x="3946" y="966"/>
                </a:moveTo>
                <a:lnTo>
                  <a:pt x="3945" y="964"/>
                </a:lnTo>
                <a:lnTo>
                  <a:pt x="3946" y="964"/>
                </a:lnTo>
                <a:lnTo>
                  <a:pt x="3946" y="966"/>
                </a:lnTo>
                <a:moveTo>
                  <a:pt x="1244" y="963"/>
                </a:moveTo>
                <a:lnTo>
                  <a:pt x="1244" y="961"/>
                </a:lnTo>
                <a:lnTo>
                  <a:pt x="1245" y="961"/>
                </a:lnTo>
                <a:lnTo>
                  <a:pt x="1245" y="963"/>
                </a:lnTo>
                <a:lnTo>
                  <a:pt x="1245" y="964"/>
                </a:lnTo>
                <a:lnTo>
                  <a:pt x="1244" y="964"/>
                </a:lnTo>
                <a:lnTo>
                  <a:pt x="1244" y="963"/>
                </a:lnTo>
                <a:moveTo>
                  <a:pt x="1424" y="964"/>
                </a:moveTo>
                <a:lnTo>
                  <a:pt x="1423" y="963"/>
                </a:lnTo>
                <a:lnTo>
                  <a:pt x="1422" y="961"/>
                </a:lnTo>
                <a:lnTo>
                  <a:pt x="1423" y="961"/>
                </a:lnTo>
                <a:lnTo>
                  <a:pt x="1424" y="963"/>
                </a:lnTo>
                <a:lnTo>
                  <a:pt x="1424" y="964"/>
                </a:lnTo>
                <a:moveTo>
                  <a:pt x="1535" y="963"/>
                </a:moveTo>
                <a:lnTo>
                  <a:pt x="1536" y="963"/>
                </a:lnTo>
                <a:lnTo>
                  <a:pt x="1535" y="964"/>
                </a:lnTo>
                <a:lnTo>
                  <a:pt x="1535" y="963"/>
                </a:lnTo>
                <a:moveTo>
                  <a:pt x="3980" y="963"/>
                </a:moveTo>
                <a:lnTo>
                  <a:pt x="3982" y="963"/>
                </a:lnTo>
                <a:lnTo>
                  <a:pt x="3982" y="964"/>
                </a:lnTo>
                <a:lnTo>
                  <a:pt x="3980" y="963"/>
                </a:lnTo>
                <a:moveTo>
                  <a:pt x="3785" y="961"/>
                </a:moveTo>
                <a:lnTo>
                  <a:pt x="3785" y="960"/>
                </a:lnTo>
                <a:lnTo>
                  <a:pt x="3786" y="961"/>
                </a:lnTo>
                <a:lnTo>
                  <a:pt x="3785" y="961"/>
                </a:lnTo>
                <a:moveTo>
                  <a:pt x="3785" y="960"/>
                </a:moveTo>
                <a:lnTo>
                  <a:pt x="3785" y="958"/>
                </a:lnTo>
                <a:lnTo>
                  <a:pt x="3786" y="960"/>
                </a:lnTo>
                <a:lnTo>
                  <a:pt x="3785" y="960"/>
                </a:lnTo>
                <a:moveTo>
                  <a:pt x="3968" y="958"/>
                </a:moveTo>
                <a:lnTo>
                  <a:pt x="3967" y="957"/>
                </a:lnTo>
                <a:lnTo>
                  <a:pt x="3968" y="957"/>
                </a:lnTo>
                <a:lnTo>
                  <a:pt x="3970" y="958"/>
                </a:lnTo>
                <a:lnTo>
                  <a:pt x="3970" y="960"/>
                </a:lnTo>
                <a:lnTo>
                  <a:pt x="3968" y="958"/>
                </a:lnTo>
                <a:moveTo>
                  <a:pt x="3633" y="957"/>
                </a:moveTo>
                <a:lnTo>
                  <a:pt x="3633" y="958"/>
                </a:lnTo>
                <a:lnTo>
                  <a:pt x="3633" y="958"/>
                </a:lnTo>
                <a:lnTo>
                  <a:pt x="3633" y="957"/>
                </a:lnTo>
                <a:moveTo>
                  <a:pt x="3967" y="957"/>
                </a:moveTo>
                <a:lnTo>
                  <a:pt x="3965" y="955"/>
                </a:lnTo>
                <a:lnTo>
                  <a:pt x="3967" y="955"/>
                </a:lnTo>
                <a:lnTo>
                  <a:pt x="3967" y="957"/>
                </a:lnTo>
                <a:moveTo>
                  <a:pt x="3964" y="955"/>
                </a:moveTo>
                <a:lnTo>
                  <a:pt x="3964" y="954"/>
                </a:lnTo>
                <a:lnTo>
                  <a:pt x="3965" y="954"/>
                </a:lnTo>
                <a:lnTo>
                  <a:pt x="3965" y="955"/>
                </a:lnTo>
                <a:lnTo>
                  <a:pt x="3964" y="955"/>
                </a:lnTo>
                <a:moveTo>
                  <a:pt x="3964" y="952"/>
                </a:moveTo>
                <a:lnTo>
                  <a:pt x="3964" y="954"/>
                </a:lnTo>
                <a:lnTo>
                  <a:pt x="3963" y="954"/>
                </a:lnTo>
                <a:lnTo>
                  <a:pt x="3963" y="952"/>
                </a:lnTo>
                <a:lnTo>
                  <a:pt x="3964" y="952"/>
                </a:lnTo>
                <a:moveTo>
                  <a:pt x="3638" y="952"/>
                </a:moveTo>
                <a:lnTo>
                  <a:pt x="3636" y="952"/>
                </a:lnTo>
                <a:lnTo>
                  <a:pt x="3636" y="951"/>
                </a:lnTo>
                <a:lnTo>
                  <a:pt x="3638" y="952"/>
                </a:lnTo>
                <a:moveTo>
                  <a:pt x="1541" y="951"/>
                </a:moveTo>
                <a:lnTo>
                  <a:pt x="1539" y="951"/>
                </a:lnTo>
                <a:lnTo>
                  <a:pt x="1539" y="950"/>
                </a:lnTo>
                <a:lnTo>
                  <a:pt x="1541" y="950"/>
                </a:lnTo>
                <a:lnTo>
                  <a:pt x="1541" y="948"/>
                </a:lnTo>
                <a:lnTo>
                  <a:pt x="1542" y="948"/>
                </a:lnTo>
                <a:lnTo>
                  <a:pt x="1542" y="950"/>
                </a:lnTo>
                <a:lnTo>
                  <a:pt x="1542" y="951"/>
                </a:lnTo>
                <a:lnTo>
                  <a:pt x="1541" y="951"/>
                </a:lnTo>
                <a:moveTo>
                  <a:pt x="3976" y="950"/>
                </a:moveTo>
                <a:lnTo>
                  <a:pt x="3977" y="950"/>
                </a:lnTo>
                <a:lnTo>
                  <a:pt x="3976" y="951"/>
                </a:lnTo>
                <a:lnTo>
                  <a:pt x="3976" y="950"/>
                </a:lnTo>
                <a:moveTo>
                  <a:pt x="3977" y="951"/>
                </a:moveTo>
                <a:lnTo>
                  <a:pt x="3977" y="950"/>
                </a:lnTo>
                <a:lnTo>
                  <a:pt x="3979" y="951"/>
                </a:lnTo>
                <a:lnTo>
                  <a:pt x="3977" y="951"/>
                </a:lnTo>
                <a:moveTo>
                  <a:pt x="4248" y="950"/>
                </a:moveTo>
                <a:lnTo>
                  <a:pt x="4246" y="950"/>
                </a:lnTo>
                <a:lnTo>
                  <a:pt x="4246" y="948"/>
                </a:lnTo>
                <a:lnTo>
                  <a:pt x="4246" y="947"/>
                </a:lnTo>
                <a:lnTo>
                  <a:pt x="4248" y="945"/>
                </a:lnTo>
                <a:lnTo>
                  <a:pt x="4248" y="944"/>
                </a:lnTo>
                <a:lnTo>
                  <a:pt x="4249" y="944"/>
                </a:lnTo>
                <a:lnTo>
                  <a:pt x="4249" y="945"/>
                </a:lnTo>
                <a:lnTo>
                  <a:pt x="4249" y="947"/>
                </a:lnTo>
                <a:lnTo>
                  <a:pt x="4248" y="947"/>
                </a:lnTo>
                <a:lnTo>
                  <a:pt x="4248" y="948"/>
                </a:lnTo>
                <a:lnTo>
                  <a:pt x="4248" y="950"/>
                </a:lnTo>
                <a:moveTo>
                  <a:pt x="3633" y="942"/>
                </a:moveTo>
                <a:lnTo>
                  <a:pt x="3635" y="942"/>
                </a:lnTo>
                <a:lnTo>
                  <a:pt x="3635" y="944"/>
                </a:lnTo>
                <a:lnTo>
                  <a:pt x="3635" y="945"/>
                </a:lnTo>
                <a:lnTo>
                  <a:pt x="3633" y="945"/>
                </a:lnTo>
                <a:lnTo>
                  <a:pt x="3633" y="944"/>
                </a:lnTo>
                <a:lnTo>
                  <a:pt x="3633" y="942"/>
                </a:lnTo>
                <a:moveTo>
                  <a:pt x="3398" y="944"/>
                </a:moveTo>
                <a:lnTo>
                  <a:pt x="3398" y="942"/>
                </a:lnTo>
                <a:lnTo>
                  <a:pt x="3399" y="942"/>
                </a:lnTo>
                <a:lnTo>
                  <a:pt x="3399" y="944"/>
                </a:lnTo>
                <a:lnTo>
                  <a:pt x="3398" y="944"/>
                </a:lnTo>
                <a:moveTo>
                  <a:pt x="3567" y="944"/>
                </a:moveTo>
                <a:lnTo>
                  <a:pt x="3565" y="944"/>
                </a:lnTo>
                <a:lnTo>
                  <a:pt x="3565" y="942"/>
                </a:lnTo>
                <a:lnTo>
                  <a:pt x="3567" y="942"/>
                </a:lnTo>
                <a:lnTo>
                  <a:pt x="3567" y="944"/>
                </a:lnTo>
                <a:moveTo>
                  <a:pt x="1545" y="942"/>
                </a:moveTo>
                <a:lnTo>
                  <a:pt x="1544" y="941"/>
                </a:lnTo>
                <a:lnTo>
                  <a:pt x="1544" y="939"/>
                </a:lnTo>
                <a:lnTo>
                  <a:pt x="1544" y="939"/>
                </a:lnTo>
                <a:lnTo>
                  <a:pt x="1545" y="939"/>
                </a:lnTo>
                <a:lnTo>
                  <a:pt x="1545" y="938"/>
                </a:lnTo>
                <a:lnTo>
                  <a:pt x="1547" y="936"/>
                </a:lnTo>
                <a:lnTo>
                  <a:pt x="1547" y="938"/>
                </a:lnTo>
                <a:lnTo>
                  <a:pt x="1547" y="939"/>
                </a:lnTo>
                <a:lnTo>
                  <a:pt x="1547" y="939"/>
                </a:lnTo>
                <a:lnTo>
                  <a:pt x="1547" y="941"/>
                </a:lnTo>
                <a:lnTo>
                  <a:pt x="1545" y="941"/>
                </a:lnTo>
                <a:lnTo>
                  <a:pt x="1545" y="942"/>
                </a:lnTo>
                <a:moveTo>
                  <a:pt x="2905" y="942"/>
                </a:moveTo>
                <a:lnTo>
                  <a:pt x="2907" y="941"/>
                </a:lnTo>
                <a:lnTo>
                  <a:pt x="2907" y="942"/>
                </a:lnTo>
                <a:lnTo>
                  <a:pt x="2905" y="942"/>
                </a:lnTo>
                <a:moveTo>
                  <a:pt x="3923" y="942"/>
                </a:moveTo>
                <a:lnTo>
                  <a:pt x="3923" y="941"/>
                </a:lnTo>
                <a:lnTo>
                  <a:pt x="3924" y="941"/>
                </a:lnTo>
                <a:lnTo>
                  <a:pt x="3924" y="942"/>
                </a:lnTo>
                <a:lnTo>
                  <a:pt x="3923" y="942"/>
                </a:lnTo>
                <a:moveTo>
                  <a:pt x="3923" y="939"/>
                </a:moveTo>
                <a:lnTo>
                  <a:pt x="3923" y="941"/>
                </a:lnTo>
                <a:lnTo>
                  <a:pt x="3921" y="941"/>
                </a:lnTo>
                <a:lnTo>
                  <a:pt x="3921" y="939"/>
                </a:lnTo>
                <a:lnTo>
                  <a:pt x="3923" y="939"/>
                </a:lnTo>
                <a:moveTo>
                  <a:pt x="2907" y="939"/>
                </a:moveTo>
                <a:lnTo>
                  <a:pt x="2905" y="939"/>
                </a:lnTo>
                <a:lnTo>
                  <a:pt x="2905" y="938"/>
                </a:lnTo>
                <a:lnTo>
                  <a:pt x="2907" y="938"/>
                </a:lnTo>
                <a:lnTo>
                  <a:pt x="2907" y="939"/>
                </a:lnTo>
                <a:moveTo>
                  <a:pt x="3964" y="938"/>
                </a:moveTo>
                <a:lnTo>
                  <a:pt x="3964" y="939"/>
                </a:lnTo>
                <a:lnTo>
                  <a:pt x="3963" y="939"/>
                </a:lnTo>
                <a:lnTo>
                  <a:pt x="3963" y="938"/>
                </a:lnTo>
                <a:lnTo>
                  <a:pt x="3964" y="938"/>
                </a:lnTo>
                <a:moveTo>
                  <a:pt x="3949" y="935"/>
                </a:moveTo>
                <a:lnTo>
                  <a:pt x="3949" y="936"/>
                </a:lnTo>
                <a:lnTo>
                  <a:pt x="3948" y="936"/>
                </a:lnTo>
                <a:lnTo>
                  <a:pt x="3948" y="935"/>
                </a:lnTo>
                <a:lnTo>
                  <a:pt x="3949" y="935"/>
                </a:lnTo>
                <a:moveTo>
                  <a:pt x="4251" y="936"/>
                </a:moveTo>
                <a:lnTo>
                  <a:pt x="4249" y="936"/>
                </a:lnTo>
                <a:lnTo>
                  <a:pt x="4249" y="935"/>
                </a:lnTo>
                <a:lnTo>
                  <a:pt x="4251" y="935"/>
                </a:lnTo>
                <a:lnTo>
                  <a:pt x="4251" y="936"/>
                </a:lnTo>
                <a:moveTo>
                  <a:pt x="3942" y="926"/>
                </a:moveTo>
                <a:lnTo>
                  <a:pt x="3942" y="925"/>
                </a:lnTo>
                <a:lnTo>
                  <a:pt x="3943" y="925"/>
                </a:lnTo>
                <a:lnTo>
                  <a:pt x="3943" y="926"/>
                </a:lnTo>
                <a:lnTo>
                  <a:pt x="3943" y="927"/>
                </a:lnTo>
                <a:lnTo>
                  <a:pt x="3942" y="927"/>
                </a:lnTo>
                <a:lnTo>
                  <a:pt x="3942" y="926"/>
                </a:lnTo>
                <a:moveTo>
                  <a:pt x="3948" y="926"/>
                </a:moveTo>
                <a:lnTo>
                  <a:pt x="3949" y="926"/>
                </a:lnTo>
                <a:lnTo>
                  <a:pt x="3949" y="927"/>
                </a:lnTo>
                <a:lnTo>
                  <a:pt x="3948" y="927"/>
                </a:lnTo>
                <a:lnTo>
                  <a:pt x="3948" y="926"/>
                </a:lnTo>
                <a:moveTo>
                  <a:pt x="3946" y="926"/>
                </a:moveTo>
                <a:lnTo>
                  <a:pt x="3945" y="925"/>
                </a:lnTo>
                <a:lnTo>
                  <a:pt x="3946" y="925"/>
                </a:lnTo>
                <a:lnTo>
                  <a:pt x="3946" y="926"/>
                </a:lnTo>
                <a:moveTo>
                  <a:pt x="2024" y="922"/>
                </a:moveTo>
                <a:lnTo>
                  <a:pt x="2026" y="922"/>
                </a:lnTo>
                <a:lnTo>
                  <a:pt x="2027" y="922"/>
                </a:lnTo>
                <a:lnTo>
                  <a:pt x="2027" y="923"/>
                </a:lnTo>
                <a:lnTo>
                  <a:pt x="2027" y="925"/>
                </a:lnTo>
                <a:lnTo>
                  <a:pt x="2026" y="925"/>
                </a:lnTo>
                <a:lnTo>
                  <a:pt x="2024" y="925"/>
                </a:lnTo>
                <a:lnTo>
                  <a:pt x="2024" y="923"/>
                </a:lnTo>
                <a:lnTo>
                  <a:pt x="2024" y="922"/>
                </a:lnTo>
                <a:moveTo>
                  <a:pt x="4251" y="922"/>
                </a:moveTo>
                <a:lnTo>
                  <a:pt x="4249" y="922"/>
                </a:lnTo>
                <a:lnTo>
                  <a:pt x="4251" y="920"/>
                </a:lnTo>
                <a:lnTo>
                  <a:pt x="4251" y="922"/>
                </a:lnTo>
                <a:moveTo>
                  <a:pt x="2044" y="919"/>
                </a:moveTo>
                <a:lnTo>
                  <a:pt x="2042" y="920"/>
                </a:lnTo>
                <a:lnTo>
                  <a:pt x="2042" y="919"/>
                </a:lnTo>
                <a:lnTo>
                  <a:pt x="2042" y="917"/>
                </a:lnTo>
                <a:lnTo>
                  <a:pt x="2042" y="916"/>
                </a:lnTo>
                <a:lnTo>
                  <a:pt x="2044" y="916"/>
                </a:lnTo>
                <a:lnTo>
                  <a:pt x="2044" y="917"/>
                </a:lnTo>
                <a:lnTo>
                  <a:pt x="2044" y="919"/>
                </a:lnTo>
                <a:moveTo>
                  <a:pt x="4252" y="919"/>
                </a:moveTo>
                <a:lnTo>
                  <a:pt x="4251" y="919"/>
                </a:lnTo>
                <a:lnTo>
                  <a:pt x="4251" y="917"/>
                </a:lnTo>
                <a:lnTo>
                  <a:pt x="4252" y="917"/>
                </a:lnTo>
                <a:lnTo>
                  <a:pt x="4252" y="919"/>
                </a:lnTo>
                <a:moveTo>
                  <a:pt x="4252" y="920"/>
                </a:moveTo>
                <a:lnTo>
                  <a:pt x="4251" y="920"/>
                </a:lnTo>
                <a:lnTo>
                  <a:pt x="4251" y="919"/>
                </a:lnTo>
                <a:lnTo>
                  <a:pt x="4252" y="920"/>
                </a:lnTo>
                <a:moveTo>
                  <a:pt x="1247" y="914"/>
                </a:moveTo>
                <a:lnTo>
                  <a:pt x="1248" y="914"/>
                </a:lnTo>
                <a:lnTo>
                  <a:pt x="1248" y="916"/>
                </a:lnTo>
                <a:lnTo>
                  <a:pt x="1247" y="916"/>
                </a:lnTo>
                <a:lnTo>
                  <a:pt x="1247" y="914"/>
                </a:lnTo>
                <a:moveTo>
                  <a:pt x="1248" y="914"/>
                </a:moveTo>
                <a:lnTo>
                  <a:pt x="1248" y="913"/>
                </a:lnTo>
                <a:lnTo>
                  <a:pt x="1249" y="913"/>
                </a:lnTo>
                <a:lnTo>
                  <a:pt x="1249" y="914"/>
                </a:lnTo>
                <a:lnTo>
                  <a:pt x="1248" y="914"/>
                </a:lnTo>
                <a:moveTo>
                  <a:pt x="2868" y="911"/>
                </a:moveTo>
                <a:lnTo>
                  <a:pt x="2868" y="910"/>
                </a:lnTo>
                <a:lnTo>
                  <a:pt x="2870" y="911"/>
                </a:lnTo>
                <a:lnTo>
                  <a:pt x="2868" y="911"/>
                </a:lnTo>
                <a:moveTo>
                  <a:pt x="2871" y="911"/>
                </a:moveTo>
                <a:lnTo>
                  <a:pt x="2870" y="911"/>
                </a:lnTo>
                <a:lnTo>
                  <a:pt x="2870" y="910"/>
                </a:lnTo>
                <a:lnTo>
                  <a:pt x="2871" y="910"/>
                </a:lnTo>
                <a:lnTo>
                  <a:pt x="2873" y="911"/>
                </a:lnTo>
                <a:lnTo>
                  <a:pt x="2871" y="911"/>
                </a:lnTo>
                <a:moveTo>
                  <a:pt x="2868" y="908"/>
                </a:moveTo>
                <a:lnTo>
                  <a:pt x="2868" y="910"/>
                </a:lnTo>
                <a:lnTo>
                  <a:pt x="2867" y="910"/>
                </a:lnTo>
                <a:lnTo>
                  <a:pt x="2866" y="910"/>
                </a:lnTo>
                <a:lnTo>
                  <a:pt x="2866" y="908"/>
                </a:lnTo>
                <a:lnTo>
                  <a:pt x="2867" y="908"/>
                </a:lnTo>
                <a:lnTo>
                  <a:pt x="2867" y="907"/>
                </a:lnTo>
                <a:lnTo>
                  <a:pt x="2868" y="907"/>
                </a:lnTo>
                <a:lnTo>
                  <a:pt x="2868" y="908"/>
                </a:lnTo>
                <a:moveTo>
                  <a:pt x="3588" y="907"/>
                </a:moveTo>
                <a:lnTo>
                  <a:pt x="3589" y="908"/>
                </a:lnTo>
                <a:lnTo>
                  <a:pt x="3588" y="908"/>
                </a:lnTo>
                <a:lnTo>
                  <a:pt x="3588" y="907"/>
                </a:lnTo>
                <a:moveTo>
                  <a:pt x="1545" y="905"/>
                </a:moveTo>
                <a:lnTo>
                  <a:pt x="1547" y="905"/>
                </a:lnTo>
                <a:lnTo>
                  <a:pt x="1547" y="907"/>
                </a:lnTo>
                <a:lnTo>
                  <a:pt x="1545" y="907"/>
                </a:lnTo>
                <a:lnTo>
                  <a:pt x="1545" y="905"/>
                </a:lnTo>
                <a:moveTo>
                  <a:pt x="2045" y="902"/>
                </a:moveTo>
                <a:lnTo>
                  <a:pt x="2046" y="902"/>
                </a:lnTo>
                <a:lnTo>
                  <a:pt x="2048" y="902"/>
                </a:lnTo>
                <a:lnTo>
                  <a:pt x="2049" y="904"/>
                </a:lnTo>
                <a:lnTo>
                  <a:pt x="2049" y="904"/>
                </a:lnTo>
                <a:lnTo>
                  <a:pt x="2048" y="904"/>
                </a:lnTo>
                <a:lnTo>
                  <a:pt x="2048" y="905"/>
                </a:lnTo>
                <a:lnTo>
                  <a:pt x="2046" y="905"/>
                </a:lnTo>
                <a:lnTo>
                  <a:pt x="2045" y="904"/>
                </a:lnTo>
                <a:lnTo>
                  <a:pt x="2045" y="904"/>
                </a:lnTo>
                <a:lnTo>
                  <a:pt x="2045" y="902"/>
                </a:lnTo>
                <a:moveTo>
                  <a:pt x="2868" y="905"/>
                </a:moveTo>
                <a:lnTo>
                  <a:pt x="2867" y="905"/>
                </a:lnTo>
                <a:lnTo>
                  <a:pt x="2867" y="904"/>
                </a:lnTo>
                <a:lnTo>
                  <a:pt x="2868" y="904"/>
                </a:lnTo>
                <a:lnTo>
                  <a:pt x="2868" y="905"/>
                </a:lnTo>
                <a:moveTo>
                  <a:pt x="3580" y="904"/>
                </a:moveTo>
                <a:lnTo>
                  <a:pt x="3580" y="905"/>
                </a:lnTo>
                <a:lnTo>
                  <a:pt x="3579" y="905"/>
                </a:lnTo>
                <a:lnTo>
                  <a:pt x="3580" y="904"/>
                </a:lnTo>
                <a:moveTo>
                  <a:pt x="1210" y="904"/>
                </a:moveTo>
                <a:lnTo>
                  <a:pt x="1211" y="904"/>
                </a:lnTo>
                <a:lnTo>
                  <a:pt x="1211" y="904"/>
                </a:lnTo>
                <a:lnTo>
                  <a:pt x="1210" y="904"/>
                </a:lnTo>
                <a:lnTo>
                  <a:pt x="1210" y="904"/>
                </a:lnTo>
                <a:moveTo>
                  <a:pt x="3938" y="904"/>
                </a:moveTo>
                <a:lnTo>
                  <a:pt x="3936" y="904"/>
                </a:lnTo>
                <a:lnTo>
                  <a:pt x="3938" y="904"/>
                </a:lnTo>
                <a:lnTo>
                  <a:pt x="3938" y="904"/>
                </a:lnTo>
                <a:moveTo>
                  <a:pt x="1108" y="901"/>
                </a:moveTo>
                <a:lnTo>
                  <a:pt x="1110" y="901"/>
                </a:lnTo>
                <a:lnTo>
                  <a:pt x="1108" y="902"/>
                </a:lnTo>
                <a:lnTo>
                  <a:pt x="1108" y="901"/>
                </a:lnTo>
                <a:moveTo>
                  <a:pt x="1217" y="899"/>
                </a:moveTo>
                <a:lnTo>
                  <a:pt x="1219" y="899"/>
                </a:lnTo>
                <a:lnTo>
                  <a:pt x="1219" y="901"/>
                </a:lnTo>
                <a:lnTo>
                  <a:pt x="1217" y="901"/>
                </a:lnTo>
                <a:lnTo>
                  <a:pt x="1217" y="899"/>
                </a:lnTo>
                <a:moveTo>
                  <a:pt x="3752" y="899"/>
                </a:moveTo>
                <a:lnTo>
                  <a:pt x="3752" y="901"/>
                </a:lnTo>
                <a:lnTo>
                  <a:pt x="3751" y="899"/>
                </a:lnTo>
                <a:lnTo>
                  <a:pt x="3752" y="899"/>
                </a:lnTo>
                <a:moveTo>
                  <a:pt x="2027" y="895"/>
                </a:moveTo>
                <a:lnTo>
                  <a:pt x="2029" y="895"/>
                </a:lnTo>
                <a:lnTo>
                  <a:pt x="2030" y="895"/>
                </a:lnTo>
                <a:lnTo>
                  <a:pt x="2032" y="895"/>
                </a:lnTo>
                <a:lnTo>
                  <a:pt x="2032" y="897"/>
                </a:lnTo>
                <a:lnTo>
                  <a:pt x="2030" y="897"/>
                </a:lnTo>
                <a:lnTo>
                  <a:pt x="2029" y="897"/>
                </a:lnTo>
                <a:lnTo>
                  <a:pt x="2029" y="898"/>
                </a:lnTo>
                <a:lnTo>
                  <a:pt x="2027" y="897"/>
                </a:lnTo>
                <a:lnTo>
                  <a:pt x="2027" y="895"/>
                </a:lnTo>
                <a:moveTo>
                  <a:pt x="2026" y="895"/>
                </a:moveTo>
                <a:lnTo>
                  <a:pt x="2024" y="897"/>
                </a:lnTo>
                <a:lnTo>
                  <a:pt x="2024" y="895"/>
                </a:lnTo>
                <a:lnTo>
                  <a:pt x="2026" y="895"/>
                </a:lnTo>
                <a:moveTo>
                  <a:pt x="1536" y="895"/>
                </a:moveTo>
                <a:lnTo>
                  <a:pt x="1535" y="895"/>
                </a:lnTo>
                <a:lnTo>
                  <a:pt x="1535" y="894"/>
                </a:lnTo>
                <a:lnTo>
                  <a:pt x="1536" y="894"/>
                </a:lnTo>
                <a:lnTo>
                  <a:pt x="1536" y="895"/>
                </a:lnTo>
                <a:moveTo>
                  <a:pt x="2046" y="895"/>
                </a:moveTo>
                <a:lnTo>
                  <a:pt x="2045" y="894"/>
                </a:lnTo>
                <a:lnTo>
                  <a:pt x="2045" y="892"/>
                </a:lnTo>
                <a:lnTo>
                  <a:pt x="2046" y="892"/>
                </a:lnTo>
                <a:lnTo>
                  <a:pt x="2046" y="894"/>
                </a:lnTo>
                <a:lnTo>
                  <a:pt x="2046" y="895"/>
                </a:lnTo>
                <a:moveTo>
                  <a:pt x="2892" y="895"/>
                </a:moveTo>
                <a:lnTo>
                  <a:pt x="2891" y="895"/>
                </a:lnTo>
                <a:lnTo>
                  <a:pt x="2891" y="894"/>
                </a:lnTo>
                <a:lnTo>
                  <a:pt x="2892" y="894"/>
                </a:lnTo>
                <a:lnTo>
                  <a:pt x="2893" y="894"/>
                </a:lnTo>
                <a:lnTo>
                  <a:pt x="2893" y="895"/>
                </a:lnTo>
                <a:lnTo>
                  <a:pt x="2892" y="895"/>
                </a:lnTo>
                <a:moveTo>
                  <a:pt x="4243" y="895"/>
                </a:moveTo>
                <a:lnTo>
                  <a:pt x="4242" y="895"/>
                </a:lnTo>
                <a:lnTo>
                  <a:pt x="4242" y="894"/>
                </a:lnTo>
                <a:lnTo>
                  <a:pt x="4243" y="895"/>
                </a:lnTo>
                <a:moveTo>
                  <a:pt x="2020" y="891"/>
                </a:moveTo>
                <a:lnTo>
                  <a:pt x="2021" y="891"/>
                </a:lnTo>
                <a:lnTo>
                  <a:pt x="2021" y="892"/>
                </a:lnTo>
                <a:lnTo>
                  <a:pt x="2020" y="892"/>
                </a:lnTo>
                <a:lnTo>
                  <a:pt x="2019" y="892"/>
                </a:lnTo>
                <a:lnTo>
                  <a:pt x="2019" y="891"/>
                </a:lnTo>
                <a:lnTo>
                  <a:pt x="2020" y="891"/>
                </a:lnTo>
                <a:moveTo>
                  <a:pt x="2889" y="891"/>
                </a:moveTo>
                <a:lnTo>
                  <a:pt x="2891" y="892"/>
                </a:lnTo>
                <a:lnTo>
                  <a:pt x="2889" y="892"/>
                </a:lnTo>
                <a:lnTo>
                  <a:pt x="2889" y="891"/>
                </a:lnTo>
                <a:moveTo>
                  <a:pt x="2891" y="892"/>
                </a:moveTo>
                <a:lnTo>
                  <a:pt x="2891" y="892"/>
                </a:lnTo>
                <a:lnTo>
                  <a:pt x="2891" y="891"/>
                </a:lnTo>
                <a:lnTo>
                  <a:pt x="2891" y="889"/>
                </a:lnTo>
                <a:lnTo>
                  <a:pt x="2891" y="889"/>
                </a:lnTo>
                <a:lnTo>
                  <a:pt x="2891" y="891"/>
                </a:lnTo>
                <a:lnTo>
                  <a:pt x="2891" y="892"/>
                </a:lnTo>
                <a:moveTo>
                  <a:pt x="2017" y="886"/>
                </a:moveTo>
                <a:lnTo>
                  <a:pt x="2019" y="886"/>
                </a:lnTo>
                <a:lnTo>
                  <a:pt x="2020" y="886"/>
                </a:lnTo>
                <a:lnTo>
                  <a:pt x="2020" y="888"/>
                </a:lnTo>
                <a:lnTo>
                  <a:pt x="2019" y="889"/>
                </a:lnTo>
                <a:lnTo>
                  <a:pt x="2017" y="889"/>
                </a:lnTo>
                <a:lnTo>
                  <a:pt x="2017" y="891"/>
                </a:lnTo>
                <a:lnTo>
                  <a:pt x="2016" y="891"/>
                </a:lnTo>
                <a:lnTo>
                  <a:pt x="2016" y="889"/>
                </a:lnTo>
                <a:lnTo>
                  <a:pt x="2016" y="888"/>
                </a:lnTo>
                <a:lnTo>
                  <a:pt x="2017" y="886"/>
                </a:lnTo>
                <a:moveTo>
                  <a:pt x="1542" y="888"/>
                </a:moveTo>
                <a:lnTo>
                  <a:pt x="1544" y="886"/>
                </a:lnTo>
                <a:lnTo>
                  <a:pt x="1544" y="888"/>
                </a:lnTo>
                <a:lnTo>
                  <a:pt x="1544" y="889"/>
                </a:lnTo>
                <a:lnTo>
                  <a:pt x="1542" y="889"/>
                </a:lnTo>
                <a:lnTo>
                  <a:pt x="1541" y="889"/>
                </a:lnTo>
                <a:lnTo>
                  <a:pt x="1541" y="888"/>
                </a:lnTo>
                <a:lnTo>
                  <a:pt x="1542" y="888"/>
                </a:lnTo>
                <a:moveTo>
                  <a:pt x="1532" y="888"/>
                </a:moveTo>
                <a:lnTo>
                  <a:pt x="1530" y="886"/>
                </a:lnTo>
                <a:lnTo>
                  <a:pt x="1532" y="886"/>
                </a:lnTo>
                <a:lnTo>
                  <a:pt x="1532" y="888"/>
                </a:lnTo>
                <a:moveTo>
                  <a:pt x="1532" y="885"/>
                </a:moveTo>
                <a:lnTo>
                  <a:pt x="1530" y="886"/>
                </a:lnTo>
                <a:lnTo>
                  <a:pt x="1530" y="885"/>
                </a:lnTo>
                <a:lnTo>
                  <a:pt x="1532" y="885"/>
                </a:lnTo>
                <a:moveTo>
                  <a:pt x="1530" y="883"/>
                </a:moveTo>
                <a:lnTo>
                  <a:pt x="1530" y="885"/>
                </a:lnTo>
                <a:lnTo>
                  <a:pt x="1529" y="885"/>
                </a:lnTo>
                <a:lnTo>
                  <a:pt x="1529" y="883"/>
                </a:lnTo>
                <a:lnTo>
                  <a:pt x="1529" y="882"/>
                </a:lnTo>
                <a:lnTo>
                  <a:pt x="1530" y="883"/>
                </a:lnTo>
                <a:moveTo>
                  <a:pt x="4240" y="885"/>
                </a:moveTo>
                <a:lnTo>
                  <a:pt x="4239" y="885"/>
                </a:lnTo>
                <a:lnTo>
                  <a:pt x="4239" y="883"/>
                </a:lnTo>
                <a:lnTo>
                  <a:pt x="4240" y="885"/>
                </a:lnTo>
                <a:moveTo>
                  <a:pt x="1204" y="882"/>
                </a:moveTo>
                <a:lnTo>
                  <a:pt x="1202" y="883"/>
                </a:lnTo>
                <a:lnTo>
                  <a:pt x="1202" y="882"/>
                </a:lnTo>
                <a:lnTo>
                  <a:pt x="1204" y="882"/>
                </a:lnTo>
                <a:moveTo>
                  <a:pt x="1202" y="880"/>
                </a:moveTo>
                <a:lnTo>
                  <a:pt x="1201" y="880"/>
                </a:lnTo>
                <a:lnTo>
                  <a:pt x="1201" y="879"/>
                </a:lnTo>
                <a:lnTo>
                  <a:pt x="1202" y="879"/>
                </a:lnTo>
                <a:lnTo>
                  <a:pt x="1202" y="880"/>
                </a:lnTo>
                <a:moveTo>
                  <a:pt x="1416" y="879"/>
                </a:moveTo>
                <a:lnTo>
                  <a:pt x="1417" y="879"/>
                </a:lnTo>
                <a:lnTo>
                  <a:pt x="1417" y="880"/>
                </a:lnTo>
                <a:lnTo>
                  <a:pt x="1416" y="880"/>
                </a:lnTo>
                <a:lnTo>
                  <a:pt x="1416" y="879"/>
                </a:lnTo>
                <a:moveTo>
                  <a:pt x="1504" y="876"/>
                </a:moveTo>
                <a:lnTo>
                  <a:pt x="1505" y="876"/>
                </a:lnTo>
                <a:lnTo>
                  <a:pt x="1507" y="876"/>
                </a:lnTo>
                <a:lnTo>
                  <a:pt x="1507" y="877"/>
                </a:lnTo>
                <a:lnTo>
                  <a:pt x="1504" y="877"/>
                </a:lnTo>
                <a:lnTo>
                  <a:pt x="1504" y="876"/>
                </a:lnTo>
                <a:moveTo>
                  <a:pt x="1204" y="873"/>
                </a:moveTo>
                <a:lnTo>
                  <a:pt x="1205" y="873"/>
                </a:lnTo>
                <a:lnTo>
                  <a:pt x="1204" y="874"/>
                </a:lnTo>
                <a:lnTo>
                  <a:pt x="1204" y="873"/>
                </a:lnTo>
                <a:moveTo>
                  <a:pt x="1205" y="870"/>
                </a:moveTo>
                <a:lnTo>
                  <a:pt x="1207" y="870"/>
                </a:lnTo>
                <a:lnTo>
                  <a:pt x="1205" y="872"/>
                </a:lnTo>
                <a:lnTo>
                  <a:pt x="1205" y="870"/>
                </a:lnTo>
                <a:moveTo>
                  <a:pt x="1391" y="870"/>
                </a:moveTo>
                <a:lnTo>
                  <a:pt x="1392" y="870"/>
                </a:lnTo>
                <a:lnTo>
                  <a:pt x="1392" y="872"/>
                </a:lnTo>
                <a:lnTo>
                  <a:pt x="1391" y="872"/>
                </a:lnTo>
                <a:lnTo>
                  <a:pt x="1391" y="870"/>
                </a:lnTo>
                <a:moveTo>
                  <a:pt x="1495" y="870"/>
                </a:moveTo>
                <a:lnTo>
                  <a:pt x="1497" y="870"/>
                </a:lnTo>
                <a:lnTo>
                  <a:pt x="1497" y="872"/>
                </a:lnTo>
                <a:lnTo>
                  <a:pt x="1495" y="870"/>
                </a:lnTo>
                <a:moveTo>
                  <a:pt x="1527" y="872"/>
                </a:moveTo>
                <a:lnTo>
                  <a:pt x="1527" y="870"/>
                </a:lnTo>
                <a:lnTo>
                  <a:pt x="1529" y="870"/>
                </a:lnTo>
                <a:lnTo>
                  <a:pt x="1529" y="872"/>
                </a:lnTo>
                <a:lnTo>
                  <a:pt x="1527" y="872"/>
                </a:lnTo>
                <a:moveTo>
                  <a:pt x="1529" y="869"/>
                </a:moveTo>
                <a:lnTo>
                  <a:pt x="1530" y="869"/>
                </a:lnTo>
                <a:lnTo>
                  <a:pt x="1529" y="869"/>
                </a:lnTo>
                <a:lnTo>
                  <a:pt x="1529" y="869"/>
                </a:lnTo>
                <a:moveTo>
                  <a:pt x="1527" y="869"/>
                </a:moveTo>
                <a:lnTo>
                  <a:pt x="1529" y="869"/>
                </a:lnTo>
                <a:lnTo>
                  <a:pt x="1527" y="870"/>
                </a:lnTo>
                <a:lnTo>
                  <a:pt x="1527" y="869"/>
                </a:lnTo>
                <a:moveTo>
                  <a:pt x="858" y="869"/>
                </a:moveTo>
                <a:lnTo>
                  <a:pt x="860" y="867"/>
                </a:lnTo>
                <a:lnTo>
                  <a:pt x="860" y="869"/>
                </a:lnTo>
                <a:lnTo>
                  <a:pt x="858" y="869"/>
                </a:lnTo>
                <a:moveTo>
                  <a:pt x="1505" y="869"/>
                </a:moveTo>
                <a:lnTo>
                  <a:pt x="1504" y="869"/>
                </a:lnTo>
                <a:lnTo>
                  <a:pt x="1504" y="867"/>
                </a:lnTo>
                <a:lnTo>
                  <a:pt x="1505" y="867"/>
                </a:lnTo>
                <a:lnTo>
                  <a:pt x="1505" y="869"/>
                </a:lnTo>
                <a:moveTo>
                  <a:pt x="1507" y="867"/>
                </a:moveTo>
                <a:lnTo>
                  <a:pt x="1508" y="867"/>
                </a:lnTo>
                <a:lnTo>
                  <a:pt x="1508" y="869"/>
                </a:lnTo>
                <a:lnTo>
                  <a:pt x="1507" y="869"/>
                </a:lnTo>
                <a:lnTo>
                  <a:pt x="1507" y="867"/>
                </a:lnTo>
                <a:moveTo>
                  <a:pt x="1214" y="866"/>
                </a:moveTo>
                <a:lnTo>
                  <a:pt x="1216" y="866"/>
                </a:lnTo>
                <a:lnTo>
                  <a:pt x="1214" y="867"/>
                </a:lnTo>
                <a:lnTo>
                  <a:pt x="1214" y="866"/>
                </a:lnTo>
                <a:moveTo>
                  <a:pt x="1508" y="866"/>
                </a:moveTo>
                <a:lnTo>
                  <a:pt x="1510" y="866"/>
                </a:lnTo>
                <a:lnTo>
                  <a:pt x="1510" y="867"/>
                </a:lnTo>
                <a:lnTo>
                  <a:pt x="1508" y="867"/>
                </a:lnTo>
                <a:lnTo>
                  <a:pt x="1508" y="866"/>
                </a:lnTo>
                <a:moveTo>
                  <a:pt x="1510" y="866"/>
                </a:moveTo>
                <a:lnTo>
                  <a:pt x="1511" y="866"/>
                </a:lnTo>
                <a:lnTo>
                  <a:pt x="1511" y="867"/>
                </a:lnTo>
                <a:lnTo>
                  <a:pt x="1510" y="866"/>
                </a:lnTo>
                <a:moveTo>
                  <a:pt x="1160" y="861"/>
                </a:moveTo>
                <a:lnTo>
                  <a:pt x="1161" y="860"/>
                </a:lnTo>
                <a:lnTo>
                  <a:pt x="1161" y="861"/>
                </a:lnTo>
                <a:lnTo>
                  <a:pt x="1160" y="861"/>
                </a:lnTo>
                <a:moveTo>
                  <a:pt x="1160" y="861"/>
                </a:moveTo>
                <a:lnTo>
                  <a:pt x="1160" y="861"/>
                </a:lnTo>
                <a:lnTo>
                  <a:pt x="1160" y="863"/>
                </a:lnTo>
                <a:lnTo>
                  <a:pt x="1160" y="863"/>
                </a:lnTo>
                <a:lnTo>
                  <a:pt x="1160" y="861"/>
                </a:lnTo>
                <a:moveTo>
                  <a:pt x="1513" y="861"/>
                </a:moveTo>
                <a:lnTo>
                  <a:pt x="1514" y="863"/>
                </a:lnTo>
                <a:lnTo>
                  <a:pt x="1513" y="863"/>
                </a:lnTo>
                <a:lnTo>
                  <a:pt x="1513" y="861"/>
                </a:lnTo>
                <a:moveTo>
                  <a:pt x="911" y="860"/>
                </a:moveTo>
                <a:lnTo>
                  <a:pt x="913" y="860"/>
                </a:lnTo>
                <a:lnTo>
                  <a:pt x="913" y="861"/>
                </a:lnTo>
                <a:lnTo>
                  <a:pt x="911" y="861"/>
                </a:lnTo>
                <a:lnTo>
                  <a:pt x="910" y="861"/>
                </a:lnTo>
                <a:lnTo>
                  <a:pt x="910" y="860"/>
                </a:lnTo>
                <a:lnTo>
                  <a:pt x="911" y="860"/>
                </a:lnTo>
                <a:moveTo>
                  <a:pt x="1107" y="861"/>
                </a:moveTo>
                <a:lnTo>
                  <a:pt x="1107" y="860"/>
                </a:lnTo>
                <a:lnTo>
                  <a:pt x="1108" y="860"/>
                </a:lnTo>
                <a:lnTo>
                  <a:pt x="1107" y="861"/>
                </a:lnTo>
                <a:moveTo>
                  <a:pt x="4229" y="861"/>
                </a:moveTo>
                <a:lnTo>
                  <a:pt x="4227" y="861"/>
                </a:lnTo>
                <a:lnTo>
                  <a:pt x="4227" y="860"/>
                </a:lnTo>
                <a:lnTo>
                  <a:pt x="4229" y="860"/>
                </a:lnTo>
                <a:lnTo>
                  <a:pt x="4229" y="861"/>
                </a:lnTo>
                <a:moveTo>
                  <a:pt x="3914" y="858"/>
                </a:moveTo>
                <a:lnTo>
                  <a:pt x="3915" y="858"/>
                </a:lnTo>
                <a:lnTo>
                  <a:pt x="3915" y="860"/>
                </a:lnTo>
                <a:lnTo>
                  <a:pt x="3914" y="860"/>
                </a:lnTo>
                <a:lnTo>
                  <a:pt x="3913" y="860"/>
                </a:lnTo>
                <a:lnTo>
                  <a:pt x="3913" y="858"/>
                </a:lnTo>
                <a:lnTo>
                  <a:pt x="3914" y="858"/>
                </a:lnTo>
                <a:moveTo>
                  <a:pt x="3920" y="860"/>
                </a:moveTo>
                <a:lnTo>
                  <a:pt x="3918" y="860"/>
                </a:lnTo>
                <a:lnTo>
                  <a:pt x="3918" y="858"/>
                </a:lnTo>
                <a:lnTo>
                  <a:pt x="3918" y="857"/>
                </a:lnTo>
                <a:lnTo>
                  <a:pt x="3920" y="857"/>
                </a:lnTo>
                <a:lnTo>
                  <a:pt x="3920" y="858"/>
                </a:lnTo>
                <a:lnTo>
                  <a:pt x="3920" y="860"/>
                </a:lnTo>
                <a:moveTo>
                  <a:pt x="3910" y="854"/>
                </a:moveTo>
                <a:lnTo>
                  <a:pt x="3911" y="855"/>
                </a:lnTo>
                <a:lnTo>
                  <a:pt x="3910" y="855"/>
                </a:lnTo>
                <a:lnTo>
                  <a:pt x="3910" y="854"/>
                </a:lnTo>
                <a:moveTo>
                  <a:pt x="914" y="852"/>
                </a:moveTo>
                <a:lnTo>
                  <a:pt x="916" y="851"/>
                </a:lnTo>
                <a:lnTo>
                  <a:pt x="916" y="852"/>
                </a:lnTo>
                <a:lnTo>
                  <a:pt x="914" y="852"/>
                </a:lnTo>
                <a:moveTo>
                  <a:pt x="1297" y="851"/>
                </a:moveTo>
                <a:lnTo>
                  <a:pt x="1298" y="851"/>
                </a:lnTo>
                <a:lnTo>
                  <a:pt x="1299" y="851"/>
                </a:lnTo>
                <a:lnTo>
                  <a:pt x="1299" y="852"/>
                </a:lnTo>
                <a:lnTo>
                  <a:pt x="1298" y="852"/>
                </a:lnTo>
                <a:lnTo>
                  <a:pt x="1297" y="852"/>
                </a:lnTo>
                <a:lnTo>
                  <a:pt x="1295" y="852"/>
                </a:lnTo>
                <a:lnTo>
                  <a:pt x="1297" y="851"/>
                </a:lnTo>
                <a:moveTo>
                  <a:pt x="1452" y="851"/>
                </a:moveTo>
                <a:lnTo>
                  <a:pt x="1451" y="852"/>
                </a:lnTo>
                <a:lnTo>
                  <a:pt x="1451" y="851"/>
                </a:lnTo>
                <a:lnTo>
                  <a:pt x="1452" y="851"/>
                </a:lnTo>
                <a:moveTo>
                  <a:pt x="3911" y="849"/>
                </a:moveTo>
                <a:lnTo>
                  <a:pt x="3913" y="851"/>
                </a:lnTo>
                <a:lnTo>
                  <a:pt x="3914" y="852"/>
                </a:lnTo>
                <a:lnTo>
                  <a:pt x="3913" y="852"/>
                </a:lnTo>
                <a:lnTo>
                  <a:pt x="3911" y="852"/>
                </a:lnTo>
                <a:lnTo>
                  <a:pt x="3911" y="851"/>
                </a:lnTo>
                <a:lnTo>
                  <a:pt x="3911" y="849"/>
                </a:lnTo>
                <a:moveTo>
                  <a:pt x="3445" y="848"/>
                </a:moveTo>
                <a:lnTo>
                  <a:pt x="3443" y="848"/>
                </a:lnTo>
                <a:lnTo>
                  <a:pt x="3443" y="846"/>
                </a:lnTo>
                <a:lnTo>
                  <a:pt x="3445" y="846"/>
                </a:lnTo>
                <a:lnTo>
                  <a:pt x="3446" y="846"/>
                </a:lnTo>
                <a:lnTo>
                  <a:pt x="3445" y="848"/>
                </a:lnTo>
                <a:moveTo>
                  <a:pt x="3917" y="848"/>
                </a:moveTo>
                <a:lnTo>
                  <a:pt x="3915" y="848"/>
                </a:lnTo>
                <a:lnTo>
                  <a:pt x="3917" y="846"/>
                </a:lnTo>
                <a:lnTo>
                  <a:pt x="3917" y="848"/>
                </a:lnTo>
                <a:moveTo>
                  <a:pt x="1313" y="845"/>
                </a:moveTo>
                <a:lnTo>
                  <a:pt x="1314" y="845"/>
                </a:lnTo>
                <a:lnTo>
                  <a:pt x="1313" y="846"/>
                </a:lnTo>
                <a:lnTo>
                  <a:pt x="1313" y="845"/>
                </a:lnTo>
                <a:moveTo>
                  <a:pt x="2135" y="846"/>
                </a:moveTo>
                <a:lnTo>
                  <a:pt x="2133" y="846"/>
                </a:lnTo>
                <a:lnTo>
                  <a:pt x="2133" y="845"/>
                </a:lnTo>
                <a:lnTo>
                  <a:pt x="2133" y="844"/>
                </a:lnTo>
                <a:lnTo>
                  <a:pt x="2135" y="844"/>
                </a:lnTo>
                <a:lnTo>
                  <a:pt x="2135" y="845"/>
                </a:lnTo>
                <a:lnTo>
                  <a:pt x="2135" y="846"/>
                </a:lnTo>
                <a:moveTo>
                  <a:pt x="1317" y="845"/>
                </a:moveTo>
                <a:lnTo>
                  <a:pt x="1319" y="844"/>
                </a:lnTo>
                <a:lnTo>
                  <a:pt x="1319" y="845"/>
                </a:lnTo>
                <a:lnTo>
                  <a:pt x="1317" y="845"/>
                </a:lnTo>
                <a:moveTo>
                  <a:pt x="3548" y="842"/>
                </a:moveTo>
                <a:lnTo>
                  <a:pt x="3549" y="842"/>
                </a:lnTo>
                <a:lnTo>
                  <a:pt x="3549" y="844"/>
                </a:lnTo>
                <a:lnTo>
                  <a:pt x="3549" y="845"/>
                </a:lnTo>
                <a:lnTo>
                  <a:pt x="3548" y="844"/>
                </a:lnTo>
                <a:lnTo>
                  <a:pt x="3548" y="842"/>
                </a:lnTo>
                <a:moveTo>
                  <a:pt x="1410" y="841"/>
                </a:moveTo>
                <a:lnTo>
                  <a:pt x="1408" y="841"/>
                </a:lnTo>
                <a:lnTo>
                  <a:pt x="1408" y="839"/>
                </a:lnTo>
                <a:lnTo>
                  <a:pt x="1410" y="839"/>
                </a:lnTo>
                <a:lnTo>
                  <a:pt x="1410" y="841"/>
                </a:lnTo>
                <a:moveTo>
                  <a:pt x="4214" y="841"/>
                </a:moveTo>
                <a:lnTo>
                  <a:pt x="4213" y="839"/>
                </a:lnTo>
                <a:lnTo>
                  <a:pt x="4214" y="839"/>
                </a:lnTo>
                <a:lnTo>
                  <a:pt x="4214" y="841"/>
                </a:lnTo>
                <a:moveTo>
                  <a:pt x="1230" y="832"/>
                </a:moveTo>
                <a:lnTo>
                  <a:pt x="1230" y="832"/>
                </a:lnTo>
                <a:lnTo>
                  <a:pt x="1230" y="833"/>
                </a:lnTo>
                <a:lnTo>
                  <a:pt x="1230" y="833"/>
                </a:lnTo>
                <a:lnTo>
                  <a:pt x="1230" y="833"/>
                </a:lnTo>
                <a:lnTo>
                  <a:pt x="1229" y="835"/>
                </a:lnTo>
                <a:lnTo>
                  <a:pt x="1227" y="836"/>
                </a:lnTo>
                <a:lnTo>
                  <a:pt x="1227" y="835"/>
                </a:lnTo>
                <a:lnTo>
                  <a:pt x="1227" y="833"/>
                </a:lnTo>
                <a:lnTo>
                  <a:pt x="1229" y="833"/>
                </a:lnTo>
                <a:lnTo>
                  <a:pt x="1229" y="833"/>
                </a:lnTo>
                <a:lnTo>
                  <a:pt x="1230" y="832"/>
                </a:lnTo>
                <a:moveTo>
                  <a:pt x="3101" y="835"/>
                </a:moveTo>
                <a:lnTo>
                  <a:pt x="3101" y="836"/>
                </a:lnTo>
                <a:lnTo>
                  <a:pt x="3099" y="836"/>
                </a:lnTo>
                <a:lnTo>
                  <a:pt x="3099" y="835"/>
                </a:lnTo>
                <a:lnTo>
                  <a:pt x="3099" y="833"/>
                </a:lnTo>
                <a:lnTo>
                  <a:pt x="3101" y="833"/>
                </a:lnTo>
                <a:lnTo>
                  <a:pt x="3101" y="835"/>
                </a:lnTo>
                <a:moveTo>
                  <a:pt x="3102" y="833"/>
                </a:moveTo>
                <a:lnTo>
                  <a:pt x="3101" y="833"/>
                </a:lnTo>
                <a:lnTo>
                  <a:pt x="3101" y="833"/>
                </a:lnTo>
                <a:lnTo>
                  <a:pt x="3101" y="832"/>
                </a:lnTo>
                <a:lnTo>
                  <a:pt x="3101" y="830"/>
                </a:lnTo>
                <a:lnTo>
                  <a:pt x="3102" y="830"/>
                </a:lnTo>
                <a:lnTo>
                  <a:pt x="3102" y="832"/>
                </a:lnTo>
                <a:lnTo>
                  <a:pt x="3102" y="833"/>
                </a:lnTo>
                <a:lnTo>
                  <a:pt x="3102" y="833"/>
                </a:lnTo>
                <a:moveTo>
                  <a:pt x="3911" y="835"/>
                </a:moveTo>
                <a:lnTo>
                  <a:pt x="3913" y="835"/>
                </a:lnTo>
                <a:lnTo>
                  <a:pt x="3911" y="836"/>
                </a:lnTo>
                <a:lnTo>
                  <a:pt x="3911" y="835"/>
                </a:lnTo>
                <a:moveTo>
                  <a:pt x="3913" y="833"/>
                </a:moveTo>
                <a:lnTo>
                  <a:pt x="3913" y="835"/>
                </a:lnTo>
                <a:lnTo>
                  <a:pt x="3911" y="833"/>
                </a:lnTo>
                <a:lnTo>
                  <a:pt x="3913" y="833"/>
                </a:lnTo>
                <a:moveTo>
                  <a:pt x="335" y="833"/>
                </a:moveTo>
                <a:lnTo>
                  <a:pt x="333" y="833"/>
                </a:lnTo>
                <a:lnTo>
                  <a:pt x="335" y="832"/>
                </a:lnTo>
                <a:lnTo>
                  <a:pt x="336" y="832"/>
                </a:lnTo>
                <a:lnTo>
                  <a:pt x="336" y="833"/>
                </a:lnTo>
                <a:lnTo>
                  <a:pt x="335" y="833"/>
                </a:lnTo>
                <a:moveTo>
                  <a:pt x="1339" y="833"/>
                </a:moveTo>
                <a:lnTo>
                  <a:pt x="1338" y="833"/>
                </a:lnTo>
                <a:lnTo>
                  <a:pt x="1338" y="832"/>
                </a:lnTo>
                <a:lnTo>
                  <a:pt x="1339" y="832"/>
                </a:lnTo>
                <a:lnTo>
                  <a:pt x="1339" y="833"/>
                </a:lnTo>
                <a:moveTo>
                  <a:pt x="1335" y="830"/>
                </a:moveTo>
                <a:lnTo>
                  <a:pt x="1335" y="829"/>
                </a:lnTo>
                <a:lnTo>
                  <a:pt x="1336" y="829"/>
                </a:lnTo>
                <a:lnTo>
                  <a:pt x="1335" y="830"/>
                </a:lnTo>
                <a:moveTo>
                  <a:pt x="1377" y="829"/>
                </a:moveTo>
                <a:lnTo>
                  <a:pt x="1377" y="830"/>
                </a:lnTo>
                <a:lnTo>
                  <a:pt x="1376" y="829"/>
                </a:lnTo>
                <a:lnTo>
                  <a:pt x="1377" y="829"/>
                </a:lnTo>
                <a:moveTo>
                  <a:pt x="335" y="829"/>
                </a:moveTo>
                <a:lnTo>
                  <a:pt x="333" y="829"/>
                </a:lnTo>
                <a:lnTo>
                  <a:pt x="332" y="829"/>
                </a:lnTo>
                <a:lnTo>
                  <a:pt x="332" y="827"/>
                </a:lnTo>
                <a:lnTo>
                  <a:pt x="332" y="826"/>
                </a:lnTo>
                <a:lnTo>
                  <a:pt x="333" y="826"/>
                </a:lnTo>
                <a:lnTo>
                  <a:pt x="335" y="826"/>
                </a:lnTo>
                <a:lnTo>
                  <a:pt x="335" y="827"/>
                </a:lnTo>
                <a:lnTo>
                  <a:pt x="335" y="829"/>
                </a:lnTo>
                <a:moveTo>
                  <a:pt x="1333" y="829"/>
                </a:moveTo>
                <a:lnTo>
                  <a:pt x="1333" y="827"/>
                </a:lnTo>
                <a:lnTo>
                  <a:pt x="1335" y="827"/>
                </a:lnTo>
                <a:lnTo>
                  <a:pt x="1335" y="829"/>
                </a:lnTo>
                <a:lnTo>
                  <a:pt x="1333" y="829"/>
                </a:lnTo>
                <a:moveTo>
                  <a:pt x="3717" y="829"/>
                </a:moveTo>
                <a:lnTo>
                  <a:pt x="3715" y="827"/>
                </a:lnTo>
                <a:lnTo>
                  <a:pt x="3717" y="827"/>
                </a:lnTo>
                <a:lnTo>
                  <a:pt x="3718" y="827"/>
                </a:lnTo>
                <a:lnTo>
                  <a:pt x="3718" y="829"/>
                </a:lnTo>
                <a:lnTo>
                  <a:pt x="3717" y="829"/>
                </a:lnTo>
                <a:moveTo>
                  <a:pt x="3721" y="827"/>
                </a:moveTo>
                <a:lnTo>
                  <a:pt x="3723" y="827"/>
                </a:lnTo>
                <a:lnTo>
                  <a:pt x="3723" y="829"/>
                </a:lnTo>
                <a:lnTo>
                  <a:pt x="3721" y="829"/>
                </a:lnTo>
                <a:lnTo>
                  <a:pt x="3721" y="827"/>
                </a:lnTo>
                <a:moveTo>
                  <a:pt x="1333" y="826"/>
                </a:moveTo>
                <a:lnTo>
                  <a:pt x="1333" y="827"/>
                </a:lnTo>
                <a:lnTo>
                  <a:pt x="1332" y="827"/>
                </a:lnTo>
                <a:lnTo>
                  <a:pt x="1332" y="826"/>
                </a:lnTo>
                <a:lnTo>
                  <a:pt x="1333" y="826"/>
                </a:lnTo>
                <a:moveTo>
                  <a:pt x="3527" y="824"/>
                </a:moveTo>
                <a:lnTo>
                  <a:pt x="3527" y="826"/>
                </a:lnTo>
                <a:lnTo>
                  <a:pt x="3527" y="827"/>
                </a:lnTo>
                <a:lnTo>
                  <a:pt x="3527" y="826"/>
                </a:lnTo>
                <a:lnTo>
                  <a:pt x="3527" y="824"/>
                </a:lnTo>
                <a:moveTo>
                  <a:pt x="3714" y="826"/>
                </a:moveTo>
                <a:lnTo>
                  <a:pt x="3715" y="826"/>
                </a:lnTo>
                <a:lnTo>
                  <a:pt x="3715" y="827"/>
                </a:lnTo>
                <a:lnTo>
                  <a:pt x="3714" y="827"/>
                </a:lnTo>
                <a:lnTo>
                  <a:pt x="3714" y="826"/>
                </a:lnTo>
                <a:moveTo>
                  <a:pt x="3723" y="826"/>
                </a:moveTo>
                <a:lnTo>
                  <a:pt x="3724" y="826"/>
                </a:lnTo>
                <a:lnTo>
                  <a:pt x="3723" y="827"/>
                </a:lnTo>
                <a:lnTo>
                  <a:pt x="3723" y="826"/>
                </a:lnTo>
                <a:moveTo>
                  <a:pt x="2821" y="823"/>
                </a:moveTo>
                <a:lnTo>
                  <a:pt x="2820" y="821"/>
                </a:lnTo>
                <a:lnTo>
                  <a:pt x="2823" y="823"/>
                </a:lnTo>
                <a:lnTo>
                  <a:pt x="2823" y="824"/>
                </a:lnTo>
                <a:lnTo>
                  <a:pt x="2821" y="824"/>
                </a:lnTo>
                <a:lnTo>
                  <a:pt x="2821" y="823"/>
                </a:lnTo>
                <a:moveTo>
                  <a:pt x="3724" y="824"/>
                </a:moveTo>
                <a:lnTo>
                  <a:pt x="3723" y="824"/>
                </a:lnTo>
                <a:lnTo>
                  <a:pt x="3723" y="823"/>
                </a:lnTo>
                <a:lnTo>
                  <a:pt x="3724" y="823"/>
                </a:lnTo>
                <a:lnTo>
                  <a:pt x="3724" y="824"/>
                </a:lnTo>
                <a:moveTo>
                  <a:pt x="3758" y="823"/>
                </a:moveTo>
                <a:lnTo>
                  <a:pt x="3760" y="823"/>
                </a:lnTo>
                <a:lnTo>
                  <a:pt x="3760" y="824"/>
                </a:lnTo>
                <a:lnTo>
                  <a:pt x="3758" y="824"/>
                </a:lnTo>
                <a:lnTo>
                  <a:pt x="3758" y="823"/>
                </a:lnTo>
                <a:moveTo>
                  <a:pt x="3907" y="823"/>
                </a:moveTo>
                <a:lnTo>
                  <a:pt x="3908" y="824"/>
                </a:lnTo>
                <a:lnTo>
                  <a:pt x="3907" y="824"/>
                </a:lnTo>
                <a:lnTo>
                  <a:pt x="3907" y="823"/>
                </a:lnTo>
                <a:moveTo>
                  <a:pt x="326" y="813"/>
                </a:moveTo>
                <a:lnTo>
                  <a:pt x="327" y="813"/>
                </a:lnTo>
                <a:lnTo>
                  <a:pt x="327" y="814"/>
                </a:lnTo>
                <a:lnTo>
                  <a:pt x="327" y="816"/>
                </a:lnTo>
                <a:lnTo>
                  <a:pt x="327" y="817"/>
                </a:lnTo>
                <a:lnTo>
                  <a:pt x="327" y="819"/>
                </a:lnTo>
                <a:lnTo>
                  <a:pt x="327" y="820"/>
                </a:lnTo>
                <a:lnTo>
                  <a:pt x="326" y="820"/>
                </a:lnTo>
                <a:lnTo>
                  <a:pt x="325" y="820"/>
                </a:lnTo>
                <a:lnTo>
                  <a:pt x="323" y="820"/>
                </a:lnTo>
                <a:lnTo>
                  <a:pt x="322" y="820"/>
                </a:lnTo>
                <a:lnTo>
                  <a:pt x="322" y="819"/>
                </a:lnTo>
                <a:lnTo>
                  <a:pt x="322" y="817"/>
                </a:lnTo>
                <a:lnTo>
                  <a:pt x="322" y="816"/>
                </a:lnTo>
                <a:lnTo>
                  <a:pt x="323" y="816"/>
                </a:lnTo>
                <a:lnTo>
                  <a:pt x="325" y="816"/>
                </a:lnTo>
                <a:lnTo>
                  <a:pt x="325" y="814"/>
                </a:lnTo>
                <a:lnTo>
                  <a:pt x="326" y="814"/>
                </a:lnTo>
                <a:lnTo>
                  <a:pt x="326" y="813"/>
                </a:lnTo>
                <a:moveTo>
                  <a:pt x="3724" y="820"/>
                </a:moveTo>
                <a:lnTo>
                  <a:pt x="3723" y="820"/>
                </a:lnTo>
                <a:lnTo>
                  <a:pt x="3724" y="819"/>
                </a:lnTo>
                <a:lnTo>
                  <a:pt x="3724" y="820"/>
                </a:lnTo>
                <a:moveTo>
                  <a:pt x="1226" y="816"/>
                </a:moveTo>
                <a:lnTo>
                  <a:pt x="1226" y="817"/>
                </a:lnTo>
                <a:lnTo>
                  <a:pt x="1224" y="816"/>
                </a:lnTo>
                <a:lnTo>
                  <a:pt x="1226" y="816"/>
                </a:lnTo>
                <a:moveTo>
                  <a:pt x="1410" y="816"/>
                </a:moveTo>
                <a:lnTo>
                  <a:pt x="1411" y="816"/>
                </a:lnTo>
                <a:lnTo>
                  <a:pt x="1413" y="816"/>
                </a:lnTo>
                <a:lnTo>
                  <a:pt x="1413" y="817"/>
                </a:lnTo>
                <a:lnTo>
                  <a:pt x="1411" y="817"/>
                </a:lnTo>
                <a:lnTo>
                  <a:pt x="1410" y="817"/>
                </a:lnTo>
                <a:lnTo>
                  <a:pt x="1410" y="816"/>
                </a:lnTo>
                <a:moveTo>
                  <a:pt x="1430" y="816"/>
                </a:moveTo>
                <a:lnTo>
                  <a:pt x="1432" y="816"/>
                </a:lnTo>
                <a:lnTo>
                  <a:pt x="1432" y="817"/>
                </a:lnTo>
                <a:lnTo>
                  <a:pt x="1430" y="817"/>
                </a:lnTo>
                <a:lnTo>
                  <a:pt x="1430" y="816"/>
                </a:lnTo>
                <a:moveTo>
                  <a:pt x="983" y="816"/>
                </a:moveTo>
                <a:lnTo>
                  <a:pt x="983" y="816"/>
                </a:lnTo>
                <a:lnTo>
                  <a:pt x="983" y="814"/>
                </a:lnTo>
                <a:lnTo>
                  <a:pt x="983" y="813"/>
                </a:lnTo>
                <a:lnTo>
                  <a:pt x="983" y="813"/>
                </a:lnTo>
                <a:lnTo>
                  <a:pt x="983" y="814"/>
                </a:lnTo>
                <a:lnTo>
                  <a:pt x="983" y="816"/>
                </a:lnTo>
                <a:moveTo>
                  <a:pt x="1298" y="814"/>
                </a:moveTo>
                <a:lnTo>
                  <a:pt x="1297" y="816"/>
                </a:lnTo>
                <a:lnTo>
                  <a:pt x="1297" y="814"/>
                </a:lnTo>
                <a:lnTo>
                  <a:pt x="1298" y="814"/>
                </a:lnTo>
                <a:moveTo>
                  <a:pt x="3473" y="816"/>
                </a:moveTo>
                <a:lnTo>
                  <a:pt x="3473" y="814"/>
                </a:lnTo>
                <a:lnTo>
                  <a:pt x="3474" y="816"/>
                </a:lnTo>
                <a:lnTo>
                  <a:pt x="3473" y="816"/>
                </a:lnTo>
                <a:moveTo>
                  <a:pt x="1099" y="813"/>
                </a:moveTo>
                <a:lnTo>
                  <a:pt x="1099" y="814"/>
                </a:lnTo>
                <a:lnTo>
                  <a:pt x="1098" y="813"/>
                </a:lnTo>
                <a:lnTo>
                  <a:pt x="1098" y="811"/>
                </a:lnTo>
                <a:lnTo>
                  <a:pt x="1099" y="813"/>
                </a:lnTo>
                <a:moveTo>
                  <a:pt x="1304" y="813"/>
                </a:moveTo>
                <a:lnTo>
                  <a:pt x="1305" y="813"/>
                </a:lnTo>
                <a:lnTo>
                  <a:pt x="1304" y="814"/>
                </a:lnTo>
                <a:lnTo>
                  <a:pt x="1304" y="813"/>
                </a:lnTo>
                <a:moveTo>
                  <a:pt x="1419" y="814"/>
                </a:moveTo>
                <a:lnTo>
                  <a:pt x="1419" y="813"/>
                </a:lnTo>
                <a:lnTo>
                  <a:pt x="1420" y="813"/>
                </a:lnTo>
                <a:lnTo>
                  <a:pt x="1420" y="814"/>
                </a:lnTo>
                <a:lnTo>
                  <a:pt x="1419" y="814"/>
                </a:lnTo>
                <a:moveTo>
                  <a:pt x="1433" y="813"/>
                </a:moveTo>
                <a:lnTo>
                  <a:pt x="1432" y="814"/>
                </a:lnTo>
                <a:lnTo>
                  <a:pt x="1432" y="813"/>
                </a:lnTo>
                <a:lnTo>
                  <a:pt x="1433" y="813"/>
                </a:lnTo>
                <a:moveTo>
                  <a:pt x="3271" y="813"/>
                </a:moveTo>
                <a:lnTo>
                  <a:pt x="3273" y="813"/>
                </a:lnTo>
                <a:lnTo>
                  <a:pt x="3273" y="814"/>
                </a:lnTo>
                <a:lnTo>
                  <a:pt x="3271" y="813"/>
                </a:lnTo>
                <a:moveTo>
                  <a:pt x="3783" y="814"/>
                </a:moveTo>
                <a:lnTo>
                  <a:pt x="3783" y="813"/>
                </a:lnTo>
                <a:lnTo>
                  <a:pt x="3785" y="813"/>
                </a:lnTo>
                <a:lnTo>
                  <a:pt x="3785" y="811"/>
                </a:lnTo>
                <a:lnTo>
                  <a:pt x="3786" y="813"/>
                </a:lnTo>
                <a:lnTo>
                  <a:pt x="3785" y="814"/>
                </a:lnTo>
                <a:lnTo>
                  <a:pt x="3783" y="814"/>
                </a:lnTo>
                <a:moveTo>
                  <a:pt x="1357" y="813"/>
                </a:moveTo>
                <a:lnTo>
                  <a:pt x="1355" y="813"/>
                </a:lnTo>
                <a:lnTo>
                  <a:pt x="1355" y="811"/>
                </a:lnTo>
                <a:lnTo>
                  <a:pt x="1357" y="813"/>
                </a:lnTo>
                <a:moveTo>
                  <a:pt x="1423" y="811"/>
                </a:moveTo>
                <a:lnTo>
                  <a:pt x="1422" y="813"/>
                </a:lnTo>
                <a:lnTo>
                  <a:pt x="1422" y="811"/>
                </a:lnTo>
                <a:lnTo>
                  <a:pt x="1423" y="811"/>
                </a:lnTo>
                <a:moveTo>
                  <a:pt x="1429" y="811"/>
                </a:moveTo>
                <a:lnTo>
                  <a:pt x="1430" y="811"/>
                </a:lnTo>
                <a:lnTo>
                  <a:pt x="1430" y="813"/>
                </a:lnTo>
                <a:lnTo>
                  <a:pt x="1429" y="813"/>
                </a:lnTo>
                <a:lnTo>
                  <a:pt x="1429" y="811"/>
                </a:lnTo>
                <a:moveTo>
                  <a:pt x="3483" y="811"/>
                </a:moveTo>
                <a:lnTo>
                  <a:pt x="3485" y="813"/>
                </a:lnTo>
                <a:lnTo>
                  <a:pt x="3483" y="813"/>
                </a:lnTo>
                <a:lnTo>
                  <a:pt x="3483" y="811"/>
                </a:lnTo>
                <a:moveTo>
                  <a:pt x="301" y="810"/>
                </a:moveTo>
                <a:lnTo>
                  <a:pt x="302" y="808"/>
                </a:lnTo>
                <a:lnTo>
                  <a:pt x="302" y="810"/>
                </a:lnTo>
                <a:lnTo>
                  <a:pt x="301" y="810"/>
                </a:lnTo>
                <a:moveTo>
                  <a:pt x="300" y="810"/>
                </a:moveTo>
                <a:lnTo>
                  <a:pt x="301" y="810"/>
                </a:lnTo>
                <a:lnTo>
                  <a:pt x="301" y="811"/>
                </a:lnTo>
                <a:lnTo>
                  <a:pt x="300" y="811"/>
                </a:lnTo>
                <a:lnTo>
                  <a:pt x="300" y="810"/>
                </a:lnTo>
                <a:moveTo>
                  <a:pt x="1357" y="811"/>
                </a:moveTo>
                <a:lnTo>
                  <a:pt x="1355" y="811"/>
                </a:lnTo>
                <a:lnTo>
                  <a:pt x="1355" y="810"/>
                </a:lnTo>
                <a:lnTo>
                  <a:pt x="1357" y="811"/>
                </a:lnTo>
                <a:moveTo>
                  <a:pt x="1427" y="811"/>
                </a:moveTo>
                <a:lnTo>
                  <a:pt x="1426" y="810"/>
                </a:lnTo>
                <a:lnTo>
                  <a:pt x="1426" y="808"/>
                </a:lnTo>
                <a:lnTo>
                  <a:pt x="1427" y="808"/>
                </a:lnTo>
                <a:lnTo>
                  <a:pt x="1427" y="810"/>
                </a:lnTo>
                <a:lnTo>
                  <a:pt x="1427" y="811"/>
                </a:lnTo>
                <a:moveTo>
                  <a:pt x="3499" y="808"/>
                </a:moveTo>
                <a:lnTo>
                  <a:pt x="3499" y="810"/>
                </a:lnTo>
                <a:lnTo>
                  <a:pt x="3498" y="810"/>
                </a:lnTo>
                <a:lnTo>
                  <a:pt x="3498" y="808"/>
                </a:lnTo>
                <a:lnTo>
                  <a:pt x="3498" y="807"/>
                </a:lnTo>
                <a:lnTo>
                  <a:pt x="3499" y="808"/>
                </a:lnTo>
                <a:moveTo>
                  <a:pt x="3499" y="810"/>
                </a:moveTo>
                <a:lnTo>
                  <a:pt x="3501" y="808"/>
                </a:lnTo>
                <a:lnTo>
                  <a:pt x="3501" y="810"/>
                </a:lnTo>
                <a:lnTo>
                  <a:pt x="3499" y="810"/>
                </a:lnTo>
                <a:moveTo>
                  <a:pt x="3886" y="810"/>
                </a:moveTo>
                <a:lnTo>
                  <a:pt x="3886" y="808"/>
                </a:lnTo>
                <a:lnTo>
                  <a:pt x="3888" y="810"/>
                </a:lnTo>
                <a:lnTo>
                  <a:pt x="3886" y="810"/>
                </a:lnTo>
                <a:moveTo>
                  <a:pt x="3790" y="807"/>
                </a:moveTo>
                <a:lnTo>
                  <a:pt x="3792" y="807"/>
                </a:lnTo>
                <a:lnTo>
                  <a:pt x="3792" y="808"/>
                </a:lnTo>
                <a:lnTo>
                  <a:pt x="3790" y="808"/>
                </a:lnTo>
                <a:lnTo>
                  <a:pt x="3790" y="807"/>
                </a:lnTo>
                <a:moveTo>
                  <a:pt x="3896" y="808"/>
                </a:moveTo>
                <a:lnTo>
                  <a:pt x="3895" y="808"/>
                </a:lnTo>
                <a:lnTo>
                  <a:pt x="3895" y="807"/>
                </a:lnTo>
                <a:lnTo>
                  <a:pt x="3896" y="807"/>
                </a:lnTo>
                <a:lnTo>
                  <a:pt x="3896" y="808"/>
                </a:lnTo>
                <a:moveTo>
                  <a:pt x="3505" y="802"/>
                </a:moveTo>
                <a:lnTo>
                  <a:pt x="3507" y="802"/>
                </a:lnTo>
                <a:lnTo>
                  <a:pt x="3507" y="804"/>
                </a:lnTo>
                <a:lnTo>
                  <a:pt x="3507" y="805"/>
                </a:lnTo>
                <a:lnTo>
                  <a:pt x="3507" y="807"/>
                </a:lnTo>
                <a:lnTo>
                  <a:pt x="3505" y="807"/>
                </a:lnTo>
                <a:lnTo>
                  <a:pt x="3504" y="807"/>
                </a:lnTo>
                <a:lnTo>
                  <a:pt x="3504" y="805"/>
                </a:lnTo>
                <a:lnTo>
                  <a:pt x="3505" y="805"/>
                </a:lnTo>
                <a:lnTo>
                  <a:pt x="3504" y="804"/>
                </a:lnTo>
                <a:lnTo>
                  <a:pt x="3505" y="804"/>
                </a:lnTo>
                <a:lnTo>
                  <a:pt x="3505" y="802"/>
                </a:lnTo>
                <a:moveTo>
                  <a:pt x="3792" y="807"/>
                </a:moveTo>
                <a:lnTo>
                  <a:pt x="3792" y="805"/>
                </a:lnTo>
                <a:lnTo>
                  <a:pt x="3793" y="805"/>
                </a:lnTo>
                <a:lnTo>
                  <a:pt x="3793" y="807"/>
                </a:lnTo>
                <a:lnTo>
                  <a:pt x="3792" y="807"/>
                </a:lnTo>
                <a:moveTo>
                  <a:pt x="1352" y="802"/>
                </a:moveTo>
                <a:lnTo>
                  <a:pt x="1354" y="804"/>
                </a:lnTo>
                <a:lnTo>
                  <a:pt x="1354" y="805"/>
                </a:lnTo>
                <a:lnTo>
                  <a:pt x="1352" y="804"/>
                </a:lnTo>
                <a:lnTo>
                  <a:pt x="1352" y="802"/>
                </a:lnTo>
                <a:moveTo>
                  <a:pt x="1399" y="805"/>
                </a:moveTo>
                <a:lnTo>
                  <a:pt x="1398" y="805"/>
                </a:lnTo>
                <a:lnTo>
                  <a:pt x="1398" y="804"/>
                </a:lnTo>
                <a:lnTo>
                  <a:pt x="1399" y="804"/>
                </a:lnTo>
                <a:lnTo>
                  <a:pt x="1399" y="805"/>
                </a:lnTo>
                <a:moveTo>
                  <a:pt x="3796" y="804"/>
                </a:moveTo>
                <a:lnTo>
                  <a:pt x="3798" y="804"/>
                </a:lnTo>
                <a:lnTo>
                  <a:pt x="3798" y="805"/>
                </a:lnTo>
                <a:lnTo>
                  <a:pt x="3796" y="804"/>
                </a:lnTo>
                <a:moveTo>
                  <a:pt x="3799" y="804"/>
                </a:moveTo>
                <a:lnTo>
                  <a:pt x="3801" y="804"/>
                </a:lnTo>
                <a:lnTo>
                  <a:pt x="3801" y="805"/>
                </a:lnTo>
                <a:lnTo>
                  <a:pt x="3799" y="804"/>
                </a:lnTo>
                <a:moveTo>
                  <a:pt x="3801" y="804"/>
                </a:moveTo>
                <a:lnTo>
                  <a:pt x="3802" y="804"/>
                </a:lnTo>
                <a:lnTo>
                  <a:pt x="3802" y="805"/>
                </a:lnTo>
                <a:lnTo>
                  <a:pt x="3801" y="804"/>
                </a:lnTo>
                <a:moveTo>
                  <a:pt x="1417" y="804"/>
                </a:moveTo>
                <a:lnTo>
                  <a:pt x="1417" y="802"/>
                </a:lnTo>
                <a:lnTo>
                  <a:pt x="1419" y="802"/>
                </a:lnTo>
                <a:lnTo>
                  <a:pt x="1417" y="804"/>
                </a:lnTo>
                <a:moveTo>
                  <a:pt x="3802" y="804"/>
                </a:moveTo>
                <a:lnTo>
                  <a:pt x="3801" y="802"/>
                </a:lnTo>
                <a:lnTo>
                  <a:pt x="3802" y="802"/>
                </a:lnTo>
                <a:lnTo>
                  <a:pt x="3802" y="804"/>
                </a:lnTo>
                <a:moveTo>
                  <a:pt x="1202" y="801"/>
                </a:moveTo>
                <a:lnTo>
                  <a:pt x="1204" y="801"/>
                </a:lnTo>
                <a:lnTo>
                  <a:pt x="1202" y="802"/>
                </a:lnTo>
                <a:lnTo>
                  <a:pt x="1202" y="801"/>
                </a:lnTo>
                <a:moveTo>
                  <a:pt x="1204" y="799"/>
                </a:moveTo>
                <a:lnTo>
                  <a:pt x="1204" y="801"/>
                </a:lnTo>
                <a:lnTo>
                  <a:pt x="1202" y="799"/>
                </a:lnTo>
                <a:lnTo>
                  <a:pt x="1202" y="798"/>
                </a:lnTo>
                <a:lnTo>
                  <a:pt x="1204" y="798"/>
                </a:lnTo>
                <a:lnTo>
                  <a:pt x="1204" y="799"/>
                </a:lnTo>
                <a:moveTo>
                  <a:pt x="1405" y="801"/>
                </a:moveTo>
                <a:lnTo>
                  <a:pt x="1404" y="801"/>
                </a:lnTo>
                <a:lnTo>
                  <a:pt x="1405" y="799"/>
                </a:lnTo>
                <a:lnTo>
                  <a:pt x="1405" y="801"/>
                </a:lnTo>
                <a:moveTo>
                  <a:pt x="1402" y="801"/>
                </a:moveTo>
                <a:lnTo>
                  <a:pt x="1404" y="801"/>
                </a:lnTo>
                <a:lnTo>
                  <a:pt x="1404" y="802"/>
                </a:lnTo>
                <a:lnTo>
                  <a:pt x="1402" y="802"/>
                </a:lnTo>
                <a:lnTo>
                  <a:pt x="1402" y="801"/>
                </a:lnTo>
                <a:moveTo>
                  <a:pt x="1417" y="801"/>
                </a:moveTo>
                <a:lnTo>
                  <a:pt x="1417" y="802"/>
                </a:lnTo>
                <a:lnTo>
                  <a:pt x="1416" y="802"/>
                </a:lnTo>
                <a:lnTo>
                  <a:pt x="1414" y="802"/>
                </a:lnTo>
                <a:lnTo>
                  <a:pt x="1413" y="802"/>
                </a:lnTo>
                <a:lnTo>
                  <a:pt x="1413" y="801"/>
                </a:lnTo>
                <a:lnTo>
                  <a:pt x="1414" y="801"/>
                </a:lnTo>
                <a:lnTo>
                  <a:pt x="1416" y="801"/>
                </a:lnTo>
                <a:lnTo>
                  <a:pt x="1417" y="801"/>
                </a:lnTo>
                <a:moveTo>
                  <a:pt x="1348" y="799"/>
                </a:moveTo>
                <a:lnTo>
                  <a:pt x="1348" y="801"/>
                </a:lnTo>
                <a:lnTo>
                  <a:pt x="1347" y="801"/>
                </a:lnTo>
                <a:lnTo>
                  <a:pt x="1345" y="801"/>
                </a:lnTo>
                <a:lnTo>
                  <a:pt x="1344" y="799"/>
                </a:lnTo>
                <a:lnTo>
                  <a:pt x="1345" y="799"/>
                </a:lnTo>
                <a:lnTo>
                  <a:pt x="1347" y="799"/>
                </a:lnTo>
                <a:lnTo>
                  <a:pt x="1348" y="799"/>
                </a:lnTo>
                <a:moveTo>
                  <a:pt x="1398" y="799"/>
                </a:moveTo>
                <a:lnTo>
                  <a:pt x="1399" y="798"/>
                </a:lnTo>
                <a:lnTo>
                  <a:pt x="1399" y="799"/>
                </a:lnTo>
                <a:lnTo>
                  <a:pt x="1398" y="799"/>
                </a:lnTo>
                <a:moveTo>
                  <a:pt x="1399" y="798"/>
                </a:moveTo>
                <a:lnTo>
                  <a:pt x="1401" y="798"/>
                </a:lnTo>
                <a:lnTo>
                  <a:pt x="1401" y="798"/>
                </a:lnTo>
                <a:lnTo>
                  <a:pt x="1399" y="798"/>
                </a:lnTo>
                <a:moveTo>
                  <a:pt x="1341" y="798"/>
                </a:moveTo>
                <a:lnTo>
                  <a:pt x="1339" y="798"/>
                </a:lnTo>
                <a:lnTo>
                  <a:pt x="1339" y="798"/>
                </a:lnTo>
                <a:lnTo>
                  <a:pt x="1341" y="798"/>
                </a:lnTo>
                <a:lnTo>
                  <a:pt x="1341" y="798"/>
                </a:lnTo>
                <a:moveTo>
                  <a:pt x="1405" y="798"/>
                </a:moveTo>
                <a:lnTo>
                  <a:pt x="1407" y="798"/>
                </a:lnTo>
                <a:lnTo>
                  <a:pt x="1405" y="798"/>
                </a:lnTo>
                <a:lnTo>
                  <a:pt x="1404" y="798"/>
                </a:lnTo>
                <a:lnTo>
                  <a:pt x="1404" y="798"/>
                </a:lnTo>
                <a:lnTo>
                  <a:pt x="1405" y="798"/>
                </a:lnTo>
                <a:moveTo>
                  <a:pt x="3790" y="798"/>
                </a:moveTo>
                <a:lnTo>
                  <a:pt x="3789" y="798"/>
                </a:lnTo>
                <a:lnTo>
                  <a:pt x="3790" y="798"/>
                </a:lnTo>
                <a:lnTo>
                  <a:pt x="3790" y="798"/>
                </a:lnTo>
                <a:moveTo>
                  <a:pt x="1401" y="796"/>
                </a:moveTo>
                <a:lnTo>
                  <a:pt x="1402" y="796"/>
                </a:lnTo>
                <a:lnTo>
                  <a:pt x="1402" y="798"/>
                </a:lnTo>
                <a:lnTo>
                  <a:pt x="1401" y="798"/>
                </a:lnTo>
                <a:lnTo>
                  <a:pt x="1401" y="796"/>
                </a:lnTo>
                <a:moveTo>
                  <a:pt x="3788" y="795"/>
                </a:moveTo>
                <a:lnTo>
                  <a:pt x="3789" y="795"/>
                </a:lnTo>
                <a:lnTo>
                  <a:pt x="3789" y="796"/>
                </a:lnTo>
                <a:lnTo>
                  <a:pt x="3788" y="796"/>
                </a:lnTo>
                <a:lnTo>
                  <a:pt x="3788" y="795"/>
                </a:lnTo>
                <a:moveTo>
                  <a:pt x="1332" y="795"/>
                </a:moveTo>
                <a:lnTo>
                  <a:pt x="1330" y="795"/>
                </a:lnTo>
                <a:lnTo>
                  <a:pt x="1330" y="793"/>
                </a:lnTo>
                <a:lnTo>
                  <a:pt x="1332" y="793"/>
                </a:lnTo>
                <a:lnTo>
                  <a:pt x="1332" y="795"/>
                </a:lnTo>
                <a:moveTo>
                  <a:pt x="1394" y="792"/>
                </a:moveTo>
                <a:lnTo>
                  <a:pt x="1395" y="793"/>
                </a:lnTo>
                <a:lnTo>
                  <a:pt x="1395" y="795"/>
                </a:lnTo>
                <a:lnTo>
                  <a:pt x="1394" y="795"/>
                </a:lnTo>
                <a:lnTo>
                  <a:pt x="1394" y="793"/>
                </a:lnTo>
                <a:lnTo>
                  <a:pt x="1394" y="792"/>
                </a:lnTo>
                <a:moveTo>
                  <a:pt x="1326" y="793"/>
                </a:moveTo>
                <a:lnTo>
                  <a:pt x="1324" y="793"/>
                </a:lnTo>
                <a:lnTo>
                  <a:pt x="1326" y="792"/>
                </a:lnTo>
                <a:lnTo>
                  <a:pt x="1326" y="793"/>
                </a:lnTo>
                <a:moveTo>
                  <a:pt x="3496" y="793"/>
                </a:moveTo>
                <a:lnTo>
                  <a:pt x="3495" y="793"/>
                </a:lnTo>
                <a:lnTo>
                  <a:pt x="3495" y="792"/>
                </a:lnTo>
                <a:lnTo>
                  <a:pt x="3496" y="793"/>
                </a:lnTo>
                <a:moveTo>
                  <a:pt x="1327" y="792"/>
                </a:moveTo>
                <a:lnTo>
                  <a:pt x="1326" y="792"/>
                </a:lnTo>
                <a:lnTo>
                  <a:pt x="1326" y="791"/>
                </a:lnTo>
                <a:lnTo>
                  <a:pt x="1327" y="791"/>
                </a:lnTo>
                <a:lnTo>
                  <a:pt x="1327" y="792"/>
                </a:lnTo>
                <a:moveTo>
                  <a:pt x="1408" y="791"/>
                </a:moveTo>
                <a:lnTo>
                  <a:pt x="1410" y="791"/>
                </a:lnTo>
                <a:lnTo>
                  <a:pt x="1410" y="792"/>
                </a:lnTo>
                <a:lnTo>
                  <a:pt x="1408" y="792"/>
                </a:lnTo>
                <a:lnTo>
                  <a:pt x="1407" y="792"/>
                </a:lnTo>
                <a:lnTo>
                  <a:pt x="1407" y="791"/>
                </a:lnTo>
                <a:lnTo>
                  <a:pt x="1408" y="791"/>
                </a:lnTo>
                <a:moveTo>
                  <a:pt x="994" y="789"/>
                </a:moveTo>
                <a:lnTo>
                  <a:pt x="995" y="789"/>
                </a:lnTo>
                <a:lnTo>
                  <a:pt x="994" y="791"/>
                </a:lnTo>
                <a:lnTo>
                  <a:pt x="994" y="789"/>
                </a:lnTo>
                <a:moveTo>
                  <a:pt x="1323" y="789"/>
                </a:moveTo>
                <a:lnTo>
                  <a:pt x="1324" y="789"/>
                </a:lnTo>
                <a:lnTo>
                  <a:pt x="1324" y="791"/>
                </a:lnTo>
                <a:lnTo>
                  <a:pt x="1323" y="791"/>
                </a:lnTo>
                <a:lnTo>
                  <a:pt x="1323" y="789"/>
                </a:lnTo>
                <a:moveTo>
                  <a:pt x="1386" y="785"/>
                </a:moveTo>
                <a:lnTo>
                  <a:pt x="1388" y="786"/>
                </a:lnTo>
                <a:lnTo>
                  <a:pt x="1386" y="786"/>
                </a:lnTo>
                <a:lnTo>
                  <a:pt x="1385" y="786"/>
                </a:lnTo>
                <a:lnTo>
                  <a:pt x="1385" y="785"/>
                </a:lnTo>
                <a:lnTo>
                  <a:pt x="1386" y="785"/>
                </a:lnTo>
                <a:moveTo>
                  <a:pt x="3829" y="786"/>
                </a:moveTo>
                <a:lnTo>
                  <a:pt x="3827" y="786"/>
                </a:lnTo>
                <a:lnTo>
                  <a:pt x="3827" y="785"/>
                </a:lnTo>
                <a:lnTo>
                  <a:pt x="3829" y="785"/>
                </a:lnTo>
                <a:lnTo>
                  <a:pt x="3830" y="785"/>
                </a:lnTo>
                <a:lnTo>
                  <a:pt x="3830" y="786"/>
                </a:lnTo>
                <a:lnTo>
                  <a:pt x="3829" y="786"/>
                </a:lnTo>
                <a:moveTo>
                  <a:pt x="1385" y="783"/>
                </a:moveTo>
                <a:lnTo>
                  <a:pt x="1385" y="785"/>
                </a:lnTo>
                <a:lnTo>
                  <a:pt x="1383" y="785"/>
                </a:lnTo>
                <a:lnTo>
                  <a:pt x="1383" y="783"/>
                </a:lnTo>
                <a:lnTo>
                  <a:pt x="1385" y="783"/>
                </a:lnTo>
                <a:moveTo>
                  <a:pt x="3860" y="783"/>
                </a:moveTo>
                <a:lnTo>
                  <a:pt x="3861" y="783"/>
                </a:lnTo>
                <a:lnTo>
                  <a:pt x="3861" y="785"/>
                </a:lnTo>
                <a:lnTo>
                  <a:pt x="3860" y="785"/>
                </a:lnTo>
                <a:lnTo>
                  <a:pt x="3860" y="783"/>
                </a:lnTo>
                <a:moveTo>
                  <a:pt x="1383" y="782"/>
                </a:moveTo>
                <a:lnTo>
                  <a:pt x="1383" y="783"/>
                </a:lnTo>
                <a:lnTo>
                  <a:pt x="1382" y="783"/>
                </a:lnTo>
                <a:lnTo>
                  <a:pt x="1382" y="782"/>
                </a:lnTo>
                <a:lnTo>
                  <a:pt x="1383" y="782"/>
                </a:lnTo>
                <a:moveTo>
                  <a:pt x="1391" y="782"/>
                </a:moveTo>
                <a:lnTo>
                  <a:pt x="1392" y="782"/>
                </a:lnTo>
                <a:lnTo>
                  <a:pt x="1391" y="783"/>
                </a:lnTo>
                <a:lnTo>
                  <a:pt x="1391" y="782"/>
                </a:lnTo>
                <a:moveTo>
                  <a:pt x="3832" y="783"/>
                </a:moveTo>
                <a:lnTo>
                  <a:pt x="3832" y="782"/>
                </a:lnTo>
                <a:lnTo>
                  <a:pt x="3833" y="783"/>
                </a:lnTo>
                <a:lnTo>
                  <a:pt x="3832" y="783"/>
                </a:lnTo>
                <a:moveTo>
                  <a:pt x="1398" y="780"/>
                </a:moveTo>
                <a:lnTo>
                  <a:pt x="1399" y="782"/>
                </a:lnTo>
                <a:lnTo>
                  <a:pt x="1398" y="782"/>
                </a:lnTo>
                <a:lnTo>
                  <a:pt x="1397" y="782"/>
                </a:lnTo>
                <a:lnTo>
                  <a:pt x="1398" y="780"/>
                </a:lnTo>
                <a:moveTo>
                  <a:pt x="3832" y="780"/>
                </a:moveTo>
                <a:lnTo>
                  <a:pt x="3833" y="780"/>
                </a:lnTo>
                <a:lnTo>
                  <a:pt x="3833" y="782"/>
                </a:lnTo>
                <a:lnTo>
                  <a:pt x="3832" y="782"/>
                </a:lnTo>
                <a:lnTo>
                  <a:pt x="3830" y="782"/>
                </a:lnTo>
                <a:lnTo>
                  <a:pt x="3832" y="780"/>
                </a:lnTo>
                <a:moveTo>
                  <a:pt x="1363" y="780"/>
                </a:moveTo>
                <a:lnTo>
                  <a:pt x="1364" y="779"/>
                </a:lnTo>
                <a:lnTo>
                  <a:pt x="1364" y="780"/>
                </a:lnTo>
                <a:lnTo>
                  <a:pt x="1363" y="780"/>
                </a:lnTo>
                <a:moveTo>
                  <a:pt x="1379" y="774"/>
                </a:moveTo>
                <a:lnTo>
                  <a:pt x="1380" y="774"/>
                </a:lnTo>
                <a:lnTo>
                  <a:pt x="1380" y="776"/>
                </a:lnTo>
                <a:lnTo>
                  <a:pt x="1380" y="777"/>
                </a:lnTo>
                <a:lnTo>
                  <a:pt x="1379" y="776"/>
                </a:lnTo>
                <a:lnTo>
                  <a:pt x="1379" y="774"/>
                </a:lnTo>
                <a:moveTo>
                  <a:pt x="1402" y="777"/>
                </a:moveTo>
                <a:lnTo>
                  <a:pt x="1404" y="776"/>
                </a:lnTo>
                <a:lnTo>
                  <a:pt x="1404" y="777"/>
                </a:lnTo>
                <a:lnTo>
                  <a:pt x="1402" y="777"/>
                </a:lnTo>
                <a:moveTo>
                  <a:pt x="1404" y="774"/>
                </a:moveTo>
                <a:lnTo>
                  <a:pt x="1405" y="774"/>
                </a:lnTo>
                <a:lnTo>
                  <a:pt x="1405" y="776"/>
                </a:lnTo>
                <a:lnTo>
                  <a:pt x="1404" y="776"/>
                </a:lnTo>
                <a:lnTo>
                  <a:pt x="1404" y="774"/>
                </a:lnTo>
                <a:moveTo>
                  <a:pt x="957" y="770"/>
                </a:moveTo>
                <a:lnTo>
                  <a:pt x="958" y="770"/>
                </a:lnTo>
                <a:lnTo>
                  <a:pt x="958" y="771"/>
                </a:lnTo>
                <a:lnTo>
                  <a:pt x="958" y="773"/>
                </a:lnTo>
                <a:lnTo>
                  <a:pt x="958" y="774"/>
                </a:lnTo>
                <a:lnTo>
                  <a:pt x="957" y="774"/>
                </a:lnTo>
                <a:lnTo>
                  <a:pt x="957" y="773"/>
                </a:lnTo>
                <a:lnTo>
                  <a:pt x="957" y="771"/>
                </a:lnTo>
                <a:lnTo>
                  <a:pt x="957" y="770"/>
                </a:lnTo>
                <a:moveTo>
                  <a:pt x="1391" y="773"/>
                </a:moveTo>
                <a:lnTo>
                  <a:pt x="1392" y="773"/>
                </a:lnTo>
                <a:lnTo>
                  <a:pt x="1394" y="773"/>
                </a:lnTo>
                <a:lnTo>
                  <a:pt x="1392" y="774"/>
                </a:lnTo>
                <a:lnTo>
                  <a:pt x="1391" y="774"/>
                </a:lnTo>
                <a:lnTo>
                  <a:pt x="1391" y="773"/>
                </a:lnTo>
                <a:moveTo>
                  <a:pt x="1392" y="770"/>
                </a:moveTo>
                <a:lnTo>
                  <a:pt x="1394" y="770"/>
                </a:lnTo>
                <a:lnTo>
                  <a:pt x="1394" y="771"/>
                </a:lnTo>
                <a:lnTo>
                  <a:pt x="1392" y="771"/>
                </a:lnTo>
                <a:lnTo>
                  <a:pt x="1392" y="770"/>
                </a:lnTo>
                <a:moveTo>
                  <a:pt x="3008" y="770"/>
                </a:moveTo>
                <a:lnTo>
                  <a:pt x="3010" y="770"/>
                </a:lnTo>
                <a:lnTo>
                  <a:pt x="3010" y="771"/>
                </a:lnTo>
                <a:lnTo>
                  <a:pt x="3008" y="771"/>
                </a:lnTo>
                <a:lnTo>
                  <a:pt x="3008" y="770"/>
                </a:lnTo>
                <a:moveTo>
                  <a:pt x="3018" y="770"/>
                </a:moveTo>
                <a:lnTo>
                  <a:pt x="3020" y="770"/>
                </a:lnTo>
                <a:lnTo>
                  <a:pt x="3020" y="771"/>
                </a:lnTo>
                <a:lnTo>
                  <a:pt x="3018" y="771"/>
                </a:lnTo>
                <a:lnTo>
                  <a:pt x="3018" y="770"/>
                </a:lnTo>
                <a:moveTo>
                  <a:pt x="3032" y="770"/>
                </a:moveTo>
                <a:lnTo>
                  <a:pt x="3032" y="771"/>
                </a:lnTo>
                <a:lnTo>
                  <a:pt x="3030" y="770"/>
                </a:lnTo>
                <a:lnTo>
                  <a:pt x="3032" y="770"/>
                </a:lnTo>
                <a:moveTo>
                  <a:pt x="3908" y="770"/>
                </a:moveTo>
                <a:lnTo>
                  <a:pt x="3910" y="770"/>
                </a:lnTo>
                <a:lnTo>
                  <a:pt x="3910" y="771"/>
                </a:lnTo>
                <a:lnTo>
                  <a:pt x="3908" y="771"/>
                </a:lnTo>
                <a:lnTo>
                  <a:pt x="3907" y="771"/>
                </a:lnTo>
                <a:lnTo>
                  <a:pt x="3907" y="770"/>
                </a:lnTo>
                <a:lnTo>
                  <a:pt x="3908" y="770"/>
                </a:lnTo>
                <a:moveTo>
                  <a:pt x="986" y="768"/>
                </a:moveTo>
                <a:lnTo>
                  <a:pt x="988" y="770"/>
                </a:lnTo>
                <a:lnTo>
                  <a:pt x="985" y="768"/>
                </a:lnTo>
                <a:lnTo>
                  <a:pt x="986" y="768"/>
                </a:lnTo>
                <a:moveTo>
                  <a:pt x="3839" y="768"/>
                </a:moveTo>
                <a:lnTo>
                  <a:pt x="3839" y="770"/>
                </a:lnTo>
                <a:lnTo>
                  <a:pt x="3838" y="770"/>
                </a:lnTo>
                <a:lnTo>
                  <a:pt x="3838" y="768"/>
                </a:lnTo>
                <a:lnTo>
                  <a:pt x="3839" y="768"/>
                </a:lnTo>
                <a:moveTo>
                  <a:pt x="3840" y="770"/>
                </a:moveTo>
                <a:lnTo>
                  <a:pt x="3839" y="768"/>
                </a:lnTo>
                <a:lnTo>
                  <a:pt x="3840" y="768"/>
                </a:lnTo>
                <a:lnTo>
                  <a:pt x="3840" y="770"/>
                </a:lnTo>
                <a:moveTo>
                  <a:pt x="952" y="767"/>
                </a:moveTo>
                <a:lnTo>
                  <a:pt x="954" y="767"/>
                </a:lnTo>
                <a:lnTo>
                  <a:pt x="954" y="768"/>
                </a:lnTo>
                <a:lnTo>
                  <a:pt x="952" y="768"/>
                </a:lnTo>
                <a:lnTo>
                  <a:pt x="952" y="767"/>
                </a:lnTo>
                <a:moveTo>
                  <a:pt x="3004" y="767"/>
                </a:moveTo>
                <a:lnTo>
                  <a:pt x="3005" y="767"/>
                </a:lnTo>
                <a:lnTo>
                  <a:pt x="3005" y="768"/>
                </a:lnTo>
                <a:lnTo>
                  <a:pt x="3004" y="768"/>
                </a:lnTo>
                <a:lnTo>
                  <a:pt x="3004" y="767"/>
                </a:lnTo>
                <a:moveTo>
                  <a:pt x="1317" y="766"/>
                </a:moveTo>
                <a:lnTo>
                  <a:pt x="1316" y="767"/>
                </a:lnTo>
                <a:lnTo>
                  <a:pt x="1316" y="766"/>
                </a:lnTo>
                <a:lnTo>
                  <a:pt x="1317" y="766"/>
                </a:lnTo>
                <a:moveTo>
                  <a:pt x="1391" y="764"/>
                </a:moveTo>
                <a:lnTo>
                  <a:pt x="1392" y="764"/>
                </a:lnTo>
                <a:lnTo>
                  <a:pt x="1392" y="766"/>
                </a:lnTo>
                <a:lnTo>
                  <a:pt x="1392" y="767"/>
                </a:lnTo>
                <a:lnTo>
                  <a:pt x="1391" y="766"/>
                </a:lnTo>
                <a:lnTo>
                  <a:pt x="1391" y="764"/>
                </a:lnTo>
                <a:moveTo>
                  <a:pt x="1324" y="764"/>
                </a:moveTo>
                <a:lnTo>
                  <a:pt x="1323" y="766"/>
                </a:lnTo>
                <a:lnTo>
                  <a:pt x="1323" y="764"/>
                </a:lnTo>
                <a:lnTo>
                  <a:pt x="1324" y="764"/>
                </a:lnTo>
                <a:moveTo>
                  <a:pt x="1385" y="763"/>
                </a:moveTo>
                <a:lnTo>
                  <a:pt x="1386" y="763"/>
                </a:lnTo>
                <a:lnTo>
                  <a:pt x="1385" y="764"/>
                </a:lnTo>
                <a:lnTo>
                  <a:pt x="1385" y="763"/>
                </a:lnTo>
                <a:moveTo>
                  <a:pt x="3923" y="764"/>
                </a:moveTo>
                <a:lnTo>
                  <a:pt x="3921" y="763"/>
                </a:lnTo>
                <a:lnTo>
                  <a:pt x="3923" y="763"/>
                </a:lnTo>
                <a:lnTo>
                  <a:pt x="3924" y="763"/>
                </a:lnTo>
                <a:lnTo>
                  <a:pt x="3924" y="764"/>
                </a:lnTo>
                <a:lnTo>
                  <a:pt x="3923" y="764"/>
                </a:lnTo>
                <a:moveTo>
                  <a:pt x="1330" y="763"/>
                </a:moveTo>
                <a:lnTo>
                  <a:pt x="1329" y="763"/>
                </a:lnTo>
                <a:lnTo>
                  <a:pt x="1329" y="763"/>
                </a:lnTo>
                <a:lnTo>
                  <a:pt x="1330" y="763"/>
                </a:lnTo>
                <a:moveTo>
                  <a:pt x="954" y="763"/>
                </a:moveTo>
                <a:lnTo>
                  <a:pt x="952" y="763"/>
                </a:lnTo>
                <a:lnTo>
                  <a:pt x="952" y="761"/>
                </a:lnTo>
                <a:lnTo>
                  <a:pt x="952" y="760"/>
                </a:lnTo>
                <a:lnTo>
                  <a:pt x="954" y="761"/>
                </a:lnTo>
                <a:lnTo>
                  <a:pt x="954" y="763"/>
                </a:lnTo>
                <a:moveTo>
                  <a:pt x="1372" y="760"/>
                </a:moveTo>
                <a:lnTo>
                  <a:pt x="1373" y="760"/>
                </a:lnTo>
                <a:lnTo>
                  <a:pt x="1372" y="761"/>
                </a:lnTo>
                <a:lnTo>
                  <a:pt x="1372" y="761"/>
                </a:lnTo>
                <a:lnTo>
                  <a:pt x="1370" y="761"/>
                </a:lnTo>
                <a:lnTo>
                  <a:pt x="1370" y="760"/>
                </a:lnTo>
                <a:lnTo>
                  <a:pt x="1372" y="760"/>
                </a:lnTo>
                <a:lnTo>
                  <a:pt x="1372" y="760"/>
                </a:lnTo>
                <a:moveTo>
                  <a:pt x="1335" y="758"/>
                </a:moveTo>
                <a:lnTo>
                  <a:pt x="1336" y="757"/>
                </a:lnTo>
                <a:lnTo>
                  <a:pt x="1336" y="758"/>
                </a:lnTo>
                <a:lnTo>
                  <a:pt x="1335" y="760"/>
                </a:lnTo>
                <a:lnTo>
                  <a:pt x="1335" y="758"/>
                </a:lnTo>
                <a:moveTo>
                  <a:pt x="1388" y="758"/>
                </a:moveTo>
                <a:lnTo>
                  <a:pt x="1386" y="758"/>
                </a:lnTo>
                <a:lnTo>
                  <a:pt x="1386" y="757"/>
                </a:lnTo>
                <a:lnTo>
                  <a:pt x="1388" y="758"/>
                </a:lnTo>
                <a:moveTo>
                  <a:pt x="3845" y="757"/>
                </a:moveTo>
                <a:lnTo>
                  <a:pt x="3846" y="757"/>
                </a:lnTo>
                <a:lnTo>
                  <a:pt x="3846" y="758"/>
                </a:lnTo>
                <a:lnTo>
                  <a:pt x="3845" y="758"/>
                </a:lnTo>
                <a:lnTo>
                  <a:pt x="3845" y="757"/>
                </a:lnTo>
                <a:moveTo>
                  <a:pt x="3104" y="757"/>
                </a:moveTo>
                <a:lnTo>
                  <a:pt x="3102" y="755"/>
                </a:lnTo>
                <a:lnTo>
                  <a:pt x="3104" y="755"/>
                </a:lnTo>
                <a:lnTo>
                  <a:pt x="3104" y="757"/>
                </a:lnTo>
                <a:moveTo>
                  <a:pt x="1383" y="754"/>
                </a:moveTo>
                <a:lnTo>
                  <a:pt x="1385" y="755"/>
                </a:lnTo>
                <a:lnTo>
                  <a:pt x="1383" y="755"/>
                </a:lnTo>
                <a:lnTo>
                  <a:pt x="1383" y="754"/>
                </a:lnTo>
                <a:moveTo>
                  <a:pt x="2810" y="755"/>
                </a:moveTo>
                <a:lnTo>
                  <a:pt x="2808" y="755"/>
                </a:lnTo>
                <a:lnTo>
                  <a:pt x="2810" y="754"/>
                </a:lnTo>
                <a:lnTo>
                  <a:pt x="2810" y="755"/>
                </a:lnTo>
                <a:moveTo>
                  <a:pt x="3179" y="754"/>
                </a:moveTo>
                <a:lnTo>
                  <a:pt x="3180" y="754"/>
                </a:lnTo>
                <a:lnTo>
                  <a:pt x="3179" y="755"/>
                </a:lnTo>
                <a:lnTo>
                  <a:pt x="3179" y="754"/>
                </a:lnTo>
                <a:moveTo>
                  <a:pt x="976" y="752"/>
                </a:moveTo>
                <a:lnTo>
                  <a:pt x="977" y="752"/>
                </a:lnTo>
                <a:lnTo>
                  <a:pt x="977" y="754"/>
                </a:lnTo>
                <a:lnTo>
                  <a:pt x="976" y="752"/>
                </a:lnTo>
                <a:moveTo>
                  <a:pt x="1383" y="752"/>
                </a:moveTo>
                <a:lnTo>
                  <a:pt x="1383" y="754"/>
                </a:lnTo>
                <a:lnTo>
                  <a:pt x="1382" y="754"/>
                </a:lnTo>
                <a:lnTo>
                  <a:pt x="1382" y="752"/>
                </a:lnTo>
                <a:lnTo>
                  <a:pt x="1383" y="752"/>
                </a:lnTo>
                <a:moveTo>
                  <a:pt x="2808" y="752"/>
                </a:moveTo>
                <a:lnTo>
                  <a:pt x="2808" y="754"/>
                </a:lnTo>
                <a:lnTo>
                  <a:pt x="2807" y="754"/>
                </a:lnTo>
                <a:lnTo>
                  <a:pt x="2807" y="752"/>
                </a:lnTo>
                <a:lnTo>
                  <a:pt x="2808" y="752"/>
                </a:lnTo>
                <a:moveTo>
                  <a:pt x="3177" y="752"/>
                </a:moveTo>
                <a:lnTo>
                  <a:pt x="3179" y="754"/>
                </a:lnTo>
                <a:lnTo>
                  <a:pt x="3177" y="754"/>
                </a:lnTo>
                <a:lnTo>
                  <a:pt x="3176" y="754"/>
                </a:lnTo>
                <a:lnTo>
                  <a:pt x="3176" y="752"/>
                </a:lnTo>
                <a:lnTo>
                  <a:pt x="3177" y="752"/>
                </a:lnTo>
                <a:moveTo>
                  <a:pt x="3846" y="752"/>
                </a:moveTo>
                <a:lnTo>
                  <a:pt x="3845" y="751"/>
                </a:lnTo>
                <a:lnTo>
                  <a:pt x="3846" y="751"/>
                </a:lnTo>
                <a:lnTo>
                  <a:pt x="3848" y="751"/>
                </a:lnTo>
                <a:lnTo>
                  <a:pt x="3848" y="752"/>
                </a:lnTo>
                <a:lnTo>
                  <a:pt x="3848" y="754"/>
                </a:lnTo>
                <a:lnTo>
                  <a:pt x="3846" y="754"/>
                </a:lnTo>
                <a:lnTo>
                  <a:pt x="3846" y="752"/>
                </a:lnTo>
                <a:moveTo>
                  <a:pt x="2804" y="751"/>
                </a:moveTo>
                <a:lnTo>
                  <a:pt x="2805" y="751"/>
                </a:lnTo>
                <a:lnTo>
                  <a:pt x="2805" y="752"/>
                </a:lnTo>
                <a:lnTo>
                  <a:pt x="2804" y="751"/>
                </a:lnTo>
                <a:moveTo>
                  <a:pt x="957" y="749"/>
                </a:moveTo>
                <a:lnTo>
                  <a:pt x="955" y="751"/>
                </a:lnTo>
                <a:lnTo>
                  <a:pt x="955" y="749"/>
                </a:lnTo>
                <a:lnTo>
                  <a:pt x="957" y="749"/>
                </a:lnTo>
                <a:moveTo>
                  <a:pt x="2802" y="749"/>
                </a:moveTo>
                <a:lnTo>
                  <a:pt x="2804" y="749"/>
                </a:lnTo>
                <a:lnTo>
                  <a:pt x="2802" y="751"/>
                </a:lnTo>
                <a:lnTo>
                  <a:pt x="2802" y="749"/>
                </a:lnTo>
                <a:moveTo>
                  <a:pt x="1351" y="748"/>
                </a:moveTo>
                <a:lnTo>
                  <a:pt x="1352" y="748"/>
                </a:lnTo>
                <a:lnTo>
                  <a:pt x="1352" y="749"/>
                </a:lnTo>
                <a:lnTo>
                  <a:pt x="1351" y="749"/>
                </a:lnTo>
                <a:lnTo>
                  <a:pt x="1351" y="748"/>
                </a:lnTo>
                <a:moveTo>
                  <a:pt x="2802" y="748"/>
                </a:moveTo>
                <a:lnTo>
                  <a:pt x="2804" y="746"/>
                </a:lnTo>
                <a:lnTo>
                  <a:pt x="2804" y="748"/>
                </a:lnTo>
                <a:lnTo>
                  <a:pt x="2804" y="749"/>
                </a:lnTo>
                <a:lnTo>
                  <a:pt x="2802" y="748"/>
                </a:lnTo>
                <a:moveTo>
                  <a:pt x="954" y="745"/>
                </a:moveTo>
                <a:lnTo>
                  <a:pt x="952" y="746"/>
                </a:lnTo>
                <a:lnTo>
                  <a:pt x="952" y="745"/>
                </a:lnTo>
                <a:lnTo>
                  <a:pt x="954" y="745"/>
                </a:lnTo>
                <a:moveTo>
                  <a:pt x="951" y="748"/>
                </a:moveTo>
                <a:lnTo>
                  <a:pt x="951" y="746"/>
                </a:lnTo>
                <a:lnTo>
                  <a:pt x="952" y="746"/>
                </a:lnTo>
                <a:lnTo>
                  <a:pt x="951" y="748"/>
                </a:lnTo>
                <a:moveTo>
                  <a:pt x="955" y="743"/>
                </a:moveTo>
                <a:lnTo>
                  <a:pt x="954" y="745"/>
                </a:lnTo>
                <a:lnTo>
                  <a:pt x="954" y="743"/>
                </a:lnTo>
                <a:lnTo>
                  <a:pt x="955" y="743"/>
                </a:lnTo>
                <a:moveTo>
                  <a:pt x="3988" y="746"/>
                </a:moveTo>
                <a:lnTo>
                  <a:pt x="3989" y="746"/>
                </a:lnTo>
                <a:lnTo>
                  <a:pt x="3989" y="748"/>
                </a:lnTo>
                <a:lnTo>
                  <a:pt x="3988" y="748"/>
                </a:lnTo>
                <a:lnTo>
                  <a:pt x="3988" y="746"/>
                </a:lnTo>
                <a:moveTo>
                  <a:pt x="3989" y="745"/>
                </a:moveTo>
                <a:lnTo>
                  <a:pt x="3989" y="746"/>
                </a:lnTo>
                <a:lnTo>
                  <a:pt x="3988" y="745"/>
                </a:lnTo>
                <a:lnTo>
                  <a:pt x="3989" y="745"/>
                </a:lnTo>
                <a:moveTo>
                  <a:pt x="2970" y="743"/>
                </a:moveTo>
                <a:lnTo>
                  <a:pt x="2971" y="743"/>
                </a:lnTo>
                <a:lnTo>
                  <a:pt x="2971" y="745"/>
                </a:lnTo>
                <a:lnTo>
                  <a:pt x="2970" y="743"/>
                </a:lnTo>
                <a:moveTo>
                  <a:pt x="2971" y="743"/>
                </a:moveTo>
                <a:lnTo>
                  <a:pt x="2971" y="742"/>
                </a:lnTo>
                <a:lnTo>
                  <a:pt x="2973" y="743"/>
                </a:lnTo>
                <a:lnTo>
                  <a:pt x="2971" y="743"/>
                </a:lnTo>
                <a:moveTo>
                  <a:pt x="1129" y="742"/>
                </a:moveTo>
                <a:lnTo>
                  <a:pt x="1130" y="739"/>
                </a:lnTo>
                <a:lnTo>
                  <a:pt x="1130" y="741"/>
                </a:lnTo>
                <a:lnTo>
                  <a:pt x="1130" y="742"/>
                </a:lnTo>
                <a:lnTo>
                  <a:pt x="1129" y="742"/>
                </a:lnTo>
                <a:moveTo>
                  <a:pt x="3026" y="739"/>
                </a:moveTo>
                <a:lnTo>
                  <a:pt x="3027" y="739"/>
                </a:lnTo>
                <a:lnTo>
                  <a:pt x="3027" y="741"/>
                </a:lnTo>
                <a:lnTo>
                  <a:pt x="3026" y="741"/>
                </a:lnTo>
                <a:lnTo>
                  <a:pt x="3026" y="739"/>
                </a:lnTo>
                <a:moveTo>
                  <a:pt x="3051" y="739"/>
                </a:moveTo>
                <a:lnTo>
                  <a:pt x="3049" y="741"/>
                </a:lnTo>
                <a:lnTo>
                  <a:pt x="3049" y="739"/>
                </a:lnTo>
                <a:lnTo>
                  <a:pt x="3051" y="739"/>
                </a:lnTo>
                <a:moveTo>
                  <a:pt x="3929" y="739"/>
                </a:moveTo>
                <a:lnTo>
                  <a:pt x="3927" y="739"/>
                </a:lnTo>
                <a:lnTo>
                  <a:pt x="3927" y="738"/>
                </a:lnTo>
                <a:lnTo>
                  <a:pt x="3929" y="738"/>
                </a:lnTo>
                <a:lnTo>
                  <a:pt x="3929" y="739"/>
                </a:lnTo>
                <a:moveTo>
                  <a:pt x="3943" y="738"/>
                </a:moveTo>
                <a:lnTo>
                  <a:pt x="3942" y="738"/>
                </a:lnTo>
                <a:lnTo>
                  <a:pt x="3943" y="739"/>
                </a:lnTo>
                <a:lnTo>
                  <a:pt x="3942" y="739"/>
                </a:lnTo>
                <a:lnTo>
                  <a:pt x="3940" y="739"/>
                </a:lnTo>
                <a:lnTo>
                  <a:pt x="3940" y="738"/>
                </a:lnTo>
                <a:lnTo>
                  <a:pt x="3940" y="736"/>
                </a:lnTo>
                <a:lnTo>
                  <a:pt x="3942" y="736"/>
                </a:lnTo>
                <a:lnTo>
                  <a:pt x="3942" y="735"/>
                </a:lnTo>
                <a:lnTo>
                  <a:pt x="3943" y="733"/>
                </a:lnTo>
                <a:lnTo>
                  <a:pt x="3943" y="732"/>
                </a:lnTo>
                <a:lnTo>
                  <a:pt x="3943" y="730"/>
                </a:lnTo>
                <a:lnTo>
                  <a:pt x="3945" y="732"/>
                </a:lnTo>
                <a:lnTo>
                  <a:pt x="3945" y="733"/>
                </a:lnTo>
                <a:lnTo>
                  <a:pt x="3945" y="735"/>
                </a:lnTo>
                <a:lnTo>
                  <a:pt x="3945" y="736"/>
                </a:lnTo>
                <a:lnTo>
                  <a:pt x="3943" y="736"/>
                </a:lnTo>
                <a:lnTo>
                  <a:pt x="3943" y="738"/>
                </a:lnTo>
                <a:moveTo>
                  <a:pt x="1130" y="732"/>
                </a:moveTo>
                <a:lnTo>
                  <a:pt x="1132" y="732"/>
                </a:lnTo>
                <a:lnTo>
                  <a:pt x="1130" y="738"/>
                </a:lnTo>
                <a:lnTo>
                  <a:pt x="1130" y="736"/>
                </a:lnTo>
                <a:lnTo>
                  <a:pt x="1130" y="735"/>
                </a:lnTo>
                <a:lnTo>
                  <a:pt x="1130" y="733"/>
                </a:lnTo>
                <a:lnTo>
                  <a:pt x="1130" y="732"/>
                </a:lnTo>
                <a:moveTo>
                  <a:pt x="1319" y="736"/>
                </a:moveTo>
                <a:lnTo>
                  <a:pt x="1320" y="736"/>
                </a:lnTo>
                <a:lnTo>
                  <a:pt x="1320" y="738"/>
                </a:lnTo>
                <a:lnTo>
                  <a:pt x="1319" y="738"/>
                </a:lnTo>
                <a:lnTo>
                  <a:pt x="1319" y="736"/>
                </a:lnTo>
                <a:moveTo>
                  <a:pt x="3020" y="736"/>
                </a:moveTo>
                <a:lnTo>
                  <a:pt x="3018" y="736"/>
                </a:lnTo>
                <a:lnTo>
                  <a:pt x="3018" y="735"/>
                </a:lnTo>
                <a:lnTo>
                  <a:pt x="3020" y="736"/>
                </a:lnTo>
                <a:moveTo>
                  <a:pt x="1373" y="735"/>
                </a:moveTo>
                <a:lnTo>
                  <a:pt x="1372" y="733"/>
                </a:lnTo>
                <a:lnTo>
                  <a:pt x="1373" y="733"/>
                </a:lnTo>
                <a:lnTo>
                  <a:pt x="1373" y="735"/>
                </a:lnTo>
                <a:moveTo>
                  <a:pt x="3838" y="733"/>
                </a:moveTo>
                <a:lnTo>
                  <a:pt x="3838" y="735"/>
                </a:lnTo>
                <a:lnTo>
                  <a:pt x="3836" y="733"/>
                </a:lnTo>
                <a:lnTo>
                  <a:pt x="3838" y="733"/>
                </a:lnTo>
                <a:moveTo>
                  <a:pt x="3942" y="733"/>
                </a:moveTo>
                <a:lnTo>
                  <a:pt x="3942" y="735"/>
                </a:lnTo>
                <a:lnTo>
                  <a:pt x="3940" y="735"/>
                </a:lnTo>
                <a:lnTo>
                  <a:pt x="3940" y="733"/>
                </a:lnTo>
                <a:lnTo>
                  <a:pt x="3942" y="733"/>
                </a:lnTo>
                <a:moveTo>
                  <a:pt x="1379" y="732"/>
                </a:moveTo>
                <a:lnTo>
                  <a:pt x="1379" y="730"/>
                </a:lnTo>
                <a:lnTo>
                  <a:pt x="1380" y="733"/>
                </a:lnTo>
                <a:lnTo>
                  <a:pt x="1379" y="733"/>
                </a:lnTo>
                <a:lnTo>
                  <a:pt x="1379" y="732"/>
                </a:lnTo>
                <a:moveTo>
                  <a:pt x="3838" y="733"/>
                </a:moveTo>
                <a:lnTo>
                  <a:pt x="3838" y="732"/>
                </a:lnTo>
                <a:lnTo>
                  <a:pt x="3839" y="732"/>
                </a:lnTo>
                <a:lnTo>
                  <a:pt x="3838" y="733"/>
                </a:lnTo>
                <a:moveTo>
                  <a:pt x="3010" y="732"/>
                </a:moveTo>
                <a:lnTo>
                  <a:pt x="3008" y="732"/>
                </a:lnTo>
                <a:lnTo>
                  <a:pt x="3007" y="730"/>
                </a:lnTo>
                <a:lnTo>
                  <a:pt x="3008" y="730"/>
                </a:lnTo>
                <a:lnTo>
                  <a:pt x="3010" y="730"/>
                </a:lnTo>
                <a:lnTo>
                  <a:pt x="3010" y="732"/>
                </a:lnTo>
                <a:moveTo>
                  <a:pt x="1132" y="727"/>
                </a:moveTo>
                <a:lnTo>
                  <a:pt x="1132" y="729"/>
                </a:lnTo>
                <a:moveTo>
                  <a:pt x="1132" y="727"/>
                </a:moveTo>
                <a:lnTo>
                  <a:pt x="1133" y="727"/>
                </a:lnTo>
                <a:lnTo>
                  <a:pt x="1133" y="727"/>
                </a:lnTo>
                <a:lnTo>
                  <a:pt x="1132" y="727"/>
                </a:lnTo>
                <a:moveTo>
                  <a:pt x="4115" y="727"/>
                </a:moveTo>
                <a:lnTo>
                  <a:pt x="4114" y="727"/>
                </a:lnTo>
                <a:lnTo>
                  <a:pt x="4114" y="727"/>
                </a:lnTo>
                <a:lnTo>
                  <a:pt x="4115" y="727"/>
                </a:lnTo>
                <a:moveTo>
                  <a:pt x="1138" y="720"/>
                </a:moveTo>
                <a:lnTo>
                  <a:pt x="1139" y="720"/>
                </a:lnTo>
                <a:lnTo>
                  <a:pt x="1138" y="721"/>
                </a:lnTo>
                <a:lnTo>
                  <a:pt x="1138" y="720"/>
                </a:lnTo>
                <a:moveTo>
                  <a:pt x="1136" y="721"/>
                </a:moveTo>
                <a:lnTo>
                  <a:pt x="1138" y="721"/>
                </a:lnTo>
                <a:lnTo>
                  <a:pt x="1136" y="724"/>
                </a:lnTo>
                <a:lnTo>
                  <a:pt x="1135" y="724"/>
                </a:lnTo>
                <a:lnTo>
                  <a:pt x="1136" y="723"/>
                </a:lnTo>
                <a:lnTo>
                  <a:pt x="1136" y="721"/>
                </a:lnTo>
                <a:moveTo>
                  <a:pt x="3942" y="723"/>
                </a:moveTo>
                <a:lnTo>
                  <a:pt x="3943" y="723"/>
                </a:lnTo>
                <a:lnTo>
                  <a:pt x="3943" y="724"/>
                </a:lnTo>
                <a:lnTo>
                  <a:pt x="3942" y="724"/>
                </a:lnTo>
                <a:lnTo>
                  <a:pt x="3942" y="723"/>
                </a:lnTo>
                <a:moveTo>
                  <a:pt x="2767" y="721"/>
                </a:moveTo>
                <a:lnTo>
                  <a:pt x="2768" y="721"/>
                </a:lnTo>
                <a:lnTo>
                  <a:pt x="2768" y="723"/>
                </a:lnTo>
                <a:lnTo>
                  <a:pt x="2767" y="723"/>
                </a:lnTo>
                <a:lnTo>
                  <a:pt x="2767" y="721"/>
                </a:lnTo>
                <a:moveTo>
                  <a:pt x="2957" y="723"/>
                </a:moveTo>
                <a:lnTo>
                  <a:pt x="2957" y="721"/>
                </a:lnTo>
                <a:lnTo>
                  <a:pt x="2958" y="721"/>
                </a:lnTo>
                <a:lnTo>
                  <a:pt x="2957" y="723"/>
                </a:lnTo>
                <a:moveTo>
                  <a:pt x="1139" y="720"/>
                </a:moveTo>
                <a:lnTo>
                  <a:pt x="1139" y="718"/>
                </a:lnTo>
                <a:moveTo>
                  <a:pt x="2121" y="715"/>
                </a:moveTo>
                <a:lnTo>
                  <a:pt x="2123" y="715"/>
                </a:lnTo>
                <a:lnTo>
                  <a:pt x="2123" y="717"/>
                </a:lnTo>
                <a:lnTo>
                  <a:pt x="2123" y="718"/>
                </a:lnTo>
                <a:lnTo>
                  <a:pt x="2121" y="718"/>
                </a:lnTo>
                <a:lnTo>
                  <a:pt x="2120" y="718"/>
                </a:lnTo>
                <a:lnTo>
                  <a:pt x="2120" y="717"/>
                </a:lnTo>
                <a:lnTo>
                  <a:pt x="2121" y="717"/>
                </a:lnTo>
                <a:lnTo>
                  <a:pt x="2121" y="715"/>
                </a:lnTo>
                <a:moveTo>
                  <a:pt x="3943" y="718"/>
                </a:moveTo>
                <a:lnTo>
                  <a:pt x="3943" y="717"/>
                </a:lnTo>
                <a:lnTo>
                  <a:pt x="3945" y="717"/>
                </a:lnTo>
                <a:lnTo>
                  <a:pt x="3945" y="718"/>
                </a:lnTo>
                <a:lnTo>
                  <a:pt x="3943" y="718"/>
                </a:lnTo>
                <a:moveTo>
                  <a:pt x="1141" y="717"/>
                </a:moveTo>
                <a:lnTo>
                  <a:pt x="1142" y="715"/>
                </a:lnTo>
                <a:lnTo>
                  <a:pt x="1142" y="717"/>
                </a:lnTo>
                <a:lnTo>
                  <a:pt x="1141" y="717"/>
                </a:lnTo>
                <a:moveTo>
                  <a:pt x="3943" y="715"/>
                </a:moveTo>
                <a:lnTo>
                  <a:pt x="3943" y="717"/>
                </a:lnTo>
                <a:lnTo>
                  <a:pt x="3942" y="715"/>
                </a:lnTo>
                <a:lnTo>
                  <a:pt x="3942" y="714"/>
                </a:lnTo>
                <a:lnTo>
                  <a:pt x="3943" y="715"/>
                </a:lnTo>
                <a:moveTo>
                  <a:pt x="972" y="715"/>
                </a:moveTo>
                <a:lnTo>
                  <a:pt x="973" y="715"/>
                </a:lnTo>
                <a:moveTo>
                  <a:pt x="920" y="708"/>
                </a:moveTo>
                <a:lnTo>
                  <a:pt x="922" y="708"/>
                </a:lnTo>
                <a:lnTo>
                  <a:pt x="922" y="710"/>
                </a:lnTo>
                <a:lnTo>
                  <a:pt x="920" y="711"/>
                </a:lnTo>
                <a:lnTo>
                  <a:pt x="920" y="713"/>
                </a:lnTo>
                <a:lnTo>
                  <a:pt x="919" y="713"/>
                </a:lnTo>
                <a:lnTo>
                  <a:pt x="919" y="711"/>
                </a:lnTo>
                <a:lnTo>
                  <a:pt x="920" y="710"/>
                </a:lnTo>
                <a:lnTo>
                  <a:pt x="920" y="708"/>
                </a:lnTo>
                <a:moveTo>
                  <a:pt x="2132" y="710"/>
                </a:moveTo>
                <a:lnTo>
                  <a:pt x="2133" y="710"/>
                </a:lnTo>
                <a:lnTo>
                  <a:pt x="2133" y="711"/>
                </a:lnTo>
                <a:lnTo>
                  <a:pt x="2133" y="713"/>
                </a:lnTo>
                <a:lnTo>
                  <a:pt x="2132" y="713"/>
                </a:lnTo>
                <a:lnTo>
                  <a:pt x="2130" y="713"/>
                </a:lnTo>
                <a:lnTo>
                  <a:pt x="2130" y="711"/>
                </a:lnTo>
                <a:lnTo>
                  <a:pt x="2130" y="710"/>
                </a:lnTo>
                <a:lnTo>
                  <a:pt x="2132" y="710"/>
                </a:lnTo>
                <a:moveTo>
                  <a:pt x="2169" y="710"/>
                </a:moveTo>
                <a:lnTo>
                  <a:pt x="2170" y="710"/>
                </a:lnTo>
                <a:lnTo>
                  <a:pt x="2170" y="711"/>
                </a:lnTo>
                <a:lnTo>
                  <a:pt x="2169" y="711"/>
                </a:lnTo>
                <a:lnTo>
                  <a:pt x="2169" y="713"/>
                </a:lnTo>
                <a:lnTo>
                  <a:pt x="2167" y="713"/>
                </a:lnTo>
                <a:lnTo>
                  <a:pt x="2166" y="713"/>
                </a:lnTo>
                <a:lnTo>
                  <a:pt x="2166" y="711"/>
                </a:lnTo>
                <a:lnTo>
                  <a:pt x="2167" y="711"/>
                </a:lnTo>
                <a:lnTo>
                  <a:pt x="2169" y="710"/>
                </a:lnTo>
                <a:moveTo>
                  <a:pt x="2173" y="701"/>
                </a:moveTo>
                <a:lnTo>
                  <a:pt x="2174" y="701"/>
                </a:lnTo>
                <a:lnTo>
                  <a:pt x="2174" y="702"/>
                </a:lnTo>
                <a:lnTo>
                  <a:pt x="2174" y="704"/>
                </a:lnTo>
                <a:lnTo>
                  <a:pt x="2174" y="705"/>
                </a:lnTo>
                <a:lnTo>
                  <a:pt x="2174" y="707"/>
                </a:lnTo>
                <a:lnTo>
                  <a:pt x="2174" y="708"/>
                </a:lnTo>
                <a:lnTo>
                  <a:pt x="2173" y="708"/>
                </a:lnTo>
                <a:lnTo>
                  <a:pt x="2173" y="710"/>
                </a:lnTo>
                <a:lnTo>
                  <a:pt x="2171" y="710"/>
                </a:lnTo>
                <a:lnTo>
                  <a:pt x="2170" y="710"/>
                </a:lnTo>
                <a:lnTo>
                  <a:pt x="2170" y="708"/>
                </a:lnTo>
                <a:lnTo>
                  <a:pt x="2170" y="707"/>
                </a:lnTo>
                <a:lnTo>
                  <a:pt x="2171" y="705"/>
                </a:lnTo>
                <a:lnTo>
                  <a:pt x="2171" y="704"/>
                </a:lnTo>
                <a:lnTo>
                  <a:pt x="2173" y="702"/>
                </a:lnTo>
                <a:lnTo>
                  <a:pt x="2173" y="701"/>
                </a:lnTo>
                <a:moveTo>
                  <a:pt x="2773" y="710"/>
                </a:moveTo>
                <a:lnTo>
                  <a:pt x="2774" y="711"/>
                </a:lnTo>
                <a:lnTo>
                  <a:pt x="2774" y="713"/>
                </a:lnTo>
                <a:lnTo>
                  <a:pt x="2773" y="713"/>
                </a:lnTo>
                <a:lnTo>
                  <a:pt x="2773" y="711"/>
                </a:lnTo>
                <a:lnTo>
                  <a:pt x="2773" y="710"/>
                </a:lnTo>
                <a:moveTo>
                  <a:pt x="3845" y="711"/>
                </a:moveTo>
                <a:lnTo>
                  <a:pt x="3845" y="713"/>
                </a:lnTo>
                <a:lnTo>
                  <a:pt x="3845" y="713"/>
                </a:lnTo>
                <a:lnTo>
                  <a:pt x="3845" y="711"/>
                </a:lnTo>
                <a:lnTo>
                  <a:pt x="3845" y="711"/>
                </a:lnTo>
                <a:moveTo>
                  <a:pt x="3946" y="705"/>
                </a:moveTo>
                <a:lnTo>
                  <a:pt x="3948" y="705"/>
                </a:lnTo>
                <a:lnTo>
                  <a:pt x="3948" y="707"/>
                </a:lnTo>
                <a:lnTo>
                  <a:pt x="3946" y="707"/>
                </a:lnTo>
                <a:lnTo>
                  <a:pt x="3946" y="708"/>
                </a:lnTo>
                <a:lnTo>
                  <a:pt x="3945" y="708"/>
                </a:lnTo>
                <a:lnTo>
                  <a:pt x="3945" y="710"/>
                </a:lnTo>
                <a:lnTo>
                  <a:pt x="3946" y="711"/>
                </a:lnTo>
                <a:lnTo>
                  <a:pt x="3945" y="713"/>
                </a:lnTo>
                <a:lnTo>
                  <a:pt x="3945" y="711"/>
                </a:lnTo>
                <a:lnTo>
                  <a:pt x="3943" y="710"/>
                </a:lnTo>
                <a:lnTo>
                  <a:pt x="3943" y="708"/>
                </a:lnTo>
                <a:lnTo>
                  <a:pt x="3943" y="707"/>
                </a:lnTo>
                <a:lnTo>
                  <a:pt x="3945" y="707"/>
                </a:lnTo>
                <a:lnTo>
                  <a:pt x="3945" y="705"/>
                </a:lnTo>
                <a:lnTo>
                  <a:pt x="3946" y="705"/>
                </a:lnTo>
                <a:moveTo>
                  <a:pt x="1147" y="711"/>
                </a:moveTo>
                <a:lnTo>
                  <a:pt x="1145" y="711"/>
                </a:lnTo>
                <a:lnTo>
                  <a:pt x="1147" y="710"/>
                </a:lnTo>
                <a:lnTo>
                  <a:pt x="1148" y="710"/>
                </a:lnTo>
                <a:lnTo>
                  <a:pt x="1147" y="711"/>
                </a:lnTo>
                <a:moveTo>
                  <a:pt x="1151" y="710"/>
                </a:moveTo>
                <a:lnTo>
                  <a:pt x="1151" y="708"/>
                </a:lnTo>
                <a:lnTo>
                  <a:pt x="1152" y="708"/>
                </a:lnTo>
                <a:lnTo>
                  <a:pt x="1151" y="710"/>
                </a:lnTo>
                <a:moveTo>
                  <a:pt x="1351" y="707"/>
                </a:moveTo>
                <a:lnTo>
                  <a:pt x="1349" y="707"/>
                </a:lnTo>
                <a:lnTo>
                  <a:pt x="1351" y="705"/>
                </a:lnTo>
                <a:lnTo>
                  <a:pt x="1351" y="707"/>
                </a:lnTo>
                <a:moveTo>
                  <a:pt x="1348" y="710"/>
                </a:moveTo>
                <a:lnTo>
                  <a:pt x="1349" y="707"/>
                </a:lnTo>
                <a:lnTo>
                  <a:pt x="1349" y="708"/>
                </a:lnTo>
                <a:lnTo>
                  <a:pt x="1348" y="710"/>
                </a:lnTo>
                <a:moveTo>
                  <a:pt x="3846" y="710"/>
                </a:moveTo>
                <a:lnTo>
                  <a:pt x="3846" y="708"/>
                </a:lnTo>
                <a:lnTo>
                  <a:pt x="3848" y="708"/>
                </a:lnTo>
                <a:lnTo>
                  <a:pt x="3848" y="710"/>
                </a:lnTo>
                <a:lnTo>
                  <a:pt x="3846" y="710"/>
                </a:lnTo>
                <a:moveTo>
                  <a:pt x="3942" y="708"/>
                </a:moveTo>
                <a:lnTo>
                  <a:pt x="3943" y="710"/>
                </a:lnTo>
                <a:lnTo>
                  <a:pt x="3942" y="710"/>
                </a:lnTo>
                <a:lnTo>
                  <a:pt x="3942" y="708"/>
                </a:lnTo>
                <a:moveTo>
                  <a:pt x="3951" y="708"/>
                </a:moveTo>
                <a:lnTo>
                  <a:pt x="3951" y="708"/>
                </a:lnTo>
                <a:lnTo>
                  <a:pt x="3951" y="707"/>
                </a:lnTo>
                <a:lnTo>
                  <a:pt x="3951" y="708"/>
                </a:lnTo>
                <a:moveTo>
                  <a:pt x="1157" y="707"/>
                </a:moveTo>
                <a:lnTo>
                  <a:pt x="1155" y="707"/>
                </a:lnTo>
                <a:lnTo>
                  <a:pt x="1157" y="705"/>
                </a:lnTo>
                <a:lnTo>
                  <a:pt x="1157" y="707"/>
                </a:lnTo>
                <a:moveTo>
                  <a:pt x="2124" y="705"/>
                </a:moveTo>
                <a:lnTo>
                  <a:pt x="2124" y="704"/>
                </a:lnTo>
                <a:lnTo>
                  <a:pt x="2123" y="702"/>
                </a:lnTo>
                <a:lnTo>
                  <a:pt x="2123" y="701"/>
                </a:lnTo>
                <a:lnTo>
                  <a:pt x="2123" y="699"/>
                </a:lnTo>
                <a:lnTo>
                  <a:pt x="2124" y="699"/>
                </a:lnTo>
                <a:lnTo>
                  <a:pt x="2126" y="699"/>
                </a:lnTo>
                <a:lnTo>
                  <a:pt x="2126" y="701"/>
                </a:lnTo>
                <a:lnTo>
                  <a:pt x="2126" y="702"/>
                </a:lnTo>
                <a:lnTo>
                  <a:pt x="2126" y="704"/>
                </a:lnTo>
                <a:lnTo>
                  <a:pt x="2124" y="705"/>
                </a:lnTo>
                <a:moveTo>
                  <a:pt x="952" y="702"/>
                </a:moveTo>
                <a:lnTo>
                  <a:pt x="954" y="702"/>
                </a:lnTo>
                <a:lnTo>
                  <a:pt x="954" y="704"/>
                </a:lnTo>
                <a:lnTo>
                  <a:pt x="952" y="702"/>
                </a:lnTo>
                <a:moveTo>
                  <a:pt x="1161" y="702"/>
                </a:moveTo>
                <a:lnTo>
                  <a:pt x="1163" y="702"/>
                </a:lnTo>
                <a:lnTo>
                  <a:pt x="1161" y="704"/>
                </a:lnTo>
                <a:lnTo>
                  <a:pt x="1161" y="702"/>
                </a:lnTo>
                <a:moveTo>
                  <a:pt x="957" y="701"/>
                </a:moveTo>
                <a:lnTo>
                  <a:pt x="958" y="701"/>
                </a:lnTo>
                <a:lnTo>
                  <a:pt x="957" y="702"/>
                </a:lnTo>
                <a:lnTo>
                  <a:pt x="957" y="701"/>
                </a:lnTo>
                <a:moveTo>
                  <a:pt x="1163" y="702"/>
                </a:moveTo>
                <a:lnTo>
                  <a:pt x="1164" y="701"/>
                </a:lnTo>
                <a:lnTo>
                  <a:pt x="1164" y="702"/>
                </a:lnTo>
                <a:lnTo>
                  <a:pt x="1163" y="702"/>
                </a:lnTo>
                <a:moveTo>
                  <a:pt x="889" y="695"/>
                </a:moveTo>
                <a:lnTo>
                  <a:pt x="891" y="693"/>
                </a:lnTo>
                <a:lnTo>
                  <a:pt x="891" y="695"/>
                </a:lnTo>
                <a:lnTo>
                  <a:pt x="891" y="696"/>
                </a:lnTo>
                <a:lnTo>
                  <a:pt x="889" y="698"/>
                </a:lnTo>
                <a:lnTo>
                  <a:pt x="889" y="696"/>
                </a:lnTo>
                <a:lnTo>
                  <a:pt x="889" y="695"/>
                </a:lnTo>
                <a:moveTo>
                  <a:pt x="888" y="698"/>
                </a:moveTo>
                <a:lnTo>
                  <a:pt x="889" y="698"/>
                </a:lnTo>
                <a:lnTo>
                  <a:pt x="889" y="699"/>
                </a:lnTo>
                <a:lnTo>
                  <a:pt x="888" y="699"/>
                </a:lnTo>
                <a:lnTo>
                  <a:pt x="888" y="698"/>
                </a:lnTo>
                <a:moveTo>
                  <a:pt x="2179" y="692"/>
                </a:moveTo>
                <a:lnTo>
                  <a:pt x="2180" y="692"/>
                </a:lnTo>
                <a:lnTo>
                  <a:pt x="2180" y="693"/>
                </a:lnTo>
                <a:lnTo>
                  <a:pt x="2180" y="695"/>
                </a:lnTo>
                <a:lnTo>
                  <a:pt x="2180" y="696"/>
                </a:lnTo>
                <a:lnTo>
                  <a:pt x="2179" y="698"/>
                </a:lnTo>
                <a:lnTo>
                  <a:pt x="2177" y="698"/>
                </a:lnTo>
                <a:lnTo>
                  <a:pt x="2176" y="698"/>
                </a:lnTo>
                <a:lnTo>
                  <a:pt x="2176" y="699"/>
                </a:lnTo>
                <a:lnTo>
                  <a:pt x="2174" y="699"/>
                </a:lnTo>
                <a:lnTo>
                  <a:pt x="2174" y="698"/>
                </a:lnTo>
                <a:lnTo>
                  <a:pt x="2176" y="696"/>
                </a:lnTo>
                <a:lnTo>
                  <a:pt x="2176" y="695"/>
                </a:lnTo>
                <a:lnTo>
                  <a:pt x="2177" y="695"/>
                </a:lnTo>
                <a:lnTo>
                  <a:pt x="2179" y="695"/>
                </a:lnTo>
                <a:lnTo>
                  <a:pt x="2179" y="693"/>
                </a:lnTo>
                <a:lnTo>
                  <a:pt x="2179" y="692"/>
                </a:lnTo>
                <a:moveTo>
                  <a:pt x="951" y="696"/>
                </a:moveTo>
                <a:lnTo>
                  <a:pt x="952" y="695"/>
                </a:lnTo>
                <a:lnTo>
                  <a:pt x="952" y="696"/>
                </a:lnTo>
                <a:lnTo>
                  <a:pt x="951" y="696"/>
                </a:lnTo>
                <a:moveTo>
                  <a:pt x="1233" y="695"/>
                </a:moveTo>
                <a:lnTo>
                  <a:pt x="1235" y="695"/>
                </a:lnTo>
                <a:lnTo>
                  <a:pt x="1233" y="696"/>
                </a:lnTo>
                <a:lnTo>
                  <a:pt x="1233" y="695"/>
                </a:lnTo>
                <a:moveTo>
                  <a:pt x="3845" y="696"/>
                </a:moveTo>
                <a:lnTo>
                  <a:pt x="3845" y="695"/>
                </a:lnTo>
                <a:lnTo>
                  <a:pt x="3845" y="696"/>
                </a:lnTo>
                <a:lnTo>
                  <a:pt x="3845" y="696"/>
                </a:lnTo>
                <a:moveTo>
                  <a:pt x="3845" y="693"/>
                </a:moveTo>
                <a:lnTo>
                  <a:pt x="3845" y="695"/>
                </a:lnTo>
                <a:lnTo>
                  <a:pt x="3843" y="695"/>
                </a:lnTo>
                <a:lnTo>
                  <a:pt x="3845" y="693"/>
                </a:lnTo>
                <a:moveTo>
                  <a:pt x="1182" y="692"/>
                </a:moveTo>
                <a:lnTo>
                  <a:pt x="1183" y="690"/>
                </a:lnTo>
                <a:lnTo>
                  <a:pt x="1183" y="692"/>
                </a:lnTo>
                <a:lnTo>
                  <a:pt x="1182" y="692"/>
                </a:lnTo>
                <a:moveTo>
                  <a:pt x="2938" y="690"/>
                </a:moveTo>
                <a:lnTo>
                  <a:pt x="2939" y="690"/>
                </a:lnTo>
                <a:lnTo>
                  <a:pt x="2939" y="692"/>
                </a:lnTo>
                <a:lnTo>
                  <a:pt x="2938" y="692"/>
                </a:lnTo>
                <a:lnTo>
                  <a:pt x="2938" y="690"/>
                </a:lnTo>
                <a:moveTo>
                  <a:pt x="1185" y="690"/>
                </a:moveTo>
                <a:lnTo>
                  <a:pt x="1183" y="690"/>
                </a:lnTo>
                <a:moveTo>
                  <a:pt x="1252" y="689"/>
                </a:moveTo>
                <a:lnTo>
                  <a:pt x="1254" y="689"/>
                </a:lnTo>
                <a:lnTo>
                  <a:pt x="1252" y="690"/>
                </a:lnTo>
                <a:lnTo>
                  <a:pt x="1252" y="689"/>
                </a:lnTo>
                <a:moveTo>
                  <a:pt x="3839" y="689"/>
                </a:moveTo>
                <a:lnTo>
                  <a:pt x="3839" y="688"/>
                </a:lnTo>
                <a:lnTo>
                  <a:pt x="3840" y="688"/>
                </a:lnTo>
                <a:lnTo>
                  <a:pt x="3840" y="689"/>
                </a:lnTo>
                <a:lnTo>
                  <a:pt x="3839" y="689"/>
                </a:lnTo>
                <a:moveTo>
                  <a:pt x="3936" y="689"/>
                </a:moveTo>
                <a:lnTo>
                  <a:pt x="3935" y="688"/>
                </a:lnTo>
                <a:lnTo>
                  <a:pt x="3936" y="688"/>
                </a:lnTo>
                <a:lnTo>
                  <a:pt x="3936" y="689"/>
                </a:lnTo>
                <a:moveTo>
                  <a:pt x="3842" y="686"/>
                </a:moveTo>
                <a:lnTo>
                  <a:pt x="3843" y="688"/>
                </a:lnTo>
                <a:lnTo>
                  <a:pt x="3842" y="688"/>
                </a:lnTo>
                <a:lnTo>
                  <a:pt x="3842" y="686"/>
                </a:lnTo>
                <a:moveTo>
                  <a:pt x="1220" y="685"/>
                </a:moveTo>
                <a:lnTo>
                  <a:pt x="1222" y="686"/>
                </a:lnTo>
                <a:lnTo>
                  <a:pt x="1220" y="686"/>
                </a:lnTo>
                <a:lnTo>
                  <a:pt x="1220" y="685"/>
                </a:lnTo>
                <a:moveTo>
                  <a:pt x="1252" y="682"/>
                </a:moveTo>
                <a:lnTo>
                  <a:pt x="1252" y="683"/>
                </a:lnTo>
                <a:lnTo>
                  <a:pt x="1251" y="683"/>
                </a:lnTo>
                <a:lnTo>
                  <a:pt x="1252" y="682"/>
                </a:lnTo>
                <a:moveTo>
                  <a:pt x="1252" y="683"/>
                </a:moveTo>
                <a:lnTo>
                  <a:pt x="1254" y="682"/>
                </a:lnTo>
                <a:lnTo>
                  <a:pt x="1254" y="683"/>
                </a:lnTo>
                <a:lnTo>
                  <a:pt x="1252" y="683"/>
                </a:lnTo>
                <a:moveTo>
                  <a:pt x="1258" y="682"/>
                </a:moveTo>
                <a:lnTo>
                  <a:pt x="1260" y="682"/>
                </a:lnTo>
                <a:lnTo>
                  <a:pt x="1258" y="683"/>
                </a:lnTo>
                <a:lnTo>
                  <a:pt x="1258" y="682"/>
                </a:lnTo>
                <a:moveTo>
                  <a:pt x="3840" y="683"/>
                </a:moveTo>
                <a:lnTo>
                  <a:pt x="3840" y="682"/>
                </a:lnTo>
                <a:lnTo>
                  <a:pt x="3842" y="682"/>
                </a:lnTo>
                <a:lnTo>
                  <a:pt x="3842" y="683"/>
                </a:lnTo>
                <a:lnTo>
                  <a:pt x="3840" y="683"/>
                </a:lnTo>
                <a:moveTo>
                  <a:pt x="3836" y="682"/>
                </a:moveTo>
                <a:lnTo>
                  <a:pt x="3835" y="682"/>
                </a:lnTo>
                <a:lnTo>
                  <a:pt x="3835" y="680"/>
                </a:lnTo>
                <a:lnTo>
                  <a:pt x="3836" y="682"/>
                </a:lnTo>
                <a:moveTo>
                  <a:pt x="3838" y="682"/>
                </a:moveTo>
                <a:lnTo>
                  <a:pt x="3836" y="682"/>
                </a:lnTo>
                <a:lnTo>
                  <a:pt x="3836" y="680"/>
                </a:lnTo>
                <a:lnTo>
                  <a:pt x="3838" y="680"/>
                </a:lnTo>
                <a:lnTo>
                  <a:pt x="3839" y="680"/>
                </a:lnTo>
                <a:lnTo>
                  <a:pt x="3840" y="680"/>
                </a:lnTo>
                <a:lnTo>
                  <a:pt x="3840" y="682"/>
                </a:lnTo>
                <a:lnTo>
                  <a:pt x="3839" y="682"/>
                </a:lnTo>
                <a:lnTo>
                  <a:pt x="3838" y="682"/>
                </a:lnTo>
                <a:moveTo>
                  <a:pt x="1263" y="679"/>
                </a:moveTo>
                <a:lnTo>
                  <a:pt x="1264" y="679"/>
                </a:lnTo>
                <a:moveTo>
                  <a:pt x="1266" y="679"/>
                </a:moveTo>
                <a:lnTo>
                  <a:pt x="1266" y="677"/>
                </a:lnTo>
                <a:lnTo>
                  <a:pt x="1267" y="677"/>
                </a:lnTo>
                <a:lnTo>
                  <a:pt x="1269" y="677"/>
                </a:lnTo>
                <a:lnTo>
                  <a:pt x="1266" y="679"/>
                </a:lnTo>
                <a:moveTo>
                  <a:pt x="1263" y="677"/>
                </a:moveTo>
                <a:lnTo>
                  <a:pt x="1263" y="679"/>
                </a:lnTo>
                <a:lnTo>
                  <a:pt x="1261" y="677"/>
                </a:lnTo>
                <a:lnTo>
                  <a:pt x="1263" y="677"/>
                </a:lnTo>
                <a:moveTo>
                  <a:pt x="1255" y="677"/>
                </a:moveTo>
                <a:lnTo>
                  <a:pt x="1257" y="676"/>
                </a:lnTo>
                <a:lnTo>
                  <a:pt x="1257" y="677"/>
                </a:lnTo>
                <a:lnTo>
                  <a:pt x="1255" y="677"/>
                </a:lnTo>
                <a:moveTo>
                  <a:pt x="3838" y="677"/>
                </a:moveTo>
                <a:lnTo>
                  <a:pt x="3836" y="677"/>
                </a:lnTo>
                <a:lnTo>
                  <a:pt x="3836" y="676"/>
                </a:lnTo>
                <a:lnTo>
                  <a:pt x="3838" y="677"/>
                </a:lnTo>
                <a:moveTo>
                  <a:pt x="3838" y="676"/>
                </a:moveTo>
                <a:lnTo>
                  <a:pt x="3836" y="674"/>
                </a:lnTo>
                <a:lnTo>
                  <a:pt x="3838" y="674"/>
                </a:lnTo>
                <a:lnTo>
                  <a:pt x="3838" y="676"/>
                </a:lnTo>
                <a:moveTo>
                  <a:pt x="3839" y="676"/>
                </a:moveTo>
                <a:lnTo>
                  <a:pt x="3838" y="674"/>
                </a:lnTo>
                <a:lnTo>
                  <a:pt x="3839" y="674"/>
                </a:lnTo>
                <a:lnTo>
                  <a:pt x="3839" y="676"/>
                </a:lnTo>
                <a:moveTo>
                  <a:pt x="3942" y="676"/>
                </a:moveTo>
                <a:lnTo>
                  <a:pt x="3942" y="674"/>
                </a:lnTo>
                <a:lnTo>
                  <a:pt x="3943" y="674"/>
                </a:lnTo>
                <a:lnTo>
                  <a:pt x="3943" y="676"/>
                </a:lnTo>
                <a:lnTo>
                  <a:pt x="3942" y="676"/>
                </a:lnTo>
                <a:moveTo>
                  <a:pt x="3940" y="671"/>
                </a:moveTo>
                <a:lnTo>
                  <a:pt x="3940" y="670"/>
                </a:lnTo>
                <a:lnTo>
                  <a:pt x="3942" y="670"/>
                </a:lnTo>
                <a:lnTo>
                  <a:pt x="3942" y="671"/>
                </a:lnTo>
                <a:lnTo>
                  <a:pt x="3942" y="673"/>
                </a:lnTo>
                <a:lnTo>
                  <a:pt x="3942" y="674"/>
                </a:lnTo>
                <a:lnTo>
                  <a:pt x="3940" y="674"/>
                </a:lnTo>
                <a:lnTo>
                  <a:pt x="3940" y="673"/>
                </a:lnTo>
                <a:lnTo>
                  <a:pt x="3940" y="671"/>
                </a:lnTo>
                <a:moveTo>
                  <a:pt x="3940" y="668"/>
                </a:moveTo>
                <a:lnTo>
                  <a:pt x="3940" y="670"/>
                </a:lnTo>
                <a:lnTo>
                  <a:pt x="3939" y="670"/>
                </a:lnTo>
                <a:lnTo>
                  <a:pt x="3939" y="668"/>
                </a:lnTo>
                <a:lnTo>
                  <a:pt x="3940" y="668"/>
                </a:lnTo>
                <a:moveTo>
                  <a:pt x="2738" y="661"/>
                </a:moveTo>
                <a:lnTo>
                  <a:pt x="2738" y="662"/>
                </a:lnTo>
                <a:lnTo>
                  <a:pt x="2736" y="661"/>
                </a:lnTo>
                <a:lnTo>
                  <a:pt x="2738" y="661"/>
                </a:lnTo>
                <a:moveTo>
                  <a:pt x="3821" y="661"/>
                </a:moveTo>
                <a:lnTo>
                  <a:pt x="3820" y="660"/>
                </a:lnTo>
                <a:lnTo>
                  <a:pt x="3821" y="660"/>
                </a:lnTo>
                <a:lnTo>
                  <a:pt x="3823" y="660"/>
                </a:lnTo>
                <a:lnTo>
                  <a:pt x="3823" y="661"/>
                </a:lnTo>
                <a:lnTo>
                  <a:pt x="3821" y="661"/>
                </a:lnTo>
                <a:moveTo>
                  <a:pt x="3936" y="660"/>
                </a:moveTo>
                <a:lnTo>
                  <a:pt x="3936" y="658"/>
                </a:lnTo>
                <a:lnTo>
                  <a:pt x="3938" y="660"/>
                </a:lnTo>
                <a:lnTo>
                  <a:pt x="3936" y="660"/>
                </a:lnTo>
                <a:moveTo>
                  <a:pt x="2720" y="657"/>
                </a:moveTo>
                <a:lnTo>
                  <a:pt x="2718" y="658"/>
                </a:lnTo>
                <a:lnTo>
                  <a:pt x="2718" y="657"/>
                </a:lnTo>
                <a:lnTo>
                  <a:pt x="2720" y="657"/>
                </a:lnTo>
                <a:moveTo>
                  <a:pt x="1363" y="657"/>
                </a:moveTo>
                <a:lnTo>
                  <a:pt x="1363" y="657"/>
                </a:lnTo>
                <a:lnTo>
                  <a:pt x="1364" y="657"/>
                </a:lnTo>
                <a:lnTo>
                  <a:pt x="1363" y="657"/>
                </a:lnTo>
                <a:moveTo>
                  <a:pt x="3915" y="657"/>
                </a:moveTo>
                <a:lnTo>
                  <a:pt x="3914" y="657"/>
                </a:lnTo>
                <a:lnTo>
                  <a:pt x="3914" y="655"/>
                </a:lnTo>
                <a:lnTo>
                  <a:pt x="3914" y="654"/>
                </a:lnTo>
                <a:lnTo>
                  <a:pt x="3915" y="655"/>
                </a:lnTo>
                <a:lnTo>
                  <a:pt x="3915" y="657"/>
                </a:lnTo>
                <a:moveTo>
                  <a:pt x="2146" y="642"/>
                </a:moveTo>
                <a:lnTo>
                  <a:pt x="2148" y="642"/>
                </a:lnTo>
                <a:lnTo>
                  <a:pt x="2148" y="643"/>
                </a:lnTo>
                <a:lnTo>
                  <a:pt x="2146" y="642"/>
                </a:lnTo>
                <a:moveTo>
                  <a:pt x="3890" y="637"/>
                </a:moveTo>
                <a:lnTo>
                  <a:pt x="3892" y="639"/>
                </a:lnTo>
                <a:lnTo>
                  <a:pt x="3893" y="640"/>
                </a:lnTo>
                <a:lnTo>
                  <a:pt x="3893" y="642"/>
                </a:lnTo>
                <a:lnTo>
                  <a:pt x="3892" y="642"/>
                </a:lnTo>
                <a:lnTo>
                  <a:pt x="3890" y="640"/>
                </a:lnTo>
                <a:lnTo>
                  <a:pt x="3890" y="639"/>
                </a:lnTo>
                <a:lnTo>
                  <a:pt x="3890" y="637"/>
                </a:lnTo>
                <a:moveTo>
                  <a:pt x="936" y="639"/>
                </a:moveTo>
                <a:lnTo>
                  <a:pt x="938" y="639"/>
                </a:lnTo>
                <a:lnTo>
                  <a:pt x="936" y="640"/>
                </a:lnTo>
                <a:lnTo>
                  <a:pt x="936" y="639"/>
                </a:lnTo>
                <a:moveTo>
                  <a:pt x="924" y="637"/>
                </a:moveTo>
                <a:lnTo>
                  <a:pt x="923" y="637"/>
                </a:lnTo>
                <a:lnTo>
                  <a:pt x="923" y="636"/>
                </a:lnTo>
                <a:lnTo>
                  <a:pt x="924" y="636"/>
                </a:lnTo>
                <a:lnTo>
                  <a:pt x="924" y="637"/>
                </a:lnTo>
                <a:moveTo>
                  <a:pt x="3892" y="635"/>
                </a:moveTo>
                <a:lnTo>
                  <a:pt x="3893" y="635"/>
                </a:lnTo>
                <a:lnTo>
                  <a:pt x="3893" y="636"/>
                </a:lnTo>
                <a:lnTo>
                  <a:pt x="3893" y="637"/>
                </a:lnTo>
                <a:lnTo>
                  <a:pt x="3892" y="637"/>
                </a:lnTo>
                <a:lnTo>
                  <a:pt x="3892" y="636"/>
                </a:lnTo>
                <a:lnTo>
                  <a:pt x="3892" y="635"/>
                </a:lnTo>
                <a:moveTo>
                  <a:pt x="2149" y="633"/>
                </a:moveTo>
                <a:lnTo>
                  <a:pt x="2149" y="635"/>
                </a:lnTo>
                <a:lnTo>
                  <a:pt x="2149" y="633"/>
                </a:lnTo>
                <a:lnTo>
                  <a:pt x="2149" y="633"/>
                </a:lnTo>
                <a:moveTo>
                  <a:pt x="4021" y="635"/>
                </a:moveTo>
                <a:lnTo>
                  <a:pt x="4020" y="633"/>
                </a:lnTo>
                <a:lnTo>
                  <a:pt x="4021" y="633"/>
                </a:lnTo>
                <a:lnTo>
                  <a:pt x="4021" y="635"/>
                </a:lnTo>
                <a:moveTo>
                  <a:pt x="914" y="630"/>
                </a:moveTo>
                <a:lnTo>
                  <a:pt x="916" y="630"/>
                </a:lnTo>
                <a:lnTo>
                  <a:pt x="916" y="632"/>
                </a:lnTo>
                <a:lnTo>
                  <a:pt x="914" y="632"/>
                </a:lnTo>
                <a:lnTo>
                  <a:pt x="914" y="630"/>
                </a:lnTo>
                <a:moveTo>
                  <a:pt x="3889" y="630"/>
                </a:moveTo>
                <a:lnTo>
                  <a:pt x="3890" y="630"/>
                </a:lnTo>
                <a:lnTo>
                  <a:pt x="3890" y="632"/>
                </a:lnTo>
                <a:lnTo>
                  <a:pt x="3889" y="630"/>
                </a:lnTo>
                <a:moveTo>
                  <a:pt x="929" y="630"/>
                </a:moveTo>
                <a:lnTo>
                  <a:pt x="927" y="630"/>
                </a:lnTo>
                <a:lnTo>
                  <a:pt x="927" y="629"/>
                </a:lnTo>
                <a:lnTo>
                  <a:pt x="929" y="629"/>
                </a:lnTo>
                <a:lnTo>
                  <a:pt x="930" y="629"/>
                </a:lnTo>
                <a:lnTo>
                  <a:pt x="930" y="630"/>
                </a:lnTo>
                <a:lnTo>
                  <a:pt x="929" y="630"/>
                </a:lnTo>
                <a:moveTo>
                  <a:pt x="3899" y="624"/>
                </a:moveTo>
                <a:lnTo>
                  <a:pt x="3899" y="626"/>
                </a:lnTo>
                <a:lnTo>
                  <a:pt x="3898" y="624"/>
                </a:lnTo>
                <a:lnTo>
                  <a:pt x="3899" y="624"/>
                </a:lnTo>
                <a:moveTo>
                  <a:pt x="3890" y="621"/>
                </a:moveTo>
                <a:lnTo>
                  <a:pt x="3892" y="621"/>
                </a:lnTo>
                <a:lnTo>
                  <a:pt x="3892" y="623"/>
                </a:lnTo>
                <a:lnTo>
                  <a:pt x="3890" y="623"/>
                </a:lnTo>
                <a:lnTo>
                  <a:pt x="3890" y="621"/>
                </a:lnTo>
                <a:moveTo>
                  <a:pt x="3920" y="623"/>
                </a:moveTo>
                <a:lnTo>
                  <a:pt x="3920" y="621"/>
                </a:lnTo>
                <a:lnTo>
                  <a:pt x="3921" y="623"/>
                </a:lnTo>
                <a:lnTo>
                  <a:pt x="3920" y="623"/>
                </a:lnTo>
                <a:moveTo>
                  <a:pt x="3920" y="621"/>
                </a:moveTo>
                <a:lnTo>
                  <a:pt x="3918" y="621"/>
                </a:lnTo>
                <a:lnTo>
                  <a:pt x="3920" y="621"/>
                </a:lnTo>
                <a:lnTo>
                  <a:pt x="3921" y="621"/>
                </a:lnTo>
                <a:lnTo>
                  <a:pt x="3921" y="621"/>
                </a:lnTo>
                <a:lnTo>
                  <a:pt x="3920" y="621"/>
                </a:lnTo>
                <a:moveTo>
                  <a:pt x="914" y="620"/>
                </a:moveTo>
                <a:lnTo>
                  <a:pt x="916" y="620"/>
                </a:lnTo>
                <a:lnTo>
                  <a:pt x="916" y="621"/>
                </a:lnTo>
                <a:lnTo>
                  <a:pt x="914" y="621"/>
                </a:lnTo>
                <a:lnTo>
                  <a:pt x="913" y="621"/>
                </a:lnTo>
                <a:lnTo>
                  <a:pt x="913" y="620"/>
                </a:lnTo>
                <a:lnTo>
                  <a:pt x="914" y="620"/>
                </a:lnTo>
                <a:moveTo>
                  <a:pt x="919" y="620"/>
                </a:moveTo>
                <a:lnTo>
                  <a:pt x="920" y="620"/>
                </a:lnTo>
                <a:lnTo>
                  <a:pt x="920" y="621"/>
                </a:lnTo>
                <a:lnTo>
                  <a:pt x="919" y="621"/>
                </a:lnTo>
                <a:lnTo>
                  <a:pt x="917" y="621"/>
                </a:lnTo>
                <a:lnTo>
                  <a:pt x="917" y="620"/>
                </a:lnTo>
                <a:lnTo>
                  <a:pt x="919" y="620"/>
                </a:lnTo>
                <a:moveTo>
                  <a:pt x="3833" y="618"/>
                </a:moveTo>
                <a:lnTo>
                  <a:pt x="3835" y="620"/>
                </a:lnTo>
                <a:lnTo>
                  <a:pt x="3833" y="620"/>
                </a:lnTo>
                <a:lnTo>
                  <a:pt x="3833" y="618"/>
                </a:lnTo>
                <a:moveTo>
                  <a:pt x="4005" y="620"/>
                </a:moveTo>
                <a:lnTo>
                  <a:pt x="4004" y="618"/>
                </a:lnTo>
                <a:lnTo>
                  <a:pt x="4005" y="618"/>
                </a:lnTo>
                <a:lnTo>
                  <a:pt x="4005" y="620"/>
                </a:lnTo>
                <a:moveTo>
                  <a:pt x="3849" y="617"/>
                </a:moveTo>
                <a:lnTo>
                  <a:pt x="3849" y="618"/>
                </a:lnTo>
                <a:lnTo>
                  <a:pt x="3848" y="618"/>
                </a:lnTo>
                <a:lnTo>
                  <a:pt x="3848" y="617"/>
                </a:lnTo>
                <a:lnTo>
                  <a:pt x="3849" y="617"/>
                </a:lnTo>
                <a:moveTo>
                  <a:pt x="3851" y="618"/>
                </a:moveTo>
                <a:lnTo>
                  <a:pt x="3849" y="617"/>
                </a:lnTo>
                <a:lnTo>
                  <a:pt x="3851" y="617"/>
                </a:lnTo>
                <a:lnTo>
                  <a:pt x="3851" y="618"/>
                </a:lnTo>
                <a:moveTo>
                  <a:pt x="3852" y="617"/>
                </a:moveTo>
                <a:lnTo>
                  <a:pt x="3854" y="617"/>
                </a:lnTo>
                <a:lnTo>
                  <a:pt x="3854" y="618"/>
                </a:lnTo>
                <a:lnTo>
                  <a:pt x="3852" y="618"/>
                </a:lnTo>
                <a:lnTo>
                  <a:pt x="3852" y="617"/>
                </a:lnTo>
                <a:moveTo>
                  <a:pt x="3880" y="618"/>
                </a:moveTo>
                <a:lnTo>
                  <a:pt x="3880" y="617"/>
                </a:lnTo>
                <a:lnTo>
                  <a:pt x="3882" y="617"/>
                </a:lnTo>
                <a:lnTo>
                  <a:pt x="3882" y="618"/>
                </a:lnTo>
                <a:lnTo>
                  <a:pt x="3880" y="618"/>
                </a:lnTo>
                <a:moveTo>
                  <a:pt x="3927" y="618"/>
                </a:moveTo>
                <a:lnTo>
                  <a:pt x="3926" y="618"/>
                </a:lnTo>
                <a:lnTo>
                  <a:pt x="3926" y="617"/>
                </a:lnTo>
                <a:lnTo>
                  <a:pt x="3927" y="617"/>
                </a:lnTo>
                <a:lnTo>
                  <a:pt x="3927" y="618"/>
                </a:lnTo>
                <a:moveTo>
                  <a:pt x="3880" y="615"/>
                </a:moveTo>
                <a:lnTo>
                  <a:pt x="3880" y="614"/>
                </a:lnTo>
                <a:lnTo>
                  <a:pt x="3880" y="614"/>
                </a:lnTo>
                <a:lnTo>
                  <a:pt x="3880" y="615"/>
                </a:lnTo>
                <a:lnTo>
                  <a:pt x="3880" y="617"/>
                </a:lnTo>
                <a:lnTo>
                  <a:pt x="3880" y="617"/>
                </a:lnTo>
                <a:lnTo>
                  <a:pt x="3880" y="615"/>
                </a:lnTo>
                <a:moveTo>
                  <a:pt x="3970" y="617"/>
                </a:moveTo>
                <a:lnTo>
                  <a:pt x="3970" y="615"/>
                </a:lnTo>
                <a:lnTo>
                  <a:pt x="3971" y="615"/>
                </a:lnTo>
                <a:lnTo>
                  <a:pt x="3971" y="617"/>
                </a:lnTo>
                <a:lnTo>
                  <a:pt x="3970" y="617"/>
                </a:lnTo>
                <a:moveTo>
                  <a:pt x="3852" y="612"/>
                </a:moveTo>
                <a:lnTo>
                  <a:pt x="3854" y="612"/>
                </a:lnTo>
                <a:lnTo>
                  <a:pt x="3854" y="614"/>
                </a:lnTo>
                <a:lnTo>
                  <a:pt x="3854" y="615"/>
                </a:lnTo>
                <a:lnTo>
                  <a:pt x="3852" y="615"/>
                </a:lnTo>
                <a:lnTo>
                  <a:pt x="3852" y="614"/>
                </a:lnTo>
                <a:lnTo>
                  <a:pt x="3852" y="612"/>
                </a:lnTo>
                <a:moveTo>
                  <a:pt x="3858" y="614"/>
                </a:moveTo>
                <a:lnTo>
                  <a:pt x="3857" y="614"/>
                </a:lnTo>
                <a:lnTo>
                  <a:pt x="3857" y="612"/>
                </a:lnTo>
                <a:lnTo>
                  <a:pt x="3858" y="612"/>
                </a:lnTo>
                <a:lnTo>
                  <a:pt x="3858" y="614"/>
                </a:lnTo>
                <a:moveTo>
                  <a:pt x="3880" y="612"/>
                </a:moveTo>
                <a:lnTo>
                  <a:pt x="3880" y="614"/>
                </a:lnTo>
                <a:lnTo>
                  <a:pt x="3879" y="614"/>
                </a:lnTo>
                <a:lnTo>
                  <a:pt x="3880" y="612"/>
                </a:lnTo>
                <a:moveTo>
                  <a:pt x="3949" y="612"/>
                </a:moveTo>
                <a:lnTo>
                  <a:pt x="3951" y="614"/>
                </a:lnTo>
                <a:lnTo>
                  <a:pt x="3949" y="614"/>
                </a:lnTo>
                <a:lnTo>
                  <a:pt x="3949" y="612"/>
                </a:lnTo>
                <a:moveTo>
                  <a:pt x="3839" y="611"/>
                </a:moveTo>
                <a:lnTo>
                  <a:pt x="3840" y="611"/>
                </a:lnTo>
                <a:lnTo>
                  <a:pt x="3840" y="612"/>
                </a:lnTo>
                <a:lnTo>
                  <a:pt x="3839" y="612"/>
                </a:lnTo>
                <a:lnTo>
                  <a:pt x="3839" y="611"/>
                </a:lnTo>
                <a:moveTo>
                  <a:pt x="3843" y="611"/>
                </a:moveTo>
                <a:lnTo>
                  <a:pt x="3843" y="612"/>
                </a:lnTo>
                <a:lnTo>
                  <a:pt x="3842" y="611"/>
                </a:lnTo>
                <a:lnTo>
                  <a:pt x="3842" y="609"/>
                </a:lnTo>
                <a:lnTo>
                  <a:pt x="3843" y="611"/>
                </a:lnTo>
                <a:moveTo>
                  <a:pt x="3858" y="609"/>
                </a:moveTo>
                <a:lnTo>
                  <a:pt x="3858" y="608"/>
                </a:lnTo>
                <a:lnTo>
                  <a:pt x="3860" y="608"/>
                </a:lnTo>
                <a:lnTo>
                  <a:pt x="3861" y="608"/>
                </a:lnTo>
                <a:lnTo>
                  <a:pt x="3861" y="609"/>
                </a:lnTo>
                <a:lnTo>
                  <a:pt x="3860" y="609"/>
                </a:lnTo>
                <a:lnTo>
                  <a:pt x="3860" y="611"/>
                </a:lnTo>
                <a:lnTo>
                  <a:pt x="3860" y="612"/>
                </a:lnTo>
                <a:lnTo>
                  <a:pt x="3858" y="611"/>
                </a:lnTo>
                <a:lnTo>
                  <a:pt x="3858" y="609"/>
                </a:lnTo>
                <a:moveTo>
                  <a:pt x="3938" y="611"/>
                </a:moveTo>
                <a:lnTo>
                  <a:pt x="3939" y="612"/>
                </a:lnTo>
                <a:lnTo>
                  <a:pt x="3938" y="612"/>
                </a:lnTo>
                <a:lnTo>
                  <a:pt x="3936" y="612"/>
                </a:lnTo>
                <a:lnTo>
                  <a:pt x="3938" y="611"/>
                </a:lnTo>
                <a:moveTo>
                  <a:pt x="1442" y="608"/>
                </a:moveTo>
                <a:lnTo>
                  <a:pt x="1439" y="611"/>
                </a:lnTo>
                <a:lnTo>
                  <a:pt x="1439" y="609"/>
                </a:lnTo>
                <a:lnTo>
                  <a:pt x="1442" y="608"/>
                </a:lnTo>
                <a:moveTo>
                  <a:pt x="3865" y="611"/>
                </a:moveTo>
                <a:lnTo>
                  <a:pt x="3864" y="611"/>
                </a:lnTo>
                <a:lnTo>
                  <a:pt x="3864" y="609"/>
                </a:lnTo>
                <a:lnTo>
                  <a:pt x="3865" y="609"/>
                </a:lnTo>
                <a:lnTo>
                  <a:pt x="3865" y="611"/>
                </a:lnTo>
                <a:moveTo>
                  <a:pt x="2479" y="608"/>
                </a:moveTo>
                <a:lnTo>
                  <a:pt x="2477" y="609"/>
                </a:lnTo>
                <a:lnTo>
                  <a:pt x="2477" y="608"/>
                </a:lnTo>
                <a:lnTo>
                  <a:pt x="2477" y="607"/>
                </a:lnTo>
                <a:lnTo>
                  <a:pt x="2479" y="607"/>
                </a:lnTo>
                <a:lnTo>
                  <a:pt x="2479" y="608"/>
                </a:lnTo>
                <a:moveTo>
                  <a:pt x="3836" y="608"/>
                </a:moveTo>
                <a:lnTo>
                  <a:pt x="3838" y="609"/>
                </a:lnTo>
                <a:lnTo>
                  <a:pt x="3836" y="609"/>
                </a:lnTo>
                <a:lnTo>
                  <a:pt x="3836" y="608"/>
                </a:lnTo>
                <a:moveTo>
                  <a:pt x="3840" y="608"/>
                </a:moveTo>
                <a:lnTo>
                  <a:pt x="3842" y="609"/>
                </a:lnTo>
                <a:lnTo>
                  <a:pt x="3840" y="609"/>
                </a:lnTo>
                <a:lnTo>
                  <a:pt x="3840" y="608"/>
                </a:lnTo>
                <a:moveTo>
                  <a:pt x="3857" y="609"/>
                </a:moveTo>
                <a:lnTo>
                  <a:pt x="3855" y="609"/>
                </a:lnTo>
                <a:lnTo>
                  <a:pt x="3855" y="608"/>
                </a:lnTo>
                <a:lnTo>
                  <a:pt x="3857" y="609"/>
                </a:lnTo>
                <a:moveTo>
                  <a:pt x="3867" y="609"/>
                </a:moveTo>
                <a:lnTo>
                  <a:pt x="3868" y="608"/>
                </a:lnTo>
                <a:lnTo>
                  <a:pt x="3868" y="609"/>
                </a:lnTo>
                <a:lnTo>
                  <a:pt x="3867" y="609"/>
                </a:lnTo>
                <a:moveTo>
                  <a:pt x="3965" y="609"/>
                </a:moveTo>
                <a:lnTo>
                  <a:pt x="3965" y="608"/>
                </a:lnTo>
                <a:lnTo>
                  <a:pt x="3967" y="609"/>
                </a:lnTo>
                <a:lnTo>
                  <a:pt x="3965" y="609"/>
                </a:lnTo>
                <a:moveTo>
                  <a:pt x="3996" y="609"/>
                </a:moveTo>
                <a:lnTo>
                  <a:pt x="3995" y="609"/>
                </a:lnTo>
                <a:lnTo>
                  <a:pt x="3995" y="608"/>
                </a:lnTo>
                <a:lnTo>
                  <a:pt x="3996" y="609"/>
                </a:lnTo>
                <a:moveTo>
                  <a:pt x="3857" y="608"/>
                </a:moveTo>
                <a:lnTo>
                  <a:pt x="3855" y="608"/>
                </a:lnTo>
                <a:lnTo>
                  <a:pt x="3854" y="608"/>
                </a:lnTo>
                <a:lnTo>
                  <a:pt x="3854" y="607"/>
                </a:lnTo>
                <a:lnTo>
                  <a:pt x="3855" y="607"/>
                </a:lnTo>
                <a:lnTo>
                  <a:pt x="3857" y="607"/>
                </a:lnTo>
                <a:lnTo>
                  <a:pt x="3857" y="608"/>
                </a:lnTo>
                <a:moveTo>
                  <a:pt x="3858" y="608"/>
                </a:moveTo>
                <a:lnTo>
                  <a:pt x="3857" y="607"/>
                </a:lnTo>
                <a:lnTo>
                  <a:pt x="3858" y="607"/>
                </a:lnTo>
                <a:lnTo>
                  <a:pt x="3858" y="608"/>
                </a:lnTo>
                <a:moveTo>
                  <a:pt x="3861" y="607"/>
                </a:moveTo>
                <a:lnTo>
                  <a:pt x="3863" y="607"/>
                </a:lnTo>
                <a:lnTo>
                  <a:pt x="3863" y="608"/>
                </a:lnTo>
                <a:lnTo>
                  <a:pt x="3861" y="607"/>
                </a:lnTo>
                <a:moveTo>
                  <a:pt x="3867" y="608"/>
                </a:moveTo>
                <a:lnTo>
                  <a:pt x="3867" y="607"/>
                </a:lnTo>
                <a:lnTo>
                  <a:pt x="3868" y="607"/>
                </a:lnTo>
                <a:lnTo>
                  <a:pt x="3868" y="608"/>
                </a:lnTo>
                <a:lnTo>
                  <a:pt x="3867" y="608"/>
                </a:lnTo>
                <a:moveTo>
                  <a:pt x="3964" y="607"/>
                </a:moveTo>
                <a:lnTo>
                  <a:pt x="3965" y="608"/>
                </a:lnTo>
                <a:lnTo>
                  <a:pt x="3964" y="608"/>
                </a:lnTo>
                <a:lnTo>
                  <a:pt x="3964" y="607"/>
                </a:lnTo>
                <a:moveTo>
                  <a:pt x="1442" y="607"/>
                </a:moveTo>
                <a:lnTo>
                  <a:pt x="1444" y="605"/>
                </a:lnTo>
                <a:lnTo>
                  <a:pt x="1444" y="607"/>
                </a:lnTo>
                <a:lnTo>
                  <a:pt x="1442" y="607"/>
                </a:lnTo>
                <a:moveTo>
                  <a:pt x="3835" y="605"/>
                </a:moveTo>
                <a:lnTo>
                  <a:pt x="3836" y="605"/>
                </a:lnTo>
                <a:lnTo>
                  <a:pt x="3836" y="607"/>
                </a:lnTo>
                <a:lnTo>
                  <a:pt x="3835" y="607"/>
                </a:lnTo>
                <a:lnTo>
                  <a:pt x="3835" y="605"/>
                </a:lnTo>
                <a:moveTo>
                  <a:pt x="3863" y="607"/>
                </a:moveTo>
                <a:lnTo>
                  <a:pt x="3863" y="605"/>
                </a:lnTo>
                <a:lnTo>
                  <a:pt x="3864" y="607"/>
                </a:lnTo>
                <a:lnTo>
                  <a:pt x="3863" y="607"/>
                </a:lnTo>
                <a:moveTo>
                  <a:pt x="3865" y="607"/>
                </a:moveTo>
                <a:lnTo>
                  <a:pt x="3864" y="607"/>
                </a:lnTo>
                <a:lnTo>
                  <a:pt x="3864" y="605"/>
                </a:lnTo>
                <a:lnTo>
                  <a:pt x="3865" y="605"/>
                </a:lnTo>
                <a:lnTo>
                  <a:pt x="3867" y="605"/>
                </a:lnTo>
                <a:lnTo>
                  <a:pt x="3867" y="607"/>
                </a:lnTo>
                <a:lnTo>
                  <a:pt x="3865" y="607"/>
                </a:lnTo>
                <a:moveTo>
                  <a:pt x="3999" y="607"/>
                </a:moveTo>
                <a:lnTo>
                  <a:pt x="3998" y="605"/>
                </a:lnTo>
                <a:lnTo>
                  <a:pt x="3999" y="605"/>
                </a:lnTo>
                <a:lnTo>
                  <a:pt x="3999" y="607"/>
                </a:lnTo>
                <a:moveTo>
                  <a:pt x="1447" y="604"/>
                </a:moveTo>
                <a:lnTo>
                  <a:pt x="1448" y="604"/>
                </a:lnTo>
                <a:moveTo>
                  <a:pt x="3835" y="602"/>
                </a:moveTo>
                <a:lnTo>
                  <a:pt x="3836" y="602"/>
                </a:lnTo>
                <a:lnTo>
                  <a:pt x="3836" y="604"/>
                </a:lnTo>
                <a:lnTo>
                  <a:pt x="3835" y="604"/>
                </a:lnTo>
                <a:lnTo>
                  <a:pt x="3833" y="604"/>
                </a:lnTo>
                <a:lnTo>
                  <a:pt x="3833" y="602"/>
                </a:lnTo>
                <a:lnTo>
                  <a:pt x="3835" y="602"/>
                </a:lnTo>
                <a:moveTo>
                  <a:pt x="1449" y="602"/>
                </a:moveTo>
                <a:lnTo>
                  <a:pt x="1448" y="604"/>
                </a:lnTo>
                <a:lnTo>
                  <a:pt x="1448" y="602"/>
                </a:lnTo>
                <a:lnTo>
                  <a:pt x="1449" y="602"/>
                </a:lnTo>
                <a:moveTo>
                  <a:pt x="1451" y="602"/>
                </a:moveTo>
                <a:lnTo>
                  <a:pt x="1449" y="602"/>
                </a:lnTo>
                <a:lnTo>
                  <a:pt x="1451" y="601"/>
                </a:lnTo>
                <a:lnTo>
                  <a:pt x="1451" y="602"/>
                </a:lnTo>
                <a:moveTo>
                  <a:pt x="2313" y="602"/>
                </a:moveTo>
                <a:lnTo>
                  <a:pt x="2311" y="601"/>
                </a:lnTo>
                <a:lnTo>
                  <a:pt x="2313" y="601"/>
                </a:lnTo>
                <a:lnTo>
                  <a:pt x="2313" y="602"/>
                </a:lnTo>
                <a:moveTo>
                  <a:pt x="3990" y="601"/>
                </a:moveTo>
                <a:lnTo>
                  <a:pt x="3990" y="599"/>
                </a:lnTo>
                <a:lnTo>
                  <a:pt x="3992" y="601"/>
                </a:lnTo>
                <a:lnTo>
                  <a:pt x="3992" y="602"/>
                </a:lnTo>
                <a:lnTo>
                  <a:pt x="3990" y="601"/>
                </a:lnTo>
                <a:moveTo>
                  <a:pt x="2655" y="599"/>
                </a:moveTo>
                <a:lnTo>
                  <a:pt x="2654" y="601"/>
                </a:lnTo>
                <a:lnTo>
                  <a:pt x="2654" y="599"/>
                </a:lnTo>
                <a:lnTo>
                  <a:pt x="2655" y="599"/>
                </a:lnTo>
                <a:moveTo>
                  <a:pt x="1457" y="598"/>
                </a:moveTo>
                <a:lnTo>
                  <a:pt x="1455" y="599"/>
                </a:lnTo>
                <a:lnTo>
                  <a:pt x="1455" y="598"/>
                </a:lnTo>
                <a:lnTo>
                  <a:pt x="1457" y="598"/>
                </a:lnTo>
                <a:moveTo>
                  <a:pt x="2661" y="598"/>
                </a:moveTo>
                <a:lnTo>
                  <a:pt x="2663" y="598"/>
                </a:lnTo>
                <a:lnTo>
                  <a:pt x="2663" y="599"/>
                </a:lnTo>
                <a:lnTo>
                  <a:pt x="2661" y="599"/>
                </a:lnTo>
                <a:lnTo>
                  <a:pt x="2661" y="598"/>
                </a:lnTo>
                <a:moveTo>
                  <a:pt x="1457" y="598"/>
                </a:moveTo>
                <a:lnTo>
                  <a:pt x="1457" y="596"/>
                </a:lnTo>
                <a:moveTo>
                  <a:pt x="2664" y="595"/>
                </a:moveTo>
                <a:lnTo>
                  <a:pt x="2666" y="595"/>
                </a:lnTo>
                <a:lnTo>
                  <a:pt x="2666" y="596"/>
                </a:lnTo>
                <a:lnTo>
                  <a:pt x="2666" y="598"/>
                </a:lnTo>
                <a:lnTo>
                  <a:pt x="2664" y="598"/>
                </a:lnTo>
                <a:lnTo>
                  <a:pt x="2664" y="596"/>
                </a:lnTo>
                <a:lnTo>
                  <a:pt x="2664" y="595"/>
                </a:lnTo>
                <a:moveTo>
                  <a:pt x="1458" y="595"/>
                </a:moveTo>
                <a:lnTo>
                  <a:pt x="1457" y="596"/>
                </a:lnTo>
                <a:lnTo>
                  <a:pt x="1457" y="595"/>
                </a:lnTo>
                <a:lnTo>
                  <a:pt x="1458" y="595"/>
                </a:lnTo>
                <a:moveTo>
                  <a:pt x="3939" y="596"/>
                </a:moveTo>
                <a:lnTo>
                  <a:pt x="3938" y="596"/>
                </a:lnTo>
                <a:lnTo>
                  <a:pt x="3938" y="595"/>
                </a:lnTo>
                <a:lnTo>
                  <a:pt x="3939" y="595"/>
                </a:lnTo>
                <a:lnTo>
                  <a:pt x="3939" y="596"/>
                </a:lnTo>
                <a:moveTo>
                  <a:pt x="2666" y="593"/>
                </a:moveTo>
                <a:lnTo>
                  <a:pt x="2664" y="593"/>
                </a:lnTo>
                <a:lnTo>
                  <a:pt x="2664" y="592"/>
                </a:lnTo>
                <a:lnTo>
                  <a:pt x="2666" y="592"/>
                </a:lnTo>
                <a:lnTo>
                  <a:pt x="2666" y="593"/>
                </a:lnTo>
                <a:moveTo>
                  <a:pt x="1458" y="590"/>
                </a:moveTo>
                <a:lnTo>
                  <a:pt x="1457" y="590"/>
                </a:lnTo>
                <a:lnTo>
                  <a:pt x="1457" y="589"/>
                </a:lnTo>
                <a:lnTo>
                  <a:pt x="1458" y="587"/>
                </a:lnTo>
                <a:lnTo>
                  <a:pt x="1458" y="589"/>
                </a:lnTo>
                <a:lnTo>
                  <a:pt x="1458" y="590"/>
                </a:lnTo>
                <a:moveTo>
                  <a:pt x="2513" y="587"/>
                </a:moveTo>
                <a:lnTo>
                  <a:pt x="2513" y="589"/>
                </a:lnTo>
                <a:lnTo>
                  <a:pt x="2511" y="587"/>
                </a:lnTo>
                <a:lnTo>
                  <a:pt x="2513" y="587"/>
                </a:lnTo>
                <a:moveTo>
                  <a:pt x="1455" y="586"/>
                </a:moveTo>
                <a:lnTo>
                  <a:pt x="1457" y="586"/>
                </a:lnTo>
                <a:lnTo>
                  <a:pt x="1455" y="586"/>
                </a:lnTo>
                <a:lnTo>
                  <a:pt x="1455" y="586"/>
                </a:lnTo>
                <a:moveTo>
                  <a:pt x="2614" y="586"/>
                </a:moveTo>
                <a:lnTo>
                  <a:pt x="2613" y="586"/>
                </a:lnTo>
                <a:lnTo>
                  <a:pt x="2613" y="586"/>
                </a:lnTo>
                <a:lnTo>
                  <a:pt x="2613" y="584"/>
                </a:lnTo>
                <a:lnTo>
                  <a:pt x="2614" y="584"/>
                </a:lnTo>
                <a:lnTo>
                  <a:pt x="2614" y="586"/>
                </a:lnTo>
                <a:lnTo>
                  <a:pt x="2614" y="586"/>
                </a:lnTo>
                <a:moveTo>
                  <a:pt x="3905" y="586"/>
                </a:moveTo>
                <a:lnTo>
                  <a:pt x="3904" y="586"/>
                </a:lnTo>
                <a:lnTo>
                  <a:pt x="3904" y="584"/>
                </a:lnTo>
                <a:lnTo>
                  <a:pt x="3905" y="584"/>
                </a:lnTo>
                <a:lnTo>
                  <a:pt x="3905" y="586"/>
                </a:lnTo>
                <a:lnTo>
                  <a:pt x="3905" y="586"/>
                </a:lnTo>
                <a:moveTo>
                  <a:pt x="1460" y="584"/>
                </a:moveTo>
                <a:lnTo>
                  <a:pt x="1458" y="584"/>
                </a:lnTo>
                <a:lnTo>
                  <a:pt x="1460" y="583"/>
                </a:lnTo>
                <a:lnTo>
                  <a:pt x="1460" y="584"/>
                </a:lnTo>
                <a:moveTo>
                  <a:pt x="2646" y="584"/>
                </a:moveTo>
                <a:lnTo>
                  <a:pt x="2645" y="584"/>
                </a:lnTo>
                <a:lnTo>
                  <a:pt x="2645" y="583"/>
                </a:lnTo>
                <a:lnTo>
                  <a:pt x="2646" y="583"/>
                </a:lnTo>
                <a:lnTo>
                  <a:pt x="2646" y="584"/>
                </a:lnTo>
                <a:moveTo>
                  <a:pt x="2271" y="582"/>
                </a:moveTo>
                <a:lnTo>
                  <a:pt x="2273" y="583"/>
                </a:lnTo>
                <a:lnTo>
                  <a:pt x="2271" y="583"/>
                </a:lnTo>
                <a:lnTo>
                  <a:pt x="2271" y="582"/>
                </a:lnTo>
                <a:moveTo>
                  <a:pt x="2614" y="583"/>
                </a:moveTo>
                <a:lnTo>
                  <a:pt x="2614" y="582"/>
                </a:lnTo>
                <a:lnTo>
                  <a:pt x="2616" y="582"/>
                </a:lnTo>
                <a:lnTo>
                  <a:pt x="2616" y="583"/>
                </a:lnTo>
                <a:lnTo>
                  <a:pt x="2614" y="583"/>
                </a:lnTo>
                <a:moveTo>
                  <a:pt x="2666" y="583"/>
                </a:moveTo>
                <a:lnTo>
                  <a:pt x="2664" y="583"/>
                </a:lnTo>
                <a:lnTo>
                  <a:pt x="2664" y="582"/>
                </a:lnTo>
                <a:lnTo>
                  <a:pt x="2666" y="583"/>
                </a:lnTo>
                <a:moveTo>
                  <a:pt x="2613" y="582"/>
                </a:moveTo>
                <a:lnTo>
                  <a:pt x="2613" y="580"/>
                </a:lnTo>
                <a:lnTo>
                  <a:pt x="2614" y="580"/>
                </a:lnTo>
                <a:lnTo>
                  <a:pt x="2614" y="582"/>
                </a:lnTo>
                <a:lnTo>
                  <a:pt x="2613" y="582"/>
                </a:lnTo>
                <a:moveTo>
                  <a:pt x="2652" y="582"/>
                </a:moveTo>
                <a:lnTo>
                  <a:pt x="2651" y="582"/>
                </a:lnTo>
                <a:lnTo>
                  <a:pt x="2651" y="580"/>
                </a:lnTo>
                <a:lnTo>
                  <a:pt x="2652" y="580"/>
                </a:lnTo>
                <a:lnTo>
                  <a:pt x="2652" y="582"/>
                </a:lnTo>
                <a:moveTo>
                  <a:pt x="2663" y="582"/>
                </a:moveTo>
                <a:lnTo>
                  <a:pt x="2661" y="582"/>
                </a:lnTo>
                <a:lnTo>
                  <a:pt x="2661" y="580"/>
                </a:lnTo>
                <a:lnTo>
                  <a:pt x="2663" y="580"/>
                </a:lnTo>
                <a:lnTo>
                  <a:pt x="2663" y="582"/>
                </a:lnTo>
                <a:moveTo>
                  <a:pt x="2670" y="580"/>
                </a:moveTo>
                <a:lnTo>
                  <a:pt x="2671" y="582"/>
                </a:lnTo>
                <a:lnTo>
                  <a:pt x="2670" y="582"/>
                </a:lnTo>
                <a:lnTo>
                  <a:pt x="2670" y="580"/>
                </a:lnTo>
                <a:moveTo>
                  <a:pt x="2629" y="579"/>
                </a:moveTo>
                <a:lnTo>
                  <a:pt x="2630" y="579"/>
                </a:lnTo>
                <a:lnTo>
                  <a:pt x="2629" y="580"/>
                </a:lnTo>
                <a:lnTo>
                  <a:pt x="2629" y="579"/>
                </a:lnTo>
                <a:moveTo>
                  <a:pt x="2630" y="577"/>
                </a:moveTo>
                <a:lnTo>
                  <a:pt x="2632" y="577"/>
                </a:lnTo>
                <a:lnTo>
                  <a:pt x="2632" y="579"/>
                </a:lnTo>
                <a:lnTo>
                  <a:pt x="2630" y="579"/>
                </a:lnTo>
                <a:lnTo>
                  <a:pt x="2630" y="577"/>
                </a:lnTo>
                <a:moveTo>
                  <a:pt x="2636" y="580"/>
                </a:moveTo>
                <a:lnTo>
                  <a:pt x="2635" y="580"/>
                </a:lnTo>
                <a:lnTo>
                  <a:pt x="2635" y="579"/>
                </a:lnTo>
                <a:lnTo>
                  <a:pt x="2636" y="579"/>
                </a:lnTo>
                <a:lnTo>
                  <a:pt x="2636" y="580"/>
                </a:lnTo>
                <a:moveTo>
                  <a:pt x="2638" y="579"/>
                </a:moveTo>
                <a:lnTo>
                  <a:pt x="2639" y="579"/>
                </a:lnTo>
                <a:lnTo>
                  <a:pt x="2639" y="580"/>
                </a:lnTo>
                <a:lnTo>
                  <a:pt x="2638" y="580"/>
                </a:lnTo>
                <a:lnTo>
                  <a:pt x="2638" y="579"/>
                </a:lnTo>
                <a:moveTo>
                  <a:pt x="2641" y="579"/>
                </a:moveTo>
                <a:lnTo>
                  <a:pt x="2642" y="579"/>
                </a:lnTo>
                <a:lnTo>
                  <a:pt x="2642" y="580"/>
                </a:lnTo>
                <a:lnTo>
                  <a:pt x="2641" y="579"/>
                </a:lnTo>
                <a:moveTo>
                  <a:pt x="2761" y="580"/>
                </a:moveTo>
                <a:lnTo>
                  <a:pt x="2760" y="580"/>
                </a:lnTo>
                <a:lnTo>
                  <a:pt x="2761" y="579"/>
                </a:lnTo>
                <a:lnTo>
                  <a:pt x="2761" y="580"/>
                </a:lnTo>
                <a:moveTo>
                  <a:pt x="2485" y="577"/>
                </a:moveTo>
                <a:lnTo>
                  <a:pt x="2486" y="577"/>
                </a:lnTo>
                <a:lnTo>
                  <a:pt x="2485" y="579"/>
                </a:lnTo>
                <a:lnTo>
                  <a:pt x="2485" y="577"/>
                </a:lnTo>
                <a:moveTo>
                  <a:pt x="2633" y="579"/>
                </a:moveTo>
                <a:lnTo>
                  <a:pt x="2632" y="577"/>
                </a:lnTo>
                <a:lnTo>
                  <a:pt x="2633" y="577"/>
                </a:lnTo>
                <a:lnTo>
                  <a:pt x="2633" y="579"/>
                </a:lnTo>
                <a:moveTo>
                  <a:pt x="2658" y="577"/>
                </a:moveTo>
                <a:lnTo>
                  <a:pt x="2660" y="577"/>
                </a:lnTo>
                <a:lnTo>
                  <a:pt x="2660" y="579"/>
                </a:lnTo>
                <a:lnTo>
                  <a:pt x="2658" y="579"/>
                </a:lnTo>
                <a:lnTo>
                  <a:pt x="2658" y="577"/>
                </a:lnTo>
                <a:moveTo>
                  <a:pt x="2661" y="577"/>
                </a:moveTo>
                <a:lnTo>
                  <a:pt x="2660" y="577"/>
                </a:lnTo>
                <a:lnTo>
                  <a:pt x="2661" y="576"/>
                </a:lnTo>
                <a:lnTo>
                  <a:pt x="2663" y="576"/>
                </a:lnTo>
                <a:lnTo>
                  <a:pt x="2664" y="576"/>
                </a:lnTo>
                <a:lnTo>
                  <a:pt x="2663" y="577"/>
                </a:lnTo>
                <a:lnTo>
                  <a:pt x="2661" y="577"/>
                </a:lnTo>
                <a:moveTo>
                  <a:pt x="2646" y="577"/>
                </a:moveTo>
                <a:lnTo>
                  <a:pt x="2645" y="577"/>
                </a:lnTo>
                <a:lnTo>
                  <a:pt x="2645" y="576"/>
                </a:lnTo>
                <a:lnTo>
                  <a:pt x="2646" y="576"/>
                </a:lnTo>
                <a:lnTo>
                  <a:pt x="2646" y="577"/>
                </a:lnTo>
                <a:moveTo>
                  <a:pt x="2052" y="574"/>
                </a:moveTo>
                <a:lnTo>
                  <a:pt x="2054" y="574"/>
                </a:lnTo>
                <a:lnTo>
                  <a:pt x="2054" y="576"/>
                </a:lnTo>
                <a:lnTo>
                  <a:pt x="2052" y="574"/>
                </a:lnTo>
                <a:moveTo>
                  <a:pt x="2633" y="576"/>
                </a:moveTo>
                <a:lnTo>
                  <a:pt x="2632" y="574"/>
                </a:lnTo>
                <a:lnTo>
                  <a:pt x="2633" y="574"/>
                </a:lnTo>
                <a:lnTo>
                  <a:pt x="2633" y="576"/>
                </a:lnTo>
                <a:moveTo>
                  <a:pt x="2660" y="576"/>
                </a:moveTo>
                <a:lnTo>
                  <a:pt x="2658" y="576"/>
                </a:lnTo>
                <a:lnTo>
                  <a:pt x="2658" y="574"/>
                </a:lnTo>
                <a:lnTo>
                  <a:pt x="2660" y="574"/>
                </a:lnTo>
                <a:lnTo>
                  <a:pt x="2660" y="576"/>
                </a:lnTo>
                <a:moveTo>
                  <a:pt x="3815" y="574"/>
                </a:moveTo>
                <a:lnTo>
                  <a:pt x="3815" y="576"/>
                </a:lnTo>
                <a:lnTo>
                  <a:pt x="3814" y="574"/>
                </a:lnTo>
                <a:lnTo>
                  <a:pt x="3815" y="574"/>
                </a:lnTo>
                <a:moveTo>
                  <a:pt x="2639" y="574"/>
                </a:moveTo>
                <a:lnTo>
                  <a:pt x="2638" y="574"/>
                </a:lnTo>
                <a:lnTo>
                  <a:pt x="2636" y="574"/>
                </a:lnTo>
                <a:lnTo>
                  <a:pt x="2638" y="573"/>
                </a:lnTo>
                <a:lnTo>
                  <a:pt x="2639" y="571"/>
                </a:lnTo>
                <a:lnTo>
                  <a:pt x="2639" y="573"/>
                </a:lnTo>
                <a:lnTo>
                  <a:pt x="2639" y="574"/>
                </a:lnTo>
                <a:moveTo>
                  <a:pt x="2642" y="574"/>
                </a:moveTo>
                <a:lnTo>
                  <a:pt x="2641" y="574"/>
                </a:lnTo>
                <a:lnTo>
                  <a:pt x="2641" y="573"/>
                </a:lnTo>
                <a:lnTo>
                  <a:pt x="2642" y="571"/>
                </a:lnTo>
                <a:lnTo>
                  <a:pt x="2643" y="571"/>
                </a:lnTo>
                <a:lnTo>
                  <a:pt x="2643" y="573"/>
                </a:lnTo>
                <a:lnTo>
                  <a:pt x="2643" y="574"/>
                </a:lnTo>
                <a:lnTo>
                  <a:pt x="2642" y="574"/>
                </a:lnTo>
                <a:moveTo>
                  <a:pt x="2629" y="571"/>
                </a:moveTo>
                <a:lnTo>
                  <a:pt x="2630" y="571"/>
                </a:lnTo>
                <a:lnTo>
                  <a:pt x="2630" y="573"/>
                </a:lnTo>
                <a:lnTo>
                  <a:pt x="2629" y="573"/>
                </a:lnTo>
                <a:lnTo>
                  <a:pt x="2629" y="571"/>
                </a:lnTo>
                <a:moveTo>
                  <a:pt x="2645" y="573"/>
                </a:moveTo>
                <a:lnTo>
                  <a:pt x="2643" y="573"/>
                </a:lnTo>
                <a:lnTo>
                  <a:pt x="2645" y="571"/>
                </a:lnTo>
                <a:lnTo>
                  <a:pt x="2645" y="573"/>
                </a:lnTo>
                <a:moveTo>
                  <a:pt x="3813" y="570"/>
                </a:moveTo>
                <a:lnTo>
                  <a:pt x="3814" y="570"/>
                </a:lnTo>
                <a:lnTo>
                  <a:pt x="3814" y="571"/>
                </a:lnTo>
                <a:lnTo>
                  <a:pt x="3813" y="570"/>
                </a:lnTo>
                <a:moveTo>
                  <a:pt x="2617" y="568"/>
                </a:moveTo>
                <a:lnTo>
                  <a:pt x="2617" y="570"/>
                </a:lnTo>
                <a:lnTo>
                  <a:pt x="2616" y="570"/>
                </a:lnTo>
                <a:lnTo>
                  <a:pt x="2617" y="568"/>
                </a:lnTo>
                <a:moveTo>
                  <a:pt x="2627" y="567"/>
                </a:moveTo>
                <a:lnTo>
                  <a:pt x="2629" y="567"/>
                </a:lnTo>
                <a:lnTo>
                  <a:pt x="2629" y="568"/>
                </a:lnTo>
                <a:lnTo>
                  <a:pt x="2627" y="570"/>
                </a:lnTo>
                <a:lnTo>
                  <a:pt x="2627" y="568"/>
                </a:lnTo>
                <a:lnTo>
                  <a:pt x="2627" y="567"/>
                </a:lnTo>
                <a:moveTo>
                  <a:pt x="1467" y="568"/>
                </a:moveTo>
                <a:lnTo>
                  <a:pt x="1469" y="567"/>
                </a:lnTo>
                <a:lnTo>
                  <a:pt x="1469" y="568"/>
                </a:lnTo>
                <a:lnTo>
                  <a:pt x="1467" y="568"/>
                </a:lnTo>
                <a:moveTo>
                  <a:pt x="2635" y="568"/>
                </a:moveTo>
                <a:lnTo>
                  <a:pt x="2633" y="568"/>
                </a:lnTo>
                <a:lnTo>
                  <a:pt x="2633" y="567"/>
                </a:lnTo>
                <a:lnTo>
                  <a:pt x="2633" y="565"/>
                </a:lnTo>
                <a:lnTo>
                  <a:pt x="2635" y="565"/>
                </a:lnTo>
                <a:lnTo>
                  <a:pt x="2635" y="567"/>
                </a:lnTo>
                <a:lnTo>
                  <a:pt x="2635" y="568"/>
                </a:lnTo>
                <a:moveTo>
                  <a:pt x="3861" y="567"/>
                </a:moveTo>
                <a:lnTo>
                  <a:pt x="3860" y="567"/>
                </a:lnTo>
                <a:lnTo>
                  <a:pt x="3860" y="565"/>
                </a:lnTo>
                <a:lnTo>
                  <a:pt x="3861" y="565"/>
                </a:lnTo>
                <a:lnTo>
                  <a:pt x="3861" y="567"/>
                </a:lnTo>
                <a:moveTo>
                  <a:pt x="2626" y="564"/>
                </a:moveTo>
                <a:lnTo>
                  <a:pt x="2627" y="564"/>
                </a:lnTo>
                <a:lnTo>
                  <a:pt x="2627" y="565"/>
                </a:lnTo>
                <a:lnTo>
                  <a:pt x="2626" y="565"/>
                </a:lnTo>
                <a:lnTo>
                  <a:pt x="2626" y="564"/>
                </a:lnTo>
                <a:moveTo>
                  <a:pt x="2632" y="565"/>
                </a:moveTo>
                <a:lnTo>
                  <a:pt x="2630" y="564"/>
                </a:lnTo>
                <a:lnTo>
                  <a:pt x="2632" y="564"/>
                </a:lnTo>
                <a:lnTo>
                  <a:pt x="2632" y="565"/>
                </a:lnTo>
                <a:moveTo>
                  <a:pt x="2636" y="565"/>
                </a:moveTo>
                <a:lnTo>
                  <a:pt x="2635" y="564"/>
                </a:lnTo>
                <a:lnTo>
                  <a:pt x="2636" y="564"/>
                </a:lnTo>
                <a:lnTo>
                  <a:pt x="2638" y="564"/>
                </a:lnTo>
                <a:lnTo>
                  <a:pt x="2638" y="565"/>
                </a:lnTo>
                <a:lnTo>
                  <a:pt x="2636" y="565"/>
                </a:lnTo>
                <a:moveTo>
                  <a:pt x="2646" y="565"/>
                </a:moveTo>
                <a:lnTo>
                  <a:pt x="2645" y="565"/>
                </a:lnTo>
                <a:lnTo>
                  <a:pt x="2645" y="564"/>
                </a:lnTo>
                <a:lnTo>
                  <a:pt x="2646" y="564"/>
                </a:lnTo>
                <a:lnTo>
                  <a:pt x="2648" y="564"/>
                </a:lnTo>
                <a:lnTo>
                  <a:pt x="2649" y="564"/>
                </a:lnTo>
                <a:lnTo>
                  <a:pt x="2648" y="565"/>
                </a:lnTo>
                <a:lnTo>
                  <a:pt x="2646" y="565"/>
                </a:lnTo>
                <a:moveTo>
                  <a:pt x="2617" y="564"/>
                </a:moveTo>
                <a:lnTo>
                  <a:pt x="2616" y="564"/>
                </a:lnTo>
                <a:lnTo>
                  <a:pt x="2616" y="562"/>
                </a:lnTo>
                <a:lnTo>
                  <a:pt x="2617" y="562"/>
                </a:lnTo>
                <a:lnTo>
                  <a:pt x="2617" y="564"/>
                </a:lnTo>
                <a:moveTo>
                  <a:pt x="2633" y="562"/>
                </a:moveTo>
                <a:lnTo>
                  <a:pt x="2635" y="562"/>
                </a:lnTo>
                <a:lnTo>
                  <a:pt x="2635" y="564"/>
                </a:lnTo>
                <a:lnTo>
                  <a:pt x="2633" y="562"/>
                </a:lnTo>
                <a:moveTo>
                  <a:pt x="3724" y="564"/>
                </a:moveTo>
                <a:lnTo>
                  <a:pt x="3723" y="562"/>
                </a:lnTo>
                <a:lnTo>
                  <a:pt x="3724" y="562"/>
                </a:lnTo>
                <a:lnTo>
                  <a:pt x="3724" y="564"/>
                </a:lnTo>
                <a:moveTo>
                  <a:pt x="3802" y="561"/>
                </a:moveTo>
                <a:lnTo>
                  <a:pt x="3804" y="562"/>
                </a:lnTo>
                <a:lnTo>
                  <a:pt x="3802" y="562"/>
                </a:lnTo>
                <a:lnTo>
                  <a:pt x="3802" y="561"/>
                </a:lnTo>
                <a:moveTo>
                  <a:pt x="3805" y="561"/>
                </a:moveTo>
                <a:lnTo>
                  <a:pt x="3805" y="562"/>
                </a:lnTo>
                <a:lnTo>
                  <a:pt x="3804" y="562"/>
                </a:lnTo>
                <a:lnTo>
                  <a:pt x="3804" y="561"/>
                </a:lnTo>
                <a:lnTo>
                  <a:pt x="3805" y="561"/>
                </a:lnTo>
                <a:moveTo>
                  <a:pt x="3792" y="559"/>
                </a:moveTo>
                <a:lnTo>
                  <a:pt x="3793" y="561"/>
                </a:lnTo>
                <a:lnTo>
                  <a:pt x="3792" y="561"/>
                </a:lnTo>
                <a:lnTo>
                  <a:pt x="3792" y="559"/>
                </a:lnTo>
                <a:moveTo>
                  <a:pt x="1477" y="559"/>
                </a:moveTo>
                <a:lnTo>
                  <a:pt x="1477" y="558"/>
                </a:lnTo>
                <a:lnTo>
                  <a:pt x="1477" y="558"/>
                </a:lnTo>
                <a:lnTo>
                  <a:pt x="1477" y="559"/>
                </a:lnTo>
                <a:moveTo>
                  <a:pt x="2483" y="558"/>
                </a:moveTo>
                <a:lnTo>
                  <a:pt x="2485" y="558"/>
                </a:lnTo>
                <a:lnTo>
                  <a:pt x="2485" y="559"/>
                </a:lnTo>
                <a:lnTo>
                  <a:pt x="2483" y="558"/>
                </a:lnTo>
                <a:moveTo>
                  <a:pt x="2614" y="559"/>
                </a:moveTo>
                <a:lnTo>
                  <a:pt x="2616" y="558"/>
                </a:lnTo>
                <a:lnTo>
                  <a:pt x="2616" y="559"/>
                </a:lnTo>
                <a:lnTo>
                  <a:pt x="2614" y="559"/>
                </a:lnTo>
                <a:moveTo>
                  <a:pt x="3736" y="558"/>
                </a:moveTo>
                <a:lnTo>
                  <a:pt x="3738" y="558"/>
                </a:lnTo>
                <a:lnTo>
                  <a:pt x="3738" y="559"/>
                </a:lnTo>
                <a:lnTo>
                  <a:pt x="3736" y="559"/>
                </a:lnTo>
                <a:lnTo>
                  <a:pt x="3736" y="558"/>
                </a:lnTo>
                <a:moveTo>
                  <a:pt x="3782" y="558"/>
                </a:moveTo>
                <a:lnTo>
                  <a:pt x="3783" y="558"/>
                </a:lnTo>
                <a:lnTo>
                  <a:pt x="3783" y="559"/>
                </a:lnTo>
                <a:lnTo>
                  <a:pt x="3782" y="559"/>
                </a:lnTo>
                <a:lnTo>
                  <a:pt x="3782" y="558"/>
                </a:lnTo>
                <a:moveTo>
                  <a:pt x="2610" y="556"/>
                </a:moveTo>
                <a:lnTo>
                  <a:pt x="2610" y="558"/>
                </a:lnTo>
                <a:lnTo>
                  <a:pt x="2608" y="558"/>
                </a:lnTo>
                <a:lnTo>
                  <a:pt x="2608" y="556"/>
                </a:lnTo>
                <a:lnTo>
                  <a:pt x="2610" y="556"/>
                </a:lnTo>
                <a:moveTo>
                  <a:pt x="1466" y="556"/>
                </a:moveTo>
                <a:lnTo>
                  <a:pt x="1466" y="555"/>
                </a:lnTo>
                <a:lnTo>
                  <a:pt x="1467" y="555"/>
                </a:lnTo>
                <a:lnTo>
                  <a:pt x="1466" y="556"/>
                </a:lnTo>
                <a:moveTo>
                  <a:pt x="1472" y="555"/>
                </a:moveTo>
                <a:lnTo>
                  <a:pt x="1473" y="555"/>
                </a:lnTo>
                <a:lnTo>
                  <a:pt x="1472" y="556"/>
                </a:lnTo>
                <a:lnTo>
                  <a:pt x="1472" y="555"/>
                </a:lnTo>
                <a:moveTo>
                  <a:pt x="1479" y="556"/>
                </a:moveTo>
                <a:lnTo>
                  <a:pt x="1479" y="555"/>
                </a:lnTo>
                <a:lnTo>
                  <a:pt x="1480" y="555"/>
                </a:lnTo>
                <a:lnTo>
                  <a:pt x="1479" y="556"/>
                </a:lnTo>
                <a:moveTo>
                  <a:pt x="2624" y="556"/>
                </a:moveTo>
                <a:lnTo>
                  <a:pt x="2624" y="555"/>
                </a:lnTo>
                <a:lnTo>
                  <a:pt x="2626" y="555"/>
                </a:lnTo>
                <a:lnTo>
                  <a:pt x="2626" y="556"/>
                </a:lnTo>
                <a:lnTo>
                  <a:pt x="2624" y="556"/>
                </a:lnTo>
                <a:moveTo>
                  <a:pt x="2623" y="555"/>
                </a:moveTo>
                <a:lnTo>
                  <a:pt x="2623" y="554"/>
                </a:lnTo>
                <a:lnTo>
                  <a:pt x="2624" y="554"/>
                </a:lnTo>
                <a:lnTo>
                  <a:pt x="2624" y="555"/>
                </a:lnTo>
                <a:lnTo>
                  <a:pt x="2623" y="555"/>
                </a:lnTo>
                <a:moveTo>
                  <a:pt x="3973" y="554"/>
                </a:moveTo>
                <a:lnTo>
                  <a:pt x="3971" y="554"/>
                </a:lnTo>
                <a:lnTo>
                  <a:pt x="3971" y="552"/>
                </a:lnTo>
                <a:lnTo>
                  <a:pt x="3973" y="552"/>
                </a:lnTo>
                <a:lnTo>
                  <a:pt x="3973" y="554"/>
                </a:lnTo>
                <a:moveTo>
                  <a:pt x="2244" y="551"/>
                </a:moveTo>
                <a:lnTo>
                  <a:pt x="2245" y="552"/>
                </a:lnTo>
                <a:lnTo>
                  <a:pt x="2244" y="552"/>
                </a:lnTo>
                <a:lnTo>
                  <a:pt x="2244" y="551"/>
                </a:lnTo>
                <a:moveTo>
                  <a:pt x="2583" y="552"/>
                </a:moveTo>
                <a:lnTo>
                  <a:pt x="2582" y="552"/>
                </a:lnTo>
                <a:lnTo>
                  <a:pt x="2582" y="551"/>
                </a:lnTo>
                <a:lnTo>
                  <a:pt x="2583" y="551"/>
                </a:lnTo>
                <a:lnTo>
                  <a:pt x="2583" y="552"/>
                </a:lnTo>
                <a:moveTo>
                  <a:pt x="2014" y="549"/>
                </a:moveTo>
                <a:lnTo>
                  <a:pt x="2016" y="549"/>
                </a:lnTo>
                <a:lnTo>
                  <a:pt x="2016" y="551"/>
                </a:lnTo>
                <a:lnTo>
                  <a:pt x="2014" y="551"/>
                </a:lnTo>
                <a:lnTo>
                  <a:pt x="2014" y="549"/>
                </a:lnTo>
                <a:moveTo>
                  <a:pt x="3777" y="549"/>
                </a:moveTo>
                <a:lnTo>
                  <a:pt x="3779" y="551"/>
                </a:lnTo>
                <a:lnTo>
                  <a:pt x="3777" y="551"/>
                </a:lnTo>
                <a:lnTo>
                  <a:pt x="3777" y="549"/>
                </a:lnTo>
                <a:moveTo>
                  <a:pt x="2023" y="549"/>
                </a:moveTo>
                <a:lnTo>
                  <a:pt x="2026" y="549"/>
                </a:lnTo>
                <a:lnTo>
                  <a:pt x="2024" y="549"/>
                </a:lnTo>
                <a:lnTo>
                  <a:pt x="2023" y="549"/>
                </a:lnTo>
                <a:lnTo>
                  <a:pt x="2021" y="549"/>
                </a:lnTo>
                <a:lnTo>
                  <a:pt x="2020" y="548"/>
                </a:lnTo>
                <a:lnTo>
                  <a:pt x="2021" y="548"/>
                </a:lnTo>
                <a:lnTo>
                  <a:pt x="2023" y="549"/>
                </a:lnTo>
                <a:moveTo>
                  <a:pt x="2033" y="549"/>
                </a:moveTo>
                <a:lnTo>
                  <a:pt x="2032" y="549"/>
                </a:lnTo>
                <a:lnTo>
                  <a:pt x="2032" y="548"/>
                </a:lnTo>
                <a:lnTo>
                  <a:pt x="2033" y="548"/>
                </a:lnTo>
                <a:lnTo>
                  <a:pt x="2035" y="548"/>
                </a:lnTo>
                <a:lnTo>
                  <a:pt x="2036" y="548"/>
                </a:lnTo>
                <a:lnTo>
                  <a:pt x="2036" y="549"/>
                </a:lnTo>
                <a:lnTo>
                  <a:pt x="2035" y="549"/>
                </a:lnTo>
                <a:lnTo>
                  <a:pt x="2033" y="549"/>
                </a:lnTo>
                <a:moveTo>
                  <a:pt x="2361" y="548"/>
                </a:moveTo>
                <a:lnTo>
                  <a:pt x="2361" y="548"/>
                </a:lnTo>
                <a:lnTo>
                  <a:pt x="2361" y="549"/>
                </a:lnTo>
                <a:lnTo>
                  <a:pt x="2361" y="549"/>
                </a:lnTo>
                <a:lnTo>
                  <a:pt x="2361" y="548"/>
                </a:lnTo>
                <a:moveTo>
                  <a:pt x="2626" y="548"/>
                </a:moveTo>
                <a:lnTo>
                  <a:pt x="2626" y="546"/>
                </a:lnTo>
                <a:lnTo>
                  <a:pt x="2627" y="546"/>
                </a:lnTo>
                <a:lnTo>
                  <a:pt x="2627" y="548"/>
                </a:lnTo>
                <a:lnTo>
                  <a:pt x="2626" y="548"/>
                </a:lnTo>
                <a:moveTo>
                  <a:pt x="3736" y="548"/>
                </a:moveTo>
                <a:lnTo>
                  <a:pt x="3736" y="546"/>
                </a:lnTo>
                <a:lnTo>
                  <a:pt x="3738" y="548"/>
                </a:lnTo>
                <a:lnTo>
                  <a:pt x="3736" y="548"/>
                </a:lnTo>
                <a:moveTo>
                  <a:pt x="2361" y="546"/>
                </a:moveTo>
                <a:lnTo>
                  <a:pt x="2361" y="546"/>
                </a:lnTo>
                <a:lnTo>
                  <a:pt x="2360" y="546"/>
                </a:lnTo>
                <a:lnTo>
                  <a:pt x="2360" y="545"/>
                </a:lnTo>
                <a:lnTo>
                  <a:pt x="2361" y="545"/>
                </a:lnTo>
                <a:lnTo>
                  <a:pt x="2361" y="543"/>
                </a:lnTo>
                <a:lnTo>
                  <a:pt x="2361" y="543"/>
                </a:lnTo>
                <a:lnTo>
                  <a:pt x="2361" y="542"/>
                </a:lnTo>
                <a:lnTo>
                  <a:pt x="2363" y="542"/>
                </a:lnTo>
                <a:lnTo>
                  <a:pt x="2363" y="543"/>
                </a:lnTo>
                <a:lnTo>
                  <a:pt x="2363" y="545"/>
                </a:lnTo>
                <a:lnTo>
                  <a:pt x="2361" y="545"/>
                </a:lnTo>
                <a:lnTo>
                  <a:pt x="2361" y="546"/>
                </a:lnTo>
                <a:moveTo>
                  <a:pt x="2626" y="545"/>
                </a:moveTo>
                <a:lnTo>
                  <a:pt x="2626" y="546"/>
                </a:lnTo>
                <a:lnTo>
                  <a:pt x="2624" y="546"/>
                </a:lnTo>
                <a:lnTo>
                  <a:pt x="2624" y="545"/>
                </a:lnTo>
                <a:lnTo>
                  <a:pt x="2626" y="545"/>
                </a:lnTo>
                <a:moveTo>
                  <a:pt x="2441" y="542"/>
                </a:moveTo>
                <a:lnTo>
                  <a:pt x="2442" y="543"/>
                </a:lnTo>
                <a:lnTo>
                  <a:pt x="2442" y="545"/>
                </a:lnTo>
                <a:lnTo>
                  <a:pt x="2441" y="545"/>
                </a:lnTo>
                <a:lnTo>
                  <a:pt x="2441" y="543"/>
                </a:lnTo>
                <a:lnTo>
                  <a:pt x="2441" y="542"/>
                </a:lnTo>
                <a:moveTo>
                  <a:pt x="3701" y="543"/>
                </a:moveTo>
                <a:lnTo>
                  <a:pt x="3702" y="545"/>
                </a:lnTo>
                <a:lnTo>
                  <a:pt x="3701" y="545"/>
                </a:lnTo>
                <a:lnTo>
                  <a:pt x="3701" y="543"/>
                </a:lnTo>
                <a:moveTo>
                  <a:pt x="2024" y="543"/>
                </a:moveTo>
                <a:lnTo>
                  <a:pt x="2026" y="542"/>
                </a:lnTo>
                <a:lnTo>
                  <a:pt x="2026" y="543"/>
                </a:lnTo>
                <a:lnTo>
                  <a:pt x="2024" y="543"/>
                </a:lnTo>
                <a:moveTo>
                  <a:pt x="2616" y="542"/>
                </a:moveTo>
                <a:lnTo>
                  <a:pt x="2617" y="542"/>
                </a:lnTo>
                <a:lnTo>
                  <a:pt x="2616" y="543"/>
                </a:lnTo>
                <a:lnTo>
                  <a:pt x="2616" y="542"/>
                </a:lnTo>
                <a:moveTo>
                  <a:pt x="2608" y="540"/>
                </a:moveTo>
                <a:lnTo>
                  <a:pt x="2608" y="539"/>
                </a:lnTo>
                <a:lnTo>
                  <a:pt x="2610" y="539"/>
                </a:lnTo>
                <a:lnTo>
                  <a:pt x="2610" y="540"/>
                </a:lnTo>
                <a:lnTo>
                  <a:pt x="2611" y="542"/>
                </a:lnTo>
                <a:lnTo>
                  <a:pt x="2610" y="542"/>
                </a:lnTo>
                <a:lnTo>
                  <a:pt x="2608" y="540"/>
                </a:lnTo>
                <a:moveTo>
                  <a:pt x="2617" y="540"/>
                </a:moveTo>
                <a:lnTo>
                  <a:pt x="2618" y="539"/>
                </a:lnTo>
                <a:lnTo>
                  <a:pt x="2618" y="540"/>
                </a:lnTo>
                <a:lnTo>
                  <a:pt x="2617" y="542"/>
                </a:lnTo>
                <a:lnTo>
                  <a:pt x="2617" y="540"/>
                </a:lnTo>
                <a:moveTo>
                  <a:pt x="3740" y="539"/>
                </a:moveTo>
                <a:lnTo>
                  <a:pt x="3742" y="539"/>
                </a:lnTo>
                <a:lnTo>
                  <a:pt x="3742" y="540"/>
                </a:lnTo>
                <a:lnTo>
                  <a:pt x="3740" y="539"/>
                </a:lnTo>
                <a:moveTo>
                  <a:pt x="1991" y="539"/>
                </a:moveTo>
                <a:lnTo>
                  <a:pt x="1989" y="539"/>
                </a:lnTo>
                <a:lnTo>
                  <a:pt x="1989" y="537"/>
                </a:lnTo>
                <a:lnTo>
                  <a:pt x="1989" y="536"/>
                </a:lnTo>
                <a:lnTo>
                  <a:pt x="1991" y="536"/>
                </a:lnTo>
                <a:lnTo>
                  <a:pt x="1991" y="537"/>
                </a:lnTo>
                <a:lnTo>
                  <a:pt x="1991" y="539"/>
                </a:lnTo>
                <a:moveTo>
                  <a:pt x="3798" y="539"/>
                </a:moveTo>
                <a:lnTo>
                  <a:pt x="3798" y="537"/>
                </a:lnTo>
                <a:lnTo>
                  <a:pt x="3799" y="539"/>
                </a:lnTo>
                <a:lnTo>
                  <a:pt x="3798" y="539"/>
                </a:lnTo>
                <a:moveTo>
                  <a:pt x="2571" y="536"/>
                </a:moveTo>
                <a:lnTo>
                  <a:pt x="2571" y="534"/>
                </a:lnTo>
                <a:lnTo>
                  <a:pt x="2573" y="534"/>
                </a:lnTo>
                <a:lnTo>
                  <a:pt x="2573" y="536"/>
                </a:lnTo>
                <a:lnTo>
                  <a:pt x="2573" y="537"/>
                </a:lnTo>
                <a:lnTo>
                  <a:pt x="2571" y="537"/>
                </a:lnTo>
                <a:lnTo>
                  <a:pt x="2571" y="536"/>
                </a:lnTo>
                <a:moveTo>
                  <a:pt x="2629" y="536"/>
                </a:moveTo>
                <a:lnTo>
                  <a:pt x="2630" y="536"/>
                </a:lnTo>
                <a:lnTo>
                  <a:pt x="2630" y="537"/>
                </a:lnTo>
                <a:lnTo>
                  <a:pt x="2629" y="536"/>
                </a:lnTo>
                <a:moveTo>
                  <a:pt x="1501" y="536"/>
                </a:moveTo>
                <a:lnTo>
                  <a:pt x="1501" y="534"/>
                </a:lnTo>
                <a:lnTo>
                  <a:pt x="1502" y="534"/>
                </a:lnTo>
                <a:lnTo>
                  <a:pt x="1501" y="536"/>
                </a:lnTo>
                <a:moveTo>
                  <a:pt x="3763" y="536"/>
                </a:moveTo>
                <a:lnTo>
                  <a:pt x="3764" y="534"/>
                </a:lnTo>
                <a:lnTo>
                  <a:pt x="3764" y="536"/>
                </a:lnTo>
                <a:lnTo>
                  <a:pt x="3763" y="536"/>
                </a:lnTo>
                <a:moveTo>
                  <a:pt x="3765" y="536"/>
                </a:moveTo>
                <a:lnTo>
                  <a:pt x="3765" y="534"/>
                </a:lnTo>
                <a:lnTo>
                  <a:pt x="3767" y="536"/>
                </a:lnTo>
                <a:lnTo>
                  <a:pt x="3765" y="536"/>
                </a:lnTo>
                <a:moveTo>
                  <a:pt x="3761" y="533"/>
                </a:moveTo>
                <a:lnTo>
                  <a:pt x="3763" y="533"/>
                </a:lnTo>
                <a:lnTo>
                  <a:pt x="3763" y="534"/>
                </a:lnTo>
                <a:lnTo>
                  <a:pt x="3761" y="534"/>
                </a:lnTo>
                <a:lnTo>
                  <a:pt x="3761" y="533"/>
                </a:lnTo>
                <a:moveTo>
                  <a:pt x="2629" y="531"/>
                </a:moveTo>
                <a:lnTo>
                  <a:pt x="2630" y="530"/>
                </a:lnTo>
                <a:lnTo>
                  <a:pt x="2630" y="531"/>
                </a:lnTo>
                <a:lnTo>
                  <a:pt x="2629" y="531"/>
                </a:lnTo>
                <a:moveTo>
                  <a:pt x="2613" y="530"/>
                </a:moveTo>
                <a:lnTo>
                  <a:pt x="2611" y="529"/>
                </a:lnTo>
                <a:lnTo>
                  <a:pt x="2613" y="529"/>
                </a:lnTo>
                <a:lnTo>
                  <a:pt x="2613" y="530"/>
                </a:lnTo>
                <a:moveTo>
                  <a:pt x="2610" y="526"/>
                </a:moveTo>
                <a:lnTo>
                  <a:pt x="2610" y="527"/>
                </a:lnTo>
                <a:lnTo>
                  <a:pt x="2611" y="529"/>
                </a:lnTo>
                <a:lnTo>
                  <a:pt x="2610" y="529"/>
                </a:lnTo>
                <a:lnTo>
                  <a:pt x="2608" y="527"/>
                </a:lnTo>
                <a:lnTo>
                  <a:pt x="2608" y="526"/>
                </a:lnTo>
                <a:lnTo>
                  <a:pt x="2610" y="526"/>
                </a:lnTo>
                <a:moveTo>
                  <a:pt x="2614" y="527"/>
                </a:moveTo>
                <a:lnTo>
                  <a:pt x="2613" y="526"/>
                </a:lnTo>
                <a:lnTo>
                  <a:pt x="2614" y="526"/>
                </a:lnTo>
                <a:lnTo>
                  <a:pt x="2616" y="526"/>
                </a:lnTo>
                <a:lnTo>
                  <a:pt x="2616" y="527"/>
                </a:lnTo>
                <a:lnTo>
                  <a:pt x="2617" y="529"/>
                </a:lnTo>
                <a:lnTo>
                  <a:pt x="2616" y="529"/>
                </a:lnTo>
                <a:lnTo>
                  <a:pt x="2614" y="529"/>
                </a:lnTo>
                <a:lnTo>
                  <a:pt x="2614" y="527"/>
                </a:lnTo>
                <a:moveTo>
                  <a:pt x="2620" y="527"/>
                </a:moveTo>
                <a:lnTo>
                  <a:pt x="2620" y="526"/>
                </a:lnTo>
                <a:lnTo>
                  <a:pt x="2621" y="526"/>
                </a:lnTo>
                <a:lnTo>
                  <a:pt x="2620" y="527"/>
                </a:lnTo>
                <a:moveTo>
                  <a:pt x="2618" y="524"/>
                </a:moveTo>
                <a:lnTo>
                  <a:pt x="2620" y="526"/>
                </a:lnTo>
                <a:lnTo>
                  <a:pt x="2618" y="526"/>
                </a:lnTo>
                <a:lnTo>
                  <a:pt x="2618" y="524"/>
                </a:lnTo>
                <a:moveTo>
                  <a:pt x="2618" y="523"/>
                </a:moveTo>
                <a:lnTo>
                  <a:pt x="2618" y="524"/>
                </a:lnTo>
                <a:lnTo>
                  <a:pt x="2617" y="524"/>
                </a:lnTo>
                <a:lnTo>
                  <a:pt x="2616" y="524"/>
                </a:lnTo>
                <a:lnTo>
                  <a:pt x="2616" y="523"/>
                </a:lnTo>
                <a:lnTo>
                  <a:pt x="2617" y="523"/>
                </a:lnTo>
                <a:lnTo>
                  <a:pt x="2618" y="523"/>
                </a:lnTo>
                <a:moveTo>
                  <a:pt x="2564" y="521"/>
                </a:moveTo>
                <a:lnTo>
                  <a:pt x="2564" y="523"/>
                </a:lnTo>
                <a:lnTo>
                  <a:pt x="2563" y="523"/>
                </a:lnTo>
                <a:lnTo>
                  <a:pt x="2563" y="521"/>
                </a:lnTo>
                <a:lnTo>
                  <a:pt x="2564" y="521"/>
                </a:lnTo>
                <a:moveTo>
                  <a:pt x="2635" y="523"/>
                </a:moveTo>
                <a:lnTo>
                  <a:pt x="2633" y="523"/>
                </a:lnTo>
                <a:lnTo>
                  <a:pt x="2633" y="521"/>
                </a:lnTo>
                <a:lnTo>
                  <a:pt x="2635" y="521"/>
                </a:lnTo>
                <a:lnTo>
                  <a:pt x="2635" y="523"/>
                </a:lnTo>
                <a:moveTo>
                  <a:pt x="2507" y="520"/>
                </a:moveTo>
                <a:lnTo>
                  <a:pt x="2505" y="520"/>
                </a:lnTo>
                <a:lnTo>
                  <a:pt x="2507" y="518"/>
                </a:lnTo>
                <a:lnTo>
                  <a:pt x="2507" y="520"/>
                </a:lnTo>
                <a:moveTo>
                  <a:pt x="2657" y="520"/>
                </a:moveTo>
                <a:lnTo>
                  <a:pt x="2655" y="520"/>
                </a:lnTo>
                <a:lnTo>
                  <a:pt x="2655" y="518"/>
                </a:lnTo>
                <a:lnTo>
                  <a:pt x="2657" y="518"/>
                </a:lnTo>
                <a:lnTo>
                  <a:pt x="2657" y="520"/>
                </a:lnTo>
                <a:moveTo>
                  <a:pt x="3927" y="514"/>
                </a:moveTo>
                <a:lnTo>
                  <a:pt x="3927" y="514"/>
                </a:lnTo>
                <a:lnTo>
                  <a:pt x="3926" y="514"/>
                </a:lnTo>
                <a:lnTo>
                  <a:pt x="3926" y="514"/>
                </a:lnTo>
                <a:lnTo>
                  <a:pt x="3927" y="514"/>
                </a:lnTo>
                <a:moveTo>
                  <a:pt x="1538" y="512"/>
                </a:moveTo>
                <a:lnTo>
                  <a:pt x="1536" y="514"/>
                </a:lnTo>
                <a:lnTo>
                  <a:pt x="1536" y="512"/>
                </a:lnTo>
                <a:lnTo>
                  <a:pt x="1538" y="512"/>
                </a:lnTo>
                <a:moveTo>
                  <a:pt x="1561" y="511"/>
                </a:moveTo>
                <a:lnTo>
                  <a:pt x="1560" y="511"/>
                </a:lnTo>
                <a:lnTo>
                  <a:pt x="1558" y="509"/>
                </a:lnTo>
                <a:lnTo>
                  <a:pt x="1560" y="509"/>
                </a:lnTo>
                <a:lnTo>
                  <a:pt x="1561" y="509"/>
                </a:lnTo>
                <a:lnTo>
                  <a:pt x="1561" y="511"/>
                </a:lnTo>
                <a:moveTo>
                  <a:pt x="1555" y="508"/>
                </a:moveTo>
                <a:lnTo>
                  <a:pt x="1557" y="508"/>
                </a:lnTo>
                <a:lnTo>
                  <a:pt x="1557" y="509"/>
                </a:lnTo>
                <a:lnTo>
                  <a:pt x="1555" y="509"/>
                </a:lnTo>
                <a:lnTo>
                  <a:pt x="1554" y="509"/>
                </a:lnTo>
                <a:lnTo>
                  <a:pt x="1554" y="508"/>
                </a:lnTo>
                <a:lnTo>
                  <a:pt x="1555" y="508"/>
                </a:lnTo>
                <a:moveTo>
                  <a:pt x="1564" y="506"/>
                </a:moveTo>
                <a:lnTo>
                  <a:pt x="1563" y="506"/>
                </a:lnTo>
                <a:lnTo>
                  <a:pt x="1564" y="505"/>
                </a:lnTo>
                <a:lnTo>
                  <a:pt x="1564" y="506"/>
                </a:lnTo>
                <a:moveTo>
                  <a:pt x="3938" y="501"/>
                </a:moveTo>
                <a:lnTo>
                  <a:pt x="3938" y="499"/>
                </a:lnTo>
                <a:lnTo>
                  <a:pt x="3939" y="501"/>
                </a:lnTo>
                <a:lnTo>
                  <a:pt x="3938" y="501"/>
                </a:lnTo>
                <a:moveTo>
                  <a:pt x="3893" y="498"/>
                </a:moveTo>
                <a:lnTo>
                  <a:pt x="3892" y="498"/>
                </a:lnTo>
                <a:lnTo>
                  <a:pt x="3892" y="496"/>
                </a:lnTo>
                <a:lnTo>
                  <a:pt x="3893" y="496"/>
                </a:lnTo>
                <a:lnTo>
                  <a:pt x="3893" y="498"/>
                </a:lnTo>
                <a:moveTo>
                  <a:pt x="2467" y="495"/>
                </a:moveTo>
                <a:lnTo>
                  <a:pt x="2466" y="493"/>
                </a:lnTo>
                <a:lnTo>
                  <a:pt x="2467" y="493"/>
                </a:lnTo>
                <a:lnTo>
                  <a:pt x="2467" y="495"/>
                </a:lnTo>
                <a:moveTo>
                  <a:pt x="3793" y="490"/>
                </a:moveTo>
                <a:lnTo>
                  <a:pt x="3793" y="489"/>
                </a:lnTo>
                <a:lnTo>
                  <a:pt x="3795" y="489"/>
                </a:lnTo>
                <a:lnTo>
                  <a:pt x="3795" y="490"/>
                </a:lnTo>
                <a:lnTo>
                  <a:pt x="3793" y="490"/>
                </a:lnTo>
                <a:moveTo>
                  <a:pt x="2539" y="487"/>
                </a:moveTo>
                <a:lnTo>
                  <a:pt x="2541" y="489"/>
                </a:lnTo>
                <a:lnTo>
                  <a:pt x="2538" y="487"/>
                </a:lnTo>
                <a:lnTo>
                  <a:pt x="2538" y="487"/>
                </a:lnTo>
                <a:lnTo>
                  <a:pt x="2539" y="487"/>
                </a:lnTo>
                <a:moveTo>
                  <a:pt x="2458" y="487"/>
                </a:moveTo>
                <a:lnTo>
                  <a:pt x="2457" y="487"/>
                </a:lnTo>
                <a:lnTo>
                  <a:pt x="2457" y="486"/>
                </a:lnTo>
                <a:lnTo>
                  <a:pt x="2458" y="486"/>
                </a:lnTo>
                <a:lnTo>
                  <a:pt x="2460" y="486"/>
                </a:lnTo>
                <a:lnTo>
                  <a:pt x="2461" y="486"/>
                </a:lnTo>
                <a:lnTo>
                  <a:pt x="2461" y="487"/>
                </a:lnTo>
                <a:lnTo>
                  <a:pt x="2460" y="487"/>
                </a:lnTo>
                <a:lnTo>
                  <a:pt x="2458" y="487"/>
                </a:lnTo>
                <a:moveTo>
                  <a:pt x="2532" y="484"/>
                </a:moveTo>
                <a:lnTo>
                  <a:pt x="2533" y="484"/>
                </a:lnTo>
                <a:lnTo>
                  <a:pt x="2532" y="486"/>
                </a:lnTo>
                <a:lnTo>
                  <a:pt x="2530" y="484"/>
                </a:lnTo>
                <a:lnTo>
                  <a:pt x="2532" y="484"/>
                </a:lnTo>
                <a:moveTo>
                  <a:pt x="2413" y="483"/>
                </a:moveTo>
                <a:lnTo>
                  <a:pt x="2414" y="483"/>
                </a:lnTo>
                <a:lnTo>
                  <a:pt x="2414" y="484"/>
                </a:lnTo>
                <a:lnTo>
                  <a:pt x="2413" y="484"/>
                </a:lnTo>
                <a:lnTo>
                  <a:pt x="2413" y="483"/>
                </a:lnTo>
                <a:moveTo>
                  <a:pt x="2535" y="483"/>
                </a:moveTo>
                <a:lnTo>
                  <a:pt x="2538" y="484"/>
                </a:lnTo>
                <a:lnTo>
                  <a:pt x="2536" y="484"/>
                </a:lnTo>
                <a:lnTo>
                  <a:pt x="2535" y="484"/>
                </a:lnTo>
                <a:lnTo>
                  <a:pt x="2533" y="484"/>
                </a:lnTo>
                <a:lnTo>
                  <a:pt x="2533" y="483"/>
                </a:lnTo>
                <a:lnTo>
                  <a:pt x="2535" y="483"/>
                </a:lnTo>
                <a:moveTo>
                  <a:pt x="2529" y="478"/>
                </a:moveTo>
                <a:lnTo>
                  <a:pt x="2530" y="478"/>
                </a:lnTo>
                <a:lnTo>
                  <a:pt x="2530" y="480"/>
                </a:lnTo>
                <a:lnTo>
                  <a:pt x="2529" y="480"/>
                </a:lnTo>
                <a:lnTo>
                  <a:pt x="2529" y="481"/>
                </a:lnTo>
                <a:lnTo>
                  <a:pt x="2527" y="481"/>
                </a:lnTo>
                <a:lnTo>
                  <a:pt x="2526" y="481"/>
                </a:lnTo>
                <a:lnTo>
                  <a:pt x="2524" y="481"/>
                </a:lnTo>
                <a:lnTo>
                  <a:pt x="2526" y="480"/>
                </a:lnTo>
                <a:lnTo>
                  <a:pt x="2526" y="478"/>
                </a:lnTo>
                <a:lnTo>
                  <a:pt x="2529" y="478"/>
                </a:lnTo>
                <a:moveTo>
                  <a:pt x="2523" y="478"/>
                </a:moveTo>
                <a:lnTo>
                  <a:pt x="2524" y="478"/>
                </a:lnTo>
                <a:lnTo>
                  <a:pt x="2524" y="478"/>
                </a:lnTo>
                <a:lnTo>
                  <a:pt x="2523" y="478"/>
                </a:lnTo>
                <a:lnTo>
                  <a:pt x="2523" y="478"/>
                </a:lnTo>
                <a:moveTo>
                  <a:pt x="3946" y="478"/>
                </a:moveTo>
                <a:lnTo>
                  <a:pt x="3945" y="477"/>
                </a:lnTo>
                <a:lnTo>
                  <a:pt x="3946" y="477"/>
                </a:lnTo>
                <a:lnTo>
                  <a:pt x="3946" y="478"/>
                </a:lnTo>
                <a:moveTo>
                  <a:pt x="2518" y="474"/>
                </a:moveTo>
                <a:lnTo>
                  <a:pt x="2520" y="476"/>
                </a:lnTo>
                <a:lnTo>
                  <a:pt x="2518" y="476"/>
                </a:lnTo>
                <a:lnTo>
                  <a:pt x="2518" y="474"/>
                </a:lnTo>
                <a:moveTo>
                  <a:pt x="3936" y="476"/>
                </a:moveTo>
                <a:lnTo>
                  <a:pt x="3935" y="474"/>
                </a:lnTo>
                <a:lnTo>
                  <a:pt x="3936" y="474"/>
                </a:lnTo>
                <a:lnTo>
                  <a:pt x="3936" y="476"/>
                </a:lnTo>
                <a:moveTo>
                  <a:pt x="1635" y="474"/>
                </a:moveTo>
                <a:lnTo>
                  <a:pt x="1636" y="473"/>
                </a:lnTo>
                <a:lnTo>
                  <a:pt x="1636" y="474"/>
                </a:lnTo>
                <a:lnTo>
                  <a:pt x="1635" y="474"/>
                </a:lnTo>
                <a:moveTo>
                  <a:pt x="3932" y="470"/>
                </a:moveTo>
                <a:lnTo>
                  <a:pt x="3932" y="468"/>
                </a:lnTo>
                <a:lnTo>
                  <a:pt x="3933" y="468"/>
                </a:lnTo>
                <a:lnTo>
                  <a:pt x="3933" y="470"/>
                </a:lnTo>
                <a:lnTo>
                  <a:pt x="3933" y="471"/>
                </a:lnTo>
                <a:lnTo>
                  <a:pt x="3933" y="473"/>
                </a:lnTo>
                <a:lnTo>
                  <a:pt x="3935" y="474"/>
                </a:lnTo>
                <a:lnTo>
                  <a:pt x="3933" y="474"/>
                </a:lnTo>
                <a:lnTo>
                  <a:pt x="3932" y="473"/>
                </a:lnTo>
                <a:lnTo>
                  <a:pt x="3932" y="471"/>
                </a:lnTo>
                <a:lnTo>
                  <a:pt x="3932" y="470"/>
                </a:lnTo>
                <a:moveTo>
                  <a:pt x="3948" y="474"/>
                </a:moveTo>
                <a:lnTo>
                  <a:pt x="3946" y="474"/>
                </a:lnTo>
                <a:lnTo>
                  <a:pt x="3946" y="473"/>
                </a:lnTo>
                <a:lnTo>
                  <a:pt x="3946" y="471"/>
                </a:lnTo>
                <a:lnTo>
                  <a:pt x="3948" y="471"/>
                </a:lnTo>
                <a:lnTo>
                  <a:pt x="3948" y="473"/>
                </a:lnTo>
                <a:lnTo>
                  <a:pt x="3948" y="474"/>
                </a:lnTo>
                <a:moveTo>
                  <a:pt x="1585" y="471"/>
                </a:moveTo>
                <a:lnTo>
                  <a:pt x="1586" y="471"/>
                </a:lnTo>
                <a:lnTo>
                  <a:pt x="1586" y="473"/>
                </a:lnTo>
                <a:lnTo>
                  <a:pt x="1585" y="473"/>
                </a:lnTo>
                <a:lnTo>
                  <a:pt x="1585" y="471"/>
                </a:lnTo>
                <a:moveTo>
                  <a:pt x="2510" y="471"/>
                </a:moveTo>
                <a:lnTo>
                  <a:pt x="2511" y="471"/>
                </a:lnTo>
                <a:lnTo>
                  <a:pt x="2511" y="473"/>
                </a:lnTo>
                <a:lnTo>
                  <a:pt x="2510" y="471"/>
                </a:lnTo>
                <a:moveTo>
                  <a:pt x="1586" y="471"/>
                </a:moveTo>
                <a:lnTo>
                  <a:pt x="1588" y="470"/>
                </a:lnTo>
                <a:lnTo>
                  <a:pt x="1588" y="471"/>
                </a:lnTo>
                <a:lnTo>
                  <a:pt x="1586" y="471"/>
                </a:lnTo>
                <a:moveTo>
                  <a:pt x="1694" y="470"/>
                </a:moveTo>
                <a:lnTo>
                  <a:pt x="1695" y="470"/>
                </a:lnTo>
                <a:lnTo>
                  <a:pt x="1694" y="471"/>
                </a:lnTo>
                <a:lnTo>
                  <a:pt x="1694" y="470"/>
                </a:lnTo>
                <a:moveTo>
                  <a:pt x="2510" y="470"/>
                </a:moveTo>
                <a:lnTo>
                  <a:pt x="2510" y="471"/>
                </a:lnTo>
                <a:lnTo>
                  <a:pt x="2508" y="471"/>
                </a:lnTo>
                <a:lnTo>
                  <a:pt x="2508" y="470"/>
                </a:lnTo>
                <a:lnTo>
                  <a:pt x="2510" y="470"/>
                </a:lnTo>
                <a:moveTo>
                  <a:pt x="1595" y="468"/>
                </a:moveTo>
                <a:lnTo>
                  <a:pt x="1596" y="468"/>
                </a:lnTo>
                <a:lnTo>
                  <a:pt x="1596" y="470"/>
                </a:lnTo>
                <a:lnTo>
                  <a:pt x="1595" y="470"/>
                </a:lnTo>
                <a:lnTo>
                  <a:pt x="1595" y="468"/>
                </a:lnTo>
                <a:moveTo>
                  <a:pt x="2508" y="468"/>
                </a:moveTo>
                <a:lnTo>
                  <a:pt x="2508" y="470"/>
                </a:lnTo>
                <a:lnTo>
                  <a:pt x="2507" y="468"/>
                </a:lnTo>
                <a:lnTo>
                  <a:pt x="2508" y="468"/>
                </a:lnTo>
                <a:moveTo>
                  <a:pt x="2511" y="470"/>
                </a:moveTo>
                <a:lnTo>
                  <a:pt x="2510" y="470"/>
                </a:lnTo>
                <a:moveTo>
                  <a:pt x="2510" y="470"/>
                </a:moveTo>
                <a:lnTo>
                  <a:pt x="2508" y="468"/>
                </a:lnTo>
                <a:lnTo>
                  <a:pt x="2510" y="468"/>
                </a:lnTo>
                <a:lnTo>
                  <a:pt x="2510" y="470"/>
                </a:lnTo>
                <a:moveTo>
                  <a:pt x="1598" y="467"/>
                </a:moveTo>
                <a:lnTo>
                  <a:pt x="1599" y="467"/>
                </a:lnTo>
                <a:lnTo>
                  <a:pt x="1598" y="468"/>
                </a:lnTo>
                <a:lnTo>
                  <a:pt x="1598" y="467"/>
                </a:lnTo>
                <a:moveTo>
                  <a:pt x="2507" y="467"/>
                </a:moveTo>
                <a:lnTo>
                  <a:pt x="2507" y="468"/>
                </a:lnTo>
                <a:lnTo>
                  <a:pt x="2505" y="467"/>
                </a:lnTo>
                <a:lnTo>
                  <a:pt x="2507" y="467"/>
                </a:lnTo>
                <a:moveTo>
                  <a:pt x="1626" y="465"/>
                </a:moveTo>
                <a:lnTo>
                  <a:pt x="1624" y="467"/>
                </a:lnTo>
                <a:lnTo>
                  <a:pt x="1624" y="465"/>
                </a:lnTo>
                <a:lnTo>
                  <a:pt x="1626" y="465"/>
                </a:lnTo>
                <a:moveTo>
                  <a:pt x="1608" y="464"/>
                </a:moveTo>
                <a:lnTo>
                  <a:pt x="1610" y="462"/>
                </a:lnTo>
                <a:lnTo>
                  <a:pt x="1610" y="464"/>
                </a:lnTo>
                <a:lnTo>
                  <a:pt x="1608" y="464"/>
                </a:lnTo>
                <a:moveTo>
                  <a:pt x="1630" y="462"/>
                </a:moveTo>
                <a:lnTo>
                  <a:pt x="1627" y="464"/>
                </a:lnTo>
                <a:lnTo>
                  <a:pt x="1630" y="461"/>
                </a:lnTo>
                <a:lnTo>
                  <a:pt x="1632" y="461"/>
                </a:lnTo>
                <a:lnTo>
                  <a:pt x="1630" y="462"/>
                </a:lnTo>
                <a:moveTo>
                  <a:pt x="1654" y="464"/>
                </a:moveTo>
                <a:lnTo>
                  <a:pt x="1655" y="462"/>
                </a:lnTo>
                <a:lnTo>
                  <a:pt x="1655" y="464"/>
                </a:lnTo>
                <a:lnTo>
                  <a:pt x="1654" y="464"/>
                </a:lnTo>
                <a:moveTo>
                  <a:pt x="2507" y="462"/>
                </a:moveTo>
                <a:lnTo>
                  <a:pt x="2508" y="464"/>
                </a:lnTo>
                <a:lnTo>
                  <a:pt x="2507" y="464"/>
                </a:lnTo>
                <a:lnTo>
                  <a:pt x="2507" y="462"/>
                </a:lnTo>
                <a:moveTo>
                  <a:pt x="2502" y="461"/>
                </a:moveTo>
                <a:lnTo>
                  <a:pt x="2502" y="462"/>
                </a:lnTo>
                <a:lnTo>
                  <a:pt x="2502" y="462"/>
                </a:lnTo>
                <a:lnTo>
                  <a:pt x="2502" y="461"/>
                </a:lnTo>
                <a:moveTo>
                  <a:pt x="2507" y="461"/>
                </a:moveTo>
                <a:lnTo>
                  <a:pt x="2507" y="462"/>
                </a:lnTo>
                <a:lnTo>
                  <a:pt x="2505" y="462"/>
                </a:lnTo>
                <a:lnTo>
                  <a:pt x="2505" y="461"/>
                </a:lnTo>
                <a:lnTo>
                  <a:pt x="2507" y="461"/>
                </a:lnTo>
                <a:moveTo>
                  <a:pt x="1620" y="461"/>
                </a:moveTo>
                <a:lnTo>
                  <a:pt x="1621" y="459"/>
                </a:lnTo>
                <a:lnTo>
                  <a:pt x="1621" y="461"/>
                </a:lnTo>
                <a:lnTo>
                  <a:pt x="1620" y="461"/>
                </a:lnTo>
                <a:moveTo>
                  <a:pt x="1621" y="459"/>
                </a:moveTo>
                <a:lnTo>
                  <a:pt x="1623" y="458"/>
                </a:lnTo>
                <a:lnTo>
                  <a:pt x="1623" y="459"/>
                </a:lnTo>
                <a:lnTo>
                  <a:pt x="1621" y="459"/>
                </a:lnTo>
                <a:moveTo>
                  <a:pt x="1621" y="456"/>
                </a:moveTo>
                <a:lnTo>
                  <a:pt x="1621" y="455"/>
                </a:lnTo>
                <a:lnTo>
                  <a:pt x="1623" y="455"/>
                </a:lnTo>
                <a:lnTo>
                  <a:pt x="1623" y="456"/>
                </a:lnTo>
                <a:lnTo>
                  <a:pt x="1623" y="458"/>
                </a:lnTo>
                <a:lnTo>
                  <a:pt x="1621" y="458"/>
                </a:lnTo>
                <a:lnTo>
                  <a:pt x="1621" y="456"/>
                </a:lnTo>
                <a:moveTo>
                  <a:pt x="2502" y="456"/>
                </a:moveTo>
                <a:lnTo>
                  <a:pt x="2504" y="458"/>
                </a:lnTo>
                <a:lnTo>
                  <a:pt x="2502" y="458"/>
                </a:lnTo>
                <a:lnTo>
                  <a:pt x="2502" y="456"/>
                </a:lnTo>
                <a:moveTo>
                  <a:pt x="2501" y="452"/>
                </a:moveTo>
                <a:lnTo>
                  <a:pt x="2501" y="453"/>
                </a:lnTo>
                <a:lnTo>
                  <a:pt x="2499" y="453"/>
                </a:lnTo>
                <a:lnTo>
                  <a:pt x="2499" y="452"/>
                </a:lnTo>
                <a:lnTo>
                  <a:pt x="2501" y="452"/>
                </a:lnTo>
                <a:moveTo>
                  <a:pt x="3864" y="453"/>
                </a:moveTo>
                <a:lnTo>
                  <a:pt x="3864" y="452"/>
                </a:lnTo>
                <a:lnTo>
                  <a:pt x="3865" y="452"/>
                </a:lnTo>
                <a:lnTo>
                  <a:pt x="3865" y="453"/>
                </a:lnTo>
                <a:lnTo>
                  <a:pt x="3864" y="453"/>
                </a:lnTo>
                <a:moveTo>
                  <a:pt x="3863" y="451"/>
                </a:moveTo>
                <a:lnTo>
                  <a:pt x="3864" y="452"/>
                </a:lnTo>
                <a:lnTo>
                  <a:pt x="3863" y="452"/>
                </a:lnTo>
                <a:lnTo>
                  <a:pt x="3863" y="451"/>
                </a:lnTo>
                <a:moveTo>
                  <a:pt x="1648" y="449"/>
                </a:moveTo>
                <a:lnTo>
                  <a:pt x="1649" y="449"/>
                </a:lnTo>
                <a:lnTo>
                  <a:pt x="1648" y="451"/>
                </a:lnTo>
                <a:lnTo>
                  <a:pt x="1648" y="449"/>
                </a:lnTo>
                <a:moveTo>
                  <a:pt x="3858" y="451"/>
                </a:moveTo>
                <a:lnTo>
                  <a:pt x="3858" y="449"/>
                </a:lnTo>
                <a:lnTo>
                  <a:pt x="3860" y="451"/>
                </a:lnTo>
                <a:lnTo>
                  <a:pt x="3858" y="451"/>
                </a:lnTo>
                <a:moveTo>
                  <a:pt x="3933" y="449"/>
                </a:moveTo>
                <a:lnTo>
                  <a:pt x="3935" y="451"/>
                </a:lnTo>
                <a:lnTo>
                  <a:pt x="3933" y="451"/>
                </a:lnTo>
                <a:lnTo>
                  <a:pt x="3932" y="449"/>
                </a:lnTo>
                <a:lnTo>
                  <a:pt x="3933" y="449"/>
                </a:lnTo>
                <a:moveTo>
                  <a:pt x="3857" y="448"/>
                </a:moveTo>
                <a:lnTo>
                  <a:pt x="3858" y="449"/>
                </a:lnTo>
                <a:lnTo>
                  <a:pt x="3857" y="449"/>
                </a:lnTo>
                <a:lnTo>
                  <a:pt x="3855" y="448"/>
                </a:lnTo>
                <a:lnTo>
                  <a:pt x="3857" y="448"/>
                </a:lnTo>
                <a:moveTo>
                  <a:pt x="1698" y="442"/>
                </a:moveTo>
                <a:lnTo>
                  <a:pt x="1699" y="442"/>
                </a:lnTo>
                <a:lnTo>
                  <a:pt x="1698" y="443"/>
                </a:lnTo>
                <a:lnTo>
                  <a:pt x="1696" y="443"/>
                </a:lnTo>
                <a:lnTo>
                  <a:pt x="1696" y="442"/>
                </a:lnTo>
                <a:lnTo>
                  <a:pt x="1698" y="442"/>
                </a:lnTo>
                <a:moveTo>
                  <a:pt x="2330" y="442"/>
                </a:moveTo>
                <a:lnTo>
                  <a:pt x="2332" y="442"/>
                </a:lnTo>
                <a:lnTo>
                  <a:pt x="2332" y="443"/>
                </a:lnTo>
                <a:lnTo>
                  <a:pt x="2330" y="442"/>
                </a:lnTo>
                <a:moveTo>
                  <a:pt x="3860" y="443"/>
                </a:moveTo>
                <a:lnTo>
                  <a:pt x="3860" y="442"/>
                </a:lnTo>
                <a:lnTo>
                  <a:pt x="3861" y="443"/>
                </a:lnTo>
                <a:lnTo>
                  <a:pt x="3860" y="443"/>
                </a:lnTo>
                <a:moveTo>
                  <a:pt x="1679" y="442"/>
                </a:moveTo>
                <a:lnTo>
                  <a:pt x="1680" y="440"/>
                </a:lnTo>
                <a:lnTo>
                  <a:pt x="1680" y="442"/>
                </a:lnTo>
                <a:lnTo>
                  <a:pt x="1679" y="442"/>
                </a:lnTo>
                <a:moveTo>
                  <a:pt x="1708" y="442"/>
                </a:moveTo>
                <a:lnTo>
                  <a:pt x="1710" y="440"/>
                </a:lnTo>
                <a:lnTo>
                  <a:pt x="1710" y="442"/>
                </a:lnTo>
                <a:lnTo>
                  <a:pt x="1708" y="442"/>
                </a:lnTo>
                <a:moveTo>
                  <a:pt x="1701" y="439"/>
                </a:moveTo>
                <a:lnTo>
                  <a:pt x="1702" y="439"/>
                </a:lnTo>
                <a:lnTo>
                  <a:pt x="1699" y="440"/>
                </a:lnTo>
                <a:lnTo>
                  <a:pt x="1701" y="439"/>
                </a:lnTo>
                <a:moveTo>
                  <a:pt x="3871" y="440"/>
                </a:moveTo>
                <a:lnTo>
                  <a:pt x="3871" y="439"/>
                </a:lnTo>
                <a:lnTo>
                  <a:pt x="3873" y="440"/>
                </a:lnTo>
                <a:lnTo>
                  <a:pt x="3871" y="440"/>
                </a:lnTo>
                <a:moveTo>
                  <a:pt x="1704" y="439"/>
                </a:moveTo>
                <a:lnTo>
                  <a:pt x="1704" y="437"/>
                </a:lnTo>
                <a:lnTo>
                  <a:pt x="1705" y="436"/>
                </a:lnTo>
                <a:lnTo>
                  <a:pt x="1705" y="437"/>
                </a:lnTo>
                <a:lnTo>
                  <a:pt x="1704" y="439"/>
                </a:lnTo>
                <a:moveTo>
                  <a:pt x="2329" y="437"/>
                </a:moveTo>
                <a:lnTo>
                  <a:pt x="2330" y="437"/>
                </a:lnTo>
                <a:lnTo>
                  <a:pt x="2330" y="439"/>
                </a:lnTo>
                <a:lnTo>
                  <a:pt x="2329" y="439"/>
                </a:lnTo>
                <a:lnTo>
                  <a:pt x="2327" y="437"/>
                </a:lnTo>
                <a:lnTo>
                  <a:pt x="2329" y="437"/>
                </a:lnTo>
                <a:moveTo>
                  <a:pt x="3864" y="434"/>
                </a:moveTo>
                <a:lnTo>
                  <a:pt x="3864" y="433"/>
                </a:lnTo>
                <a:lnTo>
                  <a:pt x="3865" y="434"/>
                </a:lnTo>
                <a:lnTo>
                  <a:pt x="3864" y="434"/>
                </a:lnTo>
                <a:moveTo>
                  <a:pt x="1033" y="431"/>
                </a:moveTo>
                <a:lnTo>
                  <a:pt x="1033" y="433"/>
                </a:lnTo>
                <a:lnTo>
                  <a:pt x="1032" y="433"/>
                </a:lnTo>
                <a:lnTo>
                  <a:pt x="1033" y="431"/>
                </a:lnTo>
                <a:moveTo>
                  <a:pt x="1670" y="433"/>
                </a:moveTo>
                <a:lnTo>
                  <a:pt x="1669" y="433"/>
                </a:lnTo>
                <a:lnTo>
                  <a:pt x="1670" y="431"/>
                </a:lnTo>
                <a:lnTo>
                  <a:pt x="1670" y="433"/>
                </a:lnTo>
                <a:moveTo>
                  <a:pt x="2321" y="431"/>
                </a:moveTo>
                <a:lnTo>
                  <a:pt x="2320" y="431"/>
                </a:lnTo>
                <a:lnTo>
                  <a:pt x="2320" y="430"/>
                </a:lnTo>
                <a:lnTo>
                  <a:pt x="2321" y="430"/>
                </a:lnTo>
                <a:lnTo>
                  <a:pt x="2321" y="431"/>
                </a:lnTo>
                <a:moveTo>
                  <a:pt x="3860" y="428"/>
                </a:moveTo>
                <a:lnTo>
                  <a:pt x="3860" y="430"/>
                </a:lnTo>
                <a:lnTo>
                  <a:pt x="3858" y="428"/>
                </a:lnTo>
                <a:lnTo>
                  <a:pt x="3860" y="428"/>
                </a:lnTo>
                <a:moveTo>
                  <a:pt x="3948" y="425"/>
                </a:moveTo>
                <a:lnTo>
                  <a:pt x="3948" y="427"/>
                </a:lnTo>
                <a:lnTo>
                  <a:pt x="3949" y="428"/>
                </a:lnTo>
                <a:lnTo>
                  <a:pt x="3949" y="430"/>
                </a:lnTo>
                <a:lnTo>
                  <a:pt x="3948" y="430"/>
                </a:lnTo>
                <a:lnTo>
                  <a:pt x="3946" y="428"/>
                </a:lnTo>
                <a:lnTo>
                  <a:pt x="3948" y="428"/>
                </a:lnTo>
                <a:lnTo>
                  <a:pt x="3946" y="427"/>
                </a:lnTo>
                <a:lnTo>
                  <a:pt x="3946" y="425"/>
                </a:lnTo>
                <a:lnTo>
                  <a:pt x="3945" y="424"/>
                </a:lnTo>
                <a:lnTo>
                  <a:pt x="3946" y="424"/>
                </a:lnTo>
                <a:lnTo>
                  <a:pt x="3948" y="425"/>
                </a:lnTo>
                <a:moveTo>
                  <a:pt x="1751" y="427"/>
                </a:moveTo>
                <a:lnTo>
                  <a:pt x="1752" y="427"/>
                </a:lnTo>
                <a:lnTo>
                  <a:pt x="1752" y="428"/>
                </a:lnTo>
                <a:lnTo>
                  <a:pt x="1751" y="428"/>
                </a:lnTo>
                <a:lnTo>
                  <a:pt x="1751" y="427"/>
                </a:lnTo>
                <a:moveTo>
                  <a:pt x="2323" y="425"/>
                </a:moveTo>
                <a:lnTo>
                  <a:pt x="2323" y="427"/>
                </a:lnTo>
                <a:lnTo>
                  <a:pt x="2321" y="427"/>
                </a:lnTo>
                <a:lnTo>
                  <a:pt x="2321" y="425"/>
                </a:lnTo>
                <a:lnTo>
                  <a:pt x="2323" y="425"/>
                </a:lnTo>
                <a:moveTo>
                  <a:pt x="1695" y="420"/>
                </a:moveTo>
                <a:lnTo>
                  <a:pt x="1696" y="420"/>
                </a:lnTo>
                <a:lnTo>
                  <a:pt x="1696" y="421"/>
                </a:lnTo>
                <a:lnTo>
                  <a:pt x="1695" y="421"/>
                </a:lnTo>
                <a:lnTo>
                  <a:pt x="1695" y="420"/>
                </a:lnTo>
                <a:moveTo>
                  <a:pt x="1701" y="417"/>
                </a:moveTo>
                <a:lnTo>
                  <a:pt x="1701" y="418"/>
                </a:lnTo>
                <a:lnTo>
                  <a:pt x="1699" y="418"/>
                </a:lnTo>
                <a:lnTo>
                  <a:pt x="1701" y="417"/>
                </a:lnTo>
                <a:moveTo>
                  <a:pt x="1696" y="420"/>
                </a:moveTo>
                <a:lnTo>
                  <a:pt x="1699" y="418"/>
                </a:lnTo>
                <a:lnTo>
                  <a:pt x="1698" y="420"/>
                </a:lnTo>
                <a:lnTo>
                  <a:pt x="1696" y="420"/>
                </a:lnTo>
                <a:moveTo>
                  <a:pt x="1694" y="423"/>
                </a:moveTo>
                <a:lnTo>
                  <a:pt x="1695" y="421"/>
                </a:lnTo>
                <a:lnTo>
                  <a:pt x="1695" y="423"/>
                </a:lnTo>
                <a:lnTo>
                  <a:pt x="1694" y="423"/>
                </a:lnTo>
                <a:moveTo>
                  <a:pt x="2319" y="421"/>
                </a:moveTo>
                <a:lnTo>
                  <a:pt x="2320" y="423"/>
                </a:lnTo>
                <a:lnTo>
                  <a:pt x="2319" y="423"/>
                </a:lnTo>
                <a:lnTo>
                  <a:pt x="2319" y="421"/>
                </a:lnTo>
                <a:moveTo>
                  <a:pt x="3945" y="421"/>
                </a:moveTo>
                <a:lnTo>
                  <a:pt x="3946" y="421"/>
                </a:lnTo>
                <a:lnTo>
                  <a:pt x="3946" y="423"/>
                </a:lnTo>
                <a:lnTo>
                  <a:pt x="3945" y="421"/>
                </a:lnTo>
                <a:moveTo>
                  <a:pt x="1773" y="421"/>
                </a:moveTo>
                <a:lnTo>
                  <a:pt x="1773" y="420"/>
                </a:lnTo>
                <a:lnTo>
                  <a:pt x="1774" y="420"/>
                </a:lnTo>
                <a:lnTo>
                  <a:pt x="1774" y="421"/>
                </a:lnTo>
                <a:lnTo>
                  <a:pt x="1773" y="421"/>
                </a:lnTo>
                <a:moveTo>
                  <a:pt x="1760" y="420"/>
                </a:moveTo>
                <a:lnTo>
                  <a:pt x="1758" y="420"/>
                </a:lnTo>
                <a:lnTo>
                  <a:pt x="1758" y="418"/>
                </a:lnTo>
                <a:lnTo>
                  <a:pt x="1760" y="418"/>
                </a:lnTo>
                <a:lnTo>
                  <a:pt x="1760" y="420"/>
                </a:lnTo>
                <a:moveTo>
                  <a:pt x="1776" y="420"/>
                </a:moveTo>
                <a:lnTo>
                  <a:pt x="1777" y="418"/>
                </a:lnTo>
                <a:lnTo>
                  <a:pt x="1777" y="420"/>
                </a:lnTo>
                <a:lnTo>
                  <a:pt x="1776" y="420"/>
                </a:lnTo>
                <a:moveTo>
                  <a:pt x="1064" y="417"/>
                </a:moveTo>
                <a:lnTo>
                  <a:pt x="1064" y="418"/>
                </a:lnTo>
                <a:lnTo>
                  <a:pt x="1063" y="418"/>
                </a:lnTo>
                <a:lnTo>
                  <a:pt x="1064" y="417"/>
                </a:lnTo>
                <a:moveTo>
                  <a:pt x="1702" y="418"/>
                </a:moveTo>
                <a:lnTo>
                  <a:pt x="1701" y="418"/>
                </a:lnTo>
                <a:lnTo>
                  <a:pt x="1702" y="417"/>
                </a:lnTo>
                <a:lnTo>
                  <a:pt x="1702" y="418"/>
                </a:lnTo>
                <a:moveTo>
                  <a:pt x="1779" y="417"/>
                </a:moveTo>
                <a:lnTo>
                  <a:pt x="1779" y="418"/>
                </a:lnTo>
                <a:lnTo>
                  <a:pt x="1777" y="418"/>
                </a:lnTo>
                <a:lnTo>
                  <a:pt x="1779" y="417"/>
                </a:lnTo>
                <a:moveTo>
                  <a:pt x="1780" y="417"/>
                </a:moveTo>
                <a:lnTo>
                  <a:pt x="1780" y="418"/>
                </a:lnTo>
                <a:lnTo>
                  <a:pt x="1779" y="418"/>
                </a:lnTo>
                <a:lnTo>
                  <a:pt x="1780" y="417"/>
                </a:lnTo>
                <a:moveTo>
                  <a:pt x="1671" y="415"/>
                </a:moveTo>
                <a:lnTo>
                  <a:pt x="1670" y="415"/>
                </a:lnTo>
                <a:lnTo>
                  <a:pt x="1670" y="414"/>
                </a:lnTo>
                <a:lnTo>
                  <a:pt x="1671" y="414"/>
                </a:lnTo>
                <a:lnTo>
                  <a:pt x="1671" y="415"/>
                </a:lnTo>
                <a:moveTo>
                  <a:pt x="1674" y="412"/>
                </a:moveTo>
                <a:lnTo>
                  <a:pt x="1673" y="412"/>
                </a:lnTo>
                <a:lnTo>
                  <a:pt x="1674" y="411"/>
                </a:lnTo>
                <a:lnTo>
                  <a:pt x="1674" y="412"/>
                </a:lnTo>
                <a:moveTo>
                  <a:pt x="1070" y="411"/>
                </a:moveTo>
                <a:lnTo>
                  <a:pt x="1069" y="411"/>
                </a:lnTo>
                <a:lnTo>
                  <a:pt x="1070" y="409"/>
                </a:lnTo>
                <a:lnTo>
                  <a:pt x="1070" y="411"/>
                </a:lnTo>
                <a:moveTo>
                  <a:pt x="1788" y="409"/>
                </a:moveTo>
                <a:lnTo>
                  <a:pt x="1786" y="411"/>
                </a:lnTo>
                <a:lnTo>
                  <a:pt x="1786" y="409"/>
                </a:lnTo>
                <a:lnTo>
                  <a:pt x="1788" y="409"/>
                </a:lnTo>
                <a:moveTo>
                  <a:pt x="3936" y="409"/>
                </a:moveTo>
                <a:lnTo>
                  <a:pt x="3938" y="409"/>
                </a:lnTo>
                <a:lnTo>
                  <a:pt x="3939" y="411"/>
                </a:lnTo>
                <a:lnTo>
                  <a:pt x="3938" y="411"/>
                </a:lnTo>
                <a:lnTo>
                  <a:pt x="3936" y="409"/>
                </a:lnTo>
                <a:moveTo>
                  <a:pt x="1786" y="409"/>
                </a:moveTo>
                <a:lnTo>
                  <a:pt x="1785" y="409"/>
                </a:lnTo>
                <a:lnTo>
                  <a:pt x="1786" y="408"/>
                </a:lnTo>
                <a:lnTo>
                  <a:pt x="1786" y="409"/>
                </a:lnTo>
                <a:moveTo>
                  <a:pt x="1074" y="408"/>
                </a:moveTo>
                <a:lnTo>
                  <a:pt x="1074" y="408"/>
                </a:lnTo>
                <a:lnTo>
                  <a:pt x="1076" y="408"/>
                </a:lnTo>
                <a:lnTo>
                  <a:pt x="1074" y="408"/>
                </a:lnTo>
                <a:moveTo>
                  <a:pt x="1073" y="405"/>
                </a:moveTo>
                <a:lnTo>
                  <a:pt x="1073" y="406"/>
                </a:lnTo>
                <a:lnTo>
                  <a:pt x="1072" y="406"/>
                </a:lnTo>
                <a:lnTo>
                  <a:pt x="1072" y="405"/>
                </a:lnTo>
                <a:lnTo>
                  <a:pt x="1073" y="405"/>
                </a:lnTo>
                <a:moveTo>
                  <a:pt x="1074" y="406"/>
                </a:moveTo>
                <a:lnTo>
                  <a:pt x="1073" y="406"/>
                </a:lnTo>
                <a:lnTo>
                  <a:pt x="1074" y="405"/>
                </a:lnTo>
                <a:lnTo>
                  <a:pt x="1074" y="406"/>
                </a:lnTo>
                <a:moveTo>
                  <a:pt x="1732" y="405"/>
                </a:moveTo>
                <a:lnTo>
                  <a:pt x="1733" y="405"/>
                </a:lnTo>
                <a:lnTo>
                  <a:pt x="1732" y="406"/>
                </a:lnTo>
                <a:lnTo>
                  <a:pt x="1732" y="405"/>
                </a:lnTo>
                <a:moveTo>
                  <a:pt x="1736" y="403"/>
                </a:moveTo>
                <a:lnTo>
                  <a:pt x="1736" y="405"/>
                </a:lnTo>
                <a:lnTo>
                  <a:pt x="1735" y="405"/>
                </a:lnTo>
                <a:lnTo>
                  <a:pt x="1733" y="405"/>
                </a:lnTo>
                <a:lnTo>
                  <a:pt x="1735" y="403"/>
                </a:lnTo>
                <a:lnTo>
                  <a:pt x="1736" y="403"/>
                </a:lnTo>
                <a:moveTo>
                  <a:pt x="1789" y="406"/>
                </a:moveTo>
                <a:lnTo>
                  <a:pt x="1789" y="405"/>
                </a:lnTo>
                <a:lnTo>
                  <a:pt x="1791" y="405"/>
                </a:lnTo>
                <a:lnTo>
                  <a:pt x="1789" y="406"/>
                </a:lnTo>
                <a:moveTo>
                  <a:pt x="1738" y="403"/>
                </a:moveTo>
                <a:lnTo>
                  <a:pt x="1738" y="405"/>
                </a:lnTo>
                <a:lnTo>
                  <a:pt x="1736" y="405"/>
                </a:lnTo>
                <a:lnTo>
                  <a:pt x="1738" y="403"/>
                </a:lnTo>
                <a:moveTo>
                  <a:pt x="1077" y="402"/>
                </a:moveTo>
                <a:lnTo>
                  <a:pt x="1079" y="403"/>
                </a:lnTo>
                <a:lnTo>
                  <a:pt x="1077" y="403"/>
                </a:lnTo>
                <a:lnTo>
                  <a:pt x="1076" y="403"/>
                </a:lnTo>
                <a:lnTo>
                  <a:pt x="1077" y="402"/>
                </a:lnTo>
                <a:moveTo>
                  <a:pt x="1080" y="402"/>
                </a:moveTo>
                <a:lnTo>
                  <a:pt x="1080" y="403"/>
                </a:lnTo>
                <a:lnTo>
                  <a:pt x="1079" y="403"/>
                </a:lnTo>
                <a:lnTo>
                  <a:pt x="1080" y="402"/>
                </a:lnTo>
                <a:moveTo>
                  <a:pt x="1739" y="402"/>
                </a:moveTo>
                <a:lnTo>
                  <a:pt x="1736" y="403"/>
                </a:lnTo>
                <a:lnTo>
                  <a:pt x="1738" y="402"/>
                </a:lnTo>
                <a:lnTo>
                  <a:pt x="1739" y="402"/>
                </a:lnTo>
                <a:moveTo>
                  <a:pt x="1072" y="402"/>
                </a:moveTo>
                <a:lnTo>
                  <a:pt x="1073" y="400"/>
                </a:lnTo>
                <a:lnTo>
                  <a:pt x="1073" y="402"/>
                </a:lnTo>
                <a:lnTo>
                  <a:pt x="1072" y="402"/>
                </a:lnTo>
                <a:moveTo>
                  <a:pt x="1076" y="399"/>
                </a:moveTo>
                <a:lnTo>
                  <a:pt x="1076" y="400"/>
                </a:lnTo>
                <a:lnTo>
                  <a:pt x="1074" y="400"/>
                </a:lnTo>
                <a:lnTo>
                  <a:pt x="1073" y="400"/>
                </a:lnTo>
                <a:lnTo>
                  <a:pt x="1073" y="399"/>
                </a:lnTo>
                <a:lnTo>
                  <a:pt x="1074" y="399"/>
                </a:lnTo>
                <a:lnTo>
                  <a:pt x="1076" y="399"/>
                </a:lnTo>
                <a:moveTo>
                  <a:pt x="1077" y="400"/>
                </a:moveTo>
                <a:lnTo>
                  <a:pt x="1077" y="402"/>
                </a:lnTo>
                <a:lnTo>
                  <a:pt x="1076" y="402"/>
                </a:lnTo>
                <a:lnTo>
                  <a:pt x="1076" y="400"/>
                </a:lnTo>
                <a:lnTo>
                  <a:pt x="1077" y="400"/>
                </a:lnTo>
                <a:moveTo>
                  <a:pt x="3933" y="402"/>
                </a:moveTo>
                <a:lnTo>
                  <a:pt x="3932" y="402"/>
                </a:lnTo>
                <a:lnTo>
                  <a:pt x="3932" y="400"/>
                </a:lnTo>
                <a:lnTo>
                  <a:pt x="3932" y="399"/>
                </a:lnTo>
                <a:lnTo>
                  <a:pt x="3933" y="400"/>
                </a:lnTo>
                <a:lnTo>
                  <a:pt x="3933" y="402"/>
                </a:lnTo>
                <a:moveTo>
                  <a:pt x="3833" y="399"/>
                </a:moveTo>
                <a:lnTo>
                  <a:pt x="3836" y="400"/>
                </a:lnTo>
                <a:lnTo>
                  <a:pt x="3835" y="400"/>
                </a:lnTo>
                <a:lnTo>
                  <a:pt x="3833" y="399"/>
                </a:lnTo>
                <a:moveTo>
                  <a:pt x="1074" y="399"/>
                </a:moveTo>
                <a:lnTo>
                  <a:pt x="1074" y="398"/>
                </a:lnTo>
                <a:lnTo>
                  <a:pt x="1076" y="398"/>
                </a:lnTo>
                <a:lnTo>
                  <a:pt x="1074" y="399"/>
                </a:lnTo>
                <a:moveTo>
                  <a:pt x="3826" y="398"/>
                </a:moveTo>
                <a:lnTo>
                  <a:pt x="3826" y="396"/>
                </a:lnTo>
                <a:lnTo>
                  <a:pt x="3827" y="398"/>
                </a:lnTo>
                <a:lnTo>
                  <a:pt x="3826" y="398"/>
                </a:lnTo>
                <a:moveTo>
                  <a:pt x="3930" y="396"/>
                </a:moveTo>
                <a:lnTo>
                  <a:pt x="3932" y="396"/>
                </a:lnTo>
                <a:lnTo>
                  <a:pt x="3932" y="398"/>
                </a:lnTo>
                <a:lnTo>
                  <a:pt x="3930" y="396"/>
                </a:lnTo>
                <a:moveTo>
                  <a:pt x="3824" y="396"/>
                </a:moveTo>
                <a:lnTo>
                  <a:pt x="3826" y="396"/>
                </a:lnTo>
                <a:moveTo>
                  <a:pt x="1055" y="395"/>
                </a:moveTo>
                <a:lnTo>
                  <a:pt x="1057" y="395"/>
                </a:lnTo>
                <a:lnTo>
                  <a:pt x="1055" y="396"/>
                </a:lnTo>
                <a:lnTo>
                  <a:pt x="1055" y="395"/>
                </a:lnTo>
                <a:moveTo>
                  <a:pt x="1052" y="393"/>
                </a:moveTo>
                <a:lnTo>
                  <a:pt x="1051" y="393"/>
                </a:lnTo>
                <a:lnTo>
                  <a:pt x="1051" y="392"/>
                </a:lnTo>
                <a:lnTo>
                  <a:pt x="1052" y="392"/>
                </a:lnTo>
                <a:lnTo>
                  <a:pt x="1052" y="393"/>
                </a:lnTo>
                <a:moveTo>
                  <a:pt x="1072" y="390"/>
                </a:moveTo>
                <a:lnTo>
                  <a:pt x="1073" y="390"/>
                </a:lnTo>
                <a:lnTo>
                  <a:pt x="1072" y="392"/>
                </a:lnTo>
                <a:lnTo>
                  <a:pt x="1072" y="390"/>
                </a:lnTo>
                <a:moveTo>
                  <a:pt x="1074" y="390"/>
                </a:moveTo>
                <a:lnTo>
                  <a:pt x="1076" y="390"/>
                </a:lnTo>
                <a:lnTo>
                  <a:pt x="1076" y="392"/>
                </a:lnTo>
                <a:lnTo>
                  <a:pt x="1074" y="392"/>
                </a:lnTo>
                <a:lnTo>
                  <a:pt x="1074" y="390"/>
                </a:lnTo>
                <a:moveTo>
                  <a:pt x="1779" y="392"/>
                </a:moveTo>
                <a:lnTo>
                  <a:pt x="1779" y="390"/>
                </a:lnTo>
                <a:lnTo>
                  <a:pt x="1780" y="390"/>
                </a:lnTo>
                <a:lnTo>
                  <a:pt x="1779" y="392"/>
                </a:lnTo>
                <a:moveTo>
                  <a:pt x="1785" y="390"/>
                </a:moveTo>
                <a:lnTo>
                  <a:pt x="1786" y="390"/>
                </a:lnTo>
                <a:lnTo>
                  <a:pt x="1785" y="392"/>
                </a:lnTo>
                <a:lnTo>
                  <a:pt x="1785" y="390"/>
                </a:lnTo>
                <a:moveTo>
                  <a:pt x="2319" y="392"/>
                </a:moveTo>
                <a:lnTo>
                  <a:pt x="2320" y="390"/>
                </a:lnTo>
                <a:lnTo>
                  <a:pt x="2320" y="392"/>
                </a:lnTo>
                <a:lnTo>
                  <a:pt x="2319" y="392"/>
                </a:lnTo>
                <a:moveTo>
                  <a:pt x="3924" y="392"/>
                </a:moveTo>
                <a:lnTo>
                  <a:pt x="3924" y="390"/>
                </a:lnTo>
                <a:lnTo>
                  <a:pt x="3926" y="390"/>
                </a:lnTo>
                <a:lnTo>
                  <a:pt x="3926" y="392"/>
                </a:lnTo>
                <a:lnTo>
                  <a:pt x="3924" y="392"/>
                </a:lnTo>
                <a:moveTo>
                  <a:pt x="1777" y="390"/>
                </a:moveTo>
                <a:lnTo>
                  <a:pt x="1776" y="390"/>
                </a:lnTo>
                <a:lnTo>
                  <a:pt x="1777" y="389"/>
                </a:lnTo>
                <a:lnTo>
                  <a:pt x="1779" y="389"/>
                </a:lnTo>
                <a:lnTo>
                  <a:pt x="1779" y="390"/>
                </a:lnTo>
                <a:lnTo>
                  <a:pt x="1777" y="390"/>
                </a:lnTo>
                <a:moveTo>
                  <a:pt x="1789" y="389"/>
                </a:moveTo>
                <a:lnTo>
                  <a:pt x="1789" y="390"/>
                </a:lnTo>
                <a:lnTo>
                  <a:pt x="1788" y="390"/>
                </a:lnTo>
                <a:lnTo>
                  <a:pt x="1788" y="389"/>
                </a:lnTo>
                <a:lnTo>
                  <a:pt x="1789" y="389"/>
                </a:lnTo>
                <a:moveTo>
                  <a:pt x="1794" y="387"/>
                </a:moveTo>
                <a:lnTo>
                  <a:pt x="1795" y="387"/>
                </a:lnTo>
                <a:lnTo>
                  <a:pt x="1795" y="389"/>
                </a:lnTo>
                <a:lnTo>
                  <a:pt x="1794" y="389"/>
                </a:lnTo>
                <a:lnTo>
                  <a:pt x="1792" y="390"/>
                </a:lnTo>
                <a:lnTo>
                  <a:pt x="1792" y="389"/>
                </a:lnTo>
                <a:lnTo>
                  <a:pt x="1794" y="387"/>
                </a:lnTo>
                <a:moveTo>
                  <a:pt x="3924" y="390"/>
                </a:moveTo>
                <a:lnTo>
                  <a:pt x="3923" y="390"/>
                </a:lnTo>
                <a:lnTo>
                  <a:pt x="3923" y="389"/>
                </a:lnTo>
                <a:lnTo>
                  <a:pt x="3924" y="389"/>
                </a:lnTo>
                <a:lnTo>
                  <a:pt x="3924" y="390"/>
                </a:lnTo>
                <a:moveTo>
                  <a:pt x="2326" y="387"/>
                </a:moveTo>
                <a:lnTo>
                  <a:pt x="2326" y="389"/>
                </a:lnTo>
                <a:lnTo>
                  <a:pt x="2326" y="389"/>
                </a:lnTo>
                <a:lnTo>
                  <a:pt x="2326" y="387"/>
                </a:lnTo>
                <a:lnTo>
                  <a:pt x="2326" y="387"/>
                </a:lnTo>
                <a:moveTo>
                  <a:pt x="3915" y="386"/>
                </a:moveTo>
                <a:lnTo>
                  <a:pt x="3917" y="387"/>
                </a:lnTo>
                <a:lnTo>
                  <a:pt x="3915" y="387"/>
                </a:lnTo>
                <a:lnTo>
                  <a:pt x="3915" y="386"/>
                </a:lnTo>
                <a:moveTo>
                  <a:pt x="1780" y="380"/>
                </a:moveTo>
                <a:lnTo>
                  <a:pt x="1782" y="380"/>
                </a:lnTo>
                <a:lnTo>
                  <a:pt x="1782" y="381"/>
                </a:lnTo>
                <a:lnTo>
                  <a:pt x="1780" y="381"/>
                </a:lnTo>
                <a:lnTo>
                  <a:pt x="1780" y="380"/>
                </a:lnTo>
                <a:moveTo>
                  <a:pt x="1073" y="374"/>
                </a:moveTo>
                <a:lnTo>
                  <a:pt x="1073" y="375"/>
                </a:lnTo>
                <a:lnTo>
                  <a:pt x="1072" y="375"/>
                </a:lnTo>
                <a:lnTo>
                  <a:pt x="1072" y="374"/>
                </a:lnTo>
                <a:lnTo>
                  <a:pt x="1073" y="374"/>
                </a:lnTo>
                <a:moveTo>
                  <a:pt x="2324" y="374"/>
                </a:moveTo>
                <a:lnTo>
                  <a:pt x="2326" y="374"/>
                </a:lnTo>
                <a:lnTo>
                  <a:pt x="2326" y="375"/>
                </a:lnTo>
                <a:lnTo>
                  <a:pt x="2324" y="375"/>
                </a:lnTo>
                <a:lnTo>
                  <a:pt x="2324" y="374"/>
                </a:lnTo>
                <a:moveTo>
                  <a:pt x="1786" y="372"/>
                </a:moveTo>
                <a:lnTo>
                  <a:pt x="1788" y="372"/>
                </a:lnTo>
                <a:lnTo>
                  <a:pt x="1786" y="374"/>
                </a:lnTo>
                <a:lnTo>
                  <a:pt x="1786" y="372"/>
                </a:lnTo>
                <a:moveTo>
                  <a:pt x="1755" y="372"/>
                </a:moveTo>
                <a:lnTo>
                  <a:pt x="1754" y="372"/>
                </a:lnTo>
                <a:lnTo>
                  <a:pt x="1755" y="372"/>
                </a:lnTo>
                <a:lnTo>
                  <a:pt x="1755" y="372"/>
                </a:lnTo>
                <a:moveTo>
                  <a:pt x="3907" y="372"/>
                </a:moveTo>
                <a:lnTo>
                  <a:pt x="3905" y="372"/>
                </a:lnTo>
                <a:lnTo>
                  <a:pt x="3907" y="372"/>
                </a:lnTo>
                <a:lnTo>
                  <a:pt x="3908" y="372"/>
                </a:lnTo>
                <a:lnTo>
                  <a:pt x="3907" y="372"/>
                </a:lnTo>
                <a:moveTo>
                  <a:pt x="1788" y="371"/>
                </a:moveTo>
                <a:lnTo>
                  <a:pt x="1789" y="371"/>
                </a:lnTo>
                <a:lnTo>
                  <a:pt x="1789" y="372"/>
                </a:lnTo>
                <a:lnTo>
                  <a:pt x="1788" y="372"/>
                </a:lnTo>
                <a:lnTo>
                  <a:pt x="1788" y="371"/>
                </a:lnTo>
                <a:moveTo>
                  <a:pt x="3905" y="372"/>
                </a:moveTo>
                <a:lnTo>
                  <a:pt x="3904" y="372"/>
                </a:lnTo>
                <a:lnTo>
                  <a:pt x="3904" y="371"/>
                </a:lnTo>
                <a:lnTo>
                  <a:pt x="3905" y="372"/>
                </a:lnTo>
                <a:moveTo>
                  <a:pt x="3915" y="371"/>
                </a:moveTo>
                <a:lnTo>
                  <a:pt x="3915" y="370"/>
                </a:lnTo>
                <a:lnTo>
                  <a:pt x="3915" y="371"/>
                </a:lnTo>
                <a:lnTo>
                  <a:pt x="3915" y="372"/>
                </a:lnTo>
                <a:lnTo>
                  <a:pt x="3915" y="371"/>
                </a:lnTo>
                <a:moveTo>
                  <a:pt x="1755" y="371"/>
                </a:moveTo>
                <a:lnTo>
                  <a:pt x="1757" y="370"/>
                </a:lnTo>
                <a:lnTo>
                  <a:pt x="1757" y="371"/>
                </a:lnTo>
                <a:lnTo>
                  <a:pt x="1755" y="371"/>
                </a:lnTo>
                <a:moveTo>
                  <a:pt x="1760" y="370"/>
                </a:moveTo>
                <a:lnTo>
                  <a:pt x="1760" y="368"/>
                </a:lnTo>
                <a:lnTo>
                  <a:pt x="1760" y="368"/>
                </a:lnTo>
                <a:lnTo>
                  <a:pt x="1760" y="370"/>
                </a:lnTo>
                <a:moveTo>
                  <a:pt x="560" y="365"/>
                </a:moveTo>
                <a:lnTo>
                  <a:pt x="561" y="365"/>
                </a:lnTo>
                <a:lnTo>
                  <a:pt x="560" y="367"/>
                </a:lnTo>
                <a:lnTo>
                  <a:pt x="560" y="365"/>
                </a:lnTo>
                <a:moveTo>
                  <a:pt x="1073" y="365"/>
                </a:moveTo>
                <a:lnTo>
                  <a:pt x="1072" y="367"/>
                </a:lnTo>
                <a:lnTo>
                  <a:pt x="1072" y="365"/>
                </a:lnTo>
                <a:lnTo>
                  <a:pt x="1073" y="365"/>
                </a:lnTo>
                <a:moveTo>
                  <a:pt x="4129" y="365"/>
                </a:moveTo>
                <a:lnTo>
                  <a:pt x="4127" y="364"/>
                </a:lnTo>
                <a:lnTo>
                  <a:pt x="4127" y="364"/>
                </a:lnTo>
                <a:lnTo>
                  <a:pt x="4129" y="364"/>
                </a:lnTo>
                <a:lnTo>
                  <a:pt x="4129" y="365"/>
                </a:lnTo>
                <a:moveTo>
                  <a:pt x="4126" y="364"/>
                </a:moveTo>
                <a:lnTo>
                  <a:pt x="4124" y="364"/>
                </a:lnTo>
                <a:lnTo>
                  <a:pt x="4124" y="362"/>
                </a:lnTo>
                <a:lnTo>
                  <a:pt x="4126" y="364"/>
                </a:lnTo>
                <a:moveTo>
                  <a:pt x="595" y="359"/>
                </a:moveTo>
                <a:lnTo>
                  <a:pt x="595" y="359"/>
                </a:lnTo>
                <a:lnTo>
                  <a:pt x="595" y="361"/>
                </a:lnTo>
                <a:lnTo>
                  <a:pt x="594" y="361"/>
                </a:lnTo>
                <a:lnTo>
                  <a:pt x="592" y="361"/>
                </a:lnTo>
                <a:lnTo>
                  <a:pt x="594" y="359"/>
                </a:lnTo>
                <a:lnTo>
                  <a:pt x="595" y="359"/>
                </a:lnTo>
                <a:moveTo>
                  <a:pt x="591" y="361"/>
                </a:moveTo>
                <a:lnTo>
                  <a:pt x="592" y="361"/>
                </a:lnTo>
                <a:lnTo>
                  <a:pt x="591" y="362"/>
                </a:lnTo>
                <a:lnTo>
                  <a:pt x="591" y="361"/>
                </a:lnTo>
                <a:moveTo>
                  <a:pt x="2246" y="362"/>
                </a:moveTo>
                <a:lnTo>
                  <a:pt x="2248" y="361"/>
                </a:lnTo>
                <a:lnTo>
                  <a:pt x="2248" y="362"/>
                </a:lnTo>
                <a:lnTo>
                  <a:pt x="2246" y="362"/>
                </a:lnTo>
                <a:moveTo>
                  <a:pt x="2386" y="361"/>
                </a:moveTo>
                <a:lnTo>
                  <a:pt x="2385" y="362"/>
                </a:lnTo>
                <a:lnTo>
                  <a:pt x="2385" y="361"/>
                </a:lnTo>
                <a:lnTo>
                  <a:pt x="2386" y="361"/>
                </a:lnTo>
                <a:moveTo>
                  <a:pt x="4120" y="362"/>
                </a:moveTo>
                <a:lnTo>
                  <a:pt x="4118" y="361"/>
                </a:lnTo>
                <a:lnTo>
                  <a:pt x="4120" y="361"/>
                </a:lnTo>
                <a:lnTo>
                  <a:pt x="4120" y="362"/>
                </a:lnTo>
                <a:moveTo>
                  <a:pt x="597" y="358"/>
                </a:moveTo>
                <a:lnTo>
                  <a:pt x="597" y="359"/>
                </a:lnTo>
                <a:lnTo>
                  <a:pt x="595" y="361"/>
                </a:lnTo>
                <a:lnTo>
                  <a:pt x="595" y="359"/>
                </a:lnTo>
                <a:lnTo>
                  <a:pt x="595" y="358"/>
                </a:lnTo>
                <a:lnTo>
                  <a:pt x="597" y="358"/>
                </a:lnTo>
                <a:moveTo>
                  <a:pt x="597" y="359"/>
                </a:moveTo>
                <a:lnTo>
                  <a:pt x="598" y="359"/>
                </a:lnTo>
                <a:lnTo>
                  <a:pt x="597" y="361"/>
                </a:lnTo>
                <a:lnTo>
                  <a:pt x="597" y="359"/>
                </a:lnTo>
                <a:moveTo>
                  <a:pt x="598" y="359"/>
                </a:moveTo>
                <a:lnTo>
                  <a:pt x="600" y="358"/>
                </a:lnTo>
                <a:lnTo>
                  <a:pt x="600" y="359"/>
                </a:lnTo>
                <a:lnTo>
                  <a:pt x="598" y="359"/>
                </a:lnTo>
                <a:moveTo>
                  <a:pt x="2385" y="359"/>
                </a:moveTo>
                <a:lnTo>
                  <a:pt x="2385" y="361"/>
                </a:lnTo>
                <a:lnTo>
                  <a:pt x="2383" y="361"/>
                </a:lnTo>
                <a:lnTo>
                  <a:pt x="2382" y="361"/>
                </a:lnTo>
                <a:lnTo>
                  <a:pt x="2382" y="359"/>
                </a:lnTo>
                <a:lnTo>
                  <a:pt x="2383" y="359"/>
                </a:lnTo>
                <a:lnTo>
                  <a:pt x="2385" y="358"/>
                </a:lnTo>
                <a:lnTo>
                  <a:pt x="2385" y="359"/>
                </a:lnTo>
                <a:moveTo>
                  <a:pt x="575" y="359"/>
                </a:moveTo>
                <a:lnTo>
                  <a:pt x="576" y="358"/>
                </a:lnTo>
                <a:lnTo>
                  <a:pt x="576" y="359"/>
                </a:lnTo>
                <a:lnTo>
                  <a:pt x="575" y="359"/>
                </a:lnTo>
                <a:moveTo>
                  <a:pt x="594" y="358"/>
                </a:moveTo>
                <a:lnTo>
                  <a:pt x="592" y="359"/>
                </a:lnTo>
                <a:lnTo>
                  <a:pt x="592" y="358"/>
                </a:lnTo>
                <a:lnTo>
                  <a:pt x="594" y="358"/>
                </a:lnTo>
                <a:moveTo>
                  <a:pt x="601" y="358"/>
                </a:moveTo>
                <a:lnTo>
                  <a:pt x="602" y="358"/>
                </a:lnTo>
                <a:lnTo>
                  <a:pt x="602" y="359"/>
                </a:lnTo>
                <a:lnTo>
                  <a:pt x="601" y="359"/>
                </a:lnTo>
                <a:lnTo>
                  <a:pt x="601" y="358"/>
                </a:lnTo>
                <a:moveTo>
                  <a:pt x="598" y="356"/>
                </a:moveTo>
                <a:lnTo>
                  <a:pt x="600" y="356"/>
                </a:lnTo>
                <a:lnTo>
                  <a:pt x="600" y="358"/>
                </a:lnTo>
                <a:lnTo>
                  <a:pt x="598" y="358"/>
                </a:lnTo>
                <a:lnTo>
                  <a:pt x="598" y="356"/>
                </a:lnTo>
                <a:moveTo>
                  <a:pt x="1560" y="356"/>
                </a:moveTo>
                <a:lnTo>
                  <a:pt x="1558" y="358"/>
                </a:lnTo>
                <a:lnTo>
                  <a:pt x="1558" y="356"/>
                </a:lnTo>
                <a:lnTo>
                  <a:pt x="1560" y="356"/>
                </a:lnTo>
                <a:moveTo>
                  <a:pt x="1561" y="356"/>
                </a:moveTo>
                <a:lnTo>
                  <a:pt x="1560" y="356"/>
                </a:lnTo>
                <a:lnTo>
                  <a:pt x="1560" y="355"/>
                </a:lnTo>
                <a:lnTo>
                  <a:pt x="1561" y="355"/>
                </a:lnTo>
                <a:lnTo>
                  <a:pt x="1563" y="355"/>
                </a:lnTo>
                <a:lnTo>
                  <a:pt x="1563" y="356"/>
                </a:lnTo>
                <a:lnTo>
                  <a:pt x="1561" y="356"/>
                </a:lnTo>
                <a:moveTo>
                  <a:pt x="1796" y="358"/>
                </a:moveTo>
                <a:lnTo>
                  <a:pt x="1798" y="356"/>
                </a:lnTo>
                <a:lnTo>
                  <a:pt x="1798" y="358"/>
                </a:lnTo>
                <a:lnTo>
                  <a:pt x="1796" y="358"/>
                </a:lnTo>
                <a:moveTo>
                  <a:pt x="4096" y="356"/>
                </a:moveTo>
                <a:lnTo>
                  <a:pt x="4095" y="355"/>
                </a:lnTo>
                <a:lnTo>
                  <a:pt x="4096" y="355"/>
                </a:lnTo>
                <a:lnTo>
                  <a:pt x="4098" y="355"/>
                </a:lnTo>
                <a:lnTo>
                  <a:pt x="4098" y="356"/>
                </a:lnTo>
                <a:lnTo>
                  <a:pt x="4098" y="358"/>
                </a:lnTo>
                <a:lnTo>
                  <a:pt x="4096" y="356"/>
                </a:lnTo>
                <a:moveTo>
                  <a:pt x="4099" y="358"/>
                </a:moveTo>
                <a:lnTo>
                  <a:pt x="4098" y="356"/>
                </a:lnTo>
                <a:lnTo>
                  <a:pt x="4099" y="356"/>
                </a:lnTo>
                <a:lnTo>
                  <a:pt x="4099" y="358"/>
                </a:lnTo>
                <a:moveTo>
                  <a:pt x="4110" y="358"/>
                </a:moveTo>
                <a:lnTo>
                  <a:pt x="4108" y="358"/>
                </a:lnTo>
                <a:lnTo>
                  <a:pt x="4108" y="356"/>
                </a:lnTo>
                <a:lnTo>
                  <a:pt x="4110" y="356"/>
                </a:lnTo>
                <a:lnTo>
                  <a:pt x="4110" y="358"/>
                </a:lnTo>
                <a:moveTo>
                  <a:pt x="4121" y="358"/>
                </a:moveTo>
                <a:lnTo>
                  <a:pt x="4120" y="358"/>
                </a:lnTo>
                <a:lnTo>
                  <a:pt x="4120" y="356"/>
                </a:lnTo>
                <a:lnTo>
                  <a:pt x="4121" y="356"/>
                </a:lnTo>
                <a:lnTo>
                  <a:pt x="4121" y="358"/>
                </a:lnTo>
                <a:moveTo>
                  <a:pt x="607" y="355"/>
                </a:moveTo>
                <a:lnTo>
                  <a:pt x="608" y="355"/>
                </a:lnTo>
                <a:lnTo>
                  <a:pt x="608" y="356"/>
                </a:lnTo>
                <a:lnTo>
                  <a:pt x="607" y="356"/>
                </a:lnTo>
                <a:lnTo>
                  <a:pt x="607" y="355"/>
                </a:lnTo>
                <a:moveTo>
                  <a:pt x="622" y="355"/>
                </a:moveTo>
                <a:lnTo>
                  <a:pt x="623" y="355"/>
                </a:lnTo>
                <a:lnTo>
                  <a:pt x="622" y="356"/>
                </a:lnTo>
                <a:lnTo>
                  <a:pt x="620" y="356"/>
                </a:lnTo>
                <a:lnTo>
                  <a:pt x="619" y="356"/>
                </a:lnTo>
                <a:lnTo>
                  <a:pt x="617" y="356"/>
                </a:lnTo>
                <a:lnTo>
                  <a:pt x="616" y="356"/>
                </a:lnTo>
                <a:lnTo>
                  <a:pt x="617" y="355"/>
                </a:lnTo>
                <a:lnTo>
                  <a:pt x="619" y="355"/>
                </a:lnTo>
                <a:lnTo>
                  <a:pt x="620" y="355"/>
                </a:lnTo>
                <a:lnTo>
                  <a:pt x="622" y="355"/>
                </a:lnTo>
                <a:moveTo>
                  <a:pt x="623" y="355"/>
                </a:moveTo>
                <a:lnTo>
                  <a:pt x="625" y="355"/>
                </a:lnTo>
                <a:lnTo>
                  <a:pt x="623" y="356"/>
                </a:lnTo>
                <a:lnTo>
                  <a:pt x="623" y="355"/>
                </a:lnTo>
                <a:moveTo>
                  <a:pt x="632" y="355"/>
                </a:moveTo>
                <a:lnTo>
                  <a:pt x="633" y="355"/>
                </a:lnTo>
                <a:lnTo>
                  <a:pt x="635" y="355"/>
                </a:lnTo>
                <a:lnTo>
                  <a:pt x="633" y="356"/>
                </a:lnTo>
                <a:lnTo>
                  <a:pt x="632" y="356"/>
                </a:lnTo>
                <a:lnTo>
                  <a:pt x="632" y="355"/>
                </a:lnTo>
                <a:moveTo>
                  <a:pt x="629" y="353"/>
                </a:moveTo>
                <a:lnTo>
                  <a:pt x="630" y="353"/>
                </a:lnTo>
                <a:lnTo>
                  <a:pt x="630" y="355"/>
                </a:lnTo>
                <a:lnTo>
                  <a:pt x="629" y="355"/>
                </a:lnTo>
                <a:lnTo>
                  <a:pt x="627" y="355"/>
                </a:lnTo>
                <a:lnTo>
                  <a:pt x="626" y="355"/>
                </a:lnTo>
                <a:lnTo>
                  <a:pt x="626" y="353"/>
                </a:lnTo>
                <a:lnTo>
                  <a:pt x="627" y="353"/>
                </a:lnTo>
                <a:lnTo>
                  <a:pt x="629" y="353"/>
                </a:lnTo>
                <a:moveTo>
                  <a:pt x="635" y="353"/>
                </a:moveTo>
                <a:lnTo>
                  <a:pt x="633" y="355"/>
                </a:lnTo>
                <a:lnTo>
                  <a:pt x="633" y="353"/>
                </a:lnTo>
                <a:lnTo>
                  <a:pt x="635" y="353"/>
                </a:lnTo>
                <a:moveTo>
                  <a:pt x="630" y="352"/>
                </a:moveTo>
                <a:lnTo>
                  <a:pt x="632" y="352"/>
                </a:lnTo>
                <a:lnTo>
                  <a:pt x="632" y="353"/>
                </a:lnTo>
                <a:lnTo>
                  <a:pt x="630" y="353"/>
                </a:lnTo>
                <a:lnTo>
                  <a:pt x="630" y="352"/>
                </a:lnTo>
                <a:moveTo>
                  <a:pt x="633" y="350"/>
                </a:moveTo>
                <a:lnTo>
                  <a:pt x="635" y="350"/>
                </a:lnTo>
                <a:lnTo>
                  <a:pt x="635" y="352"/>
                </a:lnTo>
                <a:lnTo>
                  <a:pt x="633" y="352"/>
                </a:lnTo>
                <a:lnTo>
                  <a:pt x="632" y="352"/>
                </a:lnTo>
                <a:lnTo>
                  <a:pt x="632" y="350"/>
                </a:lnTo>
                <a:lnTo>
                  <a:pt x="633" y="350"/>
                </a:lnTo>
                <a:moveTo>
                  <a:pt x="1086" y="352"/>
                </a:moveTo>
                <a:lnTo>
                  <a:pt x="1085" y="353"/>
                </a:lnTo>
                <a:lnTo>
                  <a:pt x="1085" y="352"/>
                </a:lnTo>
                <a:lnTo>
                  <a:pt x="1086" y="352"/>
                </a:lnTo>
                <a:moveTo>
                  <a:pt x="1088" y="352"/>
                </a:moveTo>
                <a:lnTo>
                  <a:pt x="1086" y="353"/>
                </a:lnTo>
                <a:lnTo>
                  <a:pt x="1086" y="352"/>
                </a:lnTo>
                <a:lnTo>
                  <a:pt x="1088" y="352"/>
                </a:lnTo>
                <a:moveTo>
                  <a:pt x="1563" y="352"/>
                </a:moveTo>
                <a:lnTo>
                  <a:pt x="1564" y="352"/>
                </a:lnTo>
                <a:lnTo>
                  <a:pt x="1564" y="353"/>
                </a:lnTo>
                <a:lnTo>
                  <a:pt x="1563" y="353"/>
                </a:lnTo>
                <a:lnTo>
                  <a:pt x="1563" y="352"/>
                </a:lnTo>
                <a:moveTo>
                  <a:pt x="1795" y="353"/>
                </a:moveTo>
                <a:lnTo>
                  <a:pt x="1796" y="352"/>
                </a:lnTo>
                <a:lnTo>
                  <a:pt x="1796" y="353"/>
                </a:lnTo>
                <a:lnTo>
                  <a:pt x="1795" y="353"/>
                </a:lnTo>
                <a:moveTo>
                  <a:pt x="651" y="350"/>
                </a:moveTo>
                <a:lnTo>
                  <a:pt x="652" y="350"/>
                </a:lnTo>
                <a:lnTo>
                  <a:pt x="652" y="352"/>
                </a:lnTo>
                <a:lnTo>
                  <a:pt x="651" y="352"/>
                </a:lnTo>
                <a:lnTo>
                  <a:pt x="649" y="352"/>
                </a:lnTo>
                <a:lnTo>
                  <a:pt x="649" y="350"/>
                </a:lnTo>
                <a:lnTo>
                  <a:pt x="651" y="350"/>
                </a:lnTo>
                <a:moveTo>
                  <a:pt x="1082" y="352"/>
                </a:moveTo>
                <a:lnTo>
                  <a:pt x="1080" y="352"/>
                </a:lnTo>
                <a:lnTo>
                  <a:pt x="1080" y="350"/>
                </a:lnTo>
                <a:lnTo>
                  <a:pt x="1082" y="350"/>
                </a:lnTo>
                <a:lnTo>
                  <a:pt x="1082" y="352"/>
                </a:lnTo>
                <a:moveTo>
                  <a:pt x="1083" y="350"/>
                </a:moveTo>
                <a:lnTo>
                  <a:pt x="1082" y="350"/>
                </a:lnTo>
                <a:lnTo>
                  <a:pt x="1083" y="349"/>
                </a:lnTo>
                <a:lnTo>
                  <a:pt x="1083" y="350"/>
                </a:lnTo>
                <a:moveTo>
                  <a:pt x="1086" y="350"/>
                </a:moveTo>
                <a:lnTo>
                  <a:pt x="1085" y="352"/>
                </a:lnTo>
                <a:lnTo>
                  <a:pt x="1085" y="350"/>
                </a:lnTo>
                <a:lnTo>
                  <a:pt x="1086" y="350"/>
                </a:lnTo>
                <a:moveTo>
                  <a:pt x="1088" y="352"/>
                </a:moveTo>
                <a:lnTo>
                  <a:pt x="1088" y="350"/>
                </a:lnTo>
                <a:lnTo>
                  <a:pt x="1089" y="350"/>
                </a:lnTo>
                <a:lnTo>
                  <a:pt x="1088" y="352"/>
                </a:lnTo>
                <a:moveTo>
                  <a:pt x="3752" y="352"/>
                </a:moveTo>
                <a:lnTo>
                  <a:pt x="3751" y="350"/>
                </a:lnTo>
                <a:lnTo>
                  <a:pt x="3752" y="350"/>
                </a:lnTo>
                <a:lnTo>
                  <a:pt x="3752" y="352"/>
                </a:lnTo>
                <a:moveTo>
                  <a:pt x="4074" y="352"/>
                </a:moveTo>
                <a:lnTo>
                  <a:pt x="4073" y="350"/>
                </a:lnTo>
                <a:lnTo>
                  <a:pt x="4074" y="350"/>
                </a:lnTo>
                <a:lnTo>
                  <a:pt x="4074" y="352"/>
                </a:lnTo>
                <a:moveTo>
                  <a:pt x="1086" y="350"/>
                </a:moveTo>
                <a:lnTo>
                  <a:pt x="1086" y="349"/>
                </a:lnTo>
                <a:lnTo>
                  <a:pt x="1088" y="349"/>
                </a:lnTo>
                <a:lnTo>
                  <a:pt x="1086" y="350"/>
                </a:lnTo>
                <a:moveTo>
                  <a:pt x="4049" y="350"/>
                </a:moveTo>
                <a:lnTo>
                  <a:pt x="4048" y="350"/>
                </a:lnTo>
                <a:lnTo>
                  <a:pt x="4048" y="349"/>
                </a:lnTo>
                <a:lnTo>
                  <a:pt x="4049" y="349"/>
                </a:lnTo>
                <a:lnTo>
                  <a:pt x="4049" y="350"/>
                </a:lnTo>
                <a:moveTo>
                  <a:pt x="1566" y="349"/>
                </a:moveTo>
                <a:lnTo>
                  <a:pt x="1564" y="349"/>
                </a:lnTo>
                <a:lnTo>
                  <a:pt x="1566" y="347"/>
                </a:lnTo>
                <a:lnTo>
                  <a:pt x="1566" y="349"/>
                </a:lnTo>
                <a:moveTo>
                  <a:pt x="3749" y="349"/>
                </a:moveTo>
                <a:lnTo>
                  <a:pt x="3748" y="347"/>
                </a:lnTo>
                <a:lnTo>
                  <a:pt x="3751" y="349"/>
                </a:lnTo>
                <a:lnTo>
                  <a:pt x="3749" y="349"/>
                </a:lnTo>
                <a:moveTo>
                  <a:pt x="674" y="346"/>
                </a:moveTo>
                <a:lnTo>
                  <a:pt x="676" y="346"/>
                </a:lnTo>
                <a:lnTo>
                  <a:pt x="676" y="347"/>
                </a:lnTo>
                <a:lnTo>
                  <a:pt x="674" y="347"/>
                </a:lnTo>
                <a:lnTo>
                  <a:pt x="673" y="347"/>
                </a:lnTo>
                <a:lnTo>
                  <a:pt x="674" y="346"/>
                </a:lnTo>
                <a:moveTo>
                  <a:pt x="1080" y="346"/>
                </a:moveTo>
                <a:lnTo>
                  <a:pt x="1079" y="347"/>
                </a:lnTo>
                <a:lnTo>
                  <a:pt x="1079" y="346"/>
                </a:lnTo>
                <a:lnTo>
                  <a:pt x="1080" y="346"/>
                </a:lnTo>
                <a:moveTo>
                  <a:pt x="1089" y="347"/>
                </a:moveTo>
                <a:lnTo>
                  <a:pt x="1089" y="346"/>
                </a:lnTo>
                <a:lnTo>
                  <a:pt x="1091" y="346"/>
                </a:lnTo>
                <a:lnTo>
                  <a:pt x="1089" y="347"/>
                </a:lnTo>
                <a:moveTo>
                  <a:pt x="683" y="345"/>
                </a:moveTo>
                <a:lnTo>
                  <a:pt x="685" y="345"/>
                </a:lnTo>
                <a:lnTo>
                  <a:pt x="685" y="346"/>
                </a:lnTo>
                <a:lnTo>
                  <a:pt x="683" y="346"/>
                </a:lnTo>
                <a:lnTo>
                  <a:pt x="682" y="346"/>
                </a:lnTo>
                <a:lnTo>
                  <a:pt x="683" y="345"/>
                </a:lnTo>
                <a:moveTo>
                  <a:pt x="1089" y="346"/>
                </a:moveTo>
                <a:lnTo>
                  <a:pt x="1091" y="345"/>
                </a:lnTo>
                <a:moveTo>
                  <a:pt x="688" y="343"/>
                </a:moveTo>
                <a:lnTo>
                  <a:pt x="688" y="345"/>
                </a:lnTo>
                <a:lnTo>
                  <a:pt x="686" y="345"/>
                </a:lnTo>
                <a:lnTo>
                  <a:pt x="686" y="343"/>
                </a:lnTo>
                <a:lnTo>
                  <a:pt x="688" y="343"/>
                </a:lnTo>
                <a:moveTo>
                  <a:pt x="689" y="343"/>
                </a:moveTo>
                <a:lnTo>
                  <a:pt x="691" y="343"/>
                </a:lnTo>
                <a:lnTo>
                  <a:pt x="691" y="345"/>
                </a:lnTo>
                <a:lnTo>
                  <a:pt x="689" y="345"/>
                </a:lnTo>
                <a:lnTo>
                  <a:pt x="688" y="345"/>
                </a:lnTo>
                <a:lnTo>
                  <a:pt x="689" y="343"/>
                </a:lnTo>
                <a:moveTo>
                  <a:pt x="697" y="345"/>
                </a:moveTo>
                <a:lnTo>
                  <a:pt x="698" y="343"/>
                </a:lnTo>
                <a:lnTo>
                  <a:pt x="698" y="345"/>
                </a:lnTo>
                <a:lnTo>
                  <a:pt x="697" y="345"/>
                </a:lnTo>
                <a:moveTo>
                  <a:pt x="692" y="342"/>
                </a:moveTo>
                <a:lnTo>
                  <a:pt x="694" y="342"/>
                </a:lnTo>
                <a:lnTo>
                  <a:pt x="694" y="343"/>
                </a:lnTo>
                <a:lnTo>
                  <a:pt x="692" y="343"/>
                </a:lnTo>
                <a:lnTo>
                  <a:pt x="692" y="342"/>
                </a:lnTo>
                <a:moveTo>
                  <a:pt x="701" y="342"/>
                </a:moveTo>
                <a:lnTo>
                  <a:pt x="702" y="342"/>
                </a:lnTo>
                <a:lnTo>
                  <a:pt x="702" y="343"/>
                </a:lnTo>
                <a:lnTo>
                  <a:pt x="701" y="343"/>
                </a:lnTo>
                <a:lnTo>
                  <a:pt x="701" y="343"/>
                </a:lnTo>
                <a:lnTo>
                  <a:pt x="701" y="342"/>
                </a:lnTo>
                <a:lnTo>
                  <a:pt x="701" y="342"/>
                </a:lnTo>
                <a:moveTo>
                  <a:pt x="1057" y="342"/>
                </a:moveTo>
                <a:lnTo>
                  <a:pt x="1057" y="343"/>
                </a:lnTo>
                <a:lnTo>
                  <a:pt x="1055" y="342"/>
                </a:lnTo>
                <a:lnTo>
                  <a:pt x="1057" y="342"/>
                </a:lnTo>
                <a:moveTo>
                  <a:pt x="1083" y="343"/>
                </a:moveTo>
                <a:lnTo>
                  <a:pt x="1085" y="342"/>
                </a:lnTo>
                <a:lnTo>
                  <a:pt x="1085" y="343"/>
                </a:lnTo>
                <a:lnTo>
                  <a:pt x="1083" y="343"/>
                </a:lnTo>
                <a:moveTo>
                  <a:pt x="710" y="339"/>
                </a:moveTo>
                <a:lnTo>
                  <a:pt x="711" y="339"/>
                </a:lnTo>
                <a:lnTo>
                  <a:pt x="710" y="340"/>
                </a:lnTo>
                <a:lnTo>
                  <a:pt x="708" y="340"/>
                </a:lnTo>
                <a:lnTo>
                  <a:pt x="707" y="342"/>
                </a:lnTo>
                <a:lnTo>
                  <a:pt x="705" y="342"/>
                </a:lnTo>
                <a:lnTo>
                  <a:pt x="704" y="342"/>
                </a:lnTo>
                <a:lnTo>
                  <a:pt x="704" y="340"/>
                </a:lnTo>
                <a:lnTo>
                  <a:pt x="705" y="340"/>
                </a:lnTo>
                <a:lnTo>
                  <a:pt x="707" y="339"/>
                </a:lnTo>
                <a:lnTo>
                  <a:pt x="708" y="339"/>
                </a:lnTo>
                <a:lnTo>
                  <a:pt x="710" y="339"/>
                </a:lnTo>
                <a:moveTo>
                  <a:pt x="1086" y="342"/>
                </a:moveTo>
                <a:lnTo>
                  <a:pt x="1085" y="342"/>
                </a:lnTo>
                <a:lnTo>
                  <a:pt x="1085" y="340"/>
                </a:lnTo>
                <a:lnTo>
                  <a:pt x="1086" y="340"/>
                </a:lnTo>
                <a:lnTo>
                  <a:pt x="1086" y="342"/>
                </a:lnTo>
                <a:moveTo>
                  <a:pt x="1577" y="340"/>
                </a:moveTo>
                <a:lnTo>
                  <a:pt x="1579" y="340"/>
                </a:lnTo>
                <a:lnTo>
                  <a:pt x="1577" y="342"/>
                </a:lnTo>
                <a:lnTo>
                  <a:pt x="1577" y="340"/>
                </a:lnTo>
                <a:moveTo>
                  <a:pt x="1801" y="342"/>
                </a:moveTo>
                <a:lnTo>
                  <a:pt x="1802" y="340"/>
                </a:lnTo>
                <a:lnTo>
                  <a:pt x="1802" y="342"/>
                </a:lnTo>
                <a:lnTo>
                  <a:pt x="1801" y="342"/>
                </a:lnTo>
                <a:moveTo>
                  <a:pt x="2394" y="342"/>
                </a:moveTo>
                <a:lnTo>
                  <a:pt x="2392" y="342"/>
                </a:lnTo>
                <a:lnTo>
                  <a:pt x="2392" y="340"/>
                </a:lnTo>
                <a:lnTo>
                  <a:pt x="2392" y="339"/>
                </a:lnTo>
                <a:lnTo>
                  <a:pt x="2394" y="339"/>
                </a:lnTo>
                <a:lnTo>
                  <a:pt x="2394" y="340"/>
                </a:lnTo>
                <a:lnTo>
                  <a:pt x="2394" y="342"/>
                </a:lnTo>
                <a:moveTo>
                  <a:pt x="3720" y="342"/>
                </a:moveTo>
                <a:lnTo>
                  <a:pt x="3718" y="340"/>
                </a:lnTo>
                <a:lnTo>
                  <a:pt x="3720" y="340"/>
                </a:lnTo>
                <a:lnTo>
                  <a:pt x="3720" y="342"/>
                </a:lnTo>
                <a:moveTo>
                  <a:pt x="1089" y="339"/>
                </a:moveTo>
                <a:lnTo>
                  <a:pt x="1089" y="340"/>
                </a:lnTo>
                <a:lnTo>
                  <a:pt x="1088" y="340"/>
                </a:lnTo>
                <a:lnTo>
                  <a:pt x="1089" y="339"/>
                </a:lnTo>
                <a:moveTo>
                  <a:pt x="3898" y="340"/>
                </a:moveTo>
                <a:lnTo>
                  <a:pt x="3896" y="339"/>
                </a:lnTo>
                <a:lnTo>
                  <a:pt x="3898" y="339"/>
                </a:lnTo>
                <a:lnTo>
                  <a:pt x="3899" y="340"/>
                </a:lnTo>
                <a:lnTo>
                  <a:pt x="3898" y="340"/>
                </a:lnTo>
                <a:moveTo>
                  <a:pt x="726" y="337"/>
                </a:moveTo>
                <a:lnTo>
                  <a:pt x="727" y="337"/>
                </a:lnTo>
                <a:lnTo>
                  <a:pt x="726" y="337"/>
                </a:lnTo>
                <a:lnTo>
                  <a:pt x="724" y="337"/>
                </a:lnTo>
                <a:lnTo>
                  <a:pt x="723" y="337"/>
                </a:lnTo>
                <a:lnTo>
                  <a:pt x="722" y="339"/>
                </a:lnTo>
                <a:lnTo>
                  <a:pt x="722" y="337"/>
                </a:lnTo>
                <a:lnTo>
                  <a:pt x="723" y="337"/>
                </a:lnTo>
                <a:lnTo>
                  <a:pt x="724" y="337"/>
                </a:lnTo>
                <a:lnTo>
                  <a:pt x="726" y="337"/>
                </a:lnTo>
                <a:moveTo>
                  <a:pt x="1570" y="337"/>
                </a:moveTo>
                <a:lnTo>
                  <a:pt x="1571" y="337"/>
                </a:lnTo>
                <a:lnTo>
                  <a:pt x="1570" y="339"/>
                </a:lnTo>
                <a:lnTo>
                  <a:pt x="1570" y="337"/>
                </a:lnTo>
                <a:moveTo>
                  <a:pt x="2251" y="339"/>
                </a:moveTo>
                <a:lnTo>
                  <a:pt x="2252" y="337"/>
                </a:lnTo>
                <a:lnTo>
                  <a:pt x="2252" y="339"/>
                </a:lnTo>
                <a:lnTo>
                  <a:pt x="2251" y="339"/>
                </a:lnTo>
                <a:moveTo>
                  <a:pt x="2395" y="337"/>
                </a:moveTo>
                <a:lnTo>
                  <a:pt x="2394" y="339"/>
                </a:lnTo>
                <a:lnTo>
                  <a:pt x="2394" y="337"/>
                </a:lnTo>
                <a:lnTo>
                  <a:pt x="2395" y="337"/>
                </a:lnTo>
                <a:moveTo>
                  <a:pt x="2396" y="337"/>
                </a:moveTo>
                <a:lnTo>
                  <a:pt x="2396" y="337"/>
                </a:lnTo>
                <a:lnTo>
                  <a:pt x="2396" y="337"/>
                </a:lnTo>
                <a:lnTo>
                  <a:pt x="2396" y="337"/>
                </a:lnTo>
                <a:moveTo>
                  <a:pt x="1805" y="337"/>
                </a:moveTo>
                <a:lnTo>
                  <a:pt x="1804" y="337"/>
                </a:lnTo>
                <a:lnTo>
                  <a:pt x="1804" y="336"/>
                </a:lnTo>
                <a:lnTo>
                  <a:pt x="1805" y="336"/>
                </a:lnTo>
                <a:lnTo>
                  <a:pt x="1805" y="337"/>
                </a:lnTo>
                <a:moveTo>
                  <a:pt x="2405" y="336"/>
                </a:moveTo>
                <a:lnTo>
                  <a:pt x="2404" y="337"/>
                </a:lnTo>
                <a:lnTo>
                  <a:pt x="2404" y="336"/>
                </a:lnTo>
                <a:lnTo>
                  <a:pt x="2405" y="336"/>
                </a:lnTo>
                <a:moveTo>
                  <a:pt x="3890" y="337"/>
                </a:moveTo>
                <a:lnTo>
                  <a:pt x="3889" y="336"/>
                </a:lnTo>
                <a:lnTo>
                  <a:pt x="3890" y="336"/>
                </a:lnTo>
                <a:lnTo>
                  <a:pt x="3890" y="337"/>
                </a:lnTo>
                <a:moveTo>
                  <a:pt x="2426" y="336"/>
                </a:moveTo>
                <a:lnTo>
                  <a:pt x="2424" y="336"/>
                </a:lnTo>
                <a:lnTo>
                  <a:pt x="2426" y="334"/>
                </a:lnTo>
                <a:lnTo>
                  <a:pt x="2426" y="336"/>
                </a:lnTo>
                <a:moveTo>
                  <a:pt x="745" y="333"/>
                </a:moveTo>
                <a:lnTo>
                  <a:pt x="747" y="331"/>
                </a:lnTo>
                <a:lnTo>
                  <a:pt x="747" y="333"/>
                </a:lnTo>
                <a:lnTo>
                  <a:pt x="745" y="333"/>
                </a:lnTo>
                <a:moveTo>
                  <a:pt x="1089" y="331"/>
                </a:moveTo>
                <a:lnTo>
                  <a:pt x="1089" y="333"/>
                </a:lnTo>
                <a:lnTo>
                  <a:pt x="1089" y="333"/>
                </a:lnTo>
                <a:lnTo>
                  <a:pt x="1089" y="331"/>
                </a:lnTo>
                <a:moveTo>
                  <a:pt x="1105" y="333"/>
                </a:moveTo>
                <a:lnTo>
                  <a:pt x="1104" y="333"/>
                </a:lnTo>
                <a:moveTo>
                  <a:pt x="3717" y="331"/>
                </a:moveTo>
                <a:lnTo>
                  <a:pt x="3718" y="333"/>
                </a:lnTo>
                <a:lnTo>
                  <a:pt x="3717" y="333"/>
                </a:lnTo>
                <a:lnTo>
                  <a:pt x="3717" y="331"/>
                </a:lnTo>
                <a:moveTo>
                  <a:pt x="748" y="330"/>
                </a:moveTo>
                <a:lnTo>
                  <a:pt x="749" y="330"/>
                </a:lnTo>
                <a:lnTo>
                  <a:pt x="748" y="331"/>
                </a:lnTo>
                <a:lnTo>
                  <a:pt x="747" y="331"/>
                </a:lnTo>
                <a:lnTo>
                  <a:pt x="747" y="330"/>
                </a:lnTo>
                <a:lnTo>
                  <a:pt x="748" y="330"/>
                </a:lnTo>
                <a:moveTo>
                  <a:pt x="3717" y="330"/>
                </a:moveTo>
                <a:lnTo>
                  <a:pt x="3717" y="331"/>
                </a:lnTo>
                <a:lnTo>
                  <a:pt x="3715" y="331"/>
                </a:lnTo>
                <a:lnTo>
                  <a:pt x="3715" y="330"/>
                </a:lnTo>
                <a:lnTo>
                  <a:pt x="3717" y="330"/>
                </a:lnTo>
                <a:moveTo>
                  <a:pt x="1085" y="327"/>
                </a:moveTo>
                <a:lnTo>
                  <a:pt x="1086" y="327"/>
                </a:lnTo>
                <a:lnTo>
                  <a:pt x="1085" y="328"/>
                </a:lnTo>
                <a:lnTo>
                  <a:pt x="1085" y="327"/>
                </a:lnTo>
                <a:moveTo>
                  <a:pt x="1788" y="327"/>
                </a:moveTo>
                <a:lnTo>
                  <a:pt x="1788" y="328"/>
                </a:lnTo>
                <a:lnTo>
                  <a:pt x="1786" y="327"/>
                </a:lnTo>
                <a:lnTo>
                  <a:pt x="1788" y="325"/>
                </a:lnTo>
                <a:lnTo>
                  <a:pt x="1788" y="327"/>
                </a:lnTo>
                <a:moveTo>
                  <a:pt x="2249" y="327"/>
                </a:moveTo>
                <a:lnTo>
                  <a:pt x="2249" y="328"/>
                </a:lnTo>
                <a:lnTo>
                  <a:pt x="2248" y="328"/>
                </a:lnTo>
                <a:lnTo>
                  <a:pt x="2248" y="327"/>
                </a:lnTo>
                <a:lnTo>
                  <a:pt x="2249" y="327"/>
                </a:lnTo>
                <a:moveTo>
                  <a:pt x="2301" y="328"/>
                </a:moveTo>
                <a:lnTo>
                  <a:pt x="2299" y="328"/>
                </a:lnTo>
                <a:lnTo>
                  <a:pt x="2299" y="327"/>
                </a:lnTo>
                <a:lnTo>
                  <a:pt x="2299" y="325"/>
                </a:lnTo>
                <a:lnTo>
                  <a:pt x="2301" y="325"/>
                </a:lnTo>
                <a:lnTo>
                  <a:pt x="2301" y="324"/>
                </a:lnTo>
                <a:lnTo>
                  <a:pt x="2302" y="324"/>
                </a:lnTo>
                <a:lnTo>
                  <a:pt x="2304" y="324"/>
                </a:lnTo>
                <a:lnTo>
                  <a:pt x="2304" y="325"/>
                </a:lnTo>
                <a:lnTo>
                  <a:pt x="2302" y="325"/>
                </a:lnTo>
                <a:lnTo>
                  <a:pt x="2302" y="327"/>
                </a:lnTo>
                <a:lnTo>
                  <a:pt x="2301" y="327"/>
                </a:lnTo>
                <a:lnTo>
                  <a:pt x="2301" y="328"/>
                </a:lnTo>
                <a:moveTo>
                  <a:pt x="3658" y="328"/>
                </a:moveTo>
                <a:lnTo>
                  <a:pt x="3657" y="327"/>
                </a:lnTo>
                <a:lnTo>
                  <a:pt x="3657" y="325"/>
                </a:lnTo>
                <a:lnTo>
                  <a:pt x="3658" y="325"/>
                </a:lnTo>
                <a:lnTo>
                  <a:pt x="3660" y="325"/>
                </a:lnTo>
                <a:lnTo>
                  <a:pt x="3661" y="327"/>
                </a:lnTo>
                <a:lnTo>
                  <a:pt x="3660" y="327"/>
                </a:lnTo>
                <a:lnTo>
                  <a:pt x="3660" y="328"/>
                </a:lnTo>
                <a:lnTo>
                  <a:pt x="3658" y="328"/>
                </a:lnTo>
                <a:moveTo>
                  <a:pt x="764" y="325"/>
                </a:moveTo>
                <a:lnTo>
                  <a:pt x="764" y="327"/>
                </a:lnTo>
                <a:lnTo>
                  <a:pt x="763" y="327"/>
                </a:lnTo>
                <a:lnTo>
                  <a:pt x="764" y="325"/>
                </a:lnTo>
                <a:moveTo>
                  <a:pt x="2474" y="325"/>
                </a:moveTo>
                <a:lnTo>
                  <a:pt x="2474" y="324"/>
                </a:lnTo>
                <a:lnTo>
                  <a:pt x="2476" y="324"/>
                </a:lnTo>
                <a:lnTo>
                  <a:pt x="2474" y="325"/>
                </a:lnTo>
                <a:moveTo>
                  <a:pt x="795" y="322"/>
                </a:moveTo>
                <a:lnTo>
                  <a:pt x="797" y="322"/>
                </a:lnTo>
                <a:lnTo>
                  <a:pt x="797" y="324"/>
                </a:lnTo>
                <a:lnTo>
                  <a:pt x="795" y="324"/>
                </a:lnTo>
                <a:lnTo>
                  <a:pt x="795" y="322"/>
                </a:lnTo>
                <a:moveTo>
                  <a:pt x="1098" y="324"/>
                </a:moveTo>
                <a:lnTo>
                  <a:pt x="1099" y="322"/>
                </a:lnTo>
                <a:lnTo>
                  <a:pt x="1099" y="324"/>
                </a:lnTo>
                <a:lnTo>
                  <a:pt x="1098" y="324"/>
                </a:lnTo>
                <a:moveTo>
                  <a:pt x="2452" y="324"/>
                </a:moveTo>
                <a:lnTo>
                  <a:pt x="2451" y="324"/>
                </a:lnTo>
                <a:lnTo>
                  <a:pt x="2451" y="322"/>
                </a:lnTo>
                <a:lnTo>
                  <a:pt x="2451" y="321"/>
                </a:lnTo>
                <a:lnTo>
                  <a:pt x="2452" y="322"/>
                </a:lnTo>
                <a:lnTo>
                  <a:pt x="2452" y="324"/>
                </a:lnTo>
                <a:moveTo>
                  <a:pt x="3657" y="324"/>
                </a:moveTo>
                <a:lnTo>
                  <a:pt x="3655" y="324"/>
                </a:lnTo>
                <a:lnTo>
                  <a:pt x="3655" y="322"/>
                </a:lnTo>
                <a:lnTo>
                  <a:pt x="3657" y="322"/>
                </a:lnTo>
                <a:lnTo>
                  <a:pt x="3657" y="324"/>
                </a:lnTo>
                <a:moveTo>
                  <a:pt x="3660" y="324"/>
                </a:moveTo>
                <a:lnTo>
                  <a:pt x="3658" y="324"/>
                </a:lnTo>
                <a:lnTo>
                  <a:pt x="3658" y="322"/>
                </a:lnTo>
                <a:lnTo>
                  <a:pt x="3660" y="324"/>
                </a:lnTo>
                <a:moveTo>
                  <a:pt x="1101" y="322"/>
                </a:moveTo>
                <a:lnTo>
                  <a:pt x="1099" y="322"/>
                </a:lnTo>
                <a:lnTo>
                  <a:pt x="1098" y="322"/>
                </a:lnTo>
                <a:lnTo>
                  <a:pt x="1099" y="321"/>
                </a:lnTo>
                <a:lnTo>
                  <a:pt x="1101" y="321"/>
                </a:lnTo>
                <a:lnTo>
                  <a:pt x="1101" y="322"/>
                </a:lnTo>
                <a:moveTo>
                  <a:pt x="2429" y="322"/>
                </a:moveTo>
                <a:lnTo>
                  <a:pt x="2427" y="322"/>
                </a:lnTo>
                <a:lnTo>
                  <a:pt x="2427" y="321"/>
                </a:lnTo>
                <a:lnTo>
                  <a:pt x="2429" y="321"/>
                </a:lnTo>
                <a:lnTo>
                  <a:pt x="2429" y="322"/>
                </a:lnTo>
                <a:moveTo>
                  <a:pt x="3943" y="322"/>
                </a:moveTo>
                <a:lnTo>
                  <a:pt x="3942" y="321"/>
                </a:lnTo>
                <a:lnTo>
                  <a:pt x="3943" y="321"/>
                </a:lnTo>
                <a:lnTo>
                  <a:pt x="3945" y="322"/>
                </a:lnTo>
                <a:lnTo>
                  <a:pt x="3943" y="322"/>
                </a:lnTo>
                <a:moveTo>
                  <a:pt x="2424" y="319"/>
                </a:moveTo>
                <a:lnTo>
                  <a:pt x="2426" y="321"/>
                </a:lnTo>
                <a:lnTo>
                  <a:pt x="2424" y="321"/>
                </a:lnTo>
                <a:lnTo>
                  <a:pt x="2424" y="319"/>
                </a:lnTo>
                <a:moveTo>
                  <a:pt x="2523" y="321"/>
                </a:moveTo>
                <a:lnTo>
                  <a:pt x="2523" y="319"/>
                </a:lnTo>
                <a:lnTo>
                  <a:pt x="2524" y="319"/>
                </a:lnTo>
                <a:lnTo>
                  <a:pt x="2524" y="321"/>
                </a:lnTo>
                <a:lnTo>
                  <a:pt x="2523" y="321"/>
                </a:lnTo>
                <a:moveTo>
                  <a:pt x="798" y="318"/>
                </a:moveTo>
                <a:lnTo>
                  <a:pt x="799" y="318"/>
                </a:lnTo>
                <a:lnTo>
                  <a:pt x="798" y="319"/>
                </a:lnTo>
                <a:lnTo>
                  <a:pt x="797" y="319"/>
                </a:lnTo>
                <a:lnTo>
                  <a:pt x="798" y="318"/>
                </a:lnTo>
                <a:moveTo>
                  <a:pt x="2523" y="319"/>
                </a:moveTo>
                <a:lnTo>
                  <a:pt x="2521" y="319"/>
                </a:lnTo>
                <a:moveTo>
                  <a:pt x="3924" y="319"/>
                </a:moveTo>
                <a:lnTo>
                  <a:pt x="3923" y="318"/>
                </a:lnTo>
                <a:lnTo>
                  <a:pt x="3924" y="318"/>
                </a:lnTo>
                <a:lnTo>
                  <a:pt x="3924" y="319"/>
                </a:lnTo>
                <a:moveTo>
                  <a:pt x="3936" y="319"/>
                </a:moveTo>
                <a:lnTo>
                  <a:pt x="3932" y="318"/>
                </a:lnTo>
                <a:lnTo>
                  <a:pt x="3933" y="318"/>
                </a:lnTo>
                <a:lnTo>
                  <a:pt x="3935" y="318"/>
                </a:lnTo>
                <a:lnTo>
                  <a:pt x="3936" y="319"/>
                </a:lnTo>
                <a:moveTo>
                  <a:pt x="2521" y="319"/>
                </a:moveTo>
                <a:lnTo>
                  <a:pt x="2520" y="318"/>
                </a:lnTo>
                <a:lnTo>
                  <a:pt x="2521" y="318"/>
                </a:lnTo>
                <a:lnTo>
                  <a:pt x="2521" y="319"/>
                </a:lnTo>
                <a:moveTo>
                  <a:pt x="1594" y="317"/>
                </a:moveTo>
                <a:lnTo>
                  <a:pt x="1591" y="318"/>
                </a:lnTo>
                <a:lnTo>
                  <a:pt x="1591" y="317"/>
                </a:lnTo>
                <a:lnTo>
                  <a:pt x="1594" y="317"/>
                </a:lnTo>
                <a:moveTo>
                  <a:pt x="1795" y="318"/>
                </a:moveTo>
                <a:lnTo>
                  <a:pt x="1795" y="318"/>
                </a:lnTo>
                <a:lnTo>
                  <a:pt x="1795" y="317"/>
                </a:lnTo>
                <a:lnTo>
                  <a:pt x="1795" y="317"/>
                </a:lnTo>
                <a:lnTo>
                  <a:pt x="1795" y="318"/>
                </a:lnTo>
                <a:moveTo>
                  <a:pt x="2446" y="315"/>
                </a:moveTo>
                <a:lnTo>
                  <a:pt x="2448" y="315"/>
                </a:lnTo>
                <a:lnTo>
                  <a:pt x="2448" y="317"/>
                </a:lnTo>
                <a:lnTo>
                  <a:pt x="2446" y="318"/>
                </a:lnTo>
                <a:lnTo>
                  <a:pt x="2445" y="318"/>
                </a:lnTo>
                <a:lnTo>
                  <a:pt x="2446" y="317"/>
                </a:lnTo>
                <a:lnTo>
                  <a:pt x="2446" y="315"/>
                </a:lnTo>
                <a:moveTo>
                  <a:pt x="3918" y="318"/>
                </a:moveTo>
                <a:lnTo>
                  <a:pt x="3917" y="317"/>
                </a:lnTo>
                <a:lnTo>
                  <a:pt x="3918" y="317"/>
                </a:lnTo>
                <a:lnTo>
                  <a:pt x="3920" y="317"/>
                </a:lnTo>
                <a:lnTo>
                  <a:pt x="3921" y="318"/>
                </a:lnTo>
                <a:lnTo>
                  <a:pt x="3920" y="318"/>
                </a:lnTo>
                <a:lnTo>
                  <a:pt x="3918" y="318"/>
                </a:lnTo>
                <a:moveTo>
                  <a:pt x="3930" y="318"/>
                </a:moveTo>
                <a:lnTo>
                  <a:pt x="3929" y="317"/>
                </a:lnTo>
                <a:lnTo>
                  <a:pt x="3930" y="317"/>
                </a:lnTo>
                <a:lnTo>
                  <a:pt x="3930" y="318"/>
                </a:lnTo>
                <a:moveTo>
                  <a:pt x="810" y="315"/>
                </a:moveTo>
                <a:lnTo>
                  <a:pt x="811" y="315"/>
                </a:lnTo>
                <a:lnTo>
                  <a:pt x="811" y="317"/>
                </a:lnTo>
                <a:lnTo>
                  <a:pt x="810" y="317"/>
                </a:lnTo>
                <a:lnTo>
                  <a:pt x="810" y="315"/>
                </a:lnTo>
                <a:moveTo>
                  <a:pt x="839" y="315"/>
                </a:moveTo>
                <a:lnTo>
                  <a:pt x="841" y="315"/>
                </a:lnTo>
                <a:lnTo>
                  <a:pt x="839" y="317"/>
                </a:lnTo>
                <a:lnTo>
                  <a:pt x="839" y="315"/>
                </a:lnTo>
                <a:moveTo>
                  <a:pt x="1095" y="314"/>
                </a:moveTo>
                <a:lnTo>
                  <a:pt x="1094" y="314"/>
                </a:lnTo>
                <a:lnTo>
                  <a:pt x="1094" y="312"/>
                </a:lnTo>
                <a:lnTo>
                  <a:pt x="1095" y="312"/>
                </a:lnTo>
                <a:lnTo>
                  <a:pt x="1097" y="312"/>
                </a:lnTo>
                <a:lnTo>
                  <a:pt x="1095" y="314"/>
                </a:lnTo>
                <a:moveTo>
                  <a:pt x="1094" y="314"/>
                </a:moveTo>
                <a:lnTo>
                  <a:pt x="1094" y="315"/>
                </a:lnTo>
                <a:lnTo>
                  <a:pt x="1092" y="317"/>
                </a:lnTo>
                <a:lnTo>
                  <a:pt x="1092" y="315"/>
                </a:lnTo>
                <a:lnTo>
                  <a:pt x="1092" y="314"/>
                </a:lnTo>
                <a:lnTo>
                  <a:pt x="1094" y="314"/>
                </a:lnTo>
                <a:moveTo>
                  <a:pt x="1110" y="315"/>
                </a:moveTo>
                <a:lnTo>
                  <a:pt x="1108" y="317"/>
                </a:lnTo>
                <a:lnTo>
                  <a:pt x="1108" y="315"/>
                </a:lnTo>
                <a:lnTo>
                  <a:pt x="1110" y="315"/>
                </a:lnTo>
                <a:moveTo>
                  <a:pt x="2296" y="315"/>
                </a:moveTo>
                <a:lnTo>
                  <a:pt x="2296" y="317"/>
                </a:lnTo>
                <a:lnTo>
                  <a:pt x="2295" y="317"/>
                </a:lnTo>
                <a:lnTo>
                  <a:pt x="2295" y="315"/>
                </a:lnTo>
                <a:lnTo>
                  <a:pt x="2296" y="315"/>
                </a:lnTo>
                <a:moveTo>
                  <a:pt x="2460" y="317"/>
                </a:moveTo>
                <a:lnTo>
                  <a:pt x="2460" y="315"/>
                </a:lnTo>
                <a:lnTo>
                  <a:pt x="2461" y="315"/>
                </a:lnTo>
                <a:lnTo>
                  <a:pt x="2463" y="315"/>
                </a:lnTo>
                <a:lnTo>
                  <a:pt x="2463" y="317"/>
                </a:lnTo>
                <a:lnTo>
                  <a:pt x="2461" y="317"/>
                </a:lnTo>
                <a:lnTo>
                  <a:pt x="2460" y="317"/>
                </a:lnTo>
                <a:moveTo>
                  <a:pt x="2464" y="317"/>
                </a:moveTo>
                <a:lnTo>
                  <a:pt x="2463" y="315"/>
                </a:lnTo>
                <a:lnTo>
                  <a:pt x="2464" y="315"/>
                </a:lnTo>
                <a:lnTo>
                  <a:pt x="2464" y="317"/>
                </a:lnTo>
                <a:moveTo>
                  <a:pt x="3915" y="317"/>
                </a:moveTo>
                <a:lnTo>
                  <a:pt x="3915" y="315"/>
                </a:lnTo>
                <a:lnTo>
                  <a:pt x="3915" y="315"/>
                </a:lnTo>
                <a:lnTo>
                  <a:pt x="3917" y="315"/>
                </a:lnTo>
                <a:lnTo>
                  <a:pt x="3917" y="317"/>
                </a:lnTo>
                <a:lnTo>
                  <a:pt x="3915" y="317"/>
                </a:lnTo>
                <a:lnTo>
                  <a:pt x="3915" y="317"/>
                </a:lnTo>
                <a:moveTo>
                  <a:pt x="835" y="314"/>
                </a:moveTo>
                <a:lnTo>
                  <a:pt x="836" y="314"/>
                </a:lnTo>
                <a:lnTo>
                  <a:pt x="836" y="315"/>
                </a:lnTo>
                <a:lnTo>
                  <a:pt x="835" y="315"/>
                </a:lnTo>
                <a:lnTo>
                  <a:pt x="835" y="314"/>
                </a:lnTo>
                <a:moveTo>
                  <a:pt x="841" y="314"/>
                </a:moveTo>
                <a:lnTo>
                  <a:pt x="842" y="314"/>
                </a:lnTo>
                <a:lnTo>
                  <a:pt x="841" y="315"/>
                </a:lnTo>
                <a:lnTo>
                  <a:pt x="841" y="314"/>
                </a:lnTo>
                <a:moveTo>
                  <a:pt x="1105" y="314"/>
                </a:moveTo>
                <a:lnTo>
                  <a:pt x="1107" y="314"/>
                </a:lnTo>
                <a:lnTo>
                  <a:pt x="1105" y="315"/>
                </a:lnTo>
                <a:lnTo>
                  <a:pt x="1105" y="314"/>
                </a:lnTo>
                <a:moveTo>
                  <a:pt x="1107" y="314"/>
                </a:moveTo>
                <a:lnTo>
                  <a:pt x="1107" y="312"/>
                </a:lnTo>
                <a:lnTo>
                  <a:pt x="1108" y="312"/>
                </a:lnTo>
                <a:lnTo>
                  <a:pt x="1108" y="314"/>
                </a:lnTo>
                <a:lnTo>
                  <a:pt x="1107" y="315"/>
                </a:lnTo>
                <a:lnTo>
                  <a:pt x="1107" y="314"/>
                </a:lnTo>
                <a:moveTo>
                  <a:pt x="2426" y="315"/>
                </a:moveTo>
                <a:lnTo>
                  <a:pt x="2424" y="315"/>
                </a:lnTo>
                <a:lnTo>
                  <a:pt x="2424" y="314"/>
                </a:lnTo>
                <a:lnTo>
                  <a:pt x="2426" y="315"/>
                </a:lnTo>
                <a:moveTo>
                  <a:pt x="3914" y="315"/>
                </a:moveTo>
                <a:lnTo>
                  <a:pt x="3913" y="314"/>
                </a:lnTo>
                <a:lnTo>
                  <a:pt x="3914" y="314"/>
                </a:lnTo>
                <a:lnTo>
                  <a:pt x="3915" y="315"/>
                </a:lnTo>
                <a:lnTo>
                  <a:pt x="3914" y="315"/>
                </a:lnTo>
                <a:moveTo>
                  <a:pt x="820" y="314"/>
                </a:moveTo>
                <a:lnTo>
                  <a:pt x="822" y="312"/>
                </a:lnTo>
                <a:lnTo>
                  <a:pt x="822" y="314"/>
                </a:lnTo>
                <a:lnTo>
                  <a:pt x="820" y="314"/>
                </a:lnTo>
                <a:moveTo>
                  <a:pt x="838" y="309"/>
                </a:moveTo>
                <a:lnTo>
                  <a:pt x="838" y="311"/>
                </a:lnTo>
                <a:lnTo>
                  <a:pt x="836" y="311"/>
                </a:lnTo>
                <a:lnTo>
                  <a:pt x="838" y="309"/>
                </a:lnTo>
                <a:moveTo>
                  <a:pt x="835" y="311"/>
                </a:moveTo>
                <a:lnTo>
                  <a:pt x="836" y="311"/>
                </a:lnTo>
                <a:lnTo>
                  <a:pt x="836" y="312"/>
                </a:lnTo>
                <a:lnTo>
                  <a:pt x="835" y="312"/>
                </a:lnTo>
                <a:lnTo>
                  <a:pt x="833" y="314"/>
                </a:lnTo>
                <a:lnTo>
                  <a:pt x="832" y="312"/>
                </a:lnTo>
                <a:lnTo>
                  <a:pt x="833" y="312"/>
                </a:lnTo>
                <a:lnTo>
                  <a:pt x="833" y="311"/>
                </a:lnTo>
                <a:lnTo>
                  <a:pt x="835" y="311"/>
                </a:lnTo>
                <a:moveTo>
                  <a:pt x="841" y="312"/>
                </a:moveTo>
                <a:lnTo>
                  <a:pt x="841" y="314"/>
                </a:lnTo>
                <a:lnTo>
                  <a:pt x="839" y="314"/>
                </a:lnTo>
                <a:lnTo>
                  <a:pt x="838" y="314"/>
                </a:lnTo>
                <a:lnTo>
                  <a:pt x="839" y="312"/>
                </a:lnTo>
                <a:lnTo>
                  <a:pt x="841" y="312"/>
                </a:lnTo>
                <a:moveTo>
                  <a:pt x="1107" y="311"/>
                </a:moveTo>
                <a:lnTo>
                  <a:pt x="1108" y="311"/>
                </a:lnTo>
                <a:lnTo>
                  <a:pt x="1107" y="312"/>
                </a:lnTo>
                <a:lnTo>
                  <a:pt x="1105" y="312"/>
                </a:lnTo>
                <a:lnTo>
                  <a:pt x="1104" y="314"/>
                </a:lnTo>
                <a:lnTo>
                  <a:pt x="1104" y="312"/>
                </a:lnTo>
                <a:lnTo>
                  <a:pt x="1107" y="311"/>
                </a:lnTo>
                <a:moveTo>
                  <a:pt x="3642" y="312"/>
                </a:moveTo>
                <a:lnTo>
                  <a:pt x="3642" y="314"/>
                </a:lnTo>
                <a:lnTo>
                  <a:pt x="3640" y="314"/>
                </a:lnTo>
                <a:lnTo>
                  <a:pt x="3639" y="312"/>
                </a:lnTo>
                <a:lnTo>
                  <a:pt x="3640" y="312"/>
                </a:lnTo>
                <a:lnTo>
                  <a:pt x="3642" y="312"/>
                </a:lnTo>
                <a:moveTo>
                  <a:pt x="3911" y="314"/>
                </a:moveTo>
                <a:lnTo>
                  <a:pt x="3908" y="312"/>
                </a:lnTo>
                <a:lnTo>
                  <a:pt x="3910" y="312"/>
                </a:lnTo>
                <a:lnTo>
                  <a:pt x="3911" y="312"/>
                </a:lnTo>
                <a:lnTo>
                  <a:pt x="3911" y="314"/>
                </a:lnTo>
                <a:moveTo>
                  <a:pt x="838" y="311"/>
                </a:moveTo>
                <a:lnTo>
                  <a:pt x="839" y="309"/>
                </a:lnTo>
                <a:lnTo>
                  <a:pt x="839" y="311"/>
                </a:lnTo>
                <a:lnTo>
                  <a:pt x="838" y="312"/>
                </a:lnTo>
                <a:lnTo>
                  <a:pt x="838" y="311"/>
                </a:lnTo>
                <a:moveTo>
                  <a:pt x="1089" y="311"/>
                </a:moveTo>
                <a:lnTo>
                  <a:pt x="1089" y="311"/>
                </a:lnTo>
                <a:lnTo>
                  <a:pt x="1089" y="312"/>
                </a:lnTo>
                <a:lnTo>
                  <a:pt x="1089" y="311"/>
                </a:lnTo>
                <a:moveTo>
                  <a:pt x="1089" y="312"/>
                </a:moveTo>
                <a:lnTo>
                  <a:pt x="1091" y="311"/>
                </a:lnTo>
                <a:lnTo>
                  <a:pt x="1091" y="312"/>
                </a:lnTo>
                <a:lnTo>
                  <a:pt x="1089" y="312"/>
                </a:lnTo>
                <a:moveTo>
                  <a:pt x="3905" y="312"/>
                </a:moveTo>
                <a:lnTo>
                  <a:pt x="3904" y="311"/>
                </a:lnTo>
                <a:lnTo>
                  <a:pt x="3907" y="311"/>
                </a:lnTo>
                <a:lnTo>
                  <a:pt x="3908" y="311"/>
                </a:lnTo>
                <a:lnTo>
                  <a:pt x="3908" y="312"/>
                </a:lnTo>
                <a:lnTo>
                  <a:pt x="3907" y="312"/>
                </a:lnTo>
                <a:lnTo>
                  <a:pt x="3905" y="312"/>
                </a:lnTo>
                <a:moveTo>
                  <a:pt x="830" y="309"/>
                </a:moveTo>
                <a:lnTo>
                  <a:pt x="832" y="309"/>
                </a:lnTo>
                <a:lnTo>
                  <a:pt x="829" y="311"/>
                </a:lnTo>
                <a:lnTo>
                  <a:pt x="830" y="309"/>
                </a:lnTo>
                <a:moveTo>
                  <a:pt x="1092" y="311"/>
                </a:moveTo>
                <a:lnTo>
                  <a:pt x="1091" y="311"/>
                </a:lnTo>
                <a:lnTo>
                  <a:pt x="1091" y="309"/>
                </a:lnTo>
                <a:lnTo>
                  <a:pt x="1092" y="308"/>
                </a:lnTo>
                <a:lnTo>
                  <a:pt x="1092" y="309"/>
                </a:lnTo>
                <a:lnTo>
                  <a:pt x="1092" y="311"/>
                </a:lnTo>
                <a:moveTo>
                  <a:pt x="2294" y="305"/>
                </a:moveTo>
                <a:lnTo>
                  <a:pt x="2294" y="306"/>
                </a:lnTo>
                <a:lnTo>
                  <a:pt x="2294" y="308"/>
                </a:lnTo>
                <a:lnTo>
                  <a:pt x="2292" y="308"/>
                </a:lnTo>
                <a:lnTo>
                  <a:pt x="2292" y="309"/>
                </a:lnTo>
                <a:lnTo>
                  <a:pt x="2292" y="311"/>
                </a:lnTo>
                <a:lnTo>
                  <a:pt x="2291" y="311"/>
                </a:lnTo>
                <a:lnTo>
                  <a:pt x="2291" y="309"/>
                </a:lnTo>
                <a:lnTo>
                  <a:pt x="2291" y="308"/>
                </a:lnTo>
                <a:lnTo>
                  <a:pt x="2291" y="306"/>
                </a:lnTo>
                <a:lnTo>
                  <a:pt x="2292" y="306"/>
                </a:lnTo>
                <a:lnTo>
                  <a:pt x="2292" y="305"/>
                </a:lnTo>
                <a:lnTo>
                  <a:pt x="2294" y="305"/>
                </a:lnTo>
                <a:moveTo>
                  <a:pt x="2294" y="305"/>
                </a:moveTo>
                <a:lnTo>
                  <a:pt x="2294" y="303"/>
                </a:lnTo>
                <a:lnTo>
                  <a:pt x="2295" y="303"/>
                </a:lnTo>
                <a:lnTo>
                  <a:pt x="2295" y="305"/>
                </a:lnTo>
                <a:lnTo>
                  <a:pt x="2294" y="305"/>
                </a:lnTo>
                <a:moveTo>
                  <a:pt x="1097" y="308"/>
                </a:moveTo>
                <a:lnTo>
                  <a:pt x="1095" y="309"/>
                </a:lnTo>
                <a:lnTo>
                  <a:pt x="1094" y="309"/>
                </a:lnTo>
                <a:lnTo>
                  <a:pt x="1094" y="308"/>
                </a:lnTo>
                <a:lnTo>
                  <a:pt x="1095" y="308"/>
                </a:lnTo>
                <a:lnTo>
                  <a:pt x="1097" y="308"/>
                </a:lnTo>
                <a:moveTo>
                  <a:pt x="2295" y="305"/>
                </a:moveTo>
                <a:lnTo>
                  <a:pt x="2296" y="305"/>
                </a:lnTo>
                <a:lnTo>
                  <a:pt x="2296" y="306"/>
                </a:lnTo>
                <a:lnTo>
                  <a:pt x="2296" y="308"/>
                </a:lnTo>
                <a:lnTo>
                  <a:pt x="2296" y="309"/>
                </a:lnTo>
                <a:lnTo>
                  <a:pt x="2295" y="309"/>
                </a:lnTo>
                <a:lnTo>
                  <a:pt x="2295" y="308"/>
                </a:lnTo>
                <a:lnTo>
                  <a:pt x="2294" y="306"/>
                </a:lnTo>
                <a:lnTo>
                  <a:pt x="2295" y="306"/>
                </a:lnTo>
                <a:lnTo>
                  <a:pt x="2295" y="305"/>
                </a:lnTo>
                <a:moveTo>
                  <a:pt x="851" y="306"/>
                </a:moveTo>
                <a:lnTo>
                  <a:pt x="852" y="306"/>
                </a:lnTo>
                <a:lnTo>
                  <a:pt x="851" y="308"/>
                </a:lnTo>
                <a:lnTo>
                  <a:pt x="851" y="306"/>
                </a:lnTo>
                <a:moveTo>
                  <a:pt x="854" y="306"/>
                </a:moveTo>
                <a:lnTo>
                  <a:pt x="855" y="305"/>
                </a:lnTo>
                <a:lnTo>
                  <a:pt x="855" y="306"/>
                </a:lnTo>
                <a:lnTo>
                  <a:pt x="854" y="306"/>
                </a:lnTo>
                <a:moveTo>
                  <a:pt x="894" y="303"/>
                </a:moveTo>
                <a:lnTo>
                  <a:pt x="895" y="303"/>
                </a:lnTo>
                <a:lnTo>
                  <a:pt x="895" y="305"/>
                </a:lnTo>
                <a:lnTo>
                  <a:pt x="894" y="305"/>
                </a:lnTo>
                <a:lnTo>
                  <a:pt x="894" y="303"/>
                </a:lnTo>
                <a:moveTo>
                  <a:pt x="1104" y="303"/>
                </a:moveTo>
                <a:lnTo>
                  <a:pt x="1102" y="305"/>
                </a:lnTo>
                <a:lnTo>
                  <a:pt x="1102" y="303"/>
                </a:lnTo>
                <a:lnTo>
                  <a:pt x="1104" y="303"/>
                </a:lnTo>
                <a:moveTo>
                  <a:pt x="2296" y="303"/>
                </a:moveTo>
                <a:lnTo>
                  <a:pt x="2298" y="303"/>
                </a:lnTo>
                <a:lnTo>
                  <a:pt x="2298" y="305"/>
                </a:lnTo>
                <a:lnTo>
                  <a:pt x="2296" y="305"/>
                </a:lnTo>
                <a:lnTo>
                  <a:pt x="2296" y="303"/>
                </a:lnTo>
                <a:moveTo>
                  <a:pt x="2442" y="303"/>
                </a:moveTo>
                <a:lnTo>
                  <a:pt x="2444" y="303"/>
                </a:lnTo>
                <a:lnTo>
                  <a:pt x="2444" y="305"/>
                </a:lnTo>
                <a:lnTo>
                  <a:pt x="2442" y="303"/>
                </a:lnTo>
                <a:moveTo>
                  <a:pt x="897" y="302"/>
                </a:moveTo>
                <a:lnTo>
                  <a:pt x="898" y="302"/>
                </a:lnTo>
                <a:lnTo>
                  <a:pt x="898" y="303"/>
                </a:lnTo>
                <a:lnTo>
                  <a:pt x="897" y="303"/>
                </a:lnTo>
                <a:lnTo>
                  <a:pt x="897" y="302"/>
                </a:lnTo>
                <a:moveTo>
                  <a:pt x="1097" y="302"/>
                </a:moveTo>
                <a:lnTo>
                  <a:pt x="1098" y="302"/>
                </a:lnTo>
                <a:lnTo>
                  <a:pt x="1097" y="303"/>
                </a:lnTo>
                <a:lnTo>
                  <a:pt x="1095" y="303"/>
                </a:lnTo>
                <a:lnTo>
                  <a:pt x="1095" y="302"/>
                </a:lnTo>
                <a:lnTo>
                  <a:pt x="1097" y="302"/>
                </a:lnTo>
                <a:moveTo>
                  <a:pt x="1099" y="302"/>
                </a:moveTo>
                <a:lnTo>
                  <a:pt x="1099" y="303"/>
                </a:lnTo>
                <a:lnTo>
                  <a:pt x="1098" y="303"/>
                </a:lnTo>
                <a:lnTo>
                  <a:pt x="1099" y="302"/>
                </a:lnTo>
                <a:moveTo>
                  <a:pt x="1611" y="299"/>
                </a:moveTo>
                <a:lnTo>
                  <a:pt x="1610" y="299"/>
                </a:lnTo>
                <a:lnTo>
                  <a:pt x="1611" y="297"/>
                </a:lnTo>
                <a:lnTo>
                  <a:pt x="1611" y="299"/>
                </a:lnTo>
                <a:moveTo>
                  <a:pt x="1604" y="302"/>
                </a:moveTo>
                <a:lnTo>
                  <a:pt x="1602" y="303"/>
                </a:lnTo>
                <a:lnTo>
                  <a:pt x="1601" y="303"/>
                </a:lnTo>
                <a:lnTo>
                  <a:pt x="1601" y="302"/>
                </a:lnTo>
                <a:lnTo>
                  <a:pt x="1602" y="302"/>
                </a:lnTo>
                <a:lnTo>
                  <a:pt x="1607" y="300"/>
                </a:lnTo>
                <a:lnTo>
                  <a:pt x="1610" y="299"/>
                </a:lnTo>
                <a:lnTo>
                  <a:pt x="1608" y="300"/>
                </a:lnTo>
                <a:lnTo>
                  <a:pt x="1607" y="302"/>
                </a:lnTo>
                <a:lnTo>
                  <a:pt x="1604" y="302"/>
                </a:lnTo>
                <a:moveTo>
                  <a:pt x="1607" y="303"/>
                </a:moveTo>
                <a:lnTo>
                  <a:pt x="1608" y="302"/>
                </a:lnTo>
                <a:lnTo>
                  <a:pt x="1610" y="302"/>
                </a:lnTo>
                <a:lnTo>
                  <a:pt x="1607" y="303"/>
                </a:lnTo>
                <a:moveTo>
                  <a:pt x="1608" y="303"/>
                </a:moveTo>
                <a:lnTo>
                  <a:pt x="1610" y="302"/>
                </a:lnTo>
                <a:lnTo>
                  <a:pt x="1610" y="303"/>
                </a:lnTo>
                <a:lnTo>
                  <a:pt x="1608" y="303"/>
                </a:lnTo>
                <a:moveTo>
                  <a:pt x="1780" y="303"/>
                </a:moveTo>
                <a:lnTo>
                  <a:pt x="1779" y="303"/>
                </a:lnTo>
                <a:lnTo>
                  <a:pt x="1779" y="302"/>
                </a:lnTo>
                <a:lnTo>
                  <a:pt x="1780" y="302"/>
                </a:lnTo>
                <a:lnTo>
                  <a:pt x="1780" y="303"/>
                </a:lnTo>
                <a:moveTo>
                  <a:pt x="1099" y="302"/>
                </a:moveTo>
                <a:lnTo>
                  <a:pt x="1099" y="302"/>
                </a:lnTo>
                <a:lnTo>
                  <a:pt x="1098" y="302"/>
                </a:lnTo>
                <a:lnTo>
                  <a:pt x="1099" y="302"/>
                </a:lnTo>
                <a:moveTo>
                  <a:pt x="1101" y="302"/>
                </a:moveTo>
                <a:lnTo>
                  <a:pt x="1099" y="302"/>
                </a:lnTo>
                <a:lnTo>
                  <a:pt x="1101" y="300"/>
                </a:lnTo>
                <a:lnTo>
                  <a:pt x="1101" y="302"/>
                </a:lnTo>
                <a:moveTo>
                  <a:pt x="1611" y="302"/>
                </a:moveTo>
                <a:lnTo>
                  <a:pt x="1611" y="302"/>
                </a:lnTo>
                <a:lnTo>
                  <a:pt x="1613" y="302"/>
                </a:lnTo>
                <a:lnTo>
                  <a:pt x="1613" y="302"/>
                </a:lnTo>
                <a:lnTo>
                  <a:pt x="1611" y="302"/>
                </a:lnTo>
                <a:moveTo>
                  <a:pt x="1779" y="302"/>
                </a:moveTo>
                <a:lnTo>
                  <a:pt x="1779" y="302"/>
                </a:lnTo>
                <a:lnTo>
                  <a:pt x="1777" y="302"/>
                </a:lnTo>
                <a:lnTo>
                  <a:pt x="1779" y="300"/>
                </a:lnTo>
                <a:lnTo>
                  <a:pt x="1780" y="302"/>
                </a:lnTo>
                <a:lnTo>
                  <a:pt x="1779" y="302"/>
                </a:lnTo>
                <a:moveTo>
                  <a:pt x="3860" y="302"/>
                </a:moveTo>
                <a:lnTo>
                  <a:pt x="3858" y="302"/>
                </a:lnTo>
                <a:lnTo>
                  <a:pt x="3860" y="302"/>
                </a:lnTo>
                <a:lnTo>
                  <a:pt x="3860" y="302"/>
                </a:lnTo>
                <a:moveTo>
                  <a:pt x="1608" y="299"/>
                </a:moveTo>
                <a:lnTo>
                  <a:pt x="1605" y="300"/>
                </a:lnTo>
                <a:lnTo>
                  <a:pt x="1604" y="300"/>
                </a:lnTo>
                <a:lnTo>
                  <a:pt x="1604" y="299"/>
                </a:lnTo>
                <a:lnTo>
                  <a:pt x="1605" y="299"/>
                </a:lnTo>
                <a:lnTo>
                  <a:pt x="1607" y="299"/>
                </a:lnTo>
                <a:lnTo>
                  <a:pt x="1607" y="297"/>
                </a:lnTo>
                <a:lnTo>
                  <a:pt x="1608" y="297"/>
                </a:lnTo>
                <a:lnTo>
                  <a:pt x="1610" y="297"/>
                </a:lnTo>
                <a:lnTo>
                  <a:pt x="1608" y="299"/>
                </a:lnTo>
                <a:moveTo>
                  <a:pt x="1614" y="300"/>
                </a:moveTo>
                <a:lnTo>
                  <a:pt x="1616" y="299"/>
                </a:lnTo>
                <a:lnTo>
                  <a:pt x="1617" y="299"/>
                </a:lnTo>
                <a:lnTo>
                  <a:pt x="1617" y="297"/>
                </a:lnTo>
                <a:lnTo>
                  <a:pt x="1619" y="297"/>
                </a:lnTo>
                <a:lnTo>
                  <a:pt x="1619" y="297"/>
                </a:lnTo>
                <a:lnTo>
                  <a:pt x="1619" y="299"/>
                </a:lnTo>
                <a:lnTo>
                  <a:pt x="1617" y="300"/>
                </a:lnTo>
                <a:lnTo>
                  <a:pt x="1616" y="300"/>
                </a:lnTo>
                <a:lnTo>
                  <a:pt x="1614" y="300"/>
                </a:lnTo>
                <a:moveTo>
                  <a:pt x="1108" y="297"/>
                </a:moveTo>
                <a:lnTo>
                  <a:pt x="1108" y="299"/>
                </a:lnTo>
                <a:lnTo>
                  <a:pt x="1107" y="299"/>
                </a:lnTo>
                <a:lnTo>
                  <a:pt x="1108" y="297"/>
                </a:lnTo>
                <a:moveTo>
                  <a:pt x="1776" y="297"/>
                </a:moveTo>
                <a:lnTo>
                  <a:pt x="1777" y="297"/>
                </a:lnTo>
                <a:lnTo>
                  <a:pt x="1777" y="299"/>
                </a:lnTo>
                <a:lnTo>
                  <a:pt x="1776" y="297"/>
                </a:lnTo>
                <a:moveTo>
                  <a:pt x="2498" y="297"/>
                </a:moveTo>
                <a:lnTo>
                  <a:pt x="2498" y="299"/>
                </a:lnTo>
                <a:lnTo>
                  <a:pt x="2496" y="297"/>
                </a:lnTo>
                <a:lnTo>
                  <a:pt x="2496" y="296"/>
                </a:lnTo>
                <a:lnTo>
                  <a:pt x="2496" y="294"/>
                </a:lnTo>
                <a:lnTo>
                  <a:pt x="2498" y="290"/>
                </a:lnTo>
                <a:lnTo>
                  <a:pt x="2499" y="290"/>
                </a:lnTo>
                <a:lnTo>
                  <a:pt x="2499" y="292"/>
                </a:lnTo>
                <a:lnTo>
                  <a:pt x="2499" y="293"/>
                </a:lnTo>
                <a:lnTo>
                  <a:pt x="2499" y="294"/>
                </a:lnTo>
                <a:lnTo>
                  <a:pt x="2499" y="296"/>
                </a:lnTo>
                <a:lnTo>
                  <a:pt x="2498" y="297"/>
                </a:lnTo>
                <a:moveTo>
                  <a:pt x="1111" y="297"/>
                </a:moveTo>
                <a:lnTo>
                  <a:pt x="1110" y="296"/>
                </a:lnTo>
                <a:lnTo>
                  <a:pt x="1110" y="294"/>
                </a:lnTo>
                <a:lnTo>
                  <a:pt x="1111" y="294"/>
                </a:lnTo>
                <a:lnTo>
                  <a:pt x="1113" y="294"/>
                </a:lnTo>
                <a:lnTo>
                  <a:pt x="1113" y="293"/>
                </a:lnTo>
                <a:lnTo>
                  <a:pt x="1113" y="292"/>
                </a:lnTo>
                <a:lnTo>
                  <a:pt x="1114" y="292"/>
                </a:lnTo>
                <a:lnTo>
                  <a:pt x="1114" y="290"/>
                </a:lnTo>
                <a:lnTo>
                  <a:pt x="1116" y="290"/>
                </a:lnTo>
                <a:lnTo>
                  <a:pt x="1117" y="290"/>
                </a:lnTo>
                <a:lnTo>
                  <a:pt x="1119" y="290"/>
                </a:lnTo>
                <a:lnTo>
                  <a:pt x="1119" y="292"/>
                </a:lnTo>
                <a:lnTo>
                  <a:pt x="1117" y="292"/>
                </a:lnTo>
                <a:lnTo>
                  <a:pt x="1117" y="293"/>
                </a:lnTo>
                <a:lnTo>
                  <a:pt x="1116" y="294"/>
                </a:lnTo>
                <a:lnTo>
                  <a:pt x="1114" y="294"/>
                </a:lnTo>
                <a:lnTo>
                  <a:pt x="1113" y="296"/>
                </a:lnTo>
                <a:lnTo>
                  <a:pt x="1111" y="296"/>
                </a:lnTo>
                <a:lnTo>
                  <a:pt x="1111" y="297"/>
                </a:lnTo>
                <a:moveTo>
                  <a:pt x="1613" y="296"/>
                </a:moveTo>
                <a:lnTo>
                  <a:pt x="1611" y="297"/>
                </a:lnTo>
                <a:lnTo>
                  <a:pt x="1611" y="296"/>
                </a:lnTo>
                <a:lnTo>
                  <a:pt x="1613" y="296"/>
                </a:lnTo>
                <a:moveTo>
                  <a:pt x="785" y="294"/>
                </a:moveTo>
                <a:lnTo>
                  <a:pt x="783" y="296"/>
                </a:lnTo>
                <a:lnTo>
                  <a:pt x="783" y="294"/>
                </a:lnTo>
                <a:lnTo>
                  <a:pt x="785" y="294"/>
                </a:lnTo>
                <a:moveTo>
                  <a:pt x="899" y="294"/>
                </a:moveTo>
                <a:lnTo>
                  <a:pt x="901" y="294"/>
                </a:lnTo>
                <a:lnTo>
                  <a:pt x="899" y="296"/>
                </a:lnTo>
                <a:lnTo>
                  <a:pt x="899" y="294"/>
                </a:lnTo>
                <a:moveTo>
                  <a:pt x="920" y="296"/>
                </a:moveTo>
                <a:lnTo>
                  <a:pt x="923" y="294"/>
                </a:lnTo>
                <a:lnTo>
                  <a:pt x="922" y="296"/>
                </a:lnTo>
                <a:lnTo>
                  <a:pt x="920" y="296"/>
                </a:lnTo>
                <a:moveTo>
                  <a:pt x="926" y="294"/>
                </a:moveTo>
                <a:lnTo>
                  <a:pt x="926" y="296"/>
                </a:lnTo>
                <a:lnTo>
                  <a:pt x="924" y="296"/>
                </a:lnTo>
                <a:lnTo>
                  <a:pt x="923" y="296"/>
                </a:lnTo>
                <a:lnTo>
                  <a:pt x="924" y="294"/>
                </a:lnTo>
                <a:lnTo>
                  <a:pt x="926" y="294"/>
                </a:lnTo>
                <a:moveTo>
                  <a:pt x="927" y="296"/>
                </a:moveTo>
                <a:lnTo>
                  <a:pt x="926" y="296"/>
                </a:lnTo>
                <a:lnTo>
                  <a:pt x="927" y="294"/>
                </a:lnTo>
                <a:lnTo>
                  <a:pt x="929" y="294"/>
                </a:lnTo>
                <a:lnTo>
                  <a:pt x="927" y="296"/>
                </a:lnTo>
                <a:moveTo>
                  <a:pt x="1113" y="293"/>
                </a:moveTo>
                <a:lnTo>
                  <a:pt x="1111" y="294"/>
                </a:lnTo>
                <a:lnTo>
                  <a:pt x="1111" y="293"/>
                </a:lnTo>
                <a:lnTo>
                  <a:pt x="1113" y="293"/>
                </a:lnTo>
                <a:moveTo>
                  <a:pt x="1780" y="294"/>
                </a:moveTo>
                <a:lnTo>
                  <a:pt x="1780" y="293"/>
                </a:lnTo>
                <a:lnTo>
                  <a:pt x="1782" y="294"/>
                </a:lnTo>
                <a:lnTo>
                  <a:pt x="1780" y="294"/>
                </a:lnTo>
                <a:moveTo>
                  <a:pt x="1783" y="293"/>
                </a:moveTo>
                <a:lnTo>
                  <a:pt x="1785" y="293"/>
                </a:lnTo>
                <a:lnTo>
                  <a:pt x="1783" y="294"/>
                </a:lnTo>
                <a:lnTo>
                  <a:pt x="1783" y="293"/>
                </a:lnTo>
                <a:moveTo>
                  <a:pt x="2286" y="294"/>
                </a:moveTo>
                <a:lnTo>
                  <a:pt x="2285" y="294"/>
                </a:lnTo>
                <a:lnTo>
                  <a:pt x="2285" y="293"/>
                </a:lnTo>
                <a:lnTo>
                  <a:pt x="2286" y="293"/>
                </a:lnTo>
                <a:lnTo>
                  <a:pt x="2286" y="294"/>
                </a:lnTo>
                <a:moveTo>
                  <a:pt x="930" y="293"/>
                </a:moveTo>
                <a:lnTo>
                  <a:pt x="932" y="292"/>
                </a:lnTo>
                <a:lnTo>
                  <a:pt x="933" y="292"/>
                </a:lnTo>
                <a:lnTo>
                  <a:pt x="933" y="293"/>
                </a:lnTo>
                <a:lnTo>
                  <a:pt x="932" y="293"/>
                </a:lnTo>
                <a:lnTo>
                  <a:pt x="930" y="293"/>
                </a:lnTo>
                <a:moveTo>
                  <a:pt x="1617" y="292"/>
                </a:moveTo>
                <a:lnTo>
                  <a:pt x="1616" y="293"/>
                </a:lnTo>
                <a:lnTo>
                  <a:pt x="1616" y="292"/>
                </a:lnTo>
                <a:lnTo>
                  <a:pt x="1617" y="292"/>
                </a:lnTo>
                <a:moveTo>
                  <a:pt x="891" y="290"/>
                </a:moveTo>
                <a:lnTo>
                  <a:pt x="889" y="292"/>
                </a:lnTo>
                <a:lnTo>
                  <a:pt x="889" y="290"/>
                </a:lnTo>
                <a:lnTo>
                  <a:pt x="891" y="290"/>
                </a:lnTo>
                <a:moveTo>
                  <a:pt x="2277" y="290"/>
                </a:moveTo>
                <a:lnTo>
                  <a:pt x="2276" y="290"/>
                </a:lnTo>
                <a:lnTo>
                  <a:pt x="2276" y="289"/>
                </a:lnTo>
                <a:lnTo>
                  <a:pt x="2277" y="289"/>
                </a:lnTo>
                <a:lnTo>
                  <a:pt x="2277" y="290"/>
                </a:lnTo>
                <a:moveTo>
                  <a:pt x="2289" y="289"/>
                </a:moveTo>
                <a:lnTo>
                  <a:pt x="2288" y="290"/>
                </a:lnTo>
                <a:lnTo>
                  <a:pt x="2288" y="289"/>
                </a:lnTo>
                <a:lnTo>
                  <a:pt x="2289" y="289"/>
                </a:lnTo>
                <a:moveTo>
                  <a:pt x="1646" y="287"/>
                </a:moveTo>
                <a:lnTo>
                  <a:pt x="1646" y="289"/>
                </a:lnTo>
                <a:lnTo>
                  <a:pt x="1645" y="289"/>
                </a:lnTo>
                <a:lnTo>
                  <a:pt x="1645" y="287"/>
                </a:lnTo>
                <a:lnTo>
                  <a:pt x="1646" y="287"/>
                </a:lnTo>
                <a:moveTo>
                  <a:pt x="2291" y="287"/>
                </a:moveTo>
                <a:lnTo>
                  <a:pt x="2291" y="289"/>
                </a:lnTo>
                <a:lnTo>
                  <a:pt x="2291" y="289"/>
                </a:lnTo>
                <a:lnTo>
                  <a:pt x="2291" y="287"/>
                </a:lnTo>
                <a:lnTo>
                  <a:pt x="2291" y="286"/>
                </a:lnTo>
                <a:lnTo>
                  <a:pt x="2291" y="286"/>
                </a:lnTo>
                <a:lnTo>
                  <a:pt x="2292" y="286"/>
                </a:lnTo>
                <a:lnTo>
                  <a:pt x="2292" y="287"/>
                </a:lnTo>
                <a:lnTo>
                  <a:pt x="2291" y="287"/>
                </a:lnTo>
                <a:moveTo>
                  <a:pt x="2501" y="289"/>
                </a:moveTo>
                <a:lnTo>
                  <a:pt x="2499" y="289"/>
                </a:lnTo>
                <a:lnTo>
                  <a:pt x="2499" y="287"/>
                </a:lnTo>
                <a:lnTo>
                  <a:pt x="2499" y="286"/>
                </a:lnTo>
                <a:lnTo>
                  <a:pt x="2499" y="284"/>
                </a:lnTo>
                <a:lnTo>
                  <a:pt x="2501" y="284"/>
                </a:lnTo>
                <a:lnTo>
                  <a:pt x="2501" y="286"/>
                </a:lnTo>
                <a:lnTo>
                  <a:pt x="2501" y="287"/>
                </a:lnTo>
                <a:lnTo>
                  <a:pt x="2501" y="289"/>
                </a:lnTo>
                <a:moveTo>
                  <a:pt x="3774" y="287"/>
                </a:moveTo>
                <a:lnTo>
                  <a:pt x="3774" y="289"/>
                </a:lnTo>
                <a:lnTo>
                  <a:pt x="3774" y="289"/>
                </a:lnTo>
                <a:lnTo>
                  <a:pt x="3774" y="287"/>
                </a:lnTo>
                <a:moveTo>
                  <a:pt x="795" y="287"/>
                </a:moveTo>
                <a:lnTo>
                  <a:pt x="794" y="287"/>
                </a:lnTo>
                <a:lnTo>
                  <a:pt x="794" y="286"/>
                </a:lnTo>
                <a:lnTo>
                  <a:pt x="795" y="286"/>
                </a:lnTo>
                <a:lnTo>
                  <a:pt x="797" y="286"/>
                </a:lnTo>
                <a:lnTo>
                  <a:pt x="795" y="287"/>
                </a:lnTo>
                <a:moveTo>
                  <a:pt x="1783" y="287"/>
                </a:moveTo>
                <a:lnTo>
                  <a:pt x="1785" y="286"/>
                </a:lnTo>
                <a:moveTo>
                  <a:pt x="2277" y="284"/>
                </a:moveTo>
                <a:lnTo>
                  <a:pt x="2279" y="284"/>
                </a:lnTo>
                <a:lnTo>
                  <a:pt x="2280" y="284"/>
                </a:lnTo>
                <a:lnTo>
                  <a:pt x="2280" y="286"/>
                </a:lnTo>
                <a:lnTo>
                  <a:pt x="2279" y="286"/>
                </a:lnTo>
                <a:lnTo>
                  <a:pt x="2279" y="287"/>
                </a:lnTo>
                <a:lnTo>
                  <a:pt x="2277" y="287"/>
                </a:lnTo>
                <a:lnTo>
                  <a:pt x="2277" y="286"/>
                </a:lnTo>
                <a:lnTo>
                  <a:pt x="2277" y="284"/>
                </a:lnTo>
                <a:moveTo>
                  <a:pt x="2288" y="287"/>
                </a:moveTo>
                <a:lnTo>
                  <a:pt x="2289" y="286"/>
                </a:lnTo>
                <a:lnTo>
                  <a:pt x="2289" y="287"/>
                </a:lnTo>
                <a:lnTo>
                  <a:pt x="2288" y="287"/>
                </a:lnTo>
                <a:moveTo>
                  <a:pt x="923" y="286"/>
                </a:moveTo>
                <a:lnTo>
                  <a:pt x="922" y="286"/>
                </a:lnTo>
                <a:lnTo>
                  <a:pt x="924" y="284"/>
                </a:lnTo>
                <a:lnTo>
                  <a:pt x="923" y="286"/>
                </a:lnTo>
                <a:moveTo>
                  <a:pt x="952" y="286"/>
                </a:moveTo>
                <a:lnTo>
                  <a:pt x="954" y="284"/>
                </a:lnTo>
                <a:lnTo>
                  <a:pt x="954" y="286"/>
                </a:lnTo>
                <a:lnTo>
                  <a:pt x="952" y="286"/>
                </a:lnTo>
                <a:moveTo>
                  <a:pt x="1632" y="284"/>
                </a:moveTo>
                <a:lnTo>
                  <a:pt x="1633" y="284"/>
                </a:lnTo>
                <a:lnTo>
                  <a:pt x="1632" y="286"/>
                </a:lnTo>
                <a:lnTo>
                  <a:pt x="1632" y="284"/>
                </a:lnTo>
                <a:moveTo>
                  <a:pt x="2291" y="286"/>
                </a:moveTo>
                <a:lnTo>
                  <a:pt x="2291" y="284"/>
                </a:lnTo>
                <a:lnTo>
                  <a:pt x="2291" y="284"/>
                </a:lnTo>
                <a:lnTo>
                  <a:pt x="2291" y="286"/>
                </a:lnTo>
                <a:moveTo>
                  <a:pt x="2445" y="286"/>
                </a:moveTo>
                <a:lnTo>
                  <a:pt x="2444" y="286"/>
                </a:lnTo>
                <a:lnTo>
                  <a:pt x="2445" y="284"/>
                </a:lnTo>
                <a:lnTo>
                  <a:pt x="2446" y="284"/>
                </a:lnTo>
                <a:lnTo>
                  <a:pt x="2445" y="286"/>
                </a:lnTo>
                <a:moveTo>
                  <a:pt x="1649" y="284"/>
                </a:moveTo>
                <a:lnTo>
                  <a:pt x="1648" y="284"/>
                </a:lnTo>
                <a:lnTo>
                  <a:pt x="1648" y="283"/>
                </a:lnTo>
                <a:lnTo>
                  <a:pt x="1649" y="283"/>
                </a:lnTo>
                <a:lnTo>
                  <a:pt x="1649" y="284"/>
                </a:lnTo>
                <a:moveTo>
                  <a:pt x="967" y="281"/>
                </a:moveTo>
                <a:lnTo>
                  <a:pt x="969" y="280"/>
                </a:lnTo>
                <a:lnTo>
                  <a:pt x="970" y="280"/>
                </a:lnTo>
                <a:lnTo>
                  <a:pt x="970" y="281"/>
                </a:lnTo>
                <a:lnTo>
                  <a:pt x="967" y="281"/>
                </a:lnTo>
                <a:moveTo>
                  <a:pt x="2282" y="281"/>
                </a:moveTo>
                <a:lnTo>
                  <a:pt x="2280" y="280"/>
                </a:lnTo>
                <a:lnTo>
                  <a:pt x="2282" y="280"/>
                </a:lnTo>
                <a:lnTo>
                  <a:pt x="2282" y="281"/>
                </a:lnTo>
                <a:moveTo>
                  <a:pt x="1791" y="278"/>
                </a:moveTo>
                <a:lnTo>
                  <a:pt x="1789" y="278"/>
                </a:lnTo>
                <a:lnTo>
                  <a:pt x="1791" y="277"/>
                </a:lnTo>
                <a:lnTo>
                  <a:pt x="1791" y="278"/>
                </a:lnTo>
                <a:moveTo>
                  <a:pt x="2294" y="277"/>
                </a:moveTo>
                <a:lnTo>
                  <a:pt x="2294" y="278"/>
                </a:lnTo>
                <a:lnTo>
                  <a:pt x="2292" y="278"/>
                </a:lnTo>
                <a:lnTo>
                  <a:pt x="2292" y="277"/>
                </a:lnTo>
                <a:lnTo>
                  <a:pt x="2294" y="277"/>
                </a:lnTo>
                <a:moveTo>
                  <a:pt x="3758" y="277"/>
                </a:moveTo>
                <a:lnTo>
                  <a:pt x="3760" y="278"/>
                </a:lnTo>
                <a:lnTo>
                  <a:pt x="3758" y="278"/>
                </a:lnTo>
                <a:lnTo>
                  <a:pt x="3758" y="277"/>
                </a:lnTo>
                <a:moveTo>
                  <a:pt x="976" y="277"/>
                </a:moveTo>
                <a:lnTo>
                  <a:pt x="974" y="277"/>
                </a:lnTo>
                <a:lnTo>
                  <a:pt x="976" y="275"/>
                </a:lnTo>
                <a:lnTo>
                  <a:pt x="976" y="277"/>
                </a:lnTo>
                <a:moveTo>
                  <a:pt x="2518" y="275"/>
                </a:moveTo>
                <a:lnTo>
                  <a:pt x="2517" y="277"/>
                </a:lnTo>
                <a:lnTo>
                  <a:pt x="2517" y="275"/>
                </a:lnTo>
                <a:lnTo>
                  <a:pt x="2518" y="275"/>
                </a:lnTo>
                <a:moveTo>
                  <a:pt x="2543" y="277"/>
                </a:moveTo>
                <a:lnTo>
                  <a:pt x="2542" y="277"/>
                </a:lnTo>
                <a:lnTo>
                  <a:pt x="2542" y="275"/>
                </a:lnTo>
                <a:lnTo>
                  <a:pt x="2542" y="274"/>
                </a:lnTo>
                <a:lnTo>
                  <a:pt x="2543" y="274"/>
                </a:lnTo>
                <a:lnTo>
                  <a:pt x="2543" y="275"/>
                </a:lnTo>
                <a:lnTo>
                  <a:pt x="2543" y="277"/>
                </a:lnTo>
                <a:moveTo>
                  <a:pt x="3808" y="275"/>
                </a:moveTo>
                <a:lnTo>
                  <a:pt x="3808" y="277"/>
                </a:lnTo>
                <a:lnTo>
                  <a:pt x="3807" y="277"/>
                </a:lnTo>
                <a:lnTo>
                  <a:pt x="3807" y="275"/>
                </a:lnTo>
                <a:lnTo>
                  <a:pt x="3808" y="275"/>
                </a:lnTo>
                <a:moveTo>
                  <a:pt x="957" y="275"/>
                </a:moveTo>
                <a:lnTo>
                  <a:pt x="958" y="274"/>
                </a:lnTo>
                <a:lnTo>
                  <a:pt x="958" y="275"/>
                </a:lnTo>
                <a:lnTo>
                  <a:pt x="957" y="275"/>
                </a:lnTo>
                <a:moveTo>
                  <a:pt x="1649" y="271"/>
                </a:moveTo>
                <a:lnTo>
                  <a:pt x="1651" y="271"/>
                </a:lnTo>
                <a:lnTo>
                  <a:pt x="1651" y="272"/>
                </a:lnTo>
                <a:lnTo>
                  <a:pt x="1649" y="271"/>
                </a:lnTo>
                <a:moveTo>
                  <a:pt x="1785" y="272"/>
                </a:moveTo>
                <a:lnTo>
                  <a:pt x="1786" y="271"/>
                </a:lnTo>
                <a:lnTo>
                  <a:pt x="1786" y="272"/>
                </a:lnTo>
                <a:lnTo>
                  <a:pt x="1785" y="272"/>
                </a:lnTo>
                <a:moveTo>
                  <a:pt x="1135" y="271"/>
                </a:moveTo>
                <a:lnTo>
                  <a:pt x="1135" y="269"/>
                </a:lnTo>
                <a:lnTo>
                  <a:pt x="1136" y="271"/>
                </a:lnTo>
                <a:lnTo>
                  <a:pt x="1135" y="271"/>
                </a:lnTo>
                <a:moveTo>
                  <a:pt x="1744" y="269"/>
                </a:moveTo>
                <a:lnTo>
                  <a:pt x="1742" y="271"/>
                </a:lnTo>
                <a:lnTo>
                  <a:pt x="1742" y="269"/>
                </a:lnTo>
                <a:lnTo>
                  <a:pt x="1744" y="269"/>
                </a:lnTo>
                <a:moveTo>
                  <a:pt x="2516" y="269"/>
                </a:moveTo>
                <a:lnTo>
                  <a:pt x="2517" y="269"/>
                </a:lnTo>
                <a:lnTo>
                  <a:pt x="2517" y="271"/>
                </a:lnTo>
                <a:lnTo>
                  <a:pt x="2516" y="269"/>
                </a:lnTo>
                <a:moveTo>
                  <a:pt x="3761" y="268"/>
                </a:moveTo>
                <a:lnTo>
                  <a:pt x="3763" y="269"/>
                </a:lnTo>
                <a:lnTo>
                  <a:pt x="3761" y="269"/>
                </a:lnTo>
                <a:lnTo>
                  <a:pt x="3761" y="268"/>
                </a:lnTo>
                <a:moveTo>
                  <a:pt x="3801" y="269"/>
                </a:moveTo>
                <a:lnTo>
                  <a:pt x="3799" y="268"/>
                </a:lnTo>
                <a:lnTo>
                  <a:pt x="3801" y="268"/>
                </a:lnTo>
                <a:lnTo>
                  <a:pt x="3802" y="269"/>
                </a:lnTo>
                <a:lnTo>
                  <a:pt x="3801" y="269"/>
                </a:lnTo>
                <a:moveTo>
                  <a:pt x="914" y="268"/>
                </a:moveTo>
                <a:lnTo>
                  <a:pt x="914" y="266"/>
                </a:lnTo>
                <a:lnTo>
                  <a:pt x="916" y="266"/>
                </a:lnTo>
                <a:lnTo>
                  <a:pt x="916" y="268"/>
                </a:lnTo>
                <a:lnTo>
                  <a:pt x="914" y="268"/>
                </a:lnTo>
                <a:moveTo>
                  <a:pt x="991" y="268"/>
                </a:moveTo>
                <a:lnTo>
                  <a:pt x="989" y="268"/>
                </a:lnTo>
                <a:lnTo>
                  <a:pt x="991" y="266"/>
                </a:lnTo>
                <a:lnTo>
                  <a:pt x="992" y="266"/>
                </a:lnTo>
                <a:lnTo>
                  <a:pt x="991" y="268"/>
                </a:lnTo>
                <a:moveTo>
                  <a:pt x="1648" y="266"/>
                </a:moveTo>
                <a:lnTo>
                  <a:pt x="1648" y="268"/>
                </a:lnTo>
                <a:lnTo>
                  <a:pt x="1646" y="266"/>
                </a:lnTo>
                <a:lnTo>
                  <a:pt x="1648" y="266"/>
                </a:lnTo>
                <a:moveTo>
                  <a:pt x="3799" y="268"/>
                </a:moveTo>
                <a:lnTo>
                  <a:pt x="3798" y="266"/>
                </a:lnTo>
                <a:lnTo>
                  <a:pt x="3799" y="266"/>
                </a:lnTo>
                <a:lnTo>
                  <a:pt x="3799" y="268"/>
                </a:lnTo>
                <a:moveTo>
                  <a:pt x="923" y="266"/>
                </a:moveTo>
                <a:lnTo>
                  <a:pt x="923" y="266"/>
                </a:lnTo>
                <a:lnTo>
                  <a:pt x="922" y="266"/>
                </a:lnTo>
                <a:lnTo>
                  <a:pt x="923" y="266"/>
                </a:lnTo>
                <a:moveTo>
                  <a:pt x="924" y="266"/>
                </a:moveTo>
                <a:lnTo>
                  <a:pt x="923" y="266"/>
                </a:lnTo>
                <a:lnTo>
                  <a:pt x="924" y="266"/>
                </a:lnTo>
                <a:lnTo>
                  <a:pt x="924" y="266"/>
                </a:lnTo>
                <a:moveTo>
                  <a:pt x="2496" y="266"/>
                </a:moveTo>
                <a:lnTo>
                  <a:pt x="2498" y="266"/>
                </a:lnTo>
                <a:lnTo>
                  <a:pt x="2498" y="266"/>
                </a:lnTo>
                <a:lnTo>
                  <a:pt x="2496" y="266"/>
                </a:lnTo>
                <a:moveTo>
                  <a:pt x="2317" y="266"/>
                </a:moveTo>
                <a:lnTo>
                  <a:pt x="2316" y="266"/>
                </a:lnTo>
                <a:lnTo>
                  <a:pt x="2316" y="265"/>
                </a:lnTo>
                <a:lnTo>
                  <a:pt x="2317" y="265"/>
                </a:lnTo>
                <a:lnTo>
                  <a:pt x="2317" y="266"/>
                </a:lnTo>
                <a:moveTo>
                  <a:pt x="1001" y="265"/>
                </a:moveTo>
                <a:lnTo>
                  <a:pt x="999" y="265"/>
                </a:lnTo>
                <a:lnTo>
                  <a:pt x="999" y="264"/>
                </a:lnTo>
                <a:lnTo>
                  <a:pt x="1001" y="264"/>
                </a:lnTo>
                <a:lnTo>
                  <a:pt x="1001" y="265"/>
                </a:lnTo>
                <a:moveTo>
                  <a:pt x="2320" y="264"/>
                </a:moveTo>
                <a:lnTo>
                  <a:pt x="2321" y="264"/>
                </a:lnTo>
                <a:lnTo>
                  <a:pt x="2321" y="265"/>
                </a:lnTo>
                <a:lnTo>
                  <a:pt x="2320" y="265"/>
                </a:lnTo>
                <a:lnTo>
                  <a:pt x="2320" y="264"/>
                </a:lnTo>
                <a:moveTo>
                  <a:pt x="2507" y="264"/>
                </a:moveTo>
                <a:lnTo>
                  <a:pt x="2505" y="265"/>
                </a:lnTo>
                <a:lnTo>
                  <a:pt x="2505" y="264"/>
                </a:lnTo>
                <a:lnTo>
                  <a:pt x="2507" y="264"/>
                </a:lnTo>
                <a:moveTo>
                  <a:pt x="3693" y="265"/>
                </a:moveTo>
                <a:lnTo>
                  <a:pt x="3693" y="264"/>
                </a:lnTo>
                <a:lnTo>
                  <a:pt x="3695" y="264"/>
                </a:lnTo>
                <a:lnTo>
                  <a:pt x="3696" y="265"/>
                </a:lnTo>
                <a:lnTo>
                  <a:pt x="3695" y="265"/>
                </a:lnTo>
                <a:lnTo>
                  <a:pt x="3693" y="265"/>
                </a:lnTo>
                <a:moveTo>
                  <a:pt x="2549" y="262"/>
                </a:moveTo>
                <a:lnTo>
                  <a:pt x="2549" y="264"/>
                </a:lnTo>
                <a:lnTo>
                  <a:pt x="2548" y="264"/>
                </a:lnTo>
                <a:lnTo>
                  <a:pt x="2548" y="262"/>
                </a:lnTo>
                <a:lnTo>
                  <a:pt x="2549" y="262"/>
                </a:lnTo>
                <a:moveTo>
                  <a:pt x="3670" y="262"/>
                </a:moveTo>
                <a:lnTo>
                  <a:pt x="3671" y="262"/>
                </a:lnTo>
                <a:lnTo>
                  <a:pt x="3671" y="264"/>
                </a:lnTo>
                <a:lnTo>
                  <a:pt x="3670" y="264"/>
                </a:lnTo>
                <a:lnTo>
                  <a:pt x="3670" y="262"/>
                </a:lnTo>
                <a:moveTo>
                  <a:pt x="1011" y="262"/>
                </a:moveTo>
                <a:lnTo>
                  <a:pt x="1010" y="261"/>
                </a:lnTo>
                <a:lnTo>
                  <a:pt x="1011" y="261"/>
                </a:lnTo>
                <a:lnTo>
                  <a:pt x="1011" y="262"/>
                </a:lnTo>
                <a:moveTo>
                  <a:pt x="2320" y="262"/>
                </a:moveTo>
                <a:lnTo>
                  <a:pt x="2319" y="262"/>
                </a:lnTo>
                <a:lnTo>
                  <a:pt x="2319" y="261"/>
                </a:lnTo>
                <a:lnTo>
                  <a:pt x="2320" y="261"/>
                </a:lnTo>
                <a:lnTo>
                  <a:pt x="2320" y="262"/>
                </a:lnTo>
                <a:moveTo>
                  <a:pt x="1019" y="261"/>
                </a:moveTo>
                <a:lnTo>
                  <a:pt x="1020" y="259"/>
                </a:lnTo>
                <a:lnTo>
                  <a:pt x="1020" y="261"/>
                </a:lnTo>
                <a:lnTo>
                  <a:pt x="1019" y="261"/>
                </a:lnTo>
                <a:moveTo>
                  <a:pt x="2321" y="261"/>
                </a:moveTo>
                <a:lnTo>
                  <a:pt x="2320" y="261"/>
                </a:lnTo>
                <a:lnTo>
                  <a:pt x="2320" y="259"/>
                </a:lnTo>
                <a:lnTo>
                  <a:pt x="2321" y="259"/>
                </a:lnTo>
                <a:lnTo>
                  <a:pt x="2321" y="261"/>
                </a:lnTo>
                <a:moveTo>
                  <a:pt x="2324" y="261"/>
                </a:moveTo>
                <a:lnTo>
                  <a:pt x="2323" y="261"/>
                </a:lnTo>
                <a:lnTo>
                  <a:pt x="2323" y="259"/>
                </a:lnTo>
                <a:lnTo>
                  <a:pt x="2324" y="259"/>
                </a:lnTo>
                <a:lnTo>
                  <a:pt x="2324" y="261"/>
                </a:lnTo>
                <a:moveTo>
                  <a:pt x="3651" y="261"/>
                </a:moveTo>
                <a:lnTo>
                  <a:pt x="3649" y="259"/>
                </a:lnTo>
                <a:lnTo>
                  <a:pt x="3651" y="259"/>
                </a:lnTo>
                <a:lnTo>
                  <a:pt x="3651" y="261"/>
                </a:lnTo>
                <a:moveTo>
                  <a:pt x="1001" y="259"/>
                </a:moveTo>
                <a:lnTo>
                  <a:pt x="1001" y="258"/>
                </a:lnTo>
                <a:lnTo>
                  <a:pt x="1002" y="258"/>
                </a:lnTo>
                <a:lnTo>
                  <a:pt x="1001" y="259"/>
                </a:lnTo>
                <a:moveTo>
                  <a:pt x="1030" y="256"/>
                </a:moveTo>
                <a:lnTo>
                  <a:pt x="1032" y="256"/>
                </a:lnTo>
                <a:lnTo>
                  <a:pt x="1030" y="258"/>
                </a:lnTo>
                <a:lnTo>
                  <a:pt x="1029" y="258"/>
                </a:lnTo>
                <a:lnTo>
                  <a:pt x="1030" y="256"/>
                </a:lnTo>
                <a:moveTo>
                  <a:pt x="1032" y="256"/>
                </a:moveTo>
                <a:lnTo>
                  <a:pt x="1033" y="255"/>
                </a:lnTo>
                <a:lnTo>
                  <a:pt x="1033" y="256"/>
                </a:lnTo>
                <a:lnTo>
                  <a:pt x="1032" y="256"/>
                </a:lnTo>
                <a:moveTo>
                  <a:pt x="1641" y="258"/>
                </a:moveTo>
                <a:lnTo>
                  <a:pt x="1642" y="256"/>
                </a:lnTo>
                <a:lnTo>
                  <a:pt x="1642" y="258"/>
                </a:lnTo>
                <a:lnTo>
                  <a:pt x="1641" y="258"/>
                </a:lnTo>
                <a:moveTo>
                  <a:pt x="3649" y="258"/>
                </a:moveTo>
                <a:lnTo>
                  <a:pt x="3648" y="256"/>
                </a:lnTo>
                <a:lnTo>
                  <a:pt x="3649" y="256"/>
                </a:lnTo>
                <a:lnTo>
                  <a:pt x="3649" y="258"/>
                </a:lnTo>
                <a:moveTo>
                  <a:pt x="2560" y="256"/>
                </a:moveTo>
                <a:lnTo>
                  <a:pt x="2558" y="256"/>
                </a:lnTo>
                <a:lnTo>
                  <a:pt x="2558" y="255"/>
                </a:lnTo>
                <a:lnTo>
                  <a:pt x="2560" y="255"/>
                </a:lnTo>
                <a:lnTo>
                  <a:pt x="2560" y="256"/>
                </a:lnTo>
                <a:moveTo>
                  <a:pt x="2568" y="255"/>
                </a:moveTo>
                <a:lnTo>
                  <a:pt x="2568" y="256"/>
                </a:lnTo>
                <a:lnTo>
                  <a:pt x="2567" y="255"/>
                </a:lnTo>
                <a:lnTo>
                  <a:pt x="2568" y="255"/>
                </a:lnTo>
                <a:moveTo>
                  <a:pt x="1646" y="253"/>
                </a:moveTo>
                <a:lnTo>
                  <a:pt x="1648" y="253"/>
                </a:lnTo>
                <a:lnTo>
                  <a:pt x="1648" y="255"/>
                </a:lnTo>
                <a:lnTo>
                  <a:pt x="1646" y="255"/>
                </a:lnTo>
                <a:lnTo>
                  <a:pt x="1645" y="255"/>
                </a:lnTo>
                <a:lnTo>
                  <a:pt x="1645" y="253"/>
                </a:lnTo>
                <a:lnTo>
                  <a:pt x="1646" y="253"/>
                </a:lnTo>
                <a:moveTo>
                  <a:pt x="901" y="253"/>
                </a:moveTo>
                <a:lnTo>
                  <a:pt x="902" y="252"/>
                </a:lnTo>
                <a:lnTo>
                  <a:pt x="902" y="253"/>
                </a:lnTo>
                <a:lnTo>
                  <a:pt x="901" y="253"/>
                </a:lnTo>
                <a:moveTo>
                  <a:pt x="1061" y="253"/>
                </a:moveTo>
                <a:lnTo>
                  <a:pt x="1060" y="253"/>
                </a:lnTo>
                <a:lnTo>
                  <a:pt x="1060" y="252"/>
                </a:lnTo>
                <a:lnTo>
                  <a:pt x="1061" y="252"/>
                </a:lnTo>
                <a:lnTo>
                  <a:pt x="1063" y="252"/>
                </a:lnTo>
                <a:lnTo>
                  <a:pt x="1061" y="253"/>
                </a:lnTo>
                <a:moveTo>
                  <a:pt x="1649" y="252"/>
                </a:moveTo>
                <a:lnTo>
                  <a:pt x="1651" y="252"/>
                </a:lnTo>
                <a:lnTo>
                  <a:pt x="1649" y="253"/>
                </a:lnTo>
                <a:lnTo>
                  <a:pt x="1648" y="253"/>
                </a:lnTo>
                <a:lnTo>
                  <a:pt x="1649" y="252"/>
                </a:lnTo>
                <a:moveTo>
                  <a:pt x="1651" y="253"/>
                </a:moveTo>
                <a:lnTo>
                  <a:pt x="1651" y="252"/>
                </a:lnTo>
                <a:lnTo>
                  <a:pt x="1652" y="252"/>
                </a:lnTo>
                <a:lnTo>
                  <a:pt x="1651" y="253"/>
                </a:lnTo>
                <a:moveTo>
                  <a:pt x="2389" y="252"/>
                </a:moveTo>
                <a:lnTo>
                  <a:pt x="2391" y="252"/>
                </a:lnTo>
                <a:lnTo>
                  <a:pt x="2391" y="253"/>
                </a:lnTo>
                <a:lnTo>
                  <a:pt x="2389" y="253"/>
                </a:lnTo>
                <a:lnTo>
                  <a:pt x="2389" y="252"/>
                </a:lnTo>
                <a:moveTo>
                  <a:pt x="1051" y="252"/>
                </a:moveTo>
                <a:lnTo>
                  <a:pt x="1052" y="250"/>
                </a:lnTo>
                <a:lnTo>
                  <a:pt x="1052" y="252"/>
                </a:lnTo>
                <a:lnTo>
                  <a:pt x="1051" y="252"/>
                </a:lnTo>
                <a:moveTo>
                  <a:pt x="1094" y="252"/>
                </a:moveTo>
                <a:lnTo>
                  <a:pt x="1092" y="252"/>
                </a:lnTo>
                <a:lnTo>
                  <a:pt x="1094" y="250"/>
                </a:lnTo>
                <a:lnTo>
                  <a:pt x="1094" y="252"/>
                </a:lnTo>
                <a:moveTo>
                  <a:pt x="2527" y="252"/>
                </a:moveTo>
                <a:lnTo>
                  <a:pt x="2526" y="252"/>
                </a:lnTo>
                <a:lnTo>
                  <a:pt x="2526" y="250"/>
                </a:lnTo>
                <a:lnTo>
                  <a:pt x="2527" y="252"/>
                </a:lnTo>
                <a:moveTo>
                  <a:pt x="3767" y="252"/>
                </a:moveTo>
                <a:lnTo>
                  <a:pt x="3767" y="250"/>
                </a:lnTo>
                <a:lnTo>
                  <a:pt x="3768" y="252"/>
                </a:lnTo>
                <a:lnTo>
                  <a:pt x="3767" y="252"/>
                </a:lnTo>
                <a:moveTo>
                  <a:pt x="2391" y="249"/>
                </a:moveTo>
                <a:lnTo>
                  <a:pt x="2392" y="249"/>
                </a:lnTo>
                <a:lnTo>
                  <a:pt x="2391" y="250"/>
                </a:lnTo>
                <a:lnTo>
                  <a:pt x="2391" y="249"/>
                </a:lnTo>
                <a:moveTo>
                  <a:pt x="2518" y="250"/>
                </a:moveTo>
                <a:lnTo>
                  <a:pt x="2518" y="249"/>
                </a:lnTo>
                <a:lnTo>
                  <a:pt x="2520" y="249"/>
                </a:lnTo>
                <a:lnTo>
                  <a:pt x="2520" y="250"/>
                </a:lnTo>
                <a:lnTo>
                  <a:pt x="2518" y="250"/>
                </a:lnTo>
                <a:moveTo>
                  <a:pt x="2579" y="250"/>
                </a:moveTo>
                <a:lnTo>
                  <a:pt x="2577" y="250"/>
                </a:lnTo>
                <a:lnTo>
                  <a:pt x="2577" y="249"/>
                </a:lnTo>
                <a:lnTo>
                  <a:pt x="2579" y="249"/>
                </a:lnTo>
                <a:lnTo>
                  <a:pt x="2579" y="250"/>
                </a:lnTo>
                <a:moveTo>
                  <a:pt x="2586" y="250"/>
                </a:moveTo>
                <a:lnTo>
                  <a:pt x="2585" y="250"/>
                </a:lnTo>
                <a:lnTo>
                  <a:pt x="2586" y="249"/>
                </a:lnTo>
                <a:lnTo>
                  <a:pt x="2586" y="250"/>
                </a:lnTo>
                <a:moveTo>
                  <a:pt x="1079" y="246"/>
                </a:moveTo>
                <a:lnTo>
                  <a:pt x="1080" y="246"/>
                </a:lnTo>
                <a:lnTo>
                  <a:pt x="1079" y="247"/>
                </a:lnTo>
                <a:lnTo>
                  <a:pt x="1074" y="249"/>
                </a:lnTo>
                <a:lnTo>
                  <a:pt x="1073" y="249"/>
                </a:lnTo>
                <a:lnTo>
                  <a:pt x="1073" y="247"/>
                </a:lnTo>
                <a:lnTo>
                  <a:pt x="1074" y="247"/>
                </a:lnTo>
                <a:lnTo>
                  <a:pt x="1076" y="247"/>
                </a:lnTo>
                <a:lnTo>
                  <a:pt x="1077" y="247"/>
                </a:lnTo>
                <a:lnTo>
                  <a:pt x="1077" y="246"/>
                </a:lnTo>
                <a:lnTo>
                  <a:pt x="1079" y="246"/>
                </a:lnTo>
                <a:moveTo>
                  <a:pt x="1080" y="246"/>
                </a:moveTo>
                <a:lnTo>
                  <a:pt x="1080" y="244"/>
                </a:lnTo>
                <a:lnTo>
                  <a:pt x="1082" y="244"/>
                </a:lnTo>
                <a:lnTo>
                  <a:pt x="1082" y="246"/>
                </a:lnTo>
                <a:lnTo>
                  <a:pt x="1080" y="246"/>
                </a:lnTo>
                <a:moveTo>
                  <a:pt x="2327" y="249"/>
                </a:moveTo>
                <a:lnTo>
                  <a:pt x="2326" y="249"/>
                </a:lnTo>
                <a:lnTo>
                  <a:pt x="2326" y="247"/>
                </a:lnTo>
                <a:lnTo>
                  <a:pt x="2327" y="247"/>
                </a:lnTo>
                <a:lnTo>
                  <a:pt x="2327" y="249"/>
                </a:lnTo>
                <a:moveTo>
                  <a:pt x="2523" y="247"/>
                </a:moveTo>
                <a:lnTo>
                  <a:pt x="2524" y="247"/>
                </a:lnTo>
                <a:lnTo>
                  <a:pt x="2524" y="249"/>
                </a:lnTo>
                <a:lnTo>
                  <a:pt x="2523" y="249"/>
                </a:lnTo>
                <a:lnTo>
                  <a:pt x="2523" y="247"/>
                </a:lnTo>
                <a:moveTo>
                  <a:pt x="2536" y="247"/>
                </a:moveTo>
                <a:lnTo>
                  <a:pt x="2535" y="249"/>
                </a:lnTo>
                <a:lnTo>
                  <a:pt x="2535" y="247"/>
                </a:lnTo>
                <a:lnTo>
                  <a:pt x="2536" y="247"/>
                </a:lnTo>
                <a:moveTo>
                  <a:pt x="1073" y="246"/>
                </a:moveTo>
                <a:lnTo>
                  <a:pt x="1073" y="247"/>
                </a:lnTo>
                <a:lnTo>
                  <a:pt x="1072" y="247"/>
                </a:lnTo>
                <a:lnTo>
                  <a:pt x="1072" y="246"/>
                </a:lnTo>
                <a:lnTo>
                  <a:pt x="1073" y="246"/>
                </a:lnTo>
                <a:moveTo>
                  <a:pt x="1073" y="246"/>
                </a:moveTo>
                <a:lnTo>
                  <a:pt x="1073" y="244"/>
                </a:lnTo>
                <a:lnTo>
                  <a:pt x="1074" y="244"/>
                </a:lnTo>
                <a:lnTo>
                  <a:pt x="1073" y="246"/>
                </a:lnTo>
                <a:moveTo>
                  <a:pt x="1074" y="243"/>
                </a:moveTo>
                <a:lnTo>
                  <a:pt x="1076" y="243"/>
                </a:lnTo>
                <a:lnTo>
                  <a:pt x="1077" y="243"/>
                </a:lnTo>
                <a:lnTo>
                  <a:pt x="1076" y="244"/>
                </a:lnTo>
                <a:lnTo>
                  <a:pt x="1074" y="244"/>
                </a:lnTo>
                <a:lnTo>
                  <a:pt x="1074" y="243"/>
                </a:lnTo>
                <a:moveTo>
                  <a:pt x="1077" y="246"/>
                </a:moveTo>
                <a:lnTo>
                  <a:pt x="1074" y="247"/>
                </a:lnTo>
                <a:lnTo>
                  <a:pt x="1076" y="246"/>
                </a:lnTo>
                <a:lnTo>
                  <a:pt x="1077" y="246"/>
                </a:lnTo>
                <a:moveTo>
                  <a:pt x="1761" y="241"/>
                </a:moveTo>
                <a:lnTo>
                  <a:pt x="1763" y="241"/>
                </a:lnTo>
                <a:lnTo>
                  <a:pt x="1763" y="243"/>
                </a:lnTo>
                <a:lnTo>
                  <a:pt x="1763" y="244"/>
                </a:lnTo>
                <a:lnTo>
                  <a:pt x="1761" y="244"/>
                </a:lnTo>
                <a:lnTo>
                  <a:pt x="1761" y="246"/>
                </a:lnTo>
                <a:lnTo>
                  <a:pt x="1760" y="246"/>
                </a:lnTo>
                <a:lnTo>
                  <a:pt x="1760" y="246"/>
                </a:lnTo>
                <a:lnTo>
                  <a:pt x="1758" y="246"/>
                </a:lnTo>
                <a:lnTo>
                  <a:pt x="1758" y="247"/>
                </a:lnTo>
                <a:lnTo>
                  <a:pt x="1757" y="247"/>
                </a:lnTo>
                <a:lnTo>
                  <a:pt x="1757" y="246"/>
                </a:lnTo>
                <a:lnTo>
                  <a:pt x="1758" y="244"/>
                </a:lnTo>
                <a:lnTo>
                  <a:pt x="1760" y="244"/>
                </a:lnTo>
                <a:lnTo>
                  <a:pt x="1760" y="243"/>
                </a:lnTo>
                <a:lnTo>
                  <a:pt x="1760" y="243"/>
                </a:lnTo>
                <a:lnTo>
                  <a:pt x="1761" y="241"/>
                </a:lnTo>
                <a:moveTo>
                  <a:pt x="2504" y="247"/>
                </a:moveTo>
                <a:lnTo>
                  <a:pt x="2502" y="246"/>
                </a:lnTo>
                <a:lnTo>
                  <a:pt x="2502" y="244"/>
                </a:lnTo>
                <a:lnTo>
                  <a:pt x="2504" y="244"/>
                </a:lnTo>
                <a:lnTo>
                  <a:pt x="2504" y="246"/>
                </a:lnTo>
                <a:lnTo>
                  <a:pt x="2505" y="247"/>
                </a:lnTo>
                <a:lnTo>
                  <a:pt x="2504" y="247"/>
                </a:lnTo>
                <a:moveTo>
                  <a:pt x="1039" y="246"/>
                </a:moveTo>
                <a:lnTo>
                  <a:pt x="1039" y="244"/>
                </a:lnTo>
                <a:lnTo>
                  <a:pt x="1041" y="244"/>
                </a:lnTo>
                <a:lnTo>
                  <a:pt x="1039" y="246"/>
                </a:lnTo>
                <a:moveTo>
                  <a:pt x="1074" y="246"/>
                </a:moveTo>
                <a:lnTo>
                  <a:pt x="1076" y="244"/>
                </a:lnTo>
                <a:lnTo>
                  <a:pt x="1077" y="244"/>
                </a:lnTo>
                <a:lnTo>
                  <a:pt x="1076" y="246"/>
                </a:lnTo>
                <a:lnTo>
                  <a:pt x="1074" y="246"/>
                </a:lnTo>
                <a:moveTo>
                  <a:pt x="1079" y="244"/>
                </a:moveTo>
                <a:lnTo>
                  <a:pt x="1077" y="244"/>
                </a:lnTo>
                <a:lnTo>
                  <a:pt x="1079" y="243"/>
                </a:lnTo>
                <a:lnTo>
                  <a:pt x="1080" y="243"/>
                </a:lnTo>
                <a:lnTo>
                  <a:pt x="1080" y="244"/>
                </a:lnTo>
                <a:lnTo>
                  <a:pt x="1079" y="244"/>
                </a:lnTo>
                <a:moveTo>
                  <a:pt x="1086" y="244"/>
                </a:moveTo>
                <a:lnTo>
                  <a:pt x="1086" y="246"/>
                </a:lnTo>
                <a:lnTo>
                  <a:pt x="1085" y="246"/>
                </a:lnTo>
                <a:lnTo>
                  <a:pt x="1086" y="244"/>
                </a:lnTo>
                <a:moveTo>
                  <a:pt x="1088" y="246"/>
                </a:moveTo>
                <a:lnTo>
                  <a:pt x="1086" y="246"/>
                </a:lnTo>
                <a:lnTo>
                  <a:pt x="1088" y="244"/>
                </a:lnTo>
                <a:lnTo>
                  <a:pt x="1089" y="244"/>
                </a:lnTo>
                <a:lnTo>
                  <a:pt x="1089" y="246"/>
                </a:lnTo>
                <a:lnTo>
                  <a:pt x="1088" y="246"/>
                </a:lnTo>
                <a:moveTo>
                  <a:pt x="1097" y="246"/>
                </a:moveTo>
                <a:lnTo>
                  <a:pt x="1098" y="244"/>
                </a:lnTo>
                <a:lnTo>
                  <a:pt x="1098" y="246"/>
                </a:lnTo>
                <a:lnTo>
                  <a:pt x="1097" y="246"/>
                </a:lnTo>
                <a:moveTo>
                  <a:pt x="1958" y="246"/>
                </a:moveTo>
                <a:lnTo>
                  <a:pt x="1958" y="244"/>
                </a:lnTo>
                <a:lnTo>
                  <a:pt x="1960" y="244"/>
                </a:lnTo>
                <a:lnTo>
                  <a:pt x="1958" y="246"/>
                </a:lnTo>
                <a:moveTo>
                  <a:pt x="1973" y="246"/>
                </a:moveTo>
                <a:lnTo>
                  <a:pt x="1973" y="244"/>
                </a:lnTo>
                <a:lnTo>
                  <a:pt x="1974" y="244"/>
                </a:lnTo>
                <a:lnTo>
                  <a:pt x="1973" y="246"/>
                </a:lnTo>
                <a:moveTo>
                  <a:pt x="2524" y="246"/>
                </a:moveTo>
                <a:lnTo>
                  <a:pt x="2523" y="246"/>
                </a:lnTo>
                <a:lnTo>
                  <a:pt x="2523" y="244"/>
                </a:lnTo>
                <a:lnTo>
                  <a:pt x="2524" y="244"/>
                </a:lnTo>
                <a:lnTo>
                  <a:pt x="2524" y="246"/>
                </a:lnTo>
                <a:moveTo>
                  <a:pt x="2533" y="244"/>
                </a:moveTo>
                <a:lnTo>
                  <a:pt x="2535" y="244"/>
                </a:lnTo>
                <a:lnTo>
                  <a:pt x="2535" y="246"/>
                </a:lnTo>
                <a:lnTo>
                  <a:pt x="2533" y="246"/>
                </a:lnTo>
                <a:lnTo>
                  <a:pt x="2533" y="244"/>
                </a:lnTo>
                <a:moveTo>
                  <a:pt x="2591" y="246"/>
                </a:moveTo>
                <a:lnTo>
                  <a:pt x="2589" y="246"/>
                </a:lnTo>
                <a:lnTo>
                  <a:pt x="2589" y="244"/>
                </a:lnTo>
                <a:lnTo>
                  <a:pt x="2591" y="246"/>
                </a:lnTo>
                <a:moveTo>
                  <a:pt x="1042" y="244"/>
                </a:moveTo>
                <a:lnTo>
                  <a:pt x="1044" y="243"/>
                </a:lnTo>
                <a:lnTo>
                  <a:pt x="1044" y="244"/>
                </a:lnTo>
                <a:lnTo>
                  <a:pt x="1042" y="244"/>
                </a:lnTo>
                <a:moveTo>
                  <a:pt x="1091" y="243"/>
                </a:moveTo>
                <a:lnTo>
                  <a:pt x="1092" y="243"/>
                </a:lnTo>
                <a:lnTo>
                  <a:pt x="1091" y="244"/>
                </a:lnTo>
                <a:lnTo>
                  <a:pt x="1089" y="244"/>
                </a:lnTo>
                <a:lnTo>
                  <a:pt x="1091" y="243"/>
                </a:lnTo>
                <a:moveTo>
                  <a:pt x="2333" y="243"/>
                </a:moveTo>
                <a:lnTo>
                  <a:pt x="2333" y="244"/>
                </a:lnTo>
                <a:lnTo>
                  <a:pt x="2332" y="244"/>
                </a:lnTo>
                <a:lnTo>
                  <a:pt x="2332" y="243"/>
                </a:lnTo>
                <a:lnTo>
                  <a:pt x="2333" y="243"/>
                </a:lnTo>
                <a:moveTo>
                  <a:pt x="2336" y="243"/>
                </a:moveTo>
                <a:lnTo>
                  <a:pt x="2335" y="243"/>
                </a:lnTo>
                <a:lnTo>
                  <a:pt x="2335" y="241"/>
                </a:lnTo>
                <a:lnTo>
                  <a:pt x="2335" y="240"/>
                </a:lnTo>
                <a:lnTo>
                  <a:pt x="2336" y="240"/>
                </a:lnTo>
                <a:lnTo>
                  <a:pt x="2338" y="240"/>
                </a:lnTo>
                <a:lnTo>
                  <a:pt x="2338" y="241"/>
                </a:lnTo>
                <a:lnTo>
                  <a:pt x="2336" y="241"/>
                </a:lnTo>
                <a:lnTo>
                  <a:pt x="2336" y="243"/>
                </a:lnTo>
                <a:moveTo>
                  <a:pt x="2338" y="243"/>
                </a:moveTo>
                <a:lnTo>
                  <a:pt x="2338" y="241"/>
                </a:lnTo>
                <a:lnTo>
                  <a:pt x="2339" y="241"/>
                </a:lnTo>
                <a:lnTo>
                  <a:pt x="2338" y="243"/>
                </a:lnTo>
                <a:moveTo>
                  <a:pt x="2591" y="241"/>
                </a:moveTo>
                <a:lnTo>
                  <a:pt x="2589" y="243"/>
                </a:lnTo>
                <a:lnTo>
                  <a:pt x="2589" y="241"/>
                </a:lnTo>
                <a:lnTo>
                  <a:pt x="2591" y="241"/>
                </a:lnTo>
                <a:moveTo>
                  <a:pt x="3715" y="243"/>
                </a:moveTo>
                <a:lnTo>
                  <a:pt x="3714" y="241"/>
                </a:lnTo>
                <a:lnTo>
                  <a:pt x="3715" y="241"/>
                </a:lnTo>
                <a:lnTo>
                  <a:pt x="3715" y="243"/>
                </a:lnTo>
                <a:moveTo>
                  <a:pt x="1083" y="241"/>
                </a:moveTo>
                <a:lnTo>
                  <a:pt x="1082" y="241"/>
                </a:lnTo>
                <a:lnTo>
                  <a:pt x="1083" y="240"/>
                </a:lnTo>
                <a:lnTo>
                  <a:pt x="1083" y="241"/>
                </a:lnTo>
                <a:moveTo>
                  <a:pt x="1088" y="241"/>
                </a:moveTo>
                <a:lnTo>
                  <a:pt x="1086" y="241"/>
                </a:lnTo>
                <a:lnTo>
                  <a:pt x="1088" y="240"/>
                </a:lnTo>
                <a:lnTo>
                  <a:pt x="1088" y="241"/>
                </a:lnTo>
                <a:moveTo>
                  <a:pt x="1095" y="240"/>
                </a:moveTo>
                <a:lnTo>
                  <a:pt x="1094" y="241"/>
                </a:lnTo>
                <a:lnTo>
                  <a:pt x="1094" y="240"/>
                </a:lnTo>
                <a:lnTo>
                  <a:pt x="1095" y="240"/>
                </a:lnTo>
                <a:moveTo>
                  <a:pt x="1936" y="241"/>
                </a:moveTo>
                <a:lnTo>
                  <a:pt x="1938" y="240"/>
                </a:lnTo>
                <a:lnTo>
                  <a:pt x="1938" y="241"/>
                </a:lnTo>
                <a:lnTo>
                  <a:pt x="1936" y="241"/>
                </a:lnTo>
                <a:moveTo>
                  <a:pt x="1948" y="240"/>
                </a:moveTo>
                <a:lnTo>
                  <a:pt x="1949" y="240"/>
                </a:lnTo>
                <a:lnTo>
                  <a:pt x="1949" y="241"/>
                </a:lnTo>
                <a:lnTo>
                  <a:pt x="1948" y="241"/>
                </a:lnTo>
                <a:lnTo>
                  <a:pt x="1948" y="240"/>
                </a:lnTo>
                <a:moveTo>
                  <a:pt x="1951" y="241"/>
                </a:moveTo>
                <a:lnTo>
                  <a:pt x="1952" y="241"/>
                </a:lnTo>
                <a:moveTo>
                  <a:pt x="2391" y="240"/>
                </a:moveTo>
                <a:lnTo>
                  <a:pt x="2391" y="241"/>
                </a:lnTo>
                <a:lnTo>
                  <a:pt x="2389" y="241"/>
                </a:lnTo>
                <a:lnTo>
                  <a:pt x="2389" y="240"/>
                </a:lnTo>
                <a:lnTo>
                  <a:pt x="2391" y="240"/>
                </a:lnTo>
                <a:moveTo>
                  <a:pt x="1676" y="240"/>
                </a:moveTo>
                <a:lnTo>
                  <a:pt x="1679" y="239"/>
                </a:lnTo>
                <a:lnTo>
                  <a:pt x="1677" y="240"/>
                </a:lnTo>
                <a:lnTo>
                  <a:pt x="1676" y="240"/>
                </a:lnTo>
                <a:moveTo>
                  <a:pt x="1938" y="239"/>
                </a:moveTo>
                <a:lnTo>
                  <a:pt x="1938" y="239"/>
                </a:lnTo>
                <a:lnTo>
                  <a:pt x="1938" y="240"/>
                </a:lnTo>
                <a:lnTo>
                  <a:pt x="1938" y="240"/>
                </a:lnTo>
                <a:lnTo>
                  <a:pt x="1936" y="240"/>
                </a:lnTo>
                <a:lnTo>
                  <a:pt x="1935" y="240"/>
                </a:lnTo>
                <a:lnTo>
                  <a:pt x="1935" y="239"/>
                </a:lnTo>
                <a:lnTo>
                  <a:pt x="1936" y="239"/>
                </a:lnTo>
                <a:lnTo>
                  <a:pt x="1938" y="239"/>
                </a:lnTo>
                <a:moveTo>
                  <a:pt x="1946" y="239"/>
                </a:moveTo>
                <a:lnTo>
                  <a:pt x="1946" y="240"/>
                </a:lnTo>
                <a:lnTo>
                  <a:pt x="1945" y="240"/>
                </a:lnTo>
                <a:lnTo>
                  <a:pt x="1944" y="240"/>
                </a:lnTo>
                <a:lnTo>
                  <a:pt x="1942" y="240"/>
                </a:lnTo>
                <a:lnTo>
                  <a:pt x="1941" y="240"/>
                </a:lnTo>
                <a:lnTo>
                  <a:pt x="1942" y="239"/>
                </a:lnTo>
                <a:lnTo>
                  <a:pt x="1944" y="239"/>
                </a:lnTo>
                <a:lnTo>
                  <a:pt x="1945" y="239"/>
                </a:lnTo>
                <a:lnTo>
                  <a:pt x="1946" y="237"/>
                </a:lnTo>
                <a:lnTo>
                  <a:pt x="1948" y="239"/>
                </a:lnTo>
                <a:lnTo>
                  <a:pt x="1946" y="239"/>
                </a:lnTo>
                <a:moveTo>
                  <a:pt x="1948" y="239"/>
                </a:moveTo>
                <a:lnTo>
                  <a:pt x="1948" y="240"/>
                </a:lnTo>
                <a:lnTo>
                  <a:pt x="1946" y="240"/>
                </a:lnTo>
                <a:lnTo>
                  <a:pt x="1948" y="239"/>
                </a:lnTo>
                <a:moveTo>
                  <a:pt x="1949" y="240"/>
                </a:moveTo>
                <a:lnTo>
                  <a:pt x="1951" y="239"/>
                </a:lnTo>
                <a:lnTo>
                  <a:pt x="1951" y="240"/>
                </a:lnTo>
                <a:lnTo>
                  <a:pt x="1949" y="240"/>
                </a:lnTo>
                <a:moveTo>
                  <a:pt x="945" y="237"/>
                </a:moveTo>
                <a:lnTo>
                  <a:pt x="944" y="239"/>
                </a:lnTo>
                <a:lnTo>
                  <a:pt x="944" y="237"/>
                </a:lnTo>
                <a:lnTo>
                  <a:pt x="945" y="237"/>
                </a:lnTo>
                <a:moveTo>
                  <a:pt x="1952" y="237"/>
                </a:moveTo>
                <a:lnTo>
                  <a:pt x="1952" y="239"/>
                </a:lnTo>
                <a:lnTo>
                  <a:pt x="1951" y="239"/>
                </a:lnTo>
                <a:lnTo>
                  <a:pt x="1949" y="239"/>
                </a:lnTo>
                <a:lnTo>
                  <a:pt x="1952" y="237"/>
                </a:lnTo>
                <a:moveTo>
                  <a:pt x="2386" y="237"/>
                </a:moveTo>
                <a:lnTo>
                  <a:pt x="2388" y="239"/>
                </a:lnTo>
                <a:lnTo>
                  <a:pt x="2386" y="239"/>
                </a:lnTo>
                <a:lnTo>
                  <a:pt x="2386" y="237"/>
                </a:lnTo>
                <a:moveTo>
                  <a:pt x="3704" y="239"/>
                </a:moveTo>
                <a:lnTo>
                  <a:pt x="3704" y="237"/>
                </a:lnTo>
                <a:lnTo>
                  <a:pt x="3704" y="239"/>
                </a:lnTo>
                <a:lnTo>
                  <a:pt x="3704" y="239"/>
                </a:lnTo>
                <a:moveTo>
                  <a:pt x="3807" y="237"/>
                </a:moveTo>
                <a:lnTo>
                  <a:pt x="3804" y="236"/>
                </a:lnTo>
                <a:lnTo>
                  <a:pt x="3805" y="236"/>
                </a:lnTo>
                <a:lnTo>
                  <a:pt x="3807" y="236"/>
                </a:lnTo>
                <a:lnTo>
                  <a:pt x="3808" y="237"/>
                </a:lnTo>
                <a:lnTo>
                  <a:pt x="3808" y="239"/>
                </a:lnTo>
                <a:lnTo>
                  <a:pt x="3807" y="237"/>
                </a:lnTo>
                <a:moveTo>
                  <a:pt x="2386" y="236"/>
                </a:moveTo>
                <a:lnTo>
                  <a:pt x="2386" y="237"/>
                </a:lnTo>
                <a:lnTo>
                  <a:pt x="2385" y="237"/>
                </a:lnTo>
                <a:lnTo>
                  <a:pt x="2385" y="236"/>
                </a:lnTo>
                <a:lnTo>
                  <a:pt x="2386" y="236"/>
                </a:lnTo>
                <a:moveTo>
                  <a:pt x="1077" y="233"/>
                </a:moveTo>
                <a:lnTo>
                  <a:pt x="1076" y="234"/>
                </a:lnTo>
                <a:lnTo>
                  <a:pt x="1076" y="233"/>
                </a:lnTo>
                <a:lnTo>
                  <a:pt x="1077" y="233"/>
                </a:lnTo>
                <a:moveTo>
                  <a:pt x="1933" y="231"/>
                </a:moveTo>
                <a:lnTo>
                  <a:pt x="1935" y="231"/>
                </a:lnTo>
                <a:lnTo>
                  <a:pt x="1935" y="231"/>
                </a:lnTo>
                <a:lnTo>
                  <a:pt x="1933" y="231"/>
                </a:lnTo>
                <a:moveTo>
                  <a:pt x="1988" y="231"/>
                </a:moveTo>
                <a:lnTo>
                  <a:pt x="1989" y="231"/>
                </a:lnTo>
                <a:lnTo>
                  <a:pt x="1989" y="231"/>
                </a:lnTo>
                <a:lnTo>
                  <a:pt x="1988" y="231"/>
                </a:lnTo>
                <a:moveTo>
                  <a:pt x="2288" y="230"/>
                </a:moveTo>
                <a:lnTo>
                  <a:pt x="2289" y="230"/>
                </a:lnTo>
                <a:lnTo>
                  <a:pt x="2289" y="231"/>
                </a:lnTo>
                <a:lnTo>
                  <a:pt x="2289" y="231"/>
                </a:lnTo>
                <a:lnTo>
                  <a:pt x="2288" y="231"/>
                </a:lnTo>
                <a:lnTo>
                  <a:pt x="2288" y="231"/>
                </a:lnTo>
                <a:lnTo>
                  <a:pt x="2288" y="230"/>
                </a:lnTo>
                <a:moveTo>
                  <a:pt x="1679" y="230"/>
                </a:moveTo>
                <a:lnTo>
                  <a:pt x="1677" y="230"/>
                </a:lnTo>
                <a:lnTo>
                  <a:pt x="1677" y="231"/>
                </a:lnTo>
                <a:lnTo>
                  <a:pt x="1676" y="231"/>
                </a:lnTo>
                <a:lnTo>
                  <a:pt x="1676" y="230"/>
                </a:lnTo>
                <a:lnTo>
                  <a:pt x="1676" y="228"/>
                </a:lnTo>
                <a:lnTo>
                  <a:pt x="1676" y="227"/>
                </a:lnTo>
                <a:lnTo>
                  <a:pt x="1677" y="227"/>
                </a:lnTo>
                <a:lnTo>
                  <a:pt x="1677" y="225"/>
                </a:lnTo>
                <a:lnTo>
                  <a:pt x="1679" y="225"/>
                </a:lnTo>
                <a:lnTo>
                  <a:pt x="1679" y="224"/>
                </a:lnTo>
                <a:lnTo>
                  <a:pt x="1680" y="224"/>
                </a:lnTo>
                <a:lnTo>
                  <a:pt x="1682" y="222"/>
                </a:lnTo>
                <a:lnTo>
                  <a:pt x="1683" y="222"/>
                </a:lnTo>
                <a:lnTo>
                  <a:pt x="1685" y="221"/>
                </a:lnTo>
                <a:lnTo>
                  <a:pt x="1686" y="221"/>
                </a:lnTo>
                <a:lnTo>
                  <a:pt x="1688" y="219"/>
                </a:lnTo>
                <a:lnTo>
                  <a:pt x="1689" y="219"/>
                </a:lnTo>
                <a:lnTo>
                  <a:pt x="1689" y="219"/>
                </a:lnTo>
                <a:lnTo>
                  <a:pt x="1689" y="221"/>
                </a:lnTo>
                <a:lnTo>
                  <a:pt x="1689" y="222"/>
                </a:lnTo>
                <a:lnTo>
                  <a:pt x="1689" y="222"/>
                </a:lnTo>
                <a:lnTo>
                  <a:pt x="1689" y="224"/>
                </a:lnTo>
                <a:lnTo>
                  <a:pt x="1688" y="224"/>
                </a:lnTo>
                <a:lnTo>
                  <a:pt x="1686" y="225"/>
                </a:lnTo>
                <a:lnTo>
                  <a:pt x="1685" y="225"/>
                </a:lnTo>
                <a:lnTo>
                  <a:pt x="1685" y="227"/>
                </a:lnTo>
                <a:lnTo>
                  <a:pt x="1683" y="227"/>
                </a:lnTo>
                <a:lnTo>
                  <a:pt x="1682" y="227"/>
                </a:lnTo>
                <a:lnTo>
                  <a:pt x="1682" y="228"/>
                </a:lnTo>
                <a:lnTo>
                  <a:pt x="1680" y="228"/>
                </a:lnTo>
                <a:lnTo>
                  <a:pt x="1679" y="230"/>
                </a:lnTo>
                <a:moveTo>
                  <a:pt x="1933" y="230"/>
                </a:moveTo>
                <a:lnTo>
                  <a:pt x="1935" y="231"/>
                </a:lnTo>
                <a:lnTo>
                  <a:pt x="1933" y="231"/>
                </a:lnTo>
                <a:lnTo>
                  <a:pt x="1933" y="230"/>
                </a:lnTo>
                <a:moveTo>
                  <a:pt x="2491" y="230"/>
                </a:moveTo>
                <a:lnTo>
                  <a:pt x="2491" y="228"/>
                </a:lnTo>
                <a:lnTo>
                  <a:pt x="2492" y="228"/>
                </a:lnTo>
                <a:lnTo>
                  <a:pt x="2492" y="230"/>
                </a:lnTo>
                <a:lnTo>
                  <a:pt x="2491" y="230"/>
                </a:lnTo>
                <a:moveTo>
                  <a:pt x="957" y="228"/>
                </a:moveTo>
                <a:lnTo>
                  <a:pt x="955" y="230"/>
                </a:lnTo>
                <a:lnTo>
                  <a:pt x="955" y="228"/>
                </a:lnTo>
                <a:lnTo>
                  <a:pt x="957" y="228"/>
                </a:lnTo>
                <a:moveTo>
                  <a:pt x="1795" y="228"/>
                </a:moveTo>
                <a:lnTo>
                  <a:pt x="1795" y="227"/>
                </a:lnTo>
                <a:lnTo>
                  <a:pt x="1796" y="227"/>
                </a:lnTo>
                <a:lnTo>
                  <a:pt x="1796" y="228"/>
                </a:lnTo>
                <a:lnTo>
                  <a:pt x="1795" y="228"/>
                </a:lnTo>
                <a:lnTo>
                  <a:pt x="1795" y="228"/>
                </a:lnTo>
                <a:moveTo>
                  <a:pt x="1801" y="227"/>
                </a:moveTo>
                <a:lnTo>
                  <a:pt x="1802" y="227"/>
                </a:lnTo>
                <a:lnTo>
                  <a:pt x="1804" y="227"/>
                </a:lnTo>
                <a:lnTo>
                  <a:pt x="1804" y="228"/>
                </a:lnTo>
                <a:lnTo>
                  <a:pt x="1802" y="228"/>
                </a:lnTo>
                <a:lnTo>
                  <a:pt x="1801" y="228"/>
                </a:lnTo>
                <a:lnTo>
                  <a:pt x="1801" y="227"/>
                </a:lnTo>
                <a:moveTo>
                  <a:pt x="1935" y="228"/>
                </a:moveTo>
                <a:lnTo>
                  <a:pt x="1936" y="227"/>
                </a:lnTo>
                <a:moveTo>
                  <a:pt x="1992" y="228"/>
                </a:moveTo>
                <a:lnTo>
                  <a:pt x="1994" y="227"/>
                </a:lnTo>
                <a:lnTo>
                  <a:pt x="1994" y="228"/>
                </a:lnTo>
                <a:lnTo>
                  <a:pt x="1992" y="228"/>
                </a:lnTo>
                <a:moveTo>
                  <a:pt x="2289" y="227"/>
                </a:moveTo>
                <a:lnTo>
                  <a:pt x="2291" y="227"/>
                </a:lnTo>
                <a:lnTo>
                  <a:pt x="2291" y="228"/>
                </a:lnTo>
                <a:lnTo>
                  <a:pt x="2289" y="228"/>
                </a:lnTo>
                <a:lnTo>
                  <a:pt x="2289" y="227"/>
                </a:lnTo>
                <a:moveTo>
                  <a:pt x="2388" y="227"/>
                </a:moveTo>
                <a:lnTo>
                  <a:pt x="2388" y="228"/>
                </a:lnTo>
                <a:lnTo>
                  <a:pt x="2386" y="228"/>
                </a:lnTo>
                <a:lnTo>
                  <a:pt x="2386" y="227"/>
                </a:lnTo>
                <a:lnTo>
                  <a:pt x="2388" y="227"/>
                </a:lnTo>
                <a:moveTo>
                  <a:pt x="1571" y="227"/>
                </a:moveTo>
                <a:lnTo>
                  <a:pt x="1570" y="227"/>
                </a:lnTo>
                <a:lnTo>
                  <a:pt x="1571" y="225"/>
                </a:lnTo>
                <a:lnTo>
                  <a:pt x="1571" y="227"/>
                </a:lnTo>
                <a:moveTo>
                  <a:pt x="1804" y="225"/>
                </a:moveTo>
                <a:lnTo>
                  <a:pt x="1802" y="227"/>
                </a:lnTo>
                <a:lnTo>
                  <a:pt x="1802" y="225"/>
                </a:lnTo>
                <a:lnTo>
                  <a:pt x="1804" y="225"/>
                </a:lnTo>
                <a:moveTo>
                  <a:pt x="1935" y="224"/>
                </a:moveTo>
                <a:lnTo>
                  <a:pt x="1935" y="225"/>
                </a:lnTo>
                <a:lnTo>
                  <a:pt x="1933" y="224"/>
                </a:lnTo>
                <a:lnTo>
                  <a:pt x="1935" y="224"/>
                </a:lnTo>
                <a:moveTo>
                  <a:pt x="2391" y="224"/>
                </a:moveTo>
                <a:lnTo>
                  <a:pt x="2391" y="225"/>
                </a:lnTo>
                <a:lnTo>
                  <a:pt x="2389" y="224"/>
                </a:lnTo>
                <a:lnTo>
                  <a:pt x="2391" y="224"/>
                </a:lnTo>
                <a:moveTo>
                  <a:pt x="1579" y="222"/>
                </a:moveTo>
                <a:lnTo>
                  <a:pt x="1580" y="222"/>
                </a:lnTo>
                <a:lnTo>
                  <a:pt x="1580" y="224"/>
                </a:lnTo>
                <a:lnTo>
                  <a:pt x="1579" y="224"/>
                </a:lnTo>
                <a:lnTo>
                  <a:pt x="1579" y="222"/>
                </a:lnTo>
                <a:moveTo>
                  <a:pt x="1676" y="215"/>
                </a:moveTo>
                <a:lnTo>
                  <a:pt x="1674" y="215"/>
                </a:lnTo>
                <a:lnTo>
                  <a:pt x="1674" y="216"/>
                </a:lnTo>
                <a:lnTo>
                  <a:pt x="1673" y="216"/>
                </a:lnTo>
                <a:lnTo>
                  <a:pt x="1671" y="216"/>
                </a:lnTo>
                <a:lnTo>
                  <a:pt x="1671" y="218"/>
                </a:lnTo>
                <a:lnTo>
                  <a:pt x="1670" y="218"/>
                </a:lnTo>
                <a:lnTo>
                  <a:pt x="1669" y="218"/>
                </a:lnTo>
                <a:lnTo>
                  <a:pt x="1667" y="218"/>
                </a:lnTo>
                <a:lnTo>
                  <a:pt x="1667" y="219"/>
                </a:lnTo>
                <a:lnTo>
                  <a:pt x="1664" y="219"/>
                </a:lnTo>
                <a:lnTo>
                  <a:pt x="1661" y="221"/>
                </a:lnTo>
                <a:lnTo>
                  <a:pt x="1660" y="222"/>
                </a:lnTo>
                <a:lnTo>
                  <a:pt x="1657" y="222"/>
                </a:lnTo>
                <a:lnTo>
                  <a:pt x="1655" y="222"/>
                </a:lnTo>
                <a:lnTo>
                  <a:pt x="1652" y="224"/>
                </a:lnTo>
                <a:lnTo>
                  <a:pt x="1652" y="222"/>
                </a:lnTo>
                <a:lnTo>
                  <a:pt x="1654" y="222"/>
                </a:lnTo>
                <a:lnTo>
                  <a:pt x="1654" y="221"/>
                </a:lnTo>
                <a:lnTo>
                  <a:pt x="1654" y="219"/>
                </a:lnTo>
                <a:lnTo>
                  <a:pt x="1654" y="219"/>
                </a:lnTo>
                <a:lnTo>
                  <a:pt x="1657" y="218"/>
                </a:lnTo>
                <a:lnTo>
                  <a:pt x="1658" y="218"/>
                </a:lnTo>
                <a:lnTo>
                  <a:pt x="1658" y="216"/>
                </a:lnTo>
                <a:lnTo>
                  <a:pt x="1660" y="216"/>
                </a:lnTo>
                <a:lnTo>
                  <a:pt x="1661" y="216"/>
                </a:lnTo>
                <a:lnTo>
                  <a:pt x="1661" y="215"/>
                </a:lnTo>
                <a:lnTo>
                  <a:pt x="1663" y="215"/>
                </a:lnTo>
                <a:lnTo>
                  <a:pt x="1664" y="213"/>
                </a:lnTo>
                <a:lnTo>
                  <a:pt x="1666" y="213"/>
                </a:lnTo>
                <a:lnTo>
                  <a:pt x="1667" y="213"/>
                </a:lnTo>
                <a:lnTo>
                  <a:pt x="1671" y="213"/>
                </a:lnTo>
                <a:lnTo>
                  <a:pt x="1673" y="213"/>
                </a:lnTo>
                <a:lnTo>
                  <a:pt x="1674" y="213"/>
                </a:lnTo>
                <a:lnTo>
                  <a:pt x="1674" y="212"/>
                </a:lnTo>
                <a:lnTo>
                  <a:pt x="1676" y="212"/>
                </a:lnTo>
                <a:lnTo>
                  <a:pt x="1677" y="212"/>
                </a:lnTo>
                <a:lnTo>
                  <a:pt x="1679" y="212"/>
                </a:lnTo>
                <a:lnTo>
                  <a:pt x="1679" y="213"/>
                </a:lnTo>
                <a:lnTo>
                  <a:pt x="1677" y="213"/>
                </a:lnTo>
                <a:lnTo>
                  <a:pt x="1676" y="213"/>
                </a:lnTo>
                <a:lnTo>
                  <a:pt x="1676" y="215"/>
                </a:lnTo>
                <a:moveTo>
                  <a:pt x="2289" y="224"/>
                </a:moveTo>
                <a:lnTo>
                  <a:pt x="2289" y="222"/>
                </a:lnTo>
                <a:lnTo>
                  <a:pt x="2291" y="224"/>
                </a:lnTo>
                <a:lnTo>
                  <a:pt x="2289" y="224"/>
                </a:lnTo>
                <a:moveTo>
                  <a:pt x="2389" y="222"/>
                </a:moveTo>
                <a:lnTo>
                  <a:pt x="2389" y="224"/>
                </a:lnTo>
                <a:lnTo>
                  <a:pt x="2388" y="224"/>
                </a:lnTo>
                <a:lnTo>
                  <a:pt x="2388" y="222"/>
                </a:lnTo>
                <a:lnTo>
                  <a:pt x="2389" y="222"/>
                </a:lnTo>
                <a:moveTo>
                  <a:pt x="2291" y="222"/>
                </a:moveTo>
                <a:lnTo>
                  <a:pt x="2291" y="222"/>
                </a:lnTo>
                <a:lnTo>
                  <a:pt x="2291" y="221"/>
                </a:lnTo>
                <a:lnTo>
                  <a:pt x="2291" y="221"/>
                </a:lnTo>
                <a:lnTo>
                  <a:pt x="2292" y="222"/>
                </a:lnTo>
                <a:lnTo>
                  <a:pt x="2291" y="222"/>
                </a:lnTo>
                <a:moveTo>
                  <a:pt x="1583" y="221"/>
                </a:moveTo>
                <a:lnTo>
                  <a:pt x="1583" y="219"/>
                </a:lnTo>
                <a:lnTo>
                  <a:pt x="1585" y="219"/>
                </a:lnTo>
                <a:lnTo>
                  <a:pt x="1583" y="221"/>
                </a:lnTo>
                <a:moveTo>
                  <a:pt x="1811" y="219"/>
                </a:moveTo>
                <a:lnTo>
                  <a:pt x="1813" y="219"/>
                </a:lnTo>
                <a:lnTo>
                  <a:pt x="1813" y="221"/>
                </a:lnTo>
                <a:lnTo>
                  <a:pt x="1811" y="219"/>
                </a:lnTo>
                <a:moveTo>
                  <a:pt x="1814" y="218"/>
                </a:moveTo>
                <a:lnTo>
                  <a:pt x="1816" y="218"/>
                </a:lnTo>
                <a:lnTo>
                  <a:pt x="1814" y="219"/>
                </a:lnTo>
                <a:lnTo>
                  <a:pt x="1813" y="219"/>
                </a:lnTo>
                <a:lnTo>
                  <a:pt x="1813" y="218"/>
                </a:lnTo>
                <a:lnTo>
                  <a:pt x="1814" y="218"/>
                </a:lnTo>
                <a:moveTo>
                  <a:pt x="1589" y="218"/>
                </a:moveTo>
                <a:lnTo>
                  <a:pt x="1589" y="216"/>
                </a:lnTo>
                <a:lnTo>
                  <a:pt x="1591" y="216"/>
                </a:lnTo>
                <a:lnTo>
                  <a:pt x="1591" y="218"/>
                </a:lnTo>
                <a:lnTo>
                  <a:pt x="1589" y="218"/>
                </a:lnTo>
                <a:moveTo>
                  <a:pt x="2396" y="218"/>
                </a:moveTo>
                <a:lnTo>
                  <a:pt x="2398" y="216"/>
                </a:lnTo>
                <a:lnTo>
                  <a:pt x="2398" y="218"/>
                </a:lnTo>
                <a:lnTo>
                  <a:pt x="2396" y="218"/>
                </a:lnTo>
                <a:moveTo>
                  <a:pt x="2401" y="216"/>
                </a:moveTo>
                <a:lnTo>
                  <a:pt x="2399" y="216"/>
                </a:lnTo>
                <a:lnTo>
                  <a:pt x="2401" y="215"/>
                </a:lnTo>
                <a:lnTo>
                  <a:pt x="2401" y="216"/>
                </a:lnTo>
                <a:moveTo>
                  <a:pt x="2401" y="213"/>
                </a:moveTo>
                <a:lnTo>
                  <a:pt x="2401" y="215"/>
                </a:lnTo>
                <a:lnTo>
                  <a:pt x="2399" y="215"/>
                </a:lnTo>
                <a:lnTo>
                  <a:pt x="2399" y="213"/>
                </a:lnTo>
                <a:lnTo>
                  <a:pt x="2401" y="213"/>
                </a:lnTo>
                <a:moveTo>
                  <a:pt x="2495" y="213"/>
                </a:moveTo>
                <a:lnTo>
                  <a:pt x="2496" y="213"/>
                </a:lnTo>
                <a:lnTo>
                  <a:pt x="2495" y="215"/>
                </a:lnTo>
                <a:lnTo>
                  <a:pt x="2495" y="213"/>
                </a:lnTo>
                <a:moveTo>
                  <a:pt x="963" y="213"/>
                </a:moveTo>
                <a:lnTo>
                  <a:pt x="964" y="212"/>
                </a:lnTo>
                <a:lnTo>
                  <a:pt x="964" y="213"/>
                </a:lnTo>
                <a:lnTo>
                  <a:pt x="963" y="213"/>
                </a:lnTo>
                <a:moveTo>
                  <a:pt x="2517" y="212"/>
                </a:moveTo>
                <a:lnTo>
                  <a:pt x="2518" y="213"/>
                </a:lnTo>
                <a:lnTo>
                  <a:pt x="2517" y="213"/>
                </a:lnTo>
                <a:lnTo>
                  <a:pt x="2517" y="212"/>
                </a:lnTo>
                <a:moveTo>
                  <a:pt x="966" y="211"/>
                </a:moveTo>
                <a:lnTo>
                  <a:pt x="967" y="211"/>
                </a:lnTo>
                <a:lnTo>
                  <a:pt x="966" y="212"/>
                </a:lnTo>
                <a:lnTo>
                  <a:pt x="966" y="211"/>
                </a:lnTo>
                <a:moveTo>
                  <a:pt x="1801" y="212"/>
                </a:moveTo>
                <a:lnTo>
                  <a:pt x="1799" y="211"/>
                </a:lnTo>
                <a:lnTo>
                  <a:pt x="1801" y="211"/>
                </a:lnTo>
                <a:lnTo>
                  <a:pt x="1801" y="212"/>
                </a:lnTo>
                <a:moveTo>
                  <a:pt x="1719" y="206"/>
                </a:moveTo>
                <a:lnTo>
                  <a:pt x="1720" y="206"/>
                </a:lnTo>
                <a:lnTo>
                  <a:pt x="1720" y="208"/>
                </a:lnTo>
                <a:lnTo>
                  <a:pt x="1719" y="208"/>
                </a:lnTo>
                <a:lnTo>
                  <a:pt x="1719" y="209"/>
                </a:lnTo>
                <a:lnTo>
                  <a:pt x="1717" y="209"/>
                </a:lnTo>
                <a:lnTo>
                  <a:pt x="1716" y="211"/>
                </a:lnTo>
                <a:lnTo>
                  <a:pt x="1714" y="211"/>
                </a:lnTo>
                <a:lnTo>
                  <a:pt x="1713" y="211"/>
                </a:lnTo>
                <a:lnTo>
                  <a:pt x="1713" y="209"/>
                </a:lnTo>
                <a:lnTo>
                  <a:pt x="1713" y="208"/>
                </a:lnTo>
                <a:lnTo>
                  <a:pt x="1713" y="206"/>
                </a:lnTo>
                <a:lnTo>
                  <a:pt x="1714" y="206"/>
                </a:lnTo>
                <a:lnTo>
                  <a:pt x="1716" y="206"/>
                </a:lnTo>
                <a:lnTo>
                  <a:pt x="1717" y="206"/>
                </a:lnTo>
                <a:lnTo>
                  <a:pt x="1719" y="206"/>
                </a:lnTo>
                <a:moveTo>
                  <a:pt x="2517" y="211"/>
                </a:moveTo>
                <a:lnTo>
                  <a:pt x="2516" y="211"/>
                </a:lnTo>
                <a:lnTo>
                  <a:pt x="2516" y="209"/>
                </a:lnTo>
                <a:lnTo>
                  <a:pt x="2517" y="209"/>
                </a:lnTo>
                <a:lnTo>
                  <a:pt x="2518" y="209"/>
                </a:lnTo>
                <a:lnTo>
                  <a:pt x="2517" y="211"/>
                </a:lnTo>
                <a:moveTo>
                  <a:pt x="2410" y="206"/>
                </a:moveTo>
                <a:lnTo>
                  <a:pt x="2411" y="208"/>
                </a:lnTo>
                <a:lnTo>
                  <a:pt x="2410" y="208"/>
                </a:lnTo>
                <a:lnTo>
                  <a:pt x="2408" y="208"/>
                </a:lnTo>
                <a:lnTo>
                  <a:pt x="2408" y="206"/>
                </a:lnTo>
                <a:lnTo>
                  <a:pt x="2410" y="206"/>
                </a:lnTo>
                <a:moveTo>
                  <a:pt x="2502" y="206"/>
                </a:moveTo>
                <a:lnTo>
                  <a:pt x="2502" y="206"/>
                </a:lnTo>
                <a:lnTo>
                  <a:pt x="2502" y="208"/>
                </a:lnTo>
                <a:lnTo>
                  <a:pt x="2502" y="206"/>
                </a:lnTo>
                <a:moveTo>
                  <a:pt x="3786" y="206"/>
                </a:moveTo>
                <a:lnTo>
                  <a:pt x="3785" y="206"/>
                </a:lnTo>
                <a:moveTo>
                  <a:pt x="2511" y="205"/>
                </a:moveTo>
                <a:lnTo>
                  <a:pt x="2511" y="203"/>
                </a:lnTo>
                <a:lnTo>
                  <a:pt x="2513" y="203"/>
                </a:lnTo>
                <a:lnTo>
                  <a:pt x="2513" y="205"/>
                </a:lnTo>
                <a:lnTo>
                  <a:pt x="2511" y="205"/>
                </a:lnTo>
                <a:moveTo>
                  <a:pt x="3777" y="203"/>
                </a:moveTo>
                <a:lnTo>
                  <a:pt x="3777" y="205"/>
                </a:lnTo>
                <a:lnTo>
                  <a:pt x="3776" y="203"/>
                </a:lnTo>
                <a:lnTo>
                  <a:pt x="3777" y="203"/>
                </a:lnTo>
                <a:moveTo>
                  <a:pt x="2416" y="202"/>
                </a:moveTo>
                <a:lnTo>
                  <a:pt x="2416" y="203"/>
                </a:lnTo>
                <a:lnTo>
                  <a:pt x="2414" y="203"/>
                </a:lnTo>
                <a:lnTo>
                  <a:pt x="2413" y="203"/>
                </a:lnTo>
                <a:lnTo>
                  <a:pt x="2416" y="202"/>
                </a:lnTo>
                <a:moveTo>
                  <a:pt x="2511" y="203"/>
                </a:moveTo>
                <a:lnTo>
                  <a:pt x="2511" y="202"/>
                </a:lnTo>
                <a:lnTo>
                  <a:pt x="2513" y="202"/>
                </a:lnTo>
                <a:lnTo>
                  <a:pt x="2511" y="203"/>
                </a:lnTo>
                <a:moveTo>
                  <a:pt x="1632" y="200"/>
                </a:moveTo>
                <a:lnTo>
                  <a:pt x="1633" y="199"/>
                </a:lnTo>
                <a:lnTo>
                  <a:pt x="1633" y="200"/>
                </a:lnTo>
                <a:lnTo>
                  <a:pt x="1632" y="200"/>
                </a:lnTo>
                <a:moveTo>
                  <a:pt x="1726" y="200"/>
                </a:moveTo>
                <a:lnTo>
                  <a:pt x="1724" y="200"/>
                </a:lnTo>
                <a:lnTo>
                  <a:pt x="1724" y="199"/>
                </a:lnTo>
                <a:lnTo>
                  <a:pt x="1726" y="199"/>
                </a:lnTo>
                <a:lnTo>
                  <a:pt x="1727" y="199"/>
                </a:lnTo>
                <a:lnTo>
                  <a:pt x="1727" y="200"/>
                </a:lnTo>
                <a:lnTo>
                  <a:pt x="1726" y="200"/>
                </a:lnTo>
                <a:moveTo>
                  <a:pt x="1830" y="200"/>
                </a:moveTo>
                <a:lnTo>
                  <a:pt x="1829" y="200"/>
                </a:lnTo>
                <a:lnTo>
                  <a:pt x="1830" y="199"/>
                </a:lnTo>
                <a:lnTo>
                  <a:pt x="1832" y="199"/>
                </a:lnTo>
                <a:lnTo>
                  <a:pt x="1832" y="200"/>
                </a:lnTo>
                <a:lnTo>
                  <a:pt x="1830" y="200"/>
                </a:lnTo>
                <a:moveTo>
                  <a:pt x="1699" y="197"/>
                </a:moveTo>
                <a:lnTo>
                  <a:pt x="1699" y="196"/>
                </a:lnTo>
                <a:lnTo>
                  <a:pt x="1701" y="196"/>
                </a:lnTo>
                <a:lnTo>
                  <a:pt x="1701" y="197"/>
                </a:lnTo>
                <a:lnTo>
                  <a:pt x="1699" y="197"/>
                </a:lnTo>
                <a:moveTo>
                  <a:pt x="1832" y="196"/>
                </a:moveTo>
                <a:lnTo>
                  <a:pt x="1832" y="196"/>
                </a:lnTo>
                <a:lnTo>
                  <a:pt x="1832" y="197"/>
                </a:lnTo>
                <a:lnTo>
                  <a:pt x="1832" y="196"/>
                </a:lnTo>
                <a:moveTo>
                  <a:pt x="1764" y="196"/>
                </a:moveTo>
                <a:lnTo>
                  <a:pt x="1763" y="196"/>
                </a:lnTo>
                <a:lnTo>
                  <a:pt x="1764" y="196"/>
                </a:lnTo>
                <a:lnTo>
                  <a:pt x="1764" y="196"/>
                </a:lnTo>
                <a:moveTo>
                  <a:pt x="2024" y="196"/>
                </a:moveTo>
                <a:lnTo>
                  <a:pt x="2026" y="196"/>
                </a:lnTo>
                <a:lnTo>
                  <a:pt x="2026" y="196"/>
                </a:lnTo>
                <a:lnTo>
                  <a:pt x="2024" y="196"/>
                </a:lnTo>
                <a:moveTo>
                  <a:pt x="2630" y="196"/>
                </a:moveTo>
                <a:lnTo>
                  <a:pt x="2629" y="196"/>
                </a:lnTo>
                <a:lnTo>
                  <a:pt x="2629" y="196"/>
                </a:lnTo>
                <a:lnTo>
                  <a:pt x="2630" y="196"/>
                </a:lnTo>
                <a:moveTo>
                  <a:pt x="3748" y="196"/>
                </a:moveTo>
                <a:lnTo>
                  <a:pt x="3749" y="196"/>
                </a:lnTo>
                <a:lnTo>
                  <a:pt x="3751" y="196"/>
                </a:lnTo>
                <a:moveTo>
                  <a:pt x="2029" y="196"/>
                </a:moveTo>
                <a:lnTo>
                  <a:pt x="2027" y="196"/>
                </a:lnTo>
                <a:lnTo>
                  <a:pt x="2027" y="194"/>
                </a:lnTo>
                <a:lnTo>
                  <a:pt x="2029" y="194"/>
                </a:lnTo>
                <a:lnTo>
                  <a:pt x="2029" y="196"/>
                </a:lnTo>
                <a:moveTo>
                  <a:pt x="1938" y="193"/>
                </a:moveTo>
                <a:lnTo>
                  <a:pt x="1936" y="194"/>
                </a:lnTo>
                <a:lnTo>
                  <a:pt x="1936" y="193"/>
                </a:lnTo>
                <a:lnTo>
                  <a:pt x="1938" y="193"/>
                </a:lnTo>
                <a:moveTo>
                  <a:pt x="1833" y="193"/>
                </a:moveTo>
                <a:lnTo>
                  <a:pt x="1832" y="193"/>
                </a:lnTo>
                <a:lnTo>
                  <a:pt x="1833" y="191"/>
                </a:lnTo>
                <a:lnTo>
                  <a:pt x="1833" y="193"/>
                </a:lnTo>
                <a:moveTo>
                  <a:pt x="2661" y="193"/>
                </a:moveTo>
                <a:lnTo>
                  <a:pt x="2660" y="191"/>
                </a:lnTo>
                <a:lnTo>
                  <a:pt x="2661" y="191"/>
                </a:lnTo>
                <a:lnTo>
                  <a:pt x="2661" y="193"/>
                </a:lnTo>
                <a:moveTo>
                  <a:pt x="3743" y="193"/>
                </a:moveTo>
                <a:lnTo>
                  <a:pt x="3743" y="191"/>
                </a:lnTo>
                <a:lnTo>
                  <a:pt x="3745" y="193"/>
                </a:lnTo>
                <a:lnTo>
                  <a:pt x="3743" y="193"/>
                </a:lnTo>
                <a:moveTo>
                  <a:pt x="2645" y="191"/>
                </a:moveTo>
                <a:lnTo>
                  <a:pt x="2643" y="190"/>
                </a:lnTo>
                <a:lnTo>
                  <a:pt x="2645" y="190"/>
                </a:lnTo>
                <a:lnTo>
                  <a:pt x="2645" y="191"/>
                </a:lnTo>
                <a:moveTo>
                  <a:pt x="2430" y="188"/>
                </a:moveTo>
                <a:lnTo>
                  <a:pt x="2432" y="188"/>
                </a:lnTo>
                <a:lnTo>
                  <a:pt x="2430" y="190"/>
                </a:lnTo>
                <a:lnTo>
                  <a:pt x="2430" y="188"/>
                </a:lnTo>
                <a:moveTo>
                  <a:pt x="2432" y="190"/>
                </a:moveTo>
                <a:lnTo>
                  <a:pt x="2432" y="188"/>
                </a:lnTo>
                <a:lnTo>
                  <a:pt x="2432" y="188"/>
                </a:lnTo>
                <a:lnTo>
                  <a:pt x="2432" y="190"/>
                </a:lnTo>
                <a:lnTo>
                  <a:pt x="2432" y="190"/>
                </a:lnTo>
                <a:moveTo>
                  <a:pt x="2435" y="187"/>
                </a:moveTo>
                <a:lnTo>
                  <a:pt x="2435" y="188"/>
                </a:lnTo>
                <a:lnTo>
                  <a:pt x="2433" y="187"/>
                </a:lnTo>
                <a:lnTo>
                  <a:pt x="2435" y="187"/>
                </a:lnTo>
                <a:moveTo>
                  <a:pt x="2538" y="187"/>
                </a:moveTo>
                <a:lnTo>
                  <a:pt x="2539" y="187"/>
                </a:lnTo>
                <a:lnTo>
                  <a:pt x="2539" y="188"/>
                </a:lnTo>
                <a:lnTo>
                  <a:pt x="2538" y="188"/>
                </a:lnTo>
                <a:lnTo>
                  <a:pt x="2538" y="188"/>
                </a:lnTo>
                <a:lnTo>
                  <a:pt x="2536" y="188"/>
                </a:lnTo>
                <a:lnTo>
                  <a:pt x="2536" y="187"/>
                </a:lnTo>
                <a:lnTo>
                  <a:pt x="2538" y="187"/>
                </a:lnTo>
                <a:lnTo>
                  <a:pt x="2538" y="187"/>
                </a:lnTo>
                <a:moveTo>
                  <a:pt x="2623" y="186"/>
                </a:moveTo>
                <a:lnTo>
                  <a:pt x="2624" y="186"/>
                </a:lnTo>
                <a:lnTo>
                  <a:pt x="2624" y="187"/>
                </a:lnTo>
                <a:lnTo>
                  <a:pt x="2624" y="188"/>
                </a:lnTo>
                <a:lnTo>
                  <a:pt x="2623" y="188"/>
                </a:lnTo>
                <a:lnTo>
                  <a:pt x="2621" y="188"/>
                </a:lnTo>
                <a:lnTo>
                  <a:pt x="2621" y="187"/>
                </a:lnTo>
                <a:lnTo>
                  <a:pt x="2623" y="187"/>
                </a:lnTo>
                <a:lnTo>
                  <a:pt x="2623" y="186"/>
                </a:lnTo>
                <a:moveTo>
                  <a:pt x="1941" y="184"/>
                </a:moveTo>
                <a:lnTo>
                  <a:pt x="1941" y="186"/>
                </a:lnTo>
                <a:lnTo>
                  <a:pt x="1939" y="186"/>
                </a:lnTo>
                <a:lnTo>
                  <a:pt x="1939" y="184"/>
                </a:lnTo>
                <a:lnTo>
                  <a:pt x="1941" y="184"/>
                </a:lnTo>
                <a:moveTo>
                  <a:pt x="2041" y="186"/>
                </a:moveTo>
                <a:lnTo>
                  <a:pt x="2039" y="184"/>
                </a:lnTo>
                <a:lnTo>
                  <a:pt x="2041" y="184"/>
                </a:lnTo>
                <a:lnTo>
                  <a:pt x="2041" y="186"/>
                </a:lnTo>
                <a:moveTo>
                  <a:pt x="2516" y="183"/>
                </a:moveTo>
                <a:lnTo>
                  <a:pt x="2516" y="181"/>
                </a:lnTo>
                <a:lnTo>
                  <a:pt x="2517" y="183"/>
                </a:lnTo>
                <a:lnTo>
                  <a:pt x="2516" y="183"/>
                </a:lnTo>
                <a:moveTo>
                  <a:pt x="1707" y="180"/>
                </a:moveTo>
                <a:lnTo>
                  <a:pt x="1707" y="178"/>
                </a:lnTo>
                <a:lnTo>
                  <a:pt x="1708" y="180"/>
                </a:lnTo>
                <a:lnTo>
                  <a:pt x="1708" y="181"/>
                </a:lnTo>
                <a:lnTo>
                  <a:pt x="1707" y="181"/>
                </a:lnTo>
                <a:lnTo>
                  <a:pt x="1707" y="180"/>
                </a:lnTo>
                <a:moveTo>
                  <a:pt x="1860" y="181"/>
                </a:moveTo>
                <a:lnTo>
                  <a:pt x="1861" y="180"/>
                </a:lnTo>
                <a:lnTo>
                  <a:pt x="1861" y="181"/>
                </a:lnTo>
                <a:lnTo>
                  <a:pt x="1860" y="181"/>
                </a:lnTo>
                <a:moveTo>
                  <a:pt x="1867" y="181"/>
                </a:moveTo>
                <a:lnTo>
                  <a:pt x="1867" y="180"/>
                </a:lnTo>
                <a:lnTo>
                  <a:pt x="1869" y="180"/>
                </a:lnTo>
                <a:lnTo>
                  <a:pt x="1867" y="181"/>
                </a:lnTo>
                <a:moveTo>
                  <a:pt x="1941" y="180"/>
                </a:moveTo>
                <a:lnTo>
                  <a:pt x="1941" y="181"/>
                </a:lnTo>
                <a:lnTo>
                  <a:pt x="1939" y="181"/>
                </a:lnTo>
                <a:lnTo>
                  <a:pt x="1938" y="181"/>
                </a:lnTo>
                <a:lnTo>
                  <a:pt x="1939" y="180"/>
                </a:lnTo>
                <a:lnTo>
                  <a:pt x="1941" y="180"/>
                </a:lnTo>
                <a:moveTo>
                  <a:pt x="2049" y="181"/>
                </a:moveTo>
                <a:lnTo>
                  <a:pt x="2051" y="180"/>
                </a:lnTo>
                <a:lnTo>
                  <a:pt x="2051" y="181"/>
                </a:lnTo>
                <a:lnTo>
                  <a:pt x="2049" y="181"/>
                </a:lnTo>
                <a:moveTo>
                  <a:pt x="2061" y="181"/>
                </a:moveTo>
                <a:lnTo>
                  <a:pt x="2061" y="180"/>
                </a:lnTo>
                <a:lnTo>
                  <a:pt x="2063" y="180"/>
                </a:lnTo>
                <a:lnTo>
                  <a:pt x="2063" y="181"/>
                </a:lnTo>
                <a:lnTo>
                  <a:pt x="2061" y="181"/>
                </a:lnTo>
                <a:moveTo>
                  <a:pt x="2435" y="180"/>
                </a:moveTo>
                <a:lnTo>
                  <a:pt x="2436" y="180"/>
                </a:lnTo>
                <a:lnTo>
                  <a:pt x="2436" y="181"/>
                </a:lnTo>
                <a:lnTo>
                  <a:pt x="2435" y="181"/>
                </a:lnTo>
                <a:lnTo>
                  <a:pt x="2435" y="180"/>
                </a:lnTo>
                <a:moveTo>
                  <a:pt x="983" y="178"/>
                </a:moveTo>
                <a:lnTo>
                  <a:pt x="983" y="180"/>
                </a:lnTo>
                <a:lnTo>
                  <a:pt x="983" y="178"/>
                </a:lnTo>
                <a:lnTo>
                  <a:pt x="983" y="178"/>
                </a:lnTo>
                <a:moveTo>
                  <a:pt x="1055" y="180"/>
                </a:moveTo>
                <a:lnTo>
                  <a:pt x="1057" y="178"/>
                </a:lnTo>
                <a:lnTo>
                  <a:pt x="1057" y="180"/>
                </a:lnTo>
                <a:lnTo>
                  <a:pt x="1055" y="180"/>
                </a:lnTo>
                <a:moveTo>
                  <a:pt x="1845" y="178"/>
                </a:moveTo>
                <a:lnTo>
                  <a:pt x="1846" y="178"/>
                </a:lnTo>
                <a:lnTo>
                  <a:pt x="1845" y="180"/>
                </a:lnTo>
                <a:lnTo>
                  <a:pt x="1845" y="178"/>
                </a:lnTo>
                <a:moveTo>
                  <a:pt x="2517" y="178"/>
                </a:moveTo>
                <a:lnTo>
                  <a:pt x="2518" y="178"/>
                </a:lnTo>
                <a:lnTo>
                  <a:pt x="2517" y="180"/>
                </a:lnTo>
                <a:lnTo>
                  <a:pt x="2517" y="178"/>
                </a:lnTo>
                <a:moveTo>
                  <a:pt x="2611" y="180"/>
                </a:moveTo>
                <a:lnTo>
                  <a:pt x="2610" y="178"/>
                </a:lnTo>
                <a:lnTo>
                  <a:pt x="2611" y="178"/>
                </a:lnTo>
                <a:lnTo>
                  <a:pt x="2611" y="180"/>
                </a:lnTo>
                <a:moveTo>
                  <a:pt x="2069" y="177"/>
                </a:moveTo>
                <a:lnTo>
                  <a:pt x="2070" y="177"/>
                </a:lnTo>
                <a:lnTo>
                  <a:pt x="2070" y="178"/>
                </a:lnTo>
                <a:lnTo>
                  <a:pt x="2069" y="178"/>
                </a:lnTo>
                <a:lnTo>
                  <a:pt x="2069" y="177"/>
                </a:lnTo>
                <a:moveTo>
                  <a:pt x="2166" y="177"/>
                </a:moveTo>
                <a:lnTo>
                  <a:pt x="2167" y="178"/>
                </a:lnTo>
                <a:lnTo>
                  <a:pt x="2166" y="178"/>
                </a:lnTo>
                <a:lnTo>
                  <a:pt x="2164" y="178"/>
                </a:lnTo>
                <a:lnTo>
                  <a:pt x="2164" y="177"/>
                </a:lnTo>
                <a:lnTo>
                  <a:pt x="2164" y="175"/>
                </a:lnTo>
                <a:lnTo>
                  <a:pt x="2166" y="175"/>
                </a:lnTo>
                <a:lnTo>
                  <a:pt x="2167" y="175"/>
                </a:lnTo>
                <a:lnTo>
                  <a:pt x="2167" y="177"/>
                </a:lnTo>
                <a:lnTo>
                  <a:pt x="2166" y="177"/>
                </a:lnTo>
                <a:moveTo>
                  <a:pt x="1829" y="175"/>
                </a:moveTo>
                <a:lnTo>
                  <a:pt x="1830" y="175"/>
                </a:lnTo>
                <a:lnTo>
                  <a:pt x="1829" y="177"/>
                </a:lnTo>
                <a:lnTo>
                  <a:pt x="1829" y="175"/>
                </a:lnTo>
                <a:moveTo>
                  <a:pt x="1835" y="177"/>
                </a:moveTo>
                <a:lnTo>
                  <a:pt x="1836" y="175"/>
                </a:lnTo>
                <a:lnTo>
                  <a:pt x="1838" y="175"/>
                </a:lnTo>
                <a:lnTo>
                  <a:pt x="1838" y="177"/>
                </a:lnTo>
                <a:lnTo>
                  <a:pt x="1836" y="177"/>
                </a:lnTo>
                <a:lnTo>
                  <a:pt x="1835" y="177"/>
                </a:lnTo>
                <a:moveTo>
                  <a:pt x="2169" y="175"/>
                </a:moveTo>
                <a:lnTo>
                  <a:pt x="2167" y="175"/>
                </a:lnTo>
                <a:lnTo>
                  <a:pt x="2166" y="174"/>
                </a:lnTo>
                <a:lnTo>
                  <a:pt x="2167" y="174"/>
                </a:lnTo>
                <a:lnTo>
                  <a:pt x="2169" y="175"/>
                </a:lnTo>
                <a:moveTo>
                  <a:pt x="2441" y="174"/>
                </a:moveTo>
                <a:lnTo>
                  <a:pt x="2441" y="175"/>
                </a:lnTo>
                <a:lnTo>
                  <a:pt x="2439" y="175"/>
                </a:lnTo>
                <a:lnTo>
                  <a:pt x="2439" y="174"/>
                </a:lnTo>
                <a:lnTo>
                  <a:pt x="2441" y="174"/>
                </a:lnTo>
                <a:moveTo>
                  <a:pt x="1094" y="172"/>
                </a:moveTo>
                <a:lnTo>
                  <a:pt x="1092" y="174"/>
                </a:lnTo>
                <a:lnTo>
                  <a:pt x="1092" y="172"/>
                </a:lnTo>
                <a:lnTo>
                  <a:pt x="1094" y="172"/>
                </a:lnTo>
                <a:moveTo>
                  <a:pt x="1719" y="174"/>
                </a:moveTo>
                <a:lnTo>
                  <a:pt x="1719" y="172"/>
                </a:lnTo>
                <a:lnTo>
                  <a:pt x="1720" y="172"/>
                </a:lnTo>
                <a:lnTo>
                  <a:pt x="1720" y="174"/>
                </a:lnTo>
                <a:lnTo>
                  <a:pt x="1719" y="174"/>
                </a:lnTo>
                <a:moveTo>
                  <a:pt x="2061" y="174"/>
                </a:moveTo>
                <a:lnTo>
                  <a:pt x="2060" y="174"/>
                </a:lnTo>
                <a:lnTo>
                  <a:pt x="2060" y="172"/>
                </a:lnTo>
                <a:lnTo>
                  <a:pt x="2061" y="172"/>
                </a:lnTo>
                <a:lnTo>
                  <a:pt x="2061" y="174"/>
                </a:lnTo>
                <a:moveTo>
                  <a:pt x="2077" y="174"/>
                </a:moveTo>
                <a:lnTo>
                  <a:pt x="2079" y="172"/>
                </a:lnTo>
                <a:lnTo>
                  <a:pt x="2079" y="174"/>
                </a:lnTo>
                <a:lnTo>
                  <a:pt x="2077" y="174"/>
                </a:lnTo>
                <a:moveTo>
                  <a:pt x="2442" y="174"/>
                </a:moveTo>
                <a:lnTo>
                  <a:pt x="2441" y="174"/>
                </a:lnTo>
                <a:lnTo>
                  <a:pt x="2441" y="172"/>
                </a:lnTo>
                <a:lnTo>
                  <a:pt x="2442" y="172"/>
                </a:lnTo>
                <a:lnTo>
                  <a:pt x="2442" y="174"/>
                </a:lnTo>
                <a:moveTo>
                  <a:pt x="1717" y="171"/>
                </a:moveTo>
                <a:lnTo>
                  <a:pt x="1719" y="171"/>
                </a:lnTo>
                <a:lnTo>
                  <a:pt x="1717" y="172"/>
                </a:lnTo>
                <a:lnTo>
                  <a:pt x="1717" y="171"/>
                </a:lnTo>
                <a:moveTo>
                  <a:pt x="1135" y="169"/>
                </a:moveTo>
                <a:lnTo>
                  <a:pt x="1133" y="171"/>
                </a:lnTo>
                <a:lnTo>
                  <a:pt x="1132" y="171"/>
                </a:lnTo>
                <a:lnTo>
                  <a:pt x="1133" y="169"/>
                </a:lnTo>
                <a:lnTo>
                  <a:pt x="1135" y="169"/>
                </a:lnTo>
                <a:moveTo>
                  <a:pt x="1110" y="169"/>
                </a:moveTo>
                <a:lnTo>
                  <a:pt x="1108" y="169"/>
                </a:lnTo>
                <a:moveTo>
                  <a:pt x="2445" y="168"/>
                </a:moveTo>
                <a:lnTo>
                  <a:pt x="2445" y="169"/>
                </a:lnTo>
                <a:lnTo>
                  <a:pt x="2444" y="169"/>
                </a:lnTo>
                <a:lnTo>
                  <a:pt x="2444" y="168"/>
                </a:lnTo>
                <a:lnTo>
                  <a:pt x="2444" y="166"/>
                </a:lnTo>
                <a:lnTo>
                  <a:pt x="2445" y="166"/>
                </a:lnTo>
                <a:lnTo>
                  <a:pt x="2445" y="168"/>
                </a:lnTo>
                <a:moveTo>
                  <a:pt x="1139" y="166"/>
                </a:moveTo>
                <a:lnTo>
                  <a:pt x="1139" y="168"/>
                </a:lnTo>
                <a:lnTo>
                  <a:pt x="1138" y="168"/>
                </a:lnTo>
                <a:lnTo>
                  <a:pt x="1138" y="166"/>
                </a:lnTo>
                <a:lnTo>
                  <a:pt x="1139" y="166"/>
                </a:lnTo>
                <a:moveTo>
                  <a:pt x="1141" y="166"/>
                </a:moveTo>
                <a:lnTo>
                  <a:pt x="1139" y="166"/>
                </a:lnTo>
                <a:lnTo>
                  <a:pt x="1139" y="165"/>
                </a:lnTo>
                <a:lnTo>
                  <a:pt x="1141" y="165"/>
                </a:lnTo>
                <a:lnTo>
                  <a:pt x="1142" y="165"/>
                </a:lnTo>
                <a:lnTo>
                  <a:pt x="1141" y="166"/>
                </a:lnTo>
                <a:moveTo>
                  <a:pt x="2663" y="168"/>
                </a:moveTo>
                <a:lnTo>
                  <a:pt x="2661" y="168"/>
                </a:lnTo>
                <a:lnTo>
                  <a:pt x="2661" y="166"/>
                </a:lnTo>
                <a:lnTo>
                  <a:pt x="2663" y="166"/>
                </a:lnTo>
                <a:lnTo>
                  <a:pt x="2663" y="168"/>
                </a:lnTo>
                <a:moveTo>
                  <a:pt x="1719" y="166"/>
                </a:moveTo>
                <a:lnTo>
                  <a:pt x="1717" y="165"/>
                </a:lnTo>
                <a:lnTo>
                  <a:pt x="1719" y="163"/>
                </a:lnTo>
                <a:lnTo>
                  <a:pt x="1719" y="165"/>
                </a:lnTo>
                <a:lnTo>
                  <a:pt x="1719" y="166"/>
                </a:lnTo>
                <a:moveTo>
                  <a:pt x="1064" y="165"/>
                </a:moveTo>
                <a:lnTo>
                  <a:pt x="1064" y="163"/>
                </a:lnTo>
                <a:lnTo>
                  <a:pt x="1066" y="162"/>
                </a:lnTo>
                <a:lnTo>
                  <a:pt x="1066" y="163"/>
                </a:lnTo>
                <a:lnTo>
                  <a:pt x="1064" y="165"/>
                </a:lnTo>
                <a:moveTo>
                  <a:pt x="1551" y="165"/>
                </a:moveTo>
                <a:lnTo>
                  <a:pt x="1549" y="165"/>
                </a:lnTo>
                <a:lnTo>
                  <a:pt x="1551" y="163"/>
                </a:lnTo>
                <a:lnTo>
                  <a:pt x="1551" y="165"/>
                </a:lnTo>
                <a:moveTo>
                  <a:pt x="1882" y="163"/>
                </a:moveTo>
                <a:lnTo>
                  <a:pt x="1882" y="162"/>
                </a:lnTo>
                <a:lnTo>
                  <a:pt x="1883" y="162"/>
                </a:lnTo>
                <a:lnTo>
                  <a:pt x="1883" y="163"/>
                </a:lnTo>
                <a:lnTo>
                  <a:pt x="1882" y="163"/>
                </a:lnTo>
                <a:moveTo>
                  <a:pt x="2449" y="162"/>
                </a:moveTo>
                <a:lnTo>
                  <a:pt x="2449" y="163"/>
                </a:lnTo>
                <a:lnTo>
                  <a:pt x="2448" y="162"/>
                </a:lnTo>
                <a:lnTo>
                  <a:pt x="2449" y="162"/>
                </a:lnTo>
                <a:moveTo>
                  <a:pt x="2874" y="161"/>
                </a:moveTo>
                <a:lnTo>
                  <a:pt x="2874" y="161"/>
                </a:lnTo>
                <a:lnTo>
                  <a:pt x="2876" y="161"/>
                </a:lnTo>
                <a:lnTo>
                  <a:pt x="2876" y="161"/>
                </a:lnTo>
                <a:lnTo>
                  <a:pt x="2874" y="161"/>
                </a:lnTo>
                <a:moveTo>
                  <a:pt x="1557" y="159"/>
                </a:moveTo>
                <a:lnTo>
                  <a:pt x="1557" y="161"/>
                </a:lnTo>
                <a:lnTo>
                  <a:pt x="1555" y="161"/>
                </a:lnTo>
                <a:lnTo>
                  <a:pt x="1555" y="159"/>
                </a:lnTo>
                <a:lnTo>
                  <a:pt x="1557" y="159"/>
                </a:lnTo>
                <a:moveTo>
                  <a:pt x="2451" y="159"/>
                </a:moveTo>
                <a:lnTo>
                  <a:pt x="2451" y="161"/>
                </a:lnTo>
                <a:lnTo>
                  <a:pt x="2449" y="161"/>
                </a:lnTo>
                <a:lnTo>
                  <a:pt x="2449" y="159"/>
                </a:lnTo>
                <a:lnTo>
                  <a:pt x="2451" y="159"/>
                </a:lnTo>
                <a:moveTo>
                  <a:pt x="1560" y="158"/>
                </a:moveTo>
                <a:lnTo>
                  <a:pt x="1560" y="159"/>
                </a:lnTo>
                <a:lnTo>
                  <a:pt x="1558" y="159"/>
                </a:lnTo>
                <a:lnTo>
                  <a:pt x="1558" y="158"/>
                </a:lnTo>
                <a:lnTo>
                  <a:pt x="1560" y="158"/>
                </a:lnTo>
                <a:moveTo>
                  <a:pt x="2452" y="159"/>
                </a:moveTo>
                <a:lnTo>
                  <a:pt x="2454" y="158"/>
                </a:lnTo>
                <a:lnTo>
                  <a:pt x="2454" y="159"/>
                </a:lnTo>
                <a:lnTo>
                  <a:pt x="2452" y="159"/>
                </a:lnTo>
                <a:moveTo>
                  <a:pt x="2454" y="158"/>
                </a:moveTo>
                <a:lnTo>
                  <a:pt x="2455" y="158"/>
                </a:lnTo>
                <a:lnTo>
                  <a:pt x="2455" y="159"/>
                </a:lnTo>
                <a:lnTo>
                  <a:pt x="2454" y="158"/>
                </a:lnTo>
                <a:moveTo>
                  <a:pt x="1073" y="156"/>
                </a:moveTo>
                <a:lnTo>
                  <a:pt x="1074" y="155"/>
                </a:lnTo>
                <a:lnTo>
                  <a:pt x="1074" y="156"/>
                </a:lnTo>
                <a:lnTo>
                  <a:pt x="1073" y="156"/>
                </a:lnTo>
                <a:moveTo>
                  <a:pt x="1555" y="156"/>
                </a:moveTo>
                <a:lnTo>
                  <a:pt x="1557" y="155"/>
                </a:lnTo>
                <a:lnTo>
                  <a:pt x="1557" y="156"/>
                </a:lnTo>
                <a:lnTo>
                  <a:pt x="1555" y="156"/>
                </a:lnTo>
                <a:moveTo>
                  <a:pt x="1074" y="155"/>
                </a:moveTo>
                <a:lnTo>
                  <a:pt x="1076" y="153"/>
                </a:lnTo>
                <a:lnTo>
                  <a:pt x="1076" y="155"/>
                </a:lnTo>
                <a:lnTo>
                  <a:pt x="1074" y="155"/>
                </a:lnTo>
                <a:moveTo>
                  <a:pt x="1527" y="155"/>
                </a:moveTo>
                <a:lnTo>
                  <a:pt x="1529" y="153"/>
                </a:lnTo>
                <a:lnTo>
                  <a:pt x="1529" y="155"/>
                </a:lnTo>
                <a:lnTo>
                  <a:pt x="1527" y="155"/>
                </a:lnTo>
                <a:moveTo>
                  <a:pt x="1532" y="153"/>
                </a:moveTo>
                <a:lnTo>
                  <a:pt x="1533" y="153"/>
                </a:lnTo>
                <a:lnTo>
                  <a:pt x="1532" y="155"/>
                </a:lnTo>
                <a:lnTo>
                  <a:pt x="1530" y="155"/>
                </a:lnTo>
                <a:lnTo>
                  <a:pt x="1530" y="153"/>
                </a:lnTo>
                <a:lnTo>
                  <a:pt x="1532" y="153"/>
                </a:lnTo>
                <a:moveTo>
                  <a:pt x="2439" y="153"/>
                </a:moveTo>
                <a:lnTo>
                  <a:pt x="2438" y="153"/>
                </a:lnTo>
                <a:lnTo>
                  <a:pt x="2438" y="152"/>
                </a:lnTo>
                <a:lnTo>
                  <a:pt x="2439" y="152"/>
                </a:lnTo>
                <a:lnTo>
                  <a:pt x="2441" y="152"/>
                </a:lnTo>
                <a:lnTo>
                  <a:pt x="2441" y="153"/>
                </a:lnTo>
                <a:lnTo>
                  <a:pt x="2439" y="153"/>
                </a:lnTo>
                <a:moveTo>
                  <a:pt x="2438" y="155"/>
                </a:moveTo>
                <a:lnTo>
                  <a:pt x="2438" y="153"/>
                </a:lnTo>
                <a:lnTo>
                  <a:pt x="2439" y="155"/>
                </a:lnTo>
                <a:lnTo>
                  <a:pt x="2438" y="155"/>
                </a:lnTo>
                <a:moveTo>
                  <a:pt x="2695" y="153"/>
                </a:moveTo>
                <a:lnTo>
                  <a:pt x="2698" y="155"/>
                </a:lnTo>
                <a:lnTo>
                  <a:pt x="2696" y="155"/>
                </a:lnTo>
                <a:lnTo>
                  <a:pt x="2695" y="153"/>
                </a:lnTo>
                <a:moveTo>
                  <a:pt x="1554" y="153"/>
                </a:moveTo>
                <a:lnTo>
                  <a:pt x="1552" y="153"/>
                </a:lnTo>
                <a:lnTo>
                  <a:pt x="1554" y="152"/>
                </a:lnTo>
                <a:lnTo>
                  <a:pt x="1554" y="153"/>
                </a:lnTo>
                <a:moveTo>
                  <a:pt x="1635" y="152"/>
                </a:moveTo>
                <a:lnTo>
                  <a:pt x="1635" y="153"/>
                </a:lnTo>
                <a:lnTo>
                  <a:pt x="1633" y="153"/>
                </a:lnTo>
                <a:lnTo>
                  <a:pt x="1635" y="152"/>
                </a:lnTo>
                <a:moveTo>
                  <a:pt x="1877" y="153"/>
                </a:moveTo>
                <a:lnTo>
                  <a:pt x="1879" y="152"/>
                </a:lnTo>
                <a:lnTo>
                  <a:pt x="1879" y="153"/>
                </a:lnTo>
                <a:lnTo>
                  <a:pt x="1877" y="153"/>
                </a:lnTo>
                <a:moveTo>
                  <a:pt x="2457" y="152"/>
                </a:moveTo>
                <a:lnTo>
                  <a:pt x="2455" y="153"/>
                </a:lnTo>
                <a:lnTo>
                  <a:pt x="2455" y="152"/>
                </a:lnTo>
                <a:lnTo>
                  <a:pt x="2457" y="152"/>
                </a:lnTo>
                <a:moveTo>
                  <a:pt x="1560" y="150"/>
                </a:moveTo>
                <a:lnTo>
                  <a:pt x="1560" y="152"/>
                </a:lnTo>
                <a:lnTo>
                  <a:pt x="1558" y="152"/>
                </a:lnTo>
                <a:lnTo>
                  <a:pt x="1560" y="150"/>
                </a:lnTo>
                <a:moveTo>
                  <a:pt x="1758" y="152"/>
                </a:moveTo>
                <a:lnTo>
                  <a:pt x="1758" y="150"/>
                </a:lnTo>
                <a:lnTo>
                  <a:pt x="1760" y="150"/>
                </a:lnTo>
                <a:lnTo>
                  <a:pt x="1758" y="152"/>
                </a:lnTo>
                <a:moveTo>
                  <a:pt x="1779" y="150"/>
                </a:moveTo>
                <a:lnTo>
                  <a:pt x="1780" y="150"/>
                </a:lnTo>
                <a:lnTo>
                  <a:pt x="1779" y="152"/>
                </a:lnTo>
                <a:lnTo>
                  <a:pt x="1779" y="150"/>
                </a:lnTo>
                <a:moveTo>
                  <a:pt x="1780" y="149"/>
                </a:moveTo>
                <a:lnTo>
                  <a:pt x="1782" y="149"/>
                </a:lnTo>
                <a:lnTo>
                  <a:pt x="1783" y="149"/>
                </a:lnTo>
                <a:lnTo>
                  <a:pt x="1783" y="150"/>
                </a:lnTo>
                <a:lnTo>
                  <a:pt x="1782" y="150"/>
                </a:lnTo>
                <a:lnTo>
                  <a:pt x="1780" y="150"/>
                </a:lnTo>
                <a:lnTo>
                  <a:pt x="1780" y="149"/>
                </a:lnTo>
                <a:moveTo>
                  <a:pt x="1869" y="150"/>
                </a:moveTo>
                <a:lnTo>
                  <a:pt x="1870" y="150"/>
                </a:lnTo>
                <a:lnTo>
                  <a:pt x="1870" y="152"/>
                </a:lnTo>
                <a:lnTo>
                  <a:pt x="1869" y="150"/>
                </a:lnTo>
                <a:moveTo>
                  <a:pt x="1966" y="152"/>
                </a:moveTo>
                <a:lnTo>
                  <a:pt x="1964" y="152"/>
                </a:lnTo>
                <a:lnTo>
                  <a:pt x="1963" y="152"/>
                </a:lnTo>
                <a:lnTo>
                  <a:pt x="1964" y="150"/>
                </a:lnTo>
                <a:lnTo>
                  <a:pt x="1966" y="150"/>
                </a:lnTo>
                <a:lnTo>
                  <a:pt x="1966" y="152"/>
                </a:lnTo>
                <a:moveTo>
                  <a:pt x="1548" y="149"/>
                </a:moveTo>
                <a:lnTo>
                  <a:pt x="1549" y="149"/>
                </a:lnTo>
                <a:lnTo>
                  <a:pt x="1549" y="150"/>
                </a:lnTo>
                <a:lnTo>
                  <a:pt x="1548" y="150"/>
                </a:lnTo>
                <a:lnTo>
                  <a:pt x="1548" y="149"/>
                </a:lnTo>
                <a:moveTo>
                  <a:pt x="1630" y="149"/>
                </a:moveTo>
                <a:lnTo>
                  <a:pt x="1632" y="149"/>
                </a:lnTo>
                <a:lnTo>
                  <a:pt x="1632" y="150"/>
                </a:lnTo>
                <a:lnTo>
                  <a:pt x="1630" y="150"/>
                </a:lnTo>
                <a:lnTo>
                  <a:pt x="1630" y="149"/>
                </a:lnTo>
                <a:moveTo>
                  <a:pt x="1817" y="147"/>
                </a:moveTo>
                <a:lnTo>
                  <a:pt x="1819" y="147"/>
                </a:lnTo>
                <a:lnTo>
                  <a:pt x="1819" y="149"/>
                </a:lnTo>
                <a:lnTo>
                  <a:pt x="1817" y="149"/>
                </a:lnTo>
                <a:lnTo>
                  <a:pt x="1817" y="147"/>
                </a:lnTo>
                <a:moveTo>
                  <a:pt x="1816" y="149"/>
                </a:moveTo>
                <a:lnTo>
                  <a:pt x="1817" y="149"/>
                </a:lnTo>
                <a:lnTo>
                  <a:pt x="1817" y="150"/>
                </a:lnTo>
                <a:lnTo>
                  <a:pt x="1816" y="150"/>
                </a:lnTo>
                <a:lnTo>
                  <a:pt x="1816" y="149"/>
                </a:lnTo>
                <a:moveTo>
                  <a:pt x="1970" y="147"/>
                </a:moveTo>
                <a:lnTo>
                  <a:pt x="1970" y="149"/>
                </a:lnTo>
                <a:lnTo>
                  <a:pt x="1969" y="149"/>
                </a:lnTo>
                <a:lnTo>
                  <a:pt x="1967" y="150"/>
                </a:lnTo>
                <a:lnTo>
                  <a:pt x="1967" y="149"/>
                </a:lnTo>
                <a:lnTo>
                  <a:pt x="1967" y="147"/>
                </a:lnTo>
                <a:lnTo>
                  <a:pt x="1969" y="147"/>
                </a:lnTo>
                <a:lnTo>
                  <a:pt x="1970" y="147"/>
                </a:lnTo>
                <a:moveTo>
                  <a:pt x="1080" y="149"/>
                </a:moveTo>
                <a:lnTo>
                  <a:pt x="1082" y="147"/>
                </a:lnTo>
                <a:lnTo>
                  <a:pt x="1082" y="149"/>
                </a:lnTo>
                <a:lnTo>
                  <a:pt x="1080" y="149"/>
                </a:lnTo>
                <a:moveTo>
                  <a:pt x="1082" y="147"/>
                </a:moveTo>
                <a:lnTo>
                  <a:pt x="1083" y="146"/>
                </a:lnTo>
                <a:lnTo>
                  <a:pt x="1083" y="147"/>
                </a:lnTo>
                <a:lnTo>
                  <a:pt x="1082" y="147"/>
                </a:lnTo>
                <a:moveTo>
                  <a:pt x="1535" y="149"/>
                </a:moveTo>
                <a:lnTo>
                  <a:pt x="1536" y="147"/>
                </a:lnTo>
                <a:lnTo>
                  <a:pt x="1536" y="149"/>
                </a:lnTo>
                <a:lnTo>
                  <a:pt x="1535" y="149"/>
                </a:lnTo>
                <a:moveTo>
                  <a:pt x="1601" y="147"/>
                </a:moveTo>
                <a:lnTo>
                  <a:pt x="1601" y="146"/>
                </a:lnTo>
                <a:lnTo>
                  <a:pt x="1602" y="146"/>
                </a:lnTo>
                <a:lnTo>
                  <a:pt x="1604" y="146"/>
                </a:lnTo>
                <a:lnTo>
                  <a:pt x="1605" y="146"/>
                </a:lnTo>
                <a:lnTo>
                  <a:pt x="1605" y="147"/>
                </a:lnTo>
                <a:lnTo>
                  <a:pt x="1604" y="147"/>
                </a:lnTo>
                <a:lnTo>
                  <a:pt x="1602" y="149"/>
                </a:lnTo>
                <a:lnTo>
                  <a:pt x="1601" y="149"/>
                </a:lnTo>
                <a:lnTo>
                  <a:pt x="1601" y="147"/>
                </a:lnTo>
                <a:moveTo>
                  <a:pt x="1813" y="149"/>
                </a:moveTo>
                <a:lnTo>
                  <a:pt x="1811" y="149"/>
                </a:lnTo>
                <a:lnTo>
                  <a:pt x="1811" y="147"/>
                </a:lnTo>
                <a:lnTo>
                  <a:pt x="1811" y="146"/>
                </a:lnTo>
                <a:lnTo>
                  <a:pt x="1813" y="146"/>
                </a:lnTo>
                <a:lnTo>
                  <a:pt x="1814" y="146"/>
                </a:lnTo>
                <a:lnTo>
                  <a:pt x="1814" y="144"/>
                </a:lnTo>
                <a:lnTo>
                  <a:pt x="1816" y="144"/>
                </a:lnTo>
                <a:lnTo>
                  <a:pt x="1816" y="146"/>
                </a:lnTo>
                <a:lnTo>
                  <a:pt x="1816" y="147"/>
                </a:lnTo>
                <a:lnTo>
                  <a:pt x="1814" y="147"/>
                </a:lnTo>
                <a:lnTo>
                  <a:pt x="1813" y="147"/>
                </a:lnTo>
                <a:lnTo>
                  <a:pt x="1813" y="149"/>
                </a:lnTo>
                <a:moveTo>
                  <a:pt x="1789" y="146"/>
                </a:moveTo>
                <a:lnTo>
                  <a:pt x="1791" y="146"/>
                </a:lnTo>
                <a:lnTo>
                  <a:pt x="1789" y="147"/>
                </a:lnTo>
                <a:lnTo>
                  <a:pt x="1788" y="147"/>
                </a:lnTo>
                <a:lnTo>
                  <a:pt x="1788" y="146"/>
                </a:lnTo>
                <a:lnTo>
                  <a:pt x="1789" y="146"/>
                </a:lnTo>
                <a:moveTo>
                  <a:pt x="1626" y="144"/>
                </a:moveTo>
                <a:lnTo>
                  <a:pt x="1627" y="144"/>
                </a:lnTo>
                <a:lnTo>
                  <a:pt x="1627" y="146"/>
                </a:lnTo>
                <a:lnTo>
                  <a:pt x="1626" y="146"/>
                </a:lnTo>
                <a:lnTo>
                  <a:pt x="1624" y="146"/>
                </a:lnTo>
                <a:lnTo>
                  <a:pt x="1623" y="146"/>
                </a:lnTo>
                <a:lnTo>
                  <a:pt x="1623" y="144"/>
                </a:lnTo>
                <a:lnTo>
                  <a:pt x="1624" y="144"/>
                </a:lnTo>
                <a:lnTo>
                  <a:pt x="1626" y="144"/>
                </a:lnTo>
                <a:moveTo>
                  <a:pt x="1627" y="144"/>
                </a:moveTo>
                <a:lnTo>
                  <a:pt x="1627" y="143"/>
                </a:lnTo>
                <a:lnTo>
                  <a:pt x="1629" y="143"/>
                </a:lnTo>
                <a:lnTo>
                  <a:pt x="1629" y="144"/>
                </a:lnTo>
                <a:lnTo>
                  <a:pt x="1627" y="144"/>
                </a:lnTo>
                <a:moveTo>
                  <a:pt x="1713" y="144"/>
                </a:moveTo>
                <a:lnTo>
                  <a:pt x="1711" y="146"/>
                </a:lnTo>
                <a:lnTo>
                  <a:pt x="1711" y="144"/>
                </a:lnTo>
                <a:lnTo>
                  <a:pt x="1713" y="144"/>
                </a:lnTo>
                <a:moveTo>
                  <a:pt x="1817" y="144"/>
                </a:moveTo>
                <a:lnTo>
                  <a:pt x="1819" y="146"/>
                </a:lnTo>
                <a:lnTo>
                  <a:pt x="1817" y="146"/>
                </a:lnTo>
                <a:lnTo>
                  <a:pt x="1817" y="144"/>
                </a:lnTo>
                <a:moveTo>
                  <a:pt x="1976" y="144"/>
                </a:moveTo>
                <a:lnTo>
                  <a:pt x="1976" y="146"/>
                </a:lnTo>
                <a:lnTo>
                  <a:pt x="1974" y="146"/>
                </a:lnTo>
                <a:lnTo>
                  <a:pt x="1973" y="146"/>
                </a:lnTo>
                <a:lnTo>
                  <a:pt x="1973" y="146"/>
                </a:lnTo>
                <a:lnTo>
                  <a:pt x="1973" y="144"/>
                </a:lnTo>
                <a:lnTo>
                  <a:pt x="1973" y="144"/>
                </a:lnTo>
                <a:lnTo>
                  <a:pt x="1974" y="144"/>
                </a:lnTo>
                <a:lnTo>
                  <a:pt x="1976" y="144"/>
                </a:lnTo>
                <a:moveTo>
                  <a:pt x="2448" y="144"/>
                </a:moveTo>
                <a:lnTo>
                  <a:pt x="2448" y="146"/>
                </a:lnTo>
                <a:lnTo>
                  <a:pt x="2446" y="146"/>
                </a:lnTo>
                <a:lnTo>
                  <a:pt x="2446" y="144"/>
                </a:lnTo>
                <a:lnTo>
                  <a:pt x="2446" y="143"/>
                </a:lnTo>
                <a:lnTo>
                  <a:pt x="2448" y="143"/>
                </a:lnTo>
                <a:lnTo>
                  <a:pt x="2448" y="144"/>
                </a:lnTo>
                <a:moveTo>
                  <a:pt x="1638" y="143"/>
                </a:moveTo>
                <a:lnTo>
                  <a:pt x="1639" y="143"/>
                </a:lnTo>
                <a:lnTo>
                  <a:pt x="1638" y="144"/>
                </a:lnTo>
                <a:lnTo>
                  <a:pt x="1638" y="143"/>
                </a:lnTo>
                <a:moveTo>
                  <a:pt x="1639" y="144"/>
                </a:moveTo>
                <a:lnTo>
                  <a:pt x="1639" y="143"/>
                </a:lnTo>
                <a:lnTo>
                  <a:pt x="1641" y="141"/>
                </a:lnTo>
                <a:lnTo>
                  <a:pt x="1642" y="141"/>
                </a:lnTo>
                <a:lnTo>
                  <a:pt x="1644" y="141"/>
                </a:lnTo>
                <a:lnTo>
                  <a:pt x="1644" y="143"/>
                </a:lnTo>
                <a:lnTo>
                  <a:pt x="1642" y="143"/>
                </a:lnTo>
                <a:lnTo>
                  <a:pt x="1641" y="143"/>
                </a:lnTo>
                <a:lnTo>
                  <a:pt x="1641" y="144"/>
                </a:lnTo>
                <a:lnTo>
                  <a:pt x="1639" y="144"/>
                </a:lnTo>
                <a:moveTo>
                  <a:pt x="1821" y="143"/>
                </a:moveTo>
                <a:lnTo>
                  <a:pt x="1820" y="144"/>
                </a:lnTo>
                <a:lnTo>
                  <a:pt x="1820" y="143"/>
                </a:lnTo>
                <a:lnTo>
                  <a:pt x="1821" y="141"/>
                </a:lnTo>
                <a:lnTo>
                  <a:pt x="1823" y="141"/>
                </a:lnTo>
                <a:lnTo>
                  <a:pt x="1821" y="143"/>
                </a:lnTo>
                <a:moveTo>
                  <a:pt x="1089" y="143"/>
                </a:moveTo>
                <a:lnTo>
                  <a:pt x="1088" y="143"/>
                </a:lnTo>
                <a:lnTo>
                  <a:pt x="1089" y="141"/>
                </a:lnTo>
                <a:lnTo>
                  <a:pt x="1089" y="143"/>
                </a:lnTo>
                <a:moveTo>
                  <a:pt x="1798" y="138"/>
                </a:moveTo>
                <a:lnTo>
                  <a:pt x="1799" y="138"/>
                </a:lnTo>
                <a:lnTo>
                  <a:pt x="1799" y="140"/>
                </a:lnTo>
                <a:lnTo>
                  <a:pt x="1798" y="140"/>
                </a:lnTo>
                <a:lnTo>
                  <a:pt x="1796" y="140"/>
                </a:lnTo>
                <a:lnTo>
                  <a:pt x="1796" y="138"/>
                </a:lnTo>
                <a:lnTo>
                  <a:pt x="1798" y="138"/>
                </a:lnTo>
                <a:moveTo>
                  <a:pt x="1802" y="137"/>
                </a:moveTo>
                <a:lnTo>
                  <a:pt x="1804" y="137"/>
                </a:lnTo>
                <a:lnTo>
                  <a:pt x="1802" y="138"/>
                </a:lnTo>
                <a:lnTo>
                  <a:pt x="1801" y="138"/>
                </a:lnTo>
                <a:lnTo>
                  <a:pt x="1799" y="138"/>
                </a:lnTo>
                <a:lnTo>
                  <a:pt x="1799" y="137"/>
                </a:lnTo>
                <a:lnTo>
                  <a:pt x="1801" y="137"/>
                </a:lnTo>
                <a:lnTo>
                  <a:pt x="1802" y="137"/>
                </a:lnTo>
                <a:moveTo>
                  <a:pt x="1795" y="140"/>
                </a:moveTo>
                <a:lnTo>
                  <a:pt x="1796" y="140"/>
                </a:lnTo>
                <a:lnTo>
                  <a:pt x="1795" y="141"/>
                </a:lnTo>
                <a:lnTo>
                  <a:pt x="1795" y="141"/>
                </a:lnTo>
                <a:lnTo>
                  <a:pt x="1794" y="141"/>
                </a:lnTo>
                <a:lnTo>
                  <a:pt x="1794" y="143"/>
                </a:lnTo>
                <a:lnTo>
                  <a:pt x="1792" y="143"/>
                </a:lnTo>
                <a:lnTo>
                  <a:pt x="1791" y="143"/>
                </a:lnTo>
                <a:lnTo>
                  <a:pt x="1789" y="143"/>
                </a:lnTo>
                <a:lnTo>
                  <a:pt x="1789" y="141"/>
                </a:lnTo>
                <a:lnTo>
                  <a:pt x="1791" y="141"/>
                </a:lnTo>
                <a:lnTo>
                  <a:pt x="1794" y="140"/>
                </a:lnTo>
                <a:lnTo>
                  <a:pt x="1795" y="140"/>
                </a:lnTo>
                <a:lnTo>
                  <a:pt x="1795" y="140"/>
                </a:lnTo>
                <a:moveTo>
                  <a:pt x="2467" y="143"/>
                </a:moveTo>
                <a:lnTo>
                  <a:pt x="2466" y="143"/>
                </a:lnTo>
                <a:lnTo>
                  <a:pt x="2467" y="141"/>
                </a:lnTo>
                <a:lnTo>
                  <a:pt x="2467" y="143"/>
                </a:lnTo>
                <a:moveTo>
                  <a:pt x="2732" y="141"/>
                </a:moveTo>
                <a:lnTo>
                  <a:pt x="2733" y="141"/>
                </a:lnTo>
                <a:lnTo>
                  <a:pt x="2732" y="143"/>
                </a:lnTo>
                <a:lnTo>
                  <a:pt x="2732" y="141"/>
                </a:lnTo>
                <a:moveTo>
                  <a:pt x="1646" y="140"/>
                </a:moveTo>
                <a:lnTo>
                  <a:pt x="1648" y="140"/>
                </a:lnTo>
                <a:lnTo>
                  <a:pt x="1648" y="141"/>
                </a:lnTo>
                <a:lnTo>
                  <a:pt x="1646" y="141"/>
                </a:lnTo>
                <a:lnTo>
                  <a:pt x="1645" y="141"/>
                </a:lnTo>
                <a:lnTo>
                  <a:pt x="1646" y="140"/>
                </a:lnTo>
                <a:moveTo>
                  <a:pt x="3538" y="140"/>
                </a:moveTo>
                <a:lnTo>
                  <a:pt x="3539" y="141"/>
                </a:lnTo>
                <a:lnTo>
                  <a:pt x="3538" y="141"/>
                </a:lnTo>
                <a:lnTo>
                  <a:pt x="3538" y="140"/>
                </a:lnTo>
                <a:moveTo>
                  <a:pt x="3599" y="141"/>
                </a:moveTo>
                <a:lnTo>
                  <a:pt x="3598" y="140"/>
                </a:lnTo>
                <a:moveTo>
                  <a:pt x="3598" y="140"/>
                </a:moveTo>
                <a:lnTo>
                  <a:pt x="3598" y="140"/>
                </a:lnTo>
                <a:moveTo>
                  <a:pt x="1608" y="138"/>
                </a:moveTo>
                <a:lnTo>
                  <a:pt x="1610" y="138"/>
                </a:lnTo>
                <a:lnTo>
                  <a:pt x="1608" y="140"/>
                </a:lnTo>
                <a:lnTo>
                  <a:pt x="1607" y="140"/>
                </a:lnTo>
                <a:lnTo>
                  <a:pt x="1607" y="138"/>
                </a:lnTo>
                <a:lnTo>
                  <a:pt x="1608" y="138"/>
                </a:lnTo>
                <a:moveTo>
                  <a:pt x="1808" y="138"/>
                </a:moveTo>
                <a:lnTo>
                  <a:pt x="1810" y="137"/>
                </a:lnTo>
                <a:lnTo>
                  <a:pt x="1811" y="137"/>
                </a:lnTo>
                <a:lnTo>
                  <a:pt x="1813" y="135"/>
                </a:lnTo>
                <a:lnTo>
                  <a:pt x="1814" y="135"/>
                </a:lnTo>
                <a:lnTo>
                  <a:pt x="1814" y="137"/>
                </a:lnTo>
                <a:lnTo>
                  <a:pt x="1813" y="138"/>
                </a:lnTo>
                <a:lnTo>
                  <a:pt x="1811" y="138"/>
                </a:lnTo>
                <a:lnTo>
                  <a:pt x="1810" y="138"/>
                </a:lnTo>
                <a:lnTo>
                  <a:pt x="1810" y="140"/>
                </a:lnTo>
                <a:lnTo>
                  <a:pt x="1808" y="140"/>
                </a:lnTo>
                <a:lnTo>
                  <a:pt x="1807" y="140"/>
                </a:lnTo>
                <a:lnTo>
                  <a:pt x="1808" y="138"/>
                </a:lnTo>
                <a:moveTo>
                  <a:pt x="1386" y="138"/>
                </a:moveTo>
                <a:lnTo>
                  <a:pt x="1386" y="137"/>
                </a:lnTo>
                <a:lnTo>
                  <a:pt x="1388" y="137"/>
                </a:lnTo>
                <a:lnTo>
                  <a:pt x="1386" y="138"/>
                </a:lnTo>
                <a:moveTo>
                  <a:pt x="1407" y="137"/>
                </a:moveTo>
                <a:lnTo>
                  <a:pt x="1405" y="138"/>
                </a:lnTo>
                <a:lnTo>
                  <a:pt x="1405" y="137"/>
                </a:lnTo>
                <a:lnTo>
                  <a:pt x="1407" y="137"/>
                </a:lnTo>
                <a:moveTo>
                  <a:pt x="1717" y="138"/>
                </a:moveTo>
                <a:lnTo>
                  <a:pt x="1719" y="137"/>
                </a:lnTo>
                <a:lnTo>
                  <a:pt x="1719" y="138"/>
                </a:lnTo>
                <a:lnTo>
                  <a:pt x="1717" y="138"/>
                </a:lnTo>
                <a:moveTo>
                  <a:pt x="2463" y="137"/>
                </a:moveTo>
                <a:lnTo>
                  <a:pt x="2464" y="137"/>
                </a:lnTo>
                <a:lnTo>
                  <a:pt x="2463" y="138"/>
                </a:lnTo>
                <a:lnTo>
                  <a:pt x="2463" y="137"/>
                </a:lnTo>
                <a:moveTo>
                  <a:pt x="2754" y="138"/>
                </a:moveTo>
                <a:lnTo>
                  <a:pt x="2751" y="137"/>
                </a:lnTo>
                <a:lnTo>
                  <a:pt x="2755" y="138"/>
                </a:lnTo>
                <a:lnTo>
                  <a:pt x="2754" y="138"/>
                </a:lnTo>
                <a:moveTo>
                  <a:pt x="2795" y="138"/>
                </a:moveTo>
                <a:lnTo>
                  <a:pt x="2793" y="137"/>
                </a:lnTo>
                <a:lnTo>
                  <a:pt x="2795" y="137"/>
                </a:lnTo>
                <a:lnTo>
                  <a:pt x="2795" y="138"/>
                </a:lnTo>
                <a:moveTo>
                  <a:pt x="1648" y="137"/>
                </a:moveTo>
                <a:lnTo>
                  <a:pt x="1646" y="137"/>
                </a:lnTo>
                <a:lnTo>
                  <a:pt x="1646" y="135"/>
                </a:lnTo>
                <a:lnTo>
                  <a:pt x="1648" y="135"/>
                </a:lnTo>
                <a:lnTo>
                  <a:pt x="1648" y="137"/>
                </a:lnTo>
                <a:moveTo>
                  <a:pt x="1649" y="135"/>
                </a:moveTo>
                <a:lnTo>
                  <a:pt x="1648" y="135"/>
                </a:lnTo>
                <a:lnTo>
                  <a:pt x="1649" y="134"/>
                </a:lnTo>
                <a:lnTo>
                  <a:pt x="1651" y="134"/>
                </a:lnTo>
                <a:lnTo>
                  <a:pt x="1651" y="135"/>
                </a:lnTo>
                <a:lnTo>
                  <a:pt x="1649" y="135"/>
                </a:lnTo>
                <a:moveTo>
                  <a:pt x="1683" y="134"/>
                </a:moveTo>
                <a:lnTo>
                  <a:pt x="1683" y="135"/>
                </a:lnTo>
                <a:lnTo>
                  <a:pt x="1682" y="135"/>
                </a:lnTo>
                <a:lnTo>
                  <a:pt x="1682" y="137"/>
                </a:lnTo>
                <a:lnTo>
                  <a:pt x="1680" y="137"/>
                </a:lnTo>
                <a:lnTo>
                  <a:pt x="1680" y="135"/>
                </a:lnTo>
                <a:lnTo>
                  <a:pt x="1682" y="134"/>
                </a:lnTo>
                <a:lnTo>
                  <a:pt x="1683" y="134"/>
                </a:lnTo>
                <a:moveTo>
                  <a:pt x="1685" y="137"/>
                </a:moveTo>
                <a:lnTo>
                  <a:pt x="1686" y="135"/>
                </a:lnTo>
                <a:lnTo>
                  <a:pt x="1688" y="135"/>
                </a:lnTo>
                <a:lnTo>
                  <a:pt x="1688" y="137"/>
                </a:lnTo>
                <a:lnTo>
                  <a:pt x="1686" y="137"/>
                </a:lnTo>
                <a:lnTo>
                  <a:pt x="1685" y="137"/>
                </a:lnTo>
                <a:moveTo>
                  <a:pt x="1689" y="135"/>
                </a:moveTo>
                <a:lnTo>
                  <a:pt x="1688" y="135"/>
                </a:lnTo>
                <a:lnTo>
                  <a:pt x="1688" y="134"/>
                </a:lnTo>
                <a:lnTo>
                  <a:pt x="1689" y="134"/>
                </a:lnTo>
                <a:lnTo>
                  <a:pt x="1689" y="134"/>
                </a:lnTo>
                <a:lnTo>
                  <a:pt x="1689" y="135"/>
                </a:lnTo>
                <a:moveTo>
                  <a:pt x="1723" y="137"/>
                </a:moveTo>
                <a:lnTo>
                  <a:pt x="1721" y="137"/>
                </a:lnTo>
                <a:lnTo>
                  <a:pt x="1721" y="135"/>
                </a:lnTo>
                <a:lnTo>
                  <a:pt x="1723" y="135"/>
                </a:lnTo>
                <a:lnTo>
                  <a:pt x="1723" y="137"/>
                </a:lnTo>
                <a:moveTo>
                  <a:pt x="1782" y="137"/>
                </a:moveTo>
                <a:lnTo>
                  <a:pt x="1780" y="137"/>
                </a:lnTo>
                <a:lnTo>
                  <a:pt x="1780" y="135"/>
                </a:lnTo>
                <a:lnTo>
                  <a:pt x="1782" y="135"/>
                </a:lnTo>
                <a:lnTo>
                  <a:pt x="1782" y="137"/>
                </a:lnTo>
                <a:moveTo>
                  <a:pt x="2810" y="137"/>
                </a:moveTo>
                <a:lnTo>
                  <a:pt x="2808" y="137"/>
                </a:lnTo>
                <a:lnTo>
                  <a:pt x="2810" y="135"/>
                </a:lnTo>
                <a:lnTo>
                  <a:pt x="2810" y="137"/>
                </a:lnTo>
                <a:moveTo>
                  <a:pt x="1442" y="135"/>
                </a:moveTo>
                <a:lnTo>
                  <a:pt x="1442" y="137"/>
                </a:lnTo>
                <a:lnTo>
                  <a:pt x="1442" y="135"/>
                </a:lnTo>
                <a:lnTo>
                  <a:pt x="1442" y="135"/>
                </a:lnTo>
                <a:moveTo>
                  <a:pt x="1389" y="135"/>
                </a:moveTo>
                <a:lnTo>
                  <a:pt x="1388" y="135"/>
                </a:lnTo>
                <a:lnTo>
                  <a:pt x="1388" y="134"/>
                </a:lnTo>
                <a:lnTo>
                  <a:pt x="1389" y="134"/>
                </a:lnTo>
                <a:lnTo>
                  <a:pt x="1389" y="135"/>
                </a:lnTo>
                <a:moveTo>
                  <a:pt x="1717" y="134"/>
                </a:moveTo>
                <a:lnTo>
                  <a:pt x="1716" y="135"/>
                </a:lnTo>
                <a:lnTo>
                  <a:pt x="1716" y="134"/>
                </a:lnTo>
                <a:lnTo>
                  <a:pt x="1717" y="134"/>
                </a:lnTo>
                <a:moveTo>
                  <a:pt x="1805" y="134"/>
                </a:moveTo>
                <a:lnTo>
                  <a:pt x="1807" y="134"/>
                </a:lnTo>
                <a:lnTo>
                  <a:pt x="1805" y="135"/>
                </a:lnTo>
                <a:lnTo>
                  <a:pt x="1804" y="135"/>
                </a:lnTo>
                <a:lnTo>
                  <a:pt x="1802" y="135"/>
                </a:lnTo>
                <a:lnTo>
                  <a:pt x="1804" y="134"/>
                </a:lnTo>
                <a:lnTo>
                  <a:pt x="1805" y="134"/>
                </a:lnTo>
                <a:moveTo>
                  <a:pt x="3455" y="134"/>
                </a:moveTo>
                <a:lnTo>
                  <a:pt x="3455" y="135"/>
                </a:lnTo>
                <a:lnTo>
                  <a:pt x="3454" y="134"/>
                </a:lnTo>
                <a:lnTo>
                  <a:pt x="3455" y="134"/>
                </a:lnTo>
                <a:moveTo>
                  <a:pt x="3457" y="135"/>
                </a:moveTo>
                <a:lnTo>
                  <a:pt x="3455" y="134"/>
                </a:lnTo>
                <a:lnTo>
                  <a:pt x="3457" y="134"/>
                </a:lnTo>
                <a:lnTo>
                  <a:pt x="3457" y="135"/>
                </a:lnTo>
                <a:moveTo>
                  <a:pt x="1810" y="134"/>
                </a:moveTo>
                <a:lnTo>
                  <a:pt x="1808" y="134"/>
                </a:lnTo>
                <a:lnTo>
                  <a:pt x="1810" y="133"/>
                </a:lnTo>
                <a:lnTo>
                  <a:pt x="1811" y="133"/>
                </a:lnTo>
                <a:lnTo>
                  <a:pt x="1811" y="134"/>
                </a:lnTo>
                <a:lnTo>
                  <a:pt x="1810" y="134"/>
                </a:lnTo>
                <a:moveTo>
                  <a:pt x="1646" y="133"/>
                </a:moveTo>
                <a:lnTo>
                  <a:pt x="1648" y="131"/>
                </a:lnTo>
                <a:lnTo>
                  <a:pt x="1648" y="133"/>
                </a:lnTo>
                <a:lnTo>
                  <a:pt x="1646" y="133"/>
                </a:lnTo>
                <a:moveTo>
                  <a:pt x="1721" y="133"/>
                </a:moveTo>
                <a:lnTo>
                  <a:pt x="1720" y="133"/>
                </a:lnTo>
                <a:lnTo>
                  <a:pt x="1721" y="131"/>
                </a:lnTo>
                <a:lnTo>
                  <a:pt x="1721" y="133"/>
                </a:lnTo>
                <a:moveTo>
                  <a:pt x="1782" y="133"/>
                </a:moveTo>
                <a:lnTo>
                  <a:pt x="1780" y="133"/>
                </a:lnTo>
                <a:lnTo>
                  <a:pt x="1780" y="131"/>
                </a:lnTo>
                <a:lnTo>
                  <a:pt x="1782" y="131"/>
                </a:lnTo>
                <a:lnTo>
                  <a:pt x="1782" y="133"/>
                </a:lnTo>
                <a:moveTo>
                  <a:pt x="2486" y="133"/>
                </a:moveTo>
                <a:lnTo>
                  <a:pt x="2485" y="131"/>
                </a:lnTo>
                <a:lnTo>
                  <a:pt x="2486" y="131"/>
                </a:lnTo>
                <a:lnTo>
                  <a:pt x="2486" y="133"/>
                </a:lnTo>
                <a:moveTo>
                  <a:pt x="3548" y="131"/>
                </a:moveTo>
                <a:lnTo>
                  <a:pt x="3548" y="133"/>
                </a:lnTo>
                <a:lnTo>
                  <a:pt x="3546" y="131"/>
                </a:lnTo>
                <a:lnTo>
                  <a:pt x="3548" y="131"/>
                </a:lnTo>
                <a:moveTo>
                  <a:pt x="1685" y="131"/>
                </a:moveTo>
                <a:lnTo>
                  <a:pt x="1683" y="131"/>
                </a:lnTo>
                <a:lnTo>
                  <a:pt x="1683" y="130"/>
                </a:lnTo>
                <a:lnTo>
                  <a:pt x="1685" y="130"/>
                </a:lnTo>
                <a:lnTo>
                  <a:pt x="1685" y="131"/>
                </a:lnTo>
                <a:moveTo>
                  <a:pt x="1501" y="130"/>
                </a:moveTo>
                <a:lnTo>
                  <a:pt x="1499" y="130"/>
                </a:lnTo>
                <a:lnTo>
                  <a:pt x="1501" y="128"/>
                </a:lnTo>
                <a:lnTo>
                  <a:pt x="1502" y="128"/>
                </a:lnTo>
                <a:lnTo>
                  <a:pt x="1502" y="130"/>
                </a:lnTo>
                <a:lnTo>
                  <a:pt x="1501" y="130"/>
                </a:lnTo>
                <a:moveTo>
                  <a:pt x="1758" y="128"/>
                </a:moveTo>
                <a:lnTo>
                  <a:pt x="1760" y="128"/>
                </a:lnTo>
                <a:lnTo>
                  <a:pt x="1760" y="130"/>
                </a:lnTo>
                <a:lnTo>
                  <a:pt x="1757" y="130"/>
                </a:lnTo>
                <a:lnTo>
                  <a:pt x="1755" y="130"/>
                </a:lnTo>
                <a:lnTo>
                  <a:pt x="1755" y="128"/>
                </a:lnTo>
                <a:lnTo>
                  <a:pt x="1757" y="128"/>
                </a:lnTo>
                <a:lnTo>
                  <a:pt x="1758" y="128"/>
                </a:lnTo>
                <a:moveTo>
                  <a:pt x="1249" y="128"/>
                </a:moveTo>
                <a:lnTo>
                  <a:pt x="1252" y="127"/>
                </a:lnTo>
                <a:lnTo>
                  <a:pt x="1254" y="127"/>
                </a:lnTo>
                <a:moveTo>
                  <a:pt x="1472" y="128"/>
                </a:moveTo>
                <a:lnTo>
                  <a:pt x="1470" y="128"/>
                </a:lnTo>
                <a:lnTo>
                  <a:pt x="1470" y="127"/>
                </a:lnTo>
                <a:lnTo>
                  <a:pt x="1472" y="127"/>
                </a:lnTo>
                <a:lnTo>
                  <a:pt x="1473" y="127"/>
                </a:lnTo>
                <a:lnTo>
                  <a:pt x="1472" y="128"/>
                </a:lnTo>
                <a:moveTo>
                  <a:pt x="1663" y="128"/>
                </a:moveTo>
                <a:lnTo>
                  <a:pt x="1663" y="127"/>
                </a:lnTo>
                <a:lnTo>
                  <a:pt x="1664" y="127"/>
                </a:lnTo>
                <a:lnTo>
                  <a:pt x="1664" y="128"/>
                </a:lnTo>
                <a:lnTo>
                  <a:pt x="1663" y="128"/>
                </a:lnTo>
                <a:moveTo>
                  <a:pt x="2474" y="128"/>
                </a:moveTo>
                <a:lnTo>
                  <a:pt x="2473" y="128"/>
                </a:lnTo>
                <a:lnTo>
                  <a:pt x="2473" y="127"/>
                </a:lnTo>
                <a:lnTo>
                  <a:pt x="2474" y="127"/>
                </a:lnTo>
                <a:lnTo>
                  <a:pt x="2474" y="128"/>
                </a:lnTo>
                <a:moveTo>
                  <a:pt x="2479" y="128"/>
                </a:moveTo>
                <a:lnTo>
                  <a:pt x="2477" y="128"/>
                </a:lnTo>
                <a:lnTo>
                  <a:pt x="2477" y="127"/>
                </a:lnTo>
                <a:lnTo>
                  <a:pt x="2479" y="127"/>
                </a:lnTo>
                <a:lnTo>
                  <a:pt x="2479" y="128"/>
                </a:lnTo>
                <a:moveTo>
                  <a:pt x="2485" y="128"/>
                </a:moveTo>
                <a:lnTo>
                  <a:pt x="2483" y="128"/>
                </a:lnTo>
                <a:lnTo>
                  <a:pt x="2483" y="127"/>
                </a:lnTo>
                <a:lnTo>
                  <a:pt x="2485" y="127"/>
                </a:lnTo>
                <a:lnTo>
                  <a:pt x="2486" y="127"/>
                </a:lnTo>
                <a:lnTo>
                  <a:pt x="2486" y="128"/>
                </a:lnTo>
                <a:lnTo>
                  <a:pt x="2485" y="128"/>
                </a:lnTo>
                <a:moveTo>
                  <a:pt x="2492" y="125"/>
                </a:moveTo>
                <a:lnTo>
                  <a:pt x="2492" y="127"/>
                </a:lnTo>
                <a:lnTo>
                  <a:pt x="2492" y="128"/>
                </a:lnTo>
                <a:lnTo>
                  <a:pt x="2491" y="128"/>
                </a:lnTo>
                <a:lnTo>
                  <a:pt x="2489" y="128"/>
                </a:lnTo>
                <a:lnTo>
                  <a:pt x="2489" y="127"/>
                </a:lnTo>
                <a:lnTo>
                  <a:pt x="2491" y="125"/>
                </a:lnTo>
                <a:lnTo>
                  <a:pt x="2492" y="125"/>
                </a:lnTo>
                <a:moveTo>
                  <a:pt x="1260" y="125"/>
                </a:moveTo>
                <a:lnTo>
                  <a:pt x="1258" y="127"/>
                </a:lnTo>
                <a:lnTo>
                  <a:pt x="1258" y="125"/>
                </a:lnTo>
                <a:lnTo>
                  <a:pt x="1260" y="125"/>
                </a:lnTo>
                <a:moveTo>
                  <a:pt x="1595" y="125"/>
                </a:moveTo>
                <a:lnTo>
                  <a:pt x="1592" y="127"/>
                </a:lnTo>
                <a:lnTo>
                  <a:pt x="1592" y="125"/>
                </a:lnTo>
                <a:lnTo>
                  <a:pt x="1594" y="125"/>
                </a:lnTo>
                <a:lnTo>
                  <a:pt x="1595" y="125"/>
                </a:lnTo>
                <a:moveTo>
                  <a:pt x="1663" y="125"/>
                </a:moveTo>
                <a:lnTo>
                  <a:pt x="1663" y="127"/>
                </a:lnTo>
                <a:lnTo>
                  <a:pt x="1661" y="127"/>
                </a:lnTo>
                <a:lnTo>
                  <a:pt x="1663" y="125"/>
                </a:lnTo>
                <a:moveTo>
                  <a:pt x="1667" y="125"/>
                </a:moveTo>
                <a:lnTo>
                  <a:pt x="1669" y="125"/>
                </a:lnTo>
                <a:lnTo>
                  <a:pt x="1669" y="127"/>
                </a:lnTo>
                <a:lnTo>
                  <a:pt x="1667" y="127"/>
                </a:lnTo>
                <a:lnTo>
                  <a:pt x="1667" y="125"/>
                </a:lnTo>
                <a:moveTo>
                  <a:pt x="2493" y="125"/>
                </a:moveTo>
                <a:lnTo>
                  <a:pt x="2493" y="127"/>
                </a:lnTo>
                <a:lnTo>
                  <a:pt x="2492" y="127"/>
                </a:lnTo>
                <a:lnTo>
                  <a:pt x="2493" y="125"/>
                </a:lnTo>
                <a:moveTo>
                  <a:pt x="1979" y="124"/>
                </a:moveTo>
                <a:lnTo>
                  <a:pt x="1979" y="125"/>
                </a:lnTo>
                <a:lnTo>
                  <a:pt x="1977" y="125"/>
                </a:lnTo>
                <a:lnTo>
                  <a:pt x="1976" y="125"/>
                </a:lnTo>
                <a:lnTo>
                  <a:pt x="1977" y="124"/>
                </a:lnTo>
                <a:lnTo>
                  <a:pt x="1979" y="124"/>
                </a:lnTo>
                <a:moveTo>
                  <a:pt x="2792" y="125"/>
                </a:moveTo>
                <a:lnTo>
                  <a:pt x="2791" y="125"/>
                </a:lnTo>
                <a:moveTo>
                  <a:pt x="2901" y="125"/>
                </a:moveTo>
                <a:lnTo>
                  <a:pt x="2899" y="124"/>
                </a:lnTo>
                <a:lnTo>
                  <a:pt x="2901" y="124"/>
                </a:lnTo>
                <a:lnTo>
                  <a:pt x="2902" y="124"/>
                </a:lnTo>
                <a:lnTo>
                  <a:pt x="2902" y="125"/>
                </a:lnTo>
                <a:lnTo>
                  <a:pt x="2901" y="125"/>
                </a:lnTo>
                <a:moveTo>
                  <a:pt x="2791" y="124"/>
                </a:moveTo>
                <a:lnTo>
                  <a:pt x="2791" y="125"/>
                </a:lnTo>
                <a:lnTo>
                  <a:pt x="2789" y="124"/>
                </a:lnTo>
                <a:lnTo>
                  <a:pt x="2791" y="124"/>
                </a:lnTo>
                <a:moveTo>
                  <a:pt x="1567" y="124"/>
                </a:moveTo>
                <a:lnTo>
                  <a:pt x="1569" y="124"/>
                </a:lnTo>
                <a:lnTo>
                  <a:pt x="1569" y="124"/>
                </a:lnTo>
                <a:lnTo>
                  <a:pt x="1567" y="124"/>
                </a:lnTo>
                <a:moveTo>
                  <a:pt x="1676" y="124"/>
                </a:moveTo>
                <a:lnTo>
                  <a:pt x="1677" y="124"/>
                </a:lnTo>
                <a:lnTo>
                  <a:pt x="1677" y="124"/>
                </a:lnTo>
                <a:lnTo>
                  <a:pt x="1676" y="124"/>
                </a:lnTo>
                <a:lnTo>
                  <a:pt x="1674" y="124"/>
                </a:lnTo>
                <a:lnTo>
                  <a:pt x="1674" y="124"/>
                </a:lnTo>
                <a:lnTo>
                  <a:pt x="1676" y="124"/>
                </a:lnTo>
                <a:moveTo>
                  <a:pt x="2495" y="124"/>
                </a:moveTo>
                <a:lnTo>
                  <a:pt x="2493" y="124"/>
                </a:lnTo>
                <a:lnTo>
                  <a:pt x="2493" y="124"/>
                </a:lnTo>
                <a:lnTo>
                  <a:pt x="2493" y="122"/>
                </a:lnTo>
                <a:lnTo>
                  <a:pt x="2495" y="122"/>
                </a:lnTo>
                <a:lnTo>
                  <a:pt x="2496" y="124"/>
                </a:lnTo>
                <a:lnTo>
                  <a:pt x="2496" y="124"/>
                </a:lnTo>
                <a:lnTo>
                  <a:pt x="2495" y="124"/>
                </a:lnTo>
                <a:moveTo>
                  <a:pt x="2788" y="124"/>
                </a:moveTo>
                <a:lnTo>
                  <a:pt x="2786" y="124"/>
                </a:lnTo>
                <a:lnTo>
                  <a:pt x="2788" y="124"/>
                </a:lnTo>
                <a:lnTo>
                  <a:pt x="2788" y="124"/>
                </a:lnTo>
                <a:moveTo>
                  <a:pt x="2899" y="124"/>
                </a:moveTo>
                <a:lnTo>
                  <a:pt x="2899" y="124"/>
                </a:lnTo>
                <a:lnTo>
                  <a:pt x="2898" y="124"/>
                </a:lnTo>
                <a:lnTo>
                  <a:pt x="2899" y="124"/>
                </a:lnTo>
                <a:moveTo>
                  <a:pt x="2004" y="122"/>
                </a:moveTo>
                <a:lnTo>
                  <a:pt x="2004" y="124"/>
                </a:lnTo>
                <a:lnTo>
                  <a:pt x="2002" y="122"/>
                </a:lnTo>
                <a:lnTo>
                  <a:pt x="2004" y="122"/>
                </a:lnTo>
                <a:moveTo>
                  <a:pt x="3407" y="122"/>
                </a:moveTo>
                <a:lnTo>
                  <a:pt x="3405" y="122"/>
                </a:lnTo>
                <a:lnTo>
                  <a:pt x="3405" y="121"/>
                </a:lnTo>
                <a:lnTo>
                  <a:pt x="3407" y="121"/>
                </a:lnTo>
                <a:lnTo>
                  <a:pt x="3408" y="122"/>
                </a:lnTo>
                <a:lnTo>
                  <a:pt x="3407" y="122"/>
                </a:lnTo>
                <a:moveTo>
                  <a:pt x="3413" y="122"/>
                </a:moveTo>
                <a:lnTo>
                  <a:pt x="3411" y="121"/>
                </a:lnTo>
                <a:lnTo>
                  <a:pt x="3413" y="121"/>
                </a:lnTo>
                <a:lnTo>
                  <a:pt x="3413" y="122"/>
                </a:lnTo>
                <a:moveTo>
                  <a:pt x="2004" y="121"/>
                </a:moveTo>
                <a:lnTo>
                  <a:pt x="2002" y="121"/>
                </a:lnTo>
                <a:lnTo>
                  <a:pt x="2002" y="119"/>
                </a:lnTo>
                <a:lnTo>
                  <a:pt x="2004" y="119"/>
                </a:lnTo>
                <a:lnTo>
                  <a:pt x="2005" y="119"/>
                </a:lnTo>
                <a:lnTo>
                  <a:pt x="2005" y="121"/>
                </a:lnTo>
                <a:lnTo>
                  <a:pt x="2004" y="121"/>
                </a:lnTo>
                <a:moveTo>
                  <a:pt x="2289" y="121"/>
                </a:moveTo>
                <a:lnTo>
                  <a:pt x="2288" y="121"/>
                </a:lnTo>
                <a:lnTo>
                  <a:pt x="2288" y="119"/>
                </a:lnTo>
                <a:lnTo>
                  <a:pt x="2289" y="119"/>
                </a:lnTo>
                <a:lnTo>
                  <a:pt x="2289" y="121"/>
                </a:lnTo>
                <a:moveTo>
                  <a:pt x="2502" y="121"/>
                </a:moveTo>
                <a:lnTo>
                  <a:pt x="2502" y="119"/>
                </a:lnTo>
                <a:lnTo>
                  <a:pt x="2502" y="119"/>
                </a:lnTo>
                <a:lnTo>
                  <a:pt x="2504" y="119"/>
                </a:lnTo>
                <a:lnTo>
                  <a:pt x="2504" y="121"/>
                </a:lnTo>
                <a:lnTo>
                  <a:pt x="2502" y="121"/>
                </a:lnTo>
                <a:moveTo>
                  <a:pt x="2513" y="121"/>
                </a:moveTo>
                <a:lnTo>
                  <a:pt x="2511" y="121"/>
                </a:lnTo>
                <a:lnTo>
                  <a:pt x="2511" y="119"/>
                </a:lnTo>
                <a:lnTo>
                  <a:pt x="2513" y="121"/>
                </a:lnTo>
                <a:moveTo>
                  <a:pt x="1994" y="119"/>
                </a:moveTo>
                <a:lnTo>
                  <a:pt x="1992" y="119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16"/>
                </a:lnTo>
                <a:lnTo>
                  <a:pt x="1995" y="116"/>
                </a:lnTo>
                <a:lnTo>
                  <a:pt x="1996" y="116"/>
                </a:lnTo>
                <a:lnTo>
                  <a:pt x="1996" y="118"/>
                </a:lnTo>
                <a:lnTo>
                  <a:pt x="1995" y="119"/>
                </a:lnTo>
                <a:lnTo>
                  <a:pt x="1994" y="119"/>
                </a:lnTo>
                <a:moveTo>
                  <a:pt x="2179" y="119"/>
                </a:moveTo>
                <a:lnTo>
                  <a:pt x="2179" y="118"/>
                </a:lnTo>
                <a:lnTo>
                  <a:pt x="2180" y="118"/>
                </a:lnTo>
                <a:lnTo>
                  <a:pt x="2179" y="119"/>
                </a:lnTo>
                <a:moveTo>
                  <a:pt x="2292" y="119"/>
                </a:moveTo>
                <a:lnTo>
                  <a:pt x="2291" y="119"/>
                </a:lnTo>
                <a:lnTo>
                  <a:pt x="2291" y="118"/>
                </a:lnTo>
                <a:lnTo>
                  <a:pt x="2291" y="118"/>
                </a:lnTo>
                <a:lnTo>
                  <a:pt x="2292" y="118"/>
                </a:lnTo>
                <a:lnTo>
                  <a:pt x="2292" y="119"/>
                </a:lnTo>
                <a:moveTo>
                  <a:pt x="2507" y="118"/>
                </a:moveTo>
                <a:lnTo>
                  <a:pt x="2507" y="119"/>
                </a:lnTo>
                <a:lnTo>
                  <a:pt x="2505" y="119"/>
                </a:lnTo>
                <a:lnTo>
                  <a:pt x="2505" y="118"/>
                </a:lnTo>
                <a:lnTo>
                  <a:pt x="2507" y="118"/>
                </a:lnTo>
                <a:moveTo>
                  <a:pt x="2692" y="115"/>
                </a:moveTo>
                <a:lnTo>
                  <a:pt x="2693" y="116"/>
                </a:lnTo>
                <a:lnTo>
                  <a:pt x="2692" y="116"/>
                </a:lnTo>
                <a:lnTo>
                  <a:pt x="2692" y="115"/>
                </a:lnTo>
                <a:moveTo>
                  <a:pt x="1871" y="113"/>
                </a:moveTo>
                <a:lnTo>
                  <a:pt x="1871" y="115"/>
                </a:lnTo>
                <a:lnTo>
                  <a:pt x="1870" y="115"/>
                </a:lnTo>
                <a:lnTo>
                  <a:pt x="1870" y="113"/>
                </a:lnTo>
                <a:lnTo>
                  <a:pt x="1871" y="113"/>
                </a:lnTo>
                <a:moveTo>
                  <a:pt x="3233" y="113"/>
                </a:moveTo>
                <a:lnTo>
                  <a:pt x="3235" y="115"/>
                </a:lnTo>
                <a:lnTo>
                  <a:pt x="3230" y="113"/>
                </a:lnTo>
                <a:lnTo>
                  <a:pt x="3232" y="113"/>
                </a:lnTo>
                <a:lnTo>
                  <a:pt x="3232" y="112"/>
                </a:lnTo>
                <a:lnTo>
                  <a:pt x="3233" y="113"/>
                </a:lnTo>
                <a:moveTo>
                  <a:pt x="3505" y="113"/>
                </a:moveTo>
                <a:lnTo>
                  <a:pt x="3507" y="113"/>
                </a:lnTo>
                <a:moveTo>
                  <a:pt x="1870" y="112"/>
                </a:moveTo>
                <a:lnTo>
                  <a:pt x="1871" y="110"/>
                </a:lnTo>
                <a:lnTo>
                  <a:pt x="1873" y="110"/>
                </a:lnTo>
                <a:lnTo>
                  <a:pt x="1873" y="112"/>
                </a:lnTo>
                <a:lnTo>
                  <a:pt x="1871" y="112"/>
                </a:lnTo>
                <a:lnTo>
                  <a:pt x="1870" y="112"/>
                </a:lnTo>
                <a:moveTo>
                  <a:pt x="3192" y="109"/>
                </a:moveTo>
                <a:lnTo>
                  <a:pt x="3192" y="110"/>
                </a:lnTo>
                <a:lnTo>
                  <a:pt x="3191" y="109"/>
                </a:lnTo>
                <a:lnTo>
                  <a:pt x="3192" y="109"/>
                </a:lnTo>
                <a:moveTo>
                  <a:pt x="3277" y="110"/>
                </a:moveTo>
                <a:lnTo>
                  <a:pt x="3274" y="109"/>
                </a:lnTo>
                <a:lnTo>
                  <a:pt x="3276" y="109"/>
                </a:lnTo>
                <a:lnTo>
                  <a:pt x="3277" y="110"/>
                </a:lnTo>
                <a:moveTo>
                  <a:pt x="3166" y="109"/>
                </a:moveTo>
                <a:lnTo>
                  <a:pt x="3164" y="108"/>
                </a:lnTo>
                <a:lnTo>
                  <a:pt x="3167" y="109"/>
                </a:lnTo>
                <a:lnTo>
                  <a:pt x="3166" y="109"/>
                </a:lnTo>
                <a:moveTo>
                  <a:pt x="3273" y="109"/>
                </a:moveTo>
                <a:lnTo>
                  <a:pt x="3273" y="108"/>
                </a:lnTo>
                <a:lnTo>
                  <a:pt x="3274" y="109"/>
                </a:lnTo>
                <a:lnTo>
                  <a:pt x="3273" y="109"/>
                </a:lnTo>
                <a:moveTo>
                  <a:pt x="3161" y="108"/>
                </a:moveTo>
                <a:lnTo>
                  <a:pt x="3160" y="106"/>
                </a:lnTo>
                <a:lnTo>
                  <a:pt x="3161" y="106"/>
                </a:lnTo>
                <a:lnTo>
                  <a:pt x="3163" y="106"/>
                </a:lnTo>
                <a:lnTo>
                  <a:pt x="3164" y="106"/>
                </a:lnTo>
                <a:lnTo>
                  <a:pt x="3164" y="108"/>
                </a:lnTo>
                <a:lnTo>
                  <a:pt x="3163" y="108"/>
                </a:lnTo>
                <a:lnTo>
                  <a:pt x="3161" y="108"/>
                </a:lnTo>
                <a:moveTo>
                  <a:pt x="2001" y="103"/>
                </a:moveTo>
                <a:lnTo>
                  <a:pt x="1999" y="105"/>
                </a:lnTo>
                <a:lnTo>
                  <a:pt x="1999" y="103"/>
                </a:lnTo>
                <a:lnTo>
                  <a:pt x="2001" y="103"/>
                </a:lnTo>
                <a:moveTo>
                  <a:pt x="2826" y="105"/>
                </a:moveTo>
                <a:lnTo>
                  <a:pt x="2827" y="103"/>
                </a:lnTo>
                <a:lnTo>
                  <a:pt x="2826" y="102"/>
                </a:lnTo>
                <a:lnTo>
                  <a:pt x="2827" y="102"/>
                </a:lnTo>
                <a:lnTo>
                  <a:pt x="2830" y="102"/>
                </a:lnTo>
                <a:lnTo>
                  <a:pt x="2832" y="102"/>
                </a:lnTo>
                <a:lnTo>
                  <a:pt x="2833" y="103"/>
                </a:lnTo>
                <a:lnTo>
                  <a:pt x="2833" y="105"/>
                </a:lnTo>
                <a:lnTo>
                  <a:pt x="2830" y="105"/>
                </a:lnTo>
                <a:lnTo>
                  <a:pt x="2827" y="105"/>
                </a:lnTo>
                <a:lnTo>
                  <a:pt x="2826" y="105"/>
                </a:lnTo>
                <a:moveTo>
                  <a:pt x="2004" y="102"/>
                </a:moveTo>
                <a:lnTo>
                  <a:pt x="2002" y="103"/>
                </a:lnTo>
                <a:lnTo>
                  <a:pt x="2002" y="102"/>
                </a:lnTo>
                <a:lnTo>
                  <a:pt x="2004" y="102"/>
                </a:lnTo>
                <a:moveTo>
                  <a:pt x="1661" y="102"/>
                </a:moveTo>
                <a:lnTo>
                  <a:pt x="1660" y="102"/>
                </a:lnTo>
                <a:lnTo>
                  <a:pt x="1660" y="100"/>
                </a:lnTo>
                <a:lnTo>
                  <a:pt x="1661" y="100"/>
                </a:lnTo>
                <a:lnTo>
                  <a:pt x="1661" y="102"/>
                </a:lnTo>
                <a:moveTo>
                  <a:pt x="1999" y="100"/>
                </a:moveTo>
                <a:lnTo>
                  <a:pt x="2001" y="100"/>
                </a:lnTo>
                <a:lnTo>
                  <a:pt x="1999" y="102"/>
                </a:lnTo>
                <a:lnTo>
                  <a:pt x="1999" y="100"/>
                </a:lnTo>
                <a:moveTo>
                  <a:pt x="2002" y="100"/>
                </a:moveTo>
                <a:lnTo>
                  <a:pt x="2002" y="102"/>
                </a:lnTo>
                <a:lnTo>
                  <a:pt x="2001" y="102"/>
                </a:lnTo>
                <a:lnTo>
                  <a:pt x="2001" y="100"/>
                </a:lnTo>
                <a:lnTo>
                  <a:pt x="2002" y="99"/>
                </a:lnTo>
                <a:lnTo>
                  <a:pt x="2002" y="100"/>
                </a:lnTo>
                <a:moveTo>
                  <a:pt x="2673" y="102"/>
                </a:moveTo>
                <a:lnTo>
                  <a:pt x="2674" y="100"/>
                </a:lnTo>
                <a:lnTo>
                  <a:pt x="2674" y="102"/>
                </a:lnTo>
                <a:lnTo>
                  <a:pt x="2673" y="102"/>
                </a:lnTo>
                <a:moveTo>
                  <a:pt x="2005" y="99"/>
                </a:moveTo>
                <a:lnTo>
                  <a:pt x="2005" y="100"/>
                </a:lnTo>
                <a:lnTo>
                  <a:pt x="2004" y="100"/>
                </a:lnTo>
                <a:lnTo>
                  <a:pt x="2004" y="99"/>
                </a:lnTo>
                <a:lnTo>
                  <a:pt x="2005" y="99"/>
                </a:lnTo>
                <a:moveTo>
                  <a:pt x="2810" y="99"/>
                </a:moveTo>
                <a:lnTo>
                  <a:pt x="2811" y="100"/>
                </a:lnTo>
                <a:lnTo>
                  <a:pt x="2810" y="100"/>
                </a:lnTo>
                <a:lnTo>
                  <a:pt x="2807" y="99"/>
                </a:lnTo>
                <a:lnTo>
                  <a:pt x="2808" y="99"/>
                </a:lnTo>
                <a:lnTo>
                  <a:pt x="2810" y="99"/>
                </a:lnTo>
                <a:moveTo>
                  <a:pt x="3217" y="99"/>
                </a:moveTo>
                <a:lnTo>
                  <a:pt x="3218" y="100"/>
                </a:lnTo>
                <a:lnTo>
                  <a:pt x="3217" y="100"/>
                </a:lnTo>
                <a:lnTo>
                  <a:pt x="3216" y="100"/>
                </a:lnTo>
                <a:lnTo>
                  <a:pt x="3213" y="99"/>
                </a:lnTo>
                <a:lnTo>
                  <a:pt x="3214" y="99"/>
                </a:lnTo>
                <a:lnTo>
                  <a:pt x="3216" y="99"/>
                </a:lnTo>
                <a:lnTo>
                  <a:pt x="3217" y="99"/>
                </a:lnTo>
                <a:moveTo>
                  <a:pt x="1729" y="97"/>
                </a:moveTo>
                <a:lnTo>
                  <a:pt x="1727" y="99"/>
                </a:lnTo>
                <a:lnTo>
                  <a:pt x="1727" y="97"/>
                </a:lnTo>
                <a:lnTo>
                  <a:pt x="1729" y="97"/>
                </a:lnTo>
                <a:moveTo>
                  <a:pt x="2773" y="97"/>
                </a:moveTo>
                <a:lnTo>
                  <a:pt x="2773" y="99"/>
                </a:lnTo>
                <a:lnTo>
                  <a:pt x="2771" y="99"/>
                </a:lnTo>
                <a:lnTo>
                  <a:pt x="2771" y="97"/>
                </a:lnTo>
                <a:lnTo>
                  <a:pt x="2773" y="97"/>
                </a:lnTo>
                <a:moveTo>
                  <a:pt x="2996" y="99"/>
                </a:moveTo>
                <a:lnTo>
                  <a:pt x="2996" y="97"/>
                </a:lnTo>
                <a:lnTo>
                  <a:pt x="2996" y="99"/>
                </a:lnTo>
                <a:lnTo>
                  <a:pt x="2996" y="99"/>
                </a:lnTo>
                <a:moveTo>
                  <a:pt x="1699" y="97"/>
                </a:moveTo>
                <a:lnTo>
                  <a:pt x="1698" y="97"/>
                </a:lnTo>
                <a:lnTo>
                  <a:pt x="1699" y="96"/>
                </a:lnTo>
                <a:lnTo>
                  <a:pt x="1699" y="94"/>
                </a:lnTo>
                <a:lnTo>
                  <a:pt x="1701" y="94"/>
                </a:lnTo>
                <a:lnTo>
                  <a:pt x="1702" y="94"/>
                </a:lnTo>
                <a:lnTo>
                  <a:pt x="1702" y="93"/>
                </a:lnTo>
                <a:lnTo>
                  <a:pt x="1702" y="91"/>
                </a:lnTo>
                <a:lnTo>
                  <a:pt x="1704" y="91"/>
                </a:lnTo>
                <a:lnTo>
                  <a:pt x="1705" y="91"/>
                </a:lnTo>
                <a:lnTo>
                  <a:pt x="1707" y="90"/>
                </a:lnTo>
                <a:lnTo>
                  <a:pt x="1708" y="90"/>
                </a:lnTo>
                <a:lnTo>
                  <a:pt x="1710" y="90"/>
                </a:lnTo>
                <a:lnTo>
                  <a:pt x="1713" y="90"/>
                </a:lnTo>
                <a:lnTo>
                  <a:pt x="1716" y="88"/>
                </a:lnTo>
                <a:lnTo>
                  <a:pt x="1717" y="88"/>
                </a:lnTo>
                <a:lnTo>
                  <a:pt x="1719" y="88"/>
                </a:lnTo>
                <a:lnTo>
                  <a:pt x="1720" y="88"/>
                </a:lnTo>
                <a:lnTo>
                  <a:pt x="1720" y="90"/>
                </a:lnTo>
                <a:lnTo>
                  <a:pt x="1719" y="91"/>
                </a:lnTo>
                <a:lnTo>
                  <a:pt x="1717" y="91"/>
                </a:lnTo>
                <a:lnTo>
                  <a:pt x="1716" y="91"/>
                </a:lnTo>
                <a:lnTo>
                  <a:pt x="1716" y="93"/>
                </a:lnTo>
                <a:lnTo>
                  <a:pt x="1714" y="93"/>
                </a:lnTo>
                <a:lnTo>
                  <a:pt x="1713" y="93"/>
                </a:lnTo>
                <a:lnTo>
                  <a:pt x="1713" y="94"/>
                </a:lnTo>
                <a:lnTo>
                  <a:pt x="1711" y="94"/>
                </a:lnTo>
                <a:lnTo>
                  <a:pt x="1708" y="94"/>
                </a:lnTo>
                <a:lnTo>
                  <a:pt x="1708" y="96"/>
                </a:lnTo>
                <a:lnTo>
                  <a:pt x="1707" y="96"/>
                </a:lnTo>
                <a:lnTo>
                  <a:pt x="1705" y="96"/>
                </a:lnTo>
                <a:lnTo>
                  <a:pt x="1704" y="96"/>
                </a:lnTo>
                <a:lnTo>
                  <a:pt x="1702" y="97"/>
                </a:lnTo>
                <a:lnTo>
                  <a:pt x="1701" y="97"/>
                </a:lnTo>
                <a:lnTo>
                  <a:pt x="1699" y="97"/>
                </a:lnTo>
                <a:moveTo>
                  <a:pt x="1733" y="96"/>
                </a:moveTo>
                <a:lnTo>
                  <a:pt x="1732" y="97"/>
                </a:lnTo>
                <a:lnTo>
                  <a:pt x="1732" y="96"/>
                </a:lnTo>
                <a:lnTo>
                  <a:pt x="1733" y="96"/>
                </a:lnTo>
                <a:moveTo>
                  <a:pt x="1754" y="96"/>
                </a:moveTo>
                <a:lnTo>
                  <a:pt x="1755" y="96"/>
                </a:lnTo>
                <a:lnTo>
                  <a:pt x="1755" y="97"/>
                </a:lnTo>
                <a:lnTo>
                  <a:pt x="1754" y="97"/>
                </a:lnTo>
                <a:lnTo>
                  <a:pt x="1752" y="97"/>
                </a:lnTo>
                <a:lnTo>
                  <a:pt x="1751" y="97"/>
                </a:lnTo>
                <a:lnTo>
                  <a:pt x="1752" y="96"/>
                </a:lnTo>
                <a:lnTo>
                  <a:pt x="1754" y="96"/>
                </a:lnTo>
                <a:moveTo>
                  <a:pt x="1755" y="96"/>
                </a:moveTo>
                <a:lnTo>
                  <a:pt x="1757" y="94"/>
                </a:lnTo>
                <a:lnTo>
                  <a:pt x="1757" y="96"/>
                </a:lnTo>
                <a:lnTo>
                  <a:pt x="1755" y="96"/>
                </a:lnTo>
                <a:moveTo>
                  <a:pt x="2008" y="94"/>
                </a:moveTo>
                <a:lnTo>
                  <a:pt x="2008" y="96"/>
                </a:lnTo>
                <a:lnTo>
                  <a:pt x="2008" y="97"/>
                </a:lnTo>
                <a:lnTo>
                  <a:pt x="2007" y="96"/>
                </a:lnTo>
                <a:lnTo>
                  <a:pt x="2008" y="96"/>
                </a:lnTo>
                <a:lnTo>
                  <a:pt x="2008" y="94"/>
                </a:lnTo>
                <a:moveTo>
                  <a:pt x="2774" y="97"/>
                </a:moveTo>
                <a:lnTo>
                  <a:pt x="2773" y="97"/>
                </a:lnTo>
                <a:lnTo>
                  <a:pt x="2773" y="96"/>
                </a:lnTo>
                <a:lnTo>
                  <a:pt x="2774" y="97"/>
                </a:lnTo>
                <a:moveTo>
                  <a:pt x="2810" y="96"/>
                </a:moveTo>
                <a:lnTo>
                  <a:pt x="2808" y="96"/>
                </a:lnTo>
                <a:lnTo>
                  <a:pt x="2808" y="94"/>
                </a:lnTo>
                <a:lnTo>
                  <a:pt x="2811" y="94"/>
                </a:lnTo>
                <a:lnTo>
                  <a:pt x="2813" y="96"/>
                </a:lnTo>
                <a:lnTo>
                  <a:pt x="2810" y="96"/>
                </a:lnTo>
                <a:moveTo>
                  <a:pt x="2798" y="91"/>
                </a:moveTo>
                <a:lnTo>
                  <a:pt x="2801" y="91"/>
                </a:lnTo>
                <a:lnTo>
                  <a:pt x="2802" y="91"/>
                </a:lnTo>
                <a:lnTo>
                  <a:pt x="2801" y="93"/>
                </a:lnTo>
                <a:lnTo>
                  <a:pt x="2799" y="93"/>
                </a:lnTo>
                <a:lnTo>
                  <a:pt x="2798" y="93"/>
                </a:lnTo>
                <a:lnTo>
                  <a:pt x="2798" y="91"/>
                </a:lnTo>
                <a:moveTo>
                  <a:pt x="2807" y="91"/>
                </a:moveTo>
                <a:lnTo>
                  <a:pt x="2808" y="93"/>
                </a:lnTo>
                <a:lnTo>
                  <a:pt x="2807" y="93"/>
                </a:lnTo>
                <a:lnTo>
                  <a:pt x="2807" y="91"/>
                </a:lnTo>
                <a:moveTo>
                  <a:pt x="1699" y="90"/>
                </a:moveTo>
                <a:lnTo>
                  <a:pt x="1701" y="90"/>
                </a:lnTo>
                <a:lnTo>
                  <a:pt x="1701" y="91"/>
                </a:lnTo>
                <a:lnTo>
                  <a:pt x="1699" y="91"/>
                </a:lnTo>
                <a:lnTo>
                  <a:pt x="1698" y="91"/>
                </a:lnTo>
                <a:lnTo>
                  <a:pt x="1698" y="90"/>
                </a:lnTo>
                <a:lnTo>
                  <a:pt x="1699" y="90"/>
                </a:lnTo>
                <a:moveTo>
                  <a:pt x="3083" y="90"/>
                </a:moveTo>
                <a:lnTo>
                  <a:pt x="3085" y="91"/>
                </a:lnTo>
                <a:lnTo>
                  <a:pt x="3083" y="91"/>
                </a:lnTo>
                <a:lnTo>
                  <a:pt x="3083" y="90"/>
                </a:lnTo>
                <a:moveTo>
                  <a:pt x="3085" y="90"/>
                </a:moveTo>
                <a:lnTo>
                  <a:pt x="3083" y="90"/>
                </a:lnTo>
                <a:lnTo>
                  <a:pt x="3083" y="88"/>
                </a:lnTo>
                <a:lnTo>
                  <a:pt x="3085" y="90"/>
                </a:lnTo>
                <a:moveTo>
                  <a:pt x="1754" y="88"/>
                </a:moveTo>
                <a:lnTo>
                  <a:pt x="1754" y="88"/>
                </a:lnTo>
                <a:lnTo>
                  <a:pt x="1755" y="88"/>
                </a:lnTo>
                <a:lnTo>
                  <a:pt x="1754" y="88"/>
                </a:lnTo>
                <a:moveTo>
                  <a:pt x="2013" y="88"/>
                </a:moveTo>
                <a:lnTo>
                  <a:pt x="2011" y="88"/>
                </a:lnTo>
                <a:lnTo>
                  <a:pt x="2010" y="88"/>
                </a:lnTo>
                <a:lnTo>
                  <a:pt x="2008" y="88"/>
                </a:lnTo>
                <a:lnTo>
                  <a:pt x="2008" y="88"/>
                </a:lnTo>
                <a:lnTo>
                  <a:pt x="2010" y="88"/>
                </a:lnTo>
                <a:lnTo>
                  <a:pt x="2011" y="88"/>
                </a:lnTo>
                <a:lnTo>
                  <a:pt x="2013" y="88"/>
                </a:lnTo>
                <a:moveTo>
                  <a:pt x="3016" y="88"/>
                </a:moveTo>
                <a:lnTo>
                  <a:pt x="3014" y="88"/>
                </a:lnTo>
                <a:lnTo>
                  <a:pt x="3014" y="88"/>
                </a:lnTo>
                <a:lnTo>
                  <a:pt x="3016" y="88"/>
                </a:lnTo>
                <a:lnTo>
                  <a:pt x="3016" y="88"/>
                </a:lnTo>
                <a:moveTo>
                  <a:pt x="3083" y="88"/>
                </a:moveTo>
                <a:lnTo>
                  <a:pt x="3083" y="88"/>
                </a:lnTo>
                <a:lnTo>
                  <a:pt x="3082" y="88"/>
                </a:lnTo>
                <a:lnTo>
                  <a:pt x="3082" y="88"/>
                </a:lnTo>
                <a:lnTo>
                  <a:pt x="3083" y="88"/>
                </a:lnTo>
                <a:moveTo>
                  <a:pt x="2688" y="88"/>
                </a:moveTo>
                <a:lnTo>
                  <a:pt x="2686" y="87"/>
                </a:lnTo>
                <a:lnTo>
                  <a:pt x="2688" y="87"/>
                </a:lnTo>
                <a:lnTo>
                  <a:pt x="2688" y="88"/>
                </a:lnTo>
                <a:moveTo>
                  <a:pt x="2842" y="88"/>
                </a:moveTo>
                <a:lnTo>
                  <a:pt x="2841" y="88"/>
                </a:lnTo>
                <a:lnTo>
                  <a:pt x="2839" y="88"/>
                </a:lnTo>
                <a:lnTo>
                  <a:pt x="2839" y="87"/>
                </a:lnTo>
                <a:lnTo>
                  <a:pt x="2841" y="87"/>
                </a:lnTo>
                <a:lnTo>
                  <a:pt x="2842" y="87"/>
                </a:lnTo>
                <a:lnTo>
                  <a:pt x="2842" y="88"/>
                </a:lnTo>
                <a:moveTo>
                  <a:pt x="3146" y="87"/>
                </a:moveTo>
                <a:lnTo>
                  <a:pt x="3148" y="88"/>
                </a:lnTo>
                <a:lnTo>
                  <a:pt x="3143" y="87"/>
                </a:lnTo>
                <a:lnTo>
                  <a:pt x="3145" y="87"/>
                </a:lnTo>
                <a:lnTo>
                  <a:pt x="3146" y="87"/>
                </a:lnTo>
                <a:moveTo>
                  <a:pt x="2017" y="84"/>
                </a:moveTo>
                <a:lnTo>
                  <a:pt x="2016" y="85"/>
                </a:lnTo>
                <a:lnTo>
                  <a:pt x="2014" y="85"/>
                </a:lnTo>
                <a:lnTo>
                  <a:pt x="2017" y="84"/>
                </a:lnTo>
                <a:moveTo>
                  <a:pt x="2013" y="85"/>
                </a:moveTo>
                <a:lnTo>
                  <a:pt x="2014" y="85"/>
                </a:lnTo>
                <a:lnTo>
                  <a:pt x="2011" y="87"/>
                </a:lnTo>
                <a:lnTo>
                  <a:pt x="2008" y="87"/>
                </a:lnTo>
                <a:lnTo>
                  <a:pt x="2008" y="85"/>
                </a:lnTo>
                <a:lnTo>
                  <a:pt x="2010" y="85"/>
                </a:lnTo>
                <a:lnTo>
                  <a:pt x="2011" y="85"/>
                </a:lnTo>
                <a:lnTo>
                  <a:pt x="2013" y="85"/>
                </a:lnTo>
                <a:moveTo>
                  <a:pt x="2829" y="87"/>
                </a:moveTo>
                <a:lnTo>
                  <a:pt x="2827" y="87"/>
                </a:lnTo>
                <a:lnTo>
                  <a:pt x="2827" y="85"/>
                </a:lnTo>
                <a:lnTo>
                  <a:pt x="2829" y="85"/>
                </a:lnTo>
                <a:lnTo>
                  <a:pt x="2830" y="87"/>
                </a:lnTo>
                <a:lnTo>
                  <a:pt x="2829" y="87"/>
                </a:lnTo>
                <a:moveTo>
                  <a:pt x="2832" y="85"/>
                </a:moveTo>
                <a:lnTo>
                  <a:pt x="2835" y="87"/>
                </a:lnTo>
                <a:lnTo>
                  <a:pt x="2833" y="87"/>
                </a:lnTo>
                <a:lnTo>
                  <a:pt x="2832" y="87"/>
                </a:lnTo>
                <a:lnTo>
                  <a:pt x="2832" y="85"/>
                </a:lnTo>
                <a:moveTo>
                  <a:pt x="3139" y="85"/>
                </a:moveTo>
                <a:lnTo>
                  <a:pt x="3141" y="85"/>
                </a:lnTo>
                <a:lnTo>
                  <a:pt x="3142" y="87"/>
                </a:lnTo>
                <a:lnTo>
                  <a:pt x="3141" y="87"/>
                </a:lnTo>
                <a:lnTo>
                  <a:pt x="3139" y="85"/>
                </a:lnTo>
                <a:moveTo>
                  <a:pt x="2017" y="82"/>
                </a:moveTo>
                <a:lnTo>
                  <a:pt x="2017" y="84"/>
                </a:lnTo>
                <a:lnTo>
                  <a:pt x="2016" y="82"/>
                </a:lnTo>
                <a:lnTo>
                  <a:pt x="2017" y="82"/>
                </a:lnTo>
                <a:moveTo>
                  <a:pt x="2455" y="82"/>
                </a:moveTo>
                <a:lnTo>
                  <a:pt x="2457" y="82"/>
                </a:lnTo>
                <a:lnTo>
                  <a:pt x="2457" y="84"/>
                </a:lnTo>
                <a:lnTo>
                  <a:pt x="2455" y="84"/>
                </a:lnTo>
                <a:lnTo>
                  <a:pt x="2455" y="82"/>
                </a:lnTo>
                <a:moveTo>
                  <a:pt x="1783" y="81"/>
                </a:moveTo>
                <a:lnTo>
                  <a:pt x="1785" y="81"/>
                </a:lnTo>
                <a:lnTo>
                  <a:pt x="1783" y="82"/>
                </a:lnTo>
                <a:lnTo>
                  <a:pt x="1782" y="82"/>
                </a:lnTo>
                <a:lnTo>
                  <a:pt x="1783" y="81"/>
                </a:lnTo>
                <a:moveTo>
                  <a:pt x="1795" y="81"/>
                </a:moveTo>
                <a:lnTo>
                  <a:pt x="1795" y="81"/>
                </a:lnTo>
                <a:lnTo>
                  <a:pt x="1795" y="82"/>
                </a:lnTo>
                <a:lnTo>
                  <a:pt x="1795" y="82"/>
                </a:lnTo>
                <a:lnTo>
                  <a:pt x="1794" y="82"/>
                </a:lnTo>
                <a:lnTo>
                  <a:pt x="1794" y="81"/>
                </a:lnTo>
                <a:lnTo>
                  <a:pt x="1795" y="81"/>
                </a:lnTo>
                <a:moveTo>
                  <a:pt x="2236" y="82"/>
                </a:moveTo>
                <a:lnTo>
                  <a:pt x="2235" y="82"/>
                </a:lnTo>
                <a:lnTo>
                  <a:pt x="2235" y="81"/>
                </a:lnTo>
                <a:lnTo>
                  <a:pt x="2236" y="81"/>
                </a:lnTo>
                <a:lnTo>
                  <a:pt x="2238" y="81"/>
                </a:lnTo>
                <a:lnTo>
                  <a:pt x="2236" y="82"/>
                </a:lnTo>
                <a:moveTo>
                  <a:pt x="2804" y="82"/>
                </a:moveTo>
                <a:lnTo>
                  <a:pt x="2801" y="81"/>
                </a:lnTo>
                <a:lnTo>
                  <a:pt x="2802" y="81"/>
                </a:lnTo>
                <a:lnTo>
                  <a:pt x="2804" y="81"/>
                </a:lnTo>
                <a:lnTo>
                  <a:pt x="2804" y="82"/>
                </a:lnTo>
                <a:moveTo>
                  <a:pt x="2836" y="81"/>
                </a:moveTo>
                <a:lnTo>
                  <a:pt x="2838" y="81"/>
                </a:lnTo>
                <a:lnTo>
                  <a:pt x="2839" y="82"/>
                </a:lnTo>
                <a:lnTo>
                  <a:pt x="2838" y="82"/>
                </a:lnTo>
                <a:lnTo>
                  <a:pt x="2836" y="82"/>
                </a:lnTo>
                <a:lnTo>
                  <a:pt x="2836" y="81"/>
                </a:lnTo>
                <a:moveTo>
                  <a:pt x="1821" y="81"/>
                </a:moveTo>
                <a:lnTo>
                  <a:pt x="1823" y="80"/>
                </a:lnTo>
                <a:lnTo>
                  <a:pt x="1823" y="81"/>
                </a:lnTo>
                <a:lnTo>
                  <a:pt x="1821" y="81"/>
                </a:lnTo>
                <a:moveTo>
                  <a:pt x="2241" y="81"/>
                </a:moveTo>
                <a:lnTo>
                  <a:pt x="2239" y="81"/>
                </a:lnTo>
                <a:lnTo>
                  <a:pt x="2239" y="80"/>
                </a:lnTo>
                <a:lnTo>
                  <a:pt x="2241" y="80"/>
                </a:lnTo>
                <a:lnTo>
                  <a:pt x="2241" y="81"/>
                </a:lnTo>
                <a:moveTo>
                  <a:pt x="2986" y="81"/>
                </a:moveTo>
                <a:lnTo>
                  <a:pt x="2985" y="80"/>
                </a:lnTo>
                <a:lnTo>
                  <a:pt x="2986" y="80"/>
                </a:lnTo>
                <a:lnTo>
                  <a:pt x="2986" y="81"/>
                </a:lnTo>
                <a:moveTo>
                  <a:pt x="3142" y="81"/>
                </a:moveTo>
                <a:lnTo>
                  <a:pt x="3139" y="80"/>
                </a:lnTo>
                <a:lnTo>
                  <a:pt x="3141" y="80"/>
                </a:lnTo>
                <a:lnTo>
                  <a:pt x="3142" y="80"/>
                </a:lnTo>
                <a:lnTo>
                  <a:pt x="3143" y="81"/>
                </a:lnTo>
                <a:lnTo>
                  <a:pt x="3142" y="81"/>
                </a:lnTo>
                <a:moveTo>
                  <a:pt x="2248" y="77"/>
                </a:moveTo>
                <a:lnTo>
                  <a:pt x="2246" y="77"/>
                </a:lnTo>
                <a:lnTo>
                  <a:pt x="2246" y="75"/>
                </a:lnTo>
                <a:lnTo>
                  <a:pt x="2248" y="75"/>
                </a:lnTo>
                <a:lnTo>
                  <a:pt x="2248" y="77"/>
                </a:lnTo>
                <a:moveTo>
                  <a:pt x="2245" y="78"/>
                </a:moveTo>
                <a:lnTo>
                  <a:pt x="2246" y="77"/>
                </a:lnTo>
                <a:lnTo>
                  <a:pt x="2246" y="78"/>
                </a:lnTo>
                <a:lnTo>
                  <a:pt x="2245" y="78"/>
                </a:lnTo>
                <a:moveTo>
                  <a:pt x="2838" y="77"/>
                </a:moveTo>
                <a:lnTo>
                  <a:pt x="2839" y="78"/>
                </a:lnTo>
                <a:lnTo>
                  <a:pt x="2838" y="78"/>
                </a:lnTo>
                <a:lnTo>
                  <a:pt x="2836" y="78"/>
                </a:lnTo>
                <a:lnTo>
                  <a:pt x="2838" y="77"/>
                </a:lnTo>
                <a:moveTo>
                  <a:pt x="1757" y="77"/>
                </a:moveTo>
                <a:lnTo>
                  <a:pt x="1755" y="77"/>
                </a:lnTo>
                <a:lnTo>
                  <a:pt x="1755" y="75"/>
                </a:lnTo>
                <a:lnTo>
                  <a:pt x="1757" y="75"/>
                </a:lnTo>
                <a:lnTo>
                  <a:pt x="1758" y="75"/>
                </a:lnTo>
                <a:lnTo>
                  <a:pt x="1760" y="75"/>
                </a:lnTo>
                <a:lnTo>
                  <a:pt x="1760" y="74"/>
                </a:lnTo>
                <a:lnTo>
                  <a:pt x="1760" y="74"/>
                </a:lnTo>
                <a:lnTo>
                  <a:pt x="1761" y="74"/>
                </a:lnTo>
                <a:lnTo>
                  <a:pt x="1764" y="72"/>
                </a:lnTo>
                <a:lnTo>
                  <a:pt x="1766" y="72"/>
                </a:lnTo>
                <a:lnTo>
                  <a:pt x="1767" y="72"/>
                </a:lnTo>
                <a:lnTo>
                  <a:pt x="1766" y="74"/>
                </a:lnTo>
                <a:lnTo>
                  <a:pt x="1764" y="74"/>
                </a:lnTo>
                <a:lnTo>
                  <a:pt x="1764" y="75"/>
                </a:lnTo>
                <a:lnTo>
                  <a:pt x="1763" y="75"/>
                </a:lnTo>
                <a:lnTo>
                  <a:pt x="1761" y="75"/>
                </a:lnTo>
                <a:lnTo>
                  <a:pt x="1760" y="77"/>
                </a:lnTo>
                <a:lnTo>
                  <a:pt x="1760" y="77"/>
                </a:lnTo>
                <a:lnTo>
                  <a:pt x="1757" y="77"/>
                </a:lnTo>
                <a:moveTo>
                  <a:pt x="2660" y="77"/>
                </a:moveTo>
                <a:lnTo>
                  <a:pt x="2658" y="77"/>
                </a:lnTo>
                <a:lnTo>
                  <a:pt x="2658" y="75"/>
                </a:lnTo>
                <a:lnTo>
                  <a:pt x="2660" y="75"/>
                </a:lnTo>
                <a:lnTo>
                  <a:pt x="2661" y="75"/>
                </a:lnTo>
                <a:lnTo>
                  <a:pt x="2663" y="75"/>
                </a:lnTo>
                <a:lnTo>
                  <a:pt x="2664" y="77"/>
                </a:lnTo>
                <a:lnTo>
                  <a:pt x="2663" y="77"/>
                </a:lnTo>
                <a:lnTo>
                  <a:pt x="2661" y="77"/>
                </a:lnTo>
                <a:lnTo>
                  <a:pt x="2660" y="77"/>
                </a:lnTo>
                <a:moveTo>
                  <a:pt x="2808" y="77"/>
                </a:moveTo>
                <a:lnTo>
                  <a:pt x="2807" y="75"/>
                </a:lnTo>
                <a:lnTo>
                  <a:pt x="2808" y="75"/>
                </a:lnTo>
                <a:lnTo>
                  <a:pt x="2808" y="77"/>
                </a:lnTo>
                <a:moveTo>
                  <a:pt x="2663" y="74"/>
                </a:moveTo>
                <a:lnTo>
                  <a:pt x="2661" y="74"/>
                </a:lnTo>
                <a:lnTo>
                  <a:pt x="2663" y="72"/>
                </a:lnTo>
                <a:lnTo>
                  <a:pt x="2663" y="74"/>
                </a:lnTo>
                <a:moveTo>
                  <a:pt x="2801" y="74"/>
                </a:moveTo>
                <a:lnTo>
                  <a:pt x="2799" y="74"/>
                </a:lnTo>
                <a:lnTo>
                  <a:pt x="2801" y="72"/>
                </a:lnTo>
                <a:lnTo>
                  <a:pt x="2802" y="72"/>
                </a:lnTo>
                <a:lnTo>
                  <a:pt x="2802" y="74"/>
                </a:lnTo>
                <a:lnTo>
                  <a:pt x="2801" y="74"/>
                </a:lnTo>
                <a:moveTo>
                  <a:pt x="2799" y="72"/>
                </a:moveTo>
                <a:lnTo>
                  <a:pt x="2799" y="74"/>
                </a:lnTo>
                <a:lnTo>
                  <a:pt x="2798" y="72"/>
                </a:lnTo>
                <a:lnTo>
                  <a:pt x="2799" y="72"/>
                </a:lnTo>
                <a:moveTo>
                  <a:pt x="3101" y="72"/>
                </a:moveTo>
                <a:lnTo>
                  <a:pt x="3102" y="74"/>
                </a:lnTo>
                <a:lnTo>
                  <a:pt x="3099" y="74"/>
                </a:lnTo>
                <a:lnTo>
                  <a:pt x="3099" y="72"/>
                </a:lnTo>
                <a:lnTo>
                  <a:pt x="3101" y="72"/>
                </a:lnTo>
                <a:moveTo>
                  <a:pt x="3160" y="74"/>
                </a:moveTo>
                <a:lnTo>
                  <a:pt x="3158" y="74"/>
                </a:lnTo>
                <a:lnTo>
                  <a:pt x="3158" y="72"/>
                </a:lnTo>
                <a:lnTo>
                  <a:pt x="3160" y="72"/>
                </a:lnTo>
                <a:lnTo>
                  <a:pt x="3161" y="72"/>
                </a:lnTo>
                <a:lnTo>
                  <a:pt x="3163" y="74"/>
                </a:lnTo>
                <a:lnTo>
                  <a:pt x="3161" y="74"/>
                </a:lnTo>
                <a:lnTo>
                  <a:pt x="3160" y="74"/>
                </a:lnTo>
                <a:moveTo>
                  <a:pt x="1701" y="68"/>
                </a:moveTo>
                <a:lnTo>
                  <a:pt x="1704" y="66"/>
                </a:lnTo>
                <a:lnTo>
                  <a:pt x="1705" y="66"/>
                </a:lnTo>
                <a:lnTo>
                  <a:pt x="1707" y="66"/>
                </a:lnTo>
                <a:lnTo>
                  <a:pt x="1707" y="68"/>
                </a:lnTo>
                <a:lnTo>
                  <a:pt x="1705" y="68"/>
                </a:lnTo>
                <a:lnTo>
                  <a:pt x="1704" y="68"/>
                </a:lnTo>
                <a:lnTo>
                  <a:pt x="1702" y="68"/>
                </a:lnTo>
                <a:lnTo>
                  <a:pt x="1701" y="68"/>
                </a:lnTo>
                <a:moveTo>
                  <a:pt x="1699" y="68"/>
                </a:moveTo>
                <a:lnTo>
                  <a:pt x="1701" y="68"/>
                </a:lnTo>
                <a:lnTo>
                  <a:pt x="1701" y="69"/>
                </a:lnTo>
                <a:lnTo>
                  <a:pt x="1699" y="69"/>
                </a:lnTo>
                <a:lnTo>
                  <a:pt x="1698" y="69"/>
                </a:lnTo>
                <a:lnTo>
                  <a:pt x="1694" y="71"/>
                </a:lnTo>
                <a:lnTo>
                  <a:pt x="1692" y="71"/>
                </a:lnTo>
                <a:lnTo>
                  <a:pt x="1689" y="72"/>
                </a:lnTo>
                <a:lnTo>
                  <a:pt x="1688" y="71"/>
                </a:lnTo>
                <a:lnTo>
                  <a:pt x="1689" y="71"/>
                </a:lnTo>
                <a:lnTo>
                  <a:pt x="1692" y="69"/>
                </a:lnTo>
                <a:lnTo>
                  <a:pt x="1694" y="69"/>
                </a:lnTo>
                <a:lnTo>
                  <a:pt x="1695" y="69"/>
                </a:lnTo>
                <a:lnTo>
                  <a:pt x="1696" y="68"/>
                </a:lnTo>
                <a:lnTo>
                  <a:pt x="1698" y="68"/>
                </a:lnTo>
                <a:lnTo>
                  <a:pt x="1699" y="68"/>
                </a:lnTo>
                <a:moveTo>
                  <a:pt x="1777" y="71"/>
                </a:moveTo>
                <a:lnTo>
                  <a:pt x="1779" y="71"/>
                </a:lnTo>
                <a:lnTo>
                  <a:pt x="1777" y="72"/>
                </a:lnTo>
                <a:lnTo>
                  <a:pt x="1777" y="71"/>
                </a:lnTo>
                <a:moveTo>
                  <a:pt x="3096" y="71"/>
                </a:moveTo>
                <a:lnTo>
                  <a:pt x="3098" y="72"/>
                </a:lnTo>
                <a:lnTo>
                  <a:pt x="3096" y="72"/>
                </a:lnTo>
                <a:lnTo>
                  <a:pt x="3095" y="72"/>
                </a:lnTo>
                <a:lnTo>
                  <a:pt x="3093" y="71"/>
                </a:lnTo>
                <a:lnTo>
                  <a:pt x="3095" y="71"/>
                </a:lnTo>
                <a:lnTo>
                  <a:pt x="3096" y="71"/>
                </a:lnTo>
                <a:moveTo>
                  <a:pt x="3155" y="72"/>
                </a:moveTo>
                <a:lnTo>
                  <a:pt x="3154" y="72"/>
                </a:lnTo>
                <a:lnTo>
                  <a:pt x="3154" y="71"/>
                </a:lnTo>
                <a:lnTo>
                  <a:pt x="3155" y="71"/>
                </a:lnTo>
                <a:lnTo>
                  <a:pt x="3157" y="72"/>
                </a:lnTo>
                <a:lnTo>
                  <a:pt x="3155" y="72"/>
                </a:lnTo>
                <a:moveTo>
                  <a:pt x="2970" y="71"/>
                </a:moveTo>
                <a:lnTo>
                  <a:pt x="2967" y="69"/>
                </a:lnTo>
                <a:lnTo>
                  <a:pt x="2968" y="69"/>
                </a:lnTo>
                <a:lnTo>
                  <a:pt x="2970" y="69"/>
                </a:lnTo>
                <a:lnTo>
                  <a:pt x="2970" y="71"/>
                </a:lnTo>
                <a:moveTo>
                  <a:pt x="3091" y="71"/>
                </a:moveTo>
                <a:lnTo>
                  <a:pt x="3089" y="69"/>
                </a:lnTo>
                <a:lnTo>
                  <a:pt x="3091" y="69"/>
                </a:lnTo>
                <a:lnTo>
                  <a:pt x="3092" y="69"/>
                </a:lnTo>
                <a:lnTo>
                  <a:pt x="3092" y="71"/>
                </a:lnTo>
                <a:lnTo>
                  <a:pt x="3091" y="71"/>
                </a:lnTo>
                <a:moveTo>
                  <a:pt x="1686" y="68"/>
                </a:moveTo>
                <a:lnTo>
                  <a:pt x="1685" y="69"/>
                </a:lnTo>
                <a:lnTo>
                  <a:pt x="1685" y="68"/>
                </a:lnTo>
                <a:lnTo>
                  <a:pt x="1686" y="68"/>
                </a:lnTo>
                <a:moveTo>
                  <a:pt x="1688" y="69"/>
                </a:moveTo>
                <a:lnTo>
                  <a:pt x="1689" y="68"/>
                </a:lnTo>
                <a:lnTo>
                  <a:pt x="1689" y="69"/>
                </a:lnTo>
                <a:lnTo>
                  <a:pt x="1688" y="69"/>
                </a:lnTo>
                <a:moveTo>
                  <a:pt x="1829" y="68"/>
                </a:moveTo>
                <a:lnTo>
                  <a:pt x="1830" y="68"/>
                </a:lnTo>
                <a:lnTo>
                  <a:pt x="1830" y="69"/>
                </a:lnTo>
                <a:lnTo>
                  <a:pt x="1827" y="69"/>
                </a:lnTo>
                <a:lnTo>
                  <a:pt x="1829" y="68"/>
                </a:lnTo>
                <a:moveTo>
                  <a:pt x="1889" y="68"/>
                </a:moveTo>
                <a:lnTo>
                  <a:pt x="1888" y="69"/>
                </a:lnTo>
                <a:lnTo>
                  <a:pt x="1888" y="68"/>
                </a:lnTo>
                <a:lnTo>
                  <a:pt x="1889" y="68"/>
                </a:lnTo>
                <a:moveTo>
                  <a:pt x="1913" y="68"/>
                </a:moveTo>
                <a:lnTo>
                  <a:pt x="1911" y="69"/>
                </a:lnTo>
                <a:lnTo>
                  <a:pt x="1911" y="68"/>
                </a:lnTo>
                <a:lnTo>
                  <a:pt x="1913" y="68"/>
                </a:lnTo>
                <a:moveTo>
                  <a:pt x="1914" y="68"/>
                </a:moveTo>
                <a:lnTo>
                  <a:pt x="1913" y="68"/>
                </a:lnTo>
                <a:lnTo>
                  <a:pt x="1914" y="66"/>
                </a:lnTo>
                <a:lnTo>
                  <a:pt x="1916" y="66"/>
                </a:lnTo>
                <a:lnTo>
                  <a:pt x="1916" y="68"/>
                </a:lnTo>
                <a:lnTo>
                  <a:pt x="1914" y="68"/>
                </a:lnTo>
                <a:moveTo>
                  <a:pt x="1682" y="68"/>
                </a:moveTo>
                <a:lnTo>
                  <a:pt x="1680" y="68"/>
                </a:lnTo>
                <a:lnTo>
                  <a:pt x="1680" y="66"/>
                </a:lnTo>
                <a:lnTo>
                  <a:pt x="1682" y="66"/>
                </a:lnTo>
                <a:lnTo>
                  <a:pt x="1683" y="66"/>
                </a:lnTo>
                <a:lnTo>
                  <a:pt x="1682" y="68"/>
                </a:lnTo>
                <a:moveTo>
                  <a:pt x="1832" y="68"/>
                </a:moveTo>
                <a:lnTo>
                  <a:pt x="1832" y="68"/>
                </a:lnTo>
                <a:lnTo>
                  <a:pt x="1832" y="66"/>
                </a:lnTo>
                <a:lnTo>
                  <a:pt x="1832" y="68"/>
                </a:lnTo>
                <a:moveTo>
                  <a:pt x="2795" y="66"/>
                </a:moveTo>
                <a:lnTo>
                  <a:pt x="2796" y="66"/>
                </a:lnTo>
                <a:lnTo>
                  <a:pt x="2796" y="68"/>
                </a:lnTo>
                <a:lnTo>
                  <a:pt x="2795" y="68"/>
                </a:lnTo>
                <a:lnTo>
                  <a:pt x="2793" y="68"/>
                </a:lnTo>
                <a:lnTo>
                  <a:pt x="2792" y="68"/>
                </a:lnTo>
                <a:lnTo>
                  <a:pt x="2791" y="68"/>
                </a:lnTo>
                <a:lnTo>
                  <a:pt x="2791" y="66"/>
                </a:lnTo>
                <a:lnTo>
                  <a:pt x="2792" y="66"/>
                </a:lnTo>
                <a:lnTo>
                  <a:pt x="2795" y="66"/>
                </a:lnTo>
                <a:moveTo>
                  <a:pt x="1713" y="65"/>
                </a:moveTo>
                <a:lnTo>
                  <a:pt x="1713" y="66"/>
                </a:lnTo>
                <a:lnTo>
                  <a:pt x="1711" y="66"/>
                </a:lnTo>
                <a:lnTo>
                  <a:pt x="1710" y="66"/>
                </a:lnTo>
                <a:lnTo>
                  <a:pt x="1711" y="65"/>
                </a:lnTo>
                <a:lnTo>
                  <a:pt x="1713" y="65"/>
                </a:lnTo>
                <a:moveTo>
                  <a:pt x="1919" y="65"/>
                </a:moveTo>
                <a:lnTo>
                  <a:pt x="1920" y="65"/>
                </a:lnTo>
                <a:lnTo>
                  <a:pt x="1920" y="66"/>
                </a:lnTo>
                <a:lnTo>
                  <a:pt x="1919" y="66"/>
                </a:lnTo>
                <a:lnTo>
                  <a:pt x="1919" y="65"/>
                </a:lnTo>
                <a:moveTo>
                  <a:pt x="1991" y="66"/>
                </a:moveTo>
                <a:lnTo>
                  <a:pt x="1991" y="65"/>
                </a:lnTo>
                <a:lnTo>
                  <a:pt x="1992" y="65"/>
                </a:lnTo>
                <a:lnTo>
                  <a:pt x="1994" y="65"/>
                </a:lnTo>
                <a:lnTo>
                  <a:pt x="1994" y="66"/>
                </a:lnTo>
                <a:lnTo>
                  <a:pt x="1992" y="66"/>
                </a:lnTo>
                <a:lnTo>
                  <a:pt x="1991" y="66"/>
                </a:lnTo>
                <a:moveTo>
                  <a:pt x="2849" y="65"/>
                </a:moveTo>
                <a:lnTo>
                  <a:pt x="2849" y="66"/>
                </a:lnTo>
                <a:lnTo>
                  <a:pt x="2848" y="66"/>
                </a:lnTo>
                <a:lnTo>
                  <a:pt x="2848" y="65"/>
                </a:lnTo>
                <a:lnTo>
                  <a:pt x="2849" y="65"/>
                </a:lnTo>
                <a:moveTo>
                  <a:pt x="3168" y="66"/>
                </a:moveTo>
                <a:lnTo>
                  <a:pt x="3167" y="65"/>
                </a:lnTo>
                <a:lnTo>
                  <a:pt x="3168" y="65"/>
                </a:lnTo>
                <a:lnTo>
                  <a:pt x="3170" y="66"/>
                </a:lnTo>
                <a:lnTo>
                  <a:pt x="3168" y="66"/>
                </a:lnTo>
                <a:moveTo>
                  <a:pt x="1835" y="63"/>
                </a:moveTo>
                <a:lnTo>
                  <a:pt x="1836" y="63"/>
                </a:lnTo>
                <a:lnTo>
                  <a:pt x="1836" y="65"/>
                </a:lnTo>
                <a:lnTo>
                  <a:pt x="1835" y="65"/>
                </a:lnTo>
                <a:lnTo>
                  <a:pt x="1833" y="65"/>
                </a:lnTo>
                <a:lnTo>
                  <a:pt x="1835" y="63"/>
                </a:lnTo>
                <a:moveTo>
                  <a:pt x="2854" y="63"/>
                </a:moveTo>
                <a:lnTo>
                  <a:pt x="2854" y="65"/>
                </a:lnTo>
                <a:lnTo>
                  <a:pt x="2852" y="63"/>
                </a:lnTo>
                <a:lnTo>
                  <a:pt x="2854" y="63"/>
                </a:lnTo>
                <a:moveTo>
                  <a:pt x="2855" y="63"/>
                </a:moveTo>
                <a:lnTo>
                  <a:pt x="2855" y="65"/>
                </a:lnTo>
                <a:lnTo>
                  <a:pt x="2855" y="63"/>
                </a:lnTo>
                <a:lnTo>
                  <a:pt x="2855" y="63"/>
                </a:lnTo>
                <a:moveTo>
                  <a:pt x="1836" y="62"/>
                </a:moveTo>
                <a:lnTo>
                  <a:pt x="1838" y="62"/>
                </a:lnTo>
                <a:lnTo>
                  <a:pt x="1836" y="63"/>
                </a:lnTo>
                <a:lnTo>
                  <a:pt x="1835" y="62"/>
                </a:lnTo>
                <a:lnTo>
                  <a:pt x="1836" y="62"/>
                </a:lnTo>
                <a:moveTo>
                  <a:pt x="1977" y="60"/>
                </a:moveTo>
                <a:lnTo>
                  <a:pt x="1976" y="62"/>
                </a:lnTo>
                <a:lnTo>
                  <a:pt x="1976" y="60"/>
                </a:lnTo>
                <a:lnTo>
                  <a:pt x="1977" y="60"/>
                </a:lnTo>
                <a:moveTo>
                  <a:pt x="2479" y="60"/>
                </a:moveTo>
                <a:lnTo>
                  <a:pt x="2477" y="60"/>
                </a:lnTo>
                <a:lnTo>
                  <a:pt x="2479" y="59"/>
                </a:lnTo>
                <a:lnTo>
                  <a:pt x="2479" y="60"/>
                </a:lnTo>
                <a:moveTo>
                  <a:pt x="2843" y="59"/>
                </a:moveTo>
                <a:lnTo>
                  <a:pt x="2845" y="59"/>
                </a:lnTo>
                <a:lnTo>
                  <a:pt x="2845" y="60"/>
                </a:lnTo>
                <a:lnTo>
                  <a:pt x="2843" y="60"/>
                </a:lnTo>
                <a:lnTo>
                  <a:pt x="2843" y="59"/>
                </a:lnTo>
                <a:moveTo>
                  <a:pt x="2846" y="59"/>
                </a:moveTo>
                <a:lnTo>
                  <a:pt x="2848" y="59"/>
                </a:lnTo>
                <a:lnTo>
                  <a:pt x="2848" y="60"/>
                </a:lnTo>
                <a:lnTo>
                  <a:pt x="2846" y="60"/>
                </a:lnTo>
                <a:lnTo>
                  <a:pt x="2845" y="59"/>
                </a:lnTo>
                <a:lnTo>
                  <a:pt x="2846" y="59"/>
                </a:lnTo>
                <a:moveTo>
                  <a:pt x="2849" y="59"/>
                </a:moveTo>
                <a:lnTo>
                  <a:pt x="2851" y="59"/>
                </a:lnTo>
                <a:lnTo>
                  <a:pt x="2851" y="60"/>
                </a:lnTo>
                <a:lnTo>
                  <a:pt x="2849" y="60"/>
                </a:lnTo>
                <a:lnTo>
                  <a:pt x="2849" y="59"/>
                </a:lnTo>
                <a:moveTo>
                  <a:pt x="2855" y="60"/>
                </a:moveTo>
                <a:lnTo>
                  <a:pt x="2855" y="59"/>
                </a:lnTo>
                <a:lnTo>
                  <a:pt x="2855" y="59"/>
                </a:lnTo>
                <a:lnTo>
                  <a:pt x="2855" y="60"/>
                </a:lnTo>
                <a:moveTo>
                  <a:pt x="3126" y="60"/>
                </a:moveTo>
                <a:lnTo>
                  <a:pt x="3124" y="60"/>
                </a:lnTo>
                <a:lnTo>
                  <a:pt x="3124" y="59"/>
                </a:lnTo>
                <a:lnTo>
                  <a:pt x="3126" y="59"/>
                </a:lnTo>
                <a:lnTo>
                  <a:pt x="3127" y="59"/>
                </a:lnTo>
                <a:lnTo>
                  <a:pt x="3129" y="60"/>
                </a:lnTo>
                <a:lnTo>
                  <a:pt x="3127" y="60"/>
                </a:lnTo>
                <a:lnTo>
                  <a:pt x="3126" y="60"/>
                </a:lnTo>
                <a:moveTo>
                  <a:pt x="1748" y="59"/>
                </a:moveTo>
                <a:lnTo>
                  <a:pt x="1746" y="59"/>
                </a:lnTo>
                <a:lnTo>
                  <a:pt x="1749" y="57"/>
                </a:lnTo>
                <a:lnTo>
                  <a:pt x="1751" y="57"/>
                </a:lnTo>
                <a:lnTo>
                  <a:pt x="1752" y="57"/>
                </a:lnTo>
                <a:lnTo>
                  <a:pt x="1755" y="57"/>
                </a:lnTo>
                <a:lnTo>
                  <a:pt x="1754" y="59"/>
                </a:lnTo>
                <a:lnTo>
                  <a:pt x="1752" y="59"/>
                </a:lnTo>
                <a:lnTo>
                  <a:pt x="1751" y="59"/>
                </a:lnTo>
                <a:lnTo>
                  <a:pt x="1749" y="59"/>
                </a:lnTo>
                <a:lnTo>
                  <a:pt x="1748" y="59"/>
                </a:lnTo>
                <a:moveTo>
                  <a:pt x="2839" y="55"/>
                </a:moveTo>
                <a:lnTo>
                  <a:pt x="2841" y="55"/>
                </a:lnTo>
                <a:lnTo>
                  <a:pt x="2841" y="56"/>
                </a:lnTo>
                <a:lnTo>
                  <a:pt x="2839" y="56"/>
                </a:lnTo>
                <a:lnTo>
                  <a:pt x="2838" y="56"/>
                </a:lnTo>
                <a:lnTo>
                  <a:pt x="2838" y="55"/>
                </a:lnTo>
                <a:lnTo>
                  <a:pt x="2839" y="55"/>
                </a:lnTo>
                <a:moveTo>
                  <a:pt x="3149" y="56"/>
                </a:moveTo>
                <a:lnTo>
                  <a:pt x="3148" y="56"/>
                </a:lnTo>
                <a:lnTo>
                  <a:pt x="3148" y="55"/>
                </a:lnTo>
                <a:lnTo>
                  <a:pt x="3149" y="56"/>
                </a:lnTo>
                <a:moveTo>
                  <a:pt x="1891" y="52"/>
                </a:moveTo>
                <a:lnTo>
                  <a:pt x="1892" y="52"/>
                </a:lnTo>
                <a:lnTo>
                  <a:pt x="1894" y="52"/>
                </a:lnTo>
                <a:lnTo>
                  <a:pt x="1894" y="53"/>
                </a:lnTo>
                <a:lnTo>
                  <a:pt x="1892" y="53"/>
                </a:lnTo>
                <a:lnTo>
                  <a:pt x="1892" y="53"/>
                </a:lnTo>
                <a:lnTo>
                  <a:pt x="1891" y="53"/>
                </a:lnTo>
                <a:lnTo>
                  <a:pt x="1888" y="53"/>
                </a:lnTo>
                <a:lnTo>
                  <a:pt x="1885" y="55"/>
                </a:lnTo>
                <a:lnTo>
                  <a:pt x="1883" y="55"/>
                </a:lnTo>
                <a:lnTo>
                  <a:pt x="1883" y="53"/>
                </a:lnTo>
                <a:lnTo>
                  <a:pt x="1885" y="53"/>
                </a:lnTo>
                <a:lnTo>
                  <a:pt x="1886" y="53"/>
                </a:lnTo>
                <a:lnTo>
                  <a:pt x="1888" y="53"/>
                </a:lnTo>
                <a:lnTo>
                  <a:pt x="1888" y="52"/>
                </a:lnTo>
                <a:lnTo>
                  <a:pt x="1889" y="52"/>
                </a:lnTo>
                <a:lnTo>
                  <a:pt x="1891" y="52"/>
                </a:lnTo>
                <a:moveTo>
                  <a:pt x="2892" y="55"/>
                </a:moveTo>
                <a:lnTo>
                  <a:pt x="2891" y="55"/>
                </a:lnTo>
                <a:lnTo>
                  <a:pt x="2892" y="53"/>
                </a:lnTo>
                <a:lnTo>
                  <a:pt x="2893" y="53"/>
                </a:lnTo>
                <a:lnTo>
                  <a:pt x="2893" y="55"/>
                </a:lnTo>
                <a:lnTo>
                  <a:pt x="2892" y="55"/>
                </a:lnTo>
                <a:moveTo>
                  <a:pt x="1979" y="53"/>
                </a:moveTo>
                <a:lnTo>
                  <a:pt x="1977" y="53"/>
                </a:lnTo>
                <a:lnTo>
                  <a:pt x="1977" y="53"/>
                </a:lnTo>
                <a:lnTo>
                  <a:pt x="1979" y="53"/>
                </a:lnTo>
                <a:lnTo>
                  <a:pt x="1980" y="53"/>
                </a:lnTo>
                <a:lnTo>
                  <a:pt x="1982" y="53"/>
                </a:lnTo>
                <a:lnTo>
                  <a:pt x="1980" y="53"/>
                </a:lnTo>
                <a:lnTo>
                  <a:pt x="1979" y="53"/>
                </a:lnTo>
                <a:moveTo>
                  <a:pt x="1988" y="53"/>
                </a:moveTo>
                <a:lnTo>
                  <a:pt x="1985" y="53"/>
                </a:lnTo>
                <a:lnTo>
                  <a:pt x="1985" y="53"/>
                </a:lnTo>
                <a:lnTo>
                  <a:pt x="1986" y="53"/>
                </a:lnTo>
                <a:lnTo>
                  <a:pt x="1988" y="53"/>
                </a:lnTo>
                <a:lnTo>
                  <a:pt x="1989" y="53"/>
                </a:lnTo>
                <a:lnTo>
                  <a:pt x="1991" y="53"/>
                </a:lnTo>
                <a:lnTo>
                  <a:pt x="1989" y="53"/>
                </a:lnTo>
                <a:lnTo>
                  <a:pt x="1988" y="53"/>
                </a:lnTo>
                <a:moveTo>
                  <a:pt x="2886" y="53"/>
                </a:moveTo>
                <a:lnTo>
                  <a:pt x="2885" y="53"/>
                </a:lnTo>
                <a:lnTo>
                  <a:pt x="2885" y="53"/>
                </a:lnTo>
                <a:lnTo>
                  <a:pt x="2886" y="53"/>
                </a:lnTo>
                <a:moveTo>
                  <a:pt x="1867" y="50"/>
                </a:moveTo>
                <a:lnTo>
                  <a:pt x="1869" y="50"/>
                </a:lnTo>
                <a:lnTo>
                  <a:pt x="1870" y="50"/>
                </a:lnTo>
                <a:lnTo>
                  <a:pt x="1871" y="50"/>
                </a:lnTo>
                <a:lnTo>
                  <a:pt x="1873" y="50"/>
                </a:lnTo>
                <a:lnTo>
                  <a:pt x="1874" y="50"/>
                </a:lnTo>
                <a:lnTo>
                  <a:pt x="1876" y="50"/>
                </a:lnTo>
                <a:lnTo>
                  <a:pt x="1877" y="50"/>
                </a:lnTo>
                <a:lnTo>
                  <a:pt x="1879" y="50"/>
                </a:lnTo>
                <a:lnTo>
                  <a:pt x="1880" y="50"/>
                </a:lnTo>
                <a:lnTo>
                  <a:pt x="1882" y="50"/>
                </a:lnTo>
                <a:lnTo>
                  <a:pt x="1880" y="52"/>
                </a:lnTo>
                <a:lnTo>
                  <a:pt x="1879" y="52"/>
                </a:lnTo>
                <a:lnTo>
                  <a:pt x="1877" y="52"/>
                </a:lnTo>
                <a:lnTo>
                  <a:pt x="1876" y="53"/>
                </a:lnTo>
                <a:lnTo>
                  <a:pt x="1874" y="53"/>
                </a:lnTo>
                <a:lnTo>
                  <a:pt x="1873" y="53"/>
                </a:lnTo>
                <a:lnTo>
                  <a:pt x="1871" y="53"/>
                </a:lnTo>
                <a:lnTo>
                  <a:pt x="1870" y="53"/>
                </a:lnTo>
                <a:lnTo>
                  <a:pt x="1869" y="53"/>
                </a:lnTo>
                <a:lnTo>
                  <a:pt x="1867" y="53"/>
                </a:lnTo>
                <a:lnTo>
                  <a:pt x="1866" y="53"/>
                </a:lnTo>
                <a:lnTo>
                  <a:pt x="1864" y="53"/>
                </a:lnTo>
                <a:lnTo>
                  <a:pt x="1863" y="53"/>
                </a:lnTo>
                <a:lnTo>
                  <a:pt x="1863" y="52"/>
                </a:lnTo>
                <a:lnTo>
                  <a:pt x="1864" y="52"/>
                </a:lnTo>
                <a:lnTo>
                  <a:pt x="1866" y="52"/>
                </a:lnTo>
                <a:lnTo>
                  <a:pt x="1867" y="52"/>
                </a:lnTo>
                <a:lnTo>
                  <a:pt x="1867" y="50"/>
                </a:lnTo>
                <a:moveTo>
                  <a:pt x="1916" y="53"/>
                </a:moveTo>
                <a:lnTo>
                  <a:pt x="1917" y="52"/>
                </a:lnTo>
                <a:lnTo>
                  <a:pt x="1919" y="52"/>
                </a:lnTo>
                <a:lnTo>
                  <a:pt x="1919" y="53"/>
                </a:lnTo>
                <a:lnTo>
                  <a:pt x="1917" y="53"/>
                </a:lnTo>
                <a:lnTo>
                  <a:pt x="1916" y="53"/>
                </a:lnTo>
                <a:moveTo>
                  <a:pt x="1841" y="50"/>
                </a:moveTo>
                <a:lnTo>
                  <a:pt x="1839" y="50"/>
                </a:lnTo>
                <a:lnTo>
                  <a:pt x="1839" y="49"/>
                </a:lnTo>
                <a:lnTo>
                  <a:pt x="1841" y="49"/>
                </a:lnTo>
                <a:lnTo>
                  <a:pt x="1844" y="49"/>
                </a:lnTo>
                <a:lnTo>
                  <a:pt x="1845" y="50"/>
                </a:lnTo>
                <a:lnTo>
                  <a:pt x="1844" y="50"/>
                </a:lnTo>
                <a:lnTo>
                  <a:pt x="1842" y="50"/>
                </a:lnTo>
                <a:lnTo>
                  <a:pt x="1841" y="50"/>
                </a:lnTo>
                <a:moveTo>
                  <a:pt x="1838" y="52"/>
                </a:moveTo>
                <a:lnTo>
                  <a:pt x="1835" y="52"/>
                </a:lnTo>
                <a:lnTo>
                  <a:pt x="1836" y="50"/>
                </a:lnTo>
                <a:lnTo>
                  <a:pt x="1838" y="50"/>
                </a:lnTo>
                <a:lnTo>
                  <a:pt x="1839" y="50"/>
                </a:lnTo>
                <a:lnTo>
                  <a:pt x="1839" y="52"/>
                </a:lnTo>
                <a:lnTo>
                  <a:pt x="1838" y="52"/>
                </a:lnTo>
                <a:moveTo>
                  <a:pt x="2255" y="50"/>
                </a:moveTo>
                <a:lnTo>
                  <a:pt x="2255" y="50"/>
                </a:lnTo>
                <a:lnTo>
                  <a:pt x="2257" y="49"/>
                </a:lnTo>
                <a:lnTo>
                  <a:pt x="2257" y="50"/>
                </a:lnTo>
                <a:lnTo>
                  <a:pt x="2255" y="52"/>
                </a:lnTo>
                <a:lnTo>
                  <a:pt x="2255" y="52"/>
                </a:lnTo>
                <a:lnTo>
                  <a:pt x="2255" y="50"/>
                </a:lnTo>
                <a:moveTo>
                  <a:pt x="1960" y="50"/>
                </a:moveTo>
                <a:lnTo>
                  <a:pt x="1963" y="49"/>
                </a:lnTo>
                <a:lnTo>
                  <a:pt x="1963" y="50"/>
                </a:lnTo>
                <a:lnTo>
                  <a:pt x="1961" y="50"/>
                </a:lnTo>
                <a:lnTo>
                  <a:pt x="1960" y="50"/>
                </a:lnTo>
                <a:moveTo>
                  <a:pt x="2239" y="50"/>
                </a:moveTo>
                <a:lnTo>
                  <a:pt x="2239" y="49"/>
                </a:lnTo>
                <a:lnTo>
                  <a:pt x="2241" y="49"/>
                </a:lnTo>
                <a:lnTo>
                  <a:pt x="2239" y="50"/>
                </a:lnTo>
                <a:moveTo>
                  <a:pt x="1973" y="49"/>
                </a:moveTo>
                <a:lnTo>
                  <a:pt x="1973" y="47"/>
                </a:lnTo>
                <a:lnTo>
                  <a:pt x="1973" y="47"/>
                </a:lnTo>
                <a:lnTo>
                  <a:pt x="1974" y="47"/>
                </a:lnTo>
                <a:lnTo>
                  <a:pt x="1973" y="49"/>
                </a:lnTo>
                <a:lnTo>
                  <a:pt x="1973" y="49"/>
                </a:lnTo>
                <a:moveTo>
                  <a:pt x="2254" y="47"/>
                </a:moveTo>
                <a:lnTo>
                  <a:pt x="2252" y="49"/>
                </a:lnTo>
                <a:lnTo>
                  <a:pt x="2252" y="47"/>
                </a:lnTo>
                <a:lnTo>
                  <a:pt x="2254" y="47"/>
                </a:lnTo>
                <a:moveTo>
                  <a:pt x="2245" y="46"/>
                </a:moveTo>
                <a:lnTo>
                  <a:pt x="2246" y="46"/>
                </a:lnTo>
                <a:lnTo>
                  <a:pt x="2246" y="47"/>
                </a:lnTo>
                <a:lnTo>
                  <a:pt x="2245" y="47"/>
                </a:lnTo>
                <a:lnTo>
                  <a:pt x="2245" y="46"/>
                </a:lnTo>
                <a:moveTo>
                  <a:pt x="2801" y="47"/>
                </a:moveTo>
                <a:lnTo>
                  <a:pt x="2799" y="46"/>
                </a:lnTo>
                <a:lnTo>
                  <a:pt x="2801" y="46"/>
                </a:lnTo>
                <a:lnTo>
                  <a:pt x="2802" y="47"/>
                </a:lnTo>
                <a:lnTo>
                  <a:pt x="2801" y="47"/>
                </a:lnTo>
                <a:moveTo>
                  <a:pt x="2866" y="47"/>
                </a:moveTo>
                <a:lnTo>
                  <a:pt x="2863" y="47"/>
                </a:lnTo>
                <a:lnTo>
                  <a:pt x="2864" y="46"/>
                </a:lnTo>
                <a:lnTo>
                  <a:pt x="2866" y="46"/>
                </a:lnTo>
                <a:lnTo>
                  <a:pt x="2867" y="46"/>
                </a:lnTo>
                <a:lnTo>
                  <a:pt x="2868" y="47"/>
                </a:lnTo>
                <a:lnTo>
                  <a:pt x="2866" y="47"/>
                </a:lnTo>
                <a:moveTo>
                  <a:pt x="1801" y="46"/>
                </a:moveTo>
                <a:lnTo>
                  <a:pt x="1798" y="46"/>
                </a:lnTo>
                <a:lnTo>
                  <a:pt x="1799" y="44"/>
                </a:lnTo>
                <a:lnTo>
                  <a:pt x="1801" y="44"/>
                </a:lnTo>
                <a:lnTo>
                  <a:pt x="1801" y="46"/>
                </a:lnTo>
                <a:moveTo>
                  <a:pt x="2251" y="44"/>
                </a:moveTo>
                <a:lnTo>
                  <a:pt x="2252" y="46"/>
                </a:lnTo>
                <a:lnTo>
                  <a:pt x="2251" y="46"/>
                </a:lnTo>
                <a:lnTo>
                  <a:pt x="2251" y="44"/>
                </a:lnTo>
                <a:moveTo>
                  <a:pt x="2252" y="44"/>
                </a:moveTo>
                <a:lnTo>
                  <a:pt x="2254" y="44"/>
                </a:lnTo>
                <a:lnTo>
                  <a:pt x="2254" y="46"/>
                </a:lnTo>
                <a:lnTo>
                  <a:pt x="2252" y="46"/>
                </a:lnTo>
                <a:lnTo>
                  <a:pt x="2252" y="44"/>
                </a:lnTo>
                <a:moveTo>
                  <a:pt x="2254" y="44"/>
                </a:moveTo>
                <a:lnTo>
                  <a:pt x="2255" y="43"/>
                </a:lnTo>
                <a:lnTo>
                  <a:pt x="2255" y="44"/>
                </a:lnTo>
                <a:lnTo>
                  <a:pt x="2254" y="44"/>
                </a:lnTo>
                <a:moveTo>
                  <a:pt x="2401" y="46"/>
                </a:moveTo>
                <a:lnTo>
                  <a:pt x="2401" y="44"/>
                </a:lnTo>
                <a:lnTo>
                  <a:pt x="2402" y="44"/>
                </a:lnTo>
                <a:lnTo>
                  <a:pt x="2402" y="46"/>
                </a:lnTo>
                <a:lnTo>
                  <a:pt x="2401" y="46"/>
                </a:lnTo>
                <a:moveTo>
                  <a:pt x="2858" y="46"/>
                </a:moveTo>
                <a:lnTo>
                  <a:pt x="2857" y="44"/>
                </a:lnTo>
                <a:lnTo>
                  <a:pt x="2858" y="44"/>
                </a:lnTo>
                <a:lnTo>
                  <a:pt x="2860" y="46"/>
                </a:lnTo>
                <a:lnTo>
                  <a:pt x="2858" y="46"/>
                </a:lnTo>
                <a:moveTo>
                  <a:pt x="2258" y="43"/>
                </a:moveTo>
                <a:lnTo>
                  <a:pt x="2257" y="43"/>
                </a:lnTo>
                <a:lnTo>
                  <a:pt x="2257" y="41"/>
                </a:lnTo>
                <a:lnTo>
                  <a:pt x="2258" y="41"/>
                </a:lnTo>
                <a:lnTo>
                  <a:pt x="2258" y="43"/>
                </a:lnTo>
                <a:moveTo>
                  <a:pt x="2254" y="41"/>
                </a:moveTo>
                <a:lnTo>
                  <a:pt x="2254" y="40"/>
                </a:lnTo>
                <a:lnTo>
                  <a:pt x="2255" y="40"/>
                </a:lnTo>
                <a:lnTo>
                  <a:pt x="2255" y="40"/>
                </a:lnTo>
                <a:lnTo>
                  <a:pt x="2255" y="41"/>
                </a:lnTo>
                <a:lnTo>
                  <a:pt x="2255" y="41"/>
                </a:lnTo>
                <a:lnTo>
                  <a:pt x="2254" y="41"/>
                </a:lnTo>
                <a:moveTo>
                  <a:pt x="2260" y="41"/>
                </a:moveTo>
                <a:lnTo>
                  <a:pt x="2258" y="41"/>
                </a:lnTo>
                <a:lnTo>
                  <a:pt x="2258" y="40"/>
                </a:lnTo>
                <a:lnTo>
                  <a:pt x="2260" y="40"/>
                </a:lnTo>
                <a:lnTo>
                  <a:pt x="2260" y="41"/>
                </a:lnTo>
                <a:moveTo>
                  <a:pt x="2396" y="40"/>
                </a:moveTo>
                <a:lnTo>
                  <a:pt x="2396" y="41"/>
                </a:lnTo>
                <a:lnTo>
                  <a:pt x="2396" y="41"/>
                </a:lnTo>
                <a:lnTo>
                  <a:pt x="2395" y="41"/>
                </a:lnTo>
                <a:lnTo>
                  <a:pt x="2395" y="40"/>
                </a:lnTo>
                <a:lnTo>
                  <a:pt x="2396" y="40"/>
                </a:lnTo>
                <a:lnTo>
                  <a:pt x="2396" y="40"/>
                </a:lnTo>
                <a:moveTo>
                  <a:pt x="2470" y="41"/>
                </a:moveTo>
                <a:lnTo>
                  <a:pt x="2468" y="41"/>
                </a:lnTo>
                <a:lnTo>
                  <a:pt x="2468" y="40"/>
                </a:lnTo>
                <a:lnTo>
                  <a:pt x="2470" y="40"/>
                </a:lnTo>
                <a:lnTo>
                  <a:pt x="2470" y="41"/>
                </a:lnTo>
                <a:moveTo>
                  <a:pt x="2817" y="41"/>
                </a:moveTo>
                <a:lnTo>
                  <a:pt x="2817" y="40"/>
                </a:lnTo>
                <a:lnTo>
                  <a:pt x="2818" y="41"/>
                </a:lnTo>
                <a:lnTo>
                  <a:pt x="2817" y="41"/>
                </a:lnTo>
                <a:moveTo>
                  <a:pt x="2479" y="40"/>
                </a:moveTo>
                <a:lnTo>
                  <a:pt x="2477" y="40"/>
                </a:lnTo>
                <a:lnTo>
                  <a:pt x="2477" y="38"/>
                </a:lnTo>
                <a:lnTo>
                  <a:pt x="2479" y="38"/>
                </a:lnTo>
                <a:lnTo>
                  <a:pt x="2480" y="40"/>
                </a:lnTo>
                <a:lnTo>
                  <a:pt x="2479" y="40"/>
                </a:lnTo>
                <a:moveTo>
                  <a:pt x="2263" y="38"/>
                </a:moveTo>
                <a:lnTo>
                  <a:pt x="2261" y="38"/>
                </a:lnTo>
                <a:lnTo>
                  <a:pt x="2263" y="37"/>
                </a:lnTo>
                <a:lnTo>
                  <a:pt x="2264" y="37"/>
                </a:lnTo>
                <a:lnTo>
                  <a:pt x="2264" y="38"/>
                </a:lnTo>
                <a:lnTo>
                  <a:pt x="2263" y="38"/>
                </a:lnTo>
                <a:moveTo>
                  <a:pt x="2771" y="37"/>
                </a:moveTo>
                <a:lnTo>
                  <a:pt x="2773" y="37"/>
                </a:lnTo>
                <a:lnTo>
                  <a:pt x="2773" y="38"/>
                </a:lnTo>
                <a:lnTo>
                  <a:pt x="2771" y="38"/>
                </a:lnTo>
                <a:lnTo>
                  <a:pt x="2770" y="37"/>
                </a:lnTo>
                <a:lnTo>
                  <a:pt x="2771" y="37"/>
                </a:lnTo>
                <a:moveTo>
                  <a:pt x="1913" y="34"/>
                </a:moveTo>
                <a:lnTo>
                  <a:pt x="1914" y="34"/>
                </a:lnTo>
                <a:lnTo>
                  <a:pt x="1913" y="35"/>
                </a:lnTo>
                <a:lnTo>
                  <a:pt x="1911" y="35"/>
                </a:lnTo>
                <a:lnTo>
                  <a:pt x="1911" y="34"/>
                </a:lnTo>
                <a:lnTo>
                  <a:pt x="1913" y="34"/>
                </a:lnTo>
                <a:moveTo>
                  <a:pt x="2764" y="34"/>
                </a:moveTo>
                <a:lnTo>
                  <a:pt x="2766" y="34"/>
                </a:lnTo>
                <a:lnTo>
                  <a:pt x="2766" y="35"/>
                </a:lnTo>
                <a:lnTo>
                  <a:pt x="2764" y="35"/>
                </a:lnTo>
                <a:lnTo>
                  <a:pt x="2764" y="34"/>
                </a:lnTo>
                <a:moveTo>
                  <a:pt x="1961" y="34"/>
                </a:moveTo>
                <a:lnTo>
                  <a:pt x="1960" y="34"/>
                </a:lnTo>
                <a:lnTo>
                  <a:pt x="1961" y="32"/>
                </a:lnTo>
                <a:lnTo>
                  <a:pt x="1963" y="32"/>
                </a:lnTo>
                <a:lnTo>
                  <a:pt x="1963" y="34"/>
                </a:lnTo>
                <a:lnTo>
                  <a:pt x="1961" y="34"/>
                </a:lnTo>
                <a:moveTo>
                  <a:pt x="2688" y="34"/>
                </a:moveTo>
                <a:lnTo>
                  <a:pt x="2686" y="32"/>
                </a:lnTo>
                <a:lnTo>
                  <a:pt x="2688" y="32"/>
                </a:lnTo>
                <a:lnTo>
                  <a:pt x="2691" y="32"/>
                </a:lnTo>
                <a:lnTo>
                  <a:pt x="2693" y="34"/>
                </a:lnTo>
                <a:lnTo>
                  <a:pt x="2692" y="34"/>
                </a:lnTo>
                <a:lnTo>
                  <a:pt x="2691" y="34"/>
                </a:lnTo>
                <a:lnTo>
                  <a:pt x="2689" y="34"/>
                </a:lnTo>
                <a:lnTo>
                  <a:pt x="2688" y="34"/>
                </a:lnTo>
                <a:moveTo>
                  <a:pt x="2751" y="32"/>
                </a:moveTo>
                <a:lnTo>
                  <a:pt x="2754" y="34"/>
                </a:lnTo>
                <a:lnTo>
                  <a:pt x="2751" y="34"/>
                </a:lnTo>
                <a:lnTo>
                  <a:pt x="2751" y="32"/>
                </a:lnTo>
                <a:moveTo>
                  <a:pt x="1907" y="32"/>
                </a:moveTo>
                <a:lnTo>
                  <a:pt x="1905" y="32"/>
                </a:lnTo>
                <a:lnTo>
                  <a:pt x="1905" y="31"/>
                </a:lnTo>
                <a:lnTo>
                  <a:pt x="1907" y="31"/>
                </a:lnTo>
                <a:lnTo>
                  <a:pt x="1907" y="32"/>
                </a:lnTo>
                <a:moveTo>
                  <a:pt x="2394" y="31"/>
                </a:moveTo>
                <a:lnTo>
                  <a:pt x="2395" y="32"/>
                </a:lnTo>
                <a:lnTo>
                  <a:pt x="2394" y="32"/>
                </a:lnTo>
                <a:lnTo>
                  <a:pt x="2394" y="31"/>
                </a:lnTo>
                <a:moveTo>
                  <a:pt x="1907" y="29"/>
                </a:moveTo>
                <a:lnTo>
                  <a:pt x="1905" y="31"/>
                </a:lnTo>
                <a:lnTo>
                  <a:pt x="1905" y="29"/>
                </a:lnTo>
                <a:lnTo>
                  <a:pt x="1907" y="29"/>
                </a:lnTo>
                <a:moveTo>
                  <a:pt x="1910" y="31"/>
                </a:moveTo>
                <a:lnTo>
                  <a:pt x="1908" y="31"/>
                </a:lnTo>
                <a:lnTo>
                  <a:pt x="1908" y="29"/>
                </a:lnTo>
                <a:lnTo>
                  <a:pt x="1910" y="29"/>
                </a:lnTo>
                <a:lnTo>
                  <a:pt x="1910" y="28"/>
                </a:lnTo>
                <a:lnTo>
                  <a:pt x="1911" y="28"/>
                </a:lnTo>
                <a:lnTo>
                  <a:pt x="1914" y="28"/>
                </a:lnTo>
                <a:lnTo>
                  <a:pt x="1916" y="28"/>
                </a:lnTo>
                <a:lnTo>
                  <a:pt x="1916" y="29"/>
                </a:lnTo>
                <a:lnTo>
                  <a:pt x="1914" y="29"/>
                </a:lnTo>
                <a:lnTo>
                  <a:pt x="1913" y="29"/>
                </a:lnTo>
                <a:lnTo>
                  <a:pt x="1911" y="29"/>
                </a:lnTo>
                <a:lnTo>
                  <a:pt x="1911" y="31"/>
                </a:lnTo>
                <a:lnTo>
                  <a:pt x="1910" y="31"/>
                </a:lnTo>
                <a:moveTo>
                  <a:pt x="2568" y="29"/>
                </a:moveTo>
                <a:lnTo>
                  <a:pt x="2566" y="29"/>
                </a:lnTo>
                <a:lnTo>
                  <a:pt x="2566" y="28"/>
                </a:lnTo>
                <a:lnTo>
                  <a:pt x="2567" y="28"/>
                </a:lnTo>
                <a:lnTo>
                  <a:pt x="2568" y="28"/>
                </a:lnTo>
                <a:lnTo>
                  <a:pt x="2568" y="29"/>
                </a:lnTo>
                <a:moveTo>
                  <a:pt x="2604" y="28"/>
                </a:moveTo>
                <a:lnTo>
                  <a:pt x="2605" y="28"/>
                </a:lnTo>
                <a:lnTo>
                  <a:pt x="2605" y="29"/>
                </a:lnTo>
                <a:lnTo>
                  <a:pt x="2604" y="29"/>
                </a:lnTo>
                <a:lnTo>
                  <a:pt x="2602" y="29"/>
                </a:lnTo>
                <a:lnTo>
                  <a:pt x="2601" y="29"/>
                </a:lnTo>
                <a:lnTo>
                  <a:pt x="2601" y="28"/>
                </a:lnTo>
                <a:lnTo>
                  <a:pt x="2602" y="28"/>
                </a:lnTo>
                <a:lnTo>
                  <a:pt x="2604" y="28"/>
                </a:lnTo>
                <a:moveTo>
                  <a:pt x="1935" y="28"/>
                </a:moveTo>
                <a:lnTo>
                  <a:pt x="1933" y="28"/>
                </a:lnTo>
                <a:lnTo>
                  <a:pt x="1933" y="27"/>
                </a:lnTo>
                <a:lnTo>
                  <a:pt x="1935" y="27"/>
                </a:lnTo>
                <a:lnTo>
                  <a:pt x="1935" y="28"/>
                </a:lnTo>
                <a:moveTo>
                  <a:pt x="2488" y="28"/>
                </a:moveTo>
                <a:lnTo>
                  <a:pt x="2485" y="28"/>
                </a:lnTo>
                <a:lnTo>
                  <a:pt x="2486" y="27"/>
                </a:lnTo>
                <a:lnTo>
                  <a:pt x="2488" y="27"/>
                </a:lnTo>
                <a:lnTo>
                  <a:pt x="2489" y="27"/>
                </a:lnTo>
                <a:lnTo>
                  <a:pt x="2489" y="28"/>
                </a:lnTo>
                <a:lnTo>
                  <a:pt x="2488" y="28"/>
                </a:lnTo>
                <a:moveTo>
                  <a:pt x="2546" y="27"/>
                </a:moveTo>
                <a:lnTo>
                  <a:pt x="2548" y="27"/>
                </a:lnTo>
                <a:lnTo>
                  <a:pt x="2548" y="28"/>
                </a:lnTo>
                <a:lnTo>
                  <a:pt x="2546" y="28"/>
                </a:lnTo>
                <a:lnTo>
                  <a:pt x="2546" y="27"/>
                </a:lnTo>
                <a:moveTo>
                  <a:pt x="2552" y="27"/>
                </a:moveTo>
                <a:lnTo>
                  <a:pt x="2554" y="27"/>
                </a:lnTo>
                <a:lnTo>
                  <a:pt x="2554" y="28"/>
                </a:lnTo>
                <a:lnTo>
                  <a:pt x="2552" y="28"/>
                </a:lnTo>
                <a:lnTo>
                  <a:pt x="2552" y="27"/>
                </a:lnTo>
                <a:moveTo>
                  <a:pt x="2554" y="27"/>
                </a:moveTo>
                <a:lnTo>
                  <a:pt x="2555" y="27"/>
                </a:lnTo>
                <a:lnTo>
                  <a:pt x="2557" y="28"/>
                </a:lnTo>
                <a:lnTo>
                  <a:pt x="2555" y="28"/>
                </a:lnTo>
                <a:lnTo>
                  <a:pt x="2554" y="27"/>
                </a:lnTo>
                <a:moveTo>
                  <a:pt x="2560" y="27"/>
                </a:moveTo>
                <a:lnTo>
                  <a:pt x="2561" y="27"/>
                </a:lnTo>
                <a:lnTo>
                  <a:pt x="2561" y="28"/>
                </a:lnTo>
                <a:lnTo>
                  <a:pt x="2560" y="28"/>
                </a:lnTo>
                <a:lnTo>
                  <a:pt x="2558" y="28"/>
                </a:lnTo>
                <a:lnTo>
                  <a:pt x="2560" y="27"/>
                </a:lnTo>
                <a:moveTo>
                  <a:pt x="2577" y="27"/>
                </a:moveTo>
                <a:lnTo>
                  <a:pt x="2579" y="27"/>
                </a:lnTo>
                <a:lnTo>
                  <a:pt x="2579" y="28"/>
                </a:lnTo>
                <a:lnTo>
                  <a:pt x="2577" y="28"/>
                </a:lnTo>
                <a:lnTo>
                  <a:pt x="2577" y="27"/>
                </a:lnTo>
                <a:moveTo>
                  <a:pt x="2743" y="28"/>
                </a:moveTo>
                <a:lnTo>
                  <a:pt x="2742" y="28"/>
                </a:lnTo>
                <a:lnTo>
                  <a:pt x="2742" y="27"/>
                </a:lnTo>
                <a:lnTo>
                  <a:pt x="2743" y="28"/>
                </a:lnTo>
                <a:moveTo>
                  <a:pt x="2441" y="27"/>
                </a:moveTo>
                <a:lnTo>
                  <a:pt x="2439" y="27"/>
                </a:lnTo>
                <a:lnTo>
                  <a:pt x="2439" y="25"/>
                </a:lnTo>
                <a:lnTo>
                  <a:pt x="2441" y="25"/>
                </a:lnTo>
                <a:lnTo>
                  <a:pt x="2441" y="27"/>
                </a:lnTo>
                <a:moveTo>
                  <a:pt x="2545" y="27"/>
                </a:moveTo>
                <a:lnTo>
                  <a:pt x="2543" y="27"/>
                </a:lnTo>
                <a:lnTo>
                  <a:pt x="2545" y="25"/>
                </a:lnTo>
                <a:lnTo>
                  <a:pt x="2545" y="27"/>
                </a:lnTo>
                <a:moveTo>
                  <a:pt x="2430" y="24"/>
                </a:moveTo>
                <a:lnTo>
                  <a:pt x="2430" y="25"/>
                </a:lnTo>
                <a:lnTo>
                  <a:pt x="2429" y="25"/>
                </a:lnTo>
                <a:lnTo>
                  <a:pt x="2430" y="24"/>
                </a:lnTo>
                <a:moveTo>
                  <a:pt x="2573" y="25"/>
                </a:moveTo>
                <a:lnTo>
                  <a:pt x="2573" y="25"/>
                </a:lnTo>
                <a:lnTo>
                  <a:pt x="2573" y="24"/>
                </a:lnTo>
                <a:lnTo>
                  <a:pt x="2573" y="24"/>
                </a:lnTo>
                <a:lnTo>
                  <a:pt x="2573" y="25"/>
                </a:lnTo>
                <a:moveTo>
                  <a:pt x="2574" y="25"/>
                </a:moveTo>
                <a:lnTo>
                  <a:pt x="2576" y="24"/>
                </a:lnTo>
                <a:lnTo>
                  <a:pt x="2576" y="25"/>
                </a:lnTo>
                <a:lnTo>
                  <a:pt x="2574" y="25"/>
                </a:lnTo>
                <a:moveTo>
                  <a:pt x="2432" y="24"/>
                </a:moveTo>
                <a:lnTo>
                  <a:pt x="2432" y="24"/>
                </a:lnTo>
                <a:lnTo>
                  <a:pt x="2432" y="22"/>
                </a:lnTo>
                <a:lnTo>
                  <a:pt x="2432" y="22"/>
                </a:lnTo>
                <a:lnTo>
                  <a:pt x="2433" y="22"/>
                </a:lnTo>
                <a:lnTo>
                  <a:pt x="2433" y="24"/>
                </a:lnTo>
                <a:lnTo>
                  <a:pt x="2432" y="24"/>
                </a:lnTo>
                <a:moveTo>
                  <a:pt x="2568" y="21"/>
                </a:moveTo>
                <a:lnTo>
                  <a:pt x="2570" y="22"/>
                </a:lnTo>
                <a:lnTo>
                  <a:pt x="2568" y="22"/>
                </a:lnTo>
                <a:lnTo>
                  <a:pt x="2568" y="21"/>
                </a:lnTo>
                <a:moveTo>
                  <a:pt x="2570" y="21"/>
                </a:moveTo>
                <a:lnTo>
                  <a:pt x="2571" y="22"/>
                </a:lnTo>
                <a:lnTo>
                  <a:pt x="2570" y="22"/>
                </a:lnTo>
                <a:lnTo>
                  <a:pt x="2570" y="21"/>
                </a:lnTo>
                <a:moveTo>
                  <a:pt x="2571" y="21"/>
                </a:moveTo>
                <a:lnTo>
                  <a:pt x="2573" y="19"/>
                </a:lnTo>
                <a:lnTo>
                  <a:pt x="2573" y="21"/>
                </a:lnTo>
                <a:lnTo>
                  <a:pt x="2573" y="21"/>
                </a:lnTo>
                <a:lnTo>
                  <a:pt x="2574" y="22"/>
                </a:lnTo>
                <a:lnTo>
                  <a:pt x="2573" y="22"/>
                </a:lnTo>
                <a:lnTo>
                  <a:pt x="2573" y="22"/>
                </a:lnTo>
                <a:lnTo>
                  <a:pt x="2571" y="22"/>
                </a:lnTo>
                <a:lnTo>
                  <a:pt x="2571" y="21"/>
                </a:lnTo>
                <a:moveTo>
                  <a:pt x="2585" y="22"/>
                </a:moveTo>
                <a:lnTo>
                  <a:pt x="2583" y="22"/>
                </a:lnTo>
                <a:lnTo>
                  <a:pt x="2582" y="21"/>
                </a:lnTo>
                <a:lnTo>
                  <a:pt x="2583" y="21"/>
                </a:lnTo>
                <a:lnTo>
                  <a:pt x="2585" y="21"/>
                </a:lnTo>
                <a:lnTo>
                  <a:pt x="2586" y="21"/>
                </a:lnTo>
                <a:lnTo>
                  <a:pt x="2588" y="21"/>
                </a:lnTo>
                <a:lnTo>
                  <a:pt x="2588" y="22"/>
                </a:lnTo>
                <a:lnTo>
                  <a:pt x="2585" y="22"/>
                </a:lnTo>
                <a:moveTo>
                  <a:pt x="2671" y="22"/>
                </a:moveTo>
                <a:lnTo>
                  <a:pt x="2670" y="22"/>
                </a:lnTo>
                <a:lnTo>
                  <a:pt x="2670" y="21"/>
                </a:lnTo>
                <a:lnTo>
                  <a:pt x="2671" y="21"/>
                </a:lnTo>
                <a:lnTo>
                  <a:pt x="2673" y="21"/>
                </a:lnTo>
                <a:lnTo>
                  <a:pt x="2674" y="21"/>
                </a:lnTo>
                <a:lnTo>
                  <a:pt x="2676" y="21"/>
                </a:lnTo>
                <a:lnTo>
                  <a:pt x="2674" y="22"/>
                </a:lnTo>
                <a:lnTo>
                  <a:pt x="2673" y="22"/>
                </a:lnTo>
                <a:lnTo>
                  <a:pt x="2671" y="22"/>
                </a:lnTo>
                <a:moveTo>
                  <a:pt x="2568" y="21"/>
                </a:moveTo>
                <a:lnTo>
                  <a:pt x="2567" y="21"/>
                </a:lnTo>
                <a:lnTo>
                  <a:pt x="2567" y="19"/>
                </a:lnTo>
                <a:lnTo>
                  <a:pt x="2570" y="19"/>
                </a:lnTo>
                <a:lnTo>
                  <a:pt x="2571" y="21"/>
                </a:lnTo>
                <a:lnTo>
                  <a:pt x="2570" y="21"/>
                </a:lnTo>
                <a:lnTo>
                  <a:pt x="2568" y="21"/>
                </a:lnTo>
                <a:moveTo>
                  <a:pt x="2583" y="19"/>
                </a:moveTo>
                <a:lnTo>
                  <a:pt x="2583" y="21"/>
                </a:lnTo>
                <a:lnTo>
                  <a:pt x="2580" y="19"/>
                </a:lnTo>
                <a:lnTo>
                  <a:pt x="2583" y="19"/>
                </a:lnTo>
                <a:moveTo>
                  <a:pt x="2591" y="19"/>
                </a:moveTo>
                <a:lnTo>
                  <a:pt x="2592" y="19"/>
                </a:lnTo>
                <a:lnTo>
                  <a:pt x="2593" y="19"/>
                </a:lnTo>
                <a:lnTo>
                  <a:pt x="2595" y="19"/>
                </a:lnTo>
                <a:lnTo>
                  <a:pt x="2595" y="21"/>
                </a:lnTo>
                <a:lnTo>
                  <a:pt x="2593" y="21"/>
                </a:lnTo>
                <a:lnTo>
                  <a:pt x="2592" y="21"/>
                </a:lnTo>
                <a:lnTo>
                  <a:pt x="2591" y="21"/>
                </a:lnTo>
                <a:lnTo>
                  <a:pt x="2589" y="21"/>
                </a:lnTo>
                <a:lnTo>
                  <a:pt x="2589" y="19"/>
                </a:lnTo>
                <a:lnTo>
                  <a:pt x="2591" y="19"/>
                </a:lnTo>
                <a:moveTo>
                  <a:pt x="2585" y="19"/>
                </a:moveTo>
                <a:lnTo>
                  <a:pt x="2583" y="19"/>
                </a:lnTo>
                <a:lnTo>
                  <a:pt x="2582" y="18"/>
                </a:lnTo>
                <a:lnTo>
                  <a:pt x="2583" y="18"/>
                </a:lnTo>
                <a:lnTo>
                  <a:pt x="2585" y="19"/>
                </a:lnTo>
                <a:moveTo>
                  <a:pt x="2708" y="19"/>
                </a:moveTo>
                <a:lnTo>
                  <a:pt x="2707" y="19"/>
                </a:lnTo>
                <a:lnTo>
                  <a:pt x="2707" y="18"/>
                </a:lnTo>
                <a:lnTo>
                  <a:pt x="2708" y="18"/>
                </a:lnTo>
                <a:lnTo>
                  <a:pt x="2711" y="18"/>
                </a:lnTo>
                <a:lnTo>
                  <a:pt x="2713" y="18"/>
                </a:lnTo>
                <a:lnTo>
                  <a:pt x="2714" y="19"/>
                </a:lnTo>
                <a:lnTo>
                  <a:pt x="2713" y="19"/>
                </a:lnTo>
                <a:lnTo>
                  <a:pt x="2711" y="19"/>
                </a:lnTo>
                <a:lnTo>
                  <a:pt x="2710" y="19"/>
                </a:lnTo>
                <a:lnTo>
                  <a:pt x="2708" y="19"/>
                </a:lnTo>
                <a:moveTo>
                  <a:pt x="2274" y="16"/>
                </a:moveTo>
                <a:lnTo>
                  <a:pt x="2274" y="15"/>
                </a:lnTo>
                <a:lnTo>
                  <a:pt x="2277" y="15"/>
                </a:lnTo>
                <a:lnTo>
                  <a:pt x="2277" y="16"/>
                </a:lnTo>
                <a:lnTo>
                  <a:pt x="2276" y="16"/>
                </a:lnTo>
                <a:lnTo>
                  <a:pt x="2274" y="16"/>
                </a:lnTo>
                <a:moveTo>
                  <a:pt x="2570" y="15"/>
                </a:moveTo>
                <a:lnTo>
                  <a:pt x="2570" y="16"/>
                </a:lnTo>
                <a:lnTo>
                  <a:pt x="2568" y="15"/>
                </a:lnTo>
                <a:lnTo>
                  <a:pt x="2570" y="15"/>
                </a:lnTo>
                <a:moveTo>
                  <a:pt x="2588" y="16"/>
                </a:moveTo>
                <a:lnTo>
                  <a:pt x="2585" y="16"/>
                </a:lnTo>
                <a:lnTo>
                  <a:pt x="2585" y="15"/>
                </a:lnTo>
                <a:lnTo>
                  <a:pt x="2586" y="15"/>
                </a:lnTo>
                <a:lnTo>
                  <a:pt x="2588" y="15"/>
                </a:lnTo>
                <a:lnTo>
                  <a:pt x="2589" y="15"/>
                </a:lnTo>
                <a:lnTo>
                  <a:pt x="2591" y="16"/>
                </a:lnTo>
                <a:lnTo>
                  <a:pt x="2589" y="16"/>
                </a:lnTo>
                <a:lnTo>
                  <a:pt x="2588" y="16"/>
                </a:lnTo>
                <a:moveTo>
                  <a:pt x="2213" y="4"/>
                </a:moveTo>
                <a:lnTo>
                  <a:pt x="2213" y="3"/>
                </a:lnTo>
                <a:lnTo>
                  <a:pt x="2214" y="3"/>
                </a:lnTo>
                <a:lnTo>
                  <a:pt x="2213" y="4"/>
                </a:ln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</p:spTree>
    <p:extLst>
      <p:ext uri="{BB962C8B-B14F-4D97-AF65-F5344CB8AC3E}">
        <p14:creationId xmlns:p14="http://schemas.microsoft.com/office/powerpoint/2010/main" val="7717415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8551EE2A-3A1A-DC30-3098-E992204FB4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Sinusoidal Projection</a:t>
            </a:r>
          </a:p>
        </p:txBody>
      </p:sp>
      <p:sp>
        <p:nvSpPr>
          <p:cNvPr id="3" name="Freeform 13">
            <a:extLst>
              <a:ext uri="{FF2B5EF4-FFF2-40B4-BE49-F238E27FC236}">
                <a16:creationId xmlns:a16="http://schemas.microsoft.com/office/drawing/2014/main" id="{1841A9E6-B757-ECD9-446C-1DF295C8FB52}"/>
              </a:ext>
            </a:extLst>
          </p:cNvPr>
          <p:cNvSpPr>
            <a:spLocks noEditPoints="1"/>
          </p:cNvSpPr>
          <p:nvPr/>
        </p:nvSpPr>
        <p:spPr bwMode="auto">
          <a:xfrm>
            <a:off x="830263" y="1139825"/>
            <a:ext cx="7165975" cy="2847975"/>
          </a:xfrm>
          <a:custGeom>
            <a:avLst/>
            <a:gdLst>
              <a:gd name="T0" fmla="*/ 1192 w 4514"/>
              <a:gd name="T1" fmla="*/ 981 h 1794"/>
              <a:gd name="T2" fmla="*/ 1691 w 4514"/>
              <a:gd name="T3" fmla="*/ 213 h 1794"/>
              <a:gd name="T4" fmla="*/ 1640 w 4514"/>
              <a:gd name="T5" fmla="*/ 1749 h 1794"/>
              <a:gd name="T6" fmla="*/ 1946 w 4514"/>
              <a:gd name="T7" fmla="*/ 302 h 1794"/>
              <a:gd name="T8" fmla="*/ 3642 w 4514"/>
              <a:gd name="T9" fmla="*/ 654 h 1794"/>
              <a:gd name="T10" fmla="*/ 1949 w 4514"/>
              <a:gd name="T11" fmla="*/ 115 h 1794"/>
              <a:gd name="T12" fmla="*/ 1924 w 4514"/>
              <a:gd name="T13" fmla="*/ 158 h 1794"/>
              <a:gd name="T14" fmla="*/ 2316 w 4514"/>
              <a:gd name="T15" fmla="*/ 187 h 1794"/>
              <a:gd name="T16" fmla="*/ 2617 w 4514"/>
              <a:gd name="T17" fmla="*/ 207 h 1794"/>
              <a:gd name="T18" fmla="*/ 3881 w 4514"/>
              <a:gd name="T19" fmla="*/ 1239 h 1794"/>
              <a:gd name="T20" fmla="*/ 1700 w 4514"/>
              <a:gd name="T21" fmla="*/ 1783 h 1794"/>
              <a:gd name="T22" fmla="*/ 3961 w 4514"/>
              <a:gd name="T23" fmla="*/ 1596 h 1794"/>
              <a:gd name="T24" fmla="*/ 3740 w 4514"/>
              <a:gd name="T25" fmla="*/ 1299 h 1794"/>
              <a:gd name="T26" fmla="*/ 3880 w 4514"/>
              <a:gd name="T27" fmla="*/ 1241 h 1794"/>
              <a:gd name="T28" fmla="*/ 3768 w 4514"/>
              <a:gd name="T29" fmla="*/ 1209 h 1794"/>
              <a:gd name="T30" fmla="*/ 3495 w 4514"/>
              <a:gd name="T31" fmla="*/ 1021 h 1794"/>
              <a:gd name="T32" fmla="*/ 3881 w 4514"/>
              <a:gd name="T33" fmla="*/ 1121 h 1794"/>
              <a:gd name="T34" fmla="*/ 3951 w 4514"/>
              <a:gd name="T35" fmla="*/ 1086 h 1794"/>
              <a:gd name="T36" fmla="*/ 3808 w 4514"/>
              <a:gd name="T37" fmla="*/ 966 h 1794"/>
              <a:gd name="T38" fmla="*/ 3746 w 4514"/>
              <a:gd name="T39" fmla="*/ 863 h 1794"/>
              <a:gd name="T40" fmla="*/ 2819 w 4514"/>
              <a:gd name="T41" fmla="*/ 745 h 1794"/>
              <a:gd name="T42" fmla="*/ 2316 w 4514"/>
              <a:gd name="T43" fmla="*/ 577 h 1794"/>
              <a:gd name="T44" fmla="*/ 3152 w 4514"/>
              <a:gd name="T45" fmla="*/ 881 h 1794"/>
              <a:gd name="T46" fmla="*/ 2692 w 4514"/>
              <a:gd name="T47" fmla="*/ 783 h 1794"/>
              <a:gd name="T48" fmla="*/ 2477 w 4514"/>
              <a:gd name="T49" fmla="*/ 1516 h 1794"/>
              <a:gd name="T50" fmla="*/ 2124 w 4514"/>
              <a:gd name="T51" fmla="*/ 677 h 1794"/>
              <a:gd name="T52" fmla="*/ 2396 w 4514"/>
              <a:gd name="T53" fmla="*/ 525 h 1794"/>
              <a:gd name="T54" fmla="*/ 2340 w 4514"/>
              <a:gd name="T55" fmla="*/ 387 h 1794"/>
              <a:gd name="T56" fmla="*/ 2365 w 4514"/>
              <a:gd name="T57" fmla="*/ 176 h 1794"/>
              <a:gd name="T58" fmla="*/ 2526 w 4514"/>
              <a:gd name="T59" fmla="*/ 95 h 1794"/>
              <a:gd name="T60" fmla="*/ 3446 w 4514"/>
              <a:gd name="T61" fmla="*/ 382 h 1794"/>
              <a:gd name="T62" fmla="*/ 3485 w 4514"/>
              <a:gd name="T63" fmla="*/ 527 h 1794"/>
              <a:gd name="T64" fmla="*/ 3535 w 4514"/>
              <a:gd name="T65" fmla="*/ 845 h 1794"/>
              <a:gd name="T66" fmla="*/ 2323 w 4514"/>
              <a:gd name="T67" fmla="*/ 184 h 1794"/>
              <a:gd name="T68" fmla="*/ 1195 w 4514"/>
              <a:gd name="T69" fmla="*/ 404 h 1794"/>
              <a:gd name="T70" fmla="*/ 2320 w 4514"/>
              <a:gd name="T71" fmla="*/ 370 h 1794"/>
              <a:gd name="T72" fmla="*/ 1528 w 4514"/>
              <a:gd name="T73" fmla="*/ 1625 h 1794"/>
              <a:gd name="T74" fmla="*/ 956 w 4514"/>
              <a:gd name="T75" fmla="*/ 834 h 1794"/>
              <a:gd name="T76" fmla="*/ 1315 w 4514"/>
              <a:gd name="T77" fmla="*/ 321 h 1794"/>
              <a:gd name="T78" fmla="*/ 1670 w 4514"/>
              <a:gd name="T79" fmla="*/ 184 h 1794"/>
              <a:gd name="T80" fmla="*/ 1593 w 4514"/>
              <a:gd name="T81" fmla="*/ 416 h 1794"/>
              <a:gd name="T82" fmla="*/ 1594 w 4514"/>
              <a:gd name="T83" fmla="*/ 511 h 1794"/>
              <a:gd name="T84" fmla="*/ 1151 w 4514"/>
              <a:gd name="T85" fmla="*/ 841 h 1794"/>
              <a:gd name="T86" fmla="*/ 1654 w 4514"/>
              <a:gd name="T87" fmla="*/ 1121 h 1794"/>
              <a:gd name="T88" fmla="*/ 1792 w 4514"/>
              <a:gd name="T89" fmla="*/ 388 h 1794"/>
              <a:gd name="T90" fmla="*/ 1181 w 4514"/>
              <a:gd name="T91" fmla="*/ 447 h 1794"/>
              <a:gd name="T92" fmla="*/ 1341 w 4514"/>
              <a:gd name="T93" fmla="*/ 227 h 1794"/>
              <a:gd name="T94" fmla="*/ 1854 w 4514"/>
              <a:gd name="T95" fmla="*/ 219 h 1794"/>
              <a:gd name="T96" fmla="*/ 1754 w 4514"/>
              <a:gd name="T97" fmla="*/ 149 h 1794"/>
              <a:gd name="T98" fmla="*/ 2469 w 4514"/>
              <a:gd name="T99" fmla="*/ 162 h 1794"/>
              <a:gd name="T100" fmla="*/ 3289 w 4514"/>
              <a:gd name="T101" fmla="*/ 385 h 1794"/>
              <a:gd name="T102" fmla="*/ 2000 w 4514"/>
              <a:gd name="T103" fmla="*/ 256 h 1794"/>
              <a:gd name="T104" fmla="*/ 2181 w 4514"/>
              <a:gd name="T105" fmla="*/ 40 h 1794"/>
              <a:gd name="T106" fmla="*/ 2122 w 4514"/>
              <a:gd name="T107" fmla="*/ 20 h 1794"/>
              <a:gd name="T108" fmla="*/ 3591 w 4514"/>
              <a:gd name="T109" fmla="*/ 1732 h 1794"/>
              <a:gd name="T110" fmla="*/ 3797 w 4514"/>
              <a:gd name="T111" fmla="*/ 1265 h 1794"/>
              <a:gd name="T112" fmla="*/ 3881 w 4514"/>
              <a:gd name="T113" fmla="*/ 1090 h 1794"/>
              <a:gd name="T114" fmla="*/ 1481 w 4514"/>
              <a:gd name="T115" fmla="*/ 909 h 1794"/>
              <a:gd name="T116" fmla="*/ 2056 w 4514"/>
              <a:gd name="T117" fmla="*/ 720 h 1794"/>
              <a:gd name="T118" fmla="*/ 3608 w 4514"/>
              <a:gd name="T119" fmla="*/ 550 h 1794"/>
              <a:gd name="T120" fmla="*/ 1022 w 4514"/>
              <a:gd name="T121" fmla="*/ 368 h 1794"/>
              <a:gd name="T122" fmla="*/ 1726 w 4514"/>
              <a:gd name="T123" fmla="*/ 278 h 1794"/>
              <a:gd name="T124" fmla="*/ 2015 w 4514"/>
              <a:gd name="T125" fmla="*/ 158 h 17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14" h="1794">
                <a:moveTo>
                  <a:pt x="1238" y="385"/>
                </a:moveTo>
                <a:lnTo>
                  <a:pt x="1240" y="385"/>
                </a:lnTo>
                <a:lnTo>
                  <a:pt x="1240" y="387"/>
                </a:lnTo>
                <a:lnTo>
                  <a:pt x="1238" y="387"/>
                </a:lnTo>
                <a:lnTo>
                  <a:pt x="1238" y="385"/>
                </a:lnTo>
                <a:moveTo>
                  <a:pt x="1238" y="388"/>
                </a:moveTo>
                <a:lnTo>
                  <a:pt x="1238" y="387"/>
                </a:lnTo>
                <a:lnTo>
                  <a:pt x="1237" y="388"/>
                </a:lnTo>
                <a:lnTo>
                  <a:pt x="1238" y="388"/>
                </a:lnTo>
                <a:moveTo>
                  <a:pt x="1251" y="379"/>
                </a:moveTo>
                <a:lnTo>
                  <a:pt x="1251" y="378"/>
                </a:lnTo>
                <a:lnTo>
                  <a:pt x="1249" y="379"/>
                </a:lnTo>
                <a:lnTo>
                  <a:pt x="1251" y="379"/>
                </a:lnTo>
                <a:moveTo>
                  <a:pt x="1241" y="385"/>
                </a:moveTo>
                <a:lnTo>
                  <a:pt x="1241" y="384"/>
                </a:lnTo>
                <a:lnTo>
                  <a:pt x="1240" y="384"/>
                </a:lnTo>
                <a:lnTo>
                  <a:pt x="1240" y="385"/>
                </a:lnTo>
                <a:lnTo>
                  <a:pt x="1241" y="385"/>
                </a:lnTo>
                <a:moveTo>
                  <a:pt x="1238" y="384"/>
                </a:moveTo>
                <a:lnTo>
                  <a:pt x="1237" y="385"/>
                </a:lnTo>
                <a:lnTo>
                  <a:pt x="1238" y="385"/>
                </a:lnTo>
                <a:lnTo>
                  <a:pt x="1238" y="384"/>
                </a:lnTo>
                <a:moveTo>
                  <a:pt x="1231" y="393"/>
                </a:moveTo>
                <a:lnTo>
                  <a:pt x="1229" y="393"/>
                </a:lnTo>
                <a:lnTo>
                  <a:pt x="1229" y="394"/>
                </a:lnTo>
                <a:lnTo>
                  <a:pt x="1231" y="393"/>
                </a:lnTo>
                <a:moveTo>
                  <a:pt x="1221" y="401"/>
                </a:moveTo>
                <a:lnTo>
                  <a:pt x="1220" y="401"/>
                </a:lnTo>
                <a:lnTo>
                  <a:pt x="1221" y="401"/>
                </a:lnTo>
                <a:lnTo>
                  <a:pt x="1221" y="401"/>
                </a:lnTo>
                <a:moveTo>
                  <a:pt x="1229" y="394"/>
                </a:moveTo>
                <a:lnTo>
                  <a:pt x="1228" y="396"/>
                </a:lnTo>
                <a:lnTo>
                  <a:pt x="1229" y="396"/>
                </a:lnTo>
                <a:lnTo>
                  <a:pt x="1229" y="394"/>
                </a:lnTo>
                <a:moveTo>
                  <a:pt x="1224" y="399"/>
                </a:moveTo>
                <a:lnTo>
                  <a:pt x="1223" y="401"/>
                </a:lnTo>
                <a:lnTo>
                  <a:pt x="1223" y="401"/>
                </a:lnTo>
                <a:lnTo>
                  <a:pt x="1224" y="401"/>
                </a:lnTo>
                <a:lnTo>
                  <a:pt x="1224" y="399"/>
                </a:lnTo>
                <a:moveTo>
                  <a:pt x="1226" y="399"/>
                </a:moveTo>
                <a:lnTo>
                  <a:pt x="1224" y="401"/>
                </a:lnTo>
                <a:lnTo>
                  <a:pt x="1226" y="401"/>
                </a:lnTo>
                <a:lnTo>
                  <a:pt x="1226" y="399"/>
                </a:lnTo>
                <a:moveTo>
                  <a:pt x="1231" y="391"/>
                </a:moveTo>
                <a:lnTo>
                  <a:pt x="1232" y="390"/>
                </a:lnTo>
                <a:lnTo>
                  <a:pt x="1231" y="390"/>
                </a:lnTo>
                <a:lnTo>
                  <a:pt x="1229" y="390"/>
                </a:lnTo>
                <a:lnTo>
                  <a:pt x="1229" y="391"/>
                </a:lnTo>
                <a:lnTo>
                  <a:pt x="1231" y="391"/>
                </a:lnTo>
                <a:moveTo>
                  <a:pt x="1258" y="370"/>
                </a:moveTo>
                <a:lnTo>
                  <a:pt x="1257" y="370"/>
                </a:lnTo>
                <a:lnTo>
                  <a:pt x="1257" y="371"/>
                </a:lnTo>
                <a:lnTo>
                  <a:pt x="1258" y="371"/>
                </a:lnTo>
                <a:lnTo>
                  <a:pt x="1258" y="370"/>
                </a:lnTo>
                <a:moveTo>
                  <a:pt x="1235" y="388"/>
                </a:moveTo>
                <a:lnTo>
                  <a:pt x="1235" y="387"/>
                </a:lnTo>
                <a:lnTo>
                  <a:pt x="1234" y="387"/>
                </a:lnTo>
                <a:lnTo>
                  <a:pt x="1234" y="388"/>
                </a:lnTo>
                <a:lnTo>
                  <a:pt x="1235" y="388"/>
                </a:lnTo>
                <a:moveTo>
                  <a:pt x="1260" y="365"/>
                </a:moveTo>
                <a:lnTo>
                  <a:pt x="1261" y="365"/>
                </a:lnTo>
                <a:lnTo>
                  <a:pt x="1261" y="367"/>
                </a:lnTo>
                <a:lnTo>
                  <a:pt x="1263" y="365"/>
                </a:lnTo>
                <a:lnTo>
                  <a:pt x="1263" y="364"/>
                </a:lnTo>
                <a:lnTo>
                  <a:pt x="1261" y="364"/>
                </a:lnTo>
                <a:lnTo>
                  <a:pt x="1261" y="364"/>
                </a:lnTo>
                <a:lnTo>
                  <a:pt x="1260" y="364"/>
                </a:lnTo>
                <a:lnTo>
                  <a:pt x="1258" y="365"/>
                </a:lnTo>
                <a:lnTo>
                  <a:pt x="1258" y="367"/>
                </a:lnTo>
                <a:lnTo>
                  <a:pt x="1260" y="367"/>
                </a:lnTo>
                <a:lnTo>
                  <a:pt x="1260" y="365"/>
                </a:lnTo>
                <a:moveTo>
                  <a:pt x="1249" y="368"/>
                </a:moveTo>
                <a:lnTo>
                  <a:pt x="1247" y="370"/>
                </a:lnTo>
                <a:lnTo>
                  <a:pt x="1249" y="370"/>
                </a:lnTo>
                <a:lnTo>
                  <a:pt x="1249" y="368"/>
                </a:lnTo>
                <a:moveTo>
                  <a:pt x="1263" y="367"/>
                </a:moveTo>
                <a:lnTo>
                  <a:pt x="1263" y="368"/>
                </a:lnTo>
                <a:lnTo>
                  <a:pt x="1264" y="367"/>
                </a:lnTo>
                <a:lnTo>
                  <a:pt x="1263" y="367"/>
                </a:lnTo>
                <a:moveTo>
                  <a:pt x="1260" y="367"/>
                </a:moveTo>
                <a:lnTo>
                  <a:pt x="1258" y="368"/>
                </a:lnTo>
                <a:lnTo>
                  <a:pt x="1260" y="368"/>
                </a:lnTo>
                <a:lnTo>
                  <a:pt x="1260" y="367"/>
                </a:lnTo>
                <a:moveTo>
                  <a:pt x="1260" y="361"/>
                </a:moveTo>
                <a:lnTo>
                  <a:pt x="1258" y="362"/>
                </a:lnTo>
                <a:lnTo>
                  <a:pt x="1260" y="362"/>
                </a:lnTo>
                <a:lnTo>
                  <a:pt x="1260" y="361"/>
                </a:lnTo>
                <a:moveTo>
                  <a:pt x="1252" y="367"/>
                </a:moveTo>
                <a:lnTo>
                  <a:pt x="1251" y="367"/>
                </a:lnTo>
                <a:lnTo>
                  <a:pt x="1251" y="368"/>
                </a:lnTo>
                <a:lnTo>
                  <a:pt x="1252" y="367"/>
                </a:lnTo>
                <a:moveTo>
                  <a:pt x="1260" y="371"/>
                </a:moveTo>
                <a:lnTo>
                  <a:pt x="1258" y="373"/>
                </a:lnTo>
                <a:lnTo>
                  <a:pt x="1260" y="373"/>
                </a:lnTo>
                <a:lnTo>
                  <a:pt x="1261" y="371"/>
                </a:lnTo>
                <a:lnTo>
                  <a:pt x="1260" y="371"/>
                </a:lnTo>
                <a:moveTo>
                  <a:pt x="1260" y="370"/>
                </a:moveTo>
                <a:lnTo>
                  <a:pt x="1261" y="370"/>
                </a:lnTo>
                <a:lnTo>
                  <a:pt x="1263" y="370"/>
                </a:lnTo>
                <a:lnTo>
                  <a:pt x="1263" y="368"/>
                </a:lnTo>
                <a:lnTo>
                  <a:pt x="1261" y="368"/>
                </a:lnTo>
                <a:lnTo>
                  <a:pt x="1260" y="368"/>
                </a:lnTo>
                <a:lnTo>
                  <a:pt x="1258" y="370"/>
                </a:lnTo>
                <a:lnTo>
                  <a:pt x="1260" y="370"/>
                </a:lnTo>
                <a:moveTo>
                  <a:pt x="1267" y="370"/>
                </a:moveTo>
                <a:lnTo>
                  <a:pt x="1267" y="368"/>
                </a:lnTo>
                <a:lnTo>
                  <a:pt x="1266" y="370"/>
                </a:lnTo>
                <a:lnTo>
                  <a:pt x="1264" y="371"/>
                </a:lnTo>
                <a:lnTo>
                  <a:pt x="1266" y="371"/>
                </a:lnTo>
                <a:lnTo>
                  <a:pt x="1267" y="370"/>
                </a:lnTo>
                <a:moveTo>
                  <a:pt x="1257" y="374"/>
                </a:moveTo>
                <a:lnTo>
                  <a:pt x="1258" y="373"/>
                </a:lnTo>
                <a:lnTo>
                  <a:pt x="1257" y="373"/>
                </a:lnTo>
                <a:lnTo>
                  <a:pt x="1257" y="374"/>
                </a:lnTo>
                <a:moveTo>
                  <a:pt x="1261" y="373"/>
                </a:moveTo>
                <a:lnTo>
                  <a:pt x="1263" y="371"/>
                </a:lnTo>
                <a:lnTo>
                  <a:pt x="1260" y="373"/>
                </a:lnTo>
                <a:lnTo>
                  <a:pt x="1261" y="373"/>
                </a:lnTo>
                <a:moveTo>
                  <a:pt x="1264" y="371"/>
                </a:moveTo>
                <a:lnTo>
                  <a:pt x="1264" y="370"/>
                </a:lnTo>
                <a:lnTo>
                  <a:pt x="1263" y="370"/>
                </a:lnTo>
                <a:lnTo>
                  <a:pt x="1263" y="371"/>
                </a:lnTo>
                <a:lnTo>
                  <a:pt x="1264" y="371"/>
                </a:lnTo>
                <a:moveTo>
                  <a:pt x="1229" y="401"/>
                </a:moveTo>
                <a:lnTo>
                  <a:pt x="1229" y="399"/>
                </a:lnTo>
                <a:lnTo>
                  <a:pt x="1229" y="397"/>
                </a:lnTo>
                <a:lnTo>
                  <a:pt x="1228" y="399"/>
                </a:lnTo>
                <a:lnTo>
                  <a:pt x="1226" y="401"/>
                </a:lnTo>
                <a:lnTo>
                  <a:pt x="1228" y="401"/>
                </a:lnTo>
                <a:lnTo>
                  <a:pt x="1229" y="401"/>
                </a:lnTo>
                <a:moveTo>
                  <a:pt x="1200" y="425"/>
                </a:moveTo>
                <a:lnTo>
                  <a:pt x="1198" y="425"/>
                </a:lnTo>
                <a:lnTo>
                  <a:pt x="1198" y="427"/>
                </a:lnTo>
                <a:lnTo>
                  <a:pt x="1200" y="425"/>
                </a:lnTo>
                <a:moveTo>
                  <a:pt x="1206" y="416"/>
                </a:moveTo>
                <a:lnTo>
                  <a:pt x="1206" y="414"/>
                </a:lnTo>
                <a:lnTo>
                  <a:pt x="1205" y="416"/>
                </a:lnTo>
                <a:lnTo>
                  <a:pt x="1206" y="416"/>
                </a:lnTo>
                <a:moveTo>
                  <a:pt x="1203" y="425"/>
                </a:moveTo>
                <a:lnTo>
                  <a:pt x="1201" y="427"/>
                </a:lnTo>
                <a:lnTo>
                  <a:pt x="1203" y="427"/>
                </a:lnTo>
                <a:lnTo>
                  <a:pt x="1203" y="425"/>
                </a:lnTo>
                <a:moveTo>
                  <a:pt x="1261" y="362"/>
                </a:moveTo>
                <a:lnTo>
                  <a:pt x="1261" y="361"/>
                </a:lnTo>
                <a:lnTo>
                  <a:pt x="1260" y="362"/>
                </a:lnTo>
                <a:lnTo>
                  <a:pt x="1261" y="362"/>
                </a:lnTo>
                <a:moveTo>
                  <a:pt x="1201" y="428"/>
                </a:moveTo>
                <a:lnTo>
                  <a:pt x="1201" y="427"/>
                </a:lnTo>
                <a:lnTo>
                  <a:pt x="1200" y="428"/>
                </a:lnTo>
                <a:lnTo>
                  <a:pt x="1200" y="430"/>
                </a:lnTo>
                <a:lnTo>
                  <a:pt x="1201" y="428"/>
                </a:lnTo>
                <a:moveTo>
                  <a:pt x="1211" y="411"/>
                </a:moveTo>
                <a:lnTo>
                  <a:pt x="1211" y="410"/>
                </a:lnTo>
                <a:lnTo>
                  <a:pt x="1208" y="411"/>
                </a:lnTo>
                <a:lnTo>
                  <a:pt x="1209" y="411"/>
                </a:lnTo>
                <a:lnTo>
                  <a:pt x="1211" y="411"/>
                </a:lnTo>
                <a:moveTo>
                  <a:pt x="1208" y="411"/>
                </a:moveTo>
                <a:lnTo>
                  <a:pt x="1206" y="413"/>
                </a:lnTo>
                <a:lnTo>
                  <a:pt x="1208" y="413"/>
                </a:lnTo>
                <a:lnTo>
                  <a:pt x="1208" y="411"/>
                </a:lnTo>
                <a:moveTo>
                  <a:pt x="1198" y="431"/>
                </a:moveTo>
                <a:lnTo>
                  <a:pt x="1197" y="431"/>
                </a:lnTo>
                <a:lnTo>
                  <a:pt x="1197" y="433"/>
                </a:lnTo>
                <a:lnTo>
                  <a:pt x="1198" y="433"/>
                </a:lnTo>
                <a:lnTo>
                  <a:pt x="1197" y="434"/>
                </a:lnTo>
                <a:lnTo>
                  <a:pt x="1198" y="434"/>
                </a:lnTo>
                <a:lnTo>
                  <a:pt x="1200" y="433"/>
                </a:lnTo>
                <a:lnTo>
                  <a:pt x="1200" y="431"/>
                </a:lnTo>
                <a:lnTo>
                  <a:pt x="1200" y="430"/>
                </a:lnTo>
                <a:lnTo>
                  <a:pt x="1198" y="430"/>
                </a:lnTo>
                <a:lnTo>
                  <a:pt x="1198" y="431"/>
                </a:lnTo>
                <a:moveTo>
                  <a:pt x="1195" y="434"/>
                </a:moveTo>
                <a:lnTo>
                  <a:pt x="1195" y="436"/>
                </a:lnTo>
                <a:lnTo>
                  <a:pt x="1197" y="434"/>
                </a:lnTo>
                <a:lnTo>
                  <a:pt x="1197" y="433"/>
                </a:lnTo>
                <a:lnTo>
                  <a:pt x="1195" y="434"/>
                </a:lnTo>
                <a:moveTo>
                  <a:pt x="1201" y="430"/>
                </a:moveTo>
                <a:lnTo>
                  <a:pt x="1200" y="431"/>
                </a:lnTo>
                <a:lnTo>
                  <a:pt x="1201" y="431"/>
                </a:lnTo>
                <a:lnTo>
                  <a:pt x="1201" y="430"/>
                </a:lnTo>
                <a:moveTo>
                  <a:pt x="1205" y="428"/>
                </a:moveTo>
                <a:lnTo>
                  <a:pt x="1203" y="428"/>
                </a:lnTo>
                <a:lnTo>
                  <a:pt x="1201" y="430"/>
                </a:lnTo>
                <a:lnTo>
                  <a:pt x="1203" y="430"/>
                </a:lnTo>
                <a:lnTo>
                  <a:pt x="1205" y="428"/>
                </a:lnTo>
                <a:moveTo>
                  <a:pt x="1195" y="431"/>
                </a:moveTo>
                <a:lnTo>
                  <a:pt x="1195" y="433"/>
                </a:lnTo>
                <a:lnTo>
                  <a:pt x="1197" y="431"/>
                </a:lnTo>
                <a:lnTo>
                  <a:pt x="1195" y="431"/>
                </a:lnTo>
                <a:moveTo>
                  <a:pt x="1214" y="407"/>
                </a:moveTo>
                <a:lnTo>
                  <a:pt x="1212" y="407"/>
                </a:lnTo>
                <a:lnTo>
                  <a:pt x="1212" y="408"/>
                </a:lnTo>
                <a:lnTo>
                  <a:pt x="1214" y="407"/>
                </a:lnTo>
                <a:moveTo>
                  <a:pt x="1217" y="408"/>
                </a:moveTo>
                <a:lnTo>
                  <a:pt x="1217" y="407"/>
                </a:lnTo>
                <a:lnTo>
                  <a:pt x="1215" y="408"/>
                </a:lnTo>
                <a:lnTo>
                  <a:pt x="1217" y="408"/>
                </a:lnTo>
                <a:moveTo>
                  <a:pt x="1211" y="410"/>
                </a:moveTo>
                <a:lnTo>
                  <a:pt x="1212" y="410"/>
                </a:lnTo>
                <a:lnTo>
                  <a:pt x="1214" y="408"/>
                </a:lnTo>
                <a:lnTo>
                  <a:pt x="1212" y="408"/>
                </a:lnTo>
                <a:lnTo>
                  <a:pt x="1211" y="410"/>
                </a:lnTo>
                <a:moveTo>
                  <a:pt x="1218" y="407"/>
                </a:moveTo>
                <a:lnTo>
                  <a:pt x="1218" y="405"/>
                </a:lnTo>
                <a:lnTo>
                  <a:pt x="1217" y="407"/>
                </a:lnTo>
                <a:lnTo>
                  <a:pt x="1218" y="407"/>
                </a:lnTo>
                <a:moveTo>
                  <a:pt x="1221" y="404"/>
                </a:moveTo>
                <a:lnTo>
                  <a:pt x="1221" y="402"/>
                </a:lnTo>
                <a:lnTo>
                  <a:pt x="1220" y="404"/>
                </a:lnTo>
                <a:lnTo>
                  <a:pt x="1221" y="404"/>
                </a:lnTo>
                <a:moveTo>
                  <a:pt x="1223" y="402"/>
                </a:moveTo>
                <a:lnTo>
                  <a:pt x="1223" y="401"/>
                </a:lnTo>
                <a:lnTo>
                  <a:pt x="1221" y="401"/>
                </a:lnTo>
                <a:lnTo>
                  <a:pt x="1221" y="402"/>
                </a:lnTo>
                <a:lnTo>
                  <a:pt x="1223" y="402"/>
                </a:lnTo>
                <a:moveTo>
                  <a:pt x="1220" y="402"/>
                </a:moveTo>
                <a:lnTo>
                  <a:pt x="1221" y="401"/>
                </a:lnTo>
                <a:lnTo>
                  <a:pt x="1218" y="402"/>
                </a:lnTo>
                <a:lnTo>
                  <a:pt x="1220" y="402"/>
                </a:lnTo>
                <a:moveTo>
                  <a:pt x="1218" y="402"/>
                </a:moveTo>
                <a:lnTo>
                  <a:pt x="1218" y="401"/>
                </a:lnTo>
                <a:lnTo>
                  <a:pt x="1217" y="401"/>
                </a:lnTo>
                <a:lnTo>
                  <a:pt x="1217" y="402"/>
                </a:lnTo>
                <a:lnTo>
                  <a:pt x="1218" y="402"/>
                </a:lnTo>
                <a:moveTo>
                  <a:pt x="1214" y="407"/>
                </a:moveTo>
                <a:lnTo>
                  <a:pt x="1215" y="407"/>
                </a:lnTo>
                <a:lnTo>
                  <a:pt x="1217" y="405"/>
                </a:lnTo>
                <a:lnTo>
                  <a:pt x="1217" y="404"/>
                </a:lnTo>
                <a:lnTo>
                  <a:pt x="1215" y="404"/>
                </a:lnTo>
                <a:lnTo>
                  <a:pt x="1214" y="405"/>
                </a:lnTo>
                <a:lnTo>
                  <a:pt x="1214" y="407"/>
                </a:lnTo>
                <a:moveTo>
                  <a:pt x="1218" y="402"/>
                </a:moveTo>
                <a:lnTo>
                  <a:pt x="1217" y="404"/>
                </a:lnTo>
                <a:lnTo>
                  <a:pt x="1218" y="404"/>
                </a:lnTo>
                <a:lnTo>
                  <a:pt x="1218" y="402"/>
                </a:lnTo>
                <a:moveTo>
                  <a:pt x="1214" y="408"/>
                </a:moveTo>
                <a:lnTo>
                  <a:pt x="1214" y="410"/>
                </a:lnTo>
                <a:lnTo>
                  <a:pt x="1215" y="408"/>
                </a:lnTo>
                <a:lnTo>
                  <a:pt x="1215" y="407"/>
                </a:lnTo>
                <a:lnTo>
                  <a:pt x="1214" y="408"/>
                </a:lnTo>
                <a:moveTo>
                  <a:pt x="1218" y="404"/>
                </a:moveTo>
                <a:lnTo>
                  <a:pt x="1217" y="405"/>
                </a:lnTo>
                <a:lnTo>
                  <a:pt x="1218" y="405"/>
                </a:lnTo>
                <a:lnTo>
                  <a:pt x="1220" y="405"/>
                </a:lnTo>
                <a:lnTo>
                  <a:pt x="1220" y="404"/>
                </a:lnTo>
                <a:lnTo>
                  <a:pt x="1220" y="402"/>
                </a:lnTo>
                <a:lnTo>
                  <a:pt x="1218" y="404"/>
                </a:lnTo>
                <a:moveTo>
                  <a:pt x="1301" y="331"/>
                </a:moveTo>
                <a:lnTo>
                  <a:pt x="1303" y="331"/>
                </a:lnTo>
                <a:lnTo>
                  <a:pt x="1303" y="330"/>
                </a:lnTo>
                <a:lnTo>
                  <a:pt x="1301" y="331"/>
                </a:lnTo>
                <a:moveTo>
                  <a:pt x="1278" y="348"/>
                </a:moveTo>
                <a:lnTo>
                  <a:pt x="1277" y="350"/>
                </a:lnTo>
                <a:lnTo>
                  <a:pt x="1278" y="350"/>
                </a:lnTo>
                <a:lnTo>
                  <a:pt x="1278" y="348"/>
                </a:lnTo>
                <a:moveTo>
                  <a:pt x="1278" y="351"/>
                </a:moveTo>
                <a:lnTo>
                  <a:pt x="1278" y="350"/>
                </a:lnTo>
                <a:lnTo>
                  <a:pt x="1277" y="351"/>
                </a:lnTo>
                <a:lnTo>
                  <a:pt x="1278" y="351"/>
                </a:lnTo>
                <a:moveTo>
                  <a:pt x="1275" y="351"/>
                </a:moveTo>
                <a:lnTo>
                  <a:pt x="1274" y="353"/>
                </a:lnTo>
                <a:lnTo>
                  <a:pt x="1272" y="353"/>
                </a:lnTo>
                <a:lnTo>
                  <a:pt x="1271" y="354"/>
                </a:lnTo>
                <a:lnTo>
                  <a:pt x="1272" y="354"/>
                </a:lnTo>
                <a:lnTo>
                  <a:pt x="1274" y="354"/>
                </a:lnTo>
                <a:lnTo>
                  <a:pt x="1275" y="354"/>
                </a:lnTo>
                <a:lnTo>
                  <a:pt x="1274" y="356"/>
                </a:lnTo>
                <a:lnTo>
                  <a:pt x="1275" y="356"/>
                </a:lnTo>
                <a:lnTo>
                  <a:pt x="1277" y="356"/>
                </a:lnTo>
                <a:lnTo>
                  <a:pt x="1278" y="354"/>
                </a:lnTo>
                <a:lnTo>
                  <a:pt x="1277" y="354"/>
                </a:lnTo>
                <a:lnTo>
                  <a:pt x="1277" y="353"/>
                </a:lnTo>
                <a:lnTo>
                  <a:pt x="1275" y="353"/>
                </a:lnTo>
                <a:lnTo>
                  <a:pt x="1275" y="351"/>
                </a:lnTo>
                <a:moveTo>
                  <a:pt x="1280" y="347"/>
                </a:moveTo>
                <a:lnTo>
                  <a:pt x="1278" y="347"/>
                </a:lnTo>
                <a:lnTo>
                  <a:pt x="1277" y="348"/>
                </a:lnTo>
                <a:lnTo>
                  <a:pt x="1278" y="348"/>
                </a:lnTo>
                <a:lnTo>
                  <a:pt x="1280" y="347"/>
                </a:lnTo>
                <a:moveTo>
                  <a:pt x="1292" y="336"/>
                </a:moveTo>
                <a:lnTo>
                  <a:pt x="1290" y="336"/>
                </a:lnTo>
                <a:lnTo>
                  <a:pt x="1290" y="338"/>
                </a:lnTo>
                <a:lnTo>
                  <a:pt x="1292" y="338"/>
                </a:lnTo>
                <a:lnTo>
                  <a:pt x="1292" y="336"/>
                </a:lnTo>
                <a:moveTo>
                  <a:pt x="1283" y="348"/>
                </a:moveTo>
                <a:lnTo>
                  <a:pt x="1284" y="348"/>
                </a:lnTo>
                <a:lnTo>
                  <a:pt x="1284" y="347"/>
                </a:lnTo>
                <a:lnTo>
                  <a:pt x="1283" y="347"/>
                </a:lnTo>
                <a:lnTo>
                  <a:pt x="1281" y="348"/>
                </a:lnTo>
                <a:lnTo>
                  <a:pt x="1283" y="348"/>
                </a:lnTo>
                <a:moveTo>
                  <a:pt x="1297" y="336"/>
                </a:moveTo>
                <a:lnTo>
                  <a:pt x="1295" y="336"/>
                </a:lnTo>
                <a:lnTo>
                  <a:pt x="1295" y="338"/>
                </a:lnTo>
                <a:lnTo>
                  <a:pt x="1297" y="338"/>
                </a:lnTo>
                <a:lnTo>
                  <a:pt x="1297" y="336"/>
                </a:lnTo>
                <a:moveTo>
                  <a:pt x="1286" y="351"/>
                </a:moveTo>
                <a:lnTo>
                  <a:pt x="1287" y="350"/>
                </a:lnTo>
                <a:lnTo>
                  <a:pt x="1286" y="350"/>
                </a:lnTo>
                <a:lnTo>
                  <a:pt x="1286" y="351"/>
                </a:lnTo>
                <a:moveTo>
                  <a:pt x="1283" y="350"/>
                </a:moveTo>
                <a:lnTo>
                  <a:pt x="1283" y="351"/>
                </a:lnTo>
                <a:lnTo>
                  <a:pt x="1284" y="350"/>
                </a:lnTo>
                <a:lnTo>
                  <a:pt x="1283" y="350"/>
                </a:lnTo>
                <a:moveTo>
                  <a:pt x="1284" y="351"/>
                </a:moveTo>
                <a:lnTo>
                  <a:pt x="1283" y="351"/>
                </a:lnTo>
                <a:lnTo>
                  <a:pt x="1281" y="351"/>
                </a:lnTo>
                <a:lnTo>
                  <a:pt x="1280" y="351"/>
                </a:lnTo>
                <a:lnTo>
                  <a:pt x="1278" y="351"/>
                </a:lnTo>
                <a:lnTo>
                  <a:pt x="1277" y="353"/>
                </a:lnTo>
                <a:lnTo>
                  <a:pt x="1278" y="353"/>
                </a:lnTo>
                <a:lnTo>
                  <a:pt x="1280" y="353"/>
                </a:lnTo>
                <a:lnTo>
                  <a:pt x="1280" y="354"/>
                </a:lnTo>
                <a:lnTo>
                  <a:pt x="1281" y="354"/>
                </a:lnTo>
                <a:lnTo>
                  <a:pt x="1283" y="353"/>
                </a:lnTo>
                <a:lnTo>
                  <a:pt x="1284" y="353"/>
                </a:lnTo>
                <a:lnTo>
                  <a:pt x="1284" y="353"/>
                </a:lnTo>
                <a:lnTo>
                  <a:pt x="1286" y="351"/>
                </a:lnTo>
                <a:lnTo>
                  <a:pt x="1284" y="351"/>
                </a:lnTo>
                <a:lnTo>
                  <a:pt x="1284" y="351"/>
                </a:lnTo>
                <a:moveTo>
                  <a:pt x="1286" y="348"/>
                </a:moveTo>
                <a:lnTo>
                  <a:pt x="1284" y="350"/>
                </a:lnTo>
                <a:lnTo>
                  <a:pt x="1286" y="350"/>
                </a:lnTo>
                <a:lnTo>
                  <a:pt x="1286" y="348"/>
                </a:lnTo>
                <a:moveTo>
                  <a:pt x="1284" y="348"/>
                </a:moveTo>
                <a:lnTo>
                  <a:pt x="1284" y="350"/>
                </a:lnTo>
                <a:lnTo>
                  <a:pt x="1284" y="350"/>
                </a:lnTo>
                <a:lnTo>
                  <a:pt x="1284" y="348"/>
                </a:lnTo>
                <a:moveTo>
                  <a:pt x="1266" y="362"/>
                </a:moveTo>
                <a:lnTo>
                  <a:pt x="1264" y="362"/>
                </a:lnTo>
                <a:lnTo>
                  <a:pt x="1264" y="364"/>
                </a:lnTo>
                <a:lnTo>
                  <a:pt x="1267" y="362"/>
                </a:lnTo>
                <a:lnTo>
                  <a:pt x="1269" y="362"/>
                </a:lnTo>
                <a:lnTo>
                  <a:pt x="1269" y="361"/>
                </a:lnTo>
                <a:lnTo>
                  <a:pt x="1267" y="361"/>
                </a:lnTo>
                <a:lnTo>
                  <a:pt x="1266" y="362"/>
                </a:lnTo>
                <a:moveTo>
                  <a:pt x="1271" y="362"/>
                </a:moveTo>
                <a:lnTo>
                  <a:pt x="1269" y="362"/>
                </a:lnTo>
                <a:lnTo>
                  <a:pt x="1269" y="364"/>
                </a:lnTo>
                <a:lnTo>
                  <a:pt x="1271" y="362"/>
                </a:lnTo>
                <a:moveTo>
                  <a:pt x="1310" y="334"/>
                </a:moveTo>
                <a:lnTo>
                  <a:pt x="1312" y="333"/>
                </a:lnTo>
                <a:lnTo>
                  <a:pt x="1312" y="331"/>
                </a:lnTo>
                <a:lnTo>
                  <a:pt x="1310" y="333"/>
                </a:lnTo>
                <a:lnTo>
                  <a:pt x="1310" y="334"/>
                </a:lnTo>
                <a:moveTo>
                  <a:pt x="1292" y="347"/>
                </a:moveTo>
                <a:lnTo>
                  <a:pt x="1292" y="345"/>
                </a:lnTo>
                <a:lnTo>
                  <a:pt x="1290" y="347"/>
                </a:lnTo>
                <a:lnTo>
                  <a:pt x="1292" y="347"/>
                </a:lnTo>
                <a:moveTo>
                  <a:pt x="1315" y="328"/>
                </a:moveTo>
                <a:lnTo>
                  <a:pt x="1314" y="328"/>
                </a:lnTo>
                <a:lnTo>
                  <a:pt x="1314" y="330"/>
                </a:lnTo>
                <a:lnTo>
                  <a:pt x="1315" y="328"/>
                </a:lnTo>
                <a:moveTo>
                  <a:pt x="1294" y="334"/>
                </a:moveTo>
                <a:lnTo>
                  <a:pt x="1292" y="334"/>
                </a:lnTo>
                <a:lnTo>
                  <a:pt x="1292" y="336"/>
                </a:lnTo>
                <a:lnTo>
                  <a:pt x="1294" y="336"/>
                </a:lnTo>
                <a:lnTo>
                  <a:pt x="1294" y="334"/>
                </a:lnTo>
                <a:moveTo>
                  <a:pt x="1314" y="331"/>
                </a:moveTo>
                <a:lnTo>
                  <a:pt x="1314" y="330"/>
                </a:lnTo>
                <a:lnTo>
                  <a:pt x="1312" y="331"/>
                </a:lnTo>
                <a:lnTo>
                  <a:pt x="1314" y="331"/>
                </a:lnTo>
                <a:moveTo>
                  <a:pt x="1287" y="348"/>
                </a:moveTo>
                <a:lnTo>
                  <a:pt x="1287" y="350"/>
                </a:lnTo>
                <a:lnTo>
                  <a:pt x="1289" y="350"/>
                </a:lnTo>
                <a:lnTo>
                  <a:pt x="1289" y="348"/>
                </a:lnTo>
                <a:lnTo>
                  <a:pt x="1290" y="348"/>
                </a:lnTo>
                <a:lnTo>
                  <a:pt x="1290" y="347"/>
                </a:lnTo>
                <a:lnTo>
                  <a:pt x="1289" y="347"/>
                </a:lnTo>
                <a:lnTo>
                  <a:pt x="1287" y="348"/>
                </a:lnTo>
                <a:moveTo>
                  <a:pt x="1271" y="358"/>
                </a:moveTo>
                <a:lnTo>
                  <a:pt x="1271" y="359"/>
                </a:lnTo>
                <a:lnTo>
                  <a:pt x="1269" y="359"/>
                </a:lnTo>
                <a:lnTo>
                  <a:pt x="1269" y="361"/>
                </a:lnTo>
                <a:lnTo>
                  <a:pt x="1271" y="361"/>
                </a:lnTo>
                <a:lnTo>
                  <a:pt x="1272" y="361"/>
                </a:lnTo>
                <a:lnTo>
                  <a:pt x="1274" y="359"/>
                </a:lnTo>
                <a:lnTo>
                  <a:pt x="1274" y="358"/>
                </a:lnTo>
                <a:lnTo>
                  <a:pt x="1274" y="356"/>
                </a:lnTo>
                <a:lnTo>
                  <a:pt x="1272" y="356"/>
                </a:lnTo>
                <a:lnTo>
                  <a:pt x="1271" y="358"/>
                </a:lnTo>
                <a:moveTo>
                  <a:pt x="1263" y="364"/>
                </a:moveTo>
                <a:lnTo>
                  <a:pt x="1264" y="364"/>
                </a:lnTo>
                <a:lnTo>
                  <a:pt x="1264" y="364"/>
                </a:lnTo>
                <a:lnTo>
                  <a:pt x="1263" y="364"/>
                </a:lnTo>
                <a:lnTo>
                  <a:pt x="1263" y="364"/>
                </a:lnTo>
                <a:moveTo>
                  <a:pt x="1267" y="364"/>
                </a:moveTo>
                <a:lnTo>
                  <a:pt x="1267" y="364"/>
                </a:lnTo>
                <a:lnTo>
                  <a:pt x="1266" y="364"/>
                </a:lnTo>
                <a:lnTo>
                  <a:pt x="1264" y="364"/>
                </a:lnTo>
                <a:lnTo>
                  <a:pt x="1266" y="364"/>
                </a:lnTo>
                <a:lnTo>
                  <a:pt x="1267" y="364"/>
                </a:lnTo>
                <a:moveTo>
                  <a:pt x="1266" y="367"/>
                </a:moveTo>
                <a:lnTo>
                  <a:pt x="1267" y="367"/>
                </a:lnTo>
                <a:lnTo>
                  <a:pt x="1267" y="365"/>
                </a:lnTo>
                <a:lnTo>
                  <a:pt x="1267" y="364"/>
                </a:lnTo>
                <a:lnTo>
                  <a:pt x="1266" y="365"/>
                </a:lnTo>
                <a:lnTo>
                  <a:pt x="1266" y="367"/>
                </a:lnTo>
                <a:moveTo>
                  <a:pt x="1312" y="328"/>
                </a:moveTo>
                <a:lnTo>
                  <a:pt x="1314" y="328"/>
                </a:lnTo>
                <a:lnTo>
                  <a:pt x="1314" y="327"/>
                </a:lnTo>
                <a:lnTo>
                  <a:pt x="1314" y="327"/>
                </a:lnTo>
                <a:lnTo>
                  <a:pt x="1312" y="327"/>
                </a:lnTo>
                <a:lnTo>
                  <a:pt x="1312" y="328"/>
                </a:lnTo>
                <a:moveTo>
                  <a:pt x="1284" y="339"/>
                </a:moveTo>
                <a:lnTo>
                  <a:pt x="1284" y="341"/>
                </a:lnTo>
                <a:lnTo>
                  <a:pt x="1284" y="341"/>
                </a:lnTo>
                <a:lnTo>
                  <a:pt x="1284" y="339"/>
                </a:lnTo>
                <a:moveTo>
                  <a:pt x="1300" y="336"/>
                </a:moveTo>
                <a:lnTo>
                  <a:pt x="1300" y="334"/>
                </a:lnTo>
                <a:lnTo>
                  <a:pt x="1298" y="334"/>
                </a:lnTo>
                <a:lnTo>
                  <a:pt x="1298" y="336"/>
                </a:lnTo>
                <a:lnTo>
                  <a:pt x="1300" y="336"/>
                </a:lnTo>
                <a:moveTo>
                  <a:pt x="1298" y="333"/>
                </a:moveTo>
                <a:lnTo>
                  <a:pt x="1297" y="333"/>
                </a:lnTo>
                <a:lnTo>
                  <a:pt x="1298" y="334"/>
                </a:lnTo>
                <a:lnTo>
                  <a:pt x="1298" y="333"/>
                </a:lnTo>
                <a:moveTo>
                  <a:pt x="1303" y="333"/>
                </a:moveTo>
                <a:lnTo>
                  <a:pt x="1303" y="331"/>
                </a:lnTo>
                <a:lnTo>
                  <a:pt x="1301" y="333"/>
                </a:lnTo>
                <a:lnTo>
                  <a:pt x="1301" y="334"/>
                </a:lnTo>
                <a:lnTo>
                  <a:pt x="1303" y="334"/>
                </a:lnTo>
                <a:lnTo>
                  <a:pt x="1303" y="333"/>
                </a:lnTo>
                <a:moveTo>
                  <a:pt x="1304" y="331"/>
                </a:moveTo>
                <a:lnTo>
                  <a:pt x="1304" y="333"/>
                </a:lnTo>
                <a:lnTo>
                  <a:pt x="1306" y="331"/>
                </a:lnTo>
                <a:lnTo>
                  <a:pt x="1304" y="331"/>
                </a:lnTo>
                <a:moveTo>
                  <a:pt x="1200" y="428"/>
                </a:moveTo>
                <a:lnTo>
                  <a:pt x="1198" y="428"/>
                </a:lnTo>
                <a:lnTo>
                  <a:pt x="1198" y="430"/>
                </a:lnTo>
                <a:lnTo>
                  <a:pt x="1200" y="428"/>
                </a:lnTo>
                <a:moveTo>
                  <a:pt x="1298" y="331"/>
                </a:moveTo>
                <a:lnTo>
                  <a:pt x="1298" y="333"/>
                </a:lnTo>
                <a:lnTo>
                  <a:pt x="1300" y="331"/>
                </a:lnTo>
                <a:lnTo>
                  <a:pt x="1298" y="331"/>
                </a:lnTo>
                <a:moveTo>
                  <a:pt x="1267" y="359"/>
                </a:moveTo>
                <a:lnTo>
                  <a:pt x="1267" y="358"/>
                </a:lnTo>
                <a:lnTo>
                  <a:pt x="1266" y="359"/>
                </a:lnTo>
                <a:lnTo>
                  <a:pt x="1267" y="359"/>
                </a:lnTo>
                <a:moveTo>
                  <a:pt x="1271" y="356"/>
                </a:moveTo>
                <a:lnTo>
                  <a:pt x="1271" y="354"/>
                </a:lnTo>
                <a:lnTo>
                  <a:pt x="1269" y="354"/>
                </a:lnTo>
                <a:lnTo>
                  <a:pt x="1267" y="354"/>
                </a:lnTo>
                <a:lnTo>
                  <a:pt x="1267" y="356"/>
                </a:lnTo>
                <a:lnTo>
                  <a:pt x="1269" y="356"/>
                </a:lnTo>
                <a:lnTo>
                  <a:pt x="1271" y="356"/>
                </a:lnTo>
                <a:moveTo>
                  <a:pt x="1267" y="353"/>
                </a:moveTo>
                <a:lnTo>
                  <a:pt x="1266" y="353"/>
                </a:lnTo>
                <a:lnTo>
                  <a:pt x="1266" y="354"/>
                </a:lnTo>
                <a:lnTo>
                  <a:pt x="1267" y="354"/>
                </a:lnTo>
                <a:lnTo>
                  <a:pt x="1267" y="353"/>
                </a:lnTo>
                <a:moveTo>
                  <a:pt x="1281" y="347"/>
                </a:moveTo>
                <a:lnTo>
                  <a:pt x="1283" y="347"/>
                </a:lnTo>
                <a:lnTo>
                  <a:pt x="1284" y="345"/>
                </a:lnTo>
                <a:lnTo>
                  <a:pt x="1284" y="347"/>
                </a:lnTo>
                <a:lnTo>
                  <a:pt x="1284" y="347"/>
                </a:lnTo>
                <a:lnTo>
                  <a:pt x="1284" y="345"/>
                </a:lnTo>
                <a:lnTo>
                  <a:pt x="1286" y="345"/>
                </a:lnTo>
                <a:lnTo>
                  <a:pt x="1286" y="344"/>
                </a:lnTo>
                <a:lnTo>
                  <a:pt x="1286" y="342"/>
                </a:lnTo>
                <a:lnTo>
                  <a:pt x="1284" y="342"/>
                </a:lnTo>
                <a:lnTo>
                  <a:pt x="1284" y="344"/>
                </a:lnTo>
                <a:lnTo>
                  <a:pt x="1283" y="344"/>
                </a:lnTo>
                <a:lnTo>
                  <a:pt x="1283" y="345"/>
                </a:lnTo>
                <a:lnTo>
                  <a:pt x="1281" y="345"/>
                </a:lnTo>
                <a:lnTo>
                  <a:pt x="1280" y="345"/>
                </a:lnTo>
                <a:lnTo>
                  <a:pt x="1280" y="347"/>
                </a:lnTo>
                <a:lnTo>
                  <a:pt x="1281" y="347"/>
                </a:lnTo>
                <a:moveTo>
                  <a:pt x="1271" y="353"/>
                </a:moveTo>
                <a:lnTo>
                  <a:pt x="1272" y="353"/>
                </a:lnTo>
                <a:lnTo>
                  <a:pt x="1272" y="351"/>
                </a:lnTo>
                <a:lnTo>
                  <a:pt x="1274" y="351"/>
                </a:lnTo>
                <a:lnTo>
                  <a:pt x="1275" y="350"/>
                </a:lnTo>
                <a:lnTo>
                  <a:pt x="1277" y="350"/>
                </a:lnTo>
                <a:lnTo>
                  <a:pt x="1277" y="348"/>
                </a:lnTo>
                <a:lnTo>
                  <a:pt x="1275" y="348"/>
                </a:lnTo>
                <a:lnTo>
                  <a:pt x="1272" y="350"/>
                </a:lnTo>
                <a:lnTo>
                  <a:pt x="1271" y="351"/>
                </a:lnTo>
                <a:lnTo>
                  <a:pt x="1269" y="351"/>
                </a:lnTo>
                <a:lnTo>
                  <a:pt x="1269" y="353"/>
                </a:lnTo>
                <a:lnTo>
                  <a:pt x="1271" y="353"/>
                </a:lnTo>
                <a:moveTo>
                  <a:pt x="1266" y="358"/>
                </a:moveTo>
                <a:lnTo>
                  <a:pt x="1264" y="359"/>
                </a:lnTo>
                <a:lnTo>
                  <a:pt x="1266" y="359"/>
                </a:lnTo>
                <a:lnTo>
                  <a:pt x="1266" y="358"/>
                </a:lnTo>
                <a:moveTo>
                  <a:pt x="1303" y="338"/>
                </a:moveTo>
                <a:lnTo>
                  <a:pt x="1304" y="338"/>
                </a:lnTo>
                <a:lnTo>
                  <a:pt x="1304" y="336"/>
                </a:lnTo>
                <a:lnTo>
                  <a:pt x="1303" y="336"/>
                </a:lnTo>
                <a:lnTo>
                  <a:pt x="1303" y="338"/>
                </a:lnTo>
                <a:moveTo>
                  <a:pt x="1304" y="336"/>
                </a:moveTo>
                <a:lnTo>
                  <a:pt x="1306" y="334"/>
                </a:lnTo>
                <a:lnTo>
                  <a:pt x="1304" y="334"/>
                </a:lnTo>
                <a:lnTo>
                  <a:pt x="1304" y="336"/>
                </a:lnTo>
                <a:moveTo>
                  <a:pt x="1298" y="339"/>
                </a:moveTo>
                <a:lnTo>
                  <a:pt x="1297" y="339"/>
                </a:lnTo>
                <a:lnTo>
                  <a:pt x="1297" y="341"/>
                </a:lnTo>
                <a:lnTo>
                  <a:pt x="1298" y="341"/>
                </a:lnTo>
                <a:lnTo>
                  <a:pt x="1300" y="341"/>
                </a:lnTo>
                <a:lnTo>
                  <a:pt x="1300" y="339"/>
                </a:lnTo>
                <a:lnTo>
                  <a:pt x="1298" y="338"/>
                </a:lnTo>
                <a:lnTo>
                  <a:pt x="1298" y="339"/>
                </a:lnTo>
                <a:moveTo>
                  <a:pt x="1307" y="333"/>
                </a:moveTo>
                <a:lnTo>
                  <a:pt x="1306" y="333"/>
                </a:lnTo>
                <a:lnTo>
                  <a:pt x="1306" y="334"/>
                </a:lnTo>
                <a:lnTo>
                  <a:pt x="1306" y="336"/>
                </a:lnTo>
                <a:lnTo>
                  <a:pt x="1307" y="336"/>
                </a:lnTo>
                <a:lnTo>
                  <a:pt x="1309" y="336"/>
                </a:lnTo>
                <a:lnTo>
                  <a:pt x="1309" y="334"/>
                </a:lnTo>
                <a:lnTo>
                  <a:pt x="1307" y="334"/>
                </a:lnTo>
                <a:lnTo>
                  <a:pt x="1307" y="333"/>
                </a:lnTo>
                <a:moveTo>
                  <a:pt x="1300" y="338"/>
                </a:moveTo>
                <a:lnTo>
                  <a:pt x="1300" y="339"/>
                </a:lnTo>
                <a:lnTo>
                  <a:pt x="1301" y="339"/>
                </a:lnTo>
                <a:lnTo>
                  <a:pt x="1303" y="339"/>
                </a:lnTo>
                <a:lnTo>
                  <a:pt x="1303" y="338"/>
                </a:lnTo>
                <a:lnTo>
                  <a:pt x="1301" y="338"/>
                </a:lnTo>
                <a:lnTo>
                  <a:pt x="1300" y="338"/>
                </a:lnTo>
                <a:moveTo>
                  <a:pt x="1306" y="330"/>
                </a:moveTo>
                <a:lnTo>
                  <a:pt x="1307" y="331"/>
                </a:lnTo>
                <a:lnTo>
                  <a:pt x="1309" y="330"/>
                </a:lnTo>
                <a:lnTo>
                  <a:pt x="1310" y="330"/>
                </a:lnTo>
                <a:lnTo>
                  <a:pt x="1310" y="328"/>
                </a:lnTo>
                <a:lnTo>
                  <a:pt x="1310" y="327"/>
                </a:lnTo>
                <a:lnTo>
                  <a:pt x="1312" y="327"/>
                </a:lnTo>
                <a:lnTo>
                  <a:pt x="1312" y="327"/>
                </a:lnTo>
                <a:lnTo>
                  <a:pt x="1309" y="327"/>
                </a:lnTo>
                <a:lnTo>
                  <a:pt x="1307" y="327"/>
                </a:lnTo>
                <a:lnTo>
                  <a:pt x="1306" y="327"/>
                </a:lnTo>
                <a:lnTo>
                  <a:pt x="1304" y="328"/>
                </a:lnTo>
                <a:lnTo>
                  <a:pt x="1306" y="328"/>
                </a:lnTo>
                <a:lnTo>
                  <a:pt x="1306" y="330"/>
                </a:lnTo>
                <a:moveTo>
                  <a:pt x="1286" y="338"/>
                </a:moveTo>
                <a:lnTo>
                  <a:pt x="1284" y="339"/>
                </a:lnTo>
                <a:lnTo>
                  <a:pt x="1286" y="339"/>
                </a:lnTo>
                <a:lnTo>
                  <a:pt x="1286" y="338"/>
                </a:lnTo>
                <a:moveTo>
                  <a:pt x="1304" y="328"/>
                </a:moveTo>
                <a:lnTo>
                  <a:pt x="1304" y="327"/>
                </a:lnTo>
                <a:lnTo>
                  <a:pt x="1303" y="327"/>
                </a:lnTo>
                <a:lnTo>
                  <a:pt x="1301" y="328"/>
                </a:lnTo>
                <a:lnTo>
                  <a:pt x="1303" y="328"/>
                </a:lnTo>
                <a:lnTo>
                  <a:pt x="1304" y="328"/>
                </a:lnTo>
                <a:moveTo>
                  <a:pt x="1309" y="331"/>
                </a:moveTo>
                <a:lnTo>
                  <a:pt x="1309" y="333"/>
                </a:lnTo>
                <a:lnTo>
                  <a:pt x="1309" y="334"/>
                </a:lnTo>
                <a:lnTo>
                  <a:pt x="1310" y="333"/>
                </a:lnTo>
                <a:lnTo>
                  <a:pt x="1310" y="331"/>
                </a:lnTo>
                <a:lnTo>
                  <a:pt x="1309" y="331"/>
                </a:lnTo>
                <a:moveTo>
                  <a:pt x="1295" y="341"/>
                </a:moveTo>
                <a:lnTo>
                  <a:pt x="1297" y="341"/>
                </a:lnTo>
                <a:lnTo>
                  <a:pt x="1297" y="342"/>
                </a:lnTo>
                <a:lnTo>
                  <a:pt x="1297" y="344"/>
                </a:lnTo>
                <a:lnTo>
                  <a:pt x="1295" y="345"/>
                </a:lnTo>
                <a:lnTo>
                  <a:pt x="1294" y="345"/>
                </a:lnTo>
                <a:lnTo>
                  <a:pt x="1292" y="345"/>
                </a:lnTo>
                <a:lnTo>
                  <a:pt x="1290" y="345"/>
                </a:lnTo>
                <a:lnTo>
                  <a:pt x="1290" y="344"/>
                </a:lnTo>
                <a:lnTo>
                  <a:pt x="1289" y="344"/>
                </a:lnTo>
                <a:lnTo>
                  <a:pt x="1287" y="344"/>
                </a:lnTo>
                <a:lnTo>
                  <a:pt x="1287" y="342"/>
                </a:lnTo>
                <a:lnTo>
                  <a:pt x="1286" y="342"/>
                </a:lnTo>
                <a:lnTo>
                  <a:pt x="1286" y="341"/>
                </a:lnTo>
                <a:lnTo>
                  <a:pt x="1287" y="341"/>
                </a:lnTo>
                <a:lnTo>
                  <a:pt x="1289" y="341"/>
                </a:lnTo>
                <a:lnTo>
                  <a:pt x="1289" y="342"/>
                </a:lnTo>
                <a:lnTo>
                  <a:pt x="1290" y="342"/>
                </a:lnTo>
                <a:lnTo>
                  <a:pt x="1292" y="342"/>
                </a:lnTo>
                <a:lnTo>
                  <a:pt x="1292" y="341"/>
                </a:lnTo>
                <a:lnTo>
                  <a:pt x="1290" y="341"/>
                </a:lnTo>
                <a:lnTo>
                  <a:pt x="1289" y="341"/>
                </a:lnTo>
                <a:lnTo>
                  <a:pt x="1289" y="339"/>
                </a:lnTo>
                <a:lnTo>
                  <a:pt x="1289" y="338"/>
                </a:lnTo>
                <a:lnTo>
                  <a:pt x="1290" y="338"/>
                </a:lnTo>
                <a:lnTo>
                  <a:pt x="1290" y="339"/>
                </a:lnTo>
                <a:lnTo>
                  <a:pt x="1292" y="339"/>
                </a:lnTo>
                <a:lnTo>
                  <a:pt x="1292" y="338"/>
                </a:lnTo>
                <a:lnTo>
                  <a:pt x="1294" y="338"/>
                </a:lnTo>
                <a:lnTo>
                  <a:pt x="1295" y="338"/>
                </a:lnTo>
                <a:lnTo>
                  <a:pt x="1295" y="339"/>
                </a:lnTo>
                <a:lnTo>
                  <a:pt x="1294" y="339"/>
                </a:lnTo>
                <a:lnTo>
                  <a:pt x="1294" y="341"/>
                </a:lnTo>
                <a:lnTo>
                  <a:pt x="1295" y="339"/>
                </a:lnTo>
                <a:lnTo>
                  <a:pt x="1295" y="341"/>
                </a:lnTo>
                <a:moveTo>
                  <a:pt x="1295" y="342"/>
                </a:moveTo>
                <a:lnTo>
                  <a:pt x="1294" y="342"/>
                </a:lnTo>
                <a:lnTo>
                  <a:pt x="1294" y="344"/>
                </a:lnTo>
                <a:lnTo>
                  <a:pt x="1295" y="344"/>
                </a:lnTo>
                <a:lnTo>
                  <a:pt x="1295" y="342"/>
                </a:lnTo>
                <a:moveTo>
                  <a:pt x="1314" y="327"/>
                </a:moveTo>
                <a:lnTo>
                  <a:pt x="1314" y="325"/>
                </a:lnTo>
                <a:lnTo>
                  <a:pt x="1312" y="325"/>
                </a:lnTo>
                <a:lnTo>
                  <a:pt x="1312" y="327"/>
                </a:lnTo>
                <a:lnTo>
                  <a:pt x="1314" y="327"/>
                </a:lnTo>
                <a:moveTo>
                  <a:pt x="1604" y="1714"/>
                </a:moveTo>
                <a:lnTo>
                  <a:pt x="1605" y="1716"/>
                </a:lnTo>
                <a:lnTo>
                  <a:pt x="1605" y="1714"/>
                </a:lnTo>
                <a:lnTo>
                  <a:pt x="1604" y="1714"/>
                </a:lnTo>
                <a:moveTo>
                  <a:pt x="1573" y="1676"/>
                </a:moveTo>
                <a:lnTo>
                  <a:pt x="1573" y="1677"/>
                </a:lnTo>
                <a:lnTo>
                  <a:pt x="1574" y="1679"/>
                </a:lnTo>
                <a:lnTo>
                  <a:pt x="1576" y="1679"/>
                </a:lnTo>
                <a:lnTo>
                  <a:pt x="1574" y="1677"/>
                </a:lnTo>
                <a:lnTo>
                  <a:pt x="1574" y="1676"/>
                </a:lnTo>
                <a:lnTo>
                  <a:pt x="1574" y="1674"/>
                </a:lnTo>
                <a:lnTo>
                  <a:pt x="1573" y="1673"/>
                </a:lnTo>
                <a:lnTo>
                  <a:pt x="1571" y="1673"/>
                </a:lnTo>
                <a:lnTo>
                  <a:pt x="1571" y="1674"/>
                </a:lnTo>
                <a:lnTo>
                  <a:pt x="1573" y="1674"/>
                </a:lnTo>
                <a:lnTo>
                  <a:pt x="1573" y="1676"/>
                </a:lnTo>
                <a:moveTo>
                  <a:pt x="1599" y="1705"/>
                </a:moveTo>
                <a:lnTo>
                  <a:pt x="1597" y="1705"/>
                </a:lnTo>
                <a:lnTo>
                  <a:pt x="1599" y="1706"/>
                </a:lnTo>
                <a:lnTo>
                  <a:pt x="1599" y="1705"/>
                </a:lnTo>
                <a:moveTo>
                  <a:pt x="1597" y="1705"/>
                </a:moveTo>
                <a:lnTo>
                  <a:pt x="1596" y="1705"/>
                </a:lnTo>
                <a:lnTo>
                  <a:pt x="1597" y="1706"/>
                </a:lnTo>
                <a:lnTo>
                  <a:pt x="1597" y="1705"/>
                </a:lnTo>
                <a:moveTo>
                  <a:pt x="1584" y="1699"/>
                </a:moveTo>
                <a:lnTo>
                  <a:pt x="1582" y="1699"/>
                </a:lnTo>
                <a:lnTo>
                  <a:pt x="1584" y="1700"/>
                </a:lnTo>
                <a:lnTo>
                  <a:pt x="1584" y="1699"/>
                </a:lnTo>
                <a:moveTo>
                  <a:pt x="1597" y="1708"/>
                </a:moveTo>
                <a:lnTo>
                  <a:pt x="1597" y="1706"/>
                </a:lnTo>
                <a:lnTo>
                  <a:pt x="1596" y="1706"/>
                </a:lnTo>
                <a:lnTo>
                  <a:pt x="1597" y="1708"/>
                </a:lnTo>
                <a:moveTo>
                  <a:pt x="1582" y="1697"/>
                </a:moveTo>
                <a:lnTo>
                  <a:pt x="1582" y="1696"/>
                </a:lnTo>
                <a:lnTo>
                  <a:pt x="1581" y="1696"/>
                </a:lnTo>
                <a:lnTo>
                  <a:pt x="1581" y="1697"/>
                </a:lnTo>
                <a:lnTo>
                  <a:pt x="1581" y="1699"/>
                </a:lnTo>
                <a:lnTo>
                  <a:pt x="1582" y="1699"/>
                </a:lnTo>
                <a:lnTo>
                  <a:pt x="1582" y="1697"/>
                </a:lnTo>
                <a:moveTo>
                  <a:pt x="1588" y="1699"/>
                </a:moveTo>
                <a:lnTo>
                  <a:pt x="1588" y="1700"/>
                </a:lnTo>
                <a:lnTo>
                  <a:pt x="1590" y="1700"/>
                </a:lnTo>
                <a:lnTo>
                  <a:pt x="1588" y="1699"/>
                </a:lnTo>
                <a:moveTo>
                  <a:pt x="1596" y="1705"/>
                </a:moveTo>
                <a:lnTo>
                  <a:pt x="1594" y="1705"/>
                </a:lnTo>
                <a:lnTo>
                  <a:pt x="1596" y="1706"/>
                </a:lnTo>
                <a:lnTo>
                  <a:pt x="1596" y="1705"/>
                </a:lnTo>
                <a:moveTo>
                  <a:pt x="1590" y="1702"/>
                </a:moveTo>
                <a:lnTo>
                  <a:pt x="1588" y="1700"/>
                </a:lnTo>
                <a:lnTo>
                  <a:pt x="1587" y="1700"/>
                </a:lnTo>
                <a:lnTo>
                  <a:pt x="1587" y="1702"/>
                </a:lnTo>
                <a:lnTo>
                  <a:pt x="1587" y="1703"/>
                </a:lnTo>
                <a:lnTo>
                  <a:pt x="1588" y="1703"/>
                </a:lnTo>
                <a:lnTo>
                  <a:pt x="1588" y="1702"/>
                </a:lnTo>
                <a:lnTo>
                  <a:pt x="1590" y="1702"/>
                </a:lnTo>
                <a:moveTo>
                  <a:pt x="1591" y="1702"/>
                </a:moveTo>
                <a:lnTo>
                  <a:pt x="1590" y="1700"/>
                </a:lnTo>
                <a:lnTo>
                  <a:pt x="1590" y="1702"/>
                </a:lnTo>
                <a:lnTo>
                  <a:pt x="1591" y="1702"/>
                </a:lnTo>
                <a:moveTo>
                  <a:pt x="1591" y="1709"/>
                </a:moveTo>
                <a:lnTo>
                  <a:pt x="1593" y="1709"/>
                </a:lnTo>
                <a:lnTo>
                  <a:pt x="1591" y="1708"/>
                </a:lnTo>
                <a:lnTo>
                  <a:pt x="1591" y="1709"/>
                </a:lnTo>
                <a:moveTo>
                  <a:pt x="1593" y="1703"/>
                </a:moveTo>
                <a:lnTo>
                  <a:pt x="1593" y="1702"/>
                </a:lnTo>
                <a:lnTo>
                  <a:pt x="1591" y="1702"/>
                </a:lnTo>
                <a:lnTo>
                  <a:pt x="1591" y="1703"/>
                </a:lnTo>
                <a:lnTo>
                  <a:pt x="1593" y="1703"/>
                </a:lnTo>
                <a:moveTo>
                  <a:pt x="1594" y="1705"/>
                </a:moveTo>
                <a:lnTo>
                  <a:pt x="1594" y="1703"/>
                </a:lnTo>
                <a:lnTo>
                  <a:pt x="1593" y="1703"/>
                </a:lnTo>
                <a:lnTo>
                  <a:pt x="1593" y="1705"/>
                </a:lnTo>
                <a:lnTo>
                  <a:pt x="1594" y="1705"/>
                </a:lnTo>
                <a:moveTo>
                  <a:pt x="1564" y="1666"/>
                </a:moveTo>
                <a:lnTo>
                  <a:pt x="1564" y="1665"/>
                </a:lnTo>
                <a:lnTo>
                  <a:pt x="1562" y="1663"/>
                </a:lnTo>
                <a:lnTo>
                  <a:pt x="1562" y="1665"/>
                </a:lnTo>
                <a:lnTo>
                  <a:pt x="1564" y="1666"/>
                </a:lnTo>
                <a:moveTo>
                  <a:pt x="1565" y="1669"/>
                </a:moveTo>
                <a:lnTo>
                  <a:pt x="1567" y="1671"/>
                </a:lnTo>
                <a:lnTo>
                  <a:pt x="1568" y="1671"/>
                </a:lnTo>
                <a:lnTo>
                  <a:pt x="1568" y="1669"/>
                </a:lnTo>
                <a:lnTo>
                  <a:pt x="1567" y="1669"/>
                </a:lnTo>
                <a:lnTo>
                  <a:pt x="1565" y="1669"/>
                </a:lnTo>
                <a:moveTo>
                  <a:pt x="1561" y="1666"/>
                </a:moveTo>
                <a:lnTo>
                  <a:pt x="1561" y="1668"/>
                </a:lnTo>
                <a:lnTo>
                  <a:pt x="1562" y="1668"/>
                </a:lnTo>
                <a:lnTo>
                  <a:pt x="1564" y="1668"/>
                </a:lnTo>
                <a:lnTo>
                  <a:pt x="1562" y="1666"/>
                </a:lnTo>
                <a:lnTo>
                  <a:pt x="1561" y="1666"/>
                </a:lnTo>
                <a:moveTo>
                  <a:pt x="1564" y="1669"/>
                </a:moveTo>
                <a:lnTo>
                  <a:pt x="1565" y="1669"/>
                </a:lnTo>
                <a:lnTo>
                  <a:pt x="1565" y="1668"/>
                </a:lnTo>
                <a:lnTo>
                  <a:pt x="1567" y="1668"/>
                </a:lnTo>
                <a:lnTo>
                  <a:pt x="1568" y="1668"/>
                </a:lnTo>
                <a:lnTo>
                  <a:pt x="1567" y="1666"/>
                </a:lnTo>
                <a:lnTo>
                  <a:pt x="1567" y="1665"/>
                </a:lnTo>
                <a:lnTo>
                  <a:pt x="1565" y="1665"/>
                </a:lnTo>
                <a:lnTo>
                  <a:pt x="1565" y="1666"/>
                </a:lnTo>
                <a:lnTo>
                  <a:pt x="1564" y="1666"/>
                </a:lnTo>
                <a:lnTo>
                  <a:pt x="1564" y="1668"/>
                </a:lnTo>
                <a:lnTo>
                  <a:pt x="1564" y="1669"/>
                </a:lnTo>
                <a:moveTo>
                  <a:pt x="1570" y="1674"/>
                </a:moveTo>
                <a:lnTo>
                  <a:pt x="1568" y="1673"/>
                </a:lnTo>
                <a:lnTo>
                  <a:pt x="1568" y="1674"/>
                </a:lnTo>
                <a:lnTo>
                  <a:pt x="1570" y="1674"/>
                </a:lnTo>
                <a:moveTo>
                  <a:pt x="1571" y="1674"/>
                </a:moveTo>
                <a:lnTo>
                  <a:pt x="1570" y="1674"/>
                </a:lnTo>
                <a:lnTo>
                  <a:pt x="1571" y="1676"/>
                </a:lnTo>
                <a:lnTo>
                  <a:pt x="1571" y="1674"/>
                </a:lnTo>
                <a:moveTo>
                  <a:pt x="1561" y="1673"/>
                </a:moveTo>
                <a:lnTo>
                  <a:pt x="1561" y="1671"/>
                </a:lnTo>
                <a:lnTo>
                  <a:pt x="1559" y="1671"/>
                </a:lnTo>
                <a:lnTo>
                  <a:pt x="1559" y="1673"/>
                </a:lnTo>
                <a:lnTo>
                  <a:pt x="1561" y="1674"/>
                </a:lnTo>
                <a:lnTo>
                  <a:pt x="1561" y="1673"/>
                </a:lnTo>
                <a:moveTo>
                  <a:pt x="1588" y="1694"/>
                </a:moveTo>
                <a:lnTo>
                  <a:pt x="1587" y="1694"/>
                </a:lnTo>
                <a:lnTo>
                  <a:pt x="1585" y="1694"/>
                </a:lnTo>
                <a:lnTo>
                  <a:pt x="1588" y="1696"/>
                </a:lnTo>
                <a:lnTo>
                  <a:pt x="1588" y="1694"/>
                </a:lnTo>
                <a:moveTo>
                  <a:pt x="1556" y="1657"/>
                </a:moveTo>
                <a:lnTo>
                  <a:pt x="1556" y="1659"/>
                </a:lnTo>
                <a:lnTo>
                  <a:pt x="1558" y="1659"/>
                </a:lnTo>
                <a:lnTo>
                  <a:pt x="1558" y="1659"/>
                </a:lnTo>
                <a:lnTo>
                  <a:pt x="1559" y="1659"/>
                </a:lnTo>
                <a:lnTo>
                  <a:pt x="1559" y="1660"/>
                </a:lnTo>
                <a:lnTo>
                  <a:pt x="1561" y="1662"/>
                </a:lnTo>
                <a:lnTo>
                  <a:pt x="1561" y="1663"/>
                </a:lnTo>
                <a:lnTo>
                  <a:pt x="1562" y="1663"/>
                </a:lnTo>
                <a:lnTo>
                  <a:pt x="1564" y="1663"/>
                </a:lnTo>
                <a:lnTo>
                  <a:pt x="1565" y="1663"/>
                </a:lnTo>
                <a:lnTo>
                  <a:pt x="1565" y="1662"/>
                </a:lnTo>
                <a:lnTo>
                  <a:pt x="1567" y="1662"/>
                </a:lnTo>
                <a:lnTo>
                  <a:pt x="1565" y="1660"/>
                </a:lnTo>
                <a:lnTo>
                  <a:pt x="1564" y="1660"/>
                </a:lnTo>
                <a:lnTo>
                  <a:pt x="1562" y="1660"/>
                </a:lnTo>
                <a:lnTo>
                  <a:pt x="1562" y="1659"/>
                </a:lnTo>
                <a:lnTo>
                  <a:pt x="1561" y="1659"/>
                </a:lnTo>
                <a:lnTo>
                  <a:pt x="1561" y="1659"/>
                </a:lnTo>
                <a:lnTo>
                  <a:pt x="1561" y="1657"/>
                </a:lnTo>
                <a:lnTo>
                  <a:pt x="1559" y="1657"/>
                </a:lnTo>
                <a:lnTo>
                  <a:pt x="1558" y="1657"/>
                </a:lnTo>
                <a:lnTo>
                  <a:pt x="1558" y="1656"/>
                </a:lnTo>
                <a:lnTo>
                  <a:pt x="1556" y="1656"/>
                </a:lnTo>
                <a:lnTo>
                  <a:pt x="1556" y="1654"/>
                </a:lnTo>
                <a:lnTo>
                  <a:pt x="1554" y="1654"/>
                </a:lnTo>
                <a:lnTo>
                  <a:pt x="1554" y="1656"/>
                </a:lnTo>
                <a:lnTo>
                  <a:pt x="1556" y="1657"/>
                </a:lnTo>
                <a:moveTo>
                  <a:pt x="1587" y="1697"/>
                </a:moveTo>
                <a:lnTo>
                  <a:pt x="1585" y="1697"/>
                </a:lnTo>
                <a:lnTo>
                  <a:pt x="1587" y="1699"/>
                </a:lnTo>
                <a:lnTo>
                  <a:pt x="1587" y="1697"/>
                </a:lnTo>
                <a:moveTo>
                  <a:pt x="1556" y="1665"/>
                </a:moveTo>
                <a:lnTo>
                  <a:pt x="1558" y="1666"/>
                </a:lnTo>
                <a:lnTo>
                  <a:pt x="1558" y="1665"/>
                </a:lnTo>
                <a:lnTo>
                  <a:pt x="1556" y="1665"/>
                </a:lnTo>
                <a:moveTo>
                  <a:pt x="1561" y="1668"/>
                </a:moveTo>
                <a:lnTo>
                  <a:pt x="1559" y="1668"/>
                </a:lnTo>
                <a:lnTo>
                  <a:pt x="1561" y="1669"/>
                </a:lnTo>
                <a:lnTo>
                  <a:pt x="1561" y="1668"/>
                </a:lnTo>
                <a:moveTo>
                  <a:pt x="1584" y="1696"/>
                </a:moveTo>
                <a:lnTo>
                  <a:pt x="1584" y="1697"/>
                </a:lnTo>
                <a:lnTo>
                  <a:pt x="1585" y="1697"/>
                </a:lnTo>
                <a:lnTo>
                  <a:pt x="1585" y="1696"/>
                </a:lnTo>
                <a:lnTo>
                  <a:pt x="1585" y="1696"/>
                </a:lnTo>
                <a:lnTo>
                  <a:pt x="1585" y="1694"/>
                </a:lnTo>
                <a:lnTo>
                  <a:pt x="1584" y="1694"/>
                </a:lnTo>
                <a:lnTo>
                  <a:pt x="1584" y="1696"/>
                </a:lnTo>
                <a:lnTo>
                  <a:pt x="1582" y="1696"/>
                </a:lnTo>
                <a:lnTo>
                  <a:pt x="1582" y="1696"/>
                </a:lnTo>
                <a:lnTo>
                  <a:pt x="1584" y="1696"/>
                </a:lnTo>
                <a:moveTo>
                  <a:pt x="1624" y="1728"/>
                </a:moveTo>
                <a:lnTo>
                  <a:pt x="1625" y="1729"/>
                </a:lnTo>
                <a:lnTo>
                  <a:pt x="1625" y="1728"/>
                </a:lnTo>
                <a:lnTo>
                  <a:pt x="1624" y="1728"/>
                </a:lnTo>
                <a:moveTo>
                  <a:pt x="1624" y="1729"/>
                </a:moveTo>
                <a:lnTo>
                  <a:pt x="1625" y="1731"/>
                </a:lnTo>
                <a:lnTo>
                  <a:pt x="1625" y="1729"/>
                </a:lnTo>
                <a:lnTo>
                  <a:pt x="1624" y="1729"/>
                </a:lnTo>
                <a:moveTo>
                  <a:pt x="1619" y="1731"/>
                </a:moveTo>
                <a:lnTo>
                  <a:pt x="1619" y="1729"/>
                </a:lnTo>
                <a:lnTo>
                  <a:pt x="1620" y="1731"/>
                </a:lnTo>
                <a:lnTo>
                  <a:pt x="1620" y="1729"/>
                </a:lnTo>
                <a:lnTo>
                  <a:pt x="1620" y="1728"/>
                </a:lnTo>
                <a:lnTo>
                  <a:pt x="1619" y="1728"/>
                </a:lnTo>
                <a:lnTo>
                  <a:pt x="1617" y="1728"/>
                </a:lnTo>
                <a:lnTo>
                  <a:pt x="1617" y="1726"/>
                </a:lnTo>
                <a:lnTo>
                  <a:pt x="1617" y="1725"/>
                </a:lnTo>
                <a:lnTo>
                  <a:pt x="1616" y="1725"/>
                </a:lnTo>
                <a:lnTo>
                  <a:pt x="1616" y="1726"/>
                </a:lnTo>
                <a:lnTo>
                  <a:pt x="1616" y="1728"/>
                </a:lnTo>
                <a:lnTo>
                  <a:pt x="1616" y="1729"/>
                </a:lnTo>
                <a:lnTo>
                  <a:pt x="1617" y="1729"/>
                </a:lnTo>
                <a:lnTo>
                  <a:pt x="1617" y="1731"/>
                </a:lnTo>
                <a:lnTo>
                  <a:pt x="1619" y="1732"/>
                </a:lnTo>
                <a:lnTo>
                  <a:pt x="1619" y="1731"/>
                </a:lnTo>
                <a:moveTo>
                  <a:pt x="1622" y="1732"/>
                </a:moveTo>
                <a:lnTo>
                  <a:pt x="1620" y="1732"/>
                </a:lnTo>
                <a:lnTo>
                  <a:pt x="1620" y="1732"/>
                </a:lnTo>
                <a:lnTo>
                  <a:pt x="1619" y="1732"/>
                </a:lnTo>
                <a:lnTo>
                  <a:pt x="1619" y="1732"/>
                </a:lnTo>
                <a:lnTo>
                  <a:pt x="1622" y="1734"/>
                </a:lnTo>
                <a:lnTo>
                  <a:pt x="1622" y="1732"/>
                </a:lnTo>
                <a:moveTo>
                  <a:pt x="1622" y="1732"/>
                </a:moveTo>
                <a:lnTo>
                  <a:pt x="1622" y="1732"/>
                </a:lnTo>
                <a:lnTo>
                  <a:pt x="1622" y="1731"/>
                </a:lnTo>
                <a:lnTo>
                  <a:pt x="1620" y="1731"/>
                </a:lnTo>
                <a:lnTo>
                  <a:pt x="1620" y="1732"/>
                </a:lnTo>
                <a:lnTo>
                  <a:pt x="1622" y="1732"/>
                </a:lnTo>
                <a:moveTo>
                  <a:pt x="1610" y="1722"/>
                </a:moveTo>
                <a:lnTo>
                  <a:pt x="1611" y="1722"/>
                </a:lnTo>
                <a:lnTo>
                  <a:pt x="1610" y="1720"/>
                </a:lnTo>
                <a:lnTo>
                  <a:pt x="1610" y="1722"/>
                </a:lnTo>
                <a:moveTo>
                  <a:pt x="1610" y="1719"/>
                </a:moveTo>
                <a:lnTo>
                  <a:pt x="1608" y="1717"/>
                </a:lnTo>
                <a:lnTo>
                  <a:pt x="1608" y="1719"/>
                </a:lnTo>
                <a:lnTo>
                  <a:pt x="1608" y="1720"/>
                </a:lnTo>
                <a:lnTo>
                  <a:pt x="1610" y="1720"/>
                </a:lnTo>
                <a:lnTo>
                  <a:pt x="1611" y="1720"/>
                </a:lnTo>
                <a:lnTo>
                  <a:pt x="1611" y="1719"/>
                </a:lnTo>
                <a:lnTo>
                  <a:pt x="1610" y="1719"/>
                </a:lnTo>
                <a:moveTo>
                  <a:pt x="1644" y="1743"/>
                </a:moveTo>
                <a:lnTo>
                  <a:pt x="1645" y="1745"/>
                </a:lnTo>
                <a:lnTo>
                  <a:pt x="1645" y="1743"/>
                </a:lnTo>
                <a:lnTo>
                  <a:pt x="1644" y="1743"/>
                </a:lnTo>
                <a:moveTo>
                  <a:pt x="1627" y="1734"/>
                </a:moveTo>
                <a:lnTo>
                  <a:pt x="1628" y="1736"/>
                </a:lnTo>
                <a:lnTo>
                  <a:pt x="1628" y="1734"/>
                </a:lnTo>
                <a:lnTo>
                  <a:pt x="1627" y="1734"/>
                </a:lnTo>
                <a:moveTo>
                  <a:pt x="1590" y="1706"/>
                </a:moveTo>
                <a:lnTo>
                  <a:pt x="1591" y="1708"/>
                </a:lnTo>
                <a:lnTo>
                  <a:pt x="1593" y="1708"/>
                </a:lnTo>
                <a:lnTo>
                  <a:pt x="1591" y="1706"/>
                </a:lnTo>
                <a:lnTo>
                  <a:pt x="1590" y="1706"/>
                </a:lnTo>
                <a:moveTo>
                  <a:pt x="1630" y="1734"/>
                </a:moveTo>
                <a:lnTo>
                  <a:pt x="1628" y="1732"/>
                </a:lnTo>
                <a:lnTo>
                  <a:pt x="1628" y="1734"/>
                </a:lnTo>
                <a:lnTo>
                  <a:pt x="1630" y="1734"/>
                </a:lnTo>
                <a:moveTo>
                  <a:pt x="1628" y="1732"/>
                </a:moveTo>
                <a:lnTo>
                  <a:pt x="1627" y="1732"/>
                </a:lnTo>
                <a:lnTo>
                  <a:pt x="1627" y="1732"/>
                </a:lnTo>
                <a:lnTo>
                  <a:pt x="1628" y="1732"/>
                </a:lnTo>
                <a:moveTo>
                  <a:pt x="1627" y="1731"/>
                </a:moveTo>
                <a:lnTo>
                  <a:pt x="1625" y="1731"/>
                </a:lnTo>
                <a:lnTo>
                  <a:pt x="1625" y="1732"/>
                </a:lnTo>
                <a:lnTo>
                  <a:pt x="1627" y="1732"/>
                </a:lnTo>
                <a:lnTo>
                  <a:pt x="1627" y="1731"/>
                </a:lnTo>
                <a:moveTo>
                  <a:pt x="1611" y="1717"/>
                </a:moveTo>
                <a:lnTo>
                  <a:pt x="1611" y="1716"/>
                </a:lnTo>
                <a:lnTo>
                  <a:pt x="1610" y="1716"/>
                </a:lnTo>
                <a:lnTo>
                  <a:pt x="1608" y="1716"/>
                </a:lnTo>
                <a:lnTo>
                  <a:pt x="1608" y="1717"/>
                </a:lnTo>
                <a:lnTo>
                  <a:pt x="1610" y="1717"/>
                </a:lnTo>
                <a:lnTo>
                  <a:pt x="1611" y="1717"/>
                </a:lnTo>
                <a:moveTo>
                  <a:pt x="1604" y="1720"/>
                </a:moveTo>
                <a:lnTo>
                  <a:pt x="1605" y="1722"/>
                </a:lnTo>
                <a:lnTo>
                  <a:pt x="1605" y="1720"/>
                </a:lnTo>
                <a:lnTo>
                  <a:pt x="1604" y="1720"/>
                </a:lnTo>
                <a:moveTo>
                  <a:pt x="1597" y="1711"/>
                </a:moveTo>
                <a:lnTo>
                  <a:pt x="1597" y="1712"/>
                </a:lnTo>
                <a:lnTo>
                  <a:pt x="1599" y="1711"/>
                </a:lnTo>
                <a:lnTo>
                  <a:pt x="1597" y="1711"/>
                </a:lnTo>
                <a:moveTo>
                  <a:pt x="1596" y="1712"/>
                </a:moveTo>
                <a:lnTo>
                  <a:pt x="1597" y="1714"/>
                </a:lnTo>
                <a:lnTo>
                  <a:pt x="1597" y="1712"/>
                </a:lnTo>
                <a:lnTo>
                  <a:pt x="1596" y="1712"/>
                </a:lnTo>
                <a:moveTo>
                  <a:pt x="1604" y="1719"/>
                </a:moveTo>
                <a:lnTo>
                  <a:pt x="1605" y="1720"/>
                </a:lnTo>
                <a:lnTo>
                  <a:pt x="1605" y="1719"/>
                </a:lnTo>
                <a:lnTo>
                  <a:pt x="1604" y="1719"/>
                </a:lnTo>
                <a:moveTo>
                  <a:pt x="1599" y="1712"/>
                </a:moveTo>
                <a:lnTo>
                  <a:pt x="1597" y="1712"/>
                </a:lnTo>
                <a:lnTo>
                  <a:pt x="1599" y="1714"/>
                </a:lnTo>
                <a:lnTo>
                  <a:pt x="1599" y="1712"/>
                </a:lnTo>
                <a:moveTo>
                  <a:pt x="1607" y="1714"/>
                </a:moveTo>
                <a:lnTo>
                  <a:pt x="1608" y="1716"/>
                </a:lnTo>
                <a:lnTo>
                  <a:pt x="1608" y="1714"/>
                </a:lnTo>
                <a:lnTo>
                  <a:pt x="1607" y="1714"/>
                </a:lnTo>
                <a:moveTo>
                  <a:pt x="1604" y="1717"/>
                </a:moveTo>
                <a:lnTo>
                  <a:pt x="1605" y="1719"/>
                </a:lnTo>
                <a:lnTo>
                  <a:pt x="1605" y="1717"/>
                </a:lnTo>
                <a:lnTo>
                  <a:pt x="1604" y="1717"/>
                </a:lnTo>
                <a:moveTo>
                  <a:pt x="1607" y="1720"/>
                </a:moveTo>
                <a:lnTo>
                  <a:pt x="1608" y="1722"/>
                </a:lnTo>
                <a:lnTo>
                  <a:pt x="1608" y="1720"/>
                </a:lnTo>
                <a:lnTo>
                  <a:pt x="1607" y="1720"/>
                </a:lnTo>
                <a:moveTo>
                  <a:pt x="1317" y="330"/>
                </a:moveTo>
                <a:lnTo>
                  <a:pt x="1317" y="328"/>
                </a:lnTo>
                <a:lnTo>
                  <a:pt x="1315" y="328"/>
                </a:lnTo>
                <a:lnTo>
                  <a:pt x="1315" y="330"/>
                </a:lnTo>
                <a:lnTo>
                  <a:pt x="1317" y="330"/>
                </a:lnTo>
                <a:moveTo>
                  <a:pt x="1607" y="1716"/>
                </a:moveTo>
                <a:lnTo>
                  <a:pt x="1605" y="1716"/>
                </a:lnTo>
                <a:lnTo>
                  <a:pt x="1605" y="1717"/>
                </a:lnTo>
                <a:lnTo>
                  <a:pt x="1607" y="1717"/>
                </a:lnTo>
                <a:lnTo>
                  <a:pt x="1607" y="1716"/>
                </a:lnTo>
                <a:moveTo>
                  <a:pt x="1195" y="434"/>
                </a:moveTo>
                <a:lnTo>
                  <a:pt x="1195" y="433"/>
                </a:lnTo>
                <a:lnTo>
                  <a:pt x="1194" y="433"/>
                </a:lnTo>
                <a:lnTo>
                  <a:pt x="1194" y="434"/>
                </a:lnTo>
                <a:lnTo>
                  <a:pt x="1194" y="436"/>
                </a:lnTo>
                <a:lnTo>
                  <a:pt x="1195" y="434"/>
                </a:lnTo>
                <a:moveTo>
                  <a:pt x="1174" y="462"/>
                </a:moveTo>
                <a:lnTo>
                  <a:pt x="1174" y="460"/>
                </a:lnTo>
                <a:lnTo>
                  <a:pt x="1172" y="460"/>
                </a:lnTo>
                <a:lnTo>
                  <a:pt x="1172" y="462"/>
                </a:lnTo>
                <a:lnTo>
                  <a:pt x="1174" y="462"/>
                </a:lnTo>
                <a:moveTo>
                  <a:pt x="1175" y="457"/>
                </a:moveTo>
                <a:lnTo>
                  <a:pt x="1174" y="457"/>
                </a:lnTo>
                <a:lnTo>
                  <a:pt x="1174" y="459"/>
                </a:lnTo>
                <a:lnTo>
                  <a:pt x="1174" y="459"/>
                </a:lnTo>
                <a:lnTo>
                  <a:pt x="1175" y="457"/>
                </a:lnTo>
                <a:moveTo>
                  <a:pt x="1191" y="439"/>
                </a:moveTo>
                <a:lnTo>
                  <a:pt x="1189" y="439"/>
                </a:lnTo>
                <a:lnTo>
                  <a:pt x="1189" y="440"/>
                </a:lnTo>
                <a:lnTo>
                  <a:pt x="1191" y="440"/>
                </a:lnTo>
                <a:lnTo>
                  <a:pt x="1191" y="439"/>
                </a:lnTo>
                <a:moveTo>
                  <a:pt x="1175" y="459"/>
                </a:moveTo>
                <a:lnTo>
                  <a:pt x="1177" y="457"/>
                </a:lnTo>
                <a:lnTo>
                  <a:pt x="1175" y="457"/>
                </a:lnTo>
                <a:lnTo>
                  <a:pt x="1175" y="459"/>
                </a:lnTo>
                <a:moveTo>
                  <a:pt x="1192" y="433"/>
                </a:moveTo>
                <a:lnTo>
                  <a:pt x="1192" y="434"/>
                </a:lnTo>
                <a:lnTo>
                  <a:pt x="1194" y="433"/>
                </a:lnTo>
                <a:lnTo>
                  <a:pt x="1192" y="433"/>
                </a:lnTo>
                <a:moveTo>
                  <a:pt x="1198" y="428"/>
                </a:moveTo>
                <a:lnTo>
                  <a:pt x="1198" y="427"/>
                </a:lnTo>
                <a:lnTo>
                  <a:pt x="1197" y="428"/>
                </a:lnTo>
                <a:lnTo>
                  <a:pt x="1198" y="428"/>
                </a:lnTo>
                <a:moveTo>
                  <a:pt x="1168" y="465"/>
                </a:moveTo>
                <a:lnTo>
                  <a:pt x="1168" y="464"/>
                </a:lnTo>
                <a:lnTo>
                  <a:pt x="1166" y="464"/>
                </a:lnTo>
                <a:lnTo>
                  <a:pt x="1168" y="465"/>
                </a:lnTo>
                <a:moveTo>
                  <a:pt x="1168" y="464"/>
                </a:moveTo>
                <a:lnTo>
                  <a:pt x="1169" y="462"/>
                </a:lnTo>
                <a:lnTo>
                  <a:pt x="1168" y="462"/>
                </a:lnTo>
                <a:lnTo>
                  <a:pt x="1168" y="464"/>
                </a:lnTo>
                <a:moveTo>
                  <a:pt x="1180" y="430"/>
                </a:moveTo>
                <a:lnTo>
                  <a:pt x="1181" y="430"/>
                </a:lnTo>
                <a:lnTo>
                  <a:pt x="1181" y="428"/>
                </a:lnTo>
                <a:lnTo>
                  <a:pt x="1178" y="430"/>
                </a:lnTo>
                <a:lnTo>
                  <a:pt x="1180" y="430"/>
                </a:lnTo>
                <a:moveTo>
                  <a:pt x="1163" y="464"/>
                </a:moveTo>
                <a:lnTo>
                  <a:pt x="1163" y="465"/>
                </a:lnTo>
                <a:lnTo>
                  <a:pt x="1166" y="464"/>
                </a:lnTo>
                <a:lnTo>
                  <a:pt x="1165" y="464"/>
                </a:lnTo>
                <a:lnTo>
                  <a:pt x="1163" y="464"/>
                </a:lnTo>
                <a:moveTo>
                  <a:pt x="1162" y="465"/>
                </a:moveTo>
                <a:lnTo>
                  <a:pt x="1160" y="467"/>
                </a:lnTo>
                <a:lnTo>
                  <a:pt x="1160" y="468"/>
                </a:lnTo>
                <a:lnTo>
                  <a:pt x="1162" y="467"/>
                </a:lnTo>
                <a:lnTo>
                  <a:pt x="1162" y="465"/>
                </a:lnTo>
                <a:moveTo>
                  <a:pt x="1160" y="470"/>
                </a:moveTo>
                <a:lnTo>
                  <a:pt x="1162" y="468"/>
                </a:lnTo>
                <a:lnTo>
                  <a:pt x="1160" y="468"/>
                </a:lnTo>
                <a:lnTo>
                  <a:pt x="1160" y="470"/>
                </a:lnTo>
                <a:moveTo>
                  <a:pt x="1162" y="468"/>
                </a:moveTo>
                <a:lnTo>
                  <a:pt x="1163" y="467"/>
                </a:lnTo>
                <a:lnTo>
                  <a:pt x="1163" y="465"/>
                </a:lnTo>
                <a:lnTo>
                  <a:pt x="1162" y="467"/>
                </a:lnTo>
                <a:lnTo>
                  <a:pt x="1162" y="468"/>
                </a:lnTo>
                <a:moveTo>
                  <a:pt x="1189" y="428"/>
                </a:moveTo>
                <a:lnTo>
                  <a:pt x="1189" y="427"/>
                </a:lnTo>
                <a:lnTo>
                  <a:pt x="1188" y="428"/>
                </a:lnTo>
                <a:lnTo>
                  <a:pt x="1189" y="428"/>
                </a:lnTo>
                <a:moveTo>
                  <a:pt x="1175" y="434"/>
                </a:moveTo>
                <a:lnTo>
                  <a:pt x="1174" y="433"/>
                </a:lnTo>
                <a:lnTo>
                  <a:pt x="1174" y="434"/>
                </a:lnTo>
                <a:lnTo>
                  <a:pt x="1175" y="434"/>
                </a:lnTo>
                <a:moveTo>
                  <a:pt x="1174" y="436"/>
                </a:moveTo>
                <a:lnTo>
                  <a:pt x="1174" y="437"/>
                </a:lnTo>
                <a:lnTo>
                  <a:pt x="1174" y="437"/>
                </a:lnTo>
                <a:lnTo>
                  <a:pt x="1174" y="436"/>
                </a:lnTo>
                <a:moveTo>
                  <a:pt x="1189" y="430"/>
                </a:moveTo>
                <a:lnTo>
                  <a:pt x="1191" y="430"/>
                </a:lnTo>
                <a:lnTo>
                  <a:pt x="1189" y="428"/>
                </a:lnTo>
                <a:lnTo>
                  <a:pt x="1189" y="430"/>
                </a:lnTo>
                <a:moveTo>
                  <a:pt x="1194" y="431"/>
                </a:moveTo>
                <a:lnTo>
                  <a:pt x="1195" y="430"/>
                </a:lnTo>
                <a:lnTo>
                  <a:pt x="1194" y="430"/>
                </a:lnTo>
                <a:lnTo>
                  <a:pt x="1192" y="430"/>
                </a:lnTo>
                <a:lnTo>
                  <a:pt x="1192" y="431"/>
                </a:lnTo>
                <a:lnTo>
                  <a:pt x="1194" y="431"/>
                </a:lnTo>
                <a:moveTo>
                  <a:pt x="1174" y="437"/>
                </a:moveTo>
                <a:lnTo>
                  <a:pt x="1174" y="437"/>
                </a:lnTo>
                <a:lnTo>
                  <a:pt x="1174" y="439"/>
                </a:lnTo>
                <a:lnTo>
                  <a:pt x="1174" y="437"/>
                </a:lnTo>
                <a:moveTo>
                  <a:pt x="1171" y="444"/>
                </a:moveTo>
                <a:lnTo>
                  <a:pt x="1172" y="442"/>
                </a:lnTo>
                <a:lnTo>
                  <a:pt x="1171" y="442"/>
                </a:lnTo>
                <a:lnTo>
                  <a:pt x="1171" y="444"/>
                </a:lnTo>
                <a:moveTo>
                  <a:pt x="1174" y="437"/>
                </a:moveTo>
                <a:lnTo>
                  <a:pt x="1172" y="437"/>
                </a:lnTo>
                <a:lnTo>
                  <a:pt x="1172" y="439"/>
                </a:lnTo>
                <a:lnTo>
                  <a:pt x="1174" y="437"/>
                </a:lnTo>
                <a:moveTo>
                  <a:pt x="1175" y="447"/>
                </a:moveTo>
                <a:lnTo>
                  <a:pt x="1175" y="445"/>
                </a:lnTo>
                <a:lnTo>
                  <a:pt x="1174" y="447"/>
                </a:lnTo>
                <a:lnTo>
                  <a:pt x="1175" y="447"/>
                </a:lnTo>
                <a:moveTo>
                  <a:pt x="1168" y="445"/>
                </a:moveTo>
                <a:lnTo>
                  <a:pt x="1168" y="447"/>
                </a:lnTo>
                <a:lnTo>
                  <a:pt x="1169" y="445"/>
                </a:lnTo>
                <a:lnTo>
                  <a:pt x="1171" y="444"/>
                </a:lnTo>
                <a:lnTo>
                  <a:pt x="1169" y="444"/>
                </a:lnTo>
                <a:lnTo>
                  <a:pt x="1168" y="445"/>
                </a:lnTo>
                <a:moveTo>
                  <a:pt x="1570" y="1673"/>
                </a:moveTo>
                <a:lnTo>
                  <a:pt x="1568" y="1671"/>
                </a:lnTo>
                <a:lnTo>
                  <a:pt x="1568" y="1673"/>
                </a:lnTo>
                <a:lnTo>
                  <a:pt x="1570" y="1673"/>
                </a:lnTo>
                <a:moveTo>
                  <a:pt x="1183" y="447"/>
                </a:moveTo>
                <a:lnTo>
                  <a:pt x="1183" y="445"/>
                </a:lnTo>
                <a:lnTo>
                  <a:pt x="1181" y="447"/>
                </a:lnTo>
                <a:lnTo>
                  <a:pt x="1183" y="447"/>
                </a:lnTo>
                <a:moveTo>
                  <a:pt x="1171" y="439"/>
                </a:moveTo>
                <a:lnTo>
                  <a:pt x="1169" y="440"/>
                </a:lnTo>
                <a:lnTo>
                  <a:pt x="1171" y="440"/>
                </a:lnTo>
                <a:lnTo>
                  <a:pt x="1171" y="439"/>
                </a:lnTo>
                <a:moveTo>
                  <a:pt x="1197" y="1121"/>
                </a:moveTo>
                <a:lnTo>
                  <a:pt x="1195" y="1123"/>
                </a:lnTo>
                <a:lnTo>
                  <a:pt x="1197" y="1123"/>
                </a:lnTo>
                <a:lnTo>
                  <a:pt x="1197" y="1121"/>
                </a:lnTo>
                <a:moveTo>
                  <a:pt x="1541" y="1623"/>
                </a:moveTo>
                <a:lnTo>
                  <a:pt x="1539" y="1623"/>
                </a:lnTo>
                <a:lnTo>
                  <a:pt x="1541" y="1625"/>
                </a:lnTo>
                <a:lnTo>
                  <a:pt x="1541" y="1623"/>
                </a:lnTo>
                <a:moveTo>
                  <a:pt x="1539" y="1622"/>
                </a:moveTo>
                <a:lnTo>
                  <a:pt x="1538" y="1622"/>
                </a:lnTo>
                <a:lnTo>
                  <a:pt x="1539" y="1623"/>
                </a:lnTo>
                <a:lnTo>
                  <a:pt x="1539" y="1622"/>
                </a:lnTo>
                <a:moveTo>
                  <a:pt x="1538" y="1622"/>
                </a:moveTo>
                <a:lnTo>
                  <a:pt x="1536" y="1622"/>
                </a:lnTo>
                <a:lnTo>
                  <a:pt x="1538" y="1622"/>
                </a:lnTo>
                <a:lnTo>
                  <a:pt x="1538" y="1622"/>
                </a:lnTo>
                <a:moveTo>
                  <a:pt x="1017" y="553"/>
                </a:moveTo>
                <a:lnTo>
                  <a:pt x="1016" y="554"/>
                </a:lnTo>
                <a:lnTo>
                  <a:pt x="1017" y="554"/>
                </a:lnTo>
                <a:lnTo>
                  <a:pt x="1017" y="553"/>
                </a:lnTo>
                <a:moveTo>
                  <a:pt x="1237" y="1027"/>
                </a:moveTo>
                <a:lnTo>
                  <a:pt x="1235" y="1027"/>
                </a:lnTo>
                <a:lnTo>
                  <a:pt x="1235" y="1029"/>
                </a:lnTo>
                <a:lnTo>
                  <a:pt x="1237" y="1029"/>
                </a:lnTo>
                <a:lnTo>
                  <a:pt x="1237" y="1027"/>
                </a:lnTo>
                <a:moveTo>
                  <a:pt x="1556" y="1649"/>
                </a:moveTo>
                <a:lnTo>
                  <a:pt x="1554" y="1649"/>
                </a:lnTo>
                <a:lnTo>
                  <a:pt x="1554" y="1651"/>
                </a:lnTo>
                <a:lnTo>
                  <a:pt x="1556" y="1651"/>
                </a:lnTo>
                <a:lnTo>
                  <a:pt x="1556" y="1649"/>
                </a:lnTo>
                <a:moveTo>
                  <a:pt x="1570" y="1671"/>
                </a:moveTo>
                <a:lnTo>
                  <a:pt x="1570" y="1669"/>
                </a:lnTo>
                <a:lnTo>
                  <a:pt x="1570" y="1668"/>
                </a:lnTo>
                <a:lnTo>
                  <a:pt x="1568" y="1668"/>
                </a:lnTo>
                <a:lnTo>
                  <a:pt x="1568" y="1669"/>
                </a:lnTo>
                <a:lnTo>
                  <a:pt x="1570" y="1671"/>
                </a:lnTo>
                <a:moveTo>
                  <a:pt x="1558" y="1654"/>
                </a:moveTo>
                <a:lnTo>
                  <a:pt x="1558" y="1653"/>
                </a:lnTo>
                <a:lnTo>
                  <a:pt x="1556" y="1653"/>
                </a:lnTo>
                <a:lnTo>
                  <a:pt x="1556" y="1654"/>
                </a:lnTo>
                <a:lnTo>
                  <a:pt x="1558" y="1654"/>
                </a:lnTo>
                <a:moveTo>
                  <a:pt x="1551" y="1646"/>
                </a:moveTo>
                <a:lnTo>
                  <a:pt x="1553" y="1648"/>
                </a:lnTo>
                <a:lnTo>
                  <a:pt x="1553" y="1646"/>
                </a:lnTo>
                <a:lnTo>
                  <a:pt x="1551" y="1646"/>
                </a:lnTo>
                <a:moveTo>
                  <a:pt x="1229" y="969"/>
                </a:moveTo>
                <a:lnTo>
                  <a:pt x="1231" y="970"/>
                </a:lnTo>
                <a:lnTo>
                  <a:pt x="1231" y="969"/>
                </a:lnTo>
                <a:lnTo>
                  <a:pt x="1229" y="969"/>
                </a:lnTo>
                <a:moveTo>
                  <a:pt x="1558" y="1649"/>
                </a:moveTo>
                <a:lnTo>
                  <a:pt x="1556" y="1649"/>
                </a:lnTo>
                <a:lnTo>
                  <a:pt x="1558" y="1651"/>
                </a:lnTo>
                <a:lnTo>
                  <a:pt x="1558" y="1649"/>
                </a:lnTo>
                <a:moveTo>
                  <a:pt x="1212" y="1063"/>
                </a:moveTo>
                <a:lnTo>
                  <a:pt x="1211" y="1064"/>
                </a:lnTo>
                <a:lnTo>
                  <a:pt x="1212" y="1064"/>
                </a:lnTo>
                <a:lnTo>
                  <a:pt x="1212" y="1063"/>
                </a:lnTo>
                <a:moveTo>
                  <a:pt x="1194" y="978"/>
                </a:moveTo>
                <a:lnTo>
                  <a:pt x="1192" y="978"/>
                </a:lnTo>
                <a:lnTo>
                  <a:pt x="1192" y="980"/>
                </a:lnTo>
                <a:lnTo>
                  <a:pt x="1192" y="981"/>
                </a:lnTo>
                <a:lnTo>
                  <a:pt x="1194" y="981"/>
                </a:lnTo>
                <a:lnTo>
                  <a:pt x="1194" y="980"/>
                </a:lnTo>
                <a:lnTo>
                  <a:pt x="1194" y="978"/>
                </a:lnTo>
                <a:moveTo>
                  <a:pt x="916" y="758"/>
                </a:moveTo>
                <a:lnTo>
                  <a:pt x="916" y="760"/>
                </a:lnTo>
                <a:lnTo>
                  <a:pt x="917" y="758"/>
                </a:lnTo>
                <a:lnTo>
                  <a:pt x="916" y="758"/>
                </a:lnTo>
                <a:moveTo>
                  <a:pt x="927" y="734"/>
                </a:moveTo>
                <a:lnTo>
                  <a:pt x="925" y="734"/>
                </a:lnTo>
                <a:lnTo>
                  <a:pt x="925" y="734"/>
                </a:lnTo>
                <a:lnTo>
                  <a:pt x="927" y="734"/>
                </a:lnTo>
                <a:lnTo>
                  <a:pt x="927" y="734"/>
                </a:lnTo>
                <a:moveTo>
                  <a:pt x="956" y="659"/>
                </a:moveTo>
                <a:lnTo>
                  <a:pt x="954" y="660"/>
                </a:lnTo>
                <a:lnTo>
                  <a:pt x="956" y="660"/>
                </a:lnTo>
                <a:lnTo>
                  <a:pt x="956" y="659"/>
                </a:lnTo>
                <a:moveTo>
                  <a:pt x="980" y="596"/>
                </a:moveTo>
                <a:lnTo>
                  <a:pt x="980" y="594"/>
                </a:lnTo>
                <a:lnTo>
                  <a:pt x="979" y="594"/>
                </a:lnTo>
                <a:lnTo>
                  <a:pt x="977" y="596"/>
                </a:lnTo>
                <a:lnTo>
                  <a:pt x="979" y="596"/>
                </a:lnTo>
                <a:lnTo>
                  <a:pt x="980" y="596"/>
                </a:lnTo>
                <a:moveTo>
                  <a:pt x="928" y="732"/>
                </a:moveTo>
                <a:lnTo>
                  <a:pt x="927" y="732"/>
                </a:lnTo>
                <a:lnTo>
                  <a:pt x="927" y="734"/>
                </a:lnTo>
                <a:lnTo>
                  <a:pt x="928" y="734"/>
                </a:lnTo>
                <a:lnTo>
                  <a:pt x="928" y="732"/>
                </a:lnTo>
                <a:moveTo>
                  <a:pt x="1056" y="868"/>
                </a:moveTo>
                <a:lnTo>
                  <a:pt x="1056" y="869"/>
                </a:lnTo>
                <a:lnTo>
                  <a:pt x="1057" y="869"/>
                </a:lnTo>
                <a:lnTo>
                  <a:pt x="1057" y="868"/>
                </a:lnTo>
                <a:lnTo>
                  <a:pt x="1056" y="868"/>
                </a:lnTo>
                <a:moveTo>
                  <a:pt x="967" y="765"/>
                </a:moveTo>
                <a:lnTo>
                  <a:pt x="965" y="765"/>
                </a:lnTo>
                <a:lnTo>
                  <a:pt x="965" y="766"/>
                </a:lnTo>
                <a:lnTo>
                  <a:pt x="967" y="766"/>
                </a:lnTo>
                <a:lnTo>
                  <a:pt x="967" y="765"/>
                </a:lnTo>
                <a:moveTo>
                  <a:pt x="919" y="763"/>
                </a:moveTo>
                <a:lnTo>
                  <a:pt x="917" y="763"/>
                </a:lnTo>
                <a:lnTo>
                  <a:pt x="917" y="765"/>
                </a:lnTo>
                <a:lnTo>
                  <a:pt x="919" y="765"/>
                </a:lnTo>
                <a:lnTo>
                  <a:pt x="919" y="763"/>
                </a:lnTo>
                <a:moveTo>
                  <a:pt x="947" y="708"/>
                </a:moveTo>
                <a:lnTo>
                  <a:pt x="948" y="708"/>
                </a:lnTo>
                <a:lnTo>
                  <a:pt x="948" y="706"/>
                </a:lnTo>
                <a:lnTo>
                  <a:pt x="947" y="706"/>
                </a:lnTo>
                <a:lnTo>
                  <a:pt x="947" y="708"/>
                </a:lnTo>
                <a:moveTo>
                  <a:pt x="959" y="749"/>
                </a:moveTo>
                <a:lnTo>
                  <a:pt x="959" y="751"/>
                </a:lnTo>
                <a:lnTo>
                  <a:pt x="960" y="749"/>
                </a:lnTo>
                <a:lnTo>
                  <a:pt x="959" y="749"/>
                </a:lnTo>
                <a:moveTo>
                  <a:pt x="1653" y="488"/>
                </a:moveTo>
                <a:lnTo>
                  <a:pt x="1651" y="490"/>
                </a:lnTo>
                <a:lnTo>
                  <a:pt x="1653" y="490"/>
                </a:lnTo>
                <a:lnTo>
                  <a:pt x="1653" y="488"/>
                </a:lnTo>
                <a:moveTo>
                  <a:pt x="1602" y="476"/>
                </a:moveTo>
                <a:lnTo>
                  <a:pt x="1604" y="476"/>
                </a:lnTo>
                <a:lnTo>
                  <a:pt x="1602" y="476"/>
                </a:lnTo>
                <a:lnTo>
                  <a:pt x="1602" y="476"/>
                </a:lnTo>
                <a:moveTo>
                  <a:pt x="1802" y="328"/>
                </a:moveTo>
                <a:lnTo>
                  <a:pt x="1800" y="330"/>
                </a:lnTo>
                <a:lnTo>
                  <a:pt x="1802" y="330"/>
                </a:lnTo>
                <a:lnTo>
                  <a:pt x="1803" y="330"/>
                </a:lnTo>
                <a:lnTo>
                  <a:pt x="1805" y="328"/>
                </a:lnTo>
                <a:lnTo>
                  <a:pt x="1803" y="328"/>
                </a:lnTo>
                <a:lnTo>
                  <a:pt x="1802" y="328"/>
                </a:lnTo>
                <a:moveTo>
                  <a:pt x="1713" y="431"/>
                </a:moveTo>
                <a:lnTo>
                  <a:pt x="1713" y="433"/>
                </a:lnTo>
                <a:lnTo>
                  <a:pt x="1714" y="431"/>
                </a:lnTo>
                <a:lnTo>
                  <a:pt x="1713" y="431"/>
                </a:lnTo>
                <a:moveTo>
                  <a:pt x="1605" y="474"/>
                </a:moveTo>
                <a:lnTo>
                  <a:pt x="1604" y="476"/>
                </a:lnTo>
                <a:lnTo>
                  <a:pt x="1605" y="476"/>
                </a:lnTo>
                <a:lnTo>
                  <a:pt x="1607" y="476"/>
                </a:lnTo>
                <a:lnTo>
                  <a:pt x="1608" y="474"/>
                </a:lnTo>
                <a:lnTo>
                  <a:pt x="1607" y="474"/>
                </a:lnTo>
                <a:lnTo>
                  <a:pt x="1605" y="474"/>
                </a:lnTo>
                <a:moveTo>
                  <a:pt x="1685" y="487"/>
                </a:moveTo>
                <a:lnTo>
                  <a:pt x="1685" y="488"/>
                </a:lnTo>
                <a:lnTo>
                  <a:pt x="1686" y="487"/>
                </a:lnTo>
                <a:lnTo>
                  <a:pt x="1685" y="487"/>
                </a:lnTo>
                <a:moveTo>
                  <a:pt x="1683" y="491"/>
                </a:moveTo>
                <a:lnTo>
                  <a:pt x="1683" y="490"/>
                </a:lnTo>
                <a:lnTo>
                  <a:pt x="1685" y="490"/>
                </a:lnTo>
                <a:lnTo>
                  <a:pt x="1685" y="488"/>
                </a:lnTo>
                <a:lnTo>
                  <a:pt x="1683" y="488"/>
                </a:lnTo>
                <a:lnTo>
                  <a:pt x="1683" y="487"/>
                </a:lnTo>
                <a:lnTo>
                  <a:pt x="1682" y="487"/>
                </a:lnTo>
                <a:lnTo>
                  <a:pt x="1682" y="488"/>
                </a:lnTo>
                <a:lnTo>
                  <a:pt x="1682" y="490"/>
                </a:lnTo>
                <a:lnTo>
                  <a:pt x="1682" y="491"/>
                </a:lnTo>
                <a:lnTo>
                  <a:pt x="1683" y="491"/>
                </a:lnTo>
                <a:moveTo>
                  <a:pt x="1680" y="491"/>
                </a:moveTo>
                <a:lnTo>
                  <a:pt x="1680" y="493"/>
                </a:lnTo>
                <a:lnTo>
                  <a:pt x="1682" y="491"/>
                </a:lnTo>
                <a:lnTo>
                  <a:pt x="1680" y="491"/>
                </a:lnTo>
                <a:moveTo>
                  <a:pt x="1788" y="370"/>
                </a:moveTo>
                <a:lnTo>
                  <a:pt x="1788" y="371"/>
                </a:lnTo>
                <a:lnTo>
                  <a:pt x="1791" y="370"/>
                </a:lnTo>
                <a:lnTo>
                  <a:pt x="1789" y="370"/>
                </a:lnTo>
                <a:lnTo>
                  <a:pt x="1788" y="370"/>
                </a:lnTo>
                <a:moveTo>
                  <a:pt x="1783" y="368"/>
                </a:moveTo>
                <a:lnTo>
                  <a:pt x="1785" y="368"/>
                </a:lnTo>
                <a:lnTo>
                  <a:pt x="1786" y="367"/>
                </a:lnTo>
                <a:lnTo>
                  <a:pt x="1785" y="367"/>
                </a:lnTo>
                <a:lnTo>
                  <a:pt x="1783" y="368"/>
                </a:lnTo>
                <a:moveTo>
                  <a:pt x="1760" y="417"/>
                </a:moveTo>
                <a:lnTo>
                  <a:pt x="1760" y="419"/>
                </a:lnTo>
                <a:lnTo>
                  <a:pt x="1762" y="417"/>
                </a:lnTo>
                <a:lnTo>
                  <a:pt x="1760" y="417"/>
                </a:lnTo>
                <a:moveTo>
                  <a:pt x="1789" y="405"/>
                </a:moveTo>
                <a:lnTo>
                  <a:pt x="1791" y="405"/>
                </a:lnTo>
                <a:lnTo>
                  <a:pt x="1789" y="404"/>
                </a:lnTo>
                <a:lnTo>
                  <a:pt x="1789" y="405"/>
                </a:lnTo>
                <a:moveTo>
                  <a:pt x="1794" y="388"/>
                </a:moveTo>
                <a:lnTo>
                  <a:pt x="1795" y="388"/>
                </a:lnTo>
                <a:lnTo>
                  <a:pt x="1795" y="387"/>
                </a:lnTo>
                <a:lnTo>
                  <a:pt x="1794" y="387"/>
                </a:lnTo>
                <a:lnTo>
                  <a:pt x="1794" y="388"/>
                </a:lnTo>
                <a:moveTo>
                  <a:pt x="1690" y="483"/>
                </a:moveTo>
                <a:lnTo>
                  <a:pt x="1691" y="483"/>
                </a:lnTo>
                <a:lnTo>
                  <a:pt x="1691" y="482"/>
                </a:lnTo>
                <a:lnTo>
                  <a:pt x="1690" y="482"/>
                </a:lnTo>
                <a:lnTo>
                  <a:pt x="1690" y="483"/>
                </a:lnTo>
                <a:moveTo>
                  <a:pt x="1645" y="500"/>
                </a:moveTo>
                <a:lnTo>
                  <a:pt x="1647" y="499"/>
                </a:lnTo>
                <a:lnTo>
                  <a:pt x="1647" y="497"/>
                </a:lnTo>
                <a:lnTo>
                  <a:pt x="1645" y="497"/>
                </a:lnTo>
                <a:lnTo>
                  <a:pt x="1645" y="499"/>
                </a:lnTo>
                <a:lnTo>
                  <a:pt x="1645" y="500"/>
                </a:lnTo>
                <a:moveTo>
                  <a:pt x="1616" y="514"/>
                </a:moveTo>
                <a:lnTo>
                  <a:pt x="1616" y="514"/>
                </a:lnTo>
                <a:lnTo>
                  <a:pt x="1616" y="516"/>
                </a:lnTo>
                <a:lnTo>
                  <a:pt x="1616" y="516"/>
                </a:lnTo>
                <a:lnTo>
                  <a:pt x="1616" y="514"/>
                </a:lnTo>
                <a:moveTo>
                  <a:pt x="1630" y="503"/>
                </a:moveTo>
                <a:lnTo>
                  <a:pt x="1628" y="503"/>
                </a:lnTo>
                <a:lnTo>
                  <a:pt x="1628" y="505"/>
                </a:lnTo>
                <a:lnTo>
                  <a:pt x="1630" y="503"/>
                </a:lnTo>
                <a:moveTo>
                  <a:pt x="1653" y="496"/>
                </a:moveTo>
                <a:lnTo>
                  <a:pt x="1653" y="494"/>
                </a:lnTo>
                <a:lnTo>
                  <a:pt x="1653" y="494"/>
                </a:lnTo>
                <a:lnTo>
                  <a:pt x="1651" y="496"/>
                </a:lnTo>
                <a:lnTo>
                  <a:pt x="1653" y="496"/>
                </a:lnTo>
                <a:lnTo>
                  <a:pt x="1653" y="496"/>
                </a:lnTo>
                <a:moveTo>
                  <a:pt x="1645" y="1745"/>
                </a:moveTo>
                <a:lnTo>
                  <a:pt x="1644" y="1745"/>
                </a:lnTo>
                <a:lnTo>
                  <a:pt x="1645" y="1746"/>
                </a:lnTo>
                <a:lnTo>
                  <a:pt x="1645" y="1745"/>
                </a:lnTo>
                <a:moveTo>
                  <a:pt x="1688" y="487"/>
                </a:moveTo>
                <a:lnTo>
                  <a:pt x="1690" y="485"/>
                </a:lnTo>
                <a:lnTo>
                  <a:pt x="1690" y="483"/>
                </a:lnTo>
                <a:lnTo>
                  <a:pt x="1688" y="485"/>
                </a:lnTo>
                <a:lnTo>
                  <a:pt x="1686" y="485"/>
                </a:lnTo>
                <a:lnTo>
                  <a:pt x="1686" y="487"/>
                </a:lnTo>
                <a:lnTo>
                  <a:pt x="1688" y="487"/>
                </a:lnTo>
                <a:moveTo>
                  <a:pt x="1650" y="490"/>
                </a:moveTo>
                <a:lnTo>
                  <a:pt x="1648" y="490"/>
                </a:lnTo>
                <a:lnTo>
                  <a:pt x="1648" y="491"/>
                </a:lnTo>
                <a:lnTo>
                  <a:pt x="1650" y="491"/>
                </a:lnTo>
                <a:lnTo>
                  <a:pt x="1650" y="490"/>
                </a:lnTo>
                <a:moveTo>
                  <a:pt x="1688" y="488"/>
                </a:moveTo>
                <a:lnTo>
                  <a:pt x="1690" y="487"/>
                </a:lnTo>
                <a:lnTo>
                  <a:pt x="1688" y="487"/>
                </a:lnTo>
                <a:lnTo>
                  <a:pt x="1686" y="488"/>
                </a:lnTo>
                <a:lnTo>
                  <a:pt x="1688" y="488"/>
                </a:lnTo>
                <a:moveTo>
                  <a:pt x="1685" y="485"/>
                </a:moveTo>
                <a:lnTo>
                  <a:pt x="1685" y="487"/>
                </a:lnTo>
                <a:lnTo>
                  <a:pt x="1686" y="485"/>
                </a:lnTo>
                <a:lnTo>
                  <a:pt x="1685" y="485"/>
                </a:lnTo>
                <a:moveTo>
                  <a:pt x="1651" y="488"/>
                </a:moveTo>
                <a:lnTo>
                  <a:pt x="1650" y="488"/>
                </a:lnTo>
                <a:lnTo>
                  <a:pt x="1650" y="490"/>
                </a:lnTo>
                <a:lnTo>
                  <a:pt x="1651" y="490"/>
                </a:lnTo>
                <a:lnTo>
                  <a:pt x="1651" y="488"/>
                </a:lnTo>
                <a:moveTo>
                  <a:pt x="1642" y="505"/>
                </a:moveTo>
                <a:lnTo>
                  <a:pt x="1642" y="507"/>
                </a:lnTo>
                <a:lnTo>
                  <a:pt x="1644" y="505"/>
                </a:lnTo>
                <a:lnTo>
                  <a:pt x="1642" y="505"/>
                </a:lnTo>
                <a:moveTo>
                  <a:pt x="1680" y="490"/>
                </a:moveTo>
                <a:lnTo>
                  <a:pt x="1680" y="491"/>
                </a:lnTo>
                <a:lnTo>
                  <a:pt x="1682" y="490"/>
                </a:lnTo>
                <a:lnTo>
                  <a:pt x="1680" y="490"/>
                </a:lnTo>
                <a:moveTo>
                  <a:pt x="1616" y="516"/>
                </a:moveTo>
                <a:lnTo>
                  <a:pt x="1616" y="517"/>
                </a:lnTo>
                <a:lnTo>
                  <a:pt x="1616" y="517"/>
                </a:lnTo>
                <a:lnTo>
                  <a:pt x="1616" y="516"/>
                </a:lnTo>
                <a:moveTo>
                  <a:pt x="1593" y="394"/>
                </a:moveTo>
                <a:lnTo>
                  <a:pt x="1593" y="396"/>
                </a:lnTo>
                <a:lnTo>
                  <a:pt x="1594" y="396"/>
                </a:lnTo>
                <a:lnTo>
                  <a:pt x="1596" y="396"/>
                </a:lnTo>
                <a:lnTo>
                  <a:pt x="1596" y="394"/>
                </a:lnTo>
                <a:lnTo>
                  <a:pt x="1594" y="394"/>
                </a:lnTo>
                <a:lnTo>
                  <a:pt x="1593" y="394"/>
                </a:lnTo>
                <a:moveTo>
                  <a:pt x="1625" y="388"/>
                </a:moveTo>
                <a:lnTo>
                  <a:pt x="1624" y="390"/>
                </a:lnTo>
                <a:lnTo>
                  <a:pt x="1625" y="390"/>
                </a:lnTo>
                <a:lnTo>
                  <a:pt x="1625" y="388"/>
                </a:lnTo>
                <a:moveTo>
                  <a:pt x="1808" y="318"/>
                </a:moveTo>
                <a:lnTo>
                  <a:pt x="1808" y="319"/>
                </a:lnTo>
                <a:lnTo>
                  <a:pt x="1809" y="319"/>
                </a:lnTo>
                <a:lnTo>
                  <a:pt x="1809" y="318"/>
                </a:lnTo>
                <a:lnTo>
                  <a:pt x="1808" y="318"/>
                </a:lnTo>
                <a:moveTo>
                  <a:pt x="1593" y="419"/>
                </a:moveTo>
                <a:lnTo>
                  <a:pt x="1594" y="417"/>
                </a:lnTo>
                <a:lnTo>
                  <a:pt x="1593" y="417"/>
                </a:lnTo>
                <a:lnTo>
                  <a:pt x="1593" y="419"/>
                </a:lnTo>
                <a:moveTo>
                  <a:pt x="1582" y="424"/>
                </a:moveTo>
                <a:lnTo>
                  <a:pt x="1584" y="422"/>
                </a:lnTo>
                <a:lnTo>
                  <a:pt x="1584" y="421"/>
                </a:lnTo>
                <a:lnTo>
                  <a:pt x="1582" y="422"/>
                </a:lnTo>
                <a:lnTo>
                  <a:pt x="1582" y="424"/>
                </a:lnTo>
                <a:moveTo>
                  <a:pt x="1599" y="324"/>
                </a:moveTo>
                <a:lnTo>
                  <a:pt x="1599" y="322"/>
                </a:lnTo>
                <a:lnTo>
                  <a:pt x="1597" y="324"/>
                </a:lnTo>
                <a:lnTo>
                  <a:pt x="1599" y="324"/>
                </a:lnTo>
                <a:moveTo>
                  <a:pt x="1581" y="419"/>
                </a:moveTo>
                <a:lnTo>
                  <a:pt x="1581" y="417"/>
                </a:lnTo>
                <a:lnTo>
                  <a:pt x="1579" y="419"/>
                </a:lnTo>
                <a:lnTo>
                  <a:pt x="1581" y="419"/>
                </a:lnTo>
                <a:moveTo>
                  <a:pt x="1596" y="324"/>
                </a:moveTo>
                <a:lnTo>
                  <a:pt x="1596" y="325"/>
                </a:lnTo>
                <a:lnTo>
                  <a:pt x="1597" y="324"/>
                </a:lnTo>
                <a:lnTo>
                  <a:pt x="1597" y="322"/>
                </a:lnTo>
                <a:lnTo>
                  <a:pt x="1596" y="324"/>
                </a:lnTo>
                <a:moveTo>
                  <a:pt x="1697" y="256"/>
                </a:moveTo>
                <a:lnTo>
                  <a:pt x="1699" y="256"/>
                </a:lnTo>
                <a:lnTo>
                  <a:pt x="1699" y="255"/>
                </a:lnTo>
                <a:lnTo>
                  <a:pt x="1697" y="255"/>
                </a:lnTo>
                <a:lnTo>
                  <a:pt x="1697" y="256"/>
                </a:lnTo>
                <a:moveTo>
                  <a:pt x="1702" y="253"/>
                </a:moveTo>
                <a:lnTo>
                  <a:pt x="1700" y="253"/>
                </a:lnTo>
                <a:lnTo>
                  <a:pt x="1699" y="253"/>
                </a:lnTo>
                <a:lnTo>
                  <a:pt x="1699" y="255"/>
                </a:lnTo>
                <a:lnTo>
                  <a:pt x="1700" y="255"/>
                </a:lnTo>
                <a:lnTo>
                  <a:pt x="1700" y="256"/>
                </a:lnTo>
                <a:lnTo>
                  <a:pt x="1702" y="256"/>
                </a:lnTo>
                <a:lnTo>
                  <a:pt x="1702" y="255"/>
                </a:lnTo>
                <a:lnTo>
                  <a:pt x="1702" y="253"/>
                </a:lnTo>
                <a:moveTo>
                  <a:pt x="1596" y="322"/>
                </a:moveTo>
                <a:lnTo>
                  <a:pt x="1597" y="322"/>
                </a:lnTo>
                <a:lnTo>
                  <a:pt x="1597" y="321"/>
                </a:lnTo>
                <a:lnTo>
                  <a:pt x="1596" y="322"/>
                </a:lnTo>
                <a:moveTo>
                  <a:pt x="1700" y="259"/>
                </a:moveTo>
                <a:lnTo>
                  <a:pt x="1702" y="259"/>
                </a:lnTo>
                <a:lnTo>
                  <a:pt x="1702" y="258"/>
                </a:lnTo>
                <a:lnTo>
                  <a:pt x="1700" y="258"/>
                </a:lnTo>
                <a:lnTo>
                  <a:pt x="1700" y="259"/>
                </a:lnTo>
                <a:moveTo>
                  <a:pt x="1579" y="345"/>
                </a:moveTo>
                <a:lnTo>
                  <a:pt x="1579" y="345"/>
                </a:lnTo>
                <a:lnTo>
                  <a:pt x="1579" y="344"/>
                </a:lnTo>
                <a:lnTo>
                  <a:pt x="1579" y="345"/>
                </a:lnTo>
                <a:moveTo>
                  <a:pt x="1814" y="305"/>
                </a:moveTo>
                <a:lnTo>
                  <a:pt x="1812" y="305"/>
                </a:lnTo>
                <a:lnTo>
                  <a:pt x="1811" y="305"/>
                </a:lnTo>
                <a:lnTo>
                  <a:pt x="1811" y="307"/>
                </a:lnTo>
                <a:lnTo>
                  <a:pt x="1814" y="305"/>
                </a:lnTo>
                <a:moveTo>
                  <a:pt x="1771" y="328"/>
                </a:moveTo>
                <a:lnTo>
                  <a:pt x="1772" y="327"/>
                </a:lnTo>
                <a:lnTo>
                  <a:pt x="1771" y="327"/>
                </a:lnTo>
                <a:lnTo>
                  <a:pt x="1771" y="328"/>
                </a:lnTo>
                <a:moveTo>
                  <a:pt x="1696" y="339"/>
                </a:moveTo>
                <a:lnTo>
                  <a:pt x="1694" y="341"/>
                </a:lnTo>
                <a:lnTo>
                  <a:pt x="1696" y="341"/>
                </a:lnTo>
                <a:lnTo>
                  <a:pt x="1696" y="339"/>
                </a:lnTo>
                <a:moveTo>
                  <a:pt x="1812" y="310"/>
                </a:moveTo>
                <a:lnTo>
                  <a:pt x="1814" y="308"/>
                </a:lnTo>
                <a:lnTo>
                  <a:pt x="1812" y="308"/>
                </a:lnTo>
                <a:lnTo>
                  <a:pt x="1812" y="310"/>
                </a:lnTo>
                <a:moveTo>
                  <a:pt x="1769" y="327"/>
                </a:moveTo>
                <a:lnTo>
                  <a:pt x="1771" y="327"/>
                </a:lnTo>
                <a:lnTo>
                  <a:pt x="1771" y="327"/>
                </a:lnTo>
                <a:lnTo>
                  <a:pt x="1769" y="327"/>
                </a:lnTo>
                <a:moveTo>
                  <a:pt x="1809" y="313"/>
                </a:moveTo>
                <a:lnTo>
                  <a:pt x="1811" y="313"/>
                </a:lnTo>
                <a:lnTo>
                  <a:pt x="1812" y="311"/>
                </a:lnTo>
                <a:lnTo>
                  <a:pt x="1811" y="311"/>
                </a:lnTo>
                <a:lnTo>
                  <a:pt x="1809" y="313"/>
                </a:lnTo>
                <a:moveTo>
                  <a:pt x="1703" y="324"/>
                </a:moveTo>
                <a:lnTo>
                  <a:pt x="1702" y="325"/>
                </a:lnTo>
                <a:lnTo>
                  <a:pt x="1703" y="325"/>
                </a:lnTo>
                <a:lnTo>
                  <a:pt x="1703" y="324"/>
                </a:lnTo>
                <a:moveTo>
                  <a:pt x="1742" y="295"/>
                </a:moveTo>
                <a:lnTo>
                  <a:pt x="1739" y="296"/>
                </a:lnTo>
                <a:lnTo>
                  <a:pt x="1740" y="296"/>
                </a:lnTo>
                <a:lnTo>
                  <a:pt x="1742" y="295"/>
                </a:lnTo>
                <a:moveTo>
                  <a:pt x="1777" y="305"/>
                </a:moveTo>
                <a:lnTo>
                  <a:pt x="1776" y="305"/>
                </a:lnTo>
                <a:lnTo>
                  <a:pt x="1774" y="305"/>
                </a:lnTo>
                <a:lnTo>
                  <a:pt x="1774" y="307"/>
                </a:lnTo>
                <a:lnTo>
                  <a:pt x="1776" y="307"/>
                </a:lnTo>
                <a:lnTo>
                  <a:pt x="1777" y="307"/>
                </a:lnTo>
                <a:lnTo>
                  <a:pt x="1779" y="307"/>
                </a:lnTo>
                <a:lnTo>
                  <a:pt x="1779" y="305"/>
                </a:lnTo>
                <a:lnTo>
                  <a:pt x="1777" y="305"/>
                </a:lnTo>
                <a:moveTo>
                  <a:pt x="1779" y="279"/>
                </a:moveTo>
                <a:lnTo>
                  <a:pt x="1780" y="279"/>
                </a:lnTo>
                <a:lnTo>
                  <a:pt x="1780" y="278"/>
                </a:lnTo>
                <a:lnTo>
                  <a:pt x="1779" y="278"/>
                </a:lnTo>
                <a:lnTo>
                  <a:pt x="1779" y="279"/>
                </a:lnTo>
                <a:moveTo>
                  <a:pt x="1769" y="315"/>
                </a:moveTo>
                <a:lnTo>
                  <a:pt x="1769" y="316"/>
                </a:lnTo>
                <a:lnTo>
                  <a:pt x="1771" y="316"/>
                </a:lnTo>
                <a:lnTo>
                  <a:pt x="1771" y="315"/>
                </a:lnTo>
                <a:lnTo>
                  <a:pt x="1769" y="315"/>
                </a:lnTo>
                <a:moveTo>
                  <a:pt x="1416" y="631"/>
                </a:moveTo>
                <a:lnTo>
                  <a:pt x="1416" y="633"/>
                </a:lnTo>
                <a:lnTo>
                  <a:pt x="1418" y="631"/>
                </a:lnTo>
                <a:lnTo>
                  <a:pt x="1416" y="631"/>
                </a:lnTo>
                <a:moveTo>
                  <a:pt x="1421" y="631"/>
                </a:moveTo>
                <a:lnTo>
                  <a:pt x="1422" y="629"/>
                </a:lnTo>
                <a:lnTo>
                  <a:pt x="1421" y="629"/>
                </a:lnTo>
                <a:lnTo>
                  <a:pt x="1421" y="631"/>
                </a:lnTo>
                <a:moveTo>
                  <a:pt x="1419" y="633"/>
                </a:moveTo>
                <a:lnTo>
                  <a:pt x="1421" y="631"/>
                </a:lnTo>
                <a:lnTo>
                  <a:pt x="1419" y="631"/>
                </a:lnTo>
                <a:lnTo>
                  <a:pt x="1419" y="633"/>
                </a:lnTo>
                <a:moveTo>
                  <a:pt x="1418" y="628"/>
                </a:moveTo>
                <a:lnTo>
                  <a:pt x="1416" y="628"/>
                </a:lnTo>
                <a:lnTo>
                  <a:pt x="1416" y="629"/>
                </a:lnTo>
                <a:lnTo>
                  <a:pt x="1418" y="629"/>
                </a:lnTo>
                <a:lnTo>
                  <a:pt x="1419" y="629"/>
                </a:lnTo>
                <a:lnTo>
                  <a:pt x="1421" y="629"/>
                </a:lnTo>
                <a:lnTo>
                  <a:pt x="1421" y="628"/>
                </a:lnTo>
                <a:lnTo>
                  <a:pt x="1419" y="628"/>
                </a:lnTo>
                <a:lnTo>
                  <a:pt x="1418" y="628"/>
                </a:lnTo>
                <a:moveTo>
                  <a:pt x="1329" y="682"/>
                </a:moveTo>
                <a:lnTo>
                  <a:pt x="1329" y="680"/>
                </a:lnTo>
                <a:lnTo>
                  <a:pt x="1327" y="680"/>
                </a:lnTo>
                <a:lnTo>
                  <a:pt x="1329" y="682"/>
                </a:lnTo>
                <a:moveTo>
                  <a:pt x="1702" y="256"/>
                </a:moveTo>
                <a:lnTo>
                  <a:pt x="1702" y="258"/>
                </a:lnTo>
                <a:lnTo>
                  <a:pt x="1703" y="258"/>
                </a:lnTo>
                <a:lnTo>
                  <a:pt x="1703" y="256"/>
                </a:lnTo>
                <a:lnTo>
                  <a:pt x="1702" y="256"/>
                </a:lnTo>
                <a:moveTo>
                  <a:pt x="1426" y="623"/>
                </a:moveTo>
                <a:lnTo>
                  <a:pt x="1427" y="623"/>
                </a:lnTo>
                <a:lnTo>
                  <a:pt x="1426" y="622"/>
                </a:lnTo>
                <a:lnTo>
                  <a:pt x="1426" y="623"/>
                </a:lnTo>
                <a:moveTo>
                  <a:pt x="1447" y="591"/>
                </a:moveTo>
                <a:lnTo>
                  <a:pt x="1447" y="593"/>
                </a:lnTo>
                <a:lnTo>
                  <a:pt x="1449" y="593"/>
                </a:lnTo>
                <a:lnTo>
                  <a:pt x="1449" y="591"/>
                </a:lnTo>
                <a:lnTo>
                  <a:pt x="1447" y="591"/>
                </a:lnTo>
                <a:moveTo>
                  <a:pt x="1449" y="588"/>
                </a:moveTo>
                <a:lnTo>
                  <a:pt x="1447" y="589"/>
                </a:lnTo>
                <a:lnTo>
                  <a:pt x="1447" y="591"/>
                </a:lnTo>
                <a:lnTo>
                  <a:pt x="1449" y="589"/>
                </a:lnTo>
                <a:lnTo>
                  <a:pt x="1449" y="588"/>
                </a:lnTo>
                <a:moveTo>
                  <a:pt x="1315" y="711"/>
                </a:moveTo>
                <a:lnTo>
                  <a:pt x="1315" y="712"/>
                </a:lnTo>
                <a:lnTo>
                  <a:pt x="1317" y="711"/>
                </a:lnTo>
                <a:lnTo>
                  <a:pt x="1315" y="711"/>
                </a:lnTo>
                <a:moveTo>
                  <a:pt x="1430" y="614"/>
                </a:moveTo>
                <a:lnTo>
                  <a:pt x="1430" y="616"/>
                </a:lnTo>
                <a:lnTo>
                  <a:pt x="1432" y="614"/>
                </a:lnTo>
                <a:lnTo>
                  <a:pt x="1430" y="614"/>
                </a:lnTo>
                <a:moveTo>
                  <a:pt x="1447" y="594"/>
                </a:moveTo>
                <a:lnTo>
                  <a:pt x="1449" y="594"/>
                </a:lnTo>
                <a:lnTo>
                  <a:pt x="1449" y="593"/>
                </a:lnTo>
                <a:lnTo>
                  <a:pt x="1447" y="594"/>
                </a:lnTo>
                <a:moveTo>
                  <a:pt x="1442" y="599"/>
                </a:moveTo>
                <a:lnTo>
                  <a:pt x="1444" y="600"/>
                </a:lnTo>
                <a:lnTo>
                  <a:pt x="1444" y="599"/>
                </a:lnTo>
                <a:lnTo>
                  <a:pt x="1442" y="599"/>
                </a:lnTo>
                <a:moveTo>
                  <a:pt x="1275" y="695"/>
                </a:moveTo>
                <a:lnTo>
                  <a:pt x="1274" y="697"/>
                </a:lnTo>
                <a:lnTo>
                  <a:pt x="1275" y="697"/>
                </a:lnTo>
                <a:lnTo>
                  <a:pt x="1275" y="695"/>
                </a:lnTo>
                <a:moveTo>
                  <a:pt x="1449" y="585"/>
                </a:moveTo>
                <a:lnTo>
                  <a:pt x="1450" y="585"/>
                </a:lnTo>
                <a:lnTo>
                  <a:pt x="1450" y="583"/>
                </a:lnTo>
                <a:lnTo>
                  <a:pt x="1449" y="585"/>
                </a:lnTo>
                <a:moveTo>
                  <a:pt x="1315" y="709"/>
                </a:moveTo>
                <a:lnTo>
                  <a:pt x="1315" y="711"/>
                </a:lnTo>
                <a:lnTo>
                  <a:pt x="1317" y="709"/>
                </a:lnTo>
                <a:lnTo>
                  <a:pt x="1315" y="709"/>
                </a:lnTo>
                <a:moveTo>
                  <a:pt x="1287" y="722"/>
                </a:moveTo>
                <a:lnTo>
                  <a:pt x="1286" y="722"/>
                </a:lnTo>
                <a:lnTo>
                  <a:pt x="1286" y="723"/>
                </a:lnTo>
                <a:lnTo>
                  <a:pt x="1287" y="723"/>
                </a:lnTo>
                <a:lnTo>
                  <a:pt x="1287" y="722"/>
                </a:lnTo>
                <a:moveTo>
                  <a:pt x="1287" y="720"/>
                </a:moveTo>
                <a:lnTo>
                  <a:pt x="1287" y="722"/>
                </a:lnTo>
                <a:lnTo>
                  <a:pt x="1289" y="720"/>
                </a:lnTo>
                <a:lnTo>
                  <a:pt x="1287" y="720"/>
                </a:lnTo>
                <a:moveTo>
                  <a:pt x="1272" y="688"/>
                </a:moveTo>
                <a:lnTo>
                  <a:pt x="1271" y="688"/>
                </a:lnTo>
                <a:lnTo>
                  <a:pt x="1269" y="688"/>
                </a:lnTo>
                <a:lnTo>
                  <a:pt x="1271" y="689"/>
                </a:lnTo>
                <a:lnTo>
                  <a:pt x="1272" y="689"/>
                </a:lnTo>
                <a:lnTo>
                  <a:pt x="1272" y="688"/>
                </a:lnTo>
                <a:moveTo>
                  <a:pt x="1277" y="692"/>
                </a:moveTo>
                <a:lnTo>
                  <a:pt x="1275" y="694"/>
                </a:lnTo>
                <a:lnTo>
                  <a:pt x="1277" y="694"/>
                </a:lnTo>
                <a:lnTo>
                  <a:pt x="1277" y="692"/>
                </a:lnTo>
                <a:moveTo>
                  <a:pt x="1286" y="732"/>
                </a:moveTo>
                <a:lnTo>
                  <a:pt x="1284" y="734"/>
                </a:lnTo>
                <a:lnTo>
                  <a:pt x="1286" y="734"/>
                </a:lnTo>
                <a:lnTo>
                  <a:pt x="1286" y="732"/>
                </a:lnTo>
                <a:moveTo>
                  <a:pt x="1315" y="714"/>
                </a:moveTo>
                <a:lnTo>
                  <a:pt x="1317" y="712"/>
                </a:lnTo>
                <a:lnTo>
                  <a:pt x="1315" y="712"/>
                </a:lnTo>
                <a:lnTo>
                  <a:pt x="1315" y="714"/>
                </a:lnTo>
                <a:moveTo>
                  <a:pt x="1314" y="714"/>
                </a:moveTo>
                <a:lnTo>
                  <a:pt x="1315" y="712"/>
                </a:lnTo>
                <a:lnTo>
                  <a:pt x="1314" y="712"/>
                </a:lnTo>
                <a:lnTo>
                  <a:pt x="1314" y="714"/>
                </a:lnTo>
                <a:moveTo>
                  <a:pt x="1284" y="754"/>
                </a:moveTo>
                <a:lnTo>
                  <a:pt x="1284" y="755"/>
                </a:lnTo>
                <a:lnTo>
                  <a:pt x="1284" y="754"/>
                </a:lnTo>
                <a:lnTo>
                  <a:pt x="1284" y="754"/>
                </a:lnTo>
                <a:moveTo>
                  <a:pt x="1284" y="735"/>
                </a:moveTo>
                <a:lnTo>
                  <a:pt x="1284" y="737"/>
                </a:lnTo>
                <a:lnTo>
                  <a:pt x="1284" y="737"/>
                </a:lnTo>
                <a:lnTo>
                  <a:pt x="1284" y="735"/>
                </a:lnTo>
                <a:moveTo>
                  <a:pt x="1298" y="748"/>
                </a:moveTo>
                <a:lnTo>
                  <a:pt x="1300" y="746"/>
                </a:lnTo>
                <a:lnTo>
                  <a:pt x="1298" y="746"/>
                </a:lnTo>
                <a:lnTo>
                  <a:pt x="1298" y="748"/>
                </a:lnTo>
                <a:moveTo>
                  <a:pt x="1548" y="542"/>
                </a:moveTo>
                <a:lnTo>
                  <a:pt x="1548" y="543"/>
                </a:lnTo>
                <a:lnTo>
                  <a:pt x="1550" y="542"/>
                </a:lnTo>
                <a:lnTo>
                  <a:pt x="1548" y="542"/>
                </a:lnTo>
                <a:moveTo>
                  <a:pt x="1510" y="553"/>
                </a:moveTo>
                <a:lnTo>
                  <a:pt x="1508" y="554"/>
                </a:lnTo>
                <a:lnTo>
                  <a:pt x="1510" y="554"/>
                </a:lnTo>
                <a:lnTo>
                  <a:pt x="1510" y="553"/>
                </a:lnTo>
                <a:moveTo>
                  <a:pt x="1492" y="570"/>
                </a:moveTo>
                <a:lnTo>
                  <a:pt x="1493" y="570"/>
                </a:lnTo>
                <a:lnTo>
                  <a:pt x="1493" y="568"/>
                </a:lnTo>
                <a:lnTo>
                  <a:pt x="1492" y="570"/>
                </a:lnTo>
                <a:moveTo>
                  <a:pt x="1510" y="550"/>
                </a:moveTo>
                <a:lnTo>
                  <a:pt x="1510" y="551"/>
                </a:lnTo>
                <a:lnTo>
                  <a:pt x="1512" y="550"/>
                </a:lnTo>
                <a:lnTo>
                  <a:pt x="1510" y="550"/>
                </a:lnTo>
                <a:moveTo>
                  <a:pt x="1496" y="566"/>
                </a:moveTo>
                <a:lnTo>
                  <a:pt x="1498" y="565"/>
                </a:lnTo>
                <a:lnTo>
                  <a:pt x="1496" y="565"/>
                </a:lnTo>
                <a:lnTo>
                  <a:pt x="1496" y="566"/>
                </a:lnTo>
                <a:moveTo>
                  <a:pt x="1508" y="551"/>
                </a:moveTo>
                <a:lnTo>
                  <a:pt x="1507" y="553"/>
                </a:lnTo>
                <a:lnTo>
                  <a:pt x="1508" y="553"/>
                </a:lnTo>
                <a:lnTo>
                  <a:pt x="1508" y="551"/>
                </a:lnTo>
                <a:moveTo>
                  <a:pt x="1507" y="553"/>
                </a:moveTo>
                <a:lnTo>
                  <a:pt x="1505" y="554"/>
                </a:lnTo>
                <a:lnTo>
                  <a:pt x="1507" y="554"/>
                </a:lnTo>
                <a:lnTo>
                  <a:pt x="1507" y="553"/>
                </a:lnTo>
                <a:moveTo>
                  <a:pt x="1508" y="554"/>
                </a:moveTo>
                <a:lnTo>
                  <a:pt x="1508" y="553"/>
                </a:lnTo>
                <a:lnTo>
                  <a:pt x="1507" y="554"/>
                </a:lnTo>
                <a:lnTo>
                  <a:pt x="1508" y="554"/>
                </a:lnTo>
                <a:moveTo>
                  <a:pt x="1597" y="508"/>
                </a:moveTo>
                <a:lnTo>
                  <a:pt x="1597" y="510"/>
                </a:lnTo>
                <a:lnTo>
                  <a:pt x="1599" y="508"/>
                </a:lnTo>
                <a:lnTo>
                  <a:pt x="1597" y="508"/>
                </a:lnTo>
                <a:moveTo>
                  <a:pt x="1510" y="551"/>
                </a:moveTo>
                <a:lnTo>
                  <a:pt x="1510" y="553"/>
                </a:lnTo>
                <a:lnTo>
                  <a:pt x="1512" y="553"/>
                </a:lnTo>
                <a:lnTo>
                  <a:pt x="1513" y="553"/>
                </a:lnTo>
                <a:lnTo>
                  <a:pt x="1513" y="551"/>
                </a:lnTo>
                <a:lnTo>
                  <a:pt x="1512" y="551"/>
                </a:lnTo>
                <a:lnTo>
                  <a:pt x="1510" y="551"/>
                </a:lnTo>
                <a:moveTo>
                  <a:pt x="1582" y="513"/>
                </a:moveTo>
                <a:lnTo>
                  <a:pt x="1584" y="513"/>
                </a:lnTo>
                <a:lnTo>
                  <a:pt x="1584" y="513"/>
                </a:lnTo>
                <a:lnTo>
                  <a:pt x="1582" y="513"/>
                </a:lnTo>
                <a:moveTo>
                  <a:pt x="1551" y="540"/>
                </a:moveTo>
                <a:lnTo>
                  <a:pt x="1553" y="539"/>
                </a:lnTo>
                <a:lnTo>
                  <a:pt x="1551" y="539"/>
                </a:lnTo>
                <a:lnTo>
                  <a:pt x="1551" y="540"/>
                </a:lnTo>
                <a:moveTo>
                  <a:pt x="1599" y="507"/>
                </a:moveTo>
                <a:lnTo>
                  <a:pt x="1599" y="508"/>
                </a:lnTo>
                <a:lnTo>
                  <a:pt x="1601" y="507"/>
                </a:lnTo>
                <a:lnTo>
                  <a:pt x="1599" y="507"/>
                </a:lnTo>
                <a:moveTo>
                  <a:pt x="1455" y="585"/>
                </a:moveTo>
                <a:lnTo>
                  <a:pt x="1455" y="586"/>
                </a:lnTo>
                <a:lnTo>
                  <a:pt x="1456" y="586"/>
                </a:lnTo>
                <a:lnTo>
                  <a:pt x="1456" y="585"/>
                </a:lnTo>
                <a:lnTo>
                  <a:pt x="1455" y="585"/>
                </a:lnTo>
                <a:moveTo>
                  <a:pt x="1467" y="576"/>
                </a:moveTo>
                <a:lnTo>
                  <a:pt x="1469" y="574"/>
                </a:lnTo>
                <a:lnTo>
                  <a:pt x="1467" y="574"/>
                </a:lnTo>
                <a:lnTo>
                  <a:pt x="1465" y="576"/>
                </a:lnTo>
                <a:lnTo>
                  <a:pt x="1465" y="577"/>
                </a:lnTo>
                <a:lnTo>
                  <a:pt x="1465" y="579"/>
                </a:lnTo>
                <a:lnTo>
                  <a:pt x="1467" y="577"/>
                </a:lnTo>
                <a:lnTo>
                  <a:pt x="1467" y="576"/>
                </a:lnTo>
                <a:moveTo>
                  <a:pt x="1469" y="573"/>
                </a:moveTo>
                <a:lnTo>
                  <a:pt x="1469" y="574"/>
                </a:lnTo>
                <a:lnTo>
                  <a:pt x="1469" y="574"/>
                </a:lnTo>
                <a:lnTo>
                  <a:pt x="1469" y="573"/>
                </a:lnTo>
                <a:moveTo>
                  <a:pt x="1467" y="588"/>
                </a:moveTo>
                <a:lnTo>
                  <a:pt x="1469" y="586"/>
                </a:lnTo>
                <a:lnTo>
                  <a:pt x="1467" y="586"/>
                </a:lnTo>
                <a:lnTo>
                  <a:pt x="1467" y="588"/>
                </a:lnTo>
                <a:moveTo>
                  <a:pt x="1456" y="583"/>
                </a:moveTo>
                <a:lnTo>
                  <a:pt x="1456" y="585"/>
                </a:lnTo>
                <a:lnTo>
                  <a:pt x="1458" y="582"/>
                </a:lnTo>
                <a:lnTo>
                  <a:pt x="1456" y="583"/>
                </a:lnTo>
                <a:moveTo>
                  <a:pt x="1452" y="585"/>
                </a:moveTo>
                <a:lnTo>
                  <a:pt x="1450" y="585"/>
                </a:lnTo>
                <a:lnTo>
                  <a:pt x="1450" y="586"/>
                </a:lnTo>
                <a:lnTo>
                  <a:pt x="1450" y="586"/>
                </a:lnTo>
                <a:lnTo>
                  <a:pt x="1452" y="586"/>
                </a:lnTo>
                <a:lnTo>
                  <a:pt x="1452" y="585"/>
                </a:lnTo>
                <a:moveTo>
                  <a:pt x="1469" y="571"/>
                </a:moveTo>
                <a:lnTo>
                  <a:pt x="1469" y="573"/>
                </a:lnTo>
                <a:lnTo>
                  <a:pt x="1470" y="571"/>
                </a:lnTo>
                <a:lnTo>
                  <a:pt x="1469" y="571"/>
                </a:lnTo>
                <a:moveTo>
                  <a:pt x="1461" y="586"/>
                </a:moveTo>
                <a:lnTo>
                  <a:pt x="1461" y="586"/>
                </a:lnTo>
                <a:lnTo>
                  <a:pt x="1462" y="586"/>
                </a:lnTo>
                <a:lnTo>
                  <a:pt x="1461" y="586"/>
                </a:lnTo>
                <a:moveTo>
                  <a:pt x="1464" y="589"/>
                </a:moveTo>
                <a:lnTo>
                  <a:pt x="1465" y="589"/>
                </a:lnTo>
                <a:lnTo>
                  <a:pt x="1465" y="588"/>
                </a:lnTo>
                <a:lnTo>
                  <a:pt x="1464" y="589"/>
                </a:lnTo>
                <a:moveTo>
                  <a:pt x="1459" y="586"/>
                </a:moveTo>
                <a:lnTo>
                  <a:pt x="1459" y="588"/>
                </a:lnTo>
                <a:lnTo>
                  <a:pt x="1461" y="586"/>
                </a:lnTo>
                <a:lnTo>
                  <a:pt x="1459" y="586"/>
                </a:lnTo>
                <a:moveTo>
                  <a:pt x="1469" y="576"/>
                </a:moveTo>
                <a:lnTo>
                  <a:pt x="1467" y="577"/>
                </a:lnTo>
                <a:lnTo>
                  <a:pt x="1469" y="577"/>
                </a:lnTo>
                <a:lnTo>
                  <a:pt x="1469" y="576"/>
                </a:lnTo>
                <a:moveTo>
                  <a:pt x="1465" y="580"/>
                </a:moveTo>
                <a:lnTo>
                  <a:pt x="1465" y="579"/>
                </a:lnTo>
                <a:lnTo>
                  <a:pt x="1464" y="579"/>
                </a:lnTo>
                <a:lnTo>
                  <a:pt x="1464" y="580"/>
                </a:lnTo>
                <a:lnTo>
                  <a:pt x="1465" y="580"/>
                </a:lnTo>
                <a:moveTo>
                  <a:pt x="1617" y="185"/>
                </a:moveTo>
                <a:lnTo>
                  <a:pt x="1619" y="185"/>
                </a:lnTo>
                <a:lnTo>
                  <a:pt x="1619" y="184"/>
                </a:lnTo>
                <a:lnTo>
                  <a:pt x="1617" y="184"/>
                </a:lnTo>
                <a:lnTo>
                  <a:pt x="1617" y="185"/>
                </a:lnTo>
                <a:moveTo>
                  <a:pt x="1231" y="308"/>
                </a:moveTo>
                <a:lnTo>
                  <a:pt x="1231" y="310"/>
                </a:lnTo>
                <a:lnTo>
                  <a:pt x="1232" y="308"/>
                </a:lnTo>
                <a:lnTo>
                  <a:pt x="1231" y="308"/>
                </a:lnTo>
                <a:moveTo>
                  <a:pt x="1185" y="305"/>
                </a:moveTo>
                <a:lnTo>
                  <a:pt x="1185" y="304"/>
                </a:lnTo>
                <a:lnTo>
                  <a:pt x="1183" y="304"/>
                </a:lnTo>
                <a:lnTo>
                  <a:pt x="1181" y="305"/>
                </a:lnTo>
                <a:lnTo>
                  <a:pt x="1183" y="305"/>
                </a:lnTo>
                <a:lnTo>
                  <a:pt x="1185" y="305"/>
                </a:lnTo>
                <a:moveTo>
                  <a:pt x="1152" y="322"/>
                </a:moveTo>
                <a:lnTo>
                  <a:pt x="1154" y="322"/>
                </a:lnTo>
                <a:lnTo>
                  <a:pt x="1154" y="321"/>
                </a:lnTo>
                <a:lnTo>
                  <a:pt x="1152" y="322"/>
                </a:lnTo>
                <a:moveTo>
                  <a:pt x="1162" y="321"/>
                </a:moveTo>
                <a:lnTo>
                  <a:pt x="1162" y="322"/>
                </a:lnTo>
                <a:lnTo>
                  <a:pt x="1163" y="321"/>
                </a:lnTo>
                <a:lnTo>
                  <a:pt x="1162" y="321"/>
                </a:lnTo>
                <a:moveTo>
                  <a:pt x="1157" y="318"/>
                </a:moveTo>
                <a:lnTo>
                  <a:pt x="1155" y="318"/>
                </a:lnTo>
                <a:lnTo>
                  <a:pt x="1154" y="319"/>
                </a:lnTo>
                <a:lnTo>
                  <a:pt x="1155" y="319"/>
                </a:lnTo>
                <a:lnTo>
                  <a:pt x="1157" y="318"/>
                </a:lnTo>
                <a:moveTo>
                  <a:pt x="1181" y="305"/>
                </a:moveTo>
                <a:lnTo>
                  <a:pt x="1180" y="305"/>
                </a:lnTo>
                <a:lnTo>
                  <a:pt x="1178" y="305"/>
                </a:lnTo>
                <a:lnTo>
                  <a:pt x="1178" y="307"/>
                </a:lnTo>
                <a:lnTo>
                  <a:pt x="1180" y="307"/>
                </a:lnTo>
                <a:lnTo>
                  <a:pt x="1181" y="305"/>
                </a:lnTo>
                <a:moveTo>
                  <a:pt x="1171" y="322"/>
                </a:moveTo>
                <a:lnTo>
                  <a:pt x="1171" y="321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moveTo>
                  <a:pt x="1226" y="310"/>
                </a:moveTo>
                <a:lnTo>
                  <a:pt x="1226" y="311"/>
                </a:lnTo>
                <a:lnTo>
                  <a:pt x="1228" y="310"/>
                </a:lnTo>
                <a:lnTo>
                  <a:pt x="1226" y="310"/>
                </a:lnTo>
                <a:moveTo>
                  <a:pt x="1206" y="319"/>
                </a:moveTo>
                <a:lnTo>
                  <a:pt x="1208" y="318"/>
                </a:lnTo>
                <a:lnTo>
                  <a:pt x="1206" y="318"/>
                </a:lnTo>
                <a:lnTo>
                  <a:pt x="1206" y="319"/>
                </a:lnTo>
                <a:moveTo>
                  <a:pt x="1086" y="356"/>
                </a:moveTo>
                <a:lnTo>
                  <a:pt x="1086" y="358"/>
                </a:lnTo>
                <a:lnTo>
                  <a:pt x="1088" y="356"/>
                </a:lnTo>
                <a:lnTo>
                  <a:pt x="1086" y="356"/>
                </a:lnTo>
                <a:moveTo>
                  <a:pt x="1073" y="359"/>
                </a:moveTo>
                <a:lnTo>
                  <a:pt x="1073" y="361"/>
                </a:lnTo>
                <a:lnTo>
                  <a:pt x="1074" y="359"/>
                </a:lnTo>
                <a:lnTo>
                  <a:pt x="1073" y="359"/>
                </a:lnTo>
                <a:moveTo>
                  <a:pt x="1092" y="356"/>
                </a:moveTo>
                <a:lnTo>
                  <a:pt x="1094" y="354"/>
                </a:lnTo>
                <a:lnTo>
                  <a:pt x="1092" y="354"/>
                </a:lnTo>
                <a:lnTo>
                  <a:pt x="1092" y="356"/>
                </a:lnTo>
                <a:moveTo>
                  <a:pt x="1180" y="321"/>
                </a:moveTo>
                <a:lnTo>
                  <a:pt x="1177" y="322"/>
                </a:lnTo>
                <a:lnTo>
                  <a:pt x="1178" y="322"/>
                </a:lnTo>
                <a:lnTo>
                  <a:pt x="1180" y="321"/>
                </a:lnTo>
                <a:moveTo>
                  <a:pt x="1396" y="222"/>
                </a:moveTo>
                <a:lnTo>
                  <a:pt x="1396" y="221"/>
                </a:lnTo>
                <a:lnTo>
                  <a:pt x="1395" y="222"/>
                </a:lnTo>
                <a:lnTo>
                  <a:pt x="1396" y="222"/>
                </a:lnTo>
                <a:moveTo>
                  <a:pt x="1350" y="228"/>
                </a:moveTo>
                <a:lnTo>
                  <a:pt x="1349" y="228"/>
                </a:lnTo>
                <a:lnTo>
                  <a:pt x="1347" y="230"/>
                </a:lnTo>
                <a:lnTo>
                  <a:pt x="1349" y="230"/>
                </a:lnTo>
                <a:lnTo>
                  <a:pt x="1350" y="228"/>
                </a:lnTo>
                <a:moveTo>
                  <a:pt x="1373" y="222"/>
                </a:moveTo>
                <a:lnTo>
                  <a:pt x="1372" y="222"/>
                </a:lnTo>
                <a:lnTo>
                  <a:pt x="1372" y="224"/>
                </a:lnTo>
                <a:lnTo>
                  <a:pt x="1373" y="222"/>
                </a:lnTo>
                <a:moveTo>
                  <a:pt x="1269" y="686"/>
                </a:moveTo>
                <a:lnTo>
                  <a:pt x="1267" y="688"/>
                </a:lnTo>
                <a:lnTo>
                  <a:pt x="1269" y="689"/>
                </a:lnTo>
                <a:lnTo>
                  <a:pt x="1269" y="688"/>
                </a:lnTo>
                <a:lnTo>
                  <a:pt x="1269" y="686"/>
                </a:lnTo>
                <a:moveTo>
                  <a:pt x="1495" y="182"/>
                </a:moveTo>
                <a:lnTo>
                  <a:pt x="1495" y="181"/>
                </a:lnTo>
                <a:lnTo>
                  <a:pt x="1493" y="182"/>
                </a:lnTo>
                <a:lnTo>
                  <a:pt x="1495" y="182"/>
                </a:lnTo>
                <a:moveTo>
                  <a:pt x="1407" y="219"/>
                </a:moveTo>
                <a:lnTo>
                  <a:pt x="1406" y="219"/>
                </a:lnTo>
                <a:lnTo>
                  <a:pt x="1406" y="221"/>
                </a:lnTo>
                <a:lnTo>
                  <a:pt x="1407" y="219"/>
                </a:lnTo>
                <a:moveTo>
                  <a:pt x="1212" y="284"/>
                </a:moveTo>
                <a:lnTo>
                  <a:pt x="1211" y="285"/>
                </a:lnTo>
                <a:lnTo>
                  <a:pt x="1212" y="285"/>
                </a:lnTo>
                <a:lnTo>
                  <a:pt x="1212" y="284"/>
                </a:lnTo>
                <a:moveTo>
                  <a:pt x="1255" y="270"/>
                </a:moveTo>
                <a:lnTo>
                  <a:pt x="1252" y="272"/>
                </a:lnTo>
                <a:lnTo>
                  <a:pt x="1254" y="272"/>
                </a:lnTo>
                <a:lnTo>
                  <a:pt x="1255" y="270"/>
                </a:lnTo>
                <a:moveTo>
                  <a:pt x="1208" y="288"/>
                </a:moveTo>
                <a:lnTo>
                  <a:pt x="1206" y="288"/>
                </a:lnTo>
                <a:lnTo>
                  <a:pt x="1206" y="290"/>
                </a:lnTo>
                <a:lnTo>
                  <a:pt x="1208" y="288"/>
                </a:lnTo>
                <a:moveTo>
                  <a:pt x="1344" y="244"/>
                </a:moveTo>
                <a:lnTo>
                  <a:pt x="1343" y="244"/>
                </a:lnTo>
                <a:lnTo>
                  <a:pt x="1341" y="244"/>
                </a:lnTo>
                <a:lnTo>
                  <a:pt x="1341" y="245"/>
                </a:lnTo>
                <a:lnTo>
                  <a:pt x="1343" y="245"/>
                </a:lnTo>
                <a:lnTo>
                  <a:pt x="1344" y="244"/>
                </a:lnTo>
                <a:moveTo>
                  <a:pt x="1347" y="242"/>
                </a:moveTo>
                <a:lnTo>
                  <a:pt x="1346" y="242"/>
                </a:lnTo>
                <a:lnTo>
                  <a:pt x="1344" y="244"/>
                </a:lnTo>
                <a:lnTo>
                  <a:pt x="1346" y="244"/>
                </a:lnTo>
                <a:lnTo>
                  <a:pt x="1347" y="242"/>
                </a:lnTo>
                <a:moveTo>
                  <a:pt x="1272" y="267"/>
                </a:moveTo>
                <a:lnTo>
                  <a:pt x="1274" y="265"/>
                </a:lnTo>
                <a:lnTo>
                  <a:pt x="1272" y="265"/>
                </a:lnTo>
                <a:lnTo>
                  <a:pt x="1272" y="267"/>
                </a:lnTo>
                <a:moveTo>
                  <a:pt x="1396" y="224"/>
                </a:moveTo>
                <a:lnTo>
                  <a:pt x="1398" y="222"/>
                </a:lnTo>
                <a:lnTo>
                  <a:pt x="1396" y="222"/>
                </a:lnTo>
                <a:lnTo>
                  <a:pt x="1396" y="224"/>
                </a:lnTo>
                <a:moveTo>
                  <a:pt x="1306" y="298"/>
                </a:moveTo>
                <a:lnTo>
                  <a:pt x="1304" y="298"/>
                </a:lnTo>
                <a:lnTo>
                  <a:pt x="1303" y="299"/>
                </a:lnTo>
                <a:lnTo>
                  <a:pt x="1306" y="298"/>
                </a:lnTo>
                <a:moveTo>
                  <a:pt x="1323" y="308"/>
                </a:moveTo>
                <a:lnTo>
                  <a:pt x="1321" y="310"/>
                </a:lnTo>
                <a:lnTo>
                  <a:pt x="1323" y="310"/>
                </a:lnTo>
                <a:lnTo>
                  <a:pt x="1323" y="308"/>
                </a:lnTo>
                <a:moveTo>
                  <a:pt x="1309" y="327"/>
                </a:moveTo>
                <a:lnTo>
                  <a:pt x="1309" y="327"/>
                </a:lnTo>
                <a:lnTo>
                  <a:pt x="1310" y="327"/>
                </a:lnTo>
                <a:lnTo>
                  <a:pt x="1309" y="327"/>
                </a:lnTo>
                <a:moveTo>
                  <a:pt x="1303" y="327"/>
                </a:moveTo>
                <a:lnTo>
                  <a:pt x="1301" y="327"/>
                </a:lnTo>
                <a:lnTo>
                  <a:pt x="1303" y="327"/>
                </a:lnTo>
                <a:lnTo>
                  <a:pt x="1303" y="327"/>
                </a:lnTo>
                <a:moveTo>
                  <a:pt x="1317" y="307"/>
                </a:moveTo>
                <a:lnTo>
                  <a:pt x="1317" y="305"/>
                </a:lnTo>
                <a:lnTo>
                  <a:pt x="1314" y="307"/>
                </a:lnTo>
                <a:lnTo>
                  <a:pt x="1315" y="307"/>
                </a:lnTo>
                <a:lnTo>
                  <a:pt x="1317" y="307"/>
                </a:lnTo>
                <a:moveTo>
                  <a:pt x="1303" y="301"/>
                </a:moveTo>
                <a:lnTo>
                  <a:pt x="1301" y="301"/>
                </a:lnTo>
                <a:lnTo>
                  <a:pt x="1301" y="302"/>
                </a:lnTo>
                <a:lnTo>
                  <a:pt x="1303" y="302"/>
                </a:lnTo>
                <a:lnTo>
                  <a:pt x="1303" y="301"/>
                </a:lnTo>
                <a:moveTo>
                  <a:pt x="1324" y="307"/>
                </a:moveTo>
                <a:lnTo>
                  <a:pt x="1323" y="307"/>
                </a:lnTo>
                <a:lnTo>
                  <a:pt x="1321" y="308"/>
                </a:lnTo>
                <a:lnTo>
                  <a:pt x="1323" y="308"/>
                </a:lnTo>
                <a:lnTo>
                  <a:pt x="1324" y="307"/>
                </a:lnTo>
                <a:moveTo>
                  <a:pt x="1318" y="319"/>
                </a:moveTo>
                <a:lnTo>
                  <a:pt x="1318" y="321"/>
                </a:lnTo>
                <a:lnTo>
                  <a:pt x="1320" y="319"/>
                </a:lnTo>
                <a:lnTo>
                  <a:pt x="1318" y="319"/>
                </a:lnTo>
                <a:moveTo>
                  <a:pt x="1310" y="325"/>
                </a:moveTo>
                <a:lnTo>
                  <a:pt x="1310" y="327"/>
                </a:lnTo>
                <a:lnTo>
                  <a:pt x="1312" y="325"/>
                </a:lnTo>
                <a:lnTo>
                  <a:pt x="1310" y="325"/>
                </a:lnTo>
                <a:moveTo>
                  <a:pt x="1321" y="319"/>
                </a:moveTo>
                <a:lnTo>
                  <a:pt x="1320" y="319"/>
                </a:lnTo>
                <a:lnTo>
                  <a:pt x="1320" y="321"/>
                </a:lnTo>
                <a:lnTo>
                  <a:pt x="1321" y="319"/>
                </a:lnTo>
                <a:moveTo>
                  <a:pt x="1314" y="322"/>
                </a:moveTo>
                <a:lnTo>
                  <a:pt x="1315" y="321"/>
                </a:lnTo>
                <a:lnTo>
                  <a:pt x="1314" y="321"/>
                </a:lnTo>
                <a:lnTo>
                  <a:pt x="1314" y="322"/>
                </a:lnTo>
                <a:moveTo>
                  <a:pt x="1315" y="321"/>
                </a:moveTo>
                <a:lnTo>
                  <a:pt x="1315" y="322"/>
                </a:lnTo>
                <a:lnTo>
                  <a:pt x="1317" y="321"/>
                </a:lnTo>
                <a:lnTo>
                  <a:pt x="1315" y="321"/>
                </a:lnTo>
                <a:moveTo>
                  <a:pt x="1301" y="291"/>
                </a:moveTo>
                <a:lnTo>
                  <a:pt x="1300" y="293"/>
                </a:lnTo>
                <a:lnTo>
                  <a:pt x="1301" y="293"/>
                </a:lnTo>
                <a:lnTo>
                  <a:pt x="1303" y="293"/>
                </a:lnTo>
                <a:lnTo>
                  <a:pt x="1303" y="291"/>
                </a:lnTo>
                <a:lnTo>
                  <a:pt x="1301" y="291"/>
                </a:lnTo>
                <a:moveTo>
                  <a:pt x="1252" y="310"/>
                </a:moveTo>
                <a:lnTo>
                  <a:pt x="1254" y="310"/>
                </a:lnTo>
                <a:lnTo>
                  <a:pt x="1254" y="308"/>
                </a:lnTo>
                <a:lnTo>
                  <a:pt x="1252" y="310"/>
                </a:lnTo>
                <a:moveTo>
                  <a:pt x="1247" y="311"/>
                </a:moveTo>
                <a:lnTo>
                  <a:pt x="1249" y="310"/>
                </a:lnTo>
                <a:lnTo>
                  <a:pt x="1247" y="310"/>
                </a:lnTo>
                <a:lnTo>
                  <a:pt x="1247" y="311"/>
                </a:lnTo>
                <a:moveTo>
                  <a:pt x="1241" y="310"/>
                </a:moveTo>
                <a:lnTo>
                  <a:pt x="1241" y="311"/>
                </a:lnTo>
                <a:lnTo>
                  <a:pt x="1243" y="311"/>
                </a:lnTo>
                <a:lnTo>
                  <a:pt x="1243" y="310"/>
                </a:lnTo>
                <a:lnTo>
                  <a:pt x="1241" y="310"/>
                </a:lnTo>
                <a:moveTo>
                  <a:pt x="1281" y="302"/>
                </a:moveTo>
                <a:lnTo>
                  <a:pt x="1280" y="302"/>
                </a:lnTo>
                <a:lnTo>
                  <a:pt x="1280" y="304"/>
                </a:lnTo>
                <a:lnTo>
                  <a:pt x="1283" y="302"/>
                </a:lnTo>
                <a:lnTo>
                  <a:pt x="1281" y="302"/>
                </a:lnTo>
                <a:moveTo>
                  <a:pt x="1307" y="290"/>
                </a:moveTo>
                <a:lnTo>
                  <a:pt x="1306" y="291"/>
                </a:lnTo>
                <a:lnTo>
                  <a:pt x="1307" y="291"/>
                </a:lnTo>
                <a:lnTo>
                  <a:pt x="1307" y="290"/>
                </a:lnTo>
                <a:moveTo>
                  <a:pt x="1264" y="301"/>
                </a:moveTo>
                <a:lnTo>
                  <a:pt x="1266" y="299"/>
                </a:lnTo>
                <a:lnTo>
                  <a:pt x="1267" y="299"/>
                </a:lnTo>
                <a:lnTo>
                  <a:pt x="1269" y="299"/>
                </a:lnTo>
                <a:lnTo>
                  <a:pt x="1269" y="298"/>
                </a:lnTo>
                <a:lnTo>
                  <a:pt x="1271" y="298"/>
                </a:lnTo>
                <a:lnTo>
                  <a:pt x="1272" y="296"/>
                </a:lnTo>
                <a:lnTo>
                  <a:pt x="1271" y="296"/>
                </a:lnTo>
                <a:lnTo>
                  <a:pt x="1269" y="296"/>
                </a:lnTo>
                <a:lnTo>
                  <a:pt x="1267" y="296"/>
                </a:lnTo>
                <a:lnTo>
                  <a:pt x="1267" y="298"/>
                </a:lnTo>
                <a:lnTo>
                  <a:pt x="1266" y="298"/>
                </a:lnTo>
                <a:lnTo>
                  <a:pt x="1264" y="298"/>
                </a:lnTo>
                <a:lnTo>
                  <a:pt x="1263" y="298"/>
                </a:lnTo>
                <a:lnTo>
                  <a:pt x="1263" y="299"/>
                </a:lnTo>
                <a:lnTo>
                  <a:pt x="1261" y="299"/>
                </a:lnTo>
                <a:lnTo>
                  <a:pt x="1261" y="301"/>
                </a:lnTo>
                <a:lnTo>
                  <a:pt x="1263" y="301"/>
                </a:lnTo>
                <a:lnTo>
                  <a:pt x="1264" y="301"/>
                </a:lnTo>
                <a:moveTo>
                  <a:pt x="1280" y="304"/>
                </a:moveTo>
                <a:lnTo>
                  <a:pt x="1278" y="304"/>
                </a:lnTo>
                <a:lnTo>
                  <a:pt x="1277" y="305"/>
                </a:lnTo>
                <a:lnTo>
                  <a:pt x="1278" y="305"/>
                </a:lnTo>
                <a:lnTo>
                  <a:pt x="1281" y="304"/>
                </a:lnTo>
                <a:lnTo>
                  <a:pt x="1280" y="304"/>
                </a:lnTo>
                <a:moveTo>
                  <a:pt x="1304" y="293"/>
                </a:moveTo>
                <a:lnTo>
                  <a:pt x="1304" y="295"/>
                </a:lnTo>
                <a:lnTo>
                  <a:pt x="1306" y="293"/>
                </a:lnTo>
                <a:lnTo>
                  <a:pt x="1306" y="291"/>
                </a:lnTo>
                <a:lnTo>
                  <a:pt x="1304" y="293"/>
                </a:lnTo>
                <a:moveTo>
                  <a:pt x="1275" y="296"/>
                </a:moveTo>
                <a:lnTo>
                  <a:pt x="1277" y="296"/>
                </a:lnTo>
                <a:lnTo>
                  <a:pt x="1278" y="295"/>
                </a:lnTo>
                <a:lnTo>
                  <a:pt x="1283" y="293"/>
                </a:lnTo>
                <a:lnTo>
                  <a:pt x="1281" y="291"/>
                </a:lnTo>
                <a:lnTo>
                  <a:pt x="1281" y="293"/>
                </a:lnTo>
                <a:lnTo>
                  <a:pt x="1280" y="293"/>
                </a:lnTo>
                <a:lnTo>
                  <a:pt x="1278" y="293"/>
                </a:lnTo>
                <a:lnTo>
                  <a:pt x="1277" y="293"/>
                </a:lnTo>
                <a:lnTo>
                  <a:pt x="1277" y="295"/>
                </a:lnTo>
                <a:lnTo>
                  <a:pt x="1275" y="295"/>
                </a:lnTo>
                <a:lnTo>
                  <a:pt x="1274" y="295"/>
                </a:lnTo>
                <a:lnTo>
                  <a:pt x="1272" y="296"/>
                </a:lnTo>
                <a:lnTo>
                  <a:pt x="1274" y="296"/>
                </a:lnTo>
                <a:lnTo>
                  <a:pt x="1275" y="296"/>
                </a:lnTo>
                <a:moveTo>
                  <a:pt x="1292" y="293"/>
                </a:moveTo>
                <a:lnTo>
                  <a:pt x="1292" y="291"/>
                </a:lnTo>
                <a:lnTo>
                  <a:pt x="1294" y="290"/>
                </a:lnTo>
                <a:lnTo>
                  <a:pt x="1295" y="290"/>
                </a:lnTo>
                <a:lnTo>
                  <a:pt x="1297" y="290"/>
                </a:lnTo>
                <a:lnTo>
                  <a:pt x="1298" y="290"/>
                </a:lnTo>
                <a:lnTo>
                  <a:pt x="1297" y="290"/>
                </a:lnTo>
                <a:lnTo>
                  <a:pt x="1297" y="288"/>
                </a:lnTo>
                <a:lnTo>
                  <a:pt x="1295" y="290"/>
                </a:lnTo>
                <a:lnTo>
                  <a:pt x="1294" y="290"/>
                </a:lnTo>
                <a:lnTo>
                  <a:pt x="1292" y="290"/>
                </a:lnTo>
                <a:lnTo>
                  <a:pt x="1290" y="290"/>
                </a:lnTo>
                <a:lnTo>
                  <a:pt x="1289" y="290"/>
                </a:lnTo>
                <a:lnTo>
                  <a:pt x="1287" y="290"/>
                </a:lnTo>
                <a:lnTo>
                  <a:pt x="1284" y="291"/>
                </a:lnTo>
                <a:lnTo>
                  <a:pt x="1284" y="291"/>
                </a:lnTo>
                <a:lnTo>
                  <a:pt x="1283" y="291"/>
                </a:lnTo>
                <a:lnTo>
                  <a:pt x="1283" y="293"/>
                </a:lnTo>
                <a:lnTo>
                  <a:pt x="1284" y="293"/>
                </a:lnTo>
                <a:lnTo>
                  <a:pt x="1287" y="291"/>
                </a:lnTo>
                <a:lnTo>
                  <a:pt x="1287" y="293"/>
                </a:lnTo>
                <a:lnTo>
                  <a:pt x="1289" y="293"/>
                </a:lnTo>
                <a:lnTo>
                  <a:pt x="1290" y="293"/>
                </a:lnTo>
                <a:lnTo>
                  <a:pt x="1292" y="295"/>
                </a:lnTo>
                <a:lnTo>
                  <a:pt x="1294" y="293"/>
                </a:lnTo>
                <a:lnTo>
                  <a:pt x="1292" y="293"/>
                </a:lnTo>
                <a:moveTo>
                  <a:pt x="1283" y="302"/>
                </a:moveTo>
                <a:lnTo>
                  <a:pt x="1281" y="304"/>
                </a:lnTo>
                <a:lnTo>
                  <a:pt x="1283" y="304"/>
                </a:lnTo>
                <a:lnTo>
                  <a:pt x="1284" y="304"/>
                </a:lnTo>
                <a:lnTo>
                  <a:pt x="1284" y="302"/>
                </a:lnTo>
                <a:lnTo>
                  <a:pt x="1284" y="301"/>
                </a:lnTo>
                <a:lnTo>
                  <a:pt x="1283" y="302"/>
                </a:lnTo>
                <a:moveTo>
                  <a:pt x="1691" y="213"/>
                </a:moveTo>
                <a:lnTo>
                  <a:pt x="1693" y="213"/>
                </a:lnTo>
                <a:lnTo>
                  <a:pt x="1693" y="212"/>
                </a:lnTo>
                <a:lnTo>
                  <a:pt x="1693" y="210"/>
                </a:lnTo>
                <a:lnTo>
                  <a:pt x="1691" y="210"/>
                </a:lnTo>
                <a:lnTo>
                  <a:pt x="1691" y="212"/>
                </a:lnTo>
                <a:lnTo>
                  <a:pt x="1691" y="213"/>
                </a:lnTo>
                <a:moveTo>
                  <a:pt x="1808" y="198"/>
                </a:moveTo>
                <a:lnTo>
                  <a:pt x="1808" y="199"/>
                </a:lnTo>
                <a:lnTo>
                  <a:pt x="1809" y="198"/>
                </a:lnTo>
                <a:lnTo>
                  <a:pt x="1808" y="198"/>
                </a:lnTo>
                <a:moveTo>
                  <a:pt x="1792" y="215"/>
                </a:moveTo>
                <a:lnTo>
                  <a:pt x="1794" y="213"/>
                </a:lnTo>
                <a:lnTo>
                  <a:pt x="1792" y="213"/>
                </a:lnTo>
                <a:lnTo>
                  <a:pt x="1792" y="215"/>
                </a:lnTo>
                <a:moveTo>
                  <a:pt x="1800" y="198"/>
                </a:moveTo>
                <a:lnTo>
                  <a:pt x="1802" y="198"/>
                </a:lnTo>
                <a:lnTo>
                  <a:pt x="1802" y="196"/>
                </a:lnTo>
                <a:lnTo>
                  <a:pt x="1800" y="196"/>
                </a:lnTo>
                <a:lnTo>
                  <a:pt x="1800" y="198"/>
                </a:lnTo>
                <a:moveTo>
                  <a:pt x="1812" y="181"/>
                </a:moveTo>
                <a:lnTo>
                  <a:pt x="1814" y="181"/>
                </a:lnTo>
                <a:lnTo>
                  <a:pt x="1815" y="179"/>
                </a:lnTo>
                <a:lnTo>
                  <a:pt x="1814" y="179"/>
                </a:lnTo>
                <a:lnTo>
                  <a:pt x="1812" y="181"/>
                </a:lnTo>
                <a:moveTo>
                  <a:pt x="1812" y="202"/>
                </a:moveTo>
                <a:lnTo>
                  <a:pt x="1814" y="202"/>
                </a:lnTo>
                <a:lnTo>
                  <a:pt x="1815" y="202"/>
                </a:lnTo>
                <a:lnTo>
                  <a:pt x="1815" y="201"/>
                </a:lnTo>
                <a:lnTo>
                  <a:pt x="1814" y="201"/>
                </a:lnTo>
                <a:lnTo>
                  <a:pt x="1812" y="202"/>
                </a:lnTo>
                <a:moveTo>
                  <a:pt x="1811" y="204"/>
                </a:moveTo>
                <a:lnTo>
                  <a:pt x="1809" y="204"/>
                </a:lnTo>
                <a:lnTo>
                  <a:pt x="1809" y="205"/>
                </a:lnTo>
                <a:lnTo>
                  <a:pt x="1811" y="204"/>
                </a:lnTo>
                <a:moveTo>
                  <a:pt x="1812" y="204"/>
                </a:moveTo>
                <a:lnTo>
                  <a:pt x="1812" y="202"/>
                </a:lnTo>
                <a:lnTo>
                  <a:pt x="1811" y="204"/>
                </a:lnTo>
                <a:lnTo>
                  <a:pt x="1812" y="204"/>
                </a:lnTo>
                <a:moveTo>
                  <a:pt x="1806" y="184"/>
                </a:moveTo>
                <a:lnTo>
                  <a:pt x="1806" y="182"/>
                </a:lnTo>
                <a:lnTo>
                  <a:pt x="1805" y="182"/>
                </a:lnTo>
                <a:lnTo>
                  <a:pt x="1803" y="184"/>
                </a:lnTo>
                <a:lnTo>
                  <a:pt x="1805" y="184"/>
                </a:lnTo>
                <a:lnTo>
                  <a:pt x="1806" y="184"/>
                </a:lnTo>
                <a:moveTo>
                  <a:pt x="1803" y="179"/>
                </a:moveTo>
                <a:lnTo>
                  <a:pt x="1802" y="179"/>
                </a:lnTo>
                <a:lnTo>
                  <a:pt x="1803" y="179"/>
                </a:lnTo>
                <a:lnTo>
                  <a:pt x="1803" y="179"/>
                </a:lnTo>
                <a:moveTo>
                  <a:pt x="1818" y="169"/>
                </a:moveTo>
                <a:lnTo>
                  <a:pt x="1817" y="170"/>
                </a:lnTo>
                <a:lnTo>
                  <a:pt x="1818" y="170"/>
                </a:lnTo>
                <a:lnTo>
                  <a:pt x="1818" y="169"/>
                </a:lnTo>
                <a:moveTo>
                  <a:pt x="1848" y="155"/>
                </a:moveTo>
                <a:lnTo>
                  <a:pt x="1848" y="153"/>
                </a:lnTo>
                <a:lnTo>
                  <a:pt x="1846" y="155"/>
                </a:lnTo>
                <a:lnTo>
                  <a:pt x="1848" y="155"/>
                </a:lnTo>
                <a:moveTo>
                  <a:pt x="1822" y="167"/>
                </a:moveTo>
                <a:lnTo>
                  <a:pt x="1818" y="169"/>
                </a:lnTo>
                <a:lnTo>
                  <a:pt x="1820" y="169"/>
                </a:lnTo>
                <a:lnTo>
                  <a:pt x="1822" y="167"/>
                </a:lnTo>
                <a:moveTo>
                  <a:pt x="1800" y="216"/>
                </a:move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moveTo>
                  <a:pt x="1771" y="253"/>
                </a:moveTo>
                <a:lnTo>
                  <a:pt x="1772" y="252"/>
                </a:lnTo>
                <a:lnTo>
                  <a:pt x="1771" y="252"/>
                </a:lnTo>
                <a:lnTo>
                  <a:pt x="1771" y="253"/>
                </a:lnTo>
                <a:moveTo>
                  <a:pt x="1771" y="238"/>
                </a:moveTo>
                <a:lnTo>
                  <a:pt x="1772" y="238"/>
                </a:lnTo>
                <a:lnTo>
                  <a:pt x="1774" y="236"/>
                </a:lnTo>
                <a:lnTo>
                  <a:pt x="1772" y="236"/>
                </a:lnTo>
                <a:lnTo>
                  <a:pt x="1771" y="238"/>
                </a:lnTo>
                <a:moveTo>
                  <a:pt x="1776" y="233"/>
                </a:moveTo>
                <a:lnTo>
                  <a:pt x="1774" y="235"/>
                </a:lnTo>
                <a:lnTo>
                  <a:pt x="1774" y="236"/>
                </a:lnTo>
                <a:lnTo>
                  <a:pt x="1776" y="236"/>
                </a:lnTo>
                <a:lnTo>
                  <a:pt x="1776" y="235"/>
                </a:lnTo>
                <a:lnTo>
                  <a:pt x="1777" y="235"/>
                </a:lnTo>
                <a:lnTo>
                  <a:pt x="1777" y="233"/>
                </a:lnTo>
                <a:lnTo>
                  <a:pt x="1776" y="233"/>
                </a:lnTo>
                <a:moveTo>
                  <a:pt x="1723" y="253"/>
                </a:moveTo>
                <a:lnTo>
                  <a:pt x="1723" y="253"/>
                </a:lnTo>
                <a:lnTo>
                  <a:pt x="1725" y="253"/>
                </a:lnTo>
                <a:lnTo>
                  <a:pt x="1723" y="253"/>
                </a:lnTo>
                <a:moveTo>
                  <a:pt x="1771" y="239"/>
                </a:moveTo>
                <a:lnTo>
                  <a:pt x="1771" y="238"/>
                </a:lnTo>
                <a:lnTo>
                  <a:pt x="1769" y="239"/>
                </a:lnTo>
                <a:lnTo>
                  <a:pt x="1771" y="239"/>
                </a:lnTo>
                <a:moveTo>
                  <a:pt x="1777" y="233"/>
                </a:moveTo>
                <a:lnTo>
                  <a:pt x="1779" y="233"/>
                </a:lnTo>
                <a:lnTo>
                  <a:pt x="1779" y="232"/>
                </a:lnTo>
                <a:lnTo>
                  <a:pt x="1777" y="232"/>
                </a:lnTo>
                <a:lnTo>
                  <a:pt x="1777" y="233"/>
                </a:lnTo>
                <a:moveTo>
                  <a:pt x="1800" y="219"/>
                </a:moveTo>
                <a:lnTo>
                  <a:pt x="1799" y="219"/>
                </a:lnTo>
                <a:lnTo>
                  <a:pt x="1799" y="221"/>
                </a:lnTo>
                <a:lnTo>
                  <a:pt x="1799" y="222"/>
                </a:lnTo>
                <a:lnTo>
                  <a:pt x="1800" y="222"/>
                </a:lnTo>
                <a:lnTo>
                  <a:pt x="1800" y="221"/>
                </a:lnTo>
                <a:lnTo>
                  <a:pt x="1800" y="219"/>
                </a:lnTo>
                <a:moveTo>
                  <a:pt x="1802" y="219"/>
                </a:moveTo>
                <a:lnTo>
                  <a:pt x="1802" y="218"/>
                </a:lnTo>
                <a:lnTo>
                  <a:pt x="1800" y="218"/>
                </a:lnTo>
                <a:lnTo>
                  <a:pt x="1800" y="216"/>
                </a:lnTo>
                <a:lnTo>
                  <a:pt x="1800" y="218"/>
                </a:lnTo>
                <a:lnTo>
                  <a:pt x="1800" y="219"/>
                </a:lnTo>
                <a:lnTo>
                  <a:pt x="1800" y="219"/>
                </a:lnTo>
                <a:lnTo>
                  <a:pt x="1802" y="219"/>
                </a:lnTo>
                <a:moveTo>
                  <a:pt x="1843" y="182"/>
                </a:moveTo>
                <a:lnTo>
                  <a:pt x="1842" y="184"/>
                </a:lnTo>
                <a:lnTo>
                  <a:pt x="1843" y="184"/>
                </a:lnTo>
                <a:lnTo>
                  <a:pt x="1843" y="182"/>
                </a:lnTo>
                <a:moveTo>
                  <a:pt x="1776" y="228"/>
                </a:moveTo>
                <a:lnTo>
                  <a:pt x="1776" y="230"/>
                </a:lnTo>
                <a:lnTo>
                  <a:pt x="1774" y="230"/>
                </a:lnTo>
                <a:lnTo>
                  <a:pt x="1772" y="230"/>
                </a:lnTo>
                <a:lnTo>
                  <a:pt x="1772" y="232"/>
                </a:lnTo>
                <a:lnTo>
                  <a:pt x="1774" y="232"/>
                </a:lnTo>
                <a:lnTo>
                  <a:pt x="1777" y="230"/>
                </a:lnTo>
                <a:lnTo>
                  <a:pt x="1777" y="232"/>
                </a:lnTo>
                <a:lnTo>
                  <a:pt x="1779" y="230"/>
                </a:lnTo>
                <a:lnTo>
                  <a:pt x="1779" y="228"/>
                </a:lnTo>
                <a:lnTo>
                  <a:pt x="1777" y="228"/>
                </a:lnTo>
                <a:lnTo>
                  <a:pt x="1776" y="228"/>
                </a:lnTo>
                <a:moveTo>
                  <a:pt x="1802" y="216"/>
                </a:moveTo>
                <a:lnTo>
                  <a:pt x="1800" y="216"/>
                </a:lnTo>
                <a:lnTo>
                  <a:pt x="1802" y="216"/>
                </a:lnTo>
                <a:lnTo>
                  <a:pt x="1802" y="216"/>
                </a:lnTo>
                <a:moveTo>
                  <a:pt x="1803" y="185"/>
                </a:moveTo>
                <a:lnTo>
                  <a:pt x="1803" y="184"/>
                </a:lnTo>
                <a:lnTo>
                  <a:pt x="1802" y="185"/>
                </a:lnTo>
                <a:lnTo>
                  <a:pt x="1803" y="185"/>
                </a:lnTo>
                <a:moveTo>
                  <a:pt x="1616" y="185"/>
                </a:moveTo>
                <a:lnTo>
                  <a:pt x="1614" y="185"/>
                </a:lnTo>
                <a:lnTo>
                  <a:pt x="1614" y="187"/>
                </a:lnTo>
                <a:lnTo>
                  <a:pt x="1616" y="185"/>
                </a:lnTo>
                <a:moveTo>
                  <a:pt x="1608" y="185"/>
                </a:moveTo>
                <a:lnTo>
                  <a:pt x="1607" y="187"/>
                </a:lnTo>
                <a:lnTo>
                  <a:pt x="1608" y="187"/>
                </a:lnTo>
                <a:lnTo>
                  <a:pt x="1608" y="185"/>
                </a:lnTo>
                <a:moveTo>
                  <a:pt x="1614" y="185"/>
                </a:moveTo>
                <a:lnTo>
                  <a:pt x="1614" y="184"/>
                </a:lnTo>
                <a:lnTo>
                  <a:pt x="1613" y="185"/>
                </a:lnTo>
                <a:lnTo>
                  <a:pt x="1614" y="185"/>
                </a:lnTo>
                <a:moveTo>
                  <a:pt x="1594" y="193"/>
                </a:moveTo>
                <a:lnTo>
                  <a:pt x="1596" y="193"/>
                </a:lnTo>
                <a:lnTo>
                  <a:pt x="1596" y="192"/>
                </a:lnTo>
                <a:lnTo>
                  <a:pt x="1594" y="192"/>
                </a:lnTo>
                <a:lnTo>
                  <a:pt x="1594" y="193"/>
                </a:lnTo>
                <a:moveTo>
                  <a:pt x="1502" y="179"/>
                </a:moveTo>
                <a:lnTo>
                  <a:pt x="1502" y="179"/>
                </a:lnTo>
                <a:lnTo>
                  <a:pt x="1501" y="179"/>
                </a:lnTo>
                <a:lnTo>
                  <a:pt x="1502" y="179"/>
                </a:lnTo>
                <a:moveTo>
                  <a:pt x="1317" y="324"/>
                </a:moveTo>
                <a:lnTo>
                  <a:pt x="1318" y="324"/>
                </a:lnTo>
                <a:lnTo>
                  <a:pt x="1318" y="322"/>
                </a:lnTo>
                <a:lnTo>
                  <a:pt x="1318" y="321"/>
                </a:lnTo>
                <a:lnTo>
                  <a:pt x="1317" y="321"/>
                </a:lnTo>
                <a:lnTo>
                  <a:pt x="1317" y="322"/>
                </a:lnTo>
                <a:lnTo>
                  <a:pt x="1315" y="322"/>
                </a:lnTo>
                <a:lnTo>
                  <a:pt x="1315" y="324"/>
                </a:lnTo>
                <a:lnTo>
                  <a:pt x="1314" y="324"/>
                </a:lnTo>
                <a:lnTo>
                  <a:pt x="1314" y="325"/>
                </a:lnTo>
                <a:lnTo>
                  <a:pt x="1315" y="325"/>
                </a:lnTo>
                <a:lnTo>
                  <a:pt x="1317" y="324"/>
                </a:lnTo>
                <a:moveTo>
                  <a:pt x="1654" y="178"/>
                </a:moveTo>
                <a:lnTo>
                  <a:pt x="1653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6" y="179"/>
                </a:lnTo>
                <a:lnTo>
                  <a:pt x="1657" y="178"/>
                </a:lnTo>
                <a:lnTo>
                  <a:pt x="1656" y="178"/>
                </a:lnTo>
                <a:lnTo>
                  <a:pt x="1654" y="178"/>
                </a:lnTo>
                <a:moveTo>
                  <a:pt x="1574" y="167"/>
                </a:moveTo>
                <a:lnTo>
                  <a:pt x="1578" y="166"/>
                </a:lnTo>
                <a:lnTo>
                  <a:pt x="1576" y="166"/>
                </a:lnTo>
                <a:lnTo>
                  <a:pt x="1574" y="167"/>
                </a:lnTo>
                <a:moveTo>
                  <a:pt x="1524" y="175"/>
                </a:moveTo>
                <a:lnTo>
                  <a:pt x="1524" y="173"/>
                </a:lnTo>
                <a:lnTo>
                  <a:pt x="1522" y="175"/>
                </a:lnTo>
                <a:lnTo>
                  <a:pt x="1524" y="175"/>
                </a:lnTo>
                <a:moveTo>
                  <a:pt x="1522" y="175"/>
                </a:moveTo>
                <a:lnTo>
                  <a:pt x="1522" y="173"/>
                </a:lnTo>
                <a:lnTo>
                  <a:pt x="1521" y="175"/>
                </a:lnTo>
                <a:lnTo>
                  <a:pt x="1522" y="175"/>
                </a:lnTo>
                <a:moveTo>
                  <a:pt x="1800" y="187"/>
                </a:moveTo>
                <a:lnTo>
                  <a:pt x="1800" y="185"/>
                </a:lnTo>
                <a:lnTo>
                  <a:pt x="1800" y="187"/>
                </a:lnTo>
                <a:lnTo>
                  <a:pt x="1800" y="187"/>
                </a:lnTo>
                <a:moveTo>
                  <a:pt x="1541" y="172"/>
                </a:moveTo>
                <a:lnTo>
                  <a:pt x="1541" y="170"/>
                </a:lnTo>
                <a:lnTo>
                  <a:pt x="1539" y="172"/>
                </a:lnTo>
                <a:lnTo>
                  <a:pt x="1541" y="172"/>
                </a:lnTo>
                <a:moveTo>
                  <a:pt x="1539" y="172"/>
                </a:moveTo>
                <a:lnTo>
                  <a:pt x="1539" y="170"/>
                </a:lnTo>
                <a:lnTo>
                  <a:pt x="1538" y="172"/>
                </a:lnTo>
                <a:lnTo>
                  <a:pt x="1539" y="172"/>
                </a:lnTo>
                <a:moveTo>
                  <a:pt x="1535" y="173"/>
                </a:moveTo>
                <a:lnTo>
                  <a:pt x="1536" y="173"/>
                </a:lnTo>
                <a:lnTo>
                  <a:pt x="1536" y="172"/>
                </a:lnTo>
                <a:lnTo>
                  <a:pt x="1535" y="172"/>
                </a:lnTo>
                <a:lnTo>
                  <a:pt x="1533" y="173"/>
                </a:lnTo>
                <a:lnTo>
                  <a:pt x="1535" y="173"/>
                </a:lnTo>
                <a:moveTo>
                  <a:pt x="1763" y="201"/>
                </a:moveTo>
                <a:lnTo>
                  <a:pt x="1763" y="202"/>
                </a:lnTo>
                <a:lnTo>
                  <a:pt x="1765" y="201"/>
                </a:lnTo>
                <a:lnTo>
                  <a:pt x="1763" y="201"/>
                </a:lnTo>
                <a:moveTo>
                  <a:pt x="1749" y="209"/>
                </a:moveTo>
                <a:lnTo>
                  <a:pt x="1751" y="209"/>
                </a:lnTo>
                <a:lnTo>
                  <a:pt x="1752" y="207"/>
                </a:lnTo>
                <a:lnTo>
                  <a:pt x="1754" y="207"/>
                </a:lnTo>
                <a:lnTo>
                  <a:pt x="1756" y="205"/>
                </a:lnTo>
                <a:lnTo>
                  <a:pt x="1757" y="205"/>
                </a:lnTo>
                <a:lnTo>
                  <a:pt x="1757" y="204"/>
                </a:lnTo>
                <a:lnTo>
                  <a:pt x="1759" y="202"/>
                </a:lnTo>
                <a:lnTo>
                  <a:pt x="1757" y="202"/>
                </a:lnTo>
                <a:lnTo>
                  <a:pt x="1756" y="204"/>
                </a:lnTo>
                <a:lnTo>
                  <a:pt x="1754" y="204"/>
                </a:lnTo>
                <a:lnTo>
                  <a:pt x="1752" y="205"/>
                </a:lnTo>
                <a:lnTo>
                  <a:pt x="1751" y="205"/>
                </a:lnTo>
                <a:lnTo>
                  <a:pt x="1751" y="207"/>
                </a:lnTo>
                <a:lnTo>
                  <a:pt x="1749" y="209"/>
                </a:lnTo>
                <a:moveTo>
                  <a:pt x="1792" y="193"/>
                </a:moveTo>
                <a:lnTo>
                  <a:pt x="1792" y="192"/>
                </a:lnTo>
                <a:lnTo>
                  <a:pt x="1791" y="192"/>
                </a:lnTo>
                <a:lnTo>
                  <a:pt x="1791" y="193"/>
                </a:lnTo>
                <a:lnTo>
                  <a:pt x="1792" y="193"/>
                </a:lnTo>
                <a:moveTo>
                  <a:pt x="1749" y="213"/>
                </a:moveTo>
                <a:lnTo>
                  <a:pt x="1751" y="213"/>
                </a:lnTo>
                <a:lnTo>
                  <a:pt x="1752" y="212"/>
                </a:lnTo>
                <a:lnTo>
                  <a:pt x="1751" y="212"/>
                </a:lnTo>
                <a:lnTo>
                  <a:pt x="1749" y="213"/>
                </a:lnTo>
                <a:moveTo>
                  <a:pt x="1729" y="207"/>
                </a:moveTo>
                <a:lnTo>
                  <a:pt x="1729" y="205"/>
                </a:lnTo>
                <a:lnTo>
                  <a:pt x="1728" y="207"/>
                </a:lnTo>
                <a:lnTo>
                  <a:pt x="1729" y="207"/>
                </a:lnTo>
                <a:moveTo>
                  <a:pt x="1703" y="258"/>
                </a:moveTo>
                <a:lnTo>
                  <a:pt x="1705" y="258"/>
                </a:lnTo>
                <a:lnTo>
                  <a:pt x="1705" y="256"/>
                </a:lnTo>
                <a:lnTo>
                  <a:pt x="1703" y="258"/>
                </a:lnTo>
                <a:moveTo>
                  <a:pt x="1693" y="207"/>
                </a:moveTo>
                <a:lnTo>
                  <a:pt x="1694" y="205"/>
                </a:lnTo>
                <a:lnTo>
                  <a:pt x="1693" y="205"/>
                </a:lnTo>
                <a:lnTo>
                  <a:pt x="1693" y="207"/>
                </a:lnTo>
                <a:moveTo>
                  <a:pt x="1654" y="179"/>
                </a:moveTo>
                <a:lnTo>
                  <a:pt x="1654" y="179"/>
                </a:lnTo>
                <a:lnTo>
                  <a:pt x="1653" y="179"/>
                </a:lnTo>
                <a:lnTo>
                  <a:pt x="1654" y="179"/>
                </a:lnTo>
                <a:moveTo>
                  <a:pt x="1728" y="199"/>
                </a:moveTo>
                <a:lnTo>
                  <a:pt x="1728" y="198"/>
                </a:lnTo>
                <a:lnTo>
                  <a:pt x="1726" y="199"/>
                </a:lnTo>
                <a:lnTo>
                  <a:pt x="1728" y="199"/>
                </a:lnTo>
                <a:moveTo>
                  <a:pt x="1690" y="215"/>
                </a:moveTo>
                <a:lnTo>
                  <a:pt x="1688" y="216"/>
                </a:lnTo>
                <a:lnTo>
                  <a:pt x="1688" y="216"/>
                </a:lnTo>
                <a:lnTo>
                  <a:pt x="1690" y="216"/>
                </a:lnTo>
                <a:lnTo>
                  <a:pt x="1690" y="215"/>
                </a:lnTo>
                <a:lnTo>
                  <a:pt x="1690" y="213"/>
                </a:lnTo>
                <a:lnTo>
                  <a:pt x="1690" y="215"/>
                </a:lnTo>
                <a:moveTo>
                  <a:pt x="1691" y="215"/>
                </a:moveTo>
                <a:lnTo>
                  <a:pt x="1691" y="213"/>
                </a:lnTo>
                <a:lnTo>
                  <a:pt x="1690" y="215"/>
                </a:lnTo>
                <a:lnTo>
                  <a:pt x="1691" y="215"/>
                </a:lnTo>
                <a:moveTo>
                  <a:pt x="1389" y="227"/>
                </a:moveTo>
                <a:lnTo>
                  <a:pt x="1389" y="225"/>
                </a:lnTo>
                <a:lnTo>
                  <a:pt x="1387" y="227"/>
                </a:lnTo>
                <a:lnTo>
                  <a:pt x="1389" y="227"/>
                </a:lnTo>
                <a:moveTo>
                  <a:pt x="1708" y="1783"/>
                </a:moveTo>
                <a:lnTo>
                  <a:pt x="1710" y="1785"/>
                </a:lnTo>
                <a:lnTo>
                  <a:pt x="1710" y="1783"/>
                </a:lnTo>
                <a:lnTo>
                  <a:pt x="1708" y="1783"/>
                </a:lnTo>
                <a:moveTo>
                  <a:pt x="1719" y="1786"/>
                </a:moveTo>
                <a:lnTo>
                  <a:pt x="1717" y="1786"/>
                </a:lnTo>
                <a:lnTo>
                  <a:pt x="1719" y="1788"/>
                </a:lnTo>
                <a:lnTo>
                  <a:pt x="1719" y="1786"/>
                </a:lnTo>
                <a:moveTo>
                  <a:pt x="1726" y="1788"/>
                </a:moveTo>
                <a:lnTo>
                  <a:pt x="1726" y="1786"/>
                </a:lnTo>
                <a:lnTo>
                  <a:pt x="1726" y="1786"/>
                </a:lnTo>
                <a:lnTo>
                  <a:pt x="1728" y="1786"/>
                </a:lnTo>
                <a:lnTo>
                  <a:pt x="1729" y="1786"/>
                </a:lnTo>
                <a:lnTo>
                  <a:pt x="1728" y="1785"/>
                </a:lnTo>
                <a:lnTo>
                  <a:pt x="1726" y="1785"/>
                </a:lnTo>
                <a:lnTo>
                  <a:pt x="1726" y="1785"/>
                </a:lnTo>
                <a:lnTo>
                  <a:pt x="1725" y="1785"/>
                </a:lnTo>
                <a:lnTo>
                  <a:pt x="1723" y="1785"/>
                </a:lnTo>
                <a:lnTo>
                  <a:pt x="1722" y="1785"/>
                </a:lnTo>
                <a:lnTo>
                  <a:pt x="1720" y="1785"/>
                </a:lnTo>
                <a:lnTo>
                  <a:pt x="1720" y="1786"/>
                </a:lnTo>
                <a:lnTo>
                  <a:pt x="1722" y="1786"/>
                </a:lnTo>
                <a:lnTo>
                  <a:pt x="1723" y="1786"/>
                </a:lnTo>
                <a:lnTo>
                  <a:pt x="1725" y="1786"/>
                </a:lnTo>
                <a:lnTo>
                  <a:pt x="1725" y="1788"/>
                </a:lnTo>
                <a:lnTo>
                  <a:pt x="1725" y="1789"/>
                </a:lnTo>
                <a:lnTo>
                  <a:pt x="1726" y="1789"/>
                </a:lnTo>
                <a:lnTo>
                  <a:pt x="1726" y="1789"/>
                </a:lnTo>
                <a:lnTo>
                  <a:pt x="1726" y="1788"/>
                </a:lnTo>
                <a:lnTo>
                  <a:pt x="1726" y="1788"/>
                </a:lnTo>
                <a:moveTo>
                  <a:pt x="1710" y="1783"/>
                </a:moveTo>
                <a:lnTo>
                  <a:pt x="1711" y="1785"/>
                </a:lnTo>
                <a:lnTo>
                  <a:pt x="1711" y="1783"/>
                </a:lnTo>
                <a:lnTo>
                  <a:pt x="1710" y="1783"/>
                </a:lnTo>
                <a:moveTo>
                  <a:pt x="1694" y="1780"/>
                </a:moveTo>
                <a:lnTo>
                  <a:pt x="1694" y="1779"/>
                </a:lnTo>
                <a:lnTo>
                  <a:pt x="1693" y="1779"/>
                </a:lnTo>
                <a:lnTo>
                  <a:pt x="1693" y="1780"/>
                </a:lnTo>
                <a:lnTo>
                  <a:pt x="1694" y="1780"/>
                </a:lnTo>
                <a:moveTo>
                  <a:pt x="1703" y="1782"/>
                </a:moveTo>
                <a:lnTo>
                  <a:pt x="1702" y="1782"/>
                </a:lnTo>
                <a:lnTo>
                  <a:pt x="1702" y="1783"/>
                </a:lnTo>
                <a:lnTo>
                  <a:pt x="1703" y="1783"/>
                </a:lnTo>
                <a:lnTo>
                  <a:pt x="1703" y="1782"/>
                </a:lnTo>
                <a:moveTo>
                  <a:pt x="1723" y="1791"/>
                </a:moveTo>
                <a:lnTo>
                  <a:pt x="1722" y="1791"/>
                </a:lnTo>
                <a:lnTo>
                  <a:pt x="1722" y="1792"/>
                </a:lnTo>
                <a:lnTo>
                  <a:pt x="1723" y="1794"/>
                </a:lnTo>
                <a:lnTo>
                  <a:pt x="1723" y="1792"/>
                </a:lnTo>
                <a:lnTo>
                  <a:pt x="1725" y="1792"/>
                </a:lnTo>
                <a:lnTo>
                  <a:pt x="1725" y="1791"/>
                </a:lnTo>
                <a:lnTo>
                  <a:pt x="1723" y="1791"/>
                </a:lnTo>
                <a:moveTo>
                  <a:pt x="1667" y="1755"/>
                </a:moveTo>
                <a:lnTo>
                  <a:pt x="1665" y="1755"/>
                </a:lnTo>
                <a:lnTo>
                  <a:pt x="1663" y="1755"/>
                </a:lnTo>
                <a:lnTo>
                  <a:pt x="1662" y="1755"/>
                </a:lnTo>
                <a:lnTo>
                  <a:pt x="1662" y="1757"/>
                </a:lnTo>
                <a:lnTo>
                  <a:pt x="1660" y="1755"/>
                </a:lnTo>
                <a:lnTo>
                  <a:pt x="1659" y="1755"/>
                </a:lnTo>
                <a:lnTo>
                  <a:pt x="1657" y="1755"/>
                </a:lnTo>
                <a:lnTo>
                  <a:pt x="1657" y="1757"/>
                </a:lnTo>
                <a:lnTo>
                  <a:pt x="1659" y="1757"/>
                </a:lnTo>
                <a:lnTo>
                  <a:pt x="1660" y="1757"/>
                </a:lnTo>
                <a:lnTo>
                  <a:pt x="1660" y="1759"/>
                </a:lnTo>
                <a:lnTo>
                  <a:pt x="1662" y="1759"/>
                </a:lnTo>
                <a:lnTo>
                  <a:pt x="1663" y="1760"/>
                </a:lnTo>
                <a:lnTo>
                  <a:pt x="1663" y="1759"/>
                </a:lnTo>
                <a:lnTo>
                  <a:pt x="1665" y="1759"/>
                </a:lnTo>
                <a:lnTo>
                  <a:pt x="1665" y="1757"/>
                </a:lnTo>
                <a:lnTo>
                  <a:pt x="1667" y="1757"/>
                </a:lnTo>
                <a:lnTo>
                  <a:pt x="1668" y="1757"/>
                </a:lnTo>
                <a:lnTo>
                  <a:pt x="1670" y="1757"/>
                </a:lnTo>
                <a:lnTo>
                  <a:pt x="1668" y="1755"/>
                </a:lnTo>
                <a:lnTo>
                  <a:pt x="1667" y="1755"/>
                </a:lnTo>
                <a:moveTo>
                  <a:pt x="1717" y="1788"/>
                </a:moveTo>
                <a:lnTo>
                  <a:pt x="1717" y="1786"/>
                </a:lnTo>
                <a:lnTo>
                  <a:pt x="1716" y="1786"/>
                </a:lnTo>
                <a:lnTo>
                  <a:pt x="1716" y="1788"/>
                </a:lnTo>
                <a:lnTo>
                  <a:pt x="1717" y="1788"/>
                </a:lnTo>
                <a:moveTo>
                  <a:pt x="1719" y="1785"/>
                </a:moveTo>
                <a:lnTo>
                  <a:pt x="1720" y="1785"/>
                </a:lnTo>
                <a:lnTo>
                  <a:pt x="1719" y="1783"/>
                </a:lnTo>
                <a:lnTo>
                  <a:pt x="1719" y="1785"/>
                </a:lnTo>
                <a:moveTo>
                  <a:pt x="1716" y="1786"/>
                </a:moveTo>
                <a:lnTo>
                  <a:pt x="1714" y="1785"/>
                </a:lnTo>
                <a:lnTo>
                  <a:pt x="1713" y="1785"/>
                </a:lnTo>
                <a:lnTo>
                  <a:pt x="1714" y="1786"/>
                </a:lnTo>
                <a:lnTo>
                  <a:pt x="1716" y="1786"/>
                </a:lnTo>
                <a:moveTo>
                  <a:pt x="1720" y="1789"/>
                </a:moveTo>
                <a:lnTo>
                  <a:pt x="1720" y="1791"/>
                </a:lnTo>
                <a:lnTo>
                  <a:pt x="1722" y="1791"/>
                </a:lnTo>
                <a:lnTo>
                  <a:pt x="1722" y="1789"/>
                </a:lnTo>
                <a:lnTo>
                  <a:pt x="1720" y="1789"/>
                </a:lnTo>
                <a:moveTo>
                  <a:pt x="1711" y="1785"/>
                </a:moveTo>
                <a:lnTo>
                  <a:pt x="1713" y="1786"/>
                </a:lnTo>
                <a:lnTo>
                  <a:pt x="1713" y="1785"/>
                </a:lnTo>
                <a:lnTo>
                  <a:pt x="1711" y="1785"/>
                </a:lnTo>
                <a:moveTo>
                  <a:pt x="1616" y="1725"/>
                </a:moveTo>
                <a:lnTo>
                  <a:pt x="1616" y="1723"/>
                </a:lnTo>
                <a:lnTo>
                  <a:pt x="1614" y="1723"/>
                </a:lnTo>
                <a:lnTo>
                  <a:pt x="1616" y="1725"/>
                </a:lnTo>
                <a:moveTo>
                  <a:pt x="1616" y="1723"/>
                </a:moveTo>
                <a:lnTo>
                  <a:pt x="1616" y="1722"/>
                </a:lnTo>
                <a:lnTo>
                  <a:pt x="1614" y="1722"/>
                </a:lnTo>
                <a:lnTo>
                  <a:pt x="1616" y="1723"/>
                </a:lnTo>
                <a:moveTo>
                  <a:pt x="1647" y="1743"/>
                </a:moveTo>
                <a:lnTo>
                  <a:pt x="1647" y="1742"/>
                </a:lnTo>
                <a:lnTo>
                  <a:pt x="1645" y="1742"/>
                </a:lnTo>
                <a:lnTo>
                  <a:pt x="1647" y="1743"/>
                </a:lnTo>
                <a:moveTo>
                  <a:pt x="1640" y="1740"/>
                </a:moveTo>
                <a:lnTo>
                  <a:pt x="1640" y="1742"/>
                </a:lnTo>
                <a:lnTo>
                  <a:pt x="1642" y="1742"/>
                </a:lnTo>
                <a:lnTo>
                  <a:pt x="1644" y="1742"/>
                </a:lnTo>
                <a:lnTo>
                  <a:pt x="1642" y="1740"/>
                </a:lnTo>
                <a:lnTo>
                  <a:pt x="1640" y="1740"/>
                </a:lnTo>
                <a:moveTo>
                  <a:pt x="1596" y="1699"/>
                </a:moveTo>
                <a:lnTo>
                  <a:pt x="1597" y="1699"/>
                </a:lnTo>
                <a:lnTo>
                  <a:pt x="1597" y="1697"/>
                </a:lnTo>
                <a:lnTo>
                  <a:pt x="1596" y="1697"/>
                </a:lnTo>
                <a:lnTo>
                  <a:pt x="1596" y="1699"/>
                </a:lnTo>
                <a:moveTo>
                  <a:pt x="1605" y="1712"/>
                </a:moveTo>
                <a:lnTo>
                  <a:pt x="1607" y="1712"/>
                </a:lnTo>
                <a:lnTo>
                  <a:pt x="1605" y="1711"/>
                </a:lnTo>
                <a:lnTo>
                  <a:pt x="1605" y="1712"/>
                </a:lnTo>
                <a:moveTo>
                  <a:pt x="1657" y="1752"/>
                </a:moveTo>
                <a:lnTo>
                  <a:pt x="1656" y="1751"/>
                </a:lnTo>
                <a:lnTo>
                  <a:pt x="1656" y="1752"/>
                </a:lnTo>
                <a:lnTo>
                  <a:pt x="1656" y="1754"/>
                </a:lnTo>
                <a:lnTo>
                  <a:pt x="1657" y="1754"/>
                </a:lnTo>
                <a:lnTo>
                  <a:pt x="1657" y="1752"/>
                </a:lnTo>
                <a:moveTo>
                  <a:pt x="1650" y="1751"/>
                </a:moveTo>
                <a:lnTo>
                  <a:pt x="1651" y="1751"/>
                </a:lnTo>
                <a:lnTo>
                  <a:pt x="1651" y="1749"/>
                </a:lnTo>
                <a:lnTo>
                  <a:pt x="1653" y="1749"/>
                </a:lnTo>
                <a:lnTo>
                  <a:pt x="1651" y="1748"/>
                </a:lnTo>
                <a:lnTo>
                  <a:pt x="1653" y="1748"/>
                </a:lnTo>
                <a:lnTo>
                  <a:pt x="1653" y="1749"/>
                </a:lnTo>
                <a:lnTo>
                  <a:pt x="1653" y="1751"/>
                </a:lnTo>
                <a:lnTo>
                  <a:pt x="1653" y="1749"/>
                </a:lnTo>
                <a:lnTo>
                  <a:pt x="1653" y="1748"/>
                </a:lnTo>
                <a:lnTo>
                  <a:pt x="1653" y="1746"/>
                </a:lnTo>
                <a:lnTo>
                  <a:pt x="1653" y="1746"/>
                </a:lnTo>
                <a:lnTo>
                  <a:pt x="1653" y="1745"/>
                </a:lnTo>
                <a:lnTo>
                  <a:pt x="1651" y="1745"/>
                </a:lnTo>
                <a:lnTo>
                  <a:pt x="1651" y="1746"/>
                </a:lnTo>
                <a:lnTo>
                  <a:pt x="1650" y="1746"/>
                </a:lnTo>
                <a:lnTo>
                  <a:pt x="1650" y="1745"/>
                </a:lnTo>
                <a:lnTo>
                  <a:pt x="1650" y="1743"/>
                </a:lnTo>
                <a:lnTo>
                  <a:pt x="1648" y="1743"/>
                </a:lnTo>
                <a:lnTo>
                  <a:pt x="1648" y="1745"/>
                </a:lnTo>
                <a:lnTo>
                  <a:pt x="1647" y="1745"/>
                </a:lnTo>
                <a:lnTo>
                  <a:pt x="1648" y="1746"/>
                </a:lnTo>
                <a:lnTo>
                  <a:pt x="1648" y="1748"/>
                </a:lnTo>
                <a:lnTo>
                  <a:pt x="1650" y="1748"/>
                </a:lnTo>
                <a:lnTo>
                  <a:pt x="1650" y="1749"/>
                </a:lnTo>
                <a:lnTo>
                  <a:pt x="1648" y="1748"/>
                </a:lnTo>
                <a:lnTo>
                  <a:pt x="1648" y="1749"/>
                </a:lnTo>
                <a:lnTo>
                  <a:pt x="1650" y="1751"/>
                </a:lnTo>
                <a:moveTo>
                  <a:pt x="1656" y="1755"/>
                </a:moveTo>
                <a:lnTo>
                  <a:pt x="1656" y="1754"/>
                </a:lnTo>
                <a:lnTo>
                  <a:pt x="1654" y="1754"/>
                </a:lnTo>
                <a:lnTo>
                  <a:pt x="1656" y="1755"/>
                </a:lnTo>
                <a:moveTo>
                  <a:pt x="1657" y="1719"/>
                </a:moveTo>
                <a:lnTo>
                  <a:pt x="1656" y="1719"/>
                </a:lnTo>
                <a:lnTo>
                  <a:pt x="1657" y="1720"/>
                </a:lnTo>
                <a:lnTo>
                  <a:pt x="1657" y="1719"/>
                </a:lnTo>
                <a:moveTo>
                  <a:pt x="1662" y="1723"/>
                </a:moveTo>
                <a:lnTo>
                  <a:pt x="1662" y="1722"/>
                </a:lnTo>
                <a:lnTo>
                  <a:pt x="1660" y="1722"/>
                </a:lnTo>
                <a:lnTo>
                  <a:pt x="1659" y="1722"/>
                </a:lnTo>
                <a:lnTo>
                  <a:pt x="1659" y="1723"/>
                </a:lnTo>
                <a:lnTo>
                  <a:pt x="1660" y="1723"/>
                </a:lnTo>
                <a:lnTo>
                  <a:pt x="1662" y="1723"/>
                </a:lnTo>
                <a:moveTo>
                  <a:pt x="1663" y="1723"/>
                </a:moveTo>
                <a:lnTo>
                  <a:pt x="1662" y="1723"/>
                </a:lnTo>
                <a:lnTo>
                  <a:pt x="1663" y="1725"/>
                </a:lnTo>
                <a:lnTo>
                  <a:pt x="1663" y="1723"/>
                </a:lnTo>
                <a:moveTo>
                  <a:pt x="1596" y="1703"/>
                </a:moveTo>
                <a:lnTo>
                  <a:pt x="1597" y="1703"/>
                </a:lnTo>
                <a:lnTo>
                  <a:pt x="1596" y="1702"/>
                </a:lnTo>
                <a:lnTo>
                  <a:pt x="1596" y="1703"/>
                </a:lnTo>
                <a:moveTo>
                  <a:pt x="1659" y="356"/>
                </a:moveTo>
                <a:lnTo>
                  <a:pt x="1659" y="354"/>
                </a:lnTo>
                <a:lnTo>
                  <a:pt x="1657" y="356"/>
                </a:lnTo>
                <a:lnTo>
                  <a:pt x="1659" y="356"/>
                </a:lnTo>
                <a:moveTo>
                  <a:pt x="1726" y="1789"/>
                </a:moveTo>
                <a:lnTo>
                  <a:pt x="1726" y="1791"/>
                </a:lnTo>
                <a:lnTo>
                  <a:pt x="1728" y="1791"/>
                </a:lnTo>
                <a:lnTo>
                  <a:pt x="1728" y="1789"/>
                </a:lnTo>
                <a:lnTo>
                  <a:pt x="1726" y="1789"/>
                </a:lnTo>
                <a:moveTo>
                  <a:pt x="1657" y="358"/>
                </a:moveTo>
                <a:lnTo>
                  <a:pt x="1660" y="356"/>
                </a:lnTo>
                <a:lnTo>
                  <a:pt x="1659" y="356"/>
                </a:lnTo>
                <a:lnTo>
                  <a:pt x="1657" y="358"/>
                </a:lnTo>
                <a:moveTo>
                  <a:pt x="1754" y="275"/>
                </a:moveTo>
                <a:lnTo>
                  <a:pt x="1752" y="276"/>
                </a:lnTo>
                <a:lnTo>
                  <a:pt x="1754" y="276"/>
                </a:lnTo>
                <a:lnTo>
                  <a:pt x="1754" y="275"/>
                </a:lnTo>
                <a:moveTo>
                  <a:pt x="1660" y="353"/>
                </a:moveTo>
                <a:lnTo>
                  <a:pt x="1659" y="354"/>
                </a:lnTo>
                <a:lnTo>
                  <a:pt x="1660" y="354"/>
                </a:lnTo>
                <a:lnTo>
                  <a:pt x="1660" y="353"/>
                </a:lnTo>
                <a:moveTo>
                  <a:pt x="1762" y="473"/>
                </a:moveTo>
                <a:lnTo>
                  <a:pt x="1760" y="473"/>
                </a:lnTo>
                <a:lnTo>
                  <a:pt x="1759" y="474"/>
                </a:lnTo>
                <a:lnTo>
                  <a:pt x="1760" y="474"/>
                </a:lnTo>
                <a:lnTo>
                  <a:pt x="1762" y="473"/>
                </a:lnTo>
                <a:moveTo>
                  <a:pt x="1739" y="448"/>
                </a:moveTo>
                <a:lnTo>
                  <a:pt x="1739" y="447"/>
                </a:lnTo>
                <a:lnTo>
                  <a:pt x="1737" y="448"/>
                </a:lnTo>
                <a:lnTo>
                  <a:pt x="1739" y="448"/>
                </a:lnTo>
                <a:moveTo>
                  <a:pt x="1746" y="464"/>
                </a:moveTo>
                <a:lnTo>
                  <a:pt x="1745" y="465"/>
                </a:lnTo>
                <a:lnTo>
                  <a:pt x="1746" y="465"/>
                </a:lnTo>
                <a:lnTo>
                  <a:pt x="1746" y="464"/>
                </a:lnTo>
                <a:moveTo>
                  <a:pt x="1729" y="451"/>
                </a:moveTo>
                <a:lnTo>
                  <a:pt x="1728" y="453"/>
                </a:lnTo>
                <a:lnTo>
                  <a:pt x="1729" y="453"/>
                </a:lnTo>
                <a:lnTo>
                  <a:pt x="1729" y="451"/>
                </a:lnTo>
                <a:moveTo>
                  <a:pt x="1214" y="388"/>
                </a:moveTo>
                <a:lnTo>
                  <a:pt x="1212" y="390"/>
                </a:lnTo>
                <a:lnTo>
                  <a:pt x="1214" y="390"/>
                </a:lnTo>
                <a:lnTo>
                  <a:pt x="1214" y="388"/>
                </a:lnTo>
                <a:moveTo>
                  <a:pt x="1742" y="445"/>
                </a:moveTo>
                <a:lnTo>
                  <a:pt x="1740" y="447"/>
                </a:lnTo>
                <a:lnTo>
                  <a:pt x="1742" y="447"/>
                </a:lnTo>
                <a:lnTo>
                  <a:pt x="1742" y="445"/>
                </a:lnTo>
                <a:moveTo>
                  <a:pt x="1765" y="470"/>
                </a:moveTo>
                <a:lnTo>
                  <a:pt x="1766" y="470"/>
                </a:lnTo>
                <a:lnTo>
                  <a:pt x="1766" y="468"/>
                </a:lnTo>
                <a:lnTo>
                  <a:pt x="1765" y="468"/>
                </a:lnTo>
                <a:lnTo>
                  <a:pt x="1765" y="470"/>
                </a:lnTo>
                <a:moveTo>
                  <a:pt x="1656" y="358"/>
                </a:moveTo>
                <a:lnTo>
                  <a:pt x="1657" y="358"/>
                </a:lnTo>
                <a:lnTo>
                  <a:pt x="1657" y="356"/>
                </a:lnTo>
                <a:lnTo>
                  <a:pt x="1656" y="358"/>
                </a:lnTo>
                <a:moveTo>
                  <a:pt x="1154" y="342"/>
                </a:moveTo>
                <a:lnTo>
                  <a:pt x="1154" y="344"/>
                </a:lnTo>
                <a:lnTo>
                  <a:pt x="1155" y="342"/>
                </a:lnTo>
                <a:lnTo>
                  <a:pt x="1154" y="342"/>
                </a:lnTo>
                <a:moveTo>
                  <a:pt x="1174" y="334"/>
                </a:moveTo>
                <a:lnTo>
                  <a:pt x="1172" y="334"/>
                </a:lnTo>
                <a:lnTo>
                  <a:pt x="1172" y="336"/>
                </a:lnTo>
                <a:lnTo>
                  <a:pt x="1174" y="334"/>
                </a:lnTo>
                <a:moveTo>
                  <a:pt x="1178" y="333"/>
                </a:moveTo>
                <a:lnTo>
                  <a:pt x="1177" y="333"/>
                </a:lnTo>
                <a:lnTo>
                  <a:pt x="1177" y="334"/>
                </a:lnTo>
                <a:lnTo>
                  <a:pt x="1178" y="333"/>
                </a:lnTo>
                <a:moveTo>
                  <a:pt x="1705" y="1780"/>
                </a:moveTo>
                <a:lnTo>
                  <a:pt x="1706" y="1780"/>
                </a:lnTo>
                <a:lnTo>
                  <a:pt x="1705" y="1779"/>
                </a:lnTo>
                <a:lnTo>
                  <a:pt x="1705" y="1780"/>
                </a:lnTo>
                <a:moveTo>
                  <a:pt x="1710" y="1779"/>
                </a:moveTo>
                <a:lnTo>
                  <a:pt x="1710" y="1780"/>
                </a:lnTo>
                <a:lnTo>
                  <a:pt x="1711" y="1780"/>
                </a:lnTo>
                <a:lnTo>
                  <a:pt x="1713" y="1780"/>
                </a:lnTo>
                <a:lnTo>
                  <a:pt x="1713" y="1779"/>
                </a:lnTo>
                <a:lnTo>
                  <a:pt x="1711" y="1779"/>
                </a:lnTo>
                <a:lnTo>
                  <a:pt x="1710" y="1779"/>
                </a:lnTo>
                <a:moveTo>
                  <a:pt x="1221" y="384"/>
                </a:moveTo>
                <a:lnTo>
                  <a:pt x="1220" y="384"/>
                </a:lnTo>
                <a:lnTo>
                  <a:pt x="1220" y="385"/>
                </a:lnTo>
                <a:lnTo>
                  <a:pt x="1221" y="384"/>
                </a:lnTo>
                <a:moveTo>
                  <a:pt x="1224" y="385"/>
                </a:moveTo>
                <a:lnTo>
                  <a:pt x="1226" y="384"/>
                </a:lnTo>
                <a:lnTo>
                  <a:pt x="1224" y="384"/>
                </a:lnTo>
                <a:lnTo>
                  <a:pt x="1224" y="385"/>
                </a:lnTo>
                <a:moveTo>
                  <a:pt x="1217" y="387"/>
                </a:moveTo>
                <a:lnTo>
                  <a:pt x="1217" y="388"/>
                </a:lnTo>
                <a:lnTo>
                  <a:pt x="1218" y="388"/>
                </a:lnTo>
                <a:lnTo>
                  <a:pt x="1218" y="387"/>
                </a:lnTo>
                <a:lnTo>
                  <a:pt x="1217" y="387"/>
                </a:lnTo>
                <a:moveTo>
                  <a:pt x="1158" y="339"/>
                </a:moveTo>
                <a:lnTo>
                  <a:pt x="1157" y="341"/>
                </a:lnTo>
                <a:lnTo>
                  <a:pt x="1158" y="341"/>
                </a:lnTo>
                <a:lnTo>
                  <a:pt x="1158" y="339"/>
                </a:lnTo>
                <a:moveTo>
                  <a:pt x="1172" y="334"/>
                </a:moveTo>
                <a:lnTo>
                  <a:pt x="1171" y="334"/>
                </a:lnTo>
                <a:lnTo>
                  <a:pt x="1171" y="336"/>
                </a:lnTo>
                <a:lnTo>
                  <a:pt x="1172" y="334"/>
                </a:lnTo>
                <a:moveTo>
                  <a:pt x="1165" y="338"/>
                </a:moveTo>
                <a:lnTo>
                  <a:pt x="1165" y="336"/>
                </a:lnTo>
                <a:lnTo>
                  <a:pt x="1163" y="338"/>
                </a:lnTo>
                <a:lnTo>
                  <a:pt x="1165" y="338"/>
                </a:lnTo>
                <a:moveTo>
                  <a:pt x="1561" y="1651"/>
                </a:moveTo>
                <a:lnTo>
                  <a:pt x="1559" y="1651"/>
                </a:lnTo>
                <a:lnTo>
                  <a:pt x="1561" y="1653"/>
                </a:lnTo>
                <a:lnTo>
                  <a:pt x="1561" y="1654"/>
                </a:lnTo>
                <a:lnTo>
                  <a:pt x="1562" y="1654"/>
                </a:lnTo>
                <a:lnTo>
                  <a:pt x="1562" y="1653"/>
                </a:lnTo>
                <a:lnTo>
                  <a:pt x="1561" y="1651"/>
                </a:lnTo>
                <a:moveTo>
                  <a:pt x="964" y="749"/>
                </a:moveTo>
                <a:lnTo>
                  <a:pt x="964" y="748"/>
                </a:lnTo>
                <a:lnTo>
                  <a:pt x="962" y="749"/>
                </a:lnTo>
                <a:lnTo>
                  <a:pt x="964" y="749"/>
                </a:lnTo>
                <a:moveTo>
                  <a:pt x="1123" y="483"/>
                </a:moveTo>
                <a:lnTo>
                  <a:pt x="1123" y="485"/>
                </a:lnTo>
                <a:lnTo>
                  <a:pt x="1125" y="483"/>
                </a:lnTo>
                <a:lnTo>
                  <a:pt x="1123" y="483"/>
                </a:lnTo>
                <a:moveTo>
                  <a:pt x="990" y="588"/>
                </a:moveTo>
                <a:lnTo>
                  <a:pt x="988" y="589"/>
                </a:lnTo>
                <a:lnTo>
                  <a:pt x="990" y="589"/>
                </a:lnTo>
                <a:lnTo>
                  <a:pt x="990" y="589"/>
                </a:lnTo>
                <a:lnTo>
                  <a:pt x="991" y="589"/>
                </a:lnTo>
                <a:lnTo>
                  <a:pt x="991" y="588"/>
                </a:lnTo>
                <a:lnTo>
                  <a:pt x="990" y="588"/>
                </a:lnTo>
                <a:lnTo>
                  <a:pt x="990" y="588"/>
                </a:lnTo>
                <a:moveTo>
                  <a:pt x="1591" y="1696"/>
                </a:moveTo>
                <a:lnTo>
                  <a:pt x="1591" y="1696"/>
                </a:lnTo>
                <a:lnTo>
                  <a:pt x="1593" y="1697"/>
                </a:lnTo>
                <a:lnTo>
                  <a:pt x="1594" y="1697"/>
                </a:lnTo>
                <a:lnTo>
                  <a:pt x="1594" y="1696"/>
                </a:lnTo>
                <a:lnTo>
                  <a:pt x="1594" y="1696"/>
                </a:lnTo>
                <a:lnTo>
                  <a:pt x="1593" y="1696"/>
                </a:lnTo>
                <a:lnTo>
                  <a:pt x="1591" y="1696"/>
                </a:lnTo>
                <a:moveTo>
                  <a:pt x="1149" y="473"/>
                </a:moveTo>
                <a:lnTo>
                  <a:pt x="1148" y="473"/>
                </a:lnTo>
                <a:lnTo>
                  <a:pt x="1148" y="474"/>
                </a:lnTo>
                <a:lnTo>
                  <a:pt x="1149" y="474"/>
                </a:lnTo>
                <a:lnTo>
                  <a:pt x="1149" y="473"/>
                </a:lnTo>
                <a:moveTo>
                  <a:pt x="1126" y="717"/>
                </a:moveTo>
                <a:lnTo>
                  <a:pt x="1126" y="719"/>
                </a:lnTo>
                <a:lnTo>
                  <a:pt x="1128" y="717"/>
                </a:lnTo>
                <a:lnTo>
                  <a:pt x="1126" y="717"/>
                </a:lnTo>
                <a:moveTo>
                  <a:pt x="1155" y="471"/>
                </a:moveTo>
                <a:lnTo>
                  <a:pt x="1154" y="471"/>
                </a:lnTo>
                <a:lnTo>
                  <a:pt x="1152" y="471"/>
                </a:lnTo>
                <a:lnTo>
                  <a:pt x="1151" y="471"/>
                </a:lnTo>
                <a:lnTo>
                  <a:pt x="1151" y="473"/>
                </a:lnTo>
                <a:lnTo>
                  <a:pt x="1154" y="473"/>
                </a:lnTo>
                <a:lnTo>
                  <a:pt x="1155" y="471"/>
                </a:lnTo>
                <a:moveTo>
                  <a:pt x="1432" y="947"/>
                </a:moveTo>
                <a:lnTo>
                  <a:pt x="1432" y="947"/>
                </a:lnTo>
                <a:lnTo>
                  <a:pt x="1432" y="946"/>
                </a:lnTo>
                <a:lnTo>
                  <a:pt x="1432" y="947"/>
                </a:lnTo>
                <a:moveTo>
                  <a:pt x="1435" y="951"/>
                </a:moveTo>
                <a:lnTo>
                  <a:pt x="1435" y="949"/>
                </a:lnTo>
                <a:lnTo>
                  <a:pt x="1433" y="951"/>
                </a:lnTo>
                <a:lnTo>
                  <a:pt x="1435" y="951"/>
                </a:lnTo>
                <a:moveTo>
                  <a:pt x="1200" y="1107"/>
                </a:moveTo>
                <a:lnTo>
                  <a:pt x="1201" y="1107"/>
                </a:lnTo>
                <a:lnTo>
                  <a:pt x="1201" y="1106"/>
                </a:lnTo>
                <a:lnTo>
                  <a:pt x="1200" y="1106"/>
                </a:lnTo>
                <a:lnTo>
                  <a:pt x="1200" y="1107"/>
                </a:lnTo>
                <a:moveTo>
                  <a:pt x="1432" y="951"/>
                </a:moveTo>
                <a:lnTo>
                  <a:pt x="1432" y="949"/>
                </a:lnTo>
                <a:lnTo>
                  <a:pt x="1430" y="949"/>
                </a:lnTo>
                <a:lnTo>
                  <a:pt x="1432" y="951"/>
                </a:lnTo>
                <a:moveTo>
                  <a:pt x="1234" y="974"/>
                </a:moveTo>
                <a:lnTo>
                  <a:pt x="1235" y="974"/>
                </a:lnTo>
                <a:lnTo>
                  <a:pt x="1235" y="972"/>
                </a:lnTo>
                <a:lnTo>
                  <a:pt x="1234" y="972"/>
                </a:lnTo>
                <a:lnTo>
                  <a:pt x="1234" y="974"/>
                </a:lnTo>
                <a:moveTo>
                  <a:pt x="1157" y="467"/>
                </a:moveTo>
                <a:lnTo>
                  <a:pt x="1157" y="468"/>
                </a:lnTo>
                <a:lnTo>
                  <a:pt x="1158" y="467"/>
                </a:lnTo>
                <a:lnTo>
                  <a:pt x="1157" y="467"/>
                </a:lnTo>
                <a:moveTo>
                  <a:pt x="1203" y="434"/>
                </a:moveTo>
                <a:lnTo>
                  <a:pt x="1203" y="436"/>
                </a:lnTo>
                <a:lnTo>
                  <a:pt x="1205" y="434"/>
                </a:lnTo>
                <a:lnTo>
                  <a:pt x="1203" y="434"/>
                </a:lnTo>
                <a:moveTo>
                  <a:pt x="1206" y="425"/>
                </a:moveTo>
                <a:lnTo>
                  <a:pt x="1206" y="424"/>
                </a:lnTo>
                <a:lnTo>
                  <a:pt x="1205" y="425"/>
                </a:lnTo>
                <a:lnTo>
                  <a:pt x="1206" y="425"/>
                </a:lnTo>
                <a:moveTo>
                  <a:pt x="1205" y="430"/>
                </a:moveTo>
                <a:lnTo>
                  <a:pt x="1203" y="431"/>
                </a:lnTo>
                <a:lnTo>
                  <a:pt x="1205" y="431"/>
                </a:lnTo>
                <a:lnTo>
                  <a:pt x="1205" y="430"/>
                </a:lnTo>
                <a:moveTo>
                  <a:pt x="1208" y="428"/>
                </a:moveTo>
                <a:lnTo>
                  <a:pt x="1208" y="427"/>
                </a:lnTo>
                <a:lnTo>
                  <a:pt x="1206" y="428"/>
                </a:lnTo>
                <a:lnTo>
                  <a:pt x="1208" y="428"/>
                </a:lnTo>
                <a:moveTo>
                  <a:pt x="1158" y="471"/>
                </a:moveTo>
                <a:lnTo>
                  <a:pt x="1158" y="470"/>
                </a:lnTo>
                <a:lnTo>
                  <a:pt x="1157" y="470"/>
                </a:lnTo>
                <a:lnTo>
                  <a:pt x="1155" y="471"/>
                </a:lnTo>
                <a:lnTo>
                  <a:pt x="1157" y="471"/>
                </a:lnTo>
                <a:lnTo>
                  <a:pt x="1158" y="471"/>
                </a:lnTo>
                <a:moveTo>
                  <a:pt x="1201" y="424"/>
                </a:moveTo>
                <a:lnTo>
                  <a:pt x="1201" y="422"/>
                </a:lnTo>
                <a:lnTo>
                  <a:pt x="1200" y="424"/>
                </a:lnTo>
                <a:lnTo>
                  <a:pt x="1201" y="424"/>
                </a:lnTo>
                <a:moveTo>
                  <a:pt x="1444" y="967"/>
                </a:moveTo>
                <a:lnTo>
                  <a:pt x="1444" y="969"/>
                </a:lnTo>
                <a:lnTo>
                  <a:pt x="1446" y="969"/>
                </a:lnTo>
                <a:lnTo>
                  <a:pt x="1446" y="967"/>
                </a:lnTo>
                <a:lnTo>
                  <a:pt x="1444" y="967"/>
                </a:lnTo>
                <a:moveTo>
                  <a:pt x="1154" y="470"/>
                </a:moveTo>
                <a:lnTo>
                  <a:pt x="1154" y="471"/>
                </a:lnTo>
                <a:lnTo>
                  <a:pt x="1155" y="470"/>
                </a:lnTo>
                <a:lnTo>
                  <a:pt x="1154" y="470"/>
                </a:lnTo>
                <a:moveTo>
                  <a:pt x="1194" y="439"/>
                </a:moveTo>
                <a:lnTo>
                  <a:pt x="1192" y="440"/>
                </a:lnTo>
                <a:lnTo>
                  <a:pt x="1194" y="440"/>
                </a:lnTo>
                <a:lnTo>
                  <a:pt x="1194" y="439"/>
                </a:lnTo>
                <a:moveTo>
                  <a:pt x="1195" y="442"/>
                </a:moveTo>
                <a:lnTo>
                  <a:pt x="1195" y="440"/>
                </a:lnTo>
                <a:lnTo>
                  <a:pt x="1194" y="442"/>
                </a:lnTo>
                <a:lnTo>
                  <a:pt x="1195" y="442"/>
                </a:lnTo>
                <a:moveTo>
                  <a:pt x="1205" y="433"/>
                </a:moveTo>
                <a:lnTo>
                  <a:pt x="1205" y="434"/>
                </a:lnTo>
                <a:lnTo>
                  <a:pt x="1206" y="433"/>
                </a:lnTo>
                <a:lnTo>
                  <a:pt x="1205" y="433"/>
                </a:lnTo>
                <a:moveTo>
                  <a:pt x="987" y="588"/>
                </a:moveTo>
                <a:lnTo>
                  <a:pt x="985" y="588"/>
                </a:lnTo>
                <a:lnTo>
                  <a:pt x="985" y="589"/>
                </a:lnTo>
                <a:lnTo>
                  <a:pt x="987" y="589"/>
                </a:lnTo>
                <a:lnTo>
                  <a:pt x="988" y="589"/>
                </a:lnTo>
                <a:lnTo>
                  <a:pt x="988" y="588"/>
                </a:lnTo>
                <a:lnTo>
                  <a:pt x="987" y="588"/>
                </a:lnTo>
                <a:moveTo>
                  <a:pt x="1585" y="1103"/>
                </a:moveTo>
                <a:lnTo>
                  <a:pt x="1585" y="1101"/>
                </a:lnTo>
                <a:lnTo>
                  <a:pt x="1584" y="1103"/>
                </a:lnTo>
                <a:lnTo>
                  <a:pt x="1585" y="1103"/>
                </a:lnTo>
                <a:moveTo>
                  <a:pt x="1578" y="1104"/>
                </a:moveTo>
                <a:lnTo>
                  <a:pt x="1578" y="1103"/>
                </a:lnTo>
                <a:lnTo>
                  <a:pt x="1576" y="1104"/>
                </a:lnTo>
                <a:lnTo>
                  <a:pt x="1578" y="1104"/>
                </a:lnTo>
                <a:moveTo>
                  <a:pt x="1565" y="1674"/>
                </a:moveTo>
                <a:lnTo>
                  <a:pt x="1565" y="1673"/>
                </a:lnTo>
                <a:lnTo>
                  <a:pt x="1564" y="1673"/>
                </a:lnTo>
                <a:lnTo>
                  <a:pt x="1565" y="1674"/>
                </a:lnTo>
                <a:moveTo>
                  <a:pt x="1578" y="1100"/>
                </a:moveTo>
                <a:lnTo>
                  <a:pt x="1578" y="1101"/>
                </a:lnTo>
                <a:lnTo>
                  <a:pt x="1578" y="1103"/>
                </a:lnTo>
                <a:lnTo>
                  <a:pt x="1579" y="1103"/>
                </a:lnTo>
                <a:lnTo>
                  <a:pt x="1579" y="1101"/>
                </a:lnTo>
                <a:lnTo>
                  <a:pt x="1578" y="1100"/>
                </a:lnTo>
                <a:moveTo>
                  <a:pt x="1576" y="1093"/>
                </a:moveTo>
                <a:lnTo>
                  <a:pt x="1574" y="1093"/>
                </a:lnTo>
                <a:lnTo>
                  <a:pt x="1576" y="1095"/>
                </a:lnTo>
                <a:lnTo>
                  <a:pt x="1576" y="1093"/>
                </a:lnTo>
                <a:moveTo>
                  <a:pt x="1582" y="1692"/>
                </a:moveTo>
                <a:lnTo>
                  <a:pt x="1582" y="1691"/>
                </a:lnTo>
                <a:lnTo>
                  <a:pt x="1581" y="1691"/>
                </a:lnTo>
                <a:lnTo>
                  <a:pt x="1582" y="1692"/>
                </a:lnTo>
                <a:moveTo>
                  <a:pt x="1574" y="1104"/>
                </a:moveTo>
                <a:lnTo>
                  <a:pt x="1576" y="1104"/>
                </a:lnTo>
                <a:lnTo>
                  <a:pt x="1576" y="1103"/>
                </a:lnTo>
                <a:lnTo>
                  <a:pt x="1574" y="1104"/>
                </a:lnTo>
                <a:moveTo>
                  <a:pt x="1449" y="967"/>
                </a:moveTo>
                <a:lnTo>
                  <a:pt x="1446" y="969"/>
                </a:lnTo>
                <a:lnTo>
                  <a:pt x="1447" y="969"/>
                </a:lnTo>
                <a:lnTo>
                  <a:pt x="1447" y="970"/>
                </a:lnTo>
                <a:lnTo>
                  <a:pt x="1449" y="970"/>
                </a:lnTo>
                <a:lnTo>
                  <a:pt x="1450" y="970"/>
                </a:lnTo>
                <a:lnTo>
                  <a:pt x="1450" y="969"/>
                </a:lnTo>
                <a:lnTo>
                  <a:pt x="1449" y="969"/>
                </a:lnTo>
                <a:lnTo>
                  <a:pt x="1449" y="967"/>
                </a:lnTo>
                <a:moveTo>
                  <a:pt x="1591" y="1700"/>
                </a:moveTo>
                <a:lnTo>
                  <a:pt x="1591" y="1699"/>
                </a:lnTo>
                <a:lnTo>
                  <a:pt x="1590" y="1699"/>
                </a:lnTo>
                <a:lnTo>
                  <a:pt x="1591" y="1700"/>
                </a:lnTo>
                <a:moveTo>
                  <a:pt x="1581" y="1103"/>
                </a:moveTo>
                <a:lnTo>
                  <a:pt x="1579" y="1103"/>
                </a:lnTo>
                <a:lnTo>
                  <a:pt x="1579" y="1104"/>
                </a:lnTo>
                <a:lnTo>
                  <a:pt x="1579" y="1104"/>
                </a:lnTo>
                <a:lnTo>
                  <a:pt x="1579" y="1104"/>
                </a:lnTo>
                <a:lnTo>
                  <a:pt x="1581" y="1104"/>
                </a:lnTo>
                <a:lnTo>
                  <a:pt x="1581" y="1104"/>
                </a:lnTo>
                <a:lnTo>
                  <a:pt x="1582" y="1104"/>
                </a:lnTo>
                <a:lnTo>
                  <a:pt x="1584" y="1104"/>
                </a:lnTo>
                <a:lnTo>
                  <a:pt x="1584" y="1103"/>
                </a:lnTo>
                <a:lnTo>
                  <a:pt x="1582" y="1103"/>
                </a:lnTo>
                <a:lnTo>
                  <a:pt x="1581" y="1103"/>
                </a:lnTo>
                <a:moveTo>
                  <a:pt x="1585" y="1703"/>
                </a:moveTo>
                <a:lnTo>
                  <a:pt x="1585" y="1702"/>
                </a:lnTo>
                <a:lnTo>
                  <a:pt x="1584" y="1702"/>
                </a:lnTo>
                <a:lnTo>
                  <a:pt x="1585" y="1703"/>
                </a:lnTo>
                <a:moveTo>
                  <a:pt x="1587" y="1692"/>
                </a:moveTo>
                <a:lnTo>
                  <a:pt x="1588" y="1692"/>
                </a:lnTo>
                <a:lnTo>
                  <a:pt x="1588" y="1691"/>
                </a:lnTo>
                <a:lnTo>
                  <a:pt x="1587" y="1691"/>
                </a:lnTo>
                <a:lnTo>
                  <a:pt x="1587" y="1692"/>
                </a:lnTo>
                <a:moveTo>
                  <a:pt x="1590" y="1694"/>
                </a:moveTo>
                <a:lnTo>
                  <a:pt x="1590" y="1696"/>
                </a:lnTo>
                <a:lnTo>
                  <a:pt x="1591" y="1696"/>
                </a:lnTo>
                <a:lnTo>
                  <a:pt x="1591" y="1694"/>
                </a:lnTo>
                <a:lnTo>
                  <a:pt x="1590" y="1694"/>
                </a:lnTo>
                <a:moveTo>
                  <a:pt x="1538" y="1009"/>
                </a:moveTo>
                <a:lnTo>
                  <a:pt x="1538" y="1007"/>
                </a:lnTo>
                <a:lnTo>
                  <a:pt x="1536" y="1009"/>
                </a:lnTo>
                <a:lnTo>
                  <a:pt x="1538" y="1009"/>
                </a:lnTo>
                <a:moveTo>
                  <a:pt x="1531" y="1616"/>
                </a:moveTo>
                <a:lnTo>
                  <a:pt x="1533" y="1616"/>
                </a:lnTo>
                <a:lnTo>
                  <a:pt x="1533" y="1614"/>
                </a:lnTo>
                <a:lnTo>
                  <a:pt x="1531" y="1614"/>
                </a:lnTo>
                <a:lnTo>
                  <a:pt x="1531" y="1616"/>
                </a:lnTo>
                <a:moveTo>
                  <a:pt x="1530" y="1613"/>
                </a:moveTo>
                <a:lnTo>
                  <a:pt x="1531" y="1614"/>
                </a:lnTo>
                <a:lnTo>
                  <a:pt x="1531" y="1613"/>
                </a:lnTo>
                <a:lnTo>
                  <a:pt x="1530" y="1613"/>
                </a:lnTo>
                <a:moveTo>
                  <a:pt x="1450" y="969"/>
                </a:moveTo>
                <a:lnTo>
                  <a:pt x="1452" y="967"/>
                </a:lnTo>
                <a:lnTo>
                  <a:pt x="1450" y="967"/>
                </a:lnTo>
                <a:lnTo>
                  <a:pt x="1450" y="969"/>
                </a:lnTo>
                <a:moveTo>
                  <a:pt x="1498" y="1007"/>
                </a:moveTo>
                <a:lnTo>
                  <a:pt x="1498" y="1006"/>
                </a:lnTo>
                <a:lnTo>
                  <a:pt x="1496" y="1007"/>
                </a:lnTo>
                <a:lnTo>
                  <a:pt x="1498" y="1007"/>
                </a:lnTo>
                <a:moveTo>
                  <a:pt x="1559" y="1649"/>
                </a:moveTo>
                <a:lnTo>
                  <a:pt x="1561" y="1651"/>
                </a:lnTo>
                <a:lnTo>
                  <a:pt x="1561" y="1649"/>
                </a:lnTo>
                <a:lnTo>
                  <a:pt x="1559" y="1649"/>
                </a:lnTo>
                <a:moveTo>
                  <a:pt x="1745" y="465"/>
                </a:moveTo>
                <a:lnTo>
                  <a:pt x="1743" y="467"/>
                </a:lnTo>
                <a:lnTo>
                  <a:pt x="1743" y="468"/>
                </a:lnTo>
                <a:lnTo>
                  <a:pt x="1745" y="467"/>
                </a:lnTo>
                <a:lnTo>
                  <a:pt x="1745" y="465"/>
                </a:lnTo>
                <a:moveTo>
                  <a:pt x="1568" y="1663"/>
                </a:moveTo>
                <a:lnTo>
                  <a:pt x="1570" y="1663"/>
                </a:lnTo>
                <a:lnTo>
                  <a:pt x="1570" y="1662"/>
                </a:lnTo>
                <a:lnTo>
                  <a:pt x="1568" y="1662"/>
                </a:lnTo>
                <a:lnTo>
                  <a:pt x="1568" y="1663"/>
                </a:lnTo>
                <a:moveTo>
                  <a:pt x="1562" y="1656"/>
                </a:moveTo>
                <a:lnTo>
                  <a:pt x="1564" y="1656"/>
                </a:lnTo>
                <a:lnTo>
                  <a:pt x="1564" y="1654"/>
                </a:lnTo>
                <a:lnTo>
                  <a:pt x="1562" y="1654"/>
                </a:lnTo>
                <a:lnTo>
                  <a:pt x="1562" y="1656"/>
                </a:lnTo>
                <a:moveTo>
                  <a:pt x="1562" y="1657"/>
                </a:moveTo>
                <a:lnTo>
                  <a:pt x="1562" y="1656"/>
                </a:lnTo>
                <a:lnTo>
                  <a:pt x="1561" y="1656"/>
                </a:lnTo>
                <a:lnTo>
                  <a:pt x="1562" y="1657"/>
                </a:lnTo>
                <a:moveTo>
                  <a:pt x="1536" y="1010"/>
                </a:moveTo>
                <a:lnTo>
                  <a:pt x="1536" y="1009"/>
                </a:lnTo>
                <a:lnTo>
                  <a:pt x="1535" y="1010"/>
                </a:lnTo>
                <a:lnTo>
                  <a:pt x="1536" y="1010"/>
                </a:lnTo>
                <a:moveTo>
                  <a:pt x="1752" y="465"/>
                </a:moveTo>
                <a:lnTo>
                  <a:pt x="1752" y="467"/>
                </a:lnTo>
                <a:lnTo>
                  <a:pt x="1754" y="465"/>
                </a:lnTo>
                <a:lnTo>
                  <a:pt x="1752" y="465"/>
                </a:lnTo>
                <a:moveTo>
                  <a:pt x="1315" y="768"/>
                </a:moveTo>
                <a:lnTo>
                  <a:pt x="1314" y="769"/>
                </a:lnTo>
                <a:lnTo>
                  <a:pt x="1315" y="769"/>
                </a:lnTo>
                <a:lnTo>
                  <a:pt x="1315" y="768"/>
                </a:lnTo>
                <a:moveTo>
                  <a:pt x="1350" y="788"/>
                </a:moveTo>
                <a:lnTo>
                  <a:pt x="1350" y="786"/>
                </a:lnTo>
                <a:lnTo>
                  <a:pt x="1349" y="788"/>
                </a:lnTo>
                <a:lnTo>
                  <a:pt x="1350" y="788"/>
                </a:lnTo>
                <a:moveTo>
                  <a:pt x="1668" y="483"/>
                </a:moveTo>
                <a:lnTo>
                  <a:pt x="1667" y="483"/>
                </a:lnTo>
                <a:lnTo>
                  <a:pt x="1665" y="483"/>
                </a:lnTo>
                <a:lnTo>
                  <a:pt x="1665" y="485"/>
                </a:lnTo>
                <a:lnTo>
                  <a:pt x="1667" y="485"/>
                </a:lnTo>
                <a:lnTo>
                  <a:pt x="1668" y="485"/>
                </a:lnTo>
                <a:lnTo>
                  <a:pt x="1668" y="483"/>
                </a:lnTo>
                <a:moveTo>
                  <a:pt x="1315" y="766"/>
                </a:moveTo>
                <a:lnTo>
                  <a:pt x="1314" y="766"/>
                </a:lnTo>
                <a:lnTo>
                  <a:pt x="1314" y="768"/>
                </a:lnTo>
                <a:lnTo>
                  <a:pt x="1315" y="768"/>
                </a:lnTo>
                <a:lnTo>
                  <a:pt x="1315" y="766"/>
                </a:lnTo>
                <a:moveTo>
                  <a:pt x="1261" y="792"/>
                </a:moveTo>
                <a:lnTo>
                  <a:pt x="1260" y="792"/>
                </a:lnTo>
                <a:lnTo>
                  <a:pt x="1260" y="794"/>
                </a:lnTo>
                <a:lnTo>
                  <a:pt x="1261" y="794"/>
                </a:lnTo>
                <a:lnTo>
                  <a:pt x="1261" y="792"/>
                </a:lnTo>
                <a:moveTo>
                  <a:pt x="1304" y="803"/>
                </a:moveTo>
                <a:lnTo>
                  <a:pt x="1304" y="801"/>
                </a:lnTo>
                <a:lnTo>
                  <a:pt x="1303" y="801"/>
                </a:lnTo>
                <a:lnTo>
                  <a:pt x="1303" y="803"/>
                </a:lnTo>
                <a:lnTo>
                  <a:pt x="1304" y="803"/>
                </a:lnTo>
                <a:moveTo>
                  <a:pt x="1760" y="1749"/>
                </a:moveTo>
                <a:lnTo>
                  <a:pt x="1760" y="1751"/>
                </a:lnTo>
                <a:lnTo>
                  <a:pt x="1762" y="1751"/>
                </a:lnTo>
                <a:lnTo>
                  <a:pt x="1762" y="1749"/>
                </a:lnTo>
                <a:lnTo>
                  <a:pt x="1760" y="1749"/>
                </a:lnTo>
                <a:moveTo>
                  <a:pt x="1760" y="1748"/>
                </a:moveTo>
                <a:lnTo>
                  <a:pt x="1762" y="1749"/>
                </a:lnTo>
                <a:lnTo>
                  <a:pt x="1763" y="1749"/>
                </a:lnTo>
                <a:lnTo>
                  <a:pt x="1762" y="1748"/>
                </a:lnTo>
                <a:lnTo>
                  <a:pt x="1760" y="1748"/>
                </a:lnTo>
                <a:moveTo>
                  <a:pt x="1769" y="450"/>
                </a:moveTo>
                <a:lnTo>
                  <a:pt x="1769" y="451"/>
                </a:lnTo>
                <a:lnTo>
                  <a:pt x="1771" y="450"/>
                </a:lnTo>
                <a:lnTo>
                  <a:pt x="1769" y="450"/>
                </a:lnTo>
                <a:moveTo>
                  <a:pt x="1768" y="456"/>
                </a:moveTo>
                <a:lnTo>
                  <a:pt x="1769" y="454"/>
                </a:lnTo>
                <a:lnTo>
                  <a:pt x="1768" y="454"/>
                </a:lnTo>
                <a:lnTo>
                  <a:pt x="1768" y="456"/>
                </a:lnTo>
                <a:moveTo>
                  <a:pt x="1771" y="453"/>
                </a:moveTo>
                <a:lnTo>
                  <a:pt x="1769" y="453"/>
                </a:lnTo>
                <a:lnTo>
                  <a:pt x="1769" y="454"/>
                </a:lnTo>
                <a:lnTo>
                  <a:pt x="1771" y="454"/>
                </a:lnTo>
                <a:lnTo>
                  <a:pt x="1769" y="456"/>
                </a:lnTo>
                <a:lnTo>
                  <a:pt x="1771" y="456"/>
                </a:lnTo>
                <a:lnTo>
                  <a:pt x="1772" y="456"/>
                </a:lnTo>
                <a:lnTo>
                  <a:pt x="1772" y="454"/>
                </a:lnTo>
                <a:lnTo>
                  <a:pt x="1774" y="454"/>
                </a:lnTo>
                <a:lnTo>
                  <a:pt x="1774" y="453"/>
                </a:lnTo>
                <a:lnTo>
                  <a:pt x="1772" y="453"/>
                </a:lnTo>
                <a:lnTo>
                  <a:pt x="1771" y="453"/>
                </a:lnTo>
                <a:moveTo>
                  <a:pt x="1756" y="440"/>
                </a:moveTo>
                <a:lnTo>
                  <a:pt x="1757" y="439"/>
                </a:lnTo>
                <a:lnTo>
                  <a:pt x="1756" y="439"/>
                </a:lnTo>
                <a:lnTo>
                  <a:pt x="1756" y="440"/>
                </a:lnTo>
                <a:moveTo>
                  <a:pt x="1756" y="467"/>
                </a:moveTo>
                <a:lnTo>
                  <a:pt x="1756" y="465"/>
                </a:lnTo>
                <a:lnTo>
                  <a:pt x="1754" y="465"/>
                </a:lnTo>
                <a:lnTo>
                  <a:pt x="1754" y="467"/>
                </a:lnTo>
                <a:lnTo>
                  <a:pt x="1756" y="467"/>
                </a:lnTo>
                <a:moveTo>
                  <a:pt x="1765" y="462"/>
                </a:moveTo>
                <a:lnTo>
                  <a:pt x="1766" y="460"/>
                </a:lnTo>
                <a:lnTo>
                  <a:pt x="1765" y="460"/>
                </a:lnTo>
                <a:lnTo>
                  <a:pt x="1765" y="462"/>
                </a:lnTo>
                <a:moveTo>
                  <a:pt x="1763" y="445"/>
                </a:moveTo>
                <a:lnTo>
                  <a:pt x="1763" y="447"/>
                </a:lnTo>
                <a:lnTo>
                  <a:pt x="1763" y="447"/>
                </a:lnTo>
                <a:lnTo>
                  <a:pt x="1763" y="445"/>
                </a:lnTo>
                <a:moveTo>
                  <a:pt x="1663" y="480"/>
                </a:moveTo>
                <a:lnTo>
                  <a:pt x="1663" y="479"/>
                </a:lnTo>
                <a:lnTo>
                  <a:pt x="1662" y="480"/>
                </a:lnTo>
                <a:lnTo>
                  <a:pt x="1663" y="480"/>
                </a:lnTo>
                <a:moveTo>
                  <a:pt x="1757" y="439"/>
                </a:moveTo>
                <a:lnTo>
                  <a:pt x="1759" y="437"/>
                </a:lnTo>
                <a:lnTo>
                  <a:pt x="1757" y="437"/>
                </a:lnTo>
                <a:lnTo>
                  <a:pt x="1757" y="439"/>
                </a:lnTo>
                <a:moveTo>
                  <a:pt x="1762" y="440"/>
                </a:moveTo>
                <a:lnTo>
                  <a:pt x="1760" y="442"/>
                </a:lnTo>
                <a:lnTo>
                  <a:pt x="1762" y="442"/>
                </a:lnTo>
                <a:lnTo>
                  <a:pt x="1762" y="440"/>
                </a:lnTo>
                <a:moveTo>
                  <a:pt x="1662" y="477"/>
                </a:moveTo>
                <a:lnTo>
                  <a:pt x="1660" y="479"/>
                </a:lnTo>
                <a:lnTo>
                  <a:pt x="1662" y="479"/>
                </a:lnTo>
                <a:lnTo>
                  <a:pt x="1662" y="477"/>
                </a:lnTo>
                <a:moveTo>
                  <a:pt x="1765" y="444"/>
                </a:moveTo>
                <a:lnTo>
                  <a:pt x="1765" y="442"/>
                </a:lnTo>
                <a:lnTo>
                  <a:pt x="1763" y="444"/>
                </a:lnTo>
                <a:lnTo>
                  <a:pt x="1765" y="444"/>
                </a:lnTo>
                <a:moveTo>
                  <a:pt x="1211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1" y="424"/>
                </a:lnTo>
                <a:moveTo>
                  <a:pt x="1654" y="1751"/>
                </a:moveTo>
                <a:lnTo>
                  <a:pt x="1656" y="1751"/>
                </a:lnTo>
                <a:lnTo>
                  <a:pt x="1654" y="1749"/>
                </a:lnTo>
                <a:lnTo>
                  <a:pt x="1654" y="1751"/>
                </a:lnTo>
                <a:moveTo>
                  <a:pt x="1599" y="476"/>
                </a:moveTo>
                <a:lnTo>
                  <a:pt x="1599" y="477"/>
                </a:lnTo>
                <a:lnTo>
                  <a:pt x="1601" y="476"/>
                </a:lnTo>
                <a:lnTo>
                  <a:pt x="1599" y="476"/>
                </a:lnTo>
                <a:moveTo>
                  <a:pt x="1628" y="457"/>
                </a:moveTo>
                <a:lnTo>
                  <a:pt x="1627" y="457"/>
                </a:lnTo>
                <a:lnTo>
                  <a:pt x="1627" y="459"/>
                </a:lnTo>
                <a:lnTo>
                  <a:pt x="1628" y="457"/>
                </a:lnTo>
                <a:moveTo>
                  <a:pt x="1599" y="477"/>
                </a:moveTo>
                <a:lnTo>
                  <a:pt x="1597" y="477"/>
                </a:lnTo>
                <a:lnTo>
                  <a:pt x="1596" y="477"/>
                </a:lnTo>
                <a:lnTo>
                  <a:pt x="1594" y="477"/>
                </a:lnTo>
                <a:lnTo>
                  <a:pt x="1593" y="477"/>
                </a:lnTo>
                <a:lnTo>
                  <a:pt x="1594" y="479"/>
                </a:lnTo>
                <a:lnTo>
                  <a:pt x="1599" y="477"/>
                </a:lnTo>
                <a:moveTo>
                  <a:pt x="1763" y="324"/>
                </a:moveTo>
                <a:lnTo>
                  <a:pt x="1763" y="322"/>
                </a:lnTo>
                <a:lnTo>
                  <a:pt x="1763" y="322"/>
                </a:lnTo>
                <a:lnTo>
                  <a:pt x="1762" y="322"/>
                </a:lnTo>
                <a:lnTo>
                  <a:pt x="1762" y="324"/>
                </a:lnTo>
                <a:lnTo>
                  <a:pt x="1763" y="324"/>
                </a:lnTo>
                <a:lnTo>
                  <a:pt x="1763" y="324"/>
                </a:lnTo>
                <a:moveTo>
                  <a:pt x="1627" y="456"/>
                </a:moveTo>
                <a:lnTo>
                  <a:pt x="1625" y="456"/>
                </a:lnTo>
                <a:lnTo>
                  <a:pt x="1625" y="457"/>
                </a:lnTo>
                <a:lnTo>
                  <a:pt x="1627" y="457"/>
                </a:lnTo>
                <a:lnTo>
                  <a:pt x="1627" y="456"/>
                </a:lnTo>
                <a:moveTo>
                  <a:pt x="1593" y="477"/>
                </a:moveTo>
                <a:lnTo>
                  <a:pt x="1591" y="479"/>
                </a:lnTo>
                <a:lnTo>
                  <a:pt x="1593" y="479"/>
                </a:lnTo>
                <a:lnTo>
                  <a:pt x="1593" y="477"/>
                </a:lnTo>
                <a:moveTo>
                  <a:pt x="1752" y="230"/>
                </a:moveTo>
                <a:lnTo>
                  <a:pt x="1754" y="230"/>
                </a:lnTo>
                <a:lnTo>
                  <a:pt x="1752" y="228"/>
                </a:lnTo>
                <a:lnTo>
                  <a:pt x="1751" y="228"/>
                </a:lnTo>
                <a:lnTo>
                  <a:pt x="1751" y="230"/>
                </a:lnTo>
                <a:lnTo>
                  <a:pt x="1752" y="230"/>
                </a:lnTo>
                <a:moveTo>
                  <a:pt x="1766" y="322"/>
                </a:moveTo>
                <a:lnTo>
                  <a:pt x="1766" y="321"/>
                </a:lnTo>
                <a:lnTo>
                  <a:pt x="1765" y="321"/>
                </a:lnTo>
                <a:lnTo>
                  <a:pt x="1765" y="322"/>
                </a:lnTo>
                <a:lnTo>
                  <a:pt x="1766" y="322"/>
                </a:lnTo>
                <a:moveTo>
                  <a:pt x="1751" y="215"/>
                </a:moveTo>
                <a:lnTo>
                  <a:pt x="1749" y="215"/>
                </a:lnTo>
                <a:lnTo>
                  <a:pt x="1749" y="216"/>
                </a:lnTo>
                <a:lnTo>
                  <a:pt x="1751" y="216"/>
                </a:lnTo>
                <a:lnTo>
                  <a:pt x="1751" y="215"/>
                </a:lnTo>
                <a:moveTo>
                  <a:pt x="1602" y="367"/>
                </a:moveTo>
                <a:lnTo>
                  <a:pt x="1601" y="368"/>
                </a:lnTo>
                <a:lnTo>
                  <a:pt x="1604" y="367"/>
                </a:lnTo>
                <a:lnTo>
                  <a:pt x="1602" y="367"/>
                </a:lnTo>
                <a:moveTo>
                  <a:pt x="1590" y="479"/>
                </a:moveTo>
                <a:lnTo>
                  <a:pt x="1588" y="479"/>
                </a:lnTo>
                <a:lnTo>
                  <a:pt x="1587" y="480"/>
                </a:lnTo>
                <a:lnTo>
                  <a:pt x="1588" y="480"/>
                </a:lnTo>
                <a:lnTo>
                  <a:pt x="1590" y="479"/>
                </a:lnTo>
                <a:moveTo>
                  <a:pt x="1585" y="480"/>
                </a:moveTo>
                <a:lnTo>
                  <a:pt x="1585" y="482"/>
                </a:lnTo>
                <a:lnTo>
                  <a:pt x="1587" y="480"/>
                </a:lnTo>
                <a:lnTo>
                  <a:pt x="1585" y="480"/>
                </a:lnTo>
                <a:moveTo>
                  <a:pt x="1754" y="233"/>
                </a:moveTo>
                <a:lnTo>
                  <a:pt x="1752" y="233"/>
                </a:lnTo>
                <a:lnTo>
                  <a:pt x="1752" y="235"/>
                </a:lnTo>
                <a:lnTo>
                  <a:pt x="1751" y="235"/>
                </a:lnTo>
                <a:lnTo>
                  <a:pt x="1751" y="236"/>
                </a:lnTo>
                <a:lnTo>
                  <a:pt x="1751" y="238"/>
                </a:lnTo>
                <a:lnTo>
                  <a:pt x="1752" y="238"/>
                </a:lnTo>
                <a:lnTo>
                  <a:pt x="1754" y="238"/>
                </a:lnTo>
                <a:lnTo>
                  <a:pt x="1756" y="238"/>
                </a:lnTo>
                <a:lnTo>
                  <a:pt x="1757" y="238"/>
                </a:lnTo>
                <a:lnTo>
                  <a:pt x="1757" y="236"/>
                </a:lnTo>
                <a:lnTo>
                  <a:pt x="1756" y="236"/>
                </a:lnTo>
                <a:lnTo>
                  <a:pt x="1756" y="235"/>
                </a:lnTo>
                <a:lnTo>
                  <a:pt x="1757" y="235"/>
                </a:lnTo>
                <a:lnTo>
                  <a:pt x="1759" y="233"/>
                </a:lnTo>
                <a:lnTo>
                  <a:pt x="1759" y="232"/>
                </a:lnTo>
                <a:lnTo>
                  <a:pt x="1759" y="230"/>
                </a:lnTo>
                <a:lnTo>
                  <a:pt x="1759" y="228"/>
                </a:lnTo>
                <a:lnTo>
                  <a:pt x="1757" y="228"/>
                </a:lnTo>
                <a:lnTo>
                  <a:pt x="1757" y="230"/>
                </a:lnTo>
                <a:lnTo>
                  <a:pt x="1756" y="230"/>
                </a:lnTo>
                <a:lnTo>
                  <a:pt x="1756" y="228"/>
                </a:lnTo>
                <a:lnTo>
                  <a:pt x="1754" y="230"/>
                </a:lnTo>
                <a:lnTo>
                  <a:pt x="1754" y="232"/>
                </a:lnTo>
                <a:lnTo>
                  <a:pt x="1754" y="233"/>
                </a:lnTo>
                <a:moveTo>
                  <a:pt x="1785" y="384"/>
                </a:moveTo>
                <a:lnTo>
                  <a:pt x="1783" y="384"/>
                </a:lnTo>
                <a:lnTo>
                  <a:pt x="1782" y="384"/>
                </a:lnTo>
                <a:lnTo>
                  <a:pt x="1782" y="385"/>
                </a:lnTo>
                <a:lnTo>
                  <a:pt x="1783" y="385"/>
                </a:lnTo>
                <a:lnTo>
                  <a:pt x="1785" y="384"/>
                </a:lnTo>
                <a:moveTo>
                  <a:pt x="1765" y="391"/>
                </a:moveTo>
                <a:lnTo>
                  <a:pt x="1765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68" y="391"/>
                </a:lnTo>
                <a:lnTo>
                  <a:pt x="1766" y="391"/>
                </a:lnTo>
                <a:lnTo>
                  <a:pt x="1765" y="391"/>
                </a:lnTo>
                <a:moveTo>
                  <a:pt x="1768" y="391"/>
                </a:moveTo>
                <a:lnTo>
                  <a:pt x="1769" y="391"/>
                </a:lnTo>
                <a:lnTo>
                  <a:pt x="1771" y="391"/>
                </a:lnTo>
                <a:lnTo>
                  <a:pt x="1771" y="390"/>
                </a:lnTo>
                <a:lnTo>
                  <a:pt x="1772" y="390"/>
                </a:lnTo>
                <a:lnTo>
                  <a:pt x="1774" y="390"/>
                </a:lnTo>
                <a:lnTo>
                  <a:pt x="1776" y="388"/>
                </a:lnTo>
                <a:lnTo>
                  <a:pt x="1777" y="388"/>
                </a:lnTo>
                <a:lnTo>
                  <a:pt x="1779" y="388"/>
                </a:lnTo>
                <a:lnTo>
                  <a:pt x="1779" y="387"/>
                </a:lnTo>
                <a:lnTo>
                  <a:pt x="1780" y="387"/>
                </a:lnTo>
                <a:lnTo>
                  <a:pt x="1782" y="385"/>
                </a:lnTo>
                <a:lnTo>
                  <a:pt x="1780" y="385"/>
                </a:lnTo>
                <a:lnTo>
                  <a:pt x="1779" y="385"/>
                </a:lnTo>
                <a:lnTo>
                  <a:pt x="1777" y="385"/>
                </a:lnTo>
                <a:lnTo>
                  <a:pt x="1777" y="387"/>
                </a:lnTo>
                <a:lnTo>
                  <a:pt x="1776" y="387"/>
                </a:lnTo>
                <a:lnTo>
                  <a:pt x="1774" y="385"/>
                </a:lnTo>
                <a:lnTo>
                  <a:pt x="1774" y="387"/>
                </a:lnTo>
                <a:lnTo>
                  <a:pt x="1772" y="387"/>
                </a:lnTo>
                <a:lnTo>
                  <a:pt x="1771" y="387"/>
                </a:lnTo>
                <a:lnTo>
                  <a:pt x="1771" y="388"/>
                </a:lnTo>
                <a:lnTo>
                  <a:pt x="1769" y="388"/>
                </a:lnTo>
                <a:lnTo>
                  <a:pt x="1769" y="390"/>
                </a:lnTo>
                <a:lnTo>
                  <a:pt x="1768" y="390"/>
                </a:lnTo>
                <a:lnTo>
                  <a:pt x="1768" y="391"/>
                </a:lnTo>
                <a:moveTo>
                  <a:pt x="1779" y="384"/>
                </a:moveTo>
                <a:lnTo>
                  <a:pt x="1780" y="384"/>
                </a:lnTo>
                <a:lnTo>
                  <a:pt x="1779" y="382"/>
                </a:lnTo>
                <a:lnTo>
                  <a:pt x="1779" y="384"/>
                </a:lnTo>
                <a:moveTo>
                  <a:pt x="1768" y="330"/>
                </a:moveTo>
                <a:lnTo>
                  <a:pt x="1766" y="331"/>
                </a:lnTo>
                <a:lnTo>
                  <a:pt x="1768" y="331"/>
                </a:lnTo>
                <a:lnTo>
                  <a:pt x="1768" y="330"/>
                </a:lnTo>
                <a:moveTo>
                  <a:pt x="1782" y="382"/>
                </a:moveTo>
                <a:lnTo>
                  <a:pt x="1780" y="384"/>
                </a:lnTo>
                <a:lnTo>
                  <a:pt x="1782" y="384"/>
                </a:lnTo>
                <a:lnTo>
                  <a:pt x="1783" y="382"/>
                </a:lnTo>
                <a:lnTo>
                  <a:pt x="1782" y="382"/>
                </a:lnTo>
                <a:moveTo>
                  <a:pt x="1766" y="388"/>
                </a:moveTo>
                <a:lnTo>
                  <a:pt x="1768" y="388"/>
                </a:lnTo>
                <a:lnTo>
                  <a:pt x="1766" y="387"/>
                </a:lnTo>
                <a:lnTo>
                  <a:pt x="1765" y="387"/>
                </a:lnTo>
                <a:lnTo>
                  <a:pt x="1766" y="388"/>
                </a:lnTo>
                <a:moveTo>
                  <a:pt x="1783" y="373"/>
                </a:moveTo>
                <a:lnTo>
                  <a:pt x="1783" y="374"/>
                </a:lnTo>
                <a:lnTo>
                  <a:pt x="1785" y="373"/>
                </a:lnTo>
                <a:lnTo>
                  <a:pt x="1783" y="373"/>
                </a:lnTo>
                <a:moveTo>
                  <a:pt x="1765" y="319"/>
                </a:moveTo>
                <a:lnTo>
                  <a:pt x="1765" y="321"/>
                </a:lnTo>
                <a:lnTo>
                  <a:pt x="1766" y="319"/>
                </a:lnTo>
                <a:lnTo>
                  <a:pt x="1765" y="319"/>
                </a:lnTo>
                <a:moveTo>
                  <a:pt x="1763" y="321"/>
                </a:moveTo>
                <a:lnTo>
                  <a:pt x="1763" y="322"/>
                </a:lnTo>
                <a:lnTo>
                  <a:pt x="1765" y="321"/>
                </a:lnTo>
                <a:lnTo>
                  <a:pt x="1763" y="321"/>
                </a:lnTo>
                <a:moveTo>
                  <a:pt x="1768" y="319"/>
                </a:moveTo>
                <a:lnTo>
                  <a:pt x="1766" y="321"/>
                </a:lnTo>
                <a:lnTo>
                  <a:pt x="1768" y="321"/>
                </a:lnTo>
                <a:lnTo>
                  <a:pt x="1768" y="319"/>
                </a:lnTo>
                <a:moveTo>
                  <a:pt x="1209" y="425"/>
                </a:moveTo>
                <a:lnTo>
                  <a:pt x="1209" y="427"/>
                </a:lnTo>
                <a:lnTo>
                  <a:pt x="1211" y="425"/>
                </a:lnTo>
                <a:lnTo>
                  <a:pt x="1209" y="425"/>
                </a:lnTo>
                <a:moveTo>
                  <a:pt x="1765" y="333"/>
                </a:moveTo>
                <a:lnTo>
                  <a:pt x="1766" y="331"/>
                </a:lnTo>
                <a:lnTo>
                  <a:pt x="1765" y="331"/>
                </a:lnTo>
                <a:lnTo>
                  <a:pt x="1765" y="333"/>
                </a:lnTo>
                <a:moveTo>
                  <a:pt x="1185" y="298"/>
                </a:moveTo>
                <a:lnTo>
                  <a:pt x="1185" y="299"/>
                </a:lnTo>
                <a:lnTo>
                  <a:pt x="1186" y="298"/>
                </a:lnTo>
                <a:lnTo>
                  <a:pt x="1185" y="298"/>
                </a:lnTo>
                <a:moveTo>
                  <a:pt x="1211" y="288"/>
                </a:moveTo>
                <a:lnTo>
                  <a:pt x="1211" y="288"/>
                </a:lnTo>
                <a:lnTo>
                  <a:pt x="1211" y="287"/>
                </a:lnTo>
                <a:lnTo>
                  <a:pt x="1211" y="287"/>
                </a:lnTo>
                <a:lnTo>
                  <a:pt x="1211" y="288"/>
                </a:lnTo>
                <a:moveTo>
                  <a:pt x="1191" y="296"/>
                </a:moveTo>
                <a:lnTo>
                  <a:pt x="1189" y="298"/>
                </a:lnTo>
                <a:lnTo>
                  <a:pt x="1191" y="298"/>
                </a:lnTo>
                <a:lnTo>
                  <a:pt x="1191" y="296"/>
                </a:lnTo>
                <a:moveTo>
                  <a:pt x="1188" y="319"/>
                </a:moveTo>
                <a:lnTo>
                  <a:pt x="1189" y="318"/>
                </a:lnTo>
                <a:lnTo>
                  <a:pt x="1188" y="318"/>
                </a:lnTo>
                <a:lnTo>
                  <a:pt x="1188" y="319"/>
                </a:lnTo>
                <a:moveTo>
                  <a:pt x="1183" y="321"/>
                </a:moveTo>
                <a:lnTo>
                  <a:pt x="1185" y="319"/>
                </a:lnTo>
                <a:lnTo>
                  <a:pt x="1183" y="319"/>
                </a:lnTo>
                <a:lnTo>
                  <a:pt x="1183" y="321"/>
                </a:lnTo>
                <a:moveTo>
                  <a:pt x="1174" y="321"/>
                </a:moveTo>
                <a:lnTo>
                  <a:pt x="1174" y="319"/>
                </a:lnTo>
                <a:lnTo>
                  <a:pt x="1174" y="319"/>
                </a:lnTo>
                <a:lnTo>
                  <a:pt x="1174" y="321"/>
                </a:lnTo>
                <a:moveTo>
                  <a:pt x="1195" y="295"/>
                </a:moveTo>
                <a:lnTo>
                  <a:pt x="1194" y="295"/>
                </a:lnTo>
                <a:lnTo>
                  <a:pt x="1194" y="296"/>
                </a:lnTo>
                <a:lnTo>
                  <a:pt x="1192" y="296"/>
                </a:lnTo>
                <a:lnTo>
                  <a:pt x="1192" y="298"/>
                </a:lnTo>
                <a:lnTo>
                  <a:pt x="1195" y="296"/>
                </a:lnTo>
                <a:lnTo>
                  <a:pt x="1197" y="296"/>
                </a:lnTo>
                <a:lnTo>
                  <a:pt x="1198" y="296"/>
                </a:lnTo>
                <a:lnTo>
                  <a:pt x="1198" y="295"/>
                </a:lnTo>
                <a:lnTo>
                  <a:pt x="1197" y="295"/>
                </a:lnTo>
                <a:lnTo>
                  <a:pt x="1195" y="295"/>
                </a:lnTo>
                <a:moveTo>
                  <a:pt x="1186" y="302"/>
                </a:moveTo>
                <a:lnTo>
                  <a:pt x="1186" y="304"/>
                </a:lnTo>
                <a:lnTo>
                  <a:pt x="1188" y="304"/>
                </a:lnTo>
                <a:lnTo>
                  <a:pt x="1189" y="302"/>
                </a:lnTo>
                <a:lnTo>
                  <a:pt x="1188" y="302"/>
                </a:lnTo>
                <a:lnTo>
                  <a:pt x="1186" y="302"/>
                </a:lnTo>
                <a:moveTo>
                  <a:pt x="1205" y="298"/>
                </a:moveTo>
                <a:lnTo>
                  <a:pt x="1206" y="296"/>
                </a:lnTo>
                <a:lnTo>
                  <a:pt x="1205" y="296"/>
                </a:lnTo>
                <a:lnTo>
                  <a:pt x="1205" y="298"/>
                </a:lnTo>
                <a:moveTo>
                  <a:pt x="1201" y="293"/>
                </a:moveTo>
                <a:lnTo>
                  <a:pt x="1200" y="293"/>
                </a:lnTo>
                <a:lnTo>
                  <a:pt x="1200" y="295"/>
                </a:lnTo>
                <a:lnTo>
                  <a:pt x="1201" y="295"/>
                </a:lnTo>
                <a:lnTo>
                  <a:pt x="1203" y="293"/>
                </a:lnTo>
                <a:lnTo>
                  <a:pt x="1201" y="293"/>
                </a:lnTo>
                <a:moveTo>
                  <a:pt x="1191" y="301"/>
                </a:moveTo>
                <a:lnTo>
                  <a:pt x="1189" y="301"/>
                </a:lnTo>
                <a:lnTo>
                  <a:pt x="1189" y="302"/>
                </a:lnTo>
                <a:lnTo>
                  <a:pt x="1191" y="302"/>
                </a:lnTo>
                <a:lnTo>
                  <a:pt x="1194" y="301"/>
                </a:lnTo>
                <a:lnTo>
                  <a:pt x="1192" y="301"/>
                </a:lnTo>
                <a:lnTo>
                  <a:pt x="1191" y="301"/>
                </a:lnTo>
                <a:moveTo>
                  <a:pt x="1679" y="219"/>
                </a:moveTo>
                <a:lnTo>
                  <a:pt x="1677" y="221"/>
                </a:lnTo>
                <a:lnTo>
                  <a:pt x="1679" y="221"/>
                </a:lnTo>
                <a:lnTo>
                  <a:pt x="1679" y="219"/>
                </a:lnTo>
                <a:moveTo>
                  <a:pt x="1748" y="215"/>
                </a:moveTo>
                <a:lnTo>
                  <a:pt x="1746" y="215"/>
                </a:lnTo>
                <a:lnTo>
                  <a:pt x="1746" y="216"/>
                </a:lnTo>
                <a:lnTo>
                  <a:pt x="1748" y="215"/>
                </a:lnTo>
                <a:moveTo>
                  <a:pt x="1746" y="215"/>
                </a:moveTo>
                <a:lnTo>
                  <a:pt x="1745" y="215"/>
                </a:lnTo>
                <a:lnTo>
                  <a:pt x="1743" y="216"/>
                </a:lnTo>
                <a:lnTo>
                  <a:pt x="1743" y="216"/>
                </a:lnTo>
                <a:lnTo>
                  <a:pt x="1745" y="216"/>
                </a:lnTo>
                <a:lnTo>
                  <a:pt x="1746" y="215"/>
                </a:lnTo>
                <a:moveTo>
                  <a:pt x="1680" y="218"/>
                </a:moveTo>
                <a:lnTo>
                  <a:pt x="1679" y="218"/>
                </a:lnTo>
                <a:lnTo>
                  <a:pt x="1679" y="219"/>
                </a:lnTo>
                <a:lnTo>
                  <a:pt x="1680" y="219"/>
                </a:lnTo>
                <a:lnTo>
                  <a:pt x="1680" y="218"/>
                </a:lnTo>
                <a:moveTo>
                  <a:pt x="1717" y="201"/>
                </a:moveTo>
                <a:lnTo>
                  <a:pt x="1719" y="201"/>
                </a:lnTo>
                <a:lnTo>
                  <a:pt x="1719" y="199"/>
                </a:lnTo>
                <a:lnTo>
                  <a:pt x="1720" y="199"/>
                </a:lnTo>
                <a:lnTo>
                  <a:pt x="1722" y="199"/>
                </a:lnTo>
                <a:lnTo>
                  <a:pt x="1723" y="198"/>
                </a:lnTo>
                <a:lnTo>
                  <a:pt x="1722" y="198"/>
                </a:lnTo>
                <a:lnTo>
                  <a:pt x="1720" y="198"/>
                </a:lnTo>
                <a:lnTo>
                  <a:pt x="1719" y="198"/>
                </a:lnTo>
                <a:lnTo>
                  <a:pt x="1717" y="198"/>
                </a:lnTo>
                <a:lnTo>
                  <a:pt x="1716" y="198"/>
                </a:lnTo>
                <a:lnTo>
                  <a:pt x="1714" y="199"/>
                </a:lnTo>
                <a:lnTo>
                  <a:pt x="1714" y="201"/>
                </a:lnTo>
                <a:lnTo>
                  <a:pt x="1716" y="201"/>
                </a:lnTo>
                <a:lnTo>
                  <a:pt x="1717" y="201"/>
                </a:lnTo>
                <a:moveTo>
                  <a:pt x="1745" y="216"/>
                </a:moveTo>
                <a:lnTo>
                  <a:pt x="1746" y="216"/>
                </a:lnTo>
                <a:lnTo>
                  <a:pt x="1748" y="216"/>
                </a:lnTo>
                <a:lnTo>
                  <a:pt x="1748" y="216"/>
                </a:lnTo>
                <a:lnTo>
                  <a:pt x="1746" y="216"/>
                </a:lnTo>
                <a:lnTo>
                  <a:pt x="1745" y="216"/>
                </a:lnTo>
                <a:lnTo>
                  <a:pt x="1745" y="216"/>
                </a:lnTo>
                <a:moveTo>
                  <a:pt x="1748" y="230"/>
                </a:moveTo>
                <a:lnTo>
                  <a:pt x="1749" y="230"/>
                </a:lnTo>
                <a:lnTo>
                  <a:pt x="1751" y="228"/>
                </a:lnTo>
                <a:lnTo>
                  <a:pt x="1749" y="228"/>
                </a:lnTo>
                <a:lnTo>
                  <a:pt x="1748" y="228"/>
                </a:lnTo>
                <a:lnTo>
                  <a:pt x="1748" y="230"/>
                </a:lnTo>
                <a:moveTo>
                  <a:pt x="1740" y="218"/>
                </a:moveTo>
                <a:lnTo>
                  <a:pt x="1740" y="219"/>
                </a:lnTo>
                <a:lnTo>
                  <a:pt x="1742" y="218"/>
                </a:lnTo>
                <a:lnTo>
                  <a:pt x="1740" y="218"/>
                </a:lnTo>
                <a:moveTo>
                  <a:pt x="1685" y="218"/>
                </a:moveTo>
                <a:lnTo>
                  <a:pt x="1685" y="216"/>
                </a:lnTo>
                <a:lnTo>
                  <a:pt x="1683" y="216"/>
                </a:lnTo>
                <a:lnTo>
                  <a:pt x="1683" y="218"/>
                </a:lnTo>
                <a:lnTo>
                  <a:pt x="1685" y="218"/>
                </a:lnTo>
                <a:moveTo>
                  <a:pt x="1714" y="201"/>
                </a:moveTo>
                <a:lnTo>
                  <a:pt x="1713" y="201"/>
                </a:lnTo>
                <a:lnTo>
                  <a:pt x="1711" y="201"/>
                </a:lnTo>
                <a:lnTo>
                  <a:pt x="1711" y="202"/>
                </a:lnTo>
                <a:lnTo>
                  <a:pt x="1713" y="202"/>
                </a:lnTo>
                <a:lnTo>
                  <a:pt x="1714" y="201"/>
                </a:lnTo>
                <a:moveTo>
                  <a:pt x="1686" y="216"/>
                </a:moveTo>
                <a:lnTo>
                  <a:pt x="1686" y="216"/>
                </a:lnTo>
                <a:lnTo>
                  <a:pt x="1686" y="215"/>
                </a:lnTo>
                <a:lnTo>
                  <a:pt x="1685" y="216"/>
                </a:lnTo>
                <a:lnTo>
                  <a:pt x="1685" y="216"/>
                </a:lnTo>
                <a:lnTo>
                  <a:pt x="1686" y="216"/>
                </a:lnTo>
                <a:moveTo>
                  <a:pt x="1683" y="216"/>
                </a:moveTo>
                <a:lnTo>
                  <a:pt x="1683" y="216"/>
                </a:lnTo>
                <a:lnTo>
                  <a:pt x="1685" y="216"/>
                </a:lnTo>
                <a:lnTo>
                  <a:pt x="1683" y="216"/>
                </a:lnTo>
                <a:moveTo>
                  <a:pt x="1682" y="216"/>
                </a:moveTo>
                <a:lnTo>
                  <a:pt x="1682" y="218"/>
                </a:lnTo>
                <a:lnTo>
                  <a:pt x="1683" y="216"/>
                </a:lnTo>
                <a:lnTo>
                  <a:pt x="1682" y="216"/>
                </a:lnTo>
                <a:moveTo>
                  <a:pt x="1195" y="301"/>
                </a:moveTo>
                <a:lnTo>
                  <a:pt x="1195" y="299"/>
                </a:lnTo>
                <a:lnTo>
                  <a:pt x="1194" y="301"/>
                </a:lnTo>
                <a:lnTo>
                  <a:pt x="1195" y="301"/>
                </a:lnTo>
                <a:moveTo>
                  <a:pt x="1676" y="1768"/>
                </a:moveTo>
                <a:lnTo>
                  <a:pt x="1676" y="1766"/>
                </a:lnTo>
                <a:lnTo>
                  <a:pt x="1674" y="1766"/>
                </a:lnTo>
                <a:lnTo>
                  <a:pt x="1674" y="1768"/>
                </a:lnTo>
                <a:lnTo>
                  <a:pt x="1676" y="1768"/>
                </a:lnTo>
                <a:moveTo>
                  <a:pt x="1679" y="1768"/>
                </a:moveTo>
                <a:lnTo>
                  <a:pt x="1677" y="1766"/>
                </a:lnTo>
                <a:lnTo>
                  <a:pt x="1677" y="1768"/>
                </a:lnTo>
                <a:lnTo>
                  <a:pt x="1677" y="1769"/>
                </a:lnTo>
                <a:lnTo>
                  <a:pt x="1679" y="1769"/>
                </a:lnTo>
                <a:lnTo>
                  <a:pt x="1679" y="1768"/>
                </a:lnTo>
                <a:moveTo>
                  <a:pt x="1674" y="1769"/>
                </a:moveTo>
                <a:lnTo>
                  <a:pt x="1676" y="1769"/>
                </a:lnTo>
                <a:lnTo>
                  <a:pt x="1674" y="1768"/>
                </a:lnTo>
                <a:lnTo>
                  <a:pt x="1673" y="1768"/>
                </a:lnTo>
                <a:lnTo>
                  <a:pt x="1674" y="1769"/>
                </a:lnTo>
                <a:moveTo>
                  <a:pt x="1677" y="1771"/>
                </a:moveTo>
                <a:lnTo>
                  <a:pt x="1679" y="1771"/>
                </a:lnTo>
                <a:lnTo>
                  <a:pt x="1677" y="1769"/>
                </a:lnTo>
                <a:lnTo>
                  <a:pt x="1676" y="1769"/>
                </a:lnTo>
                <a:lnTo>
                  <a:pt x="1676" y="1771"/>
                </a:lnTo>
                <a:lnTo>
                  <a:pt x="1677" y="1771"/>
                </a:lnTo>
                <a:moveTo>
                  <a:pt x="1667" y="1766"/>
                </a:moveTo>
                <a:lnTo>
                  <a:pt x="1668" y="1766"/>
                </a:lnTo>
                <a:lnTo>
                  <a:pt x="1665" y="1765"/>
                </a:lnTo>
                <a:lnTo>
                  <a:pt x="1663" y="1765"/>
                </a:lnTo>
                <a:lnTo>
                  <a:pt x="1665" y="1766"/>
                </a:lnTo>
                <a:lnTo>
                  <a:pt x="1665" y="1768"/>
                </a:lnTo>
                <a:lnTo>
                  <a:pt x="1667" y="1768"/>
                </a:lnTo>
                <a:lnTo>
                  <a:pt x="1667" y="1766"/>
                </a:lnTo>
                <a:moveTo>
                  <a:pt x="1670" y="1765"/>
                </a:moveTo>
                <a:lnTo>
                  <a:pt x="1671" y="1766"/>
                </a:lnTo>
                <a:lnTo>
                  <a:pt x="1671" y="1765"/>
                </a:lnTo>
                <a:lnTo>
                  <a:pt x="1670" y="1765"/>
                </a:lnTo>
                <a:moveTo>
                  <a:pt x="1683" y="1774"/>
                </a:moveTo>
                <a:lnTo>
                  <a:pt x="1685" y="1775"/>
                </a:lnTo>
                <a:lnTo>
                  <a:pt x="1685" y="1774"/>
                </a:lnTo>
                <a:lnTo>
                  <a:pt x="1683" y="1774"/>
                </a:lnTo>
                <a:moveTo>
                  <a:pt x="1670" y="1768"/>
                </a:moveTo>
                <a:lnTo>
                  <a:pt x="1670" y="1766"/>
                </a:lnTo>
                <a:lnTo>
                  <a:pt x="1668" y="1766"/>
                </a:lnTo>
                <a:lnTo>
                  <a:pt x="1668" y="1768"/>
                </a:lnTo>
                <a:lnTo>
                  <a:pt x="1670" y="1768"/>
                </a:lnTo>
                <a:moveTo>
                  <a:pt x="1682" y="1772"/>
                </a:moveTo>
                <a:lnTo>
                  <a:pt x="1682" y="1771"/>
                </a:lnTo>
                <a:lnTo>
                  <a:pt x="1682" y="1771"/>
                </a:lnTo>
                <a:lnTo>
                  <a:pt x="1680" y="1771"/>
                </a:lnTo>
                <a:lnTo>
                  <a:pt x="1679" y="1771"/>
                </a:lnTo>
                <a:lnTo>
                  <a:pt x="1679" y="1771"/>
                </a:lnTo>
                <a:lnTo>
                  <a:pt x="1680" y="1772"/>
                </a:lnTo>
                <a:lnTo>
                  <a:pt x="1680" y="1774"/>
                </a:lnTo>
                <a:lnTo>
                  <a:pt x="1682" y="1775"/>
                </a:lnTo>
                <a:lnTo>
                  <a:pt x="1682" y="1774"/>
                </a:lnTo>
                <a:lnTo>
                  <a:pt x="1682" y="1772"/>
                </a:lnTo>
                <a:moveTo>
                  <a:pt x="1673" y="1769"/>
                </a:moveTo>
                <a:lnTo>
                  <a:pt x="1673" y="1768"/>
                </a:lnTo>
                <a:lnTo>
                  <a:pt x="1671" y="1766"/>
                </a:lnTo>
                <a:lnTo>
                  <a:pt x="1671" y="1768"/>
                </a:lnTo>
                <a:lnTo>
                  <a:pt x="1671" y="1769"/>
                </a:lnTo>
                <a:lnTo>
                  <a:pt x="1673" y="1771"/>
                </a:lnTo>
                <a:lnTo>
                  <a:pt x="1673" y="1769"/>
                </a:lnTo>
                <a:moveTo>
                  <a:pt x="1671" y="1769"/>
                </a:moveTo>
                <a:lnTo>
                  <a:pt x="1670" y="1769"/>
                </a:lnTo>
                <a:lnTo>
                  <a:pt x="1668" y="1769"/>
                </a:lnTo>
                <a:lnTo>
                  <a:pt x="1668" y="1771"/>
                </a:lnTo>
                <a:lnTo>
                  <a:pt x="1670" y="1771"/>
                </a:lnTo>
                <a:lnTo>
                  <a:pt x="1671" y="1771"/>
                </a:lnTo>
                <a:lnTo>
                  <a:pt x="1671" y="1769"/>
                </a:lnTo>
                <a:moveTo>
                  <a:pt x="1674" y="1766"/>
                </a:moveTo>
                <a:lnTo>
                  <a:pt x="1674" y="1765"/>
                </a:lnTo>
                <a:lnTo>
                  <a:pt x="1676" y="1765"/>
                </a:lnTo>
                <a:lnTo>
                  <a:pt x="1676" y="1763"/>
                </a:lnTo>
                <a:lnTo>
                  <a:pt x="1677" y="1763"/>
                </a:lnTo>
                <a:lnTo>
                  <a:pt x="1677" y="1762"/>
                </a:lnTo>
                <a:lnTo>
                  <a:pt x="1676" y="1762"/>
                </a:lnTo>
                <a:lnTo>
                  <a:pt x="1676" y="1760"/>
                </a:lnTo>
                <a:lnTo>
                  <a:pt x="1674" y="1759"/>
                </a:lnTo>
                <a:lnTo>
                  <a:pt x="1673" y="1759"/>
                </a:lnTo>
                <a:lnTo>
                  <a:pt x="1673" y="1760"/>
                </a:lnTo>
                <a:lnTo>
                  <a:pt x="1673" y="1762"/>
                </a:lnTo>
                <a:lnTo>
                  <a:pt x="1671" y="1762"/>
                </a:lnTo>
                <a:lnTo>
                  <a:pt x="1671" y="1763"/>
                </a:lnTo>
                <a:lnTo>
                  <a:pt x="1671" y="1765"/>
                </a:lnTo>
                <a:lnTo>
                  <a:pt x="1673" y="1765"/>
                </a:lnTo>
                <a:lnTo>
                  <a:pt x="1674" y="1766"/>
                </a:lnTo>
                <a:moveTo>
                  <a:pt x="1662" y="1763"/>
                </a:moveTo>
                <a:lnTo>
                  <a:pt x="1662" y="1765"/>
                </a:lnTo>
                <a:lnTo>
                  <a:pt x="1663" y="1765"/>
                </a:lnTo>
                <a:lnTo>
                  <a:pt x="1662" y="1763"/>
                </a:lnTo>
                <a:moveTo>
                  <a:pt x="1647" y="1751"/>
                </a:moveTo>
                <a:lnTo>
                  <a:pt x="1645" y="1749"/>
                </a:lnTo>
                <a:lnTo>
                  <a:pt x="1644" y="1749"/>
                </a:lnTo>
                <a:lnTo>
                  <a:pt x="1642" y="1749"/>
                </a:lnTo>
                <a:lnTo>
                  <a:pt x="1644" y="1751"/>
                </a:lnTo>
                <a:lnTo>
                  <a:pt x="1645" y="1751"/>
                </a:lnTo>
                <a:lnTo>
                  <a:pt x="1647" y="1751"/>
                </a:lnTo>
                <a:moveTo>
                  <a:pt x="1650" y="1751"/>
                </a:moveTo>
                <a:lnTo>
                  <a:pt x="1648" y="1751"/>
                </a:lnTo>
                <a:lnTo>
                  <a:pt x="1647" y="1751"/>
                </a:lnTo>
                <a:lnTo>
                  <a:pt x="1648" y="1752"/>
                </a:lnTo>
                <a:lnTo>
                  <a:pt x="1650" y="1752"/>
                </a:lnTo>
                <a:lnTo>
                  <a:pt x="1650" y="1751"/>
                </a:lnTo>
                <a:moveTo>
                  <a:pt x="1642" y="1749"/>
                </a:moveTo>
                <a:lnTo>
                  <a:pt x="1642" y="1748"/>
                </a:lnTo>
                <a:lnTo>
                  <a:pt x="1642" y="1746"/>
                </a:lnTo>
                <a:lnTo>
                  <a:pt x="1640" y="1746"/>
                </a:lnTo>
                <a:lnTo>
                  <a:pt x="1640" y="1748"/>
                </a:lnTo>
                <a:lnTo>
                  <a:pt x="1639" y="1748"/>
                </a:lnTo>
                <a:lnTo>
                  <a:pt x="1639" y="1746"/>
                </a:lnTo>
                <a:lnTo>
                  <a:pt x="1640" y="1746"/>
                </a:lnTo>
                <a:lnTo>
                  <a:pt x="1640" y="1745"/>
                </a:lnTo>
                <a:lnTo>
                  <a:pt x="1639" y="1743"/>
                </a:lnTo>
                <a:lnTo>
                  <a:pt x="1637" y="1743"/>
                </a:lnTo>
                <a:lnTo>
                  <a:pt x="1637" y="1745"/>
                </a:lnTo>
                <a:lnTo>
                  <a:pt x="1637" y="1746"/>
                </a:lnTo>
                <a:lnTo>
                  <a:pt x="1636" y="1746"/>
                </a:lnTo>
                <a:lnTo>
                  <a:pt x="1636" y="1748"/>
                </a:lnTo>
                <a:lnTo>
                  <a:pt x="1637" y="1748"/>
                </a:lnTo>
                <a:lnTo>
                  <a:pt x="1637" y="1749"/>
                </a:lnTo>
                <a:lnTo>
                  <a:pt x="1639" y="1749"/>
                </a:lnTo>
                <a:lnTo>
                  <a:pt x="1639" y="1751"/>
                </a:lnTo>
                <a:lnTo>
                  <a:pt x="1640" y="1751"/>
                </a:lnTo>
                <a:lnTo>
                  <a:pt x="1640" y="1749"/>
                </a:lnTo>
                <a:lnTo>
                  <a:pt x="1642" y="1749"/>
                </a:lnTo>
                <a:moveTo>
                  <a:pt x="1644" y="1746"/>
                </a:moveTo>
                <a:lnTo>
                  <a:pt x="1644" y="1745"/>
                </a:lnTo>
                <a:lnTo>
                  <a:pt x="1642" y="1745"/>
                </a:lnTo>
                <a:lnTo>
                  <a:pt x="1640" y="1743"/>
                </a:lnTo>
                <a:lnTo>
                  <a:pt x="1640" y="1745"/>
                </a:lnTo>
                <a:lnTo>
                  <a:pt x="1642" y="1746"/>
                </a:lnTo>
                <a:lnTo>
                  <a:pt x="1644" y="1746"/>
                </a:lnTo>
                <a:moveTo>
                  <a:pt x="1651" y="1752"/>
                </a:moveTo>
                <a:lnTo>
                  <a:pt x="1650" y="1752"/>
                </a:lnTo>
                <a:lnTo>
                  <a:pt x="1651" y="1754"/>
                </a:lnTo>
                <a:lnTo>
                  <a:pt x="1651" y="1752"/>
                </a:lnTo>
                <a:moveTo>
                  <a:pt x="1644" y="1746"/>
                </a:moveTo>
                <a:lnTo>
                  <a:pt x="1644" y="1748"/>
                </a:lnTo>
                <a:lnTo>
                  <a:pt x="1642" y="1748"/>
                </a:lnTo>
                <a:lnTo>
                  <a:pt x="1645" y="1749"/>
                </a:lnTo>
                <a:lnTo>
                  <a:pt x="1647" y="1749"/>
                </a:lnTo>
                <a:lnTo>
                  <a:pt x="1647" y="1748"/>
                </a:lnTo>
                <a:lnTo>
                  <a:pt x="1648" y="1748"/>
                </a:lnTo>
                <a:lnTo>
                  <a:pt x="1647" y="1746"/>
                </a:lnTo>
                <a:lnTo>
                  <a:pt x="1645" y="1746"/>
                </a:lnTo>
                <a:lnTo>
                  <a:pt x="1645" y="1748"/>
                </a:lnTo>
                <a:lnTo>
                  <a:pt x="1644" y="1746"/>
                </a:lnTo>
                <a:moveTo>
                  <a:pt x="1667" y="1763"/>
                </a:moveTo>
                <a:lnTo>
                  <a:pt x="1665" y="1763"/>
                </a:lnTo>
                <a:lnTo>
                  <a:pt x="1665" y="1765"/>
                </a:lnTo>
                <a:lnTo>
                  <a:pt x="1667" y="1765"/>
                </a:lnTo>
                <a:lnTo>
                  <a:pt x="1667" y="1763"/>
                </a:lnTo>
                <a:moveTo>
                  <a:pt x="1685" y="1774"/>
                </a:moveTo>
                <a:lnTo>
                  <a:pt x="1686" y="1775"/>
                </a:lnTo>
                <a:lnTo>
                  <a:pt x="1688" y="1775"/>
                </a:lnTo>
                <a:lnTo>
                  <a:pt x="1686" y="1774"/>
                </a:lnTo>
                <a:lnTo>
                  <a:pt x="1685" y="1774"/>
                </a:lnTo>
                <a:moveTo>
                  <a:pt x="1670" y="1763"/>
                </a:moveTo>
                <a:lnTo>
                  <a:pt x="1668" y="1762"/>
                </a:lnTo>
                <a:lnTo>
                  <a:pt x="1667" y="1763"/>
                </a:lnTo>
                <a:lnTo>
                  <a:pt x="1668" y="1763"/>
                </a:lnTo>
                <a:lnTo>
                  <a:pt x="1670" y="1763"/>
                </a:lnTo>
                <a:moveTo>
                  <a:pt x="1653" y="1755"/>
                </a:moveTo>
                <a:lnTo>
                  <a:pt x="1653" y="1754"/>
                </a:lnTo>
                <a:lnTo>
                  <a:pt x="1651" y="1754"/>
                </a:lnTo>
                <a:lnTo>
                  <a:pt x="1651" y="1755"/>
                </a:lnTo>
                <a:lnTo>
                  <a:pt x="1653" y="1755"/>
                </a:lnTo>
                <a:moveTo>
                  <a:pt x="1654" y="1757"/>
                </a:moveTo>
                <a:lnTo>
                  <a:pt x="1654" y="1759"/>
                </a:lnTo>
                <a:lnTo>
                  <a:pt x="1656" y="1759"/>
                </a:lnTo>
                <a:lnTo>
                  <a:pt x="1656" y="1757"/>
                </a:lnTo>
                <a:lnTo>
                  <a:pt x="1654" y="1757"/>
                </a:lnTo>
                <a:moveTo>
                  <a:pt x="1660" y="1762"/>
                </a:moveTo>
                <a:lnTo>
                  <a:pt x="1659" y="1762"/>
                </a:lnTo>
                <a:lnTo>
                  <a:pt x="1659" y="1763"/>
                </a:lnTo>
                <a:lnTo>
                  <a:pt x="1660" y="1763"/>
                </a:lnTo>
                <a:lnTo>
                  <a:pt x="1660" y="1762"/>
                </a:lnTo>
                <a:moveTo>
                  <a:pt x="1791" y="347"/>
                </a:moveTo>
                <a:lnTo>
                  <a:pt x="1789" y="347"/>
                </a:lnTo>
                <a:lnTo>
                  <a:pt x="1788" y="347"/>
                </a:lnTo>
                <a:lnTo>
                  <a:pt x="1788" y="348"/>
                </a:lnTo>
                <a:lnTo>
                  <a:pt x="1789" y="348"/>
                </a:lnTo>
                <a:lnTo>
                  <a:pt x="1791" y="347"/>
                </a:lnTo>
                <a:moveTo>
                  <a:pt x="1435" y="619"/>
                </a:moveTo>
                <a:lnTo>
                  <a:pt x="1433" y="619"/>
                </a:lnTo>
                <a:lnTo>
                  <a:pt x="1432" y="619"/>
                </a:lnTo>
                <a:lnTo>
                  <a:pt x="1432" y="620"/>
                </a:lnTo>
                <a:lnTo>
                  <a:pt x="1432" y="622"/>
                </a:lnTo>
                <a:lnTo>
                  <a:pt x="1433" y="620"/>
                </a:lnTo>
                <a:lnTo>
                  <a:pt x="1435" y="619"/>
                </a:lnTo>
                <a:moveTo>
                  <a:pt x="1800" y="331"/>
                </a:moveTo>
                <a:lnTo>
                  <a:pt x="1800" y="333"/>
                </a:lnTo>
                <a:lnTo>
                  <a:pt x="1802" y="331"/>
                </a:lnTo>
                <a:lnTo>
                  <a:pt x="1800" y="331"/>
                </a:lnTo>
                <a:moveTo>
                  <a:pt x="1786" y="368"/>
                </a:moveTo>
                <a:lnTo>
                  <a:pt x="1785" y="370"/>
                </a:lnTo>
                <a:lnTo>
                  <a:pt x="1786" y="370"/>
                </a:lnTo>
                <a:lnTo>
                  <a:pt x="1786" y="368"/>
                </a:lnTo>
                <a:moveTo>
                  <a:pt x="1654" y="460"/>
                </a:moveTo>
                <a:lnTo>
                  <a:pt x="1653" y="460"/>
                </a:lnTo>
                <a:lnTo>
                  <a:pt x="1653" y="462"/>
                </a:lnTo>
                <a:lnTo>
                  <a:pt x="1654" y="462"/>
                </a:lnTo>
                <a:lnTo>
                  <a:pt x="1654" y="460"/>
                </a:lnTo>
                <a:moveTo>
                  <a:pt x="1791" y="350"/>
                </a:moveTo>
                <a:lnTo>
                  <a:pt x="1791" y="348"/>
                </a:lnTo>
                <a:lnTo>
                  <a:pt x="1789" y="348"/>
                </a:lnTo>
                <a:lnTo>
                  <a:pt x="1789" y="350"/>
                </a:lnTo>
                <a:lnTo>
                  <a:pt x="1791" y="350"/>
                </a:lnTo>
                <a:moveTo>
                  <a:pt x="1805" y="318"/>
                </a:moveTo>
                <a:lnTo>
                  <a:pt x="1805" y="319"/>
                </a:lnTo>
                <a:lnTo>
                  <a:pt x="1806" y="319"/>
                </a:lnTo>
                <a:lnTo>
                  <a:pt x="1805" y="318"/>
                </a:lnTo>
                <a:moveTo>
                  <a:pt x="1803" y="333"/>
                </a:moveTo>
                <a:lnTo>
                  <a:pt x="1803" y="331"/>
                </a:lnTo>
                <a:lnTo>
                  <a:pt x="1802" y="333"/>
                </a:lnTo>
                <a:lnTo>
                  <a:pt x="1803" y="333"/>
                </a:lnTo>
                <a:moveTo>
                  <a:pt x="1786" y="384"/>
                </a:moveTo>
                <a:lnTo>
                  <a:pt x="1788" y="384"/>
                </a:lnTo>
                <a:lnTo>
                  <a:pt x="1789" y="384"/>
                </a:lnTo>
                <a:lnTo>
                  <a:pt x="1789" y="382"/>
                </a:lnTo>
                <a:lnTo>
                  <a:pt x="1788" y="382"/>
                </a:lnTo>
                <a:lnTo>
                  <a:pt x="1788" y="381"/>
                </a:lnTo>
                <a:lnTo>
                  <a:pt x="1786" y="382"/>
                </a:lnTo>
                <a:lnTo>
                  <a:pt x="1786" y="384"/>
                </a:lnTo>
                <a:moveTo>
                  <a:pt x="1791" y="390"/>
                </a:moveTo>
                <a:lnTo>
                  <a:pt x="1791" y="391"/>
                </a:lnTo>
                <a:lnTo>
                  <a:pt x="1792" y="390"/>
                </a:lnTo>
                <a:lnTo>
                  <a:pt x="1792" y="388"/>
                </a:lnTo>
                <a:lnTo>
                  <a:pt x="1791" y="388"/>
                </a:lnTo>
                <a:lnTo>
                  <a:pt x="1789" y="390"/>
                </a:lnTo>
                <a:lnTo>
                  <a:pt x="1791" y="390"/>
                </a:lnTo>
                <a:moveTo>
                  <a:pt x="1785" y="325"/>
                </a:moveTo>
                <a:lnTo>
                  <a:pt x="1785" y="327"/>
                </a:lnTo>
                <a:lnTo>
                  <a:pt x="1786" y="325"/>
                </a:lnTo>
                <a:lnTo>
                  <a:pt x="1785" y="325"/>
                </a:lnTo>
                <a:moveTo>
                  <a:pt x="1763" y="331"/>
                </a:moveTo>
                <a:lnTo>
                  <a:pt x="1763" y="330"/>
                </a:lnTo>
                <a:lnTo>
                  <a:pt x="1763" y="330"/>
                </a:lnTo>
                <a:lnTo>
                  <a:pt x="1763" y="331"/>
                </a:lnTo>
                <a:moveTo>
                  <a:pt x="1788" y="402"/>
                </a:moveTo>
                <a:lnTo>
                  <a:pt x="1789" y="402"/>
                </a:lnTo>
                <a:lnTo>
                  <a:pt x="1788" y="401"/>
                </a:lnTo>
                <a:lnTo>
                  <a:pt x="1788" y="402"/>
                </a:lnTo>
                <a:moveTo>
                  <a:pt x="1599" y="1507"/>
                </a:moveTo>
                <a:lnTo>
                  <a:pt x="1601" y="1507"/>
                </a:lnTo>
                <a:lnTo>
                  <a:pt x="1601" y="1505"/>
                </a:lnTo>
                <a:lnTo>
                  <a:pt x="1599" y="1505"/>
                </a:lnTo>
                <a:lnTo>
                  <a:pt x="1599" y="1507"/>
                </a:lnTo>
                <a:moveTo>
                  <a:pt x="1660" y="1488"/>
                </a:moveTo>
                <a:lnTo>
                  <a:pt x="1662" y="1488"/>
                </a:lnTo>
                <a:lnTo>
                  <a:pt x="1662" y="1487"/>
                </a:lnTo>
                <a:lnTo>
                  <a:pt x="1663" y="1487"/>
                </a:lnTo>
                <a:lnTo>
                  <a:pt x="1663" y="1485"/>
                </a:lnTo>
                <a:lnTo>
                  <a:pt x="1665" y="1485"/>
                </a:lnTo>
                <a:lnTo>
                  <a:pt x="1665" y="1484"/>
                </a:lnTo>
                <a:lnTo>
                  <a:pt x="1667" y="1484"/>
                </a:lnTo>
                <a:lnTo>
                  <a:pt x="1667" y="1482"/>
                </a:lnTo>
                <a:lnTo>
                  <a:pt x="1667" y="1480"/>
                </a:lnTo>
                <a:lnTo>
                  <a:pt x="1665" y="1479"/>
                </a:lnTo>
                <a:lnTo>
                  <a:pt x="1665" y="1477"/>
                </a:lnTo>
                <a:lnTo>
                  <a:pt x="1667" y="1477"/>
                </a:lnTo>
                <a:lnTo>
                  <a:pt x="1667" y="1476"/>
                </a:lnTo>
                <a:lnTo>
                  <a:pt x="1667" y="1474"/>
                </a:lnTo>
                <a:lnTo>
                  <a:pt x="1668" y="1474"/>
                </a:lnTo>
                <a:lnTo>
                  <a:pt x="1668" y="1474"/>
                </a:lnTo>
                <a:lnTo>
                  <a:pt x="1668" y="1473"/>
                </a:lnTo>
                <a:lnTo>
                  <a:pt x="1667" y="1471"/>
                </a:lnTo>
                <a:lnTo>
                  <a:pt x="1668" y="1471"/>
                </a:lnTo>
                <a:lnTo>
                  <a:pt x="1668" y="1470"/>
                </a:lnTo>
                <a:lnTo>
                  <a:pt x="1667" y="1468"/>
                </a:lnTo>
                <a:lnTo>
                  <a:pt x="1667" y="1467"/>
                </a:lnTo>
                <a:lnTo>
                  <a:pt x="1665" y="1467"/>
                </a:lnTo>
                <a:lnTo>
                  <a:pt x="1665" y="1468"/>
                </a:lnTo>
                <a:lnTo>
                  <a:pt x="1665" y="1470"/>
                </a:lnTo>
                <a:lnTo>
                  <a:pt x="1663" y="1470"/>
                </a:lnTo>
                <a:lnTo>
                  <a:pt x="1663" y="1471"/>
                </a:lnTo>
                <a:lnTo>
                  <a:pt x="1662" y="1470"/>
                </a:lnTo>
                <a:lnTo>
                  <a:pt x="1662" y="1468"/>
                </a:lnTo>
                <a:lnTo>
                  <a:pt x="1660" y="1468"/>
                </a:lnTo>
                <a:lnTo>
                  <a:pt x="1660" y="1470"/>
                </a:lnTo>
                <a:lnTo>
                  <a:pt x="1660" y="1471"/>
                </a:lnTo>
                <a:lnTo>
                  <a:pt x="1660" y="1473"/>
                </a:lnTo>
                <a:lnTo>
                  <a:pt x="1659" y="1473"/>
                </a:lnTo>
                <a:lnTo>
                  <a:pt x="1659" y="1474"/>
                </a:lnTo>
                <a:lnTo>
                  <a:pt x="1660" y="1474"/>
                </a:lnTo>
                <a:lnTo>
                  <a:pt x="1662" y="1474"/>
                </a:lnTo>
                <a:lnTo>
                  <a:pt x="1662" y="1474"/>
                </a:lnTo>
                <a:lnTo>
                  <a:pt x="1660" y="1476"/>
                </a:lnTo>
                <a:lnTo>
                  <a:pt x="1660" y="1477"/>
                </a:lnTo>
                <a:lnTo>
                  <a:pt x="1662" y="1477"/>
                </a:lnTo>
                <a:lnTo>
                  <a:pt x="1660" y="1479"/>
                </a:lnTo>
                <a:lnTo>
                  <a:pt x="1660" y="1480"/>
                </a:lnTo>
                <a:lnTo>
                  <a:pt x="1659" y="1480"/>
                </a:lnTo>
                <a:lnTo>
                  <a:pt x="1657" y="1480"/>
                </a:lnTo>
                <a:lnTo>
                  <a:pt x="1657" y="1482"/>
                </a:lnTo>
                <a:lnTo>
                  <a:pt x="1657" y="1484"/>
                </a:lnTo>
                <a:lnTo>
                  <a:pt x="1659" y="1484"/>
                </a:lnTo>
                <a:lnTo>
                  <a:pt x="1659" y="1485"/>
                </a:lnTo>
                <a:lnTo>
                  <a:pt x="1657" y="1485"/>
                </a:lnTo>
                <a:lnTo>
                  <a:pt x="1657" y="1487"/>
                </a:lnTo>
                <a:lnTo>
                  <a:pt x="1657" y="1488"/>
                </a:lnTo>
                <a:lnTo>
                  <a:pt x="1659" y="1488"/>
                </a:lnTo>
                <a:lnTo>
                  <a:pt x="1660" y="1488"/>
                </a:lnTo>
                <a:moveTo>
                  <a:pt x="1760" y="1219"/>
                </a:moveTo>
                <a:lnTo>
                  <a:pt x="1759" y="1219"/>
                </a:lnTo>
                <a:lnTo>
                  <a:pt x="1760" y="1221"/>
                </a:lnTo>
                <a:lnTo>
                  <a:pt x="1760" y="1219"/>
                </a:lnTo>
                <a:moveTo>
                  <a:pt x="1659" y="1491"/>
                </a:moveTo>
                <a:lnTo>
                  <a:pt x="1660" y="1491"/>
                </a:lnTo>
                <a:lnTo>
                  <a:pt x="1660" y="1490"/>
                </a:lnTo>
                <a:lnTo>
                  <a:pt x="1659" y="1488"/>
                </a:lnTo>
                <a:lnTo>
                  <a:pt x="1659" y="1490"/>
                </a:lnTo>
                <a:lnTo>
                  <a:pt x="1659" y="1491"/>
                </a:lnTo>
                <a:moveTo>
                  <a:pt x="1683" y="1385"/>
                </a:moveTo>
                <a:lnTo>
                  <a:pt x="1683" y="1387"/>
                </a:lnTo>
                <a:lnTo>
                  <a:pt x="1685" y="1385"/>
                </a:lnTo>
                <a:lnTo>
                  <a:pt x="1683" y="1385"/>
                </a:lnTo>
                <a:moveTo>
                  <a:pt x="1659" y="1467"/>
                </a:moveTo>
                <a:lnTo>
                  <a:pt x="1657" y="1467"/>
                </a:lnTo>
                <a:lnTo>
                  <a:pt x="1657" y="1468"/>
                </a:lnTo>
                <a:lnTo>
                  <a:pt x="1659" y="1468"/>
                </a:lnTo>
                <a:lnTo>
                  <a:pt x="1659" y="1467"/>
                </a:lnTo>
                <a:moveTo>
                  <a:pt x="1567" y="1026"/>
                </a:moveTo>
                <a:lnTo>
                  <a:pt x="1565" y="1027"/>
                </a:lnTo>
                <a:lnTo>
                  <a:pt x="1567" y="1027"/>
                </a:lnTo>
                <a:lnTo>
                  <a:pt x="1567" y="1026"/>
                </a:lnTo>
                <a:moveTo>
                  <a:pt x="1599" y="1500"/>
                </a:moveTo>
                <a:lnTo>
                  <a:pt x="1599" y="1499"/>
                </a:lnTo>
                <a:lnTo>
                  <a:pt x="1597" y="1497"/>
                </a:lnTo>
                <a:lnTo>
                  <a:pt x="1597" y="1499"/>
                </a:lnTo>
                <a:lnTo>
                  <a:pt x="1599" y="1500"/>
                </a:lnTo>
                <a:moveTo>
                  <a:pt x="1562" y="1095"/>
                </a:moveTo>
                <a:lnTo>
                  <a:pt x="1562" y="1093"/>
                </a:lnTo>
                <a:lnTo>
                  <a:pt x="1561" y="1093"/>
                </a:lnTo>
                <a:lnTo>
                  <a:pt x="1561" y="1095"/>
                </a:lnTo>
                <a:lnTo>
                  <a:pt x="1561" y="1096"/>
                </a:lnTo>
                <a:lnTo>
                  <a:pt x="1562" y="1096"/>
                </a:lnTo>
                <a:lnTo>
                  <a:pt x="1562" y="1095"/>
                </a:lnTo>
                <a:moveTo>
                  <a:pt x="1601" y="1502"/>
                </a:moveTo>
                <a:lnTo>
                  <a:pt x="1601" y="1500"/>
                </a:lnTo>
                <a:lnTo>
                  <a:pt x="1599" y="1500"/>
                </a:lnTo>
                <a:lnTo>
                  <a:pt x="1599" y="1502"/>
                </a:lnTo>
                <a:lnTo>
                  <a:pt x="1601" y="1502"/>
                </a:lnTo>
                <a:moveTo>
                  <a:pt x="1602" y="1504"/>
                </a:moveTo>
                <a:lnTo>
                  <a:pt x="1602" y="1502"/>
                </a:lnTo>
                <a:lnTo>
                  <a:pt x="1601" y="1502"/>
                </a:lnTo>
                <a:lnTo>
                  <a:pt x="1601" y="1504"/>
                </a:lnTo>
                <a:lnTo>
                  <a:pt x="1602" y="1504"/>
                </a:lnTo>
                <a:moveTo>
                  <a:pt x="1596" y="1496"/>
                </a:moveTo>
                <a:lnTo>
                  <a:pt x="1596" y="1497"/>
                </a:lnTo>
                <a:lnTo>
                  <a:pt x="1597" y="1497"/>
                </a:lnTo>
                <a:lnTo>
                  <a:pt x="1596" y="1496"/>
                </a:lnTo>
                <a:moveTo>
                  <a:pt x="1766" y="327"/>
                </a:moveTo>
                <a:lnTo>
                  <a:pt x="1766" y="328"/>
                </a:lnTo>
                <a:lnTo>
                  <a:pt x="1768" y="327"/>
                </a:lnTo>
                <a:lnTo>
                  <a:pt x="1766" y="327"/>
                </a:lnTo>
                <a:moveTo>
                  <a:pt x="1274" y="691"/>
                </a:moveTo>
                <a:lnTo>
                  <a:pt x="1275" y="691"/>
                </a:lnTo>
                <a:lnTo>
                  <a:pt x="1275" y="689"/>
                </a:lnTo>
                <a:lnTo>
                  <a:pt x="1274" y="689"/>
                </a:lnTo>
                <a:lnTo>
                  <a:pt x="1274" y="691"/>
                </a:lnTo>
                <a:moveTo>
                  <a:pt x="1278" y="364"/>
                </a:moveTo>
                <a:lnTo>
                  <a:pt x="1278" y="365"/>
                </a:lnTo>
                <a:lnTo>
                  <a:pt x="1280" y="364"/>
                </a:lnTo>
                <a:lnTo>
                  <a:pt x="1278" y="364"/>
                </a:lnTo>
                <a:moveTo>
                  <a:pt x="1277" y="359"/>
                </a:moveTo>
                <a:lnTo>
                  <a:pt x="1277" y="358"/>
                </a:lnTo>
                <a:lnTo>
                  <a:pt x="1275" y="358"/>
                </a:lnTo>
                <a:lnTo>
                  <a:pt x="1275" y="359"/>
                </a:lnTo>
                <a:lnTo>
                  <a:pt x="1275" y="361"/>
                </a:lnTo>
                <a:lnTo>
                  <a:pt x="1277" y="361"/>
                </a:lnTo>
                <a:lnTo>
                  <a:pt x="1277" y="359"/>
                </a:lnTo>
                <a:moveTo>
                  <a:pt x="1280" y="356"/>
                </a:moveTo>
                <a:lnTo>
                  <a:pt x="1278" y="356"/>
                </a:lnTo>
                <a:lnTo>
                  <a:pt x="1278" y="358"/>
                </a:lnTo>
                <a:lnTo>
                  <a:pt x="1281" y="356"/>
                </a:lnTo>
                <a:lnTo>
                  <a:pt x="1280" y="356"/>
                </a:lnTo>
                <a:moveTo>
                  <a:pt x="1278" y="364"/>
                </a:moveTo>
                <a:lnTo>
                  <a:pt x="1278" y="364"/>
                </a:lnTo>
                <a:lnTo>
                  <a:pt x="1280" y="364"/>
                </a:lnTo>
                <a:lnTo>
                  <a:pt x="1278" y="364"/>
                </a:lnTo>
                <a:moveTo>
                  <a:pt x="1275" y="362"/>
                </a:moveTo>
                <a:lnTo>
                  <a:pt x="1275" y="364"/>
                </a:lnTo>
                <a:lnTo>
                  <a:pt x="1277" y="362"/>
                </a:lnTo>
                <a:lnTo>
                  <a:pt x="1275" y="362"/>
                </a:lnTo>
                <a:moveTo>
                  <a:pt x="1274" y="367"/>
                </a:moveTo>
                <a:lnTo>
                  <a:pt x="1275" y="365"/>
                </a:lnTo>
                <a:lnTo>
                  <a:pt x="1274" y="365"/>
                </a:lnTo>
                <a:lnTo>
                  <a:pt x="1274" y="367"/>
                </a:lnTo>
                <a:moveTo>
                  <a:pt x="1274" y="364"/>
                </a:moveTo>
                <a:lnTo>
                  <a:pt x="1272" y="364"/>
                </a:lnTo>
                <a:lnTo>
                  <a:pt x="1274" y="364"/>
                </a:lnTo>
                <a:lnTo>
                  <a:pt x="1274" y="364"/>
                </a:lnTo>
                <a:moveTo>
                  <a:pt x="1271" y="368"/>
                </a:moveTo>
                <a:lnTo>
                  <a:pt x="1272" y="367"/>
                </a:lnTo>
                <a:lnTo>
                  <a:pt x="1271" y="367"/>
                </a:lnTo>
                <a:lnTo>
                  <a:pt x="1271" y="368"/>
                </a:lnTo>
                <a:moveTo>
                  <a:pt x="1274" y="361"/>
                </a:moveTo>
                <a:lnTo>
                  <a:pt x="1272" y="362"/>
                </a:lnTo>
                <a:lnTo>
                  <a:pt x="1274" y="362"/>
                </a:lnTo>
                <a:lnTo>
                  <a:pt x="1274" y="361"/>
                </a:lnTo>
                <a:moveTo>
                  <a:pt x="1277" y="367"/>
                </a:moveTo>
                <a:lnTo>
                  <a:pt x="1277" y="365"/>
                </a:lnTo>
                <a:lnTo>
                  <a:pt x="1275" y="365"/>
                </a:lnTo>
                <a:lnTo>
                  <a:pt x="1275" y="367"/>
                </a:lnTo>
                <a:lnTo>
                  <a:pt x="1277" y="367"/>
                </a:lnTo>
                <a:moveTo>
                  <a:pt x="1280" y="361"/>
                </a:moveTo>
                <a:lnTo>
                  <a:pt x="1281" y="359"/>
                </a:lnTo>
                <a:lnTo>
                  <a:pt x="1280" y="359"/>
                </a:lnTo>
                <a:lnTo>
                  <a:pt x="1280" y="361"/>
                </a:lnTo>
                <a:moveTo>
                  <a:pt x="1318" y="327"/>
                </a:moveTo>
                <a:lnTo>
                  <a:pt x="1317" y="327"/>
                </a:lnTo>
                <a:lnTo>
                  <a:pt x="1315" y="327"/>
                </a:lnTo>
                <a:lnTo>
                  <a:pt x="1317" y="327"/>
                </a:lnTo>
                <a:lnTo>
                  <a:pt x="1318" y="327"/>
                </a:lnTo>
                <a:moveTo>
                  <a:pt x="1304" y="301"/>
                </a:moveTo>
                <a:lnTo>
                  <a:pt x="1306" y="301"/>
                </a:lnTo>
                <a:lnTo>
                  <a:pt x="1307" y="299"/>
                </a:lnTo>
                <a:lnTo>
                  <a:pt x="1306" y="299"/>
                </a:lnTo>
                <a:lnTo>
                  <a:pt x="1304" y="301"/>
                </a:lnTo>
                <a:moveTo>
                  <a:pt x="1320" y="305"/>
                </a:moveTo>
                <a:lnTo>
                  <a:pt x="1320" y="304"/>
                </a:lnTo>
                <a:lnTo>
                  <a:pt x="1318" y="305"/>
                </a:lnTo>
                <a:lnTo>
                  <a:pt x="1320" y="305"/>
                </a:lnTo>
                <a:moveTo>
                  <a:pt x="1323" y="319"/>
                </a:moveTo>
                <a:lnTo>
                  <a:pt x="1321" y="321"/>
                </a:lnTo>
                <a:lnTo>
                  <a:pt x="1323" y="321"/>
                </a:lnTo>
                <a:lnTo>
                  <a:pt x="1323" y="319"/>
                </a:lnTo>
                <a:moveTo>
                  <a:pt x="1314" y="298"/>
                </a:moveTo>
                <a:lnTo>
                  <a:pt x="1315" y="298"/>
                </a:lnTo>
                <a:lnTo>
                  <a:pt x="1315" y="296"/>
                </a:lnTo>
                <a:lnTo>
                  <a:pt x="1314" y="296"/>
                </a:lnTo>
                <a:lnTo>
                  <a:pt x="1314" y="298"/>
                </a:lnTo>
                <a:moveTo>
                  <a:pt x="1326" y="321"/>
                </a:moveTo>
                <a:lnTo>
                  <a:pt x="1324" y="322"/>
                </a:lnTo>
                <a:lnTo>
                  <a:pt x="1326" y="322"/>
                </a:lnTo>
                <a:lnTo>
                  <a:pt x="1326" y="321"/>
                </a:lnTo>
                <a:moveTo>
                  <a:pt x="1310" y="293"/>
                </a:moveTo>
                <a:lnTo>
                  <a:pt x="1312" y="293"/>
                </a:lnTo>
                <a:lnTo>
                  <a:pt x="1312" y="291"/>
                </a:lnTo>
                <a:lnTo>
                  <a:pt x="1310" y="291"/>
                </a:lnTo>
                <a:lnTo>
                  <a:pt x="1310" y="293"/>
                </a:lnTo>
                <a:moveTo>
                  <a:pt x="1324" y="324"/>
                </a:moveTo>
                <a:lnTo>
                  <a:pt x="1324" y="322"/>
                </a:lnTo>
                <a:lnTo>
                  <a:pt x="1323" y="322"/>
                </a:lnTo>
                <a:lnTo>
                  <a:pt x="1321" y="324"/>
                </a:lnTo>
                <a:lnTo>
                  <a:pt x="1323" y="324"/>
                </a:lnTo>
                <a:lnTo>
                  <a:pt x="1324" y="324"/>
                </a:lnTo>
                <a:moveTo>
                  <a:pt x="1320" y="325"/>
                </a:moveTo>
                <a:lnTo>
                  <a:pt x="1318" y="325"/>
                </a:lnTo>
                <a:lnTo>
                  <a:pt x="1318" y="327"/>
                </a:lnTo>
                <a:lnTo>
                  <a:pt x="1320" y="327"/>
                </a:lnTo>
                <a:lnTo>
                  <a:pt x="1320" y="325"/>
                </a:lnTo>
                <a:moveTo>
                  <a:pt x="1269" y="364"/>
                </a:moveTo>
                <a:lnTo>
                  <a:pt x="1269" y="365"/>
                </a:lnTo>
                <a:lnTo>
                  <a:pt x="1271" y="364"/>
                </a:lnTo>
                <a:lnTo>
                  <a:pt x="1269" y="364"/>
                </a:lnTo>
                <a:moveTo>
                  <a:pt x="1321" y="324"/>
                </a:moveTo>
                <a:lnTo>
                  <a:pt x="1321" y="324"/>
                </a:lnTo>
                <a:lnTo>
                  <a:pt x="1321" y="325"/>
                </a:lnTo>
                <a:lnTo>
                  <a:pt x="1321" y="325"/>
                </a:lnTo>
                <a:lnTo>
                  <a:pt x="1321" y="324"/>
                </a:lnTo>
                <a:moveTo>
                  <a:pt x="1320" y="328"/>
                </a:moveTo>
                <a:lnTo>
                  <a:pt x="1320" y="327"/>
                </a:lnTo>
                <a:lnTo>
                  <a:pt x="1318" y="328"/>
                </a:lnTo>
                <a:lnTo>
                  <a:pt x="1320" y="328"/>
                </a:lnTo>
                <a:moveTo>
                  <a:pt x="1283" y="359"/>
                </a:moveTo>
                <a:lnTo>
                  <a:pt x="1283" y="358"/>
                </a:lnTo>
                <a:lnTo>
                  <a:pt x="1281" y="359"/>
                </a:lnTo>
                <a:lnTo>
                  <a:pt x="1283" y="359"/>
                </a:lnTo>
                <a:moveTo>
                  <a:pt x="1214" y="413"/>
                </a:moveTo>
                <a:lnTo>
                  <a:pt x="1214" y="414"/>
                </a:lnTo>
                <a:lnTo>
                  <a:pt x="1215" y="413"/>
                </a:lnTo>
                <a:lnTo>
                  <a:pt x="1214" y="413"/>
                </a:lnTo>
                <a:moveTo>
                  <a:pt x="1252" y="384"/>
                </a:moveTo>
                <a:lnTo>
                  <a:pt x="1251" y="384"/>
                </a:lnTo>
                <a:lnTo>
                  <a:pt x="1249" y="385"/>
                </a:lnTo>
                <a:lnTo>
                  <a:pt x="1251" y="385"/>
                </a:lnTo>
                <a:lnTo>
                  <a:pt x="1252" y="384"/>
                </a:lnTo>
                <a:moveTo>
                  <a:pt x="1235" y="391"/>
                </a:moveTo>
                <a:lnTo>
                  <a:pt x="1234" y="391"/>
                </a:lnTo>
                <a:lnTo>
                  <a:pt x="1232" y="391"/>
                </a:lnTo>
                <a:lnTo>
                  <a:pt x="1232" y="393"/>
                </a:lnTo>
                <a:lnTo>
                  <a:pt x="1234" y="393"/>
                </a:lnTo>
                <a:lnTo>
                  <a:pt x="1235" y="391"/>
                </a:lnTo>
                <a:moveTo>
                  <a:pt x="1228" y="402"/>
                </a:moveTo>
                <a:lnTo>
                  <a:pt x="1228" y="404"/>
                </a:lnTo>
                <a:lnTo>
                  <a:pt x="1229" y="402"/>
                </a:lnTo>
                <a:lnTo>
                  <a:pt x="1228" y="402"/>
                </a:lnTo>
                <a:moveTo>
                  <a:pt x="1234" y="394"/>
                </a:moveTo>
                <a:lnTo>
                  <a:pt x="1232" y="396"/>
                </a:lnTo>
                <a:lnTo>
                  <a:pt x="1234" y="396"/>
                </a:lnTo>
                <a:lnTo>
                  <a:pt x="1234" y="394"/>
                </a:lnTo>
                <a:moveTo>
                  <a:pt x="1226" y="404"/>
                </a:moveTo>
                <a:lnTo>
                  <a:pt x="1224" y="405"/>
                </a:lnTo>
                <a:lnTo>
                  <a:pt x="1226" y="405"/>
                </a:lnTo>
                <a:lnTo>
                  <a:pt x="1226" y="404"/>
                </a:lnTo>
                <a:moveTo>
                  <a:pt x="1232" y="397"/>
                </a:moveTo>
                <a:lnTo>
                  <a:pt x="1231" y="399"/>
                </a:lnTo>
                <a:lnTo>
                  <a:pt x="1232" y="399"/>
                </a:lnTo>
                <a:lnTo>
                  <a:pt x="1232" y="397"/>
                </a:lnTo>
                <a:moveTo>
                  <a:pt x="1226" y="401"/>
                </a:moveTo>
                <a:lnTo>
                  <a:pt x="1224" y="402"/>
                </a:lnTo>
                <a:lnTo>
                  <a:pt x="1226" y="402"/>
                </a:lnTo>
                <a:lnTo>
                  <a:pt x="1226" y="401"/>
                </a:lnTo>
                <a:moveTo>
                  <a:pt x="1310" y="299"/>
                </a:moveTo>
                <a:lnTo>
                  <a:pt x="1310" y="298"/>
                </a:lnTo>
                <a:lnTo>
                  <a:pt x="1309" y="299"/>
                </a:lnTo>
                <a:lnTo>
                  <a:pt x="1310" y="299"/>
                </a:lnTo>
                <a:moveTo>
                  <a:pt x="1211" y="413"/>
                </a:moveTo>
                <a:lnTo>
                  <a:pt x="1209" y="413"/>
                </a:lnTo>
                <a:lnTo>
                  <a:pt x="1209" y="414"/>
                </a:lnTo>
                <a:lnTo>
                  <a:pt x="1211" y="413"/>
                </a:lnTo>
                <a:lnTo>
                  <a:pt x="1211" y="413"/>
                </a:lnTo>
                <a:moveTo>
                  <a:pt x="1223" y="405"/>
                </a:moveTo>
                <a:lnTo>
                  <a:pt x="1221" y="405"/>
                </a:lnTo>
                <a:lnTo>
                  <a:pt x="1220" y="407"/>
                </a:lnTo>
                <a:lnTo>
                  <a:pt x="1221" y="407"/>
                </a:lnTo>
                <a:lnTo>
                  <a:pt x="1223" y="405"/>
                </a:lnTo>
                <a:moveTo>
                  <a:pt x="1224" y="408"/>
                </a:moveTo>
                <a:lnTo>
                  <a:pt x="1224" y="407"/>
                </a:lnTo>
                <a:lnTo>
                  <a:pt x="1223" y="408"/>
                </a:lnTo>
                <a:lnTo>
                  <a:pt x="1224" y="408"/>
                </a:lnTo>
                <a:moveTo>
                  <a:pt x="1221" y="410"/>
                </a:moveTo>
                <a:lnTo>
                  <a:pt x="1223" y="408"/>
                </a:lnTo>
                <a:lnTo>
                  <a:pt x="1221" y="408"/>
                </a:lnTo>
                <a:lnTo>
                  <a:pt x="1221" y="410"/>
                </a:lnTo>
                <a:moveTo>
                  <a:pt x="1228" y="404"/>
                </a:moveTo>
                <a:lnTo>
                  <a:pt x="1228" y="405"/>
                </a:lnTo>
                <a:lnTo>
                  <a:pt x="1229" y="404"/>
                </a:lnTo>
                <a:lnTo>
                  <a:pt x="1228" y="404"/>
                </a:lnTo>
                <a:moveTo>
                  <a:pt x="1247" y="385"/>
                </a:moveTo>
                <a:lnTo>
                  <a:pt x="1246" y="387"/>
                </a:lnTo>
                <a:lnTo>
                  <a:pt x="1247" y="387"/>
                </a:lnTo>
                <a:lnTo>
                  <a:pt x="1247" y="385"/>
                </a:lnTo>
                <a:moveTo>
                  <a:pt x="1234" y="390"/>
                </a:moveTo>
                <a:lnTo>
                  <a:pt x="1234" y="391"/>
                </a:lnTo>
                <a:lnTo>
                  <a:pt x="1235" y="390"/>
                </a:lnTo>
                <a:lnTo>
                  <a:pt x="1234" y="390"/>
                </a:lnTo>
                <a:moveTo>
                  <a:pt x="1240" y="390"/>
                </a:moveTo>
                <a:lnTo>
                  <a:pt x="1240" y="388"/>
                </a:lnTo>
                <a:lnTo>
                  <a:pt x="1238" y="390"/>
                </a:lnTo>
                <a:lnTo>
                  <a:pt x="1237" y="391"/>
                </a:lnTo>
                <a:lnTo>
                  <a:pt x="1238" y="391"/>
                </a:lnTo>
                <a:lnTo>
                  <a:pt x="1240" y="390"/>
                </a:lnTo>
                <a:moveTo>
                  <a:pt x="1247" y="381"/>
                </a:moveTo>
                <a:lnTo>
                  <a:pt x="1246" y="382"/>
                </a:lnTo>
                <a:lnTo>
                  <a:pt x="1247" y="382"/>
                </a:lnTo>
                <a:lnTo>
                  <a:pt x="1247" y="381"/>
                </a:lnTo>
                <a:moveTo>
                  <a:pt x="1234" y="401"/>
                </a:moveTo>
                <a:lnTo>
                  <a:pt x="1235" y="401"/>
                </a:lnTo>
                <a:lnTo>
                  <a:pt x="1237" y="401"/>
                </a:lnTo>
                <a:lnTo>
                  <a:pt x="1235" y="401"/>
                </a:lnTo>
                <a:lnTo>
                  <a:pt x="1234" y="401"/>
                </a:lnTo>
                <a:moveTo>
                  <a:pt x="1237" y="390"/>
                </a:moveTo>
                <a:lnTo>
                  <a:pt x="1235" y="391"/>
                </a:lnTo>
                <a:lnTo>
                  <a:pt x="1237" y="391"/>
                </a:lnTo>
                <a:lnTo>
                  <a:pt x="1237" y="390"/>
                </a:lnTo>
                <a:moveTo>
                  <a:pt x="1244" y="391"/>
                </a:moveTo>
                <a:lnTo>
                  <a:pt x="1244" y="390"/>
                </a:lnTo>
                <a:lnTo>
                  <a:pt x="1243" y="390"/>
                </a:lnTo>
                <a:lnTo>
                  <a:pt x="1243" y="391"/>
                </a:lnTo>
                <a:lnTo>
                  <a:pt x="1244" y="391"/>
                </a:lnTo>
                <a:moveTo>
                  <a:pt x="1241" y="391"/>
                </a:moveTo>
                <a:lnTo>
                  <a:pt x="1241" y="390"/>
                </a:lnTo>
                <a:lnTo>
                  <a:pt x="1240" y="390"/>
                </a:lnTo>
                <a:lnTo>
                  <a:pt x="1240" y="391"/>
                </a:lnTo>
                <a:lnTo>
                  <a:pt x="1241" y="391"/>
                </a:lnTo>
                <a:moveTo>
                  <a:pt x="1246" y="388"/>
                </a:moveTo>
                <a:lnTo>
                  <a:pt x="1246" y="387"/>
                </a:lnTo>
                <a:lnTo>
                  <a:pt x="1244" y="387"/>
                </a:lnTo>
                <a:lnTo>
                  <a:pt x="1243" y="387"/>
                </a:lnTo>
                <a:lnTo>
                  <a:pt x="1243" y="388"/>
                </a:lnTo>
                <a:lnTo>
                  <a:pt x="1244" y="388"/>
                </a:lnTo>
                <a:lnTo>
                  <a:pt x="1246" y="388"/>
                </a:lnTo>
                <a:moveTo>
                  <a:pt x="1247" y="385"/>
                </a:moveTo>
                <a:lnTo>
                  <a:pt x="1247" y="387"/>
                </a:lnTo>
                <a:lnTo>
                  <a:pt x="1247" y="387"/>
                </a:lnTo>
                <a:lnTo>
                  <a:pt x="1247" y="385"/>
                </a:lnTo>
                <a:moveTo>
                  <a:pt x="1243" y="388"/>
                </a:moveTo>
                <a:lnTo>
                  <a:pt x="1241" y="390"/>
                </a:lnTo>
                <a:lnTo>
                  <a:pt x="1243" y="390"/>
                </a:lnTo>
                <a:lnTo>
                  <a:pt x="1243" y="388"/>
                </a:lnTo>
                <a:moveTo>
                  <a:pt x="1317" y="290"/>
                </a:moveTo>
                <a:lnTo>
                  <a:pt x="1315" y="290"/>
                </a:lnTo>
                <a:lnTo>
                  <a:pt x="1315" y="291"/>
                </a:lnTo>
                <a:lnTo>
                  <a:pt x="1317" y="291"/>
                </a:lnTo>
                <a:lnTo>
                  <a:pt x="1318" y="290"/>
                </a:lnTo>
                <a:lnTo>
                  <a:pt x="1317" y="290"/>
                </a:lnTo>
                <a:moveTo>
                  <a:pt x="1570" y="490"/>
                </a:moveTo>
                <a:lnTo>
                  <a:pt x="1571" y="488"/>
                </a:lnTo>
                <a:lnTo>
                  <a:pt x="1568" y="490"/>
                </a:lnTo>
                <a:lnTo>
                  <a:pt x="1570" y="490"/>
                </a:lnTo>
                <a:moveTo>
                  <a:pt x="1551" y="499"/>
                </a:moveTo>
                <a:lnTo>
                  <a:pt x="1553" y="499"/>
                </a:lnTo>
                <a:lnTo>
                  <a:pt x="1553" y="497"/>
                </a:lnTo>
                <a:lnTo>
                  <a:pt x="1551" y="497"/>
                </a:lnTo>
                <a:lnTo>
                  <a:pt x="1551" y="499"/>
                </a:lnTo>
                <a:moveTo>
                  <a:pt x="1547" y="500"/>
                </a:moveTo>
                <a:lnTo>
                  <a:pt x="1548" y="500"/>
                </a:lnTo>
                <a:lnTo>
                  <a:pt x="1550" y="499"/>
                </a:lnTo>
                <a:lnTo>
                  <a:pt x="1548" y="499"/>
                </a:lnTo>
                <a:lnTo>
                  <a:pt x="1547" y="500"/>
                </a:lnTo>
                <a:moveTo>
                  <a:pt x="1481" y="568"/>
                </a:moveTo>
                <a:lnTo>
                  <a:pt x="1482" y="566"/>
                </a:lnTo>
                <a:lnTo>
                  <a:pt x="1481" y="566"/>
                </a:lnTo>
                <a:lnTo>
                  <a:pt x="1481" y="568"/>
                </a:lnTo>
                <a:moveTo>
                  <a:pt x="1447" y="586"/>
                </a:moveTo>
                <a:lnTo>
                  <a:pt x="1449" y="586"/>
                </a:lnTo>
                <a:lnTo>
                  <a:pt x="1447" y="585"/>
                </a:lnTo>
                <a:lnTo>
                  <a:pt x="1447" y="586"/>
                </a:lnTo>
                <a:moveTo>
                  <a:pt x="1472" y="573"/>
                </a:moveTo>
                <a:lnTo>
                  <a:pt x="1472" y="571"/>
                </a:lnTo>
                <a:lnTo>
                  <a:pt x="1470" y="573"/>
                </a:lnTo>
                <a:lnTo>
                  <a:pt x="1472" y="573"/>
                </a:lnTo>
                <a:moveTo>
                  <a:pt x="1472" y="571"/>
                </a:moveTo>
                <a:lnTo>
                  <a:pt x="1473" y="571"/>
                </a:lnTo>
                <a:lnTo>
                  <a:pt x="1473" y="570"/>
                </a:lnTo>
                <a:lnTo>
                  <a:pt x="1472" y="570"/>
                </a:lnTo>
                <a:lnTo>
                  <a:pt x="1472" y="571"/>
                </a:lnTo>
                <a:moveTo>
                  <a:pt x="1565" y="493"/>
                </a:moveTo>
                <a:lnTo>
                  <a:pt x="1565" y="491"/>
                </a:lnTo>
                <a:lnTo>
                  <a:pt x="1564" y="493"/>
                </a:lnTo>
                <a:lnTo>
                  <a:pt x="1565" y="493"/>
                </a:lnTo>
                <a:moveTo>
                  <a:pt x="1558" y="497"/>
                </a:moveTo>
                <a:lnTo>
                  <a:pt x="1559" y="496"/>
                </a:lnTo>
                <a:lnTo>
                  <a:pt x="1558" y="496"/>
                </a:lnTo>
                <a:lnTo>
                  <a:pt x="1558" y="497"/>
                </a:lnTo>
                <a:moveTo>
                  <a:pt x="1564" y="493"/>
                </a:moveTo>
                <a:lnTo>
                  <a:pt x="1565" y="491"/>
                </a:lnTo>
                <a:lnTo>
                  <a:pt x="1564" y="491"/>
                </a:lnTo>
                <a:lnTo>
                  <a:pt x="1564" y="493"/>
                </a:lnTo>
                <a:moveTo>
                  <a:pt x="1559" y="494"/>
                </a:moveTo>
                <a:lnTo>
                  <a:pt x="1559" y="493"/>
                </a:lnTo>
                <a:lnTo>
                  <a:pt x="1558" y="493"/>
                </a:lnTo>
                <a:lnTo>
                  <a:pt x="1559" y="494"/>
                </a:lnTo>
                <a:moveTo>
                  <a:pt x="1561" y="494"/>
                </a:moveTo>
                <a:lnTo>
                  <a:pt x="1562" y="494"/>
                </a:lnTo>
                <a:lnTo>
                  <a:pt x="1562" y="493"/>
                </a:lnTo>
                <a:lnTo>
                  <a:pt x="1561" y="493"/>
                </a:lnTo>
                <a:lnTo>
                  <a:pt x="1561" y="494"/>
                </a:lnTo>
                <a:moveTo>
                  <a:pt x="1541" y="545"/>
                </a:moveTo>
                <a:lnTo>
                  <a:pt x="1542" y="545"/>
                </a:lnTo>
                <a:lnTo>
                  <a:pt x="1542" y="543"/>
                </a:lnTo>
                <a:lnTo>
                  <a:pt x="1542" y="543"/>
                </a:lnTo>
                <a:lnTo>
                  <a:pt x="1541" y="545"/>
                </a:lnTo>
                <a:moveTo>
                  <a:pt x="1327" y="307"/>
                </a:moveTo>
                <a:lnTo>
                  <a:pt x="1329" y="307"/>
                </a:lnTo>
                <a:lnTo>
                  <a:pt x="1329" y="305"/>
                </a:lnTo>
                <a:lnTo>
                  <a:pt x="1327" y="305"/>
                </a:lnTo>
                <a:lnTo>
                  <a:pt x="1327" y="307"/>
                </a:lnTo>
                <a:moveTo>
                  <a:pt x="1330" y="319"/>
                </a:moveTo>
                <a:lnTo>
                  <a:pt x="1332" y="319"/>
                </a:lnTo>
                <a:lnTo>
                  <a:pt x="1332" y="318"/>
                </a:lnTo>
                <a:lnTo>
                  <a:pt x="1330" y="318"/>
                </a:lnTo>
                <a:lnTo>
                  <a:pt x="1330" y="319"/>
                </a:lnTo>
                <a:moveTo>
                  <a:pt x="1324" y="327"/>
                </a:moveTo>
                <a:lnTo>
                  <a:pt x="1326" y="325"/>
                </a:lnTo>
                <a:lnTo>
                  <a:pt x="1324" y="325"/>
                </a:lnTo>
                <a:lnTo>
                  <a:pt x="1324" y="327"/>
                </a:lnTo>
                <a:moveTo>
                  <a:pt x="1441" y="600"/>
                </a:moveTo>
                <a:lnTo>
                  <a:pt x="1441" y="602"/>
                </a:lnTo>
                <a:lnTo>
                  <a:pt x="1442" y="600"/>
                </a:lnTo>
                <a:lnTo>
                  <a:pt x="1441" y="600"/>
                </a:lnTo>
                <a:moveTo>
                  <a:pt x="1332" y="318"/>
                </a:moveTo>
                <a:lnTo>
                  <a:pt x="1333" y="318"/>
                </a:lnTo>
                <a:lnTo>
                  <a:pt x="1335" y="316"/>
                </a:lnTo>
                <a:lnTo>
                  <a:pt x="1333" y="316"/>
                </a:lnTo>
                <a:lnTo>
                  <a:pt x="1332" y="318"/>
                </a:lnTo>
                <a:moveTo>
                  <a:pt x="1327" y="321"/>
                </a:moveTo>
                <a:lnTo>
                  <a:pt x="1329" y="321"/>
                </a:lnTo>
                <a:lnTo>
                  <a:pt x="1329" y="319"/>
                </a:lnTo>
                <a:lnTo>
                  <a:pt x="1327" y="319"/>
                </a:lnTo>
                <a:lnTo>
                  <a:pt x="1327" y="321"/>
                </a:lnTo>
                <a:moveTo>
                  <a:pt x="1441" y="599"/>
                </a:moveTo>
                <a:lnTo>
                  <a:pt x="1439" y="599"/>
                </a:lnTo>
                <a:lnTo>
                  <a:pt x="1438" y="600"/>
                </a:lnTo>
                <a:lnTo>
                  <a:pt x="1439" y="600"/>
                </a:lnTo>
                <a:lnTo>
                  <a:pt x="1441" y="599"/>
                </a:lnTo>
                <a:moveTo>
                  <a:pt x="1441" y="603"/>
                </a:moveTo>
                <a:lnTo>
                  <a:pt x="1441" y="605"/>
                </a:lnTo>
                <a:lnTo>
                  <a:pt x="1442" y="605"/>
                </a:lnTo>
                <a:lnTo>
                  <a:pt x="1442" y="603"/>
                </a:lnTo>
                <a:lnTo>
                  <a:pt x="1441" y="602"/>
                </a:lnTo>
                <a:lnTo>
                  <a:pt x="1439" y="602"/>
                </a:lnTo>
                <a:lnTo>
                  <a:pt x="1441" y="603"/>
                </a:lnTo>
                <a:moveTo>
                  <a:pt x="1422" y="623"/>
                </a:moveTo>
                <a:lnTo>
                  <a:pt x="1422" y="623"/>
                </a:lnTo>
                <a:lnTo>
                  <a:pt x="1421" y="623"/>
                </a:lnTo>
                <a:lnTo>
                  <a:pt x="1422" y="623"/>
                </a:lnTo>
                <a:moveTo>
                  <a:pt x="1340" y="315"/>
                </a:moveTo>
                <a:lnTo>
                  <a:pt x="1341" y="313"/>
                </a:lnTo>
                <a:lnTo>
                  <a:pt x="1338" y="315"/>
                </a:lnTo>
                <a:lnTo>
                  <a:pt x="1340" y="315"/>
                </a:lnTo>
                <a:moveTo>
                  <a:pt x="1335" y="316"/>
                </a:moveTo>
                <a:lnTo>
                  <a:pt x="1337" y="315"/>
                </a:lnTo>
                <a:lnTo>
                  <a:pt x="1335" y="315"/>
                </a:lnTo>
                <a:lnTo>
                  <a:pt x="1335" y="316"/>
                </a:lnTo>
                <a:moveTo>
                  <a:pt x="1301" y="290"/>
                </a:moveTo>
                <a:lnTo>
                  <a:pt x="1303" y="288"/>
                </a:lnTo>
                <a:lnTo>
                  <a:pt x="1301" y="288"/>
                </a:lnTo>
                <a:lnTo>
                  <a:pt x="1301" y="290"/>
                </a:lnTo>
                <a:moveTo>
                  <a:pt x="1616" y="189"/>
                </a:moveTo>
                <a:lnTo>
                  <a:pt x="1614" y="189"/>
                </a:lnTo>
                <a:lnTo>
                  <a:pt x="1613" y="190"/>
                </a:lnTo>
                <a:lnTo>
                  <a:pt x="1614" y="190"/>
                </a:lnTo>
                <a:lnTo>
                  <a:pt x="1616" y="189"/>
                </a:lnTo>
                <a:moveTo>
                  <a:pt x="1642" y="182"/>
                </a:moveTo>
                <a:lnTo>
                  <a:pt x="1642" y="181"/>
                </a:lnTo>
                <a:lnTo>
                  <a:pt x="1640" y="181"/>
                </a:lnTo>
                <a:lnTo>
                  <a:pt x="1639" y="181"/>
                </a:lnTo>
                <a:lnTo>
                  <a:pt x="1637" y="182"/>
                </a:lnTo>
                <a:lnTo>
                  <a:pt x="1640" y="182"/>
                </a:lnTo>
                <a:lnTo>
                  <a:pt x="1642" y="182"/>
                </a:lnTo>
                <a:moveTo>
                  <a:pt x="1617" y="187"/>
                </a:moveTo>
                <a:lnTo>
                  <a:pt x="1617" y="189"/>
                </a:lnTo>
                <a:lnTo>
                  <a:pt x="1619" y="187"/>
                </a:lnTo>
                <a:lnTo>
                  <a:pt x="1617" y="187"/>
                </a:lnTo>
                <a:moveTo>
                  <a:pt x="1568" y="491"/>
                </a:moveTo>
                <a:lnTo>
                  <a:pt x="1568" y="490"/>
                </a:lnTo>
                <a:lnTo>
                  <a:pt x="1567" y="491"/>
                </a:lnTo>
                <a:lnTo>
                  <a:pt x="1568" y="491"/>
                </a:lnTo>
                <a:moveTo>
                  <a:pt x="1630" y="185"/>
                </a:moveTo>
                <a:lnTo>
                  <a:pt x="1631" y="185"/>
                </a:lnTo>
                <a:lnTo>
                  <a:pt x="1633" y="185"/>
                </a:lnTo>
                <a:lnTo>
                  <a:pt x="1633" y="184"/>
                </a:lnTo>
                <a:lnTo>
                  <a:pt x="1633" y="182"/>
                </a:lnTo>
                <a:lnTo>
                  <a:pt x="1631" y="182"/>
                </a:lnTo>
                <a:lnTo>
                  <a:pt x="1630" y="184"/>
                </a:lnTo>
                <a:lnTo>
                  <a:pt x="1631" y="184"/>
                </a:lnTo>
                <a:lnTo>
                  <a:pt x="1630" y="185"/>
                </a:lnTo>
                <a:moveTo>
                  <a:pt x="1637" y="184"/>
                </a:moveTo>
                <a:lnTo>
                  <a:pt x="1637" y="182"/>
                </a:lnTo>
                <a:lnTo>
                  <a:pt x="1637" y="181"/>
                </a:lnTo>
                <a:lnTo>
                  <a:pt x="1636" y="181"/>
                </a:lnTo>
                <a:lnTo>
                  <a:pt x="1634" y="182"/>
                </a:lnTo>
                <a:lnTo>
                  <a:pt x="1634" y="184"/>
                </a:lnTo>
                <a:lnTo>
                  <a:pt x="1636" y="184"/>
                </a:lnTo>
                <a:lnTo>
                  <a:pt x="1637" y="184"/>
                </a:lnTo>
                <a:moveTo>
                  <a:pt x="1624" y="185"/>
                </a:moveTo>
                <a:lnTo>
                  <a:pt x="1622" y="185"/>
                </a:lnTo>
                <a:lnTo>
                  <a:pt x="1620" y="185"/>
                </a:lnTo>
                <a:lnTo>
                  <a:pt x="1620" y="187"/>
                </a:lnTo>
                <a:lnTo>
                  <a:pt x="1622" y="187"/>
                </a:lnTo>
                <a:lnTo>
                  <a:pt x="1624" y="185"/>
                </a:lnTo>
                <a:moveTo>
                  <a:pt x="1568" y="166"/>
                </a:moveTo>
                <a:lnTo>
                  <a:pt x="1567" y="167"/>
                </a:lnTo>
                <a:lnTo>
                  <a:pt x="1568" y="167"/>
                </a:lnTo>
                <a:lnTo>
                  <a:pt x="1568" y="166"/>
                </a:lnTo>
                <a:moveTo>
                  <a:pt x="1306" y="287"/>
                </a:moveTo>
                <a:lnTo>
                  <a:pt x="1304" y="288"/>
                </a:lnTo>
                <a:lnTo>
                  <a:pt x="1309" y="287"/>
                </a:lnTo>
                <a:lnTo>
                  <a:pt x="1306" y="287"/>
                </a:lnTo>
                <a:moveTo>
                  <a:pt x="1573" y="166"/>
                </a:moveTo>
                <a:lnTo>
                  <a:pt x="1574" y="164"/>
                </a:lnTo>
                <a:lnTo>
                  <a:pt x="1573" y="164"/>
                </a:lnTo>
                <a:lnTo>
                  <a:pt x="1571" y="164"/>
                </a:lnTo>
                <a:lnTo>
                  <a:pt x="1570" y="166"/>
                </a:lnTo>
                <a:lnTo>
                  <a:pt x="1571" y="166"/>
                </a:lnTo>
                <a:lnTo>
                  <a:pt x="1573" y="166"/>
                </a:lnTo>
                <a:moveTo>
                  <a:pt x="1614" y="192"/>
                </a:moveTo>
                <a:lnTo>
                  <a:pt x="1614" y="190"/>
                </a:lnTo>
                <a:lnTo>
                  <a:pt x="1613" y="192"/>
                </a:lnTo>
                <a:lnTo>
                  <a:pt x="1614" y="192"/>
                </a:lnTo>
                <a:moveTo>
                  <a:pt x="1611" y="192"/>
                </a:moveTo>
                <a:lnTo>
                  <a:pt x="1613" y="192"/>
                </a:lnTo>
                <a:lnTo>
                  <a:pt x="1613" y="190"/>
                </a:lnTo>
                <a:lnTo>
                  <a:pt x="1611" y="190"/>
                </a:lnTo>
                <a:lnTo>
                  <a:pt x="1610" y="190"/>
                </a:lnTo>
                <a:lnTo>
                  <a:pt x="1608" y="192"/>
                </a:lnTo>
                <a:lnTo>
                  <a:pt x="1610" y="192"/>
                </a:lnTo>
                <a:lnTo>
                  <a:pt x="1611" y="192"/>
                </a:lnTo>
                <a:moveTo>
                  <a:pt x="1628" y="185"/>
                </a:moveTo>
                <a:lnTo>
                  <a:pt x="1630" y="184"/>
                </a:lnTo>
                <a:lnTo>
                  <a:pt x="1628" y="184"/>
                </a:lnTo>
                <a:lnTo>
                  <a:pt x="1625" y="185"/>
                </a:lnTo>
                <a:lnTo>
                  <a:pt x="1627" y="185"/>
                </a:lnTo>
                <a:lnTo>
                  <a:pt x="1628" y="185"/>
                </a:lnTo>
                <a:moveTo>
                  <a:pt x="1579" y="419"/>
                </a:moveTo>
                <a:lnTo>
                  <a:pt x="1578" y="419"/>
                </a:lnTo>
                <a:lnTo>
                  <a:pt x="1578" y="421"/>
                </a:lnTo>
                <a:lnTo>
                  <a:pt x="1579" y="419"/>
                </a:lnTo>
                <a:moveTo>
                  <a:pt x="1574" y="421"/>
                </a:moveTo>
                <a:lnTo>
                  <a:pt x="1573" y="422"/>
                </a:lnTo>
                <a:lnTo>
                  <a:pt x="1574" y="422"/>
                </a:lnTo>
                <a:lnTo>
                  <a:pt x="1574" y="421"/>
                </a:lnTo>
                <a:moveTo>
                  <a:pt x="1576" y="345"/>
                </a:moveTo>
                <a:lnTo>
                  <a:pt x="1576" y="347"/>
                </a:lnTo>
                <a:lnTo>
                  <a:pt x="1578" y="345"/>
                </a:lnTo>
                <a:lnTo>
                  <a:pt x="1576" y="345"/>
                </a:lnTo>
                <a:moveTo>
                  <a:pt x="1576" y="487"/>
                </a:moveTo>
                <a:lnTo>
                  <a:pt x="1576" y="485"/>
                </a:lnTo>
                <a:lnTo>
                  <a:pt x="1574" y="487"/>
                </a:lnTo>
                <a:lnTo>
                  <a:pt x="1576" y="487"/>
                </a:lnTo>
                <a:moveTo>
                  <a:pt x="1573" y="488"/>
                </a:moveTo>
                <a:lnTo>
                  <a:pt x="1574" y="487"/>
                </a:lnTo>
                <a:lnTo>
                  <a:pt x="1573" y="487"/>
                </a:lnTo>
                <a:lnTo>
                  <a:pt x="1573" y="488"/>
                </a:lnTo>
                <a:moveTo>
                  <a:pt x="1651" y="179"/>
                </a:moveTo>
                <a:lnTo>
                  <a:pt x="1650" y="179"/>
                </a:lnTo>
                <a:lnTo>
                  <a:pt x="1648" y="179"/>
                </a:lnTo>
                <a:lnTo>
                  <a:pt x="1648" y="179"/>
                </a:lnTo>
                <a:lnTo>
                  <a:pt x="1650" y="179"/>
                </a:lnTo>
                <a:lnTo>
                  <a:pt x="1651" y="179"/>
                </a:lnTo>
                <a:moveTo>
                  <a:pt x="1645" y="181"/>
                </a:moveTo>
                <a:lnTo>
                  <a:pt x="1645" y="179"/>
                </a:lnTo>
                <a:lnTo>
                  <a:pt x="1644" y="179"/>
                </a:lnTo>
                <a:lnTo>
                  <a:pt x="1642" y="181"/>
                </a:lnTo>
                <a:lnTo>
                  <a:pt x="1644" y="181"/>
                </a:lnTo>
                <a:lnTo>
                  <a:pt x="1645" y="181"/>
                </a:lnTo>
                <a:moveTo>
                  <a:pt x="1588" y="328"/>
                </a:moveTo>
                <a:lnTo>
                  <a:pt x="1590" y="327"/>
                </a:lnTo>
                <a:lnTo>
                  <a:pt x="1588" y="327"/>
                </a:lnTo>
                <a:lnTo>
                  <a:pt x="1588" y="328"/>
                </a:lnTo>
                <a:moveTo>
                  <a:pt x="1578" y="485"/>
                </a:moveTo>
                <a:lnTo>
                  <a:pt x="1579" y="485"/>
                </a:lnTo>
                <a:lnTo>
                  <a:pt x="1579" y="485"/>
                </a:lnTo>
                <a:lnTo>
                  <a:pt x="1581" y="483"/>
                </a:lnTo>
                <a:lnTo>
                  <a:pt x="1579" y="483"/>
                </a:lnTo>
                <a:lnTo>
                  <a:pt x="1579" y="483"/>
                </a:lnTo>
                <a:lnTo>
                  <a:pt x="1578" y="485"/>
                </a:lnTo>
                <a:moveTo>
                  <a:pt x="1582" y="482"/>
                </a:moveTo>
                <a:lnTo>
                  <a:pt x="1581" y="483"/>
                </a:lnTo>
                <a:lnTo>
                  <a:pt x="1582" y="483"/>
                </a:lnTo>
                <a:lnTo>
                  <a:pt x="1582" y="482"/>
                </a:lnTo>
                <a:moveTo>
                  <a:pt x="1581" y="425"/>
                </a:moveTo>
                <a:lnTo>
                  <a:pt x="1581" y="427"/>
                </a:lnTo>
                <a:lnTo>
                  <a:pt x="1582" y="425"/>
                </a:lnTo>
                <a:lnTo>
                  <a:pt x="1581" y="425"/>
                </a:lnTo>
                <a:moveTo>
                  <a:pt x="1203" y="417"/>
                </a:moveTo>
                <a:lnTo>
                  <a:pt x="1203" y="419"/>
                </a:lnTo>
                <a:lnTo>
                  <a:pt x="1205" y="417"/>
                </a:lnTo>
                <a:lnTo>
                  <a:pt x="1203" y="417"/>
                </a:lnTo>
                <a:moveTo>
                  <a:pt x="2182" y="7"/>
                </a:moveTo>
                <a:lnTo>
                  <a:pt x="2184" y="7"/>
                </a:lnTo>
                <a:lnTo>
                  <a:pt x="2185" y="6"/>
                </a:lnTo>
                <a:lnTo>
                  <a:pt x="2184" y="6"/>
                </a:lnTo>
                <a:lnTo>
                  <a:pt x="2182" y="7"/>
                </a:lnTo>
                <a:moveTo>
                  <a:pt x="2133" y="24"/>
                </a:moveTo>
                <a:lnTo>
                  <a:pt x="2133" y="23"/>
                </a:lnTo>
                <a:lnTo>
                  <a:pt x="2133" y="24"/>
                </a:lnTo>
                <a:lnTo>
                  <a:pt x="2133" y="24"/>
                </a:lnTo>
                <a:moveTo>
                  <a:pt x="2184" y="26"/>
                </a:moveTo>
                <a:lnTo>
                  <a:pt x="2182" y="26"/>
                </a:lnTo>
                <a:lnTo>
                  <a:pt x="2182" y="27"/>
                </a:lnTo>
                <a:lnTo>
                  <a:pt x="2184" y="27"/>
                </a:lnTo>
                <a:lnTo>
                  <a:pt x="2185" y="26"/>
                </a:lnTo>
                <a:lnTo>
                  <a:pt x="2187" y="26"/>
                </a:lnTo>
                <a:lnTo>
                  <a:pt x="2187" y="24"/>
                </a:lnTo>
                <a:lnTo>
                  <a:pt x="2185" y="24"/>
                </a:lnTo>
                <a:lnTo>
                  <a:pt x="2184" y="26"/>
                </a:lnTo>
                <a:moveTo>
                  <a:pt x="2170" y="24"/>
                </a:moveTo>
                <a:lnTo>
                  <a:pt x="2170" y="26"/>
                </a:lnTo>
                <a:lnTo>
                  <a:pt x="2172" y="26"/>
                </a:lnTo>
                <a:lnTo>
                  <a:pt x="2172" y="24"/>
                </a:lnTo>
                <a:lnTo>
                  <a:pt x="2173" y="24"/>
                </a:lnTo>
                <a:lnTo>
                  <a:pt x="2173" y="23"/>
                </a:lnTo>
                <a:lnTo>
                  <a:pt x="2172" y="23"/>
                </a:lnTo>
                <a:lnTo>
                  <a:pt x="2170" y="24"/>
                </a:lnTo>
                <a:moveTo>
                  <a:pt x="2181" y="29"/>
                </a:moveTo>
                <a:lnTo>
                  <a:pt x="2182" y="27"/>
                </a:lnTo>
                <a:lnTo>
                  <a:pt x="2181" y="27"/>
                </a:lnTo>
                <a:lnTo>
                  <a:pt x="2181" y="29"/>
                </a:lnTo>
                <a:moveTo>
                  <a:pt x="2187" y="32"/>
                </a:moveTo>
                <a:lnTo>
                  <a:pt x="2188" y="32"/>
                </a:lnTo>
                <a:lnTo>
                  <a:pt x="2188" y="32"/>
                </a:lnTo>
                <a:lnTo>
                  <a:pt x="2187" y="32"/>
                </a:lnTo>
                <a:lnTo>
                  <a:pt x="2187" y="32"/>
                </a:lnTo>
                <a:moveTo>
                  <a:pt x="2170" y="9"/>
                </a:moveTo>
                <a:lnTo>
                  <a:pt x="2170" y="7"/>
                </a:lnTo>
                <a:lnTo>
                  <a:pt x="2168" y="9"/>
                </a:lnTo>
                <a:lnTo>
                  <a:pt x="2170" y="9"/>
                </a:lnTo>
                <a:moveTo>
                  <a:pt x="2188" y="6"/>
                </a:moveTo>
                <a:lnTo>
                  <a:pt x="2187" y="6"/>
                </a:lnTo>
                <a:lnTo>
                  <a:pt x="2185" y="6"/>
                </a:lnTo>
                <a:lnTo>
                  <a:pt x="2187" y="7"/>
                </a:lnTo>
                <a:lnTo>
                  <a:pt x="2188" y="7"/>
                </a:lnTo>
                <a:lnTo>
                  <a:pt x="2190" y="7"/>
                </a:lnTo>
                <a:lnTo>
                  <a:pt x="2191" y="6"/>
                </a:lnTo>
                <a:lnTo>
                  <a:pt x="2190" y="6"/>
                </a:lnTo>
                <a:lnTo>
                  <a:pt x="2188" y="6"/>
                </a:lnTo>
                <a:moveTo>
                  <a:pt x="2162" y="106"/>
                </a:moveTo>
                <a:lnTo>
                  <a:pt x="2162" y="107"/>
                </a:lnTo>
                <a:lnTo>
                  <a:pt x="2164" y="107"/>
                </a:lnTo>
                <a:lnTo>
                  <a:pt x="2164" y="106"/>
                </a:lnTo>
                <a:lnTo>
                  <a:pt x="2162" y="106"/>
                </a:lnTo>
                <a:moveTo>
                  <a:pt x="2156" y="18"/>
                </a:moveTo>
                <a:lnTo>
                  <a:pt x="2156" y="16"/>
                </a:lnTo>
                <a:lnTo>
                  <a:pt x="2155" y="16"/>
                </a:lnTo>
                <a:lnTo>
                  <a:pt x="2153" y="18"/>
                </a:lnTo>
                <a:lnTo>
                  <a:pt x="2155" y="18"/>
                </a:lnTo>
                <a:lnTo>
                  <a:pt x="2156" y="18"/>
                </a:lnTo>
                <a:moveTo>
                  <a:pt x="2162" y="9"/>
                </a:moveTo>
                <a:lnTo>
                  <a:pt x="2161" y="7"/>
                </a:lnTo>
                <a:lnTo>
                  <a:pt x="2161" y="9"/>
                </a:lnTo>
                <a:lnTo>
                  <a:pt x="2162" y="9"/>
                </a:lnTo>
                <a:moveTo>
                  <a:pt x="2184" y="35"/>
                </a:moveTo>
                <a:lnTo>
                  <a:pt x="2185" y="35"/>
                </a:lnTo>
                <a:lnTo>
                  <a:pt x="2185" y="33"/>
                </a:lnTo>
                <a:lnTo>
                  <a:pt x="2187" y="33"/>
                </a:lnTo>
                <a:lnTo>
                  <a:pt x="2187" y="32"/>
                </a:lnTo>
                <a:lnTo>
                  <a:pt x="2185" y="32"/>
                </a:lnTo>
                <a:lnTo>
                  <a:pt x="2184" y="35"/>
                </a:lnTo>
                <a:moveTo>
                  <a:pt x="2176" y="18"/>
                </a:moveTo>
                <a:lnTo>
                  <a:pt x="2176" y="20"/>
                </a:lnTo>
                <a:lnTo>
                  <a:pt x="2178" y="20"/>
                </a:lnTo>
                <a:lnTo>
                  <a:pt x="2178" y="18"/>
                </a:lnTo>
                <a:lnTo>
                  <a:pt x="2176" y="18"/>
                </a:lnTo>
                <a:moveTo>
                  <a:pt x="2173" y="79"/>
                </a:moveTo>
                <a:lnTo>
                  <a:pt x="2173" y="78"/>
                </a:lnTo>
                <a:lnTo>
                  <a:pt x="2172" y="79"/>
                </a:lnTo>
                <a:lnTo>
                  <a:pt x="2173" y="79"/>
                </a:lnTo>
                <a:moveTo>
                  <a:pt x="2178" y="75"/>
                </a:moveTo>
                <a:lnTo>
                  <a:pt x="2176" y="73"/>
                </a:lnTo>
                <a:lnTo>
                  <a:pt x="2176" y="75"/>
                </a:lnTo>
                <a:lnTo>
                  <a:pt x="2178" y="75"/>
                </a:lnTo>
                <a:moveTo>
                  <a:pt x="2172" y="78"/>
                </a:moveTo>
                <a:lnTo>
                  <a:pt x="2172" y="76"/>
                </a:lnTo>
                <a:lnTo>
                  <a:pt x="2170" y="78"/>
                </a:lnTo>
                <a:lnTo>
                  <a:pt x="2172" y="78"/>
                </a:lnTo>
                <a:moveTo>
                  <a:pt x="2170" y="89"/>
                </a:moveTo>
                <a:lnTo>
                  <a:pt x="2170" y="87"/>
                </a:lnTo>
                <a:lnTo>
                  <a:pt x="2170" y="87"/>
                </a:lnTo>
                <a:lnTo>
                  <a:pt x="2170" y="89"/>
                </a:lnTo>
                <a:moveTo>
                  <a:pt x="2165" y="96"/>
                </a:moveTo>
                <a:lnTo>
                  <a:pt x="2167" y="95"/>
                </a:lnTo>
                <a:lnTo>
                  <a:pt x="2165" y="95"/>
                </a:lnTo>
                <a:lnTo>
                  <a:pt x="2165" y="96"/>
                </a:lnTo>
                <a:moveTo>
                  <a:pt x="2167" y="87"/>
                </a:moveTo>
                <a:lnTo>
                  <a:pt x="2165" y="89"/>
                </a:lnTo>
                <a:lnTo>
                  <a:pt x="2164" y="90"/>
                </a:lnTo>
                <a:lnTo>
                  <a:pt x="2164" y="92"/>
                </a:lnTo>
                <a:lnTo>
                  <a:pt x="2165" y="92"/>
                </a:lnTo>
                <a:lnTo>
                  <a:pt x="2167" y="90"/>
                </a:lnTo>
                <a:lnTo>
                  <a:pt x="2167" y="89"/>
                </a:lnTo>
                <a:lnTo>
                  <a:pt x="2167" y="87"/>
                </a:lnTo>
                <a:moveTo>
                  <a:pt x="2172" y="73"/>
                </a:moveTo>
                <a:lnTo>
                  <a:pt x="2172" y="75"/>
                </a:lnTo>
                <a:lnTo>
                  <a:pt x="2175" y="73"/>
                </a:lnTo>
                <a:lnTo>
                  <a:pt x="2173" y="73"/>
                </a:lnTo>
                <a:lnTo>
                  <a:pt x="2172" y="73"/>
                </a:lnTo>
                <a:moveTo>
                  <a:pt x="2185" y="47"/>
                </a:moveTo>
                <a:lnTo>
                  <a:pt x="2187" y="47"/>
                </a:lnTo>
                <a:lnTo>
                  <a:pt x="2187" y="46"/>
                </a:lnTo>
                <a:lnTo>
                  <a:pt x="2185" y="47"/>
                </a:lnTo>
                <a:moveTo>
                  <a:pt x="2187" y="44"/>
                </a:moveTo>
                <a:lnTo>
                  <a:pt x="2187" y="46"/>
                </a:lnTo>
                <a:lnTo>
                  <a:pt x="2188" y="46"/>
                </a:lnTo>
                <a:lnTo>
                  <a:pt x="2188" y="44"/>
                </a:lnTo>
                <a:lnTo>
                  <a:pt x="2187" y="44"/>
                </a:lnTo>
                <a:moveTo>
                  <a:pt x="2173" y="73"/>
                </a:moveTo>
                <a:lnTo>
                  <a:pt x="2175" y="72"/>
                </a:lnTo>
                <a:lnTo>
                  <a:pt x="2173" y="72"/>
                </a:lnTo>
                <a:lnTo>
                  <a:pt x="2173" y="73"/>
                </a:lnTo>
                <a:moveTo>
                  <a:pt x="2188" y="43"/>
                </a:moveTo>
                <a:lnTo>
                  <a:pt x="2188" y="44"/>
                </a:lnTo>
                <a:lnTo>
                  <a:pt x="2190" y="44"/>
                </a:lnTo>
                <a:lnTo>
                  <a:pt x="2190" y="43"/>
                </a:lnTo>
                <a:lnTo>
                  <a:pt x="2188" y="43"/>
                </a:lnTo>
                <a:moveTo>
                  <a:pt x="2172" y="76"/>
                </a:moveTo>
                <a:lnTo>
                  <a:pt x="2172" y="75"/>
                </a:lnTo>
                <a:lnTo>
                  <a:pt x="2170" y="76"/>
                </a:lnTo>
                <a:lnTo>
                  <a:pt x="2172" y="76"/>
                </a:lnTo>
                <a:moveTo>
                  <a:pt x="2135" y="23"/>
                </a:moveTo>
                <a:lnTo>
                  <a:pt x="2135" y="21"/>
                </a:lnTo>
                <a:lnTo>
                  <a:pt x="2133" y="23"/>
                </a:lnTo>
                <a:lnTo>
                  <a:pt x="2135" y="23"/>
                </a:lnTo>
                <a:moveTo>
                  <a:pt x="1951" y="235"/>
                </a:moveTo>
                <a:lnTo>
                  <a:pt x="1949" y="236"/>
                </a:lnTo>
                <a:lnTo>
                  <a:pt x="1951" y="236"/>
                </a:lnTo>
                <a:lnTo>
                  <a:pt x="1951" y="235"/>
                </a:lnTo>
                <a:moveTo>
                  <a:pt x="1952" y="228"/>
                </a:moveTo>
                <a:lnTo>
                  <a:pt x="1951" y="230"/>
                </a:lnTo>
                <a:lnTo>
                  <a:pt x="1952" y="230"/>
                </a:lnTo>
                <a:lnTo>
                  <a:pt x="1952" y="228"/>
                </a:lnTo>
                <a:moveTo>
                  <a:pt x="1951" y="242"/>
                </a:moveTo>
                <a:lnTo>
                  <a:pt x="1949" y="241"/>
                </a:lnTo>
                <a:lnTo>
                  <a:pt x="1949" y="241"/>
                </a:lnTo>
                <a:lnTo>
                  <a:pt x="1949" y="242"/>
                </a:lnTo>
                <a:lnTo>
                  <a:pt x="1949" y="242"/>
                </a:lnTo>
                <a:lnTo>
                  <a:pt x="1951" y="242"/>
                </a:lnTo>
                <a:moveTo>
                  <a:pt x="1947" y="304"/>
                </a:moveTo>
                <a:lnTo>
                  <a:pt x="1949" y="302"/>
                </a:lnTo>
                <a:lnTo>
                  <a:pt x="1947" y="302"/>
                </a:lnTo>
                <a:lnTo>
                  <a:pt x="1947" y="304"/>
                </a:lnTo>
                <a:moveTo>
                  <a:pt x="1949" y="242"/>
                </a:moveTo>
                <a:lnTo>
                  <a:pt x="1947" y="244"/>
                </a:lnTo>
                <a:lnTo>
                  <a:pt x="1949" y="244"/>
                </a:lnTo>
                <a:lnTo>
                  <a:pt x="1949" y="242"/>
                </a:lnTo>
                <a:moveTo>
                  <a:pt x="1954" y="235"/>
                </a:moveTo>
                <a:lnTo>
                  <a:pt x="1954" y="233"/>
                </a:lnTo>
                <a:lnTo>
                  <a:pt x="1952" y="233"/>
                </a:lnTo>
                <a:lnTo>
                  <a:pt x="1954" y="235"/>
                </a:lnTo>
                <a:moveTo>
                  <a:pt x="2130" y="27"/>
                </a:moveTo>
                <a:lnTo>
                  <a:pt x="2132" y="26"/>
                </a:lnTo>
                <a:lnTo>
                  <a:pt x="2130" y="26"/>
                </a:lnTo>
                <a:lnTo>
                  <a:pt x="2130" y="27"/>
                </a:lnTo>
                <a:moveTo>
                  <a:pt x="1949" y="253"/>
                </a:moveTo>
                <a:lnTo>
                  <a:pt x="1949" y="253"/>
                </a:lnTo>
                <a:lnTo>
                  <a:pt x="1949" y="252"/>
                </a:lnTo>
                <a:lnTo>
                  <a:pt x="1947" y="253"/>
                </a:lnTo>
                <a:lnTo>
                  <a:pt x="1949" y="253"/>
                </a:lnTo>
                <a:moveTo>
                  <a:pt x="1947" y="250"/>
                </a:moveTo>
                <a:lnTo>
                  <a:pt x="1949" y="250"/>
                </a:lnTo>
                <a:lnTo>
                  <a:pt x="1949" y="250"/>
                </a:lnTo>
                <a:lnTo>
                  <a:pt x="1949" y="248"/>
                </a:lnTo>
                <a:lnTo>
                  <a:pt x="1947" y="250"/>
                </a:lnTo>
                <a:moveTo>
                  <a:pt x="1952" y="248"/>
                </a:moveTo>
                <a:lnTo>
                  <a:pt x="1952" y="247"/>
                </a:lnTo>
                <a:lnTo>
                  <a:pt x="1951" y="248"/>
                </a:lnTo>
                <a:lnTo>
                  <a:pt x="1952" y="248"/>
                </a:lnTo>
                <a:moveTo>
                  <a:pt x="1954" y="250"/>
                </a:moveTo>
                <a:lnTo>
                  <a:pt x="1952" y="248"/>
                </a:lnTo>
                <a:lnTo>
                  <a:pt x="1952" y="250"/>
                </a:lnTo>
                <a:lnTo>
                  <a:pt x="1954" y="250"/>
                </a:lnTo>
                <a:moveTo>
                  <a:pt x="1946" y="252"/>
                </a:moveTo>
                <a:lnTo>
                  <a:pt x="1946" y="253"/>
                </a:lnTo>
                <a:lnTo>
                  <a:pt x="1947" y="253"/>
                </a:lnTo>
                <a:lnTo>
                  <a:pt x="1947" y="252"/>
                </a:lnTo>
                <a:lnTo>
                  <a:pt x="1946" y="252"/>
                </a:lnTo>
                <a:moveTo>
                  <a:pt x="1952" y="242"/>
                </a:moveTo>
                <a:lnTo>
                  <a:pt x="1954" y="242"/>
                </a:lnTo>
                <a:lnTo>
                  <a:pt x="1954" y="241"/>
                </a:lnTo>
                <a:lnTo>
                  <a:pt x="1952" y="241"/>
                </a:lnTo>
                <a:lnTo>
                  <a:pt x="1952" y="242"/>
                </a:lnTo>
                <a:moveTo>
                  <a:pt x="2012" y="152"/>
                </a:moveTo>
                <a:lnTo>
                  <a:pt x="2013" y="150"/>
                </a:lnTo>
                <a:lnTo>
                  <a:pt x="2012" y="150"/>
                </a:lnTo>
                <a:lnTo>
                  <a:pt x="2012" y="152"/>
                </a:lnTo>
                <a:moveTo>
                  <a:pt x="2038" y="84"/>
                </a:moveTo>
                <a:lnTo>
                  <a:pt x="2038" y="83"/>
                </a:lnTo>
                <a:lnTo>
                  <a:pt x="2036" y="83"/>
                </a:lnTo>
                <a:lnTo>
                  <a:pt x="2038" y="84"/>
                </a:lnTo>
                <a:moveTo>
                  <a:pt x="2136" y="20"/>
                </a:moveTo>
                <a:lnTo>
                  <a:pt x="2138" y="18"/>
                </a:lnTo>
                <a:lnTo>
                  <a:pt x="2136" y="18"/>
                </a:lnTo>
                <a:lnTo>
                  <a:pt x="2136" y="20"/>
                </a:lnTo>
                <a:moveTo>
                  <a:pt x="2135" y="21"/>
                </a:moveTo>
                <a:lnTo>
                  <a:pt x="2136" y="21"/>
                </a:lnTo>
                <a:lnTo>
                  <a:pt x="2136" y="20"/>
                </a:lnTo>
                <a:lnTo>
                  <a:pt x="2135" y="21"/>
                </a:lnTo>
                <a:moveTo>
                  <a:pt x="1946" y="305"/>
                </a:moveTo>
                <a:lnTo>
                  <a:pt x="1947" y="305"/>
                </a:lnTo>
                <a:lnTo>
                  <a:pt x="1947" y="304"/>
                </a:lnTo>
                <a:lnTo>
                  <a:pt x="1946" y="304"/>
                </a:lnTo>
                <a:lnTo>
                  <a:pt x="1946" y="305"/>
                </a:lnTo>
                <a:moveTo>
                  <a:pt x="2132" y="26"/>
                </a:moveTo>
                <a:lnTo>
                  <a:pt x="2133" y="24"/>
                </a:lnTo>
                <a:lnTo>
                  <a:pt x="2132" y="24"/>
                </a:lnTo>
                <a:lnTo>
                  <a:pt x="2132" y="26"/>
                </a:lnTo>
                <a:moveTo>
                  <a:pt x="1934" y="287"/>
                </a:moveTo>
                <a:lnTo>
                  <a:pt x="1934" y="285"/>
                </a:lnTo>
                <a:lnTo>
                  <a:pt x="1932" y="287"/>
                </a:lnTo>
                <a:lnTo>
                  <a:pt x="1934" y="287"/>
                </a:lnTo>
                <a:moveTo>
                  <a:pt x="1940" y="262"/>
                </a:moveTo>
                <a:lnTo>
                  <a:pt x="1940" y="261"/>
                </a:lnTo>
                <a:lnTo>
                  <a:pt x="1938" y="262"/>
                </a:lnTo>
                <a:lnTo>
                  <a:pt x="1940" y="262"/>
                </a:lnTo>
                <a:moveTo>
                  <a:pt x="2018" y="149"/>
                </a:moveTo>
                <a:lnTo>
                  <a:pt x="2018" y="150"/>
                </a:lnTo>
                <a:lnTo>
                  <a:pt x="2020" y="150"/>
                </a:lnTo>
                <a:lnTo>
                  <a:pt x="2020" y="149"/>
                </a:lnTo>
                <a:lnTo>
                  <a:pt x="2020" y="147"/>
                </a:lnTo>
                <a:lnTo>
                  <a:pt x="2018" y="147"/>
                </a:lnTo>
                <a:lnTo>
                  <a:pt x="2018" y="149"/>
                </a:lnTo>
                <a:moveTo>
                  <a:pt x="2013" y="150"/>
                </a:moveTo>
                <a:lnTo>
                  <a:pt x="2015" y="150"/>
                </a:lnTo>
                <a:lnTo>
                  <a:pt x="2015" y="149"/>
                </a:lnTo>
                <a:lnTo>
                  <a:pt x="2013" y="149"/>
                </a:lnTo>
                <a:lnTo>
                  <a:pt x="2013" y="150"/>
                </a:lnTo>
                <a:moveTo>
                  <a:pt x="1935" y="265"/>
                </a:moveTo>
                <a:lnTo>
                  <a:pt x="1937" y="264"/>
                </a:lnTo>
                <a:lnTo>
                  <a:pt x="1935" y="264"/>
                </a:lnTo>
                <a:lnTo>
                  <a:pt x="1935" y="265"/>
                </a:lnTo>
                <a:moveTo>
                  <a:pt x="1946" y="295"/>
                </a:moveTo>
                <a:lnTo>
                  <a:pt x="1947" y="293"/>
                </a:lnTo>
                <a:lnTo>
                  <a:pt x="1947" y="291"/>
                </a:lnTo>
                <a:lnTo>
                  <a:pt x="1946" y="291"/>
                </a:lnTo>
                <a:lnTo>
                  <a:pt x="1946" y="293"/>
                </a:lnTo>
                <a:lnTo>
                  <a:pt x="1946" y="295"/>
                </a:lnTo>
                <a:moveTo>
                  <a:pt x="1969" y="284"/>
                </a:moveTo>
                <a:lnTo>
                  <a:pt x="1970" y="284"/>
                </a:lnTo>
                <a:lnTo>
                  <a:pt x="1970" y="282"/>
                </a:lnTo>
                <a:lnTo>
                  <a:pt x="1969" y="284"/>
                </a:lnTo>
                <a:moveTo>
                  <a:pt x="1998" y="250"/>
                </a:moveTo>
                <a:lnTo>
                  <a:pt x="1998" y="252"/>
                </a:lnTo>
                <a:lnTo>
                  <a:pt x="1998" y="253"/>
                </a:lnTo>
                <a:lnTo>
                  <a:pt x="2000" y="253"/>
                </a:lnTo>
                <a:lnTo>
                  <a:pt x="2000" y="252"/>
                </a:lnTo>
                <a:lnTo>
                  <a:pt x="2001" y="252"/>
                </a:lnTo>
                <a:lnTo>
                  <a:pt x="2000" y="250"/>
                </a:lnTo>
                <a:lnTo>
                  <a:pt x="1998" y="250"/>
                </a:lnTo>
                <a:moveTo>
                  <a:pt x="1980" y="268"/>
                </a:moveTo>
                <a:lnTo>
                  <a:pt x="1980" y="270"/>
                </a:lnTo>
                <a:lnTo>
                  <a:pt x="1980" y="272"/>
                </a:lnTo>
                <a:lnTo>
                  <a:pt x="1981" y="270"/>
                </a:lnTo>
                <a:lnTo>
                  <a:pt x="1981" y="268"/>
                </a:lnTo>
                <a:lnTo>
                  <a:pt x="1980" y="268"/>
                </a:lnTo>
                <a:moveTo>
                  <a:pt x="1958" y="293"/>
                </a:moveTo>
                <a:lnTo>
                  <a:pt x="1960" y="295"/>
                </a:lnTo>
                <a:lnTo>
                  <a:pt x="1960" y="293"/>
                </a:lnTo>
                <a:lnTo>
                  <a:pt x="1958" y="293"/>
                </a:lnTo>
                <a:moveTo>
                  <a:pt x="1957" y="298"/>
                </a:moveTo>
                <a:lnTo>
                  <a:pt x="1958" y="298"/>
                </a:lnTo>
                <a:lnTo>
                  <a:pt x="1957" y="296"/>
                </a:lnTo>
                <a:lnTo>
                  <a:pt x="1957" y="298"/>
                </a:lnTo>
                <a:moveTo>
                  <a:pt x="1951" y="298"/>
                </a:moveTo>
                <a:lnTo>
                  <a:pt x="1951" y="299"/>
                </a:lnTo>
                <a:lnTo>
                  <a:pt x="1951" y="301"/>
                </a:lnTo>
                <a:lnTo>
                  <a:pt x="1952" y="299"/>
                </a:lnTo>
                <a:lnTo>
                  <a:pt x="1954" y="299"/>
                </a:lnTo>
                <a:lnTo>
                  <a:pt x="1952" y="298"/>
                </a:lnTo>
                <a:lnTo>
                  <a:pt x="1951" y="298"/>
                </a:lnTo>
                <a:moveTo>
                  <a:pt x="2055" y="221"/>
                </a:moveTo>
                <a:lnTo>
                  <a:pt x="2056" y="219"/>
                </a:lnTo>
                <a:lnTo>
                  <a:pt x="2055" y="219"/>
                </a:lnTo>
                <a:lnTo>
                  <a:pt x="2055" y="221"/>
                </a:lnTo>
                <a:moveTo>
                  <a:pt x="2006" y="244"/>
                </a:moveTo>
                <a:lnTo>
                  <a:pt x="2006" y="245"/>
                </a:lnTo>
                <a:lnTo>
                  <a:pt x="2007" y="245"/>
                </a:lnTo>
                <a:lnTo>
                  <a:pt x="2007" y="244"/>
                </a:lnTo>
                <a:lnTo>
                  <a:pt x="2007" y="242"/>
                </a:lnTo>
                <a:lnTo>
                  <a:pt x="2006" y="242"/>
                </a:lnTo>
                <a:lnTo>
                  <a:pt x="2006" y="244"/>
                </a:lnTo>
                <a:moveTo>
                  <a:pt x="2036" y="230"/>
                </a:moveTo>
                <a:lnTo>
                  <a:pt x="2038" y="228"/>
                </a:lnTo>
                <a:lnTo>
                  <a:pt x="2036" y="228"/>
                </a:lnTo>
                <a:lnTo>
                  <a:pt x="2036" y="230"/>
                </a:lnTo>
                <a:moveTo>
                  <a:pt x="1949" y="304"/>
                </a:moveTo>
                <a:lnTo>
                  <a:pt x="1951" y="305"/>
                </a:lnTo>
                <a:lnTo>
                  <a:pt x="1951" y="304"/>
                </a:lnTo>
                <a:lnTo>
                  <a:pt x="1949" y="304"/>
                </a:lnTo>
                <a:moveTo>
                  <a:pt x="2030" y="230"/>
                </a:moveTo>
                <a:lnTo>
                  <a:pt x="2032" y="230"/>
                </a:lnTo>
                <a:lnTo>
                  <a:pt x="2032" y="228"/>
                </a:lnTo>
                <a:lnTo>
                  <a:pt x="2030" y="228"/>
                </a:lnTo>
                <a:lnTo>
                  <a:pt x="2029" y="228"/>
                </a:lnTo>
                <a:lnTo>
                  <a:pt x="2027" y="228"/>
                </a:lnTo>
                <a:lnTo>
                  <a:pt x="2027" y="230"/>
                </a:lnTo>
                <a:lnTo>
                  <a:pt x="2029" y="230"/>
                </a:lnTo>
                <a:lnTo>
                  <a:pt x="2029" y="232"/>
                </a:lnTo>
                <a:lnTo>
                  <a:pt x="2030" y="232"/>
                </a:lnTo>
                <a:lnTo>
                  <a:pt x="2030" y="230"/>
                </a:lnTo>
                <a:moveTo>
                  <a:pt x="2032" y="233"/>
                </a:moveTo>
                <a:lnTo>
                  <a:pt x="2033" y="233"/>
                </a:lnTo>
                <a:lnTo>
                  <a:pt x="2033" y="232"/>
                </a:lnTo>
                <a:lnTo>
                  <a:pt x="2032" y="232"/>
                </a:lnTo>
                <a:lnTo>
                  <a:pt x="2032" y="233"/>
                </a:lnTo>
                <a:moveTo>
                  <a:pt x="2049" y="222"/>
                </a:moveTo>
                <a:lnTo>
                  <a:pt x="2049" y="224"/>
                </a:lnTo>
                <a:lnTo>
                  <a:pt x="2050" y="222"/>
                </a:lnTo>
                <a:lnTo>
                  <a:pt x="2049" y="222"/>
                </a:lnTo>
                <a:moveTo>
                  <a:pt x="1944" y="296"/>
                </a:moveTo>
                <a:lnTo>
                  <a:pt x="1944" y="295"/>
                </a:lnTo>
                <a:lnTo>
                  <a:pt x="1943" y="295"/>
                </a:lnTo>
                <a:lnTo>
                  <a:pt x="1943" y="296"/>
                </a:lnTo>
                <a:lnTo>
                  <a:pt x="1944" y="296"/>
                </a:lnTo>
                <a:moveTo>
                  <a:pt x="1943" y="295"/>
                </a:moveTo>
                <a:lnTo>
                  <a:pt x="1941" y="295"/>
                </a:lnTo>
                <a:lnTo>
                  <a:pt x="1941" y="296"/>
                </a:lnTo>
                <a:lnTo>
                  <a:pt x="1943" y="295"/>
                </a:lnTo>
                <a:moveTo>
                  <a:pt x="1946" y="296"/>
                </a:moveTo>
                <a:lnTo>
                  <a:pt x="1944" y="296"/>
                </a:lnTo>
                <a:lnTo>
                  <a:pt x="1944" y="298"/>
                </a:lnTo>
                <a:lnTo>
                  <a:pt x="1946" y="296"/>
                </a:lnTo>
                <a:moveTo>
                  <a:pt x="1943" y="293"/>
                </a:moveTo>
                <a:lnTo>
                  <a:pt x="1941" y="293"/>
                </a:lnTo>
                <a:lnTo>
                  <a:pt x="1941" y="295"/>
                </a:lnTo>
                <a:lnTo>
                  <a:pt x="1943" y="293"/>
                </a:lnTo>
                <a:moveTo>
                  <a:pt x="1946" y="250"/>
                </a:moveTo>
                <a:lnTo>
                  <a:pt x="1947" y="248"/>
                </a:lnTo>
                <a:lnTo>
                  <a:pt x="1946" y="248"/>
                </a:lnTo>
                <a:lnTo>
                  <a:pt x="1946" y="250"/>
                </a:lnTo>
                <a:moveTo>
                  <a:pt x="1940" y="296"/>
                </a:moveTo>
                <a:lnTo>
                  <a:pt x="1940" y="295"/>
                </a:lnTo>
                <a:lnTo>
                  <a:pt x="1938" y="296"/>
                </a:lnTo>
                <a:lnTo>
                  <a:pt x="1940" y="296"/>
                </a:lnTo>
                <a:moveTo>
                  <a:pt x="1940" y="295"/>
                </a:moveTo>
                <a:lnTo>
                  <a:pt x="1941" y="293"/>
                </a:lnTo>
                <a:lnTo>
                  <a:pt x="1940" y="293"/>
                </a:lnTo>
                <a:lnTo>
                  <a:pt x="1938" y="293"/>
                </a:lnTo>
                <a:lnTo>
                  <a:pt x="1937" y="293"/>
                </a:lnTo>
                <a:lnTo>
                  <a:pt x="1937" y="295"/>
                </a:lnTo>
                <a:lnTo>
                  <a:pt x="1938" y="295"/>
                </a:lnTo>
                <a:lnTo>
                  <a:pt x="1940" y="295"/>
                </a:lnTo>
                <a:moveTo>
                  <a:pt x="1946" y="299"/>
                </a:moveTo>
                <a:lnTo>
                  <a:pt x="1947" y="299"/>
                </a:lnTo>
                <a:lnTo>
                  <a:pt x="1947" y="298"/>
                </a:lnTo>
                <a:lnTo>
                  <a:pt x="1946" y="298"/>
                </a:lnTo>
                <a:lnTo>
                  <a:pt x="1944" y="299"/>
                </a:lnTo>
                <a:lnTo>
                  <a:pt x="1943" y="301"/>
                </a:lnTo>
                <a:lnTo>
                  <a:pt x="1944" y="301"/>
                </a:lnTo>
                <a:lnTo>
                  <a:pt x="1946" y="301"/>
                </a:lnTo>
                <a:lnTo>
                  <a:pt x="1946" y="299"/>
                </a:lnTo>
                <a:moveTo>
                  <a:pt x="1946" y="302"/>
                </a:moveTo>
                <a:lnTo>
                  <a:pt x="1946" y="301"/>
                </a:lnTo>
                <a:lnTo>
                  <a:pt x="1944" y="302"/>
                </a:lnTo>
                <a:lnTo>
                  <a:pt x="1946" y="302"/>
                </a:lnTo>
                <a:moveTo>
                  <a:pt x="1943" y="296"/>
                </a:moveTo>
                <a:lnTo>
                  <a:pt x="1941" y="296"/>
                </a:lnTo>
                <a:lnTo>
                  <a:pt x="1941" y="298"/>
                </a:lnTo>
                <a:lnTo>
                  <a:pt x="1943" y="298"/>
                </a:lnTo>
                <a:lnTo>
                  <a:pt x="1943" y="296"/>
                </a:lnTo>
                <a:moveTo>
                  <a:pt x="1944" y="302"/>
                </a:moveTo>
                <a:lnTo>
                  <a:pt x="1944" y="301"/>
                </a:lnTo>
                <a:lnTo>
                  <a:pt x="1943" y="302"/>
                </a:lnTo>
                <a:lnTo>
                  <a:pt x="1943" y="304"/>
                </a:lnTo>
                <a:lnTo>
                  <a:pt x="1944" y="304"/>
                </a:lnTo>
                <a:lnTo>
                  <a:pt x="1944" y="302"/>
                </a:lnTo>
                <a:moveTo>
                  <a:pt x="1947" y="296"/>
                </a:moveTo>
                <a:lnTo>
                  <a:pt x="1947" y="298"/>
                </a:lnTo>
                <a:lnTo>
                  <a:pt x="1949" y="296"/>
                </a:lnTo>
                <a:lnTo>
                  <a:pt x="1947" y="296"/>
                </a:lnTo>
                <a:moveTo>
                  <a:pt x="2161" y="106"/>
                </a:moveTo>
                <a:lnTo>
                  <a:pt x="2162" y="106"/>
                </a:lnTo>
                <a:lnTo>
                  <a:pt x="2161" y="106"/>
                </a:lnTo>
                <a:lnTo>
                  <a:pt x="2161" y="106"/>
                </a:lnTo>
                <a:moveTo>
                  <a:pt x="2142" y="139"/>
                </a:moveTo>
                <a:lnTo>
                  <a:pt x="2141" y="139"/>
                </a:lnTo>
                <a:lnTo>
                  <a:pt x="2139" y="139"/>
                </a:lnTo>
                <a:lnTo>
                  <a:pt x="2141" y="141"/>
                </a:lnTo>
                <a:lnTo>
                  <a:pt x="2142" y="141"/>
                </a:lnTo>
                <a:lnTo>
                  <a:pt x="2142" y="142"/>
                </a:lnTo>
                <a:lnTo>
                  <a:pt x="2144" y="142"/>
                </a:lnTo>
                <a:lnTo>
                  <a:pt x="2144" y="141"/>
                </a:lnTo>
                <a:lnTo>
                  <a:pt x="2142" y="139"/>
                </a:lnTo>
                <a:moveTo>
                  <a:pt x="2133" y="135"/>
                </a:moveTo>
                <a:lnTo>
                  <a:pt x="2133" y="133"/>
                </a:lnTo>
                <a:lnTo>
                  <a:pt x="2133" y="133"/>
                </a:lnTo>
                <a:lnTo>
                  <a:pt x="2132" y="132"/>
                </a:lnTo>
                <a:lnTo>
                  <a:pt x="2132" y="133"/>
                </a:lnTo>
                <a:lnTo>
                  <a:pt x="2132" y="135"/>
                </a:lnTo>
                <a:lnTo>
                  <a:pt x="2133" y="135"/>
                </a:lnTo>
                <a:lnTo>
                  <a:pt x="2133" y="136"/>
                </a:lnTo>
                <a:lnTo>
                  <a:pt x="2133" y="136"/>
                </a:lnTo>
                <a:lnTo>
                  <a:pt x="2135" y="136"/>
                </a:lnTo>
                <a:lnTo>
                  <a:pt x="2135" y="135"/>
                </a:lnTo>
                <a:lnTo>
                  <a:pt x="2133" y="135"/>
                </a:lnTo>
                <a:moveTo>
                  <a:pt x="2139" y="135"/>
                </a:moveTo>
                <a:lnTo>
                  <a:pt x="2138" y="133"/>
                </a:lnTo>
                <a:lnTo>
                  <a:pt x="2138" y="135"/>
                </a:lnTo>
                <a:lnTo>
                  <a:pt x="2139" y="135"/>
                </a:lnTo>
                <a:moveTo>
                  <a:pt x="2136" y="135"/>
                </a:moveTo>
                <a:lnTo>
                  <a:pt x="2136" y="133"/>
                </a:lnTo>
                <a:lnTo>
                  <a:pt x="2135" y="135"/>
                </a:lnTo>
                <a:lnTo>
                  <a:pt x="2136" y="135"/>
                </a:lnTo>
                <a:moveTo>
                  <a:pt x="2129" y="141"/>
                </a:moveTo>
                <a:lnTo>
                  <a:pt x="2130" y="141"/>
                </a:lnTo>
                <a:lnTo>
                  <a:pt x="2132" y="141"/>
                </a:lnTo>
                <a:lnTo>
                  <a:pt x="2130" y="139"/>
                </a:lnTo>
                <a:lnTo>
                  <a:pt x="2129" y="141"/>
                </a:lnTo>
                <a:moveTo>
                  <a:pt x="2133" y="141"/>
                </a:moveTo>
                <a:lnTo>
                  <a:pt x="2133" y="141"/>
                </a:lnTo>
                <a:lnTo>
                  <a:pt x="2135" y="141"/>
                </a:lnTo>
                <a:lnTo>
                  <a:pt x="2135" y="139"/>
                </a:lnTo>
                <a:lnTo>
                  <a:pt x="2133" y="139"/>
                </a:lnTo>
                <a:lnTo>
                  <a:pt x="2133" y="141"/>
                </a:lnTo>
                <a:moveTo>
                  <a:pt x="2161" y="116"/>
                </a:moveTo>
                <a:lnTo>
                  <a:pt x="2162" y="115"/>
                </a:lnTo>
                <a:lnTo>
                  <a:pt x="2161" y="115"/>
                </a:lnTo>
                <a:lnTo>
                  <a:pt x="2161" y="116"/>
                </a:lnTo>
                <a:moveTo>
                  <a:pt x="2162" y="110"/>
                </a:moveTo>
                <a:lnTo>
                  <a:pt x="2162" y="112"/>
                </a:lnTo>
                <a:lnTo>
                  <a:pt x="2164" y="110"/>
                </a:lnTo>
                <a:lnTo>
                  <a:pt x="2162" y="109"/>
                </a:lnTo>
                <a:lnTo>
                  <a:pt x="2162" y="110"/>
                </a:lnTo>
                <a:moveTo>
                  <a:pt x="2161" y="104"/>
                </a:moveTo>
                <a:lnTo>
                  <a:pt x="2161" y="106"/>
                </a:lnTo>
                <a:lnTo>
                  <a:pt x="2162" y="106"/>
                </a:lnTo>
                <a:lnTo>
                  <a:pt x="2161" y="104"/>
                </a:lnTo>
                <a:moveTo>
                  <a:pt x="2155" y="119"/>
                </a:moveTo>
                <a:lnTo>
                  <a:pt x="2155" y="121"/>
                </a:lnTo>
                <a:lnTo>
                  <a:pt x="2156" y="119"/>
                </a:lnTo>
                <a:lnTo>
                  <a:pt x="2155" y="119"/>
                </a:lnTo>
                <a:moveTo>
                  <a:pt x="2161" y="113"/>
                </a:moveTo>
                <a:lnTo>
                  <a:pt x="2162" y="115"/>
                </a:lnTo>
                <a:lnTo>
                  <a:pt x="2162" y="113"/>
                </a:lnTo>
                <a:lnTo>
                  <a:pt x="2161" y="113"/>
                </a:lnTo>
                <a:moveTo>
                  <a:pt x="2127" y="141"/>
                </a:moveTo>
                <a:lnTo>
                  <a:pt x="2129" y="141"/>
                </a:lnTo>
                <a:lnTo>
                  <a:pt x="2127" y="139"/>
                </a:lnTo>
                <a:lnTo>
                  <a:pt x="2127" y="141"/>
                </a:lnTo>
                <a:moveTo>
                  <a:pt x="2135" y="166"/>
                </a:moveTo>
                <a:lnTo>
                  <a:pt x="2135" y="167"/>
                </a:lnTo>
                <a:lnTo>
                  <a:pt x="2136" y="166"/>
                </a:lnTo>
                <a:lnTo>
                  <a:pt x="2135" y="166"/>
                </a:lnTo>
                <a:moveTo>
                  <a:pt x="2116" y="164"/>
                </a:moveTo>
                <a:lnTo>
                  <a:pt x="2115" y="164"/>
                </a:lnTo>
                <a:lnTo>
                  <a:pt x="2113" y="164"/>
                </a:lnTo>
                <a:lnTo>
                  <a:pt x="2113" y="166"/>
                </a:lnTo>
                <a:lnTo>
                  <a:pt x="2115" y="166"/>
                </a:lnTo>
                <a:lnTo>
                  <a:pt x="2115" y="167"/>
                </a:lnTo>
                <a:lnTo>
                  <a:pt x="2116" y="166"/>
                </a:lnTo>
                <a:lnTo>
                  <a:pt x="2119" y="166"/>
                </a:lnTo>
                <a:lnTo>
                  <a:pt x="2121" y="164"/>
                </a:lnTo>
                <a:lnTo>
                  <a:pt x="2118" y="164"/>
                </a:lnTo>
                <a:lnTo>
                  <a:pt x="2116" y="164"/>
                </a:lnTo>
                <a:moveTo>
                  <a:pt x="2112" y="167"/>
                </a:moveTo>
                <a:lnTo>
                  <a:pt x="2110" y="169"/>
                </a:lnTo>
                <a:lnTo>
                  <a:pt x="2112" y="169"/>
                </a:lnTo>
                <a:lnTo>
                  <a:pt x="2113" y="169"/>
                </a:lnTo>
                <a:lnTo>
                  <a:pt x="2113" y="167"/>
                </a:lnTo>
                <a:lnTo>
                  <a:pt x="2113" y="166"/>
                </a:lnTo>
                <a:lnTo>
                  <a:pt x="2112" y="166"/>
                </a:lnTo>
                <a:lnTo>
                  <a:pt x="2112" y="167"/>
                </a:lnTo>
                <a:moveTo>
                  <a:pt x="2130" y="142"/>
                </a:moveTo>
                <a:lnTo>
                  <a:pt x="2130" y="142"/>
                </a:lnTo>
                <a:lnTo>
                  <a:pt x="2132" y="142"/>
                </a:lnTo>
                <a:lnTo>
                  <a:pt x="2133" y="142"/>
                </a:lnTo>
                <a:lnTo>
                  <a:pt x="2133" y="141"/>
                </a:lnTo>
                <a:lnTo>
                  <a:pt x="2132" y="141"/>
                </a:lnTo>
                <a:lnTo>
                  <a:pt x="2130" y="142"/>
                </a:lnTo>
                <a:moveTo>
                  <a:pt x="2113" y="170"/>
                </a:moveTo>
                <a:lnTo>
                  <a:pt x="2112" y="172"/>
                </a:lnTo>
                <a:lnTo>
                  <a:pt x="2113" y="172"/>
                </a:lnTo>
                <a:lnTo>
                  <a:pt x="2115" y="172"/>
                </a:lnTo>
                <a:lnTo>
                  <a:pt x="2116" y="170"/>
                </a:lnTo>
                <a:lnTo>
                  <a:pt x="2115" y="170"/>
                </a:lnTo>
                <a:lnTo>
                  <a:pt x="2113" y="170"/>
                </a:lnTo>
                <a:moveTo>
                  <a:pt x="2118" y="170"/>
                </a:moveTo>
                <a:lnTo>
                  <a:pt x="2119" y="170"/>
                </a:lnTo>
                <a:lnTo>
                  <a:pt x="2119" y="169"/>
                </a:lnTo>
                <a:lnTo>
                  <a:pt x="2118" y="170"/>
                </a:lnTo>
                <a:moveTo>
                  <a:pt x="2109" y="172"/>
                </a:moveTo>
                <a:lnTo>
                  <a:pt x="2110" y="172"/>
                </a:lnTo>
                <a:lnTo>
                  <a:pt x="2110" y="170"/>
                </a:lnTo>
                <a:lnTo>
                  <a:pt x="2110" y="169"/>
                </a:lnTo>
                <a:lnTo>
                  <a:pt x="2109" y="170"/>
                </a:lnTo>
                <a:lnTo>
                  <a:pt x="2109" y="172"/>
                </a:lnTo>
                <a:moveTo>
                  <a:pt x="2138" y="156"/>
                </a:moveTo>
                <a:lnTo>
                  <a:pt x="2138" y="158"/>
                </a:lnTo>
                <a:lnTo>
                  <a:pt x="2138" y="159"/>
                </a:lnTo>
                <a:lnTo>
                  <a:pt x="2139" y="158"/>
                </a:lnTo>
                <a:lnTo>
                  <a:pt x="2141" y="156"/>
                </a:lnTo>
                <a:lnTo>
                  <a:pt x="2139" y="156"/>
                </a:lnTo>
                <a:lnTo>
                  <a:pt x="2139" y="155"/>
                </a:lnTo>
                <a:lnTo>
                  <a:pt x="2138" y="155"/>
                </a:lnTo>
                <a:lnTo>
                  <a:pt x="2138" y="156"/>
                </a:lnTo>
                <a:moveTo>
                  <a:pt x="2121" y="162"/>
                </a:moveTo>
                <a:lnTo>
                  <a:pt x="2121" y="164"/>
                </a:lnTo>
                <a:lnTo>
                  <a:pt x="2122" y="164"/>
                </a:lnTo>
                <a:lnTo>
                  <a:pt x="2124" y="162"/>
                </a:lnTo>
                <a:lnTo>
                  <a:pt x="2122" y="162"/>
                </a:lnTo>
                <a:lnTo>
                  <a:pt x="2121" y="162"/>
                </a:lnTo>
                <a:moveTo>
                  <a:pt x="2138" y="155"/>
                </a:moveTo>
                <a:lnTo>
                  <a:pt x="2139" y="153"/>
                </a:lnTo>
                <a:lnTo>
                  <a:pt x="2138" y="153"/>
                </a:lnTo>
                <a:lnTo>
                  <a:pt x="2138" y="155"/>
                </a:lnTo>
                <a:moveTo>
                  <a:pt x="2084" y="199"/>
                </a:moveTo>
                <a:lnTo>
                  <a:pt x="2086" y="201"/>
                </a:lnTo>
                <a:lnTo>
                  <a:pt x="2086" y="199"/>
                </a:lnTo>
                <a:lnTo>
                  <a:pt x="2084" y="199"/>
                </a:lnTo>
                <a:moveTo>
                  <a:pt x="2135" y="167"/>
                </a:moveTo>
                <a:lnTo>
                  <a:pt x="2133" y="167"/>
                </a:lnTo>
                <a:lnTo>
                  <a:pt x="2133" y="169"/>
                </a:lnTo>
                <a:lnTo>
                  <a:pt x="2133" y="170"/>
                </a:lnTo>
                <a:lnTo>
                  <a:pt x="2135" y="170"/>
                </a:lnTo>
                <a:lnTo>
                  <a:pt x="2135" y="169"/>
                </a:lnTo>
                <a:lnTo>
                  <a:pt x="2135" y="167"/>
                </a:lnTo>
                <a:moveTo>
                  <a:pt x="1818" y="245"/>
                </a:moveTo>
                <a:lnTo>
                  <a:pt x="1820" y="245"/>
                </a:lnTo>
                <a:lnTo>
                  <a:pt x="1820" y="244"/>
                </a:lnTo>
                <a:lnTo>
                  <a:pt x="1818" y="245"/>
                </a:lnTo>
                <a:moveTo>
                  <a:pt x="1927" y="161"/>
                </a:moveTo>
                <a:lnTo>
                  <a:pt x="1927" y="159"/>
                </a:lnTo>
                <a:lnTo>
                  <a:pt x="1926" y="161"/>
                </a:lnTo>
                <a:lnTo>
                  <a:pt x="1927" y="161"/>
                </a:lnTo>
                <a:moveTo>
                  <a:pt x="1927" y="153"/>
                </a:moveTo>
                <a:lnTo>
                  <a:pt x="1927" y="155"/>
                </a:lnTo>
                <a:lnTo>
                  <a:pt x="1927" y="156"/>
                </a:lnTo>
                <a:lnTo>
                  <a:pt x="1929" y="155"/>
                </a:lnTo>
                <a:lnTo>
                  <a:pt x="1929" y="153"/>
                </a:lnTo>
                <a:lnTo>
                  <a:pt x="1927" y="153"/>
                </a:lnTo>
                <a:moveTo>
                  <a:pt x="1926" y="156"/>
                </a:moveTo>
                <a:lnTo>
                  <a:pt x="1927" y="155"/>
                </a:lnTo>
                <a:lnTo>
                  <a:pt x="1926" y="155"/>
                </a:lnTo>
                <a:lnTo>
                  <a:pt x="1926" y="156"/>
                </a:lnTo>
                <a:moveTo>
                  <a:pt x="1926" y="159"/>
                </a:moveTo>
                <a:lnTo>
                  <a:pt x="1927" y="159"/>
                </a:lnTo>
                <a:lnTo>
                  <a:pt x="1929" y="158"/>
                </a:lnTo>
                <a:lnTo>
                  <a:pt x="1927" y="158"/>
                </a:lnTo>
                <a:lnTo>
                  <a:pt x="1926" y="159"/>
                </a:lnTo>
                <a:moveTo>
                  <a:pt x="2181" y="7"/>
                </a:moveTo>
                <a:lnTo>
                  <a:pt x="2179" y="7"/>
                </a:lnTo>
                <a:lnTo>
                  <a:pt x="2178" y="7"/>
                </a:lnTo>
                <a:lnTo>
                  <a:pt x="2178" y="9"/>
                </a:lnTo>
                <a:lnTo>
                  <a:pt x="2179" y="9"/>
                </a:lnTo>
                <a:lnTo>
                  <a:pt x="2181" y="7"/>
                </a:lnTo>
                <a:moveTo>
                  <a:pt x="1929" y="166"/>
                </a:moveTo>
                <a:lnTo>
                  <a:pt x="1931" y="164"/>
                </a:lnTo>
                <a:lnTo>
                  <a:pt x="1929" y="164"/>
                </a:lnTo>
                <a:lnTo>
                  <a:pt x="1929" y="166"/>
                </a:lnTo>
                <a:moveTo>
                  <a:pt x="1918" y="147"/>
                </a:moveTo>
                <a:lnTo>
                  <a:pt x="1918" y="146"/>
                </a:lnTo>
                <a:lnTo>
                  <a:pt x="1917" y="146"/>
                </a:lnTo>
                <a:lnTo>
                  <a:pt x="1917" y="147"/>
                </a:lnTo>
                <a:lnTo>
                  <a:pt x="1918" y="147"/>
                </a:lnTo>
                <a:moveTo>
                  <a:pt x="1926" y="149"/>
                </a:moveTo>
                <a:lnTo>
                  <a:pt x="1926" y="147"/>
                </a:lnTo>
                <a:lnTo>
                  <a:pt x="1924" y="147"/>
                </a:lnTo>
                <a:lnTo>
                  <a:pt x="1924" y="149"/>
                </a:lnTo>
                <a:lnTo>
                  <a:pt x="1926" y="149"/>
                </a:lnTo>
                <a:moveTo>
                  <a:pt x="1931" y="155"/>
                </a:moveTo>
                <a:lnTo>
                  <a:pt x="1932" y="153"/>
                </a:lnTo>
                <a:lnTo>
                  <a:pt x="1931" y="153"/>
                </a:lnTo>
                <a:lnTo>
                  <a:pt x="1931" y="155"/>
                </a:lnTo>
                <a:moveTo>
                  <a:pt x="1918" y="149"/>
                </a:moveTo>
                <a:lnTo>
                  <a:pt x="1920" y="147"/>
                </a:lnTo>
                <a:lnTo>
                  <a:pt x="1918" y="147"/>
                </a:lnTo>
                <a:lnTo>
                  <a:pt x="1918" y="149"/>
                </a:lnTo>
                <a:moveTo>
                  <a:pt x="1935" y="144"/>
                </a:moveTo>
                <a:lnTo>
                  <a:pt x="1937" y="142"/>
                </a:lnTo>
                <a:lnTo>
                  <a:pt x="1935" y="142"/>
                </a:lnTo>
                <a:lnTo>
                  <a:pt x="1935" y="144"/>
                </a:lnTo>
                <a:moveTo>
                  <a:pt x="1932" y="169"/>
                </a:moveTo>
                <a:lnTo>
                  <a:pt x="1932" y="167"/>
                </a:lnTo>
                <a:lnTo>
                  <a:pt x="1931" y="169"/>
                </a:lnTo>
                <a:lnTo>
                  <a:pt x="1932" y="169"/>
                </a:lnTo>
                <a:moveTo>
                  <a:pt x="1932" y="150"/>
                </a:moveTo>
                <a:lnTo>
                  <a:pt x="1932" y="149"/>
                </a:lnTo>
                <a:lnTo>
                  <a:pt x="1931" y="150"/>
                </a:lnTo>
                <a:lnTo>
                  <a:pt x="1932" y="150"/>
                </a:lnTo>
                <a:moveTo>
                  <a:pt x="2161" y="13"/>
                </a:moveTo>
                <a:lnTo>
                  <a:pt x="2161" y="15"/>
                </a:lnTo>
                <a:lnTo>
                  <a:pt x="2162" y="13"/>
                </a:lnTo>
                <a:lnTo>
                  <a:pt x="2161" y="13"/>
                </a:lnTo>
                <a:moveTo>
                  <a:pt x="2161" y="119"/>
                </a:moveTo>
                <a:lnTo>
                  <a:pt x="2161" y="118"/>
                </a:lnTo>
                <a:lnTo>
                  <a:pt x="2159" y="119"/>
                </a:lnTo>
                <a:lnTo>
                  <a:pt x="2161" y="119"/>
                </a:lnTo>
                <a:moveTo>
                  <a:pt x="2159" y="110"/>
                </a:moveTo>
                <a:lnTo>
                  <a:pt x="2158" y="109"/>
                </a:lnTo>
                <a:lnTo>
                  <a:pt x="2158" y="110"/>
                </a:lnTo>
                <a:lnTo>
                  <a:pt x="2158" y="112"/>
                </a:lnTo>
                <a:lnTo>
                  <a:pt x="2159" y="112"/>
                </a:lnTo>
                <a:lnTo>
                  <a:pt x="2159" y="110"/>
                </a:lnTo>
                <a:moveTo>
                  <a:pt x="2145" y="129"/>
                </a:moveTo>
                <a:lnTo>
                  <a:pt x="2145" y="130"/>
                </a:lnTo>
                <a:lnTo>
                  <a:pt x="2147" y="130"/>
                </a:lnTo>
                <a:lnTo>
                  <a:pt x="2145" y="129"/>
                </a:lnTo>
                <a:moveTo>
                  <a:pt x="2170" y="10"/>
                </a:moveTo>
                <a:lnTo>
                  <a:pt x="2168" y="10"/>
                </a:lnTo>
                <a:lnTo>
                  <a:pt x="2168" y="12"/>
                </a:lnTo>
                <a:lnTo>
                  <a:pt x="2170" y="12"/>
                </a:lnTo>
                <a:lnTo>
                  <a:pt x="2170" y="10"/>
                </a:lnTo>
                <a:moveTo>
                  <a:pt x="2164" y="13"/>
                </a:moveTo>
                <a:lnTo>
                  <a:pt x="2164" y="15"/>
                </a:lnTo>
                <a:lnTo>
                  <a:pt x="2165" y="15"/>
                </a:lnTo>
                <a:lnTo>
                  <a:pt x="2165" y="13"/>
                </a:lnTo>
                <a:lnTo>
                  <a:pt x="2165" y="12"/>
                </a:lnTo>
                <a:lnTo>
                  <a:pt x="2165" y="10"/>
                </a:lnTo>
                <a:lnTo>
                  <a:pt x="2164" y="10"/>
                </a:lnTo>
                <a:lnTo>
                  <a:pt x="2162" y="10"/>
                </a:lnTo>
                <a:lnTo>
                  <a:pt x="2162" y="12"/>
                </a:lnTo>
                <a:lnTo>
                  <a:pt x="2164" y="12"/>
                </a:lnTo>
                <a:lnTo>
                  <a:pt x="2164" y="13"/>
                </a:lnTo>
                <a:moveTo>
                  <a:pt x="1881" y="224"/>
                </a:moveTo>
                <a:lnTo>
                  <a:pt x="1883" y="222"/>
                </a:lnTo>
                <a:lnTo>
                  <a:pt x="1881" y="222"/>
                </a:lnTo>
                <a:lnTo>
                  <a:pt x="1881" y="224"/>
                </a:lnTo>
                <a:moveTo>
                  <a:pt x="1800" y="253"/>
                </a:moveTo>
                <a:lnTo>
                  <a:pt x="1800" y="252"/>
                </a:lnTo>
                <a:lnTo>
                  <a:pt x="1800" y="252"/>
                </a:lnTo>
                <a:lnTo>
                  <a:pt x="1800" y="253"/>
                </a:lnTo>
                <a:moveTo>
                  <a:pt x="1924" y="182"/>
                </a:moveTo>
                <a:lnTo>
                  <a:pt x="1926" y="182"/>
                </a:lnTo>
                <a:lnTo>
                  <a:pt x="1926" y="181"/>
                </a:lnTo>
                <a:lnTo>
                  <a:pt x="1924" y="181"/>
                </a:lnTo>
                <a:lnTo>
                  <a:pt x="1924" y="182"/>
                </a:lnTo>
                <a:moveTo>
                  <a:pt x="2136" y="24"/>
                </a:moveTo>
                <a:lnTo>
                  <a:pt x="2138" y="26"/>
                </a:lnTo>
                <a:lnTo>
                  <a:pt x="2138" y="24"/>
                </a:lnTo>
                <a:lnTo>
                  <a:pt x="2136" y="24"/>
                </a:lnTo>
                <a:moveTo>
                  <a:pt x="1924" y="181"/>
                </a:moveTo>
                <a:lnTo>
                  <a:pt x="1926" y="179"/>
                </a:lnTo>
                <a:lnTo>
                  <a:pt x="1924" y="179"/>
                </a:lnTo>
                <a:lnTo>
                  <a:pt x="1924" y="181"/>
                </a:lnTo>
                <a:moveTo>
                  <a:pt x="2136" y="26"/>
                </a:moveTo>
                <a:lnTo>
                  <a:pt x="2136" y="27"/>
                </a:lnTo>
                <a:lnTo>
                  <a:pt x="2138" y="26"/>
                </a:lnTo>
                <a:lnTo>
                  <a:pt x="2136" y="26"/>
                </a:lnTo>
                <a:moveTo>
                  <a:pt x="1927" y="164"/>
                </a:moveTo>
                <a:lnTo>
                  <a:pt x="1929" y="164"/>
                </a:lnTo>
                <a:lnTo>
                  <a:pt x="1929" y="162"/>
                </a:lnTo>
                <a:lnTo>
                  <a:pt x="1927" y="162"/>
                </a:lnTo>
                <a:lnTo>
                  <a:pt x="1927" y="164"/>
                </a:lnTo>
                <a:moveTo>
                  <a:pt x="1875" y="176"/>
                </a:moveTo>
                <a:lnTo>
                  <a:pt x="1875" y="176"/>
                </a:lnTo>
                <a:lnTo>
                  <a:pt x="1874" y="176"/>
                </a:lnTo>
                <a:lnTo>
                  <a:pt x="1872" y="176"/>
                </a:lnTo>
                <a:lnTo>
                  <a:pt x="1871" y="178"/>
                </a:lnTo>
                <a:lnTo>
                  <a:pt x="1871" y="179"/>
                </a:lnTo>
                <a:lnTo>
                  <a:pt x="1871" y="179"/>
                </a:lnTo>
                <a:lnTo>
                  <a:pt x="1872" y="179"/>
                </a:lnTo>
                <a:lnTo>
                  <a:pt x="1874" y="179"/>
                </a:lnTo>
                <a:lnTo>
                  <a:pt x="1874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8"/>
                </a:lnTo>
                <a:lnTo>
                  <a:pt x="1875" y="176"/>
                </a:lnTo>
                <a:moveTo>
                  <a:pt x="1884" y="173"/>
                </a:moveTo>
                <a:lnTo>
                  <a:pt x="1886" y="172"/>
                </a:lnTo>
                <a:lnTo>
                  <a:pt x="1884" y="172"/>
                </a:lnTo>
                <a:lnTo>
                  <a:pt x="1884" y="173"/>
                </a:lnTo>
                <a:moveTo>
                  <a:pt x="1866" y="159"/>
                </a:moveTo>
                <a:lnTo>
                  <a:pt x="1865" y="161"/>
                </a:lnTo>
                <a:lnTo>
                  <a:pt x="1866" y="161"/>
                </a:lnTo>
                <a:lnTo>
                  <a:pt x="1866" y="159"/>
                </a:lnTo>
                <a:moveTo>
                  <a:pt x="1911" y="139"/>
                </a:moveTo>
                <a:lnTo>
                  <a:pt x="1909" y="139"/>
                </a:lnTo>
                <a:lnTo>
                  <a:pt x="1909" y="141"/>
                </a:lnTo>
                <a:lnTo>
                  <a:pt x="1911" y="139"/>
                </a:lnTo>
                <a:moveTo>
                  <a:pt x="1891" y="173"/>
                </a:moveTo>
                <a:lnTo>
                  <a:pt x="1889" y="175"/>
                </a:lnTo>
                <a:lnTo>
                  <a:pt x="1891" y="175"/>
                </a:lnTo>
                <a:lnTo>
                  <a:pt x="1891" y="173"/>
                </a:lnTo>
                <a:moveTo>
                  <a:pt x="1884" y="152"/>
                </a:moveTo>
                <a:lnTo>
                  <a:pt x="1883" y="152"/>
                </a:lnTo>
                <a:lnTo>
                  <a:pt x="1883" y="153"/>
                </a:lnTo>
                <a:lnTo>
                  <a:pt x="1881" y="153"/>
                </a:lnTo>
                <a:lnTo>
                  <a:pt x="1881" y="155"/>
                </a:lnTo>
                <a:lnTo>
                  <a:pt x="1880" y="156"/>
                </a:lnTo>
                <a:lnTo>
                  <a:pt x="1880" y="158"/>
                </a:lnTo>
                <a:lnTo>
                  <a:pt x="1880" y="159"/>
                </a:lnTo>
                <a:lnTo>
                  <a:pt x="1881" y="158"/>
                </a:lnTo>
                <a:lnTo>
                  <a:pt x="1883" y="158"/>
                </a:lnTo>
                <a:lnTo>
                  <a:pt x="1884" y="156"/>
                </a:lnTo>
                <a:lnTo>
                  <a:pt x="1884" y="155"/>
                </a:lnTo>
                <a:lnTo>
                  <a:pt x="1884" y="153"/>
                </a:lnTo>
                <a:lnTo>
                  <a:pt x="1886" y="153"/>
                </a:lnTo>
                <a:lnTo>
                  <a:pt x="1886" y="152"/>
                </a:lnTo>
                <a:lnTo>
                  <a:pt x="1888" y="152"/>
                </a:lnTo>
                <a:lnTo>
                  <a:pt x="1886" y="150"/>
                </a:lnTo>
                <a:lnTo>
                  <a:pt x="1884" y="150"/>
                </a:lnTo>
                <a:lnTo>
                  <a:pt x="1884" y="152"/>
                </a:lnTo>
                <a:moveTo>
                  <a:pt x="1900" y="144"/>
                </a:moveTo>
                <a:lnTo>
                  <a:pt x="1898" y="146"/>
                </a:lnTo>
                <a:lnTo>
                  <a:pt x="1900" y="146"/>
                </a:lnTo>
                <a:lnTo>
                  <a:pt x="1900" y="144"/>
                </a:lnTo>
                <a:moveTo>
                  <a:pt x="1840" y="265"/>
                </a:moveTo>
                <a:lnTo>
                  <a:pt x="1840" y="267"/>
                </a:lnTo>
                <a:lnTo>
                  <a:pt x="1842" y="265"/>
                </a:lnTo>
                <a:lnTo>
                  <a:pt x="1840" y="265"/>
                </a:lnTo>
                <a:moveTo>
                  <a:pt x="1949" y="290"/>
                </a:moveTo>
                <a:lnTo>
                  <a:pt x="1947" y="290"/>
                </a:lnTo>
                <a:lnTo>
                  <a:pt x="1947" y="291"/>
                </a:lnTo>
                <a:lnTo>
                  <a:pt x="1949" y="291"/>
                </a:lnTo>
                <a:lnTo>
                  <a:pt x="1949" y="290"/>
                </a:lnTo>
                <a:moveTo>
                  <a:pt x="1908" y="152"/>
                </a:moveTo>
                <a:lnTo>
                  <a:pt x="1909" y="150"/>
                </a:lnTo>
                <a:lnTo>
                  <a:pt x="1908" y="150"/>
                </a:lnTo>
                <a:lnTo>
                  <a:pt x="1908" y="152"/>
                </a:lnTo>
                <a:moveTo>
                  <a:pt x="1822" y="256"/>
                </a:moveTo>
                <a:lnTo>
                  <a:pt x="1820" y="258"/>
                </a:lnTo>
                <a:lnTo>
                  <a:pt x="1822" y="258"/>
                </a:lnTo>
                <a:lnTo>
                  <a:pt x="1822" y="256"/>
                </a:lnTo>
                <a:moveTo>
                  <a:pt x="1820" y="255"/>
                </a:moveTo>
                <a:lnTo>
                  <a:pt x="1818" y="255"/>
                </a:lnTo>
                <a:lnTo>
                  <a:pt x="1818" y="256"/>
                </a:lnTo>
                <a:lnTo>
                  <a:pt x="1820" y="255"/>
                </a:lnTo>
                <a:moveTo>
                  <a:pt x="1845" y="268"/>
                </a:moveTo>
                <a:lnTo>
                  <a:pt x="1843" y="270"/>
                </a:lnTo>
                <a:lnTo>
                  <a:pt x="1845" y="270"/>
                </a:lnTo>
                <a:lnTo>
                  <a:pt x="1845" y="268"/>
                </a:lnTo>
                <a:moveTo>
                  <a:pt x="1912" y="146"/>
                </a:moveTo>
                <a:lnTo>
                  <a:pt x="1912" y="146"/>
                </a:lnTo>
                <a:lnTo>
                  <a:pt x="1912" y="147"/>
                </a:lnTo>
                <a:lnTo>
                  <a:pt x="1914" y="146"/>
                </a:lnTo>
                <a:lnTo>
                  <a:pt x="1912" y="146"/>
                </a:lnTo>
                <a:moveTo>
                  <a:pt x="1914" y="146"/>
                </a:moveTo>
                <a:lnTo>
                  <a:pt x="1915" y="144"/>
                </a:lnTo>
                <a:lnTo>
                  <a:pt x="1914" y="144"/>
                </a:lnTo>
                <a:lnTo>
                  <a:pt x="1914" y="146"/>
                </a:lnTo>
                <a:moveTo>
                  <a:pt x="1912" y="147"/>
                </a:moveTo>
                <a:lnTo>
                  <a:pt x="1914" y="147"/>
                </a:lnTo>
                <a:lnTo>
                  <a:pt x="1915" y="147"/>
                </a:lnTo>
                <a:lnTo>
                  <a:pt x="1915" y="146"/>
                </a:lnTo>
                <a:lnTo>
                  <a:pt x="1914" y="146"/>
                </a:lnTo>
                <a:lnTo>
                  <a:pt x="1912" y="147"/>
                </a:lnTo>
                <a:moveTo>
                  <a:pt x="1909" y="149"/>
                </a:moveTo>
                <a:lnTo>
                  <a:pt x="1909" y="150"/>
                </a:lnTo>
                <a:lnTo>
                  <a:pt x="1911" y="150"/>
                </a:lnTo>
                <a:lnTo>
                  <a:pt x="1912" y="149"/>
                </a:lnTo>
                <a:lnTo>
                  <a:pt x="1911" y="149"/>
                </a:lnTo>
                <a:lnTo>
                  <a:pt x="1909" y="149"/>
                </a:lnTo>
                <a:moveTo>
                  <a:pt x="1912" y="149"/>
                </a:moveTo>
                <a:lnTo>
                  <a:pt x="1912" y="147"/>
                </a:lnTo>
                <a:lnTo>
                  <a:pt x="1912" y="147"/>
                </a:lnTo>
                <a:lnTo>
                  <a:pt x="1912" y="149"/>
                </a:lnTo>
                <a:moveTo>
                  <a:pt x="1929" y="136"/>
                </a:moveTo>
                <a:lnTo>
                  <a:pt x="1927" y="136"/>
                </a:lnTo>
                <a:lnTo>
                  <a:pt x="1927" y="138"/>
                </a:lnTo>
                <a:lnTo>
                  <a:pt x="1929" y="138"/>
                </a:lnTo>
                <a:lnTo>
                  <a:pt x="1929" y="136"/>
                </a:lnTo>
                <a:moveTo>
                  <a:pt x="1932" y="136"/>
                </a:moveTo>
                <a:lnTo>
                  <a:pt x="1932" y="135"/>
                </a:lnTo>
                <a:lnTo>
                  <a:pt x="1931" y="135"/>
                </a:lnTo>
                <a:lnTo>
                  <a:pt x="1931" y="133"/>
                </a:lnTo>
                <a:lnTo>
                  <a:pt x="1929" y="133"/>
                </a:lnTo>
                <a:lnTo>
                  <a:pt x="1929" y="135"/>
                </a:lnTo>
                <a:lnTo>
                  <a:pt x="1929" y="136"/>
                </a:lnTo>
                <a:lnTo>
                  <a:pt x="1931" y="136"/>
                </a:lnTo>
                <a:lnTo>
                  <a:pt x="1932" y="136"/>
                </a:lnTo>
                <a:moveTo>
                  <a:pt x="1934" y="132"/>
                </a:moveTo>
                <a:lnTo>
                  <a:pt x="1935" y="132"/>
                </a:lnTo>
                <a:lnTo>
                  <a:pt x="1935" y="130"/>
                </a:lnTo>
                <a:lnTo>
                  <a:pt x="1934" y="130"/>
                </a:lnTo>
                <a:lnTo>
                  <a:pt x="1934" y="132"/>
                </a:lnTo>
                <a:moveTo>
                  <a:pt x="1932" y="133"/>
                </a:moveTo>
                <a:lnTo>
                  <a:pt x="1934" y="132"/>
                </a:lnTo>
                <a:lnTo>
                  <a:pt x="1932" y="132"/>
                </a:lnTo>
                <a:lnTo>
                  <a:pt x="1932" y="133"/>
                </a:lnTo>
                <a:moveTo>
                  <a:pt x="1927" y="138"/>
                </a:moveTo>
                <a:lnTo>
                  <a:pt x="1926" y="138"/>
                </a:lnTo>
                <a:lnTo>
                  <a:pt x="1926" y="139"/>
                </a:lnTo>
                <a:lnTo>
                  <a:pt x="1927" y="139"/>
                </a:lnTo>
                <a:lnTo>
                  <a:pt x="1927" y="138"/>
                </a:lnTo>
                <a:moveTo>
                  <a:pt x="1917" y="135"/>
                </a:moveTo>
                <a:lnTo>
                  <a:pt x="1917" y="133"/>
                </a:lnTo>
                <a:lnTo>
                  <a:pt x="1915" y="135"/>
                </a:lnTo>
                <a:lnTo>
                  <a:pt x="1917" y="135"/>
                </a:lnTo>
                <a:moveTo>
                  <a:pt x="2133" y="146"/>
                </a:moveTo>
                <a:lnTo>
                  <a:pt x="2133" y="146"/>
                </a:lnTo>
                <a:lnTo>
                  <a:pt x="2133" y="144"/>
                </a:lnTo>
                <a:lnTo>
                  <a:pt x="2133" y="144"/>
                </a:lnTo>
                <a:lnTo>
                  <a:pt x="2130" y="144"/>
                </a:lnTo>
                <a:lnTo>
                  <a:pt x="2132" y="146"/>
                </a:lnTo>
                <a:lnTo>
                  <a:pt x="2133" y="146"/>
                </a:lnTo>
                <a:moveTo>
                  <a:pt x="1974" y="216"/>
                </a:moveTo>
                <a:lnTo>
                  <a:pt x="1974" y="216"/>
                </a:lnTo>
                <a:lnTo>
                  <a:pt x="1972" y="216"/>
                </a:lnTo>
                <a:lnTo>
                  <a:pt x="1974" y="216"/>
                </a:lnTo>
                <a:moveTo>
                  <a:pt x="1967" y="218"/>
                </a:moveTo>
                <a:lnTo>
                  <a:pt x="1964" y="219"/>
                </a:lnTo>
                <a:lnTo>
                  <a:pt x="1966" y="219"/>
                </a:lnTo>
                <a:lnTo>
                  <a:pt x="1967" y="219"/>
                </a:lnTo>
                <a:lnTo>
                  <a:pt x="1969" y="218"/>
                </a:lnTo>
                <a:lnTo>
                  <a:pt x="1970" y="216"/>
                </a:lnTo>
                <a:lnTo>
                  <a:pt x="1969" y="216"/>
                </a:lnTo>
                <a:lnTo>
                  <a:pt x="1967" y="218"/>
                </a:lnTo>
                <a:moveTo>
                  <a:pt x="1972" y="210"/>
                </a:moveTo>
                <a:lnTo>
                  <a:pt x="1970" y="212"/>
                </a:lnTo>
                <a:lnTo>
                  <a:pt x="1972" y="212"/>
                </a:lnTo>
                <a:lnTo>
                  <a:pt x="1972" y="210"/>
                </a:lnTo>
                <a:moveTo>
                  <a:pt x="1964" y="221"/>
                </a:moveTo>
                <a:lnTo>
                  <a:pt x="1964" y="219"/>
                </a:lnTo>
                <a:lnTo>
                  <a:pt x="1963" y="221"/>
                </a:lnTo>
                <a:lnTo>
                  <a:pt x="1964" y="221"/>
                </a:lnTo>
                <a:moveTo>
                  <a:pt x="1966" y="287"/>
                </a:moveTo>
                <a:lnTo>
                  <a:pt x="1967" y="287"/>
                </a:lnTo>
                <a:lnTo>
                  <a:pt x="1967" y="285"/>
                </a:lnTo>
                <a:lnTo>
                  <a:pt x="1966" y="285"/>
                </a:lnTo>
                <a:lnTo>
                  <a:pt x="1966" y="287"/>
                </a:lnTo>
                <a:moveTo>
                  <a:pt x="1966" y="216"/>
                </a:moveTo>
                <a:lnTo>
                  <a:pt x="1964" y="216"/>
                </a:lnTo>
                <a:lnTo>
                  <a:pt x="1964" y="218"/>
                </a:lnTo>
                <a:lnTo>
                  <a:pt x="1966" y="216"/>
                </a:lnTo>
                <a:lnTo>
                  <a:pt x="1966" y="216"/>
                </a:lnTo>
                <a:moveTo>
                  <a:pt x="1967" y="212"/>
                </a:moveTo>
                <a:lnTo>
                  <a:pt x="1966" y="213"/>
                </a:lnTo>
                <a:lnTo>
                  <a:pt x="1967" y="213"/>
                </a:lnTo>
                <a:lnTo>
                  <a:pt x="1967" y="212"/>
                </a:lnTo>
                <a:moveTo>
                  <a:pt x="1974" y="213"/>
                </a:moveTo>
                <a:lnTo>
                  <a:pt x="1974" y="215"/>
                </a:lnTo>
                <a:lnTo>
                  <a:pt x="1975" y="213"/>
                </a:lnTo>
                <a:lnTo>
                  <a:pt x="1974" y="213"/>
                </a:lnTo>
                <a:moveTo>
                  <a:pt x="1987" y="265"/>
                </a:moveTo>
                <a:lnTo>
                  <a:pt x="1987" y="264"/>
                </a:lnTo>
                <a:lnTo>
                  <a:pt x="1986" y="264"/>
                </a:lnTo>
                <a:lnTo>
                  <a:pt x="1987" y="265"/>
                </a:lnTo>
                <a:moveTo>
                  <a:pt x="1983" y="210"/>
                </a:moveTo>
                <a:lnTo>
                  <a:pt x="1983" y="209"/>
                </a:lnTo>
                <a:lnTo>
                  <a:pt x="1981" y="210"/>
                </a:lnTo>
                <a:lnTo>
                  <a:pt x="1983" y="210"/>
                </a:lnTo>
                <a:moveTo>
                  <a:pt x="1977" y="212"/>
                </a:moveTo>
                <a:lnTo>
                  <a:pt x="1978" y="210"/>
                </a:lnTo>
                <a:lnTo>
                  <a:pt x="1977" y="210"/>
                </a:lnTo>
                <a:lnTo>
                  <a:pt x="1977" y="212"/>
                </a:lnTo>
                <a:moveTo>
                  <a:pt x="1977" y="215"/>
                </a:moveTo>
                <a:lnTo>
                  <a:pt x="1977" y="213"/>
                </a:lnTo>
                <a:lnTo>
                  <a:pt x="1975" y="215"/>
                </a:lnTo>
                <a:lnTo>
                  <a:pt x="1977" y="215"/>
                </a:lnTo>
                <a:moveTo>
                  <a:pt x="1986" y="267"/>
                </a:moveTo>
                <a:lnTo>
                  <a:pt x="1986" y="267"/>
                </a:lnTo>
                <a:lnTo>
                  <a:pt x="1986" y="265"/>
                </a:lnTo>
                <a:lnTo>
                  <a:pt x="1986" y="265"/>
                </a:lnTo>
                <a:lnTo>
                  <a:pt x="1986" y="267"/>
                </a:lnTo>
                <a:moveTo>
                  <a:pt x="1966" y="212"/>
                </a:moveTo>
                <a:lnTo>
                  <a:pt x="1964" y="213"/>
                </a:lnTo>
                <a:lnTo>
                  <a:pt x="1966" y="213"/>
                </a:lnTo>
                <a:lnTo>
                  <a:pt x="1966" y="212"/>
                </a:lnTo>
                <a:moveTo>
                  <a:pt x="1954" y="245"/>
                </a:moveTo>
                <a:lnTo>
                  <a:pt x="1955" y="244"/>
                </a:lnTo>
                <a:lnTo>
                  <a:pt x="1954" y="244"/>
                </a:lnTo>
                <a:lnTo>
                  <a:pt x="1954" y="245"/>
                </a:lnTo>
                <a:moveTo>
                  <a:pt x="1949" y="247"/>
                </a:moveTo>
                <a:lnTo>
                  <a:pt x="1951" y="247"/>
                </a:lnTo>
                <a:lnTo>
                  <a:pt x="1952" y="245"/>
                </a:lnTo>
                <a:lnTo>
                  <a:pt x="1951" y="245"/>
                </a:lnTo>
                <a:lnTo>
                  <a:pt x="1949" y="245"/>
                </a:lnTo>
                <a:lnTo>
                  <a:pt x="1949" y="244"/>
                </a:lnTo>
                <a:lnTo>
                  <a:pt x="1949" y="245"/>
                </a:lnTo>
                <a:lnTo>
                  <a:pt x="1949" y="247"/>
                </a:lnTo>
                <a:lnTo>
                  <a:pt x="1949" y="248"/>
                </a:lnTo>
                <a:lnTo>
                  <a:pt x="1949" y="248"/>
                </a:lnTo>
                <a:lnTo>
                  <a:pt x="1949" y="247"/>
                </a:lnTo>
                <a:moveTo>
                  <a:pt x="1952" y="247"/>
                </a:moveTo>
                <a:lnTo>
                  <a:pt x="1954" y="247"/>
                </a:lnTo>
                <a:lnTo>
                  <a:pt x="1954" y="245"/>
                </a:lnTo>
                <a:lnTo>
                  <a:pt x="1952" y="245"/>
                </a:lnTo>
                <a:lnTo>
                  <a:pt x="1952" y="247"/>
                </a:lnTo>
                <a:moveTo>
                  <a:pt x="1947" y="248"/>
                </a:moveTo>
                <a:lnTo>
                  <a:pt x="1949" y="247"/>
                </a:lnTo>
                <a:lnTo>
                  <a:pt x="1947" y="247"/>
                </a:lnTo>
                <a:lnTo>
                  <a:pt x="1947" y="248"/>
                </a:lnTo>
                <a:moveTo>
                  <a:pt x="1947" y="245"/>
                </a:moveTo>
                <a:lnTo>
                  <a:pt x="1947" y="247"/>
                </a:lnTo>
                <a:lnTo>
                  <a:pt x="1949" y="245"/>
                </a:lnTo>
                <a:lnTo>
                  <a:pt x="1947" y="245"/>
                </a:lnTo>
                <a:moveTo>
                  <a:pt x="1949" y="250"/>
                </a:moveTo>
                <a:lnTo>
                  <a:pt x="1951" y="250"/>
                </a:lnTo>
                <a:lnTo>
                  <a:pt x="1951" y="248"/>
                </a:lnTo>
                <a:lnTo>
                  <a:pt x="1949" y="248"/>
                </a:lnTo>
                <a:lnTo>
                  <a:pt x="1949" y="250"/>
                </a:lnTo>
                <a:moveTo>
                  <a:pt x="1851" y="265"/>
                </a:moveTo>
                <a:lnTo>
                  <a:pt x="1852" y="264"/>
                </a:lnTo>
                <a:lnTo>
                  <a:pt x="1851" y="264"/>
                </a:lnTo>
                <a:lnTo>
                  <a:pt x="1851" y="265"/>
                </a:lnTo>
                <a:moveTo>
                  <a:pt x="1958" y="222"/>
                </a:moveTo>
                <a:lnTo>
                  <a:pt x="1957" y="224"/>
                </a:lnTo>
                <a:lnTo>
                  <a:pt x="1961" y="222"/>
                </a:lnTo>
                <a:lnTo>
                  <a:pt x="1960" y="222"/>
                </a:lnTo>
                <a:lnTo>
                  <a:pt x="1958" y="222"/>
                </a:lnTo>
                <a:moveTo>
                  <a:pt x="1958" y="291"/>
                </a:moveTo>
                <a:lnTo>
                  <a:pt x="1960" y="291"/>
                </a:lnTo>
                <a:lnTo>
                  <a:pt x="1960" y="290"/>
                </a:lnTo>
                <a:lnTo>
                  <a:pt x="1958" y="290"/>
                </a:lnTo>
                <a:lnTo>
                  <a:pt x="1958" y="291"/>
                </a:lnTo>
                <a:moveTo>
                  <a:pt x="1957" y="232"/>
                </a:moveTo>
                <a:lnTo>
                  <a:pt x="1955" y="232"/>
                </a:lnTo>
                <a:lnTo>
                  <a:pt x="1955" y="233"/>
                </a:lnTo>
                <a:lnTo>
                  <a:pt x="1958" y="232"/>
                </a:lnTo>
                <a:lnTo>
                  <a:pt x="1957" y="232"/>
                </a:lnTo>
                <a:moveTo>
                  <a:pt x="1958" y="228"/>
                </a:moveTo>
                <a:lnTo>
                  <a:pt x="1960" y="227"/>
                </a:lnTo>
                <a:lnTo>
                  <a:pt x="1958" y="227"/>
                </a:lnTo>
                <a:lnTo>
                  <a:pt x="1958" y="228"/>
                </a:lnTo>
                <a:moveTo>
                  <a:pt x="2176" y="9"/>
                </a:moveTo>
                <a:lnTo>
                  <a:pt x="2176" y="10"/>
                </a:lnTo>
                <a:lnTo>
                  <a:pt x="2178" y="9"/>
                </a:lnTo>
                <a:lnTo>
                  <a:pt x="2176" y="9"/>
                </a:lnTo>
                <a:moveTo>
                  <a:pt x="2118" y="149"/>
                </a:moveTo>
                <a:lnTo>
                  <a:pt x="2118" y="150"/>
                </a:lnTo>
                <a:lnTo>
                  <a:pt x="2118" y="152"/>
                </a:lnTo>
                <a:lnTo>
                  <a:pt x="2119" y="152"/>
                </a:lnTo>
                <a:lnTo>
                  <a:pt x="2119" y="153"/>
                </a:lnTo>
                <a:lnTo>
                  <a:pt x="2121" y="155"/>
                </a:lnTo>
                <a:lnTo>
                  <a:pt x="2121" y="153"/>
                </a:lnTo>
                <a:lnTo>
                  <a:pt x="2121" y="152"/>
                </a:lnTo>
                <a:lnTo>
                  <a:pt x="2119" y="150"/>
                </a:lnTo>
                <a:lnTo>
                  <a:pt x="2118" y="149"/>
                </a:lnTo>
                <a:moveTo>
                  <a:pt x="2122" y="29"/>
                </a:moveTo>
                <a:lnTo>
                  <a:pt x="2121" y="29"/>
                </a:lnTo>
                <a:lnTo>
                  <a:pt x="2122" y="30"/>
                </a:lnTo>
                <a:lnTo>
                  <a:pt x="2122" y="29"/>
                </a:lnTo>
                <a:moveTo>
                  <a:pt x="2125" y="158"/>
                </a:moveTo>
                <a:lnTo>
                  <a:pt x="2127" y="158"/>
                </a:lnTo>
                <a:lnTo>
                  <a:pt x="2127" y="156"/>
                </a:lnTo>
                <a:lnTo>
                  <a:pt x="2125" y="156"/>
                </a:lnTo>
                <a:lnTo>
                  <a:pt x="2125" y="158"/>
                </a:lnTo>
                <a:moveTo>
                  <a:pt x="2124" y="158"/>
                </a:moveTo>
                <a:lnTo>
                  <a:pt x="2125" y="156"/>
                </a:lnTo>
                <a:lnTo>
                  <a:pt x="2124" y="156"/>
                </a:lnTo>
                <a:lnTo>
                  <a:pt x="2124" y="158"/>
                </a:lnTo>
                <a:moveTo>
                  <a:pt x="2118" y="156"/>
                </a:moveTo>
                <a:lnTo>
                  <a:pt x="2119" y="155"/>
                </a:lnTo>
                <a:lnTo>
                  <a:pt x="2118" y="155"/>
                </a:lnTo>
                <a:lnTo>
                  <a:pt x="2118" y="156"/>
                </a:lnTo>
                <a:moveTo>
                  <a:pt x="2119" y="156"/>
                </a:moveTo>
                <a:lnTo>
                  <a:pt x="2121" y="156"/>
                </a:lnTo>
                <a:lnTo>
                  <a:pt x="2121" y="155"/>
                </a:lnTo>
                <a:lnTo>
                  <a:pt x="2119" y="155"/>
                </a:lnTo>
                <a:lnTo>
                  <a:pt x="2119" y="156"/>
                </a:lnTo>
                <a:moveTo>
                  <a:pt x="2122" y="24"/>
                </a:moveTo>
                <a:lnTo>
                  <a:pt x="2122" y="26"/>
                </a:lnTo>
                <a:lnTo>
                  <a:pt x="2124" y="24"/>
                </a:lnTo>
                <a:lnTo>
                  <a:pt x="2122" y="24"/>
                </a:lnTo>
                <a:moveTo>
                  <a:pt x="2181" y="38"/>
                </a:moveTo>
                <a:lnTo>
                  <a:pt x="2181" y="40"/>
                </a:lnTo>
                <a:lnTo>
                  <a:pt x="2182" y="38"/>
                </a:lnTo>
                <a:lnTo>
                  <a:pt x="2181" y="38"/>
                </a:lnTo>
                <a:moveTo>
                  <a:pt x="1990" y="261"/>
                </a:moveTo>
                <a:lnTo>
                  <a:pt x="1990" y="259"/>
                </a:lnTo>
                <a:lnTo>
                  <a:pt x="1989" y="261"/>
                </a:lnTo>
                <a:lnTo>
                  <a:pt x="1990" y="261"/>
                </a:lnTo>
                <a:moveTo>
                  <a:pt x="2191" y="38"/>
                </a:moveTo>
                <a:lnTo>
                  <a:pt x="2190" y="38"/>
                </a:lnTo>
                <a:lnTo>
                  <a:pt x="2191" y="40"/>
                </a:lnTo>
                <a:lnTo>
                  <a:pt x="2191" y="38"/>
                </a:lnTo>
                <a:moveTo>
                  <a:pt x="2122" y="158"/>
                </a:moveTo>
                <a:lnTo>
                  <a:pt x="2124" y="156"/>
                </a:lnTo>
                <a:lnTo>
                  <a:pt x="2122" y="156"/>
                </a:lnTo>
                <a:lnTo>
                  <a:pt x="2122" y="158"/>
                </a:lnTo>
                <a:moveTo>
                  <a:pt x="2190" y="38"/>
                </a:moveTo>
                <a:lnTo>
                  <a:pt x="2188" y="40"/>
                </a:lnTo>
                <a:lnTo>
                  <a:pt x="2190" y="40"/>
                </a:lnTo>
                <a:lnTo>
                  <a:pt x="2190" y="38"/>
                </a:lnTo>
                <a:moveTo>
                  <a:pt x="2179" y="6"/>
                </a:moveTo>
                <a:lnTo>
                  <a:pt x="2181" y="7"/>
                </a:lnTo>
                <a:lnTo>
                  <a:pt x="2181" y="6"/>
                </a:lnTo>
                <a:lnTo>
                  <a:pt x="2179" y="6"/>
                </a:lnTo>
                <a:moveTo>
                  <a:pt x="2035" y="225"/>
                </a:moveTo>
                <a:lnTo>
                  <a:pt x="2036" y="225"/>
                </a:lnTo>
                <a:lnTo>
                  <a:pt x="2036" y="224"/>
                </a:lnTo>
                <a:lnTo>
                  <a:pt x="2035" y="224"/>
                </a:lnTo>
                <a:lnTo>
                  <a:pt x="2035" y="225"/>
                </a:lnTo>
                <a:moveTo>
                  <a:pt x="2033" y="222"/>
                </a:moveTo>
                <a:lnTo>
                  <a:pt x="2033" y="224"/>
                </a:lnTo>
                <a:lnTo>
                  <a:pt x="2035" y="224"/>
                </a:lnTo>
                <a:lnTo>
                  <a:pt x="2035" y="222"/>
                </a:lnTo>
                <a:lnTo>
                  <a:pt x="2033" y="222"/>
                </a:lnTo>
                <a:moveTo>
                  <a:pt x="2032" y="225"/>
                </a:moveTo>
                <a:lnTo>
                  <a:pt x="2032" y="227"/>
                </a:lnTo>
                <a:lnTo>
                  <a:pt x="2033" y="227"/>
                </a:lnTo>
                <a:lnTo>
                  <a:pt x="2035" y="227"/>
                </a:lnTo>
                <a:lnTo>
                  <a:pt x="2035" y="225"/>
                </a:lnTo>
                <a:lnTo>
                  <a:pt x="2033" y="225"/>
                </a:lnTo>
                <a:lnTo>
                  <a:pt x="2032" y="225"/>
                </a:lnTo>
                <a:moveTo>
                  <a:pt x="2076" y="198"/>
                </a:moveTo>
                <a:lnTo>
                  <a:pt x="2078" y="198"/>
                </a:lnTo>
                <a:lnTo>
                  <a:pt x="2078" y="196"/>
                </a:lnTo>
                <a:lnTo>
                  <a:pt x="2076" y="196"/>
                </a:lnTo>
                <a:lnTo>
                  <a:pt x="2076" y="198"/>
                </a:lnTo>
                <a:moveTo>
                  <a:pt x="1993" y="258"/>
                </a:moveTo>
                <a:lnTo>
                  <a:pt x="1995" y="258"/>
                </a:lnTo>
                <a:lnTo>
                  <a:pt x="1995" y="256"/>
                </a:lnTo>
                <a:lnTo>
                  <a:pt x="1993" y="256"/>
                </a:lnTo>
                <a:lnTo>
                  <a:pt x="1993" y="258"/>
                </a:lnTo>
                <a:moveTo>
                  <a:pt x="2107" y="170"/>
                </a:moveTo>
                <a:lnTo>
                  <a:pt x="2106" y="170"/>
                </a:lnTo>
                <a:lnTo>
                  <a:pt x="2106" y="172"/>
                </a:lnTo>
                <a:lnTo>
                  <a:pt x="2107" y="172"/>
                </a:lnTo>
                <a:lnTo>
                  <a:pt x="2107" y="170"/>
                </a:lnTo>
                <a:moveTo>
                  <a:pt x="2106" y="176"/>
                </a:moveTo>
                <a:lnTo>
                  <a:pt x="2107" y="176"/>
                </a:lnTo>
                <a:lnTo>
                  <a:pt x="2109" y="176"/>
                </a:lnTo>
                <a:lnTo>
                  <a:pt x="2107" y="175"/>
                </a:lnTo>
                <a:lnTo>
                  <a:pt x="2106" y="176"/>
                </a:lnTo>
                <a:moveTo>
                  <a:pt x="2089" y="46"/>
                </a:moveTo>
                <a:lnTo>
                  <a:pt x="2090" y="44"/>
                </a:lnTo>
                <a:lnTo>
                  <a:pt x="2089" y="44"/>
                </a:lnTo>
                <a:lnTo>
                  <a:pt x="2089" y="46"/>
                </a:lnTo>
                <a:moveTo>
                  <a:pt x="2109" y="176"/>
                </a:moveTo>
                <a:lnTo>
                  <a:pt x="2110" y="176"/>
                </a:lnTo>
                <a:lnTo>
                  <a:pt x="2109" y="178"/>
                </a:lnTo>
                <a:lnTo>
                  <a:pt x="2110" y="178"/>
                </a:lnTo>
                <a:lnTo>
                  <a:pt x="2112" y="176"/>
                </a:lnTo>
                <a:lnTo>
                  <a:pt x="2112" y="175"/>
                </a:lnTo>
                <a:lnTo>
                  <a:pt x="2110" y="175"/>
                </a:lnTo>
                <a:lnTo>
                  <a:pt x="2109" y="175"/>
                </a:lnTo>
                <a:lnTo>
                  <a:pt x="2109" y="176"/>
                </a:lnTo>
                <a:moveTo>
                  <a:pt x="1946" y="247"/>
                </a:moveTo>
                <a:lnTo>
                  <a:pt x="1946" y="248"/>
                </a:lnTo>
                <a:lnTo>
                  <a:pt x="1947" y="247"/>
                </a:lnTo>
                <a:lnTo>
                  <a:pt x="1946" y="247"/>
                </a:lnTo>
                <a:moveTo>
                  <a:pt x="2113" y="173"/>
                </a:moveTo>
                <a:lnTo>
                  <a:pt x="2112" y="173"/>
                </a:lnTo>
                <a:lnTo>
                  <a:pt x="2112" y="175"/>
                </a:lnTo>
                <a:lnTo>
                  <a:pt x="2113" y="175"/>
                </a:lnTo>
                <a:lnTo>
                  <a:pt x="2113" y="173"/>
                </a:lnTo>
                <a:moveTo>
                  <a:pt x="1955" y="225"/>
                </a:moveTo>
                <a:lnTo>
                  <a:pt x="1957" y="224"/>
                </a:lnTo>
                <a:lnTo>
                  <a:pt x="1954" y="225"/>
                </a:lnTo>
                <a:lnTo>
                  <a:pt x="1955" y="225"/>
                </a:lnTo>
                <a:moveTo>
                  <a:pt x="2446" y="49"/>
                </a:moveTo>
                <a:lnTo>
                  <a:pt x="2445" y="47"/>
                </a:lnTo>
                <a:lnTo>
                  <a:pt x="2445" y="49"/>
                </a:lnTo>
                <a:lnTo>
                  <a:pt x="2446" y="49"/>
                </a:lnTo>
                <a:moveTo>
                  <a:pt x="2439" y="46"/>
                </a:moveTo>
                <a:lnTo>
                  <a:pt x="2440" y="47"/>
                </a:lnTo>
                <a:lnTo>
                  <a:pt x="2442" y="47"/>
                </a:lnTo>
                <a:lnTo>
                  <a:pt x="2440" y="46"/>
                </a:lnTo>
                <a:lnTo>
                  <a:pt x="2439" y="46"/>
                </a:lnTo>
                <a:moveTo>
                  <a:pt x="2446" y="156"/>
                </a:moveTo>
                <a:lnTo>
                  <a:pt x="2448" y="158"/>
                </a:lnTo>
                <a:lnTo>
                  <a:pt x="2448" y="156"/>
                </a:lnTo>
                <a:lnTo>
                  <a:pt x="2446" y="156"/>
                </a:lnTo>
                <a:moveTo>
                  <a:pt x="2489" y="63"/>
                </a:moveTo>
                <a:lnTo>
                  <a:pt x="2488" y="61"/>
                </a:lnTo>
                <a:lnTo>
                  <a:pt x="2486" y="61"/>
                </a:lnTo>
                <a:lnTo>
                  <a:pt x="2488" y="63"/>
                </a:lnTo>
                <a:lnTo>
                  <a:pt x="2489" y="63"/>
                </a:lnTo>
                <a:moveTo>
                  <a:pt x="2497" y="136"/>
                </a:moveTo>
                <a:lnTo>
                  <a:pt x="2495" y="136"/>
                </a:lnTo>
                <a:lnTo>
                  <a:pt x="2497" y="138"/>
                </a:lnTo>
                <a:lnTo>
                  <a:pt x="2497" y="136"/>
                </a:lnTo>
                <a:moveTo>
                  <a:pt x="2486" y="61"/>
                </a:moveTo>
                <a:lnTo>
                  <a:pt x="2485" y="60"/>
                </a:lnTo>
                <a:lnTo>
                  <a:pt x="2485" y="61"/>
                </a:lnTo>
                <a:lnTo>
                  <a:pt x="2486" y="61"/>
                </a:lnTo>
                <a:moveTo>
                  <a:pt x="2454" y="53"/>
                </a:moveTo>
                <a:lnTo>
                  <a:pt x="2455" y="55"/>
                </a:lnTo>
                <a:lnTo>
                  <a:pt x="2455" y="53"/>
                </a:lnTo>
                <a:lnTo>
                  <a:pt x="2454" y="53"/>
                </a:lnTo>
                <a:moveTo>
                  <a:pt x="2440" y="129"/>
                </a:moveTo>
                <a:lnTo>
                  <a:pt x="2440" y="127"/>
                </a:lnTo>
                <a:lnTo>
                  <a:pt x="2439" y="127"/>
                </a:lnTo>
                <a:lnTo>
                  <a:pt x="2440" y="129"/>
                </a:lnTo>
                <a:moveTo>
                  <a:pt x="2437" y="129"/>
                </a:moveTo>
                <a:lnTo>
                  <a:pt x="2439" y="130"/>
                </a:lnTo>
                <a:lnTo>
                  <a:pt x="2440" y="130"/>
                </a:lnTo>
                <a:lnTo>
                  <a:pt x="2439" y="129"/>
                </a:lnTo>
                <a:lnTo>
                  <a:pt x="2437" y="129"/>
                </a:lnTo>
                <a:moveTo>
                  <a:pt x="2452" y="159"/>
                </a:moveTo>
                <a:lnTo>
                  <a:pt x="2452" y="158"/>
                </a:lnTo>
                <a:lnTo>
                  <a:pt x="2451" y="158"/>
                </a:lnTo>
                <a:lnTo>
                  <a:pt x="2449" y="158"/>
                </a:lnTo>
                <a:lnTo>
                  <a:pt x="2451" y="159"/>
                </a:lnTo>
                <a:lnTo>
                  <a:pt x="2452" y="161"/>
                </a:lnTo>
                <a:lnTo>
                  <a:pt x="2454" y="161"/>
                </a:lnTo>
                <a:lnTo>
                  <a:pt x="2454" y="159"/>
                </a:lnTo>
                <a:lnTo>
                  <a:pt x="2452" y="159"/>
                </a:lnTo>
                <a:moveTo>
                  <a:pt x="2471" y="167"/>
                </a:moveTo>
                <a:lnTo>
                  <a:pt x="2472" y="169"/>
                </a:lnTo>
                <a:lnTo>
                  <a:pt x="2472" y="167"/>
                </a:lnTo>
                <a:lnTo>
                  <a:pt x="2471" y="167"/>
                </a:lnTo>
                <a:moveTo>
                  <a:pt x="2436" y="124"/>
                </a:moveTo>
                <a:lnTo>
                  <a:pt x="2437" y="124"/>
                </a:lnTo>
                <a:lnTo>
                  <a:pt x="2436" y="122"/>
                </a:lnTo>
                <a:lnTo>
                  <a:pt x="2436" y="124"/>
                </a:lnTo>
                <a:moveTo>
                  <a:pt x="2468" y="169"/>
                </a:moveTo>
                <a:lnTo>
                  <a:pt x="2469" y="169"/>
                </a:lnTo>
                <a:lnTo>
                  <a:pt x="2468" y="167"/>
                </a:lnTo>
                <a:lnTo>
                  <a:pt x="2468" y="169"/>
                </a:lnTo>
                <a:moveTo>
                  <a:pt x="2680" y="103"/>
                </a:moveTo>
                <a:lnTo>
                  <a:pt x="2678" y="101"/>
                </a:lnTo>
                <a:lnTo>
                  <a:pt x="2677" y="101"/>
                </a:lnTo>
                <a:lnTo>
                  <a:pt x="2675" y="101"/>
                </a:lnTo>
                <a:lnTo>
                  <a:pt x="2678" y="103"/>
                </a:lnTo>
                <a:lnTo>
                  <a:pt x="2680" y="103"/>
                </a:lnTo>
                <a:moveTo>
                  <a:pt x="3515" y="428"/>
                </a:moveTo>
                <a:lnTo>
                  <a:pt x="3513" y="427"/>
                </a:lnTo>
                <a:lnTo>
                  <a:pt x="3513" y="428"/>
                </a:lnTo>
                <a:lnTo>
                  <a:pt x="3515" y="428"/>
                </a:lnTo>
                <a:moveTo>
                  <a:pt x="2673" y="101"/>
                </a:moveTo>
                <a:lnTo>
                  <a:pt x="2675" y="101"/>
                </a:lnTo>
                <a:lnTo>
                  <a:pt x="2675" y="99"/>
                </a:lnTo>
                <a:lnTo>
                  <a:pt x="2673" y="99"/>
                </a:lnTo>
                <a:lnTo>
                  <a:pt x="2672" y="99"/>
                </a:lnTo>
                <a:lnTo>
                  <a:pt x="2672" y="101"/>
                </a:lnTo>
                <a:lnTo>
                  <a:pt x="2673" y="101"/>
                </a:lnTo>
                <a:moveTo>
                  <a:pt x="2695" y="106"/>
                </a:moveTo>
                <a:lnTo>
                  <a:pt x="2693" y="106"/>
                </a:lnTo>
                <a:lnTo>
                  <a:pt x="2692" y="106"/>
                </a:lnTo>
                <a:lnTo>
                  <a:pt x="2693" y="106"/>
                </a:lnTo>
                <a:lnTo>
                  <a:pt x="2695" y="106"/>
                </a:lnTo>
                <a:moveTo>
                  <a:pt x="2485" y="63"/>
                </a:moveTo>
                <a:lnTo>
                  <a:pt x="2486" y="64"/>
                </a:lnTo>
                <a:lnTo>
                  <a:pt x="2486" y="63"/>
                </a:lnTo>
                <a:lnTo>
                  <a:pt x="2485" y="63"/>
                </a:lnTo>
                <a:moveTo>
                  <a:pt x="2707" y="110"/>
                </a:moveTo>
                <a:lnTo>
                  <a:pt x="2706" y="109"/>
                </a:lnTo>
                <a:lnTo>
                  <a:pt x="2704" y="109"/>
                </a:lnTo>
                <a:lnTo>
                  <a:pt x="2706" y="110"/>
                </a:lnTo>
                <a:lnTo>
                  <a:pt x="2707" y="110"/>
                </a:lnTo>
                <a:moveTo>
                  <a:pt x="3508" y="425"/>
                </a:moveTo>
                <a:lnTo>
                  <a:pt x="3510" y="427"/>
                </a:lnTo>
                <a:lnTo>
                  <a:pt x="3510" y="425"/>
                </a:lnTo>
                <a:lnTo>
                  <a:pt x="3508" y="425"/>
                </a:lnTo>
                <a:moveTo>
                  <a:pt x="2703" y="107"/>
                </a:moveTo>
                <a:lnTo>
                  <a:pt x="2701" y="107"/>
                </a:lnTo>
                <a:lnTo>
                  <a:pt x="2701" y="109"/>
                </a:lnTo>
                <a:lnTo>
                  <a:pt x="2703" y="109"/>
                </a:lnTo>
                <a:lnTo>
                  <a:pt x="2703" y="107"/>
                </a:lnTo>
                <a:moveTo>
                  <a:pt x="2681" y="103"/>
                </a:moveTo>
                <a:lnTo>
                  <a:pt x="2681" y="104"/>
                </a:lnTo>
                <a:lnTo>
                  <a:pt x="2683" y="104"/>
                </a:lnTo>
                <a:lnTo>
                  <a:pt x="2681" y="103"/>
                </a:lnTo>
                <a:moveTo>
                  <a:pt x="2512" y="136"/>
                </a:moveTo>
                <a:lnTo>
                  <a:pt x="2512" y="138"/>
                </a:lnTo>
                <a:lnTo>
                  <a:pt x="2514" y="138"/>
                </a:lnTo>
                <a:lnTo>
                  <a:pt x="2512" y="136"/>
                </a:lnTo>
                <a:moveTo>
                  <a:pt x="2704" y="113"/>
                </a:moveTo>
                <a:lnTo>
                  <a:pt x="2704" y="112"/>
                </a:lnTo>
                <a:lnTo>
                  <a:pt x="2703" y="112"/>
                </a:lnTo>
                <a:lnTo>
                  <a:pt x="2701" y="112"/>
                </a:lnTo>
                <a:lnTo>
                  <a:pt x="2703" y="113"/>
                </a:lnTo>
                <a:lnTo>
                  <a:pt x="2704" y="113"/>
                </a:lnTo>
                <a:moveTo>
                  <a:pt x="2698" y="106"/>
                </a:moveTo>
                <a:lnTo>
                  <a:pt x="2696" y="106"/>
                </a:lnTo>
                <a:lnTo>
                  <a:pt x="2698" y="107"/>
                </a:lnTo>
                <a:lnTo>
                  <a:pt x="2698" y="106"/>
                </a:lnTo>
                <a:moveTo>
                  <a:pt x="2687" y="104"/>
                </a:moveTo>
                <a:lnTo>
                  <a:pt x="2689" y="104"/>
                </a:lnTo>
                <a:lnTo>
                  <a:pt x="2689" y="106"/>
                </a:lnTo>
                <a:lnTo>
                  <a:pt x="2690" y="106"/>
                </a:lnTo>
                <a:lnTo>
                  <a:pt x="2692" y="106"/>
                </a:lnTo>
                <a:lnTo>
                  <a:pt x="2692" y="104"/>
                </a:lnTo>
                <a:lnTo>
                  <a:pt x="2690" y="104"/>
                </a:lnTo>
                <a:lnTo>
                  <a:pt x="2689" y="103"/>
                </a:lnTo>
                <a:lnTo>
                  <a:pt x="2687" y="103"/>
                </a:lnTo>
                <a:lnTo>
                  <a:pt x="2686" y="103"/>
                </a:lnTo>
                <a:lnTo>
                  <a:pt x="2686" y="104"/>
                </a:lnTo>
                <a:lnTo>
                  <a:pt x="2687" y="104"/>
                </a:lnTo>
                <a:moveTo>
                  <a:pt x="2271" y="63"/>
                </a:moveTo>
                <a:lnTo>
                  <a:pt x="2270" y="63"/>
                </a:lnTo>
                <a:lnTo>
                  <a:pt x="2270" y="64"/>
                </a:lnTo>
                <a:lnTo>
                  <a:pt x="2271" y="64"/>
                </a:lnTo>
                <a:lnTo>
                  <a:pt x="2271" y="63"/>
                </a:lnTo>
                <a:moveTo>
                  <a:pt x="2277" y="67"/>
                </a:moveTo>
                <a:lnTo>
                  <a:pt x="2276" y="69"/>
                </a:lnTo>
                <a:lnTo>
                  <a:pt x="2277" y="69"/>
                </a:lnTo>
                <a:lnTo>
                  <a:pt x="2277" y="67"/>
                </a:lnTo>
                <a:moveTo>
                  <a:pt x="2271" y="73"/>
                </a:moveTo>
                <a:lnTo>
                  <a:pt x="2271" y="72"/>
                </a:lnTo>
                <a:lnTo>
                  <a:pt x="2270" y="72"/>
                </a:lnTo>
                <a:lnTo>
                  <a:pt x="2270" y="73"/>
                </a:lnTo>
                <a:lnTo>
                  <a:pt x="2271" y="73"/>
                </a:lnTo>
                <a:moveTo>
                  <a:pt x="2293" y="78"/>
                </a:moveTo>
                <a:lnTo>
                  <a:pt x="2294" y="79"/>
                </a:lnTo>
                <a:lnTo>
                  <a:pt x="2294" y="78"/>
                </a:lnTo>
                <a:lnTo>
                  <a:pt x="2293" y="78"/>
                </a:lnTo>
                <a:moveTo>
                  <a:pt x="2288" y="70"/>
                </a:moveTo>
                <a:lnTo>
                  <a:pt x="2288" y="69"/>
                </a:lnTo>
                <a:lnTo>
                  <a:pt x="2287" y="70"/>
                </a:lnTo>
                <a:lnTo>
                  <a:pt x="2288" y="70"/>
                </a:lnTo>
                <a:moveTo>
                  <a:pt x="2268" y="64"/>
                </a:moveTo>
                <a:lnTo>
                  <a:pt x="2268" y="66"/>
                </a:lnTo>
                <a:lnTo>
                  <a:pt x="2270" y="66"/>
                </a:lnTo>
                <a:lnTo>
                  <a:pt x="2270" y="64"/>
                </a:lnTo>
                <a:lnTo>
                  <a:pt x="2268" y="64"/>
                </a:lnTo>
                <a:moveTo>
                  <a:pt x="2273" y="53"/>
                </a:moveTo>
                <a:lnTo>
                  <a:pt x="2274" y="53"/>
                </a:lnTo>
                <a:lnTo>
                  <a:pt x="2274" y="52"/>
                </a:lnTo>
                <a:lnTo>
                  <a:pt x="2273" y="52"/>
                </a:lnTo>
                <a:lnTo>
                  <a:pt x="2273" y="53"/>
                </a:lnTo>
                <a:moveTo>
                  <a:pt x="2276" y="43"/>
                </a:moveTo>
                <a:lnTo>
                  <a:pt x="2274" y="43"/>
                </a:lnTo>
                <a:lnTo>
                  <a:pt x="2276" y="44"/>
                </a:lnTo>
                <a:lnTo>
                  <a:pt x="2276" y="43"/>
                </a:lnTo>
                <a:moveTo>
                  <a:pt x="2276" y="44"/>
                </a:moveTo>
                <a:lnTo>
                  <a:pt x="2274" y="44"/>
                </a:lnTo>
                <a:lnTo>
                  <a:pt x="2274" y="46"/>
                </a:lnTo>
                <a:lnTo>
                  <a:pt x="2276" y="46"/>
                </a:lnTo>
                <a:lnTo>
                  <a:pt x="2276" y="44"/>
                </a:lnTo>
                <a:moveTo>
                  <a:pt x="2282" y="49"/>
                </a:moveTo>
                <a:lnTo>
                  <a:pt x="2281" y="50"/>
                </a:lnTo>
                <a:lnTo>
                  <a:pt x="2282" y="50"/>
                </a:lnTo>
                <a:lnTo>
                  <a:pt x="2282" y="49"/>
                </a:lnTo>
                <a:moveTo>
                  <a:pt x="2282" y="47"/>
                </a:moveTo>
                <a:lnTo>
                  <a:pt x="2281" y="46"/>
                </a:lnTo>
                <a:lnTo>
                  <a:pt x="2281" y="47"/>
                </a:lnTo>
                <a:lnTo>
                  <a:pt x="2282" y="47"/>
                </a:lnTo>
                <a:moveTo>
                  <a:pt x="2281" y="46"/>
                </a:moveTo>
                <a:lnTo>
                  <a:pt x="2281" y="44"/>
                </a:lnTo>
                <a:lnTo>
                  <a:pt x="2281" y="43"/>
                </a:lnTo>
                <a:lnTo>
                  <a:pt x="2281" y="43"/>
                </a:lnTo>
                <a:lnTo>
                  <a:pt x="2281" y="44"/>
                </a:lnTo>
                <a:lnTo>
                  <a:pt x="2281" y="46"/>
                </a:lnTo>
                <a:lnTo>
                  <a:pt x="2281" y="46"/>
                </a:lnTo>
                <a:moveTo>
                  <a:pt x="2440" y="135"/>
                </a:moveTo>
                <a:lnTo>
                  <a:pt x="2440" y="133"/>
                </a:lnTo>
                <a:lnTo>
                  <a:pt x="2439" y="133"/>
                </a:lnTo>
                <a:lnTo>
                  <a:pt x="2439" y="135"/>
                </a:lnTo>
                <a:lnTo>
                  <a:pt x="2440" y="135"/>
                </a:lnTo>
                <a:moveTo>
                  <a:pt x="2434" y="115"/>
                </a:moveTo>
                <a:lnTo>
                  <a:pt x="2432" y="115"/>
                </a:lnTo>
                <a:lnTo>
                  <a:pt x="2434" y="116"/>
                </a:lnTo>
                <a:lnTo>
                  <a:pt x="2434" y="115"/>
                </a:lnTo>
                <a:moveTo>
                  <a:pt x="1944" y="290"/>
                </a:moveTo>
                <a:lnTo>
                  <a:pt x="1944" y="291"/>
                </a:lnTo>
                <a:lnTo>
                  <a:pt x="1946" y="291"/>
                </a:lnTo>
                <a:lnTo>
                  <a:pt x="1944" y="290"/>
                </a:lnTo>
                <a:moveTo>
                  <a:pt x="2431" y="116"/>
                </a:moveTo>
                <a:lnTo>
                  <a:pt x="2431" y="118"/>
                </a:lnTo>
                <a:lnTo>
                  <a:pt x="2432" y="118"/>
                </a:lnTo>
                <a:lnTo>
                  <a:pt x="2431" y="116"/>
                </a:lnTo>
                <a:moveTo>
                  <a:pt x="2439" y="132"/>
                </a:moveTo>
                <a:lnTo>
                  <a:pt x="2437" y="132"/>
                </a:lnTo>
                <a:lnTo>
                  <a:pt x="2439" y="133"/>
                </a:lnTo>
                <a:lnTo>
                  <a:pt x="2439" y="132"/>
                </a:lnTo>
                <a:moveTo>
                  <a:pt x="2420" y="106"/>
                </a:moveTo>
                <a:lnTo>
                  <a:pt x="2420" y="107"/>
                </a:lnTo>
                <a:lnTo>
                  <a:pt x="2422" y="107"/>
                </a:lnTo>
                <a:lnTo>
                  <a:pt x="2420" y="106"/>
                </a:lnTo>
                <a:moveTo>
                  <a:pt x="2348" y="35"/>
                </a:moveTo>
                <a:lnTo>
                  <a:pt x="2347" y="35"/>
                </a:lnTo>
                <a:lnTo>
                  <a:pt x="2348" y="36"/>
                </a:lnTo>
                <a:lnTo>
                  <a:pt x="2350" y="36"/>
                </a:lnTo>
                <a:lnTo>
                  <a:pt x="2348" y="35"/>
                </a:lnTo>
                <a:moveTo>
                  <a:pt x="2429" y="122"/>
                </a:moveTo>
                <a:lnTo>
                  <a:pt x="2428" y="122"/>
                </a:lnTo>
                <a:lnTo>
                  <a:pt x="2429" y="124"/>
                </a:lnTo>
                <a:lnTo>
                  <a:pt x="2429" y="122"/>
                </a:lnTo>
                <a:moveTo>
                  <a:pt x="2350" y="36"/>
                </a:moveTo>
                <a:lnTo>
                  <a:pt x="2351" y="38"/>
                </a:lnTo>
                <a:lnTo>
                  <a:pt x="2351" y="36"/>
                </a:lnTo>
                <a:lnTo>
                  <a:pt x="2350" y="36"/>
                </a:lnTo>
                <a:moveTo>
                  <a:pt x="2351" y="36"/>
                </a:moveTo>
                <a:lnTo>
                  <a:pt x="2351" y="35"/>
                </a:lnTo>
                <a:lnTo>
                  <a:pt x="2350" y="35"/>
                </a:lnTo>
                <a:lnTo>
                  <a:pt x="2351" y="36"/>
                </a:lnTo>
                <a:moveTo>
                  <a:pt x="2334" y="41"/>
                </a:moveTo>
                <a:lnTo>
                  <a:pt x="2334" y="43"/>
                </a:lnTo>
                <a:lnTo>
                  <a:pt x="2336" y="43"/>
                </a:lnTo>
                <a:lnTo>
                  <a:pt x="2334" y="41"/>
                </a:lnTo>
                <a:moveTo>
                  <a:pt x="2465" y="189"/>
                </a:moveTo>
                <a:lnTo>
                  <a:pt x="2463" y="187"/>
                </a:lnTo>
                <a:lnTo>
                  <a:pt x="2463" y="189"/>
                </a:lnTo>
                <a:lnTo>
                  <a:pt x="2465" y="189"/>
                </a:lnTo>
                <a:moveTo>
                  <a:pt x="3751" y="923"/>
                </a:moveTo>
                <a:lnTo>
                  <a:pt x="3749" y="921"/>
                </a:lnTo>
                <a:lnTo>
                  <a:pt x="3749" y="923"/>
                </a:lnTo>
                <a:lnTo>
                  <a:pt x="3751" y="923"/>
                </a:lnTo>
                <a:moveTo>
                  <a:pt x="3746" y="1023"/>
                </a:moveTo>
                <a:lnTo>
                  <a:pt x="3746" y="1024"/>
                </a:lnTo>
                <a:lnTo>
                  <a:pt x="3746" y="1026"/>
                </a:lnTo>
                <a:lnTo>
                  <a:pt x="3745" y="1026"/>
                </a:lnTo>
                <a:lnTo>
                  <a:pt x="3745" y="1027"/>
                </a:lnTo>
                <a:lnTo>
                  <a:pt x="3746" y="1027"/>
                </a:lnTo>
                <a:lnTo>
                  <a:pt x="3748" y="1029"/>
                </a:lnTo>
                <a:lnTo>
                  <a:pt x="3748" y="1027"/>
                </a:lnTo>
                <a:lnTo>
                  <a:pt x="3749" y="1027"/>
                </a:lnTo>
                <a:lnTo>
                  <a:pt x="3749" y="1026"/>
                </a:lnTo>
                <a:lnTo>
                  <a:pt x="3748" y="1026"/>
                </a:lnTo>
                <a:lnTo>
                  <a:pt x="3748" y="1024"/>
                </a:lnTo>
                <a:lnTo>
                  <a:pt x="3749" y="1024"/>
                </a:lnTo>
                <a:lnTo>
                  <a:pt x="3748" y="1023"/>
                </a:lnTo>
                <a:lnTo>
                  <a:pt x="3746" y="1023"/>
                </a:lnTo>
                <a:moveTo>
                  <a:pt x="3708" y="1123"/>
                </a:moveTo>
                <a:lnTo>
                  <a:pt x="3708" y="1124"/>
                </a:lnTo>
                <a:lnTo>
                  <a:pt x="3710" y="1123"/>
                </a:lnTo>
                <a:lnTo>
                  <a:pt x="3708" y="1123"/>
                </a:lnTo>
                <a:moveTo>
                  <a:pt x="3642" y="1061"/>
                </a:moveTo>
                <a:lnTo>
                  <a:pt x="3642" y="1063"/>
                </a:lnTo>
                <a:lnTo>
                  <a:pt x="3644" y="1061"/>
                </a:lnTo>
                <a:lnTo>
                  <a:pt x="3642" y="1061"/>
                </a:lnTo>
                <a:moveTo>
                  <a:pt x="3670" y="1049"/>
                </a:moveTo>
                <a:lnTo>
                  <a:pt x="3668" y="1047"/>
                </a:lnTo>
                <a:lnTo>
                  <a:pt x="3668" y="1049"/>
                </a:lnTo>
                <a:lnTo>
                  <a:pt x="3670" y="1049"/>
                </a:lnTo>
                <a:moveTo>
                  <a:pt x="3739" y="1093"/>
                </a:moveTo>
                <a:lnTo>
                  <a:pt x="3739" y="1095"/>
                </a:lnTo>
                <a:lnTo>
                  <a:pt x="3740" y="1095"/>
                </a:lnTo>
                <a:lnTo>
                  <a:pt x="3740" y="1093"/>
                </a:lnTo>
                <a:lnTo>
                  <a:pt x="3739" y="1093"/>
                </a:lnTo>
                <a:moveTo>
                  <a:pt x="3726" y="1124"/>
                </a:moveTo>
                <a:lnTo>
                  <a:pt x="3728" y="1124"/>
                </a:lnTo>
                <a:lnTo>
                  <a:pt x="3728" y="1123"/>
                </a:lnTo>
                <a:lnTo>
                  <a:pt x="3728" y="1121"/>
                </a:lnTo>
                <a:lnTo>
                  <a:pt x="3726" y="1123"/>
                </a:lnTo>
                <a:lnTo>
                  <a:pt x="3726" y="1124"/>
                </a:lnTo>
                <a:moveTo>
                  <a:pt x="3642" y="1063"/>
                </a:moveTo>
                <a:lnTo>
                  <a:pt x="3640" y="1063"/>
                </a:lnTo>
                <a:lnTo>
                  <a:pt x="3640" y="1064"/>
                </a:lnTo>
                <a:lnTo>
                  <a:pt x="3642" y="1063"/>
                </a:lnTo>
                <a:moveTo>
                  <a:pt x="3809" y="1144"/>
                </a:moveTo>
                <a:lnTo>
                  <a:pt x="3809" y="1146"/>
                </a:lnTo>
                <a:lnTo>
                  <a:pt x="3811" y="1146"/>
                </a:lnTo>
                <a:lnTo>
                  <a:pt x="3811" y="1144"/>
                </a:lnTo>
                <a:lnTo>
                  <a:pt x="3811" y="1143"/>
                </a:lnTo>
                <a:lnTo>
                  <a:pt x="3809" y="1143"/>
                </a:lnTo>
                <a:lnTo>
                  <a:pt x="3809" y="1144"/>
                </a:lnTo>
                <a:moveTo>
                  <a:pt x="3670" y="1061"/>
                </a:moveTo>
                <a:lnTo>
                  <a:pt x="3668" y="1061"/>
                </a:lnTo>
                <a:lnTo>
                  <a:pt x="3670" y="1063"/>
                </a:lnTo>
                <a:lnTo>
                  <a:pt x="3670" y="1061"/>
                </a:lnTo>
                <a:moveTo>
                  <a:pt x="3759" y="920"/>
                </a:moveTo>
                <a:lnTo>
                  <a:pt x="3760" y="921"/>
                </a:lnTo>
                <a:lnTo>
                  <a:pt x="3760" y="920"/>
                </a:lnTo>
                <a:lnTo>
                  <a:pt x="3759" y="920"/>
                </a:lnTo>
                <a:moveTo>
                  <a:pt x="3748" y="940"/>
                </a:moveTo>
                <a:lnTo>
                  <a:pt x="3746" y="940"/>
                </a:lnTo>
                <a:lnTo>
                  <a:pt x="3746" y="941"/>
                </a:lnTo>
                <a:lnTo>
                  <a:pt x="3748" y="941"/>
                </a:lnTo>
                <a:lnTo>
                  <a:pt x="3748" y="940"/>
                </a:lnTo>
                <a:moveTo>
                  <a:pt x="3663" y="1115"/>
                </a:moveTo>
                <a:lnTo>
                  <a:pt x="3662" y="1115"/>
                </a:lnTo>
                <a:lnTo>
                  <a:pt x="3662" y="1116"/>
                </a:lnTo>
                <a:lnTo>
                  <a:pt x="3663" y="1116"/>
                </a:lnTo>
                <a:lnTo>
                  <a:pt x="3663" y="1115"/>
                </a:lnTo>
                <a:moveTo>
                  <a:pt x="3808" y="1187"/>
                </a:moveTo>
                <a:lnTo>
                  <a:pt x="3809" y="1186"/>
                </a:lnTo>
                <a:lnTo>
                  <a:pt x="3808" y="1186"/>
                </a:lnTo>
                <a:lnTo>
                  <a:pt x="3806" y="1187"/>
                </a:lnTo>
                <a:lnTo>
                  <a:pt x="3808" y="1187"/>
                </a:lnTo>
                <a:moveTo>
                  <a:pt x="3918" y="1083"/>
                </a:moveTo>
                <a:lnTo>
                  <a:pt x="3918" y="1084"/>
                </a:lnTo>
                <a:lnTo>
                  <a:pt x="3920" y="1084"/>
                </a:lnTo>
                <a:lnTo>
                  <a:pt x="3920" y="1083"/>
                </a:lnTo>
                <a:lnTo>
                  <a:pt x="3918" y="1083"/>
                </a:lnTo>
                <a:moveTo>
                  <a:pt x="3921" y="1083"/>
                </a:moveTo>
                <a:lnTo>
                  <a:pt x="3921" y="1081"/>
                </a:lnTo>
                <a:lnTo>
                  <a:pt x="3920" y="1081"/>
                </a:lnTo>
                <a:lnTo>
                  <a:pt x="3920" y="1083"/>
                </a:lnTo>
                <a:lnTo>
                  <a:pt x="3921" y="1083"/>
                </a:lnTo>
                <a:moveTo>
                  <a:pt x="3881" y="1227"/>
                </a:moveTo>
                <a:lnTo>
                  <a:pt x="3883" y="1227"/>
                </a:lnTo>
                <a:lnTo>
                  <a:pt x="3883" y="1225"/>
                </a:lnTo>
                <a:lnTo>
                  <a:pt x="3881" y="1225"/>
                </a:lnTo>
                <a:lnTo>
                  <a:pt x="3881" y="1227"/>
                </a:lnTo>
                <a:moveTo>
                  <a:pt x="3705" y="1121"/>
                </a:moveTo>
                <a:lnTo>
                  <a:pt x="3705" y="1123"/>
                </a:lnTo>
                <a:lnTo>
                  <a:pt x="3706" y="1121"/>
                </a:lnTo>
                <a:lnTo>
                  <a:pt x="3705" y="1121"/>
                </a:lnTo>
                <a:moveTo>
                  <a:pt x="3885" y="1126"/>
                </a:moveTo>
                <a:lnTo>
                  <a:pt x="3883" y="1126"/>
                </a:lnTo>
                <a:lnTo>
                  <a:pt x="3883" y="1127"/>
                </a:lnTo>
                <a:lnTo>
                  <a:pt x="3885" y="1126"/>
                </a:lnTo>
                <a:moveTo>
                  <a:pt x="4241" y="1182"/>
                </a:moveTo>
                <a:lnTo>
                  <a:pt x="4241" y="1184"/>
                </a:lnTo>
                <a:lnTo>
                  <a:pt x="4242" y="1184"/>
                </a:lnTo>
                <a:lnTo>
                  <a:pt x="4242" y="1182"/>
                </a:lnTo>
                <a:lnTo>
                  <a:pt x="4241" y="1182"/>
                </a:lnTo>
                <a:moveTo>
                  <a:pt x="3628" y="752"/>
                </a:moveTo>
                <a:lnTo>
                  <a:pt x="3628" y="751"/>
                </a:lnTo>
                <a:lnTo>
                  <a:pt x="3627" y="751"/>
                </a:lnTo>
                <a:lnTo>
                  <a:pt x="3628" y="752"/>
                </a:lnTo>
                <a:moveTo>
                  <a:pt x="3645" y="1089"/>
                </a:moveTo>
                <a:lnTo>
                  <a:pt x="3645" y="1087"/>
                </a:lnTo>
                <a:lnTo>
                  <a:pt x="3645" y="1089"/>
                </a:lnTo>
                <a:lnTo>
                  <a:pt x="3645" y="1089"/>
                </a:lnTo>
                <a:moveTo>
                  <a:pt x="3749" y="1187"/>
                </a:moveTo>
                <a:lnTo>
                  <a:pt x="3749" y="1186"/>
                </a:lnTo>
                <a:lnTo>
                  <a:pt x="3748" y="1187"/>
                </a:lnTo>
                <a:lnTo>
                  <a:pt x="3749" y="1187"/>
                </a:lnTo>
                <a:moveTo>
                  <a:pt x="3745" y="1189"/>
                </a:moveTo>
                <a:lnTo>
                  <a:pt x="3743" y="1189"/>
                </a:lnTo>
                <a:lnTo>
                  <a:pt x="3743" y="1190"/>
                </a:lnTo>
                <a:lnTo>
                  <a:pt x="3745" y="1190"/>
                </a:lnTo>
                <a:lnTo>
                  <a:pt x="3745" y="1189"/>
                </a:lnTo>
                <a:moveTo>
                  <a:pt x="3811" y="1143"/>
                </a:moveTo>
                <a:lnTo>
                  <a:pt x="3812" y="1143"/>
                </a:lnTo>
                <a:lnTo>
                  <a:pt x="3812" y="1141"/>
                </a:lnTo>
                <a:lnTo>
                  <a:pt x="3812" y="1141"/>
                </a:lnTo>
                <a:lnTo>
                  <a:pt x="3811" y="1141"/>
                </a:lnTo>
                <a:lnTo>
                  <a:pt x="3811" y="1143"/>
                </a:lnTo>
                <a:moveTo>
                  <a:pt x="3651" y="662"/>
                </a:moveTo>
                <a:lnTo>
                  <a:pt x="3653" y="662"/>
                </a:lnTo>
                <a:lnTo>
                  <a:pt x="3651" y="660"/>
                </a:lnTo>
                <a:lnTo>
                  <a:pt x="3651" y="662"/>
                </a:lnTo>
                <a:moveTo>
                  <a:pt x="3677" y="674"/>
                </a:moveTo>
                <a:lnTo>
                  <a:pt x="3677" y="676"/>
                </a:lnTo>
                <a:lnTo>
                  <a:pt x="3679" y="676"/>
                </a:lnTo>
                <a:lnTo>
                  <a:pt x="3680" y="676"/>
                </a:lnTo>
                <a:lnTo>
                  <a:pt x="3680" y="674"/>
                </a:lnTo>
                <a:lnTo>
                  <a:pt x="3679" y="674"/>
                </a:lnTo>
                <a:lnTo>
                  <a:pt x="3677" y="674"/>
                </a:lnTo>
                <a:moveTo>
                  <a:pt x="3797" y="1103"/>
                </a:moveTo>
                <a:lnTo>
                  <a:pt x="3797" y="1104"/>
                </a:lnTo>
                <a:lnTo>
                  <a:pt x="3799" y="1104"/>
                </a:lnTo>
                <a:lnTo>
                  <a:pt x="3799" y="1103"/>
                </a:lnTo>
                <a:lnTo>
                  <a:pt x="3797" y="1103"/>
                </a:lnTo>
                <a:moveTo>
                  <a:pt x="3674" y="676"/>
                </a:moveTo>
                <a:lnTo>
                  <a:pt x="3674" y="677"/>
                </a:lnTo>
                <a:lnTo>
                  <a:pt x="3676" y="677"/>
                </a:lnTo>
                <a:lnTo>
                  <a:pt x="3677" y="677"/>
                </a:lnTo>
                <a:lnTo>
                  <a:pt x="3676" y="676"/>
                </a:lnTo>
                <a:lnTo>
                  <a:pt x="3674" y="676"/>
                </a:lnTo>
                <a:moveTo>
                  <a:pt x="3645" y="656"/>
                </a:moveTo>
                <a:lnTo>
                  <a:pt x="3645" y="654"/>
                </a:lnTo>
                <a:lnTo>
                  <a:pt x="3644" y="654"/>
                </a:lnTo>
                <a:lnTo>
                  <a:pt x="3644" y="652"/>
                </a:lnTo>
                <a:lnTo>
                  <a:pt x="3642" y="652"/>
                </a:lnTo>
                <a:lnTo>
                  <a:pt x="3642" y="654"/>
                </a:lnTo>
                <a:lnTo>
                  <a:pt x="3644" y="656"/>
                </a:lnTo>
                <a:lnTo>
                  <a:pt x="3645" y="656"/>
                </a:lnTo>
                <a:lnTo>
                  <a:pt x="3645" y="657"/>
                </a:lnTo>
                <a:lnTo>
                  <a:pt x="3645" y="657"/>
                </a:lnTo>
                <a:lnTo>
                  <a:pt x="3647" y="657"/>
                </a:lnTo>
                <a:lnTo>
                  <a:pt x="3647" y="656"/>
                </a:lnTo>
                <a:lnTo>
                  <a:pt x="3645" y="656"/>
                </a:lnTo>
                <a:moveTo>
                  <a:pt x="3656" y="662"/>
                </a:moveTo>
                <a:lnTo>
                  <a:pt x="3657" y="663"/>
                </a:lnTo>
                <a:lnTo>
                  <a:pt x="3657" y="662"/>
                </a:lnTo>
                <a:lnTo>
                  <a:pt x="3656" y="662"/>
                </a:lnTo>
                <a:moveTo>
                  <a:pt x="3653" y="660"/>
                </a:moveTo>
                <a:lnTo>
                  <a:pt x="3653" y="660"/>
                </a:lnTo>
                <a:lnTo>
                  <a:pt x="3654" y="660"/>
                </a:lnTo>
                <a:lnTo>
                  <a:pt x="3654" y="660"/>
                </a:lnTo>
                <a:lnTo>
                  <a:pt x="3653" y="660"/>
                </a:lnTo>
                <a:moveTo>
                  <a:pt x="3673" y="674"/>
                </a:moveTo>
                <a:lnTo>
                  <a:pt x="3671" y="672"/>
                </a:lnTo>
                <a:lnTo>
                  <a:pt x="3671" y="671"/>
                </a:lnTo>
                <a:lnTo>
                  <a:pt x="3670" y="671"/>
                </a:lnTo>
                <a:lnTo>
                  <a:pt x="3668" y="671"/>
                </a:lnTo>
                <a:lnTo>
                  <a:pt x="3670" y="672"/>
                </a:lnTo>
                <a:lnTo>
                  <a:pt x="3671" y="674"/>
                </a:lnTo>
                <a:lnTo>
                  <a:pt x="3673" y="676"/>
                </a:lnTo>
                <a:lnTo>
                  <a:pt x="3674" y="676"/>
                </a:lnTo>
                <a:lnTo>
                  <a:pt x="3674" y="674"/>
                </a:lnTo>
                <a:lnTo>
                  <a:pt x="3673" y="674"/>
                </a:lnTo>
                <a:moveTo>
                  <a:pt x="3680" y="628"/>
                </a:moveTo>
                <a:lnTo>
                  <a:pt x="3680" y="629"/>
                </a:lnTo>
                <a:lnTo>
                  <a:pt x="3682" y="629"/>
                </a:lnTo>
                <a:lnTo>
                  <a:pt x="3682" y="628"/>
                </a:lnTo>
                <a:lnTo>
                  <a:pt x="3680" y="628"/>
                </a:lnTo>
                <a:moveTo>
                  <a:pt x="3668" y="636"/>
                </a:moveTo>
                <a:lnTo>
                  <a:pt x="3670" y="636"/>
                </a:lnTo>
                <a:lnTo>
                  <a:pt x="3670" y="637"/>
                </a:lnTo>
                <a:lnTo>
                  <a:pt x="3670" y="639"/>
                </a:lnTo>
                <a:lnTo>
                  <a:pt x="3668" y="639"/>
                </a:lnTo>
                <a:lnTo>
                  <a:pt x="3667" y="639"/>
                </a:lnTo>
                <a:lnTo>
                  <a:pt x="3667" y="637"/>
                </a:lnTo>
                <a:lnTo>
                  <a:pt x="3665" y="637"/>
                </a:lnTo>
                <a:lnTo>
                  <a:pt x="3663" y="637"/>
                </a:lnTo>
                <a:lnTo>
                  <a:pt x="3662" y="637"/>
                </a:lnTo>
                <a:lnTo>
                  <a:pt x="3660" y="637"/>
                </a:lnTo>
                <a:lnTo>
                  <a:pt x="3660" y="639"/>
                </a:lnTo>
                <a:lnTo>
                  <a:pt x="3662" y="640"/>
                </a:lnTo>
                <a:lnTo>
                  <a:pt x="3663" y="640"/>
                </a:lnTo>
                <a:lnTo>
                  <a:pt x="3663" y="642"/>
                </a:lnTo>
                <a:lnTo>
                  <a:pt x="3662" y="642"/>
                </a:lnTo>
                <a:lnTo>
                  <a:pt x="3660" y="642"/>
                </a:lnTo>
                <a:lnTo>
                  <a:pt x="3660" y="643"/>
                </a:lnTo>
                <a:lnTo>
                  <a:pt x="3659" y="643"/>
                </a:lnTo>
                <a:lnTo>
                  <a:pt x="3659" y="642"/>
                </a:lnTo>
                <a:lnTo>
                  <a:pt x="3657" y="642"/>
                </a:lnTo>
                <a:lnTo>
                  <a:pt x="3656" y="642"/>
                </a:lnTo>
                <a:lnTo>
                  <a:pt x="3654" y="640"/>
                </a:lnTo>
                <a:lnTo>
                  <a:pt x="3656" y="640"/>
                </a:lnTo>
                <a:lnTo>
                  <a:pt x="3654" y="639"/>
                </a:lnTo>
                <a:lnTo>
                  <a:pt x="3654" y="637"/>
                </a:lnTo>
                <a:lnTo>
                  <a:pt x="3654" y="636"/>
                </a:lnTo>
                <a:lnTo>
                  <a:pt x="3656" y="636"/>
                </a:lnTo>
                <a:lnTo>
                  <a:pt x="3657" y="636"/>
                </a:lnTo>
                <a:lnTo>
                  <a:pt x="3659" y="636"/>
                </a:lnTo>
                <a:lnTo>
                  <a:pt x="3659" y="634"/>
                </a:lnTo>
                <a:lnTo>
                  <a:pt x="3659" y="633"/>
                </a:lnTo>
                <a:lnTo>
                  <a:pt x="3660" y="633"/>
                </a:lnTo>
                <a:lnTo>
                  <a:pt x="3660" y="631"/>
                </a:lnTo>
                <a:lnTo>
                  <a:pt x="3662" y="631"/>
                </a:lnTo>
                <a:lnTo>
                  <a:pt x="3663" y="631"/>
                </a:lnTo>
                <a:lnTo>
                  <a:pt x="3663" y="633"/>
                </a:lnTo>
                <a:lnTo>
                  <a:pt x="3665" y="633"/>
                </a:lnTo>
                <a:lnTo>
                  <a:pt x="3667" y="633"/>
                </a:lnTo>
                <a:lnTo>
                  <a:pt x="3668" y="633"/>
                </a:lnTo>
                <a:lnTo>
                  <a:pt x="3668" y="634"/>
                </a:lnTo>
                <a:lnTo>
                  <a:pt x="3668" y="636"/>
                </a:lnTo>
                <a:moveTo>
                  <a:pt x="3663" y="634"/>
                </a:moveTo>
                <a:lnTo>
                  <a:pt x="3662" y="634"/>
                </a:lnTo>
                <a:lnTo>
                  <a:pt x="3662" y="636"/>
                </a:lnTo>
                <a:lnTo>
                  <a:pt x="3660" y="634"/>
                </a:lnTo>
                <a:lnTo>
                  <a:pt x="3660" y="636"/>
                </a:lnTo>
                <a:lnTo>
                  <a:pt x="3662" y="636"/>
                </a:lnTo>
                <a:lnTo>
                  <a:pt x="3663" y="636"/>
                </a:lnTo>
                <a:lnTo>
                  <a:pt x="3663" y="634"/>
                </a:lnTo>
                <a:moveTo>
                  <a:pt x="3602" y="550"/>
                </a:moveTo>
                <a:lnTo>
                  <a:pt x="3604" y="550"/>
                </a:lnTo>
                <a:lnTo>
                  <a:pt x="3602" y="550"/>
                </a:lnTo>
                <a:lnTo>
                  <a:pt x="3602" y="550"/>
                </a:lnTo>
                <a:moveTo>
                  <a:pt x="3654" y="623"/>
                </a:moveTo>
                <a:lnTo>
                  <a:pt x="3653" y="622"/>
                </a:lnTo>
                <a:lnTo>
                  <a:pt x="3653" y="623"/>
                </a:lnTo>
                <a:lnTo>
                  <a:pt x="3654" y="623"/>
                </a:lnTo>
                <a:moveTo>
                  <a:pt x="3637" y="642"/>
                </a:moveTo>
                <a:lnTo>
                  <a:pt x="3637" y="643"/>
                </a:lnTo>
                <a:lnTo>
                  <a:pt x="3639" y="643"/>
                </a:lnTo>
                <a:lnTo>
                  <a:pt x="3639" y="642"/>
                </a:lnTo>
                <a:lnTo>
                  <a:pt x="3637" y="642"/>
                </a:lnTo>
                <a:moveTo>
                  <a:pt x="3657" y="665"/>
                </a:moveTo>
                <a:lnTo>
                  <a:pt x="3659" y="666"/>
                </a:lnTo>
                <a:lnTo>
                  <a:pt x="3659" y="665"/>
                </a:lnTo>
                <a:lnTo>
                  <a:pt x="3657" y="665"/>
                </a:lnTo>
                <a:moveTo>
                  <a:pt x="3822" y="946"/>
                </a:moveTo>
                <a:lnTo>
                  <a:pt x="3820" y="946"/>
                </a:lnTo>
                <a:lnTo>
                  <a:pt x="3822" y="949"/>
                </a:lnTo>
                <a:lnTo>
                  <a:pt x="3823" y="951"/>
                </a:lnTo>
                <a:lnTo>
                  <a:pt x="3823" y="949"/>
                </a:lnTo>
                <a:lnTo>
                  <a:pt x="3822" y="947"/>
                </a:lnTo>
                <a:lnTo>
                  <a:pt x="3822" y="946"/>
                </a:lnTo>
                <a:moveTo>
                  <a:pt x="3849" y="992"/>
                </a:moveTo>
                <a:lnTo>
                  <a:pt x="3851" y="992"/>
                </a:lnTo>
                <a:lnTo>
                  <a:pt x="3851" y="990"/>
                </a:lnTo>
                <a:lnTo>
                  <a:pt x="3849" y="990"/>
                </a:lnTo>
                <a:lnTo>
                  <a:pt x="3849" y="992"/>
                </a:lnTo>
                <a:moveTo>
                  <a:pt x="3779" y="1090"/>
                </a:moveTo>
                <a:lnTo>
                  <a:pt x="3780" y="1090"/>
                </a:lnTo>
                <a:lnTo>
                  <a:pt x="3780" y="1089"/>
                </a:lnTo>
                <a:lnTo>
                  <a:pt x="3780" y="1087"/>
                </a:lnTo>
                <a:lnTo>
                  <a:pt x="3779" y="1087"/>
                </a:lnTo>
                <a:lnTo>
                  <a:pt x="3779" y="1089"/>
                </a:lnTo>
                <a:lnTo>
                  <a:pt x="3779" y="1090"/>
                </a:lnTo>
                <a:moveTo>
                  <a:pt x="2281" y="53"/>
                </a:moveTo>
                <a:lnTo>
                  <a:pt x="2281" y="52"/>
                </a:lnTo>
                <a:lnTo>
                  <a:pt x="2281" y="52"/>
                </a:lnTo>
                <a:lnTo>
                  <a:pt x="2281" y="53"/>
                </a:lnTo>
                <a:moveTo>
                  <a:pt x="3814" y="934"/>
                </a:moveTo>
                <a:lnTo>
                  <a:pt x="3815" y="934"/>
                </a:lnTo>
                <a:lnTo>
                  <a:pt x="3814" y="932"/>
                </a:lnTo>
                <a:lnTo>
                  <a:pt x="3814" y="934"/>
                </a:lnTo>
                <a:moveTo>
                  <a:pt x="3639" y="654"/>
                </a:moveTo>
                <a:lnTo>
                  <a:pt x="3639" y="656"/>
                </a:lnTo>
                <a:lnTo>
                  <a:pt x="3640" y="656"/>
                </a:lnTo>
                <a:lnTo>
                  <a:pt x="3640" y="654"/>
                </a:lnTo>
                <a:lnTo>
                  <a:pt x="3639" y="654"/>
                </a:lnTo>
                <a:moveTo>
                  <a:pt x="3719" y="869"/>
                </a:moveTo>
                <a:lnTo>
                  <a:pt x="3719" y="871"/>
                </a:lnTo>
                <a:lnTo>
                  <a:pt x="3719" y="871"/>
                </a:lnTo>
                <a:lnTo>
                  <a:pt x="3719" y="869"/>
                </a:lnTo>
                <a:moveTo>
                  <a:pt x="3634" y="649"/>
                </a:moveTo>
                <a:lnTo>
                  <a:pt x="3634" y="648"/>
                </a:lnTo>
                <a:lnTo>
                  <a:pt x="3633" y="648"/>
                </a:lnTo>
                <a:lnTo>
                  <a:pt x="3633" y="649"/>
                </a:lnTo>
                <a:lnTo>
                  <a:pt x="3631" y="649"/>
                </a:lnTo>
                <a:lnTo>
                  <a:pt x="3633" y="651"/>
                </a:lnTo>
                <a:lnTo>
                  <a:pt x="3634" y="651"/>
                </a:lnTo>
                <a:lnTo>
                  <a:pt x="3634" y="649"/>
                </a:lnTo>
                <a:moveTo>
                  <a:pt x="3636" y="648"/>
                </a:moveTo>
                <a:lnTo>
                  <a:pt x="3636" y="646"/>
                </a:lnTo>
                <a:lnTo>
                  <a:pt x="3634" y="646"/>
                </a:lnTo>
                <a:lnTo>
                  <a:pt x="3634" y="648"/>
                </a:lnTo>
                <a:lnTo>
                  <a:pt x="3636" y="648"/>
                </a:lnTo>
                <a:moveTo>
                  <a:pt x="3776" y="903"/>
                </a:moveTo>
                <a:lnTo>
                  <a:pt x="3777" y="903"/>
                </a:lnTo>
                <a:lnTo>
                  <a:pt x="3779" y="903"/>
                </a:lnTo>
                <a:lnTo>
                  <a:pt x="3779" y="901"/>
                </a:lnTo>
                <a:lnTo>
                  <a:pt x="3777" y="900"/>
                </a:lnTo>
                <a:lnTo>
                  <a:pt x="3776" y="900"/>
                </a:lnTo>
                <a:lnTo>
                  <a:pt x="3776" y="901"/>
                </a:lnTo>
                <a:lnTo>
                  <a:pt x="3776" y="903"/>
                </a:lnTo>
                <a:moveTo>
                  <a:pt x="3656" y="577"/>
                </a:moveTo>
                <a:lnTo>
                  <a:pt x="3654" y="576"/>
                </a:lnTo>
                <a:lnTo>
                  <a:pt x="3654" y="577"/>
                </a:lnTo>
                <a:lnTo>
                  <a:pt x="3656" y="577"/>
                </a:lnTo>
                <a:moveTo>
                  <a:pt x="2434" y="104"/>
                </a:moveTo>
                <a:lnTo>
                  <a:pt x="2436" y="104"/>
                </a:lnTo>
                <a:lnTo>
                  <a:pt x="2434" y="103"/>
                </a:lnTo>
                <a:lnTo>
                  <a:pt x="2434" y="104"/>
                </a:lnTo>
                <a:moveTo>
                  <a:pt x="2006" y="179"/>
                </a:moveTo>
                <a:lnTo>
                  <a:pt x="2004" y="179"/>
                </a:lnTo>
                <a:lnTo>
                  <a:pt x="2006" y="179"/>
                </a:lnTo>
                <a:lnTo>
                  <a:pt x="2007" y="179"/>
                </a:lnTo>
                <a:lnTo>
                  <a:pt x="2007" y="179"/>
                </a:lnTo>
                <a:lnTo>
                  <a:pt x="2007" y="178"/>
                </a:lnTo>
                <a:lnTo>
                  <a:pt x="2006" y="178"/>
                </a:lnTo>
                <a:lnTo>
                  <a:pt x="2006" y="176"/>
                </a:lnTo>
                <a:lnTo>
                  <a:pt x="2004" y="176"/>
                </a:lnTo>
                <a:lnTo>
                  <a:pt x="2004" y="178"/>
                </a:lnTo>
                <a:lnTo>
                  <a:pt x="2004" y="179"/>
                </a:lnTo>
                <a:lnTo>
                  <a:pt x="2006" y="179"/>
                </a:lnTo>
                <a:moveTo>
                  <a:pt x="2000" y="187"/>
                </a:moveTo>
                <a:lnTo>
                  <a:pt x="2000" y="185"/>
                </a:lnTo>
                <a:lnTo>
                  <a:pt x="1998" y="185"/>
                </a:lnTo>
                <a:lnTo>
                  <a:pt x="1998" y="187"/>
                </a:lnTo>
                <a:lnTo>
                  <a:pt x="2000" y="187"/>
                </a:lnTo>
                <a:moveTo>
                  <a:pt x="1981" y="202"/>
                </a:moveTo>
                <a:lnTo>
                  <a:pt x="1983" y="202"/>
                </a:lnTo>
                <a:lnTo>
                  <a:pt x="1983" y="204"/>
                </a:lnTo>
                <a:lnTo>
                  <a:pt x="1984" y="204"/>
                </a:lnTo>
                <a:lnTo>
                  <a:pt x="1984" y="202"/>
                </a:lnTo>
                <a:lnTo>
                  <a:pt x="1986" y="202"/>
                </a:lnTo>
                <a:lnTo>
                  <a:pt x="1986" y="201"/>
                </a:lnTo>
                <a:lnTo>
                  <a:pt x="1984" y="201"/>
                </a:lnTo>
                <a:lnTo>
                  <a:pt x="1984" y="199"/>
                </a:lnTo>
                <a:lnTo>
                  <a:pt x="1983" y="199"/>
                </a:lnTo>
                <a:lnTo>
                  <a:pt x="1981" y="199"/>
                </a:lnTo>
                <a:lnTo>
                  <a:pt x="1980" y="201"/>
                </a:lnTo>
                <a:lnTo>
                  <a:pt x="1980" y="202"/>
                </a:lnTo>
                <a:lnTo>
                  <a:pt x="1981" y="202"/>
                </a:lnTo>
                <a:moveTo>
                  <a:pt x="2017" y="164"/>
                </a:moveTo>
                <a:lnTo>
                  <a:pt x="2017" y="162"/>
                </a:lnTo>
                <a:lnTo>
                  <a:pt x="2015" y="162"/>
                </a:lnTo>
                <a:lnTo>
                  <a:pt x="2013" y="162"/>
                </a:lnTo>
                <a:lnTo>
                  <a:pt x="2015" y="164"/>
                </a:lnTo>
                <a:lnTo>
                  <a:pt x="2017" y="164"/>
                </a:lnTo>
                <a:moveTo>
                  <a:pt x="2013" y="170"/>
                </a:moveTo>
                <a:lnTo>
                  <a:pt x="2012" y="172"/>
                </a:lnTo>
                <a:lnTo>
                  <a:pt x="2013" y="172"/>
                </a:lnTo>
                <a:lnTo>
                  <a:pt x="2013" y="170"/>
                </a:lnTo>
                <a:moveTo>
                  <a:pt x="2013" y="169"/>
                </a:moveTo>
                <a:lnTo>
                  <a:pt x="2012" y="169"/>
                </a:lnTo>
                <a:lnTo>
                  <a:pt x="2012" y="170"/>
                </a:lnTo>
                <a:lnTo>
                  <a:pt x="2013" y="170"/>
                </a:lnTo>
                <a:lnTo>
                  <a:pt x="2013" y="169"/>
                </a:lnTo>
                <a:moveTo>
                  <a:pt x="2009" y="176"/>
                </a:moveTo>
                <a:lnTo>
                  <a:pt x="2007" y="178"/>
                </a:lnTo>
                <a:lnTo>
                  <a:pt x="2009" y="178"/>
                </a:lnTo>
                <a:lnTo>
                  <a:pt x="2009" y="176"/>
                </a:lnTo>
                <a:moveTo>
                  <a:pt x="1984" y="205"/>
                </a:moveTo>
                <a:lnTo>
                  <a:pt x="1986" y="205"/>
                </a:lnTo>
                <a:lnTo>
                  <a:pt x="1986" y="204"/>
                </a:lnTo>
                <a:lnTo>
                  <a:pt x="1984" y="204"/>
                </a:lnTo>
                <a:lnTo>
                  <a:pt x="1984" y="205"/>
                </a:lnTo>
                <a:moveTo>
                  <a:pt x="1981" y="204"/>
                </a:moveTo>
                <a:lnTo>
                  <a:pt x="1981" y="202"/>
                </a:lnTo>
                <a:lnTo>
                  <a:pt x="1980" y="204"/>
                </a:lnTo>
                <a:lnTo>
                  <a:pt x="1981" y="204"/>
                </a:lnTo>
                <a:moveTo>
                  <a:pt x="1986" y="199"/>
                </a:moveTo>
                <a:lnTo>
                  <a:pt x="1986" y="199"/>
                </a:lnTo>
                <a:lnTo>
                  <a:pt x="1984" y="199"/>
                </a:lnTo>
                <a:lnTo>
                  <a:pt x="1986" y="201"/>
                </a:lnTo>
                <a:lnTo>
                  <a:pt x="1986" y="199"/>
                </a:lnTo>
                <a:moveTo>
                  <a:pt x="1986" y="207"/>
                </a:moveTo>
                <a:lnTo>
                  <a:pt x="1986" y="205"/>
                </a:lnTo>
                <a:lnTo>
                  <a:pt x="1984" y="207"/>
                </a:lnTo>
                <a:lnTo>
                  <a:pt x="1986" y="207"/>
                </a:lnTo>
                <a:moveTo>
                  <a:pt x="1986" y="204"/>
                </a:moveTo>
                <a:lnTo>
                  <a:pt x="1986" y="202"/>
                </a:lnTo>
                <a:lnTo>
                  <a:pt x="1986" y="202"/>
                </a:lnTo>
                <a:lnTo>
                  <a:pt x="1986" y="204"/>
                </a:lnTo>
                <a:lnTo>
                  <a:pt x="1986" y="204"/>
                </a:lnTo>
                <a:moveTo>
                  <a:pt x="1998" y="189"/>
                </a:moveTo>
                <a:lnTo>
                  <a:pt x="1997" y="187"/>
                </a:lnTo>
                <a:lnTo>
                  <a:pt x="1997" y="189"/>
                </a:lnTo>
                <a:lnTo>
                  <a:pt x="1998" y="189"/>
                </a:lnTo>
                <a:moveTo>
                  <a:pt x="2033" y="121"/>
                </a:moveTo>
                <a:lnTo>
                  <a:pt x="2032" y="122"/>
                </a:lnTo>
                <a:lnTo>
                  <a:pt x="2033" y="122"/>
                </a:lnTo>
                <a:lnTo>
                  <a:pt x="2033" y="121"/>
                </a:lnTo>
                <a:moveTo>
                  <a:pt x="2020" y="152"/>
                </a:moveTo>
                <a:lnTo>
                  <a:pt x="2018" y="152"/>
                </a:lnTo>
                <a:lnTo>
                  <a:pt x="2017" y="153"/>
                </a:lnTo>
                <a:lnTo>
                  <a:pt x="2018" y="153"/>
                </a:lnTo>
                <a:lnTo>
                  <a:pt x="2020" y="152"/>
                </a:lnTo>
                <a:moveTo>
                  <a:pt x="2040" y="112"/>
                </a:moveTo>
                <a:lnTo>
                  <a:pt x="2038" y="113"/>
                </a:lnTo>
                <a:lnTo>
                  <a:pt x="2040" y="113"/>
                </a:lnTo>
                <a:lnTo>
                  <a:pt x="2040" y="112"/>
                </a:lnTo>
                <a:moveTo>
                  <a:pt x="2017" y="153"/>
                </a:moveTo>
                <a:lnTo>
                  <a:pt x="2015" y="153"/>
                </a:lnTo>
                <a:lnTo>
                  <a:pt x="2013" y="153"/>
                </a:lnTo>
                <a:lnTo>
                  <a:pt x="2013" y="155"/>
                </a:lnTo>
                <a:lnTo>
                  <a:pt x="2015" y="155"/>
                </a:lnTo>
                <a:lnTo>
                  <a:pt x="2017" y="153"/>
                </a:lnTo>
                <a:moveTo>
                  <a:pt x="2026" y="96"/>
                </a:moveTo>
                <a:lnTo>
                  <a:pt x="2026" y="98"/>
                </a:lnTo>
                <a:lnTo>
                  <a:pt x="2027" y="98"/>
                </a:lnTo>
                <a:lnTo>
                  <a:pt x="2027" y="96"/>
                </a:lnTo>
                <a:lnTo>
                  <a:pt x="2026" y="96"/>
                </a:lnTo>
                <a:moveTo>
                  <a:pt x="2029" y="95"/>
                </a:moveTo>
                <a:lnTo>
                  <a:pt x="2027" y="96"/>
                </a:lnTo>
                <a:lnTo>
                  <a:pt x="2029" y="96"/>
                </a:lnTo>
                <a:lnTo>
                  <a:pt x="2029" y="95"/>
                </a:lnTo>
                <a:moveTo>
                  <a:pt x="2015" y="159"/>
                </a:moveTo>
                <a:lnTo>
                  <a:pt x="2013" y="161"/>
                </a:lnTo>
                <a:lnTo>
                  <a:pt x="2015" y="161"/>
                </a:lnTo>
                <a:lnTo>
                  <a:pt x="2015" y="159"/>
                </a:lnTo>
                <a:moveTo>
                  <a:pt x="2018" y="161"/>
                </a:moveTo>
                <a:lnTo>
                  <a:pt x="2018" y="159"/>
                </a:lnTo>
                <a:lnTo>
                  <a:pt x="2015" y="161"/>
                </a:lnTo>
                <a:lnTo>
                  <a:pt x="2017" y="161"/>
                </a:lnTo>
                <a:lnTo>
                  <a:pt x="2018" y="161"/>
                </a:lnTo>
                <a:moveTo>
                  <a:pt x="2015" y="159"/>
                </a:moveTo>
                <a:lnTo>
                  <a:pt x="2013" y="158"/>
                </a:lnTo>
                <a:lnTo>
                  <a:pt x="2013" y="159"/>
                </a:lnTo>
                <a:lnTo>
                  <a:pt x="2015" y="159"/>
                </a:lnTo>
                <a:moveTo>
                  <a:pt x="2020" y="156"/>
                </a:moveTo>
                <a:lnTo>
                  <a:pt x="2017" y="158"/>
                </a:lnTo>
                <a:lnTo>
                  <a:pt x="2018" y="158"/>
                </a:lnTo>
                <a:lnTo>
                  <a:pt x="2020" y="158"/>
                </a:lnTo>
                <a:lnTo>
                  <a:pt x="2021" y="158"/>
                </a:lnTo>
                <a:lnTo>
                  <a:pt x="2021" y="156"/>
                </a:lnTo>
                <a:lnTo>
                  <a:pt x="2021" y="155"/>
                </a:lnTo>
                <a:lnTo>
                  <a:pt x="2020" y="155"/>
                </a:lnTo>
                <a:lnTo>
                  <a:pt x="2018" y="155"/>
                </a:lnTo>
                <a:lnTo>
                  <a:pt x="2017" y="155"/>
                </a:lnTo>
                <a:lnTo>
                  <a:pt x="2015" y="156"/>
                </a:lnTo>
                <a:lnTo>
                  <a:pt x="2018" y="156"/>
                </a:lnTo>
                <a:lnTo>
                  <a:pt x="2020" y="156"/>
                </a:lnTo>
                <a:moveTo>
                  <a:pt x="2017" y="158"/>
                </a:moveTo>
                <a:lnTo>
                  <a:pt x="2015" y="158"/>
                </a:lnTo>
                <a:lnTo>
                  <a:pt x="2015" y="159"/>
                </a:lnTo>
                <a:lnTo>
                  <a:pt x="2017" y="158"/>
                </a:lnTo>
                <a:moveTo>
                  <a:pt x="2023" y="153"/>
                </a:moveTo>
                <a:lnTo>
                  <a:pt x="2021" y="155"/>
                </a:lnTo>
                <a:lnTo>
                  <a:pt x="2023" y="155"/>
                </a:lnTo>
                <a:lnTo>
                  <a:pt x="2023" y="153"/>
                </a:lnTo>
                <a:moveTo>
                  <a:pt x="1946" y="290"/>
                </a:moveTo>
                <a:lnTo>
                  <a:pt x="1944" y="290"/>
                </a:lnTo>
                <a:lnTo>
                  <a:pt x="1944" y="290"/>
                </a:lnTo>
                <a:lnTo>
                  <a:pt x="1946" y="290"/>
                </a:lnTo>
                <a:lnTo>
                  <a:pt x="1946" y="290"/>
                </a:lnTo>
                <a:moveTo>
                  <a:pt x="1932" y="279"/>
                </a:moveTo>
                <a:lnTo>
                  <a:pt x="1931" y="281"/>
                </a:lnTo>
                <a:lnTo>
                  <a:pt x="1932" y="281"/>
                </a:lnTo>
                <a:lnTo>
                  <a:pt x="1932" y="279"/>
                </a:lnTo>
                <a:moveTo>
                  <a:pt x="1934" y="282"/>
                </a:moveTo>
                <a:lnTo>
                  <a:pt x="1934" y="281"/>
                </a:lnTo>
                <a:lnTo>
                  <a:pt x="1931" y="282"/>
                </a:lnTo>
                <a:lnTo>
                  <a:pt x="1932" y="282"/>
                </a:lnTo>
                <a:lnTo>
                  <a:pt x="1934" y="282"/>
                </a:lnTo>
                <a:moveTo>
                  <a:pt x="1944" y="253"/>
                </a:moveTo>
                <a:lnTo>
                  <a:pt x="1944" y="252"/>
                </a:lnTo>
                <a:lnTo>
                  <a:pt x="1944" y="250"/>
                </a:lnTo>
                <a:lnTo>
                  <a:pt x="1944" y="248"/>
                </a:lnTo>
                <a:lnTo>
                  <a:pt x="1943" y="250"/>
                </a:lnTo>
                <a:lnTo>
                  <a:pt x="1941" y="250"/>
                </a:lnTo>
                <a:lnTo>
                  <a:pt x="1941" y="252"/>
                </a:lnTo>
                <a:lnTo>
                  <a:pt x="1943" y="252"/>
                </a:lnTo>
                <a:lnTo>
                  <a:pt x="1943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4" y="253"/>
                </a:lnTo>
                <a:moveTo>
                  <a:pt x="1940" y="255"/>
                </a:moveTo>
                <a:lnTo>
                  <a:pt x="1938" y="256"/>
                </a:lnTo>
                <a:lnTo>
                  <a:pt x="1940" y="256"/>
                </a:lnTo>
                <a:lnTo>
                  <a:pt x="1940" y="255"/>
                </a:lnTo>
                <a:moveTo>
                  <a:pt x="1929" y="284"/>
                </a:moveTo>
                <a:lnTo>
                  <a:pt x="1931" y="285"/>
                </a:lnTo>
                <a:lnTo>
                  <a:pt x="1931" y="284"/>
                </a:lnTo>
                <a:lnTo>
                  <a:pt x="1929" y="284"/>
                </a:lnTo>
                <a:moveTo>
                  <a:pt x="1975" y="207"/>
                </a:moveTo>
                <a:lnTo>
                  <a:pt x="1977" y="207"/>
                </a:lnTo>
                <a:lnTo>
                  <a:pt x="1978" y="207"/>
                </a:lnTo>
                <a:lnTo>
                  <a:pt x="1980" y="207"/>
                </a:lnTo>
                <a:lnTo>
                  <a:pt x="1980" y="209"/>
                </a:lnTo>
                <a:lnTo>
                  <a:pt x="1981" y="209"/>
                </a:lnTo>
                <a:lnTo>
                  <a:pt x="1983" y="207"/>
                </a:lnTo>
                <a:lnTo>
                  <a:pt x="1981" y="207"/>
                </a:lnTo>
                <a:lnTo>
                  <a:pt x="1983" y="205"/>
                </a:lnTo>
                <a:lnTo>
                  <a:pt x="1981" y="205"/>
                </a:lnTo>
                <a:lnTo>
                  <a:pt x="1980" y="205"/>
                </a:lnTo>
                <a:lnTo>
                  <a:pt x="1978" y="205"/>
                </a:lnTo>
                <a:lnTo>
                  <a:pt x="1977" y="205"/>
                </a:lnTo>
                <a:lnTo>
                  <a:pt x="1977" y="204"/>
                </a:lnTo>
                <a:lnTo>
                  <a:pt x="1975" y="205"/>
                </a:lnTo>
                <a:lnTo>
                  <a:pt x="1975" y="207"/>
                </a:lnTo>
                <a:moveTo>
                  <a:pt x="1937" y="268"/>
                </a:moveTo>
                <a:lnTo>
                  <a:pt x="1935" y="270"/>
                </a:lnTo>
                <a:lnTo>
                  <a:pt x="1937" y="270"/>
                </a:lnTo>
                <a:lnTo>
                  <a:pt x="1937" y="268"/>
                </a:lnTo>
                <a:moveTo>
                  <a:pt x="1932" y="290"/>
                </a:moveTo>
                <a:lnTo>
                  <a:pt x="1932" y="290"/>
                </a:lnTo>
                <a:lnTo>
                  <a:pt x="1931" y="290"/>
                </a:lnTo>
                <a:lnTo>
                  <a:pt x="1932" y="290"/>
                </a:lnTo>
                <a:moveTo>
                  <a:pt x="2026" y="87"/>
                </a:moveTo>
                <a:lnTo>
                  <a:pt x="2023" y="89"/>
                </a:lnTo>
                <a:lnTo>
                  <a:pt x="2024" y="89"/>
                </a:lnTo>
                <a:lnTo>
                  <a:pt x="2026" y="87"/>
                </a:lnTo>
                <a:moveTo>
                  <a:pt x="1943" y="291"/>
                </a:moveTo>
                <a:lnTo>
                  <a:pt x="1943" y="293"/>
                </a:lnTo>
                <a:lnTo>
                  <a:pt x="1944" y="291"/>
                </a:lnTo>
                <a:lnTo>
                  <a:pt x="1943" y="291"/>
                </a:lnTo>
                <a:moveTo>
                  <a:pt x="1931" y="290"/>
                </a:moveTo>
                <a:lnTo>
                  <a:pt x="1929" y="291"/>
                </a:lnTo>
                <a:lnTo>
                  <a:pt x="1929" y="293"/>
                </a:lnTo>
                <a:lnTo>
                  <a:pt x="1931" y="291"/>
                </a:lnTo>
                <a:lnTo>
                  <a:pt x="1931" y="290"/>
                </a:lnTo>
                <a:moveTo>
                  <a:pt x="1932" y="290"/>
                </a:moveTo>
                <a:lnTo>
                  <a:pt x="1932" y="288"/>
                </a:lnTo>
                <a:lnTo>
                  <a:pt x="1931" y="288"/>
                </a:lnTo>
                <a:lnTo>
                  <a:pt x="1931" y="290"/>
                </a:lnTo>
                <a:lnTo>
                  <a:pt x="1932" y="290"/>
                </a:lnTo>
                <a:moveTo>
                  <a:pt x="1940" y="267"/>
                </a:moveTo>
                <a:lnTo>
                  <a:pt x="1937" y="267"/>
                </a:lnTo>
                <a:lnTo>
                  <a:pt x="1935" y="268"/>
                </a:lnTo>
                <a:lnTo>
                  <a:pt x="1937" y="268"/>
                </a:lnTo>
                <a:lnTo>
                  <a:pt x="1940" y="267"/>
                </a:lnTo>
                <a:moveTo>
                  <a:pt x="1977" y="204"/>
                </a:moveTo>
                <a:lnTo>
                  <a:pt x="1978" y="204"/>
                </a:lnTo>
                <a:lnTo>
                  <a:pt x="1977" y="202"/>
                </a:lnTo>
                <a:lnTo>
                  <a:pt x="1975" y="202"/>
                </a:lnTo>
                <a:lnTo>
                  <a:pt x="1975" y="204"/>
                </a:lnTo>
                <a:lnTo>
                  <a:pt x="1977" y="204"/>
                </a:lnTo>
                <a:moveTo>
                  <a:pt x="1949" y="233"/>
                </a:moveTo>
                <a:lnTo>
                  <a:pt x="1949" y="235"/>
                </a:lnTo>
                <a:lnTo>
                  <a:pt x="1949" y="233"/>
                </a:lnTo>
                <a:lnTo>
                  <a:pt x="1949" y="233"/>
                </a:lnTo>
                <a:moveTo>
                  <a:pt x="1974" y="207"/>
                </a:moveTo>
                <a:lnTo>
                  <a:pt x="1972" y="205"/>
                </a:lnTo>
                <a:lnTo>
                  <a:pt x="1972" y="207"/>
                </a:lnTo>
                <a:lnTo>
                  <a:pt x="1974" y="207"/>
                </a:lnTo>
                <a:moveTo>
                  <a:pt x="1978" y="204"/>
                </a:moveTo>
                <a:lnTo>
                  <a:pt x="1980" y="202"/>
                </a:lnTo>
                <a:lnTo>
                  <a:pt x="1978" y="202"/>
                </a:lnTo>
                <a:lnTo>
                  <a:pt x="1978" y="204"/>
                </a:lnTo>
                <a:moveTo>
                  <a:pt x="1978" y="201"/>
                </a:moveTo>
                <a:lnTo>
                  <a:pt x="1980" y="201"/>
                </a:lnTo>
                <a:lnTo>
                  <a:pt x="1980" y="199"/>
                </a:lnTo>
                <a:lnTo>
                  <a:pt x="1978" y="199"/>
                </a:lnTo>
                <a:lnTo>
                  <a:pt x="1977" y="199"/>
                </a:lnTo>
                <a:lnTo>
                  <a:pt x="1977" y="201"/>
                </a:lnTo>
                <a:lnTo>
                  <a:pt x="1978" y="201"/>
                </a:lnTo>
                <a:moveTo>
                  <a:pt x="1972" y="204"/>
                </a:moveTo>
                <a:lnTo>
                  <a:pt x="1970" y="205"/>
                </a:lnTo>
                <a:lnTo>
                  <a:pt x="1972" y="205"/>
                </a:lnTo>
                <a:lnTo>
                  <a:pt x="1972" y="204"/>
                </a:lnTo>
                <a:moveTo>
                  <a:pt x="1951" y="227"/>
                </a:moveTo>
                <a:lnTo>
                  <a:pt x="1949" y="228"/>
                </a:lnTo>
                <a:lnTo>
                  <a:pt x="1951" y="228"/>
                </a:lnTo>
                <a:lnTo>
                  <a:pt x="1951" y="227"/>
                </a:lnTo>
                <a:moveTo>
                  <a:pt x="1969" y="209"/>
                </a:moveTo>
                <a:lnTo>
                  <a:pt x="1972" y="207"/>
                </a:lnTo>
                <a:lnTo>
                  <a:pt x="1970" y="207"/>
                </a:lnTo>
                <a:lnTo>
                  <a:pt x="1969" y="209"/>
                </a:lnTo>
                <a:moveTo>
                  <a:pt x="1951" y="232"/>
                </a:moveTo>
                <a:lnTo>
                  <a:pt x="1949" y="232"/>
                </a:lnTo>
                <a:lnTo>
                  <a:pt x="1949" y="233"/>
                </a:lnTo>
                <a:lnTo>
                  <a:pt x="1951" y="232"/>
                </a:lnTo>
                <a:moveTo>
                  <a:pt x="1954" y="224"/>
                </a:moveTo>
                <a:lnTo>
                  <a:pt x="1952" y="224"/>
                </a:lnTo>
                <a:lnTo>
                  <a:pt x="1952" y="225"/>
                </a:lnTo>
                <a:lnTo>
                  <a:pt x="1954" y="224"/>
                </a:lnTo>
                <a:moveTo>
                  <a:pt x="1963" y="218"/>
                </a:moveTo>
                <a:lnTo>
                  <a:pt x="1961" y="218"/>
                </a:lnTo>
                <a:lnTo>
                  <a:pt x="1960" y="219"/>
                </a:lnTo>
                <a:lnTo>
                  <a:pt x="1961" y="219"/>
                </a:lnTo>
                <a:lnTo>
                  <a:pt x="1963" y="218"/>
                </a:lnTo>
                <a:moveTo>
                  <a:pt x="2035" y="83"/>
                </a:moveTo>
                <a:lnTo>
                  <a:pt x="2033" y="83"/>
                </a:lnTo>
                <a:lnTo>
                  <a:pt x="2033" y="84"/>
                </a:lnTo>
                <a:lnTo>
                  <a:pt x="2035" y="83"/>
                </a:lnTo>
                <a:moveTo>
                  <a:pt x="2208" y="370"/>
                </a:moveTo>
                <a:lnTo>
                  <a:pt x="2207" y="371"/>
                </a:lnTo>
                <a:lnTo>
                  <a:pt x="2208" y="371"/>
                </a:lnTo>
                <a:lnTo>
                  <a:pt x="2208" y="370"/>
                </a:lnTo>
                <a:moveTo>
                  <a:pt x="2210" y="381"/>
                </a:moveTo>
                <a:lnTo>
                  <a:pt x="2208" y="381"/>
                </a:lnTo>
                <a:lnTo>
                  <a:pt x="2208" y="382"/>
                </a:lnTo>
                <a:lnTo>
                  <a:pt x="2210" y="382"/>
                </a:lnTo>
                <a:lnTo>
                  <a:pt x="2210" y="381"/>
                </a:lnTo>
                <a:moveTo>
                  <a:pt x="2199" y="394"/>
                </a:moveTo>
                <a:lnTo>
                  <a:pt x="2198" y="396"/>
                </a:lnTo>
                <a:lnTo>
                  <a:pt x="2199" y="396"/>
                </a:lnTo>
                <a:lnTo>
                  <a:pt x="2199" y="394"/>
                </a:lnTo>
                <a:moveTo>
                  <a:pt x="2193" y="358"/>
                </a:moveTo>
                <a:lnTo>
                  <a:pt x="2191" y="358"/>
                </a:lnTo>
                <a:lnTo>
                  <a:pt x="2191" y="359"/>
                </a:lnTo>
                <a:lnTo>
                  <a:pt x="2193" y="359"/>
                </a:lnTo>
                <a:lnTo>
                  <a:pt x="2193" y="358"/>
                </a:lnTo>
                <a:moveTo>
                  <a:pt x="2193" y="359"/>
                </a:moveTo>
                <a:lnTo>
                  <a:pt x="2195" y="361"/>
                </a:lnTo>
                <a:lnTo>
                  <a:pt x="2195" y="359"/>
                </a:lnTo>
                <a:lnTo>
                  <a:pt x="2193" y="359"/>
                </a:lnTo>
                <a:moveTo>
                  <a:pt x="2210" y="413"/>
                </a:moveTo>
                <a:lnTo>
                  <a:pt x="2210" y="414"/>
                </a:lnTo>
                <a:lnTo>
                  <a:pt x="2211" y="413"/>
                </a:lnTo>
                <a:lnTo>
                  <a:pt x="2210" y="413"/>
                </a:lnTo>
                <a:moveTo>
                  <a:pt x="2210" y="414"/>
                </a:moveTo>
                <a:lnTo>
                  <a:pt x="2208" y="414"/>
                </a:lnTo>
                <a:lnTo>
                  <a:pt x="2208" y="416"/>
                </a:lnTo>
                <a:lnTo>
                  <a:pt x="2210" y="416"/>
                </a:lnTo>
                <a:lnTo>
                  <a:pt x="2210" y="414"/>
                </a:lnTo>
                <a:moveTo>
                  <a:pt x="2201" y="338"/>
                </a:moveTo>
                <a:lnTo>
                  <a:pt x="2202" y="338"/>
                </a:lnTo>
                <a:lnTo>
                  <a:pt x="2202" y="336"/>
                </a:lnTo>
                <a:lnTo>
                  <a:pt x="2201" y="336"/>
                </a:lnTo>
                <a:lnTo>
                  <a:pt x="2201" y="338"/>
                </a:lnTo>
                <a:moveTo>
                  <a:pt x="2195" y="353"/>
                </a:moveTo>
                <a:lnTo>
                  <a:pt x="2195" y="351"/>
                </a:lnTo>
                <a:lnTo>
                  <a:pt x="2193" y="351"/>
                </a:lnTo>
                <a:lnTo>
                  <a:pt x="2193" y="350"/>
                </a:lnTo>
                <a:lnTo>
                  <a:pt x="2191" y="350"/>
                </a:lnTo>
                <a:lnTo>
                  <a:pt x="2191" y="351"/>
                </a:lnTo>
                <a:lnTo>
                  <a:pt x="2191" y="353"/>
                </a:lnTo>
                <a:lnTo>
                  <a:pt x="2193" y="353"/>
                </a:lnTo>
                <a:lnTo>
                  <a:pt x="2195" y="353"/>
                </a:lnTo>
                <a:moveTo>
                  <a:pt x="2193" y="413"/>
                </a:moveTo>
                <a:lnTo>
                  <a:pt x="2193" y="411"/>
                </a:lnTo>
                <a:lnTo>
                  <a:pt x="2191" y="413"/>
                </a:lnTo>
                <a:lnTo>
                  <a:pt x="2193" y="413"/>
                </a:lnTo>
                <a:moveTo>
                  <a:pt x="2219" y="427"/>
                </a:moveTo>
                <a:lnTo>
                  <a:pt x="2221" y="427"/>
                </a:lnTo>
                <a:lnTo>
                  <a:pt x="2221" y="425"/>
                </a:lnTo>
                <a:lnTo>
                  <a:pt x="2219" y="425"/>
                </a:lnTo>
                <a:lnTo>
                  <a:pt x="2219" y="427"/>
                </a:lnTo>
                <a:moveTo>
                  <a:pt x="2219" y="424"/>
                </a:moveTo>
                <a:lnTo>
                  <a:pt x="2221" y="425"/>
                </a:lnTo>
                <a:lnTo>
                  <a:pt x="2221" y="424"/>
                </a:lnTo>
                <a:lnTo>
                  <a:pt x="2219" y="424"/>
                </a:lnTo>
                <a:moveTo>
                  <a:pt x="2191" y="342"/>
                </a:moveTo>
                <a:lnTo>
                  <a:pt x="2191" y="344"/>
                </a:lnTo>
                <a:lnTo>
                  <a:pt x="2193" y="344"/>
                </a:lnTo>
                <a:lnTo>
                  <a:pt x="2191" y="342"/>
                </a:lnTo>
                <a:moveTo>
                  <a:pt x="2276" y="79"/>
                </a:moveTo>
                <a:lnTo>
                  <a:pt x="2277" y="79"/>
                </a:lnTo>
                <a:lnTo>
                  <a:pt x="2277" y="78"/>
                </a:lnTo>
                <a:lnTo>
                  <a:pt x="2276" y="78"/>
                </a:lnTo>
                <a:lnTo>
                  <a:pt x="2276" y="79"/>
                </a:lnTo>
                <a:moveTo>
                  <a:pt x="2270" y="55"/>
                </a:moveTo>
                <a:lnTo>
                  <a:pt x="2270" y="53"/>
                </a:lnTo>
                <a:lnTo>
                  <a:pt x="2268" y="53"/>
                </a:lnTo>
                <a:lnTo>
                  <a:pt x="2268" y="55"/>
                </a:lnTo>
                <a:lnTo>
                  <a:pt x="2268" y="56"/>
                </a:lnTo>
                <a:lnTo>
                  <a:pt x="2270" y="56"/>
                </a:lnTo>
                <a:lnTo>
                  <a:pt x="2270" y="55"/>
                </a:lnTo>
                <a:moveTo>
                  <a:pt x="2271" y="61"/>
                </a:moveTo>
                <a:lnTo>
                  <a:pt x="2273" y="61"/>
                </a:lnTo>
                <a:lnTo>
                  <a:pt x="2273" y="60"/>
                </a:lnTo>
                <a:lnTo>
                  <a:pt x="2271" y="60"/>
                </a:lnTo>
                <a:lnTo>
                  <a:pt x="2271" y="61"/>
                </a:lnTo>
                <a:moveTo>
                  <a:pt x="2261" y="53"/>
                </a:moveTo>
                <a:lnTo>
                  <a:pt x="2262" y="53"/>
                </a:lnTo>
                <a:lnTo>
                  <a:pt x="2262" y="52"/>
                </a:lnTo>
                <a:lnTo>
                  <a:pt x="2261" y="52"/>
                </a:lnTo>
                <a:lnTo>
                  <a:pt x="2261" y="53"/>
                </a:lnTo>
                <a:moveTo>
                  <a:pt x="2259" y="50"/>
                </a:moveTo>
                <a:lnTo>
                  <a:pt x="2261" y="52"/>
                </a:lnTo>
                <a:lnTo>
                  <a:pt x="2261" y="50"/>
                </a:lnTo>
                <a:lnTo>
                  <a:pt x="2259" y="50"/>
                </a:lnTo>
                <a:moveTo>
                  <a:pt x="2188" y="350"/>
                </a:moveTo>
                <a:lnTo>
                  <a:pt x="2188" y="351"/>
                </a:lnTo>
                <a:lnTo>
                  <a:pt x="2190" y="351"/>
                </a:lnTo>
                <a:lnTo>
                  <a:pt x="2188" y="350"/>
                </a:lnTo>
                <a:moveTo>
                  <a:pt x="2196" y="348"/>
                </a:moveTo>
                <a:lnTo>
                  <a:pt x="2196" y="347"/>
                </a:lnTo>
                <a:lnTo>
                  <a:pt x="2195" y="348"/>
                </a:lnTo>
                <a:lnTo>
                  <a:pt x="2193" y="348"/>
                </a:lnTo>
                <a:lnTo>
                  <a:pt x="2193" y="350"/>
                </a:lnTo>
                <a:lnTo>
                  <a:pt x="2195" y="350"/>
                </a:lnTo>
                <a:lnTo>
                  <a:pt x="2196" y="348"/>
                </a:lnTo>
                <a:moveTo>
                  <a:pt x="2274" y="50"/>
                </a:moveTo>
                <a:lnTo>
                  <a:pt x="2274" y="49"/>
                </a:lnTo>
                <a:lnTo>
                  <a:pt x="2273" y="49"/>
                </a:lnTo>
                <a:lnTo>
                  <a:pt x="2273" y="50"/>
                </a:lnTo>
                <a:lnTo>
                  <a:pt x="2274" y="50"/>
                </a:lnTo>
                <a:moveTo>
                  <a:pt x="2271" y="58"/>
                </a:moveTo>
                <a:lnTo>
                  <a:pt x="2271" y="56"/>
                </a:lnTo>
                <a:lnTo>
                  <a:pt x="2270" y="56"/>
                </a:lnTo>
                <a:lnTo>
                  <a:pt x="2270" y="58"/>
                </a:lnTo>
                <a:lnTo>
                  <a:pt x="2271" y="58"/>
                </a:lnTo>
                <a:moveTo>
                  <a:pt x="2193" y="342"/>
                </a:moveTo>
                <a:lnTo>
                  <a:pt x="2193" y="341"/>
                </a:lnTo>
                <a:lnTo>
                  <a:pt x="2193" y="339"/>
                </a:lnTo>
                <a:lnTo>
                  <a:pt x="2191" y="341"/>
                </a:lnTo>
                <a:lnTo>
                  <a:pt x="2191" y="342"/>
                </a:lnTo>
                <a:lnTo>
                  <a:pt x="2193" y="342"/>
                </a:lnTo>
                <a:moveTo>
                  <a:pt x="2265" y="53"/>
                </a:moveTo>
                <a:lnTo>
                  <a:pt x="2264" y="53"/>
                </a:lnTo>
                <a:lnTo>
                  <a:pt x="2264" y="55"/>
                </a:lnTo>
                <a:lnTo>
                  <a:pt x="2265" y="55"/>
                </a:lnTo>
                <a:lnTo>
                  <a:pt x="2265" y="53"/>
                </a:lnTo>
                <a:moveTo>
                  <a:pt x="2227" y="387"/>
                </a:moveTo>
                <a:lnTo>
                  <a:pt x="2225" y="388"/>
                </a:lnTo>
                <a:lnTo>
                  <a:pt x="2227" y="388"/>
                </a:lnTo>
                <a:lnTo>
                  <a:pt x="2227" y="387"/>
                </a:lnTo>
                <a:moveTo>
                  <a:pt x="2110" y="247"/>
                </a:moveTo>
                <a:lnTo>
                  <a:pt x="2109" y="248"/>
                </a:lnTo>
                <a:lnTo>
                  <a:pt x="2110" y="248"/>
                </a:lnTo>
                <a:lnTo>
                  <a:pt x="2110" y="247"/>
                </a:lnTo>
                <a:moveTo>
                  <a:pt x="2116" y="239"/>
                </a:moveTo>
                <a:lnTo>
                  <a:pt x="2118" y="239"/>
                </a:lnTo>
                <a:lnTo>
                  <a:pt x="2118" y="238"/>
                </a:lnTo>
                <a:lnTo>
                  <a:pt x="2116" y="238"/>
                </a:lnTo>
                <a:lnTo>
                  <a:pt x="2116" y="239"/>
                </a:lnTo>
                <a:moveTo>
                  <a:pt x="2155" y="233"/>
                </a:moveTo>
                <a:lnTo>
                  <a:pt x="2153" y="235"/>
                </a:lnTo>
                <a:lnTo>
                  <a:pt x="2155" y="235"/>
                </a:lnTo>
                <a:lnTo>
                  <a:pt x="2155" y="233"/>
                </a:lnTo>
                <a:moveTo>
                  <a:pt x="2109" y="228"/>
                </a:moveTo>
                <a:lnTo>
                  <a:pt x="2109" y="227"/>
                </a:lnTo>
                <a:lnTo>
                  <a:pt x="2107" y="227"/>
                </a:lnTo>
                <a:lnTo>
                  <a:pt x="2107" y="228"/>
                </a:lnTo>
                <a:lnTo>
                  <a:pt x="2109" y="228"/>
                </a:lnTo>
                <a:moveTo>
                  <a:pt x="2106" y="241"/>
                </a:moveTo>
                <a:lnTo>
                  <a:pt x="2104" y="242"/>
                </a:lnTo>
                <a:lnTo>
                  <a:pt x="2106" y="242"/>
                </a:lnTo>
                <a:lnTo>
                  <a:pt x="2106" y="241"/>
                </a:lnTo>
                <a:moveTo>
                  <a:pt x="2113" y="239"/>
                </a:moveTo>
                <a:lnTo>
                  <a:pt x="2112" y="239"/>
                </a:lnTo>
                <a:lnTo>
                  <a:pt x="2112" y="241"/>
                </a:lnTo>
                <a:lnTo>
                  <a:pt x="2113" y="241"/>
                </a:lnTo>
                <a:lnTo>
                  <a:pt x="2113" y="239"/>
                </a:lnTo>
                <a:moveTo>
                  <a:pt x="2125" y="259"/>
                </a:moveTo>
                <a:lnTo>
                  <a:pt x="2127" y="261"/>
                </a:lnTo>
                <a:lnTo>
                  <a:pt x="2127" y="259"/>
                </a:lnTo>
                <a:lnTo>
                  <a:pt x="2125" y="259"/>
                </a:lnTo>
                <a:moveTo>
                  <a:pt x="2043" y="83"/>
                </a:moveTo>
                <a:lnTo>
                  <a:pt x="2043" y="81"/>
                </a:lnTo>
                <a:lnTo>
                  <a:pt x="2041" y="83"/>
                </a:lnTo>
                <a:lnTo>
                  <a:pt x="2043" y="83"/>
                </a:lnTo>
                <a:moveTo>
                  <a:pt x="2185" y="330"/>
                </a:moveTo>
                <a:lnTo>
                  <a:pt x="2185" y="331"/>
                </a:lnTo>
                <a:lnTo>
                  <a:pt x="2187" y="331"/>
                </a:lnTo>
                <a:lnTo>
                  <a:pt x="2187" y="330"/>
                </a:lnTo>
                <a:lnTo>
                  <a:pt x="2185" y="330"/>
                </a:lnTo>
                <a:moveTo>
                  <a:pt x="2041" y="84"/>
                </a:moveTo>
                <a:lnTo>
                  <a:pt x="2041" y="83"/>
                </a:lnTo>
                <a:lnTo>
                  <a:pt x="2040" y="84"/>
                </a:lnTo>
                <a:lnTo>
                  <a:pt x="2041" y="84"/>
                </a:lnTo>
                <a:moveTo>
                  <a:pt x="2087" y="46"/>
                </a:moveTo>
                <a:lnTo>
                  <a:pt x="2086" y="46"/>
                </a:lnTo>
                <a:lnTo>
                  <a:pt x="2084" y="47"/>
                </a:lnTo>
                <a:lnTo>
                  <a:pt x="2086" y="47"/>
                </a:lnTo>
                <a:lnTo>
                  <a:pt x="2087" y="46"/>
                </a:lnTo>
                <a:moveTo>
                  <a:pt x="2041" y="76"/>
                </a:moveTo>
                <a:lnTo>
                  <a:pt x="2040" y="78"/>
                </a:lnTo>
                <a:lnTo>
                  <a:pt x="2040" y="79"/>
                </a:lnTo>
                <a:lnTo>
                  <a:pt x="2041" y="78"/>
                </a:lnTo>
                <a:lnTo>
                  <a:pt x="2041" y="76"/>
                </a:lnTo>
                <a:moveTo>
                  <a:pt x="2153" y="408"/>
                </a:moveTo>
                <a:lnTo>
                  <a:pt x="2155" y="407"/>
                </a:lnTo>
                <a:lnTo>
                  <a:pt x="2153" y="407"/>
                </a:lnTo>
                <a:lnTo>
                  <a:pt x="2152" y="407"/>
                </a:lnTo>
                <a:lnTo>
                  <a:pt x="2150" y="408"/>
                </a:lnTo>
                <a:lnTo>
                  <a:pt x="2152" y="408"/>
                </a:lnTo>
                <a:lnTo>
                  <a:pt x="2153" y="408"/>
                </a:lnTo>
                <a:moveTo>
                  <a:pt x="2158" y="402"/>
                </a:moveTo>
                <a:lnTo>
                  <a:pt x="2159" y="402"/>
                </a:lnTo>
                <a:lnTo>
                  <a:pt x="2159" y="401"/>
                </a:lnTo>
                <a:lnTo>
                  <a:pt x="2158" y="401"/>
                </a:lnTo>
                <a:lnTo>
                  <a:pt x="2156" y="401"/>
                </a:lnTo>
                <a:lnTo>
                  <a:pt x="2155" y="401"/>
                </a:lnTo>
                <a:lnTo>
                  <a:pt x="2155" y="402"/>
                </a:lnTo>
                <a:lnTo>
                  <a:pt x="2156" y="402"/>
                </a:lnTo>
                <a:lnTo>
                  <a:pt x="2158" y="402"/>
                </a:lnTo>
                <a:moveTo>
                  <a:pt x="2162" y="401"/>
                </a:moveTo>
                <a:lnTo>
                  <a:pt x="2162" y="401"/>
                </a:lnTo>
                <a:lnTo>
                  <a:pt x="2161" y="401"/>
                </a:lnTo>
                <a:lnTo>
                  <a:pt x="2159" y="401"/>
                </a:lnTo>
                <a:lnTo>
                  <a:pt x="2161" y="401"/>
                </a:lnTo>
                <a:lnTo>
                  <a:pt x="2162" y="401"/>
                </a:lnTo>
                <a:moveTo>
                  <a:pt x="2158" y="391"/>
                </a:moveTo>
                <a:lnTo>
                  <a:pt x="2156" y="393"/>
                </a:lnTo>
                <a:lnTo>
                  <a:pt x="2158" y="394"/>
                </a:lnTo>
                <a:lnTo>
                  <a:pt x="2158" y="393"/>
                </a:lnTo>
                <a:lnTo>
                  <a:pt x="2158" y="391"/>
                </a:lnTo>
                <a:moveTo>
                  <a:pt x="2170" y="374"/>
                </a:moveTo>
                <a:lnTo>
                  <a:pt x="2170" y="376"/>
                </a:lnTo>
                <a:lnTo>
                  <a:pt x="2170" y="376"/>
                </a:lnTo>
                <a:lnTo>
                  <a:pt x="2170" y="374"/>
                </a:lnTo>
                <a:moveTo>
                  <a:pt x="2178" y="370"/>
                </a:moveTo>
                <a:lnTo>
                  <a:pt x="2179" y="370"/>
                </a:lnTo>
                <a:lnTo>
                  <a:pt x="2179" y="368"/>
                </a:lnTo>
                <a:lnTo>
                  <a:pt x="2178" y="368"/>
                </a:lnTo>
                <a:lnTo>
                  <a:pt x="2178" y="370"/>
                </a:lnTo>
                <a:moveTo>
                  <a:pt x="2187" y="376"/>
                </a:moveTo>
                <a:lnTo>
                  <a:pt x="2188" y="374"/>
                </a:lnTo>
                <a:lnTo>
                  <a:pt x="2187" y="374"/>
                </a:lnTo>
                <a:lnTo>
                  <a:pt x="2187" y="376"/>
                </a:lnTo>
                <a:moveTo>
                  <a:pt x="2122" y="235"/>
                </a:moveTo>
                <a:lnTo>
                  <a:pt x="2122" y="233"/>
                </a:lnTo>
                <a:lnTo>
                  <a:pt x="2121" y="233"/>
                </a:lnTo>
                <a:lnTo>
                  <a:pt x="2121" y="235"/>
                </a:lnTo>
                <a:lnTo>
                  <a:pt x="2122" y="235"/>
                </a:lnTo>
                <a:moveTo>
                  <a:pt x="2175" y="370"/>
                </a:moveTo>
                <a:lnTo>
                  <a:pt x="2176" y="370"/>
                </a:lnTo>
                <a:lnTo>
                  <a:pt x="2176" y="368"/>
                </a:lnTo>
                <a:lnTo>
                  <a:pt x="2175" y="368"/>
                </a:lnTo>
                <a:lnTo>
                  <a:pt x="2175" y="370"/>
                </a:lnTo>
                <a:moveTo>
                  <a:pt x="2158" y="414"/>
                </a:moveTo>
                <a:lnTo>
                  <a:pt x="2159" y="416"/>
                </a:lnTo>
                <a:lnTo>
                  <a:pt x="2159" y="414"/>
                </a:lnTo>
                <a:lnTo>
                  <a:pt x="2158" y="414"/>
                </a:lnTo>
                <a:moveTo>
                  <a:pt x="2115" y="225"/>
                </a:moveTo>
                <a:lnTo>
                  <a:pt x="2115" y="224"/>
                </a:lnTo>
                <a:lnTo>
                  <a:pt x="2113" y="224"/>
                </a:lnTo>
                <a:lnTo>
                  <a:pt x="2113" y="225"/>
                </a:lnTo>
                <a:lnTo>
                  <a:pt x="2115" y="225"/>
                </a:lnTo>
                <a:moveTo>
                  <a:pt x="2152" y="411"/>
                </a:moveTo>
                <a:lnTo>
                  <a:pt x="2152" y="413"/>
                </a:lnTo>
                <a:lnTo>
                  <a:pt x="2153" y="413"/>
                </a:lnTo>
                <a:lnTo>
                  <a:pt x="2153" y="411"/>
                </a:lnTo>
                <a:lnTo>
                  <a:pt x="2152" y="411"/>
                </a:lnTo>
                <a:moveTo>
                  <a:pt x="1241" y="262"/>
                </a:moveTo>
                <a:lnTo>
                  <a:pt x="1243" y="262"/>
                </a:lnTo>
                <a:lnTo>
                  <a:pt x="1243" y="261"/>
                </a:lnTo>
                <a:lnTo>
                  <a:pt x="1241" y="261"/>
                </a:lnTo>
                <a:lnTo>
                  <a:pt x="1240" y="261"/>
                </a:lnTo>
                <a:lnTo>
                  <a:pt x="1240" y="262"/>
                </a:lnTo>
                <a:lnTo>
                  <a:pt x="1241" y="262"/>
                </a:lnTo>
                <a:moveTo>
                  <a:pt x="1792" y="147"/>
                </a:moveTo>
                <a:lnTo>
                  <a:pt x="1792" y="146"/>
                </a:lnTo>
                <a:lnTo>
                  <a:pt x="1791" y="147"/>
                </a:lnTo>
                <a:lnTo>
                  <a:pt x="1792" y="147"/>
                </a:lnTo>
                <a:moveTo>
                  <a:pt x="1789" y="142"/>
                </a:moveTo>
                <a:lnTo>
                  <a:pt x="1791" y="142"/>
                </a:lnTo>
                <a:lnTo>
                  <a:pt x="1789" y="142"/>
                </a:lnTo>
                <a:lnTo>
                  <a:pt x="1789" y="142"/>
                </a:lnTo>
                <a:moveTo>
                  <a:pt x="1759" y="187"/>
                </a:moveTo>
                <a:lnTo>
                  <a:pt x="1759" y="185"/>
                </a:lnTo>
                <a:lnTo>
                  <a:pt x="1757" y="187"/>
                </a:lnTo>
                <a:lnTo>
                  <a:pt x="1759" y="187"/>
                </a:lnTo>
                <a:moveTo>
                  <a:pt x="1788" y="139"/>
                </a:moveTo>
                <a:lnTo>
                  <a:pt x="1791" y="138"/>
                </a:lnTo>
                <a:lnTo>
                  <a:pt x="1792" y="138"/>
                </a:lnTo>
                <a:lnTo>
                  <a:pt x="1794" y="136"/>
                </a:lnTo>
                <a:lnTo>
                  <a:pt x="1792" y="136"/>
                </a:lnTo>
                <a:lnTo>
                  <a:pt x="1791" y="136"/>
                </a:lnTo>
                <a:lnTo>
                  <a:pt x="1789" y="138"/>
                </a:lnTo>
                <a:lnTo>
                  <a:pt x="1788" y="138"/>
                </a:lnTo>
                <a:lnTo>
                  <a:pt x="1785" y="138"/>
                </a:lnTo>
                <a:lnTo>
                  <a:pt x="1785" y="139"/>
                </a:lnTo>
                <a:lnTo>
                  <a:pt x="1786" y="139"/>
                </a:lnTo>
                <a:lnTo>
                  <a:pt x="1788" y="139"/>
                </a:lnTo>
                <a:moveTo>
                  <a:pt x="1800" y="136"/>
                </a:moveTo>
                <a:lnTo>
                  <a:pt x="1800" y="135"/>
                </a:lnTo>
                <a:lnTo>
                  <a:pt x="1802" y="135"/>
                </a:lnTo>
                <a:lnTo>
                  <a:pt x="1803" y="133"/>
                </a:lnTo>
                <a:lnTo>
                  <a:pt x="1802" y="133"/>
                </a:lnTo>
                <a:lnTo>
                  <a:pt x="1800" y="133"/>
                </a:lnTo>
                <a:lnTo>
                  <a:pt x="1799" y="135"/>
                </a:lnTo>
                <a:lnTo>
                  <a:pt x="1797" y="135"/>
                </a:lnTo>
                <a:lnTo>
                  <a:pt x="1795" y="136"/>
                </a:lnTo>
                <a:lnTo>
                  <a:pt x="1799" y="136"/>
                </a:lnTo>
                <a:lnTo>
                  <a:pt x="1800" y="136"/>
                </a:lnTo>
                <a:moveTo>
                  <a:pt x="1805" y="124"/>
                </a:moveTo>
                <a:lnTo>
                  <a:pt x="1805" y="126"/>
                </a:lnTo>
                <a:lnTo>
                  <a:pt x="1806" y="124"/>
                </a:lnTo>
                <a:lnTo>
                  <a:pt x="1805" y="124"/>
                </a:lnTo>
                <a:moveTo>
                  <a:pt x="1786" y="184"/>
                </a:moveTo>
                <a:lnTo>
                  <a:pt x="1786" y="182"/>
                </a:lnTo>
                <a:lnTo>
                  <a:pt x="1785" y="184"/>
                </a:lnTo>
                <a:lnTo>
                  <a:pt x="1786" y="184"/>
                </a:lnTo>
                <a:moveTo>
                  <a:pt x="1785" y="192"/>
                </a:moveTo>
                <a:lnTo>
                  <a:pt x="1786" y="190"/>
                </a:lnTo>
                <a:lnTo>
                  <a:pt x="1785" y="190"/>
                </a:lnTo>
                <a:lnTo>
                  <a:pt x="1785" y="192"/>
                </a:lnTo>
                <a:moveTo>
                  <a:pt x="1789" y="187"/>
                </a:moveTo>
                <a:lnTo>
                  <a:pt x="1791" y="185"/>
                </a:lnTo>
                <a:lnTo>
                  <a:pt x="1789" y="185"/>
                </a:lnTo>
                <a:lnTo>
                  <a:pt x="1789" y="187"/>
                </a:lnTo>
                <a:moveTo>
                  <a:pt x="1797" y="146"/>
                </a:moveTo>
                <a:lnTo>
                  <a:pt x="1797" y="144"/>
                </a:lnTo>
                <a:lnTo>
                  <a:pt x="1795" y="144"/>
                </a:lnTo>
                <a:lnTo>
                  <a:pt x="1794" y="146"/>
                </a:lnTo>
                <a:lnTo>
                  <a:pt x="1794" y="147"/>
                </a:lnTo>
                <a:lnTo>
                  <a:pt x="1795" y="146"/>
                </a:lnTo>
                <a:lnTo>
                  <a:pt x="1797" y="146"/>
                </a:lnTo>
                <a:moveTo>
                  <a:pt x="1759" y="158"/>
                </a:moveTo>
                <a:lnTo>
                  <a:pt x="1759" y="156"/>
                </a:lnTo>
                <a:lnTo>
                  <a:pt x="1757" y="158"/>
                </a:lnTo>
                <a:lnTo>
                  <a:pt x="1759" y="158"/>
                </a:lnTo>
                <a:moveTo>
                  <a:pt x="1769" y="190"/>
                </a:moveTo>
                <a:lnTo>
                  <a:pt x="1768" y="190"/>
                </a:lnTo>
                <a:lnTo>
                  <a:pt x="1768" y="192"/>
                </a:lnTo>
                <a:lnTo>
                  <a:pt x="1769" y="192"/>
                </a:lnTo>
                <a:lnTo>
                  <a:pt x="1769" y="190"/>
                </a:lnTo>
                <a:moveTo>
                  <a:pt x="1799" y="144"/>
                </a:moveTo>
                <a:lnTo>
                  <a:pt x="1800" y="144"/>
                </a:lnTo>
                <a:lnTo>
                  <a:pt x="1800" y="142"/>
                </a:lnTo>
                <a:lnTo>
                  <a:pt x="1800" y="142"/>
                </a:lnTo>
                <a:lnTo>
                  <a:pt x="1799" y="144"/>
                </a:lnTo>
                <a:moveTo>
                  <a:pt x="1794" y="141"/>
                </a:moveTo>
                <a:lnTo>
                  <a:pt x="1792" y="141"/>
                </a:lnTo>
                <a:lnTo>
                  <a:pt x="1792" y="142"/>
                </a:lnTo>
                <a:lnTo>
                  <a:pt x="1794" y="142"/>
                </a:lnTo>
                <a:lnTo>
                  <a:pt x="1795" y="142"/>
                </a:lnTo>
                <a:lnTo>
                  <a:pt x="1797" y="141"/>
                </a:lnTo>
                <a:lnTo>
                  <a:pt x="1795" y="141"/>
                </a:lnTo>
                <a:lnTo>
                  <a:pt x="1794" y="141"/>
                </a:lnTo>
                <a:moveTo>
                  <a:pt x="1728" y="150"/>
                </a:moveTo>
                <a:lnTo>
                  <a:pt x="1726" y="152"/>
                </a:lnTo>
                <a:lnTo>
                  <a:pt x="1728" y="152"/>
                </a:lnTo>
                <a:lnTo>
                  <a:pt x="1728" y="150"/>
                </a:lnTo>
                <a:moveTo>
                  <a:pt x="1792" y="142"/>
                </a:moveTo>
                <a:lnTo>
                  <a:pt x="1792" y="142"/>
                </a:lnTo>
                <a:lnTo>
                  <a:pt x="1791" y="142"/>
                </a:lnTo>
                <a:lnTo>
                  <a:pt x="1792" y="142"/>
                </a:lnTo>
                <a:moveTo>
                  <a:pt x="1797" y="139"/>
                </a:moveTo>
                <a:lnTo>
                  <a:pt x="1797" y="141"/>
                </a:lnTo>
                <a:lnTo>
                  <a:pt x="1799" y="141"/>
                </a:lnTo>
                <a:lnTo>
                  <a:pt x="1800" y="139"/>
                </a:lnTo>
                <a:lnTo>
                  <a:pt x="1799" y="139"/>
                </a:lnTo>
                <a:lnTo>
                  <a:pt x="1797" y="139"/>
                </a:lnTo>
                <a:moveTo>
                  <a:pt x="1794" y="184"/>
                </a:moveTo>
                <a:lnTo>
                  <a:pt x="1795" y="184"/>
                </a:lnTo>
                <a:lnTo>
                  <a:pt x="1795" y="182"/>
                </a:lnTo>
                <a:lnTo>
                  <a:pt x="1794" y="184"/>
                </a:lnTo>
                <a:moveTo>
                  <a:pt x="1795" y="152"/>
                </a:moveTo>
                <a:lnTo>
                  <a:pt x="1795" y="153"/>
                </a:lnTo>
                <a:lnTo>
                  <a:pt x="1797" y="153"/>
                </a:lnTo>
                <a:lnTo>
                  <a:pt x="1799" y="153"/>
                </a:lnTo>
                <a:lnTo>
                  <a:pt x="1799" y="152"/>
                </a:lnTo>
                <a:lnTo>
                  <a:pt x="1797" y="152"/>
                </a:lnTo>
                <a:lnTo>
                  <a:pt x="1795" y="152"/>
                </a:lnTo>
                <a:moveTo>
                  <a:pt x="1746" y="172"/>
                </a:moveTo>
                <a:lnTo>
                  <a:pt x="1745" y="173"/>
                </a:lnTo>
                <a:lnTo>
                  <a:pt x="1746" y="173"/>
                </a:lnTo>
                <a:lnTo>
                  <a:pt x="1746" y="172"/>
                </a:lnTo>
                <a:moveTo>
                  <a:pt x="1749" y="159"/>
                </a:moveTo>
                <a:lnTo>
                  <a:pt x="1751" y="159"/>
                </a:lnTo>
                <a:lnTo>
                  <a:pt x="1752" y="159"/>
                </a:lnTo>
                <a:lnTo>
                  <a:pt x="1754" y="158"/>
                </a:lnTo>
                <a:lnTo>
                  <a:pt x="1756" y="158"/>
                </a:lnTo>
                <a:lnTo>
                  <a:pt x="1756" y="156"/>
                </a:lnTo>
                <a:lnTo>
                  <a:pt x="1754" y="156"/>
                </a:lnTo>
                <a:lnTo>
                  <a:pt x="1752" y="158"/>
                </a:lnTo>
                <a:lnTo>
                  <a:pt x="1751" y="158"/>
                </a:lnTo>
                <a:lnTo>
                  <a:pt x="1749" y="158"/>
                </a:lnTo>
                <a:lnTo>
                  <a:pt x="1748" y="158"/>
                </a:lnTo>
                <a:lnTo>
                  <a:pt x="1746" y="158"/>
                </a:lnTo>
                <a:lnTo>
                  <a:pt x="1745" y="159"/>
                </a:lnTo>
                <a:lnTo>
                  <a:pt x="1746" y="159"/>
                </a:lnTo>
                <a:lnTo>
                  <a:pt x="1749" y="159"/>
                </a:lnTo>
                <a:moveTo>
                  <a:pt x="1783" y="141"/>
                </a:moveTo>
                <a:lnTo>
                  <a:pt x="1783" y="139"/>
                </a:lnTo>
                <a:lnTo>
                  <a:pt x="1782" y="139"/>
                </a:lnTo>
                <a:lnTo>
                  <a:pt x="1780" y="141"/>
                </a:lnTo>
                <a:lnTo>
                  <a:pt x="1782" y="141"/>
                </a:lnTo>
                <a:lnTo>
                  <a:pt x="1783" y="141"/>
                </a:lnTo>
                <a:moveTo>
                  <a:pt x="1749" y="155"/>
                </a:moveTo>
                <a:lnTo>
                  <a:pt x="1748" y="156"/>
                </a:lnTo>
                <a:lnTo>
                  <a:pt x="1749" y="156"/>
                </a:lnTo>
                <a:lnTo>
                  <a:pt x="1749" y="155"/>
                </a:lnTo>
                <a:moveTo>
                  <a:pt x="1769" y="144"/>
                </a:moveTo>
                <a:lnTo>
                  <a:pt x="1772" y="142"/>
                </a:lnTo>
                <a:lnTo>
                  <a:pt x="1774" y="142"/>
                </a:lnTo>
                <a:lnTo>
                  <a:pt x="1774" y="142"/>
                </a:lnTo>
                <a:lnTo>
                  <a:pt x="1772" y="142"/>
                </a:lnTo>
                <a:lnTo>
                  <a:pt x="1771" y="142"/>
                </a:lnTo>
                <a:lnTo>
                  <a:pt x="1769" y="142"/>
                </a:lnTo>
                <a:lnTo>
                  <a:pt x="1768" y="142"/>
                </a:lnTo>
                <a:lnTo>
                  <a:pt x="1766" y="144"/>
                </a:lnTo>
                <a:lnTo>
                  <a:pt x="1768" y="144"/>
                </a:lnTo>
                <a:lnTo>
                  <a:pt x="1769" y="144"/>
                </a:lnTo>
                <a:moveTo>
                  <a:pt x="1777" y="142"/>
                </a:moveTo>
                <a:lnTo>
                  <a:pt x="1779" y="142"/>
                </a:lnTo>
                <a:lnTo>
                  <a:pt x="1780" y="141"/>
                </a:lnTo>
                <a:lnTo>
                  <a:pt x="1777" y="141"/>
                </a:lnTo>
                <a:lnTo>
                  <a:pt x="1776" y="141"/>
                </a:lnTo>
                <a:lnTo>
                  <a:pt x="1774" y="142"/>
                </a:lnTo>
                <a:lnTo>
                  <a:pt x="1776" y="142"/>
                </a:lnTo>
                <a:lnTo>
                  <a:pt x="1777" y="142"/>
                </a:lnTo>
                <a:moveTo>
                  <a:pt x="1337" y="227"/>
                </a:moveTo>
                <a:lnTo>
                  <a:pt x="1337" y="228"/>
                </a:lnTo>
                <a:lnTo>
                  <a:pt x="1338" y="227"/>
                </a:lnTo>
                <a:lnTo>
                  <a:pt x="1337" y="227"/>
                </a:lnTo>
                <a:moveTo>
                  <a:pt x="1350" y="216"/>
                </a:moveTo>
                <a:lnTo>
                  <a:pt x="1349" y="216"/>
                </a:lnTo>
                <a:lnTo>
                  <a:pt x="1349" y="218"/>
                </a:lnTo>
                <a:lnTo>
                  <a:pt x="1350" y="216"/>
                </a:lnTo>
                <a:moveTo>
                  <a:pt x="1367" y="205"/>
                </a:moveTo>
                <a:lnTo>
                  <a:pt x="1367" y="207"/>
                </a:lnTo>
                <a:lnTo>
                  <a:pt x="1369" y="205"/>
                </a:lnTo>
                <a:lnTo>
                  <a:pt x="1367" y="205"/>
                </a:lnTo>
                <a:moveTo>
                  <a:pt x="1340" y="219"/>
                </a:moveTo>
                <a:lnTo>
                  <a:pt x="1341" y="219"/>
                </a:lnTo>
                <a:lnTo>
                  <a:pt x="1341" y="218"/>
                </a:lnTo>
                <a:lnTo>
                  <a:pt x="1340" y="218"/>
                </a:lnTo>
                <a:lnTo>
                  <a:pt x="1338" y="218"/>
                </a:lnTo>
                <a:lnTo>
                  <a:pt x="1337" y="218"/>
                </a:lnTo>
                <a:lnTo>
                  <a:pt x="1337" y="219"/>
                </a:lnTo>
                <a:lnTo>
                  <a:pt x="1338" y="219"/>
                </a:lnTo>
                <a:lnTo>
                  <a:pt x="1340" y="219"/>
                </a:lnTo>
                <a:moveTo>
                  <a:pt x="1350" y="215"/>
                </a:moveTo>
                <a:lnTo>
                  <a:pt x="1349" y="215"/>
                </a:lnTo>
                <a:lnTo>
                  <a:pt x="1349" y="216"/>
                </a:lnTo>
                <a:lnTo>
                  <a:pt x="1350" y="216"/>
                </a:lnTo>
                <a:lnTo>
                  <a:pt x="1350" y="215"/>
                </a:lnTo>
                <a:moveTo>
                  <a:pt x="1384" y="196"/>
                </a:moveTo>
                <a:lnTo>
                  <a:pt x="1384" y="198"/>
                </a:lnTo>
                <a:lnTo>
                  <a:pt x="1386" y="196"/>
                </a:lnTo>
                <a:lnTo>
                  <a:pt x="1387" y="195"/>
                </a:lnTo>
                <a:lnTo>
                  <a:pt x="1386" y="195"/>
                </a:lnTo>
                <a:lnTo>
                  <a:pt x="1384" y="196"/>
                </a:lnTo>
                <a:moveTo>
                  <a:pt x="1329" y="224"/>
                </a:moveTo>
                <a:lnTo>
                  <a:pt x="1330" y="222"/>
                </a:lnTo>
                <a:lnTo>
                  <a:pt x="1332" y="222"/>
                </a:lnTo>
                <a:lnTo>
                  <a:pt x="1333" y="221"/>
                </a:lnTo>
                <a:lnTo>
                  <a:pt x="1335" y="221"/>
                </a:lnTo>
                <a:lnTo>
                  <a:pt x="1337" y="219"/>
                </a:lnTo>
                <a:lnTo>
                  <a:pt x="1335" y="219"/>
                </a:lnTo>
                <a:lnTo>
                  <a:pt x="1333" y="219"/>
                </a:lnTo>
                <a:lnTo>
                  <a:pt x="1332" y="219"/>
                </a:lnTo>
                <a:lnTo>
                  <a:pt x="1332" y="221"/>
                </a:lnTo>
                <a:lnTo>
                  <a:pt x="1330" y="221"/>
                </a:lnTo>
                <a:lnTo>
                  <a:pt x="1329" y="222"/>
                </a:lnTo>
                <a:lnTo>
                  <a:pt x="1327" y="224"/>
                </a:lnTo>
                <a:lnTo>
                  <a:pt x="1329" y="224"/>
                </a:lnTo>
                <a:moveTo>
                  <a:pt x="1344" y="218"/>
                </a:moveTo>
                <a:lnTo>
                  <a:pt x="1346" y="218"/>
                </a:lnTo>
                <a:lnTo>
                  <a:pt x="1346" y="216"/>
                </a:lnTo>
                <a:lnTo>
                  <a:pt x="1347" y="216"/>
                </a:lnTo>
                <a:lnTo>
                  <a:pt x="1349" y="216"/>
                </a:lnTo>
                <a:lnTo>
                  <a:pt x="1349" y="216"/>
                </a:lnTo>
                <a:lnTo>
                  <a:pt x="1347" y="216"/>
                </a:lnTo>
                <a:lnTo>
                  <a:pt x="1346" y="216"/>
                </a:lnTo>
                <a:lnTo>
                  <a:pt x="1344" y="216"/>
                </a:lnTo>
                <a:lnTo>
                  <a:pt x="1343" y="216"/>
                </a:lnTo>
                <a:lnTo>
                  <a:pt x="1341" y="216"/>
                </a:lnTo>
                <a:lnTo>
                  <a:pt x="1341" y="218"/>
                </a:lnTo>
                <a:lnTo>
                  <a:pt x="1343" y="218"/>
                </a:lnTo>
                <a:lnTo>
                  <a:pt x="1344" y="218"/>
                </a:lnTo>
                <a:moveTo>
                  <a:pt x="1263" y="688"/>
                </a:moveTo>
                <a:lnTo>
                  <a:pt x="1261" y="689"/>
                </a:lnTo>
                <a:lnTo>
                  <a:pt x="1263" y="689"/>
                </a:lnTo>
                <a:lnTo>
                  <a:pt x="1264" y="689"/>
                </a:lnTo>
                <a:lnTo>
                  <a:pt x="1264" y="688"/>
                </a:lnTo>
                <a:lnTo>
                  <a:pt x="1263" y="688"/>
                </a:lnTo>
                <a:moveTo>
                  <a:pt x="1054" y="364"/>
                </a:moveTo>
                <a:lnTo>
                  <a:pt x="1056" y="364"/>
                </a:lnTo>
                <a:lnTo>
                  <a:pt x="1054" y="364"/>
                </a:lnTo>
                <a:lnTo>
                  <a:pt x="1054" y="364"/>
                </a:lnTo>
                <a:moveTo>
                  <a:pt x="1303" y="222"/>
                </a:moveTo>
                <a:lnTo>
                  <a:pt x="1301" y="222"/>
                </a:lnTo>
                <a:lnTo>
                  <a:pt x="1300" y="224"/>
                </a:lnTo>
                <a:lnTo>
                  <a:pt x="1301" y="224"/>
                </a:lnTo>
                <a:lnTo>
                  <a:pt x="1303" y="222"/>
                </a:lnTo>
                <a:moveTo>
                  <a:pt x="1295" y="227"/>
                </a:moveTo>
                <a:lnTo>
                  <a:pt x="1297" y="227"/>
                </a:lnTo>
                <a:lnTo>
                  <a:pt x="1297" y="225"/>
                </a:lnTo>
                <a:lnTo>
                  <a:pt x="1298" y="224"/>
                </a:lnTo>
                <a:lnTo>
                  <a:pt x="1297" y="224"/>
                </a:lnTo>
                <a:lnTo>
                  <a:pt x="1295" y="225"/>
                </a:lnTo>
                <a:lnTo>
                  <a:pt x="1294" y="225"/>
                </a:lnTo>
                <a:lnTo>
                  <a:pt x="1292" y="227"/>
                </a:lnTo>
                <a:lnTo>
                  <a:pt x="1294" y="227"/>
                </a:lnTo>
                <a:lnTo>
                  <a:pt x="1295" y="227"/>
                </a:lnTo>
                <a:moveTo>
                  <a:pt x="1062" y="361"/>
                </a:moveTo>
                <a:lnTo>
                  <a:pt x="1060" y="362"/>
                </a:lnTo>
                <a:lnTo>
                  <a:pt x="1062" y="362"/>
                </a:lnTo>
                <a:lnTo>
                  <a:pt x="1062" y="361"/>
                </a:lnTo>
                <a:moveTo>
                  <a:pt x="1326" y="222"/>
                </a:moveTo>
                <a:lnTo>
                  <a:pt x="1326" y="224"/>
                </a:lnTo>
                <a:lnTo>
                  <a:pt x="1327" y="222"/>
                </a:lnTo>
                <a:lnTo>
                  <a:pt x="1326" y="222"/>
                </a:lnTo>
                <a:moveTo>
                  <a:pt x="1278" y="244"/>
                </a:moveTo>
                <a:lnTo>
                  <a:pt x="1278" y="245"/>
                </a:lnTo>
                <a:lnTo>
                  <a:pt x="1280" y="244"/>
                </a:lnTo>
                <a:lnTo>
                  <a:pt x="1278" y="244"/>
                </a:lnTo>
                <a:moveTo>
                  <a:pt x="1267" y="247"/>
                </a:moveTo>
                <a:lnTo>
                  <a:pt x="1266" y="248"/>
                </a:lnTo>
                <a:lnTo>
                  <a:pt x="1267" y="248"/>
                </a:lnTo>
                <a:lnTo>
                  <a:pt x="1267" y="247"/>
                </a:lnTo>
                <a:moveTo>
                  <a:pt x="1353" y="216"/>
                </a:moveTo>
                <a:lnTo>
                  <a:pt x="1355" y="216"/>
                </a:lnTo>
                <a:lnTo>
                  <a:pt x="1356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6" y="216"/>
                </a:lnTo>
                <a:lnTo>
                  <a:pt x="1356" y="215"/>
                </a:lnTo>
                <a:lnTo>
                  <a:pt x="1355" y="216"/>
                </a:lnTo>
                <a:lnTo>
                  <a:pt x="1353" y="216"/>
                </a:lnTo>
                <a:moveTo>
                  <a:pt x="1290" y="228"/>
                </a:moveTo>
                <a:lnTo>
                  <a:pt x="1292" y="227"/>
                </a:lnTo>
                <a:lnTo>
                  <a:pt x="1290" y="227"/>
                </a:lnTo>
                <a:lnTo>
                  <a:pt x="1289" y="228"/>
                </a:lnTo>
                <a:lnTo>
                  <a:pt x="1290" y="228"/>
                </a:lnTo>
                <a:moveTo>
                  <a:pt x="1267" y="244"/>
                </a:moveTo>
                <a:lnTo>
                  <a:pt x="1266" y="244"/>
                </a:lnTo>
                <a:lnTo>
                  <a:pt x="1266" y="245"/>
                </a:lnTo>
                <a:lnTo>
                  <a:pt x="1267" y="245"/>
                </a:lnTo>
                <a:lnTo>
                  <a:pt x="1267" y="244"/>
                </a:lnTo>
                <a:moveTo>
                  <a:pt x="1304" y="235"/>
                </a:moveTo>
                <a:lnTo>
                  <a:pt x="1304" y="236"/>
                </a:lnTo>
                <a:lnTo>
                  <a:pt x="1306" y="235"/>
                </a:lnTo>
                <a:lnTo>
                  <a:pt x="1304" y="235"/>
                </a:lnTo>
                <a:moveTo>
                  <a:pt x="1340" y="225"/>
                </a:moveTo>
                <a:lnTo>
                  <a:pt x="1340" y="227"/>
                </a:lnTo>
                <a:lnTo>
                  <a:pt x="1341" y="225"/>
                </a:lnTo>
                <a:lnTo>
                  <a:pt x="1340" y="225"/>
                </a:lnTo>
                <a:moveTo>
                  <a:pt x="1312" y="233"/>
                </a:moveTo>
                <a:lnTo>
                  <a:pt x="1312" y="232"/>
                </a:lnTo>
                <a:lnTo>
                  <a:pt x="1310" y="232"/>
                </a:lnTo>
                <a:lnTo>
                  <a:pt x="1309" y="233"/>
                </a:lnTo>
                <a:lnTo>
                  <a:pt x="1310" y="233"/>
                </a:lnTo>
                <a:lnTo>
                  <a:pt x="1312" y="233"/>
                </a:lnTo>
                <a:moveTo>
                  <a:pt x="1352" y="216"/>
                </a:moveTo>
                <a:lnTo>
                  <a:pt x="1353" y="216"/>
                </a:lnTo>
                <a:lnTo>
                  <a:pt x="1353" y="216"/>
                </a:lnTo>
                <a:lnTo>
                  <a:pt x="1352" y="216"/>
                </a:lnTo>
                <a:moveTo>
                  <a:pt x="1309" y="233"/>
                </a:moveTo>
                <a:lnTo>
                  <a:pt x="1307" y="235"/>
                </a:lnTo>
                <a:lnTo>
                  <a:pt x="1309" y="235"/>
                </a:lnTo>
                <a:lnTo>
                  <a:pt x="1309" y="233"/>
                </a:lnTo>
                <a:moveTo>
                  <a:pt x="1792" y="153"/>
                </a:moveTo>
                <a:lnTo>
                  <a:pt x="1792" y="155"/>
                </a:lnTo>
                <a:lnTo>
                  <a:pt x="1794" y="155"/>
                </a:lnTo>
                <a:lnTo>
                  <a:pt x="1795" y="153"/>
                </a:lnTo>
                <a:lnTo>
                  <a:pt x="1794" y="153"/>
                </a:lnTo>
                <a:lnTo>
                  <a:pt x="1792" y="153"/>
                </a:lnTo>
                <a:moveTo>
                  <a:pt x="1241" y="264"/>
                </a:moveTo>
                <a:lnTo>
                  <a:pt x="1241" y="262"/>
                </a:lnTo>
                <a:lnTo>
                  <a:pt x="1240" y="264"/>
                </a:lnTo>
                <a:lnTo>
                  <a:pt x="1241" y="264"/>
                </a:lnTo>
                <a:moveTo>
                  <a:pt x="1912" y="106"/>
                </a:moveTo>
                <a:lnTo>
                  <a:pt x="1912" y="106"/>
                </a:lnTo>
                <a:lnTo>
                  <a:pt x="1914" y="106"/>
                </a:lnTo>
                <a:lnTo>
                  <a:pt x="1912" y="106"/>
                </a:lnTo>
                <a:moveTo>
                  <a:pt x="1929" y="92"/>
                </a:moveTo>
                <a:lnTo>
                  <a:pt x="1931" y="90"/>
                </a:lnTo>
                <a:lnTo>
                  <a:pt x="1927" y="92"/>
                </a:lnTo>
                <a:lnTo>
                  <a:pt x="1929" y="92"/>
                </a:lnTo>
                <a:moveTo>
                  <a:pt x="1923" y="96"/>
                </a:moveTo>
                <a:lnTo>
                  <a:pt x="1921" y="98"/>
                </a:lnTo>
                <a:lnTo>
                  <a:pt x="1923" y="98"/>
                </a:lnTo>
                <a:lnTo>
                  <a:pt x="1923" y="96"/>
                </a:lnTo>
                <a:moveTo>
                  <a:pt x="1909" y="106"/>
                </a:moveTo>
                <a:lnTo>
                  <a:pt x="1911" y="106"/>
                </a:lnTo>
                <a:lnTo>
                  <a:pt x="1911" y="104"/>
                </a:lnTo>
                <a:lnTo>
                  <a:pt x="1909" y="104"/>
                </a:lnTo>
                <a:lnTo>
                  <a:pt x="1908" y="104"/>
                </a:lnTo>
                <a:lnTo>
                  <a:pt x="1906" y="104"/>
                </a:lnTo>
                <a:lnTo>
                  <a:pt x="1906" y="106"/>
                </a:lnTo>
                <a:lnTo>
                  <a:pt x="1908" y="106"/>
                </a:lnTo>
                <a:lnTo>
                  <a:pt x="1909" y="106"/>
                </a:lnTo>
                <a:moveTo>
                  <a:pt x="1914" y="98"/>
                </a:moveTo>
                <a:lnTo>
                  <a:pt x="1915" y="98"/>
                </a:lnTo>
                <a:lnTo>
                  <a:pt x="1915" y="96"/>
                </a:lnTo>
                <a:lnTo>
                  <a:pt x="1914" y="96"/>
                </a:lnTo>
                <a:lnTo>
                  <a:pt x="1914" y="98"/>
                </a:lnTo>
                <a:moveTo>
                  <a:pt x="1906" y="110"/>
                </a:moveTo>
                <a:lnTo>
                  <a:pt x="1908" y="109"/>
                </a:lnTo>
                <a:lnTo>
                  <a:pt x="1906" y="109"/>
                </a:lnTo>
                <a:lnTo>
                  <a:pt x="1906" y="110"/>
                </a:lnTo>
                <a:moveTo>
                  <a:pt x="1932" y="92"/>
                </a:moveTo>
                <a:lnTo>
                  <a:pt x="1931" y="92"/>
                </a:lnTo>
                <a:lnTo>
                  <a:pt x="1932" y="93"/>
                </a:lnTo>
                <a:lnTo>
                  <a:pt x="1932" y="92"/>
                </a:lnTo>
                <a:moveTo>
                  <a:pt x="1874" y="92"/>
                </a:moveTo>
                <a:lnTo>
                  <a:pt x="1872" y="92"/>
                </a:lnTo>
                <a:lnTo>
                  <a:pt x="1872" y="93"/>
                </a:lnTo>
                <a:lnTo>
                  <a:pt x="1874" y="93"/>
                </a:lnTo>
                <a:lnTo>
                  <a:pt x="1875" y="93"/>
                </a:lnTo>
                <a:lnTo>
                  <a:pt x="1875" y="92"/>
                </a:lnTo>
                <a:lnTo>
                  <a:pt x="1874" y="92"/>
                </a:lnTo>
                <a:moveTo>
                  <a:pt x="1871" y="95"/>
                </a:moveTo>
                <a:lnTo>
                  <a:pt x="1872" y="95"/>
                </a:lnTo>
                <a:lnTo>
                  <a:pt x="1872" y="93"/>
                </a:lnTo>
                <a:lnTo>
                  <a:pt x="1871" y="95"/>
                </a:lnTo>
                <a:moveTo>
                  <a:pt x="1906" y="103"/>
                </a:moveTo>
                <a:lnTo>
                  <a:pt x="1904" y="104"/>
                </a:lnTo>
                <a:lnTo>
                  <a:pt x="1904" y="106"/>
                </a:lnTo>
                <a:lnTo>
                  <a:pt x="1906" y="104"/>
                </a:lnTo>
                <a:lnTo>
                  <a:pt x="1906" y="103"/>
                </a:lnTo>
                <a:moveTo>
                  <a:pt x="1854" y="98"/>
                </a:moveTo>
                <a:lnTo>
                  <a:pt x="1852" y="99"/>
                </a:lnTo>
                <a:lnTo>
                  <a:pt x="1854" y="99"/>
                </a:lnTo>
                <a:lnTo>
                  <a:pt x="1854" y="98"/>
                </a:lnTo>
                <a:moveTo>
                  <a:pt x="1917" y="99"/>
                </a:moveTo>
                <a:lnTo>
                  <a:pt x="1915" y="99"/>
                </a:lnTo>
                <a:lnTo>
                  <a:pt x="1915" y="101"/>
                </a:lnTo>
                <a:lnTo>
                  <a:pt x="1917" y="101"/>
                </a:lnTo>
                <a:lnTo>
                  <a:pt x="1917" y="99"/>
                </a:lnTo>
                <a:moveTo>
                  <a:pt x="1906" y="101"/>
                </a:moveTo>
                <a:lnTo>
                  <a:pt x="1908" y="101"/>
                </a:lnTo>
                <a:lnTo>
                  <a:pt x="1909" y="99"/>
                </a:lnTo>
                <a:lnTo>
                  <a:pt x="1906" y="101"/>
                </a:lnTo>
                <a:moveTo>
                  <a:pt x="1944" y="101"/>
                </a:moveTo>
                <a:lnTo>
                  <a:pt x="1946" y="101"/>
                </a:lnTo>
                <a:lnTo>
                  <a:pt x="1946" y="99"/>
                </a:lnTo>
                <a:lnTo>
                  <a:pt x="1944" y="101"/>
                </a:lnTo>
                <a:moveTo>
                  <a:pt x="1949" y="93"/>
                </a:moveTo>
                <a:lnTo>
                  <a:pt x="1949" y="92"/>
                </a:lnTo>
                <a:lnTo>
                  <a:pt x="1949" y="93"/>
                </a:lnTo>
                <a:lnTo>
                  <a:pt x="1949" y="93"/>
                </a:lnTo>
                <a:moveTo>
                  <a:pt x="1954" y="92"/>
                </a:moveTo>
                <a:lnTo>
                  <a:pt x="1954" y="93"/>
                </a:lnTo>
                <a:lnTo>
                  <a:pt x="1955" y="93"/>
                </a:lnTo>
                <a:lnTo>
                  <a:pt x="1955" y="92"/>
                </a:lnTo>
                <a:lnTo>
                  <a:pt x="1954" y="92"/>
                </a:lnTo>
                <a:moveTo>
                  <a:pt x="1949" y="113"/>
                </a:moveTo>
                <a:lnTo>
                  <a:pt x="1949" y="113"/>
                </a:lnTo>
                <a:lnTo>
                  <a:pt x="1949" y="115"/>
                </a:lnTo>
                <a:lnTo>
                  <a:pt x="1949" y="115"/>
                </a:lnTo>
                <a:lnTo>
                  <a:pt x="1949" y="113"/>
                </a:lnTo>
                <a:moveTo>
                  <a:pt x="1908" y="101"/>
                </a:moveTo>
                <a:lnTo>
                  <a:pt x="1906" y="103"/>
                </a:lnTo>
                <a:lnTo>
                  <a:pt x="1908" y="103"/>
                </a:lnTo>
                <a:lnTo>
                  <a:pt x="1908" y="101"/>
                </a:lnTo>
                <a:moveTo>
                  <a:pt x="1947" y="101"/>
                </a:moveTo>
                <a:lnTo>
                  <a:pt x="1947" y="99"/>
                </a:lnTo>
                <a:lnTo>
                  <a:pt x="1946" y="101"/>
                </a:lnTo>
                <a:lnTo>
                  <a:pt x="1947" y="101"/>
                </a:lnTo>
                <a:moveTo>
                  <a:pt x="1923" y="75"/>
                </a:moveTo>
                <a:lnTo>
                  <a:pt x="1923" y="73"/>
                </a:lnTo>
                <a:lnTo>
                  <a:pt x="1921" y="75"/>
                </a:lnTo>
                <a:lnTo>
                  <a:pt x="1923" y="75"/>
                </a:lnTo>
                <a:moveTo>
                  <a:pt x="1912" y="98"/>
                </a:moveTo>
                <a:lnTo>
                  <a:pt x="1912" y="99"/>
                </a:lnTo>
                <a:lnTo>
                  <a:pt x="1912" y="99"/>
                </a:lnTo>
                <a:lnTo>
                  <a:pt x="1912" y="98"/>
                </a:lnTo>
                <a:moveTo>
                  <a:pt x="1912" y="101"/>
                </a:moveTo>
                <a:lnTo>
                  <a:pt x="1912" y="99"/>
                </a:lnTo>
                <a:lnTo>
                  <a:pt x="1911" y="99"/>
                </a:lnTo>
                <a:lnTo>
                  <a:pt x="1911" y="101"/>
                </a:lnTo>
                <a:lnTo>
                  <a:pt x="1912" y="101"/>
                </a:lnTo>
                <a:moveTo>
                  <a:pt x="1920" y="76"/>
                </a:moveTo>
                <a:lnTo>
                  <a:pt x="1920" y="75"/>
                </a:lnTo>
                <a:lnTo>
                  <a:pt x="1918" y="75"/>
                </a:lnTo>
                <a:lnTo>
                  <a:pt x="1917" y="76"/>
                </a:lnTo>
                <a:lnTo>
                  <a:pt x="1918" y="76"/>
                </a:lnTo>
                <a:lnTo>
                  <a:pt x="1920" y="76"/>
                </a:lnTo>
                <a:moveTo>
                  <a:pt x="1912" y="98"/>
                </a:moveTo>
                <a:lnTo>
                  <a:pt x="1909" y="99"/>
                </a:lnTo>
                <a:lnTo>
                  <a:pt x="1911" y="99"/>
                </a:lnTo>
                <a:lnTo>
                  <a:pt x="1912" y="98"/>
                </a:lnTo>
                <a:moveTo>
                  <a:pt x="1875" y="92"/>
                </a:moveTo>
                <a:lnTo>
                  <a:pt x="1877" y="92"/>
                </a:lnTo>
                <a:lnTo>
                  <a:pt x="1877" y="90"/>
                </a:lnTo>
                <a:lnTo>
                  <a:pt x="1875" y="92"/>
                </a:lnTo>
                <a:moveTo>
                  <a:pt x="1894" y="98"/>
                </a:moveTo>
                <a:lnTo>
                  <a:pt x="1892" y="98"/>
                </a:lnTo>
                <a:lnTo>
                  <a:pt x="1892" y="99"/>
                </a:lnTo>
                <a:lnTo>
                  <a:pt x="1894" y="98"/>
                </a:lnTo>
                <a:moveTo>
                  <a:pt x="1865" y="109"/>
                </a:moveTo>
                <a:lnTo>
                  <a:pt x="1866" y="109"/>
                </a:lnTo>
                <a:lnTo>
                  <a:pt x="1866" y="107"/>
                </a:lnTo>
                <a:lnTo>
                  <a:pt x="1865" y="107"/>
                </a:lnTo>
                <a:lnTo>
                  <a:pt x="1865" y="109"/>
                </a:lnTo>
                <a:moveTo>
                  <a:pt x="1865" y="103"/>
                </a:moveTo>
                <a:lnTo>
                  <a:pt x="1861" y="104"/>
                </a:lnTo>
                <a:lnTo>
                  <a:pt x="1863" y="104"/>
                </a:lnTo>
                <a:lnTo>
                  <a:pt x="1865" y="103"/>
                </a:lnTo>
                <a:moveTo>
                  <a:pt x="1745" y="185"/>
                </a:moveTo>
                <a:lnTo>
                  <a:pt x="1746" y="184"/>
                </a:lnTo>
                <a:lnTo>
                  <a:pt x="1745" y="184"/>
                </a:lnTo>
                <a:lnTo>
                  <a:pt x="1743" y="184"/>
                </a:lnTo>
                <a:lnTo>
                  <a:pt x="1742" y="184"/>
                </a:lnTo>
                <a:lnTo>
                  <a:pt x="1742" y="185"/>
                </a:lnTo>
                <a:lnTo>
                  <a:pt x="1743" y="185"/>
                </a:lnTo>
                <a:lnTo>
                  <a:pt x="1745" y="185"/>
                </a:lnTo>
                <a:moveTo>
                  <a:pt x="1748" y="182"/>
                </a:moveTo>
                <a:lnTo>
                  <a:pt x="1746" y="182"/>
                </a:lnTo>
                <a:lnTo>
                  <a:pt x="1746" y="184"/>
                </a:lnTo>
                <a:lnTo>
                  <a:pt x="1748" y="184"/>
                </a:lnTo>
                <a:lnTo>
                  <a:pt x="1748" y="182"/>
                </a:lnTo>
                <a:moveTo>
                  <a:pt x="1858" y="107"/>
                </a:moveTo>
                <a:lnTo>
                  <a:pt x="1860" y="107"/>
                </a:lnTo>
                <a:lnTo>
                  <a:pt x="1860" y="106"/>
                </a:lnTo>
                <a:lnTo>
                  <a:pt x="1858" y="106"/>
                </a:lnTo>
                <a:lnTo>
                  <a:pt x="1858" y="107"/>
                </a:lnTo>
                <a:moveTo>
                  <a:pt x="1857" y="106"/>
                </a:moveTo>
                <a:lnTo>
                  <a:pt x="1858" y="106"/>
                </a:lnTo>
                <a:lnTo>
                  <a:pt x="1860" y="104"/>
                </a:lnTo>
                <a:lnTo>
                  <a:pt x="1858" y="104"/>
                </a:lnTo>
                <a:lnTo>
                  <a:pt x="1857" y="106"/>
                </a:lnTo>
                <a:moveTo>
                  <a:pt x="1762" y="189"/>
                </a:moveTo>
                <a:lnTo>
                  <a:pt x="1763" y="187"/>
                </a:lnTo>
                <a:lnTo>
                  <a:pt x="1762" y="187"/>
                </a:lnTo>
                <a:lnTo>
                  <a:pt x="1762" y="189"/>
                </a:lnTo>
                <a:moveTo>
                  <a:pt x="1788" y="170"/>
                </a:moveTo>
                <a:lnTo>
                  <a:pt x="1788" y="169"/>
                </a:lnTo>
                <a:lnTo>
                  <a:pt x="1786" y="170"/>
                </a:lnTo>
                <a:lnTo>
                  <a:pt x="1788" y="170"/>
                </a:lnTo>
                <a:moveTo>
                  <a:pt x="1881" y="89"/>
                </a:moveTo>
                <a:lnTo>
                  <a:pt x="1880" y="89"/>
                </a:lnTo>
                <a:lnTo>
                  <a:pt x="1878" y="90"/>
                </a:lnTo>
                <a:lnTo>
                  <a:pt x="1880" y="90"/>
                </a:lnTo>
                <a:lnTo>
                  <a:pt x="1881" y="89"/>
                </a:lnTo>
                <a:moveTo>
                  <a:pt x="1855" y="109"/>
                </a:moveTo>
                <a:lnTo>
                  <a:pt x="1857" y="107"/>
                </a:lnTo>
                <a:lnTo>
                  <a:pt x="1855" y="107"/>
                </a:lnTo>
                <a:lnTo>
                  <a:pt x="1855" y="109"/>
                </a:lnTo>
                <a:moveTo>
                  <a:pt x="1776" y="179"/>
                </a:moveTo>
                <a:lnTo>
                  <a:pt x="1777" y="179"/>
                </a:lnTo>
                <a:lnTo>
                  <a:pt x="1777" y="178"/>
                </a:lnTo>
                <a:lnTo>
                  <a:pt x="1776" y="179"/>
                </a:lnTo>
                <a:moveTo>
                  <a:pt x="1766" y="179"/>
                </a:moveTo>
                <a:lnTo>
                  <a:pt x="1765" y="179"/>
                </a:lnTo>
                <a:lnTo>
                  <a:pt x="1765" y="181"/>
                </a:lnTo>
                <a:lnTo>
                  <a:pt x="1766" y="181"/>
                </a:lnTo>
                <a:lnTo>
                  <a:pt x="1766" y="179"/>
                </a:lnTo>
                <a:moveTo>
                  <a:pt x="1831" y="138"/>
                </a:moveTo>
                <a:lnTo>
                  <a:pt x="1831" y="139"/>
                </a:lnTo>
                <a:lnTo>
                  <a:pt x="1832" y="138"/>
                </a:lnTo>
                <a:lnTo>
                  <a:pt x="1831" y="138"/>
                </a:lnTo>
                <a:moveTo>
                  <a:pt x="1832" y="138"/>
                </a:moveTo>
                <a:lnTo>
                  <a:pt x="1834" y="138"/>
                </a:lnTo>
                <a:lnTo>
                  <a:pt x="1834" y="136"/>
                </a:lnTo>
                <a:lnTo>
                  <a:pt x="1832" y="136"/>
                </a:lnTo>
                <a:lnTo>
                  <a:pt x="1832" y="138"/>
                </a:lnTo>
                <a:moveTo>
                  <a:pt x="1892" y="101"/>
                </a:moveTo>
                <a:lnTo>
                  <a:pt x="1894" y="101"/>
                </a:lnTo>
                <a:lnTo>
                  <a:pt x="1895" y="101"/>
                </a:lnTo>
                <a:lnTo>
                  <a:pt x="1895" y="99"/>
                </a:lnTo>
                <a:lnTo>
                  <a:pt x="1894" y="99"/>
                </a:lnTo>
                <a:lnTo>
                  <a:pt x="1892" y="101"/>
                </a:lnTo>
                <a:moveTo>
                  <a:pt x="1894" y="99"/>
                </a:moveTo>
                <a:lnTo>
                  <a:pt x="1895" y="98"/>
                </a:lnTo>
                <a:lnTo>
                  <a:pt x="1894" y="98"/>
                </a:lnTo>
                <a:lnTo>
                  <a:pt x="1894" y="99"/>
                </a:lnTo>
                <a:moveTo>
                  <a:pt x="1857" y="96"/>
                </a:moveTo>
                <a:lnTo>
                  <a:pt x="1855" y="98"/>
                </a:lnTo>
                <a:lnTo>
                  <a:pt x="1857" y="98"/>
                </a:lnTo>
                <a:lnTo>
                  <a:pt x="1857" y="96"/>
                </a:lnTo>
                <a:moveTo>
                  <a:pt x="1868" y="110"/>
                </a:moveTo>
                <a:lnTo>
                  <a:pt x="1868" y="112"/>
                </a:lnTo>
                <a:lnTo>
                  <a:pt x="1869" y="110"/>
                </a:lnTo>
                <a:lnTo>
                  <a:pt x="1868" y="110"/>
                </a:lnTo>
                <a:moveTo>
                  <a:pt x="1889" y="101"/>
                </a:moveTo>
                <a:lnTo>
                  <a:pt x="1888" y="103"/>
                </a:lnTo>
                <a:lnTo>
                  <a:pt x="1889" y="103"/>
                </a:lnTo>
                <a:lnTo>
                  <a:pt x="1889" y="101"/>
                </a:lnTo>
                <a:moveTo>
                  <a:pt x="1861" y="110"/>
                </a:moveTo>
                <a:lnTo>
                  <a:pt x="1863" y="110"/>
                </a:lnTo>
                <a:lnTo>
                  <a:pt x="1863" y="109"/>
                </a:lnTo>
                <a:lnTo>
                  <a:pt x="1861" y="109"/>
                </a:lnTo>
                <a:lnTo>
                  <a:pt x="1860" y="109"/>
                </a:lnTo>
                <a:lnTo>
                  <a:pt x="1858" y="110"/>
                </a:lnTo>
                <a:lnTo>
                  <a:pt x="1860" y="110"/>
                </a:lnTo>
                <a:lnTo>
                  <a:pt x="1861" y="110"/>
                </a:lnTo>
                <a:moveTo>
                  <a:pt x="1875" y="96"/>
                </a:moveTo>
                <a:lnTo>
                  <a:pt x="1875" y="96"/>
                </a:lnTo>
                <a:lnTo>
                  <a:pt x="1875" y="98"/>
                </a:lnTo>
                <a:lnTo>
                  <a:pt x="1875" y="96"/>
                </a:lnTo>
                <a:moveTo>
                  <a:pt x="1849" y="109"/>
                </a:move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8" y="110"/>
                </a:lnTo>
                <a:lnTo>
                  <a:pt x="1849" y="109"/>
                </a:lnTo>
                <a:moveTo>
                  <a:pt x="1845" y="110"/>
                </a:moveTo>
                <a:lnTo>
                  <a:pt x="1845" y="112"/>
                </a:lnTo>
                <a:lnTo>
                  <a:pt x="1846" y="110"/>
                </a:lnTo>
                <a:lnTo>
                  <a:pt x="1845" y="110"/>
                </a:lnTo>
                <a:moveTo>
                  <a:pt x="1855" y="106"/>
                </a:moveTo>
                <a:lnTo>
                  <a:pt x="1854" y="106"/>
                </a:lnTo>
                <a:lnTo>
                  <a:pt x="1854" y="106"/>
                </a:lnTo>
                <a:lnTo>
                  <a:pt x="1855" y="106"/>
                </a:lnTo>
                <a:moveTo>
                  <a:pt x="1115" y="725"/>
                </a:moveTo>
                <a:lnTo>
                  <a:pt x="1115" y="726"/>
                </a:lnTo>
                <a:lnTo>
                  <a:pt x="1117" y="725"/>
                </a:lnTo>
                <a:lnTo>
                  <a:pt x="1115" y="725"/>
                </a:lnTo>
                <a:moveTo>
                  <a:pt x="1587" y="1080"/>
                </a:moveTo>
                <a:lnTo>
                  <a:pt x="1588" y="1080"/>
                </a:lnTo>
                <a:lnTo>
                  <a:pt x="1588" y="1078"/>
                </a:lnTo>
                <a:lnTo>
                  <a:pt x="1587" y="1078"/>
                </a:lnTo>
                <a:lnTo>
                  <a:pt x="1587" y="1080"/>
                </a:lnTo>
                <a:moveTo>
                  <a:pt x="1579" y="1076"/>
                </a:moveTo>
                <a:lnTo>
                  <a:pt x="1579" y="1078"/>
                </a:lnTo>
                <a:lnTo>
                  <a:pt x="1579" y="1078"/>
                </a:lnTo>
                <a:lnTo>
                  <a:pt x="1578" y="1078"/>
                </a:lnTo>
                <a:lnTo>
                  <a:pt x="1578" y="1080"/>
                </a:lnTo>
                <a:lnTo>
                  <a:pt x="1578" y="1081"/>
                </a:lnTo>
                <a:lnTo>
                  <a:pt x="1576" y="1081"/>
                </a:lnTo>
                <a:lnTo>
                  <a:pt x="1576" y="1083"/>
                </a:lnTo>
                <a:lnTo>
                  <a:pt x="1574" y="1083"/>
                </a:lnTo>
                <a:lnTo>
                  <a:pt x="1573" y="1083"/>
                </a:lnTo>
                <a:lnTo>
                  <a:pt x="1573" y="1081"/>
                </a:lnTo>
                <a:lnTo>
                  <a:pt x="1573" y="1080"/>
                </a:lnTo>
                <a:lnTo>
                  <a:pt x="1571" y="1080"/>
                </a:lnTo>
                <a:lnTo>
                  <a:pt x="1570" y="1080"/>
                </a:lnTo>
                <a:lnTo>
                  <a:pt x="1568" y="1081"/>
                </a:lnTo>
                <a:lnTo>
                  <a:pt x="1568" y="1083"/>
                </a:lnTo>
                <a:lnTo>
                  <a:pt x="1568" y="1084"/>
                </a:lnTo>
                <a:lnTo>
                  <a:pt x="1570" y="1081"/>
                </a:lnTo>
                <a:lnTo>
                  <a:pt x="1571" y="1081"/>
                </a:lnTo>
                <a:lnTo>
                  <a:pt x="1571" y="1083"/>
                </a:lnTo>
                <a:lnTo>
                  <a:pt x="1570" y="1083"/>
                </a:lnTo>
                <a:lnTo>
                  <a:pt x="1570" y="1084"/>
                </a:lnTo>
                <a:lnTo>
                  <a:pt x="1568" y="1084"/>
                </a:lnTo>
                <a:lnTo>
                  <a:pt x="1567" y="1084"/>
                </a:lnTo>
                <a:lnTo>
                  <a:pt x="1567" y="1086"/>
                </a:lnTo>
                <a:lnTo>
                  <a:pt x="1568" y="1086"/>
                </a:lnTo>
                <a:lnTo>
                  <a:pt x="1570" y="1086"/>
                </a:lnTo>
                <a:lnTo>
                  <a:pt x="1570" y="1087"/>
                </a:lnTo>
                <a:lnTo>
                  <a:pt x="1571" y="1087"/>
                </a:lnTo>
                <a:lnTo>
                  <a:pt x="1570" y="1089"/>
                </a:lnTo>
                <a:lnTo>
                  <a:pt x="1570" y="1090"/>
                </a:lnTo>
                <a:lnTo>
                  <a:pt x="1570" y="1092"/>
                </a:lnTo>
                <a:lnTo>
                  <a:pt x="1568" y="1092"/>
                </a:lnTo>
                <a:lnTo>
                  <a:pt x="1568" y="1093"/>
                </a:lnTo>
                <a:lnTo>
                  <a:pt x="1568" y="1095"/>
                </a:lnTo>
                <a:lnTo>
                  <a:pt x="1570" y="1095"/>
                </a:lnTo>
                <a:lnTo>
                  <a:pt x="1570" y="1093"/>
                </a:lnTo>
                <a:lnTo>
                  <a:pt x="1571" y="1093"/>
                </a:lnTo>
                <a:lnTo>
                  <a:pt x="1573" y="1092"/>
                </a:lnTo>
                <a:lnTo>
                  <a:pt x="1573" y="1090"/>
                </a:lnTo>
                <a:lnTo>
                  <a:pt x="1574" y="1092"/>
                </a:lnTo>
                <a:lnTo>
                  <a:pt x="1574" y="1090"/>
                </a:lnTo>
                <a:lnTo>
                  <a:pt x="1576" y="1090"/>
                </a:lnTo>
                <a:lnTo>
                  <a:pt x="1576" y="1089"/>
                </a:lnTo>
                <a:lnTo>
                  <a:pt x="1574" y="1089"/>
                </a:lnTo>
                <a:lnTo>
                  <a:pt x="1573" y="1089"/>
                </a:lnTo>
                <a:lnTo>
                  <a:pt x="1571" y="1090"/>
                </a:lnTo>
                <a:lnTo>
                  <a:pt x="1571" y="1089"/>
                </a:lnTo>
                <a:lnTo>
                  <a:pt x="1573" y="1087"/>
                </a:lnTo>
                <a:lnTo>
                  <a:pt x="1574" y="1087"/>
                </a:lnTo>
                <a:lnTo>
                  <a:pt x="1576" y="1086"/>
                </a:lnTo>
                <a:lnTo>
                  <a:pt x="1576" y="1087"/>
                </a:lnTo>
                <a:lnTo>
                  <a:pt x="1578" y="1086"/>
                </a:lnTo>
                <a:lnTo>
                  <a:pt x="1578" y="1084"/>
                </a:lnTo>
                <a:lnTo>
                  <a:pt x="1578" y="1083"/>
                </a:lnTo>
                <a:lnTo>
                  <a:pt x="1579" y="1081"/>
                </a:lnTo>
                <a:lnTo>
                  <a:pt x="1579" y="1081"/>
                </a:lnTo>
                <a:lnTo>
                  <a:pt x="1581" y="1081"/>
                </a:lnTo>
                <a:lnTo>
                  <a:pt x="1581" y="1080"/>
                </a:lnTo>
                <a:lnTo>
                  <a:pt x="1582" y="1080"/>
                </a:lnTo>
                <a:lnTo>
                  <a:pt x="1584" y="1081"/>
                </a:lnTo>
                <a:lnTo>
                  <a:pt x="1585" y="1081"/>
                </a:lnTo>
                <a:lnTo>
                  <a:pt x="1588" y="1081"/>
                </a:lnTo>
                <a:lnTo>
                  <a:pt x="1587" y="1080"/>
                </a:lnTo>
                <a:lnTo>
                  <a:pt x="1585" y="1080"/>
                </a:lnTo>
                <a:lnTo>
                  <a:pt x="1585" y="1078"/>
                </a:lnTo>
                <a:lnTo>
                  <a:pt x="1584" y="1078"/>
                </a:lnTo>
                <a:lnTo>
                  <a:pt x="1582" y="1078"/>
                </a:lnTo>
                <a:lnTo>
                  <a:pt x="1581" y="1078"/>
                </a:lnTo>
                <a:lnTo>
                  <a:pt x="1581" y="1076"/>
                </a:lnTo>
                <a:lnTo>
                  <a:pt x="1581" y="1075"/>
                </a:lnTo>
                <a:lnTo>
                  <a:pt x="1579" y="1075"/>
                </a:lnTo>
                <a:lnTo>
                  <a:pt x="1579" y="1076"/>
                </a:lnTo>
                <a:moveTo>
                  <a:pt x="1174" y="921"/>
                </a:moveTo>
                <a:lnTo>
                  <a:pt x="1174" y="923"/>
                </a:lnTo>
                <a:lnTo>
                  <a:pt x="1174" y="921"/>
                </a:lnTo>
                <a:lnTo>
                  <a:pt x="1174" y="921"/>
                </a:lnTo>
                <a:moveTo>
                  <a:pt x="1576" y="1078"/>
                </a:moveTo>
                <a:lnTo>
                  <a:pt x="1578" y="1078"/>
                </a:lnTo>
                <a:lnTo>
                  <a:pt x="1578" y="1076"/>
                </a:lnTo>
                <a:lnTo>
                  <a:pt x="1579" y="1076"/>
                </a:lnTo>
                <a:lnTo>
                  <a:pt x="1579" y="1075"/>
                </a:lnTo>
                <a:lnTo>
                  <a:pt x="1579" y="1075"/>
                </a:lnTo>
                <a:lnTo>
                  <a:pt x="1579" y="1073"/>
                </a:lnTo>
                <a:lnTo>
                  <a:pt x="1579" y="1072"/>
                </a:lnTo>
                <a:lnTo>
                  <a:pt x="1579" y="1072"/>
                </a:lnTo>
                <a:lnTo>
                  <a:pt x="1579" y="1073"/>
                </a:lnTo>
                <a:lnTo>
                  <a:pt x="1578" y="1075"/>
                </a:lnTo>
                <a:lnTo>
                  <a:pt x="1576" y="1076"/>
                </a:lnTo>
                <a:lnTo>
                  <a:pt x="1574" y="1076"/>
                </a:lnTo>
                <a:lnTo>
                  <a:pt x="1573" y="1076"/>
                </a:lnTo>
                <a:lnTo>
                  <a:pt x="1573" y="1078"/>
                </a:lnTo>
                <a:lnTo>
                  <a:pt x="1573" y="1080"/>
                </a:lnTo>
                <a:lnTo>
                  <a:pt x="1574" y="1078"/>
                </a:lnTo>
                <a:lnTo>
                  <a:pt x="1576" y="1078"/>
                </a:lnTo>
                <a:moveTo>
                  <a:pt x="1564" y="1089"/>
                </a:moveTo>
                <a:lnTo>
                  <a:pt x="1564" y="1090"/>
                </a:lnTo>
                <a:lnTo>
                  <a:pt x="1565" y="1089"/>
                </a:lnTo>
                <a:lnTo>
                  <a:pt x="1565" y="1087"/>
                </a:lnTo>
                <a:lnTo>
                  <a:pt x="1564" y="1087"/>
                </a:lnTo>
                <a:lnTo>
                  <a:pt x="1564" y="1089"/>
                </a:lnTo>
                <a:moveTo>
                  <a:pt x="1567" y="1087"/>
                </a:moveTo>
                <a:lnTo>
                  <a:pt x="1567" y="1086"/>
                </a:lnTo>
                <a:lnTo>
                  <a:pt x="1565" y="1087"/>
                </a:lnTo>
                <a:lnTo>
                  <a:pt x="1567" y="1087"/>
                </a:lnTo>
                <a:moveTo>
                  <a:pt x="1470" y="974"/>
                </a:moveTo>
                <a:lnTo>
                  <a:pt x="1469" y="972"/>
                </a:lnTo>
                <a:lnTo>
                  <a:pt x="1469" y="974"/>
                </a:lnTo>
                <a:lnTo>
                  <a:pt x="1470" y="974"/>
                </a:lnTo>
                <a:moveTo>
                  <a:pt x="1452" y="963"/>
                </a:moveTo>
                <a:lnTo>
                  <a:pt x="1453" y="961"/>
                </a:lnTo>
                <a:lnTo>
                  <a:pt x="1452" y="961"/>
                </a:lnTo>
                <a:lnTo>
                  <a:pt x="1452" y="963"/>
                </a:lnTo>
                <a:moveTo>
                  <a:pt x="1321" y="944"/>
                </a:moveTo>
                <a:lnTo>
                  <a:pt x="1321" y="946"/>
                </a:lnTo>
                <a:lnTo>
                  <a:pt x="1320" y="946"/>
                </a:lnTo>
                <a:lnTo>
                  <a:pt x="1320" y="947"/>
                </a:lnTo>
                <a:lnTo>
                  <a:pt x="1318" y="949"/>
                </a:lnTo>
                <a:lnTo>
                  <a:pt x="1317" y="949"/>
                </a:lnTo>
                <a:lnTo>
                  <a:pt x="1317" y="951"/>
                </a:lnTo>
                <a:lnTo>
                  <a:pt x="1315" y="951"/>
                </a:lnTo>
                <a:lnTo>
                  <a:pt x="1315" y="952"/>
                </a:lnTo>
                <a:lnTo>
                  <a:pt x="1314" y="954"/>
                </a:lnTo>
                <a:lnTo>
                  <a:pt x="1315" y="955"/>
                </a:lnTo>
                <a:lnTo>
                  <a:pt x="1315" y="957"/>
                </a:lnTo>
                <a:lnTo>
                  <a:pt x="1315" y="957"/>
                </a:lnTo>
                <a:lnTo>
                  <a:pt x="1315" y="958"/>
                </a:lnTo>
                <a:lnTo>
                  <a:pt x="1317" y="957"/>
                </a:lnTo>
                <a:lnTo>
                  <a:pt x="1317" y="958"/>
                </a:lnTo>
                <a:lnTo>
                  <a:pt x="1318" y="958"/>
                </a:lnTo>
                <a:lnTo>
                  <a:pt x="1318" y="960"/>
                </a:lnTo>
                <a:lnTo>
                  <a:pt x="1317" y="960"/>
                </a:lnTo>
                <a:lnTo>
                  <a:pt x="1317" y="961"/>
                </a:lnTo>
                <a:lnTo>
                  <a:pt x="1318" y="961"/>
                </a:lnTo>
                <a:lnTo>
                  <a:pt x="1318" y="963"/>
                </a:lnTo>
                <a:lnTo>
                  <a:pt x="1320" y="963"/>
                </a:lnTo>
                <a:lnTo>
                  <a:pt x="1321" y="961"/>
                </a:lnTo>
                <a:lnTo>
                  <a:pt x="1321" y="961"/>
                </a:lnTo>
                <a:lnTo>
                  <a:pt x="1323" y="961"/>
                </a:lnTo>
                <a:lnTo>
                  <a:pt x="1323" y="960"/>
                </a:lnTo>
                <a:lnTo>
                  <a:pt x="1324" y="960"/>
                </a:lnTo>
                <a:lnTo>
                  <a:pt x="1324" y="958"/>
                </a:lnTo>
                <a:lnTo>
                  <a:pt x="1326" y="958"/>
                </a:lnTo>
                <a:lnTo>
                  <a:pt x="1326" y="957"/>
                </a:lnTo>
                <a:lnTo>
                  <a:pt x="1326" y="957"/>
                </a:lnTo>
                <a:lnTo>
                  <a:pt x="1326" y="955"/>
                </a:lnTo>
                <a:lnTo>
                  <a:pt x="1327" y="955"/>
                </a:lnTo>
                <a:lnTo>
                  <a:pt x="1327" y="954"/>
                </a:lnTo>
                <a:lnTo>
                  <a:pt x="1326" y="954"/>
                </a:lnTo>
                <a:lnTo>
                  <a:pt x="1326" y="952"/>
                </a:lnTo>
                <a:lnTo>
                  <a:pt x="1326" y="951"/>
                </a:lnTo>
                <a:lnTo>
                  <a:pt x="1324" y="951"/>
                </a:lnTo>
                <a:lnTo>
                  <a:pt x="1324" y="949"/>
                </a:lnTo>
                <a:lnTo>
                  <a:pt x="1324" y="947"/>
                </a:lnTo>
                <a:lnTo>
                  <a:pt x="1323" y="947"/>
                </a:lnTo>
                <a:lnTo>
                  <a:pt x="1323" y="946"/>
                </a:lnTo>
                <a:lnTo>
                  <a:pt x="1323" y="944"/>
                </a:lnTo>
                <a:lnTo>
                  <a:pt x="1323" y="943"/>
                </a:lnTo>
                <a:lnTo>
                  <a:pt x="1323" y="941"/>
                </a:lnTo>
                <a:lnTo>
                  <a:pt x="1321" y="943"/>
                </a:lnTo>
                <a:lnTo>
                  <a:pt x="1321" y="944"/>
                </a:lnTo>
                <a:moveTo>
                  <a:pt x="1453" y="963"/>
                </a:moveTo>
                <a:lnTo>
                  <a:pt x="1455" y="961"/>
                </a:lnTo>
                <a:lnTo>
                  <a:pt x="1453" y="961"/>
                </a:lnTo>
                <a:lnTo>
                  <a:pt x="1453" y="963"/>
                </a:lnTo>
                <a:moveTo>
                  <a:pt x="1453" y="966"/>
                </a:moveTo>
                <a:lnTo>
                  <a:pt x="1455" y="964"/>
                </a:lnTo>
                <a:lnTo>
                  <a:pt x="1452" y="966"/>
                </a:lnTo>
                <a:lnTo>
                  <a:pt x="1453" y="966"/>
                </a:lnTo>
                <a:moveTo>
                  <a:pt x="1452" y="964"/>
                </a:moveTo>
                <a:lnTo>
                  <a:pt x="1452" y="966"/>
                </a:lnTo>
                <a:lnTo>
                  <a:pt x="1453" y="964"/>
                </a:lnTo>
                <a:lnTo>
                  <a:pt x="1452" y="964"/>
                </a:lnTo>
                <a:moveTo>
                  <a:pt x="1579" y="1055"/>
                </a:moveTo>
                <a:lnTo>
                  <a:pt x="1579" y="1053"/>
                </a:lnTo>
                <a:lnTo>
                  <a:pt x="1579" y="1052"/>
                </a:lnTo>
                <a:lnTo>
                  <a:pt x="1579" y="1052"/>
                </a:lnTo>
                <a:lnTo>
                  <a:pt x="1579" y="1053"/>
                </a:lnTo>
                <a:lnTo>
                  <a:pt x="1579" y="1055"/>
                </a:lnTo>
                <a:moveTo>
                  <a:pt x="1591" y="1110"/>
                </a:moveTo>
                <a:lnTo>
                  <a:pt x="1591" y="1112"/>
                </a:lnTo>
                <a:lnTo>
                  <a:pt x="1593" y="1112"/>
                </a:lnTo>
                <a:lnTo>
                  <a:pt x="1593" y="1110"/>
                </a:lnTo>
                <a:lnTo>
                  <a:pt x="1593" y="1109"/>
                </a:lnTo>
                <a:lnTo>
                  <a:pt x="1591" y="1109"/>
                </a:lnTo>
                <a:lnTo>
                  <a:pt x="1591" y="1110"/>
                </a:lnTo>
                <a:moveTo>
                  <a:pt x="1619" y="1089"/>
                </a:moveTo>
                <a:lnTo>
                  <a:pt x="1617" y="1087"/>
                </a:lnTo>
                <a:lnTo>
                  <a:pt x="1617" y="1089"/>
                </a:lnTo>
                <a:lnTo>
                  <a:pt x="1619" y="1089"/>
                </a:lnTo>
                <a:moveTo>
                  <a:pt x="1590" y="1113"/>
                </a:moveTo>
                <a:lnTo>
                  <a:pt x="1591" y="1113"/>
                </a:lnTo>
                <a:lnTo>
                  <a:pt x="1591" y="1112"/>
                </a:lnTo>
                <a:lnTo>
                  <a:pt x="1590" y="1112"/>
                </a:lnTo>
                <a:lnTo>
                  <a:pt x="1590" y="1113"/>
                </a:lnTo>
                <a:moveTo>
                  <a:pt x="1564" y="1098"/>
                </a:moveTo>
                <a:lnTo>
                  <a:pt x="1565" y="1096"/>
                </a:lnTo>
                <a:lnTo>
                  <a:pt x="1564" y="1096"/>
                </a:lnTo>
                <a:lnTo>
                  <a:pt x="1564" y="1098"/>
                </a:lnTo>
                <a:moveTo>
                  <a:pt x="1608" y="1096"/>
                </a:moveTo>
                <a:lnTo>
                  <a:pt x="1608" y="1095"/>
                </a:lnTo>
                <a:lnTo>
                  <a:pt x="1607" y="1095"/>
                </a:lnTo>
                <a:lnTo>
                  <a:pt x="1607" y="1096"/>
                </a:lnTo>
                <a:lnTo>
                  <a:pt x="1608" y="1096"/>
                </a:lnTo>
                <a:moveTo>
                  <a:pt x="1599" y="1103"/>
                </a:moveTo>
                <a:lnTo>
                  <a:pt x="1601" y="1103"/>
                </a:lnTo>
                <a:lnTo>
                  <a:pt x="1601" y="1101"/>
                </a:lnTo>
                <a:lnTo>
                  <a:pt x="1599" y="1101"/>
                </a:lnTo>
                <a:lnTo>
                  <a:pt x="1599" y="1103"/>
                </a:lnTo>
                <a:moveTo>
                  <a:pt x="1594" y="1098"/>
                </a:moveTo>
                <a:lnTo>
                  <a:pt x="1593" y="1098"/>
                </a:lnTo>
                <a:lnTo>
                  <a:pt x="1591" y="1098"/>
                </a:lnTo>
                <a:lnTo>
                  <a:pt x="1591" y="1100"/>
                </a:lnTo>
                <a:lnTo>
                  <a:pt x="1591" y="1101"/>
                </a:lnTo>
                <a:lnTo>
                  <a:pt x="1593" y="1101"/>
                </a:lnTo>
                <a:lnTo>
                  <a:pt x="1593" y="1100"/>
                </a:lnTo>
                <a:lnTo>
                  <a:pt x="1594" y="1098"/>
                </a:lnTo>
                <a:moveTo>
                  <a:pt x="1561" y="1098"/>
                </a:moveTo>
                <a:lnTo>
                  <a:pt x="1559" y="1098"/>
                </a:lnTo>
                <a:lnTo>
                  <a:pt x="1558" y="1096"/>
                </a:lnTo>
                <a:lnTo>
                  <a:pt x="1556" y="1096"/>
                </a:lnTo>
                <a:lnTo>
                  <a:pt x="1556" y="1098"/>
                </a:lnTo>
                <a:lnTo>
                  <a:pt x="1554" y="1098"/>
                </a:lnTo>
                <a:lnTo>
                  <a:pt x="1553" y="1098"/>
                </a:lnTo>
                <a:lnTo>
                  <a:pt x="1553" y="1100"/>
                </a:lnTo>
                <a:lnTo>
                  <a:pt x="1554" y="1100"/>
                </a:lnTo>
                <a:lnTo>
                  <a:pt x="1556" y="1100"/>
                </a:lnTo>
                <a:lnTo>
                  <a:pt x="1558" y="1100"/>
                </a:lnTo>
                <a:lnTo>
                  <a:pt x="1558" y="1101"/>
                </a:lnTo>
                <a:lnTo>
                  <a:pt x="1559" y="1100"/>
                </a:lnTo>
                <a:lnTo>
                  <a:pt x="1561" y="1100"/>
                </a:lnTo>
                <a:lnTo>
                  <a:pt x="1564" y="1098"/>
                </a:lnTo>
                <a:lnTo>
                  <a:pt x="1562" y="1098"/>
                </a:lnTo>
                <a:lnTo>
                  <a:pt x="1561" y="1098"/>
                </a:lnTo>
                <a:moveTo>
                  <a:pt x="1567" y="1096"/>
                </a:moveTo>
                <a:lnTo>
                  <a:pt x="1568" y="1096"/>
                </a:lnTo>
                <a:lnTo>
                  <a:pt x="1568" y="1095"/>
                </a:lnTo>
                <a:lnTo>
                  <a:pt x="1565" y="1096"/>
                </a:lnTo>
                <a:lnTo>
                  <a:pt x="1567" y="1096"/>
                </a:lnTo>
                <a:moveTo>
                  <a:pt x="1597" y="1098"/>
                </a:moveTo>
                <a:lnTo>
                  <a:pt x="1596" y="1098"/>
                </a:lnTo>
                <a:lnTo>
                  <a:pt x="1596" y="1100"/>
                </a:lnTo>
                <a:lnTo>
                  <a:pt x="1594" y="1100"/>
                </a:lnTo>
                <a:lnTo>
                  <a:pt x="1594" y="1101"/>
                </a:lnTo>
                <a:lnTo>
                  <a:pt x="1593" y="1101"/>
                </a:lnTo>
                <a:lnTo>
                  <a:pt x="1593" y="1103"/>
                </a:lnTo>
                <a:lnTo>
                  <a:pt x="1594" y="1103"/>
                </a:lnTo>
                <a:lnTo>
                  <a:pt x="1594" y="1104"/>
                </a:lnTo>
                <a:lnTo>
                  <a:pt x="1594" y="1104"/>
                </a:lnTo>
                <a:lnTo>
                  <a:pt x="1593" y="1104"/>
                </a:lnTo>
                <a:lnTo>
                  <a:pt x="1593" y="1106"/>
                </a:lnTo>
                <a:lnTo>
                  <a:pt x="1593" y="1107"/>
                </a:lnTo>
                <a:lnTo>
                  <a:pt x="1593" y="1109"/>
                </a:lnTo>
                <a:lnTo>
                  <a:pt x="1594" y="1107"/>
                </a:lnTo>
                <a:lnTo>
                  <a:pt x="1594" y="1106"/>
                </a:lnTo>
                <a:lnTo>
                  <a:pt x="1596" y="1104"/>
                </a:lnTo>
                <a:lnTo>
                  <a:pt x="1597" y="1104"/>
                </a:lnTo>
                <a:lnTo>
                  <a:pt x="1597" y="1103"/>
                </a:lnTo>
                <a:lnTo>
                  <a:pt x="1599" y="1101"/>
                </a:lnTo>
                <a:lnTo>
                  <a:pt x="1599" y="1100"/>
                </a:lnTo>
                <a:lnTo>
                  <a:pt x="1597" y="1100"/>
                </a:lnTo>
                <a:lnTo>
                  <a:pt x="1597" y="1098"/>
                </a:lnTo>
                <a:moveTo>
                  <a:pt x="1599" y="1096"/>
                </a:moveTo>
                <a:lnTo>
                  <a:pt x="1601" y="1098"/>
                </a:lnTo>
                <a:lnTo>
                  <a:pt x="1601" y="1096"/>
                </a:lnTo>
                <a:lnTo>
                  <a:pt x="1599" y="1096"/>
                </a:lnTo>
                <a:moveTo>
                  <a:pt x="1578" y="1089"/>
                </a:moveTo>
                <a:lnTo>
                  <a:pt x="1576" y="1089"/>
                </a:lnTo>
                <a:lnTo>
                  <a:pt x="1578" y="1090"/>
                </a:lnTo>
                <a:lnTo>
                  <a:pt x="1578" y="1089"/>
                </a:lnTo>
                <a:moveTo>
                  <a:pt x="1590" y="1103"/>
                </a:moveTo>
                <a:lnTo>
                  <a:pt x="1588" y="1103"/>
                </a:lnTo>
                <a:lnTo>
                  <a:pt x="1587" y="1103"/>
                </a:lnTo>
                <a:lnTo>
                  <a:pt x="1587" y="1104"/>
                </a:lnTo>
                <a:lnTo>
                  <a:pt x="1588" y="1104"/>
                </a:lnTo>
                <a:lnTo>
                  <a:pt x="1590" y="1104"/>
                </a:lnTo>
                <a:lnTo>
                  <a:pt x="1591" y="1103"/>
                </a:lnTo>
                <a:lnTo>
                  <a:pt x="1591" y="1101"/>
                </a:lnTo>
                <a:lnTo>
                  <a:pt x="1590" y="1101"/>
                </a:lnTo>
                <a:lnTo>
                  <a:pt x="1590" y="1103"/>
                </a:lnTo>
                <a:moveTo>
                  <a:pt x="1131" y="714"/>
                </a:moveTo>
                <a:lnTo>
                  <a:pt x="1131" y="715"/>
                </a:lnTo>
                <a:lnTo>
                  <a:pt x="1132" y="715"/>
                </a:lnTo>
                <a:lnTo>
                  <a:pt x="1132" y="714"/>
                </a:lnTo>
                <a:lnTo>
                  <a:pt x="1131" y="714"/>
                </a:lnTo>
                <a:moveTo>
                  <a:pt x="1143" y="709"/>
                </a:moveTo>
                <a:lnTo>
                  <a:pt x="1143" y="711"/>
                </a:lnTo>
                <a:lnTo>
                  <a:pt x="1145" y="709"/>
                </a:lnTo>
                <a:lnTo>
                  <a:pt x="1143" y="709"/>
                </a:lnTo>
                <a:moveTo>
                  <a:pt x="1157" y="705"/>
                </a:moveTo>
                <a:lnTo>
                  <a:pt x="1158" y="703"/>
                </a:lnTo>
                <a:lnTo>
                  <a:pt x="1157" y="703"/>
                </a:lnTo>
                <a:lnTo>
                  <a:pt x="1157" y="705"/>
                </a:lnTo>
                <a:moveTo>
                  <a:pt x="1102" y="743"/>
                </a:moveTo>
                <a:lnTo>
                  <a:pt x="1102" y="745"/>
                </a:lnTo>
                <a:lnTo>
                  <a:pt x="1103" y="743"/>
                </a:lnTo>
                <a:lnTo>
                  <a:pt x="1103" y="742"/>
                </a:lnTo>
                <a:lnTo>
                  <a:pt x="1102" y="742"/>
                </a:lnTo>
                <a:lnTo>
                  <a:pt x="1102" y="743"/>
                </a:lnTo>
                <a:moveTo>
                  <a:pt x="1109" y="732"/>
                </a:moveTo>
                <a:lnTo>
                  <a:pt x="1111" y="732"/>
                </a:lnTo>
                <a:lnTo>
                  <a:pt x="1111" y="731"/>
                </a:lnTo>
                <a:lnTo>
                  <a:pt x="1109" y="731"/>
                </a:lnTo>
                <a:lnTo>
                  <a:pt x="1109" y="732"/>
                </a:lnTo>
                <a:moveTo>
                  <a:pt x="1940" y="116"/>
                </a:moveTo>
                <a:lnTo>
                  <a:pt x="1940" y="115"/>
                </a:lnTo>
                <a:lnTo>
                  <a:pt x="1938" y="116"/>
                </a:lnTo>
                <a:lnTo>
                  <a:pt x="1940" y="116"/>
                </a:lnTo>
                <a:moveTo>
                  <a:pt x="1119" y="722"/>
                </a:moveTo>
                <a:lnTo>
                  <a:pt x="1117" y="723"/>
                </a:lnTo>
                <a:lnTo>
                  <a:pt x="1117" y="725"/>
                </a:lnTo>
                <a:lnTo>
                  <a:pt x="1119" y="725"/>
                </a:lnTo>
                <a:lnTo>
                  <a:pt x="1119" y="723"/>
                </a:lnTo>
                <a:lnTo>
                  <a:pt x="1120" y="723"/>
                </a:lnTo>
                <a:lnTo>
                  <a:pt x="1120" y="722"/>
                </a:lnTo>
                <a:lnTo>
                  <a:pt x="1120" y="720"/>
                </a:lnTo>
                <a:lnTo>
                  <a:pt x="1119" y="722"/>
                </a:lnTo>
                <a:moveTo>
                  <a:pt x="1263" y="688"/>
                </a:moveTo>
                <a:lnTo>
                  <a:pt x="1263" y="686"/>
                </a:lnTo>
                <a:lnTo>
                  <a:pt x="1261" y="686"/>
                </a:lnTo>
                <a:lnTo>
                  <a:pt x="1260" y="686"/>
                </a:lnTo>
                <a:lnTo>
                  <a:pt x="1260" y="688"/>
                </a:lnTo>
                <a:lnTo>
                  <a:pt x="1261" y="688"/>
                </a:lnTo>
                <a:lnTo>
                  <a:pt x="1263" y="688"/>
                </a:lnTo>
                <a:moveTo>
                  <a:pt x="1252" y="688"/>
                </a:moveTo>
                <a:lnTo>
                  <a:pt x="1251" y="689"/>
                </a:lnTo>
                <a:lnTo>
                  <a:pt x="1252" y="689"/>
                </a:lnTo>
                <a:lnTo>
                  <a:pt x="1252" y="688"/>
                </a:lnTo>
                <a:moveTo>
                  <a:pt x="1226" y="695"/>
                </a:moveTo>
                <a:lnTo>
                  <a:pt x="1228" y="695"/>
                </a:lnTo>
                <a:lnTo>
                  <a:pt x="1228" y="694"/>
                </a:lnTo>
                <a:lnTo>
                  <a:pt x="1226" y="694"/>
                </a:lnTo>
                <a:lnTo>
                  <a:pt x="1226" y="695"/>
                </a:lnTo>
                <a:moveTo>
                  <a:pt x="1181" y="694"/>
                </a:moveTo>
                <a:lnTo>
                  <a:pt x="1180" y="694"/>
                </a:lnTo>
                <a:lnTo>
                  <a:pt x="1178" y="695"/>
                </a:lnTo>
                <a:lnTo>
                  <a:pt x="1180" y="695"/>
                </a:lnTo>
                <a:lnTo>
                  <a:pt x="1181" y="694"/>
                </a:lnTo>
                <a:moveTo>
                  <a:pt x="1215" y="703"/>
                </a:moveTo>
                <a:lnTo>
                  <a:pt x="1217" y="702"/>
                </a:lnTo>
                <a:lnTo>
                  <a:pt x="1215" y="702"/>
                </a:lnTo>
                <a:lnTo>
                  <a:pt x="1215" y="703"/>
                </a:lnTo>
                <a:moveTo>
                  <a:pt x="1148" y="845"/>
                </a:moveTo>
                <a:lnTo>
                  <a:pt x="1149" y="843"/>
                </a:lnTo>
                <a:lnTo>
                  <a:pt x="1148" y="843"/>
                </a:lnTo>
                <a:lnTo>
                  <a:pt x="1148" y="845"/>
                </a:lnTo>
                <a:moveTo>
                  <a:pt x="1174" y="918"/>
                </a:moveTo>
                <a:lnTo>
                  <a:pt x="1174" y="920"/>
                </a:lnTo>
                <a:lnTo>
                  <a:pt x="1174" y="920"/>
                </a:lnTo>
                <a:lnTo>
                  <a:pt x="1175" y="920"/>
                </a:lnTo>
                <a:lnTo>
                  <a:pt x="1175" y="920"/>
                </a:lnTo>
                <a:lnTo>
                  <a:pt x="1177" y="918"/>
                </a:lnTo>
                <a:lnTo>
                  <a:pt x="1175" y="918"/>
                </a:lnTo>
                <a:lnTo>
                  <a:pt x="1174" y="918"/>
                </a:lnTo>
                <a:moveTo>
                  <a:pt x="1183" y="881"/>
                </a:moveTo>
                <a:lnTo>
                  <a:pt x="1185" y="881"/>
                </a:lnTo>
                <a:lnTo>
                  <a:pt x="1185" y="881"/>
                </a:lnTo>
                <a:lnTo>
                  <a:pt x="1183" y="881"/>
                </a:lnTo>
                <a:lnTo>
                  <a:pt x="1183" y="881"/>
                </a:lnTo>
                <a:moveTo>
                  <a:pt x="1185" y="883"/>
                </a:moveTo>
                <a:lnTo>
                  <a:pt x="1186" y="883"/>
                </a:lnTo>
                <a:lnTo>
                  <a:pt x="1186" y="881"/>
                </a:lnTo>
                <a:lnTo>
                  <a:pt x="1185" y="881"/>
                </a:lnTo>
                <a:lnTo>
                  <a:pt x="1185" y="883"/>
                </a:lnTo>
                <a:moveTo>
                  <a:pt x="1028" y="367"/>
                </a:moveTo>
                <a:lnTo>
                  <a:pt x="1026" y="368"/>
                </a:lnTo>
                <a:lnTo>
                  <a:pt x="1028" y="368"/>
                </a:lnTo>
                <a:lnTo>
                  <a:pt x="1028" y="367"/>
                </a:lnTo>
                <a:moveTo>
                  <a:pt x="1059" y="801"/>
                </a:moveTo>
                <a:lnTo>
                  <a:pt x="1059" y="803"/>
                </a:lnTo>
                <a:lnTo>
                  <a:pt x="1060" y="803"/>
                </a:lnTo>
                <a:lnTo>
                  <a:pt x="1062" y="803"/>
                </a:lnTo>
                <a:lnTo>
                  <a:pt x="1062" y="801"/>
                </a:lnTo>
                <a:lnTo>
                  <a:pt x="1060" y="800"/>
                </a:lnTo>
                <a:lnTo>
                  <a:pt x="1059" y="801"/>
                </a:lnTo>
                <a:moveTo>
                  <a:pt x="1155" y="837"/>
                </a:moveTo>
                <a:lnTo>
                  <a:pt x="1154" y="837"/>
                </a:lnTo>
                <a:lnTo>
                  <a:pt x="1154" y="838"/>
                </a:lnTo>
                <a:lnTo>
                  <a:pt x="1155" y="838"/>
                </a:lnTo>
                <a:lnTo>
                  <a:pt x="1155" y="837"/>
                </a:lnTo>
                <a:moveTo>
                  <a:pt x="1085" y="843"/>
                </a:moveTo>
                <a:lnTo>
                  <a:pt x="1082" y="845"/>
                </a:lnTo>
                <a:lnTo>
                  <a:pt x="1083" y="845"/>
                </a:lnTo>
                <a:lnTo>
                  <a:pt x="1085" y="843"/>
                </a:lnTo>
                <a:moveTo>
                  <a:pt x="1059" y="805"/>
                </a:moveTo>
                <a:lnTo>
                  <a:pt x="1060" y="805"/>
                </a:lnTo>
                <a:lnTo>
                  <a:pt x="1060" y="803"/>
                </a:lnTo>
                <a:lnTo>
                  <a:pt x="1059" y="805"/>
                </a:lnTo>
                <a:moveTo>
                  <a:pt x="1183" y="803"/>
                </a:moveTo>
                <a:lnTo>
                  <a:pt x="1181" y="803"/>
                </a:lnTo>
                <a:lnTo>
                  <a:pt x="1181" y="805"/>
                </a:lnTo>
                <a:lnTo>
                  <a:pt x="1183" y="803"/>
                </a:lnTo>
                <a:moveTo>
                  <a:pt x="1097" y="843"/>
                </a:moveTo>
                <a:lnTo>
                  <a:pt x="1097" y="841"/>
                </a:lnTo>
                <a:lnTo>
                  <a:pt x="1096" y="843"/>
                </a:lnTo>
                <a:lnTo>
                  <a:pt x="1097" y="843"/>
                </a:lnTo>
                <a:moveTo>
                  <a:pt x="1163" y="832"/>
                </a:moveTo>
                <a:lnTo>
                  <a:pt x="1163" y="831"/>
                </a:lnTo>
                <a:lnTo>
                  <a:pt x="1162" y="832"/>
                </a:lnTo>
                <a:lnTo>
                  <a:pt x="1163" y="832"/>
                </a:lnTo>
                <a:moveTo>
                  <a:pt x="1177" y="915"/>
                </a:moveTo>
                <a:lnTo>
                  <a:pt x="1177" y="917"/>
                </a:lnTo>
                <a:lnTo>
                  <a:pt x="1178" y="917"/>
                </a:lnTo>
                <a:lnTo>
                  <a:pt x="1178" y="915"/>
                </a:lnTo>
                <a:lnTo>
                  <a:pt x="1177" y="915"/>
                </a:lnTo>
                <a:moveTo>
                  <a:pt x="1697" y="1779"/>
                </a:moveTo>
                <a:lnTo>
                  <a:pt x="1699" y="1779"/>
                </a:lnTo>
                <a:lnTo>
                  <a:pt x="1697" y="1777"/>
                </a:lnTo>
                <a:lnTo>
                  <a:pt x="1696" y="1777"/>
                </a:lnTo>
                <a:lnTo>
                  <a:pt x="1697" y="1779"/>
                </a:lnTo>
                <a:moveTo>
                  <a:pt x="1696" y="1777"/>
                </a:moveTo>
                <a:lnTo>
                  <a:pt x="1694" y="1777"/>
                </a:lnTo>
                <a:lnTo>
                  <a:pt x="1694" y="1779"/>
                </a:lnTo>
                <a:lnTo>
                  <a:pt x="1696" y="1780"/>
                </a:lnTo>
                <a:lnTo>
                  <a:pt x="1697" y="1780"/>
                </a:lnTo>
                <a:lnTo>
                  <a:pt x="1697" y="1779"/>
                </a:lnTo>
                <a:lnTo>
                  <a:pt x="1696" y="1779"/>
                </a:lnTo>
                <a:lnTo>
                  <a:pt x="1696" y="1777"/>
                </a:lnTo>
                <a:moveTo>
                  <a:pt x="1693" y="1772"/>
                </a:moveTo>
                <a:lnTo>
                  <a:pt x="1691" y="1771"/>
                </a:lnTo>
                <a:lnTo>
                  <a:pt x="1691" y="1772"/>
                </a:lnTo>
                <a:lnTo>
                  <a:pt x="1693" y="1772"/>
                </a:lnTo>
                <a:moveTo>
                  <a:pt x="1584" y="1067"/>
                </a:moveTo>
                <a:lnTo>
                  <a:pt x="1584" y="1067"/>
                </a:lnTo>
                <a:lnTo>
                  <a:pt x="1582" y="1067"/>
                </a:lnTo>
                <a:lnTo>
                  <a:pt x="1584" y="1067"/>
                </a:lnTo>
                <a:moveTo>
                  <a:pt x="1699" y="1775"/>
                </a:moveTo>
                <a:lnTo>
                  <a:pt x="1699" y="1777"/>
                </a:lnTo>
                <a:lnTo>
                  <a:pt x="1700" y="1779"/>
                </a:lnTo>
                <a:lnTo>
                  <a:pt x="1702" y="1779"/>
                </a:lnTo>
                <a:lnTo>
                  <a:pt x="1702" y="1777"/>
                </a:lnTo>
                <a:lnTo>
                  <a:pt x="1703" y="1777"/>
                </a:lnTo>
                <a:lnTo>
                  <a:pt x="1705" y="1777"/>
                </a:lnTo>
                <a:lnTo>
                  <a:pt x="1702" y="1775"/>
                </a:lnTo>
                <a:lnTo>
                  <a:pt x="1700" y="1775"/>
                </a:lnTo>
                <a:lnTo>
                  <a:pt x="1699" y="1774"/>
                </a:lnTo>
                <a:lnTo>
                  <a:pt x="1697" y="1774"/>
                </a:lnTo>
                <a:lnTo>
                  <a:pt x="1697" y="1775"/>
                </a:lnTo>
                <a:lnTo>
                  <a:pt x="1699" y="1775"/>
                </a:lnTo>
                <a:moveTo>
                  <a:pt x="1682" y="1755"/>
                </a:moveTo>
                <a:lnTo>
                  <a:pt x="1680" y="1755"/>
                </a:lnTo>
                <a:lnTo>
                  <a:pt x="1680" y="1757"/>
                </a:lnTo>
                <a:lnTo>
                  <a:pt x="1679" y="1757"/>
                </a:lnTo>
                <a:lnTo>
                  <a:pt x="1677" y="1757"/>
                </a:lnTo>
                <a:lnTo>
                  <a:pt x="1677" y="1759"/>
                </a:lnTo>
                <a:lnTo>
                  <a:pt x="1677" y="1760"/>
                </a:lnTo>
                <a:lnTo>
                  <a:pt x="1679" y="1760"/>
                </a:lnTo>
                <a:lnTo>
                  <a:pt x="1679" y="1759"/>
                </a:lnTo>
                <a:lnTo>
                  <a:pt x="1680" y="1760"/>
                </a:lnTo>
                <a:lnTo>
                  <a:pt x="1679" y="1760"/>
                </a:lnTo>
                <a:lnTo>
                  <a:pt x="1680" y="1762"/>
                </a:lnTo>
                <a:lnTo>
                  <a:pt x="1680" y="1763"/>
                </a:lnTo>
                <a:lnTo>
                  <a:pt x="1682" y="1763"/>
                </a:lnTo>
                <a:lnTo>
                  <a:pt x="1682" y="1765"/>
                </a:lnTo>
                <a:lnTo>
                  <a:pt x="1683" y="1766"/>
                </a:lnTo>
                <a:lnTo>
                  <a:pt x="1685" y="1768"/>
                </a:lnTo>
                <a:lnTo>
                  <a:pt x="1686" y="1769"/>
                </a:lnTo>
                <a:lnTo>
                  <a:pt x="1688" y="1769"/>
                </a:lnTo>
                <a:lnTo>
                  <a:pt x="1688" y="1771"/>
                </a:lnTo>
                <a:lnTo>
                  <a:pt x="1690" y="1771"/>
                </a:lnTo>
                <a:lnTo>
                  <a:pt x="1688" y="1772"/>
                </a:lnTo>
                <a:lnTo>
                  <a:pt x="1690" y="1772"/>
                </a:lnTo>
                <a:lnTo>
                  <a:pt x="1690" y="1774"/>
                </a:lnTo>
                <a:lnTo>
                  <a:pt x="1690" y="1774"/>
                </a:lnTo>
                <a:lnTo>
                  <a:pt x="1691" y="1774"/>
                </a:lnTo>
                <a:lnTo>
                  <a:pt x="1691" y="1772"/>
                </a:lnTo>
                <a:lnTo>
                  <a:pt x="1690" y="1772"/>
                </a:lnTo>
                <a:lnTo>
                  <a:pt x="1690" y="1771"/>
                </a:lnTo>
                <a:lnTo>
                  <a:pt x="1690" y="1771"/>
                </a:lnTo>
                <a:lnTo>
                  <a:pt x="1691" y="1771"/>
                </a:lnTo>
                <a:lnTo>
                  <a:pt x="1691" y="1771"/>
                </a:lnTo>
                <a:lnTo>
                  <a:pt x="1693" y="1771"/>
                </a:lnTo>
                <a:lnTo>
                  <a:pt x="1694" y="1772"/>
                </a:lnTo>
                <a:lnTo>
                  <a:pt x="1696" y="1774"/>
                </a:lnTo>
                <a:lnTo>
                  <a:pt x="1697" y="1774"/>
                </a:lnTo>
                <a:lnTo>
                  <a:pt x="1697" y="1772"/>
                </a:lnTo>
                <a:lnTo>
                  <a:pt x="1696" y="1772"/>
                </a:lnTo>
                <a:lnTo>
                  <a:pt x="1694" y="1771"/>
                </a:lnTo>
                <a:lnTo>
                  <a:pt x="1694" y="1771"/>
                </a:lnTo>
                <a:lnTo>
                  <a:pt x="1696" y="1771"/>
                </a:lnTo>
                <a:lnTo>
                  <a:pt x="1697" y="1769"/>
                </a:lnTo>
                <a:lnTo>
                  <a:pt x="1697" y="1768"/>
                </a:lnTo>
                <a:lnTo>
                  <a:pt x="1696" y="1768"/>
                </a:lnTo>
                <a:lnTo>
                  <a:pt x="1696" y="1766"/>
                </a:lnTo>
                <a:lnTo>
                  <a:pt x="1694" y="1766"/>
                </a:lnTo>
                <a:lnTo>
                  <a:pt x="1693" y="1766"/>
                </a:lnTo>
                <a:lnTo>
                  <a:pt x="1691" y="1766"/>
                </a:lnTo>
                <a:lnTo>
                  <a:pt x="1691" y="1768"/>
                </a:lnTo>
                <a:lnTo>
                  <a:pt x="1690" y="1768"/>
                </a:lnTo>
                <a:lnTo>
                  <a:pt x="1690" y="1768"/>
                </a:lnTo>
                <a:lnTo>
                  <a:pt x="1690" y="1766"/>
                </a:lnTo>
                <a:lnTo>
                  <a:pt x="1688" y="1766"/>
                </a:lnTo>
                <a:lnTo>
                  <a:pt x="1686" y="1766"/>
                </a:lnTo>
                <a:lnTo>
                  <a:pt x="1686" y="1765"/>
                </a:lnTo>
                <a:lnTo>
                  <a:pt x="1685" y="1765"/>
                </a:lnTo>
                <a:lnTo>
                  <a:pt x="1685" y="1763"/>
                </a:lnTo>
                <a:lnTo>
                  <a:pt x="1683" y="1762"/>
                </a:lnTo>
                <a:lnTo>
                  <a:pt x="1685" y="1762"/>
                </a:lnTo>
                <a:lnTo>
                  <a:pt x="1685" y="1760"/>
                </a:lnTo>
                <a:lnTo>
                  <a:pt x="1683" y="1760"/>
                </a:lnTo>
                <a:lnTo>
                  <a:pt x="1682" y="1759"/>
                </a:lnTo>
                <a:lnTo>
                  <a:pt x="1683" y="1759"/>
                </a:lnTo>
                <a:lnTo>
                  <a:pt x="1685" y="1760"/>
                </a:lnTo>
                <a:lnTo>
                  <a:pt x="1685" y="1759"/>
                </a:lnTo>
                <a:lnTo>
                  <a:pt x="1686" y="1759"/>
                </a:lnTo>
                <a:lnTo>
                  <a:pt x="1686" y="1757"/>
                </a:lnTo>
                <a:lnTo>
                  <a:pt x="1685" y="1757"/>
                </a:lnTo>
                <a:lnTo>
                  <a:pt x="1685" y="1755"/>
                </a:lnTo>
                <a:lnTo>
                  <a:pt x="1683" y="1755"/>
                </a:lnTo>
                <a:lnTo>
                  <a:pt x="1682" y="1755"/>
                </a:lnTo>
                <a:moveTo>
                  <a:pt x="1696" y="1775"/>
                </a:moveTo>
                <a:lnTo>
                  <a:pt x="1694" y="1775"/>
                </a:lnTo>
                <a:lnTo>
                  <a:pt x="1697" y="1777"/>
                </a:lnTo>
                <a:lnTo>
                  <a:pt x="1696" y="1775"/>
                </a:lnTo>
                <a:moveTo>
                  <a:pt x="1694" y="1775"/>
                </a:moveTo>
                <a:lnTo>
                  <a:pt x="1693" y="1775"/>
                </a:lnTo>
                <a:lnTo>
                  <a:pt x="1694" y="1777"/>
                </a:lnTo>
                <a:lnTo>
                  <a:pt x="1694" y="1775"/>
                </a:lnTo>
                <a:moveTo>
                  <a:pt x="1685" y="1771"/>
                </a:moveTo>
                <a:lnTo>
                  <a:pt x="1683" y="1771"/>
                </a:lnTo>
                <a:lnTo>
                  <a:pt x="1683" y="1772"/>
                </a:lnTo>
                <a:lnTo>
                  <a:pt x="1685" y="1772"/>
                </a:lnTo>
                <a:lnTo>
                  <a:pt x="1686" y="1772"/>
                </a:lnTo>
                <a:lnTo>
                  <a:pt x="1688" y="1772"/>
                </a:lnTo>
                <a:lnTo>
                  <a:pt x="1686" y="1771"/>
                </a:lnTo>
                <a:lnTo>
                  <a:pt x="1685" y="1771"/>
                </a:lnTo>
                <a:moveTo>
                  <a:pt x="1688" y="1774"/>
                </a:moveTo>
                <a:lnTo>
                  <a:pt x="1690" y="1774"/>
                </a:lnTo>
                <a:lnTo>
                  <a:pt x="1688" y="1772"/>
                </a:lnTo>
                <a:lnTo>
                  <a:pt x="1688" y="1774"/>
                </a:lnTo>
                <a:moveTo>
                  <a:pt x="1690" y="1775"/>
                </a:moveTo>
                <a:lnTo>
                  <a:pt x="1691" y="1775"/>
                </a:lnTo>
                <a:lnTo>
                  <a:pt x="1690" y="1774"/>
                </a:lnTo>
                <a:lnTo>
                  <a:pt x="1690" y="1775"/>
                </a:lnTo>
                <a:moveTo>
                  <a:pt x="1693" y="1775"/>
                </a:moveTo>
                <a:lnTo>
                  <a:pt x="1693" y="1774"/>
                </a:lnTo>
                <a:lnTo>
                  <a:pt x="1691" y="1774"/>
                </a:lnTo>
                <a:lnTo>
                  <a:pt x="1691" y="1775"/>
                </a:lnTo>
                <a:lnTo>
                  <a:pt x="1693" y="1775"/>
                </a:lnTo>
                <a:moveTo>
                  <a:pt x="1708" y="1779"/>
                </a:moveTo>
                <a:lnTo>
                  <a:pt x="1706" y="1777"/>
                </a:lnTo>
                <a:lnTo>
                  <a:pt x="1705" y="1777"/>
                </a:lnTo>
                <a:lnTo>
                  <a:pt x="1706" y="1779"/>
                </a:lnTo>
                <a:lnTo>
                  <a:pt x="1708" y="1779"/>
                </a:lnTo>
                <a:moveTo>
                  <a:pt x="333" y="805"/>
                </a:moveTo>
                <a:lnTo>
                  <a:pt x="334" y="803"/>
                </a:lnTo>
                <a:lnTo>
                  <a:pt x="333" y="803"/>
                </a:lnTo>
                <a:lnTo>
                  <a:pt x="333" y="805"/>
                </a:lnTo>
                <a:moveTo>
                  <a:pt x="933" y="393"/>
                </a:moveTo>
                <a:lnTo>
                  <a:pt x="934" y="393"/>
                </a:lnTo>
                <a:lnTo>
                  <a:pt x="936" y="391"/>
                </a:lnTo>
                <a:lnTo>
                  <a:pt x="933" y="393"/>
                </a:lnTo>
                <a:moveTo>
                  <a:pt x="1604" y="508"/>
                </a:moveTo>
                <a:lnTo>
                  <a:pt x="1605" y="507"/>
                </a:lnTo>
                <a:lnTo>
                  <a:pt x="1604" y="507"/>
                </a:lnTo>
                <a:lnTo>
                  <a:pt x="1604" y="508"/>
                </a:lnTo>
                <a:moveTo>
                  <a:pt x="345" y="826"/>
                </a:moveTo>
                <a:lnTo>
                  <a:pt x="346" y="825"/>
                </a:lnTo>
                <a:lnTo>
                  <a:pt x="345" y="825"/>
                </a:lnTo>
                <a:lnTo>
                  <a:pt x="345" y="826"/>
                </a:lnTo>
                <a:moveTo>
                  <a:pt x="950" y="388"/>
                </a:moveTo>
                <a:lnTo>
                  <a:pt x="948" y="390"/>
                </a:lnTo>
                <a:lnTo>
                  <a:pt x="950" y="390"/>
                </a:lnTo>
                <a:lnTo>
                  <a:pt x="950" y="388"/>
                </a:lnTo>
                <a:moveTo>
                  <a:pt x="1014" y="373"/>
                </a:moveTo>
                <a:lnTo>
                  <a:pt x="1016" y="371"/>
                </a:lnTo>
                <a:lnTo>
                  <a:pt x="1014" y="371"/>
                </a:lnTo>
                <a:lnTo>
                  <a:pt x="1014" y="373"/>
                </a:lnTo>
                <a:moveTo>
                  <a:pt x="818" y="413"/>
                </a:moveTo>
                <a:lnTo>
                  <a:pt x="819" y="413"/>
                </a:lnTo>
                <a:lnTo>
                  <a:pt x="819" y="411"/>
                </a:lnTo>
                <a:lnTo>
                  <a:pt x="818" y="413"/>
                </a:lnTo>
                <a:moveTo>
                  <a:pt x="1662" y="364"/>
                </a:moveTo>
                <a:lnTo>
                  <a:pt x="1660" y="365"/>
                </a:lnTo>
                <a:lnTo>
                  <a:pt x="1663" y="364"/>
                </a:lnTo>
                <a:lnTo>
                  <a:pt x="1662" y="364"/>
                </a:lnTo>
                <a:moveTo>
                  <a:pt x="1791" y="361"/>
                </a:moveTo>
                <a:lnTo>
                  <a:pt x="1789" y="361"/>
                </a:lnTo>
                <a:lnTo>
                  <a:pt x="1789" y="362"/>
                </a:lnTo>
                <a:lnTo>
                  <a:pt x="1791" y="361"/>
                </a:lnTo>
                <a:moveTo>
                  <a:pt x="1608" y="1725"/>
                </a:moveTo>
                <a:lnTo>
                  <a:pt x="1608" y="1726"/>
                </a:lnTo>
                <a:lnTo>
                  <a:pt x="1610" y="1726"/>
                </a:lnTo>
                <a:lnTo>
                  <a:pt x="1610" y="1725"/>
                </a:lnTo>
                <a:lnTo>
                  <a:pt x="1608" y="1725"/>
                </a:lnTo>
                <a:moveTo>
                  <a:pt x="1817" y="185"/>
                </a:moveTo>
                <a:lnTo>
                  <a:pt x="1818" y="184"/>
                </a:lnTo>
                <a:lnTo>
                  <a:pt x="1817" y="184"/>
                </a:lnTo>
                <a:lnTo>
                  <a:pt x="1817" y="185"/>
                </a:lnTo>
                <a:moveTo>
                  <a:pt x="1547" y="1651"/>
                </a:moveTo>
                <a:lnTo>
                  <a:pt x="1547" y="1653"/>
                </a:lnTo>
                <a:lnTo>
                  <a:pt x="1548" y="1653"/>
                </a:lnTo>
                <a:lnTo>
                  <a:pt x="1547" y="1651"/>
                </a:lnTo>
                <a:moveTo>
                  <a:pt x="1676" y="1444"/>
                </a:moveTo>
                <a:lnTo>
                  <a:pt x="1677" y="1444"/>
                </a:lnTo>
                <a:lnTo>
                  <a:pt x="1676" y="1442"/>
                </a:lnTo>
                <a:lnTo>
                  <a:pt x="1676" y="1444"/>
                </a:lnTo>
                <a:moveTo>
                  <a:pt x="1668" y="1110"/>
                </a:moveTo>
                <a:lnTo>
                  <a:pt x="1667" y="1112"/>
                </a:lnTo>
                <a:lnTo>
                  <a:pt x="1668" y="1112"/>
                </a:lnTo>
                <a:lnTo>
                  <a:pt x="1668" y="1110"/>
                </a:lnTo>
                <a:moveTo>
                  <a:pt x="1719" y="1370"/>
                </a:moveTo>
                <a:lnTo>
                  <a:pt x="1717" y="1370"/>
                </a:lnTo>
                <a:lnTo>
                  <a:pt x="1716" y="1370"/>
                </a:lnTo>
                <a:lnTo>
                  <a:pt x="1716" y="1371"/>
                </a:lnTo>
                <a:lnTo>
                  <a:pt x="1717" y="1371"/>
                </a:lnTo>
                <a:lnTo>
                  <a:pt x="1717" y="1373"/>
                </a:lnTo>
                <a:lnTo>
                  <a:pt x="1719" y="1373"/>
                </a:lnTo>
                <a:lnTo>
                  <a:pt x="1719" y="1371"/>
                </a:lnTo>
                <a:lnTo>
                  <a:pt x="1719" y="1370"/>
                </a:lnTo>
                <a:moveTo>
                  <a:pt x="1673" y="1742"/>
                </a:moveTo>
                <a:lnTo>
                  <a:pt x="1673" y="1743"/>
                </a:lnTo>
                <a:lnTo>
                  <a:pt x="1674" y="1743"/>
                </a:lnTo>
                <a:lnTo>
                  <a:pt x="1676" y="1743"/>
                </a:lnTo>
                <a:lnTo>
                  <a:pt x="1674" y="1742"/>
                </a:lnTo>
                <a:lnTo>
                  <a:pt x="1673" y="1742"/>
                </a:lnTo>
                <a:moveTo>
                  <a:pt x="1662" y="1113"/>
                </a:moveTo>
                <a:lnTo>
                  <a:pt x="1663" y="1113"/>
                </a:lnTo>
                <a:lnTo>
                  <a:pt x="1663" y="1112"/>
                </a:lnTo>
                <a:lnTo>
                  <a:pt x="1662" y="1112"/>
                </a:lnTo>
                <a:lnTo>
                  <a:pt x="1662" y="1113"/>
                </a:lnTo>
                <a:moveTo>
                  <a:pt x="1746" y="1242"/>
                </a:moveTo>
                <a:lnTo>
                  <a:pt x="1745" y="1242"/>
                </a:lnTo>
                <a:lnTo>
                  <a:pt x="1745" y="1241"/>
                </a:lnTo>
                <a:lnTo>
                  <a:pt x="1743" y="1241"/>
                </a:lnTo>
                <a:lnTo>
                  <a:pt x="1743" y="1242"/>
                </a:lnTo>
                <a:lnTo>
                  <a:pt x="1743" y="1244"/>
                </a:lnTo>
                <a:lnTo>
                  <a:pt x="1743" y="1245"/>
                </a:lnTo>
                <a:lnTo>
                  <a:pt x="1743" y="1247"/>
                </a:lnTo>
                <a:lnTo>
                  <a:pt x="1745" y="1245"/>
                </a:lnTo>
                <a:lnTo>
                  <a:pt x="1746" y="1245"/>
                </a:lnTo>
                <a:lnTo>
                  <a:pt x="1746" y="1244"/>
                </a:lnTo>
                <a:lnTo>
                  <a:pt x="1746" y="1242"/>
                </a:lnTo>
                <a:moveTo>
                  <a:pt x="1757" y="1225"/>
                </a:moveTo>
                <a:lnTo>
                  <a:pt x="1759" y="1225"/>
                </a:lnTo>
                <a:lnTo>
                  <a:pt x="1757" y="1224"/>
                </a:lnTo>
                <a:lnTo>
                  <a:pt x="1757" y="1225"/>
                </a:lnTo>
                <a:moveTo>
                  <a:pt x="1702" y="1116"/>
                </a:moveTo>
                <a:lnTo>
                  <a:pt x="1700" y="1115"/>
                </a:lnTo>
                <a:lnTo>
                  <a:pt x="1700" y="1116"/>
                </a:lnTo>
                <a:lnTo>
                  <a:pt x="1702" y="1116"/>
                </a:lnTo>
                <a:moveTo>
                  <a:pt x="1654" y="1107"/>
                </a:moveTo>
                <a:lnTo>
                  <a:pt x="1656" y="1107"/>
                </a:lnTo>
                <a:lnTo>
                  <a:pt x="1656" y="1106"/>
                </a:lnTo>
                <a:lnTo>
                  <a:pt x="1654" y="1106"/>
                </a:lnTo>
                <a:lnTo>
                  <a:pt x="1654" y="1107"/>
                </a:lnTo>
                <a:moveTo>
                  <a:pt x="1659" y="1115"/>
                </a:moveTo>
                <a:lnTo>
                  <a:pt x="1657" y="1115"/>
                </a:lnTo>
                <a:lnTo>
                  <a:pt x="1657" y="1116"/>
                </a:lnTo>
                <a:lnTo>
                  <a:pt x="1659" y="1115"/>
                </a:lnTo>
                <a:moveTo>
                  <a:pt x="1654" y="1103"/>
                </a:moveTo>
                <a:lnTo>
                  <a:pt x="1654" y="1101"/>
                </a:lnTo>
                <a:lnTo>
                  <a:pt x="1653" y="1103"/>
                </a:lnTo>
                <a:lnTo>
                  <a:pt x="1654" y="1103"/>
                </a:lnTo>
                <a:moveTo>
                  <a:pt x="1654" y="1115"/>
                </a:moveTo>
                <a:lnTo>
                  <a:pt x="1654" y="1116"/>
                </a:lnTo>
                <a:lnTo>
                  <a:pt x="1654" y="1118"/>
                </a:lnTo>
                <a:lnTo>
                  <a:pt x="1654" y="1119"/>
                </a:lnTo>
                <a:lnTo>
                  <a:pt x="1656" y="1119"/>
                </a:lnTo>
                <a:lnTo>
                  <a:pt x="1656" y="1118"/>
                </a:lnTo>
                <a:lnTo>
                  <a:pt x="1657" y="1118"/>
                </a:lnTo>
                <a:lnTo>
                  <a:pt x="1657" y="1116"/>
                </a:lnTo>
                <a:lnTo>
                  <a:pt x="1656" y="1116"/>
                </a:lnTo>
                <a:lnTo>
                  <a:pt x="1656" y="1115"/>
                </a:lnTo>
                <a:lnTo>
                  <a:pt x="1656" y="1113"/>
                </a:lnTo>
                <a:lnTo>
                  <a:pt x="1654" y="1113"/>
                </a:lnTo>
                <a:lnTo>
                  <a:pt x="1654" y="1115"/>
                </a:lnTo>
                <a:moveTo>
                  <a:pt x="1653" y="1121"/>
                </a:moveTo>
                <a:lnTo>
                  <a:pt x="1654" y="1121"/>
                </a:lnTo>
                <a:lnTo>
                  <a:pt x="1654" y="1119"/>
                </a:lnTo>
                <a:lnTo>
                  <a:pt x="1653" y="1119"/>
                </a:lnTo>
                <a:lnTo>
                  <a:pt x="1653" y="1121"/>
                </a:lnTo>
                <a:moveTo>
                  <a:pt x="1660" y="1115"/>
                </a:moveTo>
                <a:lnTo>
                  <a:pt x="1662" y="1115"/>
                </a:lnTo>
                <a:lnTo>
                  <a:pt x="1662" y="1113"/>
                </a:lnTo>
                <a:lnTo>
                  <a:pt x="1660" y="1113"/>
                </a:lnTo>
                <a:lnTo>
                  <a:pt x="1659" y="1113"/>
                </a:lnTo>
                <a:lnTo>
                  <a:pt x="1659" y="1115"/>
                </a:lnTo>
                <a:lnTo>
                  <a:pt x="1660" y="1115"/>
                </a:lnTo>
                <a:moveTo>
                  <a:pt x="1602" y="1511"/>
                </a:moveTo>
                <a:lnTo>
                  <a:pt x="1602" y="1510"/>
                </a:lnTo>
                <a:lnTo>
                  <a:pt x="1601" y="1510"/>
                </a:lnTo>
                <a:lnTo>
                  <a:pt x="1601" y="1511"/>
                </a:lnTo>
                <a:lnTo>
                  <a:pt x="1602" y="1511"/>
                </a:lnTo>
                <a:lnTo>
                  <a:pt x="1602" y="1513"/>
                </a:lnTo>
                <a:lnTo>
                  <a:pt x="1604" y="1513"/>
                </a:lnTo>
                <a:lnTo>
                  <a:pt x="1604" y="1511"/>
                </a:lnTo>
                <a:lnTo>
                  <a:pt x="1602" y="1511"/>
                </a:lnTo>
                <a:moveTo>
                  <a:pt x="1604" y="1514"/>
                </a:moveTo>
                <a:lnTo>
                  <a:pt x="1605" y="1514"/>
                </a:lnTo>
                <a:lnTo>
                  <a:pt x="1604" y="1513"/>
                </a:lnTo>
                <a:lnTo>
                  <a:pt x="1604" y="1514"/>
                </a:lnTo>
                <a:moveTo>
                  <a:pt x="1607" y="1517"/>
                </a:moveTo>
                <a:lnTo>
                  <a:pt x="1608" y="1517"/>
                </a:lnTo>
                <a:lnTo>
                  <a:pt x="1607" y="1516"/>
                </a:lnTo>
                <a:lnTo>
                  <a:pt x="1607" y="1517"/>
                </a:lnTo>
                <a:moveTo>
                  <a:pt x="1611" y="1585"/>
                </a:moveTo>
                <a:lnTo>
                  <a:pt x="1610" y="1585"/>
                </a:lnTo>
                <a:lnTo>
                  <a:pt x="1610" y="1585"/>
                </a:lnTo>
                <a:lnTo>
                  <a:pt x="1611" y="1585"/>
                </a:lnTo>
                <a:moveTo>
                  <a:pt x="1656" y="1696"/>
                </a:moveTo>
                <a:lnTo>
                  <a:pt x="1657" y="1694"/>
                </a:lnTo>
                <a:lnTo>
                  <a:pt x="1656" y="1694"/>
                </a:lnTo>
                <a:lnTo>
                  <a:pt x="1656" y="1696"/>
                </a:lnTo>
                <a:moveTo>
                  <a:pt x="1668" y="1419"/>
                </a:moveTo>
                <a:lnTo>
                  <a:pt x="1670" y="1419"/>
                </a:lnTo>
                <a:lnTo>
                  <a:pt x="1668" y="1418"/>
                </a:lnTo>
                <a:lnTo>
                  <a:pt x="1668" y="1419"/>
                </a:lnTo>
                <a:moveTo>
                  <a:pt x="1665" y="1404"/>
                </a:moveTo>
                <a:lnTo>
                  <a:pt x="1667" y="1405"/>
                </a:lnTo>
                <a:lnTo>
                  <a:pt x="1667" y="1404"/>
                </a:lnTo>
                <a:lnTo>
                  <a:pt x="1665" y="1404"/>
                </a:lnTo>
                <a:moveTo>
                  <a:pt x="1665" y="1416"/>
                </a:moveTo>
                <a:lnTo>
                  <a:pt x="1667" y="1416"/>
                </a:lnTo>
                <a:lnTo>
                  <a:pt x="1667" y="1414"/>
                </a:lnTo>
                <a:lnTo>
                  <a:pt x="1665" y="1414"/>
                </a:lnTo>
                <a:lnTo>
                  <a:pt x="1665" y="1416"/>
                </a:lnTo>
                <a:moveTo>
                  <a:pt x="1605" y="1514"/>
                </a:moveTo>
                <a:lnTo>
                  <a:pt x="1605" y="1516"/>
                </a:lnTo>
                <a:lnTo>
                  <a:pt x="1607" y="1516"/>
                </a:lnTo>
                <a:lnTo>
                  <a:pt x="1607" y="1514"/>
                </a:lnTo>
                <a:lnTo>
                  <a:pt x="1605" y="1514"/>
                </a:lnTo>
                <a:moveTo>
                  <a:pt x="1653" y="1101"/>
                </a:moveTo>
                <a:lnTo>
                  <a:pt x="1653" y="1100"/>
                </a:lnTo>
                <a:lnTo>
                  <a:pt x="1651" y="1100"/>
                </a:lnTo>
                <a:lnTo>
                  <a:pt x="1653" y="1101"/>
                </a:lnTo>
                <a:moveTo>
                  <a:pt x="1673" y="1399"/>
                </a:moveTo>
                <a:lnTo>
                  <a:pt x="1673" y="1398"/>
                </a:lnTo>
                <a:lnTo>
                  <a:pt x="1671" y="1399"/>
                </a:lnTo>
                <a:lnTo>
                  <a:pt x="1673" y="1399"/>
                </a:lnTo>
                <a:moveTo>
                  <a:pt x="1960" y="112"/>
                </a:moveTo>
                <a:lnTo>
                  <a:pt x="1960" y="113"/>
                </a:lnTo>
                <a:lnTo>
                  <a:pt x="1961" y="112"/>
                </a:lnTo>
                <a:lnTo>
                  <a:pt x="1960" y="112"/>
                </a:lnTo>
                <a:moveTo>
                  <a:pt x="1891" y="170"/>
                </a:moveTo>
                <a:lnTo>
                  <a:pt x="1892" y="169"/>
                </a:lnTo>
                <a:lnTo>
                  <a:pt x="1891" y="169"/>
                </a:lnTo>
                <a:lnTo>
                  <a:pt x="1891" y="170"/>
                </a:lnTo>
                <a:moveTo>
                  <a:pt x="1894" y="224"/>
                </a:moveTo>
                <a:lnTo>
                  <a:pt x="1894" y="225"/>
                </a:lnTo>
                <a:lnTo>
                  <a:pt x="1895" y="224"/>
                </a:lnTo>
                <a:lnTo>
                  <a:pt x="1894" y="224"/>
                </a:lnTo>
                <a:moveTo>
                  <a:pt x="1895" y="230"/>
                </a:moveTo>
                <a:lnTo>
                  <a:pt x="1897" y="230"/>
                </a:lnTo>
                <a:lnTo>
                  <a:pt x="1897" y="228"/>
                </a:lnTo>
                <a:lnTo>
                  <a:pt x="1895" y="228"/>
                </a:lnTo>
                <a:lnTo>
                  <a:pt x="1895" y="230"/>
                </a:lnTo>
                <a:moveTo>
                  <a:pt x="1895" y="232"/>
                </a:moveTo>
                <a:lnTo>
                  <a:pt x="1895" y="230"/>
                </a:lnTo>
                <a:lnTo>
                  <a:pt x="1894" y="232"/>
                </a:lnTo>
                <a:lnTo>
                  <a:pt x="1895" y="232"/>
                </a:lnTo>
                <a:moveTo>
                  <a:pt x="1888" y="228"/>
                </a:moveTo>
                <a:lnTo>
                  <a:pt x="1889" y="228"/>
                </a:lnTo>
                <a:lnTo>
                  <a:pt x="1891" y="228"/>
                </a:lnTo>
                <a:lnTo>
                  <a:pt x="1891" y="227"/>
                </a:lnTo>
                <a:lnTo>
                  <a:pt x="1889" y="227"/>
                </a:lnTo>
                <a:lnTo>
                  <a:pt x="1888" y="228"/>
                </a:lnTo>
                <a:moveTo>
                  <a:pt x="1921" y="178"/>
                </a:moveTo>
                <a:lnTo>
                  <a:pt x="1923" y="178"/>
                </a:lnTo>
                <a:lnTo>
                  <a:pt x="1923" y="176"/>
                </a:lnTo>
                <a:lnTo>
                  <a:pt x="1921" y="178"/>
                </a:lnTo>
                <a:moveTo>
                  <a:pt x="1883" y="238"/>
                </a:moveTo>
                <a:lnTo>
                  <a:pt x="1884" y="236"/>
                </a:lnTo>
                <a:lnTo>
                  <a:pt x="1883" y="236"/>
                </a:lnTo>
                <a:lnTo>
                  <a:pt x="1883" y="238"/>
                </a:lnTo>
                <a:moveTo>
                  <a:pt x="1923" y="179"/>
                </a:moveTo>
                <a:lnTo>
                  <a:pt x="1924" y="178"/>
                </a:lnTo>
                <a:lnTo>
                  <a:pt x="1923" y="178"/>
                </a:lnTo>
                <a:lnTo>
                  <a:pt x="1923" y="179"/>
                </a:lnTo>
                <a:moveTo>
                  <a:pt x="1909" y="202"/>
                </a:moveTo>
                <a:lnTo>
                  <a:pt x="1909" y="201"/>
                </a:lnTo>
                <a:lnTo>
                  <a:pt x="1908" y="202"/>
                </a:lnTo>
                <a:lnTo>
                  <a:pt x="1909" y="202"/>
                </a:lnTo>
                <a:moveTo>
                  <a:pt x="1906" y="215"/>
                </a:moveTo>
                <a:lnTo>
                  <a:pt x="1904" y="216"/>
                </a:lnTo>
                <a:lnTo>
                  <a:pt x="1906" y="216"/>
                </a:lnTo>
                <a:lnTo>
                  <a:pt x="1906" y="215"/>
                </a:lnTo>
                <a:moveTo>
                  <a:pt x="1874" y="164"/>
                </a:moveTo>
                <a:lnTo>
                  <a:pt x="1875" y="164"/>
                </a:lnTo>
                <a:lnTo>
                  <a:pt x="1875" y="162"/>
                </a:lnTo>
                <a:lnTo>
                  <a:pt x="1874" y="162"/>
                </a:lnTo>
                <a:lnTo>
                  <a:pt x="1874" y="164"/>
                </a:lnTo>
                <a:moveTo>
                  <a:pt x="1911" y="207"/>
                </a:moveTo>
                <a:lnTo>
                  <a:pt x="1909" y="209"/>
                </a:lnTo>
                <a:lnTo>
                  <a:pt x="1911" y="209"/>
                </a:lnTo>
                <a:lnTo>
                  <a:pt x="1911" y="207"/>
                </a:lnTo>
                <a:moveTo>
                  <a:pt x="1892" y="224"/>
                </a:moveTo>
                <a:lnTo>
                  <a:pt x="1892" y="222"/>
                </a:lnTo>
                <a:lnTo>
                  <a:pt x="1891" y="224"/>
                </a:lnTo>
                <a:lnTo>
                  <a:pt x="1892" y="224"/>
                </a:lnTo>
                <a:moveTo>
                  <a:pt x="1814" y="245"/>
                </a:moveTo>
                <a:lnTo>
                  <a:pt x="1815" y="245"/>
                </a:lnTo>
                <a:lnTo>
                  <a:pt x="1815" y="244"/>
                </a:lnTo>
                <a:lnTo>
                  <a:pt x="1814" y="244"/>
                </a:lnTo>
                <a:lnTo>
                  <a:pt x="1814" y="245"/>
                </a:lnTo>
                <a:moveTo>
                  <a:pt x="1877" y="161"/>
                </a:moveTo>
                <a:lnTo>
                  <a:pt x="1878" y="161"/>
                </a:lnTo>
                <a:lnTo>
                  <a:pt x="1878" y="159"/>
                </a:lnTo>
                <a:lnTo>
                  <a:pt x="1877" y="159"/>
                </a:lnTo>
                <a:lnTo>
                  <a:pt x="1877" y="161"/>
                </a:lnTo>
                <a:moveTo>
                  <a:pt x="1881" y="195"/>
                </a:moveTo>
                <a:lnTo>
                  <a:pt x="1883" y="195"/>
                </a:lnTo>
                <a:lnTo>
                  <a:pt x="1883" y="193"/>
                </a:lnTo>
                <a:lnTo>
                  <a:pt x="1881" y="193"/>
                </a:lnTo>
                <a:lnTo>
                  <a:pt x="1881" y="195"/>
                </a:lnTo>
                <a:moveTo>
                  <a:pt x="1875" y="161"/>
                </a:moveTo>
                <a:lnTo>
                  <a:pt x="1875" y="162"/>
                </a:lnTo>
                <a:lnTo>
                  <a:pt x="1875" y="162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1"/>
                </a:lnTo>
                <a:moveTo>
                  <a:pt x="1818" y="242"/>
                </a:moveTo>
                <a:lnTo>
                  <a:pt x="1820" y="242"/>
                </a:lnTo>
                <a:lnTo>
                  <a:pt x="1820" y="241"/>
                </a:lnTo>
                <a:lnTo>
                  <a:pt x="1818" y="241"/>
                </a:lnTo>
                <a:lnTo>
                  <a:pt x="1818" y="242"/>
                </a:lnTo>
                <a:moveTo>
                  <a:pt x="1872" y="161"/>
                </a:moveTo>
                <a:lnTo>
                  <a:pt x="1872" y="162"/>
                </a:lnTo>
                <a:lnTo>
                  <a:pt x="1874" y="162"/>
                </a:lnTo>
                <a:lnTo>
                  <a:pt x="1874" y="161"/>
                </a:lnTo>
                <a:lnTo>
                  <a:pt x="1872" y="161"/>
                </a:lnTo>
                <a:moveTo>
                  <a:pt x="1815" y="244"/>
                </a:moveTo>
                <a:lnTo>
                  <a:pt x="1817" y="242"/>
                </a:lnTo>
                <a:lnTo>
                  <a:pt x="1815" y="242"/>
                </a:lnTo>
                <a:lnTo>
                  <a:pt x="1815" y="244"/>
                </a:lnTo>
                <a:moveTo>
                  <a:pt x="1881" y="196"/>
                </a:moveTo>
                <a:lnTo>
                  <a:pt x="1881" y="195"/>
                </a:lnTo>
                <a:lnTo>
                  <a:pt x="1880" y="196"/>
                </a:lnTo>
                <a:lnTo>
                  <a:pt x="1881" y="196"/>
                </a:lnTo>
                <a:moveTo>
                  <a:pt x="1874" y="227"/>
                </a:moveTo>
                <a:lnTo>
                  <a:pt x="1875" y="227"/>
                </a:lnTo>
                <a:lnTo>
                  <a:pt x="1875" y="225"/>
                </a:lnTo>
                <a:lnTo>
                  <a:pt x="1874" y="225"/>
                </a:lnTo>
                <a:lnTo>
                  <a:pt x="1874" y="227"/>
                </a:lnTo>
                <a:moveTo>
                  <a:pt x="1814" y="267"/>
                </a:moveTo>
                <a:lnTo>
                  <a:pt x="1815" y="267"/>
                </a:lnTo>
                <a:lnTo>
                  <a:pt x="1815" y="265"/>
                </a:lnTo>
                <a:lnTo>
                  <a:pt x="1814" y="265"/>
                </a:lnTo>
                <a:lnTo>
                  <a:pt x="1814" y="267"/>
                </a:lnTo>
                <a:moveTo>
                  <a:pt x="1868" y="235"/>
                </a:moveTo>
                <a:lnTo>
                  <a:pt x="1869" y="233"/>
                </a:lnTo>
                <a:lnTo>
                  <a:pt x="1868" y="233"/>
                </a:lnTo>
                <a:lnTo>
                  <a:pt x="1868" y="235"/>
                </a:lnTo>
                <a:moveTo>
                  <a:pt x="1826" y="247"/>
                </a:moveTo>
                <a:lnTo>
                  <a:pt x="1826" y="245"/>
                </a:lnTo>
                <a:lnTo>
                  <a:pt x="1825" y="247"/>
                </a:lnTo>
                <a:lnTo>
                  <a:pt x="1826" y="247"/>
                </a:lnTo>
                <a:moveTo>
                  <a:pt x="1908" y="218"/>
                </a:moveTo>
                <a:lnTo>
                  <a:pt x="1909" y="218"/>
                </a:lnTo>
                <a:lnTo>
                  <a:pt x="1909" y="216"/>
                </a:lnTo>
                <a:lnTo>
                  <a:pt x="1908" y="216"/>
                </a:lnTo>
                <a:lnTo>
                  <a:pt x="1906" y="218"/>
                </a:lnTo>
                <a:lnTo>
                  <a:pt x="1908" y="218"/>
                </a:lnTo>
                <a:moveTo>
                  <a:pt x="1920" y="179"/>
                </a:moveTo>
                <a:lnTo>
                  <a:pt x="1920" y="179"/>
                </a:lnTo>
                <a:lnTo>
                  <a:pt x="1921" y="179"/>
                </a:lnTo>
                <a:lnTo>
                  <a:pt x="1920" y="179"/>
                </a:lnTo>
                <a:moveTo>
                  <a:pt x="1918" y="182"/>
                </a:moveTo>
                <a:lnTo>
                  <a:pt x="1920" y="181"/>
                </a:lnTo>
                <a:lnTo>
                  <a:pt x="1918" y="181"/>
                </a:lnTo>
                <a:lnTo>
                  <a:pt x="1918" y="182"/>
                </a:lnTo>
                <a:moveTo>
                  <a:pt x="1923" y="181"/>
                </a:moveTo>
                <a:lnTo>
                  <a:pt x="1921" y="181"/>
                </a:lnTo>
                <a:lnTo>
                  <a:pt x="1921" y="182"/>
                </a:lnTo>
                <a:lnTo>
                  <a:pt x="1923" y="182"/>
                </a:lnTo>
                <a:lnTo>
                  <a:pt x="1923" y="181"/>
                </a:lnTo>
                <a:moveTo>
                  <a:pt x="1915" y="182"/>
                </a:moveTo>
                <a:lnTo>
                  <a:pt x="1917" y="182"/>
                </a:lnTo>
                <a:lnTo>
                  <a:pt x="1915" y="181"/>
                </a:lnTo>
                <a:lnTo>
                  <a:pt x="1914" y="182"/>
                </a:lnTo>
                <a:lnTo>
                  <a:pt x="1915" y="182"/>
                </a:lnTo>
                <a:moveTo>
                  <a:pt x="1917" y="181"/>
                </a:moveTo>
                <a:lnTo>
                  <a:pt x="1917" y="179"/>
                </a:lnTo>
                <a:lnTo>
                  <a:pt x="1915" y="181"/>
                </a:lnTo>
                <a:lnTo>
                  <a:pt x="1917" y="181"/>
                </a:lnTo>
                <a:moveTo>
                  <a:pt x="1924" y="178"/>
                </a:moveTo>
                <a:lnTo>
                  <a:pt x="1926" y="178"/>
                </a:lnTo>
                <a:lnTo>
                  <a:pt x="1927" y="178"/>
                </a:lnTo>
                <a:lnTo>
                  <a:pt x="1927" y="176"/>
                </a:lnTo>
                <a:lnTo>
                  <a:pt x="1926" y="176"/>
                </a:lnTo>
                <a:lnTo>
                  <a:pt x="1924" y="178"/>
                </a:lnTo>
                <a:moveTo>
                  <a:pt x="1915" y="150"/>
                </a:moveTo>
                <a:lnTo>
                  <a:pt x="1914" y="150"/>
                </a:lnTo>
                <a:lnTo>
                  <a:pt x="1915" y="152"/>
                </a:lnTo>
                <a:lnTo>
                  <a:pt x="1915" y="150"/>
                </a:lnTo>
                <a:moveTo>
                  <a:pt x="1920" y="172"/>
                </a:moveTo>
                <a:lnTo>
                  <a:pt x="1921" y="172"/>
                </a:lnTo>
                <a:lnTo>
                  <a:pt x="1921" y="170"/>
                </a:lnTo>
                <a:lnTo>
                  <a:pt x="1920" y="172"/>
                </a:lnTo>
                <a:moveTo>
                  <a:pt x="1926" y="169"/>
                </a:moveTo>
                <a:lnTo>
                  <a:pt x="1924" y="169"/>
                </a:lnTo>
                <a:lnTo>
                  <a:pt x="1923" y="169"/>
                </a:lnTo>
                <a:lnTo>
                  <a:pt x="1924" y="170"/>
                </a:lnTo>
                <a:lnTo>
                  <a:pt x="1926" y="170"/>
                </a:lnTo>
                <a:lnTo>
                  <a:pt x="1926" y="169"/>
                </a:lnTo>
                <a:moveTo>
                  <a:pt x="1923" y="159"/>
                </a:moveTo>
                <a:lnTo>
                  <a:pt x="1923" y="161"/>
                </a:lnTo>
                <a:lnTo>
                  <a:pt x="1924" y="159"/>
                </a:lnTo>
                <a:lnTo>
                  <a:pt x="1923" y="159"/>
                </a:lnTo>
                <a:moveTo>
                  <a:pt x="1915" y="153"/>
                </a:moveTo>
                <a:lnTo>
                  <a:pt x="1917" y="152"/>
                </a:lnTo>
                <a:lnTo>
                  <a:pt x="1915" y="152"/>
                </a:lnTo>
                <a:lnTo>
                  <a:pt x="1915" y="153"/>
                </a:lnTo>
                <a:moveTo>
                  <a:pt x="1924" y="156"/>
                </a:moveTo>
                <a:lnTo>
                  <a:pt x="1923" y="158"/>
                </a:lnTo>
                <a:lnTo>
                  <a:pt x="1924" y="158"/>
                </a:lnTo>
                <a:lnTo>
                  <a:pt x="1924" y="156"/>
                </a:lnTo>
                <a:moveTo>
                  <a:pt x="1924" y="166"/>
                </a:moveTo>
                <a:lnTo>
                  <a:pt x="1924" y="167"/>
                </a:lnTo>
                <a:lnTo>
                  <a:pt x="1926" y="166"/>
                </a:lnTo>
                <a:lnTo>
                  <a:pt x="1926" y="164"/>
                </a:lnTo>
                <a:lnTo>
                  <a:pt x="1924" y="164"/>
                </a:lnTo>
                <a:lnTo>
                  <a:pt x="1924" y="166"/>
                </a:lnTo>
                <a:moveTo>
                  <a:pt x="1917" y="149"/>
                </a:moveTo>
                <a:lnTo>
                  <a:pt x="1915" y="149"/>
                </a:lnTo>
                <a:lnTo>
                  <a:pt x="1915" y="150"/>
                </a:lnTo>
                <a:lnTo>
                  <a:pt x="1917" y="150"/>
                </a:lnTo>
                <a:lnTo>
                  <a:pt x="1917" y="149"/>
                </a:lnTo>
                <a:moveTo>
                  <a:pt x="1918" y="150"/>
                </a:moveTo>
                <a:lnTo>
                  <a:pt x="1917" y="150"/>
                </a:lnTo>
                <a:lnTo>
                  <a:pt x="1917" y="152"/>
                </a:lnTo>
                <a:lnTo>
                  <a:pt x="1918" y="150"/>
                </a:lnTo>
                <a:moveTo>
                  <a:pt x="1918" y="179"/>
                </a:moveTo>
                <a:lnTo>
                  <a:pt x="1920" y="178"/>
                </a:lnTo>
                <a:lnTo>
                  <a:pt x="1918" y="178"/>
                </a:lnTo>
                <a:lnTo>
                  <a:pt x="1918" y="179"/>
                </a:lnTo>
                <a:moveTo>
                  <a:pt x="1921" y="173"/>
                </a:moveTo>
                <a:lnTo>
                  <a:pt x="1921" y="172"/>
                </a:lnTo>
                <a:lnTo>
                  <a:pt x="1920" y="173"/>
                </a:lnTo>
                <a:lnTo>
                  <a:pt x="1921" y="173"/>
                </a:lnTo>
                <a:moveTo>
                  <a:pt x="1924" y="170"/>
                </a:moveTo>
                <a:lnTo>
                  <a:pt x="1921" y="172"/>
                </a:lnTo>
                <a:lnTo>
                  <a:pt x="1923" y="172"/>
                </a:lnTo>
                <a:lnTo>
                  <a:pt x="1924" y="170"/>
                </a:lnTo>
                <a:moveTo>
                  <a:pt x="1909" y="199"/>
                </a:moveTo>
                <a:lnTo>
                  <a:pt x="1911" y="198"/>
                </a:lnTo>
                <a:lnTo>
                  <a:pt x="1909" y="198"/>
                </a:lnTo>
                <a:lnTo>
                  <a:pt x="1909" y="199"/>
                </a:lnTo>
                <a:moveTo>
                  <a:pt x="1888" y="225"/>
                </a:moveTo>
                <a:lnTo>
                  <a:pt x="1886" y="225"/>
                </a:lnTo>
                <a:lnTo>
                  <a:pt x="1886" y="227"/>
                </a:lnTo>
                <a:lnTo>
                  <a:pt x="1888" y="225"/>
                </a:lnTo>
                <a:moveTo>
                  <a:pt x="1871" y="230"/>
                </a:moveTo>
                <a:lnTo>
                  <a:pt x="1872" y="228"/>
                </a:lnTo>
                <a:lnTo>
                  <a:pt x="1871" y="228"/>
                </a:lnTo>
                <a:lnTo>
                  <a:pt x="1871" y="230"/>
                </a:lnTo>
                <a:moveTo>
                  <a:pt x="1884" y="232"/>
                </a:moveTo>
                <a:lnTo>
                  <a:pt x="1883" y="233"/>
                </a:lnTo>
                <a:lnTo>
                  <a:pt x="1884" y="233"/>
                </a:lnTo>
                <a:lnTo>
                  <a:pt x="1884" y="232"/>
                </a:lnTo>
                <a:moveTo>
                  <a:pt x="1886" y="224"/>
                </a:moveTo>
                <a:lnTo>
                  <a:pt x="1884" y="225"/>
                </a:lnTo>
                <a:lnTo>
                  <a:pt x="1886" y="225"/>
                </a:lnTo>
                <a:lnTo>
                  <a:pt x="1886" y="224"/>
                </a:lnTo>
                <a:moveTo>
                  <a:pt x="1888" y="219"/>
                </a:moveTo>
                <a:lnTo>
                  <a:pt x="1886" y="221"/>
                </a:lnTo>
                <a:lnTo>
                  <a:pt x="1888" y="221"/>
                </a:lnTo>
                <a:lnTo>
                  <a:pt x="1888" y="219"/>
                </a:lnTo>
                <a:moveTo>
                  <a:pt x="1880" y="221"/>
                </a:moveTo>
                <a:lnTo>
                  <a:pt x="1880" y="222"/>
                </a:lnTo>
                <a:lnTo>
                  <a:pt x="1881" y="221"/>
                </a:lnTo>
                <a:lnTo>
                  <a:pt x="1880" y="221"/>
                </a:lnTo>
                <a:moveTo>
                  <a:pt x="1881" y="236"/>
                </a:moveTo>
                <a:lnTo>
                  <a:pt x="1880" y="238"/>
                </a:lnTo>
                <a:lnTo>
                  <a:pt x="1881" y="238"/>
                </a:lnTo>
                <a:lnTo>
                  <a:pt x="1881" y="236"/>
                </a:lnTo>
                <a:moveTo>
                  <a:pt x="1911" y="216"/>
                </a:moveTo>
                <a:lnTo>
                  <a:pt x="1912" y="216"/>
                </a:lnTo>
                <a:lnTo>
                  <a:pt x="1912" y="216"/>
                </a:lnTo>
                <a:lnTo>
                  <a:pt x="1911" y="216"/>
                </a:lnTo>
                <a:lnTo>
                  <a:pt x="1911" y="216"/>
                </a:lnTo>
                <a:moveTo>
                  <a:pt x="1911" y="215"/>
                </a:moveTo>
                <a:lnTo>
                  <a:pt x="1911" y="216"/>
                </a:lnTo>
                <a:lnTo>
                  <a:pt x="1912" y="215"/>
                </a:lnTo>
                <a:lnTo>
                  <a:pt x="1911" y="215"/>
                </a:lnTo>
                <a:moveTo>
                  <a:pt x="1914" y="216"/>
                </a:moveTo>
                <a:lnTo>
                  <a:pt x="1915" y="216"/>
                </a:lnTo>
                <a:lnTo>
                  <a:pt x="1915" y="216"/>
                </a:lnTo>
                <a:lnTo>
                  <a:pt x="1914" y="216"/>
                </a:lnTo>
                <a:lnTo>
                  <a:pt x="1914" y="216"/>
                </a:lnTo>
                <a:moveTo>
                  <a:pt x="1917" y="216"/>
                </a:moveTo>
                <a:lnTo>
                  <a:pt x="1918" y="216"/>
                </a:lnTo>
                <a:lnTo>
                  <a:pt x="1917" y="216"/>
                </a:lnTo>
                <a:lnTo>
                  <a:pt x="1915" y="216"/>
                </a:lnTo>
                <a:lnTo>
                  <a:pt x="1917" y="216"/>
                </a:lnTo>
                <a:moveTo>
                  <a:pt x="1912" y="218"/>
                </a:moveTo>
                <a:lnTo>
                  <a:pt x="1914" y="218"/>
                </a:lnTo>
                <a:lnTo>
                  <a:pt x="1914" y="216"/>
                </a:lnTo>
                <a:lnTo>
                  <a:pt x="1912" y="216"/>
                </a:lnTo>
                <a:lnTo>
                  <a:pt x="1912" y="218"/>
                </a:lnTo>
                <a:moveTo>
                  <a:pt x="1863" y="252"/>
                </a:moveTo>
                <a:lnTo>
                  <a:pt x="1865" y="252"/>
                </a:lnTo>
                <a:lnTo>
                  <a:pt x="1865" y="250"/>
                </a:lnTo>
                <a:lnTo>
                  <a:pt x="1863" y="252"/>
                </a:lnTo>
                <a:moveTo>
                  <a:pt x="1861" y="256"/>
                </a:moveTo>
                <a:lnTo>
                  <a:pt x="1863" y="255"/>
                </a:lnTo>
                <a:lnTo>
                  <a:pt x="1861" y="255"/>
                </a:lnTo>
                <a:lnTo>
                  <a:pt x="1861" y="256"/>
                </a:lnTo>
                <a:moveTo>
                  <a:pt x="1868" y="238"/>
                </a:moveTo>
                <a:lnTo>
                  <a:pt x="1869" y="236"/>
                </a:lnTo>
                <a:lnTo>
                  <a:pt x="1868" y="236"/>
                </a:lnTo>
                <a:lnTo>
                  <a:pt x="1868" y="238"/>
                </a:lnTo>
                <a:moveTo>
                  <a:pt x="1866" y="252"/>
                </a:moveTo>
                <a:lnTo>
                  <a:pt x="1868" y="250"/>
                </a:lnTo>
                <a:lnTo>
                  <a:pt x="1866" y="250"/>
                </a:lnTo>
                <a:lnTo>
                  <a:pt x="1866" y="252"/>
                </a:lnTo>
                <a:moveTo>
                  <a:pt x="1860" y="258"/>
                </a:moveTo>
                <a:lnTo>
                  <a:pt x="1861" y="256"/>
                </a:lnTo>
                <a:lnTo>
                  <a:pt x="1860" y="256"/>
                </a:lnTo>
                <a:lnTo>
                  <a:pt x="1860" y="258"/>
                </a:lnTo>
                <a:moveTo>
                  <a:pt x="1857" y="258"/>
                </a:moveTo>
                <a:lnTo>
                  <a:pt x="1857" y="259"/>
                </a:lnTo>
                <a:lnTo>
                  <a:pt x="1858" y="259"/>
                </a:lnTo>
                <a:lnTo>
                  <a:pt x="1858" y="258"/>
                </a:lnTo>
                <a:lnTo>
                  <a:pt x="1857" y="258"/>
                </a:lnTo>
                <a:moveTo>
                  <a:pt x="1857" y="259"/>
                </a:moveTo>
                <a:lnTo>
                  <a:pt x="1855" y="259"/>
                </a:lnTo>
                <a:lnTo>
                  <a:pt x="1855" y="261"/>
                </a:lnTo>
                <a:lnTo>
                  <a:pt x="1857" y="261"/>
                </a:lnTo>
                <a:lnTo>
                  <a:pt x="1857" y="259"/>
                </a:lnTo>
                <a:moveTo>
                  <a:pt x="1912" y="216"/>
                </a:moveTo>
                <a:lnTo>
                  <a:pt x="1912" y="216"/>
                </a:lnTo>
                <a:lnTo>
                  <a:pt x="1914" y="216"/>
                </a:lnTo>
                <a:lnTo>
                  <a:pt x="1914" y="215"/>
                </a:lnTo>
                <a:lnTo>
                  <a:pt x="1912" y="215"/>
                </a:lnTo>
                <a:lnTo>
                  <a:pt x="1912" y="216"/>
                </a:lnTo>
                <a:moveTo>
                  <a:pt x="1865" y="244"/>
                </a:moveTo>
                <a:lnTo>
                  <a:pt x="1866" y="242"/>
                </a:lnTo>
                <a:lnTo>
                  <a:pt x="1865" y="242"/>
                </a:lnTo>
                <a:lnTo>
                  <a:pt x="1865" y="244"/>
                </a:lnTo>
                <a:moveTo>
                  <a:pt x="1868" y="239"/>
                </a:moveTo>
                <a:lnTo>
                  <a:pt x="1869" y="238"/>
                </a:lnTo>
                <a:lnTo>
                  <a:pt x="1868" y="238"/>
                </a:lnTo>
                <a:lnTo>
                  <a:pt x="1868" y="239"/>
                </a:lnTo>
                <a:moveTo>
                  <a:pt x="1866" y="248"/>
                </a:moveTo>
                <a:lnTo>
                  <a:pt x="1868" y="247"/>
                </a:lnTo>
                <a:lnTo>
                  <a:pt x="1866" y="247"/>
                </a:lnTo>
                <a:lnTo>
                  <a:pt x="1866" y="248"/>
                </a:lnTo>
                <a:moveTo>
                  <a:pt x="1866" y="245"/>
                </a:moveTo>
                <a:lnTo>
                  <a:pt x="1868" y="247"/>
                </a:lnTo>
                <a:lnTo>
                  <a:pt x="1868" y="245"/>
                </a:lnTo>
                <a:lnTo>
                  <a:pt x="1868" y="244"/>
                </a:lnTo>
                <a:lnTo>
                  <a:pt x="1866" y="244"/>
                </a:lnTo>
                <a:lnTo>
                  <a:pt x="1866" y="245"/>
                </a:lnTo>
                <a:moveTo>
                  <a:pt x="1863" y="245"/>
                </a:moveTo>
                <a:lnTo>
                  <a:pt x="1865" y="244"/>
                </a:lnTo>
                <a:lnTo>
                  <a:pt x="1863" y="244"/>
                </a:lnTo>
                <a:lnTo>
                  <a:pt x="1863" y="245"/>
                </a:lnTo>
                <a:moveTo>
                  <a:pt x="1869" y="162"/>
                </a:moveTo>
                <a:lnTo>
                  <a:pt x="1868" y="164"/>
                </a:lnTo>
                <a:lnTo>
                  <a:pt x="1869" y="164"/>
                </a:lnTo>
                <a:lnTo>
                  <a:pt x="1869" y="162"/>
                </a:lnTo>
                <a:moveTo>
                  <a:pt x="1912" y="187"/>
                </a:moveTo>
                <a:lnTo>
                  <a:pt x="1912" y="189"/>
                </a:lnTo>
                <a:lnTo>
                  <a:pt x="1912" y="189"/>
                </a:lnTo>
                <a:lnTo>
                  <a:pt x="1914" y="187"/>
                </a:lnTo>
                <a:lnTo>
                  <a:pt x="1912" y="187"/>
                </a:lnTo>
                <a:moveTo>
                  <a:pt x="1915" y="187"/>
                </a:moveTo>
                <a:lnTo>
                  <a:pt x="1917" y="187"/>
                </a:lnTo>
                <a:lnTo>
                  <a:pt x="1915" y="185"/>
                </a:lnTo>
                <a:lnTo>
                  <a:pt x="1915" y="187"/>
                </a:lnTo>
                <a:moveTo>
                  <a:pt x="1912" y="192"/>
                </a:moveTo>
                <a:lnTo>
                  <a:pt x="1912" y="190"/>
                </a:lnTo>
                <a:lnTo>
                  <a:pt x="1912" y="190"/>
                </a:lnTo>
                <a:lnTo>
                  <a:pt x="1912" y="192"/>
                </a:lnTo>
                <a:moveTo>
                  <a:pt x="1914" y="185"/>
                </a:moveTo>
                <a:lnTo>
                  <a:pt x="1914" y="187"/>
                </a:lnTo>
                <a:lnTo>
                  <a:pt x="1915" y="187"/>
                </a:lnTo>
                <a:lnTo>
                  <a:pt x="1914" y="185"/>
                </a:lnTo>
                <a:moveTo>
                  <a:pt x="1908" y="195"/>
                </a:moveTo>
                <a:lnTo>
                  <a:pt x="1909" y="195"/>
                </a:lnTo>
                <a:lnTo>
                  <a:pt x="1909" y="193"/>
                </a:lnTo>
                <a:lnTo>
                  <a:pt x="1908" y="193"/>
                </a:lnTo>
                <a:lnTo>
                  <a:pt x="1908" y="195"/>
                </a:lnTo>
                <a:moveTo>
                  <a:pt x="1908" y="192"/>
                </a:moveTo>
                <a:lnTo>
                  <a:pt x="1909" y="192"/>
                </a:lnTo>
                <a:lnTo>
                  <a:pt x="1909" y="190"/>
                </a:lnTo>
                <a:lnTo>
                  <a:pt x="1908" y="192"/>
                </a:lnTo>
                <a:moveTo>
                  <a:pt x="1869" y="176"/>
                </a:moveTo>
                <a:lnTo>
                  <a:pt x="1871" y="176"/>
                </a:lnTo>
                <a:lnTo>
                  <a:pt x="1871" y="175"/>
                </a:lnTo>
                <a:lnTo>
                  <a:pt x="1869" y="175"/>
                </a:lnTo>
                <a:lnTo>
                  <a:pt x="1869" y="176"/>
                </a:lnTo>
                <a:moveTo>
                  <a:pt x="1857" y="172"/>
                </a:moveTo>
                <a:lnTo>
                  <a:pt x="1858" y="170"/>
                </a:lnTo>
                <a:lnTo>
                  <a:pt x="1857" y="170"/>
                </a:lnTo>
                <a:lnTo>
                  <a:pt x="1857" y="172"/>
                </a:lnTo>
                <a:moveTo>
                  <a:pt x="1869" y="202"/>
                </a:moveTo>
                <a:lnTo>
                  <a:pt x="1871" y="202"/>
                </a:lnTo>
                <a:lnTo>
                  <a:pt x="1871" y="201"/>
                </a:lnTo>
                <a:lnTo>
                  <a:pt x="1869" y="201"/>
                </a:lnTo>
                <a:lnTo>
                  <a:pt x="1869" y="202"/>
                </a:lnTo>
                <a:moveTo>
                  <a:pt x="1929" y="169"/>
                </a:moveTo>
                <a:lnTo>
                  <a:pt x="1927" y="169"/>
                </a:lnTo>
                <a:lnTo>
                  <a:pt x="1927" y="170"/>
                </a:lnTo>
                <a:lnTo>
                  <a:pt x="1929" y="170"/>
                </a:lnTo>
                <a:lnTo>
                  <a:pt x="1929" y="169"/>
                </a:lnTo>
                <a:moveTo>
                  <a:pt x="1855" y="172"/>
                </a:moveTo>
                <a:lnTo>
                  <a:pt x="1855" y="170"/>
                </a:lnTo>
                <a:lnTo>
                  <a:pt x="1854" y="172"/>
                </a:lnTo>
                <a:lnTo>
                  <a:pt x="1855" y="172"/>
                </a:lnTo>
                <a:moveTo>
                  <a:pt x="1929" y="149"/>
                </a:moveTo>
                <a:lnTo>
                  <a:pt x="1927" y="149"/>
                </a:lnTo>
                <a:lnTo>
                  <a:pt x="1927" y="150"/>
                </a:lnTo>
                <a:lnTo>
                  <a:pt x="1931" y="149"/>
                </a:lnTo>
                <a:lnTo>
                  <a:pt x="1929" y="149"/>
                </a:lnTo>
                <a:moveTo>
                  <a:pt x="1912" y="204"/>
                </a:moveTo>
                <a:lnTo>
                  <a:pt x="1912" y="205"/>
                </a:lnTo>
                <a:lnTo>
                  <a:pt x="1912" y="204"/>
                </a:lnTo>
                <a:lnTo>
                  <a:pt x="1912" y="204"/>
                </a:lnTo>
                <a:moveTo>
                  <a:pt x="1912" y="207"/>
                </a:moveTo>
                <a:lnTo>
                  <a:pt x="1912" y="207"/>
                </a:lnTo>
                <a:lnTo>
                  <a:pt x="1912" y="205"/>
                </a:lnTo>
                <a:lnTo>
                  <a:pt x="1912" y="205"/>
                </a:lnTo>
                <a:lnTo>
                  <a:pt x="1912" y="207"/>
                </a:lnTo>
                <a:moveTo>
                  <a:pt x="1914" y="204"/>
                </a:moveTo>
                <a:lnTo>
                  <a:pt x="1914" y="202"/>
                </a:lnTo>
                <a:lnTo>
                  <a:pt x="1912" y="204"/>
                </a:lnTo>
                <a:lnTo>
                  <a:pt x="1914" y="204"/>
                </a:lnTo>
                <a:moveTo>
                  <a:pt x="1909" y="215"/>
                </a:moveTo>
                <a:lnTo>
                  <a:pt x="1911" y="213"/>
                </a:lnTo>
                <a:lnTo>
                  <a:pt x="1908" y="215"/>
                </a:lnTo>
                <a:lnTo>
                  <a:pt x="1909" y="215"/>
                </a:lnTo>
                <a:moveTo>
                  <a:pt x="1911" y="212"/>
                </a:moveTo>
                <a:lnTo>
                  <a:pt x="1911" y="213"/>
                </a:lnTo>
                <a:lnTo>
                  <a:pt x="1912" y="213"/>
                </a:lnTo>
                <a:lnTo>
                  <a:pt x="1912" y="213"/>
                </a:lnTo>
                <a:lnTo>
                  <a:pt x="1912" y="212"/>
                </a:lnTo>
                <a:lnTo>
                  <a:pt x="1912" y="212"/>
                </a:lnTo>
                <a:lnTo>
                  <a:pt x="1911" y="212"/>
                </a:lnTo>
                <a:moveTo>
                  <a:pt x="1914" y="207"/>
                </a:moveTo>
                <a:lnTo>
                  <a:pt x="1914" y="205"/>
                </a:lnTo>
                <a:lnTo>
                  <a:pt x="1912" y="207"/>
                </a:lnTo>
                <a:lnTo>
                  <a:pt x="1914" y="207"/>
                </a:lnTo>
                <a:moveTo>
                  <a:pt x="1912" y="204"/>
                </a:moveTo>
                <a:lnTo>
                  <a:pt x="1912" y="202"/>
                </a:lnTo>
                <a:lnTo>
                  <a:pt x="1911" y="204"/>
                </a:lnTo>
                <a:lnTo>
                  <a:pt x="1912" y="204"/>
                </a:lnTo>
                <a:moveTo>
                  <a:pt x="1911" y="204"/>
                </a:moveTo>
                <a:lnTo>
                  <a:pt x="1911" y="202"/>
                </a:lnTo>
                <a:lnTo>
                  <a:pt x="1909" y="204"/>
                </a:lnTo>
                <a:lnTo>
                  <a:pt x="1911" y="204"/>
                </a:lnTo>
                <a:moveTo>
                  <a:pt x="1906" y="204"/>
                </a:moveTo>
                <a:lnTo>
                  <a:pt x="1908" y="205"/>
                </a:lnTo>
                <a:lnTo>
                  <a:pt x="1908" y="204"/>
                </a:lnTo>
                <a:lnTo>
                  <a:pt x="1906" y="204"/>
                </a:lnTo>
                <a:moveTo>
                  <a:pt x="1911" y="205"/>
                </a:moveTo>
                <a:lnTo>
                  <a:pt x="1911" y="204"/>
                </a:lnTo>
                <a:lnTo>
                  <a:pt x="1909" y="205"/>
                </a:lnTo>
                <a:lnTo>
                  <a:pt x="1911" y="205"/>
                </a:lnTo>
                <a:moveTo>
                  <a:pt x="1908" y="207"/>
                </a:moveTo>
                <a:lnTo>
                  <a:pt x="1909" y="207"/>
                </a:lnTo>
                <a:lnTo>
                  <a:pt x="1909" y="205"/>
                </a:lnTo>
                <a:lnTo>
                  <a:pt x="1908" y="205"/>
                </a:lnTo>
                <a:lnTo>
                  <a:pt x="1908" y="207"/>
                </a:lnTo>
                <a:moveTo>
                  <a:pt x="1912" y="198"/>
                </a:moveTo>
                <a:lnTo>
                  <a:pt x="1912" y="196"/>
                </a:lnTo>
                <a:lnTo>
                  <a:pt x="1911" y="198"/>
                </a:lnTo>
                <a:lnTo>
                  <a:pt x="1912" y="198"/>
                </a:lnTo>
                <a:moveTo>
                  <a:pt x="1940" y="95"/>
                </a:moveTo>
                <a:lnTo>
                  <a:pt x="1941" y="95"/>
                </a:lnTo>
                <a:lnTo>
                  <a:pt x="1941" y="93"/>
                </a:lnTo>
                <a:lnTo>
                  <a:pt x="1940" y="95"/>
                </a:lnTo>
                <a:moveTo>
                  <a:pt x="1998" y="79"/>
                </a:moveTo>
                <a:lnTo>
                  <a:pt x="1998" y="78"/>
                </a:lnTo>
                <a:lnTo>
                  <a:pt x="1997" y="78"/>
                </a:lnTo>
                <a:lnTo>
                  <a:pt x="1995" y="79"/>
                </a:lnTo>
                <a:lnTo>
                  <a:pt x="1997" y="79"/>
                </a:lnTo>
                <a:lnTo>
                  <a:pt x="1998" y="79"/>
                </a:lnTo>
                <a:moveTo>
                  <a:pt x="2118" y="12"/>
                </a:moveTo>
                <a:lnTo>
                  <a:pt x="2118" y="13"/>
                </a:lnTo>
                <a:lnTo>
                  <a:pt x="2119" y="12"/>
                </a:lnTo>
                <a:lnTo>
                  <a:pt x="2118" y="12"/>
                </a:lnTo>
                <a:moveTo>
                  <a:pt x="1969" y="89"/>
                </a:moveTo>
                <a:lnTo>
                  <a:pt x="1967" y="89"/>
                </a:lnTo>
                <a:lnTo>
                  <a:pt x="1967" y="90"/>
                </a:lnTo>
                <a:lnTo>
                  <a:pt x="1969" y="89"/>
                </a:lnTo>
                <a:moveTo>
                  <a:pt x="2055" y="32"/>
                </a:moveTo>
                <a:lnTo>
                  <a:pt x="2053" y="33"/>
                </a:lnTo>
                <a:lnTo>
                  <a:pt x="2055" y="33"/>
                </a:lnTo>
                <a:lnTo>
                  <a:pt x="2056" y="33"/>
                </a:lnTo>
                <a:lnTo>
                  <a:pt x="2058" y="33"/>
                </a:lnTo>
                <a:lnTo>
                  <a:pt x="2058" y="32"/>
                </a:lnTo>
                <a:lnTo>
                  <a:pt x="2056" y="32"/>
                </a:lnTo>
                <a:lnTo>
                  <a:pt x="2055" y="32"/>
                </a:lnTo>
                <a:moveTo>
                  <a:pt x="2009" y="67"/>
                </a:moveTo>
                <a:lnTo>
                  <a:pt x="2009" y="66"/>
                </a:lnTo>
                <a:lnTo>
                  <a:pt x="2007" y="66"/>
                </a:lnTo>
                <a:lnTo>
                  <a:pt x="2006" y="66"/>
                </a:lnTo>
                <a:lnTo>
                  <a:pt x="2004" y="67"/>
                </a:lnTo>
                <a:lnTo>
                  <a:pt x="2007" y="67"/>
                </a:lnTo>
                <a:lnTo>
                  <a:pt x="2009" y="67"/>
                </a:lnTo>
                <a:moveTo>
                  <a:pt x="2010" y="66"/>
                </a:moveTo>
                <a:lnTo>
                  <a:pt x="2010" y="64"/>
                </a:lnTo>
                <a:lnTo>
                  <a:pt x="2009" y="64"/>
                </a:lnTo>
                <a:lnTo>
                  <a:pt x="2009" y="66"/>
                </a:lnTo>
                <a:lnTo>
                  <a:pt x="2010" y="66"/>
                </a:lnTo>
                <a:moveTo>
                  <a:pt x="2004" y="70"/>
                </a:moveTo>
                <a:lnTo>
                  <a:pt x="2003" y="70"/>
                </a:lnTo>
                <a:lnTo>
                  <a:pt x="2001" y="72"/>
                </a:lnTo>
                <a:lnTo>
                  <a:pt x="2004" y="72"/>
                </a:lnTo>
                <a:lnTo>
                  <a:pt x="2004" y="70"/>
                </a:lnTo>
                <a:moveTo>
                  <a:pt x="2055" y="35"/>
                </a:moveTo>
                <a:lnTo>
                  <a:pt x="2058" y="33"/>
                </a:lnTo>
                <a:lnTo>
                  <a:pt x="2053" y="35"/>
                </a:lnTo>
                <a:lnTo>
                  <a:pt x="2055" y="35"/>
                </a:lnTo>
                <a:moveTo>
                  <a:pt x="2079" y="30"/>
                </a:moveTo>
                <a:lnTo>
                  <a:pt x="2078" y="30"/>
                </a:lnTo>
                <a:lnTo>
                  <a:pt x="2076" y="32"/>
                </a:lnTo>
                <a:lnTo>
                  <a:pt x="2078" y="32"/>
                </a:lnTo>
                <a:lnTo>
                  <a:pt x="2079" y="30"/>
                </a:lnTo>
                <a:moveTo>
                  <a:pt x="2083" y="30"/>
                </a:moveTo>
                <a:lnTo>
                  <a:pt x="2083" y="29"/>
                </a:lnTo>
                <a:lnTo>
                  <a:pt x="2079" y="30"/>
                </a:lnTo>
                <a:lnTo>
                  <a:pt x="2081" y="30"/>
                </a:lnTo>
                <a:lnTo>
                  <a:pt x="2083" y="30"/>
                </a:lnTo>
                <a:moveTo>
                  <a:pt x="2113" y="10"/>
                </a:moveTo>
                <a:lnTo>
                  <a:pt x="2112" y="10"/>
                </a:lnTo>
                <a:lnTo>
                  <a:pt x="2112" y="12"/>
                </a:lnTo>
                <a:lnTo>
                  <a:pt x="2113" y="12"/>
                </a:lnTo>
                <a:lnTo>
                  <a:pt x="2113" y="10"/>
                </a:lnTo>
                <a:moveTo>
                  <a:pt x="2101" y="30"/>
                </a:moveTo>
                <a:lnTo>
                  <a:pt x="2101" y="29"/>
                </a:lnTo>
                <a:lnTo>
                  <a:pt x="2099" y="29"/>
                </a:lnTo>
                <a:lnTo>
                  <a:pt x="2098" y="30"/>
                </a:lnTo>
                <a:lnTo>
                  <a:pt x="2099" y="30"/>
                </a:lnTo>
                <a:lnTo>
                  <a:pt x="2101" y="30"/>
                </a:lnTo>
                <a:moveTo>
                  <a:pt x="1992" y="79"/>
                </a:moveTo>
                <a:lnTo>
                  <a:pt x="1992" y="78"/>
                </a:lnTo>
                <a:lnTo>
                  <a:pt x="1990" y="78"/>
                </a:lnTo>
                <a:lnTo>
                  <a:pt x="1990" y="79"/>
                </a:lnTo>
                <a:lnTo>
                  <a:pt x="1989" y="81"/>
                </a:lnTo>
                <a:lnTo>
                  <a:pt x="1990" y="81"/>
                </a:lnTo>
                <a:lnTo>
                  <a:pt x="1992" y="81"/>
                </a:lnTo>
                <a:lnTo>
                  <a:pt x="1993" y="81"/>
                </a:lnTo>
                <a:lnTo>
                  <a:pt x="1995" y="81"/>
                </a:lnTo>
                <a:lnTo>
                  <a:pt x="1995" y="79"/>
                </a:lnTo>
                <a:lnTo>
                  <a:pt x="1995" y="78"/>
                </a:lnTo>
                <a:lnTo>
                  <a:pt x="1993" y="79"/>
                </a:lnTo>
                <a:lnTo>
                  <a:pt x="1992" y="79"/>
                </a:lnTo>
                <a:moveTo>
                  <a:pt x="2038" y="43"/>
                </a:moveTo>
                <a:lnTo>
                  <a:pt x="2040" y="43"/>
                </a:lnTo>
                <a:lnTo>
                  <a:pt x="2040" y="41"/>
                </a:lnTo>
                <a:lnTo>
                  <a:pt x="2038" y="43"/>
                </a:lnTo>
                <a:moveTo>
                  <a:pt x="2012" y="58"/>
                </a:moveTo>
                <a:lnTo>
                  <a:pt x="2013" y="56"/>
                </a:lnTo>
                <a:lnTo>
                  <a:pt x="2012" y="56"/>
                </a:lnTo>
                <a:lnTo>
                  <a:pt x="2010" y="58"/>
                </a:lnTo>
                <a:lnTo>
                  <a:pt x="2012" y="58"/>
                </a:lnTo>
                <a:moveTo>
                  <a:pt x="2013" y="63"/>
                </a:moveTo>
                <a:lnTo>
                  <a:pt x="2012" y="63"/>
                </a:lnTo>
                <a:lnTo>
                  <a:pt x="2010" y="64"/>
                </a:lnTo>
                <a:lnTo>
                  <a:pt x="2012" y="64"/>
                </a:lnTo>
                <a:lnTo>
                  <a:pt x="2013" y="63"/>
                </a:lnTo>
                <a:moveTo>
                  <a:pt x="2040" y="41"/>
                </a:moveTo>
                <a:lnTo>
                  <a:pt x="2040" y="40"/>
                </a:lnTo>
                <a:lnTo>
                  <a:pt x="2038" y="41"/>
                </a:lnTo>
                <a:lnTo>
                  <a:pt x="2040" y="41"/>
                </a:lnTo>
                <a:moveTo>
                  <a:pt x="2036" y="46"/>
                </a:moveTo>
                <a:lnTo>
                  <a:pt x="2035" y="47"/>
                </a:lnTo>
                <a:lnTo>
                  <a:pt x="2036" y="47"/>
                </a:lnTo>
                <a:lnTo>
                  <a:pt x="2038" y="46"/>
                </a:lnTo>
                <a:lnTo>
                  <a:pt x="2040" y="46"/>
                </a:lnTo>
                <a:lnTo>
                  <a:pt x="2040" y="44"/>
                </a:lnTo>
                <a:lnTo>
                  <a:pt x="2038" y="44"/>
                </a:lnTo>
                <a:lnTo>
                  <a:pt x="2036" y="46"/>
                </a:lnTo>
                <a:moveTo>
                  <a:pt x="2032" y="49"/>
                </a:moveTo>
                <a:lnTo>
                  <a:pt x="2032" y="50"/>
                </a:lnTo>
                <a:lnTo>
                  <a:pt x="2033" y="49"/>
                </a:lnTo>
                <a:lnTo>
                  <a:pt x="2035" y="49"/>
                </a:lnTo>
                <a:lnTo>
                  <a:pt x="2035" y="47"/>
                </a:lnTo>
                <a:lnTo>
                  <a:pt x="2033" y="47"/>
                </a:lnTo>
                <a:lnTo>
                  <a:pt x="2032" y="49"/>
                </a:lnTo>
                <a:moveTo>
                  <a:pt x="2006" y="55"/>
                </a:moveTo>
                <a:lnTo>
                  <a:pt x="2006" y="56"/>
                </a:lnTo>
                <a:lnTo>
                  <a:pt x="2007" y="55"/>
                </a:lnTo>
                <a:lnTo>
                  <a:pt x="2006" y="55"/>
                </a:lnTo>
                <a:moveTo>
                  <a:pt x="2009" y="63"/>
                </a:moveTo>
                <a:lnTo>
                  <a:pt x="2009" y="64"/>
                </a:lnTo>
                <a:lnTo>
                  <a:pt x="2010" y="63"/>
                </a:lnTo>
                <a:lnTo>
                  <a:pt x="2009" y="63"/>
                </a:lnTo>
                <a:moveTo>
                  <a:pt x="2007" y="64"/>
                </a:moveTo>
                <a:lnTo>
                  <a:pt x="2007" y="66"/>
                </a:lnTo>
                <a:lnTo>
                  <a:pt x="2009" y="64"/>
                </a:lnTo>
                <a:lnTo>
                  <a:pt x="2007" y="64"/>
                </a:lnTo>
                <a:moveTo>
                  <a:pt x="2000" y="67"/>
                </a:moveTo>
                <a:lnTo>
                  <a:pt x="1998" y="67"/>
                </a:lnTo>
                <a:lnTo>
                  <a:pt x="1997" y="69"/>
                </a:lnTo>
                <a:lnTo>
                  <a:pt x="1998" y="69"/>
                </a:lnTo>
                <a:lnTo>
                  <a:pt x="2000" y="67"/>
                </a:lnTo>
                <a:moveTo>
                  <a:pt x="2010" y="56"/>
                </a:moveTo>
                <a:lnTo>
                  <a:pt x="2012" y="56"/>
                </a:lnTo>
                <a:lnTo>
                  <a:pt x="2013" y="55"/>
                </a:lnTo>
                <a:lnTo>
                  <a:pt x="2012" y="55"/>
                </a:lnTo>
                <a:lnTo>
                  <a:pt x="2010" y="55"/>
                </a:lnTo>
                <a:lnTo>
                  <a:pt x="2009" y="55"/>
                </a:lnTo>
                <a:lnTo>
                  <a:pt x="2007" y="55"/>
                </a:lnTo>
                <a:lnTo>
                  <a:pt x="2007" y="56"/>
                </a:lnTo>
                <a:lnTo>
                  <a:pt x="2009" y="56"/>
                </a:lnTo>
                <a:lnTo>
                  <a:pt x="2010" y="56"/>
                </a:lnTo>
                <a:moveTo>
                  <a:pt x="2003" y="66"/>
                </a:moveTo>
                <a:lnTo>
                  <a:pt x="2003" y="67"/>
                </a:lnTo>
                <a:lnTo>
                  <a:pt x="2004" y="66"/>
                </a:lnTo>
                <a:lnTo>
                  <a:pt x="2003" y="66"/>
                </a:lnTo>
                <a:moveTo>
                  <a:pt x="2059" y="33"/>
                </a:moveTo>
                <a:lnTo>
                  <a:pt x="2061" y="32"/>
                </a:lnTo>
                <a:lnTo>
                  <a:pt x="2059" y="32"/>
                </a:lnTo>
                <a:lnTo>
                  <a:pt x="2059" y="33"/>
                </a:lnTo>
                <a:lnTo>
                  <a:pt x="2059" y="33"/>
                </a:lnTo>
                <a:moveTo>
                  <a:pt x="1943" y="104"/>
                </a:moveTo>
                <a:lnTo>
                  <a:pt x="1943" y="106"/>
                </a:lnTo>
                <a:lnTo>
                  <a:pt x="1943" y="106"/>
                </a:lnTo>
                <a:lnTo>
                  <a:pt x="1944" y="106"/>
                </a:lnTo>
                <a:lnTo>
                  <a:pt x="1946" y="104"/>
                </a:lnTo>
                <a:lnTo>
                  <a:pt x="1944" y="104"/>
                </a:lnTo>
                <a:lnTo>
                  <a:pt x="1943" y="104"/>
                </a:lnTo>
                <a:moveTo>
                  <a:pt x="1923" y="113"/>
                </a:moveTo>
                <a:lnTo>
                  <a:pt x="1921" y="115"/>
                </a:lnTo>
                <a:lnTo>
                  <a:pt x="1923" y="115"/>
                </a:lnTo>
                <a:lnTo>
                  <a:pt x="1923" y="113"/>
                </a:lnTo>
                <a:moveTo>
                  <a:pt x="1946" y="95"/>
                </a:moveTo>
                <a:lnTo>
                  <a:pt x="1944" y="95"/>
                </a:lnTo>
                <a:lnTo>
                  <a:pt x="1944" y="96"/>
                </a:lnTo>
                <a:lnTo>
                  <a:pt x="1946" y="96"/>
                </a:lnTo>
                <a:lnTo>
                  <a:pt x="1946" y="95"/>
                </a:lnTo>
                <a:moveTo>
                  <a:pt x="1951" y="90"/>
                </a:moveTo>
                <a:lnTo>
                  <a:pt x="1951" y="92"/>
                </a:lnTo>
                <a:lnTo>
                  <a:pt x="1952" y="92"/>
                </a:lnTo>
                <a:lnTo>
                  <a:pt x="1954" y="90"/>
                </a:lnTo>
                <a:lnTo>
                  <a:pt x="1952" y="90"/>
                </a:lnTo>
                <a:lnTo>
                  <a:pt x="1951" y="90"/>
                </a:lnTo>
                <a:moveTo>
                  <a:pt x="2006" y="73"/>
                </a:moveTo>
                <a:lnTo>
                  <a:pt x="2006" y="75"/>
                </a:lnTo>
                <a:lnTo>
                  <a:pt x="2007" y="73"/>
                </a:lnTo>
                <a:lnTo>
                  <a:pt x="2006" y="73"/>
                </a:lnTo>
                <a:moveTo>
                  <a:pt x="1986" y="89"/>
                </a:moveTo>
                <a:lnTo>
                  <a:pt x="1986" y="90"/>
                </a:lnTo>
                <a:lnTo>
                  <a:pt x="1986" y="90"/>
                </a:lnTo>
                <a:lnTo>
                  <a:pt x="1986" y="89"/>
                </a:lnTo>
                <a:moveTo>
                  <a:pt x="1929" y="116"/>
                </a:moveTo>
                <a:lnTo>
                  <a:pt x="1929" y="115"/>
                </a:lnTo>
                <a:lnTo>
                  <a:pt x="1927" y="115"/>
                </a:lnTo>
                <a:lnTo>
                  <a:pt x="1926" y="115"/>
                </a:lnTo>
                <a:lnTo>
                  <a:pt x="1926" y="116"/>
                </a:lnTo>
                <a:lnTo>
                  <a:pt x="1927" y="116"/>
                </a:lnTo>
                <a:lnTo>
                  <a:pt x="1929" y="116"/>
                </a:lnTo>
                <a:moveTo>
                  <a:pt x="1951" y="106"/>
                </a:moveTo>
                <a:lnTo>
                  <a:pt x="1952" y="106"/>
                </a:lnTo>
                <a:lnTo>
                  <a:pt x="1951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51" y="106"/>
                </a:lnTo>
                <a:moveTo>
                  <a:pt x="1963" y="112"/>
                </a:moveTo>
                <a:lnTo>
                  <a:pt x="1964" y="110"/>
                </a:lnTo>
                <a:lnTo>
                  <a:pt x="1963" y="110"/>
                </a:lnTo>
                <a:lnTo>
                  <a:pt x="1963" y="112"/>
                </a:lnTo>
                <a:moveTo>
                  <a:pt x="2009" y="70"/>
                </a:moveTo>
                <a:lnTo>
                  <a:pt x="2009" y="69"/>
                </a:lnTo>
                <a:lnTo>
                  <a:pt x="2007" y="69"/>
                </a:lnTo>
                <a:lnTo>
                  <a:pt x="2006" y="69"/>
                </a:lnTo>
                <a:lnTo>
                  <a:pt x="2006" y="70"/>
                </a:lnTo>
                <a:lnTo>
                  <a:pt x="2007" y="70"/>
                </a:lnTo>
                <a:lnTo>
                  <a:pt x="2009" y="70"/>
                </a:lnTo>
                <a:moveTo>
                  <a:pt x="1932" y="116"/>
                </a:moveTo>
                <a:lnTo>
                  <a:pt x="1932" y="118"/>
                </a:lnTo>
                <a:lnTo>
                  <a:pt x="1934" y="116"/>
                </a:lnTo>
                <a:lnTo>
                  <a:pt x="1932" y="116"/>
                </a:lnTo>
                <a:moveTo>
                  <a:pt x="1852" y="264"/>
                </a:moveTo>
                <a:lnTo>
                  <a:pt x="1854" y="262"/>
                </a:lnTo>
                <a:lnTo>
                  <a:pt x="1852" y="262"/>
                </a:lnTo>
                <a:lnTo>
                  <a:pt x="1852" y="264"/>
                </a:lnTo>
                <a:moveTo>
                  <a:pt x="2036" y="43"/>
                </a:moveTo>
                <a:lnTo>
                  <a:pt x="2035" y="44"/>
                </a:lnTo>
                <a:lnTo>
                  <a:pt x="2035" y="46"/>
                </a:lnTo>
                <a:lnTo>
                  <a:pt x="2036" y="44"/>
                </a:lnTo>
                <a:lnTo>
                  <a:pt x="2036" y="43"/>
                </a:lnTo>
                <a:moveTo>
                  <a:pt x="2046" y="55"/>
                </a:moveTo>
                <a:lnTo>
                  <a:pt x="2044" y="55"/>
                </a:lnTo>
                <a:lnTo>
                  <a:pt x="2044" y="56"/>
                </a:lnTo>
                <a:lnTo>
                  <a:pt x="2046" y="56"/>
                </a:lnTo>
                <a:lnTo>
                  <a:pt x="2046" y="55"/>
                </a:lnTo>
                <a:moveTo>
                  <a:pt x="2067" y="32"/>
                </a:moveTo>
                <a:lnTo>
                  <a:pt x="2067" y="32"/>
                </a:lnTo>
                <a:lnTo>
                  <a:pt x="2066" y="32"/>
                </a:lnTo>
                <a:lnTo>
                  <a:pt x="2067" y="32"/>
                </a:lnTo>
                <a:moveTo>
                  <a:pt x="2064" y="32"/>
                </a:moveTo>
                <a:lnTo>
                  <a:pt x="2064" y="30"/>
                </a:lnTo>
                <a:lnTo>
                  <a:pt x="2063" y="32"/>
                </a:lnTo>
                <a:lnTo>
                  <a:pt x="2064" y="32"/>
                </a:lnTo>
                <a:moveTo>
                  <a:pt x="2059" y="32"/>
                </a:moveTo>
                <a:lnTo>
                  <a:pt x="2059" y="32"/>
                </a:lnTo>
                <a:lnTo>
                  <a:pt x="2061" y="32"/>
                </a:lnTo>
                <a:lnTo>
                  <a:pt x="2059" y="32"/>
                </a:lnTo>
                <a:moveTo>
                  <a:pt x="2006" y="69"/>
                </a:moveTo>
                <a:lnTo>
                  <a:pt x="2006" y="69"/>
                </a:lnTo>
                <a:lnTo>
                  <a:pt x="2007" y="69"/>
                </a:lnTo>
                <a:lnTo>
                  <a:pt x="2006" y="69"/>
                </a:lnTo>
                <a:moveTo>
                  <a:pt x="2033" y="63"/>
                </a:moveTo>
                <a:lnTo>
                  <a:pt x="2033" y="64"/>
                </a:lnTo>
                <a:lnTo>
                  <a:pt x="2035" y="63"/>
                </a:lnTo>
                <a:lnTo>
                  <a:pt x="2033" y="63"/>
                </a:lnTo>
                <a:moveTo>
                  <a:pt x="2029" y="60"/>
                </a:moveTo>
                <a:lnTo>
                  <a:pt x="2029" y="61"/>
                </a:lnTo>
                <a:lnTo>
                  <a:pt x="2030" y="60"/>
                </a:lnTo>
                <a:lnTo>
                  <a:pt x="2029" y="60"/>
                </a:lnTo>
                <a:moveTo>
                  <a:pt x="2013" y="66"/>
                </a:moveTo>
                <a:lnTo>
                  <a:pt x="2013" y="67"/>
                </a:lnTo>
                <a:lnTo>
                  <a:pt x="2015" y="66"/>
                </a:lnTo>
                <a:lnTo>
                  <a:pt x="2013" y="66"/>
                </a:lnTo>
                <a:moveTo>
                  <a:pt x="2013" y="50"/>
                </a:moveTo>
                <a:lnTo>
                  <a:pt x="2012" y="50"/>
                </a:lnTo>
                <a:lnTo>
                  <a:pt x="2012" y="52"/>
                </a:lnTo>
                <a:lnTo>
                  <a:pt x="2013" y="52"/>
                </a:lnTo>
                <a:lnTo>
                  <a:pt x="2013" y="50"/>
                </a:lnTo>
                <a:moveTo>
                  <a:pt x="2026" y="52"/>
                </a:moveTo>
                <a:lnTo>
                  <a:pt x="2026" y="53"/>
                </a:lnTo>
                <a:lnTo>
                  <a:pt x="2027" y="52"/>
                </a:lnTo>
                <a:lnTo>
                  <a:pt x="2026" y="52"/>
                </a:lnTo>
                <a:moveTo>
                  <a:pt x="2029" y="52"/>
                </a:moveTo>
                <a:lnTo>
                  <a:pt x="2029" y="53"/>
                </a:lnTo>
                <a:lnTo>
                  <a:pt x="2030" y="52"/>
                </a:lnTo>
                <a:lnTo>
                  <a:pt x="2030" y="53"/>
                </a:lnTo>
                <a:lnTo>
                  <a:pt x="2032" y="53"/>
                </a:lnTo>
                <a:lnTo>
                  <a:pt x="2032" y="52"/>
                </a:lnTo>
                <a:lnTo>
                  <a:pt x="2033" y="52"/>
                </a:lnTo>
                <a:lnTo>
                  <a:pt x="2033" y="50"/>
                </a:lnTo>
                <a:lnTo>
                  <a:pt x="2032" y="50"/>
                </a:lnTo>
                <a:lnTo>
                  <a:pt x="2030" y="50"/>
                </a:lnTo>
                <a:lnTo>
                  <a:pt x="2029" y="52"/>
                </a:lnTo>
                <a:moveTo>
                  <a:pt x="1986" y="92"/>
                </a:moveTo>
                <a:lnTo>
                  <a:pt x="1986" y="92"/>
                </a:lnTo>
                <a:lnTo>
                  <a:pt x="1986" y="93"/>
                </a:lnTo>
                <a:lnTo>
                  <a:pt x="1986" y="93"/>
                </a:lnTo>
                <a:lnTo>
                  <a:pt x="1986" y="92"/>
                </a:lnTo>
                <a:moveTo>
                  <a:pt x="1970" y="92"/>
                </a:moveTo>
                <a:lnTo>
                  <a:pt x="1969" y="93"/>
                </a:lnTo>
                <a:lnTo>
                  <a:pt x="1970" y="93"/>
                </a:lnTo>
                <a:lnTo>
                  <a:pt x="1970" y="92"/>
                </a:lnTo>
                <a:moveTo>
                  <a:pt x="1978" y="60"/>
                </a:moveTo>
                <a:lnTo>
                  <a:pt x="1978" y="61"/>
                </a:lnTo>
                <a:lnTo>
                  <a:pt x="1980" y="60"/>
                </a:lnTo>
                <a:lnTo>
                  <a:pt x="1978" y="60"/>
                </a:lnTo>
                <a:moveTo>
                  <a:pt x="1858" y="141"/>
                </a:moveTo>
                <a:lnTo>
                  <a:pt x="1858" y="142"/>
                </a:lnTo>
                <a:lnTo>
                  <a:pt x="1860" y="141"/>
                </a:lnTo>
                <a:lnTo>
                  <a:pt x="1858" y="141"/>
                </a:lnTo>
                <a:moveTo>
                  <a:pt x="1963" y="90"/>
                </a:moveTo>
                <a:lnTo>
                  <a:pt x="1961" y="92"/>
                </a:lnTo>
                <a:lnTo>
                  <a:pt x="1963" y="92"/>
                </a:lnTo>
                <a:lnTo>
                  <a:pt x="1963" y="90"/>
                </a:lnTo>
                <a:moveTo>
                  <a:pt x="1998" y="89"/>
                </a:moveTo>
                <a:lnTo>
                  <a:pt x="2000" y="89"/>
                </a:lnTo>
                <a:lnTo>
                  <a:pt x="2000" y="87"/>
                </a:lnTo>
                <a:lnTo>
                  <a:pt x="1998" y="87"/>
                </a:lnTo>
                <a:lnTo>
                  <a:pt x="1998" y="89"/>
                </a:lnTo>
                <a:moveTo>
                  <a:pt x="1975" y="61"/>
                </a:moveTo>
                <a:lnTo>
                  <a:pt x="1975" y="63"/>
                </a:lnTo>
                <a:lnTo>
                  <a:pt x="1977" y="61"/>
                </a:lnTo>
                <a:lnTo>
                  <a:pt x="1975" y="61"/>
                </a:lnTo>
                <a:moveTo>
                  <a:pt x="1963" y="92"/>
                </a:moveTo>
                <a:lnTo>
                  <a:pt x="1963" y="93"/>
                </a:lnTo>
                <a:lnTo>
                  <a:pt x="1963" y="95"/>
                </a:lnTo>
                <a:lnTo>
                  <a:pt x="1964" y="93"/>
                </a:lnTo>
                <a:lnTo>
                  <a:pt x="1964" y="92"/>
                </a:lnTo>
                <a:lnTo>
                  <a:pt x="1963" y="92"/>
                </a:lnTo>
                <a:moveTo>
                  <a:pt x="2020" y="75"/>
                </a:moveTo>
                <a:lnTo>
                  <a:pt x="2021" y="73"/>
                </a:lnTo>
                <a:lnTo>
                  <a:pt x="2020" y="73"/>
                </a:lnTo>
                <a:lnTo>
                  <a:pt x="2020" y="75"/>
                </a:lnTo>
                <a:moveTo>
                  <a:pt x="2040" y="60"/>
                </a:moveTo>
                <a:lnTo>
                  <a:pt x="2040" y="61"/>
                </a:lnTo>
                <a:lnTo>
                  <a:pt x="2041" y="61"/>
                </a:lnTo>
                <a:lnTo>
                  <a:pt x="2043" y="60"/>
                </a:lnTo>
                <a:lnTo>
                  <a:pt x="2041" y="60"/>
                </a:lnTo>
                <a:lnTo>
                  <a:pt x="2040" y="60"/>
                </a:lnTo>
                <a:moveTo>
                  <a:pt x="2000" y="84"/>
                </a:moveTo>
                <a:lnTo>
                  <a:pt x="2001" y="84"/>
                </a:lnTo>
                <a:lnTo>
                  <a:pt x="2001" y="83"/>
                </a:lnTo>
                <a:lnTo>
                  <a:pt x="1998" y="84"/>
                </a:lnTo>
                <a:lnTo>
                  <a:pt x="2000" y="84"/>
                </a:lnTo>
                <a:moveTo>
                  <a:pt x="1997" y="81"/>
                </a:moveTo>
                <a:lnTo>
                  <a:pt x="1997" y="83"/>
                </a:lnTo>
                <a:lnTo>
                  <a:pt x="1998" y="83"/>
                </a:lnTo>
                <a:lnTo>
                  <a:pt x="1998" y="81"/>
                </a:lnTo>
                <a:lnTo>
                  <a:pt x="1997" y="81"/>
                </a:lnTo>
                <a:moveTo>
                  <a:pt x="2003" y="79"/>
                </a:moveTo>
                <a:lnTo>
                  <a:pt x="2001" y="79"/>
                </a:lnTo>
                <a:lnTo>
                  <a:pt x="2001" y="81"/>
                </a:lnTo>
                <a:lnTo>
                  <a:pt x="2000" y="81"/>
                </a:lnTo>
                <a:lnTo>
                  <a:pt x="1998" y="83"/>
                </a:lnTo>
                <a:lnTo>
                  <a:pt x="2000" y="83"/>
                </a:lnTo>
                <a:lnTo>
                  <a:pt x="2001" y="83"/>
                </a:lnTo>
                <a:lnTo>
                  <a:pt x="2003" y="83"/>
                </a:lnTo>
                <a:lnTo>
                  <a:pt x="2003" y="81"/>
                </a:lnTo>
                <a:lnTo>
                  <a:pt x="2003" y="79"/>
                </a:lnTo>
                <a:moveTo>
                  <a:pt x="1842" y="142"/>
                </a:moveTo>
                <a:lnTo>
                  <a:pt x="1843" y="142"/>
                </a:lnTo>
                <a:lnTo>
                  <a:pt x="1843" y="141"/>
                </a:lnTo>
                <a:lnTo>
                  <a:pt x="1842" y="141"/>
                </a:lnTo>
                <a:lnTo>
                  <a:pt x="1842" y="142"/>
                </a:lnTo>
                <a:moveTo>
                  <a:pt x="1834" y="153"/>
                </a:moveTo>
                <a:lnTo>
                  <a:pt x="1837" y="152"/>
                </a:lnTo>
                <a:lnTo>
                  <a:pt x="1835" y="152"/>
                </a:lnTo>
                <a:lnTo>
                  <a:pt x="1834" y="153"/>
                </a:lnTo>
                <a:moveTo>
                  <a:pt x="2047" y="55"/>
                </a:moveTo>
                <a:lnTo>
                  <a:pt x="2047" y="56"/>
                </a:lnTo>
                <a:lnTo>
                  <a:pt x="2049" y="56"/>
                </a:lnTo>
                <a:lnTo>
                  <a:pt x="2049" y="55"/>
                </a:lnTo>
                <a:lnTo>
                  <a:pt x="2047" y="55"/>
                </a:lnTo>
                <a:moveTo>
                  <a:pt x="1860" y="139"/>
                </a:moveTo>
                <a:lnTo>
                  <a:pt x="1860" y="141"/>
                </a:lnTo>
                <a:lnTo>
                  <a:pt x="1861" y="141"/>
                </a:lnTo>
                <a:lnTo>
                  <a:pt x="1863" y="139"/>
                </a:lnTo>
                <a:lnTo>
                  <a:pt x="1861" y="139"/>
                </a:lnTo>
                <a:lnTo>
                  <a:pt x="1860" y="139"/>
                </a:lnTo>
                <a:moveTo>
                  <a:pt x="1858" y="135"/>
                </a:moveTo>
                <a:lnTo>
                  <a:pt x="1858" y="133"/>
                </a:lnTo>
                <a:lnTo>
                  <a:pt x="1857" y="135"/>
                </a:lnTo>
                <a:lnTo>
                  <a:pt x="1857" y="136"/>
                </a:lnTo>
                <a:lnTo>
                  <a:pt x="1858" y="136"/>
                </a:lnTo>
                <a:lnTo>
                  <a:pt x="1858" y="135"/>
                </a:lnTo>
                <a:moveTo>
                  <a:pt x="1860" y="133"/>
                </a:moveTo>
                <a:lnTo>
                  <a:pt x="1861" y="132"/>
                </a:lnTo>
                <a:lnTo>
                  <a:pt x="1860" y="132"/>
                </a:lnTo>
                <a:lnTo>
                  <a:pt x="1860" y="133"/>
                </a:lnTo>
                <a:moveTo>
                  <a:pt x="1977" y="63"/>
                </a:moveTo>
                <a:lnTo>
                  <a:pt x="1978" y="64"/>
                </a:lnTo>
                <a:lnTo>
                  <a:pt x="1978" y="63"/>
                </a:lnTo>
                <a:lnTo>
                  <a:pt x="1977" y="63"/>
                </a:lnTo>
                <a:moveTo>
                  <a:pt x="1967" y="75"/>
                </a:moveTo>
                <a:lnTo>
                  <a:pt x="1969" y="75"/>
                </a:lnTo>
                <a:lnTo>
                  <a:pt x="1969" y="73"/>
                </a:lnTo>
                <a:lnTo>
                  <a:pt x="1967" y="75"/>
                </a:lnTo>
                <a:moveTo>
                  <a:pt x="1970" y="63"/>
                </a:moveTo>
                <a:lnTo>
                  <a:pt x="1969" y="64"/>
                </a:lnTo>
                <a:lnTo>
                  <a:pt x="1970" y="64"/>
                </a:lnTo>
                <a:lnTo>
                  <a:pt x="1970" y="63"/>
                </a:lnTo>
                <a:moveTo>
                  <a:pt x="1886" y="129"/>
                </a:moveTo>
                <a:lnTo>
                  <a:pt x="1884" y="129"/>
                </a:lnTo>
                <a:lnTo>
                  <a:pt x="1886" y="130"/>
                </a:lnTo>
                <a:lnTo>
                  <a:pt x="1886" y="129"/>
                </a:lnTo>
                <a:moveTo>
                  <a:pt x="1900" y="124"/>
                </a:moveTo>
                <a:lnTo>
                  <a:pt x="1900" y="122"/>
                </a:lnTo>
                <a:lnTo>
                  <a:pt x="1898" y="124"/>
                </a:lnTo>
                <a:lnTo>
                  <a:pt x="1900" y="124"/>
                </a:lnTo>
                <a:moveTo>
                  <a:pt x="1855" y="142"/>
                </a:moveTo>
                <a:lnTo>
                  <a:pt x="1855" y="142"/>
                </a:lnTo>
                <a:lnTo>
                  <a:pt x="1857" y="142"/>
                </a:lnTo>
                <a:lnTo>
                  <a:pt x="1855" y="142"/>
                </a:lnTo>
                <a:moveTo>
                  <a:pt x="2027" y="63"/>
                </a:moveTo>
                <a:lnTo>
                  <a:pt x="2027" y="61"/>
                </a:lnTo>
                <a:lnTo>
                  <a:pt x="2026" y="61"/>
                </a:lnTo>
                <a:lnTo>
                  <a:pt x="2024" y="63"/>
                </a:lnTo>
                <a:lnTo>
                  <a:pt x="2026" y="63"/>
                </a:lnTo>
                <a:lnTo>
                  <a:pt x="2027" y="63"/>
                </a:lnTo>
                <a:moveTo>
                  <a:pt x="2075" y="32"/>
                </a:moveTo>
                <a:lnTo>
                  <a:pt x="2073" y="32"/>
                </a:lnTo>
                <a:lnTo>
                  <a:pt x="2072" y="32"/>
                </a:lnTo>
                <a:lnTo>
                  <a:pt x="2070" y="33"/>
                </a:lnTo>
                <a:lnTo>
                  <a:pt x="2072" y="33"/>
                </a:lnTo>
                <a:lnTo>
                  <a:pt x="2075" y="32"/>
                </a:lnTo>
                <a:moveTo>
                  <a:pt x="2047" y="50"/>
                </a:moveTo>
                <a:lnTo>
                  <a:pt x="2046" y="50"/>
                </a:lnTo>
                <a:lnTo>
                  <a:pt x="2044" y="52"/>
                </a:lnTo>
                <a:lnTo>
                  <a:pt x="2046" y="52"/>
                </a:lnTo>
                <a:lnTo>
                  <a:pt x="2047" y="50"/>
                </a:lnTo>
                <a:moveTo>
                  <a:pt x="2041" y="52"/>
                </a:moveTo>
                <a:lnTo>
                  <a:pt x="2043" y="52"/>
                </a:lnTo>
                <a:lnTo>
                  <a:pt x="2044" y="52"/>
                </a:lnTo>
                <a:lnTo>
                  <a:pt x="2044" y="50"/>
                </a:lnTo>
                <a:lnTo>
                  <a:pt x="2044" y="49"/>
                </a:lnTo>
                <a:lnTo>
                  <a:pt x="2043" y="50"/>
                </a:lnTo>
                <a:lnTo>
                  <a:pt x="2041" y="52"/>
                </a:lnTo>
                <a:moveTo>
                  <a:pt x="2059" y="29"/>
                </a:moveTo>
                <a:lnTo>
                  <a:pt x="2058" y="29"/>
                </a:lnTo>
                <a:lnTo>
                  <a:pt x="2056" y="30"/>
                </a:lnTo>
                <a:lnTo>
                  <a:pt x="2058" y="30"/>
                </a:lnTo>
                <a:lnTo>
                  <a:pt x="2059" y="29"/>
                </a:lnTo>
                <a:moveTo>
                  <a:pt x="2029" y="55"/>
                </a:moveTo>
                <a:lnTo>
                  <a:pt x="2030" y="55"/>
                </a:lnTo>
                <a:lnTo>
                  <a:pt x="2030" y="53"/>
                </a:lnTo>
                <a:lnTo>
                  <a:pt x="2029" y="53"/>
                </a:lnTo>
                <a:lnTo>
                  <a:pt x="2029" y="55"/>
                </a:lnTo>
                <a:moveTo>
                  <a:pt x="2059" y="35"/>
                </a:moveTo>
                <a:lnTo>
                  <a:pt x="2059" y="36"/>
                </a:lnTo>
                <a:lnTo>
                  <a:pt x="2058" y="38"/>
                </a:lnTo>
                <a:lnTo>
                  <a:pt x="2059" y="38"/>
                </a:lnTo>
                <a:lnTo>
                  <a:pt x="2059" y="36"/>
                </a:lnTo>
                <a:lnTo>
                  <a:pt x="2059" y="35"/>
                </a:lnTo>
                <a:moveTo>
                  <a:pt x="2058" y="36"/>
                </a:moveTo>
                <a:lnTo>
                  <a:pt x="2056" y="36"/>
                </a:lnTo>
                <a:lnTo>
                  <a:pt x="2056" y="38"/>
                </a:lnTo>
                <a:lnTo>
                  <a:pt x="2058" y="38"/>
                </a:lnTo>
                <a:lnTo>
                  <a:pt x="2058" y="36"/>
                </a:lnTo>
                <a:moveTo>
                  <a:pt x="2024" y="56"/>
                </a:moveTo>
                <a:lnTo>
                  <a:pt x="2024" y="58"/>
                </a:lnTo>
                <a:lnTo>
                  <a:pt x="2026" y="58"/>
                </a:lnTo>
                <a:lnTo>
                  <a:pt x="2027" y="58"/>
                </a:lnTo>
                <a:lnTo>
                  <a:pt x="2027" y="56"/>
                </a:lnTo>
                <a:lnTo>
                  <a:pt x="2026" y="56"/>
                </a:lnTo>
                <a:lnTo>
                  <a:pt x="2024" y="56"/>
                </a:lnTo>
                <a:moveTo>
                  <a:pt x="2027" y="56"/>
                </a:moveTo>
                <a:lnTo>
                  <a:pt x="2029" y="56"/>
                </a:lnTo>
                <a:lnTo>
                  <a:pt x="2029" y="55"/>
                </a:lnTo>
                <a:lnTo>
                  <a:pt x="2027" y="55"/>
                </a:lnTo>
                <a:lnTo>
                  <a:pt x="2027" y="56"/>
                </a:lnTo>
                <a:moveTo>
                  <a:pt x="2021" y="66"/>
                </a:moveTo>
                <a:lnTo>
                  <a:pt x="2023" y="64"/>
                </a:lnTo>
                <a:lnTo>
                  <a:pt x="2021" y="64"/>
                </a:lnTo>
                <a:lnTo>
                  <a:pt x="2021" y="66"/>
                </a:lnTo>
                <a:moveTo>
                  <a:pt x="2023" y="58"/>
                </a:moveTo>
                <a:lnTo>
                  <a:pt x="2021" y="60"/>
                </a:lnTo>
                <a:lnTo>
                  <a:pt x="2020" y="60"/>
                </a:lnTo>
                <a:lnTo>
                  <a:pt x="2018" y="60"/>
                </a:lnTo>
                <a:lnTo>
                  <a:pt x="2018" y="61"/>
                </a:lnTo>
                <a:lnTo>
                  <a:pt x="2017" y="61"/>
                </a:lnTo>
                <a:lnTo>
                  <a:pt x="2015" y="61"/>
                </a:lnTo>
                <a:lnTo>
                  <a:pt x="2015" y="63"/>
                </a:lnTo>
                <a:lnTo>
                  <a:pt x="2017" y="63"/>
                </a:lnTo>
                <a:lnTo>
                  <a:pt x="2018" y="63"/>
                </a:lnTo>
                <a:lnTo>
                  <a:pt x="2020" y="61"/>
                </a:lnTo>
                <a:lnTo>
                  <a:pt x="2021" y="61"/>
                </a:lnTo>
                <a:lnTo>
                  <a:pt x="2020" y="63"/>
                </a:lnTo>
                <a:lnTo>
                  <a:pt x="2021" y="63"/>
                </a:lnTo>
                <a:lnTo>
                  <a:pt x="2023" y="64"/>
                </a:lnTo>
                <a:lnTo>
                  <a:pt x="2023" y="63"/>
                </a:lnTo>
                <a:lnTo>
                  <a:pt x="2023" y="63"/>
                </a:lnTo>
                <a:lnTo>
                  <a:pt x="2024" y="63"/>
                </a:lnTo>
                <a:lnTo>
                  <a:pt x="2024" y="61"/>
                </a:lnTo>
                <a:lnTo>
                  <a:pt x="2023" y="61"/>
                </a:lnTo>
                <a:lnTo>
                  <a:pt x="2023" y="61"/>
                </a:lnTo>
                <a:lnTo>
                  <a:pt x="2023" y="60"/>
                </a:lnTo>
                <a:lnTo>
                  <a:pt x="2024" y="60"/>
                </a:lnTo>
                <a:lnTo>
                  <a:pt x="2024" y="58"/>
                </a:lnTo>
                <a:lnTo>
                  <a:pt x="2023" y="58"/>
                </a:lnTo>
                <a:lnTo>
                  <a:pt x="2023" y="58"/>
                </a:lnTo>
                <a:moveTo>
                  <a:pt x="2013" y="61"/>
                </a:moveTo>
                <a:lnTo>
                  <a:pt x="2015" y="61"/>
                </a:lnTo>
                <a:lnTo>
                  <a:pt x="2015" y="60"/>
                </a:lnTo>
                <a:lnTo>
                  <a:pt x="2013" y="61"/>
                </a:lnTo>
                <a:moveTo>
                  <a:pt x="2104" y="13"/>
                </a:moveTo>
                <a:lnTo>
                  <a:pt x="2106" y="13"/>
                </a:lnTo>
                <a:lnTo>
                  <a:pt x="2106" y="12"/>
                </a:lnTo>
                <a:lnTo>
                  <a:pt x="2104" y="12"/>
                </a:lnTo>
                <a:lnTo>
                  <a:pt x="2104" y="13"/>
                </a:lnTo>
                <a:moveTo>
                  <a:pt x="2106" y="12"/>
                </a:moveTo>
                <a:lnTo>
                  <a:pt x="2107" y="12"/>
                </a:lnTo>
                <a:lnTo>
                  <a:pt x="2107" y="10"/>
                </a:lnTo>
                <a:lnTo>
                  <a:pt x="2106" y="10"/>
                </a:lnTo>
                <a:lnTo>
                  <a:pt x="2106" y="12"/>
                </a:lnTo>
                <a:moveTo>
                  <a:pt x="2102" y="15"/>
                </a:moveTo>
                <a:lnTo>
                  <a:pt x="2104" y="13"/>
                </a:lnTo>
                <a:lnTo>
                  <a:pt x="2102" y="13"/>
                </a:lnTo>
                <a:lnTo>
                  <a:pt x="2102" y="15"/>
                </a:lnTo>
                <a:moveTo>
                  <a:pt x="2061" y="27"/>
                </a:moveTo>
                <a:lnTo>
                  <a:pt x="2063" y="26"/>
                </a:lnTo>
                <a:lnTo>
                  <a:pt x="2061" y="26"/>
                </a:lnTo>
                <a:lnTo>
                  <a:pt x="2059" y="26"/>
                </a:lnTo>
                <a:lnTo>
                  <a:pt x="2059" y="27"/>
                </a:lnTo>
                <a:lnTo>
                  <a:pt x="2061" y="27"/>
                </a:lnTo>
                <a:moveTo>
                  <a:pt x="2121" y="10"/>
                </a:moveTo>
                <a:lnTo>
                  <a:pt x="2121" y="12"/>
                </a:lnTo>
                <a:lnTo>
                  <a:pt x="2122" y="12"/>
                </a:lnTo>
                <a:lnTo>
                  <a:pt x="2124" y="10"/>
                </a:lnTo>
                <a:lnTo>
                  <a:pt x="2122" y="10"/>
                </a:lnTo>
                <a:lnTo>
                  <a:pt x="2121" y="10"/>
                </a:lnTo>
                <a:moveTo>
                  <a:pt x="2069" y="49"/>
                </a:moveTo>
                <a:lnTo>
                  <a:pt x="2070" y="47"/>
                </a:lnTo>
                <a:lnTo>
                  <a:pt x="2069" y="47"/>
                </a:lnTo>
                <a:lnTo>
                  <a:pt x="2069" y="49"/>
                </a:lnTo>
                <a:moveTo>
                  <a:pt x="2059" y="50"/>
                </a:moveTo>
                <a:lnTo>
                  <a:pt x="2061" y="49"/>
                </a:lnTo>
                <a:lnTo>
                  <a:pt x="2059" y="49"/>
                </a:lnTo>
                <a:lnTo>
                  <a:pt x="2059" y="50"/>
                </a:lnTo>
                <a:moveTo>
                  <a:pt x="2086" y="20"/>
                </a:moveTo>
                <a:lnTo>
                  <a:pt x="2087" y="18"/>
                </a:lnTo>
                <a:lnTo>
                  <a:pt x="2086" y="18"/>
                </a:lnTo>
                <a:lnTo>
                  <a:pt x="2086" y="20"/>
                </a:lnTo>
                <a:moveTo>
                  <a:pt x="2061" y="29"/>
                </a:moveTo>
                <a:lnTo>
                  <a:pt x="2063" y="27"/>
                </a:lnTo>
                <a:lnTo>
                  <a:pt x="2061" y="27"/>
                </a:lnTo>
                <a:lnTo>
                  <a:pt x="2059" y="29"/>
                </a:lnTo>
                <a:lnTo>
                  <a:pt x="2061" y="29"/>
                </a:lnTo>
                <a:moveTo>
                  <a:pt x="2086" y="24"/>
                </a:moveTo>
                <a:lnTo>
                  <a:pt x="2087" y="23"/>
                </a:lnTo>
                <a:lnTo>
                  <a:pt x="2087" y="21"/>
                </a:lnTo>
                <a:lnTo>
                  <a:pt x="2086" y="23"/>
                </a:lnTo>
                <a:lnTo>
                  <a:pt x="2086" y="24"/>
                </a:lnTo>
                <a:moveTo>
                  <a:pt x="2106" y="10"/>
                </a:moveTo>
                <a:lnTo>
                  <a:pt x="2106" y="9"/>
                </a:lnTo>
                <a:lnTo>
                  <a:pt x="2104" y="10"/>
                </a:lnTo>
                <a:lnTo>
                  <a:pt x="2106" y="10"/>
                </a:lnTo>
                <a:moveTo>
                  <a:pt x="2083" y="20"/>
                </a:moveTo>
                <a:lnTo>
                  <a:pt x="2083" y="21"/>
                </a:lnTo>
                <a:lnTo>
                  <a:pt x="2084" y="21"/>
                </a:lnTo>
                <a:lnTo>
                  <a:pt x="2086" y="21"/>
                </a:lnTo>
                <a:lnTo>
                  <a:pt x="2086" y="20"/>
                </a:lnTo>
                <a:lnTo>
                  <a:pt x="2084" y="20"/>
                </a:lnTo>
                <a:lnTo>
                  <a:pt x="2083" y="20"/>
                </a:lnTo>
                <a:moveTo>
                  <a:pt x="2402" y="221"/>
                </a:moveTo>
                <a:lnTo>
                  <a:pt x="2400" y="219"/>
                </a:lnTo>
                <a:lnTo>
                  <a:pt x="2400" y="221"/>
                </a:lnTo>
                <a:lnTo>
                  <a:pt x="2402" y="221"/>
                </a:lnTo>
                <a:moveTo>
                  <a:pt x="2273" y="311"/>
                </a:moveTo>
                <a:lnTo>
                  <a:pt x="2273" y="313"/>
                </a:lnTo>
                <a:lnTo>
                  <a:pt x="2274" y="311"/>
                </a:lnTo>
                <a:lnTo>
                  <a:pt x="2273" y="311"/>
                </a:lnTo>
                <a:moveTo>
                  <a:pt x="2323" y="354"/>
                </a:moveTo>
                <a:lnTo>
                  <a:pt x="2322" y="354"/>
                </a:lnTo>
                <a:lnTo>
                  <a:pt x="2322" y="356"/>
                </a:lnTo>
                <a:lnTo>
                  <a:pt x="2323" y="356"/>
                </a:lnTo>
                <a:lnTo>
                  <a:pt x="2323" y="354"/>
                </a:lnTo>
                <a:moveTo>
                  <a:pt x="2270" y="305"/>
                </a:moveTo>
                <a:lnTo>
                  <a:pt x="2270" y="307"/>
                </a:lnTo>
                <a:lnTo>
                  <a:pt x="2271" y="307"/>
                </a:lnTo>
                <a:lnTo>
                  <a:pt x="2270" y="305"/>
                </a:lnTo>
                <a:moveTo>
                  <a:pt x="2270" y="310"/>
                </a:moveTo>
                <a:lnTo>
                  <a:pt x="2271" y="310"/>
                </a:lnTo>
                <a:lnTo>
                  <a:pt x="2271" y="308"/>
                </a:lnTo>
                <a:lnTo>
                  <a:pt x="2270" y="308"/>
                </a:lnTo>
                <a:lnTo>
                  <a:pt x="2268" y="308"/>
                </a:lnTo>
                <a:lnTo>
                  <a:pt x="2270" y="307"/>
                </a:lnTo>
                <a:lnTo>
                  <a:pt x="2268" y="305"/>
                </a:lnTo>
                <a:lnTo>
                  <a:pt x="2268" y="307"/>
                </a:lnTo>
                <a:lnTo>
                  <a:pt x="2267" y="307"/>
                </a:lnTo>
                <a:lnTo>
                  <a:pt x="2267" y="308"/>
                </a:lnTo>
                <a:lnTo>
                  <a:pt x="2267" y="310"/>
                </a:lnTo>
                <a:lnTo>
                  <a:pt x="2268" y="310"/>
                </a:lnTo>
                <a:lnTo>
                  <a:pt x="2270" y="310"/>
                </a:lnTo>
                <a:moveTo>
                  <a:pt x="2273" y="321"/>
                </a:moveTo>
                <a:lnTo>
                  <a:pt x="2271" y="321"/>
                </a:lnTo>
                <a:lnTo>
                  <a:pt x="2273" y="322"/>
                </a:lnTo>
                <a:lnTo>
                  <a:pt x="2273" y="321"/>
                </a:lnTo>
                <a:moveTo>
                  <a:pt x="2268" y="311"/>
                </a:moveTo>
                <a:lnTo>
                  <a:pt x="2267" y="311"/>
                </a:lnTo>
                <a:lnTo>
                  <a:pt x="2267" y="313"/>
                </a:lnTo>
                <a:lnTo>
                  <a:pt x="2268" y="313"/>
                </a:lnTo>
                <a:lnTo>
                  <a:pt x="2268" y="311"/>
                </a:lnTo>
                <a:moveTo>
                  <a:pt x="2313" y="327"/>
                </a:moveTo>
                <a:lnTo>
                  <a:pt x="2311" y="327"/>
                </a:lnTo>
                <a:lnTo>
                  <a:pt x="2313" y="328"/>
                </a:lnTo>
                <a:lnTo>
                  <a:pt x="2313" y="327"/>
                </a:lnTo>
                <a:moveTo>
                  <a:pt x="2311" y="327"/>
                </a:moveTo>
                <a:lnTo>
                  <a:pt x="2310" y="327"/>
                </a:lnTo>
                <a:lnTo>
                  <a:pt x="2310" y="327"/>
                </a:lnTo>
                <a:lnTo>
                  <a:pt x="2311" y="327"/>
                </a:lnTo>
                <a:lnTo>
                  <a:pt x="2311" y="327"/>
                </a:lnTo>
                <a:moveTo>
                  <a:pt x="2299" y="311"/>
                </a:moveTo>
                <a:lnTo>
                  <a:pt x="2300" y="311"/>
                </a:lnTo>
                <a:lnTo>
                  <a:pt x="2299" y="310"/>
                </a:lnTo>
                <a:lnTo>
                  <a:pt x="2299" y="311"/>
                </a:lnTo>
                <a:moveTo>
                  <a:pt x="2294" y="318"/>
                </a:moveTo>
                <a:lnTo>
                  <a:pt x="2296" y="319"/>
                </a:lnTo>
                <a:lnTo>
                  <a:pt x="2296" y="318"/>
                </a:lnTo>
                <a:lnTo>
                  <a:pt x="2294" y="318"/>
                </a:lnTo>
                <a:moveTo>
                  <a:pt x="2273" y="304"/>
                </a:moveTo>
                <a:lnTo>
                  <a:pt x="2271" y="304"/>
                </a:lnTo>
                <a:lnTo>
                  <a:pt x="2271" y="302"/>
                </a:lnTo>
                <a:lnTo>
                  <a:pt x="2270" y="302"/>
                </a:lnTo>
                <a:lnTo>
                  <a:pt x="2270" y="304"/>
                </a:lnTo>
                <a:lnTo>
                  <a:pt x="2270" y="305"/>
                </a:lnTo>
                <a:lnTo>
                  <a:pt x="2271" y="305"/>
                </a:lnTo>
                <a:lnTo>
                  <a:pt x="2273" y="304"/>
                </a:lnTo>
                <a:moveTo>
                  <a:pt x="2267" y="287"/>
                </a:moveTo>
                <a:lnTo>
                  <a:pt x="2267" y="288"/>
                </a:lnTo>
                <a:lnTo>
                  <a:pt x="2268" y="288"/>
                </a:lnTo>
                <a:lnTo>
                  <a:pt x="2267" y="287"/>
                </a:lnTo>
                <a:moveTo>
                  <a:pt x="2267" y="288"/>
                </a:moveTo>
                <a:lnTo>
                  <a:pt x="2265" y="288"/>
                </a:lnTo>
                <a:lnTo>
                  <a:pt x="2264" y="290"/>
                </a:lnTo>
                <a:lnTo>
                  <a:pt x="2267" y="288"/>
                </a:lnTo>
                <a:moveTo>
                  <a:pt x="2265" y="293"/>
                </a:moveTo>
                <a:lnTo>
                  <a:pt x="2267" y="293"/>
                </a:lnTo>
                <a:lnTo>
                  <a:pt x="2265" y="291"/>
                </a:lnTo>
                <a:lnTo>
                  <a:pt x="2265" y="293"/>
                </a:lnTo>
                <a:moveTo>
                  <a:pt x="2267" y="282"/>
                </a:moveTo>
                <a:lnTo>
                  <a:pt x="2265" y="281"/>
                </a:lnTo>
                <a:lnTo>
                  <a:pt x="2264" y="282"/>
                </a:lnTo>
                <a:lnTo>
                  <a:pt x="2265" y="282"/>
                </a:lnTo>
                <a:lnTo>
                  <a:pt x="2267" y="282"/>
                </a:lnTo>
                <a:moveTo>
                  <a:pt x="2265" y="296"/>
                </a:moveTo>
                <a:lnTo>
                  <a:pt x="2267" y="298"/>
                </a:lnTo>
                <a:lnTo>
                  <a:pt x="2267" y="296"/>
                </a:lnTo>
                <a:lnTo>
                  <a:pt x="2265" y="296"/>
                </a:lnTo>
                <a:moveTo>
                  <a:pt x="2276" y="299"/>
                </a:moveTo>
                <a:lnTo>
                  <a:pt x="2274" y="299"/>
                </a:lnTo>
                <a:lnTo>
                  <a:pt x="2273" y="299"/>
                </a:lnTo>
                <a:lnTo>
                  <a:pt x="2273" y="301"/>
                </a:lnTo>
                <a:lnTo>
                  <a:pt x="2274" y="301"/>
                </a:lnTo>
                <a:lnTo>
                  <a:pt x="2276" y="299"/>
                </a:lnTo>
                <a:moveTo>
                  <a:pt x="2276" y="298"/>
                </a:moveTo>
                <a:lnTo>
                  <a:pt x="2276" y="299"/>
                </a:lnTo>
                <a:lnTo>
                  <a:pt x="2277" y="298"/>
                </a:lnTo>
                <a:lnTo>
                  <a:pt x="2276" y="298"/>
                </a:lnTo>
                <a:moveTo>
                  <a:pt x="2273" y="301"/>
                </a:moveTo>
                <a:lnTo>
                  <a:pt x="2271" y="301"/>
                </a:lnTo>
                <a:lnTo>
                  <a:pt x="2271" y="302"/>
                </a:lnTo>
                <a:lnTo>
                  <a:pt x="2273" y="302"/>
                </a:lnTo>
                <a:lnTo>
                  <a:pt x="2273" y="301"/>
                </a:lnTo>
                <a:moveTo>
                  <a:pt x="2267" y="293"/>
                </a:moveTo>
                <a:lnTo>
                  <a:pt x="2265" y="295"/>
                </a:lnTo>
                <a:lnTo>
                  <a:pt x="2267" y="295"/>
                </a:lnTo>
                <a:lnTo>
                  <a:pt x="2267" y="293"/>
                </a:lnTo>
                <a:moveTo>
                  <a:pt x="2265" y="417"/>
                </a:moveTo>
                <a:lnTo>
                  <a:pt x="2264" y="416"/>
                </a:lnTo>
                <a:lnTo>
                  <a:pt x="2264" y="417"/>
                </a:lnTo>
                <a:lnTo>
                  <a:pt x="2265" y="417"/>
                </a:lnTo>
                <a:moveTo>
                  <a:pt x="2293" y="359"/>
                </a:moveTo>
                <a:lnTo>
                  <a:pt x="2291" y="359"/>
                </a:lnTo>
                <a:lnTo>
                  <a:pt x="2291" y="361"/>
                </a:lnTo>
                <a:lnTo>
                  <a:pt x="2293" y="359"/>
                </a:lnTo>
                <a:moveTo>
                  <a:pt x="2267" y="279"/>
                </a:moveTo>
                <a:lnTo>
                  <a:pt x="2267" y="278"/>
                </a:lnTo>
                <a:lnTo>
                  <a:pt x="2265" y="278"/>
                </a:lnTo>
                <a:lnTo>
                  <a:pt x="2265" y="279"/>
                </a:lnTo>
                <a:lnTo>
                  <a:pt x="2267" y="279"/>
                </a:lnTo>
                <a:moveTo>
                  <a:pt x="2294" y="348"/>
                </a:moveTo>
                <a:lnTo>
                  <a:pt x="2293" y="348"/>
                </a:lnTo>
                <a:lnTo>
                  <a:pt x="2293" y="350"/>
                </a:lnTo>
                <a:lnTo>
                  <a:pt x="2294" y="348"/>
                </a:lnTo>
                <a:moveTo>
                  <a:pt x="2297" y="376"/>
                </a:moveTo>
                <a:lnTo>
                  <a:pt x="2296" y="378"/>
                </a:lnTo>
                <a:lnTo>
                  <a:pt x="2297" y="379"/>
                </a:lnTo>
                <a:lnTo>
                  <a:pt x="2297" y="378"/>
                </a:lnTo>
                <a:lnTo>
                  <a:pt x="2297" y="376"/>
                </a:lnTo>
                <a:moveTo>
                  <a:pt x="2300" y="385"/>
                </a:moveTo>
                <a:lnTo>
                  <a:pt x="2299" y="385"/>
                </a:lnTo>
                <a:lnTo>
                  <a:pt x="2299" y="387"/>
                </a:lnTo>
                <a:lnTo>
                  <a:pt x="2300" y="385"/>
                </a:lnTo>
                <a:moveTo>
                  <a:pt x="2287" y="393"/>
                </a:moveTo>
                <a:lnTo>
                  <a:pt x="2285" y="393"/>
                </a:lnTo>
                <a:lnTo>
                  <a:pt x="2287" y="394"/>
                </a:lnTo>
                <a:lnTo>
                  <a:pt x="2287" y="393"/>
                </a:lnTo>
                <a:moveTo>
                  <a:pt x="2293" y="390"/>
                </a:moveTo>
                <a:lnTo>
                  <a:pt x="2293" y="391"/>
                </a:lnTo>
                <a:lnTo>
                  <a:pt x="2294" y="391"/>
                </a:lnTo>
                <a:lnTo>
                  <a:pt x="2296" y="391"/>
                </a:lnTo>
                <a:lnTo>
                  <a:pt x="2296" y="390"/>
                </a:lnTo>
                <a:lnTo>
                  <a:pt x="2294" y="390"/>
                </a:lnTo>
                <a:lnTo>
                  <a:pt x="2294" y="388"/>
                </a:lnTo>
                <a:lnTo>
                  <a:pt x="2293" y="388"/>
                </a:lnTo>
                <a:lnTo>
                  <a:pt x="2293" y="390"/>
                </a:lnTo>
                <a:moveTo>
                  <a:pt x="2302" y="365"/>
                </a:moveTo>
                <a:lnTo>
                  <a:pt x="2302" y="367"/>
                </a:lnTo>
                <a:lnTo>
                  <a:pt x="2304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4" y="370"/>
                </a:lnTo>
                <a:lnTo>
                  <a:pt x="2305" y="371"/>
                </a:lnTo>
                <a:lnTo>
                  <a:pt x="2305" y="370"/>
                </a:lnTo>
                <a:lnTo>
                  <a:pt x="2307" y="370"/>
                </a:lnTo>
                <a:lnTo>
                  <a:pt x="2307" y="368"/>
                </a:lnTo>
                <a:lnTo>
                  <a:pt x="2305" y="368"/>
                </a:lnTo>
                <a:lnTo>
                  <a:pt x="2305" y="367"/>
                </a:lnTo>
                <a:lnTo>
                  <a:pt x="2305" y="365"/>
                </a:lnTo>
                <a:lnTo>
                  <a:pt x="2304" y="365"/>
                </a:lnTo>
                <a:lnTo>
                  <a:pt x="2304" y="364"/>
                </a:lnTo>
                <a:lnTo>
                  <a:pt x="2302" y="364"/>
                </a:lnTo>
                <a:lnTo>
                  <a:pt x="2302" y="365"/>
                </a:lnTo>
                <a:moveTo>
                  <a:pt x="2297" y="390"/>
                </a:moveTo>
                <a:lnTo>
                  <a:pt x="2297" y="388"/>
                </a:lnTo>
                <a:lnTo>
                  <a:pt x="2296" y="388"/>
                </a:lnTo>
                <a:lnTo>
                  <a:pt x="2296" y="390"/>
                </a:lnTo>
                <a:lnTo>
                  <a:pt x="2297" y="390"/>
                </a:lnTo>
                <a:moveTo>
                  <a:pt x="3237" y="904"/>
                </a:moveTo>
                <a:lnTo>
                  <a:pt x="3238" y="904"/>
                </a:lnTo>
                <a:lnTo>
                  <a:pt x="3238" y="903"/>
                </a:lnTo>
                <a:lnTo>
                  <a:pt x="3237" y="904"/>
                </a:lnTo>
                <a:moveTo>
                  <a:pt x="2323" y="382"/>
                </a:moveTo>
                <a:lnTo>
                  <a:pt x="2323" y="381"/>
                </a:lnTo>
                <a:lnTo>
                  <a:pt x="2322" y="382"/>
                </a:lnTo>
                <a:lnTo>
                  <a:pt x="2323" y="382"/>
                </a:lnTo>
                <a:moveTo>
                  <a:pt x="2354" y="318"/>
                </a:moveTo>
                <a:lnTo>
                  <a:pt x="2354" y="318"/>
                </a:lnTo>
                <a:lnTo>
                  <a:pt x="2354" y="316"/>
                </a:lnTo>
                <a:lnTo>
                  <a:pt x="2354" y="316"/>
                </a:lnTo>
                <a:lnTo>
                  <a:pt x="2354" y="318"/>
                </a:lnTo>
                <a:moveTo>
                  <a:pt x="2379" y="302"/>
                </a:moveTo>
                <a:lnTo>
                  <a:pt x="2377" y="302"/>
                </a:lnTo>
                <a:lnTo>
                  <a:pt x="2376" y="302"/>
                </a:lnTo>
                <a:lnTo>
                  <a:pt x="2376" y="304"/>
                </a:lnTo>
                <a:lnTo>
                  <a:pt x="2377" y="304"/>
                </a:lnTo>
                <a:lnTo>
                  <a:pt x="2379" y="302"/>
                </a:lnTo>
                <a:moveTo>
                  <a:pt x="2354" y="316"/>
                </a:moveTo>
                <a:lnTo>
                  <a:pt x="2353" y="315"/>
                </a:lnTo>
                <a:lnTo>
                  <a:pt x="2353" y="316"/>
                </a:lnTo>
                <a:lnTo>
                  <a:pt x="2354" y="316"/>
                </a:lnTo>
                <a:moveTo>
                  <a:pt x="2380" y="301"/>
                </a:moveTo>
                <a:lnTo>
                  <a:pt x="2379" y="301"/>
                </a:lnTo>
                <a:lnTo>
                  <a:pt x="2379" y="302"/>
                </a:lnTo>
                <a:lnTo>
                  <a:pt x="2380" y="302"/>
                </a:lnTo>
                <a:lnTo>
                  <a:pt x="2380" y="301"/>
                </a:lnTo>
                <a:moveTo>
                  <a:pt x="2330" y="381"/>
                </a:moveTo>
                <a:lnTo>
                  <a:pt x="2331" y="381"/>
                </a:lnTo>
                <a:lnTo>
                  <a:pt x="2331" y="379"/>
                </a:lnTo>
                <a:lnTo>
                  <a:pt x="2331" y="378"/>
                </a:lnTo>
                <a:lnTo>
                  <a:pt x="2330" y="378"/>
                </a:lnTo>
                <a:lnTo>
                  <a:pt x="2330" y="379"/>
                </a:lnTo>
                <a:lnTo>
                  <a:pt x="2330" y="381"/>
                </a:lnTo>
                <a:moveTo>
                  <a:pt x="2337" y="385"/>
                </a:moveTo>
                <a:lnTo>
                  <a:pt x="2337" y="387"/>
                </a:lnTo>
                <a:lnTo>
                  <a:pt x="2339" y="387"/>
                </a:lnTo>
                <a:lnTo>
                  <a:pt x="2340" y="387"/>
                </a:lnTo>
                <a:lnTo>
                  <a:pt x="2340" y="385"/>
                </a:lnTo>
                <a:lnTo>
                  <a:pt x="2339" y="385"/>
                </a:lnTo>
                <a:lnTo>
                  <a:pt x="2337" y="385"/>
                </a:lnTo>
                <a:moveTo>
                  <a:pt x="2340" y="387"/>
                </a:moveTo>
                <a:lnTo>
                  <a:pt x="2340" y="388"/>
                </a:lnTo>
                <a:lnTo>
                  <a:pt x="2342" y="388"/>
                </a:lnTo>
                <a:lnTo>
                  <a:pt x="2343" y="388"/>
                </a:lnTo>
                <a:lnTo>
                  <a:pt x="2343" y="387"/>
                </a:lnTo>
                <a:lnTo>
                  <a:pt x="2343" y="385"/>
                </a:lnTo>
                <a:lnTo>
                  <a:pt x="2342" y="385"/>
                </a:lnTo>
                <a:lnTo>
                  <a:pt x="2342" y="387"/>
                </a:lnTo>
                <a:lnTo>
                  <a:pt x="2340" y="387"/>
                </a:lnTo>
                <a:moveTo>
                  <a:pt x="2391" y="322"/>
                </a:moveTo>
                <a:lnTo>
                  <a:pt x="2391" y="322"/>
                </a:lnTo>
                <a:lnTo>
                  <a:pt x="2391" y="324"/>
                </a:lnTo>
                <a:lnTo>
                  <a:pt x="2391" y="322"/>
                </a:lnTo>
                <a:moveTo>
                  <a:pt x="2294" y="351"/>
                </a:moveTo>
                <a:lnTo>
                  <a:pt x="2294" y="350"/>
                </a:lnTo>
                <a:lnTo>
                  <a:pt x="2293" y="350"/>
                </a:lnTo>
                <a:lnTo>
                  <a:pt x="2291" y="350"/>
                </a:lnTo>
                <a:lnTo>
                  <a:pt x="2291" y="351"/>
                </a:lnTo>
                <a:lnTo>
                  <a:pt x="2293" y="351"/>
                </a:lnTo>
                <a:lnTo>
                  <a:pt x="2294" y="351"/>
                </a:lnTo>
                <a:moveTo>
                  <a:pt x="2322" y="181"/>
                </a:moveTo>
                <a:lnTo>
                  <a:pt x="2323" y="181"/>
                </a:lnTo>
                <a:lnTo>
                  <a:pt x="2323" y="179"/>
                </a:lnTo>
                <a:lnTo>
                  <a:pt x="2323" y="179"/>
                </a:lnTo>
                <a:lnTo>
                  <a:pt x="2322" y="179"/>
                </a:lnTo>
                <a:lnTo>
                  <a:pt x="2322" y="179"/>
                </a:lnTo>
                <a:lnTo>
                  <a:pt x="2322" y="181"/>
                </a:lnTo>
                <a:moveTo>
                  <a:pt x="2317" y="179"/>
                </a:moveTo>
                <a:lnTo>
                  <a:pt x="2317" y="179"/>
                </a:lnTo>
                <a:lnTo>
                  <a:pt x="2319" y="179"/>
                </a:lnTo>
                <a:lnTo>
                  <a:pt x="2317" y="179"/>
                </a:lnTo>
                <a:lnTo>
                  <a:pt x="2317" y="179"/>
                </a:lnTo>
                <a:moveTo>
                  <a:pt x="2323" y="182"/>
                </a:moveTo>
                <a:lnTo>
                  <a:pt x="2325" y="182"/>
                </a:lnTo>
                <a:lnTo>
                  <a:pt x="2325" y="181"/>
                </a:lnTo>
                <a:lnTo>
                  <a:pt x="2323" y="181"/>
                </a:lnTo>
                <a:lnTo>
                  <a:pt x="2322" y="182"/>
                </a:lnTo>
                <a:lnTo>
                  <a:pt x="2323" y="182"/>
                </a:lnTo>
                <a:moveTo>
                  <a:pt x="2327" y="179"/>
                </a:moveTo>
                <a:lnTo>
                  <a:pt x="2325" y="178"/>
                </a:lnTo>
                <a:lnTo>
                  <a:pt x="2325" y="179"/>
                </a:lnTo>
                <a:lnTo>
                  <a:pt x="2327" y="179"/>
                </a:lnTo>
                <a:moveTo>
                  <a:pt x="2311" y="195"/>
                </a:moveTo>
                <a:lnTo>
                  <a:pt x="2310" y="195"/>
                </a:lnTo>
                <a:lnTo>
                  <a:pt x="2311" y="196"/>
                </a:lnTo>
                <a:lnTo>
                  <a:pt x="2311" y="195"/>
                </a:lnTo>
                <a:moveTo>
                  <a:pt x="2328" y="179"/>
                </a:moveTo>
                <a:lnTo>
                  <a:pt x="2330" y="179"/>
                </a:lnTo>
                <a:lnTo>
                  <a:pt x="2328" y="178"/>
                </a:lnTo>
                <a:lnTo>
                  <a:pt x="2328" y="176"/>
                </a:lnTo>
                <a:lnTo>
                  <a:pt x="2327" y="176"/>
                </a:lnTo>
                <a:lnTo>
                  <a:pt x="2325" y="176"/>
                </a:lnTo>
                <a:lnTo>
                  <a:pt x="2327" y="178"/>
                </a:lnTo>
                <a:lnTo>
                  <a:pt x="2328" y="179"/>
                </a:lnTo>
                <a:moveTo>
                  <a:pt x="2316" y="199"/>
                </a:moveTo>
                <a:lnTo>
                  <a:pt x="2314" y="198"/>
                </a:lnTo>
                <a:lnTo>
                  <a:pt x="2314" y="199"/>
                </a:lnTo>
                <a:lnTo>
                  <a:pt x="2316" y="199"/>
                </a:lnTo>
                <a:moveTo>
                  <a:pt x="2314" y="190"/>
                </a:moveTo>
                <a:lnTo>
                  <a:pt x="2313" y="190"/>
                </a:lnTo>
                <a:lnTo>
                  <a:pt x="2314" y="192"/>
                </a:lnTo>
                <a:lnTo>
                  <a:pt x="2314" y="190"/>
                </a:lnTo>
                <a:moveTo>
                  <a:pt x="2316" y="190"/>
                </a:moveTo>
                <a:lnTo>
                  <a:pt x="2314" y="190"/>
                </a:lnTo>
                <a:lnTo>
                  <a:pt x="2316" y="192"/>
                </a:lnTo>
                <a:lnTo>
                  <a:pt x="2316" y="190"/>
                </a:lnTo>
                <a:moveTo>
                  <a:pt x="2316" y="185"/>
                </a:moveTo>
                <a:lnTo>
                  <a:pt x="2314" y="185"/>
                </a:lnTo>
                <a:lnTo>
                  <a:pt x="2314" y="187"/>
                </a:lnTo>
                <a:lnTo>
                  <a:pt x="2316" y="187"/>
                </a:lnTo>
                <a:lnTo>
                  <a:pt x="2316" y="185"/>
                </a:lnTo>
                <a:moveTo>
                  <a:pt x="2330" y="176"/>
                </a:moveTo>
                <a:lnTo>
                  <a:pt x="2328" y="178"/>
                </a:lnTo>
                <a:lnTo>
                  <a:pt x="2330" y="178"/>
                </a:lnTo>
                <a:lnTo>
                  <a:pt x="2330" y="176"/>
                </a:lnTo>
                <a:moveTo>
                  <a:pt x="2342" y="176"/>
                </a:moveTo>
                <a:lnTo>
                  <a:pt x="2343" y="176"/>
                </a:lnTo>
                <a:lnTo>
                  <a:pt x="2343" y="175"/>
                </a:lnTo>
                <a:lnTo>
                  <a:pt x="2343" y="173"/>
                </a:lnTo>
                <a:lnTo>
                  <a:pt x="2342" y="173"/>
                </a:lnTo>
                <a:lnTo>
                  <a:pt x="2342" y="175"/>
                </a:lnTo>
                <a:lnTo>
                  <a:pt x="2342" y="176"/>
                </a:lnTo>
                <a:moveTo>
                  <a:pt x="2336" y="169"/>
                </a:moveTo>
                <a:lnTo>
                  <a:pt x="2334" y="170"/>
                </a:lnTo>
                <a:lnTo>
                  <a:pt x="2336" y="170"/>
                </a:lnTo>
                <a:lnTo>
                  <a:pt x="2336" y="169"/>
                </a:lnTo>
                <a:moveTo>
                  <a:pt x="2350" y="166"/>
                </a:moveTo>
                <a:lnTo>
                  <a:pt x="2348" y="166"/>
                </a:lnTo>
                <a:lnTo>
                  <a:pt x="2350" y="167"/>
                </a:lnTo>
                <a:lnTo>
                  <a:pt x="2350" y="166"/>
                </a:lnTo>
                <a:moveTo>
                  <a:pt x="2336" y="169"/>
                </a:moveTo>
                <a:lnTo>
                  <a:pt x="2337" y="169"/>
                </a:lnTo>
                <a:lnTo>
                  <a:pt x="2337" y="167"/>
                </a:lnTo>
                <a:lnTo>
                  <a:pt x="2336" y="167"/>
                </a:lnTo>
                <a:lnTo>
                  <a:pt x="2334" y="167"/>
                </a:lnTo>
                <a:lnTo>
                  <a:pt x="2334" y="169"/>
                </a:lnTo>
                <a:lnTo>
                  <a:pt x="2336" y="169"/>
                </a:lnTo>
                <a:moveTo>
                  <a:pt x="2330" y="175"/>
                </a:moveTo>
                <a:lnTo>
                  <a:pt x="2331" y="176"/>
                </a:lnTo>
                <a:lnTo>
                  <a:pt x="2331" y="175"/>
                </a:lnTo>
                <a:lnTo>
                  <a:pt x="2333" y="175"/>
                </a:lnTo>
                <a:lnTo>
                  <a:pt x="2333" y="173"/>
                </a:lnTo>
                <a:lnTo>
                  <a:pt x="2333" y="172"/>
                </a:lnTo>
                <a:lnTo>
                  <a:pt x="2331" y="172"/>
                </a:lnTo>
                <a:lnTo>
                  <a:pt x="2331" y="173"/>
                </a:lnTo>
                <a:lnTo>
                  <a:pt x="2330" y="173"/>
                </a:lnTo>
                <a:lnTo>
                  <a:pt x="2328" y="173"/>
                </a:lnTo>
                <a:lnTo>
                  <a:pt x="2328" y="175"/>
                </a:lnTo>
                <a:lnTo>
                  <a:pt x="2330" y="175"/>
                </a:lnTo>
                <a:moveTo>
                  <a:pt x="2333" y="176"/>
                </a:moveTo>
                <a:lnTo>
                  <a:pt x="2334" y="176"/>
                </a:lnTo>
                <a:lnTo>
                  <a:pt x="2334" y="175"/>
                </a:lnTo>
                <a:lnTo>
                  <a:pt x="2334" y="173"/>
                </a:lnTo>
                <a:lnTo>
                  <a:pt x="2333" y="175"/>
                </a:lnTo>
                <a:lnTo>
                  <a:pt x="2333" y="176"/>
                </a:lnTo>
                <a:moveTo>
                  <a:pt x="2336" y="178"/>
                </a:moveTo>
                <a:lnTo>
                  <a:pt x="2336" y="176"/>
                </a:lnTo>
                <a:lnTo>
                  <a:pt x="2334" y="176"/>
                </a:lnTo>
                <a:lnTo>
                  <a:pt x="2334" y="178"/>
                </a:lnTo>
                <a:lnTo>
                  <a:pt x="2336" y="178"/>
                </a:lnTo>
                <a:moveTo>
                  <a:pt x="2334" y="172"/>
                </a:moveTo>
                <a:lnTo>
                  <a:pt x="2333" y="173"/>
                </a:lnTo>
                <a:lnTo>
                  <a:pt x="2334" y="173"/>
                </a:lnTo>
                <a:lnTo>
                  <a:pt x="2334" y="172"/>
                </a:lnTo>
                <a:moveTo>
                  <a:pt x="2299" y="222"/>
                </a:moveTo>
                <a:lnTo>
                  <a:pt x="2299" y="224"/>
                </a:lnTo>
                <a:lnTo>
                  <a:pt x="2300" y="222"/>
                </a:lnTo>
                <a:lnTo>
                  <a:pt x="2299" y="222"/>
                </a:lnTo>
                <a:moveTo>
                  <a:pt x="2296" y="247"/>
                </a:moveTo>
                <a:lnTo>
                  <a:pt x="2294" y="248"/>
                </a:lnTo>
                <a:lnTo>
                  <a:pt x="2296" y="248"/>
                </a:lnTo>
                <a:lnTo>
                  <a:pt x="2296" y="247"/>
                </a:lnTo>
                <a:moveTo>
                  <a:pt x="2284" y="261"/>
                </a:moveTo>
                <a:lnTo>
                  <a:pt x="2284" y="259"/>
                </a:lnTo>
                <a:lnTo>
                  <a:pt x="2282" y="261"/>
                </a:lnTo>
                <a:lnTo>
                  <a:pt x="2284" y="261"/>
                </a:lnTo>
                <a:moveTo>
                  <a:pt x="2313" y="198"/>
                </a:moveTo>
                <a:lnTo>
                  <a:pt x="2314" y="198"/>
                </a:lnTo>
                <a:lnTo>
                  <a:pt x="2314" y="196"/>
                </a:lnTo>
                <a:lnTo>
                  <a:pt x="2313" y="196"/>
                </a:lnTo>
                <a:lnTo>
                  <a:pt x="2311" y="196"/>
                </a:lnTo>
                <a:lnTo>
                  <a:pt x="2310" y="196"/>
                </a:lnTo>
                <a:lnTo>
                  <a:pt x="2310" y="198"/>
                </a:lnTo>
                <a:lnTo>
                  <a:pt x="2311" y="198"/>
                </a:lnTo>
                <a:lnTo>
                  <a:pt x="2313" y="198"/>
                </a:lnTo>
                <a:moveTo>
                  <a:pt x="2299" y="239"/>
                </a:moveTo>
                <a:lnTo>
                  <a:pt x="2299" y="238"/>
                </a:lnTo>
                <a:lnTo>
                  <a:pt x="2297" y="239"/>
                </a:lnTo>
                <a:lnTo>
                  <a:pt x="2299" y="241"/>
                </a:lnTo>
                <a:lnTo>
                  <a:pt x="2299" y="239"/>
                </a:lnTo>
                <a:moveTo>
                  <a:pt x="2299" y="241"/>
                </a:moveTo>
                <a:lnTo>
                  <a:pt x="2297" y="241"/>
                </a:lnTo>
                <a:lnTo>
                  <a:pt x="2297" y="242"/>
                </a:lnTo>
                <a:lnTo>
                  <a:pt x="2299" y="242"/>
                </a:lnTo>
                <a:lnTo>
                  <a:pt x="2299" y="241"/>
                </a:lnTo>
                <a:moveTo>
                  <a:pt x="2268" y="278"/>
                </a:moveTo>
                <a:lnTo>
                  <a:pt x="2268" y="276"/>
                </a:lnTo>
                <a:lnTo>
                  <a:pt x="2267" y="278"/>
                </a:lnTo>
                <a:lnTo>
                  <a:pt x="2268" y="278"/>
                </a:lnTo>
                <a:moveTo>
                  <a:pt x="2282" y="264"/>
                </a:moveTo>
                <a:lnTo>
                  <a:pt x="2281" y="264"/>
                </a:lnTo>
                <a:lnTo>
                  <a:pt x="2281" y="265"/>
                </a:lnTo>
                <a:lnTo>
                  <a:pt x="2282" y="264"/>
                </a:lnTo>
                <a:moveTo>
                  <a:pt x="2271" y="278"/>
                </a:moveTo>
                <a:lnTo>
                  <a:pt x="2270" y="276"/>
                </a:lnTo>
                <a:lnTo>
                  <a:pt x="2270" y="278"/>
                </a:lnTo>
                <a:lnTo>
                  <a:pt x="2271" y="278"/>
                </a:lnTo>
                <a:moveTo>
                  <a:pt x="2274" y="268"/>
                </a:moveTo>
                <a:lnTo>
                  <a:pt x="2273" y="270"/>
                </a:lnTo>
                <a:lnTo>
                  <a:pt x="2274" y="270"/>
                </a:lnTo>
                <a:lnTo>
                  <a:pt x="2274" y="268"/>
                </a:lnTo>
                <a:moveTo>
                  <a:pt x="2282" y="261"/>
                </a:moveTo>
                <a:lnTo>
                  <a:pt x="2281" y="261"/>
                </a:lnTo>
                <a:lnTo>
                  <a:pt x="2282" y="262"/>
                </a:lnTo>
                <a:lnTo>
                  <a:pt x="2282" y="261"/>
                </a:lnTo>
                <a:moveTo>
                  <a:pt x="2308" y="204"/>
                </a:moveTo>
                <a:lnTo>
                  <a:pt x="2310" y="204"/>
                </a:lnTo>
                <a:lnTo>
                  <a:pt x="2310" y="202"/>
                </a:lnTo>
                <a:lnTo>
                  <a:pt x="2308" y="202"/>
                </a:lnTo>
                <a:lnTo>
                  <a:pt x="2307" y="202"/>
                </a:lnTo>
                <a:lnTo>
                  <a:pt x="2307" y="204"/>
                </a:lnTo>
                <a:lnTo>
                  <a:pt x="2308" y="204"/>
                </a:lnTo>
                <a:moveTo>
                  <a:pt x="2310" y="209"/>
                </a:moveTo>
                <a:lnTo>
                  <a:pt x="2308" y="210"/>
                </a:lnTo>
                <a:lnTo>
                  <a:pt x="2310" y="210"/>
                </a:lnTo>
                <a:lnTo>
                  <a:pt x="2310" y="209"/>
                </a:lnTo>
                <a:moveTo>
                  <a:pt x="2310" y="207"/>
                </a:moveTo>
                <a:lnTo>
                  <a:pt x="2308" y="205"/>
                </a:lnTo>
                <a:lnTo>
                  <a:pt x="2307" y="205"/>
                </a:lnTo>
                <a:lnTo>
                  <a:pt x="2307" y="207"/>
                </a:lnTo>
                <a:lnTo>
                  <a:pt x="2308" y="207"/>
                </a:lnTo>
                <a:lnTo>
                  <a:pt x="2310" y="207"/>
                </a:lnTo>
                <a:moveTo>
                  <a:pt x="2313" y="202"/>
                </a:moveTo>
                <a:lnTo>
                  <a:pt x="2311" y="202"/>
                </a:lnTo>
                <a:lnTo>
                  <a:pt x="2313" y="204"/>
                </a:lnTo>
                <a:lnTo>
                  <a:pt x="2313" y="202"/>
                </a:lnTo>
                <a:moveTo>
                  <a:pt x="2268" y="279"/>
                </a:moveTo>
                <a:lnTo>
                  <a:pt x="2267" y="279"/>
                </a:lnTo>
                <a:lnTo>
                  <a:pt x="2267" y="281"/>
                </a:lnTo>
                <a:lnTo>
                  <a:pt x="2268" y="279"/>
                </a:lnTo>
                <a:moveTo>
                  <a:pt x="2308" y="210"/>
                </a:moveTo>
                <a:lnTo>
                  <a:pt x="2308" y="209"/>
                </a:lnTo>
                <a:lnTo>
                  <a:pt x="2307" y="209"/>
                </a:lnTo>
                <a:lnTo>
                  <a:pt x="2307" y="210"/>
                </a:lnTo>
                <a:lnTo>
                  <a:pt x="2308" y="210"/>
                </a:lnTo>
                <a:moveTo>
                  <a:pt x="2304" y="210"/>
                </a:moveTo>
                <a:lnTo>
                  <a:pt x="2304" y="212"/>
                </a:lnTo>
                <a:lnTo>
                  <a:pt x="2305" y="212"/>
                </a:lnTo>
                <a:lnTo>
                  <a:pt x="2304" y="210"/>
                </a:lnTo>
                <a:moveTo>
                  <a:pt x="2302" y="219"/>
                </a:moveTo>
                <a:lnTo>
                  <a:pt x="2300" y="219"/>
                </a:lnTo>
                <a:lnTo>
                  <a:pt x="2300" y="221"/>
                </a:lnTo>
                <a:lnTo>
                  <a:pt x="2302" y="219"/>
                </a:lnTo>
                <a:moveTo>
                  <a:pt x="2307" y="210"/>
                </a:moveTo>
                <a:lnTo>
                  <a:pt x="2305" y="210"/>
                </a:lnTo>
                <a:lnTo>
                  <a:pt x="2305" y="212"/>
                </a:lnTo>
                <a:lnTo>
                  <a:pt x="2307" y="210"/>
                </a:lnTo>
                <a:moveTo>
                  <a:pt x="2370" y="507"/>
                </a:moveTo>
                <a:lnTo>
                  <a:pt x="2371" y="508"/>
                </a:lnTo>
                <a:lnTo>
                  <a:pt x="2371" y="507"/>
                </a:lnTo>
                <a:lnTo>
                  <a:pt x="2370" y="507"/>
                </a:lnTo>
                <a:moveTo>
                  <a:pt x="2744" y="1242"/>
                </a:moveTo>
                <a:lnTo>
                  <a:pt x="2743" y="1241"/>
                </a:lnTo>
                <a:lnTo>
                  <a:pt x="2743" y="1242"/>
                </a:lnTo>
                <a:lnTo>
                  <a:pt x="2744" y="1242"/>
                </a:lnTo>
                <a:moveTo>
                  <a:pt x="2624" y="735"/>
                </a:moveTo>
                <a:lnTo>
                  <a:pt x="2623" y="734"/>
                </a:lnTo>
                <a:lnTo>
                  <a:pt x="2623" y="735"/>
                </a:lnTo>
                <a:lnTo>
                  <a:pt x="2624" y="735"/>
                </a:lnTo>
                <a:moveTo>
                  <a:pt x="2729" y="1285"/>
                </a:moveTo>
                <a:lnTo>
                  <a:pt x="2730" y="1284"/>
                </a:lnTo>
                <a:lnTo>
                  <a:pt x="2729" y="1284"/>
                </a:lnTo>
                <a:lnTo>
                  <a:pt x="2729" y="1285"/>
                </a:lnTo>
                <a:moveTo>
                  <a:pt x="2354" y="1104"/>
                </a:moveTo>
                <a:lnTo>
                  <a:pt x="2354" y="1104"/>
                </a:lnTo>
                <a:lnTo>
                  <a:pt x="2354" y="1104"/>
                </a:lnTo>
                <a:lnTo>
                  <a:pt x="2354" y="1104"/>
                </a:lnTo>
                <a:moveTo>
                  <a:pt x="2353" y="1100"/>
                </a:moveTo>
                <a:lnTo>
                  <a:pt x="2353" y="1098"/>
                </a:lnTo>
                <a:lnTo>
                  <a:pt x="2353" y="1096"/>
                </a:lnTo>
                <a:lnTo>
                  <a:pt x="2351" y="1096"/>
                </a:lnTo>
                <a:lnTo>
                  <a:pt x="2351" y="1098"/>
                </a:lnTo>
                <a:lnTo>
                  <a:pt x="2351" y="1100"/>
                </a:lnTo>
                <a:lnTo>
                  <a:pt x="2353" y="1101"/>
                </a:lnTo>
                <a:lnTo>
                  <a:pt x="2353" y="1100"/>
                </a:lnTo>
                <a:moveTo>
                  <a:pt x="2650" y="786"/>
                </a:moveTo>
                <a:lnTo>
                  <a:pt x="2652" y="785"/>
                </a:lnTo>
                <a:lnTo>
                  <a:pt x="2654" y="783"/>
                </a:lnTo>
                <a:lnTo>
                  <a:pt x="2655" y="782"/>
                </a:lnTo>
                <a:lnTo>
                  <a:pt x="2652" y="783"/>
                </a:lnTo>
                <a:lnTo>
                  <a:pt x="2650" y="786"/>
                </a:lnTo>
                <a:moveTo>
                  <a:pt x="2357" y="1026"/>
                </a:moveTo>
                <a:lnTo>
                  <a:pt x="2356" y="1026"/>
                </a:lnTo>
                <a:lnTo>
                  <a:pt x="2356" y="1027"/>
                </a:lnTo>
                <a:lnTo>
                  <a:pt x="2357" y="1027"/>
                </a:lnTo>
                <a:lnTo>
                  <a:pt x="2357" y="1026"/>
                </a:lnTo>
                <a:moveTo>
                  <a:pt x="2759" y="1104"/>
                </a:moveTo>
                <a:lnTo>
                  <a:pt x="2759" y="1106"/>
                </a:lnTo>
                <a:lnTo>
                  <a:pt x="2761" y="1104"/>
                </a:lnTo>
                <a:lnTo>
                  <a:pt x="2759" y="1104"/>
                </a:lnTo>
                <a:moveTo>
                  <a:pt x="2741" y="1132"/>
                </a:moveTo>
                <a:lnTo>
                  <a:pt x="2743" y="1132"/>
                </a:lnTo>
                <a:lnTo>
                  <a:pt x="2743" y="1130"/>
                </a:lnTo>
                <a:lnTo>
                  <a:pt x="2741" y="1130"/>
                </a:lnTo>
                <a:lnTo>
                  <a:pt x="2741" y="1132"/>
                </a:lnTo>
                <a:moveTo>
                  <a:pt x="2701" y="1299"/>
                </a:moveTo>
                <a:lnTo>
                  <a:pt x="2703" y="1301"/>
                </a:lnTo>
                <a:lnTo>
                  <a:pt x="2703" y="1299"/>
                </a:lnTo>
                <a:lnTo>
                  <a:pt x="2701" y="1299"/>
                </a:lnTo>
                <a:moveTo>
                  <a:pt x="2047" y="940"/>
                </a:moveTo>
                <a:lnTo>
                  <a:pt x="2046" y="941"/>
                </a:lnTo>
                <a:lnTo>
                  <a:pt x="2047" y="941"/>
                </a:lnTo>
                <a:lnTo>
                  <a:pt x="2047" y="940"/>
                </a:lnTo>
                <a:moveTo>
                  <a:pt x="2059" y="954"/>
                </a:moveTo>
                <a:lnTo>
                  <a:pt x="2058" y="954"/>
                </a:lnTo>
                <a:lnTo>
                  <a:pt x="2058" y="955"/>
                </a:lnTo>
                <a:lnTo>
                  <a:pt x="2059" y="955"/>
                </a:lnTo>
                <a:lnTo>
                  <a:pt x="2059" y="954"/>
                </a:lnTo>
                <a:moveTo>
                  <a:pt x="2354" y="1027"/>
                </a:moveTo>
                <a:lnTo>
                  <a:pt x="2354" y="1029"/>
                </a:lnTo>
                <a:lnTo>
                  <a:pt x="2356" y="1027"/>
                </a:lnTo>
                <a:lnTo>
                  <a:pt x="2354" y="1027"/>
                </a:lnTo>
                <a:moveTo>
                  <a:pt x="2041" y="935"/>
                </a:moveTo>
                <a:lnTo>
                  <a:pt x="2040" y="935"/>
                </a:lnTo>
                <a:lnTo>
                  <a:pt x="2040" y="937"/>
                </a:lnTo>
                <a:lnTo>
                  <a:pt x="2041" y="937"/>
                </a:lnTo>
                <a:lnTo>
                  <a:pt x="2041" y="935"/>
                </a:lnTo>
                <a:moveTo>
                  <a:pt x="2038" y="929"/>
                </a:moveTo>
                <a:lnTo>
                  <a:pt x="2036" y="929"/>
                </a:lnTo>
                <a:lnTo>
                  <a:pt x="2036" y="931"/>
                </a:lnTo>
                <a:lnTo>
                  <a:pt x="2038" y="931"/>
                </a:lnTo>
                <a:lnTo>
                  <a:pt x="2038" y="929"/>
                </a:lnTo>
                <a:moveTo>
                  <a:pt x="2300" y="1006"/>
                </a:moveTo>
                <a:lnTo>
                  <a:pt x="2299" y="1006"/>
                </a:lnTo>
                <a:lnTo>
                  <a:pt x="2299" y="1007"/>
                </a:lnTo>
                <a:lnTo>
                  <a:pt x="2300" y="1007"/>
                </a:lnTo>
                <a:lnTo>
                  <a:pt x="2302" y="1007"/>
                </a:lnTo>
                <a:lnTo>
                  <a:pt x="2302" y="1006"/>
                </a:lnTo>
                <a:lnTo>
                  <a:pt x="2300" y="1006"/>
                </a:lnTo>
                <a:moveTo>
                  <a:pt x="2066" y="967"/>
                </a:moveTo>
                <a:lnTo>
                  <a:pt x="2064" y="967"/>
                </a:lnTo>
                <a:lnTo>
                  <a:pt x="2064" y="969"/>
                </a:lnTo>
                <a:lnTo>
                  <a:pt x="2066" y="969"/>
                </a:lnTo>
                <a:lnTo>
                  <a:pt x="2066" y="967"/>
                </a:lnTo>
                <a:moveTo>
                  <a:pt x="2337" y="1017"/>
                </a:moveTo>
                <a:lnTo>
                  <a:pt x="2339" y="1018"/>
                </a:lnTo>
                <a:lnTo>
                  <a:pt x="2339" y="1017"/>
                </a:lnTo>
                <a:lnTo>
                  <a:pt x="2337" y="1017"/>
                </a:lnTo>
                <a:moveTo>
                  <a:pt x="2064" y="970"/>
                </a:moveTo>
                <a:lnTo>
                  <a:pt x="2064" y="969"/>
                </a:lnTo>
                <a:lnTo>
                  <a:pt x="2063" y="969"/>
                </a:lnTo>
                <a:lnTo>
                  <a:pt x="2063" y="970"/>
                </a:lnTo>
                <a:lnTo>
                  <a:pt x="2064" y="970"/>
                </a:lnTo>
                <a:moveTo>
                  <a:pt x="2046" y="937"/>
                </a:moveTo>
                <a:lnTo>
                  <a:pt x="2044" y="938"/>
                </a:lnTo>
                <a:lnTo>
                  <a:pt x="2046" y="938"/>
                </a:lnTo>
                <a:lnTo>
                  <a:pt x="2046" y="937"/>
                </a:lnTo>
                <a:moveTo>
                  <a:pt x="3103" y="792"/>
                </a:moveTo>
                <a:lnTo>
                  <a:pt x="3102" y="792"/>
                </a:lnTo>
                <a:lnTo>
                  <a:pt x="3102" y="794"/>
                </a:lnTo>
                <a:lnTo>
                  <a:pt x="3103" y="794"/>
                </a:lnTo>
                <a:lnTo>
                  <a:pt x="3103" y="792"/>
                </a:lnTo>
                <a:moveTo>
                  <a:pt x="3069" y="782"/>
                </a:moveTo>
                <a:lnTo>
                  <a:pt x="3068" y="782"/>
                </a:lnTo>
                <a:lnTo>
                  <a:pt x="3068" y="783"/>
                </a:lnTo>
                <a:lnTo>
                  <a:pt x="3069" y="783"/>
                </a:lnTo>
                <a:lnTo>
                  <a:pt x="3069" y="782"/>
                </a:lnTo>
                <a:moveTo>
                  <a:pt x="2941" y="812"/>
                </a:moveTo>
                <a:lnTo>
                  <a:pt x="2942" y="811"/>
                </a:lnTo>
                <a:lnTo>
                  <a:pt x="2941" y="811"/>
                </a:lnTo>
                <a:lnTo>
                  <a:pt x="2941" y="812"/>
                </a:lnTo>
                <a:moveTo>
                  <a:pt x="3034" y="771"/>
                </a:moveTo>
                <a:lnTo>
                  <a:pt x="3036" y="772"/>
                </a:lnTo>
                <a:lnTo>
                  <a:pt x="3036" y="771"/>
                </a:lnTo>
                <a:lnTo>
                  <a:pt x="3034" y="771"/>
                </a:lnTo>
                <a:moveTo>
                  <a:pt x="3033" y="771"/>
                </a:moveTo>
                <a:lnTo>
                  <a:pt x="3034" y="772"/>
                </a:lnTo>
                <a:lnTo>
                  <a:pt x="3034" y="771"/>
                </a:lnTo>
                <a:lnTo>
                  <a:pt x="3033" y="771"/>
                </a:lnTo>
                <a:moveTo>
                  <a:pt x="3183" y="924"/>
                </a:moveTo>
                <a:lnTo>
                  <a:pt x="3185" y="926"/>
                </a:lnTo>
                <a:lnTo>
                  <a:pt x="3185" y="924"/>
                </a:lnTo>
                <a:lnTo>
                  <a:pt x="3183" y="924"/>
                </a:lnTo>
                <a:moveTo>
                  <a:pt x="3108" y="800"/>
                </a:moveTo>
                <a:lnTo>
                  <a:pt x="3106" y="800"/>
                </a:lnTo>
                <a:lnTo>
                  <a:pt x="3106" y="801"/>
                </a:lnTo>
                <a:lnTo>
                  <a:pt x="3108" y="801"/>
                </a:lnTo>
                <a:lnTo>
                  <a:pt x="3108" y="800"/>
                </a:lnTo>
                <a:moveTo>
                  <a:pt x="3201" y="952"/>
                </a:moveTo>
                <a:lnTo>
                  <a:pt x="3203" y="954"/>
                </a:lnTo>
                <a:lnTo>
                  <a:pt x="3203" y="952"/>
                </a:lnTo>
                <a:lnTo>
                  <a:pt x="3201" y="952"/>
                </a:lnTo>
                <a:moveTo>
                  <a:pt x="3154" y="881"/>
                </a:moveTo>
                <a:lnTo>
                  <a:pt x="3152" y="881"/>
                </a:lnTo>
                <a:lnTo>
                  <a:pt x="3152" y="881"/>
                </a:lnTo>
                <a:lnTo>
                  <a:pt x="3154" y="881"/>
                </a:lnTo>
                <a:lnTo>
                  <a:pt x="3154" y="881"/>
                </a:lnTo>
                <a:moveTo>
                  <a:pt x="3102" y="794"/>
                </a:moveTo>
                <a:lnTo>
                  <a:pt x="3100" y="792"/>
                </a:lnTo>
                <a:lnTo>
                  <a:pt x="3099" y="792"/>
                </a:lnTo>
                <a:lnTo>
                  <a:pt x="3099" y="794"/>
                </a:lnTo>
                <a:lnTo>
                  <a:pt x="3100" y="794"/>
                </a:lnTo>
                <a:lnTo>
                  <a:pt x="3102" y="794"/>
                </a:lnTo>
                <a:moveTo>
                  <a:pt x="2827" y="762"/>
                </a:moveTo>
                <a:lnTo>
                  <a:pt x="2828" y="762"/>
                </a:lnTo>
                <a:lnTo>
                  <a:pt x="2828" y="760"/>
                </a:lnTo>
                <a:lnTo>
                  <a:pt x="2828" y="758"/>
                </a:lnTo>
                <a:lnTo>
                  <a:pt x="2827" y="758"/>
                </a:lnTo>
                <a:lnTo>
                  <a:pt x="2827" y="760"/>
                </a:lnTo>
                <a:lnTo>
                  <a:pt x="2827" y="762"/>
                </a:lnTo>
                <a:moveTo>
                  <a:pt x="3007" y="749"/>
                </a:moveTo>
                <a:lnTo>
                  <a:pt x="3005" y="749"/>
                </a:lnTo>
                <a:lnTo>
                  <a:pt x="3003" y="749"/>
                </a:lnTo>
                <a:lnTo>
                  <a:pt x="3003" y="751"/>
                </a:lnTo>
                <a:lnTo>
                  <a:pt x="3005" y="751"/>
                </a:lnTo>
                <a:lnTo>
                  <a:pt x="3007" y="751"/>
                </a:lnTo>
                <a:lnTo>
                  <a:pt x="3007" y="749"/>
                </a:lnTo>
                <a:moveTo>
                  <a:pt x="2769" y="695"/>
                </a:moveTo>
                <a:lnTo>
                  <a:pt x="2770" y="695"/>
                </a:lnTo>
                <a:lnTo>
                  <a:pt x="2770" y="694"/>
                </a:lnTo>
                <a:lnTo>
                  <a:pt x="2769" y="694"/>
                </a:lnTo>
                <a:lnTo>
                  <a:pt x="2769" y="695"/>
                </a:lnTo>
                <a:moveTo>
                  <a:pt x="2835" y="765"/>
                </a:moveTo>
                <a:lnTo>
                  <a:pt x="2835" y="763"/>
                </a:lnTo>
                <a:lnTo>
                  <a:pt x="2833" y="763"/>
                </a:lnTo>
                <a:lnTo>
                  <a:pt x="2835" y="765"/>
                </a:lnTo>
                <a:moveTo>
                  <a:pt x="2781" y="711"/>
                </a:moveTo>
                <a:lnTo>
                  <a:pt x="2779" y="709"/>
                </a:lnTo>
                <a:lnTo>
                  <a:pt x="2779" y="711"/>
                </a:lnTo>
                <a:lnTo>
                  <a:pt x="2781" y="711"/>
                </a:lnTo>
                <a:moveTo>
                  <a:pt x="2781" y="688"/>
                </a:moveTo>
                <a:lnTo>
                  <a:pt x="2779" y="688"/>
                </a:lnTo>
                <a:lnTo>
                  <a:pt x="2779" y="689"/>
                </a:lnTo>
                <a:lnTo>
                  <a:pt x="2781" y="689"/>
                </a:lnTo>
                <a:lnTo>
                  <a:pt x="2781" y="688"/>
                </a:lnTo>
                <a:moveTo>
                  <a:pt x="2767" y="694"/>
                </a:moveTo>
                <a:lnTo>
                  <a:pt x="2769" y="694"/>
                </a:lnTo>
                <a:lnTo>
                  <a:pt x="2767" y="692"/>
                </a:lnTo>
                <a:lnTo>
                  <a:pt x="2767" y="694"/>
                </a:lnTo>
                <a:moveTo>
                  <a:pt x="2950" y="754"/>
                </a:moveTo>
                <a:lnTo>
                  <a:pt x="2951" y="755"/>
                </a:lnTo>
                <a:lnTo>
                  <a:pt x="2951" y="754"/>
                </a:lnTo>
                <a:lnTo>
                  <a:pt x="2950" y="754"/>
                </a:lnTo>
                <a:moveTo>
                  <a:pt x="2779" y="688"/>
                </a:moveTo>
                <a:lnTo>
                  <a:pt x="2778" y="686"/>
                </a:lnTo>
                <a:lnTo>
                  <a:pt x="2776" y="686"/>
                </a:lnTo>
                <a:lnTo>
                  <a:pt x="2776" y="688"/>
                </a:lnTo>
                <a:lnTo>
                  <a:pt x="2776" y="689"/>
                </a:lnTo>
                <a:lnTo>
                  <a:pt x="2778" y="688"/>
                </a:lnTo>
                <a:lnTo>
                  <a:pt x="2779" y="688"/>
                </a:lnTo>
                <a:moveTo>
                  <a:pt x="2463" y="577"/>
                </a:moveTo>
                <a:lnTo>
                  <a:pt x="2463" y="579"/>
                </a:lnTo>
                <a:lnTo>
                  <a:pt x="2463" y="580"/>
                </a:lnTo>
                <a:lnTo>
                  <a:pt x="2465" y="580"/>
                </a:lnTo>
                <a:lnTo>
                  <a:pt x="2465" y="579"/>
                </a:lnTo>
                <a:lnTo>
                  <a:pt x="2465" y="577"/>
                </a:lnTo>
                <a:lnTo>
                  <a:pt x="2463" y="576"/>
                </a:lnTo>
                <a:lnTo>
                  <a:pt x="2463" y="577"/>
                </a:lnTo>
                <a:moveTo>
                  <a:pt x="2442" y="582"/>
                </a:moveTo>
                <a:lnTo>
                  <a:pt x="2442" y="583"/>
                </a:lnTo>
                <a:lnTo>
                  <a:pt x="2443" y="582"/>
                </a:lnTo>
                <a:lnTo>
                  <a:pt x="2442" y="582"/>
                </a:lnTo>
                <a:moveTo>
                  <a:pt x="2442" y="580"/>
                </a:moveTo>
                <a:lnTo>
                  <a:pt x="2440" y="580"/>
                </a:lnTo>
                <a:lnTo>
                  <a:pt x="2440" y="582"/>
                </a:lnTo>
                <a:lnTo>
                  <a:pt x="2442" y="582"/>
                </a:lnTo>
                <a:lnTo>
                  <a:pt x="2442" y="580"/>
                </a:lnTo>
                <a:moveTo>
                  <a:pt x="2373" y="513"/>
                </a:moveTo>
                <a:lnTo>
                  <a:pt x="2371" y="513"/>
                </a:lnTo>
                <a:lnTo>
                  <a:pt x="2373" y="513"/>
                </a:lnTo>
                <a:lnTo>
                  <a:pt x="2374" y="513"/>
                </a:lnTo>
                <a:lnTo>
                  <a:pt x="2374" y="513"/>
                </a:lnTo>
                <a:lnTo>
                  <a:pt x="2373" y="513"/>
                </a:lnTo>
                <a:moveTo>
                  <a:pt x="2474" y="586"/>
                </a:moveTo>
                <a:lnTo>
                  <a:pt x="2474" y="586"/>
                </a:lnTo>
                <a:lnTo>
                  <a:pt x="2475" y="586"/>
                </a:lnTo>
                <a:lnTo>
                  <a:pt x="2475" y="586"/>
                </a:lnTo>
                <a:lnTo>
                  <a:pt x="2474" y="586"/>
                </a:lnTo>
                <a:moveTo>
                  <a:pt x="2465" y="582"/>
                </a:moveTo>
                <a:lnTo>
                  <a:pt x="2466" y="582"/>
                </a:lnTo>
                <a:lnTo>
                  <a:pt x="2466" y="580"/>
                </a:lnTo>
                <a:lnTo>
                  <a:pt x="2465" y="580"/>
                </a:lnTo>
                <a:lnTo>
                  <a:pt x="2465" y="580"/>
                </a:lnTo>
                <a:lnTo>
                  <a:pt x="2465" y="582"/>
                </a:lnTo>
                <a:lnTo>
                  <a:pt x="2465" y="582"/>
                </a:lnTo>
                <a:moveTo>
                  <a:pt x="2472" y="586"/>
                </a:moveTo>
                <a:lnTo>
                  <a:pt x="2471" y="585"/>
                </a:lnTo>
                <a:lnTo>
                  <a:pt x="2471" y="586"/>
                </a:lnTo>
                <a:lnTo>
                  <a:pt x="2472" y="586"/>
                </a:lnTo>
                <a:moveTo>
                  <a:pt x="2468" y="583"/>
                </a:moveTo>
                <a:lnTo>
                  <a:pt x="2468" y="582"/>
                </a:lnTo>
                <a:lnTo>
                  <a:pt x="2466" y="582"/>
                </a:lnTo>
                <a:lnTo>
                  <a:pt x="2466" y="583"/>
                </a:lnTo>
                <a:lnTo>
                  <a:pt x="2468" y="583"/>
                </a:lnTo>
                <a:moveTo>
                  <a:pt x="2353" y="169"/>
                </a:moveTo>
                <a:lnTo>
                  <a:pt x="2353" y="167"/>
                </a:lnTo>
                <a:lnTo>
                  <a:pt x="2351" y="169"/>
                </a:lnTo>
                <a:lnTo>
                  <a:pt x="2353" y="169"/>
                </a:lnTo>
                <a:moveTo>
                  <a:pt x="2469" y="585"/>
                </a:moveTo>
                <a:lnTo>
                  <a:pt x="2471" y="585"/>
                </a:lnTo>
                <a:lnTo>
                  <a:pt x="2471" y="583"/>
                </a:lnTo>
                <a:lnTo>
                  <a:pt x="2469" y="583"/>
                </a:lnTo>
                <a:lnTo>
                  <a:pt x="2468" y="583"/>
                </a:lnTo>
                <a:lnTo>
                  <a:pt x="2468" y="585"/>
                </a:lnTo>
                <a:lnTo>
                  <a:pt x="2469" y="585"/>
                </a:lnTo>
                <a:moveTo>
                  <a:pt x="2147" y="530"/>
                </a:moveTo>
                <a:lnTo>
                  <a:pt x="2147" y="531"/>
                </a:lnTo>
                <a:lnTo>
                  <a:pt x="2149" y="531"/>
                </a:lnTo>
                <a:lnTo>
                  <a:pt x="2147" y="530"/>
                </a:lnTo>
                <a:moveTo>
                  <a:pt x="2460" y="579"/>
                </a:moveTo>
                <a:lnTo>
                  <a:pt x="2459" y="579"/>
                </a:lnTo>
                <a:lnTo>
                  <a:pt x="2459" y="580"/>
                </a:lnTo>
                <a:lnTo>
                  <a:pt x="2460" y="580"/>
                </a:lnTo>
                <a:lnTo>
                  <a:pt x="2462" y="580"/>
                </a:lnTo>
                <a:lnTo>
                  <a:pt x="2463" y="579"/>
                </a:lnTo>
                <a:lnTo>
                  <a:pt x="2462" y="579"/>
                </a:lnTo>
                <a:lnTo>
                  <a:pt x="2460" y="579"/>
                </a:lnTo>
                <a:moveTo>
                  <a:pt x="2368" y="505"/>
                </a:moveTo>
                <a:lnTo>
                  <a:pt x="2370" y="507"/>
                </a:lnTo>
                <a:lnTo>
                  <a:pt x="2370" y="505"/>
                </a:lnTo>
                <a:lnTo>
                  <a:pt x="2368" y="505"/>
                </a:lnTo>
                <a:moveTo>
                  <a:pt x="2225" y="496"/>
                </a:moveTo>
                <a:lnTo>
                  <a:pt x="2225" y="494"/>
                </a:lnTo>
                <a:lnTo>
                  <a:pt x="2224" y="494"/>
                </a:lnTo>
                <a:lnTo>
                  <a:pt x="2224" y="496"/>
                </a:lnTo>
                <a:lnTo>
                  <a:pt x="2225" y="496"/>
                </a:lnTo>
                <a:moveTo>
                  <a:pt x="2149" y="533"/>
                </a:moveTo>
                <a:lnTo>
                  <a:pt x="2147" y="534"/>
                </a:lnTo>
                <a:lnTo>
                  <a:pt x="2149" y="534"/>
                </a:lnTo>
                <a:lnTo>
                  <a:pt x="2149" y="533"/>
                </a:lnTo>
                <a:moveTo>
                  <a:pt x="2224" y="494"/>
                </a:moveTo>
                <a:lnTo>
                  <a:pt x="2224" y="493"/>
                </a:lnTo>
                <a:lnTo>
                  <a:pt x="2222" y="493"/>
                </a:lnTo>
                <a:lnTo>
                  <a:pt x="2222" y="494"/>
                </a:lnTo>
                <a:lnTo>
                  <a:pt x="2224" y="494"/>
                </a:lnTo>
                <a:moveTo>
                  <a:pt x="2365" y="499"/>
                </a:moveTo>
                <a:lnTo>
                  <a:pt x="2366" y="499"/>
                </a:lnTo>
                <a:lnTo>
                  <a:pt x="2365" y="497"/>
                </a:lnTo>
                <a:lnTo>
                  <a:pt x="2365" y="499"/>
                </a:lnTo>
                <a:moveTo>
                  <a:pt x="2238" y="557"/>
                </a:moveTo>
                <a:lnTo>
                  <a:pt x="2239" y="556"/>
                </a:lnTo>
                <a:lnTo>
                  <a:pt x="2238" y="556"/>
                </a:lnTo>
                <a:lnTo>
                  <a:pt x="2238" y="557"/>
                </a:lnTo>
                <a:moveTo>
                  <a:pt x="2147" y="554"/>
                </a:moveTo>
                <a:lnTo>
                  <a:pt x="2145" y="554"/>
                </a:lnTo>
                <a:lnTo>
                  <a:pt x="2145" y="556"/>
                </a:lnTo>
                <a:lnTo>
                  <a:pt x="2147" y="556"/>
                </a:lnTo>
                <a:lnTo>
                  <a:pt x="2147" y="554"/>
                </a:lnTo>
                <a:moveTo>
                  <a:pt x="2168" y="603"/>
                </a:moveTo>
                <a:lnTo>
                  <a:pt x="2167" y="605"/>
                </a:lnTo>
                <a:lnTo>
                  <a:pt x="2168" y="605"/>
                </a:lnTo>
                <a:lnTo>
                  <a:pt x="2168" y="603"/>
                </a:lnTo>
                <a:moveTo>
                  <a:pt x="2041" y="929"/>
                </a:moveTo>
                <a:lnTo>
                  <a:pt x="2040" y="931"/>
                </a:lnTo>
                <a:lnTo>
                  <a:pt x="2041" y="931"/>
                </a:lnTo>
                <a:lnTo>
                  <a:pt x="2041" y="929"/>
                </a:lnTo>
                <a:moveTo>
                  <a:pt x="2024" y="900"/>
                </a:moveTo>
                <a:lnTo>
                  <a:pt x="2023" y="901"/>
                </a:lnTo>
                <a:lnTo>
                  <a:pt x="2024" y="901"/>
                </a:lnTo>
                <a:lnTo>
                  <a:pt x="2024" y="900"/>
                </a:lnTo>
                <a:moveTo>
                  <a:pt x="2023" y="900"/>
                </a:moveTo>
                <a:lnTo>
                  <a:pt x="2023" y="898"/>
                </a:lnTo>
                <a:lnTo>
                  <a:pt x="2023" y="898"/>
                </a:lnTo>
                <a:lnTo>
                  <a:pt x="2023" y="900"/>
                </a:lnTo>
                <a:lnTo>
                  <a:pt x="2023" y="900"/>
                </a:lnTo>
                <a:moveTo>
                  <a:pt x="2030" y="829"/>
                </a:moveTo>
                <a:lnTo>
                  <a:pt x="2030" y="831"/>
                </a:lnTo>
                <a:lnTo>
                  <a:pt x="2032" y="829"/>
                </a:lnTo>
                <a:lnTo>
                  <a:pt x="2030" y="829"/>
                </a:lnTo>
                <a:moveTo>
                  <a:pt x="2033" y="829"/>
                </a:moveTo>
                <a:lnTo>
                  <a:pt x="2033" y="828"/>
                </a:lnTo>
                <a:lnTo>
                  <a:pt x="2032" y="828"/>
                </a:lnTo>
                <a:lnTo>
                  <a:pt x="2032" y="829"/>
                </a:lnTo>
                <a:lnTo>
                  <a:pt x="2033" y="829"/>
                </a:lnTo>
                <a:moveTo>
                  <a:pt x="2038" y="926"/>
                </a:moveTo>
                <a:lnTo>
                  <a:pt x="2038" y="924"/>
                </a:lnTo>
                <a:lnTo>
                  <a:pt x="2036" y="924"/>
                </a:lnTo>
                <a:lnTo>
                  <a:pt x="2035" y="924"/>
                </a:lnTo>
                <a:lnTo>
                  <a:pt x="2035" y="926"/>
                </a:lnTo>
                <a:lnTo>
                  <a:pt x="2036" y="926"/>
                </a:lnTo>
                <a:lnTo>
                  <a:pt x="2038" y="926"/>
                </a:lnTo>
                <a:moveTo>
                  <a:pt x="2040" y="929"/>
                </a:moveTo>
                <a:lnTo>
                  <a:pt x="2040" y="927"/>
                </a:lnTo>
                <a:lnTo>
                  <a:pt x="2038" y="927"/>
                </a:lnTo>
                <a:lnTo>
                  <a:pt x="2038" y="929"/>
                </a:lnTo>
                <a:lnTo>
                  <a:pt x="2040" y="931"/>
                </a:lnTo>
                <a:lnTo>
                  <a:pt x="2040" y="929"/>
                </a:lnTo>
                <a:moveTo>
                  <a:pt x="2033" y="825"/>
                </a:moveTo>
                <a:lnTo>
                  <a:pt x="2033" y="823"/>
                </a:lnTo>
                <a:lnTo>
                  <a:pt x="2032" y="826"/>
                </a:lnTo>
                <a:lnTo>
                  <a:pt x="2032" y="828"/>
                </a:lnTo>
                <a:lnTo>
                  <a:pt x="2033" y="826"/>
                </a:lnTo>
                <a:lnTo>
                  <a:pt x="2033" y="825"/>
                </a:lnTo>
                <a:moveTo>
                  <a:pt x="2023" y="917"/>
                </a:moveTo>
                <a:lnTo>
                  <a:pt x="2023" y="917"/>
                </a:lnTo>
                <a:lnTo>
                  <a:pt x="2023" y="918"/>
                </a:lnTo>
                <a:lnTo>
                  <a:pt x="2023" y="917"/>
                </a:lnTo>
                <a:moveTo>
                  <a:pt x="2023" y="917"/>
                </a:moveTo>
                <a:lnTo>
                  <a:pt x="2021" y="918"/>
                </a:lnTo>
                <a:lnTo>
                  <a:pt x="2023" y="918"/>
                </a:lnTo>
                <a:lnTo>
                  <a:pt x="2023" y="917"/>
                </a:lnTo>
                <a:moveTo>
                  <a:pt x="2526" y="605"/>
                </a:moveTo>
                <a:lnTo>
                  <a:pt x="2526" y="606"/>
                </a:lnTo>
                <a:lnTo>
                  <a:pt x="2528" y="605"/>
                </a:lnTo>
                <a:lnTo>
                  <a:pt x="2526" y="605"/>
                </a:lnTo>
                <a:moveTo>
                  <a:pt x="2517" y="557"/>
                </a:moveTo>
                <a:lnTo>
                  <a:pt x="2517" y="559"/>
                </a:lnTo>
                <a:lnTo>
                  <a:pt x="2518" y="559"/>
                </a:lnTo>
                <a:lnTo>
                  <a:pt x="2517" y="557"/>
                </a:lnTo>
                <a:moveTo>
                  <a:pt x="2497" y="559"/>
                </a:moveTo>
                <a:lnTo>
                  <a:pt x="2498" y="559"/>
                </a:lnTo>
                <a:lnTo>
                  <a:pt x="2500" y="559"/>
                </a:lnTo>
                <a:lnTo>
                  <a:pt x="2502" y="559"/>
                </a:lnTo>
                <a:lnTo>
                  <a:pt x="2502" y="560"/>
                </a:lnTo>
                <a:lnTo>
                  <a:pt x="2503" y="560"/>
                </a:lnTo>
                <a:lnTo>
                  <a:pt x="2505" y="560"/>
                </a:lnTo>
                <a:lnTo>
                  <a:pt x="2506" y="559"/>
                </a:lnTo>
                <a:lnTo>
                  <a:pt x="2505" y="559"/>
                </a:lnTo>
                <a:lnTo>
                  <a:pt x="2503" y="559"/>
                </a:lnTo>
                <a:lnTo>
                  <a:pt x="2502" y="559"/>
                </a:lnTo>
                <a:lnTo>
                  <a:pt x="2502" y="557"/>
                </a:lnTo>
                <a:lnTo>
                  <a:pt x="2503" y="557"/>
                </a:lnTo>
                <a:lnTo>
                  <a:pt x="2505" y="557"/>
                </a:lnTo>
                <a:lnTo>
                  <a:pt x="2506" y="557"/>
                </a:lnTo>
                <a:lnTo>
                  <a:pt x="2506" y="559"/>
                </a:lnTo>
                <a:lnTo>
                  <a:pt x="2508" y="559"/>
                </a:lnTo>
                <a:lnTo>
                  <a:pt x="2511" y="559"/>
                </a:lnTo>
                <a:lnTo>
                  <a:pt x="2512" y="559"/>
                </a:lnTo>
                <a:lnTo>
                  <a:pt x="2514" y="559"/>
                </a:lnTo>
                <a:lnTo>
                  <a:pt x="2515" y="559"/>
                </a:lnTo>
                <a:lnTo>
                  <a:pt x="2517" y="559"/>
                </a:lnTo>
                <a:lnTo>
                  <a:pt x="2515" y="557"/>
                </a:lnTo>
                <a:lnTo>
                  <a:pt x="2514" y="557"/>
                </a:lnTo>
                <a:lnTo>
                  <a:pt x="2515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4"/>
                </a:lnTo>
                <a:lnTo>
                  <a:pt x="2518" y="554"/>
                </a:lnTo>
                <a:lnTo>
                  <a:pt x="2518" y="553"/>
                </a:lnTo>
                <a:lnTo>
                  <a:pt x="2517" y="553"/>
                </a:lnTo>
                <a:lnTo>
                  <a:pt x="2515" y="551"/>
                </a:lnTo>
                <a:lnTo>
                  <a:pt x="2514" y="551"/>
                </a:lnTo>
                <a:lnTo>
                  <a:pt x="2512" y="551"/>
                </a:lnTo>
                <a:lnTo>
                  <a:pt x="2511" y="551"/>
                </a:lnTo>
                <a:lnTo>
                  <a:pt x="2509" y="551"/>
                </a:lnTo>
                <a:lnTo>
                  <a:pt x="2509" y="550"/>
                </a:lnTo>
                <a:lnTo>
                  <a:pt x="2508" y="550"/>
                </a:lnTo>
                <a:lnTo>
                  <a:pt x="2506" y="550"/>
                </a:lnTo>
                <a:lnTo>
                  <a:pt x="2505" y="550"/>
                </a:lnTo>
                <a:lnTo>
                  <a:pt x="2505" y="551"/>
                </a:lnTo>
                <a:lnTo>
                  <a:pt x="2503" y="551"/>
                </a:lnTo>
                <a:lnTo>
                  <a:pt x="2502" y="551"/>
                </a:lnTo>
                <a:lnTo>
                  <a:pt x="2502" y="551"/>
                </a:lnTo>
                <a:lnTo>
                  <a:pt x="2500" y="551"/>
                </a:lnTo>
                <a:lnTo>
                  <a:pt x="2500" y="553"/>
                </a:lnTo>
                <a:lnTo>
                  <a:pt x="2500" y="554"/>
                </a:lnTo>
                <a:lnTo>
                  <a:pt x="2498" y="556"/>
                </a:lnTo>
                <a:lnTo>
                  <a:pt x="2497" y="556"/>
                </a:lnTo>
                <a:lnTo>
                  <a:pt x="2497" y="557"/>
                </a:lnTo>
                <a:lnTo>
                  <a:pt x="2495" y="557"/>
                </a:lnTo>
                <a:lnTo>
                  <a:pt x="2495" y="559"/>
                </a:lnTo>
                <a:lnTo>
                  <a:pt x="2497" y="559"/>
                </a:lnTo>
                <a:moveTo>
                  <a:pt x="2588" y="680"/>
                </a:moveTo>
                <a:lnTo>
                  <a:pt x="2586" y="679"/>
                </a:lnTo>
                <a:lnTo>
                  <a:pt x="2586" y="680"/>
                </a:lnTo>
                <a:lnTo>
                  <a:pt x="2588" y="680"/>
                </a:lnTo>
                <a:moveTo>
                  <a:pt x="2463" y="573"/>
                </a:moveTo>
                <a:lnTo>
                  <a:pt x="2462" y="573"/>
                </a:lnTo>
                <a:lnTo>
                  <a:pt x="2462" y="574"/>
                </a:lnTo>
                <a:lnTo>
                  <a:pt x="2460" y="574"/>
                </a:lnTo>
                <a:lnTo>
                  <a:pt x="2462" y="576"/>
                </a:lnTo>
                <a:lnTo>
                  <a:pt x="2463" y="576"/>
                </a:lnTo>
                <a:lnTo>
                  <a:pt x="2465" y="576"/>
                </a:lnTo>
                <a:lnTo>
                  <a:pt x="2465" y="574"/>
                </a:lnTo>
                <a:lnTo>
                  <a:pt x="2463" y="574"/>
                </a:lnTo>
                <a:lnTo>
                  <a:pt x="2463" y="573"/>
                </a:lnTo>
                <a:moveTo>
                  <a:pt x="2514" y="550"/>
                </a:moveTo>
                <a:lnTo>
                  <a:pt x="2514" y="551"/>
                </a:lnTo>
                <a:lnTo>
                  <a:pt x="2515" y="550"/>
                </a:lnTo>
                <a:lnTo>
                  <a:pt x="2514" y="550"/>
                </a:lnTo>
                <a:moveTo>
                  <a:pt x="2267" y="316"/>
                </a:moveTo>
                <a:lnTo>
                  <a:pt x="2268" y="316"/>
                </a:lnTo>
                <a:lnTo>
                  <a:pt x="2268" y="315"/>
                </a:lnTo>
                <a:lnTo>
                  <a:pt x="2267" y="315"/>
                </a:lnTo>
                <a:lnTo>
                  <a:pt x="2267" y="316"/>
                </a:lnTo>
                <a:moveTo>
                  <a:pt x="2492" y="562"/>
                </a:moveTo>
                <a:lnTo>
                  <a:pt x="2494" y="562"/>
                </a:lnTo>
                <a:lnTo>
                  <a:pt x="2494" y="560"/>
                </a:lnTo>
                <a:lnTo>
                  <a:pt x="2492" y="560"/>
                </a:lnTo>
                <a:lnTo>
                  <a:pt x="2492" y="562"/>
                </a:lnTo>
                <a:moveTo>
                  <a:pt x="2264" y="416"/>
                </a:moveTo>
                <a:lnTo>
                  <a:pt x="2264" y="414"/>
                </a:lnTo>
                <a:lnTo>
                  <a:pt x="2262" y="414"/>
                </a:lnTo>
                <a:lnTo>
                  <a:pt x="2262" y="416"/>
                </a:lnTo>
                <a:lnTo>
                  <a:pt x="2264" y="416"/>
                </a:lnTo>
                <a:moveTo>
                  <a:pt x="2494" y="560"/>
                </a:moveTo>
                <a:lnTo>
                  <a:pt x="2495" y="559"/>
                </a:lnTo>
                <a:lnTo>
                  <a:pt x="2494" y="559"/>
                </a:lnTo>
                <a:lnTo>
                  <a:pt x="2494" y="560"/>
                </a:lnTo>
                <a:moveTo>
                  <a:pt x="2362" y="262"/>
                </a:moveTo>
                <a:lnTo>
                  <a:pt x="2360" y="262"/>
                </a:lnTo>
                <a:lnTo>
                  <a:pt x="2360" y="264"/>
                </a:lnTo>
                <a:lnTo>
                  <a:pt x="2362" y="262"/>
                </a:lnTo>
                <a:moveTo>
                  <a:pt x="3496" y="602"/>
                </a:moveTo>
                <a:lnTo>
                  <a:pt x="3495" y="600"/>
                </a:lnTo>
                <a:lnTo>
                  <a:pt x="3495" y="602"/>
                </a:lnTo>
                <a:lnTo>
                  <a:pt x="3496" y="602"/>
                </a:lnTo>
                <a:moveTo>
                  <a:pt x="3487" y="614"/>
                </a:moveTo>
                <a:lnTo>
                  <a:pt x="3485" y="614"/>
                </a:lnTo>
                <a:lnTo>
                  <a:pt x="3487" y="616"/>
                </a:lnTo>
                <a:lnTo>
                  <a:pt x="3489" y="616"/>
                </a:lnTo>
                <a:lnTo>
                  <a:pt x="3489" y="614"/>
                </a:lnTo>
                <a:lnTo>
                  <a:pt x="3487" y="614"/>
                </a:lnTo>
                <a:moveTo>
                  <a:pt x="3485" y="613"/>
                </a:moveTo>
                <a:lnTo>
                  <a:pt x="3487" y="614"/>
                </a:lnTo>
                <a:lnTo>
                  <a:pt x="3487" y="613"/>
                </a:lnTo>
                <a:lnTo>
                  <a:pt x="3485" y="613"/>
                </a:lnTo>
                <a:moveTo>
                  <a:pt x="3462" y="565"/>
                </a:moveTo>
                <a:lnTo>
                  <a:pt x="3464" y="565"/>
                </a:lnTo>
                <a:lnTo>
                  <a:pt x="3462" y="563"/>
                </a:lnTo>
                <a:lnTo>
                  <a:pt x="3462" y="565"/>
                </a:lnTo>
                <a:moveTo>
                  <a:pt x="3568" y="672"/>
                </a:moveTo>
                <a:lnTo>
                  <a:pt x="3567" y="671"/>
                </a:lnTo>
                <a:lnTo>
                  <a:pt x="3565" y="671"/>
                </a:lnTo>
                <a:lnTo>
                  <a:pt x="3567" y="672"/>
                </a:lnTo>
                <a:lnTo>
                  <a:pt x="3570" y="674"/>
                </a:lnTo>
                <a:lnTo>
                  <a:pt x="3571" y="674"/>
                </a:lnTo>
                <a:lnTo>
                  <a:pt x="3571" y="672"/>
                </a:lnTo>
                <a:lnTo>
                  <a:pt x="3570" y="672"/>
                </a:lnTo>
                <a:lnTo>
                  <a:pt x="3568" y="672"/>
                </a:lnTo>
                <a:moveTo>
                  <a:pt x="3571" y="674"/>
                </a:moveTo>
                <a:lnTo>
                  <a:pt x="3573" y="676"/>
                </a:lnTo>
                <a:lnTo>
                  <a:pt x="3573" y="674"/>
                </a:lnTo>
                <a:lnTo>
                  <a:pt x="3571" y="674"/>
                </a:lnTo>
                <a:lnTo>
                  <a:pt x="3571" y="674"/>
                </a:lnTo>
                <a:moveTo>
                  <a:pt x="3574" y="629"/>
                </a:moveTo>
                <a:lnTo>
                  <a:pt x="3573" y="629"/>
                </a:lnTo>
                <a:lnTo>
                  <a:pt x="3573" y="631"/>
                </a:lnTo>
                <a:lnTo>
                  <a:pt x="3574" y="631"/>
                </a:lnTo>
                <a:lnTo>
                  <a:pt x="3574" y="629"/>
                </a:lnTo>
                <a:moveTo>
                  <a:pt x="3571" y="628"/>
                </a:moveTo>
                <a:lnTo>
                  <a:pt x="3570" y="628"/>
                </a:lnTo>
                <a:lnTo>
                  <a:pt x="3571" y="629"/>
                </a:lnTo>
                <a:lnTo>
                  <a:pt x="3571" y="628"/>
                </a:lnTo>
                <a:moveTo>
                  <a:pt x="3568" y="626"/>
                </a:moveTo>
                <a:lnTo>
                  <a:pt x="3570" y="628"/>
                </a:lnTo>
                <a:lnTo>
                  <a:pt x="3570" y="626"/>
                </a:lnTo>
                <a:lnTo>
                  <a:pt x="3568" y="626"/>
                </a:lnTo>
                <a:moveTo>
                  <a:pt x="3541" y="603"/>
                </a:moveTo>
                <a:lnTo>
                  <a:pt x="3541" y="602"/>
                </a:lnTo>
                <a:lnTo>
                  <a:pt x="3539" y="602"/>
                </a:lnTo>
                <a:lnTo>
                  <a:pt x="3539" y="600"/>
                </a:lnTo>
                <a:lnTo>
                  <a:pt x="3538" y="600"/>
                </a:lnTo>
                <a:lnTo>
                  <a:pt x="3538" y="602"/>
                </a:lnTo>
                <a:lnTo>
                  <a:pt x="3538" y="603"/>
                </a:lnTo>
                <a:lnTo>
                  <a:pt x="3539" y="603"/>
                </a:lnTo>
                <a:lnTo>
                  <a:pt x="3541" y="603"/>
                </a:lnTo>
                <a:moveTo>
                  <a:pt x="3513" y="589"/>
                </a:moveTo>
                <a:lnTo>
                  <a:pt x="3513" y="591"/>
                </a:lnTo>
                <a:lnTo>
                  <a:pt x="3515" y="591"/>
                </a:lnTo>
                <a:lnTo>
                  <a:pt x="3515" y="589"/>
                </a:lnTo>
                <a:lnTo>
                  <a:pt x="3513" y="589"/>
                </a:lnTo>
                <a:moveTo>
                  <a:pt x="3574" y="688"/>
                </a:moveTo>
                <a:lnTo>
                  <a:pt x="3574" y="689"/>
                </a:lnTo>
                <a:lnTo>
                  <a:pt x="3576" y="689"/>
                </a:lnTo>
                <a:lnTo>
                  <a:pt x="3578" y="689"/>
                </a:lnTo>
                <a:lnTo>
                  <a:pt x="3576" y="688"/>
                </a:lnTo>
                <a:lnTo>
                  <a:pt x="3574" y="688"/>
                </a:lnTo>
                <a:moveTo>
                  <a:pt x="3613" y="734"/>
                </a:moveTo>
                <a:lnTo>
                  <a:pt x="3611" y="734"/>
                </a:lnTo>
                <a:lnTo>
                  <a:pt x="3611" y="735"/>
                </a:lnTo>
                <a:lnTo>
                  <a:pt x="3613" y="735"/>
                </a:lnTo>
                <a:lnTo>
                  <a:pt x="3613" y="737"/>
                </a:lnTo>
                <a:lnTo>
                  <a:pt x="3614" y="737"/>
                </a:lnTo>
                <a:lnTo>
                  <a:pt x="3616" y="737"/>
                </a:lnTo>
                <a:lnTo>
                  <a:pt x="3616" y="735"/>
                </a:lnTo>
                <a:lnTo>
                  <a:pt x="3614" y="735"/>
                </a:lnTo>
                <a:lnTo>
                  <a:pt x="3613" y="734"/>
                </a:lnTo>
                <a:moveTo>
                  <a:pt x="2353" y="172"/>
                </a:moveTo>
                <a:lnTo>
                  <a:pt x="2354" y="170"/>
                </a:lnTo>
                <a:lnTo>
                  <a:pt x="2354" y="169"/>
                </a:lnTo>
                <a:lnTo>
                  <a:pt x="2353" y="170"/>
                </a:lnTo>
                <a:lnTo>
                  <a:pt x="2353" y="172"/>
                </a:lnTo>
                <a:moveTo>
                  <a:pt x="3610" y="715"/>
                </a:moveTo>
                <a:lnTo>
                  <a:pt x="3611" y="717"/>
                </a:lnTo>
                <a:lnTo>
                  <a:pt x="3611" y="715"/>
                </a:lnTo>
                <a:lnTo>
                  <a:pt x="3610" y="715"/>
                </a:lnTo>
                <a:moveTo>
                  <a:pt x="3617" y="740"/>
                </a:moveTo>
                <a:lnTo>
                  <a:pt x="3617" y="739"/>
                </a:lnTo>
                <a:lnTo>
                  <a:pt x="3616" y="739"/>
                </a:lnTo>
                <a:lnTo>
                  <a:pt x="3617" y="740"/>
                </a:lnTo>
                <a:moveTo>
                  <a:pt x="3604" y="703"/>
                </a:moveTo>
                <a:lnTo>
                  <a:pt x="3604" y="705"/>
                </a:lnTo>
                <a:lnTo>
                  <a:pt x="3605" y="705"/>
                </a:lnTo>
                <a:lnTo>
                  <a:pt x="3607" y="705"/>
                </a:lnTo>
                <a:lnTo>
                  <a:pt x="3607" y="703"/>
                </a:lnTo>
                <a:lnTo>
                  <a:pt x="3605" y="702"/>
                </a:lnTo>
                <a:lnTo>
                  <a:pt x="3605" y="703"/>
                </a:lnTo>
                <a:lnTo>
                  <a:pt x="3604" y="703"/>
                </a:lnTo>
                <a:moveTo>
                  <a:pt x="3573" y="691"/>
                </a:moveTo>
                <a:lnTo>
                  <a:pt x="3574" y="691"/>
                </a:lnTo>
                <a:lnTo>
                  <a:pt x="3574" y="689"/>
                </a:lnTo>
                <a:lnTo>
                  <a:pt x="3573" y="689"/>
                </a:lnTo>
                <a:lnTo>
                  <a:pt x="3573" y="691"/>
                </a:lnTo>
                <a:moveTo>
                  <a:pt x="3597" y="694"/>
                </a:moveTo>
                <a:lnTo>
                  <a:pt x="3596" y="692"/>
                </a:lnTo>
                <a:lnTo>
                  <a:pt x="3596" y="694"/>
                </a:lnTo>
                <a:lnTo>
                  <a:pt x="3597" y="694"/>
                </a:lnTo>
                <a:moveTo>
                  <a:pt x="3604" y="702"/>
                </a:moveTo>
                <a:lnTo>
                  <a:pt x="3605" y="702"/>
                </a:lnTo>
                <a:lnTo>
                  <a:pt x="3604" y="700"/>
                </a:lnTo>
                <a:lnTo>
                  <a:pt x="3604" y="702"/>
                </a:lnTo>
                <a:moveTo>
                  <a:pt x="3574" y="633"/>
                </a:moveTo>
                <a:lnTo>
                  <a:pt x="3576" y="634"/>
                </a:lnTo>
                <a:lnTo>
                  <a:pt x="3576" y="633"/>
                </a:lnTo>
                <a:lnTo>
                  <a:pt x="3574" y="633"/>
                </a:lnTo>
                <a:moveTo>
                  <a:pt x="3327" y="396"/>
                </a:moveTo>
                <a:lnTo>
                  <a:pt x="3329" y="397"/>
                </a:lnTo>
                <a:lnTo>
                  <a:pt x="3330" y="397"/>
                </a:lnTo>
                <a:lnTo>
                  <a:pt x="3332" y="397"/>
                </a:lnTo>
                <a:lnTo>
                  <a:pt x="3329" y="396"/>
                </a:lnTo>
                <a:lnTo>
                  <a:pt x="3327" y="396"/>
                </a:lnTo>
                <a:moveTo>
                  <a:pt x="3576" y="631"/>
                </a:moveTo>
                <a:lnTo>
                  <a:pt x="3574" y="631"/>
                </a:lnTo>
                <a:lnTo>
                  <a:pt x="3576" y="633"/>
                </a:lnTo>
                <a:lnTo>
                  <a:pt x="3576" y="631"/>
                </a:lnTo>
                <a:moveTo>
                  <a:pt x="3364" y="405"/>
                </a:moveTo>
                <a:lnTo>
                  <a:pt x="3363" y="404"/>
                </a:lnTo>
                <a:lnTo>
                  <a:pt x="3363" y="405"/>
                </a:lnTo>
                <a:lnTo>
                  <a:pt x="3364" y="405"/>
                </a:lnTo>
                <a:moveTo>
                  <a:pt x="3287" y="384"/>
                </a:moveTo>
                <a:lnTo>
                  <a:pt x="3286" y="384"/>
                </a:lnTo>
                <a:lnTo>
                  <a:pt x="3287" y="385"/>
                </a:lnTo>
                <a:lnTo>
                  <a:pt x="3289" y="385"/>
                </a:lnTo>
                <a:lnTo>
                  <a:pt x="3287" y="384"/>
                </a:lnTo>
                <a:moveTo>
                  <a:pt x="3327" y="394"/>
                </a:moveTo>
                <a:lnTo>
                  <a:pt x="3329" y="394"/>
                </a:lnTo>
                <a:lnTo>
                  <a:pt x="3329" y="396"/>
                </a:lnTo>
                <a:lnTo>
                  <a:pt x="3330" y="396"/>
                </a:lnTo>
                <a:lnTo>
                  <a:pt x="3332" y="397"/>
                </a:lnTo>
                <a:lnTo>
                  <a:pt x="3332" y="399"/>
                </a:lnTo>
                <a:lnTo>
                  <a:pt x="3333" y="399"/>
                </a:lnTo>
                <a:lnTo>
                  <a:pt x="3335" y="399"/>
                </a:lnTo>
                <a:lnTo>
                  <a:pt x="3337" y="399"/>
                </a:lnTo>
                <a:lnTo>
                  <a:pt x="3337" y="401"/>
                </a:lnTo>
                <a:lnTo>
                  <a:pt x="3338" y="401"/>
                </a:lnTo>
                <a:lnTo>
                  <a:pt x="3340" y="401"/>
                </a:lnTo>
                <a:lnTo>
                  <a:pt x="3341" y="401"/>
                </a:lnTo>
                <a:lnTo>
                  <a:pt x="3343" y="401"/>
                </a:lnTo>
                <a:lnTo>
                  <a:pt x="3344" y="402"/>
                </a:lnTo>
                <a:lnTo>
                  <a:pt x="3346" y="404"/>
                </a:lnTo>
                <a:lnTo>
                  <a:pt x="3347" y="404"/>
                </a:lnTo>
                <a:lnTo>
                  <a:pt x="3349" y="404"/>
                </a:lnTo>
                <a:lnTo>
                  <a:pt x="3349" y="405"/>
                </a:lnTo>
                <a:lnTo>
                  <a:pt x="3349" y="405"/>
                </a:lnTo>
                <a:lnTo>
                  <a:pt x="3350" y="405"/>
                </a:lnTo>
                <a:lnTo>
                  <a:pt x="3350" y="404"/>
                </a:lnTo>
                <a:lnTo>
                  <a:pt x="3349" y="404"/>
                </a:lnTo>
                <a:lnTo>
                  <a:pt x="3349" y="402"/>
                </a:lnTo>
                <a:lnTo>
                  <a:pt x="3349" y="402"/>
                </a:lnTo>
                <a:lnTo>
                  <a:pt x="3347" y="401"/>
                </a:lnTo>
                <a:lnTo>
                  <a:pt x="3346" y="401"/>
                </a:lnTo>
                <a:lnTo>
                  <a:pt x="3344" y="401"/>
                </a:lnTo>
                <a:lnTo>
                  <a:pt x="3343" y="401"/>
                </a:lnTo>
                <a:lnTo>
                  <a:pt x="3341" y="399"/>
                </a:lnTo>
                <a:lnTo>
                  <a:pt x="3340" y="399"/>
                </a:lnTo>
                <a:lnTo>
                  <a:pt x="3340" y="397"/>
                </a:lnTo>
                <a:lnTo>
                  <a:pt x="3338" y="397"/>
                </a:lnTo>
                <a:lnTo>
                  <a:pt x="3337" y="397"/>
                </a:lnTo>
                <a:lnTo>
                  <a:pt x="3337" y="396"/>
                </a:lnTo>
                <a:lnTo>
                  <a:pt x="3335" y="396"/>
                </a:lnTo>
                <a:lnTo>
                  <a:pt x="3333" y="396"/>
                </a:lnTo>
                <a:lnTo>
                  <a:pt x="3332" y="394"/>
                </a:lnTo>
                <a:lnTo>
                  <a:pt x="3330" y="394"/>
                </a:lnTo>
                <a:lnTo>
                  <a:pt x="3329" y="393"/>
                </a:lnTo>
                <a:lnTo>
                  <a:pt x="3327" y="393"/>
                </a:lnTo>
                <a:lnTo>
                  <a:pt x="3326" y="393"/>
                </a:lnTo>
                <a:lnTo>
                  <a:pt x="3326" y="394"/>
                </a:lnTo>
                <a:lnTo>
                  <a:pt x="3327" y="394"/>
                </a:lnTo>
                <a:moveTo>
                  <a:pt x="3209" y="313"/>
                </a:moveTo>
                <a:lnTo>
                  <a:pt x="3208" y="311"/>
                </a:lnTo>
                <a:lnTo>
                  <a:pt x="3208" y="313"/>
                </a:lnTo>
                <a:lnTo>
                  <a:pt x="3209" y="313"/>
                </a:lnTo>
                <a:moveTo>
                  <a:pt x="3294" y="388"/>
                </a:moveTo>
                <a:lnTo>
                  <a:pt x="3294" y="390"/>
                </a:lnTo>
                <a:lnTo>
                  <a:pt x="3295" y="390"/>
                </a:lnTo>
                <a:lnTo>
                  <a:pt x="3297" y="390"/>
                </a:lnTo>
                <a:lnTo>
                  <a:pt x="3294" y="387"/>
                </a:lnTo>
                <a:lnTo>
                  <a:pt x="3292" y="387"/>
                </a:lnTo>
                <a:lnTo>
                  <a:pt x="3291" y="385"/>
                </a:lnTo>
                <a:lnTo>
                  <a:pt x="3289" y="385"/>
                </a:lnTo>
                <a:lnTo>
                  <a:pt x="3291" y="387"/>
                </a:lnTo>
                <a:lnTo>
                  <a:pt x="3292" y="388"/>
                </a:lnTo>
                <a:lnTo>
                  <a:pt x="3294" y="388"/>
                </a:lnTo>
                <a:moveTo>
                  <a:pt x="3197" y="313"/>
                </a:moveTo>
                <a:lnTo>
                  <a:pt x="3195" y="313"/>
                </a:lnTo>
                <a:lnTo>
                  <a:pt x="3197" y="315"/>
                </a:lnTo>
                <a:lnTo>
                  <a:pt x="3198" y="315"/>
                </a:lnTo>
                <a:lnTo>
                  <a:pt x="3198" y="313"/>
                </a:lnTo>
                <a:lnTo>
                  <a:pt x="3197" y="313"/>
                </a:lnTo>
                <a:moveTo>
                  <a:pt x="3214" y="348"/>
                </a:moveTo>
                <a:lnTo>
                  <a:pt x="3212" y="347"/>
                </a:lnTo>
                <a:lnTo>
                  <a:pt x="3212" y="348"/>
                </a:lnTo>
                <a:lnTo>
                  <a:pt x="3214" y="348"/>
                </a:lnTo>
                <a:moveTo>
                  <a:pt x="3355" y="407"/>
                </a:moveTo>
                <a:lnTo>
                  <a:pt x="3355" y="408"/>
                </a:lnTo>
                <a:lnTo>
                  <a:pt x="3357" y="408"/>
                </a:lnTo>
                <a:lnTo>
                  <a:pt x="3357" y="407"/>
                </a:lnTo>
                <a:lnTo>
                  <a:pt x="3355" y="407"/>
                </a:lnTo>
                <a:moveTo>
                  <a:pt x="3578" y="633"/>
                </a:moveTo>
                <a:lnTo>
                  <a:pt x="3578" y="634"/>
                </a:lnTo>
                <a:lnTo>
                  <a:pt x="3578" y="636"/>
                </a:lnTo>
                <a:lnTo>
                  <a:pt x="3579" y="636"/>
                </a:lnTo>
                <a:lnTo>
                  <a:pt x="3579" y="634"/>
                </a:lnTo>
                <a:lnTo>
                  <a:pt x="3578" y="633"/>
                </a:lnTo>
                <a:moveTo>
                  <a:pt x="3591" y="628"/>
                </a:moveTo>
                <a:lnTo>
                  <a:pt x="3593" y="628"/>
                </a:lnTo>
                <a:lnTo>
                  <a:pt x="3591" y="626"/>
                </a:lnTo>
                <a:lnTo>
                  <a:pt x="3591" y="628"/>
                </a:lnTo>
                <a:moveTo>
                  <a:pt x="3584" y="628"/>
                </a:moveTo>
                <a:lnTo>
                  <a:pt x="3585" y="629"/>
                </a:lnTo>
                <a:lnTo>
                  <a:pt x="3585" y="628"/>
                </a:lnTo>
                <a:lnTo>
                  <a:pt x="3584" y="628"/>
                </a:lnTo>
                <a:moveTo>
                  <a:pt x="3619" y="763"/>
                </a:moveTo>
                <a:lnTo>
                  <a:pt x="3617" y="763"/>
                </a:lnTo>
                <a:lnTo>
                  <a:pt x="3617" y="765"/>
                </a:lnTo>
                <a:lnTo>
                  <a:pt x="3619" y="766"/>
                </a:lnTo>
                <a:lnTo>
                  <a:pt x="3621" y="766"/>
                </a:lnTo>
                <a:lnTo>
                  <a:pt x="3621" y="765"/>
                </a:lnTo>
                <a:lnTo>
                  <a:pt x="3619" y="765"/>
                </a:lnTo>
                <a:lnTo>
                  <a:pt x="3619" y="763"/>
                </a:lnTo>
                <a:moveTo>
                  <a:pt x="3590" y="626"/>
                </a:moveTo>
                <a:lnTo>
                  <a:pt x="3591" y="626"/>
                </a:lnTo>
                <a:lnTo>
                  <a:pt x="3590" y="625"/>
                </a:lnTo>
                <a:lnTo>
                  <a:pt x="3590" y="626"/>
                </a:lnTo>
                <a:moveTo>
                  <a:pt x="3487" y="527"/>
                </a:moveTo>
                <a:lnTo>
                  <a:pt x="3489" y="528"/>
                </a:lnTo>
                <a:lnTo>
                  <a:pt x="3489" y="527"/>
                </a:lnTo>
                <a:lnTo>
                  <a:pt x="3487" y="527"/>
                </a:lnTo>
                <a:moveTo>
                  <a:pt x="3473" y="522"/>
                </a:moveTo>
                <a:lnTo>
                  <a:pt x="3473" y="523"/>
                </a:lnTo>
                <a:lnTo>
                  <a:pt x="3475" y="523"/>
                </a:lnTo>
                <a:lnTo>
                  <a:pt x="3475" y="522"/>
                </a:lnTo>
                <a:lnTo>
                  <a:pt x="3473" y="522"/>
                </a:lnTo>
                <a:moveTo>
                  <a:pt x="3352" y="405"/>
                </a:moveTo>
                <a:lnTo>
                  <a:pt x="3352" y="407"/>
                </a:lnTo>
                <a:lnTo>
                  <a:pt x="3353" y="407"/>
                </a:lnTo>
                <a:lnTo>
                  <a:pt x="3355" y="407"/>
                </a:lnTo>
                <a:lnTo>
                  <a:pt x="3353" y="405"/>
                </a:lnTo>
                <a:lnTo>
                  <a:pt x="3352" y="405"/>
                </a:lnTo>
                <a:moveTo>
                  <a:pt x="3475" y="530"/>
                </a:moveTo>
                <a:lnTo>
                  <a:pt x="3476" y="531"/>
                </a:lnTo>
                <a:lnTo>
                  <a:pt x="3478" y="531"/>
                </a:lnTo>
                <a:lnTo>
                  <a:pt x="3479" y="531"/>
                </a:lnTo>
                <a:lnTo>
                  <a:pt x="3478" y="530"/>
                </a:lnTo>
                <a:lnTo>
                  <a:pt x="3476" y="530"/>
                </a:lnTo>
                <a:lnTo>
                  <a:pt x="3475" y="530"/>
                </a:lnTo>
                <a:moveTo>
                  <a:pt x="3518" y="987"/>
                </a:moveTo>
                <a:lnTo>
                  <a:pt x="3519" y="987"/>
                </a:lnTo>
                <a:lnTo>
                  <a:pt x="3521" y="987"/>
                </a:lnTo>
                <a:lnTo>
                  <a:pt x="3519" y="986"/>
                </a:lnTo>
                <a:lnTo>
                  <a:pt x="3518" y="986"/>
                </a:lnTo>
                <a:lnTo>
                  <a:pt x="3518" y="987"/>
                </a:lnTo>
                <a:moveTo>
                  <a:pt x="3588" y="943"/>
                </a:moveTo>
                <a:lnTo>
                  <a:pt x="3590" y="944"/>
                </a:lnTo>
                <a:lnTo>
                  <a:pt x="3590" y="943"/>
                </a:lnTo>
                <a:lnTo>
                  <a:pt x="3588" y="943"/>
                </a:lnTo>
                <a:moveTo>
                  <a:pt x="3516" y="980"/>
                </a:moveTo>
                <a:lnTo>
                  <a:pt x="3515" y="980"/>
                </a:lnTo>
                <a:lnTo>
                  <a:pt x="3513" y="980"/>
                </a:lnTo>
                <a:lnTo>
                  <a:pt x="3513" y="981"/>
                </a:lnTo>
                <a:lnTo>
                  <a:pt x="3515" y="981"/>
                </a:lnTo>
                <a:lnTo>
                  <a:pt x="3515" y="983"/>
                </a:lnTo>
                <a:lnTo>
                  <a:pt x="3516" y="984"/>
                </a:lnTo>
                <a:lnTo>
                  <a:pt x="3518" y="984"/>
                </a:lnTo>
                <a:lnTo>
                  <a:pt x="3518" y="983"/>
                </a:lnTo>
                <a:lnTo>
                  <a:pt x="3518" y="981"/>
                </a:lnTo>
                <a:lnTo>
                  <a:pt x="3516" y="981"/>
                </a:lnTo>
                <a:lnTo>
                  <a:pt x="3516" y="980"/>
                </a:lnTo>
                <a:moveTo>
                  <a:pt x="3244" y="321"/>
                </a:moveTo>
                <a:lnTo>
                  <a:pt x="3246" y="322"/>
                </a:lnTo>
                <a:lnTo>
                  <a:pt x="3246" y="321"/>
                </a:lnTo>
                <a:lnTo>
                  <a:pt x="3244" y="321"/>
                </a:lnTo>
                <a:moveTo>
                  <a:pt x="3619" y="774"/>
                </a:moveTo>
                <a:lnTo>
                  <a:pt x="3621" y="774"/>
                </a:lnTo>
                <a:lnTo>
                  <a:pt x="3619" y="772"/>
                </a:lnTo>
                <a:lnTo>
                  <a:pt x="3619" y="774"/>
                </a:lnTo>
                <a:moveTo>
                  <a:pt x="3585" y="952"/>
                </a:moveTo>
                <a:lnTo>
                  <a:pt x="3587" y="954"/>
                </a:lnTo>
                <a:lnTo>
                  <a:pt x="3588" y="954"/>
                </a:lnTo>
                <a:lnTo>
                  <a:pt x="3587" y="952"/>
                </a:lnTo>
                <a:lnTo>
                  <a:pt x="3585" y="952"/>
                </a:lnTo>
                <a:moveTo>
                  <a:pt x="3536" y="931"/>
                </a:moveTo>
                <a:lnTo>
                  <a:pt x="3536" y="932"/>
                </a:lnTo>
                <a:lnTo>
                  <a:pt x="3538" y="932"/>
                </a:lnTo>
                <a:lnTo>
                  <a:pt x="3536" y="931"/>
                </a:lnTo>
                <a:moveTo>
                  <a:pt x="3462" y="900"/>
                </a:moveTo>
                <a:lnTo>
                  <a:pt x="3462" y="901"/>
                </a:lnTo>
                <a:lnTo>
                  <a:pt x="3462" y="903"/>
                </a:lnTo>
                <a:lnTo>
                  <a:pt x="3464" y="903"/>
                </a:lnTo>
                <a:lnTo>
                  <a:pt x="3464" y="901"/>
                </a:lnTo>
                <a:lnTo>
                  <a:pt x="3462" y="900"/>
                </a:lnTo>
                <a:moveTo>
                  <a:pt x="3527" y="921"/>
                </a:moveTo>
                <a:lnTo>
                  <a:pt x="3528" y="923"/>
                </a:lnTo>
                <a:lnTo>
                  <a:pt x="3528" y="921"/>
                </a:lnTo>
                <a:lnTo>
                  <a:pt x="3527" y="921"/>
                </a:lnTo>
                <a:moveTo>
                  <a:pt x="3495" y="904"/>
                </a:moveTo>
                <a:lnTo>
                  <a:pt x="3496" y="906"/>
                </a:lnTo>
                <a:lnTo>
                  <a:pt x="3496" y="904"/>
                </a:lnTo>
                <a:lnTo>
                  <a:pt x="3495" y="904"/>
                </a:lnTo>
                <a:moveTo>
                  <a:pt x="3570" y="1061"/>
                </a:moveTo>
                <a:lnTo>
                  <a:pt x="3570" y="1063"/>
                </a:lnTo>
                <a:lnTo>
                  <a:pt x="3571" y="1061"/>
                </a:lnTo>
                <a:lnTo>
                  <a:pt x="3570" y="1061"/>
                </a:lnTo>
                <a:moveTo>
                  <a:pt x="2305" y="195"/>
                </a:moveTo>
                <a:lnTo>
                  <a:pt x="2305" y="193"/>
                </a:lnTo>
                <a:lnTo>
                  <a:pt x="2304" y="193"/>
                </a:lnTo>
                <a:lnTo>
                  <a:pt x="2304" y="195"/>
                </a:lnTo>
                <a:lnTo>
                  <a:pt x="2305" y="195"/>
                </a:lnTo>
                <a:moveTo>
                  <a:pt x="3456" y="889"/>
                </a:moveTo>
                <a:lnTo>
                  <a:pt x="3456" y="891"/>
                </a:lnTo>
                <a:lnTo>
                  <a:pt x="3458" y="891"/>
                </a:lnTo>
                <a:lnTo>
                  <a:pt x="3456" y="889"/>
                </a:lnTo>
                <a:moveTo>
                  <a:pt x="2302" y="193"/>
                </a:moveTo>
                <a:lnTo>
                  <a:pt x="2300" y="193"/>
                </a:lnTo>
                <a:lnTo>
                  <a:pt x="2300" y="195"/>
                </a:lnTo>
                <a:lnTo>
                  <a:pt x="2302" y="195"/>
                </a:lnTo>
                <a:lnTo>
                  <a:pt x="2302" y="193"/>
                </a:lnTo>
                <a:moveTo>
                  <a:pt x="2302" y="192"/>
                </a:moveTo>
                <a:lnTo>
                  <a:pt x="2302" y="193"/>
                </a:lnTo>
                <a:lnTo>
                  <a:pt x="2304" y="193"/>
                </a:lnTo>
                <a:lnTo>
                  <a:pt x="2302" y="192"/>
                </a:lnTo>
                <a:moveTo>
                  <a:pt x="2304" y="195"/>
                </a:moveTo>
                <a:lnTo>
                  <a:pt x="2302" y="195"/>
                </a:lnTo>
                <a:lnTo>
                  <a:pt x="2302" y="196"/>
                </a:lnTo>
                <a:lnTo>
                  <a:pt x="2304" y="196"/>
                </a:lnTo>
                <a:lnTo>
                  <a:pt x="2304" y="195"/>
                </a:lnTo>
                <a:moveTo>
                  <a:pt x="2488" y="173"/>
                </a:moveTo>
                <a:lnTo>
                  <a:pt x="2489" y="175"/>
                </a:lnTo>
                <a:lnTo>
                  <a:pt x="2489" y="173"/>
                </a:lnTo>
                <a:lnTo>
                  <a:pt x="2488" y="173"/>
                </a:lnTo>
                <a:moveTo>
                  <a:pt x="3456" y="888"/>
                </a:moveTo>
                <a:lnTo>
                  <a:pt x="3455" y="889"/>
                </a:lnTo>
                <a:lnTo>
                  <a:pt x="3456" y="889"/>
                </a:lnTo>
                <a:lnTo>
                  <a:pt x="3456" y="888"/>
                </a:lnTo>
                <a:moveTo>
                  <a:pt x="2308" y="195"/>
                </a:moveTo>
                <a:lnTo>
                  <a:pt x="2308" y="196"/>
                </a:lnTo>
                <a:lnTo>
                  <a:pt x="2310" y="195"/>
                </a:lnTo>
                <a:lnTo>
                  <a:pt x="2308" y="195"/>
                </a:lnTo>
                <a:moveTo>
                  <a:pt x="2317" y="175"/>
                </a:moveTo>
                <a:lnTo>
                  <a:pt x="2317" y="175"/>
                </a:lnTo>
                <a:lnTo>
                  <a:pt x="2317" y="176"/>
                </a:lnTo>
                <a:lnTo>
                  <a:pt x="2317" y="175"/>
                </a:lnTo>
                <a:moveTo>
                  <a:pt x="3482" y="927"/>
                </a:moveTo>
                <a:lnTo>
                  <a:pt x="3481" y="927"/>
                </a:lnTo>
                <a:lnTo>
                  <a:pt x="3481" y="929"/>
                </a:lnTo>
                <a:lnTo>
                  <a:pt x="3482" y="929"/>
                </a:lnTo>
                <a:lnTo>
                  <a:pt x="3482" y="927"/>
                </a:lnTo>
                <a:moveTo>
                  <a:pt x="3593" y="791"/>
                </a:moveTo>
                <a:lnTo>
                  <a:pt x="3594" y="792"/>
                </a:lnTo>
                <a:lnTo>
                  <a:pt x="3594" y="791"/>
                </a:lnTo>
                <a:lnTo>
                  <a:pt x="3593" y="791"/>
                </a:lnTo>
                <a:moveTo>
                  <a:pt x="3593" y="944"/>
                </a:moveTo>
                <a:lnTo>
                  <a:pt x="3594" y="946"/>
                </a:lnTo>
                <a:lnTo>
                  <a:pt x="3594" y="944"/>
                </a:lnTo>
                <a:lnTo>
                  <a:pt x="3593" y="944"/>
                </a:lnTo>
                <a:moveTo>
                  <a:pt x="3597" y="792"/>
                </a:moveTo>
                <a:lnTo>
                  <a:pt x="3599" y="792"/>
                </a:lnTo>
                <a:lnTo>
                  <a:pt x="3597" y="791"/>
                </a:lnTo>
                <a:lnTo>
                  <a:pt x="3597" y="792"/>
                </a:lnTo>
                <a:moveTo>
                  <a:pt x="3582" y="783"/>
                </a:moveTo>
                <a:lnTo>
                  <a:pt x="3582" y="785"/>
                </a:lnTo>
                <a:lnTo>
                  <a:pt x="3584" y="785"/>
                </a:lnTo>
                <a:lnTo>
                  <a:pt x="3582" y="783"/>
                </a:lnTo>
                <a:moveTo>
                  <a:pt x="3616" y="782"/>
                </a:moveTo>
                <a:lnTo>
                  <a:pt x="3617" y="782"/>
                </a:lnTo>
                <a:lnTo>
                  <a:pt x="3616" y="780"/>
                </a:lnTo>
                <a:lnTo>
                  <a:pt x="3616" y="782"/>
                </a:lnTo>
                <a:moveTo>
                  <a:pt x="3599" y="788"/>
                </a:moveTo>
                <a:lnTo>
                  <a:pt x="3599" y="789"/>
                </a:lnTo>
                <a:lnTo>
                  <a:pt x="3601" y="789"/>
                </a:lnTo>
                <a:lnTo>
                  <a:pt x="3601" y="788"/>
                </a:lnTo>
                <a:lnTo>
                  <a:pt x="3599" y="788"/>
                </a:lnTo>
                <a:moveTo>
                  <a:pt x="3581" y="785"/>
                </a:moveTo>
                <a:lnTo>
                  <a:pt x="3582" y="786"/>
                </a:lnTo>
                <a:lnTo>
                  <a:pt x="3584" y="786"/>
                </a:lnTo>
                <a:lnTo>
                  <a:pt x="3582" y="785"/>
                </a:lnTo>
                <a:lnTo>
                  <a:pt x="3581" y="785"/>
                </a:lnTo>
                <a:moveTo>
                  <a:pt x="3599" y="786"/>
                </a:moveTo>
                <a:lnTo>
                  <a:pt x="3597" y="786"/>
                </a:lnTo>
                <a:lnTo>
                  <a:pt x="3597" y="788"/>
                </a:lnTo>
                <a:lnTo>
                  <a:pt x="3599" y="788"/>
                </a:lnTo>
                <a:lnTo>
                  <a:pt x="3599" y="786"/>
                </a:lnTo>
                <a:moveTo>
                  <a:pt x="3597" y="789"/>
                </a:moveTo>
                <a:lnTo>
                  <a:pt x="3597" y="788"/>
                </a:lnTo>
                <a:lnTo>
                  <a:pt x="3596" y="788"/>
                </a:lnTo>
                <a:lnTo>
                  <a:pt x="3596" y="789"/>
                </a:lnTo>
                <a:lnTo>
                  <a:pt x="3596" y="791"/>
                </a:lnTo>
                <a:lnTo>
                  <a:pt x="3597" y="791"/>
                </a:lnTo>
                <a:lnTo>
                  <a:pt x="3599" y="791"/>
                </a:lnTo>
                <a:lnTo>
                  <a:pt x="3599" y="789"/>
                </a:lnTo>
                <a:lnTo>
                  <a:pt x="3597" y="789"/>
                </a:lnTo>
                <a:moveTo>
                  <a:pt x="3584" y="785"/>
                </a:moveTo>
                <a:lnTo>
                  <a:pt x="3584" y="786"/>
                </a:lnTo>
                <a:lnTo>
                  <a:pt x="3585" y="786"/>
                </a:lnTo>
                <a:lnTo>
                  <a:pt x="3585" y="785"/>
                </a:lnTo>
                <a:lnTo>
                  <a:pt x="3584" y="785"/>
                </a:lnTo>
                <a:moveTo>
                  <a:pt x="3584" y="795"/>
                </a:moveTo>
                <a:lnTo>
                  <a:pt x="3585" y="795"/>
                </a:lnTo>
                <a:lnTo>
                  <a:pt x="3584" y="794"/>
                </a:lnTo>
                <a:lnTo>
                  <a:pt x="3584" y="795"/>
                </a:lnTo>
                <a:moveTo>
                  <a:pt x="3608" y="918"/>
                </a:moveTo>
                <a:lnTo>
                  <a:pt x="3608" y="917"/>
                </a:lnTo>
                <a:lnTo>
                  <a:pt x="3608" y="917"/>
                </a:lnTo>
                <a:lnTo>
                  <a:pt x="3608" y="918"/>
                </a:lnTo>
                <a:moveTo>
                  <a:pt x="3533" y="801"/>
                </a:moveTo>
                <a:lnTo>
                  <a:pt x="3535" y="801"/>
                </a:lnTo>
                <a:lnTo>
                  <a:pt x="3533" y="800"/>
                </a:lnTo>
                <a:lnTo>
                  <a:pt x="3533" y="801"/>
                </a:lnTo>
                <a:moveTo>
                  <a:pt x="3611" y="924"/>
                </a:moveTo>
                <a:lnTo>
                  <a:pt x="3610" y="923"/>
                </a:lnTo>
                <a:lnTo>
                  <a:pt x="3610" y="924"/>
                </a:lnTo>
                <a:lnTo>
                  <a:pt x="3611" y="924"/>
                </a:lnTo>
                <a:moveTo>
                  <a:pt x="3519" y="808"/>
                </a:moveTo>
                <a:lnTo>
                  <a:pt x="3518" y="808"/>
                </a:lnTo>
                <a:lnTo>
                  <a:pt x="3519" y="809"/>
                </a:lnTo>
                <a:lnTo>
                  <a:pt x="3521" y="811"/>
                </a:lnTo>
                <a:lnTo>
                  <a:pt x="3521" y="809"/>
                </a:lnTo>
                <a:lnTo>
                  <a:pt x="3521" y="808"/>
                </a:lnTo>
                <a:lnTo>
                  <a:pt x="3519" y="808"/>
                </a:lnTo>
                <a:moveTo>
                  <a:pt x="3578" y="797"/>
                </a:moveTo>
                <a:lnTo>
                  <a:pt x="3579" y="798"/>
                </a:lnTo>
                <a:lnTo>
                  <a:pt x="3579" y="797"/>
                </a:lnTo>
                <a:lnTo>
                  <a:pt x="3578" y="797"/>
                </a:lnTo>
                <a:moveTo>
                  <a:pt x="3538" y="798"/>
                </a:moveTo>
                <a:lnTo>
                  <a:pt x="3536" y="798"/>
                </a:lnTo>
                <a:lnTo>
                  <a:pt x="3536" y="800"/>
                </a:lnTo>
                <a:lnTo>
                  <a:pt x="3538" y="800"/>
                </a:lnTo>
                <a:lnTo>
                  <a:pt x="3538" y="798"/>
                </a:lnTo>
                <a:moveTo>
                  <a:pt x="3561" y="809"/>
                </a:moveTo>
                <a:lnTo>
                  <a:pt x="3562" y="809"/>
                </a:lnTo>
                <a:lnTo>
                  <a:pt x="3562" y="808"/>
                </a:lnTo>
                <a:lnTo>
                  <a:pt x="3561" y="808"/>
                </a:lnTo>
                <a:lnTo>
                  <a:pt x="3561" y="809"/>
                </a:lnTo>
                <a:moveTo>
                  <a:pt x="3562" y="815"/>
                </a:moveTo>
                <a:lnTo>
                  <a:pt x="3564" y="817"/>
                </a:lnTo>
                <a:lnTo>
                  <a:pt x="3564" y="815"/>
                </a:lnTo>
                <a:lnTo>
                  <a:pt x="3562" y="815"/>
                </a:lnTo>
                <a:moveTo>
                  <a:pt x="3621" y="765"/>
                </a:moveTo>
                <a:lnTo>
                  <a:pt x="3621" y="763"/>
                </a:lnTo>
                <a:lnTo>
                  <a:pt x="3619" y="763"/>
                </a:lnTo>
                <a:lnTo>
                  <a:pt x="3621" y="765"/>
                </a:lnTo>
                <a:moveTo>
                  <a:pt x="2558" y="162"/>
                </a:moveTo>
                <a:lnTo>
                  <a:pt x="2560" y="162"/>
                </a:lnTo>
                <a:lnTo>
                  <a:pt x="2558" y="161"/>
                </a:lnTo>
                <a:lnTo>
                  <a:pt x="2557" y="161"/>
                </a:lnTo>
                <a:lnTo>
                  <a:pt x="2555" y="161"/>
                </a:lnTo>
                <a:lnTo>
                  <a:pt x="2557" y="162"/>
                </a:lnTo>
                <a:lnTo>
                  <a:pt x="2558" y="162"/>
                </a:lnTo>
                <a:moveTo>
                  <a:pt x="2609" y="204"/>
                </a:moveTo>
                <a:lnTo>
                  <a:pt x="2609" y="202"/>
                </a:lnTo>
                <a:lnTo>
                  <a:pt x="2607" y="202"/>
                </a:lnTo>
                <a:lnTo>
                  <a:pt x="2607" y="204"/>
                </a:lnTo>
                <a:lnTo>
                  <a:pt x="2609" y="204"/>
                </a:lnTo>
                <a:moveTo>
                  <a:pt x="2564" y="164"/>
                </a:moveTo>
                <a:lnTo>
                  <a:pt x="2563" y="164"/>
                </a:lnTo>
                <a:lnTo>
                  <a:pt x="2564" y="166"/>
                </a:lnTo>
                <a:lnTo>
                  <a:pt x="2564" y="164"/>
                </a:lnTo>
                <a:moveTo>
                  <a:pt x="2566" y="164"/>
                </a:moveTo>
                <a:lnTo>
                  <a:pt x="2564" y="164"/>
                </a:lnTo>
                <a:lnTo>
                  <a:pt x="2566" y="166"/>
                </a:lnTo>
                <a:lnTo>
                  <a:pt x="2566" y="164"/>
                </a:lnTo>
                <a:moveTo>
                  <a:pt x="2612" y="205"/>
                </a:moveTo>
                <a:lnTo>
                  <a:pt x="2611" y="205"/>
                </a:lnTo>
                <a:lnTo>
                  <a:pt x="2612" y="207"/>
                </a:lnTo>
                <a:lnTo>
                  <a:pt x="2612" y="205"/>
                </a:lnTo>
                <a:moveTo>
                  <a:pt x="2615" y="209"/>
                </a:moveTo>
                <a:lnTo>
                  <a:pt x="2617" y="209"/>
                </a:lnTo>
                <a:lnTo>
                  <a:pt x="2618" y="209"/>
                </a:lnTo>
                <a:lnTo>
                  <a:pt x="2618" y="207"/>
                </a:lnTo>
                <a:lnTo>
                  <a:pt x="2617" y="207"/>
                </a:lnTo>
                <a:lnTo>
                  <a:pt x="2615" y="207"/>
                </a:lnTo>
                <a:lnTo>
                  <a:pt x="2614" y="207"/>
                </a:lnTo>
                <a:lnTo>
                  <a:pt x="2612" y="207"/>
                </a:lnTo>
                <a:lnTo>
                  <a:pt x="2614" y="209"/>
                </a:lnTo>
                <a:lnTo>
                  <a:pt x="2615" y="209"/>
                </a:lnTo>
                <a:moveTo>
                  <a:pt x="2611" y="205"/>
                </a:moveTo>
                <a:lnTo>
                  <a:pt x="2611" y="204"/>
                </a:lnTo>
                <a:lnTo>
                  <a:pt x="2609" y="204"/>
                </a:lnTo>
                <a:lnTo>
                  <a:pt x="2609" y="205"/>
                </a:lnTo>
                <a:lnTo>
                  <a:pt x="2611" y="205"/>
                </a:lnTo>
                <a:moveTo>
                  <a:pt x="2620" y="207"/>
                </a:moveTo>
                <a:lnTo>
                  <a:pt x="2618" y="207"/>
                </a:lnTo>
                <a:lnTo>
                  <a:pt x="2620" y="209"/>
                </a:lnTo>
                <a:lnTo>
                  <a:pt x="2620" y="207"/>
                </a:lnTo>
                <a:moveTo>
                  <a:pt x="2557" y="159"/>
                </a:moveTo>
                <a:lnTo>
                  <a:pt x="2555" y="159"/>
                </a:lnTo>
                <a:lnTo>
                  <a:pt x="2557" y="161"/>
                </a:lnTo>
                <a:lnTo>
                  <a:pt x="2557" y="159"/>
                </a:lnTo>
                <a:moveTo>
                  <a:pt x="2561" y="164"/>
                </a:moveTo>
                <a:lnTo>
                  <a:pt x="2563" y="164"/>
                </a:lnTo>
                <a:lnTo>
                  <a:pt x="2563" y="162"/>
                </a:lnTo>
                <a:lnTo>
                  <a:pt x="2561" y="162"/>
                </a:lnTo>
                <a:lnTo>
                  <a:pt x="2560" y="162"/>
                </a:lnTo>
                <a:lnTo>
                  <a:pt x="2560" y="164"/>
                </a:lnTo>
                <a:lnTo>
                  <a:pt x="2561" y="164"/>
                </a:lnTo>
                <a:moveTo>
                  <a:pt x="2597" y="106"/>
                </a:moveTo>
                <a:lnTo>
                  <a:pt x="2595" y="104"/>
                </a:lnTo>
                <a:lnTo>
                  <a:pt x="2595" y="106"/>
                </a:lnTo>
                <a:lnTo>
                  <a:pt x="2597" y="106"/>
                </a:lnTo>
                <a:moveTo>
                  <a:pt x="2592" y="104"/>
                </a:moveTo>
                <a:lnTo>
                  <a:pt x="2594" y="104"/>
                </a:lnTo>
                <a:lnTo>
                  <a:pt x="2594" y="103"/>
                </a:lnTo>
                <a:lnTo>
                  <a:pt x="2592" y="103"/>
                </a:lnTo>
                <a:lnTo>
                  <a:pt x="2592" y="104"/>
                </a:lnTo>
                <a:moveTo>
                  <a:pt x="2635" y="139"/>
                </a:moveTo>
                <a:lnTo>
                  <a:pt x="2635" y="138"/>
                </a:lnTo>
                <a:lnTo>
                  <a:pt x="2634" y="138"/>
                </a:lnTo>
                <a:lnTo>
                  <a:pt x="2632" y="138"/>
                </a:lnTo>
                <a:lnTo>
                  <a:pt x="2634" y="139"/>
                </a:lnTo>
                <a:lnTo>
                  <a:pt x="2635" y="139"/>
                </a:lnTo>
                <a:moveTo>
                  <a:pt x="2528" y="99"/>
                </a:moveTo>
                <a:lnTo>
                  <a:pt x="2528" y="101"/>
                </a:lnTo>
                <a:lnTo>
                  <a:pt x="2529" y="101"/>
                </a:lnTo>
                <a:lnTo>
                  <a:pt x="2528" y="99"/>
                </a:lnTo>
                <a:moveTo>
                  <a:pt x="2529" y="115"/>
                </a:moveTo>
                <a:lnTo>
                  <a:pt x="2528" y="115"/>
                </a:lnTo>
                <a:lnTo>
                  <a:pt x="2529" y="116"/>
                </a:lnTo>
                <a:lnTo>
                  <a:pt x="2529" y="115"/>
                </a:lnTo>
                <a:moveTo>
                  <a:pt x="2526" y="116"/>
                </a:moveTo>
                <a:lnTo>
                  <a:pt x="2528" y="118"/>
                </a:lnTo>
                <a:lnTo>
                  <a:pt x="2528" y="116"/>
                </a:lnTo>
                <a:lnTo>
                  <a:pt x="2526" y="116"/>
                </a:lnTo>
                <a:moveTo>
                  <a:pt x="2528" y="116"/>
                </a:moveTo>
                <a:lnTo>
                  <a:pt x="2529" y="118"/>
                </a:lnTo>
                <a:lnTo>
                  <a:pt x="2531" y="118"/>
                </a:lnTo>
                <a:lnTo>
                  <a:pt x="2529" y="116"/>
                </a:lnTo>
                <a:lnTo>
                  <a:pt x="2528" y="116"/>
                </a:lnTo>
                <a:moveTo>
                  <a:pt x="2545" y="126"/>
                </a:moveTo>
                <a:lnTo>
                  <a:pt x="2543" y="126"/>
                </a:lnTo>
                <a:lnTo>
                  <a:pt x="2545" y="127"/>
                </a:lnTo>
                <a:lnTo>
                  <a:pt x="2545" y="126"/>
                </a:lnTo>
                <a:moveTo>
                  <a:pt x="2523" y="109"/>
                </a:moveTo>
                <a:lnTo>
                  <a:pt x="2525" y="110"/>
                </a:lnTo>
                <a:lnTo>
                  <a:pt x="2525" y="109"/>
                </a:lnTo>
                <a:lnTo>
                  <a:pt x="2523" y="109"/>
                </a:lnTo>
                <a:moveTo>
                  <a:pt x="2601" y="198"/>
                </a:moveTo>
                <a:lnTo>
                  <a:pt x="2601" y="199"/>
                </a:lnTo>
                <a:lnTo>
                  <a:pt x="2603" y="199"/>
                </a:lnTo>
                <a:lnTo>
                  <a:pt x="2604" y="199"/>
                </a:lnTo>
                <a:lnTo>
                  <a:pt x="2604" y="201"/>
                </a:lnTo>
                <a:lnTo>
                  <a:pt x="2606" y="201"/>
                </a:lnTo>
                <a:lnTo>
                  <a:pt x="2606" y="199"/>
                </a:lnTo>
                <a:lnTo>
                  <a:pt x="2606" y="198"/>
                </a:lnTo>
                <a:lnTo>
                  <a:pt x="2604" y="198"/>
                </a:lnTo>
                <a:lnTo>
                  <a:pt x="2603" y="198"/>
                </a:lnTo>
                <a:lnTo>
                  <a:pt x="2603" y="196"/>
                </a:lnTo>
                <a:lnTo>
                  <a:pt x="2601" y="196"/>
                </a:lnTo>
                <a:lnTo>
                  <a:pt x="2600" y="196"/>
                </a:lnTo>
                <a:lnTo>
                  <a:pt x="2600" y="198"/>
                </a:lnTo>
                <a:lnTo>
                  <a:pt x="2601" y="198"/>
                </a:lnTo>
                <a:moveTo>
                  <a:pt x="2465" y="228"/>
                </a:moveTo>
                <a:lnTo>
                  <a:pt x="2465" y="227"/>
                </a:lnTo>
                <a:lnTo>
                  <a:pt x="2463" y="227"/>
                </a:lnTo>
                <a:lnTo>
                  <a:pt x="2463" y="228"/>
                </a:lnTo>
                <a:lnTo>
                  <a:pt x="2465" y="228"/>
                </a:lnTo>
                <a:moveTo>
                  <a:pt x="2455" y="245"/>
                </a:moveTo>
                <a:lnTo>
                  <a:pt x="2455" y="244"/>
                </a:lnTo>
                <a:lnTo>
                  <a:pt x="2454" y="244"/>
                </a:lnTo>
                <a:lnTo>
                  <a:pt x="2454" y="245"/>
                </a:lnTo>
                <a:lnTo>
                  <a:pt x="2455" y="245"/>
                </a:lnTo>
                <a:moveTo>
                  <a:pt x="2457" y="247"/>
                </a:moveTo>
                <a:lnTo>
                  <a:pt x="2455" y="245"/>
                </a:lnTo>
                <a:lnTo>
                  <a:pt x="2455" y="247"/>
                </a:lnTo>
                <a:lnTo>
                  <a:pt x="2457" y="247"/>
                </a:lnTo>
                <a:moveTo>
                  <a:pt x="2480" y="196"/>
                </a:moveTo>
                <a:lnTo>
                  <a:pt x="2480" y="198"/>
                </a:lnTo>
                <a:lnTo>
                  <a:pt x="2482" y="198"/>
                </a:lnTo>
                <a:lnTo>
                  <a:pt x="2483" y="196"/>
                </a:lnTo>
                <a:lnTo>
                  <a:pt x="2482" y="196"/>
                </a:lnTo>
                <a:lnTo>
                  <a:pt x="2480" y="195"/>
                </a:lnTo>
                <a:lnTo>
                  <a:pt x="2480" y="193"/>
                </a:lnTo>
                <a:lnTo>
                  <a:pt x="2479" y="195"/>
                </a:lnTo>
                <a:lnTo>
                  <a:pt x="2479" y="196"/>
                </a:lnTo>
                <a:lnTo>
                  <a:pt x="2480" y="196"/>
                </a:lnTo>
                <a:moveTo>
                  <a:pt x="2465" y="228"/>
                </a:moveTo>
                <a:lnTo>
                  <a:pt x="2465" y="228"/>
                </a:lnTo>
                <a:lnTo>
                  <a:pt x="2465" y="230"/>
                </a:lnTo>
                <a:lnTo>
                  <a:pt x="2465" y="228"/>
                </a:lnTo>
                <a:moveTo>
                  <a:pt x="2357" y="175"/>
                </a:moveTo>
                <a:lnTo>
                  <a:pt x="2357" y="176"/>
                </a:lnTo>
                <a:lnTo>
                  <a:pt x="2359" y="176"/>
                </a:lnTo>
                <a:lnTo>
                  <a:pt x="2360" y="176"/>
                </a:lnTo>
                <a:lnTo>
                  <a:pt x="2359" y="175"/>
                </a:lnTo>
                <a:lnTo>
                  <a:pt x="2357" y="175"/>
                </a:lnTo>
                <a:moveTo>
                  <a:pt x="2354" y="173"/>
                </a:moveTo>
                <a:lnTo>
                  <a:pt x="2354" y="172"/>
                </a:lnTo>
                <a:lnTo>
                  <a:pt x="2354" y="170"/>
                </a:lnTo>
                <a:lnTo>
                  <a:pt x="2354" y="170"/>
                </a:lnTo>
                <a:lnTo>
                  <a:pt x="2354" y="172"/>
                </a:lnTo>
                <a:lnTo>
                  <a:pt x="2354" y="173"/>
                </a:lnTo>
                <a:moveTo>
                  <a:pt x="2376" y="179"/>
                </a:moveTo>
                <a:lnTo>
                  <a:pt x="2374" y="179"/>
                </a:lnTo>
                <a:lnTo>
                  <a:pt x="2376" y="179"/>
                </a:lnTo>
                <a:lnTo>
                  <a:pt x="2376" y="179"/>
                </a:lnTo>
                <a:moveTo>
                  <a:pt x="2607" y="202"/>
                </a:moveTo>
                <a:lnTo>
                  <a:pt x="2607" y="201"/>
                </a:lnTo>
                <a:lnTo>
                  <a:pt x="2606" y="201"/>
                </a:lnTo>
                <a:lnTo>
                  <a:pt x="2606" y="202"/>
                </a:lnTo>
                <a:lnTo>
                  <a:pt x="2607" y="202"/>
                </a:lnTo>
                <a:moveTo>
                  <a:pt x="2402" y="218"/>
                </a:moveTo>
                <a:lnTo>
                  <a:pt x="2403" y="218"/>
                </a:lnTo>
                <a:lnTo>
                  <a:pt x="2402" y="216"/>
                </a:lnTo>
                <a:lnTo>
                  <a:pt x="2402" y="218"/>
                </a:lnTo>
                <a:moveTo>
                  <a:pt x="2486" y="198"/>
                </a:moveTo>
                <a:lnTo>
                  <a:pt x="2486" y="199"/>
                </a:lnTo>
                <a:lnTo>
                  <a:pt x="2488" y="199"/>
                </a:lnTo>
                <a:lnTo>
                  <a:pt x="2489" y="199"/>
                </a:lnTo>
                <a:lnTo>
                  <a:pt x="2489" y="198"/>
                </a:lnTo>
                <a:lnTo>
                  <a:pt x="2488" y="198"/>
                </a:lnTo>
                <a:lnTo>
                  <a:pt x="2486" y="198"/>
                </a:lnTo>
                <a:moveTo>
                  <a:pt x="2594" y="218"/>
                </a:moveTo>
                <a:lnTo>
                  <a:pt x="2592" y="218"/>
                </a:lnTo>
                <a:lnTo>
                  <a:pt x="2592" y="219"/>
                </a:lnTo>
                <a:lnTo>
                  <a:pt x="2594" y="219"/>
                </a:lnTo>
                <a:lnTo>
                  <a:pt x="2594" y="218"/>
                </a:lnTo>
                <a:moveTo>
                  <a:pt x="2589" y="190"/>
                </a:moveTo>
                <a:lnTo>
                  <a:pt x="2589" y="192"/>
                </a:lnTo>
                <a:lnTo>
                  <a:pt x="2591" y="192"/>
                </a:lnTo>
                <a:lnTo>
                  <a:pt x="2591" y="193"/>
                </a:lnTo>
                <a:lnTo>
                  <a:pt x="2594" y="193"/>
                </a:lnTo>
                <a:lnTo>
                  <a:pt x="2595" y="193"/>
                </a:lnTo>
                <a:lnTo>
                  <a:pt x="2595" y="195"/>
                </a:lnTo>
                <a:lnTo>
                  <a:pt x="2597" y="195"/>
                </a:lnTo>
                <a:lnTo>
                  <a:pt x="2598" y="196"/>
                </a:lnTo>
                <a:lnTo>
                  <a:pt x="2600" y="196"/>
                </a:lnTo>
                <a:lnTo>
                  <a:pt x="2600" y="195"/>
                </a:lnTo>
                <a:lnTo>
                  <a:pt x="2598" y="195"/>
                </a:lnTo>
                <a:lnTo>
                  <a:pt x="2598" y="193"/>
                </a:lnTo>
                <a:lnTo>
                  <a:pt x="2597" y="193"/>
                </a:lnTo>
                <a:lnTo>
                  <a:pt x="2595" y="192"/>
                </a:lnTo>
                <a:lnTo>
                  <a:pt x="2594" y="190"/>
                </a:lnTo>
                <a:lnTo>
                  <a:pt x="2592" y="190"/>
                </a:lnTo>
                <a:lnTo>
                  <a:pt x="2591" y="190"/>
                </a:lnTo>
                <a:lnTo>
                  <a:pt x="2589" y="189"/>
                </a:lnTo>
                <a:lnTo>
                  <a:pt x="2588" y="189"/>
                </a:lnTo>
                <a:lnTo>
                  <a:pt x="2586" y="189"/>
                </a:lnTo>
                <a:lnTo>
                  <a:pt x="2588" y="190"/>
                </a:lnTo>
                <a:lnTo>
                  <a:pt x="2589" y="190"/>
                </a:lnTo>
                <a:moveTo>
                  <a:pt x="2650" y="133"/>
                </a:moveTo>
                <a:lnTo>
                  <a:pt x="2650" y="132"/>
                </a:lnTo>
                <a:lnTo>
                  <a:pt x="2649" y="132"/>
                </a:lnTo>
                <a:lnTo>
                  <a:pt x="2649" y="133"/>
                </a:lnTo>
                <a:lnTo>
                  <a:pt x="2650" y="133"/>
                </a:lnTo>
                <a:moveTo>
                  <a:pt x="2594" y="216"/>
                </a:moveTo>
                <a:lnTo>
                  <a:pt x="2595" y="216"/>
                </a:lnTo>
                <a:lnTo>
                  <a:pt x="2594" y="216"/>
                </a:lnTo>
                <a:lnTo>
                  <a:pt x="2594" y="216"/>
                </a:lnTo>
                <a:moveTo>
                  <a:pt x="2548" y="193"/>
                </a:moveTo>
                <a:lnTo>
                  <a:pt x="2546" y="192"/>
                </a:lnTo>
                <a:lnTo>
                  <a:pt x="2546" y="193"/>
                </a:lnTo>
                <a:lnTo>
                  <a:pt x="2548" y="193"/>
                </a:lnTo>
                <a:moveTo>
                  <a:pt x="2537" y="181"/>
                </a:moveTo>
                <a:lnTo>
                  <a:pt x="2537" y="182"/>
                </a:lnTo>
                <a:lnTo>
                  <a:pt x="2538" y="182"/>
                </a:lnTo>
                <a:lnTo>
                  <a:pt x="2538" y="181"/>
                </a:lnTo>
                <a:lnTo>
                  <a:pt x="2537" y="181"/>
                </a:lnTo>
                <a:moveTo>
                  <a:pt x="2537" y="189"/>
                </a:moveTo>
                <a:lnTo>
                  <a:pt x="2535" y="187"/>
                </a:lnTo>
                <a:lnTo>
                  <a:pt x="2535" y="189"/>
                </a:lnTo>
                <a:lnTo>
                  <a:pt x="2537" y="189"/>
                </a:lnTo>
                <a:moveTo>
                  <a:pt x="2560" y="199"/>
                </a:moveTo>
                <a:lnTo>
                  <a:pt x="2560" y="198"/>
                </a:lnTo>
                <a:lnTo>
                  <a:pt x="2558" y="198"/>
                </a:lnTo>
                <a:lnTo>
                  <a:pt x="2558" y="199"/>
                </a:lnTo>
                <a:lnTo>
                  <a:pt x="2560" y="199"/>
                </a:lnTo>
                <a:moveTo>
                  <a:pt x="2809" y="161"/>
                </a:moveTo>
                <a:lnTo>
                  <a:pt x="2807" y="161"/>
                </a:lnTo>
                <a:lnTo>
                  <a:pt x="2809" y="162"/>
                </a:lnTo>
                <a:lnTo>
                  <a:pt x="2809" y="161"/>
                </a:lnTo>
                <a:moveTo>
                  <a:pt x="3298" y="285"/>
                </a:moveTo>
                <a:lnTo>
                  <a:pt x="3297" y="284"/>
                </a:lnTo>
                <a:lnTo>
                  <a:pt x="3297" y="285"/>
                </a:lnTo>
                <a:lnTo>
                  <a:pt x="3298" y="285"/>
                </a:lnTo>
                <a:moveTo>
                  <a:pt x="3310" y="291"/>
                </a:moveTo>
                <a:lnTo>
                  <a:pt x="3309" y="290"/>
                </a:lnTo>
                <a:lnTo>
                  <a:pt x="3309" y="291"/>
                </a:lnTo>
                <a:lnTo>
                  <a:pt x="3310" y="291"/>
                </a:lnTo>
                <a:moveTo>
                  <a:pt x="2967" y="184"/>
                </a:moveTo>
                <a:lnTo>
                  <a:pt x="2967" y="182"/>
                </a:lnTo>
                <a:lnTo>
                  <a:pt x="2965" y="182"/>
                </a:lnTo>
                <a:lnTo>
                  <a:pt x="2965" y="184"/>
                </a:lnTo>
                <a:lnTo>
                  <a:pt x="2967" y="184"/>
                </a:lnTo>
                <a:moveTo>
                  <a:pt x="3321" y="301"/>
                </a:moveTo>
                <a:lnTo>
                  <a:pt x="3321" y="299"/>
                </a:lnTo>
                <a:lnTo>
                  <a:pt x="3320" y="299"/>
                </a:lnTo>
                <a:lnTo>
                  <a:pt x="3321" y="301"/>
                </a:lnTo>
                <a:moveTo>
                  <a:pt x="3231" y="252"/>
                </a:moveTo>
                <a:lnTo>
                  <a:pt x="3232" y="252"/>
                </a:lnTo>
                <a:lnTo>
                  <a:pt x="3228" y="250"/>
                </a:lnTo>
                <a:lnTo>
                  <a:pt x="3229" y="252"/>
                </a:lnTo>
                <a:lnTo>
                  <a:pt x="3231" y="252"/>
                </a:lnTo>
                <a:moveTo>
                  <a:pt x="3237" y="252"/>
                </a:moveTo>
                <a:lnTo>
                  <a:pt x="3235" y="252"/>
                </a:lnTo>
                <a:lnTo>
                  <a:pt x="3237" y="253"/>
                </a:lnTo>
                <a:lnTo>
                  <a:pt x="3237" y="252"/>
                </a:lnTo>
                <a:moveTo>
                  <a:pt x="3303" y="301"/>
                </a:moveTo>
                <a:lnTo>
                  <a:pt x="3301" y="299"/>
                </a:lnTo>
                <a:lnTo>
                  <a:pt x="3301" y="301"/>
                </a:lnTo>
                <a:lnTo>
                  <a:pt x="3303" y="301"/>
                </a:lnTo>
                <a:moveTo>
                  <a:pt x="3286" y="272"/>
                </a:moveTo>
                <a:lnTo>
                  <a:pt x="3286" y="273"/>
                </a:lnTo>
                <a:lnTo>
                  <a:pt x="3287" y="273"/>
                </a:lnTo>
                <a:lnTo>
                  <a:pt x="3287" y="272"/>
                </a:lnTo>
                <a:lnTo>
                  <a:pt x="3286" y="272"/>
                </a:lnTo>
                <a:moveTo>
                  <a:pt x="3292" y="279"/>
                </a:moveTo>
                <a:lnTo>
                  <a:pt x="3294" y="279"/>
                </a:lnTo>
                <a:lnTo>
                  <a:pt x="3291" y="278"/>
                </a:lnTo>
                <a:lnTo>
                  <a:pt x="3292" y="279"/>
                </a:lnTo>
                <a:moveTo>
                  <a:pt x="3297" y="284"/>
                </a:moveTo>
                <a:lnTo>
                  <a:pt x="3297" y="282"/>
                </a:lnTo>
                <a:lnTo>
                  <a:pt x="3295" y="282"/>
                </a:lnTo>
                <a:lnTo>
                  <a:pt x="3297" y="284"/>
                </a:lnTo>
                <a:moveTo>
                  <a:pt x="3206" y="282"/>
                </a:moveTo>
                <a:lnTo>
                  <a:pt x="3208" y="284"/>
                </a:lnTo>
                <a:lnTo>
                  <a:pt x="3208" y="282"/>
                </a:lnTo>
                <a:lnTo>
                  <a:pt x="3206" y="282"/>
                </a:lnTo>
                <a:moveTo>
                  <a:pt x="3208" y="282"/>
                </a:moveTo>
                <a:lnTo>
                  <a:pt x="3209" y="282"/>
                </a:lnTo>
                <a:lnTo>
                  <a:pt x="3208" y="281"/>
                </a:lnTo>
                <a:lnTo>
                  <a:pt x="3208" y="282"/>
                </a:lnTo>
                <a:moveTo>
                  <a:pt x="3234" y="282"/>
                </a:moveTo>
                <a:lnTo>
                  <a:pt x="3232" y="282"/>
                </a:lnTo>
                <a:lnTo>
                  <a:pt x="3232" y="281"/>
                </a:lnTo>
                <a:lnTo>
                  <a:pt x="3231" y="281"/>
                </a:lnTo>
                <a:lnTo>
                  <a:pt x="3229" y="281"/>
                </a:lnTo>
                <a:lnTo>
                  <a:pt x="3228" y="281"/>
                </a:lnTo>
                <a:lnTo>
                  <a:pt x="3228" y="279"/>
                </a:lnTo>
                <a:lnTo>
                  <a:pt x="3226" y="279"/>
                </a:lnTo>
                <a:lnTo>
                  <a:pt x="3224" y="279"/>
                </a:lnTo>
                <a:lnTo>
                  <a:pt x="3224" y="278"/>
                </a:lnTo>
                <a:lnTo>
                  <a:pt x="3223" y="278"/>
                </a:lnTo>
                <a:lnTo>
                  <a:pt x="3221" y="278"/>
                </a:lnTo>
                <a:lnTo>
                  <a:pt x="3220" y="276"/>
                </a:lnTo>
                <a:lnTo>
                  <a:pt x="3218" y="276"/>
                </a:lnTo>
                <a:lnTo>
                  <a:pt x="3218" y="275"/>
                </a:lnTo>
                <a:lnTo>
                  <a:pt x="3220" y="275"/>
                </a:lnTo>
                <a:lnTo>
                  <a:pt x="3217" y="273"/>
                </a:lnTo>
                <a:lnTo>
                  <a:pt x="3215" y="273"/>
                </a:lnTo>
                <a:lnTo>
                  <a:pt x="3214" y="273"/>
                </a:lnTo>
                <a:lnTo>
                  <a:pt x="3212" y="272"/>
                </a:lnTo>
                <a:lnTo>
                  <a:pt x="3211" y="272"/>
                </a:lnTo>
                <a:lnTo>
                  <a:pt x="3209" y="272"/>
                </a:lnTo>
                <a:lnTo>
                  <a:pt x="3208" y="272"/>
                </a:lnTo>
                <a:lnTo>
                  <a:pt x="3208" y="273"/>
                </a:lnTo>
                <a:lnTo>
                  <a:pt x="3208" y="275"/>
                </a:lnTo>
                <a:lnTo>
                  <a:pt x="3209" y="275"/>
                </a:lnTo>
                <a:lnTo>
                  <a:pt x="3211" y="275"/>
                </a:lnTo>
                <a:lnTo>
                  <a:pt x="3211" y="276"/>
                </a:lnTo>
                <a:lnTo>
                  <a:pt x="3212" y="276"/>
                </a:lnTo>
                <a:lnTo>
                  <a:pt x="3214" y="276"/>
                </a:lnTo>
                <a:lnTo>
                  <a:pt x="3215" y="278"/>
                </a:lnTo>
                <a:lnTo>
                  <a:pt x="3217" y="278"/>
                </a:lnTo>
                <a:lnTo>
                  <a:pt x="3218" y="279"/>
                </a:lnTo>
                <a:lnTo>
                  <a:pt x="3220" y="279"/>
                </a:lnTo>
                <a:lnTo>
                  <a:pt x="3221" y="279"/>
                </a:lnTo>
                <a:lnTo>
                  <a:pt x="3223" y="281"/>
                </a:lnTo>
                <a:lnTo>
                  <a:pt x="3224" y="281"/>
                </a:lnTo>
                <a:lnTo>
                  <a:pt x="3226" y="282"/>
                </a:lnTo>
                <a:lnTo>
                  <a:pt x="3228" y="282"/>
                </a:lnTo>
                <a:lnTo>
                  <a:pt x="3229" y="282"/>
                </a:lnTo>
                <a:lnTo>
                  <a:pt x="3229" y="284"/>
                </a:lnTo>
                <a:lnTo>
                  <a:pt x="3231" y="284"/>
                </a:lnTo>
                <a:lnTo>
                  <a:pt x="3231" y="285"/>
                </a:lnTo>
                <a:lnTo>
                  <a:pt x="3232" y="285"/>
                </a:lnTo>
                <a:lnTo>
                  <a:pt x="3232" y="284"/>
                </a:lnTo>
                <a:lnTo>
                  <a:pt x="3234" y="284"/>
                </a:lnTo>
                <a:lnTo>
                  <a:pt x="3235" y="284"/>
                </a:lnTo>
                <a:lnTo>
                  <a:pt x="3235" y="282"/>
                </a:lnTo>
                <a:lnTo>
                  <a:pt x="3234" y="282"/>
                </a:lnTo>
                <a:moveTo>
                  <a:pt x="3249" y="315"/>
                </a:moveTo>
                <a:lnTo>
                  <a:pt x="3249" y="313"/>
                </a:lnTo>
                <a:lnTo>
                  <a:pt x="3248" y="313"/>
                </a:lnTo>
                <a:lnTo>
                  <a:pt x="3249" y="315"/>
                </a:lnTo>
                <a:moveTo>
                  <a:pt x="3295" y="304"/>
                </a:moveTo>
                <a:lnTo>
                  <a:pt x="3295" y="302"/>
                </a:lnTo>
                <a:lnTo>
                  <a:pt x="3294" y="302"/>
                </a:lnTo>
                <a:lnTo>
                  <a:pt x="3295" y="304"/>
                </a:lnTo>
                <a:moveTo>
                  <a:pt x="3295" y="301"/>
                </a:moveTo>
                <a:lnTo>
                  <a:pt x="3294" y="299"/>
                </a:lnTo>
                <a:lnTo>
                  <a:pt x="3292" y="299"/>
                </a:lnTo>
                <a:lnTo>
                  <a:pt x="3294" y="301"/>
                </a:lnTo>
                <a:lnTo>
                  <a:pt x="3295" y="302"/>
                </a:lnTo>
                <a:lnTo>
                  <a:pt x="3297" y="302"/>
                </a:lnTo>
                <a:lnTo>
                  <a:pt x="3297" y="301"/>
                </a:lnTo>
                <a:lnTo>
                  <a:pt x="3295" y="301"/>
                </a:lnTo>
                <a:moveTo>
                  <a:pt x="3294" y="304"/>
                </a:moveTo>
                <a:lnTo>
                  <a:pt x="3292" y="304"/>
                </a:lnTo>
                <a:lnTo>
                  <a:pt x="3292" y="305"/>
                </a:lnTo>
                <a:lnTo>
                  <a:pt x="3291" y="305"/>
                </a:lnTo>
                <a:lnTo>
                  <a:pt x="3292" y="307"/>
                </a:lnTo>
                <a:lnTo>
                  <a:pt x="3294" y="307"/>
                </a:lnTo>
                <a:lnTo>
                  <a:pt x="3294" y="305"/>
                </a:lnTo>
                <a:lnTo>
                  <a:pt x="3294" y="304"/>
                </a:lnTo>
                <a:moveTo>
                  <a:pt x="3320" y="321"/>
                </a:moveTo>
                <a:lnTo>
                  <a:pt x="3318" y="319"/>
                </a:lnTo>
                <a:lnTo>
                  <a:pt x="3318" y="321"/>
                </a:lnTo>
                <a:lnTo>
                  <a:pt x="3320" y="321"/>
                </a:lnTo>
                <a:moveTo>
                  <a:pt x="3464" y="396"/>
                </a:moveTo>
                <a:lnTo>
                  <a:pt x="3464" y="397"/>
                </a:lnTo>
                <a:lnTo>
                  <a:pt x="3465" y="397"/>
                </a:lnTo>
                <a:lnTo>
                  <a:pt x="3467" y="397"/>
                </a:lnTo>
                <a:lnTo>
                  <a:pt x="3465" y="396"/>
                </a:lnTo>
                <a:lnTo>
                  <a:pt x="3464" y="396"/>
                </a:lnTo>
                <a:moveTo>
                  <a:pt x="2804" y="158"/>
                </a:moveTo>
                <a:lnTo>
                  <a:pt x="2805" y="158"/>
                </a:lnTo>
                <a:lnTo>
                  <a:pt x="2807" y="158"/>
                </a:lnTo>
                <a:lnTo>
                  <a:pt x="2807" y="156"/>
                </a:lnTo>
                <a:lnTo>
                  <a:pt x="2805" y="156"/>
                </a:lnTo>
                <a:lnTo>
                  <a:pt x="2804" y="156"/>
                </a:lnTo>
                <a:lnTo>
                  <a:pt x="2802" y="156"/>
                </a:lnTo>
                <a:lnTo>
                  <a:pt x="2802" y="158"/>
                </a:lnTo>
                <a:lnTo>
                  <a:pt x="2804" y="158"/>
                </a:lnTo>
                <a:moveTo>
                  <a:pt x="2750" y="152"/>
                </a:moveTo>
                <a:lnTo>
                  <a:pt x="2749" y="150"/>
                </a:lnTo>
                <a:lnTo>
                  <a:pt x="2749" y="152"/>
                </a:lnTo>
                <a:lnTo>
                  <a:pt x="2750" y="152"/>
                </a:lnTo>
                <a:moveTo>
                  <a:pt x="2796" y="158"/>
                </a:moveTo>
                <a:lnTo>
                  <a:pt x="2798" y="158"/>
                </a:lnTo>
                <a:lnTo>
                  <a:pt x="2795" y="156"/>
                </a:lnTo>
                <a:lnTo>
                  <a:pt x="2796" y="158"/>
                </a:lnTo>
                <a:lnTo>
                  <a:pt x="2796" y="158"/>
                </a:lnTo>
                <a:moveTo>
                  <a:pt x="2739" y="149"/>
                </a:moveTo>
                <a:lnTo>
                  <a:pt x="2741" y="149"/>
                </a:lnTo>
                <a:lnTo>
                  <a:pt x="2743" y="149"/>
                </a:lnTo>
                <a:lnTo>
                  <a:pt x="2741" y="147"/>
                </a:lnTo>
                <a:lnTo>
                  <a:pt x="2739" y="147"/>
                </a:lnTo>
                <a:lnTo>
                  <a:pt x="2739" y="149"/>
                </a:lnTo>
                <a:moveTo>
                  <a:pt x="2805" y="161"/>
                </a:moveTo>
                <a:lnTo>
                  <a:pt x="2807" y="161"/>
                </a:lnTo>
                <a:lnTo>
                  <a:pt x="2805" y="159"/>
                </a:lnTo>
                <a:lnTo>
                  <a:pt x="2804" y="159"/>
                </a:lnTo>
                <a:lnTo>
                  <a:pt x="2802" y="159"/>
                </a:lnTo>
                <a:lnTo>
                  <a:pt x="2804" y="161"/>
                </a:lnTo>
                <a:lnTo>
                  <a:pt x="2805" y="161"/>
                </a:lnTo>
                <a:moveTo>
                  <a:pt x="2801" y="159"/>
                </a:moveTo>
                <a:lnTo>
                  <a:pt x="2802" y="159"/>
                </a:lnTo>
                <a:lnTo>
                  <a:pt x="2801" y="158"/>
                </a:lnTo>
                <a:lnTo>
                  <a:pt x="2799" y="158"/>
                </a:lnTo>
                <a:lnTo>
                  <a:pt x="2798" y="158"/>
                </a:lnTo>
                <a:lnTo>
                  <a:pt x="2799" y="159"/>
                </a:lnTo>
                <a:lnTo>
                  <a:pt x="2801" y="159"/>
                </a:lnTo>
                <a:moveTo>
                  <a:pt x="2965" y="182"/>
                </a:moveTo>
                <a:lnTo>
                  <a:pt x="2964" y="181"/>
                </a:lnTo>
                <a:lnTo>
                  <a:pt x="2962" y="181"/>
                </a:lnTo>
                <a:lnTo>
                  <a:pt x="2962" y="182"/>
                </a:lnTo>
                <a:lnTo>
                  <a:pt x="2964" y="182"/>
                </a:lnTo>
                <a:lnTo>
                  <a:pt x="2965" y="182"/>
                </a:lnTo>
                <a:moveTo>
                  <a:pt x="2724" y="142"/>
                </a:moveTo>
                <a:lnTo>
                  <a:pt x="2726" y="142"/>
                </a:lnTo>
                <a:lnTo>
                  <a:pt x="2727" y="142"/>
                </a:lnTo>
                <a:lnTo>
                  <a:pt x="2729" y="142"/>
                </a:lnTo>
                <a:lnTo>
                  <a:pt x="2726" y="142"/>
                </a:lnTo>
                <a:lnTo>
                  <a:pt x="2724" y="142"/>
                </a:lnTo>
                <a:moveTo>
                  <a:pt x="2735" y="147"/>
                </a:moveTo>
                <a:lnTo>
                  <a:pt x="2736" y="147"/>
                </a:lnTo>
                <a:lnTo>
                  <a:pt x="2738" y="147"/>
                </a:lnTo>
                <a:lnTo>
                  <a:pt x="2739" y="147"/>
                </a:lnTo>
                <a:lnTo>
                  <a:pt x="2735" y="146"/>
                </a:lnTo>
                <a:lnTo>
                  <a:pt x="2735" y="147"/>
                </a:lnTo>
                <a:moveTo>
                  <a:pt x="2732" y="146"/>
                </a:moveTo>
                <a:lnTo>
                  <a:pt x="2733" y="146"/>
                </a:lnTo>
                <a:lnTo>
                  <a:pt x="2735" y="146"/>
                </a:lnTo>
                <a:lnTo>
                  <a:pt x="2732" y="144"/>
                </a:lnTo>
                <a:lnTo>
                  <a:pt x="2732" y="146"/>
                </a:lnTo>
                <a:moveTo>
                  <a:pt x="2721" y="141"/>
                </a:moveTo>
                <a:lnTo>
                  <a:pt x="2723" y="141"/>
                </a:lnTo>
                <a:lnTo>
                  <a:pt x="2723" y="139"/>
                </a:lnTo>
                <a:lnTo>
                  <a:pt x="2721" y="138"/>
                </a:lnTo>
                <a:lnTo>
                  <a:pt x="2721" y="139"/>
                </a:lnTo>
                <a:lnTo>
                  <a:pt x="2721" y="141"/>
                </a:lnTo>
                <a:moveTo>
                  <a:pt x="3255" y="318"/>
                </a:moveTo>
                <a:lnTo>
                  <a:pt x="3257" y="318"/>
                </a:lnTo>
                <a:lnTo>
                  <a:pt x="3257" y="316"/>
                </a:lnTo>
                <a:lnTo>
                  <a:pt x="3255" y="316"/>
                </a:lnTo>
                <a:lnTo>
                  <a:pt x="3255" y="318"/>
                </a:lnTo>
                <a:moveTo>
                  <a:pt x="2815" y="152"/>
                </a:moveTo>
                <a:lnTo>
                  <a:pt x="2813" y="150"/>
                </a:lnTo>
                <a:lnTo>
                  <a:pt x="2813" y="152"/>
                </a:lnTo>
                <a:lnTo>
                  <a:pt x="2815" y="152"/>
                </a:lnTo>
                <a:moveTo>
                  <a:pt x="2813" y="147"/>
                </a:moveTo>
                <a:lnTo>
                  <a:pt x="2810" y="146"/>
                </a:lnTo>
                <a:lnTo>
                  <a:pt x="2812" y="147"/>
                </a:lnTo>
                <a:lnTo>
                  <a:pt x="2813" y="147"/>
                </a:lnTo>
                <a:moveTo>
                  <a:pt x="2858" y="161"/>
                </a:moveTo>
                <a:lnTo>
                  <a:pt x="2856" y="159"/>
                </a:lnTo>
                <a:lnTo>
                  <a:pt x="2856" y="161"/>
                </a:lnTo>
                <a:lnTo>
                  <a:pt x="2858" y="161"/>
                </a:lnTo>
                <a:moveTo>
                  <a:pt x="2812" y="149"/>
                </a:moveTo>
                <a:lnTo>
                  <a:pt x="2813" y="150"/>
                </a:lnTo>
                <a:lnTo>
                  <a:pt x="2815" y="150"/>
                </a:lnTo>
                <a:lnTo>
                  <a:pt x="2815" y="149"/>
                </a:lnTo>
                <a:lnTo>
                  <a:pt x="2816" y="149"/>
                </a:lnTo>
                <a:lnTo>
                  <a:pt x="2813" y="147"/>
                </a:lnTo>
                <a:lnTo>
                  <a:pt x="2813" y="149"/>
                </a:lnTo>
                <a:lnTo>
                  <a:pt x="2812" y="149"/>
                </a:lnTo>
                <a:moveTo>
                  <a:pt x="2792" y="150"/>
                </a:moveTo>
                <a:lnTo>
                  <a:pt x="2793" y="152"/>
                </a:lnTo>
                <a:lnTo>
                  <a:pt x="2793" y="150"/>
                </a:lnTo>
                <a:lnTo>
                  <a:pt x="2792" y="150"/>
                </a:lnTo>
                <a:moveTo>
                  <a:pt x="2700" y="138"/>
                </a:moveTo>
                <a:lnTo>
                  <a:pt x="2698" y="138"/>
                </a:lnTo>
                <a:lnTo>
                  <a:pt x="2696" y="138"/>
                </a:lnTo>
                <a:lnTo>
                  <a:pt x="2698" y="139"/>
                </a:lnTo>
                <a:lnTo>
                  <a:pt x="2700" y="139"/>
                </a:lnTo>
                <a:lnTo>
                  <a:pt x="2700" y="138"/>
                </a:lnTo>
                <a:moveTo>
                  <a:pt x="2798" y="146"/>
                </a:moveTo>
                <a:lnTo>
                  <a:pt x="2799" y="146"/>
                </a:lnTo>
                <a:lnTo>
                  <a:pt x="2799" y="144"/>
                </a:lnTo>
                <a:lnTo>
                  <a:pt x="2798" y="144"/>
                </a:lnTo>
                <a:lnTo>
                  <a:pt x="2798" y="146"/>
                </a:lnTo>
                <a:moveTo>
                  <a:pt x="2801" y="147"/>
                </a:moveTo>
                <a:lnTo>
                  <a:pt x="2799" y="146"/>
                </a:lnTo>
                <a:lnTo>
                  <a:pt x="2799" y="147"/>
                </a:lnTo>
                <a:lnTo>
                  <a:pt x="2801" y="147"/>
                </a:lnTo>
                <a:moveTo>
                  <a:pt x="2506" y="585"/>
                </a:moveTo>
                <a:lnTo>
                  <a:pt x="2505" y="585"/>
                </a:lnTo>
                <a:lnTo>
                  <a:pt x="2506" y="586"/>
                </a:lnTo>
                <a:lnTo>
                  <a:pt x="2506" y="585"/>
                </a:lnTo>
                <a:moveTo>
                  <a:pt x="3306" y="792"/>
                </a:moveTo>
                <a:lnTo>
                  <a:pt x="3307" y="794"/>
                </a:lnTo>
                <a:lnTo>
                  <a:pt x="3307" y="792"/>
                </a:lnTo>
                <a:lnTo>
                  <a:pt x="3306" y="792"/>
                </a:lnTo>
                <a:moveTo>
                  <a:pt x="2750" y="863"/>
                </a:moveTo>
                <a:lnTo>
                  <a:pt x="2752" y="864"/>
                </a:lnTo>
                <a:lnTo>
                  <a:pt x="2752" y="863"/>
                </a:lnTo>
                <a:lnTo>
                  <a:pt x="2750" y="863"/>
                </a:lnTo>
                <a:moveTo>
                  <a:pt x="3307" y="780"/>
                </a:moveTo>
                <a:lnTo>
                  <a:pt x="3309" y="780"/>
                </a:lnTo>
                <a:lnTo>
                  <a:pt x="3307" y="778"/>
                </a:lnTo>
                <a:lnTo>
                  <a:pt x="3307" y="780"/>
                </a:lnTo>
                <a:moveTo>
                  <a:pt x="3307" y="795"/>
                </a:moveTo>
                <a:lnTo>
                  <a:pt x="3309" y="795"/>
                </a:lnTo>
                <a:lnTo>
                  <a:pt x="3307" y="794"/>
                </a:lnTo>
                <a:lnTo>
                  <a:pt x="3307" y="795"/>
                </a:lnTo>
                <a:moveTo>
                  <a:pt x="3307" y="789"/>
                </a:moveTo>
                <a:lnTo>
                  <a:pt x="3306" y="791"/>
                </a:lnTo>
                <a:lnTo>
                  <a:pt x="3306" y="792"/>
                </a:lnTo>
                <a:lnTo>
                  <a:pt x="3307" y="791"/>
                </a:lnTo>
                <a:lnTo>
                  <a:pt x="3307" y="789"/>
                </a:lnTo>
                <a:moveTo>
                  <a:pt x="3412" y="874"/>
                </a:moveTo>
                <a:lnTo>
                  <a:pt x="3413" y="874"/>
                </a:lnTo>
                <a:lnTo>
                  <a:pt x="3413" y="872"/>
                </a:lnTo>
                <a:lnTo>
                  <a:pt x="3412" y="872"/>
                </a:lnTo>
                <a:lnTo>
                  <a:pt x="3412" y="874"/>
                </a:lnTo>
                <a:moveTo>
                  <a:pt x="3304" y="792"/>
                </a:moveTo>
                <a:lnTo>
                  <a:pt x="3303" y="792"/>
                </a:lnTo>
                <a:lnTo>
                  <a:pt x="3301" y="792"/>
                </a:lnTo>
                <a:lnTo>
                  <a:pt x="3303" y="794"/>
                </a:lnTo>
                <a:lnTo>
                  <a:pt x="3304" y="794"/>
                </a:lnTo>
                <a:lnTo>
                  <a:pt x="3304" y="792"/>
                </a:lnTo>
                <a:moveTo>
                  <a:pt x="3378" y="834"/>
                </a:moveTo>
                <a:lnTo>
                  <a:pt x="3380" y="834"/>
                </a:lnTo>
                <a:lnTo>
                  <a:pt x="3378" y="832"/>
                </a:lnTo>
                <a:lnTo>
                  <a:pt x="3378" y="834"/>
                </a:lnTo>
                <a:moveTo>
                  <a:pt x="3380" y="835"/>
                </a:moveTo>
                <a:lnTo>
                  <a:pt x="3381" y="835"/>
                </a:lnTo>
                <a:lnTo>
                  <a:pt x="3381" y="834"/>
                </a:lnTo>
                <a:lnTo>
                  <a:pt x="3380" y="834"/>
                </a:lnTo>
                <a:lnTo>
                  <a:pt x="3380" y="835"/>
                </a:lnTo>
                <a:moveTo>
                  <a:pt x="3373" y="826"/>
                </a:moveTo>
                <a:lnTo>
                  <a:pt x="3373" y="825"/>
                </a:lnTo>
                <a:lnTo>
                  <a:pt x="3372" y="825"/>
                </a:lnTo>
                <a:lnTo>
                  <a:pt x="3373" y="826"/>
                </a:lnTo>
                <a:moveTo>
                  <a:pt x="3303" y="795"/>
                </a:moveTo>
                <a:lnTo>
                  <a:pt x="3304" y="795"/>
                </a:lnTo>
                <a:lnTo>
                  <a:pt x="3303" y="794"/>
                </a:lnTo>
                <a:lnTo>
                  <a:pt x="3303" y="795"/>
                </a:lnTo>
                <a:moveTo>
                  <a:pt x="3304" y="797"/>
                </a:moveTo>
                <a:lnTo>
                  <a:pt x="3306" y="798"/>
                </a:lnTo>
                <a:lnTo>
                  <a:pt x="3306" y="797"/>
                </a:lnTo>
                <a:lnTo>
                  <a:pt x="3304" y="795"/>
                </a:lnTo>
                <a:lnTo>
                  <a:pt x="3304" y="797"/>
                </a:lnTo>
                <a:moveTo>
                  <a:pt x="3281" y="792"/>
                </a:moveTo>
                <a:lnTo>
                  <a:pt x="3283" y="792"/>
                </a:lnTo>
                <a:lnTo>
                  <a:pt x="3281" y="791"/>
                </a:lnTo>
                <a:lnTo>
                  <a:pt x="3281" y="792"/>
                </a:lnTo>
                <a:moveTo>
                  <a:pt x="3283" y="794"/>
                </a:moveTo>
                <a:lnTo>
                  <a:pt x="3284" y="794"/>
                </a:lnTo>
                <a:lnTo>
                  <a:pt x="3283" y="792"/>
                </a:lnTo>
                <a:lnTo>
                  <a:pt x="3283" y="794"/>
                </a:lnTo>
                <a:moveTo>
                  <a:pt x="3406" y="868"/>
                </a:moveTo>
                <a:lnTo>
                  <a:pt x="3406" y="866"/>
                </a:lnTo>
                <a:lnTo>
                  <a:pt x="3404" y="868"/>
                </a:lnTo>
                <a:lnTo>
                  <a:pt x="3406" y="868"/>
                </a:lnTo>
                <a:moveTo>
                  <a:pt x="3556" y="1069"/>
                </a:moveTo>
                <a:lnTo>
                  <a:pt x="3556" y="1067"/>
                </a:lnTo>
                <a:lnTo>
                  <a:pt x="3555" y="1067"/>
                </a:lnTo>
                <a:lnTo>
                  <a:pt x="3555" y="1069"/>
                </a:lnTo>
                <a:lnTo>
                  <a:pt x="3556" y="1069"/>
                </a:lnTo>
                <a:moveTo>
                  <a:pt x="3559" y="1069"/>
                </a:moveTo>
                <a:lnTo>
                  <a:pt x="3561" y="1069"/>
                </a:lnTo>
                <a:lnTo>
                  <a:pt x="3561" y="1067"/>
                </a:lnTo>
                <a:lnTo>
                  <a:pt x="3559" y="1067"/>
                </a:lnTo>
                <a:lnTo>
                  <a:pt x="3558" y="1067"/>
                </a:lnTo>
                <a:lnTo>
                  <a:pt x="3556" y="1069"/>
                </a:lnTo>
                <a:lnTo>
                  <a:pt x="3558" y="1069"/>
                </a:lnTo>
                <a:lnTo>
                  <a:pt x="3559" y="1069"/>
                </a:lnTo>
                <a:moveTo>
                  <a:pt x="3556" y="1067"/>
                </a:moveTo>
                <a:lnTo>
                  <a:pt x="3555" y="1066"/>
                </a:lnTo>
                <a:lnTo>
                  <a:pt x="3555" y="1067"/>
                </a:lnTo>
                <a:lnTo>
                  <a:pt x="3556" y="1067"/>
                </a:lnTo>
                <a:moveTo>
                  <a:pt x="3558" y="1067"/>
                </a:moveTo>
                <a:lnTo>
                  <a:pt x="3559" y="1067"/>
                </a:lnTo>
                <a:lnTo>
                  <a:pt x="3559" y="1066"/>
                </a:lnTo>
                <a:lnTo>
                  <a:pt x="3558" y="1066"/>
                </a:lnTo>
                <a:lnTo>
                  <a:pt x="3556" y="1067"/>
                </a:lnTo>
                <a:lnTo>
                  <a:pt x="3558" y="1067"/>
                </a:lnTo>
                <a:moveTo>
                  <a:pt x="3561" y="1073"/>
                </a:moveTo>
                <a:lnTo>
                  <a:pt x="3559" y="1075"/>
                </a:lnTo>
                <a:lnTo>
                  <a:pt x="3561" y="1075"/>
                </a:lnTo>
                <a:lnTo>
                  <a:pt x="3562" y="1075"/>
                </a:lnTo>
                <a:lnTo>
                  <a:pt x="3564" y="1073"/>
                </a:lnTo>
                <a:lnTo>
                  <a:pt x="3562" y="1073"/>
                </a:lnTo>
                <a:lnTo>
                  <a:pt x="3561" y="1073"/>
                </a:lnTo>
                <a:moveTo>
                  <a:pt x="3541" y="1057"/>
                </a:moveTo>
                <a:lnTo>
                  <a:pt x="3541" y="1055"/>
                </a:lnTo>
                <a:lnTo>
                  <a:pt x="3539" y="1055"/>
                </a:lnTo>
                <a:lnTo>
                  <a:pt x="3539" y="1057"/>
                </a:lnTo>
                <a:lnTo>
                  <a:pt x="3541" y="1057"/>
                </a:lnTo>
                <a:moveTo>
                  <a:pt x="3555" y="1067"/>
                </a:moveTo>
                <a:lnTo>
                  <a:pt x="3555" y="1067"/>
                </a:lnTo>
                <a:lnTo>
                  <a:pt x="3553" y="1067"/>
                </a:lnTo>
                <a:lnTo>
                  <a:pt x="3555" y="1067"/>
                </a:lnTo>
                <a:moveTo>
                  <a:pt x="3550" y="1064"/>
                </a:moveTo>
                <a:lnTo>
                  <a:pt x="3551" y="1064"/>
                </a:lnTo>
                <a:lnTo>
                  <a:pt x="3551" y="1063"/>
                </a:lnTo>
                <a:lnTo>
                  <a:pt x="3551" y="1061"/>
                </a:lnTo>
                <a:lnTo>
                  <a:pt x="3550" y="1061"/>
                </a:lnTo>
                <a:lnTo>
                  <a:pt x="3550" y="1063"/>
                </a:lnTo>
                <a:lnTo>
                  <a:pt x="3550" y="1064"/>
                </a:lnTo>
                <a:moveTo>
                  <a:pt x="3551" y="1066"/>
                </a:moveTo>
                <a:lnTo>
                  <a:pt x="3551" y="1067"/>
                </a:lnTo>
                <a:lnTo>
                  <a:pt x="3553" y="1067"/>
                </a:lnTo>
                <a:lnTo>
                  <a:pt x="3553" y="1066"/>
                </a:lnTo>
                <a:lnTo>
                  <a:pt x="3551" y="1066"/>
                </a:lnTo>
                <a:moveTo>
                  <a:pt x="2736" y="1159"/>
                </a:moveTo>
                <a:lnTo>
                  <a:pt x="2738" y="1161"/>
                </a:lnTo>
                <a:lnTo>
                  <a:pt x="2738" y="1159"/>
                </a:lnTo>
                <a:lnTo>
                  <a:pt x="2736" y="1159"/>
                </a:lnTo>
                <a:moveTo>
                  <a:pt x="3581" y="828"/>
                </a:moveTo>
                <a:lnTo>
                  <a:pt x="3581" y="826"/>
                </a:lnTo>
                <a:lnTo>
                  <a:pt x="3579" y="828"/>
                </a:lnTo>
                <a:lnTo>
                  <a:pt x="3581" y="828"/>
                </a:lnTo>
                <a:moveTo>
                  <a:pt x="3579" y="834"/>
                </a:moveTo>
                <a:lnTo>
                  <a:pt x="3581" y="834"/>
                </a:lnTo>
                <a:lnTo>
                  <a:pt x="3579" y="832"/>
                </a:lnTo>
                <a:lnTo>
                  <a:pt x="3579" y="834"/>
                </a:lnTo>
                <a:moveTo>
                  <a:pt x="3581" y="1076"/>
                </a:moveTo>
                <a:lnTo>
                  <a:pt x="3581" y="1078"/>
                </a:lnTo>
                <a:lnTo>
                  <a:pt x="3582" y="1078"/>
                </a:lnTo>
                <a:lnTo>
                  <a:pt x="3582" y="1076"/>
                </a:lnTo>
                <a:lnTo>
                  <a:pt x="3581" y="1076"/>
                </a:lnTo>
                <a:moveTo>
                  <a:pt x="2319" y="362"/>
                </a:moveTo>
                <a:lnTo>
                  <a:pt x="2317" y="362"/>
                </a:lnTo>
                <a:lnTo>
                  <a:pt x="2317" y="364"/>
                </a:lnTo>
                <a:lnTo>
                  <a:pt x="2319" y="362"/>
                </a:lnTo>
                <a:moveTo>
                  <a:pt x="3565" y="1073"/>
                </a:moveTo>
                <a:lnTo>
                  <a:pt x="3565" y="1072"/>
                </a:lnTo>
                <a:lnTo>
                  <a:pt x="3564" y="1072"/>
                </a:lnTo>
                <a:lnTo>
                  <a:pt x="3564" y="1073"/>
                </a:lnTo>
                <a:lnTo>
                  <a:pt x="3565" y="1073"/>
                </a:lnTo>
                <a:moveTo>
                  <a:pt x="3584" y="1109"/>
                </a:moveTo>
                <a:lnTo>
                  <a:pt x="3585" y="1107"/>
                </a:lnTo>
                <a:lnTo>
                  <a:pt x="3584" y="1107"/>
                </a:lnTo>
                <a:lnTo>
                  <a:pt x="3584" y="1109"/>
                </a:lnTo>
                <a:moveTo>
                  <a:pt x="3568" y="1067"/>
                </a:moveTo>
                <a:lnTo>
                  <a:pt x="3568" y="1069"/>
                </a:lnTo>
                <a:lnTo>
                  <a:pt x="3570" y="1069"/>
                </a:lnTo>
                <a:lnTo>
                  <a:pt x="3568" y="1067"/>
                </a:lnTo>
                <a:moveTo>
                  <a:pt x="3568" y="1084"/>
                </a:moveTo>
                <a:lnTo>
                  <a:pt x="3568" y="1083"/>
                </a:lnTo>
                <a:lnTo>
                  <a:pt x="3567" y="1084"/>
                </a:lnTo>
                <a:lnTo>
                  <a:pt x="3568" y="1084"/>
                </a:lnTo>
                <a:moveTo>
                  <a:pt x="3582" y="1110"/>
                </a:moveTo>
                <a:lnTo>
                  <a:pt x="3582" y="1112"/>
                </a:lnTo>
                <a:lnTo>
                  <a:pt x="3584" y="1112"/>
                </a:lnTo>
                <a:lnTo>
                  <a:pt x="3584" y="1110"/>
                </a:lnTo>
                <a:lnTo>
                  <a:pt x="3584" y="1109"/>
                </a:lnTo>
                <a:lnTo>
                  <a:pt x="3582" y="1109"/>
                </a:lnTo>
                <a:lnTo>
                  <a:pt x="3582" y="1110"/>
                </a:lnTo>
                <a:moveTo>
                  <a:pt x="2317" y="1018"/>
                </a:moveTo>
                <a:lnTo>
                  <a:pt x="2319" y="1018"/>
                </a:lnTo>
                <a:lnTo>
                  <a:pt x="2319" y="1017"/>
                </a:lnTo>
                <a:lnTo>
                  <a:pt x="2317" y="1017"/>
                </a:lnTo>
                <a:lnTo>
                  <a:pt x="2317" y="1018"/>
                </a:lnTo>
                <a:moveTo>
                  <a:pt x="2319" y="1020"/>
                </a:moveTo>
                <a:lnTo>
                  <a:pt x="2317" y="1018"/>
                </a:lnTo>
                <a:lnTo>
                  <a:pt x="2317" y="1020"/>
                </a:lnTo>
                <a:lnTo>
                  <a:pt x="2319" y="1020"/>
                </a:lnTo>
                <a:moveTo>
                  <a:pt x="2073" y="983"/>
                </a:moveTo>
                <a:lnTo>
                  <a:pt x="2075" y="983"/>
                </a:lnTo>
                <a:lnTo>
                  <a:pt x="2075" y="981"/>
                </a:lnTo>
                <a:lnTo>
                  <a:pt x="2073" y="981"/>
                </a:lnTo>
                <a:lnTo>
                  <a:pt x="2073" y="983"/>
                </a:lnTo>
                <a:moveTo>
                  <a:pt x="2277" y="994"/>
                </a:moveTo>
                <a:lnTo>
                  <a:pt x="2276" y="994"/>
                </a:lnTo>
                <a:lnTo>
                  <a:pt x="2276" y="995"/>
                </a:lnTo>
                <a:lnTo>
                  <a:pt x="2277" y="995"/>
                </a:lnTo>
                <a:lnTo>
                  <a:pt x="2279" y="995"/>
                </a:lnTo>
                <a:lnTo>
                  <a:pt x="2281" y="994"/>
                </a:lnTo>
                <a:lnTo>
                  <a:pt x="2279" y="994"/>
                </a:lnTo>
                <a:lnTo>
                  <a:pt x="2277" y="994"/>
                </a:lnTo>
                <a:moveTo>
                  <a:pt x="2325" y="1021"/>
                </a:moveTo>
                <a:lnTo>
                  <a:pt x="2327" y="1021"/>
                </a:lnTo>
                <a:lnTo>
                  <a:pt x="2325" y="1020"/>
                </a:lnTo>
                <a:lnTo>
                  <a:pt x="2325" y="1021"/>
                </a:lnTo>
                <a:moveTo>
                  <a:pt x="2359" y="1076"/>
                </a:moveTo>
                <a:lnTo>
                  <a:pt x="2360" y="1076"/>
                </a:lnTo>
                <a:lnTo>
                  <a:pt x="2359" y="1075"/>
                </a:lnTo>
                <a:lnTo>
                  <a:pt x="2359" y="1076"/>
                </a:lnTo>
                <a:moveTo>
                  <a:pt x="2320" y="1020"/>
                </a:moveTo>
                <a:lnTo>
                  <a:pt x="2322" y="1020"/>
                </a:lnTo>
                <a:lnTo>
                  <a:pt x="2320" y="1018"/>
                </a:lnTo>
                <a:lnTo>
                  <a:pt x="2320" y="1020"/>
                </a:lnTo>
                <a:moveTo>
                  <a:pt x="2323" y="1021"/>
                </a:moveTo>
                <a:lnTo>
                  <a:pt x="2325" y="1021"/>
                </a:lnTo>
                <a:lnTo>
                  <a:pt x="2323" y="1020"/>
                </a:lnTo>
                <a:lnTo>
                  <a:pt x="2323" y="1021"/>
                </a:lnTo>
                <a:moveTo>
                  <a:pt x="2144" y="586"/>
                </a:moveTo>
                <a:lnTo>
                  <a:pt x="2144" y="585"/>
                </a:lnTo>
                <a:lnTo>
                  <a:pt x="2142" y="585"/>
                </a:lnTo>
                <a:lnTo>
                  <a:pt x="2144" y="586"/>
                </a:lnTo>
                <a:moveTo>
                  <a:pt x="2040" y="926"/>
                </a:moveTo>
                <a:lnTo>
                  <a:pt x="2041" y="926"/>
                </a:lnTo>
                <a:lnTo>
                  <a:pt x="2041" y="924"/>
                </a:lnTo>
                <a:lnTo>
                  <a:pt x="2040" y="924"/>
                </a:lnTo>
                <a:lnTo>
                  <a:pt x="2040" y="926"/>
                </a:lnTo>
                <a:moveTo>
                  <a:pt x="2029" y="926"/>
                </a:moveTo>
                <a:lnTo>
                  <a:pt x="2030" y="926"/>
                </a:lnTo>
                <a:lnTo>
                  <a:pt x="2030" y="924"/>
                </a:lnTo>
                <a:lnTo>
                  <a:pt x="2029" y="924"/>
                </a:lnTo>
                <a:lnTo>
                  <a:pt x="2029" y="926"/>
                </a:lnTo>
                <a:moveTo>
                  <a:pt x="2396" y="1153"/>
                </a:moveTo>
                <a:lnTo>
                  <a:pt x="2394" y="1155"/>
                </a:lnTo>
                <a:lnTo>
                  <a:pt x="2394" y="1156"/>
                </a:lnTo>
                <a:lnTo>
                  <a:pt x="2396" y="1156"/>
                </a:lnTo>
                <a:lnTo>
                  <a:pt x="2397" y="1156"/>
                </a:lnTo>
                <a:lnTo>
                  <a:pt x="2397" y="1155"/>
                </a:lnTo>
                <a:lnTo>
                  <a:pt x="2396" y="1155"/>
                </a:lnTo>
                <a:lnTo>
                  <a:pt x="2396" y="1153"/>
                </a:lnTo>
                <a:moveTo>
                  <a:pt x="2139" y="582"/>
                </a:moveTo>
                <a:lnTo>
                  <a:pt x="2141" y="582"/>
                </a:lnTo>
                <a:lnTo>
                  <a:pt x="2141" y="580"/>
                </a:lnTo>
                <a:lnTo>
                  <a:pt x="2139" y="580"/>
                </a:lnTo>
                <a:lnTo>
                  <a:pt x="2139" y="582"/>
                </a:lnTo>
                <a:moveTo>
                  <a:pt x="2026" y="921"/>
                </a:moveTo>
                <a:lnTo>
                  <a:pt x="2027" y="920"/>
                </a:lnTo>
                <a:lnTo>
                  <a:pt x="2026" y="920"/>
                </a:lnTo>
                <a:lnTo>
                  <a:pt x="2026" y="921"/>
                </a:lnTo>
                <a:moveTo>
                  <a:pt x="2029" y="907"/>
                </a:moveTo>
                <a:lnTo>
                  <a:pt x="2030" y="907"/>
                </a:lnTo>
                <a:lnTo>
                  <a:pt x="2030" y="906"/>
                </a:lnTo>
                <a:lnTo>
                  <a:pt x="2029" y="906"/>
                </a:lnTo>
                <a:lnTo>
                  <a:pt x="2029" y="907"/>
                </a:lnTo>
                <a:moveTo>
                  <a:pt x="2032" y="918"/>
                </a:moveTo>
                <a:lnTo>
                  <a:pt x="2033" y="918"/>
                </a:lnTo>
                <a:lnTo>
                  <a:pt x="2032" y="917"/>
                </a:lnTo>
                <a:lnTo>
                  <a:pt x="2032" y="918"/>
                </a:lnTo>
                <a:moveTo>
                  <a:pt x="2030" y="918"/>
                </a:moveTo>
                <a:lnTo>
                  <a:pt x="2030" y="917"/>
                </a:lnTo>
                <a:lnTo>
                  <a:pt x="2029" y="917"/>
                </a:lnTo>
                <a:lnTo>
                  <a:pt x="2030" y="918"/>
                </a:lnTo>
                <a:moveTo>
                  <a:pt x="2026" y="917"/>
                </a:moveTo>
                <a:lnTo>
                  <a:pt x="2026" y="918"/>
                </a:lnTo>
                <a:lnTo>
                  <a:pt x="2027" y="918"/>
                </a:lnTo>
                <a:lnTo>
                  <a:pt x="2029" y="918"/>
                </a:lnTo>
                <a:lnTo>
                  <a:pt x="2029" y="917"/>
                </a:lnTo>
                <a:lnTo>
                  <a:pt x="2027" y="917"/>
                </a:lnTo>
                <a:lnTo>
                  <a:pt x="2026" y="917"/>
                </a:lnTo>
                <a:moveTo>
                  <a:pt x="2317" y="1023"/>
                </a:moveTo>
                <a:lnTo>
                  <a:pt x="2317" y="1023"/>
                </a:lnTo>
                <a:lnTo>
                  <a:pt x="2317" y="1021"/>
                </a:lnTo>
                <a:lnTo>
                  <a:pt x="2317" y="1021"/>
                </a:lnTo>
                <a:lnTo>
                  <a:pt x="2317" y="1023"/>
                </a:lnTo>
                <a:moveTo>
                  <a:pt x="2521" y="554"/>
                </a:moveTo>
                <a:lnTo>
                  <a:pt x="2521" y="556"/>
                </a:lnTo>
                <a:lnTo>
                  <a:pt x="2523" y="554"/>
                </a:lnTo>
                <a:lnTo>
                  <a:pt x="2521" y="554"/>
                </a:lnTo>
                <a:moveTo>
                  <a:pt x="2523" y="603"/>
                </a:moveTo>
                <a:lnTo>
                  <a:pt x="2525" y="603"/>
                </a:lnTo>
                <a:lnTo>
                  <a:pt x="2525" y="602"/>
                </a:lnTo>
                <a:lnTo>
                  <a:pt x="2523" y="602"/>
                </a:lnTo>
                <a:lnTo>
                  <a:pt x="2523" y="603"/>
                </a:lnTo>
                <a:moveTo>
                  <a:pt x="2397" y="1155"/>
                </a:moveTo>
                <a:lnTo>
                  <a:pt x="2399" y="1155"/>
                </a:lnTo>
                <a:lnTo>
                  <a:pt x="2400" y="1155"/>
                </a:lnTo>
                <a:lnTo>
                  <a:pt x="2400" y="1153"/>
                </a:lnTo>
                <a:lnTo>
                  <a:pt x="2399" y="1153"/>
                </a:lnTo>
                <a:lnTo>
                  <a:pt x="2397" y="1155"/>
                </a:lnTo>
                <a:moveTo>
                  <a:pt x="3304" y="778"/>
                </a:moveTo>
                <a:lnTo>
                  <a:pt x="3306" y="778"/>
                </a:lnTo>
                <a:lnTo>
                  <a:pt x="3303" y="777"/>
                </a:lnTo>
                <a:lnTo>
                  <a:pt x="3301" y="777"/>
                </a:lnTo>
                <a:lnTo>
                  <a:pt x="3304" y="778"/>
                </a:lnTo>
                <a:moveTo>
                  <a:pt x="3579" y="1113"/>
                </a:moveTo>
                <a:lnTo>
                  <a:pt x="3579" y="1115"/>
                </a:lnTo>
                <a:lnTo>
                  <a:pt x="3581" y="1113"/>
                </a:lnTo>
                <a:lnTo>
                  <a:pt x="3579" y="1113"/>
                </a:lnTo>
                <a:moveTo>
                  <a:pt x="2647" y="792"/>
                </a:moveTo>
                <a:lnTo>
                  <a:pt x="2644" y="792"/>
                </a:lnTo>
                <a:lnTo>
                  <a:pt x="2643" y="794"/>
                </a:lnTo>
                <a:lnTo>
                  <a:pt x="2644" y="794"/>
                </a:lnTo>
                <a:lnTo>
                  <a:pt x="2647" y="792"/>
                </a:lnTo>
                <a:moveTo>
                  <a:pt x="2457" y="586"/>
                </a:moveTo>
                <a:lnTo>
                  <a:pt x="2459" y="586"/>
                </a:lnTo>
                <a:lnTo>
                  <a:pt x="2459" y="588"/>
                </a:lnTo>
                <a:lnTo>
                  <a:pt x="2460" y="588"/>
                </a:lnTo>
                <a:lnTo>
                  <a:pt x="2462" y="588"/>
                </a:lnTo>
                <a:lnTo>
                  <a:pt x="2463" y="588"/>
                </a:lnTo>
                <a:lnTo>
                  <a:pt x="2463" y="589"/>
                </a:lnTo>
                <a:lnTo>
                  <a:pt x="2465" y="589"/>
                </a:lnTo>
                <a:lnTo>
                  <a:pt x="2465" y="591"/>
                </a:lnTo>
                <a:lnTo>
                  <a:pt x="2465" y="591"/>
                </a:lnTo>
                <a:lnTo>
                  <a:pt x="2465" y="589"/>
                </a:lnTo>
                <a:lnTo>
                  <a:pt x="2465" y="588"/>
                </a:lnTo>
                <a:lnTo>
                  <a:pt x="2466" y="589"/>
                </a:lnTo>
                <a:lnTo>
                  <a:pt x="2466" y="588"/>
                </a:lnTo>
                <a:lnTo>
                  <a:pt x="2466" y="586"/>
                </a:lnTo>
                <a:lnTo>
                  <a:pt x="2465" y="586"/>
                </a:lnTo>
                <a:lnTo>
                  <a:pt x="2465" y="586"/>
                </a:lnTo>
                <a:lnTo>
                  <a:pt x="2463" y="586"/>
                </a:lnTo>
                <a:lnTo>
                  <a:pt x="2463" y="586"/>
                </a:lnTo>
                <a:lnTo>
                  <a:pt x="2462" y="586"/>
                </a:lnTo>
                <a:lnTo>
                  <a:pt x="2460" y="586"/>
                </a:lnTo>
                <a:lnTo>
                  <a:pt x="2460" y="585"/>
                </a:lnTo>
                <a:lnTo>
                  <a:pt x="2459" y="585"/>
                </a:lnTo>
                <a:lnTo>
                  <a:pt x="2459" y="586"/>
                </a:lnTo>
                <a:lnTo>
                  <a:pt x="2457" y="586"/>
                </a:lnTo>
                <a:lnTo>
                  <a:pt x="2455" y="586"/>
                </a:lnTo>
                <a:lnTo>
                  <a:pt x="2455" y="586"/>
                </a:lnTo>
                <a:lnTo>
                  <a:pt x="2457" y="586"/>
                </a:lnTo>
                <a:moveTo>
                  <a:pt x="2225" y="500"/>
                </a:moveTo>
                <a:lnTo>
                  <a:pt x="2227" y="500"/>
                </a:lnTo>
                <a:lnTo>
                  <a:pt x="2227" y="499"/>
                </a:lnTo>
                <a:lnTo>
                  <a:pt x="2225" y="499"/>
                </a:lnTo>
                <a:lnTo>
                  <a:pt x="2225" y="500"/>
                </a:lnTo>
                <a:moveTo>
                  <a:pt x="2454" y="586"/>
                </a:moveTo>
                <a:lnTo>
                  <a:pt x="2455" y="586"/>
                </a:lnTo>
                <a:lnTo>
                  <a:pt x="2454" y="585"/>
                </a:lnTo>
                <a:lnTo>
                  <a:pt x="2454" y="586"/>
                </a:lnTo>
                <a:moveTo>
                  <a:pt x="2216" y="473"/>
                </a:moveTo>
                <a:lnTo>
                  <a:pt x="2216" y="471"/>
                </a:lnTo>
                <a:lnTo>
                  <a:pt x="2215" y="471"/>
                </a:lnTo>
                <a:lnTo>
                  <a:pt x="2216" y="473"/>
                </a:lnTo>
                <a:moveTo>
                  <a:pt x="3955" y="1159"/>
                </a:moveTo>
                <a:lnTo>
                  <a:pt x="3955" y="1158"/>
                </a:lnTo>
                <a:lnTo>
                  <a:pt x="3954" y="1158"/>
                </a:lnTo>
                <a:lnTo>
                  <a:pt x="3955" y="1159"/>
                </a:lnTo>
                <a:moveTo>
                  <a:pt x="4046" y="1548"/>
                </a:moveTo>
                <a:lnTo>
                  <a:pt x="4046" y="1548"/>
                </a:lnTo>
                <a:lnTo>
                  <a:pt x="4044" y="1548"/>
                </a:lnTo>
                <a:lnTo>
                  <a:pt x="4044" y="1548"/>
                </a:lnTo>
                <a:lnTo>
                  <a:pt x="4046" y="1548"/>
                </a:lnTo>
                <a:moveTo>
                  <a:pt x="3843" y="1642"/>
                </a:moveTo>
                <a:lnTo>
                  <a:pt x="3843" y="1643"/>
                </a:lnTo>
                <a:lnTo>
                  <a:pt x="3845" y="1642"/>
                </a:lnTo>
                <a:lnTo>
                  <a:pt x="3843" y="1642"/>
                </a:lnTo>
                <a:moveTo>
                  <a:pt x="3926" y="1608"/>
                </a:moveTo>
                <a:lnTo>
                  <a:pt x="3926" y="1610"/>
                </a:lnTo>
                <a:lnTo>
                  <a:pt x="3928" y="1608"/>
                </a:lnTo>
                <a:lnTo>
                  <a:pt x="3926" y="1608"/>
                </a:lnTo>
                <a:moveTo>
                  <a:pt x="3914" y="1611"/>
                </a:moveTo>
                <a:lnTo>
                  <a:pt x="3915" y="1610"/>
                </a:lnTo>
                <a:lnTo>
                  <a:pt x="3914" y="1610"/>
                </a:lnTo>
                <a:lnTo>
                  <a:pt x="3914" y="1611"/>
                </a:lnTo>
                <a:moveTo>
                  <a:pt x="3558" y="1075"/>
                </a:moveTo>
                <a:lnTo>
                  <a:pt x="3556" y="1076"/>
                </a:lnTo>
                <a:lnTo>
                  <a:pt x="3558" y="1076"/>
                </a:lnTo>
                <a:lnTo>
                  <a:pt x="3558" y="1075"/>
                </a:lnTo>
                <a:moveTo>
                  <a:pt x="4036" y="1562"/>
                </a:moveTo>
                <a:lnTo>
                  <a:pt x="4038" y="1560"/>
                </a:lnTo>
                <a:lnTo>
                  <a:pt x="4036" y="1560"/>
                </a:lnTo>
                <a:lnTo>
                  <a:pt x="4036" y="1562"/>
                </a:lnTo>
                <a:moveTo>
                  <a:pt x="4032" y="1556"/>
                </a:moveTo>
                <a:lnTo>
                  <a:pt x="4030" y="1557"/>
                </a:lnTo>
                <a:lnTo>
                  <a:pt x="4032" y="1557"/>
                </a:lnTo>
                <a:lnTo>
                  <a:pt x="4032" y="1556"/>
                </a:lnTo>
                <a:moveTo>
                  <a:pt x="4036" y="1553"/>
                </a:moveTo>
                <a:lnTo>
                  <a:pt x="4036" y="1554"/>
                </a:lnTo>
                <a:lnTo>
                  <a:pt x="4038" y="1554"/>
                </a:lnTo>
                <a:lnTo>
                  <a:pt x="4040" y="1553"/>
                </a:lnTo>
                <a:lnTo>
                  <a:pt x="4038" y="1553"/>
                </a:lnTo>
                <a:lnTo>
                  <a:pt x="4036" y="1553"/>
                </a:lnTo>
                <a:moveTo>
                  <a:pt x="4021" y="1563"/>
                </a:moveTo>
                <a:lnTo>
                  <a:pt x="4020" y="1563"/>
                </a:lnTo>
                <a:lnTo>
                  <a:pt x="4020" y="1565"/>
                </a:lnTo>
                <a:lnTo>
                  <a:pt x="4021" y="1563"/>
                </a:lnTo>
                <a:moveTo>
                  <a:pt x="3746" y="1665"/>
                </a:moveTo>
                <a:lnTo>
                  <a:pt x="3746" y="1663"/>
                </a:lnTo>
                <a:lnTo>
                  <a:pt x="3745" y="1665"/>
                </a:lnTo>
                <a:lnTo>
                  <a:pt x="3746" y="1665"/>
                </a:lnTo>
                <a:moveTo>
                  <a:pt x="3923" y="1605"/>
                </a:moveTo>
                <a:lnTo>
                  <a:pt x="3924" y="1603"/>
                </a:lnTo>
                <a:lnTo>
                  <a:pt x="3923" y="1603"/>
                </a:lnTo>
                <a:lnTo>
                  <a:pt x="3923" y="1605"/>
                </a:lnTo>
                <a:moveTo>
                  <a:pt x="4046" y="1550"/>
                </a:moveTo>
                <a:lnTo>
                  <a:pt x="4047" y="1548"/>
                </a:lnTo>
                <a:lnTo>
                  <a:pt x="4046" y="1548"/>
                </a:lnTo>
                <a:lnTo>
                  <a:pt x="4046" y="1550"/>
                </a:lnTo>
                <a:moveTo>
                  <a:pt x="4053" y="1550"/>
                </a:moveTo>
                <a:lnTo>
                  <a:pt x="4052" y="1550"/>
                </a:lnTo>
                <a:lnTo>
                  <a:pt x="4052" y="1551"/>
                </a:lnTo>
                <a:lnTo>
                  <a:pt x="4053" y="1550"/>
                </a:lnTo>
                <a:moveTo>
                  <a:pt x="3734" y="1669"/>
                </a:moveTo>
                <a:lnTo>
                  <a:pt x="3734" y="1668"/>
                </a:lnTo>
                <a:lnTo>
                  <a:pt x="3733" y="1669"/>
                </a:lnTo>
                <a:lnTo>
                  <a:pt x="3734" y="1669"/>
                </a:lnTo>
                <a:moveTo>
                  <a:pt x="3768" y="1668"/>
                </a:moveTo>
                <a:lnTo>
                  <a:pt x="3768" y="1669"/>
                </a:lnTo>
                <a:lnTo>
                  <a:pt x="3769" y="1668"/>
                </a:lnTo>
                <a:lnTo>
                  <a:pt x="3768" y="1668"/>
                </a:lnTo>
                <a:moveTo>
                  <a:pt x="3731" y="1679"/>
                </a:moveTo>
                <a:lnTo>
                  <a:pt x="3733" y="1679"/>
                </a:lnTo>
                <a:lnTo>
                  <a:pt x="3733" y="1677"/>
                </a:lnTo>
                <a:lnTo>
                  <a:pt x="3731" y="1679"/>
                </a:lnTo>
                <a:moveTo>
                  <a:pt x="3733" y="1674"/>
                </a:moveTo>
                <a:lnTo>
                  <a:pt x="3734" y="1673"/>
                </a:lnTo>
                <a:lnTo>
                  <a:pt x="3733" y="1673"/>
                </a:lnTo>
                <a:lnTo>
                  <a:pt x="3731" y="1673"/>
                </a:lnTo>
                <a:lnTo>
                  <a:pt x="3729" y="1674"/>
                </a:lnTo>
                <a:lnTo>
                  <a:pt x="3731" y="1674"/>
                </a:lnTo>
                <a:lnTo>
                  <a:pt x="3733" y="1674"/>
                </a:lnTo>
                <a:moveTo>
                  <a:pt x="3731" y="1669"/>
                </a:moveTo>
                <a:lnTo>
                  <a:pt x="3729" y="1669"/>
                </a:lnTo>
                <a:lnTo>
                  <a:pt x="3728" y="1671"/>
                </a:lnTo>
                <a:lnTo>
                  <a:pt x="3729" y="1671"/>
                </a:lnTo>
                <a:lnTo>
                  <a:pt x="3731" y="1669"/>
                </a:lnTo>
                <a:moveTo>
                  <a:pt x="3731" y="1671"/>
                </a:moveTo>
                <a:lnTo>
                  <a:pt x="3733" y="1669"/>
                </a:lnTo>
                <a:lnTo>
                  <a:pt x="3731" y="1669"/>
                </a:lnTo>
                <a:lnTo>
                  <a:pt x="3731" y="1671"/>
                </a:lnTo>
                <a:moveTo>
                  <a:pt x="4024" y="1181"/>
                </a:moveTo>
                <a:lnTo>
                  <a:pt x="4024" y="1179"/>
                </a:lnTo>
                <a:lnTo>
                  <a:pt x="4023" y="1179"/>
                </a:lnTo>
                <a:lnTo>
                  <a:pt x="4024" y="1181"/>
                </a:lnTo>
                <a:moveTo>
                  <a:pt x="4047" y="1548"/>
                </a:moveTo>
                <a:lnTo>
                  <a:pt x="4049" y="1548"/>
                </a:lnTo>
                <a:lnTo>
                  <a:pt x="4049" y="1547"/>
                </a:lnTo>
                <a:lnTo>
                  <a:pt x="4047" y="1548"/>
                </a:lnTo>
                <a:moveTo>
                  <a:pt x="3947" y="1256"/>
                </a:moveTo>
                <a:lnTo>
                  <a:pt x="3947" y="1255"/>
                </a:lnTo>
                <a:lnTo>
                  <a:pt x="3946" y="1255"/>
                </a:lnTo>
                <a:lnTo>
                  <a:pt x="3946" y="1256"/>
                </a:lnTo>
                <a:lnTo>
                  <a:pt x="3947" y="1256"/>
                </a:lnTo>
                <a:moveTo>
                  <a:pt x="4004" y="1184"/>
                </a:moveTo>
                <a:lnTo>
                  <a:pt x="4006" y="1184"/>
                </a:lnTo>
                <a:lnTo>
                  <a:pt x="4007" y="1182"/>
                </a:lnTo>
                <a:lnTo>
                  <a:pt x="4006" y="1182"/>
                </a:lnTo>
                <a:lnTo>
                  <a:pt x="4004" y="1184"/>
                </a:lnTo>
                <a:moveTo>
                  <a:pt x="3955" y="1118"/>
                </a:moveTo>
                <a:lnTo>
                  <a:pt x="3955" y="1119"/>
                </a:lnTo>
                <a:lnTo>
                  <a:pt x="3957" y="1119"/>
                </a:lnTo>
                <a:lnTo>
                  <a:pt x="3958" y="1119"/>
                </a:lnTo>
                <a:lnTo>
                  <a:pt x="3958" y="1118"/>
                </a:lnTo>
                <a:lnTo>
                  <a:pt x="3957" y="1118"/>
                </a:lnTo>
                <a:lnTo>
                  <a:pt x="3955" y="1118"/>
                </a:lnTo>
                <a:moveTo>
                  <a:pt x="4053" y="1184"/>
                </a:moveTo>
                <a:lnTo>
                  <a:pt x="4053" y="1186"/>
                </a:lnTo>
                <a:lnTo>
                  <a:pt x="4055" y="1186"/>
                </a:lnTo>
                <a:lnTo>
                  <a:pt x="4056" y="1186"/>
                </a:lnTo>
                <a:lnTo>
                  <a:pt x="4055" y="1184"/>
                </a:lnTo>
                <a:lnTo>
                  <a:pt x="4053" y="1184"/>
                </a:lnTo>
                <a:moveTo>
                  <a:pt x="4106" y="1196"/>
                </a:moveTo>
                <a:lnTo>
                  <a:pt x="4107" y="1195"/>
                </a:lnTo>
                <a:lnTo>
                  <a:pt x="4106" y="1195"/>
                </a:lnTo>
                <a:lnTo>
                  <a:pt x="4106" y="1196"/>
                </a:lnTo>
                <a:moveTo>
                  <a:pt x="4456" y="1290"/>
                </a:moveTo>
                <a:lnTo>
                  <a:pt x="4456" y="1292"/>
                </a:lnTo>
                <a:lnTo>
                  <a:pt x="4457" y="1292"/>
                </a:lnTo>
                <a:lnTo>
                  <a:pt x="4459" y="1290"/>
                </a:lnTo>
                <a:lnTo>
                  <a:pt x="4457" y="1290"/>
                </a:lnTo>
                <a:lnTo>
                  <a:pt x="4456" y="1290"/>
                </a:lnTo>
                <a:moveTo>
                  <a:pt x="4428" y="1304"/>
                </a:moveTo>
                <a:lnTo>
                  <a:pt x="4429" y="1302"/>
                </a:lnTo>
                <a:lnTo>
                  <a:pt x="4428" y="1302"/>
                </a:lnTo>
                <a:lnTo>
                  <a:pt x="4428" y="1304"/>
                </a:lnTo>
                <a:moveTo>
                  <a:pt x="4050" y="1184"/>
                </a:moveTo>
                <a:lnTo>
                  <a:pt x="4050" y="1186"/>
                </a:lnTo>
                <a:lnTo>
                  <a:pt x="4052" y="1186"/>
                </a:lnTo>
                <a:lnTo>
                  <a:pt x="4052" y="1184"/>
                </a:lnTo>
                <a:lnTo>
                  <a:pt x="4052" y="1182"/>
                </a:lnTo>
                <a:lnTo>
                  <a:pt x="4050" y="1182"/>
                </a:lnTo>
                <a:lnTo>
                  <a:pt x="4050" y="1184"/>
                </a:lnTo>
                <a:moveTo>
                  <a:pt x="4070" y="1533"/>
                </a:moveTo>
                <a:lnTo>
                  <a:pt x="4072" y="1533"/>
                </a:lnTo>
                <a:lnTo>
                  <a:pt x="4073" y="1531"/>
                </a:lnTo>
                <a:lnTo>
                  <a:pt x="4072" y="1531"/>
                </a:lnTo>
                <a:lnTo>
                  <a:pt x="4070" y="1531"/>
                </a:lnTo>
                <a:lnTo>
                  <a:pt x="4070" y="1533"/>
                </a:lnTo>
                <a:moveTo>
                  <a:pt x="4053" y="1540"/>
                </a:moveTo>
                <a:lnTo>
                  <a:pt x="4052" y="1540"/>
                </a:lnTo>
                <a:lnTo>
                  <a:pt x="4052" y="1542"/>
                </a:lnTo>
                <a:lnTo>
                  <a:pt x="4053" y="1540"/>
                </a:lnTo>
                <a:moveTo>
                  <a:pt x="4013" y="1167"/>
                </a:moveTo>
                <a:lnTo>
                  <a:pt x="4012" y="1166"/>
                </a:lnTo>
                <a:lnTo>
                  <a:pt x="4012" y="1167"/>
                </a:lnTo>
                <a:lnTo>
                  <a:pt x="4013" y="1167"/>
                </a:lnTo>
                <a:moveTo>
                  <a:pt x="4058" y="1534"/>
                </a:moveTo>
                <a:lnTo>
                  <a:pt x="4056" y="1536"/>
                </a:lnTo>
                <a:lnTo>
                  <a:pt x="4058" y="1536"/>
                </a:lnTo>
                <a:lnTo>
                  <a:pt x="4058" y="1534"/>
                </a:lnTo>
                <a:moveTo>
                  <a:pt x="4067" y="1534"/>
                </a:moveTo>
                <a:lnTo>
                  <a:pt x="4069" y="1534"/>
                </a:lnTo>
                <a:lnTo>
                  <a:pt x="4069" y="1533"/>
                </a:lnTo>
                <a:lnTo>
                  <a:pt x="4067" y="1534"/>
                </a:lnTo>
                <a:moveTo>
                  <a:pt x="3955" y="1112"/>
                </a:moveTo>
                <a:lnTo>
                  <a:pt x="3955" y="1110"/>
                </a:lnTo>
                <a:lnTo>
                  <a:pt x="3954" y="1110"/>
                </a:lnTo>
                <a:lnTo>
                  <a:pt x="3954" y="1112"/>
                </a:lnTo>
                <a:lnTo>
                  <a:pt x="3955" y="1112"/>
                </a:lnTo>
                <a:moveTo>
                  <a:pt x="4052" y="1545"/>
                </a:moveTo>
                <a:lnTo>
                  <a:pt x="4053" y="1543"/>
                </a:lnTo>
                <a:lnTo>
                  <a:pt x="4052" y="1543"/>
                </a:lnTo>
                <a:lnTo>
                  <a:pt x="4052" y="1545"/>
                </a:lnTo>
                <a:moveTo>
                  <a:pt x="3969" y="1129"/>
                </a:moveTo>
                <a:lnTo>
                  <a:pt x="3967" y="1129"/>
                </a:lnTo>
                <a:lnTo>
                  <a:pt x="3967" y="1130"/>
                </a:lnTo>
                <a:lnTo>
                  <a:pt x="3969" y="1130"/>
                </a:lnTo>
                <a:lnTo>
                  <a:pt x="3969" y="1129"/>
                </a:lnTo>
                <a:moveTo>
                  <a:pt x="4063" y="1534"/>
                </a:moveTo>
                <a:lnTo>
                  <a:pt x="4063" y="1533"/>
                </a:lnTo>
                <a:lnTo>
                  <a:pt x="4061" y="1534"/>
                </a:lnTo>
                <a:lnTo>
                  <a:pt x="4063" y="1534"/>
                </a:lnTo>
                <a:moveTo>
                  <a:pt x="4035" y="1556"/>
                </a:moveTo>
                <a:lnTo>
                  <a:pt x="4036" y="1556"/>
                </a:lnTo>
                <a:lnTo>
                  <a:pt x="4036" y="1554"/>
                </a:lnTo>
                <a:lnTo>
                  <a:pt x="4035" y="1554"/>
                </a:lnTo>
                <a:lnTo>
                  <a:pt x="4033" y="1554"/>
                </a:lnTo>
                <a:lnTo>
                  <a:pt x="4033" y="1556"/>
                </a:lnTo>
                <a:lnTo>
                  <a:pt x="4035" y="1556"/>
                </a:lnTo>
                <a:moveTo>
                  <a:pt x="4018" y="1405"/>
                </a:moveTo>
                <a:lnTo>
                  <a:pt x="4018" y="1404"/>
                </a:lnTo>
                <a:lnTo>
                  <a:pt x="4017" y="1405"/>
                </a:lnTo>
                <a:lnTo>
                  <a:pt x="4018" y="1405"/>
                </a:lnTo>
                <a:moveTo>
                  <a:pt x="3946" y="1247"/>
                </a:moveTo>
                <a:lnTo>
                  <a:pt x="3946" y="1249"/>
                </a:lnTo>
                <a:lnTo>
                  <a:pt x="3947" y="1247"/>
                </a:lnTo>
                <a:lnTo>
                  <a:pt x="3946" y="1247"/>
                </a:lnTo>
                <a:moveTo>
                  <a:pt x="4010" y="1413"/>
                </a:moveTo>
                <a:lnTo>
                  <a:pt x="4012" y="1411"/>
                </a:lnTo>
                <a:lnTo>
                  <a:pt x="4010" y="1411"/>
                </a:lnTo>
                <a:lnTo>
                  <a:pt x="4010" y="1413"/>
                </a:lnTo>
                <a:moveTo>
                  <a:pt x="4013" y="1408"/>
                </a:moveTo>
                <a:lnTo>
                  <a:pt x="4013" y="1408"/>
                </a:lnTo>
                <a:lnTo>
                  <a:pt x="4013" y="1407"/>
                </a:lnTo>
                <a:lnTo>
                  <a:pt x="4013" y="1408"/>
                </a:lnTo>
                <a:moveTo>
                  <a:pt x="4023" y="1315"/>
                </a:moveTo>
                <a:lnTo>
                  <a:pt x="4024" y="1315"/>
                </a:lnTo>
                <a:lnTo>
                  <a:pt x="4024" y="1313"/>
                </a:lnTo>
                <a:lnTo>
                  <a:pt x="4023" y="1313"/>
                </a:lnTo>
                <a:lnTo>
                  <a:pt x="4023" y="1315"/>
                </a:lnTo>
                <a:moveTo>
                  <a:pt x="3849" y="1275"/>
                </a:moveTo>
                <a:lnTo>
                  <a:pt x="3849" y="1273"/>
                </a:lnTo>
                <a:lnTo>
                  <a:pt x="3848" y="1275"/>
                </a:lnTo>
                <a:lnTo>
                  <a:pt x="3849" y="1275"/>
                </a:lnTo>
                <a:moveTo>
                  <a:pt x="3829" y="1275"/>
                </a:moveTo>
                <a:lnTo>
                  <a:pt x="3829" y="1275"/>
                </a:lnTo>
                <a:lnTo>
                  <a:pt x="3829" y="1273"/>
                </a:lnTo>
                <a:lnTo>
                  <a:pt x="3829" y="1273"/>
                </a:lnTo>
                <a:lnTo>
                  <a:pt x="3829" y="1275"/>
                </a:lnTo>
                <a:moveTo>
                  <a:pt x="3828" y="1276"/>
                </a:moveTo>
                <a:lnTo>
                  <a:pt x="3829" y="1276"/>
                </a:lnTo>
                <a:lnTo>
                  <a:pt x="3829" y="1275"/>
                </a:lnTo>
                <a:lnTo>
                  <a:pt x="3828" y="1275"/>
                </a:lnTo>
                <a:lnTo>
                  <a:pt x="3828" y="1276"/>
                </a:lnTo>
                <a:moveTo>
                  <a:pt x="3843" y="1275"/>
                </a:moveTo>
                <a:lnTo>
                  <a:pt x="3843" y="1273"/>
                </a:lnTo>
                <a:lnTo>
                  <a:pt x="3842" y="1275"/>
                </a:lnTo>
                <a:lnTo>
                  <a:pt x="3843" y="1275"/>
                </a:lnTo>
                <a:moveTo>
                  <a:pt x="3987" y="1434"/>
                </a:moveTo>
                <a:lnTo>
                  <a:pt x="3989" y="1434"/>
                </a:lnTo>
                <a:lnTo>
                  <a:pt x="3989" y="1433"/>
                </a:lnTo>
                <a:lnTo>
                  <a:pt x="3987" y="1433"/>
                </a:lnTo>
                <a:lnTo>
                  <a:pt x="3987" y="1434"/>
                </a:lnTo>
                <a:moveTo>
                  <a:pt x="3627" y="1631"/>
                </a:moveTo>
                <a:lnTo>
                  <a:pt x="3627" y="1633"/>
                </a:lnTo>
                <a:lnTo>
                  <a:pt x="3628" y="1633"/>
                </a:lnTo>
                <a:lnTo>
                  <a:pt x="3628" y="1631"/>
                </a:lnTo>
                <a:lnTo>
                  <a:pt x="3627" y="1631"/>
                </a:lnTo>
                <a:moveTo>
                  <a:pt x="3619" y="1636"/>
                </a:moveTo>
                <a:lnTo>
                  <a:pt x="3621" y="1634"/>
                </a:lnTo>
                <a:lnTo>
                  <a:pt x="3619" y="1634"/>
                </a:lnTo>
                <a:lnTo>
                  <a:pt x="3619" y="1636"/>
                </a:lnTo>
                <a:moveTo>
                  <a:pt x="3611" y="1637"/>
                </a:moveTo>
                <a:lnTo>
                  <a:pt x="3611" y="1639"/>
                </a:lnTo>
                <a:lnTo>
                  <a:pt x="3613" y="1637"/>
                </a:lnTo>
                <a:lnTo>
                  <a:pt x="3611" y="1637"/>
                </a:lnTo>
                <a:moveTo>
                  <a:pt x="3624" y="1623"/>
                </a:moveTo>
                <a:lnTo>
                  <a:pt x="3624" y="1622"/>
                </a:lnTo>
                <a:lnTo>
                  <a:pt x="3624" y="1622"/>
                </a:lnTo>
                <a:lnTo>
                  <a:pt x="3622" y="1622"/>
                </a:lnTo>
                <a:lnTo>
                  <a:pt x="3622" y="1623"/>
                </a:lnTo>
                <a:lnTo>
                  <a:pt x="3624" y="1623"/>
                </a:lnTo>
                <a:moveTo>
                  <a:pt x="3855" y="1514"/>
                </a:moveTo>
                <a:lnTo>
                  <a:pt x="3857" y="1513"/>
                </a:lnTo>
                <a:lnTo>
                  <a:pt x="3855" y="1513"/>
                </a:lnTo>
                <a:lnTo>
                  <a:pt x="3855" y="1514"/>
                </a:lnTo>
                <a:moveTo>
                  <a:pt x="3852" y="1516"/>
                </a:moveTo>
                <a:lnTo>
                  <a:pt x="3854" y="1514"/>
                </a:lnTo>
                <a:lnTo>
                  <a:pt x="3852" y="1514"/>
                </a:lnTo>
                <a:lnTo>
                  <a:pt x="3852" y="1516"/>
                </a:lnTo>
                <a:moveTo>
                  <a:pt x="3797" y="1265"/>
                </a:moveTo>
                <a:lnTo>
                  <a:pt x="3795" y="1265"/>
                </a:lnTo>
                <a:lnTo>
                  <a:pt x="3795" y="1267"/>
                </a:lnTo>
                <a:lnTo>
                  <a:pt x="3797" y="1267"/>
                </a:lnTo>
                <a:lnTo>
                  <a:pt x="3797" y="1265"/>
                </a:lnTo>
                <a:moveTo>
                  <a:pt x="3545" y="1416"/>
                </a:moveTo>
                <a:lnTo>
                  <a:pt x="3544" y="1418"/>
                </a:lnTo>
                <a:lnTo>
                  <a:pt x="3545" y="1418"/>
                </a:lnTo>
                <a:lnTo>
                  <a:pt x="3545" y="1416"/>
                </a:lnTo>
                <a:moveTo>
                  <a:pt x="3630" y="1630"/>
                </a:moveTo>
                <a:lnTo>
                  <a:pt x="3630" y="1631"/>
                </a:lnTo>
                <a:lnTo>
                  <a:pt x="3631" y="1631"/>
                </a:lnTo>
                <a:lnTo>
                  <a:pt x="3631" y="1630"/>
                </a:lnTo>
                <a:lnTo>
                  <a:pt x="3630" y="1630"/>
                </a:lnTo>
                <a:moveTo>
                  <a:pt x="3726" y="1502"/>
                </a:moveTo>
                <a:lnTo>
                  <a:pt x="3726" y="1504"/>
                </a:lnTo>
                <a:lnTo>
                  <a:pt x="3728" y="1502"/>
                </a:lnTo>
                <a:lnTo>
                  <a:pt x="3726" y="1502"/>
                </a:lnTo>
                <a:moveTo>
                  <a:pt x="3702" y="1579"/>
                </a:moveTo>
                <a:lnTo>
                  <a:pt x="3702" y="1580"/>
                </a:lnTo>
                <a:lnTo>
                  <a:pt x="3703" y="1580"/>
                </a:lnTo>
                <a:lnTo>
                  <a:pt x="3703" y="1579"/>
                </a:lnTo>
                <a:lnTo>
                  <a:pt x="3702" y="1579"/>
                </a:lnTo>
                <a:moveTo>
                  <a:pt x="3705" y="1577"/>
                </a:moveTo>
                <a:lnTo>
                  <a:pt x="3705" y="1576"/>
                </a:lnTo>
                <a:lnTo>
                  <a:pt x="3703" y="1576"/>
                </a:lnTo>
                <a:lnTo>
                  <a:pt x="3702" y="1577"/>
                </a:lnTo>
                <a:lnTo>
                  <a:pt x="3703" y="1577"/>
                </a:lnTo>
                <a:lnTo>
                  <a:pt x="3705" y="1577"/>
                </a:lnTo>
                <a:moveTo>
                  <a:pt x="4020" y="1242"/>
                </a:moveTo>
                <a:lnTo>
                  <a:pt x="4018" y="1244"/>
                </a:lnTo>
                <a:lnTo>
                  <a:pt x="4020" y="1244"/>
                </a:lnTo>
                <a:lnTo>
                  <a:pt x="4020" y="1242"/>
                </a:lnTo>
                <a:moveTo>
                  <a:pt x="3708" y="1571"/>
                </a:moveTo>
                <a:lnTo>
                  <a:pt x="3706" y="1571"/>
                </a:lnTo>
                <a:lnTo>
                  <a:pt x="3705" y="1571"/>
                </a:lnTo>
                <a:lnTo>
                  <a:pt x="3705" y="1573"/>
                </a:lnTo>
                <a:lnTo>
                  <a:pt x="3706" y="1573"/>
                </a:lnTo>
                <a:lnTo>
                  <a:pt x="3708" y="1571"/>
                </a:lnTo>
                <a:moveTo>
                  <a:pt x="3881" y="1239"/>
                </a:moveTo>
                <a:lnTo>
                  <a:pt x="3880" y="1241"/>
                </a:lnTo>
                <a:lnTo>
                  <a:pt x="3881" y="1241"/>
                </a:lnTo>
                <a:lnTo>
                  <a:pt x="3881" y="1239"/>
                </a:lnTo>
                <a:moveTo>
                  <a:pt x="3731" y="1499"/>
                </a:moveTo>
                <a:lnTo>
                  <a:pt x="3729" y="1499"/>
                </a:lnTo>
                <a:lnTo>
                  <a:pt x="3729" y="1500"/>
                </a:lnTo>
                <a:lnTo>
                  <a:pt x="3731" y="1500"/>
                </a:lnTo>
                <a:lnTo>
                  <a:pt x="3731" y="1499"/>
                </a:lnTo>
                <a:moveTo>
                  <a:pt x="3955" y="1159"/>
                </a:moveTo>
                <a:lnTo>
                  <a:pt x="3955" y="1161"/>
                </a:lnTo>
                <a:lnTo>
                  <a:pt x="3957" y="1161"/>
                </a:lnTo>
                <a:lnTo>
                  <a:pt x="3957" y="1159"/>
                </a:lnTo>
                <a:lnTo>
                  <a:pt x="3955" y="1159"/>
                </a:lnTo>
                <a:moveTo>
                  <a:pt x="3696" y="1537"/>
                </a:moveTo>
                <a:lnTo>
                  <a:pt x="3697" y="1537"/>
                </a:lnTo>
                <a:lnTo>
                  <a:pt x="3697" y="1536"/>
                </a:lnTo>
                <a:lnTo>
                  <a:pt x="3699" y="1536"/>
                </a:lnTo>
                <a:lnTo>
                  <a:pt x="3699" y="1534"/>
                </a:lnTo>
                <a:lnTo>
                  <a:pt x="3697" y="1534"/>
                </a:lnTo>
                <a:lnTo>
                  <a:pt x="3696" y="1534"/>
                </a:lnTo>
                <a:lnTo>
                  <a:pt x="3694" y="1536"/>
                </a:lnTo>
                <a:lnTo>
                  <a:pt x="3696" y="1536"/>
                </a:lnTo>
                <a:lnTo>
                  <a:pt x="3696" y="1537"/>
                </a:lnTo>
                <a:moveTo>
                  <a:pt x="3733" y="1497"/>
                </a:moveTo>
                <a:lnTo>
                  <a:pt x="3731" y="1499"/>
                </a:lnTo>
                <a:lnTo>
                  <a:pt x="3733" y="1499"/>
                </a:lnTo>
                <a:lnTo>
                  <a:pt x="3733" y="1497"/>
                </a:lnTo>
                <a:moveTo>
                  <a:pt x="3272" y="825"/>
                </a:moveTo>
                <a:lnTo>
                  <a:pt x="3272" y="823"/>
                </a:lnTo>
                <a:lnTo>
                  <a:pt x="3271" y="823"/>
                </a:lnTo>
                <a:lnTo>
                  <a:pt x="3269" y="825"/>
                </a:lnTo>
                <a:lnTo>
                  <a:pt x="3269" y="826"/>
                </a:lnTo>
                <a:lnTo>
                  <a:pt x="3271" y="826"/>
                </a:lnTo>
                <a:lnTo>
                  <a:pt x="3271" y="828"/>
                </a:lnTo>
                <a:lnTo>
                  <a:pt x="3272" y="828"/>
                </a:lnTo>
                <a:lnTo>
                  <a:pt x="3272" y="826"/>
                </a:lnTo>
                <a:lnTo>
                  <a:pt x="3272" y="825"/>
                </a:lnTo>
                <a:moveTo>
                  <a:pt x="3700" y="1533"/>
                </a:moveTo>
                <a:lnTo>
                  <a:pt x="3699" y="1534"/>
                </a:lnTo>
                <a:lnTo>
                  <a:pt x="3700" y="1534"/>
                </a:lnTo>
                <a:lnTo>
                  <a:pt x="3700" y="1533"/>
                </a:lnTo>
                <a:moveTo>
                  <a:pt x="3766" y="1288"/>
                </a:moveTo>
                <a:lnTo>
                  <a:pt x="3768" y="1288"/>
                </a:lnTo>
                <a:lnTo>
                  <a:pt x="3768" y="1288"/>
                </a:lnTo>
                <a:lnTo>
                  <a:pt x="3766" y="1288"/>
                </a:lnTo>
                <a:lnTo>
                  <a:pt x="3766" y="1288"/>
                </a:lnTo>
                <a:moveTo>
                  <a:pt x="3493" y="1497"/>
                </a:moveTo>
                <a:lnTo>
                  <a:pt x="3492" y="1499"/>
                </a:lnTo>
                <a:lnTo>
                  <a:pt x="3493" y="1499"/>
                </a:lnTo>
                <a:lnTo>
                  <a:pt x="3493" y="1497"/>
                </a:lnTo>
                <a:moveTo>
                  <a:pt x="3782" y="1282"/>
                </a:moveTo>
                <a:lnTo>
                  <a:pt x="3780" y="1282"/>
                </a:lnTo>
                <a:lnTo>
                  <a:pt x="3780" y="1284"/>
                </a:lnTo>
                <a:lnTo>
                  <a:pt x="3782" y="1284"/>
                </a:lnTo>
                <a:lnTo>
                  <a:pt x="3782" y="1282"/>
                </a:lnTo>
                <a:moveTo>
                  <a:pt x="3690" y="1505"/>
                </a:moveTo>
                <a:lnTo>
                  <a:pt x="3688" y="1505"/>
                </a:lnTo>
                <a:lnTo>
                  <a:pt x="3688" y="1507"/>
                </a:lnTo>
                <a:lnTo>
                  <a:pt x="3690" y="1507"/>
                </a:lnTo>
                <a:lnTo>
                  <a:pt x="3690" y="1505"/>
                </a:lnTo>
                <a:moveTo>
                  <a:pt x="2299" y="344"/>
                </a:moveTo>
                <a:lnTo>
                  <a:pt x="2297" y="345"/>
                </a:lnTo>
                <a:lnTo>
                  <a:pt x="2299" y="345"/>
                </a:lnTo>
                <a:lnTo>
                  <a:pt x="2300" y="344"/>
                </a:lnTo>
                <a:lnTo>
                  <a:pt x="2299" y="344"/>
                </a:lnTo>
                <a:moveTo>
                  <a:pt x="3671" y="1528"/>
                </a:moveTo>
                <a:lnTo>
                  <a:pt x="3673" y="1528"/>
                </a:lnTo>
                <a:lnTo>
                  <a:pt x="3673" y="1527"/>
                </a:lnTo>
                <a:lnTo>
                  <a:pt x="3671" y="1528"/>
                </a:lnTo>
                <a:moveTo>
                  <a:pt x="3789" y="1278"/>
                </a:moveTo>
                <a:lnTo>
                  <a:pt x="3791" y="1276"/>
                </a:lnTo>
                <a:lnTo>
                  <a:pt x="3791" y="1275"/>
                </a:lnTo>
                <a:lnTo>
                  <a:pt x="3789" y="1276"/>
                </a:lnTo>
                <a:lnTo>
                  <a:pt x="3788" y="1276"/>
                </a:lnTo>
                <a:lnTo>
                  <a:pt x="3788" y="1278"/>
                </a:lnTo>
                <a:lnTo>
                  <a:pt x="3789" y="1278"/>
                </a:lnTo>
                <a:moveTo>
                  <a:pt x="3674" y="1525"/>
                </a:moveTo>
                <a:lnTo>
                  <a:pt x="3674" y="1527"/>
                </a:lnTo>
                <a:lnTo>
                  <a:pt x="3676" y="1525"/>
                </a:lnTo>
                <a:lnTo>
                  <a:pt x="3674" y="1525"/>
                </a:lnTo>
                <a:moveTo>
                  <a:pt x="3710" y="1517"/>
                </a:moveTo>
                <a:lnTo>
                  <a:pt x="3708" y="1517"/>
                </a:lnTo>
                <a:lnTo>
                  <a:pt x="3708" y="1519"/>
                </a:lnTo>
                <a:lnTo>
                  <a:pt x="3710" y="1519"/>
                </a:lnTo>
                <a:lnTo>
                  <a:pt x="3710" y="1517"/>
                </a:lnTo>
                <a:moveTo>
                  <a:pt x="3562" y="671"/>
                </a:moveTo>
                <a:lnTo>
                  <a:pt x="3564" y="671"/>
                </a:lnTo>
                <a:lnTo>
                  <a:pt x="3564" y="669"/>
                </a:lnTo>
                <a:lnTo>
                  <a:pt x="3562" y="669"/>
                </a:lnTo>
                <a:lnTo>
                  <a:pt x="3561" y="669"/>
                </a:lnTo>
                <a:lnTo>
                  <a:pt x="3559" y="669"/>
                </a:lnTo>
                <a:lnTo>
                  <a:pt x="3561" y="671"/>
                </a:lnTo>
                <a:lnTo>
                  <a:pt x="3562" y="671"/>
                </a:lnTo>
                <a:moveTo>
                  <a:pt x="3559" y="806"/>
                </a:moveTo>
                <a:lnTo>
                  <a:pt x="3561" y="806"/>
                </a:lnTo>
                <a:lnTo>
                  <a:pt x="3559" y="805"/>
                </a:lnTo>
                <a:lnTo>
                  <a:pt x="3559" y="806"/>
                </a:lnTo>
                <a:moveTo>
                  <a:pt x="3561" y="806"/>
                </a:moveTo>
                <a:lnTo>
                  <a:pt x="3562" y="806"/>
                </a:lnTo>
                <a:lnTo>
                  <a:pt x="3561" y="805"/>
                </a:lnTo>
                <a:lnTo>
                  <a:pt x="3561" y="806"/>
                </a:lnTo>
                <a:moveTo>
                  <a:pt x="3559" y="668"/>
                </a:moveTo>
                <a:lnTo>
                  <a:pt x="3558" y="668"/>
                </a:lnTo>
                <a:lnTo>
                  <a:pt x="3558" y="669"/>
                </a:lnTo>
                <a:lnTo>
                  <a:pt x="3559" y="669"/>
                </a:lnTo>
                <a:lnTo>
                  <a:pt x="3559" y="668"/>
                </a:lnTo>
                <a:moveTo>
                  <a:pt x="3551" y="666"/>
                </a:moveTo>
                <a:lnTo>
                  <a:pt x="3551" y="668"/>
                </a:lnTo>
                <a:lnTo>
                  <a:pt x="3553" y="668"/>
                </a:lnTo>
                <a:lnTo>
                  <a:pt x="3551" y="666"/>
                </a:lnTo>
                <a:moveTo>
                  <a:pt x="3545" y="666"/>
                </a:moveTo>
                <a:lnTo>
                  <a:pt x="3544" y="665"/>
                </a:lnTo>
                <a:lnTo>
                  <a:pt x="3542" y="665"/>
                </a:lnTo>
                <a:lnTo>
                  <a:pt x="3544" y="666"/>
                </a:lnTo>
                <a:lnTo>
                  <a:pt x="3545" y="666"/>
                </a:lnTo>
                <a:moveTo>
                  <a:pt x="3547" y="666"/>
                </a:moveTo>
                <a:lnTo>
                  <a:pt x="3545" y="666"/>
                </a:lnTo>
                <a:lnTo>
                  <a:pt x="3547" y="668"/>
                </a:lnTo>
                <a:lnTo>
                  <a:pt x="3547" y="666"/>
                </a:lnTo>
                <a:moveTo>
                  <a:pt x="3547" y="801"/>
                </a:moveTo>
                <a:lnTo>
                  <a:pt x="3547" y="800"/>
                </a:lnTo>
                <a:lnTo>
                  <a:pt x="3545" y="800"/>
                </a:lnTo>
                <a:lnTo>
                  <a:pt x="3547" y="801"/>
                </a:lnTo>
                <a:moveTo>
                  <a:pt x="3542" y="663"/>
                </a:moveTo>
                <a:lnTo>
                  <a:pt x="3541" y="663"/>
                </a:lnTo>
                <a:lnTo>
                  <a:pt x="3542" y="665"/>
                </a:lnTo>
                <a:lnTo>
                  <a:pt x="3542" y="663"/>
                </a:lnTo>
                <a:moveTo>
                  <a:pt x="3538" y="662"/>
                </a:moveTo>
                <a:lnTo>
                  <a:pt x="3538" y="663"/>
                </a:lnTo>
                <a:lnTo>
                  <a:pt x="3539" y="663"/>
                </a:lnTo>
                <a:lnTo>
                  <a:pt x="3538" y="662"/>
                </a:lnTo>
                <a:moveTo>
                  <a:pt x="3556" y="668"/>
                </a:moveTo>
                <a:lnTo>
                  <a:pt x="3556" y="666"/>
                </a:lnTo>
                <a:lnTo>
                  <a:pt x="3555" y="666"/>
                </a:lnTo>
                <a:lnTo>
                  <a:pt x="3553" y="666"/>
                </a:lnTo>
                <a:lnTo>
                  <a:pt x="3555" y="668"/>
                </a:lnTo>
                <a:lnTo>
                  <a:pt x="3556" y="668"/>
                </a:lnTo>
                <a:moveTo>
                  <a:pt x="3622" y="754"/>
                </a:moveTo>
                <a:lnTo>
                  <a:pt x="3621" y="754"/>
                </a:lnTo>
                <a:lnTo>
                  <a:pt x="3621" y="755"/>
                </a:lnTo>
                <a:lnTo>
                  <a:pt x="3622" y="755"/>
                </a:lnTo>
                <a:lnTo>
                  <a:pt x="3622" y="754"/>
                </a:lnTo>
                <a:moveTo>
                  <a:pt x="3622" y="760"/>
                </a:moveTo>
                <a:lnTo>
                  <a:pt x="3624" y="760"/>
                </a:lnTo>
                <a:lnTo>
                  <a:pt x="3624" y="758"/>
                </a:lnTo>
                <a:lnTo>
                  <a:pt x="3622" y="758"/>
                </a:lnTo>
                <a:lnTo>
                  <a:pt x="3622" y="760"/>
                </a:lnTo>
                <a:moveTo>
                  <a:pt x="3585" y="791"/>
                </a:moveTo>
                <a:lnTo>
                  <a:pt x="3584" y="791"/>
                </a:lnTo>
                <a:lnTo>
                  <a:pt x="3585" y="792"/>
                </a:lnTo>
                <a:lnTo>
                  <a:pt x="3585" y="791"/>
                </a:lnTo>
                <a:moveTo>
                  <a:pt x="3568" y="669"/>
                </a:moveTo>
                <a:lnTo>
                  <a:pt x="3567" y="669"/>
                </a:lnTo>
                <a:lnTo>
                  <a:pt x="3568" y="671"/>
                </a:lnTo>
                <a:lnTo>
                  <a:pt x="3568" y="669"/>
                </a:lnTo>
                <a:moveTo>
                  <a:pt x="3617" y="743"/>
                </a:moveTo>
                <a:lnTo>
                  <a:pt x="3616" y="743"/>
                </a:lnTo>
                <a:lnTo>
                  <a:pt x="3616" y="745"/>
                </a:lnTo>
                <a:lnTo>
                  <a:pt x="3617" y="745"/>
                </a:lnTo>
                <a:lnTo>
                  <a:pt x="3617" y="743"/>
                </a:lnTo>
                <a:moveTo>
                  <a:pt x="3573" y="797"/>
                </a:moveTo>
                <a:lnTo>
                  <a:pt x="3571" y="797"/>
                </a:lnTo>
                <a:lnTo>
                  <a:pt x="3573" y="798"/>
                </a:lnTo>
                <a:lnTo>
                  <a:pt x="3573" y="797"/>
                </a:lnTo>
                <a:moveTo>
                  <a:pt x="3601" y="699"/>
                </a:moveTo>
                <a:lnTo>
                  <a:pt x="3599" y="699"/>
                </a:lnTo>
                <a:lnTo>
                  <a:pt x="3599" y="700"/>
                </a:lnTo>
                <a:lnTo>
                  <a:pt x="3601" y="700"/>
                </a:lnTo>
                <a:lnTo>
                  <a:pt x="3601" y="699"/>
                </a:lnTo>
                <a:moveTo>
                  <a:pt x="3607" y="709"/>
                </a:moveTo>
                <a:lnTo>
                  <a:pt x="3607" y="711"/>
                </a:lnTo>
                <a:lnTo>
                  <a:pt x="3608" y="709"/>
                </a:lnTo>
                <a:lnTo>
                  <a:pt x="3607" y="709"/>
                </a:lnTo>
                <a:moveTo>
                  <a:pt x="3611" y="728"/>
                </a:moveTo>
                <a:lnTo>
                  <a:pt x="3611" y="729"/>
                </a:lnTo>
                <a:lnTo>
                  <a:pt x="3613" y="729"/>
                </a:lnTo>
                <a:lnTo>
                  <a:pt x="3611" y="728"/>
                </a:lnTo>
                <a:moveTo>
                  <a:pt x="3209" y="245"/>
                </a:moveTo>
                <a:lnTo>
                  <a:pt x="3212" y="247"/>
                </a:lnTo>
                <a:lnTo>
                  <a:pt x="3212" y="245"/>
                </a:lnTo>
                <a:lnTo>
                  <a:pt x="3211" y="244"/>
                </a:lnTo>
                <a:lnTo>
                  <a:pt x="3209" y="244"/>
                </a:lnTo>
                <a:lnTo>
                  <a:pt x="3211" y="245"/>
                </a:lnTo>
                <a:lnTo>
                  <a:pt x="3209" y="245"/>
                </a:lnTo>
                <a:moveTo>
                  <a:pt x="3201" y="242"/>
                </a:moveTo>
                <a:lnTo>
                  <a:pt x="3203" y="242"/>
                </a:lnTo>
                <a:lnTo>
                  <a:pt x="3201" y="241"/>
                </a:lnTo>
                <a:lnTo>
                  <a:pt x="3200" y="241"/>
                </a:lnTo>
                <a:lnTo>
                  <a:pt x="3201" y="242"/>
                </a:lnTo>
                <a:lnTo>
                  <a:pt x="3201" y="242"/>
                </a:lnTo>
                <a:moveTo>
                  <a:pt x="3200" y="244"/>
                </a:moveTo>
                <a:lnTo>
                  <a:pt x="3200" y="245"/>
                </a:lnTo>
                <a:lnTo>
                  <a:pt x="3201" y="244"/>
                </a:lnTo>
                <a:lnTo>
                  <a:pt x="3200" y="244"/>
                </a:lnTo>
                <a:moveTo>
                  <a:pt x="3200" y="242"/>
                </a:moveTo>
                <a:lnTo>
                  <a:pt x="3201" y="244"/>
                </a:lnTo>
                <a:lnTo>
                  <a:pt x="3201" y="244"/>
                </a:lnTo>
                <a:lnTo>
                  <a:pt x="3200" y="242"/>
                </a:lnTo>
                <a:moveTo>
                  <a:pt x="3208" y="245"/>
                </a:moveTo>
                <a:lnTo>
                  <a:pt x="3209" y="245"/>
                </a:lnTo>
                <a:lnTo>
                  <a:pt x="3209" y="244"/>
                </a:lnTo>
                <a:lnTo>
                  <a:pt x="3208" y="244"/>
                </a:lnTo>
                <a:lnTo>
                  <a:pt x="3206" y="244"/>
                </a:lnTo>
                <a:lnTo>
                  <a:pt x="3206" y="242"/>
                </a:lnTo>
                <a:lnTo>
                  <a:pt x="3205" y="242"/>
                </a:lnTo>
                <a:lnTo>
                  <a:pt x="3205" y="244"/>
                </a:lnTo>
                <a:lnTo>
                  <a:pt x="3205" y="245"/>
                </a:lnTo>
                <a:lnTo>
                  <a:pt x="3206" y="245"/>
                </a:lnTo>
                <a:lnTo>
                  <a:pt x="3208" y="245"/>
                </a:lnTo>
                <a:moveTo>
                  <a:pt x="2548" y="127"/>
                </a:moveTo>
                <a:lnTo>
                  <a:pt x="2546" y="127"/>
                </a:lnTo>
                <a:lnTo>
                  <a:pt x="2546" y="129"/>
                </a:lnTo>
                <a:lnTo>
                  <a:pt x="2546" y="130"/>
                </a:lnTo>
                <a:lnTo>
                  <a:pt x="2548" y="129"/>
                </a:lnTo>
                <a:lnTo>
                  <a:pt x="2548" y="127"/>
                </a:lnTo>
                <a:moveTo>
                  <a:pt x="3541" y="665"/>
                </a:moveTo>
                <a:lnTo>
                  <a:pt x="3541" y="663"/>
                </a:lnTo>
                <a:lnTo>
                  <a:pt x="3539" y="663"/>
                </a:lnTo>
                <a:lnTo>
                  <a:pt x="3539" y="665"/>
                </a:lnTo>
                <a:lnTo>
                  <a:pt x="3541" y="665"/>
                </a:lnTo>
                <a:moveTo>
                  <a:pt x="3209" y="247"/>
                </a:moveTo>
                <a:lnTo>
                  <a:pt x="3208" y="245"/>
                </a:lnTo>
                <a:lnTo>
                  <a:pt x="3208" y="247"/>
                </a:lnTo>
                <a:lnTo>
                  <a:pt x="3209" y="247"/>
                </a:lnTo>
                <a:moveTo>
                  <a:pt x="2538" y="92"/>
                </a:moveTo>
                <a:lnTo>
                  <a:pt x="2538" y="93"/>
                </a:lnTo>
                <a:lnTo>
                  <a:pt x="2538" y="93"/>
                </a:lnTo>
                <a:lnTo>
                  <a:pt x="2538" y="92"/>
                </a:lnTo>
                <a:moveTo>
                  <a:pt x="2538" y="98"/>
                </a:moveTo>
                <a:lnTo>
                  <a:pt x="2540" y="98"/>
                </a:lnTo>
                <a:lnTo>
                  <a:pt x="2540" y="96"/>
                </a:lnTo>
                <a:lnTo>
                  <a:pt x="2538" y="96"/>
                </a:lnTo>
                <a:lnTo>
                  <a:pt x="2538" y="98"/>
                </a:lnTo>
                <a:moveTo>
                  <a:pt x="2548" y="132"/>
                </a:moveTo>
                <a:lnTo>
                  <a:pt x="2548" y="130"/>
                </a:lnTo>
                <a:lnTo>
                  <a:pt x="2546" y="130"/>
                </a:lnTo>
                <a:lnTo>
                  <a:pt x="2548" y="132"/>
                </a:lnTo>
                <a:moveTo>
                  <a:pt x="3439" y="442"/>
                </a:moveTo>
                <a:lnTo>
                  <a:pt x="3438" y="442"/>
                </a:lnTo>
                <a:lnTo>
                  <a:pt x="3438" y="444"/>
                </a:lnTo>
                <a:lnTo>
                  <a:pt x="3439" y="444"/>
                </a:lnTo>
                <a:lnTo>
                  <a:pt x="3439" y="442"/>
                </a:lnTo>
                <a:moveTo>
                  <a:pt x="3501" y="582"/>
                </a:moveTo>
                <a:lnTo>
                  <a:pt x="3499" y="582"/>
                </a:lnTo>
                <a:lnTo>
                  <a:pt x="3499" y="583"/>
                </a:lnTo>
                <a:lnTo>
                  <a:pt x="3501" y="583"/>
                </a:lnTo>
                <a:lnTo>
                  <a:pt x="3501" y="582"/>
                </a:lnTo>
                <a:moveTo>
                  <a:pt x="3582" y="789"/>
                </a:moveTo>
                <a:lnTo>
                  <a:pt x="3582" y="791"/>
                </a:lnTo>
                <a:lnTo>
                  <a:pt x="3584" y="791"/>
                </a:lnTo>
                <a:lnTo>
                  <a:pt x="3582" y="789"/>
                </a:lnTo>
                <a:moveTo>
                  <a:pt x="3544" y="603"/>
                </a:moveTo>
                <a:lnTo>
                  <a:pt x="3542" y="603"/>
                </a:lnTo>
                <a:lnTo>
                  <a:pt x="3542" y="605"/>
                </a:lnTo>
                <a:lnTo>
                  <a:pt x="3544" y="605"/>
                </a:lnTo>
                <a:lnTo>
                  <a:pt x="3544" y="603"/>
                </a:lnTo>
                <a:moveTo>
                  <a:pt x="3456" y="577"/>
                </a:moveTo>
                <a:lnTo>
                  <a:pt x="3455" y="577"/>
                </a:lnTo>
                <a:lnTo>
                  <a:pt x="3455" y="579"/>
                </a:lnTo>
                <a:lnTo>
                  <a:pt x="3456" y="579"/>
                </a:lnTo>
                <a:lnTo>
                  <a:pt x="3456" y="577"/>
                </a:lnTo>
                <a:moveTo>
                  <a:pt x="3283" y="270"/>
                </a:moveTo>
                <a:lnTo>
                  <a:pt x="3283" y="272"/>
                </a:lnTo>
                <a:lnTo>
                  <a:pt x="3284" y="272"/>
                </a:lnTo>
                <a:lnTo>
                  <a:pt x="3283" y="270"/>
                </a:lnTo>
                <a:moveTo>
                  <a:pt x="3224" y="276"/>
                </a:moveTo>
                <a:lnTo>
                  <a:pt x="3223" y="275"/>
                </a:lnTo>
                <a:lnTo>
                  <a:pt x="3221" y="275"/>
                </a:lnTo>
                <a:lnTo>
                  <a:pt x="3223" y="276"/>
                </a:lnTo>
                <a:lnTo>
                  <a:pt x="3224" y="276"/>
                </a:lnTo>
                <a:moveTo>
                  <a:pt x="3281" y="270"/>
                </a:moveTo>
                <a:lnTo>
                  <a:pt x="3281" y="272"/>
                </a:lnTo>
                <a:lnTo>
                  <a:pt x="3283" y="272"/>
                </a:lnTo>
                <a:lnTo>
                  <a:pt x="3281" y="270"/>
                </a:lnTo>
                <a:moveTo>
                  <a:pt x="3327" y="391"/>
                </a:moveTo>
                <a:lnTo>
                  <a:pt x="3329" y="391"/>
                </a:lnTo>
                <a:lnTo>
                  <a:pt x="3329" y="390"/>
                </a:lnTo>
                <a:lnTo>
                  <a:pt x="3327" y="390"/>
                </a:lnTo>
                <a:lnTo>
                  <a:pt x="3327" y="391"/>
                </a:lnTo>
                <a:moveTo>
                  <a:pt x="2545" y="99"/>
                </a:moveTo>
                <a:lnTo>
                  <a:pt x="2545" y="101"/>
                </a:lnTo>
                <a:lnTo>
                  <a:pt x="2546" y="101"/>
                </a:lnTo>
                <a:lnTo>
                  <a:pt x="2545" y="99"/>
                </a:lnTo>
                <a:moveTo>
                  <a:pt x="3310" y="788"/>
                </a:moveTo>
                <a:lnTo>
                  <a:pt x="3312" y="788"/>
                </a:lnTo>
                <a:lnTo>
                  <a:pt x="3310" y="786"/>
                </a:lnTo>
                <a:lnTo>
                  <a:pt x="3310" y="788"/>
                </a:lnTo>
                <a:moveTo>
                  <a:pt x="3582" y="955"/>
                </a:moveTo>
                <a:lnTo>
                  <a:pt x="3582" y="954"/>
                </a:lnTo>
                <a:lnTo>
                  <a:pt x="3579" y="952"/>
                </a:lnTo>
                <a:lnTo>
                  <a:pt x="3581" y="954"/>
                </a:lnTo>
                <a:lnTo>
                  <a:pt x="3582" y="955"/>
                </a:lnTo>
                <a:moveTo>
                  <a:pt x="3309" y="786"/>
                </a:moveTo>
                <a:lnTo>
                  <a:pt x="3310" y="786"/>
                </a:lnTo>
                <a:lnTo>
                  <a:pt x="3309" y="785"/>
                </a:lnTo>
                <a:lnTo>
                  <a:pt x="3309" y="786"/>
                </a:lnTo>
                <a:moveTo>
                  <a:pt x="3312" y="785"/>
                </a:moveTo>
                <a:lnTo>
                  <a:pt x="3310" y="783"/>
                </a:lnTo>
                <a:lnTo>
                  <a:pt x="3310" y="782"/>
                </a:lnTo>
                <a:lnTo>
                  <a:pt x="3309" y="782"/>
                </a:lnTo>
                <a:lnTo>
                  <a:pt x="3309" y="783"/>
                </a:lnTo>
                <a:lnTo>
                  <a:pt x="3309" y="785"/>
                </a:lnTo>
                <a:lnTo>
                  <a:pt x="3310" y="785"/>
                </a:lnTo>
                <a:lnTo>
                  <a:pt x="3312" y="785"/>
                </a:lnTo>
                <a:moveTo>
                  <a:pt x="3312" y="786"/>
                </a:moveTo>
                <a:lnTo>
                  <a:pt x="3312" y="785"/>
                </a:lnTo>
                <a:lnTo>
                  <a:pt x="3312" y="785"/>
                </a:lnTo>
                <a:lnTo>
                  <a:pt x="3312" y="786"/>
                </a:lnTo>
                <a:lnTo>
                  <a:pt x="3312" y="786"/>
                </a:lnTo>
                <a:moveTo>
                  <a:pt x="3337" y="800"/>
                </a:moveTo>
                <a:lnTo>
                  <a:pt x="3335" y="800"/>
                </a:lnTo>
                <a:lnTo>
                  <a:pt x="3337" y="801"/>
                </a:lnTo>
                <a:lnTo>
                  <a:pt x="3337" y="800"/>
                </a:lnTo>
                <a:moveTo>
                  <a:pt x="3329" y="792"/>
                </a:moveTo>
                <a:lnTo>
                  <a:pt x="3330" y="794"/>
                </a:lnTo>
                <a:lnTo>
                  <a:pt x="3330" y="792"/>
                </a:lnTo>
                <a:lnTo>
                  <a:pt x="3329" y="792"/>
                </a:lnTo>
                <a:moveTo>
                  <a:pt x="3312" y="789"/>
                </a:moveTo>
                <a:lnTo>
                  <a:pt x="3314" y="791"/>
                </a:lnTo>
                <a:lnTo>
                  <a:pt x="3314" y="789"/>
                </a:lnTo>
                <a:lnTo>
                  <a:pt x="3312" y="789"/>
                </a:lnTo>
                <a:moveTo>
                  <a:pt x="3314" y="788"/>
                </a:moveTo>
                <a:lnTo>
                  <a:pt x="3314" y="789"/>
                </a:lnTo>
                <a:lnTo>
                  <a:pt x="3315" y="789"/>
                </a:lnTo>
                <a:lnTo>
                  <a:pt x="3315" y="788"/>
                </a:lnTo>
                <a:lnTo>
                  <a:pt x="3314" y="788"/>
                </a:lnTo>
                <a:moveTo>
                  <a:pt x="3314" y="792"/>
                </a:moveTo>
                <a:lnTo>
                  <a:pt x="3315" y="794"/>
                </a:lnTo>
                <a:lnTo>
                  <a:pt x="3315" y="792"/>
                </a:lnTo>
                <a:lnTo>
                  <a:pt x="3315" y="791"/>
                </a:lnTo>
                <a:lnTo>
                  <a:pt x="3314" y="791"/>
                </a:lnTo>
                <a:lnTo>
                  <a:pt x="3314" y="792"/>
                </a:lnTo>
                <a:moveTo>
                  <a:pt x="2299" y="351"/>
                </a:moveTo>
                <a:lnTo>
                  <a:pt x="2299" y="350"/>
                </a:lnTo>
                <a:lnTo>
                  <a:pt x="2297" y="351"/>
                </a:lnTo>
                <a:lnTo>
                  <a:pt x="2299" y="351"/>
                </a:lnTo>
                <a:moveTo>
                  <a:pt x="3312" y="789"/>
                </a:moveTo>
                <a:lnTo>
                  <a:pt x="3312" y="789"/>
                </a:lnTo>
                <a:lnTo>
                  <a:pt x="3312" y="788"/>
                </a:lnTo>
                <a:lnTo>
                  <a:pt x="3312" y="789"/>
                </a:lnTo>
                <a:moveTo>
                  <a:pt x="3286" y="794"/>
                </a:moveTo>
                <a:lnTo>
                  <a:pt x="3287" y="795"/>
                </a:lnTo>
                <a:lnTo>
                  <a:pt x="3287" y="794"/>
                </a:lnTo>
                <a:lnTo>
                  <a:pt x="3286" y="794"/>
                </a:lnTo>
                <a:moveTo>
                  <a:pt x="3298" y="795"/>
                </a:moveTo>
                <a:lnTo>
                  <a:pt x="3298" y="797"/>
                </a:lnTo>
                <a:lnTo>
                  <a:pt x="3298" y="798"/>
                </a:lnTo>
                <a:lnTo>
                  <a:pt x="3300" y="798"/>
                </a:lnTo>
                <a:lnTo>
                  <a:pt x="3300" y="797"/>
                </a:lnTo>
                <a:lnTo>
                  <a:pt x="3298" y="795"/>
                </a:lnTo>
                <a:moveTo>
                  <a:pt x="3295" y="798"/>
                </a:moveTo>
                <a:lnTo>
                  <a:pt x="3294" y="798"/>
                </a:lnTo>
                <a:lnTo>
                  <a:pt x="3295" y="800"/>
                </a:lnTo>
                <a:lnTo>
                  <a:pt x="3295" y="801"/>
                </a:lnTo>
                <a:lnTo>
                  <a:pt x="3297" y="801"/>
                </a:lnTo>
                <a:lnTo>
                  <a:pt x="3297" y="800"/>
                </a:lnTo>
                <a:lnTo>
                  <a:pt x="3295" y="798"/>
                </a:lnTo>
                <a:moveTo>
                  <a:pt x="3300" y="798"/>
                </a:moveTo>
                <a:lnTo>
                  <a:pt x="3301" y="800"/>
                </a:lnTo>
                <a:lnTo>
                  <a:pt x="3301" y="798"/>
                </a:lnTo>
                <a:lnTo>
                  <a:pt x="3300" y="798"/>
                </a:lnTo>
                <a:moveTo>
                  <a:pt x="3310" y="795"/>
                </a:moveTo>
                <a:lnTo>
                  <a:pt x="3312" y="797"/>
                </a:lnTo>
                <a:lnTo>
                  <a:pt x="3312" y="795"/>
                </a:lnTo>
                <a:lnTo>
                  <a:pt x="3310" y="795"/>
                </a:lnTo>
                <a:moveTo>
                  <a:pt x="3350" y="812"/>
                </a:moveTo>
                <a:lnTo>
                  <a:pt x="3352" y="814"/>
                </a:lnTo>
                <a:lnTo>
                  <a:pt x="3352" y="812"/>
                </a:lnTo>
                <a:lnTo>
                  <a:pt x="3350" y="812"/>
                </a:lnTo>
                <a:moveTo>
                  <a:pt x="3303" y="797"/>
                </a:moveTo>
                <a:lnTo>
                  <a:pt x="3303" y="798"/>
                </a:lnTo>
                <a:lnTo>
                  <a:pt x="3303" y="800"/>
                </a:lnTo>
                <a:lnTo>
                  <a:pt x="3304" y="800"/>
                </a:lnTo>
                <a:lnTo>
                  <a:pt x="3304" y="798"/>
                </a:lnTo>
                <a:lnTo>
                  <a:pt x="3303" y="797"/>
                </a:lnTo>
                <a:moveTo>
                  <a:pt x="3314" y="788"/>
                </a:moveTo>
                <a:lnTo>
                  <a:pt x="3314" y="786"/>
                </a:lnTo>
                <a:lnTo>
                  <a:pt x="3312" y="786"/>
                </a:lnTo>
                <a:lnTo>
                  <a:pt x="3312" y="788"/>
                </a:lnTo>
                <a:lnTo>
                  <a:pt x="3314" y="788"/>
                </a:lnTo>
                <a:moveTo>
                  <a:pt x="3419" y="872"/>
                </a:moveTo>
                <a:lnTo>
                  <a:pt x="3421" y="872"/>
                </a:lnTo>
                <a:lnTo>
                  <a:pt x="3419" y="871"/>
                </a:lnTo>
                <a:lnTo>
                  <a:pt x="3419" y="872"/>
                </a:lnTo>
                <a:moveTo>
                  <a:pt x="3415" y="875"/>
                </a:moveTo>
                <a:lnTo>
                  <a:pt x="3416" y="877"/>
                </a:lnTo>
                <a:lnTo>
                  <a:pt x="3416" y="875"/>
                </a:lnTo>
                <a:lnTo>
                  <a:pt x="3415" y="875"/>
                </a:lnTo>
                <a:moveTo>
                  <a:pt x="3409" y="872"/>
                </a:moveTo>
                <a:lnTo>
                  <a:pt x="3410" y="874"/>
                </a:lnTo>
                <a:lnTo>
                  <a:pt x="3410" y="872"/>
                </a:lnTo>
                <a:lnTo>
                  <a:pt x="3409" y="872"/>
                </a:lnTo>
                <a:moveTo>
                  <a:pt x="3441" y="866"/>
                </a:moveTo>
                <a:lnTo>
                  <a:pt x="3439" y="866"/>
                </a:lnTo>
                <a:lnTo>
                  <a:pt x="3439" y="868"/>
                </a:lnTo>
                <a:lnTo>
                  <a:pt x="3441" y="868"/>
                </a:lnTo>
                <a:lnTo>
                  <a:pt x="3441" y="866"/>
                </a:lnTo>
                <a:moveTo>
                  <a:pt x="3574" y="1058"/>
                </a:moveTo>
                <a:lnTo>
                  <a:pt x="3573" y="1058"/>
                </a:lnTo>
                <a:lnTo>
                  <a:pt x="3574" y="1060"/>
                </a:lnTo>
                <a:lnTo>
                  <a:pt x="3574" y="1058"/>
                </a:lnTo>
                <a:moveTo>
                  <a:pt x="3584" y="951"/>
                </a:moveTo>
                <a:lnTo>
                  <a:pt x="3582" y="949"/>
                </a:lnTo>
                <a:lnTo>
                  <a:pt x="3582" y="951"/>
                </a:lnTo>
                <a:lnTo>
                  <a:pt x="3584" y="951"/>
                </a:lnTo>
                <a:moveTo>
                  <a:pt x="3409" y="874"/>
                </a:moveTo>
                <a:lnTo>
                  <a:pt x="3409" y="875"/>
                </a:lnTo>
                <a:lnTo>
                  <a:pt x="3410" y="875"/>
                </a:lnTo>
                <a:lnTo>
                  <a:pt x="3410" y="874"/>
                </a:lnTo>
                <a:lnTo>
                  <a:pt x="3409" y="874"/>
                </a:lnTo>
                <a:moveTo>
                  <a:pt x="3581" y="947"/>
                </a:moveTo>
                <a:lnTo>
                  <a:pt x="3581" y="949"/>
                </a:lnTo>
                <a:lnTo>
                  <a:pt x="3582" y="949"/>
                </a:lnTo>
                <a:lnTo>
                  <a:pt x="3581" y="947"/>
                </a:lnTo>
                <a:moveTo>
                  <a:pt x="3584" y="947"/>
                </a:moveTo>
                <a:lnTo>
                  <a:pt x="3584" y="949"/>
                </a:lnTo>
                <a:lnTo>
                  <a:pt x="3585" y="951"/>
                </a:lnTo>
                <a:lnTo>
                  <a:pt x="3584" y="947"/>
                </a:lnTo>
                <a:moveTo>
                  <a:pt x="3373" y="829"/>
                </a:moveTo>
                <a:lnTo>
                  <a:pt x="3372" y="829"/>
                </a:lnTo>
                <a:lnTo>
                  <a:pt x="3373" y="831"/>
                </a:lnTo>
                <a:lnTo>
                  <a:pt x="3373" y="829"/>
                </a:lnTo>
                <a:moveTo>
                  <a:pt x="3361" y="818"/>
                </a:moveTo>
                <a:lnTo>
                  <a:pt x="3360" y="818"/>
                </a:lnTo>
                <a:lnTo>
                  <a:pt x="3360" y="820"/>
                </a:lnTo>
                <a:lnTo>
                  <a:pt x="3361" y="820"/>
                </a:lnTo>
                <a:lnTo>
                  <a:pt x="3361" y="818"/>
                </a:lnTo>
                <a:moveTo>
                  <a:pt x="3409" y="874"/>
                </a:moveTo>
                <a:lnTo>
                  <a:pt x="3407" y="872"/>
                </a:lnTo>
                <a:lnTo>
                  <a:pt x="3406" y="871"/>
                </a:lnTo>
                <a:lnTo>
                  <a:pt x="3406" y="869"/>
                </a:lnTo>
                <a:lnTo>
                  <a:pt x="3404" y="869"/>
                </a:lnTo>
                <a:lnTo>
                  <a:pt x="3404" y="871"/>
                </a:lnTo>
                <a:lnTo>
                  <a:pt x="3404" y="872"/>
                </a:lnTo>
                <a:lnTo>
                  <a:pt x="3406" y="872"/>
                </a:lnTo>
                <a:lnTo>
                  <a:pt x="3406" y="874"/>
                </a:lnTo>
                <a:lnTo>
                  <a:pt x="3407" y="874"/>
                </a:lnTo>
                <a:lnTo>
                  <a:pt x="3409" y="874"/>
                </a:lnTo>
                <a:moveTo>
                  <a:pt x="3375" y="828"/>
                </a:moveTo>
                <a:lnTo>
                  <a:pt x="3373" y="828"/>
                </a:lnTo>
                <a:lnTo>
                  <a:pt x="3375" y="829"/>
                </a:lnTo>
                <a:lnTo>
                  <a:pt x="3375" y="828"/>
                </a:lnTo>
                <a:moveTo>
                  <a:pt x="3353" y="815"/>
                </a:moveTo>
                <a:lnTo>
                  <a:pt x="3353" y="817"/>
                </a:lnTo>
                <a:lnTo>
                  <a:pt x="3355" y="817"/>
                </a:lnTo>
                <a:lnTo>
                  <a:pt x="3355" y="815"/>
                </a:lnTo>
                <a:lnTo>
                  <a:pt x="3353" y="815"/>
                </a:lnTo>
                <a:moveTo>
                  <a:pt x="3358" y="818"/>
                </a:moveTo>
                <a:lnTo>
                  <a:pt x="3358" y="820"/>
                </a:lnTo>
                <a:lnTo>
                  <a:pt x="3360" y="820"/>
                </a:lnTo>
                <a:lnTo>
                  <a:pt x="3358" y="818"/>
                </a:lnTo>
                <a:moveTo>
                  <a:pt x="3378" y="831"/>
                </a:moveTo>
                <a:lnTo>
                  <a:pt x="3376" y="831"/>
                </a:lnTo>
                <a:lnTo>
                  <a:pt x="3375" y="831"/>
                </a:lnTo>
                <a:lnTo>
                  <a:pt x="3375" y="832"/>
                </a:lnTo>
                <a:lnTo>
                  <a:pt x="3376" y="832"/>
                </a:lnTo>
                <a:lnTo>
                  <a:pt x="3378" y="831"/>
                </a:lnTo>
                <a:moveTo>
                  <a:pt x="3380" y="831"/>
                </a:moveTo>
                <a:lnTo>
                  <a:pt x="3378" y="831"/>
                </a:lnTo>
                <a:lnTo>
                  <a:pt x="3380" y="832"/>
                </a:lnTo>
                <a:lnTo>
                  <a:pt x="3380" y="831"/>
                </a:lnTo>
                <a:moveTo>
                  <a:pt x="3376" y="829"/>
                </a:moveTo>
                <a:lnTo>
                  <a:pt x="3378" y="831"/>
                </a:lnTo>
                <a:lnTo>
                  <a:pt x="3378" y="829"/>
                </a:lnTo>
                <a:lnTo>
                  <a:pt x="3376" y="829"/>
                </a:lnTo>
                <a:moveTo>
                  <a:pt x="3352" y="814"/>
                </a:moveTo>
                <a:lnTo>
                  <a:pt x="3353" y="815"/>
                </a:lnTo>
                <a:lnTo>
                  <a:pt x="3353" y="814"/>
                </a:lnTo>
                <a:lnTo>
                  <a:pt x="3352" y="814"/>
                </a:lnTo>
                <a:moveTo>
                  <a:pt x="3289" y="798"/>
                </a:moveTo>
                <a:lnTo>
                  <a:pt x="3289" y="800"/>
                </a:lnTo>
                <a:lnTo>
                  <a:pt x="3291" y="801"/>
                </a:lnTo>
                <a:lnTo>
                  <a:pt x="3291" y="800"/>
                </a:lnTo>
                <a:lnTo>
                  <a:pt x="3289" y="798"/>
                </a:lnTo>
                <a:moveTo>
                  <a:pt x="2993" y="195"/>
                </a:moveTo>
                <a:lnTo>
                  <a:pt x="2994" y="196"/>
                </a:lnTo>
                <a:lnTo>
                  <a:pt x="2994" y="195"/>
                </a:lnTo>
                <a:lnTo>
                  <a:pt x="2991" y="193"/>
                </a:lnTo>
                <a:lnTo>
                  <a:pt x="2993" y="195"/>
                </a:lnTo>
                <a:moveTo>
                  <a:pt x="2980" y="189"/>
                </a:moveTo>
                <a:lnTo>
                  <a:pt x="2980" y="189"/>
                </a:lnTo>
                <a:lnTo>
                  <a:pt x="2980" y="190"/>
                </a:lnTo>
                <a:lnTo>
                  <a:pt x="2980" y="189"/>
                </a:lnTo>
                <a:moveTo>
                  <a:pt x="2988" y="192"/>
                </a:moveTo>
                <a:lnTo>
                  <a:pt x="2987" y="192"/>
                </a:lnTo>
                <a:lnTo>
                  <a:pt x="2988" y="193"/>
                </a:lnTo>
                <a:lnTo>
                  <a:pt x="2988" y="192"/>
                </a:lnTo>
                <a:moveTo>
                  <a:pt x="2990" y="181"/>
                </a:moveTo>
                <a:lnTo>
                  <a:pt x="2991" y="181"/>
                </a:lnTo>
                <a:lnTo>
                  <a:pt x="2987" y="179"/>
                </a:lnTo>
                <a:lnTo>
                  <a:pt x="2988" y="181"/>
                </a:lnTo>
                <a:lnTo>
                  <a:pt x="2990" y="181"/>
                </a:lnTo>
                <a:moveTo>
                  <a:pt x="2985" y="190"/>
                </a:moveTo>
                <a:lnTo>
                  <a:pt x="2984" y="190"/>
                </a:lnTo>
                <a:lnTo>
                  <a:pt x="2984" y="192"/>
                </a:lnTo>
                <a:lnTo>
                  <a:pt x="2985" y="192"/>
                </a:lnTo>
                <a:lnTo>
                  <a:pt x="2985" y="190"/>
                </a:lnTo>
                <a:moveTo>
                  <a:pt x="2976" y="187"/>
                </a:moveTo>
                <a:lnTo>
                  <a:pt x="2974" y="187"/>
                </a:lnTo>
                <a:lnTo>
                  <a:pt x="2976" y="189"/>
                </a:lnTo>
                <a:lnTo>
                  <a:pt x="2976" y="187"/>
                </a:lnTo>
                <a:moveTo>
                  <a:pt x="2973" y="185"/>
                </a:moveTo>
                <a:lnTo>
                  <a:pt x="2971" y="185"/>
                </a:lnTo>
                <a:lnTo>
                  <a:pt x="2973" y="187"/>
                </a:lnTo>
                <a:lnTo>
                  <a:pt x="2973" y="185"/>
                </a:lnTo>
                <a:moveTo>
                  <a:pt x="2977" y="187"/>
                </a:moveTo>
                <a:lnTo>
                  <a:pt x="2977" y="189"/>
                </a:lnTo>
                <a:lnTo>
                  <a:pt x="2979" y="189"/>
                </a:lnTo>
                <a:lnTo>
                  <a:pt x="2977" y="187"/>
                </a:lnTo>
                <a:moveTo>
                  <a:pt x="2974" y="185"/>
                </a:moveTo>
                <a:lnTo>
                  <a:pt x="2973" y="185"/>
                </a:lnTo>
                <a:lnTo>
                  <a:pt x="2974" y="187"/>
                </a:lnTo>
                <a:lnTo>
                  <a:pt x="2974" y="185"/>
                </a:lnTo>
                <a:moveTo>
                  <a:pt x="2317" y="181"/>
                </a:moveTo>
                <a:lnTo>
                  <a:pt x="2316" y="181"/>
                </a:lnTo>
                <a:lnTo>
                  <a:pt x="2316" y="182"/>
                </a:lnTo>
                <a:lnTo>
                  <a:pt x="2317" y="182"/>
                </a:lnTo>
                <a:lnTo>
                  <a:pt x="2317" y="181"/>
                </a:lnTo>
                <a:moveTo>
                  <a:pt x="2317" y="185"/>
                </a:moveTo>
                <a:lnTo>
                  <a:pt x="2317" y="185"/>
                </a:lnTo>
                <a:lnTo>
                  <a:pt x="2317" y="184"/>
                </a:lnTo>
                <a:lnTo>
                  <a:pt x="2317" y="184"/>
                </a:lnTo>
                <a:lnTo>
                  <a:pt x="2317" y="185"/>
                </a:lnTo>
                <a:moveTo>
                  <a:pt x="2319" y="185"/>
                </a:moveTo>
                <a:lnTo>
                  <a:pt x="2320" y="185"/>
                </a:lnTo>
                <a:lnTo>
                  <a:pt x="2320" y="184"/>
                </a:lnTo>
                <a:lnTo>
                  <a:pt x="2319" y="184"/>
                </a:lnTo>
                <a:lnTo>
                  <a:pt x="2319" y="185"/>
                </a:lnTo>
                <a:moveTo>
                  <a:pt x="2819" y="150"/>
                </a:moveTo>
                <a:lnTo>
                  <a:pt x="2818" y="150"/>
                </a:lnTo>
                <a:lnTo>
                  <a:pt x="2819" y="152"/>
                </a:lnTo>
                <a:lnTo>
                  <a:pt x="2819" y="150"/>
                </a:lnTo>
                <a:moveTo>
                  <a:pt x="2310" y="213"/>
                </a:moveTo>
                <a:lnTo>
                  <a:pt x="2311" y="212"/>
                </a:lnTo>
                <a:lnTo>
                  <a:pt x="2310" y="212"/>
                </a:lnTo>
                <a:lnTo>
                  <a:pt x="2310" y="213"/>
                </a:lnTo>
                <a:moveTo>
                  <a:pt x="2322" y="185"/>
                </a:moveTo>
                <a:lnTo>
                  <a:pt x="2323" y="184"/>
                </a:lnTo>
                <a:lnTo>
                  <a:pt x="2322" y="184"/>
                </a:lnTo>
                <a:lnTo>
                  <a:pt x="2322" y="185"/>
                </a:lnTo>
                <a:moveTo>
                  <a:pt x="2354" y="176"/>
                </a:moveTo>
                <a:lnTo>
                  <a:pt x="2356" y="176"/>
                </a:lnTo>
                <a:lnTo>
                  <a:pt x="2354" y="175"/>
                </a:lnTo>
                <a:lnTo>
                  <a:pt x="2354" y="176"/>
                </a:lnTo>
                <a:moveTo>
                  <a:pt x="2336" y="268"/>
                </a:moveTo>
                <a:lnTo>
                  <a:pt x="2337" y="268"/>
                </a:lnTo>
                <a:lnTo>
                  <a:pt x="2337" y="267"/>
                </a:lnTo>
                <a:lnTo>
                  <a:pt x="2336" y="267"/>
                </a:lnTo>
                <a:lnTo>
                  <a:pt x="2336" y="268"/>
                </a:lnTo>
                <a:moveTo>
                  <a:pt x="2307" y="212"/>
                </a:moveTo>
                <a:lnTo>
                  <a:pt x="2307" y="213"/>
                </a:lnTo>
                <a:lnTo>
                  <a:pt x="2308" y="213"/>
                </a:lnTo>
                <a:lnTo>
                  <a:pt x="2308" y="212"/>
                </a:lnTo>
                <a:lnTo>
                  <a:pt x="2307" y="212"/>
                </a:lnTo>
                <a:moveTo>
                  <a:pt x="3031" y="192"/>
                </a:moveTo>
                <a:lnTo>
                  <a:pt x="3031" y="193"/>
                </a:lnTo>
                <a:lnTo>
                  <a:pt x="3033" y="193"/>
                </a:lnTo>
                <a:lnTo>
                  <a:pt x="3031" y="192"/>
                </a:lnTo>
                <a:moveTo>
                  <a:pt x="2340" y="324"/>
                </a:moveTo>
                <a:lnTo>
                  <a:pt x="2340" y="325"/>
                </a:lnTo>
                <a:lnTo>
                  <a:pt x="2342" y="324"/>
                </a:lnTo>
                <a:lnTo>
                  <a:pt x="2340" y="324"/>
                </a:lnTo>
                <a:moveTo>
                  <a:pt x="2304" y="385"/>
                </a:moveTo>
                <a:lnTo>
                  <a:pt x="2302" y="385"/>
                </a:lnTo>
                <a:lnTo>
                  <a:pt x="2304" y="387"/>
                </a:lnTo>
                <a:lnTo>
                  <a:pt x="2304" y="385"/>
                </a:lnTo>
                <a:moveTo>
                  <a:pt x="2304" y="371"/>
                </a:moveTo>
                <a:lnTo>
                  <a:pt x="2302" y="371"/>
                </a:lnTo>
                <a:lnTo>
                  <a:pt x="2302" y="373"/>
                </a:lnTo>
                <a:lnTo>
                  <a:pt x="2304" y="373"/>
                </a:lnTo>
                <a:lnTo>
                  <a:pt x="2304" y="371"/>
                </a:lnTo>
                <a:moveTo>
                  <a:pt x="2462" y="227"/>
                </a:moveTo>
                <a:lnTo>
                  <a:pt x="2460" y="227"/>
                </a:lnTo>
                <a:lnTo>
                  <a:pt x="2462" y="228"/>
                </a:lnTo>
                <a:lnTo>
                  <a:pt x="2462" y="227"/>
                </a:lnTo>
                <a:moveTo>
                  <a:pt x="2588" y="219"/>
                </a:moveTo>
                <a:lnTo>
                  <a:pt x="2586" y="218"/>
                </a:lnTo>
                <a:lnTo>
                  <a:pt x="2584" y="216"/>
                </a:lnTo>
                <a:lnTo>
                  <a:pt x="2584" y="218"/>
                </a:lnTo>
                <a:lnTo>
                  <a:pt x="2586" y="219"/>
                </a:lnTo>
                <a:lnTo>
                  <a:pt x="2588" y="219"/>
                </a:lnTo>
                <a:moveTo>
                  <a:pt x="2296" y="345"/>
                </a:moveTo>
                <a:lnTo>
                  <a:pt x="2294" y="345"/>
                </a:lnTo>
                <a:lnTo>
                  <a:pt x="2293" y="345"/>
                </a:lnTo>
                <a:lnTo>
                  <a:pt x="2294" y="347"/>
                </a:lnTo>
                <a:lnTo>
                  <a:pt x="2296" y="348"/>
                </a:lnTo>
                <a:lnTo>
                  <a:pt x="2296" y="347"/>
                </a:lnTo>
                <a:lnTo>
                  <a:pt x="2296" y="345"/>
                </a:lnTo>
                <a:moveTo>
                  <a:pt x="2307" y="390"/>
                </a:moveTo>
                <a:lnTo>
                  <a:pt x="2305" y="388"/>
                </a:lnTo>
                <a:lnTo>
                  <a:pt x="2305" y="390"/>
                </a:lnTo>
                <a:lnTo>
                  <a:pt x="2307" y="390"/>
                </a:lnTo>
                <a:moveTo>
                  <a:pt x="2296" y="348"/>
                </a:moveTo>
                <a:lnTo>
                  <a:pt x="2296" y="350"/>
                </a:lnTo>
                <a:lnTo>
                  <a:pt x="2297" y="350"/>
                </a:lnTo>
                <a:lnTo>
                  <a:pt x="2296" y="348"/>
                </a:lnTo>
                <a:moveTo>
                  <a:pt x="2589" y="221"/>
                </a:moveTo>
                <a:lnTo>
                  <a:pt x="2589" y="219"/>
                </a:lnTo>
                <a:lnTo>
                  <a:pt x="2588" y="219"/>
                </a:lnTo>
                <a:lnTo>
                  <a:pt x="2588" y="221"/>
                </a:lnTo>
                <a:lnTo>
                  <a:pt x="2589" y="221"/>
                </a:lnTo>
                <a:moveTo>
                  <a:pt x="2305" y="388"/>
                </a:moveTo>
                <a:lnTo>
                  <a:pt x="2304" y="387"/>
                </a:lnTo>
                <a:lnTo>
                  <a:pt x="2304" y="388"/>
                </a:lnTo>
                <a:lnTo>
                  <a:pt x="2305" y="388"/>
                </a:lnTo>
                <a:moveTo>
                  <a:pt x="2660" y="136"/>
                </a:moveTo>
                <a:lnTo>
                  <a:pt x="2658" y="136"/>
                </a:lnTo>
                <a:lnTo>
                  <a:pt x="2660" y="138"/>
                </a:lnTo>
                <a:lnTo>
                  <a:pt x="2660" y="136"/>
                </a:lnTo>
                <a:moveTo>
                  <a:pt x="2673" y="142"/>
                </a:moveTo>
                <a:lnTo>
                  <a:pt x="2670" y="142"/>
                </a:lnTo>
                <a:lnTo>
                  <a:pt x="2672" y="142"/>
                </a:lnTo>
                <a:lnTo>
                  <a:pt x="2673" y="142"/>
                </a:lnTo>
                <a:moveTo>
                  <a:pt x="2591" y="218"/>
                </a:moveTo>
                <a:lnTo>
                  <a:pt x="2589" y="218"/>
                </a:lnTo>
                <a:lnTo>
                  <a:pt x="2589" y="219"/>
                </a:lnTo>
                <a:lnTo>
                  <a:pt x="2591" y="219"/>
                </a:lnTo>
                <a:lnTo>
                  <a:pt x="2591" y="218"/>
                </a:lnTo>
                <a:moveTo>
                  <a:pt x="2810" y="147"/>
                </a:moveTo>
                <a:lnTo>
                  <a:pt x="2809" y="147"/>
                </a:lnTo>
                <a:lnTo>
                  <a:pt x="2810" y="149"/>
                </a:lnTo>
                <a:lnTo>
                  <a:pt x="2810" y="147"/>
                </a:lnTo>
                <a:moveTo>
                  <a:pt x="2818" y="150"/>
                </a:moveTo>
                <a:lnTo>
                  <a:pt x="2816" y="150"/>
                </a:lnTo>
                <a:lnTo>
                  <a:pt x="2818" y="152"/>
                </a:lnTo>
                <a:lnTo>
                  <a:pt x="2818" y="150"/>
                </a:lnTo>
                <a:moveTo>
                  <a:pt x="2548" y="130"/>
                </a:moveTo>
                <a:lnTo>
                  <a:pt x="2549" y="130"/>
                </a:lnTo>
                <a:lnTo>
                  <a:pt x="2549" y="129"/>
                </a:lnTo>
                <a:lnTo>
                  <a:pt x="2548" y="129"/>
                </a:lnTo>
                <a:lnTo>
                  <a:pt x="2548" y="130"/>
                </a:lnTo>
                <a:moveTo>
                  <a:pt x="2641" y="141"/>
                </a:moveTo>
                <a:lnTo>
                  <a:pt x="2640" y="139"/>
                </a:lnTo>
                <a:lnTo>
                  <a:pt x="2638" y="139"/>
                </a:lnTo>
                <a:lnTo>
                  <a:pt x="2640" y="141"/>
                </a:lnTo>
                <a:lnTo>
                  <a:pt x="2641" y="141"/>
                </a:lnTo>
                <a:moveTo>
                  <a:pt x="2583" y="216"/>
                </a:moveTo>
                <a:lnTo>
                  <a:pt x="2583" y="218"/>
                </a:lnTo>
                <a:lnTo>
                  <a:pt x="2584" y="218"/>
                </a:lnTo>
                <a:lnTo>
                  <a:pt x="2583" y="216"/>
                </a:lnTo>
                <a:moveTo>
                  <a:pt x="2655" y="133"/>
                </a:moveTo>
                <a:lnTo>
                  <a:pt x="2654" y="133"/>
                </a:lnTo>
                <a:lnTo>
                  <a:pt x="2655" y="135"/>
                </a:lnTo>
                <a:lnTo>
                  <a:pt x="2655" y="133"/>
                </a:lnTo>
                <a:moveTo>
                  <a:pt x="2819" y="153"/>
                </a:moveTo>
                <a:lnTo>
                  <a:pt x="2821" y="153"/>
                </a:lnTo>
                <a:lnTo>
                  <a:pt x="2821" y="155"/>
                </a:lnTo>
                <a:lnTo>
                  <a:pt x="2822" y="155"/>
                </a:lnTo>
                <a:lnTo>
                  <a:pt x="2824" y="155"/>
                </a:lnTo>
                <a:lnTo>
                  <a:pt x="2822" y="153"/>
                </a:lnTo>
                <a:lnTo>
                  <a:pt x="2821" y="152"/>
                </a:lnTo>
                <a:lnTo>
                  <a:pt x="2819" y="152"/>
                </a:lnTo>
                <a:lnTo>
                  <a:pt x="2818" y="152"/>
                </a:lnTo>
                <a:lnTo>
                  <a:pt x="2819" y="153"/>
                </a:lnTo>
                <a:moveTo>
                  <a:pt x="2663" y="139"/>
                </a:moveTo>
                <a:lnTo>
                  <a:pt x="2663" y="141"/>
                </a:lnTo>
                <a:lnTo>
                  <a:pt x="2664" y="141"/>
                </a:lnTo>
                <a:lnTo>
                  <a:pt x="2663" y="139"/>
                </a:lnTo>
                <a:moveTo>
                  <a:pt x="2591" y="169"/>
                </a:moveTo>
                <a:lnTo>
                  <a:pt x="2589" y="169"/>
                </a:lnTo>
                <a:lnTo>
                  <a:pt x="2591" y="170"/>
                </a:lnTo>
                <a:lnTo>
                  <a:pt x="2592" y="170"/>
                </a:lnTo>
                <a:lnTo>
                  <a:pt x="2592" y="169"/>
                </a:lnTo>
                <a:lnTo>
                  <a:pt x="2591" y="169"/>
                </a:lnTo>
                <a:moveTo>
                  <a:pt x="2583" y="164"/>
                </a:moveTo>
                <a:lnTo>
                  <a:pt x="2581" y="162"/>
                </a:lnTo>
                <a:lnTo>
                  <a:pt x="2580" y="162"/>
                </a:lnTo>
                <a:lnTo>
                  <a:pt x="2578" y="161"/>
                </a:lnTo>
                <a:lnTo>
                  <a:pt x="2577" y="161"/>
                </a:lnTo>
                <a:lnTo>
                  <a:pt x="2577" y="159"/>
                </a:lnTo>
                <a:lnTo>
                  <a:pt x="2575" y="159"/>
                </a:lnTo>
                <a:lnTo>
                  <a:pt x="2575" y="158"/>
                </a:lnTo>
                <a:lnTo>
                  <a:pt x="2575" y="158"/>
                </a:lnTo>
                <a:lnTo>
                  <a:pt x="2574" y="159"/>
                </a:lnTo>
                <a:lnTo>
                  <a:pt x="2575" y="161"/>
                </a:lnTo>
                <a:lnTo>
                  <a:pt x="2575" y="161"/>
                </a:lnTo>
                <a:lnTo>
                  <a:pt x="2575" y="162"/>
                </a:lnTo>
                <a:lnTo>
                  <a:pt x="2577" y="162"/>
                </a:lnTo>
                <a:lnTo>
                  <a:pt x="2577" y="164"/>
                </a:lnTo>
                <a:lnTo>
                  <a:pt x="2578" y="164"/>
                </a:lnTo>
                <a:lnTo>
                  <a:pt x="2580" y="166"/>
                </a:lnTo>
                <a:lnTo>
                  <a:pt x="2581" y="166"/>
                </a:lnTo>
                <a:lnTo>
                  <a:pt x="2581" y="164"/>
                </a:lnTo>
                <a:lnTo>
                  <a:pt x="2583" y="164"/>
                </a:lnTo>
                <a:moveTo>
                  <a:pt x="2584" y="166"/>
                </a:moveTo>
                <a:lnTo>
                  <a:pt x="2586" y="167"/>
                </a:lnTo>
                <a:lnTo>
                  <a:pt x="2588" y="169"/>
                </a:lnTo>
                <a:lnTo>
                  <a:pt x="2588" y="167"/>
                </a:lnTo>
                <a:lnTo>
                  <a:pt x="2586" y="166"/>
                </a:lnTo>
                <a:lnTo>
                  <a:pt x="2584" y="166"/>
                </a:lnTo>
                <a:moveTo>
                  <a:pt x="2583" y="164"/>
                </a:moveTo>
                <a:lnTo>
                  <a:pt x="2583" y="166"/>
                </a:lnTo>
                <a:lnTo>
                  <a:pt x="2584" y="166"/>
                </a:lnTo>
                <a:lnTo>
                  <a:pt x="2584" y="164"/>
                </a:lnTo>
                <a:lnTo>
                  <a:pt x="2583" y="164"/>
                </a:lnTo>
                <a:moveTo>
                  <a:pt x="2588" y="167"/>
                </a:moveTo>
                <a:lnTo>
                  <a:pt x="2589" y="169"/>
                </a:lnTo>
                <a:lnTo>
                  <a:pt x="2589" y="167"/>
                </a:lnTo>
                <a:lnTo>
                  <a:pt x="2588" y="167"/>
                </a:lnTo>
                <a:moveTo>
                  <a:pt x="2271" y="284"/>
                </a:moveTo>
                <a:lnTo>
                  <a:pt x="2271" y="282"/>
                </a:lnTo>
                <a:lnTo>
                  <a:pt x="2270" y="282"/>
                </a:lnTo>
                <a:lnTo>
                  <a:pt x="2271" y="284"/>
                </a:lnTo>
                <a:moveTo>
                  <a:pt x="2268" y="284"/>
                </a:moveTo>
                <a:lnTo>
                  <a:pt x="2270" y="284"/>
                </a:lnTo>
                <a:lnTo>
                  <a:pt x="2270" y="282"/>
                </a:lnTo>
                <a:lnTo>
                  <a:pt x="2268" y="282"/>
                </a:lnTo>
                <a:lnTo>
                  <a:pt x="2268" y="284"/>
                </a:lnTo>
                <a:moveTo>
                  <a:pt x="2595" y="172"/>
                </a:moveTo>
                <a:lnTo>
                  <a:pt x="2594" y="170"/>
                </a:lnTo>
                <a:lnTo>
                  <a:pt x="2592" y="170"/>
                </a:lnTo>
                <a:lnTo>
                  <a:pt x="2592" y="172"/>
                </a:lnTo>
                <a:lnTo>
                  <a:pt x="2594" y="173"/>
                </a:lnTo>
                <a:lnTo>
                  <a:pt x="2594" y="175"/>
                </a:lnTo>
                <a:lnTo>
                  <a:pt x="2595" y="175"/>
                </a:lnTo>
                <a:lnTo>
                  <a:pt x="2595" y="173"/>
                </a:lnTo>
                <a:lnTo>
                  <a:pt x="2595" y="172"/>
                </a:lnTo>
                <a:moveTo>
                  <a:pt x="2595" y="175"/>
                </a:moveTo>
                <a:lnTo>
                  <a:pt x="2597" y="176"/>
                </a:lnTo>
                <a:lnTo>
                  <a:pt x="2598" y="176"/>
                </a:lnTo>
                <a:lnTo>
                  <a:pt x="2598" y="175"/>
                </a:lnTo>
                <a:lnTo>
                  <a:pt x="2597" y="175"/>
                </a:lnTo>
                <a:lnTo>
                  <a:pt x="2595" y="175"/>
                </a:lnTo>
                <a:moveTo>
                  <a:pt x="2268" y="290"/>
                </a:moveTo>
                <a:lnTo>
                  <a:pt x="2267" y="290"/>
                </a:lnTo>
                <a:lnTo>
                  <a:pt x="2267" y="291"/>
                </a:lnTo>
                <a:lnTo>
                  <a:pt x="2268" y="291"/>
                </a:lnTo>
                <a:lnTo>
                  <a:pt x="2270" y="291"/>
                </a:lnTo>
                <a:lnTo>
                  <a:pt x="2271" y="291"/>
                </a:lnTo>
                <a:lnTo>
                  <a:pt x="2271" y="290"/>
                </a:lnTo>
                <a:lnTo>
                  <a:pt x="2270" y="290"/>
                </a:lnTo>
                <a:lnTo>
                  <a:pt x="2268" y="290"/>
                </a:lnTo>
                <a:moveTo>
                  <a:pt x="2591" y="103"/>
                </a:moveTo>
                <a:lnTo>
                  <a:pt x="2588" y="101"/>
                </a:lnTo>
                <a:lnTo>
                  <a:pt x="2589" y="103"/>
                </a:lnTo>
                <a:lnTo>
                  <a:pt x="2591" y="103"/>
                </a:lnTo>
                <a:moveTo>
                  <a:pt x="2592" y="175"/>
                </a:moveTo>
                <a:lnTo>
                  <a:pt x="2592" y="173"/>
                </a:lnTo>
                <a:lnTo>
                  <a:pt x="2591" y="173"/>
                </a:lnTo>
                <a:lnTo>
                  <a:pt x="2592" y="175"/>
                </a:lnTo>
                <a:moveTo>
                  <a:pt x="2589" y="173"/>
                </a:moveTo>
                <a:lnTo>
                  <a:pt x="2591" y="173"/>
                </a:lnTo>
                <a:lnTo>
                  <a:pt x="2589" y="172"/>
                </a:lnTo>
                <a:lnTo>
                  <a:pt x="2589" y="173"/>
                </a:lnTo>
                <a:moveTo>
                  <a:pt x="2551" y="135"/>
                </a:moveTo>
                <a:lnTo>
                  <a:pt x="2552" y="135"/>
                </a:lnTo>
                <a:lnTo>
                  <a:pt x="2551" y="133"/>
                </a:lnTo>
                <a:lnTo>
                  <a:pt x="2551" y="135"/>
                </a:lnTo>
                <a:moveTo>
                  <a:pt x="2571" y="155"/>
                </a:moveTo>
                <a:lnTo>
                  <a:pt x="2572" y="155"/>
                </a:lnTo>
                <a:lnTo>
                  <a:pt x="2571" y="153"/>
                </a:lnTo>
                <a:lnTo>
                  <a:pt x="2571" y="155"/>
                </a:lnTo>
                <a:moveTo>
                  <a:pt x="2586" y="170"/>
                </a:moveTo>
                <a:lnTo>
                  <a:pt x="2584" y="169"/>
                </a:lnTo>
                <a:lnTo>
                  <a:pt x="2584" y="170"/>
                </a:lnTo>
                <a:lnTo>
                  <a:pt x="2586" y="170"/>
                </a:lnTo>
                <a:moveTo>
                  <a:pt x="2574" y="155"/>
                </a:moveTo>
                <a:lnTo>
                  <a:pt x="2572" y="155"/>
                </a:lnTo>
                <a:lnTo>
                  <a:pt x="2572" y="156"/>
                </a:lnTo>
                <a:lnTo>
                  <a:pt x="2574" y="156"/>
                </a:lnTo>
                <a:lnTo>
                  <a:pt x="2574" y="158"/>
                </a:lnTo>
                <a:lnTo>
                  <a:pt x="2575" y="158"/>
                </a:lnTo>
                <a:lnTo>
                  <a:pt x="2575" y="156"/>
                </a:lnTo>
                <a:lnTo>
                  <a:pt x="2574" y="155"/>
                </a:lnTo>
                <a:moveTo>
                  <a:pt x="2583" y="167"/>
                </a:moveTo>
                <a:lnTo>
                  <a:pt x="2583" y="166"/>
                </a:lnTo>
                <a:lnTo>
                  <a:pt x="2581" y="166"/>
                </a:lnTo>
                <a:lnTo>
                  <a:pt x="2583" y="167"/>
                </a:lnTo>
                <a:moveTo>
                  <a:pt x="2584" y="169"/>
                </a:moveTo>
                <a:lnTo>
                  <a:pt x="2584" y="167"/>
                </a:lnTo>
                <a:lnTo>
                  <a:pt x="2583" y="167"/>
                </a:lnTo>
                <a:lnTo>
                  <a:pt x="2583" y="169"/>
                </a:lnTo>
                <a:lnTo>
                  <a:pt x="2584" y="169"/>
                </a:lnTo>
                <a:moveTo>
                  <a:pt x="2308" y="215"/>
                </a:moveTo>
                <a:lnTo>
                  <a:pt x="2310" y="215"/>
                </a:lnTo>
                <a:lnTo>
                  <a:pt x="2310" y="213"/>
                </a:lnTo>
                <a:lnTo>
                  <a:pt x="2308" y="213"/>
                </a:lnTo>
                <a:lnTo>
                  <a:pt x="2308" y="215"/>
                </a:lnTo>
                <a:moveTo>
                  <a:pt x="2293" y="259"/>
                </a:moveTo>
                <a:lnTo>
                  <a:pt x="2294" y="258"/>
                </a:lnTo>
                <a:lnTo>
                  <a:pt x="2293" y="258"/>
                </a:lnTo>
                <a:lnTo>
                  <a:pt x="2293" y="259"/>
                </a:lnTo>
                <a:moveTo>
                  <a:pt x="2294" y="258"/>
                </a:moveTo>
                <a:lnTo>
                  <a:pt x="2296" y="258"/>
                </a:lnTo>
                <a:lnTo>
                  <a:pt x="2296" y="256"/>
                </a:lnTo>
                <a:lnTo>
                  <a:pt x="2296" y="255"/>
                </a:lnTo>
                <a:lnTo>
                  <a:pt x="2294" y="256"/>
                </a:lnTo>
                <a:lnTo>
                  <a:pt x="2294" y="258"/>
                </a:lnTo>
                <a:moveTo>
                  <a:pt x="2290" y="259"/>
                </a:moveTo>
                <a:lnTo>
                  <a:pt x="2290" y="261"/>
                </a:lnTo>
                <a:lnTo>
                  <a:pt x="2291" y="261"/>
                </a:lnTo>
                <a:lnTo>
                  <a:pt x="2293" y="261"/>
                </a:lnTo>
                <a:lnTo>
                  <a:pt x="2293" y="259"/>
                </a:lnTo>
                <a:lnTo>
                  <a:pt x="2291" y="259"/>
                </a:lnTo>
                <a:lnTo>
                  <a:pt x="2290" y="259"/>
                </a:lnTo>
                <a:moveTo>
                  <a:pt x="2294" y="255"/>
                </a:moveTo>
                <a:lnTo>
                  <a:pt x="2296" y="255"/>
                </a:lnTo>
                <a:lnTo>
                  <a:pt x="2296" y="253"/>
                </a:lnTo>
                <a:lnTo>
                  <a:pt x="2296" y="253"/>
                </a:lnTo>
                <a:lnTo>
                  <a:pt x="2294" y="253"/>
                </a:lnTo>
                <a:lnTo>
                  <a:pt x="2294" y="255"/>
                </a:lnTo>
                <a:moveTo>
                  <a:pt x="2288" y="262"/>
                </a:moveTo>
                <a:lnTo>
                  <a:pt x="2290" y="262"/>
                </a:lnTo>
                <a:lnTo>
                  <a:pt x="2290" y="261"/>
                </a:lnTo>
                <a:lnTo>
                  <a:pt x="2288" y="261"/>
                </a:lnTo>
                <a:lnTo>
                  <a:pt x="2288" y="262"/>
                </a:lnTo>
                <a:moveTo>
                  <a:pt x="2302" y="227"/>
                </a:moveTo>
                <a:lnTo>
                  <a:pt x="2304" y="227"/>
                </a:lnTo>
                <a:lnTo>
                  <a:pt x="2304" y="225"/>
                </a:lnTo>
                <a:lnTo>
                  <a:pt x="2302" y="225"/>
                </a:lnTo>
                <a:lnTo>
                  <a:pt x="2302" y="227"/>
                </a:lnTo>
                <a:moveTo>
                  <a:pt x="2276" y="273"/>
                </a:moveTo>
                <a:lnTo>
                  <a:pt x="2276" y="272"/>
                </a:lnTo>
                <a:lnTo>
                  <a:pt x="2276" y="270"/>
                </a:lnTo>
                <a:lnTo>
                  <a:pt x="2273" y="272"/>
                </a:lnTo>
                <a:lnTo>
                  <a:pt x="2274" y="272"/>
                </a:lnTo>
                <a:lnTo>
                  <a:pt x="2276" y="273"/>
                </a:lnTo>
                <a:moveTo>
                  <a:pt x="2300" y="308"/>
                </a:moveTo>
                <a:lnTo>
                  <a:pt x="2302" y="308"/>
                </a:lnTo>
                <a:lnTo>
                  <a:pt x="2302" y="307"/>
                </a:lnTo>
                <a:lnTo>
                  <a:pt x="2300" y="307"/>
                </a:lnTo>
                <a:lnTo>
                  <a:pt x="2300" y="308"/>
                </a:lnTo>
                <a:moveTo>
                  <a:pt x="2300" y="236"/>
                </a:moveTo>
                <a:lnTo>
                  <a:pt x="2300" y="235"/>
                </a:lnTo>
                <a:lnTo>
                  <a:pt x="2299" y="236"/>
                </a:lnTo>
                <a:lnTo>
                  <a:pt x="2300" y="238"/>
                </a:lnTo>
                <a:lnTo>
                  <a:pt x="2300" y="236"/>
                </a:lnTo>
                <a:moveTo>
                  <a:pt x="2304" y="225"/>
                </a:moveTo>
                <a:lnTo>
                  <a:pt x="2305" y="225"/>
                </a:lnTo>
                <a:lnTo>
                  <a:pt x="2305" y="224"/>
                </a:lnTo>
                <a:lnTo>
                  <a:pt x="2304" y="224"/>
                </a:lnTo>
                <a:lnTo>
                  <a:pt x="2304" y="225"/>
                </a:lnTo>
                <a:moveTo>
                  <a:pt x="2277" y="278"/>
                </a:moveTo>
                <a:lnTo>
                  <a:pt x="2276" y="276"/>
                </a:lnTo>
                <a:lnTo>
                  <a:pt x="2274" y="276"/>
                </a:lnTo>
                <a:lnTo>
                  <a:pt x="2276" y="278"/>
                </a:lnTo>
                <a:lnTo>
                  <a:pt x="2277" y="278"/>
                </a:lnTo>
                <a:moveTo>
                  <a:pt x="2281" y="272"/>
                </a:moveTo>
                <a:lnTo>
                  <a:pt x="2282" y="272"/>
                </a:lnTo>
                <a:lnTo>
                  <a:pt x="2281" y="270"/>
                </a:lnTo>
                <a:lnTo>
                  <a:pt x="2281" y="272"/>
                </a:lnTo>
                <a:moveTo>
                  <a:pt x="2273" y="275"/>
                </a:moveTo>
                <a:lnTo>
                  <a:pt x="2273" y="276"/>
                </a:lnTo>
                <a:lnTo>
                  <a:pt x="2274" y="276"/>
                </a:lnTo>
                <a:lnTo>
                  <a:pt x="2273" y="275"/>
                </a:lnTo>
                <a:moveTo>
                  <a:pt x="2276" y="291"/>
                </a:moveTo>
                <a:lnTo>
                  <a:pt x="2277" y="291"/>
                </a:lnTo>
                <a:lnTo>
                  <a:pt x="2279" y="291"/>
                </a:lnTo>
                <a:lnTo>
                  <a:pt x="2277" y="290"/>
                </a:lnTo>
                <a:lnTo>
                  <a:pt x="2276" y="291"/>
                </a:lnTo>
                <a:moveTo>
                  <a:pt x="2274" y="290"/>
                </a:moveTo>
                <a:lnTo>
                  <a:pt x="2274" y="291"/>
                </a:lnTo>
                <a:lnTo>
                  <a:pt x="2276" y="291"/>
                </a:lnTo>
                <a:lnTo>
                  <a:pt x="2276" y="290"/>
                </a:lnTo>
                <a:lnTo>
                  <a:pt x="2274" y="290"/>
                </a:lnTo>
                <a:moveTo>
                  <a:pt x="2279" y="267"/>
                </a:moveTo>
                <a:lnTo>
                  <a:pt x="2281" y="268"/>
                </a:lnTo>
                <a:lnTo>
                  <a:pt x="2281" y="267"/>
                </a:lnTo>
                <a:lnTo>
                  <a:pt x="2279" y="267"/>
                </a:lnTo>
                <a:moveTo>
                  <a:pt x="2277" y="272"/>
                </a:moveTo>
                <a:lnTo>
                  <a:pt x="2279" y="270"/>
                </a:lnTo>
                <a:lnTo>
                  <a:pt x="2277" y="270"/>
                </a:lnTo>
                <a:lnTo>
                  <a:pt x="2277" y="272"/>
                </a:lnTo>
                <a:moveTo>
                  <a:pt x="2281" y="267"/>
                </a:moveTo>
                <a:lnTo>
                  <a:pt x="2281" y="268"/>
                </a:lnTo>
                <a:lnTo>
                  <a:pt x="2281" y="268"/>
                </a:lnTo>
                <a:lnTo>
                  <a:pt x="2281" y="267"/>
                </a:lnTo>
                <a:moveTo>
                  <a:pt x="2277" y="268"/>
                </a:moveTo>
                <a:lnTo>
                  <a:pt x="2279" y="268"/>
                </a:lnTo>
                <a:lnTo>
                  <a:pt x="2279" y="267"/>
                </a:lnTo>
                <a:lnTo>
                  <a:pt x="2277" y="267"/>
                </a:lnTo>
                <a:lnTo>
                  <a:pt x="2277" y="268"/>
                </a:lnTo>
                <a:moveTo>
                  <a:pt x="2736" y="1209"/>
                </a:moveTo>
                <a:lnTo>
                  <a:pt x="2738" y="1207"/>
                </a:lnTo>
                <a:lnTo>
                  <a:pt x="2736" y="1207"/>
                </a:lnTo>
                <a:lnTo>
                  <a:pt x="2736" y="1209"/>
                </a:lnTo>
                <a:moveTo>
                  <a:pt x="3238" y="877"/>
                </a:moveTo>
                <a:lnTo>
                  <a:pt x="3238" y="875"/>
                </a:lnTo>
                <a:lnTo>
                  <a:pt x="3237" y="875"/>
                </a:lnTo>
                <a:lnTo>
                  <a:pt x="3238" y="877"/>
                </a:lnTo>
                <a:moveTo>
                  <a:pt x="3248" y="955"/>
                </a:moveTo>
                <a:lnTo>
                  <a:pt x="3249" y="955"/>
                </a:lnTo>
                <a:lnTo>
                  <a:pt x="3249" y="954"/>
                </a:lnTo>
                <a:lnTo>
                  <a:pt x="3248" y="955"/>
                </a:lnTo>
                <a:moveTo>
                  <a:pt x="3252" y="955"/>
                </a:moveTo>
                <a:lnTo>
                  <a:pt x="3252" y="957"/>
                </a:lnTo>
                <a:lnTo>
                  <a:pt x="3254" y="957"/>
                </a:lnTo>
                <a:lnTo>
                  <a:pt x="3252" y="955"/>
                </a:lnTo>
                <a:moveTo>
                  <a:pt x="3269" y="970"/>
                </a:moveTo>
                <a:lnTo>
                  <a:pt x="3271" y="970"/>
                </a:lnTo>
                <a:lnTo>
                  <a:pt x="3271" y="969"/>
                </a:lnTo>
                <a:lnTo>
                  <a:pt x="3269" y="969"/>
                </a:lnTo>
                <a:lnTo>
                  <a:pt x="3269" y="970"/>
                </a:lnTo>
                <a:moveTo>
                  <a:pt x="2818" y="1278"/>
                </a:moveTo>
                <a:lnTo>
                  <a:pt x="2819" y="1278"/>
                </a:lnTo>
                <a:lnTo>
                  <a:pt x="2819" y="1276"/>
                </a:lnTo>
                <a:lnTo>
                  <a:pt x="2819" y="1275"/>
                </a:lnTo>
                <a:lnTo>
                  <a:pt x="2818" y="1275"/>
                </a:lnTo>
                <a:lnTo>
                  <a:pt x="2818" y="1276"/>
                </a:lnTo>
                <a:lnTo>
                  <a:pt x="2818" y="1278"/>
                </a:lnTo>
                <a:moveTo>
                  <a:pt x="2824" y="1272"/>
                </a:moveTo>
                <a:lnTo>
                  <a:pt x="2825" y="1272"/>
                </a:lnTo>
                <a:lnTo>
                  <a:pt x="2825" y="1270"/>
                </a:lnTo>
                <a:lnTo>
                  <a:pt x="2824" y="1270"/>
                </a:lnTo>
                <a:lnTo>
                  <a:pt x="2824" y="1272"/>
                </a:lnTo>
                <a:moveTo>
                  <a:pt x="2819" y="1714"/>
                </a:moveTo>
                <a:lnTo>
                  <a:pt x="2818" y="1716"/>
                </a:lnTo>
                <a:lnTo>
                  <a:pt x="2816" y="1716"/>
                </a:lnTo>
                <a:lnTo>
                  <a:pt x="2816" y="1717"/>
                </a:lnTo>
                <a:lnTo>
                  <a:pt x="2818" y="1717"/>
                </a:lnTo>
                <a:lnTo>
                  <a:pt x="2819" y="1717"/>
                </a:lnTo>
                <a:lnTo>
                  <a:pt x="2821" y="1716"/>
                </a:lnTo>
                <a:lnTo>
                  <a:pt x="2819" y="1716"/>
                </a:lnTo>
                <a:lnTo>
                  <a:pt x="2819" y="1714"/>
                </a:lnTo>
                <a:moveTo>
                  <a:pt x="2832" y="1267"/>
                </a:moveTo>
                <a:lnTo>
                  <a:pt x="2832" y="1265"/>
                </a:lnTo>
                <a:lnTo>
                  <a:pt x="2830" y="1265"/>
                </a:lnTo>
                <a:lnTo>
                  <a:pt x="2830" y="1267"/>
                </a:lnTo>
                <a:lnTo>
                  <a:pt x="2832" y="1267"/>
                </a:lnTo>
                <a:moveTo>
                  <a:pt x="2818" y="1709"/>
                </a:moveTo>
                <a:lnTo>
                  <a:pt x="2816" y="1709"/>
                </a:lnTo>
                <a:lnTo>
                  <a:pt x="2816" y="1711"/>
                </a:lnTo>
                <a:lnTo>
                  <a:pt x="2818" y="1709"/>
                </a:lnTo>
                <a:moveTo>
                  <a:pt x="2822" y="1708"/>
                </a:moveTo>
                <a:lnTo>
                  <a:pt x="2822" y="1706"/>
                </a:lnTo>
                <a:lnTo>
                  <a:pt x="2821" y="1706"/>
                </a:lnTo>
                <a:lnTo>
                  <a:pt x="2821" y="1708"/>
                </a:lnTo>
                <a:lnTo>
                  <a:pt x="2822" y="1708"/>
                </a:lnTo>
                <a:moveTo>
                  <a:pt x="2818" y="1711"/>
                </a:moveTo>
                <a:lnTo>
                  <a:pt x="2819" y="1709"/>
                </a:lnTo>
                <a:lnTo>
                  <a:pt x="2821" y="1708"/>
                </a:lnTo>
                <a:lnTo>
                  <a:pt x="2819" y="1708"/>
                </a:lnTo>
                <a:lnTo>
                  <a:pt x="2818" y="1709"/>
                </a:lnTo>
                <a:lnTo>
                  <a:pt x="2818" y="1711"/>
                </a:lnTo>
                <a:moveTo>
                  <a:pt x="2819" y="1712"/>
                </a:moveTo>
                <a:lnTo>
                  <a:pt x="2821" y="1711"/>
                </a:lnTo>
                <a:lnTo>
                  <a:pt x="2819" y="1711"/>
                </a:lnTo>
                <a:lnTo>
                  <a:pt x="2819" y="1712"/>
                </a:lnTo>
                <a:moveTo>
                  <a:pt x="2819" y="1711"/>
                </a:moveTo>
                <a:lnTo>
                  <a:pt x="2821" y="1709"/>
                </a:lnTo>
                <a:lnTo>
                  <a:pt x="2819" y="1709"/>
                </a:lnTo>
                <a:lnTo>
                  <a:pt x="2819" y="1711"/>
                </a:lnTo>
                <a:moveTo>
                  <a:pt x="2819" y="1714"/>
                </a:moveTo>
                <a:lnTo>
                  <a:pt x="2821" y="1712"/>
                </a:lnTo>
                <a:lnTo>
                  <a:pt x="2819" y="1712"/>
                </a:lnTo>
                <a:lnTo>
                  <a:pt x="2819" y="1714"/>
                </a:lnTo>
                <a:moveTo>
                  <a:pt x="3363" y="825"/>
                </a:moveTo>
                <a:lnTo>
                  <a:pt x="3363" y="823"/>
                </a:lnTo>
                <a:lnTo>
                  <a:pt x="3361" y="823"/>
                </a:lnTo>
                <a:lnTo>
                  <a:pt x="3363" y="825"/>
                </a:lnTo>
                <a:moveTo>
                  <a:pt x="1961" y="1785"/>
                </a:moveTo>
                <a:lnTo>
                  <a:pt x="1961" y="1783"/>
                </a:lnTo>
                <a:lnTo>
                  <a:pt x="1963" y="1785"/>
                </a:lnTo>
                <a:lnTo>
                  <a:pt x="1964" y="1785"/>
                </a:lnTo>
                <a:lnTo>
                  <a:pt x="1964" y="1783"/>
                </a:lnTo>
                <a:lnTo>
                  <a:pt x="1963" y="1783"/>
                </a:lnTo>
                <a:lnTo>
                  <a:pt x="1961" y="1782"/>
                </a:lnTo>
                <a:lnTo>
                  <a:pt x="1960" y="1782"/>
                </a:lnTo>
                <a:lnTo>
                  <a:pt x="1960" y="1783"/>
                </a:lnTo>
                <a:lnTo>
                  <a:pt x="1961" y="1785"/>
                </a:lnTo>
                <a:moveTo>
                  <a:pt x="1743" y="1783"/>
                </a:moveTo>
                <a:lnTo>
                  <a:pt x="1745" y="1783"/>
                </a:lnTo>
                <a:lnTo>
                  <a:pt x="1745" y="1785"/>
                </a:lnTo>
                <a:lnTo>
                  <a:pt x="1743" y="1785"/>
                </a:lnTo>
                <a:lnTo>
                  <a:pt x="1743" y="1786"/>
                </a:lnTo>
                <a:lnTo>
                  <a:pt x="1742" y="1786"/>
                </a:lnTo>
                <a:lnTo>
                  <a:pt x="1740" y="1786"/>
                </a:lnTo>
                <a:lnTo>
                  <a:pt x="1739" y="1786"/>
                </a:lnTo>
                <a:lnTo>
                  <a:pt x="1739" y="1788"/>
                </a:lnTo>
                <a:lnTo>
                  <a:pt x="1737" y="1788"/>
                </a:lnTo>
                <a:lnTo>
                  <a:pt x="1736" y="1788"/>
                </a:lnTo>
                <a:lnTo>
                  <a:pt x="1736" y="1786"/>
                </a:lnTo>
                <a:lnTo>
                  <a:pt x="1734" y="1786"/>
                </a:lnTo>
                <a:lnTo>
                  <a:pt x="1733" y="1786"/>
                </a:lnTo>
                <a:lnTo>
                  <a:pt x="1734" y="1788"/>
                </a:lnTo>
                <a:lnTo>
                  <a:pt x="1734" y="1789"/>
                </a:lnTo>
                <a:lnTo>
                  <a:pt x="1736" y="1789"/>
                </a:lnTo>
                <a:lnTo>
                  <a:pt x="1736" y="1791"/>
                </a:lnTo>
                <a:lnTo>
                  <a:pt x="1734" y="1791"/>
                </a:lnTo>
                <a:lnTo>
                  <a:pt x="1733" y="1791"/>
                </a:lnTo>
                <a:lnTo>
                  <a:pt x="1733" y="1789"/>
                </a:lnTo>
                <a:lnTo>
                  <a:pt x="1731" y="1789"/>
                </a:lnTo>
                <a:lnTo>
                  <a:pt x="1729" y="1789"/>
                </a:lnTo>
                <a:lnTo>
                  <a:pt x="1728" y="1791"/>
                </a:lnTo>
                <a:lnTo>
                  <a:pt x="1728" y="1789"/>
                </a:lnTo>
                <a:lnTo>
                  <a:pt x="1726" y="1789"/>
                </a:lnTo>
                <a:lnTo>
                  <a:pt x="1726" y="1788"/>
                </a:lnTo>
                <a:lnTo>
                  <a:pt x="1726" y="1788"/>
                </a:lnTo>
                <a:lnTo>
                  <a:pt x="1726" y="1786"/>
                </a:lnTo>
                <a:lnTo>
                  <a:pt x="1726" y="1786"/>
                </a:lnTo>
                <a:lnTo>
                  <a:pt x="1728" y="1786"/>
                </a:lnTo>
                <a:lnTo>
                  <a:pt x="1729" y="1786"/>
                </a:lnTo>
                <a:lnTo>
                  <a:pt x="1728" y="1785"/>
                </a:lnTo>
                <a:lnTo>
                  <a:pt x="1726" y="1785"/>
                </a:lnTo>
                <a:lnTo>
                  <a:pt x="1726" y="1785"/>
                </a:lnTo>
                <a:lnTo>
                  <a:pt x="1725" y="1785"/>
                </a:lnTo>
                <a:lnTo>
                  <a:pt x="1723" y="1785"/>
                </a:lnTo>
                <a:lnTo>
                  <a:pt x="1722" y="1785"/>
                </a:lnTo>
                <a:lnTo>
                  <a:pt x="1720" y="1785"/>
                </a:lnTo>
                <a:lnTo>
                  <a:pt x="1719" y="1783"/>
                </a:lnTo>
                <a:lnTo>
                  <a:pt x="1719" y="1785"/>
                </a:lnTo>
                <a:lnTo>
                  <a:pt x="1720" y="1785"/>
                </a:lnTo>
                <a:lnTo>
                  <a:pt x="1720" y="1786"/>
                </a:lnTo>
                <a:lnTo>
                  <a:pt x="1722" y="1786"/>
                </a:lnTo>
                <a:lnTo>
                  <a:pt x="1723" y="1786"/>
                </a:lnTo>
                <a:lnTo>
                  <a:pt x="1725" y="1786"/>
                </a:lnTo>
                <a:lnTo>
                  <a:pt x="1725" y="1788"/>
                </a:lnTo>
                <a:lnTo>
                  <a:pt x="1725" y="1789"/>
                </a:lnTo>
                <a:lnTo>
                  <a:pt x="1726" y="1789"/>
                </a:lnTo>
                <a:lnTo>
                  <a:pt x="1726" y="1789"/>
                </a:lnTo>
                <a:lnTo>
                  <a:pt x="1726" y="1791"/>
                </a:lnTo>
                <a:lnTo>
                  <a:pt x="1728" y="1791"/>
                </a:lnTo>
                <a:lnTo>
                  <a:pt x="1728" y="1792"/>
                </a:lnTo>
                <a:lnTo>
                  <a:pt x="1726" y="1792"/>
                </a:lnTo>
                <a:lnTo>
                  <a:pt x="1726" y="1792"/>
                </a:lnTo>
                <a:lnTo>
                  <a:pt x="1726" y="1791"/>
                </a:lnTo>
                <a:lnTo>
                  <a:pt x="1725" y="1792"/>
                </a:lnTo>
                <a:lnTo>
                  <a:pt x="1725" y="1791"/>
                </a:lnTo>
                <a:lnTo>
                  <a:pt x="1723" y="1791"/>
                </a:lnTo>
                <a:lnTo>
                  <a:pt x="1722" y="1791"/>
                </a:lnTo>
                <a:lnTo>
                  <a:pt x="1722" y="1789"/>
                </a:lnTo>
                <a:lnTo>
                  <a:pt x="1720" y="1789"/>
                </a:lnTo>
                <a:lnTo>
                  <a:pt x="1720" y="1791"/>
                </a:lnTo>
                <a:lnTo>
                  <a:pt x="1722" y="1791"/>
                </a:lnTo>
                <a:lnTo>
                  <a:pt x="1722" y="1792"/>
                </a:lnTo>
                <a:lnTo>
                  <a:pt x="1720" y="1792"/>
                </a:lnTo>
                <a:lnTo>
                  <a:pt x="1719" y="1791"/>
                </a:lnTo>
                <a:lnTo>
                  <a:pt x="1719" y="1792"/>
                </a:lnTo>
                <a:lnTo>
                  <a:pt x="1717" y="1791"/>
                </a:lnTo>
                <a:lnTo>
                  <a:pt x="1717" y="1792"/>
                </a:lnTo>
                <a:lnTo>
                  <a:pt x="1716" y="1791"/>
                </a:lnTo>
                <a:lnTo>
                  <a:pt x="1716" y="1789"/>
                </a:lnTo>
                <a:lnTo>
                  <a:pt x="1714" y="1789"/>
                </a:lnTo>
                <a:lnTo>
                  <a:pt x="1714" y="1788"/>
                </a:lnTo>
                <a:lnTo>
                  <a:pt x="1713" y="1788"/>
                </a:lnTo>
                <a:lnTo>
                  <a:pt x="1713" y="1786"/>
                </a:lnTo>
                <a:lnTo>
                  <a:pt x="1713" y="1785"/>
                </a:lnTo>
                <a:lnTo>
                  <a:pt x="1714" y="1786"/>
                </a:lnTo>
                <a:lnTo>
                  <a:pt x="1716" y="1786"/>
                </a:lnTo>
                <a:lnTo>
                  <a:pt x="1716" y="1788"/>
                </a:lnTo>
                <a:lnTo>
                  <a:pt x="1717" y="1788"/>
                </a:lnTo>
                <a:lnTo>
                  <a:pt x="1717" y="1786"/>
                </a:lnTo>
                <a:lnTo>
                  <a:pt x="1719" y="1788"/>
                </a:lnTo>
                <a:lnTo>
                  <a:pt x="1719" y="1786"/>
                </a:lnTo>
                <a:lnTo>
                  <a:pt x="1717" y="1786"/>
                </a:lnTo>
                <a:lnTo>
                  <a:pt x="1716" y="1786"/>
                </a:lnTo>
                <a:lnTo>
                  <a:pt x="1714" y="1785"/>
                </a:lnTo>
                <a:lnTo>
                  <a:pt x="1713" y="1785"/>
                </a:lnTo>
                <a:lnTo>
                  <a:pt x="1711" y="1785"/>
                </a:lnTo>
                <a:lnTo>
                  <a:pt x="1711" y="1783"/>
                </a:lnTo>
                <a:lnTo>
                  <a:pt x="1710" y="1783"/>
                </a:lnTo>
                <a:lnTo>
                  <a:pt x="1708" y="1783"/>
                </a:lnTo>
                <a:lnTo>
                  <a:pt x="1710" y="1785"/>
                </a:lnTo>
                <a:lnTo>
                  <a:pt x="1708" y="1785"/>
                </a:lnTo>
                <a:lnTo>
                  <a:pt x="1706" y="1785"/>
                </a:lnTo>
                <a:lnTo>
                  <a:pt x="1706" y="1786"/>
                </a:lnTo>
                <a:lnTo>
                  <a:pt x="1706" y="1788"/>
                </a:lnTo>
                <a:lnTo>
                  <a:pt x="1705" y="1788"/>
                </a:lnTo>
                <a:lnTo>
                  <a:pt x="1705" y="1786"/>
                </a:lnTo>
                <a:lnTo>
                  <a:pt x="1705" y="1785"/>
                </a:lnTo>
                <a:lnTo>
                  <a:pt x="1703" y="1785"/>
                </a:lnTo>
                <a:lnTo>
                  <a:pt x="1703" y="1786"/>
                </a:lnTo>
                <a:lnTo>
                  <a:pt x="1702" y="1786"/>
                </a:lnTo>
                <a:lnTo>
                  <a:pt x="1700" y="1785"/>
                </a:lnTo>
                <a:lnTo>
                  <a:pt x="1702" y="1785"/>
                </a:lnTo>
                <a:lnTo>
                  <a:pt x="1702" y="1783"/>
                </a:lnTo>
                <a:lnTo>
                  <a:pt x="1703" y="1783"/>
                </a:lnTo>
                <a:lnTo>
                  <a:pt x="1703" y="1782"/>
                </a:lnTo>
                <a:lnTo>
                  <a:pt x="1702" y="1782"/>
                </a:lnTo>
                <a:lnTo>
                  <a:pt x="1702" y="1783"/>
                </a:lnTo>
                <a:lnTo>
                  <a:pt x="1700" y="1783"/>
                </a:lnTo>
                <a:lnTo>
                  <a:pt x="1699" y="1783"/>
                </a:lnTo>
                <a:lnTo>
                  <a:pt x="1697" y="1783"/>
                </a:lnTo>
                <a:lnTo>
                  <a:pt x="1697" y="1782"/>
                </a:lnTo>
                <a:lnTo>
                  <a:pt x="1696" y="1782"/>
                </a:lnTo>
                <a:lnTo>
                  <a:pt x="1694" y="1782"/>
                </a:lnTo>
                <a:lnTo>
                  <a:pt x="1693" y="1782"/>
                </a:lnTo>
                <a:lnTo>
                  <a:pt x="1691" y="1782"/>
                </a:lnTo>
                <a:lnTo>
                  <a:pt x="1690" y="1782"/>
                </a:lnTo>
                <a:lnTo>
                  <a:pt x="1690" y="1780"/>
                </a:lnTo>
                <a:lnTo>
                  <a:pt x="1690" y="1779"/>
                </a:lnTo>
                <a:lnTo>
                  <a:pt x="1691" y="1779"/>
                </a:lnTo>
                <a:lnTo>
                  <a:pt x="1693" y="1779"/>
                </a:lnTo>
                <a:lnTo>
                  <a:pt x="1693" y="1780"/>
                </a:lnTo>
                <a:lnTo>
                  <a:pt x="1694" y="1780"/>
                </a:lnTo>
                <a:lnTo>
                  <a:pt x="1694" y="1779"/>
                </a:lnTo>
                <a:lnTo>
                  <a:pt x="1696" y="1780"/>
                </a:lnTo>
                <a:lnTo>
                  <a:pt x="1697" y="1780"/>
                </a:lnTo>
                <a:lnTo>
                  <a:pt x="1697" y="1779"/>
                </a:lnTo>
                <a:lnTo>
                  <a:pt x="1699" y="1779"/>
                </a:lnTo>
                <a:lnTo>
                  <a:pt x="1697" y="1777"/>
                </a:lnTo>
                <a:lnTo>
                  <a:pt x="1696" y="1775"/>
                </a:lnTo>
                <a:lnTo>
                  <a:pt x="1694" y="1775"/>
                </a:lnTo>
                <a:lnTo>
                  <a:pt x="1693" y="1775"/>
                </a:lnTo>
                <a:lnTo>
                  <a:pt x="1693" y="1774"/>
                </a:lnTo>
                <a:lnTo>
                  <a:pt x="1691" y="1774"/>
                </a:lnTo>
                <a:lnTo>
                  <a:pt x="1691" y="1772"/>
                </a:lnTo>
                <a:lnTo>
                  <a:pt x="1693" y="1772"/>
                </a:lnTo>
                <a:lnTo>
                  <a:pt x="1691" y="1771"/>
                </a:lnTo>
                <a:lnTo>
                  <a:pt x="1693" y="1771"/>
                </a:lnTo>
                <a:lnTo>
                  <a:pt x="1694" y="1772"/>
                </a:lnTo>
                <a:lnTo>
                  <a:pt x="1696" y="1774"/>
                </a:lnTo>
                <a:lnTo>
                  <a:pt x="1697" y="1774"/>
                </a:lnTo>
                <a:lnTo>
                  <a:pt x="1697" y="1775"/>
                </a:lnTo>
                <a:lnTo>
                  <a:pt x="1699" y="1775"/>
                </a:lnTo>
                <a:lnTo>
                  <a:pt x="1699" y="1777"/>
                </a:lnTo>
                <a:lnTo>
                  <a:pt x="1700" y="1779"/>
                </a:lnTo>
                <a:lnTo>
                  <a:pt x="1702" y="1779"/>
                </a:lnTo>
                <a:lnTo>
                  <a:pt x="1702" y="1777"/>
                </a:lnTo>
                <a:lnTo>
                  <a:pt x="1703" y="1777"/>
                </a:lnTo>
                <a:lnTo>
                  <a:pt x="1705" y="1777"/>
                </a:lnTo>
                <a:lnTo>
                  <a:pt x="1706" y="1779"/>
                </a:lnTo>
                <a:lnTo>
                  <a:pt x="1708" y="1779"/>
                </a:lnTo>
                <a:lnTo>
                  <a:pt x="1706" y="1777"/>
                </a:lnTo>
                <a:lnTo>
                  <a:pt x="1705" y="1777"/>
                </a:lnTo>
                <a:lnTo>
                  <a:pt x="1702" y="1775"/>
                </a:lnTo>
                <a:lnTo>
                  <a:pt x="1700" y="1775"/>
                </a:lnTo>
                <a:lnTo>
                  <a:pt x="1699" y="1774"/>
                </a:lnTo>
                <a:lnTo>
                  <a:pt x="1697" y="1774"/>
                </a:lnTo>
                <a:lnTo>
                  <a:pt x="1697" y="1772"/>
                </a:lnTo>
                <a:lnTo>
                  <a:pt x="1696" y="1772"/>
                </a:lnTo>
                <a:lnTo>
                  <a:pt x="1694" y="1771"/>
                </a:lnTo>
                <a:lnTo>
                  <a:pt x="1694" y="1771"/>
                </a:lnTo>
                <a:lnTo>
                  <a:pt x="1696" y="1771"/>
                </a:lnTo>
                <a:lnTo>
                  <a:pt x="1697" y="1769"/>
                </a:lnTo>
                <a:lnTo>
                  <a:pt x="1697" y="1768"/>
                </a:lnTo>
                <a:lnTo>
                  <a:pt x="1696" y="1768"/>
                </a:lnTo>
                <a:lnTo>
                  <a:pt x="1696" y="1766"/>
                </a:lnTo>
                <a:lnTo>
                  <a:pt x="1694" y="1766"/>
                </a:lnTo>
                <a:lnTo>
                  <a:pt x="1693" y="1766"/>
                </a:lnTo>
                <a:lnTo>
                  <a:pt x="1691" y="1766"/>
                </a:lnTo>
                <a:lnTo>
                  <a:pt x="1691" y="1768"/>
                </a:lnTo>
                <a:lnTo>
                  <a:pt x="1690" y="1768"/>
                </a:lnTo>
                <a:lnTo>
                  <a:pt x="1690" y="1768"/>
                </a:lnTo>
                <a:lnTo>
                  <a:pt x="1690" y="1766"/>
                </a:lnTo>
                <a:lnTo>
                  <a:pt x="1688" y="1766"/>
                </a:lnTo>
                <a:lnTo>
                  <a:pt x="1686" y="1766"/>
                </a:lnTo>
                <a:lnTo>
                  <a:pt x="1686" y="1765"/>
                </a:lnTo>
                <a:lnTo>
                  <a:pt x="1685" y="1765"/>
                </a:lnTo>
                <a:lnTo>
                  <a:pt x="1685" y="1763"/>
                </a:lnTo>
                <a:lnTo>
                  <a:pt x="1683" y="1762"/>
                </a:lnTo>
                <a:lnTo>
                  <a:pt x="1685" y="1762"/>
                </a:lnTo>
                <a:lnTo>
                  <a:pt x="1685" y="1760"/>
                </a:lnTo>
                <a:lnTo>
                  <a:pt x="1685" y="1759"/>
                </a:lnTo>
                <a:lnTo>
                  <a:pt x="1686" y="1759"/>
                </a:lnTo>
                <a:lnTo>
                  <a:pt x="1686" y="1757"/>
                </a:lnTo>
                <a:lnTo>
                  <a:pt x="1685" y="1757"/>
                </a:lnTo>
                <a:lnTo>
                  <a:pt x="1685" y="1755"/>
                </a:lnTo>
                <a:lnTo>
                  <a:pt x="1686" y="1755"/>
                </a:lnTo>
                <a:lnTo>
                  <a:pt x="1688" y="1757"/>
                </a:lnTo>
                <a:lnTo>
                  <a:pt x="1690" y="1757"/>
                </a:lnTo>
                <a:lnTo>
                  <a:pt x="1690" y="1757"/>
                </a:lnTo>
                <a:lnTo>
                  <a:pt x="1690" y="1755"/>
                </a:lnTo>
                <a:lnTo>
                  <a:pt x="1691" y="1757"/>
                </a:lnTo>
                <a:lnTo>
                  <a:pt x="1693" y="1757"/>
                </a:lnTo>
                <a:lnTo>
                  <a:pt x="1694" y="1759"/>
                </a:lnTo>
                <a:lnTo>
                  <a:pt x="1696" y="1759"/>
                </a:lnTo>
                <a:lnTo>
                  <a:pt x="1696" y="1760"/>
                </a:lnTo>
                <a:lnTo>
                  <a:pt x="1697" y="1760"/>
                </a:lnTo>
                <a:lnTo>
                  <a:pt x="1699" y="1760"/>
                </a:lnTo>
                <a:lnTo>
                  <a:pt x="1699" y="1762"/>
                </a:lnTo>
                <a:lnTo>
                  <a:pt x="1699" y="1763"/>
                </a:lnTo>
                <a:lnTo>
                  <a:pt x="1699" y="1765"/>
                </a:lnTo>
                <a:lnTo>
                  <a:pt x="1700" y="1765"/>
                </a:lnTo>
                <a:lnTo>
                  <a:pt x="1702" y="1766"/>
                </a:lnTo>
                <a:lnTo>
                  <a:pt x="1703" y="1766"/>
                </a:lnTo>
                <a:lnTo>
                  <a:pt x="1705" y="1766"/>
                </a:lnTo>
                <a:lnTo>
                  <a:pt x="1706" y="1766"/>
                </a:lnTo>
                <a:lnTo>
                  <a:pt x="1706" y="1768"/>
                </a:lnTo>
                <a:lnTo>
                  <a:pt x="1708" y="1768"/>
                </a:lnTo>
                <a:lnTo>
                  <a:pt x="1708" y="1769"/>
                </a:lnTo>
                <a:lnTo>
                  <a:pt x="1710" y="1769"/>
                </a:lnTo>
                <a:lnTo>
                  <a:pt x="1713" y="1771"/>
                </a:lnTo>
                <a:lnTo>
                  <a:pt x="1714" y="1771"/>
                </a:lnTo>
                <a:lnTo>
                  <a:pt x="1716" y="1771"/>
                </a:lnTo>
                <a:lnTo>
                  <a:pt x="1716" y="1772"/>
                </a:lnTo>
                <a:lnTo>
                  <a:pt x="1717" y="1772"/>
                </a:lnTo>
                <a:lnTo>
                  <a:pt x="1720" y="1774"/>
                </a:lnTo>
                <a:lnTo>
                  <a:pt x="1723" y="1775"/>
                </a:lnTo>
                <a:lnTo>
                  <a:pt x="1725" y="1775"/>
                </a:lnTo>
                <a:lnTo>
                  <a:pt x="1726" y="1777"/>
                </a:lnTo>
                <a:lnTo>
                  <a:pt x="1726" y="1777"/>
                </a:lnTo>
                <a:lnTo>
                  <a:pt x="1728" y="1779"/>
                </a:lnTo>
                <a:lnTo>
                  <a:pt x="1729" y="1779"/>
                </a:lnTo>
                <a:lnTo>
                  <a:pt x="1731" y="1780"/>
                </a:lnTo>
                <a:lnTo>
                  <a:pt x="1733" y="1780"/>
                </a:lnTo>
                <a:lnTo>
                  <a:pt x="1737" y="1782"/>
                </a:lnTo>
                <a:lnTo>
                  <a:pt x="1739" y="1782"/>
                </a:lnTo>
                <a:lnTo>
                  <a:pt x="1739" y="1783"/>
                </a:lnTo>
                <a:lnTo>
                  <a:pt x="1740" y="1782"/>
                </a:lnTo>
                <a:lnTo>
                  <a:pt x="1742" y="1782"/>
                </a:lnTo>
                <a:lnTo>
                  <a:pt x="1743" y="1782"/>
                </a:lnTo>
                <a:lnTo>
                  <a:pt x="1743" y="1783"/>
                </a:lnTo>
                <a:moveTo>
                  <a:pt x="1706" y="1780"/>
                </a:moveTo>
                <a:lnTo>
                  <a:pt x="1705" y="1779"/>
                </a:lnTo>
                <a:lnTo>
                  <a:pt x="1705" y="1780"/>
                </a:lnTo>
                <a:lnTo>
                  <a:pt x="1706" y="1780"/>
                </a:lnTo>
                <a:moveTo>
                  <a:pt x="1713" y="1779"/>
                </a:moveTo>
                <a:lnTo>
                  <a:pt x="1711" y="1779"/>
                </a:lnTo>
                <a:lnTo>
                  <a:pt x="1710" y="1779"/>
                </a:lnTo>
                <a:lnTo>
                  <a:pt x="1710" y="1780"/>
                </a:lnTo>
                <a:lnTo>
                  <a:pt x="1711" y="1780"/>
                </a:lnTo>
                <a:lnTo>
                  <a:pt x="1713" y="1780"/>
                </a:lnTo>
                <a:lnTo>
                  <a:pt x="1713" y="1779"/>
                </a:lnTo>
                <a:moveTo>
                  <a:pt x="1958" y="1780"/>
                </a:moveTo>
                <a:lnTo>
                  <a:pt x="1958" y="1779"/>
                </a:lnTo>
                <a:lnTo>
                  <a:pt x="1957" y="1779"/>
                </a:lnTo>
                <a:lnTo>
                  <a:pt x="1957" y="1777"/>
                </a:lnTo>
                <a:lnTo>
                  <a:pt x="1955" y="1777"/>
                </a:lnTo>
                <a:lnTo>
                  <a:pt x="1954" y="1777"/>
                </a:lnTo>
                <a:lnTo>
                  <a:pt x="1954" y="1775"/>
                </a:lnTo>
                <a:lnTo>
                  <a:pt x="1952" y="1775"/>
                </a:lnTo>
                <a:lnTo>
                  <a:pt x="1952" y="1774"/>
                </a:lnTo>
                <a:lnTo>
                  <a:pt x="1951" y="1774"/>
                </a:lnTo>
                <a:lnTo>
                  <a:pt x="1949" y="1774"/>
                </a:lnTo>
                <a:lnTo>
                  <a:pt x="1949" y="1774"/>
                </a:lnTo>
                <a:lnTo>
                  <a:pt x="1947" y="1774"/>
                </a:lnTo>
                <a:lnTo>
                  <a:pt x="1946" y="1774"/>
                </a:lnTo>
                <a:lnTo>
                  <a:pt x="1946" y="1775"/>
                </a:lnTo>
                <a:lnTo>
                  <a:pt x="1947" y="1775"/>
                </a:lnTo>
                <a:lnTo>
                  <a:pt x="1949" y="1775"/>
                </a:lnTo>
                <a:lnTo>
                  <a:pt x="1949" y="1777"/>
                </a:lnTo>
                <a:lnTo>
                  <a:pt x="1949" y="1777"/>
                </a:lnTo>
                <a:lnTo>
                  <a:pt x="1951" y="1777"/>
                </a:lnTo>
                <a:lnTo>
                  <a:pt x="1951" y="1779"/>
                </a:lnTo>
                <a:lnTo>
                  <a:pt x="1952" y="1779"/>
                </a:lnTo>
                <a:lnTo>
                  <a:pt x="1954" y="1779"/>
                </a:lnTo>
                <a:lnTo>
                  <a:pt x="1954" y="1780"/>
                </a:lnTo>
                <a:lnTo>
                  <a:pt x="1955" y="1780"/>
                </a:lnTo>
                <a:lnTo>
                  <a:pt x="1957" y="1780"/>
                </a:lnTo>
                <a:lnTo>
                  <a:pt x="1957" y="1782"/>
                </a:lnTo>
                <a:lnTo>
                  <a:pt x="1958" y="1782"/>
                </a:lnTo>
                <a:lnTo>
                  <a:pt x="1960" y="1782"/>
                </a:lnTo>
                <a:lnTo>
                  <a:pt x="1960" y="1780"/>
                </a:lnTo>
                <a:lnTo>
                  <a:pt x="1958" y="1780"/>
                </a:lnTo>
                <a:moveTo>
                  <a:pt x="1680" y="1772"/>
                </a:moveTo>
                <a:lnTo>
                  <a:pt x="1679" y="1771"/>
                </a:lnTo>
                <a:lnTo>
                  <a:pt x="1679" y="1771"/>
                </a:lnTo>
                <a:lnTo>
                  <a:pt x="1677" y="1771"/>
                </a:lnTo>
                <a:lnTo>
                  <a:pt x="1676" y="1771"/>
                </a:lnTo>
                <a:lnTo>
                  <a:pt x="1676" y="1769"/>
                </a:lnTo>
                <a:lnTo>
                  <a:pt x="1674" y="1769"/>
                </a:lnTo>
                <a:lnTo>
                  <a:pt x="1673" y="1768"/>
                </a:lnTo>
                <a:lnTo>
                  <a:pt x="1673" y="1769"/>
                </a:lnTo>
                <a:lnTo>
                  <a:pt x="1673" y="1771"/>
                </a:lnTo>
                <a:lnTo>
                  <a:pt x="1671" y="1769"/>
                </a:lnTo>
                <a:lnTo>
                  <a:pt x="1671" y="1771"/>
                </a:lnTo>
                <a:lnTo>
                  <a:pt x="1670" y="1771"/>
                </a:lnTo>
                <a:lnTo>
                  <a:pt x="1670" y="1771"/>
                </a:lnTo>
                <a:lnTo>
                  <a:pt x="1671" y="1771"/>
                </a:lnTo>
                <a:lnTo>
                  <a:pt x="1673" y="1772"/>
                </a:lnTo>
                <a:lnTo>
                  <a:pt x="1674" y="1774"/>
                </a:lnTo>
                <a:lnTo>
                  <a:pt x="1674" y="1775"/>
                </a:lnTo>
                <a:lnTo>
                  <a:pt x="1676" y="1775"/>
                </a:lnTo>
                <a:lnTo>
                  <a:pt x="1676" y="1774"/>
                </a:lnTo>
                <a:lnTo>
                  <a:pt x="1676" y="1772"/>
                </a:lnTo>
                <a:lnTo>
                  <a:pt x="1677" y="1772"/>
                </a:lnTo>
                <a:lnTo>
                  <a:pt x="1677" y="1774"/>
                </a:lnTo>
                <a:lnTo>
                  <a:pt x="1679" y="1775"/>
                </a:lnTo>
                <a:lnTo>
                  <a:pt x="1680" y="1775"/>
                </a:lnTo>
                <a:lnTo>
                  <a:pt x="1682" y="1775"/>
                </a:lnTo>
                <a:lnTo>
                  <a:pt x="1680" y="1774"/>
                </a:lnTo>
                <a:lnTo>
                  <a:pt x="1680" y="1772"/>
                </a:lnTo>
                <a:moveTo>
                  <a:pt x="1674" y="1768"/>
                </a:moveTo>
                <a:lnTo>
                  <a:pt x="1674" y="1766"/>
                </a:lnTo>
                <a:lnTo>
                  <a:pt x="1673" y="1765"/>
                </a:lnTo>
                <a:lnTo>
                  <a:pt x="1671" y="1765"/>
                </a:lnTo>
                <a:lnTo>
                  <a:pt x="1671" y="1766"/>
                </a:lnTo>
                <a:lnTo>
                  <a:pt x="1673" y="1768"/>
                </a:lnTo>
                <a:lnTo>
                  <a:pt x="1674" y="1768"/>
                </a:lnTo>
                <a:moveTo>
                  <a:pt x="1663" y="1765"/>
                </a:moveTo>
                <a:lnTo>
                  <a:pt x="1662" y="1765"/>
                </a:lnTo>
                <a:lnTo>
                  <a:pt x="1662" y="1766"/>
                </a:lnTo>
                <a:lnTo>
                  <a:pt x="1663" y="1766"/>
                </a:lnTo>
                <a:lnTo>
                  <a:pt x="1663" y="1768"/>
                </a:lnTo>
                <a:lnTo>
                  <a:pt x="1665" y="1768"/>
                </a:lnTo>
                <a:lnTo>
                  <a:pt x="1665" y="1766"/>
                </a:lnTo>
                <a:lnTo>
                  <a:pt x="1663" y="1765"/>
                </a:lnTo>
                <a:moveTo>
                  <a:pt x="1639" y="1752"/>
                </a:moveTo>
                <a:lnTo>
                  <a:pt x="1640" y="1752"/>
                </a:lnTo>
                <a:lnTo>
                  <a:pt x="1642" y="1754"/>
                </a:lnTo>
                <a:lnTo>
                  <a:pt x="1642" y="1752"/>
                </a:lnTo>
                <a:lnTo>
                  <a:pt x="1640" y="1751"/>
                </a:lnTo>
                <a:lnTo>
                  <a:pt x="1639" y="1751"/>
                </a:lnTo>
                <a:lnTo>
                  <a:pt x="1639" y="1752"/>
                </a:lnTo>
                <a:moveTo>
                  <a:pt x="1634" y="1746"/>
                </a:moveTo>
                <a:lnTo>
                  <a:pt x="1633" y="1746"/>
                </a:lnTo>
                <a:lnTo>
                  <a:pt x="1633" y="1748"/>
                </a:lnTo>
                <a:lnTo>
                  <a:pt x="1634" y="1748"/>
                </a:lnTo>
                <a:lnTo>
                  <a:pt x="1634" y="1749"/>
                </a:lnTo>
                <a:lnTo>
                  <a:pt x="1636" y="1749"/>
                </a:lnTo>
                <a:lnTo>
                  <a:pt x="1636" y="1748"/>
                </a:lnTo>
                <a:lnTo>
                  <a:pt x="1636" y="1746"/>
                </a:lnTo>
                <a:lnTo>
                  <a:pt x="1634" y="1746"/>
                </a:lnTo>
                <a:moveTo>
                  <a:pt x="1759" y="1751"/>
                </a:moveTo>
                <a:lnTo>
                  <a:pt x="1760" y="1751"/>
                </a:lnTo>
                <a:lnTo>
                  <a:pt x="1760" y="1749"/>
                </a:lnTo>
                <a:lnTo>
                  <a:pt x="1762" y="1749"/>
                </a:lnTo>
                <a:lnTo>
                  <a:pt x="1760" y="1748"/>
                </a:lnTo>
                <a:lnTo>
                  <a:pt x="1762" y="1748"/>
                </a:lnTo>
                <a:lnTo>
                  <a:pt x="1763" y="1749"/>
                </a:lnTo>
                <a:lnTo>
                  <a:pt x="1763" y="1749"/>
                </a:lnTo>
                <a:lnTo>
                  <a:pt x="1763" y="1748"/>
                </a:lnTo>
                <a:lnTo>
                  <a:pt x="1763" y="1748"/>
                </a:lnTo>
                <a:lnTo>
                  <a:pt x="1763" y="1746"/>
                </a:lnTo>
                <a:lnTo>
                  <a:pt x="1763" y="1746"/>
                </a:lnTo>
                <a:lnTo>
                  <a:pt x="1765" y="1746"/>
                </a:lnTo>
                <a:lnTo>
                  <a:pt x="1765" y="1745"/>
                </a:lnTo>
                <a:lnTo>
                  <a:pt x="1766" y="1745"/>
                </a:lnTo>
                <a:lnTo>
                  <a:pt x="1768" y="1745"/>
                </a:lnTo>
                <a:lnTo>
                  <a:pt x="1768" y="1743"/>
                </a:lnTo>
                <a:lnTo>
                  <a:pt x="1766" y="1743"/>
                </a:lnTo>
                <a:lnTo>
                  <a:pt x="1765" y="1743"/>
                </a:lnTo>
                <a:lnTo>
                  <a:pt x="1763" y="1743"/>
                </a:lnTo>
                <a:lnTo>
                  <a:pt x="1763" y="1743"/>
                </a:lnTo>
                <a:lnTo>
                  <a:pt x="1763" y="1742"/>
                </a:lnTo>
                <a:lnTo>
                  <a:pt x="1763" y="1742"/>
                </a:lnTo>
                <a:lnTo>
                  <a:pt x="1765" y="1742"/>
                </a:lnTo>
                <a:lnTo>
                  <a:pt x="1765" y="1740"/>
                </a:lnTo>
                <a:lnTo>
                  <a:pt x="1763" y="1740"/>
                </a:lnTo>
                <a:lnTo>
                  <a:pt x="1763" y="1740"/>
                </a:lnTo>
                <a:lnTo>
                  <a:pt x="1762" y="1740"/>
                </a:lnTo>
                <a:lnTo>
                  <a:pt x="1762" y="1742"/>
                </a:lnTo>
                <a:lnTo>
                  <a:pt x="1760" y="1742"/>
                </a:lnTo>
                <a:lnTo>
                  <a:pt x="1760" y="1740"/>
                </a:lnTo>
                <a:lnTo>
                  <a:pt x="1760" y="1739"/>
                </a:lnTo>
                <a:lnTo>
                  <a:pt x="1759" y="1739"/>
                </a:lnTo>
                <a:lnTo>
                  <a:pt x="1757" y="1739"/>
                </a:lnTo>
                <a:lnTo>
                  <a:pt x="1756" y="1739"/>
                </a:lnTo>
                <a:lnTo>
                  <a:pt x="1756" y="1740"/>
                </a:lnTo>
                <a:lnTo>
                  <a:pt x="1756" y="1742"/>
                </a:lnTo>
                <a:lnTo>
                  <a:pt x="1757" y="1743"/>
                </a:lnTo>
                <a:lnTo>
                  <a:pt x="1757" y="1745"/>
                </a:lnTo>
                <a:lnTo>
                  <a:pt x="1757" y="1746"/>
                </a:lnTo>
                <a:lnTo>
                  <a:pt x="1756" y="1746"/>
                </a:lnTo>
                <a:lnTo>
                  <a:pt x="1756" y="1748"/>
                </a:lnTo>
                <a:lnTo>
                  <a:pt x="1757" y="1748"/>
                </a:lnTo>
                <a:lnTo>
                  <a:pt x="1757" y="1749"/>
                </a:lnTo>
                <a:lnTo>
                  <a:pt x="1759" y="1751"/>
                </a:lnTo>
                <a:moveTo>
                  <a:pt x="1749" y="1751"/>
                </a:moveTo>
                <a:lnTo>
                  <a:pt x="1751" y="1751"/>
                </a:lnTo>
                <a:lnTo>
                  <a:pt x="1752" y="1751"/>
                </a:lnTo>
                <a:lnTo>
                  <a:pt x="1751" y="1749"/>
                </a:lnTo>
                <a:lnTo>
                  <a:pt x="1752" y="1749"/>
                </a:lnTo>
                <a:lnTo>
                  <a:pt x="1751" y="1748"/>
                </a:lnTo>
                <a:lnTo>
                  <a:pt x="1752" y="1748"/>
                </a:lnTo>
                <a:lnTo>
                  <a:pt x="1754" y="1748"/>
                </a:lnTo>
                <a:lnTo>
                  <a:pt x="1754" y="1746"/>
                </a:lnTo>
                <a:lnTo>
                  <a:pt x="1754" y="1745"/>
                </a:lnTo>
                <a:lnTo>
                  <a:pt x="1754" y="1743"/>
                </a:lnTo>
                <a:lnTo>
                  <a:pt x="1754" y="1742"/>
                </a:lnTo>
                <a:lnTo>
                  <a:pt x="1754" y="1740"/>
                </a:lnTo>
                <a:lnTo>
                  <a:pt x="1752" y="1740"/>
                </a:lnTo>
                <a:lnTo>
                  <a:pt x="1752" y="1739"/>
                </a:lnTo>
                <a:lnTo>
                  <a:pt x="1751" y="1739"/>
                </a:lnTo>
                <a:lnTo>
                  <a:pt x="1751" y="1740"/>
                </a:lnTo>
                <a:lnTo>
                  <a:pt x="1749" y="1740"/>
                </a:lnTo>
                <a:lnTo>
                  <a:pt x="1749" y="1739"/>
                </a:lnTo>
                <a:lnTo>
                  <a:pt x="1748" y="1739"/>
                </a:lnTo>
                <a:lnTo>
                  <a:pt x="1748" y="1740"/>
                </a:lnTo>
                <a:lnTo>
                  <a:pt x="1748" y="1742"/>
                </a:lnTo>
                <a:lnTo>
                  <a:pt x="1746" y="1742"/>
                </a:lnTo>
                <a:lnTo>
                  <a:pt x="1746" y="1743"/>
                </a:lnTo>
                <a:lnTo>
                  <a:pt x="1746" y="1745"/>
                </a:lnTo>
                <a:lnTo>
                  <a:pt x="1748" y="1745"/>
                </a:lnTo>
                <a:lnTo>
                  <a:pt x="1749" y="1745"/>
                </a:lnTo>
                <a:lnTo>
                  <a:pt x="1749" y="1746"/>
                </a:lnTo>
                <a:lnTo>
                  <a:pt x="1748" y="1748"/>
                </a:lnTo>
                <a:lnTo>
                  <a:pt x="1746" y="1748"/>
                </a:lnTo>
                <a:lnTo>
                  <a:pt x="1748" y="1749"/>
                </a:lnTo>
                <a:lnTo>
                  <a:pt x="1749" y="1751"/>
                </a:lnTo>
                <a:moveTo>
                  <a:pt x="1745" y="1745"/>
                </a:moveTo>
                <a:lnTo>
                  <a:pt x="1746" y="1745"/>
                </a:lnTo>
                <a:lnTo>
                  <a:pt x="1745" y="1743"/>
                </a:lnTo>
                <a:lnTo>
                  <a:pt x="1745" y="1745"/>
                </a:lnTo>
                <a:moveTo>
                  <a:pt x="1628" y="1734"/>
                </a:moveTo>
                <a:lnTo>
                  <a:pt x="1628" y="1732"/>
                </a:lnTo>
                <a:lnTo>
                  <a:pt x="1627" y="1732"/>
                </a:lnTo>
                <a:lnTo>
                  <a:pt x="1627" y="1732"/>
                </a:lnTo>
                <a:lnTo>
                  <a:pt x="1625" y="1732"/>
                </a:lnTo>
                <a:lnTo>
                  <a:pt x="1625" y="1732"/>
                </a:lnTo>
                <a:lnTo>
                  <a:pt x="1625" y="1734"/>
                </a:lnTo>
                <a:lnTo>
                  <a:pt x="1627" y="1736"/>
                </a:lnTo>
                <a:lnTo>
                  <a:pt x="1628" y="1736"/>
                </a:lnTo>
                <a:lnTo>
                  <a:pt x="1627" y="1734"/>
                </a:lnTo>
                <a:lnTo>
                  <a:pt x="1628" y="1734"/>
                </a:lnTo>
                <a:moveTo>
                  <a:pt x="2819" y="1709"/>
                </a:moveTo>
                <a:lnTo>
                  <a:pt x="2821" y="1709"/>
                </a:lnTo>
                <a:lnTo>
                  <a:pt x="2822" y="1708"/>
                </a:lnTo>
                <a:lnTo>
                  <a:pt x="2821" y="1708"/>
                </a:lnTo>
                <a:lnTo>
                  <a:pt x="2819" y="1709"/>
                </a:lnTo>
                <a:moveTo>
                  <a:pt x="2818" y="1716"/>
                </a:moveTo>
                <a:lnTo>
                  <a:pt x="2819" y="1714"/>
                </a:lnTo>
                <a:lnTo>
                  <a:pt x="2819" y="1712"/>
                </a:lnTo>
                <a:lnTo>
                  <a:pt x="2819" y="1711"/>
                </a:lnTo>
                <a:lnTo>
                  <a:pt x="2819" y="1709"/>
                </a:lnTo>
                <a:lnTo>
                  <a:pt x="2818" y="1711"/>
                </a:lnTo>
                <a:lnTo>
                  <a:pt x="2818" y="1709"/>
                </a:lnTo>
                <a:lnTo>
                  <a:pt x="2816" y="1711"/>
                </a:lnTo>
                <a:lnTo>
                  <a:pt x="2816" y="1709"/>
                </a:lnTo>
                <a:lnTo>
                  <a:pt x="2815" y="1709"/>
                </a:lnTo>
                <a:lnTo>
                  <a:pt x="2815" y="1711"/>
                </a:lnTo>
                <a:lnTo>
                  <a:pt x="2813" y="1712"/>
                </a:lnTo>
                <a:lnTo>
                  <a:pt x="2812" y="1712"/>
                </a:lnTo>
                <a:lnTo>
                  <a:pt x="2812" y="1714"/>
                </a:lnTo>
                <a:lnTo>
                  <a:pt x="2812" y="1716"/>
                </a:lnTo>
                <a:lnTo>
                  <a:pt x="2810" y="1716"/>
                </a:lnTo>
                <a:lnTo>
                  <a:pt x="2810" y="1717"/>
                </a:lnTo>
                <a:lnTo>
                  <a:pt x="2809" y="1717"/>
                </a:lnTo>
                <a:lnTo>
                  <a:pt x="2807" y="1717"/>
                </a:lnTo>
                <a:lnTo>
                  <a:pt x="2807" y="1719"/>
                </a:lnTo>
                <a:lnTo>
                  <a:pt x="2809" y="1719"/>
                </a:lnTo>
                <a:lnTo>
                  <a:pt x="2810" y="1719"/>
                </a:lnTo>
                <a:lnTo>
                  <a:pt x="2812" y="1717"/>
                </a:lnTo>
                <a:lnTo>
                  <a:pt x="2813" y="1717"/>
                </a:lnTo>
                <a:lnTo>
                  <a:pt x="2815" y="1719"/>
                </a:lnTo>
                <a:lnTo>
                  <a:pt x="2816" y="1717"/>
                </a:lnTo>
                <a:lnTo>
                  <a:pt x="2816" y="1716"/>
                </a:lnTo>
                <a:lnTo>
                  <a:pt x="2818" y="1716"/>
                </a:lnTo>
                <a:moveTo>
                  <a:pt x="2821" y="1706"/>
                </a:moveTo>
                <a:lnTo>
                  <a:pt x="2819" y="1708"/>
                </a:lnTo>
                <a:lnTo>
                  <a:pt x="2821" y="1708"/>
                </a:lnTo>
                <a:lnTo>
                  <a:pt x="2821" y="1706"/>
                </a:lnTo>
                <a:moveTo>
                  <a:pt x="2819" y="1708"/>
                </a:moveTo>
                <a:lnTo>
                  <a:pt x="2818" y="1708"/>
                </a:lnTo>
                <a:lnTo>
                  <a:pt x="2816" y="1709"/>
                </a:lnTo>
                <a:lnTo>
                  <a:pt x="2818" y="1709"/>
                </a:lnTo>
                <a:lnTo>
                  <a:pt x="2819" y="1708"/>
                </a:lnTo>
                <a:moveTo>
                  <a:pt x="2828" y="1709"/>
                </a:moveTo>
                <a:lnTo>
                  <a:pt x="2828" y="1711"/>
                </a:lnTo>
                <a:lnTo>
                  <a:pt x="2830" y="1711"/>
                </a:lnTo>
                <a:lnTo>
                  <a:pt x="2828" y="1709"/>
                </a:lnTo>
                <a:moveTo>
                  <a:pt x="2825" y="1716"/>
                </a:moveTo>
                <a:lnTo>
                  <a:pt x="2825" y="1714"/>
                </a:lnTo>
                <a:lnTo>
                  <a:pt x="2827" y="1714"/>
                </a:lnTo>
                <a:lnTo>
                  <a:pt x="2828" y="1712"/>
                </a:lnTo>
                <a:lnTo>
                  <a:pt x="2828" y="1711"/>
                </a:lnTo>
                <a:lnTo>
                  <a:pt x="2827" y="1711"/>
                </a:lnTo>
                <a:lnTo>
                  <a:pt x="2825" y="1711"/>
                </a:lnTo>
                <a:lnTo>
                  <a:pt x="2824" y="1711"/>
                </a:lnTo>
                <a:lnTo>
                  <a:pt x="2822" y="1712"/>
                </a:lnTo>
                <a:lnTo>
                  <a:pt x="2821" y="1712"/>
                </a:lnTo>
                <a:lnTo>
                  <a:pt x="2819" y="1714"/>
                </a:lnTo>
                <a:lnTo>
                  <a:pt x="2819" y="1716"/>
                </a:lnTo>
                <a:lnTo>
                  <a:pt x="2821" y="1716"/>
                </a:lnTo>
                <a:lnTo>
                  <a:pt x="2821" y="1714"/>
                </a:lnTo>
                <a:lnTo>
                  <a:pt x="2822" y="1714"/>
                </a:lnTo>
                <a:lnTo>
                  <a:pt x="2824" y="1714"/>
                </a:lnTo>
                <a:lnTo>
                  <a:pt x="2824" y="1716"/>
                </a:lnTo>
                <a:lnTo>
                  <a:pt x="2825" y="1716"/>
                </a:lnTo>
                <a:moveTo>
                  <a:pt x="2821" y="1711"/>
                </a:moveTo>
                <a:lnTo>
                  <a:pt x="2821" y="1709"/>
                </a:lnTo>
                <a:lnTo>
                  <a:pt x="2819" y="1711"/>
                </a:lnTo>
                <a:lnTo>
                  <a:pt x="2821" y="1711"/>
                </a:lnTo>
                <a:moveTo>
                  <a:pt x="2822" y="1709"/>
                </a:moveTo>
                <a:lnTo>
                  <a:pt x="2821" y="1711"/>
                </a:lnTo>
                <a:lnTo>
                  <a:pt x="2822" y="1711"/>
                </a:lnTo>
                <a:lnTo>
                  <a:pt x="2822" y="1709"/>
                </a:lnTo>
                <a:moveTo>
                  <a:pt x="3926" y="1610"/>
                </a:moveTo>
                <a:lnTo>
                  <a:pt x="3928" y="1610"/>
                </a:lnTo>
                <a:lnTo>
                  <a:pt x="3928" y="1608"/>
                </a:lnTo>
                <a:lnTo>
                  <a:pt x="3926" y="1610"/>
                </a:lnTo>
                <a:moveTo>
                  <a:pt x="3731" y="1680"/>
                </a:moveTo>
                <a:lnTo>
                  <a:pt x="3733" y="1680"/>
                </a:lnTo>
                <a:lnTo>
                  <a:pt x="3733" y="1679"/>
                </a:lnTo>
                <a:lnTo>
                  <a:pt x="3731" y="1679"/>
                </a:lnTo>
                <a:lnTo>
                  <a:pt x="3731" y="1680"/>
                </a:lnTo>
                <a:moveTo>
                  <a:pt x="3926" y="1608"/>
                </a:moveTo>
                <a:lnTo>
                  <a:pt x="3926" y="1610"/>
                </a:lnTo>
                <a:lnTo>
                  <a:pt x="3924" y="1611"/>
                </a:lnTo>
                <a:lnTo>
                  <a:pt x="3923" y="1611"/>
                </a:lnTo>
                <a:lnTo>
                  <a:pt x="3921" y="1611"/>
                </a:lnTo>
                <a:lnTo>
                  <a:pt x="3920" y="1611"/>
                </a:lnTo>
                <a:lnTo>
                  <a:pt x="3920" y="1613"/>
                </a:lnTo>
                <a:lnTo>
                  <a:pt x="3918" y="1613"/>
                </a:lnTo>
                <a:lnTo>
                  <a:pt x="3917" y="1613"/>
                </a:lnTo>
                <a:lnTo>
                  <a:pt x="3917" y="1614"/>
                </a:lnTo>
                <a:lnTo>
                  <a:pt x="3915" y="1614"/>
                </a:lnTo>
                <a:lnTo>
                  <a:pt x="3915" y="1616"/>
                </a:lnTo>
                <a:lnTo>
                  <a:pt x="3914" y="1616"/>
                </a:lnTo>
                <a:lnTo>
                  <a:pt x="3909" y="1617"/>
                </a:lnTo>
                <a:lnTo>
                  <a:pt x="3909" y="1619"/>
                </a:lnTo>
                <a:lnTo>
                  <a:pt x="3904" y="1619"/>
                </a:lnTo>
                <a:lnTo>
                  <a:pt x="3903" y="1620"/>
                </a:lnTo>
                <a:lnTo>
                  <a:pt x="3903" y="1620"/>
                </a:lnTo>
                <a:lnTo>
                  <a:pt x="3901" y="1622"/>
                </a:lnTo>
                <a:lnTo>
                  <a:pt x="3900" y="1622"/>
                </a:lnTo>
                <a:lnTo>
                  <a:pt x="3898" y="1622"/>
                </a:lnTo>
                <a:lnTo>
                  <a:pt x="3898" y="1622"/>
                </a:lnTo>
                <a:lnTo>
                  <a:pt x="3897" y="1622"/>
                </a:lnTo>
                <a:lnTo>
                  <a:pt x="3895" y="1622"/>
                </a:lnTo>
                <a:lnTo>
                  <a:pt x="3894" y="1623"/>
                </a:lnTo>
                <a:lnTo>
                  <a:pt x="3892" y="1623"/>
                </a:lnTo>
                <a:lnTo>
                  <a:pt x="3891" y="1623"/>
                </a:lnTo>
                <a:lnTo>
                  <a:pt x="3889" y="1623"/>
                </a:lnTo>
                <a:lnTo>
                  <a:pt x="3889" y="1625"/>
                </a:lnTo>
                <a:lnTo>
                  <a:pt x="3888" y="1625"/>
                </a:lnTo>
                <a:lnTo>
                  <a:pt x="3886" y="1625"/>
                </a:lnTo>
                <a:lnTo>
                  <a:pt x="3885" y="1626"/>
                </a:lnTo>
                <a:lnTo>
                  <a:pt x="3883" y="1626"/>
                </a:lnTo>
                <a:lnTo>
                  <a:pt x="3878" y="1628"/>
                </a:lnTo>
                <a:lnTo>
                  <a:pt x="3877" y="1630"/>
                </a:lnTo>
                <a:lnTo>
                  <a:pt x="3875" y="1630"/>
                </a:lnTo>
                <a:lnTo>
                  <a:pt x="3874" y="1630"/>
                </a:lnTo>
                <a:lnTo>
                  <a:pt x="3874" y="1631"/>
                </a:lnTo>
                <a:lnTo>
                  <a:pt x="3872" y="1631"/>
                </a:lnTo>
                <a:lnTo>
                  <a:pt x="3871" y="1631"/>
                </a:lnTo>
                <a:lnTo>
                  <a:pt x="3869" y="1631"/>
                </a:lnTo>
                <a:lnTo>
                  <a:pt x="3869" y="1633"/>
                </a:lnTo>
                <a:lnTo>
                  <a:pt x="3868" y="1633"/>
                </a:lnTo>
                <a:lnTo>
                  <a:pt x="3866" y="1633"/>
                </a:lnTo>
                <a:lnTo>
                  <a:pt x="3866" y="1633"/>
                </a:lnTo>
                <a:lnTo>
                  <a:pt x="3865" y="1634"/>
                </a:lnTo>
                <a:lnTo>
                  <a:pt x="3863" y="1634"/>
                </a:lnTo>
                <a:lnTo>
                  <a:pt x="3861" y="1634"/>
                </a:lnTo>
                <a:lnTo>
                  <a:pt x="3860" y="1634"/>
                </a:lnTo>
                <a:lnTo>
                  <a:pt x="3860" y="1636"/>
                </a:lnTo>
                <a:lnTo>
                  <a:pt x="3858" y="1636"/>
                </a:lnTo>
                <a:lnTo>
                  <a:pt x="3857" y="1636"/>
                </a:lnTo>
                <a:lnTo>
                  <a:pt x="3855" y="1637"/>
                </a:lnTo>
                <a:lnTo>
                  <a:pt x="3854" y="1637"/>
                </a:lnTo>
                <a:lnTo>
                  <a:pt x="3852" y="1639"/>
                </a:lnTo>
                <a:lnTo>
                  <a:pt x="3851" y="1639"/>
                </a:lnTo>
                <a:lnTo>
                  <a:pt x="3851" y="1640"/>
                </a:lnTo>
                <a:lnTo>
                  <a:pt x="3851" y="1642"/>
                </a:lnTo>
                <a:lnTo>
                  <a:pt x="3849" y="1642"/>
                </a:lnTo>
                <a:lnTo>
                  <a:pt x="3848" y="1642"/>
                </a:lnTo>
                <a:lnTo>
                  <a:pt x="3848" y="1643"/>
                </a:lnTo>
                <a:lnTo>
                  <a:pt x="3846" y="1643"/>
                </a:lnTo>
                <a:lnTo>
                  <a:pt x="3845" y="1643"/>
                </a:lnTo>
                <a:lnTo>
                  <a:pt x="3843" y="1643"/>
                </a:lnTo>
                <a:lnTo>
                  <a:pt x="3845" y="1642"/>
                </a:lnTo>
                <a:lnTo>
                  <a:pt x="3843" y="1642"/>
                </a:lnTo>
                <a:lnTo>
                  <a:pt x="3842" y="1642"/>
                </a:lnTo>
                <a:lnTo>
                  <a:pt x="3840" y="1643"/>
                </a:lnTo>
                <a:lnTo>
                  <a:pt x="3838" y="1643"/>
                </a:lnTo>
                <a:lnTo>
                  <a:pt x="3837" y="1643"/>
                </a:lnTo>
                <a:lnTo>
                  <a:pt x="3835" y="1643"/>
                </a:lnTo>
                <a:lnTo>
                  <a:pt x="3834" y="1645"/>
                </a:lnTo>
                <a:lnTo>
                  <a:pt x="3829" y="1646"/>
                </a:lnTo>
                <a:lnTo>
                  <a:pt x="3829" y="1646"/>
                </a:lnTo>
                <a:lnTo>
                  <a:pt x="3828" y="1646"/>
                </a:lnTo>
                <a:lnTo>
                  <a:pt x="3826" y="1646"/>
                </a:lnTo>
                <a:lnTo>
                  <a:pt x="3825" y="1646"/>
                </a:lnTo>
                <a:lnTo>
                  <a:pt x="3825" y="1648"/>
                </a:lnTo>
                <a:lnTo>
                  <a:pt x="3823" y="1648"/>
                </a:lnTo>
                <a:lnTo>
                  <a:pt x="3822" y="1648"/>
                </a:lnTo>
                <a:lnTo>
                  <a:pt x="3820" y="1648"/>
                </a:lnTo>
                <a:lnTo>
                  <a:pt x="3819" y="1649"/>
                </a:lnTo>
                <a:lnTo>
                  <a:pt x="3815" y="1649"/>
                </a:lnTo>
                <a:lnTo>
                  <a:pt x="3814" y="1651"/>
                </a:lnTo>
                <a:lnTo>
                  <a:pt x="3812" y="1651"/>
                </a:lnTo>
                <a:lnTo>
                  <a:pt x="3812" y="1653"/>
                </a:lnTo>
                <a:lnTo>
                  <a:pt x="3811" y="1653"/>
                </a:lnTo>
                <a:lnTo>
                  <a:pt x="3809" y="1653"/>
                </a:lnTo>
                <a:lnTo>
                  <a:pt x="3808" y="1653"/>
                </a:lnTo>
                <a:lnTo>
                  <a:pt x="3806" y="1654"/>
                </a:lnTo>
                <a:lnTo>
                  <a:pt x="3805" y="1654"/>
                </a:lnTo>
                <a:lnTo>
                  <a:pt x="3805" y="1656"/>
                </a:lnTo>
                <a:lnTo>
                  <a:pt x="3803" y="1656"/>
                </a:lnTo>
                <a:lnTo>
                  <a:pt x="3802" y="1657"/>
                </a:lnTo>
                <a:lnTo>
                  <a:pt x="3800" y="1657"/>
                </a:lnTo>
                <a:lnTo>
                  <a:pt x="3799" y="1657"/>
                </a:lnTo>
                <a:lnTo>
                  <a:pt x="3797" y="1659"/>
                </a:lnTo>
                <a:lnTo>
                  <a:pt x="3794" y="1659"/>
                </a:lnTo>
                <a:lnTo>
                  <a:pt x="3792" y="1659"/>
                </a:lnTo>
                <a:lnTo>
                  <a:pt x="3789" y="1660"/>
                </a:lnTo>
                <a:lnTo>
                  <a:pt x="3788" y="1662"/>
                </a:lnTo>
                <a:lnTo>
                  <a:pt x="3786" y="1662"/>
                </a:lnTo>
                <a:lnTo>
                  <a:pt x="3785" y="1662"/>
                </a:lnTo>
                <a:lnTo>
                  <a:pt x="3783" y="1663"/>
                </a:lnTo>
                <a:lnTo>
                  <a:pt x="3782" y="1663"/>
                </a:lnTo>
                <a:lnTo>
                  <a:pt x="3780" y="1663"/>
                </a:lnTo>
                <a:lnTo>
                  <a:pt x="3780" y="1665"/>
                </a:lnTo>
                <a:lnTo>
                  <a:pt x="3779" y="1665"/>
                </a:lnTo>
                <a:lnTo>
                  <a:pt x="3777" y="1665"/>
                </a:lnTo>
                <a:lnTo>
                  <a:pt x="3776" y="1665"/>
                </a:lnTo>
                <a:lnTo>
                  <a:pt x="3776" y="1666"/>
                </a:lnTo>
                <a:lnTo>
                  <a:pt x="3774" y="1666"/>
                </a:lnTo>
                <a:lnTo>
                  <a:pt x="3772" y="1666"/>
                </a:lnTo>
                <a:lnTo>
                  <a:pt x="3772" y="1668"/>
                </a:lnTo>
                <a:lnTo>
                  <a:pt x="3771" y="1668"/>
                </a:lnTo>
                <a:lnTo>
                  <a:pt x="3769" y="1669"/>
                </a:lnTo>
                <a:lnTo>
                  <a:pt x="3768" y="1669"/>
                </a:lnTo>
                <a:lnTo>
                  <a:pt x="3769" y="1668"/>
                </a:lnTo>
                <a:lnTo>
                  <a:pt x="3768" y="1668"/>
                </a:lnTo>
                <a:lnTo>
                  <a:pt x="3768" y="1669"/>
                </a:lnTo>
                <a:lnTo>
                  <a:pt x="3766" y="1669"/>
                </a:lnTo>
                <a:lnTo>
                  <a:pt x="3765" y="1669"/>
                </a:lnTo>
                <a:lnTo>
                  <a:pt x="3763" y="1669"/>
                </a:lnTo>
                <a:lnTo>
                  <a:pt x="3760" y="1671"/>
                </a:lnTo>
                <a:lnTo>
                  <a:pt x="3759" y="1671"/>
                </a:lnTo>
                <a:lnTo>
                  <a:pt x="3759" y="1673"/>
                </a:lnTo>
                <a:lnTo>
                  <a:pt x="3757" y="1673"/>
                </a:lnTo>
                <a:lnTo>
                  <a:pt x="3756" y="1673"/>
                </a:lnTo>
                <a:lnTo>
                  <a:pt x="3756" y="1674"/>
                </a:lnTo>
                <a:lnTo>
                  <a:pt x="3754" y="1674"/>
                </a:lnTo>
                <a:lnTo>
                  <a:pt x="3753" y="1674"/>
                </a:lnTo>
                <a:lnTo>
                  <a:pt x="3749" y="1676"/>
                </a:lnTo>
                <a:lnTo>
                  <a:pt x="3748" y="1676"/>
                </a:lnTo>
                <a:lnTo>
                  <a:pt x="3746" y="1676"/>
                </a:lnTo>
                <a:lnTo>
                  <a:pt x="3746" y="1677"/>
                </a:lnTo>
                <a:lnTo>
                  <a:pt x="3745" y="1677"/>
                </a:lnTo>
                <a:lnTo>
                  <a:pt x="3743" y="1677"/>
                </a:lnTo>
                <a:lnTo>
                  <a:pt x="3742" y="1677"/>
                </a:lnTo>
                <a:lnTo>
                  <a:pt x="3742" y="1679"/>
                </a:lnTo>
                <a:lnTo>
                  <a:pt x="3740" y="1679"/>
                </a:lnTo>
                <a:lnTo>
                  <a:pt x="3739" y="1679"/>
                </a:lnTo>
                <a:lnTo>
                  <a:pt x="3737" y="1679"/>
                </a:lnTo>
                <a:lnTo>
                  <a:pt x="3736" y="1679"/>
                </a:lnTo>
                <a:lnTo>
                  <a:pt x="3734" y="1679"/>
                </a:lnTo>
                <a:lnTo>
                  <a:pt x="3733" y="1679"/>
                </a:lnTo>
                <a:lnTo>
                  <a:pt x="3733" y="1677"/>
                </a:lnTo>
                <a:lnTo>
                  <a:pt x="3731" y="1679"/>
                </a:lnTo>
                <a:lnTo>
                  <a:pt x="3729" y="1679"/>
                </a:lnTo>
                <a:lnTo>
                  <a:pt x="3728" y="1679"/>
                </a:lnTo>
                <a:lnTo>
                  <a:pt x="3728" y="1677"/>
                </a:lnTo>
                <a:lnTo>
                  <a:pt x="3729" y="1677"/>
                </a:lnTo>
                <a:lnTo>
                  <a:pt x="3731" y="1677"/>
                </a:lnTo>
                <a:lnTo>
                  <a:pt x="3733" y="1676"/>
                </a:lnTo>
                <a:lnTo>
                  <a:pt x="3731" y="1676"/>
                </a:lnTo>
                <a:lnTo>
                  <a:pt x="3729" y="1676"/>
                </a:lnTo>
                <a:lnTo>
                  <a:pt x="3729" y="1674"/>
                </a:lnTo>
                <a:lnTo>
                  <a:pt x="3731" y="1674"/>
                </a:lnTo>
                <a:lnTo>
                  <a:pt x="3733" y="1674"/>
                </a:lnTo>
                <a:lnTo>
                  <a:pt x="3734" y="1673"/>
                </a:lnTo>
                <a:lnTo>
                  <a:pt x="3733" y="1673"/>
                </a:lnTo>
                <a:lnTo>
                  <a:pt x="3731" y="1673"/>
                </a:lnTo>
                <a:lnTo>
                  <a:pt x="3729" y="1674"/>
                </a:lnTo>
                <a:lnTo>
                  <a:pt x="3728" y="1674"/>
                </a:lnTo>
                <a:lnTo>
                  <a:pt x="3726" y="1674"/>
                </a:lnTo>
                <a:lnTo>
                  <a:pt x="3725" y="1674"/>
                </a:lnTo>
                <a:lnTo>
                  <a:pt x="3723" y="1674"/>
                </a:lnTo>
                <a:lnTo>
                  <a:pt x="3725" y="1673"/>
                </a:lnTo>
                <a:lnTo>
                  <a:pt x="3726" y="1673"/>
                </a:lnTo>
                <a:lnTo>
                  <a:pt x="3728" y="1671"/>
                </a:lnTo>
                <a:lnTo>
                  <a:pt x="3729" y="1671"/>
                </a:lnTo>
                <a:lnTo>
                  <a:pt x="3731" y="1669"/>
                </a:lnTo>
                <a:lnTo>
                  <a:pt x="3731" y="1671"/>
                </a:lnTo>
                <a:lnTo>
                  <a:pt x="3733" y="1669"/>
                </a:lnTo>
                <a:lnTo>
                  <a:pt x="3734" y="1669"/>
                </a:lnTo>
                <a:lnTo>
                  <a:pt x="3734" y="1668"/>
                </a:lnTo>
                <a:lnTo>
                  <a:pt x="3736" y="1668"/>
                </a:lnTo>
                <a:lnTo>
                  <a:pt x="3737" y="1668"/>
                </a:lnTo>
                <a:lnTo>
                  <a:pt x="3739" y="1668"/>
                </a:lnTo>
                <a:lnTo>
                  <a:pt x="3739" y="1666"/>
                </a:lnTo>
                <a:lnTo>
                  <a:pt x="3739" y="1665"/>
                </a:lnTo>
                <a:lnTo>
                  <a:pt x="3740" y="1665"/>
                </a:lnTo>
                <a:lnTo>
                  <a:pt x="3742" y="1665"/>
                </a:lnTo>
                <a:lnTo>
                  <a:pt x="3745" y="1663"/>
                </a:lnTo>
                <a:lnTo>
                  <a:pt x="3746" y="1663"/>
                </a:lnTo>
                <a:lnTo>
                  <a:pt x="3745" y="1665"/>
                </a:lnTo>
                <a:lnTo>
                  <a:pt x="3746" y="1665"/>
                </a:lnTo>
                <a:lnTo>
                  <a:pt x="3746" y="1663"/>
                </a:lnTo>
                <a:lnTo>
                  <a:pt x="3746" y="1662"/>
                </a:lnTo>
                <a:lnTo>
                  <a:pt x="3748" y="1662"/>
                </a:lnTo>
                <a:lnTo>
                  <a:pt x="3748" y="1663"/>
                </a:lnTo>
                <a:lnTo>
                  <a:pt x="3749" y="1662"/>
                </a:lnTo>
                <a:lnTo>
                  <a:pt x="3751" y="1660"/>
                </a:lnTo>
                <a:lnTo>
                  <a:pt x="3751" y="1662"/>
                </a:lnTo>
                <a:lnTo>
                  <a:pt x="3753" y="1662"/>
                </a:lnTo>
                <a:lnTo>
                  <a:pt x="3753" y="1660"/>
                </a:lnTo>
                <a:lnTo>
                  <a:pt x="3754" y="1660"/>
                </a:lnTo>
                <a:lnTo>
                  <a:pt x="3756" y="1660"/>
                </a:lnTo>
                <a:lnTo>
                  <a:pt x="3756" y="1659"/>
                </a:lnTo>
                <a:lnTo>
                  <a:pt x="3756" y="1659"/>
                </a:lnTo>
                <a:lnTo>
                  <a:pt x="3757" y="1659"/>
                </a:lnTo>
                <a:lnTo>
                  <a:pt x="3759" y="1659"/>
                </a:lnTo>
                <a:lnTo>
                  <a:pt x="3760" y="1659"/>
                </a:lnTo>
                <a:lnTo>
                  <a:pt x="3762" y="1659"/>
                </a:lnTo>
                <a:lnTo>
                  <a:pt x="3762" y="1657"/>
                </a:lnTo>
                <a:lnTo>
                  <a:pt x="3763" y="1657"/>
                </a:lnTo>
                <a:lnTo>
                  <a:pt x="3765" y="1657"/>
                </a:lnTo>
                <a:lnTo>
                  <a:pt x="3766" y="1657"/>
                </a:lnTo>
                <a:lnTo>
                  <a:pt x="3768" y="1656"/>
                </a:lnTo>
                <a:lnTo>
                  <a:pt x="3769" y="1656"/>
                </a:lnTo>
                <a:lnTo>
                  <a:pt x="3771" y="1656"/>
                </a:lnTo>
                <a:lnTo>
                  <a:pt x="3772" y="1654"/>
                </a:lnTo>
                <a:lnTo>
                  <a:pt x="3774" y="1654"/>
                </a:lnTo>
                <a:lnTo>
                  <a:pt x="3776" y="1654"/>
                </a:lnTo>
                <a:lnTo>
                  <a:pt x="3777" y="1653"/>
                </a:lnTo>
                <a:lnTo>
                  <a:pt x="3777" y="1654"/>
                </a:lnTo>
                <a:lnTo>
                  <a:pt x="3779" y="1653"/>
                </a:lnTo>
                <a:lnTo>
                  <a:pt x="3780" y="1653"/>
                </a:lnTo>
                <a:lnTo>
                  <a:pt x="3782" y="1651"/>
                </a:lnTo>
                <a:lnTo>
                  <a:pt x="3785" y="1651"/>
                </a:lnTo>
                <a:lnTo>
                  <a:pt x="3786" y="1649"/>
                </a:lnTo>
                <a:lnTo>
                  <a:pt x="3788" y="1649"/>
                </a:lnTo>
                <a:lnTo>
                  <a:pt x="3789" y="1649"/>
                </a:lnTo>
                <a:lnTo>
                  <a:pt x="3789" y="1648"/>
                </a:lnTo>
                <a:lnTo>
                  <a:pt x="3791" y="1648"/>
                </a:lnTo>
                <a:lnTo>
                  <a:pt x="3792" y="1648"/>
                </a:lnTo>
                <a:lnTo>
                  <a:pt x="3792" y="1648"/>
                </a:lnTo>
                <a:lnTo>
                  <a:pt x="3794" y="1646"/>
                </a:lnTo>
                <a:lnTo>
                  <a:pt x="3795" y="1646"/>
                </a:lnTo>
                <a:lnTo>
                  <a:pt x="3797" y="1646"/>
                </a:lnTo>
                <a:lnTo>
                  <a:pt x="3797" y="1645"/>
                </a:lnTo>
                <a:lnTo>
                  <a:pt x="3799" y="1645"/>
                </a:lnTo>
                <a:lnTo>
                  <a:pt x="3800" y="1645"/>
                </a:lnTo>
                <a:lnTo>
                  <a:pt x="3802" y="1645"/>
                </a:lnTo>
                <a:lnTo>
                  <a:pt x="3803" y="1645"/>
                </a:lnTo>
                <a:lnTo>
                  <a:pt x="3805" y="1645"/>
                </a:lnTo>
                <a:lnTo>
                  <a:pt x="3806" y="1643"/>
                </a:lnTo>
                <a:lnTo>
                  <a:pt x="3808" y="1643"/>
                </a:lnTo>
                <a:lnTo>
                  <a:pt x="3809" y="1643"/>
                </a:lnTo>
                <a:lnTo>
                  <a:pt x="3811" y="1642"/>
                </a:lnTo>
                <a:lnTo>
                  <a:pt x="3812" y="1642"/>
                </a:lnTo>
                <a:lnTo>
                  <a:pt x="3814" y="1642"/>
                </a:lnTo>
                <a:lnTo>
                  <a:pt x="3815" y="1642"/>
                </a:lnTo>
                <a:lnTo>
                  <a:pt x="3815" y="1640"/>
                </a:lnTo>
                <a:lnTo>
                  <a:pt x="3817" y="1640"/>
                </a:lnTo>
                <a:lnTo>
                  <a:pt x="3819" y="1640"/>
                </a:lnTo>
                <a:lnTo>
                  <a:pt x="3820" y="1640"/>
                </a:lnTo>
                <a:lnTo>
                  <a:pt x="3822" y="1640"/>
                </a:lnTo>
                <a:lnTo>
                  <a:pt x="3823" y="1639"/>
                </a:lnTo>
                <a:lnTo>
                  <a:pt x="3825" y="1639"/>
                </a:lnTo>
                <a:lnTo>
                  <a:pt x="3826" y="1639"/>
                </a:lnTo>
                <a:lnTo>
                  <a:pt x="3828" y="1637"/>
                </a:lnTo>
                <a:lnTo>
                  <a:pt x="3829" y="1637"/>
                </a:lnTo>
                <a:lnTo>
                  <a:pt x="3831" y="1636"/>
                </a:lnTo>
                <a:lnTo>
                  <a:pt x="3832" y="1636"/>
                </a:lnTo>
                <a:lnTo>
                  <a:pt x="3834" y="1636"/>
                </a:lnTo>
                <a:lnTo>
                  <a:pt x="3835" y="1634"/>
                </a:lnTo>
                <a:lnTo>
                  <a:pt x="3837" y="1634"/>
                </a:lnTo>
                <a:lnTo>
                  <a:pt x="3838" y="1634"/>
                </a:lnTo>
                <a:lnTo>
                  <a:pt x="3840" y="1633"/>
                </a:lnTo>
                <a:lnTo>
                  <a:pt x="3842" y="1633"/>
                </a:lnTo>
                <a:lnTo>
                  <a:pt x="3843" y="1633"/>
                </a:lnTo>
                <a:lnTo>
                  <a:pt x="3845" y="1631"/>
                </a:lnTo>
                <a:lnTo>
                  <a:pt x="3846" y="1631"/>
                </a:lnTo>
                <a:lnTo>
                  <a:pt x="3848" y="1631"/>
                </a:lnTo>
                <a:lnTo>
                  <a:pt x="3849" y="1631"/>
                </a:lnTo>
                <a:lnTo>
                  <a:pt x="3851" y="1631"/>
                </a:lnTo>
                <a:lnTo>
                  <a:pt x="3851" y="1630"/>
                </a:lnTo>
                <a:lnTo>
                  <a:pt x="3852" y="1630"/>
                </a:lnTo>
                <a:lnTo>
                  <a:pt x="3857" y="1628"/>
                </a:lnTo>
                <a:lnTo>
                  <a:pt x="3858" y="1628"/>
                </a:lnTo>
                <a:lnTo>
                  <a:pt x="3858" y="1626"/>
                </a:lnTo>
                <a:lnTo>
                  <a:pt x="3860" y="1626"/>
                </a:lnTo>
                <a:lnTo>
                  <a:pt x="3861" y="1626"/>
                </a:lnTo>
                <a:lnTo>
                  <a:pt x="3866" y="1625"/>
                </a:lnTo>
                <a:lnTo>
                  <a:pt x="3866" y="1623"/>
                </a:lnTo>
                <a:lnTo>
                  <a:pt x="3869" y="1623"/>
                </a:lnTo>
                <a:lnTo>
                  <a:pt x="3871" y="1622"/>
                </a:lnTo>
                <a:lnTo>
                  <a:pt x="3874" y="1622"/>
                </a:lnTo>
                <a:lnTo>
                  <a:pt x="3875" y="1622"/>
                </a:lnTo>
                <a:lnTo>
                  <a:pt x="3877" y="1620"/>
                </a:lnTo>
                <a:lnTo>
                  <a:pt x="3878" y="1620"/>
                </a:lnTo>
                <a:lnTo>
                  <a:pt x="3880" y="1620"/>
                </a:lnTo>
                <a:lnTo>
                  <a:pt x="3881" y="1619"/>
                </a:lnTo>
                <a:lnTo>
                  <a:pt x="3883" y="1619"/>
                </a:lnTo>
                <a:lnTo>
                  <a:pt x="3883" y="1617"/>
                </a:lnTo>
                <a:lnTo>
                  <a:pt x="3885" y="1617"/>
                </a:lnTo>
                <a:lnTo>
                  <a:pt x="3886" y="1617"/>
                </a:lnTo>
                <a:lnTo>
                  <a:pt x="3888" y="1617"/>
                </a:lnTo>
                <a:lnTo>
                  <a:pt x="3889" y="1616"/>
                </a:lnTo>
                <a:lnTo>
                  <a:pt x="3891" y="1616"/>
                </a:lnTo>
                <a:lnTo>
                  <a:pt x="3892" y="1616"/>
                </a:lnTo>
                <a:lnTo>
                  <a:pt x="3894" y="1616"/>
                </a:lnTo>
                <a:lnTo>
                  <a:pt x="3894" y="1614"/>
                </a:lnTo>
                <a:lnTo>
                  <a:pt x="3895" y="1614"/>
                </a:lnTo>
                <a:lnTo>
                  <a:pt x="3897" y="1614"/>
                </a:lnTo>
                <a:lnTo>
                  <a:pt x="3898" y="1613"/>
                </a:lnTo>
                <a:lnTo>
                  <a:pt x="3900" y="1613"/>
                </a:lnTo>
                <a:lnTo>
                  <a:pt x="3901" y="1613"/>
                </a:lnTo>
                <a:lnTo>
                  <a:pt x="3901" y="1611"/>
                </a:lnTo>
                <a:lnTo>
                  <a:pt x="3903" y="1611"/>
                </a:lnTo>
                <a:lnTo>
                  <a:pt x="3903" y="1611"/>
                </a:lnTo>
                <a:lnTo>
                  <a:pt x="3903" y="1610"/>
                </a:lnTo>
                <a:lnTo>
                  <a:pt x="3904" y="1610"/>
                </a:lnTo>
                <a:lnTo>
                  <a:pt x="3908" y="1608"/>
                </a:lnTo>
                <a:lnTo>
                  <a:pt x="3909" y="1608"/>
                </a:lnTo>
                <a:lnTo>
                  <a:pt x="3911" y="1606"/>
                </a:lnTo>
                <a:lnTo>
                  <a:pt x="3914" y="1605"/>
                </a:lnTo>
                <a:lnTo>
                  <a:pt x="3915" y="1605"/>
                </a:lnTo>
                <a:lnTo>
                  <a:pt x="3917" y="1603"/>
                </a:lnTo>
                <a:lnTo>
                  <a:pt x="3918" y="1603"/>
                </a:lnTo>
                <a:lnTo>
                  <a:pt x="3920" y="1603"/>
                </a:lnTo>
                <a:lnTo>
                  <a:pt x="3921" y="1602"/>
                </a:lnTo>
                <a:lnTo>
                  <a:pt x="3924" y="1602"/>
                </a:lnTo>
                <a:lnTo>
                  <a:pt x="3924" y="1603"/>
                </a:lnTo>
                <a:lnTo>
                  <a:pt x="3923" y="1603"/>
                </a:lnTo>
                <a:lnTo>
                  <a:pt x="3923" y="1605"/>
                </a:lnTo>
                <a:lnTo>
                  <a:pt x="3921" y="1606"/>
                </a:lnTo>
                <a:lnTo>
                  <a:pt x="3920" y="1606"/>
                </a:lnTo>
                <a:lnTo>
                  <a:pt x="3918" y="1606"/>
                </a:lnTo>
                <a:lnTo>
                  <a:pt x="3918" y="1608"/>
                </a:lnTo>
                <a:lnTo>
                  <a:pt x="3917" y="1608"/>
                </a:lnTo>
                <a:lnTo>
                  <a:pt x="3917" y="1610"/>
                </a:lnTo>
                <a:lnTo>
                  <a:pt x="3918" y="1610"/>
                </a:lnTo>
                <a:lnTo>
                  <a:pt x="3920" y="1608"/>
                </a:lnTo>
                <a:lnTo>
                  <a:pt x="3921" y="1608"/>
                </a:lnTo>
                <a:lnTo>
                  <a:pt x="3923" y="1608"/>
                </a:lnTo>
                <a:lnTo>
                  <a:pt x="3924" y="1608"/>
                </a:lnTo>
                <a:lnTo>
                  <a:pt x="3926" y="1606"/>
                </a:lnTo>
                <a:lnTo>
                  <a:pt x="3928" y="1606"/>
                </a:lnTo>
                <a:lnTo>
                  <a:pt x="3928" y="1608"/>
                </a:lnTo>
                <a:lnTo>
                  <a:pt x="3926" y="1608"/>
                </a:lnTo>
                <a:moveTo>
                  <a:pt x="3915" y="1610"/>
                </a:moveTo>
                <a:lnTo>
                  <a:pt x="3914" y="1610"/>
                </a:lnTo>
                <a:lnTo>
                  <a:pt x="3914" y="1611"/>
                </a:lnTo>
                <a:lnTo>
                  <a:pt x="3915" y="1610"/>
                </a:lnTo>
                <a:moveTo>
                  <a:pt x="3926" y="1600"/>
                </a:moveTo>
                <a:lnTo>
                  <a:pt x="3924" y="1602"/>
                </a:lnTo>
                <a:lnTo>
                  <a:pt x="3926" y="1602"/>
                </a:lnTo>
                <a:lnTo>
                  <a:pt x="3926" y="1600"/>
                </a:lnTo>
                <a:moveTo>
                  <a:pt x="1561" y="1666"/>
                </a:moveTo>
                <a:lnTo>
                  <a:pt x="1562" y="1666"/>
                </a:lnTo>
                <a:lnTo>
                  <a:pt x="1564" y="1668"/>
                </a:lnTo>
                <a:lnTo>
                  <a:pt x="1564" y="1666"/>
                </a:lnTo>
                <a:lnTo>
                  <a:pt x="1562" y="1665"/>
                </a:lnTo>
                <a:lnTo>
                  <a:pt x="1562" y="1663"/>
                </a:lnTo>
                <a:lnTo>
                  <a:pt x="1561" y="1663"/>
                </a:lnTo>
                <a:lnTo>
                  <a:pt x="1561" y="1662"/>
                </a:lnTo>
                <a:lnTo>
                  <a:pt x="1559" y="1660"/>
                </a:lnTo>
                <a:lnTo>
                  <a:pt x="1559" y="1659"/>
                </a:lnTo>
                <a:lnTo>
                  <a:pt x="1558" y="1659"/>
                </a:lnTo>
                <a:lnTo>
                  <a:pt x="1558" y="1659"/>
                </a:lnTo>
                <a:lnTo>
                  <a:pt x="1556" y="1659"/>
                </a:lnTo>
                <a:lnTo>
                  <a:pt x="1556" y="1657"/>
                </a:lnTo>
                <a:lnTo>
                  <a:pt x="1554" y="1656"/>
                </a:lnTo>
                <a:lnTo>
                  <a:pt x="1554" y="1654"/>
                </a:lnTo>
                <a:lnTo>
                  <a:pt x="1553" y="1654"/>
                </a:lnTo>
                <a:lnTo>
                  <a:pt x="1553" y="1656"/>
                </a:lnTo>
                <a:lnTo>
                  <a:pt x="1551" y="1656"/>
                </a:lnTo>
                <a:lnTo>
                  <a:pt x="1550" y="1656"/>
                </a:lnTo>
                <a:lnTo>
                  <a:pt x="1551" y="1657"/>
                </a:lnTo>
                <a:lnTo>
                  <a:pt x="1550" y="1659"/>
                </a:lnTo>
                <a:lnTo>
                  <a:pt x="1551" y="1659"/>
                </a:lnTo>
                <a:lnTo>
                  <a:pt x="1553" y="1659"/>
                </a:lnTo>
                <a:lnTo>
                  <a:pt x="1553" y="1659"/>
                </a:lnTo>
                <a:lnTo>
                  <a:pt x="1554" y="1659"/>
                </a:lnTo>
                <a:lnTo>
                  <a:pt x="1556" y="1659"/>
                </a:lnTo>
                <a:lnTo>
                  <a:pt x="1556" y="1660"/>
                </a:lnTo>
                <a:lnTo>
                  <a:pt x="1556" y="1662"/>
                </a:lnTo>
                <a:lnTo>
                  <a:pt x="1558" y="1662"/>
                </a:lnTo>
                <a:lnTo>
                  <a:pt x="1559" y="1662"/>
                </a:lnTo>
                <a:lnTo>
                  <a:pt x="1559" y="1663"/>
                </a:lnTo>
                <a:lnTo>
                  <a:pt x="1559" y="1665"/>
                </a:lnTo>
                <a:lnTo>
                  <a:pt x="1558" y="1663"/>
                </a:lnTo>
                <a:lnTo>
                  <a:pt x="1556" y="1663"/>
                </a:lnTo>
                <a:lnTo>
                  <a:pt x="1556" y="1665"/>
                </a:lnTo>
                <a:lnTo>
                  <a:pt x="1558" y="1665"/>
                </a:lnTo>
                <a:lnTo>
                  <a:pt x="1558" y="1666"/>
                </a:lnTo>
                <a:lnTo>
                  <a:pt x="1559" y="1666"/>
                </a:lnTo>
                <a:lnTo>
                  <a:pt x="1559" y="1668"/>
                </a:lnTo>
                <a:lnTo>
                  <a:pt x="1561" y="1668"/>
                </a:lnTo>
                <a:lnTo>
                  <a:pt x="1561" y="1666"/>
                </a:lnTo>
                <a:moveTo>
                  <a:pt x="3627" y="1634"/>
                </a:moveTo>
                <a:lnTo>
                  <a:pt x="3628" y="1634"/>
                </a:lnTo>
                <a:lnTo>
                  <a:pt x="3628" y="1633"/>
                </a:lnTo>
                <a:lnTo>
                  <a:pt x="3627" y="1633"/>
                </a:lnTo>
                <a:lnTo>
                  <a:pt x="3627" y="1634"/>
                </a:lnTo>
                <a:moveTo>
                  <a:pt x="3679" y="1605"/>
                </a:moveTo>
                <a:lnTo>
                  <a:pt x="3677" y="1605"/>
                </a:lnTo>
                <a:lnTo>
                  <a:pt x="3677" y="1603"/>
                </a:lnTo>
                <a:lnTo>
                  <a:pt x="3676" y="1605"/>
                </a:lnTo>
                <a:lnTo>
                  <a:pt x="3673" y="1605"/>
                </a:lnTo>
                <a:lnTo>
                  <a:pt x="3673" y="1606"/>
                </a:lnTo>
                <a:lnTo>
                  <a:pt x="3671" y="1606"/>
                </a:lnTo>
                <a:lnTo>
                  <a:pt x="3671" y="1605"/>
                </a:lnTo>
                <a:lnTo>
                  <a:pt x="3670" y="1606"/>
                </a:lnTo>
                <a:lnTo>
                  <a:pt x="3668" y="1606"/>
                </a:lnTo>
                <a:lnTo>
                  <a:pt x="3667" y="1606"/>
                </a:lnTo>
                <a:lnTo>
                  <a:pt x="3665" y="1606"/>
                </a:lnTo>
                <a:lnTo>
                  <a:pt x="3663" y="1606"/>
                </a:lnTo>
                <a:lnTo>
                  <a:pt x="3663" y="1608"/>
                </a:lnTo>
                <a:lnTo>
                  <a:pt x="3662" y="1606"/>
                </a:lnTo>
                <a:lnTo>
                  <a:pt x="3662" y="1608"/>
                </a:lnTo>
                <a:lnTo>
                  <a:pt x="3660" y="1608"/>
                </a:lnTo>
                <a:lnTo>
                  <a:pt x="3659" y="1608"/>
                </a:lnTo>
                <a:lnTo>
                  <a:pt x="3657" y="1608"/>
                </a:lnTo>
                <a:lnTo>
                  <a:pt x="3656" y="1608"/>
                </a:lnTo>
                <a:lnTo>
                  <a:pt x="3654" y="1608"/>
                </a:lnTo>
                <a:lnTo>
                  <a:pt x="3654" y="1606"/>
                </a:lnTo>
                <a:lnTo>
                  <a:pt x="3656" y="1605"/>
                </a:lnTo>
                <a:lnTo>
                  <a:pt x="3654" y="1605"/>
                </a:lnTo>
                <a:lnTo>
                  <a:pt x="3653" y="1605"/>
                </a:lnTo>
                <a:lnTo>
                  <a:pt x="3653" y="1603"/>
                </a:lnTo>
                <a:lnTo>
                  <a:pt x="3651" y="1603"/>
                </a:lnTo>
                <a:lnTo>
                  <a:pt x="3651" y="1602"/>
                </a:lnTo>
                <a:lnTo>
                  <a:pt x="3650" y="1602"/>
                </a:lnTo>
                <a:lnTo>
                  <a:pt x="3648" y="1603"/>
                </a:lnTo>
                <a:lnTo>
                  <a:pt x="3647" y="1603"/>
                </a:lnTo>
                <a:lnTo>
                  <a:pt x="3647" y="1605"/>
                </a:lnTo>
                <a:lnTo>
                  <a:pt x="3645" y="1605"/>
                </a:lnTo>
                <a:lnTo>
                  <a:pt x="3645" y="1605"/>
                </a:lnTo>
                <a:lnTo>
                  <a:pt x="3645" y="1606"/>
                </a:lnTo>
                <a:lnTo>
                  <a:pt x="3644" y="1606"/>
                </a:lnTo>
                <a:lnTo>
                  <a:pt x="3644" y="1608"/>
                </a:lnTo>
                <a:lnTo>
                  <a:pt x="3642" y="1608"/>
                </a:lnTo>
                <a:lnTo>
                  <a:pt x="3640" y="1608"/>
                </a:lnTo>
                <a:lnTo>
                  <a:pt x="3640" y="1610"/>
                </a:lnTo>
                <a:lnTo>
                  <a:pt x="3639" y="1610"/>
                </a:lnTo>
                <a:lnTo>
                  <a:pt x="3637" y="1611"/>
                </a:lnTo>
                <a:lnTo>
                  <a:pt x="3636" y="1611"/>
                </a:lnTo>
                <a:lnTo>
                  <a:pt x="3636" y="1613"/>
                </a:lnTo>
                <a:lnTo>
                  <a:pt x="3634" y="1614"/>
                </a:lnTo>
                <a:lnTo>
                  <a:pt x="3633" y="1616"/>
                </a:lnTo>
                <a:lnTo>
                  <a:pt x="3631" y="1616"/>
                </a:lnTo>
                <a:lnTo>
                  <a:pt x="3630" y="1617"/>
                </a:lnTo>
                <a:lnTo>
                  <a:pt x="3628" y="1619"/>
                </a:lnTo>
                <a:lnTo>
                  <a:pt x="3627" y="1620"/>
                </a:lnTo>
                <a:lnTo>
                  <a:pt x="3625" y="1622"/>
                </a:lnTo>
                <a:lnTo>
                  <a:pt x="3624" y="1622"/>
                </a:lnTo>
                <a:lnTo>
                  <a:pt x="3624" y="1622"/>
                </a:lnTo>
                <a:lnTo>
                  <a:pt x="3624" y="1623"/>
                </a:lnTo>
                <a:lnTo>
                  <a:pt x="3622" y="1623"/>
                </a:lnTo>
                <a:lnTo>
                  <a:pt x="3622" y="1622"/>
                </a:lnTo>
                <a:lnTo>
                  <a:pt x="3621" y="1622"/>
                </a:lnTo>
                <a:lnTo>
                  <a:pt x="3621" y="1623"/>
                </a:lnTo>
                <a:lnTo>
                  <a:pt x="3619" y="1623"/>
                </a:lnTo>
                <a:lnTo>
                  <a:pt x="3617" y="1623"/>
                </a:lnTo>
                <a:lnTo>
                  <a:pt x="3617" y="1625"/>
                </a:lnTo>
                <a:lnTo>
                  <a:pt x="3616" y="1625"/>
                </a:lnTo>
                <a:lnTo>
                  <a:pt x="3616" y="1626"/>
                </a:lnTo>
                <a:lnTo>
                  <a:pt x="3614" y="1626"/>
                </a:lnTo>
                <a:lnTo>
                  <a:pt x="3613" y="1628"/>
                </a:lnTo>
                <a:lnTo>
                  <a:pt x="3611" y="1628"/>
                </a:lnTo>
                <a:lnTo>
                  <a:pt x="3611" y="1630"/>
                </a:lnTo>
                <a:lnTo>
                  <a:pt x="3610" y="1630"/>
                </a:lnTo>
                <a:lnTo>
                  <a:pt x="3610" y="1631"/>
                </a:lnTo>
                <a:lnTo>
                  <a:pt x="3608" y="1631"/>
                </a:lnTo>
                <a:lnTo>
                  <a:pt x="3608" y="1633"/>
                </a:lnTo>
                <a:lnTo>
                  <a:pt x="3608" y="1633"/>
                </a:lnTo>
                <a:lnTo>
                  <a:pt x="3608" y="1634"/>
                </a:lnTo>
                <a:lnTo>
                  <a:pt x="3608" y="1636"/>
                </a:lnTo>
                <a:lnTo>
                  <a:pt x="3608" y="1637"/>
                </a:lnTo>
                <a:lnTo>
                  <a:pt x="3607" y="1637"/>
                </a:lnTo>
                <a:lnTo>
                  <a:pt x="3607" y="1636"/>
                </a:lnTo>
                <a:lnTo>
                  <a:pt x="3605" y="1636"/>
                </a:lnTo>
                <a:lnTo>
                  <a:pt x="3605" y="1637"/>
                </a:lnTo>
                <a:lnTo>
                  <a:pt x="3604" y="1637"/>
                </a:lnTo>
                <a:lnTo>
                  <a:pt x="3602" y="1639"/>
                </a:lnTo>
                <a:lnTo>
                  <a:pt x="3604" y="1639"/>
                </a:lnTo>
                <a:lnTo>
                  <a:pt x="3605" y="1639"/>
                </a:lnTo>
                <a:lnTo>
                  <a:pt x="3607" y="1639"/>
                </a:lnTo>
                <a:lnTo>
                  <a:pt x="3607" y="1640"/>
                </a:lnTo>
                <a:lnTo>
                  <a:pt x="3608" y="1640"/>
                </a:lnTo>
                <a:lnTo>
                  <a:pt x="3608" y="1639"/>
                </a:lnTo>
                <a:lnTo>
                  <a:pt x="3610" y="1639"/>
                </a:lnTo>
                <a:lnTo>
                  <a:pt x="3611" y="1639"/>
                </a:lnTo>
                <a:lnTo>
                  <a:pt x="3611" y="1637"/>
                </a:lnTo>
                <a:lnTo>
                  <a:pt x="3613" y="1637"/>
                </a:lnTo>
                <a:lnTo>
                  <a:pt x="3611" y="1639"/>
                </a:lnTo>
                <a:lnTo>
                  <a:pt x="3613" y="1639"/>
                </a:lnTo>
                <a:lnTo>
                  <a:pt x="3614" y="1639"/>
                </a:lnTo>
                <a:lnTo>
                  <a:pt x="3614" y="1637"/>
                </a:lnTo>
                <a:lnTo>
                  <a:pt x="3614" y="1636"/>
                </a:lnTo>
                <a:lnTo>
                  <a:pt x="3616" y="1636"/>
                </a:lnTo>
                <a:lnTo>
                  <a:pt x="3616" y="1637"/>
                </a:lnTo>
                <a:lnTo>
                  <a:pt x="3617" y="1637"/>
                </a:lnTo>
                <a:lnTo>
                  <a:pt x="3617" y="1636"/>
                </a:lnTo>
                <a:lnTo>
                  <a:pt x="3619" y="1636"/>
                </a:lnTo>
                <a:lnTo>
                  <a:pt x="3619" y="1634"/>
                </a:lnTo>
                <a:lnTo>
                  <a:pt x="3621" y="1634"/>
                </a:lnTo>
                <a:lnTo>
                  <a:pt x="3622" y="1634"/>
                </a:lnTo>
                <a:lnTo>
                  <a:pt x="3624" y="1634"/>
                </a:lnTo>
                <a:lnTo>
                  <a:pt x="3624" y="1633"/>
                </a:lnTo>
                <a:lnTo>
                  <a:pt x="3625" y="1633"/>
                </a:lnTo>
                <a:lnTo>
                  <a:pt x="3627" y="1633"/>
                </a:lnTo>
                <a:lnTo>
                  <a:pt x="3627" y="1631"/>
                </a:lnTo>
                <a:lnTo>
                  <a:pt x="3628" y="1631"/>
                </a:lnTo>
                <a:lnTo>
                  <a:pt x="3628" y="1633"/>
                </a:lnTo>
                <a:lnTo>
                  <a:pt x="3630" y="1631"/>
                </a:lnTo>
                <a:lnTo>
                  <a:pt x="3630" y="1630"/>
                </a:lnTo>
                <a:lnTo>
                  <a:pt x="3631" y="1630"/>
                </a:lnTo>
                <a:lnTo>
                  <a:pt x="3631" y="1631"/>
                </a:lnTo>
                <a:lnTo>
                  <a:pt x="3633" y="1630"/>
                </a:lnTo>
                <a:lnTo>
                  <a:pt x="3633" y="1631"/>
                </a:lnTo>
                <a:lnTo>
                  <a:pt x="3634" y="1631"/>
                </a:lnTo>
                <a:lnTo>
                  <a:pt x="3634" y="1630"/>
                </a:lnTo>
                <a:lnTo>
                  <a:pt x="3636" y="1630"/>
                </a:lnTo>
                <a:lnTo>
                  <a:pt x="3636" y="1628"/>
                </a:lnTo>
                <a:lnTo>
                  <a:pt x="3637" y="1628"/>
                </a:lnTo>
                <a:lnTo>
                  <a:pt x="3639" y="1628"/>
                </a:lnTo>
                <a:lnTo>
                  <a:pt x="3640" y="1628"/>
                </a:lnTo>
                <a:lnTo>
                  <a:pt x="3640" y="1626"/>
                </a:lnTo>
                <a:lnTo>
                  <a:pt x="3642" y="1625"/>
                </a:lnTo>
                <a:lnTo>
                  <a:pt x="3644" y="1625"/>
                </a:lnTo>
                <a:lnTo>
                  <a:pt x="3645" y="1625"/>
                </a:lnTo>
                <a:lnTo>
                  <a:pt x="3645" y="1623"/>
                </a:lnTo>
                <a:lnTo>
                  <a:pt x="3647" y="1622"/>
                </a:lnTo>
                <a:lnTo>
                  <a:pt x="3648" y="1622"/>
                </a:lnTo>
                <a:lnTo>
                  <a:pt x="3650" y="1623"/>
                </a:lnTo>
                <a:lnTo>
                  <a:pt x="3650" y="1622"/>
                </a:lnTo>
                <a:lnTo>
                  <a:pt x="3650" y="1622"/>
                </a:lnTo>
                <a:lnTo>
                  <a:pt x="3651" y="1622"/>
                </a:lnTo>
                <a:lnTo>
                  <a:pt x="3653" y="1622"/>
                </a:lnTo>
                <a:lnTo>
                  <a:pt x="3653" y="1620"/>
                </a:lnTo>
                <a:lnTo>
                  <a:pt x="3654" y="1620"/>
                </a:lnTo>
                <a:lnTo>
                  <a:pt x="3654" y="1622"/>
                </a:lnTo>
                <a:lnTo>
                  <a:pt x="3656" y="1620"/>
                </a:lnTo>
                <a:lnTo>
                  <a:pt x="3657" y="1620"/>
                </a:lnTo>
                <a:lnTo>
                  <a:pt x="3659" y="1619"/>
                </a:lnTo>
                <a:lnTo>
                  <a:pt x="3660" y="1619"/>
                </a:lnTo>
                <a:lnTo>
                  <a:pt x="3660" y="1617"/>
                </a:lnTo>
                <a:lnTo>
                  <a:pt x="3662" y="1617"/>
                </a:lnTo>
                <a:lnTo>
                  <a:pt x="3663" y="1616"/>
                </a:lnTo>
                <a:lnTo>
                  <a:pt x="3665" y="1616"/>
                </a:lnTo>
                <a:lnTo>
                  <a:pt x="3665" y="1614"/>
                </a:lnTo>
                <a:lnTo>
                  <a:pt x="3667" y="1614"/>
                </a:lnTo>
                <a:lnTo>
                  <a:pt x="3668" y="1614"/>
                </a:lnTo>
                <a:lnTo>
                  <a:pt x="3668" y="1613"/>
                </a:lnTo>
                <a:lnTo>
                  <a:pt x="3670" y="1613"/>
                </a:lnTo>
                <a:lnTo>
                  <a:pt x="3673" y="1611"/>
                </a:lnTo>
                <a:lnTo>
                  <a:pt x="3671" y="1611"/>
                </a:lnTo>
                <a:lnTo>
                  <a:pt x="3674" y="1610"/>
                </a:lnTo>
                <a:lnTo>
                  <a:pt x="3676" y="1610"/>
                </a:lnTo>
                <a:lnTo>
                  <a:pt x="3676" y="1608"/>
                </a:lnTo>
                <a:lnTo>
                  <a:pt x="3677" y="1608"/>
                </a:lnTo>
                <a:lnTo>
                  <a:pt x="3679" y="1606"/>
                </a:lnTo>
                <a:lnTo>
                  <a:pt x="3680" y="1606"/>
                </a:lnTo>
                <a:lnTo>
                  <a:pt x="3682" y="1605"/>
                </a:lnTo>
                <a:lnTo>
                  <a:pt x="3682" y="1603"/>
                </a:lnTo>
                <a:lnTo>
                  <a:pt x="3680" y="1603"/>
                </a:lnTo>
                <a:lnTo>
                  <a:pt x="3679" y="1605"/>
                </a:lnTo>
                <a:moveTo>
                  <a:pt x="1617" y="1626"/>
                </a:moveTo>
                <a:lnTo>
                  <a:pt x="1619" y="1626"/>
                </a:lnTo>
                <a:lnTo>
                  <a:pt x="1620" y="1626"/>
                </a:lnTo>
                <a:lnTo>
                  <a:pt x="1620" y="1628"/>
                </a:lnTo>
                <a:lnTo>
                  <a:pt x="1620" y="1630"/>
                </a:lnTo>
                <a:lnTo>
                  <a:pt x="1622" y="1630"/>
                </a:lnTo>
                <a:lnTo>
                  <a:pt x="1624" y="1630"/>
                </a:lnTo>
                <a:lnTo>
                  <a:pt x="1625" y="1630"/>
                </a:lnTo>
                <a:lnTo>
                  <a:pt x="1627" y="1630"/>
                </a:lnTo>
                <a:lnTo>
                  <a:pt x="1627" y="1628"/>
                </a:lnTo>
                <a:lnTo>
                  <a:pt x="1627" y="1626"/>
                </a:lnTo>
                <a:lnTo>
                  <a:pt x="1625" y="1626"/>
                </a:lnTo>
                <a:lnTo>
                  <a:pt x="1624" y="1625"/>
                </a:lnTo>
                <a:lnTo>
                  <a:pt x="1624" y="1623"/>
                </a:lnTo>
                <a:lnTo>
                  <a:pt x="1622" y="1622"/>
                </a:lnTo>
                <a:lnTo>
                  <a:pt x="1620" y="1622"/>
                </a:lnTo>
                <a:lnTo>
                  <a:pt x="1620" y="1622"/>
                </a:lnTo>
                <a:lnTo>
                  <a:pt x="1619" y="1622"/>
                </a:lnTo>
                <a:lnTo>
                  <a:pt x="1619" y="1620"/>
                </a:lnTo>
                <a:lnTo>
                  <a:pt x="1617" y="1620"/>
                </a:lnTo>
                <a:lnTo>
                  <a:pt x="1617" y="1622"/>
                </a:lnTo>
                <a:lnTo>
                  <a:pt x="1616" y="1622"/>
                </a:lnTo>
                <a:lnTo>
                  <a:pt x="1616" y="1622"/>
                </a:lnTo>
                <a:lnTo>
                  <a:pt x="1616" y="1622"/>
                </a:lnTo>
                <a:lnTo>
                  <a:pt x="1617" y="1622"/>
                </a:lnTo>
                <a:lnTo>
                  <a:pt x="1619" y="1622"/>
                </a:lnTo>
                <a:lnTo>
                  <a:pt x="1619" y="1623"/>
                </a:lnTo>
                <a:lnTo>
                  <a:pt x="1616" y="1623"/>
                </a:lnTo>
                <a:lnTo>
                  <a:pt x="1616" y="1625"/>
                </a:lnTo>
                <a:lnTo>
                  <a:pt x="1617" y="1625"/>
                </a:lnTo>
                <a:lnTo>
                  <a:pt x="1617" y="1626"/>
                </a:lnTo>
                <a:moveTo>
                  <a:pt x="3693" y="1597"/>
                </a:moveTo>
                <a:lnTo>
                  <a:pt x="3694" y="1596"/>
                </a:lnTo>
                <a:lnTo>
                  <a:pt x="3693" y="1596"/>
                </a:lnTo>
                <a:lnTo>
                  <a:pt x="3693" y="1597"/>
                </a:lnTo>
                <a:moveTo>
                  <a:pt x="3703" y="1590"/>
                </a:moveTo>
                <a:lnTo>
                  <a:pt x="3702" y="1590"/>
                </a:lnTo>
                <a:lnTo>
                  <a:pt x="3700" y="1590"/>
                </a:lnTo>
                <a:lnTo>
                  <a:pt x="3700" y="1591"/>
                </a:lnTo>
                <a:lnTo>
                  <a:pt x="3699" y="1591"/>
                </a:lnTo>
                <a:lnTo>
                  <a:pt x="3699" y="1593"/>
                </a:lnTo>
                <a:lnTo>
                  <a:pt x="3697" y="1593"/>
                </a:lnTo>
                <a:lnTo>
                  <a:pt x="3696" y="1593"/>
                </a:lnTo>
                <a:lnTo>
                  <a:pt x="3696" y="1594"/>
                </a:lnTo>
                <a:lnTo>
                  <a:pt x="3694" y="1594"/>
                </a:lnTo>
                <a:lnTo>
                  <a:pt x="3694" y="1596"/>
                </a:lnTo>
                <a:lnTo>
                  <a:pt x="3696" y="1596"/>
                </a:lnTo>
                <a:lnTo>
                  <a:pt x="3697" y="1596"/>
                </a:lnTo>
                <a:lnTo>
                  <a:pt x="3699" y="1594"/>
                </a:lnTo>
                <a:lnTo>
                  <a:pt x="3702" y="1593"/>
                </a:lnTo>
                <a:lnTo>
                  <a:pt x="3700" y="1593"/>
                </a:lnTo>
                <a:lnTo>
                  <a:pt x="3702" y="1591"/>
                </a:lnTo>
                <a:lnTo>
                  <a:pt x="3703" y="1590"/>
                </a:lnTo>
                <a:moveTo>
                  <a:pt x="4020" y="1563"/>
                </a:moveTo>
                <a:lnTo>
                  <a:pt x="4021" y="1563"/>
                </a:lnTo>
                <a:moveTo>
                  <a:pt x="4053" y="1548"/>
                </a:moveTo>
                <a:lnTo>
                  <a:pt x="4052" y="1548"/>
                </a:lnTo>
                <a:lnTo>
                  <a:pt x="4052" y="1550"/>
                </a:lnTo>
                <a:lnTo>
                  <a:pt x="4053" y="1550"/>
                </a:lnTo>
                <a:lnTo>
                  <a:pt x="4053" y="1548"/>
                </a:lnTo>
                <a:moveTo>
                  <a:pt x="4052" y="1550"/>
                </a:moveTo>
                <a:lnTo>
                  <a:pt x="4050" y="1550"/>
                </a:lnTo>
                <a:lnTo>
                  <a:pt x="4050" y="1551"/>
                </a:lnTo>
                <a:lnTo>
                  <a:pt x="4052" y="1551"/>
                </a:lnTo>
                <a:lnTo>
                  <a:pt x="4052" y="1550"/>
                </a:lnTo>
                <a:moveTo>
                  <a:pt x="4036" y="1554"/>
                </a:moveTo>
                <a:lnTo>
                  <a:pt x="4036" y="1556"/>
                </a:lnTo>
                <a:lnTo>
                  <a:pt x="4035" y="1556"/>
                </a:lnTo>
                <a:lnTo>
                  <a:pt x="4033" y="1556"/>
                </a:lnTo>
                <a:lnTo>
                  <a:pt x="4033" y="1554"/>
                </a:lnTo>
                <a:lnTo>
                  <a:pt x="4032" y="1556"/>
                </a:lnTo>
                <a:lnTo>
                  <a:pt x="4032" y="1557"/>
                </a:lnTo>
                <a:lnTo>
                  <a:pt x="4030" y="1557"/>
                </a:lnTo>
                <a:lnTo>
                  <a:pt x="4029" y="1557"/>
                </a:lnTo>
                <a:lnTo>
                  <a:pt x="4027" y="1559"/>
                </a:lnTo>
                <a:lnTo>
                  <a:pt x="4026" y="1559"/>
                </a:lnTo>
                <a:lnTo>
                  <a:pt x="4026" y="1560"/>
                </a:lnTo>
                <a:lnTo>
                  <a:pt x="4023" y="1562"/>
                </a:lnTo>
                <a:lnTo>
                  <a:pt x="4021" y="1563"/>
                </a:lnTo>
                <a:lnTo>
                  <a:pt x="4020" y="1565"/>
                </a:lnTo>
                <a:lnTo>
                  <a:pt x="4020" y="1563"/>
                </a:lnTo>
                <a:lnTo>
                  <a:pt x="4018" y="1565"/>
                </a:lnTo>
                <a:lnTo>
                  <a:pt x="4017" y="1565"/>
                </a:lnTo>
                <a:lnTo>
                  <a:pt x="4015" y="1567"/>
                </a:lnTo>
                <a:lnTo>
                  <a:pt x="4013" y="1567"/>
                </a:lnTo>
                <a:lnTo>
                  <a:pt x="4013" y="1568"/>
                </a:lnTo>
                <a:lnTo>
                  <a:pt x="4012" y="1570"/>
                </a:lnTo>
                <a:lnTo>
                  <a:pt x="4010" y="1570"/>
                </a:lnTo>
                <a:lnTo>
                  <a:pt x="4009" y="1570"/>
                </a:lnTo>
                <a:lnTo>
                  <a:pt x="4007" y="1570"/>
                </a:lnTo>
                <a:lnTo>
                  <a:pt x="4007" y="1571"/>
                </a:lnTo>
                <a:lnTo>
                  <a:pt x="4006" y="1571"/>
                </a:lnTo>
                <a:lnTo>
                  <a:pt x="4004" y="1573"/>
                </a:lnTo>
                <a:lnTo>
                  <a:pt x="4003" y="1573"/>
                </a:lnTo>
                <a:lnTo>
                  <a:pt x="4001" y="1573"/>
                </a:lnTo>
                <a:lnTo>
                  <a:pt x="4000" y="1574"/>
                </a:lnTo>
                <a:lnTo>
                  <a:pt x="3997" y="1576"/>
                </a:lnTo>
                <a:lnTo>
                  <a:pt x="3995" y="1576"/>
                </a:lnTo>
                <a:lnTo>
                  <a:pt x="3995" y="1577"/>
                </a:lnTo>
                <a:lnTo>
                  <a:pt x="3994" y="1577"/>
                </a:lnTo>
                <a:lnTo>
                  <a:pt x="3992" y="1577"/>
                </a:lnTo>
                <a:lnTo>
                  <a:pt x="3992" y="1579"/>
                </a:lnTo>
                <a:lnTo>
                  <a:pt x="3990" y="1579"/>
                </a:lnTo>
                <a:lnTo>
                  <a:pt x="3986" y="1580"/>
                </a:lnTo>
                <a:lnTo>
                  <a:pt x="3984" y="1580"/>
                </a:lnTo>
                <a:lnTo>
                  <a:pt x="3983" y="1580"/>
                </a:lnTo>
                <a:lnTo>
                  <a:pt x="3977" y="1582"/>
                </a:lnTo>
                <a:lnTo>
                  <a:pt x="3977" y="1583"/>
                </a:lnTo>
                <a:lnTo>
                  <a:pt x="3975" y="1583"/>
                </a:lnTo>
                <a:lnTo>
                  <a:pt x="3974" y="1583"/>
                </a:lnTo>
                <a:lnTo>
                  <a:pt x="3972" y="1585"/>
                </a:lnTo>
                <a:lnTo>
                  <a:pt x="3970" y="1585"/>
                </a:lnTo>
                <a:lnTo>
                  <a:pt x="3969" y="1585"/>
                </a:lnTo>
                <a:lnTo>
                  <a:pt x="3967" y="1585"/>
                </a:lnTo>
                <a:lnTo>
                  <a:pt x="3967" y="1586"/>
                </a:lnTo>
                <a:lnTo>
                  <a:pt x="3969" y="1586"/>
                </a:lnTo>
                <a:lnTo>
                  <a:pt x="3969" y="1588"/>
                </a:lnTo>
                <a:lnTo>
                  <a:pt x="3967" y="1590"/>
                </a:lnTo>
                <a:lnTo>
                  <a:pt x="3966" y="1591"/>
                </a:lnTo>
                <a:lnTo>
                  <a:pt x="3967" y="1591"/>
                </a:lnTo>
                <a:lnTo>
                  <a:pt x="3966" y="1593"/>
                </a:lnTo>
                <a:lnTo>
                  <a:pt x="3966" y="1594"/>
                </a:lnTo>
                <a:lnTo>
                  <a:pt x="3964" y="1594"/>
                </a:lnTo>
                <a:lnTo>
                  <a:pt x="3963" y="1596"/>
                </a:lnTo>
                <a:lnTo>
                  <a:pt x="3961" y="1596"/>
                </a:lnTo>
                <a:lnTo>
                  <a:pt x="3961" y="1597"/>
                </a:lnTo>
                <a:lnTo>
                  <a:pt x="3960" y="1597"/>
                </a:lnTo>
                <a:lnTo>
                  <a:pt x="3958" y="1599"/>
                </a:lnTo>
                <a:lnTo>
                  <a:pt x="3957" y="1599"/>
                </a:lnTo>
                <a:lnTo>
                  <a:pt x="3955" y="1599"/>
                </a:lnTo>
                <a:lnTo>
                  <a:pt x="3954" y="1600"/>
                </a:lnTo>
                <a:lnTo>
                  <a:pt x="3952" y="1600"/>
                </a:lnTo>
                <a:lnTo>
                  <a:pt x="3949" y="1602"/>
                </a:lnTo>
                <a:lnTo>
                  <a:pt x="3947" y="1603"/>
                </a:lnTo>
                <a:lnTo>
                  <a:pt x="3944" y="1603"/>
                </a:lnTo>
                <a:lnTo>
                  <a:pt x="3943" y="1605"/>
                </a:lnTo>
                <a:lnTo>
                  <a:pt x="3941" y="1605"/>
                </a:lnTo>
                <a:lnTo>
                  <a:pt x="3940" y="1605"/>
                </a:lnTo>
                <a:lnTo>
                  <a:pt x="3940" y="1606"/>
                </a:lnTo>
                <a:lnTo>
                  <a:pt x="3940" y="1606"/>
                </a:lnTo>
                <a:lnTo>
                  <a:pt x="3938" y="1606"/>
                </a:lnTo>
                <a:lnTo>
                  <a:pt x="3937" y="1608"/>
                </a:lnTo>
                <a:lnTo>
                  <a:pt x="3935" y="1608"/>
                </a:lnTo>
                <a:lnTo>
                  <a:pt x="3934" y="1608"/>
                </a:lnTo>
                <a:lnTo>
                  <a:pt x="3932" y="1610"/>
                </a:lnTo>
                <a:lnTo>
                  <a:pt x="3931" y="1611"/>
                </a:lnTo>
                <a:lnTo>
                  <a:pt x="3931" y="1613"/>
                </a:lnTo>
                <a:lnTo>
                  <a:pt x="3929" y="1613"/>
                </a:lnTo>
                <a:lnTo>
                  <a:pt x="3928" y="1614"/>
                </a:lnTo>
                <a:lnTo>
                  <a:pt x="3929" y="1614"/>
                </a:lnTo>
                <a:lnTo>
                  <a:pt x="3931" y="1614"/>
                </a:lnTo>
                <a:lnTo>
                  <a:pt x="3937" y="1613"/>
                </a:lnTo>
                <a:lnTo>
                  <a:pt x="3937" y="1611"/>
                </a:lnTo>
                <a:lnTo>
                  <a:pt x="3938" y="1611"/>
                </a:lnTo>
                <a:lnTo>
                  <a:pt x="3940" y="1611"/>
                </a:lnTo>
                <a:lnTo>
                  <a:pt x="3943" y="1610"/>
                </a:lnTo>
                <a:lnTo>
                  <a:pt x="3946" y="1608"/>
                </a:lnTo>
                <a:lnTo>
                  <a:pt x="3947" y="1608"/>
                </a:lnTo>
                <a:lnTo>
                  <a:pt x="3951" y="1606"/>
                </a:lnTo>
                <a:lnTo>
                  <a:pt x="3952" y="1606"/>
                </a:lnTo>
                <a:lnTo>
                  <a:pt x="3952" y="1605"/>
                </a:lnTo>
                <a:lnTo>
                  <a:pt x="3954" y="1605"/>
                </a:lnTo>
                <a:lnTo>
                  <a:pt x="3955" y="1605"/>
                </a:lnTo>
                <a:lnTo>
                  <a:pt x="3958" y="1603"/>
                </a:lnTo>
                <a:lnTo>
                  <a:pt x="3961" y="1602"/>
                </a:lnTo>
                <a:lnTo>
                  <a:pt x="3963" y="1602"/>
                </a:lnTo>
                <a:lnTo>
                  <a:pt x="3964" y="1602"/>
                </a:lnTo>
                <a:lnTo>
                  <a:pt x="3964" y="1600"/>
                </a:lnTo>
                <a:lnTo>
                  <a:pt x="3966" y="1600"/>
                </a:lnTo>
                <a:lnTo>
                  <a:pt x="3969" y="1599"/>
                </a:lnTo>
                <a:lnTo>
                  <a:pt x="3970" y="1599"/>
                </a:lnTo>
                <a:lnTo>
                  <a:pt x="3972" y="1599"/>
                </a:lnTo>
                <a:lnTo>
                  <a:pt x="3975" y="1597"/>
                </a:lnTo>
                <a:lnTo>
                  <a:pt x="3977" y="1596"/>
                </a:lnTo>
                <a:lnTo>
                  <a:pt x="3977" y="1596"/>
                </a:lnTo>
                <a:lnTo>
                  <a:pt x="3978" y="1596"/>
                </a:lnTo>
                <a:lnTo>
                  <a:pt x="3980" y="1594"/>
                </a:lnTo>
                <a:lnTo>
                  <a:pt x="3981" y="1594"/>
                </a:lnTo>
                <a:lnTo>
                  <a:pt x="3983" y="1594"/>
                </a:lnTo>
                <a:lnTo>
                  <a:pt x="3983" y="1593"/>
                </a:lnTo>
                <a:lnTo>
                  <a:pt x="3984" y="1593"/>
                </a:lnTo>
                <a:lnTo>
                  <a:pt x="3987" y="1591"/>
                </a:lnTo>
                <a:lnTo>
                  <a:pt x="3989" y="1591"/>
                </a:lnTo>
                <a:lnTo>
                  <a:pt x="3992" y="1590"/>
                </a:lnTo>
                <a:lnTo>
                  <a:pt x="3994" y="1590"/>
                </a:lnTo>
                <a:lnTo>
                  <a:pt x="3995" y="1588"/>
                </a:lnTo>
                <a:lnTo>
                  <a:pt x="3998" y="1586"/>
                </a:lnTo>
                <a:lnTo>
                  <a:pt x="3998" y="1585"/>
                </a:lnTo>
                <a:lnTo>
                  <a:pt x="4000" y="1585"/>
                </a:lnTo>
                <a:lnTo>
                  <a:pt x="4001" y="1585"/>
                </a:lnTo>
                <a:lnTo>
                  <a:pt x="4001" y="1585"/>
                </a:lnTo>
                <a:lnTo>
                  <a:pt x="4003" y="1585"/>
                </a:lnTo>
                <a:lnTo>
                  <a:pt x="4004" y="1585"/>
                </a:lnTo>
                <a:lnTo>
                  <a:pt x="4006" y="1583"/>
                </a:lnTo>
                <a:lnTo>
                  <a:pt x="4007" y="1583"/>
                </a:lnTo>
                <a:lnTo>
                  <a:pt x="4009" y="1583"/>
                </a:lnTo>
                <a:lnTo>
                  <a:pt x="4013" y="1582"/>
                </a:lnTo>
                <a:lnTo>
                  <a:pt x="4013" y="1582"/>
                </a:lnTo>
                <a:lnTo>
                  <a:pt x="4015" y="1582"/>
                </a:lnTo>
                <a:lnTo>
                  <a:pt x="4015" y="1583"/>
                </a:lnTo>
                <a:lnTo>
                  <a:pt x="4017" y="1583"/>
                </a:lnTo>
                <a:lnTo>
                  <a:pt x="4017" y="1582"/>
                </a:lnTo>
                <a:lnTo>
                  <a:pt x="4018" y="1582"/>
                </a:lnTo>
                <a:lnTo>
                  <a:pt x="4020" y="1580"/>
                </a:lnTo>
                <a:lnTo>
                  <a:pt x="4021" y="1580"/>
                </a:lnTo>
                <a:lnTo>
                  <a:pt x="4023" y="1579"/>
                </a:lnTo>
                <a:lnTo>
                  <a:pt x="4024" y="1579"/>
                </a:lnTo>
                <a:lnTo>
                  <a:pt x="4026" y="1577"/>
                </a:lnTo>
                <a:lnTo>
                  <a:pt x="4027" y="1577"/>
                </a:lnTo>
                <a:lnTo>
                  <a:pt x="4029" y="1577"/>
                </a:lnTo>
                <a:lnTo>
                  <a:pt x="4032" y="1576"/>
                </a:lnTo>
                <a:lnTo>
                  <a:pt x="4035" y="1574"/>
                </a:lnTo>
                <a:lnTo>
                  <a:pt x="4036" y="1574"/>
                </a:lnTo>
                <a:lnTo>
                  <a:pt x="4038" y="1574"/>
                </a:lnTo>
                <a:lnTo>
                  <a:pt x="4038" y="1573"/>
                </a:lnTo>
                <a:lnTo>
                  <a:pt x="4040" y="1573"/>
                </a:lnTo>
                <a:lnTo>
                  <a:pt x="4041" y="1573"/>
                </a:lnTo>
                <a:lnTo>
                  <a:pt x="4041" y="1571"/>
                </a:lnTo>
                <a:lnTo>
                  <a:pt x="4043" y="1571"/>
                </a:lnTo>
                <a:lnTo>
                  <a:pt x="4044" y="1571"/>
                </a:lnTo>
                <a:lnTo>
                  <a:pt x="4044" y="1570"/>
                </a:lnTo>
                <a:lnTo>
                  <a:pt x="4046" y="1570"/>
                </a:lnTo>
                <a:lnTo>
                  <a:pt x="4047" y="1570"/>
                </a:lnTo>
                <a:lnTo>
                  <a:pt x="4049" y="1568"/>
                </a:lnTo>
                <a:lnTo>
                  <a:pt x="4050" y="1568"/>
                </a:lnTo>
                <a:lnTo>
                  <a:pt x="4050" y="1567"/>
                </a:lnTo>
                <a:lnTo>
                  <a:pt x="4050" y="1567"/>
                </a:lnTo>
                <a:lnTo>
                  <a:pt x="4052" y="1567"/>
                </a:lnTo>
                <a:lnTo>
                  <a:pt x="4053" y="1565"/>
                </a:lnTo>
                <a:lnTo>
                  <a:pt x="4055" y="1565"/>
                </a:lnTo>
                <a:lnTo>
                  <a:pt x="4056" y="1565"/>
                </a:lnTo>
                <a:lnTo>
                  <a:pt x="4058" y="1563"/>
                </a:lnTo>
                <a:lnTo>
                  <a:pt x="4058" y="1562"/>
                </a:lnTo>
                <a:lnTo>
                  <a:pt x="4056" y="1562"/>
                </a:lnTo>
                <a:lnTo>
                  <a:pt x="4055" y="1562"/>
                </a:lnTo>
                <a:lnTo>
                  <a:pt x="4053" y="1562"/>
                </a:lnTo>
                <a:lnTo>
                  <a:pt x="4052" y="1563"/>
                </a:lnTo>
                <a:lnTo>
                  <a:pt x="4050" y="1563"/>
                </a:lnTo>
                <a:lnTo>
                  <a:pt x="4050" y="1563"/>
                </a:lnTo>
                <a:lnTo>
                  <a:pt x="4049" y="1565"/>
                </a:lnTo>
                <a:lnTo>
                  <a:pt x="4047" y="1565"/>
                </a:lnTo>
                <a:lnTo>
                  <a:pt x="4046" y="1565"/>
                </a:lnTo>
                <a:lnTo>
                  <a:pt x="4046" y="1567"/>
                </a:lnTo>
                <a:lnTo>
                  <a:pt x="4044" y="1567"/>
                </a:lnTo>
                <a:lnTo>
                  <a:pt x="4041" y="1567"/>
                </a:lnTo>
                <a:lnTo>
                  <a:pt x="4040" y="1568"/>
                </a:lnTo>
                <a:lnTo>
                  <a:pt x="4038" y="1568"/>
                </a:lnTo>
                <a:lnTo>
                  <a:pt x="4038" y="1567"/>
                </a:lnTo>
                <a:lnTo>
                  <a:pt x="4036" y="1567"/>
                </a:lnTo>
                <a:lnTo>
                  <a:pt x="4035" y="1567"/>
                </a:lnTo>
                <a:lnTo>
                  <a:pt x="4036" y="1565"/>
                </a:lnTo>
                <a:lnTo>
                  <a:pt x="4036" y="1563"/>
                </a:lnTo>
                <a:lnTo>
                  <a:pt x="4035" y="1563"/>
                </a:lnTo>
                <a:lnTo>
                  <a:pt x="4033" y="1563"/>
                </a:lnTo>
                <a:lnTo>
                  <a:pt x="4033" y="1562"/>
                </a:lnTo>
                <a:lnTo>
                  <a:pt x="4035" y="1562"/>
                </a:lnTo>
                <a:lnTo>
                  <a:pt x="4036" y="1562"/>
                </a:lnTo>
                <a:lnTo>
                  <a:pt x="4036" y="1560"/>
                </a:lnTo>
                <a:lnTo>
                  <a:pt x="4038" y="1560"/>
                </a:lnTo>
                <a:lnTo>
                  <a:pt x="4040" y="1560"/>
                </a:lnTo>
                <a:lnTo>
                  <a:pt x="4040" y="1559"/>
                </a:lnTo>
                <a:lnTo>
                  <a:pt x="4041" y="1559"/>
                </a:lnTo>
                <a:lnTo>
                  <a:pt x="4043" y="1557"/>
                </a:lnTo>
                <a:lnTo>
                  <a:pt x="4044" y="1557"/>
                </a:lnTo>
                <a:lnTo>
                  <a:pt x="4046" y="1556"/>
                </a:lnTo>
                <a:lnTo>
                  <a:pt x="4047" y="1556"/>
                </a:lnTo>
                <a:lnTo>
                  <a:pt x="4047" y="1554"/>
                </a:lnTo>
                <a:lnTo>
                  <a:pt x="4049" y="1554"/>
                </a:lnTo>
                <a:lnTo>
                  <a:pt x="4050" y="1553"/>
                </a:lnTo>
                <a:lnTo>
                  <a:pt x="4050" y="1551"/>
                </a:lnTo>
                <a:lnTo>
                  <a:pt x="4050" y="1551"/>
                </a:lnTo>
                <a:lnTo>
                  <a:pt x="4049" y="1551"/>
                </a:lnTo>
                <a:lnTo>
                  <a:pt x="4049" y="1553"/>
                </a:lnTo>
                <a:lnTo>
                  <a:pt x="4047" y="1553"/>
                </a:lnTo>
                <a:lnTo>
                  <a:pt x="4046" y="1553"/>
                </a:lnTo>
                <a:lnTo>
                  <a:pt x="4046" y="1554"/>
                </a:lnTo>
                <a:lnTo>
                  <a:pt x="4044" y="1554"/>
                </a:lnTo>
                <a:lnTo>
                  <a:pt x="4043" y="1556"/>
                </a:lnTo>
                <a:lnTo>
                  <a:pt x="4041" y="1556"/>
                </a:lnTo>
                <a:lnTo>
                  <a:pt x="4041" y="1557"/>
                </a:lnTo>
                <a:lnTo>
                  <a:pt x="4040" y="1557"/>
                </a:lnTo>
                <a:lnTo>
                  <a:pt x="4038" y="1557"/>
                </a:lnTo>
                <a:lnTo>
                  <a:pt x="4038" y="1556"/>
                </a:lnTo>
                <a:lnTo>
                  <a:pt x="4040" y="1556"/>
                </a:lnTo>
                <a:lnTo>
                  <a:pt x="4041" y="1554"/>
                </a:lnTo>
                <a:lnTo>
                  <a:pt x="4043" y="1554"/>
                </a:lnTo>
                <a:lnTo>
                  <a:pt x="4043" y="1553"/>
                </a:lnTo>
                <a:lnTo>
                  <a:pt x="4041" y="1553"/>
                </a:lnTo>
                <a:lnTo>
                  <a:pt x="4040" y="1553"/>
                </a:lnTo>
                <a:lnTo>
                  <a:pt x="4038" y="1554"/>
                </a:lnTo>
                <a:lnTo>
                  <a:pt x="4036" y="1554"/>
                </a:lnTo>
                <a:moveTo>
                  <a:pt x="4055" y="1548"/>
                </a:moveTo>
                <a:lnTo>
                  <a:pt x="4053" y="1548"/>
                </a:lnTo>
                <a:lnTo>
                  <a:pt x="4053" y="1548"/>
                </a:lnTo>
                <a:lnTo>
                  <a:pt x="4055" y="1548"/>
                </a:lnTo>
                <a:lnTo>
                  <a:pt x="4055" y="1548"/>
                </a:lnTo>
                <a:moveTo>
                  <a:pt x="4044" y="1548"/>
                </a:moveTo>
                <a:lnTo>
                  <a:pt x="4044" y="1548"/>
                </a:lnTo>
                <a:lnTo>
                  <a:pt x="4043" y="1548"/>
                </a:lnTo>
                <a:lnTo>
                  <a:pt x="4040" y="1550"/>
                </a:lnTo>
                <a:lnTo>
                  <a:pt x="4038" y="1551"/>
                </a:lnTo>
                <a:lnTo>
                  <a:pt x="4036" y="1553"/>
                </a:lnTo>
                <a:lnTo>
                  <a:pt x="4038" y="1553"/>
                </a:lnTo>
                <a:lnTo>
                  <a:pt x="4040" y="1553"/>
                </a:lnTo>
                <a:lnTo>
                  <a:pt x="4040" y="1551"/>
                </a:lnTo>
                <a:lnTo>
                  <a:pt x="4041" y="1551"/>
                </a:lnTo>
                <a:lnTo>
                  <a:pt x="4044" y="1550"/>
                </a:lnTo>
                <a:lnTo>
                  <a:pt x="4046" y="1550"/>
                </a:lnTo>
                <a:lnTo>
                  <a:pt x="4046" y="1548"/>
                </a:lnTo>
                <a:lnTo>
                  <a:pt x="4044" y="1548"/>
                </a:lnTo>
                <a:moveTo>
                  <a:pt x="4036" y="1554"/>
                </a:moveTo>
                <a:lnTo>
                  <a:pt x="4036" y="1553"/>
                </a:lnTo>
                <a:lnTo>
                  <a:pt x="4033" y="1554"/>
                </a:lnTo>
                <a:lnTo>
                  <a:pt x="4035" y="1554"/>
                </a:lnTo>
                <a:lnTo>
                  <a:pt x="4036" y="1554"/>
                </a:lnTo>
                <a:moveTo>
                  <a:pt x="4073" y="1533"/>
                </a:moveTo>
                <a:lnTo>
                  <a:pt x="4073" y="1531"/>
                </a:lnTo>
                <a:lnTo>
                  <a:pt x="4072" y="1533"/>
                </a:lnTo>
                <a:lnTo>
                  <a:pt x="4073" y="1533"/>
                </a:lnTo>
                <a:moveTo>
                  <a:pt x="4069" y="1527"/>
                </a:moveTo>
                <a:lnTo>
                  <a:pt x="4070" y="1527"/>
                </a:lnTo>
                <a:lnTo>
                  <a:pt x="4070" y="1525"/>
                </a:lnTo>
                <a:lnTo>
                  <a:pt x="4072" y="1525"/>
                </a:lnTo>
                <a:lnTo>
                  <a:pt x="4072" y="1524"/>
                </a:lnTo>
                <a:lnTo>
                  <a:pt x="4069" y="1525"/>
                </a:lnTo>
                <a:lnTo>
                  <a:pt x="4069" y="1527"/>
                </a:lnTo>
                <a:moveTo>
                  <a:pt x="4067" y="1527"/>
                </a:moveTo>
                <a:lnTo>
                  <a:pt x="4069" y="1527"/>
                </a:lnTo>
                <a:lnTo>
                  <a:pt x="4069" y="1528"/>
                </a:lnTo>
                <a:lnTo>
                  <a:pt x="4070" y="1528"/>
                </a:lnTo>
                <a:lnTo>
                  <a:pt x="4072" y="1528"/>
                </a:lnTo>
                <a:lnTo>
                  <a:pt x="4072" y="1530"/>
                </a:lnTo>
                <a:lnTo>
                  <a:pt x="4072" y="1531"/>
                </a:lnTo>
                <a:lnTo>
                  <a:pt x="4070" y="1531"/>
                </a:lnTo>
                <a:lnTo>
                  <a:pt x="4070" y="1533"/>
                </a:lnTo>
                <a:lnTo>
                  <a:pt x="4072" y="1533"/>
                </a:lnTo>
                <a:lnTo>
                  <a:pt x="4070" y="1534"/>
                </a:lnTo>
                <a:lnTo>
                  <a:pt x="4069" y="1534"/>
                </a:lnTo>
                <a:lnTo>
                  <a:pt x="4069" y="1533"/>
                </a:lnTo>
                <a:lnTo>
                  <a:pt x="4067" y="1534"/>
                </a:lnTo>
                <a:lnTo>
                  <a:pt x="4069" y="1534"/>
                </a:lnTo>
                <a:lnTo>
                  <a:pt x="4069" y="1536"/>
                </a:lnTo>
                <a:lnTo>
                  <a:pt x="4067" y="1536"/>
                </a:lnTo>
                <a:lnTo>
                  <a:pt x="4067" y="1537"/>
                </a:lnTo>
                <a:lnTo>
                  <a:pt x="4066" y="1537"/>
                </a:lnTo>
                <a:lnTo>
                  <a:pt x="4064" y="1537"/>
                </a:lnTo>
                <a:lnTo>
                  <a:pt x="4064" y="1539"/>
                </a:lnTo>
                <a:lnTo>
                  <a:pt x="4063" y="1539"/>
                </a:lnTo>
                <a:lnTo>
                  <a:pt x="4061" y="1539"/>
                </a:lnTo>
                <a:lnTo>
                  <a:pt x="4060" y="1539"/>
                </a:lnTo>
                <a:lnTo>
                  <a:pt x="4060" y="1540"/>
                </a:lnTo>
                <a:lnTo>
                  <a:pt x="4058" y="1540"/>
                </a:lnTo>
                <a:lnTo>
                  <a:pt x="4058" y="1542"/>
                </a:lnTo>
                <a:lnTo>
                  <a:pt x="4056" y="1542"/>
                </a:lnTo>
                <a:lnTo>
                  <a:pt x="4056" y="1543"/>
                </a:lnTo>
                <a:lnTo>
                  <a:pt x="4055" y="1543"/>
                </a:lnTo>
                <a:lnTo>
                  <a:pt x="4053" y="1545"/>
                </a:lnTo>
                <a:lnTo>
                  <a:pt x="4053" y="1547"/>
                </a:lnTo>
                <a:lnTo>
                  <a:pt x="4052" y="1547"/>
                </a:lnTo>
                <a:lnTo>
                  <a:pt x="4050" y="1547"/>
                </a:lnTo>
                <a:lnTo>
                  <a:pt x="4050" y="1548"/>
                </a:lnTo>
                <a:lnTo>
                  <a:pt x="4050" y="1548"/>
                </a:lnTo>
                <a:lnTo>
                  <a:pt x="4049" y="1548"/>
                </a:lnTo>
                <a:lnTo>
                  <a:pt x="4049" y="1547"/>
                </a:lnTo>
                <a:lnTo>
                  <a:pt x="4050" y="1547"/>
                </a:lnTo>
                <a:lnTo>
                  <a:pt x="4050" y="1545"/>
                </a:lnTo>
                <a:lnTo>
                  <a:pt x="4050" y="1543"/>
                </a:lnTo>
                <a:lnTo>
                  <a:pt x="4050" y="1542"/>
                </a:lnTo>
                <a:lnTo>
                  <a:pt x="4052" y="1540"/>
                </a:lnTo>
                <a:lnTo>
                  <a:pt x="4052" y="1542"/>
                </a:lnTo>
                <a:lnTo>
                  <a:pt x="4053" y="1540"/>
                </a:lnTo>
                <a:lnTo>
                  <a:pt x="4052" y="1540"/>
                </a:lnTo>
                <a:lnTo>
                  <a:pt x="4055" y="1536"/>
                </a:lnTo>
                <a:lnTo>
                  <a:pt x="4056" y="1536"/>
                </a:lnTo>
                <a:lnTo>
                  <a:pt x="4058" y="1536"/>
                </a:lnTo>
                <a:lnTo>
                  <a:pt x="4058" y="1534"/>
                </a:lnTo>
                <a:lnTo>
                  <a:pt x="4060" y="1533"/>
                </a:lnTo>
                <a:lnTo>
                  <a:pt x="4060" y="1531"/>
                </a:lnTo>
                <a:lnTo>
                  <a:pt x="4061" y="1531"/>
                </a:lnTo>
                <a:lnTo>
                  <a:pt x="4063" y="1531"/>
                </a:lnTo>
                <a:lnTo>
                  <a:pt x="4064" y="1530"/>
                </a:lnTo>
                <a:lnTo>
                  <a:pt x="4066" y="1530"/>
                </a:lnTo>
                <a:lnTo>
                  <a:pt x="4067" y="1528"/>
                </a:lnTo>
                <a:lnTo>
                  <a:pt x="4067" y="1527"/>
                </a:lnTo>
                <a:moveTo>
                  <a:pt x="4053" y="1543"/>
                </a:moveTo>
                <a:lnTo>
                  <a:pt x="4052" y="1543"/>
                </a:lnTo>
                <a:lnTo>
                  <a:pt x="4052" y="1545"/>
                </a:lnTo>
                <a:lnTo>
                  <a:pt x="4053" y="1543"/>
                </a:lnTo>
                <a:moveTo>
                  <a:pt x="4063" y="1533"/>
                </a:moveTo>
                <a:lnTo>
                  <a:pt x="4061" y="1534"/>
                </a:lnTo>
                <a:lnTo>
                  <a:pt x="4063" y="1534"/>
                </a:lnTo>
                <a:lnTo>
                  <a:pt x="4063" y="1533"/>
                </a:lnTo>
                <a:moveTo>
                  <a:pt x="4073" y="1522"/>
                </a:moveTo>
                <a:lnTo>
                  <a:pt x="4072" y="1522"/>
                </a:lnTo>
                <a:lnTo>
                  <a:pt x="4072" y="1524"/>
                </a:lnTo>
                <a:lnTo>
                  <a:pt x="4073" y="1524"/>
                </a:lnTo>
                <a:lnTo>
                  <a:pt x="4075" y="1522"/>
                </a:lnTo>
                <a:lnTo>
                  <a:pt x="4073" y="1520"/>
                </a:lnTo>
                <a:lnTo>
                  <a:pt x="4073" y="1522"/>
                </a:lnTo>
                <a:moveTo>
                  <a:pt x="4046" y="1548"/>
                </a:moveTo>
                <a:lnTo>
                  <a:pt x="4046" y="1548"/>
                </a:lnTo>
                <a:lnTo>
                  <a:pt x="4047" y="1548"/>
                </a:lnTo>
                <a:lnTo>
                  <a:pt x="4049" y="1548"/>
                </a:lnTo>
                <a:lnTo>
                  <a:pt x="4049" y="1548"/>
                </a:lnTo>
                <a:lnTo>
                  <a:pt x="4047" y="1548"/>
                </a:lnTo>
                <a:lnTo>
                  <a:pt x="4046" y="1548"/>
                </a:lnTo>
                <a:moveTo>
                  <a:pt x="3676" y="1537"/>
                </a:moveTo>
                <a:lnTo>
                  <a:pt x="3673" y="1537"/>
                </a:lnTo>
                <a:lnTo>
                  <a:pt x="3671" y="1537"/>
                </a:lnTo>
                <a:lnTo>
                  <a:pt x="3668" y="1539"/>
                </a:lnTo>
                <a:lnTo>
                  <a:pt x="3667" y="1539"/>
                </a:lnTo>
                <a:lnTo>
                  <a:pt x="3665" y="1539"/>
                </a:lnTo>
                <a:lnTo>
                  <a:pt x="3663" y="1539"/>
                </a:lnTo>
                <a:lnTo>
                  <a:pt x="3663" y="1540"/>
                </a:lnTo>
                <a:lnTo>
                  <a:pt x="3662" y="1540"/>
                </a:lnTo>
                <a:lnTo>
                  <a:pt x="3662" y="1542"/>
                </a:lnTo>
                <a:lnTo>
                  <a:pt x="3663" y="1542"/>
                </a:lnTo>
                <a:lnTo>
                  <a:pt x="3663" y="1543"/>
                </a:lnTo>
                <a:lnTo>
                  <a:pt x="3665" y="1542"/>
                </a:lnTo>
                <a:lnTo>
                  <a:pt x="3665" y="1543"/>
                </a:lnTo>
                <a:lnTo>
                  <a:pt x="3667" y="1542"/>
                </a:lnTo>
                <a:lnTo>
                  <a:pt x="3668" y="1542"/>
                </a:lnTo>
                <a:lnTo>
                  <a:pt x="3668" y="1543"/>
                </a:lnTo>
                <a:lnTo>
                  <a:pt x="3670" y="1543"/>
                </a:lnTo>
                <a:lnTo>
                  <a:pt x="3671" y="1542"/>
                </a:lnTo>
                <a:lnTo>
                  <a:pt x="3673" y="1542"/>
                </a:lnTo>
                <a:lnTo>
                  <a:pt x="3673" y="1540"/>
                </a:lnTo>
                <a:lnTo>
                  <a:pt x="3674" y="1540"/>
                </a:lnTo>
                <a:lnTo>
                  <a:pt x="3676" y="1540"/>
                </a:lnTo>
                <a:lnTo>
                  <a:pt x="3677" y="1540"/>
                </a:lnTo>
                <a:lnTo>
                  <a:pt x="3679" y="1540"/>
                </a:lnTo>
                <a:lnTo>
                  <a:pt x="3680" y="1540"/>
                </a:lnTo>
                <a:lnTo>
                  <a:pt x="3680" y="1539"/>
                </a:lnTo>
                <a:lnTo>
                  <a:pt x="3679" y="1539"/>
                </a:lnTo>
                <a:lnTo>
                  <a:pt x="3677" y="1539"/>
                </a:lnTo>
                <a:lnTo>
                  <a:pt x="3676" y="1539"/>
                </a:lnTo>
                <a:lnTo>
                  <a:pt x="3677" y="1537"/>
                </a:lnTo>
                <a:lnTo>
                  <a:pt x="3676" y="1537"/>
                </a:lnTo>
                <a:moveTo>
                  <a:pt x="3660" y="1543"/>
                </a:moveTo>
                <a:lnTo>
                  <a:pt x="3662" y="1543"/>
                </a:lnTo>
                <a:lnTo>
                  <a:pt x="3662" y="1542"/>
                </a:lnTo>
                <a:lnTo>
                  <a:pt x="3660" y="1542"/>
                </a:lnTo>
                <a:lnTo>
                  <a:pt x="3660" y="1543"/>
                </a:lnTo>
                <a:moveTo>
                  <a:pt x="3708" y="1577"/>
                </a:moveTo>
                <a:lnTo>
                  <a:pt x="3706" y="1577"/>
                </a:lnTo>
                <a:lnTo>
                  <a:pt x="3706" y="1579"/>
                </a:lnTo>
                <a:lnTo>
                  <a:pt x="3706" y="1580"/>
                </a:lnTo>
                <a:lnTo>
                  <a:pt x="3705" y="1580"/>
                </a:lnTo>
                <a:lnTo>
                  <a:pt x="3705" y="1579"/>
                </a:lnTo>
                <a:lnTo>
                  <a:pt x="3703" y="1580"/>
                </a:lnTo>
                <a:lnTo>
                  <a:pt x="3703" y="1579"/>
                </a:lnTo>
                <a:lnTo>
                  <a:pt x="3702" y="1579"/>
                </a:lnTo>
                <a:lnTo>
                  <a:pt x="3702" y="1577"/>
                </a:lnTo>
                <a:lnTo>
                  <a:pt x="3703" y="1577"/>
                </a:lnTo>
                <a:lnTo>
                  <a:pt x="3705" y="1577"/>
                </a:lnTo>
                <a:lnTo>
                  <a:pt x="3705" y="1576"/>
                </a:lnTo>
                <a:lnTo>
                  <a:pt x="3703" y="1576"/>
                </a:lnTo>
                <a:lnTo>
                  <a:pt x="3703" y="1574"/>
                </a:lnTo>
                <a:lnTo>
                  <a:pt x="3705" y="1574"/>
                </a:lnTo>
                <a:lnTo>
                  <a:pt x="3705" y="1573"/>
                </a:lnTo>
                <a:lnTo>
                  <a:pt x="3706" y="1573"/>
                </a:lnTo>
                <a:lnTo>
                  <a:pt x="3708" y="1571"/>
                </a:lnTo>
                <a:lnTo>
                  <a:pt x="3706" y="1571"/>
                </a:lnTo>
                <a:lnTo>
                  <a:pt x="3705" y="1571"/>
                </a:lnTo>
                <a:lnTo>
                  <a:pt x="3706" y="1570"/>
                </a:lnTo>
                <a:lnTo>
                  <a:pt x="3708" y="1570"/>
                </a:lnTo>
                <a:lnTo>
                  <a:pt x="3710" y="1568"/>
                </a:lnTo>
                <a:lnTo>
                  <a:pt x="3711" y="1567"/>
                </a:lnTo>
                <a:lnTo>
                  <a:pt x="3710" y="1567"/>
                </a:lnTo>
                <a:lnTo>
                  <a:pt x="3708" y="1567"/>
                </a:lnTo>
                <a:lnTo>
                  <a:pt x="3706" y="1568"/>
                </a:lnTo>
                <a:lnTo>
                  <a:pt x="3703" y="1568"/>
                </a:lnTo>
                <a:lnTo>
                  <a:pt x="3702" y="1570"/>
                </a:lnTo>
                <a:lnTo>
                  <a:pt x="3702" y="1571"/>
                </a:lnTo>
                <a:lnTo>
                  <a:pt x="3700" y="1571"/>
                </a:lnTo>
                <a:lnTo>
                  <a:pt x="3699" y="1573"/>
                </a:lnTo>
                <a:lnTo>
                  <a:pt x="3699" y="1571"/>
                </a:lnTo>
                <a:lnTo>
                  <a:pt x="3697" y="1571"/>
                </a:lnTo>
                <a:lnTo>
                  <a:pt x="3694" y="1573"/>
                </a:lnTo>
                <a:lnTo>
                  <a:pt x="3693" y="1573"/>
                </a:lnTo>
                <a:lnTo>
                  <a:pt x="3691" y="1574"/>
                </a:lnTo>
                <a:lnTo>
                  <a:pt x="3690" y="1574"/>
                </a:lnTo>
                <a:lnTo>
                  <a:pt x="3688" y="1574"/>
                </a:lnTo>
                <a:lnTo>
                  <a:pt x="3688" y="1576"/>
                </a:lnTo>
                <a:lnTo>
                  <a:pt x="3687" y="1576"/>
                </a:lnTo>
                <a:lnTo>
                  <a:pt x="3685" y="1576"/>
                </a:lnTo>
                <a:lnTo>
                  <a:pt x="3683" y="1576"/>
                </a:lnTo>
                <a:lnTo>
                  <a:pt x="3683" y="1577"/>
                </a:lnTo>
                <a:lnTo>
                  <a:pt x="3682" y="1577"/>
                </a:lnTo>
                <a:lnTo>
                  <a:pt x="3682" y="1577"/>
                </a:lnTo>
                <a:lnTo>
                  <a:pt x="3680" y="1577"/>
                </a:lnTo>
                <a:lnTo>
                  <a:pt x="3680" y="1579"/>
                </a:lnTo>
                <a:lnTo>
                  <a:pt x="3679" y="1579"/>
                </a:lnTo>
                <a:lnTo>
                  <a:pt x="3677" y="1579"/>
                </a:lnTo>
                <a:lnTo>
                  <a:pt x="3677" y="1577"/>
                </a:lnTo>
                <a:lnTo>
                  <a:pt x="3677" y="1576"/>
                </a:lnTo>
                <a:lnTo>
                  <a:pt x="3676" y="1576"/>
                </a:lnTo>
                <a:lnTo>
                  <a:pt x="3676" y="1574"/>
                </a:lnTo>
                <a:lnTo>
                  <a:pt x="3676" y="1573"/>
                </a:lnTo>
                <a:lnTo>
                  <a:pt x="3674" y="1573"/>
                </a:lnTo>
                <a:lnTo>
                  <a:pt x="3673" y="1573"/>
                </a:lnTo>
                <a:lnTo>
                  <a:pt x="3673" y="1571"/>
                </a:lnTo>
                <a:lnTo>
                  <a:pt x="3671" y="1571"/>
                </a:lnTo>
                <a:lnTo>
                  <a:pt x="3670" y="1571"/>
                </a:lnTo>
                <a:lnTo>
                  <a:pt x="3668" y="1573"/>
                </a:lnTo>
                <a:lnTo>
                  <a:pt x="3667" y="1573"/>
                </a:lnTo>
                <a:lnTo>
                  <a:pt x="3667" y="1571"/>
                </a:lnTo>
                <a:lnTo>
                  <a:pt x="3668" y="1570"/>
                </a:lnTo>
                <a:lnTo>
                  <a:pt x="3667" y="1568"/>
                </a:lnTo>
                <a:lnTo>
                  <a:pt x="3663" y="1568"/>
                </a:lnTo>
                <a:lnTo>
                  <a:pt x="3663" y="1567"/>
                </a:lnTo>
                <a:lnTo>
                  <a:pt x="3665" y="1567"/>
                </a:lnTo>
                <a:lnTo>
                  <a:pt x="3665" y="1565"/>
                </a:lnTo>
                <a:lnTo>
                  <a:pt x="3667" y="1563"/>
                </a:lnTo>
                <a:lnTo>
                  <a:pt x="3668" y="1563"/>
                </a:lnTo>
                <a:lnTo>
                  <a:pt x="3668" y="1562"/>
                </a:lnTo>
                <a:lnTo>
                  <a:pt x="3670" y="1560"/>
                </a:lnTo>
                <a:lnTo>
                  <a:pt x="3668" y="1560"/>
                </a:lnTo>
                <a:lnTo>
                  <a:pt x="3671" y="1557"/>
                </a:lnTo>
                <a:lnTo>
                  <a:pt x="3673" y="1556"/>
                </a:lnTo>
                <a:lnTo>
                  <a:pt x="3674" y="1556"/>
                </a:lnTo>
                <a:lnTo>
                  <a:pt x="3674" y="1554"/>
                </a:lnTo>
                <a:lnTo>
                  <a:pt x="3676" y="1554"/>
                </a:lnTo>
                <a:lnTo>
                  <a:pt x="3677" y="1553"/>
                </a:lnTo>
                <a:lnTo>
                  <a:pt x="3679" y="1553"/>
                </a:lnTo>
                <a:lnTo>
                  <a:pt x="3680" y="1551"/>
                </a:lnTo>
                <a:lnTo>
                  <a:pt x="3682" y="1551"/>
                </a:lnTo>
                <a:lnTo>
                  <a:pt x="3682" y="1550"/>
                </a:lnTo>
                <a:lnTo>
                  <a:pt x="3687" y="1547"/>
                </a:lnTo>
                <a:lnTo>
                  <a:pt x="3688" y="1545"/>
                </a:lnTo>
                <a:lnTo>
                  <a:pt x="3690" y="1543"/>
                </a:lnTo>
                <a:lnTo>
                  <a:pt x="3691" y="1543"/>
                </a:lnTo>
                <a:lnTo>
                  <a:pt x="3691" y="1542"/>
                </a:lnTo>
                <a:lnTo>
                  <a:pt x="3693" y="1540"/>
                </a:lnTo>
                <a:lnTo>
                  <a:pt x="3693" y="1539"/>
                </a:lnTo>
                <a:lnTo>
                  <a:pt x="3693" y="1537"/>
                </a:lnTo>
                <a:lnTo>
                  <a:pt x="3694" y="1536"/>
                </a:lnTo>
                <a:lnTo>
                  <a:pt x="3696" y="1536"/>
                </a:lnTo>
                <a:lnTo>
                  <a:pt x="3696" y="1537"/>
                </a:lnTo>
                <a:lnTo>
                  <a:pt x="3697" y="1537"/>
                </a:lnTo>
                <a:lnTo>
                  <a:pt x="3697" y="1536"/>
                </a:lnTo>
                <a:lnTo>
                  <a:pt x="3699" y="1536"/>
                </a:lnTo>
                <a:lnTo>
                  <a:pt x="3699" y="1534"/>
                </a:lnTo>
                <a:lnTo>
                  <a:pt x="3700" y="1534"/>
                </a:lnTo>
                <a:lnTo>
                  <a:pt x="3700" y="1533"/>
                </a:lnTo>
                <a:lnTo>
                  <a:pt x="3699" y="1534"/>
                </a:lnTo>
                <a:lnTo>
                  <a:pt x="3697" y="1534"/>
                </a:lnTo>
                <a:lnTo>
                  <a:pt x="3696" y="1534"/>
                </a:lnTo>
                <a:lnTo>
                  <a:pt x="3694" y="1536"/>
                </a:lnTo>
                <a:lnTo>
                  <a:pt x="3693" y="1536"/>
                </a:lnTo>
                <a:lnTo>
                  <a:pt x="3691" y="1536"/>
                </a:lnTo>
                <a:lnTo>
                  <a:pt x="3690" y="1536"/>
                </a:lnTo>
                <a:lnTo>
                  <a:pt x="3690" y="1537"/>
                </a:lnTo>
                <a:lnTo>
                  <a:pt x="3688" y="1537"/>
                </a:lnTo>
                <a:lnTo>
                  <a:pt x="3687" y="1537"/>
                </a:lnTo>
                <a:lnTo>
                  <a:pt x="3685" y="1537"/>
                </a:lnTo>
                <a:lnTo>
                  <a:pt x="3683" y="1537"/>
                </a:lnTo>
                <a:lnTo>
                  <a:pt x="3683" y="1536"/>
                </a:lnTo>
                <a:lnTo>
                  <a:pt x="3685" y="1536"/>
                </a:lnTo>
                <a:lnTo>
                  <a:pt x="3687" y="1536"/>
                </a:lnTo>
                <a:lnTo>
                  <a:pt x="3688" y="1536"/>
                </a:lnTo>
                <a:lnTo>
                  <a:pt x="3688" y="1534"/>
                </a:lnTo>
                <a:lnTo>
                  <a:pt x="3690" y="1534"/>
                </a:lnTo>
                <a:lnTo>
                  <a:pt x="3691" y="1534"/>
                </a:lnTo>
                <a:lnTo>
                  <a:pt x="3691" y="1533"/>
                </a:lnTo>
                <a:lnTo>
                  <a:pt x="3693" y="1533"/>
                </a:lnTo>
                <a:lnTo>
                  <a:pt x="3694" y="1533"/>
                </a:lnTo>
                <a:lnTo>
                  <a:pt x="3694" y="1531"/>
                </a:lnTo>
                <a:lnTo>
                  <a:pt x="3696" y="1530"/>
                </a:lnTo>
                <a:lnTo>
                  <a:pt x="3697" y="1530"/>
                </a:lnTo>
                <a:lnTo>
                  <a:pt x="3699" y="1528"/>
                </a:lnTo>
                <a:lnTo>
                  <a:pt x="3700" y="1528"/>
                </a:lnTo>
                <a:lnTo>
                  <a:pt x="3700" y="1527"/>
                </a:lnTo>
                <a:lnTo>
                  <a:pt x="3702" y="1527"/>
                </a:lnTo>
                <a:lnTo>
                  <a:pt x="3703" y="1525"/>
                </a:lnTo>
                <a:lnTo>
                  <a:pt x="3705" y="1524"/>
                </a:lnTo>
                <a:lnTo>
                  <a:pt x="3705" y="1522"/>
                </a:lnTo>
                <a:lnTo>
                  <a:pt x="3706" y="1522"/>
                </a:lnTo>
                <a:lnTo>
                  <a:pt x="3708" y="1520"/>
                </a:lnTo>
                <a:lnTo>
                  <a:pt x="3708" y="1519"/>
                </a:lnTo>
                <a:lnTo>
                  <a:pt x="3710" y="1519"/>
                </a:lnTo>
                <a:lnTo>
                  <a:pt x="3710" y="1517"/>
                </a:lnTo>
                <a:lnTo>
                  <a:pt x="3708" y="1517"/>
                </a:lnTo>
                <a:lnTo>
                  <a:pt x="3708" y="1519"/>
                </a:lnTo>
                <a:lnTo>
                  <a:pt x="3706" y="1519"/>
                </a:lnTo>
                <a:lnTo>
                  <a:pt x="3705" y="1520"/>
                </a:lnTo>
                <a:lnTo>
                  <a:pt x="3703" y="1520"/>
                </a:lnTo>
                <a:lnTo>
                  <a:pt x="3700" y="1522"/>
                </a:lnTo>
                <a:lnTo>
                  <a:pt x="3700" y="1524"/>
                </a:lnTo>
                <a:lnTo>
                  <a:pt x="3699" y="1524"/>
                </a:lnTo>
                <a:lnTo>
                  <a:pt x="3697" y="1525"/>
                </a:lnTo>
                <a:lnTo>
                  <a:pt x="3696" y="1525"/>
                </a:lnTo>
                <a:lnTo>
                  <a:pt x="3696" y="1527"/>
                </a:lnTo>
                <a:lnTo>
                  <a:pt x="3694" y="1527"/>
                </a:lnTo>
                <a:lnTo>
                  <a:pt x="3693" y="1527"/>
                </a:lnTo>
                <a:lnTo>
                  <a:pt x="3693" y="1528"/>
                </a:lnTo>
                <a:lnTo>
                  <a:pt x="3691" y="1528"/>
                </a:lnTo>
                <a:lnTo>
                  <a:pt x="3690" y="1530"/>
                </a:lnTo>
                <a:lnTo>
                  <a:pt x="3688" y="1530"/>
                </a:lnTo>
                <a:lnTo>
                  <a:pt x="3688" y="1531"/>
                </a:lnTo>
                <a:lnTo>
                  <a:pt x="3687" y="1531"/>
                </a:lnTo>
                <a:lnTo>
                  <a:pt x="3685" y="1531"/>
                </a:lnTo>
                <a:lnTo>
                  <a:pt x="3685" y="1530"/>
                </a:lnTo>
                <a:lnTo>
                  <a:pt x="3683" y="1531"/>
                </a:lnTo>
                <a:lnTo>
                  <a:pt x="3682" y="1531"/>
                </a:lnTo>
                <a:lnTo>
                  <a:pt x="3682" y="1531"/>
                </a:lnTo>
                <a:lnTo>
                  <a:pt x="3680" y="1533"/>
                </a:lnTo>
                <a:lnTo>
                  <a:pt x="3680" y="1531"/>
                </a:lnTo>
                <a:lnTo>
                  <a:pt x="3682" y="1530"/>
                </a:lnTo>
                <a:lnTo>
                  <a:pt x="3682" y="1528"/>
                </a:lnTo>
                <a:lnTo>
                  <a:pt x="3683" y="1528"/>
                </a:lnTo>
                <a:lnTo>
                  <a:pt x="3685" y="1528"/>
                </a:lnTo>
                <a:lnTo>
                  <a:pt x="3687" y="1528"/>
                </a:lnTo>
                <a:lnTo>
                  <a:pt x="3688" y="1528"/>
                </a:lnTo>
                <a:lnTo>
                  <a:pt x="3690" y="1527"/>
                </a:lnTo>
                <a:lnTo>
                  <a:pt x="3691" y="1527"/>
                </a:lnTo>
                <a:lnTo>
                  <a:pt x="3691" y="1525"/>
                </a:lnTo>
                <a:lnTo>
                  <a:pt x="3693" y="1525"/>
                </a:lnTo>
                <a:lnTo>
                  <a:pt x="3694" y="1524"/>
                </a:lnTo>
                <a:lnTo>
                  <a:pt x="3696" y="1524"/>
                </a:lnTo>
                <a:lnTo>
                  <a:pt x="3696" y="1522"/>
                </a:lnTo>
                <a:lnTo>
                  <a:pt x="3697" y="1520"/>
                </a:lnTo>
                <a:lnTo>
                  <a:pt x="3699" y="1520"/>
                </a:lnTo>
                <a:lnTo>
                  <a:pt x="3700" y="1519"/>
                </a:lnTo>
                <a:lnTo>
                  <a:pt x="3702" y="1519"/>
                </a:lnTo>
                <a:lnTo>
                  <a:pt x="3702" y="1517"/>
                </a:lnTo>
                <a:lnTo>
                  <a:pt x="3703" y="1517"/>
                </a:lnTo>
                <a:lnTo>
                  <a:pt x="3705" y="1516"/>
                </a:lnTo>
                <a:lnTo>
                  <a:pt x="3706" y="1516"/>
                </a:lnTo>
                <a:lnTo>
                  <a:pt x="3706" y="1514"/>
                </a:lnTo>
                <a:lnTo>
                  <a:pt x="3708" y="1514"/>
                </a:lnTo>
                <a:lnTo>
                  <a:pt x="3710" y="1514"/>
                </a:lnTo>
                <a:lnTo>
                  <a:pt x="3710" y="1513"/>
                </a:lnTo>
                <a:lnTo>
                  <a:pt x="3711" y="1513"/>
                </a:lnTo>
                <a:lnTo>
                  <a:pt x="3713" y="1513"/>
                </a:lnTo>
                <a:lnTo>
                  <a:pt x="3714" y="1511"/>
                </a:lnTo>
                <a:lnTo>
                  <a:pt x="3716" y="1511"/>
                </a:lnTo>
                <a:lnTo>
                  <a:pt x="3717" y="1511"/>
                </a:lnTo>
                <a:lnTo>
                  <a:pt x="3719" y="1511"/>
                </a:lnTo>
                <a:lnTo>
                  <a:pt x="3719" y="1510"/>
                </a:lnTo>
                <a:lnTo>
                  <a:pt x="3719" y="1510"/>
                </a:lnTo>
                <a:lnTo>
                  <a:pt x="3719" y="1508"/>
                </a:lnTo>
                <a:lnTo>
                  <a:pt x="3720" y="1508"/>
                </a:lnTo>
                <a:lnTo>
                  <a:pt x="3720" y="1507"/>
                </a:lnTo>
                <a:lnTo>
                  <a:pt x="3722" y="1507"/>
                </a:lnTo>
                <a:lnTo>
                  <a:pt x="3723" y="1507"/>
                </a:lnTo>
                <a:lnTo>
                  <a:pt x="3725" y="1505"/>
                </a:lnTo>
                <a:lnTo>
                  <a:pt x="3726" y="1505"/>
                </a:lnTo>
                <a:lnTo>
                  <a:pt x="3726" y="1504"/>
                </a:lnTo>
                <a:lnTo>
                  <a:pt x="3728" y="1502"/>
                </a:lnTo>
                <a:lnTo>
                  <a:pt x="3726" y="1502"/>
                </a:lnTo>
                <a:lnTo>
                  <a:pt x="3726" y="1504"/>
                </a:lnTo>
                <a:lnTo>
                  <a:pt x="3725" y="1504"/>
                </a:lnTo>
                <a:lnTo>
                  <a:pt x="3723" y="1504"/>
                </a:lnTo>
                <a:lnTo>
                  <a:pt x="3722" y="1504"/>
                </a:lnTo>
                <a:lnTo>
                  <a:pt x="3720" y="1505"/>
                </a:lnTo>
                <a:lnTo>
                  <a:pt x="3719" y="1505"/>
                </a:lnTo>
                <a:lnTo>
                  <a:pt x="3719" y="1507"/>
                </a:lnTo>
                <a:lnTo>
                  <a:pt x="3719" y="1507"/>
                </a:lnTo>
                <a:lnTo>
                  <a:pt x="3717" y="1508"/>
                </a:lnTo>
                <a:lnTo>
                  <a:pt x="3716" y="1508"/>
                </a:lnTo>
                <a:lnTo>
                  <a:pt x="3714" y="1510"/>
                </a:lnTo>
                <a:lnTo>
                  <a:pt x="3713" y="1510"/>
                </a:lnTo>
                <a:lnTo>
                  <a:pt x="3710" y="1511"/>
                </a:lnTo>
                <a:lnTo>
                  <a:pt x="3710" y="1511"/>
                </a:lnTo>
                <a:lnTo>
                  <a:pt x="3708" y="1511"/>
                </a:lnTo>
                <a:lnTo>
                  <a:pt x="3706" y="1511"/>
                </a:lnTo>
                <a:lnTo>
                  <a:pt x="3705" y="1511"/>
                </a:lnTo>
                <a:lnTo>
                  <a:pt x="3703" y="1511"/>
                </a:lnTo>
                <a:lnTo>
                  <a:pt x="3703" y="1513"/>
                </a:lnTo>
                <a:lnTo>
                  <a:pt x="3702" y="1513"/>
                </a:lnTo>
                <a:lnTo>
                  <a:pt x="3700" y="1513"/>
                </a:lnTo>
                <a:lnTo>
                  <a:pt x="3699" y="1514"/>
                </a:lnTo>
                <a:lnTo>
                  <a:pt x="3697" y="1514"/>
                </a:lnTo>
                <a:lnTo>
                  <a:pt x="3696" y="1514"/>
                </a:lnTo>
                <a:lnTo>
                  <a:pt x="3694" y="1516"/>
                </a:lnTo>
                <a:lnTo>
                  <a:pt x="3693" y="1516"/>
                </a:lnTo>
                <a:lnTo>
                  <a:pt x="3691" y="1516"/>
                </a:lnTo>
                <a:lnTo>
                  <a:pt x="3691" y="1517"/>
                </a:lnTo>
                <a:lnTo>
                  <a:pt x="3690" y="1517"/>
                </a:lnTo>
                <a:lnTo>
                  <a:pt x="3688" y="1519"/>
                </a:lnTo>
                <a:lnTo>
                  <a:pt x="3687" y="1519"/>
                </a:lnTo>
                <a:lnTo>
                  <a:pt x="3685" y="1520"/>
                </a:lnTo>
                <a:lnTo>
                  <a:pt x="3683" y="1520"/>
                </a:lnTo>
                <a:lnTo>
                  <a:pt x="3682" y="1520"/>
                </a:lnTo>
                <a:lnTo>
                  <a:pt x="3682" y="1522"/>
                </a:lnTo>
                <a:lnTo>
                  <a:pt x="3682" y="1522"/>
                </a:lnTo>
                <a:lnTo>
                  <a:pt x="3680" y="1522"/>
                </a:lnTo>
                <a:lnTo>
                  <a:pt x="3680" y="1524"/>
                </a:lnTo>
                <a:lnTo>
                  <a:pt x="3679" y="1524"/>
                </a:lnTo>
                <a:lnTo>
                  <a:pt x="3677" y="1524"/>
                </a:lnTo>
                <a:lnTo>
                  <a:pt x="3677" y="1525"/>
                </a:lnTo>
                <a:lnTo>
                  <a:pt x="3676" y="1527"/>
                </a:lnTo>
                <a:lnTo>
                  <a:pt x="3674" y="1527"/>
                </a:lnTo>
                <a:lnTo>
                  <a:pt x="3676" y="1525"/>
                </a:lnTo>
                <a:lnTo>
                  <a:pt x="3674" y="1525"/>
                </a:lnTo>
                <a:lnTo>
                  <a:pt x="3674" y="1527"/>
                </a:lnTo>
                <a:lnTo>
                  <a:pt x="3673" y="1528"/>
                </a:lnTo>
                <a:lnTo>
                  <a:pt x="3673" y="1527"/>
                </a:lnTo>
                <a:lnTo>
                  <a:pt x="3671" y="1528"/>
                </a:lnTo>
                <a:lnTo>
                  <a:pt x="3670" y="1528"/>
                </a:lnTo>
                <a:lnTo>
                  <a:pt x="3670" y="1527"/>
                </a:lnTo>
                <a:lnTo>
                  <a:pt x="3671" y="1527"/>
                </a:lnTo>
                <a:lnTo>
                  <a:pt x="3671" y="1525"/>
                </a:lnTo>
                <a:lnTo>
                  <a:pt x="3671" y="1524"/>
                </a:lnTo>
                <a:lnTo>
                  <a:pt x="3670" y="1524"/>
                </a:lnTo>
                <a:lnTo>
                  <a:pt x="3671" y="1522"/>
                </a:lnTo>
                <a:lnTo>
                  <a:pt x="3673" y="1522"/>
                </a:lnTo>
                <a:lnTo>
                  <a:pt x="3673" y="1524"/>
                </a:lnTo>
                <a:lnTo>
                  <a:pt x="3674" y="1524"/>
                </a:lnTo>
                <a:lnTo>
                  <a:pt x="3674" y="1522"/>
                </a:lnTo>
                <a:lnTo>
                  <a:pt x="3676" y="1522"/>
                </a:lnTo>
                <a:lnTo>
                  <a:pt x="3676" y="1520"/>
                </a:lnTo>
                <a:lnTo>
                  <a:pt x="3679" y="1519"/>
                </a:lnTo>
                <a:lnTo>
                  <a:pt x="3679" y="1517"/>
                </a:lnTo>
                <a:lnTo>
                  <a:pt x="3680" y="1517"/>
                </a:lnTo>
                <a:lnTo>
                  <a:pt x="3680" y="1516"/>
                </a:lnTo>
                <a:lnTo>
                  <a:pt x="3682" y="1516"/>
                </a:lnTo>
                <a:lnTo>
                  <a:pt x="3682" y="1514"/>
                </a:lnTo>
                <a:lnTo>
                  <a:pt x="3682" y="1514"/>
                </a:lnTo>
                <a:lnTo>
                  <a:pt x="3682" y="1513"/>
                </a:lnTo>
                <a:lnTo>
                  <a:pt x="3682" y="1511"/>
                </a:lnTo>
                <a:lnTo>
                  <a:pt x="3683" y="1511"/>
                </a:lnTo>
                <a:lnTo>
                  <a:pt x="3685" y="1511"/>
                </a:lnTo>
                <a:lnTo>
                  <a:pt x="3685" y="1510"/>
                </a:lnTo>
                <a:lnTo>
                  <a:pt x="3687" y="1508"/>
                </a:lnTo>
                <a:lnTo>
                  <a:pt x="3688" y="1507"/>
                </a:lnTo>
                <a:lnTo>
                  <a:pt x="3690" y="1507"/>
                </a:lnTo>
                <a:lnTo>
                  <a:pt x="3690" y="1505"/>
                </a:lnTo>
                <a:lnTo>
                  <a:pt x="3688" y="1505"/>
                </a:lnTo>
                <a:lnTo>
                  <a:pt x="3688" y="1507"/>
                </a:lnTo>
                <a:lnTo>
                  <a:pt x="3687" y="1507"/>
                </a:lnTo>
                <a:lnTo>
                  <a:pt x="3687" y="1505"/>
                </a:lnTo>
                <a:lnTo>
                  <a:pt x="3685" y="1505"/>
                </a:lnTo>
                <a:lnTo>
                  <a:pt x="3685" y="1504"/>
                </a:lnTo>
                <a:lnTo>
                  <a:pt x="3687" y="1504"/>
                </a:lnTo>
                <a:lnTo>
                  <a:pt x="3687" y="1502"/>
                </a:lnTo>
                <a:lnTo>
                  <a:pt x="3688" y="1502"/>
                </a:lnTo>
                <a:lnTo>
                  <a:pt x="3688" y="1500"/>
                </a:lnTo>
                <a:lnTo>
                  <a:pt x="3690" y="1500"/>
                </a:lnTo>
                <a:lnTo>
                  <a:pt x="3691" y="1500"/>
                </a:lnTo>
                <a:lnTo>
                  <a:pt x="3693" y="1499"/>
                </a:lnTo>
                <a:lnTo>
                  <a:pt x="3694" y="1497"/>
                </a:lnTo>
                <a:lnTo>
                  <a:pt x="3694" y="1496"/>
                </a:lnTo>
                <a:lnTo>
                  <a:pt x="3694" y="1494"/>
                </a:lnTo>
                <a:lnTo>
                  <a:pt x="3694" y="1493"/>
                </a:lnTo>
                <a:lnTo>
                  <a:pt x="3693" y="1493"/>
                </a:lnTo>
                <a:lnTo>
                  <a:pt x="3693" y="1491"/>
                </a:lnTo>
                <a:lnTo>
                  <a:pt x="3691" y="1491"/>
                </a:lnTo>
                <a:lnTo>
                  <a:pt x="3691" y="1493"/>
                </a:lnTo>
                <a:lnTo>
                  <a:pt x="3690" y="1493"/>
                </a:lnTo>
                <a:lnTo>
                  <a:pt x="3688" y="1493"/>
                </a:lnTo>
                <a:lnTo>
                  <a:pt x="3688" y="1491"/>
                </a:lnTo>
                <a:lnTo>
                  <a:pt x="3688" y="1490"/>
                </a:lnTo>
                <a:lnTo>
                  <a:pt x="3687" y="1490"/>
                </a:lnTo>
                <a:lnTo>
                  <a:pt x="3685" y="1490"/>
                </a:lnTo>
                <a:lnTo>
                  <a:pt x="3683" y="1490"/>
                </a:lnTo>
                <a:lnTo>
                  <a:pt x="3683" y="1491"/>
                </a:lnTo>
                <a:lnTo>
                  <a:pt x="3682" y="1490"/>
                </a:lnTo>
                <a:lnTo>
                  <a:pt x="3682" y="1491"/>
                </a:lnTo>
                <a:lnTo>
                  <a:pt x="3682" y="1490"/>
                </a:lnTo>
                <a:lnTo>
                  <a:pt x="3682" y="1488"/>
                </a:lnTo>
                <a:lnTo>
                  <a:pt x="3682" y="1487"/>
                </a:lnTo>
                <a:lnTo>
                  <a:pt x="3680" y="1485"/>
                </a:lnTo>
                <a:lnTo>
                  <a:pt x="3679" y="1484"/>
                </a:lnTo>
                <a:lnTo>
                  <a:pt x="3677" y="1484"/>
                </a:lnTo>
                <a:lnTo>
                  <a:pt x="3676" y="1484"/>
                </a:lnTo>
                <a:lnTo>
                  <a:pt x="3673" y="1485"/>
                </a:lnTo>
                <a:lnTo>
                  <a:pt x="3671" y="1485"/>
                </a:lnTo>
                <a:lnTo>
                  <a:pt x="3670" y="1485"/>
                </a:lnTo>
                <a:lnTo>
                  <a:pt x="3667" y="1485"/>
                </a:lnTo>
                <a:lnTo>
                  <a:pt x="3665" y="1485"/>
                </a:lnTo>
                <a:lnTo>
                  <a:pt x="3663" y="1485"/>
                </a:lnTo>
                <a:lnTo>
                  <a:pt x="3662" y="1485"/>
                </a:lnTo>
                <a:lnTo>
                  <a:pt x="3660" y="1485"/>
                </a:lnTo>
                <a:lnTo>
                  <a:pt x="3657" y="1485"/>
                </a:lnTo>
                <a:lnTo>
                  <a:pt x="3656" y="1485"/>
                </a:lnTo>
                <a:lnTo>
                  <a:pt x="3654" y="1485"/>
                </a:lnTo>
                <a:lnTo>
                  <a:pt x="3653" y="1485"/>
                </a:lnTo>
                <a:lnTo>
                  <a:pt x="3651" y="1485"/>
                </a:lnTo>
                <a:lnTo>
                  <a:pt x="3650" y="1487"/>
                </a:lnTo>
                <a:lnTo>
                  <a:pt x="3647" y="1487"/>
                </a:lnTo>
                <a:lnTo>
                  <a:pt x="3645" y="1487"/>
                </a:lnTo>
                <a:lnTo>
                  <a:pt x="3645" y="1488"/>
                </a:lnTo>
                <a:lnTo>
                  <a:pt x="3645" y="1488"/>
                </a:lnTo>
                <a:lnTo>
                  <a:pt x="3637" y="1490"/>
                </a:lnTo>
                <a:lnTo>
                  <a:pt x="3634" y="1491"/>
                </a:lnTo>
                <a:lnTo>
                  <a:pt x="3631" y="1491"/>
                </a:lnTo>
                <a:lnTo>
                  <a:pt x="3628" y="1493"/>
                </a:lnTo>
                <a:lnTo>
                  <a:pt x="3627" y="1493"/>
                </a:lnTo>
                <a:lnTo>
                  <a:pt x="3624" y="1494"/>
                </a:lnTo>
                <a:lnTo>
                  <a:pt x="3621" y="1494"/>
                </a:lnTo>
                <a:lnTo>
                  <a:pt x="3619" y="1494"/>
                </a:lnTo>
                <a:lnTo>
                  <a:pt x="3617" y="1494"/>
                </a:lnTo>
                <a:lnTo>
                  <a:pt x="3616" y="1494"/>
                </a:lnTo>
                <a:lnTo>
                  <a:pt x="3613" y="1494"/>
                </a:lnTo>
                <a:lnTo>
                  <a:pt x="3611" y="1493"/>
                </a:lnTo>
                <a:lnTo>
                  <a:pt x="3610" y="1493"/>
                </a:lnTo>
                <a:lnTo>
                  <a:pt x="3610" y="1494"/>
                </a:lnTo>
                <a:lnTo>
                  <a:pt x="3608" y="1494"/>
                </a:lnTo>
                <a:lnTo>
                  <a:pt x="3608" y="1494"/>
                </a:lnTo>
                <a:lnTo>
                  <a:pt x="3607" y="1494"/>
                </a:lnTo>
                <a:lnTo>
                  <a:pt x="3605" y="1496"/>
                </a:lnTo>
                <a:lnTo>
                  <a:pt x="3604" y="1496"/>
                </a:lnTo>
                <a:lnTo>
                  <a:pt x="3601" y="1497"/>
                </a:lnTo>
                <a:lnTo>
                  <a:pt x="3599" y="1497"/>
                </a:lnTo>
                <a:lnTo>
                  <a:pt x="3597" y="1499"/>
                </a:lnTo>
                <a:lnTo>
                  <a:pt x="3596" y="1499"/>
                </a:lnTo>
                <a:lnTo>
                  <a:pt x="3593" y="1499"/>
                </a:lnTo>
                <a:lnTo>
                  <a:pt x="3591" y="1500"/>
                </a:lnTo>
                <a:lnTo>
                  <a:pt x="3588" y="1502"/>
                </a:lnTo>
                <a:lnTo>
                  <a:pt x="3587" y="1502"/>
                </a:lnTo>
                <a:lnTo>
                  <a:pt x="3585" y="1502"/>
                </a:lnTo>
                <a:lnTo>
                  <a:pt x="3582" y="1502"/>
                </a:lnTo>
                <a:lnTo>
                  <a:pt x="3581" y="1504"/>
                </a:lnTo>
                <a:lnTo>
                  <a:pt x="3579" y="1504"/>
                </a:lnTo>
                <a:lnTo>
                  <a:pt x="3578" y="1504"/>
                </a:lnTo>
                <a:lnTo>
                  <a:pt x="3576" y="1505"/>
                </a:lnTo>
                <a:lnTo>
                  <a:pt x="3574" y="1505"/>
                </a:lnTo>
                <a:lnTo>
                  <a:pt x="3573" y="1507"/>
                </a:lnTo>
                <a:lnTo>
                  <a:pt x="3571" y="1507"/>
                </a:lnTo>
                <a:lnTo>
                  <a:pt x="3571" y="1508"/>
                </a:lnTo>
                <a:lnTo>
                  <a:pt x="3570" y="1510"/>
                </a:lnTo>
                <a:lnTo>
                  <a:pt x="3568" y="1510"/>
                </a:lnTo>
                <a:lnTo>
                  <a:pt x="3568" y="1511"/>
                </a:lnTo>
                <a:lnTo>
                  <a:pt x="3567" y="1511"/>
                </a:lnTo>
                <a:lnTo>
                  <a:pt x="3565" y="1511"/>
                </a:lnTo>
                <a:lnTo>
                  <a:pt x="3565" y="1511"/>
                </a:lnTo>
                <a:lnTo>
                  <a:pt x="3564" y="1511"/>
                </a:lnTo>
                <a:lnTo>
                  <a:pt x="3562" y="1511"/>
                </a:lnTo>
                <a:lnTo>
                  <a:pt x="3562" y="1513"/>
                </a:lnTo>
                <a:lnTo>
                  <a:pt x="3561" y="1513"/>
                </a:lnTo>
                <a:lnTo>
                  <a:pt x="3559" y="1513"/>
                </a:lnTo>
                <a:lnTo>
                  <a:pt x="3559" y="1514"/>
                </a:lnTo>
                <a:lnTo>
                  <a:pt x="3558" y="1514"/>
                </a:lnTo>
                <a:lnTo>
                  <a:pt x="3556" y="1514"/>
                </a:lnTo>
                <a:lnTo>
                  <a:pt x="3555" y="1514"/>
                </a:lnTo>
                <a:lnTo>
                  <a:pt x="3553" y="1516"/>
                </a:lnTo>
                <a:lnTo>
                  <a:pt x="3551" y="1516"/>
                </a:lnTo>
                <a:lnTo>
                  <a:pt x="3553" y="1514"/>
                </a:lnTo>
                <a:lnTo>
                  <a:pt x="3551" y="1514"/>
                </a:lnTo>
                <a:lnTo>
                  <a:pt x="3550" y="1514"/>
                </a:lnTo>
                <a:lnTo>
                  <a:pt x="3548" y="1514"/>
                </a:lnTo>
                <a:lnTo>
                  <a:pt x="3547" y="1514"/>
                </a:lnTo>
                <a:lnTo>
                  <a:pt x="3545" y="1514"/>
                </a:lnTo>
                <a:lnTo>
                  <a:pt x="3544" y="1514"/>
                </a:lnTo>
                <a:lnTo>
                  <a:pt x="3542" y="1514"/>
                </a:lnTo>
                <a:lnTo>
                  <a:pt x="3542" y="1513"/>
                </a:lnTo>
                <a:lnTo>
                  <a:pt x="3541" y="1513"/>
                </a:lnTo>
                <a:lnTo>
                  <a:pt x="3539" y="1514"/>
                </a:lnTo>
                <a:lnTo>
                  <a:pt x="3538" y="1514"/>
                </a:lnTo>
                <a:lnTo>
                  <a:pt x="3536" y="1514"/>
                </a:lnTo>
                <a:lnTo>
                  <a:pt x="3536" y="1513"/>
                </a:lnTo>
                <a:lnTo>
                  <a:pt x="3535" y="1513"/>
                </a:lnTo>
                <a:lnTo>
                  <a:pt x="3533" y="1513"/>
                </a:lnTo>
                <a:lnTo>
                  <a:pt x="3533" y="1514"/>
                </a:lnTo>
                <a:lnTo>
                  <a:pt x="3533" y="1513"/>
                </a:lnTo>
                <a:lnTo>
                  <a:pt x="3531" y="1513"/>
                </a:lnTo>
                <a:lnTo>
                  <a:pt x="3531" y="1514"/>
                </a:lnTo>
                <a:lnTo>
                  <a:pt x="3530" y="1513"/>
                </a:lnTo>
                <a:lnTo>
                  <a:pt x="3530" y="1514"/>
                </a:lnTo>
                <a:lnTo>
                  <a:pt x="3528" y="1514"/>
                </a:lnTo>
                <a:lnTo>
                  <a:pt x="3525" y="1514"/>
                </a:lnTo>
                <a:lnTo>
                  <a:pt x="3524" y="1514"/>
                </a:lnTo>
                <a:lnTo>
                  <a:pt x="3522" y="1514"/>
                </a:lnTo>
                <a:lnTo>
                  <a:pt x="3521" y="1514"/>
                </a:lnTo>
                <a:lnTo>
                  <a:pt x="3519" y="1514"/>
                </a:lnTo>
                <a:lnTo>
                  <a:pt x="3518" y="1514"/>
                </a:lnTo>
                <a:lnTo>
                  <a:pt x="3516" y="1514"/>
                </a:lnTo>
                <a:lnTo>
                  <a:pt x="3516" y="1516"/>
                </a:lnTo>
                <a:lnTo>
                  <a:pt x="3515" y="1516"/>
                </a:lnTo>
                <a:lnTo>
                  <a:pt x="3513" y="1516"/>
                </a:lnTo>
                <a:lnTo>
                  <a:pt x="3512" y="1517"/>
                </a:lnTo>
                <a:lnTo>
                  <a:pt x="3510" y="1519"/>
                </a:lnTo>
                <a:lnTo>
                  <a:pt x="3508" y="1519"/>
                </a:lnTo>
                <a:lnTo>
                  <a:pt x="3507" y="1519"/>
                </a:lnTo>
                <a:lnTo>
                  <a:pt x="3507" y="1520"/>
                </a:lnTo>
                <a:lnTo>
                  <a:pt x="3505" y="1520"/>
                </a:lnTo>
                <a:lnTo>
                  <a:pt x="3504" y="1520"/>
                </a:lnTo>
                <a:lnTo>
                  <a:pt x="3504" y="1522"/>
                </a:lnTo>
                <a:lnTo>
                  <a:pt x="3502" y="1522"/>
                </a:lnTo>
                <a:lnTo>
                  <a:pt x="3501" y="1522"/>
                </a:lnTo>
                <a:lnTo>
                  <a:pt x="3499" y="1522"/>
                </a:lnTo>
                <a:lnTo>
                  <a:pt x="3498" y="1522"/>
                </a:lnTo>
                <a:lnTo>
                  <a:pt x="3496" y="1522"/>
                </a:lnTo>
                <a:lnTo>
                  <a:pt x="3496" y="1524"/>
                </a:lnTo>
                <a:lnTo>
                  <a:pt x="3495" y="1524"/>
                </a:lnTo>
                <a:lnTo>
                  <a:pt x="3493" y="1525"/>
                </a:lnTo>
                <a:lnTo>
                  <a:pt x="3492" y="1525"/>
                </a:lnTo>
                <a:lnTo>
                  <a:pt x="3490" y="1525"/>
                </a:lnTo>
                <a:lnTo>
                  <a:pt x="3490" y="1527"/>
                </a:lnTo>
                <a:lnTo>
                  <a:pt x="3489" y="1527"/>
                </a:lnTo>
                <a:lnTo>
                  <a:pt x="3487" y="1528"/>
                </a:lnTo>
                <a:lnTo>
                  <a:pt x="3485" y="1528"/>
                </a:lnTo>
                <a:lnTo>
                  <a:pt x="3484" y="1528"/>
                </a:lnTo>
                <a:lnTo>
                  <a:pt x="3484" y="1530"/>
                </a:lnTo>
                <a:lnTo>
                  <a:pt x="3482" y="1530"/>
                </a:lnTo>
                <a:lnTo>
                  <a:pt x="3481" y="1530"/>
                </a:lnTo>
                <a:lnTo>
                  <a:pt x="3479" y="1530"/>
                </a:lnTo>
                <a:lnTo>
                  <a:pt x="3479" y="1531"/>
                </a:lnTo>
                <a:lnTo>
                  <a:pt x="3478" y="1530"/>
                </a:lnTo>
                <a:lnTo>
                  <a:pt x="3476" y="1530"/>
                </a:lnTo>
                <a:lnTo>
                  <a:pt x="3475" y="1531"/>
                </a:lnTo>
                <a:lnTo>
                  <a:pt x="3475" y="1530"/>
                </a:lnTo>
                <a:lnTo>
                  <a:pt x="3473" y="1530"/>
                </a:lnTo>
                <a:lnTo>
                  <a:pt x="3472" y="1530"/>
                </a:lnTo>
                <a:lnTo>
                  <a:pt x="3470" y="1530"/>
                </a:lnTo>
                <a:lnTo>
                  <a:pt x="3469" y="1530"/>
                </a:lnTo>
                <a:lnTo>
                  <a:pt x="3467" y="1530"/>
                </a:lnTo>
                <a:lnTo>
                  <a:pt x="3465" y="1530"/>
                </a:lnTo>
                <a:lnTo>
                  <a:pt x="3465" y="1528"/>
                </a:lnTo>
                <a:lnTo>
                  <a:pt x="3464" y="1528"/>
                </a:lnTo>
                <a:lnTo>
                  <a:pt x="3464" y="1527"/>
                </a:lnTo>
                <a:lnTo>
                  <a:pt x="3462" y="1527"/>
                </a:lnTo>
                <a:lnTo>
                  <a:pt x="3462" y="1525"/>
                </a:lnTo>
                <a:lnTo>
                  <a:pt x="3464" y="1525"/>
                </a:lnTo>
                <a:lnTo>
                  <a:pt x="3464" y="1522"/>
                </a:lnTo>
                <a:lnTo>
                  <a:pt x="3464" y="1520"/>
                </a:lnTo>
                <a:lnTo>
                  <a:pt x="3462" y="1519"/>
                </a:lnTo>
                <a:lnTo>
                  <a:pt x="3461" y="1519"/>
                </a:lnTo>
                <a:lnTo>
                  <a:pt x="3461" y="1517"/>
                </a:lnTo>
                <a:lnTo>
                  <a:pt x="3462" y="1517"/>
                </a:lnTo>
                <a:lnTo>
                  <a:pt x="3462" y="1516"/>
                </a:lnTo>
                <a:lnTo>
                  <a:pt x="3464" y="1514"/>
                </a:lnTo>
                <a:lnTo>
                  <a:pt x="3465" y="1514"/>
                </a:lnTo>
                <a:lnTo>
                  <a:pt x="3465" y="1513"/>
                </a:lnTo>
                <a:lnTo>
                  <a:pt x="3467" y="1513"/>
                </a:lnTo>
                <a:lnTo>
                  <a:pt x="3467" y="1511"/>
                </a:lnTo>
                <a:lnTo>
                  <a:pt x="3469" y="1511"/>
                </a:lnTo>
                <a:lnTo>
                  <a:pt x="3470" y="1511"/>
                </a:lnTo>
                <a:lnTo>
                  <a:pt x="3472" y="1511"/>
                </a:lnTo>
                <a:lnTo>
                  <a:pt x="3473" y="1511"/>
                </a:lnTo>
                <a:lnTo>
                  <a:pt x="3475" y="1511"/>
                </a:lnTo>
                <a:lnTo>
                  <a:pt x="3476" y="1510"/>
                </a:lnTo>
                <a:lnTo>
                  <a:pt x="3479" y="1510"/>
                </a:lnTo>
                <a:lnTo>
                  <a:pt x="3479" y="1508"/>
                </a:lnTo>
                <a:lnTo>
                  <a:pt x="3481" y="1508"/>
                </a:lnTo>
                <a:lnTo>
                  <a:pt x="3482" y="1508"/>
                </a:lnTo>
                <a:lnTo>
                  <a:pt x="3484" y="1505"/>
                </a:lnTo>
                <a:lnTo>
                  <a:pt x="3485" y="1504"/>
                </a:lnTo>
                <a:lnTo>
                  <a:pt x="3487" y="1502"/>
                </a:lnTo>
                <a:lnTo>
                  <a:pt x="3489" y="1500"/>
                </a:lnTo>
                <a:lnTo>
                  <a:pt x="3490" y="1500"/>
                </a:lnTo>
                <a:lnTo>
                  <a:pt x="3490" y="1499"/>
                </a:lnTo>
                <a:lnTo>
                  <a:pt x="3492" y="1499"/>
                </a:lnTo>
                <a:lnTo>
                  <a:pt x="3493" y="1499"/>
                </a:lnTo>
                <a:lnTo>
                  <a:pt x="3493" y="1497"/>
                </a:lnTo>
                <a:lnTo>
                  <a:pt x="3495" y="1497"/>
                </a:lnTo>
                <a:lnTo>
                  <a:pt x="3495" y="1496"/>
                </a:lnTo>
                <a:lnTo>
                  <a:pt x="3496" y="1496"/>
                </a:lnTo>
                <a:lnTo>
                  <a:pt x="3496" y="1494"/>
                </a:lnTo>
                <a:lnTo>
                  <a:pt x="3496" y="1494"/>
                </a:lnTo>
                <a:lnTo>
                  <a:pt x="3496" y="1493"/>
                </a:lnTo>
                <a:lnTo>
                  <a:pt x="3498" y="1493"/>
                </a:lnTo>
                <a:lnTo>
                  <a:pt x="3498" y="1491"/>
                </a:lnTo>
                <a:lnTo>
                  <a:pt x="3499" y="1491"/>
                </a:lnTo>
                <a:lnTo>
                  <a:pt x="3501" y="1490"/>
                </a:lnTo>
                <a:lnTo>
                  <a:pt x="3502" y="1487"/>
                </a:lnTo>
                <a:lnTo>
                  <a:pt x="3504" y="1487"/>
                </a:lnTo>
                <a:lnTo>
                  <a:pt x="3504" y="1485"/>
                </a:lnTo>
                <a:lnTo>
                  <a:pt x="3505" y="1484"/>
                </a:lnTo>
                <a:lnTo>
                  <a:pt x="3505" y="1482"/>
                </a:lnTo>
                <a:lnTo>
                  <a:pt x="3507" y="1480"/>
                </a:lnTo>
                <a:lnTo>
                  <a:pt x="3508" y="1479"/>
                </a:lnTo>
                <a:lnTo>
                  <a:pt x="3508" y="1476"/>
                </a:lnTo>
                <a:lnTo>
                  <a:pt x="3510" y="1474"/>
                </a:lnTo>
                <a:lnTo>
                  <a:pt x="3510" y="1474"/>
                </a:lnTo>
                <a:lnTo>
                  <a:pt x="3512" y="1474"/>
                </a:lnTo>
                <a:lnTo>
                  <a:pt x="3512" y="1473"/>
                </a:lnTo>
                <a:lnTo>
                  <a:pt x="3513" y="1471"/>
                </a:lnTo>
                <a:lnTo>
                  <a:pt x="3515" y="1470"/>
                </a:lnTo>
                <a:lnTo>
                  <a:pt x="3515" y="1468"/>
                </a:lnTo>
                <a:lnTo>
                  <a:pt x="3516" y="1468"/>
                </a:lnTo>
                <a:lnTo>
                  <a:pt x="3516" y="1467"/>
                </a:lnTo>
                <a:lnTo>
                  <a:pt x="3518" y="1467"/>
                </a:lnTo>
                <a:lnTo>
                  <a:pt x="3518" y="1465"/>
                </a:lnTo>
                <a:lnTo>
                  <a:pt x="3521" y="1464"/>
                </a:lnTo>
                <a:lnTo>
                  <a:pt x="3521" y="1462"/>
                </a:lnTo>
                <a:lnTo>
                  <a:pt x="3522" y="1462"/>
                </a:lnTo>
                <a:lnTo>
                  <a:pt x="3524" y="1461"/>
                </a:lnTo>
                <a:lnTo>
                  <a:pt x="3524" y="1459"/>
                </a:lnTo>
                <a:lnTo>
                  <a:pt x="3525" y="1459"/>
                </a:lnTo>
                <a:lnTo>
                  <a:pt x="3525" y="1457"/>
                </a:lnTo>
                <a:lnTo>
                  <a:pt x="3527" y="1457"/>
                </a:lnTo>
                <a:lnTo>
                  <a:pt x="3527" y="1456"/>
                </a:lnTo>
                <a:lnTo>
                  <a:pt x="3528" y="1454"/>
                </a:lnTo>
                <a:lnTo>
                  <a:pt x="3528" y="1453"/>
                </a:lnTo>
                <a:lnTo>
                  <a:pt x="3530" y="1450"/>
                </a:lnTo>
                <a:lnTo>
                  <a:pt x="3530" y="1448"/>
                </a:lnTo>
                <a:lnTo>
                  <a:pt x="3531" y="1448"/>
                </a:lnTo>
                <a:lnTo>
                  <a:pt x="3531" y="1447"/>
                </a:lnTo>
                <a:lnTo>
                  <a:pt x="3533" y="1445"/>
                </a:lnTo>
                <a:lnTo>
                  <a:pt x="3533" y="1444"/>
                </a:lnTo>
                <a:lnTo>
                  <a:pt x="3533" y="1442"/>
                </a:lnTo>
                <a:lnTo>
                  <a:pt x="3533" y="1442"/>
                </a:lnTo>
                <a:lnTo>
                  <a:pt x="3533" y="1441"/>
                </a:lnTo>
                <a:lnTo>
                  <a:pt x="3533" y="1439"/>
                </a:lnTo>
                <a:lnTo>
                  <a:pt x="3535" y="1437"/>
                </a:lnTo>
                <a:lnTo>
                  <a:pt x="3535" y="1437"/>
                </a:lnTo>
                <a:lnTo>
                  <a:pt x="3536" y="1437"/>
                </a:lnTo>
                <a:lnTo>
                  <a:pt x="3536" y="1436"/>
                </a:lnTo>
                <a:lnTo>
                  <a:pt x="3538" y="1436"/>
                </a:lnTo>
                <a:lnTo>
                  <a:pt x="3539" y="1433"/>
                </a:lnTo>
                <a:lnTo>
                  <a:pt x="3541" y="1430"/>
                </a:lnTo>
                <a:lnTo>
                  <a:pt x="3541" y="1428"/>
                </a:lnTo>
                <a:lnTo>
                  <a:pt x="3542" y="1425"/>
                </a:lnTo>
                <a:lnTo>
                  <a:pt x="3542" y="1424"/>
                </a:lnTo>
                <a:lnTo>
                  <a:pt x="3544" y="1422"/>
                </a:lnTo>
                <a:lnTo>
                  <a:pt x="3545" y="1421"/>
                </a:lnTo>
                <a:lnTo>
                  <a:pt x="3547" y="1421"/>
                </a:lnTo>
                <a:lnTo>
                  <a:pt x="3548" y="1421"/>
                </a:lnTo>
                <a:lnTo>
                  <a:pt x="3548" y="1419"/>
                </a:lnTo>
                <a:lnTo>
                  <a:pt x="3550" y="1419"/>
                </a:lnTo>
                <a:lnTo>
                  <a:pt x="3550" y="1418"/>
                </a:lnTo>
                <a:lnTo>
                  <a:pt x="3550" y="1416"/>
                </a:lnTo>
                <a:lnTo>
                  <a:pt x="3551" y="1416"/>
                </a:lnTo>
                <a:lnTo>
                  <a:pt x="3551" y="1418"/>
                </a:lnTo>
                <a:lnTo>
                  <a:pt x="3551" y="1419"/>
                </a:lnTo>
                <a:lnTo>
                  <a:pt x="3553" y="1419"/>
                </a:lnTo>
                <a:lnTo>
                  <a:pt x="3553" y="1418"/>
                </a:lnTo>
                <a:lnTo>
                  <a:pt x="3555" y="1418"/>
                </a:lnTo>
                <a:lnTo>
                  <a:pt x="3556" y="1416"/>
                </a:lnTo>
                <a:lnTo>
                  <a:pt x="3556" y="1414"/>
                </a:lnTo>
                <a:lnTo>
                  <a:pt x="3558" y="1414"/>
                </a:lnTo>
                <a:lnTo>
                  <a:pt x="3558" y="1413"/>
                </a:lnTo>
                <a:lnTo>
                  <a:pt x="3559" y="1413"/>
                </a:lnTo>
                <a:lnTo>
                  <a:pt x="3559" y="1411"/>
                </a:lnTo>
                <a:lnTo>
                  <a:pt x="3561" y="1411"/>
                </a:lnTo>
                <a:lnTo>
                  <a:pt x="3561" y="1410"/>
                </a:lnTo>
                <a:lnTo>
                  <a:pt x="3561" y="1408"/>
                </a:lnTo>
                <a:lnTo>
                  <a:pt x="3561" y="1407"/>
                </a:lnTo>
                <a:lnTo>
                  <a:pt x="3561" y="1405"/>
                </a:lnTo>
                <a:lnTo>
                  <a:pt x="3562" y="1405"/>
                </a:lnTo>
                <a:lnTo>
                  <a:pt x="3562" y="1404"/>
                </a:lnTo>
                <a:lnTo>
                  <a:pt x="3562" y="1402"/>
                </a:lnTo>
                <a:lnTo>
                  <a:pt x="3564" y="1402"/>
                </a:lnTo>
                <a:lnTo>
                  <a:pt x="3562" y="1401"/>
                </a:lnTo>
                <a:lnTo>
                  <a:pt x="3562" y="1401"/>
                </a:lnTo>
                <a:lnTo>
                  <a:pt x="3564" y="1401"/>
                </a:lnTo>
                <a:lnTo>
                  <a:pt x="3564" y="1399"/>
                </a:lnTo>
                <a:lnTo>
                  <a:pt x="3565" y="1399"/>
                </a:lnTo>
                <a:lnTo>
                  <a:pt x="3565" y="1398"/>
                </a:lnTo>
                <a:lnTo>
                  <a:pt x="3565" y="1396"/>
                </a:lnTo>
                <a:lnTo>
                  <a:pt x="3565" y="1394"/>
                </a:lnTo>
                <a:lnTo>
                  <a:pt x="3567" y="1393"/>
                </a:lnTo>
                <a:lnTo>
                  <a:pt x="3568" y="1391"/>
                </a:lnTo>
                <a:lnTo>
                  <a:pt x="3568" y="1390"/>
                </a:lnTo>
                <a:lnTo>
                  <a:pt x="3570" y="1390"/>
                </a:lnTo>
                <a:lnTo>
                  <a:pt x="3570" y="1388"/>
                </a:lnTo>
                <a:lnTo>
                  <a:pt x="3571" y="1388"/>
                </a:lnTo>
                <a:lnTo>
                  <a:pt x="3571" y="1387"/>
                </a:lnTo>
                <a:lnTo>
                  <a:pt x="3571" y="1387"/>
                </a:lnTo>
                <a:lnTo>
                  <a:pt x="3571" y="1385"/>
                </a:lnTo>
                <a:lnTo>
                  <a:pt x="3573" y="1385"/>
                </a:lnTo>
                <a:lnTo>
                  <a:pt x="3573" y="1384"/>
                </a:lnTo>
                <a:lnTo>
                  <a:pt x="3574" y="1384"/>
                </a:lnTo>
                <a:lnTo>
                  <a:pt x="3576" y="1382"/>
                </a:lnTo>
                <a:lnTo>
                  <a:pt x="3578" y="1382"/>
                </a:lnTo>
                <a:lnTo>
                  <a:pt x="3579" y="1381"/>
                </a:lnTo>
                <a:lnTo>
                  <a:pt x="3581" y="1381"/>
                </a:lnTo>
                <a:lnTo>
                  <a:pt x="3581" y="1379"/>
                </a:lnTo>
                <a:lnTo>
                  <a:pt x="3582" y="1379"/>
                </a:lnTo>
                <a:lnTo>
                  <a:pt x="3582" y="1378"/>
                </a:lnTo>
                <a:lnTo>
                  <a:pt x="3582" y="1376"/>
                </a:lnTo>
                <a:lnTo>
                  <a:pt x="3584" y="1376"/>
                </a:lnTo>
                <a:lnTo>
                  <a:pt x="3584" y="1374"/>
                </a:lnTo>
                <a:lnTo>
                  <a:pt x="3585" y="1374"/>
                </a:lnTo>
                <a:lnTo>
                  <a:pt x="3585" y="1373"/>
                </a:lnTo>
                <a:lnTo>
                  <a:pt x="3587" y="1373"/>
                </a:lnTo>
                <a:lnTo>
                  <a:pt x="3587" y="1371"/>
                </a:lnTo>
                <a:lnTo>
                  <a:pt x="3587" y="1370"/>
                </a:lnTo>
                <a:lnTo>
                  <a:pt x="3587" y="1368"/>
                </a:lnTo>
                <a:lnTo>
                  <a:pt x="3588" y="1368"/>
                </a:lnTo>
                <a:lnTo>
                  <a:pt x="3590" y="1367"/>
                </a:lnTo>
                <a:lnTo>
                  <a:pt x="3591" y="1365"/>
                </a:lnTo>
                <a:lnTo>
                  <a:pt x="3596" y="1364"/>
                </a:lnTo>
                <a:lnTo>
                  <a:pt x="3596" y="1362"/>
                </a:lnTo>
                <a:lnTo>
                  <a:pt x="3597" y="1362"/>
                </a:lnTo>
                <a:lnTo>
                  <a:pt x="3599" y="1361"/>
                </a:lnTo>
                <a:lnTo>
                  <a:pt x="3601" y="1361"/>
                </a:lnTo>
                <a:lnTo>
                  <a:pt x="3597" y="1364"/>
                </a:lnTo>
                <a:lnTo>
                  <a:pt x="3597" y="1364"/>
                </a:lnTo>
                <a:lnTo>
                  <a:pt x="3596" y="1364"/>
                </a:lnTo>
                <a:lnTo>
                  <a:pt x="3596" y="1365"/>
                </a:lnTo>
                <a:lnTo>
                  <a:pt x="3594" y="1367"/>
                </a:lnTo>
                <a:lnTo>
                  <a:pt x="3596" y="1367"/>
                </a:lnTo>
                <a:lnTo>
                  <a:pt x="3597" y="1367"/>
                </a:lnTo>
                <a:lnTo>
                  <a:pt x="3599" y="1367"/>
                </a:lnTo>
                <a:lnTo>
                  <a:pt x="3599" y="1365"/>
                </a:lnTo>
                <a:lnTo>
                  <a:pt x="3601" y="1365"/>
                </a:lnTo>
                <a:lnTo>
                  <a:pt x="3601" y="1364"/>
                </a:lnTo>
                <a:lnTo>
                  <a:pt x="3602" y="1364"/>
                </a:lnTo>
                <a:lnTo>
                  <a:pt x="3602" y="1364"/>
                </a:lnTo>
                <a:lnTo>
                  <a:pt x="3604" y="1364"/>
                </a:lnTo>
                <a:lnTo>
                  <a:pt x="3604" y="1362"/>
                </a:lnTo>
                <a:lnTo>
                  <a:pt x="3605" y="1362"/>
                </a:lnTo>
                <a:lnTo>
                  <a:pt x="3607" y="1361"/>
                </a:lnTo>
                <a:lnTo>
                  <a:pt x="3608" y="1361"/>
                </a:lnTo>
                <a:lnTo>
                  <a:pt x="3608" y="1359"/>
                </a:lnTo>
                <a:lnTo>
                  <a:pt x="3608" y="1359"/>
                </a:lnTo>
                <a:lnTo>
                  <a:pt x="3611" y="1358"/>
                </a:lnTo>
                <a:lnTo>
                  <a:pt x="3613" y="1358"/>
                </a:lnTo>
                <a:lnTo>
                  <a:pt x="3616" y="1358"/>
                </a:lnTo>
                <a:lnTo>
                  <a:pt x="3619" y="1356"/>
                </a:lnTo>
                <a:lnTo>
                  <a:pt x="3621" y="1356"/>
                </a:lnTo>
                <a:lnTo>
                  <a:pt x="3621" y="1355"/>
                </a:lnTo>
                <a:lnTo>
                  <a:pt x="3622" y="1353"/>
                </a:lnTo>
                <a:lnTo>
                  <a:pt x="3624" y="1353"/>
                </a:lnTo>
                <a:lnTo>
                  <a:pt x="3627" y="1351"/>
                </a:lnTo>
                <a:lnTo>
                  <a:pt x="3628" y="1351"/>
                </a:lnTo>
                <a:lnTo>
                  <a:pt x="3628" y="1350"/>
                </a:lnTo>
                <a:lnTo>
                  <a:pt x="3630" y="1350"/>
                </a:lnTo>
                <a:lnTo>
                  <a:pt x="3631" y="1348"/>
                </a:lnTo>
                <a:lnTo>
                  <a:pt x="3633" y="1348"/>
                </a:lnTo>
                <a:lnTo>
                  <a:pt x="3634" y="1348"/>
                </a:lnTo>
                <a:lnTo>
                  <a:pt x="3634" y="1347"/>
                </a:lnTo>
                <a:lnTo>
                  <a:pt x="3636" y="1347"/>
                </a:lnTo>
                <a:lnTo>
                  <a:pt x="3637" y="1347"/>
                </a:lnTo>
                <a:lnTo>
                  <a:pt x="3639" y="1347"/>
                </a:lnTo>
                <a:lnTo>
                  <a:pt x="3639" y="1345"/>
                </a:lnTo>
                <a:lnTo>
                  <a:pt x="3640" y="1345"/>
                </a:lnTo>
                <a:lnTo>
                  <a:pt x="3644" y="1344"/>
                </a:lnTo>
                <a:lnTo>
                  <a:pt x="3645" y="1345"/>
                </a:lnTo>
                <a:lnTo>
                  <a:pt x="3645" y="1345"/>
                </a:lnTo>
                <a:lnTo>
                  <a:pt x="3645" y="1344"/>
                </a:lnTo>
                <a:lnTo>
                  <a:pt x="3647" y="1344"/>
                </a:lnTo>
                <a:lnTo>
                  <a:pt x="3648" y="1344"/>
                </a:lnTo>
                <a:lnTo>
                  <a:pt x="3648" y="1345"/>
                </a:lnTo>
                <a:lnTo>
                  <a:pt x="3650" y="1345"/>
                </a:lnTo>
                <a:lnTo>
                  <a:pt x="3651" y="1345"/>
                </a:lnTo>
                <a:lnTo>
                  <a:pt x="3653" y="1344"/>
                </a:lnTo>
                <a:lnTo>
                  <a:pt x="3654" y="1344"/>
                </a:lnTo>
                <a:lnTo>
                  <a:pt x="3656" y="1344"/>
                </a:lnTo>
                <a:lnTo>
                  <a:pt x="3657" y="1344"/>
                </a:lnTo>
                <a:lnTo>
                  <a:pt x="3657" y="1342"/>
                </a:lnTo>
                <a:lnTo>
                  <a:pt x="3659" y="1342"/>
                </a:lnTo>
                <a:lnTo>
                  <a:pt x="3662" y="1341"/>
                </a:lnTo>
                <a:lnTo>
                  <a:pt x="3663" y="1341"/>
                </a:lnTo>
                <a:lnTo>
                  <a:pt x="3665" y="1341"/>
                </a:lnTo>
                <a:lnTo>
                  <a:pt x="3667" y="1341"/>
                </a:lnTo>
                <a:lnTo>
                  <a:pt x="3668" y="1339"/>
                </a:lnTo>
                <a:lnTo>
                  <a:pt x="3670" y="1339"/>
                </a:lnTo>
                <a:lnTo>
                  <a:pt x="3671" y="1339"/>
                </a:lnTo>
                <a:lnTo>
                  <a:pt x="3673" y="1339"/>
                </a:lnTo>
                <a:lnTo>
                  <a:pt x="3674" y="1338"/>
                </a:lnTo>
                <a:lnTo>
                  <a:pt x="3676" y="1336"/>
                </a:lnTo>
                <a:lnTo>
                  <a:pt x="3677" y="1336"/>
                </a:lnTo>
                <a:lnTo>
                  <a:pt x="3677" y="1335"/>
                </a:lnTo>
                <a:lnTo>
                  <a:pt x="3679" y="1335"/>
                </a:lnTo>
                <a:lnTo>
                  <a:pt x="3680" y="1335"/>
                </a:lnTo>
                <a:lnTo>
                  <a:pt x="3682" y="1336"/>
                </a:lnTo>
                <a:lnTo>
                  <a:pt x="3682" y="1336"/>
                </a:lnTo>
                <a:lnTo>
                  <a:pt x="3683" y="1336"/>
                </a:lnTo>
                <a:lnTo>
                  <a:pt x="3685" y="1336"/>
                </a:lnTo>
                <a:lnTo>
                  <a:pt x="3685" y="1335"/>
                </a:lnTo>
                <a:lnTo>
                  <a:pt x="3687" y="1335"/>
                </a:lnTo>
                <a:lnTo>
                  <a:pt x="3688" y="1335"/>
                </a:lnTo>
                <a:lnTo>
                  <a:pt x="3690" y="1335"/>
                </a:lnTo>
                <a:lnTo>
                  <a:pt x="3693" y="1335"/>
                </a:lnTo>
                <a:lnTo>
                  <a:pt x="3694" y="1333"/>
                </a:lnTo>
                <a:lnTo>
                  <a:pt x="3699" y="1333"/>
                </a:lnTo>
                <a:lnTo>
                  <a:pt x="3702" y="1331"/>
                </a:lnTo>
                <a:lnTo>
                  <a:pt x="3703" y="1330"/>
                </a:lnTo>
                <a:lnTo>
                  <a:pt x="3706" y="1328"/>
                </a:lnTo>
                <a:lnTo>
                  <a:pt x="3708" y="1328"/>
                </a:lnTo>
                <a:lnTo>
                  <a:pt x="3711" y="1327"/>
                </a:lnTo>
                <a:lnTo>
                  <a:pt x="3714" y="1325"/>
                </a:lnTo>
                <a:lnTo>
                  <a:pt x="3716" y="1324"/>
                </a:lnTo>
                <a:lnTo>
                  <a:pt x="3717" y="1324"/>
                </a:lnTo>
                <a:lnTo>
                  <a:pt x="3717" y="1322"/>
                </a:lnTo>
                <a:lnTo>
                  <a:pt x="3719" y="1322"/>
                </a:lnTo>
                <a:lnTo>
                  <a:pt x="3719" y="1321"/>
                </a:lnTo>
                <a:lnTo>
                  <a:pt x="3719" y="1319"/>
                </a:lnTo>
                <a:lnTo>
                  <a:pt x="3720" y="1319"/>
                </a:lnTo>
                <a:lnTo>
                  <a:pt x="3722" y="1319"/>
                </a:lnTo>
                <a:lnTo>
                  <a:pt x="3722" y="1318"/>
                </a:lnTo>
                <a:lnTo>
                  <a:pt x="3723" y="1318"/>
                </a:lnTo>
                <a:lnTo>
                  <a:pt x="3723" y="1316"/>
                </a:lnTo>
                <a:lnTo>
                  <a:pt x="3725" y="1316"/>
                </a:lnTo>
                <a:lnTo>
                  <a:pt x="3728" y="1315"/>
                </a:lnTo>
                <a:lnTo>
                  <a:pt x="3729" y="1315"/>
                </a:lnTo>
                <a:lnTo>
                  <a:pt x="3729" y="1313"/>
                </a:lnTo>
                <a:lnTo>
                  <a:pt x="3731" y="1313"/>
                </a:lnTo>
                <a:lnTo>
                  <a:pt x="3733" y="1313"/>
                </a:lnTo>
                <a:lnTo>
                  <a:pt x="3733" y="1312"/>
                </a:lnTo>
                <a:lnTo>
                  <a:pt x="3734" y="1312"/>
                </a:lnTo>
                <a:lnTo>
                  <a:pt x="3736" y="1310"/>
                </a:lnTo>
                <a:lnTo>
                  <a:pt x="3734" y="1310"/>
                </a:lnTo>
                <a:lnTo>
                  <a:pt x="3734" y="1308"/>
                </a:lnTo>
                <a:lnTo>
                  <a:pt x="3734" y="1307"/>
                </a:lnTo>
                <a:lnTo>
                  <a:pt x="3736" y="1307"/>
                </a:lnTo>
                <a:lnTo>
                  <a:pt x="3736" y="1305"/>
                </a:lnTo>
                <a:lnTo>
                  <a:pt x="3736" y="1304"/>
                </a:lnTo>
                <a:lnTo>
                  <a:pt x="3737" y="1302"/>
                </a:lnTo>
                <a:lnTo>
                  <a:pt x="3739" y="1301"/>
                </a:lnTo>
                <a:lnTo>
                  <a:pt x="3740" y="1299"/>
                </a:lnTo>
                <a:lnTo>
                  <a:pt x="3742" y="1299"/>
                </a:lnTo>
                <a:lnTo>
                  <a:pt x="3742" y="1298"/>
                </a:lnTo>
                <a:lnTo>
                  <a:pt x="3745" y="1296"/>
                </a:lnTo>
                <a:lnTo>
                  <a:pt x="3746" y="1296"/>
                </a:lnTo>
                <a:lnTo>
                  <a:pt x="3746" y="1295"/>
                </a:lnTo>
                <a:lnTo>
                  <a:pt x="3748" y="1295"/>
                </a:lnTo>
                <a:lnTo>
                  <a:pt x="3749" y="1295"/>
                </a:lnTo>
                <a:lnTo>
                  <a:pt x="3751" y="1293"/>
                </a:lnTo>
                <a:lnTo>
                  <a:pt x="3751" y="1292"/>
                </a:lnTo>
                <a:lnTo>
                  <a:pt x="3753" y="1292"/>
                </a:lnTo>
                <a:lnTo>
                  <a:pt x="3754" y="1292"/>
                </a:lnTo>
                <a:lnTo>
                  <a:pt x="3756" y="1292"/>
                </a:lnTo>
                <a:lnTo>
                  <a:pt x="3756" y="1293"/>
                </a:lnTo>
                <a:lnTo>
                  <a:pt x="3756" y="1295"/>
                </a:lnTo>
                <a:lnTo>
                  <a:pt x="3754" y="1295"/>
                </a:lnTo>
                <a:lnTo>
                  <a:pt x="3754" y="1296"/>
                </a:lnTo>
                <a:lnTo>
                  <a:pt x="3756" y="1296"/>
                </a:lnTo>
                <a:lnTo>
                  <a:pt x="3756" y="1298"/>
                </a:lnTo>
                <a:lnTo>
                  <a:pt x="3754" y="1298"/>
                </a:lnTo>
                <a:lnTo>
                  <a:pt x="3754" y="1299"/>
                </a:lnTo>
                <a:lnTo>
                  <a:pt x="3754" y="1301"/>
                </a:lnTo>
                <a:lnTo>
                  <a:pt x="3754" y="1302"/>
                </a:lnTo>
                <a:lnTo>
                  <a:pt x="3754" y="1304"/>
                </a:lnTo>
                <a:lnTo>
                  <a:pt x="3756" y="1304"/>
                </a:lnTo>
                <a:lnTo>
                  <a:pt x="3756" y="1302"/>
                </a:lnTo>
                <a:lnTo>
                  <a:pt x="3756" y="1301"/>
                </a:lnTo>
                <a:lnTo>
                  <a:pt x="3756" y="1301"/>
                </a:lnTo>
                <a:lnTo>
                  <a:pt x="3756" y="1299"/>
                </a:lnTo>
                <a:lnTo>
                  <a:pt x="3757" y="1299"/>
                </a:lnTo>
                <a:lnTo>
                  <a:pt x="3757" y="1298"/>
                </a:lnTo>
                <a:lnTo>
                  <a:pt x="3759" y="1296"/>
                </a:lnTo>
                <a:lnTo>
                  <a:pt x="3759" y="1298"/>
                </a:lnTo>
                <a:lnTo>
                  <a:pt x="3759" y="1299"/>
                </a:lnTo>
                <a:lnTo>
                  <a:pt x="3760" y="1299"/>
                </a:lnTo>
                <a:lnTo>
                  <a:pt x="3760" y="1298"/>
                </a:lnTo>
                <a:lnTo>
                  <a:pt x="3760" y="1296"/>
                </a:lnTo>
                <a:lnTo>
                  <a:pt x="3762" y="1298"/>
                </a:lnTo>
                <a:lnTo>
                  <a:pt x="3762" y="1296"/>
                </a:lnTo>
                <a:lnTo>
                  <a:pt x="3763" y="1296"/>
                </a:lnTo>
                <a:lnTo>
                  <a:pt x="3763" y="1295"/>
                </a:lnTo>
                <a:lnTo>
                  <a:pt x="3762" y="1295"/>
                </a:lnTo>
                <a:lnTo>
                  <a:pt x="3762" y="1293"/>
                </a:lnTo>
                <a:lnTo>
                  <a:pt x="3760" y="1293"/>
                </a:lnTo>
                <a:lnTo>
                  <a:pt x="3760" y="1292"/>
                </a:lnTo>
                <a:lnTo>
                  <a:pt x="3760" y="1290"/>
                </a:lnTo>
                <a:lnTo>
                  <a:pt x="3762" y="1290"/>
                </a:lnTo>
                <a:lnTo>
                  <a:pt x="3763" y="1290"/>
                </a:lnTo>
                <a:lnTo>
                  <a:pt x="3762" y="1288"/>
                </a:lnTo>
                <a:lnTo>
                  <a:pt x="3763" y="1288"/>
                </a:lnTo>
                <a:lnTo>
                  <a:pt x="3765" y="1288"/>
                </a:lnTo>
                <a:lnTo>
                  <a:pt x="3765" y="1288"/>
                </a:lnTo>
                <a:lnTo>
                  <a:pt x="3763" y="1288"/>
                </a:lnTo>
                <a:lnTo>
                  <a:pt x="3765" y="1287"/>
                </a:lnTo>
                <a:lnTo>
                  <a:pt x="3766" y="1287"/>
                </a:lnTo>
                <a:lnTo>
                  <a:pt x="3768" y="1287"/>
                </a:lnTo>
                <a:lnTo>
                  <a:pt x="3768" y="1288"/>
                </a:lnTo>
                <a:lnTo>
                  <a:pt x="3766" y="1288"/>
                </a:lnTo>
                <a:lnTo>
                  <a:pt x="3766" y="1288"/>
                </a:lnTo>
                <a:lnTo>
                  <a:pt x="3768" y="1288"/>
                </a:lnTo>
                <a:lnTo>
                  <a:pt x="3768" y="1288"/>
                </a:lnTo>
                <a:lnTo>
                  <a:pt x="3769" y="1288"/>
                </a:lnTo>
                <a:lnTo>
                  <a:pt x="3771" y="1288"/>
                </a:lnTo>
                <a:lnTo>
                  <a:pt x="3771" y="1288"/>
                </a:lnTo>
                <a:lnTo>
                  <a:pt x="3772" y="1288"/>
                </a:lnTo>
                <a:lnTo>
                  <a:pt x="3774" y="1288"/>
                </a:lnTo>
                <a:lnTo>
                  <a:pt x="3774" y="1288"/>
                </a:lnTo>
                <a:lnTo>
                  <a:pt x="3776" y="1287"/>
                </a:lnTo>
                <a:lnTo>
                  <a:pt x="3777" y="1285"/>
                </a:lnTo>
                <a:lnTo>
                  <a:pt x="3777" y="1287"/>
                </a:lnTo>
                <a:lnTo>
                  <a:pt x="3779" y="1287"/>
                </a:lnTo>
                <a:lnTo>
                  <a:pt x="3779" y="1285"/>
                </a:lnTo>
                <a:lnTo>
                  <a:pt x="3780" y="1285"/>
                </a:lnTo>
                <a:lnTo>
                  <a:pt x="3780" y="1284"/>
                </a:lnTo>
                <a:lnTo>
                  <a:pt x="3782" y="1284"/>
                </a:lnTo>
                <a:lnTo>
                  <a:pt x="3782" y="1282"/>
                </a:lnTo>
                <a:lnTo>
                  <a:pt x="3780" y="1282"/>
                </a:lnTo>
                <a:lnTo>
                  <a:pt x="3780" y="1284"/>
                </a:lnTo>
                <a:lnTo>
                  <a:pt x="3779" y="1284"/>
                </a:lnTo>
                <a:lnTo>
                  <a:pt x="3777" y="1284"/>
                </a:lnTo>
                <a:lnTo>
                  <a:pt x="3779" y="1282"/>
                </a:lnTo>
                <a:lnTo>
                  <a:pt x="3779" y="1281"/>
                </a:lnTo>
                <a:lnTo>
                  <a:pt x="3780" y="1281"/>
                </a:lnTo>
                <a:lnTo>
                  <a:pt x="3780" y="1279"/>
                </a:lnTo>
                <a:lnTo>
                  <a:pt x="3782" y="1279"/>
                </a:lnTo>
                <a:lnTo>
                  <a:pt x="3782" y="1278"/>
                </a:lnTo>
                <a:lnTo>
                  <a:pt x="3783" y="1278"/>
                </a:lnTo>
                <a:lnTo>
                  <a:pt x="3783" y="1276"/>
                </a:lnTo>
                <a:lnTo>
                  <a:pt x="3782" y="1276"/>
                </a:lnTo>
                <a:lnTo>
                  <a:pt x="3782" y="1275"/>
                </a:lnTo>
                <a:lnTo>
                  <a:pt x="3783" y="1275"/>
                </a:lnTo>
                <a:lnTo>
                  <a:pt x="3785" y="1275"/>
                </a:lnTo>
                <a:lnTo>
                  <a:pt x="3785" y="1276"/>
                </a:lnTo>
                <a:lnTo>
                  <a:pt x="3786" y="1276"/>
                </a:lnTo>
                <a:lnTo>
                  <a:pt x="3788" y="1276"/>
                </a:lnTo>
                <a:lnTo>
                  <a:pt x="3788" y="1278"/>
                </a:lnTo>
                <a:lnTo>
                  <a:pt x="3789" y="1278"/>
                </a:lnTo>
                <a:lnTo>
                  <a:pt x="3791" y="1276"/>
                </a:lnTo>
                <a:lnTo>
                  <a:pt x="3791" y="1275"/>
                </a:lnTo>
                <a:lnTo>
                  <a:pt x="3789" y="1276"/>
                </a:lnTo>
                <a:lnTo>
                  <a:pt x="3788" y="1276"/>
                </a:lnTo>
                <a:lnTo>
                  <a:pt x="3788" y="1275"/>
                </a:lnTo>
                <a:lnTo>
                  <a:pt x="3789" y="1275"/>
                </a:lnTo>
                <a:lnTo>
                  <a:pt x="3789" y="1273"/>
                </a:lnTo>
                <a:lnTo>
                  <a:pt x="3791" y="1273"/>
                </a:lnTo>
                <a:lnTo>
                  <a:pt x="3792" y="1273"/>
                </a:lnTo>
                <a:lnTo>
                  <a:pt x="3792" y="1272"/>
                </a:lnTo>
                <a:lnTo>
                  <a:pt x="3792" y="1272"/>
                </a:lnTo>
                <a:lnTo>
                  <a:pt x="3792" y="1273"/>
                </a:lnTo>
                <a:lnTo>
                  <a:pt x="3794" y="1273"/>
                </a:lnTo>
                <a:lnTo>
                  <a:pt x="3795" y="1273"/>
                </a:lnTo>
                <a:lnTo>
                  <a:pt x="3795" y="1272"/>
                </a:lnTo>
                <a:lnTo>
                  <a:pt x="3794" y="1272"/>
                </a:lnTo>
                <a:lnTo>
                  <a:pt x="3794" y="1270"/>
                </a:lnTo>
                <a:lnTo>
                  <a:pt x="3794" y="1268"/>
                </a:lnTo>
                <a:lnTo>
                  <a:pt x="3795" y="1268"/>
                </a:lnTo>
                <a:lnTo>
                  <a:pt x="3795" y="1267"/>
                </a:lnTo>
                <a:lnTo>
                  <a:pt x="3797" y="1267"/>
                </a:lnTo>
                <a:lnTo>
                  <a:pt x="3797" y="1265"/>
                </a:lnTo>
                <a:lnTo>
                  <a:pt x="3799" y="1265"/>
                </a:lnTo>
                <a:lnTo>
                  <a:pt x="3799" y="1267"/>
                </a:lnTo>
                <a:lnTo>
                  <a:pt x="3800" y="1265"/>
                </a:lnTo>
                <a:lnTo>
                  <a:pt x="3802" y="1265"/>
                </a:lnTo>
                <a:lnTo>
                  <a:pt x="3803" y="1264"/>
                </a:lnTo>
                <a:lnTo>
                  <a:pt x="3805" y="1264"/>
                </a:lnTo>
                <a:lnTo>
                  <a:pt x="3805" y="1265"/>
                </a:lnTo>
                <a:lnTo>
                  <a:pt x="3805" y="1267"/>
                </a:lnTo>
                <a:lnTo>
                  <a:pt x="3806" y="1265"/>
                </a:lnTo>
                <a:lnTo>
                  <a:pt x="3808" y="1265"/>
                </a:lnTo>
                <a:lnTo>
                  <a:pt x="3808" y="1264"/>
                </a:lnTo>
                <a:lnTo>
                  <a:pt x="3808" y="1262"/>
                </a:lnTo>
                <a:lnTo>
                  <a:pt x="3809" y="1262"/>
                </a:lnTo>
                <a:lnTo>
                  <a:pt x="3809" y="1261"/>
                </a:lnTo>
                <a:lnTo>
                  <a:pt x="3811" y="1261"/>
                </a:lnTo>
                <a:lnTo>
                  <a:pt x="3812" y="1261"/>
                </a:lnTo>
                <a:lnTo>
                  <a:pt x="3814" y="1261"/>
                </a:lnTo>
                <a:lnTo>
                  <a:pt x="3814" y="1259"/>
                </a:lnTo>
                <a:lnTo>
                  <a:pt x="3815" y="1259"/>
                </a:lnTo>
                <a:lnTo>
                  <a:pt x="3815" y="1258"/>
                </a:lnTo>
                <a:lnTo>
                  <a:pt x="3817" y="1258"/>
                </a:lnTo>
                <a:lnTo>
                  <a:pt x="3817" y="1259"/>
                </a:lnTo>
                <a:lnTo>
                  <a:pt x="3817" y="1261"/>
                </a:lnTo>
                <a:lnTo>
                  <a:pt x="3819" y="1261"/>
                </a:lnTo>
                <a:lnTo>
                  <a:pt x="3819" y="1259"/>
                </a:lnTo>
                <a:lnTo>
                  <a:pt x="3820" y="1259"/>
                </a:lnTo>
                <a:lnTo>
                  <a:pt x="3820" y="1258"/>
                </a:lnTo>
                <a:lnTo>
                  <a:pt x="3822" y="1258"/>
                </a:lnTo>
                <a:lnTo>
                  <a:pt x="3822" y="1256"/>
                </a:lnTo>
                <a:lnTo>
                  <a:pt x="3822" y="1255"/>
                </a:lnTo>
                <a:lnTo>
                  <a:pt x="3823" y="1255"/>
                </a:lnTo>
                <a:lnTo>
                  <a:pt x="3823" y="1256"/>
                </a:lnTo>
                <a:lnTo>
                  <a:pt x="3825" y="1255"/>
                </a:lnTo>
                <a:lnTo>
                  <a:pt x="3826" y="1255"/>
                </a:lnTo>
                <a:lnTo>
                  <a:pt x="3826" y="1256"/>
                </a:lnTo>
                <a:lnTo>
                  <a:pt x="3828" y="1256"/>
                </a:lnTo>
                <a:lnTo>
                  <a:pt x="3826" y="1258"/>
                </a:lnTo>
                <a:lnTo>
                  <a:pt x="3828" y="1258"/>
                </a:lnTo>
                <a:lnTo>
                  <a:pt x="3829" y="1258"/>
                </a:lnTo>
                <a:lnTo>
                  <a:pt x="3829" y="1259"/>
                </a:lnTo>
                <a:lnTo>
                  <a:pt x="3829" y="1259"/>
                </a:lnTo>
                <a:lnTo>
                  <a:pt x="3829" y="1261"/>
                </a:lnTo>
                <a:lnTo>
                  <a:pt x="3831" y="1262"/>
                </a:lnTo>
                <a:lnTo>
                  <a:pt x="3831" y="1264"/>
                </a:lnTo>
                <a:lnTo>
                  <a:pt x="3831" y="1265"/>
                </a:lnTo>
                <a:lnTo>
                  <a:pt x="3832" y="1265"/>
                </a:lnTo>
                <a:lnTo>
                  <a:pt x="3832" y="1267"/>
                </a:lnTo>
                <a:lnTo>
                  <a:pt x="3834" y="1267"/>
                </a:lnTo>
                <a:lnTo>
                  <a:pt x="3834" y="1268"/>
                </a:lnTo>
                <a:lnTo>
                  <a:pt x="3832" y="1268"/>
                </a:lnTo>
                <a:lnTo>
                  <a:pt x="3832" y="1270"/>
                </a:lnTo>
                <a:lnTo>
                  <a:pt x="3831" y="1270"/>
                </a:lnTo>
                <a:lnTo>
                  <a:pt x="3829" y="1272"/>
                </a:lnTo>
                <a:lnTo>
                  <a:pt x="3829" y="1273"/>
                </a:lnTo>
                <a:lnTo>
                  <a:pt x="3829" y="1273"/>
                </a:lnTo>
                <a:lnTo>
                  <a:pt x="3829" y="1275"/>
                </a:lnTo>
                <a:lnTo>
                  <a:pt x="3828" y="1275"/>
                </a:lnTo>
                <a:lnTo>
                  <a:pt x="3828" y="1276"/>
                </a:lnTo>
                <a:lnTo>
                  <a:pt x="3829" y="1276"/>
                </a:lnTo>
                <a:lnTo>
                  <a:pt x="3829" y="1275"/>
                </a:lnTo>
                <a:lnTo>
                  <a:pt x="3829" y="1275"/>
                </a:lnTo>
                <a:lnTo>
                  <a:pt x="3829" y="1273"/>
                </a:lnTo>
                <a:lnTo>
                  <a:pt x="3831" y="1272"/>
                </a:lnTo>
                <a:lnTo>
                  <a:pt x="3832" y="1272"/>
                </a:lnTo>
                <a:lnTo>
                  <a:pt x="3834" y="1270"/>
                </a:lnTo>
                <a:lnTo>
                  <a:pt x="3835" y="1270"/>
                </a:lnTo>
                <a:lnTo>
                  <a:pt x="3835" y="1268"/>
                </a:lnTo>
                <a:lnTo>
                  <a:pt x="3837" y="1268"/>
                </a:lnTo>
                <a:lnTo>
                  <a:pt x="3838" y="1268"/>
                </a:lnTo>
                <a:lnTo>
                  <a:pt x="3840" y="1268"/>
                </a:lnTo>
                <a:lnTo>
                  <a:pt x="3840" y="1270"/>
                </a:lnTo>
                <a:lnTo>
                  <a:pt x="3842" y="1270"/>
                </a:lnTo>
                <a:lnTo>
                  <a:pt x="3843" y="1270"/>
                </a:lnTo>
                <a:lnTo>
                  <a:pt x="3843" y="1272"/>
                </a:lnTo>
                <a:lnTo>
                  <a:pt x="3843" y="1273"/>
                </a:lnTo>
                <a:lnTo>
                  <a:pt x="3842" y="1275"/>
                </a:lnTo>
                <a:lnTo>
                  <a:pt x="3843" y="1275"/>
                </a:lnTo>
                <a:lnTo>
                  <a:pt x="3843" y="1273"/>
                </a:lnTo>
                <a:lnTo>
                  <a:pt x="3845" y="1272"/>
                </a:lnTo>
                <a:lnTo>
                  <a:pt x="3845" y="1270"/>
                </a:lnTo>
                <a:lnTo>
                  <a:pt x="3846" y="1270"/>
                </a:lnTo>
                <a:lnTo>
                  <a:pt x="3848" y="1270"/>
                </a:lnTo>
                <a:lnTo>
                  <a:pt x="3848" y="1272"/>
                </a:lnTo>
                <a:lnTo>
                  <a:pt x="3848" y="1273"/>
                </a:lnTo>
                <a:lnTo>
                  <a:pt x="3849" y="1273"/>
                </a:lnTo>
                <a:lnTo>
                  <a:pt x="3848" y="1275"/>
                </a:lnTo>
                <a:lnTo>
                  <a:pt x="3849" y="1275"/>
                </a:lnTo>
                <a:lnTo>
                  <a:pt x="3849" y="1273"/>
                </a:lnTo>
                <a:lnTo>
                  <a:pt x="3849" y="1272"/>
                </a:lnTo>
                <a:lnTo>
                  <a:pt x="3849" y="1270"/>
                </a:lnTo>
                <a:lnTo>
                  <a:pt x="3851" y="1270"/>
                </a:lnTo>
                <a:lnTo>
                  <a:pt x="3852" y="1270"/>
                </a:lnTo>
                <a:lnTo>
                  <a:pt x="3854" y="1270"/>
                </a:lnTo>
                <a:lnTo>
                  <a:pt x="3854" y="1268"/>
                </a:lnTo>
                <a:lnTo>
                  <a:pt x="3852" y="1268"/>
                </a:lnTo>
                <a:lnTo>
                  <a:pt x="3852" y="1267"/>
                </a:lnTo>
                <a:lnTo>
                  <a:pt x="3854" y="1267"/>
                </a:lnTo>
                <a:lnTo>
                  <a:pt x="3854" y="1265"/>
                </a:lnTo>
                <a:lnTo>
                  <a:pt x="3852" y="1265"/>
                </a:lnTo>
                <a:lnTo>
                  <a:pt x="3851" y="1265"/>
                </a:lnTo>
                <a:lnTo>
                  <a:pt x="3851" y="1264"/>
                </a:lnTo>
                <a:lnTo>
                  <a:pt x="3851" y="1262"/>
                </a:lnTo>
                <a:lnTo>
                  <a:pt x="3852" y="1262"/>
                </a:lnTo>
                <a:lnTo>
                  <a:pt x="3852" y="1261"/>
                </a:lnTo>
                <a:lnTo>
                  <a:pt x="3854" y="1261"/>
                </a:lnTo>
                <a:lnTo>
                  <a:pt x="3854" y="1259"/>
                </a:lnTo>
                <a:lnTo>
                  <a:pt x="3855" y="1259"/>
                </a:lnTo>
                <a:lnTo>
                  <a:pt x="3857" y="1259"/>
                </a:lnTo>
                <a:lnTo>
                  <a:pt x="3858" y="1258"/>
                </a:lnTo>
                <a:lnTo>
                  <a:pt x="3858" y="1256"/>
                </a:lnTo>
                <a:lnTo>
                  <a:pt x="3860" y="1256"/>
                </a:lnTo>
                <a:lnTo>
                  <a:pt x="3860" y="1255"/>
                </a:lnTo>
                <a:lnTo>
                  <a:pt x="3861" y="1255"/>
                </a:lnTo>
                <a:lnTo>
                  <a:pt x="3861" y="1253"/>
                </a:lnTo>
                <a:lnTo>
                  <a:pt x="3863" y="1253"/>
                </a:lnTo>
                <a:lnTo>
                  <a:pt x="3863" y="1252"/>
                </a:lnTo>
                <a:lnTo>
                  <a:pt x="3865" y="1252"/>
                </a:lnTo>
                <a:lnTo>
                  <a:pt x="3866" y="1252"/>
                </a:lnTo>
                <a:lnTo>
                  <a:pt x="3866" y="1252"/>
                </a:lnTo>
                <a:lnTo>
                  <a:pt x="3868" y="1252"/>
                </a:lnTo>
                <a:lnTo>
                  <a:pt x="3868" y="1250"/>
                </a:lnTo>
                <a:lnTo>
                  <a:pt x="3868" y="1249"/>
                </a:lnTo>
                <a:lnTo>
                  <a:pt x="3869" y="1247"/>
                </a:lnTo>
                <a:lnTo>
                  <a:pt x="3869" y="1245"/>
                </a:lnTo>
                <a:lnTo>
                  <a:pt x="3871" y="1245"/>
                </a:lnTo>
                <a:lnTo>
                  <a:pt x="3872" y="1245"/>
                </a:lnTo>
                <a:lnTo>
                  <a:pt x="3872" y="1244"/>
                </a:lnTo>
                <a:lnTo>
                  <a:pt x="3874" y="1244"/>
                </a:lnTo>
                <a:lnTo>
                  <a:pt x="3874" y="1242"/>
                </a:lnTo>
                <a:lnTo>
                  <a:pt x="3875" y="1242"/>
                </a:lnTo>
                <a:lnTo>
                  <a:pt x="3875" y="1241"/>
                </a:lnTo>
                <a:lnTo>
                  <a:pt x="3877" y="1242"/>
                </a:lnTo>
                <a:lnTo>
                  <a:pt x="3877" y="1241"/>
                </a:lnTo>
                <a:lnTo>
                  <a:pt x="3878" y="1241"/>
                </a:lnTo>
                <a:lnTo>
                  <a:pt x="3878" y="1239"/>
                </a:lnTo>
                <a:lnTo>
                  <a:pt x="3878" y="1238"/>
                </a:lnTo>
                <a:lnTo>
                  <a:pt x="3880" y="1238"/>
                </a:lnTo>
                <a:lnTo>
                  <a:pt x="3881" y="1238"/>
                </a:lnTo>
                <a:lnTo>
                  <a:pt x="3883" y="1238"/>
                </a:lnTo>
                <a:lnTo>
                  <a:pt x="3885" y="1238"/>
                </a:lnTo>
                <a:lnTo>
                  <a:pt x="3886" y="1238"/>
                </a:lnTo>
                <a:lnTo>
                  <a:pt x="3886" y="1236"/>
                </a:lnTo>
                <a:lnTo>
                  <a:pt x="3886" y="1235"/>
                </a:lnTo>
                <a:lnTo>
                  <a:pt x="3888" y="1235"/>
                </a:lnTo>
                <a:lnTo>
                  <a:pt x="3888" y="1236"/>
                </a:lnTo>
                <a:lnTo>
                  <a:pt x="3889" y="1236"/>
                </a:lnTo>
                <a:lnTo>
                  <a:pt x="3889" y="1235"/>
                </a:lnTo>
                <a:lnTo>
                  <a:pt x="3891" y="1233"/>
                </a:lnTo>
                <a:lnTo>
                  <a:pt x="3891" y="1235"/>
                </a:lnTo>
                <a:lnTo>
                  <a:pt x="3891" y="1236"/>
                </a:lnTo>
                <a:lnTo>
                  <a:pt x="3892" y="1236"/>
                </a:lnTo>
                <a:lnTo>
                  <a:pt x="3894" y="1236"/>
                </a:lnTo>
                <a:lnTo>
                  <a:pt x="3895" y="1236"/>
                </a:lnTo>
                <a:lnTo>
                  <a:pt x="3897" y="1236"/>
                </a:lnTo>
                <a:lnTo>
                  <a:pt x="3898" y="1236"/>
                </a:lnTo>
                <a:lnTo>
                  <a:pt x="3898" y="1238"/>
                </a:lnTo>
                <a:lnTo>
                  <a:pt x="3900" y="1236"/>
                </a:lnTo>
                <a:lnTo>
                  <a:pt x="3901" y="1236"/>
                </a:lnTo>
                <a:lnTo>
                  <a:pt x="3901" y="1235"/>
                </a:lnTo>
                <a:lnTo>
                  <a:pt x="3903" y="1235"/>
                </a:lnTo>
                <a:lnTo>
                  <a:pt x="3903" y="1236"/>
                </a:lnTo>
                <a:lnTo>
                  <a:pt x="3903" y="1238"/>
                </a:lnTo>
                <a:lnTo>
                  <a:pt x="3903" y="1236"/>
                </a:lnTo>
                <a:lnTo>
                  <a:pt x="3903" y="1235"/>
                </a:lnTo>
                <a:lnTo>
                  <a:pt x="3904" y="1235"/>
                </a:lnTo>
                <a:lnTo>
                  <a:pt x="3906" y="1235"/>
                </a:lnTo>
                <a:lnTo>
                  <a:pt x="3906" y="1233"/>
                </a:lnTo>
                <a:lnTo>
                  <a:pt x="3908" y="1233"/>
                </a:lnTo>
                <a:lnTo>
                  <a:pt x="3908" y="1232"/>
                </a:lnTo>
                <a:lnTo>
                  <a:pt x="3908" y="1230"/>
                </a:lnTo>
                <a:lnTo>
                  <a:pt x="3909" y="1229"/>
                </a:lnTo>
                <a:lnTo>
                  <a:pt x="3909" y="1227"/>
                </a:lnTo>
                <a:lnTo>
                  <a:pt x="3909" y="1225"/>
                </a:lnTo>
                <a:lnTo>
                  <a:pt x="3908" y="1225"/>
                </a:lnTo>
                <a:lnTo>
                  <a:pt x="3906" y="1225"/>
                </a:lnTo>
                <a:lnTo>
                  <a:pt x="3904" y="1225"/>
                </a:lnTo>
                <a:lnTo>
                  <a:pt x="3903" y="1227"/>
                </a:lnTo>
                <a:lnTo>
                  <a:pt x="3903" y="1225"/>
                </a:lnTo>
                <a:lnTo>
                  <a:pt x="3903" y="1225"/>
                </a:lnTo>
                <a:lnTo>
                  <a:pt x="3903" y="1224"/>
                </a:lnTo>
                <a:lnTo>
                  <a:pt x="3903" y="1222"/>
                </a:lnTo>
                <a:lnTo>
                  <a:pt x="3903" y="1222"/>
                </a:lnTo>
                <a:lnTo>
                  <a:pt x="3903" y="1221"/>
                </a:lnTo>
                <a:lnTo>
                  <a:pt x="3904" y="1221"/>
                </a:lnTo>
                <a:lnTo>
                  <a:pt x="3904" y="1222"/>
                </a:lnTo>
                <a:lnTo>
                  <a:pt x="3904" y="1224"/>
                </a:lnTo>
                <a:lnTo>
                  <a:pt x="3906" y="1224"/>
                </a:lnTo>
                <a:lnTo>
                  <a:pt x="3906" y="1222"/>
                </a:lnTo>
                <a:lnTo>
                  <a:pt x="3908" y="1222"/>
                </a:lnTo>
                <a:lnTo>
                  <a:pt x="3908" y="1221"/>
                </a:lnTo>
                <a:lnTo>
                  <a:pt x="3909" y="1221"/>
                </a:lnTo>
                <a:lnTo>
                  <a:pt x="3909" y="1222"/>
                </a:lnTo>
                <a:lnTo>
                  <a:pt x="3908" y="1224"/>
                </a:lnTo>
                <a:lnTo>
                  <a:pt x="3909" y="1224"/>
                </a:lnTo>
                <a:lnTo>
                  <a:pt x="3911" y="1224"/>
                </a:lnTo>
                <a:lnTo>
                  <a:pt x="3911" y="1225"/>
                </a:lnTo>
                <a:lnTo>
                  <a:pt x="3911" y="1227"/>
                </a:lnTo>
                <a:lnTo>
                  <a:pt x="3912" y="1225"/>
                </a:lnTo>
                <a:lnTo>
                  <a:pt x="3914" y="1225"/>
                </a:lnTo>
                <a:lnTo>
                  <a:pt x="3914" y="1224"/>
                </a:lnTo>
                <a:lnTo>
                  <a:pt x="3915" y="1224"/>
                </a:lnTo>
                <a:lnTo>
                  <a:pt x="3915" y="1225"/>
                </a:lnTo>
                <a:lnTo>
                  <a:pt x="3915" y="1227"/>
                </a:lnTo>
                <a:lnTo>
                  <a:pt x="3915" y="1229"/>
                </a:lnTo>
                <a:lnTo>
                  <a:pt x="3917" y="1229"/>
                </a:lnTo>
                <a:lnTo>
                  <a:pt x="3918" y="1229"/>
                </a:lnTo>
                <a:lnTo>
                  <a:pt x="3918" y="1230"/>
                </a:lnTo>
                <a:lnTo>
                  <a:pt x="3920" y="1230"/>
                </a:lnTo>
                <a:lnTo>
                  <a:pt x="3921" y="1230"/>
                </a:lnTo>
                <a:lnTo>
                  <a:pt x="3923" y="1230"/>
                </a:lnTo>
                <a:lnTo>
                  <a:pt x="3924" y="1229"/>
                </a:lnTo>
                <a:lnTo>
                  <a:pt x="3924" y="1230"/>
                </a:lnTo>
                <a:lnTo>
                  <a:pt x="3924" y="1232"/>
                </a:lnTo>
                <a:lnTo>
                  <a:pt x="3926" y="1232"/>
                </a:lnTo>
                <a:lnTo>
                  <a:pt x="3928" y="1232"/>
                </a:lnTo>
                <a:lnTo>
                  <a:pt x="3928" y="1233"/>
                </a:lnTo>
                <a:lnTo>
                  <a:pt x="3929" y="1233"/>
                </a:lnTo>
                <a:lnTo>
                  <a:pt x="3931" y="1233"/>
                </a:lnTo>
                <a:lnTo>
                  <a:pt x="3932" y="1233"/>
                </a:lnTo>
                <a:lnTo>
                  <a:pt x="3934" y="1233"/>
                </a:lnTo>
                <a:lnTo>
                  <a:pt x="3935" y="1233"/>
                </a:lnTo>
                <a:lnTo>
                  <a:pt x="3937" y="1233"/>
                </a:lnTo>
                <a:lnTo>
                  <a:pt x="3937" y="1235"/>
                </a:lnTo>
                <a:lnTo>
                  <a:pt x="3937" y="1236"/>
                </a:lnTo>
                <a:lnTo>
                  <a:pt x="3938" y="1236"/>
                </a:lnTo>
                <a:lnTo>
                  <a:pt x="3940" y="1236"/>
                </a:lnTo>
                <a:lnTo>
                  <a:pt x="3940" y="1235"/>
                </a:lnTo>
                <a:lnTo>
                  <a:pt x="3940" y="1235"/>
                </a:lnTo>
                <a:lnTo>
                  <a:pt x="3941" y="1235"/>
                </a:lnTo>
                <a:lnTo>
                  <a:pt x="3943" y="1235"/>
                </a:lnTo>
                <a:lnTo>
                  <a:pt x="3944" y="1233"/>
                </a:lnTo>
                <a:lnTo>
                  <a:pt x="3946" y="1233"/>
                </a:lnTo>
                <a:lnTo>
                  <a:pt x="3946" y="1235"/>
                </a:lnTo>
                <a:lnTo>
                  <a:pt x="3944" y="1235"/>
                </a:lnTo>
                <a:lnTo>
                  <a:pt x="3944" y="1236"/>
                </a:lnTo>
                <a:lnTo>
                  <a:pt x="3946" y="1236"/>
                </a:lnTo>
                <a:lnTo>
                  <a:pt x="3947" y="1235"/>
                </a:lnTo>
                <a:lnTo>
                  <a:pt x="3947" y="1236"/>
                </a:lnTo>
                <a:lnTo>
                  <a:pt x="3949" y="1236"/>
                </a:lnTo>
                <a:lnTo>
                  <a:pt x="3947" y="1238"/>
                </a:lnTo>
                <a:lnTo>
                  <a:pt x="3947" y="1239"/>
                </a:lnTo>
                <a:lnTo>
                  <a:pt x="3949" y="1239"/>
                </a:lnTo>
                <a:lnTo>
                  <a:pt x="3951" y="1239"/>
                </a:lnTo>
                <a:lnTo>
                  <a:pt x="3951" y="1238"/>
                </a:lnTo>
                <a:lnTo>
                  <a:pt x="3952" y="1238"/>
                </a:lnTo>
                <a:lnTo>
                  <a:pt x="3952" y="1236"/>
                </a:lnTo>
                <a:lnTo>
                  <a:pt x="3951" y="1236"/>
                </a:lnTo>
                <a:lnTo>
                  <a:pt x="3951" y="1235"/>
                </a:lnTo>
                <a:lnTo>
                  <a:pt x="3949" y="1235"/>
                </a:lnTo>
                <a:lnTo>
                  <a:pt x="3951" y="1233"/>
                </a:lnTo>
                <a:lnTo>
                  <a:pt x="3952" y="1233"/>
                </a:lnTo>
                <a:lnTo>
                  <a:pt x="3952" y="1235"/>
                </a:lnTo>
                <a:lnTo>
                  <a:pt x="3954" y="1233"/>
                </a:lnTo>
                <a:lnTo>
                  <a:pt x="3955" y="1233"/>
                </a:lnTo>
                <a:lnTo>
                  <a:pt x="3957" y="1232"/>
                </a:lnTo>
                <a:lnTo>
                  <a:pt x="3957" y="1233"/>
                </a:lnTo>
                <a:lnTo>
                  <a:pt x="3957" y="1235"/>
                </a:lnTo>
                <a:lnTo>
                  <a:pt x="3957" y="1236"/>
                </a:lnTo>
                <a:lnTo>
                  <a:pt x="3958" y="1235"/>
                </a:lnTo>
                <a:lnTo>
                  <a:pt x="3960" y="1236"/>
                </a:lnTo>
                <a:lnTo>
                  <a:pt x="3960" y="1238"/>
                </a:lnTo>
                <a:lnTo>
                  <a:pt x="3958" y="1239"/>
                </a:lnTo>
                <a:lnTo>
                  <a:pt x="3957" y="1239"/>
                </a:lnTo>
                <a:lnTo>
                  <a:pt x="3955" y="1241"/>
                </a:lnTo>
                <a:lnTo>
                  <a:pt x="3954" y="1242"/>
                </a:lnTo>
                <a:lnTo>
                  <a:pt x="3952" y="1242"/>
                </a:lnTo>
                <a:lnTo>
                  <a:pt x="3952" y="1244"/>
                </a:lnTo>
                <a:lnTo>
                  <a:pt x="3951" y="1244"/>
                </a:lnTo>
                <a:lnTo>
                  <a:pt x="3951" y="1245"/>
                </a:lnTo>
                <a:lnTo>
                  <a:pt x="3949" y="1245"/>
                </a:lnTo>
                <a:lnTo>
                  <a:pt x="3949" y="1247"/>
                </a:lnTo>
                <a:lnTo>
                  <a:pt x="3949" y="1249"/>
                </a:lnTo>
                <a:lnTo>
                  <a:pt x="3947" y="1249"/>
                </a:lnTo>
                <a:lnTo>
                  <a:pt x="3947" y="1250"/>
                </a:lnTo>
                <a:lnTo>
                  <a:pt x="3946" y="1250"/>
                </a:lnTo>
                <a:lnTo>
                  <a:pt x="3946" y="1249"/>
                </a:lnTo>
                <a:lnTo>
                  <a:pt x="3947" y="1247"/>
                </a:lnTo>
                <a:lnTo>
                  <a:pt x="3946" y="1247"/>
                </a:lnTo>
                <a:lnTo>
                  <a:pt x="3946" y="1249"/>
                </a:lnTo>
                <a:lnTo>
                  <a:pt x="3944" y="1249"/>
                </a:lnTo>
                <a:lnTo>
                  <a:pt x="3944" y="1250"/>
                </a:lnTo>
                <a:lnTo>
                  <a:pt x="3943" y="1250"/>
                </a:lnTo>
                <a:lnTo>
                  <a:pt x="3941" y="1250"/>
                </a:lnTo>
                <a:lnTo>
                  <a:pt x="3940" y="1250"/>
                </a:lnTo>
                <a:lnTo>
                  <a:pt x="3940" y="1250"/>
                </a:lnTo>
                <a:lnTo>
                  <a:pt x="3940" y="1252"/>
                </a:lnTo>
                <a:lnTo>
                  <a:pt x="3940" y="1252"/>
                </a:lnTo>
                <a:lnTo>
                  <a:pt x="3938" y="1252"/>
                </a:lnTo>
                <a:lnTo>
                  <a:pt x="3938" y="1253"/>
                </a:lnTo>
                <a:lnTo>
                  <a:pt x="3938" y="1255"/>
                </a:lnTo>
                <a:lnTo>
                  <a:pt x="3940" y="1253"/>
                </a:lnTo>
                <a:lnTo>
                  <a:pt x="3940" y="1255"/>
                </a:lnTo>
                <a:lnTo>
                  <a:pt x="3938" y="1256"/>
                </a:lnTo>
                <a:lnTo>
                  <a:pt x="3937" y="1258"/>
                </a:lnTo>
                <a:lnTo>
                  <a:pt x="3935" y="1259"/>
                </a:lnTo>
                <a:lnTo>
                  <a:pt x="3934" y="1261"/>
                </a:lnTo>
                <a:lnTo>
                  <a:pt x="3932" y="1261"/>
                </a:lnTo>
                <a:lnTo>
                  <a:pt x="3932" y="1262"/>
                </a:lnTo>
                <a:lnTo>
                  <a:pt x="3931" y="1262"/>
                </a:lnTo>
                <a:lnTo>
                  <a:pt x="3929" y="1264"/>
                </a:lnTo>
                <a:lnTo>
                  <a:pt x="3928" y="1265"/>
                </a:lnTo>
                <a:lnTo>
                  <a:pt x="3926" y="1265"/>
                </a:lnTo>
                <a:lnTo>
                  <a:pt x="3926" y="1267"/>
                </a:lnTo>
                <a:lnTo>
                  <a:pt x="3924" y="1267"/>
                </a:lnTo>
                <a:lnTo>
                  <a:pt x="3924" y="1268"/>
                </a:lnTo>
                <a:lnTo>
                  <a:pt x="3923" y="1268"/>
                </a:lnTo>
                <a:lnTo>
                  <a:pt x="3923" y="1270"/>
                </a:lnTo>
                <a:lnTo>
                  <a:pt x="3923" y="1272"/>
                </a:lnTo>
                <a:lnTo>
                  <a:pt x="3924" y="1272"/>
                </a:lnTo>
                <a:lnTo>
                  <a:pt x="3924" y="1273"/>
                </a:lnTo>
                <a:lnTo>
                  <a:pt x="3926" y="1275"/>
                </a:lnTo>
                <a:lnTo>
                  <a:pt x="3928" y="1276"/>
                </a:lnTo>
                <a:lnTo>
                  <a:pt x="3929" y="1276"/>
                </a:lnTo>
                <a:lnTo>
                  <a:pt x="3929" y="1278"/>
                </a:lnTo>
                <a:lnTo>
                  <a:pt x="3928" y="1279"/>
                </a:lnTo>
                <a:lnTo>
                  <a:pt x="3929" y="1279"/>
                </a:lnTo>
                <a:lnTo>
                  <a:pt x="3929" y="1281"/>
                </a:lnTo>
                <a:lnTo>
                  <a:pt x="3931" y="1281"/>
                </a:lnTo>
                <a:lnTo>
                  <a:pt x="3932" y="1281"/>
                </a:lnTo>
                <a:lnTo>
                  <a:pt x="3931" y="1282"/>
                </a:lnTo>
                <a:lnTo>
                  <a:pt x="3931" y="1284"/>
                </a:lnTo>
                <a:lnTo>
                  <a:pt x="3932" y="1284"/>
                </a:lnTo>
                <a:lnTo>
                  <a:pt x="3934" y="1284"/>
                </a:lnTo>
                <a:lnTo>
                  <a:pt x="3935" y="1284"/>
                </a:lnTo>
                <a:lnTo>
                  <a:pt x="3935" y="1285"/>
                </a:lnTo>
                <a:lnTo>
                  <a:pt x="3937" y="1285"/>
                </a:lnTo>
                <a:lnTo>
                  <a:pt x="3937" y="1287"/>
                </a:lnTo>
                <a:lnTo>
                  <a:pt x="3938" y="1287"/>
                </a:lnTo>
                <a:lnTo>
                  <a:pt x="3940" y="1287"/>
                </a:lnTo>
                <a:lnTo>
                  <a:pt x="3940" y="1288"/>
                </a:lnTo>
                <a:lnTo>
                  <a:pt x="3940" y="1288"/>
                </a:lnTo>
                <a:lnTo>
                  <a:pt x="3940" y="1288"/>
                </a:lnTo>
                <a:lnTo>
                  <a:pt x="3940" y="1290"/>
                </a:lnTo>
                <a:lnTo>
                  <a:pt x="3940" y="1292"/>
                </a:lnTo>
                <a:lnTo>
                  <a:pt x="3941" y="1293"/>
                </a:lnTo>
                <a:lnTo>
                  <a:pt x="3943" y="1293"/>
                </a:lnTo>
                <a:lnTo>
                  <a:pt x="3943" y="1295"/>
                </a:lnTo>
                <a:lnTo>
                  <a:pt x="3944" y="1295"/>
                </a:lnTo>
                <a:lnTo>
                  <a:pt x="3946" y="1293"/>
                </a:lnTo>
                <a:lnTo>
                  <a:pt x="3946" y="1295"/>
                </a:lnTo>
                <a:lnTo>
                  <a:pt x="3947" y="1295"/>
                </a:lnTo>
                <a:lnTo>
                  <a:pt x="3949" y="1295"/>
                </a:lnTo>
                <a:lnTo>
                  <a:pt x="3949" y="1296"/>
                </a:lnTo>
                <a:lnTo>
                  <a:pt x="3951" y="1298"/>
                </a:lnTo>
                <a:lnTo>
                  <a:pt x="3949" y="1298"/>
                </a:lnTo>
                <a:lnTo>
                  <a:pt x="3949" y="1299"/>
                </a:lnTo>
                <a:lnTo>
                  <a:pt x="3949" y="1301"/>
                </a:lnTo>
                <a:lnTo>
                  <a:pt x="3949" y="1302"/>
                </a:lnTo>
                <a:lnTo>
                  <a:pt x="3951" y="1302"/>
                </a:lnTo>
                <a:lnTo>
                  <a:pt x="3952" y="1304"/>
                </a:lnTo>
                <a:lnTo>
                  <a:pt x="3954" y="1304"/>
                </a:lnTo>
                <a:lnTo>
                  <a:pt x="3954" y="1305"/>
                </a:lnTo>
                <a:lnTo>
                  <a:pt x="3955" y="1307"/>
                </a:lnTo>
                <a:lnTo>
                  <a:pt x="3957" y="1307"/>
                </a:lnTo>
                <a:lnTo>
                  <a:pt x="3958" y="1307"/>
                </a:lnTo>
                <a:lnTo>
                  <a:pt x="3960" y="1305"/>
                </a:lnTo>
                <a:lnTo>
                  <a:pt x="3961" y="1305"/>
                </a:lnTo>
                <a:lnTo>
                  <a:pt x="3963" y="1305"/>
                </a:lnTo>
                <a:lnTo>
                  <a:pt x="3964" y="1304"/>
                </a:lnTo>
                <a:lnTo>
                  <a:pt x="3966" y="1304"/>
                </a:lnTo>
                <a:lnTo>
                  <a:pt x="3967" y="1304"/>
                </a:lnTo>
                <a:lnTo>
                  <a:pt x="3967" y="1302"/>
                </a:lnTo>
                <a:lnTo>
                  <a:pt x="3969" y="1302"/>
                </a:lnTo>
                <a:lnTo>
                  <a:pt x="3969" y="1301"/>
                </a:lnTo>
                <a:lnTo>
                  <a:pt x="3970" y="1301"/>
                </a:lnTo>
                <a:lnTo>
                  <a:pt x="3970" y="1299"/>
                </a:lnTo>
                <a:lnTo>
                  <a:pt x="3972" y="1299"/>
                </a:lnTo>
                <a:lnTo>
                  <a:pt x="3974" y="1298"/>
                </a:lnTo>
                <a:lnTo>
                  <a:pt x="3974" y="1296"/>
                </a:lnTo>
                <a:lnTo>
                  <a:pt x="3977" y="1295"/>
                </a:lnTo>
                <a:lnTo>
                  <a:pt x="3977" y="1295"/>
                </a:lnTo>
                <a:lnTo>
                  <a:pt x="3977" y="1293"/>
                </a:lnTo>
                <a:lnTo>
                  <a:pt x="3978" y="1293"/>
                </a:lnTo>
                <a:lnTo>
                  <a:pt x="3980" y="1292"/>
                </a:lnTo>
                <a:lnTo>
                  <a:pt x="3981" y="1290"/>
                </a:lnTo>
                <a:lnTo>
                  <a:pt x="3981" y="1288"/>
                </a:lnTo>
                <a:lnTo>
                  <a:pt x="3983" y="1288"/>
                </a:lnTo>
                <a:lnTo>
                  <a:pt x="3984" y="1288"/>
                </a:lnTo>
                <a:lnTo>
                  <a:pt x="3984" y="1287"/>
                </a:lnTo>
                <a:lnTo>
                  <a:pt x="3986" y="1287"/>
                </a:lnTo>
                <a:lnTo>
                  <a:pt x="3987" y="1285"/>
                </a:lnTo>
                <a:lnTo>
                  <a:pt x="3987" y="1284"/>
                </a:lnTo>
                <a:lnTo>
                  <a:pt x="3989" y="1284"/>
                </a:lnTo>
                <a:lnTo>
                  <a:pt x="3989" y="1282"/>
                </a:lnTo>
                <a:lnTo>
                  <a:pt x="3990" y="1281"/>
                </a:lnTo>
                <a:lnTo>
                  <a:pt x="3994" y="1278"/>
                </a:lnTo>
                <a:lnTo>
                  <a:pt x="3997" y="1276"/>
                </a:lnTo>
                <a:lnTo>
                  <a:pt x="3997" y="1275"/>
                </a:lnTo>
                <a:lnTo>
                  <a:pt x="3998" y="1273"/>
                </a:lnTo>
                <a:lnTo>
                  <a:pt x="4000" y="1272"/>
                </a:lnTo>
                <a:lnTo>
                  <a:pt x="4000" y="1270"/>
                </a:lnTo>
                <a:lnTo>
                  <a:pt x="4001" y="1267"/>
                </a:lnTo>
                <a:lnTo>
                  <a:pt x="4001" y="1265"/>
                </a:lnTo>
                <a:lnTo>
                  <a:pt x="4003" y="1265"/>
                </a:lnTo>
                <a:lnTo>
                  <a:pt x="4003" y="1264"/>
                </a:lnTo>
                <a:lnTo>
                  <a:pt x="4004" y="1261"/>
                </a:lnTo>
                <a:lnTo>
                  <a:pt x="4006" y="1261"/>
                </a:lnTo>
                <a:lnTo>
                  <a:pt x="4006" y="1259"/>
                </a:lnTo>
                <a:lnTo>
                  <a:pt x="4006" y="1258"/>
                </a:lnTo>
                <a:lnTo>
                  <a:pt x="4006" y="1256"/>
                </a:lnTo>
                <a:lnTo>
                  <a:pt x="4007" y="1255"/>
                </a:lnTo>
                <a:lnTo>
                  <a:pt x="4009" y="1253"/>
                </a:lnTo>
                <a:lnTo>
                  <a:pt x="4010" y="1252"/>
                </a:lnTo>
                <a:lnTo>
                  <a:pt x="4012" y="1252"/>
                </a:lnTo>
                <a:lnTo>
                  <a:pt x="4013" y="1252"/>
                </a:lnTo>
                <a:lnTo>
                  <a:pt x="4013" y="1250"/>
                </a:lnTo>
                <a:lnTo>
                  <a:pt x="4013" y="1249"/>
                </a:lnTo>
                <a:lnTo>
                  <a:pt x="4013" y="1247"/>
                </a:lnTo>
                <a:lnTo>
                  <a:pt x="4013" y="1245"/>
                </a:lnTo>
                <a:lnTo>
                  <a:pt x="4015" y="1245"/>
                </a:lnTo>
                <a:lnTo>
                  <a:pt x="4015" y="1244"/>
                </a:lnTo>
                <a:lnTo>
                  <a:pt x="4017" y="1244"/>
                </a:lnTo>
                <a:lnTo>
                  <a:pt x="4018" y="1242"/>
                </a:lnTo>
                <a:lnTo>
                  <a:pt x="4020" y="1241"/>
                </a:lnTo>
                <a:lnTo>
                  <a:pt x="4018" y="1241"/>
                </a:lnTo>
                <a:lnTo>
                  <a:pt x="4017" y="1241"/>
                </a:lnTo>
                <a:lnTo>
                  <a:pt x="4017" y="1239"/>
                </a:lnTo>
                <a:lnTo>
                  <a:pt x="4020" y="1238"/>
                </a:lnTo>
                <a:lnTo>
                  <a:pt x="4020" y="1236"/>
                </a:lnTo>
                <a:lnTo>
                  <a:pt x="4021" y="1236"/>
                </a:lnTo>
                <a:lnTo>
                  <a:pt x="4021" y="1235"/>
                </a:lnTo>
                <a:lnTo>
                  <a:pt x="4023" y="1235"/>
                </a:lnTo>
                <a:lnTo>
                  <a:pt x="4023" y="1233"/>
                </a:lnTo>
                <a:lnTo>
                  <a:pt x="4024" y="1233"/>
                </a:lnTo>
                <a:lnTo>
                  <a:pt x="4026" y="1233"/>
                </a:lnTo>
                <a:lnTo>
                  <a:pt x="4026" y="1232"/>
                </a:lnTo>
                <a:lnTo>
                  <a:pt x="4026" y="1230"/>
                </a:lnTo>
                <a:lnTo>
                  <a:pt x="4027" y="1230"/>
                </a:lnTo>
                <a:lnTo>
                  <a:pt x="4027" y="1229"/>
                </a:lnTo>
                <a:lnTo>
                  <a:pt x="4032" y="1224"/>
                </a:lnTo>
                <a:lnTo>
                  <a:pt x="4032" y="1222"/>
                </a:lnTo>
                <a:lnTo>
                  <a:pt x="4033" y="1222"/>
                </a:lnTo>
                <a:lnTo>
                  <a:pt x="4033" y="1221"/>
                </a:lnTo>
                <a:lnTo>
                  <a:pt x="4035" y="1219"/>
                </a:lnTo>
                <a:lnTo>
                  <a:pt x="4036" y="1218"/>
                </a:lnTo>
                <a:lnTo>
                  <a:pt x="4038" y="1218"/>
                </a:lnTo>
                <a:lnTo>
                  <a:pt x="4038" y="1216"/>
                </a:lnTo>
                <a:lnTo>
                  <a:pt x="4040" y="1216"/>
                </a:lnTo>
                <a:lnTo>
                  <a:pt x="4041" y="1216"/>
                </a:lnTo>
                <a:lnTo>
                  <a:pt x="4041" y="1218"/>
                </a:lnTo>
                <a:lnTo>
                  <a:pt x="4041" y="1219"/>
                </a:lnTo>
                <a:lnTo>
                  <a:pt x="4043" y="1219"/>
                </a:lnTo>
                <a:lnTo>
                  <a:pt x="4043" y="1221"/>
                </a:lnTo>
                <a:lnTo>
                  <a:pt x="4041" y="1221"/>
                </a:lnTo>
                <a:lnTo>
                  <a:pt x="4041" y="1222"/>
                </a:lnTo>
                <a:lnTo>
                  <a:pt x="4041" y="1224"/>
                </a:lnTo>
                <a:lnTo>
                  <a:pt x="4041" y="1225"/>
                </a:lnTo>
                <a:lnTo>
                  <a:pt x="4040" y="1225"/>
                </a:lnTo>
                <a:lnTo>
                  <a:pt x="4040" y="1227"/>
                </a:lnTo>
                <a:lnTo>
                  <a:pt x="4038" y="1230"/>
                </a:lnTo>
                <a:lnTo>
                  <a:pt x="4038" y="1232"/>
                </a:lnTo>
                <a:lnTo>
                  <a:pt x="4040" y="1232"/>
                </a:lnTo>
                <a:lnTo>
                  <a:pt x="4041" y="1232"/>
                </a:lnTo>
                <a:lnTo>
                  <a:pt x="4041" y="1233"/>
                </a:lnTo>
                <a:lnTo>
                  <a:pt x="4040" y="1235"/>
                </a:lnTo>
                <a:lnTo>
                  <a:pt x="4038" y="1235"/>
                </a:lnTo>
                <a:lnTo>
                  <a:pt x="4038" y="1236"/>
                </a:lnTo>
                <a:lnTo>
                  <a:pt x="4038" y="1238"/>
                </a:lnTo>
                <a:lnTo>
                  <a:pt x="4040" y="1238"/>
                </a:lnTo>
                <a:lnTo>
                  <a:pt x="4040" y="1239"/>
                </a:lnTo>
                <a:lnTo>
                  <a:pt x="4040" y="1241"/>
                </a:lnTo>
                <a:lnTo>
                  <a:pt x="4040" y="1242"/>
                </a:lnTo>
                <a:lnTo>
                  <a:pt x="4038" y="1242"/>
                </a:lnTo>
                <a:lnTo>
                  <a:pt x="4038" y="1244"/>
                </a:lnTo>
                <a:lnTo>
                  <a:pt x="4040" y="1244"/>
                </a:lnTo>
                <a:lnTo>
                  <a:pt x="4038" y="1245"/>
                </a:lnTo>
                <a:lnTo>
                  <a:pt x="4038" y="1247"/>
                </a:lnTo>
                <a:lnTo>
                  <a:pt x="4036" y="1249"/>
                </a:lnTo>
                <a:lnTo>
                  <a:pt x="4036" y="1250"/>
                </a:lnTo>
                <a:lnTo>
                  <a:pt x="4036" y="1252"/>
                </a:lnTo>
                <a:lnTo>
                  <a:pt x="4035" y="1252"/>
                </a:lnTo>
                <a:lnTo>
                  <a:pt x="4035" y="1253"/>
                </a:lnTo>
                <a:lnTo>
                  <a:pt x="4033" y="1253"/>
                </a:lnTo>
                <a:lnTo>
                  <a:pt x="4033" y="1255"/>
                </a:lnTo>
                <a:lnTo>
                  <a:pt x="4032" y="1255"/>
                </a:lnTo>
                <a:lnTo>
                  <a:pt x="4032" y="1256"/>
                </a:lnTo>
                <a:lnTo>
                  <a:pt x="4032" y="1258"/>
                </a:lnTo>
                <a:lnTo>
                  <a:pt x="4032" y="1259"/>
                </a:lnTo>
                <a:lnTo>
                  <a:pt x="4032" y="1261"/>
                </a:lnTo>
                <a:lnTo>
                  <a:pt x="4030" y="1262"/>
                </a:lnTo>
                <a:lnTo>
                  <a:pt x="4030" y="1264"/>
                </a:lnTo>
                <a:lnTo>
                  <a:pt x="4032" y="1264"/>
                </a:lnTo>
                <a:lnTo>
                  <a:pt x="4032" y="1265"/>
                </a:lnTo>
                <a:lnTo>
                  <a:pt x="4033" y="1264"/>
                </a:lnTo>
                <a:lnTo>
                  <a:pt x="4035" y="1264"/>
                </a:lnTo>
                <a:lnTo>
                  <a:pt x="4036" y="1264"/>
                </a:lnTo>
                <a:lnTo>
                  <a:pt x="4036" y="1262"/>
                </a:lnTo>
                <a:lnTo>
                  <a:pt x="4038" y="1261"/>
                </a:lnTo>
                <a:lnTo>
                  <a:pt x="4038" y="1262"/>
                </a:lnTo>
                <a:lnTo>
                  <a:pt x="4041" y="1261"/>
                </a:lnTo>
                <a:lnTo>
                  <a:pt x="4043" y="1261"/>
                </a:lnTo>
                <a:lnTo>
                  <a:pt x="4043" y="1262"/>
                </a:lnTo>
                <a:lnTo>
                  <a:pt x="4043" y="1264"/>
                </a:lnTo>
                <a:lnTo>
                  <a:pt x="4041" y="1264"/>
                </a:lnTo>
                <a:lnTo>
                  <a:pt x="4041" y="1265"/>
                </a:lnTo>
                <a:lnTo>
                  <a:pt x="4043" y="1265"/>
                </a:lnTo>
                <a:lnTo>
                  <a:pt x="4043" y="1267"/>
                </a:lnTo>
                <a:lnTo>
                  <a:pt x="4043" y="1268"/>
                </a:lnTo>
                <a:lnTo>
                  <a:pt x="4044" y="1268"/>
                </a:lnTo>
                <a:lnTo>
                  <a:pt x="4044" y="1270"/>
                </a:lnTo>
                <a:lnTo>
                  <a:pt x="4046" y="1270"/>
                </a:lnTo>
                <a:lnTo>
                  <a:pt x="4046" y="1272"/>
                </a:lnTo>
                <a:lnTo>
                  <a:pt x="4044" y="1273"/>
                </a:lnTo>
                <a:lnTo>
                  <a:pt x="4043" y="1273"/>
                </a:lnTo>
                <a:lnTo>
                  <a:pt x="4043" y="1275"/>
                </a:lnTo>
                <a:lnTo>
                  <a:pt x="4043" y="1276"/>
                </a:lnTo>
                <a:lnTo>
                  <a:pt x="4041" y="1276"/>
                </a:lnTo>
                <a:lnTo>
                  <a:pt x="4041" y="1278"/>
                </a:lnTo>
                <a:lnTo>
                  <a:pt x="4040" y="1278"/>
                </a:lnTo>
                <a:lnTo>
                  <a:pt x="4040" y="1279"/>
                </a:lnTo>
                <a:lnTo>
                  <a:pt x="4040" y="1281"/>
                </a:lnTo>
                <a:lnTo>
                  <a:pt x="4040" y="1282"/>
                </a:lnTo>
                <a:lnTo>
                  <a:pt x="4038" y="1282"/>
                </a:lnTo>
                <a:lnTo>
                  <a:pt x="4038" y="1284"/>
                </a:lnTo>
                <a:lnTo>
                  <a:pt x="4038" y="1285"/>
                </a:lnTo>
                <a:lnTo>
                  <a:pt x="4038" y="1287"/>
                </a:lnTo>
                <a:lnTo>
                  <a:pt x="4036" y="1287"/>
                </a:lnTo>
                <a:lnTo>
                  <a:pt x="4036" y="1288"/>
                </a:lnTo>
                <a:lnTo>
                  <a:pt x="4035" y="1288"/>
                </a:lnTo>
                <a:lnTo>
                  <a:pt x="4035" y="1288"/>
                </a:lnTo>
                <a:lnTo>
                  <a:pt x="4033" y="1288"/>
                </a:lnTo>
                <a:lnTo>
                  <a:pt x="4033" y="1290"/>
                </a:lnTo>
                <a:lnTo>
                  <a:pt x="4033" y="1292"/>
                </a:lnTo>
                <a:lnTo>
                  <a:pt x="4033" y="1293"/>
                </a:lnTo>
                <a:lnTo>
                  <a:pt x="4033" y="1295"/>
                </a:lnTo>
                <a:lnTo>
                  <a:pt x="4033" y="1296"/>
                </a:lnTo>
                <a:lnTo>
                  <a:pt x="4033" y="1298"/>
                </a:lnTo>
                <a:lnTo>
                  <a:pt x="4033" y="1299"/>
                </a:lnTo>
                <a:lnTo>
                  <a:pt x="4033" y="1301"/>
                </a:lnTo>
                <a:lnTo>
                  <a:pt x="4032" y="1302"/>
                </a:lnTo>
                <a:lnTo>
                  <a:pt x="4032" y="1304"/>
                </a:lnTo>
                <a:lnTo>
                  <a:pt x="4032" y="1305"/>
                </a:lnTo>
                <a:lnTo>
                  <a:pt x="4030" y="1305"/>
                </a:lnTo>
                <a:lnTo>
                  <a:pt x="4030" y="1307"/>
                </a:lnTo>
                <a:lnTo>
                  <a:pt x="4029" y="1307"/>
                </a:lnTo>
                <a:lnTo>
                  <a:pt x="4029" y="1308"/>
                </a:lnTo>
                <a:lnTo>
                  <a:pt x="4027" y="1308"/>
                </a:lnTo>
                <a:lnTo>
                  <a:pt x="4027" y="1310"/>
                </a:lnTo>
                <a:lnTo>
                  <a:pt x="4026" y="1310"/>
                </a:lnTo>
                <a:lnTo>
                  <a:pt x="4024" y="1312"/>
                </a:lnTo>
                <a:lnTo>
                  <a:pt x="4024" y="1313"/>
                </a:lnTo>
                <a:lnTo>
                  <a:pt x="4023" y="1313"/>
                </a:lnTo>
                <a:lnTo>
                  <a:pt x="4023" y="1315"/>
                </a:lnTo>
                <a:lnTo>
                  <a:pt x="4024" y="1315"/>
                </a:lnTo>
                <a:lnTo>
                  <a:pt x="4024" y="1313"/>
                </a:lnTo>
                <a:lnTo>
                  <a:pt x="4026" y="1315"/>
                </a:lnTo>
                <a:lnTo>
                  <a:pt x="4026" y="1316"/>
                </a:lnTo>
                <a:lnTo>
                  <a:pt x="4024" y="1316"/>
                </a:lnTo>
                <a:lnTo>
                  <a:pt x="4023" y="1316"/>
                </a:lnTo>
                <a:lnTo>
                  <a:pt x="4023" y="1318"/>
                </a:lnTo>
                <a:lnTo>
                  <a:pt x="4023" y="1319"/>
                </a:lnTo>
                <a:lnTo>
                  <a:pt x="4021" y="1319"/>
                </a:lnTo>
                <a:lnTo>
                  <a:pt x="4020" y="1321"/>
                </a:lnTo>
                <a:lnTo>
                  <a:pt x="4020" y="1322"/>
                </a:lnTo>
                <a:lnTo>
                  <a:pt x="4020" y="1324"/>
                </a:lnTo>
                <a:lnTo>
                  <a:pt x="4020" y="1325"/>
                </a:lnTo>
                <a:lnTo>
                  <a:pt x="4021" y="1325"/>
                </a:lnTo>
                <a:lnTo>
                  <a:pt x="4021" y="1325"/>
                </a:lnTo>
                <a:lnTo>
                  <a:pt x="4023" y="1325"/>
                </a:lnTo>
                <a:lnTo>
                  <a:pt x="4023" y="1325"/>
                </a:lnTo>
                <a:lnTo>
                  <a:pt x="4024" y="1325"/>
                </a:lnTo>
                <a:lnTo>
                  <a:pt x="4024" y="1327"/>
                </a:lnTo>
                <a:lnTo>
                  <a:pt x="4026" y="1327"/>
                </a:lnTo>
                <a:lnTo>
                  <a:pt x="4027" y="1327"/>
                </a:lnTo>
                <a:lnTo>
                  <a:pt x="4029" y="1327"/>
                </a:lnTo>
                <a:lnTo>
                  <a:pt x="4029" y="1328"/>
                </a:lnTo>
                <a:lnTo>
                  <a:pt x="4029" y="1330"/>
                </a:lnTo>
                <a:lnTo>
                  <a:pt x="4027" y="1330"/>
                </a:lnTo>
                <a:lnTo>
                  <a:pt x="4027" y="1331"/>
                </a:lnTo>
                <a:lnTo>
                  <a:pt x="4026" y="1331"/>
                </a:lnTo>
                <a:lnTo>
                  <a:pt x="4026" y="1333"/>
                </a:lnTo>
                <a:lnTo>
                  <a:pt x="4027" y="1333"/>
                </a:lnTo>
                <a:lnTo>
                  <a:pt x="4029" y="1333"/>
                </a:lnTo>
                <a:lnTo>
                  <a:pt x="4029" y="1335"/>
                </a:lnTo>
                <a:lnTo>
                  <a:pt x="4030" y="1335"/>
                </a:lnTo>
                <a:lnTo>
                  <a:pt x="4032" y="1335"/>
                </a:lnTo>
                <a:lnTo>
                  <a:pt x="4032" y="1336"/>
                </a:lnTo>
                <a:lnTo>
                  <a:pt x="4030" y="1336"/>
                </a:lnTo>
                <a:lnTo>
                  <a:pt x="4030" y="1338"/>
                </a:lnTo>
                <a:lnTo>
                  <a:pt x="4032" y="1338"/>
                </a:lnTo>
                <a:lnTo>
                  <a:pt x="4033" y="1338"/>
                </a:lnTo>
                <a:lnTo>
                  <a:pt x="4033" y="1336"/>
                </a:lnTo>
                <a:lnTo>
                  <a:pt x="4035" y="1335"/>
                </a:lnTo>
                <a:lnTo>
                  <a:pt x="4035" y="1336"/>
                </a:lnTo>
                <a:lnTo>
                  <a:pt x="4035" y="1338"/>
                </a:lnTo>
                <a:lnTo>
                  <a:pt x="4033" y="1339"/>
                </a:lnTo>
                <a:lnTo>
                  <a:pt x="4035" y="1339"/>
                </a:lnTo>
                <a:lnTo>
                  <a:pt x="4035" y="1341"/>
                </a:lnTo>
                <a:lnTo>
                  <a:pt x="4033" y="1341"/>
                </a:lnTo>
                <a:lnTo>
                  <a:pt x="4035" y="1342"/>
                </a:lnTo>
                <a:lnTo>
                  <a:pt x="4033" y="1342"/>
                </a:lnTo>
                <a:lnTo>
                  <a:pt x="4032" y="1342"/>
                </a:lnTo>
                <a:lnTo>
                  <a:pt x="4030" y="1342"/>
                </a:lnTo>
                <a:lnTo>
                  <a:pt x="4030" y="1344"/>
                </a:lnTo>
                <a:lnTo>
                  <a:pt x="4029" y="1344"/>
                </a:lnTo>
                <a:lnTo>
                  <a:pt x="4029" y="1345"/>
                </a:lnTo>
                <a:lnTo>
                  <a:pt x="4030" y="1345"/>
                </a:lnTo>
                <a:lnTo>
                  <a:pt x="4029" y="1347"/>
                </a:lnTo>
                <a:lnTo>
                  <a:pt x="4030" y="1347"/>
                </a:lnTo>
                <a:lnTo>
                  <a:pt x="4030" y="1348"/>
                </a:lnTo>
                <a:lnTo>
                  <a:pt x="4030" y="1350"/>
                </a:lnTo>
                <a:lnTo>
                  <a:pt x="4029" y="1351"/>
                </a:lnTo>
                <a:lnTo>
                  <a:pt x="4029" y="1353"/>
                </a:lnTo>
                <a:lnTo>
                  <a:pt x="4029" y="1355"/>
                </a:lnTo>
                <a:lnTo>
                  <a:pt x="4027" y="1355"/>
                </a:lnTo>
                <a:lnTo>
                  <a:pt x="4027" y="1356"/>
                </a:lnTo>
                <a:lnTo>
                  <a:pt x="4027" y="1358"/>
                </a:lnTo>
                <a:lnTo>
                  <a:pt x="4026" y="1358"/>
                </a:lnTo>
                <a:lnTo>
                  <a:pt x="4026" y="1359"/>
                </a:lnTo>
                <a:lnTo>
                  <a:pt x="4024" y="1359"/>
                </a:lnTo>
                <a:lnTo>
                  <a:pt x="4024" y="1361"/>
                </a:lnTo>
                <a:lnTo>
                  <a:pt x="4023" y="1361"/>
                </a:lnTo>
                <a:lnTo>
                  <a:pt x="4023" y="1362"/>
                </a:lnTo>
                <a:lnTo>
                  <a:pt x="4021" y="1364"/>
                </a:lnTo>
                <a:lnTo>
                  <a:pt x="4021" y="1364"/>
                </a:lnTo>
                <a:lnTo>
                  <a:pt x="4020" y="1364"/>
                </a:lnTo>
                <a:lnTo>
                  <a:pt x="4020" y="1365"/>
                </a:lnTo>
                <a:lnTo>
                  <a:pt x="4020" y="1367"/>
                </a:lnTo>
                <a:lnTo>
                  <a:pt x="4021" y="1365"/>
                </a:lnTo>
                <a:lnTo>
                  <a:pt x="4021" y="1367"/>
                </a:lnTo>
                <a:lnTo>
                  <a:pt x="4021" y="1368"/>
                </a:lnTo>
                <a:lnTo>
                  <a:pt x="4023" y="1367"/>
                </a:lnTo>
                <a:lnTo>
                  <a:pt x="4023" y="1365"/>
                </a:lnTo>
                <a:lnTo>
                  <a:pt x="4024" y="1365"/>
                </a:lnTo>
                <a:lnTo>
                  <a:pt x="4024" y="1364"/>
                </a:lnTo>
                <a:lnTo>
                  <a:pt x="4024" y="1364"/>
                </a:lnTo>
                <a:lnTo>
                  <a:pt x="4026" y="1364"/>
                </a:lnTo>
                <a:lnTo>
                  <a:pt x="4027" y="1362"/>
                </a:lnTo>
                <a:lnTo>
                  <a:pt x="4027" y="1364"/>
                </a:lnTo>
                <a:lnTo>
                  <a:pt x="4027" y="1364"/>
                </a:lnTo>
                <a:lnTo>
                  <a:pt x="4027" y="1365"/>
                </a:lnTo>
                <a:lnTo>
                  <a:pt x="4026" y="1365"/>
                </a:lnTo>
                <a:lnTo>
                  <a:pt x="4027" y="1367"/>
                </a:lnTo>
                <a:lnTo>
                  <a:pt x="4027" y="1368"/>
                </a:lnTo>
                <a:lnTo>
                  <a:pt x="4029" y="1368"/>
                </a:lnTo>
                <a:lnTo>
                  <a:pt x="4029" y="1367"/>
                </a:lnTo>
                <a:lnTo>
                  <a:pt x="4030" y="1367"/>
                </a:lnTo>
                <a:lnTo>
                  <a:pt x="4030" y="1365"/>
                </a:lnTo>
                <a:lnTo>
                  <a:pt x="4030" y="1364"/>
                </a:lnTo>
                <a:lnTo>
                  <a:pt x="4032" y="1364"/>
                </a:lnTo>
                <a:lnTo>
                  <a:pt x="4032" y="1365"/>
                </a:lnTo>
                <a:lnTo>
                  <a:pt x="4032" y="1367"/>
                </a:lnTo>
                <a:lnTo>
                  <a:pt x="4030" y="1368"/>
                </a:lnTo>
                <a:lnTo>
                  <a:pt x="4030" y="1370"/>
                </a:lnTo>
                <a:lnTo>
                  <a:pt x="4029" y="1370"/>
                </a:lnTo>
                <a:lnTo>
                  <a:pt x="4029" y="1371"/>
                </a:lnTo>
                <a:lnTo>
                  <a:pt x="4027" y="1371"/>
                </a:lnTo>
                <a:lnTo>
                  <a:pt x="4026" y="1373"/>
                </a:lnTo>
                <a:lnTo>
                  <a:pt x="4026" y="1374"/>
                </a:lnTo>
                <a:lnTo>
                  <a:pt x="4024" y="1374"/>
                </a:lnTo>
                <a:lnTo>
                  <a:pt x="4023" y="1376"/>
                </a:lnTo>
                <a:lnTo>
                  <a:pt x="4023" y="1378"/>
                </a:lnTo>
                <a:lnTo>
                  <a:pt x="4021" y="1378"/>
                </a:lnTo>
                <a:lnTo>
                  <a:pt x="4020" y="1379"/>
                </a:lnTo>
                <a:lnTo>
                  <a:pt x="4020" y="1381"/>
                </a:lnTo>
                <a:lnTo>
                  <a:pt x="4018" y="1381"/>
                </a:lnTo>
                <a:lnTo>
                  <a:pt x="4018" y="1382"/>
                </a:lnTo>
                <a:lnTo>
                  <a:pt x="4020" y="1382"/>
                </a:lnTo>
                <a:lnTo>
                  <a:pt x="4021" y="1381"/>
                </a:lnTo>
                <a:lnTo>
                  <a:pt x="4023" y="1381"/>
                </a:lnTo>
                <a:lnTo>
                  <a:pt x="4023" y="1382"/>
                </a:lnTo>
                <a:lnTo>
                  <a:pt x="4021" y="1382"/>
                </a:lnTo>
                <a:lnTo>
                  <a:pt x="4021" y="1384"/>
                </a:lnTo>
                <a:lnTo>
                  <a:pt x="4020" y="1384"/>
                </a:lnTo>
                <a:lnTo>
                  <a:pt x="4018" y="1384"/>
                </a:lnTo>
                <a:lnTo>
                  <a:pt x="4018" y="1385"/>
                </a:lnTo>
                <a:lnTo>
                  <a:pt x="4020" y="1385"/>
                </a:lnTo>
                <a:lnTo>
                  <a:pt x="4020" y="1387"/>
                </a:lnTo>
                <a:lnTo>
                  <a:pt x="4020" y="1388"/>
                </a:lnTo>
                <a:lnTo>
                  <a:pt x="4021" y="1388"/>
                </a:lnTo>
                <a:lnTo>
                  <a:pt x="4021" y="1387"/>
                </a:lnTo>
                <a:lnTo>
                  <a:pt x="4023" y="1387"/>
                </a:lnTo>
                <a:lnTo>
                  <a:pt x="4023" y="1388"/>
                </a:lnTo>
                <a:lnTo>
                  <a:pt x="4021" y="1390"/>
                </a:lnTo>
                <a:lnTo>
                  <a:pt x="4023" y="1390"/>
                </a:lnTo>
                <a:lnTo>
                  <a:pt x="4021" y="1391"/>
                </a:lnTo>
                <a:lnTo>
                  <a:pt x="4020" y="1393"/>
                </a:lnTo>
                <a:lnTo>
                  <a:pt x="4020" y="1394"/>
                </a:lnTo>
                <a:lnTo>
                  <a:pt x="4018" y="1396"/>
                </a:lnTo>
                <a:lnTo>
                  <a:pt x="4020" y="1398"/>
                </a:lnTo>
                <a:lnTo>
                  <a:pt x="4020" y="1399"/>
                </a:lnTo>
                <a:lnTo>
                  <a:pt x="4018" y="1399"/>
                </a:lnTo>
                <a:lnTo>
                  <a:pt x="4018" y="1401"/>
                </a:lnTo>
                <a:lnTo>
                  <a:pt x="4017" y="1401"/>
                </a:lnTo>
                <a:lnTo>
                  <a:pt x="4017" y="1401"/>
                </a:lnTo>
                <a:lnTo>
                  <a:pt x="4017" y="1402"/>
                </a:lnTo>
                <a:lnTo>
                  <a:pt x="4018" y="1402"/>
                </a:lnTo>
                <a:lnTo>
                  <a:pt x="4017" y="1404"/>
                </a:lnTo>
                <a:lnTo>
                  <a:pt x="4018" y="1404"/>
                </a:lnTo>
                <a:lnTo>
                  <a:pt x="4017" y="1405"/>
                </a:lnTo>
                <a:lnTo>
                  <a:pt x="4018" y="1405"/>
                </a:lnTo>
                <a:lnTo>
                  <a:pt x="4013" y="1408"/>
                </a:lnTo>
                <a:lnTo>
                  <a:pt x="4013" y="1407"/>
                </a:lnTo>
                <a:lnTo>
                  <a:pt x="4013" y="1408"/>
                </a:lnTo>
                <a:lnTo>
                  <a:pt x="4012" y="1410"/>
                </a:lnTo>
                <a:lnTo>
                  <a:pt x="4012" y="1411"/>
                </a:lnTo>
                <a:lnTo>
                  <a:pt x="4010" y="1411"/>
                </a:lnTo>
                <a:lnTo>
                  <a:pt x="4010" y="1413"/>
                </a:lnTo>
                <a:lnTo>
                  <a:pt x="4009" y="1414"/>
                </a:lnTo>
                <a:lnTo>
                  <a:pt x="4007" y="1414"/>
                </a:lnTo>
                <a:lnTo>
                  <a:pt x="4006" y="1416"/>
                </a:lnTo>
                <a:lnTo>
                  <a:pt x="4006" y="1418"/>
                </a:lnTo>
                <a:lnTo>
                  <a:pt x="4004" y="1418"/>
                </a:lnTo>
                <a:lnTo>
                  <a:pt x="4004" y="1419"/>
                </a:lnTo>
                <a:lnTo>
                  <a:pt x="4001" y="1422"/>
                </a:lnTo>
                <a:lnTo>
                  <a:pt x="4000" y="1422"/>
                </a:lnTo>
                <a:lnTo>
                  <a:pt x="3998" y="1424"/>
                </a:lnTo>
                <a:lnTo>
                  <a:pt x="3997" y="1425"/>
                </a:lnTo>
                <a:lnTo>
                  <a:pt x="3995" y="1427"/>
                </a:lnTo>
                <a:lnTo>
                  <a:pt x="3994" y="1427"/>
                </a:lnTo>
                <a:lnTo>
                  <a:pt x="3992" y="1428"/>
                </a:lnTo>
                <a:lnTo>
                  <a:pt x="3990" y="1430"/>
                </a:lnTo>
                <a:lnTo>
                  <a:pt x="3989" y="1430"/>
                </a:lnTo>
                <a:lnTo>
                  <a:pt x="3989" y="1431"/>
                </a:lnTo>
                <a:lnTo>
                  <a:pt x="3989" y="1433"/>
                </a:lnTo>
                <a:lnTo>
                  <a:pt x="3987" y="1433"/>
                </a:lnTo>
                <a:lnTo>
                  <a:pt x="3987" y="1434"/>
                </a:lnTo>
                <a:lnTo>
                  <a:pt x="3986" y="1434"/>
                </a:lnTo>
                <a:lnTo>
                  <a:pt x="3986" y="1436"/>
                </a:lnTo>
                <a:lnTo>
                  <a:pt x="3986" y="1437"/>
                </a:lnTo>
                <a:lnTo>
                  <a:pt x="3984" y="1437"/>
                </a:lnTo>
                <a:lnTo>
                  <a:pt x="3983" y="1437"/>
                </a:lnTo>
                <a:lnTo>
                  <a:pt x="3981" y="1439"/>
                </a:lnTo>
                <a:lnTo>
                  <a:pt x="3981" y="1441"/>
                </a:lnTo>
                <a:lnTo>
                  <a:pt x="3980" y="1441"/>
                </a:lnTo>
                <a:lnTo>
                  <a:pt x="3980" y="1442"/>
                </a:lnTo>
                <a:lnTo>
                  <a:pt x="3978" y="1442"/>
                </a:lnTo>
                <a:lnTo>
                  <a:pt x="3977" y="1444"/>
                </a:lnTo>
                <a:lnTo>
                  <a:pt x="3977" y="1445"/>
                </a:lnTo>
                <a:lnTo>
                  <a:pt x="3975" y="1445"/>
                </a:lnTo>
                <a:lnTo>
                  <a:pt x="3975" y="1447"/>
                </a:lnTo>
                <a:lnTo>
                  <a:pt x="3974" y="1447"/>
                </a:lnTo>
                <a:lnTo>
                  <a:pt x="3974" y="1448"/>
                </a:lnTo>
                <a:lnTo>
                  <a:pt x="3972" y="1448"/>
                </a:lnTo>
                <a:lnTo>
                  <a:pt x="3972" y="1450"/>
                </a:lnTo>
                <a:lnTo>
                  <a:pt x="3970" y="1450"/>
                </a:lnTo>
                <a:lnTo>
                  <a:pt x="3969" y="1451"/>
                </a:lnTo>
                <a:lnTo>
                  <a:pt x="3967" y="1451"/>
                </a:lnTo>
                <a:lnTo>
                  <a:pt x="3966" y="1451"/>
                </a:lnTo>
                <a:lnTo>
                  <a:pt x="3966" y="1453"/>
                </a:lnTo>
                <a:lnTo>
                  <a:pt x="3964" y="1453"/>
                </a:lnTo>
                <a:lnTo>
                  <a:pt x="3963" y="1454"/>
                </a:lnTo>
                <a:lnTo>
                  <a:pt x="3961" y="1454"/>
                </a:lnTo>
                <a:lnTo>
                  <a:pt x="3961" y="1456"/>
                </a:lnTo>
                <a:lnTo>
                  <a:pt x="3960" y="1456"/>
                </a:lnTo>
                <a:lnTo>
                  <a:pt x="3958" y="1457"/>
                </a:lnTo>
                <a:lnTo>
                  <a:pt x="3957" y="1457"/>
                </a:lnTo>
                <a:lnTo>
                  <a:pt x="3957" y="1459"/>
                </a:lnTo>
                <a:lnTo>
                  <a:pt x="3955" y="1459"/>
                </a:lnTo>
                <a:lnTo>
                  <a:pt x="3954" y="1461"/>
                </a:lnTo>
                <a:lnTo>
                  <a:pt x="3952" y="1461"/>
                </a:lnTo>
                <a:lnTo>
                  <a:pt x="3952" y="1462"/>
                </a:lnTo>
                <a:lnTo>
                  <a:pt x="3951" y="1462"/>
                </a:lnTo>
                <a:lnTo>
                  <a:pt x="3949" y="1462"/>
                </a:lnTo>
                <a:lnTo>
                  <a:pt x="3949" y="1464"/>
                </a:lnTo>
                <a:lnTo>
                  <a:pt x="3947" y="1464"/>
                </a:lnTo>
                <a:lnTo>
                  <a:pt x="3946" y="1465"/>
                </a:lnTo>
                <a:lnTo>
                  <a:pt x="3944" y="1465"/>
                </a:lnTo>
                <a:lnTo>
                  <a:pt x="3944" y="1467"/>
                </a:lnTo>
                <a:lnTo>
                  <a:pt x="3943" y="1467"/>
                </a:lnTo>
                <a:lnTo>
                  <a:pt x="3941" y="1468"/>
                </a:lnTo>
                <a:lnTo>
                  <a:pt x="3940" y="1468"/>
                </a:lnTo>
                <a:lnTo>
                  <a:pt x="3940" y="1470"/>
                </a:lnTo>
                <a:lnTo>
                  <a:pt x="3940" y="1470"/>
                </a:lnTo>
                <a:lnTo>
                  <a:pt x="3938" y="1471"/>
                </a:lnTo>
                <a:lnTo>
                  <a:pt x="3937" y="1471"/>
                </a:lnTo>
                <a:lnTo>
                  <a:pt x="3935" y="1473"/>
                </a:lnTo>
                <a:lnTo>
                  <a:pt x="3934" y="1473"/>
                </a:lnTo>
                <a:lnTo>
                  <a:pt x="3934" y="1474"/>
                </a:lnTo>
                <a:lnTo>
                  <a:pt x="3932" y="1474"/>
                </a:lnTo>
                <a:lnTo>
                  <a:pt x="3931" y="1474"/>
                </a:lnTo>
                <a:lnTo>
                  <a:pt x="3929" y="1476"/>
                </a:lnTo>
                <a:lnTo>
                  <a:pt x="3928" y="1476"/>
                </a:lnTo>
                <a:lnTo>
                  <a:pt x="3928" y="1477"/>
                </a:lnTo>
                <a:lnTo>
                  <a:pt x="3926" y="1477"/>
                </a:lnTo>
                <a:lnTo>
                  <a:pt x="3924" y="1479"/>
                </a:lnTo>
                <a:lnTo>
                  <a:pt x="3923" y="1479"/>
                </a:lnTo>
                <a:lnTo>
                  <a:pt x="3923" y="1480"/>
                </a:lnTo>
                <a:lnTo>
                  <a:pt x="3921" y="1480"/>
                </a:lnTo>
                <a:lnTo>
                  <a:pt x="3920" y="1482"/>
                </a:lnTo>
                <a:lnTo>
                  <a:pt x="3918" y="1482"/>
                </a:lnTo>
                <a:lnTo>
                  <a:pt x="3918" y="1484"/>
                </a:lnTo>
                <a:lnTo>
                  <a:pt x="3917" y="1484"/>
                </a:lnTo>
                <a:lnTo>
                  <a:pt x="3915" y="1484"/>
                </a:lnTo>
                <a:lnTo>
                  <a:pt x="3915" y="1485"/>
                </a:lnTo>
                <a:lnTo>
                  <a:pt x="3914" y="1485"/>
                </a:lnTo>
                <a:lnTo>
                  <a:pt x="3912" y="1485"/>
                </a:lnTo>
                <a:lnTo>
                  <a:pt x="3912" y="1487"/>
                </a:lnTo>
                <a:lnTo>
                  <a:pt x="3911" y="1487"/>
                </a:lnTo>
                <a:lnTo>
                  <a:pt x="3909" y="1487"/>
                </a:lnTo>
                <a:lnTo>
                  <a:pt x="3909" y="1488"/>
                </a:lnTo>
                <a:lnTo>
                  <a:pt x="3908" y="1488"/>
                </a:lnTo>
                <a:lnTo>
                  <a:pt x="3906" y="1488"/>
                </a:lnTo>
                <a:lnTo>
                  <a:pt x="3904" y="1490"/>
                </a:lnTo>
                <a:lnTo>
                  <a:pt x="3903" y="1491"/>
                </a:lnTo>
                <a:lnTo>
                  <a:pt x="3903" y="1491"/>
                </a:lnTo>
                <a:lnTo>
                  <a:pt x="3901" y="1491"/>
                </a:lnTo>
                <a:lnTo>
                  <a:pt x="3901" y="1493"/>
                </a:lnTo>
                <a:lnTo>
                  <a:pt x="3900" y="1493"/>
                </a:lnTo>
                <a:lnTo>
                  <a:pt x="3900" y="1494"/>
                </a:lnTo>
                <a:lnTo>
                  <a:pt x="3898" y="1494"/>
                </a:lnTo>
                <a:lnTo>
                  <a:pt x="3897" y="1496"/>
                </a:lnTo>
                <a:lnTo>
                  <a:pt x="3894" y="1497"/>
                </a:lnTo>
                <a:lnTo>
                  <a:pt x="3892" y="1497"/>
                </a:lnTo>
                <a:lnTo>
                  <a:pt x="3891" y="1497"/>
                </a:lnTo>
                <a:lnTo>
                  <a:pt x="3889" y="1499"/>
                </a:lnTo>
                <a:lnTo>
                  <a:pt x="3888" y="1499"/>
                </a:lnTo>
                <a:lnTo>
                  <a:pt x="3886" y="1499"/>
                </a:lnTo>
                <a:lnTo>
                  <a:pt x="3886" y="1500"/>
                </a:lnTo>
                <a:lnTo>
                  <a:pt x="3885" y="1500"/>
                </a:lnTo>
                <a:lnTo>
                  <a:pt x="3883" y="1500"/>
                </a:lnTo>
                <a:lnTo>
                  <a:pt x="3881" y="1502"/>
                </a:lnTo>
                <a:lnTo>
                  <a:pt x="3880" y="1502"/>
                </a:lnTo>
                <a:lnTo>
                  <a:pt x="3878" y="1502"/>
                </a:lnTo>
                <a:lnTo>
                  <a:pt x="3878" y="1504"/>
                </a:lnTo>
                <a:lnTo>
                  <a:pt x="3877" y="1504"/>
                </a:lnTo>
                <a:lnTo>
                  <a:pt x="3875" y="1504"/>
                </a:lnTo>
                <a:lnTo>
                  <a:pt x="3875" y="1505"/>
                </a:lnTo>
                <a:lnTo>
                  <a:pt x="3874" y="1505"/>
                </a:lnTo>
                <a:lnTo>
                  <a:pt x="3872" y="1505"/>
                </a:lnTo>
                <a:lnTo>
                  <a:pt x="3872" y="1507"/>
                </a:lnTo>
                <a:lnTo>
                  <a:pt x="3871" y="1507"/>
                </a:lnTo>
                <a:lnTo>
                  <a:pt x="3869" y="1507"/>
                </a:lnTo>
                <a:lnTo>
                  <a:pt x="3869" y="1508"/>
                </a:lnTo>
                <a:lnTo>
                  <a:pt x="3868" y="1508"/>
                </a:lnTo>
                <a:lnTo>
                  <a:pt x="3866" y="1508"/>
                </a:lnTo>
                <a:lnTo>
                  <a:pt x="3866" y="1510"/>
                </a:lnTo>
                <a:lnTo>
                  <a:pt x="3865" y="1510"/>
                </a:lnTo>
                <a:lnTo>
                  <a:pt x="3865" y="1511"/>
                </a:lnTo>
                <a:lnTo>
                  <a:pt x="3863" y="1511"/>
                </a:lnTo>
                <a:lnTo>
                  <a:pt x="3861" y="1511"/>
                </a:lnTo>
                <a:lnTo>
                  <a:pt x="3861" y="1511"/>
                </a:lnTo>
                <a:lnTo>
                  <a:pt x="3860" y="1511"/>
                </a:lnTo>
                <a:lnTo>
                  <a:pt x="3858" y="1511"/>
                </a:lnTo>
                <a:lnTo>
                  <a:pt x="3858" y="1513"/>
                </a:lnTo>
                <a:lnTo>
                  <a:pt x="3857" y="1513"/>
                </a:lnTo>
                <a:lnTo>
                  <a:pt x="3855" y="1513"/>
                </a:lnTo>
                <a:lnTo>
                  <a:pt x="3855" y="1514"/>
                </a:lnTo>
                <a:lnTo>
                  <a:pt x="3854" y="1514"/>
                </a:lnTo>
                <a:lnTo>
                  <a:pt x="3852" y="1514"/>
                </a:lnTo>
                <a:lnTo>
                  <a:pt x="3852" y="1516"/>
                </a:lnTo>
                <a:lnTo>
                  <a:pt x="3851" y="1516"/>
                </a:lnTo>
                <a:lnTo>
                  <a:pt x="3851" y="1517"/>
                </a:lnTo>
                <a:lnTo>
                  <a:pt x="3849" y="1517"/>
                </a:lnTo>
                <a:lnTo>
                  <a:pt x="3848" y="1517"/>
                </a:lnTo>
                <a:lnTo>
                  <a:pt x="3846" y="1517"/>
                </a:lnTo>
                <a:lnTo>
                  <a:pt x="3846" y="1519"/>
                </a:lnTo>
                <a:lnTo>
                  <a:pt x="3845" y="1519"/>
                </a:lnTo>
                <a:lnTo>
                  <a:pt x="3843" y="1519"/>
                </a:lnTo>
                <a:lnTo>
                  <a:pt x="3843" y="1520"/>
                </a:lnTo>
                <a:lnTo>
                  <a:pt x="3842" y="1520"/>
                </a:lnTo>
                <a:lnTo>
                  <a:pt x="3840" y="1522"/>
                </a:lnTo>
                <a:lnTo>
                  <a:pt x="3838" y="1522"/>
                </a:lnTo>
                <a:lnTo>
                  <a:pt x="3837" y="1524"/>
                </a:lnTo>
                <a:lnTo>
                  <a:pt x="3834" y="1525"/>
                </a:lnTo>
                <a:lnTo>
                  <a:pt x="3832" y="1527"/>
                </a:lnTo>
                <a:lnTo>
                  <a:pt x="3831" y="1527"/>
                </a:lnTo>
                <a:lnTo>
                  <a:pt x="3829" y="1527"/>
                </a:lnTo>
                <a:lnTo>
                  <a:pt x="3829" y="1528"/>
                </a:lnTo>
                <a:lnTo>
                  <a:pt x="3829" y="1528"/>
                </a:lnTo>
                <a:lnTo>
                  <a:pt x="3829" y="1530"/>
                </a:lnTo>
                <a:lnTo>
                  <a:pt x="3828" y="1530"/>
                </a:lnTo>
                <a:lnTo>
                  <a:pt x="3826" y="1530"/>
                </a:lnTo>
                <a:lnTo>
                  <a:pt x="3826" y="1531"/>
                </a:lnTo>
                <a:lnTo>
                  <a:pt x="3825" y="1531"/>
                </a:lnTo>
                <a:lnTo>
                  <a:pt x="3823" y="1531"/>
                </a:lnTo>
                <a:lnTo>
                  <a:pt x="3822" y="1531"/>
                </a:lnTo>
                <a:lnTo>
                  <a:pt x="3822" y="1533"/>
                </a:lnTo>
                <a:lnTo>
                  <a:pt x="3820" y="1533"/>
                </a:lnTo>
                <a:lnTo>
                  <a:pt x="3819" y="1534"/>
                </a:lnTo>
                <a:lnTo>
                  <a:pt x="3817" y="1534"/>
                </a:lnTo>
                <a:lnTo>
                  <a:pt x="3815" y="1534"/>
                </a:lnTo>
                <a:lnTo>
                  <a:pt x="3815" y="1536"/>
                </a:lnTo>
                <a:lnTo>
                  <a:pt x="3814" y="1536"/>
                </a:lnTo>
                <a:lnTo>
                  <a:pt x="3812" y="1537"/>
                </a:lnTo>
                <a:lnTo>
                  <a:pt x="3811" y="1537"/>
                </a:lnTo>
                <a:lnTo>
                  <a:pt x="3809" y="1539"/>
                </a:lnTo>
                <a:lnTo>
                  <a:pt x="3808" y="1539"/>
                </a:lnTo>
                <a:lnTo>
                  <a:pt x="3806" y="1540"/>
                </a:lnTo>
                <a:lnTo>
                  <a:pt x="3805" y="1540"/>
                </a:lnTo>
                <a:lnTo>
                  <a:pt x="3803" y="1540"/>
                </a:lnTo>
                <a:lnTo>
                  <a:pt x="3803" y="1542"/>
                </a:lnTo>
                <a:lnTo>
                  <a:pt x="3802" y="1542"/>
                </a:lnTo>
                <a:lnTo>
                  <a:pt x="3800" y="1543"/>
                </a:lnTo>
                <a:lnTo>
                  <a:pt x="3799" y="1545"/>
                </a:lnTo>
                <a:lnTo>
                  <a:pt x="3797" y="1545"/>
                </a:lnTo>
                <a:lnTo>
                  <a:pt x="3797" y="1547"/>
                </a:lnTo>
                <a:lnTo>
                  <a:pt x="3795" y="1547"/>
                </a:lnTo>
                <a:lnTo>
                  <a:pt x="3794" y="1547"/>
                </a:lnTo>
                <a:lnTo>
                  <a:pt x="3794" y="1548"/>
                </a:lnTo>
                <a:lnTo>
                  <a:pt x="3792" y="1548"/>
                </a:lnTo>
                <a:lnTo>
                  <a:pt x="3792" y="1548"/>
                </a:lnTo>
                <a:lnTo>
                  <a:pt x="3792" y="1548"/>
                </a:lnTo>
                <a:lnTo>
                  <a:pt x="3791" y="1548"/>
                </a:lnTo>
                <a:lnTo>
                  <a:pt x="3789" y="1550"/>
                </a:lnTo>
                <a:lnTo>
                  <a:pt x="3788" y="1550"/>
                </a:lnTo>
                <a:lnTo>
                  <a:pt x="3786" y="1551"/>
                </a:lnTo>
                <a:lnTo>
                  <a:pt x="3785" y="1551"/>
                </a:lnTo>
                <a:lnTo>
                  <a:pt x="3783" y="1551"/>
                </a:lnTo>
                <a:lnTo>
                  <a:pt x="3783" y="1553"/>
                </a:lnTo>
                <a:lnTo>
                  <a:pt x="3782" y="1553"/>
                </a:lnTo>
                <a:lnTo>
                  <a:pt x="3782" y="1554"/>
                </a:lnTo>
                <a:lnTo>
                  <a:pt x="3780" y="1554"/>
                </a:lnTo>
                <a:lnTo>
                  <a:pt x="3779" y="1554"/>
                </a:lnTo>
                <a:lnTo>
                  <a:pt x="3779" y="1556"/>
                </a:lnTo>
                <a:lnTo>
                  <a:pt x="3777" y="1556"/>
                </a:lnTo>
                <a:lnTo>
                  <a:pt x="3777" y="1557"/>
                </a:lnTo>
                <a:lnTo>
                  <a:pt x="3776" y="1557"/>
                </a:lnTo>
                <a:lnTo>
                  <a:pt x="3774" y="1557"/>
                </a:lnTo>
                <a:lnTo>
                  <a:pt x="3774" y="1559"/>
                </a:lnTo>
                <a:lnTo>
                  <a:pt x="3772" y="1559"/>
                </a:lnTo>
                <a:lnTo>
                  <a:pt x="3772" y="1560"/>
                </a:lnTo>
                <a:lnTo>
                  <a:pt x="3771" y="1560"/>
                </a:lnTo>
                <a:lnTo>
                  <a:pt x="3769" y="1560"/>
                </a:lnTo>
                <a:lnTo>
                  <a:pt x="3769" y="1562"/>
                </a:lnTo>
                <a:lnTo>
                  <a:pt x="3768" y="1562"/>
                </a:lnTo>
                <a:lnTo>
                  <a:pt x="3766" y="1560"/>
                </a:lnTo>
                <a:lnTo>
                  <a:pt x="3766" y="1562"/>
                </a:lnTo>
                <a:lnTo>
                  <a:pt x="3765" y="1562"/>
                </a:lnTo>
                <a:lnTo>
                  <a:pt x="3765" y="1563"/>
                </a:lnTo>
                <a:lnTo>
                  <a:pt x="3763" y="1563"/>
                </a:lnTo>
                <a:lnTo>
                  <a:pt x="3762" y="1563"/>
                </a:lnTo>
                <a:lnTo>
                  <a:pt x="3760" y="1563"/>
                </a:lnTo>
                <a:lnTo>
                  <a:pt x="3760" y="1565"/>
                </a:lnTo>
                <a:lnTo>
                  <a:pt x="3759" y="1565"/>
                </a:lnTo>
                <a:lnTo>
                  <a:pt x="3757" y="1565"/>
                </a:lnTo>
                <a:lnTo>
                  <a:pt x="3756" y="1565"/>
                </a:lnTo>
                <a:lnTo>
                  <a:pt x="3756" y="1565"/>
                </a:lnTo>
                <a:lnTo>
                  <a:pt x="3754" y="1565"/>
                </a:lnTo>
                <a:lnTo>
                  <a:pt x="3753" y="1565"/>
                </a:lnTo>
                <a:lnTo>
                  <a:pt x="3751" y="1565"/>
                </a:lnTo>
                <a:lnTo>
                  <a:pt x="3746" y="1565"/>
                </a:lnTo>
                <a:lnTo>
                  <a:pt x="3745" y="1565"/>
                </a:lnTo>
                <a:lnTo>
                  <a:pt x="3740" y="1567"/>
                </a:lnTo>
                <a:lnTo>
                  <a:pt x="3737" y="1568"/>
                </a:lnTo>
                <a:lnTo>
                  <a:pt x="3734" y="1568"/>
                </a:lnTo>
                <a:lnTo>
                  <a:pt x="3729" y="1571"/>
                </a:lnTo>
                <a:lnTo>
                  <a:pt x="3723" y="1573"/>
                </a:lnTo>
                <a:lnTo>
                  <a:pt x="3720" y="1574"/>
                </a:lnTo>
                <a:lnTo>
                  <a:pt x="3719" y="1576"/>
                </a:lnTo>
                <a:lnTo>
                  <a:pt x="3716" y="1576"/>
                </a:lnTo>
                <a:lnTo>
                  <a:pt x="3713" y="1577"/>
                </a:lnTo>
                <a:lnTo>
                  <a:pt x="3711" y="1577"/>
                </a:lnTo>
                <a:lnTo>
                  <a:pt x="3710" y="1577"/>
                </a:lnTo>
                <a:lnTo>
                  <a:pt x="3708" y="1577"/>
                </a:lnTo>
                <a:moveTo>
                  <a:pt x="4018" y="1244"/>
                </a:moveTo>
                <a:lnTo>
                  <a:pt x="4020" y="1244"/>
                </a:lnTo>
                <a:lnTo>
                  <a:pt x="4020" y="1242"/>
                </a:lnTo>
                <a:lnTo>
                  <a:pt x="4018" y="1244"/>
                </a:lnTo>
                <a:moveTo>
                  <a:pt x="3880" y="1241"/>
                </a:moveTo>
                <a:lnTo>
                  <a:pt x="3881" y="1241"/>
                </a:lnTo>
                <a:lnTo>
                  <a:pt x="3881" y="1239"/>
                </a:lnTo>
                <a:lnTo>
                  <a:pt x="3880" y="1241"/>
                </a:lnTo>
                <a:moveTo>
                  <a:pt x="3729" y="1500"/>
                </a:moveTo>
                <a:lnTo>
                  <a:pt x="3731" y="1500"/>
                </a:lnTo>
                <a:lnTo>
                  <a:pt x="3731" y="1499"/>
                </a:lnTo>
                <a:lnTo>
                  <a:pt x="3733" y="1499"/>
                </a:lnTo>
                <a:lnTo>
                  <a:pt x="3733" y="1497"/>
                </a:lnTo>
                <a:lnTo>
                  <a:pt x="3731" y="1499"/>
                </a:lnTo>
                <a:lnTo>
                  <a:pt x="3729" y="1499"/>
                </a:lnTo>
                <a:lnTo>
                  <a:pt x="3729" y="1500"/>
                </a:lnTo>
                <a:moveTo>
                  <a:pt x="3702" y="1576"/>
                </a:moveTo>
                <a:lnTo>
                  <a:pt x="3702" y="1577"/>
                </a:lnTo>
                <a:lnTo>
                  <a:pt x="3703" y="1576"/>
                </a:lnTo>
                <a:lnTo>
                  <a:pt x="3702" y="1576"/>
                </a:lnTo>
                <a:moveTo>
                  <a:pt x="3703" y="1571"/>
                </a:moveTo>
                <a:lnTo>
                  <a:pt x="3703" y="1573"/>
                </a:lnTo>
                <a:lnTo>
                  <a:pt x="3705" y="1573"/>
                </a:lnTo>
                <a:lnTo>
                  <a:pt x="3705" y="1571"/>
                </a:lnTo>
                <a:lnTo>
                  <a:pt x="3703" y="1571"/>
                </a:lnTo>
                <a:moveTo>
                  <a:pt x="3700" y="1583"/>
                </a:moveTo>
                <a:lnTo>
                  <a:pt x="3702" y="1582"/>
                </a:lnTo>
                <a:lnTo>
                  <a:pt x="3700" y="1582"/>
                </a:lnTo>
                <a:lnTo>
                  <a:pt x="3700" y="1583"/>
                </a:lnTo>
                <a:moveTo>
                  <a:pt x="3665" y="1574"/>
                </a:moveTo>
                <a:lnTo>
                  <a:pt x="3667" y="1573"/>
                </a:lnTo>
                <a:lnTo>
                  <a:pt x="3665" y="1573"/>
                </a:lnTo>
                <a:lnTo>
                  <a:pt x="3665" y="1574"/>
                </a:lnTo>
                <a:moveTo>
                  <a:pt x="3700" y="1580"/>
                </a:moveTo>
                <a:lnTo>
                  <a:pt x="3702" y="1580"/>
                </a:lnTo>
                <a:lnTo>
                  <a:pt x="3702" y="1579"/>
                </a:lnTo>
                <a:lnTo>
                  <a:pt x="3700" y="1580"/>
                </a:lnTo>
                <a:moveTo>
                  <a:pt x="3702" y="1582"/>
                </a:moveTo>
                <a:lnTo>
                  <a:pt x="3703" y="1582"/>
                </a:lnTo>
                <a:lnTo>
                  <a:pt x="3703" y="1580"/>
                </a:lnTo>
                <a:lnTo>
                  <a:pt x="3702" y="1580"/>
                </a:lnTo>
                <a:lnTo>
                  <a:pt x="3702" y="1582"/>
                </a:lnTo>
                <a:moveTo>
                  <a:pt x="2750" y="1378"/>
                </a:moveTo>
                <a:lnTo>
                  <a:pt x="2750" y="1379"/>
                </a:lnTo>
                <a:lnTo>
                  <a:pt x="2750" y="1381"/>
                </a:lnTo>
                <a:lnTo>
                  <a:pt x="2750" y="1382"/>
                </a:lnTo>
                <a:lnTo>
                  <a:pt x="2749" y="1382"/>
                </a:lnTo>
                <a:lnTo>
                  <a:pt x="2749" y="1384"/>
                </a:lnTo>
                <a:lnTo>
                  <a:pt x="2747" y="1384"/>
                </a:lnTo>
                <a:lnTo>
                  <a:pt x="2747" y="1385"/>
                </a:lnTo>
                <a:lnTo>
                  <a:pt x="2747" y="1387"/>
                </a:lnTo>
                <a:lnTo>
                  <a:pt x="2747" y="1388"/>
                </a:lnTo>
                <a:lnTo>
                  <a:pt x="2747" y="1390"/>
                </a:lnTo>
                <a:lnTo>
                  <a:pt x="2746" y="1391"/>
                </a:lnTo>
                <a:lnTo>
                  <a:pt x="2746" y="1393"/>
                </a:lnTo>
                <a:lnTo>
                  <a:pt x="2747" y="1394"/>
                </a:lnTo>
                <a:lnTo>
                  <a:pt x="2747" y="1396"/>
                </a:lnTo>
                <a:lnTo>
                  <a:pt x="2747" y="1398"/>
                </a:lnTo>
                <a:lnTo>
                  <a:pt x="2747" y="1399"/>
                </a:lnTo>
                <a:lnTo>
                  <a:pt x="2747" y="1401"/>
                </a:lnTo>
                <a:lnTo>
                  <a:pt x="2749" y="1401"/>
                </a:lnTo>
                <a:lnTo>
                  <a:pt x="2750" y="1401"/>
                </a:lnTo>
                <a:lnTo>
                  <a:pt x="2750" y="1402"/>
                </a:lnTo>
                <a:lnTo>
                  <a:pt x="2752" y="1404"/>
                </a:lnTo>
                <a:lnTo>
                  <a:pt x="2753" y="1404"/>
                </a:lnTo>
                <a:lnTo>
                  <a:pt x="2755" y="1404"/>
                </a:lnTo>
                <a:lnTo>
                  <a:pt x="2756" y="1404"/>
                </a:lnTo>
                <a:lnTo>
                  <a:pt x="2756" y="1405"/>
                </a:lnTo>
                <a:lnTo>
                  <a:pt x="2758" y="1407"/>
                </a:lnTo>
                <a:lnTo>
                  <a:pt x="2759" y="1407"/>
                </a:lnTo>
                <a:lnTo>
                  <a:pt x="2761" y="1407"/>
                </a:lnTo>
                <a:lnTo>
                  <a:pt x="2762" y="1407"/>
                </a:lnTo>
                <a:lnTo>
                  <a:pt x="2764" y="1407"/>
                </a:lnTo>
                <a:lnTo>
                  <a:pt x="2764" y="1405"/>
                </a:lnTo>
                <a:lnTo>
                  <a:pt x="2766" y="1405"/>
                </a:lnTo>
                <a:lnTo>
                  <a:pt x="2767" y="1404"/>
                </a:lnTo>
                <a:lnTo>
                  <a:pt x="2769" y="1404"/>
                </a:lnTo>
                <a:lnTo>
                  <a:pt x="2772" y="1402"/>
                </a:lnTo>
                <a:lnTo>
                  <a:pt x="2773" y="1402"/>
                </a:lnTo>
                <a:lnTo>
                  <a:pt x="2775" y="1402"/>
                </a:lnTo>
                <a:lnTo>
                  <a:pt x="2776" y="1402"/>
                </a:lnTo>
                <a:lnTo>
                  <a:pt x="2778" y="1402"/>
                </a:lnTo>
                <a:lnTo>
                  <a:pt x="2779" y="1402"/>
                </a:lnTo>
                <a:lnTo>
                  <a:pt x="2779" y="1401"/>
                </a:lnTo>
                <a:lnTo>
                  <a:pt x="2781" y="1401"/>
                </a:lnTo>
                <a:lnTo>
                  <a:pt x="2782" y="1401"/>
                </a:lnTo>
                <a:lnTo>
                  <a:pt x="2784" y="1401"/>
                </a:lnTo>
                <a:lnTo>
                  <a:pt x="2784" y="1399"/>
                </a:lnTo>
                <a:lnTo>
                  <a:pt x="2786" y="1399"/>
                </a:lnTo>
                <a:lnTo>
                  <a:pt x="2786" y="1398"/>
                </a:lnTo>
                <a:lnTo>
                  <a:pt x="2787" y="1396"/>
                </a:lnTo>
                <a:lnTo>
                  <a:pt x="2789" y="1394"/>
                </a:lnTo>
                <a:lnTo>
                  <a:pt x="2790" y="1391"/>
                </a:lnTo>
                <a:lnTo>
                  <a:pt x="2792" y="1390"/>
                </a:lnTo>
                <a:lnTo>
                  <a:pt x="2792" y="1388"/>
                </a:lnTo>
                <a:lnTo>
                  <a:pt x="2793" y="1388"/>
                </a:lnTo>
                <a:lnTo>
                  <a:pt x="2793" y="1387"/>
                </a:lnTo>
                <a:lnTo>
                  <a:pt x="2795" y="1385"/>
                </a:lnTo>
                <a:lnTo>
                  <a:pt x="2796" y="1382"/>
                </a:lnTo>
                <a:lnTo>
                  <a:pt x="2798" y="1378"/>
                </a:lnTo>
                <a:lnTo>
                  <a:pt x="2799" y="1376"/>
                </a:lnTo>
                <a:lnTo>
                  <a:pt x="2799" y="1374"/>
                </a:lnTo>
                <a:lnTo>
                  <a:pt x="2801" y="1373"/>
                </a:lnTo>
                <a:lnTo>
                  <a:pt x="2801" y="1371"/>
                </a:lnTo>
                <a:lnTo>
                  <a:pt x="2802" y="1367"/>
                </a:lnTo>
                <a:lnTo>
                  <a:pt x="2804" y="1367"/>
                </a:lnTo>
                <a:lnTo>
                  <a:pt x="2804" y="1365"/>
                </a:lnTo>
                <a:lnTo>
                  <a:pt x="2807" y="1364"/>
                </a:lnTo>
                <a:lnTo>
                  <a:pt x="2810" y="1359"/>
                </a:lnTo>
                <a:lnTo>
                  <a:pt x="2813" y="1355"/>
                </a:lnTo>
                <a:lnTo>
                  <a:pt x="2813" y="1353"/>
                </a:lnTo>
                <a:lnTo>
                  <a:pt x="2815" y="1353"/>
                </a:lnTo>
                <a:lnTo>
                  <a:pt x="2815" y="1351"/>
                </a:lnTo>
                <a:lnTo>
                  <a:pt x="2815" y="1350"/>
                </a:lnTo>
                <a:lnTo>
                  <a:pt x="2816" y="1350"/>
                </a:lnTo>
                <a:lnTo>
                  <a:pt x="2816" y="1348"/>
                </a:lnTo>
                <a:lnTo>
                  <a:pt x="2819" y="1344"/>
                </a:lnTo>
                <a:lnTo>
                  <a:pt x="2821" y="1341"/>
                </a:lnTo>
                <a:lnTo>
                  <a:pt x="2822" y="1338"/>
                </a:lnTo>
                <a:lnTo>
                  <a:pt x="2824" y="1336"/>
                </a:lnTo>
                <a:lnTo>
                  <a:pt x="2825" y="1335"/>
                </a:lnTo>
                <a:lnTo>
                  <a:pt x="2825" y="1333"/>
                </a:lnTo>
                <a:lnTo>
                  <a:pt x="2827" y="1331"/>
                </a:lnTo>
                <a:lnTo>
                  <a:pt x="2828" y="1327"/>
                </a:lnTo>
                <a:lnTo>
                  <a:pt x="2832" y="1324"/>
                </a:lnTo>
                <a:lnTo>
                  <a:pt x="2833" y="1321"/>
                </a:lnTo>
                <a:lnTo>
                  <a:pt x="2833" y="1319"/>
                </a:lnTo>
                <a:lnTo>
                  <a:pt x="2835" y="1318"/>
                </a:lnTo>
                <a:lnTo>
                  <a:pt x="2835" y="1316"/>
                </a:lnTo>
                <a:lnTo>
                  <a:pt x="2836" y="1316"/>
                </a:lnTo>
                <a:lnTo>
                  <a:pt x="2838" y="1313"/>
                </a:lnTo>
                <a:lnTo>
                  <a:pt x="2838" y="1312"/>
                </a:lnTo>
                <a:lnTo>
                  <a:pt x="2839" y="1308"/>
                </a:lnTo>
                <a:lnTo>
                  <a:pt x="2839" y="1307"/>
                </a:lnTo>
                <a:lnTo>
                  <a:pt x="2841" y="1307"/>
                </a:lnTo>
                <a:lnTo>
                  <a:pt x="2841" y="1305"/>
                </a:lnTo>
                <a:lnTo>
                  <a:pt x="2841" y="1302"/>
                </a:lnTo>
                <a:lnTo>
                  <a:pt x="2841" y="1301"/>
                </a:lnTo>
                <a:lnTo>
                  <a:pt x="2842" y="1299"/>
                </a:lnTo>
                <a:lnTo>
                  <a:pt x="2842" y="1298"/>
                </a:lnTo>
                <a:lnTo>
                  <a:pt x="2844" y="1296"/>
                </a:lnTo>
                <a:lnTo>
                  <a:pt x="2845" y="1295"/>
                </a:lnTo>
                <a:lnTo>
                  <a:pt x="2847" y="1295"/>
                </a:lnTo>
                <a:lnTo>
                  <a:pt x="2847" y="1293"/>
                </a:lnTo>
                <a:lnTo>
                  <a:pt x="2848" y="1292"/>
                </a:lnTo>
                <a:lnTo>
                  <a:pt x="2848" y="1290"/>
                </a:lnTo>
                <a:lnTo>
                  <a:pt x="2850" y="1290"/>
                </a:lnTo>
                <a:lnTo>
                  <a:pt x="2850" y="1288"/>
                </a:lnTo>
                <a:lnTo>
                  <a:pt x="2848" y="1288"/>
                </a:lnTo>
                <a:lnTo>
                  <a:pt x="2850" y="1288"/>
                </a:lnTo>
                <a:lnTo>
                  <a:pt x="2850" y="1287"/>
                </a:lnTo>
                <a:lnTo>
                  <a:pt x="2848" y="1287"/>
                </a:lnTo>
                <a:lnTo>
                  <a:pt x="2848" y="1285"/>
                </a:lnTo>
                <a:lnTo>
                  <a:pt x="2848" y="1284"/>
                </a:lnTo>
                <a:lnTo>
                  <a:pt x="2850" y="1284"/>
                </a:lnTo>
                <a:lnTo>
                  <a:pt x="2850" y="1282"/>
                </a:lnTo>
                <a:lnTo>
                  <a:pt x="2850" y="1281"/>
                </a:lnTo>
                <a:lnTo>
                  <a:pt x="2850" y="1279"/>
                </a:lnTo>
                <a:lnTo>
                  <a:pt x="2850" y="1278"/>
                </a:lnTo>
                <a:lnTo>
                  <a:pt x="2852" y="1278"/>
                </a:lnTo>
                <a:lnTo>
                  <a:pt x="2853" y="1278"/>
                </a:lnTo>
                <a:lnTo>
                  <a:pt x="2853" y="1279"/>
                </a:lnTo>
                <a:lnTo>
                  <a:pt x="2853" y="1281"/>
                </a:lnTo>
                <a:lnTo>
                  <a:pt x="2853" y="1282"/>
                </a:lnTo>
                <a:lnTo>
                  <a:pt x="2853" y="1284"/>
                </a:lnTo>
                <a:lnTo>
                  <a:pt x="2855" y="1284"/>
                </a:lnTo>
                <a:lnTo>
                  <a:pt x="2856" y="1284"/>
                </a:lnTo>
                <a:lnTo>
                  <a:pt x="2858" y="1282"/>
                </a:lnTo>
                <a:lnTo>
                  <a:pt x="2859" y="1279"/>
                </a:lnTo>
                <a:lnTo>
                  <a:pt x="2861" y="1278"/>
                </a:lnTo>
                <a:lnTo>
                  <a:pt x="2861" y="1276"/>
                </a:lnTo>
                <a:lnTo>
                  <a:pt x="2861" y="1275"/>
                </a:lnTo>
                <a:lnTo>
                  <a:pt x="2861" y="1273"/>
                </a:lnTo>
                <a:lnTo>
                  <a:pt x="2861" y="1272"/>
                </a:lnTo>
                <a:lnTo>
                  <a:pt x="2859" y="1270"/>
                </a:lnTo>
                <a:lnTo>
                  <a:pt x="2859" y="1268"/>
                </a:lnTo>
                <a:lnTo>
                  <a:pt x="2859" y="1267"/>
                </a:lnTo>
                <a:lnTo>
                  <a:pt x="2859" y="1265"/>
                </a:lnTo>
                <a:lnTo>
                  <a:pt x="2859" y="1264"/>
                </a:lnTo>
                <a:lnTo>
                  <a:pt x="2861" y="1264"/>
                </a:lnTo>
                <a:lnTo>
                  <a:pt x="2861" y="1262"/>
                </a:lnTo>
                <a:lnTo>
                  <a:pt x="2861" y="1261"/>
                </a:lnTo>
                <a:lnTo>
                  <a:pt x="2861" y="1259"/>
                </a:lnTo>
                <a:lnTo>
                  <a:pt x="2861" y="1258"/>
                </a:lnTo>
                <a:lnTo>
                  <a:pt x="2861" y="1255"/>
                </a:lnTo>
                <a:lnTo>
                  <a:pt x="2861" y="1253"/>
                </a:lnTo>
                <a:lnTo>
                  <a:pt x="2861" y="1252"/>
                </a:lnTo>
                <a:lnTo>
                  <a:pt x="2861" y="1252"/>
                </a:lnTo>
                <a:lnTo>
                  <a:pt x="2861" y="1250"/>
                </a:lnTo>
                <a:lnTo>
                  <a:pt x="2859" y="1250"/>
                </a:lnTo>
                <a:lnTo>
                  <a:pt x="2859" y="1249"/>
                </a:lnTo>
                <a:lnTo>
                  <a:pt x="2861" y="1249"/>
                </a:lnTo>
                <a:lnTo>
                  <a:pt x="2861" y="1247"/>
                </a:lnTo>
                <a:lnTo>
                  <a:pt x="2861" y="1245"/>
                </a:lnTo>
                <a:lnTo>
                  <a:pt x="2859" y="1245"/>
                </a:lnTo>
                <a:lnTo>
                  <a:pt x="2859" y="1244"/>
                </a:lnTo>
                <a:lnTo>
                  <a:pt x="2859" y="1242"/>
                </a:lnTo>
                <a:lnTo>
                  <a:pt x="2858" y="1242"/>
                </a:lnTo>
                <a:lnTo>
                  <a:pt x="2856" y="1242"/>
                </a:lnTo>
                <a:lnTo>
                  <a:pt x="2856" y="1241"/>
                </a:lnTo>
                <a:lnTo>
                  <a:pt x="2856" y="1239"/>
                </a:lnTo>
                <a:lnTo>
                  <a:pt x="2856" y="1238"/>
                </a:lnTo>
                <a:lnTo>
                  <a:pt x="2856" y="1236"/>
                </a:lnTo>
                <a:lnTo>
                  <a:pt x="2855" y="1236"/>
                </a:lnTo>
                <a:lnTo>
                  <a:pt x="2853" y="1236"/>
                </a:lnTo>
                <a:lnTo>
                  <a:pt x="2852" y="1236"/>
                </a:lnTo>
                <a:lnTo>
                  <a:pt x="2850" y="1236"/>
                </a:lnTo>
                <a:lnTo>
                  <a:pt x="2850" y="1238"/>
                </a:lnTo>
                <a:lnTo>
                  <a:pt x="2848" y="1238"/>
                </a:lnTo>
                <a:lnTo>
                  <a:pt x="2847" y="1238"/>
                </a:lnTo>
                <a:lnTo>
                  <a:pt x="2847" y="1239"/>
                </a:lnTo>
                <a:lnTo>
                  <a:pt x="2847" y="1241"/>
                </a:lnTo>
                <a:lnTo>
                  <a:pt x="2847" y="1242"/>
                </a:lnTo>
                <a:lnTo>
                  <a:pt x="2848" y="1244"/>
                </a:lnTo>
                <a:lnTo>
                  <a:pt x="2847" y="1245"/>
                </a:lnTo>
                <a:lnTo>
                  <a:pt x="2847" y="1247"/>
                </a:lnTo>
                <a:lnTo>
                  <a:pt x="2845" y="1247"/>
                </a:lnTo>
                <a:lnTo>
                  <a:pt x="2845" y="1249"/>
                </a:lnTo>
                <a:lnTo>
                  <a:pt x="2845" y="1250"/>
                </a:lnTo>
                <a:lnTo>
                  <a:pt x="2844" y="1250"/>
                </a:lnTo>
                <a:lnTo>
                  <a:pt x="2845" y="1252"/>
                </a:lnTo>
                <a:lnTo>
                  <a:pt x="2844" y="1252"/>
                </a:lnTo>
                <a:lnTo>
                  <a:pt x="2842" y="1252"/>
                </a:lnTo>
                <a:lnTo>
                  <a:pt x="2841" y="1252"/>
                </a:lnTo>
                <a:lnTo>
                  <a:pt x="2841" y="1252"/>
                </a:lnTo>
                <a:lnTo>
                  <a:pt x="2839" y="1252"/>
                </a:lnTo>
                <a:lnTo>
                  <a:pt x="2839" y="1253"/>
                </a:lnTo>
                <a:lnTo>
                  <a:pt x="2838" y="1252"/>
                </a:lnTo>
                <a:lnTo>
                  <a:pt x="2838" y="1253"/>
                </a:lnTo>
                <a:lnTo>
                  <a:pt x="2838" y="1255"/>
                </a:lnTo>
                <a:lnTo>
                  <a:pt x="2836" y="1256"/>
                </a:lnTo>
                <a:lnTo>
                  <a:pt x="2836" y="1255"/>
                </a:lnTo>
                <a:lnTo>
                  <a:pt x="2836" y="1253"/>
                </a:lnTo>
                <a:lnTo>
                  <a:pt x="2835" y="1253"/>
                </a:lnTo>
                <a:lnTo>
                  <a:pt x="2833" y="1253"/>
                </a:lnTo>
                <a:lnTo>
                  <a:pt x="2833" y="1253"/>
                </a:lnTo>
                <a:lnTo>
                  <a:pt x="2833" y="1255"/>
                </a:lnTo>
                <a:lnTo>
                  <a:pt x="2833" y="1256"/>
                </a:lnTo>
                <a:lnTo>
                  <a:pt x="2833" y="1258"/>
                </a:lnTo>
                <a:lnTo>
                  <a:pt x="2833" y="1259"/>
                </a:lnTo>
                <a:lnTo>
                  <a:pt x="2833" y="1259"/>
                </a:lnTo>
                <a:lnTo>
                  <a:pt x="2833" y="1261"/>
                </a:lnTo>
                <a:lnTo>
                  <a:pt x="2833" y="1261"/>
                </a:lnTo>
                <a:lnTo>
                  <a:pt x="2832" y="1261"/>
                </a:lnTo>
                <a:lnTo>
                  <a:pt x="2830" y="1261"/>
                </a:lnTo>
                <a:lnTo>
                  <a:pt x="2830" y="1262"/>
                </a:lnTo>
                <a:lnTo>
                  <a:pt x="2828" y="1264"/>
                </a:lnTo>
                <a:lnTo>
                  <a:pt x="2828" y="1265"/>
                </a:lnTo>
                <a:lnTo>
                  <a:pt x="2830" y="1265"/>
                </a:lnTo>
                <a:lnTo>
                  <a:pt x="2832" y="1265"/>
                </a:lnTo>
                <a:lnTo>
                  <a:pt x="2832" y="1267"/>
                </a:lnTo>
                <a:lnTo>
                  <a:pt x="2830" y="1267"/>
                </a:lnTo>
                <a:lnTo>
                  <a:pt x="2830" y="1265"/>
                </a:lnTo>
                <a:lnTo>
                  <a:pt x="2828" y="1267"/>
                </a:lnTo>
                <a:lnTo>
                  <a:pt x="2828" y="1268"/>
                </a:lnTo>
                <a:lnTo>
                  <a:pt x="2827" y="1268"/>
                </a:lnTo>
                <a:lnTo>
                  <a:pt x="2825" y="1270"/>
                </a:lnTo>
                <a:lnTo>
                  <a:pt x="2825" y="1272"/>
                </a:lnTo>
                <a:lnTo>
                  <a:pt x="2824" y="1272"/>
                </a:lnTo>
                <a:lnTo>
                  <a:pt x="2824" y="1270"/>
                </a:lnTo>
                <a:lnTo>
                  <a:pt x="2825" y="1270"/>
                </a:lnTo>
                <a:lnTo>
                  <a:pt x="2825" y="1268"/>
                </a:lnTo>
                <a:lnTo>
                  <a:pt x="2825" y="1267"/>
                </a:lnTo>
                <a:lnTo>
                  <a:pt x="2822" y="1268"/>
                </a:lnTo>
                <a:lnTo>
                  <a:pt x="2822" y="1270"/>
                </a:lnTo>
                <a:lnTo>
                  <a:pt x="2821" y="1272"/>
                </a:lnTo>
                <a:lnTo>
                  <a:pt x="2821" y="1273"/>
                </a:lnTo>
                <a:lnTo>
                  <a:pt x="2819" y="1273"/>
                </a:lnTo>
                <a:lnTo>
                  <a:pt x="2818" y="1275"/>
                </a:lnTo>
                <a:lnTo>
                  <a:pt x="2819" y="1275"/>
                </a:lnTo>
                <a:lnTo>
                  <a:pt x="2819" y="1276"/>
                </a:lnTo>
                <a:lnTo>
                  <a:pt x="2819" y="1278"/>
                </a:lnTo>
                <a:lnTo>
                  <a:pt x="2818" y="1278"/>
                </a:lnTo>
                <a:lnTo>
                  <a:pt x="2818" y="1276"/>
                </a:lnTo>
                <a:lnTo>
                  <a:pt x="2818" y="1275"/>
                </a:lnTo>
                <a:lnTo>
                  <a:pt x="2816" y="1275"/>
                </a:lnTo>
                <a:lnTo>
                  <a:pt x="2815" y="1276"/>
                </a:lnTo>
                <a:lnTo>
                  <a:pt x="2813" y="1276"/>
                </a:lnTo>
                <a:lnTo>
                  <a:pt x="2812" y="1276"/>
                </a:lnTo>
                <a:lnTo>
                  <a:pt x="2813" y="1278"/>
                </a:lnTo>
                <a:lnTo>
                  <a:pt x="2812" y="1278"/>
                </a:lnTo>
                <a:lnTo>
                  <a:pt x="2810" y="1278"/>
                </a:lnTo>
                <a:lnTo>
                  <a:pt x="2809" y="1279"/>
                </a:lnTo>
                <a:lnTo>
                  <a:pt x="2807" y="1279"/>
                </a:lnTo>
                <a:lnTo>
                  <a:pt x="2807" y="1281"/>
                </a:lnTo>
                <a:lnTo>
                  <a:pt x="2807" y="1282"/>
                </a:lnTo>
                <a:lnTo>
                  <a:pt x="2809" y="1284"/>
                </a:lnTo>
                <a:lnTo>
                  <a:pt x="2807" y="1284"/>
                </a:lnTo>
                <a:lnTo>
                  <a:pt x="2805" y="1284"/>
                </a:lnTo>
                <a:lnTo>
                  <a:pt x="2805" y="1282"/>
                </a:lnTo>
                <a:lnTo>
                  <a:pt x="2805" y="1281"/>
                </a:lnTo>
                <a:lnTo>
                  <a:pt x="2804" y="1281"/>
                </a:lnTo>
                <a:lnTo>
                  <a:pt x="2804" y="1282"/>
                </a:lnTo>
                <a:lnTo>
                  <a:pt x="2804" y="1284"/>
                </a:lnTo>
                <a:lnTo>
                  <a:pt x="2802" y="1282"/>
                </a:lnTo>
                <a:lnTo>
                  <a:pt x="2801" y="1282"/>
                </a:lnTo>
                <a:lnTo>
                  <a:pt x="2799" y="1282"/>
                </a:lnTo>
                <a:lnTo>
                  <a:pt x="2798" y="1282"/>
                </a:lnTo>
                <a:lnTo>
                  <a:pt x="2798" y="1284"/>
                </a:lnTo>
                <a:lnTo>
                  <a:pt x="2798" y="1285"/>
                </a:lnTo>
                <a:lnTo>
                  <a:pt x="2796" y="1285"/>
                </a:lnTo>
                <a:lnTo>
                  <a:pt x="2796" y="1284"/>
                </a:lnTo>
                <a:lnTo>
                  <a:pt x="2796" y="1284"/>
                </a:lnTo>
                <a:lnTo>
                  <a:pt x="2796" y="1285"/>
                </a:lnTo>
                <a:lnTo>
                  <a:pt x="2795" y="1285"/>
                </a:lnTo>
                <a:lnTo>
                  <a:pt x="2795" y="1284"/>
                </a:lnTo>
                <a:lnTo>
                  <a:pt x="2793" y="1285"/>
                </a:lnTo>
                <a:lnTo>
                  <a:pt x="2792" y="1285"/>
                </a:lnTo>
                <a:lnTo>
                  <a:pt x="2792" y="1287"/>
                </a:lnTo>
                <a:lnTo>
                  <a:pt x="2790" y="1287"/>
                </a:lnTo>
                <a:lnTo>
                  <a:pt x="2789" y="1287"/>
                </a:lnTo>
                <a:lnTo>
                  <a:pt x="2789" y="1288"/>
                </a:lnTo>
                <a:lnTo>
                  <a:pt x="2787" y="1287"/>
                </a:lnTo>
                <a:lnTo>
                  <a:pt x="2784" y="1287"/>
                </a:lnTo>
                <a:lnTo>
                  <a:pt x="2782" y="1287"/>
                </a:lnTo>
                <a:lnTo>
                  <a:pt x="2782" y="1288"/>
                </a:lnTo>
                <a:lnTo>
                  <a:pt x="2782" y="1288"/>
                </a:lnTo>
                <a:lnTo>
                  <a:pt x="2782" y="1290"/>
                </a:lnTo>
                <a:lnTo>
                  <a:pt x="2781" y="1292"/>
                </a:lnTo>
                <a:lnTo>
                  <a:pt x="2782" y="1292"/>
                </a:lnTo>
                <a:lnTo>
                  <a:pt x="2781" y="1293"/>
                </a:lnTo>
                <a:lnTo>
                  <a:pt x="2779" y="1295"/>
                </a:lnTo>
                <a:lnTo>
                  <a:pt x="2779" y="1296"/>
                </a:lnTo>
                <a:lnTo>
                  <a:pt x="2778" y="1296"/>
                </a:lnTo>
                <a:lnTo>
                  <a:pt x="2778" y="1298"/>
                </a:lnTo>
                <a:lnTo>
                  <a:pt x="2776" y="1298"/>
                </a:lnTo>
                <a:lnTo>
                  <a:pt x="2776" y="1299"/>
                </a:lnTo>
                <a:lnTo>
                  <a:pt x="2775" y="1301"/>
                </a:lnTo>
                <a:lnTo>
                  <a:pt x="2773" y="1302"/>
                </a:lnTo>
                <a:lnTo>
                  <a:pt x="2773" y="1304"/>
                </a:lnTo>
                <a:lnTo>
                  <a:pt x="2772" y="1304"/>
                </a:lnTo>
                <a:lnTo>
                  <a:pt x="2772" y="1305"/>
                </a:lnTo>
                <a:lnTo>
                  <a:pt x="2773" y="1305"/>
                </a:lnTo>
                <a:lnTo>
                  <a:pt x="2773" y="1307"/>
                </a:lnTo>
                <a:lnTo>
                  <a:pt x="2773" y="1308"/>
                </a:lnTo>
                <a:lnTo>
                  <a:pt x="2772" y="1310"/>
                </a:lnTo>
                <a:lnTo>
                  <a:pt x="2772" y="1313"/>
                </a:lnTo>
                <a:lnTo>
                  <a:pt x="2772" y="1316"/>
                </a:lnTo>
                <a:lnTo>
                  <a:pt x="2772" y="1318"/>
                </a:lnTo>
                <a:lnTo>
                  <a:pt x="2773" y="1321"/>
                </a:lnTo>
                <a:lnTo>
                  <a:pt x="2773" y="1322"/>
                </a:lnTo>
                <a:lnTo>
                  <a:pt x="2772" y="1322"/>
                </a:lnTo>
                <a:lnTo>
                  <a:pt x="2772" y="1324"/>
                </a:lnTo>
                <a:lnTo>
                  <a:pt x="2772" y="1325"/>
                </a:lnTo>
                <a:lnTo>
                  <a:pt x="2772" y="1325"/>
                </a:lnTo>
                <a:lnTo>
                  <a:pt x="2772" y="1327"/>
                </a:lnTo>
                <a:lnTo>
                  <a:pt x="2773" y="1327"/>
                </a:lnTo>
                <a:lnTo>
                  <a:pt x="2773" y="1328"/>
                </a:lnTo>
                <a:lnTo>
                  <a:pt x="2773" y="1330"/>
                </a:lnTo>
                <a:lnTo>
                  <a:pt x="2772" y="1330"/>
                </a:lnTo>
                <a:lnTo>
                  <a:pt x="2772" y="1331"/>
                </a:lnTo>
                <a:lnTo>
                  <a:pt x="2770" y="1331"/>
                </a:lnTo>
                <a:lnTo>
                  <a:pt x="2770" y="1333"/>
                </a:lnTo>
                <a:lnTo>
                  <a:pt x="2772" y="1333"/>
                </a:lnTo>
                <a:lnTo>
                  <a:pt x="2772" y="1335"/>
                </a:lnTo>
                <a:lnTo>
                  <a:pt x="2772" y="1336"/>
                </a:lnTo>
                <a:lnTo>
                  <a:pt x="2770" y="1336"/>
                </a:lnTo>
                <a:lnTo>
                  <a:pt x="2769" y="1338"/>
                </a:lnTo>
                <a:lnTo>
                  <a:pt x="2767" y="1339"/>
                </a:lnTo>
                <a:lnTo>
                  <a:pt x="2767" y="1341"/>
                </a:lnTo>
                <a:lnTo>
                  <a:pt x="2766" y="1341"/>
                </a:lnTo>
                <a:lnTo>
                  <a:pt x="2766" y="1342"/>
                </a:lnTo>
                <a:lnTo>
                  <a:pt x="2764" y="1342"/>
                </a:lnTo>
                <a:lnTo>
                  <a:pt x="2764" y="1344"/>
                </a:lnTo>
                <a:lnTo>
                  <a:pt x="2762" y="1345"/>
                </a:lnTo>
                <a:lnTo>
                  <a:pt x="2761" y="1347"/>
                </a:lnTo>
                <a:lnTo>
                  <a:pt x="2759" y="1350"/>
                </a:lnTo>
                <a:lnTo>
                  <a:pt x="2759" y="1351"/>
                </a:lnTo>
                <a:lnTo>
                  <a:pt x="2759" y="1351"/>
                </a:lnTo>
                <a:lnTo>
                  <a:pt x="2759" y="1353"/>
                </a:lnTo>
                <a:lnTo>
                  <a:pt x="2758" y="1353"/>
                </a:lnTo>
                <a:lnTo>
                  <a:pt x="2756" y="1353"/>
                </a:lnTo>
                <a:lnTo>
                  <a:pt x="2755" y="1355"/>
                </a:lnTo>
                <a:lnTo>
                  <a:pt x="2755" y="1358"/>
                </a:lnTo>
                <a:lnTo>
                  <a:pt x="2753" y="1358"/>
                </a:lnTo>
                <a:lnTo>
                  <a:pt x="2752" y="1359"/>
                </a:lnTo>
                <a:lnTo>
                  <a:pt x="2752" y="1361"/>
                </a:lnTo>
                <a:lnTo>
                  <a:pt x="2750" y="1361"/>
                </a:lnTo>
                <a:lnTo>
                  <a:pt x="2750" y="1362"/>
                </a:lnTo>
                <a:lnTo>
                  <a:pt x="2750" y="1364"/>
                </a:lnTo>
                <a:lnTo>
                  <a:pt x="2750" y="1364"/>
                </a:lnTo>
                <a:lnTo>
                  <a:pt x="2749" y="1364"/>
                </a:lnTo>
                <a:lnTo>
                  <a:pt x="2749" y="1365"/>
                </a:lnTo>
                <a:lnTo>
                  <a:pt x="2749" y="1367"/>
                </a:lnTo>
                <a:lnTo>
                  <a:pt x="2749" y="1368"/>
                </a:lnTo>
                <a:lnTo>
                  <a:pt x="2749" y="1370"/>
                </a:lnTo>
                <a:lnTo>
                  <a:pt x="2749" y="1371"/>
                </a:lnTo>
                <a:lnTo>
                  <a:pt x="2749" y="1373"/>
                </a:lnTo>
                <a:lnTo>
                  <a:pt x="2749" y="1374"/>
                </a:lnTo>
                <a:lnTo>
                  <a:pt x="2750" y="1374"/>
                </a:lnTo>
                <a:lnTo>
                  <a:pt x="2750" y="1376"/>
                </a:lnTo>
                <a:lnTo>
                  <a:pt x="2750" y="1378"/>
                </a:lnTo>
                <a:moveTo>
                  <a:pt x="4230" y="1361"/>
                </a:moveTo>
                <a:lnTo>
                  <a:pt x="4230" y="1359"/>
                </a:lnTo>
                <a:lnTo>
                  <a:pt x="4230" y="1358"/>
                </a:lnTo>
                <a:lnTo>
                  <a:pt x="4230" y="1356"/>
                </a:lnTo>
                <a:lnTo>
                  <a:pt x="4228" y="1356"/>
                </a:lnTo>
                <a:lnTo>
                  <a:pt x="4227" y="1356"/>
                </a:lnTo>
                <a:lnTo>
                  <a:pt x="4227" y="1355"/>
                </a:lnTo>
                <a:lnTo>
                  <a:pt x="4228" y="1353"/>
                </a:lnTo>
                <a:lnTo>
                  <a:pt x="4227" y="1353"/>
                </a:lnTo>
                <a:lnTo>
                  <a:pt x="4227" y="1351"/>
                </a:lnTo>
                <a:lnTo>
                  <a:pt x="4227" y="1350"/>
                </a:lnTo>
                <a:lnTo>
                  <a:pt x="4227" y="1348"/>
                </a:lnTo>
                <a:lnTo>
                  <a:pt x="4227" y="1347"/>
                </a:lnTo>
                <a:lnTo>
                  <a:pt x="4228" y="1347"/>
                </a:lnTo>
                <a:lnTo>
                  <a:pt x="4228" y="1345"/>
                </a:lnTo>
                <a:lnTo>
                  <a:pt x="4227" y="1345"/>
                </a:lnTo>
                <a:lnTo>
                  <a:pt x="4225" y="1345"/>
                </a:lnTo>
                <a:lnTo>
                  <a:pt x="4225" y="1344"/>
                </a:lnTo>
                <a:lnTo>
                  <a:pt x="4225" y="1342"/>
                </a:lnTo>
                <a:lnTo>
                  <a:pt x="4225" y="1341"/>
                </a:lnTo>
                <a:lnTo>
                  <a:pt x="4225" y="1339"/>
                </a:lnTo>
                <a:lnTo>
                  <a:pt x="4224" y="1339"/>
                </a:lnTo>
                <a:lnTo>
                  <a:pt x="4222" y="1339"/>
                </a:lnTo>
                <a:lnTo>
                  <a:pt x="4222" y="1338"/>
                </a:lnTo>
                <a:lnTo>
                  <a:pt x="4221" y="1338"/>
                </a:lnTo>
                <a:lnTo>
                  <a:pt x="4221" y="1339"/>
                </a:lnTo>
                <a:lnTo>
                  <a:pt x="4221" y="1341"/>
                </a:lnTo>
                <a:lnTo>
                  <a:pt x="4219" y="1341"/>
                </a:lnTo>
                <a:lnTo>
                  <a:pt x="4219" y="1342"/>
                </a:lnTo>
                <a:lnTo>
                  <a:pt x="4219" y="1344"/>
                </a:lnTo>
                <a:lnTo>
                  <a:pt x="4218" y="1345"/>
                </a:lnTo>
                <a:lnTo>
                  <a:pt x="4218" y="1347"/>
                </a:lnTo>
                <a:lnTo>
                  <a:pt x="4218" y="1348"/>
                </a:lnTo>
                <a:lnTo>
                  <a:pt x="4218" y="1350"/>
                </a:lnTo>
                <a:lnTo>
                  <a:pt x="4218" y="1351"/>
                </a:lnTo>
                <a:lnTo>
                  <a:pt x="4218" y="1353"/>
                </a:lnTo>
                <a:lnTo>
                  <a:pt x="4218" y="1355"/>
                </a:lnTo>
                <a:lnTo>
                  <a:pt x="4218" y="1356"/>
                </a:lnTo>
                <a:lnTo>
                  <a:pt x="4219" y="1358"/>
                </a:lnTo>
                <a:lnTo>
                  <a:pt x="4219" y="1359"/>
                </a:lnTo>
                <a:lnTo>
                  <a:pt x="4221" y="1359"/>
                </a:lnTo>
                <a:lnTo>
                  <a:pt x="4221" y="1361"/>
                </a:lnTo>
                <a:lnTo>
                  <a:pt x="4221" y="1362"/>
                </a:lnTo>
                <a:lnTo>
                  <a:pt x="4222" y="1362"/>
                </a:lnTo>
                <a:lnTo>
                  <a:pt x="4222" y="1364"/>
                </a:lnTo>
                <a:lnTo>
                  <a:pt x="4222" y="1364"/>
                </a:lnTo>
                <a:lnTo>
                  <a:pt x="4224" y="1364"/>
                </a:lnTo>
                <a:lnTo>
                  <a:pt x="4224" y="1365"/>
                </a:lnTo>
                <a:lnTo>
                  <a:pt x="4225" y="1365"/>
                </a:lnTo>
                <a:lnTo>
                  <a:pt x="4227" y="1365"/>
                </a:lnTo>
                <a:lnTo>
                  <a:pt x="4228" y="1365"/>
                </a:lnTo>
                <a:lnTo>
                  <a:pt x="4230" y="1365"/>
                </a:lnTo>
                <a:lnTo>
                  <a:pt x="4230" y="1364"/>
                </a:lnTo>
                <a:lnTo>
                  <a:pt x="4230" y="1364"/>
                </a:lnTo>
                <a:lnTo>
                  <a:pt x="4231" y="1364"/>
                </a:lnTo>
                <a:lnTo>
                  <a:pt x="4231" y="1362"/>
                </a:lnTo>
                <a:lnTo>
                  <a:pt x="4230" y="1362"/>
                </a:lnTo>
                <a:lnTo>
                  <a:pt x="4230" y="1361"/>
                </a:lnTo>
                <a:moveTo>
                  <a:pt x="4253" y="1353"/>
                </a:moveTo>
                <a:lnTo>
                  <a:pt x="4251" y="1355"/>
                </a:lnTo>
                <a:lnTo>
                  <a:pt x="4250" y="1355"/>
                </a:lnTo>
                <a:lnTo>
                  <a:pt x="4250" y="1356"/>
                </a:lnTo>
                <a:lnTo>
                  <a:pt x="4248" y="1356"/>
                </a:lnTo>
                <a:lnTo>
                  <a:pt x="4250" y="1358"/>
                </a:lnTo>
                <a:lnTo>
                  <a:pt x="4251" y="1358"/>
                </a:lnTo>
                <a:lnTo>
                  <a:pt x="4251" y="1356"/>
                </a:lnTo>
                <a:lnTo>
                  <a:pt x="4253" y="1356"/>
                </a:lnTo>
                <a:lnTo>
                  <a:pt x="4254" y="1355"/>
                </a:lnTo>
                <a:lnTo>
                  <a:pt x="4253" y="1355"/>
                </a:lnTo>
                <a:lnTo>
                  <a:pt x="4253" y="1353"/>
                </a:lnTo>
                <a:moveTo>
                  <a:pt x="2899" y="1347"/>
                </a:moveTo>
                <a:lnTo>
                  <a:pt x="2899" y="1348"/>
                </a:lnTo>
                <a:lnTo>
                  <a:pt x="2898" y="1348"/>
                </a:lnTo>
                <a:lnTo>
                  <a:pt x="2898" y="1350"/>
                </a:lnTo>
                <a:lnTo>
                  <a:pt x="2898" y="1351"/>
                </a:lnTo>
                <a:lnTo>
                  <a:pt x="2899" y="1353"/>
                </a:lnTo>
                <a:lnTo>
                  <a:pt x="2901" y="1353"/>
                </a:lnTo>
                <a:lnTo>
                  <a:pt x="2901" y="1355"/>
                </a:lnTo>
                <a:lnTo>
                  <a:pt x="2902" y="1355"/>
                </a:lnTo>
                <a:lnTo>
                  <a:pt x="2902" y="1353"/>
                </a:lnTo>
                <a:lnTo>
                  <a:pt x="2904" y="1353"/>
                </a:lnTo>
                <a:lnTo>
                  <a:pt x="2905" y="1351"/>
                </a:lnTo>
                <a:lnTo>
                  <a:pt x="2905" y="1350"/>
                </a:lnTo>
                <a:lnTo>
                  <a:pt x="2904" y="1350"/>
                </a:lnTo>
                <a:lnTo>
                  <a:pt x="2904" y="1348"/>
                </a:lnTo>
                <a:lnTo>
                  <a:pt x="2904" y="1347"/>
                </a:lnTo>
                <a:lnTo>
                  <a:pt x="2902" y="1347"/>
                </a:lnTo>
                <a:lnTo>
                  <a:pt x="2901" y="1347"/>
                </a:lnTo>
                <a:lnTo>
                  <a:pt x="2899" y="1347"/>
                </a:lnTo>
                <a:moveTo>
                  <a:pt x="4248" y="1351"/>
                </a:moveTo>
                <a:lnTo>
                  <a:pt x="4250" y="1351"/>
                </a:lnTo>
                <a:lnTo>
                  <a:pt x="4250" y="1350"/>
                </a:lnTo>
                <a:lnTo>
                  <a:pt x="4251" y="1350"/>
                </a:lnTo>
                <a:lnTo>
                  <a:pt x="4251" y="1348"/>
                </a:lnTo>
                <a:lnTo>
                  <a:pt x="4251" y="1347"/>
                </a:lnTo>
                <a:lnTo>
                  <a:pt x="4250" y="1347"/>
                </a:lnTo>
                <a:lnTo>
                  <a:pt x="4248" y="1347"/>
                </a:lnTo>
                <a:lnTo>
                  <a:pt x="4248" y="1348"/>
                </a:lnTo>
                <a:lnTo>
                  <a:pt x="4247" y="1348"/>
                </a:lnTo>
                <a:lnTo>
                  <a:pt x="4247" y="1350"/>
                </a:lnTo>
                <a:lnTo>
                  <a:pt x="4248" y="1350"/>
                </a:lnTo>
                <a:lnTo>
                  <a:pt x="4248" y="1351"/>
                </a:lnTo>
                <a:moveTo>
                  <a:pt x="4253" y="1345"/>
                </a:moveTo>
                <a:lnTo>
                  <a:pt x="4251" y="1345"/>
                </a:lnTo>
                <a:lnTo>
                  <a:pt x="4251" y="1347"/>
                </a:lnTo>
                <a:lnTo>
                  <a:pt x="4253" y="1347"/>
                </a:lnTo>
                <a:lnTo>
                  <a:pt x="4253" y="1345"/>
                </a:lnTo>
                <a:moveTo>
                  <a:pt x="4294" y="1327"/>
                </a:moveTo>
                <a:lnTo>
                  <a:pt x="4293" y="1328"/>
                </a:lnTo>
                <a:lnTo>
                  <a:pt x="4293" y="1330"/>
                </a:lnTo>
                <a:lnTo>
                  <a:pt x="4293" y="1331"/>
                </a:lnTo>
                <a:lnTo>
                  <a:pt x="4294" y="1331"/>
                </a:lnTo>
                <a:lnTo>
                  <a:pt x="4294" y="1330"/>
                </a:lnTo>
                <a:lnTo>
                  <a:pt x="4296" y="1330"/>
                </a:lnTo>
                <a:lnTo>
                  <a:pt x="4296" y="1328"/>
                </a:lnTo>
                <a:lnTo>
                  <a:pt x="4294" y="1328"/>
                </a:lnTo>
                <a:lnTo>
                  <a:pt x="4296" y="1327"/>
                </a:lnTo>
                <a:lnTo>
                  <a:pt x="4294" y="1327"/>
                </a:lnTo>
                <a:moveTo>
                  <a:pt x="4299" y="1321"/>
                </a:moveTo>
                <a:lnTo>
                  <a:pt x="4297" y="1322"/>
                </a:lnTo>
                <a:lnTo>
                  <a:pt x="4299" y="1322"/>
                </a:lnTo>
                <a:lnTo>
                  <a:pt x="4300" y="1324"/>
                </a:lnTo>
                <a:lnTo>
                  <a:pt x="4302" y="1322"/>
                </a:lnTo>
                <a:lnTo>
                  <a:pt x="4302" y="1321"/>
                </a:lnTo>
                <a:lnTo>
                  <a:pt x="4302" y="1319"/>
                </a:lnTo>
                <a:lnTo>
                  <a:pt x="4300" y="1319"/>
                </a:lnTo>
                <a:lnTo>
                  <a:pt x="4299" y="1321"/>
                </a:lnTo>
                <a:moveTo>
                  <a:pt x="4426" y="1302"/>
                </a:moveTo>
                <a:lnTo>
                  <a:pt x="4425" y="1302"/>
                </a:lnTo>
                <a:lnTo>
                  <a:pt x="4423" y="1302"/>
                </a:lnTo>
                <a:lnTo>
                  <a:pt x="4422" y="1302"/>
                </a:lnTo>
                <a:lnTo>
                  <a:pt x="4420" y="1302"/>
                </a:lnTo>
                <a:lnTo>
                  <a:pt x="4419" y="1304"/>
                </a:lnTo>
                <a:lnTo>
                  <a:pt x="4419" y="1304"/>
                </a:lnTo>
                <a:lnTo>
                  <a:pt x="4419" y="1305"/>
                </a:lnTo>
                <a:lnTo>
                  <a:pt x="4417" y="1305"/>
                </a:lnTo>
                <a:lnTo>
                  <a:pt x="4416" y="1305"/>
                </a:lnTo>
                <a:lnTo>
                  <a:pt x="4416" y="1307"/>
                </a:lnTo>
                <a:lnTo>
                  <a:pt x="4414" y="1307"/>
                </a:lnTo>
                <a:lnTo>
                  <a:pt x="4414" y="1308"/>
                </a:lnTo>
                <a:lnTo>
                  <a:pt x="4413" y="1308"/>
                </a:lnTo>
                <a:lnTo>
                  <a:pt x="4411" y="1308"/>
                </a:lnTo>
                <a:lnTo>
                  <a:pt x="4411" y="1310"/>
                </a:lnTo>
                <a:lnTo>
                  <a:pt x="4409" y="1310"/>
                </a:lnTo>
                <a:lnTo>
                  <a:pt x="4409" y="1312"/>
                </a:lnTo>
                <a:lnTo>
                  <a:pt x="4411" y="1312"/>
                </a:lnTo>
                <a:lnTo>
                  <a:pt x="4411" y="1313"/>
                </a:lnTo>
                <a:lnTo>
                  <a:pt x="4413" y="1313"/>
                </a:lnTo>
                <a:lnTo>
                  <a:pt x="4414" y="1313"/>
                </a:lnTo>
                <a:lnTo>
                  <a:pt x="4416" y="1313"/>
                </a:lnTo>
                <a:lnTo>
                  <a:pt x="4417" y="1313"/>
                </a:lnTo>
                <a:lnTo>
                  <a:pt x="4419" y="1313"/>
                </a:lnTo>
                <a:lnTo>
                  <a:pt x="4419" y="1313"/>
                </a:lnTo>
                <a:lnTo>
                  <a:pt x="4420" y="1312"/>
                </a:lnTo>
                <a:lnTo>
                  <a:pt x="4422" y="1312"/>
                </a:lnTo>
                <a:lnTo>
                  <a:pt x="4423" y="1312"/>
                </a:lnTo>
                <a:lnTo>
                  <a:pt x="4425" y="1312"/>
                </a:lnTo>
                <a:lnTo>
                  <a:pt x="4426" y="1312"/>
                </a:lnTo>
                <a:lnTo>
                  <a:pt x="4426" y="1310"/>
                </a:lnTo>
                <a:lnTo>
                  <a:pt x="4426" y="1308"/>
                </a:lnTo>
                <a:lnTo>
                  <a:pt x="4428" y="1308"/>
                </a:lnTo>
                <a:lnTo>
                  <a:pt x="4428" y="1307"/>
                </a:lnTo>
                <a:lnTo>
                  <a:pt x="4429" y="1307"/>
                </a:lnTo>
                <a:lnTo>
                  <a:pt x="4429" y="1305"/>
                </a:lnTo>
                <a:lnTo>
                  <a:pt x="4429" y="1304"/>
                </a:lnTo>
                <a:lnTo>
                  <a:pt x="4429" y="1302"/>
                </a:lnTo>
                <a:lnTo>
                  <a:pt x="4428" y="1304"/>
                </a:lnTo>
                <a:lnTo>
                  <a:pt x="4428" y="1302"/>
                </a:lnTo>
                <a:lnTo>
                  <a:pt x="4429" y="1302"/>
                </a:lnTo>
                <a:lnTo>
                  <a:pt x="4429" y="1301"/>
                </a:lnTo>
                <a:lnTo>
                  <a:pt x="4428" y="1301"/>
                </a:lnTo>
                <a:lnTo>
                  <a:pt x="4426" y="1302"/>
                </a:lnTo>
                <a:moveTo>
                  <a:pt x="393" y="1304"/>
                </a:moveTo>
                <a:lnTo>
                  <a:pt x="391" y="1304"/>
                </a:lnTo>
                <a:lnTo>
                  <a:pt x="389" y="1304"/>
                </a:lnTo>
                <a:lnTo>
                  <a:pt x="388" y="1304"/>
                </a:lnTo>
                <a:lnTo>
                  <a:pt x="389" y="1305"/>
                </a:lnTo>
                <a:lnTo>
                  <a:pt x="391" y="1307"/>
                </a:lnTo>
                <a:lnTo>
                  <a:pt x="393" y="1307"/>
                </a:lnTo>
                <a:lnTo>
                  <a:pt x="394" y="1307"/>
                </a:lnTo>
                <a:lnTo>
                  <a:pt x="394" y="1305"/>
                </a:lnTo>
                <a:lnTo>
                  <a:pt x="393" y="1305"/>
                </a:lnTo>
                <a:lnTo>
                  <a:pt x="393" y="1304"/>
                </a:lnTo>
                <a:moveTo>
                  <a:pt x="4305" y="1304"/>
                </a:moveTo>
                <a:lnTo>
                  <a:pt x="4304" y="1305"/>
                </a:lnTo>
                <a:lnTo>
                  <a:pt x="4304" y="1307"/>
                </a:lnTo>
                <a:lnTo>
                  <a:pt x="4304" y="1308"/>
                </a:lnTo>
                <a:lnTo>
                  <a:pt x="4305" y="1307"/>
                </a:lnTo>
                <a:lnTo>
                  <a:pt x="4307" y="1307"/>
                </a:lnTo>
                <a:lnTo>
                  <a:pt x="4308" y="1305"/>
                </a:lnTo>
                <a:lnTo>
                  <a:pt x="4307" y="1305"/>
                </a:lnTo>
                <a:lnTo>
                  <a:pt x="4307" y="1304"/>
                </a:lnTo>
                <a:lnTo>
                  <a:pt x="4305" y="1304"/>
                </a:lnTo>
                <a:moveTo>
                  <a:pt x="4313" y="1293"/>
                </a:moveTo>
                <a:lnTo>
                  <a:pt x="4313" y="1292"/>
                </a:lnTo>
                <a:lnTo>
                  <a:pt x="4311" y="1293"/>
                </a:lnTo>
                <a:lnTo>
                  <a:pt x="4311" y="1295"/>
                </a:lnTo>
                <a:lnTo>
                  <a:pt x="4313" y="1295"/>
                </a:lnTo>
                <a:lnTo>
                  <a:pt x="4314" y="1295"/>
                </a:lnTo>
                <a:lnTo>
                  <a:pt x="4314" y="1293"/>
                </a:lnTo>
                <a:lnTo>
                  <a:pt x="4313" y="1293"/>
                </a:lnTo>
                <a:moveTo>
                  <a:pt x="4459" y="1292"/>
                </a:moveTo>
                <a:lnTo>
                  <a:pt x="4460" y="1290"/>
                </a:lnTo>
                <a:lnTo>
                  <a:pt x="4459" y="1290"/>
                </a:lnTo>
                <a:lnTo>
                  <a:pt x="4457" y="1292"/>
                </a:lnTo>
                <a:lnTo>
                  <a:pt x="4459" y="1292"/>
                </a:lnTo>
                <a:moveTo>
                  <a:pt x="4459" y="1288"/>
                </a:moveTo>
                <a:lnTo>
                  <a:pt x="4457" y="1288"/>
                </a:lnTo>
                <a:lnTo>
                  <a:pt x="4456" y="1288"/>
                </a:lnTo>
                <a:lnTo>
                  <a:pt x="4456" y="1288"/>
                </a:lnTo>
                <a:lnTo>
                  <a:pt x="4456" y="1288"/>
                </a:lnTo>
                <a:lnTo>
                  <a:pt x="4454" y="1288"/>
                </a:lnTo>
                <a:lnTo>
                  <a:pt x="4452" y="1288"/>
                </a:lnTo>
                <a:lnTo>
                  <a:pt x="4451" y="1290"/>
                </a:lnTo>
                <a:lnTo>
                  <a:pt x="4449" y="1290"/>
                </a:lnTo>
                <a:lnTo>
                  <a:pt x="4448" y="1290"/>
                </a:lnTo>
                <a:lnTo>
                  <a:pt x="4448" y="1292"/>
                </a:lnTo>
                <a:lnTo>
                  <a:pt x="4446" y="1292"/>
                </a:lnTo>
                <a:lnTo>
                  <a:pt x="4445" y="1292"/>
                </a:lnTo>
                <a:lnTo>
                  <a:pt x="4443" y="1292"/>
                </a:lnTo>
                <a:lnTo>
                  <a:pt x="4442" y="1292"/>
                </a:lnTo>
                <a:lnTo>
                  <a:pt x="4442" y="1293"/>
                </a:lnTo>
                <a:lnTo>
                  <a:pt x="4440" y="1293"/>
                </a:lnTo>
                <a:lnTo>
                  <a:pt x="4440" y="1295"/>
                </a:lnTo>
                <a:lnTo>
                  <a:pt x="4440" y="1296"/>
                </a:lnTo>
                <a:lnTo>
                  <a:pt x="4442" y="1296"/>
                </a:lnTo>
                <a:lnTo>
                  <a:pt x="4443" y="1295"/>
                </a:lnTo>
                <a:lnTo>
                  <a:pt x="4445" y="1295"/>
                </a:lnTo>
                <a:lnTo>
                  <a:pt x="4446" y="1295"/>
                </a:lnTo>
                <a:lnTo>
                  <a:pt x="4448" y="1295"/>
                </a:lnTo>
                <a:lnTo>
                  <a:pt x="4448" y="1293"/>
                </a:lnTo>
                <a:lnTo>
                  <a:pt x="4449" y="1293"/>
                </a:lnTo>
                <a:lnTo>
                  <a:pt x="4451" y="1293"/>
                </a:lnTo>
                <a:lnTo>
                  <a:pt x="4449" y="1295"/>
                </a:lnTo>
                <a:lnTo>
                  <a:pt x="4451" y="1295"/>
                </a:lnTo>
                <a:lnTo>
                  <a:pt x="4452" y="1295"/>
                </a:lnTo>
                <a:lnTo>
                  <a:pt x="4454" y="1295"/>
                </a:lnTo>
                <a:lnTo>
                  <a:pt x="4454" y="1293"/>
                </a:lnTo>
                <a:lnTo>
                  <a:pt x="4454" y="1292"/>
                </a:lnTo>
                <a:lnTo>
                  <a:pt x="4456" y="1292"/>
                </a:lnTo>
                <a:lnTo>
                  <a:pt x="4456" y="1293"/>
                </a:lnTo>
                <a:lnTo>
                  <a:pt x="4456" y="1293"/>
                </a:lnTo>
                <a:lnTo>
                  <a:pt x="4457" y="1293"/>
                </a:lnTo>
                <a:lnTo>
                  <a:pt x="4457" y="1292"/>
                </a:lnTo>
                <a:lnTo>
                  <a:pt x="4456" y="1292"/>
                </a:lnTo>
                <a:lnTo>
                  <a:pt x="4456" y="1290"/>
                </a:lnTo>
                <a:lnTo>
                  <a:pt x="4457" y="1290"/>
                </a:lnTo>
                <a:lnTo>
                  <a:pt x="4459" y="1290"/>
                </a:lnTo>
                <a:lnTo>
                  <a:pt x="4459" y="1288"/>
                </a:lnTo>
                <a:lnTo>
                  <a:pt x="4460" y="1288"/>
                </a:lnTo>
                <a:lnTo>
                  <a:pt x="4462" y="1288"/>
                </a:lnTo>
                <a:lnTo>
                  <a:pt x="4462" y="1287"/>
                </a:lnTo>
                <a:lnTo>
                  <a:pt x="4460" y="1288"/>
                </a:lnTo>
                <a:lnTo>
                  <a:pt x="4459" y="1288"/>
                </a:lnTo>
                <a:moveTo>
                  <a:pt x="4316" y="1287"/>
                </a:moveTo>
                <a:lnTo>
                  <a:pt x="4314" y="1288"/>
                </a:lnTo>
                <a:lnTo>
                  <a:pt x="4314" y="1288"/>
                </a:lnTo>
                <a:lnTo>
                  <a:pt x="4316" y="1288"/>
                </a:lnTo>
                <a:lnTo>
                  <a:pt x="4317" y="1288"/>
                </a:lnTo>
                <a:lnTo>
                  <a:pt x="4319" y="1288"/>
                </a:lnTo>
                <a:lnTo>
                  <a:pt x="4317" y="1288"/>
                </a:lnTo>
                <a:lnTo>
                  <a:pt x="4319" y="1287"/>
                </a:lnTo>
                <a:lnTo>
                  <a:pt x="4319" y="1285"/>
                </a:lnTo>
                <a:lnTo>
                  <a:pt x="4317" y="1287"/>
                </a:lnTo>
                <a:lnTo>
                  <a:pt x="4316" y="1287"/>
                </a:lnTo>
                <a:moveTo>
                  <a:pt x="4311" y="1288"/>
                </a:moveTo>
                <a:lnTo>
                  <a:pt x="4310" y="1288"/>
                </a:lnTo>
                <a:lnTo>
                  <a:pt x="4310" y="1287"/>
                </a:lnTo>
                <a:lnTo>
                  <a:pt x="4308" y="1287"/>
                </a:lnTo>
                <a:lnTo>
                  <a:pt x="4308" y="1285"/>
                </a:lnTo>
                <a:lnTo>
                  <a:pt x="4310" y="1285"/>
                </a:lnTo>
                <a:lnTo>
                  <a:pt x="4310" y="1284"/>
                </a:lnTo>
                <a:lnTo>
                  <a:pt x="4308" y="1284"/>
                </a:lnTo>
                <a:lnTo>
                  <a:pt x="4308" y="1285"/>
                </a:lnTo>
                <a:lnTo>
                  <a:pt x="4307" y="1285"/>
                </a:lnTo>
                <a:lnTo>
                  <a:pt x="4307" y="1287"/>
                </a:lnTo>
                <a:lnTo>
                  <a:pt x="4308" y="1287"/>
                </a:lnTo>
                <a:lnTo>
                  <a:pt x="4308" y="1288"/>
                </a:lnTo>
                <a:lnTo>
                  <a:pt x="4307" y="1288"/>
                </a:lnTo>
                <a:lnTo>
                  <a:pt x="4307" y="1290"/>
                </a:lnTo>
                <a:lnTo>
                  <a:pt x="4307" y="1292"/>
                </a:lnTo>
                <a:lnTo>
                  <a:pt x="4308" y="1292"/>
                </a:lnTo>
                <a:lnTo>
                  <a:pt x="4308" y="1290"/>
                </a:lnTo>
                <a:lnTo>
                  <a:pt x="4308" y="1290"/>
                </a:lnTo>
                <a:lnTo>
                  <a:pt x="4310" y="1290"/>
                </a:lnTo>
                <a:lnTo>
                  <a:pt x="4311" y="1290"/>
                </a:lnTo>
                <a:lnTo>
                  <a:pt x="4311" y="1288"/>
                </a:lnTo>
                <a:moveTo>
                  <a:pt x="4308" y="1279"/>
                </a:moveTo>
                <a:lnTo>
                  <a:pt x="4308" y="1279"/>
                </a:lnTo>
                <a:lnTo>
                  <a:pt x="4310" y="1279"/>
                </a:lnTo>
                <a:lnTo>
                  <a:pt x="4310" y="1281"/>
                </a:lnTo>
                <a:lnTo>
                  <a:pt x="4311" y="1281"/>
                </a:lnTo>
                <a:lnTo>
                  <a:pt x="4311" y="1279"/>
                </a:lnTo>
                <a:lnTo>
                  <a:pt x="4313" y="1279"/>
                </a:lnTo>
                <a:lnTo>
                  <a:pt x="4313" y="1278"/>
                </a:lnTo>
                <a:lnTo>
                  <a:pt x="4314" y="1276"/>
                </a:lnTo>
                <a:lnTo>
                  <a:pt x="4314" y="1275"/>
                </a:lnTo>
                <a:lnTo>
                  <a:pt x="4316" y="1273"/>
                </a:lnTo>
                <a:lnTo>
                  <a:pt x="4316" y="1272"/>
                </a:lnTo>
                <a:lnTo>
                  <a:pt x="4314" y="1272"/>
                </a:lnTo>
                <a:lnTo>
                  <a:pt x="4314" y="1273"/>
                </a:lnTo>
                <a:lnTo>
                  <a:pt x="4313" y="1273"/>
                </a:lnTo>
                <a:lnTo>
                  <a:pt x="4311" y="1273"/>
                </a:lnTo>
                <a:lnTo>
                  <a:pt x="4313" y="1272"/>
                </a:lnTo>
                <a:lnTo>
                  <a:pt x="4313" y="1270"/>
                </a:lnTo>
                <a:lnTo>
                  <a:pt x="4314" y="1268"/>
                </a:lnTo>
                <a:lnTo>
                  <a:pt x="4313" y="1268"/>
                </a:lnTo>
                <a:lnTo>
                  <a:pt x="4313" y="1267"/>
                </a:lnTo>
                <a:lnTo>
                  <a:pt x="4311" y="1268"/>
                </a:lnTo>
                <a:lnTo>
                  <a:pt x="4311" y="1270"/>
                </a:lnTo>
                <a:lnTo>
                  <a:pt x="4310" y="1270"/>
                </a:lnTo>
                <a:lnTo>
                  <a:pt x="4310" y="1272"/>
                </a:lnTo>
                <a:lnTo>
                  <a:pt x="4310" y="1273"/>
                </a:lnTo>
                <a:lnTo>
                  <a:pt x="4308" y="1273"/>
                </a:lnTo>
                <a:lnTo>
                  <a:pt x="4308" y="1275"/>
                </a:lnTo>
                <a:lnTo>
                  <a:pt x="4308" y="1276"/>
                </a:lnTo>
                <a:lnTo>
                  <a:pt x="4308" y="1278"/>
                </a:lnTo>
                <a:lnTo>
                  <a:pt x="4307" y="1279"/>
                </a:lnTo>
                <a:lnTo>
                  <a:pt x="4307" y="1281"/>
                </a:lnTo>
                <a:lnTo>
                  <a:pt x="4308" y="1281"/>
                </a:lnTo>
                <a:lnTo>
                  <a:pt x="4308" y="1279"/>
                </a:lnTo>
                <a:moveTo>
                  <a:pt x="3949" y="1256"/>
                </a:moveTo>
                <a:lnTo>
                  <a:pt x="3949" y="1255"/>
                </a:lnTo>
                <a:lnTo>
                  <a:pt x="3947" y="1255"/>
                </a:lnTo>
                <a:lnTo>
                  <a:pt x="3947" y="1256"/>
                </a:lnTo>
                <a:lnTo>
                  <a:pt x="3949" y="1256"/>
                </a:lnTo>
                <a:moveTo>
                  <a:pt x="3947" y="1253"/>
                </a:moveTo>
                <a:lnTo>
                  <a:pt x="3946" y="1255"/>
                </a:lnTo>
                <a:lnTo>
                  <a:pt x="3947" y="1255"/>
                </a:lnTo>
                <a:lnTo>
                  <a:pt x="3947" y="1253"/>
                </a:lnTo>
                <a:moveTo>
                  <a:pt x="3944" y="1259"/>
                </a:moveTo>
                <a:lnTo>
                  <a:pt x="3946" y="1259"/>
                </a:lnTo>
                <a:lnTo>
                  <a:pt x="3946" y="1258"/>
                </a:lnTo>
                <a:lnTo>
                  <a:pt x="3947" y="1256"/>
                </a:lnTo>
                <a:lnTo>
                  <a:pt x="3946" y="1256"/>
                </a:lnTo>
                <a:lnTo>
                  <a:pt x="3946" y="1255"/>
                </a:lnTo>
                <a:lnTo>
                  <a:pt x="3944" y="1255"/>
                </a:lnTo>
                <a:lnTo>
                  <a:pt x="3944" y="1256"/>
                </a:lnTo>
                <a:lnTo>
                  <a:pt x="3943" y="1256"/>
                </a:lnTo>
                <a:lnTo>
                  <a:pt x="3941" y="1256"/>
                </a:lnTo>
                <a:lnTo>
                  <a:pt x="3941" y="1258"/>
                </a:lnTo>
                <a:lnTo>
                  <a:pt x="3940" y="1259"/>
                </a:lnTo>
                <a:lnTo>
                  <a:pt x="3940" y="1261"/>
                </a:lnTo>
                <a:lnTo>
                  <a:pt x="3941" y="1262"/>
                </a:lnTo>
                <a:lnTo>
                  <a:pt x="3943" y="1262"/>
                </a:lnTo>
                <a:lnTo>
                  <a:pt x="3944" y="1262"/>
                </a:lnTo>
                <a:lnTo>
                  <a:pt x="3946" y="1262"/>
                </a:lnTo>
                <a:lnTo>
                  <a:pt x="3946" y="1261"/>
                </a:lnTo>
                <a:lnTo>
                  <a:pt x="3944" y="1261"/>
                </a:lnTo>
                <a:lnTo>
                  <a:pt x="3943" y="1261"/>
                </a:lnTo>
                <a:lnTo>
                  <a:pt x="3943" y="1259"/>
                </a:lnTo>
                <a:lnTo>
                  <a:pt x="3944" y="1259"/>
                </a:lnTo>
                <a:moveTo>
                  <a:pt x="79" y="1258"/>
                </a:moveTo>
                <a:lnTo>
                  <a:pt x="79" y="1256"/>
                </a:lnTo>
                <a:lnTo>
                  <a:pt x="78" y="1256"/>
                </a:lnTo>
                <a:lnTo>
                  <a:pt x="76" y="1256"/>
                </a:lnTo>
                <a:lnTo>
                  <a:pt x="75" y="1256"/>
                </a:lnTo>
                <a:lnTo>
                  <a:pt x="73" y="1256"/>
                </a:lnTo>
                <a:lnTo>
                  <a:pt x="73" y="1258"/>
                </a:lnTo>
                <a:lnTo>
                  <a:pt x="75" y="1258"/>
                </a:lnTo>
                <a:lnTo>
                  <a:pt x="76" y="1258"/>
                </a:lnTo>
                <a:lnTo>
                  <a:pt x="78" y="1258"/>
                </a:lnTo>
                <a:lnTo>
                  <a:pt x="78" y="1259"/>
                </a:lnTo>
                <a:lnTo>
                  <a:pt x="79" y="1259"/>
                </a:lnTo>
                <a:lnTo>
                  <a:pt x="81" y="1259"/>
                </a:lnTo>
                <a:lnTo>
                  <a:pt x="82" y="1259"/>
                </a:lnTo>
                <a:lnTo>
                  <a:pt x="82" y="1258"/>
                </a:lnTo>
                <a:lnTo>
                  <a:pt x="81" y="1258"/>
                </a:lnTo>
                <a:lnTo>
                  <a:pt x="79" y="1258"/>
                </a:lnTo>
                <a:moveTo>
                  <a:pt x="67" y="1252"/>
                </a:moveTo>
                <a:lnTo>
                  <a:pt x="67" y="1252"/>
                </a:lnTo>
                <a:lnTo>
                  <a:pt x="66" y="1252"/>
                </a:lnTo>
                <a:lnTo>
                  <a:pt x="64" y="1252"/>
                </a:lnTo>
                <a:lnTo>
                  <a:pt x="63" y="1252"/>
                </a:lnTo>
                <a:lnTo>
                  <a:pt x="63" y="1253"/>
                </a:lnTo>
                <a:lnTo>
                  <a:pt x="64" y="1253"/>
                </a:lnTo>
                <a:lnTo>
                  <a:pt x="66" y="1255"/>
                </a:lnTo>
                <a:lnTo>
                  <a:pt x="67" y="1255"/>
                </a:lnTo>
                <a:lnTo>
                  <a:pt x="67" y="1256"/>
                </a:lnTo>
                <a:lnTo>
                  <a:pt x="69" y="1255"/>
                </a:lnTo>
                <a:lnTo>
                  <a:pt x="70" y="1256"/>
                </a:lnTo>
                <a:lnTo>
                  <a:pt x="70" y="1255"/>
                </a:lnTo>
                <a:lnTo>
                  <a:pt x="69" y="1253"/>
                </a:lnTo>
                <a:lnTo>
                  <a:pt x="67" y="1252"/>
                </a:lnTo>
                <a:moveTo>
                  <a:pt x="2795" y="1238"/>
                </a:moveTo>
                <a:lnTo>
                  <a:pt x="2795" y="1236"/>
                </a:lnTo>
                <a:lnTo>
                  <a:pt x="2795" y="1235"/>
                </a:lnTo>
                <a:lnTo>
                  <a:pt x="2795" y="1233"/>
                </a:lnTo>
                <a:lnTo>
                  <a:pt x="2793" y="1233"/>
                </a:lnTo>
                <a:lnTo>
                  <a:pt x="2793" y="1235"/>
                </a:lnTo>
                <a:lnTo>
                  <a:pt x="2792" y="1235"/>
                </a:lnTo>
                <a:lnTo>
                  <a:pt x="2790" y="1235"/>
                </a:lnTo>
                <a:lnTo>
                  <a:pt x="2790" y="1236"/>
                </a:lnTo>
                <a:lnTo>
                  <a:pt x="2792" y="1236"/>
                </a:lnTo>
                <a:lnTo>
                  <a:pt x="2793" y="1236"/>
                </a:lnTo>
                <a:lnTo>
                  <a:pt x="2793" y="1238"/>
                </a:lnTo>
                <a:lnTo>
                  <a:pt x="2795" y="1238"/>
                </a:lnTo>
                <a:moveTo>
                  <a:pt x="2781" y="1232"/>
                </a:moveTo>
                <a:lnTo>
                  <a:pt x="2781" y="1230"/>
                </a:lnTo>
                <a:lnTo>
                  <a:pt x="2781" y="1229"/>
                </a:lnTo>
                <a:lnTo>
                  <a:pt x="2781" y="1227"/>
                </a:lnTo>
                <a:lnTo>
                  <a:pt x="2781" y="1225"/>
                </a:lnTo>
                <a:lnTo>
                  <a:pt x="2781" y="1224"/>
                </a:lnTo>
                <a:lnTo>
                  <a:pt x="2779" y="1224"/>
                </a:lnTo>
                <a:lnTo>
                  <a:pt x="2779" y="1225"/>
                </a:lnTo>
                <a:lnTo>
                  <a:pt x="2779" y="1229"/>
                </a:lnTo>
                <a:lnTo>
                  <a:pt x="2778" y="1229"/>
                </a:lnTo>
                <a:lnTo>
                  <a:pt x="2778" y="1230"/>
                </a:lnTo>
                <a:lnTo>
                  <a:pt x="2779" y="1230"/>
                </a:lnTo>
                <a:lnTo>
                  <a:pt x="2779" y="1232"/>
                </a:lnTo>
                <a:lnTo>
                  <a:pt x="2781" y="1232"/>
                </a:lnTo>
                <a:moveTo>
                  <a:pt x="3886" y="1232"/>
                </a:moveTo>
                <a:lnTo>
                  <a:pt x="3886" y="1230"/>
                </a:lnTo>
                <a:lnTo>
                  <a:pt x="3885" y="1230"/>
                </a:lnTo>
                <a:lnTo>
                  <a:pt x="3883" y="1229"/>
                </a:lnTo>
                <a:lnTo>
                  <a:pt x="3883" y="1230"/>
                </a:lnTo>
                <a:lnTo>
                  <a:pt x="3881" y="1230"/>
                </a:lnTo>
                <a:lnTo>
                  <a:pt x="3880" y="1230"/>
                </a:lnTo>
                <a:lnTo>
                  <a:pt x="3878" y="1230"/>
                </a:lnTo>
                <a:lnTo>
                  <a:pt x="3877" y="1230"/>
                </a:lnTo>
                <a:lnTo>
                  <a:pt x="3877" y="1229"/>
                </a:lnTo>
                <a:lnTo>
                  <a:pt x="3878" y="1229"/>
                </a:lnTo>
                <a:lnTo>
                  <a:pt x="3878" y="1227"/>
                </a:lnTo>
                <a:lnTo>
                  <a:pt x="3880" y="1227"/>
                </a:lnTo>
                <a:lnTo>
                  <a:pt x="3880" y="1225"/>
                </a:lnTo>
                <a:lnTo>
                  <a:pt x="3881" y="1224"/>
                </a:lnTo>
                <a:lnTo>
                  <a:pt x="3883" y="1224"/>
                </a:lnTo>
                <a:lnTo>
                  <a:pt x="3883" y="1222"/>
                </a:lnTo>
                <a:lnTo>
                  <a:pt x="3885" y="1222"/>
                </a:lnTo>
                <a:lnTo>
                  <a:pt x="3885" y="1224"/>
                </a:lnTo>
                <a:lnTo>
                  <a:pt x="3885" y="1225"/>
                </a:lnTo>
                <a:lnTo>
                  <a:pt x="3886" y="1225"/>
                </a:lnTo>
                <a:lnTo>
                  <a:pt x="3888" y="1225"/>
                </a:lnTo>
                <a:lnTo>
                  <a:pt x="3888" y="1224"/>
                </a:lnTo>
                <a:lnTo>
                  <a:pt x="3889" y="1224"/>
                </a:lnTo>
                <a:lnTo>
                  <a:pt x="3891" y="1224"/>
                </a:lnTo>
                <a:lnTo>
                  <a:pt x="3891" y="1225"/>
                </a:lnTo>
                <a:lnTo>
                  <a:pt x="3892" y="1224"/>
                </a:lnTo>
                <a:lnTo>
                  <a:pt x="3894" y="1222"/>
                </a:lnTo>
                <a:lnTo>
                  <a:pt x="3895" y="1222"/>
                </a:lnTo>
                <a:lnTo>
                  <a:pt x="3897" y="1222"/>
                </a:lnTo>
                <a:lnTo>
                  <a:pt x="3897" y="1224"/>
                </a:lnTo>
                <a:lnTo>
                  <a:pt x="3898" y="1224"/>
                </a:lnTo>
                <a:lnTo>
                  <a:pt x="3898" y="1225"/>
                </a:lnTo>
                <a:lnTo>
                  <a:pt x="3897" y="1225"/>
                </a:lnTo>
                <a:lnTo>
                  <a:pt x="3895" y="1227"/>
                </a:lnTo>
                <a:lnTo>
                  <a:pt x="3894" y="1229"/>
                </a:lnTo>
                <a:lnTo>
                  <a:pt x="3892" y="1229"/>
                </a:lnTo>
                <a:lnTo>
                  <a:pt x="3892" y="1230"/>
                </a:lnTo>
                <a:lnTo>
                  <a:pt x="3891" y="1230"/>
                </a:lnTo>
                <a:lnTo>
                  <a:pt x="3889" y="1230"/>
                </a:lnTo>
                <a:lnTo>
                  <a:pt x="3888" y="1232"/>
                </a:lnTo>
                <a:lnTo>
                  <a:pt x="3886" y="1232"/>
                </a:lnTo>
                <a:moveTo>
                  <a:pt x="3883" y="1225"/>
                </a:moveTo>
                <a:lnTo>
                  <a:pt x="3881" y="1225"/>
                </a:lnTo>
                <a:lnTo>
                  <a:pt x="3881" y="1227"/>
                </a:lnTo>
                <a:lnTo>
                  <a:pt x="3883" y="1227"/>
                </a:lnTo>
                <a:lnTo>
                  <a:pt x="3883" y="1225"/>
                </a:lnTo>
                <a:moveTo>
                  <a:pt x="4173" y="1225"/>
                </a:moveTo>
                <a:lnTo>
                  <a:pt x="4173" y="1227"/>
                </a:lnTo>
                <a:lnTo>
                  <a:pt x="4175" y="1227"/>
                </a:lnTo>
                <a:lnTo>
                  <a:pt x="4175" y="1229"/>
                </a:lnTo>
                <a:lnTo>
                  <a:pt x="4176" y="1229"/>
                </a:lnTo>
                <a:lnTo>
                  <a:pt x="4176" y="1227"/>
                </a:lnTo>
                <a:lnTo>
                  <a:pt x="4176" y="1225"/>
                </a:lnTo>
                <a:lnTo>
                  <a:pt x="4175" y="1225"/>
                </a:lnTo>
                <a:lnTo>
                  <a:pt x="4173" y="1225"/>
                </a:lnTo>
                <a:moveTo>
                  <a:pt x="4258" y="1225"/>
                </a:moveTo>
                <a:lnTo>
                  <a:pt x="4256" y="1227"/>
                </a:lnTo>
                <a:lnTo>
                  <a:pt x="4258" y="1227"/>
                </a:lnTo>
                <a:lnTo>
                  <a:pt x="4258" y="1229"/>
                </a:lnTo>
                <a:lnTo>
                  <a:pt x="4259" y="1229"/>
                </a:lnTo>
                <a:lnTo>
                  <a:pt x="4261" y="1229"/>
                </a:lnTo>
                <a:lnTo>
                  <a:pt x="4259" y="1227"/>
                </a:lnTo>
                <a:lnTo>
                  <a:pt x="4258" y="1225"/>
                </a:lnTo>
                <a:moveTo>
                  <a:pt x="3459" y="1520"/>
                </a:moveTo>
                <a:lnTo>
                  <a:pt x="3461" y="1519"/>
                </a:lnTo>
                <a:lnTo>
                  <a:pt x="3459" y="1519"/>
                </a:lnTo>
                <a:lnTo>
                  <a:pt x="3459" y="1520"/>
                </a:lnTo>
                <a:moveTo>
                  <a:pt x="3602" y="1359"/>
                </a:moveTo>
                <a:lnTo>
                  <a:pt x="3601" y="1359"/>
                </a:lnTo>
                <a:lnTo>
                  <a:pt x="3601" y="1361"/>
                </a:lnTo>
                <a:lnTo>
                  <a:pt x="3602" y="1361"/>
                </a:lnTo>
                <a:lnTo>
                  <a:pt x="3602" y="1359"/>
                </a:lnTo>
                <a:moveTo>
                  <a:pt x="3553" y="1414"/>
                </a:moveTo>
                <a:lnTo>
                  <a:pt x="3551" y="1416"/>
                </a:lnTo>
                <a:lnTo>
                  <a:pt x="3553" y="1416"/>
                </a:lnTo>
                <a:lnTo>
                  <a:pt x="3553" y="1414"/>
                </a:lnTo>
                <a:moveTo>
                  <a:pt x="3541" y="1516"/>
                </a:moveTo>
                <a:lnTo>
                  <a:pt x="3542" y="1516"/>
                </a:lnTo>
                <a:lnTo>
                  <a:pt x="3542" y="1514"/>
                </a:lnTo>
                <a:lnTo>
                  <a:pt x="3541" y="1514"/>
                </a:lnTo>
                <a:lnTo>
                  <a:pt x="3541" y="1516"/>
                </a:lnTo>
                <a:moveTo>
                  <a:pt x="3645" y="1342"/>
                </a:moveTo>
                <a:lnTo>
                  <a:pt x="3644" y="1344"/>
                </a:lnTo>
                <a:lnTo>
                  <a:pt x="3645" y="1344"/>
                </a:lnTo>
                <a:lnTo>
                  <a:pt x="3645" y="1342"/>
                </a:lnTo>
                <a:moveTo>
                  <a:pt x="3671" y="1530"/>
                </a:moveTo>
                <a:lnTo>
                  <a:pt x="3673" y="1528"/>
                </a:lnTo>
                <a:lnTo>
                  <a:pt x="3671" y="1528"/>
                </a:lnTo>
                <a:lnTo>
                  <a:pt x="3671" y="1530"/>
                </a:lnTo>
                <a:moveTo>
                  <a:pt x="4029" y="1331"/>
                </a:moveTo>
                <a:lnTo>
                  <a:pt x="4029" y="1333"/>
                </a:lnTo>
                <a:lnTo>
                  <a:pt x="4030" y="1331"/>
                </a:lnTo>
                <a:lnTo>
                  <a:pt x="4029" y="1331"/>
                </a:lnTo>
                <a:moveTo>
                  <a:pt x="3555" y="1413"/>
                </a:moveTo>
                <a:lnTo>
                  <a:pt x="3553" y="1414"/>
                </a:lnTo>
                <a:lnTo>
                  <a:pt x="3555" y="1414"/>
                </a:lnTo>
                <a:lnTo>
                  <a:pt x="3555" y="1413"/>
                </a:lnTo>
                <a:moveTo>
                  <a:pt x="4013" y="1410"/>
                </a:moveTo>
                <a:lnTo>
                  <a:pt x="4013" y="1410"/>
                </a:lnTo>
                <a:lnTo>
                  <a:pt x="4013" y="1408"/>
                </a:lnTo>
                <a:lnTo>
                  <a:pt x="4013" y="1408"/>
                </a:lnTo>
                <a:lnTo>
                  <a:pt x="4013" y="1410"/>
                </a:lnTo>
                <a:moveTo>
                  <a:pt x="3685" y="1507"/>
                </a:moveTo>
                <a:lnTo>
                  <a:pt x="3685" y="1505"/>
                </a:lnTo>
                <a:lnTo>
                  <a:pt x="3683" y="1507"/>
                </a:lnTo>
                <a:lnTo>
                  <a:pt x="3685" y="1507"/>
                </a:lnTo>
                <a:moveTo>
                  <a:pt x="4036" y="1296"/>
                </a:moveTo>
                <a:lnTo>
                  <a:pt x="4036" y="1295"/>
                </a:lnTo>
                <a:lnTo>
                  <a:pt x="4035" y="1295"/>
                </a:lnTo>
                <a:lnTo>
                  <a:pt x="4033" y="1296"/>
                </a:lnTo>
                <a:lnTo>
                  <a:pt x="4035" y="1296"/>
                </a:lnTo>
                <a:lnTo>
                  <a:pt x="4036" y="1296"/>
                </a:lnTo>
                <a:moveTo>
                  <a:pt x="4043" y="1232"/>
                </a:moveTo>
                <a:lnTo>
                  <a:pt x="4041" y="1233"/>
                </a:lnTo>
                <a:lnTo>
                  <a:pt x="4043" y="1233"/>
                </a:lnTo>
                <a:lnTo>
                  <a:pt x="4043" y="1232"/>
                </a:lnTo>
                <a:moveTo>
                  <a:pt x="4012" y="1413"/>
                </a:moveTo>
                <a:lnTo>
                  <a:pt x="4012" y="1411"/>
                </a:lnTo>
                <a:lnTo>
                  <a:pt x="4010" y="1413"/>
                </a:lnTo>
                <a:lnTo>
                  <a:pt x="4012" y="1413"/>
                </a:lnTo>
                <a:moveTo>
                  <a:pt x="3947" y="1232"/>
                </a:moveTo>
                <a:lnTo>
                  <a:pt x="3946" y="1232"/>
                </a:lnTo>
                <a:lnTo>
                  <a:pt x="3946" y="1233"/>
                </a:lnTo>
                <a:lnTo>
                  <a:pt x="3947" y="1233"/>
                </a:lnTo>
                <a:lnTo>
                  <a:pt x="3947" y="1232"/>
                </a:lnTo>
                <a:moveTo>
                  <a:pt x="4023" y="1402"/>
                </a:moveTo>
                <a:lnTo>
                  <a:pt x="4026" y="1401"/>
                </a:lnTo>
                <a:lnTo>
                  <a:pt x="4027" y="1401"/>
                </a:lnTo>
                <a:lnTo>
                  <a:pt x="4027" y="1401"/>
                </a:lnTo>
                <a:lnTo>
                  <a:pt x="4026" y="1401"/>
                </a:lnTo>
                <a:lnTo>
                  <a:pt x="4024" y="1401"/>
                </a:lnTo>
                <a:lnTo>
                  <a:pt x="4023" y="1401"/>
                </a:lnTo>
                <a:lnTo>
                  <a:pt x="4021" y="1402"/>
                </a:lnTo>
                <a:lnTo>
                  <a:pt x="4020" y="1404"/>
                </a:lnTo>
                <a:lnTo>
                  <a:pt x="4018" y="1404"/>
                </a:lnTo>
                <a:lnTo>
                  <a:pt x="4018" y="1405"/>
                </a:lnTo>
                <a:lnTo>
                  <a:pt x="4023" y="1402"/>
                </a:lnTo>
                <a:moveTo>
                  <a:pt x="4029" y="1399"/>
                </a:moveTo>
                <a:lnTo>
                  <a:pt x="4030" y="1398"/>
                </a:lnTo>
                <a:lnTo>
                  <a:pt x="4029" y="1398"/>
                </a:lnTo>
                <a:lnTo>
                  <a:pt x="4027" y="1399"/>
                </a:lnTo>
                <a:lnTo>
                  <a:pt x="4027" y="1401"/>
                </a:lnTo>
                <a:lnTo>
                  <a:pt x="4029" y="1401"/>
                </a:lnTo>
                <a:lnTo>
                  <a:pt x="4029" y="1399"/>
                </a:lnTo>
                <a:moveTo>
                  <a:pt x="4288" y="1213"/>
                </a:moveTo>
                <a:lnTo>
                  <a:pt x="4287" y="1213"/>
                </a:lnTo>
                <a:lnTo>
                  <a:pt x="4285" y="1213"/>
                </a:lnTo>
                <a:lnTo>
                  <a:pt x="4285" y="1212"/>
                </a:lnTo>
                <a:lnTo>
                  <a:pt x="4284" y="1212"/>
                </a:lnTo>
                <a:lnTo>
                  <a:pt x="4284" y="1213"/>
                </a:lnTo>
                <a:lnTo>
                  <a:pt x="4284" y="1215"/>
                </a:lnTo>
                <a:lnTo>
                  <a:pt x="4284" y="1215"/>
                </a:lnTo>
                <a:lnTo>
                  <a:pt x="4285" y="1215"/>
                </a:lnTo>
                <a:lnTo>
                  <a:pt x="4285" y="1216"/>
                </a:lnTo>
                <a:lnTo>
                  <a:pt x="4287" y="1216"/>
                </a:lnTo>
                <a:lnTo>
                  <a:pt x="4288" y="1216"/>
                </a:lnTo>
                <a:lnTo>
                  <a:pt x="4288" y="1218"/>
                </a:lnTo>
                <a:lnTo>
                  <a:pt x="4290" y="1218"/>
                </a:lnTo>
                <a:lnTo>
                  <a:pt x="4291" y="1218"/>
                </a:lnTo>
                <a:lnTo>
                  <a:pt x="4291" y="1216"/>
                </a:lnTo>
                <a:lnTo>
                  <a:pt x="4291" y="1215"/>
                </a:lnTo>
                <a:lnTo>
                  <a:pt x="4291" y="1215"/>
                </a:lnTo>
                <a:lnTo>
                  <a:pt x="4291" y="1213"/>
                </a:lnTo>
                <a:lnTo>
                  <a:pt x="4290" y="1213"/>
                </a:lnTo>
                <a:lnTo>
                  <a:pt x="4288" y="1213"/>
                </a:lnTo>
                <a:moveTo>
                  <a:pt x="3806" y="1212"/>
                </a:moveTo>
                <a:lnTo>
                  <a:pt x="3808" y="1212"/>
                </a:lnTo>
                <a:lnTo>
                  <a:pt x="3809" y="1210"/>
                </a:lnTo>
                <a:lnTo>
                  <a:pt x="3811" y="1210"/>
                </a:lnTo>
                <a:lnTo>
                  <a:pt x="3812" y="1210"/>
                </a:lnTo>
                <a:lnTo>
                  <a:pt x="3814" y="1210"/>
                </a:lnTo>
                <a:lnTo>
                  <a:pt x="3815" y="1209"/>
                </a:lnTo>
                <a:lnTo>
                  <a:pt x="3817" y="1209"/>
                </a:lnTo>
                <a:lnTo>
                  <a:pt x="3817" y="1207"/>
                </a:lnTo>
                <a:lnTo>
                  <a:pt x="3819" y="1207"/>
                </a:lnTo>
                <a:lnTo>
                  <a:pt x="3820" y="1206"/>
                </a:lnTo>
                <a:lnTo>
                  <a:pt x="3822" y="1204"/>
                </a:lnTo>
                <a:lnTo>
                  <a:pt x="3823" y="1204"/>
                </a:lnTo>
                <a:lnTo>
                  <a:pt x="3823" y="1202"/>
                </a:lnTo>
                <a:lnTo>
                  <a:pt x="3825" y="1202"/>
                </a:lnTo>
                <a:lnTo>
                  <a:pt x="3825" y="1201"/>
                </a:lnTo>
                <a:lnTo>
                  <a:pt x="3826" y="1201"/>
                </a:lnTo>
                <a:lnTo>
                  <a:pt x="3828" y="1199"/>
                </a:lnTo>
                <a:lnTo>
                  <a:pt x="3829" y="1199"/>
                </a:lnTo>
                <a:lnTo>
                  <a:pt x="3829" y="1198"/>
                </a:lnTo>
                <a:lnTo>
                  <a:pt x="3831" y="1198"/>
                </a:lnTo>
                <a:lnTo>
                  <a:pt x="3832" y="1198"/>
                </a:lnTo>
                <a:lnTo>
                  <a:pt x="3832" y="1196"/>
                </a:lnTo>
                <a:lnTo>
                  <a:pt x="3834" y="1196"/>
                </a:lnTo>
                <a:lnTo>
                  <a:pt x="3835" y="1196"/>
                </a:lnTo>
                <a:lnTo>
                  <a:pt x="3837" y="1196"/>
                </a:lnTo>
                <a:lnTo>
                  <a:pt x="3838" y="1195"/>
                </a:lnTo>
                <a:lnTo>
                  <a:pt x="3840" y="1195"/>
                </a:lnTo>
                <a:lnTo>
                  <a:pt x="3842" y="1195"/>
                </a:lnTo>
                <a:lnTo>
                  <a:pt x="3845" y="1193"/>
                </a:lnTo>
                <a:lnTo>
                  <a:pt x="3846" y="1193"/>
                </a:lnTo>
                <a:lnTo>
                  <a:pt x="3846" y="1192"/>
                </a:lnTo>
                <a:lnTo>
                  <a:pt x="3848" y="1192"/>
                </a:lnTo>
                <a:lnTo>
                  <a:pt x="3849" y="1192"/>
                </a:lnTo>
                <a:lnTo>
                  <a:pt x="3851" y="1192"/>
                </a:lnTo>
                <a:lnTo>
                  <a:pt x="3852" y="1190"/>
                </a:lnTo>
                <a:lnTo>
                  <a:pt x="3854" y="1190"/>
                </a:lnTo>
                <a:lnTo>
                  <a:pt x="3855" y="1189"/>
                </a:lnTo>
                <a:lnTo>
                  <a:pt x="3857" y="1189"/>
                </a:lnTo>
                <a:lnTo>
                  <a:pt x="3857" y="1187"/>
                </a:lnTo>
                <a:lnTo>
                  <a:pt x="3858" y="1187"/>
                </a:lnTo>
                <a:lnTo>
                  <a:pt x="3858" y="1186"/>
                </a:lnTo>
                <a:lnTo>
                  <a:pt x="3857" y="1186"/>
                </a:lnTo>
                <a:lnTo>
                  <a:pt x="3855" y="1186"/>
                </a:lnTo>
                <a:lnTo>
                  <a:pt x="3854" y="1186"/>
                </a:lnTo>
                <a:lnTo>
                  <a:pt x="3852" y="1186"/>
                </a:lnTo>
                <a:lnTo>
                  <a:pt x="3852" y="1187"/>
                </a:lnTo>
                <a:lnTo>
                  <a:pt x="3851" y="1187"/>
                </a:lnTo>
                <a:lnTo>
                  <a:pt x="3849" y="1187"/>
                </a:lnTo>
                <a:lnTo>
                  <a:pt x="3848" y="1187"/>
                </a:lnTo>
                <a:lnTo>
                  <a:pt x="3846" y="1187"/>
                </a:lnTo>
                <a:lnTo>
                  <a:pt x="3845" y="1187"/>
                </a:lnTo>
                <a:lnTo>
                  <a:pt x="3843" y="1187"/>
                </a:lnTo>
                <a:lnTo>
                  <a:pt x="3842" y="1189"/>
                </a:lnTo>
                <a:lnTo>
                  <a:pt x="3842" y="1187"/>
                </a:lnTo>
                <a:lnTo>
                  <a:pt x="3840" y="1187"/>
                </a:lnTo>
                <a:lnTo>
                  <a:pt x="3838" y="1187"/>
                </a:lnTo>
                <a:lnTo>
                  <a:pt x="3837" y="1189"/>
                </a:lnTo>
                <a:lnTo>
                  <a:pt x="3835" y="1189"/>
                </a:lnTo>
                <a:lnTo>
                  <a:pt x="3834" y="1189"/>
                </a:lnTo>
                <a:lnTo>
                  <a:pt x="3832" y="1189"/>
                </a:lnTo>
                <a:lnTo>
                  <a:pt x="3831" y="1189"/>
                </a:lnTo>
                <a:lnTo>
                  <a:pt x="3829" y="1189"/>
                </a:lnTo>
                <a:lnTo>
                  <a:pt x="3829" y="1190"/>
                </a:lnTo>
                <a:lnTo>
                  <a:pt x="3829" y="1190"/>
                </a:lnTo>
                <a:lnTo>
                  <a:pt x="3829" y="1192"/>
                </a:lnTo>
                <a:lnTo>
                  <a:pt x="3828" y="1192"/>
                </a:lnTo>
                <a:lnTo>
                  <a:pt x="3828" y="1193"/>
                </a:lnTo>
                <a:lnTo>
                  <a:pt x="3826" y="1193"/>
                </a:lnTo>
                <a:lnTo>
                  <a:pt x="3826" y="1195"/>
                </a:lnTo>
                <a:lnTo>
                  <a:pt x="3825" y="1195"/>
                </a:lnTo>
                <a:lnTo>
                  <a:pt x="3823" y="1195"/>
                </a:lnTo>
                <a:lnTo>
                  <a:pt x="3822" y="1196"/>
                </a:lnTo>
                <a:lnTo>
                  <a:pt x="3820" y="1196"/>
                </a:lnTo>
                <a:lnTo>
                  <a:pt x="3819" y="1196"/>
                </a:lnTo>
                <a:lnTo>
                  <a:pt x="3819" y="1198"/>
                </a:lnTo>
                <a:lnTo>
                  <a:pt x="3817" y="1198"/>
                </a:lnTo>
                <a:lnTo>
                  <a:pt x="3815" y="1198"/>
                </a:lnTo>
                <a:lnTo>
                  <a:pt x="3814" y="1198"/>
                </a:lnTo>
                <a:lnTo>
                  <a:pt x="3812" y="1199"/>
                </a:lnTo>
                <a:lnTo>
                  <a:pt x="3811" y="1199"/>
                </a:lnTo>
                <a:lnTo>
                  <a:pt x="3811" y="1201"/>
                </a:lnTo>
                <a:lnTo>
                  <a:pt x="3809" y="1201"/>
                </a:lnTo>
                <a:lnTo>
                  <a:pt x="3808" y="1201"/>
                </a:lnTo>
                <a:lnTo>
                  <a:pt x="3808" y="1202"/>
                </a:lnTo>
                <a:lnTo>
                  <a:pt x="3806" y="1202"/>
                </a:lnTo>
                <a:lnTo>
                  <a:pt x="3806" y="1204"/>
                </a:lnTo>
                <a:lnTo>
                  <a:pt x="3805" y="1204"/>
                </a:lnTo>
                <a:lnTo>
                  <a:pt x="3805" y="1206"/>
                </a:lnTo>
                <a:lnTo>
                  <a:pt x="3805" y="1207"/>
                </a:lnTo>
                <a:lnTo>
                  <a:pt x="3803" y="1207"/>
                </a:lnTo>
                <a:lnTo>
                  <a:pt x="3803" y="1209"/>
                </a:lnTo>
                <a:lnTo>
                  <a:pt x="3805" y="1209"/>
                </a:lnTo>
                <a:lnTo>
                  <a:pt x="3803" y="1210"/>
                </a:lnTo>
                <a:lnTo>
                  <a:pt x="3802" y="1210"/>
                </a:lnTo>
                <a:lnTo>
                  <a:pt x="3802" y="1212"/>
                </a:lnTo>
                <a:lnTo>
                  <a:pt x="3802" y="1213"/>
                </a:lnTo>
                <a:lnTo>
                  <a:pt x="3803" y="1212"/>
                </a:lnTo>
                <a:lnTo>
                  <a:pt x="3803" y="1213"/>
                </a:lnTo>
                <a:lnTo>
                  <a:pt x="3805" y="1213"/>
                </a:lnTo>
                <a:lnTo>
                  <a:pt x="3806" y="1212"/>
                </a:lnTo>
                <a:moveTo>
                  <a:pt x="3760" y="1212"/>
                </a:moveTo>
                <a:lnTo>
                  <a:pt x="3762" y="1212"/>
                </a:lnTo>
                <a:lnTo>
                  <a:pt x="3763" y="1212"/>
                </a:lnTo>
                <a:lnTo>
                  <a:pt x="3763" y="1210"/>
                </a:lnTo>
                <a:lnTo>
                  <a:pt x="3765" y="1212"/>
                </a:lnTo>
                <a:lnTo>
                  <a:pt x="3765" y="1210"/>
                </a:lnTo>
                <a:lnTo>
                  <a:pt x="3766" y="1210"/>
                </a:lnTo>
                <a:lnTo>
                  <a:pt x="3768" y="1210"/>
                </a:lnTo>
                <a:lnTo>
                  <a:pt x="3768" y="1209"/>
                </a:lnTo>
                <a:lnTo>
                  <a:pt x="3768" y="1207"/>
                </a:lnTo>
                <a:lnTo>
                  <a:pt x="3766" y="1206"/>
                </a:lnTo>
                <a:lnTo>
                  <a:pt x="3766" y="1204"/>
                </a:lnTo>
                <a:lnTo>
                  <a:pt x="3765" y="1204"/>
                </a:lnTo>
                <a:lnTo>
                  <a:pt x="3766" y="1202"/>
                </a:lnTo>
                <a:lnTo>
                  <a:pt x="3765" y="1202"/>
                </a:lnTo>
                <a:lnTo>
                  <a:pt x="3763" y="1202"/>
                </a:lnTo>
                <a:lnTo>
                  <a:pt x="3763" y="1201"/>
                </a:lnTo>
                <a:lnTo>
                  <a:pt x="3762" y="1201"/>
                </a:lnTo>
                <a:lnTo>
                  <a:pt x="3760" y="1199"/>
                </a:lnTo>
                <a:lnTo>
                  <a:pt x="3760" y="1198"/>
                </a:lnTo>
                <a:lnTo>
                  <a:pt x="3759" y="1199"/>
                </a:lnTo>
                <a:lnTo>
                  <a:pt x="3757" y="1199"/>
                </a:lnTo>
                <a:lnTo>
                  <a:pt x="3756" y="1199"/>
                </a:lnTo>
                <a:lnTo>
                  <a:pt x="3756" y="1199"/>
                </a:lnTo>
                <a:lnTo>
                  <a:pt x="3754" y="1199"/>
                </a:lnTo>
                <a:lnTo>
                  <a:pt x="3753" y="1199"/>
                </a:lnTo>
                <a:lnTo>
                  <a:pt x="3751" y="1199"/>
                </a:lnTo>
                <a:lnTo>
                  <a:pt x="3749" y="1199"/>
                </a:lnTo>
                <a:lnTo>
                  <a:pt x="3749" y="1201"/>
                </a:lnTo>
                <a:lnTo>
                  <a:pt x="3748" y="1201"/>
                </a:lnTo>
                <a:lnTo>
                  <a:pt x="3746" y="1202"/>
                </a:lnTo>
                <a:lnTo>
                  <a:pt x="3748" y="1202"/>
                </a:lnTo>
                <a:lnTo>
                  <a:pt x="3748" y="1204"/>
                </a:lnTo>
                <a:lnTo>
                  <a:pt x="3749" y="1204"/>
                </a:lnTo>
                <a:lnTo>
                  <a:pt x="3751" y="1204"/>
                </a:lnTo>
                <a:lnTo>
                  <a:pt x="3753" y="1206"/>
                </a:lnTo>
                <a:lnTo>
                  <a:pt x="3753" y="1204"/>
                </a:lnTo>
                <a:lnTo>
                  <a:pt x="3754" y="1204"/>
                </a:lnTo>
                <a:lnTo>
                  <a:pt x="3756" y="1204"/>
                </a:lnTo>
                <a:lnTo>
                  <a:pt x="3756" y="1206"/>
                </a:lnTo>
                <a:lnTo>
                  <a:pt x="3756" y="1207"/>
                </a:lnTo>
                <a:lnTo>
                  <a:pt x="3757" y="1207"/>
                </a:lnTo>
                <a:lnTo>
                  <a:pt x="3757" y="1209"/>
                </a:lnTo>
                <a:lnTo>
                  <a:pt x="3757" y="1210"/>
                </a:lnTo>
                <a:lnTo>
                  <a:pt x="3759" y="1210"/>
                </a:lnTo>
                <a:lnTo>
                  <a:pt x="3759" y="1212"/>
                </a:lnTo>
                <a:lnTo>
                  <a:pt x="3760" y="1212"/>
                </a:lnTo>
                <a:moveTo>
                  <a:pt x="4276" y="1201"/>
                </a:moveTo>
                <a:lnTo>
                  <a:pt x="4274" y="1201"/>
                </a:lnTo>
                <a:lnTo>
                  <a:pt x="4274" y="1199"/>
                </a:lnTo>
                <a:lnTo>
                  <a:pt x="4273" y="1199"/>
                </a:lnTo>
                <a:lnTo>
                  <a:pt x="4271" y="1199"/>
                </a:lnTo>
                <a:lnTo>
                  <a:pt x="4271" y="1199"/>
                </a:lnTo>
                <a:lnTo>
                  <a:pt x="4271" y="1201"/>
                </a:lnTo>
                <a:lnTo>
                  <a:pt x="4270" y="1201"/>
                </a:lnTo>
                <a:lnTo>
                  <a:pt x="4270" y="1199"/>
                </a:lnTo>
                <a:lnTo>
                  <a:pt x="4270" y="1198"/>
                </a:lnTo>
                <a:lnTo>
                  <a:pt x="4268" y="1198"/>
                </a:lnTo>
                <a:lnTo>
                  <a:pt x="4267" y="1198"/>
                </a:lnTo>
                <a:lnTo>
                  <a:pt x="4267" y="1199"/>
                </a:lnTo>
                <a:lnTo>
                  <a:pt x="4265" y="1201"/>
                </a:lnTo>
                <a:lnTo>
                  <a:pt x="4265" y="1202"/>
                </a:lnTo>
                <a:lnTo>
                  <a:pt x="4265" y="1204"/>
                </a:lnTo>
                <a:lnTo>
                  <a:pt x="4267" y="1204"/>
                </a:lnTo>
                <a:lnTo>
                  <a:pt x="4267" y="1206"/>
                </a:lnTo>
                <a:lnTo>
                  <a:pt x="4268" y="1206"/>
                </a:lnTo>
                <a:lnTo>
                  <a:pt x="4270" y="1206"/>
                </a:lnTo>
                <a:lnTo>
                  <a:pt x="4271" y="1206"/>
                </a:lnTo>
                <a:lnTo>
                  <a:pt x="4271" y="1206"/>
                </a:lnTo>
                <a:lnTo>
                  <a:pt x="4273" y="1206"/>
                </a:lnTo>
                <a:lnTo>
                  <a:pt x="4274" y="1207"/>
                </a:lnTo>
                <a:lnTo>
                  <a:pt x="4276" y="1207"/>
                </a:lnTo>
                <a:lnTo>
                  <a:pt x="4277" y="1206"/>
                </a:lnTo>
                <a:lnTo>
                  <a:pt x="4277" y="1204"/>
                </a:lnTo>
                <a:lnTo>
                  <a:pt x="4277" y="1202"/>
                </a:lnTo>
                <a:lnTo>
                  <a:pt x="4276" y="1202"/>
                </a:lnTo>
                <a:lnTo>
                  <a:pt x="4276" y="1201"/>
                </a:lnTo>
                <a:moveTo>
                  <a:pt x="4153" y="1202"/>
                </a:moveTo>
                <a:lnTo>
                  <a:pt x="4153" y="1204"/>
                </a:lnTo>
                <a:lnTo>
                  <a:pt x="4155" y="1202"/>
                </a:lnTo>
                <a:lnTo>
                  <a:pt x="4155" y="1201"/>
                </a:lnTo>
                <a:lnTo>
                  <a:pt x="4153" y="1201"/>
                </a:lnTo>
                <a:lnTo>
                  <a:pt x="4153" y="1199"/>
                </a:lnTo>
                <a:lnTo>
                  <a:pt x="4152" y="1201"/>
                </a:lnTo>
                <a:lnTo>
                  <a:pt x="4152" y="1199"/>
                </a:lnTo>
                <a:lnTo>
                  <a:pt x="4150" y="1199"/>
                </a:lnTo>
                <a:lnTo>
                  <a:pt x="4149" y="1199"/>
                </a:lnTo>
                <a:lnTo>
                  <a:pt x="4149" y="1201"/>
                </a:lnTo>
                <a:lnTo>
                  <a:pt x="4149" y="1202"/>
                </a:lnTo>
                <a:lnTo>
                  <a:pt x="4150" y="1202"/>
                </a:lnTo>
                <a:lnTo>
                  <a:pt x="4152" y="1202"/>
                </a:lnTo>
                <a:lnTo>
                  <a:pt x="4153" y="1202"/>
                </a:lnTo>
                <a:moveTo>
                  <a:pt x="4284" y="1198"/>
                </a:moveTo>
                <a:lnTo>
                  <a:pt x="4285" y="1199"/>
                </a:lnTo>
                <a:lnTo>
                  <a:pt x="4285" y="1201"/>
                </a:lnTo>
                <a:lnTo>
                  <a:pt x="4287" y="1202"/>
                </a:lnTo>
                <a:lnTo>
                  <a:pt x="4287" y="1201"/>
                </a:lnTo>
                <a:lnTo>
                  <a:pt x="4287" y="1199"/>
                </a:lnTo>
                <a:lnTo>
                  <a:pt x="4287" y="1198"/>
                </a:lnTo>
                <a:lnTo>
                  <a:pt x="4288" y="1198"/>
                </a:lnTo>
                <a:lnTo>
                  <a:pt x="4288" y="1196"/>
                </a:lnTo>
                <a:lnTo>
                  <a:pt x="4288" y="1195"/>
                </a:lnTo>
                <a:lnTo>
                  <a:pt x="4288" y="1193"/>
                </a:lnTo>
                <a:lnTo>
                  <a:pt x="4287" y="1193"/>
                </a:lnTo>
                <a:lnTo>
                  <a:pt x="4287" y="1192"/>
                </a:lnTo>
                <a:lnTo>
                  <a:pt x="4287" y="1190"/>
                </a:lnTo>
                <a:lnTo>
                  <a:pt x="4288" y="1190"/>
                </a:lnTo>
                <a:lnTo>
                  <a:pt x="4288" y="1189"/>
                </a:lnTo>
                <a:lnTo>
                  <a:pt x="4287" y="1189"/>
                </a:lnTo>
                <a:lnTo>
                  <a:pt x="4287" y="1187"/>
                </a:lnTo>
                <a:lnTo>
                  <a:pt x="4287" y="1186"/>
                </a:lnTo>
                <a:lnTo>
                  <a:pt x="4285" y="1186"/>
                </a:lnTo>
                <a:lnTo>
                  <a:pt x="4284" y="1186"/>
                </a:lnTo>
                <a:lnTo>
                  <a:pt x="4284" y="1187"/>
                </a:lnTo>
                <a:lnTo>
                  <a:pt x="4284" y="1189"/>
                </a:lnTo>
                <a:lnTo>
                  <a:pt x="4284" y="1190"/>
                </a:lnTo>
                <a:lnTo>
                  <a:pt x="4282" y="1192"/>
                </a:lnTo>
                <a:lnTo>
                  <a:pt x="4284" y="1192"/>
                </a:lnTo>
                <a:lnTo>
                  <a:pt x="4284" y="1193"/>
                </a:lnTo>
                <a:lnTo>
                  <a:pt x="4282" y="1193"/>
                </a:lnTo>
                <a:lnTo>
                  <a:pt x="4282" y="1195"/>
                </a:lnTo>
                <a:lnTo>
                  <a:pt x="4282" y="1196"/>
                </a:lnTo>
                <a:lnTo>
                  <a:pt x="4284" y="1196"/>
                </a:lnTo>
                <a:lnTo>
                  <a:pt x="4284" y="1198"/>
                </a:lnTo>
                <a:moveTo>
                  <a:pt x="4273" y="1193"/>
                </a:moveTo>
                <a:lnTo>
                  <a:pt x="4273" y="1195"/>
                </a:lnTo>
                <a:lnTo>
                  <a:pt x="4273" y="1196"/>
                </a:lnTo>
                <a:lnTo>
                  <a:pt x="4274" y="1196"/>
                </a:lnTo>
                <a:lnTo>
                  <a:pt x="4276" y="1196"/>
                </a:lnTo>
                <a:lnTo>
                  <a:pt x="4276" y="1195"/>
                </a:lnTo>
                <a:lnTo>
                  <a:pt x="4274" y="1195"/>
                </a:lnTo>
                <a:lnTo>
                  <a:pt x="4274" y="1193"/>
                </a:lnTo>
                <a:lnTo>
                  <a:pt x="4273" y="1193"/>
                </a:lnTo>
                <a:moveTo>
                  <a:pt x="3800" y="1187"/>
                </a:moveTo>
                <a:lnTo>
                  <a:pt x="3802" y="1187"/>
                </a:lnTo>
                <a:lnTo>
                  <a:pt x="3802" y="1186"/>
                </a:lnTo>
                <a:lnTo>
                  <a:pt x="3800" y="1186"/>
                </a:lnTo>
                <a:lnTo>
                  <a:pt x="3799" y="1186"/>
                </a:lnTo>
                <a:lnTo>
                  <a:pt x="3797" y="1186"/>
                </a:lnTo>
                <a:lnTo>
                  <a:pt x="3797" y="1187"/>
                </a:lnTo>
                <a:lnTo>
                  <a:pt x="3795" y="1187"/>
                </a:lnTo>
                <a:lnTo>
                  <a:pt x="3795" y="1189"/>
                </a:lnTo>
                <a:lnTo>
                  <a:pt x="3792" y="1190"/>
                </a:lnTo>
                <a:lnTo>
                  <a:pt x="3794" y="1190"/>
                </a:lnTo>
                <a:lnTo>
                  <a:pt x="3795" y="1190"/>
                </a:lnTo>
                <a:lnTo>
                  <a:pt x="3797" y="1190"/>
                </a:lnTo>
                <a:lnTo>
                  <a:pt x="3799" y="1190"/>
                </a:lnTo>
                <a:lnTo>
                  <a:pt x="3799" y="1189"/>
                </a:lnTo>
                <a:lnTo>
                  <a:pt x="3800" y="1189"/>
                </a:lnTo>
                <a:lnTo>
                  <a:pt x="3800" y="1187"/>
                </a:lnTo>
                <a:moveTo>
                  <a:pt x="3803" y="1184"/>
                </a:moveTo>
                <a:lnTo>
                  <a:pt x="3802" y="1186"/>
                </a:lnTo>
                <a:lnTo>
                  <a:pt x="3803" y="1186"/>
                </a:lnTo>
                <a:lnTo>
                  <a:pt x="3803" y="1184"/>
                </a:lnTo>
                <a:moveTo>
                  <a:pt x="3792" y="1189"/>
                </a:moveTo>
                <a:lnTo>
                  <a:pt x="3791" y="1189"/>
                </a:lnTo>
                <a:lnTo>
                  <a:pt x="3791" y="1187"/>
                </a:lnTo>
                <a:lnTo>
                  <a:pt x="3789" y="1187"/>
                </a:lnTo>
                <a:lnTo>
                  <a:pt x="3788" y="1187"/>
                </a:lnTo>
                <a:lnTo>
                  <a:pt x="3786" y="1187"/>
                </a:lnTo>
                <a:lnTo>
                  <a:pt x="3785" y="1189"/>
                </a:lnTo>
                <a:lnTo>
                  <a:pt x="3783" y="1189"/>
                </a:lnTo>
                <a:lnTo>
                  <a:pt x="3782" y="1189"/>
                </a:lnTo>
                <a:lnTo>
                  <a:pt x="3782" y="1187"/>
                </a:lnTo>
                <a:lnTo>
                  <a:pt x="3780" y="1187"/>
                </a:lnTo>
                <a:lnTo>
                  <a:pt x="3779" y="1187"/>
                </a:lnTo>
                <a:lnTo>
                  <a:pt x="3779" y="1186"/>
                </a:lnTo>
                <a:lnTo>
                  <a:pt x="3777" y="1186"/>
                </a:lnTo>
                <a:lnTo>
                  <a:pt x="3776" y="1186"/>
                </a:lnTo>
                <a:lnTo>
                  <a:pt x="3774" y="1186"/>
                </a:lnTo>
                <a:lnTo>
                  <a:pt x="3774" y="1184"/>
                </a:lnTo>
                <a:lnTo>
                  <a:pt x="3772" y="1184"/>
                </a:lnTo>
                <a:lnTo>
                  <a:pt x="3771" y="1184"/>
                </a:lnTo>
                <a:lnTo>
                  <a:pt x="3769" y="1184"/>
                </a:lnTo>
                <a:lnTo>
                  <a:pt x="3768" y="1186"/>
                </a:lnTo>
                <a:lnTo>
                  <a:pt x="3766" y="1186"/>
                </a:lnTo>
                <a:lnTo>
                  <a:pt x="3765" y="1186"/>
                </a:lnTo>
                <a:lnTo>
                  <a:pt x="3765" y="1187"/>
                </a:lnTo>
                <a:lnTo>
                  <a:pt x="3763" y="1187"/>
                </a:lnTo>
                <a:lnTo>
                  <a:pt x="3762" y="1189"/>
                </a:lnTo>
                <a:lnTo>
                  <a:pt x="3760" y="1190"/>
                </a:lnTo>
                <a:lnTo>
                  <a:pt x="3760" y="1192"/>
                </a:lnTo>
                <a:lnTo>
                  <a:pt x="3762" y="1192"/>
                </a:lnTo>
                <a:lnTo>
                  <a:pt x="3763" y="1192"/>
                </a:lnTo>
                <a:lnTo>
                  <a:pt x="3765" y="1192"/>
                </a:lnTo>
                <a:lnTo>
                  <a:pt x="3766" y="1192"/>
                </a:lnTo>
                <a:lnTo>
                  <a:pt x="3768" y="1192"/>
                </a:lnTo>
                <a:lnTo>
                  <a:pt x="3769" y="1192"/>
                </a:lnTo>
                <a:lnTo>
                  <a:pt x="3771" y="1192"/>
                </a:lnTo>
                <a:lnTo>
                  <a:pt x="3772" y="1192"/>
                </a:lnTo>
                <a:lnTo>
                  <a:pt x="3774" y="1192"/>
                </a:lnTo>
                <a:lnTo>
                  <a:pt x="3774" y="1193"/>
                </a:lnTo>
                <a:lnTo>
                  <a:pt x="3776" y="1193"/>
                </a:lnTo>
                <a:lnTo>
                  <a:pt x="3777" y="1193"/>
                </a:lnTo>
                <a:lnTo>
                  <a:pt x="3779" y="1193"/>
                </a:lnTo>
                <a:lnTo>
                  <a:pt x="3780" y="1193"/>
                </a:lnTo>
                <a:lnTo>
                  <a:pt x="3782" y="1193"/>
                </a:lnTo>
                <a:lnTo>
                  <a:pt x="3782" y="1192"/>
                </a:lnTo>
                <a:lnTo>
                  <a:pt x="3783" y="1192"/>
                </a:lnTo>
                <a:lnTo>
                  <a:pt x="3785" y="1192"/>
                </a:lnTo>
                <a:lnTo>
                  <a:pt x="3785" y="1193"/>
                </a:lnTo>
                <a:lnTo>
                  <a:pt x="3786" y="1193"/>
                </a:lnTo>
                <a:lnTo>
                  <a:pt x="3788" y="1193"/>
                </a:lnTo>
                <a:lnTo>
                  <a:pt x="3788" y="1192"/>
                </a:lnTo>
                <a:lnTo>
                  <a:pt x="3789" y="1192"/>
                </a:lnTo>
                <a:lnTo>
                  <a:pt x="3791" y="1192"/>
                </a:lnTo>
                <a:lnTo>
                  <a:pt x="3791" y="1190"/>
                </a:lnTo>
                <a:lnTo>
                  <a:pt x="3792" y="1190"/>
                </a:lnTo>
                <a:lnTo>
                  <a:pt x="3792" y="1192"/>
                </a:lnTo>
                <a:lnTo>
                  <a:pt x="3792" y="1192"/>
                </a:lnTo>
                <a:lnTo>
                  <a:pt x="3792" y="1190"/>
                </a:lnTo>
                <a:lnTo>
                  <a:pt x="3792" y="1189"/>
                </a:lnTo>
                <a:lnTo>
                  <a:pt x="3792" y="1189"/>
                </a:lnTo>
                <a:moveTo>
                  <a:pt x="3739" y="1190"/>
                </a:moveTo>
                <a:lnTo>
                  <a:pt x="3737" y="1192"/>
                </a:lnTo>
                <a:lnTo>
                  <a:pt x="3737" y="1190"/>
                </a:lnTo>
                <a:lnTo>
                  <a:pt x="3736" y="1190"/>
                </a:lnTo>
                <a:lnTo>
                  <a:pt x="3736" y="1189"/>
                </a:lnTo>
                <a:lnTo>
                  <a:pt x="3734" y="1189"/>
                </a:lnTo>
                <a:lnTo>
                  <a:pt x="3734" y="1187"/>
                </a:lnTo>
                <a:lnTo>
                  <a:pt x="3733" y="1187"/>
                </a:lnTo>
                <a:lnTo>
                  <a:pt x="3731" y="1187"/>
                </a:lnTo>
                <a:lnTo>
                  <a:pt x="3729" y="1187"/>
                </a:lnTo>
                <a:lnTo>
                  <a:pt x="3729" y="1186"/>
                </a:lnTo>
                <a:lnTo>
                  <a:pt x="3728" y="1186"/>
                </a:lnTo>
                <a:lnTo>
                  <a:pt x="3728" y="1187"/>
                </a:lnTo>
                <a:lnTo>
                  <a:pt x="3726" y="1187"/>
                </a:lnTo>
                <a:lnTo>
                  <a:pt x="3725" y="1187"/>
                </a:lnTo>
                <a:lnTo>
                  <a:pt x="3725" y="1189"/>
                </a:lnTo>
                <a:lnTo>
                  <a:pt x="3723" y="1189"/>
                </a:lnTo>
                <a:lnTo>
                  <a:pt x="3722" y="1190"/>
                </a:lnTo>
                <a:lnTo>
                  <a:pt x="3722" y="1192"/>
                </a:lnTo>
                <a:lnTo>
                  <a:pt x="3720" y="1193"/>
                </a:lnTo>
                <a:lnTo>
                  <a:pt x="3720" y="1195"/>
                </a:lnTo>
                <a:lnTo>
                  <a:pt x="3722" y="1195"/>
                </a:lnTo>
                <a:lnTo>
                  <a:pt x="3723" y="1195"/>
                </a:lnTo>
                <a:lnTo>
                  <a:pt x="3723" y="1196"/>
                </a:lnTo>
                <a:lnTo>
                  <a:pt x="3725" y="1196"/>
                </a:lnTo>
                <a:lnTo>
                  <a:pt x="3725" y="1195"/>
                </a:lnTo>
                <a:lnTo>
                  <a:pt x="3726" y="1195"/>
                </a:lnTo>
                <a:lnTo>
                  <a:pt x="3728" y="1195"/>
                </a:lnTo>
                <a:lnTo>
                  <a:pt x="3729" y="1195"/>
                </a:lnTo>
                <a:lnTo>
                  <a:pt x="3731" y="1195"/>
                </a:lnTo>
                <a:lnTo>
                  <a:pt x="3733" y="1193"/>
                </a:lnTo>
                <a:lnTo>
                  <a:pt x="3734" y="1193"/>
                </a:lnTo>
                <a:lnTo>
                  <a:pt x="3736" y="1193"/>
                </a:lnTo>
                <a:lnTo>
                  <a:pt x="3737" y="1193"/>
                </a:lnTo>
                <a:lnTo>
                  <a:pt x="3739" y="1192"/>
                </a:lnTo>
                <a:lnTo>
                  <a:pt x="3739" y="1193"/>
                </a:lnTo>
                <a:lnTo>
                  <a:pt x="3740" y="1193"/>
                </a:lnTo>
                <a:lnTo>
                  <a:pt x="3742" y="1192"/>
                </a:lnTo>
                <a:lnTo>
                  <a:pt x="3742" y="1190"/>
                </a:lnTo>
                <a:lnTo>
                  <a:pt x="3740" y="1190"/>
                </a:lnTo>
                <a:lnTo>
                  <a:pt x="3739" y="1190"/>
                </a:lnTo>
                <a:moveTo>
                  <a:pt x="3743" y="1193"/>
                </a:moveTo>
                <a:lnTo>
                  <a:pt x="3746" y="1192"/>
                </a:lnTo>
                <a:lnTo>
                  <a:pt x="3748" y="1192"/>
                </a:lnTo>
                <a:lnTo>
                  <a:pt x="3748" y="1190"/>
                </a:lnTo>
                <a:lnTo>
                  <a:pt x="3749" y="1190"/>
                </a:lnTo>
                <a:lnTo>
                  <a:pt x="3751" y="1190"/>
                </a:lnTo>
                <a:lnTo>
                  <a:pt x="3751" y="1192"/>
                </a:lnTo>
                <a:lnTo>
                  <a:pt x="3753" y="1192"/>
                </a:lnTo>
                <a:lnTo>
                  <a:pt x="3754" y="1190"/>
                </a:lnTo>
                <a:lnTo>
                  <a:pt x="3753" y="1190"/>
                </a:lnTo>
                <a:lnTo>
                  <a:pt x="3753" y="1189"/>
                </a:lnTo>
                <a:lnTo>
                  <a:pt x="3753" y="1187"/>
                </a:lnTo>
                <a:lnTo>
                  <a:pt x="3753" y="1186"/>
                </a:lnTo>
                <a:lnTo>
                  <a:pt x="3751" y="1186"/>
                </a:lnTo>
                <a:lnTo>
                  <a:pt x="3749" y="1186"/>
                </a:lnTo>
                <a:lnTo>
                  <a:pt x="3749" y="1187"/>
                </a:lnTo>
                <a:lnTo>
                  <a:pt x="3748" y="1187"/>
                </a:lnTo>
                <a:lnTo>
                  <a:pt x="3749" y="1186"/>
                </a:lnTo>
                <a:lnTo>
                  <a:pt x="3748" y="1186"/>
                </a:lnTo>
                <a:lnTo>
                  <a:pt x="3748" y="1184"/>
                </a:lnTo>
                <a:lnTo>
                  <a:pt x="3746" y="1184"/>
                </a:lnTo>
                <a:lnTo>
                  <a:pt x="3745" y="1186"/>
                </a:lnTo>
                <a:lnTo>
                  <a:pt x="3743" y="1186"/>
                </a:lnTo>
                <a:lnTo>
                  <a:pt x="3743" y="1184"/>
                </a:lnTo>
                <a:lnTo>
                  <a:pt x="3743" y="1182"/>
                </a:lnTo>
                <a:lnTo>
                  <a:pt x="3742" y="1182"/>
                </a:lnTo>
                <a:lnTo>
                  <a:pt x="3740" y="1182"/>
                </a:lnTo>
                <a:lnTo>
                  <a:pt x="3739" y="1182"/>
                </a:lnTo>
                <a:lnTo>
                  <a:pt x="3737" y="1182"/>
                </a:lnTo>
                <a:lnTo>
                  <a:pt x="3737" y="1184"/>
                </a:lnTo>
                <a:lnTo>
                  <a:pt x="3737" y="1186"/>
                </a:lnTo>
                <a:lnTo>
                  <a:pt x="3739" y="1187"/>
                </a:lnTo>
                <a:lnTo>
                  <a:pt x="3740" y="1187"/>
                </a:lnTo>
                <a:lnTo>
                  <a:pt x="3742" y="1187"/>
                </a:lnTo>
                <a:lnTo>
                  <a:pt x="3742" y="1189"/>
                </a:lnTo>
                <a:lnTo>
                  <a:pt x="3742" y="1190"/>
                </a:lnTo>
                <a:lnTo>
                  <a:pt x="3743" y="1190"/>
                </a:lnTo>
                <a:lnTo>
                  <a:pt x="3743" y="1189"/>
                </a:lnTo>
                <a:lnTo>
                  <a:pt x="3745" y="1189"/>
                </a:lnTo>
                <a:lnTo>
                  <a:pt x="3745" y="1190"/>
                </a:lnTo>
                <a:lnTo>
                  <a:pt x="3743" y="1190"/>
                </a:lnTo>
                <a:lnTo>
                  <a:pt x="3743" y="1192"/>
                </a:lnTo>
                <a:lnTo>
                  <a:pt x="3743" y="1193"/>
                </a:lnTo>
                <a:moveTo>
                  <a:pt x="3708" y="1187"/>
                </a:moveTo>
                <a:lnTo>
                  <a:pt x="3710" y="1187"/>
                </a:lnTo>
                <a:lnTo>
                  <a:pt x="3711" y="1187"/>
                </a:lnTo>
                <a:lnTo>
                  <a:pt x="3711" y="1186"/>
                </a:lnTo>
                <a:lnTo>
                  <a:pt x="3710" y="1186"/>
                </a:lnTo>
                <a:lnTo>
                  <a:pt x="3710" y="1184"/>
                </a:lnTo>
                <a:lnTo>
                  <a:pt x="3708" y="1184"/>
                </a:lnTo>
                <a:lnTo>
                  <a:pt x="3706" y="1182"/>
                </a:lnTo>
                <a:lnTo>
                  <a:pt x="3705" y="1182"/>
                </a:lnTo>
                <a:lnTo>
                  <a:pt x="3703" y="1182"/>
                </a:lnTo>
                <a:lnTo>
                  <a:pt x="3702" y="1184"/>
                </a:lnTo>
                <a:lnTo>
                  <a:pt x="3700" y="1184"/>
                </a:lnTo>
                <a:lnTo>
                  <a:pt x="3699" y="1182"/>
                </a:lnTo>
                <a:lnTo>
                  <a:pt x="3697" y="1182"/>
                </a:lnTo>
                <a:lnTo>
                  <a:pt x="3696" y="1182"/>
                </a:lnTo>
                <a:lnTo>
                  <a:pt x="3694" y="1182"/>
                </a:lnTo>
                <a:lnTo>
                  <a:pt x="3694" y="1184"/>
                </a:lnTo>
                <a:lnTo>
                  <a:pt x="3696" y="1186"/>
                </a:lnTo>
                <a:lnTo>
                  <a:pt x="3696" y="1187"/>
                </a:lnTo>
                <a:lnTo>
                  <a:pt x="3697" y="1186"/>
                </a:lnTo>
                <a:lnTo>
                  <a:pt x="3699" y="1187"/>
                </a:lnTo>
                <a:lnTo>
                  <a:pt x="3700" y="1187"/>
                </a:lnTo>
                <a:lnTo>
                  <a:pt x="3700" y="1189"/>
                </a:lnTo>
                <a:lnTo>
                  <a:pt x="3702" y="1189"/>
                </a:lnTo>
                <a:lnTo>
                  <a:pt x="3702" y="1190"/>
                </a:lnTo>
                <a:lnTo>
                  <a:pt x="3702" y="1192"/>
                </a:lnTo>
                <a:lnTo>
                  <a:pt x="3703" y="1190"/>
                </a:lnTo>
                <a:lnTo>
                  <a:pt x="3705" y="1189"/>
                </a:lnTo>
                <a:lnTo>
                  <a:pt x="3706" y="1189"/>
                </a:lnTo>
                <a:lnTo>
                  <a:pt x="3708" y="1189"/>
                </a:lnTo>
                <a:lnTo>
                  <a:pt x="3708" y="1187"/>
                </a:lnTo>
                <a:moveTo>
                  <a:pt x="3817" y="1187"/>
                </a:moveTo>
                <a:lnTo>
                  <a:pt x="3817" y="1189"/>
                </a:lnTo>
                <a:lnTo>
                  <a:pt x="3819" y="1189"/>
                </a:lnTo>
                <a:lnTo>
                  <a:pt x="3819" y="1187"/>
                </a:lnTo>
                <a:lnTo>
                  <a:pt x="3820" y="1186"/>
                </a:lnTo>
                <a:lnTo>
                  <a:pt x="3820" y="1184"/>
                </a:lnTo>
                <a:lnTo>
                  <a:pt x="3819" y="1186"/>
                </a:lnTo>
                <a:lnTo>
                  <a:pt x="3817" y="1186"/>
                </a:lnTo>
                <a:lnTo>
                  <a:pt x="3815" y="1186"/>
                </a:lnTo>
                <a:lnTo>
                  <a:pt x="3815" y="1187"/>
                </a:lnTo>
                <a:lnTo>
                  <a:pt x="3817" y="1187"/>
                </a:lnTo>
                <a:moveTo>
                  <a:pt x="3720" y="1190"/>
                </a:moveTo>
                <a:lnTo>
                  <a:pt x="3720" y="1189"/>
                </a:lnTo>
                <a:lnTo>
                  <a:pt x="3722" y="1189"/>
                </a:lnTo>
                <a:lnTo>
                  <a:pt x="3722" y="1187"/>
                </a:lnTo>
                <a:lnTo>
                  <a:pt x="3723" y="1187"/>
                </a:lnTo>
                <a:lnTo>
                  <a:pt x="3723" y="1186"/>
                </a:lnTo>
                <a:lnTo>
                  <a:pt x="3722" y="1186"/>
                </a:lnTo>
                <a:lnTo>
                  <a:pt x="3722" y="1184"/>
                </a:lnTo>
                <a:lnTo>
                  <a:pt x="3720" y="1184"/>
                </a:lnTo>
                <a:lnTo>
                  <a:pt x="3719" y="1184"/>
                </a:lnTo>
                <a:lnTo>
                  <a:pt x="3719" y="1184"/>
                </a:lnTo>
                <a:lnTo>
                  <a:pt x="3717" y="1186"/>
                </a:lnTo>
                <a:lnTo>
                  <a:pt x="3716" y="1186"/>
                </a:lnTo>
                <a:lnTo>
                  <a:pt x="3716" y="1187"/>
                </a:lnTo>
                <a:lnTo>
                  <a:pt x="3714" y="1187"/>
                </a:lnTo>
                <a:lnTo>
                  <a:pt x="3714" y="1189"/>
                </a:lnTo>
                <a:lnTo>
                  <a:pt x="3714" y="1190"/>
                </a:lnTo>
                <a:lnTo>
                  <a:pt x="3714" y="1192"/>
                </a:lnTo>
                <a:lnTo>
                  <a:pt x="3714" y="1193"/>
                </a:lnTo>
                <a:lnTo>
                  <a:pt x="3716" y="1193"/>
                </a:lnTo>
                <a:lnTo>
                  <a:pt x="3717" y="1193"/>
                </a:lnTo>
                <a:lnTo>
                  <a:pt x="3717" y="1192"/>
                </a:lnTo>
                <a:lnTo>
                  <a:pt x="3719" y="1192"/>
                </a:lnTo>
                <a:lnTo>
                  <a:pt x="3719" y="1192"/>
                </a:lnTo>
                <a:lnTo>
                  <a:pt x="3719" y="1190"/>
                </a:lnTo>
                <a:lnTo>
                  <a:pt x="3720" y="1190"/>
                </a:lnTo>
                <a:moveTo>
                  <a:pt x="3805" y="1187"/>
                </a:moveTo>
                <a:lnTo>
                  <a:pt x="3805" y="1186"/>
                </a:lnTo>
                <a:lnTo>
                  <a:pt x="3806" y="1187"/>
                </a:lnTo>
                <a:lnTo>
                  <a:pt x="3808" y="1186"/>
                </a:lnTo>
                <a:lnTo>
                  <a:pt x="3808" y="1184"/>
                </a:lnTo>
                <a:lnTo>
                  <a:pt x="3806" y="1184"/>
                </a:lnTo>
                <a:lnTo>
                  <a:pt x="3805" y="1184"/>
                </a:lnTo>
                <a:lnTo>
                  <a:pt x="3803" y="1186"/>
                </a:lnTo>
                <a:lnTo>
                  <a:pt x="3803" y="1187"/>
                </a:lnTo>
                <a:lnTo>
                  <a:pt x="3805" y="1187"/>
                </a:lnTo>
                <a:moveTo>
                  <a:pt x="3808" y="1187"/>
                </a:moveTo>
                <a:lnTo>
                  <a:pt x="3806" y="1187"/>
                </a:lnTo>
                <a:lnTo>
                  <a:pt x="3806" y="1189"/>
                </a:lnTo>
                <a:lnTo>
                  <a:pt x="3808" y="1189"/>
                </a:lnTo>
                <a:lnTo>
                  <a:pt x="3809" y="1189"/>
                </a:lnTo>
                <a:lnTo>
                  <a:pt x="3811" y="1189"/>
                </a:lnTo>
                <a:lnTo>
                  <a:pt x="3811" y="1187"/>
                </a:lnTo>
                <a:lnTo>
                  <a:pt x="3812" y="1187"/>
                </a:lnTo>
                <a:lnTo>
                  <a:pt x="3812" y="1186"/>
                </a:lnTo>
                <a:lnTo>
                  <a:pt x="3811" y="1186"/>
                </a:lnTo>
                <a:lnTo>
                  <a:pt x="3811" y="1184"/>
                </a:lnTo>
                <a:lnTo>
                  <a:pt x="3809" y="1184"/>
                </a:lnTo>
                <a:lnTo>
                  <a:pt x="3808" y="1186"/>
                </a:lnTo>
                <a:lnTo>
                  <a:pt x="3809" y="1186"/>
                </a:lnTo>
                <a:lnTo>
                  <a:pt x="3808" y="1187"/>
                </a:lnTo>
                <a:moveTo>
                  <a:pt x="3815" y="1186"/>
                </a:moveTo>
                <a:lnTo>
                  <a:pt x="3815" y="1184"/>
                </a:lnTo>
                <a:lnTo>
                  <a:pt x="3814" y="1184"/>
                </a:lnTo>
                <a:lnTo>
                  <a:pt x="3812" y="1184"/>
                </a:lnTo>
                <a:lnTo>
                  <a:pt x="3812" y="1186"/>
                </a:lnTo>
                <a:lnTo>
                  <a:pt x="3814" y="1186"/>
                </a:lnTo>
                <a:lnTo>
                  <a:pt x="3815" y="1186"/>
                </a:lnTo>
                <a:moveTo>
                  <a:pt x="4265" y="1181"/>
                </a:moveTo>
                <a:lnTo>
                  <a:pt x="4265" y="1182"/>
                </a:lnTo>
                <a:lnTo>
                  <a:pt x="4267" y="1182"/>
                </a:lnTo>
                <a:lnTo>
                  <a:pt x="4268" y="1184"/>
                </a:lnTo>
                <a:lnTo>
                  <a:pt x="4270" y="1184"/>
                </a:lnTo>
                <a:lnTo>
                  <a:pt x="4270" y="1186"/>
                </a:lnTo>
                <a:lnTo>
                  <a:pt x="4271" y="1186"/>
                </a:lnTo>
                <a:lnTo>
                  <a:pt x="4271" y="1187"/>
                </a:lnTo>
                <a:lnTo>
                  <a:pt x="4271" y="1189"/>
                </a:lnTo>
                <a:lnTo>
                  <a:pt x="4271" y="1189"/>
                </a:lnTo>
                <a:lnTo>
                  <a:pt x="4271" y="1187"/>
                </a:lnTo>
                <a:lnTo>
                  <a:pt x="4273" y="1187"/>
                </a:lnTo>
                <a:lnTo>
                  <a:pt x="4273" y="1186"/>
                </a:lnTo>
                <a:lnTo>
                  <a:pt x="4274" y="1186"/>
                </a:lnTo>
                <a:lnTo>
                  <a:pt x="4271" y="1184"/>
                </a:lnTo>
                <a:lnTo>
                  <a:pt x="4271" y="1182"/>
                </a:lnTo>
                <a:lnTo>
                  <a:pt x="4271" y="1182"/>
                </a:lnTo>
                <a:lnTo>
                  <a:pt x="4271" y="1181"/>
                </a:lnTo>
                <a:lnTo>
                  <a:pt x="4270" y="1181"/>
                </a:lnTo>
                <a:lnTo>
                  <a:pt x="4268" y="1179"/>
                </a:lnTo>
                <a:lnTo>
                  <a:pt x="4267" y="1179"/>
                </a:lnTo>
                <a:lnTo>
                  <a:pt x="4267" y="1178"/>
                </a:lnTo>
                <a:lnTo>
                  <a:pt x="4265" y="1178"/>
                </a:lnTo>
                <a:lnTo>
                  <a:pt x="4265" y="1178"/>
                </a:lnTo>
                <a:lnTo>
                  <a:pt x="4265" y="1176"/>
                </a:lnTo>
                <a:lnTo>
                  <a:pt x="4264" y="1176"/>
                </a:lnTo>
                <a:lnTo>
                  <a:pt x="4262" y="1176"/>
                </a:lnTo>
                <a:lnTo>
                  <a:pt x="4261" y="1176"/>
                </a:lnTo>
                <a:lnTo>
                  <a:pt x="4259" y="1176"/>
                </a:lnTo>
                <a:lnTo>
                  <a:pt x="4259" y="1178"/>
                </a:lnTo>
                <a:lnTo>
                  <a:pt x="4261" y="1178"/>
                </a:lnTo>
                <a:lnTo>
                  <a:pt x="4262" y="1178"/>
                </a:lnTo>
                <a:lnTo>
                  <a:pt x="4262" y="1178"/>
                </a:lnTo>
                <a:lnTo>
                  <a:pt x="4264" y="1179"/>
                </a:lnTo>
                <a:lnTo>
                  <a:pt x="4264" y="1181"/>
                </a:lnTo>
                <a:lnTo>
                  <a:pt x="4265" y="1181"/>
                </a:lnTo>
                <a:moveTo>
                  <a:pt x="3696" y="1179"/>
                </a:moveTo>
                <a:lnTo>
                  <a:pt x="3696" y="1178"/>
                </a:lnTo>
                <a:lnTo>
                  <a:pt x="3694" y="1178"/>
                </a:lnTo>
                <a:lnTo>
                  <a:pt x="3694" y="1178"/>
                </a:lnTo>
                <a:lnTo>
                  <a:pt x="3693" y="1178"/>
                </a:lnTo>
                <a:lnTo>
                  <a:pt x="3693" y="1178"/>
                </a:lnTo>
                <a:lnTo>
                  <a:pt x="3691" y="1178"/>
                </a:lnTo>
                <a:lnTo>
                  <a:pt x="3690" y="1178"/>
                </a:lnTo>
                <a:lnTo>
                  <a:pt x="3688" y="1178"/>
                </a:lnTo>
                <a:lnTo>
                  <a:pt x="3688" y="1178"/>
                </a:lnTo>
                <a:lnTo>
                  <a:pt x="3687" y="1178"/>
                </a:lnTo>
                <a:lnTo>
                  <a:pt x="3683" y="1178"/>
                </a:lnTo>
                <a:lnTo>
                  <a:pt x="3683" y="1178"/>
                </a:lnTo>
                <a:lnTo>
                  <a:pt x="3682" y="1178"/>
                </a:lnTo>
                <a:lnTo>
                  <a:pt x="3682" y="1178"/>
                </a:lnTo>
                <a:lnTo>
                  <a:pt x="3680" y="1178"/>
                </a:lnTo>
                <a:lnTo>
                  <a:pt x="3680" y="1178"/>
                </a:lnTo>
                <a:lnTo>
                  <a:pt x="3679" y="1178"/>
                </a:lnTo>
                <a:lnTo>
                  <a:pt x="3677" y="1176"/>
                </a:lnTo>
                <a:lnTo>
                  <a:pt x="3676" y="1176"/>
                </a:lnTo>
                <a:lnTo>
                  <a:pt x="3676" y="1175"/>
                </a:lnTo>
                <a:lnTo>
                  <a:pt x="3677" y="1175"/>
                </a:lnTo>
                <a:lnTo>
                  <a:pt x="3677" y="1173"/>
                </a:lnTo>
                <a:lnTo>
                  <a:pt x="3677" y="1172"/>
                </a:lnTo>
                <a:lnTo>
                  <a:pt x="3676" y="1172"/>
                </a:lnTo>
                <a:lnTo>
                  <a:pt x="3676" y="1170"/>
                </a:lnTo>
                <a:lnTo>
                  <a:pt x="3676" y="1169"/>
                </a:lnTo>
                <a:lnTo>
                  <a:pt x="3674" y="1169"/>
                </a:lnTo>
                <a:lnTo>
                  <a:pt x="3674" y="1167"/>
                </a:lnTo>
                <a:lnTo>
                  <a:pt x="3673" y="1167"/>
                </a:lnTo>
                <a:lnTo>
                  <a:pt x="3671" y="1167"/>
                </a:lnTo>
                <a:lnTo>
                  <a:pt x="3670" y="1169"/>
                </a:lnTo>
                <a:lnTo>
                  <a:pt x="3670" y="1167"/>
                </a:lnTo>
                <a:lnTo>
                  <a:pt x="3668" y="1167"/>
                </a:lnTo>
                <a:lnTo>
                  <a:pt x="3668" y="1166"/>
                </a:lnTo>
                <a:lnTo>
                  <a:pt x="3667" y="1167"/>
                </a:lnTo>
                <a:lnTo>
                  <a:pt x="3665" y="1167"/>
                </a:lnTo>
                <a:lnTo>
                  <a:pt x="3665" y="1166"/>
                </a:lnTo>
                <a:lnTo>
                  <a:pt x="3663" y="1166"/>
                </a:lnTo>
                <a:lnTo>
                  <a:pt x="3663" y="1164"/>
                </a:lnTo>
                <a:lnTo>
                  <a:pt x="3662" y="1164"/>
                </a:lnTo>
                <a:lnTo>
                  <a:pt x="3660" y="1166"/>
                </a:lnTo>
                <a:lnTo>
                  <a:pt x="3657" y="1166"/>
                </a:lnTo>
                <a:lnTo>
                  <a:pt x="3657" y="1164"/>
                </a:lnTo>
                <a:lnTo>
                  <a:pt x="3657" y="1162"/>
                </a:lnTo>
                <a:lnTo>
                  <a:pt x="3656" y="1162"/>
                </a:lnTo>
                <a:lnTo>
                  <a:pt x="3656" y="1161"/>
                </a:lnTo>
                <a:lnTo>
                  <a:pt x="3654" y="1161"/>
                </a:lnTo>
                <a:lnTo>
                  <a:pt x="3653" y="1161"/>
                </a:lnTo>
                <a:lnTo>
                  <a:pt x="3653" y="1162"/>
                </a:lnTo>
                <a:lnTo>
                  <a:pt x="3651" y="1162"/>
                </a:lnTo>
                <a:lnTo>
                  <a:pt x="3651" y="1164"/>
                </a:lnTo>
                <a:lnTo>
                  <a:pt x="3651" y="1166"/>
                </a:lnTo>
                <a:lnTo>
                  <a:pt x="3650" y="1167"/>
                </a:lnTo>
                <a:lnTo>
                  <a:pt x="3648" y="1167"/>
                </a:lnTo>
                <a:lnTo>
                  <a:pt x="3648" y="1169"/>
                </a:lnTo>
                <a:lnTo>
                  <a:pt x="3647" y="1169"/>
                </a:lnTo>
                <a:lnTo>
                  <a:pt x="3645" y="1169"/>
                </a:lnTo>
                <a:lnTo>
                  <a:pt x="3645" y="1167"/>
                </a:lnTo>
                <a:lnTo>
                  <a:pt x="3644" y="1167"/>
                </a:lnTo>
                <a:lnTo>
                  <a:pt x="3642" y="1169"/>
                </a:lnTo>
                <a:lnTo>
                  <a:pt x="3639" y="1167"/>
                </a:lnTo>
                <a:lnTo>
                  <a:pt x="3637" y="1167"/>
                </a:lnTo>
                <a:lnTo>
                  <a:pt x="3636" y="1167"/>
                </a:lnTo>
                <a:lnTo>
                  <a:pt x="3634" y="1167"/>
                </a:lnTo>
                <a:lnTo>
                  <a:pt x="3631" y="1167"/>
                </a:lnTo>
                <a:lnTo>
                  <a:pt x="3630" y="1167"/>
                </a:lnTo>
                <a:lnTo>
                  <a:pt x="3628" y="1167"/>
                </a:lnTo>
                <a:lnTo>
                  <a:pt x="3628" y="1166"/>
                </a:lnTo>
                <a:lnTo>
                  <a:pt x="3627" y="1167"/>
                </a:lnTo>
                <a:lnTo>
                  <a:pt x="3625" y="1167"/>
                </a:lnTo>
                <a:lnTo>
                  <a:pt x="3625" y="1166"/>
                </a:lnTo>
                <a:lnTo>
                  <a:pt x="3625" y="1164"/>
                </a:lnTo>
                <a:lnTo>
                  <a:pt x="3625" y="1162"/>
                </a:lnTo>
                <a:lnTo>
                  <a:pt x="3624" y="1162"/>
                </a:lnTo>
                <a:lnTo>
                  <a:pt x="3624" y="1161"/>
                </a:lnTo>
                <a:lnTo>
                  <a:pt x="3622" y="1161"/>
                </a:lnTo>
                <a:lnTo>
                  <a:pt x="3622" y="1159"/>
                </a:lnTo>
                <a:lnTo>
                  <a:pt x="3621" y="1159"/>
                </a:lnTo>
                <a:lnTo>
                  <a:pt x="3619" y="1159"/>
                </a:lnTo>
                <a:lnTo>
                  <a:pt x="3617" y="1159"/>
                </a:lnTo>
                <a:lnTo>
                  <a:pt x="3616" y="1159"/>
                </a:lnTo>
                <a:lnTo>
                  <a:pt x="3616" y="1158"/>
                </a:lnTo>
                <a:lnTo>
                  <a:pt x="3614" y="1158"/>
                </a:lnTo>
                <a:lnTo>
                  <a:pt x="3614" y="1159"/>
                </a:lnTo>
                <a:lnTo>
                  <a:pt x="3613" y="1159"/>
                </a:lnTo>
                <a:lnTo>
                  <a:pt x="3613" y="1158"/>
                </a:lnTo>
                <a:lnTo>
                  <a:pt x="3611" y="1158"/>
                </a:lnTo>
                <a:lnTo>
                  <a:pt x="3611" y="1156"/>
                </a:lnTo>
                <a:lnTo>
                  <a:pt x="3610" y="1156"/>
                </a:lnTo>
                <a:lnTo>
                  <a:pt x="3610" y="1155"/>
                </a:lnTo>
                <a:lnTo>
                  <a:pt x="3608" y="1155"/>
                </a:lnTo>
                <a:lnTo>
                  <a:pt x="3608" y="1155"/>
                </a:lnTo>
                <a:lnTo>
                  <a:pt x="3607" y="1155"/>
                </a:lnTo>
                <a:lnTo>
                  <a:pt x="3607" y="1156"/>
                </a:lnTo>
                <a:lnTo>
                  <a:pt x="3604" y="1158"/>
                </a:lnTo>
                <a:lnTo>
                  <a:pt x="3604" y="1156"/>
                </a:lnTo>
                <a:lnTo>
                  <a:pt x="3602" y="1156"/>
                </a:lnTo>
                <a:lnTo>
                  <a:pt x="3601" y="1156"/>
                </a:lnTo>
                <a:lnTo>
                  <a:pt x="3599" y="1156"/>
                </a:lnTo>
                <a:lnTo>
                  <a:pt x="3597" y="1156"/>
                </a:lnTo>
                <a:lnTo>
                  <a:pt x="3597" y="1155"/>
                </a:lnTo>
                <a:lnTo>
                  <a:pt x="3596" y="1155"/>
                </a:lnTo>
                <a:lnTo>
                  <a:pt x="3596" y="1156"/>
                </a:lnTo>
                <a:lnTo>
                  <a:pt x="3594" y="1156"/>
                </a:lnTo>
                <a:lnTo>
                  <a:pt x="3594" y="1155"/>
                </a:lnTo>
                <a:lnTo>
                  <a:pt x="3593" y="1155"/>
                </a:lnTo>
                <a:lnTo>
                  <a:pt x="3593" y="1156"/>
                </a:lnTo>
                <a:lnTo>
                  <a:pt x="3591" y="1156"/>
                </a:lnTo>
                <a:lnTo>
                  <a:pt x="3591" y="1158"/>
                </a:lnTo>
                <a:lnTo>
                  <a:pt x="3590" y="1159"/>
                </a:lnTo>
                <a:lnTo>
                  <a:pt x="3590" y="1161"/>
                </a:lnTo>
                <a:lnTo>
                  <a:pt x="3590" y="1162"/>
                </a:lnTo>
                <a:lnTo>
                  <a:pt x="3588" y="1162"/>
                </a:lnTo>
                <a:lnTo>
                  <a:pt x="3587" y="1162"/>
                </a:lnTo>
                <a:lnTo>
                  <a:pt x="3587" y="1164"/>
                </a:lnTo>
                <a:lnTo>
                  <a:pt x="3585" y="1166"/>
                </a:lnTo>
                <a:lnTo>
                  <a:pt x="3585" y="1167"/>
                </a:lnTo>
                <a:lnTo>
                  <a:pt x="3587" y="1167"/>
                </a:lnTo>
                <a:lnTo>
                  <a:pt x="3588" y="1167"/>
                </a:lnTo>
                <a:lnTo>
                  <a:pt x="3590" y="1167"/>
                </a:lnTo>
                <a:lnTo>
                  <a:pt x="3591" y="1167"/>
                </a:lnTo>
                <a:lnTo>
                  <a:pt x="3593" y="1167"/>
                </a:lnTo>
                <a:lnTo>
                  <a:pt x="3593" y="1169"/>
                </a:lnTo>
                <a:lnTo>
                  <a:pt x="3594" y="1169"/>
                </a:lnTo>
                <a:lnTo>
                  <a:pt x="3596" y="1169"/>
                </a:lnTo>
                <a:lnTo>
                  <a:pt x="3597" y="1169"/>
                </a:lnTo>
                <a:lnTo>
                  <a:pt x="3597" y="1170"/>
                </a:lnTo>
                <a:lnTo>
                  <a:pt x="3596" y="1170"/>
                </a:lnTo>
                <a:lnTo>
                  <a:pt x="3596" y="1172"/>
                </a:lnTo>
                <a:lnTo>
                  <a:pt x="3594" y="1172"/>
                </a:lnTo>
                <a:lnTo>
                  <a:pt x="3594" y="1173"/>
                </a:lnTo>
                <a:lnTo>
                  <a:pt x="3594" y="1175"/>
                </a:lnTo>
                <a:lnTo>
                  <a:pt x="3596" y="1173"/>
                </a:lnTo>
                <a:lnTo>
                  <a:pt x="3596" y="1175"/>
                </a:lnTo>
                <a:lnTo>
                  <a:pt x="3597" y="1175"/>
                </a:lnTo>
                <a:lnTo>
                  <a:pt x="3599" y="1175"/>
                </a:lnTo>
                <a:lnTo>
                  <a:pt x="3601" y="1175"/>
                </a:lnTo>
                <a:lnTo>
                  <a:pt x="3604" y="1175"/>
                </a:lnTo>
                <a:lnTo>
                  <a:pt x="3605" y="1175"/>
                </a:lnTo>
                <a:lnTo>
                  <a:pt x="3605" y="1176"/>
                </a:lnTo>
                <a:lnTo>
                  <a:pt x="3607" y="1176"/>
                </a:lnTo>
                <a:lnTo>
                  <a:pt x="3608" y="1176"/>
                </a:lnTo>
                <a:lnTo>
                  <a:pt x="3608" y="1176"/>
                </a:lnTo>
                <a:lnTo>
                  <a:pt x="3608" y="1178"/>
                </a:lnTo>
                <a:lnTo>
                  <a:pt x="3610" y="1178"/>
                </a:lnTo>
                <a:lnTo>
                  <a:pt x="3611" y="1178"/>
                </a:lnTo>
                <a:lnTo>
                  <a:pt x="3611" y="1178"/>
                </a:lnTo>
                <a:lnTo>
                  <a:pt x="3613" y="1178"/>
                </a:lnTo>
                <a:lnTo>
                  <a:pt x="3614" y="1178"/>
                </a:lnTo>
                <a:lnTo>
                  <a:pt x="3617" y="1178"/>
                </a:lnTo>
                <a:lnTo>
                  <a:pt x="3619" y="1178"/>
                </a:lnTo>
                <a:lnTo>
                  <a:pt x="3621" y="1178"/>
                </a:lnTo>
                <a:lnTo>
                  <a:pt x="3621" y="1178"/>
                </a:lnTo>
                <a:lnTo>
                  <a:pt x="3622" y="1178"/>
                </a:lnTo>
                <a:lnTo>
                  <a:pt x="3624" y="1178"/>
                </a:lnTo>
                <a:lnTo>
                  <a:pt x="3624" y="1178"/>
                </a:lnTo>
                <a:lnTo>
                  <a:pt x="3625" y="1178"/>
                </a:lnTo>
                <a:lnTo>
                  <a:pt x="3625" y="1178"/>
                </a:lnTo>
                <a:lnTo>
                  <a:pt x="3627" y="1178"/>
                </a:lnTo>
                <a:lnTo>
                  <a:pt x="3627" y="1178"/>
                </a:lnTo>
                <a:lnTo>
                  <a:pt x="3628" y="1178"/>
                </a:lnTo>
                <a:lnTo>
                  <a:pt x="3630" y="1178"/>
                </a:lnTo>
                <a:lnTo>
                  <a:pt x="3631" y="1178"/>
                </a:lnTo>
                <a:lnTo>
                  <a:pt x="3633" y="1178"/>
                </a:lnTo>
                <a:lnTo>
                  <a:pt x="3636" y="1178"/>
                </a:lnTo>
                <a:lnTo>
                  <a:pt x="3637" y="1178"/>
                </a:lnTo>
                <a:lnTo>
                  <a:pt x="3637" y="1179"/>
                </a:lnTo>
                <a:lnTo>
                  <a:pt x="3639" y="1179"/>
                </a:lnTo>
                <a:lnTo>
                  <a:pt x="3640" y="1179"/>
                </a:lnTo>
                <a:lnTo>
                  <a:pt x="3644" y="1181"/>
                </a:lnTo>
                <a:lnTo>
                  <a:pt x="3644" y="1182"/>
                </a:lnTo>
                <a:lnTo>
                  <a:pt x="3645" y="1182"/>
                </a:lnTo>
                <a:lnTo>
                  <a:pt x="3645" y="1182"/>
                </a:lnTo>
                <a:lnTo>
                  <a:pt x="3645" y="1184"/>
                </a:lnTo>
                <a:lnTo>
                  <a:pt x="3647" y="1184"/>
                </a:lnTo>
                <a:lnTo>
                  <a:pt x="3648" y="1184"/>
                </a:lnTo>
                <a:lnTo>
                  <a:pt x="3650" y="1184"/>
                </a:lnTo>
                <a:lnTo>
                  <a:pt x="3651" y="1184"/>
                </a:lnTo>
                <a:lnTo>
                  <a:pt x="3653" y="1184"/>
                </a:lnTo>
                <a:lnTo>
                  <a:pt x="3654" y="1184"/>
                </a:lnTo>
                <a:lnTo>
                  <a:pt x="3656" y="1184"/>
                </a:lnTo>
                <a:lnTo>
                  <a:pt x="3656" y="1186"/>
                </a:lnTo>
                <a:lnTo>
                  <a:pt x="3657" y="1186"/>
                </a:lnTo>
                <a:lnTo>
                  <a:pt x="3659" y="1186"/>
                </a:lnTo>
                <a:lnTo>
                  <a:pt x="3660" y="1186"/>
                </a:lnTo>
                <a:lnTo>
                  <a:pt x="3660" y="1184"/>
                </a:lnTo>
                <a:lnTo>
                  <a:pt x="3662" y="1184"/>
                </a:lnTo>
                <a:lnTo>
                  <a:pt x="3663" y="1184"/>
                </a:lnTo>
                <a:lnTo>
                  <a:pt x="3663" y="1186"/>
                </a:lnTo>
                <a:lnTo>
                  <a:pt x="3667" y="1186"/>
                </a:lnTo>
                <a:lnTo>
                  <a:pt x="3668" y="1186"/>
                </a:lnTo>
                <a:lnTo>
                  <a:pt x="3670" y="1186"/>
                </a:lnTo>
                <a:lnTo>
                  <a:pt x="3670" y="1187"/>
                </a:lnTo>
                <a:lnTo>
                  <a:pt x="3671" y="1187"/>
                </a:lnTo>
                <a:lnTo>
                  <a:pt x="3673" y="1187"/>
                </a:lnTo>
                <a:lnTo>
                  <a:pt x="3673" y="1186"/>
                </a:lnTo>
                <a:lnTo>
                  <a:pt x="3674" y="1187"/>
                </a:lnTo>
                <a:lnTo>
                  <a:pt x="3676" y="1186"/>
                </a:lnTo>
                <a:lnTo>
                  <a:pt x="3677" y="1186"/>
                </a:lnTo>
                <a:lnTo>
                  <a:pt x="3679" y="1184"/>
                </a:lnTo>
                <a:lnTo>
                  <a:pt x="3680" y="1184"/>
                </a:lnTo>
                <a:lnTo>
                  <a:pt x="3680" y="1186"/>
                </a:lnTo>
                <a:lnTo>
                  <a:pt x="3682" y="1186"/>
                </a:lnTo>
                <a:lnTo>
                  <a:pt x="3682" y="1187"/>
                </a:lnTo>
                <a:lnTo>
                  <a:pt x="3682" y="1187"/>
                </a:lnTo>
                <a:lnTo>
                  <a:pt x="3683" y="1187"/>
                </a:lnTo>
                <a:lnTo>
                  <a:pt x="3683" y="1189"/>
                </a:lnTo>
                <a:lnTo>
                  <a:pt x="3685" y="1187"/>
                </a:lnTo>
                <a:lnTo>
                  <a:pt x="3685" y="1189"/>
                </a:lnTo>
                <a:lnTo>
                  <a:pt x="3687" y="1189"/>
                </a:lnTo>
                <a:lnTo>
                  <a:pt x="3688" y="1189"/>
                </a:lnTo>
                <a:lnTo>
                  <a:pt x="3688" y="1190"/>
                </a:lnTo>
                <a:lnTo>
                  <a:pt x="3690" y="1189"/>
                </a:lnTo>
                <a:lnTo>
                  <a:pt x="3690" y="1190"/>
                </a:lnTo>
                <a:lnTo>
                  <a:pt x="3691" y="1189"/>
                </a:lnTo>
                <a:lnTo>
                  <a:pt x="3691" y="1190"/>
                </a:lnTo>
                <a:lnTo>
                  <a:pt x="3691" y="1192"/>
                </a:lnTo>
                <a:lnTo>
                  <a:pt x="3693" y="1192"/>
                </a:lnTo>
                <a:lnTo>
                  <a:pt x="3694" y="1192"/>
                </a:lnTo>
                <a:lnTo>
                  <a:pt x="3694" y="1190"/>
                </a:lnTo>
                <a:lnTo>
                  <a:pt x="3694" y="1189"/>
                </a:lnTo>
                <a:lnTo>
                  <a:pt x="3693" y="1189"/>
                </a:lnTo>
                <a:lnTo>
                  <a:pt x="3693" y="1187"/>
                </a:lnTo>
                <a:lnTo>
                  <a:pt x="3693" y="1186"/>
                </a:lnTo>
                <a:lnTo>
                  <a:pt x="3694" y="1182"/>
                </a:lnTo>
                <a:lnTo>
                  <a:pt x="3696" y="1181"/>
                </a:lnTo>
                <a:lnTo>
                  <a:pt x="3696" y="1179"/>
                </a:lnTo>
                <a:moveTo>
                  <a:pt x="3822" y="1187"/>
                </a:moveTo>
                <a:lnTo>
                  <a:pt x="3823" y="1187"/>
                </a:lnTo>
                <a:lnTo>
                  <a:pt x="3825" y="1187"/>
                </a:lnTo>
                <a:lnTo>
                  <a:pt x="3826" y="1187"/>
                </a:lnTo>
                <a:lnTo>
                  <a:pt x="3829" y="1186"/>
                </a:lnTo>
                <a:lnTo>
                  <a:pt x="3829" y="1186"/>
                </a:lnTo>
                <a:lnTo>
                  <a:pt x="3831" y="1186"/>
                </a:lnTo>
                <a:lnTo>
                  <a:pt x="3831" y="1184"/>
                </a:lnTo>
                <a:lnTo>
                  <a:pt x="3831" y="1182"/>
                </a:lnTo>
                <a:lnTo>
                  <a:pt x="3829" y="1182"/>
                </a:lnTo>
                <a:lnTo>
                  <a:pt x="3829" y="1182"/>
                </a:lnTo>
                <a:lnTo>
                  <a:pt x="3828" y="1182"/>
                </a:lnTo>
                <a:lnTo>
                  <a:pt x="3826" y="1182"/>
                </a:lnTo>
                <a:lnTo>
                  <a:pt x="3826" y="1184"/>
                </a:lnTo>
                <a:lnTo>
                  <a:pt x="3825" y="1184"/>
                </a:lnTo>
                <a:lnTo>
                  <a:pt x="3825" y="1182"/>
                </a:lnTo>
                <a:lnTo>
                  <a:pt x="3823" y="1182"/>
                </a:lnTo>
                <a:lnTo>
                  <a:pt x="3823" y="1184"/>
                </a:lnTo>
                <a:lnTo>
                  <a:pt x="3822" y="1186"/>
                </a:lnTo>
                <a:lnTo>
                  <a:pt x="3820" y="1187"/>
                </a:lnTo>
                <a:lnTo>
                  <a:pt x="3822" y="1187"/>
                </a:lnTo>
                <a:moveTo>
                  <a:pt x="4241" y="1186"/>
                </a:moveTo>
                <a:lnTo>
                  <a:pt x="4242" y="1186"/>
                </a:lnTo>
                <a:lnTo>
                  <a:pt x="4242" y="1184"/>
                </a:lnTo>
                <a:lnTo>
                  <a:pt x="4241" y="1184"/>
                </a:lnTo>
                <a:lnTo>
                  <a:pt x="4241" y="1186"/>
                </a:lnTo>
                <a:moveTo>
                  <a:pt x="4248" y="1186"/>
                </a:moveTo>
                <a:lnTo>
                  <a:pt x="4248" y="1184"/>
                </a:lnTo>
                <a:lnTo>
                  <a:pt x="4247" y="1184"/>
                </a:lnTo>
                <a:lnTo>
                  <a:pt x="4247" y="1182"/>
                </a:lnTo>
                <a:lnTo>
                  <a:pt x="4247" y="1181"/>
                </a:lnTo>
                <a:lnTo>
                  <a:pt x="4245" y="1181"/>
                </a:lnTo>
                <a:lnTo>
                  <a:pt x="4244" y="1181"/>
                </a:lnTo>
                <a:lnTo>
                  <a:pt x="4244" y="1182"/>
                </a:lnTo>
                <a:lnTo>
                  <a:pt x="4242" y="1182"/>
                </a:lnTo>
                <a:lnTo>
                  <a:pt x="4242" y="1184"/>
                </a:lnTo>
                <a:lnTo>
                  <a:pt x="4244" y="1184"/>
                </a:lnTo>
                <a:lnTo>
                  <a:pt x="4245" y="1184"/>
                </a:lnTo>
                <a:lnTo>
                  <a:pt x="4245" y="1186"/>
                </a:lnTo>
                <a:lnTo>
                  <a:pt x="4245" y="1187"/>
                </a:lnTo>
                <a:lnTo>
                  <a:pt x="4247" y="1189"/>
                </a:lnTo>
                <a:lnTo>
                  <a:pt x="4248" y="1189"/>
                </a:lnTo>
                <a:lnTo>
                  <a:pt x="4248" y="1187"/>
                </a:lnTo>
                <a:lnTo>
                  <a:pt x="4248" y="1186"/>
                </a:lnTo>
                <a:moveTo>
                  <a:pt x="3842" y="1181"/>
                </a:moveTo>
                <a:lnTo>
                  <a:pt x="3842" y="1179"/>
                </a:lnTo>
                <a:lnTo>
                  <a:pt x="3840" y="1181"/>
                </a:lnTo>
                <a:lnTo>
                  <a:pt x="3842" y="1181"/>
                </a:lnTo>
                <a:moveTo>
                  <a:pt x="3852" y="1176"/>
                </a:moveTo>
                <a:lnTo>
                  <a:pt x="3851" y="1176"/>
                </a:lnTo>
                <a:lnTo>
                  <a:pt x="3851" y="1178"/>
                </a:lnTo>
                <a:lnTo>
                  <a:pt x="3849" y="1178"/>
                </a:lnTo>
                <a:lnTo>
                  <a:pt x="3848" y="1178"/>
                </a:lnTo>
                <a:lnTo>
                  <a:pt x="3848" y="1178"/>
                </a:lnTo>
                <a:lnTo>
                  <a:pt x="3845" y="1178"/>
                </a:lnTo>
                <a:lnTo>
                  <a:pt x="3843" y="1178"/>
                </a:lnTo>
                <a:lnTo>
                  <a:pt x="3843" y="1178"/>
                </a:lnTo>
                <a:lnTo>
                  <a:pt x="3842" y="1178"/>
                </a:lnTo>
                <a:lnTo>
                  <a:pt x="3842" y="1179"/>
                </a:lnTo>
                <a:lnTo>
                  <a:pt x="3843" y="1179"/>
                </a:lnTo>
                <a:lnTo>
                  <a:pt x="3845" y="1179"/>
                </a:lnTo>
                <a:lnTo>
                  <a:pt x="3846" y="1179"/>
                </a:lnTo>
                <a:lnTo>
                  <a:pt x="3848" y="1179"/>
                </a:lnTo>
                <a:lnTo>
                  <a:pt x="3849" y="1179"/>
                </a:lnTo>
                <a:lnTo>
                  <a:pt x="3851" y="1179"/>
                </a:lnTo>
                <a:lnTo>
                  <a:pt x="3851" y="1178"/>
                </a:lnTo>
                <a:lnTo>
                  <a:pt x="3852" y="1178"/>
                </a:lnTo>
                <a:lnTo>
                  <a:pt x="3854" y="1178"/>
                </a:lnTo>
                <a:lnTo>
                  <a:pt x="3855" y="1178"/>
                </a:lnTo>
                <a:lnTo>
                  <a:pt x="3855" y="1178"/>
                </a:lnTo>
                <a:lnTo>
                  <a:pt x="3854" y="1178"/>
                </a:lnTo>
                <a:lnTo>
                  <a:pt x="3854" y="1176"/>
                </a:lnTo>
                <a:lnTo>
                  <a:pt x="3852" y="1176"/>
                </a:lnTo>
                <a:moveTo>
                  <a:pt x="3908" y="1181"/>
                </a:moveTo>
                <a:lnTo>
                  <a:pt x="3909" y="1181"/>
                </a:lnTo>
                <a:lnTo>
                  <a:pt x="3911" y="1181"/>
                </a:lnTo>
                <a:lnTo>
                  <a:pt x="3912" y="1181"/>
                </a:lnTo>
                <a:lnTo>
                  <a:pt x="3912" y="1179"/>
                </a:lnTo>
                <a:lnTo>
                  <a:pt x="3914" y="1178"/>
                </a:lnTo>
                <a:lnTo>
                  <a:pt x="3915" y="1178"/>
                </a:lnTo>
                <a:lnTo>
                  <a:pt x="3915" y="1178"/>
                </a:lnTo>
                <a:lnTo>
                  <a:pt x="3917" y="1178"/>
                </a:lnTo>
                <a:lnTo>
                  <a:pt x="3917" y="1176"/>
                </a:lnTo>
                <a:lnTo>
                  <a:pt x="3918" y="1176"/>
                </a:lnTo>
                <a:lnTo>
                  <a:pt x="3918" y="1175"/>
                </a:lnTo>
                <a:lnTo>
                  <a:pt x="3918" y="1173"/>
                </a:lnTo>
                <a:lnTo>
                  <a:pt x="3918" y="1172"/>
                </a:lnTo>
                <a:lnTo>
                  <a:pt x="3918" y="1170"/>
                </a:lnTo>
                <a:lnTo>
                  <a:pt x="3917" y="1172"/>
                </a:lnTo>
                <a:lnTo>
                  <a:pt x="3917" y="1173"/>
                </a:lnTo>
                <a:lnTo>
                  <a:pt x="3915" y="1173"/>
                </a:lnTo>
                <a:lnTo>
                  <a:pt x="3914" y="1173"/>
                </a:lnTo>
                <a:lnTo>
                  <a:pt x="3914" y="1175"/>
                </a:lnTo>
                <a:lnTo>
                  <a:pt x="3912" y="1175"/>
                </a:lnTo>
                <a:lnTo>
                  <a:pt x="3912" y="1176"/>
                </a:lnTo>
                <a:lnTo>
                  <a:pt x="3911" y="1176"/>
                </a:lnTo>
                <a:lnTo>
                  <a:pt x="3911" y="1178"/>
                </a:lnTo>
                <a:lnTo>
                  <a:pt x="3909" y="1178"/>
                </a:lnTo>
                <a:lnTo>
                  <a:pt x="3908" y="1178"/>
                </a:lnTo>
                <a:lnTo>
                  <a:pt x="3908" y="1178"/>
                </a:lnTo>
                <a:lnTo>
                  <a:pt x="3909" y="1178"/>
                </a:lnTo>
                <a:lnTo>
                  <a:pt x="3909" y="1179"/>
                </a:lnTo>
                <a:lnTo>
                  <a:pt x="3908" y="1181"/>
                </a:lnTo>
                <a:moveTo>
                  <a:pt x="4236" y="1176"/>
                </a:moveTo>
                <a:lnTo>
                  <a:pt x="4234" y="1176"/>
                </a:lnTo>
                <a:lnTo>
                  <a:pt x="4234" y="1178"/>
                </a:lnTo>
                <a:lnTo>
                  <a:pt x="4234" y="1178"/>
                </a:lnTo>
                <a:lnTo>
                  <a:pt x="4234" y="1178"/>
                </a:lnTo>
                <a:lnTo>
                  <a:pt x="4234" y="1179"/>
                </a:lnTo>
                <a:lnTo>
                  <a:pt x="4234" y="1181"/>
                </a:lnTo>
                <a:lnTo>
                  <a:pt x="4236" y="1179"/>
                </a:lnTo>
                <a:lnTo>
                  <a:pt x="4238" y="1178"/>
                </a:lnTo>
                <a:lnTo>
                  <a:pt x="4238" y="1178"/>
                </a:lnTo>
                <a:lnTo>
                  <a:pt x="4236" y="1178"/>
                </a:lnTo>
                <a:lnTo>
                  <a:pt x="4236" y="1176"/>
                </a:lnTo>
                <a:moveTo>
                  <a:pt x="4241" y="1167"/>
                </a:moveTo>
                <a:lnTo>
                  <a:pt x="4241" y="1169"/>
                </a:lnTo>
                <a:lnTo>
                  <a:pt x="4241" y="1170"/>
                </a:lnTo>
                <a:lnTo>
                  <a:pt x="4242" y="1172"/>
                </a:lnTo>
                <a:lnTo>
                  <a:pt x="4244" y="1173"/>
                </a:lnTo>
                <a:lnTo>
                  <a:pt x="4245" y="1173"/>
                </a:lnTo>
                <a:lnTo>
                  <a:pt x="4247" y="1175"/>
                </a:lnTo>
                <a:lnTo>
                  <a:pt x="4248" y="1175"/>
                </a:lnTo>
                <a:lnTo>
                  <a:pt x="4250" y="1175"/>
                </a:lnTo>
                <a:lnTo>
                  <a:pt x="4250" y="1173"/>
                </a:lnTo>
                <a:lnTo>
                  <a:pt x="4248" y="1173"/>
                </a:lnTo>
                <a:lnTo>
                  <a:pt x="4247" y="1173"/>
                </a:lnTo>
                <a:lnTo>
                  <a:pt x="4247" y="1172"/>
                </a:lnTo>
                <a:lnTo>
                  <a:pt x="4245" y="1172"/>
                </a:lnTo>
                <a:lnTo>
                  <a:pt x="4245" y="1170"/>
                </a:lnTo>
                <a:lnTo>
                  <a:pt x="4245" y="1169"/>
                </a:lnTo>
                <a:lnTo>
                  <a:pt x="4245" y="1167"/>
                </a:lnTo>
                <a:lnTo>
                  <a:pt x="4244" y="1167"/>
                </a:lnTo>
                <a:lnTo>
                  <a:pt x="4242" y="1166"/>
                </a:lnTo>
                <a:lnTo>
                  <a:pt x="4241" y="1164"/>
                </a:lnTo>
                <a:lnTo>
                  <a:pt x="4239" y="1164"/>
                </a:lnTo>
                <a:lnTo>
                  <a:pt x="4238" y="1164"/>
                </a:lnTo>
                <a:lnTo>
                  <a:pt x="4238" y="1166"/>
                </a:lnTo>
                <a:lnTo>
                  <a:pt x="4239" y="1167"/>
                </a:lnTo>
                <a:lnTo>
                  <a:pt x="4241" y="1167"/>
                </a:lnTo>
                <a:moveTo>
                  <a:pt x="3955" y="1159"/>
                </a:moveTo>
                <a:lnTo>
                  <a:pt x="3954" y="1158"/>
                </a:lnTo>
                <a:lnTo>
                  <a:pt x="3954" y="1159"/>
                </a:lnTo>
                <a:lnTo>
                  <a:pt x="3954" y="1161"/>
                </a:lnTo>
                <a:lnTo>
                  <a:pt x="3954" y="1162"/>
                </a:lnTo>
                <a:lnTo>
                  <a:pt x="3952" y="1162"/>
                </a:lnTo>
                <a:lnTo>
                  <a:pt x="3952" y="1164"/>
                </a:lnTo>
                <a:lnTo>
                  <a:pt x="3951" y="1166"/>
                </a:lnTo>
                <a:lnTo>
                  <a:pt x="3951" y="1167"/>
                </a:lnTo>
                <a:lnTo>
                  <a:pt x="3952" y="1167"/>
                </a:lnTo>
                <a:lnTo>
                  <a:pt x="3952" y="1169"/>
                </a:lnTo>
                <a:lnTo>
                  <a:pt x="3954" y="1167"/>
                </a:lnTo>
                <a:lnTo>
                  <a:pt x="3955" y="1167"/>
                </a:lnTo>
                <a:lnTo>
                  <a:pt x="3955" y="1166"/>
                </a:lnTo>
                <a:lnTo>
                  <a:pt x="3957" y="1166"/>
                </a:lnTo>
                <a:lnTo>
                  <a:pt x="3957" y="1164"/>
                </a:lnTo>
                <a:lnTo>
                  <a:pt x="3957" y="1162"/>
                </a:lnTo>
                <a:lnTo>
                  <a:pt x="3957" y="1161"/>
                </a:lnTo>
                <a:lnTo>
                  <a:pt x="3955" y="1161"/>
                </a:lnTo>
                <a:lnTo>
                  <a:pt x="3955" y="1159"/>
                </a:lnTo>
                <a:moveTo>
                  <a:pt x="4233" y="1164"/>
                </a:moveTo>
                <a:lnTo>
                  <a:pt x="4233" y="1162"/>
                </a:lnTo>
                <a:lnTo>
                  <a:pt x="4233" y="1161"/>
                </a:lnTo>
                <a:lnTo>
                  <a:pt x="4231" y="1161"/>
                </a:lnTo>
                <a:lnTo>
                  <a:pt x="4231" y="1159"/>
                </a:lnTo>
                <a:lnTo>
                  <a:pt x="4231" y="1158"/>
                </a:lnTo>
                <a:lnTo>
                  <a:pt x="4230" y="1158"/>
                </a:lnTo>
                <a:lnTo>
                  <a:pt x="4228" y="1158"/>
                </a:lnTo>
                <a:lnTo>
                  <a:pt x="4228" y="1156"/>
                </a:lnTo>
                <a:lnTo>
                  <a:pt x="4228" y="1155"/>
                </a:lnTo>
                <a:lnTo>
                  <a:pt x="4227" y="1155"/>
                </a:lnTo>
                <a:lnTo>
                  <a:pt x="4227" y="1153"/>
                </a:lnTo>
                <a:lnTo>
                  <a:pt x="4227" y="1152"/>
                </a:lnTo>
                <a:lnTo>
                  <a:pt x="4225" y="1152"/>
                </a:lnTo>
                <a:lnTo>
                  <a:pt x="4225" y="1150"/>
                </a:lnTo>
                <a:lnTo>
                  <a:pt x="4224" y="1150"/>
                </a:lnTo>
                <a:lnTo>
                  <a:pt x="4222" y="1149"/>
                </a:lnTo>
                <a:lnTo>
                  <a:pt x="4221" y="1149"/>
                </a:lnTo>
                <a:lnTo>
                  <a:pt x="4221" y="1150"/>
                </a:lnTo>
                <a:lnTo>
                  <a:pt x="4221" y="1152"/>
                </a:lnTo>
                <a:lnTo>
                  <a:pt x="4219" y="1153"/>
                </a:lnTo>
                <a:lnTo>
                  <a:pt x="4221" y="1153"/>
                </a:lnTo>
                <a:lnTo>
                  <a:pt x="4221" y="1155"/>
                </a:lnTo>
                <a:lnTo>
                  <a:pt x="4221" y="1156"/>
                </a:lnTo>
                <a:lnTo>
                  <a:pt x="4222" y="1156"/>
                </a:lnTo>
                <a:lnTo>
                  <a:pt x="4222" y="1158"/>
                </a:lnTo>
                <a:lnTo>
                  <a:pt x="4222" y="1159"/>
                </a:lnTo>
                <a:lnTo>
                  <a:pt x="4224" y="1159"/>
                </a:lnTo>
                <a:lnTo>
                  <a:pt x="4225" y="1159"/>
                </a:lnTo>
                <a:lnTo>
                  <a:pt x="4225" y="1161"/>
                </a:lnTo>
                <a:lnTo>
                  <a:pt x="4224" y="1162"/>
                </a:lnTo>
                <a:lnTo>
                  <a:pt x="4224" y="1166"/>
                </a:lnTo>
                <a:lnTo>
                  <a:pt x="4225" y="1166"/>
                </a:lnTo>
                <a:lnTo>
                  <a:pt x="4225" y="1167"/>
                </a:lnTo>
                <a:lnTo>
                  <a:pt x="4227" y="1167"/>
                </a:lnTo>
                <a:lnTo>
                  <a:pt x="4228" y="1167"/>
                </a:lnTo>
                <a:lnTo>
                  <a:pt x="4230" y="1167"/>
                </a:lnTo>
                <a:lnTo>
                  <a:pt x="4231" y="1166"/>
                </a:lnTo>
                <a:lnTo>
                  <a:pt x="4233" y="1166"/>
                </a:lnTo>
                <a:lnTo>
                  <a:pt x="4233" y="1164"/>
                </a:lnTo>
                <a:moveTo>
                  <a:pt x="3957" y="1159"/>
                </a:moveTo>
                <a:lnTo>
                  <a:pt x="3957" y="1161"/>
                </a:lnTo>
                <a:lnTo>
                  <a:pt x="3958" y="1161"/>
                </a:lnTo>
                <a:lnTo>
                  <a:pt x="3958" y="1162"/>
                </a:lnTo>
                <a:lnTo>
                  <a:pt x="3960" y="1162"/>
                </a:lnTo>
                <a:lnTo>
                  <a:pt x="3960" y="1161"/>
                </a:lnTo>
                <a:lnTo>
                  <a:pt x="3961" y="1159"/>
                </a:lnTo>
                <a:lnTo>
                  <a:pt x="3961" y="1158"/>
                </a:lnTo>
                <a:lnTo>
                  <a:pt x="3963" y="1158"/>
                </a:lnTo>
                <a:lnTo>
                  <a:pt x="3963" y="1156"/>
                </a:lnTo>
                <a:lnTo>
                  <a:pt x="3961" y="1156"/>
                </a:lnTo>
                <a:lnTo>
                  <a:pt x="3961" y="1155"/>
                </a:lnTo>
                <a:lnTo>
                  <a:pt x="3963" y="1155"/>
                </a:lnTo>
                <a:lnTo>
                  <a:pt x="3963" y="1153"/>
                </a:lnTo>
                <a:lnTo>
                  <a:pt x="3963" y="1152"/>
                </a:lnTo>
                <a:lnTo>
                  <a:pt x="3964" y="1152"/>
                </a:lnTo>
                <a:lnTo>
                  <a:pt x="3964" y="1150"/>
                </a:lnTo>
                <a:lnTo>
                  <a:pt x="3963" y="1150"/>
                </a:lnTo>
                <a:lnTo>
                  <a:pt x="3963" y="1149"/>
                </a:lnTo>
                <a:lnTo>
                  <a:pt x="3961" y="1149"/>
                </a:lnTo>
                <a:lnTo>
                  <a:pt x="3961" y="1150"/>
                </a:lnTo>
                <a:lnTo>
                  <a:pt x="3960" y="1150"/>
                </a:lnTo>
                <a:lnTo>
                  <a:pt x="3960" y="1152"/>
                </a:lnTo>
                <a:lnTo>
                  <a:pt x="3958" y="1152"/>
                </a:lnTo>
                <a:lnTo>
                  <a:pt x="3957" y="1152"/>
                </a:lnTo>
                <a:lnTo>
                  <a:pt x="3955" y="1152"/>
                </a:lnTo>
                <a:lnTo>
                  <a:pt x="3955" y="1153"/>
                </a:lnTo>
                <a:lnTo>
                  <a:pt x="3957" y="1153"/>
                </a:lnTo>
                <a:lnTo>
                  <a:pt x="3958" y="1153"/>
                </a:lnTo>
                <a:lnTo>
                  <a:pt x="3957" y="1155"/>
                </a:lnTo>
                <a:lnTo>
                  <a:pt x="3957" y="1156"/>
                </a:lnTo>
                <a:lnTo>
                  <a:pt x="3957" y="1158"/>
                </a:lnTo>
                <a:lnTo>
                  <a:pt x="3955" y="1158"/>
                </a:lnTo>
                <a:lnTo>
                  <a:pt x="3955" y="1159"/>
                </a:lnTo>
                <a:lnTo>
                  <a:pt x="3957" y="1159"/>
                </a:lnTo>
                <a:moveTo>
                  <a:pt x="2739" y="1162"/>
                </a:moveTo>
                <a:lnTo>
                  <a:pt x="2739" y="1161"/>
                </a:lnTo>
                <a:lnTo>
                  <a:pt x="2739" y="1159"/>
                </a:lnTo>
                <a:lnTo>
                  <a:pt x="2739" y="1158"/>
                </a:lnTo>
                <a:lnTo>
                  <a:pt x="2738" y="1158"/>
                </a:lnTo>
                <a:lnTo>
                  <a:pt x="2738" y="1156"/>
                </a:lnTo>
                <a:lnTo>
                  <a:pt x="2738" y="1155"/>
                </a:lnTo>
                <a:lnTo>
                  <a:pt x="2736" y="1155"/>
                </a:lnTo>
                <a:lnTo>
                  <a:pt x="2736" y="1153"/>
                </a:lnTo>
                <a:lnTo>
                  <a:pt x="2735" y="1155"/>
                </a:lnTo>
                <a:lnTo>
                  <a:pt x="2735" y="1156"/>
                </a:lnTo>
                <a:lnTo>
                  <a:pt x="2735" y="1158"/>
                </a:lnTo>
                <a:lnTo>
                  <a:pt x="2735" y="1159"/>
                </a:lnTo>
                <a:lnTo>
                  <a:pt x="2736" y="1159"/>
                </a:lnTo>
                <a:lnTo>
                  <a:pt x="2738" y="1159"/>
                </a:lnTo>
                <a:lnTo>
                  <a:pt x="2738" y="1161"/>
                </a:lnTo>
                <a:lnTo>
                  <a:pt x="2738" y="1162"/>
                </a:lnTo>
                <a:lnTo>
                  <a:pt x="2739" y="1162"/>
                </a:lnTo>
                <a:moveTo>
                  <a:pt x="4193" y="1132"/>
                </a:moveTo>
                <a:lnTo>
                  <a:pt x="4192" y="1133"/>
                </a:lnTo>
                <a:lnTo>
                  <a:pt x="4193" y="1133"/>
                </a:lnTo>
                <a:lnTo>
                  <a:pt x="4193" y="1132"/>
                </a:lnTo>
                <a:moveTo>
                  <a:pt x="4192" y="1135"/>
                </a:moveTo>
                <a:lnTo>
                  <a:pt x="4192" y="1133"/>
                </a:lnTo>
                <a:lnTo>
                  <a:pt x="4190" y="1133"/>
                </a:lnTo>
                <a:lnTo>
                  <a:pt x="4190" y="1135"/>
                </a:lnTo>
                <a:lnTo>
                  <a:pt x="4188" y="1135"/>
                </a:lnTo>
                <a:lnTo>
                  <a:pt x="4188" y="1133"/>
                </a:lnTo>
                <a:lnTo>
                  <a:pt x="4187" y="1133"/>
                </a:lnTo>
                <a:lnTo>
                  <a:pt x="4185" y="1133"/>
                </a:lnTo>
                <a:lnTo>
                  <a:pt x="4184" y="1133"/>
                </a:lnTo>
                <a:lnTo>
                  <a:pt x="4184" y="1135"/>
                </a:lnTo>
                <a:lnTo>
                  <a:pt x="4184" y="1136"/>
                </a:lnTo>
                <a:lnTo>
                  <a:pt x="4184" y="1138"/>
                </a:lnTo>
                <a:lnTo>
                  <a:pt x="4184" y="1139"/>
                </a:lnTo>
                <a:lnTo>
                  <a:pt x="4184" y="1141"/>
                </a:lnTo>
                <a:lnTo>
                  <a:pt x="4184" y="1141"/>
                </a:lnTo>
                <a:lnTo>
                  <a:pt x="4182" y="1143"/>
                </a:lnTo>
                <a:lnTo>
                  <a:pt x="4182" y="1141"/>
                </a:lnTo>
                <a:lnTo>
                  <a:pt x="4181" y="1141"/>
                </a:lnTo>
                <a:lnTo>
                  <a:pt x="4179" y="1141"/>
                </a:lnTo>
                <a:lnTo>
                  <a:pt x="4179" y="1143"/>
                </a:lnTo>
                <a:lnTo>
                  <a:pt x="4178" y="1143"/>
                </a:lnTo>
                <a:lnTo>
                  <a:pt x="4176" y="1143"/>
                </a:lnTo>
                <a:lnTo>
                  <a:pt x="4176" y="1144"/>
                </a:lnTo>
                <a:lnTo>
                  <a:pt x="4175" y="1144"/>
                </a:lnTo>
                <a:lnTo>
                  <a:pt x="4175" y="1146"/>
                </a:lnTo>
                <a:lnTo>
                  <a:pt x="4173" y="1147"/>
                </a:lnTo>
                <a:lnTo>
                  <a:pt x="4173" y="1149"/>
                </a:lnTo>
                <a:lnTo>
                  <a:pt x="4172" y="1149"/>
                </a:lnTo>
                <a:lnTo>
                  <a:pt x="4170" y="1149"/>
                </a:lnTo>
                <a:lnTo>
                  <a:pt x="4168" y="1150"/>
                </a:lnTo>
                <a:lnTo>
                  <a:pt x="4167" y="1150"/>
                </a:lnTo>
                <a:lnTo>
                  <a:pt x="4167" y="1149"/>
                </a:lnTo>
                <a:lnTo>
                  <a:pt x="4165" y="1149"/>
                </a:lnTo>
                <a:lnTo>
                  <a:pt x="4164" y="1149"/>
                </a:lnTo>
                <a:lnTo>
                  <a:pt x="4164" y="1150"/>
                </a:lnTo>
                <a:lnTo>
                  <a:pt x="4162" y="1150"/>
                </a:lnTo>
                <a:lnTo>
                  <a:pt x="4161" y="1150"/>
                </a:lnTo>
                <a:lnTo>
                  <a:pt x="4161" y="1149"/>
                </a:lnTo>
                <a:lnTo>
                  <a:pt x="4161" y="1147"/>
                </a:lnTo>
                <a:lnTo>
                  <a:pt x="4161" y="1146"/>
                </a:lnTo>
                <a:lnTo>
                  <a:pt x="4161" y="1146"/>
                </a:lnTo>
                <a:lnTo>
                  <a:pt x="4161" y="1147"/>
                </a:lnTo>
                <a:lnTo>
                  <a:pt x="4161" y="1149"/>
                </a:lnTo>
                <a:lnTo>
                  <a:pt x="4159" y="1149"/>
                </a:lnTo>
                <a:lnTo>
                  <a:pt x="4158" y="1149"/>
                </a:lnTo>
                <a:lnTo>
                  <a:pt x="4158" y="1150"/>
                </a:lnTo>
                <a:lnTo>
                  <a:pt x="4156" y="1150"/>
                </a:lnTo>
                <a:lnTo>
                  <a:pt x="4156" y="1149"/>
                </a:lnTo>
                <a:lnTo>
                  <a:pt x="4155" y="1150"/>
                </a:lnTo>
                <a:lnTo>
                  <a:pt x="4153" y="1150"/>
                </a:lnTo>
                <a:lnTo>
                  <a:pt x="4152" y="1150"/>
                </a:lnTo>
                <a:lnTo>
                  <a:pt x="4150" y="1150"/>
                </a:lnTo>
                <a:lnTo>
                  <a:pt x="4149" y="1149"/>
                </a:lnTo>
                <a:lnTo>
                  <a:pt x="4147" y="1149"/>
                </a:lnTo>
                <a:lnTo>
                  <a:pt x="4145" y="1149"/>
                </a:lnTo>
                <a:lnTo>
                  <a:pt x="4145" y="1150"/>
                </a:lnTo>
                <a:lnTo>
                  <a:pt x="4144" y="1150"/>
                </a:lnTo>
                <a:lnTo>
                  <a:pt x="4144" y="1149"/>
                </a:lnTo>
                <a:lnTo>
                  <a:pt x="4142" y="1149"/>
                </a:lnTo>
                <a:lnTo>
                  <a:pt x="4142" y="1150"/>
                </a:lnTo>
                <a:lnTo>
                  <a:pt x="4141" y="1150"/>
                </a:lnTo>
                <a:lnTo>
                  <a:pt x="4141" y="1149"/>
                </a:lnTo>
                <a:lnTo>
                  <a:pt x="4139" y="1149"/>
                </a:lnTo>
                <a:lnTo>
                  <a:pt x="4138" y="1150"/>
                </a:lnTo>
                <a:lnTo>
                  <a:pt x="4138" y="1152"/>
                </a:lnTo>
                <a:lnTo>
                  <a:pt x="4138" y="1153"/>
                </a:lnTo>
                <a:lnTo>
                  <a:pt x="4139" y="1153"/>
                </a:lnTo>
                <a:lnTo>
                  <a:pt x="4141" y="1153"/>
                </a:lnTo>
                <a:lnTo>
                  <a:pt x="4142" y="1153"/>
                </a:lnTo>
                <a:lnTo>
                  <a:pt x="4142" y="1155"/>
                </a:lnTo>
                <a:lnTo>
                  <a:pt x="4144" y="1155"/>
                </a:lnTo>
                <a:lnTo>
                  <a:pt x="4145" y="1156"/>
                </a:lnTo>
                <a:lnTo>
                  <a:pt x="4147" y="1156"/>
                </a:lnTo>
                <a:lnTo>
                  <a:pt x="4149" y="1156"/>
                </a:lnTo>
                <a:lnTo>
                  <a:pt x="4150" y="1156"/>
                </a:lnTo>
                <a:lnTo>
                  <a:pt x="4152" y="1158"/>
                </a:lnTo>
                <a:lnTo>
                  <a:pt x="4153" y="1159"/>
                </a:lnTo>
                <a:lnTo>
                  <a:pt x="4155" y="1159"/>
                </a:lnTo>
                <a:lnTo>
                  <a:pt x="4156" y="1159"/>
                </a:lnTo>
                <a:lnTo>
                  <a:pt x="4158" y="1159"/>
                </a:lnTo>
                <a:lnTo>
                  <a:pt x="4159" y="1159"/>
                </a:lnTo>
                <a:lnTo>
                  <a:pt x="4161" y="1159"/>
                </a:lnTo>
                <a:lnTo>
                  <a:pt x="4161" y="1159"/>
                </a:lnTo>
                <a:lnTo>
                  <a:pt x="4162" y="1159"/>
                </a:lnTo>
                <a:lnTo>
                  <a:pt x="4164" y="1159"/>
                </a:lnTo>
                <a:lnTo>
                  <a:pt x="4164" y="1158"/>
                </a:lnTo>
                <a:lnTo>
                  <a:pt x="4165" y="1158"/>
                </a:lnTo>
                <a:lnTo>
                  <a:pt x="4167" y="1158"/>
                </a:lnTo>
                <a:lnTo>
                  <a:pt x="4168" y="1158"/>
                </a:lnTo>
                <a:lnTo>
                  <a:pt x="4168" y="1156"/>
                </a:lnTo>
                <a:lnTo>
                  <a:pt x="4170" y="1156"/>
                </a:lnTo>
                <a:lnTo>
                  <a:pt x="4172" y="1156"/>
                </a:lnTo>
                <a:lnTo>
                  <a:pt x="4172" y="1155"/>
                </a:lnTo>
                <a:lnTo>
                  <a:pt x="4173" y="1155"/>
                </a:lnTo>
                <a:lnTo>
                  <a:pt x="4175" y="1155"/>
                </a:lnTo>
                <a:lnTo>
                  <a:pt x="4175" y="1153"/>
                </a:lnTo>
                <a:lnTo>
                  <a:pt x="4176" y="1153"/>
                </a:lnTo>
                <a:lnTo>
                  <a:pt x="4178" y="1153"/>
                </a:lnTo>
                <a:lnTo>
                  <a:pt x="4178" y="1152"/>
                </a:lnTo>
                <a:lnTo>
                  <a:pt x="4179" y="1152"/>
                </a:lnTo>
                <a:lnTo>
                  <a:pt x="4179" y="1150"/>
                </a:lnTo>
                <a:lnTo>
                  <a:pt x="4181" y="1150"/>
                </a:lnTo>
                <a:lnTo>
                  <a:pt x="4182" y="1150"/>
                </a:lnTo>
                <a:lnTo>
                  <a:pt x="4184" y="1150"/>
                </a:lnTo>
                <a:lnTo>
                  <a:pt x="4185" y="1150"/>
                </a:lnTo>
                <a:lnTo>
                  <a:pt x="4187" y="1149"/>
                </a:lnTo>
                <a:lnTo>
                  <a:pt x="4188" y="1149"/>
                </a:lnTo>
                <a:lnTo>
                  <a:pt x="4188" y="1147"/>
                </a:lnTo>
                <a:lnTo>
                  <a:pt x="4188" y="1146"/>
                </a:lnTo>
                <a:lnTo>
                  <a:pt x="4187" y="1146"/>
                </a:lnTo>
                <a:lnTo>
                  <a:pt x="4187" y="1144"/>
                </a:lnTo>
                <a:lnTo>
                  <a:pt x="4187" y="1143"/>
                </a:lnTo>
                <a:lnTo>
                  <a:pt x="4188" y="1143"/>
                </a:lnTo>
                <a:lnTo>
                  <a:pt x="4190" y="1143"/>
                </a:lnTo>
                <a:lnTo>
                  <a:pt x="4192" y="1143"/>
                </a:lnTo>
                <a:lnTo>
                  <a:pt x="4192" y="1141"/>
                </a:lnTo>
                <a:lnTo>
                  <a:pt x="4193" y="1141"/>
                </a:lnTo>
                <a:lnTo>
                  <a:pt x="4193" y="1141"/>
                </a:lnTo>
                <a:lnTo>
                  <a:pt x="4195" y="1139"/>
                </a:lnTo>
                <a:lnTo>
                  <a:pt x="4195" y="1138"/>
                </a:lnTo>
                <a:lnTo>
                  <a:pt x="4195" y="1136"/>
                </a:lnTo>
                <a:lnTo>
                  <a:pt x="4195" y="1135"/>
                </a:lnTo>
                <a:lnTo>
                  <a:pt x="4193" y="1135"/>
                </a:lnTo>
                <a:lnTo>
                  <a:pt x="4192" y="1135"/>
                </a:lnTo>
                <a:moveTo>
                  <a:pt x="3459" y="1015"/>
                </a:moveTo>
                <a:lnTo>
                  <a:pt x="3459" y="1013"/>
                </a:lnTo>
                <a:lnTo>
                  <a:pt x="3458" y="1013"/>
                </a:lnTo>
                <a:lnTo>
                  <a:pt x="3458" y="1012"/>
                </a:lnTo>
                <a:lnTo>
                  <a:pt x="3458" y="1010"/>
                </a:lnTo>
                <a:lnTo>
                  <a:pt x="3456" y="1010"/>
                </a:lnTo>
                <a:lnTo>
                  <a:pt x="3456" y="1009"/>
                </a:lnTo>
                <a:lnTo>
                  <a:pt x="3456" y="1007"/>
                </a:lnTo>
                <a:lnTo>
                  <a:pt x="3458" y="1007"/>
                </a:lnTo>
                <a:lnTo>
                  <a:pt x="3458" y="1006"/>
                </a:lnTo>
                <a:lnTo>
                  <a:pt x="3459" y="1006"/>
                </a:lnTo>
                <a:lnTo>
                  <a:pt x="3459" y="1007"/>
                </a:lnTo>
                <a:lnTo>
                  <a:pt x="3459" y="1007"/>
                </a:lnTo>
                <a:lnTo>
                  <a:pt x="3459" y="1006"/>
                </a:lnTo>
                <a:lnTo>
                  <a:pt x="3462" y="1007"/>
                </a:lnTo>
                <a:lnTo>
                  <a:pt x="3464" y="1007"/>
                </a:lnTo>
                <a:lnTo>
                  <a:pt x="3464" y="1009"/>
                </a:lnTo>
                <a:lnTo>
                  <a:pt x="3467" y="1010"/>
                </a:lnTo>
                <a:lnTo>
                  <a:pt x="3470" y="1012"/>
                </a:lnTo>
                <a:lnTo>
                  <a:pt x="3472" y="1012"/>
                </a:lnTo>
                <a:lnTo>
                  <a:pt x="3473" y="1012"/>
                </a:lnTo>
                <a:lnTo>
                  <a:pt x="3475" y="1012"/>
                </a:lnTo>
                <a:lnTo>
                  <a:pt x="3476" y="1012"/>
                </a:lnTo>
                <a:lnTo>
                  <a:pt x="3476" y="1010"/>
                </a:lnTo>
                <a:lnTo>
                  <a:pt x="3478" y="1010"/>
                </a:lnTo>
                <a:lnTo>
                  <a:pt x="3479" y="1010"/>
                </a:lnTo>
                <a:lnTo>
                  <a:pt x="3479" y="1012"/>
                </a:lnTo>
                <a:lnTo>
                  <a:pt x="3481" y="1012"/>
                </a:lnTo>
                <a:lnTo>
                  <a:pt x="3482" y="1012"/>
                </a:lnTo>
                <a:lnTo>
                  <a:pt x="3485" y="1012"/>
                </a:lnTo>
                <a:lnTo>
                  <a:pt x="3487" y="1012"/>
                </a:lnTo>
                <a:lnTo>
                  <a:pt x="3489" y="1013"/>
                </a:lnTo>
                <a:lnTo>
                  <a:pt x="3492" y="1015"/>
                </a:lnTo>
                <a:lnTo>
                  <a:pt x="3492" y="1017"/>
                </a:lnTo>
                <a:lnTo>
                  <a:pt x="3493" y="1018"/>
                </a:lnTo>
                <a:lnTo>
                  <a:pt x="3493" y="1020"/>
                </a:lnTo>
                <a:lnTo>
                  <a:pt x="3495" y="1020"/>
                </a:lnTo>
                <a:lnTo>
                  <a:pt x="3495" y="1021"/>
                </a:lnTo>
                <a:lnTo>
                  <a:pt x="3496" y="1021"/>
                </a:lnTo>
                <a:lnTo>
                  <a:pt x="3496" y="1021"/>
                </a:lnTo>
                <a:lnTo>
                  <a:pt x="3496" y="1023"/>
                </a:lnTo>
                <a:lnTo>
                  <a:pt x="3496" y="1024"/>
                </a:lnTo>
                <a:lnTo>
                  <a:pt x="3496" y="1026"/>
                </a:lnTo>
                <a:lnTo>
                  <a:pt x="3498" y="1027"/>
                </a:lnTo>
                <a:lnTo>
                  <a:pt x="3499" y="1027"/>
                </a:lnTo>
                <a:lnTo>
                  <a:pt x="3501" y="1027"/>
                </a:lnTo>
                <a:lnTo>
                  <a:pt x="3501" y="1029"/>
                </a:lnTo>
                <a:lnTo>
                  <a:pt x="3502" y="1029"/>
                </a:lnTo>
                <a:lnTo>
                  <a:pt x="3502" y="1030"/>
                </a:lnTo>
                <a:lnTo>
                  <a:pt x="3504" y="1030"/>
                </a:lnTo>
                <a:lnTo>
                  <a:pt x="3504" y="1030"/>
                </a:lnTo>
                <a:lnTo>
                  <a:pt x="3505" y="1030"/>
                </a:lnTo>
                <a:lnTo>
                  <a:pt x="3507" y="1030"/>
                </a:lnTo>
                <a:lnTo>
                  <a:pt x="3507" y="1032"/>
                </a:lnTo>
                <a:lnTo>
                  <a:pt x="3508" y="1032"/>
                </a:lnTo>
                <a:lnTo>
                  <a:pt x="3510" y="1032"/>
                </a:lnTo>
                <a:lnTo>
                  <a:pt x="3512" y="1033"/>
                </a:lnTo>
                <a:lnTo>
                  <a:pt x="3513" y="1035"/>
                </a:lnTo>
                <a:lnTo>
                  <a:pt x="3515" y="1035"/>
                </a:lnTo>
                <a:lnTo>
                  <a:pt x="3515" y="1037"/>
                </a:lnTo>
                <a:lnTo>
                  <a:pt x="3516" y="1037"/>
                </a:lnTo>
                <a:lnTo>
                  <a:pt x="3518" y="1037"/>
                </a:lnTo>
                <a:lnTo>
                  <a:pt x="3518" y="1038"/>
                </a:lnTo>
                <a:lnTo>
                  <a:pt x="3519" y="1038"/>
                </a:lnTo>
                <a:lnTo>
                  <a:pt x="3519" y="1040"/>
                </a:lnTo>
                <a:lnTo>
                  <a:pt x="3521" y="1040"/>
                </a:lnTo>
                <a:lnTo>
                  <a:pt x="3521" y="1041"/>
                </a:lnTo>
                <a:lnTo>
                  <a:pt x="3522" y="1041"/>
                </a:lnTo>
                <a:lnTo>
                  <a:pt x="3522" y="1043"/>
                </a:lnTo>
                <a:lnTo>
                  <a:pt x="3522" y="1044"/>
                </a:lnTo>
                <a:lnTo>
                  <a:pt x="3524" y="1044"/>
                </a:lnTo>
                <a:lnTo>
                  <a:pt x="3525" y="1044"/>
                </a:lnTo>
                <a:lnTo>
                  <a:pt x="3525" y="1046"/>
                </a:lnTo>
                <a:lnTo>
                  <a:pt x="3527" y="1046"/>
                </a:lnTo>
                <a:lnTo>
                  <a:pt x="3527" y="1049"/>
                </a:lnTo>
                <a:lnTo>
                  <a:pt x="3528" y="1049"/>
                </a:lnTo>
                <a:lnTo>
                  <a:pt x="3528" y="1050"/>
                </a:lnTo>
                <a:lnTo>
                  <a:pt x="3530" y="1050"/>
                </a:lnTo>
                <a:lnTo>
                  <a:pt x="3530" y="1052"/>
                </a:lnTo>
                <a:lnTo>
                  <a:pt x="3531" y="1052"/>
                </a:lnTo>
                <a:lnTo>
                  <a:pt x="3533" y="1053"/>
                </a:lnTo>
                <a:lnTo>
                  <a:pt x="3533" y="1053"/>
                </a:lnTo>
                <a:lnTo>
                  <a:pt x="3533" y="1052"/>
                </a:lnTo>
                <a:lnTo>
                  <a:pt x="3533" y="1050"/>
                </a:lnTo>
                <a:lnTo>
                  <a:pt x="3533" y="1049"/>
                </a:lnTo>
                <a:lnTo>
                  <a:pt x="3535" y="1049"/>
                </a:lnTo>
                <a:lnTo>
                  <a:pt x="3535" y="1050"/>
                </a:lnTo>
                <a:lnTo>
                  <a:pt x="3538" y="1052"/>
                </a:lnTo>
                <a:lnTo>
                  <a:pt x="3539" y="1053"/>
                </a:lnTo>
                <a:lnTo>
                  <a:pt x="3539" y="1055"/>
                </a:lnTo>
                <a:lnTo>
                  <a:pt x="3539" y="1057"/>
                </a:lnTo>
                <a:lnTo>
                  <a:pt x="3541" y="1057"/>
                </a:lnTo>
                <a:lnTo>
                  <a:pt x="3541" y="1058"/>
                </a:lnTo>
                <a:lnTo>
                  <a:pt x="3542" y="1058"/>
                </a:lnTo>
                <a:lnTo>
                  <a:pt x="3544" y="1058"/>
                </a:lnTo>
                <a:lnTo>
                  <a:pt x="3545" y="1058"/>
                </a:lnTo>
                <a:lnTo>
                  <a:pt x="3548" y="1061"/>
                </a:lnTo>
                <a:lnTo>
                  <a:pt x="3550" y="1061"/>
                </a:lnTo>
                <a:lnTo>
                  <a:pt x="3550" y="1063"/>
                </a:lnTo>
                <a:lnTo>
                  <a:pt x="3550" y="1064"/>
                </a:lnTo>
                <a:lnTo>
                  <a:pt x="3551" y="1064"/>
                </a:lnTo>
                <a:lnTo>
                  <a:pt x="3551" y="1063"/>
                </a:lnTo>
                <a:lnTo>
                  <a:pt x="3551" y="1061"/>
                </a:lnTo>
                <a:lnTo>
                  <a:pt x="3550" y="1061"/>
                </a:lnTo>
                <a:lnTo>
                  <a:pt x="3550" y="1060"/>
                </a:lnTo>
                <a:lnTo>
                  <a:pt x="3551" y="1060"/>
                </a:lnTo>
                <a:lnTo>
                  <a:pt x="3553" y="1060"/>
                </a:lnTo>
                <a:lnTo>
                  <a:pt x="3555" y="1060"/>
                </a:lnTo>
                <a:lnTo>
                  <a:pt x="3555" y="1061"/>
                </a:lnTo>
                <a:lnTo>
                  <a:pt x="3555" y="1063"/>
                </a:lnTo>
                <a:lnTo>
                  <a:pt x="3555" y="1064"/>
                </a:lnTo>
                <a:lnTo>
                  <a:pt x="3555" y="1066"/>
                </a:lnTo>
                <a:lnTo>
                  <a:pt x="3555" y="1067"/>
                </a:lnTo>
                <a:lnTo>
                  <a:pt x="3553" y="1067"/>
                </a:lnTo>
                <a:lnTo>
                  <a:pt x="3553" y="1066"/>
                </a:lnTo>
                <a:lnTo>
                  <a:pt x="3551" y="1066"/>
                </a:lnTo>
                <a:lnTo>
                  <a:pt x="3551" y="1067"/>
                </a:lnTo>
                <a:lnTo>
                  <a:pt x="3553" y="1067"/>
                </a:lnTo>
                <a:lnTo>
                  <a:pt x="3555" y="1067"/>
                </a:lnTo>
                <a:lnTo>
                  <a:pt x="3555" y="1069"/>
                </a:lnTo>
                <a:lnTo>
                  <a:pt x="3556" y="1069"/>
                </a:lnTo>
                <a:lnTo>
                  <a:pt x="3558" y="1069"/>
                </a:lnTo>
                <a:lnTo>
                  <a:pt x="3559" y="1069"/>
                </a:lnTo>
                <a:lnTo>
                  <a:pt x="3561" y="1069"/>
                </a:lnTo>
                <a:lnTo>
                  <a:pt x="3561" y="1067"/>
                </a:lnTo>
                <a:lnTo>
                  <a:pt x="3559" y="1067"/>
                </a:lnTo>
                <a:lnTo>
                  <a:pt x="3558" y="1067"/>
                </a:lnTo>
                <a:lnTo>
                  <a:pt x="3556" y="1069"/>
                </a:lnTo>
                <a:lnTo>
                  <a:pt x="3556" y="1067"/>
                </a:lnTo>
                <a:lnTo>
                  <a:pt x="3555" y="1067"/>
                </a:lnTo>
                <a:lnTo>
                  <a:pt x="3555" y="1067"/>
                </a:lnTo>
                <a:lnTo>
                  <a:pt x="3556" y="1067"/>
                </a:lnTo>
                <a:lnTo>
                  <a:pt x="3558" y="1067"/>
                </a:lnTo>
                <a:lnTo>
                  <a:pt x="3559" y="1067"/>
                </a:lnTo>
                <a:lnTo>
                  <a:pt x="3559" y="1066"/>
                </a:lnTo>
                <a:lnTo>
                  <a:pt x="3558" y="1066"/>
                </a:lnTo>
                <a:lnTo>
                  <a:pt x="3558" y="1064"/>
                </a:lnTo>
                <a:lnTo>
                  <a:pt x="3559" y="1064"/>
                </a:lnTo>
                <a:lnTo>
                  <a:pt x="3561" y="1066"/>
                </a:lnTo>
                <a:lnTo>
                  <a:pt x="3562" y="1066"/>
                </a:lnTo>
                <a:lnTo>
                  <a:pt x="3564" y="1067"/>
                </a:lnTo>
                <a:lnTo>
                  <a:pt x="3564" y="1067"/>
                </a:lnTo>
                <a:lnTo>
                  <a:pt x="3562" y="1067"/>
                </a:lnTo>
                <a:lnTo>
                  <a:pt x="3561" y="1067"/>
                </a:lnTo>
                <a:lnTo>
                  <a:pt x="3562" y="1067"/>
                </a:lnTo>
                <a:lnTo>
                  <a:pt x="3562" y="1069"/>
                </a:lnTo>
                <a:lnTo>
                  <a:pt x="3564" y="1072"/>
                </a:lnTo>
                <a:lnTo>
                  <a:pt x="3564" y="1073"/>
                </a:lnTo>
                <a:lnTo>
                  <a:pt x="3562" y="1073"/>
                </a:lnTo>
                <a:lnTo>
                  <a:pt x="3561" y="1073"/>
                </a:lnTo>
                <a:lnTo>
                  <a:pt x="3559" y="1075"/>
                </a:lnTo>
                <a:lnTo>
                  <a:pt x="3561" y="1075"/>
                </a:lnTo>
                <a:lnTo>
                  <a:pt x="3562" y="1075"/>
                </a:lnTo>
                <a:lnTo>
                  <a:pt x="3564" y="1073"/>
                </a:lnTo>
                <a:lnTo>
                  <a:pt x="3565" y="1073"/>
                </a:lnTo>
                <a:lnTo>
                  <a:pt x="3565" y="1072"/>
                </a:lnTo>
                <a:lnTo>
                  <a:pt x="3564" y="1072"/>
                </a:lnTo>
                <a:lnTo>
                  <a:pt x="3564" y="1070"/>
                </a:lnTo>
                <a:lnTo>
                  <a:pt x="3565" y="1069"/>
                </a:lnTo>
                <a:lnTo>
                  <a:pt x="3565" y="1070"/>
                </a:lnTo>
                <a:lnTo>
                  <a:pt x="3567" y="1070"/>
                </a:lnTo>
                <a:lnTo>
                  <a:pt x="3567" y="1072"/>
                </a:lnTo>
                <a:lnTo>
                  <a:pt x="3568" y="1072"/>
                </a:lnTo>
                <a:lnTo>
                  <a:pt x="3570" y="1073"/>
                </a:lnTo>
                <a:lnTo>
                  <a:pt x="3571" y="1073"/>
                </a:lnTo>
                <a:lnTo>
                  <a:pt x="3571" y="1075"/>
                </a:lnTo>
                <a:lnTo>
                  <a:pt x="3571" y="1075"/>
                </a:lnTo>
                <a:lnTo>
                  <a:pt x="3571" y="1078"/>
                </a:lnTo>
                <a:lnTo>
                  <a:pt x="3571" y="1080"/>
                </a:lnTo>
                <a:lnTo>
                  <a:pt x="3570" y="1080"/>
                </a:lnTo>
                <a:lnTo>
                  <a:pt x="3568" y="1080"/>
                </a:lnTo>
                <a:lnTo>
                  <a:pt x="3568" y="1081"/>
                </a:lnTo>
                <a:lnTo>
                  <a:pt x="3567" y="1081"/>
                </a:lnTo>
                <a:lnTo>
                  <a:pt x="3565" y="1083"/>
                </a:lnTo>
                <a:lnTo>
                  <a:pt x="3567" y="1083"/>
                </a:lnTo>
                <a:lnTo>
                  <a:pt x="3568" y="1083"/>
                </a:lnTo>
                <a:lnTo>
                  <a:pt x="3567" y="1084"/>
                </a:lnTo>
                <a:lnTo>
                  <a:pt x="3568" y="1084"/>
                </a:lnTo>
                <a:lnTo>
                  <a:pt x="3568" y="1083"/>
                </a:lnTo>
                <a:lnTo>
                  <a:pt x="3570" y="1081"/>
                </a:lnTo>
                <a:lnTo>
                  <a:pt x="3571" y="1081"/>
                </a:lnTo>
                <a:lnTo>
                  <a:pt x="3571" y="1083"/>
                </a:lnTo>
                <a:lnTo>
                  <a:pt x="3571" y="1084"/>
                </a:lnTo>
                <a:lnTo>
                  <a:pt x="3570" y="1084"/>
                </a:lnTo>
                <a:lnTo>
                  <a:pt x="3570" y="1086"/>
                </a:lnTo>
                <a:lnTo>
                  <a:pt x="3568" y="1086"/>
                </a:lnTo>
                <a:lnTo>
                  <a:pt x="3568" y="1087"/>
                </a:lnTo>
                <a:lnTo>
                  <a:pt x="3567" y="1087"/>
                </a:lnTo>
                <a:lnTo>
                  <a:pt x="3567" y="1089"/>
                </a:lnTo>
                <a:lnTo>
                  <a:pt x="3568" y="1089"/>
                </a:lnTo>
                <a:lnTo>
                  <a:pt x="3570" y="1089"/>
                </a:lnTo>
                <a:lnTo>
                  <a:pt x="3570" y="1090"/>
                </a:lnTo>
                <a:lnTo>
                  <a:pt x="3571" y="1090"/>
                </a:lnTo>
                <a:lnTo>
                  <a:pt x="3571" y="1092"/>
                </a:lnTo>
                <a:lnTo>
                  <a:pt x="3571" y="1092"/>
                </a:lnTo>
                <a:lnTo>
                  <a:pt x="3573" y="1092"/>
                </a:lnTo>
                <a:lnTo>
                  <a:pt x="3574" y="1092"/>
                </a:lnTo>
                <a:lnTo>
                  <a:pt x="3576" y="1092"/>
                </a:lnTo>
                <a:lnTo>
                  <a:pt x="3576" y="1093"/>
                </a:lnTo>
                <a:lnTo>
                  <a:pt x="3578" y="1093"/>
                </a:lnTo>
                <a:lnTo>
                  <a:pt x="3578" y="1092"/>
                </a:lnTo>
                <a:lnTo>
                  <a:pt x="3579" y="1092"/>
                </a:lnTo>
                <a:lnTo>
                  <a:pt x="3579" y="1093"/>
                </a:lnTo>
                <a:lnTo>
                  <a:pt x="3579" y="1095"/>
                </a:lnTo>
                <a:lnTo>
                  <a:pt x="3581" y="1096"/>
                </a:lnTo>
                <a:lnTo>
                  <a:pt x="3579" y="1100"/>
                </a:lnTo>
                <a:lnTo>
                  <a:pt x="3581" y="1100"/>
                </a:lnTo>
                <a:lnTo>
                  <a:pt x="3581" y="1101"/>
                </a:lnTo>
                <a:lnTo>
                  <a:pt x="3581" y="1103"/>
                </a:lnTo>
                <a:lnTo>
                  <a:pt x="3581" y="1104"/>
                </a:lnTo>
                <a:lnTo>
                  <a:pt x="3582" y="1104"/>
                </a:lnTo>
                <a:lnTo>
                  <a:pt x="3582" y="1104"/>
                </a:lnTo>
                <a:lnTo>
                  <a:pt x="3584" y="1104"/>
                </a:lnTo>
                <a:lnTo>
                  <a:pt x="3585" y="1104"/>
                </a:lnTo>
                <a:lnTo>
                  <a:pt x="3585" y="1106"/>
                </a:lnTo>
                <a:lnTo>
                  <a:pt x="3585" y="1107"/>
                </a:lnTo>
                <a:lnTo>
                  <a:pt x="3584" y="1107"/>
                </a:lnTo>
                <a:lnTo>
                  <a:pt x="3584" y="1109"/>
                </a:lnTo>
                <a:lnTo>
                  <a:pt x="3582" y="1109"/>
                </a:lnTo>
                <a:lnTo>
                  <a:pt x="3582" y="1110"/>
                </a:lnTo>
                <a:lnTo>
                  <a:pt x="3582" y="1112"/>
                </a:lnTo>
                <a:lnTo>
                  <a:pt x="3584" y="1112"/>
                </a:lnTo>
                <a:lnTo>
                  <a:pt x="3584" y="1110"/>
                </a:lnTo>
                <a:lnTo>
                  <a:pt x="3584" y="1109"/>
                </a:lnTo>
                <a:lnTo>
                  <a:pt x="3585" y="1107"/>
                </a:lnTo>
                <a:lnTo>
                  <a:pt x="3585" y="1109"/>
                </a:lnTo>
                <a:lnTo>
                  <a:pt x="3587" y="1109"/>
                </a:lnTo>
                <a:lnTo>
                  <a:pt x="3588" y="1109"/>
                </a:lnTo>
                <a:lnTo>
                  <a:pt x="3590" y="1109"/>
                </a:lnTo>
                <a:lnTo>
                  <a:pt x="3591" y="1109"/>
                </a:lnTo>
                <a:lnTo>
                  <a:pt x="3593" y="1109"/>
                </a:lnTo>
                <a:lnTo>
                  <a:pt x="3594" y="1109"/>
                </a:lnTo>
                <a:lnTo>
                  <a:pt x="3594" y="1110"/>
                </a:lnTo>
                <a:lnTo>
                  <a:pt x="3594" y="1112"/>
                </a:lnTo>
                <a:lnTo>
                  <a:pt x="3596" y="1113"/>
                </a:lnTo>
                <a:lnTo>
                  <a:pt x="3597" y="1113"/>
                </a:lnTo>
                <a:lnTo>
                  <a:pt x="3596" y="1115"/>
                </a:lnTo>
                <a:lnTo>
                  <a:pt x="3597" y="1116"/>
                </a:lnTo>
                <a:lnTo>
                  <a:pt x="3599" y="1116"/>
                </a:lnTo>
                <a:lnTo>
                  <a:pt x="3599" y="1118"/>
                </a:lnTo>
                <a:lnTo>
                  <a:pt x="3601" y="1118"/>
                </a:lnTo>
                <a:lnTo>
                  <a:pt x="3599" y="1119"/>
                </a:lnTo>
                <a:lnTo>
                  <a:pt x="3601" y="1119"/>
                </a:lnTo>
                <a:lnTo>
                  <a:pt x="3601" y="1121"/>
                </a:lnTo>
                <a:lnTo>
                  <a:pt x="3599" y="1121"/>
                </a:lnTo>
                <a:lnTo>
                  <a:pt x="3597" y="1121"/>
                </a:lnTo>
                <a:lnTo>
                  <a:pt x="3597" y="1123"/>
                </a:lnTo>
                <a:lnTo>
                  <a:pt x="3596" y="1126"/>
                </a:lnTo>
                <a:lnTo>
                  <a:pt x="3596" y="1127"/>
                </a:lnTo>
                <a:lnTo>
                  <a:pt x="3597" y="1127"/>
                </a:lnTo>
                <a:lnTo>
                  <a:pt x="3597" y="1129"/>
                </a:lnTo>
                <a:lnTo>
                  <a:pt x="3596" y="1130"/>
                </a:lnTo>
                <a:lnTo>
                  <a:pt x="3596" y="1132"/>
                </a:lnTo>
                <a:lnTo>
                  <a:pt x="3594" y="1132"/>
                </a:lnTo>
                <a:lnTo>
                  <a:pt x="3594" y="1133"/>
                </a:lnTo>
                <a:lnTo>
                  <a:pt x="3594" y="1135"/>
                </a:lnTo>
                <a:lnTo>
                  <a:pt x="3594" y="1136"/>
                </a:lnTo>
                <a:lnTo>
                  <a:pt x="3596" y="1136"/>
                </a:lnTo>
                <a:lnTo>
                  <a:pt x="3596" y="1138"/>
                </a:lnTo>
                <a:lnTo>
                  <a:pt x="3594" y="1138"/>
                </a:lnTo>
                <a:lnTo>
                  <a:pt x="3594" y="1139"/>
                </a:lnTo>
                <a:lnTo>
                  <a:pt x="3594" y="1141"/>
                </a:lnTo>
                <a:lnTo>
                  <a:pt x="3594" y="1141"/>
                </a:lnTo>
                <a:lnTo>
                  <a:pt x="3594" y="1143"/>
                </a:lnTo>
                <a:lnTo>
                  <a:pt x="3593" y="1144"/>
                </a:lnTo>
                <a:lnTo>
                  <a:pt x="3593" y="1146"/>
                </a:lnTo>
                <a:lnTo>
                  <a:pt x="3593" y="1147"/>
                </a:lnTo>
                <a:lnTo>
                  <a:pt x="3593" y="1149"/>
                </a:lnTo>
                <a:lnTo>
                  <a:pt x="3593" y="1150"/>
                </a:lnTo>
                <a:lnTo>
                  <a:pt x="3591" y="1150"/>
                </a:lnTo>
                <a:lnTo>
                  <a:pt x="3591" y="1152"/>
                </a:lnTo>
                <a:lnTo>
                  <a:pt x="3591" y="1153"/>
                </a:lnTo>
                <a:lnTo>
                  <a:pt x="3590" y="1155"/>
                </a:lnTo>
                <a:lnTo>
                  <a:pt x="3590" y="1153"/>
                </a:lnTo>
                <a:lnTo>
                  <a:pt x="3588" y="1153"/>
                </a:lnTo>
                <a:lnTo>
                  <a:pt x="3588" y="1152"/>
                </a:lnTo>
                <a:lnTo>
                  <a:pt x="3587" y="1152"/>
                </a:lnTo>
                <a:lnTo>
                  <a:pt x="3587" y="1150"/>
                </a:lnTo>
                <a:lnTo>
                  <a:pt x="3585" y="1149"/>
                </a:lnTo>
                <a:lnTo>
                  <a:pt x="3584" y="1150"/>
                </a:lnTo>
                <a:lnTo>
                  <a:pt x="3584" y="1152"/>
                </a:lnTo>
                <a:lnTo>
                  <a:pt x="3584" y="1153"/>
                </a:lnTo>
                <a:lnTo>
                  <a:pt x="3582" y="1153"/>
                </a:lnTo>
                <a:lnTo>
                  <a:pt x="3582" y="1152"/>
                </a:lnTo>
                <a:lnTo>
                  <a:pt x="3579" y="1152"/>
                </a:lnTo>
                <a:lnTo>
                  <a:pt x="3579" y="1150"/>
                </a:lnTo>
                <a:lnTo>
                  <a:pt x="3578" y="1150"/>
                </a:lnTo>
                <a:lnTo>
                  <a:pt x="3578" y="1149"/>
                </a:lnTo>
                <a:lnTo>
                  <a:pt x="3576" y="1149"/>
                </a:lnTo>
                <a:lnTo>
                  <a:pt x="3574" y="1149"/>
                </a:lnTo>
                <a:lnTo>
                  <a:pt x="3574" y="1150"/>
                </a:lnTo>
                <a:lnTo>
                  <a:pt x="3576" y="1153"/>
                </a:lnTo>
                <a:lnTo>
                  <a:pt x="3576" y="1155"/>
                </a:lnTo>
                <a:lnTo>
                  <a:pt x="3574" y="1155"/>
                </a:lnTo>
                <a:lnTo>
                  <a:pt x="3574" y="1153"/>
                </a:lnTo>
                <a:lnTo>
                  <a:pt x="3573" y="1153"/>
                </a:lnTo>
                <a:lnTo>
                  <a:pt x="3573" y="1152"/>
                </a:lnTo>
                <a:lnTo>
                  <a:pt x="3571" y="1152"/>
                </a:lnTo>
                <a:lnTo>
                  <a:pt x="3571" y="1150"/>
                </a:lnTo>
                <a:lnTo>
                  <a:pt x="3571" y="1149"/>
                </a:lnTo>
                <a:lnTo>
                  <a:pt x="3571" y="1149"/>
                </a:lnTo>
                <a:lnTo>
                  <a:pt x="3570" y="1147"/>
                </a:lnTo>
                <a:lnTo>
                  <a:pt x="3570" y="1146"/>
                </a:lnTo>
                <a:lnTo>
                  <a:pt x="3568" y="1146"/>
                </a:lnTo>
                <a:lnTo>
                  <a:pt x="3568" y="1144"/>
                </a:lnTo>
                <a:lnTo>
                  <a:pt x="3568" y="1143"/>
                </a:lnTo>
                <a:lnTo>
                  <a:pt x="3567" y="1143"/>
                </a:lnTo>
                <a:lnTo>
                  <a:pt x="3565" y="1143"/>
                </a:lnTo>
                <a:lnTo>
                  <a:pt x="3565" y="1141"/>
                </a:lnTo>
                <a:lnTo>
                  <a:pt x="3564" y="1141"/>
                </a:lnTo>
                <a:lnTo>
                  <a:pt x="3562" y="1141"/>
                </a:lnTo>
                <a:lnTo>
                  <a:pt x="3562" y="1141"/>
                </a:lnTo>
                <a:lnTo>
                  <a:pt x="3562" y="1139"/>
                </a:lnTo>
                <a:lnTo>
                  <a:pt x="3561" y="1139"/>
                </a:lnTo>
                <a:lnTo>
                  <a:pt x="3559" y="1138"/>
                </a:lnTo>
                <a:lnTo>
                  <a:pt x="3558" y="1136"/>
                </a:lnTo>
                <a:lnTo>
                  <a:pt x="3556" y="1136"/>
                </a:lnTo>
                <a:lnTo>
                  <a:pt x="3555" y="1135"/>
                </a:lnTo>
                <a:lnTo>
                  <a:pt x="3553" y="1133"/>
                </a:lnTo>
                <a:lnTo>
                  <a:pt x="3550" y="1130"/>
                </a:lnTo>
                <a:lnTo>
                  <a:pt x="3550" y="1129"/>
                </a:lnTo>
                <a:lnTo>
                  <a:pt x="3550" y="1127"/>
                </a:lnTo>
                <a:lnTo>
                  <a:pt x="3550" y="1126"/>
                </a:lnTo>
                <a:lnTo>
                  <a:pt x="3548" y="1126"/>
                </a:lnTo>
                <a:lnTo>
                  <a:pt x="3547" y="1124"/>
                </a:lnTo>
                <a:lnTo>
                  <a:pt x="3545" y="1123"/>
                </a:lnTo>
                <a:lnTo>
                  <a:pt x="3542" y="1121"/>
                </a:lnTo>
                <a:lnTo>
                  <a:pt x="3542" y="1119"/>
                </a:lnTo>
                <a:lnTo>
                  <a:pt x="3541" y="1119"/>
                </a:lnTo>
                <a:lnTo>
                  <a:pt x="3539" y="1116"/>
                </a:lnTo>
                <a:lnTo>
                  <a:pt x="3539" y="1115"/>
                </a:lnTo>
                <a:lnTo>
                  <a:pt x="3538" y="1113"/>
                </a:lnTo>
                <a:lnTo>
                  <a:pt x="3536" y="1112"/>
                </a:lnTo>
                <a:lnTo>
                  <a:pt x="3535" y="1110"/>
                </a:lnTo>
                <a:lnTo>
                  <a:pt x="3533" y="1109"/>
                </a:lnTo>
                <a:lnTo>
                  <a:pt x="3533" y="1106"/>
                </a:lnTo>
                <a:lnTo>
                  <a:pt x="3533" y="1104"/>
                </a:lnTo>
                <a:lnTo>
                  <a:pt x="3533" y="1104"/>
                </a:lnTo>
                <a:lnTo>
                  <a:pt x="3533" y="1103"/>
                </a:lnTo>
                <a:lnTo>
                  <a:pt x="3533" y="1101"/>
                </a:lnTo>
                <a:lnTo>
                  <a:pt x="3531" y="1101"/>
                </a:lnTo>
                <a:lnTo>
                  <a:pt x="3531" y="1100"/>
                </a:lnTo>
                <a:lnTo>
                  <a:pt x="3531" y="1098"/>
                </a:lnTo>
                <a:lnTo>
                  <a:pt x="3531" y="1096"/>
                </a:lnTo>
                <a:lnTo>
                  <a:pt x="3530" y="1096"/>
                </a:lnTo>
                <a:lnTo>
                  <a:pt x="3530" y="1095"/>
                </a:lnTo>
                <a:lnTo>
                  <a:pt x="3528" y="1095"/>
                </a:lnTo>
                <a:lnTo>
                  <a:pt x="3528" y="1093"/>
                </a:lnTo>
                <a:lnTo>
                  <a:pt x="3528" y="1092"/>
                </a:lnTo>
                <a:lnTo>
                  <a:pt x="3528" y="1090"/>
                </a:lnTo>
                <a:lnTo>
                  <a:pt x="3527" y="1089"/>
                </a:lnTo>
                <a:lnTo>
                  <a:pt x="3525" y="1087"/>
                </a:lnTo>
                <a:lnTo>
                  <a:pt x="3525" y="1086"/>
                </a:lnTo>
                <a:lnTo>
                  <a:pt x="3524" y="1086"/>
                </a:lnTo>
                <a:lnTo>
                  <a:pt x="3524" y="1084"/>
                </a:lnTo>
                <a:lnTo>
                  <a:pt x="3522" y="1084"/>
                </a:lnTo>
                <a:lnTo>
                  <a:pt x="3522" y="1083"/>
                </a:lnTo>
                <a:lnTo>
                  <a:pt x="3521" y="1083"/>
                </a:lnTo>
                <a:lnTo>
                  <a:pt x="3521" y="1081"/>
                </a:lnTo>
                <a:lnTo>
                  <a:pt x="3521" y="1080"/>
                </a:lnTo>
                <a:lnTo>
                  <a:pt x="3519" y="1078"/>
                </a:lnTo>
                <a:lnTo>
                  <a:pt x="3518" y="1078"/>
                </a:lnTo>
                <a:lnTo>
                  <a:pt x="3518" y="1076"/>
                </a:lnTo>
                <a:lnTo>
                  <a:pt x="3516" y="1076"/>
                </a:lnTo>
                <a:lnTo>
                  <a:pt x="3515" y="1076"/>
                </a:lnTo>
                <a:lnTo>
                  <a:pt x="3515" y="1075"/>
                </a:lnTo>
                <a:lnTo>
                  <a:pt x="3513" y="1075"/>
                </a:lnTo>
                <a:lnTo>
                  <a:pt x="3512" y="1075"/>
                </a:lnTo>
                <a:lnTo>
                  <a:pt x="3512" y="1073"/>
                </a:lnTo>
                <a:lnTo>
                  <a:pt x="3512" y="1072"/>
                </a:lnTo>
                <a:lnTo>
                  <a:pt x="3512" y="1070"/>
                </a:lnTo>
                <a:lnTo>
                  <a:pt x="3510" y="1070"/>
                </a:lnTo>
                <a:lnTo>
                  <a:pt x="3510" y="1069"/>
                </a:lnTo>
                <a:lnTo>
                  <a:pt x="3510" y="1067"/>
                </a:lnTo>
                <a:lnTo>
                  <a:pt x="3510" y="1067"/>
                </a:lnTo>
                <a:lnTo>
                  <a:pt x="3508" y="1066"/>
                </a:lnTo>
                <a:lnTo>
                  <a:pt x="3507" y="1063"/>
                </a:lnTo>
                <a:lnTo>
                  <a:pt x="3507" y="1061"/>
                </a:lnTo>
                <a:lnTo>
                  <a:pt x="3507" y="1060"/>
                </a:lnTo>
                <a:lnTo>
                  <a:pt x="3507" y="1058"/>
                </a:lnTo>
                <a:lnTo>
                  <a:pt x="3507" y="1057"/>
                </a:lnTo>
                <a:lnTo>
                  <a:pt x="3505" y="1057"/>
                </a:lnTo>
                <a:lnTo>
                  <a:pt x="3504" y="1055"/>
                </a:lnTo>
                <a:lnTo>
                  <a:pt x="3502" y="1055"/>
                </a:lnTo>
                <a:lnTo>
                  <a:pt x="3502" y="1053"/>
                </a:lnTo>
                <a:lnTo>
                  <a:pt x="3501" y="1053"/>
                </a:lnTo>
                <a:lnTo>
                  <a:pt x="3499" y="1053"/>
                </a:lnTo>
                <a:lnTo>
                  <a:pt x="3499" y="1052"/>
                </a:lnTo>
                <a:lnTo>
                  <a:pt x="3498" y="1052"/>
                </a:lnTo>
                <a:lnTo>
                  <a:pt x="3496" y="1050"/>
                </a:lnTo>
                <a:lnTo>
                  <a:pt x="3496" y="1050"/>
                </a:lnTo>
                <a:lnTo>
                  <a:pt x="3495" y="1050"/>
                </a:lnTo>
                <a:lnTo>
                  <a:pt x="3493" y="1050"/>
                </a:lnTo>
                <a:lnTo>
                  <a:pt x="3493" y="1049"/>
                </a:lnTo>
                <a:lnTo>
                  <a:pt x="3493" y="1047"/>
                </a:lnTo>
                <a:lnTo>
                  <a:pt x="3492" y="1046"/>
                </a:lnTo>
                <a:lnTo>
                  <a:pt x="3492" y="1044"/>
                </a:lnTo>
                <a:lnTo>
                  <a:pt x="3492" y="1043"/>
                </a:lnTo>
                <a:lnTo>
                  <a:pt x="3492" y="1041"/>
                </a:lnTo>
                <a:lnTo>
                  <a:pt x="3490" y="1041"/>
                </a:lnTo>
                <a:lnTo>
                  <a:pt x="3489" y="1041"/>
                </a:lnTo>
                <a:lnTo>
                  <a:pt x="3487" y="1040"/>
                </a:lnTo>
                <a:lnTo>
                  <a:pt x="3487" y="1038"/>
                </a:lnTo>
                <a:lnTo>
                  <a:pt x="3487" y="1037"/>
                </a:lnTo>
                <a:lnTo>
                  <a:pt x="3485" y="1037"/>
                </a:lnTo>
                <a:lnTo>
                  <a:pt x="3482" y="1033"/>
                </a:lnTo>
                <a:lnTo>
                  <a:pt x="3481" y="1032"/>
                </a:lnTo>
                <a:lnTo>
                  <a:pt x="3481" y="1030"/>
                </a:lnTo>
                <a:lnTo>
                  <a:pt x="3479" y="1030"/>
                </a:lnTo>
                <a:lnTo>
                  <a:pt x="3476" y="1030"/>
                </a:lnTo>
                <a:lnTo>
                  <a:pt x="3475" y="1030"/>
                </a:lnTo>
                <a:lnTo>
                  <a:pt x="3475" y="1030"/>
                </a:lnTo>
                <a:lnTo>
                  <a:pt x="3472" y="1027"/>
                </a:lnTo>
                <a:lnTo>
                  <a:pt x="3470" y="1027"/>
                </a:lnTo>
                <a:lnTo>
                  <a:pt x="3470" y="1026"/>
                </a:lnTo>
                <a:lnTo>
                  <a:pt x="3469" y="1026"/>
                </a:lnTo>
                <a:lnTo>
                  <a:pt x="3465" y="1024"/>
                </a:lnTo>
                <a:lnTo>
                  <a:pt x="3465" y="1023"/>
                </a:lnTo>
                <a:lnTo>
                  <a:pt x="3464" y="1021"/>
                </a:lnTo>
                <a:lnTo>
                  <a:pt x="3462" y="1020"/>
                </a:lnTo>
                <a:lnTo>
                  <a:pt x="3461" y="1020"/>
                </a:lnTo>
                <a:lnTo>
                  <a:pt x="3461" y="1018"/>
                </a:lnTo>
                <a:lnTo>
                  <a:pt x="3459" y="1018"/>
                </a:lnTo>
                <a:lnTo>
                  <a:pt x="3459" y="1017"/>
                </a:lnTo>
                <a:lnTo>
                  <a:pt x="3459" y="1017"/>
                </a:lnTo>
                <a:lnTo>
                  <a:pt x="3459" y="1015"/>
                </a:lnTo>
                <a:moveTo>
                  <a:pt x="3579" y="1115"/>
                </a:moveTo>
                <a:lnTo>
                  <a:pt x="3581" y="1113"/>
                </a:lnTo>
                <a:lnTo>
                  <a:pt x="3579" y="1113"/>
                </a:lnTo>
                <a:lnTo>
                  <a:pt x="3579" y="1115"/>
                </a:lnTo>
                <a:moveTo>
                  <a:pt x="3556" y="1076"/>
                </a:moveTo>
                <a:lnTo>
                  <a:pt x="3558" y="1076"/>
                </a:lnTo>
                <a:lnTo>
                  <a:pt x="3558" y="1075"/>
                </a:lnTo>
                <a:lnTo>
                  <a:pt x="3556" y="1076"/>
                </a:lnTo>
                <a:moveTo>
                  <a:pt x="3814" y="1139"/>
                </a:moveTo>
                <a:lnTo>
                  <a:pt x="3812" y="1141"/>
                </a:lnTo>
                <a:lnTo>
                  <a:pt x="3812" y="1141"/>
                </a:lnTo>
                <a:lnTo>
                  <a:pt x="3812" y="1143"/>
                </a:lnTo>
                <a:lnTo>
                  <a:pt x="3811" y="1143"/>
                </a:lnTo>
                <a:lnTo>
                  <a:pt x="3811" y="1144"/>
                </a:lnTo>
                <a:lnTo>
                  <a:pt x="3811" y="1146"/>
                </a:lnTo>
                <a:lnTo>
                  <a:pt x="3809" y="1146"/>
                </a:lnTo>
                <a:lnTo>
                  <a:pt x="3809" y="1144"/>
                </a:lnTo>
                <a:lnTo>
                  <a:pt x="3809" y="1143"/>
                </a:lnTo>
                <a:lnTo>
                  <a:pt x="3811" y="1143"/>
                </a:lnTo>
                <a:lnTo>
                  <a:pt x="3811" y="1141"/>
                </a:lnTo>
                <a:lnTo>
                  <a:pt x="3812" y="1141"/>
                </a:lnTo>
                <a:lnTo>
                  <a:pt x="3812" y="1139"/>
                </a:lnTo>
                <a:lnTo>
                  <a:pt x="3811" y="1139"/>
                </a:lnTo>
                <a:lnTo>
                  <a:pt x="3809" y="1139"/>
                </a:lnTo>
                <a:lnTo>
                  <a:pt x="3808" y="1141"/>
                </a:lnTo>
                <a:lnTo>
                  <a:pt x="3806" y="1141"/>
                </a:lnTo>
                <a:lnTo>
                  <a:pt x="3806" y="1141"/>
                </a:lnTo>
                <a:lnTo>
                  <a:pt x="3806" y="1143"/>
                </a:lnTo>
                <a:lnTo>
                  <a:pt x="3806" y="1144"/>
                </a:lnTo>
                <a:lnTo>
                  <a:pt x="3805" y="1144"/>
                </a:lnTo>
                <a:lnTo>
                  <a:pt x="3805" y="1146"/>
                </a:lnTo>
                <a:lnTo>
                  <a:pt x="3805" y="1147"/>
                </a:lnTo>
                <a:lnTo>
                  <a:pt x="3806" y="1147"/>
                </a:lnTo>
                <a:lnTo>
                  <a:pt x="3808" y="1146"/>
                </a:lnTo>
                <a:lnTo>
                  <a:pt x="3808" y="1147"/>
                </a:lnTo>
                <a:lnTo>
                  <a:pt x="3809" y="1147"/>
                </a:lnTo>
                <a:lnTo>
                  <a:pt x="3809" y="1149"/>
                </a:lnTo>
                <a:lnTo>
                  <a:pt x="3808" y="1149"/>
                </a:lnTo>
                <a:lnTo>
                  <a:pt x="3808" y="1152"/>
                </a:lnTo>
                <a:lnTo>
                  <a:pt x="3809" y="1150"/>
                </a:lnTo>
                <a:lnTo>
                  <a:pt x="3809" y="1152"/>
                </a:lnTo>
                <a:lnTo>
                  <a:pt x="3811" y="1152"/>
                </a:lnTo>
                <a:lnTo>
                  <a:pt x="3811" y="1150"/>
                </a:lnTo>
                <a:lnTo>
                  <a:pt x="3812" y="1150"/>
                </a:lnTo>
                <a:lnTo>
                  <a:pt x="3812" y="1149"/>
                </a:lnTo>
                <a:lnTo>
                  <a:pt x="3812" y="1147"/>
                </a:lnTo>
                <a:lnTo>
                  <a:pt x="3814" y="1147"/>
                </a:lnTo>
                <a:lnTo>
                  <a:pt x="3814" y="1149"/>
                </a:lnTo>
                <a:lnTo>
                  <a:pt x="3815" y="1147"/>
                </a:lnTo>
                <a:lnTo>
                  <a:pt x="3817" y="1147"/>
                </a:lnTo>
                <a:lnTo>
                  <a:pt x="3817" y="1146"/>
                </a:lnTo>
                <a:lnTo>
                  <a:pt x="3815" y="1146"/>
                </a:lnTo>
                <a:lnTo>
                  <a:pt x="3815" y="1144"/>
                </a:lnTo>
                <a:lnTo>
                  <a:pt x="3814" y="1144"/>
                </a:lnTo>
                <a:lnTo>
                  <a:pt x="3814" y="1143"/>
                </a:lnTo>
                <a:lnTo>
                  <a:pt x="3814" y="1141"/>
                </a:lnTo>
                <a:lnTo>
                  <a:pt x="3815" y="1141"/>
                </a:lnTo>
                <a:lnTo>
                  <a:pt x="3815" y="1141"/>
                </a:lnTo>
                <a:lnTo>
                  <a:pt x="3817" y="1141"/>
                </a:lnTo>
                <a:lnTo>
                  <a:pt x="3817" y="1141"/>
                </a:lnTo>
                <a:lnTo>
                  <a:pt x="3819" y="1141"/>
                </a:lnTo>
                <a:lnTo>
                  <a:pt x="3819" y="1139"/>
                </a:lnTo>
                <a:lnTo>
                  <a:pt x="3819" y="1138"/>
                </a:lnTo>
                <a:lnTo>
                  <a:pt x="3817" y="1138"/>
                </a:lnTo>
                <a:lnTo>
                  <a:pt x="3817" y="1136"/>
                </a:lnTo>
                <a:lnTo>
                  <a:pt x="3815" y="1136"/>
                </a:lnTo>
                <a:lnTo>
                  <a:pt x="3814" y="1136"/>
                </a:lnTo>
                <a:lnTo>
                  <a:pt x="3814" y="1138"/>
                </a:lnTo>
                <a:lnTo>
                  <a:pt x="3814" y="1139"/>
                </a:lnTo>
                <a:moveTo>
                  <a:pt x="4130" y="1150"/>
                </a:moveTo>
                <a:lnTo>
                  <a:pt x="4132" y="1152"/>
                </a:lnTo>
                <a:lnTo>
                  <a:pt x="4132" y="1153"/>
                </a:lnTo>
                <a:lnTo>
                  <a:pt x="4133" y="1153"/>
                </a:lnTo>
                <a:lnTo>
                  <a:pt x="4135" y="1152"/>
                </a:lnTo>
                <a:lnTo>
                  <a:pt x="4135" y="1150"/>
                </a:lnTo>
                <a:lnTo>
                  <a:pt x="4133" y="1150"/>
                </a:lnTo>
                <a:lnTo>
                  <a:pt x="4132" y="1149"/>
                </a:lnTo>
                <a:lnTo>
                  <a:pt x="4130" y="1150"/>
                </a:lnTo>
                <a:moveTo>
                  <a:pt x="3547" y="1149"/>
                </a:moveTo>
                <a:lnTo>
                  <a:pt x="3548" y="1149"/>
                </a:lnTo>
                <a:lnTo>
                  <a:pt x="3548" y="1147"/>
                </a:lnTo>
                <a:lnTo>
                  <a:pt x="3547" y="1147"/>
                </a:lnTo>
                <a:lnTo>
                  <a:pt x="3545" y="1146"/>
                </a:lnTo>
                <a:lnTo>
                  <a:pt x="3544" y="1147"/>
                </a:lnTo>
                <a:lnTo>
                  <a:pt x="3545" y="1147"/>
                </a:lnTo>
                <a:lnTo>
                  <a:pt x="3545" y="1149"/>
                </a:lnTo>
                <a:lnTo>
                  <a:pt x="3547" y="1149"/>
                </a:lnTo>
                <a:moveTo>
                  <a:pt x="4124" y="1149"/>
                </a:moveTo>
                <a:lnTo>
                  <a:pt x="4124" y="1149"/>
                </a:lnTo>
                <a:lnTo>
                  <a:pt x="4124" y="1147"/>
                </a:lnTo>
                <a:lnTo>
                  <a:pt x="4124" y="1146"/>
                </a:lnTo>
                <a:lnTo>
                  <a:pt x="4124" y="1146"/>
                </a:lnTo>
                <a:lnTo>
                  <a:pt x="4122" y="1146"/>
                </a:lnTo>
                <a:lnTo>
                  <a:pt x="4122" y="1147"/>
                </a:lnTo>
                <a:lnTo>
                  <a:pt x="4124" y="1147"/>
                </a:lnTo>
                <a:lnTo>
                  <a:pt x="4124" y="1149"/>
                </a:lnTo>
                <a:moveTo>
                  <a:pt x="3800" y="1149"/>
                </a:moveTo>
                <a:lnTo>
                  <a:pt x="3802" y="1146"/>
                </a:lnTo>
                <a:lnTo>
                  <a:pt x="3802" y="1144"/>
                </a:lnTo>
                <a:lnTo>
                  <a:pt x="3800" y="1144"/>
                </a:lnTo>
                <a:lnTo>
                  <a:pt x="3800" y="1143"/>
                </a:lnTo>
                <a:lnTo>
                  <a:pt x="3799" y="1144"/>
                </a:lnTo>
                <a:lnTo>
                  <a:pt x="3799" y="1146"/>
                </a:lnTo>
                <a:lnTo>
                  <a:pt x="3797" y="1146"/>
                </a:lnTo>
                <a:lnTo>
                  <a:pt x="3799" y="1147"/>
                </a:lnTo>
                <a:lnTo>
                  <a:pt x="3799" y="1149"/>
                </a:lnTo>
                <a:lnTo>
                  <a:pt x="3800" y="1149"/>
                </a:lnTo>
                <a:moveTo>
                  <a:pt x="3769" y="1107"/>
                </a:moveTo>
                <a:lnTo>
                  <a:pt x="3769" y="1109"/>
                </a:lnTo>
                <a:lnTo>
                  <a:pt x="3769" y="1110"/>
                </a:lnTo>
                <a:lnTo>
                  <a:pt x="3768" y="1110"/>
                </a:lnTo>
                <a:lnTo>
                  <a:pt x="3766" y="1112"/>
                </a:lnTo>
                <a:lnTo>
                  <a:pt x="3765" y="1112"/>
                </a:lnTo>
                <a:lnTo>
                  <a:pt x="3763" y="1112"/>
                </a:lnTo>
                <a:lnTo>
                  <a:pt x="3763" y="1113"/>
                </a:lnTo>
                <a:lnTo>
                  <a:pt x="3763" y="1115"/>
                </a:lnTo>
                <a:lnTo>
                  <a:pt x="3765" y="1115"/>
                </a:lnTo>
                <a:lnTo>
                  <a:pt x="3765" y="1116"/>
                </a:lnTo>
                <a:lnTo>
                  <a:pt x="3765" y="1118"/>
                </a:lnTo>
                <a:lnTo>
                  <a:pt x="3763" y="1118"/>
                </a:lnTo>
                <a:lnTo>
                  <a:pt x="3763" y="1119"/>
                </a:lnTo>
                <a:lnTo>
                  <a:pt x="3763" y="1121"/>
                </a:lnTo>
                <a:lnTo>
                  <a:pt x="3763" y="1123"/>
                </a:lnTo>
                <a:lnTo>
                  <a:pt x="3765" y="1124"/>
                </a:lnTo>
                <a:lnTo>
                  <a:pt x="3766" y="1124"/>
                </a:lnTo>
                <a:lnTo>
                  <a:pt x="3768" y="1124"/>
                </a:lnTo>
                <a:lnTo>
                  <a:pt x="3769" y="1124"/>
                </a:lnTo>
                <a:lnTo>
                  <a:pt x="3769" y="1123"/>
                </a:lnTo>
                <a:lnTo>
                  <a:pt x="3771" y="1123"/>
                </a:lnTo>
                <a:lnTo>
                  <a:pt x="3771" y="1124"/>
                </a:lnTo>
                <a:lnTo>
                  <a:pt x="3772" y="1124"/>
                </a:lnTo>
                <a:lnTo>
                  <a:pt x="3772" y="1126"/>
                </a:lnTo>
                <a:lnTo>
                  <a:pt x="3771" y="1126"/>
                </a:lnTo>
                <a:lnTo>
                  <a:pt x="3771" y="1127"/>
                </a:lnTo>
                <a:lnTo>
                  <a:pt x="3772" y="1129"/>
                </a:lnTo>
                <a:lnTo>
                  <a:pt x="3772" y="1130"/>
                </a:lnTo>
                <a:lnTo>
                  <a:pt x="3772" y="1132"/>
                </a:lnTo>
                <a:lnTo>
                  <a:pt x="3772" y="1133"/>
                </a:lnTo>
                <a:lnTo>
                  <a:pt x="3772" y="1135"/>
                </a:lnTo>
                <a:lnTo>
                  <a:pt x="3772" y="1136"/>
                </a:lnTo>
                <a:lnTo>
                  <a:pt x="3771" y="1138"/>
                </a:lnTo>
                <a:lnTo>
                  <a:pt x="3771" y="1139"/>
                </a:lnTo>
                <a:lnTo>
                  <a:pt x="3769" y="1139"/>
                </a:lnTo>
                <a:lnTo>
                  <a:pt x="3769" y="1141"/>
                </a:lnTo>
                <a:lnTo>
                  <a:pt x="3769" y="1141"/>
                </a:lnTo>
                <a:lnTo>
                  <a:pt x="3769" y="1143"/>
                </a:lnTo>
                <a:lnTo>
                  <a:pt x="3768" y="1143"/>
                </a:lnTo>
                <a:lnTo>
                  <a:pt x="3768" y="1144"/>
                </a:lnTo>
                <a:lnTo>
                  <a:pt x="3766" y="1146"/>
                </a:lnTo>
                <a:lnTo>
                  <a:pt x="3766" y="1147"/>
                </a:lnTo>
                <a:lnTo>
                  <a:pt x="3766" y="1149"/>
                </a:lnTo>
                <a:lnTo>
                  <a:pt x="3766" y="1150"/>
                </a:lnTo>
                <a:lnTo>
                  <a:pt x="3768" y="1150"/>
                </a:lnTo>
                <a:lnTo>
                  <a:pt x="3769" y="1150"/>
                </a:lnTo>
                <a:lnTo>
                  <a:pt x="3769" y="1152"/>
                </a:lnTo>
                <a:lnTo>
                  <a:pt x="3771" y="1152"/>
                </a:lnTo>
                <a:lnTo>
                  <a:pt x="3772" y="1152"/>
                </a:lnTo>
                <a:lnTo>
                  <a:pt x="3772" y="1150"/>
                </a:lnTo>
                <a:lnTo>
                  <a:pt x="3774" y="1150"/>
                </a:lnTo>
                <a:lnTo>
                  <a:pt x="3776" y="1150"/>
                </a:lnTo>
                <a:lnTo>
                  <a:pt x="3777" y="1150"/>
                </a:lnTo>
                <a:lnTo>
                  <a:pt x="3779" y="1150"/>
                </a:lnTo>
                <a:lnTo>
                  <a:pt x="3780" y="1150"/>
                </a:lnTo>
                <a:lnTo>
                  <a:pt x="3780" y="1147"/>
                </a:lnTo>
                <a:lnTo>
                  <a:pt x="3780" y="1146"/>
                </a:lnTo>
                <a:lnTo>
                  <a:pt x="3779" y="1146"/>
                </a:lnTo>
                <a:lnTo>
                  <a:pt x="3779" y="1144"/>
                </a:lnTo>
                <a:lnTo>
                  <a:pt x="3780" y="1143"/>
                </a:lnTo>
                <a:lnTo>
                  <a:pt x="3780" y="1141"/>
                </a:lnTo>
                <a:lnTo>
                  <a:pt x="3780" y="1141"/>
                </a:lnTo>
                <a:lnTo>
                  <a:pt x="3782" y="1141"/>
                </a:lnTo>
                <a:lnTo>
                  <a:pt x="3782" y="1139"/>
                </a:lnTo>
                <a:lnTo>
                  <a:pt x="3783" y="1139"/>
                </a:lnTo>
                <a:lnTo>
                  <a:pt x="3782" y="1138"/>
                </a:lnTo>
                <a:lnTo>
                  <a:pt x="3782" y="1136"/>
                </a:lnTo>
                <a:lnTo>
                  <a:pt x="3782" y="1135"/>
                </a:lnTo>
                <a:lnTo>
                  <a:pt x="3783" y="1135"/>
                </a:lnTo>
                <a:lnTo>
                  <a:pt x="3782" y="1133"/>
                </a:lnTo>
                <a:lnTo>
                  <a:pt x="3783" y="1133"/>
                </a:lnTo>
                <a:lnTo>
                  <a:pt x="3782" y="1132"/>
                </a:lnTo>
                <a:lnTo>
                  <a:pt x="3783" y="1130"/>
                </a:lnTo>
                <a:lnTo>
                  <a:pt x="3783" y="1129"/>
                </a:lnTo>
                <a:lnTo>
                  <a:pt x="3785" y="1127"/>
                </a:lnTo>
                <a:lnTo>
                  <a:pt x="3785" y="1126"/>
                </a:lnTo>
                <a:lnTo>
                  <a:pt x="3785" y="1124"/>
                </a:lnTo>
                <a:lnTo>
                  <a:pt x="3785" y="1123"/>
                </a:lnTo>
                <a:lnTo>
                  <a:pt x="3785" y="1121"/>
                </a:lnTo>
                <a:lnTo>
                  <a:pt x="3785" y="1119"/>
                </a:lnTo>
                <a:lnTo>
                  <a:pt x="3783" y="1119"/>
                </a:lnTo>
                <a:lnTo>
                  <a:pt x="3783" y="1118"/>
                </a:lnTo>
                <a:lnTo>
                  <a:pt x="3783" y="1116"/>
                </a:lnTo>
                <a:lnTo>
                  <a:pt x="3788" y="1113"/>
                </a:lnTo>
                <a:lnTo>
                  <a:pt x="3789" y="1113"/>
                </a:lnTo>
                <a:lnTo>
                  <a:pt x="3789" y="1112"/>
                </a:lnTo>
                <a:lnTo>
                  <a:pt x="3791" y="1112"/>
                </a:lnTo>
                <a:lnTo>
                  <a:pt x="3792" y="1112"/>
                </a:lnTo>
                <a:lnTo>
                  <a:pt x="3792" y="1113"/>
                </a:lnTo>
                <a:lnTo>
                  <a:pt x="3792" y="1115"/>
                </a:lnTo>
                <a:lnTo>
                  <a:pt x="3792" y="1116"/>
                </a:lnTo>
                <a:lnTo>
                  <a:pt x="3792" y="1118"/>
                </a:lnTo>
                <a:lnTo>
                  <a:pt x="3792" y="1119"/>
                </a:lnTo>
                <a:lnTo>
                  <a:pt x="3792" y="1119"/>
                </a:lnTo>
                <a:lnTo>
                  <a:pt x="3792" y="1121"/>
                </a:lnTo>
                <a:lnTo>
                  <a:pt x="3791" y="1123"/>
                </a:lnTo>
                <a:lnTo>
                  <a:pt x="3791" y="1124"/>
                </a:lnTo>
                <a:lnTo>
                  <a:pt x="3792" y="1127"/>
                </a:lnTo>
                <a:lnTo>
                  <a:pt x="3792" y="1129"/>
                </a:lnTo>
                <a:lnTo>
                  <a:pt x="3794" y="1129"/>
                </a:lnTo>
                <a:lnTo>
                  <a:pt x="3794" y="1130"/>
                </a:lnTo>
                <a:lnTo>
                  <a:pt x="3795" y="1130"/>
                </a:lnTo>
                <a:lnTo>
                  <a:pt x="3797" y="1130"/>
                </a:lnTo>
                <a:lnTo>
                  <a:pt x="3797" y="1132"/>
                </a:lnTo>
                <a:lnTo>
                  <a:pt x="3799" y="1132"/>
                </a:lnTo>
                <a:lnTo>
                  <a:pt x="3797" y="1133"/>
                </a:lnTo>
                <a:lnTo>
                  <a:pt x="3797" y="1135"/>
                </a:lnTo>
                <a:lnTo>
                  <a:pt x="3795" y="1135"/>
                </a:lnTo>
                <a:lnTo>
                  <a:pt x="3795" y="1136"/>
                </a:lnTo>
                <a:lnTo>
                  <a:pt x="3795" y="1138"/>
                </a:lnTo>
                <a:lnTo>
                  <a:pt x="3795" y="1139"/>
                </a:lnTo>
                <a:lnTo>
                  <a:pt x="3795" y="1141"/>
                </a:lnTo>
                <a:lnTo>
                  <a:pt x="3797" y="1141"/>
                </a:lnTo>
                <a:lnTo>
                  <a:pt x="3799" y="1141"/>
                </a:lnTo>
                <a:lnTo>
                  <a:pt x="3800" y="1141"/>
                </a:lnTo>
                <a:lnTo>
                  <a:pt x="3802" y="1141"/>
                </a:lnTo>
                <a:lnTo>
                  <a:pt x="3803" y="1141"/>
                </a:lnTo>
                <a:lnTo>
                  <a:pt x="3803" y="1141"/>
                </a:lnTo>
                <a:lnTo>
                  <a:pt x="3802" y="1141"/>
                </a:lnTo>
                <a:lnTo>
                  <a:pt x="3802" y="1139"/>
                </a:lnTo>
                <a:lnTo>
                  <a:pt x="3803" y="1139"/>
                </a:lnTo>
                <a:lnTo>
                  <a:pt x="3803" y="1138"/>
                </a:lnTo>
                <a:lnTo>
                  <a:pt x="3805" y="1138"/>
                </a:lnTo>
                <a:lnTo>
                  <a:pt x="3805" y="1136"/>
                </a:lnTo>
                <a:lnTo>
                  <a:pt x="3806" y="1136"/>
                </a:lnTo>
                <a:lnTo>
                  <a:pt x="3808" y="1136"/>
                </a:lnTo>
                <a:lnTo>
                  <a:pt x="3809" y="1136"/>
                </a:lnTo>
                <a:lnTo>
                  <a:pt x="3811" y="1136"/>
                </a:lnTo>
                <a:lnTo>
                  <a:pt x="3812" y="1136"/>
                </a:lnTo>
                <a:lnTo>
                  <a:pt x="3812" y="1135"/>
                </a:lnTo>
                <a:lnTo>
                  <a:pt x="3814" y="1136"/>
                </a:lnTo>
                <a:lnTo>
                  <a:pt x="3814" y="1135"/>
                </a:lnTo>
                <a:lnTo>
                  <a:pt x="3815" y="1133"/>
                </a:lnTo>
                <a:lnTo>
                  <a:pt x="3815" y="1132"/>
                </a:lnTo>
                <a:lnTo>
                  <a:pt x="3814" y="1132"/>
                </a:lnTo>
                <a:lnTo>
                  <a:pt x="3812" y="1132"/>
                </a:lnTo>
                <a:lnTo>
                  <a:pt x="3812" y="1130"/>
                </a:lnTo>
                <a:lnTo>
                  <a:pt x="3812" y="1129"/>
                </a:lnTo>
                <a:lnTo>
                  <a:pt x="3811" y="1129"/>
                </a:lnTo>
                <a:lnTo>
                  <a:pt x="3809" y="1127"/>
                </a:lnTo>
                <a:lnTo>
                  <a:pt x="3808" y="1127"/>
                </a:lnTo>
                <a:lnTo>
                  <a:pt x="3808" y="1126"/>
                </a:lnTo>
                <a:lnTo>
                  <a:pt x="3806" y="1126"/>
                </a:lnTo>
                <a:lnTo>
                  <a:pt x="3806" y="1124"/>
                </a:lnTo>
                <a:lnTo>
                  <a:pt x="3808" y="1124"/>
                </a:lnTo>
                <a:lnTo>
                  <a:pt x="3808" y="1123"/>
                </a:lnTo>
                <a:lnTo>
                  <a:pt x="3809" y="1123"/>
                </a:lnTo>
                <a:lnTo>
                  <a:pt x="3809" y="1121"/>
                </a:lnTo>
                <a:lnTo>
                  <a:pt x="3811" y="1121"/>
                </a:lnTo>
                <a:lnTo>
                  <a:pt x="3811" y="1119"/>
                </a:lnTo>
                <a:lnTo>
                  <a:pt x="3809" y="1119"/>
                </a:lnTo>
                <a:lnTo>
                  <a:pt x="3809" y="1118"/>
                </a:lnTo>
                <a:lnTo>
                  <a:pt x="3809" y="1116"/>
                </a:lnTo>
                <a:lnTo>
                  <a:pt x="3809" y="1115"/>
                </a:lnTo>
                <a:lnTo>
                  <a:pt x="3808" y="1115"/>
                </a:lnTo>
                <a:lnTo>
                  <a:pt x="3806" y="1113"/>
                </a:lnTo>
                <a:lnTo>
                  <a:pt x="3806" y="1112"/>
                </a:lnTo>
                <a:lnTo>
                  <a:pt x="3805" y="1112"/>
                </a:lnTo>
                <a:lnTo>
                  <a:pt x="3805" y="1110"/>
                </a:lnTo>
                <a:lnTo>
                  <a:pt x="3805" y="1109"/>
                </a:lnTo>
                <a:lnTo>
                  <a:pt x="3803" y="1109"/>
                </a:lnTo>
                <a:lnTo>
                  <a:pt x="3803" y="1107"/>
                </a:lnTo>
                <a:lnTo>
                  <a:pt x="3802" y="1106"/>
                </a:lnTo>
                <a:lnTo>
                  <a:pt x="3800" y="1106"/>
                </a:lnTo>
                <a:lnTo>
                  <a:pt x="3800" y="1104"/>
                </a:lnTo>
                <a:lnTo>
                  <a:pt x="3799" y="1104"/>
                </a:lnTo>
                <a:lnTo>
                  <a:pt x="3799" y="1104"/>
                </a:lnTo>
                <a:lnTo>
                  <a:pt x="3797" y="1104"/>
                </a:lnTo>
                <a:lnTo>
                  <a:pt x="3797" y="1103"/>
                </a:lnTo>
                <a:lnTo>
                  <a:pt x="3799" y="1103"/>
                </a:lnTo>
                <a:lnTo>
                  <a:pt x="3799" y="1104"/>
                </a:lnTo>
                <a:lnTo>
                  <a:pt x="3800" y="1104"/>
                </a:lnTo>
                <a:lnTo>
                  <a:pt x="3802" y="1104"/>
                </a:lnTo>
                <a:lnTo>
                  <a:pt x="3803" y="1104"/>
                </a:lnTo>
                <a:lnTo>
                  <a:pt x="3803" y="1103"/>
                </a:lnTo>
                <a:lnTo>
                  <a:pt x="3803" y="1101"/>
                </a:lnTo>
                <a:lnTo>
                  <a:pt x="3805" y="1101"/>
                </a:lnTo>
                <a:lnTo>
                  <a:pt x="3806" y="1101"/>
                </a:lnTo>
                <a:lnTo>
                  <a:pt x="3806" y="1100"/>
                </a:lnTo>
                <a:lnTo>
                  <a:pt x="3808" y="1100"/>
                </a:lnTo>
                <a:lnTo>
                  <a:pt x="3809" y="1100"/>
                </a:lnTo>
                <a:lnTo>
                  <a:pt x="3811" y="1100"/>
                </a:lnTo>
                <a:lnTo>
                  <a:pt x="3811" y="1098"/>
                </a:lnTo>
                <a:lnTo>
                  <a:pt x="3812" y="1098"/>
                </a:lnTo>
                <a:lnTo>
                  <a:pt x="3812" y="1096"/>
                </a:lnTo>
                <a:lnTo>
                  <a:pt x="3814" y="1096"/>
                </a:lnTo>
                <a:lnTo>
                  <a:pt x="3814" y="1095"/>
                </a:lnTo>
                <a:lnTo>
                  <a:pt x="3815" y="1095"/>
                </a:lnTo>
                <a:lnTo>
                  <a:pt x="3815" y="1093"/>
                </a:lnTo>
                <a:lnTo>
                  <a:pt x="3817" y="1093"/>
                </a:lnTo>
                <a:lnTo>
                  <a:pt x="3817" y="1092"/>
                </a:lnTo>
                <a:lnTo>
                  <a:pt x="3819" y="1090"/>
                </a:lnTo>
                <a:lnTo>
                  <a:pt x="3820" y="1090"/>
                </a:lnTo>
                <a:lnTo>
                  <a:pt x="3822" y="1090"/>
                </a:lnTo>
                <a:lnTo>
                  <a:pt x="3823" y="1090"/>
                </a:lnTo>
                <a:lnTo>
                  <a:pt x="3823" y="1092"/>
                </a:lnTo>
                <a:lnTo>
                  <a:pt x="3825" y="1092"/>
                </a:lnTo>
                <a:lnTo>
                  <a:pt x="3826" y="1092"/>
                </a:lnTo>
                <a:lnTo>
                  <a:pt x="3826" y="1090"/>
                </a:lnTo>
                <a:lnTo>
                  <a:pt x="3826" y="1089"/>
                </a:lnTo>
                <a:lnTo>
                  <a:pt x="3826" y="1087"/>
                </a:lnTo>
                <a:lnTo>
                  <a:pt x="3825" y="1087"/>
                </a:lnTo>
                <a:lnTo>
                  <a:pt x="3825" y="1086"/>
                </a:lnTo>
                <a:lnTo>
                  <a:pt x="3823" y="1086"/>
                </a:lnTo>
                <a:lnTo>
                  <a:pt x="3822" y="1086"/>
                </a:lnTo>
                <a:lnTo>
                  <a:pt x="3822" y="1087"/>
                </a:lnTo>
                <a:lnTo>
                  <a:pt x="3820" y="1087"/>
                </a:lnTo>
                <a:lnTo>
                  <a:pt x="3819" y="1087"/>
                </a:lnTo>
                <a:lnTo>
                  <a:pt x="3819" y="1089"/>
                </a:lnTo>
                <a:lnTo>
                  <a:pt x="3817" y="1089"/>
                </a:lnTo>
                <a:lnTo>
                  <a:pt x="3815" y="1089"/>
                </a:lnTo>
                <a:lnTo>
                  <a:pt x="3814" y="1089"/>
                </a:lnTo>
                <a:lnTo>
                  <a:pt x="3812" y="1089"/>
                </a:lnTo>
                <a:lnTo>
                  <a:pt x="3809" y="1089"/>
                </a:lnTo>
                <a:lnTo>
                  <a:pt x="3809" y="1090"/>
                </a:lnTo>
                <a:lnTo>
                  <a:pt x="3808" y="1090"/>
                </a:lnTo>
                <a:lnTo>
                  <a:pt x="3806" y="1090"/>
                </a:lnTo>
                <a:lnTo>
                  <a:pt x="3806" y="1092"/>
                </a:lnTo>
                <a:lnTo>
                  <a:pt x="3805" y="1092"/>
                </a:lnTo>
                <a:lnTo>
                  <a:pt x="3803" y="1092"/>
                </a:lnTo>
                <a:lnTo>
                  <a:pt x="3803" y="1090"/>
                </a:lnTo>
                <a:lnTo>
                  <a:pt x="3803" y="1089"/>
                </a:lnTo>
                <a:lnTo>
                  <a:pt x="3802" y="1089"/>
                </a:lnTo>
                <a:lnTo>
                  <a:pt x="3802" y="1090"/>
                </a:lnTo>
                <a:lnTo>
                  <a:pt x="3800" y="1090"/>
                </a:lnTo>
                <a:lnTo>
                  <a:pt x="3799" y="1092"/>
                </a:lnTo>
                <a:lnTo>
                  <a:pt x="3797" y="1093"/>
                </a:lnTo>
                <a:lnTo>
                  <a:pt x="3797" y="1095"/>
                </a:lnTo>
                <a:lnTo>
                  <a:pt x="3795" y="1095"/>
                </a:lnTo>
                <a:lnTo>
                  <a:pt x="3795" y="1096"/>
                </a:lnTo>
                <a:lnTo>
                  <a:pt x="3794" y="1098"/>
                </a:lnTo>
                <a:lnTo>
                  <a:pt x="3794" y="1096"/>
                </a:lnTo>
                <a:lnTo>
                  <a:pt x="3792" y="1096"/>
                </a:lnTo>
                <a:lnTo>
                  <a:pt x="3792" y="1098"/>
                </a:lnTo>
                <a:lnTo>
                  <a:pt x="3792" y="1098"/>
                </a:lnTo>
                <a:lnTo>
                  <a:pt x="3792" y="1096"/>
                </a:lnTo>
                <a:lnTo>
                  <a:pt x="3791" y="1096"/>
                </a:lnTo>
                <a:lnTo>
                  <a:pt x="3789" y="1096"/>
                </a:lnTo>
                <a:lnTo>
                  <a:pt x="3789" y="1095"/>
                </a:lnTo>
                <a:lnTo>
                  <a:pt x="3789" y="1093"/>
                </a:lnTo>
                <a:lnTo>
                  <a:pt x="3788" y="1092"/>
                </a:lnTo>
                <a:lnTo>
                  <a:pt x="3788" y="1090"/>
                </a:lnTo>
                <a:lnTo>
                  <a:pt x="3786" y="1090"/>
                </a:lnTo>
                <a:lnTo>
                  <a:pt x="3785" y="1090"/>
                </a:lnTo>
                <a:lnTo>
                  <a:pt x="3783" y="1087"/>
                </a:lnTo>
                <a:lnTo>
                  <a:pt x="3783" y="1086"/>
                </a:lnTo>
                <a:lnTo>
                  <a:pt x="3782" y="1086"/>
                </a:lnTo>
                <a:lnTo>
                  <a:pt x="3782" y="1084"/>
                </a:lnTo>
                <a:lnTo>
                  <a:pt x="3782" y="1081"/>
                </a:lnTo>
                <a:lnTo>
                  <a:pt x="3782" y="1080"/>
                </a:lnTo>
                <a:lnTo>
                  <a:pt x="3783" y="1080"/>
                </a:lnTo>
                <a:lnTo>
                  <a:pt x="3783" y="1078"/>
                </a:lnTo>
                <a:lnTo>
                  <a:pt x="3783" y="1076"/>
                </a:lnTo>
                <a:lnTo>
                  <a:pt x="3783" y="1075"/>
                </a:lnTo>
                <a:lnTo>
                  <a:pt x="3785" y="1075"/>
                </a:lnTo>
                <a:lnTo>
                  <a:pt x="3785" y="1073"/>
                </a:lnTo>
                <a:lnTo>
                  <a:pt x="3786" y="1073"/>
                </a:lnTo>
                <a:lnTo>
                  <a:pt x="3786" y="1072"/>
                </a:lnTo>
                <a:lnTo>
                  <a:pt x="3788" y="1072"/>
                </a:lnTo>
                <a:lnTo>
                  <a:pt x="3791" y="1072"/>
                </a:lnTo>
                <a:lnTo>
                  <a:pt x="3792" y="1072"/>
                </a:lnTo>
                <a:lnTo>
                  <a:pt x="3792" y="1072"/>
                </a:lnTo>
                <a:lnTo>
                  <a:pt x="3792" y="1073"/>
                </a:lnTo>
                <a:lnTo>
                  <a:pt x="3794" y="1072"/>
                </a:lnTo>
                <a:lnTo>
                  <a:pt x="3794" y="1073"/>
                </a:lnTo>
                <a:lnTo>
                  <a:pt x="3795" y="1073"/>
                </a:lnTo>
                <a:lnTo>
                  <a:pt x="3795" y="1072"/>
                </a:lnTo>
                <a:lnTo>
                  <a:pt x="3797" y="1072"/>
                </a:lnTo>
                <a:lnTo>
                  <a:pt x="3799" y="1072"/>
                </a:lnTo>
                <a:lnTo>
                  <a:pt x="3800" y="1072"/>
                </a:lnTo>
                <a:lnTo>
                  <a:pt x="3802" y="1072"/>
                </a:lnTo>
                <a:lnTo>
                  <a:pt x="3803" y="1072"/>
                </a:lnTo>
                <a:lnTo>
                  <a:pt x="3805" y="1073"/>
                </a:lnTo>
                <a:lnTo>
                  <a:pt x="3806" y="1073"/>
                </a:lnTo>
                <a:lnTo>
                  <a:pt x="3806" y="1072"/>
                </a:lnTo>
                <a:lnTo>
                  <a:pt x="3808" y="1072"/>
                </a:lnTo>
                <a:lnTo>
                  <a:pt x="3809" y="1072"/>
                </a:lnTo>
                <a:lnTo>
                  <a:pt x="3811" y="1072"/>
                </a:lnTo>
                <a:lnTo>
                  <a:pt x="3815" y="1072"/>
                </a:lnTo>
                <a:lnTo>
                  <a:pt x="3817" y="1072"/>
                </a:lnTo>
                <a:lnTo>
                  <a:pt x="3819" y="1072"/>
                </a:lnTo>
                <a:lnTo>
                  <a:pt x="3820" y="1072"/>
                </a:lnTo>
                <a:lnTo>
                  <a:pt x="3822" y="1072"/>
                </a:lnTo>
                <a:lnTo>
                  <a:pt x="3823" y="1072"/>
                </a:lnTo>
                <a:lnTo>
                  <a:pt x="3823" y="1073"/>
                </a:lnTo>
                <a:lnTo>
                  <a:pt x="3823" y="1075"/>
                </a:lnTo>
                <a:lnTo>
                  <a:pt x="3825" y="1075"/>
                </a:lnTo>
                <a:lnTo>
                  <a:pt x="3826" y="1075"/>
                </a:lnTo>
                <a:lnTo>
                  <a:pt x="3828" y="1075"/>
                </a:lnTo>
                <a:lnTo>
                  <a:pt x="3829" y="1075"/>
                </a:lnTo>
                <a:lnTo>
                  <a:pt x="3829" y="1075"/>
                </a:lnTo>
                <a:lnTo>
                  <a:pt x="3831" y="1075"/>
                </a:lnTo>
                <a:lnTo>
                  <a:pt x="3831" y="1073"/>
                </a:lnTo>
                <a:lnTo>
                  <a:pt x="3832" y="1073"/>
                </a:lnTo>
                <a:lnTo>
                  <a:pt x="3834" y="1073"/>
                </a:lnTo>
                <a:lnTo>
                  <a:pt x="3835" y="1073"/>
                </a:lnTo>
                <a:lnTo>
                  <a:pt x="3837" y="1073"/>
                </a:lnTo>
                <a:lnTo>
                  <a:pt x="3838" y="1073"/>
                </a:lnTo>
                <a:lnTo>
                  <a:pt x="3838" y="1072"/>
                </a:lnTo>
                <a:lnTo>
                  <a:pt x="3840" y="1072"/>
                </a:lnTo>
                <a:lnTo>
                  <a:pt x="3840" y="1070"/>
                </a:lnTo>
                <a:lnTo>
                  <a:pt x="3840" y="1069"/>
                </a:lnTo>
                <a:lnTo>
                  <a:pt x="3842" y="1069"/>
                </a:lnTo>
                <a:lnTo>
                  <a:pt x="3842" y="1067"/>
                </a:lnTo>
                <a:lnTo>
                  <a:pt x="3843" y="1067"/>
                </a:lnTo>
                <a:lnTo>
                  <a:pt x="3843" y="1067"/>
                </a:lnTo>
                <a:lnTo>
                  <a:pt x="3845" y="1067"/>
                </a:lnTo>
                <a:lnTo>
                  <a:pt x="3845" y="1066"/>
                </a:lnTo>
                <a:lnTo>
                  <a:pt x="3846" y="1066"/>
                </a:lnTo>
                <a:lnTo>
                  <a:pt x="3846" y="1064"/>
                </a:lnTo>
                <a:lnTo>
                  <a:pt x="3846" y="1063"/>
                </a:lnTo>
                <a:lnTo>
                  <a:pt x="3848" y="1061"/>
                </a:lnTo>
                <a:lnTo>
                  <a:pt x="3849" y="1060"/>
                </a:lnTo>
                <a:lnTo>
                  <a:pt x="3848" y="1060"/>
                </a:lnTo>
                <a:lnTo>
                  <a:pt x="3848" y="1058"/>
                </a:lnTo>
                <a:lnTo>
                  <a:pt x="3846" y="1058"/>
                </a:lnTo>
                <a:lnTo>
                  <a:pt x="3846" y="1057"/>
                </a:lnTo>
                <a:lnTo>
                  <a:pt x="3845" y="1057"/>
                </a:lnTo>
                <a:lnTo>
                  <a:pt x="3845" y="1058"/>
                </a:lnTo>
                <a:lnTo>
                  <a:pt x="3843" y="1060"/>
                </a:lnTo>
                <a:lnTo>
                  <a:pt x="3843" y="1061"/>
                </a:lnTo>
                <a:lnTo>
                  <a:pt x="3842" y="1061"/>
                </a:lnTo>
                <a:lnTo>
                  <a:pt x="3840" y="1061"/>
                </a:lnTo>
                <a:lnTo>
                  <a:pt x="3840" y="1063"/>
                </a:lnTo>
                <a:lnTo>
                  <a:pt x="3840" y="1064"/>
                </a:lnTo>
                <a:lnTo>
                  <a:pt x="3838" y="1064"/>
                </a:lnTo>
                <a:lnTo>
                  <a:pt x="3837" y="1064"/>
                </a:lnTo>
                <a:lnTo>
                  <a:pt x="3837" y="1066"/>
                </a:lnTo>
                <a:lnTo>
                  <a:pt x="3837" y="1067"/>
                </a:lnTo>
                <a:lnTo>
                  <a:pt x="3835" y="1067"/>
                </a:lnTo>
                <a:lnTo>
                  <a:pt x="3834" y="1067"/>
                </a:lnTo>
                <a:lnTo>
                  <a:pt x="3832" y="1067"/>
                </a:lnTo>
                <a:lnTo>
                  <a:pt x="3831" y="1067"/>
                </a:lnTo>
                <a:lnTo>
                  <a:pt x="3829" y="1067"/>
                </a:lnTo>
                <a:lnTo>
                  <a:pt x="3828" y="1067"/>
                </a:lnTo>
                <a:lnTo>
                  <a:pt x="3826" y="1067"/>
                </a:lnTo>
                <a:lnTo>
                  <a:pt x="3826" y="1067"/>
                </a:lnTo>
                <a:lnTo>
                  <a:pt x="3825" y="1067"/>
                </a:lnTo>
                <a:lnTo>
                  <a:pt x="3823" y="1067"/>
                </a:lnTo>
                <a:lnTo>
                  <a:pt x="3822" y="1067"/>
                </a:lnTo>
                <a:lnTo>
                  <a:pt x="3820" y="1067"/>
                </a:lnTo>
                <a:lnTo>
                  <a:pt x="3820" y="1067"/>
                </a:lnTo>
                <a:lnTo>
                  <a:pt x="3819" y="1067"/>
                </a:lnTo>
                <a:lnTo>
                  <a:pt x="3817" y="1067"/>
                </a:lnTo>
                <a:lnTo>
                  <a:pt x="3817" y="1067"/>
                </a:lnTo>
                <a:lnTo>
                  <a:pt x="3815" y="1067"/>
                </a:lnTo>
                <a:lnTo>
                  <a:pt x="3814" y="1067"/>
                </a:lnTo>
                <a:lnTo>
                  <a:pt x="3812" y="1066"/>
                </a:lnTo>
                <a:lnTo>
                  <a:pt x="3812" y="1067"/>
                </a:lnTo>
                <a:lnTo>
                  <a:pt x="3811" y="1066"/>
                </a:lnTo>
                <a:lnTo>
                  <a:pt x="3811" y="1067"/>
                </a:lnTo>
                <a:lnTo>
                  <a:pt x="3809" y="1067"/>
                </a:lnTo>
                <a:lnTo>
                  <a:pt x="3809" y="1066"/>
                </a:lnTo>
                <a:lnTo>
                  <a:pt x="3808" y="1066"/>
                </a:lnTo>
                <a:lnTo>
                  <a:pt x="3806" y="1066"/>
                </a:lnTo>
                <a:lnTo>
                  <a:pt x="3802" y="1066"/>
                </a:lnTo>
                <a:lnTo>
                  <a:pt x="3800" y="1066"/>
                </a:lnTo>
                <a:lnTo>
                  <a:pt x="3800" y="1064"/>
                </a:lnTo>
                <a:lnTo>
                  <a:pt x="3800" y="1063"/>
                </a:lnTo>
                <a:lnTo>
                  <a:pt x="3799" y="1063"/>
                </a:lnTo>
                <a:lnTo>
                  <a:pt x="3797" y="1063"/>
                </a:lnTo>
                <a:lnTo>
                  <a:pt x="3797" y="1064"/>
                </a:lnTo>
                <a:lnTo>
                  <a:pt x="3795" y="1063"/>
                </a:lnTo>
                <a:lnTo>
                  <a:pt x="3794" y="1063"/>
                </a:lnTo>
                <a:lnTo>
                  <a:pt x="3792" y="1063"/>
                </a:lnTo>
                <a:lnTo>
                  <a:pt x="3792" y="1063"/>
                </a:lnTo>
                <a:lnTo>
                  <a:pt x="3792" y="1064"/>
                </a:lnTo>
                <a:lnTo>
                  <a:pt x="3792" y="1066"/>
                </a:lnTo>
                <a:lnTo>
                  <a:pt x="3791" y="1067"/>
                </a:lnTo>
                <a:lnTo>
                  <a:pt x="3789" y="1067"/>
                </a:lnTo>
                <a:lnTo>
                  <a:pt x="3788" y="1067"/>
                </a:lnTo>
                <a:lnTo>
                  <a:pt x="3786" y="1067"/>
                </a:lnTo>
                <a:lnTo>
                  <a:pt x="3786" y="1067"/>
                </a:lnTo>
                <a:lnTo>
                  <a:pt x="3785" y="1067"/>
                </a:lnTo>
                <a:lnTo>
                  <a:pt x="3785" y="1067"/>
                </a:lnTo>
                <a:lnTo>
                  <a:pt x="3785" y="1069"/>
                </a:lnTo>
                <a:lnTo>
                  <a:pt x="3783" y="1069"/>
                </a:lnTo>
                <a:lnTo>
                  <a:pt x="3782" y="1069"/>
                </a:lnTo>
                <a:lnTo>
                  <a:pt x="3782" y="1070"/>
                </a:lnTo>
                <a:lnTo>
                  <a:pt x="3782" y="1072"/>
                </a:lnTo>
                <a:lnTo>
                  <a:pt x="3780" y="1072"/>
                </a:lnTo>
                <a:lnTo>
                  <a:pt x="3780" y="1073"/>
                </a:lnTo>
                <a:lnTo>
                  <a:pt x="3780" y="1075"/>
                </a:lnTo>
                <a:lnTo>
                  <a:pt x="3779" y="1075"/>
                </a:lnTo>
                <a:lnTo>
                  <a:pt x="3779" y="1076"/>
                </a:lnTo>
                <a:lnTo>
                  <a:pt x="3780" y="1076"/>
                </a:lnTo>
                <a:lnTo>
                  <a:pt x="3780" y="1078"/>
                </a:lnTo>
                <a:lnTo>
                  <a:pt x="3780" y="1080"/>
                </a:lnTo>
                <a:lnTo>
                  <a:pt x="3779" y="1080"/>
                </a:lnTo>
                <a:lnTo>
                  <a:pt x="3779" y="1081"/>
                </a:lnTo>
                <a:lnTo>
                  <a:pt x="3779" y="1084"/>
                </a:lnTo>
                <a:lnTo>
                  <a:pt x="3779" y="1086"/>
                </a:lnTo>
                <a:lnTo>
                  <a:pt x="3779" y="1087"/>
                </a:lnTo>
                <a:lnTo>
                  <a:pt x="3780" y="1087"/>
                </a:lnTo>
                <a:lnTo>
                  <a:pt x="3780" y="1089"/>
                </a:lnTo>
                <a:lnTo>
                  <a:pt x="3780" y="1090"/>
                </a:lnTo>
                <a:lnTo>
                  <a:pt x="3779" y="1090"/>
                </a:lnTo>
                <a:lnTo>
                  <a:pt x="3779" y="1089"/>
                </a:lnTo>
                <a:lnTo>
                  <a:pt x="3779" y="1087"/>
                </a:lnTo>
                <a:lnTo>
                  <a:pt x="3777" y="1087"/>
                </a:lnTo>
                <a:lnTo>
                  <a:pt x="3777" y="1089"/>
                </a:lnTo>
                <a:lnTo>
                  <a:pt x="3776" y="1089"/>
                </a:lnTo>
                <a:lnTo>
                  <a:pt x="3776" y="1090"/>
                </a:lnTo>
                <a:lnTo>
                  <a:pt x="3774" y="1092"/>
                </a:lnTo>
                <a:lnTo>
                  <a:pt x="3774" y="1093"/>
                </a:lnTo>
                <a:lnTo>
                  <a:pt x="3772" y="1093"/>
                </a:lnTo>
                <a:lnTo>
                  <a:pt x="3772" y="1095"/>
                </a:lnTo>
                <a:lnTo>
                  <a:pt x="3772" y="1096"/>
                </a:lnTo>
                <a:lnTo>
                  <a:pt x="3772" y="1098"/>
                </a:lnTo>
                <a:lnTo>
                  <a:pt x="3772" y="1100"/>
                </a:lnTo>
                <a:lnTo>
                  <a:pt x="3772" y="1101"/>
                </a:lnTo>
                <a:lnTo>
                  <a:pt x="3772" y="1103"/>
                </a:lnTo>
                <a:lnTo>
                  <a:pt x="3772" y="1104"/>
                </a:lnTo>
                <a:lnTo>
                  <a:pt x="3772" y="1104"/>
                </a:lnTo>
                <a:lnTo>
                  <a:pt x="3771" y="1104"/>
                </a:lnTo>
                <a:lnTo>
                  <a:pt x="3771" y="1104"/>
                </a:lnTo>
                <a:lnTo>
                  <a:pt x="3769" y="1106"/>
                </a:lnTo>
                <a:lnTo>
                  <a:pt x="3769" y="1107"/>
                </a:lnTo>
                <a:moveTo>
                  <a:pt x="4202" y="1132"/>
                </a:moveTo>
                <a:lnTo>
                  <a:pt x="4202" y="1130"/>
                </a:lnTo>
                <a:lnTo>
                  <a:pt x="4201" y="1130"/>
                </a:lnTo>
                <a:lnTo>
                  <a:pt x="4201" y="1129"/>
                </a:lnTo>
                <a:lnTo>
                  <a:pt x="4199" y="1129"/>
                </a:lnTo>
                <a:lnTo>
                  <a:pt x="4198" y="1129"/>
                </a:lnTo>
                <a:lnTo>
                  <a:pt x="4198" y="1127"/>
                </a:lnTo>
                <a:lnTo>
                  <a:pt x="4198" y="1127"/>
                </a:lnTo>
                <a:lnTo>
                  <a:pt x="4198" y="1129"/>
                </a:lnTo>
                <a:lnTo>
                  <a:pt x="4198" y="1130"/>
                </a:lnTo>
                <a:lnTo>
                  <a:pt x="4198" y="1130"/>
                </a:lnTo>
                <a:lnTo>
                  <a:pt x="4198" y="1132"/>
                </a:lnTo>
                <a:lnTo>
                  <a:pt x="4198" y="1133"/>
                </a:lnTo>
                <a:lnTo>
                  <a:pt x="4198" y="1135"/>
                </a:lnTo>
                <a:lnTo>
                  <a:pt x="4198" y="1136"/>
                </a:lnTo>
                <a:lnTo>
                  <a:pt x="4198" y="1136"/>
                </a:lnTo>
                <a:lnTo>
                  <a:pt x="4198" y="1138"/>
                </a:lnTo>
                <a:lnTo>
                  <a:pt x="4198" y="1138"/>
                </a:lnTo>
                <a:lnTo>
                  <a:pt x="4198" y="1139"/>
                </a:lnTo>
                <a:lnTo>
                  <a:pt x="4198" y="1141"/>
                </a:lnTo>
                <a:lnTo>
                  <a:pt x="4199" y="1141"/>
                </a:lnTo>
                <a:lnTo>
                  <a:pt x="4201" y="1141"/>
                </a:lnTo>
                <a:lnTo>
                  <a:pt x="4201" y="1139"/>
                </a:lnTo>
                <a:lnTo>
                  <a:pt x="4202" y="1139"/>
                </a:lnTo>
                <a:lnTo>
                  <a:pt x="4202" y="1138"/>
                </a:lnTo>
                <a:lnTo>
                  <a:pt x="4202" y="1136"/>
                </a:lnTo>
                <a:lnTo>
                  <a:pt x="4204" y="1135"/>
                </a:lnTo>
                <a:lnTo>
                  <a:pt x="4204" y="1133"/>
                </a:lnTo>
                <a:lnTo>
                  <a:pt x="4202" y="1133"/>
                </a:lnTo>
                <a:lnTo>
                  <a:pt x="4202" y="1132"/>
                </a:lnTo>
                <a:moveTo>
                  <a:pt x="3866" y="1118"/>
                </a:moveTo>
                <a:lnTo>
                  <a:pt x="3866" y="1118"/>
                </a:lnTo>
                <a:lnTo>
                  <a:pt x="3863" y="1118"/>
                </a:lnTo>
                <a:lnTo>
                  <a:pt x="3861" y="1118"/>
                </a:lnTo>
                <a:lnTo>
                  <a:pt x="3860" y="1119"/>
                </a:lnTo>
                <a:lnTo>
                  <a:pt x="3858" y="1119"/>
                </a:lnTo>
                <a:lnTo>
                  <a:pt x="3857" y="1119"/>
                </a:lnTo>
                <a:lnTo>
                  <a:pt x="3857" y="1121"/>
                </a:lnTo>
                <a:lnTo>
                  <a:pt x="3857" y="1123"/>
                </a:lnTo>
                <a:lnTo>
                  <a:pt x="3857" y="1124"/>
                </a:lnTo>
                <a:lnTo>
                  <a:pt x="3858" y="1124"/>
                </a:lnTo>
                <a:lnTo>
                  <a:pt x="3858" y="1126"/>
                </a:lnTo>
                <a:lnTo>
                  <a:pt x="3860" y="1126"/>
                </a:lnTo>
                <a:lnTo>
                  <a:pt x="3861" y="1127"/>
                </a:lnTo>
                <a:lnTo>
                  <a:pt x="3863" y="1127"/>
                </a:lnTo>
                <a:lnTo>
                  <a:pt x="3863" y="1129"/>
                </a:lnTo>
                <a:lnTo>
                  <a:pt x="3865" y="1129"/>
                </a:lnTo>
                <a:lnTo>
                  <a:pt x="3866" y="1129"/>
                </a:lnTo>
                <a:lnTo>
                  <a:pt x="3866" y="1127"/>
                </a:lnTo>
                <a:lnTo>
                  <a:pt x="3868" y="1127"/>
                </a:lnTo>
                <a:lnTo>
                  <a:pt x="3869" y="1126"/>
                </a:lnTo>
                <a:lnTo>
                  <a:pt x="3871" y="1126"/>
                </a:lnTo>
                <a:lnTo>
                  <a:pt x="3872" y="1124"/>
                </a:lnTo>
                <a:lnTo>
                  <a:pt x="3872" y="1123"/>
                </a:lnTo>
                <a:lnTo>
                  <a:pt x="3871" y="1123"/>
                </a:lnTo>
                <a:lnTo>
                  <a:pt x="3869" y="1123"/>
                </a:lnTo>
                <a:lnTo>
                  <a:pt x="3869" y="1121"/>
                </a:lnTo>
                <a:lnTo>
                  <a:pt x="3871" y="1121"/>
                </a:lnTo>
                <a:lnTo>
                  <a:pt x="3871" y="1119"/>
                </a:lnTo>
                <a:lnTo>
                  <a:pt x="3869" y="1119"/>
                </a:lnTo>
                <a:lnTo>
                  <a:pt x="3868" y="1119"/>
                </a:lnTo>
                <a:lnTo>
                  <a:pt x="3868" y="1118"/>
                </a:lnTo>
                <a:lnTo>
                  <a:pt x="3866" y="1118"/>
                </a:lnTo>
                <a:moveTo>
                  <a:pt x="3895" y="1115"/>
                </a:moveTo>
                <a:lnTo>
                  <a:pt x="3894" y="1115"/>
                </a:lnTo>
                <a:lnTo>
                  <a:pt x="3891" y="1115"/>
                </a:lnTo>
                <a:lnTo>
                  <a:pt x="3889" y="1115"/>
                </a:lnTo>
                <a:lnTo>
                  <a:pt x="3888" y="1115"/>
                </a:lnTo>
                <a:lnTo>
                  <a:pt x="3886" y="1115"/>
                </a:lnTo>
                <a:lnTo>
                  <a:pt x="3885" y="1115"/>
                </a:lnTo>
                <a:lnTo>
                  <a:pt x="3885" y="1116"/>
                </a:lnTo>
                <a:lnTo>
                  <a:pt x="3885" y="1118"/>
                </a:lnTo>
                <a:lnTo>
                  <a:pt x="3885" y="1119"/>
                </a:lnTo>
                <a:lnTo>
                  <a:pt x="3886" y="1119"/>
                </a:lnTo>
                <a:lnTo>
                  <a:pt x="3888" y="1123"/>
                </a:lnTo>
                <a:lnTo>
                  <a:pt x="3888" y="1124"/>
                </a:lnTo>
                <a:lnTo>
                  <a:pt x="3889" y="1123"/>
                </a:lnTo>
                <a:lnTo>
                  <a:pt x="3891" y="1123"/>
                </a:lnTo>
                <a:lnTo>
                  <a:pt x="3892" y="1121"/>
                </a:lnTo>
                <a:lnTo>
                  <a:pt x="3894" y="1121"/>
                </a:lnTo>
                <a:lnTo>
                  <a:pt x="3894" y="1119"/>
                </a:lnTo>
                <a:lnTo>
                  <a:pt x="3895" y="1119"/>
                </a:lnTo>
                <a:lnTo>
                  <a:pt x="3895" y="1121"/>
                </a:lnTo>
                <a:lnTo>
                  <a:pt x="3895" y="1123"/>
                </a:lnTo>
                <a:lnTo>
                  <a:pt x="3897" y="1121"/>
                </a:lnTo>
                <a:lnTo>
                  <a:pt x="3897" y="1123"/>
                </a:lnTo>
                <a:lnTo>
                  <a:pt x="3898" y="1123"/>
                </a:lnTo>
                <a:lnTo>
                  <a:pt x="3900" y="1123"/>
                </a:lnTo>
                <a:lnTo>
                  <a:pt x="3901" y="1124"/>
                </a:lnTo>
                <a:lnTo>
                  <a:pt x="3903" y="1124"/>
                </a:lnTo>
                <a:lnTo>
                  <a:pt x="3903" y="1123"/>
                </a:lnTo>
                <a:lnTo>
                  <a:pt x="3901" y="1121"/>
                </a:lnTo>
                <a:lnTo>
                  <a:pt x="3903" y="1121"/>
                </a:lnTo>
                <a:lnTo>
                  <a:pt x="3906" y="1121"/>
                </a:lnTo>
                <a:lnTo>
                  <a:pt x="3906" y="1123"/>
                </a:lnTo>
                <a:lnTo>
                  <a:pt x="3908" y="1123"/>
                </a:lnTo>
                <a:lnTo>
                  <a:pt x="3908" y="1124"/>
                </a:lnTo>
                <a:lnTo>
                  <a:pt x="3909" y="1124"/>
                </a:lnTo>
                <a:lnTo>
                  <a:pt x="3911" y="1126"/>
                </a:lnTo>
                <a:lnTo>
                  <a:pt x="3912" y="1126"/>
                </a:lnTo>
                <a:lnTo>
                  <a:pt x="3914" y="1127"/>
                </a:lnTo>
                <a:lnTo>
                  <a:pt x="3915" y="1127"/>
                </a:lnTo>
                <a:lnTo>
                  <a:pt x="3917" y="1129"/>
                </a:lnTo>
                <a:lnTo>
                  <a:pt x="3918" y="1127"/>
                </a:lnTo>
                <a:lnTo>
                  <a:pt x="3918" y="1126"/>
                </a:lnTo>
                <a:lnTo>
                  <a:pt x="3918" y="1124"/>
                </a:lnTo>
                <a:lnTo>
                  <a:pt x="3918" y="1123"/>
                </a:lnTo>
                <a:lnTo>
                  <a:pt x="3917" y="1123"/>
                </a:lnTo>
                <a:lnTo>
                  <a:pt x="3915" y="1123"/>
                </a:lnTo>
                <a:lnTo>
                  <a:pt x="3915" y="1121"/>
                </a:lnTo>
                <a:lnTo>
                  <a:pt x="3915" y="1119"/>
                </a:lnTo>
                <a:lnTo>
                  <a:pt x="3914" y="1118"/>
                </a:lnTo>
                <a:lnTo>
                  <a:pt x="3914" y="1116"/>
                </a:lnTo>
                <a:lnTo>
                  <a:pt x="3912" y="1116"/>
                </a:lnTo>
                <a:lnTo>
                  <a:pt x="3911" y="1116"/>
                </a:lnTo>
                <a:lnTo>
                  <a:pt x="3909" y="1116"/>
                </a:lnTo>
                <a:lnTo>
                  <a:pt x="3908" y="1116"/>
                </a:lnTo>
                <a:lnTo>
                  <a:pt x="3906" y="1116"/>
                </a:lnTo>
                <a:lnTo>
                  <a:pt x="3904" y="1115"/>
                </a:lnTo>
                <a:lnTo>
                  <a:pt x="3903" y="1115"/>
                </a:lnTo>
                <a:lnTo>
                  <a:pt x="3903" y="1115"/>
                </a:lnTo>
                <a:lnTo>
                  <a:pt x="3901" y="1115"/>
                </a:lnTo>
                <a:lnTo>
                  <a:pt x="3900" y="1115"/>
                </a:lnTo>
                <a:lnTo>
                  <a:pt x="3900" y="1116"/>
                </a:lnTo>
                <a:lnTo>
                  <a:pt x="3898" y="1116"/>
                </a:lnTo>
                <a:lnTo>
                  <a:pt x="3897" y="1116"/>
                </a:lnTo>
                <a:lnTo>
                  <a:pt x="3897" y="1115"/>
                </a:lnTo>
                <a:lnTo>
                  <a:pt x="3895" y="1115"/>
                </a:lnTo>
                <a:moveTo>
                  <a:pt x="4192" y="1121"/>
                </a:moveTo>
                <a:lnTo>
                  <a:pt x="4192" y="1119"/>
                </a:lnTo>
                <a:lnTo>
                  <a:pt x="4190" y="1119"/>
                </a:lnTo>
                <a:lnTo>
                  <a:pt x="4188" y="1119"/>
                </a:lnTo>
                <a:lnTo>
                  <a:pt x="4188" y="1118"/>
                </a:lnTo>
                <a:lnTo>
                  <a:pt x="4187" y="1118"/>
                </a:lnTo>
                <a:lnTo>
                  <a:pt x="4187" y="1116"/>
                </a:lnTo>
                <a:lnTo>
                  <a:pt x="4185" y="1116"/>
                </a:lnTo>
                <a:lnTo>
                  <a:pt x="4184" y="1116"/>
                </a:lnTo>
                <a:lnTo>
                  <a:pt x="4184" y="1118"/>
                </a:lnTo>
                <a:lnTo>
                  <a:pt x="4185" y="1118"/>
                </a:lnTo>
                <a:lnTo>
                  <a:pt x="4185" y="1119"/>
                </a:lnTo>
                <a:lnTo>
                  <a:pt x="4187" y="1119"/>
                </a:lnTo>
                <a:lnTo>
                  <a:pt x="4190" y="1123"/>
                </a:lnTo>
                <a:lnTo>
                  <a:pt x="4192" y="1123"/>
                </a:lnTo>
                <a:lnTo>
                  <a:pt x="4193" y="1124"/>
                </a:lnTo>
                <a:lnTo>
                  <a:pt x="4195" y="1124"/>
                </a:lnTo>
                <a:lnTo>
                  <a:pt x="4195" y="1123"/>
                </a:lnTo>
                <a:lnTo>
                  <a:pt x="4193" y="1121"/>
                </a:lnTo>
                <a:lnTo>
                  <a:pt x="4192" y="1121"/>
                </a:lnTo>
                <a:moveTo>
                  <a:pt x="3881" y="1118"/>
                </a:moveTo>
                <a:lnTo>
                  <a:pt x="3881" y="1119"/>
                </a:lnTo>
                <a:lnTo>
                  <a:pt x="3880" y="1119"/>
                </a:lnTo>
                <a:lnTo>
                  <a:pt x="3878" y="1119"/>
                </a:lnTo>
                <a:lnTo>
                  <a:pt x="3877" y="1119"/>
                </a:lnTo>
                <a:lnTo>
                  <a:pt x="3877" y="1121"/>
                </a:lnTo>
                <a:lnTo>
                  <a:pt x="3878" y="1121"/>
                </a:lnTo>
                <a:lnTo>
                  <a:pt x="3880" y="1121"/>
                </a:lnTo>
                <a:lnTo>
                  <a:pt x="3881" y="1121"/>
                </a:lnTo>
                <a:lnTo>
                  <a:pt x="3881" y="1123"/>
                </a:lnTo>
                <a:lnTo>
                  <a:pt x="3883" y="1123"/>
                </a:lnTo>
                <a:lnTo>
                  <a:pt x="3883" y="1121"/>
                </a:lnTo>
                <a:lnTo>
                  <a:pt x="3883" y="1119"/>
                </a:lnTo>
                <a:lnTo>
                  <a:pt x="3885" y="1118"/>
                </a:lnTo>
                <a:lnTo>
                  <a:pt x="3883" y="1118"/>
                </a:lnTo>
                <a:lnTo>
                  <a:pt x="3881" y="1118"/>
                </a:lnTo>
                <a:moveTo>
                  <a:pt x="3881" y="1124"/>
                </a:moveTo>
                <a:lnTo>
                  <a:pt x="3881" y="1123"/>
                </a:lnTo>
                <a:lnTo>
                  <a:pt x="3880" y="1124"/>
                </a:lnTo>
                <a:lnTo>
                  <a:pt x="3881" y="1124"/>
                </a:lnTo>
                <a:moveTo>
                  <a:pt x="3527" y="1121"/>
                </a:moveTo>
                <a:lnTo>
                  <a:pt x="3527" y="1119"/>
                </a:lnTo>
                <a:lnTo>
                  <a:pt x="3525" y="1119"/>
                </a:lnTo>
                <a:lnTo>
                  <a:pt x="3527" y="1121"/>
                </a:lnTo>
                <a:moveTo>
                  <a:pt x="3528" y="1118"/>
                </a:moveTo>
                <a:lnTo>
                  <a:pt x="3527" y="1116"/>
                </a:lnTo>
                <a:lnTo>
                  <a:pt x="3525" y="1115"/>
                </a:lnTo>
                <a:lnTo>
                  <a:pt x="3524" y="1115"/>
                </a:lnTo>
                <a:lnTo>
                  <a:pt x="3524" y="1116"/>
                </a:lnTo>
                <a:lnTo>
                  <a:pt x="3524" y="1118"/>
                </a:lnTo>
                <a:lnTo>
                  <a:pt x="3525" y="1118"/>
                </a:lnTo>
                <a:lnTo>
                  <a:pt x="3527" y="1119"/>
                </a:lnTo>
                <a:lnTo>
                  <a:pt x="3528" y="1119"/>
                </a:lnTo>
                <a:lnTo>
                  <a:pt x="3528" y="1118"/>
                </a:lnTo>
                <a:moveTo>
                  <a:pt x="3621" y="1113"/>
                </a:moveTo>
                <a:lnTo>
                  <a:pt x="3619" y="1115"/>
                </a:lnTo>
                <a:lnTo>
                  <a:pt x="3619" y="1116"/>
                </a:lnTo>
                <a:lnTo>
                  <a:pt x="3619" y="1118"/>
                </a:lnTo>
                <a:lnTo>
                  <a:pt x="3619" y="1119"/>
                </a:lnTo>
                <a:lnTo>
                  <a:pt x="3619" y="1121"/>
                </a:lnTo>
                <a:lnTo>
                  <a:pt x="3621" y="1119"/>
                </a:lnTo>
                <a:lnTo>
                  <a:pt x="3622" y="1119"/>
                </a:lnTo>
                <a:lnTo>
                  <a:pt x="3622" y="1118"/>
                </a:lnTo>
                <a:lnTo>
                  <a:pt x="3624" y="1118"/>
                </a:lnTo>
                <a:lnTo>
                  <a:pt x="3624" y="1119"/>
                </a:lnTo>
                <a:lnTo>
                  <a:pt x="3624" y="1121"/>
                </a:lnTo>
                <a:lnTo>
                  <a:pt x="3625" y="1121"/>
                </a:lnTo>
                <a:lnTo>
                  <a:pt x="3625" y="1119"/>
                </a:lnTo>
                <a:lnTo>
                  <a:pt x="3627" y="1119"/>
                </a:lnTo>
                <a:lnTo>
                  <a:pt x="3627" y="1118"/>
                </a:lnTo>
                <a:lnTo>
                  <a:pt x="3628" y="1116"/>
                </a:lnTo>
                <a:lnTo>
                  <a:pt x="3628" y="1115"/>
                </a:lnTo>
                <a:lnTo>
                  <a:pt x="3628" y="1113"/>
                </a:lnTo>
                <a:lnTo>
                  <a:pt x="3627" y="1113"/>
                </a:lnTo>
                <a:lnTo>
                  <a:pt x="3627" y="1112"/>
                </a:lnTo>
                <a:lnTo>
                  <a:pt x="3625" y="1112"/>
                </a:lnTo>
                <a:lnTo>
                  <a:pt x="3624" y="1112"/>
                </a:lnTo>
                <a:lnTo>
                  <a:pt x="3624" y="1110"/>
                </a:lnTo>
                <a:lnTo>
                  <a:pt x="3622" y="1110"/>
                </a:lnTo>
                <a:lnTo>
                  <a:pt x="3622" y="1112"/>
                </a:lnTo>
                <a:lnTo>
                  <a:pt x="3621" y="1112"/>
                </a:lnTo>
                <a:lnTo>
                  <a:pt x="3621" y="1113"/>
                </a:lnTo>
                <a:moveTo>
                  <a:pt x="3599" y="1113"/>
                </a:moveTo>
                <a:lnTo>
                  <a:pt x="3599" y="1115"/>
                </a:lnTo>
                <a:lnTo>
                  <a:pt x="3601" y="1115"/>
                </a:lnTo>
                <a:lnTo>
                  <a:pt x="3604" y="1116"/>
                </a:lnTo>
                <a:lnTo>
                  <a:pt x="3605" y="1116"/>
                </a:lnTo>
                <a:lnTo>
                  <a:pt x="3605" y="1118"/>
                </a:lnTo>
                <a:lnTo>
                  <a:pt x="3607" y="1118"/>
                </a:lnTo>
                <a:lnTo>
                  <a:pt x="3608" y="1118"/>
                </a:lnTo>
                <a:lnTo>
                  <a:pt x="3608" y="1118"/>
                </a:lnTo>
                <a:lnTo>
                  <a:pt x="3608" y="1116"/>
                </a:lnTo>
                <a:lnTo>
                  <a:pt x="3607" y="1116"/>
                </a:lnTo>
                <a:lnTo>
                  <a:pt x="3608" y="1115"/>
                </a:lnTo>
                <a:lnTo>
                  <a:pt x="3608" y="1113"/>
                </a:lnTo>
                <a:lnTo>
                  <a:pt x="3608" y="1112"/>
                </a:lnTo>
                <a:lnTo>
                  <a:pt x="3608" y="1110"/>
                </a:lnTo>
                <a:lnTo>
                  <a:pt x="3607" y="1110"/>
                </a:lnTo>
                <a:lnTo>
                  <a:pt x="3605" y="1110"/>
                </a:lnTo>
                <a:lnTo>
                  <a:pt x="3604" y="1110"/>
                </a:lnTo>
                <a:lnTo>
                  <a:pt x="3604" y="1109"/>
                </a:lnTo>
                <a:lnTo>
                  <a:pt x="3602" y="1106"/>
                </a:lnTo>
                <a:lnTo>
                  <a:pt x="3602" y="1104"/>
                </a:lnTo>
                <a:lnTo>
                  <a:pt x="3602" y="1104"/>
                </a:lnTo>
                <a:lnTo>
                  <a:pt x="3602" y="1103"/>
                </a:lnTo>
                <a:lnTo>
                  <a:pt x="3602" y="1101"/>
                </a:lnTo>
                <a:lnTo>
                  <a:pt x="3601" y="1101"/>
                </a:lnTo>
                <a:lnTo>
                  <a:pt x="3601" y="1100"/>
                </a:lnTo>
                <a:lnTo>
                  <a:pt x="3599" y="1100"/>
                </a:lnTo>
                <a:lnTo>
                  <a:pt x="3597" y="1100"/>
                </a:lnTo>
                <a:lnTo>
                  <a:pt x="3597" y="1101"/>
                </a:lnTo>
                <a:lnTo>
                  <a:pt x="3597" y="1103"/>
                </a:lnTo>
                <a:lnTo>
                  <a:pt x="3596" y="1103"/>
                </a:lnTo>
                <a:lnTo>
                  <a:pt x="3596" y="1101"/>
                </a:lnTo>
                <a:lnTo>
                  <a:pt x="3596" y="1100"/>
                </a:lnTo>
                <a:lnTo>
                  <a:pt x="3594" y="1100"/>
                </a:lnTo>
                <a:lnTo>
                  <a:pt x="3593" y="1100"/>
                </a:lnTo>
                <a:lnTo>
                  <a:pt x="3593" y="1101"/>
                </a:lnTo>
                <a:lnTo>
                  <a:pt x="3591" y="1101"/>
                </a:lnTo>
                <a:lnTo>
                  <a:pt x="3593" y="1103"/>
                </a:lnTo>
                <a:lnTo>
                  <a:pt x="3591" y="1103"/>
                </a:lnTo>
                <a:lnTo>
                  <a:pt x="3591" y="1104"/>
                </a:lnTo>
                <a:lnTo>
                  <a:pt x="3590" y="1104"/>
                </a:lnTo>
                <a:lnTo>
                  <a:pt x="3588" y="1104"/>
                </a:lnTo>
                <a:lnTo>
                  <a:pt x="3588" y="1104"/>
                </a:lnTo>
                <a:lnTo>
                  <a:pt x="3590" y="1104"/>
                </a:lnTo>
                <a:lnTo>
                  <a:pt x="3590" y="1106"/>
                </a:lnTo>
                <a:lnTo>
                  <a:pt x="3591" y="1106"/>
                </a:lnTo>
                <a:lnTo>
                  <a:pt x="3593" y="1106"/>
                </a:lnTo>
                <a:lnTo>
                  <a:pt x="3594" y="1106"/>
                </a:lnTo>
                <a:lnTo>
                  <a:pt x="3596" y="1106"/>
                </a:lnTo>
                <a:lnTo>
                  <a:pt x="3597" y="1106"/>
                </a:lnTo>
                <a:lnTo>
                  <a:pt x="3597" y="1107"/>
                </a:lnTo>
                <a:lnTo>
                  <a:pt x="3597" y="1109"/>
                </a:lnTo>
                <a:lnTo>
                  <a:pt x="3599" y="1110"/>
                </a:lnTo>
                <a:lnTo>
                  <a:pt x="3599" y="1112"/>
                </a:lnTo>
                <a:lnTo>
                  <a:pt x="3599" y="1113"/>
                </a:lnTo>
                <a:moveTo>
                  <a:pt x="3639" y="1063"/>
                </a:moveTo>
                <a:lnTo>
                  <a:pt x="3640" y="1063"/>
                </a:lnTo>
                <a:lnTo>
                  <a:pt x="3640" y="1064"/>
                </a:lnTo>
                <a:lnTo>
                  <a:pt x="3642" y="1063"/>
                </a:lnTo>
                <a:lnTo>
                  <a:pt x="3644" y="1061"/>
                </a:lnTo>
                <a:lnTo>
                  <a:pt x="3642" y="1061"/>
                </a:lnTo>
                <a:lnTo>
                  <a:pt x="3642" y="1063"/>
                </a:lnTo>
                <a:lnTo>
                  <a:pt x="3640" y="1063"/>
                </a:lnTo>
                <a:lnTo>
                  <a:pt x="3640" y="1061"/>
                </a:lnTo>
                <a:lnTo>
                  <a:pt x="3640" y="1060"/>
                </a:lnTo>
                <a:lnTo>
                  <a:pt x="3642" y="1058"/>
                </a:lnTo>
                <a:lnTo>
                  <a:pt x="3644" y="1058"/>
                </a:lnTo>
                <a:lnTo>
                  <a:pt x="3644" y="1057"/>
                </a:lnTo>
                <a:lnTo>
                  <a:pt x="3644" y="1055"/>
                </a:lnTo>
                <a:lnTo>
                  <a:pt x="3644" y="1053"/>
                </a:lnTo>
                <a:lnTo>
                  <a:pt x="3645" y="1053"/>
                </a:lnTo>
                <a:lnTo>
                  <a:pt x="3645" y="1053"/>
                </a:lnTo>
                <a:lnTo>
                  <a:pt x="3647" y="1052"/>
                </a:lnTo>
                <a:lnTo>
                  <a:pt x="3647" y="1053"/>
                </a:lnTo>
                <a:lnTo>
                  <a:pt x="3647" y="1055"/>
                </a:lnTo>
                <a:lnTo>
                  <a:pt x="3648" y="1055"/>
                </a:lnTo>
                <a:lnTo>
                  <a:pt x="3648" y="1057"/>
                </a:lnTo>
                <a:lnTo>
                  <a:pt x="3650" y="1057"/>
                </a:lnTo>
                <a:lnTo>
                  <a:pt x="3650" y="1058"/>
                </a:lnTo>
                <a:lnTo>
                  <a:pt x="3651" y="1058"/>
                </a:lnTo>
                <a:lnTo>
                  <a:pt x="3653" y="1058"/>
                </a:lnTo>
                <a:lnTo>
                  <a:pt x="3654" y="1058"/>
                </a:lnTo>
                <a:lnTo>
                  <a:pt x="3656" y="1058"/>
                </a:lnTo>
                <a:lnTo>
                  <a:pt x="3657" y="1058"/>
                </a:lnTo>
                <a:lnTo>
                  <a:pt x="3659" y="1058"/>
                </a:lnTo>
                <a:lnTo>
                  <a:pt x="3660" y="1060"/>
                </a:lnTo>
                <a:lnTo>
                  <a:pt x="3660" y="1061"/>
                </a:lnTo>
                <a:lnTo>
                  <a:pt x="3662" y="1061"/>
                </a:lnTo>
                <a:lnTo>
                  <a:pt x="3662" y="1060"/>
                </a:lnTo>
                <a:lnTo>
                  <a:pt x="3663" y="1060"/>
                </a:lnTo>
                <a:lnTo>
                  <a:pt x="3665" y="1060"/>
                </a:lnTo>
                <a:lnTo>
                  <a:pt x="3665" y="1058"/>
                </a:lnTo>
                <a:lnTo>
                  <a:pt x="3667" y="1058"/>
                </a:lnTo>
                <a:lnTo>
                  <a:pt x="3667" y="1057"/>
                </a:lnTo>
                <a:lnTo>
                  <a:pt x="3667" y="1055"/>
                </a:lnTo>
                <a:lnTo>
                  <a:pt x="3667" y="1053"/>
                </a:lnTo>
                <a:lnTo>
                  <a:pt x="3667" y="1052"/>
                </a:lnTo>
                <a:lnTo>
                  <a:pt x="3667" y="1050"/>
                </a:lnTo>
                <a:lnTo>
                  <a:pt x="3667" y="1049"/>
                </a:lnTo>
                <a:lnTo>
                  <a:pt x="3667" y="1047"/>
                </a:lnTo>
                <a:lnTo>
                  <a:pt x="3668" y="1047"/>
                </a:lnTo>
                <a:lnTo>
                  <a:pt x="3668" y="1049"/>
                </a:lnTo>
                <a:lnTo>
                  <a:pt x="3670" y="1049"/>
                </a:lnTo>
                <a:lnTo>
                  <a:pt x="3668" y="1047"/>
                </a:lnTo>
                <a:lnTo>
                  <a:pt x="3668" y="1046"/>
                </a:lnTo>
                <a:lnTo>
                  <a:pt x="3668" y="1044"/>
                </a:lnTo>
                <a:lnTo>
                  <a:pt x="3670" y="1046"/>
                </a:lnTo>
                <a:lnTo>
                  <a:pt x="3670" y="1044"/>
                </a:lnTo>
                <a:lnTo>
                  <a:pt x="3671" y="1043"/>
                </a:lnTo>
                <a:lnTo>
                  <a:pt x="3673" y="1043"/>
                </a:lnTo>
                <a:lnTo>
                  <a:pt x="3676" y="1041"/>
                </a:lnTo>
                <a:lnTo>
                  <a:pt x="3677" y="1041"/>
                </a:lnTo>
                <a:lnTo>
                  <a:pt x="3680" y="1041"/>
                </a:lnTo>
                <a:lnTo>
                  <a:pt x="3683" y="1040"/>
                </a:lnTo>
                <a:lnTo>
                  <a:pt x="3685" y="1040"/>
                </a:lnTo>
                <a:lnTo>
                  <a:pt x="3685" y="1038"/>
                </a:lnTo>
                <a:lnTo>
                  <a:pt x="3687" y="1038"/>
                </a:lnTo>
                <a:lnTo>
                  <a:pt x="3688" y="1038"/>
                </a:lnTo>
                <a:lnTo>
                  <a:pt x="3690" y="1037"/>
                </a:lnTo>
                <a:lnTo>
                  <a:pt x="3690" y="1035"/>
                </a:lnTo>
                <a:lnTo>
                  <a:pt x="3691" y="1035"/>
                </a:lnTo>
                <a:lnTo>
                  <a:pt x="3691" y="1033"/>
                </a:lnTo>
                <a:lnTo>
                  <a:pt x="3691" y="1032"/>
                </a:lnTo>
                <a:lnTo>
                  <a:pt x="3693" y="1032"/>
                </a:lnTo>
                <a:lnTo>
                  <a:pt x="3693" y="1030"/>
                </a:lnTo>
                <a:lnTo>
                  <a:pt x="3694" y="1030"/>
                </a:lnTo>
                <a:lnTo>
                  <a:pt x="3694" y="1030"/>
                </a:lnTo>
                <a:lnTo>
                  <a:pt x="3697" y="1029"/>
                </a:lnTo>
                <a:lnTo>
                  <a:pt x="3699" y="1024"/>
                </a:lnTo>
                <a:lnTo>
                  <a:pt x="3699" y="1023"/>
                </a:lnTo>
                <a:lnTo>
                  <a:pt x="3699" y="1021"/>
                </a:lnTo>
                <a:lnTo>
                  <a:pt x="3699" y="1020"/>
                </a:lnTo>
                <a:lnTo>
                  <a:pt x="3703" y="1020"/>
                </a:lnTo>
                <a:lnTo>
                  <a:pt x="3705" y="1020"/>
                </a:lnTo>
                <a:lnTo>
                  <a:pt x="3706" y="1020"/>
                </a:lnTo>
                <a:lnTo>
                  <a:pt x="3706" y="1018"/>
                </a:lnTo>
                <a:lnTo>
                  <a:pt x="3708" y="1017"/>
                </a:lnTo>
                <a:lnTo>
                  <a:pt x="3710" y="1017"/>
                </a:lnTo>
                <a:lnTo>
                  <a:pt x="3711" y="1015"/>
                </a:lnTo>
                <a:lnTo>
                  <a:pt x="3713" y="1013"/>
                </a:lnTo>
                <a:lnTo>
                  <a:pt x="3713" y="1015"/>
                </a:lnTo>
                <a:lnTo>
                  <a:pt x="3713" y="1017"/>
                </a:lnTo>
                <a:lnTo>
                  <a:pt x="3714" y="1017"/>
                </a:lnTo>
                <a:lnTo>
                  <a:pt x="3714" y="1015"/>
                </a:lnTo>
                <a:lnTo>
                  <a:pt x="3716" y="1015"/>
                </a:lnTo>
                <a:lnTo>
                  <a:pt x="3716" y="1017"/>
                </a:lnTo>
                <a:lnTo>
                  <a:pt x="3717" y="1017"/>
                </a:lnTo>
                <a:lnTo>
                  <a:pt x="3717" y="1015"/>
                </a:lnTo>
                <a:lnTo>
                  <a:pt x="3719" y="1015"/>
                </a:lnTo>
                <a:lnTo>
                  <a:pt x="3719" y="1013"/>
                </a:lnTo>
                <a:lnTo>
                  <a:pt x="3719" y="1012"/>
                </a:lnTo>
                <a:lnTo>
                  <a:pt x="3717" y="1012"/>
                </a:lnTo>
                <a:lnTo>
                  <a:pt x="3716" y="1010"/>
                </a:lnTo>
                <a:lnTo>
                  <a:pt x="3716" y="1009"/>
                </a:lnTo>
                <a:lnTo>
                  <a:pt x="3717" y="1009"/>
                </a:lnTo>
                <a:lnTo>
                  <a:pt x="3717" y="1007"/>
                </a:lnTo>
                <a:lnTo>
                  <a:pt x="3719" y="1006"/>
                </a:lnTo>
                <a:lnTo>
                  <a:pt x="3719" y="1007"/>
                </a:lnTo>
                <a:lnTo>
                  <a:pt x="3719" y="1007"/>
                </a:lnTo>
                <a:lnTo>
                  <a:pt x="3720" y="1007"/>
                </a:lnTo>
                <a:lnTo>
                  <a:pt x="3720" y="1006"/>
                </a:lnTo>
                <a:lnTo>
                  <a:pt x="3720" y="1004"/>
                </a:lnTo>
                <a:lnTo>
                  <a:pt x="3722" y="1004"/>
                </a:lnTo>
                <a:lnTo>
                  <a:pt x="3722" y="1003"/>
                </a:lnTo>
                <a:lnTo>
                  <a:pt x="3723" y="1001"/>
                </a:lnTo>
                <a:lnTo>
                  <a:pt x="3723" y="1000"/>
                </a:lnTo>
                <a:lnTo>
                  <a:pt x="3723" y="998"/>
                </a:lnTo>
                <a:lnTo>
                  <a:pt x="3723" y="997"/>
                </a:lnTo>
                <a:lnTo>
                  <a:pt x="3725" y="997"/>
                </a:lnTo>
                <a:lnTo>
                  <a:pt x="3725" y="995"/>
                </a:lnTo>
                <a:lnTo>
                  <a:pt x="3726" y="995"/>
                </a:lnTo>
                <a:lnTo>
                  <a:pt x="3726" y="994"/>
                </a:lnTo>
                <a:lnTo>
                  <a:pt x="3728" y="994"/>
                </a:lnTo>
                <a:lnTo>
                  <a:pt x="3728" y="992"/>
                </a:lnTo>
                <a:lnTo>
                  <a:pt x="3728" y="990"/>
                </a:lnTo>
                <a:lnTo>
                  <a:pt x="3728" y="989"/>
                </a:lnTo>
                <a:lnTo>
                  <a:pt x="3729" y="990"/>
                </a:lnTo>
                <a:lnTo>
                  <a:pt x="3729" y="992"/>
                </a:lnTo>
                <a:lnTo>
                  <a:pt x="3729" y="994"/>
                </a:lnTo>
                <a:lnTo>
                  <a:pt x="3729" y="994"/>
                </a:lnTo>
                <a:lnTo>
                  <a:pt x="3731" y="994"/>
                </a:lnTo>
                <a:lnTo>
                  <a:pt x="3731" y="994"/>
                </a:lnTo>
                <a:lnTo>
                  <a:pt x="3733" y="994"/>
                </a:lnTo>
                <a:lnTo>
                  <a:pt x="3733" y="992"/>
                </a:lnTo>
                <a:lnTo>
                  <a:pt x="3733" y="990"/>
                </a:lnTo>
                <a:lnTo>
                  <a:pt x="3733" y="989"/>
                </a:lnTo>
                <a:lnTo>
                  <a:pt x="3734" y="989"/>
                </a:lnTo>
                <a:lnTo>
                  <a:pt x="3734" y="990"/>
                </a:lnTo>
                <a:lnTo>
                  <a:pt x="3736" y="990"/>
                </a:lnTo>
                <a:lnTo>
                  <a:pt x="3736" y="992"/>
                </a:lnTo>
                <a:lnTo>
                  <a:pt x="3736" y="994"/>
                </a:lnTo>
                <a:lnTo>
                  <a:pt x="3737" y="994"/>
                </a:lnTo>
                <a:lnTo>
                  <a:pt x="3737" y="994"/>
                </a:lnTo>
                <a:lnTo>
                  <a:pt x="3739" y="994"/>
                </a:lnTo>
                <a:lnTo>
                  <a:pt x="3739" y="994"/>
                </a:lnTo>
                <a:lnTo>
                  <a:pt x="3740" y="994"/>
                </a:lnTo>
                <a:lnTo>
                  <a:pt x="3740" y="995"/>
                </a:lnTo>
                <a:lnTo>
                  <a:pt x="3742" y="995"/>
                </a:lnTo>
                <a:lnTo>
                  <a:pt x="3743" y="995"/>
                </a:lnTo>
                <a:lnTo>
                  <a:pt x="3743" y="997"/>
                </a:lnTo>
                <a:lnTo>
                  <a:pt x="3743" y="998"/>
                </a:lnTo>
                <a:lnTo>
                  <a:pt x="3742" y="998"/>
                </a:lnTo>
                <a:lnTo>
                  <a:pt x="3742" y="1000"/>
                </a:lnTo>
                <a:lnTo>
                  <a:pt x="3743" y="1000"/>
                </a:lnTo>
                <a:lnTo>
                  <a:pt x="3743" y="1001"/>
                </a:lnTo>
                <a:lnTo>
                  <a:pt x="3743" y="1003"/>
                </a:lnTo>
                <a:lnTo>
                  <a:pt x="3745" y="1003"/>
                </a:lnTo>
                <a:lnTo>
                  <a:pt x="3746" y="1003"/>
                </a:lnTo>
                <a:lnTo>
                  <a:pt x="3746" y="1001"/>
                </a:lnTo>
                <a:lnTo>
                  <a:pt x="3748" y="1001"/>
                </a:lnTo>
                <a:lnTo>
                  <a:pt x="3749" y="1001"/>
                </a:lnTo>
                <a:lnTo>
                  <a:pt x="3749" y="1003"/>
                </a:lnTo>
                <a:lnTo>
                  <a:pt x="3749" y="1004"/>
                </a:lnTo>
                <a:lnTo>
                  <a:pt x="3748" y="1004"/>
                </a:lnTo>
                <a:lnTo>
                  <a:pt x="3748" y="1006"/>
                </a:lnTo>
                <a:lnTo>
                  <a:pt x="3749" y="1006"/>
                </a:lnTo>
                <a:lnTo>
                  <a:pt x="3751" y="1006"/>
                </a:lnTo>
                <a:lnTo>
                  <a:pt x="3751" y="1004"/>
                </a:lnTo>
                <a:lnTo>
                  <a:pt x="3753" y="1004"/>
                </a:lnTo>
                <a:lnTo>
                  <a:pt x="3754" y="1004"/>
                </a:lnTo>
                <a:lnTo>
                  <a:pt x="3756" y="1004"/>
                </a:lnTo>
                <a:lnTo>
                  <a:pt x="3756" y="1006"/>
                </a:lnTo>
                <a:lnTo>
                  <a:pt x="3756" y="1006"/>
                </a:lnTo>
                <a:lnTo>
                  <a:pt x="3757" y="1007"/>
                </a:lnTo>
                <a:lnTo>
                  <a:pt x="3759" y="1007"/>
                </a:lnTo>
                <a:lnTo>
                  <a:pt x="3760" y="1009"/>
                </a:lnTo>
                <a:lnTo>
                  <a:pt x="3762" y="1009"/>
                </a:lnTo>
                <a:lnTo>
                  <a:pt x="3763" y="1009"/>
                </a:lnTo>
                <a:lnTo>
                  <a:pt x="3765" y="1009"/>
                </a:lnTo>
                <a:lnTo>
                  <a:pt x="3765" y="1010"/>
                </a:lnTo>
                <a:lnTo>
                  <a:pt x="3765" y="1012"/>
                </a:lnTo>
                <a:lnTo>
                  <a:pt x="3765" y="1013"/>
                </a:lnTo>
                <a:lnTo>
                  <a:pt x="3762" y="1013"/>
                </a:lnTo>
                <a:lnTo>
                  <a:pt x="3760" y="1015"/>
                </a:lnTo>
                <a:lnTo>
                  <a:pt x="3759" y="1015"/>
                </a:lnTo>
                <a:lnTo>
                  <a:pt x="3757" y="1015"/>
                </a:lnTo>
                <a:lnTo>
                  <a:pt x="3756" y="1015"/>
                </a:lnTo>
                <a:lnTo>
                  <a:pt x="3756" y="1015"/>
                </a:lnTo>
                <a:lnTo>
                  <a:pt x="3754" y="1015"/>
                </a:lnTo>
                <a:lnTo>
                  <a:pt x="3753" y="1017"/>
                </a:lnTo>
                <a:lnTo>
                  <a:pt x="3754" y="1017"/>
                </a:lnTo>
                <a:lnTo>
                  <a:pt x="3754" y="1018"/>
                </a:lnTo>
                <a:lnTo>
                  <a:pt x="3756" y="1018"/>
                </a:lnTo>
                <a:lnTo>
                  <a:pt x="3756" y="1020"/>
                </a:lnTo>
                <a:lnTo>
                  <a:pt x="3756" y="1020"/>
                </a:lnTo>
                <a:lnTo>
                  <a:pt x="3757" y="1020"/>
                </a:lnTo>
                <a:lnTo>
                  <a:pt x="3757" y="1021"/>
                </a:lnTo>
                <a:lnTo>
                  <a:pt x="3759" y="1021"/>
                </a:lnTo>
                <a:lnTo>
                  <a:pt x="3760" y="1021"/>
                </a:lnTo>
                <a:lnTo>
                  <a:pt x="3760" y="1023"/>
                </a:lnTo>
                <a:lnTo>
                  <a:pt x="3759" y="1023"/>
                </a:lnTo>
                <a:lnTo>
                  <a:pt x="3757" y="1023"/>
                </a:lnTo>
                <a:lnTo>
                  <a:pt x="3756" y="1024"/>
                </a:lnTo>
                <a:lnTo>
                  <a:pt x="3756" y="1024"/>
                </a:lnTo>
                <a:lnTo>
                  <a:pt x="3754" y="1024"/>
                </a:lnTo>
                <a:lnTo>
                  <a:pt x="3753" y="1026"/>
                </a:lnTo>
                <a:lnTo>
                  <a:pt x="3751" y="1024"/>
                </a:lnTo>
                <a:lnTo>
                  <a:pt x="3749" y="1024"/>
                </a:lnTo>
                <a:lnTo>
                  <a:pt x="3748" y="1023"/>
                </a:lnTo>
                <a:lnTo>
                  <a:pt x="3746" y="1023"/>
                </a:lnTo>
                <a:lnTo>
                  <a:pt x="3746" y="1024"/>
                </a:lnTo>
                <a:lnTo>
                  <a:pt x="3746" y="1026"/>
                </a:lnTo>
                <a:lnTo>
                  <a:pt x="3745" y="1026"/>
                </a:lnTo>
                <a:lnTo>
                  <a:pt x="3745" y="1027"/>
                </a:lnTo>
                <a:lnTo>
                  <a:pt x="3746" y="1027"/>
                </a:lnTo>
                <a:lnTo>
                  <a:pt x="3748" y="1029"/>
                </a:lnTo>
                <a:lnTo>
                  <a:pt x="3748" y="1030"/>
                </a:lnTo>
                <a:lnTo>
                  <a:pt x="3749" y="1030"/>
                </a:lnTo>
                <a:lnTo>
                  <a:pt x="3749" y="1030"/>
                </a:lnTo>
                <a:lnTo>
                  <a:pt x="3751" y="1030"/>
                </a:lnTo>
                <a:lnTo>
                  <a:pt x="3749" y="1032"/>
                </a:lnTo>
                <a:lnTo>
                  <a:pt x="3748" y="1032"/>
                </a:lnTo>
                <a:lnTo>
                  <a:pt x="3746" y="1030"/>
                </a:lnTo>
                <a:lnTo>
                  <a:pt x="3746" y="1032"/>
                </a:lnTo>
                <a:lnTo>
                  <a:pt x="3745" y="1032"/>
                </a:lnTo>
                <a:lnTo>
                  <a:pt x="3746" y="1033"/>
                </a:lnTo>
                <a:lnTo>
                  <a:pt x="3746" y="1035"/>
                </a:lnTo>
                <a:lnTo>
                  <a:pt x="3745" y="1035"/>
                </a:lnTo>
                <a:lnTo>
                  <a:pt x="3745" y="1037"/>
                </a:lnTo>
                <a:lnTo>
                  <a:pt x="3745" y="1038"/>
                </a:lnTo>
                <a:lnTo>
                  <a:pt x="3746" y="1038"/>
                </a:lnTo>
                <a:lnTo>
                  <a:pt x="3748" y="1038"/>
                </a:lnTo>
                <a:lnTo>
                  <a:pt x="3749" y="1038"/>
                </a:lnTo>
                <a:lnTo>
                  <a:pt x="3749" y="1040"/>
                </a:lnTo>
                <a:lnTo>
                  <a:pt x="3749" y="1041"/>
                </a:lnTo>
                <a:lnTo>
                  <a:pt x="3749" y="1043"/>
                </a:lnTo>
                <a:lnTo>
                  <a:pt x="3751" y="1043"/>
                </a:lnTo>
                <a:lnTo>
                  <a:pt x="3753" y="1043"/>
                </a:lnTo>
                <a:lnTo>
                  <a:pt x="3753" y="1044"/>
                </a:lnTo>
                <a:lnTo>
                  <a:pt x="3753" y="1046"/>
                </a:lnTo>
                <a:lnTo>
                  <a:pt x="3754" y="1046"/>
                </a:lnTo>
                <a:lnTo>
                  <a:pt x="3754" y="1047"/>
                </a:lnTo>
                <a:lnTo>
                  <a:pt x="3756" y="1047"/>
                </a:lnTo>
                <a:lnTo>
                  <a:pt x="3756" y="1049"/>
                </a:lnTo>
                <a:lnTo>
                  <a:pt x="3756" y="1049"/>
                </a:lnTo>
                <a:lnTo>
                  <a:pt x="3756" y="1050"/>
                </a:lnTo>
                <a:lnTo>
                  <a:pt x="3756" y="1050"/>
                </a:lnTo>
                <a:lnTo>
                  <a:pt x="3754" y="1050"/>
                </a:lnTo>
                <a:lnTo>
                  <a:pt x="3754" y="1052"/>
                </a:lnTo>
                <a:lnTo>
                  <a:pt x="3754" y="1053"/>
                </a:lnTo>
                <a:lnTo>
                  <a:pt x="3754" y="1055"/>
                </a:lnTo>
                <a:lnTo>
                  <a:pt x="3754" y="1057"/>
                </a:lnTo>
                <a:lnTo>
                  <a:pt x="3756" y="1057"/>
                </a:lnTo>
                <a:lnTo>
                  <a:pt x="3756" y="1057"/>
                </a:lnTo>
                <a:lnTo>
                  <a:pt x="3756" y="1058"/>
                </a:lnTo>
                <a:lnTo>
                  <a:pt x="3757" y="1058"/>
                </a:lnTo>
                <a:lnTo>
                  <a:pt x="3759" y="1060"/>
                </a:lnTo>
                <a:lnTo>
                  <a:pt x="3760" y="1060"/>
                </a:lnTo>
                <a:lnTo>
                  <a:pt x="3760" y="1061"/>
                </a:lnTo>
                <a:lnTo>
                  <a:pt x="3762" y="1061"/>
                </a:lnTo>
                <a:lnTo>
                  <a:pt x="3763" y="1063"/>
                </a:lnTo>
                <a:lnTo>
                  <a:pt x="3765" y="1063"/>
                </a:lnTo>
                <a:lnTo>
                  <a:pt x="3765" y="1064"/>
                </a:lnTo>
                <a:lnTo>
                  <a:pt x="3766" y="1066"/>
                </a:lnTo>
                <a:lnTo>
                  <a:pt x="3768" y="1066"/>
                </a:lnTo>
                <a:lnTo>
                  <a:pt x="3768" y="1067"/>
                </a:lnTo>
                <a:lnTo>
                  <a:pt x="3768" y="1067"/>
                </a:lnTo>
                <a:lnTo>
                  <a:pt x="3766" y="1067"/>
                </a:lnTo>
                <a:lnTo>
                  <a:pt x="3765" y="1067"/>
                </a:lnTo>
                <a:lnTo>
                  <a:pt x="3763" y="1067"/>
                </a:lnTo>
                <a:lnTo>
                  <a:pt x="3762" y="1067"/>
                </a:lnTo>
                <a:lnTo>
                  <a:pt x="3760" y="1067"/>
                </a:lnTo>
                <a:lnTo>
                  <a:pt x="3759" y="1067"/>
                </a:lnTo>
                <a:lnTo>
                  <a:pt x="3757" y="1067"/>
                </a:lnTo>
                <a:lnTo>
                  <a:pt x="3756" y="1067"/>
                </a:lnTo>
                <a:lnTo>
                  <a:pt x="3756" y="1066"/>
                </a:lnTo>
                <a:lnTo>
                  <a:pt x="3756" y="1067"/>
                </a:lnTo>
                <a:lnTo>
                  <a:pt x="3756" y="1067"/>
                </a:lnTo>
                <a:lnTo>
                  <a:pt x="3754" y="1067"/>
                </a:lnTo>
                <a:lnTo>
                  <a:pt x="3753" y="1069"/>
                </a:lnTo>
                <a:lnTo>
                  <a:pt x="3753" y="1070"/>
                </a:lnTo>
                <a:lnTo>
                  <a:pt x="3751" y="1072"/>
                </a:lnTo>
                <a:lnTo>
                  <a:pt x="3751" y="1073"/>
                </a:lnTo>
                <a:lnTo>
                  <a:pt x="3749" y="1075"/>
                </a:lnTo>
                <a:lnTo>
                  <a:pt x="3749" y="1076"/>
                </a:lnTo>
                <a:lnTo>
                  <a:pt x="3749" y="1078"/>
                </a:lnTo>
                <a:lnTo>
                  <a:pt x="3749" y="1080"/>
                </a:lnTo>
                <a:lnTo>
                  <a:pt x="3749" y="1081"/>
                </a:lnTo>
                <a:lnTo>
                  <a:pt x="3749" y="1083"/>
                </a:lnTo>
                <a:lnTo>
                  <a:pt x="3749" y="1084"/>
                </a:lnTo>
                <a:lnTo>
                  <a:pt x="3749" y="1086"/>
                </a:lnTo>
                <a:lnTo>
                  <a:pt x="3751" y="1084"/>
                </a:lnTo>
                <a:lnTo>
                  <a:pt x="3751" y="1086"/>
                </a:lnTo>
                <a:lnTo>
                  <a:pt x="3751" y="1087"/>
                </a:lnTo>
                <a:lnTo>
                  <a:pt x="3749" y="1087"/>
                </a:lnTo>
                <a:lnTo>
                  <a:pt x="3749" y="1089"/>
                </a:lnTo>
                <a:lnTo>
                  <a:pt x="3749" y="1090"/>
                </a:lnTo>
                <a:lnTo>
                  <a:pt x="3748" y="1090"/>
                </a:lnTo>
                <a:lnTo>
                  <a:pt x="3746" y="1089"/>
                </a:lnTo>
                <a:lnTo>
                  <a:pt x="3746" y="1090"/>
                </a:lnTo>
                <a:lnTo>
                  <a:pt x="3745" y="1092"/>
                </a:lnTo>
                <a:lnTo>
                  <a:pt x="3743" y="1093"/>
                </a:lnTo>
                <a:lnTo>
                  <a:pt x="3743" y="1095"/>
                </a:lnTo>
                <a:lnTo>
                  <a:pt x="3742" y="1095"/>
                </a:lnTo>
                <a:lnTo>
                  <a:pt x="3740" y="1095"/>
                </a:lnTo>
                <a:lnTo>
                  <a:pt x="3740" y="1093"/>
                </a:lnTo>
                <a:lnTo>
                  <a:pt x="3739" y="1093"/>
                </a:lnTo>
                <a:lnTo>
                  <a:pt x="3739" y="1095"/>
                </a:lnTo>
                <a:lnTo>
                  <a:pt x="3740" y="1095"/>
                </a:lnTo>
                <a:lnTo>
                  <a:pt x="3739" y="1096"/>
                </a:lnTo>
                <a:lnTo>
                  <a:pt x="3737" y="1098"/>
                </a:lnTo>
                <a:lnTo>
                  <a:pt x="3736" y="1098"/>
                </a:lnTo>
                <a:lnTo>
                  <a:pt x="3736" y="1100"/>
                </a:lnTo>
                <a:lnTo>
                  <a:pt x="3737" y="1100"/>
                </a:lnTo>
                <a:lnTo>
                  <a:pt x="3736" y="1101"/>
                </a:lnTo>
                <a:lnTo>
                  <a:pt x="3734" y="1101"/>
                </a:lnTo>
                <a:lnTo>
                  <a:pt x="3733" y="1101"/>
                </a:lnTo>
                <a:lnTo>
                  <a:pt x="3733" y="1103"/>
                </a:lnTo>
                <a:lnTo>
                  <a:pt x="3734" y="1103"/>
                </a:lnTo>
                <a:lnTo>
                  <a:pt x="3734" y="1104"/>
                </a:lnTo>
                <a:lnTo>
                  <a:pt x="3734" y="1104"/>
                </a:lnTo>
                <a:lnTo>
                  <a:pt x="3733" y="1106"/>
                </a:lnTo>
                <a:lnTo>
                  <a:pt x="3734" y="1106"/>
                </a:lnTo>
                <a:lnTo>
                  <a:pt x="3734" y="1107"/>
                </a:lnTo>
                <a:lnTo>
                  <a:pt x="3736" y="1106"/>
                </a:lnTo>
                <a:lnTo>
                  <a:pt x="3737" y="1106"/>
                </a:lnTo>
                <a:lnTo>
                  <a:pt x="3737" y="1107"/>
                </a:lnTo>
                <a:lnTo>
                  <a:pt x="3736" y="1109"/>
                </a:lnTo>
                <a:lnTo>
                  <a:pt x="3736" y="1110"/>
                </a:lnTo>
                <a:lnTo>
                  <a:pt x="3736" y="1112"/>
                </a:lnTo>
                <a:lnTo>
                  <a:pt x="3734" y="1112"/>
                </a:lnTo>
                <a:lnTo>
                  <a:pt x="3734" y="1110"/>
                </a:lnTo>
                <a:lnTo>
                  <a:pt x="3733" y="1110"/>
                </a:lnTo>
                <a:lnTo>
                  <a:pt x="3733" y="1112"/>
                </a:lnTo>
                <a:lnTo>
                  <a:pt x="3733" y="1115"/>
                </a:lnTo>
                <a:lnTo>
                  <a:pt x="3733" y="1116"/>
                </a:lnTo>
                <a:lnTo>
                  <a:pt x="3731" y="1116"/>
                </a:lnTo>
                <a:lnTo>
                  <a:pt x="3729" y="1116"/>
                </a:lnTo>
                <a:lnTo>
                  <a:pt x="3729" y="1118"/>
                </a:lnTo>
                <a:lnTo>
                  <a:pt x="3731" y="1118"/>
                </a:lnTo>
                <a:lnTo>
                  <a:pt x="3731" y="1119"/>
                </a:lnTo>
                <a:lnTo>
                  <a:pt x="3729" y="1119"/>
                </a:lnTo>
                <a:lnTo>
                  <a:pt x="3728" y="1121"/>
                </a:lnTo>
                <a:lnTo>
                  <a:pt x="3726" y="1123"/>
                </a:lnTo>
                <a:lnTo>
                  <a:pt x="3726" y="1124"/>
                </a:lnTo>
                <a:lnTo>
                  <a:pt x="3728" y="1124"/>
                </a:lnTo>
                <a:lnTo>
                  <a:pt x="3728" y="1123"/>
                </a:lnTo>
                <a:lnTo>
                  <a:pt x="3728" y="1121"/>
                </a:lnTo>
                <a:lnTo>
                  <a:pt x="3729" y="1121"/>
                </a:lnTo>
                <a:lnTo>
                  <a:pt x="3731" y="1121"/>
                </a:lnTo>
                <a:lnTo>
                  <a:pt x="3731" y="1123"/>
                </a:lnTo>
                <a:lnTo>
                  <a:pt x="3733" y="1123"/>
                </a:lnTo>
                <a:lnTo>
                  <a:pt x="3733" y="1124"/>
                </a:lnTo>
                <a:lnTo>
                  <a:pt x="3733" y="1126"/>
                </a:lnTo>
                <a:lnTo>
                  <a:pt x="3731" y="1126"/>
                </a:lnTo>
                <a:lnTo>
                  <a:pt x="3731" y="1127"/>
                </a:lnTo>
                <a:lnTo>
                  <a:pt x="3729" y="1127"/>
                </a:lnTo>
                <a:lnTo>
                  <a:pt x="3729" y="1129"/>
                </a:lnTo>
                <a:lnTo>
                  <a:pt x="3729" y="1130"/>
                </a:lnTo>
                <a:lnTo>
                  <a:pt x="3728" y="1130"/>
                </a:lnTo>
                <a:lnTo>
                  <a:pt x="3728" y="1132"/>
                </a:lnTo>
                <a:lnTo>
                  <a:pt x="3726" y="1132"/>
                </a:lnTo>
                <a:lnTo>
                  <a:pt x="3726" y="1130"/>
                </a:lnTo>
                <a:lnTo>
                  <a:pt x="3726" y="1129"/>
                </a:lnTo>
                <a:lnTo>
                  <a:pt x="3726" y="1127"/>
                </a:lnTo>
                <a:lnTo>
                  <a:pt x="3726" y="1126"/>
                </a:lnTo>
                <a:lnTo>
                  <a:pt x="3725" y="1126"/>
                </a:lnTo>
                <a:lnTo>
                  <a:pt x="3723" y="1126"/>
                </a:lnTo>
                <a:lnTo>
                  <a:pt x="3723" y="1127"/>
                </a:lnTo>
                <a:lnTo>
                  <a:pt x="3720" y="1127"/>
                </a:lnTo>
                <a:lnTo>
                  <a:pt x="3719" y="1129"/>
                </a:lnTo>
                <a:lnTo>
                  <a:pt x="3714" y="1130"/>
                </a:lnTo>
                <a:lnTo>
                  <a:pt x="3713" y="1132"/>
                </a:lnTo>
                <a:lnTo>
                  <a:pt x="3710" y="1133"/>
                </a:lnTo>
                <a:lnTo>
                  <a:pt x="3708" y="1133"/>
                </a:lnTo>
                <a:lnTo>
                  <a:pt x="3708" y="1132"/>
                </a:lnTo>
                <a:lnTo>
                  <a:pt x="3710" y="1130"/>
                </a:lnTo>
                <a:lnTo>
                  <a:pt x="3710" y="1129"/>
                </a:lnTo>
                <a:lnTo>
                  <a:pt x="3710" y="1126"/>
                </a:lnTo>
                <a:lnTo>
                  <a:pt x="3708" y="1124"/>
                </a:lnTo>
                <a:lnTo>
                  <a:pt x="3710" y="1123"/>
                </a:lnTo>
                <a:lnTo>
                  <a:pt x="3708" y="1123"/>
                </a:lnTo>
                <a:lnTo>
                  <a:pt x="3708" y="1124"/>
                </a:lnTo>
                <a:lnTo>
                  <a:pt x="3706" y="1124"/>
                </a:lnTo>
                <a:lnTo>
                  <a:pt x="3706" y="1123"/>
                </a:lnTo>
                <a:lnTo>
                  <a:pt x="3705" y="1123"/>
                </a:lnTo>
                <a:lnTo>
                  <a:pt x="3706" y="1121"/>
                </a:lnTo>
                <a:lnTo>
                  <a:pt x="3705" y="1121"/>
                </a:lnTo>
                <a:lnTo>
                  <a:pt x="3705" y="1123"/>
                </a:lnTo>
                <a:lnTo>
                  <a:pt x="3703" y="1123"/>
                </a:lnTo>
                <a:lnTo>
                  <a:pt x="3703" y="1121"/>
                </a:lnTo>
                <a:lnTo>
                  <a:pt x="3702" y="1123"/>
                </a:lnTo>
                <a:lnTo>
                  <a:pt x="3700" y="1123"/>
                </a:lnTo>
                <a:lnTo>
                  <a:pt x="3699" y="1123"/>
                </a:lnTo>
                <a:lnTo>
                  <a:pt x="3697" y="1124"/>
                </a:lnTo>
                <a:lnTo>
                  <a:pt x="3696" y="1123"/>
                </a:lnTo>
                <a:lnTo>
                  <a:pt x="3697" y="1121"/>
                </a:lnTo>
                <a:lnTo>
                  <a:pt x="3697" y="1119"/>
                </a:lnTo>
                <a:lnTo>
                  <a:pt x="3696" y="1119"/>
                </a:lnTo>
                <a:lnTo>
                  <a:pt x="3694" y="1119"/>
                </a:lnTo>
                <a:lnTo>
                  <a:pt x="3694" y="1121"/>
                </a:lnTo>
                <a:lnTo>
                  <a:pt x="3693" y="1121"/>
                </a:lnTo>
                <a:lnTo>
                  <a:pt x="3693" y="1119"/>
                </a:lnTo>
                <a:lnTo>
                  <a:pt x="3691" y="1119"/>
                </a:lnTo>
                <a:lnTo>
                  <a:pt x="3691" y="1118"/>
                </a:lnTo>
                <a:lnTo>
                  <a:pt x="3690" y="1118"/>
                </a:lnTo>
                <a:lnTo>
                  <a:pt x="3688" y="1118"/>
                </a:lnTo>
                <a:lnTo>
                  <a:pt x="3688" y="1119"/>
                </a:lnTo>
                <a:lnTo>
                  <a:pt x="3683" y="1123"/>
                </a:lnTo>
                <a:lnTo>
                  <a:pt x="3682" y="1123"/>
                </a:lnTo>
                <a:lnTo>
                  <a:pt x="3682" y="1121"/>
                </a:lnTo>
                <a:lnTo>
                  <a:pt x="3680" y="1121"/>
                </a:lnTo>
                <a:lnTo>
                  <a:pt x="3679" y="1121"/>
                </a:lnTo>
                <a:lnTo>
                  <a:pt x="3677" y="1123"/>
                </a:lnTo>
                <a:lnTo>
                  <a:pt x="3676" y="1124"/>
                </a:lnTo>
                <a:lnTo>
                  <a:pt x="3674" y="1124"/>
                </a:lnTo>
                <a:lnTo>
                  <a:pt x="3674" y="1123"/>
                </a:lnTo>
                <a:lnTo>
                  <a:pt x="3674" y="1119"/>
                </a:lnTo>
                <a:lnTo>
                  <a:pt x="3674" y="1118"/>
                </a:lnTo>
                <a:lnTo>
                  <a:pt x="3674" y="1116"/>
                </a:lnTo>
                <a:lnTo>
                  <a:pt x="3674" y="1115"/>
                </a:lnTo>
                <a:lnTo>
                  <a:pt x="3674" y="1113"/>
                </a:lnTo>
                <a:lnTo>
                  <a:pt x="3673" y="1113"/>
                </a:lnTo>
                <a:lnTo>
                  <a:pt x="3673" y="1115"/>
                </a:lnTo>
                <a:lnTo>
                  <a:pt x="3673" y="1116"/>
                </a:lnTo>
                <a:lnTo>
                  <a:pt x="3671" y="1118"/>
                </a:lnTo>
                <a:lnTo>
                  <a:pt x="3670" y="1116"/>
                </a:lnTo>
                <a:lnTo>
                  <a:pt x="3668" y="1116"/>
                </a:lnTo>
                <a:lnTo>
                  <a:pt x="3663" y="1118"/>
                </a:lnTo>
                <a:lnTo>
                  <a:pt x="3662" y="1118"/>
                </a:lnTo>
                <a:lnTo>
                  <a:pt x="3660" y="1118"/>
                </a:lnTo>
                <a:lnTo>
                  <a:pt x="3660" y="1116"/>
                </a:lnTo>
                <a:lnTo>
                  <a:pt x="3659" y="1118"/>
                </a:lnTo>
                <a:lnTo>
                  <a:pt x="3659" y="1116"/>
                </a:lnTo>
                <a:lnTo>
                  <a:pt x="3657" y="1115"/>
                </a:lnTo>
                <a:lnTo>
                  <a:pt x="3656" y="1116"/>
                </a:lnTo>
                <a:lnTo>
                  <a:pt x="3654" y="1116"/>
                </a:lnTo>
                <a:lnTo>
                  <a:pt x="3653" y="1118"/>
                </a:lnTo>
                <a:lnTo>
                  <a:pt x="3653" y="1116"/>
                </a:lnTo>
                <a:lnTo>
                  <a:pt x="3653" y="1115"/>
                </a:lnTo>
                <a:lnTo>
                  <a:pt x="3653" y="1113"/>
                </a:lnTo>
                <a:lnTo>
                  <a:pt x="3653" y="1112"/>
                </a:lnTo>
                <a:lnTo>
                  <a:pt x="3654" y="1112"/>
                </a:lnTo>
                <a:lnTo>
                  <a:pt x="3654" y="1110"/>
                </a:lnTo>
                <a:lnTo>
                  <a:pt x="3653" y="1110"/>
                </a:lnTo>
                <a:lnTo>
                  <a:pt x="3653" y="1109"/>
                </a:lnTo>
                <a:lnTo>
                  <a:pt x="3653" y="1107"/>
                </a:lnTo>
                <a:lnTo>
                  <a:pt x="3653" y="1106"/>
                </a:lnTo>
                <a:lnTo>
                  <a:pt x="3653" y="1104"/>
                </a:lnTo>
                <a:lnTo>
                  <a:pt x="3653" y="1104"/>
                </a:lnTo>
                <a:lnTo>
                  <a:pt x="3651" y="1104"/>
                </a:lnTo>
                <a:lnTo>
                  <a:pt x="3650" y="1103"/>
                </a:lnTo>
                <a:lnTo>
                  <a:pt x="3651" y="1103"/>
                </a:lnTo>
                <a:lnTo>
                  <a:pt x="3651" y="1101"/>
                </a:lnTo>
                <a:lnTo>
                  <a:pt x="3651" y="1100"/>
                </a:lnTo>
                <a:lnTo>
                  <a:pt x="3653" y="1098"/>
                </a:lnTo>
                <a:lnTo>
                  <a:pt x="3653" y="1096"/>
                </a:lnTo>
                <a:lnTo>
                  <a:pt x="3651" y="1096"/>
                </a:lnTo>
                <a:lnTo>
                  <a:pt x="3651" y="1095"/>
                </a:lnTo>
                <a:lnTo>
                  <a:pt x="3651" y="1093"/>
                </a:lnTo>
                <a:lnTo>
                  <a:pt x="3650" y="1093"/>
                </a:lnTo>
                <a:lnTo>
                  <a:pt x="3650" y="1092"/>
                </a:lnTo>
                <a:lnTo>
                  <a:pt x="3648" y="1092"/>
                </a:lnTo>
                <a:lnTo>
                  <a:pt x="3648" y="1093"/>
                </a:lnTo>
                <a:lnTo>
                  <a:pt x="3648" y="1095"/>
                </a:lnTo>
                <a:lnTo>
                  <a:pt x="3647" y="1095"/>
                </a:lnTo>
                <a:lnTo>
                  <a:pt x="3645" y="1095"/>
                </a:lnTo>
                <a:lnTo>
                  <a:pt x="3645" y="1096"/>
                </a:lnTo>
                <a:lnTo>
                  <a:pt x="3645" y="1096"/>
                </a:lnTo>
                <a:lnTo>
                  <a:pt x="3645" y="1095"/>
                </a:lnTo>
                <a:lnTo>
                  <a:pt x="3645" y="1092"/>
                </a:lnTo>
                <a:lnTo>
                  <a:pt x="3645" y="1092"/>
                </a:lnTo>
                <a:lnTo>
                  <a:pt x="3647" y="1092"/>
                </a:lnTo>
                <a:lnTo>
                  <a:pt x="3647" y="1090"/>
                </a:lnTo>
                <a:lnTo>
                  <a:pt x="3645" y="1090"/>
                </a:lnTo>
                <a:lnTo>
                  <a:pt x="3645" y="1090"/>
                </a:lnTo>
                <a:lnTo>
                  <a:pt x="3644" y="1090"/>
                </a:lnTo>
                <a:lnTo>
                  <a:pt x="3644" y="1087"/>
                </a:lnTo>
                <a:lnTo>
                  <a:pt x="3645" y="1087"/>
                </a:lnTo>
                <a:lnTo>
                  <a:pt x="3645" y="1089"/>
                </a:lnTo>
                <a:lnTo>
                  <a:pt x="3645" y="1089"/>
                </a:lnTo>
                <a:lnTo>
                  <a:pt x="3645" y="1087"/>
                </a:lnTo>
                <a:lnTo>
                  <a:pt x="3645" y="1086"/>
                </a:lnTo>
                <a:lnTo>
                  <a:pt x="3644" y="1086"/>
                </a:lnTo>
                <a:lnTo>
                  <a:pt x="3642" y="1086"/>
                </a:lnTo>
                <a:lnTo>
                  <a:pt x="3642" y="1084"/>
                </a:lnTo>
                <a:lnTo>
                  <a:pt x="3642" y="1083"/>
                </a:lnTo>
                <a:lnTo>
                  <a:pt x="3640" y="1083"/>
                </a:lnTo>
                <a:lnTo>
                  <a:pt x="3640" y="1081"/>
                </a:lnTo>
                <a:lnTo>
                  <a:pt x="3642" y="1081"/>
                </a:lnTo>
                <a:lnTo>
                  <a:pt x="3642" y="1080"/>
                </a:lnTo>
                <a:lnTo>
                  <a:pt x="3642" y="1078"/>
                </a:lnTo>
                <a:lnTo>
                  <a:pt x="3644" y="1078"/>
                </a:lnTo>
                <a:lnTo>
                  <a:pt x="3642" y="1076"/>
                </a:lnTo>
                <a:lnTo>
                  <a:pt x="3642" y="1075"/>
                </a:lnTo>
                <a:lnTo>
                  <a:pt x="3640" y="1075"/>
                </a:lnTo>
                <a:lnTo>
                  <a:pt x="3639" y="1075"/>
                </a:lnTo>
                <a:lnTo>
                  <a:pt x="3639" y="1073"/>
                </a:lnTo>
                <a:lnTo>
                  <a:pt x="3639" y="1072"/>
                </a:lnTo>
                <a:lnTo>
                  <a:pt x="3639" y="1070"/>
                </a:lnTo>
                <a:lnTo>
                  <a:pt x="3639" y="1069"/>
                </a:lnTo>
                <a:lnTo>
                  <a:pt x="3637" y="1067"/>
                </a:lnTo>
                <a:lnTo>
                  <a:pt x="3639" y="1067"/>
                </a:lnTo>
                <a:lnTo>
                  <a:pt x="3639" y="1067"/>
                </a:lnTo>
                <a:lnTo>
                  <a:pt x="3639" y="1064"/>
                </a:lnTo>
                <a:lnTo>
                  <a:pt x="3639" y="1063"/>
                </a:lnTo>
                <a:moveTo>
                  <a:pt x="3668" y="1061"/>
                </a:moveTo>
                <a:lnTo>
                  <a:pt x="3670" y="1063"/>
                </a:lnTo>
                <a:lnTo>
                  <a:pt x="3670" y="1061"/>
                </a:lnTo>
                <a:lnTo>
                  <a:pt x="3668" y="1061"/>
                </a:lnTo>
                <a:moveTo>
                  <a:pt x="3662" y="1116"/>
                </a:moveTo>
                <a:lnTo>
                  <a:pt x="3663" y="1116"/>
                </a:lnTo>
                <a:lnTo>
                  <a:pt x="3663" y="1115"/>
                </a:lnTo>
                <a:lnTo>
                  <a:pt x="3662" y="1115"/>
                </a:lnTo>
                <a:lnTo>
                  <a:pt x="3662" y="1116"/>
                </a:lnTo>
                <a:moveTo>
                  <a:pt x="4182" y="1115"/>
                </a:moveTo>
                <a:lnTo>
                  <a:pt x="4181" y="1113"/>
                </a:lnTo>
                <a:lnTo>
                  <a:pt x="4179" y="1113"/>
                </a:lnTo>
                <a:lnTo>
                  <a:pt x="4179" y="1115"/>
                </a:lnTo>
                <a:lnTo>
                  <a:pt x="4181" y="1115"/>
                </a:lnTo>
                <a:lnTo>
                  <a:pt x="4181" y="1116"/>
                </a:lnTo>
                <a:lnTo>
                  <a:pt x="4182" y="1116"/>
                </a:lnTo>
                <a:lnTo>
                  <a:pt x="4184" y="1116"/>
                </a:lnTo>
                <a:lnTo>
                  <a:pt x="4184" y="1115"/>
                </a:lnTo>
                <a:lnTo>
                  <a:pt x="4182" y="1115"/>
                </a:lnTo>
                <a:moveTo>
                  <a:pt x="4168" y="1113"/>
                </a:moveTo>
                <a:lnTo>
                  <a:pt x="4170" y="1113"/>
                </a:lnTo>
                <a:lnTo>
                  <a:pt x="4172" y="1113"/>
                </a:lnTo>
                <a:lnTo>
                  <a:pt x="4173" y="1113"/>
                </a:lnTo>
                <a:lnTo>
                  <a:pt x="4173" y="1112"/>
                </a:lnTo>
                <a:lnTo>
                  <a:pt x="4173" y="1110"/>
                </a:lnTo>
                <a:lnTo>
                  <a:pt x="4172" y="1110"/>
                </a:lnTo>
                <a:lnTo>
                  <a:pt x="4172" y="1109"/>
                </a:lnTo>
                <a:lnTo>
                  <a:pt x="4170" y="1109"/>
                </a:lnTo>
                <a:lnTo>
                  <a:pt x="4168" y="1109"/>
                </a:lnTo>
                <a:lnTo>
                  <a:pt x="4167" y="1109"/>
                </a:lnTo>
                <a:lnTo>
                  <a:pt x="4167" y="1110"/>
                </a:lnTo>
                <a:lnTo>
                  <a:pt x="4168" y="1112"/>
                </a:lnTo>
                <a:lnTo>
                  <a:pt x="4168" y="1113"/>
                </a:lnTo>
                <a:moveTo>
                  <a:pt x="3519" y="1104"/>
                </a:moveTo>
                <a:lnTo>
                  <a:pt x="3518" y="1104"/>
                </a:lnTo>
                <a:lnTo>
                  <a:pt x="3516" y="1104"/>
                </a:lnTo>
                <a:lnTo>
                  <a:pt x="3516" y="1106"/>
                </a:lnTo>
                <a:lnTo>
                  <a:pt x="3516" y="1107"/>
                </a:lnTo>
                <a:lnTo>
                  <a:pt x="3518" y="1107"/>
                </a:lnTo>
                <a:lnTo>
                  <a:pt x="3519" y="1109"/>
                </a:lnTo>
                <a:lnTo>
                  <a:pt x="3521" y="1109"/>
                </a:lnTo>
                <a:lnTo>
                  <a:pt x="3521" y="1107"/>
                </a:lnTo>
                <a:lnTo>
                  <a:pt x="3519" y="1107"/>
                </a:lnTo>
                <a:lnTo>
                  <a:pt x="3519" y="1106"/>
                </a:lnTo>
                <a:lnTo>
                  <a:pt x="3519" y="1104"/>
                </a:lnTo>
                <a:moveTo>
                  <a:pt x="4144" y="1210"/>
                </a:moveTo>
                <a:lnTo>
                  <a:pt x="4145" y="1210"/>
                </a:lnTo>
                <a:lnTo>
                  <a:pt x="4145" y="1212"/>
                </a:lnTo>
                <a:lnTo>
                  <a:pt x="4144" y="1212"/>
                </a:lnTo>
                <a:lnTo>
                  <a:pt x="4142" y="1212"/>
                </a:lnTo>
                <a:lnTo>
                  <a:pt x="4142" y="1213"/>
                </a:lnTo>
                <a:lnTo>
                  <a:pt x="4144" y="1213"/>
                </a:lnTo>
                <a:lnTo>
                  <a:pt x="4145" y="1215"/>
                </a:lnTo>
                <a:lnTo>
                  <a:pt x="4142" y="1215"/>
                </a:lnTo>
                <a:lnTo>
                  <a:pt x="4141" y="1215"/>
                </a:lnTo>
                <a:lnTo>
                  <a:pt x="4139" y="1215"/>
                </a:lnTo>
                <a:lnTo>
                  <a:pt x="4138" y="1215"/>
                </a:lnTo>
                <a:lnTo>
                  <a:pt x="4136" y="1215"/>
                </a:lnTo>
                <a:lnTo>
                  <a:pt x="4135" y="1215"/>
                </a:lnTo>
                <a:lnTo>
                  <a:pt x="4136" y="1215"/>
                </a:lnTo>
                <a:lnTo>
                  <a:pt x="4138" y="1215"/>
                </a:lnTo>
                <a:lnTo>
                  <a:pt x="4138" y="1213"/>
                </a:lnTo>
                <a:lnTo>
                  <a:pt x="4136" y="1213"/>
                </a:lnTo>
                <a:lnTo>
                  <a:pt x="4135" y="1213"/>
                </a:lnTo>
                <a:lnTo>
                  <a:pt x="4135" y="1212"/>
                </a:lnTo>
                <a:lnTo>
                  <a:pt x="4133" y="1212"/>
                </a:lnTo>
                <a:lnTo>
                  <a:pt x="4132" y="1212"/>
                </a:lnTo>
                <a:lnTo>
                  <a:pt x="4132" y="1213"/>
                </a:lnTo>
                <a:lnTo>
                  <a:pt x="4130" y="1213"/>
                </a:lnTo>
                <a:lnTo>
                  <a:pt x="4130" y="1212"/>
                </a:lnTo>
                <a:lnTo>
                  <a:pt x="4129" y="1212"/>
                </a:lnTo>
                <a:lnTo>
                  <a:pt x="4127" y="1212"/>
                </a:lnTo>
                <a:lnTo>
                  <a:pt x="4127" y="1210"/>
                </a:lnTo>
                <a:lnTo>
                  <a:pt x="4126" y="1212"/>
                </a:lnTo>
                <a:lnTo>
                  <a:pt x="4124" y="1212"/>
                </a:lnTo>
                <a:lnTo>
                  <a:pt x="4124" y="1212"/>
                </a:lnTo>
                <a:lnTo>
                  <a:pt x="4122" y="1210"/>
                </a:lnTo>
                <a:lnTo>
                  <a:pt x="4121" y="1210"/>
                </a:lnTo>
                <a:lnTo>
                  <a:pt x="4119" y="1210"/>
                </a:lnTo>
                <a:lnTo>
                  <a:pt x="4118" y="1210"/>
                </a:lnTo>
                <a:lnTo>
                  <a:pt x="4118" y="1209"/>
                </a:lnTo>
                <a:lnTo>
                  <a:pt x="4116" y="1209"/>
                </a:lnTo>
                <a:lnTo>
                  <a:pt x="4115" y="1210"/>
                </a:lnTo>
                <a:lnTo>
                  <a:pt x="4113" y="1210"/>
                </a:lnTo>
                <a:lnTo>
                  <a:pt x="4113" y="1209"/>
                </a:lnTo>
                <a:lnTo>
                  <a:pt x="4112" y="1209"/>
                </a:lnTo>
                <a:lnTo>
                  <a:pt x="4110" y="1209"/>
                </a:lnTo>
                <a:lnTo>
                  <a:pt x="4110" y="1207"/>
                </a:lnTo>
                <a:lnTo>
                  <a:pt x="4109" y="1207"/>
                </a:lnTo>
                <a:lnTo>
                  <a:pt x="4109" y="1206"/>
                </a:lnTo>
                <a:lnTo>
                  <a:pt x="4109" y="1204"/>
                </a:lnTo>
                <a:lnTo>
                  <a:pt x="4109" y="1202"/>
                </a:lnTo>
                <a:lnTo>
                  <a:pt x="4109" y="1201"/>
                </a:lnTo>
                <a:lnTo>
                  <a:pt x="4107" y="1201"/>
                </a:lnTo>
                <a:lnTo>
                  <a:pt x="4107" y="1199"/>
                </a:lnTo>
                <a:lnTo>
                  <a:pt x="4106" y="1199"/>
                </a:lnTo>
                <a:lnTo>
                  <a:pt x="4106" y="1198"/>
                </a:lnTo>
                <a:lnTo>
                  <a:pt x="4104" y="1198"/>
                </a:lnTo>
                <a:lnTo>
                  <a:pt x="4104" y="1196"/>
                </a:lnTo>
                <a:lnTo>
                  <a:pt x="4104" y="1195"/>
                </a:lnTo>
                <a:lnTo>
                  <a:pt x="4102" y="1195"/>
                </a:lnTo>
                <a:lnTo>
                  <a:pt x="4101" y="1195"/>
                </a:lnTo>
                <a:lnTo>
                  <a:pt x="4101" y="1193"/>
                </a:lnTo>
                <a:lnTo>
                  <a:pt x="4102" y="1193"/>
                </a:lnTo>
                <a:lnTo>
                  <a:pt x="4102" y="1192"/>
                </a:lnTo>
                <a:lnTo>
                  <a:pt x="4102" y="1190"/>
                </a:lnTo>
                <a:lnTo>
                  <a:pt x="4101" y="1190"/>
                </a:lnTo>
                <a:lnTo>
                  <a:pt x="4101" y="1189"/>
                </a:lnTo>
                <a:lnTo>
                  <a:pt x="4101" y="1187"/>
                </a:lnTo>
                <a:lnTo>
                  <a:pt x="4101" y="1186"/>
                </a:lnTo>
                <a:lnTo>
                  <a:pt x="4101" y="1184"/>
                </a:lnTo>
                <a:lnTo>
                  <a:pt x="4099" y="1184"/>
                </a:lnTo>
                <a:lnTo>
                  <a:pt x="4099" y="1182"/>
                </a:lnTo>
                <a:lnTo>
                  <a:pt x="4098" y="1181"/>
                </a:lnTo>
                <a:lnTo>
                  <a:pt x="4096" y="1181"/>
                </a:lnTo>
                <a:lnTo>
                  <a:pt x="4096" y="1179"/>
                </a:lnTo>
                <a:lnTo>
                  <a:pt x="4095" y="1179"/>
                </a:lnTo>
                <a:lnTo>
                  <a:pt x="4093" y="1179"/>
                </a:lnTo>
                <a:lnTo>
                  <a:pt x="4092" y="1181"/>
                </a:lnTo>
                <a:lnTo>
                  <a:pt x="4092" y="1179"/>
                </a:lnTo>
                <a:lnTo>
                  <a:pt x="4090" y="1179"/>
                </a:lnTo>
                <a:lnTo>
                  <a:pt x="4089" y="1179"/>
                </a:lnTo>
                <a:lnTo>
                  <a:pt x="4087" y="1178"/>
                </a:lnTo>
                <a:lnTo>
                  <a:pt x="4087" y="1178"/>
                </a:lnTo>
                <a:lnTo>
                  <a:pt x="4087" y="1178"/>
                </a:lnTo>
                <a:lnTo>
                  <a:pt x="4086" y="1178"/>
                </a:lnTo>
                <a:lnTo>
                  <a:pt x="4084" y="1178"/>
                </a:lnTo>
                <a:lnTo>
                  <a:pt x="4083" y="1178"/>
                </a:lnTo>
                <a:lnTo>
                  <a:pt x="4081" y="1178"/>
                </a:lnTo>
                <a:lnTo>
                  <a:pt x="4081" y="1178"/>
                </a:lnTo>
                <a:lnTo>
                  <a:pt x="4079" y="1178"/>
                </a:lnTo>
                <a:lnTo>
                  <a:pt x="4079" y="1178"/>
                </a:lnTo>
                <a:lnTo>
                  <a:pt x="4078" y="1178"/>
                </a:lnTo>
                <a:lnTo>
                  <a:pt x="4078" y="1178"/>
                </a:lnTo>
                <a:lnTo>
                  <a:pt x="4076" y="1178"/>
                </a:lnTo>
                <a:lnTo>
                  <a:pt x="4075" y="1178"/>
                </a:lnTo>
                <a:lnTo>
                  <a:pt x="4073" y="1178"/>
                </a:lnTo>
                <a:lnTo>
                  <a:pt x="4073" y="1176"/>
                </a:lnTo>
                <a:lnTo>
                  <a:pt x="4072" y="1176"/>
                </a:lnTo>
                <a:lnTo>
                  <a:pt x="4073" y="1178"/>
                </a:lnTo>
                <a:lnTo>
                  <a:pt x="4073" y="1179"/>
                </a:lnTo>
                <a:lnTo>
                  <a:pt x="4073" y="1181"/>
                </a:lnTo>
                <a:lnTo>
                  <a:pt x="4072" y="1181"/>
                </a:lnTo>
                <a:lnTo>
                  <a:pt x="4070" y="1181"/>
                </a:lnTo>
                <a:lnTo>
                  <a:pt x="4069" y="1181"/>
                </a:lnTo>
                <a:lnTo>
                  <a:pt x="4069" y="1182"/>
                </a:lnTo>
                <a:lnTo>
                  <a:pt x="4067" y="1182"/>
                </a:lnTo>
                <a:lnTo>
                  <a:pt x="4067" y="1184"/>
                </a:lnTo>
                <a:lnTo>
                  <a:pt x="4064" y="1184"/>
                </a:lnTo>
                <a:lnTo>
                  <a:pt x="4063" y="1184"/>
                </a:lnTo>
                <a:lnTo>
                  <a:pt x="4058" y="1186"/>
                </a:lnTo>
                <a:lnTo>
                  <a:pt x="4056" y="1186"/>
                </a:lnTo>
                <a:lnTo>
                  <a:pt x="4055" y="1184"/>
                </a:lnTo>
                <a:lnTo>
                  <a:pt x="4053" y="1184"/>
                </a:lnTo>
                <a:lnTo>
                  <a:pt x="4053" y="1186"/>
                </a:lnTo>
                <a:lnTo>
                  <a:pt x="4055" y="1186"/>
                </a:lnTo>
                <a:lnTo>
                  <a:pt x="4056" y="1186"/>
                </a:lnTo>
                <a:lnTo>
                  <a:pt x="4056" y="1187"/>
                </a:lnTo>
                <a:lnTo>
                  <a:pt x="4058" y="1187"/>
                </a:lnTo>
                <a:lnTo>
                  <a:pt x="4060" y="1187"/>
                </a:lnTo>
                <a:lnTo>
                  <a:pt x="4061" y="1189"/>
                </a:lnTo>
                <a:lnTo>
                  <a:pt x="4061" y="1190"/>
                </a:lnTo>
                <a:lnTo>
                  <a:pt x="4063" y="1192"/>
                </a:lnTo>
                <a:lnTo>
                  <a:pt x="4061" y="1193"/>
                </a:lnTo>
                <a:lnTo>
                  <a:pt x="4061" y="1195"/>
                </a:lnTo>
                <a:lnTo>
                  <a:pt x="4060" y="1195"/>
                </a:lnTo>
                <a:lnTo>
                  <a:pt x="4058" y="1195"/>
                </a:lnTo>
                <a:lnTo>
                  <a:pt x="4056" y="1195"/>
                </a:lnTo>
                <a:lnTo>
                  <a:pt x="4055" y="1196"/>
                </a:lnTo>
                <a:lnTo>
                  <a:pt x="4053" y="1196"/>
                </a:lnTo>
                <a:lnTo>
                  <a:pt x="4053" y="1198"/>
                </a:lnTo>
                <a:lnTo>
                  <a:pt x="4052" y="1198"/>
                </a:lnTo>
                <a:lnTo>
                  <a:pt x="4050" y="1198"/>
                </a:lnTo>
                <a:lnTo>
                  <a:pt x="4050" y="1199"/>
                </a:lnTo>
                <a:lnTo>
                  <a:pt x="4049" y="1198"/>
                </a:lnTo>
                <a:lnTo>
                  <a:pt x="4047" y="1198"/>
                </a:lnTo>
                <a:lnTo>
                  <a:pt x="4046" y="1196"/>
                </a:lnTo>
                <a:lnTo>
                  <a:pt x="4044" y="1196"/>
                </a:lnTo>
                <a:lnTo>
                  <a:pt x="4043" y="1196"/>
                </a:lnTo>
                <a:lnTo>
                  <a:pt x="4041" y="1198"/>
                </a:lnTo>
                <a:lnTo>
                  <a:pt x="4040" y="1198"/>
                </a:lnTo>
                <a:lnTo>
                  <a:pt x="4040" y="1196"/>
                </a:lnTo>
                <a:lnTo>
                  <a:pt x="4038" y="1198"/>
                </a:lnTo>
                <a:lnTo>
                  <a:pt x="4036" y="1198"/>
                </a:lnTo>
                <a:lnTo>
                  <a:pt x="4036" y="1196"/>
                </a:lnTo>
                <a:lnTo>
                  <a:pt x="4035" y="1196"/>
                </a:lnTo>
                <a:lnTo>
                  <a:pt x="4033" y="1196"/>
                </a:lnTo>
                <a:lnTo>
                  <a:pt x="4032" y="1198"/>
                </a:lnTo>
                <a:lnTo>
                  <a:pt x="4030" y="1198"/>
                </a:lnTo>
                <a:lnTo>
                  <a:pt x="4030" y="1196"/>
                </a:lnTo>
                <a:lnTo>
                  <a:pt x="4029" y="1196"/>
                </a:lnTo>
                <a:lnTo>
                  <a:pt x="4029" y="1195"/>
                </a:lnTo>
                <a:lnTo>
                  <a:pt x="4026" y="1192"/>
                </a:lnTo>
                <a:lnTo>
                  <a:pt x="4026" y="1190"/>
                </a:lnTo>
                <a:lnTo>
                  <a:pt x="4026" y="1189"/>
                </a:lnTo>
                <a:lnTo>
                  <a:pt x="4024" y="1189"/>
                </a:lnTo>
                <a:lnTo>
                  <a:pt x="4024" y="1187"/>
                </a:lnTo>
                <a:lnTo>
                  <a:pt x="4023" y="1187"/>
                </a:lnTo>
                <a:lnTo>
                  <a:pt x="4021" y="1184"/>
                </a:lnTo>
                <a:lnTo>
                  <a:pt x="4021" y="1182"/>
                </a:lnTo>
                <a:lnTo>
                  <a:pt x="4018" y="1182"/>
                </a:lnTo>
                <a:lnTo>
                  <a:pt x="4017" y="1182"/>
                </a:lnTo>
                <a:lnTo>
                  <a:pt x="4015" y="1182"/>
                </a:lnTo>
                <a:lnTo>
                  <a:pt x="4015" y="1184"/>
                </a:lnTo>
                <a:lnTo>
                  <a:pt x="4013" y="1184"/>
                </a:lnTo>
                <a:lnTo>
                  <a:pt x="4013" y="1184"/>
                </a:lnTo>
                <a:lnTo>
                  <a:pt x="4013" y="1182"/>
                </a:lnTo>
                <a:lnTo>
                  <a:pt x="4012" y="1182"/>
                </a:lnTo>
                <a:lnTo>
                  <a:pt x="4010" y="1182"/>
                </a:lnTo>
                <a:lnTo>
                  <a:pt x="4009" y="1184"/>
                </a:lnTo>
                <a:lnTo>
                  <a:pt x="4007" y="1186"/>
                </a:lnTo>
                <a:lnTo>
                  <a:pt x="4007" y="1187"/>
                </a:lnTo>
                <a:lnTo>
                  <a:pt x="4004" y="1186"/>
                </a:lnTo>
                <a:lnTo>
                  <a:pt x="4003" y="1186"/>
                </a:lnTo>
                <a:lnTo>
                  <a:pt x="4001" y="1186"/>
                </a:lnTo>
                <a:lnTo>
                  <a:pt x="4000" y="1187"/>
                </a:lnTo>
                <a:lnTo>
                  <a:pt x="3998" y="1187"/>
                </a:lnTo>
                <a:lnTo>
                  <a:pt x="3998" y="1186"/>
                </a:lnTo>
                <a:lnTo>
                  <a:pt x="3995" y="1186"/>
                </a:lnTo>
                <a:lnTo>
                  <a:pt x="3994" y="1186"/>
                </a:lnTo>
                <a:lnTo>
                  <a:pt x="3992" y="1186"/>
                </a:lnTo>
                <a:lnTo>
                  <a:pt x="3990" y="1187"/>
                </a:lnTo>
                <a:lnTo>
                  <a:pt x="3990" y="1186"/>
                </a:lnTo>
                <a:lnTo>
                  <a:pt x="3992" y="1182"/>
                </a:lnTo>
                <a:lnTo>
                  <a:pt x="3994" y="1182"/>
                </a:lnTo>
                <a:lnTo>
                  <a:pt x="3994" y="1181"/>
                </a:lnTo>
                <a:lnTo>
                  <a:pt x="3995" y="1181"/>
                </a:lnTo>
                <a:lnTo>
                  <a:pt x="3997" y="1178"/>
                </a:lnTo>
                <a:lnTo>
                  <a:pt x="3998" y="1178"/>
                </a:lnTo>
                <a:lnTo>
                  <a:pt x="3998" y="1178"/>
                </a:lnTo>
                <a:lnTo>
                  <a:pt x="4000" y="1178"/>
                </a:lnTo>
                <a:lnTo>
                  <a:pt x="4000" y="1176"/>
                </a:lnTo>
                <a:lnTo>
                  <a:pt x="4003" y="1175"/>
                </a:lnTo>
                <a:lnTo>
                  <a:pt x="4004" y="1175"/>
                </a:lnTo>
                <a:lnTo>
                  <a:pt x="4006" y="1175"/>
                </a:lnTo>
                <a:lnTo>
                  <a:pt x="4007" y="1175"/>
                </a:lnTo>
                <a:lnTo>
                  <a:pt x="4007" y="1173"/>
                </a:lnTo>
                <a:lnTo>
                  <a:pt x="4009" y="1173"/>
                </a:lnTo>
                <a:lnTo>
                  <a:pt x="4010" y="1175"/>
                </a:lnTo>
                <a:lnTo>
                  <a:pt x="4010" y="1176"/>
                </a:lnTo>
                <a:lnTo>
                  <a:pt x="4012" y="1176"/>
                </a:lnTo>
                <a:lnTo>
                  <a:pt x="4012" y="1175"/>
                </a:lnTo>
                <a:lnTo>
                  <a:pt x="4012" y="1173"/>
                </a:lnTo>
                <a:lnTo>
                  <a:pt x="4010" y="1173"/>
                </a:lnTo>
                <a:lnTo>
                  <a:pt x="4010" y="1172"/>
                </a:lnTo>
                <a:lnTo>
                  <a:pt x="4012" y="1172"/>
                </a:lnTo>
                <a:lnTo>
                  <a:pt x="4012" y="1170"/>
                </a:lnTo>
                <a:lnTo>
                  <a:pt x="4010" y="1170"/>
                </a:lnTo>
                <a:lnTo>
                  <a:pt x="4010" y="1169"/>
                </a:lnTo>
                <a:lnTo>
                  <a:pt x="4009" y="1169"/>
                </a:lnTo>
                <a:lnTo>
                  <a:pt x="4009" y="1167"/>
                </a:lnTo>
                <a:lnTo>
                  <a:pt x="4010" y="1167"/>
                </a:lnTo>
                <a:lnTo>
                  <a:pt x="4010" y="1166"/>
                </a:lnTo>
                <a:lnTo>
                  <a:pt x="4012" y="1166"/>
                </a:lnTo>
                <a:lnTo>
                  <a:pt x="4012" y="1167"/>
                </a:lnTo>
                <a:lnTo>
                  <a:pt x="4013" y="1167"/>
                </a:lnTo>
                <a:lnTo>
                  <a:pt x="4012" y="1166"/>
                </a:lnTo>
                <a:lnTo>
                  <a:pt x="4012" y="1164"/>
                </a:lnTo>
                <a:lnTo>
                  <a:pt x="4012" y="1162"/>
                </a:lnTo>
                <a:lnTo>
                  <a:pt x="4010" y="1162"/>
                </a:lnTo>
                <a:lnTo>
                  <a:pt x="4009" y="1161"/>
                </a:lnTo>
                <a:lnTo>
                  <a:pt x="4009" y="1159"/>
                </a:lnTo>
                <a:lnTo>
                  <a:pt x="4009" y="1158"/>
                </a:lnTo>
                <a:lnTo>
                  <a:pt x="4009" y="1156"/>
                </a:lnTo>
                <a:lnTo>
                  <a:pt x="4009" y="1155"/>
                </a:lnTo>
                <a:lnTo>
                  <a:pt x="4009" y="1153"/>
                </a:lnTo>
                <a:lnTo>
                  <a:pt x="4007" y="1153"/>
                </a:lnTo>
                <a:lnTo>
                  <a:pt x="4009" y="1152"/>
                </a:lnTo>
                <a:lnTo>
                  <a:pt x="4007" y="1152"/>
                </a:lnTo>
                <a:lnTo>
                  <a:pt x="4007" y="1150"/>
                </a:lnTo>
                <a:lnTo>
                  <a:pt x="4007" y="1149"/>
                </a:lnTo>
                <a:lnTo>
                  <a:pt x="4006" y="1149"/>
                </a:lnTo>
                <a:lnTo>
                  <a:pt x="4006" y="1147"/>
                </a:lnTo>
                <a:lnTo>
                  <a:pt x="4004" y="1147"/>
                </a:lnTo>
                <a:lnTo>
                  <a:pt x="4004" y="1146"/>
                </a:lnTo>
                <a:lnTo>
                  <a:pt x="4003" y="1146"/>
                </a:lnTo>
                <a:lnTo>
                  <a:pt x="4001" y="1146"/>
                </a:lnTo>
                <a:lnTo>
                  <a:pt x="4001" y="1144"/>
                </a:lnTo>
                <a:lnTo>
                  <a:pt x="4000" y="1144"/>
                </a:lnTo>
                <a:lnTo>
                  <a:pt x="4000" y="1143"/>
                </a:lnTo>
                <a:lnTo>
                  <a:pt x="3998" y="1143"/>
                </a:lnTo>
                <a:lnTo>
                  <a:pt x="3997" y="1143"/>
                </a:lnTo>
                <a:lnTo>
                  <a:pt x="3995" y="1143"/>
                </a:lnTo>
                <a:lnTo>
                  <a:pt x="3995" y="1141"/>
                </a:lnTo>
                <a:lnTo>
                  <a:pt x="3994" y="1141"/>
                </a:lnTo>
                <a:lnTo>
                  <a:pt x="3992" y="1141"/>
                </a:lnTo>
                <a:lnTo>
                  <a:pt x="3990" y="1141"/>
                </a:lnTo>
                <a:lnTo>
                  <a:pt x="3990" y="1141"/>
                </a:lnTo>
                <a:lnTo>
                  <a:pt x="3989" y="1141"/>
                </a:lnTo>
                <a:lnTo>
                  <a:pt x="3987" y="1141"/>
                </a:lnTo>
                <a:lnTo>
                  <a:pt x="3987" y="1139"/>
                </a:lnTo>
                <a:lnTo>
                  <a:pt x="3986" y="1139"/>
                </a:lnTo>
                <a:lnTo>
                  <a:pt x="3984" y="1139"/>
                </a:lnTo>
                <a:lnTo>
                  <a:pt x="3983" y="1139"/>
                </a:lnTo>
                <a:lnTo>
                  <a:pt x="3983" y="1138"/>
                </a:lnTo>
                <a:lnTo>
                  <a:pt x="3981" y="1138"/>
                </a:lnTo>
                <a:lnTo>
                  <a:pt x="3980" y="1138"/>
                </a:lnTo>
                <a:lnTo>
                  <a:pt x="3978" y="1138"/>
                </a:lnTo>
                <a:lnTo>
                  <a:pt x="3978" y="1136"/>
                </a:lnTo>
                <a:lnTo>
                  <a:pt x="3977" y="1136"/>
                </a:lnTo>
                <a:lnTo>
                  <a:pt x="3977" y="1136"/>
                </a:lnTo>
                <a:lnTo>
                  <a:pt x="3975" y="1136"/>
                </a:lnTo>
                <a:lnTo>
                  <a:pt x="3974" y="1136"/>
                </a:lnTo>
                <a:lnTo>
                  <a:pt x="3970" y="1135"/>
                </a:lnTo>
                <a:lnTo>
                  <a:pt x="3969" y="1135"/>
                </a:lnTo>
                <a:lnTo>
                  <a:pt x="3969" y="1133"/>
                </a:lnTo>
                <a:lnTo>
                  <a:pt x="3967" y="1133"/>
                </a:lnTo>
                <a:lnTo>
                  <a:pt x="3967" y="1132"/>
                </a:lnTo>
                <a:lnTo>
                  <a:pt x="3967" y="1130"/>
                </a:lnTo>
                <a:lnTo>
                  <a:pt x="3969" y="1130"/>
                </a:lnTo>
                <a:lnTo>
                  <a:pt x="3969" y="1129"/>
                </a:lnTo>
                <a:lnTo>
                  <a:pt x="3967" y="1129"/>
                </a:lnTo>
                <a:lnTo>
                  <a:pt x="3967" y="1130"/>
                </a:lnTo>
                <a:lnTo>
                  <a:pt x="3966" y="1130"/>
                </a:lnTo>
                <a:lnTo>
                  <a:pt x="3964" y="1130"/>
                </a:lnTo>
                <a:lnTo>
                  <a:pt x="3964" y="1129"/>
                </a:lnTo>
                <a:lnTo>
                  <a:pt x="3963" y="1129"/>
                </a:lnTo>
                <a:lnTo>
                  <a:pt x="3963" y="1130"/>
                </a:lnTo>
                <a:lnTo>
                  <a:pt x="3961" y="1130"/>
                </a:lnTo>
                <a:lnTo>
                  <a:pt x="3961" y="1129"/>
                </a:lnTo>
                <a:lnTo>
                  <a:pt x="3961" y="1127"/>
                </a:lnTo>
                <a:lnTo>
                  <a:pt x="3960" y="1127"/>
                </a:lnTo>
                <a:lnTo>
                  <a:pt x="3958" y="1129"/>
                </a:lnTo>
                <a:lnTo>
                  <a:pt x="3958" y="1127"/>
                </a:lnTo>
                <a:lnTo>
                  <a:pt x="3957" y="1127"/>
                </a:lnTo>
                <a:lnTo>
                  <a:pt x="3957" y="1126"/>
                </a:lnTo>
                <a:lnTo>
                  <a:pt x="3955" y="1126"/>
                </a:lnTo>
                <a:lnTo>
                  <a:pt x="3955" y="1124"/>
                </a:lnTo>
                <a:lnTo>
                  <a:pt x="3955" y="1123"/>
                </a:lnTo>
                <a:lnTo>
                  <a:pt x="3954" y="1123"/>
                </a:lnTo>
                <a:lnTo>
                  <a:pt x="3952" y="1123"/>
                </a:lnTo>
                <a:lnTo>
                  <a:pt x="3954" y="1124"/>
                </a:lnTo>
                <a:lnTo>
                  <a:pt x="3954" y="1126"/>
                </a:lnTo>
                <a:lnTo>
                  <a:pt x="3952" y="1126"/>
                </a:lnTo>
                <a:lnTo>
                  <a:pt x="3951" y="1127"/>
                </a:lnTo>
                <a:lnTo>
                  <a:pt x="3951" y="1129"/>
                </a:lnTo>
                <a:lnTo>
                  <a:pt x="3951" y="1130"/>
                </a:lnTo>
                <a:lnTo>
                  <a:pt x="3947" y="1132"/>
                </a:lnTo>
                <a:lnTo>
                  <a:pt x="3946" y="1132"/>
                </a:lnTo>
                <a:lnTo>
                  <a:pt x="3944" y="1132"/>
                </a:lnTo>
                <a:lnTo>
                  <a:pt x="3943" y="1132"/>
                </a:lnTo>
                <a:lnTo>
                  <a:pt x="3943" y="1130"/>
                </a:lnTo>
                <a:lnTo>
                  <a:pt x="3941" y="1130"/>
                </a:lnTo>
                <a:lnTo>
                  <a:pt x="3943" y="1129"/>
                </a:lnTo>
                <a:lnTo>
                  <a:pt x="3943" y="1127"/>
                </a:lnTo>
                <a:lnTo>
                  <a:pt x="3941" y="1126"/>
                </a:lnTo>
                <a:lnTo>
                  <a:pt x="3943" y="1126"/>
                </a:lnTo>
                <a:lnTo>
                  <a:pt x="3944" y="1126"/>
                </a:lnTo>
                <a:lnTo>
                  <a:pt x="3944" y="1124"/>
                </a:lnTo>
                <a:lnTo>
                  <a:pt x="3943" y="1124"/>
                </a:lnTo>
                <a:lnTo>
                  <a:pt x="3943" y="1123"/>
                </a:lnTo>
                <a:lnTo>
                  <a:pt x="3944" y="1121"/>
                </a:lnTo>
                <a:lnTo>
                  <a:pt x="3943" y="1121"/>
                </a:lnTo>
                <a:lnTo>
                  <a:pt x="3941" y="1121"/>
                </a:lnTo>
                <a:lnTo>
                  <a:pt x="3941" y="1119"/>
                </a:lnTo>
                <a:lnTo>
                  <a:pt x="3940" y="1119"/>
                </a:lnTo>
                <a:lnTo>
                  <a:pt x="3940" y="1118"/>
                </a:lnTo>
                <a:lnTo>
                  <a:pt x="3940" y="1116"/>
                </a:lnTo>
                <a:lnTo>
                  <a:pt x="3938" y="1116"/>
                </a:lnTo>
                <a:lnTo>
                  <a:pt x="3937" y="1116"/>
                </a:lnTo>
                <a:lnTo>
                  <a:pt x="3935" y="1116"/>
                </a:lnTo>
                <a:lnTo>
                  <a:pt x="3935" y="1115"/>
                </a:lnTo>
                <a:lnTo>
                  <a:pt x="3935" y="1113"/>
                </a:lnTo>
                <a:lnTo>
                  <a:pt x="3937" y="1113"/>
                </a:lnTo>
                <a:lnTo>
                  <a:pt x="3938" y="1113"/>
                </a:lnTo>
                <a:lnTo>
                  <a:pt x="3940" y="1113"/>
                </a:lnTo>
                <a:lnTo>
                  <a:pt x="3940" y="1113"/>
                </a:lnTo>
                <a:lnTo>
                  <a:pt x="3941" y="1113"/>
                </a:lnTo>
                <a:lnTo>
                  <a:pt x="3943" y="1115"/>
                </a:lnTo>
                <a:lnTo>
                  <a:pt x="3944" y="1115"/>
                </a:lnTo>
                <a:lnTo>
                  <a:pt x="3944" y="1113"/>
                </a:lnTo>
                <a:lnTo>
                  <a:pt x="3946" y="1112"/>
                </a:lnTo>
                <a:lnTo>
                  <a:pt x="3947" y="1110"/>
                </a:lnTo>
                <a:lnTo>
                  <a:pt x="3949" y="1110"/>
                </a:lnTo>
                <a:lnTo>
                  <a:pt x="3949" y="1109"/>
                </a:lnTo>
                <a:lnTo>
                  <a:pt x="3951" y="1109"/>
                </a:lnTo>
                <a:lnTo>
                  <a:pt x="3952" y="1110"/>
                </a:lnTo>
                <a:lnTo>
                  <a:pt x="3952" y="1112"/>
                </a:lnTo>
                <a:lnTo>
                  <a:pt x="3954" y="1110"/>
                </a:lnTo>
                <a:lnTo>
                  <a:pt x="3954" y="1112"/>
                </a:lnTo>
                <a:lnTo>
                  <a:pt x="3955" y="1112"/>
                </a:lnTo>
                <a:lnTo>
                  <a:pt x="3955" y="1110"/>
                </a:lnTo>
                <a:lnTo>
                  <a:pt x="3957" y="1112"/>
                </a:lnTo>
                <a:lnTo>
                  <a:pt x="3957" y="1110"/>
                </a:lnTo>
                <a:lnTo>
                  <a:pt x="3958" y="1112"/>
                </a:lnTo>
                <a:lnTo>
                  <a:pt x="3958" y="1110"/>
                </a:lnTo>
                <a:lnTo>
                  <a:pt x="3958" y="1109"/>
                </a:lnTo>
                <a:lnTo>
                  <a:pt x="3960" y="1110"/>
                </a:lnTo>
                <a:lnTo>
                  <a:pt x="3960" y="1109"/>
                </a:lnTo>
                <a:lnTo>
                  <a:pt x="3960" y="1107"/>
                </a:lnTo>
                <a:lnTo>
                  <a:pt x="3960" y="1106"/>
                </a:lnTo>
                <a:lnTo>
                  <a:pt x="3958" y="1106"/>
                </a:lnTo>
                <a:lnTo>
                  <a:pt x="3957" y="1106"/>
                </a:lnTo>
                <a:lnTo>
                  <a:pt x="3957" y="1107"/>
                </a:lnTo>
                <a:lnTo>
                  <a:pt x="3955" y="1107"/>
                </a:lnTo>
                <a:lnTo>
                  <a:pt x="3954" y="1107"/>
                </a:lnTo>
                <a:lnTo>
                  <a:pt x="3952" y="1107"/>
                </a:lnTo>
                <a:lnTo>
                  <a:pt x="3951" y="1107"/>
                </a:lnTo>
                <a:lnTo>
                  <a:pt x="3949" y="1107"/>
                </a:lnTo>
                <a:lnTo>
                  <a:pt x="3947" y="1107"/>
                </a:lnTo>
                <a:lnTo>
                  <a:pt x="3946" y="1107"/>
                </a:lnTo>
                <a:lnTo>
                  <a:pt x="3944" y="1107"/>
                </a:lnTo>
                <a:lnTo>
                  <a:pt x="3943" y="1107"/>
                </a:lnTo>
                <a:lnTo>
                  <a:pt x="3943" y="1106"/>
                </a:lnTo>
                <a:lnTo>
                  <a:pt x="3941" y="1106"/>
                </a:lnTo>
                <a:lnTo>
                  <a:pt x="3941" y="1107"/>
                </a:lnTo>
                <a:lnTo>
                  <a:pt x="3940" y="1107"/>
                </a:lnTo>
                <a:lnTo>
                  <a:pt x="3940" y="1107"/>
                </a:lnTo>
                <a:lnTo>
                  <a:pt x="3940" y="1106"/>
                </a:lnTo>
                <a:lnTo>
                  <a:pt x="3938" y="1106"/>
                </a:lnTo>
                <a:lnTo>
                  <a:pt x="3937" y="1106"/>
                </a:lnTo>
                <a:lnTo>
                  <a:pt x="3937" y="1104"/>
                </a:lnTo>
                <a:lnTo>
                  <a:pt x="3935" y="1104"/>
                </a:lnTo>
                <a:lnTo>
                  <a:pt x="3935" y="1104"/>
                </a:lnTo>
                <a:lnTo>
                  <a:pt x="3935" y="1103"/>
                </a:lnTo>
                <a:lnTo>
                  <a:pt x="3937" y="1103"/>
                </a:lnTo>
                <a:lnTo>
                  <a:pt x="3937" y="1101"/>
                </a:lnTo>
                <a:lnTo>
                  <a:pt x="3935" y="1101"/>
                </a:lnTo>
                <a:lnTo>
                  <a:pt x="3935" y="1100"/>
                </a:lnTo>
                <a:lnTo>
                  <a:pt x="3934" y="1100"/>
                </a:lnTo>
                <a:lnTo>
                  <a:pt x="3932" y="1100"/>
                </a:lnTo>
                <a:lnTo>
                  <a:pt x="3931" y="1100"/>
                </a:lnTo>
                <a:lnTo>
                  <a:pt x="3931" y="1098"/>
                </a:lnTo>
                <a:lnTo>
                  <a:pt x="3929" y="1098"/>
                </a:lnTo>
                <a:lnTo>
                  <a:pt x="3928" y="1098"/>
                </a:lnTo>
                <a:lnTo>
                  <a:pt x="3926" y="1098"/>
                </a:lnTo>
                <a:lnTo>
                  <a:pt x="3924" y="1098"/>
                </a:lnTo>
                <a:lnTo>
                  <a:pt x="3923" y="1098"/>
                </a:lnTo>
                <a:lnTo>
                  <a:pt x="3923" y="1096"/>
                </a:lnTo>
                <a:lnTo>
                  <a:pt x="3921" y="1096"/>
                </a:lnTo>
                <a:lnTo>
                  <a:pt x="3920" y="1095"/>
                </a:lnTo>
                <a:lnTo>
                  <a:pt x="3920" y="1093"/>
                </a:lnTo>
                <a:lnTo>
                  <a:pt x="3920" y="1092"/>
                </a:lnTo>
                <a:lnTo>
                  <a:pt x="3921" y="1090"/>
                </a:lnTo>
                <a:lnTo>
                  <a:pt x="3923" y="1090"/>
                </a:lnTo>
                <a:lnTo>
                  <a:pt x="3924" y="1090"/>
                </a:lnTo>
                <a:lnTo>
                  <a:pt x="3924" y="1092"/>
                </a:lnTo>
                <a:lnTo>
                  <a:pt x="3924" y="1093"/>
                </a:lnTo>
                <a:lnTo>
                  <a:pt x="3924" y="1095"/>
                </a:lnTo>
                <a:lnTo>
                  <a:pt x="3926" y="1095"/>
                </a:lnTo>
                <a:lnTo>
                  <a:pt x="3926" y="1093"/>
                </a:lnTo>
                <a:lnTo>
                  <a:pt x="3928" y="1093"/>
                </a:lnTo>
                <a:lnTo>
                  <a:pt x="3928" y="1092"/>
                </a:lnTo>
                <a:lnTo>
                  <a:pt x="3928" y="1090"/>
                </a:lnTo>
                <a:lnTo>
                  <a:pt x="3928" y="1089"/>
                </a:lnTo>
                <a:lnTo>
                  <a:pt x="3929" y="1089"/>
                </a:lnTo>
                <a:lnTo>
                  <a:pt x="3931" y="1089"/>
                </a:lnTo>
                <a:lnTo>
                  <a:pt x="3932" y="1089"/>
                </a:lnTo>
                <a:lnTo>
                  <a:pt x="3934" y="1089"/>
                </a:lnTo>
                <a:lnTo>
                  <a:pt x="3935" y="1087"/>
                </a:lnTo>
                <a:lnTo>
                  <a:pt x="3937" y="1087"/>
                </a:lnTo>
                <a:lnTo>
                  <a:pt x="3937" y="1086"/>
                </a:lnTo>
                <a:lnTo>
                  <a:pt x="3938" y="1086"/>
                </a:lnTo>
                <a:lnTo>
                  <a:pt x="3938" y="1084"/>
                </a:lnTo>
                <a:lnTo>
                  <a:pt x="3940" y="1084"/>
                </a:lnTo>
                <a:lnTo>
                  <a:pt x="3940" y="1084"/>
                </a:lnTo>
                <a:lnTo>
                  <a:pt x="3941" y="1083"/>
                </a:lnTo>
                <a:lnTo>
                  <a:pt x="3944" y="1084"/>
                </a:lnTo>
                <a:lnTo>
                  <a:pt x="3947" y="1084"/>
                </a:lnTo>
                <a:lnTo>
                  <a:pt x="3949" y="1084"/>
                </a:lnTo>
                <a:lnTo>
                  <a:pt x="3949" y="1086"/>
                </a:lnTo>
                <a:lnTo>
                  <a:pt x="3951" y="1086"/>
                </a:lnTo>
                <a:lnTo>
                  <a:pt x="3952" y="1087"/>
                </a:lnTo>
                <a:lnTo>
                  <a:pt x="3954" y="1087"/>
                </a:lnTo>
                <a:lnTo>
                  <a:pt x="3954" y="1089"/>
                </a:lnTo>
                <a:lnTo>
                  <a:pt x="3957" y="1089"/>
                </a:lnTo>
                <a:lnTo>
                  <a:pt x="3958" y="1089"/>
                </a:lnTo>
                <a:lnTo>
                  <a:pt x="3960" y="1089"/>
                </a:lnTo>
                <a:lnTo>
                  <a:pt x="3961" y="1089"/>
                </a:lnTo>
                <a:lnTo>
                  <a:pt x="3963" y="1089"/>
                </a:lnTo>
                <a:lnTo>
                  <a:pt x="3964" y="1089"/>
                </a:lnTo>
                <a:lnTo>
                  <a:pt x="3964" y="1090"/>
                </a:lnTo>
                <a:lnTo>
                  <a:pt x="3963" y="1090"/>
                </a:lnTo>
                <a:lnTo>
                  <a:pt x="3963" y="1092"/>
                </a:lnTo>
                <a:lnTo>
                  <a:pt x="3963" y="1093"/>
                </a:lnTo>
                <a:lnTo>
                  <a:pt x="3964" y="1093"/>
                </a:lnTo>
                <a:lnTo>
                  <a:pt x="3964" y="1095"/>
                </a:lnTo>
                <a:lnTo>
                  <a:pt x="3966" y="1096"/>
                </a:lnTo>
                <a:lnTo>
                  <a:pt x="3966" y="1098"/>
                </a:lnTo>
                <a:lnTo>
                  <a:pt x="3964" y="1098"/>
                </a:lnTo>
                <a:lnTo>
                  <a:pt x="3964" y="1100"/>
                </a:lnTo>
                <a:lnTo>
                  <a:pt x="3964" y="1101"/>
                </a:lnTo>
                <a:lnTo>
                  <a:pt x="3963" y="1101"/>
                </a:lnTo>
                <a:lnTo>
                  <a:pt x="3963" y="1103"/>
                </a:lnTo>
                <a:lnTo>
                  <a:pt x="3963" y="1104"/>
                </a:lnTo>
                <a:lnTo>
                  <a:pt x="3963" y="1104"/>
                </a:lnTo>
                <a:lnTo>
                  <a:pt x="3963" y="1106"/>
                </a:lnTo>
                <a:lnTo>
                  <a:pt x="3963" y="1107"/>
                </a:lnTo>
                <a:lnTo>
                  <a:pt x="3963" y="1109"/>
                </a:lnTo>
                <a:lnTo>
                  <a:pt x="3964" y="1109"/>
                </a:lnTo>
                <a:lnTo>
                  <a:pt x="3964" y="1110"/>
                </a:lnTo>
                <a:lnTo>
                  <a:pt x="3966" y="1110"/>
                </a:lnTo>
                <a:lnTo>
                  <a:pt x="3966" y="1112"/>
                </a:lnTo>
                <a:lnTo>
                  <a:pt x="3966" y="1113"/>
                </a:lnTo>
                <a:lnTo>
                  <a:pt x="3966" y="1115"/>
                </a:lnTo>
                <a:lnTo>
                  <a:pt x="3967" y="1115"/>
                </a:lnTo>
                <a:lnTo>
                  <a:pt x="3967" y="1113"/>
                </a:lnTo>
                <a:lnTo>
                  <a:pt x="3967" y="1112"/>
                </a:lnTo>
                <a:lnTo>
                  <a:pt x="3967" y="1110"/>
                </a:lnTo>
                <a:lnTo>
                  <a:pt x="3969" y="1109"/>
                </a:lnTo>
                <a:lnTo>
                  <a:pt x="3969" y="1110"/>
                </a:lnTo>
                <a:lnTo>
                  <a:pt x="3969" y="1112"/>
                </a:lnTo>
                <a:lnTo>
                  <a:pt x="3969" y="1115"/>
                </a:lnTo>
                <a:lnTo>
                  <a:pt x="3969" y="1116"/>
                </a:lnTo>
                <a:lnTo>
                  <a:pt x="3970" y="1116"/>
                </a:lnTo>
                <a:lnTo>
                  <a:pt x="3972" y="1116"/>
                </a:lnTo>
                <a:lnTo>
                  <a:pt x="3972" y="1118"/>
                </a:lnTo>
                <a:lnTo>
                  <a:pt x="3970" y="1118"/>
                </a:lnTo>
                <a:lnTo>
                  <a:pt x="3970" y="1119"/>
                </a:lnTo>
                <a:lnTo>
                  <a:pt x="3972" y="1119"/>
                </a:lnTo>
                <a:lnTo>
                  <a:pt x="3972" y="1121"/>
                </a:lnTo>
                <a:lnTo>
                  <a:pt x="3974" y="1121"/>
                </a:lnTo>
                <a:lnTo>
                  <a:pt x="3974" y="1123"/>
                </a:lnTo>
                <a:lnTo>
                  <a:pt x="3975" y="1123"/>
                </a:lnTo>
                <a:lnTo>
                  <a:pt x="3977" y="1123"/>
                </a:lnTo>
                <a:lnTo>
                  <a:pt x="3977" y="1123"/>
                </a:lnTo>
                <a:lnTo>
                  <a:pt x="3978" y="1123"/>
                </a:lnTo>
                <a:lnTo>
                  <a:pt x="3978" y="1121"/>
                </a:lnTo>
                <a:lnTo>
                  <a:pt x="3980" y="1121"/>
                </a:lnTo>
                <a:lnTo>
                  <a:pt x="3980" y="1119"/>
                </a:lnTo>
                <a:lnTo>
                  <a:pt x="3981" y="1119"/>
                </a:lnTo>
                <a:lnTo>
                  <a:pt x="3983" y="1118"/>
                </a:lnTo>
                <a:lnTo>
                  <a:pt x="3984" y="1116"/>
                </a:lnTo>
                <a:lnTo>
                  <a:pt x="3984" y="1115"/>
                </a:lnTo>
                <a:lnTo>
                  <a:pt x="3986" y="1115"/>
                </a:lnTo>
                <a:lnTo>
                  <a:pt x="3986" y="1113"/>
                </a:lnTo>
                <a:lnTo>
                  <a:pt x="3987" y="1113"/>
                </a:lnTo>
                <a:lnTo>
                  <a:pt x="3989" y="1112"/>
                </a:lnTo>
                <a:lnTo>
                  <a:pt x="3990" y="1110"/>
                </a:lnTo>
                <a:lnTo>
                  <a:pt x="3990" y="1109"/>
                </a:lnTo>
                <a:lnTo>
                  <a:pt x="3990" y="1107"/>
                </a:lnTo>
                <a:lnTo>
                  <a:pt x="3992" y="1107"/>
                </a:lnTo>
                <a:lnTo>
                  <a:pt x="3994" y="1107"/>
                </a:lnTo>
                <a:lnTo>
                  <a:pt x="3995" y="1107"/>
                </a:lnTo>
                <a:lnTo>
                  <a:pt x="3997" y="1107"/>
                </a:lnTo>
                <a:lnTo>
                  <a:pt x="3998" y="1107"/>
                </a:lnTo>
                <a:lnTo>
                  <a:pt x="3998" y="1106"/>
                </a:lnTo>
                <a:lnTo>
                  <a:pt x="4000" y="1106"/>
                </a:lnTo>
                <a:lnTo>
                  <a:pt x="4003" y="1106"/>
                </a:lnTo>
                <a:lnTo>
                  <a:pt x="4003" y="1104"/>
                </a:lnTo>
                <a:lnTo>
                  <a:pt x="4003" y="1104"/>
                </a:lnTo>
                <a:lnTo>
                  <a:pt x="4001" y="1104"/>
                </a:lnTo>
                <a:lnTo>
                  <a:pt x="4003" y="1103"/>
                </a:lnTo>
                <a:lnTo>
                  <a:pt x="4006" y="1101"/>
                </a:lnTo>
                <a:lnTo>
                  <a:pt x="4007" y="1101"/>
                </a:lnTo>
                <a:lnTo>
                  <a:pt x="4007" y="1100"/>
                </a:lnTo>
                <a:lnTo>
                  <a:pt x="4012" y="1098"/>
                </a:lnTo>
                <a:lnTo>
                  <a:pt x="4013" y="1098"/>
                </a:lnTo>
                <a:lnTo>
                  <a:pt x="4013" y="1100"/>
                </a:lnTo>
                <a:lnTo>
                  <a:pt x="4013" y="1100"/>
                </a:lnTo>
                <a:lnTo>
                  <a:pt x="4015" y="1101"/>
                </a:lnTo>
                <a:lnTo>
                  <a:pt x="4017" y="1101"/>
                </a:lnTo>
                <a:lnTo>
                  <a:pt x="4020" y="1103"/>
                </a:lnTo>
                <a:lnTo>
                  <a:pt x="4021" y="1103"/>
                </a:lnTo>
                <a:lnTo>
                  <a:pt x="4023" y="1103"/>
                </a:lnTo>
                <a:lnTo>
                  <a:pt x="4023" y="1104"/>
                </a:lnTo>
                <a:lnTo>
                  <a:pt x="4024" y="1104"/>
                </a:lnTo>
                <a:lnTo>
                  <a:pt x="4027" y="1104"/>
                </a:lnTo>
                <a:lnTo>
                  <a:pt x="4029" y="1106"/>
                </a:lnTo>
                <a:lnTo>
                  <a:pt x="4030" y="1106"/>
                </a:lnTo>
                <a:lnTo>
                  <a:pt x="4032" y="1106"/>
                </a:lnTo>
                <a:lnTo>
                  <a:pt x="4032" y="1107"/>
                </a:lnTo>
                <a:lnTo>
                  <a:pt x="4035" y="1107"/>
                </a:lnTo>
                <a:lnTo>
                  <a:pt x="4035" y="1109"/>
                </a:lnTo>
                <a:lnTo>
                  <a:pt x="4036" y="1109"/>
                </a:lnTo>
                <a:lnTo>
                  <a:pt x="4040" y="1109"/>
                </a:lnTo>
                <a:lnTo>
                  <a:pt x="4041" y="1109"/>
                </a:lnTo>
                <a:lnTo>
                  <a:pt x="4043" y="1110"/>
                </a:lnTo>
                <a:lnTo>
                  <a:pt x="4044" y="1110"/>
                </a:lnTo>
                <a:lnTo>
                  <a:pt x="4044" y="1109"/>
                </a:lnTo>
                <a:lnTo>
                  <a:pt x="4046" y="1110"/>
                </a:lnTo>
                <a:lnTo>
                  <a:pt x="4047" y="1110"/>
                </a:lnTo>
                <a:lnTo>
                  <a:pt x="4049" y="1110"/>
                </a:lnTo>
                <a:lnTo>
                  <a:pt x="4049" y="1112"/>
                </a:lnTo>
                <a:lnTo>
                  <a:pt x="4050" y="1112"/>
                </a:lnTo>
                <a:lnTo>
                  <a:pt x="4050" y="1112"/>
                </a:lnTo>
                <a:lnTo>
                  <a:pt x="4052" y="1112"/>
                </a:lnTo>
                <a:lnTo>
                  <a:pt x="4053" y="1112"/>
                </a:lnTo>
                <a:lnTo>
                  <a:pt x="4053" y="1113"/>
                </a:lnTo>
                <a:lnTo>
                  <a:pt x="4055" y="1113"/>
                </a:lnTo>
                <a:lnTo>
                  <a:pt x="4058" y="1115"/>
                </a:lnTo>
                <a:lnTo>
                  <a:pt x="4061" y="1116"/>
                </a:lnTo>
                <a:lnTo>
                  <a:pt x="4063" y="1116"/>
                </a:lnTo>
                <a:lnTo>
                  <a:pt x="4064" y="1118"/>
                </a:lnTo>
                <a:lnTo>
                  <a:pt x="4066" y="1118"/>
                </a:lnTo>
                <a:lnTo>
                  <a:pt x="4069" y="1119"/>
                </a:lnTo>
                <a:lnTo>
                  <a:pt x="4070" y="1121"/>
                </a:lnTo>
                <a:lnTo>
                  <a:pt x="4073" y="1121"/>
                </a:lnTo>
                <a:lnTo>
                  <a:pt x="4075" y="1121"/>
                </a:lnTo>
                <a:lnTo>
                  <a:pt x="4076" y="1123"/>
                </a:lnTo>
                <a:lnTo>
                  <a:pt x="4078" y="1123"/>
                </a:lnTo>
                <a:lnTo>
                  <a:pt x="4079" y="1123"/>
                </a:lnTo>
                <a:lnTo>
                  <a:pt x="4083" y="1123"/>
                </a:lnTo>
                <a:lnTo>
                  <a:pt x="4084" y="1124"/>
                </a:lnTo>
                <a:lnTo>
                  <a:pt x="4086" y="1124"/>
                </a:lnTo>
                <a:lnTo>
                  <a:pt x="4086" y="1126"/>
                </a:lnTo>
                <a:lnTo>
                  <a:pt x="4087" y="1126"/>
                </a:lnTo>
                <a:lnTo>
                  <a:pt x="4087" y="1127"/>
                </a:lnTo>
                <a:lnTo>
                  <a:pt x="4087" y="1127"/>
                </a:lnTo>
                <a:lnTo>
                  <a:pt x="4087" y="1129"/>
                </a:lnTo>
                <a:lnTo>
                  <a:pt x="4089" y="1127"/>
                </a:lnTo>
                <a:lnTo>
                  <a:pt x="4089" y="1129"/>
                </a:lnTo>
                <a:lnTo>
                  <a:pt x="4090" y="1129"/>
                </a:lnTo>
                <a:lnTo>
                  <a:pt x="4090" y="1127"/>
                </a:lnTo>
                <a:lnTo>
                  <a:pt x="4092" y="1127"/>
                </a:lnTo>
                <a:lnTo>
                  <a:pt x="4092" y="1129"/>
                </a:lnTo>
                <a:lnTo>
                  <a:pt x="4093" y="1129"/>
                </a:lnTo>
                <a:lnTo>
                  <a:pt x="4093" y="1130"/>
                </a:lnTo>
                <a:lnTo>
                  <a:pt x="4095" y="1130"/>
                </a:lnTo>
                <a:lnTo>
                  <a:pt x="4096" y="1130"/>
                </a:lnTo>
                <a:lnTo>
                  <a:pt x="4096" y="1132"/>
                </a:lnTo>
                <a:lnTo>
                  <a:pt x="4098" y="1132"/>
                </a:lnTo>
                <a:lnTo>
                  <a:pt x="4098" y="1133"/>
                </a:lnTo>
                <a:lnTo>
                  <a:pt x="4099" y="1133"/>
                </a:lnTo>
                <a:lnTo>
                  <a:pt x="4099" y="1135"/>
                </a:lnTo>
                <a:lnTo>
                  <a:pt x="4101" y="1136"/>
                </a:lnTo>
                <a:lnTo>
                  <a:pt x="4102" y="1136"/>
                </a:lnTo>
                <a:lnTo>
                  <a:pt x="4102" y="1135"/>
                </a:lnTo>
                <a:lnTo>
                  <a:pt x="4104" y="1136"/>
                </a:lnTo>
                <a:lnTo>
                  <a:pt x="4104" y="1138"/>
                </a:lnTo>
                <a:lnTo>
                  <a:pt x="4106" y="1138"/>
                </a:lnTo>
                <a:lnTo>
                  <a:pt x="4106" y="1139"/>
                </a:lnTo>
                <a:lnTo>
                  <a:pt x="4107" y="1141"/>
                </a:lnTo>
                <a:lnTo>
                  <a:pt x="4109" y="1141"/>
                </a:lnTo>
                <a:lnTo>
                  <a:pt x="4109" y="1141"/>
                </a:lnTo>
                <a:lnTo>
                  <a:pt x="4107" y="1141"/>
                </a:lnTo>
                <a:lnTo>
                  <a:pt x="4107" y="1143"/>
                </a:lnTo>
                <a:lnTo>
                  <a:pt x="4107" y="1144"/>
                </a:lnTo>
                <a:lnTo>
                  <a:pt x="4107" y="1146"/>
                </a:lnTo>
                <a:lnTo>
                  <a:pt x="4106" y="1146"/>
                </a:lnTo>
                <a:lnTo>
                  <a:pt x="4106" y="1147"/>
                </a:lnTo>
                <a:lnTo>
                  <a:pt x="4106" y="1149"/>
                </a:lnTo>
                <a:lnTo>
                  <a:pt x="4107" y="1149"/>
                </a:lnTo>
                <a:lnTo>
                  <a:pt x="4109" y="1149"/>
                </a:lnTo>
                <a:lnTo>
                  <a:pt x="4110" y="1149"/>
                </a:lnTo>
                <a:lnTo>
                  <a:pt x="4110" y="1150"/>
                </a:lnTo>
                <a:lnTo>
                  <a:pt x="4112" y="1150"/>
                </a:lnTo>
                <a:lnTo>
                  <a:pt x="4113" y="1150"/>
                </a:lnTo>
                <a:lnTo>
                  <a:pt x="4115" y="1150"/>
                </a:lnTo>
                <a:lnTo>
                  <a:pt x="4115" y="1152"/>
                </a:lnTo>
                <a:lnTo>
                  <a:pt x="4116" y="1152"/>
                </a:lnTo>
                <a:lnTo>
                  <a:pt x="4118" y="1153"/>
                </a:lnTo>
                <a:lnTo>
                  <a:pt x="4119" y="1153"/>
                </a:lnTo>
                <a:lnTo>
                  <a:pt x="4121" y="1153"/>
                </a:lnTo>
                <a:lnTo>
                  <a:pt x="4121" y="1155"/>
                </a:lnTo>
                <a:lnTo>
                  <a:pt x="4122" y="1155"/>
                </a:lnTo>
                <a:lnTo>
                  <a:pt x="4124" y="1155"/>
                </a:lnTo>
                <a:lnTo>
                  <a:pt x="4124" y="1155"/>
                </a:lnTo>
                <a:lnTo>
                  <a:pt x="4126" y="1155"/>
                </a:lnTo>
                <a:lnTo>
                  <a:pt x="4126" y="1156"/>
                </a:lnTo>
                <a:lnTo>
                  <a:pt x="4127" y="1158"/>
                </a:lnTo>
                <a:lnTo>
                  <a:pt x="4127" y="1159"/>
                </a:lnTo>
                <a:lnTo>
                  <a:pt x="4129" y="1159"/>
                </a:lnTo>
                <a:lnTo>
                  <a:pt x="4129" y="1161"/>
                </a:lnTo>
                <a:lnTo>
                  <a:pt x="4129" y="1162"/>
                </a:lnTo>
                <a:lnTo>
                  <a:pt x="4129" y="1164"/>
                </a:lnTo>
                <a:lnTo>
                  <a:pt x="4127" y="1166"/>
                </a:lnTo>
                <a:lnTo>
                  <a:pt x="4124" y="1166"/>
                </a:lnTo>
                <a:lnTo>
                  <a:pt x="4124" y="1166"/>
                </a:lnTo>
                <a:lnTo>
                  <a:pt x="4122" y="1166"/>
                </a:lnTo>
                <a:lnTo>
                  <a:pt x="4121" y="1166"/>
                </a:lnTo>
                <a:lnTo>
                  <a:pt x="4119" y="1166"/>
                </a:lnTo>
                <a:lnTo>
                  <a:pt x="4118" y="1166"/>
                </a:lnTo>
                <a:lnTo>
                  <a:pt x="4116" y="1166"/>
                </a:lnTo>
                <a:lnTo>
                  <a:pt x="4116" y="1167"/>
                </a:lnTo>
                <a:lnTo>
                  <a:pt x="4116" y="1169"/>
                </a:lnTo>
                <a:lnTo>
                  <a:pt x="4116" y="1170"/>
                </a:lnTo>
                <a:lnTo>
                  <a:pt x="4116" y="1172"/>
                </a:lnTo>
                <a:lnTo>
                  <a:pt x="4118" y="1172"/>
                </a:lnTo>
                <a:lnTo>
                  <a:pt x="4118" y="1173"/>
                </a:lnTo>
                <a:lnTo>
                  <a:pt x="4118" y="1175"/>
                </a:lnTo>
                <a:lnTo>
                  <a:pt x="4118" y="1176"/>
                </a:lnTo>
                <a:lnTo>
                  <a:pt x="4119" y="1176"/>
                </a:lnTo>
                <a:lnTo>
                  <a:pt x="4121" y="1178"/>
                </a:lnTo>
                <a:lnTo>
                  <a:pt x="4121" y="1178"/>
                </a:lnTo>
                <a:lnTo>
                  <a:pt x="4122" y="1178"/>
                </a:lnTo>
                <a:lnTo>
                  <a:pt x="4122" y="1179"/>
                </a:lnTo>
                <a:lnTo>
                  <a:pt x="4124" y="1179"/>
                </a:lnTo>
                <a:lnTo>
                  <a:pt x="4124" y="1181"/>
                </a:lnTo>
                <a:lnTo>
                  <a:pt x="4124" y="1181"/>
                </a:lnTo>
                <a:lnTo>
                  <a:pt x="4124" y="1182"/>
                </a:lnTo>
                <a:lnTo>
                  <a:pt x="4126" y="1182"/>
                </a:lnTo>
                <a:lnTo>
                  <a:pt x="4126" y="1184"/>
                </a:lnTo>
                <a:lnTo>
                  <a:pt x="4126" y="1186"/>
                </a:lnTo>
                <a:lnTo>
                  <a:pt x="4126" y="1187"/>
                </a:lnTo>
                <a:lnTo>
                  <a:pt x="4124" y="1187"/>
                </a:lnTo>
                <a:lnTo>
                  <a:pt x="4124" y="1189"/>
                </a:lnTo>
                <a:lnTo>
                  <a:pt x="4126" y="1189"/>
                </a:lnTo>
                <a:lnTo>
                  <a:pt x="4126" y="1190"/>
                </a:lnTo>
                <a:lnTo>
                  <a:pt x="4127" y="1190"/>
                </a:lnTo>
                <a:lnTo>
                  <a:pt x="4127" y="1192"/>
                </a:lnTo>
                <a:lnTo>
                  <a:pt x="4126" y="1192"/>
                </a:lnTo>
                <a:lnTo>
                  <a:pt x="4126" y="1193"/>
                </a:lnTo>
                <a:lnTo>
                  <a:pt x="4126" y="1195"/>
                </a:lnTo>
                <a:lnTo>
                  <a:pt x="4127" y="1195"/>
                </a:lnTo>
                <a:lnTo>
                  <a:pt x="4127" y="1196"/>
                </a:lnTo>
                <a:lnTo>
                  <a:pt x="4129" y="1196"/>
                </a:lnTo>
                <a:lnTo>
                  <a:pt x="4130" y="1195"/>
                </a:lnTo>
                <a:lnTo>
                  <a:pt x="4132" y="1195"/>
                </a:lnTo>
                <a:lnTo>
                  <a:pt x="4133" y="1195"/>
                </a:lnTo>
                <a:lnTo>
                  <a:pt x="4135" y="1195"/>
                </a:lnTo>
                <a:lnTo>
                  <a:pt x="4136" y="1195"/>
                </a:lnTo>
                <a:lnTo>
                  <a:pt x="4136" y="1196"/>
                </a:lnTo>
                <a:lnTo>
                  <a:pt x="4135" y="1196"/>
                </a:lnTo>
                <a:lnTo>
                  <a:pt x="4135" y="1198"/>
                </a:lnTo>
                <a:lnTo>
                  <a:pt x="4133" y="1198"/>
                </a:lnTo>
                <a:lnTo>
                  <a:pt x="4133" y="1199"/>
                </a:lnTo>
                <a:lnTo>
                  <a:pt x="4132" y="1201"/>
                </a:lnTo>
                <a:lnTo>
                  <a:pt x="4133" y="1201"/>
                </a:lnTo>
                <a:lnTo>
                  <a:pt x="4135" y="1201"/>
                </a:lnTo>
                <a:lnTo>
                  <a:pt x="4135" y="1202"/>
                </a:lnTo>
                <a:lnTo>
                  <a:pt x="4136" y="1202"/>
                </a:lnTo>
                <a:lnTo>
                  <a:pt x="4138" y="1202"/>
                </a:lnTo>
                <a:lnTo>
                  <a:pt x="4139" y="1202"/>
                </a:lnTo>
                <a:lnTo>
                  <a:pt x="4141" y="1202"/>
                </a:lnTo>
                <a:lnTo>
                  <a:pt x="4142" y="1202"/>
                </a:lnTo>
                <a:lnTo>
                  <a:pt x="4142" y="1204"/>
                </a:lnTo>
                <a:lnTo>
                  <a:pt x="4141" y="1204"/>
                </a:lnTo>
                <a:lnTo>
                  <a:pt x="4139" y="1204"/>
                </a:lnTo>
                <a:lnTo>
                  <a:pt x="4139" y="1206"/>
                </a:lnTo>
                <a:lnTo>
                  <a:pt x="4138" y="1204"/>
                </a:lnTo>
                <a:lnTo>
                  <a:pt x="4138" y="1206"/>
                </a:lnTo>
                <a:lnTo>
                  <a:pt x="4138" y="1207"/>
                </a:lnTo>
                <a:lnTo>
                  <a:pt x="4138" y="1209"/>
                </a:lnTo>
                <a:lnTo>
                  <a:pt x="4139" y="1209"/>
                </a:lnTo>
                <a:lnTo>
                  <a:pt x="4141" y="1209"/>
                </a:lnTo>
                <a:lnTo>
                  <a:pt x="4142" y="1209"/>
                </a:lnTo>
                <a:lnTo>
                  <a:pt x="4142" y="1210"/>
                </a:lnTo>
                <a:lnTo>
                  <a:pt x="4144" y="1210"/>
                </a:lnTo>
                <a:moveTo>
                  <a:pt x="3958" y="1118"/>
                </a:moveTo>
                <a:lnTo>
                  <a:pt x="3957" y="1118"/>
                </a:lnTo>
                <a:lnTo>
                  <a:pt x="3955" y="1118"/>
                </a:lnTo>
                <a:lnTo>
                  <a:pt x="3955" y="1119"/>
                </a:lnTo>
                <a:lnTo>
                  <a:pt x="3957" y="1119"/>
                </a:lnTo>
                <a:lnTo>
                  <a:pt x="3958" y="1119"/>
                </a:lnTo>
                <a:lnTo>
                  <a:pt x="3958" y="1118"/>
                </a:lnTo>
                <a:moveTo>
                  <a:pt x="4007" y="1182"/>
                </a:moveTo>
                <a:lnTo>
                  <a:pt x="4006" y="1182"/>
                </a:lnTo>
                <a:lnTo>
                  <a:pt x="4004" y="1184"/>
                </a:lnTo>
                <a:lnTo>
                  <a:pt x="4006" y="1184"/>
                </a:lnTo>
                <a:lnTo>
                  <a:pt x="4007" y="1182"/>
                </a:lnTo>
                <a:moveTo>
                  <a:pt x="4024" y="1179"/>
                </a:moveTo>
                <a:lnTo>
                  <a:pt x="4023" y="1179"/>
                </a:lnTo>
                <a:lnTo>
                  <a:pt x="4024" y="1181"/>
                </a:lnTo>
                <a:lnTo>
                  <a:pt x="4024" y="1179"/>
                </a:lnTo>
                <a:moveTo>
                  <a:pt x="4052" y="1182"/>
                </a:moveTo>
                <a:lnTo>
                  <a:pt x="4050" y="1182"/>
                </a:lnTo>
                <a:lnTo>
                  <a:pt x="4050" y="1184"/>
                </a:lnTo>
                <a:lnTo>
                  <a:pt x="4050" y="1186"/>
                </a:lnTo>
                <a:lnTo>
                  <a:pt x="4052" y="1186"/>
                </a:lnTo>
                <a:lnTo>
                  <a:pt x="4052" y="1184"/>
                </a:lnTo>
                <a:lnTo>
                  <a:pt x="4052" y="1182"/>
                </a:lnTo>
                <a:moveTo>
                  <a:pt x="4107" y="1195"/>
                </a:moveTo>
                <a:lnTo>
                  <a:pt x="4106" y="1195"/>
                </a:lnTo>
                <a:lnTo>
                  <a:pt x="4106" y="1196"/>
                </a:lnTo>
                <a:lnTo>
                  <a:pt x="4107" y="1195"/>
                </a:lnTo>
                <a:moveTo>
                  <a:pt x="4127" y="1106"/>
                </a:moveTo>
                <a:lnTo>
                  <a:pt x="4129" y="1106"/>
                </a:lnTo>
                <a:lnTo>
                  <a:pt x="4130" y="1106"/>
                </a:lnTo>
                <a:lnTo>
                  <a:pt x="4132" y="1106"/>
                </a:lnTo>
                <a:lnTo>
                  <a:pt x="4132" y="1104"/>
                </a:lnTo>
                <a:lnTo>
                  <a:pt x="4130" y="1104"/>
                </a:lnTo>
                <a:lnTo>
                  <a:pt x="4130" y="1104"/>
                </a:lnTo>
                <a:lnTo>
                  <a:pt x="4127" y="1104"/>
                </a:lnTo>
                <a:lnTo>
                  <a:pt x="4126" y="1104"/>
                </a:lnTo>
                <a:lnTo>
                  <a:pt x="4126" y="1104"/>
                </a:lnTo>
                <a:lnTo>
                  <a:pt x="4124" y="1104"/>
                </a:lnTo>
                <a:lnTo>
                  <a:pt x="4124" y="1106"/>
                </a:lnTo>
                <a:lnTo>
                  <a:pt x="4126" y="1106"/>
                </a:lnTo>
                <a:lnTo>
                  <a:pt x="4127" y="1106"/>
                </a:lnTo>
                <a:moveTo>
                  <a:pt x="3852" y="1103"/>
                </a:moveTo>
                <a:lnTo>
                  <a:pt x="3851" y="1103"/>
                </a:lnTo>
                <a:lnTo>
                  <a:pt x="3849" y="1103"/>
                </a:lnTo>
                <a:lnTo>
                  <a:pt x="3848" y="1103"/>
                </a:lnTo>
                <a:lnTo>
                  <a:pt x="3848" y="1101"/>
                </a:lnTo>
                <a:lnTo>
                  <a:pt x="3846" y="1101"/>
                </a:lnTo>
                <a:lnTo>
                  <a:pt x="3845" y="1101"/>
                </a:lnTo>
                <a:lnTo>
                  <a:pt x="3843" y="1101"/>
                </a:lnTo>
                <a:lnTo>
                  <a:pt x="3842" y="1101"/>
                </a:lnTo>
                <a:lnTo>
                  <a:pt x="3840" y="1101"/>
                </a:lnTo>
                <a:lnTo>
                  <a:pt x="3838" y="1101"/>
                </a:lnTo>
                <a:lnTo>
                  <a:pt x="3837" y="1101"/>
                </a:lnTo>
                <a:lnTo>
                  <a:pt x="3837" y="1103"/>
                </a:lnTo>
                <a:lnTo>
                  <a:pt x="3835" y="1104"/>
                </a:lnTo>
                <a:lnTo>
                  <a:pt x="3835" y="1104"/>
                </a:lnTo>
                <a:lnTo>
                  <a:pt x="3837" y="1104"/>
                </a:lnTo>
                <a:lnTo>
                  <a:pt x="3838" y="1104"/>
                </a:lnTo>
                <a:lnTo>
                  <a:pt x="3840" y="1104"/>
                </a:lnTo>
                <a:lnTo>
                  <a:pt x="3842" y="1104"/>
                </a:lnTo>
                <a:lnTo>
                  <a:pt x="3843" y="1104"/>
                </a:lnTo>
                <a:lnTo>
                  <a:pt x="3845" y="1104"/>
                </a:lnTo>
                <a:lnTo>
                  <a:pt x="3846" y="1104"/>
                </a:lnTo>
                <a:lnTo>
                  <a:pt x="3848" y="1104"/>
                </a:lnTo>
                <a:lnTo>
                  <a:pt x="3849" y="1104"/>
                </a:lnTo>
                <a:lnTo>
                  <a:pt x="3851" y="1104"/>
                </a:lnTo>
                <a:lnTo>
                  <a:pt x="3852" y="1104"/>
                </a:lnTo>
                <a:lnTo>
                  <a:pt x="3854" y="1104"/>
                </a:lnTo>
                <a:lnTo>
                  <a:pt x="3855" y="1104"/>
                </a:lnTo>
                <a:lnTo>
                  <a:pt x="3857" y="1104"/>
                </a:lnTo>
                <a:lnTo>
                  <a:pt x="3857" y="1104"/>
                </a:lnTo>
                <a:lnTo>
                  <a:pt x="3857" y="1106"/>
                </a:lnTo>
                <a:lnTo>
                  <a:pt x="3857" y="1107"/>
                </a:lnTo>
                <a:lnTo>
                  <a:pt x="3857" y="1109"/>
                </a:lnTo>
                <a:lnTo>
                  <a:pt x="3858" y="1110"/>
                </a:lnTo>
                <a:lnTo>
                  <a:pt x="3858" y="1109"/>
                </a:lnTo>
                <a:lnTo>
                  <a:pt x="3858" y="1106"/>
                </a:lnTo>
                <a:lnTo>
                  <a:pt x="3858" y="1104"/>
                </a:lnTo>
                <a:lnTo>
                  <a:pt x="3858" y="1104"/>
                </a:lnTo>
                <a:lnTo>
                  <a:pt x="3860" y="1104"/>
                </a:lnTo>
                <a:lnTo>
                  <a:pt x="3861" y="1104"/>
                </a:lnTo>
                <a:lnTo>
                  <a:pt x="3863" y="1103"/>
                </a:lnTo>
                <a:lnTo>
                  <a:pt x="3860" y="1103"/>
                </a:lnTo>
                <a:lnTo>
                  <a:pt x="3858" y="1103"/>
                </a:lnTo>
                <a:lnTo>
                  <a:pt x="3857" y="1103"/>
                </a:lnTo>
                <a:lnTo>
                  <a:pt x="3855" y="1103"/>
                </a:lnTo>
                <a:lnTo>
                  <a:pt x="3854" y="1103"/>
                </a:lnTo>
                <a:lnTo>
                  <a:pt x="3852" y="1103"/>
                </a:lnTo>
                <a:moveTo>
                  <a:pt x="3908" y="1104"/>
                </a:moveTo>
                <a:lnTo>
                  <a:pt x="3909" y="1104"/>
                </a:lnTo>
                <a:lnTo>
                  <a:pt x="3911" y="1104"/>
                </a:lnTo>
                <a:lnTo>
                  <a:pt x="3912" y="1104"/>
                </a:lnTo>
                <a:lnTo>
                  <a:pt x="3914" y="1104"/>
                </a:lnTo>
                <a:lnTo>
                  <a:pt x="3915" y="1104"/>
                </a:lnTo>
                <a:lnTo>
                  <a:pt x="3915" y="1104"/>
                </a:lnTo>
                <a:lnTo>
                  <a:pt x="3915" y="1103"/>
                </a:lnTo>
                <a:lnTo>
                  <a:pt x="3914" y="1103"/>
                </a:lnTo>
                <a:lnTo>
                  <a:pt x="3914" y="1101"/>
                </a:lnTo>
                <a:lnTo>
                  <a:pt x="3912" y="1101"/>
                </a:lnTo>
                <a:lnTo>
                  <a:pt x="3911" y="1101"/>
                </a:lnTo>
                <a:lnTo>
                  <a:pt x="3911" y="1103"/>
                </a:lnTo>
                <a:lnTo>
                  <a:pt x="3909" y="1103"/>
                </a:lnTo>
                <a:lnTo>
                  <a:pt x="3908" y="1103"/>
                </a:lnTo>
                <a:lnTo>
                  <a:pt x="3906" y="1104"/>
                </a:lnTo>
                <a:lnTo>
                  <a:pt x="3908" y="1104"/>
                </a:lnTo>
                <a:lnTo>
                  <a:pt x="3908" y="1104"/>
                </a:lnTo>
                <a:moveTo>
                  <a:pt x="3986" y="1103"/>
                </a:moveTo>
                <a:lnTo>
                  <a:pt x="3987" y="1103"/>
                </a:lnTo>
                <a:lnTo>
                  <a:pt x="3989" y="1103"/>
                </a:lnTo>
                <a:lnTo>
                  <a:pt x="3989" y="1104"/>
                </a:lnTo>
                <a:lnTo>
                  <a:pt x="3990" y="1104"/>
                </a:lnTo>
                <a:lnTo>
                  <a:pt x="3992" y="1104"/>
                </a:lnTo>
                <a:lnTo>
                  <a:pt x="3994" y="1104"/>
                </a:lnTo>
                <a:lnTo>
                  <a:pt x="3995" y="1104"/>
                </a:lnTo>
                <a:lnTo>
                  <a:pt x="3997" y="1104"/>
                </a:lnTo>
                <a:lnTo>
                  <a:pt x="3997" y="1103"/>
                </a:lnTo>
                <a:lnTo>
                  <a:pt x="3997" y="1101"/>
                </a:lnTo>
                <a:lnTo>
                  <a:pt x="3995" y="1103"/>
                </a:lnTo>
                <a:lnTo>
                  <a:pt x="3994" y="1101"/>
                </a:lnTo>
                <a:lnTo>
                  <a:pt x="3992" y="1101"/>
                </a:lnTo>
                <a:lnTo>
                  <a:pt x="3990" y="1101"/>
                </a:lnTo>
                <a:lnTo>
                  <a:pt x="3989" y="1101"/>
                </a:lnTo>
                <a:lnTo>
                  <a:pt x="3987" y="1101"/>
                </a:lnTo>
                <a:lnTo>
                  <a:pt x="3986" y="1101"/>
                </a:lnTo>
                <a:lnTo>
                  <a:pt x="3984" y="1101"/>
                </a:lnTo>
                <a:lnTo>
                  <a:pt x="3984" y="1103"/>
                </a:lnTo>
                <a:lnTo>
                  <a:pt x="3986" y="1103"/>
                </a:lnTo>
                <a:moveTo>
                  <a:pt x="3510" y="1103"/>
                </a:moveTo>
                <a:lnTo>
                  <a:pt x="3512" y="1103"/>
                </a:lnTo>
                <a:lnTo>
                  <a:pt x="3513" y="1103"/>
                </a:lnTo>
                <a:lnTo>
                  <a:pt x="3513" y="1101"/>
                </a:lnTo>
                <a:lnTo>
                  <a:pt x="3513" y="1100"/>
                </a:lnTo>
                <a:lnTo>
                  <a:pt x="3512" y="1100"/>
                </a:lnTo>
                <a:lnTo>
                  <a:pt x="3512" y="1098"/>
                </a:lnTo>
                <a:lnTo>
                  <a:pt x="3512" y="1096"/>
                </a:lnTo>
                <a:lnTo>
                  <a:pt x="3510" y="1096"/>
                </a:lnTo>
                <a:lnTo>
                  <a:pt x="3510" y="1095"/>
                </a:lnTo>
                <a:lnTo>
                  <a:pt x="3510" y="1093"/>
                </a:lnTo>
                <a:lnTo>
                  <a:pt x="3508" y="1093"/>
                </a:lnTo>
                <a:lnTo>
                  <a:pt x="3508" y="1092"/>
                </a:lnTo>
                <a:lnTo>
                  <a:pt x="3508" y="1090"/>
                </a:lnTo>
                <a:lnTo>
                  <a:pt x="3507" y="1090"/>
                </a:lnTo>
                <a:lnTo>
                  <a:pt x="3507" y="1092"/>
                </a:lnTo>
                <a:lnTo>
                  <a:pt x="3505" y="1092"/>
                </a:lnTo>
                <a:lnTo>
                  <a:pt x="3505" y="1093"/>
                </a:lnTo>
                <a:lnTo>
                  <a:pt x="3504" y="1095"/>
                </a:lnTo>
                <a:lnTo>
                  <a:pt x="3505" y="1095"/>
                </a:lnTo>
                <a:lnTo>
                  <a:pt x="3505" y="1096"/>
                </a:lnTo>
                <a:lnTo>
                  <a:pt x="3507" y="1100"/>
                </a:lnTo>
                <a:lnTo>
                  <a:pt x="3508" y="1101"/>
                </a:lnTo>
                <a:lnTo>
                  <a:pt x="3508" y="1103"/>
                </a:lnTo>
                <a:lnTo>
                  <a:pt x="3510" y="1103"/>
                </a:lnTo>
                <a:moveTo>
                  <a:pt x="3878" y="1101"/>
                </a:moveTo>
                <a:lnTo>
                  <a:pt x="3880" y="1101"/>
                </a:lnTo>
                <a:lnTo>
                  <a:pt x="3881" y="1101"/>
                </a:lnTo>
                <a:lnTo>
                  <a:pt x="3883" y="1101"/>
                </a:lnTo>
                <a:lnTo>
                  <a:pt x="3885" y="1101"/>
                </a:lnTo>
                <a:lnTo>
                  <a:pt x="3886" y="1101"/>
                </a:lnTo>
                <a:lnTo>
                  <a:pt x="3886" y="1100"/>
                </a:lnTo>
                <a:lnTo>
                  <a:pt x="3885" y="1100"/>
                </a:lnTo>
                <a:lnTo>
                  <a:pt x="3885" y="1098"/>
                </a:lnTo>
                <a:lnTo>
                  <a:pt x="3883" y="1098"/>
                </a:lnTo>
                <a:lnTo>
                  <a:pt x="3881" y="1098"/>
                </a:lnTo>
                <a:lnTo>
                  <a:pt x="3881" y="1096"/>
                </a:lnTo>
                <a:lnTo>
                  <a:pt x="3880" y="1096"/>
                </a:lnTo>
                <a:lnTo>
                  <a:pt x="3878" y="1098"/>
                </a:lnTo>
                <a:lnTo>
                  <a:pt x="3877" y="1098"/>
                </a:lnTo>
                <a:lnTo>
                  <a:pt x="3877" y="1100"/>
                </a:lnTo>
                <a:lnTo>
                  <a:pt x="3875" y="1100"/>
                </a:lnTo>
                <a:lnTo>
                  <a:pt x="3875" y="1101"/>
                </a:lnTo>
                <a:lnTo>
                  <a:pt x="3877" y="1101"/>
                </a:lnTo>
                <a:lnTo>
                  <a:pt x="3878" y="1101"/>
                </a:lnTo>
                <a:moveTo>
                  <a:pt x="3825" y="1098"/>
                </a:moveTo>
                <a:lnTo>
                  <a:pt x="3826" y="1100"/>
                </a:lnTo>
                <a:lnTo>
                  <a:pt x="3826" y="1101"/>
                </a:lnTo>
                <a:lnTo>
                  <a:pt x="3828" y="1101"/>
                </a:lnTo>
                <a:lnTo>
                  <a:pt x="3828" y="1100"/>
                </a:lnTo>
                <a:lnTo>
                  <a:pt x="3828" y="1098"/>
                </a:lnTo>
                <a:lnTo>
                  <a:pt x="3828" y="1096"/>
                </a:lnTo>
                <a:lnTo>
                  <a:pt x="3828" y="1095"/>
                </a:lnTo>
                <a:lnTo>
                  <a:pt x="3826" y="1095"/>
                </a:lnTo>
                <a:lnTo>
                  <a:pt x="3825" y="1095"/>
                </a:lnTo>
                <a:lnTo>
                  <a:pt x="3825" y="1096"/>
                </a:lnTo>
                <a:lnTo>
                  <a:pt x="3823" y="1096"/>
                </a:lnTo>
                <a:lnTo>
                  <a:pt x="3823" y="1098"/>
                </a:lnTo>
                <a:lnTo>
                  <a:pt x="3825" y="1098"/>
                </a:lnTo>
                <a:moveTo>
                  <a:pt x="3820" y="1095"/>
                </a:moveTo>
                <a:lnTo>
                  <a:pt x="3819" y="1095"/>
                </a:lnTo>
                <a:lnTo>
                  <a:pt x="3819" y="1096"/>
                </a:lnTo>
                <a:lnTo>
                  <a:pt x="3817" y="1096"/>
                </a:lnTo>
                <a:lnTo>
                  <a:pt x="3817" y="1098"/>
                </a:lnTo>
                <a:lnTo>
                  <a:pt x="3819" y="1100"/>
                </a:lnTo>
                <a:lnTo>
                  <a:pt x="3820" y="1100"/>
                </a:lnTo>
                <a:lnTo>
                  <a:pt x="3820" y="1098"/>
                </a:lnTo>
                <a:lnTo>
                  <a:pt x="3822" y="1098"/>
                </a:lnTo>
                <a:lnTo>
                  <a:pt x="3822" y="1096"/>
                </a:lnTo>
                <a:lnTo>
                  <a:pt x="3823" y="1096"/>
                </a:lnTo>
                <a:lnTo>
                  <a:pt x="3823" y="1095"/>
                </a:lnTo>
                <a:lnTo>
                  <a:pt x="3822" y="1095"/>
                </a:lnTo>
                <a:lnTo>
                  <a:pt x="3822" y="1093"/>
                </a:lnTo>
                <a:lnTo>
                  <a:pt x="3820" y="1095"/>
                </a:lnTo>
                <a:moveTo>
                  <a:pt x="3983" y="1090"/>
                </a:moveTo>
                <a:lnTo>
                  <a:pt x="3984" y="1090"/>
                </a:lnTo>
                <a:lnTo>
                  <a:pt x="3984" y="1092"/>
                </a:lnTo>
                <a:lnTo>
                  <a:pt x="3986" y="1092"/>
                </a:lnTo>
                <a:lnTo>
                  <a:pt x="3986" y="1093"/>
                </a:lnTo>
                <a:lnTo>
                  <a:pt x="3986" y="1095"/>
                </a:lnTo>
                <a:lnTo>
                  <a:pt x="3987" y="1095"/>
                </a:lnTo>
                <a:lnTo>
                  <a:pt x="3989" y="1095"/>
                </a:lnTo>
                <a:lnTo>
                  <a:pt x="3990" y="1095"/>
                </a:lnTo>
                <a:lnTo>
                  <a:pt x="3992" y="1095"/>
                </a:lnTo>
                <a:lnTo>
                  <a:pt x="3992" y="1093"/>
                </a:lnTo>
                <a:lnTo>
                  <a:pt x="3992" y="1092"/>
                </a:lnTo>
                <a:lnTo>
                  <a:pt x="3990" y="1093"/>
                </a:lnTo>
                <a:lnTo>
                  <a:pt x="3990" y="1092"/>
                </a:lnTo>
                <a:lnTo>
                  <a:pt x="3989" y="1092"/>
                </a:lnTo>
                <a:lnTo>
                  <a:pt x="3989" y="1090"/>
                </a:lnTo>
                <a:lnTo>
                  <a:pt x="3987" y="1089"/>
                </a:lnTo>
                <a:lnTo>
                  <a:pt x="3986" y="1089"/>
                </a:lnTo>
                <a:lnTo>
                  <a:pt x="3984" y="1089"/>
                </a:lnTo>
                <a:lnTo>
                  <a:pt x="3983" y="1087"/>
                </a:lnTo>
                <a:lnTo>
                  <a:pt x="3981" y="1087"/>
                </a:lnTo>
                <a:lnTo>
                  <a:pt x="3980" y="1087"/>
                </a:lnTo>
                <a:lnTo>
                  <a:pt x="3980" y="1089"/>
                </a:lnTo>
                <a:lnTo>
                  <a:pt x="3981" y="1089"/>
                </a:lnTo>
                <a:lnTo>
                  <a:pt x="3983" y="1090"/>
                </a:lnTo>
                <a:moveTo>
                  <a:pt x="1048" y="1080"/>
                </a:moveTo>
                <a:lnTo>
                  <a:pt x="1049" y="1080"/>
                </a:lnTo>
                <a:lnTo>
                  <a:pt x="1049" y="1078"/>
                </a:lnTo>
                <a:lnTo>
                  <a:pt x="1048" y="1078"/>
                </a:lnTo>
                <a:lnTo>
                  <a:pt x="1048" y="1080"/>
                </a:lnTo>
                <a:moveTo>
                  <a:pt x="1057" y="1086"/>
                </a:moveTo>
                <a:lnTo>
                  <a:pt x="1057" y="1084"/>
                </a:lnTo>
                <a:lnTo>
                  <a:pt x="1056" y="1083"/>
                </a:lnTo>
                <a:lnTo>
                  <a:pt x="1054" y="1083"/>
                </a:lnTo>
                <a:lnTo>
                  <a:pt x="1054" y="1081"/>
                </a:lnTo>
                <a:lnTo>
                  <a:pt x="1054" y="1080"/>
                </a:lnTo>
                <a:lnTo>
                  <a:pt x="1054" y="1078"/>
                </a:lnTo>
                <a:lnTo>
                  <a:pt x="1053" y="1078"/>
                </a:lnTo>
                <a:lnTo>
                  <a:pt x="1053" y="1076"/>
                </a:lnTo>
                <a:lnTo>
                  <a:pt x="1051" y="1076"/>
                </a:lnTo>
                <a:lnTo>
                  <a:pt x="1049" y="1078"/>
                </a:lnTo>
                <a:lnTo>
                  <a:pt x="1051" y="1078"/>
                </a:lnTo>
                <a:lnTo>
                  <a:pt x="1051" y="1080"/>
                </a:lnTo>
                <a:lnTo>
                  <a:pt x="1051" y="1081"/>
                </a:lnTo>
                <a:lnTo>
                  <a:pt x="1051" y="1083"/>
                </a:lnTo>
                <a:lnTo>
                  <a:pt x="1053" y="1083"/>
                </a:lnTo>
                <a:lnTo>
                  <a:pt x="1053" y="1084"/>
                </a:lnTo>
                <a:lnTo>
                  <a:pt x="1054" y="1084"/>
                </a:lnTo>
                <a:lnTo>
                  <a:pt x="1054" y="1086"/>
                </a:lnTo>
                <a:lnTo>
                  <a:pt x="1056" y="1086"/>
                </a:lnTo>
                <a:lnTo>
                  <a:pt x="1056" y="1087"/>
                </a:lnTo>
                <a:lnTo>
                  <a:pt x="1054" y="1087"/>
                </a:lnTo>
                <a:lnTo>
                  <a:pt x="1053" y="1087"/>
                </a:lnTo>
                <a:lnTo>
                  <a:pt x="1051" y="1089"/>
                </a:lnTo>
                <a:lnTo>
                  <a:pt x="1049" y="1090"/>
                </a:lnTo>
                <a:lnTo>
                  <a:pt x="1051" y="1092"/>
                </a:lnTo>
                <a:lnTo>
                  <a:pt x="1053" y="1092"/>
                </a:lnTo>
                <a:lnTo>
                  <a:pt x="1054" y="1092"/>
                </a:lnTo>
                <a:lnTo>
                  <a:pt x="1056" y="1092"/>
                </a:lnTo>
                <a:lnTo>
                  <a:pt x="1057" y="1092"/>
                </a:lnTo>
                <a:lnTo>
                  <a:pt x="1059" y="1090"/>
                </a:lnTo>
                <a:lnTo>
                  <a:pt x="1059" y="1089"/>
                </a:lnTo>
                <a:lnTo>
                  <a:pt x="1059" y="1087"/>
                </a:lnTo>
                <a:lnTo>
                  <a:pt x="1057" y="1087"/>
                </a:lnTo>
                <a:lnTo>
                  <a:pt x="1057" y="1086"/>
                </a:lnTo>
                <a:moveTo>
                  <a:pt x="3874" y="1086"/>
                </a:moveTo>
                <a:lnTo>
                  <a:pt x="3875" y="1086"/>
                </a:lnTo>
                <a:lnTo>
                  <a:pt x="3877" y="1087"/>
                </a:lnTo>
                <a:lnTo>
                  <a:pt x="3877" y="1089"/>
                </a:lnTo>
                <a:lnTo>
                  <a:pt x="3877" y="1090"/>
                </a:lnTo>
                <a:lnTo>
                  <a:pt x="3878" y="1089"/>
                </a:lnTo>
                <a:lnTo>
                  <a:pt x="3880" y="1089"/>
                </a:lnTo>
                <a:lnTo>
                  <a:pt x="3880" y="1087"/>
                </a:lnTo>
                <a:lnTo>
                  <a:pt x="3880" y="1086"/>
                </a:lnTo>
                <a:lnTo>
                  <a:pt x="3880" y="1084"/>
                </a:lnTo>
                <a:lnTo>
                  <a:pt x="3880" y="1083"/>
                </a:lnTo>
                <a:lnTo>
                  <a:pt x="3878" y="1083"/>
                </a:lnTo>
                <a:lnTo>
                  <a:pt x="3878" y="1084"/>
                </a:lnTo>
                <a:lnTo>
                  <a:pt x="3877" y="1084"/>
                </a:lnTo>
                <a:lnTo>
                  <a:pt x="3877" y="1083"/>
                </a:lnTo>
                <a:lnTo>
                  <a:pt x="3875" y="1083"/>
                </a:lnTo>
                <a:lnTo>
                  <a:pt x="3874" y="1083"/>
                </a:lnTo>
                <a:lnTo>
                  <a:pt x="3872" y="1083"/>
                </a:lnTo>
                <a:lnTo>
                  <a:pt x="3874" y="1084"/>
                </a:lnTo>
                <a:lnTo>
                  <a:pt x="3874" y="1086"/>
                </a:lnTo>
                <a:moveTo>
                  <a:pt x="3883" y="1083"/>
                </a:moveTo>
                <a:lnTo>
                  <a:pt x="3883" y="1084"/>
                </a:lnTo>
                <a:lnTo>
                  <a:pt x="3883" y="1086"/>
                </a:lnTo>
                <a:lnTo>
                  <a:pt x="3885" y="1086"/>
                </a:lnTo>
                <a:lnTo>
                  <a:pt x="3885" y="1087"/>
                </a:lnTo>
                <a:lnTo>
                  <a:pt x="3886" y="1089"/>
                </a:lnTo>
                <a:lnTo>
                  <a:pt x="3888" y="1089"/>
                </a:lnTo>
                <a:lnTo>
                  <a:pt x="3886" y="1086"/>
                </a:lnTo>
                <a:lnTo>
                  <a:pt x="3886" y="1084"/>
                </a:lnTo>
                <a:lnTo>
                  <a:pt x="3885" y="1084"/>
                </a:lnTo>
                <a:lnTo>
                  <a:pt x="3885" y="1083"/>
                </a:lnTo>
                <a:lnTo>
                  <a:pt x="3885" y="1081"/>
                </a:lnTo>
                <a:lnTo>
                  <a:pt x="3885" y="1080"/>
                </a:lnTo>
                <a:lnTo>
                  <a:pt x="3883" y="1080"/>
                </a:lnTo>
                <a:lnTo>
                  <a:pt x="3883" y="1078"/>
                </a:lnTo>
                <a:lnTo>
                  <a:pt x="3883" y="1076"/>
                </a:lnTo>
                <a:lnTo>
                  <a:pt x="3885" y="1076"/>
                </a:lnTo>
                <a:lnTo>
                  <a:pt x="3883" y="1075"/>
                </a:lnTo>
                <a:lnTo>
                  <a:pt x="3883" y="1073"/>
                </a:lnTo>
                <a:lnTo>
                  <a:pt x="3885" y="1072"/>
                </a:lnTo>
                <a:lnTo>
                  <a:pt x="3886" y="1072"/>
                </a:lnTo>
                <a:lnTo>
                  <a:pt x="3888" y="1072"/>
                </a:lnTo>
                <a:lnTo>
                  <a:pt x="3888" y="1073"/>
                </a:lnTo>
                <a:lnTo>
                  <a:pt x="3889" y="1073"/>
                </a:lnTo>
                <a:lnTo>
                  <a:pt x="3891" y="1073"/>
                </a:lnTo>
                <a:lnTo>
                  <a:pt x="3892" y="1073"/>
                </a:lnTo>
                <a:lnTo>
                  <a:pt x="3892" y="1075"/>
                </a:lnTo>
                <a:lnTo>
                  <a:pt x="3894" y="1075"/>
                </a:lnTo>
                <a:lnTo>
                  <a:pt x="3895" y="1075"/>
                </a:lnTo>
                <a:lnTo>
                  <a:pt x="3894" y="1073"/>
                </a:lnTo>
                <a:lnTo>
                  <a:pt x="3894" y="1072"/>
                </a:lnTo>
                <a:lnTo>
                  <a:pt x="3894" y="1070"/>
                </a:lnTo>
                <a:lnTo>
                  <a:pt x="3892" y="1070"/>
                </a:lnTo>
                <a:lnTo>
                  <a:pt x="3891" y="1070"/>
                </a:lnTo>
                <a:lnTo>
                  <a:pt x="3889" y="1070"/>
                </a:lnTo>
                <a:lnTo>
                  <a:pt x="3889" y="1069"/>
                </a:lnTo>
                <a:lnTo>
                  <a:pt x="3888" y="1069"/>
                </a:lnTo>
                <a:lnTo>
                  <a:pt x="3888" y="1067"/>
                </a:lnTo>
                <a:lnTo>
                  <a:pt x="3889" y="1067"/>
                </a:lnTo>
                <a:lnTo>
                  <a:pt x="3891" y="1067"/>
                </a:lnTo>
                <a:lnTo>
                  <a:pt x="3892" y="1067"/>
                </a:lnTo>
                <a:lnTo>
                  <a:pt x="3894" y="1066"/>
                </a:lnTo>
                <a:lnTo>
                  <a:pt x="3894" y="1064"/>
                </a:lnTo>
                <a:lnTo>
                  <a:pt x="3894" y="1063"/>
                </a:lnTo>
                <a:lnTo>
                  <a:pt x="3894" y="1061"/>
                </a:lnTo>
                <a:lnTo>
                  <a:pt x="3894" y="1060"/>
                </a:lnTo>
                <a:lnTo>
                  <a:pt x="3892" y="1060"/>
                </a:lnTo>
                <a:lnTo>
                  <a:pt x="3891" y="1060"/>
                </a:lnTo>
                <a:lnTo>
                  <a:pt x="3889" y="1060"/>
                </a:lnTo>
                <a:lnTo>
                  <a:pt x="3889" y="1061"/>
                </a:lnTo>
                <a:lnTo>
                  <a:pt x="3888" y="1061"/>
                </a:lnTo>
                <a:lnTo>
                  <a:pt x="3886" y="1063"/>
                </a:lnTo>
                <a:lnTo>
                  <a:pt x="3886" y="1064"/>
                </a:lnTo>
                <a:lnTo>
                  <a:pt x="3888" y="1064"/>
                </a:lnTo>
                <a:lnTo>
                  <a:pt x="3886" y="1066"/>
                </a:lnTo>
                <a:lnTo>
                  <a:pt x="3885" y="1066"/>
                </a:lnTo>
                <a:lnTo>
                  <a:pt x="3883" y="1067"/>
                </a:lnTo>
                <a:lnTo>
                  <a:pt x="3883" y="1067"/>
                </a:lnTo>
                <a:lnTo>
                  <a:pt x="3881" y="1067"/>
                </a:lnTo>
                <a:lnTo>
                  <a:pt x="3880" y="1067"/>
                </a:lnTo>
                <a:lnTo>
                  <a:pt x="3880" y="1069"/>
                </a:lnTo>
                <a:lnTo>
                  <a:pt x="3878" y="1069"/>
                </a:lnTo>
                <a:lnTo>
                  <a:pt x="3878" y="1070"/>
                </a:lnTo>
                <a:lnTo>
                  <a:pt x="3878" y="1072"/>
                </a:lnTo>
                <a:lnTo>
                  <a:pt x="3878" y="1073"/>
                </a:lnTo>
                <a:lnTo>
                  <a:pt x="3880" y="1073"/>
                </a:lnTo>
                <a:lnTo>
                  <a:pt x="3881" y="1073"/>
                </a:lnTo>
                <a:lnTo>
                  <a:pt x="3881" y="1075"/>
                </a:lnTo>
                <a:lnTo>
                  <a:pt x="3880" y="1076"/>
                </a:lnTo>
                <a:lnTo>
                  <a:pt x="3880" y="1078"/>
                </a:lnTo>
                <a:lnTo>
                  <a:pt x="3880" y="1080"/>
                </a:lnTo>
                <a:lnTo>
                  <a:pt x="3880" y="1081"/>
                </a:lnTo>
                <a:lnTo>
                  <a:pt x="3880" y="1083"/>
                </a:lnTo>
                <a:lnTo>
                  <a:pt x="3881" y="1083"/>
                </a:lnTo>
                <a:lnTo>
                  <a:pt x="3883" y="1083"/>
                </a:lnTo>
                <a:moveTo>
                  <a:pt x="1048" y="1083"/>
                </a:moveTo>
                <a:lnTo>
                  <a:pt x="1048" y="1084"/>
                </a:lnTo>
                <a:lnTo>
                  <a:pt x="1049" y="1084"/>
                </a:lnTo>
                <a:lnTo>
                  <a:pt x="1049" y="1086"/>
                </a:lnTo>
                <a:lnTo>
                  <a:pt x="1051" y="1084"/>
                </a:lnTo>
                <a:lnTo>
                  <a:pt x="1051" y="1083"/>
                </a:lnTo>
                <a:lnTo>
                  <a:pt x="1049" y="1083"/>
                </a:lnTo>
                <a:lnTo>
                  <a:pt x="1048" y="1083"/>
                </a:lnTo>
                <a:moveTo>
                  <a:pt x="3578" y="1084"/>
                </a:moveTo>
                <a:lnTo>
                  <a:pt x="3578" y="1086"/>
                </a:lnTo>
                <a:lnTo>
                  <a:pt x="3579" y="1086"/>
                </a:lnTo>
                <a:lnTo>
                  <a:pt x="3581" y="1086"/>
                </a:lnTo>
                <a:lnTo>
                  <a:pt x="3582" y="1086"/>
                </a:lnTo>
                <a:lnTo>
                  <a:pt x="3582" y="1084"/>
                </a:lnTo>
                <a:lnTo>
                  <a:pt x="3581" y="1084"/>
                </a:lnTo>
                <a:lnTo>
                  <a:pt x="3581" y="1083"/>
                </a:lnTo>
                <a:lnTo>
                  <a:pt x="3579" y="1084"/>
                </a:lnTo>
                <a:lnTo>
                  <a:pt x="3578" y="1084"/>
                </a:lnTo>
                <a:moveTo>
                  <a:pt x="3917" y="1083"/>
                </a:moveTo>
                <a:lnTo>
                  <a:pt x="3917" y="1084"/>
                </a:lnTo>
                <a:lnTo>
                  <a:pt x="3917" y="1086"/>
                </a:lnTo>
                <a:lnTo>
                  <a:pt x="3918" y="1086"/>
                </a:lnTo>
                <a:lnTo>
                  <a:pt x="3920" y="1086"/>
                </a:lnTo>
                <a:lnTo>
                  <a:pt x="3920" y="1084"/>
                </a:lnTo>
                <a:lnTo>
                  <a:pt x="3918" y="1084"/>
                </a:lnTo>
                <a:lnTo>
                  <a:pt x="3918" y="1083"/>
                </a:lnTo>
                <a:lnTo>
                  <a:pt x="3920" y="1083"/>
                </a:lnTo>
                <a:lnTo>
                  <a:pt x="3920" y="1081"/>
                </a:lnTo>
                <a:lnTo>
                  <a:pt x="3918" y="1081"/>
                </a:lnTo>
                <a:lnTo>
                  <a:pt x="3918" y="1080"/>
                </a:lnTo>
                <a:lnTo>
                  <a:pt x="3917" y="1080"/>
                </a:lnTo>
                <a:lnTo>
                  <a:pt x="3915" y="1080"/>
                </a:lnTo>
                <a:lnTo>
                  <a:pt x="3914" y="1080"/>
                </a:lnTo>
                <a:lnTo>
                  <a:pt x="3914" y="1081"/>
                </a:lnTo>
                <a:lnTo>
                  <a:pt x="3914" y="1083"/>
                </a:lnTo>
                <a:lnTo>
                  <a:pt x="3915" y="1083"/>
                </a:lnTo>
                <a:lnTo>
                  <a:pt x="3917" y="1083"/>
                </a:lnTo>
                <a:moveTo>
                  <a:pt x="3921" y="1083"/>
                </a:moveTo>
                <a:lnTo>
                  <a:pt x="3920" y="1083"/>
                </a:lnTo>
                <a:lnTo>
                  <a:pt x="3920" y="1084"/>
                </a:lnTo>
                <a:lnTo>
                  <a:pt x="3921" y="1084"/>
                </a:lnTo>
                <a:lnTo>
                  <a:pt x="3923" y="1084"/>
                </a:lnTo>
                <a:lnTo>
                  <a:pt x="3923" y="1083"/>
                </a:lnTo>
                <a:lnTo>
                  <a:pt x="3924" y="1083"/>
                </a:lnTo>
                <a:lnTo>
                  <a:pt x="3926" y="1083"/>
                </a:lnTo>
                <a:lnTo>
                  <a:pt x="3926" y="1084"/>
                </a:lnTo>
                <a:lnTo>
                  <a:pt x="3928" y="1084"/>
                </a:lnTo>
                <a:lnTo>
                  <a:pt x="3928" y="1083"/>
                </a:lnTo>
                <a:lnTo>
                  <a:pt x="3928" y="1081"/>
                </a:lnTo>
                <a:lnTo>
                  <a:pt x="3926" y="1081"/>
                </a:lnTo>
                <a:lnTo>
                  <a:pt x="3926" y="1080"/>
                </a:lnTo>
                <a:lnTo>
                  <a:pt x="3924" y="1080"/>
                </a:lnTo>
                <a:lnTo>
                  <a:pt x="3923" y="1080"/>
                </a:lnTo>
                <a:lnTo>
                  <a:pt x="3921" y="1078"/>
                </a:lnTo>
                <a:lnTo>
                  <a:pt x="3920" y="1080"/>
                </a:lnTo>
                <a:lnTo>
                  <a:pt x="3920" y="1081"/>
                </a:lnTo>
                <a:lnTo>
                  <a:pt x="3921" y="1081"/>
                </a:lnTo>
                <a:lnTo>
                  <a:pt x="3921" y="1083"/>
                </a:lnTo>
                <a:moveTo>
                  <a:pt x="1581" y="1078"/>
                </a:moveTo>
                <a:lnTo>
                  <a:pt x="1582" y="1078"/>
                </a:lnTo>
                <a:lnTo>
                  <a:pt x="1584" y="1078"/>
                </a:lnTo>
                <a:lnTo>
                  <a:pt x="1585" y="1078"/>
                </a:lnTo>
                <a:lnTo>
                  <a:pt x="1585" y="1080"/>
                </a:lnTo>
                <a:lnTo>
                  <a:pt x="1587" y="1080"/>
                </a:lnTo>
                <a:lnTo>
                  <a:pt x="1587" y="1078"/>
                </a:lnTo>
                <a:lnTo>
                  <a:pt x="1588" y="1078"/>
                </a:lnTo>
                <a:lnTo>
                  <a:pt x="1588" y="1076"/>
                </a:lnTo>
                <a:lnTo>
                  <a:pt x="1590" y="1076"/>
                </a:lnTo>
                <a:lnTo>
                  <a:pt x="1590" y="1075"/>
                </a:lnTo>
                <a:lnTo>
                  <a:pt x="1591" y="1075"/>
                </a:lnTo>
                <a:lnTo>
                  <a:pt x="1591" y="1073"/>
                </a:lnTo>
                <a:lnTo>
                  <a:pt x="1590" y="1073"/>
                </a:lnTo>
                <a:lnTo>
                  <a:pt x="1588" y="1073"/>
                </a:lnTo>
                <a:lnTo>
                  <a:pt x="1588" y="1075"/>
                </a:lnTo>
                <a:lnTo>
                  <a:pt x="1587" y="1075"/>
                </a:lnTo>
                <a:lnTo>
                  <a:pt x="1585" y="1075"/>
                </a:lnTo>
                <a:lnTo>
                  <a:pt x="1584" y="1075"/>
                </a:lnTo>
                <a:lnTo>
                  <a:pt x="1582" y="1075"/>
                </a:lnTo>
                <a:lnTo>
                  <a:pt x="1581" y="1075"/>
                </a:lnTo>
                <a:lnTo>
                  <a:pt x="1581" y="1076"/>
                </a:lnTo>
                <a:lnTo>
                  <a:pt x="1581" y="1078"/>
                </a:lnTo>
                <a:moveTo>
                  <a:pt x="3582" y="1075"/>
                </a:moveTo>
                <a:lnTo>
                  <a:pt x="3581" y="1075"/>
                </a:lnTo>
                <a:lnTo>
                  <a:pt x="3581" y="1076"/>
                </a:lnTo>
                <a:lnTo>
                  <a:pt x="3582" y="1076"/>
                </a:lnTo>
                <a:lnTo>
                  <a:pt x="3582" y="1078"/>
                </a:lnTo>
                <a:lnTo>
                  <a:pt x="3584" y="1078"/>
                </a:lnTo>
                <a:lnTo>
                  <a:pt x="3582" y="1075"/>
                </a:lnTo>
                <a:moveTo>
                  <a:pt x="3493" y="1070"/>
                </a:moveTo>
                <a:lnTo>
                  <a:pt x="3495" y="1070"/>
                </a:lnTo>
                <a:lnTo>
                  <a:pt x="3496" y="1070"/>
                </a:lnTo>
                <a:lnTo>
                  <a:pt x="3496" y="1069"/>
                </a:lnTo>
                <a:lnTo>
                  <a:pt x="3496" y="1067"/>
                </a:lnTo>
                <a:lnTo>
                  <a:pt x="3496" y="1067"/>
                </a:lnTo>
                <a:lnTo>
                  <a:pt x="3496" y="1066"/>
                </a:lnTo>
                <a:lnTo>
                  <a:pt x="3495" y="1066"/>
                </a:lnTo>
                <a:lnTo>
                  <a:pt x="3495" y="1064"/>
                </a:lnTo>
                <a:lnTo>
                  <a:pt x="3493" y="1064"/>
                </a:lnTo>
                <a:lnTo>
                  <a:pt x="3493" y="1063"/>
                </a:lnTo>
                <a:lnTo>
                  <a:pt x="3492" y="1063"/>
                </a:lnTo>
                <a:lnTo>
                  <a:pt x="3492" y="1061"/>
                </a:lnTo>
                <a:lnTo>
                  <a:pt x="3490" y="1061"/>
                </a:lnTo>
                <a:lnTo>
                  <a:pt x="3490" y="1060"/>
                </a:lnTo>
                <a:lnTo>
                  <a:pt x="3489" y="1060"/>
                </a:lnTo>
                <a:lnTo>
                  <a:pt x="3489" y="1061"/>
                </a:lnTo>
                <a:lnTo>
                  <a:pt x="3487" y="1061"/>
                </a:lnTo>
                <a:lnTo>
                  <a:pt x="3485" y="1061"/>
                </a:lnTo>
                <a:lnTo>
                  <a:pt x="3487" y="1063"/>
                </a:lnTo>
                <a:lnTo>
                  <a:pt x="3489" y="1064"/>
                </a:lnTo>
                <a:lnTo>
                  <a:pt x="3490" y="1066"/>
                </a:lnTo>
                <a:lnTo>
                  <a:pt x="3490" y="1067"/>
                </a:lnTo>
                <a:lnTo>
                  <a:pt x="3492" y="1067"/>
                </a:lnTo>
                <a:lnTo>
                  <a:pt x="3492" y="1067"/>
                </a:lnTo>
                <a:lnTo>
                  <a:pt x="3493" y="1067"/>
                </a:lnTo>
                <a:lnTo>
                  <a:pt x="3493" y="1069"/>
                </a:lnTo>
                <a:lnTo>
                  <a:pt x="3493" y="1070"/>
                </a:lnTo>
                <a:moveTo>
                  <a:pt x="3558" y="1066"/>
                </a:moveTo>
                <a:lnTo>
                  <a:pt x="3556" y="1066"/>
                </a:lnTo>
                <a:lnTo>
                  <a:pt x="3556" y="1064"/>
                </a:lnTo>
                <a:lnTo>
                  <a:pt x="3555" y="1066"/>
                </a:lnTo>
                <a:lnTo>
                  <a:pt x="3556" y="1067"/>
                </a:lnTo>
                <a:lnTo>
                  <a:pt x="3558" y="1066"/>
                </a:lnTo>
                <a:moveTo>
                  <a:pt x="3582" y="1066"/>
                </a:moveTo>
                <a:lnTo>
                  <a:pt x="3582" y="1064"/>
                </a:lnTo>
                <a:lnTo>
                  <a:pt x="3581" y="1064"/>
                </a:lnTo>
                <a:lnTo>
                  <a:pt x="3579" y="1064"/>
                </a:lnTo>
                <a:lnTo>
                  <a:pt x="3578" y="1064"/>
                </a:lnTo>
                <a:lnTo>
                  <a:pt x="3578" y="1066"/>
                </a:lnTo>
                <a:lnTo>
                  <a:pt x="3578" y="1067"/>
                </a:lnTo>
                <a:lnTo>
                  <a:pt x="3579" y="1067"/>
                </a:lnTo>
                <a:lnTo>
                  <a:pt x="3579" y="1066"/>
                </a:lnTo>
                <a:lnTo>
                  <a:pt x="3581" y="1066"/>
                </a:lnTo>
                <a:lnTo>
                  <a:pt x="3581" y="1067"/>
                </a:lnTo>
                <a:lnTo>
                  <a:pt x="3581" y="1067"/>
                </a:lnTo>
                <a:lnTo>
                  <a:pt x="3582" y="1067"/>
                </a:lnTo>
                <a:lnTo>
                  <a:pt x="3582" y="1067"/>
                </a:lnTo>
                <a:lnTo>
                  <a:pt x="3584" y="1066"/>
                </a:lnTo>
                <a:lnTo>
                  <a:pt x="3582" y="1066"/>
                </a:lnTo>
                <a:moveTo>
                  <a:pt x="3885" y="1050"/>
                </a:moveTo>
                <a:lnTo>
                  <a:pt x="3883" y="1050"/>
                </a:lnTo>
                <a:lnTo>
                  <a:pt x="3883" y="1052"/>
                </a:lnTo>
                <a:lnTo>
                  <a:pt x="3885" y="1052"/>
                </a:lnTo>
                <a:lnTo>
                  <a:pt x="3885" y="1050"/>
                </a:lnTo>
                <a:moveTo>
                  <a:pt x="3883" y="1052"/>
                </a:moveTo>
                <a:lnTo>
                  <a:pt x="3881" y="1052"/>
                </a:lnTo>
                <a:lnTo>
                  <a:pt x="3881" y="1053"/>
                </a:lnTo>
                <a:lnTo>
                  <a:pt x="3883" y="1053"/>
                </a:lnTo>
                <a:lnTo>
                  <a:pt x="3883" y="1052"/>
                </a:lnTo>
                <a:moveTo>
                  <a:pt x="3880" y="1066"/>
                </a:moveTo>
                <a:lnTo>
                  <a:pt x="3881" y="1066"/>
                </a:lnTo>
                <a:lnTo>
                  <a:pt x="3883" y="1064"/>
                </a:lnTo>
                <a:lnTo>
                  <a:pt x="3885" y="1063"/>
                </a:lnTo>
                <a:lnTo>
                  <a:pt x="3885" y="1061"/>
                </a:lnTo>
                <a:lnTo>
                  <a:pt x="3885" y="1060"/>
                </a:lnTo>
                <a:lnTo>
                  <a:pt x="3885" y="1058"/>
                </a:lnTo>
                <a:lnTo>
                  <a:pt x="3885" y="1057"/>
                </a:lnTo>
                <a:lnTo>
                  <a:pt x="3883" y="1057"/>
                </a:lnTo>
                <a:lnTo>
                  <a:pt x="3881" y="1055"/>
                </a:lnTo>
                <a:lnTo>
                  <a:pt x="3881" y="1053"/>
                </a:lnTo>
                <a:lnTo>
                  <a:pt x="3880" y="1053"/>
                </a:lnTo>
                <a:lnTo>
                  <a:pt x="3880" y="1055"/>
                </a:lnTo>
                <a:lnTo>
                  <a:pt x="3878" y="1055"/>
                </a:lnTo>
                <a:lnTo>
                  <a:pt x="3878" y="1057"/>
                </a:lnTo>
                <a:lnTo>
                  <a:pt x="3878" y="1058"/>
                </a:lnTo>
                <a:lnTo>
                  <a:pt x="3878" y="1060"/>
                </a:lnTo>
                <a:lnTo>
                  <a:pt x="3878" y="1061"/>
                </a:lnTo>
                <a:lnTo>
                  <a:pt x="3877" y="1061"/>
                </a:lnTo>
                <a:lnTo>
                  <a:pt x="3877" y="1063"/>
                </a:lnTo>
                <a:lnTo>
                  <a:pt x="3877" y="1064"/>
                </a:lnTo>
                <a:lnTo>
                  <a:pt x="3877" y="1066"/>
                </a:lnTo>
                <a:lnTo>
                  <a:pt x="3878" y="1066"/>
                </a:lnTo>
                <a:lnTo>
                  <a:pt x="3878" y="1067"/>
                </a:lnTo>
                <a:lnTo>
                  <a:pt x="3878" y="1067"/>
                </a:lnTo>
                <a:lnTo>
                  <a:pt x="3880" y="1067"/>
                </a:lnTo>
                <a:lnTo>
                  <a:pt x="3880" y="1067"/>
                </a:lnTo>
                <a:lnTo>
                  <a:pt x="3880" y="1066"/>
                </a:lnTo>
                <a:moveTo>
                  <a:pt x="3541" y="1057"/>
                </a:moveTo>
                <a:lnTo>
                  <a:pt x="3542" y="1057"/>
                </a:lnTo>
                <a:lnTo>
                  <a:pt x="3544" y="1057"/>
                </a:lnTo>
                <a:lnTo>
                  <a:pt x="3545" y="1057"/>
                </a:lnTo>
                <a:lnTo>
                  <a:pt x="3544" y="1055"/>
                </a:lnTo>
                <a:lnTo>
                  <a:pt x="3545" y="1055"/>
                </a:lnTo>
                <a:lnTo>
                  <a:pt x="3545" y="1053"/>
                </a:lnTo>
                <a:lnTo>
                  <a:pt x="3544" y="1052"/>
                </a:lnTo>
                <a:lnTo>
                  <a:pt x="3542" y="1052"/>
                </a:lnTo>
                <a:lnTo>
                  <a:pt x="3541" y="1052"/>
                </a:lnTo>
                <a:lnTo>
                  <a:pt x="3541" y="1053"/>
                </a:lnTo>
                <a:lnTo>
                  <a:pt x="3539" y="1055"/>
                </a:lnTo>
                <a:lnTo>
                  <a:pt x="3541" y="1055"/>
                </a:lnTo>
                <a:lnTo>
                  <a:pt x="3541" y="1057"/>
                </a:lnTo>
                <a:moveTo>
                  <a:pt x="1579" y="1053"/>
                </a:moveTo>
                <a:lnTo>
                  <a:pt x="1579" y="1055"/>
                </a:lnTo>
                <a:lnTo>
                  <a:pt x="1581" y="1055"/>
                </a:lnTo>
                <a:lnTo>
                  <a:pt x="1581" y="1053"/>
                </a:lnTo>
                <a:lnTo>
                  <a:pt x="1581" y="1052"/>
                </a:lnTo>
                <a:lnTo>
                  <a:pt x="1579" y="1050"/>
                </a:lnTo>
                <a:lnTo>
                  <a:pt x="1579" y="1052"/>
                </a:lnTo>
                <a:lnTo>
                  <a:pt x="1579" y="1052"/>
                </a:lnTo>
                <a:lnTo>
                  <a:pt x="1579" y="1053"/>
                </a:lnTo>
                <a:moveTo>
                  <a:pt x="3888" y="1052"/>
                </a:moveTo>
                <a:lnTo>
                  <a:pt x="3888" y="1053"/>
                </a:lnTo>
                <a:lnTo>
                  <a:pt x="3889" y="1053"/>
                </a:lnTo>
                <a:lnTo>
                  <a:pt x="3891" y="1052"/>
                </a:lnTo>
                <a:lnTo>
                  <a:pt x="3892" y="1052"/>
                </a:lnTo>
                <a:lnTo>
                  <a:pt x="3892" y="1050"/>
                </a:lnTo>
                <a:lnTo>
                  <a:pt x="3892" y="1049"/>
                </a:lnTo>
                <a:lnTo>
                  <a:pt x="3892" y="1047"/>
                </a:lnTo>
                <a:lnTo>
                  <a:pt x="3892" y="1046"/>
                </a:lnTo>
                <a:lnTo>
                  <a:pt x="3891" y="1046"/>
                </a:lnTo>
                <a:lnTo>
                  <a:pt x="3889" y="1046"/>
                </a:lnTo>
                <a:lnTo>
                  <a:pt x="3888" y="1047"/>
                </a:lnTo>
                <a:lnTo>
                  <a:pt x="3888" y="1049"/>
                </a:lnTo>
                <a:lnTo>
                  <a:pt x="3886" y="1049"/>
                </a:lnTo>
                <a:lnTo>
                  <a:pt x="3886" y="1050"/>
                </a:lnTo>
                <a:lnTo>
                  <a:pt x="3888" y="1050"/>
                </a:lnTo>
                <a:lnTo>
                  <a:pt x="3888" y="1052"/>
                </a:lnTo>
                <a:moveTo>
                  <a:pt x="3476" y="1049"/>
                </a:moveTo>
                <a:lnTo>
                  <a:pt x="3476" y="1047"/>
                </a:lnTo>
                <a:lnTo>
                  <a:pt x="3475" y="1046"/>
                </a:lnTo>
                <a:lnTo>
                  <a:pt x="3473" y="1046"/>
                </a:lnTo>
                <a:lnTo>
                  <a:pt x="3472" y="1044"/>
                </a:lnTo>
                <a:lnTo>
                  <a:pt x="3472" y="1043"/>
                </a:lnTo>
                <a:lnTo>
                  <a:pt x="3470" y="1043"/>
                </a:lnTo>
                <a:lnTo>
                  <a:pt x="3469" y="1043"/>
                </a:lnTo>
                <a:lnTo>
                  <a:pt x="3469" y="1041"/>
                </a:lnTo>
                <a:lnTo>
                  <a:pt x="3467" y="1041"/>
                </a:lnTo>
                <a:lnTo>
                  <a:pt x="3467" y="1043"/>
                </a:lnTo>
                <a:lnTo>
                  <a:pt x="3467" y="1044"/>
                </a:lnTo>
                <a:lnTo>
                  <a:pt x="3469" y="1044"/>
                </a:lnTo>
                <a:lnTo>
                  <a:pt x="3469" y="1046"/>
                </a:lnTo>
                <a:lnTo>
                  <a:pt x="3470" y="1046"/>
                </a:lnTo>
                <a:lnTo>
                  <a:pt x="3473" y="1047"/>
                </a:lnTo>
                <a:lnTo>
                  <a:pt x="3475" y="1047"/>
                </a:lnTo>
                <a:lnTo>
                  <a:pt x="3475" y="1049"/>
                </a:lnTo>
                <a:lnTo>
                  <a:pt x="3476" y="1049"/>
                </a:lnTo>
                <a:moveTo>
                  <a:pt x="3849" y="1030"/>
                </a:moveTo>
                <a:lnTo>
                  <a:pt x="3848" y="1030"/>
                </a:lnTo>
                <a:lnTo>
                  <a:pt x="3848" y="1032"/>
                </a:lnTo>
                <a:lnTo>
                  <a:pt x="3849" y="1032"/>
                </a:lnTo>
                <a:lnTo>
                  <a:pt x="3849" y="1033"/>
                </a:lnTo>
                <a:lnTo>
                  <a:pt x="3851" y="1033"/>
                </a:lnTo>
                <a:lnTo>
                  <a:pt x="3851" y="1032"/>
                </a:lnTo>
                <a:lnTo>
                  <a:pt x="3849" y="1030"/>
                </a:lnTo>
                <a:moveTo>
                  <a:pt x="3625" y="1026"/>
                </a:moveTo>
                <a:lnTo>
                  <a:pt x="3624" y="1027"/>
                </a:lnTo>
                <a:lnTo>
                  <a:pt x="3624" y="1029"/>
                </a:lnTo>
                <a:lnTo>
                  <a:pt x="3624" y="1030"/>
                </a:lnTo>
                <a:lnTo>
                  <a:pt x="3625" y="1030"/>
                </a:lnTo>
                <a:lnTo>
                  <a:pt x="3625" y="1030"/>
                </a:lnTo>
                <a:lnTo>
                  <a:pt x="3627" y="1032"/>
                </a:lnTo>
                <a:lnTo>
                  <a:pt x="3627" y="1030"/>
                </a:lnTo>
                <a:lnTo>
                  <a:pt x="3628" y="1030"/>
                </a:lnTo>
                <a:lnTo>
                  <a:pt x="3628" y="1030"/>
                </a:lnTo>
                <a:lnTo>
                  <a:pt x="3628" y="1029"/>
                </a:lnTo>
                <a:lnTo>
                  <a:pt x="3628" y="1027"/>
                </a:lnTo>
                <a:lnTo>
                  <a:pt x="3627" y="1027"/>
                </a:lnTo>
                <a:lnTo>
                  <a:pt x="3627" y="1026"/>
                </a:lnTo>
                <a:lnTo>
                  <a:pt x="3625" y="1026"/>
                </a:lnTo>
                <a:moveTo>
                  <a:pt x="3280" y="986"/>
                </a:moveTo>
                <a:lnTo>
                  <a:pt x="3280" y="984"/>
                </a:lnTo>
                <a:lnTo>
                  <a:pt x="3280" y="983"/>
                </a:lnTo>
                <a:lnTo>
                  <a:pt x="3278" y="983"/>
                </a:lnTo>
                <a:lnTo>
                  <a:pt x="3278" y="981"/>
                </a:lnTo>
                <a:lnTo>
                  <a:pt x="3277" y="980"/>
                </a:lnTo>
                <a:lnTo>
                  <a:pt x="3275" y="978"/>
                </a:lnTo>
                <a:lnTo>
                  <a:pt x="3275" y="977"/>
                </a:lnTo>
                <a:lnTo>
                  <a:pt x="3275" y="977"/>
                </a:lnTo>
                <a:lnTo>
                  <a:pt x="3275" y="975"/>
                </a:lnTo>
                <a:lnTo>
                  <a:pt x="3274" y="975"/>
                </a:lnTo>
                <a:lnTo>
                  <a:pt x="3274" y="974"/>
                </a:lnTo>
                <a:lnTo>
                  <a:pt x="3274" y="972"/>
                </a:lnTo>
                <a:lnTo>
                  <a:pt x="3272" y="972"/>
                </a:lnTo>
                <a:lnTo>
                  <a:pt x="3272" y="970"/>
                </a:lnTo>
                <a:lnTo>
                  <a:pt x="3272" y="969"/>
                </a:lnTo>
                <a:lnTo>
                  <a:pt x="3271" y="969"/>
                </a:lnTo>
                <a:lnTo>
                  <a:pt x="3271" y="970"/>
                </a:lnTo>
                <a:lnTo>
                  <a:pt x="3269" y="970"/>
                </a:lnTo>
                <a:lnTo>
                  <a:pt x="3269" y="969"/>
                </a:lnTo>
                <a:lnTo>
                  <a:pt x="3271" y="969"/>
                </a:lnTo>
                <a:lnTo>
                  <a:pt x="3269" y="967"/>
                </a:lnTo>
                <a:lnTo>
                  <a:pt x="3267" y="966"/>
                </a:lnTo>
                <a:lnTo>
                  <a:pt x="3267" y="964"/>
                </a:lnTo>
                <a:lnTo>
                  <a:pt x="3266" y="964"/>
                </a:lnTo>
                <a:lnTo>
                  <a:pt x="3264" y="963"/>
                </a:lnTo>
                <a:lnTo>
                  <a:pt x="3264" y="961"/>
                </a:lnTo>
                <a:lnTo>
                  <a:pt x="3263" y="961"/>
                </a:lnTo>
                <a:lnTo>
                  <a:pt x="3263" y="960"/>
                </a:lnTo>
                <a:lnTo>
                  <a:pt x="3261" y="960"/>
                </a:lnTo>
                <a:lnTo>
                  <a:pt x="3261" y="958"/>
                </a:lnTo>
                <a:lnTo>
                  <a:pt x="3257" y="957"/>
                </a:lnTo>
                <a:lnTo>
                  <a:pt x="3257" y="957"/>
                </a:lnTo>
                <a:lnTo>
                  <a:pt x="3255" y="957"/>
                </a:lnTo>
                <a:lnTo>
                  <a:pt x="3254" y="957"/>
                </a:lnTo>
                <a:lnTo>
                  <a:pt x="3254" y="957"/>
                </a:lnTo>
                <a:lnTo>
                  <a:pt x="3252" y="957"/>
                </a:lnTo>
                <a:lnTo>
                  <a:pt x="3252" y="957"/>
                </a:lnTo>
                <a:lnTo>
                  <a:pt x="3252" y="958"/>
                </a:lnTo>
                <a:lnTo>
                  <a:pt x="3252" y="960"/>
                </a:lnTo>
                <a:lnTo>
                  <a:pt x="3252" y="961"/>
                </a:lnTo>
                <a:lnTo>
                  <a:pt x="3252" y="963"/>
                </a:lnTo>
                <a:lnTo>
                  <a:pt x="3251" y="963"/>
                </a:lnTo>
                <a:lnTo>
                  <a:pt x="3251" y="964"/>
                </a:lnTo>
                <a:lnTo>
                  <a:pt x="3252" y="964"/>
                </a:lnTo>
                <a:lnTo>
                  <a:pt x="3252" y="966"/>
                </a:lnTo>
                <a:lnTo>
                  <a:pt x="3252" y="967"/>
                </a:lnTo>
                <a:lnTo>
                  <a:pt x="3252" y="969"/>
                </a:lnTo>
                <a:lnTo>
                  <a:pt x="3252" y="970"/>
                </a:lnTo>
                <a:lnTo>
                  <a:pt x="3252" y="972"/>
                </a:lnTo>
                <a:lnTo>
                  <a:pt x="3252" y="974"/>
                </a:lnTo>
                <a:lnTo>
                  <a:pt x="3252" y="975"/>
                </a:lnTo>
                <a:lnTo>
                  <a:pt x="3252" y="977"/>
                </a:lnTo>
                <a:lnTo>
                  <a:pt x="3252" y="978"/>
                </a:lnTo>
                <a:lnTo>
                  <a:pt x="3252" y="980"/>
                </a:lnTo>
                <a:lnTo>
                  <a:pt x="3252" y="981"/>
                </a:lnTo>
                <a:lnTo>
                  <a:pt x="3254" y="981"/>
                </a:lnTo>
                <a:lnTo>
                  <a:pt x="3254" y="986"/>
                </a:lnTo>
                <a:lnTo>
                  <a:pt x="3254" y="987"/>
                </a:lnTo>
                <a:lnTo>
                  <a:pt x="3255" y="989"/>
                </a:lnTo>
                <a:lnTo>
                  <a:pt x="3255" y="990"/>
                </a:lnTo>
                <a:lnTo>
                  <a:pt x="3255" y="992"/>
                </a:lnTo>
                <a:lnTo>
                  <a:pt x="3257" y="994"/>
                </a:lnTo>
                <a:lnTo>
                  <a:pt x="3258" y="994"/>
                </a:lnTo>
                <a:lnTo>
                  <a:pt x="3258" y="995"/>
                </a:lnTo>
                <a:lnTo>
                  <a:pt x="3258" y="997"/>
                </a:lnTo>
                <a:lnTo>
                  <a:pt x="3260" y="998"/>
                </a:lnTo>
                <a:lnTo>
                  <a:pt x="3260" y="1000"/>
                </a:lnTo>
                <a:lnTo>
                  <a:pt x="3261" y="1001"/>
                </a:lnTo>
                <a:lnTo>
                  <a:pt x="3263" y="1001"/>
                </a:lnTo>
                <a:lnTo>
                  <a:pt x="3264" y="1001"/>
                </a:lnTo>
                <a:lnTo>
                  <a:pt x="3266" y="1001"/>
                </a:lnTo>
                <a:lnTo>
                  <a:pt x="3266" y="1003"/>
                </a:lnTo>
                <a:lnTo>
                  <a:pt x="3267" y="1003"/>
                </a:lnTo>
                <a:lnTo>
                  <a:pt x="3267" y="1001"/>
                </a:lnTo>
                <a:lnTo>
                  <a:pt x="3269" y="1001"/>
                </a:lnTo>
                <a:lnTo>
                  <a:pt x="3271" y="1001"/>
                </a:lnTo>
                <a:lnTo>
                  <a:pt x="3272" y="1000"/>
                </a:lnTo>
                <a:lnTo>
                  <a:pt x="3274" y="1000"/>
                </a:lnTo>
                <a:lnTo>
                  <a:pt x="3275" y="1000"/>
                </a:lnTo>
                <a:lnTo>
                  <a:pt x="3275" y="998"/>
                </a:lnTo>
                <a:lnTo>
                  <a:pt x="3278" y="997"/>
                </a:lnTo>
                <a:lnTo>
                  <a:pt x="3278" y="995"/>
                </a:lnTo>
                <a:lnTo>
                  <a:pt x="3280" y="995"/>
                </a:lnTo>
                <a:lnTo>
                  <a:pt x="3280" y="994"/>
                </a:lnTo>
                <a:lnTo>
                  <a:pt x="3280" y="994"/>
                </a:lnTo>
                <a:lnTo>
                  <a:pt x="3281" y="992"/>
                </a:lnTo>
                <a:lnTo>
                  <a:pt x="3281" y="990"/>
                </a:lnTo>
                <a:lnTo>
                  <a:pt x="3281" y="989"/>
                </a:lnTo>
                <a:lnTo>
                  <a:pt x="3280" y="989"/>
                </a:lnTo>
                <a:lnTo>
                  <a:pt x="3280" y="986"/>
                </a:lnTo>
                <a:moveTo>
                  <a:pt x="3789" y="1001"/>
                </a:moveTo>
                <a:lnTo>
                  <a:pt x="3788" y="1000"/>
                </a:lnTo>
                <a:lnTo>
                  <a:pt x="3786" y="1000"/>
                </a:lnTo>
                <a:lnTo>
                  <a:pt x="3786" y="1001"/>
                </a:lnTo>
                <a:lnTo>
                  <a:pt x="3785" y="1001"/>
                </a:lnTo>
                <a:lnTo>
                  <a:pt x="3785" y="1003"/>
                </a:lnTo>
                <a:lnTo>
                  <a:pt x="3786" y="1003"/>
                </a:lnTo>
                <a:lnTo>
                  <a:pt x="3788" y="1003"/>
                </a:lnTo>
                <a:lnTo>
                  <a:pt x="3789" y="1003"/>
                </a:lnTo>
                <a:lnTo>
                  <a:pt x="3791" y="1003"/>
                </a:lnTo>
                <a:lnTo>
                  <a:pt x="3792" y="1003"/>
                </a:lnTo>
                <a:lnTo>
                  <a:pt x="3792" y="1001"/>
                </a:lnTo>
                <a:lnTo>
                  <a:pt x="3791" y="1001"/>
                </a:lnTo>
                <a:lnTo>
                  <a:pt x="3789" y="1001"/>
                </a:lnTo>
                <a:moveTo>
                  <a:pt x="3513" y="998"/>
                </a:moveTo>
                <a:lnTo>
                  <a:pt x="3513" y="997"/>
                </a:lnTo>
                <a:lnTo>
                  <a:pt x="3513" y="995"/>
                </a:lnTo>
                <a:lnTo>
                  <a:pt x="3512" y="995"/>
                </a:lnTo>
                <a:lnTo>
                  <a:pt x="3510" y="995"/>
                </a:lnTo>
                <a:lnTo>
                  <a:pt x="3510" y="997"/>
                </a:lnTo>
                <a:lnTo>
                  <a:pt x="3512" y="997"/>
                </a:lnTo>
                <a:lnTo>
                  <a:pt x="3512" y="998"/>
                </a:lnTo>
                <a:lnTo>
                  <a:pt x="3513" y="998"/>
                </a:lnTo>
                <a:moveTo>
                  <a:pt x="3799" y="995"/>
                </a:moveTo>
                <a:lnTo>
                  <a:pt x="3800" y="995"/>
                </a:lnTo>
                <a:lnTo>
                  <a:pt x="3800" y="994"/>
                </a:lnTo>
                <a:lnTo>
                  <a:pt x="3800" y="994"/>
                </a:lnTo>
                <a:lnTo>
                  <a:pt x="3799" y="994"/>
                </a:lnTo>
                <a:lnTo>
                  <a:pt x="3797" y="994"/>
                </a:lnTo>
                <a:lnTo>
                  <a:pt x="3795" y="994"/>
                </a:lnTo>
                <a:lnTo>
                  <a:pt x="3794" y="994"/>
                </a:lnTo>
                <a:lnTo>
                  <a:pt x="3794" y="994"/>
                </a:lnTo>
                <a:lnTo>
                  <a:pt x="3795" y="994"/>
                </a:lnTo>
                <a:lnTo>
                  <a:pt x="3795" y="995"/>
                </a:lnTo>
                <a:lnTo>
                  <a:pt x="3797" y="995"/>
                </a:lnTo>
                <a:lnTo>
                  <a:pt x="3797" y="997"/>
                </a:lnTo>
                <a:lnTo>
                  <a:pt x="3799" y="995"/>
                </a:lnTo>
                <a:moveTo>
                  <a:pt x="3849" y="994"/>
                </a:moveTo>
                <a:lnTo>
                  <a:pt x="3849" y="994"/>
                </a:lnTo>
                <a:lnTo>
                  <a:pt x="3849" y="995"/>
                </a:lnTo>
                <a:lnTo>
                  <a:pt x="3851" y="995"/>
                </a:lnTo>
                <a:lnTo>
                  <a:pt x="3851" y="997"/>
                </a:lnTo>
                <a:lnTo>
                  <a:pt x="3852" y="998"/>
                </a:lnTo>
                <a:lnTo>
                  <a:pt x="3852" y="997"/>
                </a:lnTo>
                <a:lnTo>
                  <a:pt x="3852" y="995"/>
                </a:lnTo>
                <a:lnTo>
                  <a:pt x="3851" y="994"/>
                </a:lnTo>
                <a:lnTo>
                  <a:pt x="3851" y="994"/>
                </a:lnTo>
                <a:lnTo>
                  <a:pt x="3851" y="992"/>
                </a:lnTo>
                <a:lnTo>
                  <a:pt x="3849" y="992"/>
                </a:lnTo>
                <a:lnTo>
                  <a:pt x="3849" y="994"/>
                </a:lnTo>
                <a:moveTo>
                  <a:pt x="3435" y="987"/>
                </a:moveTo>
                <a:lnTo>
                  <a:pt x="3433" y="987"/>
                </a:lnTo>
                <a:lnTo>
                  <a:pt x="3432" y="987"/>
                </a:lnTo>
                <a:lnTo>
                  <a:pt x="3432" y="989"/>
                </a:lnTo>
                <a:lnTo>
                  <a:pt x="3433" y="989"/>
                </a:lnTo>
                <a:lnTo>
                  <a:pt x="3433" y="990"/>
                </a:lnTo>
                <a:lnTo>
                  <a:pt x="3433" y="992"/>
                </a:lnTo>
                <a:lnTo>
                  <a:pt x="3435" y="992"/>
                </a:lnTo>
                <a:lnTo>
                  <a:pt x="3435" y="990"/>
                </a:lnTo>
                <a:lnTo>
                  <a:pt x="3436" y="990"/>
                </a:lnTo>
                <a:lnTo>
                  <a:pt x="3435" y="989"/>
                </a:lnTo>
                <a:lnTo>
                  <a:pt x="3435" y="987"/>
                </a:lnTo>
                <a:moveTo>
                  <a:pt x="3825" y="963"/>
                </a:moveTo>
                <a:lnTo>
                  <a:pt x="3825" y="964"/>
                </a:lnTo>
                <a:lnTo>
                  <a:pt x="3825" y="966"/>
                </a:lnTo>
                <a:lnTo>
                  <a:pt x="3825" y="967"/>
                </a:lnTo>
                <a:lnTo>
                  <a:pt x="3826" y="967"/>
                </a:lnTo>
                <a:lnTo>
                  <a:pt x="3826" y="969"/>
                </a:lnTo>
                <a:lnTo>
                  <a:pt x="3826" y="970"/>
                </a:lnTo>
                <a:lnTo>
                  <a:pt x="3825" y="970"/>
                </a:lnTo>
                <a:lnTo>
                  <a:pt x="3825" y="969"/>
                </a:lnTo>
                <a:lnTo>
                  <a:pt x="3823" y="969"/>
                </a:lnTo>
                <a:lnTo>
                  <a:pt x="3822" y="969"/>
                </a:lnTo>
                <a:lnTo>
                  <a:pt x="3822" y="967"/>
                </a:lnTo>
                <a:lnTo>
                  <a:pt x="3820" y="969"/>
                </a:lnTo>
                <a:lnTo>
                  <a:pt x="3820" y="970"/>
                </a:lnTo>
                <a:lnTo>
                  <a:pt x="3820" y="972"/>
                </a:lnTo>
                <a:lnTo>
                  <a:pt x="3820" y="974"/>
                </a:lnTo>
                <a:lnTo>
                  <a:pt x="3819" y="974"/>
                </a:lnTo>
                <a:lnTo>
                  <a:pt x="3817" y="974"/>
                </a:lnTo>
                <a:lnTo>
                  <a:pt x="3817" y="975"/>
                </a:lnTo>
                <a:lnTo>
                  <a:pt x="3815" y="975"/>
                </a:lnTo>
                <a:lnTo>
                  <a:pt x="3814" y="977"/>
                </a:lnTo>
                <a:lnTo>
                  <a:pt x="3814" y="975"/>
                </a:lnTo>
                <a:lnTo>
                  <a:pt x="3815" y="974"/>
                </a:lnTo>
                <a:lnTo>
                  <a:pt x="3815" y="972"/>
                </a:lnTo>
                <a:lnTo>
                  <a:pt x="3814" y="970"/>
                </a:lnTo>
                <a:lnTo>
                  <a:pt x="3814" y="969"/>
                </a:lnTo>
                <a:lnTo>
                  <a:pt x="3812" y="969"/>
                </a:lnTo>
                <a:lnTo>
                  <a:pt x="3812" y="967"/>
                </a:lnTo>
                <a:lnTo>
                  <a:pt x="3811" y="967"/>
                </a:lnTo>
                <a:lnTo>
                  <a:pt x="3809" y="967"/>
                </a:lnTo>
                <a:lnTo>
                  <a:pt x="3808" y="967"/>
                </a:lnTo>
                <a:lnTo>
                  <a:pt x="3808" y="966"/>
                </a:lnTo>
                <a:lnTo>
                  <a:pt x="3806" y="966"/>
                </a:lnTo>
                <a:lnTo>
                  <a:pt x="3806" y="967"/>
                </a:lnTo>
                <a:lnTo>
                  <a:pt x="3806" y="969"/>
                </a:lnTo>
                <a:lnTo>
                  <a:pt x="3805" y="969"/>
                </a:lnTo>
                <a:lnTo>
                  <a:pt x="3803" y="969"/>
                </a:lnTo>
                <a:lnTo>
                  <a:pt x="3803" y="970"/>
                </a:lnTo>
                <a:lnTo>
                  <a:pt x="3803" y="972"/>
                </a:lnTo>
                <a:lnTo>
                  <a:pt x="3803" y="974"/>
                </a:lnTo>
                <a:lnTo>
                  <a:pt x="3802" y="974"/>
                </a:lnTo>
                <a:lnTo>
                  <a:pt x="3802" y="975"/>
                </a:lnTo>
                <a:lnTo>
                  <a:pt x="3800" y="975"/>
                </a:lnTo>
                <a:lnTo>
                  <a:pt x="3799" y="975"/>
                </a:lnTo>
                <a:lnTo>
                  <a:pt x="3797" y="975"/>
                </a:lnTo>
                <a:lnTo>
                  <a:pt x="3795" y="975"/>
                </a:lnTo>
                <a:lnTo>
                  <a:pt x="3795" y="977"/>
                </a:lnTo>
                <a:lnTo>
                  <a:pt x="3794" y="977"/>
                </a:lnTo>
                <a:lnTo>
                  <a:pt x="3794" y="978"/>
                </a:lnTo>
                <a:lnTo>
                  <a:pt x="3794" y="980"/>
                </a:lnTo>
                <a:lnTo>
                  <a:pt x="3794" y="981"/>
                </a:lnTo>
                <a:lnTo>
                  <a:pt x="3795" y="981"/>
                </a:lnTo>
                <a:lnTo>
                  <a:pt x="3794" y="983"/>
                </a:lnTo>
                <a:lnTo>
                  <a:pt x="3794" y="984"/>
                </a:lnTo>
                <a:lnTo>
                  <a:pt x="3794" y="986"/>
                </a:lnTo>
                <a:lnTo>
                  <a:pt x="3794" y="987"/>
                </a:lnTo>
                <a:lnTo>
                  <a:pt x="3792" y="987"/>
                </a:lnTo>
                <a:lnTo>
                  <a:pt x="3794" y="989"/>
                </a:lnTo>
                <a:lnTo>
                  <a:pt x="3794" y="990"/>
                </a:lnTo>
                <a:lnTo>
                  <a:pt x="3795" y="990"/>
                </a:lnTo>
                <a:lnTo>
                  <a:pt x="3797" y="990"/>
                </a:lnTo>
                <a:lnTo>
                  <a:pt x="3797" y="989"/>
                </a:lnTo>
                <a:lnTo>
                  <a:pt x="3799" y="989"/>
                </a:lnTo>
                <a:lnTo>
                  <a:pt x="3799" y="987"/>
                </a:lnTo>
                <a:lnTo>
                  <a:pt x="3797" y="986"/>
                </a:lnTo>
                <a:lnTo>
                  <a:pt x="3799" y="986"/>
                </a:lnTo>
                <a:lnTo>
                  <a:pt x="3799" y="984"/>
                </a:lnTo>
                <a:lnTo>
                  <a:pt x="3799" y="983"/>
                </a:lnTo>
                <a:lnTo>
                  <a:pt x="3800" y="983"/>
                </a:lnTo>
                <a:lnTo>
                  <a:pt x="3800" y="981"/>
                </a:lnTo>
                <a:lnTo>
                  <a:pt x="3799" y="981"/>
                </a:lnTo>
                <a:lnTo>
                  <a:pt x="3799" y="980"/>
                </a:lnTo>
                <a:lnTo>
                  <a:pt x="3800" y="980"/>
                </a:lnTo>
                <a:lnTo>
                  <a:pt x="3802" y="980"/>
                </a:lnTo>
                <a:lnTo>
                  <a:pt x="3803" y="980"/>
                </a:lnTo>
                <a:lnTo>
                  <a:pt x="3803" y="981"/>
                </a:lnTo>
                <a:lnTo>
                  <a:pt x="3805" y="983"/>
                </a:lnTo>
                <a:lnTo>
                  <a:pt x="3806" y="983"/>
                </a:lnTo>
                <a:lnTo>
                  <a:pt x="3806" y="981"/>
                </a:lnTo>
                <a:lnTo>
                  <a:pt x="3806" y="980"/>
                </a:lnTo>
                <a:lnTo>
                  <a:pt x="3808" y="980"/>
                </a:lnTo>
                <a:lnTo>
                  <a:pt x="3808" y="981"/>
                </a:lnTo>
                <a:lnTo>
                  <a:pt x="3808" y="983"/>
                </a:lnTo>
                <a:lnTo>
                  <a:pt x="3809" y="983"/>
                </a:lnTo>
                <a:lnTo>
                  <a:pt x="3811" y="983"/>
                </a:lnTo>
                <a:lnTo>
                  <a:pt x="3811" y="981"/>
                </a:lnTo>
                <a:lnTo>
                  <a:pt x="3812" y="981"/>
                </a:lnTo>
                <a:lnTo>
                  <a:pt x="3812" y="980"/>
                </a:lnTo>
                <a:lnTo>
                  <a:pt x="3811" y="980"/>
                </a:lnTo>
                <a:lnTo>
                  <a:pt x="3811" y="978"/>
                </a:lnTo>
                <a:lnTo>
                  <a:pt x="3812" y="978"/>
                </a:lnTo>
                <a:lnTo>
                  <a:pt x="3814" y="978"/>
                </a:lnTo>
                <a:lnTo>
                  <a:pt x="3815" y="978"/>
                </a:lnTo>
                <a:lnTo>
                  <a:pt x="3815" y="980"/>
                </a:lnTo>
                <a:lnTo>
                  <a:pt x="3817" y="980"/>
                </a:lnTo>
                <a:lnTo>
                  <a:pt x="3819" y="980"/>
                </a:lnTo>
                <a:lnTo>
                  <a:pt x="3819" y="981"/>
                </a:lnTo>
                <a:lnTo>
                  <a:pt x="3820" y="981"/>
                </a:lnTo>
                <a:lnTo>
                  <a:pt x="3822" y="983"/>
                </a:lnTo>
                <a:lnTo>
                  <a:pt x="3822" y="984"/>
                </a:lnTo>
                <a:lnTo>
                  <a:pt x="3823" y="984"/>
                </a:lnTo>
                <a:lnTo>
                  <a:pt x="3823" y="986"/>
                </a:lnTo>
                <a:lnTo>
                  <a:pt x="3823" y="987"/>
                </a:lnTo>
                <a:lnTo>
                  <a:pt x="3822" y="987"/>
                </a:lnTo>
                <a:lnTo>
                  <a:pt x="3822" y="989"/>
                </a:lnTo>
                <a:lnTo>
                  <a:pt x="3822" y="990"/>
                </a:lnTo>
                <a:lnTo>
                  <a:pt x="3822" y="992"/>
                </a:lnTo>
                <a:lnTo>
                  <a:pt x="3823" y="992"/>
                </a:lnTo>
                <a:lnTo>
                  <a:pt x="3823" y="994"/>
                </a:lnTo>
                <a:lnTo>
                  <a:pt x="3823" y="994"/>
                </a:lnTo>
                <a:lnTo>
                  <a:pt x="3823" y="995"/>
                </a:lnTo>
                <a:lnTo>
                  <a:pt x="3825" y="995"/>
                </a:lnTo>
                <a:lnTo>
                  <a:pt x="3825" y="997"/>
                </a:lnTo>
                <a:lnTo>
                  <a:pt x="3826" y="998"/>
                </a:lnTo>
                <a:lnTo>
                  <a:pt x="3828" y="998"/>
                </a:lnTo>
                <a:lnTo>
                  <a:pt x="3828" y="1000"/>
                </a:lnTo>
                <a:lnTo>
                  <a:pt x="3829" y="1000"/>
                </a:lnTo>
                <a:lnTo>
                  <a:pt x="3829" y="1000"/>
                </a:lnTo>
                <a:lnTo>
                  <a:pt x="3831" y="1001"/>
                </a:lnTo>
                <a:lnTo>
                  <a:pt x="3832" y="1001"/>
                </a:lnTo>
                <a:lnTo>
                  <a:pt x="3834" y="1003"/>
                </a:lnTo>
                <a:lnTo>
                  <a:pt x="3835" y="1003"/>
                </a:lnTo>
                <a:lnTo>
                  <a:pt x="3837" y="1003"/>
                </a:lnTo>
                <a:lnTo>
                  <a:pt x="3838" y="1003"/>
                </a:lnTo>
                <a:lnTo>
                  <a:pt x="3838" y="1001"/>
                </a:lnTo>
                <a:lnTo>
                  <a:pt x="3838" y="1000"/>
                </a:lnTo>
                <a:lnTo>
                  <a:pt x="3840" y="1000"/>
                </a:lnTo>
                <a:lnTo>
                  <a:pt x="3840" y="1001"/>
                </a:lnTo>
                <a:lnTo>
                  <a:pt x="3840" y="1003"/>
                </a:lnTo>
                <a:lnTo>
                  <a:pt x="3840" y="1004"/>
                </a:lnTo>
                <a:lnTo>
                  <a:pt x="3842" y="1006"/>
                </a:lnTo>
                <a:lnTo>
                  <a:pt x="3842" y="1007"/>
                </a:lnTo>
                <a:lnTo>
                  <a:pt x="3843" y="1007"/>
                </a:lnTo>
                <a:lnTo>
                  <a:pt x="3843" y="1006"/>
                </a:lnTo>
                <a:lnTo>
                  <a:pt x="3845" y="1006"/>
                </a:lnTo>
                <a:lnTo>
                  <a:pt x="3845" y="1003"/>
                </a:lnTo>
                <a:lnTo>
                  <a:pt x="3846" y="1003"/>
                </a:lnTo>
                <a:lnTo>
                  <a:pt x="3846" y="1001"/>
                </a:lnTo>
                <a:lnTo>
                  <a:pt x="3846" y="1000"/>
                </a:lnTo>
                <a:lnTo>
                  <a:pt x="3845" y="998"/>
                </a:lnTo>
                <a:lnTo>
                  <a:pt x="3845" y="997"/>
                </a:lnTo>
                <a:lnTo>
                  <a:pt x="3843" y="995"/>
                </a:lnTo>
                <a:lnTo>
                  <a:pt x="3842" y="994"/>
                </a:lnTo>
                <a:lnTo>
                  <a:pt x="3840" y="994"/>
                </a:lnTo>
                <a:lnTo>
                  <a:pt x="3840" y="994"/>
                </a:lnTo>
                <a:lnTo>
                  <a:pt x="3840" y="992"/>
                </a:lnTo>
                <a:lnTo>
                  <a:pt x="3840" y="990"/>
                </a:lnTo>
                <a:lnTo>
                  <a:pt x="3840" y="989"/>
                </a:lnTo>
                <a:lnTo>
                  <a:pt x="3842" y="989"/>
                </a:lnTo>
                <a:lnTo>
                  <a:pt x="3843" y="989"/>
                </a:lnTo>
                <a:lnTo>
                  <a:pt x="3843" y="990"/>
                </a:lnTo>
                <a:lnTo>
                  <a:pt x="3845" y="990"/>
                </a:lnTo>
                <a:lnTo>
                  <a:pt x="3843" y="987"/>
                </a:lnTo>
                <a:lnTo>
                  <a:pt x="3842" y="987"/>
                </a:lnTo>
                <a:lnTo>
                  <a:pt x="3842" y="986"/>
                </a:lnTo>
                <a:lnTo>
                  <a:pt x="3843" y="986"/>
                </a:lnTo>
                <a:lnTo>
                  <a:pt x="3845" y="986"/>
                </a:lnTo>
                <a:lnTo>
                  <a:pt x="3845" y="987"/>
                </a:lnTo>
                <a:lnTo>
                  <a:pt x="3845" y="989"/>
                </a:lnTo>
                <a:lnTo>
                  <a:pt x="3846" y="989"/>
                </a:lnTo>
                <a:lnTo>
                  <a:pt x="3846" y="990"/>
                </a:lnTo>
                <a:lnTo>
                  <a:pt x="3848" y="990"/>
                </a:lnTo>
                <a:lnTo>
                  <a:pt x="3848" y="992"/>
                </a:lnTo>
                <a:lnTo>
                  <a:pt x="3849" y="992"/>
                </a:lnTo>
                <a:lnTo>
                  <a:pt x="3849" y="990"/>
                </a:lnTo>
                <a:lnTo>
                  <a:pt x="3851" y="990"/>
                </a:lnTo>
                <a:lnTo>
                  <a:pt x="3852" y="989"/>
                </a:lnTo>
                <a:lnTo>
                  <a:pt x="3852" y="990"/>
                </a:lnTo>
                <a:lnTo>
                  <a:pt x="3854" y="989"/>
                </a:lnTo>
                <a:lnTo>
                  <a:pt x="3854" y="987"/>
                </a:lnTo>
                <a:lnTo>
                  <a:pt x="3854" y="986"/>
                </a:lnTo>
                <a:lnTo>
                  <a:pt x="3854" y="984"/>
                </a:lnTo>
                <a:lnTo>
                  <a:pt x="3854" y="983"/>
                </a:lnTo>
                <a:lnTo>
                  <a:pt x="3852" y="983"/>
                </a:lnTo>
                <a:lnTo>
                  <a:pt x="3852" y="981"/>
                </a:lnTo>
                <a:lnTo>
                  <a:pt x="3852" y="980"/>
                </a:lnTo>
                <a:lnTo>
                  <a:pt x="3851" y="980"/>
                </a:lnTo>
                <a:lnTo>
                  <a:pt x="3849" y="978"/>
                </a:lnTo>
                <a:lnTo>
                  <a:pt x="3849" y="977"/>
                </a:lnTo>
                <a:lnTo>
                  <a:pt x="3849" y="975"/>
                </a:lnTo>
                <a:lnTo>
                  <a:pt x="3849" y="974"/>
                </a:lnTo>
                <a:lnTo>
                  <a:pt x="3848" y="974"/>
                </a:lnTo>
                <a:lnTo>
                  <a:pt x="3846" y="974"/>
                </a:lnTo>
                <a:lnTo>
                  <a:pt x="3848" y="972"/>
                </a:lnTo>
                <a:lnTo>
                  <a:pt x="3846" y="972"/>
                </a:lnTo>
                <a:lnTo>
                  <a:pt x="3846" y="970"/>
                </a:lnTo>
                <a:lnTo>
                  <a:pt x="3846" y="969"/>
                </a:lnTo>
                <a:lnTo>
                  <a:pt x="3845" y="969"/>
                </a:lnTo>
                <a:lnTo>
                  <a:pt x="3843" y="969"/>
                </a:lnTo>
                <a:lnTo>
                  <a:pt x="3842" y="967"/>
                </a:lnTo>
                <a:lnTo>
                  <a:pt x="3843" y="967"/>
                </a:lnTo>
                <a:lnTo>
                  <a:pt x="3843" y="966"/>
                </a:lnTo>
                <a:lnTo>
                  <a:pt x="3845" y="966"/>
                </a:lnTo>
                <a:lnTo>
                  <a:pt x="3845" y="964"/>
                </a:lnTo>
                <a:lnTo>
                  <a:pt x="3843" y="964"/>
                </a:lnTo>
                <a:lnTo>
                  <a:pt x="3843" y="963"/>
                </a:lnTo>
                <a:lnTo>
                  <a:pt x="3842" y="963"/>
                </a:lnTo>
                <a:lnTo>
                  <a:pt x="3842" y="961"/>
                </a:lnTo>
                <a:lnTo>
                  <a:pt x="3840" y="961"/>
                </a:lnTo>
                <a:lnTo>
                  <a:pt x="3840" y="960"/>
                </a:lnTo>
                <a:lnTo>
                  <a:pt x="3838" y="960"/>
                </a:lnTo>
                <a:lnTo>
                  <a:pt x="3837" y="958"/>
                </a:lnTo>
                <a:lnTo>
                  <a:pt x="3835" y="958"/>
                </a:lnTo>
                <a:lnTo>
                  <a:pt x="3835" y="957"/>
                </a:lnTo>
                <a:lnTo>
                  <a:pt x="3834" y="957"/>
                </a:lnTo>
                <a:lnTo>
                  <a:pt x="3832" y="957"/>
                </a:lnTo>
                <a:lnTo>
                  <a:pt x="3831" y="957"/>
                </a:lnTo>
                <a:lnTo>
                  <a:pt x="3831" y="955"/>
                </a:lnTo>
                <a:lnTo>
                  <a:pt x="3829" y="955"/>
                </a:lnTo>
                <a:lnTo>
                  <a:pt x="3829" y="954"/>
                </a:lnTo>
                <a:lnTo>
                  <a:pt x="3829" y="954"/>
                </a:lnTo>
                <a:lnTo>
                  <a:pt x="3829" y="955"/>
                </a:lnTo>
                <a:lnTo>
                  <a:pt x="3829" y="957"/>
                </a:lnTo>
                <a:lnTo>
                  <a:pt x="3829" y="957"/>
                </a:lnTo>
                <a:lnTo>
                  <a:pt x="3829" y="958"/>
                </a:lnTo>
                <a:lnTo>
                  <a:pt x="3831" y="958"/>
                </a:lnTo>
                <a:lnTo>
                  <a:pt x="3831" y="960"/>
                </a:lnTo>
                <a:lnTo>
                  <a:pt x="3832" y="960"/>
                </a:lnTo>
                <a:lnTo>
                  <a:pt x="3832" y="961"/>
                </a:lnTo>
                <a:lnTo>
                  <a:pt x="3832" y="963"/>
                </a:lnTo>
                <a:lnTo>
                  <a:pt x="3831" y="963"/>
                </a:lnTo>
                <a:lnTo>
                  <a:pt x="3829" y="963"/>
                </a:lnTo>
                <a:lnTo>
                  <a:pt x="3829" y="963"/>
                </a:lnTo>
                <a:lnTo>
                  <a:pt x="3829" y="964"/>
                </a:lnTo>
                <a:lnTo>
                  <a:pt x="3829" y="964"/>
                </a:lnTo>
                <a:lnTo>
                  <a:pt x="3828" y="964"/>
                </a:lnTo>
                <a:lnTo>
                  <a:pt x="3826" y="963"/>
                </a:lnTo>
                <a:lnTo>
                  <a:pt x="3825" y="963"/>
                </a:lnTo>
                <a:moveTo>
                  <a:pt x="3799" y="949"/>
                </a:moveTo>
                <a:lnTo>
                  <a:pt x="3799" y="947"/>
                </a:lnTo>
                <a:lnTo>
                  <a:pt x="3799" y="946"/>
                </a:lnTo>
                <a:lnTo>
                  <a:pt x="3799" y="944"/>
                </a:lnTo>
                <a:lnTo>
                  <a:pt x="3799" y="941"/>
                </a:lnTo>
                <a:lnTo>
                  <a:pt x="3799" y="940"/>
                </a:lnTo>
                <a:lnTo>
                  <a:pt x="3799" y="938"/>
                </a:lnTo>
                <a:lnTo>
                  <a:pt x="3797" y="938"/>
                </a:lnTo>
                <a:lnTo>
                  <a:pt x="3795" y="938"/>
                </a:lnTo>
                <a:lnTo>
                  <a:pt x="3794" y="938"/>
                </a:lnTo>
                <a:lnTo>
                  <a:pt x="3792" y="938"/>
                </a:lnTo>
                <a:lnTo>
                  <a:pt x="3792" y="938"/>
                </a:lnTo>
                <a:lnTo>
                  <a:pt x="3792" y="940"/>
                </a:lnTo>
                <a:lnTo>
                  <a:pt x="3792" y="941"/>
                </a:lnTo>
                <a:lnTo>
                  <a:pt x="3792" y="943"/>
                </a:lnTo>
                <a:lnTo>
                  <a:pt x="3792" y="944"/>
                </a:lnTo>
                <a:lnTo>
                  <a:pt x="3792" y="946"/>
                </a:lnTo>
                <a:lnTo>
                  <a:pt x="3792" y="947"/>
                </a:lnTo>
                <a:lnTo>
                  <a:pt x="3792" y="949"/>
                </a:lnTo>
                <a:lnTo>
                  <a:pt x="3794" y="949"/>
                </a:lnTo>
                <a:lnTo>
                  <a:pt x="3794" y="951"/>
                </a:lnTo>
                <a:lnTo>
                  <a:pt x="3792" y="951"/>
                </a:lnTo>
                <a:lnTo>
                  <a:pt x="3792" y="952"/>
                </a:lnTo>
                <a:lnTo>
                  <a:pt x="3791" y="951"/>
                </a:lnTo>
                <a:lnTo>
                  <a:pt x="3791" y="952"/>
                </a:lnTo>
                <a:lnTo>
                  <a:pt x="3789" y="954"/>
                </a:lnTo>
                <a:lnTo>
                  <a:pt x="3791" y="954"/>
                </a:lnTo>
                <a:lnTo>
                  <a:pt x="3791" y="955"/>
                </a:lnTo>
                <a:lnTo>
                  <a:pt x="3792" y="955"/>
                </a:lnTo>
                <a:lnTo>
                  <a:pt x="3792" y="957"/>
                </a:lnTo>
                <a:lnTo>
                  <a:pt x="3792" y="957"/>
                </a:lnTo>
                <a:lnTo>
                  <a:pt x="3792" y="957"/>
                </a:lnTo>
                <a:lnTo>
                  <a:pt x="3794" y="957"/>
                </a:lnTo>
                <a:lnTo>
                  <a:pt x="3794" y="958"/>
                </a:lnTo>
                <a:lnTo>
                  <a:pt x="3795" y="958"/>
                </a:lnTo>
                <a:lnTo>
                  <a:pt x="3797" y="958"/>
                </a:lnTo>
                <a:lnTo>
                  <a:pt x="3797" y="960"/>
                </a:lnTo>
                <a:lnTo>
                  <a:pt x="3799" y="960"/>
                </a:lnTo>
                <a:lnTo>
                  <a:pt x="3799" y="961"/>
                </a:lnTo>
                <a:lnTo>
                  <a:pt x="3800" y="961"/>
                </a:lnTo>
                <a:lnTo>
                  <a:pt x="3800" y="963"/>
                </a:lnTo>
                <a:lnTo>
                  <a:pt x="3802" y="963"/>
                </a:lnTo>
                <a:lnTo>
                  <a:pt x="3802" y="961"/>
                </a:lnTo>
                <a:lnTo>
                  <a:pt x="3803" y="961"/>
                </a:lnTo>
                <a:lnTo>
                  <a:pt x="3803" y="960"/>
                </a:lnTo>
                <a:lnTo>
                  <a:pt x="3803" y="958"/>
                </a:lnTo>
                <a:lnTo>
                  <a:pt x="3802" y="958"/>
                </a:lnTo>
                <a:lnTo>
                  <a:pt x="3802" y="957"/>
                </a:lnTo>
                <a:lnTo>
                  <a:pt x="3800" y="957"/>
                </a:lnTo>
                <a:lnTo>
                  <a:pt x="3800" y="957"/>
                </a:lnTo>
                <a:lnTo>
                  <a:pt x="3799" y="957"/>
                </a:lnTo>
                <a:lnTo>
                  <a:pt x="3799" y="955"/>
                </a:lnTo>
                <a:lnTo>
                  <a:pt x="3800" y="955"/>
                </a:lnTo>
                <a:lnTo>
                  <a:pt x="3799" y="952"/>
                </a:lnTo>
                <a:lnTo>
                  <a:pt x="3799" y="951"/>
                </a:lnTo>
                <a:lnTo>
                  <a:pt x="3799" y="949"/>
                </a:lnTo>
                <a:moveTo>
                  <a:pt x="3254" y="957"/>
                </a:moveTo>
                <a:lnTo>
                  <a:pt x="3255" y="957"/>
                </a:lnTo>
                <a:lnTo>
                  <a:pt x="3254" y="954"/>
                </a:lnTo>
                <a:lnTo>
                  <a:pt x="3254" y="955"/>
                </a:lnTo>
                <a:lnTo>
                  <a:pt x="3252" y="954"/>
                </a:lnTo>
                <a:lnTo>
                  <a:pt x="3251" y="954"/>
                </a:lnTo>
                <a:lnTo>
                  <a:pt x="3249" y="954"/>
                </a:lnTo>
                <a:lnTo>
                  <a:pt x="3249" y="955"/>
                </a:lnTo>
                <a:lnTo>
                  <a:pt x="3251" y="955"/>
                </a:lnTo>
                <a:lnTo>
                  <a:pt x="3251" y="957"/>
                </a:lnTo>
                <a:lnTo>
                  <a:pt x="3252" y="957"/>
                </a:lnTo>
                <a:lnTo>
                  <a:pt x="3252" y="955"/>
                </a:lnTo>
                <a:lnTo>
                  <a:pt x="3254" y="957"/>
                </a:lnTo>
                <a:moveTo>
                  <a:pt x="3809" y="951"/>
                </a:moveTo>
                <a:lnTo>
                  <a:pt x="3809" y="952"/>
                </a:lnTo>
                <a:lnTo>
                  <a:pt x="3808" y="952"/>
                </a:lnTo>
                <a:lnTo>
                  <a:pt x="3808" y="954"/>
                </a:lnTo>
                <a:lnTo>
                  <a:pt x="3808" y="955"/>
                </a:lnTo>
                <a:lnTo>
                  <a:pt x="3808" y="957"/>
                </a:lnTo>
                <a:lnTo>
                  <a:pt x="3809" y="957"/>
                </a:lnTo>
                <a:lnTo>
                  <a:pt x="3812" y="957"/>
                </a:lnTo>
                <a:lnTo>
                  <a:pt x="3814" y="957"/>
                </a:lnTo>
                <a:lnTo>
                  <a:pt x="3815" y="957"/>
                </a:lnTo>
                <a:lnTo>
                  <a:pt x="3815" y="955"/>
                </a:lnTo>
                <a:lnTo>
                  <a:pt x="3817" y="955"/>
                </a:lnTo>
                <a:lnTo>
                  <a:pt x="3819" y="955"/>
                </a:lnTo>
                <a:lnTo>
                  <a:pt x="3819" y="954"/>
                </a:lnTo>
                <a:lnTo>
                  <a:pt x="3817" y="954"/>
                </a:lnTo>
                <a:lnTo>
                  <a:pt x="3817" y="952"/>
                </a:lnTo>
                <a:lnTo>
                  <a:pt x="3817" y="951"/>
                </a:lnTo>
                <a:lnTo>
                  <a:pt x="3817" y="949"/>
                </a:lnTo>
                <a:lnTo>
                  <a:pt x="3815" y="949"/>
                </a:lnTo>
                <a:lnTo>
                  <a:pt x="3815" y="951"/>
                </a:lnTo>
                <a:lnTo>
                  <a:pt x="3814" y="949"/>
                </a:lnTo>
                <a:lnTo>
                  <a:pt x="3812" y="949"/>
                </a:lnTo>
                <a:lnTo>
                  <a:pt x="3811" y="949"/>
                </a:lnTo>
                <a:lnTo>
                  <a:pt x="3809" y="949"/>
                </a:lnTo>
                <a:lnTo>
                  <a:pt x="3809" y="951"/>
                </a:lnTo>
                <a:moveTo>
                  <a:pt x="3814" y="932"/>
                </a:moveTo>
                <a:lnTo>
                  <a:pt x="3812" y="932"/>
                </a:lnTo>
                <a:lnTo>
                  <a:pt x="3812" y="934"/>
                </a:lnTo>
                <a:lnTo>
                  <a:pt x="3811" y="934"/>
                </a:lnTo>
                <a:lnTo>
                  <a:pt x="3809" y="934"/>
                </a:lnTo>
                <a:lnTo>
                  <a:pt x="3808" y="932"/>
                </a:lnTo>
                <a:lnTo>
                  <a:pt x="3806" y="932"/>
                </a:lnTo>
                <a:lnTo>
                  <a:pt x="3806" y="934"/>
                </a:lnTo>
                <a:lnTo>
                  <a:pt x="3808" y="934"/>
                </a:lnTo>
                <a:lnTo>
                  <a:pt x="3808" y="935"/>
                </a:lnTo>
                <a:lnTo>
                  <a:pt x="3808" y="937"/>
                </a:lnTo>
                <a:lnTo>
                  <a:pt x="3809" y="937"/>
                </a:lnTo>
                <a:lnTo>
                  <a:pt x="3809" y="938"/>
                </a:lnTo>
                <a:lnTo>
                  <a:pt x="3811" y="938"/>
                </a:lnTo>
                <a:lnTo>
                  <a:pt x="3812" y="938"/>
                </a:lnTo>
                <a:lnTo>
                  <a:pt x="3814" y="938"/>
                </a:lnTo>
                <a:lnTo>
                  <a:pt x="3814" y="940"/>
                </a:lnTo>
                <a:lnTo>
                  <a:pt x="3815" y="940"/>
                </a:lnTo>
                <a:lnTo>
                  <a:pt x="3815" y="941"/>
                </a:lnTo>
                <a:lnTo>
                  <a:pt x="3815" y="943"/>
                </a:lnTo>
                <a:lnTo>
                  <a:pt x="3817" y="944"/>
                </a:lnTo>
                <a:lnTo>
                  <a:pt x="3817" y="946"/>
                </a:lnTo>
                <a:lnTo>
                  <a:pt x="3819" y="947"/>
                </a:lnTo>
                <a:lnTo>
                  <a:pt x="3819" y="949"/>
                </a:lnTo>
                <a:lnTo>
                  <a:pt x="3820" y="949"/>
                </a:lnTo>
                <a:lnTo>
                  <a:pt x="3822" y="951"/>
                </a:lnTo>
                <a:lnTo>
                  <a:pt x="3823" y="951"/>
                </a:lnTo>
                <a:lnTo>
                  <a:pt x="3822" y="949"/>
                </a:lnTo>
                <a:lnTo>
                  <a:pt x="3820" y="946"/>
                </a:lnTo>
                <a:lnTo>
                  <a:pt x="3822" y="946"/>
                </a:lnTo>
                <a:lnTo>
                  <a:pt x="3822" y="947"/>
                </a:lnTo>
                <a:lnTo>
                  <a:pt x="3823" y="949"/>
                </a:lnTo>
                <a:lnTo>
                  <a:pt x="3823" y="947"/>
                </a:lnTo>
                <a:lnTo>
                  <a:pt x="3825" y="947"/>
                </a:lnTo>
                <a:lnTo>
                  <a:pt x="3825" y="946"/>
                </a:lnTo>
                <a:lnTo>
                  <a:pt x="3823" y="946"/>
                </a:lnTo>
                <a:lnTo>
                  <a:pt x="3823" y="944"/>
                </a:lnTo>
                <a:lnTo>
                  <a:pt x="3822" y="944"/>
                </a:lnTo>
                <a:lnTo>
                  <a:pt x="3822" y="943"/>
                </a:lnTo>
                <a:lnTo>
                  <a:pt x="3820" y="943"/>
                </a:lnTo>
                <a:lnTo>
                  <a:pt x="3820" y="941"/>
                </a:lnTo>
                <a:lnTo>
                  <a:pt x="3819" y="941"/>
                </a:lnTo>
                <a:lnTo>
                  <a:pt x="3819" y="940"/>
                </a:lnTo>
                <a:lnTo>
                  <a:pt x="3817" y="938"/>
                </a:lnTo>
                <a:lnTo>
                  <a:pt x="3817" y="937"/>
                </a:lnTo>
                <a:lnTo>
                  <a:pt x="3817" y="935"/>
                </a:lnTo>
                <a:lnTo>
                  <a:pt x="3815" y="935"/>
                </a:lnTo>
                <a:lnTo>
                  <a:pt x="3815" y="934"/>
                </a:lnTo>
                <a:lnTo>
                  <a:pt x="3814" y="934"/>
                </a:lnTo>
                <a:lnTo>
                  <a:pt x="3814" y="932"/>
                </a:lnTo>
                <a:moveTo>
                  <a:pt x="3829" y="951"/>
                </a:moveTo>
                <a:lnTo>
                  <a:pt x="3829" y="949"/>
                </a:lnTo>
                <a:lnTo>
                  <a:pt x="3829" y="949"/>
                </a:lnTo>
                <a:lnTo>
                  <a:pt x="3829" y="947"/>
                </a:lnTo>
                <a:lnTo>
                  <a:pt x="3829" y="946"/>
                </a:lnTo>
                <a:lnTo>
                  <a:pt x="3829" y="944"/>
                </a:lnTo>
                <a:lnTo>
                  <a:pt x="3828" y="944"/>
                </a:lnTo>
                <a:lnTo>
                  <a:pt x="3828" y="946"/>
                </a:lnTo>
                <a:lnTo>
                  <a:pt x="3828" y="947"/>
                </a:lnTo>
                <a:lnTo>
                  <a:pt x="3828" y="949"/>
                </a:lnTo>
                <a:lnTo>
                  <a:pt x="3829" y="951"/>
                </a:lnTo>
                <a:lnTo>
                  <a:pt x="3829" y="951"/>
                </a:lnTo>
                <a:moveTo>
                  <a:pt x="3553" y="946"/>
                </a:moveTo>
                <a:lnTo>
                  <a:pt x="3551" y="946"/>
                </a:lnTo>
                <a:lnTo>
                  <a:pt x="3551" y="947"/>
                </a:lnTo>
                <a:lnTo>
                  <a:pt x="3553" y="947"/>
                </a:lnTo>
                <a:lnTo>
                  <a:pt x="3555" y="949"/>
                </a:lnTo>
                <a:lnTo>
                  <a:pt x="3555" y="947"/>
                </a:lnTo>
                <a:lnTo>
                  <a:pt x="3555" y="946"/>
                </a:lnTo>
                <a:lnTo>
                  <a:pt x="3553" y="944"/>
                </a:lnTo>
                <a:lnTo>
                  <a:pt x="3553" y="946"/>
                </a:lnTo>
                <a:moveTo>
                  <a:pt x="1456" y="943"/>
                </a:moveTo>
                <a:lnTo>
                  <a:pt x="1456" y="941"/>
                </a:lnTo>
                <a:lnTo>
                  <a:pt x="1458" y="941"/>
                </a:lnTo>
                <a:lnTo>
                  <a:pt x="1459" y="940"/>
                </a:lnTo>
                <a:lnTo>
                  <a:pt x="1458" y="940"/>
                </a:lnTo>
                <a:lnTo>
                  <a:pt x="1456" y="940"/>
                </a:lnTo>
                <a:lnTo>
                  <a:pt x="1455" y="940"/>
                </a:lnTo>
                <a:lnTo>
                  <a:pt x="1453" y="940"/>
                </a:lnTo>
                <a:lnTo>
                  <a:pt x="1453" y="941"/>
                </a:lnTo>
                <a:lnTo>
                  <a:pt x="1452" y="941"/>
                </a:lnTo>
                <a:lnTo>
                  <a:pt x="1450" y="941"/>
                </a:lnTo>
                <a:lnTo>
                  <a:pt x="1450" y="943"/>
                </a:lnTo>
                <a:lnTo>
                  <a:pt x="1452" y="943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6"/>
                </a:lnTo>
                <a:lnTo>
                  <a:pt x="1450" y="947"/>
                </a:lnTo>
                <a:lnTo>
                  <a:pt x="1449" y="947"/>
                </a:lnTo>
                <a:lnTo>
                  <a:pt x="1447" y="947"/>
                </a:lnTo>
                <a:lnTo>
                  <a:pt x="1447" y="949"/>
                </a:lnTo>
                <a:lnTo>
                  <a:pt x="1446" y="949"/>
                </a:lnTo>
                <a:lnTo>
                  <a:pt x="1444" y="949"/>
                </a:lnTo>
                <a:lnTo>
                  <a:pt x="1444" y="951"/>
                </a:lnTo>
                <a:lnTo>
                  <a:pt x="1446" y="951"/>
                </a:lnTo>
                <a:lnTo>
                  <a:pt x="1447" y="951"/>
                </a:lnTo>
                <a:lnTo>
                  <a:pt x="1449" y="951"/>
                </a:lnTo>
                <a:lnTo>
                  <a:pt x="1450" y="951"/>
                </a:lnTo>
                <a:lnTo>
                  <a:pt x="1452" y="951"/>
                </a:lnTo>
                <a:lnTo>
                  <a:pt x="1453" y="951"/>
                </a:lnTo>
                <a:lnTo>
                  <a:pt x="1455" y="951"/>
                </a:lnTo>
                <a:lnTo>
                  <a:pt x="1455" y="949"/>
                </a:lnTo>
                <a:lnTo>
                  <a:pt x="1456" y="949"/>
                </a:lnTo>
                <a:lnTo>
                  <a:pt x="1456" y="947"/>
                </a:lnTo>
                <a:lnTo>
                  <a:pt x="1458" y="946"/>
                </a:lnTo>
                <a:lnTo>
                  <a:pt x="1456" y="946"/>
                </a:lnTo>
                <a:lnTo>
                  <a:pt x="1456" y="944"/>
                </a:lnTo>
                <a:lnTo>
                  <a:pt x="1456" y="943"/>
                </a:lnTo>
                <a:moveTo>
                  <a:pt x="3803" y="957"/>
                </a:moveTo>
                <a:lnTo>
                  <a:pt x="3805" y="957"/>
                </a:lnTo>
                <a:lnTo>
                  <a:pt x="3805" y="955"/>
                </a:lnTo>
                <a:lnTo>
                  <a:pt x="3805" y="952"/>
                </a:lnTo>
                <a:lnTo>
                  <a:pt x="3805" y="951"/>
                </a:lnTo>
                <a:lnTo>
                  <a:pt x="3805" y="949"/>
                </a:lnTo>
                <a:lnTo>
                  <a:pt x="3805" y="947"/>
                </a:lnTo>
                <a:lnTo>
                  <a:pt x="3806" y="947"/>
                </a:lnTo>
                <a:lnTo>
                  <a:pt x="3806" y="946"/>
                </a:lnTo>
                <a:lnTo>
                  <a:pt x="3806" y="944"/>
                </a:lnTo>
                <a:lnTo>
                  <a:pt x="3806" y="943"/>
                </a:lnTo>
                <a:lnTo>
                  <a:pt x="3806" y="941"/>
                </a:lnTo>
                <a:lnTo>
                  <a:pt x="3805" y="941"/>
                </a:lnTo>
                <a:lnTo>
                  <a:pt x="3805" y="940"/>
                </a:lnTo>
                <a:lnTo>
                  <a:pt x="3805" y="938"/>
                </a:lnTo>
                <a:lnTo>
                  <a:pt x="3805" y="937"/>
                </a:lnTo>
                <a:lnTo>
                  <a:pt x="3803" y="937"/>
                </a:lnTo>
                <a:lnTo>
                  <a:pt x="3802" y="937"/>
                </a:lnTo>
                <a:lnTo>
                  <a:pt x="3803" y="938"/>
                </a:lnTo>
                <a:lnTo>
                  <a:pt x="3803" y="941"/>
                </a:lnTo>
                <a:lnTo>
                  <a:pt x="3803" y="943"/>
                </a:lnTo>
                <a:lnTo>
                  <a:pt x="3802" y="943"/>
                </a:lnTo>
                <a:lnTo>
                  <a:pt x="3802" y="944"/>
                </a:lnTo>
                <a:lnTo>
                  <a:pt x="3803" y="944"/>
                </a:lnTo>
                <a:lnTo>
                  <a:pt x="3802" y="946"/>
                </a:lnTo>
                <a:lnTo>
                  <a:pt x="3802" y="947"/>
                </a:lnTo>
                <a:lnTo>
                  <a:pt x="3802" y="949"/>
                </a:lnTo>
                <a:lnTo>
                  <a:pt x="3802" y="951"/>
                </a:lnTo>
                <a:lnTo>
                  <a:pt x="3802" y="952"/>
                </a:lnTo>
                <a:lnTo>
                  <a:pt x="3802" y="954"/>
                </a:lnTo>
                <a:lnTo>
                  <a:pt x="3802" y="957"/>
                </a:lnTo>
                <a:lnTo>
                  <a:pt x="3803" y="957"/>
                </a:lnTo>
                <a:lnTo>
                  <a:pt x="3803" y="957"/>
                </a:lnTo>
                <a:moveTo>
                  <a:pt x="3404" y="940"/>
                </a:moveTo>
                <a:lnTo>
                  <a:pt x="3404" y="941"/>
                </a:lnTo>
                <a:lnTo>
                  <a:pt x="3404" y="943"/>
                </a:lnTo>
                <a:lnTo>
                  <a:pt x="3406" y="943"/>
                </a:lnTo>
                <a:lnTo>
                  <a:pt x="3404" y="944"/>
                </a:lnTo>
                <a:lnTo>
                  <a:pt x="3406" y="944"/>
                </a:lnTo>
                <a:lnTo>
                  <a:pt x="3407" y="944"/>
                </a:lnTo>
                <a:lnTo>
                  <a:pt x="3407" y="943"/>
                </a:lnTo>
                <a:lnTo>
                  <a:pt x="3407" y="941"/>
                </a:lnTo>
                <a:lnTo>
                  <a:pt x="3407" y="940"/>
                </a:lnTo>
                <a:lnTo>
                  <a:pt x="3406" y="940"/>
                </a:lnTo>
                <a:lnTo>
                  <a:pt x="3404" y="940"/>
                </a:lnTo>
                <a:moveTo>
                  <a:pt x="3739" y="957"/>
                </a:moveTo>
                <a:lnTo>
                  <a:pt x="3737" y="957"/>
                </a:lnTo>
                <a:lnTo>
                  <a:pt x="3737" y="958"/>
                </a:lnTo>
                <a:lnTo>
                  <a:pt x="3736" y="960"/>
                </a:lnTo>
                <a:lnTo>
                  <a:pt x="3734" y="960"/>
                </a:lnTo>
                <a:lnTo>
                  <a:pt x="3734" y="961"/>
                </a:lnTo>
                <a:lnTo>
                  <a:pt x="3733" y="961"/>
                </a:lnTo>
                <a:lnTo>
                  <a:pt x="3733" y="963"/>
                </a:lnTo>
                <a:lnTo>
                  <a:pt x="3731" y="964"/>
                </a:lnTo>
                <a:lnTo>
                  <a:pt x="3731" y="966"/>
                </a:lnTo>
                <a:lnTo>
                  <a:pt x="3729" y="966"/>
                </a:lnTo>
                <a:lnTo>
                  <a:pt x="3729" y="967"/>
                </a:lnTo>
                <a:lnTo>
                  <a:pt x="3729" y="969"/>
                </a:lnTo>
                <a:lnTo>
                  <a:pt x="3729" y="970"/>
                </a:lnTo>
                <a:lnTo>
                  <a:pt x="3731" y="970"/>
                </a:lnTo>
                <a:lnTo>
                  <a:pt x="3731" y="969"/>
                </a:lnTo>
                <a:lnTo>
                  <a:pt x="3733" y="969"/>
                </a:lnTo>
                <a:lnTo>
                  <a:pt x="3733" y="967"/>
                </a:lnTo>
                <a:lnTo>
                  <a:pt x="3734" y="967"/>
                </a:lnTo>
                <a:lnTo>
                  <a:pt x="3736" y="967"/>
                </a:lnTo>
                <a:lnTo>
                  <a:pt x="3736" y="966"/>
                </a:lnTo>
                <a:lnTo>
                  <a:pt x="3737" y="964"/>
                </a:lnTo>
                <a:lnTo>
                  <a:pt x="3739" y="963"/>
                </a:lnTo>
                <a:lnTo>
                  <a:pt x="3739" y="961"/>
                </a:lnTo>
                <a:lnTo>
                  <a:pt x="3740" y="961"/>
                </a:lnTo>
                <a:lnTo>
                  <a:pt x="3740" y="960"/>
                </a:lnTo>
                <a:lnTo>
                  <a:pt x="3742" y="960"/>
                </a:lnTo>
                <a:lnTo>
                  <a:pt x="3742" y="958"/>
                </a:lnTo>
                <a:lnTo>
                  <a:pt x="3743" y="958"/>
                </a:lnTo>
                <a:lnTo>
                  <a:pt x="3743" y="957"/>
                </a:lnTo>
                <a:lnTo>
                  <a:pt x="3743" y="957"/>
                </a:lnTo>
                <a:lnTo>
                  <a:pt x="3743" y="955"/>
                </a:lnTo>
                <a:lnTo>
                  <a:pt x="3743" y="954"/>
                </a:lnTo>
                <a:lnTo>
                  <a:pt x="3743" y="952"/>
                </a:lnTo>
                <a:lnTo>
                  <a:pt x="3745" y="952"/>
                </a:lnTo>
                <a:lnTo>
                  <a:pt x="3745" y="951"/>
                </a:lnTo>
                <a:lnTo>
                  <a:pt x="3746" y="951"/>
                </a:lnTo>
                <a:lnTo>
                  <a:pt x="3748" y="951"/>
                </a:lnTo>
                <a:lnTo>
                  <a:pt x="3748" y="949"/>
                </a:lnTo>
                <a:lnTo>
                  <a:pt x="3748" y="947"/>
                </a:lnTo>
                <a:lnTo>
                  <a:pt x="3749" y="946"/>
                </a:lnTo>
                <a:lnTo>
                  <a:pt x="3751" y="946"/>
                </a:lnTo>
                <a:lnTo>
                  <a:pt x="3753" y="944"/>
                </a:lnTo>
                <a:lnTo>
                  <a:pt x="3753" y="943"/>
                </a:lnTo>
                <a:lnTo>
                  <a:pt x="3751" y="943"/>
                </a:lnTo>
                <a:lnTo>
                  <a:pt x="3749" y="941"/>
                </a:lnTo>
                <a:lnTo>
                  <a:pt x="3749" y="940"/>
                </a:lnTo>
                <a:lnTo>
                  <a:pt x="3748" y="940"/>
                </a:lnTo>
                <a:lnTo>
                  <a:pt x="3748" y="941"/>
                </a:lnTo>
                <a:lnTo>
                  <a:pt x="3746" y="941"/>
                </a:lnTo>
                <a:lnTo>
                  <a:pt x="3746" y="943"/>
                </a:lnTo>
                <a:lnTo>
                  <a:pt x="3746" y="944"/>
                </a:lnTo>
                <a:lnTo>
                  <a:pt x="3746" y="946"/>
                </a:lnTo>
                <a:lnTo>
                  <a:pt x="3745" y="946"/>
                </a:lnTo>
                <a:lnTo>
                  <a:pt x="3745" y="947"/>
                </a:lnTo>
                <a:lnTo>
                  <a:pt x="3743" y="947"/>
                </a:lnTo>
                <a:lnTo>
                  <a:pt x="3743" y="949"/>
                </a:lnTo>
                <a:lnTo>
                  <a:pt x="3743" y="951"/>
                </a:lnTo>
                <a:lnTo>
                  <a:pt x="3742" y="951"/>
                </a:lnTo>
                <a:lnTo>
                  <a:pt x="3742" y="952"/>
                </a:lnTo>
                <a:lnTo>
                  <a:pt x="3742" y="954"/>
                </a:lnTo>
                <a:lnTo>
                  <a:pt x="3740" y="954"/>
                </a:lnTo>
                <a:lnTo>
                  <a:pt x="3740" y="955"/>
                </a:lnTo>
                <a:lnTo>
                  <a:pt x="3739" y="955"/>
                </a:lnTo>
                <a:lnTo>
                  <a:pt x="3739" y="957"/>
                </a:lnTo>
                <a:moveTo>
                  <a:pt x="3776" y="926"/>
                </a:moveTo>
                <a:lnTo>
                  <a:pt x="3774" y="926"/>
                </a:lnTo>
                <a:lnTo>
                  <a:pt x="3772" y="926"/>
                </a:lnTo>
                <a:lnTo>
                  <a:pt x="3772" y="927"/>
                </a:lnTo>
                <a:lnTo>
                  <a:pt x="3774" y="927"/>
                </a:lnTo>
                <a:lnTo>
                  <a:pt x="3776" y="927"/>
                </a:lnTo>
                <a:lnTo>
                  <a:pt x="3776" y="929"/>
                </a:lnTo>
                <a:lnTo>
                  <a:pt x="3777" y="929"/>
                </a:lnTo>
                <a:lnTo>
                  <a:pt x="3777" y="931"/>
                </a:lnTo>
                <a:lnTo>
                  <a:pt x="3777" y="932"/>
                </a:lnTo>
                <a:lnTo>
                  <a:pt x="3777" y="934"/>
                </a:lnTo>
                <a:lnTo>
                  <a:pt x="3779" y="934"/>
                </a:lnTo>
                <a:lnTo>
                  <a:pt x="3779" y="935"/>
                </a:lnTo>
                <a:lnTo>
                  <a:pt x="3779" y="937"/>
                </a:lnTo>
                <a:lnTo>
                  <a:pt x="3779" y="938"/>
                </a:lnTo>
                <a:lnTo>
                  <a:pt x="3779" y="940"/>
                </a:lnTo>
                <a:lnTo>
                  <a:pt x="3779" y="941"/>
                </a:lnTo>
                <a:lnTo>
                  <a:pt x="3780" y="941"/>
                </a:lnTo>
                <a:lnTo>
                  <a:pt x="3780" y="943"/>
                </a:lnTo>
                <a:lnTo>
                  <a:pt x="3780" y="944"/>
                </a:lnTo>
                <a:lnTo>
                  <a:pt x="3782" y="946"/>
                </a:lnTo>
                <a:lnTo>
                  <a:pt x="3782" y="944"/>
                </a:lnTo>
                <a:lnTo>
                  <a:pt x="3782" y="943"/>
                </a:lnTo>
                <a:lnTo>
                  <a:pt x="3783" y="943"/>
                </a:lnTo>
                <a:lnTo>
                  <a:pt x="3785" y="943"/>
                </a:lnTo>
                <a:lnTo>
                  <a:pt x="3785" y="941"/>
                </a:lnTo>
                <a:lnTo>
                  <a:pt x="3786" y="941"/>
                </a:lnTo>
                <a:lnTo>
                  <a:pt x="3788" y="941"/>
                </a:lnTo>
                <a:lnTo>
                  <a:pt x="3788" y="940"/>
                </a:lnTo>
                <a:lnTo>
                  <a:pt x="3789" y="940"/>
                </a:lnTo>
                <a:lnTo>
                  <a:pt x="3789" y="938"/>
                </a:lnTo>
                <a:lnTo>
                  <a:pt x="3789" y="937"/>
                </a:lnTo>
                <a:lnTo>
                  <a:pt x="3791" y="937"/>
                </a:lnTo>
                <a:lnTo>
                  <a:pt x="3792" y="937"/>
                </a:lnTo>
                <a:lnTo>
                  <a:pt x="3791" y="935"/>
                </a:lnTo>
                <a:lnTo>
                  <a:pt x="3792" y="935"/>
                </a:lnTo>
                <a:lnTo>
                  <a:pt x="3792" y="934"/>
                </a:lnTo>
                <a:lnTo>
                  <a:pt x="3792" y="932"/>
                </a:lnTo>
                <a:lnTo>
                  <a:pt x="3791" y="931"/>
                </a:lnTo>
                <a:lnTo>
                  <a:pt x="3789" y="931"/>
                </a:lnTo>
                <a:lnTo>
                  <a:pt x="3788" y="932"/>
                </a:lnTo>
                <a:lnTo>
                  <a:pt x="3788" y="931"/>
                </a:lnTo>
                <a:lnTo>
                  <a:pt x="3786" y="931"/>
                </a:lnTo>
                <a:lnTo>
                  <a:pt x="3786" y="929"/>
                </a:lnTo>
                <a:lnTo>
                  <a:pt x="3785" y="929"/>
                </a:lnTo>
                <a:lnTo>
                  <a:pt x="3785" y="931"/>
                </a:lnTo>
                <a:lnTo>
                  <a:pt x="3783" y="931"/>
                </a:lnTo>
                <a:lnTo>
                  <a:pt x="3782" y="929"/>
                </a:lnTo>
                <a:lnTo>
                  <a:pt x="3780" y="929"/>
                </a:lnTo>
                <a:lnTo>
                  <a:pt x="3780" y="927"/>
                </a:lnTo>
                <a:lnTo>
                  <a:pt x="3779" y="927"/>
                </a:lnTo>
                <a:lnTo>
                  <a:pt x="3777" y="927"/>
                </a:lnTo>
                <a:lnTo>
                  <a:pt x="3776" y="926"/>
                </a:lnTo>
                <a:moveTo>
                  <a:pt x="1421" y="938"/>
                </a:moveTo>
                <a:lnTo>
                  <a:pt x="1422" y="938"/>
                </a:lnTo>
                <a:lnTo>
                  <a:pt x="1422" y="937"/>
                </a:lnTo>
                <a:lnTo>
                  <a:pt x="1422" y="935"/>
                </a:lnTo>
                <a:lnTo>
                  <a:pt x="1421" y="935"/>
                </a:lnTo>
                <a:lnTo>
                  <a:pt x="1421" y="937"/>
                </a:lnTo>
                <a:lnTo>
                  <a:pt x="1419" y="937"/>
                </a:lnTo>
                <a:lnTo>
                  <a:pt x="1419" y="938"/>
                </a:lnTo>
                <a:lnTo>
                  <a:pt x="1418" y="937"/>
                </a:lnTo>
                <a:lnTo>
                  <a:pt x="1416" y="937"/>
                </a:lnTo>
                <a:lnTo>
                  <a:pt x="1415" y="937"/>
                </a:lnTo>
                <a:lnTo>
                  <a:pt x="1415" y="938"/>
                </a:lnTo>
                <a:lnTo>
                  <a:pt x="1416" y="938"/>
                </a:lnTo>
                <a:lnTo>
                  <a:pt x="1418" y="938"/>
                </a:lnTo>
                <a:lnTo>
                  <a:pt x="1418" y="940"/>
                </a:lnTo>
                <a:lnTo>
                  <a:pt x="1419" y="940"/>
                </a:lnTo>
                <a:lnTo>
                  <a:pt x="1419" y="941"/>
                </a:lnTo>
                <a:lnTo>
                  <a:pt x="1421" y="941"/>
                </a:lnTo>
                <a:lnTo>
                  <a:pt x="1421" y="940"/>
                </a:lnTo>
                <a:lnTo>
                  <a:pt x="1421" y="938"/>
                </a:lnTo>
                <a:moveTo>
                  <a:pt x="3748" y="938"/>
                </a:moveTo>
                <a:lnTo>
                  <a:pt x="3748" y="937"/>
                </a:lnTo>
                <a:lnTo>
                  <a:pt x="3746" y="937"/>
                </a:lnTo>
                <a:lnTo>
                  <a:pt x="3745" y="937"/>
                </a:lnTo>
                <a:lnTo>
                  <a:pt x="3745" y="938"/>
                </a:lnTo>
                <a:lnTo>
                  <a:pt x="3746" y="938"/>
                </a:lnTo>
                <a:lnTo>
                  <a:pt x="3746" y="940"/>
                </a:lnTo>
                <a:lnTo>
                  <a:pt x="3748" y="940"/>
                </a:lnTo>
                <a:lnTo>
                  <a:pt x="3748" y="938"/>
                </a:lnTo>
                <a:moveTo>
                  <a:pt x="3802" y="921"/>
                </a:moveTo>
                <a:lnTo>
                  <a:pt x="3803" y="921"/>
                </a:lnTo>
                <a:lnTo>
                  <a:pt x="3803" y="923"/>
                </a:lnTo>
                <a:lnTo>
                  <a:pt x="3805" y="923"/>
                </a:lnTo>
                <a:lnTo>
                  <a:pt x="3806" y="923"/>
                </a:lnTo>
                <a:lnTo>
                  <a:pt x="3806" y="924"/>
                </a:lnTo>
                <a:lnTo>
                  <a:pt x="3808" y="924"/>
                </a:lnTo>
                <a:lnTo>
                  <a:pt x="3808" y="926"/>
                </a:lnTo>
                <a:lnTo>
                  <a:pt x="3809" y="926"/>
                </a:lnTo>
                <a:lnTo>
                  <a:pt x="3811" y="927"/>
                </a:lnTo>
                <a:lnTo>
                  <a:pt x="3812" y="927"/>
                </a:lnTo>
                <a:lnTo>
                  <a:pt x="3812" y="929"/>
                </a:lnTo>
                <a:lnTo>
                  <a:pt x="3814" y="929"/>
                </a:lnTo>
                <a:lnTo>
                  <a:pt x="3812" y="931"/>
                </a:lnTo>
                <a:lnTo>
                  <a:pt x="3814" y="931"/>
                </a:lnTo>
                <a:lnTo>
                  <a:pt x="3814" y="932"/>
                </a:lnTo>
                <a:lnTo>
                  <a:pt x="3815" y="934"/>
                </a:lnTo>
                <a:lnTo>
                  <a:pt x="3817" y="934"/>
                </a:lnTo>
                <a:lnTo>
                  <a:pt x="3819" y="935"/>
                </a:lnTo>
                <a:lnTo>
                  <a:pt x="3819" y="937"/>
                </a:lnTo>
                <a:lnTo>
                  <a:pt x="3820" y="937"/>
                </a:lnTo>
                <a:lnTo>
                  <a:pt x="3820" y="935"/>
                </a:lnTo>
                <a:lnTo>
                  <a:pt x="3822" y="935"/>
                </a:lnTo>
                <a:lnTo>
                  <a:pt x="3823" y="935"/>
                </a:lnTo>
                <a:lnTo>
                  <a:pt x="3823" y="934"/>
                </a:lnTo>
                <a:lnTo>
                  <a:pt x="3823" y="932"/>
                </a:lnTo>
                <a:lnTo>
                  <a:pt x="3822" y="932"/>
                </a:lnTo>
                <a:lnTo>
                  <a:pt x="3822" y="931"/>
                </a:lnTo>
                <a:lnTo>
                  <a:pt x="3820" y="931"/>
                </a:lnTo>
                <a:lnTo>
                  <a:pt x="3820" y="929"/>
                </a:lnTo>
                <a:lnTo>
                  <a:pt x="3820" y="927"/>
                </a:lnTo>
                <a:lnTo>
                  <a:pt x="3819" y="927"/>
                </a:lnTo>
                <a:lnTo>
                  <a:pt x="3819" y="926"/>
                </a:lnTo>
                <a:lnTo>
                  <a:pt x="3817" y="926"/>
                </a:lnTo>
                <a:lnTo>
                  <a:pt x="3817" y="924"/>
                </a:lnTo>
                <a:lnTo>
                  <a:pt x="3817" y="923"/>
                </a:lnTo>
                <a:lnTo>
                  <a:pt x="3817" y="921"/>
                </a:lnTo>
                <a:lnTo>
                  <a:pt x="3815" y="921"/>
                </a:lnTo>
                <a:lnTo>
                  <a:pt x="3815" y="920"/>
                </a:lnTo>
                <a:lnTo>
                  <a:pt x="3814" y="920"/>
                </a:lnTo>
                <a:lnTo>
                  <a:pt x="3812" y="920"/>
                </a:lnTo>
                <a:lnTo>
                  <a:pt x="3812" y="920"/>
                </a:lnTo>
                <a:lnTo>
                  <a:pt x="3811" y="920"/>
                </a:lnTo>
                <a:lnTo>
                  <a:pt x="3811" y="918"/>
                </a:lnTo>
                <a:lnTo>
                  <a:pt x="3809" y="918"/>
                </a:lnTo>
                <a:lnTo>
                  <a:pt x="3808" y="918"/>
                </a:lnTo>
                <a:lnTo>
                  <a:pt x="3806" y="918"/>
                </a:lnTo>
                <a:lnTo>
                  <a:pt x="3803" y="918"/>
                </a:lnTo>
                <a:lnTo>
                  <a:pt x="3802" y="918"/>
                </a:lnTo>
                <a:lnTo>
                  <a:pt x="3800" y="918"/>
                </a:lnTo>
                <a:lnTo>
                  <a:pt x="3799" y="918"/>
                </a:lnTo>
                <a:lnTo>
                  <a:pt x="3800" y="920"/>
                </a:lnTo>
                <a:lnTo>
                  <a:pt x="3802" y="921"/>
                </a:lnTo>
                <a:moveTo>
                  <a:pt x="3751" y="924"/>
                </a:moveTo>
                <a:lnTo>
                  <a:pt x="3753" y="926"/>
                </a:lnTo>
                <a:lnTo>
                  <a:pt x="3753" y="924"/>
                </a:lnTo>
                <a:lnTo>
                  <a:pt x="3753" y="923"/>
                </a:lnTo>
                <a:lnTo>
                  <a:pt x="3751" y="923"/>
                </a:lnTo>
                <a:lnTo>
                  <a:pt x="3749" y="923"/>
                </a:lnTo>
                <a:lnTo>
                  <a:pt x="3749" y="921"/>
                </a:lnTo>
                <a:lnTo>
                  <a:pt x="3748" y="921"/>
                </a:lnTo>
                <a:lnTo>
                  <a:pt x="3746" y="921"/>
                </a:lnTo>
                <a:lnTo>
                  <a:pt x="3746" y="923"/>
                </a:lnTo>
                <a:lnTo>
                  <a:pt x="3748" y="923"/>
                </a:lnTo>
                <a:lnTo>
                  <a:pt x="3748" y="924"/>
                </a:lnTo>
                <a:lnTo>
                  <a:pt x="3749" y="924"/>
                </a:lnTo>
                <a:lnTo>
                  <a:pt x="3751" y="924"/>
                </a:lnTo>
                <a:moveTo>
                  <a:pt x="3795" y="921"/>
                </a:moveTo>
                <a:lnTo>
                  <a:pt x="3794" y="921"/>
                </a:lnTo>
                <a:lnTo>
                  <a:pt x="3792" y="920"/>
                </a:lnTo>
                <a:lnTo>
                  <a:pt x="3792" y="920"/>
                </a:lnTo>
                <a:lnTo>
                  <a:pt x="3791" y="920"/>
                </a:lnTo>
                <a:lnTo>
                  <a:pt x="3789" y="920"/>
                </a:lnTo>
                <a:lnTo>
                  <a:pt x="3789" y="918"/>
                </a:lnTo>
                <a:lnTo>
                  <a:pt x="3788" y="918"/>
                </a:lnTo>
                <a:lnTo>
                  <a:pt x="3786" y="918"/>
                </a:lnTo>
                <a:lnTo>
                  <a:pt x="3786" y="920"/>
                </a:lnTo>
                <a:lnTo>
                  <a:pt x="3788" y="920"/>
                </a:lnTo>
                <a:lnTo>
                  <a:pt x="3788" y="920"/>
                </a:lnTo>
                <a:lnTo>
                  <a:pt x="3788" y="921"/>
                </a:lnTo>
                <a:lnTo>
                  <a:pt x="3789" y="921"/>
                </a:lnTo>
                <a:lnTo>
                  <a:pt x="3789" y="923"/>
                </a:lnTo>
                <a:lnTo>
                  <a:pt x="3791" y="923"/>
                </a:lnTo>
                <a:lnTo>
                  <a:pt x="3791" y="921"/>
                </a:lnTo>
                <a:lnTo>
                  <a:pt x="3792" y="921"/>
                </a:lnTo>
                <a:lnTo>
                  <a:pt x="3792" y="923"/>
                </a:lnTo>
                <a:lnTo>
                  <a:pt x="3792" y="924"/>
                </a:lnTo>
                <a:lnTo>
                  <a:pt x="3794" y="924"/>
                </a:lnTo>
                <a:lnTo>
                  <a:pt x="3795" y="926"/>
                </a:lnTo>
                <a:lnTo>
                  <a:pt x="3797" y="926"/>
                </a:lnTo>
                <a:lnTo>
                  <a:pt x="3799" y="926"/>
                </a:lnTo>
                <a:lnTo>
                  <a:pt x="3799" y="924"/>
                </a:lnTo>
                <a:lnTo>
                  <a:pt x="3797" y="924"/>
                </a:lnTo>
                <a:lnTo>
                  <a:pt x="3797" y="923"/>
                </a:lnTo>
                <a:lnTo>
                  <a:pt x="3795" y="921"/>
                </a:lnTo>
                <a:moveTo>
                  <a:pt x="3788" y="924"/>
                </a:moveTo>
                <a:lnTo>
                  <a:pt x="3789" y="924"/>
                </a:lnTo>
                <a:lnTo>
                  <a:pt x="3789" y="923"/>
                </a:lnTo>
                <a:lnTo>
                  <a:pt x="3788" y="923"/>
                </a:lnTo>
                <a:lnTo>
                  <a:pt x="3788" y="924"/>
                </a:lnTo>
                <a:moveTo>
                  <a:pt x="3751" y="906"/>
                </a:moveTo>
                <a:lnTo>
                  <a:pt x="3749" y="906"/>
                </a:lnTo>
                <a:lnTo>
                  <a:pt x="3748" y="906"/>
                </a:lnTo>
                <a:lnTo>
                  <a:pt x="3746" y="906"/>
                </a:lnTo>
                <a:lnTo>
                  <a:pt x="3745" y="906"/>
                </a:lnTo>
                <a:lnTo>
                  <a:pt x="3743" y="906"/>
                </a:lnTo>
                <a:lnTo>
                  <a:pt x="3743" y="907"/>
                </a:lnTo>
                <a:lnTo>
                  <a:pt x="3745" y="907"/>
                </a:lnTo>
                <a:lnTo>
                  <a:pt x="3746" y="907"/>
                </a:lnTo>
                <a:lnTo>
                  <a:pt x="3746" y="909"/>
                </a:lnTo>
                <a:lnTo>
                  <a:pt x="3748" y="909"/>
                </a:lnTo>
                <a:lnTo>
                  <a:pt x="3749" y="909"/>
                </a:lnTo>
                <a:lnTo>
                  <a:pt x="3749" y="911"/>
                </a:lnTo>
                <a:lnTo>
                  <a:pt x="3751" y="911"/>
                </a:lnTo>
                <a:lnTo>
                  <a:pt x="3751" y="912"/>
                </a:lnTo>
                <a:lnTo>
                  <a:pt x="3753" y="912"/>
                </a:lnTo>
                <a:lnTo>
                  <a:pt x="3753" y="914"/>
                </a:lnTo>
                <a:lnTo>
                  <a:pt x="3754" y="914"/>
                </a:lnTo>
                <a:lnTo>
                  <a:pt x="3754" y="915"/>
                </a:lnTo>
                <a:lnTo>
                  <a:pt x="3754" y="917"/>
                </a:lnTo>
                <a:lnTo>
                  <a:pt x="3756" y="917"/>
                </a:lnTo>
                <a:lnTo>
                  <a:pt x="3756" y="917"/>
                </a:lnTo>
                <a:lnTo>
                  <a:pt x="3756" y="918"/>
                </a:lnTo>
                <a:lnTo>
                  <a:pt x="3756" y="920"/>
                </a:lnTo>
                <a:lnTo>
                  <a:pt x="3757" y="920"/>
                </a:lnTo>
                <a:lnTo>
                  <a:pt x="3759" y="920"/>
                </a:lnTo>
                <a:lnTo>
                  <a:pt x="3760" y="920"/>
                </a:lnTo>
                <a:lnTo>
                  <a:pt x="3760" y="921"/>
                </a:lnTo>
                <a:lnTo>
                  <a:pt x="3762" y="921"/>
                </a:lnTo>
                <a:lnTo>
                  <a:pt x="3762" y="920"/>
                </a:lnTo>
                <a:lnTo>
                  <a:pt x="3763" y="920"/>
                </a:lnTo>
                <a:lnTo>
                  <a:pt x="3763" y="920"/>
                </a:lnTo>
                <a:lnTo>
                  <a:pt x="3763" y="918"/>
                </a:lnTo>
                <a:lnTo>
                  <a:pt x="3763" y="917"/>
                </a:lnTo>
                <a:lnTo>
                  <a:pt x="3762" y="917"/>
                </a:lnTo>
                <a:lnTo>
                  <a:pt x="3762" y="915"/>
                </a:lnTo>
                <a:lnTo>
                  <a:pt x="3762" y="914"/>
                </a:lnTo>
                <a:lnTo>
                  <a:pt x="3760" y="914"/>
                </a:lnTo>
                <a:lnTo>
                  <a:pt x="3760" y="912"/>
                </a:lnTo>
                <a:lnTo>
                  <a:pt x="3760" y="911"/>
                </a:lnTo>
                <a:lnTo>
                  <a:pt x="3759" y="911"/>
                </a:lnTo>
                <a:lnTo>
                  <a:pt x="3759" y="909"/>
                </a:lnTo>
                <a:lnTo>
                  <a:pt x="3757" y="909"/>
                </a:lnTo>
                <a:lnTo>
                  <a:pt x="3756" y="907"/>
                </a:lnTo>
                <a:lnTo>
                  <a:pt x="3756" y="907"/>
                </a:lnTo>
                <a:lnTo>
                  <a:pt x="3756" y="906"/>
                </a:lnTo>
                <a:lnTo>
                  <a:pt x="3754" y="907"/>
                </a:lnTo>
                <a:lnTo>
                  <a:pt x="3753" y="907"/>
                </a:lnTo>
                <a:lnTo>
                  <a:pt x="3753" y="906"/>
                </a:lnTo>
                <a:lnTo>
                  <a:pt x="3751" y="906"/>
                </a:lnTo>
                <a:moveTo>
                  <a:pt x="3769" y="918"/>
                </a:moveTo>
                <a:lnTo>
                  <a:pt x="3769" y="920"/>
                </a:lnTo>
                <a:lnTo>
                  <a:pt x="3769" y="920"/>
                </a:lnTo>
                <a:lnTo>
                  <a:pt x="3771" y="920"/>
                </a:lnTo>
                <a:lnTo>
                  <a:pt x="3771" y="921"/>
                </a:lnTo>
                <a:lnTo>
                  <a:pt x="3772" y="921"/>
                </a:lnTo>
                <a:lnTo>
                  <a:pt x="3772" y="920"/>
                </a:lnTo>
                <a:lnTo>
                  <a:pt x="3772" y="920"/>
                </a:lnTo>
                <a:lnTo>
                  <a:pt x="3771" y="918"/>
                </a:lnTo>
                <a:lnTo>
                  <a:pt x="3771" y="917"/>
                </a:lnTo>
                <a:lnTo>
                  <a:pt x="3769" y="918"/>
                </a:lnTo>
                <a:moveTo>
                  <a:pt x="2914" y="917"/>
                </a:moveTo>
                <a:lnTo>
                  <a:pt x="2913" y="917"/>
                </a:lnTo>
                <a:lnTo>
                  <a:pt x="2911" y="917"/>
                </a:lnTo>
                <a:lnTo>
                  <a:pt x="2910" y="917"/>
                </a:lnTo>
                <a:lnTo>
                  <a:pt x="2910" y="918"/>
                </a:lnTo>
                <a:lnTo>
                  <a:pt x="2908" y="917"/>
                </a:lnTo>
                <a:lnTo>
                  <a:pt x="2907" y="917"/>
                </a:lnTo>
                <a:lnTo>
                  <a:pt x="2907" y="917"/>
                </a:lnTo>
                <a:lnTo>
                  <a:pt x="2905" y="917"/>
                </a:lnTo>
                <a:lnTo>
                  <a:pt x="2905" y="918"/>
                </a:lnTo>
                <a:lnTo>
                  <a:pt x="2907" y="920"/>
                </a:lnTo>
                <a:lnTo>
                  <a:pt x="2907" y="920"/>
                </a:lnTo>
                <a:lnTo>
                  <a:pt x="2907" y="920"/>
                </a:lnTo>
                <a:lnTo>
                  <a:pt x="2908" y="920"/>
                </a:lnTo>
                <a:lnTo>
                  <a:pt x="2910" y="920"/>
                </a:lnTo>
                <a:lnTo>
                  <a:pt x="2911" y="920"/>
                </a:lnTo>
                <a:lnTo>
                  <a:pt x="2913" y="920"/>
                </a:lnTo>
                <a:lnTo>
                  <a:pt x="2914" y="920"/>
                </a:lnTo>
                <a:lnTo>
                  <a:pt x="2914" y="920"/>
                </a:lnTo>
                <a:lnTo>
                  <a:pt x="2916" y="920"/>
                </a:lnTo>
                <a:lnTo>
                  <a:pt x="2918" y="920"/>
                </a:lnTo>
                <a:lnTo>
                  <a:pt x="2918" y="918"/>
                </a:lnTo>
                <a:lnTo>
                  <a:pt x="2916" y="918"/>
                </a:lnTo>
                <a:lnTo>
                  <a:pt x="2916" y="917"/>
                </a:lnTo>
                <a:lnTo>
                  <a:pt x="2914" y="917"/>
                </a:lnTo>
                <a:moveTo>
                  <a:pt x="3404" y="920"/>
                </a:moveTo>
                <a:lnTo>
                  <a:pt x="3404" y="918"/>
                </a:lnTo>
                <a:lnTo>
                  <a:pt x="3404" y="917"/>
                </a:lnTo>
                <a:lnTo>
                  <a:pt x="3403" y="917"/>
                </a:lnTo>
                <a:lnTo>
                  <a:pt x="3403" y="915"/>
                </a:lnTo>
                <a:lnTo>
                  <a:pt x="3403" y="914"/>
                </a:lnTo>
                <a:lnTo>
                  <a:pt x="3401" y="914"/>
                </a:lnTo>
                <a:lnTo>
                  <a:pt x="3401" y="912"/>
                </a:lnTo>
                <a:lnTo>
                  <a:pt x="3403" y="912"/>
                </a:lnTo>
                <a:lnTo>
                  <a:pt x="3403" y="911"/>
                </a:lnTo>
                <a:lnTo>
                  <a:pt x="3401" y="909"/>
                </a:lnTo>
                <a:lnTo>
                  <a:pt x="3401" y="907"/>
                </a:lnTo>
                <a:lnTo>
                  <a:pt x="3401" y="906"/>
                </a:lnTo>
                <a:lnTo>
                  <a:pt x="3399" y="904"/>
                </a:lnTo>
                <a:lnTo>
                  <a:pt x="3398" y="904"/>
                </a:lnTo>
                <a:lnTo>
                  <a:pt x="3399" y="906"/>
                </a:lnTo>
                <a:lnTo>
                  <a:pt x="3398" y="906"/>
                </a:lnTo>
                <a:lnTo>
                  <a:pt x="3398" y="907"/>
                </a:lnTo>
                <a:lnTo>
                  <a:pt x="3398" y="909"/>
                </a:lnTo>
                <a:lnTo>
                  <a:pt x="3399" y="909"/>
                </a:lnTo>
                <a:lnTo>
                  <a:pt x="3399" y="911"/>
                </a:lnTo>
                <a:lnTo>
                  <a:pt x="3399" y="912"/>
                </a:lnTo>
                <a:lnTo>
                  <a:pt x="3399" y="914"/>
                </a:lnTo>
                <a:lnTo>
                  <a:pt x="3398" y="912"/>
                </a:lnTo>
                <a:lnTo>
                  <a:pt x="3398" y="914"/>
                </a:lnTo>
                <a:lnTo>
                  <a:pt x="3399" y="915"/>
                </a:lnTo>
                <a:lnTo>
                  <a:pt x="3399" y="917"/>
                </a:lnTo>
                <a:lnTo>
                  <a:pt x="3401" y="917"/>
                </a:lnTo>
                <a:lnTo>
                  <a:pt x="3401" y="918"/>
                </a:lnTo>
                <a:lnTo>
                  <a:pt x="3401" y="920"/>
                </a:lnTo>
                <a:lnTo>
                  <a:pt x="3403" y="920"/>
                </a:lnTo>
                <a:lnTo>
                  <a:pt x="3403" y="920"/>
                </a:lnTo>
                <a:lnTo>
                  <a:pt x="3404" y="920"/>
                </a:lnTo>
                <a:moveTo>
                  <a:pt x="3714" y="840"/>
                </a:moveTo>
                <a:lnTo>
                  <a:pt x="3714" y="841"/>
                </a:lnTo>
                <a:lnTo>
                  <a:pt x="3713" y="841"/>
                </a:lnTo>
                <a:lnTo>
                  <a:pt x="3713" y="840"/>
                </a:lnTo>
                <a:lnTo>
                  <a:pt x="3711" y="840"/>
                </a:lnTo>
                <a:lnTo>
                  <a:pt x="3711" y="841"/>
                </a:lnTo>
                <a:lnTo>
                  <a:pt x="3710" y="841"/>
                </a:lnTo>
                <a:lnTo>
                  <a:pt x="3710" y="843"/>
                </a:lnTo>
                <a:lnTo>
                  <a:pt x="3711" y="843"/>
                </a:lnTo>
                <a:lnTo>
                  <a:pt x="3711" y="845"/>
                </a:lnTo>
                <a:lnTo>
                  <a:pt x="3711" y="845"/>
                </a:lnTo>
                <a:lnTo>
                  <a:pt x="3711" y="846"/>
                </a:lnTo>
                <a:lnTo>
                  <a:pt x="3713" y="846"/>
                </a:lnTo>
                <a:lnTo>
                  <a:pt x="3713" y="848"/>
                </a:lnTo>
                <a:lnTo>
                  <a:pt x="3713" y="849"/>
                </a:lnTo>
                <a:lnTo>
                  <a:pt x="3713" y="851"/>
                </a:lnTo>
                <a:lnTo>
                  <a:pt x="3714" y="851"/>
                </a:lnTo>
                <a:lnTo>
                  <a:pt x="3714" y="852"/>
                </a:lnTo>
                <a:lnTo>
                  <a:pt x="3714" y="854"/>
                </a:lnTo>
                <a:lnTo>
                  <a:pt x="3716" y="854"/>
                </a:lnTo>
                <a:lnTo>
                  <a:pt x="3717" y="855"/>
                </a:lnTo>
                <a:lnTo>
                  <a:pt x="3717" y="857"/>
                </a:lnTo>
                <a:lnTo>
                  <a:pt x="3719" y="857"/>
                </a:lnTo>
                <a:lnTo>
                  <a:pt x="3719" y="858"/>
                </a:lnTo>
                <a:lnTo>
                  <a:pt x="3719" y="860"/>
                </a:lnTo>
                <a:lnTo>
                  <a:pt x="3719" y="861"/>
                </a:lnTo>
                <a:lnTo>
                  <a:pt x="3719" y="863"/>
                </a:lnTo>
                <a:lnTo>
                  <a:pt x="3720" y="864"/>
                </a:lnTo>
                <a:lnTo>
                  <a:pt x="3720" y="866"/>
                </a:lnTo>
                <a:lnTo>
                  <a:pt x="3722" y="868"/>
                </a:lnTo>
                <a:lnTo>
                  <a:pt x="3723" y="869"/>
                </a:lnTo>
                <a:lnTo>
                  <a:pt x="3725" y="871"/>
                </a:lnTo>
                <a:lnTo>
                  <a:pt x="3725" y="872"/>
                </a:lnTo>
                <a:lnTo>
                  <a:pt x="3725" y="874"/>
                </a:lnTo>
                <a:lnTo>
                  <a:pt x="3723" y="874"/>
                </a:lnTo>
                <a:lnTo>
                  <a:pt x="3722" y="874"/>
                </a:lnTo>
                <a:lnTo>
                  <a:pt x="3722" y="872"/>
                </a:lnTo>
                <a:lnTo>
                  <a:pt x="3720" y="872"/>
                </a:lnTo>
                <a:lnTo>
                  <a:pt x="3720" y="871"/>
                </a:lnTo>
                <a:lnTo>
                  <a:pt x="3719" y="871"/>
                </a:lnTo>
                <a:lnTo>
                  <a:pt x="3719" y="871"/>
                </a:lnTo>
                <a:lnTo>
                  <a:pt x="3719" y="872"/>
                </a:lnTo>
                <a:lnTo>
                  <a:pt x="3719" y="874"/>
                </a:lnTo>
                <a:lnTo>
                  <a:pt x="3719" y="875"/>
                </a:lnTo>
                <a:lnTo>
                  <a:pt x="3719" y="874"/>
                </a:lnTo>
                <a:lnTo>
                  <a:pt x="3720" y="874"/>
                </a:lnTo>
                <a:lnTo>
                  <a:pt x="3720" y="875"/>
                </a:lnTo>
                <a:lnTo>
                  <a:pt x="3722" y="875"/>
                </a:lnTo>
                <a:lnTo>
                  <a:pt x="3722" y="877"/>
                </a:lnTo>
                <a:lnTo>
                  <a:pt x="3722" y="878"/>
                </a:lnTo>
                <a:lnTo>
                  <a:pt x="3723" y="878"/>
                </a:lnTo>
                <a:lnTo>
                  <a:pt x="3723" y="880"/>
                </a:lnTo>
                <a:lnTo>
                  <a:pt x="3725" y="880"/>
                </a:lnTo>
                <a:lnTo>
                  <a:pt x="3725" y="881"/>
                </a:lnTo>
                <a:lnTo>
                  <a:pt x="3725" y="881"/>
                </a:lnTo>
                <a:lnTo>
                  <a:pt x="3726" y="881"/>
                </a:lnTo>
                <a:lnTo>
                  <a:pt x="3726" y="883"/>
                </a:lnTo>
                <a:lnTo>
                  <a:pt x="3728" y="883"/>
                </a:lnTo>
                <a:lnTo>
                  <a:pt x="3729" y="884"/>
                </a:lnTo>
                <a:lnTo>
                  <a:pt x="3729" y="886"/>
                </a:lnTo>
                <a:lnTo>
                  <a:pt x="3729" y="888"/>
                </a:lnTo>
                <a:lnTo>
                  <a:pt x="3731" y="888"/>
                </a:lnTo>
                <a:lnTo>
                  <a:pt x="3731" y="889"/>
                </a:lnTo>
                <a:lnTo>
                  <a:pt x="3733" y="889"/>
                </a:lnTo>
                <a:lnTo>
                  <a:pt x="3733" y="888"/>
                </a:lnTo>
                <a:lnTo>
                  <a:pt x="3734" y="888"/>
                </a:lnTo>
                <a:lnTo>
                  <a:pt x="3734" y="889"/>
                </a:lnTo>
                <a:lnTo>
                  <a:pt x="3736" y="891"/>
                </a:lnTo>
                <a:lnTo>
                  <a:pt x="3737" y="891"/>
                </a:lnTo>
                <a:lnTo>
                  <a:pt x="3737" y="892"/>
                </a:lnTo>
                <a:lnTo>
                  <a:pt x="3737" y="894"/>
                </a:lnTo>
                <a:lnTo>
                  <a:pt x="3739" y="894"/>
                </a:lnTo>
                <a:lnTo>
                  <a:pt x="3740" y="894"/>
                </a:lnTo>
                <a:lnTo>
                  <a:pt x="3740" y="892"/>
                </a:lnTo>
                <a:lnTo>
                  <a:pt x="3739" y="891"/>
                </a:lnTo>
                <a:lnTo>
                  <a:pt x="3737" y="889"/>
                </a:lnTo>
                <a:lnTo>
                  <a:pt x="3737" y="888"/>
                </a:lnTo>
                <a:lnTo>
                  <a:pt x="3739" y="888"/>
                </a:lnTo>
                <a:lnTo>
                  <a:pt x="3739" y="889"/>
                </a:lnTo>
                <a:lnTo>
                  <a:pt x="3740" y="889"/>
                </a:lnTo>
                <a:lnTo>
                  <a:pt x="3742" y="889"/>
                </a:lnTo>
                <a:lnTo>
                  <a:pt x="3743" y="889"/>
                </a:lnTo>
                <a:lnTo>
                  <a:pt x="3743" y="891"/>
                </a:lnTo>
                <a:lnTo>
                  <a:pt x="3745" y="891"/>
                </a:lnTo>
                <a:lnTo>
                  <a:pt x="3745" y="892"/>
                </a:lnTo>
                <a:lnTo>
                  <a:pt x="3743" y="892"/>
                </a:lnTo>
                <a:lnTo>
                  <a:pt x="3743" y="894"/>
                </a:lnTo>
                <a:lnTo>
                  <a:pt x="3743" y="895"/>
                </a:lnTo>
                <a:lnTo>
                  <a:pt x="3742" y="895"/>
                </a:lnTo>
                <a:lnTo>
                  <a:pt x="3742" y="897"/>
                </a:lnTo>
                <a:lnTo>
                  <a:pt x="3743" y="897"/>
                </a:lnTo>
                <a:lnTo>
                  <a:pt x="3743" y="898"/>
                </a:lnTo>
                <a:lnTo>
                  <a:pt x="3743" y="900"/>
                </a:lnTo>
                <a:lnTo>
                  <a:pt x="3745" y="900"/>
                </a:lnTo>
                <a:lnTo>
                  <a:pt x="3746" y="900"/>
                </a:lnTo>
                <a:lnTo>
                  <a:pt x="3748" y="900"/>
                </a:lnTo>
                <a:lnTo>
                  <a:pt x="3748" y="901"/>
                </a:lnTo>
                <a:lnTo>
                  <a:pt x="3749" y="901"/>
                </a:lnTo>
                <a:lnTo>
                  <a:pt x="3751" y="901"/>
                </a:lnTo>
                <a:lnTo>
                  <a:pt x="3751" y="903"/>
                </a:lnTo>
                <a:lnTo>
                  <a:pt x="3751" y="904"/>
                </a:lnTo>
                <a:lnTo>
                  <a:pt x="3753" y="904"/>
                </a:lnTo>
                <a:lnTo>
                  <a:pt x="3754" y="904"/>
                </a:lnTo>
                <a:lnTo>
                  <a:pt x="3756" y="904"/>
                </a:lnTo>
                <a:lnTo>
                  <a:pt x="3756" y="903"/>
                </a:lnTo>
                <a:lnTo>
                  <a:pt x="3756" y="903"/>
                </a:lnTo>
                <a:lnTo>
                  <a:pt x="3756" y="901"/>
                </a:lnTo>
                <a:lnTo>
                  <a:pt x="3756" y="901"/>
                </a:lnTo>
                <a:lnTo>
                  <a:pt x="3756" y="900"/>
                </a:lnTo>
                <a:lnTo>
                  <a:pt x="3757" y="900"/>
                </a:lnTo>
                <a:lnTo>
                  <a:pt x="3759" y="900"/>
                </a:lnTo>
                <a:lnTo>
                  <a:pt x="3760" y="901"/>
                </a:lnTo>
                <a:lnTo>
                  <a:pt x="3762" y="901"/>
                </a:lnTo>
                <a:lnTo>
                  <a:pt x="3763" y="901"/>
                </a:lnTo>
                <a:lnTo>
                  <a:pt x="3763" y="903"/>
                </a:lnTo>
                <a:lnTo>
                  <a:pt x="3765" y="903"/>
                </a:lnTo>
                <a:lnTo>
                  <a:pt x="3765" y="904"/>
                </a:lnTo>
                <a:lnTo>
                  <a:pt x="3766" y="904"/>
                </a:lnTo>
                <a:lnTo>
                  <a:pt x="3768" y="904"/>
                </a:lnTo>
                <a:lnTo>
                  <a:pt x="3769" y="906"/>
                </a:lnTo>
                <a:lnTo>
                  <a:pt x="3771" y="907"/>
                </a:lnTo>
                <a:lnTo>
                  <a:pt x="3772" y="907"/>
                </a:lnTo>
                <a:lnTo>
                  <a:pt x="3772" y="906"/>
                </a:lnTo>
                <a:lnTo>
                  <a:pt x="3772" y="904"/>
                </a:lnTo>
                <a:lnTo>
                  <a:pt x="3771" y="904"/>
                </a:lnTo>
                <a:lnTo>
                  <a:pt x="3769" y="904"/>
                </a:lnTo>
                <a:lnTo>
                  <a:pt x="3769" y="903"/>
                </a:lnTo>
                <a:lnTo>
                  <a:pt x="3768" y="901"/>
                </a:lnTo>
                <a:lnTo>
                  <a:pt x="3766" y="900"/>
                </a:lnTo>
                <a:lnTo>
                  <a:pt x="3768" y="900"/>
                </a:lnTo>
                <a:lnTo>
                  <a:pt x="3769" y="900"/>
                </a:lnTo>
                <a:lnTo>
                  <a:pt x="3769" y="901"/>
                </a:lnTo>
                <a:lnTo>
                  <a:pt x="3771" y="901"/>
                </a:lnTo>
                <a:lnTo>
                  <a:pt x="3772" y="901"/>
                </a:lnTo>
                <a:lnTo>
                  <a:pt x="3772" y="903"/>
                </a:lnTo>
                <a:lnTo>
                  <a:pt x="3774" y="903"/>
                </a:lnTo>
                <a:lnTo>
                  <a:pt x="3774" y="904"/>
                </a:lnTo>
                <a:lnTo>
                  <a:pt x="3776" y="904"/>
                </a:lnTo>
                <a:lnTo>
                  <a:pt x="3776" y="906"/>
                </a:lnTo>
                <a:lnTo>
                  <a:pt x="3777" y="906"/>
                </a:lnTo>
                <a:lnTo>
                  <a:pt x="3779" y="906"/>
                </a:lnTo>
                <a:lnTo>
                  <a:pt x="3780" y="907"/>
                </a:lnTo>
                <a:lnTo>
                  <a:pt x="3782" y="909"/>
                </a:lnTo>
                <a:lnTo>
                  <a:pt x="3783" y="909"/>
                </a:lnTo>
                <a:lnTo>
                  <a:pt x="3783" y="911"/>
                </a:lnTo>
                <a:lnTo>
                  <a:pt x="3783" y="912"/>
                </a:lnTo>
                <a:lnTo>
                  <a:pt x="3785" y="912"/>
                </a:lnTo>
                <a:lnTo>
                  <a:pt x="3786" y="912"/>
                </a:lnTo>
                <a:lnTo>
                  <a:pt x="3786" y="914"/>
                </a:lnTo>
                <a:lnTo>
                  <a:pt x="3788" y="914"/>
                </a:lnTo>
                <a:lnTo>
                  <a:pt x="3789" y="914"/>
                </a:lnTo>
                <a:lnTo>
                  <a:pt x="3791" y="914"/>
                </a:lnTo>
                <a:lnTo>
                  <a:pt x="3792" y="914"/>
                </a:lnTo>
                <a:lnTo>
                  <a:pt x="3792" y="914"/>
                </a:lnTo>
                <a:lnTo>
                  <a:pt x="3792" y="915"/>
                </a:lnTo>
                <a:lnTo>
                  <a:pt x="3792" y="915"/>
                </a:lnTo>
                <a:lnTo>
                  <a:pt x="3792" y="917"/>
                </a:lnTo>
                <a:lnTo>
                  <a:pt x="3792" y="917"/>
                </a:lnTo>
                <a:lnTo>
                  <a:pt x="3794" y="918"/>
                </a:lnTo>
                <a:lnTo>
                  <a:pt x="3795" y="918"/>
                </a:lnTo>
                <a:lnTo>
                  <a:pt x="3795" y="917"/>
                </a:lnTo>
                <a:lnTo>
                  <a:pt x="3795" y="915"/>
                </a:lnTo>
                <a:lnTo>
                  <a:pt x="3794" y="915"/>
                </a:lnTo>
                <a:lnTo>
                  <a:pt x="3794" y="914"/>
                </a:lnTo>
                <a:lnTo>
                  <a:pt x="3794" y="912"/>
                </a:lnTo>
                <a:lnTo>
                  <a:pt x="3792" y="912"/>
                </a:lnTo>
                <a:lnTo>
                  <a:pt x="3792" y="912"/>
                </a:lnTo>
                <a:lnTo>
                  <a:pt x="3792" y="911"/>
                </a:lnTo>
                <a:lnTo>
                  <a:pt x="3791" y="911"/>
                </a:lnTo>
                <a:lnTo>
                  <a:pt x="3791" y="912"/>
                </a:lnTo>
                <a:lnTo>
                  <a:pt x="3789" y="912"/>
                </a:lnTo>
                <a:lnTo>
                  <a:pt x="3789" y="911"/>
                </a:lnTo>
                <a:lnTo>
                  <a:pt x="3789" y="909"/>
                </a:lnTo>
                <a:lnTo>
                  <a:pt x="3788" y="907"/>
                </a:lnTo>
                <a:lnTo>
                  <a:pt x="3786" y="907"/>
                </a:lnTo>
                <a:lnTo>
                  <a:pt x="3786" y="906"/>
                </a:lnTo>
                <a:lnTo>
                  <a:pt x="3785" y="906"/>
                </a:lnTo>
                <a:lnTo>
                  <a:pt x="3783" y="904"/>
                </a:lnTo>
                <a:lnTo>
                  <a:pt x="3783" y="903"/>
                </a:lnTo>
                <a:lnTo>
                  <a:pt x="3785" y="903"/>
                </a:lnTo>
                <a:lnTo>
                  <a:pt x="3786" y="903"/>
                </a:lnTo>
                <a:lnTo>
                  <a:pt x="3788" y="903"/>
                </a:lnTo>
                <a:lnTo>
                  <a:pt x="3788" y="901"/>
                </a:lnTo>
                <a:lnTo>
                  <a:pt x="3786" y="901"/>
                </a:lnTo>
                <a:lnTo>
                  <a:pt x="3785" y="901"/>
                </a:lnTo>
                <a:lnTo>
                  <a:pt x="3783" y="900"/>
                </a:lnTo>
                <a:lnTo>
                  <a:pt x="3782" y="900"/>
                </a:lnTo>
                <a:lnTo>
                  <a:pt x="3780" y="900"/>
                </a:lnTo>
                <a:lnTo>
                  <a:pt x="3779" y="900"/>
                </a:lnTo>
                <a:lnTo>
                  <a:pt x="3779" y="898"/>
                </a:lnTo>
                <a:lnTo>
                  <a:pt x="3777" y="898"/>
                </a:lnTo>
                <a:lnTo>
                  <a:pt x="3776" y="898"/>
                </a:lnTo>
                <a:lnTo>
                  <a:pt x="3776" y="900"/>
                </a:lnTo>
                <a:lnTo>
                  <a:pt x="3777" y="900"/>
                </a:lnTo>
                <a:lnTo>
                  <a:pt x="3779" y="901"/>
                </a:lnTo>
                <a:lnTo>
                  <a:pt x="3779" y="903"/>
                </a:lnTo>
                <a:lnTo>
                  <a:pt x="3777" y="903"/>
                </a:lnTo>
                <a:lnTo>
                  <a:pt x="3776" y="903"/>
                </a:lnTo>
                <a:lnTo>
                  <a:pt x="3776" y="901"/>
                </a:lnTo>
                <a:lnTo>
                  <a:pt x="3776" y="900"/>
                </a:lnTo>
                <a:lnTo>
                  <a:pt x="3774" y="900"/>
                </a:lnTo>
                <a:lnTo>
                  <a:pt x="3774" y="898"/>
                </a:lnTo>
                <a:lnTo>
                  <a:pt x="3772" y="898"/>
                </a:lnTo>
                <a:lnTo>
                  <a:pt x="3772" y="897"/>
                </a:lnTo>
                <a:lnTo>
                  <a:pt x="3771" y="897"/>
                </a:lnTo>
                <a:lnTo>
                  <a:pt x="3771" y="895"/>
                </a:lnTo>
                <a:lnTo>
                  <a:pt x="3769" y="895"/>
                </a:lnTo>
                <a:lnTo>
                  <a:pt x="3768" y="895"/>
                </a:lnTo>
                <a:lnTo>
                  <a:pt x="3766" y="894"/>
                </a:lnTo>
                <a:lnTo>
                  <a:pt x="3766" y="895"/>
                </a:lnTo>
                <a:lnTo>
                  <a:pt x="3765" y="895"/>
                </a:lnTo>
                <a:lnTo>
                  <a:pt x="3765" y="894"/>
                </a:lnTo>
                <a:lnTo>
                  <a:pt x="3763" y="894"/>
                </a:lnTo>
                <a:lnTo>
                  <a:pt x="3763" y="895"/>
                </a:lnTo>
                <a:lnTo>
                  <a:pt x="3763" y="897"/>
                </a:lnTo>
                <a:lnTo>
                  <a:pt x="3762" y="897"/>
                </a:lnTo>
                <a:lnTo>
                  <a:pt x="3762" y="898"/>
                </a:lnTo>
                <a:lnTo>
                  <a:pt x="3763" y="898"/>
                </a:lnTo>
                <a:lnTo>
                  <a:pt x="3765" y="898"/>
                </a:lnTo>
                <a:lnTo>
                  <a:pt x="3765" y="900"/>
                </a:lnTo>
                <a:lnTo>
                  <a:pt x="3763" y="900"/>
                </a:lnTo>
                <a:lnTo>
                  <a:pt x="3762" y="900"/>
                </a:lnTo>
                <a:lnTo>
                  <a:pt x="3760" y="900"/>
                </a:lnTo>
                <a:lnTo>
                  <a:pt x="3759" y="898"/>
                </a:lnTo>
                <a:lnTo>
                  <a:pt x="3757" y="898"/>
                </a:lnTo>
                <a:lnTo>
                  <a:pt x="3757" y="897"/>
                </a:lnTo>
                <a:lnTo>
                  <a:pt x="3756" y="897"/>
                </a:lnTo>
                <a:lnTo>
                  <a:pt x="3756" y="895"/>
                </a:lnTo>
                <a:lnTo>
                  <a:pt x="3756" y="895"/>
                </a:lnTo>
                <a:lnTo>
                  <a:pt x="3756" y="894"/>
                </a:lnTo>
                <a:lnTo>
                  <a:pt x="3754" y="894"/>
                </a:lnTo>
                <a:lnTo>
                  <a:pt x="3754" y="892"/>
                </a:lnTo>
                <a:lnTo>
                  <a:pt x="3753" y="891"/>
                </a:lnTo>
                <a:lnTo>
                  <a:pt x="3753" y="889"/>
                </a:lnTo>
                <a:lnTo>
                  <a:pt x="3751" y="889"/>
                </a:lnTo>
                <a:lnTo>
                  <a:pt x="3751" y="888"/>
                </a:lnTo>
                <a:lnTo>
                  <a:pt x="3749" y="886"/>
                </a:lnTo>
                <a:lnTo>
                  <a:pt x="3748" y="884"/>
                </a:lnTo>
                <a:lnTo>
                  <a:pt x="3746" y="883"/>
                </a:lnTo>
                <a:lnTo>
                  <a:pt x="3745" y="883"/>
                </a:lnTo>
                <a:lnTo>
                  <a:pt x="3745" y="881"/>
                </a:lnTo>
                <a:lnTo>
                  <a:pt x="3743" y="881"/>
                </a:lnTo>
                <a:lnTo>
                  <a:pt x="3743" y="881"/>
                </a:lnTo>
                <a:lnTo>
                  <a:pt x="3745" y="881"/>
                </a:lnTo>
                <a:lnTo>
                  <a:pt x="3745" y="880"/>
                </a:lnTo>
                <a:lnTo>
                  <a:pt x="3745" y="878"/>
                </a:lnTo>
                <a:lnTo>
                  <a:pt x="3745" y="877"/>
                </a:lnTo>
                <a:lnTo>
                  <a:pt x="3743" y="877"/>
                </a:lnTo>
                <a:lnTo>
                  <a:pt x="3742" y="875"/>
                </a:lnTo>
                <a:lnTo>
                  <a:pt x="3743" y="874"/>
                </a:lnTo>
                <a:lnTo>
                  <a:pt x="3743" y="872"/>
                </a:lnTo>
                <a:lnTo>
                  <a:pt x="3745" y="872"/>
                </a:lnTo>
                <a:lnTo>
                  <a:pt x="3746" y="872"/>
                </a:lnTo>
                <a:lnTo>
                  <a:pt x="3746" y="874"/>
                </a:lnTo>
                <a:lnTo>
                  <a:pt x="3748" y="872"/>
                </a:lnTo>
                <a:lnTo>
                  <a:pt x="3748" y="871"/>
                </a:lnTo>
                <a:lnTo>
                  <a:pt x="3748" y="869"/>
                </a:lnTo>
                <a:lnTo>
                  <a:pt x="3746" y="869"/>
                </a:lnTo>
                <a:lnTo>
                  <a:pt x="3746" y="868"/>
                </a:lnTo>
                <a:lnTo>
                  <a:pt x="3746" y="866"/>
                </a:lnTo>
                <a:lnTo>
                  <a:pt x="3746" y="864"/>
                </a:lnTo>
                <a:lnTo>
                  <a:pt x="3746" y="863"/>
                </a:lnTo>
                <a:lnTo>
                  <a:pt x="3746" y="861"/>
                </a:lnTo>
                <a:lnTo>
                  <a:pt x="3745" y="860"/>
                </a:lnTo>
                <a:lnTo>
                  <a:pt x="3745" y="858"/>
                </a:lnTo>
                <a:lnTo>
                  <a:pt x="3743" y="858"/>
                </a:lnTo>
                <a:lnTo>
                  <a:pt x="3743" y="857"/>
                </a:lnTo>
                <a:lnTo>
                  <a:pt x="3742" y="857"/>
                </a:lnTo>
                <a:lnTo>
                  <a:pt x="3740" y="855"/>
                </a:lnTo>
                <a:lnTo>
                  <a:pt x="3739" y="855"/>
                </a:lnTo>
                <a:lnTo>
                  <a:pt x="3739" y="854"/>
                </a:lnTo>
                <a:lnTo>
                  <a:pt x="3737" y="854"/>
                </a:lnTo>
                <a:lnTo>
                  <a:pt x="3736" y="852"/>
                </a:lnTo>
                <a:lnTo>
                  <a:pt x="3736" y="851"/>
                </a:lnTo>
                <a:lnTo>
                  <a:pt x="3734" y="851"/>
                </a:lnTo>
                <a:lnTo>
                  <a:pt x="3734" y="849"/>
                </a:lnTo>
                <a:lnTo>
                  <a:pt x="3733" y="848"/>
                </a:lnTo>
                <a:lnTo>
                  <a:pt x="3733" y="846"/>
                </a:lnTo>
                <a:lnTo>
                  <a:pt x="3731" y="846"/>
                </a:lnTo>
                <a:lnTo>
                  <a:pt x="3733" y="845"/>
                </a:lnTo>
                <a:lnTo>
                  <a:pt x="3733" y="845"/>
                </a:lnTo>
                <a:lnTo>
                  <a:pt x="3731" y="845"/>
                </a:lnTo>
                <a:lnTo>
                  <a:pt x="3731" y="843"/>
                </a:lnTo>
                <a:lnTo>
                  <a:pt x="3729" y="843"/>
                </a:lnTo>
                <a:lnTo>
                  <a:pt x="3729" y="841"/>
                </a:lnTo>
                <a:lnTo>
                  <a:pt x="3728" y="841"/>
                </a:lnTo>
                <a:lnTo>
                  <a:pt x="3728" y="843"/>
                </a:lnTo>
                <a:lnTo>
                  <a:pt x="3728" y="845"/>
                </a:lnTo>
                <a:lnTo>
                  <a:pt x="3726" y="845"/>
                </a:lnTo>
                <a:lnTo>
                  <a:pt x="3723" y="845"/>
                </a:lnTo>
                <a:lnTo>
                  <a:pt x="3722" y="843"/>
                </a:lnTo>
                <a:lnTo>
                  <a:pt x="3720" y="843"/>
                </a:lnTo>
                <a:lnTo>
                  <a:pt x="3719" y="841"/>
                </a:lnTo>
                <a:lnTo>
                  <a:pt x="3719" y="841"/>
                </a:lnTo>
                <a:lnTo>
                  <a:pt x="3717" y="841"/>
                </a:lnTo>
                <a:lnTo>
                  <a:pt x="3716" y="840"/>
                </a:lnTo>
                <a:lnTo>
                  <a:pt x="3714" y="840"/>
                </a:lnTo>
                <a:moveTo>
                  <a:pt x="3763" y="906"/>
                </a:moveTo>
                <a:lnTo>
                  <a:pt x="3762" y="904"/>
                </a:lnTo>
                <a:lnTo>
                  <a:pt x="3762" y="906"/>
                </a:lnTo>
                <a:lnTo>
                  <a:pt x="3762" y="907"/>
                </a:lnTo>
                <a:lnTo>
                  <a:pt x="3763" y="907"/>
                </a:lnTo>
                <a:lnTo>
                  <a:pt x="3763" y="909"/>
                </a:lnTo>
                <a:lnTo>
                  <a:pt x="3765" y="909"/>
                </a:lnTo>
                <a:lnTo>
                  <a:pt x="3766" y="909"/>
                </a:lnTo>
                <a:lnTo>
                  <a:pt x="3766" y="907"/>
                </a:lnTo>
                <a:lnTo>
                  <a:pt x="3765" y="907"/>
                </a:lnTo>
                <a:lnTo>
                  <a:pt x="3765" y="906"/>
                </a:lnTo>
                <a:lnTo>
                  <a:pt x="3763" y="906"/>
                </a:lnTo>
                <a:moveTo>
                  <a:pt x="3789" y="901"/>
                </a:moveTo>
                <a:lnTo>
                  <a:pt x="3789" y="903"/>
                </a:lnTo>
                <a:lnTo>
                  <a:pt x="3789" y="904"/>
                </a:lnTo>
                <a:lnTo>
                  <a:pt x="3791" y="904"/>
                </a:lnTo>
                <a:lnTo>
                  <a:pt x="3792" y="906"/>
                </a:lnTo>
                <a:lnTo>
                  <a:pt x="3792" y="904"/>
                </a:lnTo>
                <a:lnTo>
                  <a:pt x="3792" y="904"/>
                </a:lnTo>
                <a:lnTo>
                  <a:pt x="3792" y="903"/>
                </a:lnTo>
                <a:lnTo>
                  <a:pt x="3792" y="901"/>
                </a:lnTo>
                <a:lnTo>
                  <a:pt x="3791" y="900"/>
                </a:lnTo>
                <a:lnTo>
                  <a:pt x="3789" y="898"/>
                </a:lnTo>
                <a:lnTo>
                  <a:pt x="3788" y="898"/>
                </a:lnTo>
                <a:lnTo>
                  <a:pt x="3788" y="900"/>
                </a:lnTo>
                <a:lnTo>
                  <a:pt x="3789" y="900"/>
                </a:lnTo>
                <a:lnTo>
                  <a:pt x="3789" y="901"/>
                </a:lnTo>
                <a:moveTo>
                  <a:pt x="1470" y="892"/>
                </a:moveTo>
                <a:lnTo>
                  <a:pt x="1470" y="891"/>
                </a:lnTo>
                <a:lnTo>
                  <a:pt x="1469" y="889"/>
                </a:lnTo>
                <a:lnTo>
                  <a:pt x="1469" y="888"/>
                </a:lnTo>
                <a:lnTo>
                  <a:pt x="1469" y="888"/>
                </a:lnTo>
                <a:lnTo>
                  <a:pt x="1467" y="888"/>
                </a:lnTo>
                <a:lnTo>
                  <a:pt x="1467" y="889"/>
                </a:lnTo>
                <a:lnTo>
                  <a:pt x="1469" y="889"/>
                </a:lnTo>
                <a:lnTo>
                  <a:pt x="1469" y="891"/>
                </a:lnTo>
                <a:lnTo>
                  <a:pt x="1469" y="891"/>
                </a:lnTo>
                <a:lnTo>
                  <a:pt x="1469" y="892"/>
                </a:lnTo>
                <a:lnTo>
                  <a:pt x="1470" y="892"/>
                </a:lnTo>
                <a:moveTo>
                  <a:pt x="1935" y="881"/>
                </a:moveTo>
                <a:lnTo>
                  <a:pt x="1935" y="883"/>
                </a:lnTo>
                <a:lnTo>
                  <a:pt x="1935" y="884"/>
                </a:lnTo>
                <a:lnTo>
                  <a:pt x="1935" y="886"/>
                </a:lnTo>
                <a:lnTo>
                  <a:pt x="1937" y="886"/>
                </a:lnTo>
                <a:lnTo>
                  <a:pt x="1938" y="886"/>
                </a:lnTo>
                <a:lnTo>
                  <a:pt x="1940" y="886"/>
                </a:lnTo>
                <a:lnTo>
                  <a:pt x="1940" y="884"/>
                </a:lnTo>
                <a:lnTo>
                  <a:pt x="1938" y="884"/>
                </a:lnTo>
                <a:lnTo>
                  <a:pt x="1938" y="883"/>
                </a:lnTo>
                <a:lnTo>
                  <a:pt x="1937" y="883"/>
                </a:lnTo>
                <a:lnTo>
                  <a:pt x="1937" y="881"/>
                </a:lnTo>
                <a:lnTo>
                  <a:pt x="1935" y="881"/>
                </a:lnTo>
                <a:moveTo>
                  <a:pt x="1467" y="878"/>
                </a:moveTo>
                <a:lnTo>
                  <a:pt x="1467" y="880"/>
                </a:lnTo>
                <a:lnTo>
                  <a:pt x="1467" y="881"/>
                </a:lnTo>
                <a:lnTo>
                  <a:pt x="1467" y="881"/>
                </a:lnTo>
                <a:lnTo>
                  <a:pt x="1467" y="883"/>
                </a:lnTo>
                <a:lnTo>
                  <a:pt x="1469" y="883"/>
                </a:lnTo>
                <a:lnTo>
                  <a:pt x="1469" y="881"/>
                </a:lnTo>
                <a:lnTo>
                  <a:pt x="1469" y="881"/>
                </a:lnTo>
                <a:lnTo>
                  <a:pt x="1469" y="880"/>
                </a:lnTo>
                <a:lnTo>
                  <a:pt x="1469" y="880"/>
                </a:lnTo>
                <a:lnTo>
                  <a:pt x="1469" y="878"/>
                </a:lnTo>
                <a:lnTo>
                  <a:pt x="1467" y="878"/>
                </a:lnTo>
                <a:moveTo>
                  <a:pt x="2729" y="875"/>
                </a:moveTo>
                <a:lnTo>
                  <a:pt x="2729" y="877"/>
                </a:lnTo>
                <a:lnTo>
                  <a:pt x="2729" y="878"/>
                </a:lnTo>
                <a:lnTo>
                  <a:pt x="2730" y="880"/>
                </a:lnTo>
                <a:lnTo>
                  <a:pt x="2732" y="880"/>
                </a:lnTo>
                <a:lnTo>
                  <a:pt x="2733" y="880"/>
                </a:lnTo>
                <a:lnTo>
                  <a:pt x="2735" y="880"/>
                </a:lnTo>
                <a:lnTo>
                  <a:pt x="2733" y="878"/>
                </a:lnTo>
                <a:lnTo>
                  <a:pt x="2732" y="878"/>
                </a:lnTo>
                <a:lnTo>
                  <a:pt x="2730" y="878"/>
                </a:lnTo>
                <a:lnTo>
                  <a:pt x="2730" y="877"/>
                </a:lnTo>
                <a:lnTo>
                  <a:pt x="2729" y="875"/>
                </a:lnTo>
                <a:moveTo>
                  <a:pt x="1472" y="869"/>
                </a:moveTo>
                <a:lnTo>
                  <a:pt x="1470" y="869"/>
                </a:lnTo>
                <a:lnTo>
                  <a:pt x="1470" y="868"/>
                </a:lnTo>
                <a:lnTo>
                  <a:pt x="1469" y="868"/>
                </a:lnTo>
                <a:lnTo>
                  <a:pt x="1469" y="869"/>
                </a:lnTo>
                <a:lnTo>
                  <a:pt x="1469" y="871"/>
                </a:lnTo>
                <a:lnTo>
                  <a:pt x="1469" y="871"/>
                </a:lnTo>
                <a:lnTo>
                  <a:pt x="1472" y="871"/>
                </a:lnTo>
                <a:lnTo>
                  <a:pt x="1472" y="869"/>
                </a:lnTo>
                <a:moveTo>
                  <a:pt x="1290" y="849"/>
                </a:moveTo>
                <a:lnTo>
                  <a:pt x="1292" y="849"/>
                </a:lnTo>
                <a:lnTo>
                  <a:pt x="1294" y="849"/>
                </a:lnTo>
                <a:lnTo>
                  <a:pt x="1295" y="848"/>
                </a:lnTo>
                <a:lnTo>
                  <a:pt x="1294" y="848"/>
                </a:lnTo>
                <a:lnTo>
                  <a:pt x="1294" y="846"/>
                </a:lnTo>
                <a:lnTo>
                  <a:pt x="1294" y="845"/>
                </a:lnTo>
                <a:lnTo>
                  <a:pt x="1292" y="845"/>
                </a:lnTo>
                <a:lnTo>
                  <a:pt x="1290" y="845"/>
                </a:lnTo>
                <a:lnTo>
                  <a:pt x="1290" y="845"/>
                </a:lnTo>
                <a:lnTo>
                  <a:pt x="1289" y="845"/>
                </a:lnTo>
                <a:lnTo>
                  <a:pt x="1287" y="843"/>
                </a:lnTo>
                <a:lnTo>
                  <a:pt x="1286" y="843"/>
                </a:lnTo>
                <a:lnTo>
                  <a:pt x="1284" y="843"/>
                </a:lnTo>
                <a:lnTo>
                  <a:pt x="1284" y="843"/>
                </a:lnTo>
                <a:lnTo>
                  <a:pt x="1283" y="843"/>
                </a:lnTo>
                <a:lnTo>
                  <a:pt x="1283" y="841"/>
                </a:lnTo>
                <a:lnTo>
                  <a:pt x="1281" y="841"/>
                </a:lnTo>
                <a:lnTo>
                  <a:pt x="1280" y="841"/>
                </a:lnTo>
                <a:lnTo>
                  <a:pt x="1278" y="841"/>
                </a:lnTo>
                <a:lnTo>
                  <a:pt x="1277" y="841"/>
                </a:lnTo>
                <a:lnTo>
                  <a:pt x="1277" y="843"/>
                </a:lnTo>
                <a:lnTo>
                  <a:pt x="1275" y="843"/>
                </a:lnTo>
                <a:lnTo>
                  <a:pt x="1274" y="843"/>
                </a:lnTo>
                <a:lnTo>
                  <a:pt x="1272" y="843"/>
                </a:lnTo>
                <a:lnTo>
                  <a:pt x="1271" y="843"/>
                </a:lnTo>
                <a:lnTo>
                  <a:pt x="1271" y="845"/>
                </a:lnTo>
                <a:lnTo>
                  <a:pt x="1271" y="845"/>
                </a:lnTo>
                <a:lnTo>
                  <a:pt x="1272" y="845"/>
                </a:lnTo>
                <a:lnTo>
                  <a:pt x="1274" y="845"/>
                </a:lnTo>
                <a:lnTo>
                  <a:pt x="1274" y="846"/>
                </a:lnTo>
                <a:lnTo>
                  <a:pt x="1275" y="846"/>
                </a:lnTo>
                <a:lnTo>
                  <a:pt x="1275" y="848"/>
                </a:lnTo>
                <a:lnTo>
                  <a:pt x="1275" y="849"/>
                </a:lnTo>
                <a:lnTo>
                  <a:pt x="1277" y="849"/>
                </a:lnTo>
                <a:lnTo>
                  <a:pt x="1278" y="849"/>
                </a:lnTo>
                <a:lnTo>
                  <a:pt x="1280" y="849"/>
                </a:lnTo>
                <a:lnTo>
                  <a:pt x="1281" y="849"/>
                </a:lnTo>
                <a:lnTo>
                  <a:pt x="1281" y="851"/>
                </a:lnTo>
                <a:lnTo>
                  <a:pt x="1283" y="851"/>
                </a:lnTo>
                <a:lnTo>
                  <a:pt x="1283" y="849"/>
                </a:lnTo>
                <a:lnTo>
                  <a:pt x="1284" y="849"/>
                </a:lnTo>
                <a:lnTo>
                  <a:pt x="1284" y="849"/>
                </a:lnTo>
                <a:lnTo>
                  <a:pt x="1286" y="848"/>
                </a:lnTo>
                <a:lnTo>
                  <a:pt x="1287" y="848"/>
                </a:lnTo>
                <a:lnTo>
                  <a:pt x="1289" y="848"/>
                </a:lnTo>
                <a:lnTo>
                  <a:pt x="1289" y="849"/>
                </a:lnTo>
                <a:lnTo>
                  <a:pt x="1290" y="849"/>
                </a:lnTo>
                <a:moveTo>
                  <a:pt x="1393" y="843"/>
                </a:moveTo>
                <a:lnTo>
                  <a:pt x="1395" y="841"/>
                </a:lnTo>
                <a:lnTo>
                  <a:pt x="1395" y="840"/>
                </a:lnTo>
                <a:lnTo>
                  <a:pt x="1395" y="838"/>
                </a:lnTo>
                <a:lnTo>
                  <a:pt x="1393" y="838"/>
                </a:lnTo>
                <a:lnTo>
                  <a:pt x="1393" y="837"/>
                </a:lnTo>
                <a:lnTo>
                  <a:pt x="1392" y="835"/>
                </a:lnTo>
                <a:lnTo>
                  <a:pt x="1390" y="835"/>
                </a:lnTo>
                <a:lnTo>
                  <a:pt x="1389" y="835"/>
                </a:lnTo>
                <a:lnTo>
                  <a:pt x="1387" y="835"/>
                </a:lnTo>
                <a:lnTo>
                  <a:pt x="1386" y="834"/>
                </a:lnTo>
                <a:lnTo>
                  <a:pt x="1384" y="834"/>
                </a:lnTo>
                <a:lnTo>
                  <a:pt x="1383" y="834"/>
                </a:lnTo>
                <a:lnTo>
                  <a:pt x="1381" y="834"/>
                </a:lnTo>
                <a:lnTo>
                  <a:pt x="1383" y="832"/>
                </a:lnTo>
                <a:lnTo>
                  <a:pt x="1384" y="832"/>
                </a:lnTo>
                <a:lnTo>
                  <a:pt x="1386" y="832"/>
                </a:lnTo>
                <a:lnTo>
                  <a:pt x="1387" y="832"/>
                </a:lnTo>
                <a:lnTo>
                  <a:pt x="1389" y="832"/>
                </a:lnTo>
                <a:lnTo>
                  <a:pt x="1389" y="831"/>
                </a:lnTo>
                <a:lnTo>
                  <a:pt x="1387" y="831"/>
                </a:lnTo>
                <a:lnTo>
                  <a:pt x="1386" y="831"/>
                </a:lnTo>
                <a:lnTo>
                  <a:pt x="1384" y="831"/>
                </a:lnTo>
                <a:lnTo>
                  <a:pt x="1383" y="831"/>
                </a:lnTo>
                <a:lnTo>
                  <a:pt x="1381" y="831"/>
                </a:lnTo>
                <a:lnTo>
                  <a:pt x="1380" y="829"/>
                </a:lnTo>
                <a:lnTo>
                  <a:pt x="1381" y="829"/>
                </a:lnTo>
                <a:lnTo>
                  <a:pt x="1381" y="828"/>
                </a:lnTo>
                <a:lnTo>
                  <a:pt x="1381" y="826"/>
                </a:lnTo>
                <a:lnTo>
                  <a:pt x="1380" y="826"/>
                </a:lnTo>
                <a:lnTo>
                  <a:pt x="1378" y="826"/>
                </a:lnTo>
                <a:lnTo>
                  <a:pt x="1376" y="826"/>
                </a:lnTo>
                <a:lnTo>
                  <a:pt x="1375" y="826"/>
                </a:lnTo>
                <a:lnTo>
                  <a:pt x="1375" y="825"/>
                </a:lnTo>
                <a:lnTo>
                  <a:pt x="1373" y="825"/>
                </a:lnTo>
                <a:lnTo>
                  <a:pt x="1372" y="825"/>
                </a:lnTo>
                <a:lnTo>
                  <a:pt x="1370" y="825"/>
                </a:lnTo>
                <a:lnTo>
                  <a:pt x="1370" y="823"/>
                </a:lnTo>
                <a:lnTo>
                  <a:pt x="1369" y="823"/>
                </a:lnTo>
                <a:lnTo>
                  <a:pt x="1367" y="823"/>
                </a:lnTo>
                <a:lnTo>
                  <a:pt x="1366" y="823"/>
                </a:lnTo>
                <a:lnTo>
                  <a:pt x="1366" y="825"/>
                </a:lnTo>
                <a:lnTo>
                  <a:pt x="1364" y="825"/>
                </a:lnTo>
                <a:lnTo>
                  <a:pt x="1364" y="823"/>
                </a:lnTo>
                <a:lnTo>
                  <a:pt x="1363" y="823"/>
                </a:lnTo>
                <a:lnTo>
                  <a:pt x="1361" y="823"/>
                </a:lnTo>
                <a:lnTo>
                  <a:pt x="1360" y="823"/>
                </a:lnTo>
                <a:lnTo>
                  <a:pt x="1360" y="825"/>
                </a:lnTo>
                <a:lnTo>
                  <a:pt x="1358" y="825"/>
                </a:lnTo>
                <a:lnTo>
                  <a:pt x="1358" y="826"/>
                </a:lnTo>
                <a:lnTo>
                  <a:pt x="1358" y="826"/>
                </a:lnTo>
                <a:lnTo>
                  <a:pt x="1356" y="826"/>
                </a:lnTo>
                <a:lnTo>
                  <a:pt x="1355" y="826"/>
                </a:lnTo>
                <a:lnTo>
                  <a:pt x="1355" y="825"/>
                </a:lnTo>
                <a:lnTo>
                  <a:pt x="1353" y="825"/>
                </a:lnTo>
                <a:lnTo>
                  <a:pt x="1352" y="826"/>
                </a:lnTo>
                <a:lnTo>
                  <a:pt x="1352" y="825"/>
                </a:lnTo>
                <a:lnTo>
                  <a:pt x="1350" y="825"/>
                </a:lnTo>
                <a:lnTo>
                  <a:pt x="1350" y="823"/>
                </a:lnTo>
                <a:lnTo>
                  <a:pt x="1349" y="823"/>
                </a:lnTo>
                <a:lnTo>
                  <a:pt x="1347" y="823"/>
                </a:lnTo>
                <a:lnTo>
                  <a:pt x="1346" y="823"/>
                </a:lnTo>
                <a:lnTo>
                  <a:pt x="1344" y="823"/>
                </a:lnTo>
                <a:lnTo>
                  <a:pt x="1343" y="823"/>
                </a:lnTo>
                <a:lnTo>
                  <a:pt x="1341" y="823"/>
                </a:lnTo>
                <a:lnTo>
                  <a:pt x="1340" y="825"/>
                </a:lnTo>
                <a:lnTo>
                  <a:pt x="1338" y="825"/>
                </a:lnTo>
                <a:lnTo>
                  <a:pt x="1338" y="826"/>
                </a:lnTo>
                <a:lnTo>
                  <a:pt x="1340" y="826"/>
                </a:lnTo>
                <a:lnTo>
                  <a:pt x="1341" y="826"/>
                </a:lnTo>
                <a:lnTo>
                  <a:pt x="1343" y="826"/>
                </a:lnTo>
                <a:lnTo>
                  <a:pt x="1343" y="828"/>
                </a:lnTo>
                <a:lnTo>
                  <a:pt x="1344" y="828"/>
                </a:lnTo>
                <a:lnTo>
                  <a:pt x="1346" y="829"/>
                </a:lnTo>
                <a:lnTo>
                  <a:pt x="1346" y="831"/>
                </a:lnTo>
                <a:lnTo>
                  <a:pt x="1344" y="831"/>
                </a:lnTo>
                <a:lnTo>
                  <a:pt x="1344" y="832"/>
                </a:lnTo>
                <a:lnTo>
                  <a:pt x="1344" y="834"/>
                </a:lnTo>
                <a:lnTo>
                  <a:pt x="1343" y="834"/>
                </a:lnTo>
                <a:lnTo>
                  <a:pt x="1343" y="835"/>
                </a:lnTo>
                <a:lnTo>
                  <a:pt x="1344" y="837"/>
                </a:lnTo>
                <a:lnTo>
                  <a:pt x="1344" y="838"/>
                </a:lnTo>
                <a:lnTo>
                  <a:pt x="1346" y="838"/>
                </a:lnTo>
                <a:lnTo>
                  <a:pt x="1346" y="840"/>
                </a:lnTo>
                <a:lnTo>
                  <a:pt x="1346" y="841"/>
                </a:lnTo>
                <a:lnTo>
                  <a:pt x="1344" y="841"/>
                </a:lnTo>
                <a:lnTo>
                  <a:pt x="1343" y="841"/>
                </a:lnTo>
                <a:lnTo>
                  <a:pt x="1341" y="841"/>
                </a:lnTo>
                <a:lnTo>
                  <a:pt x="1341" y="843"/>
                </a:lnTo>
                <a:lnTo>
                  <a:pt x="1340" y="843"/>
                </a:lnTo>
                <a:lnTo>
                  <a:pt x="1338" y="843"/>
                </a:lnTo>
                <a:lnTo>
                  <a:pt x="1337" y="843"/>
                </a:lnTo>
                <a:lnTo>
                  <a:pt x="1335" y="843"/>
                </a:lnTo>
                <a:lnTo>
                  <a:pt x="1335" y="841"/>
                </a:lnTo>
                <a:lnTo>
                  <a:pt x="1333" y="841"/>
                </a:lnTo>
                <a:lnTo>
                  <a:pt x="1332" y="841"/>
                </a:lnTo>
                <a:lnTo>
                  <a:pt x="1330" y="841"/>
                </a:lnTo>
                <a:lnTo>
                  <a:pt x="1329" y="840"/>
                </a:lnTo>
                <a:lnTo>
                  <a:pt x="1329" y="841"/>
                </a:lnTo>
                <a:lnTo>
                  <a:pt x="1327" y="841"/>
                </a:lnTo>
                <a:lnTo>
                  <a:pt x="1326" y="841"/>
                </a:lnTo>
                <a:lnTo>
                  <a:pt x="1326" y="840"/>
                </a:lnTo>
                <a:lnTo>
                  <a:pt x="1324" y="840"/>
                </a:lnTo>
                <a:lnTo>
                  <a:pt x="1323" y="840"/>
                </a:lnTo>
                <a:lnTo>
                  <a:pt x="1321" y="840"/>
                </a:lnTo>
                <a:lnTo>
                  <a:pt x="1321" y="840"/>
                </a:lnTo>
                <a:lnTo>
                  <a:pt x="1321" y="841"/>
                </a:lnTo>
                <a:lnTo>
                  <a:pt x="1320" y="841"/>
                </a:lnTo>
                <a:lnTo>
                  <a:pt x="1320" y="843"/>
                </a:lnTo>
                <a:lnTo>
                  <a:pt x="1320" y="845"/>
                </a:lnTo>
                <a:lnTo>
                  <a:pt x="1321" y="845"/>
                </a:lnTo>
                <a:lnTo>
                  <a:pt x="1321" y="845"/>
                </a:lnTo>
                <a:lnTo>
                  <a:pt x="1323" y="845"/>
                </a:lnTo>
                <a:lnTo>
                  <a:pt x="1323" y="846"/>
                </a:lnTo>
                <a:lnTo>
                  <a:pt x="1324" y="846"/>
                </a:lnTo>
                <a:lnTo>
                  <a:pt x="1324" y="845"/>
                </a:lnTo>
                <a:lnTo>
                  <a:pt x="1326" y="845"/>
                </a:lnTo>
                <a:lnTo>
                  <a:pt x="1327" y="845"/>
                </a:lnTo>
                <a:lnTo>
                  <a:pt x="1329" y="845"/>
                </a:lnTo>
                <a:lnTo>
                  <a:pt x="1329" y="845"/>
                </a:lnTo>
                <a:lnTo>
                  <a:pt x="1330" y="845"/>
                </a:lnTo>
                <a:lnTo>
                  <a:pt x="1330" y="845"/>
                </a:lnTo>
                <a:lnTo>
                  <a:pt x="1332" y="845"/>
                </a:lnTo>
                <a:lnTo>
                  <a:pt x="1333" y="845"/>
                </a:lnTo>
                <a:lnTo>
                  <a:pt x="1335" y="845"/>
                </a:lnTo>
                <a:lnTo>
                  <a:pt x="1337" y="845"/>
                </a:lnTo>
                <a:lnTo>
                  <a:pt x="1338" y="845"/>
                </a:lnTo>
                <a:lnTo>
                  <a:pt x="1340" y="845"/>
                </a:lnTo>
                <a:lnTo>
                  <a:pt x="1341" y="845"/>
                </a:lnTo>
                <a:lnTo>
                  <a:pt x="1343" y="845"/>
                </a:lnTo>
                <a:lnTo>
                  <a:pt x="1344" y="845"/>
                </a:lnTo>
                <a:lnTo>
                  <a:pt x="1346" y="845"/>
                </a:lnTo>
                <a:lnTo>
                  <a:pt x="1347" y="845"/>
                </a:lnTo>
                <a:lnTo>
                  <a:pt x="1349" y="845"/>
                </a:lnTo>
                <a:lnTo>
                  <a:pt x="1350" y="846"/>
                </a:lnTo>
                <a:lnTo>
                  <a:pt x="1350" y="848"/>
                </a:lnTo>
                <a:lnTo>
                  <a:pt x="1350" y="849"/>
                </a:lnTo>
                <a:lnTo>
                  <a:pt x="1350" y="851"/>
                </a:lnTo>
                <a:lnTo>
                  <a:pt x="1352" y="851"/>
                </a:lnTo>
                <a:lnTo>
                  <a:pt x="1352" y="852"/>
                </a:lnTo>
                <a:lnTo>
                  <a:pt x="1353" y="852"/>
                </a:lnTo>
                <a:lnTo>
                  <a:pt x="1353" y="851"/>
                </a:lnTo>
                <a:lnTo>
                  <a:pt x="1355" y="851"/>
                </a:lnTo>
                <a:lnTo>
                  <a:pt x="1355" y="849"/>
                </a:lnTo>
                <a:lnTo>
                  <a:pt x="1356" y="849"/>
                </a:lnTo>
                <a:lnTo>
                  <a:pt x="1356" y="848"/>
                </a:lnTo>
                <a:lnTo>
                  <a:pt x="1358" y="846"/>
                </a:lnTo>
                <a:lnTo>
                  <a:pt x="1358" y="845"/>
                </a:lnTo>
                <a:lnTo>
                  <a:pt x="1358" y="845"/>
                </a:lnTo>
                <a:lnTo>
                  <a:pt x="1360" y="845"/>
                </a:lnTo>
                <a:lnTo>
                  <a:pt x="1361" y="845"/>
                </a:lnTo>
                <a:lnTo>
                  <a:pt x="1363" y="845"/>
                </a:lnTo>
                <a:lnTo>
                  <a:pt x="1364" y="845"/>
                </a:lnTo>
                <a:lnTo>
                  <a:pt x="1364" y="843"/>
                </a:lnTo>
                <a:lnTo>
                  <a:pt x="1366" y="843"/>
                </a:lnTo>
                <a:lnTo>
                  <a:pt x="1366" y="845"/>
                </a:lnTo>
                <a:lnTo>
                  <a:pt x="1366" y="845"/>
                </a:lnTo>
                <a:lnTo>
                  <a:pt x="1367" y="845"/>
                </a:lnTo>
                <a:lnTo>
                  <a:pt x="1369" y="845"/>
                </a:lnTo>
                <a:lnTo>
                  <a:pt x="1370" y="845"/>
                </a:lnTo>
                <a:lnTo>
                  <a:pt x="1370" y="845"/>
                </a:lnTo>
                <a:lnTo>
                  <a:pt x="1372" y="845"/>
                </a:lnTo>
                <a:lnTo>
                  <a:pt x="1372" y="843"/>
                </a:lnTo>
                <a:lnTo>
                  <a:pt x="1373" y="843"/>
                </a:lnTo>
                <a:lnTo>
                  <a:pt x="1375" y="843"/>
                </a:lnTo>
                <a:lnTo>
                  <a:pt x="1375" y="841"/>
                </a:lnTo>
                <a:lnTo>
                  <a:pt x="1378" y="843"/>
                </a:lnTo>
                <a:lnTo>
                  <a:pt x="1380" y="843"/>
                </a:lnTo>
                <a:lnTo>
                  <a:pt x="1381" y="843"/>
                </a:lnTo>
                <a:lnTo>
                  <a:pt x="1383" y="843"/>
                </a:lnTo>
                <a:lnTo>
                  <a:pt x="1384" y="843"/>
                </a:lnTo>
                <a:lnTo>
                  <a:pt x="1386" y="843"/>
                </a:lnTo>
                <a:lnTo>
                  <a:pt x="1387" y="843"/>
                </a:lnTo>
                <a:lnTo>
                  <a:pt x="1387" y="845"/>
                </a:lnTo>
                <a:lnTo>
                  <a:pt x="1389" y="845"/>
                </a:lnTo>
                <a:lnTo>
                  <a:pt x="1389" y="845"/>
                </a:lnTo>
                <a:lnTo>
                  <a:pt x="1387" y="845"/>
                </a:lnTo>
                <a:lnTo>
                  <a:pt x="1387" y="846"/>
                </a:lnTo>
                <a:lnTo>
                  <a:pt x="1389" y="846"/>
                </a:lnTo>
                <a:lnTo>
                  <a:pt x="1390" y="846"/>
                </a:lnTo>
                <a:lnTo>
                  <a:pt x="1390" y="845"/>
                </a:lnTo>
                <a:lnTo>
                  <a:pt x="1390" y="845"/>
                </a:lnTo>
                <a:lnTo>
                  <a:pt x="1390" y="843"/>
                </a:lnTo>
                <a:lnTo>
                  <a:pt x="1392" y="843"/>
                </a:lnTo>
                <a:lnTo>
                  <a:pt x="1392" y="845"/>
                </a:lnTo>
                <a:lnTo>
                  <a:pt x="1393" y="843"/>
                </a:lnTo>
                <a:moveTo>
                  <a:pt x="1427" y="843"/>
                </a:moveTo>
                <a:lnTo>
                  <a:pt x="1426" y="843"/>
                </a:lnTo>
                <a:lnTo>
                  <a:pt x="1424" y="843"/>
                </a:lnTo>
                <a:lnTo>
                  <a:pt x="1422" y="843"/>
                </a:lnTo>
                <a:lnTo>
                  <a:pt x="1421" y="841"/>
                </a:lnTo>
                <a:lnTo>
                  <a:pt x="1421" y="843"/>
                </a:lnTo>
                <a:lnTo>
                  <a:pt x="1419" y="841"/>
                </a:lnTo>
                <a:lnTo>
                  <a:pt x="1419" y="843"/>
                </a:lnTo>
                <a:lnTo>
                  <a:pt x="1418" y="841"/>
                </a:lnTo>
                <a:lnTo>
                  <a:pt x="1416" y="841"/>
                </a:lnTo>
                <a:lnTo>
                  <a:pt x="1415" y="841"/>
                </a:lnTo>
                <a:lnTo>
                  <a:pt x="1413" y="841"/>
                </a:lnTo>
                <a:lnTo>
                  <a:pt x="1412" y="841"/>
                </a:lnTo>
                <a:lnTo>
                  <a:pt x="1410" y="841"/>
                </a:lnTo>
                <a:lnTo>
                  <a:pt x="1409" y="841"/>
                </a:lnTo>
                <a:lnTo>
                  <a:pt x="1409" y="843"/>
                </a:lnTo>
                <a:lnTo>
                  <a:pt x="1407" y="843"/>
                </a:lnTo>
                <a:lnTo>
                  <a:pt x="1406" y="843"/>
                </a:lnTo>
                <a:lnTo>
                  <a:pt x="1406" y="845"/>
                </a:lnTo>
                <a:lnTo>
                  <a:pt x="1407" y="845"/>
                </a:lnTo>
                <a:lnTo>
                  <a:pt x="1407" y="845"/>
                </a:lnTo>
                <a:lnTo>
                  <a:pt x="1406" y="845"/>
                </a:lnTo>
                <a:lnTo>
                  <a:pt x="1406" y="846"/>
                </a:lnTo>
                <a:lnTo>
                  <a:pt x="1406" y="848"/>
                </a:lnTo>
                <a:lnTo>
                  <a:pt x="1407" y="848"/>
                </a:lnTo>
                <a:lnTo>
                  <a:pt x="1409" y="848"/>
                </a:lnTo>
                <a:lnTo>
                  <a:pt x="1410" y="848"/>
                </a:lnTo>
                <a:lnTo>
                  <a:pt x="1412" y="848"/>
                </a:lnTo>
                <a:lnTo>
                  <a:pt x="1413" y="848"/>
                </a:lnTo>
                <a:lnTo>
                  <a:pt x="1415" y="848"/>
                </a:lnTo>
                <a:lnTo>
                  <a:pt x="1416" y="848"/>
                </a:lnTo>
                <a:lnTo>
                  <a:pt x="1418" y="848"/>
                </a:lnTo>
                <a:lnTo>
                  <a:pt x="1419" y="848"/>
                </a:lnTo>
                <a:lnTo>
                  <a:pt x="1421" y="848"/>
                </a:lnTo>
                <a:lnTo>
                  <a:pt x="1422" y="848"/>
                </a:lnTo>
                <a:lnTo>
                  <a:pt x="1422" y="846"/>
                </a:lnTo>
                <a:lnTo>
                  <a:pt x="1424" y="846"/>
                </a:lnTo>
                <a:lnTo>
                  <a:pt x="1424" y="845"/>
                </a:lnTo>
                <a:lnTo>
                  <a:pt x="1426" y="845"/>
                </a:lnTo>
                <a:lnTo>
                  <a:pt x="1427" y="845"/>
                </a:lnTo>
                <a:lnTo>
                  <a:pt x="1427" y="845"/>
                </a:lnTo>
                <a:lnTo>
                  <a:pt x="1427" y="843"/>
                </a:lnTo>
                <a:moveTo>
                  <a:pt x="3578" y="845"/>
                </a:moveTo>
                <a:lnTo>
                  <a:pt x="3578" y="843"/>
                </a:lnTo>
                <a:lnTo>
                  <a:pt x="3579" y="843"/>
                </a:lnTo>
                <a:lnTo>
                  <a:pt x="3581" y="843"/>
                </a:lnTo>
                <a:lnTo>
                  <a:pt x="3581" y="841"/>
                </a:lnTo>
                <a:lnTo>
                  <a:pt x="3581" y="840"/>
                </a:lnTo>
                <a:lnTo>
                  <a:pt x="3582" y="840"/>
                </a:lnTo>
                <a:lnTo>
                  <a:pt x="3582" y="838"/>
                </a:lnTo>
                <a:lnTo>
                  <a:pt x="3584" y="838"/>
                </a:lnTo>
                <a:lnTo>
                  <a:pt x="3582" y="837"/>
                </a:lnTo>
                <a:lnTo>
                  <a:pt x="3582" y="835"/>
                </a:lnTo>
                <a:lnTo>
                  <a:pt x="3582" y="834"/>
                </a:lnTo>
                <a:lnTo>
                  <a:pt x="3581" y="834"/>
                </a:lnTo>
                <a:lnTo>
                  <a:pt x="3579" y="834"/>
                </a:lnTo>
                <a:lnTo>
                  <a:pt x="3579" y="832"/>
                </a:lnTo>
                <a:lnTo>
                  <a:pt x="3581" y="834"/>
                </a:lnTo>
                <a:lnTo>
                  <a:pt x="3581" y="832"/>
                </a:lnTo>
                <a:lnTo>
                  <a:pt x="3581" y="831"/>
                </a:lnTo>
                <a:lnTo>
                  <a:pt x="3581" y="829"/>
                </a:lnTo>
                <a:lnTo>
                  <a:pt x="3581" y="828"/>
                </a:lnTo>
                <a:lnTo>
                  <a:pt x="3579" y="828"/>
                </a:lnTo>
                <a:lnTo>
                  <a:pt x="3581" y="826"/>
                </a:lnTo>
                <a:lnTo>
                  <a:pt x="3581" y="825"/>
                </a:lnTo>
                <a:lnTo>
                  <a:pt x="3579" y="823"/>
                </a:lnTo>
                <a:lnTo>
                  <a:pt x="3578" y="821"/>
                </a:lnTo>
                <a:lnTo>
                  <a:pt x="3576" y="821"/>
                </a:lnTo>
                <a:lnTo>
                  <a:pt x="3574" y="821"/>
                </a:lnTo>
                <a:lnTo>
                  <a:pt x="3573" y="820"/>
                </a:lnTo>
                <a:lnTo>
                  <a:pt x="3573" y="821"/>
                </a:lnTo>
                <a:lnTo>
                  <a:pt x="3571" y="821"/>
                </a:lnTo>
                <a:lnTo>
                  <a:pt x="3571" y="820"/>
                </a:lnTo>
                <a:lnTo>
                  <a:pt x="3571" y="821"/>
                </a:lnTo>
                <a:lnTo>
                  <a:pt x="3570" y="821"/>
                </a:lnTo>
                <a:lnTo>
                  <a:pt x="3568" y="821"/>
                </a:lnTo>
                <a:lnTo>
                  <a:pt x="3568" y="823"/>
                </a:lnTo>
                <a:lnTo>
                  <a:pt x="3567" y="821"/>
                </a:lnTo>
                <a:lnTo>
                  <a:pt x="3567" y="823"/>
                </a:lnTo>
                <a:lnTo>
                  <a:pt x="3565" y="821"/>
                </a:lnTo>
                <a:lnTo>
                  <a:pt x="3564" y="821"/>
                </a:lnTo>
                <a:lnTo>
                  <a:pt x="3562" y="821"/>
                </a:lnTo>
                <a:lnTo>
                  <a:pt x="3562" y="823"/>
                </a:lnTo>
                <a:lnTo>
                  <a:pt x="3561" y="823"/>
                </a:lnTo>
                <a:lnTo>
                  <a:pt x="3559" y="823"/>
                </a:lnTo>
                <a:lnTo>
                  <a:pt x="3559" y="825"/>
                </a:lnTo>
                <a:lnTo>
                  <a:pt x="3561" y="825"/>
                </a:lnTo>
                <a:lnTo>
                  <a:pt x="3561" y="826"/>
                </a:lnTo>
                <a:lnTo>
                  <a:pt x="3559" y="826"/>
                </a:lnTo>
                <a:lnTo>
                  <a:pt x="3559" y="828"/>
                </a:lnTo>
                <a:lnTo>
                  <a:pt x="3558" y="829"/>
                </a:lnTo>
                <a:lnTo>
                  <a:pt x="3558" y="831"/>
                </a:lnTo>
                <a:lnTo>
                  <a:pt x="3556" y="831"/>
                </a:lnTo>
                <a:lnTo>
                  <a:pt x="3558" y="832"/>
                </a:lnTo>
                <a:lnTo>
                  <a:pt x="3558" y="834"/>
                </a:lnTo>
                <a:lnTo>
                  <a:pt x="3559" y="835"/>
                </a:lnTo>
                <a:lnTo>
                  <a:pt x="3559" y="837"/>
                </a:lnTo>
                <a:lnTo>
                  <a:pt x="3561" y="837"/>
                </a:lnTo>
                <a:lnTo>
                  <a:pt x="3561" y="838"/>
                </a:lnTo>
                <a:lnTo>
                  <a:pt x="3562" y="838"/>
                </a:lnTo>
                <a:lnTo>
                  <a:pt x="3562" y="840"/>
                </a:lnTo>
                <a:lnTo>
                  <a:pt x="3564" y="840"/>
                </a:lnTo>
                <a:lnTo>
                  <a:pt x="3564" y="841"/>
                </a:lnTo>
                <a:lnTo>
                  <a:pt x="3565" y="841"/>
                </a:lnTo>
                <a:lnTo>
                  <a:pt x="3565" y="843"/>
                </a:lnTo>
                <a:lnTo>
                  <a:pt x="3567" y="843"/>
                </a:lnTo>
                <a:lnTo>
                  <a:pt x="3568" y="843"/>
                </a:lnTo>
                <a:lnTo>
                  <a:pt x="3570" y="843"/>
                </a:lnTo>
                <a:lnTo>
                  <a:pt x="3570" y="845"/>
                </a:lnTo>
                <a:lnTo>
                  <a:pt x="3571" y="845"/>
                </a:lnTo>
                <a:lnTo>
                  <a:pt x="3571" y="845"/>
                </a:lnTo>
                <a:lnTo>
                  <a:pt x="3573" y="845"/>
                </a:lnTo>
                <a:lnTo>
                  <a:pt x="3574" y="845"/>
                </a:lnTo>
                <a:lnTo>
                  <a:pt x="3574" y="845"/>
                </a:lnTo>
                <a:lnTo>
                  <a:pt x="3576" y="845"/>
                </a:lnTo>
                <a:lnTo>
                  <a:pt x="3576" y="845"/>
                </a:lnTo>
                <a:lnTo>
                  <a:pt x="3578" y="845"/>
                </a:lnTo>
                <a:moveTo>
                  <a:pt x="1338" y="838"/>
                </a:moveTo>
                <a:lnTo>
                  <a:pt x="1340" y="838"/>
                </a:lnTo>
                <a:lnTo>
                  <a:pt x="1341" y="838"/>
                </a:lnTo>
                <a:lnTo>
                  <a:pt x="1341" y="837"/>
                </a:lnTo>
                <a:lnTo>
                  <a:pt x="1340" y="837"/>
                </a:lnTo>
                <a:lnTo>
                  <a:pt x="1338" y="837"/>
                </a:lnTo>
                <a:lnTo>
                  <a:pt x="1337" y="835"/>
                </a:lnTo>
                <a:lnTo>
                  <a:pt x="1335" y="835"/>
                </a:lnTo>
                <a:lnTo>
                  <a:pt x="1335" y="837"/>
                </a:lnTo>
                <a:lnTo>
                  <a:pt x="1337" y="837"/>
                </a:lnTo>
                <a:lnTo>
                  <a:pt x="1337" y="838"/>
                </a:lnTo>
                <a:lnTo>
                  <a:pt x="1338" y="838"/>
                </a:lnTo>
                <a:moveTo>
                  <a:pt x="346" y="826"/>
                </a:moveTo>
                <a:lnTo>
                  <a:pt x="346" y="825"/>
                </a:lnTo>
                <a:lnTo>
                  <a:pt x="345" y="826"/>
                </a:lnTo>
                <a:lnTo>
                  <a:pt x="346" y="826"/>
                </a:lnTo>
                <a:moveTo>
                  <a:pt x="343" y="820"/>
                </a:moveTo>
                <a:lnTo>
                  <a:pt x="343" y="818"/>
                </a:lnTo>
                <a:lnTo>
                  <a:pt x="342" y="818"/>
                </a:lnTo>
                <a:lnTo>
                  <a:pt x="340" y="818"/>
                </a:lnTo>
                <a:lnTo>
                  <a:pt x="340" y="820"/>
                </a:lnTo>
                <a:lnTo>
                  <a:pt x="340" y="821"/>
                </a:lnTo>
                <a:lnTo>
                  <a:pt x="339" y="821"/>
                </a:lnTo>
                <a:lnTo>
                  <a:pt x="337" y="823"/>
                </a:lnTo>
                <a:lnTo>
                  <a:pt x="336" y="823"/>
                </a:lnTo>
                <a:lnTo>
                  <a:pt x="336" y="825"/>
                </a:lnTo>
                <a:lnTo>
                  <a:pt x="334" y="825"/>
                </a:lnTo>
                <a:lnTo>
                  <a:pt x="333" y="825"/>
                </a:lnTo>
                <a:lnTo>
                  <a:pt x="333" y="826"/>
                </a:lnTo>
                <a:lnTo>
                  <a:pt x="333" y="828"/>
                </a:lnTo>
                <a:lnTo>
                  <a:pt x="331" y="828"/>
                </a:lnTo>
                <a:lnTo>
                  <a:pt x="331" y="829"/>
                </a:lnTo>
                <a:lnTo>
                  <a:pt x="331" y="831"/>
                </a:lnTo>
                <a:lnTo>
                  <a:pt x="330" y="831"/>
                </a:lnTo>
                <a:lnTo>
                  <a:pt x="328" y="832"/>
                </a:lnTo>
                <a:lnTo>
                  <a:pt x="328" y="834"/>
                </a:lnTo>
                <a:lnTo>
                  <a:pt x="327" y="834"/>
                </a:lnTo>
                <a:lnTo>
                  <a:pt x="327" y="835"/>
                </a:lnTo>
                <a:lnTo>
                  <a:pt x="328" y="835"/>
                </a:lnTo>
                <a:lnTo>
                  <a:pt x="330" y="835"/>
                </a:lnTo>
                <a:lnTo>
                  <a:pt x="331" y="835"/>
                </a:lnTo>
                <a:lnTo>
                  <a:pt x="331" y="834"/>
                </a:lnTo>
                <a:lnTo>
                  <a:pt x="333" y="834"/>
                </a:lnTo>
                <a:lnTo>
                  <a:pt x="334" y="832"/>
                </a:lnTo>
                <a:lnTo>
                  <a:pt x="336" y="832"/>
                </a:lnTo>
                <a:lnTo>
                  <a:pt x="337" y="832"/>
                </a:lnTo>
                <a:lnTo>
                  <a:pt x="339" y="832"/>
                </a:lnTo>
                <a:lnTo>
                  <a:pt x="340" y="831"/>
                </a:lnTo>
                <a:lnTo>
                  <a:pt x="342" y="831"/>
                </a:lnTo>
                <a:lnTo>
                  <a:pt x="343" y="829"/>
                </a:lnTo>
                <a:lnTo>
                  <a:pt x="345" y="829"/>
                </a:lnTo>
                <a:lnTo>
                  <a:pt x="346" y="828"/>
                </a:lnTo>
                <a:lnTo>
                  <a:pt x="345" y="828"/>
                </a:lnTo>
                <a:lnTo>
                  <a:pt x="345" y="826"/>
                </a:lnTo>
                <a:lnTo>
                  <a:pt x="345" y="825"/>
                </a:lnTo>
                <a:lnTo>
                  <a:pt x="346" y="825"/>
                </a:lnTo>
                <a:lnTo>
                  <a:pt x="346" y="823"/>
                </a:lnTo>
                <a:lnTo>
                  <a:pt x="346" y="821"/>
                </a:lnTo>
                <a:lnTo>
                  <a:pt x="345" y="820"/>
                </a:lnTo>
                <a:lnTo>
                  <a:pt x="343" y="820"/>
                </a:lnTo>
                <a:moveTo>
                  <a:pt x="343" y="809"/>
                </a:moveTo>
                <a:lnTo>
                  <a:pt x="343" y="808"/>
                </a:lnTo>
                <a:lnTo>
                  <a:pt x="342" y="808"/>
                </a:lnTo>
                <a:lnTo>
                  <a:pt x="340" y="809"/>
                </a:lnTo>
                <a:lnTo>
                  <a:pt x="339" y="811"/>
                </a:lnTo>
                <a:lnTo>
                  <a:pt x="340" y="811"/>
                </a:lnTo>
                <a:lnTo>
                  <a:pt x="340" y="812"/>
                </a:lnTo>
                <a:lnTo>
                  <a:pt x="339" y="814"/>
                </a:lnTo>
                <a:lnTo>
                  <a:pt x="340" y="814"/>
                </a:lnTo>
                <a:lnTo>
                  <a:pt x="342" y="814"/>
                </a:lnTo>
                <a:lnTo>
                  <a:pt x="343" y="814"/>
                </a:lnTo>
                <a:lnTo>
                  <a:pt x="345" y="814"/>
                </a:lnTo>
                <a:lnTo>
                  <a:pt x="345" y="812"/>
                </a:lnTo>
                <a:lnTo>
                  <a:pt x="346" y="812"/>
                </a:lnTo>
                <a:lnTo>
                  <a:pt x="346" y="811"/>
                </a:lnTo>
                <a:lnTo>
                  <a:pt x="346" y="809"/>
                </a:lnTo>
                <a:lnTo>
                  <a:pt x="345" y="809"/>
                </a:lnTo>
                <a:lnTo>
                  <a:pt x="343" y="809"/>
                </a:lnTo>
                <a:moveTo>
                  <a:pt x="331" y="806"/>
                </a:moveTo>
                <a:lnTo>
                  <a:pt x="333" y="806"/>
                </a:lnTo>
                <a:lnTo>
                  <a:pt x="333" y="805"/>
                </a:lnTo>
                <a:lnTo>
                  <a:pt x="333" y="803"/>
                </a:lnTo>
                <a:lnTo>
                  <a:pt x="334" y="803"/>
                </a:lnTo>
                <a:lnTo>
                  <a:pt x="334" y="801"/>
                </a:lnTo>
                <a:lnTo>
                  <a:pt x="334" y="800"/>
                </a:lnTo>
                <a:lnTo>
                  <a:pt x="333" y="800"/>
                </a:lnTo>
                <a:lnTo>
                  <a:pt x="333" y="801"/>
                </a:lnTo>
                <a:lnTo>
                  <a:pt x="331" y="801"/>
                </a:lnTo>
                <a:lnTo>
                  <a:pt x="330" y="801"/>
                </a:lnTo>
                <a:lnTo>
                  <a:pt x="330" y="803"/>
                </a:lnTo>
                <a:lnTo>
                  <a:pt x="328" y="803"/>
                </a:lnTo>
                <a:lnTo>
                  <a:pt x="328" y="805"/>
                </a:lnTo>
                <a:lnTo>
                  <a:pt x="328" y="806"/>
                </a:lnTo>
                <a:lnTo>
                  <a:pt x="330" y="806"/>
                </a:lnTo>
                <a:lnTo>
                  <a:pt x="331" y="806"/>
                </a:lnTo>
                <a:moveTo>
                  <a:pt x="334" y="805"/>
                </a:moveTo>
                <a:lnTo>
                  <a:pt x="334" y="803"/>
                </a:lnTo>
                <a:lnTo>
                  <a:pt x="333" y="805"/>
                </a:lnTo>
                <a:lnTo>
                  <a:pt x="334" y="805"/>
                </a:lnTo>
                <a:moveTo>
                  <a:pt x="322" y="794"/>
                </a:moveTo>
                <a:lnTo>
                  <a:pt x="320" y="794"/>
                </a:lnTo>
                <a:lnTo>
                  <a:pt x="320" y="795"/>
                </a:lnTo>
                <a:lnTo>
                  <a:pt x="319" y="795"/>
                </a:lnTo>
                <a:lnTo>
                  <a:pt x="317" y="795"/>
                </a:lnTo>
                <a:lnTo>
                  <a:pt x="317" y="797"/>
                </a:lnTo>
                <a:lnTo>
                  <a:pt x="319" y="797"/>
                </a:lnTo>
                <a:lnTo>
                  <a:pt x="319" y="798"/>
                </a:lnTo>
                <a:lnTo>
                  <a:pt x="320" y="798"/>
                </a:lnTo>
                <a:lnTo>
                  <a:pt x="322" y="797"/>
                </a:lnTo>
                <a:lnTo>
                  <a:pt x="323" y="797"/>
                </a:lnTo>
                <a:lnTo>
                  <a:pt x="323" y="795"/>
                </a:lnTo>
                <a:lnTo>
                  <a:pt x="325" y="795"/>
                </a:lnTo>
                <a:lnTo>
                  <a:pt x="325" y="794"/>
                </a:lnTo>
                <a:lnTo>
                  <a:pt x="323" y="794"/>
                </a:lnTo>
                <a:lnTo>
                  <a:pt x="322" y="794"/>
                </a:lnTo>
                <a:moveTo>
                  <a:pt x="1304" y="800"/>
                </a:moveTo>
                <a:lnTo>
                  <a:pt x="1303" y="800"/>
                </a:lnTo>
                <a:lnTo>
                  <a:pt x="1303" y="801"/>
                </a:lnTo>
                <a:lnTo>
                  <a:pt x="1304" y="801"/>
                </a:lnTo>
                <a:lnTo>
                  <a:pt x="1304" y="800"/>
                </a:lnTo>
                <a:moveTo>
                  <a:pt x="1312" y="823"/>
                </a:moveTo>
                <a:lnTo>
                  <a:pt x="1314" y="823"/>
                </a:lnTo>
                <a:lnTo>
                  <a:pt x="1315" y="823"/>
                </a:lnTo>
                <a:lnTo>
                  <a:pt x="1317" y="823"/>
                </a:lnTo>
                <a:lnTo>
                  <a:pt x="1318" y="823"/>
                </a:lnTo>
                <a:lnTo>
                  <a:pt x="1320" y="823"/>
                </a:lnTo>
                <a:lnTo>
                  <a:pt x="1321" y="823"/>
                </a:lnTo>
                <a:lnTo>
                  <a:pt x="1321" y="821"/>
                </a:lnTo>
                <a:lnTo>
                  <a:pt x="1321" y="821"/>
                </a:lnTo>
                <a:lnTo>
                  <a:pt x="1323" y="821"/>
                </a:lnTo>
                <a:lnTo>
                  <a:pt x="1324" y="821"/>
                </a:lnTo>
                <a:lnTo>
                  <a:pt x="1326" y="821"/>
                </a:lnTo>
                <a:lnTo>
                  <a:pt x="1327" y="821"/>
                </a:lnTo>
                <a:lnTo>
                  <a:pt x="1329" y="820"/>
                </a:lnTo>
                <a:lnTo>
                  <a:pt x="1329" y="821"/>
                </a:lnTo>
                <a:lnTo>
                  <a:pt x="1330" y="821"/>
                </a:lnTo>
                <a:lnTo>
                  <a:pt x="1330" y="820"/>
                </a:lnTo>
                <a:lnTo>
                  <a:pt x="1332" y="820"/>
                </a:lnTo>
                <a:lnTo>
                  <a:pt x="1332" y="818"/>
                </a:lnTo>
                <a:lnTo>
                  <a:pt x="1332" y="817"/>
                </a:lnTo>
                <a:lnTo>
                  <a:pt x="1330" y="817"/>
                </a:lnTo>
                <a:lnTo>
                  <a:pt x="1330" y="818"/>
                </a:lnTo>
                <a:lnTo>
                  <a:pt x="1329" y="818"/>
                </a:lnTo>
                <a:lnTo>
                  <a:pt x="1329" y="817"/>
                </a:lnTo>
                <a:lnTo>
                  <a:pt x="1327" y="815"/>
                </a:lnTo>
                <a:lnTo>
                  <a:pt x="1327" y="814"/>
                </a:lnTo>
                <a:lnTo>
                  <a:pt x="1326" y="814"/>
                </a:lnTo>
                <a:lnTo>
                  <a:pt x="1326" y="812"/>
                </a:lnTo>
                <a:lnTo>
                  <a:pt x="1324" y="812"/>
                </a:lnTo>
                <a:lnTo>
                  <a:pt x="1323" y="812"/>
                </a:lnTo>
                <a:lnTo>
                  <a:pt x="1321" y="812"/>
                </a:lnTo>
                <a:lnTo>
                  <a:pt x="1321" y="812"/>
                </a:lnTo>
                <a:lnTo>
                  <a:pt x="1320" y="812"/>
                </a:lnTo>
                <a:lnTo>
                  <a:pt x="1318" y="812"/>
                </a:lnTo>
                <a:lnTo>
                  <a:pt x="1317" y="812"/>
                </a:lnTo>
                <a:lnTo>
                  <a:pt x="1317" y="811"/>
                </a:lnTo>
                <a:lnTo>
                  <a:pt x="1318" y="811"/>
                </a:lnTo>
                <a:lnTo>
                  <a:pt x="1318" y="809"/>
                </a:lnTo>
                <a:lnTo>
                  <a:pt x="1320" y="809"/>
                </a:lnTo>
                <a:lnTo>
                  <a:pt x="1321" y="808"/>
                </a:lnTo>
                <a:lnTo>
                  <a:pt x="1320" y="808"/>
                </a:lnTo>
                <a:lnTo>
                  <a:pt x="1320" y="808"/>
                </a:lnTo>
                <a:lnTo>
                  <a:pt x="1318" y="808"/>
                </a:lnTo>
                <a:lnTo>
                  <a:pt x="1318" y="808"/>
                </a:lnTo>
                <a:lnTo>
                  <a:pt x="1317" y="808"/>
                </a:lnTo>
                <a:lnTo>
                  <a:pt x="1315" y="808"/>
                </a:lnTo>
                <a:lnTo>
                  <a:pt x="1314" y="808"/>
                </a:lnTo>
                <a:lnTo>
                  <a:pt x="1314" y="808"/>
                </a:lnTo>
                <a:lnTo>
                  <a:pt x="1314" y="806"/>
                </a:lnTo>
                <a:lnTo>
                  <a:pt x="1312" y="806"/>
                </a:lnTo>
                <a:lnTo>
                  <a:pt x="1310" y="806"/>
                </a:lnTo>
                <a:lnTo>
                  <a:pt x="1310" y="808"/>
                </a:lnTo>
                <a:lnTo>
                  <a:pt x="1309" y="808"/>
                </a:lnTo>
                <a:lnTo>
                  <a:pt x="1309" y="806"/>
                </a:lnTo>
                <a:lnTo>
                  <a:pt x="1309" y="805"/>
                </a:lnTo>
                <a:lnTo>
                  <a:pt x="1307" y="805"/>
                </a:lnTo>
                <a:lnTo>
                  <a:pt x="1307" y="806"/>
                </a:lnTo>
                <a:lnTo>
                  <a:pt x="1306" y="806"/>
                </a:lnTo>
                <a:lnTo>
                  <a:pt x="1306" y="805"/>
                </a:lnTo>
                <a:lnTo>
                  <a:pt x="1306" y="803"/>
                </a:lnTo>
                <a:lnTo>
                  <a:pt x="1306" y="801"/>
                </a:lnTo>
                <a:lnTo>
                  <a:pt x="1304" y="801"/>
                </a:lnTo>
                <a:lnTo>
                  <a:pt x="1304" y="803"/>
                </a:lnTo>
                <a:lnTo>
                  <a:pt x="1303" y="803"/>
                </a:lnTo>
                <a:lnTo>
                  <a:pt x="1303" y="801"/>
                </a:lnTo>
                <a:lnTo>
                  <a:pt x="1301" y="801"/>
                </a:lnTo>
                <a:lnTo>
                  <a:pt x="1301" y="800"/>
                </a:lnTo>
                <a:lnTo>
                  <a:pt x="1300" y="800"/>
                </a:lnTo>
                <a:lnTo>
                  <a:pt x="1298" y="800"/>
                </a:lnTo>
                <a:lnTo>
                  <a:pt x="1298" y="798"/>
                </a:lnTo>
                <a:lnTo>
                  <a:pt x="1297" y="798"/>
                </a:lnTo>
                <a:lnTo>
                  <a:pt x="1297" y="797"/>
                </a:lnTo>
                <a:lnTo>
                  <a:pt x="1297" y="795"/>
                </a:lnTo>
                <a:lnTo>
                  <a:pt x="1295" y="795"/>
                </a:lnTo>
                <a:lnTo>
                  <a:pt x="1295" y="794"/>
                </a:lnTo>
                <a:lnTo>
                  <a:pt x="1294" y="794"/>
                </a:lnTo>
                <a:lnTo>
                  <a:pt x="1292" y="794"/>
                </a:lnTo>
                <a:lnTo>
                  <a:pt x="1292" y="792"/>
                </a:lnTo>
                <a:lnTo>
                  <a:pt x="1290" y="792"/>
                </a:lnTo>
                <a:lnTo>
                  <a:pt x="1289" y="792"/>
                </a:lnTo>
                <a:lnTo>
                  <a:pt x="1289" y="791"/>
                </a:lnTo>
                <a:lnTo>
                  <a:pt x="1287" y="791"/>
                </a:lnTo>
                <a:lnTo>
                  <a:pt x="1286" y="791"/>
                </a:lnTo>
                <a:lnTo>
                  <a:pt x="1284" y="791"/>
                </a:lnTo>
                <a:lnTo>
                  <a:pt x="1284" y="791"/>
                </a:lnTo>
                <a:lnTo>
                  <a:pt x="1284" y="789"/>
                </a:lnTo>
                <a:lnTo>
                  <a:pt x="1283" y="789"/>
                </a:lnTo>
                <a:lnTo>
                  <a:pt x="1283" y="788"/>
                </a:lnTo>
                <a:lnTo>
                  <a:pt x="1283" y="786"/>
                </a:lnTo>
                <a:lnTo>
                  <a:pt x="1281" y="786"/>
                </a:lnTo>
                <a:lnTo>
                  <a:pt x="1281" y="785"/>
                </a:lnTo>
                <a:lnTo>
                  <a:pt x="1280" y="785"/>
                </a:lnTo>
                <a:lnTo>
                  <a:pt x="1278" y="785"/>
                </a:lnTo>
                <a:lnTo>
                  <a:pt x="1277" y="785"/>
                </a:lnTo>
                <a:lnTo>
                  <a:pt x="1275" y="785"/>
                </a:lnTo>
                <a:lnTo>
                  <a:pt x="1275" y="783"/>
                </a:lnTo>
                <a:lnTo>
                  <a:pt x="1274" y="783"/>
                </a:lnTo>
                <a:lnTo>
                  <a:pt x="1274" y="782"/>
                </a:lnTo>
                <a:lnTo>
                  <a:pt x="1272" y="782"/>
                </a:lnTo>
                <a:lnTo>
                  <a:pt x="1271" y="780"/>
                </a:lnTo>
                <a:lnTo>
                  <a:pt x="1271" y="782"/>
                </a:lnTo>
                <a:lnTo>
                  <a:pt x="1269" y="782"/>
                </a:lnTo>
                <a:lnTo>
                  <a:pt x="1267" y="782"/>
                </a:lnTo>
                <a:lnTo>
                  <a:pt x="1267" y="783"/>
                </a:lnTo>
                <a:lnTo>
                  <a:pt x="1266" y="783"/>
                </a:lnTo>
                <a:lnTo>
                  <a:pt x="1266" y="782"/>
                </a:lnTo>
                <a:lnTo>
                  <a:pt x="1264" y="782"/>
                </a:lnTo>
                <a:lnTo>
                  <a:pt x="1263" y="782"/>
                </a:lnTo>
                <a:lnTo>
                  <a:pt x="1263" y="783"/>
                </a:lnTo>
                <a:lnTo>
                  <a:pt x="1261" y="783"/>
                </a:lnTo>
                <a:lnTo>
                  <a:pt x="1261" y="782"/>
                </a:lnTo>
                <a:lnTo>
                  <a:pt x="1258" y="782"/>
                </a:lnTo>
                <a:lnTo>
                  <a:pt x="1257" y="782"/>
                </a:lnTo>
                <a:lnTo>
                  <a:pt x="1257" y="780"/>
                </a:lnTo>
                <a:lnTo>
                  <a:pt x="1255" y="780"/>
                </a:lnTo>
                <a:lnTo>
                  <a:pt x="1254" y="780"/>
                </a:lnTo>
                <a:lnTo>
                  <a:pt x="1254" y="782"/>
                </a:lnTo>
                <a:lnTo>
                  <a:pt x="1252" y="782"/>
                </a:lnTo>
                <a:lnTo>
                  <a:pt x="1251" y="782"/>
                </a:lnTo>
                <a:lnTo>
                  <a:pt x="1249" y="782"/>
                </a:lnTo>
                <a:lnTo>
                  <a:pt x="1249" y="783"/>
                </a:lnTo>
                <a:lnTo>
                  <a:pt x="1247" y="783"/>
                </a:lnTo>
                <a:lnTo>
                  <a:pt x="1247" y="783"/>
                </a:lnTo>
                <a:lnTo>
                  <a:pt x="1246" y="783"/>
                </a:lnTo>
                <a:lnTo>
                  <a:pt x="1244" y="783"/>
                </a:lnTo>
                <a:lnTo>
                  <a:pt x="1243" y="783"/>
                </a:lnTo>
                <a:lnTo>
                  <a:pt x="1243" y="785"/>
                </a:lnTo>
                <a:lnTo>
                  <a:pt x="1241" y="785"/>
                </a:lnTo>
                <a:lnTo>
                  <a:pt x="1241" y="783"/>
                </a:lnTo>
                <a:lnTo>
                  <a:pt x="1240" y="783"/>
                </a:lnTo>
                <a:lnTo>
                  <a:pt x="1240" y="785"/>
                </a:lnTo>
                <a:lnTo>
                  <a:pt x="1238" y="785"/>
                </a:lnTo>
                <a:lnTo>
                  <a:pt x="1237" y="785"/>
                </a:lnTo>
                <a:lnTo>
                  <a:pt x="1235" y="785"/>
                </a:lnTo>
                <a:lnTo>
                  <a:pt x="1235" y="786"/>
                </a:lnTo>
                <a:lnTo>
                  <a:pt x="1234" y="786"/>
                </a:lnTo>
                <a:lnTo>
                  <a:pt x="1232" y="786"/>
                </a:lnTo>
                <a:lnTo>
                  <a:pt x="1231" y="788"/>
                </a:lnTo>
                <a:lnTo>
                  <a:pt x="1229" y="786"/>
                </a:lnTo>
                <a:lnTo>
                  <a:pt x="1229" y="788"/>
                </a:lnTo>
                <a:lnTo>
                  <a:pt x="1228" y="788"/>
                </a:lnTo>
                <a:lnTo>
                  <a:pt x="1228" y="789"/>
                </a:lnTo>
                <a:lnTo>
                  <a:pt x="1226" y="789"/>
                </a:lnTo>
                <a:lnTo>
                  <a:pt x="1224" y="789"/>
                </a:lnTo>
                <a:lnTo>
                  <a:pt x="1224" y="791"/>
                </a:lnTo>
                <a:lnTo>
                  <a:pt x="1223" y="791"/>
                </a:lnTo>
                <a:lnTo>
                  <a:pt x="1223" y="792"/>
                </a:lnTo>
                <a:lnTo>
                  <a:pt x="1221" y="792"/>
                </a:lnTo>
                <a:lnTo>
                  <a:pt x="1221" y="794"/>
                </a:lnTo>
                <a:lnTo>
                  <a:pt x="1221" y="795"/>
                </a:lnTo>
                <a:lnTo>
                  <a:pt x="1220" y="795"/>
                </a:lnTo>
                <a:lnTo>
                  <a:pt x="1220" y="797"/>
                </a:lnTo>
                <a:lnTo>
                  <a:pt x="1218" y="795"/>
                </a:lnTo>
                <a:lnTo>
                  <a:pt x="1218" y="797"/>
                </a:lnTo>
                <a:lnTo>
                  <a:pt x="1218" y="798"/>
                </a:lnTo>
                <a:lnTo>
                  <a:pt x="1217" y="800"/>
                </a:lnTo>
                <a:lnTo>
                  <a:pt x="1218" y="800"/>
                </a:lnTo>
                <a:lnTo>
                  <a:pt x="1220" y="798"/>
                </a:lnTo>
                <a:lnTo>
                  <a:pt x="1221" y="798"/>
                </a:lnTo>
                <a:lnTo>
                  <a:pt x="1221" y="797"/>
                </a:lnTo>
                <a:lnTo>
                  <a:pt x="1223" y="797"/>
                </a:lnTo>
                <a:lnTo>
                  <a:pt x="1224" y="797"/>
                </a:lnTo>
                <a:lnTo>
                  <a:pt x="1226" y="797"/>
                </a:lnTo>
                <a:lnTo>
                  <a:pt x="1224" y="795"/>
                </a:lnTo>
                <a:lnTo>
                  <a:pt x="1226" y="795"/>
                </a:lnTo>
                <a:lnTo>
                  <a:pt x="1228" y="794"/>
                </a:lnTo>
                <a:lnTo>
                  <a:pt x="1229" y="794"/>
                </a:lnTo>
                <a:lnTo>
                  <a:pt x="1231" y="794"/>
                </a:lnTo>
                <a:lnTo>
                  <a:pt x="1232" y="794"/>
                </a:lnTo>
                <a:lnTo>
                  <a:pt x="1234" y="794"/>
                </a:lnTo>
                <a:lnTo>
                  <a:pt x="1235" y="794"/>
                </a:lnTo>
                <a:lnTo>
                  <a:pt x="1235" y="792"/>
                </a:lnTo>
                <a:lnTo>
                  <a:pt x="1237" y="792"/>
                </a:lnTo>
                <a:lnTo>
                  <a:pt x="1238" y="792"/>
                </a:lnTo>
                <a:lnTo>
                  <a:pt x="1240" y="791"/>
                </a:lnTo>
                <a:lnTo>
                  <a:pt x="1240" y="789"/>
                </a:lnTo>
                <a:lnTo>
                  <a:pt x="1241" y="789"/>
                </a:lnTo>
                <a:lnTo>
                  <a:pt x="1243" y="789"/>
                </a:lnTo>
                <a:lnTo>
                  <a:pt x="1243" y="788"/>
                </a:lnTo>
                <a:lnTo>
                  <a:pt x="1244" y="788"/>
                </a:lnTo>
                <a:lnTo>
                  <a:pt x="1246" y="788"/>
                </a:lnTo>
                <a:lnTo>
                  <a:pt x="1247" y="788"/>
                </a:lnTo>
                <a:lnTo>
                  <a:pt x="1247" y="788"/>
                </a:lnTo>
                <a:lnTo>
                  <a:pt x="1249" y="788"/>
                </a:lnTo>
                <a:lnTo>
                  <a:pt x="1251" y="788"/>
                </a:lnTo>
                <a:lnTo>
                  <a:pt x="1252" y="788"/>
                </a:lnTo>
                <a:lnTo>
                  <a:pt x="1254" y="788"/>
                </a:lnTo>
                <a:lnTo>
                  <a:pt x="1255" y="788"/>
                </a:lnTo>
                <a:lnTo>
                  <a:pt x="1257" y="788"/>
                </a:lnTo>
                <a:lnTo>
                  <a:pt x="1257" y="789"/>
                </a:lnTo>
                <a:lnTo>
                  <a:pt x="1257" y="791"/>
                </a:lnTo>
                <a:lnTo>
                  <a:pt x="1255" y="791"/>
                </a:lnTo>
                <a:lnTo>
                  <a:pt x="1254" y="791"/>
                </a:lnTo>
                <a:lnTo>
                  <a:pt x="1252" y="791"/>
                </a:lnTo>
                <a:lnTo>
                  <a:pt x="1251" y="791"/>
                </a:lnTo>
                <a:lnTo>
                  <a:pt x="1249" y="791"/>
                </a:lnTo>
                <a:lnTo>
                  <a:pt x="1249" y="792"/>
                </a:lnTo>
                <a:lnTo>
                  <a:pt x="1251" y="792"/>
                </a:lnTo>
                <a:lnTo>
                  <a:pt x="1252" y="792"/>
                </a:lnTo>
                <a:lnTo>
                  <a:pt x="1252" y="794"/>
                </a:lnTo>
                <a:lnTo>
                  <a:pt x="1254" y="794"/>
                </a:lnTo>
                <a:lnTo>
                  <a:pt x="1255" y="794"/>
                </a:lnTo>
                <a:lnTo>
                  <a:pt x="1257" y="794"/>
                </a:lnTo>
                <a:lnTo>
                  <a:pt x="1257" y="795"/>
                </a:lnTo>
                <a:lnTo>
                  <a:pt x="1258" y="795"/>
                </a:lnTo>
                <a:lnTo>
                  <a:pt x="1260" y="794"/>
                </a:lnTo>
                <a:lnTo>
                  <a:pt x="1260" y="792"/>
                </a:lnTo>
                <a:lnTo>
                  <a:pt x="1261" y="792"/>
                </a:lnTo>
                <a:lnTo>
                  <a:pt x="1261" y="794"/>
                </a:lnTo>
                <a:lnTo>
                  <a:pt x="1260" y="794"/>
                </a:lnTo>
                <a:lnTo>
                  <a:pt x="1260" y="795"/>
                </a:lnTo>
                <a:lnTo>
                  <a:pt x="1261" y="795"/>
                </a:lnTo>
                <a:lnTo>
                  <a:pt x="1263" y="795"/>
                </a:lnTo>
                <a:lnTo>
                  <a:pt x="1264" y="795"/>
                </a:lnTo>
                <a:lnTo>
                  <a:pt x="1266" y="795"/>
                </a:lnTo>
                <a:lnTo>
                  <a:pt x="1267" y="795"/>
                </a:lnTo>
                <a:lnTo>
                  <a:pt x="1267" y="794"/>
                </a:lnTo>
                <a:lnTo>
                  <a:pt x="1269" y="794"/>
                </a:lnTo>
                <a:lnTo>
                  <a:pt x="1269" y="795"/>
                </a:lnTo>
                <a:lnTo>
                  <a:pt x="1269" y="797"/>
                </a:lnTo>
                <a:lnTo>
                  <a:pt x="1269" y="798"/>
                </a:lnTo>
                <a:lnTo>
                  <a:pt x="1271" y="798"/>
                </a:lnTo>
                <a:lnTo>
                  <a:pt x="1271" y="800"/>
                </a:lnTo>
                <a:lnTo>
                  <a:pt x="1272" y="800"/>
                </a:lnTo>
                <a:lnTo>
                  <a:pt x="1274" y="801"/>
                </a:lnTo>
                <a:lnTo>
                  <a:pt x="1274" y="800"/>
                </a:lnTo>
                <a:lnTo>
                  <a:pt x="1275" y="800"/>
                </a:lnTo>
                <a:lnTo>
                  <a:pt x="1275" y="801"/>
                </a:lnTo>
                <a:lnTo>
                  <a:pt x="1277" y="801"/>
                </a:lnTo>
                <a:lnTo>
                  <a:pt x="1278" y="801"/>
                </a:lnTo>
                <a:lnTo>
                  <a:pt x="1280" y="803"/>
                </a:lnTo>
                <a:lnTo>
                  <a:pt x="1281" y="803"/>
                </a:lnTo>
                <a:lnTo>
                  <a:pt x="1281" y="801"/>
                </a:lnTo>
                <a:lnTo>
                  <a:pt x="1283" y="801"/>
                </a:lnTo>
                <a:lnTo>
                  <a:pt x="1284" y="801"/>
                </a:lnTo>
                <a:lnTo>
                  <a:pt x="1284" y="801"/>
                </a:lnTo>
                <a:lnTo>
                  <a:pt x="1284" y="803"/>
                </a:lnTo>
                <a:lnTo>
                  <a:pt x="1286" y="803"/>
                </a:lnTo>
                <a:lnTo>
                  <a:pt x="1286" y="805"/>
                </a:lnTo>
                <a:lnTo>
                  <a:pt x="1286" y="806"/>
                </a:lnTo>
                <a:lnTo>
                  <a:pt x="1284" y="806"/>
                </a:lnTo>
                <a:lnTo>
                  <a:pt x="1284" y="808"/>
                </a:lnTo>
                <a:lnTo>
                  <a:pt x="1284" y="808"/>
                </a:lnTo>
                <a:lnTo>
                  <a:pt x="1284" y="809"/>
                </a:lnTo>
                <a:lnTo>
                  <a:pt x="1286" y="809"/>
                </a:lnTo>
                <a:lnTo>
                  <a:pt x="1286" y="811"/>
                </a:lnTo>
                <a:lnTo>
                  <a:pt x="1287" y="811"/>
                </a:lnTo>
                <a:lnTo>
                  <a:pt x="1287" y="812"/>
                </a:lnTo>
                <a:lnTo>
                  <a:pt x="1289" y="812"/>
                </a:lnTo>
                <a:lnTo>
                  <a:pt x="1290" y="812"/>
                </a:lnTo>
                <a:lnTo>
                  <a:pt x="1292" y="812"/>
                </a:lnTo>
                <a:lnTo>
                  <a:pt x="1294" y="812"/>
                </a:lnTo>
                <a:lnTo>
                  <a:pt x="1295" y="812"/>
                </a:lnTo>
                <a:lnTo>
                  <a:pt x="1297" y="812"/>
                </a:lnTo>
                <a:lnTo>
                  <a:pt x="1298" y="812"/>
                </a:lnTo>
                <a:lnTo>
                  <a:pt x="1298" y="814"/>
                </a:lnTo>
                <a:lnTo>
                  <a:pt x="1298" y="815"/>
                </a:lnTo>
                <a:lnTo>
                  <a:pt x="1298" y="817"/>
                </a:lnTo>
                <a:lnTo>
                  <a:pt x="1297" y="817"/>
                </a:lnTo>
                <a:lnTo>
                  <a:pt x="1295" y="818"/>
                </a:lnTo>
                <a:lnTo>
                  <a:pt x="1294" y="818"/>
                </a:lnTo>
                <a:lnTo>
                  <a:pt x="1292" y="818"/>
                </a:lnTo>
                <a:lnTo>
                  <a:pt x="1292" y="820"/>
                </a:lnTo>
                <a:lnTo>
                  <a:pt x="1290" y="820"/>
                </a:lnTo>
                <a:lnTo>
                  <a:pt x="1289" y="820"/>
                </a:lnTo>
                <a:lnTo>
                  <a:pt x="1289" y="821"/>
                </a:lnTo>
                <a:lnTo>
                  <a:pt x="1287" y="821"/>
                </a:lnTo>
                <a:lnTo>
                  <a:pt x="1287" y="823"/>
                </a:lnTo>
                <a:lnTo>
                  <a:pt x="1286" y="823"/>
                </a:lnTo>
                <a:lnTo>
                  <a:pt x="1286" y="825"/>
                </a:lnTo>
                <a:lnTo>
                  <a:pt x="1287" y="825"/>
                </a:lnTo>
                <a:lnTo>
                  <a:pt x="1289" y="825"/>
                </a:lnTo>
                <a:lnTo>
                  <a:pt x="1289" y="823"/>
                </a:lnTo>
                <a:lnTo>
                  <a:pt x="1290" y="823"/>
                </a:lnTo>
                <a:lnTo>
                  <a:pt x="1292" y="823"/>
                </a:lnTo>
                <a:lnTo>
                  <a:pt x="1294" y="823"/>
                </a:lnTo>
                <a:lnTo>
                  <a:pt x="1295" y="823"/>
                </a:lnTo>
                <a:lnTo>
                  <a:pt x="1297" y="823"/>
                </a:lnTo>
                <a:lnTo>
                  <a:pt x="1298" y="823"/>
                </a:lnTo>
                <a:lnTo>
                  <a:pt x="1300" y="823"/>
                </a:lnTo>
                <a:lnTo>
                  <a:pt x="1301" y="823"/>
                </a:lnTo>
                <a:lnTo>
                  <a:pt x="1303" y="823"/>
                </a:lnTo>
                <a:lnTo>
                  <a:pt x="1303" y="821"/>
                </a:lnTo>
                <a:lnTo>
                  <a:pt x="1304" y="821"/>
                </a:lnTo>
                <a:lnTo>
                  <a:pt x="1306" y="821"/>
                </a:lnTo>
                <a:lnTo>
                  <a:pt x="1307" y="821"/>
                </a:lnTo>
                <a:lnTo>
                  <a:pt x="1309" y="823"/>
                </a:lnTo>
                <a:lnTo>
                  <a:pt x="1309" y="821"/>
                </a:lnTo>
                <a:lnTo>
                  <a:pt x="1310" y="821"/>
                </a:lnTo>
                <a:lnTo>
                  <a:pt x="1310" y="823"/>
                </a:lnTo>
                <a:lnTo>
                  <a:pt x="1312" y="823"/>
                </a:lnTo>
                <a:moveTo>
                  <a:pt x="3651" y="754"/>
                </a:moveTo>
                <a:lnTo>
                  <a:pt x="3651" y="755"/>
                </a:lnTo>
                <a:lnTo>
                  <a:pt x="3650" y="755"/>
                </a:lnTo>
                <a:lnTo>
                  <a:pt x="3650" y="757"/>
                </a:lnTo>
                <a:lnTo>
                  <a:pt x="3648" y="757"/>
                </a:lnTo>
                <a:lnTo>
                  <a:pt x="3648" y="758"/>
                </a:lnTo>
                <a:lnTo>
                  <a:pt x="3648" y="760"/>
                </a:lnTo>
                <a:lnTo>
                  <a:pt x="3650" y="760"/>
                </a:lnTo>
                <a:lnTo>
                  <a:pt x="3650" y="762"/>
                </a:lnTo>
                <a:lnTo>
                  <a:pt x="3650" y="763"/>
                </a:lnTo>
                <a:lnTo>
                  <a:pt x="3650" y="765"/>
                </a:lnTo>
                <a:lnTo>
                  <a:pt x="3650" y="766"/>
                </a:lnTo>
                <a:lnTo>
                  <a:pt x="3651" y="768"/>
                </a:lnTo>
                <a:lnTo>
                  <a:pt x="3651" y="769"/>
                </a:lnTo>
                <a:lnTo>
                  <a:pt x="3651" y="771"/>
                </a:lnTo>
                <a:lnTo>
                  <a:pt x="3651" y="771"/>
                </a:lnTo>
                <a:lnTo>
                  <a:pt x="3653" y="771"/>
                </a:lnTo>
                <a:lnTo>
                  <a:pt x="3653" y="772"/>
                </a:lnTo>
                <a:lnTo>
                  <a:pt x="3653" y="774"/>
                </a:lnTo>
                <a:lnTo>
                  <a:pt x="3654" y="774"/>
                </a:lnTo>
                <a:lnTo>
                  <a:pt x="3654" y="775"/>
                </a:lnTo>
                <a:lnTo>
                  <a:pt x="3654" y="777"/>
                </a:lnTo>
                <a:lnTo>
                  <a:pt x="3656" y="777"/>
                </a:lnTo>
                <a:lnTo>
                  <a:pt x="3656" y="778"/>
                </a:lnTo>
                <a:lnTo>
                  <a:pt x="3657" y="778"/>
                </a:lnTo>
                <a:lnTo>
                  <a:pt x="3657" y="780"/>
                </a:lnTo>
                <a:lnTo>
                  <a:pt x="3657" y="782"/>
                </a:lnTo>
                <a:lnTo>
                  <a:pt x="3659" y="782"/>
                </a:lnTo>
                <a:lnTo>
                  <a:pt x="3659" y="783"/>
                </a:lnTo>
                <a:lnTo>
                  <a:pt x="3660" y="783"/>
                </a:lnTo>
                <a:lnTo>
                  <a:pt x="3662" y="783"/>
                </a:lnTo>
                <a:lnTo>
                  <a:pt x="3662" y="785"/>
                </a:lnTo>
                <a:lnTo>
                  <a:pt x="3663" y="785"/>
                </a:lnTo>
                <a:lnTo>
                  <a:pt x="3663" y="786"/>
                </a:lnTo>
                <a:lnTo>
                  <a:pt x="3665" y="786"/>
                </a:lnTo>
                <a:lnTo>
                  <a:pt x="3665" y="788"/>
                </a:lnTo>
                <a:lnTo>
                  <a:pt x="3667" y="788"/>
                </a:lnTo>
                <a:lnTo>
                  <a:pt x="3667" y="789"/>
                </a:lnTo>
                <a:lnTo>
                  <a:pt x="3668" y="789"/>
                </a:lnTo>
                <a:lnTo>
                  <a:pt x="3670" y="791"/>
                </a:lnTo>
                <a:lnTo>
                  <a:pt x="3671" y="791"/>
                </a:lnTo>
                <a:lnTo>
                  <a:pt x="3673" y="791"/>
                </a:lnTo>
                <a:lnTo>
                  <a:pt x="3673" y="792"/>
                </a:lnTo>
                <a:lnTo>
                  <a:pt x="3674" y="792"/>
                </a:lnTo>
                <a:lnTo>
                  <a:pt x="3677" y="795"/>
                </a:lnTo>
                <a:lnTo>
                  <a:pt x="3677" y="797"/>
                </a:lnTo>
                <a:lnTo>
                  <a:pt x="3679" y="797"/>
                </a:lnTo>
                <a:lnTo>
                  <a:pt x="3680" y="797"/>
                </a:lnTo>
                <a:lnTo>
                  <a:pt x="3680" y="795"/>
                </a:lnTo>
                <a:lnTo>
                  <a:pt x="3677" y="794"/>
                </a:lnTo>
                <a:lnTo>
                  <a:pt x="3677" y="792"/>
                </a:lnTo>
                <a:lnTo>
                  <a:pt x="3677" y="791"/>
                </a:lnTo>
                <a:lnTo>
                  <a:pt x="3676" y="791"/>
                </a:lnTo>
                <a:lnTo>
                  <a:pt x="3676" y="789"/>
                </a:lnTo>
                <a:lnTo>
                  <a:pt x="3676" y="788"/>
                </a:lnTo>
                <a:lnTo>
                  <a:pt x="3676" y="786"/>
                </a:lnTo>
                <a:lnTo>
                  <a:pt x="3676" y="785"/>
                </a:lnTo>
                <a:lnTo>
                  <a:pt x="3676" y="783"/>
                </a:lnTo>
                <a:lnTo>
                  <a:pt x="3674" y="783"/>
                </a:lnTo>
                <a:lnTo>
                  <a:pt x="3674" y="782"/>
                </a:lnTo>
                <a:lnTo>
                  <a:pt x="3674" y="780"/>
                </a:lnTo>
                <a:lnTo>
                  <a:pt x="3673" y="780"/>
                </a:lnTo>
                <a:lnTo>
                  <a:pt x="3673" y="778"/>
                </a:lnTo>
                <a:lnTo>
                  <a:pt x="3673" y="777"/>
                </a:lnTo>
                <a:lnTo>
                  <a:pt x="3670" y="774"/>
                </a:lnTo>
                <a:lnTo>
                  <a:pt x="3670" y="772"/>
                </a:lnTo>
                <a:lnTo>
                  <a:pt x="3668" y="771"/>
                </a:lnTo>
                <a:lnTo>
                  <a:pt x="3668" y="771"/>
                </a:lnTo>
                <a:lnTo>
                  <a:pt x="3667" y="771"/>
                </a:lnTo>
                <a:lnTo>
                  <a:pt x="3667" y="769"/>
                </a:lnTo>
                <a:lnTo>
                  <a:pt x="3667" y="768"/>
                </a:lnTo>
                <a:lnTo>
                  <a:pt x="3665" y="768"/>
                </a:lnTo>
                <a:lnTo>
                  <a:pt x="3665" y="766"/>
                </a:lnTo>
                <a:lnTo>
                  <a:pt x="3665" y="765"/>
                </a:lnTo>
                <a:lnTo>
                  <a:pt x="3663" y="765"/>
                </a:lnTo>
                <a:lnTo>
                  <a:pt x="3663" y="763"/>
                </a:lnTo>
                <a:lnTo>
                  <a:pt x="3662" y="763"/>
                </a:lnTo>
                <a:lnTo>
                  <a:pt x="3662" y="762"/>
                </a:lnTo>
                <a:lnTo>
                  <a:pt x="3660" y="762"/>
                </a:lnTo>
                <a:lnTo>
                  <a:pt x="3660" y="760"/>
                </a:lnTo>
                <a:lnTo>
                  <a:pt x="3660" y="758"/>
                </a:lnTo>
                <a:lnTo>
                  <a:pt x="3660" y="757"/>
                </a:lnTo>
                <a:lnTo>
                  <a:pt x="3659" y="757"/>
                </a:lnTo>
                <a:lnTo>
                  <a:pt x="3657" y="757"/>
                </a:lnTo>
                <a:lnTo>
                  <a:pt x="3656" y="755"/>
                </a:lnTo>
                <a:lnTo>
                  <a:pt x="3654" y="755"/>
                </a:lnTo>
                <a:lnTo>
                  <a:pt x="3653" y="755"/>
                </a:lnTo>
                <a:lnTo>
                  <a:pt x="3653" y="754"/>
                </a:lnTo>
                <a:lnTo>
                  <a:pt x="3651" y="754"/>
                </a:lnTo>
                <a:moveTo>
                  <a:pt x="3314" y="788"/>
                </a:moveTo>
                <a:lnTo>
                  <a:pt x="3312" y="788"/>
                </a:lnTo>
                <a:lnTo>
                  <a:pt x="3312" y="786"/>
                </a:lnTo>
                <a:lnTo>
                  <a:pt x="3312" y="786"/>
                </a:lnTo>
                <a:lnTo>
                  <a:pt x="3312" y="785"/>
                </a:lnTo>
                <a:lnTo>
                  <a:pt x="3310" y="785"/>
                </a:lnTo>
                <a:lnTo>
                  <a:pt x="3309" y="785"/>
                </a:lnTo>
                <a:lnTo>
                  <a:pt x="3310" y="786"/>
                </a:lnTo>
                <a:lnTo>
                  <a:pt x="3312" y="788"/>
                </a:lnTo>
                <a:lnTo>
                  <a:pt x="3312" y="789"/>
                </a:lnTo>
                <a:lnTo>
                  <a:pt x="3314" y="789"/>
                </a:lnTo>
                <a:lnTo>
                  <a:pt x="3314" y="788"/>
                </a:lnTo>
                <a:moveTo>
                  <a:pt x="1346" y="785"/>
                </a:moveTo>
                <a:lnTo>
                  <a:pt x="1346" y="786"/>
                </a:lnTo>
                <a:lnTo>
                  <a:pt x="1346" y="788"/>
                </a:lnTo>
                <a:lnTo>
                  <a:pt x="1347" y="788"/>
                </a:lnTo>
                <a:lnTo>
                  <a:pt x="1349" y="788"/>
                </a:lnTo>
                <a:lnTo>
                  <a:pt x="1350" y="786"/>
                </a:lnTo>
                <a:lnTo>
                  <a:pt x="1349" y="786"/>
                </a:lnTo>
                <a:lnTo>
                  <a:pt x="1347" y="786"/>
                </a:lnTo>
                <a:lnTo>
                  <a:pt x="1347" y="785"/>
                </a:lnTo>
                <a:lnTo>
                  <a:pt x="1346" y="785"/>
                </a:lnTo>
                <a:moveTo>
                  <a:pt x="1310" y="763"/>
                </a:moveTo>
                <a:lnTo>
                  <a:pt x="1310" y="765"/>
                </a:lnTo>
                <a:lnTo>
                  <a:pt x="1312" y="765"/>
                </a:lnTo>
                <a:lnTo>
                  <a:pt x="1314" y="765"/>
                </a:lnTo>
                <a:lnTo>
                  <a:pt x="1312" y="766"/>
                </a:lnTo>
                <a:lnTo>
                  <a:pt x="1312" y="768"/>
                </a:lnTo>
                <a:lnTo>
                  <a:pt x="1314" y="768"/>
                </a:lnTo>
                <a:lnTo>
                  <a:pt x="1314" y="766"/>
                </a:lnTo>
                <a:lnTo>
                  <a:pt x="1315" y="766"/>
                </a:lnTo>
                <a:lnTo>
                  <a:pt x="1315" y="768"/>
                </a:lnTo>
                <a:lnTo>
                  <a:pt x="1315" y="769"/>
                </a:lnTo>
                <a:lnTo>
                  <a:pt x="1314" y="769"/>
                </a:lnTo>
                <a:lnTo>
                  <a:pt x="1312" y="769"/>
                </a:lnTo>
                <a:lnTo>
                  <a:pt x="1314" y="771"/>
                </a:lnTo>
                <a:lnTo>
                  <a:pt x="1314" y="771"/>
                </a:lnTo>
                <a:lnTo>
                  <a:pt x="1312" y="771"/>
                </a:lnTo>
                <a:lnTo>
                  <a:pt x="1312" y="772"/>
                </a:lnTo>
                <a:lnTo>
                  <a:pt x="1314" y="774"/>
                </a:lnTo>
                <a:lnTo>
                  <a:pt x="1315" y="774"/>
                </a:lnTo>
                <a:lnTo>
                  <a:pt x="1315" y="772"/>
                </a:lnTo>
                <a:lnTo>
                  <a:pt x="1317" y="771"/>
                </a:lnTo>
                <a:lnTo>
                  <a:pt x="1317" y="771"/>
                </a:lnTo>
                <a:lnTo>
                  <a:pt x="1317" y="769"/>
                </a:lnTo>
                <a:lnTo>
                  <a:pt x="1318" y="769"/>
                </a:lnTo>
                <a:lnTo>
                  <a:pt x="1318" y="768"/>
                </a:lnTo>
                <a:lnTo>
                  <a:pt x="1317" y="768"/>
                </a:lnTo>
                <a:lnTo>
                  <a:pt x="1317" y="766"/>
                </a:lnTo>
                <a:lnTo>
                  <a:pt x="1317" y="765"/>
                </a:lnTo>
                <a:lnTo>
                  <a:pt x="1318" y="765"/>
                </a:lnTo>
                <a:lnTo>
                  <a:pt x="1318" y="763"/>
                </a:lnTo>
                <a:lnTo>
                  <a:pt x="1320" y="763"/>
                </a:lnTo>
                <a:lnTo>
                  <a:pt x="1320" y="762"/>
                </a:lnTo>
                <a:lnTo>
                  <a:pt x="1318" y="762"/>
                </a:lnTo>
                <a:lnTo>
                  <a:pt x="1318" y="760"/>
                </a:lnTo>
                <a:lnTo>
                  <a:pt x="1320" y="758"/>
                </a:lnTo>
                <a:lnTo>
                  <a:pt x="1318" y="758"/>
                </a:lnTo>
                <a:lnTo>
                  <a:pt x="1318" y="757"/>
                </a:lnTo>
                <a:lnTo>
                  <a:pt x="1320" y="757"/>
                </a:lnTo>
                <a:lnTo>
                  <a:pt x="1320" y="755"/>
                </a:lnTo>
                <a:lnTo>
                  <a:pt x="1318" y="755"/>
                </a:lnTo>
                <a:lnTo>
                  <a:pt x="1317" y="755"/>
                </a:lnTo>
                <a:lnTo>
                  <a:pt x="1317" y="757"/>
                </a:lnTo>
                <a:lnTo>
                  <a:pt x="1317" y="758"/>
                </a:lnTo>
                <a:lnTo>
                  <a:pt x="1315" y="758"/>
                </a:lnTo>
                <a:lnTo>
                  <a:pt x="1315" y="760"/>
                </a:lnTo>
                <a:lnTo>
                  <a:pt x="1314" y="760"/>
                </a:lnTo>
                <a:lnTo>
                  <a:pt x="1314" y="762"/>
                </a:lnTo>
                <a:lnTo>
                  <a:pt x="1314" y="763"/>
                </a:lnTo>
                <a:lnTo>
                  <a:pt x="1312" y="763"/>
                </a:lnTo>
                <a:lnTo>
                  <a:pt x="1312" y="762"/>
                </a:lnTo>
                <a:lnTo>
                  <a:pt x="1310" y="763"/>
                </a:lnTo>
                <a:moveTo>
                  <a:pt x="1332" y="745"/>
                </a:moveTo>
                <a:lnTo>
                  <a:pt x="1333" y="745"/>
                </a:lnTo>
                <a:lnTo>
                  <a:pt x="1333" y="746"/>
                </a:lnTo>
                <a:lnTo>
                  <a:pt x="1335" y="745"/>
                </a:lnTo>
                <a:lnTo>
                  <a:pt x="1335" y="743"/>
                </a:lnTo>
                <a:lnTo>
                  <a:pt x="1333" y="743"/>
                </a:lnTo>
                <a:lnTo>
                  <a:pt x="1332" y="745"/>
                </a:lnTo>
                <a:moveTo>
                  <a:pt x="1338" y="737"/>
                </a:moveTo>
                <a:lnTo>
                  <a:pt x="1338" y="739"/>
                </a:lnTo>
                <a:lnTo>
                  <a:pt x="1337" y="740"/>
                </a:lnTo>
                <a:lnTo>
                  <a:pt x="1337" y="742"/>
                </a:lnTo>
                <a:lnTo>
                  <a:pt x="1338" y="742"/>
                </a:lnTo>
                <a:lnTo>
                  <a:pt x="1338" y="740"/>
                </a:lnTo>
                <a:lnTo>
                  <a:pt x="1340" y="740"/>
                </a:lnTo>
                <a:lnTo>
                  <a:pt x="1340" y="739"/>
                </a:lnTo>
                <a:lnTo>
                  <a:pt x="1341" y="737"/>
                </a:lnTo>
                <a:lnTo>
                  <a:pt x="1340" y="737"/>
                </a:lnTo>
                <a:lnTo>
                  <a:pt x="1338" y="737"/>
                </a:lnTo>
                <a:moveTo>
                  <a:pt x="1335" y="743"/>
                </a:moveTo>
                <a:lnTo>
                  <a:pt x="1337" y="743"/>
                </a:lnTo>
                <a:lnTo>
                  <a:pt x="1337" y="742"/>
                </a:lnTo>
                <a:lnTo>
                  <a:pt x="1335" y="742"/>
                </a:lnTo>
                <a:lnTo>
                  <a:pt x="1335" y="743"/>
                </a:lnTo>
                <a:moveTo>
                  <a:pt x="2819" y="746"/>
                </a:moveTo>
                <a:lnTo>
                  <a:pt x="2821" y="748"/>
                </a:lnTo>
                <a:lnTo>
                  <a:pt x="2821" y="746"/>
                </a:lnTo>
                <a:lnTo>
                  <a:pt x="2819" y="745"/>
                </a:lnTo>
                <a:lnTo>
                  <a:pt x="2819" y="743"/>
                </a:lnTo>
                <a:lnTo>
                  <a:pt x="2819" y="742"/>
                </a:lnTo>
                <a:lnTo>
                  <a:pt x="2819" y="740"/>
                </a:lnTo>
                <a:lnTo>
                  <a:pt x="2818" y="740"/>
                </a:lnTo>
                <a:lnTo>
                  <a:pt x="2818" y="742"/>
                </a:lnTo>
                <a:lnTo>
                  <a:pt x="2816" y="742"/>
                </a:lnTo>
                <a:lnTo>
                  <a:pt x="2816" y="743"/>
                </a:lnTo>
                <a:lnTo>
                  <a:pt x="2818" y="743"/>
                </a:lnTo>
                <a:lnTo>
                  <a:pt x="2818" y="745"/>
                </a:lnTo>
                <a:lnTo>
                  <a:pt x="2819" y="746"/>
                </a:lnTo>
                <a:moveTo>
                  <a:pt x="3713" y="737"/>
                </a:moveTo>
                <a:lnTo>
                  <a:pt x="3713" y="735"/>
                </a:lnTo>
                <a:lnTo>
                  <a:pt x="3713" y="734"/>
                </a:lnTo>
                <a:lnTo>
                  <a:pt x="3711" y="734"/>
                </a:lnTo>
                <a:lnTo>
                  <a:pt x="3711" y="734"/>
                </a:lnTo>
                <a:lnTo>
                  <a:pt x="3711" y="735"/>
                </a:lnTo>
                <a:lnTo>
                  <a:pt x="3710" y="735"/>
                </a:lnTo>
                <a:lnTo>
                  <a:pt x="3710" y="737"/>
                </a:lnTo>
                <a:lnTo>
                  <a:pt x="3711" y="737"/>
                </a:lnTo>
                <a:lnTo>
                  <a:pt x="3711" y="739"/>
                </a:lnTo>
                <a:lnTo>
                  <a:pt x="3711" y="740"/>
                </a:lnTo>
                <a:lnTo>
                  <a:pt x="3713" y="740"/>
                </a:lnTo>
                <a:lnTo>
                  <a:pt x="3713" y="739"/>
                </a:lnTo>
                <a:lnTo>
                  <a:pt x="3713" y="737"/>
                </a:lnTo>
                <a:moveTo>
                  <a:pt x="2026" y="725"/>
                </a:moveTo>
                <a:lnTo>
                  <a:pt x="2026" y="723"/>
                </a:lnTo>
                <a:lnTo>
                  <a:pt x="2026" y="722"/>
                </a:lnTo>
                <a:lnTo>
                  <a:pt x="2024" y="722"/>
                </a:lnTo>
                <a:lnTo>
                  <a:pt x="2023" y="722"/>
                </a:lnTo>
                <a:lnTo>
                  <a:pt x="2023" y="723"/>
                </a:lnTo>
                <a:lnTo>
                  <a:pt x="2024" y="723"/>
                </a:lnTo>
                <a:lnTo>
                  <a:pt x="2024" y="725"/>
                </a:lnTo>
                <a:lnTo>
                  <a:pt x="2026" y="725"/>
                </a:lnTo>
                <a:moveTo>
                  <a:pt x="3703" y="712"/>
                </a:moveTo>
                <a:lnTo>
                  <a:pt x="3703" y="714"/>
                </a:lnTo>
                <a:lnTo>
                  <a:pt x="3702" y="714"/>
                </a:lnTo>
                <a:lnTo>
                  <a:pt x="3702" y="715"/>
                </a:lnTo>
                <a:lnTo>
                  <a:pt x="3703" y="715"/>
                </a:lnTo>
                <a:lnTo>
                  <a:pt x="3705" y="715"/>
                </a:lnTo>
                <a:lnTo>
                  <a:pt x="3705" y="717"/>
                </a:lnTo>
                <a:lnTo>
                  <a:pt x="3705" y="719"/>
                </a:lnTo>
                <a:lnTo>
                  <a:pt x="3706" y="719"/>
                </a:lnTo>
                <a:lnTo>
                  <a:pt x="3706" y="717"/>
                </a:lnTo>
                <a:lnTo>
                  <a:pt x="3706" y="715"/>
                </a:lnTo>
                <a:lnTo>
                  <a:pt x="3705" y="714"/>
                </a:lnTo>
                <a:lnTo>
                  <a:pt x="3706" y="714"/>
                </a:lnTo>
                <a:lnTo>
                  <a:pt x="3706" y="712"/>
                </a:lnTo>
                <a:lnTo>
                  <a:pt x="3705" y="712"/>
                </a:lnTo>
                <a:lnTo>
                  <a:pt x="3703" y="712"/>
                </a:lnTo>
                <a:moveTo>
                  <a:pt x="954" y="699"/>
                </a:moveTo>
                <a:lnTo>
                  <a:pt x="953" y="699"/>
                </a:lnTo>
                <a:lnTo>
                  <a:pt x="953" y="700"/>
                </a:lnTo>
                <a:lnTo>
                  <a:pt x="953" y="700"/>
                </a:lnTo>
                <a:lnTo>
                  <a:pt x="953" y="702"/>
                </a:lnTo>
                <a:lnTo>
                  <a:pt x="953" y="703"/>
                </a:lnTo>
                <a:lnTo>
                  <a:pt x="953" y="705"/>
                </a:lnTo>
                <a:lnTo>
                  <a:pt x="953" y="706"/>
                </a:lnTo>
                <a:lnTo>
                  <a:pt x="953" y="706"/>
                </a:lnTo>
                <a:lnTo>
                  <a:pt x="953" y="705"/>
                </a:lnTo>
                <a:lnTo>
                  <a:pt x="953" y="703"/>
                </a:lnTo>
                <a:lnTo>
                  <a:pt x="954" y="703"/>
                </a:lnTo>
                <a:lnTo>
                  <a:pt x="954" y="702"/>
                </a:lnTo>
                <a:lnTo>
                  <a:pt x="953" y="702"/>
                </a:lnTo>
                <a:lnTo>
                  <a:pt x="954" y="700"/>
                </a:lnTo>
                <a:lnTo>
                  <a:pt x="954" y="699"/>
                </a:lnTo>
                <a:moveTo>
                  <a:pt x="1269" y="689"/>
                </a:moveTo>
                <a:lnTo>
                  <a:pt x="1271" y="689"/>
                </a:lnTo>
                <a:lnTo>
                  <a:pt x="1269" y="688"/>
                </a:lnTo>
                <a:lnTo>
                  <a:pt x="1269" y="689"/>
                </a:lnTo>
                <a:moveTo>
                  <a:pt x="1267" y="689"/>
                </a:moveTo>
                <a:lnTo>
                  <a:pt x="1269" y="689"/>
                </a:lnTo>
                <a:lnTo>
                  <a:pt x="1267" y="688"/>
                </a:lnTo>
                <a:lnTo>
                  <a:pt x="1267" y="689"/>
                </a:lnTo>
                <a:moveTo>
                  <a:pt x="3685" y="688"/>
                </a:moveTo>
                <a:lnTo>
                  <a:pt x="3685" y="689"/>
                </a:lnTo>
                <a:lnTo>
                  <a:pt x="3687" y="689"/>
                </a:lnTo>
                <a:lnTo>
                  <a:pt x="3688" y="691"/>
                </a:lnTo>
                <a:lnTo>
                  <a:pt x="3690" y="691"/>
                </a:lnTo>
                <a:lnTo>
                  <a:pt x="3690" y="689"/>
                </a:lnTo>
                <a:lnTo>
                  <a:pt x="3688" y="689"/>
                </a:lnTo>
                <a:lnTo>
                  <a:pt x="3688" y="688"/>
                </a:lnTo>
                <a:lnTo>
                  <a:pt x="3687" y="688"/>
                </a:lnTo>
                <a:lnTo>
                  <a:pt x="3685" y="688"/>
                </a:lnTo>
                <a:moveTo>
                  <a:pt x="3636" y="643"/>
                </a:moveTo>
                <a:lnTo>
                  <a:pt x="3634" y="643"/>
                </a:lnTo>
                <a:lnTo>
                  <a:pt x="3633" y="643"/>
                </a:lnTo>
                <a:lnTo>
                  <a:pt x="3633" y="645"/>
                </a:lnTo>
                <a:lnTo>
                  <a:pt x="3634" y="645"/>
                </a:lnTo>
                <a:lnTo>
                  <a:pt x="3634" y="646"/>
                </a:lnTo>
                <a:lnTo>
                  <a:pt x="3636" y="646"/>
                </a:lnTo>
                <a:lnTo>
                  <a:pt x="3636" y="648"/>
                </a:lnTo>
                <a:lnTo>
                  <a:pt x="3634" y="648"/>
                </a:lnTo>
                <a:lnTo>
                  <a:pt x="3634" y="649"/>
                </a:lnTo>
                <a:lnTo>
                  <a:pt x="3634" y="651"/>
                </a:lnTo>
                <a:lnTo>
                  <a:pt x="3633" y="651"/>
                </a:lnTo>
                <a:lnTo>
                  <a:pt x="3633" y="652"/>
                </a:lnTo>
                <a:lnTo>
                  <a:pt x="3634" y="652"/>
                </a:lnTo>
                <a:lnTo>
                  <a:pt x="3636" y="652"/>
                </a:lnTo>
                <a:lnTo>
                  <a:pt x="3636" y="654"/>
                </a:lnTo>
                <a:lnTo>
                  <a:pt x="3637" y="654"/>
                </a:lnTo>
                <a:lnTo>
                  <a:pt x="3637" y="656"/>
                </a:lnTo>
                <a:lnTo>
                  <a:pt x="3639" y="656"/>
                </a:lnTo>
                <a:lnTo>
                  <a:pt x="3639" y="654"/>
                </a:lnTo>
                <a:lnTo>
                  <a:pt x="3640" y="654"/>
                </a:lnTo>
                <a:lnTo>
                  <a:pt x="3640" y="656"/>
                </a:lnTo>
                <a:lnTo>
                  <a:pt x="3642" y="656"/>
                </a:lnTo>
                <a:lnTo>
                  <a:pt x="3644" y="657"/>
                </a:lnTo>
                <a:lnTo>
                  <a:pt x="3642" y="657"/>
                </a:lnTo>
                <a:lnTo>
                  <a:pt x="3642" y="659"/>
                </a:lnTo>
                <a:lnTo>
                  <a:pt x="3644" y="659"/>
                </a:lnTo>
                <a:lnTo>
                  <a:pt x="3645" y="659"/>
                </a:lnTo>
                <a:lnTo>
                  <a:pt x="3645" y="659"/>
                </a:lnTo>
                <a:lnTo>
                  <a:pt x="3647" y="659"/>
                </a:lnTo>
                <a:lnTo>
                  <a:pt x="3647" y="660"/>
                </a:lnTo>
                <a:lnTo>
                  <a:pt x="3648" y="660"/>
                </a:lnTo>
                <a:lnTo>
                  <a:pt x="3650" y="660"/>
                </a:lnTo>
                <a:lnTo>
                  <a:pt x="3650" y="659"/>
                </a:lnTo>
                <a:lnTo>
                  <a:pt x="3648" y="659"/>
                </a:lnTo>
                <a:lnTo>
                  <a:pt x="3647" y="657"/>
                </a:lnTo>
                <a:lnTo>
                  <a:pt x="3645" y="657"/>
                </a:lnTo>
                <a:lnTo>
                  <a:pt x="3645" y="657"/>
                </a:lnTo>
                <a:lnTo>
                  <a:pt x="3645" y="656"/>
                </a:lnTo>
                <a:lnTo>
                  <a:pt x="3644" y="656"/>
                </a:lnTo>
                <a:lnTo>
                  <a:pt x="3642" y="654"/>
                </a:lnTo>
                <a:lnTo>
                  <a:pt x="3642" y="652"/>
                </a:lnTo>
                <a:lnTo>
                  <a:pt x="3644" y="652"/>
                </a:lnTo>
                <a:lnTo>
                  <a:pt x="3644" y="654"/>
                </a:lnTo>
                <a:lnTo>
                  <a:pt x="3645" y="654"/>
                </a:lnTo>
                <a:lnTo>
                  <a:pt x="3645" y="656"/>
                </a:lnTo>
                <a:lnTo>
                  <a:pt x="3647" y="656"/>
                </a:lnTo>
                <a:lnTo>
                  <a:pt x="3647" y="657"/>
                </a:lnTo>
                <a:lnTo>
                  <a:pt x="3648" y="657"/>
                </a:lnTo>
                <a:lnTo>
                  <a:pt x="3650" y="657"/>
                </a:lnTo>
                <a:lnTo>
                  <a:pt x="3651" y="659"/>
                </a:lnTo>
                <a:lnTo>
                  <a:pt x="3651" y="660"/>
                </a:lnTo>
                <a:lnTo>
                  <a:pt x="3653" y="660"/>
                </a:lnTo>
                <a:lnTo>
                  <a:pt x="3653" y="660"/>
                </a:lnTo>
                <a:lnTo>
                  <a:pt x="3654" y="660"/>
                </a:lnTo>
                <a:lnTo>
                  <a:pt x="3654" y="660"/>
                </a:lnTo>
                <a:lnTo>
                  <a:pt x="3656" y="660"/>
                </a:lnTo>
                <a:lnTo>
                  <a:pt x="3656" y="662"/>
                </a:lnTo>
                <a:lnTo>
                  <a:pt x="3657" y="662"/>
                </a:lnTo>
                <a:lnTo>
                  <a:pt x="3657" y="663"/>
                </a:lnTo>
                <a:lnTo>
                  <a:pt x="3657" y="665"/>
                </a:lnTo>
                <a:lnTo>
                  <a:pt x="3659" y="665"/>
                </a:lnTo>
                <a:lnTo>
                  <a:pt x="3659" y="666"/>
                </a:lnTo>
                <a:lnTo>
                  <a:pt x="3659" y="668"/>
                </a:lnTo>
                <a:lnTo>
                  <a:pt x="3660" y="668"/>
                </a:lnTo>
                <a:lnTo>
                  <a:pt x="3660" y="669"/>
                </a:lnTo>
                <a:lnTo>
                  <a:pt x="3662" y="669"/>
                </a:lnTo>
                <a:lnTo>
                  <a:pt x="3662" y="671"/>
                </a:lnTo>
                <a:lnTo>
                  <a:pt x="3663" y="671"/>
                </a:lnTo>
                <a:lnTo>
                  <a:pt x="3665" y="671"/>
                </a:lnTo>
                <a:lnTo>
                  <a:pt x="3667" y="672"/>
                </a:lnTo>
                <a:lnTo>
                  <a:pt x="3668" y="672"/>
                </a:lnTo>
                <a:lnTo>
                  <a:pt x="3668" y="674"/>
                </a:lnTo>
                <a:lnTo>
                  <a:pt x="3670" y="676"/>
                </a:lnTo>
                <a:lnTo>
                  <a:pt x="3670" y="677"/>
                </a:lnTo>
                <a:lnTo>
                  <a:pt x="3671" y="677"/>
                </a:lnTo>
                <a:lnTo>
                  <a:pt x="3674" y="677"/>
                </a:lnTo>
                <a:lnTo>
                  <a:pt x="3674" y="676"/>
                </a:lnTo>
                <a:lnTo>
                  <a:pt x="3673" y="676"/>
                </a:lnTo>
                <a:lnTo>
                  <a:pt x="3671" y="674"/>
                </a:lnTo>
                <a:lnTo>
                  <a:pt x="3670" y="672"/>
                </a:lnTo>
                <a:lnTo>
                  <a:pt x="3668" y="671"/>
                </a:lnTo>
                <a:lnTo>
                  <a:pt x="3670" y="671"/>
                </a:lnTo>
                <a:lnTo>
                  <a:pt x="3671" y="671"/>
                </a:lnTo>
                <a:lnTo>
                  <a:pt x="3671" y="672"/>
                </a:lnTo>
                <a:lnTo>
                  <a:pt x="3673" y="674"/>
                </a:lnTo>
                <a:lnTo>
                  <a:pt x="3674" y="674"/>
                </a:lnTo>
                <a:lnTo>
                  <a:pt x="3674" y="676"/>
                </a:lnTo>
                <a:lnTo>
                  <a:pt x="3676" y="676"/>
                </a:lnTo>
                <a:lnTo>
                  <a:pt x="3677" y="677"/>
                </a:lnTo>
                <a:lnTo>
                  <a:pt x="3679" y="679"/>
                </a:lnTo>
                <a:lnTo>
                  <a:pt x="3679" y="680"/>
                </a:lnTo>
                <a:lnTo>
                  <a:pt x="3680" y="680"/>
                </a:lnTo>
                <a:lnTo>
                  <a:pt x="3680" y="679"/>
                </a:lnTo>
                <a:lnTo>
                  <a:pt x="3680" y="677"/>
                </a:lnTo>
                <a:lnTo>
                  <a:pt x="3680" y="676"/>
                </a:lnTo>
                <a:lnTo>
                  <a:pt x="3679" y="676"/>
                </a:lnTo>
                <a:lnTo>
                  <a:pt x="3677" y="676"/>
                </a:lnTo>
                <a:lnTo>
                  <a:pt x="3677" y="674"/>
                </a:lnTo>
                <a:lnTo>
                  <a:pt x="3679" y="674"/>
                </a:lnTo>
                <a:lnTo>
                  <a:pt x="3680" y="674"/>
                </a:lnTo>
                <a:lnTo>
                  <a:pt x="3680" y="672"/>
                </a:lnTo>
                <a:lnTo>
                  <a:pt x="3679" y="672"/>
                </a:lnTo>
                <a:lnTo>
                  <a:pt x="3677" y="671"/>
                </a:lnTo>
                <a:lnTo>
                  <a:pt x="3677" y="669"/>
                </a:lnTo>
                <a:lnTo>
                  <a:pt x="3676" y="669"/>
                </a:lnTo>
                <a:lnTo>
                  <a:pt x="3674" y="668"/>
                </a:lnTo>
                <a:lnTo>
                  <a:pt x="3673" y="666"/>
                </a:lnTo>
                <a:lnTo>
                  <a:pt x="3671" y="665"/>
                </a:lnTo>
                <a:lnTo>
                  <a:pt x="3671" y="663"/>
                </a:lnTo>
                <a:lnTo>
                  <a:pt x="3670" y="663"/>
                </a:lnTo>
                <a:lnTo>
                  <a:pt x="3670" y="662"/>
                </a:lnTo>
                <a:lnTo>
                  <a:pt x="3668" y="662"/>
                </a:lnTo>
                <a:lnTo>
                  <a:pt x="3668" y="660"/>
                </a:lnTo>
                <a:lnTo>
                  <a:pt x="3667" y="660"/>
                </a:lnTo>
                <a:lnTo>
                  <a:pt x="3667" y="660"/>
                </a:lnTo>
                <a:lnTo>
                  <a:pt x="3667" y="659"/>
                </a:lnTo>
                <a:lnTo>
                  <a:pt x="3667" y="657"/>
                </a:lnTo>
                <a:lnTo>
                  <a:pt x="3665" y="657"/>
                </a:lnTo>
                <a:lnTo>
                  <a:pt x="3665" y="656"/>
                </a:lnTo>
                <a:lnTo>
                  <a:pt x="3663" y="656"/>
                </a:lnTo>
                <a:lnTo>
                  <a:pt x="3662" y="656"/>
                </a:lnTo>
                <a:lnTo>
                  <a:pt x="3662" y="654"/>
                </a:lnTo>
                <a:lnTo>
                  <a:pt x="3660" y="654"/>
                </a:lnTo>
                <a:lnTo>
                  <a:pt x="3659" y="654"/>
                </a:lnTo>
                <a:lnTo>
                  <a:pt x="3659" y="652"/>
                </a:lnTo>
                <a:lnTo>
                  <a:pt x="3657" y="652"/>
                </a:lnTo>
                <a:lnTo>
                  <a:pt x="3656" y="652"/>
                </a:lnTo>
                <a:lnTo>
                  <a:pt x="3654" y="651"/>
                </a:lnTo>
                <a:lnTo>
                  <a:pt x="3654" y="652"/>
                </a:lnTo>
                <a:lnTo>
                  <a:pt x="3653" y="652"/>
                </a:lnTo>
                <a:lnTo>
                  <a:pt x="3653" y="651"/>
                </a:lnTo>
                <a:lnTo>
                  <a:pt x="3653" y="649"/>
                </a:lnTo>
                <a:lnTo>
                  <a:pt x="3651" y="649"/>
                </a:lnTo>
                <a:lnTo>
                  <a:pt x="3651" y="648"/>
                </a:lnTo>
                <a:lnTo>
                  <a:pt x="3650" y="648"/>
                </a:lnTo>
                <a:lnTo>
                  <a:pt x="3650" y="646"/>
                </a:lnTo>
                <a:lnTo>
                  <a:pt x="3648" y="646"/>
                </a:lnTo>
                <a:lnTo>
                  <a:pt x="3647" y="646"/>
                </a:lnTo>
                <a:lnTo>
                  <a:pt x="3647" y="648"/>
                </a:lnTo>
                <a:lnTo>
                  <a:pt x="3645" y="648"/>
                </a:lnTo>
                <a:lnTo>
                  <a:pt x="3645" y="646"/>
                </a:lnTo>
                <a:lnTo>
                  <a:pt x="3644" y="646"/>
                </a:lnTo>
                <a:lnTo>
                  <a:pt x="3642" y="646"/>
                </a:lnTo>
                <a:lnTo>
                  <a:pt x="3640" y="645"/>
                </a:lnTo>
                <a:lnTo>
                  <a:pt x="3639" y="645"/>
                </a:lnTo>
                <a:lnTo>
                  <a:pt x="3639" y="643"/>
                </a:lnTo>
                <a:lnTo>
                  <a:pt x="3637" y="643"/>
                </a:lnTo>
                <a:lnTo>
                  <a:pt x="3636" y="643"/>
                </a:lnTo>
                <a:moveTo>
                  <a:pt x="2049" y="659"/>
                </a:moveTo>
                <a:lnTo>
                  <a:pt x="2049" y="657"/>
                </a:lnTo>
                <a:lnTo>
                  <a:pt x="2047" y="657"/>
                </a:lnTo>
                <a:lnTo>
                  <a:pt x="2046" y="657"/>
                </a:lnTo>
                <a:lnTo>
                  <a:pt x="2044" y="657"/>
                </a:lnTo>
                <a:lnTo>
                  <a:pt x="2044" y="659"/>
                </a:lnTo>
                <a:lnTo>
                  <a:pt x="2046" y="659"/>
                </a:lnTo>
                <a:lnTo>
                  <a:pt x="2047" y="660"/>
                </a:lnTo>
                <a:lnTo>
                  <a:pt x="2049" y="660"/>
                </a:lnTo>
                <a:lnTo>
                  <a:pt x="2049" y="659"/>
                </a:lnTo>
                <a:moveTo>
                  <a:pt x="3597" y="652"/>
                </a:moveTo>
                <a:lnTo>
                  <a:pt x="3599" y="652"/>
                </a:lnTo>
                <a:lnTo>
                  <a:pt x="3601" y="652"/>
                </a:lnTo>
                <a:lnTo>
                  <a:pt x="3601" y="651"/>
                </a:lnTo>
                <a:lnTo>
                  <a:pt x="3602" y="651"/>
                </a:lnTo>
                <a:lnTo>
                  <a:pt x="3602" y="649"/>
                </a:lnTo>
                <a:lnTo>
                  <a:pt x="3601" y="649"/>
                </a:lnTo>
                <a:lnTo>
                  <a:pt x="3601" y="648"/>
                </a:lnTo>
                <a:lnTo>
                  <a:pt x="3599" y="648"/>
                </a:lnTo>
                <a:lnTo>
                  <a:pt x="3597" y="648"/>
                </a:lnTo>
                <a:lnTo>
                  <a:pt x="3596" y="648"/>
                </a:lnTo>
                <a:lnTo>
                  <a:pt x="3594" y="648"/>
                </a:lnTo>
                <a:lnTo>
                  <a:pt x="3594" y="649"/>
                </a:lnTo>
                <a:lnTo>
                  <a:pt x="3594" y="651"/>
                </a:lnTo>
                <a:lnTo>
                  <a:pt x="3596" y="651"/>
                </a:lnTo>
                <a:lnTo>
                  <a:pt x="3596" y="652"/>
                </a:lnTo>
                <a:lnTo>
                  <a:pt x="3597" y="652"/>
                </a:lnTo>
                <a:moveTo>
                  <a:pt x="3670" y="639"/>
                </a:moveTo>
                <a:lnTo>
                  <a:pt x="3668" y="639"/>
                </a:lnTo>
                <a:lnTo>
                  <a:pt x="3667" y="639"/>
                </a:lnTo>
                <a:lnTo>
                  <a:pt x="3667" y="637"/>
                </a:lnTo>
                <a:lnTo>
                  <a:pt x="3665" y="637"/>
                </a:lnTo>
                <a:lnTo>
                  <a:pt x="3663" y="637"/>
                </a:lnTo>
                <a:lnTo>
                  <a:pt x="3662" y="637"/>
                </a:lnTo>
                <a:lnTo>
                  <a:pt x="3660" y="637"/>
                </a:lnTo>
                <a:lnTo>
                  <a:pt x="3660" y="639"/>
                </a:lnTo>
                <a:lnTo>
                  <a:pt x="3662" y="640"/>
                </a:lnTo>
                <a:lnTo>
                  <a:pt x="3663" y="640"/>
                </a:lnTo>
                <a:lnTo>
                  <a:pt x="3663" y="642"/>
                </a:lnTo>
                <a:lnTo>
                  <a:pt x="3662" y="642"/>
                </a:lnTo>
                <a:lnTo>
                  <a:pt x="3660" y="642"/>
                </a:lnTo>
                <a:lnTo>
                  <a:pt x="3660" y="643"/>
                </a:lnTo>
                <a:lnTo>
                  <a:pt x="3659" y="643"/>
                </a:lnTo>
                <a:lnTo>
                  <a:pt x="3659" y="642"/>
                </a:lnTo>
                <a:lnTo>
                  <a:pt x="3657" y="642"/>
                </a:lnTo>
                <a:lnTo>
                  <a:pt x="3656" y="642"/>
                </a:lnTo>
                <a:lnTo>
                  <a:pt x="3656" y="643"/>
                </a:lnTo>
                <a:lnTo>
                  <a:pt x="3657" y="645"/>
                </a:lnTo>
                <a:lnTo>
                  <a:pt x="3659" y="646"/>
                </a:lnTo>
                <a:lnTo>
                  <a:pt x="3657" y="646"/>
                </a:lnTo>
                <a:lnTo>
                  <a:pt x="3657" y="648"/>
                </a:lnTo>
                <a:lnTo>
                  <a:pt x="3659" y="648"/>
                </a:lnTo>
                <a:lnTo>
                  <a:pt x="3657" y="649"/>
                </a:lnTo>
                <a:lnTo>
                  <a:pt x="3659" y="649"/>
                </a:lnTo>
                <a:lnTo>
                  <a:pt x="3660" y="649"/>
                </a:lnTo>
                <a:lnTo>
                  <a:pt x="3662" y="651"/>
                </a:lnTo>
                <a:lnTo>
                  <a:pt x="3663" y="651"/>
                </a:lnTo>
                <a:lnTo>
                  <a:pt x="3663" y="652"/>
                </a:lnTo>
                <a:lnTo>
                  <a:pt x="3665" y="651"/>
                </a:lnTo>
                <a:lnTo>
                  <a:pt x="3665" y="652"/>
                </a:lnTo>
                <a:lnTo>
                  <a:pt x="3665" y="654"/>
                </a:lnTo>
                <a:lnTo>
                  <a:pt x="3667" y="654"/>
                </a:lnTo>
                <a:lnTo>
                  <a:pt x="3668" y="654"/>
                </a:lnTo>
                <a:lnTo>
                  <a:pt x="3668" y="656"/>
                </a:lnTo>
                <a:lnTo>
                  <a:pt x="3670" y="656"/>
                </a:lnTo>
                <a:lnTo>
                  <a:pt x="3671" y="656"/>
                </a:lnTo>
                <a:lnTo>
                  <a:pt x="3671" y="657"/>
                </a:lnTo>
                <a:lnTo>
                  <a:pt x="3673" y="657"/>
                </a:lnTo>
                <a:lnTo>
                  <a:pt x="3673" y="659"/>
                </a:lnTo>
                <a:lnTo>
                  <a:pt x="3674" y="659"/>
                </a:lnTo>
                <a:lnTo>
                  <a:pt x="3676" y="659"/>
                </a:lnTo>
                <a:lnTo>
                  <a:pt x="3677" y="659"/>
                </a:lnTo>
                <a:lnTo>
                  <a:pt x="3677" y="657"/>
                </a:lnTo>
                <a:lnTo>
                  <a:pt x="3676" y="657"/>
                </a:lnTo>
                <a:lnTo>
                  <a:pt x="3674" y="656"/>
                </a:lnTo>
                <a:lnTo>
                  <a:pt x="3674" y="654"/>
                </a:lnTo>
                <a:lnTo>
                  <a:pt x="3674" y="652"/>
                </a:lnTo>
                <a:lnTo>
                  <a:pt x="3673" y="652"/>
                </a:lnTo>
                <a:lnTo>
                  <a:pt x="3673" y="651"/>
                </a:lnTo>
                <a:lnTo>
                  <a:pt x="3671" y="651"/>
                </a:lnTo>
                <a:lnTo>
                  <a:pt x="3671" y="649"/>
                </a:lnTo>
                <a:lnTo>
                  <a:pt x="3673" y="649"/>
                </a:lnTo>
                <a:lnTo>
                  <a:pt x="3673" y="648"/>
                </a:lnTo>
                <a:lnTo>
                  <a:pt x="3674" y="648"/>
                </a:lnTo>
                <a:lnTo>
                  <a:pt x="3676" y="648"/>
                </a:lnTo>
                <a:lnTo>
                  <a:pt x="3677" y="649"/>
                </a:lnTo>
                <a:lnTo>
                  <a:pt x="3679" y="649"/>
                </a:lnTo>
                <a:lnTo>
                  <a:pt x="3680" y="651"/>
                </a:lnTo>
                <a:lnTo>
                  <a:pt x="3682" y="651"/>
                </a:lnTo>
                <a:lnTo>
                  <a:pt x="3682" y="649"/>
                </a:lnTo>
                <a:lnTo>
                  <a:pt x="3680" y="649"/>
                </a:lnTo>
                <a:lnTo>
                  <a:pt x="3680" y="648"/>
                </a:lnTo>
                <a:lnTo>
                  <a:pt x="3679" y="648"/>
                </a:lnTo>
                <a:lnTo>
                  <a:pt x="3679" y="646"/>
                </a:lnTo>
                <a:lnTo>
                  <a:pt x="3679" y="645"/>
                </a:lnTo>
                <a:lnTo>
                  <a:pt x="3679" y="643"/>
                </a:lnTo>
                <a:lnTo>
                  <a:pt x="3677" y="643"/>
                </a:lnTo>
                <a:lnTo>
                  <a:pt x="3677" y="642"/>
                </a:lnTo>
                <a:lnTo>
                  <a:pt x="3676" y="642"/>
                </a:lnTo>
                <a:lnTo>
                  <a:pt x="3674" y="642"/>
                </a:lnTo>
                <a:lnTo>
                  <a:pt x="3674" y="640"/>
                </a:lnTo>
                <a:lnTo>
                  <a:pt x="3673" y="640"/>
                </a:lnTo>
                <a:lnTo>
                  <a:pt x="3673" y="639"/>
                </a:lnTo>
                <a:lnTo>
                  <a:pt x="3674" y="639"/>
                </a:lnTo>
                <a:lnTo>
                  <a:pt x="3673" y="637"/>
                </a:lnTo>
                <a:lnTo>
                  <a:pt x="3671" y="637"/>
                </a:lnTo>
                <a:lnTo>
                  <a:pt x="3671" y="636"/>
                </a:lnTo>
                <a:lnTo>
                  <a:pt x="3670" y="636"/>
                </a:lnTo>
                <a:lnTo>
                  <a:pt x="3670" y="637"/>
                </a:lnTo>
                <a:lnTo>
                  <a:pt x="3670" y="639"/>
                </a:lnTo>
                <a:moveTo>
                  <a:pt x="3659" y="651"/>
                </a:moveTo>
                <a:lnTo>
                  <a:pt x="3657" y="649"/>
                </a:lnTo>
                <a:lnTo>
                  <a:pt x="3657" y="651"/>
                </a:lnTo>
                <a:lnTo>
                  <a:pt x="3659" y="651"/>
                </a:lnTo>
                <a:moveTo>
                  <a:pt x="3662" y="636"/>
                </a:moveTo>
                <a:lnTo>
                  <a:pt x="3663" y="636"/>
                </a:lnTo>
                <a:lnTo>
                  <a:pt x="3663" y="634"/>
                </a:lnTo>
                <a:lnTo>
                  <a:pt x="3662" y="634"/>
                </a:lnTo>
                <a:lnTo>
                  <a:pt x="3662" y="636"/>
                </a:lnTo>
                <a:moveTo>
                  <a:pt x="3660" y="636"/>
                </a:moveTo>
                <a:lnTo>
                  <a:pt x="3662" y="636"/>
                </a:lnTo>
                <a:lnTo>
                  <a:pt x="3660" y="634"/>
                </a:lnTo>
                <a:lnTo>
                  <a:pt x="3660" y="636"/>
                </a:lnTo>
                <a:moveTo>
                  <a:pt x="2589" y="623"/>
                </a:moveTo>
                <a:lnTo>
                  <a:pt x="2588" y="623"/>
                </a:lnTo>
                <a:lnTo>
                  <a:pt x="2586" y="623"/>
                </a:lnTo>
                <a:lnTo>
                  <a:pt x="2584" y="623"/>
                </a:lnTo>
                <a:lnTo>
                  <a:pt x="2581" y="623"/>
                </a:lnTo>
                <a:lnTo>
                  <a:pt x="2580" y="623"/>
                </a:lnTo>
                <a:lnTo>
                  <a:pt x="2578" y="623"/>
                </a:lnTo>
                <a:lnTo>
                  <a:pt x="2578" y="625"/>
                </a:lnTo>
                <a:lnTo>
                  <a:pt x="2578" y="626"/>
                </a:lnTo>
                <a:lnTo>
                  <a:pt x="2577" y="626"/>
                </a:lnTo>
                <a:lnTo>
                  <a:pt x="2575" y="626"/>
                </a:lnTo>
                <a:lnTo>
                  <a:pt x="2575" y="628"/>
                </a:lnTo>
                <a:lnTo>
                  <a:pt x="2575" y="629"/>
                </a:lnTo>
                <a:lnTo>
                  <a:pt x="2575" y="631"/>
                </a:lnTo>
                <a:lnTo>
                  <a:pt x="2575" y="631"/>
                </a:lnTo>
                <a:lnTo>
                  <a:pt x="2575" y="633"/>
                </a:lnTo>
                <a:lnTo>
                  <a:pt x="2577" y="633"/>
                </a:lnTo>
                <a:lnTo>
                  <a:pt x="2578" y="633"/>
                </a:lnTo>
                <a:lnTo>
                  <a:pt x="2580" y="633"/>
                </a:lnTo>
                <a:lnTo>
                  <a:pt x="2581" y="633"/>
                </a:lnTo>
                <a:lnTo>
                  <a:pt x="2581" y="634"/>
                </a:lnTo>
                <a:lnTo>
                  <a:pt x="2583" y="634"/>
                </a:lnTo>
                <a:lnTo>
                  <a:pt x="2583" y="633"/>
                </a:lnTo>
                <a:lnTo>
                  <a:pt x="2584" y="633"/>
                </a:lnTo>
                <a:lnTo>
                  <a:pt x="2586" y="633"/>
                </a:lnTo>
                <a:lnTo>
                  <a:pt x="2586" y="631"/>
                </a:lnTo>
                <a:lnTo>
                  <a:pt x="2588" y="631"/>
                </a:lnTo>
                <a:lnTo>
                  <a:pt x="2588" y="629"/>
                </a:lnTo>
                <a:lnTo>
                  <a:pt x="2589" y="629"/>
                </a:lnTo>
                <a:lnTo>
                  <a:pt x="2591" y="629"/>
                </a:lnTo>
                <a:lnTo>
                  <a:pt x="2591" y="628"/>
                </a:lnTo>
                <a:lnTo>
                  <a:pt x="2591" y="626"/>
                </a:lnTo>
                <a:lnTo>
                  <a:pt x="2589" y="626"/>
                </a:lnTo>
                <a:lnTo>
                  <a:pt x="2589" y="625"/>
                </a:lnTo>
                <a:lnTo>
                  <a:pt x="2589" y="623"/>
                </a:lnTo>
                <a:moveTo>
                  <a:pt x="3611" y="553"/>
                </a:moveTo>
                <a:lnTo>
                  <a:pt x="3610" y="553"/>
                </a:lnTo>
                <a:lnTo>
                  <a:pt x="3608" y="551"/>
                </a:lnTo>
                <a:lnTo>
                  <a:pt x="3608" y="551"/>
                </a:lnTo>
                <a:lnTo>
                  <a:pt x="3608" y="553"/>
                </a:lnTo>
                <a:lnTo>
                  <a:pt x="3608" y="553"/>
                </a:lnTo>
                <a:lnTo>
                  <a:pt x="3605" y="551"/>
                </a:lnTo>
                <a:lnTo>
                  <a:pt x="3604" y="550"/>
                </a:lnTo>
                <a:lnTo>
                  <a:pt x="3602" y="550"/>
                </a:lnTo>
                <a:lnTo>
                  <a:pt x="3602" y="550"/>
                </a:lnTo>
                <a:lnTo>
                  <a:pt x="3604" y="550"/>
                </a:lnTo>
                <a:lnTo>
                  <a:pt x="3604" y="550"/>
                </a:lnTo>
                <a:lnTo>
                  <a:pt x="3605" y="550"/>
                </a:lnTo>
                <a:lnTo>
                  <a:pt x="3604" y="548"/>
                </a:lnTo>
                <a:lnTo>
                  <a:pt x="3602" y="546"/>
                </a:lnTo>
                <a:lnTo>
                  <a:pt x="3601" y="546"/>
                </a:lnTo>
                <a:lnTo>
                  <a:pt x="3599" y="546"/>
                </a:lnTo>
                <a:lnTo>
                  <a:pt x="3599" y="548"/>
                </a:lnTo>
                <a:lnTo>
                  <a:pt x="3601" y="548"/>
                </a:lnTo>
                <a:lnTo>
                  <a:pt x="3601" y="550"/>
                </a:lnTo>
                <a:lnTo>
                  <a:pt x="3599" y="550"/>
                </a:lnTo>
                <a:lnTo>
                  <a:pt x="3597" y="550"/>
                </a:lnTo>
                <a:lnTo>
                  <a:pt x="3599" y="550"/>
                </a:lnTo>
                <a:lnTo>
                  <a:pt x="3601" y="550"/>
                </a:lnTo>
                <a:lnTo>
                  <a:pt x="3601" y="551"/>
                </a:lnTo>
                <a:lnTo>
                  <a:pt x="3602" y="551"/>
                </a:lnTo>
                <a:lnTo>
                  <a:pt x="3604" y="551"/>
                </a:lnTo>
                <a:lnTo>
                  <a:pt x="3604" y="553"/>
                </a:lnTo>
                <a:lnTo>
                  <a:pt x="3605" y="553"/>
                </a:lnTo>
                <a:lnTo>
                  <a:pt x="3605" y="554"/>
                </a:lnTo>
                <a:lnTo>
                  <a:pt x="3605" y="556"/>
                </a:lnTo>
                <a:lnTo>
                  <a:pt x="3607" y="556"/>
                </a:lnTo>
                <a:lnTo>
                  <a:pt x="3607" y="557"/>
                </a:lnTo>
                <a:lnTo>
                  <a:pt x="3608" y="557"/>
                </a:lnTo>
                <a:lnTo>
                  <a:pt x="3608" y="557"/>
                </a:lnTo>
                <a:lnTo>
                  <a:pt x="3608" y="559"/>
                </a:lnTo>
                <a:lnTo>
                  <a:pt x="3610" y="559"/>
                </a:lnTo>
                <a:lnTo>
                  <a:pt x="3611" y="559"/>
                </a:lnTo>
                <a:lnTo>
                  <a:pt x="3611" y="560"/>
                </a:lnTo>
                <a:lnTo>
                  <a:pt x="3613" y="562"/>
                </a:lnTo>
                <a:lnTo>
                  <a:pt x="3614" y="562"/>
                </a:lnTo>
                <a:lnTo>
                  <a:pt x="3616" y="562"/>
                </a:lnTo>
                <a:lnTo>
                  <a:pt x="3617" y="563"/>
                </a:lnTo>
                <a:lnTo>
                  <a:pt x="3617" y="565"/>
                </a:lnTo>
                <a:lnTo>
                  <a:pt x="3617" y="566"/>
                </a:lnTo>
                <a:lnTo>
                  <a:pt x="3619" y="566"/>
                </a:lnTo>
                <a:lnTo>
                  <a:pt x="3619" y="565"/>
                </a:lnTo>
                <a:lnTo>
                  <a:pt x="3621" y="566"/>
                </a:lnTo>
                <a:lnTo>
                  <a:pt x="3622" y="566"/>
                </a:lnTo>
                <a:lnTo>
                  <a:pt x="3624" y="566"/>
                </a:lnTo>
                <a:lnTo>
                  <a:pt x="3624" y="568"/>
                </a:lnTo>
                <a:lnTo>
                  <a:pt x="3625" y="568"/>
                </a:lnTo>
                <a:lnTo>
                  <a:pt x="3630" y="571"/>
                </a:lnTo>
                <a:lnTo>
                  <a:pt x="3631" y="573"/>
                </a:lnTo>
                <a:lnTo>
                  <a:pt x="3633" y="573"/>
                </a:lnTo>
                <a:lnTo>
                  <a:pt x="3633" y="574"/>
                </a:lnTo>
                <a:lnTo>
                  <a:pt x="3634" y="576"/>
                </a:lnTo>
                <a:lnTo>
                  <a:pt x="3636" y="576"/>
                </a:lnTo>
                <a:lnTo>
                  <a:pt x="3636" y="577"/>
                </a:lnTo>
                <a:lnTo>
                  <a:pt x="3637" y="577"/>
                </a:lnTo>
                <a:lnTo>
                  <a:pt x="3639" y="579"/>
                </a:lnTo>
                <a:lnTo>
                  <a:pt x="3640" y="580"/>
                </a:lnTo>
                <a:lnTo>
                  <a:pt x="3642" y="582"/>
                </a:lnTo>
                <a:lnTo>
                  <a:pt x="3644" y="583"/>
                </a:lnTo>
                <a:lnTo>
                  <a:pt x="3645" y="585"/>
                </a:lnTo>
                <a:lnTo>
                  <a:pt x="3645" y="586"/>
                </a:lnTo>
                <a:lnTo>
                  <a:pt x="3648" y="588"/>
                </a:lnTo>
                <a:lnTo>
                  <a:pt x="3650" y="588"/>
                </a:lnTo>
                <a:lnTo>
                  <a:pt x="3650" y="589"/>
                </a:lnTo>
                <a:lnTo>
                  <a:pt x="3650" y="591"/>
                </a:lnTo>
                <a:lnTo>
                  <a:pt x="3650" y="593"/>
                </a:lnTo>
                <a:lnTo>
                  <a:pt x="3653" y="594"/>
                </a:lnTo>
                <a:lnTo>
                  <a:pt x="3653" y="596"/>
                </a:lnTo>
                <a:lnTo>
                  <a:pt x="3654" y="597"/>
                </a:lnTo>
                <a:lnTo>
                  <a:pt x="3654" y="599"/>
                </a:lnTo>
                <a:lnTo>
                  <a:pt x="3656" y="600"/>
                </a:lnTo>
                <a:lnTo>
                  <a:pt x="3654" y="600"/>
                </a:lnTo>
                <a:lnTo>
                  <a:pt x="3654" y="602"/>
                </a:lnTo>
                <a:lnTo>
                  <a:pt x="3654" y="603"/>
                </a:lnTo>
                <a:lnTo>
                  <a:pt x="3653" y="603"/>
                </a:lnTo>
                <a:lnTo>
                  <a:pt x="3651" y="603"/>
                </a:lnTo>
                <a:lnTo>
                  <a:pt x="3653" y="605"/>
                </a:lnTo>
                <a:lnTo>
                  <a:pt x="3654" y="606"/>
                </a:lnTo>
                <a:lnTo>
                  <a:pt x="3653" y="606"/>
                </a:lnTo>
                <a:lnTo>
                  <a:pt x="3651" y="606"/>
                </a:lnTo>
                <a:lnTo>
                  <a:pt x="3650" y="605"/>
                </a:lnTo>
                <a:lnTo>
                  <a:pt x="3648" y="605"/>
                </a:lnTo>
                <a:lnTo>
                  <a:pt x="3647" y="603"/>
                </a:lnTo>
                <a:lnTo>
                  <a:pt x="3645" y="602"/>
                </a:lnTo>
                <a:lnTo>
                  <a:pt x="3645" y="602"/>
                </a:lnTo>
                <a:lnTo>
                  <a:pt x="3644" y="600"/>
                </a:lnTo>
                <a:lnTo>
                  <a:pt x="3644" y="599"/>
                </a:lnTo>
                <a:lnTo>
                  <a:pt x="3642" y="597"/>
                </a:lnTo>
                <a:lnTo>
                  <a:pt x="3640" y="596"/>
                </a:lnTo>
                <a:lnTo>
                  <a:pt x="3639" y="597"/>
                </a:lnTo>
                <a:lnTo>
                  <a:pt x="3637" y="597"/>
                </a:lnTo>
                <a:lnTo>
                  <a:pt x="3637" y="599"/>
                </a:lnTo>
                <a:lnTo>
                  <a:pt x="3639" y="599"/>
                </a:lnTo>
                <a:lnTo>
                  <a:pt x="3639" y="600"/>
                </a:lnTo>
                <a:lnTo>
                  <a:pt x="3640" y="600"/>
                </a:lnTo>
                <a:lnTo>
                  <a:pt x="3640" y="602"/>
                </a:lnTo>
                <a:lnTo>
                  <a:pt x="3642" y="602"/>
                </a:lnTo>
                <a:lnTo>
                  <a:pt x="3644" y="602"/>
                </a:lnTo>
                <a:lnTo>
                  <a:pt x="3644" y="603"/>
                </a:lnTo>
                <a:lnTo>
                  <a:pt x="3645" y="603"/>
                </a:lnTo>
                <a:lnTo>
                  <a:pt x="3645" y="603"/>
                </a:lnTo>
                <a:lnTo>
                  <a:pt x="3645" y="605"/>
                </a:lnTo>
                <a:lnTo>
                  <a:pt x="3648" y="606"/>
                </a:lnTo>
                <a:lnTo>
                  <a:pt x="3648" y="608"/>
                </a:lnTo>
                <a:lnTo>
                  <a:pt x="3651" y="611"/>
                </a:lnTo>
                <a:lnTo>
                  <a:pt x="3651" y="613"/>
                </a:lnTo>
                <a:lnTo>
                  <a:pt x="3651" y="614"/>
                </a:lnTo>
                <a:lnTo>
                  <a:pt x="3653" y="616"/>
                </a:lnTo>
                <a:lnTo>
                  <a:pt x="3654" y="616"/>
                </a:lnTo>
                <a:lnTo>
                  <a:pt x="3654" y="617"/>
                </a:lnTo>
                <a:lnTo>
                  <a:pt x="3656" y="617"/>
                </a:lnTo>
                <a:lnTo>
                  <a:pt x="3656" y="619"/>
                </a:lnTo>
                <a:lnTo>
                  <a:pt x="3657" y="619"/>
                </a:lnTo>
                <a:lnTo>
                  <a:pt x="3659" y="619"/>
                </a:lnTo>
                <a:lnTo>
                  <a:pt x="3659" y="620"/>
                </a:lnTo>
                <a:lnTo>
                  <a:pt x="3660" y="620"/>
                </a:lnTo>
                <a:lnTo>
                  <a:pt x="3660" y="622"/>
                </a:lnTo>
                <a:lnTo>
                  <a:pt x="3659" y="622"/>
                </a:lnTo>
                <a:lnTo>
                  <a:pt x="3659" y="623"/>
                </a:lnTo>
                <a:lnTo>
                  <a:pt x="3657" y="623"/>
                </a:lnTo>
                <a:lnTo>
                  <a:pt x="3656" y="622"/>
                </a:lnTo>
                <a:lnTo>
                  <a:pt x="3656" y="623"/>
                </a:lnTo>
                <a:lnTo>
                  <a:pt x="3654" y="623"/>
                </a:lnTo>
                <a:lnTo>
                  <a:pt x="3653" y="623"/>
                </a:lnTo>
                <a:lnTo>
                  <a:pt x="3653" y="622"/>
                </a:lnTo>
                <a:lnTo>
                  <a:pt x="3653" y="620"/>
                </a:lnTo>
                <a:lnTo>
                  <a:pt x="3651" y="620"/>
                </a:lnTo>
                <a:lnTo>
                  <a:pt x="3650" y="620"/>
                </a:lnTo>
                <a:lnTo>
                  <a:pt x="3648" y="620"/>
                </a:lnTo>
                <a:lnTo>
                  <a:pt x="3650" y="622"/>
                </a:lnTo>
                <a:lnTo>
                  <a:pt x="3648" y="622"/>
                </a:lnTo>
                <a:lnTo>
                  <a:pt x="3647" y="622"/>
                </a:lnTo>
                <a:lnTo>
                  <a:pt x="3647" y="620"/>
                </a:lnTo>
                <a:lnTo>
                  <a:pt x="3645" y="620"/>
                </a:lnTo>
                <a:lnTo>
                  <a:pt x="3645" y="622"/>
                </a:lnTo>
                <a:lnTo>
                  <a:pt x="3645" y="620"/>
                </a:lnTo>
                <a:lnTo>
                  <a:pt x="3645" y="622"/>
                </a:lnTo>
                <a:lnTo>
                  <a:pt x="3645" y="623"/>
                </a:lnTo>
                <a:lnTo>
                  <a:pt x="3644" y="623"/>
                </a:lnTo>
                <a:lnTo>
                  <a:pt x="3642" y="623"/>
                </a:lnTo>
                <a:lnTo>
                  <a:pt x="3640" y="623"/>
                </a:lnTo>
                <a:lnTo>
                  <a:pt x="3639" y="623"/>
                </a:lnTo>
                <a:lnTo>
                  <a:pt x="3637" y="623"/>
                </a:lnTo>
                <a:lnTo>
                  <a:pt x="3636" y="623"/>
                </a:lnTo>
                <a:lnTo>
                  <a:pt x="3634" y="623"/>
                </a:lnTo>
                <a:lnTo>
                  <a:pt x="3634" y="622"/>
                </a:lnTo>
                <a:lnTo>
                  <a:pt x="3633" y="622"/>
                </a:lnTo>
                <a:lnTo>
                  <a:pt x="3631" y="622"/>
                </a:lnTo>
                <a:lnTo>
                  <a:pt x="3631" y="623"/>
                </a:lnTo>
                <a:lnTo>
                  <a:pt x="3630" y="623"/>
                </a:lnTo>
                <a:lnTo>
                  <a:pt x="3628" y="623"/>
                </a:lnTo>
                <a:lnTo>
                  <a:pt x="3630" y="623"/>
                </a:lnTo>
                <a:lnTo>
                  <a:pt x="3631" y="623"/>
                </a:lnTo>
                <a:lnTo>
                  <a:pt x="3631" y="625"/>
                </a:lnTo>
                <a:lnTo>
                  <a:pt x="3631" y="626"/>
                </a:lnTo>
                <a:lnTo>
                  <a:pt x="3633" y="628"/>
                </a:lnTo>
                <a:lnTo>
                  <a:pt x="3631" y="628"/>
                </a:lnTo>
                <a:lnTo>
                  <a:pt x="3631" y="629"/>
                </a:lnTo>
                <a:lnTo>
                  <a:pt x="3633" y="629"/>
                </a:lnTo>
                <a:lnTo>
                  <a:pt x="3633" y="631"/>
                </a:lnTo>
                <a:lnTo>
                  <a:pt x="3633" y="633"/>
                </a:lnTo>
                <a:lnTo>
                  <a:pt x="3631" y="633"/>
                </a:lnTo>
                <a:lnTo>
                  <a:pt x="3631" y="634"/>
                </a:lnTo>
                <a:lnTo>
                  <a:pt x="3633" y="634"/>
                </a:lnTo>
                <a:lnTo>
                  <a:pt x="3633" y="636"/>
                </a:lnTo>
                <a:lnTo>
                  <a:pt x="3633" y="637"/>
                </a:lnTo>
                <a:lnTo>
                  <a:pt x="3631" y="637"/>
                </a:lnTo>
                <a:lnTo>
                  <a:pt x="3631" y="636"/>
                </a:lnTo>
                <a:lnTo>
                  <a:pt x="3630" y="636"/>
                </a:lnTo>
                <a:lnTo>
                  <a:pt x="3628" y="636"/>
                </a:lnTo>
                <a:lnTo>
                  <a:pt x="3628" y="637"/>
                </a:lnTo>
                <a:lnTo>
                  <a:pt x="3630" y="637"/>
                </a:lnTo>
                <a:lnTo>
                  <a:pt x="3630" y="639"/>
                </a:lnTo>
                <a:lnTo>
                  <a:pt x="3631" y="639"/>
                </a:lnTo>
                <a:lnTo>
                  <a:pt x="3633" y="639"/>
                </a:lnTo>
                <a:lnTo>
                  <a:pt x="3633" y="640"/>
                </a:lnTo>
                <a:lnTo>
                  <a:pt x="3634" y="640"/>
                </a:lnTo>
                <a:lnTo>
                  <a:pt x="3634" y="642"/>
                </a:lnTo>
                <a:lnTo>
                  <a:pt x="3636" y="642"/>
                </a:lnTo>
                <a:lnTo>
                  <a:pt x="3637" y="643"/>
                </a:lnTo>
                <a:lnTo>
                  <a:pt x="3637" y="642"/>
                </a:lnTo>
                <a:lnTo>
                  <a:pt x="3639" y="642"/>
                </a:lnTo>
                <a:lnTo>
                  <a:pt x="3639" y="643"/>
                </a:lnTo>
                <a:lnTo>
                  <a:pt x="3640" y="643"/>
                </a:lnTo>
                <a:lnTo>
                  <a:pt x="3640" y="642"/>
                </a:lnTo>
                <a:lnTo>
                  <a:pt x="3642" y="642"/>
                </a:lnTo>
                <a:lnTo>
                  <a:pt x="3644" y="642"/>
                </a:lnTo>
                <a:lnTo>
                  <a:pt x="3645" y="642"/>
                </a:lnTo>
                <a:lnTo>
                  <a:pt x="3645" y="642"/>
                </a:lnTo>
                <a:lnTo>
                  <a:pt x="3647" y="642"/>
                </a:lnTo>
                <a:lnTo>
                  <a:pt x="3647" y="643"/>
                </a:lnTo>
                <a:lnTo>
                  <a:pt x="3648" y="643"/>
                </a:lnTo>
                <a:lnTo>
                  <a:pt x="3648" y="642"/>
                </a:lnTo>
                <a:lnTo>
                  <a:pt x="3647" y="640"/>
                </a:lnTo>
                <a:lnTo>
                  <a:pt x="3645" y="640"/>
                </a:lnTo>
                <a:lnTo>
                  <a:pt x="3645" y="639"/>
                </a:lnTo>
                <a:lnTo>
                  <a:pt x="3645" y="637"/>
                </a:lnTo>
                <a:lnTo>
                  <a:pt x="3647" y="637"/>
                </a:lnTo>
                <a:lnTo>
                  <a:pt x="3647" y="639"/>
                </a:lnTo>
                <a:lnTo>
                  <a:pt x="3648" y="639"/>
                </a:lnTo>
                <a:lnTo>
                  <a:pt x="3650" y="639"/>
                </a:lnTo>
                <a:lnTo>
                  <a:pt x="3650" y="637"/>
                </a:lnTo>
                <a:lnTo>
                  <a:pt x="3651" y="637"/>
                </a:lnTo>
                <a:lnTo>
                  <a:pt x="3653" y="637"/>
                </a:lnTo>
                <a:lnTo>
                  <a:pt x="3653" y="639"/>
                </a:lnTo>
                <a:lnTo>
                  <a:pt x="3654" y="639"/>
                </a:lnTo>
                <a:lnTo>
                  <a:pt x="3654" y="637"/>
                </a:lnTo>
                <a:lnTo>
                  <a:pt x="3654" y="636"/>
                </a:lnTo>
                <a:lnTo>
                  <a:pt x="3656" y="636"/>
                </a:lnTo>
                <a:lnTo>
                  <a:pt x="3657" y="636"/>
                </a:lnTo>
                <a:lnTo>
                  <a:pt x="3659" y="636"/>
                </a:lnTo>
                <a:lnTo>
                  <a:pt x="3659" y="634"/>
                </a:lnTo>
                <a:lnTo>
                  <a:pt x="3659" y="633"/>
                </a:lnTo>
                <a:lnTo>
                  <a:pt x="3660" y="633"/>
                </a:lnTo>
                <a:lnTo>
                  <a:pt x="3660" y="631"/>
                </a:lnTo>
                <a:lnTo>
                  <a:pt x="3662" y="631"/>
                </a:lnTo>
                <a:lnTo>
                  <a:pt x="3663" y="631"/>
                </a:lnTo>
                <a:lnTo>
                  <a:pt x="3663" y="633"/>
                </a:lnTo>
                <a:lnTo>
                  <a:pt x="3665" y="633"/>
                </a:lnTo>
                <a:lnTo>
                  <a:pt x="3667" y="633"/>
                </a:lnTo>
                <a:lnTo>
                  <a:pt x="3668" y="633"/>
                </a:lnTo>
                <a:lnTo>
                  <a:pt x="3668" y="634"/>
                </a:lnTo>
                <a:lnTo>
                  <a:pt x="3668" y="636"/>
                </a:lnTo>
                <a:lnTo>
                  <a:pt x="3670" y="636"/>
                </a:lnTo>
                <a:lnTo>
                  <a:pt x="3670" y="634"/>
                </a:lnTo>
                <a:lnTo>
                  <a:pt x="3670" y="633"/>
                </a:lnTo>
                <a:lnTo>
                  <a:pt x="3671" y="633"/>
                </a:lnTo>
                <a:lnTo>
                  <a:pt x="3673" y="633"/>
                </a:lnTo>
                <a:lnTo>
                  <a:pt x="3673" y="634"/>
                </a:lnTo>
                <a:lnTo>
                  <a:pt x="3674" y="634"/>
                </a:lnTo>
                <a:lnTo>
                  <a:pt x="3674" y="636"/>
                </a:lnTo>
                <a:lnTo>
                  <a:pt x="3676" y="636"/>
                </a:lnTo>
                <a:lnTo>
                  <a:pt x="3676" y="637"/>
                </a:lnTo>
                <a:lnTo>
                  <a:pt x="3674" y="637"/>
                </a:lnTo>
                <a:lnTo>
                  <a:pt x="3676" y="639"/>
                </a:lnTo>
                <a:lnTo>
                  <a:pt x="3677" y="639"/>
                </a:lnTo>
                <a:lnTo>
                  <a:pt x="3679" y="640"/>
                </a:lnTo>
                <a:lnTo>
                  <a:pt x="3680" y="642"/>
                </a:lnTo>
                <a:lnTo>
                  <a:pt x="3682" y="642"/>
                </a:lnTo>
                <a:lnTo>
                  <a:pt x="3682" y="643"/>
                </a:lnTo>
                <a:lnTo>
                  <a:pt x="3682" y="643"/>
                </a:lnTo>
                <a:lnTo>
                  <a:pt x="3683" y="645"/>
                </a:lnTo>
                <a:lnTo>
                  <a:pt x="3685" y="645"/>
                </a:lnTo>
                <a:lnTo>
                  <a:pt x="3687" y="645"/>
                </a:lnTo>
                <a:lnTo>
                  <a:pt x="3687" y="646"/>
                </a:lnTo>
                <a:lnTo>
                  <a:pt x="3688" y="646"/>
                </a:lnTo>
                <a:lnTo>
                  <a:pt x="3690" y="646"/>
                </a:lnTo>
                <a:lnTo>
                  <a:pt x="3690" y="648"/>
                </a:lnTo>
                <a:lnTo>
                  <a:pt x="3691" y="648"/>
                </a:lnTo>
                <a:lnTo>
                  <a:pt x="3694" y="648"/>
                </a:lnTo>
                <a:lnTo>
                  <a:pt x="3696" y="649"/>
                </a:lnTo>
                <a:lnTo>
                  <a:pt x="3696" y="648"/>
                </a:lnTo>
                <a:lnTo>
                  <a:pt x="3696" y="646"/>
                </a:lnTo>
                <a:lnTo>
                  <a:pt x="3694" y="646"/>
                </a:lnTo>
                <a:lnTo>
                  <a:pt x="3694" y="645"/>
                </a:lnTo>
                <a:lnTo>
                  <a:pt x="3693" y="643"/>
                </a:lnTo>
                <a:lnTo>
                  <a:pt x="3693" y="642"/>
                </a:lnTo>
                <a:lnTo>
                  <a:pt x="3691" y="642"/>
                </a:lnTo>
                <a:lnTo>
                  <a:pt x="3691" y="640"/>
                </a:lnTo>
                <a:lnTo>
                  <a:pt x="3690" y="640"/>
                </a:lnTo>
                <a:lnTo>
                  <a:pt x="3690" y="639"/>
                </a:lnTo>
                <a:lnTo>
                  <a:pt x="3691" y="639"/>
                </a:lnTo>
                <a:lnTo>
                  <a:pt x="3691" y="637"/>
                </a:lnTo>
                <a:lnTo>
                  <a:pt x="3693" y="637"/>
                </a:lnTo>
                <a:lnTo>
                  <a:pt x="3691" y="636"/>
                </a:lnTo>
                <a:lnTo>
                  <a:pt x="3690" y="636"/>
                </a:lnTo>
                <a:lnTo>
                  <a:pt x="3688" y="636"/>
                </a:lnTo>
                <a:lnTo>
                  <a:pt x="3687" y="634"/>
                </a:lnTo>
                <a:lnTo>
                  <a:pt x="3685" y="634"/>
                </a:lnTo>
                <a:lnTo>
                  <a:pt x="3683" y="634"/>
                </a:lnTo>
                <a:lnTo>
                  <a:pt x="3683" y="633"/>
                </a:lnTo>
                <a:lnTo>
                  <a:pt x="3682" y="633"/>
                </a:lnTo>
                <a:lnTo>
                  <a:pt x="3682" y="631"/>
                </a:lnTo>
                <a:lnTo>
                  <a:pt x="3682" y="629"/>
                </a:lnTo>
                <a:lnTo>
                  <a:pt x="3680" y="629"/>
                </a:lnTo>
                <a:lnTo>
                  <a:pt x="3680" y="628"/>
                </a:lnTo>
                <a:lnTo>
                  <a:pt x="3682" y="628"/>
                </a:lnTo>
                <a:lnTo>
                  <a:pt x="3682" y="629"/>
                </a:lnTo>
                <a:lnTo>
                  <a:pt x="3682" y="629"/>
                </a:lnTo>
                <a:lnTo>
                  <a:pt x="3683" y="631"/>
                </a:lnTo>
                <a:lnTo>
                  <a:pt x="3685" y="631"/>
                </a:lnTo>
                <a:lnTo>
                  <a:pt x="3687" y="631"/>
                </a:lnTo>
                <a:lnTo>
                  <a:pt x="3688" y="631"/>
                </a:lnTo>
                <a:lnTo>
                  <a:pt x="3690" y="631"/>
                </a:lnTo>
                <a:lnTo>
                  <a:pt x="3690" y="633"/>
                </a:lnTo>
                <a:lnTo>
                  <a:pt x="3690" y="634"/>
                </a:lnTo>
                <a:lnTo>
                  <a:pt x="3691" y="634"/>
                </a:lnTo>
                <a:lnTo>
                  <a:pt x="3693" y="633"/>
                </a:lnTo>
                <a:lnTo>
                  <a:pt x="3694" y="633"/>
                </a:lnTo>
                <a:lnTo>
                  <a:pt x="3696" y="633"/>
                </a:lnTo>
                <a:lnTo>
                  <a:pt x="3697" y="633"/>
                </a:lnTo>
                <a:lnTo>
                  <a:pt x="3699" y="633"/>
                </a:lnTo>
                <a:lnTo>
                  <a:pt x="3700" y="633"/>
                </a:lnTo>
                <a:lnTo>
                  <a:pt x="3700" y="631"/>
                </a:lnTo>
                <a:lnTo>
                  <a:pt x="3699" y="631"/>
                </a:lnTo>
                <a:lnTo>
                  <a:pt x="3699" y="629"/>
                </a:lnTo>
                <a:lnTo>
                  <a:pt x="3699" y="628"/>
                </a:lnTo>
                <a:lnTo>
                  <a:pt x="3697" y="628"/>
                </a:lnTo>
                <a:lnTo>
                  <a:pt x="3697" y="626"/>
                </a:lnTo>
                <a:lnTo>
                  <a:pt x="3699" y="626"/>
                </a:lnTo>
                <a:lnTo>
                  <a:pt x="3700" y="626"/>
                </a:lnTo>
                <a:lnTo>
                  <a:pt x="3700" y="628"/>
                </a:lnTo>
                <a:lnTo>
                  <a:pt x="3702" y="628"/>
                </a:lnTo>
                <a:lnTo>
                  <a:pt x="3702" y="629"/>
                </a:lnTo>
                <a:lnTo>
                  <a:pt x="3703" y="629"/>
                </a:lnTo>
                <a:lnTo>
                  <a:pt x="3703" y="631"/>
                </a:lnTo>
                <a:lnTo>
                  <a:pt x="3705" y="631"/>
                </a:lnTo>
                <a:lnTo>
                  <a:pt x="3706" y="631"/>
                </a:lnTo>
                <a:lnTo>
                  <a:pt x="3706" y="633"/>
                </a:lnTo>
                <a:lnTo>
                  <a:pt x="3708" y="633"/>
                </a:lnTo>
                <a:lnTo>
                  <a:pt x="3708" y="634"/>
                </a:lnTo>
                <a:lnTo>
                  <a:pt x="3710" y="634"/>
                </a:lnTo>
                <a:lnTo>
                  <a:pt x="3710" y="633"/>
                </a:lnTo>
                <a:lnTo>
                  <a:pt x="3710" y="631"/>
                </a:lnTo>
                <a:lnTo>
                  <a:pt x="3708" y="631"/>
                </a:lnTo>
                <a:lnTo>
                  <a:pt x="3708" y="629"/>
                </a:lnTo>
                <a:lnTo>
                  <a:pt x="3706" y="629"/>
                </a:lnTo>
                <a:lnTo>
                  <a:pt x="3705" y="629"/>
                </a:lnTo>
                <a:lnTo>
                  <a:pt x="3705" y="628"/>
                </a:lnTo>
                <a:lnTo>
                  <a:pt x="3703" y="628"/>
                </a:lnTo>
                <a:lnTo>
                  <a:pt x="3703" y="626"/>
                </a:lnTo>
                <a:lnTo>
                  <a:pt x="3702" y="626"/>
                </a:lnTo>
                <a:lnTo>
                  <a:pt x="3702" y="625"/>
                </a:lnTo>
                <a:lnTo>
                  <a:pt x="3703" y="625"/>
                </a:lnTo>
                <a:lnTo>
                  <a:pt x="3705" y="625"/>
                </a:lnTo>
                <a:lnTo>
                  <a:pt x="3705" y="623"/>
                </a:lnTo>
                <a:lnTo>
                  <a:pt x="3703" y="623"/>
                </a:lnTo>
                <a:lnTo>
                  <a:pt x="3703" y="623"/>
                </a:lnTo>
                <a:lnTo>
                  <a:pt x="3702" y="623"/>
                </a:lnTo>
                <a:lnTo>
                  <a:pt x="3702" y="622"/>
                </a:lnTo>
                <a:lnTo>
                  <a:pt x="3703" y="622"/>
                </a:lnTo>
                <a:lnTo>
                  <a:pt x="3705" y="622"/>
                </a:lnTo>
                <a:lnTo>
                  <a:pt x="3706" y="623"/>
                </a:lnTo>
                <a:lnTo>
                  <a:pt x="3706" y="623"/>
                </a:lnTo>
                <a:lnTo>
                  <a:pt x="3706" y="625"/>
                </a:lnTo>
                <a:lnTo>
                  <a:pt x="3706" y="626"/>
                </a:lnTo>
                <a:lnTo>
                  <a:pt x="3708" y="626"/>
                </a:lnTo>
                <a:lnTo>
                  <a:pt x="3708" y="625"/>
                </a:lnTo>
                <a:lnTo>
                  <a:pt x="3710" y="625"/>
                </a:lnTo>
                <a:lnTo>
                  <a:pt x="3710" y="626"/>
                </a:lnTo>
                <a:lnTo>
                  <a:pt x="3711" y="626"/>
                </a:lnTo>
                <a:lnTo>
                  <a:pt x="3711" y="628"/>
                </a:lnTo>
                <a:lnTo>
                  <a:pt x="3713" y="628"/>
                </a:lnTo>
                <a:lnTo>
                  <a:pt x="3713" y="629"/>
                </a:lnTo>
                <a:lnTo>
                  <a:pt x="3714" y="629"/>
                </a:lnTo>
                <a:lnTo>
                  <a:pt x="3716" y="629"/>
                </a:lnTo>
                <a:lnTo>
                  <a:pt x="3716" y="628"/>
                </a:lnTo>
                <a:lnTo>
                  <a:pt x="3714" y="628"/>
                </a:lnTo>
                <a:lnTo>
                  <a:pt x="3714" y="626"/>
                </a:lnTo>
                <a:lnTo>
                  <a:pt x="3716" y="626"/>
                </a:lnTo>
                <a:lnTo>
                  <a:pt x="3716" y="625"/>
                </a:lnTo>
                <a:lnTo>
                  <a:pt x="3714" y="625"/>
                </a:lnTo>
                <a:lnTo>
                  <a:pt x="3713" y="623"/>
                </a:lnTo>
                <a:lnTo>
                  <a:pt x="3711" y="623"/>
                </a:lnTo>
                <a:lnTo>
                  <a:pt x="3710" y="622"/>
                </a:lnTo>
                <a:lnTo>
                  <a:pt x="3710" y="620"/>
                </a:lnTo>
                <a:lnTo>
                  <a:pt x="3708" y="619"/>
                </a:lnTo>
                <a:lnTo>
                  <a:pt x="3703" y="616"/>
                </a:lnTo>
                <a:lnTo>
                  <a:pt x="3700" y="616"/>
                </a:lnTo>
                <a:lnTo>
                  <a:pt x="3699" y="614"/>
                </a:lnTo>
                <a:lnTo>
                  <a:pt x="3697" y="613"/>
                </a:lnTo>
                <a:lnTo>
                  <a:pt x="3696" y="613"/>
                </a:lnTo>
                <a:lnTo>
                  <a:pt x="3696" y="611"/>
                </a:lnTo>
                <a:lnTo>
                  <a:pt x="3694" y="611"/>
                </a:lnTo>
                <a:lnTo>
                  <a:pt x="3693" y="609"/>
                </a:lnTo>
                <a:lnTo>
                  <a:pt x="3691" y="608"/>
                </a:lnTo>
                <a:lnTo>
                  <a:pt x="3690" y="606"/>
                </a:lnTo>
                <a:lnTo>
                  <a:pt x="3688" y="605"/>
                </a:lnTo>
                <a:lnTo>
                  <a:pt x="3688" y="603"/>
                </a:lnTo>
                <a:lnTo>
                  <a:pt x="3687" y="603"/>
                </a:lnTo>
                <a:lnTo>
                  <a:pt x="3685" y="602"/>
                </a:lnTo>
                <a:lnTo>
                  <a:pt x="3683" y="600"/>
                </a:lnTo>
                <a:lnTo>
                  <a:pt x="3682" y="600"/>
                </a:lnTo>
                <a:lnTo>
                  <a:pt x="3682" y="599"/>
                </a:lnTo>
                <a:lnTo>
                  <a:pt x="3682" y="599"/>
                </a:lnTo>
                <a:lnTo>
                  <a:pt x="3676" y="594"/>
                </a:lnTo>
                <a:lnTo>
                  <a:pt x="3674" y="594"/>
                </a:lnTo>
                <a:lnTo>
                  <a:pt x="3674" y="593"/>
                </a:lnTo>
                <a:lnTo>
                  <a:pt x="3673" y="593"/>
                </a:lnTo>
                <a:lnTo>
                  <a:pt x="3671" y="591"/>
                </a:lnTo>
                <a:lnTo>
                  <a:pt x="3670" y="591"/>
                </a:lnTo>
                <a:lnTo>
                  <a:pt x="3668" y="589"/>
                </a:lnTo>
                <a:lnTo>
                  <a:pt x="3667" y="589"/>
                </a:lnTo>
                <a:lnTo>
                  <a:pt x="3665" y="588"/>
                </a:lnTo>
                <a:lnTo>
                  <a:pt x="3665" y="586"/>
                </a:lnTo>
                <a:lnTo>
                  <a:pt x="3663" y="586"/>
                </a:lnTo>
                <a:lnTo>
                  <a:pt x="3663" y="586"/>
                </a:lnTo>
                <a:lnTo>
                  <a:pt x="3665" y="586"/>
                </a:lnTo>
                <a:lnTo>
                  <a:pt x="3665" y="585"/>
                </a:lnTo>
                <a:lnTo>
                  <a:pt x="3663" y="585"/>
                </a:lnTo>
                <a:lnTo>
                  <a:pt x="3663" y="583"/>
                </a:lnTo>
                <a:lnTo>
                  <a:pt x="3662" y="583"/>
                </a:lnTo>
                <a:lnTo>
                  <a:pt x="3662" y="582"/>
                </a:lnTo>
                <a:lnTo>
                  <a:pt x="3660" y="582"/>
                </a:lnTo>
                <a:lnTo>
                  <a:pt x="3659" y="582"/>
                </a:lnTo>
                <a:lnTo>
                  <a:pt x="3659" y="580"/>
                </a:lnTo>
                <a:lnTo>
                  <a:pt x="3657" y="579"/>
                </a:lnTo>
                <a:lnTo>
                  <a:pt x="3656" y="579"/>
                </a:lnTo>
                <a:lnTo>
                  <a:pt x="3656" y="577"/>
                </a:lnTo>
                <a:lnTo>
                  <a:pt x="3654" y="577"/>
                </a:lnTo>
                <a:lnTo>
                  <a:pt x="3654" y="576"/>
                </a:lnTo>
                <a:lnTo>
                  <a:pt x="3653" y="576"/>
                </a:lnTo>
                <a:lnTo>
                  <a:pt x="3653" y="574"/>
                </a:lnTo>
                <a:lnTo>
                  <a:pt x="3651" y="574"/>
                </a:lnTo>
                <a:lnTo>
                  <a:pt x="3651" y="573"/>
                </a:lnTo>
                <a:lnTo>
                  <a:pt x="3650" y="573"/>
                </a:lnTo>
                <a:lnTo>
                  <a:pt x="3650" y="571"/>
                </a:lnTo>
                <a:lnTo>
                  <a:pt x="3648" y="571"/>
                </a:lnTo>
                <a:lnTo>
                  <a:pt x="3648" y="570"/>
                </a:lnTo>
                <a:lnTo>
                  <a:pt x="3647" y="570"/>
                </a:lnTo>
                <a:lnTo>
                  <a:pt x="3645" y="570"/>
                </a:lnTo>
                <a:lnTo>
                  <a:pt x="3645" y="568"/>
                </a:lnTo>
                <a:lnTo>
                  <a:pt x="3644" y="568"/>
                </a:lnTo>
                <a:lnTo>
                  <a:pt x="3642" y="566"/>
                </a:lnTo>
                <a:lnTo>
                  <a:pt x="3640" y="566"/>
                </a:lnTo>
                <a:lnTo>
                  <a:pt x="3640" y="565"/>
                </a:lnTo>
                <a:lnTo>
                  <a:pt x="3639" y="565"/>
                </a:lnTo>
                <a:lnTo>
                  <a:pt x="3637" y="565"/>
                </a:lnTo>
                <a:lnTo>
                  <a:pt x="3636" y="563"/>
                </a:lnTo>
                <a:lnTo>
                  <a:pt x="3634" y="563"/>
                </a:lnTo>
                <a:lnTo>
                  <a:pt x="3634" y="562"/>
                </a:lnTo>
                <a:lnTo>
                  <a:pt x="3633" y="562"/>
                </a:lnTo>
                <a:lnTo>
                  <a:pt x="3631" y="560"/>
                </a:lnTo>
                <a:lnTo>
                  <a:pt x="3630" y="560"/>
                </a:lnTo>
                <a:lnTo>
                  <a:pt x="3628" y="559"/>
                </a:lnTo>
                <a:lnTo>
                  <a:pt x="3627" y="559"/>
                </a:lnTo>
                <a:lnTo>
                  <a:pt x="3625" y="557"/>
                </a:lnTo>
                <a:lnTo>
                  <a:pt x="3624" y="557"/>
                </a:lnTo>
                <a:lnTo>
                  <a:pt x="3622" y="557"/>
                </a:lnTo>
                <a:lnTo>
                  <a:pt x="3621" y="556"/>
                </a:lnTo>
                <a:lnTo>
                  <a:pt x="3619" y="556"/>
                </a:lnTo>
                <a:lnTo>
                  <a:pt x="3617" y="554"/>
                </a:lnTo>
                <a:lnTo>
                  <a:pt x="3616" y="553"/>
                </a:lnTo>
                <a:lnTo>
                  <a:pt x="3613" y="553"/>
                </a:lnTo>
                <a:lnTo>
                  <a:pt x="3613" y="551"/>
                </a:lnTo>
                <a:lnTo>
                  <a:pt x="3611" y="551"/>
                </a:lnTo>
                <a:lnTo>
                  <a:pt x="3610" y="551"/>
                </a:lnTo>
                <a:lnTo>
                  <a:pt x="3611" y="553"/>
                </a:lnTo>
                <a:moveTo>
                  <a:pt x="3596" y="631"/>
                </a:moveTo>
                <a:lnTo>
                  <a:pt x="3597" y="631"/>
                </a:lnTo>
                <a:lnTo>
                  <a:pt x="3597" y="629"/>
                </a:lnTo>
                <a:lnTo>
                  <a:pt x="3596" y="629"/>
                </a:lnTo>
                <a:lnTo>
                  <a:pt x="3594" y="628"/>
                </a:lnTo>
                <a:lnTo>
                  <a:pt x="3594" y="629"/>
                </a:lnTo>
                <a:lnTo>
                  <a:pt x="3596" y="631"/>
                </a:lnTo>
                <a:moveTo>
                  <a:pt x="2480" y="623"/>
                </a:moveTo>
                <a:lnTo>
                  <a:pt x="2480" y="625"/>
                </a:lnTo>
                <a:lnTo>
                  <a:pt x="2482" y="625"/>
                </a:lnTo>
                <a:lnTo>
                  <a:pt x="2483" y="625"/>
                </a:lnTo>
                <a:lnTo>
                  <a:pt x="2485" y="625"/>
                </a:lnTo>
                <a:lnTo>
                  <a:pt x="2486" y="626"/>
                </a:lnTo>
                <a:lnTo>
                  <a:pt x="2488" y="626"/>
                </a:lnTo>
                <a:lnTo>
                  <a:pt x="2489" y="626"/>
                </a:lnTo>
                <a:lnTo>
                  <a:pt x="2491" y="626"/>
                </a:lnTo>
                <a:lnTo>
                  <a:pt x="2492" y="626"/>
                </a:lnTo>
                <a:lnTo>
                  <a:pt x="2494" y="626"/>
                </a:lnTo>
                <a:lnTo>
                  <a:pt x="2494" y="628"/>
                </a:lnTo>
                <a:lnTo>
                  <a:pt x="2494" y="629"/>
                </a:lnTo>
                <a:lnTo>
                  <a:pt x="2497" y="629"/>
                </a:lnTo>
                <a:lnTo>
                  <a:pt x="2498" y="629"/>
                </a:lnTo>
                <a:lnTo>
                  <a:pt x="2500" y="629"/>
                </a:lnTo>
                <a:lnTo>
                  <a:pt x="2500" y="628"/>
                </a:lnTo>
                <a:lnTo>
                  <a:pt x="2502" y="628"/>
                </a:lnTo>
                <a:lnTo>
                  <a:pt x="2502" y="628"/>
                </a:lnTo>
                <a:lnTo>
                  <a:pt x="2505" y="628"/>
                </a:lnTo>
                <a:lnTo>
                  <a:pt x="2506" y="628"/>
                </a:lnTo>
                <a:lnTo>
                  <a:pt x="2508" y="628"/>
                </a:lnTo>
                <a:lnTo>
                  <a:pt x="2509" y="628"/>
                </a:lnTo>
                <a:lnTo>
                  <a:pt x="2509" y="626"/>
                </a:lnTo>
                <a:lnTo>
                  <a:pt x="2509" y="625"/>
                </a:lnTo>
                <a:lnTo>
                  <a:pt x="2508" y="625"/>
                </a:lnTo>
                <a:lnTo>
                  <a:pt x="2508" y="626"/>
                </a:lnTo>
                <a:lnTo>
                  <a:pt x="2506" y="625"/>
                </a:lnTo>
                <a:lnTo>
                  <a:pt x="2506" y="626"/>
                </a:lnTo>
                <a:lnTo>
                  <a:pt x="2505" y="626"/>
                </a:lnTo>
                <a:lnTo>
                  <a:pt x="2503" y="626"/>
                </a:lnTo>
                <a:lnTo>
                  <a:pt x="2503" y="625"/>
                </a:lnTo>
                <a:lnTo>
                  <a:pt x="2503" y="623"/>
                </a:lnTo>
                <a:lnTo>
                  <a:pt x="2502" y="623"/>
                </a:lnTo>
                <a:lnTo>
                  <a:pt x="2502" y="625"/>
                </a:lnTo>
                <a:lnTo>
                  <a:pt x="2500" y="625"/>
                </a:lnTo>
                <a:lnTo>
                  <a:pt x="2500" y="623"/>
                </a:lnTo>
                <a:lnTo>
                  <a:pt x="2498" y="623"/>
                </a:lnTo>
                <a:lnTo>
                  <a:pt x="2497" y="623"/>
                </a:lnTo>
                <a:lnTo>
                  <a:pt x="2495" y="623"/>
                </a:lnTo>
                <a:lnTo>
                  <a:pt x="2494" y="623"/>
                </a:lnTo>
                <a:lnTo>
                  <a:pt x="2492" y="623"/>
                </a:lnTo>
                <a:lnTo>
                  <a:pt x="2491" y="623"/>
                </a:lnTo>
                <a:lnTo>
                  <a:pt x="2489" y="623"/>
                </a:lnTo>
                <a:lnTo>
                  <a:pt x="2488" y="623"/>
                </a:lnTo>
                <a:lnTo>
                  <a:pt x="2488" y="623"/>
                </a:lnTo>
                <a:lnTo>
                  <a:pt x="2486" y="623"/>
                </a:lnTo>
                <a:lnTo>
                  <a:pt x="2486" y="622"/>
                </a:lnTo>
                <a:lnTo>
                  <a:pt x="2485" y="622"/>
                </a:lnTo>
                <a:lnTo>
                  <a:pt x="2485" y="623"/>
                </a:lnTo>
                <a:lnTo>
                  <a:pt x="2483" y="623"/>
                </a:lnTo>
                <a:lnTo>
                  <a:pt x="2482" y="623"/>
                </a:lnTo>
                <a:lnTo>
                  <a:pt x="2480" y="623"/>
                </a:lnTo>
                <a:lnTo>
                  <a:pt x="2480" y="623"/>
                </a:lnTo>
                <a:moveTo>
                  <a:pt x="2472" y="614"/>
                </a:moveTo>
                <a:lnTo>
                  <a:pt x="2472" y="613"/>
                </a:lnTo>
                <a:lnTo>
                  <a:pt x="2471" y="613"/>
                </a:lnTo>
                <a:lnTo>
                  <a:pt x="2469" y="611"/>
                </a:lnTo>
                <a:lnTo>
                  <a:pt x="2469" y="613"/>
                </a:lnTo>
                <a:lnTo>
                  <a:pt x="2469" y="614"/>
                </a:lnTo>
                <a:lnTo>
                  <a:pt x="2471" y="614"/>
                </a:lnTo>
                <a:lnTo>
                  <a:pt x="2472" y="614"/>
                </a:lnTo>
                <a:moveTo>
                  <a:pt x="2389" y="586"/>
                </a:moveTo>
                <a:lnTo>
                  <a:pt x="2388" y="586"/>
                </a:lnTo>
                <a:lnTo>
                  <a:pt x="2386" y="586"/>
                </a:lnTo>
                <a:lnTo>
                  <a:pt x="2386" y="588"/>
                </a:lnTo>
                <a:lnTo>
                  <a:pt x="2385" y="588"/>
                </a:lnTo>
                <a:lnTo>
                  <a:pt x="2383" y="586"/>
                </a:lnTo>
                <a:lnTo>
                  <a:pt x="2383" y="588"/>
                </a:lnTo>
                <a:lnTo>
                  <a:pt x="2382" y="588"/>
                </a:lnTo>
                <a:lnTo>
                  <a:pt x="2380" y="588"/>
                </a:lnTo>
                <a:lnTo>
                  <a:pt x="2380" y="589"/>
                </a:lnTo>
                <a:lnTo>
                  <a:pt x="2379" y="589"/>
                </a:lnTo>
                <a:lnTo>
                  <a:pt x="2377" y="589"/>
                </a:lnTo>
                <a:lnTo>
                  <a:pt x="2376" y="589"/>
                </a:lnTo>
                <a:lnTo>
                  <a:pt x="2374" y="589"/>
                </a:lnTo>
                <a:lnTo>
                  <a:pt x="2373" y="589"/>
                </a:lnTo>
                <a:lnTo>
                  <a:pt x="2371" y="589"/>
                </a:lnTo>
                <a:lnTo>
                  <a:pt x="2370" y="589"/>
                </a:lnTo>
                <a:lnTo>
                  <a:pt x="2370" y="588"/>
                </a:lnTo>
                <a:lnTo>
                  <a:pt x="2368" y="588"/>
                </a:lnTo>
                <a:lnTo>
                  <a:pt x="2366" y="588"/>
                </a:lnTo>
                <a:lnTo>
                  <a:pt x="2366" y="586"/>
                </a:lnTo>
                <a:lnTo>
                  <a:pt x="2365" y="588"/>
                </a:lnTo>
                <a:lnTo>
                  <a:pt x="2363" y="588"/>
                </a:lnTo>
                <a:lnTo>
                  <a:pt x="2363" y="589"/>
                </a:lnTo>
                <a:lnTo>
                  <a:pt x="2362" y="589"/>
                </a:lnTo>
                <a:lnTo>
                  <a:pt x="2362" y="588"/>
                </a:lnTo>
                <a:lnTo>
                  <a:pt x="2360" y="588"/>
                </a:lnTo>
                <a:lnTo>
                  <a:pt x="2359" y="589"/>
                </a:lnTo>
                <a:lnTo>
                  <a:pt x="2359" y="591"/>
                </a:lnTo>
                <a:lnTo>
                  <a:pt x="2359" y="593"/>
                </a:lnTo>
                <a:lnTo>
                  <a:pt x="2359" y="594"/>
                </a:lnTo>
                <a:lnTo>
                  <a:pt x="2360" y="594"/>
                </a:lnTo>
                <a:lnTo>
                  <a:pt x="2360" y="596"/>
                </a:lnTo>
                <a:lnTo>
                  <a:pt x="2362" y="596"/>
                </a:lnTo>
                <a:lnTo>
                  <a:pt x="2363" y="596"/>
                </a:lnTo>
                <a:lnTo>
                  <a:pt x="2365" y="596"/>
                </a:lnTo>
                <a:lnTo>
                  <a:pt x="2366" y="597"/>
                </a:lnTo>
                <a:lnTo>
                  <a:pt x="2368" y="597"/>
                </a:lnTo>
                <a:lnTo>
                  <a:pt x="2368" y="599"/>
                </a:lnTo>
                <a:lnTo>
                  <a:pt x="2370" y="599"/>
                </a:lnTo>
                <a:lnTo>
                  <a:pt x="2371" y="599"/>
                </a:lnTo>
                <a:lnTo>
                  <a:pt x="2371" y="600"/>
                </a:lnTo>
                <a:lnTo>
                  <a:pt x="2373" y="600"/>
                </a:lnTo>
                <a:lnTo>
                  <a:pt x="2374" y="600"/>
                </a:lnTo>
                <a:lnTo>
                  <a:pt x="2374" y="602"/>
                </a:lnTo>
                <a:lnTo>
                  <a:pt x="2376" y="602"/>
                </a:lnTo>
                <a:lnTo>
                  <a:pt x="2377" y="602"/>
                </a:lnTo>
                <a:lnTo>
                  <a:pt x="2379" y="602"/>
                </a:lnTo>
                <a:lnTo>
                  <a:pt x="2380" y="603"/>
                </a:lnTo>
                <a:lnTo>
                  <a:pt x="2382" y="606"/>
                </a:lnTo>
                <a:lnTo>
                  <a:pt x="2383" y="606"/>
                </a:lnTo>
                <a:lnTo>
                  <a:pt x="2385" y="606"/>
                </a:lnTo>
                <a:lnTo>
                  <a:pt x="2386" y="606"/>
                </a:lnTo>
                <a:lnTo>
                  <a:pt x="2388" y="608"/>
                </a:lnTo>
                <a:lnTo>
                  <a:pt x="2389" y="608"/>
                </a:lnTo>
                <a:lnTo>
                  <a:pt x="2389" y="606"/>
                </a:lnTo>
                <a:lnTo>
                  <a:pt x="2388" y="606"/>
                </a:lnTo>
                <a:lnTo>
                  <a:pt x="2388" y="605"/>
                </a:lnTo>
                <a:lnTo>
                  <a:pt x="2389" y="603"/>
                </a:lnTo>
                <a:lnTo>
                  <a:pt x="2391" y="603"/>
                </a:lnTo>
                <a:lnTo>
                  <a:pt x="2391" y="602"/>
                </a:lnTo>
                <a:lnTo>
                  <a:pt x="2389" y="602"/>
                </a:lnTo>
                <a:lnTo>
                  <a:pt x="2389" y="600"/>
                </a:lnTo>
                <a:lnTo>
                  <a:pt x="2389" y="599"/>
                </a:lnTo>
                <a:lnTo>
                  <a:pt x="2388" y="599"/>
                </a:lnTo>
                <a:lnTo>
                  <a:pt x="2386" y="597"/>
                </a:lnTo>
                <a:lnTo>
                  <a:pt x="2386" y="596"/>
                </a:lnTo>
                <a:lnTo>
                  <a:pt x="2388" y="596"/>
                </a:lnTo>
                <a:lnTo>
                  <a:pt x="2388" y="594"/>
                </a:lnTo>
                <a:lnTo>
                  <a:pt x="2388" y="593"/>
                </a:lnTo>
                <a:lnTo>
                  <a:pt x="2388" y="591"/>
                </a:lnTo>
                <a:lnTo>
                  <a:pt x="2389" y="589"/>
                </a:lnTo>
                <a:lnTo>
                  <a:pt x="2389" y="588"/>
                </a:lnTo>
                <a:lnTo>
                  <a:pt x="2391" y="586"/>
                </a:lnTo>
                <a:lnTo>
                  <a:pt x="2389" y="586"/>
                </a:lnTo>
                <a:lnTo>
                  <a:pt x="2389" y="586"/>
                </a:lnTo>
                <a:moveTo>
                  <a:pt x="2445" y="594"/>
                </a:moveTo>
                <a:lnTo>
                  <a:pt x="2445" y="593"/>
                </a:lnTo>
                <a:lnTo>
                  <a:pt x="2443" y="591"/>
                </a:lnTo>
                <a:lnTo>
                  <a:pt x="2442" y="591"/>
                </a:lnTo>
                <a:lnTo>
                  <a:pt x="2442" y="593"/>
                </a:lnTo>
                <a:lnTo>
                  <a:pt x="2443" y="593"/>
                </a:lnTo>
                <a:lnTo>
                  <a:pt x="2443" y="594"/>
                </a:lnTo>
                <a:lnTo>
                  <a:pt x="2445" y="594"/>
                </a:lnTo>
                <a:moveTo>
                  <a:pt x="2442" y="585"/>
                </a:moveTo>
                <a:lnTo>
                  <a:pt x="2440" y="585"/>
                </a:lnTo>
                <a:lnTo>
                  <a:pt x="2439" y="585"/>
                </a:lnTo>
                <a:lnTo>
                  <a:pt x="2440" y="586"/>
                </a:lnTo>
                <a:lnTo>
                  <a:pt x="2442" y="586"/>
                </a:lnTo>
                <a:lnTo>
                  <a:pt x="2442" y="585"/>
                </a:lnTo>
                <a:moveTo>
                  <a:pt x="2439" y="586"/>
                </a:moveTo>
                <a:lnTo>
                  <a:pt x="2440" y="588"/>
                </a:lnTo>
                <a:lnTo>
                  <a:pt x="2442" y="588"/>
                </a:lnTo>
                <a:lnTo>
                  <a:pt x="2443" y="589"/>
                </a:lnTo>
                <a:lnTo>
                  <a:pt x="2443" y="588"/>
                </a:lnTo>
                <a:lnTo>
                  <a:pt x="2442" y="586"/>
                </a:lnTo>
                <a:lnTo>
                  <a:pt x="2440" y="586"/>
                </a:lnTo>
                <a:lnTo>
                  <a:pt x="2440" y="586"/>
                </a:lnTo>
                <a:lnTo>
                  <a:pt x="2439" y="586"/>
                </a:lnTo>
                <a:lnTo>
                  <a:pt x="2439" y="586"/>
                </a:lnTo>
                <a:moveTo>
                  <a:pt x="3639" y="586"/>
                </a:moveTo>
                <a:lnTo>
                  <a:pt x="3639" y="588"/>
                </a:lnTo>
                <a:lnTo>
                  <a:pt x="3640" y="589"/>
                </a:lnTo>
                <a:lnTo>
                  <a:pt x="3642" y="589"/>
                </a:lnTo>
                <a:lnTo>
                  <a:pt x="3644" y="589"/>
                </a:lnTo>
                <a:lnTo>
                  <a:pt x="3644" y="588"/>
                </a:lnTo>
                <a:lnTo>
                  <a:pt x="3642" y="588"/>
                </a:lnTo>
                <a:lnTo>
                  <a:pt x="3640" y="588"/>
                </a:lnTo>
                <a:lnTo>
                  <a:pt x="3640" y="586"/>
                </a:lnTo>
                <a:lnTo>
                  <a:pt x="3639" y="586"/>
                </a:lnTo>
                <a:moveTo>
                  <a:pt x="1943" y="583"/>
                </a:moveTo>
                <a:lnTo>
                  <a:pt x="1941" y="582"/>
                </a:lnTo>
                <a:lnTo>
                  <a:pt x="1941" y="583"/>
                </a:lnTo>
                <a:lnTo>
                  <a:pt x="1941" y="585"/>
                </a:lnTo>
                <a:lnTo>
                  <a:pt x="1943" y="585"/>
                </a:lnTo>
                <a:lnTo>
                  <a:pt x="1944" y="586"/>
                </a:lnTo>
                <a:lnTo>
                  <a:pt x="1944" y="585"/>
                </a:lnTo>
                <a:lnTo>
                  <a:pt x="1946" y="585"/>
                </a:lnTo>
                <a:lnTo>
                  <a:pt x="1944" y="583"/>
                </a:lnTo>
                <a:lnTo>
                  <a:pt x="1943" y="583"/>
                </a:lnTo>
                <a:moveTo>
                  <a:pt x="2497" y="586"/>
                </a:moveTo>
                <a:lnTo>
                  <a:pt x="2497" y="586"/>
                </a:lnTo>
                <a:lnTo>
                  <a:pt x="2497" y="585"/>
                </a:lnTo>
                <a:lnTo>
                  <a:pt x="2497" y="583"/>
                </a:lnTo>
                <a:lnTo>
                  <a:pt x="2495" y="583"/>
                </a:lnTo>
                <a:lnTo>
                  <a:pt x="2494" y="583"/>
                </a:lnTo>
                <a:lnTo>
                  <a:pt x="2494" y="585"/>
                </a:lnTo>
                <a:lnTo>
                  <a:pt x="2495" y="585"/>
                </a:lnTo>
                <a:lnTo>
                  <a:pt x="2495" y="586"/>
                </a:lnTo>
                <a:lnTo>
                  <a:pt x="2495" y="586"/>
                </a:lnTo>
                <a:lnTo>
                  <a:pt x="2495" y="588"/>
                </a:lnTo>
                <a:lnTo>
                  <a:pt x="2497" y="588"/>
                </a:lnTo>
                <a:lnTo>
                  <a:pt x="2497" y="586"/>
                </a:lnTo>
                <a:moveTo>
                  <a:pt x="2500" y="583"/>
                </a:moveTo>
                <a:lnTo>
                  <a:pt x="2500" y="582"/>
                </a:lnTo>
                <a:lnTo>
                  <a:pt x="2498" y="582"/>
                </a:lnTo>
                <a:lnTo>
                  <a:pt x="2498" y="583"/>
                </a:lnTo>
                <a:lnTo>
                  <a:pt x="2500" y="585"/>
                </a:lnTo>
                <a:lnTo>
                  <a:pt x="2502" y="585"/>
                </a:lnTo>
                <a:lnTo>
                  <a:pt x="2502" y="583"/>
                </a:lnTo>
                <a:lnTo>
                  <a:pt x="2500" y="583"/>
                </a:lnTo>
                <a:moveTo>
                  <a:pt x="1958" y="583"/>
                </a:moveTo>
                <a:lnTo>
                  <a:pt x="1958" y="582"/>
                </a:lnTo>
                <a:lnTo>
                  <a:pt x="1958" y="580"/>
                </a:lnTo>
                <a:lnTo>
                  <a:pt x="1957" y="580"/>
                </a:lnTo>
                <a:lnTo>
                  <a:pt x="1955" y="580"/>
                </a:lnTo>
                <a:lnTo>
                  <a:pt x="1955" y="582"/>
                </a:lnTo>
                <a:lnTo>
                  <a:pt x="1957" y="582"/>
                </a:lnTo>
                <a:lnTo>
                  <a:pt x="1958" y="583"/>
                </a:lnTo>
                <a:moveTo>
                  <a:pt x="2313" y="554"/>
                </a:moveTo>
                <a:lnTo>
                  <a:pt x="2313" y="556"/>
                </a:lnTo>
                <a:lnTo>
                  <a:pt x="2314" y="556"/>
                </a:lnTo>
                <a:lnTo>
                  <a:pt x="2314" y="557"/>
                </a:lnTo>
                <a:lnTo>
                  <a:pt x="2314" y="559"/>
                </a:lnTo>
                <a:lnTo>
                  <a:pt x="2314" y="560"/>
                </a:lnTo>
                <a:lnTo>
                  <a:pt x="2316" y="560"/>
                </a:lnTo>
                <a:lnTo>
                  <a:pt x="2316" y="562"/>
                </a:lnTo>
                <a:lnTo>
                  <a:pt x="2316" y="563"/>
                </a:lnTo>
                <a:lnTo>
                  <a:pt x="2316" y="565"/>
                </a:lnTo>
                <a:lnTo>
                  <a:pt x="2317" y="565"/>
                </a:lnTo>
                <a:lnTo>
                  <a:pt x="2317" y="566"/>
                </a:lnTo>
                <a:lnTo>
                  <a:pt x="2317" y="568"/>
                </a:lnTo>
                <a:lnTo>
                  <a:pt x="2316" y="568"/>
                </a:lnTo>
                <a:lnTo>
                  <a:pt x="2316" y="570"/>
                </a:lnTo>
                <a:lnTo>
                  <a:pt x="2316" y="571"/>
                </a:lnTo>
                <a:lnTo>
                  <a:pt x="2316" y="573"/>
                </a:lnTo>
                <a:lnTo>
                  <a:pt x="2316" y="574"/>
                </a:lnTo>
                <a:lnTo>
                  <a:pt x="2316" y="576"/>
                </a:lnTo>
                <a:lnTo>
                  <a:pt x="2316" y="577"/>
                </a:lnTo>
                <a:lnTo>
                  <a:pt x="2317" y="579"/>
                </a:lnTo>
                <a:lnTo>
                  <a:pt x="2317" y="577"/>
                </a:lnTo>
                <a:lnTo>
                  <a:pt x="2317" y="577"/>
                </a:lnTo>
                <a:lnTo>
                  <a:pt x="2317" y="579"/>
                </a:lnTo>
                <a:lnTo>
                  <a:pt x="2319" y="579"/>
                </a:lnTo>
                <a:lnTo>
                  <a:pt x="2320" y="579"/>
                </a:lnTo>
                <a:lnTo>
                  <a:pt x="2322" y="577"/>
                </a:lnTo>
                <a:lnTo>
                  <a:pt x="2322" y="576"/>
                </a:lnTo>
                <a:lnTo>
                  <a:pt x="2323" y="576"/>
                </a:lnTo>
                <a:lnTo>
                  <a:pt x="2323" y="574"/>
                </a:lnTo>
                <a:lnTo>
                  <a:pt x="2325" y="576"/>
                </a:lnTo>
                <a:lnTo>
                  <a:pt x="2327" y="576"/>
                </a:lnTo>
                <a:lnTo>
                  <a:pt x="2327" y="574"/>
                </a:lnTo>
                <a:lnTo>
                  <a:pt x="2328" y="574"/>
                </a:lnTo>
                <a:lnTo>
                  <a:pt x="2327" y="573"/>
                </a:lnTo>
                <a:lnTo>
                  <a:pt x="2328" y="571"/>
                </a:lnTo>
                <a:lnTo>
                  <a:pt x="2327" y="571"/>
                </a:lnTo>
                <a:lnTo>
                  <a:pt x="2328" y="570"/>
                </a:lnTo>
                <a:lnTo>
                  <a:pt x="2327" y="570"/>
                </a:lnTo>
                <a:lnTo>
                  <a:pt x="2328" y="568"/>
                </a:lnTo>
                <a:lnTo>
                  <a:pt x="2327" y="568"/>
                </a:lnTo>
                <a:lnTo>
                  <a:pt x="2327" y="566"/>
                </a:lnTo>
                <a:lnTo>
                  <a:pt x="2327" y="565"/>
                </a:lnTo>
                <a:lnTo>
                  <a:pt x="2328" y="563"/>
                </a:lnTo>
                <a:lnTo>
                  <a:pt x="2327" y="563"/>
                </a:lnTo>
                <a:lnTo>
                  <a:pt x="2327" y="562"/>
                </a:lnTo>
                <a:lnTo>
                  <a:pt x="2327" y="560"/>
                </a:lnTo>
                <a:lnTo>
                  <a:pt x="2327" y="559"/>
                </a:lnTo>
                <a:lnTo>
                  <a:pt x="2328" y="559"/>
                </a:lnTo>
                <a:lnTo>
                  <a:pt x="2328" y="557"/>
                </a:lnTo>
                <a:lnTo>
                  <a:pt x="2327" y="557"/>
                </a:lnTo>
                <a:lnTo>
                  <a:pt x="2327" y="556"/>
                </a:lnTo>
                <a:lnTo>
                  <a:pt x="2327" y="554"/>
                </a:lnTo>
                <a:lnTo>
                  <a:pt x="2325" y="554"/>
                </a:lnTo>
                <a:lnTo>
                  <a:pt x="2327" y="553"/>
                </a:lnTo>
                <a:lnTo>
                  <a:pt x="2325" y="553"/>
                </a:lnTo>
                <a:lnTo>
                  <a:pt x="2323" y="553"/>
                </a:lnTo>
                <a:lnTo>
                  <a:pt x="2323" y="551"/>
                </a:lnTo>
                <a:lnTo>
                  <a:pt x="2323" y="550"/>
                </a:lnTo>
                <a:lnTo>
                  <a:pt x="2323" y="550"/>
                </a:lnTo>
                <a:lnTo>
                  <a:pt x="2322" y="550"/>
                </a:lnTo>
                <a:lnTo>
                  <a:pt x="2320" y="550"/>
                </a:lnTo>
                <a:lnTo>
                  <a:pt x="2319" y="550"/>
                </a:lnTo>
                <a:lnTo>
                  <a:pt x="2317" y="550"/>
                </a:lnTo>
                <a:lnTo>
                  <a:pt x="2317" y="551"/>
                </a:lnTo>
                <a:lnTo>
                  <a:pt x="2317" y="553"/>
                </a:lnTo>
                <a:lnTo>
                  <a:pt x="2316" y="553"/>
                </a:lnTo>
                <a:lnTo>
                  <a:pt x="2314" y="553"/>
                </a:lnTo>
                <a:lnTo>
                  <a:pt x="2313" y="553"/>
                </a:lnTo>
                <a:lnTo>
                  <a:pt x="2311" y="554"/>
                </a:lnTo>
                <a:lnTo>
                  <a:pt x="2313" y="554"/>
                </a:lnTo>
                <a:moveTo>
                  <a:pt x="2495" y="573"/>
                </a:moveTo>
                <a:lnTo>
                  <a:pt x="2494" y="573"/>
                </a:lnTo>
                <a:lnTo>
                  <a:pt x="2494" y="574"/>
                </a:lnTo>
                <a:lnTo>
                  <a:pt x="2492" y="574"/>
                </a:lnTo>
                <a:lnTo>
                  <a:pt x="2491" y="574"/>
                </a:lnTo>
                <a:lnTo>
                  <a:pt x="2491" y="576"/>
                </a:lnTo>
                <a:lnTo>
                  <a:pt x="2492" y="576"/>
                </a:lnTo>
                <a:lnTo>
                  <a:pt x="2494" y="577"/>
                </a:lnTo>
                <a:lnTo>
                  <a:pt x="2495" y="577"/>
                </a:lnTo>
                <a:lnTo>
                  <a:pt x="2497" y="577"/>
                </a:lnTo>
                <a:lnTo>
                  <a:pt x="2497" y="576"/>
                </a:lnTo>
                <a:lnTo>
                  <a:pt x="2498" y="576"/>
                </a:lnTo>
                <a:lnTo>
                  <a:pt x="2497" y="574"/>
                </a:lnTo>
                <a:lnTo>
                  <a:pt x="2497" y="573"/>
                </a:lnTo>
                <a:lnTo>
                  <a:pt x="2495" y="573"/>
                </a:lnTo>
                <a:moveTo>
                  <a:pt x="2261" y="565"/>
                </a:moveTo>
                <a:lnTo>
                  <a:pt x="2261" y="566"/>
                </a:lnTo>
                <a:lnTo>
                  <a:pt x="2259" y="566"/>
                </a:lnTo>
                <a:lnTo>
                  <a:pt x="2257" y="566"/>
                </a:lnTo>
                <a:lnTo>
                  <a:pt x="2257" y="568"/>
                </a:lnTo>
                <a:lnTo>
                  <a:pt x="2256" y="568"/>
                </a:lnTo>
                <a:lnTo>
                  <a:pt x="2256" y="570"/>
                </a:lnTo>
                <a:lnTo>
                  <a:pt x="2254" y="570"/>
                </a:lnTo>
                <a:lnTo>
                  <a:pt x="2254" y="571"/>
                </a:lnTo>
                <a:lnTo>
                  <a:pt x="2256" y="571"/>
                </a:lnTo>
                <a:lnTo>
                  <a:pt x="2257" y="571"/>
                </a:lnTo>
                <a:lnTo>
                  <a:pt x="2257" y="570"/>
                </a:lnTo>
                <a:lnTo>
                  <a:pt x="2259" y="571"/>
                </a:lnTo>
                <a:lnTo>
                  <a:pt x="2259" y="573"/>
                </a:lnTo>
                <a:lnTo>
                  <a:pt x="2261" y="573"/>
                </a:lnTo>
                <a:lnTo>
                  <a:pt x="2262" y="573"/>
                </a:lnTo>
                <a:lnTo>
                  <a:pt x="2262" y="574"/>
                </a:lnTo>
                <a:lnTo>
                  <a:pt x="2264" y="574"/>
                </a:lnTo>
                <a:lnTo>
                  <a:pt x="2264" y="573"/>
                </a:lnTo>
                <a:lnTo>
                  <a:pt x="2265" y="573"/>
                </a:lnTo>
                <a:lnTo>
                  <a:pt x="2265" y="571"/>
                </a:lnTo>
                <a:lnTo>
                  <a:pt x="2265" y="570"/>
                </a:lnTo>
                <a:lnTo>
                  <a:pt x="2267" y="570"/>
                </a:lnTo>
                <a:lnTo>
                  <a:pt x="2267" y="568"/>
                </a:lnTo>
                <a:lnTo>
                  <a:pt x="2265" y="568"/>
                </a:lnTo>
                <a:lnTo>
                  <a:pt x="2264" y="568"/>
                </a:lnTo>
                <a:lnTo>
                  <a:pt x="2262" y="566"/>
                </a:lnTo>
                <a:lnTo>
                  <a:pt x="2262" y="565"/>
                </a:lnTo>
                <a:lnTo>
                  <a:pt x="2261" y="565"/>
                </a:lnTo>
                <a:moveTo>
                  <a:pt x="2273" y="566"/>
                </a:moveTo>
                <a:lnTo>
                  <a:pt x="2274" y="566"/>
                </a:lnTo>
                <a:lnTo>
                  <a:pt x="2274" y="565"/>
                </a:lnTo>
                <a:lnTo>
                  <a:pt x="2274" y="563"/>
                </a:lnTo>
                <a:lnTo>
                  <a:pt x="2273" y="563"/>
                </a:lnTo>
                <a:lnTo>
                  <a:pt x="2271" y="563"/>
                </a:lnTo>
                <a:lnTo>
                  <a:pt x="2270" y="563"/>
                </a:lnTo>
                <a:lnTo>
                  <a:pt x="2270" y="565"/>
                </a:lnTo>
                <a:lnTo>
                  <a:pt x="2271" y="565"/>
                </a:lnTo>
                <a:lnTo>
                  <a:pt x="2273" y="566"/>
                </a:lnTo>
                <a:moveTo>
                  <a:pt x="2486" y="562"/>
                </a:moveTo>
                <a:lnTo>
                  <a:pt x="2485" y="562"/>
                </a:lnTo>
                <a:lnTo>
                  <a:pt x="2486" y="563"/>
                </a:lnTo>
                <a:lnTo>
                  <a:pt x="2488" y="563"/>
                </a:lnTo>
                <a:lnTo>
                  <a:pt x="2489" y="562"/>
                </a:lnTo>
                <a:lnTo>
                  <a:pt x="2488" y="562"/>
                </a:lnTo>
                <a:lnTo>
                  <a:pt x="2488" y="560"/>
                </a:lnTo>
                <a:lnTo>
                  <a:pt x="2486" y="562"/>
                </a:lnTo>
                <a:moveTo>
                  <a:pt x="1512" y="553"/>
                </a:moveTo>
                <a:lnTo>
                  <a:pt x="1510" y="553"/>
                </a:lnTo>
                <a:lnTo>
                  <a:pt x="1510" y="554"/>
                </a:lnTo>
                <a:lnTo>
                  <a:pt x="1508" y="554"/>
                </a:lnTo>
                <a:lnTo>
                  <a:pt x="1507" y="554"/>
                </a:lnTo>
                <a:lnTo>
                  <a:pt x="1505" y="554"/>
                </a:lnTo>
                <a:lnTo>
                  <a:pt x="1505" y="556"/>
                </a:lnTo>
                <a:lnTo>
                  <a:pt x="1507" y="556"/>
                </a:lnTo>
                <a:lnTo>
                  <a:pt x="1508" y="556"/>
                </a:lnTo>
                <a:lnTo>
                  <a:pt x="1508" y="557"/>
                </a:lnTo>
                <a:lnTo>
                  <a:pt x="1510" y="556"/>
                </a:lnTo>
                <a:lnTo>
                  <a:pt x="1512" y="556"/>
                </a:lnTo>
                <a:lnTo>
                  <a:pt x="1513" y="556"/>
                </a:lnTo>
                <a:lnTo>
                  <a:pt x="1513" y="554"/>
                </a:lnTo>
                <a:lnTo>
                  <a:pt x="1515" y="554"/>
                </a:lnTo>
                <a:lnTo>
                  <a:pt x="1516" y="554"/>
                </a:lnTo>
                <a:lnTo>
                  <a:pt x="1518" y="554"/>
                </a:lnTo>
                <a:lnTo>
                  <a:pt x="1519" y="554"/>
                </a:lnTo>
                <a:lnTo>
                  <a:pt x="1521" y="554"/>
                </a:lnTo>
                <a:lnTo>
                  <a:pt x="1521" y="553"/>
                </a:lnTo>
                <a:lnTo>
                  <a:pt x="1522" y="551"/>
                </a:lnTo>
                <a:lnTo>
                  <a:pt x="1521" y="551"/>
                </a:lnTo>
                <a:lnTo>
                  <a:pt x="1519" y="551"/>
                </a:lnTo>
                <a:lnTo>
                  <a:pt x="1518" y="551"/>
                </a:lnTo>
                <a:lnTo>
                  <a:pt x="1516" y="551"/>
                </a:lnTo>
                <a:lnTo>
                  <a:pt x="1516" y="553"/>
                </a:lnTo>
                <a:lnTo>
                  <a:pt x="1515" y="553"/>
                </a:lnTo>
                <a:lnTo>
                  <a:pt x="1515" y="551"/>
                </a:lnTo>
                <a:lnTo>
                  <a:pt x="1513" y="551"/>
                </a:lnTo>
                <a:lnTo>
                  <a:pt x="1513" y="553"/>
                </a:lnTo>
                <a:lnTo>
                  <a:pt x="1512" y="553"/>
                </a:lnTo>
                <a:moveTo>
                  <a:pt x="2471" y="554"/>
                </a:moveTo>
                <a:lnTo>
                  <a:pt x="2471" y="556"/>
                </a:lnTo>
                <a:lnTo>
                  <a:pt x="2472" y="556"/>
                </a:lnTo>
                <a:lnTo>
                  <a:pt x="2474" y="557"/>
                </a:lnTo>
                <a:lnTo>
                  <a:pt x="2474" y="556"/>
                </a:lnTo>
                <a:lnTo>
                  <a:pt x="2474" y="554"/>
                </a:lnTo>
                <a:lnTo>
                  <a:pt x="2472" y="554"/>
                </a:lnTo>
                <a:lnTo>
                  <a:pt x="2471" y="554"/>
                </a:lnTo>
                <a:moveTo>
                  <a:pt x="1527" y="550"/>
                </a:moveTo>
                <a:lnTo>
                  <a:pt x="1527" y="551"/>
                </a:lnTo>
                <a:lnTo>
                  <a:pt x="1528" y="551"/>
                </a:lnTo>
                <a:lnTo>
                  <a:pt x="1530" y="551"/>
                </a:lnTo>
                <a:lnTo>
                  <a:pt x="1530" y="550"/>
                </a:lnTo>
                <a:lnTo>
                  <a:pt x="1528" y="550"/>
                </a:lnTo>
                <a:lnTo>
                  <a:pt x="1528" y="550"/>
                </a:lnTo>
                <a:lnTo>
                  <a:pt x="1527" y="550"/>
                </a:lnTo>
                <a:moveTo>
                  <a:pt x="2314" y="539"/>
                </a:moveTo>
                <a:lnTo>
                  <a:pt x="2314" y="540"/>
                </a:lnTo>
                <a:lnTo>
                  <a:pt x="2316" y="540"/>
                </a:lnTo>
                <a:lnTo>
                  <a:pt x="2317" y="540"/>
                </a:lnTo>
                <a:lnTo>
                  <a:pt x="2317" y="542"/>
                </a:lnTo>
                <a:lnTo>
                  <a:pt x="2317" y="543"/>
                </a:lnTo>
                <a:lnTo>
                  <a:pt x="2317" y="545"/>
                </a:lnTo>
                <a:lnTo>
                  <a:pt x="2317" y="545"/>
                </a:lnTo>
                <a:lnTo>
                  <a:pt x="2317" y="546"/>
                </a:lnTo>
                <a:lnTo>
                  <a:pt x="2319" y="546"/>
                </a:lnTo>
                <a:lnTo>
                  <a:pt x="2320" y="546"/>
                </a:lnTo>
                <a:lnTo>
                  <a:pt x="2320" y="545"/>
                </a:lnTo>
                <a:lnTo>
                  <a:pt x="2320" y="543"/>
                </a:lnTo>
                <a:lnTo>
                  <a:pt x="2322" y="543"/>
                </a:lnTo>
                <a:lnTo>
                  <a:pt x="2322" y="542"/>
                </a:lnTo>
                <a:lnTo>
                  <a:pt x="2322" y="540"/>
                </a:lnTo>
                <a:lnTo>
                  <a:pt x="2322" y="539"/>
                </a:lnTo>
                <a:lnTo>
                  <a:pt x="2322" y="537"/>
                </a:lnTo>
                <a:lnTo>
                  <a:pt x="2322" y="536"/>
                </a:lnTo>
                <a:lnTo>
                  <a:pt x="2322" y="534"/>
                </a:lnTo>
                <a:lnTo>
                  <a:pt x="2322" y="533"/>
                </a:lnTo>
                <a:lnTo>
                  <a:pt x="2322" y="531"/>
                </a:lnTo>
                <a:lnTo>
                  <a:pt x="2320" y="530"/>
                </a:lnTo>
                <a:lnTo>
                  <a:pt x="2320" y="528"/>
                </a:lnTo>
                <a:lnTo>
                  <a:pt x="2320" y="527"/>
                </a:lnTo>
                <a:lnTo>
                  <a:pt x="2320" y="525"/>
                </a:lnTo>
                <a:lnTo>
                  <a:pt x="2319" y="525"/>
                </a:lnTo>
                <a:lnTo>
                  <a:pt x="2319" y="527"/>
                </a:lnTo>
                <a:lnTo>
                  <a:pt x="2319" y="528"/>
                </a:lnTo>
                <a:lnTo>
                  <a:pt x="2319" y="530"/>
                </a:lnTo>
                <a:lnTo>
                  <a:pt x="2317" y="530"/>
                </a:lnTo>
                <a:lnTo>
                  <a:pt x="2317" y="530"/>
                </a:lnTo>
                <a:lnTo>
                  <a:pt x="2317" y="531"/>
                </a:lnTo>
                <a:lnTo>
                  <a:pt x="2316" y="531"/>
                </a:lnTo>
                <a:lnTo>
                  <a:pt x="2314" y="533"/>
                </a:lnTo>
                <a:lnTo>
                  <a:pt x="2314" y="534"/>
                </a:lnTo>
                <a:lnTo>
                  <a:pt x="2316" y="536"/>
                </a:lnTo>
                <a:lnTo>
                  <a:pt x="2314" y="536"/>
                </a:lnTo>
                <a:lnTo>
                  <a:pt x="2314" y="537"/>
                </a:lnTo>
                <a:lnTo>
                  <a:pt x="2316" y="537"/>
                </a:lnTo>
                <a:lnTo>
                  <a:pt x="2316" y="539"/>
                </a:lnTo>
                <a:lnTo>
                  <a:pt x="2314" y="539"/>
                </a:lnTo>
                <a:moveTo>
                  <a:pt x="3522" y="494"/>
                </a:moveTo>
                <a:lnTo>
                  <a:pt x="3521" y="494"/>
                </a:lnTo>
                <a:lnTo>
                  <a:pt x="3519" y="494"/>
                </a:lnTo>
                <a:lnTo>
                  <a:pt x="3519" y="496"/>
                </a:lnTo>
                <a:lnTo>
                  <a:pt x="3521" y="496"/>
                </a:lnTo>
                <a:lnTo>
                  <a:pt x="3521" y="497"/>
                </a:lnTo>
                <a:lnTo>
                  <a:pt x="3522" y="497"/>
                </a:lnTo>
                <a:lnTo>
                  <a:pt x="3524" y="497"/>
                </a:lnTo>
                <a:lnTo>
                  <a:pt x="3530" y="500"/>
                </a:lnTo>
                <a:lnTo>
                  <a:pt x="3531" y="502"/>
                </a:lnTo>
                <a:lnTo>
                  <a:pt x="3533" y="503"/>
                </a:lnTo>
                <a:lnTo>
                  <a:pt x="3536" y="505"/>
                </a:lnTo>
                <a:lnTo>
                  <a:pt x="3538" y="505"/>
                </a:lnTo>
                <a:lnTo>
                  <a:pt x="3541" y="508"/>
                </a:lnTo>
                <a:lnTo>
                  <a:pt x="3542" y="510"/>
                </a:lnTo>
                <a:lnTo>
                  <a:pt x="3544" y="510"/>
                </a:lnTo>
                <a:lnTo>
                  <a:pt x="3548" y="513"/>
                </a:lnTo>
                <a:lnTo>
                  <a:pt x="3550" y="513"/>
                </a:lnTo>
                <a:lnTo>
                  <a:pt x="3550" y="513"/>
                </a:lnTo>
                <a:lnTo>
                  <a:pt x="3551" y="513"/>
                </a:lnTo>
                <a:lnTo>
                  <a:pt x="3551" y="514"/>
                </a:lnTo>
                <a:lnTo>
                  <a:pt x="3553" y="516"/>
                </a:lnTo>
                <a:lnTo>
                  <a:pt x="3555" y="516"/>
                </a:lnTo>
                <a:lnTo>
                  <a:pt x="3555" y="517"/>
                </a:lnTo>
                <a:lnTo>
                  <a:pt x="3556" y="517"/>
                </a:lnTo>
                <a:lnTo>
                  <a:pt x="3558" y="517"/>
                </a:lnTo>
                <a:lnTo>
                  <a:pt x="3558" y="519"/>
                </a:lnTo>
                <a:lnTo>
                  <a:pt x="3559" y="519"/>
                </a:lnTo>
                <a:lnTo>
                  <a:pt x="3561" y="520"/>
                </a:lnTo>
                <a:lnTo>
                  <a:pt x="3562" y="520"/>
                </a:lnTo>
                <a:lnTo>
                  <a:pt x="3564" y="522"/>
                </a:lnTo>
                <a:lnTo>
                  <a:pt x="3565" y="523"/>
                </a:lnTo>
                <a:lnTo>
                  <a:pt x="3564" y="523"/>
                </a:lnTo>
                <a:lnTo>
                  <a:pt x="3562" y="523"/>
                </a:lnTo>
                <a:lnTo>
                  <a:pt x="3561" y="522"/>
                </a:lnTo>
                <a:lnTo>
                  <a:pt x="3561" y="523"/>
                </a:lnTo>
                <a:lnTo>
                  <a:pt x="3559" y="523"/>
                </a:lnTo>
                <a:lnTo>
                  <a:pt x="3559" y="522"/>
                </a:lnTo>
                <a:lnTo>
                  <a:pt x="3558" y="522"/>
                </a:lnTo>
                <a:lnTo>
                  <a:pt x="3556" y="522"/>
                </a:lnTo>
                <a:lnTo>
                  <a:pt x="3553" y="520"/>
                </a:lnTo>
                <a:lnTo>
                  <a:pt x="3553" y="522"/>
                </a:lnTo>
                <a:lnTo>
                  <a:pt x="3555" y="522"/>
                </a:lnTo>
                <a:lnTo>
                  <a:pt x="3555" y="523"/>
                </a:lnTo>
                <a:lnTo>
                  <a:pt x="3556" y="523"/>
                </a:lnTo>
                <a:lnTo>
                  <a:pt x="3558" y="523"/>
                </a:lnTo>
                <a:lnTo>
                  <a:pt x="3559" y="525"/>
                </a:lnTo>
                <a:lnTo>
                  <a:pt x="3561" y="525"/>
                </a:lnTo>
                <a:lnTo>
                  <a:pt x="3562" y="525"/>
                </a:lnTo>
                <a:lnTo>
                  <a:pt x="3562" y="527"/>
                </a:lnTo>
                <a:lnTo>
                  <a:pt x="3564" y="528"/>
                </a:lnTo>
                <a:lnTo>
                  <a:pt x="3564" y="530"/>
                </a:lnTo>
                <a:lnTo>
                  <a:pt x="3562" y="530"/>
                </a:lnTo>
                <a:lnTo>
                  <a:pt x="3564" y="531"/>
                </a:lnTo>
                <a:lnTo>
                  <a:pt x="3565" y="533"/>
                </a:lnTo>
                <a:lnTo>
                  <a:pt x="3567" y="533"/>
                </a:lnTo>
                <a:lnTo>
                  <a:pt x="3568" y="534"/>
                </a:lnTo>
                <a:lnTo>
                  <a:pt x="3570" y="534"/>
                </a:lnTo>
                <a:lnTo>
                  <a:pt x="3570" y="536"/>
                </a:lnTo>
                <a:lnTo>
                  <a:pt x="3571" y="536"/>
                </a:lnTo>
                <a:lnTo>
                  <a:pt x="3571" y="536"/>
                </a:lnTo>
                <a:lnTo>
                  <a:pt x="3573" y="537"/>
                </a:lnTo>
                <a:lnTo>
                  <a:pt x="3574" y="537"/>
                </a:lnTo>
                <a:lnTo>
                  <a:pt x="3576" y="537"/>
                </a:lnTo>
                <a:lnTo>
                  <a:pt x="3578" y="539"/>
                </a:lnTo>
                <a:lnTo>
                  <a:pt x="3579" y="539"/>
                </a:lnTo>
                <a:lnTo>
                  <a:pt x="3579" y="540"/>
                </a:lnTo>
                <a:lnTo>
                  <a:pt x="3581" y="540"/>
                </a:lnTo>
                <a:lnTo>
                  <a:pt x="3582" y="540"/>
                </a:lnTo>
                <a:lnTo>
                  <a:pt x="3582" y="542"/>
                </a:lnTo>
                <a:lnTo>
                  <a:pt x="3584" y="543"/>
                </a:lnTo>
                <a:lnTo>
                  <a:pt x="3585" y="543"/>
                </a:lnTo>
                <a:lnTo>
                  <a:pt x="3585" y="545"/>
                </a:lnTo>
                <a:lnTo>
                  <a:pt x="3587" y="545"/>
                </a:lnTo>
                <a:lnTo>
                  <a:pt x="3588" y="545"/>
                </a:lnTo>
                <a:lnTo>
                  <a:pt x="3588" y="546"/>
                </a:lnTo>
                <a:lnTo>
                  <a:pt x="3590" y="546"/>
                </a:lnTo>
                <a:lnTo>
                  <a:pt x="3591" y="546"/>
                </a:lnTo>
                <a:lnTo>
                  <a:pt x="3591" y="545"/>
                </a:lnTo>
                <a:lnTo>
                  <a:pt x="3588" y="543"/>
                </a:lnTo>
                <a:lnTo>
                  <a:pt x="3588" y="542"/>
                </a:lnTo>
                <a:lnTo>
                  <a:pt x="3590" y="542"/>
                </a:lnTo>
                <a:lnTo>
                  <a:pt x="3591" y="542"/>
                </a:lnTo>
                <a:lnTo>
                  <a:pt x="3593" y="543"/>
                </a:lnTo>
                <a:lnTo>
                  <a:pt x="3593" y="542"/>
                </a:lnTo>
                <a:lnTo>
                  <a:pt x="3591" y="540"/>
                </a:lnTo>
                <a:lnTo>
                  <a:pt x="3590" y="540"/>
                </a:lnTo>
                <a:lnTo>
                  <a:pt x="3588" y="540"/>
                </a:lnTo>
                <a:lnTo>
                  <a:pt x="3587" y="539"/>
                </a:lnTo>
                <a:lnTo>
                  <a:pt x="3585" y="539"/>
                </a:lnTo>
                <a:lnTo>
                  <a:pt x="3584" y="537"/>
                </a:lnTo>
                <a:lnTo>
                  <a:pt x="3582" y="537"/>
                </a:lnTo>
                <a:lnTo>
                  <a:pt x="3581" y="537"/>
                </a:lnTo>
                <a:lnTo>
                  <a:pt x="3579" y="537"/>
                </a:lnTo>
                <a:lnTo>
                  <a:pt x="3578" y="537"/>
                </a:lnTo>
                <a:lnTo>
                  <a:pt x="3578" y="536"/>
                </a:lnTo>
                <a:lnTo>
                  <a:pt x="3574" y="536"/>
                </a:lnTo>
                <a:lnTo>
                  <a:pt x="3573" y="534"/>
                </a:lnTo>
                <a:lnTo>
                  <a:pt x="3571" y="534"/>
                </a:lnTo>
                <a:lnTo>
                  <a:pt x="3571" y="533"/>
                </a:lnTo>
                <a:lnTo>
                  <a:pt x="3571" y="531"/>
                </a:lnTo>
                <a:lnTo>
                  <a:pt x="3571" y="531"/>
                </a:lnTo>
                <a:lnTo>
                  <a:pt x="3576" y="533"/>
                </a:lnTo>
                <a:lnTo>
                  <a:pt x="3578" y="534"/>
                </a:lnTo>
                <a:lnTo>
                  <a:pt x="3579" y="534"/>
                </a:lnTo>
                <a:lnTo>
                  <a:pt x="3579" y="533"/>
                </a:lnTo>
                <a:lnTo>
                  <a:pt x="3579" y="531"/>
                </a:lnTo>
                <a:lnTo>
                  <a:pt x="3581" y="531"/>
                </a:lnTo>
                <a:lnTo>
                  <a:pt x="3582" y="531"/>
                </a:lnTo>
                <a:lnTo>
                  <a:pt x="3584" y="531"/>
                </a:lnTo>
                <a:lnTo>
                  <a:pt x="3585" y="533"/>
                </a:lnTo>
                <a:lnTo>
                  <a:pt x="3587" y="533"/>
                </a:lnTo>
                <a:lnTo>
                  <a:pt x="3588" y="533"/>
                </a:lnTo>
                <a:lnTo>
                  <a:pt x="3590" y="534"/>
                </a:lnTo>
                <a:lnTo>
                  <a:pt x="3591" y="534"/>
                </a:lnTo>
                <a:lnTo>
                  <a:pt x="3596" y="536"/>
                </a:lnTo>
                <a:lnTo>
                  <a:pt x="3597" y="536"/>
                </a:lnTo>
                <a:lnTo>
                  <a:pt x="3601" y="537"/>
                </a:lnTo>
                <a:lnTo>
                  <a:pt x="3604" y="537"/>
                </a:lnTo>
                <a:lnTo>
                  <a:pt x="3607" y="539"/>
                </a:lnTo>
                <a:lnTo>
                  <a:pt x="3608" y="539"/>
                </a:lnTo>
                <a:lnTo>
                  <a:pt x="3608" y="539"/>
                </a:lnTo>
                <a:lnTo>
                  <a:pt x="3608" y="537"/>
                </a:lnTo>
                <a:lnTo>
                  <a:pt x="3607" y="537"/>
                </a:lnTo>
                <a:lnTo>
                  <a:pt x="3605" y="536"/>
                </a:lnTo>
                <a:lnTo>
                  <a:pt x="3604" y="536"/>
                </a:lnTo>
                <a:lnTo>
                  <a:pt x="3604" y="534"/>
                </a:lnTo>
                <a:lnTo>
                  <a:pt x="3601" y="533"/>
                </a:lnTo>
                <a:lnTo>
                  <a:pt x="3599" y="531"/>
                </a:lnTo>
                <a:lnTo>
                  <a:pt x="3599" y="530"/>
                </a:lnTo>
                <a:lnTo>
                  <a:pt x="3597" y="528"/>
                </a:lnTo>
                <a:lnTo>
                  <a:pt x="3596" y="528"/>
                </a:lnTo>
                <a:lnTo>
                  <a:pt x="3596" y="527"/>
                </a:lnTo>
                <a:lnTo>
                  <a:pt x="3597" y="525"/>
                </a:lnTo>
                <a:lnTo>
                  <a:pt x="3599" y="527"/>
                </a:lnTo>
                <a:lnTo>
                  <a:pt x="3601" y="527"/>
                </a:lnTo>
                <a:lnTo>
                  <a:pt x="3602" y="527"/>
                </a:lnTo>
                <a:lnTo>
                  <a:pt x="3602" y="525"/>
                </a:lnTo>
                <a:lnTo>
                  <a:pt x="3604" y="525"/>
                </a:lnTo>
                <a:lnTo>
                  <a:pt x="3602" y="523"/>
                </a:lnTo>
                <a:lnTo>
                  <a:pt x="3604" y="523"/>
                </a:lnTo>
                <a:lnTo>
                  <a:pt x="3605" y="523"/>
                </a:lnTo>
                <a:lnTo>
                  <a:pt x="3604" y="522"/>
                </a:lnTo>
                <a:lnTo>
                  <a:pt x="3604" y="520"/>
                </a:lnTo>
                <a:lnTo>
                  <a:pt x="3602" y="520"/>
                </a:lnTo>
                <a:lnTo>
                  <a:pt x="3602" y="522"/>
                </a:lnTo>
                <a:lnTo>
                  <a:pt x="3601" y="522"/>
                </a:lnTo>
                <a:lnTo>
                  <a:pt x="3599" y="522"/>
                </a:lnTo>
                <a:lnTo>
                  <a:pt x="3599" y="520"/>
                </a:lnTo>
                <a:lnTo>
                  <a:pt x="3597" y="520"/>
                </a:lnTo>
                <a:lnTo>
                  <a:pt x="3594" y="519"/>
                </a:lnTo>
                <a:lnTo>
                  <a:pt x="3593" y="519"/>
                </a:lnTo>
                <a:lnTo>
                  <a:pt x="3593" y="517"/>
                </a:lnTo>
                <a:lnTo>
                  <a:pt x="3591" y="517"/>
                </a:lnTo>
                <a:lnTo>
                  <a:pt x="3590" y="516"/>
                </a:lnTo>
                <a:lnTo>
                  <a:pt x="3587" y="516"/>
                </a:lnTo>
                <a:lnTo>
                  <a:pt x="3587" y="514"/>
                </a:lnTo>
                <a:lnTo>
                  <a:pt x="3585" y="514"/>
                </a:lnTo>
                <a:lnTo>
                  <a:pt x="3584" y="514"/>
                </a:lnTo>
                <a:lnTo>
                  <a:pt x="3584" y="513"/>
                </a:lnTo>
                <a:lnTo>
                  <a:pt x="3582" y="513"/>
                </a:lnTo>
                <a:lnTo>
                  <a:pt x="3582" y="513"/>
                </a:lnTo>
                <a:lnTo>
                  <a:pt x="3581" y="513"/>
                </a:lnTo>
                <a:lnTo>
                  <a:pt x="3581" y="511"/>
                </a:lnTo>
                <a:lnTo>
                  <a:pt x="3579" y="511"/>
                </a:lnTo>
                <a:lnTo>
                  <a:pt x="3578" y="510"/>
                </a:lnTo>
                <a:lnTo>
                  <a:pt x="3576" y="510"/>
                </a:lnTo>
                <a:lnTo>
                  <a:pt x="3578" y="511"/>
                </a:lnTo>
                <a:lnTo>
                  <a:pt x="3578" y="513"/>
                </a:lnTo>
                <a:lnTo>
                  <a:pt x="3579" y="513"/>
                </a:lnTo>
                <a:lnTo>
                  <a:pt x="3581" y="513"/>
                </a:lnTo>
                <a:lnTo>
                  <a:pt x="3578" y="513"/>
                </a:lnTo>
                <a:lnTo>
                  <a:pt x="3576" y="513"/>
                </a:lnTo>
                <a:lnTo>
                  <a:pt x="3574" y="513"/>
                </a:lnTo>
                <a:lnTo>
                  <a:pt x="3573" y="513"/>
                </a:lnTo>
                <a:lnTo>
                  <a:pt x="3571" y="513"/>
                </a:lnTo>
                <a:lnTo>
                  <a:pt x="3571" y="513"/>
                </a:lnTo>
                <a:lnTo>
                  <a:pt x="3570" y="511"/>
                </a:lnTo>
                <a:lnTo>
                  <a:pt x="3570" y="513"/>
                </a:lnTo>
                <a:lnTo>
                  <a:pt x="3568" y="513"/>
                </a:lnTo>
                <a:lnTo>
                  <a:pt x="3567" y="513"/>
                </a:lnTo>
                <a:lnTo>
                  <a:pt x="3567" y="511"/>
                </a:lnTo>
                <a:lnTo>
                  <a:pt x="3565" y="511"/>
                </a:lnTo>
                <a:lnTo>
                  <a:pt x="3562" y="510"/>
                </a:lnTo>
                <a:lnTo>
                  <a:pt x="3559" y="510"/>
                </a:lnTo>
                <a:lnTo>
                  <a:pt x="3558" y="510"/>
                </a:lnTo>
                <a:lnTo>
                  <a:pt x="3558" y="508"/>
                </a:lnTo>
                <a:lnTo>
                  <a:pt x="3556" y="508"/>
                </a:lnTo>
                <a:lnTo>
                  <a:pt x="3555" y="508"/>
                </a:lnTo>
                <a:lnTo>
                  <a:pt x="3553" y="507"/>
                </a:lnTo>
                <a:lnTo>
                  <a:pt x="3550" y="507"/>
                </a:lnTo>
                <a:lnTo>
                  <a:pt x="3548" y="505"/>
                </a:lnTo>
                <a:lnTo>
                  <a:pt x="3547" y="505"/>
                </a:lnTo>
                <a:lnTo>
                  <a:pt x="3541" y="503"/>
                </a:lnTo>
                <a:lnTo>
                  <a:pt x="3539" y="502"/>
                </a:lnTo>
                <a:lnTo>
                  <a:pt x="3538" y="502"/>
                </a:lnTo>
                <a:lnTo>
                  <a:pt x="3535" y="500"/>
                </a:lnTo>
                <a:lnTo>
                  <a:pt x="3527" y="496"/>
                </a:lnTo>
                <a:lnTo>
                  <a:pt x="3525" y="496"/>
                </a:lnTo>
                <a:lnTo>
                  <a:pt x="3524" y="496"/>
                </a:lnTo>
                <a:lnTo>
                  <a:pt x="3522" y="494"/>
                </a:lnTo>
                <a:moveTo>
                  <a:pt x="3587" y="510"/>
                </a:moveTo>
                <a:lnTo>
                  <a:pt x="3585" y="508"/>
                </a:lnTo>
                <a:lnTo>
                  <a:pt x="3584" y="508"/>
                </a:lnTo>
                <a:lnTo>
                  <a:pt x="3582" y="508"/>
                </a:lnTo>
                <a:lnTo>
                  <a:pt x="3582" y="510"/>
                </a:lnTo>
                <a:lnTo>
                  <a:pt x="3584" y="510"/>
                </a:lnTo>
                <a:lnTo>
                  <a:pt x="3584" y="511"/>
                </a:lnTo>
                <a:lnTo>
                  <a:pt x="3585" y="511"/>
                </a:lnTo>
                <a:lnTo>
                  <a:pt x="3585" y="510"/>
                </a:lnTo>
                <a:lnTo>
                  <a:pt x="3587" y="510"/>
                </a:lnTo>
                <a:moveTo>
                  <a:pt x="3574" y="631"/>
                </a:moveTo>
                <a:lnTo>
                  <a:pt x="3573" y="631"/>
                </a:lnTo>
                <a:lnTo>
                  <a:pt x="3573" y="633"/>
                </a:lnTo>
                <a:lnTo>
                  <a:pt x="3574" y="633"/>
                </a:lnTo>
                <a:lnTo>
                  <a:pt x="3576" y="633"/>
                </a:lnTo>
                <a:lnTo>
                  <a:pt x="3574" y="631"/>
                </a:lnTo>
                <a:moveTo>
                  <a:pt x="3329" y="794"/>
                </a:moveTo>
                <a:lnTo>
                  <a:pt x="3330" y="794"/>
                </a:lnTo>
                <a:lnTo>
                  <a:pt x="3329" y="792"/>
                </a:lnTo>
                <a:lnTo>
                  <a:pt x="3329" y="794"/>
                </a:lnTo>
                <a:moveTo>
                  <a:pt x="3407" y="874"/>
                </a:moveTo>
                <a:lnTo>
                  <a:pt x="3406" y="874"/>
                </a:lnTo>
                <a:lnTo>
                  <a:pt x="3407" y="875"/>
                </a:lnTo>
                <a:lnTo>
                  <a:pt x="3409" y="875"/>
                </a:lnTo>
                <a:lnTo>
                  <a:pt x="3409" y="874"/>
                </a:lnTo>
                <a:lnTo>
                  <a:pt x="3407" y="874"/>
                </a:lnTo>
                <a:moveTo>
                  <a:pt x="2612" y="1414"/>
                </a:moveTo>
                <a:lnTo>
                  <a:pt x="2612" y="1416"/>
                </a:lnTo>
                <a:lnTo>
                  <a:pt x="2614" y="1414"/>
                </a:lnTo>
                <a:lnTo>
                  <a:pt x="2612" y="1414"/>
                </a:lnTo>
                <a:moveTo>
                  <a:pt x="2024" y="811"/>
                </a:moveTo>
                <a:lnTo>
                  <a:pt x="2026" y="811"/>
                </a:lnTo>
                <a:lnTo>
                  <a:pt x="2026" y="809"/>
                </a:lnTo>
                <a:lnTo>
                  <a:pt x="2026" y="808"/>
                </a:lnTo>
                <a:lnTo>
                  <a:pt x="2024" y="809"/>
                </a:lnTo>
                <a:lnTo>
                  <a:pt x="2024" y="811"/>
                </a:lnTo>
                <a:moveTo>
                  <a:pt x="2056" y="954"/>
                </a:moveTo>
                <a:lnTo>
                  <a:pt x="2058" y="955"/>
                </a:lnTo>
                <a:lnTo>
                  <a:pt x="2058" y="954"/>
                </a:lnTo>
                <a:lnTo>
                  <a:pt x="2056" y="954"/>
                </a:lnTo>
                <a:moveTo>
                  <a:pt x="2370" y="508"/>
                </a:moveTo>
                <a:lnTo>
                  <a:pt x="2371" y="508"/>
                </a:lnTo>
                <a:lnTo>
                  <a:pt x="2370" y="507"/>
                </a:lnTo>
                <a:lnTo>
                  <a:pt x="2370" y="508"/>
                </a:lnTo>
                <a:moveTo>
                  <a:pt x="2138" y="603"/>
                </a:moveTo>
                <a:lnTo>
                  <a:pt x="2139" y="603"/>
                </a:lnTo>
                <a:lnTo>
                  <a:pt x="2139" y="602"/>
                </a:lnTo>
                <a:lnTo>
                  <a:pt x="2138" y="602"/>
                </a:lnTo>
                <a:lnTo>
                  <a:pt x="2138" y="603"/>
                </a:lnTo>
                <a:moveTo>
                  <a:pt x="3619" y="740"/>
                </a:moveTo>
                <a:lnTo>
                  <a:pt x="3619" y="739"/>
                </a:lnTo>
                <a:lnTo>
                  <a:pt x="3617" y="739"/>
                </a:lnTo>
                <a:lnTo>
                  <a:pt x="3617" y="740"/>
                </a:lnTo>
                <a:lnTo>
                  <a:pt x="3619" y="740"/>
                </a:lnTo>
                <a:moveTo>
                  <a:pt x="3533" y="803"/>
                </a:moveTo>
                <a:lnTo>
                  <a:pt x="3535" y="803"/>
                </a:lnTo>
                <a:lnTo>
                  <a:pt x="3535" y="801"/>
                </a:lnTo>
                <a:lnTo>
                  <a:pt x="3533" y="801"/>
                </a:lnTo>
                <a:lnTo>
                  <a:pt x="3533" y="803"/>
                </a:lnTo>
                <a:moveTo>
                  <a:pt x="3593" y="792"/>
                </a:moveTo>
                <a:lnTo>
                  <a:pt x="3593" y="794"/>
                </a:lnTo>
                <a:lnTo>
                  <a:pt x="3594" y="794"/>
                </a:lnTo>
                <a:lnTo>
                  <a:pt x="3596" y="794"/>
                </a:lnTo>
                <a:lnTo>
                  <a:pt x="3594" y="792"/>
                </a:lnTo>
                <a:lnTo>
                  <a:pt x="3593" y="791"/>
                </a:lnTo>
                <a:lnTo>
                  <a:pt x="3593" y="792"/>
                </a:lnTo>
                <a:moveTo>
                  <a:pt x="3452" y="884"/>
                </a:moveTo>
                <a:lnTo>
                  <a:pt x="3452" y="883"/>
                </a:lnTo>
                <a:lnTo>
                  <a:pt x="3450" y="883"/>
                </a:lnTo>
                <a:lnTo>
                  <a:pt x="3450" y="881"/>
                </a:lnTo>
                <a:lnTo>
                  <a:pt x="3450" y="881"/>
                </a:lnTo>
                <a:lnTo>
                  <a:pt x="3449" y="880"/>
                </a:lnTo>
                <a:lnTo>
                  <a:pt x="3449" y="878"/>
                </a:lnTo>
                <a:lnTo>
                  <a:pt x="3447" y="878"/>
                </a:lnTo>
                <a:lnTo>
                  <a:pt x="3447" y="877"/>
                </a:lnTo>
                <a:lnTo>
                  <a:pt x="3447" y="875"/>
                </a:lnTo>
                <a:lnTo>
                  <a:pt x="3446" y="875"/>
                </a:lnTo>
                <a:lnTo>
                  <a:pt x="3444" y="874"/>
                </a:lnTo>
                <a:lnTo>
                  <a:pt x="3442" y="872"/>
                </a:lnTo>
                <a:lnTo>
                  <a:pt x="3442" y="871"/>
                </a:lnTo>
                <a:lnTo>
                  <a:pt x="3442" y="869"/>
                </a:lnTo>
                <a:lnTo>
                  <a:pt x="3441" y="869"/>
                </a:lnTo>
                <a:lnTo>
                  <a:pt x="3441" y="871"/>
                </a:lnTo>
                <a:lnTo>
                  <a:pt x="3439" y="869"/>
                </a:lnTo>
                <a:lnTo>
                  <a:pt x="3439" y="868"/>
                </a:lnTo>
                <a:lnTo>
                  <a:pt x="3441" y="868"/>
                </a:lnTo>
                <a:lnTo>
                  <a:pt x="3441" y="866"/>
                </a:lnTo>
                <a:lnTo>
                  <a:pt x="3439" y="866"/>
                </a:lnTo>
                <a:lnTo>
                  <a:pt x="3439" y="868"/>
                </a:lnTo>
                <a:lnTo>
                  <a:pt x="3438" y="866"/>
                </a:lnTo>
                <a:lnTo>
                  <a:pt x="3438" y="868"/>
                </a:lnTo>
                <a:lnTo>
                  <a:pt x="3436" y="866"/>
                </a:lnTo>
                <a:lnTo>
                  <a:pt x="3436" y="864"/>
                </a:lnTo>
                <a:lnTo>
                  <a:pt x="3435" y="864"/>
                </a:lnTo>
                <a:lnTo>
                  <a:pt x="3433" y="863"/>
                </a:lnTo>
                <a:lnTo>
                  <a:pt x="3433" y="861"/>
                </a:lnTo>
                <a:lnTo>
                  <a:pt x="3432" y="861"/>
                </a:lnTo>
                <a:lnTo>
                  <a:pt x="3432" y="860"/>
                </a:lnTo>
                <a:lnTo>
                  <a:pt x="3432" y="858"/>
                </a:lnTo>
                <a:lnTo>
                  <a:pt x="3430" y="858"/>
                </a:lnTo>
                <a:lnTo>
                  <a:pt x="3429" y="858"/>
                </a:lnTo>
                <a:lnTo>
                  <a:pt x="3429" y="857"/>
                </a:lnTo>
                <a:lnTo>
                  <a:pt x="3427" y="857"/>
                </a:lnTo>
                <a:lnTo>
                  <a:pt x="3426" y="855"/>
                </a:lnTo>
                <a:lnTo>
                  <a:pt x="3426" y="857"/>
                </a:lnTo>
                <a:lnTo>
                  <a:pt x="3427" y="858"/>
                </a:lnTo>
                <a:lnTo>
                  <a:pt x="3429" y="860"/>
                </a:lnTo>
                <a:lnTo>
                  <a:pt x="3429" y="861"/>
                </a:lnTo>
                <a:lnTo>
                  <a:pt x="3429" y="863"/>
                </a:lnTo>
                <a:lnTo>
                  <a:pt x="3429" y="864"/>
                </a:lnTo>
                <a:lnTo>
                  <a:pt x="3429" y="866"/>
                </a:lnTo>
                <a:lnTo>
                  <a:pt x="3427" y="866"/>
                </a:lnTo>
                <a:lnTo>
                  <a:pt x="3427" y="868"/>
                </a:lnTo>
                <a:lnTo>
                  <a:pt x="3426" y="868"/>
                </a:lnTo>
                <a:lnTo>
                  <a:pt x="3424" y="868"/>
                </a:lnTo>
                <a:lnTo>
                  <a:pt x="3424" y="869"/>
                </a:lnTo>
                <a:lnTo>
                  <a:pt x="3423" y="869"/>
                </a:lnTo>
                <a:lnTo>
                  <a:pt x="3423" y="871"/>
                </a:lnTo>
                <a:lnTo>
                  <a:pt x="3421" y="871"/>
                </a:lnTo>
                <a:lnTo>
                  <a:pt x="3421" y="872"/>
                </a:lnTo>
                <a:lnTo>
                  <a:pt x="3419" y="871"/>
                </a:lnTo>
                <a:lnTo>
                  <a:pt x="3419" y="872"/>
                </a:lnTo>
                <a:lnTo>
                  <a:pt x="3421" y="872"/>
                </a:lnTo>
                <a:lnTo>
                  <a:pt x="3421" y="874"/>
                </a:lnTo>
                <a:lnTo>
                  <a:pt x="3419" y="877"/>
                </a:lnTo>
                <a:lnTo>
                  <a:pt x="3418" y="878"/>
                </a:lnTo>
                <a:lnTo>
                  <a:pt x="3418" y="877"/>
                </a:lnTo>
                <a:lnTo>
                  <a:pt x="3416" y="877"/>
                </a:lnTo>
                <a:lnTo>
                  <a:pt x="3416" y="875"/>
                </a:lnTo>
                <a:lnTo>
                  <a:pt x="3415" y="875"/>
                </a:lnTo>
                <a:lnTo>
                  <a:pt x="3416" y="877"/>
                </a:lnTo>
                <a:lnTo>
                  <a:pt x="3415" y="877"/>
                </a:lnTo>
                <a:lnTo>
                  <a:pt x="3413" y="875"/>
                </a:lnTo>
                <a:lnTo>
                  <a:pt x="3413" y="877"/>
                </a:lnTo>
                <a:lnTo>
                  <a:pt x="3412" y="877"/>
                </a:lnTo>
                <a:lnTo>
                  <a:pt x="3412" y="875"/>
                </a:lnTo>
                <a:lnTo>
                  <a:pt x="3410" y="875"/>
                </a:lnTo>
                <a:lnTo>
                  <a:pt x="3410" y="874"/>
                </a:lnTo>
                <a:lnTo>
                  <a:pt x="3410" y="872"/>
                </a:lnTo>
                <a:lnTo>
                  <a:pt x="3409" y="872"/>
                </a:lnTo>
                <a:lnTo>
                  <a:pt x="3410" y="874"/>
                </a:lnTo>
                <a:lnTo>
                  <a:pt x="3409" y="874"/>
                </a:lnTo>
                <a:lnTo>
                  <a:pt x="3407" y="872"/>
                </a:lnTo>
                <a:lnTo>
                  <a:pt x="3406" y="871"/>
                </a:lnTo>
                <a:lnTo>
                  <a:pt x="3406" y="869"/>
                </a:lnTo>
                <a:lnTo>
                  <a:pt x="3404" y="869"/>
                </a:lnTo>
                <a:lnTo>
                  <a:pt x="3404" y="871"/>
                </a:lnTo>
                <a:lnTo>
                  <a:pt x="3404" y="872"/>
                </a:lnTo>
                <a:lnTo>
                  <a:pt x="3406" y="872"/>
                </a:lnTo>
                <a:lnTo>
                  <a:pt x="3406" y="874"/>
                </a:lnTo>
                <a:lnTo>
                  <a:pt x="3406" y="875"/>
                </a:lnTo>
                <a:lnTo>
                  <a:pt x="3404" y="875"/>
                </a:lnTo>
                <a:lnTo>
                  <a:pt x="3404" y="874"/>
                </a:lnTo>
                <a:lnTo>
                  <a:pt x="3403" y="874"/>
                </a:lnTo>
                <a:lnTo>
                  <a:pt x="3401" y="874"/>
                </a:lnTo>
                <a:lnTo>
                  <a:pt x="3401" y="872"/>
                </a:lnTo>
                <a:lnTo>
                  <a:pt x="3399" y="871"/>
                </a:lnTo>
                <a:lnTo>
                  <a:pt x="3399" y="869"/>
                </a:lnTo>
                <a:lnTo>
                  <a:pt x="3399" y="868"/>
                </a:lnTo>
                <a:lnTo>
                  <a:pt x="3399" y="866"/>
                </a:lnTo>
                <a:lnTo>
                  <a:pt x="3399" y="864"/>
                </a:lnTo>
                <a:lnTo>
                  <a:pt x="3399" y="863"/>
                </a:lnTo>
                <a:lnTo>
                  <a:pt x="3398" y="863"/>
                </a:lnTo>
                <a:lnTo>
                  <a:pt x="3398" y="861"/>
                </a:lnTo>
                <a:lnTo>
                  <a:pt x="3398" y="860"/>
                </a:lnTo>
                <a:lnTo>
                  <a:pt x="3398" y="858"/>
                </a:lnTo>
                <a:lnTo>
                  <a:pt x="3398" y="857"/>
                </a:lnTo>
                <a:lnTo>
                  <a:pt x="3398" y="855"/>
                </a:lnTo>
                <a:lnTo>
                  <a:pt x="3396" y="854"/>
                </a:lnTo>
                <a:lnTo>
                  <a:pt x="3396" y="852"/>
                </a:lnTo>
                <a:lnTo>
                  <a:pt x="3395" y="852"/>
                </a:lnTo>
                <a:lnTo>
                  <a:pt x="3395" y="851"/>
                </a:lnTo>
                <a:lnTo>
                  <a:pt x="3393" y="849"/>
                </a:lnTo>
                <a:lnTo>
                  <a:pt x="3393" y="848"/>
                </a:lnTo>
                <a:lnTo>
                  <a:pt x="3392" y="848"/>
                </a:lnTo>
                <a:lnTo>
                  <a:pt x="3392" y="846"/>
                </a:lnTo>
                <a:lnTo>
                  <a:pt x="3390" y="846"/>
                </a:lnTo>
                <a:lnTo>
                  <a:pt x="3390" y="845"/>
                </a:lnTo>
                <a:lnTo>
                  <a:pt x="3390" y="845"/>
                </a:lnTo>
                <a:lnTo>
                  <a:pt x="3389" y="845"/>
                </a:lnTo>
                <a:lnTo>
                  <a:pt x="3389" y="843"/>
                </a:lnTo>
                <a:lnTo>
                  <a:pt x="3387" y="843"/>
                </a:lnTo>
                <a:lnTo>
                  <a:pt x="3386" y="841"/>
                </a:lnTo>
                <a:lnTo>
                  <a:pt x="3386" y="840"/>
                </a:lnTo>
                <a:lnTo>
                  <a:pt x="3384" y="838"/>
                </a:lnTo>
                <a:lnTo>
                  <a:pt x="3384" y="837"/>
                </a:lnTo>
                <a:lnTo>
                  <a:pt x="3383" y="837"/>
                </a:lnTo>
                <a:lnTo>
                  <a:pt x="3381" y="837"/>
                </a:lnTo>
                <a:lnTo>
                  <a:pt x="3380" y="837"/>
                </a:lnTo>
                <a:lnTo>
                  <a:pt x="3378" y="835"/>
                </a:lnTo>
                <a:lnTo>
                  <a:pt x="3376" y="835"/>
                </a:lnTo>
                <a:lnTo>
                  <a:pt x="3376" y="834"/>
                </a:lnTo>
                <a:lnTo>
                  <a:pt x="3375" y="834"/>
                </a:lnTo>
                <a:lnTo>
                  <a:pt x="3375" y="832"/>
                </a:lnTo>
                <a:lnTo>
                  <a:pt x="3376" y="832"/>
                </a:lnTo>
                <a:lnTo>
                  <a:pt x="3378" y="831"/>
                </a:lnTo>
                <a:lnTo>
                  <a:pt x="3380" y="832"/>
                </a:lnTo>
                <a:lnTo>
                  <a:pt x="3380" y="831"/>
                </a:lnTo>
                <a:lnTo>
                  <a:pt x="3378" y="831"/>
                </a:lnTo>
                <a:lnTo>
                  <a:pt x="3378" y="829"/>
                </a:lnTo>
                <a:lnTo>
                  <a:pt x="3376" y="829"/>
                </a:lnTo>
                <a:lnTo>
                  <a:pt x="3378" y="831"/>
                </a:lnTo>
                <a:lnTo>
                  <a:pt x="3376" y="831"/>
                </a:lnTo>
                <a:lnTo>
                  <a:pt x="3375" y="831"/>
                </a:lnTo>
                <a:lnTo>
                  <a:pt x="3375" y="832"/>
                </a:lnTo>
                <a:lnTo>
                  <a:pt x="3373" y="832"/>
                </a:lnTo>
                <a:lnTo>
                  <a:pt x="3372" y="831"/>
                </a:lnTo>
                <a:lnTo>
                  <a:pt x="3370" y="829"/>
                </a:lnTo>
                <a:lnTo>
                  <a:pt x="3372" y="829"/>
                </a:lnTo>
                <a:lnTo>
                  <a:pt x="3373" y="831"/>
                </a:lnTo>
                <a:lnTo>
                  <a:pt x="3373" y="829"/>
                </a:lnTo>
                <a:lnTo>
                  <a:pt x="3372" y="829"/>
                </a:lnTo>
                <a:lnTo>
                  <a:pt x="3372" y="828"/>
                </a:lnTo>
                <a:lnTo>
                  <a:pt x="3373" y="828"/>
                </a:lnTo>
                <a:lnTo>
                  <a:pt x="3375" y="829"/>
                </a:lnTo>
                <a:lnTo>
                  <a:pt x="3375" y="828"/>
                </a:lnTo>
                <a:lnTo>
                  <a:pt x="3373" y="828"/>
                </a:lnTo>
                <a:lnTo>
                  <a:pt x="3372" y="826"/>
                </a:lnTo>
                <a:lnTo>
                  <a:pt x="3370" y="826"/>
                </a:lnTo>
                <a:lnTo>
                  <a:pt x="3370" y="825"/>
                </a:lnTo>
                <a:lnTo>
                  <a:pt x="3370" y="823"/>
                </a:lnTo>
                <a:lnTo>
                  <a:pt x="3369" y="823"/>
                </a:lnTo>
                <a:lnTo>
                  <a:pt x="3367" y="823"/>
                </a:lnTo>
                <a:lnTo>
                  <a:pt x="3369" y="825"/>
                </a:lnTo>
                <a:lnTo>
                  <a:pt x="3367" y="825"/>
                </a:lnTo>
                <a:lnTo>
                  <a:pt x="3366" y="823"/>
                </a:lnTo>
                <a:lnTo>
                  <a:pt x="3366" y="821"/>
                </a:lnTo>
                <a:lnTo>
                  <a:pt x="3364" y="821"/>
                </a:lnTo>
                <a:lnTo>
                  <a:pt x="3363" y="821"/>
                </a:lnTo>
                <a:lnTo>
                  <a:pt x="3363" y="823"/>
                </a:lnTo>
                <a:lnTo>
                  <a:pt x="3361" y="823"/>
                </a:lnTo>
                <a:lnTo>
                  <a:pt x="3361" y="821"/>
                </a:lnTo>
                <a:lnTo>
                  <a:pt x="3360" y="821"/>
                </a:lnTo>
                <a:lnTo>
                  <a:pt x="3358" y="821"/>
                </a:lnTo>
                <a:lnTo>
                  <a:pt x="3358" y="820"/>
                </a:lnTo>
                <a:lnTo>
                  <a:pt x="3360" y="820"/>
                </a:lnTo>
                <a:lnTo>
                  <a:pt x="3361" y="820"/>
                </a:lnTo>
                <a:lnTo>
                  <a:pt x="3361" y="818"/>
                </a:lnTo>
                <a:lnTo>
                  <a:pt x="3360" y="818"/>
                </a:lnTo>
                <a:lnTo>
                  <a:pt x="3360" y="820"/>
                </a:lnTo>
                <a:lnTo>
                  <a:pt x="3358" y="818"/>
                </a:lnTo>
                <a:lnTo>
                  <a:pt x="3358" y="820"/>
                </a:lnTo>
                <a:lnTo>
                  <a:pt x="3357" y="820"/>
                </a:lnTo>
                <a:lnTo>
                  <a:pt x="3357" y="818"/>
                </a:lnTo>
                <a:lnTo>
                  <a:pt x="3357" y="817"/>
                </a:lnTo>
                <a:lnTo>
                  <a:pt x="3355" y="817"/>
                </a:lnTo>
                <a:lnTo>
                  <a:pt x="3355" y="815"/>
                </a:lnTo>
                <a:lnTo>
                  <a:pt x="3353" y="815"/>
                </a:lnTo>
                <a:lnTo>
                  <a:pt x="3353" y="814"/>
                </a:lnTo>
                <a:lnTo>
                  <a:pt x="3352" y="814"/>
                </a:lnTo>
                <a:lnTo>
                  <a:pt x="3352" y="812"/>
                </a:lnTo>
                <a:lnTo>
                  <a:pt x="3350" y="812"/>
                </a:lnTo>
                <a:lnTo>
                  <a:pt x="3352" y="814"/>
                </a:lnTo>
                <a:lnTo>
                  <a:pt x="3353" y="815"/>
                </a:lnTo>
                <a:lnTo>
                  <a:pt x="3353" y="817"/>
                </a:lnTo>
                <a:lnTo>
                  <a:pt x="3352" y="815"/>
                </a:lnTo>
                <a:lnTo>
                  <a:pt x="3350" y="815"/>
                </a:lnTo>
                <a:lnTo>
                  <a:pt x="3350" y="814"/>
                </a:lnTo>
                <a:lnTo>
                  <a:pt x="3349" y="814"/>
                </a:lnTo>
                <a:lnTo>
                  <a:pt x="3349" y="812"/>
                </a:lnTo>
                <a:lnTo>
                  <a:pt x="3349" y="812"/>
                </a:lnTo>
                <a:lnTo>
                  <a:pt x="3349" y="811"/>
                </a:lnTo>
                <a:lnTo>
                  <a:pt x="3346" y="809"/>
                </a:lnTo>
                <a:lnTo>
                  <a:pt x="3347" y="811"/>
                </a:lnTo>
                <a:lnTo>
                  <a:pt x="3344" y="809"/>
                </a:lnTo>
                <a:lnTo>
                  <a:pt x="3344" y="808"/>
                </a:lnTo>
                <a:lnTo>
                  <a:pt x="3343" y="808"/>
                </a:lnTo>
                <a:lnTo>
                  <a:pt x="3341" y="808"/>
                </a:lnTo>
                <a:lnTo>
                  <a:pt x="3341" y="806"/>
                </a:lnTo>
                <a:lnTo>
                  <a:pt x="3340" y="806"/>
                </a:lnTo>
                <a:lnTo>
                  <a:pt x="3338" y="805"/>
                </a:lnTo>
                <a:lnTo>
                  <a:pt x="3338" y="803"/>
                </a:lnTo>
                <a:lnTo>
                  <a:pt x="3337" y="803"/>
                </a:lnTo>
                <a:lnTo>
                  <a:pt x="3335" y="801"/>
                </a:lnTo>
                <a:lnTo>
                  <a:pt x="3335" y="800"/>
                </a:lnTo>
                <a:lnTo>
                  <a:pt x="3337" y="801"/>
                </a:lnTo>
                <a:lnTo>
                  <a:pt x="3337" y="800"/>
                </a:lnTo>
                <a:lnTo>
                  <a:pt x="3335" y="800"/>
                </a:lnTo>
                <a:lnTo>
                  <a:pt x="3333" y="798"/>
                </a:lnTo>
                <a:lnTo>
                  <a:pt x="3333" y="797"/>
                </a:lnTo>
                <a:lnTo>
                  <a:pt x="3332" y="797"/>
                </a:lnTo>
                <a:lnTo>
                  <a:pt x="3332" y="795"/>
                </a:lnTo>
                <a:lnTo>
                  <a:pt x="3330" y="794"/>
                </a:lnTo>
                <a:lnTo>
                  <a:pt x="3330" y="792"/>
                </a:lnTo>
                <a:lnTo>
                  <a:pt x="3329" y="792"/>
                </a:lnTo>
                <a:lnTo>
                  <a:pt x="3327" y="791"/>
                </a:lnTo>
                <a:lnTo>
                  <a:pt x="3326" y="789"/>
                </a:lnTo>
                <a:lnTo>
                  <a:pt x="3323" y="788"/>
                </a:lnTo>
                <a:lnTo>
                  <a:pt x="3321" y="786"/>
                </a:lnTo>
                <a:lnTo>
                  <a:pt x="3321" y="785"/>
                </a:lnTo>
                <a:lnTo>
                  <a:pt x="3320" y="785"/>
                </a:lnTo>
                <a:lnTo>
                  <a:pt x="3320" y="786"/>
                </a:lnTo>
                <a:lnTo>
                  <a:pt x="3320" y="788"/>
                </a:lnTo>
                <a:lnTo>
                  <a:pt x="3320" y="789"/>
                </a:lnTo>
                <a:lnTo>
                  <a:pt x="3318" y="789"/>
                </a:lnTo>
                <a:lnTo>
                  <a:pt x="3317" y="788"/>
                </a:lnTo>
                <a:lnTo>
                  <a:pt x="3317" y="789"/>
                </a:lnTo>
                <a:lnTo>
                  <a:pt x="3315" y="789"/>
                </a:lnTo>
                <a:lnTo>
                  <a:pt x="3315" y="788"/>
                </a:lnTo>
                <a:lnTo>
                  <a:pt x="3314" y="788"/>
                </a:lnTo>
                <a:lnTo>
                  <a:pt x="3314" y="786"/>
                </a:lnTo>
                <a:lnTo>
                  <a:pt x="3312" y="786"/>
                </a:lnTo>
                <a:lnTo>
                  <a:pt x="3312" y="785"/>
                </a:lnTo>
                <a:lnTo>
                  <a:pt x="3312" y="785"/>
                </a:lnTo>
                <a:lnTo>
                  <a:pt x="3310" y="783"/>
                </a:lnTo>
                <a:lnTo>
                  <a:pt x="3310" y="782"/>
                </a:lnTo>
                <a:lnTo>
                  <a:pt x="3309" y="782"/>
                </a:lnTo>
                <a:lnTo>
                  <a:pt x="3309" y="783"/>
                </a:lnTo>
                <a:lnTo>
                  <a:pt x="3309" y="785"/>
                </a:lnTo>
                <a:lnTo>
                  <a:pt x="3309" y="786"/>
                </a:lnTo>
                <a:lnTo>
                  <a:pt x="3310" y="786"/>
                </a:lnTo>
                <a:lnTo>
                  <a:pt x="3310" y="788"/>
                </a:lnTo>
                <a:lnTo>
                  <a:pt x="3312" y="788"/>
                </a:lnTo>
                <a:lnTo>
                  <a:pt x="3312" y="789"/>
                </a:lnTo>
                <a:lnTo>
                  <a:pt x="3312" y="789"/>
                </a:lnTo>
                <a:lnTo>
                  <a:pt x="3314" y="791"/>
                </a:lnTo>
                <a:lnTo>
                  <a:pt x="3314" y="792"/>
                </a:lnTo>
                <a:lnTo>
                  <a:pt x="3315" y="794"/>
                </a:lnTo>
                <a:lnTo>
                  <a:pt x="3314" y="794"/>
                </a:lnTo>
                <a:lnTo>
                  <a:pt x="3312" y="794"/>
                </a:lnTo>
                <a:lnTo>
                  <a:pt x="3312" y="795"/>
                </a:lnTo>
                <a:lnTo>
                  <a:pt x="3314" y="795"/>
                </a:lnTo>
                <a:lnTo>
                  <a:pt x="3315" y="797"/>
                </a:lnTo>
                <a:lnTo>
                  <a:pt x="3314" y="797"/>
                </a:lnTo>
                <a:lnTo>
                  <a:pt x="3315" y="798"/>
                </a:lnTo>
                <a:lnTo>
                  <a:pt x="3314" y="798"/>
                </a:lnTo>
                <a:lnTo>
                  <a:pt x="3312" y="798"/>
                </a:lnTo>
                <a:lnTo>
                  <a:pt x="3312" y="797"/>
                </a:lnTo>
                <a:lnTo>
                  <a:pt x="3312" y="795"/>
                </a:lnTo>
                <a:lnTo>
                  <a:pt x="3310" y="795"/>
                </a:lnTo>
                <a:lnTo>
                  <a:pt x="3312" y="797"/>
                </a:lnTo>
                <a:lnTo>
                  <a:pt x="3310" y="797"/>
                </a:lnTo>
                <a:lnTo>
                  <a:pt x="3310" y="798"/>
                </a:lnTo>
                <a:lnTo>
                  <a:pt x="3309" y="798"/>
                </a:lnTo>
                <a:lnTo>
                  <a:pt x="3307" y="798"/>
                </a:lnTo>
                <a:lnTo>
                  <a:pt x="3309" y="800"/>
                </a:lnTo>
                <a:lnTo>
                  <a:pt x="3307" y="800"/>
                </a:lnTo>
                <a:lnTo>
                  <a:pt x="3306" y="800"/>
                </a:lnTo>
                <a:lnTo>
                  <a:pt x="3304" y="800"/>
                </a:lnTo>
                <a:lnTo>
                  <a:pt x="3304" y="798"/>
                </a:lnTo>
                <a:lnTo>
                  <a:pt x="3303" y="797"/>
                </a:lnTo>
                <a:lnTo>
                  <a:pt x="3303" y="798"/>
                </a:lnTo>
                <a:lnTo>
                  <a:pt x="3303" y="800"/>
                </a:lnTo>
                <a:lnTo>
                  <a:pt x="3301" y="800"/>
                </a:lnTo>
                <a:lnTo>
                  <a:pt x="3301" y="798"/>
                </a:lnTo>
                <a:lnTo>
                  <a:pt x="3300" y="798"/>
                </a:lnTo>
                <a:lnTo>
                  <a:pt x="3300" y="797"/>
                </a:lnTo>
                <a:lnTo>
                  <a:pt x="3298" y="795"/>
                </a:lnTo>
                <a:lnTo>
                  <a:pt x="3298" y="797"/>
                </a:lnTo>
                <a:lnTo>
                  <a:pt x="3298" y="798"/>
                </a:lnTo>
                <a:lnTo>
                  <a:pt x="3300" y="798"/>
                </a:lnTo>
                <a:lnTo>
                  <a:pt x="3301" y="800"/>
                </a:lnTo>
                <a:lnTo>
                  <a:pt x="3301" y="801"/>
                </a:lnTo>
                <a:lnTo>
                  <a:pt x="3300" y="801"/>
                </a:lnTo>
                <a:lnTo>
                  <a:pt x="3298" y="801"/>
                </a:lnTo>
                <a:lnTo>
                  <a:pt x="3297" y="801"/>
                </a:lnTo>
                <a:lnTo>
                  <a:pt x="3297" y="800"/>
                </a:lnTo>
                <a:lnTo>
                  <a:pt x="3295" y="798"/>
                </a:lnTo>
                <a:lnTo>
                  <a:pt x="3294" y="798"/>
                </a:lnTo>
                <a:lnTo>
                  <a:pt x="3295" y="800"/>
                </a:lnTo>
                <a:lnTo>
                  <a:pt x="3295" y="801"/>
                </a:lnTo>
                <a:lnTo>
                  <a:pt x="3294" y="800"/>
                </a:lnTo>
                <a:lnTo>
                  <a:pt x="3294" y="801"/>
                </a:lnTo>
                <a:lnTo>
                  <a:pt x="3292" y="800"/>
                </a:lnTo>
                <a:lnTo>
                  <a:pt x="3292" y="801"/>
                </a:lnTo>
                <a:lnTo>
                  <a:pt x="3291" y="801"/>
                </a:lnTo>
                <a:lnTo>
                  <a:pt x="3291" y="800"/>
                </a:lnTo>
                <a:lnTo>
                  <a:pt x="3289" y="798"/>
                </a:lnTo>
                <a:lnTo>
                  <a:pt x="3287" y="797"/>
                </a:lnTo>
                <a:lnTo>
                  <a:pt x="3287" y="795"/>
                </a:lnTo>
                <a:lnTo>
                  <a:pt x="3287" y="794"/>
                </a:lnTo>
                <a:lnTo>
                  <a:pt x="3286" y="794"/>
                </a:lnTo>
                <a:lnTo>
                  <a:pt x="3287" y="795"/>
                </a:lnTo>
                <a:lnTo>
                  <a:pt x="3286" y="795"/>
                </a:lnTo>
                <a:lnTo>
                  <a:pt x="3286" y="797"/>
                </a:lnTo>
                <a:lnTo>
                  <a:pt x="3286" y="798"/>
                </a:lnTo>
                <a:lnTo>
                  <a:pt x="3286" y="800"/>
                </a:lnTo>
                <a:lnTo>
                  <a:pt x="3284" y="800"/>
                </a:lnTo>
                <a:lnTo>
                  <a:pt x="3284" y="801"/>
                </a:lnTo>
                <a:lnTo>
                  <a:pt x="3283" y="801"/>
                </a:lnTo>
                <a:lnTo>
                  <a:pt x="3281" y="801"/>
                </a:lnTo>
                <a:lnTo>
                  <a:pt x="3281" y="803"/>
                </a:lnTo>
                <a:lnTo>
                  <a:pt x="3280" y="803"/>
                </a:lnTo>
                <a:lnTo>
                  <a:pt x="3278" y="803"/>
                </a:lnTo>
                <a:lnTo>
                  <a:pt x="3277" y="806"/>
                </a:lnTo>
                <a:lnTo>
                  <a:pt x="3277" y="808"/>
                </a:lnTo>
                <a:lnTo>
                  <a:pt x="3278" y="808"/>
                </a:lnTo>
                <a:lnTo>
                  <a:pt x="3281" y="811"/>
                </a:lnTo>
                <a:lnTo>
                  <a:pt x="3281" y="812"/>
                </a:lnTo>
                <a:lnTo>
                  <a:pt x="3283" y="812"/>
                </a:lnTo>
                <a:lnTo>
                  <a:pt x="3283" y="814"/>
                </a:lnTo>
                <a:lnTo>
                  <a:pt x="3281" y="815"/>
                </a:lnTo>
                <a:lnTo>
                  <a:pt x="3283" y="817"/>
                </a:lnTo>
                <a:lnTo>
                  <a:pt x="3281" y="817"/>
                </a:lnTo>
                <a:lnTo>
                  <a:pt x="3281" y="818"/>
                </a:lnTo>
                <a:lnTo>
                  <a:pt x="3280" y="818"/>
                </a:lnTo>
                <a:lnTo>
                  <a:pt x="3280" y="820"/>
                </a:lnTo>
                <a:lnTo>
                  <a:pt x="3280" y="821"/>
                </a:lnTo>
                <a:lnTo>
                  <a:pt x="3278" y="823"/>
                </a:lnTo>
                <a:lnTo>
                  <a:pt x="3277" y="823"/>
                </a:lnTo>
                <a:lnTo>
                  <a:pt x="3277" y="825"/>
                </a:lnTo>
                <a:lnTo>
                  <a:pt x="3275" y="825"/>
                </a:lnTo>
                <a:lnTo>
                  <a:pt x="3275" y="825"/>
                </a:lnTo>
                <a:lnTo>
                  <a:pt x="3274" y="825"/>
                </a:lnTo>
                <a:lnTo>
                  <a:pt x="3274" y="826"/>
                </a:lnTo>
                <a:lnTo>
                  <a:pt x="3272" y="828"/>
                </a:lnTo>
                <a:lnTo>
                  <a:pt x="3272" y="826"/>
                </a:lnTo>
                <a:lnTo>
                  <a:pt x="3272" y="825"/>
                </a:lnTo>
                <a:lnTo>
                  <a:pt x="3272" y="823"/>
                </a:lnTo>
                <a:lnTo>
                  <a:pt x="3271" y="823"/>
                </a:lnTo>
                <a:lnTo>
                  <a:pt x="3269" y="825"/>
                </a:lnTo>
                <a:lnTo>
                  <a:pt x="3269" y="826"/>
                </a:lnTo>
                <a:lnTo>
                  <a:pt x="3271" y="826"/>
                </a:lnTo>
                <a:lnTo>
                  <a:pt x="3271" y="828"/>
                </a:lnTo>
                <a:lnTo>
                  <a:pt x="3269" y="829"/>
                </a:lnTo>
                <a:lnTo>
                  <a:pt x="3269" y="831"/>
                </a:lnTo>
                <a:lnTo>
                  <a:pt x="3267" y="832"/>
                </a:lnTo>
                <a:lnTo>
                  <a:pt x="3267" y="834"/>
                </a:lnTo>
                <a:lnTo>
                  <a:pt x="3267" y="835"/>
                </a:lnTo>
                <a:lnTo>
                  <a:pt x="3266" y="835"/>
                </a:lnTo>
                <a:lnTo>
                  <a:pt x="3266" y="837"/>
                </a:lnTo>
                <a:lnTo>
                  <a:pt x="3266" y="838"/>
                </a:lnTo>
                <a:lnTo>
                  <a:pt x="3266" y="840"/>
                </a:lnTo>
                <a:lnTo>
                  <a:pt x="3264" y="840"/>
                </a:lnTo>
                <a:lnTo>
                  <a:pt x="3264" y="841"/>
                </a:lnTo>
                <a:lnTo>
                  <a:pt x="3264" y="843"/>
                </a:lnTo>
                <a:lnTo>
                  <a:pt x="3263" y="843"/>
                </a:lnTo>
                <a:lnTo>
                  <a:pt x="3263" y="845"/>
                </a:lnTo>
                <a:lnTo>
                  <a:pt x="3260" y="845"/>
                </a:lnTo>
                <a:lnTo>
                  <a:pt x="3258" y="846"/>
                </a:lnTo>
                <a:lnTo>
                  <a:pt x="3258" y="848"/>
                </a:lnTo>
                <a:lnTo>
                  <a:pt x="3257" y="848"/>
                </a:lnTo>
                <a:lnTo>
                  <a:pt x="3258" y="849"/>
                </a:lnTo>
                <a:lnTo>
                  <a:pt x="3257" y="851"/>
                </a:lnTo>
                <a:lnTo>
                  <a:pt x="3257" y="852"/>
                </a:lnTo>
                <a:lnTo>
                  <a:pt x="3255" y="854"/>
                </a:lnTo>
                <a:lnTo>
                  <a:pt x="3254" y="854"/>
                </a:lnTo>
                <a:lnTo>
                  <a:pt x="3254" y="855"/>
                </a:lnTo>
                <a:lnTo>
                  <a:pt x="3252" y="855"/>
                </a:lnTo>
                <a:lnTo>
                  <a:pt x="3249" y="858"/>
                </a:lnTo>
                <a:lnTo>
                  <a:pt x="3248" y="858"/>
                </a:lnTo>
                <a:lnTo>
                  <a:pt x="3248" y="860"/>
                </a:lnTo>
                <a:lnTo>
                  <a:pt x="3248" y="861"/>
                </a:lnTo>
                <a:lnTo>
                  <a:pt x="3249" y="861"/>
                </a:lnTo>
                <a:lnTo>
                  <a:pt x="3249" y="863"/>
                </a:lnTo>
                <a:lnTo>
                  <a:pt x="3251" y="863"/>
                </a:lnTo>
                <a:lnTo>
                  <a:pt x="3251" y="864"/>
                </a:lnTo>
                <a:lnTo>
                  <a:pt x="3251" y="866"/>
                </a:lnTo>
                <a:lnTo>
                  <a:pt x="3249" y="868"/>
                </a:lnTo>
                <a:lnTo>
                  <a:pt x="3248" y="868"/>
                </a:lnTo>
                <a:lnTo>
                  <a:pt x="3248" y="869"/>
                </a:lnTo>
                <a:lnTo>
                  <a:pt x="3246" y="869"/>
                </a:lnTo>
                <a:lnTo>
                  <a:pt x="3244" y="869"/>
                </a:lnTo>
                <a:lnTo>
                  <a:pt x="3243" y="869"/>
                </a:lnTo>
                <a:lnTo>
                  <a:pt x="3241" y="869"/>
                </a:lnTo>
                <a:lnTo>
                  <a:pt x="3240" y="869"/>
                </a:lnTo>
                <a:lnTo>
                  <a:pt x="3238" y="869"/>
                </a:lnTo>
                <a:lnTo>
                  <a:pt x="3238" y="871"/>
                </a:lnTo>
                <a:lnTo>
                  <a:pt x="3238" y="872"/>
                </a:lnTo>
                <a:lnTo>
                  <a:pt x="3238" y="874"/>
                </a:lnTo>
                <a:lnTo>
                  <a:pt x="3238" y="875"/>
                </a:lnTo>
                <a:lnTo>
                  <a:pt x="3238" y="875"/>
                </a:lnTo>
                <a:lnTo>
                  <a:pt x="3237" y="875"/>
                </a:lnTo>
                <a:lnTo>
                  <a:pt x="3235" y="875"/>
                </a:lnTo>
                <a:lnTo>
                  <a:pt x="3234" y="875"/>
                </a:lnTo>
                <a:lnTo>
                  <a:pt x="3232" y="875"/>
                </a:lnTo>
                <a:lnTo>
                  <a:pt x="3232" y="877"/>
                </a:lnTo>
                <a:lnTo>
                  <a:pt x="3231" y="877"/>
                </a:lnTo>
                <a:lnTo>
                  <a:pt x="3231" y="878"/>
                </a:lnTo>
                <a:lnTo>
                  <a:pt x="3231" y="880"/>
                </a:lnTo>
                <a:lnTo>
                  <a:pt x="3231" y="881"/>
                </a:lnTo>
                <a:lnTo>
                  <a:pt x="3231" y="881"/>
                </a:lnTo>
                <a:lnTo>
                  <a:pt x="3231" y="883"/>
                </a:lnTo>
                <a:lnTo>
                  <a:pt x="3231" y="884"/>
                </a:lnTo>
                <a:lnTo>
                  <a:pt x="3231" y="886"/>
                </a:lnTo>
                <a:lnTo>
                  <a:pt x="3232" y="886"/>
                </a:lnTo>
                <a:lnTo>
                  <a:pt x="3232" y="889"/>
                </a:lnTo>
                <a:lnTo>
                  <a:pt x="3234" y="889"/>
                </a:lnTo>
                <a:lnTo>
                  <a:pt x="3234" y="891"/>
                </a:lnTo>
                <a:lnTo>
                  <a:pt x="3234" y="892"/>
                </a:lnTo>
                <a:lnTo>
                  <a:pt x="3235" y="891"/>
                </a:lnTo>
                <a:lnTo>
                  <a:pt x="3235" y="892"/>
                </a:lnTo>
                <a:lnTo>
                  <a:pt x="3235" y="894"/>
                </a:lnTo>
                <a:lnTo>
                  <a:pt x="3235" y="895"/>
                </a:lnTo>
                <a:lnTo>
                  <a:pt x="3235" y="897"/>
                </a:lnTo>
                <a:lnTo>
                  <a:pt x="3237" y="898"/>
                </a:lnTo>
                <a:lnTo>
                  <a:pt x="3237" y="900"/>
                </a:lnTo>
                <a:lnTo>
                  <a:pt x="3238" y="901"/>
                </a:lnTo>
                <a:lnTo>
                  <a:pt x="3238" y="903"/>
                </a:lnTo>
                <a:lnTo>
                  <a:pt x="3238" y="904"/>
                </a:lnTo>
                <a:lnTo>
                  <a:pt x="3238" y="904"/>
                </a:lnTo>
                <a:lnTo>
                  <a:pt x="3238" y="903"/>
                </a:lnTo>
                <a:lnTo>
                  <a:pt x="3237" y="904"/>
                </a:lnTo>
                <a:lnTo>
                  <a:pt x="3238" y="904"/>
                </a:lnTo>
                <a:lnTo>
                  <a:pt x="3238" y="906"/>
                </a:lnTo>
                <a:lnTo>
                  <a:pt x="3238" y="906"/>
                </a:lnTo>
                <a:lnTo>
                  <a:pt x="3240" y="906"/>
                </a:lnTo>
                <a:lnTo>
                  <a:pt x="3240" y="907"/>
                </a:lnTo>
                <a:lnTo>
                  <a:pt x="3241" y="907"/>
                </a:lnTo>
                <a:lnTo>
                  <a:pt x="3241" y="909"/>
                </a:lnTo>
                <a:lnTo>
                  <a:pt x="3241" y="911"/>
                </a:lnTo>
                <a:lnTo>
                  <a:pt x="3241" y="912"/>
                </a:lnTo>
                <a:lnTo>
                  <a:pt x="3241" y="914"/>
                </a:lnTo>
                <a:lnTo>
                  <a:pt x="3241" y="915"/>
                </a:lnTo>
                <a:lnTo>
                  <a:pt x="3241" y="917"/>
                </a:lnTo>
                <a:lnTo>
                  <a:pt x="3241" y="918"/>
                </a:lnTo>
                <a:lnTo>
                  <a:pt x="3241" y="920"/>
                </a:lnTo>
                <a:lnTo>
                  <a:pt x="3241" y="920"/>
                </a:lnTo>
                <a:lnTo>
                  <a:pt x="3241" y="921"/>
                </a:lnTo>
                <a:lnTo>
                  <a:pt x="3240" y="923"/>
                </a:lnTo>
                <a:lnTo>
                  <a:pt x="3240" y="924"/>
                </a:lnTo>
                <a:lnTo>
                  <a:pt x="3240" y="926"/>
                </a:lnTo>
                <a:lnTo>
                  <a:pt x="3240" y="927"/>
                </a:lnTo>
                <a:lnTo>
                  <a:pt x="3240" y="929"/>
                </a:lnTo>
                <a:lnTo>
                  <a:pt x="3240" y="931"/>
                </a:lnTo>
                <a:lnTo>
                  <a:pt x="3241" y="932"/>
                </a:lnTo>
                <a:lnTo>
                  <a:pt x="3240" y="934"/>
                </a:lnTo>
                <a:lnTo>
                  <a:pt x="3241" y="934"/>
                </a:lnTo>
                <a:lnTo>
                  <a:pt x="3243" y="934"/>
                </a:lnTo>
                <a:lnTo>
                  <a:pt x="3243" y="935"/>
                </a:lnTo>
                <a:lnTo>
                  <a:pt x="3243" y="938"/>
                </a:lnTo>
                <a:lnTo>
                  <a:pt x="3244" y="940"/>
                </a:lnTo>
                <a:lnTo>
                  <a:pt x="3244" y="941"/>
                </a:lnTo>
                <a:lnTo>
                  <a:pt x="3244" y="943"/>
                </a:lnTo>
                <a:lnTo>
                  <a:pt x="3246" y="946"/>
                </a:lnTo>
                <a:lnTo>
                  <a:pt x="3246" y="947"/>
                </a:lnTo>
                <a:lnTo>
                  <a:pt x="3244" y="947"/>
                </a:lnTo>
                <a:lnTo>
                  <a:pt x="3243" y="946"/>
                </a:lnTo>
                <a:lnTo>
                  <a:pt x="3241" y="946"/>
                </a:lnTo>
                <a:lnTo>
                  <a:pt x="3241" y="947"/>
                </a:lnTo>
                <a:lnTo>
                  <a:pt x="3240" y="947"/>
                </a:lnTo>
                <a:lnTo>
                  <a:pt x="3238" y="947"/>
                </a:lnTo>
                <a:lnTo>
                  <a:pt x="3238" y="949"/>
                </a:lnTo>
                <a:lnTo>
                  <a:pt x="3238" y="951"/>
                </a:lnTo>
                <a:lnTo>
                  <a:pt x="3238" y="952"/>
                </a:lnTo>
                <a:lnTo>
                  <a:pt x="3238" y="954"/>
                </a:lnTo>
                <a:lnTo>
                  <a:pt x="3238" y="954"/>
                </a:lnTo>
                <a:lnTo>
                  <a:pt x="3238" y="955"/>
                </a:lnTo>
                <a:lnTo>
                  <a:pt x="3238" y="957"/>
                </a:lnTo>
                <a:lnTo>
                  <a:pt x="3238" y="957"/>
                </a:lnTo>
                <a:lnTo>
                  <a:pt x="3238" y="958"/>
                </a:lnTo>
                <a:lnTo>
                  <a:pt x="3238" y="958"/>
                </a:lnTo>
                <a:lnTo>
                  <a:pt x="3240" y="958"/>
                </a:lnTo>
                <a:lnTo>
                  <a:pt x="3241" y="958"/>
                </a:lnTo>
                <a:lnTo>
                  <a:pt x="3243" y="958"/>
                </a:lnTo>
                <a:lnTo>
                  <a:pt x="3243" y="960"/>
                </a:lnTo>
                <a:lnTo>
                  <a:pt x="3241" y="960"/>
                </a:lnTo>
                <a:lnTo>
                  <a:pt x="3240" y="960"/>
                </a:lnTo>
                <a:lnTo>
                  <a:pt x="3238" y="960"/>
                </a:lnTo>
                <a:lnTo>
                  <a:pt x="3238" y="960"/>
                </a:lnTo>
                <a:lnTo>
                  <a:pt x="3237" y="960"/>
                </a:lnTo>
                <a:lnTo>
                  <a:pt x="3235" y="960"/>
                </a:lnTo>
                <a:lnTo>
                  <a:pt x="3235" y="961"/>
                </a:lnTo>
                <a:lnTo>
                  <a:pt x="3234" y="961"/>
                </a:lnTo>
                <a:lnTo>
                  <a:pt x="3232" y="961"/>
                </a:lnTo>
                <a:lnTo>
                  <a:pt x="3231" y="963"/>
                </a:lnTo>
                <a:lnTo>
                  <a:pt x="3231" y="964"/>
                </a:lnTo>
                <a:lnTo>
                  <a:pt x="3229" y="964"/>
                </a:lnTo>
                <a:lnTo>
                  <a:pt x="3229" y="966"/>
                </a:lnTo>
                <a:lnTo>
                  <a:pt x="3231" y="966"/>
                </a:lnTo>
                <a:lnTo>
                  <a:pt x="3229" y="967"/>
                </a:lnTo>
                <a:lnTo>
                  <a:pt x="3231" y="969"/>
                </a:lnTo>
                <a:lnTo>
                  <a:pt x="3231" y="970"/>
                </a:lnTo>
                <a:lnTo>
                  <a:pt x="3229" y="970"/>
                </a:lnTo>
                <a:lnTo>
                  <a:pt x="3229" y="972"/>
                </a:lnTo>
                <a:lnTo>
                  <a:pt x="3226" y="974"/>
                </a:lnTo>
                <a:lnTo>
                  <a:pt x="3224" y="974"/>
                </a:lnTo>
                <a:lnTo>
                  <a:pt x="3224" y="975"/>
                </a:lnTo>
                <a:lnTo>
                  <a:pt x="3223" y="975"/>
                </a:lnTo>
                <a:lnTo>
                  <a:pt x="3221" y="975"/>
                </a:lnTo>
                <a:lnTo>
                  <a:pt x="3220" y="975"/>
                </a:lnTo>
                <a:lnTo>
                  <a:pt x="3220" y="974"/>
                </a:lnTo>
                <a:lnTo>
                  <a:pt x="3218" y="974"/>
                </a:lnTo>
                <a:lnTo>
                  <a:pt x="3217" y="972"/>
                </a:lnTo>
                <a:lnTo>
                  <a:pt x="3215" y="972"/>
                </a:lnTo>
                <a:lnTo>
                  <a:pt x="3215" y="970"/>
                </a:lnTo>
                <a:lnTo>
                  <a:pt x="3214" y="969"/>
                </a:lnTo>
                <a:lnTo>
                  <a:pt x="3212" y="969"/>
                </a:lnTo>
                <a:lnTo>
                  <a:pt x="3212" y="967"/>
                </a:lnTo>
                <a:lnTo>
                  <a:pt x="3211" y="967"/>
                </a:lnTo>
                <a:lnTo>
                  <a:pt x="3211" y="966"/>
                </a:lnTo>
                <a:lnTo>
                  <a:pt x="3209" y="966"/>
                </a:lnTo>
                <a:lnTo>
                  <a:pt x="3208" y="964"/>
                </a:lnTo>
                <a:lnTo>
                  <a:pt x="3208" y="963"/>
                </a:lnTo>
                <a:lnTo>
                  <a:pt x="3206" y="963"/>
                </a:lnTo>
                <a:lnTo>
                  <a:pt x="3206" y="961"/>
                </a:lnTo>
                <a:lnTo>
                  <a:pt x="3205" y="960"/>
                </a:lnTo>
                <a:lnTo>
                  <a:pt x="3206" y="960"/>
                </a:lnTo>
                <a:lnTo>
                  <a:pt x="3205" y="958"/>
                </a:lnTo>
                <a:lnTo>
                  <a:pt x="3203" y="957"/>
                </a:lnTo>
                <a:lnTo>
                  <a:pt x="3203" y="957"/>
                </a:lnTo>
                <a:lnTo>
                  <a:pt x="3205" y="957"/>
                </a:lnTo>
                <a:lnTo>
                  <a:pt x="3206" y="957"/>
                </a:lnTo>
                <a:lnTo>
                  <a:pt x="3205" y="957"/>
                </a:lnTo>
                <a:lnTo>
                  <a:pt x="3205" y="955"/>
                </a:lnTo>
                <a:lnTo>
                  <a:pt x="3203" y="955"/>
                </a:lnTo>
                <a:lnTo>
                  <a:pt x="3203" y="954"/>
                </a:lnTo>
                <a:lnTo>
                  <a:pt x="3203" y="952"/>
                </a:lnTo>
                <a:lnTo>
                  <a:pt x="3201" y="952"/>
                </a:lnTo>
                <a:lnTo>
                  <a:pt x="3201" y="951"/>
                </a:lnTo>
                <a:lnTo>
                  <a:pt x="3201" y="951"/>
                </a:lnTo>
                <a:lnTo>
                  <a:pt x="3201" y="949"/>
                </a:lnTo>
                <a:lnTo>
                  <a:pt x="3200" y="949"/>
                </a:lnTo>
                <a:lnTo>
                  <a:pt x="3200" y="947"/>
                </a:lnTo>
                <a:lnTo>
                  <a:pt x="3200" y="946"/>
                </a:lnTo>
                <a:lnTo>
                  <a:pt x="3198" y="946"/>
                </a:lnTo>
                <a:lnTo>
                  <a:pt x="3198" y="944"/>
                </a:lnTo>
                <a:lnTo>
                  <a:pt x="3197" y="943"/>
                </a:lnTo>
                <a:lnTo>
                  <a:pt x="3195" y="941"/>
                </a:lnTo>
                <a:lnTo>
                  <a:pt x="3195" y="940"/>
                </a:lnTo>
                <a:lnTo>
                  <a:pt x="3194" y="938"/>
                </a:lnTo>
                <a:lnTo>
                  <a:pt x="3194" y="937"/>
                </a:lnTo>
                <a:lnTo>
                  <a:pt x="3191" y="934"/>
                </a:lnTo>
                <a:lnTo>
                  <a:pt x="3191" y="932"/>
                </a:lnTo>
                <a:lnTo>
                  <a:pt x="3189" y="932"/>
                </a:lnTo>
                <a:lnTo>
                  <a:pt x="3189" y="931"/>
                </a:lnTo>
                <a:lnTo>
                  <a:pt x="3188" y="931"/>
                </a:lnTo>
                <a:lnTo>
                  <a:pt x="3188" y="929"/>
                </a:lnTo>
                <a:lnTo>
                  <a:pt x="3186" y="927"/>
                </a:lnTo>
                <a:lnTo>
                  <a:pt x="3185" y="926"/>
                </a:lnTo>
                <a:lnTo>
                  <a:pt x="3185" y="924"/>
                </a:lnTo>
                <a:lnTo>
                  <a:pt x="3183" y="924"/>
                </a:lnTo>
                <a:lnTo>
                  <a:pt x="3182" y="924"/>
                </a:lnTo>
                <a:lnTo>
                  <a:pt x="3182" y="923"/>
                </a:lnTo>
                <a:lnTo>
                  <a:pt x="3180" y="921"/>
                </a:lnTo>
                <a:lnTo>
                  <a:pt x="3178" y="920"/>
                </a:lnTo>
                <a:lnTo>
                  <a:pt x="3178" y="920"/>
                </a:lnTo>
                <a:lnTo>
                  <a:pt x="3177" y="920"/>
                </a:lnTo>
                <a:lnTo>
                  <a:pt x="3177" y="918"/>
                </a:lnTo>
                <a:lnTo>
                  <a:pt x="3175" y="917"/>
                </a:lnTo>
                <a:lnTo>
                  <a:pt x="3174" y="915"/>
                </a:lnTo>
                <a:lnTo>
                  <a:pt x="3174" y="914"/>
                </a:lnTo>
                <a:lnTo>
                  <a:pt x="3172" y="912"/>
                </a:lnTo>
                <a:lnTo>
                  <a:pt x="3172" y="911"/>
                </a:lnTo>
                <a:lnTo>
                  <a:pt x="3171" y="911"/>
                </a:lnTo>
                <a:lnTo>
                  <a:pt x="3171" y="909"/>
                </a:lnTo>
                <a:lnTo>
                  <a:pt x="3171" y="907"/>
                </a:lnTo>
                <a:lnTo>
                  <a:pt x="3169" y="907"/>
                </a:lnTo>
                <a:lnTo>
                  <a:pt x="3169" y="906"/>
                </a:lnTo>
                <a:lnTo>
                  <a:pt x="3169" y="904"/>
                </a:lnTo>
                <a:lnTo>
                  <a:pt x="3169" y="903"/>
                </a:lnTo>
                <a:lnTo>
                  <a:pt x="3168" y="903"/>
                </a:lnTo>
                <a:lnTo>
                  <a:pt x="3168" y="901"/>
                </a:lnTo>
                <a:lnTo>
                  <a:pt x="3166" y="901"/>
                </a:lnTo>
                <a:lnTo>
                  <a:pt x="3166" y="900"/>
                </a:lnTo>
                <a:lnTo>
                  <a:pt x="3165" y="900"/>
                </a:lnTo>
                <a:lnTo>
                  <a:pt x="3165" y="898"/>
                </a:lnTo>
                <a:lnTo>
                  <a:pt x="3165" y="898"/>
                </a:lnTo>
                <a:lnTo>
                  <a:pt x="3165" y="897"/>
                </a:lnTo>
                <a:lnTo>
                  <a:pt x="3165" y="895"/>
                </a:lnTo>
                <a:lnTo>
                  <a:pt x="3163" y="895"/>
                </a:lnTo>
                <a:lnTo>
                  <a:pt x="3163" y="894"/>
                </a:lnTo>
                <a:lnTo>
                  <a:pt x="3163" y="892"/>
                </a:lnTo>
                <a:lnTo>
                  <a:pt x="3162" y="892"/>
                </a:lnTo>
                <a:lnTo>
                  <a:pt x="3162" y="891"/>
                </a:lnTo>
                <a:lnTo>
                  <a:pt x="3160" y="891"/>
                </a:lnTo>
                <a:lnTo>
                  <a:pt x="3160" y="889"/>
                </a:lnTo>
                <a:lnTo>
                  <a:pt x="3158" y="889"/>
                </a:lnTo>
                <a:lnTo>
                  <a:pt x="3157" y="889"/>
                </a:lnTo>
                <a:lnTo>
                  <a:pt x="3157" y="888"/>
                </a:lnTo>
                <a:lnTo>
                  <a:pt x="3155" y="886"/>
                </a:lnTo>
                <a:lnTo>
                  <a:pt x="3155" y="884"/>
                </a:lnTo>
                <a:lnTo>
                  <a:pt x="3154" y="884"/>
                </a:lnTo>
                <a:lnTo>
                  <a:pt x="3154" y="883"/>
                </a:lnTo>
                <a:lnTo>
                  <a:pt x="3152" y="881"/>
                </a:lnTo>
                <a:lnTo>
                  <a:pt x="3154" y="881"/>
                </a:lnTo>
                <a:lnTo>
                  <a:pt x="3154" y="881"/>
                </a:lnTo>
                <a:lnTo>
                  <a:pt x="3152" y="881"/>
                </a:lnTo>
                <a:lnTo>
                  <a:pt x="3152" y="881"/>
                </a:lnTo>
                <a:lnTo>
                  <a:pt x="3151" y="881"/>
                </a:lnTo>
                <a:lnTo>
                  <a:pt x="3151" y="881"/>
                </a:lnTo>
                <a:lnTo>
                  <a:pt x="3151" y="880"/>
                </a:lnTo>
                <a:lnTo>
                  <a:pt x="3149" y="880"/>
                </a:lnTo>
                <a:lnTo>
                  <a:pt x="3149" y="878"/>
                </a:lnTo>
                <a:lnTo>
                  <a:pt x="3148" y="878"/>
                </a:lnTo>
                <a:lnTo>
                  <a:pt x="3148" y="877"/>
                </a:lnTo>
                <a:lnTo>
                  <a:pt x="3146" y="877"/>
                </a:lnTo>
                <a:lnTo>
                  <a:pt x="3146" y="875"/>
                </a:lnTo>
                <a:lnTo>
                  <a:pt x="3145" y="874"/>
                </a:lnTo>
                <a:lnTo>
                  <a:pt x="3143" y="874"/>
                </a:lnTo>
                <a:lnTo>
                  <a:pt x="3143" y="872"/>
                </a:lnTo>
                <a:lnTo>
                  <a:pt x="3143" y="871"/>
                </a:lnTo>
                <a:lnTo>
                  <a:pt x="3142" y="871"/>
                </a:lnTo>
                <a:lnTo>
                  <a:pt x="3142" y="869"/>
                </a:lnTo>
                <a:lnTo>
                  <a:pt x="3140" y="869"/>
                </a:lnTo>
                <a:lnTo>
                  <a:pt x="3140" y="868"/>
                </a:lnTo>
                <a:lnTo>
                  <a:pt x="3139" y="866"/>
                </a:lnTo>
                <a:lnTo>
                  <a:pt x="3139" y="864"/>
                </a:lnTo>
                <a:lnTo>
                  <a:pt x="3139" y="863"/>
                </a:lnTo>
                <a:lnTo>
                  <a:pt x="3137" y="863"/>
                </a:lnTo>
                <a:lnTo>
                  <a:pt x="3137" y="861"/>
                </a:lnTo>
                <a:lnTo>
                  <a:pt x="3137" y="860"/>
                </a:lnTo>
                <a:lnTo>
                  <a:pt x="3135" y="860"/>
                </a:lnTo>
                <a:lnTo>
                  <a:pt x="3135" y="858"/>
                </a:lnTo>
                <a:lnTo>
                  <a:pt x="3135" y="857"/>
                </a:lnTo>
                <a:lnTo>
                  <a:pt x="3134" y="857"/>
                </a:lnTo>
                <a:lnTo>
                  <a:pt x="3134" y="855"/>
                </a:lnTo>
                <a:lnTo>
                  <a:pt x="3132" y="855"/>
                </a:lnTo>
                <a:lnTo>
                  <a:pt x="3132" y="854"/>
                </a:lnTo>
                <a:lnTo>
                  <a:pt x="3132" y="852"/>
                </a:lnTo>
                <a:lnTo>
                  <a:pt x="3131" y="852"/>
                </a:lnTo>
                <a:lnTo>
                  <a:pt x="3131" y="851"/>
                </a:lnTo>
                <a:lnTo>
                  <a:pt x="3131" y="849"/>
                </a:lnTo>
                <a:lnTo>
                  <a:pt x="3129" y="849"/>
                </a:lnTo>
                <a:lnTo>
                  <a:pt x="3128" y="848"/>
                </a:lnTo>
                <a:lnTo>
                  <a:pt x="3128" y="846"/>
                </a:lnTo>
                <a:lnTo>
                  <a:pt x="3128" y="846"/>
                </a:lnTo>
                <a:lnTo>
                  <a:pt x="3128" y="845"/>
                </a:lnTo>
                <a:lnTo>
                  <a:pt x="3128" y="845"/>
                </a:lnTo>
                <a:lnTo>
                  <a:pt x="3128" y="845"/>
                </a:lnTo>
                <a:lnTo>
                  <a:pt x="3128" y="845"/>
                </a:lnTo>
                <a:lnTo>
                  <a:pt x="3126" y="845"/>
                </a:lnTo>
                <a:lnTo>
                  <a:pt x="3126" y="843"/>
                </a:lnTo>
                <a:lnTo>
                  <a:pt x="3125" y="841"/>
                </a:lnTo>
                <a:lnTo>
                  <a:pt x="3125" y="840"/>
                </a:lnTo>
                <a:lnTo>
                  <a:pt x="3123" y="840"/>
                </a:lnTo>
                <a:lnTo>
                  <a:pt x="3123" y="838"/>
                </a:lnTo>
                <a:lnTo>
                  <a:pt x="3123" y="837"/>
                </a:lnTo>
                <a:lnTo>
                  <a:pt x="3123" y="835"/>
                </a:lnTo>
                <a:lnTo>
                  <a:pt x="3122" y="835"/>
                </a:lnTo>
                <a:lnTo>
                  <a:pt x="3122" y="834"/>
                </a:lnTo>
                <a:lnTo>
                  <a:pt x="3120" y="834"/>
                </a:lnTo>
                <a:lnTo>
                  <a:pt x="3120" y="832"/>
                </a:lnTo>
                <a:lnTo>
                  <a:pt x="3120" y="831"/>
                </a:lnTo>
                <a:lnTo>
                  <a:pt x="3119" y="831"/>
                </a:lnTo>
                <a:lnTo>
                  <a:pt x="3119" y="829"/>
                </a:lnTo>
                <a:lnTo>
                  <a:pt x="3120" y="828"/>
                </a:lnTo>
                <a:lnTo>
                  <a:pt x="3119" y="828"/>
                </a:lnTo>
                <a:lnTo>
                  <a:pt x="3117" y="828"/>
                </a:lnTo>
                <a:lnTo>
                  <a:pt x="3117" y="826"/>
                </a:lnTo>
                <a:lnTo>
                  <a:pt x="3116" y="826"/>
                </a:lnTo>
                <a:lnTo>
                  <a:pt x="3116" y="825"/>
                </a:lnTo>
                <a:lnTo>
                  <a:pt x="3114" y="825"/>
                </a:lnTo>
                <a:lnTo>
                  <a:pt x="3114" y="823"/>
                </a:lnTo>
                <a:lnTo>
                  <a:pt x="3114" y="821"/>
                </a:lnTo>
                <a:lnTo>
                  <a:pt x="3114" y="820"/>
                </a:lnTo>
                <a:lnTo>
                  <a:pt x="3114" y="818"/>
                </a:lnTo>
                <a:lnTo>
                  <a:pt x="3114" y="817"/>
                </a:lnTo>
                <a:lnTo>
                  <a:pt x="3114" y="815"/>
                </a:lnTo>
                <a:lnTo>
                  <a:pt x="3114" y="814"/>
                </a:lnTo>
                <a:lnTo>
                  <a:pt x="3112" y="814"/>
                </a:lnTo>
                <a:lnTo>
                  <a:pt x="3112" y="812"/>
                </a:lnTo>
                <a:lnTo>
                  <a:pt x="3112" y="811"/>
                </a:lnTo>
                <a:lnTo>
                  <a:pt x="3111" y="811"/>
                </a:lnTo>
                <a:lnTo>
                  <a:pt x="3111" y="809"/>
                </a:lnTo>
                <a:lnTo>
                  <a:pt x="3109" y="809"/>
                </a:lnTo>
                <a:lnTo>
                  <a:pt x="3109" y="808"/>
                </a:lnTo>
                <a:lnTo>
                  <a:pt x="3109" y="808"/>
                </a:lnTo>
                <a:lnTo>
                  <a:pt x="3108" y="808"/>
                </a:lnTo>
                <a:lnTo>
                  <a:pt x="3106" y="808"/>
                </a:lnTo>
                <a:lnTo>
                  <a:pt x="3106" y="808"/>
                </a:lnTo>
                <a:lnTo>
                  <a:pt x="3106" y="806"/>
                </a:lnTo>
                <a:lnTo>
                  <a:pt x="3105" y="806"/>
                </a:lnTo>
                <a:lnTo>
                  <a:pt x="3105" y="805"/>
                </a:lnTo>
                <a:lnTo>
                  <a:pt x="3106" y="803"/>
                </a:lnTo>
                <a:lnTo>
                  <a:pt x="3106" y="801"/>
                </a:lnTo>
                <a:lnTo>
                  <a:pt x="3108" y="801"/>
                </a:lnTo>
                <a:lnTo>
                  <a:pt x="3108" y="800"/>
                </a:lnTo>
                <a:lnTo>
                  <a:pt x="3106" y="800"/>
                </a:lnTo>
                <a:lnTo>
                  <a:pt x="3106" y="801"/>
                </a:lnTo>
                <a:lnTo>
                  <a:pt x="3105" y="800"/>
                </a:lnTo>
                <a:lnTo>
                  <a:pt x="3103" y="801"/>
                </a:lnTo>
                <a:lnTo>
                  <a:pt x="3102" y="801"/>
                </a:lnTo>
                <a:lnTo>
                  <a:pt x="3102" y="800"/>
                </a:lnTo>
                <a:lnTo>
                  <a:pt x="3102" y="798"/>
                </a:lnTo>
                <a:lnTo>
                  <a:pt x="3102" y="797"/>
                </a:lnTo>
                <a:lnTo>
                  <a:pt x="3100" y="798"/>
                </a:lnTo>
                <a:lnTo>
                  <a:pt x="3100" y="797"/>
                </a:lnTo>
                <a:lnTo>
                  <a:pt x="3100" y="795"/>
                </a:lnTo>
                <a:lnTo>
                  <a:pt x="3099" y="795"/>
                </a:lnTo>
                <a:lnTo>
                  <a:pt x="3099" y="794"/>
                </a:lnTo>
                <a:lnTo>
                  <a:pt x="3100" y="794"/>
                </a:lnTo>
                <a:lnTo>
                  <a:pt x="3102" y="794"/>
                </a:lnTo>
                <a:lnTo>
                  <a:pt x="3103" y="794"/>
                </a:lnTo>
                <a:lnTo>
                  <a:pt x="3103" y="792"/>
                </a:lnTo>
                <a:lnTo>
                  <a:pt x="3102" y="792"/>
                </a:lnTo>
                <a:lnTo>
                  <a:pt x="3102" y="794"/>
                </a:lnTo>
                <a:lnTo>
                  <a:pt x="3100" y="792"/>
                </a:lnTo>
                <a:lnTo>
                  <a:pt x="3099" y="792"/>
                </a:lnTo>
                <a:lnTo>
                  <a:pt x="3099" y="794"/>
                </a:lnTo>
                <a:lnTo>
                  <a:pt x="3097" y="794"/>
                </a:lnTo>
                <a:lnTo>
                  <a:pt x="3097" y="792"/>
                </a:lnTo>
                <a:lnTo>
                  <a:pt x="3096" y="792"/>
                </a:lnTo>
                <a:lnTo>
                  <a:pt x="3096" y="794"/>
                </a:lnTo>
                <a:lnTo>
                  <a:pt x="3097" y="795"/>
                </a:lnTo>
                <a:lnTo>
                  <a:pt x="3097" y="797"/>
                </a:lnTo>
                <a:lnTo>
                  <a:pt x="3096" y="797"/>
                </a:lnTo>
                <a:lnTo>
                  <a:pt x="3096" y="798"/>
                </a:lnTo>
                <a:lnTo>
                  <a:pt x="3094" y="798"/>
                </a:lnTo>
                <a:lnTo>
                  <a:pt x="3096" y="800"/>
                </a:lnTo>
                <a:lnTo>
                  <a:pt x="3097" y="800"/>
                </a:lnTo>
                <a:lnTo>
                  <a:pt x="3099" y="800"/>
                </a:lnTo>
                <a:lnTo>
                  <a:pt x="3099" y="801"/>
                </a:lnTo>
                <a:lnTo>
                  <a:pt x="3100" y="801"/>
                </a:lnTo>
                <a:lnTo>
                  <a:pt x="3100" y="803"/>
                </a:lnTo>
                <a:lnTo>
                  <a:pt x="3100" y="805"/>
                </a:lnTo>
                <a:lnTo>
                  <a:pt x="3099" y="805"/>
                </a:lnTo>
                <a:lnTo>
                  <a:pt x="3099" y="806"/>
                </a:lnTo>
                <a:lnTo>
                  <a:pt x="3100" y="808"/>
                </a:lnTo>
                <a:lnTo>
                  <a:pt x="3099" y="808"/>
                </a:lnTo>
                <a:lnTo>
                  <a:pt x="3097" y="808"/>
                </a:lnTo>
                <a:lnTo>
                  <a:pt x="3096" y="808"/>
                </a:lnTo>
                <a:lnTo>
                  <a:pt x="3094" y="809"/>
                </a:lnTo>
                <a:lnTo>
                  <a:pt x="3092" y="811"/>
                </a:lnTo>
                <a:lnTo>
                  <a:pt x="3091" y="811"/>
                </a:lnTo>
                <a:lnTo>
                  <a:pt x="3091" y="811"/>
                </a:lnTo>
                <a:lnTo>
                  <a:pt x="3091" y="812"/>
                </a:lnTo>
                <a:lnTo>
                  <a:pt x="3089" y="812"/>
                </a:lnTo>
                <a:lnTo>
                  <a:pt x="3088" y="812"/>
                </a:lnTo>
                <a:lnTo>
                  <a:pt x="3086" y="812"/>
                </a:lnTo>
                <a:lnTo>
                  <a:pt x="3085" y="811"/>
                </a:lnTo>
                <a:lnTo>
                  <a:pt x="3083" y="811"/>
                </a:lnTo>
                <a:lnTo>
                  <a:pt x="3082" y="809"/>
                </a:lnTo>
                <a:lnTo>
                  <a:pt x="3080" y="809"/>
                </a:lnTo>
                <a:lnTo>
                  <a:pt x="3077" y="808"/>
                </a:lnTo>
                <a:lnTo>
                  <a:pt x="3076" y="808"/>
                </a:lnTo>
                <a:lnTo>
                  <a:pt x="3074" y="806"/>
                </a:lnTo>
                <a:lnTo>
                  <a:pt x="3073" y="806"/>
                </a:lnTo>
                <a:lnTo>
                  <a:pt x="3073" y="805"/>
                </a:lnTo>
                <a:lnTo>
                  <a:pt x="3071" y="805"/>
                </a:lnTo>
                <a:lnTo>
                  <a:pt x="3071" y="803"/>
                </a:lnTo>
                <a:lnTo>
                  <a:pt x="3069" y="803"/>
                </a:lnTo>
                <a:lnTo>
                  <a:pt x="3068" y="801"/>
                </a:lnTo>
                <a:lnTo>
                  <a:pt x="3066" y="801"/>
                </a:lnTo>
                <a:lnTo>
                  <a:pt x="3066" y="800"/>
                </a:lnTo>
                <a:lnTo>
                  <a:pt x="3065" y="800"/>
                </a:lnTo>
                <a:lnTo>
                  <a:pt x="3063" y="798"/>
                </a:lnTo>
                <a:lnTo>
                  <a:pt x="3060" y="797"/>
                </a:lnTo>
                <a:lnTo>
                  <a:pt x="3059" y="795"/>
                </a:lnTo>
                <a:lnTo>
                  <a:pt x="3057" y="794"/>
                </a:lnTo>
                <a:lnTo>
                  <a:pt x="3056" y="794"/>
                </a:lnTo>
                <a:lnTo>
                  <a:pt x="3056" y="792"/>
                </a:lnTo>
                <a:lnTo>
                  <a:pt x="3054" y="791"/>
                </a:lnTo>
                <a:lnTo>
                  <a:pt x="3056" y="791"/>
                </a:lnTo>
                <a:lnTo>
                  <a:pt x="3057" y="791"/>
                </a:lnTo>
                <a:lnTo>
                  <a:pt x="3057" y="792"/>
                </a:lnTo>
                <a:lnTo>
                  <a:pt x="3059" y="792"/>
                </a:lnTo>
                <a:lnTo>
                  <a:pt x="3060" y="792"/>
                </a:lnTo>
                <a:lnTo>
                  <a:pt x="3062" y="792"/>
                </a:lnTo>
                <a:lnTo>
                  <a:pt x="3063" y="792"/>
                </a:lnTo>
                <a:lnTo>
                  <a:pt x="3063" y="791"/>
                </a:lnTo>
                <a:lnTo>
                  <a:pt x="3065" y="791"/>
                </a:lnTo>
                <a:lnTo>
                  <a:pt x="3066" y="791"/>
                </a:lnTo>
                <a:lnTo>
                  <a:pt x="3066" y="789"/>
                </a:lnTo>
                <a:lnTo>
                  <a:pt x="3068" y="789"/>
                </a:lnTo>
                <a:lnTo>
                  <a:pt x="3069" y="789"/>
                </a:lnTo>
                <a:lnTo>
                  <a:pt x="3069" y="788"/>
                </a:lnTo>
                <a:lnTo>
                  <a:pt x="3069" y="786"/>
                </a:lnTo>
                <a:lnTo>
                  <a:pt x="3069" y="785"/>
                </a:lnTo>
                <a:lnTo>
                  <a:pt x="3068" y="785"/>
                </a:lnTo>
                <a:lnTo>
                  <a:pt x="3068" y="783"/>
                </a:lnTo>
                <a:lnTo>
                  <a:pt x="3069" y="783"/>
                </a:lnTo>
                <a:lnTo>
                  <a:pt x="3069" y="782"/>
                </a:lnTo>
                <a:lnTo>
                  <a:pt x="3068" y="782"/>
                </a:lnTo>
                <a:lnTo>
                  <a:pt x="3068" y="783"/>
                </a:lnTo>
                <a:lnTo>
                  <a:pt x="3066" y="783"/>
                </a:lnTo>
                <a:lnTo>
                  <a:pt x="3066" y="785"/>
                </a:lnTo>
                <a:lnTo>
                  <a:pt x="3065" y="785"/>
                </a:lnTo>
                <a:lnTo>
                  <a:pt x="3063" y="785"/>
                </a:lnTo>
                <a:lnTo>
                  <a:pt x="3062" y="785"/>
                </a:lnTo>
                <a:lnTo>
                  <a:pt x="3062" y="786"/>
                </a:lnTo>
                <a:lnTo>
                  <a:pt x="3060" y="786"/>
                </a:lnTo>
                <a:lnTo>
                  <a:pt x="3059" y="786"/>
                </a:lnTo>
                <a:lnTo>
                  <a:pt x="3057" y="786"/>
                </a:lnTo>
                <a:lnTo>
                  <a:pt x="3057" y="785"/>
                </a:lnTo>
                <a:lnTo>
                  <a:pt x="3056" y="785"/>
                </a:lnTo>
                <a:lnTo>
                  <a:pt x="3054" y="785"/>
                </a:lnTo>
                <a:lnTo>
                  <a:pt x="3054" y="783"/>
                </a:lnTo>
                <a:lnTo>
                  <a:pt x="3051" y="783"/>
                </a:lnTo>
                <a:lnTo>
                  <a:pt x="3048" y="782"/>
                </a:lnTo>
                <a:lnTo>
                  <a:pt x="3048" y="780"/>
                </a:lnTo>
                <a:lnTo>
                  <a:pt x="3046" y="780"/>
                </a:lnTo>
                <a:lnTo>
                  <a:pt x="3045" y="780"/>
                </a:lnTo>
                <a:lnTo>
                  <a:pt x="3045" y="778"/>
                </a:lnTo>
                <a:lnTo>
                  <a:pt x="3045" y="777"/>
                </a:lnTo>
                <a:lnTo>
                  <a:pt x="3043" y="777"/>
                </a:lnTo>
                <a:lnTo>
                  <a:pt x="3042" y="777"/>
                </a:lnTo>
                <a:lnTo>
                  <a:pt x="3042" y="775"/>
                </a:lnTo>
                <a:lnTo>
                  <a:pt x="3043" y="775"/>
                </a:lnTo>
                <a:lnTo>
                  <a:pt x="3043" y="774"/>
                </a:lnTo>
                <a:lnTo>
                  <a:pt x="3043" y="772"/>
                </a:lnTo>
                <a:lnTo>
                  <a:pt x="3042" y="772"/>
                </a:lnTo>
                <a:lnTo>
                  <a:pt x="3042" y="774"/>
                </a:lnTo>
                <a:lnTo>
                  <a:pt x="3040" y="775"/>
                </a:lnTo>
                <a:lnTo>
                  <a:pt x="3039" y="775"/>
                </a:lnTo>
                <a:lnTo>
                  <a:pt x="3039" y="774"/>
                </a:lnTo>
                <a:lnTo>
                  <a:pt x="3039" y="772"/>
                </a:lnTo>
                <a:lnTo>
                  <a:pt x="3037" y="772"/>
                </a:lnTo>
                <a:lnTo>
                  <a:pt x="3036" y="772"/>
                </a:lnTo>
                <a:lnTo>
                  <a:pt x="3036" y="771"/>
                </a:lnTo>
                <a:lnTo>
                  <a:pt x="3034" y="771"/>
                </a:lnTo>
                <a:lnTo>
                  <a:pt x="3033" y="771"/>
                </a:lnTo>
                <a:lnTo>
                  <a:pt x="3034" y="772"/>
                </a:lnTo>
                <a:lnTo>
                  <a:pt x="3033" y="772"/>
                </a:lnTo>
                <a:lnTo>
                  <a:pt x="3031" y="772"/>
                </a:lnTo>
                <a:lnTo>
                  <a:pt x="3030" y="772"/>
                </a:lnTo>
                <a:lnTo>
                  <a:pt x="3030" y="771"/>
                </a:lnTo>
                <a:lnTo>
                  <a:pt x="3028" y="771"/>
                </a:lnTo>
                <a:lnTo>
                  <a:pt x="3028" y="771"/>
                </a:lnTo>
                <a:lnTo>
                  <a:pt x="3026" y="771"/>
                </a:lnTo>
                <a:lnTo>
                  <a:pt x="3025" y="771"/>
                </a:lnTo>
                <a:lnTo>
                  <a:pt x="3025" y="769"/>
                </a:lnTo>
                <a:lnTo>
                  <a:pt x="3025" y="768"/>
                </a:lnTo>
                <a:lnTo>
                  <a:pt x="3023" y="768"/>
                </a:lnTo>
                <a:lnTo>
                  <a:pt x="3023" y="766"/>
                </a:lnTo>
                <a:lnTo>
                  <a:pt x="3022" y="765"/>
                </a:lnTo>
                <a:lnTo>
                  <a:pt x="3020" y="765"/>
                </a:lnTo>
                <a:lnTo>
                  <a:pt x="3020" y="763"/>
                </a:lnTo>
                <a:lnTo>
                  <a:pt x="3020" y="762"/>
                </a:lnTo>
                <a:lnTo>
                  <a:pt x="3019" y="762"/>
                </a:lnTo>
                <a:lnTo>
                  <a:pt x="3019" y="760"/>
                </a:lnTo>
                <a:lnTo>
                  <a:pt x="3017" y="760"/>
                </a:lnTo>
                <a:lnTo>
                  <a:pt x="3017" y="760"/>
                </a:lnTo>
                <a:lnTo>
                  <a:pt x="3016" y="760"/>
                </a:lnTo>
                <a:lnTo>
                  <a:pt x="3014" y="760"/>
                </a:lnTo>
                <a:lnTo>
                  <a:pt x="3014" y="758"/>
                </a:lnTo>
                <a:lnTo>
                  <a:pt x="3013" y="757"/>
                </a:lnTo>
                <a:lnTo>
                  <a:pt x="3013" y="755"/>
                </a:lnTo>
                <a:lnTo>
                  <a:pt x="3011" y="754"/>
                </a:lnTo>
                <a:lnTo>
                  <a:pt x="3010" y="754"/>
                </a:lnTo>
                <a:lnTo>
                  <a:pt x="3010" y="752"/>
                </a:lnTo>
                <a:lnTo>
                  <a:pt x="3008" y="752"/>
                </a:lnTo>
                <a:lnTo>
                  <a:pt x="3007" y="752"/>
                </a:lnTo>
                <a:lnTo>
                  <a:pt x="3005" y="751"/>
                </a:lnTo>
                <a:lnTo>
                  <a:pt x="3007" y="751"/>
                </a:lnTo>
                <a:lnTo>
                  <a:pt x="3007" y="749"/>
                </a:lnTo>
                <a:lnTo>
                  <a:pt x="3005" y="749"/>
                </a:lnTo>
                <a:lnTo>
                  <a:pt x="3003" y="749"/>
                </a:lnTo>
                <a:lnTo>
                  <a:pt x="3003" y="751"/>
                </a:lnTo>
                <a:lnTo>
                  <a:pt x="3005" y="751"/>
                </a:lnTo>
                <a:lnTo>
                  <a:pt x="3005" y="752"/>
                </a:lnTo>
                <a:lnTo>
                  <a:pt x="3003" y="752"/>
                </a:lnTo>
                <a:lnTo>
                  <a:pt x="3002" y="752"/>
                </a:lnTo>
                <a:lnTo>
                  <a:pt x="3000" y="752"/>
                </a:lnTo>
                <a:lnTo>
                  <a:pt x="2999" y="752"/>
                </a:lnTo>
                <a:lnTo>
                  <a:pt x="2999" y="754"/>
                </a:lnTo>
                <a:lnTo>
                  <a:pt x="2997" y="754"/>
                </a:lnTo>
                <a:lnTo>
                  <a:pt x="2996" y="752"/>
                </a:lnTo>
                <a:lnTo>
                  <a:pt x="2994" y="752"/>
                </a:lnTo>
                <a:lnTo>
                  <a:pt x="2993" y="752"/>
                </a:lnTo>
                <a:lnTo>
                  <a:pt x="2993" y="754"/>
                </a:lnTo>
                <a:lnTo>
                  <a:pt x="2991" y="754"/>
                </a:lnTo>
                <a:lnTo>
                  <a:pt x="2990" y="754"/>
                </a:lnTo>
                <a:lnTo>
                  <a:pt x="2988" y="754"/>
                </a:lnTo>
                <a:lnTo>
                  <a:pt x="2987" y="754"/>
                </a:lnTo>
                <a:lnTo>
                  <a:pt x="2985" y="754"/>
                </a:lnTo>
                <a:lnTo>
                  <a:pt x="2985" y="755"/>
                </a:lnTo>
                <a:lnTo>
                  <a:pt x="2984" y="755"/>
                </a:lnTo>
                <a:lnTo>
                  <a:pt x="2984" y="754"/>
                </a:lnTo>
                <a:lnTo>
                  <a:pt x="2982" y="754"/>
                </a:lnTo>
                <a:lnTo>
                  <a:pt x="2980" y="754"/>
                </a:lnTo>
                <a:lnTo>
                  <a:pt x="2980" y="754"/>
                </a:lnTo>
                <a:lnTo>
                  <a:pt x="2979" y="754"/>
                </a:lnTo>
                <a:lnTo>
                  <a:pt x="2977" y="752"/>
                </a:lnTo>
                <a:lnTo>
                  <a:pt x="2976" y="752"/>
                </a:lnTo>
                <a:lnTo>
                  <a:pt x="2974" y="752"/>
                </a:lnTo>
                <a:lnTo>
                  <a:pt x="2974" y="754"/>
                </a:lnTo>
                <a:lnTo>
                  <a:pt x="2974" y="755"/>
                </a:lnTo>
                <a:lnTo>
                  <a:pt x="2973" y="755"/>
                </a:lnTo>
                <a:lnTo>
                  <a:pt x="2971" y="755"/>
                </a:lnTo>
                <a:lnTo>
                  <a:pt x="2971" y="754"/>
                </a:lnTo>
                <a:lnTo>
                  <a:pt x="2970" y="754"/>
                </a:lnTo>
                <a:lnTo>
                  <a:pt x="2970" y="755"/>
                </a:lnTo>
                <a:lnTo>
                  <a:pt x="2968" y="755"/>
                </a:lnTo>
                <a:lnTo>
                  <a:pt x="2965" y="754"/>
                </a:lnTo>
                <a:lnTo>
                  <a:pt x="2964" y="754"/>
                </a:lnTo>
                <a:lnTo>
                  <a:pt x="2962" y="754"/>
                </a:lnTo>
                <a:lnTo>
                  <a:pt x="2962" y="755"/>
                </a:lnTo>
                <a:lnTo>
                  <a:pt x="2960" y="755"/>
                </a:lnTo>
                <a:lnTo>
                  <a:pt x="2959" y="755"/>
                </a:lnTo>
                <a:lnTo>
                  <a:pt x="2957" y="755"/>
                </a:lnTo>
                <a:lnTo>
                  <a:pt x="2957" y="757"/>
                </a:lnTo>
                <a:lnTo>
                  <a:pt x="2956" y="757"/>
                </a:lnTo>
                <a:lnTo>
                  <a:pt x="2954" y="757"/>
                </a:lnTo>
                <a:lnTo>
                  <a:pt x="2954" y="755"/>
                </a:lnTo>
                <a:lnTo>
                  <a:pt x="2953" y="755"/>
                </a:lnTo>
                <a:lnTo>
                  <a:pt x="2951" y="755"/>
                </a:lnTo>
                <a:lnTo>
                  <a:pt x="2951" y="754"/>
                </a:lnTo>
                <a:lnTo>
                  <a:pt x="2950" y="754"/>
                </a:lnTo>
                <a:lnTo>
                  <a:pt x="2951" y="755"/>
                </a:lnTo>
                <a:lnTo>
                  <a:pt x="2951" y="757"/>
                </a:lnTo>
                <a:lnTo>
                  <a:pt x="2950" y="757"/>
                </a:lnTo>
                <a:lnTo>
                  <a:pt x="2948" y="757"/>
                </a:lnTo>
                <a:lnTo>
                  <a:pt x="2947" y="757"/>
                </a:lnTo>
                <a:lnTo>
                  <a:pt x="2947" y="755"/>
                </a:lnTo>
                <a:lnTo>
                  <a:pt x="2945" y="755"/>
                </a:lnTo>
                <a:lnTo>
                  <a:pt x="2944" y="755"/>
                </a:lnTo>
                <a:lnTo>
                  <a:pt x="2942" y="754"/>
                </a:lnTo>
                <a:lnTo>
                  <a:pt x="2941" y="754"/>
                </a:lnTo>
                <a:lnTo>
                  <a:pt x="2939" y="752"/>
                </a:lnTo>
                <a:lnTo>
                  <a:pt x="2937" y="752"/>
                </a:lnTo>
                <a:lnTo>
                  <a:pt x="2937" y="754"/>
                </a:lnTo>
                <a:lnTo>
                  <a:pt x="2936" y="754"/>
                </a:lnTo>
                <a:lnTo>
                  <a:pt x="2936" y="752"/>
                </a:lnTo>
                <a:lnTo>
                  <a:pt x="2934" y="752"/>
                </a:lnTo>
                <a:lnTo>
                  <a:pt x="2933" y="752"/>
                </a:lnTo>
                <a:lnTo>
                  <a:pt x="2931" y="752"/>
                </a:lnTo>
                <a:lnTo>
                  <a:pt x="2931" y="754"/>
                </a:lnTo>
                <a:lnTo>
                  <a:pt x="2930" y="752"/>
                </a:lnTo>
                <a:lnTo>
                  <a:pt x="2928" y="752"/>
                </a:lnTo>
                <a:lnTo>
                  <a:pt x="2927" y="752"/>
                </a:lnTo>
                <a:lnTo>
                  <a:pt x="2925" y="752"/>
                </a:lnTo>
                <a:lnTo>
                  <a:pt x="2924" y="752"/>
                </a:lnTo>
                <a:lnTo>
                  <a:pt x="2922" y="752"/>
                </a:lnTo>
                <a:lnTo>
                  <a:pt x="2921" y="752"/>
                </a:lnTo>
                <a:lnTo>
                  <a:pt x="2919" y="751"/>
                </a:lnTo>
                <a:lnTo>
                  <a:pt x="2918" y="751"/>
                </a:lnTo>
                <a:lnTo>
                  <a:pt x="2916" y="751"/>
                </a:lnTo>
                <a:lnTo>
                  <a:pt x="2913" y="749"/>
                </a:lnTo>
                <a:lnTo>
                  <a:pt x="2911" y="749"/>
                </a:lnTo>
                <a:lnTo>
                  <a:pt x="2911" y="751"/>
                </a:lnTo>
                <a:lnTo>
                  <a:pt x="2910" y="751"/>
                </a:lnTo>
                <a:lnTo>
                  <a:pt x="2908" y="751"/>
                </a:lnTo>
                <a:lnTo>
                  <a:pt x="2907" y="751"/>
                </a:lnTo>
                <a:lnTo>
                  <a:pt x="2907" y="749"/>
                </a:lnTo>
                <a:lnTo>
                  <a:pt x="2907" y="749"/>
                </a:lnTo>
                <a:lnTo>
                  <a:pt x="2905" y="749"/>
                </a:lnTo>
                <a:lnTo>
                  <a:pt x="2905" y="748"/>
                </a:lnTo>
                <a:lnTo>
                  <a:pt x="2904" y="748"/>
                </a:lnTo>
                <a:lnTo>
                  <a:pt x="2902" y="748"/>
                </a:lnTo>
                <a:lnTo>
                  <a:pt x="2901" y="748"/>
                </a:lnTo>
                <a:lnTo>
                  <a:pt x="2899" y="748"/>
                </a:lnTo>
                <a:lnTo>
                  <a:pt x="2899" y="746"/>
                </a:lnTo>
                <a:lnTo>
                  <a:pt x="2898" y="746"/>
                </a:lnTo>
                <a:lnTo>
                  <a:pt x="2898" y="745"/>
                </a:lnTo>
                <a:lnTo>
                  <a:pt x="2896" y="745"/>
                </a:lnTo>
                <a:lnTo>
                  <a:pt x="2896" y="743"/>
                </a:lnTo>
                <a:lnTo>
                  <a:pt x="2896" y="742"/>
                </a:lnTo>
                <a:lnTo>
                  <a:pt x="2894" y="742"/>
                </a:lnTo>
                <a:lnTo>
                  <a:pt x="2894" y="740"/>
                </a:lnTo>
                <a:lnTo>
                  <a:pt x="2893" y="740"/>
                </a:lnTo>
                <a:lnTo>
                  <a:pt x="2893" y="739"/>
                </a:lnTo>
                <a:lnTo>
                  <a:pt x="2891" y="739"/>
                </a:lnTo>
                <a:lnTo>
                  <a:pt x="2891" y="737"/>
                </a:lnTo>
                <a:lnTo>
                  <a:pt x="2891" y="735"/>
                </a:lnTo>
                <a:lnTo>
                  <a:pt x="2890" y="734"/>
                </a:lnTo>
                <a:lnTo>
                  <a:pt x="2888" y="734"/>
                </a:lnTo>
                <a:lnTo>
                  <a:pt x="2887" y="734"/>
                </a:lnTo>
                <a:lnTo>
                  <a:pt x="2888" y="732"/>
                </a:lnTo>
                <a:lnTo>
                  <a:pt x="2887" y="732"/>
                </a:lnTo>
                <a:lnTo>
                  <a:pt x="2887" y="731"/>
                </a:lnTo>
                <a:lnTo>
                  <a:pt x="2885" y="731"/>
                </a:lnTo>
                <a:lnTo>
                  <a:pt x="2884" y="731"/>
                </a:lnTo>
                <a:lnTo>
                  <a:pt x="2882" y="731"/>
                </a:lnTo>
                <a:lnTo>
                  <a:pt x="2882" y="732"/>
                </a:lnTo>
                <a:lnTo>
                  <a:pt x="2881" y="732"/>
                </a:lnTo>
                <a:lnTo>
                  <a:pt x="2881" y="731"/>
                </a:lnTo>
                <a:lnTo>
                  <a:pt x="2879" y="729"/>
                </a:lnTo>
                <a:lnTo>
                  <a:pt x="2878" y="729"/>
                </a:lnTo>
                <a:lnTo>
                  <a:pt x="2878" y="731"/>
                </a:lnTo>
                <a:lnTo>
                  <a:pt x="2876" y="731"/>
                </a:lnTo>
                <a:lnTo>
                  <a:pt x="2876" y="732"/>
                </a:lnTo>
                <a:lnTo>
                  <a:pt x="2875" y="732"/>
                </a:lnTo>
                <a:lnTo>
                  <a:pt x="2873" y="732"/>
                </a:lnTo>
                <a:lnTo>
                  <a:pt x="2871" y="732"/>
                </a:lnTo>
                <a:lnTo>
                  <a:pt x="2871" y="734"/>
                </a:lnTo>
                <a:lnTo>
                  <a:pt x="2871" y="734"/>
                </a:lnTo>
                <a:lnTo>
                  <a:pt x="2870" y="734"/>
                </a:lnTo>
                <a:lnTo>
                  <a:pt x="2870" y="734"/>
                </a:lnTo>
                <a:lnTo>
                  <a:pt x="2870" y="735"/>
                </a:lnTo>
                <a:lnTo>
                  <a:pt x="2868" y="735"/>
                </a:lnTo>
                <a:lnTo>
                  <a:pt x="2867" y="737"/>
                </a:lnTo>
                <a:lnTo>
                  <a:pt x="2865" y="737"/>
                </a:lnTo>
                <a:lnTo>
                  <a:pt x="2864" y="737"/>
                </a:lnTo>
                <a:lnTo>
                  <a:pt x="2862" y="737"/>
                </a:lnTo>
                <a:lnTo>
                  <a:pt x="2861" y="737"/>
                </a:lnTo>
                <a:lnTo>
                  <a:pt x="2861" y="735"/>
                </a:lnTo>
                <a:lnTo>
                  <a:pt x="2859" y="735"/>
                </a:lnTo>
                <a:lnTo>
                  <a:pt x="2858" y="735"/>
                </a:lnTo>
                <a:lnTo>
                  <a:pt x="2856" y="735"/>
                </a:lnTo>
                <a:lnTo>
                  <a:pt x="2856" y="734"/>
                </a:lnTo>
                <a:lnTo>
                  <a:pt x="2855" y="734"/>
                </a:lnTo>
                <a:lnTo>
                  <a:pt x="2855" y="735"/>
                </a:lnTo>
                <a:lnTo>
                  <a:pt x="2853" y="735"/>
                </a:lnTo>
                <a:lnTo>
                  <a:pt x="2852" y="735"/>
                </a:lnTo>
                <a:lnTo>
                  <a:pt x="2852" y="734"/>
                </a:lnTo>
                <a:lnTo>
                  <a:pt x="2850" y="734"/>
                </a:lnTo>
                <a:lnTo>
                  <a:pt x="2848" y="734"/>
                </a:lnTo>
                <a:lnTo>
                  <a:pt x="2847" y="734"/>
                </a:lnTo>
                <a:lnTo>
                  <a:pt x="2847" y="732"/>
                </a:lnTo>
                <a:lnTo>
                  <a:pt x="2842" y="731"/>
                </a:lnTo>
                <a:lnTo>
                  <a:pt x="2841" y="731"/>
                </a:lnTo>
                <a:lnTo>
                  <a:pt x="2839" y="731"/>
                </a:lnTo>
                <a:lnTo>
                  <a:pt x="2839" y="729"/>
                </a:lnTo>
                <a:lnTo>
                  <a:pt x="2838" y="729"/>
                </a:lnTo>
                <a:lnTo>
                  <a:pt x="2836" y="728"/>
                </a:lnTo>
                <a:lnTo>
                  <a:pt x="2835" y="728"/>
                </a:lnTo>
                <a:lnTo>
                  <a:pt x="2835" y="726"/>
                </a:lnTo>
                <a:lnTo>
                  <a:pt x="2833" y="726"/>
                </a:lnTo>
                <a:lnTo>
                  <a:pt x="2833" y="725"/>
                </a:lnTo>
                <a:lnTo>
                  <a:pt x="2833" y="725"/>
                </a:lnTo>
                <a:lnTo>
                  <a:pt x="2833" y="723"/>
                </a:lnTo>
                <a:lnTo>
                  <a:pt x="2830" y="723"/>
                </a:lnTo>
                <a:lnTo>
                  <a:pt x="2827" y="722"/>
                </a:lnTo>
                <a:lnTo>
                  <a:pt x="2825" y="722"/>
                </a:lnTo>
                <a:lnTo>
                  <a:pt x="2824" y="722"/>
                </a:lnTo>
                <a:lnTo>
                  <a:pt x="2822" y="722"/>
                </a:lnTo>
                <a:lnTo>
                  <a:pt x="2821" y="722"/>
                </a:lnTo>
                <a:lnTo>
                  <a:pt x="2821" y="720"/>
                </a:lnTo>
                <a:lnTo>
                  <a:pt x="2819" y="720"/>
                </a:lnTo>
                <a:lnTo>
                  <a:pt x="2818" y="719"/>
                </a:lnTo>
                <a:lnTo>
                  <a:pt x="2816" y="717"/>
                </a:lnTo>
                <a:lnTo>
                  <a:pt x="2816" y="715"/>
                </a:lnTo>
                <a:lnTo>
                  <a:pt x="2815" y="715"/>
                </a:lnTo>
                <a:lnTo>
                  <a:pt x="2813" y="714"/>
                </a:lnTo>
                <a:lnTo>
                  <a:pt x="2812" y="712"/>
                </a:lnTo>
                <a:lnTo>
                  <a:pt x="2812" y="711"/>
                </a:lnTo>
                <a:lnTo>
                  <a:pt x="2810" y="709"/>
                </a:lnTo>
                <a:lnTo>
                  <a:pt x="2809" y="708"/>
                </a:lnTo>
                <a:lnTo>
                  <a:pt x="2807" y="708"/>
                </a:lnTo>
                <a:lnTo>
                  <a:pt x="2805" y="706"/>
                </a:lnTo>
                <a:lnTo>
                  <a:pt x="2807" y="706"/>
                </a:lnTo>
                <a:lnTo>
                  <a:pt x="2807" y="705"/>
                </a:lnTo>
                <a:lnTo>
                  <a:pt x="2805" y="705"/>
                </a:lnTo>
                <a:lnTo>
                  <a:pt x="2805" y="703"/>
                </a:lnTo>
                <a:lnTo>
                  <a:pt x="2804" y="703"/>
                </a:lnTo>
                <a:lnTo>
                  <a:pt x="2804" y="705"/>
                </a:lnTo>
                <a:lnTo>
                  <a:pt x="2802" y="703"/>
                </a:lnTo>
                <a:lnTo>
                  <a:pt x="2802" y="702"/>
                </a:lnTo>
                <a:lnTo>
                  <a:pt x="2802" y="700"/>
                </a:lnTo>
                <a:lnTo>
                  <a:pt x="2801" y="700"/>
                </a:lnTo>
                <a:lnTo>
                  <a:pt x="2801" y="699"/>
                </a:lnTo>
                <a:lnTo>
                  <a:pt x="2799" y="699"/>
                </a:lnTo>
                <a:lnTo>
                  <a:pt x="2798" y="697"/>
                </a:lnTo>
                <a:lnTo>
                  <a:pt x="2796" y="697"/>
                </a:lnTo>
                <a:lnTo>
                  <a:pt x="2796" y="697"/>
                </a:lnTo>
                <a:lnTo>
                  <a:pt x="2796" y="697"/>
                </a:lnTo>
                <a:lnTo>
                  <a:pt x="2796" y="695"/>
                </a:lnTo>
                <a:lnTo>
                  <a:pt x="2795" y="695"/>
                </a:lnTo>
                <a:lnTo>
                  <a:pt x="2793" y="694"/>
                </a:lnTo>
                <a:lnTo>
                  <a:pt x="2793" y="692"/>
                </a:lnTo>
                <a:lnTo>
                  <a:pt x="2792" y="692"/>
                </a:lnTo>
                <a:lnTo>
                  <a:pt x="2792" y="691"/>
                </a:lnTo>
                <a:lnTo>
                  <a:pt x="2790" y="691"/>
                </a:lnTo>
                <a:lnTo>
                  <a:pt x="2787" y="694"/>
                </a:lnTo>
                <a:lnTo>
                  <a:pt x="2786" y="694"/>
                </a:lnTo>
                <a:lnTo>
                  <a:pt x="2786" y="692"/>
                </a:lnTo>
                <a:lnTo>
                  <a:pt x="2784" y="692"/>
                </a:lnTo>
                <a:lnTo>
                  <a:pt x="2784" y="691"/>
                </a:lnTo>
                <a:lnTo>
                  <a:pt x="2782" y="691"/>
                </a:lnTo>
                <a:lnTo>
                  <a:pt x="2781" y="691"/>
                </a:lnTo>
                <a:lnTo>
                  <a:pt x="2779" y="691"/>
                </a:lnTo>
                <a:lnTo>
                  <a:pt x="2779" y="689"/>
                </a:lnTo>
                <a:lnTo>
                  <a:pt x="2781" y="689"/>
                </a:lnTo>
                <a:lnTo>
                  <a:pt x="2781" y="688"/>
                </a:lnTo>
                <a:lnTo>
                  <a:pt x="2779" y="688"/>
                </a:lnTo>
                <a:lnTo>
                  <a:pt x="2778" y="686"/>
                </a:lnTo>
                <a:lnTo>
                  <a:pt x="2776" y="686"/>
                </a:lnTo>
                <a:lnTo>
                  <a:pt x="2776" y="688"/>
                </a:lnTo>
                <a:lnTo>
                  <a:pt x="2776" y="689"/>
                </a:lnTo>
                <a:lnTo>
                  <a:pt x="2778" y="691"/>
                </a:lnTo>
                <a:lnTo>
                  <a:pt x="2778" y="692"/>
                </a:lnTo>
                <a:lnTo>
                  <a:pt x="2779" y="692"/>
                </a:lnTo>
                <a:lnTo>
                  <a:pt x="2779" y="694"/>
                </a:lnTo>
                <a:lnTo>
                  <a:pt x="2778" y="694"/>
                </a:lnTo>
                <a:lnTo>
                  <a:pt x="2776" y="694"/>
                </a:lnTo>
                <a:lnTo>
                  <a:pt x="2775" y="694"/>
                </a:lnTo>
                <a:lnTo>
                  <a:pt x="2775" y="695"/>
                </a:lnTo>
                <a:lnTo>
                  <a:pt x="2773" y="694"/>
                </a:lnTo>
                <a:lnTo>
                  <a:pt x="2772" y="694"/>
                </a:lnTo>
                <a:lnTo>
                  <a:pt x="2770" y="694"/>
                </a:lnTo>
                <a:lnTo>
                  <a:pt x="2769" y="694"/>
                </a:lnTo>
                <a:lnTo>
                  <a:pt x="2767" y="692"/>
                </a:lnTo>
                <a:lnTo>
                  <a:pt x="2767" y="694"/>
                </a:lnTo>
                <a:lnTo>
                  <a:pt x="2769" y="694"/>
                </a:lnTo>
                <a:lnTo>
                  <a:pt x="2769" y="695"/>
                </a:lnTo>
                <a:lnTo>
                  <a:pt x="2770" y="695"/>
                </a:lnTo>
                <a:lnTo>
                  <a:pt x="2770" y="694"/>
                </a:lnTo>
                <a:lnTo>
                  <a:pt x="2773" y="697"/>
                </a:lnTo>
                <a:lnTo>
                  <a:pt x="2775" y="697"/>
                </a:lnTo>
                <a:lnTo>
                  <a:pt x="2775" y="697"/>
                </a:lnTo>
                <a:lnTo>
                  <a:pt x="2773" y="697"/>
                </a:lnTo>
                <a:lnTo>
                  <a:pt x="2773" y="699"/>
                </a:lnTo>
                <a:lnTo>
                  <a:pt x="2772" y="699"/>
                </a:lnTo>
                <a:lnTo>
                  <a:pt x="2770" y="699"/>
                </a:lnTo>
                <a:lnTo>
                  <a:pt x="2769" y="700"/>
                </a:lnTo>
                <a:lnTo>
                  <a:pt x="2770" y="700"/>
                </a:lnTo>
                <a:lnTo>
                  <a:pt x="2770" y="702"/>
                </a:lnTo>
                <a:lnTo>
                  <a:pt x="2772" y="702"/>
                </a:lnTo>
                <a:lnTo>
                  <a:pt x="2773" y="702"/>
                </a:lnTo>
                <a:lnTo>
                  <a:pt x="2775" y="703"/>
                </a:lnTo>
                <a:lnTo>
                  <a:pt x="2776" y="706"/>
                </a:lnTo>
                <a:lnTo>
                  <a:pt x="2778" y="706"/>
                </a:lnTo>
                <a:lnTo>
                  <a:pt x="2778" y="708"/>
                </a:lnTo>
                <a:lnTo>
                  <a:pt x="2779" y="709"/>
                </a:lnTo>
                <a:lnTo>
                  <a:pt x="2779" y="711"/>
                </a:lnTo>
                <a:lnTo>
                  <a:pt x="2781" y="711"/>
                </a:lnTo>
                <a:lnTo>
                  <a:pt x="2781" y="712"/>
                </a:lnTo>
                <a:lnTo>
                  <a:pt x="2782" y="712"/>
                </a:lnTo>
                <a:lnTo>
                  <a:pt x="2782" y="714"/>
                </a:lnTo>
                <a:lnTo>
                  <a:pt x="2784" y="714"/>
                </a:lnTo>
                <a:lnTo>
                  <a:pt x="2784" y="715"/>
                </a:lnTo>
                <a:lnTo>
                  <a:pt x="2786" y="717"/>
                </a:lnTo>
                <a:lnTo>
                  <a:pt x="2787" y="719"/>
                </a:lnTo>
                <a:lnTo>
                  <a:pt x="2789" y="719"/>
                </a:lnTo>
                <a:lnTo>
                  <a:pt x="2789" y="720"/>
                </a:lnTo>
                <a:lnTo>
                  <a:pt x="2790" y="720"/>
                </a:lnTo>
                <a:lnTo>
                  <a:pt x="2790" y="722"/>
                </a:lnTo>
                <a:lnTo>
                  <a:pt x="2792" y="722"/>
                </a:lnTo>
                <a:lnTo>
                  <a:pt x="2792" y="723"/>
                </a:lnTo>
                <a:lnTo>
                  <a:pt x="2792" y="725"/>
                </a:lnTo>
                <a:lnTo>
                  <a:pt x="2793" y="725"/>
                </a:lnTo>
                <a:lnTo>
                  <a:pt x="2795" y="725"/>
                </a:lnTo>
                <a:lnTo>
                  <a:pt x="2796" y="725"/>
                </a:lnTo>
                <a:lnTo>
                  <a:pt x="2796" y="726"/>
                </a:lnTo>
                <a:lnTo>
                  <a:pt x="2796" y="726"/>
                </a:lnTo>
                <a:lnTo>
                  <a:pt x="2796" y="728"/>
                </a:lnTo>
                <a:lnTo>
                  <a:pt x="2796" y="728"/>
                </a:lnTo>
                <a:lnTo>
                  <a:pt x="2798" y="728"/>
                </a:lnTo>
                <a:lnTo>
                  <a:pt x="2798" y="729"/>
                </a:lnTo>
                <a:lnTo>
                  <a:pt x="2799" y="729"/>
                </a:lnTo>
                <a:lnTo>
                  <a:pt x="2801" y="729"/>
                </a:lnTo>
                <a:lnTo>
                  <a:pt x="2801" y="731"/>
                </a:lnTo>
                <a:lnTo>
                  <a:pt x="2802" y="731"/>
                </a:lnTo>
                <a:lnTo>
                  <a:pt x="2802" y="732"/>
                </a:lnTo>
                <a:lnTo>
                  <a:pt x="2804" y="732"/>
                </a:lnTo>
                <a:lnTo>
                  <a:pt x="2804" y="734"/>
                </a:lnTo>
                <a:lnTo>
                  <a:pt x="2805" y="734"/>
                </a:lnTo>
                <a:lnTo>
                  <a:pt x="2807" y="734"/>
                </a:lnTo>
                <a:lnTo>
                  <a:pt x="2807" y="734"/>
                </a:lnTo>
                <a:lnTo>
                  <a:pt x="2809" y="734"/>
                </a:lnTo>
                <a:lnTo>
                  <a:pt x="2810" y="735"/>
                </a:lnTo>
                <a:lnTo>
                  <a:pt x="2809" y="735"/>
                </a:lnTo>
                <a:lnTo>
                  <a:pt x="2809" y="737"/>
                </a:lnTo>
                <a:lnTo>
                  <a:pt x="2810" y="737"/>
                </a:lnTo>
                <a:lnTo>
                  <a:pt x="2810" y="739"/>
                </a:lnTo>
                <a:lnTo>
                  <a:pt x="2812" y="739"/>
                </a:lnTo>
                <a:lnTo>
                  <a:pt x="2813" y="739"/>
                </a:lnTo>
                <a:lnTo>
                  <a:pt x="2813" y="740"/>
                </a:lnTo>
                <a:lnTo>
                  <a:pt x="2813" y="742"/>
                </a:lnTo>
                <a:lnTo>
                  <a:pt x="2813" y="743"/>
                </a:lnTo>
                <a:lnTo>
                  <a:pt x="2812" y="742"/>
                </a:lnTo>
                <a:lnTo>
                  <a:pt x="2812" y="743"/>
                </a:lnTo>
                <a:lnTo>
                  <a:pt x="2812" y="745"/>
                </a:lnTo>
                <a:lnTo>
                  <a:pt x="2813" y="745"/>
                </a:lnTo>
                <a:lnTo>
                  <a:pt x="2815" y="745"/>
                </a:lnTo>
                <a:lnTo>
                  <a:pt x="2815" y="746"/>
                </a:lnTo>
                <a:lnTo>
                  <a:pt x="2815" y="748"/>
                </a:lnTo>
                <a:lnTo>
                  <a:pt x="2816" y="748"/>
                </a:lnTo>
                <a:lnTo>
                  <a:pt x="2816" y="749"/>
                </a:lnTo>
                <a:lnTo>
                  <a:pt x="2818" y="749"/>
                </a:lnTo>
                <a:lnTo>
                  <a:pt x="2819" y="751"/>
                </a:lnTo>
                <a:lnTo>
                  <a:pt x="2819" y="752"/>
                </a:lnTo>
                <a:lnTo>
                  <a:pt x="2821" y="752"/>
                </a:lnTo>
                <a:lnTo>
                  <a:pt x="2822" y="754"/>
                </a:lnTo>
                <a:lnTo>
                  <a:pt x="2822" y="755"/>
                </a:lnTo>
                <a:lnTo>
                  <a:pt x="2824" y="755"/>
                </a:lnTo>
                <a:lnTo>
                  <a:pt x="2824" y="757"/>
                </a:lnTo>
                <a:lnTo>
                  <a:pt x="2825" y="757"/>
                </a:lnTo>
                <a:lnTo>
                  <a:pt x="2825" y="758"/>
                </a:lnTo>
                <a:lnTo>
                  <a:pt x="2827" y="758"/>
                </a:lnTo>
                <a:lnTo>
                  <a:pt x="2827" y="760"/>
                </a:lnTo>
                <a:lnTo>
                  <a:pt x="2827" y="762"/>
                </a:lnTo>
                <a:lnTo>
                  <a:pt x="2828" y="762"/>
                </a:lnTo>
                <a:lnTo>
                  <a:pt x="2828" y="760"/>
                </a:lnTo>
                <a:lnTo>
                  <a:pt x="2828" y="758"/>
                </a:lnTo>
                <a:lnTo>
                  <a:pt x="2827" y="758"/>
                </a:lnTo>
                <a:lnTo>
                  <a:pt x="2827" y="757"/>
                </a:lnTo>
                <a:lnTo>
                  <a:pt x="2825" y="755"/>
                </a:lnTo>
                <a:lnTo>
                  <a:pt x="2825" y="754"/>
                </a:lnTo>
                <a:lnTo>
                  <a:pt x="2824" y="752"/>
                </a:lnTo>
                <a:lnTo>
                  <a:pt x="2824" y="751"/>
                </a:lnTo>
                <a:lnTo>
                  <a:pt x="2824" y="749"/>
                </a:lnTo>
                <a:lnTo>
                  <a:pt x="2822" y="749"/>
                </a:lnTo>
                <a:lnTo>
                  <a:pt x="2822" y="748"/>
                </a:lnTo>
                <a:lnTo>
                  <a:pt x="2824" y="748"/>
                </a:lnTo>
                <a:lnTo>
                  <a:pt x="2825" y="748"/>
                </a:lnTo>
                <a:lnTo>
                  <a:pt x="2825" y="746"/>
                </a:lnTo>
                <a:lnTo>
                  <a:pt x="2824" y="746"/>
                </a:lnTo>
                <a:lnTo>
                  <a:pt x="2824" y="745"/>
                </a:lnTo>
                <a:lnTo>
                  <a:pt x="2824" y="743"/>
                </a:lnTo>
                <a:lnTo>
                  <a:pt x="2825" y="743"/>
                </a:lnTo>
                <a:lnTo>
                  <a:pt x="2827" y="743"/>
                </a:lnTo>
                <a:lnTo>
                  <a:pt x="2828" y="743"/>
                </a:lnTo>
                <a:lnTo>
                  <a:pt x="2828" y="745"/>
                </a:lnTo>
                <a:lnTo>
                  <a:pt x="2830" y="745"/>
                </a:lnTo>
                <a:lnTo>
                  <a:pt x="2832" y="745"/>
                </a:lnTo>
                <a:lnTo>
                  <a:pt x="2832" y="746"/>
                </a:lnTo>
                <a:lnTo>
                  <a:pt x="2833" y="748"/>
                </a:lnTo>
                <a:lnTo>
                  <a:pt x="2832" y="749"/>
                </a:lnTo>
                <a:lnTo>
                  <a:pt x="2833" y="751"/>
                </a:lnTo>
                <a:lnTo>
                  <a:pt x="2833" y="752"/>
                </a:lnTo>
                <a:lnTo>
                  <a:pt x="2833" y="754"/>
                </a:lnTo>
                <a:lnTo>
                  <a:pt x="2835" y="754"/>
                </a:lnTo>
                <a:lnTo>
                  <a:pt x="2835" y="755"/>
                </a:lnTo>
                <a:lnTo>
                  <a:pt x="2835" y="757"/>
                </a:lnTo>
                <a:lnTo>
                  <a:pt x="2835" y="758"/>
                </a:lnTo>
                <a:lnTo>
                  <a:pt x="2835" y="760"/>
                </a:lnTo>
                <a:lnTo>
                  <a:pt x="2835" y="762"/>
                </a:lnTo>
                <a:lnTo>
                  <a:pt x="2835" y="763"/>
                </a:lnTo>
                <a:lnTo>
                  <a:pt x="2833" y="763"/>
                </a:lnTo>
                <a:lnTo>
                  <a:pt x="2835" y="765"/>
                </a:lnTo>
                <a:lnTo>
                  <a:pt x="2835" y="766"/>
                </a:lnTo>
                <a:lnTo>
                  <a:pt x="2835" y="768"/>
                </a:lnTo>
                <a:lnTo>
                  <a:pt x="2836" y="768"/>
                </a:lnTo>
                <a:lnTo>
                  <a:pt x="2836" y="766"/>
                </a:lnTo>
                <a:lnTo>
                  <a:pt x="2838" y="768"/>
                </a:lnTo>
                <a:lnTo>
                  <a:pt x="2839" y="768"/>
                </a:lnTo>
                <a:lnTo>
                  <a:pt x="2841" y="768"/>
                </a:lnTo>
                <a:lnTo>
                  <a:pt x="2841" y="769"/>
                </a:lnTo>
                <a:lnTo>
                  <a:pt x="2842" y="769"/>
                </a:lnTo>
                <a:lnTo>
                  <a:pt x="2842" y="771"/>
                </a:lnTo>
                <a:lnTo>
                  <a:pt x="2844" y="771"/>
                </a:lnTo>
                <a:lnTo>
                  <a:pt x="2845" y="771"/>
                </a:lnTo>
                <a:lnTo>
                  <a:pt x="2847" y="771"/>
                </a:lnTo>
                <a:lnTo>
                  <a:pt x="2848" y="771"/>
                </a:lnTo>
                <a:lnTo>
                  <a:pt x="2848" y="771"/>
                </a:lnTo>
                <a:lnTo>
                  <a:pt x="2850" y="771"/>
                </a:lnTo>
                <a:lnTo>
                  <a:pt x="2850" y="769"/>
                </a:lnTo>
                <a:lnTo>
                  <a:pt x="2852" y="769"/>
                </a:lnTo>
                <a:lnTo>
                  <a:pt x="2853" y="769"/>
                </a:lnTo>
                <a:lnTo>
                  <a:pt x="2855" y="769"/>
                </a:lnTo>
                <a:lnTo>
                  <a:pt x="2856" y="769"/>
                </a:lnTo>
                <a:lnTo>
                  <a:pt x="2858" y="769"/>
                </a:lnTo>
                <a:lnTo>
                  <a:pt x="2859" y="769"/>
                </a:lnTo>
                <a:lnTo>
                  <a:pt x="2861" y="769"/>
                </a:lnTo>
                <a:lnTo>
                  <a:pt x="2862" y="769"/>
                </a:lnTo>
                <a:lnTo>
                  <a:pt x="2864" y="771"/>
                </a:lnTo>
                <a:lnTo>
                  <a:pt x="2865" y="771"/>
                </a:lnTo>
                <a:lnTo>
                  <a:pt x="2867" y="771"/>
                </a:lnTo>
                <a:lnTo>
                  <a:pt x="2868" y="771"/>
                </a:lnTo>
                <a:lnTo>
                  <a:pt x="2868" y="769"/>
                </a:lnTo>
                <a:lnTo>
                  <a:pt x="2870" y="769"/>
                </a:lnTo>
                <a:lnTo>
                  <a:pt x="2870" y="769"/>
                </a:lnTo>
                <a:lnTo>
                  <a:pt x="2870" y="768"/>
                </a:lnTo>
                <a:lnTo>
                  <a:pt x="2871" y="768"/>
                </a:lnTo>
                <a:lnTo>
                  <a:pt x="2871" y="766"/>
                </a:lnTo>
                <a:lnTo>
                  <a:pt x="2870" y="765"/>
                </a:lnTo>
                <a:lnTo>
                  <a:pt x="2871" y="765"/>
                </a:lnTo>
                <a:lnTo>
                  <a:pt x="2873" y="766"/>
                </a:lnTo>
                <a:lnTo>
                  <a:pt x="2873" y="765"/>
                </a:lnTo>
                <a:lnTo>
                  <a:pt x="2873" y="763"/>
                </a:lnTo>
                <a:lnTo>
                  <a:pt x="2873" y="762"/>
                </a:lnTo>
                <a:lnTo>
                  <a:pt x="2873" y="760"/>
                </a:lnTo>
                <a:lnTo>
                  <a:pt x="2875" y="760"/>
                </a:lnTo>
                <a:lnTo>
                  <a:pt x="2875" y="758"/>
                </a:lnTo>
                <a:lnTo>
                  <a:pt x="2876" y="758"/>
                </a:lnTo>
                <a:lnTo>
                  <a:pt x="2876" y="757"/>
                </a:lnTo>
                <a:lnTo>
                  <a:pt x="2878" y="755"/>
                </a:lnTo>
                <a:lnTo>
                  <a:pt x="2878" y="754"/>
                </a:lnTo>
                <a:lnTo>
                  <a:pt x="2878" y="752"/>
                </a:lnTo>
                <a:lnTo>
                  <a:pt x="2879" y="752"/>
                </a:lnTo>
                <a:lnTo>
                  <a:pt x="2879" y="751"/>
                </a:lnTo>
                <a:lnTo>
                  <a:pt x="2879" y="749"/>
                </a:lnTo>
                <a:lnTo>
                  <a:pt x="2881" y="749"/>
                </a:lnTo>
                <a:lnTo>
                  <a:pt x="2881" y="748"/>
                </a:lnTo>
                <a:lnTo>
                  <a:pt x="2882" y="748"/>
                </a:lnTo>
                <a:lnTo>
                  <a:pt x="2882" y="746"/>
                </a:lnTo>
                <a:lnTo>
                  <a:pt x="2882" y="745"/>
                </a:lnTo>
                <a:lnTo>
                  <a:pt x="2882" y="743"/>
                </a:lnTo>
                <a:lnTo>
                  <a:pt x="2882" y="742"/>
                </a:lnTo>
                <a:lnTo>
                  <a:pt x="2884" y="742"/>
                </a:lnTo>
                <a:lnTo>
                  <a:pt x="2885" y="742"/>
                </a:lnTo>
                <a:lnTo>
                  <a:pt x="2887" y="742"/>
                </a:lnTo>
                <a:lnTo>
                  <a:pt x="2885" y="743"/>
                </a:lnTo>
                <a:lnTo>
                  <a:pt x="2887" y="743"/>
                </a:lnTo>
                <a:lnTo>
                  <a:pt x="2887" y="745"/>
                </a:lnTo>
                <a:lnTo>
                  <a:pt x="2887" y="746"/>
                </a:lnTo>
                <a:lnTo>
                  <a:pt x="2887" y="748"/>
                </a:lnTo>
                <a:lnTo>
                  <a:pt x="2887" y="749"/>
                </a:lnTo>
                <a:lnTo>
                  <a:pt x="2888" y="749"/>
                </a:lnTo>
                <a:lnTo>
                  <a:pt x="2888" y="751"/>
                </a:lnTo>
                <a:lnTo>
                  <a:pt x="2890" y="752"/>
                </a:lnTo>
                <a:lnTo>
                  <a:pt x="2890" y="754"/>
                </a:lnTo>
                <a:lnTo>
                  <a:pt x="2891" y="755"/>
                </a:lnTo>
                <a:lnTo>
                  <a:pt x="2891" y="757"/>
                </a:lnTo>
                <a:lnTo>
                  <a:pt x="2893" y="758"/>
                </a:lnTo>
                <a:lnTo>
                  <a:pt x="2894" y="762"/>
                </a:lnTo>
                <a:lnTo>
                  <a:pt x="2898" y="765"/>
                </a:lnTo>
                <a:lnTo>
                  <a:pt x="2899" y="766"/>
                </a:lnTo>
                <a:lnTo>
                  <a:pt x="2901" y="768"/>
                </a:lnTo>
                <a:lnTo>
                  <a:pt x="2902" y="768"/>
                </a:lnTo>
                <a:lnTo>
                  <a:pt x="2904" y="769"/>
                </a:lnTo>
                <a:lnTo>
                  <a:pt x="2905" y="771"/>
                </a:lnTo>
                <a:lnTo>
                  <a:pt x="2907" y="771"/>
                </a:lnTo>
                <a:lnTo>
                  <a:pt x="2907" y="771"/>
                </a:lnTo>
                <a:lnTo>
                  <a:pt x="2908" y="771"/>
                </a:lnTo>
                <a:lnTo>
                  <a:pt x="2911" y="772"/>
                </a:lnTo>
                <a:lnTo>
                  <a:pt x="2913" y="772"/>
                </a:lnTo>
                <a:lnTo>
                  <a:pt x="2914" y="772"/>
                </a:lnTo>
                <a:lnTo>
                  <a:pt x="2916" y="774"/>
                </a:lnTo>
                <a:lnTo>
                  <a:pt x="2918" y="774"/>
                </a:lnTo>
                <a:lnTo>
                  <a:pt x="2919" y="774"/>
                </a:lnTo>
                <a:lnTo>
                  <a:pt x="2921" y="774"/>
                </a:lnTo>
                <a:lnTo>
                  <a:pt x="2922" y="775"/>
                </a:lnTo>
                <a:lnTo>
                  <a:pt x="2924" y="775"/>
                </a:lnTo>
                <a:lnTo>
                  <a:pt x="2924" y="774"/>
                </a:lnTo>
                <a:lnTo>
                  <a:pt x="2925" y="774"/>
                </a:lnTo>
                <a:lnTo>
                  <a:pt x="2925" y="775"/>
                </a:lnTo>
                <a:lnTo>
                  <a:pt x="2927" y="775"/>
                </a:lnTo>
                <a:lnTo>
                  <a:pt x="2928" y="775"/>
                </a:lnTo>
                <a:lnTo>
                  <a:pt x="2928" y="777"/>
                </a:lnTo>
                <a:lnTo>
                  <a:pt x="2930" y="778"/>
                </a:lnTo>
                <a:lnTo>
                  <a:pt x="2931" y="778"/>
                </a:lnTo>
                <a:lnTo>
                  <a:pt x="2931" y="780"/>
                </a:lnTo>
                <a:lnTo>
                  <a:pt x="2933" y="780"/>
                </a:lnTo>
                <a:lnTo>
                  <a:pt x="2933" y="782"/>
                </a:lnTo>
                <a:lnTo>
                  <a:pt x="2934" y="782"/>
                </a:lnTo>
                <a:lnTo>
                  <a:pt x="2934" y="783"/>
                </a:lnTo>
                <a:lnTo>
                  <a:pt x="2936" y="783"/>
                </a:lnTo>
                <a:lnTo>
                  <a:pt x="2937" y="785"/>
                </a:lnTo>
                <a:lnTo>
                  <a:pt x="2937" y="786"/>
                </a:lnTo>
                <a:lnTo>
                  <a:pt x="2939" y="786"/>
                </a:lnTo>
                <a:lnTo>
                  <a:pt x="2941" y="788"/>
                </a:lnTo>
                <a:lnTo>
                  <a:pt x="2942" y="788"/>
                </a:lnTo>
                <a:lnTo>
                  <a:pt x="2942" y="789"/>
                </a:lnTo>
                <a:lnTo>
                  <a:pt x="2944" y="789"/>
                </a:lnTo>
                <a:lnTo>
                  <a:pt x="2944" y="789"/>
                </a:lnTo>
                <a:lnTo>
                  <a:pt x="2945" y="789"/>
                </a:lnTo>
                <a:lnTo>
                  <a:pt x="2945" y="791"/>
                </a:lnTo>
                <a:lnTo>
                  <a:pt x="2947" y="792"/>
                </a:lnTo>
                <a:lnTo>
                  <a:pt x="2947" y="794"/>
                </a:lnTo>
                <a:lnTo>
                  <a:pt x="2947" y="795"/>
                </a:lnTo>
                <a:lnTo>
                  <a:pt x="2945" y="795"/>
                </a:lnTo>
                <a:lnTo>
                  <a:pt x="2945" y="797"/>
                </a:lnTo>
                <a:lnTo>
                  <a:pt x="2945" y="798"/>
                </a:lnTo>
                <a:lnTo>
                  <a:pt x="2945" y="800"/>
                </a:lnTo>
                <a:lnTo>
                  <a:pt x="2945" y="801"/>
                </a:lnTo>
                <a:lnTo>
                  <a:pt x="2945" y="803"/>
                </a:lnTo>
                <a:lnTo>
                  <a:pt x="2945" y="805"/>
                </a:lnTo>
                <a:lnTo>
                  <a:pt x="2944" y="805"/>
                </a:lnTo>
                <a:lnTo>
                  <a:pt x="2944" y="805"/>
                </a:lnTo>
                <a:lnTo>
                  <a:pt x="2944" y="806"/>
                </a:lnTo>
                <a:lnTo>
                  <a:pt x="2942" y="808"/>
                </a:lnTo>
                <a:lnTo>
                  <a:pt x="2942" y="808"/>
                </a:lnTo>
                <a:lnTo>
                  <a:pt x="2942" y="809"/>
                </a:lnTo>
                <a:lnTo>
                  <a:pt x="2941" y="809"/>
                </a:lnTo>
                <a:lnTo>
                  <a:pt x="2942" y="811"/>
                </a:lnTo>
                <a:lnTo>
                  <a:pt x="2941" y="811"/>
                </a:lnTo>
                <a:lnTo>
                  <a:pt x="2941" y="812"/>
                </a:lnTo>
                <a:lnTo>
                  <a:pt x="2941" y="814"/>
                </a:lnTo>
                <a:lnTo>
                  <a:pt x="2941" y="815"/>
                </a:lnTo>
                <a:lnTo>
                  <a:pt x="2941" y="817"/>
                </a:lnTo>
                <a:lnTo>
                  <a:pt x="2939" y="817"/>
                </a:lnTo>
                <a:lnTo>
                  <a:pt x="2937" y="817"/>
                </a:lnTo>
                <a:lnTo>
                  <a:pt x="2937" y="815"/>
                </a:lnTo>
                <a:lnTo>
                  <a:pt x="2937" y="814"/>
                </a:lnTo>
                <a:lnTo>
                  <a:pt x="2936" y="814"/>
                </a:lnTo>
                <a:lnTo>
                  <a:pt x="2934" y="814"/>
                </a:lnTo>
                <a:lnTo>
                  <a:pt x="2934" y="815"/>
                </a:lnTo>
                <a:lnTo>
                  <a:pt x="2934" y="817"/>
                </a:lnTo>
                <a:lnTo>
                  <a:pt x="2933" y="818"/>
                </a:lnTo>
                <a:lnTo>
                  <a:pt x="2933" y="820"/>
                </a:lnTo>
                <a:lnTo>
                  <a:pt x="2934" y="820"/>
                </a:lnTo>
                <a:lnTo>
                  <a:pt x="2934" y="821"/>
                </a:lnTo>
                <a:lnTo>
                  <a:pt x="2934" y="823"/>
                </a:lnTo>
                <a:lnTo>
                  <a:pt x="2934" y="825"/>
                </a:lnTo>
                <a:lnTo>
                  <a:pt x="2933" y="825"/>
                </a:lnTo>
                <a:lnTo>
                  <a:pt x="2933" y="826"/>
                </a:lnTo>
                <a:lnTo>
                  <a:pt x="2934" y="826"/>
                </a:lnTo>
                <a:lnTo>
                  <a:pt x="2934" y="828"/>
                </a:lnTo>
                <a:lnTo>
                  <a:pt x="2936" y="829"/>
                </a:lnTo>
                <a:lnTo>
                  <a:pt x="2936" y="831"/>
                </a:lnTo>
                <a:lnTo>
                  <a:pt x="2936" y="832"/>
                </a:lnTo>
                <a:lnTo>
                  <a:pt x="2937" y="832"/>
                </a:lnTo>
                <a:lnTo>
                  <a:pt x="2937" y="834"/>
                </a:lnTo>
                <a:lnTo>
                  <a:pt x="2939" y="835"/>
                </a:lnTo>
                <a:lnTo>
                  <a:pt x="2937" y="835"/>
                </a:lnTo>
                <a:lnTo>
                  <a:pt x="2934" y="835"/>
                </a:lnTo>
                <a:lnTo>
                  <a:pt x="2931" y="837"/>
                </a:lnTo>
                <a:lnTo>
                  <a:pt x="2930" y="837"/>
                </a:lnTo>
                <a:lnTo>
                  <a:pt x="2928" y="838"/>
                </a:lnTo>
                <a:lnTo>
                  <a:pt x="2927" y="838"/>
                </a:lnTo>
                <a:lnTo>
                  <a:pt x="2927" y="840"/>
                </a:lnTo>
                <a:lnTo>
                  <a:pt x="2925" y="840"/>
                </a:lnTo>
                <a:lnTo>
                  <a:pt x="2925" y="841"/>
                </a:lnTo>
                <a:lnTo>
                  <a:pt x="2925" y="843"/>
                </a:lnTo>
                <a:lnTo>
                  <a:pt x="2925" y="845"/>
                </a:lnTo>
                <a:lnTo>
                  <a:pt x="2925" y="845"/>
                </a:lnTo>
                <a:lnTo>
                  <a:pt x="2925" y="846"/>
                </a:lnTo>
                <a:lnTo>
                  <a:pt x="2924" y="848"/>
                </a:lnTo>
                <a:lnTo>
                  <a:pt x="2922" y="848"/>
                </a:lnTo>
                <a:lnTo>
                  <a:pt x="2921" y="848"/>
                </a:lnTo>
                <a:lnTo>
                  <a:pt x="2919" y="848"/>
                </a:lnTo>
                <a:lnTo>
                  <a:pt x="2916" y="849"/>
                </a:lnTo>
                <a:lnTo>
                  <a:pt x="2914" y="849"/>
                </a:lnTo>
                <a:lnTo>
                  <a:pt x="2913" y="849"/>
                </a:lnTo>
                <a:lnTo>
                  <a:pt x="2913" y="851"/>
                </a:lnTo>
                <a:lnTo>
                  <a:pt x="2911" y="852"/>
                </a:lnTo>
                <a:lnTo>
                  <a:pt x="2911" y="854"/>
                </a:lnTo>
                <a:lnTo>
                  <a:pt x="2913" y="854"/>
                </a:lnTo>
                <a:lnTo>
                  <a:pt x="2913" y="855"/>
                </a:lnTo>
                <a:lnTo>
                  <a:pt x="2913" y="857"/>
                </a:lnTo>
                <a:lnTo>
                  <a:pt x="2913" y="858"/>
                </a:lnTo>
                <a:lnTo>
                  <a:pt x="2911" y="858"/>
                </a:lnTo>
                <a:lnTo>
                  <a:pt x="2911" y="860"/>
                </a:lnTo>
                <a:lnTo>
                  <a:pt x="2910" y="860"/>
                </a:lnTo>
                <a:lnTo>
                  <a:pt x="2910" y="861"/>
                </a:lnTo>
                <a:lnTo>
                  <a:pt x="2908" y="861"/>
                </a:lnTo>
                <a:lnTo>
                  <a:pt x="2907" y="861"/>
                </a:lnTo>
                <a:lnTo>
                  <a:pt x="2907" y="860"/>
                </a:lnTo>
                <a:lnTo>
                  <a:pt x="2907" y="860"/>
                </a:lnTo>
                <a:lnTo>
                  <a:pt x="2905" y="860"/>
                </a:lnTo>
                <a:lnTo>
                  <a:pt x="2904" y="860"/>
                </a:lnTo>
                <a:lnTo>
                  <a:pt x="2901" y="860"/>
                </a:lnTo>
                <a:lnTo>
                  <a:pt x="2899" y="860"/>
                </a:lnTo>
                <a:lnTo>
                  <a:pt x="2899" y="861"/>
                </a:lnTo>
                <a:lnTo>
                  <a:pt x="2898" y="861"/>
                </a:lnTo>
                <a:lnTo>
                  <a:pt x="2896" y="863"/>
                </a:lnTo>
                <a:lnTo>
                  <a:pt x="2894" y="863"/>
                </a:lnTo>
                <a:lnTo>
                  <a:pt x="2893" y="864"/>
                </a:lnTo>
                <a:lnTo>
                  <a:pt x="2891" y="864"/>
                </a:lnTo>
                <a:lnTo>
                  <a:pt x="2890" y="864"/>
                </a:lnTo>
                <a:lnTo>
                  <a:pt x="2888" y="864"/>
                </a:lnTo>
                <a:lnTo>
                  <a:pt x="2888" y="866"/>
                </a:lnTo>
                <a:lnTo>
                  <a:pt x="2887" y="866"/>
                </a:lnTo>
                <a:lnTo>
                  <a:pt x="2885" y="866"/>
                </a:lnTo>
                <a:lnTo>
                  <a:pt x="2885" y="868"/>
                </a:lnTo>
                <a:lnTo>
                  <a:pt x="2882" y="868"/>
                </a:lnTo>
                <a:lnTo>
                  <a:pt x="2881" y="869"/>
                </a:lnTo>
                <a:lnTo>
                  <a:pt x="2879" y="871"/>
                </a:lnTo>
                <a:lnTo>
                  <a:pt x="2879" y="872"/>
                </a:lnTo>
                <a:lnTo>
                  <a:pt x="2879" y="874"/>
                </a:lnTo>
                <a:lnTo>
                  <a:pt x="2879" y="875"/>
                </a:lnTo>
                <a:lnTo>
                  <a:pt x="2881" y="875"/>
                </a:lnTo>
                <a:lnTo>
                  <a:pt x="2881" y="877"/>
                </a:lnTo>
                <a:lnTo>
                  <a:pt x="2881" y="878"/>
                </a:lnTo>
                <a:lnTo>
                  <a:pt x="2879" y="880"/>
                </a:lnTo>
                <a:lnTo>
                  <a:pt x="2878" y="880"/>
                </a:lnTo>
                <a:lnTo>
                  <a:pt x="2878" y="881"/>
                </a:lnTo>
                <a:lnTo>
                  <a:pt x="2876" y="881"/>
                </a:lnTo>
                <a:lnTo>
                  <a:pt x="2875" y="881"/>
                </a:lnTo>
                <a:lnTo>
                  <a:pt x="2875" y="881"/>
                </a:lnTo>
                <a:lnTo>
                  <a:pt x="2873" y="881"/>
                </a:lnTo>
                <a:lnTo>
                  <a:pt x="2871" y="881"/>
                </a:lnTo>
                <a:lnTo>
                  <a:pt x="2871" y="883"/>
                </a:lnTo>
                <a:lnTo>
                  <a:pt x="2870" y="883"/>
                </a:lnTo>
                <a:lnTo>
                  <a:pt x="2868" y="883"/>
                </a:lnTo>
                <a:lnTo>
                  <a:pt x="2867" y="884"/>
                </a:lnTo>
                <a:lnTo>
                  <a:pt x="2864" y="884"/>
                </a:lnTo>
                <a:lnTo>
                  <a:pt x="2862" y="884"/>
                </a:lnTo>
                <a:lnTo>
                  <a:pt x="2862" y="886"/>
                </a:lnTo>
                <a:lnTo>
                  <a:pt x="2861" y="886"/>
                </a:lnTo>
                <a:lnTo>
                  <a:pt x="2859" y="886"/>
                </a:lnTo>
                <a:lnTo>
                  <a:pt x="2859" y="888"/>
                </a:lnTo>
                <a:lnTo>
                  <a:pt x="2858" y="888"/>
                </a:lnTo>
                <a:lnTo>
                  <a:pt x="2856" y="888"/>
                </a:lnTo>
                <a:lnTo>
                  <a:pt x="2853" y="889"/>
                </a:lnTo>
                <a:lnTo>
                  <a:pt x="2852" y="889"/>
                </a:lnTo>
                <a:lnTo>
                  <a:pt x="2850" y="891"/>
                </a:lnTo>
                <a:lnTo>
                  <a:pt x="2848" y="891"/>
                </a:lnTo>
                <a:lnTo>
                  <a:pt x="2847" y="891"/>
                </a:lnTo>
                <a:lnTo>
                  <a:pt x="2847" y="892"/>
                </a:lnTo>
                <a:lnTo>
                  <a:pt x="2845" y="892"/>
                </a:lnTo>
                <a:lnTo>
                  <a:pt x="2845" y="894"/>
                </a:lnTo>
                <a:lnTo>
                  <a:pt x="2845" y="895"/>
                </a:lnTo>
                <a:lnTo>
                  <a:pt x="2844" y="895"/>
                </a:lnTo>
                <a:lnTo>
                  <a:pt x="2844" y="897"/>
                </a:lnTo>
                <a:lnTo>
                  <a:pt x="2842" y="897"/>
                </a:lnTo>
                <a:lnTo>
                  <a:pt x="2842" y="898"/>
                </a:lnTo>
                <a:lnTo>
                  <a:pt x="2841" y="898"/>
                </a:lnTo>
                <a:lnTo>
                  <a:pt x="2839" y="898"/>
                </a:lnTo>
                <a:lnTo>
                  <a:pt x="2839" y="900"/>
                </a:lnTo>
                <a:lnTo>
                  <a:pt x="2838" y="898"/>
                </a:lnTo>
                <a:lnTo>
                  <a:pt x="2836" y="898"/>
                </a:lnTo>
                <a:lnTo>
                  <a:pt x="2835" y="900"/>
                </a:lnTo>
                <a:lnTo>
                  <a:pt x="2835" y="898"/>
                </a:lnTo>
                <a:lnTo>
                  <a:pt x="2833" y="898"/>
                </a:lnTo>
                <a:lnTo>
                  <a:pt x="2833" y="898"/>
                </a:lnTo>
                <a:lnTo>
                  <a:pt x="2832" y="900"/>
                </a:lnTo>
                <a:lnTo>
                  <a:pt x="2830" y="900"/>
                </a:lnTo>
                <a:lnTo>
                  <a:pt x="2830" y="901"/>
                </a:lnTo>
                <a:lnTo>
                  <a:pt x="2828" y="901"/>
                </a:lnTo>
                <a:lnTo>
                  <a:pt x="2827" y="903"/>
                </a:lnTo>
                <a:lnTo>
                  <a:pt x="2824" y="904"/>
                </a:lnTo>
                <a:lnTo>
                  <a:pt x="2821" y="906"/>
                </a:lnTo>
                <a:lnTo>
                  <a:pt x="2819" y="906"/>
                </a:lnTo>
                <a:lnTo>
                  <a:pt x="2818" y="906"/>
                </a:lnTo>
                <a:lnTo>
                  <a:pt x="2816" y="906"/>
                </a:lnTo>
                <a:lnTo>
                  <a:pt x="2816" y="907"/>
                </a:lnTo>
                <a:lnTo>
                  <a:pt x="2813" y="907"/>
                </a:lnTo>
                <a:lnTo>
                  <a:pt x="2813" y="906"/>
                </a:lnTo>
                <a:lnTo>
                  <a:pt x="2812" y="906"/>
                </a:lnTo>
                <a:lnTo>
                  <a:pt x="2812" y="907"/>
                </a:lnTo>
                <a:lnTo>
                  <a:pt x="2810" y="907"/>
                </a:lnTo>
                <a:lnTo>
                  <a:pt x="2809" y="907"/>
                </a:lnTo>
                <a:lnTo>
                  <a:pt x="2807" y="907"/>
                </a:lnTo>
                <a:lnTo>
                  <a:pt x="2805" y="907"/>
                </a:lnTo>
                <a:lnTo>
                  <a:pt x="2804" y="909"/>
                </a:lnTo>
                <a:lnTo>
                  <a:pt x="2804" y="911"/>
                </a:lnTo>
                <a:lnTo>
                  <a:pt x="2802" y="911"/>
                </a:lnTo>
                <a:lnTo>
                  <a:pt x="2802" y="912"/>
                </a:lnTo>
                <a:lnTo>
                  <a:pt x="2799" y="912"/>
                </a:lnTo>
                <a:lnTo>
                  <a:pt x="2799" y="914"/>
                </a:lnTo>
                <a:lnTo>
                  <a:pt x="2798" y="915"/>
                </a:lnTo>
                <a:lnTo>
                  <a:pt x="2796" y="915"/>
                </a:lnTo>
                <a:lnTo>
                  <a:pt x="2796" y="915"/>
                </a:lnTo>
                <a:lnTo>
                  <a:pt x="2795" y="915"/>
                </a:lnTo>
                <a:lnTo>
                  <a:pt x="2793" y="915"/>
                </a:lnTo>
                <a:lnTo>
                  <a:pt x="2792" y="917"/>
                </a:lnTo>
                <a:lnTo>
                  <a:pt x="2790" y="917"/>
                </a:lnTo>
                <a:lnTo>
                  <a:pt x="2789" y="917"/>
                </a:lnTo>
                <a:lnTo>
                  <a:pt x="2787" y="918"/>
                </a:lnTo>
                <a:lnTo>
                  <a:pt x="2786" y="918"/>
                </a:lnTo>
                <a:lnTo>
                  <a:pt x="2786" y="917"/>
                </a:lnTo>
                <a:lnTo>
                  <a:pt x="2784" y="917"/>
                </a:lnTo>
                <a:lnTo>
                  <a:pt x="2782" y="917"/>
                </a:lnTo>
                <a:lnTo>
                  <a:pt x="2782" y="915"/>
                </a:lnTo>
                <a:lnTo>
                  <a:pt x="2781" y="915"/>
                </a:lnTo>
                <a:lnTo>
                  <a:pt x="2781" y="917"/>
                </a:lnTo>
                <a:lnTo>
                  <a:pt x="2779" y="917"/>
                </a:lnTo>
                <a:lnTo>
                  <a:pt x="2779" y="915"/>
                </a:lnTo>
                <a:lnTo>
                  <a:pt x="2779" y="914"/>
                </a:lnTo>
                <a:lnTo>
                  <a:pt x="2778" y="914"/>
                </a:lnTo>
                <a:lnTo>
                  <a:pt x="2778" y="912"/>
                </a:lnTo>
                <a:lnTo>
                  <a:pt x="2776" y="912"/>
                </a:lnTo>
                <a:lnTo>
                  <a:pt x="2776" y="911"/>
                </a:lnTo>
                <a:lnTo>
                  <a:pt x="2775" y="909"/>
                </a:lnTo>
                <a:lnTo>
                  <a:pt x="2775" y="907"/>
                </a:lnTo>
                <a:lnTo>
                  <a:pt x="2775" y="906"/>
                </a:lnTo>
                <a:lnTo>
                  <a:pt x="2775" y="904"/>
                </a:lnTo>
                <a:lnTo>
                  <a:pt x="2775" y="903"/>
                </a:lnTo>
                <a:lnTo>
                  <a:pt x="2773" y="901"/>
                </a:lnTo>
                <a:lnTo>
                  <a:pt x="2773" y="900"/>
                </a:lnTo>
                <a:lnTo>
                  <a:pt x="2772" y="900"/>
                </a:lnTo>
                <a:lnTo>
                  <a:pt x="2772" y="898"/>
                </a:lnTo>
                <a:lnTo>
                  <a:pt x="2770" y="897"/>
                </a:lnTo>
                <a:lnTo>
                  <a:pt x="2770" y="895"/>
                </a:lnTo>
                <a:lnTo>
                  <a:pt x="2770" y="894"/>
                </a:lnTo>
                <a:lnTo>
                  <a:pt x="2769" y="894"/>
                </a:lnTo>
                <a:lnTo>
                  <a:pt x="2769" y="892"/>
                </a:lnTo>
                <a:lnTo>
                  <a:pt x="2769" y="891"/>
                </a:lnTo>
                <a:lnTo>
                  <a:pt x="2769" y="889"/>
                </a:lnTo>
                <a:lnTo>
                  <a:pt x="2767" y="889"/>
                </a:lnTo>
                <a:lnTo>
                  <a:pt x="2767" y="888"/>
                </a:lnTo>
                <a:lnTo>
                  <a:pt x="2767" y="886"/>
                </a:lnTo>
                <a:lnTo>
                  <a:pt x="2766" y="886"/>
                </a:lnTo>
                <a:lnTo>
                  <a:pt x="2766" y="884"/>
                </a:lnTo>
                <a:lnTo>
                  <a:pt x="2766" y="883"/>
                </a:lnTo>
                <a:lnTo>
                  <a:pt x="2764" y="883"/>
                </a:lnTo>
                <a:lnTo>
                  <a:pt x="2762" y="883"/>
                </a:lnTo>
                <a:lnTo>
                  <a:pt x="2762" y="881"/>
                </a:lnTo>
                <a:lnTo>
                  <a:pt x="2764" y="881"/>
                </a:lnTo>
                <a:lnTo>
                  <a:pt x="2764" y="881"/>
                </a:lnTo>
                <a:lnTo>
                  <a:pt x="2764" y="880"/>
                </a:lnTo>
                <a:lnTo>
                  <a:pt x="2762" y="880"/>
                </a:lnTo>
                <a:lnTo>
                  <a:pt x="2762" y="878"/>
                </a:lnTo>
                <a:lnTo>
                  <a:pt x="2762" y="877"/>
                </a:lnTo>
                <a:lnTo>
                  <a:pt x="2762" y="875"/>
                </a:lnTo>
                <a:lnTo>
                  <a:pt x="2762" y="874"/>
                </a:lnTo>
                <a:lnTo>
                  <a:pt x="2762" y="872"/>
                </a:lnTo>
                <a:lnTo>
                  <a:pt x="2762" y="871"/>
                </a:lnTo>
                <a:lnTo>
                  <a:pt x="2761" y="869"/>
                </a:lnTo>
                <a:lnTo>
                  <a:pt x="2761" y="868"/>
                </a:lnTo>
                <a:lnTo>
                  <a:pt x="2761" y="866"/>
                </a:lnTo>
                <a:lnTo>
                  <a:pt x="2759" y="866"/>
                </a:lnTo>
                <a:lnTo>
                  <a:pt x="2759" y="864"/>
                </a:lnTo>
                <a:lnTo>
                  <a:pt x="2759" y="863"/>
                </a:lnTo>
                <a:lnTo>
                  <a:pt x="2759" y="863"/>
                </a:lnTo>
                <a:lnTo>
                  <a:pt x="2758" y="861"/>
                </a:lnTo>
                <a:lnTo>
                  <a:pt x="2758" y="860"/>
                </a:lnTo>
                <a:lnTo>
                  <a:pt x="2756" y="860"/>
                </a:lnTo>
                <a:lnTo>
                  <a:pt x="2756" y="858"/>
                </a:lnTo>
                <a:lnTo>
                  <a:pt x="2755" y="858"/>
                </a:lnTo>
                <a:lnTo>
                  <a:pt x="2755" y="857"/>
                </a:lnTo>
                <a:lnTo>
                  <a:pt x="2753" y="855"/>
                </a:lnTo>
                <a:lnTo>
                  <a:pt x="2753" y="854"/>
                </a:lnTo>
                <a:lnTo>
                  <a:pt x="2752" y="852"/>
                </a:lnTo>
                <a:lnTo>
                  <a:pt x="2750" y="852"/>
                </a:lnTo>
                <a:lnTo>
                  <a:pt x="2749" y="851"/>
                </a:lnTo>
                <a:lnTo>
                  <a:pt x="2747" y="851"/>
                </a:lnTo>
                <a:lnTo>
                  <a:pt x="2747" y="849"/>
                </a:lnTo>
                <a:lnTo>
                  <a:pt x="2746" y="849"/>
                </a:lnTo>
                <a:lnTo>
                  <a:pt x="2744" y="848"/>
                </a:lnTo>
                <a:lnTo>
                  <a:pt x="2744" y="846"/>
                </a:lnTo>
                <a:lnTo>
                  <a:pt x="2743" y="846"/>
                </a:lnTo>
                <a:lnTo>
                  <a:pt x="2743" y="845"/>
                </a:lnTo>
                <a:lnTo>
                  <a:pt x="2741" y="845"/>
                </a:lnTo>
                <a:lnTo>
                  <a:pt x="2741" y="845"/>
                </a:lnTo>
                <a:lnTo>
                  <a:pt x="2739" y="845"/>
                </a:lnTo>
                <a:lnTo>
                  <a:pt x="2739" y="843"/>
                </a:lnTo>
                <a:lnTo>
                  <a:pt x="2739" y="841"/>
                </a:lnTo>
                <a:lnTo>
                  <a:pt x="2738" y="841"/>
                </a:lnTo>
                <a:lnTo>
                  <a:pt x="2736" y="841"/>
                </a:lnTo>
                <a:lnTo>
                  <a:pt x="2736" y="840"/>
                </a:lnTo>
                <a:lnTo>
                  <a:pt x="2735" y="838"/>
                </a:lnTo>
                <a:lnTo>
                  <a:pt x="2736" y="838"/>
                </a:lnTo>
                <a:lnTo>
                  <a:pt x="2736" y="837"/>
                </a:lnTo>
                <a:lnTo>
                  <a:pt x="2735" y="837"/>
                </a:lnTo>
                <a:lnTo>
                  <a:pt x="2733" y="835"/>
                </a:lnTo>
                <a:lnTo>
                  <a:pt x="2733" y="834"/>
                </a:lnTo>
                <a:lnTo>
                  <a:pt x="2732" y="834"/>
                </a:lnTo>
                <a:lnTo>
                  <a:pt x="2732" y="832"/>
                </a:lnTo>
                <a:lnTo>
                  <a:pt x="2732" y="831"/>
                </a:lnTo>
                <a:lnTo>
                  <a:pt x="2730" y="831"/>
                </a:lnTo>
                <a:lnTo>
                  <a:pt x="2730" y="829"/>
                </a:lnTo>
                <a:lnTo>
                  <a:pt x="2730" y="828"/>
                </a:lnTo>
                <a:lnTo>
                  <a:pt x="2729" y="828"/>
                </a:lnTo>
                <a:lnTo>
                  <a:pt x="2727" y="828"/>
                </a:lnTo>
                <a:lnTo>
                  <a:pt x="2727" y="826"/>
                </a:lnTo>
                <a:lnTo>
                  <a:pt x="2726" y="825"/>
                </a:lnTo>
                <a:lnTo>
                  <a:pt x="2724" y="825"/>
                </a:lnTo>
                <a:lnTo>
                  <a:pt x="2724" y="823"/>
                </a:lnTo>
                <a:lnTo>
                  <a:pt x="2723" y="823"/>
                </a:lnTo>
                <a:lnTo>
                  <a:pt x="2723" y="821"/>
                </a:lnTo>
                <a:lnTo>
                  <a:pt x="2723" y="821"/>
                </a:lnTo>
                <a:lnTo>
                  <a:pt x="2721" y="820"/>
                </a:lnTo>
                <a:lnTo>
                  <a:pt x="2720" y="820"/>
                </a:lnTo>
                <a:lnTo>
                  <a:pt x="2720" y="818"/>
                </a:lnTo>
                <a:lnTo>
                  <a:pt x="2718" y="818"/>
                </a:lnTo>
                <a:lnTo>
                  <a:pt x="2716" y="818"/>
                </a:lnTo>
                <a:lnTo>
                  <a:pt x="2715" y="818"/>
                </a:lnTo>
                <a:lnTo>
                  <a:pt x="2715" y="817"/>
                </a:lnTo>
                <a:lnTo>
                  <a:pt x="2713" y="817"/>
                </a:lnTo>
                <a:lnTo>
                  <a:pt x="2712" y="815"/>
                </a:lnTo>
                <a:lnTo>
                  <a:pt x="2710" y="814"/>
                </a:lnTo>
                <a:lnTo>
                  <a:pt x="2710" y="812"/>
                </a:lnTo>
                <a:lnTo>
                  <a:pt x="2709" y="812"/>
                </a:lnTo>
                <a:lnTo>
                  <a:pt x="2707" y="811"/>
                </a:lnTo>
                <a:lnTo>
                  <a:pt x="2707" y="809"/>
                </a:lnTo>
                <a:lnTo>
                  <a:pt x="2706" y="809"/>
                </a:lnTo>
                <a:lnTo>
                  <a:pt x="2706" y="808"/>
                </a:lnTo>
                <a:lnTo>
                  <a:pt x="2704" y="808"/>
                </a:lnTo>
                <a:lnTo>
                  <a:pt x="2704" y="808"/>
                </a:lnTo>
                <a:lnTo>
                  <a:pt x="2703" y="808"/>
                </a:lnTo>
                <a:lnTo>
                  <a:pt x="2703" y="806"/>
                </a:lnTo>
                <a:lnTo>
                  <a:pt x="2703" y="805"/>
                </a:lnTo>
                <a:lnTo>
                  <a:pt x="2703" y="803"/>
                </a:lnTo>
                <a:lnTo>
                  <a:pt x="2701" y="803"/>
                </a:lnTo>
                <a:lnTo>
                  <a:pt x="2701" y="801"/>
                </a:lnTo>
                <a:lnTo>
                  <a:pt x="2701" y="800"/>
                </a:lnTo>
                <a:lnTo>
                  <a:pt x="2700" y="800"/>
                </a:lnTo>
                <a:lnTo>
                  <a:pt x="2700" y="798"/>
                </a:lnTo>
                <a:lnTo>
                  <a:pt x="2698" y="798"/>
                </a:lnTo>
                <a:lnTo>
                  <a:pt x="2698" y="797"/>
                </a:lnTo>
                <a:lnTo>
                  <a:pt x="2698" y="795"/>
                </a:lnTo>
                <a:lnTo>
                  <a:pt x="2698" y="794"/>
                </a:lnTo>
                <a:lnTo>
                  <a:pt x="2698" y="792"/>
                </a:lnTo>
                <a:lnTo>
                  <a:pt x="2700" y="792"/>
                </a:lnTo>
                <a:lnTo>
                  <a:pt x="2700" y="791"/>
                </a:lnTo>
                <a:lnTo>
                  <a:pt x="2698" y="791"/>
                </a:lnTo>
                <a:lnTo>
                  <a:pt x="2698" y="789"/>
                </a:lnTo>
                <a:lnTo>
                  <a:pt x="2696" y="788"/>
                </a:lnTo>
                <a:lnTo>
                  <a:pt x="2696" y="786"/>
                </a:lnTo>
                <a:lnTo>
                  <a:pt x="2695" y="786"/>
                </a:lnTo>
                <a:lnTo>
                  <a:pt x="2695" y="785"/>
                </a:lnTo>
                <a:lnTo>
                  <a:pt x="2693" y="785"/>
                </a:lnTo>
                <a:lnTo>
                  <a:pt x="2693" y="783"/>
                </a:lnTo>
                <a:lnTo>
                  <a:pt x="2692" y="783"/>
                </a:lnTo>
                <a:lnTo>
                  <a:pt x="2692" y="782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78"/>
                </a:lnTo>
                <a:lnTo>
                  <a:pt x="2689" y="778"/>
                </a:lnTo>
                <a:lnTo>
                  <a:pt x="2689" y="777"/>
                </a:lnTo>
                <a:lnTo>
                  <a:pt x="2689" y="775"/>
                </a:lnTo>
                <a:lnTo>
                  <a:pt x="2687" y="775"/>
                </a:lnTo>
                <a:lnTo>
                  <a:pt x="2687" y="774"/>
                </a:lnTo>
                <a:lnTo>
                  <a:pt x="2686" y="774"/>
                </a:lnTo>
                <a:lnTo>
                  <a:pt x="2686" y="772"/>
                </a:lnTo>
                <a:lnTo>
                  <a:pt x="2686" y="772"/>
                </a:lnTo>
                <a:lnTo>
                  <a:pt x="2686" y="771"/>
                </a:lnTo>
                <a:lnTo>
                  <a:pt x="2684" y="771"/>
                </a:lnTo>
                <a:lnTo>
                  <a:pt x="2683" y="771"/>
                </a:lnTo>
                <a:lnTo>
                  <a:pt x="2683" y="771"/>
                </a:lnTo>
                <a:lnTo>
                  <a:pt x="2681" y="771"/>
                </a:lnTo>
                <a:lnTo>
                  <a:pt x="2681" y="769"/>
                </a:lnTo>
                <a:lnTo>
                  <a:pt x="2680" y="769"/>
                </a:lnTo>
                <a:lnTo>
                  <a:pt x="2678" y="769"/>
                </a:lnTo>
                <a:lnTo>
                  <a:pt x="2677" y="768"/>
                </a:lnTo>
                <a:lnTo>
                  <a:pt x="2675" y="768"/>
                </a:lnTo>
                <a:lnTo>
                  <a:pt x="2673" y="768"/>
                </a:lnTo>
                <a:lnTo>
                  <a:pt x="2673" y="766"/>
                </a:lnTo>
                <a:lnTo>
                  <a:pt x="2672" y="766"/>
                </a:lnTo>
                <a:lnTo>
                  <a:pt x="2672" y="765"/>
                </a:lnTo>
                <a:lnTo>
                  <a:pt x="2670" y="763"/>
                </a:lnTo>
                <a:lnTo>
                  <a:pt x="2669" y="762"/>
                </a:lnTo>
                <a:lnTo>
                  <a:pt x="2669" y="760"/>
                </a:lnTo>
                <a:lnTo>
                  <a:pt x="2669" y="758"/>
                </a:lnTo>
                <a:lnTo>
                  <a:pt x="2667" y="757"/>
                </a:lnTo>
                <a:lnTo>
                  <a:pt x="2667" y="755"/>
                </a:lnTo>
                <a:lnTo>
                  <a:pt x="2666" y="755"/>
                </a:lnTo>
                <a:lnTo>
                  <a:pt x="2666" y="754"/>
                </a:lnTo>
                <a:lnTo>
                  <a:pt x="2664" y="754"/>
                </a:lnTo>
                <a:lnTo>
                  <a:pt x="2664" y="752"/>
                </a:lnTo>
                <a:lnTo>
                  <a:pt x="2663" y="751"/>
                </a:lnTo>
                <a:lnTo>
                  <a:pt x="2663" y="749"/>
                </a:lnTo>
                <a:lnTo>
                  <a:pt x="2661" y="749"/>
                </a:lnTo>
                <a:lnTo>
                  <a:pt x="2660" y="748"/>
                </a:lnTo>
                <a:lnTo>
                  <a:pt x="2658" y="748"/>
                </a:lnTo>
                <a:lnTo>
                  <a:pt x="2658" y="746"/>
                </a:lnTo>
                <a:lnTo>
                  <a:pt x="2658" y="745"/>
                </a:lnTo>
                <a:lnTo>
                  <a:pt x="2657" y="745"/>
                </a:lnTo>
                <a:lnTo>
                  <a:pt x="2657" y="743"/>
                </a:lnTo>
                <a:lnTo>
                  <a:pt x="2655" y="743"/>
                </a:lnTo>
                <a:lnTo>
                  <a:pt x="2654" y="742"/>
                </a:lnTo>
                <a:lnTo>
                  <a:pt x="2654" y="740"/>
                </a:lnTo>
                <a:lnTo>
                  <a:pt x="2652" y="740"/>
                </a:lnTo>
                <a:lnTo>
                  <a:pt x="2650" y="739"/>
                </a:lnTo>
                <a:lnTo>
                  <a:pt x="2649" y="735"/>
                </a:lnTo>
                <a:lnTo>
                  <a:pt x="2649" y="735"/>
                </a:lnTo>
                <a:lnTo>
                  <a:pt x="2649" y="734"/>
                </a:lnTo>
                <a:lnTo>
                  <a:pt x="2647" y="734"/>
                </a:lnTo>
                <a:lnTo>
                  <a:pt x="2646" y="732"/>
                </a:lnTo>
                <a:lnTo>
                  <a:pt x="2644" y="731"/>
                </a:lnTo>
                <a:lnTo>
                  <a:pt x="2644" y="729"/>
                </a:lnTo>
                <a:lnTo>
                  <a:pt x="2643" y="729"/>
                </a:lnTo>
                <a:lnTo>
                  <a:pt x="2641" y="728"/>
                </a:lnTo>
                <a:lnTo>
                  <a:pt x="2640" y="726"/>
                </a:lnTo>
                <a:lnTo>
                  <a:pt x="2638" y="725"/>
                </a:lnTo>
                <a:lnTo>
                  <a:pt x="2638" y="723"/>
                </a:lnTo>
                <a:lnTo>
                  <a:pt x="2637" y="723"/>
                </a:lnTo>
                <a:lnTo>
                  <a:pt x="2637" y="722"/>
                </a:lnTo>
                <a:lnTo>
                  <a:pt x="2635" y="722"/>
                </a:lnTo>
                <a:lnTo>
                  <a:pt x="2635" y="720"/>
                </a:lnTo>
                <a:lnTo>
                  <a:pt x="2634" y="720"/>
                </a:lnTo>
                <a:lnTo>
                  <a:pt x="2634" y="719"/>
                </a:lnTo>
                <a:lnTo>
                  <a:pt x="2632" y="719"/>
                </a:lnTo>
                <a:lnTo>
                  <a:pt x="2630" y="717"/>
                </a:lnTo>
                <a:lnTo>
                  <a:pt x="2630" y="719"/>
                </a:lnTo>
                <a:lnTo>
                  <a:pt x="2629" y="719"/>
                </a:lnTo>
                <a:lnTo>
                  <a:pt x="2629" y="717"/>
                </a:lnTo>
                <a:lnTo>
                  <a:pt x="2627" y="717"/>
                </a:lnTo>
                <a:lnTo>
                  <a:pt x="2626" y="717"/>
                </a:lnTo>
                <a:lnTo>
                  <a:pt x="2626" y="715"/>
                </a:lnTo>
                <a:lnTo>
                  <a:pt x="2626" y="714"/>
                </a:lnTo>
                <a:lnTo>
                  <a:pt x="2626" y="712"/>
                </a:lnTo>
                <a:lnTo>
                  <a:pt x="2626" y="711"/>
                </a:lnTo>
                <a:lnTo>
                  <a:pt x="2626" y="709"/>
                </a:lnTo>
                <a:lnTo>
                  <a:pt x="2626" y="708"/>
                </a:lnTo>
                <a:lnTo>
                  <a:pt x="2626" y="706"/>
                </a:lnTo>
                <a:lnTo>
                  <a:pt x="2626" y="705"/>
                </a:lnTo>
                <a:lnTo>
                  <a:pt x="2626" y="703"/>
                </a:lnTo>
                <a:lnTo>
                  <a:pt x="2626" y="702"/>
                </a:lnTo>
                <a:lnTo>
                  <a:pt x="2624" y="700"/>
                </a:lnTo>
                <a:lnTo>
                  <a:pt x="2624" y="699"/>
                </a:lnTo>
                <a:lnTo>
                  <a:pt x="2623" y="700"/>
                </a:lnTo>
                <a:lnTo>
                  <a:pt x="2623" y="702"/>
                </a:lnTo>
                <a:lnTo>
                  <a:pt x="2623" y="703"/>
                </a:lnTo>
                <a:lnTo>
                  <a:pt x="2623" y="705"/>
                </a:lnTo>
                <a:lnTo>
                  <a:pt x="2623" y="706"/>
                </a:lnTo>
                <a:lnTo>
                  <a:pt x="2623" y="708"/>
                </a:lnTo>
                <a:lnTo>
                  <a:pt x="2623" y="709"/>
                </a:lnTo>
                <a:lnTo>
                  <a:pt x="2624" y="709"/>
                </a:lnTo>
                <a:lnTo>
                  <a:pt x="2623" y="711"/>
                </a:lnTo>
                <a:lnTo>
                  <a:pt x="2623" y="712"/>
                </a:lnTo>
                <a:lnTo>
                  <a:pt x="2623" y="714"/>
                </a:lnTo>
                <a:lnTo>
                  <a:pt x="2623" y="715"/>
                </a:lnTo>
                <a:lnTo>
                  <a:pt x="2623" y="717"/>
                </a:lnTo>
                <a:lnTo>
                  <a:pt x="2624" y="717"/>
                </a:lnTo>
                <a:lnTo>
                  <a:pt x="2624" y="719"/>
                </a:lnTo>
                <a:lnTo>
                  <a:pt x="2626" y="719"/>
                </a:lnTo>
                <a:lnTo>
                  <a:pt x="2626" y="720"/>
                </a:lnTo>
                <a:lnTo>
                  <a:pt x="2624" y="720"/>
                </a:lnTo>
                <a:lnTo>
                  <a:pt x="2623" y="720"/>
                </a:lnTo>
                <a:lnTo>
                  <a:pt x="2623" y="722"/>
                </a:lnTo>
                <a:lnTo>
                  <a:pt x="2621" y="722"/>
                </a:lnTo>
                <a:lnTo>
                  <a:pt x="2620" y="722"/>
                </a:lnTo>
                <a:lnTo>
                  <a:pt x="2620" y="720"/>
                </a:lnTo>
                <a:lnTo>
                  <a:pt x="2618" y="720"/>
                </a:lnTo>
                <a:lnTo>
                  <a:pt x="2617" y="719"/>
                </a:lnTo>
                <a:lnTo>
                  <a:pt x="2615" y="719"/>
                </a:lnTo>
                <a:lnTo>
                  <a:pt x="2615" y="717"/>
                </a:lnTo>
                <a:lnTo>
                  <a:pt x="2614" y="717"/>
                </a:lnTo>
                <a:lnTo>
                  <a:pt x="2614" y="715"/>
                </a:lnTo>
                <a:lnTo>
                  <a:pt x="2612" y="715"/>
                </a:lnTo>
                <a:lnTo>
                  <a:pt x="2612" y="714"/>
                </a:lnTo>
                <a:lnTo>
                  <a:pt x="2612" y="712"/>
                </a:lnTo>
                <a:lnTo>
                  <a:pt x="2611" y="712"/>
                </a:lnTo>
                <a:lnTo>
                  <a:pt x="2609" y="711"/>
                </a:lnTo>
                <a:lnTo>
                  <a:pt x="2609" y="709"/>
                </a:lnTo>
                <a:lnTo>
                  <a:pt x="2607" y="708"/>
                </a:lnTo>
                <a:lnTo>
                  <a:pt x="2607" y="706"/>
                </a:lnTo>
                <a:lnTo>
                  <a:pt x="2607" y="705"/>
                </a:lnTo>
                <a:lnTo>
                  <a:pt x="2606" y="705"/>
                </a:lnTo>
                <a:lnTo>
                  <a:pt x="2604" y="705"/>
                </a:lnTo>
                <a:lnTo>
                  <a:pt x="2604" y="703"/>
                </a:lnTo>
                <a:lnTo>
                  <a:pt x="2603" y="703"/>
                </a:lnTo>
                <a:lnTo>
                  <a:pt x="2603" y="702"/>
                </a:lnTo>
                <a:lnTo>
                  <a:pt x="2601" y="702"/>
                </a:lnTo>
                <a:lnTo>
                  <a:pt x="2601" y="700"/>
                </a:lnTo>
                <a:lnTo>
                  <a:pt x="2600" y="700"/>
                </a:lnTo>
                <a:lnTo>
                  <a:pt x="2600" y="699"/>
                </a:lnTo>
                <a:lnTo>
                  <a:pt x="2600" y="697"/>
                </a:lnTo>
                <a:lnTo>
                  <a:pt x="2598" y="697"/>
                </a:lnTo>
                <a:lnTo>
                  <a:pt x="2598" y="697"/>
                </a:lnTo>
                <a:lnTo>
                  <a:pt x="2597" y="695"/>
                </a:lnTo>
                <a:lnTo>
                  <a:pt x="2597" y="694"/>
                </a:lnTo>
                <a:lnTo>
                  <a:pt x="2595" y="694"/>
                </a:lnTo>
                <a:lnTo>
                  <a:pt x="2595" y="695"/>
                </a:lnTo>
                <a:lnTo>
                  <a:pt x="2595" y="697"/>
                </a:lnTo>
                <a:lnTo>
                  <a:pt x="2595" y="697"/>
                </a:lnTo>
                <a:lnTo>
                  <a:pt x="2595" y="699"/>
                </a:lnTo>
                <a:lnTo>
                  <a:pt x="2597" y="699"/>
                </a:lnTo>
                <a:lnTo>
                  <a:pt x="2598" y="700"/>
                </a:lnTo>
                <a:lnTo>
                  <a:pt x="2598" y="702"/>
                </a:lnTo>
                <a:lnTo>
                  <a:pt x="2600" y="702"/>
                </a:lnTo>
                <a:lnTo>
                  <a:pt x="2600" y="703"/>
                </a:lnTo>
                <a:lnTo>
                  <a:pt x="2601" y="705"/>
                </a:lnTo>
                <a:lnTo>
                  <a:pt x="2601" y="706"/>
                </a:lnTo>
                <a:lnTo>
                  <a:pt x="2601" y="708"/>
                </a:lnTo>
                <a:lnTo>
                  <a:pt x="2603" y="708"/>
                </a:lnTo>
                <a:lnTo>
                  <a:pt x="2603" y="709"/>
                </a:lnTo>
                <a:lnTo>
                  <a:pt x="2604" y="709"/>
                </a:lnTo>
                <a:lnTo>
                  <a:pt x="2604" y="711"/>
                </a:lnTo>
                <a:lnTo>
                  <a:pt x="2606" y="711"/>
                </a:lnTo>
                <a:lnTo>
                  <a:pt x="2606" y="712"/>
                </a:lnTo>
                <a:lnTo>
                  <a:pt x="2607" y="712"/>
                </a:lnTo>
                <a:lnTo>
                  <a:pt x="2607" y="714"/>
                </a:lnTo>
                <a:lnTo>
                  <a:pt x="2609" y="714"/>
                </a:lnTo>
                <a:lnTo>
                  <a:pt x="2609" y="715"/>
                </a:lnTo>
                <a:lnTo>
                  <a:pt x="2611" y="717"/>
                </a:lnTo>
                <a:lnTo>
                  <a:pt x="2612" y="717"/>
                </a:lnTo>
                <a:lnTo>
                  <a:pt x="2612" y="719"/>
                </a:lnTo>
                <a:lnTo>
                  <a:pt x="2612" y="719"/>
                </a:lnTo>
                <a:lnTo>
                  <a:pt x="2614" y="720"/>
                </a:lnTo>
                <a:lnTo>
                  <a:pt x="2615" y="722"/>
                </a:lnTo>
                <a:lnTo>
                  <a:pt x="2614" y="722"/>
                </a:lnTo>
                <a:lnTo>
                  <a:pt x="2614" y="723"/>
                </a:lnTo>
                <a:lnTo>
                  <a:pt x="2615" y="723"/>
                </a:lnTo>
                <a:lnTo>
                  <a:pt x="2615" y="725"/>
                </a:lnTo>
                <a:lnTo>
                  <a:pt x="2615" y="726"/>
                </a:lnTo>
                <a:lnTo>
                  <a:pt x="2617" y="726"/>
                </a:lnTo>
                <a:lnTo>
                  <a:pt x="2618" y="728"/>
                </a:lnTo>
                <a:lnTo>
                  <a:pt x="2618" y="729"/>
                </a:lnTo>
                <a:lnTo>
                  <a:pt x="2620" y="729"/>
                </a:lnTo>
                <a:lnTo>
                  <a:pt x="2620" y="731"/>
                </a:lnTo>
                <a:lnTo>
                  <a:pt x="2621" y="731"/>
                </a:lnTo>
                <a:lnTo>
                  <a:pt x="2621" y="732"/>
                </a:lnTo>
                <a:lnTo>
                  <a:pt x="2623" y="734"/>
                </a:lnTo>
                <a:lnTo>
                  <a:pt x="2623" y="734"/>
                </a:lnTo>
                <a:lnTo>
                  <a:pt x="2623" y="735"/>
                </a:lnTo>
                <a:lnTo>
                  <a:pt x="2624" y="735"/>
                </a:lnTo>
                <a:lnTo>
                  <a:pt x="2624" y="737"/>
                </a:lnTo>
                <a:lnTo>
                  <a:pt x="2626" y="737"/>
                </a:lnTo>
                <a:lnTo>
                  <a:pt x="2626" y="739"/>
                </a:lnTo>
                <a:lnTo>
                  <a:pt x="2627" y="740"/>
                </a:lnTo>
                <a:lnTo>
                  <a:pt x="2629" y="743"/>
                </a:lnTo>
                <a:lnTo>
                  <a:pt x="2630" y="745"/>
                </a:lnTo>
                <a:lnTo>
                  <a:pt x="2632" y="746"/>
                </a:lnTo>
                <a:lnTo>
                  <a:pt x="2634" y="748"/>
                </a:lnTo>
                <a:lnTo>
                  <a:pt x="2635" y="751"/>
                </a:lnTo>
                <a:lnTo>
                  <a:pt x="2637" y="751"/>
                </a:lnTo>
                <a:lnTo>
                  <a:pt x="2637" y="752"/>
                </a:lnTo>
                <a:lnTo>
                  <a:pt x="2638" y="754"/>
                </a:lnTo>
                <a:lnTo>
                  <a:pt x="2638" y="755"/>
                </a:lnTo>
                <a:lnTo>
                  <a:pt x="2640" y="755"/>
                </a:lnTo>
                <a:lnTo>
                  <a:pt x="2641" y="758"/>
                </a:lnTo>
                <a:lnTo>
                  <a:pt x="2643" y="758"/>
                </a:lnTo>
                <a:lnTo>
                  <a:pt x="2643" y="760"/>
                </a:lnTo>
                <a:lnTo>
                  <a:pt x="2643" y="762"/>
                </a:lnTo>
                <a:lnTo>
                  <a:pt x="2644" y="762"/>
                </a:lnTo>
                <a:lnTo>
                  <a:pt x="2644" y="763"/>
                </a:lnTo>
                <a:lnTo>
                  <a:pt x="2646" y="763"/>
                </a:lnTo>
                <a:lnTo>
                  <a:pt x="2646" y="765"/>
                </a:lnTo>
                <a:lnTo>
                  <a:pt x="2647" y="766"/>
                </a:lnTo>
                <a:lnTo>
                  <a:pt x="2649" y="768"/>
                </a:lnTo>
                <a:lnTo>
                  <a:pt x="2649" y="769"/>
                </a:lnTo>
                <a:lnTo>
                  <a:pt x="2650" y="769"/>
                </a:lnTo>
                <a:lnTo>
                  <a:pt x="2650" y="771"/>
                </a:lnTo>
                <a:lnTo>
                  <a:pt x="2652" y="771"/>
                </a:lnTo>
                <a:lnTo>
                  <a:pt x="2654" y="771"/>
                </a:lnTo>
                <a:lnTo>
                  <a:pt x="2654" y="771"/>
                </a:lnTo>
                <a:lnTo>
                  <a:pt x="2652" y="771"/>
                </a:lnTo>
                <a:lnTo>
                  <a:pt x="2650" y="771"/>
                </a:lnTo>
                <a:lnTo>
                  <a:pt x="2650" y="772"/>
                </a:lnTo>
                <a:lnTo>
                  <a:pt x="2650" y="774"/>
                </a:lnTo>
                <a:lnTo>
                  <a:pt x="2652" y="775"/>
                </a:lnTo>
                <a:lnTo>
                  <a:pt x="2652" y="777"/>
                </a:lnTo>
                <a:lnTo>
                  <a:pt x="2652" y="778"/>
                </a:lnTo>
                <a:lnTo>
                  <a:pt x="2654" y="778"/>
                </a:lnTo>
                <a:lnTo>
                  <a:pt x="2654" y="780"/>
                </a:lnTo>
                <a:lnTo>
                  <a:pt x="2655" y="782"/>
                </a:lnTo>
                <a:lnTo>
                  <a:pt x="2652" y="783"/>
                </a:lnTo>
                <a:lnTo>
                  <a:pt x="2650" y="786"/>
                </a:lnTo>
                <a:lnTo>
                  <a:pt x="2652" y="785"/>
                </a:lnTo>
                <a:lnTo>
                  <a:pt x="2654" y="783"/>
                </a:lnTo>
                <a:lnTo>
                  <a:pt x="2655" y="782"/>
                </a:lnTo>
                <a:lnTo>
                  <a:pt x="2655" y="783"/>
                </a:lnTo>
                <a:lnTo>
                  <a:pt x="2657" y="785"/>
                </a:lnTo>
                <a:lnTo>
                  <a:pt x="2658" y="786"/>
                </a:lnTo>
                <a:lnTo>
                  <a:pt x="2660" y="786"/>
                </a:lnTo>
                <a:lnTo>
                  <a:pt x="2660" y="788"/>
                </a:lnTo>
                <a:lnTo>
                  <a:pt x="2661" y="788"/>
                </a:lnTo>
                <a:lnTo>
                  <a:pt x="2663" y="788"/>
                </a:lnTo>
                <a:lnTo>
                  <a:pt x="2664" y="789"/>
                </a:lnTo>
                <a:lnTo>
                  <a:pt x="2666" y="791"/>
                </a:lnTo>
                <a:lnTo>
                  <a:pt x="2667" y="791"/>
                </a:lnTo>
                <a:lnTo>
                  <a:pt x="2667" y="792"/>
                </a:lnTo>
                <a:lnTo>
                  <a:pt x="2669" y="792"/>
                </a:lnTo>
                <a:lnTo>
                  <a:pt x="2670" y="794"/>
                </a:lnTo>
                <a:lnTo>
                  <a:pt x="2672" y="794"/>
                </a:lnTo>
                <a:lnTo>
                  <a:pt x="2672" y="795"/>
                </a:lnTo>
                <a:lnTo>
                  <a:pt x="2673" y="795"/>
                </a:lnTo>
                <a:lnTo>
                  <a:pt x="2673" y="797"/>
                </a:lnTo>
                <a:lnTo>
                  <a:pt x="2673" y="798"/>
                </a:lnTo>
                <a:lnTo>
                  <a:pt x="2675" y="801"/>
                </a:lnTo>
                <a:lnTo>
                  <a:pt x="2677" y="803"/>
                </a:lnTo>
                <a:lnTo>
                  <a:pt x="2680" y="806"/>
                </a:lnTo>
                <a:lnTo>
                  <a:pt x="2680" y="808"/>
                </a:lnTo>
                <a:lnTo>
                  <a:pt x="2680" y="808"/>
                </a:lnTo>
                <a:lnTo>
                  <a:pt x="2680" y="809"/>
                </a:lnTo>
                <a:lnTo>
                  <a:pt x="2681" y="811"/>
                </a:lnTo>
                <a:lnTo>
                  <a:pt x="2681" y="812"/>
                </a:lnTo>
                <a:lnTo>
                  <a:pt x="2683" y="814"/>
                </a:lnTo>
                <a:lnTo>
                  <a:pt x="2683" y="815"/>
                </a:lnTo>
                <a:lnTo>
                  <a:pt x="2683" y="817"/>
                </a:lnTo>
                <a:lnTo>
                  <a:pt x="2683" y="818"/>
                </a:lnTo>
                <a:lnTo>
                  <a:pt x="2684" y="818"/>
                </a:lnTo>
                <a:lnTo>
                  <a:pt x="2684" y="820"/>
                </a:lnTo>
                <a:lnTo>
                  <a:pt x="2684" y="821"/>
                </a:lnTo>
                <a:lnTo>
                  <a:pt x="2686" y="825"/>
                </a:lnTo>
                <a:lnTo>
                  <a:pt x="2686" y="826"/>
                </a:lnTo>
                <a:lnTo>
                  <a:pt x="2686" y="828"/>
                </a:lnTo>
                <a:lnTo>
                  <a:pt x="2686" y="829"/>
                </a:lnTo>
                <a:lnTo>
                  <a:pt x="2686" y="832"/>
                </a:lnTo>
                <a:lnTo>
                  <a:pt x="2687" y="834"/>
                </a:lnTo>
                <a:lnTo>
                  <a:pt x="2687" y="835"/>
                </a:lnTo>
                <a:lnTo>
                  <a:pt x="2689" y="835"/>
                </a:lnTo>
                <a:lnTo>
                  <a:pt x="2689" y="837"/>
                </a:lnTo>
                <a:lnTo>
                  <a:pt x="2689" y="838"/>
                </a:lnTo>
                <a:lnTo>
                  <a:pt x="2690" y="838"/>
                </a:lnTo>
                <a:lnTo>
                  <a:pt x="2692" y="838"/>
                </a:lnTo>
                <a:lnTo>
                  <a:pt x="2693" y="838"/>
                </a:lnTo>
                <a:lnTo>
                  <a:pt x="2693" y="840"/>
                </a:lnTo>
                <a:lnTo>
                  <a:pt x="2695" y="841"/>
                </a:lnTo>
                <a:lnTo>
                  <a:pt x="2696" y="841"/>
                </a:lnTo>
                <a:lnTo>
                  <a:pt x="2698" y="843"/>
                </a:lnTo>
                <a:lnTo>
                  <a:pt x="2698" y="845"/>
                </a:lnTo>
                <a:lnTo>
                  <a:pt x="2700" y="845"/>
                </a:lnTo>
                <a:lnTo>
                  <a:pt x="2700" y="845"/>
                </a:lnTo>
                <a:lnTo>
                  <a:pt x="2701" y="845"/>
                </a:lnTo>
                <a:lnTo>
                  <a:pt x="2701" y="845"/>
                </a:lnTo>
                <a:lnTo>
                  <a:pt x="2703" y="845"/>
                </a:lnTo>
                <a:lnTo>
                  <a:pt x="2704" y="845"/>
                </a:lnTo>
                <a:lnTo>
                  <a:pt x="2704" y="846"/>
                </a:lnTo>
                <a:lnTo>
                  <a:pt x="2706" y="846"/>
                </a:lnTo>
                <a:lnTo>
                  <a:pt x="2706" y="848"/>
                </a:lnTo>
                <a:lnTo>
                  <a:pt x="2707" y="849"/>
                </a:lnTo>
                <a:lnTo>
                  <a:pt x="2709" y="851"/>
                </a:lnTo>
                <a:lnTo>
                  <a:pt x="2710" y="854"/>
                </a:lnTo>
                <a:lnTo>
                  <a:pt x="2712" y="855"/>
                </a:lnTo>
                <a:lnTo>
                  <a:pt x="2712" y="857"/>
                </a:lnTo>
                <a:lnTo>
                  <a:pt x="2713" y="857"/>
                </a:lnTo>
                <a:lnTo>
                  <a:pt x="2713" y="858"/>
                </a:lnTo>
                <a:lnTo>
                  <a:pt x="2713" y="860"/>
                </a:lnTo>
                <a:lnTo>
                  <a:pt x="2715" y="860"/>
                </a:lnTo>
                <a:lnTo>
                  <a:pt x="2715" y="861"/>
                </a:lnTo>
                <a:lnTo>
                  <a:pt x="2716" y="863"/>
                </a:lnTo>
                <a:lnTo>
                  <a:pt x="2716" y="864"/>
                </a:lnTo>
                <a:lnTo>
                  <a:pt x="2716" y="866"/>
                </a:lnTo>
                <a:lnTo>
                  <a:pt x="2718" y="866"/>
                </a:lnTo>
                <a:lnTo>
                  <a:pt x="2718" y="868"/>
                </a:lnTo>
                <a:lnTo>
                  <a:pt x="2718" y="869"/>
                </a:lnTo>
                <a:lnTo>
                  <a:pt x="2720" y="872"/>
                </a:lnTo>
                <a:lnTo>
                  <a:pt x="2720" y="874"/>
                </a:lnTo>
                <a:lnTo>
                  <a:pt x="2721" y="875"/>
                </a:lnTo>
                <a:lnTo>
                  <a:pt x="2723" y="877"/>
                </a:lnTo>
                <a:lnTo>
                  <a:pt x="2723" y="878"/>
                </a:lnTo>
                <a:lnTo>
                  <a:pt x="2723" y="880"/>
                </a:lnTo>
                <a:lnTo>
                  <a:pt x="2723" y="880"/>
                </a:lnTo>
                <a:lnTo>
                  <a:pt x="2724" y="880"/>
                </a:lnTo>
                <a:lnTo>
                  <a:pt x="2726" y="881"/>
                </a:lnTo>
                <a:lnTo>
                  <a:pt x="2726" y="883"/>
                </a:lnTo>
                <a:lnTo>
                  <a:pt x="2726" y="884"/>
                </a:lnTo>
                <a:lnTo>
                  <a:pt x="2727" y="884"/>
                </a:lnTo>
                <a:lnTo>
                  <a:pt x="2727" y="883"/>
                </a:lnTo>
                <a:lnTo>
                  <a:pt x="2727" y="881"/>
                </a:lnTo>
                <a:lnTo>
                  <a:pt x="2726" y="881"/>
                </a:lnTo>
                <a:lnTo>
                  <a:pt x="2727" y="881"/>
                </a:lnTo>
                <a:lnTo>
                  <a:pt x="2729" y="881"/>
                </a:lnTo>
                <a:lnTo>
                  <a:pt x="2730" y="881"/>
                </a:lnTo>
                <a:lnTo>
                  <a:pt x="2730" y="881"/>
                </a:lnTo>
                <a:lnTo>
                  <a:pt x="2730" y="883"/>
                </a:lnTo>
                <a:lnTo>
                  <a:pt x="2732" y="884"/>
                </a:lnTo>
                <a:lnTo>
                  <a:pt x="2732" y="886"/>
                </a:lnTo>
                <a:lnTo>
                  <a:pt x="2733" y="886"/>
                </a:lnTo>
                <a:lnTo>
                  <a:pt x="2735" y="886"/>
                </a:lnTo>
                <a:lnTo>
                  <a:pt x="2736" y="886"/>
                </a:lnTo>
                <a:lnTo>
                  <a:pt x="2738" y="886"/>
                </a:lnTo>
                <a:lnTo>
                  <a:pt x="2738" y="888"/>
                </a:lnTo>
                <a:lnTo>
                  <a:pt x="2739" y="888"/>
                </a:lnTo>
                <a:lnTo>
                  <a:pt x="2741" y="889"/>
                </a:lnTo>
                <a:lnTo>
                  <a:pt x="2743" y="889"/>
                </a:lnTo>
                <a:lnTo>
                  <a:pt x="2744" y="891"/>
                </a:lnTo>
                <a:lnTo>
                  <a:pt x="2746" y="891"/>
                </a:lnTo>
                <a:lnTo>
                  <a:pt x="2747" y="891"/>
                </a:lnTo>
                <a:lnTo>
                  <a:pt x="2747" y="892"/>
                </a:lnTo>
                <a:lnTo>
                  <a:pt x="2749" y="892"/>
                </a:lnTo>
                <a:lnTo>
                  <a:pt x="2749" y="894"/>
                </a:lnTo>
                <a:lnTo>
                  <a:pt x="2750" y="894"/>
                </a:lnTo>
                <a:lnTo>
                  <a:pt x="2750" y="895"/>
                </a:lnTo>
                <a:lnTo>
                  <a:pt x="2752" y="895"/>
                </a:lnTo>
                <a:lnTo>
                  <a:pt x="2752" y="897"/>
                </a:lnTo>
                <a:lnTo>
                  <a:pt x="2753" y="897"/>
                </a:lnTo>
                <a:lnTo>
                  <a:pt x="2753" y="898"/>
                </a:lnTo>
                <a:lnTo>
                  <a:pt x="2755" y="898"/>
                </a:lnTo>
                <a:lnTo>
                  <a:pt x="2755" y="900"/>
                </a:lnTo>
                <a:lnTo>
                  <a:pt x="2756" y="900"/>
                </a:lnTo>
                <a:lnTo>
                  <a:pt x="2756" y="901"/>
                </a:lnTo>
                <a:lnTo>
                  <a:pt x="2758" y="901"/>
                </a:lnTo>
                <a:lnTo>
                  <a:pt x="2759" y="901"/>
                </a:lnTo>
                <a:lnTo>
                  <a:pt x="2759" y="903"/>
                </a:lnTo>
                <a:lnTo>
                  <a:pt x="2759" y="903"/>
                </a:lnTo>
                <a:lnTo>
                  <a:pt x="2759" y="904"/>
                </a:lnTo>
                <a:lnTo>
                  <a:pt x="2761" y="904"/>
                </a:lnTo>
                <a:lnTo>
                  <a:pt x="2762" y="904"/>
                </a:lnTo>
                <a:lnTo>
                  <a:pt x="2762" y="906"/>
                </a:lnTo>
                <a:lnTo>
                  <a:pt x="2762" y="907"/>
                </a:lnTo>
                <a:lnTo>
                  <a:pt x="2764" y="909"/>
                </a:lnTo>
                <a:lnTo>
                  <a:pt x="2766" y="909"/>
                </a:lnTo>
                <a:lnTo>
                  <a:pt x="2767" y="909"/>
                </a:lnTo>
                <a:lnTo>
                  <a:pt x="2767" y="911"/>
                </a:lnTo>
                <a:lnTo>
                  <a:pt x="2769" y="912"/>
                </a:lnTo>
                <a:lnTo>
                  <a:pt x="2769" y="914"/>
                </a:lnTo>
                <a:lnTo>
                  <a:pt x="2770" y="914"/>
                </a:lnTo>
                <a:lnTo>
                  <a:pt x="2772" y="915"/>
                </a:lnTo>
                <a:lnTo>
                  <a:pt x="2773" y="915"/>
                </a:lnTo>
                <a:lnTo>
                  <a:pt x="2775" y="915"/>
                </a:lnTo>
                <a:lnTo>
                  <a:pt x="2775" y="917"/>
                </a:lnTo>
                <a:lnTo>
                  <a:pt x="2776" y="918"/>
                </a:lnTo>
                <a:lnTo>
                  <a:pt x="2778" y="920"/>
                </a:lnTo>
                <a:lnTo>
                  <a:pt x="2779" y="920"/>
                </a:lnTo>
                <a:lnTo>
                  <a:pt x="2779" y="921"/>
                </a:lnTo>
                <a:lnTo>
                  <a:pt x="2779" y="923"/>
                </a:lnTo>
                <a:lnTo>
                  <a:pt x="2779" y="924"/>
                </a:lnTo>
                <a:lnTo>
                  <a:pt x="2778" y="924"/>
                </a:lnTo>
                <a:lnTo>
                  <a:pt x="2776" y="926"/>
                </a:lnTo>
                <a:lnTo>
                  <a:pt x="2776" y="927"/>
                </a:lnTo>
                <a:lnTo>
                  <a:pt x="2775" y="927"/>
                </a:lnTo>
                <a:lnTo>
                  <a:pt x="2773" y="927"/>
                </a:lnTo>
                <a:lnTo>
                  <a:pt x="2772" y="927"/>
                </a:lnTo>
                <a:lnTo>
                  <a:pt x="2772" y="931"/>
                </a:lnTo>
                <a:lnTo>
                  <a:pt x="2773" y="931"/>
                </a:lnTo>
                <a:lnTo>
                  <a:pt x="2775" y="931"/>
                </a:lnTo>
                <a:lnTo>
                  <a:pt x="2776" y="929"/>
                </a:lnTo>
                <a:lnTo>
                  <a:pt x="2776" y="931"/>
                </a:lnTo>
                <a:lnTo>
                  <a:pt x="2778" y="931"/>
                </a:lnTo>
                <a:lnTo>
                  <a:pt x="2779" y="931"/>
                </a:lnTo>
                <a:lnTo>
                  <a:pt x="2779" y="932"/>
                </a:lnTo>
                <a:lnTo>
                  <a:pt x="2781" y="932"/>
                </a:lnTo>
                <a:lnTo>
                  <a:pt x="2782" y="932"/>
                </a:lnTo>
                <a:lnTo>
                  <a:pt x="2782" y="934"/>
                </a:lnTo>
                <a:lnTo>
                  <a:pt x="2782" y="935"/>
                </a:lnTo>
                <a:lnTo>
                  <a:pt x="2784" y="935"/>
                </a:lnTo>
                <a:lnTo>
                  <a:pt x="2784" y="937"/>
                </a:lnTo>
                <a:lnTo>
                  <a:pt x="2786" y="937"/>
                </a:lnTo>
                <a:lnTo>
                  <a:pt x="2786" y="938"/>
                </a:lnTo>
                <a:lnTo>
                  <a:pt x="2787" y="940"/>
                </a:lnTo>
                <a:lnTo>
                  <a:pt x="2789" y="940"/>
                </a:lnTo>
                <a:lnTo>
                  <a:pt x="2790" y="941"/>
                </a:lnTo>
                <a:lnTo>
                  <a:pt x="2792" y="943"/>
                </a:lnTo>
                <a:lnTo>
                  <a:pt x="2793" y="943"/>
                </a:lnTo>
                <a:lnTo>
                  <a:pt x="2795" y="944"/>
                </a:lnTo>
                <a:lnTo>
                  <a:pt x="2796" y="946"/>
                </a:lnTo>
                <a:lnTo>
                  <a:pt x="2796" y="946"/>
                </a:lnTo>
                <a:lnTo>
                  <a:pt x="2798" y="946"/>
                </a:lnTo>
                <a:lnTo>
                  <a:pt x="2799" y="946"/>
                </a:lnTo>
                <a:lnTo>
                  <a:pt x="2801" y="946"/>
                </a:lnTo>
                <a:lnTo>
                  <a:pt x="2802" y="946"/>
                </a:lnTo>
                <a:lnTo>
                  <a:pt x="2802" y="944"/>
                </a:lnTo>
                <a:lnTo>
                  <a:pt x="2804" y="944"/>
                </a:lnTo>
                <a:lnTo>
                  <a:pt x="2805" y="943"/>
                </a:lnTo>
                <a:lnTo>
                  <a:pt x="2807" y="943"/>
                </a:lnTo>
                <a:lnTo>
                  <a:pt x="2809" y="941"/>
                </a:lnTo>
                <a:lnTo>
                  <a:pt x="2810" y="941"/>
                </a:lnTo>
                <a:lnTo>
                  <a:pt x="2810" y="940"/>
                </a:lnTo>
                <a:lnTo>
                  <a:pt x="2812" y="940"/>
                </a:lnTo>
                <a:lnTo>
                  <a:pt x="2813" y="940"/>
                </a:lnTo>
                <a:lnTo>
                  <a:pt x="2815" y="940"/>
                </a:lnTo>
                <a:lnTo>
                  <a:pt x="2816" y="940"/>
                </a:lnTo>
                <a:lnTo>
                  <a:pt x="2816" y="941"/>
                </a:lnTo>
                <a:lnTo>
                  <a:pt x="2818" y="941"/>
                </a:lnTo>
                <a:lnTo>
                  <a:pt x="2818" y="940"/>
                </a:lnTo>
                <a:lnTo>
                  <a:pt x="2819" y="941"/>
                </a:lnTo>
                <a:lnTo>
                  <a:pt x="2821" y="941"/>
                </a:lnTo>
                <a:lnTo>
                  <a:pt x="2822" y="941"/>
                </a:lnTo>
                <a:lnTo>
                  <a:pt x="2824" y="941"/>
                </a:lnTo>
                <a:lnTo>
                  <a:pt x="2824" y="940"/>
                </a:lnTo>
                <a:lnTo>
                  <a:pt x="2825" y="940"/>
                </a:lnTo>
                <a:lnTo>
                  <a:pt x="2827" y="940"/>
                </a:lnTo>
                <a:lnTo>
                  <a:pt x="2827" y="938"/>
                </a:lnTo>
                <a:lnTo>
                  <a:pt x="2828" y="938"/>
                </a:lnTo>
                <a:lnTo>
                  <a:pt x="2830" y="937"/>
                </a:lnTo>
                <a:lnTo>
                  <a:pt x="2832" y="937"/>
                </a:lnTo>
                <a:lnTo>
                  <a:pt x="2833" y="935"/>
                </a:lnTo>
                <a:lnTo>
                  <a:pt x="2833" y="935"/>
                </a:lnTo>
                <a:lnTo>
                  <a:pt x="2835" y="937"/>
                </a:lnTo>
                <a:lnTo>
                  <a:pt x="2836" y="937"/>
                </a:lnTo>
                <a:lnTo>
                  <a:pt x="2836" y="935"/>
                </a:lnTo>
                <a:lnTo>
                  <a:pt x="2838" y="935"/>
                </a:lnTo>
                <a:lnTo>
                  <a:pt x="2839" y="937"/>
                </a:lnTo>
                <a:lnTo>
                  <a:pt x="2841" y="935"/>
                </a:lnTo>
                <a:lnTo>
                  <a:pt x="2842" y="935"/>
                </a:lnTo>
                <a:lnTo>
                  <a:pt x="2844" y="935"/>
                </a:lnTo>
                <a:lnTo>
                  <a:pt x="2844" y="934"/>
                </a:lnTo>
                <a:lnTo>
                  <a:pt x="2845" y="934"/>
                </a:lnTo>
                <a:lnTo>
                  <a:pt x="2847" y="934"/>
                </a:lnTo>
                <a:lnTo>
                  <a:pt x="2848" y="934"/>
                </a:lnTo>
                <a:lnTo>
                  <a:pt x="2850" y="934"/>
                </a:lnTo>
                <a:lnTo>
                  <a:pt x="2852" y="934"/>
                </a:lnTo>
                <a:lnTo>
                  <a:pt x="2853" y="934"/>
                </a:lnTo>
                <a:lnTo>
                  <a:pt x="2856" y="934"/>
                </a:lnTo>
                <a:lnTo>
                  <a:pt x="2858" y="934"/>
                </a:lnTo>
                <a:lnTo>
                  <a:pt x="2859" y="932"/>
                </a:lnTo>
                <a:lnTo>
                  <a:pt x="2861" y="932"/>
                </a:lnTo>
                <a:lnTo>
                  <a:pt x="2862" y="932"/>
                </a:lnTo>
                <a:lnTo>
                  <a:pt x="2864" y="932"/>
                </a:lnTo>
                <a:lnTo>
                  <a:pt x="2864" y="931"/>
                </a:lnTo>
                <a:lnTo>
                  <a:pt x="2865" y="931"/>
                </a:lnTo>
                <a:lnTo>
                  <a:pt x="2867" y="931"/>
                </a:lnTo>
                <a:lnTo>
                  <a:pt x="2868" y="931"/>
                </a:lnTo>
                <a:lnTo>
                  <a:pt x="2868" y="929"/>
                </a:lnTo>
                <a:lnTo>
                  <a:pt x="2870" y="929"/>
                </a:lnTo>
                <a:lnTo>
                  <a:pt x="2870" y="927"/>
                </a:lnTo>
                <a:lnTo>
                  <a:pt x="2870" y="927"/>
                </a:lnTo>
                <a:lnTo>
                  <a:pt x="2870" y="926"/>
                </a:lnTo>
                <a:lnTo>
                  <a:pt x="2870" y="924"/>
                </a:lnTo>
                <a:lnTo>
                  <a:pt x="2871" y="924"/>
                </a:lnTo>
                <a:lnTo>
                  <a:pt x="2873" y="924"/>
                </a:lnTo>
                <a:lnTo>
                  <a:pt x="2875" y="924"/>
                </a:lnTo>
                <a:lnTo>
                  <a:pt x="2876" y="926"/>
                </a:lnTo>
                <a:lnTo>
                  <a:pt x="2878" y="926"/>
                </a:lnTo>
                <a:lnTo>
                  <a:pt x="2879" y="926"/>
                </a:lnTo>
                <a:lnTo>
                  <a:pt x="2879" y="927"/>
                </a:lnTo>
                <a:lnTo>
                  <a:pt x="2879" y="929"/>
                </a:lnTo>
                <a:lnTo>
                  <a:pt x="2879" y="931"/>
                </a:lnTo>
                <a:lnTo>
                  <a:pt x="2879" y="932"/>
                </a:lnTo>
                <a:lnTo>
                  <a:pt x="2878" y="932"/>
                </a:lnTo>
                <a:lnTo>
                  <a:pt x="2878" y="934"/>
                </a:lnTo>
                <a:lnTo>
                  <a:pt x="2878" y="935"/>
                </a:lnTo>
                <a:lnTo>
                  <a:pt x="2879" y="935"/>
                </a:lnTo>
                <a:lnTo>
                  <a:pt x="2881" y="935"/>
                </a:lnTo>
                <a:lnTo>
                  <a:pt x="2879" y="937"/>
                </a:lnTo>
                <a:lnTo>
                  <a:pt x="2879" y="938"/>
                </a:lnTo>
                <a:lnTo>
                  <a:pt x="2879" y="940"/>
                </a:lnTo>
                <a:lnTo>
                  <a:pt x="2881" y="941"/>
                </a:lnTo>
                <a:lnTo>
                  <a:pt x="2881" y="943"/>
                </a:lnTo>
                <a:lnTo>
                  <a:pt x="2881" y="944"/>
                </a:lnTo>
                <a:lnTo>
                  <a:pt x="2879" y="944"/>
                </a:lnTo>
                <a:lnTo>
                  <a:pt x="2879" y="946"/>
                </a:lnTo>
                <a:lnTo>
                  <a:pt x="2878" y="946"/>
                </a:lnTo>
                <a:lnTo>
                  <a:pt x="2878" y="947"/>
                </a:lnTo>
                <a:lnTo>
                  <a:pt x="2879" y="949"/>
                </a:lnTo>
                <a:lnTo>
                  <a:pt x="2878" y="949"/>
                </a:lnTo>
                <a:lnTo>
                  <a:pt x="2878" y="951"/>
                </a:lnTo>
                <a:lnTo>
                  <a:pt x="2879" y="951"/>
                </a:lnTo>
                <a:lnTo>
                  <a:pt x="2879" y="952"/>
                </a:lnTo>
                <a:lnTo>
                  <a:pt x="2879" y="954"/>
                </a:lnTo>
                <a:lnTo>
                  <a:pt x="2878" y="954"/>
                </a:lnTo>
                <a:lnTo>
                  <a:pt x="2878" y="955"/>
                </a:lnTo>
                <a:lnTo>
                  <a:pt x="2878" y="957"/>
                </a:lnTo>
                <a:lnTo>
                  <a:pt x="2879" y="957"/>
                </a:lnTo>
                <a:lnTo>
                  <a:pt x="2879" y="957"/>
                </a:lnTo>
                <a:lnTo>
                  <a:pt x="2878" y="958"/>
                </a:lnTo>
                <a:lnTo>
                  <a:pt x="2878" y="960"/>
                </a:lnTo>
                <a:lnTo>
                  <a:pt x="2876" y="960"/>
                </a:lnTo>
                <a:lnTo>
                  <a:pt x="2878" y="961"/>
                </a:lnTo>
                <a:lnTo>
                  <a:pt x="2876" y="963"/>
                </a:lnTo>
                <a:lnTo>
                  <a:pt x="2875" y="963"/>
                </a:lnTo>
                <a:lnTo>
                  <a:pt x="2875" y="964"/>
                </a:lnTo>
                <a:lnTo>
                  <a:pt x="2875" y="966"/>
                </a:lnTo>
                <a:lnTo>
                  <a:pt x="2875" y="967"/>
                </a:lnTo>
                <a:lnTo>
                  <a:pt x="2873" y="967"/>
                </a:lnTo>
                <a:lnTo>
                  <a:pt x="2873" y="969"/>
                </a:lnTo>
                <a:lnTo>
                  <a:pt x="2873" y="970"/>
                </a:lnTo>
                <a:lnTo>
                  <a:pt x="2871" y="972"/>
                </a:lnTo>
                <a:lnTo>
                  <a:pt x="2871" y="974"/>
                </a:lnTo>
                <a:lnTo>
                  <a:pt x="2871" y="975"/>
                </a:lnTo>
                <a:lnTo>
                  <a:pt x="2870" y="975"/>
                </a:lnTo>
                <a:lnTo>
                  <a:pt x="2870" y="977"/>
                </a:lnTo>
                <a:lnTo>
                  <a:pt x="2870" y="978"/>
                </a:lnTo>
                <a:lnTo>
                  <a:pt x="2870" y="980"/>
                </a:lnTo>
                <a:lnTo>
                  <a:pt x="2870" y="981"/>
                </a:lnTo>
                <a:lnTo>
                  <a:pt x="2868" y="981"/>
                </a:lnTo>
                <a:lnTo>
                  <a:pt x="2868" y="984"/>
                </a:lnTo>
                <a:lnTo>
                  <a:pt x="2867" y="986"/>
                </a:lnTo>
                <a:lnTo>
                  <a:pt x="2865" y="989"/>
                </a:lnTo>
                <a:lnTo>
                  <a:pt x="2864" y="990"/>
                </a:lnTo>
                <a:lnTo>
                  <a:pt x="2864" y="992"/>
                </a:lnTo>
                <a:lnTo>
                  <a:pt x="2864" y="994"/>
                </a:lnTo>
                <a:lnTo>
                  <a:pt x="2862" y="997"/>
                </a:lnTo>
                <a:lnTo>
                  <a:pt x="2862" y="998"/>
                </a:lnTo>
                <a:lnTo>
                  <a:pt x="2862" y="1000"/>
                </a:lnTo>
                <a:lnTo>
                  <a:pt x="2861" y="1001"/>
                </a:lnTo>
                <a:lnTo>
                  <a:pt x="2859" y="1004"/>
                </a:lnTo>
                <a:lnTo>
                  <a:pt x="2858" y="1007"/>
                </a:lnTo>
                <a:lnTo>
                  <a:pt x="2858" y="1009"/>
                </a:lnTo>
                <a:lnTo>
                  <a:pt x="2856" y="1010"/>
                </a:lnTo>
                <a:lnTo>
                  <a:pt x="2855" y="1012"/>
                </a:lnTo>
                <a:lnTo>
                  <a:pt x="2853" y="1013"/>
                </a:lnTo>
                <a:lnTo>
                  <a:pt x="2852" y="1017"/>
                </a:lnTo>
                <a:lnTo>
                  <a:pt x="2850" y="1020"/>
                </a:lnTo>
                <a:lnTo>
                  <a:pt x="2848" y="1023"/>
                </a:lnTo>
                <a:lnTo>
                  <a:pt x="2847" y="1024"/>
                </a:lnTo>
                <a:lnTo>
                  <a:pt x="2844" y="1027"/>
                </a:lnTo>
                <a:lnTo>
                  <a:pt x="2844" y="1029"/>
                </a:lnTo>
                <a:lnTo>
                  <a:pt x="2841" y="1030"/>
                </a:lnTo>
                <a:lnTo>
                  <a:pt x="2839" y="1032"/>
                </a:lnTo>
                <a:lnTo>
                  <a:pt x="2838" y="1033"/>
                </a:lnTo>
                <a:lnTo>
                  <a:pt x="2835" y="1037"/>
                </a:lnTo>
                <a:lnTo>
                  <a:pt x="2833" y="1038"/>
                </a:lnTo>
                <a:lnTo>
                  <a:pt x="2833" y="1040"/>
                </a:lnTo>
                <a:lnTo>
                  <a:pt x="2832" y="1041"/>
                </a:lnTo>
                <a:lnTo>
                  <a:pt x="2832" y="1043"/>
                </a:lnTo>
                <a:lnTo>
                  <a:pt x="2830" y="1043"/>
                </a:lnTo>
                <a:lnTo>
                  <a:pt x="2830" y="1044"/>
                </a:lnTo>
                <a:lnTo>
                  <a:pt x="2828" y="1044"/>
                </a:lnTo>
                <a:lnTo>
                  <a:pt x="2827" y="1046"/>
                </a:lnTo>
                <a:lnTo>
                  <a:pt x="2827" y="1047"/>
                </a:lnTo>
                <a:lnTo>
                  <a:pt x="2825" y="1047"/>
                </a:lnTo>
                <a:lnTo>
                  <a:pt x="2824" y="1049"/>
                </a:lnTo>
                <a:lnTo>
                  <a:pt x="2822" y="1050"/>
                </a:lnTo>
                <a:lnTo>
                  <a:pt x="2821" y="1050"/>
                </a:lnTo>
                <a:lnTo>
                  <a:pt x="2816" y="1053"/>
                </a:lnTo>
                <a:lnTo>
                  <a:pt x="2815" y="1053"/>
                </a:lnTo>
                <a:lnTo>
                  <a:pt x="2812" y="1055"/>
                </a:lnTo>
                <a:lnTo>
                  <a:pt x="2810" y="1057"/>
                </a:lnTo>
                <a:lnTo>
                  <a:pt x="2809" y="1058"/>
                </a:lnTo>
                <a:lnTo>
                  <a:pt x="2807" y="1060"/>
                </a:lnTo>
                <a:lnTo>
                  <a:pt x="2804" y="1061"/>
                </a:lnTo>
                <a:lnTo>
                  <a:pt x="2802" y="1063"/>
                </a:lnTo>
                <a:lnTo>
                  <a:pt x="2801" y="1064"/>
                </a:lnTo>
                <a:lnTo>
                  <a:pt x="2799" y="1066"/>
                </a:lnTo>
                <a:lnTo>
                  <a:pt x="2798" y="1067"/>
                </a:lnTo>
                <a:lnTo>
                  <a:pt x="2796" y="1067"/>
                </a:lnTo>
                <a:lnTo>
                  <a:pt x="2796" y="1067"/>
                </a:lnTo>
                <a:lnTo>
                  <a:pt x="2796" y="1067"/>
                </a:lnTo>
                <a:lnTo>
                  <a:pt x="2793" y="1070"/>
                </a:lnTo>
                <a:lnTo>
                  <a:pt x="2792" y="1073"/>
                </a:lnTo>
                <a:lnTo>
                  <a:pt x="2790" y="1075"/>
                </a:lnTo>
                <a:lnTo>
                  <a:pt x="2789" y="1075"/>
                </a:lnTo>
                <a:lnTo>
                  <a:pt x="2786" y="1078"/>
                </a:lnTo>
                <a:lnTo>
                  <a:pt x="2784" y="1081"/>
                </a:lnTo>
                <a:lnTo>
                  <a:pt x="2782" y="1081"/>
                </a:lnTo>
                <a:lnTo>
                  <a:pt x="2781" y="1083"/>
                </a:lnTo>
                <a:lnTo>
                  <a:pt x="2781" y="1084"/>
                </a:lnTo>
                <a:lnTo>
                  <a:pt x="2779" y="1084"/>
                </a:lnTo>
                <a:lnTo>
                  <a:pt x="2779" y="1086"/>
                </a:lnTo>
                <a:lnTo>
                  <a:pt x="2778" y="1086"/>
                </a:lnTo>
                <a:lnTo>
                  <a:pt x="2778" y="1087"/>
                </a:lnTo>
                <a:lnTo>
                  <a:pt x="2778" y="1089"/>
                </a:lnTo>
                <a:lnTo>
                  <a:pt x="2776" y="1089"/>
                </a:lnTo>
                <a:lnTo>
                  <a:pt x="2776" y="1090"/>
                </a:lnTo>
                <a:lnTo>
                  <a:pt x="2775" y="1090"/>
                </a:lnTo>
                <a:lnTo>
                  <a:pt x="2775" y="1092"/>
                </a:lnTo>
                <a:lnTo>
                  <a:pt x="2773" y="1092"/>
                </a:lnTo>
                <a:lnTo>
                  <a:pt x="2773" y="1093"/>
                </a:lnTo>
                <a:lnTo>
                  <a:pt x="2772" y="1095"/>
                </a:lnTo>
                <a:lnTo>
                  <a:pt x="2770" y="1098"/>
                </a:lnTo>
                <a:lnTo>
                  <a:pt x="2769" y="1100"/>
                </a:lnTo>
                <a:lnTo>
                  <a:pt x="2769" y="1101"/>
                </a:lnTo>
                <a:lnTo>
                  <a:pt x="2767" y="1101"/>
                </a:lnTo>
                <a:lnTo>
                  <a:pt x="2766" y="1103"/>
                </a:lnTo>
                <a:lnTo>
                  <a:pt x="2766" y="1104"/>
                </a:lnTo>
                <a:lnTo>
                  <a:pt x="2764" y="1104"/>
                </a:lnTo>
                <a:lnTo>
                  <a:pt x="2762" y="1104"/>
                </a:lnTo>
                <a:lnTo>
                  <a:pt x="2762" y="1104"/>
                </a:lnTo>
                <a:lnTo>
                  <a:pt x="2762" y="1106"/>
                </a:lnTo>
                <a:lnTo>
                  <a:pt x="2761" y="1106"/>
                </a:lnTo>
                <a:lnTo>
                  <a:pt x="2759" y="1106"/>
                </a:lnTo>
                <a:lnTo>
                  <a:pt x="2761" y="1104"/>
                </a:lnTo>
                <a:lnTo>
                  <a:pt x="2759" y="1104"/>
                </a:lnTo>
                <a:lnTo>
                  <a:pt x="2759" y="1106"/>
                </a:lnTo>
                <a:lnTo>
                  <a:pt x="2759" y="1107"/>
                </a:lnTo>
                <a:lnTo>
                  <a:pt x="2759" y="1107"/>
                </a:lnTo>
                <a:lnTo>
                  <a:pt x="2759" y="1109"/>
                </a:lnTo>
                <a:lnTo>
                  <a:pt x="2758" y="1109"/>
                </a:lnTo>
                <a:lnTo>
                  <a:pt x="2758" y="1110"/>
                </a:lnTo>
                <a:lnTo>
                  <a:pt x="2756" y="1110"/>
                </a:lnTo>
                <a:lnTo>
                  <a:pt x="2756" y="1112"/>
                </a:lnTo>
                <a:lnTo>
                  <a:pt x="2755" y="1110"/>
                </a:lnTo>
                <a:lnTo>
                  <a:pt x="2753" y="1112"/>
                </a:lnTo>
                <a:lnTo>
                  <a:pt x="2752" y="1112"/>
                </a:lnTo>
                <a:lnTo>
                  <a:pt x="2752" y="1113"/>
                </a:lnTo>
                <a:lnTo>
                  <a:pt x="2750" y="1113"/>
                </a:lnTo>
                <a:lnTo>
                  <a:pt x="2750" y="1115"/>
                </a:lnTo>
                <a:lnTo>
                  <a:pt x="2750" y="1116"/>
                </a:lnTo>
                <a:lnTo>
                  <a:pt x="2750" y="1118"/>
                </a:lnTo>
                <a:lnTo>
                  <a:pt x="2750" y="1119"/>
                </a:lnTo>
                <a:lnTo>
                  <a:pt x="2749" y="1119"/>
                </a:lnTo>
                <a:lnTo>
                  <a:pt x="2749" y="1121"/>
                </a:lnTo>
                <a:lnTo>
                  <a:pt x="2747" y="1123"/>
                </a:lnTo>
                <a:lnTo>
                  <a:pt x="2747" y="1124"/>
                </a:lnTo>
                <a:lnTo>
                  <a:pt x="2746" y="1124"/>
                </a:lnTo>
                <a:lnTo>
                  <a:pt x="2746" y="1126"/>
                </a:lnTo>
                <a:lnTo>
                  <a:pt x="2746" y="1127"/>
                </a:lnTo>
                <a:lnTo>
                  <a:pt x="2744" y="1129"/>
                </a:lnTo>
                <a:lnTo>
                  <a:pt x="2743" y="1129"/>
                </a:lnTo>
                <a:lnTo>
                  <a:pt x="2743" y="1130"/>
                </a:lnTo>
                <a:lnTo>
                  <a:pt x="2741" y="1130"/>
                </a:lnTo>
                <a:lnTo>
                  <a:pt x="2741" y="1132"/>
                </a:lnTo>
                <a:lnTo>
                  <a:pt x="2743" y="1132"/>
                </a:lnTo>
                <a:lnTo>
                  <a:pt x="2743" y="1133"/>
                </a:lnTo>
                <a:lnTo>
                  <a:pt x="2741" y="1135"/>
                </a:lnTo>
                <a:lnTo>
                  <a:pt x="2741" y="1136"/>
                </a:lnTo>
                <a:lnTo>
                  <a:pt x="2739" y="1136"/>
                </a:lnTo>
                <a:lnTo>
                  <a:pt x="2739" y="1138"/>
                </a:lnTo>
                <a:lnTo>
                  <a:pt x="2738" y="1138"/>
                </a:lnTo>
                <a:lnTo>
                  <a:pt x="2739" y="1139"/>
                </a:lnTo>
                <a:lnTo>
                  <a:pt x="2738" y="1139"/>
                </a:lnTo>
                <a:lnTo>
                  <a:pt x="2736" y="1138"/>
                </a:lnTo>
                <a:lnTo>
                  <a:pt x="2736" y="1139"/>
                </a:lnTo>
                <a:lnTo>
                  <a:pt x="2736" y="1141"/>
                </a:lnTo>
                <a:lnTo>
                  <a:pt x="2736" y="1141"/>
                </a:lnTo>
                <a:lnTo>
                  <a:pt x="2735" y="1141"/>
                </a:lnTo>
                <a:lnTo>
                  <a:pt x="2735" y="1143"/>
                </a:lnTo>
                <a:lnTo>
                  <a:pt x="2735" y="1144"/>
                </a:lnTo>
                <a:lnTo>
                  <a:pt x="2733" y="1146"/>
                </a:lnTo>
                <a:lnTo>
                  <a:pt x="2733" y="1147"/>
                </a:lnTo>
                <a:lnTo>
                  <a:pt x="2732" y="1149"/>
                </a:lnTo>
                <a:lnTo>
                  <a:pt x="2732" y="1150"/>
                </a:lnTo>
                <a:lnTo>
                  <a:pt x="2730" y="1150"/>
                </a:lnTo>
                <a:lnTo>
                  <a:pt x="2732" y="1152"/>
                </a:lnTo>
                <a:lnTo>
                  <a:pt x="2730" y="1152"/>
                </a:lnTo>
                <a:lnTo>
                  <a:pt x="2730" y="1153"/>
                </a:lnTo>
                <a:lnTo>
                  <a:pt x="2730" y="1155"/>
                </a:lnTo>
                <a:lnTo>
                  <a:pt x="2729" y="1156"/>
                </a:lnTo>
                <a:lnTo>
                  <a:pt x="2729" y="1158"/>
                </a:lnTo>
                <a:lnTo>
                  <a:pt x="2730" y="1158"/>
                </a:lnTo>
                <a:lnTo>
                  <a:pt x="2730" y="1159"/>
                </a:lnTo>
                <a:lnTo>
                  <a:pt x="2730" y="1161"/>
                </a:lnTo>
                <a:lnTo>
                  <a:pt x="2730" y="1162"/>
                </a:lnTo>
                <a:lnTo>
                  <a:pt x="2732" y="1162"/>
                </a:lnTo>
                <a:lnTo>
                  <a:pt x="2733" y="1162"/>
                </a:lnTo>
                <a:lnTo>
                  <a:pt x="2733" y="1164"/>
                </a:lnTo>
                <a:lnTo>
                  <a:pt x="2735" y="1164"/>
                </a:lnTo>
                <a:lnTo>
                  <a:pt x="2735" y="1166"/>
                </a:lnTo>
                <a:lnTo>
                  <a:pt x="2735" y="1167"/>
                </a:lnTo>
                <a:lnTo>
                  <a:pt x="2736" y="1167"/>
                </a:lnTo>
                <a:lnTo>
                  <a:pt x="2738" y="1167"/>
                </a:lnTo>
                <a:lnTo>
                  <a:pt x="2738" y="1169"/>
                </a:lnTo>
                <a:lnTo>
                  <a:pt x="2738" y="1170"/>
                </a:lnTo>
                <a:lnTo>
                  <a:pt x="2738" y="1172"/>
                </a:lnTo>
                <a:lnTo>
                  <a:pt x="2736" y="1172"/>
                </a:lnTo>
                <a:lnTo>
                  <a:pt x="2736" y="1173"/>
                </a:lnTo>
                <a:lnTo>
                  <a:pt x="2735" y="1173"/>
                </a:lnTo>
                <a:lnTo>
                  <a:pt x="2735" y="1175"/>
                </a:lnTo>
                <a:lnTo>
                  <a:pt x="2735" y="1176"/>
                </a:lnTo>
                <a:lnTo>
                  <a:pt x="2735" y="1178"/>
                </a:lnTo>
                <a:lnTo>
                  <a:pt x="2735" y="1178"/>
                </a:lnTo>
                <a:lnTo>
                  <a:pt x="2736" y="1178"/>
                </a:lnTo>
                <a:lnTo>
                  <a:pt x="2736" y="1179"/>
                </a:lnTo>
                <a:lnTo>
                  <a:pt x="2736" y="1181"/>
                </a:lnTo>
                <a:lnTo>
                  <a:pt x="2735" y="1182"/>
                </a:lnTo>
                <a:lnTo>
                  <a:pt x="2735" y="1184"/>
                </a:lnTo>
                <a:lnTo>
                  <a:pt x="2733" y="1184"/>
                </a:lnTo>
                <a:lnTo>
                  <a:pt x="2733" y="1186"/>
                </a:lnTo>
                <a:lnTo>
                  <a:pt x="2733" y="1187"/>
                </a:lnTo>
                <a:lnTo>
                  <a:pt x="2733" y="1189"/>
                </a:lnTo>
                <a:lnTo>
                  <a:pt x="2733" y="1190"/>
                </a:lnTo>
                <a:lnTo>
                  <a:pt x="2735" y="1190"/>
                </a:lnTo>
                <a:lnTo>
                  <a:pt x="2735" y="1192"/>
                </a:lnTo>
                <a:lnTo>
                  <a:pt x="2735" y="1193"/>
                </a:lnTo>
                <a:lnTo>
                  <a:pt x="2735" y="1195"/>
                </a:lnTo>
                <a:lnTo>
                  <a:pt x="2735" y="1196"/>
                </a:lnTo>
                <a:lnTo>
                  <a:pt x="2736" y="1196"/>
                </a:lnTo>
                <a:lnTo>
                  <a:pt x="2736" y="1198"/>
                </a:lnTo>
                <a:lnTo>
                  <a:pt x="2736" y="1199"/>
                </a:lnTo>
                <a:lnTo>
                  <a:pt x="2735" y="1199"/>
                </a:lnTo>
                <a:lnTo>
                  <a:pt x="2735" y="1201"/>
                </a:lnTo>
                <a:lnTo>
                  <a:pt x="2736" y="1201"/>
                </a:lnTo>
                <a:lnTo>
                  <a:pt x="2736" y="1202"/>
                </a:lnTo>
                <a:lnTo>
                  <a:pt x="2738" y="1202"/>
                </a:lnTo>
                <a:lnTo>
                  <a:pt x="2738" y="1204"/>
                </a:lnTo>
                <a:lnTo>
                  <a:pt x="2738" y="1206"/>
                </a:lnTo>
                <a:lnTo>
                  <a:pt x="2738" y="1207"/>
                </a:lnTo>
                <a:lnTo>
                  <a:pt x="2736" y="1207"/>
                </a:lnTo>
                <a:lnTo>
                  <a:pt x="2736" y="1209"/>
                </a:lnTo>
                <a:lnTo>
                  <a:pt x="2738" y="1207"/>
                </a:lnTo>
                <a:lnTo>
                  <a:pt x="2738" y="1209"/>
                </a:lnTo>
                <a:lnTo>
                  <a:pt x="2739" y="1209"/>
                </a:lnTo>
                <a:lnTo>
                  <a:pt x="2739" y="1210"/>
                </a:lnTo>
                <a:lnTo>
                  <a:pt x="2741" y="1210"/>
                </a:lnTo>
                <a:lnTo>
                  <a:pt x="2741" y="1212"/>
                </a:lnTo>
                <a:lnTo>
                  <a:pt x="2743" y="1212"/>
                </a:lnTo>
                <a:lnTo>
                  <a:pt x="2743" y="1210"/>
                </a:lnTo>
                <a:lnTo>
                  <a:pt x="2744" y="1210"/>
                </a:lnTo>
                <a:lnTo>
                  <a:pt x="2744" y="1212"/>
                </a:lnTo>
                <a:lnTo>
                  <a:pt x="2744" y="1213"/>
                </a:lnTo>
                <a:lnTo>
                  <a:pt x="2746" y="1213"/>
                </a:lnTo>
                <a:lnTo>
                  <a:pt x="2746" y="1215"/>
                </a:lnTo>
                <a:lnTo>
                  <a:pt x="2747" y="1215"/>
                </a:lnTo>
                <a:lnTo>
                  <a:pt x="2747" y="1215"/>
                </a:lnTo>
                <a:lnTo>
                  <a:pt x="2747" y="1216"/>
                </a:lnTo>
                <a:lnTo>
                  <a:pt x="2746" y="1216"/>
                </a:lnTo>
                <a:lnTo>
                  <a:pt x="2747" y="1218"/>
                </a:lnTo>
                <a:lnTo>
                  <a:pt x="2746" y="1218"/>
                </a:lnTo>
                <a:lnTo>
                  <a:pt x="2746" y="1219"/>
                </a:lnTo>
                <a:lnTo>
                  <a:pt x="2746" y="1221"/>
                </a:lnTo>
                <a:lnTo>
                  <a:pt x="2746" y="1222"/>
                </a:lnTo>
                <a:lnTo>
                  <a:pt x="2744" y="1222"/>
                </a:lnTo>
                <a:lnTo>
                  <a:pt x="2744" y="1224"/>
                </a:lnTo>
                <a:lnTo>
                  <a:pt x="2744" y="1225"/>
                </a:lnTo>
                <a:lnTo>
                  <a:pt x="2744" y="1227"/>
                </a:lnTo>
                <a:lnTo>
                  <a:pt x="2744" y="1229"/>
                </a:lnTo>
                <a:lnTo>
                  <a:pt x="2743" y="1229"/>
                </a:lnTo>
                <a:lnTo>
                  <a:pt x="2743" y="1230"/>
                </a:lnTo>
                <a:lnTo>
                  <a:pt x="2744" y="1230"/>
                </a:lnTo>
                <a:lnTo>
                  <a:pt x="2744" y="1232"/>
                </a:lnTo>
                <a:lnTo>
                  <a:pt x="2744" y="1233"/>
                </a:lnTo>
                <a:lnTo>
                  <a:pt x="2743" y="1235"/>
                </a:lnTo>
                <a:lnTo>
                  <a:pt x="2744" y="1236"/>
                </a:lnTo>
                <a:lnTo>
                  <a:pt x="2743" y="1236"/>
                </a:lnTo>
                <a:lnTo>
                  <a:pt x="2743" y="1238"/>
                </a:lnTo>
                <a:lnTo>
                  <a:pt x="2743" y="1239"/>
                </a:lnTo>
                <a:lnTo>
                  <a:pt x="2743" y="1241"/>
                </a:lnTo>
                <a:lnTo>
                  <a:pt x="2743" y="1242"/>
                </a:lnTo>
                <a:lnTo>
                  <a:pt x="2744" y="1242"/>
                </a:lnTo>
                <a:lnTo>
                  <a:pt x="2744" y="1244"/>
                </a:lnTo>
                <a:lnTo>
                  <a:pt x="2743" y="1244"/>
                </a:lnTo>
                <a:lnTo>
                  <a:pt x="2743" y="1245"/>
                </a:lnTo>
                <a:lnTo>
                  <a:pt x="2743" y="1247"/>
                </a:lnTo>
                <a:lnTo>
                  <a:pt x="2743" y="1249"/>
                </a:lnTo>
                <a:lnTo>
                  <a:pt x="2741" y="1250"/>
                </a:lnTo>
                <a:lnTo>
                  <a:pt x="2741" y="1252"/>
                </a:lnTo>
                <a:lnTo>
                  <a:pt x="2741" y="1252"/>
                </a:lnTo>
                <a:lnTo>
                  <a:pt x="2741" y="1253"/>
                </a:lnTo>
                <a:lnTo>
                  <a:pt x="2741" y="1255"/>
                </a:lnTo>
                <a:lnTo>
                  <a:pt x="2741" y="1256"/>
                </a:lnTo>
                <a:lnTo>
                  <a:pt x="2741" y="1258"/>
                </a:lnTo>
                <a:lnTo>
                  <a:pt x="2741" y="1259"/>
                </a:lnTo>
                <a:lnTo>
                  <a:pt x="2739" y="1259"/>
                </a:lnTo>
                <a:lnTo>
                  <a:pt x="2739" y="1261"/>
                </a:lnTo>
                <a:lnTo>
                  <a:pt x="2741" y="1261"/>
                </a:lnTo>
                <a:lnTo>
                  <a:pt x="2741" y="1262"/>
                </a:lnTo>
                <a:lnTo>
                  <a:pt x="2739" y="1262"/>
                </a:lnTo>
                <a:lnTo>
                  <a:pt x="2739" y="1264"/>
                </a:lnTo>
                <a:lnTo>
                  <a:pt x="2739" y="1265"/>
                </a:lnTo>
                <a:lnTo>
                  <a:pt x="2741" y="1264"/>
                </a:lnTo>
                <a:lnTo>
                  <a:pt x="2743" y="1264"/>
                </a:lnTo>
                <a:lnTo>
                  <a:pt x="2743" y="1265"/>
                </a:lnTo>
                <a:lnTo>
                  <a:pt x="2741" y="1267"/>
                </a:lnTo>
                <a:lnTo>
                  <a:pt x="2743" y="1267"/>
                </a:lnTo>
                <a:lnTo>
                  <a:pt x="2741" y="1268"/>
                </a:lnTo>
                <a:lnTo>
                  <a:pt x="2741" y="1270"/>
                </a:lnTo>
                <a:lnTo>
                  <a:pt x="2739" y="1270"/>
                </a:lnTo>
                <a:lnTo>
                  <a:pt x="2741" y="1272"/>
                </a:lnTo>
                <a:lnTo>
                  <a:pt x="2739" y="1272"/>
                </a:lnTo>
                <a:lnTo>
                  <a:pt x="2739" y="1273"/>
                </a:lnTo>
                <a:lnTo>
                  <a:pt x="2738" y="1273"/>
                </a:lnTo>
                <a:lnTo>
                  <a:pt x="2736" y="1273"/>
                </a:lnTo>
                <a:lnTo>
                  <a:pt x="2736" y="1275"/>
                </a:lnTo>
                <a:lnTo>
                  <a:pt x="2738" y="1275"/>
                </a:lnTo>
                <a:lnTo>
                  <a:pt x="2738" y="1276"/>
                </a:lnTo>
                <a:lnTo>
                  <a:pt x="2736" y="1278"/>
                </a:lnTo>
                <a:lnTo>
                  <a:pt x="2736" y="1279"/>
                </a:lnTo>
                <a:lnTo>
                  <a:pt x="2735" y="1279"/>
                </a:lnTo>
                <a:lnTo>
                  <a:pt x="2733" y="1281"/>
                </a:lnTo>
                <a:lnTo>
                  <a:pt x="2730" y="1284"/>
                </a:lnTo>
                <a:lnTo>
                  <a:pt x="2729" y="1284"/>
                </a:lnTo>
                <a:lnTo>
                  <a:pt x="2729" y="1285"/>
                </a:lnTo>
                <a:lnTo>
                  <a:pt x="2729" y="1287"/>
                </a:lnTo>
                <a:lnTo>
                  <a:pt x="2727" y="1287"/>
                </a:lnTo>
                <a:lnTo>
                  <a:pt x="2727" y="1288"/>
                </a:lnTo>
                <a:lnTo>
                  <a:pt x="2726" y="1288"/>
                </a:lnTo>
                <a:lnTo>
                  <a:pt x="2726" y="1288"/>
                </a:lnTo>
                <a:lnTo>
                  <a:pt x="2724" y="1288"/>
                </a:lnTo>
                <a:lnTo>
                  <a:pt x="2724" y="1290"/>
                </a:lnTo>
                <a:lnTo>
                  <a:pt x="2723" y="1290"/>
                </a:lnTo>
                <a:lnTo>
                  <a:pt x="2723" y="1292"/>
                </a:lnTo>
                <a:lnTo>
                  <a:pt x="2721" y="1292"/>
                </a:lnTo>
                <a:lnTo>
                  <a:pt x="2720" y="1293"/>
                </a:lnTo>
                <a:lnTo>
                  <a:pt x="2716" y="1295"/>
                </a:lnTo>
                <a:lnTo>
                  <a:pt x="2715" y="1296"/>
                </a:lnTo>
                <a:lnTo>
                  <a:pt x="2713" y="1296"/>
                </a:lnTo>
                <a:lnTo>
                  <a:pt x="2712" y="1298"/>
                </a:lnTo>
                <a:lnTo>
                  <a:pt x="2710" y="1298"/>
                </a:lnTo>
                <a:lnTo>
                  <a:pt x="2709" y="1298"/>
                </a:lnTo>
                <a:lnTo>
                  <a:pt x="2707" y="1298"/>
                </a:lnTo>
                <a:lnTo>
                  <a:pt x="2707" y="1299"/>
                </a:lnTo>
                <a:lnTo>
                  <a:pt x="2703" y="1301"/>
                </a:lnTo>
                <a:lnTo>
                  <a:pt x="2703" y="1299"/>
                </a:lnTo>
                <a:lnTo>
                  <a:pt x="2701" y="1299"/>
                </a:lnTo>
                <a:lnTo>
                  <a:pt x="2703" y="1301"/>
                </a:lnTo>
                <a:lnTo>
                  <a:pt x="2701" y="1301"/>
                </a:lnTo>
                <a:lnTo>
                  <a:pt x="2698" y="1302"/>
                </a:lnTo>
                <a:lnTo>
                  <a:pt x="2696" y="1304"/>
                </a:lnTo>
                <a:lnTo>
                  <a:pt x="2696" y="1302"/>
                </a:lnTo>
                <a:lnTo>
                  <a:pt x="2695" y="1304"/>
                </a:lnTo>
                <a:lnTo>
                  <a:pt x="2693" y="1304"/>
                </a:lnTo>
                <a:lnTo>
                  <a:pt x="2692" y="1305"/>
                </a:lnTo>
                <a:lnTo>
                  <a:pt x="2690" y="1305"/>
                </a:lnTo>
                <a:lnTo>
                  <a:pt x="2690" y="1307"/>
                </a:lnTo>
                <a:lnTo>
                  <a:pt x="2689" y="1307"/>
                </a:lnTo>
                <a:lnTo>
                  <a:pt x="2687" y="1307"/>
                </a:lnTo>
                <a:lnTo>
                  <a:pt x="2687" y="1308"/>
                </a:lnTo>
                <a:lnTo>
                  <a:pt x="2686" y="1310"/>
                </a:lnTo>
                <a:lnTo>
                  <a:pt x="2686" y="1310"/>
                </a:lnTo>
                <a:lnTo>
                  <a:pt x="2686" y="1312"/>
                </a:lnTo>
                <a:lnTo>
                  <a:pt x="2686" y="1312"/>
                </a:lnTo>
                <a:lnTo>
                  <a:pt x="2686" y="1313"/>
                </a:lnTo>
                <a:lnTo>
                  <a:pt x="2684" y="1313"/>
                </a:lnTo>
                <a:lnTo>
                  <a:pt x="2683" y="1315"/>
                </a:lnTo>
                <a:lnTo>
                  <a:pt x="2681" y="1316"/>
                </a:lnTo>
                <a:lnTo>
                  <a:pt x="2680" y="1316"/>
                </a:lnTo>
                <a:lnTo>
                  <a:pt x="2680" y="1318"/>
                </a:lnTo>
                <a:lnTo>
                  <a:pt x="2678" y="1318"/>
                </a:lnTo>
                <a:lnTo>
                  <a:pt x="2678" y="1319"/>
                </a:lnTo>
                <a:lnTo>
                  <a:pt x="2677" y="1319"/>
                </a:lnTo>
                <a:lnTo>
                  <a:pt x="2677" y="1321"/>
                </a:lnTo>
                <a:lnTo>
                  <a:pt x="2675" y="1321"/>
                </a:lnTo>
                <a:lnTo>
                  <a:pt x="2675" y="1322"/>
                </a:lnTo>
                <a:lnTo>
                  <a:pt x="2673" y="1322"/>
                </a:lnTo>
                <a:lnTo>
                  <a:pt x="2673" y="1321"/>
                </a:lnTo>
                <a:lnTo>
                  <a:pt x="2672" y="1322"/>
                </a:lnTo>
                <a:lnTo>
                  <a:pt x="2670" y="1322"/>
                </a:lnTo>
                <a:lnTo>
                  <a:pt x="2670" y="1324"/>
                </a:lnTo>
                <a:lnTo>
                  <a:pt x="2667" y="1325"/>
                </a:lnTo>
                <a:lnTo>
                  <a:pt x="2666" y="1325"/>
                </a:lnTo>
                <a:lnTo>
                  <a:pt x="2666" y="1325"/>
                </a:lnTo>
                <a:lnTo>
                  <a:pt x="2664" y="1327"/>
                </a:lnTo>
                <a:lnTo>
                  <a:pt x="2663" y="1328"/>
                </a:lnTo>
                <a:lnTo>
                  <a:pt x="2661" y="1328"/>
                </a:lnTo>
                <a:lnTo>
                  <a:pt x="2660" y="1330"/>
                </a:lnTo>
                <a:lnTo>
                  <a:pt x="2658" y="1331"/>
                </a:lnTo>
                <a:lnTo>
                  <a:pt x="2657" y="1333"/>
                </a:lnTo>
                <a:lnTo>
                  <a:pt x="2655" y="1333"/>
                </a:lnTo>
                <a:lnTo>
                  <a:pt x="2654" y="1333"/>
                </a:lnTo>
                <a:lnTo>
                  <a:pt x="2654" y="1335"/>
                </a:lnTo>
                <a:lnTo>
                  <a:pt x="2654" y="1336"/>
                </a:lnTo>
                <a:lnTo>
                  <a:pt x="2654" y="1338"/>
                </a:lnTo>
                <a:lnTo>
                  <a:pt x="2652" y="1338"/>
                </a:lnTo>
                <a:lnTo>
                  <a:pt x="2652" y="1339"/>
                </a:lnTo>
                <a:lnTo>
                  <a:pt x="2650" y="1339"/>
                </a:lnTo>
                <a:lnTo>
                  <a:pt x="2650" y="1341"/>
                </a:lnTo>
                <a:lnTo>
                  <a:pt x="2650" y="1342"/>
                </a:lnTo>
                <a:lnTo>
                  <a:pt x="2652" y="1342"/>
                </a:lnTo>
                <a:lnTo>
                  <a:pt x="2652" y="1344"/>
                </a:lnTo>
                <a:lnTo>
                  <a:pt x="2654" y="1344"/>
                </a:lnTo>
                <a:lnTo>
                  <a:pt x="2652" y="1345"/>
                </a:lnTo>
                <a:lnTo>
                  <a:pt x="2654" y="1345"/>
                </a:lnTo>
                <a:lnTo>
                  <a:pt x="2654" y="1347"/>
                </a:lnTo>
                <a:lnTo>
                  <a:pt x="2654" y="1348"/>
                </a:lnTo>
                <a:lnTo>
                  <a:pt x="2654" y="1350"/>
                </a:lnTo>
                <a:lnTo>
                  <a:pt x="2654" y="1351"/>
                </a:lnTo>
                <a:lnTo>
                  <a:pt x="2654" y="1353"/>
                </a:lnTo>
                <a:lnTo>
                  <a:pt x="2654" y="1355"/>
                </a:lnTo>
                <a:lnTo>
                  <a:pt x="2654" y="1356"/>
                </a:lnTo>
                <a:lnTo>
                  <a:pt x="2655" y="1356"/>
                </a:lnTo>
                <a:lnTo>
                  <a:pt x="2655" y="1358"/>
                </a:lnTo>
                <a:lnTo>
                  <a:pt x="2654" y="1359"/>
                </a:lnTo>
                <a:lnTo>
                  <a:pt x="2655" y="1361"/>
                </a:lnTo>
                <a:lnTo>
                  <a:pt x="2654" y="1362"/>
                </a:lnTo>
                <a:lnTo>
                  <a:pt x="2654" y="1364"/>
                </a:lnTo>
                <a:lnTo>
                  <a:pt x="2654" y="1364"/>
                </a:lnTo>
                <a:lnTo>
                  <a:pt x="2655" y="1364"/>
                </a:lnTo>
                <a:lnTo>
                  <a:pt x="2655" y="1364"/>
                </a:lnTo>
                <a:lnTo>
                  <a:pt x="2657" y="1364"/>
                </a:lnTo>
                <a:lnTo>
                  <a:pt x="2655" y="1365"/>
                </a:lnTo>
                <a:lnTo>
                  <a:pt x="2655" y="1367"/>
                </a:lnTo>
                <a:lnTo>
                  <a:pt x="2655" y="1368"/>
                </a:lnTo>
                <a:lnTo>
                  <a:pt x="2654" y="1370"/>
                </a:lnTo>
                <a:lnTo>
                  <a:pt x="2654" y="1373"/>
                </a:lnTo>
                <a:lnTo>
                  <a:pt x="2655" y="1373"/>
                </a:lnTo>
                <a:lnTo>
                  <a:pt x="2654" y="1374"/>
                </a:lnTo>
                <a:lnTo>
                  <a:pt x="2654" y="1376"/>
                </a:lnTo>
                <a:lnTo>
                  <a:pt x="2652" y="1376"/>
                </a:lnTo>
                <a:lnTo>
                  <a:pt x="2652" y="1378"/>
                </a:lnTo>
                <a:lnTo>
                  <a:pt x="2650" y="1381"/>
                </a:lnTo>
                <a:lnTo>
                  <a:pt x="2650" y="1382"/>
                </a:lnTo>
                <a:lnTo>
                  <a:pt x="2650" y="1384"/>
                </a:lnTo>
                <a:lnTo>
                  <a:pt x="2649" y="1384"/>
                </a:lnTo>
                <a:lnTo>
                  <a:pt x="2649" y="1385"/>
                </a:lnTo>
                <a:lnTo>
                  <a:pt x="2650" y="1385"/>
                </a:lnTo>
                <a:lnTo>
                  <a:pt x="2649" y="1388"/>
                </a:lnTo>
                <a:lnTo>
                  <a:pt x="2649" y="1390"/>
                </a:lnTo>
                <a:lnTo>
                  <a:pt x="2647" y="1393"/>
                </a:lnTo>
                <a:lnTo>
                  <a:pt x="2646" y="1394"/>
                </a:lnTo>
                <a:lnTo>
                  <a:pt x="2644" y="1396"/>
                </a:lnTo>
                <a:lnTo>
                  <a:pt x="2641" y="1398"/>
                </a:lnTo>
                <a:lnTo>
                  <a:pt x="2638" y="1399"/>
                </a:lnTo>
                <a:lnTo>
                  <a:pt x="2637" y="1399"/>
                </a:lnTo>
                <a:lnTo>
                  <a:pt x="2635" y="1399"/>
                </a:lnTo>
                <a:lnTo>
                  <a:pt x="2634" y="1399"/>
                </a:lnTo>
                <a:lnTo>
                  <a:pt x="2632" y="1401"/>
                </a:lnTo>
                <a:lnTo>
                  <a:pt x="2629" y="1401"/>
                </a:lnTo>
                <a:lnTo>
                  <a:pt x="2626" y="1401"/>
                </a:lnTo>
                <a:lnTo>
                  <a:pt x="2624" y="1402"/>
                </a:lnTo>
                <a:lnTo>
                  <a:pt x="2623" y="1402"/>
                </a:lnTo>
                <a:lnTo>
                  <a:pt x="2620" y="1404"/>
                </a:lnTo>
                <a:lnTo>
                  <a:pt x="2618" y="1404"/>
                </a:lnTo>
                <a:lnTo>
                  <a:pt x="2614" y="1407"/>
                </a:lnTo>
                <a:lnTo>
                  <a:pt x="2614" y="1408"/>
                </a:lnTo>
                <a:lnTo>
                  <a:pt x="2612" y="1408"/>
                </a:lnTo>
                <a:lnTo>
                  <a:pt x="2612" y="1410"/>
                </a:lnTo>
                <a:lnTo>
                  <a:pt x="2612" y="1410"/>
                </a:lnTo>
                <a:lnTo>
                  <a:pt x="2612" y="1411"/>
                </a:lnTo>
                <a:lnTo>
                  <a:pt x="2611" y="1413"/>
                </a:lnTo>
                <a:lnTo>
                  <a:pt x="2611" y="1414"/>
                </a:lnTo>
                <a:lnTo>
                  <a:pt x="2611" y="1416"/>
                </a:lnTo>
                <a:lnTo>
                  <a:pt x="2612" y="1414"/>
                </a:lnTo>
                <a:lnTo>
                  <a:pt x="2612" y="1416"/>
                </a:lnTo>
                <a:lnTo>
                  <a:pt x="2612" y="1416"/>
                </a:lnTo>
                <a:lnTo>
                  <a:pt x="2612" y="1421"/>
                </a:lnTo>
                <a:lnTo>
                  <a:pt x="2612" y="1421"/>
                </a:lnTo>
                <a:lnTo>
                  <a:pt x="2612" y="1422"/>
                </a:lnTo>
                <a:lnTo>
                  <a:pt x="2612" y="1424"/>
                </a:lnTo>
                <a:lnTo>
                  <a:pt x="2611" y="1425"/>
                </a:lnTo>
                <a:lnTo>
                  <a:pt x="2611" y="1427"/>
                </a:lnTo>
                <a:lnTo>
                  <a:pt x="2611" y="1428"/>
                </a:lnTo>
                <a:lnTo>
                  <a:pt x="2609" y="1428"/>
                </a:lnTo>
                <a:lnTo>
                  <a:pt x="2609" y="1430"/>
                </a:lnTo>
                <a:lnTo>
                  <a:pt x="2606" y="1433"/>
                </a:lnTo>
                <a:lnTo>
                  <a:pt x="2604" y="1437"/>
                </a:lnTo>
                <a:lnTo>
                  <a:pt x="2604" y="1437"/>
                </a:lnTo>
                <a:lnTo>
                  <a:pt x="2603" y="1441"/>
                </a:lnTo>
                <a:lnTo>
                  <a:pt x="2601" y="1442"/>
                </a:lnTo>
                <a:lnTo>
                  <a:pt x="2601" y="1444"/>
                </a:lnTo>
                <a:lnTo>
                  <a:pt x="2600" y="1444"/>
                </a:lnTo>
                <a:lnTo>
                  <a:pt x="2600" y="1445"/>
                </a:lnTo>
                <a:lnTo>
                  <a:pt x="2598" y="1447"/>
                </a:lnTo>
                <a:lnTo>
                  <a:pt x="2597" y="1447"/>
                </a:lnTo>
                <a:lnTo>
                  <a:pt x="2597" y="1448"/>
                </a:lnTo>
                <a:lnTo>
                  <a:pt x="2595" y="1448"/>
                </a:lnTo>
                <a:lnTo>
                  <a:pt x="2595" y="1450"/>
                </a:lnTo>
                <a:lnTo>
                  <a:pt x="2594" y="1450"/>
                </a:lnTo>
                <a:lnTo>
                  <a:pt x="2592" y="1450"/>
                </a:lnTo>
                <a:lnTo>
                  <a:pt x="2591" y="1450"/>
                </a:lnTo>
                <a:lnTo>
                  <a:pt x="2591" y="1451"/>
                </a:lnTo>
                <a:lnTo>
                  <a:pt x="2588" y="1453"/>
                </a:lnTo>
                <a:lnTo>
                  <a:pt x="2588" y="1454"/>
                </a:lnTo>
                <a:lnTo>
                  <a:pt x="2586" y="1454"/>
                </a:lnTo>
                <a:lnTo>
                  <a:pt x="2586" y="1456"/>
                </a:lnTo>
                <a:lnTo>
                  <a:pt x="2584" y="1456"/>
                </a:lnTo>
                <a:lnTo>
                  <a:pt x="2584" y="1457"/>
                </a:lnTo>
                <a:lnTo>
                  <a:pt x="2581" y="1459"/>
                </a:lnTo>
                <a:lnTo>
                  <a:pt x="2580" y="1462"/>
                </a:lnTo>
                <a:lnTo>
                  <a:pt x="2580" y="1464"/>
                </a:lnTo>
                <a:lnTo>
                  <a:pt x="2578" y="1464"/>
                </a:lnTo>
                <a:lnTo>
                  <a:pt x="2577" y="1465"/>
                </a:lnTo>
                <a:lnTo>
                  <a:pt x="2575" y="1467"/>
                </a:lnTo>
                <a:lnTo>
                  <a:pt x="2575" y="1468"/>
                </a:lnTo>
                <a:lnTo>
                  <a:pt x="2574" y="1471"/>
                </a:lnTo>
                <a:lnTo>
                  <a:pt x="2572" y="1473"/>
                </a:lnTo>
                <a:lnTo>
                  <a:pt x="2569" y="1474"/>
                </a:lnTo>
                <a:lnTo>
                  <a:pt x="2569" y="1476"/>
                </a:lnTo>
                <a:lnTo>
                  <a:pt x="2568" y="1476"/>
                </a:lnTo>
                <a:lnTo>
                  <a:pt x="2566" y="1477"/>
                </a:lnTo>
                <a:lnTo>
                  <a:pt x="2564" y="1479"/>
                </a:lnTo>
                <a:lnTo>
                  <a:pt x="2564" y="1480"/>
                </a:lnTo>
                <a:lnTo>
                  <a:pt x="2563" y="1480"/>
                </a:lnTo>
                <a:lnTo>
                  <a:pt x="2561" y="1482"/>
                </a:lnTo>
                <a:lnTo>
                  <a:pt x="2560" y="1482"/>
                </a:lnTo>
                <a:lnTo>
                  <a:pt x="2560" y="1484"/>
                </a:lnTo>
                <a:lnTo>
                  <a:pt x="2558" y="1484"/>
                </a:lnTo>
                <a:lnTo>
                  <a:pt x="2558" y="1485"/>
                </a:lnTo>
                <a:lnTo>
                  <a:pt x="2557" y="1485"/>
                </a:lnTo>
                <a:lnTo>
                  <a:pt x="2555" y="1485"/>
                </a:lnTo>
                <a:lnTo>
                  <a:pt x="2555" y="1487"/>
                </a:lnTo>
                <a:lnTo>
                  <a:pt x="2554" y="1487"/>
                </a:lnTo>
                <a:lnTo>
                  <a:pt x="2554" y="1488"/>
                </a:lnTo>
                <a:lnTo>
                  <a:pt x="2552" y="1488"/>
                </a:lnTo>
                <a:lnTo>
                  <a:pt x="2552" y="1490"/>
                </a:lnTo>
                <a:lnTo>
                  <a:pt x="2551" y="1490"/>
                </a:lnTo>
                <a:lnTo>
                  <a:pt x="2551" y="1491"/>
                </a:lnTo>
                <a:lnTo>
                  <a:pt x="2548" y="1493"/>
                </a:lnTo>
                <a:lnTo>
                  <a:pt x="2546" y="1494"/>
                </a:lnTo>
                <a:lnTo>
                  <a:pt x="2545" y="1496"/>
                </a:lnTo>
                <a:lnTo>
                  <a:pt x="2543" y="1496"/>
                </a:lnTo>
                <a:lnTo>
                  <a:pt x="2543" y="1497"/>
                </a:lnTo>
                <a:lnTo>
                  <a:pt x="2541" y="1497"/>
                </a:lnTo>
                <a:lnTo>
                  <a:pt x="2540" y="1499"/>
                </a:lnTo>
                <a:lnTo>
                  <a:pt x="2538" y="1499"/>
                </a:lnTo>
                <a:lnTo>
                  <a:pt x="2538" y="1500"/>
                </a:lnTo>
                <a:lnTo>
                  <a:pt x="2538" y="1500"/>
                </a:lnTo>
                <a:lnTo>
                  <a:pt x="2537" y="1502"/>
                </a:lnTo>
                <a:lnTo>
                  <a:pt x="2535" y="1504"/>
                </a:lnTo>
                <a:lnTo>
                  <a:pt x="2534" y="1504"/>
                </a:lnTo>
                <a:lnTo>
                  <a:pt x="2534" y="1505"/>
                </a:lnTo>
                <a:lnTo>
                  <a:pt x="2532" y="1505"/>
                </a:lnTo>
                <a:lnTo>
                  <a:pt x="2531" y="1507"/>
                </a:lnTo>
                <a:lnTo>
                  <a:pt x="2529" y="1507"/>
                </a:lnTo>
                <a:lnTo>
                  <a:pt x="2529" y="1508"/>
                </a:lnTo>
                <a:lnTo>
                  <a:pt x="2528" y="1508"/>
                </a:lnTo>
                <a:lnTo>
                  <a:pt x="2526" y="1510"/>
                </a:lnTo>
                <a:lnTo>
                  <a:pt x="2525" y="1510"/>
                </a:lnTo>
                <a:lnTo>
                  <a:pt x="2525" y="1511"/>
                </a:lnTo>
                <a:lnTo>
                  <a:pt x="2523" y="1511"/>
                </a:lnTo>
                <a:lnTo>
                  <a:pt x="2521" y="1511"/>
                </a:lnTo>
                <a:lnTo>
                  <a:pt x="2520" y="1511"/>
                </a:lnTo>
                <a:lnTo>
                  <a:pt x="2520" y="1511"/>
                </a:lnTo>
                <a:lnTo>
                  <a:pt x="2518" y="1511"/>
                </a:lnTo>
                <a:lnTo>
                  <a:pt x="2517" y="1511"/>
                </a:lnTo>
                <a:lnTo>
                  <a:pt x="2517" y="1513"/>
                </a:lnTo>
                <a:lnTo>
                  <a:pt x="2515" y="1513"/>
                </a:lnTo>
                <a:lnTo>
                  <a:pt x="2514" y="1513"/>
                </a:lnTo>
                <a:lnTo>
                  <a:pt x="2514" y="1511"/>
                </a:lnTo>
                <a:lnTo>
                  <a:pt x="2512" y="1511"/>
                </a:lnTo>
                <a:lnTo>
                  <a:pt x="2511" y="1511"/>
                </a:lnTo>
                <a:lnTo>
                  <a:pt x="2509" y="1511"/>
                </a:lnTo>
                <a:lnTo>
                  <a:pt x="2508" y="1511"/>
                </a:lnTo>
                <a:lnTo>
                  <a:pt x="2508" y="1513"/>
                </a:lnTo>
                <a:lnTo>
                  <a:pt x="2506" y="1513"/>
                </a:lnTo>
                <a:lnTo>
                  <a:pt x="2506" y="1514"/>
                </a:lnTo>
                <a:lnTo>
                  <a:pt x="2506" y="1516"/>
                </a:lnTo>
                <a:lnTo>
                  <a:pt x="2505" y="1516"/>
                </a:lnTo>
                <a:lnTo>
                  <a:pt x="2503" y="1516"/>
                </a:lnTo>
                <a:lnTo>
                  <a:pt x="2502" y="1516"/>
                </a:lnTo>
                <a:lnTo>
                  <a:pt x="2502" y="1514"/>
                </a:lnTo>
                <a:lnTo>
                  <a:pt x="2502" y="1514"/>
                </a:lnTo>
                <a:lnTo>
                  <a:pt x="2500" y="1514"/>
                </a:lnTo>
                <a:lnTo>
                  <a:pt x="2500" y="1516"/>
                </a:lnTo>
                <a:lnTo>
                  <a:pt x="2498" y="1516"/>
                </a:lnTo>
                <a:lnTo>
                  <a:pt x="2498" y="1517"/>
                </a:lnTo>
                <a:lnTo>
                  <a:pt x="2497" y="1519"/>
                </a:lnTo>
                <a:lnTo>
                  <a:pt x="2497" y="1517"/>
                </a:lnTo>
                <a:lnTo>
                  <a:pt x="2495" y="1517"/>
                </a:lnTo>
                <a:lnTo>
                  <a:pt x="2494" y="1517"/>
                </a:lnTo>
                <a:lnTo>
                  <a:pt x="2492" y="1517"/>
                </a:lnTo>
                <a:lnTo>
                  <a:pt x="2491" y="1516"/>
                </a:lnTo>
                <a:lnTo>
                  <a:pt x="2489" y="1516"/>
                </a:lnTo>
                <a:lnTo>
                  <a:pt x="2488" y="1516"/>
                </a:lnTo>
                <a:lnTo>
                  <a:pt x="2486" y="1516"/>
                </a:lnTo>
                <a:lnTo>
                  <a:pt x="2485" y="1516"/>
                </a:lnTo>
                <a:lnTo>
                  <a:pt x="2483" y="1516"/>
                </a:lnTo>
                <a:lnTo>
                  <a:pt x="2482" y="1516"/>
                </a:lnTo>
                <a:lnTo>
                  <a:pt x="2482" y="1517"/>
                </a:lnTo>
                <a:lnTo>
                  <a:pt x="2479" y="1516"/>
                </a:lnTo>
                <a:lnTo>
                  <a:pt x="2477" y="1516"/>
                </a:lnTo>
                <a:lnTo>
                  <a:pt x="2475" y="1516"/>
                </a:lnTo>
                <a:lnTo>
                  <a:pt x="2474" y="1516"/>
                </a:lnTo>
                <a:lnTo>
                  <a:pt x="2472" y="1516"/>
                </a:lnTo>
                <a:lnTo>
                  <a:pt x="2471" y="1516"/>
                </a:lnTo>
                <a:lnTo>
                  <a:pt x="2469" y="1516"/>
                </a:lnTo>
                <a:lnTo>
                  <a:pt x="2468" y="1516"/>
                </a:lnTo>
                <a:lnTo>
                  <a:pt x="2468" y="1517"/>
                </a:lnTo>
                <a:lnTo>
                  <a:pt x="2466" y="1519"/>
                </a:lnTo>
                <a:lnTo>
                  <a:pt x="2465" y="1519"/>
                </a:lnTo>
                <a:lnTo>
                  <a:pt x="2465" y="1520"/>
                </a:lnTo>
                <a:lnTo>
                  <a:pt x="2465" y="1520"/>
                </a:lnTo>
                <a:lnTo>
                  <a:pt x="2463" y="1520"/>
                </a:lnTo>
                <a:lnTo>
                  <a:pt x="2462" y="1520"/>
                </a:lnTo>
                <a:lnTo>
                  <a:pt x="2460" y="1520"/>
                </a:lnTo>
                <a:lnTo>
                  <a:pt x="2459" y="1520"/>
                </a:lnTo>
                <a:lnTo>
                  <a:pt x="2457" y="1520"/>
                </a:lnTo>
                <a:lnTo>
                  <a:pt x="2455" y="1520"/>
                </a:lnTo>
                <a:lnTo>
                  <a:pt x="2454" y="1520"/>
                </a:lnTo>
                <a:lnTo>
                  <a:pt x="2454" y="1522"/>
                </a:lnTo>
                <a:lnTo>
                  <a:pt x="2452" y="1522"/>
                </a:lnTo>
                <a:lnTo>
                  <a:pt x="2451" y="1522"/>
                </a:lnTo>
                <a:lnTo>
                  <a:pt x="2449" y="1522"/>
                </a:lnTo>
                <a:lnTo>
                  <a:pt x="2449" y="1524"/>
                </a:lnTo>
                <a:lnTo>
                  <a:pt x="2448" y="1524"/>
                </a:lnTo>
                <a:lnTo>
                  <a:pt x="2446" y="1524"/>
                </a:lnTo>
                <a:lnTo>
                  <a:pt x="2446" y="1525"/>
                </a:lnTo>
                <a:lnTo>
                  <a:pt x="2445" y="1525"/>
                </a:lnTo>
                <a:lnTo>
                  <a:pt x="2445" y="1527"/>
                </a:lnTo>
                <a:lnTo>
                  <a:pt x="2443" y="1527"/>
                </a:lnTo>
                <a:lnTo>
                  <a:pt x="2443" y="1525"/>
                </a:lnTo>
                <a:lnTo>
                  <a:pt x="2442" y="1525"/>
                </a:lnTo>
                <a:lnTo>
                  <a:pt x="2440" y="1525"/>
                </a:lnTo>
                <a:lnTo>
                  <a:pt x="2439" y="1525"/>
                </a:lnTo>
                <a:lnTo>
                  <a:pt x="2439" y="1524"/>
                </a:lnTo>
                <a:lnTo>
                  <a:pt x="2437" y="1524"/>
                </a:lnTo>
                <a:lnTo>
                  <a:pt x="2437" y="1522"/>
                </a:lnTo>
                <a:lnTo>
                  <a:pt x="2437" y="1520"/>
                </a:lnTo>
                <a:lnTo>
                  <a:pt x="2436" y="1520"/>
                </a:lnTo>
                <a:lnTo>
                  <a:pt x="2434" y="1520"/>
                </a:lnTo>
                <a:lnTo>
                  <a:pt x="2432" y="1520"/>
                </a:lnTo>
                <a:lnTo>
                  <a:pt x="2432" y="1519"/>
                </a:lnTo>
                <a:lnTo>
                  <a:pt x="2432" y="1517"/>
                </a:lnTo>
                <a:lnTo>
                  <a:pt x="2431" y="1516"/>
                </a:lnTo>
                <a:lnTo>
                  <a:pt x="2429" y="1516"/>
                </a:lnTo>
                <a:lnTo>
                  <a:pt x="2429" y="1517"/>
                </a:lnTo>
                <a:lnTo>
                  <a:pt x="2428" y="1517"/>
                </a:lnTo>
                <a:lnTo>
                  <a:pt x="2428" y="1516"/>
                </a:lnTo>
                <a:lnTo>
                  <a:pt x="2428" y="1514"/>
                </a:lnTo>
                <a:lnTo>
                  <a:pt x="2429" y="1514"/>
                </a:lnTo>
                <a:lnTo>
                  <a:pt x="2429" y="1513"/>
                </a:lnTo>
                <a:lnTo>
                  <a:pt x="2429" y="1511"/>
                </a:lnTo>
                <a:lnTo>
                  <a:pt x="2429" y="1511"/>
                </a:lnTo>
                <a:lnTo>
                  <a:pt x="2428" y="1511"/>
                </a:lnTo>
                <a:lnTo>
                  <a:pt x="2428" y="1510"/>
                </a:lnTo>
                <a:lnTo>
                  <a:pt x="2428" y="1508"/>
                </a:lnTo>
                <a:lnTo>
                  <a:pt x="2428" y="1507"/>
                </a:lnTo>
                <a:lnTo>
                  <a:pt x="2428" y="1505"/>
                </a:lnTo>
                <a:lnTo>
                  <a:pt x="2428" y="1504"/>
                </a:lnTo>
                <a:lnTo>
                  <a:pt x="2426" y="1504"/>
                </a:lnTo>
                <a:lnTo>
                  <a:pt x="2426" y="1502"/>
                </a:lnTo>
                <a:lnTo>
                  <a:pt x="2426" y="1500"/>
                </a:lnTo>
                <a:lnTo>
                  <a:pt x="2428" y="1500"/>
                </a:lnTo>
                <a:lnTo>
                  <a:pt x="2428" y="1500"/>
                </a:lnTo>
                <a:lnTo>
                  <a:pt x="2429" y="1499"/>
                </a:lnTo>
                <a:lnTo>
                  <a:pt x="2431" y="1497"/>
                </a:lnTo>
                <a:lnTo>
                  <a:pt x="2431" y="1496"/>
                </a:lnTo>
                <a:lnTo>
                  <a:pt x="2431" y="1494"/>
                </a:lnTo>
                <a:lnTo>
                  <a:pt x="2431" y="1491"/>
                </a:lnTo>
                <a:lnTo>
                  <a:pt x="2431" y="1490"/>
                </a:lnTo>
                <a:lnTo>
                  <a:pt x="2431" y="1488"/>
                </a:lnTo>
                <a:lnTo>
                  <a:pt x="2431" y="1487"/>
                </a:lnTo>
                <a:lnTo>
                  <a:pt x="2431" y="1485"/>
                </a:lnTo>
                <a:lnTo>
                  <a:pt x="2429" y="1484"/>
                </a:lnTo>
                <a:lnTo>
                  <a:pt x="2429" y="1482"/>
                </a:lnTo>
                <a:lnTo>
                  <a:pt x="2428" y="1482"/>
                </a:lnTo>
                <a:lnTo>
                  <a:pt x="2428" y="1480"/>
                </a:lnTo>
                <a:lnTo>
                  <a:pt x="2428" y="1479"/>
                </a:lnTo>
                <a:lnTo>
                  <a:pt x="2428" y="1477"/>
                </a:lnTo>
                <a:lnTo>
                  <a:pt x="2428" y="1476"/>
                </a:lnTo>
                <a:lnTo>
                  <a:pt x="2428" y="1474"/>
                </a:lnTo>
                <a:lnTo>
                  <a:pt x="2426" y="1474"/>
                </a:lnTo>
                <a:lnTo>
                  <a:pt x="2426" y="1473"/>
                </a:lnTo>
                <a:lnTo>
                  <a:pt x="2426" y="1471"/>
                </a:lnTo>
                <a:lnTo>
                  <a:pt x="2425" y="1471"/>
                </a:lnTo>
                <a:lnTo>
                  <a:pt x="2425" y="1470"/>
                </a:lnTo>
                <a:lnTo>
                  <a:pt x="2425" y="1468"/>
                </a:lnTo>
                <a:lnTo>
                  <a:pt x="2425" y="1467"/>
                </a:lnTo>
                <a:lnTo>
                  <a:pt x="2425" y="1465"/>
                </a:lnTo>
                <a:lnTo>
                  <a:pt x="2423" y="1464"/>
                </a:lnTo>
                <a:lnTo>
                  <a:pt x="2423" y="1462"/>
                </a:lnTo>
                <a:lnTo>
                  <a:pt x="2423" y="1461"/>
                </a:lnTo>
                <a:lnTo>
                  <a:pt x="2423" y="1459"/>
                </a:lnTo>
                <a:lnTo>
                  <a:pt x="2423" y="1457"/>
                </a:lnTo>
                <a:lnTo>
                  <a:pt x="2423" y="1456"/>
                </a:lnTo>
                <a:lnTo>
                  <a:pt x="2422" y="1456"/>
                </a:lnTo>
                <a:lnTo>
                  <a:pt x="2422" y="1454"/>
                </a:lnTo>
                <a:lnTo>
                  <a:pt x="2422" y="1453"/>
                </a:lnTo>
                <a:lnTo>
                  <a:pt x="2422" y="1451"/>
                </a:lnTo>
                <a:lnTo>
                  <a:pt x="2420" y="1450"/>
                </a:lnTo>
                <a:lnTo>
                  <a:pt x="2420" y="1448"/>
                </a:lnTo>
                <a:lnTo>
                  <a:pt x="2419" y="1447"/>
                </a:lnTo>
                <a:lnTo>
                  <a:pt x="2417" y="1445"/>
                </a:lnTo>
                <a:lnTo>
                  <a:pt x="2416" y="1444"/>
                </a:lnTo>
                <a:lnTo>
                  <a:pt x="2416" y="1442"/>
                </a:lnTo>
                <a:lnTo>
                  <a:pt x="2414" y="1442"/>
                </a:lnTo>
                <a:lnTo>
                  <a:pt x="2413" y="1441"/>
                </a:lnTo>
                <a:lnTo>
                  <a:pt x="2413" y="1439"/>
                </a:lnTo>
                <a:lnTo>
                  <a:pt x="2411" y="1439"/>
                </a:lnTo>
                <a:lnTo>
                  <a:pt x="2411" y="1437"/>
                </a:lnTo>
                <a:lnTo>
                  <a:pt x="2411" y="1437"/>
                </a:lnTo>
                <a:lnTo>
                  <a:pt x="2409" y="1436"/>
                </a:lnTo>
                <a:lnTo>
                  <a:pt x="2409" y="1434"/>
                </a:lnTo>
                <a:lnTo>
                  <a:pt x="2408" y="1433"/>
                </a:lnTo>
                <a:lnTo>
                  <a:pt x="2408" y="1431"/>
                </a:lnTo>
                <a:lnTo>
                  <a:pt x="2406" y="1431"/>
                </a:lnTo>
                <a:lnTo>
                  <a:pt x="2406" y="1430"/>
                </a:lnTo>
                <a:lnTo>
                  <a:pt x="2406" y="1428"/>
                </a:lnTo>
                <a:lnTo>
                  <a:pt x="2406" y="1427"/>
                </a:lnTo>
                <a:lnTo>
                  <a:pt x="2406" y="1425"/>
                </a:lnTo>
                <a:lnTo>
                  <a:pt x="2406" y="1424"/>
                </a:lnTo>
                <a:lnTo>
                  <a:pt x="2406" y="1422"/>
                </a:lnTo>
                <a:lnTo>
                  <a:pt x="2405" y="1422"/>
                </a:lnTo>
                <a:lnTo>
                  <a:pt x="2406" y="1421"/>
                </a:lnTo>
                <a:lnTo>
                  <a:pt x="2406" y="1419"/>
                </a:lnTo>
                <a:lnTo>
                  <a:pt x="2406" y="1418"/>
                </a:lnTo>
                <a:lnTo>
                  <a:pt x="2405" y="1418"/>
                </a:lnTo>
                <a:lnTo>
                  <a:pt x="2405" y="1416"/>
                </a:lnTo>
                <a:lnTo>
                  <a:pt x="2405" y="1414"/>
                </a:lnTo>
                <a:lnTo>
                  <a:pt x="2405" y="1413"/>
                </a:lnTo>
                <a:lnTo>
                  <a:pt x="2405" y="1411"/>
                </a:lnTo>
                <a:lnTo>
                  <a:pt x="2405" y="1410"/>
                </a:lnTo>
                <a:lnTo>
                  <a:pt x="2405" y="1408"/>
                </a:lnTo>
                <a:lnTo>
                  <a:pt x="2405" y="1407"/>
                </a:lnTo>
                <a:lnTo>
                  <a:pt x="2405" y="1405"/>
                </a:lnTo>
                <a:lnTo>
                  <a:pt x="2405" y="1404"/>
                </a:lnTo>
                <a:lnTo>
                  <a:pt x="2405" y="1402"/>
                </a:lnTo>
                <a:lnTo>
                  <a:pt x="2405" y="1401"/>
                </a:lnTo>
                <a:lnTo>
                  <a:pt x="2405" y="1401"/>
                </a:lnTo>
                <a:lnTo>
                  <a:pt x="2405" y="1399"/>
                </a:lnTo>
                <a:lnTo>
                  <a:pt x="2405" y="1398"/>
                </a:lnTo>
                <a:lnTo>
                  <a:pt x="2403" y="1396"/>
                </a:lnTo>
                <a:lnTo>
                  <a:pt x="2403" y="1394"/>
                </a:lnTo>
                <a:lnTo>
                  <a:pt x="2403" y="1393"/>
                </a:lnTo>
                <a:lnTo>
                  <a:pt x="2402" y="1391"/>
                </a:lnTo>
                <a:lnTo>
                  <a:pt x="2402" y="1390"/>
                </a:lnTo>
                <a:lnTo>
                  <a:pt x="2402" y="1388"/>
                </a:lnTo>
                <a:lnTo>
                  <a:pt x="2402" y="1387"/>
                </a:lnTo>
                <a:lnTo>
                  <a:pt x="2403" y="1387"/>
                </a:lnTo>
                <a:lnTo>
                  <a:pt x="2403" y="1385"/>
                </a:lnTo>
                <a:lnTo>
                  <a:pt x="2403" y="1384"/>
                </a:lnTo>
                <a:lnTo>
                  <a:pt x="2403" y="1382"/>
                </a:lnTo>
                <a:lnTo>
                  <a:pt x="2402" y="1381"/>
                </a:lnTo>
                <a:lnTo>
                  <a:pt x="2402" y="1379"/>
                </a:lnTo>
                <a:lnTo>
                  <a:pt x="2403" y="1379"/>
                </a:lnTo>
                <a:lnTo>
                  <a:pt x="2403" y="1378"/>
                </a:lnTo>
                <a:lnTo>
                  <a:pt x="2403" y="1376"/>
                </a:lnTo>
                <a:lnTo>
                  <a:pt x="2403" y="1374"/>
                </a:lnTo>
                <a:lnTo>
                  <a:pt x="2403" y="1373"/>
                </a:lnTo>
                <a:lnTo>
                  <a:pt x="2405" y="1373"/>
                </a:lnTo>
                <a:lnTo>
                  <a:pt x="2405" y="1371"/>
                </a:lnTo>
                <a:lnTo>
                  <a:pt x="2405" y="1370"/>
                </a:lnTo>
                <a:lnTo>
                  <a:pt x="2405" y="1368"/>
                </a:lnTo>
                <a:lnTo>
                  <a:pt x="2405" y="1367"/>
                </a:lnTo>
                <a:lnTo>
                  <a:pt x="2403" y="1365"/>
                </a:lnTo>
                <a:lnTo>
                  <a:pt x="2403" y="1364"/>
                </a:lnTo>
                <a:lnTo>
                  <a:pt x="2402" y="1364"/>
                </a:lnTo>
                <a:lnTo>
                  <a:pt x="2402" y="1364"/>
                </a:lnTo>
                <a:lnTo>
                  <a:pt x="2400" y="1362"/>
                </a:lnTo>
                <a:lnTo>
                  <a:pt x="2400" y="1361"/>
                </a:lnTo>
                <a:lnTo>
                  <a:pt x="2399" y="1359"/>
                </a:lnTo>
                <a:lnTo>
                  <a:pt x="2399" y="1358"/>
                </a:lnTo>
                <a:lnTo>
                  <a:pt x="2397" y="1356"/>
                </a:lnTo>
                <a:lnTo>
                  <a:pt x="2397" y="1355"/>
                </a:lnTo>
                <a:lnTo>
                  <a:pt x="2396" y="1353"/>
                </a:lnTo>
                <a:lnTo>
                  <a:pt x="2396" y="1351"/>
                </a:lnTo>
                <a:lnTo>
                  <a:pt x="2394" y="1351"/>
                </a:lnTo>
                <a:lnTo>
                  <a:pt x="2394" y="1348"/>
                </a:lnTo>
                <a:lnTo>
                  <a:pt x="2393" y="1348"/>
                </a:lnTo>
                <a:lnTo>
                  <a:pt x="2393" y="1347"/>
                </a:lnTo>
                <a:lnTo>
                  <a:pt x="2393" y="1345"/>
                </a:lnTo>
                <a:lnTo>
                  <a:pt x="2393" y="1344"/>
                </a:lnTo>
                <a:lnTo>
                  <a:pt x="2391" y="1342"/>
                </a:lnTo>
                <a:lnTo>
                  <a:pt x="2391" y="1341"/>
                </a:lnTo>
                <a:lnTo>
                  <a:pt x="2391" y="1339"/>
                </a:lnTo>
                <a:lnTo>
                  <a:pt x="2391" y="1338"/>
                </a:lnTo>
                <a:lnTo>
                  <a:pt x="2391" y="1338"/>
                </a:lnTo>
                <a:lnTo>
                  <a:pt x="2391" y="1336"/>
                </a:lnTo>
                <a:lnTo>
                  <a:pt x="2389" y="1335"/>
                </a:lnTo>
                <a:lnTo>
                  <a:pt x="2389" y="1333"/>
                </a:lnTo>
                <a:lnTo>
                  <a:pt x="2389" y="1331"/>
                </a:lnTo>
                <a:lnTo>
                  <a:pt x="2388" y="1330"/>
                </a:lnTo>
                <a:lnTo>
                  <a:pt x="2388" y="1328"/>
                </a:lnTo>
                <a:lnTo>
                  <a:pt x="2386" y="1327"/>
                </a:lnTo>
                <a:lnTo>
                  <a:pt x="2386" y="1325"/>
                </a:lnTo>
                <a:lnTo>
                  <a:pt x="2385" y="1325"/>
                </a:lnTo>
                <a:lnTo>
                  <a:pt x="2385" y="1324"/>
                </a:lnTo>
                <a:lnTo>
                  <a:pt x="2385" y="1322"/>
                </a:lnTo>
                <a:lnTo>
                  <a:pt x="2382" y="1319"/>
                </a:lnTo>
                <a:lnTo>
                  <a:pt x="2380" y="1319"/>
                </a:lnTo>
                <a:lnTo>
                  <a:pt x="2380" y="1318"/>
                </a:lnTo>
                <a:lnTo>
                  <a:pt x="2379" y="1318"/>
                </a:lnTo>
                <a:lnTo>
                  <a:pt x="2379" y="1316"/>
                </a:lnTo>
                <a:lnTo>
                  <a:pt x="2379" y="1315"/>
                </a:lnTo>
                <a:lnTo>
                  <a:pt x="2379" y="1313"/>
                </a:lnTo>
                <a:lnTo>
                  <a:pt x="2377" y="1312"/>
                </a:lnTo>
                <a:lnTo>
                  <a:pt x="2377" y="1310"/>
                </a:lnTo>
                <a:lnTo>
                  <a:pt x="2377" y="1308"/>
                </a:lnTo>
                <a:lnTo>
                  <a:pt x="2376" y="1307"/>
                </a:lnTo>
                <a:lnTo>
                  <a:pt x="2376" y="1305"/>
                </a:lnTo>
                <a:lnTo>
                  <a:pt x="2376" y="1304"/>
                </a:lnTo>
                <a:lnTo>
                  <a:pt x="2377" y="1301"/>
                </a:lnTo>
                <a:lnTo>
                  <a:pt x="2377" y="1299"/>
                </a:lnTo>
                <a:lnTo>
                  <a:pt x="2377" y="1298"/>
                </a:lnTo>
                <a:lnTo>
                  <a:pt x="2377" y="1296"/>
                </a:lnTo>
                <a:lnTo>
                  <a:pt x="2377" y="1295"/>
                </a:lnTo>
                <a:lnTo>
                  <a:pt x="2377" y="1293"/>
                </a:lnTo>
                <a:lnTo>
                  <a:pt x="2379" y="1293"/>
                </a:lnTo>
                <a:lnTo>
                  <a:pt x="2379" y="1292"/>
                </a:lnTo>
                <a:lnTo>
                  <a:pt x="2379" y="1290"/>
                </a:lnTo>
                <a:lnTo>
                  <a:pt x="2377" y="1287"/>
                </a:lnTo>
                <a:lnTo>
                  <a:pt x="2377" y="1285"/>
                </a:lnTo>
                <a:lnTo>
                  <a:pt x="2379" y="1285"/>
                </a:lnTo>
                <a:lnTo>
                  <a:pt x="2379" y="1284"/>
                </a:lnTo>
                <a:lnTo>
                  <a:pt x="2377" y="1284"/>
                </a:lnTo>
                <a:lnTo>
                  <a:pt x="2377" y="1282"/>
                </a:lnTo>
                <a:lnTo>
                  <a:pt x="2379" y="1282"/>
                </a:lnTo>
                <a:lnTo>
                  <a:pt x="2380" y="1282"/>
                </a:lnTo>
                <a:lnTo>
                  <a:pt x="2380" y="1281"/>
                </a:lnTo>
                <a:lnTo>
                  <a:pt x="2382" y="1279"/>
                </a:lnTo>
                <a:lnTo>
                  <a:pt x="2382" y="1278"/>
                </a:lnTo>
                <a:lnTo>
                  <a:pt x="2382" y="1276"/>
                </a:lnTo>
                <a:lnTo>
                  <a:pt x="2382" y="1275"/>
                </a:lnTo>
                <a:lnTo>
                  <a:pt x="2383" y="1275"/>
                </a:lnTo>
                <a:lnTo>
                  <a:pt x="2383" y="1273"/>
                </a:lnTo>
                <a:lnTo>
                  <a:pt x="2383" y="1272"/>
                </a:lnTo>
                <a:lnTo>
                  <a:pt x="2383" y="1270"/>
                </a:lnTo>
                <a:lnTo>
                  <a:pt x="2385" y="1270"/>
                </a:lnTo>
                <a:lnTo>
                  <a:pt x="2385" y="1268"/>
                </a:lnTo>
                <a:lnTo>
                  <a:pt x="2385" y="1267"/>
                </a:lnTo>
                <a:lnTo>
                  <a:pt x="2386" y="1265"/>
                </a:lnTo>
                <a:lnTo>
                  <a:pt x="2386" y="1264"/>
                </a:lnTo>
                <a:lnTo>
                  <a:pt x="2386" y="1262"/>
                </a:lnTo>
                <a:lnTo>
                  <a:pt x="2386" y="1261"/>
                </a:lnTo>
                <a:lnTo>
                  <a:pt x="2386" y="1259"/>
                </a:lnTo>
                <a:lnTo>
                  <a:pt x="2386" y="1258"/>
                </a:lnTo>
                <a:lnTo>
                  <a:pt x="2388" y="1258"/>
                </a:lnTo>
                <a:lnTo>
                  <a:pt x="2388" y="1256"/>
                </a:lnTo>
                <a:lnTo>
                  <a:pt x="2389" y="1256"/>
                </a:lnTo>
                <a:lnTo>
                  <a:pt x="2389" y="1255"/>
                </a:lnTo>
                <a:lnTo>
                  <a:pt x="2389" y="1253"/>
                </a:lnTo>
                <a:lnTo>
                  <a:pt x="2389" y="1252"/>
                </a:lnTo>
                <a:lnTo>
                  <a:pt x="2389" y="1252"/>
                </a:lnTo>
                <a:lnTo>
                  <a:pt x="2391" y="1252"/>
                </a:lnTo>
                <a:lnTo>
                  <a:pt x="2391" y="1250"/>
                </a:lnTo>
                <a:lnTo>
                  <a:pt x="2391" y="1250"/>
                </a:lnTo>
                <a:lnTo>
                  <a:pt x="2391" y="1249"/>
                </a:lnTo>
                <a:lnTo>
                  <a:pt x="2393" y="1249"/>
                </a:lnTo>
                <a:lnTo>
                  <a:pt x="2393" y="1247"/>
                </a:lnTo>
                <a:lnTo>
                  <a:pt x="2394" y="1245"/>
                </a:lnTo>
                <a:lnTo>
                  <a:pt x="2394" y="1244"/>
                </a:lnTo>
                <a:lnTo>
                  <a:pt x="2394" y="1242"/>
                </a:lnTo>
                <a:lnTo>
                  <a:pt x="2396" y="1242"/>
                </a:lnTo>
                <a:lnTo>
                  <a:pt x="2397" y="1241"/>
                </a:lnTo>
                <a:lnTo>
                  <a:pt x="2399" y="1241"/>
                </a:lnTo>
                <a:lnTo>
                  <a:pt x="2400" y="1241"/>
                </a:lnTo>
                <a:lnTo>
                  <a:pt x="2400" y="1239"/>
                </a:lnTo>
                <a:lnTo>
                  <a:pt x="2402" y="1239"/>
                </a:lnTo>
                <a:lnTo>
                  <a:pt x="2402" y="1238"/>
                </a:lnTo>
                <a:lnTo>
                  <a:pt x="2403" y="1238"/>
                </a:lnTo>
                <a:lnTo>
                  <a:pt x="2403" y="1236"/>
                </a:lnTo>
                <a:lnTo>
                  <a:pt x="2403" y="1235"/>
                </a:lnTo>
                <a:lnTo>
                  <a:pt x="2405" y="1235"/>
                </a:lnTo>
                <a:lnTo>
                  <a:pt x="2405" y="1233"/>
                </a:lnTo>
                <a:lnTo>
                  <a:pt x="2405" y="1232"/>
                </a:lnTo>
                <a:lnTo>
                  <a:pt x="2406" y="1230"/>
                </a:lnTo>
                <a:lnTo>
                  <a:pt x="2406" y="1227"/>
                </a:lnTo>
                <a:lnTo>
                  <a:pt x="2406" y="1225"/>
                </a:lnTo>
                <a:lnTo>
                  <a:pt x="2406" y="1224"/>
                </a:lnTo>
                <a:lnTo>
                  <a:pt x="2406" y="1222"/>
                </a:lnTo>
                <a:lnTo>
                  <a:pt x="2406" y="1221"/>
                </a:lnTo>
                <a:lnTo>
                  <a:pt x="2406" y="1219"/>
                </a:lnTo>
                <a:lnTo>
                  <a:pt x="2406" y="1218"/>
                </a:lnTo>
                <a:lnTo>
                  <a:pt x="2406" y="1216"/>
                </a:lnTo>
                <a:lnTo>
                  <a:pt x="2406" y="1215"/>
                </a:lnTo>
                <a:lnTo>
                  <a:pt x="2405" y="1215"/>
                </a:lnTo>
                <a:lnTo>
                  <a:pt x="2405" y="1215"/>
                </a:lnTo>
                <a:lnTo>
                  <a:pt x="2403" y="1213"/>
                </a:lnTo>
                <a:lnTo>
                  <a:pt x="2403" y="1212"/>
                </a:lnTo>
                <a:lnTo>
                  <a:pt x="2402" y="1210"/>
                </a:lnTo>
                <a:lnTo>
                  <a:pt x="2402" y="1209"/>
                </a:lnTo>
                <a:lnTo>
                  <a:pt x="2400" y="1207"/>
                </a:lnTo>
                <a:lnTo>
                  <a:pt x="2400" y="1206"/>
                </a:lnTo>
                <a:lnTo>
                  <a:pt x="2399" y="1204"/>
                </a:lnTo>
                <a:lnTo>
                  <a:pt x="2399" y="1202"/>
                </a:lnTo>
                <a:lnTo>
                  <a:pt x="2399" y="1201"/>
                </a:lnTo>
                <a:lnTo>
                  <a:pt x="2399" y="1199"/>
                </a:lnTo>
                <a:lnTo>
                  <a:pt x="2399" y="1198"/>
                </a:lnTo>
                <a:lnTo>
                  <a:pt x="2397" y="1196"/>
                </a:lnTo>
                <a:lnTo>
                  <a:pt x="2397" y="1195"/>
                </a:lnTo>
                <a:lnTo>
                  <a:pt x="2399" y="1195"/>
                </a:lnTo>
                <a:lnTo>
                  <a:pt x="2399" y="1193"/>
                </a:lnTo>
                <a:lnTo>
                  <a:pt x="2400" y="1192"/>
                </a:lnTo>
                <a:lnTo>
                  <a:pt x="2402" y="1192"/>
                </a:lnTo>
                <a:lnTo>
                  <a:pt x="2402" y="1190"/>
                </a:lnTo>
                <a:lnTo>
                  <a:pt x="2402" y="1189"/>
                </a:lnTo>
                <a:lnTo>
                  <a:pt x="2402" y="1187"/>
                </a:lnTo>
                <a:lnTo>
                  <a:pt x="2402" y="1186"/>
                </a:lnTo>
                <a:lnTo>
                  <a:pt x="2400" y="1184"/>
                </a:lnTo>
                <a:lnTo>
                  <a:pt x="2400" y="1182"/>
                </a:lnTo>
                <a:lnTo>
                  <a:pt x="2400" y="1181"/>
                </a:lnTo>
                <a:lnTo>
                  <a:pt x="2399" y="1179"/>
                </a:lnTo>
                <a:lnTo>
                  <a:pt x="2397" y="1176"/>
                </a:lnTo>
                <a:lnTo>
                  <a:pt x="2397" y="1175"/>
                </a:lnTo>
                <a:lnTo>
                  <a:pt x="2397" y="1173"/>
                </a:lnTo>
                <a:lnTo>
                  <a:pt x="2396" y="1173"/>
                </a:lnTo>
                <a:lnTo>
                  <a:pt x="2396" y="1172"/>
                </a:lnTo>
                <a:lnTo>
                  <a:pt x="2396" y="1169"/>
                </a:lnTo>
                <a:lnTo>
                  <a:pt x="2394" y="1169"/>
                </a:lnTo>
                <a:lnTo>
                  <a:pt x="2394" y="1167"/>
                </a:lnTo>
                <a:lnTo>
                  <a:pt x="2393" y="1166"/>
                </a:lnTo>
                <a:lnTo>
                  <a:pt x="2393" y="1164"/>
                </a:lnTo>
                <a:lnTo>
                  <a:pt x="2391" y="1162"/>
                </a:lnTo>
                <a:lnTo>
                  <a:pt x="2391" y="1161"/>
                </a:lnTo>
                <a:lnTo>
                  <a:pt x="2391" y="1159"/>
                </a:lnTo>
                <a:lnTo>
                  <a:pt x="2389" y="1158"/>
                </a:lnTo>
                <a:lnTo>
                  <a:pt x="2389" y="1156"/>
                </a:lnTo>
                <a:lnTo>
                  <a:pt x="2391" y="1156"/>
                </a:lnTo>
                <a:lnTo>
                  <a:pt x="2391" y="1158"/>
                </a:lnTo>
                <a:lnTo>
                  <a:pt x="2391" y="1158"/>
                </a:lnTo>
                <a:lnTo>
                  <a:pt x="2391" y="1156"/>
                </a:lnTo>
                <a:lnTo>
                  <a:pt x="2391" y="1155"/>
                </a:lnTo>
                <a:lnTo>
                  <a:pt x="2391" y="1155"/>
                </a:lnTo>
                <a:lnTo>
                  <a:pt x="2389" y="1153"/>
                </a:lnTo>
                <a:lnTo>
                  <a:pt x="2388" y="1152"/>
                </a:lnTo>
                <a:lnTo>
                  <a:pt x="2388" y="1150"/>
                </a:lnTo>
                <a:lnTo>
                  <a:pt x="2389" y="1150"/>
                </a:lnTo>
                <a:lnTo>
                  <a:pt x="2389" y="1149"/>
                </a:lnTo>
                <a:lnTo>
                  <a:pt x="2389" y="1147"/>
                </a:lnTo>
                <a:lnTo>
                  <a:pt x="2388" y="1147"/>
                </a:lnTo>
                <a:lnTo>
                  <a:pt x="2388" y="1146"/>
                </a:lnTo>
                <a:lnTo>
                  <a:pt x="2388" y="1144"/>
                </a:lnTo>
                <a:lnTo>
                  <a:pt x="2386" y="1143"/>
                </a:lnTo>
                <a:lnTo>
                  <a:pt x="2386" y="1141"/>
                </a:lnTo>
                <a:lnTo>
                  <a:pt x="2385" y="1141"/>
                </a:lnTo>
                <a:lnTo>
                  <a:pt x="2385" y="1141"/>
                </a:lnTo>
                <a:lnTo>
                  <a:pt x="2385" y="1139"/>
                </a:lnTo>
                <a:lnTo>
                  <a:pt x="2383" y="1138"/>
                </a:lnTo>
                <a:lnTo>
                  <a:pt x="2382" y="1136"/>
                </a:lnTo>
                <a:lnTo>
                  <a:pt x="2382" y="1135"/>
                </a:lnTo>
                <a:lnTo>
                  <a:pt x="2380" y="1135"/>
                </a:lnTo>
                <a:lnTo>
                  <a:pt x="2379" y="1135"/>
                </a:lnTo>
                <a:lnTo>
                  <a:pt x="2379" y="1133"/>
                </a:lnTo>
                <a:lnTo>
                  <a:pt x="2379" y="1132"/>
                </a:lnTo>
                <a:lnTo>
                  <a:pt x="2377" y="1132"/>
                </a:lnTo>
                <a:lnTo>
                  <a:pt x="2376" y="1130"/>
                </a:lnTo>
                <a:lnTo>
                  <a:pt x="2374" y="1130"/>
                </a:lnTo>
                <a:lnTo>
                  <a:pt x="2374" y="1129"/>
                </a:lnTo>
                <a:lnTo>
                  <a:pt x="2374" y="1127"/>
                </a:lnTo>
                <a:lnTo>
                  <a:pt x="2373" y="1127"/>
                </a:lnTo>
                <a:lnTo>
                  <a:pt x="2373" y="1126"/>
                </a:lnTo>
                <a:lnTo>
                  <a:pt x="2371" y="1124"/>
                </a:lnTo>
                <a:lnTo>
                  <a:pt x="2368" y="1123"/>
                </a:lnTo>
                <a:lnTo>
                  <a:pt x="2368" y="1121"/>
                </a:lnTo>
                <a:lnTo>
                  <a:pt x="2366" y="1119"/>
                </a:lnTo>
                <a:lnTo>
                  <a:pt x="2365" y="1118"/>
                </a:lnTo>
                <a:lnTo>
                  <a:pt x="2363" y="1116"/>
                </a:lnTo>
                <a:lnTo>
                  <a:pt x="2362" y="1116"/>
                </a:lnTo>
                <a:lnTo>
                  <a:pt x="2360" y="1115"/>
                </a:lnTo>
                <a:lnTo>
                  <a:pt x="2360" y="1113"/>
                </a:lnTo>
                <a:lnTo>
                  <a:pt x="2359" y="1113"/>
                </a:lnTo>
                <a:lnTo>
                  <a:pt x="2356" y="1110"/>
                </a:lnTo>
                <a:lnTo>
                  <a:pt x="2357" y="1109"/>
                </a:lnTo>
                <a:lnTo>
                  <a:pt x="2356" y="1109"/>
                </a:lnTo>
                <a:lnTo>
                  <a:pt x="2354" y="1109"/>
                </a:lnTo>
                <a:lnTo>
                  <a:pt x="2354" y="1107"/>
                </a:lnTo>
                <a:lnTo>
                  <a:pt x="2354" y="1106"/>
                </a:lnTo>
                <a:lnTo>
                  <a:pt x="2354" y="1106"/>
                </a:lnTo>
                <a:lnTo>
                  <a:pt x="2354" y="1104"/>
                </a:lnTo>
                <a:lnTo>
                  <a:pt x="2354" y="1104"/>
                </a:lnTo>
                <a:lnTo>
                  <a:pt x="2354" y="1104"/>
                </a:lnTo>
                <a:lnTo>
                  <a:pt x="2354" y="1103"/>
                </a:lnTo>
                <a:lnTo>
                  <a:pt x="2353" y="1103"/>
                </a:lnTo>
                <a:lnTo>
                  <a:pt x="2351" y="1103"/>
                </a:lnTo>
                <a:lnTo>
                  <a:pt x="2351" y="1101"/>
                </a:lnTo>
                <a:lnTo>
                  <a:pt x="2351" y="1100"/>
                </a:lnTo>
                <a:lnTo>
                  <a:pt x="2353" y="1101"/>
                </a:lnTo>
                <a:lnTo>
                  <a:pt x="2353" y="1100"/>
                </a:lnTo>
                <a:lnTo>
                  <a:pt x="2353" y="1098"/>
                </a:lnTo>
                <a:lnTo>
                  <a:pt x="2353" y="1096"/>
                </a:lnTo>
                <a:lnTo>
                  <a:pt x="2351" y="1096"/>
                </a:lnTo>
                <a:lnTo>
                  <a:pt x="2351" y="1098"/>
                </a:lnTo>
                <a:lnTo>
                  <a:pt x="2351" y="1100"/>
                </a:lnTo>
                <a:lnTo>
                  <a:pt x="2350" y="1098"/>
                </a:lnTo>
                <a:lnTo>
                  <a:pt x="2348" y="1096"/>
                </a:lnTo>
                <a:lnTo>
                  <a:pt x="2348" y="1095"/>
                </a:lnTo>
                <a:lnTo>
                  <a:pt x="2348" y="1093"/>
                </a:lnTo>
                <a:lnTo>
                  <a:pt x="2347" y="1092"/>
                </a:lnTo>
                <a:lnTo>
                  <a:pt x="2347" y="1090"/>
                </a:lnTo>
                <a:lnTo>
                  <a:pt x="2345" y="1090"/>
                </a:lnTo>
                <a:lnTo>
                  <a:pt x="2345" y="1089"/>
                </a:lnTo>
                <a:lnTo>
                  <a:pt x="2347" y="1089"/>
                </a:lnTo>
                <a:lnTo>
                  <a:pt x="2347" y="1087"/>
                </a:lnTo>
                <a:lnTo>
                  <a:pt x="2348" y="1087"/>
                </a:lnTo>
                <a:lnTo>
                  <a:pt x="2348" y="1089"/>
                </a:lnTo>
                <a:lnTo>
                  <a:pt x="2350" y="1089"/>
                </a:lnTo>
                <a:lnTo>
                  <a:pt x="2350" y="1087"/>
                </a:lnTo>
                <a:lnTo>
                  <a:pt x="2351" y="1086"/>
                </a:lnTo>
                <a:lnTo>
                  <a:pt x="2351" y="1084"/>
                </a:lnTo>
                <a:lnTo>
                  <a:pt x="2353" y="1084"/>
                </a:lnTo>
                <a:lnTo>
                  <a:pt x="2353" y="1083"/>
                </a:lnTo>
                <a:lnTo>
                  <a:pt x="2353" y="1081"/>
                </a:lnTo>
                <a:lnTo>
                  <a:pt x="2353" y="1080"/>
                </a:lnTo>
                <a:lnTo>
                  <a:pt x="2353" y="1078"/>
                </a:lnTo>
                <a:lnTo>
                  <a:pt x="2353" y="1076"/>
                </a:lnTo>
                <a:lnTo>
                  <a:pt x="2354" y="1076"/>
                </a:lnTo>
                <a:lnTo>
                  <a:pt x="2354" y="1078"/>
                </a:lnTo>
                <a:lnTo>
                  <a:pt x="2354" y="1076"/>
                </a:lnTo>
                <a:lnTo>
                  <a:pt x="2356" y="1076"/>
                </a:lnTo>
                <a:lnTo>
                  <a:pt x="2357" y="1078"/>
                </a:lnTo>
                <a:lnTo>
                  <a:pt x="2357" y="1076"/>
                </a:lnTo>
                <a:lnTo>
                  <a:pt x="2356" y="1075"/>
                </a:lnTo>
                <a:lnTo>
                  <a:pt x="2354" y="1075"/>
                </a:lnTo>
                <a:lnTo>
                  <a:pt x="2354" y="1075"/>
                </a:lnTo>
                <a:lnTo>
                  <a:pt x="2354" y="1073"/>
                </a:lnTo>
                <a:lnTo>
                  <a:pt x="2354" y="1072"/>
                </a:lnTo>
                <a:lnTo>
                  <a:pt x="2353" y="1072"/>
                </a:lnTo>
                <a:lnTo>
                  <a:pt x="2353" y="1070"/>
                </a:lnTo>
                <a:lnTo>
                  <a:pt x="2354" y="1070"/>
                </a:lnTo>
                <a:lnTo>
                  <a:pt x="2354" y="1069"/>
                </a:lnTo>
                <a:lnTo>
                  <a:pt x="2354" y="1070"/>
                </a:lnTo>
                <a:lnTo>
                  <a:pt x="2354" y="1072"/>
                </a:lnTo>
                <a:lnTo>
                  <a:pt x="2356" y="1072"/>
                </a:lnTo>
                <a:lnTo>
                  <a:pt x="2356" y="1070"/>
                </a:lnTo>
                <a:lnTo>
                  <a:pt x="2356" y="1069"/>
                </a:lnTo>
                <a:lnTo>
                  <a:pt x="2356" y="1067"/>
                </a:lnTo>
                <a:lnTo>
                  <a:pt x="2354" y="1067"/>
                </a:lnTo>
                <a:lnTo>
                  <a:pt x="2354" y="1067"/>
                </a:lnTo>
                <a:lnTo>
                  <a:pt x="2356" y="1067"/>
                </a:lnTo>
                <a:lnTo>
                  <a:pt x="2356" y="1066"/>
                </a:lnTo>
                <a:lnTo>
                  <a:pt x="2354" y="1066"/>
                </a:lnTo>
                <a:lnTo>
                  <a:pt x="2354" y="1064"/>
                </a:lnTo>
                <a:lnTo>
                  <a:pt x="2354" y="1064"/>
                </a:lnTo>
                <a:lnTo>
                  <a:pt x="2354" y="1066"/>
                </a:lnTo>
                <a:lnTo>
                  <a:pt x="2353" y="1064"/>
                </a:lnTo>
                <a:lnTo>
                  <a:pt x="2354" y="1063"/>
                </a:lnTo>
                <a:lnTo>
                  <a:pt x="2354" y="1061"/>
                </a:lnTo>
                <a:lnTo>
                  <a:pt x="2354" y="1061"/>
                </a:lnTo>
                <a:lnTo>
                  <a:pt x="2354" y="1060"/>
                </a:lnTo>
                <a:lnTo>
                  <a:pt x="2356" y="1060"/>
                </a:lnTo>
                <a:lnTo>
                  <a:pt x="2357" y="1058"/>
                </a:lnTo>
                <a:lnTo>
                  <a:pt x="2356" y="1058"/>
                </a:lnTo>
                <a:lnTo>
                  <a:pt x="2356" y="1057"/>
                </a:lnTo>
                <a:lnTo>
                  <a:pt x="2357" y="1057"/>
                </a:lnTo>
                <a:lnTo>
                  <a:pt x="2357" y="1055"/>
                </a:lnTo>
                <a:lnTo>
                  <a:pt x="2357" y="1053"/>
                </a:lnTo>
                <a:lnTo>
                  <a:pt x="2357" y="1052"/>
                </a:lnTo>
                <a:lnTo>
                  <a:pt x="2357" y="1050"/>
                </a:lnTo>
                <a:lnTo>
                  <a:pt x="2357" y="1049"/>
                </a:lnTo>
                <a:lnTo>
                  <a:pt x="2357" y="1046"/>
                </a:lnTo>
                <a:lnTo>
                  <a:pt x="2359" y="1044"/>
                </a:lnTo>
                <a:lnTo>
                  <a:pt x="2359" y="1043"/>
                </a:lnTo>
                <a:lnTo>
                  <a:pt x="2359" y="1041"/>
                </a:lnTo>
                <a:lnTo>
                  <a:pt x="2359" y="1040"/>
                </a:lnTo>
                <a:lnTo>
                  <a:pt x="2359" y="1037"/>
                </a:lnTo>
                <a:lnTo>
                  <a:pt x="2357" y="1035"/>
                </a:lnTo>
                <a:lnTo>
                  <a:pt x="2357" y="1033"/>
                </a:lnTo>
                <a:lnTo>
                  <a:pt x="2356" y="1033"/>
                </a:lnTo>
                <a:lnTo>
                  <a:pt x="2356" y="1032"/>
                </a:lnTo>
                <a:lnTo>
                  <a:pt x="2354" y="1030"/>
                </a:lnTo>
                <a:lnTo>
                  <a:pt x="2354" y="1030"/>
                </a:lnTo>
                <a:lnTo>
                  <a:pt x="2356" y="1030"/>
                </a:lnTo>
                <a:lnTo>
                  <a:pt x="2356" y="1029"/>
                </a:lnTo>
                <a:lnTo>
                  <a:pt x="2354" y="1029"/>
                </a:lnTo>
                <a:lnTo>
                  <a:pt x="2356" y="1027"/>
                </a:lnTo>
                <a:lnTo>
                  <a:pt x="2357" y="1027"/>
                </a:lnTo>
                <a:lnTo>
                  <a:pt x="2357" y="1026"/>
                </a:lnTo>
                <a:lnTo>
                  <a:pt x="2356" y="1026"/>
                </a:lnTo>
                <a:lnTo>
                  <a:pt x="2356" y="1027"/>
                </a:lnTo>
                <a:lnTo>
                  <a:pt x="2354" y="1027"/>
                </a:lnTo>
                <a:lnTo>
                  <a:pt x="2354" y="1029"/>
                </a:lnTo>
                <a:lnTo>
                  <a:pt x="2354" y="1029"/>
                </a:lnTo>
                <a:lnTo>
                  <a:pt x="2353" y="1029"/>
                </a:lnTo>
                <a:lnTo>
                  <a:pt x="2353" y="1027"/>
                </a:lnTo>
                <a:lnTo>
                  <a:pt x="2351" y="1027"/>
                </a:lnTo>
                <a:lnTo>
                  <a:pt x="2350" y="1027"/>
                </a:lnTo>
                <a:lnTo>
                  <a:pt x="2348" y="1027"/>
                </a:lnTo>
                <a:lnTo>
                  <a:pt x="2348" y="1026"/>
                </a:lnTo>
                <a:lnTo>
                  <a:pt x="2348" y="1024"/>
                </a:lnTo>
                <a:lnTo>
                  <a:pt x="2347" y="1024"/>
                </a:lnTo>
                <a:lnTo>
                  <a:pt x="2347" y="1023"/>
                </a:lnTo>
                <a:lnTo>
                  <a:pt x="2347" y="1021"/>
                </a:lnTo>
                <a:lnTo>
                  <a:pt x="2345" y="1020"/>
                </a:lnTo>
                <a:lnTo>
                  <a:pt x="2345" y="1021"/>
                </a:lnTo>
                <a:lnTo>
                  <a:pt x="2343" y="1020"/>
                </a:lnTo>
                <a:lnTo>
                  <a:pt x="2343" y="1021"/>
                </a:lnTo>
                <a:lnTo>
                  <a:pt x="2342" y="1021"/>
                </a:lnTo>
                <a:lnTo>
                  <a:pt x="2342" y="1020"/>
                </a:lnTo>
                <a:lnTo>
                  <a:pt x="2342" y="1018"/>
                </a:lnTo>
                <a:lnTo>
                  <a:pt x="2340" y="1018"/>
                </a:lnTo>
                <a:lnTo>
                  <a:pt x="2339" y="1018"/>
                </a:lnTo>
                <a:lnTo>
                  <a:pt x="2339" y="1017"/>
                </a:lnTo>
                <a:lnTo>
                  <a:pt x="2337" y="1017"/>
                </a:lnTo>
                <a:lnTo>
                  <a:pt x="2339" y="1018"/>
                </a:lnTo>
                <a:lnTo>
                  <a:pt x="2339" y="1020"/>
                </a:lnTo>
                <a:lnTo>
                  <a:pt x="2339" y="1021"/>
                </a:lnTo>
                <a:lnTo>
                  <a:pt x="2337" y="1021"/>
                </a:lnTo>
                <a:lnTo>
                  <a:pt x="2336" y="1021"/>
                </a:lnTo>
                <a:lnTo>
                  <a:pt x="2334" y="1021"/>
                </a:lnTo>
                <a:lnTo>
                  <a:pt x="2331" y="1021"/>
                </a:lnTo>
                <a:lnTo>
                  <a:pt x="2330" y="1021"/>
                </a:lnTo>
                <a:lnTo>
                  <a:pt x="2328" y="1021"/>
                </a:lnTo>
                <a:lnTo>
                  <a:pt x="2328" y="1023"/>
                </a:lnTo>
                <a:lnTo>
                  <a:pt x="2327" y="1023"/>
                </a:lnTo>
                <a:lnTo>
                  <a:pt x="2325" y="1023"/>
                </a:lnTo>
                <a:lnTo>
                  <a:pt x="2323" y="1023"/>
                </a:lnTo>
                <a:lnTo>
                  <a:pt x="2322" y="1021"/>
                </a:lnTo>
                <a:lnTo>
                  <a:pt x="2320" y="1021"/>
                </a:lnTo>
                <a:lnTo>
                  <a:pt x="2322" y="1023"/>
                </a:lnTo>
                <a:lnTo>
                  <a:pt x="2320" y="1023"/>
                </a:lnTo>
                <a:lnTo>
                  <a:pt x="2319" y="1023"/>
                </a:lnTo>
                <a:lnTo>
                  <a:pt x="2319" y="1024"/>
                </a:lnTo>
                <a:lnTo>
                  <a:pt x="2317" y="1024"/>
                </a:lnTo>
                <a:lnTo>
                  <a:pt x="2317" y="1024"/>
                </a:lnTo>
                <a:lnTo>
                  <a:pt x="2316" y="1024"/>
                </a:lnTo>
                <a:lnTo>
                  <a:pt x="2314" y="1024"/>
                </a:lnTo>
                <a:lnTo>
                  <a:pt x="2313" y="1024"/>
                </a:lnTo>
                <a:lnTo>
                  <a:pt x="2311" y="1024"/>
                </a:lnTo>
                <a:lnTo>
                  <a:pt x="2310" y="1024"/>
                </a:lnTo>
                <a:lnTo>
                  <a:pt x="2311" y="1023"/>
                </a:lnTo>
                <a:lnTo>
                  <a:pt x="2310" y="1023"/>
                </a:lnTo>
                <a:lnTo>
                  <a:pt x="2308" y="1023"/>
                </a:lnTo>
                <a:lnTo>
                  <a:pt x="2307" y="1023"/>
                </a:lnTo>
                <a:lnTo>
                  <a:pt x="2307" y="1021"/>
                </a:lnTo>
                <a:lnTo>
                  <a:pt x="2305" y="1021"/>
                </a:lnTo>
                <a:lnTo>
                  <a:pt x="2304" y="1020"/>
                </a:lnTo>
                <a:lnTo>
                  <a:pt x="2304" y="1018"/>
                </a:lnTo>
                <a:lnTo>
                  <a:pt x="2302" y="1018"/>
                </a:lnTo>
                <a:lnTo>
                  <a:pt x="2302" y="1017"/>
                </a:lnTo>
                <a:lnTo>
                  <a:pt x="2302" y="1015"/>
                </a:lnTo>
                <a:lnTo>
                  <a:pt x="2302" y="1013"/>
                </a:lnTo>
                <a:lnTo>
                  <a:pt x="2302" y="1012"/>
                </a:lnTo>
                <a:lnTo>
                  <a:pt x="2300" y="1012"/>
                </a:lnTo>
                <a:lnTo>
                  <a:pt x="2300" y="1010"/>
                </a:lnTo>
                <a:lnTo>
                  <a:pt x="2302" y="1010"/>
                </a:lnTo>
                <a:lnTo>
                  <a:pt x="2304" y="1009"/>
                </a:lnTo>
                <a:lnTo>
                  <a:pt x="2304" y="1007"/>
                </a:lnTo>
                <a:lnTo>
                  <a:pt x="2302" y="1007"/>
                </a:lnTo>
                <a:lnTo>
                  <a:pt x="2302" y="1006"/>
                </a:lnTo>
                <a:lnTo>
                  <a:pt x="2300" y="1006"/>
                </a:lnTo>
                <a:lnTo>
                  <a:pt x="2299" y="1006"/>
                </a:lnTo>
                <a:lnTo>
                  <a:pt x="2299" y="1007"/>
                </a:lnTo>
                <a:lnTo>
                  <a:pt x="2297" y="1007"/>
                </a:lnTo>
                <a:lnTo>
                  <a:pt x="2297" y="1006"/>
                </a:lnTo>
                <a:lnTo>
                  <a:pt x="2297" y="1004"/>
                </a:lnTo>
                <a:lnTo>
                  <a:pt x="2296" y="1004"/>
                </a:lnTo>
                <a:lnTo>
                  <a:pt x="2296" y="1003"/>
                </a:lnTo>
                <a:lnTo>
                  <a:pt x="2294" y="1001"/>
                </a:lnTo>
                <a:lnTo>
                  <a:pt x="2293" y="1001"/>
                </a:lnTo>
                <a:lnTo>
                  <a:pt x="2293" y="1000"/>
                </a:lnTo>
                <a:lnTo>
                  <a:pt x="2291" y="1000"/>
                </a:lnTo>
                <a:lnTo>
                  <a:pt x="2291" y="998"/>
                </a:lnTo>
                <a:lnTo>
                  <a:pt x="2290" y="998"/>
                </a:lnTo>
                <a:lnTo>
                  <a:pt x="2290" y="997"/>
                </a:lnTo>
                <a:lnTo>
                  <a:pt x="2288" y="997"/>
                </a:lnTo>
                <a:lnTo>
                  <a:pt x="2287" y="997"/>
                </a:lnTo>
                <a:lnTo>
                  <a:pt x="2284" y="997"/>
                </a:lnTo>
                <a:lnTo>
                  <a:pt x="2281" y="995"/>
                </a:lnTo>
                <a:lnTo>
                  <a:pt x="2276" y="997"/>
                </a:lnTo>
                <a:lnTo>
                  <a:pt x="2274" y="997"/>
                </a:lnTo>
                <a:lnTo>
                  <a:pt x="2273" y="997"/>
                </a:lnTo>
                <a:lnTo>
                  <a:pt x="2271" y="997"/>
                </a:lnTo>
                <a:lnTo>
                  <a:pt x="2270" y="997"/>
                </a:lnTo>
                <a:lnTo>
                  <a:pt x="2267" y="997"/>
                </a:lnTo>
                <a:lnTo>
                  <a:pt x="2261" y="997"/>
                </a:lnTo>
                <a:lnTo>
                  <a:pt x="2256" y="998"/>
                </a:lnTo>
                <a:lnTo>
                  <a:pt x="2251" y="998"/>
                </a:lnTo>
                <a:lnTo>
                  <a:pt x="2250" y="1000"/>
                </a:lnTo>
                <a:lnTo>
                  <a:pt x="2247" y="1000"/>
                </a:lnTo>
                <a:lnTo>
                  <a:pt x="2245" y="1000"/>
                </a:lnTo>
                <a:lnTo>
                  <a:pt x="2245" y="1001"/>
                </a:lnTo>
                <a:lnTo>
                  <a:pt x="2244" y="1001"/>
                </a:lnTo>
                <a:lnTo>
                  <a:pt x="2244" y="1003"/>
                </a:lnTo>
                <a:lnTo>
                  <a:pt x="2244" y="1004"/>
                </a:lnTo>
                <a:lnTo>
                  <a:pt x="2244" y="1004"/>
                </a:lnTo>
                <a:lnTo>
                  <a:pt x="2242" y="1004"/>
                </a:lnTo>
                <a:lnTo>
                  <a:pt x="2236" y="1004"/>
                </a:lnTo>
                <a:lnTo>
                  <a:pt x="2234" y="1004"/>
                </a:lnTo>
                <a:lnTo>
                  <a:pt x="2234" y="1006"/>
                </a:lnTo>
                <a:lnTo>
                  <a:pt x="2233" y="1006"/>
                </a:lnTo>
                <a:lnTo>
                  <a:pt x="2231" y="1007"/>
                </a:lnTo>
                <a:lnTo>
                  <a:pt x="2230" y="1007"/>
                </a:lnTo>
                <a:lnTo>
                  <a:pt x="2228" y="1007"/>
                </a:lnTo>
                <a:lnTo>
                  <a:pt x="2227" y="1007"/>
                </a:lnTo>
                <a:lnTo>
                  <a:pt x="2227" y="1009"/>
                </a:lnTo>
                <a:lnTo>
                  <a:pt x="2225" y="1009"/>
                </a:lnTo>
                <a:lnTo>
                  <a:pt x="2225" y="1010"/>
                </a:lnTo>
                <a:lnTo>
                  <a:pt x="2224" y="1010"/>
                </a:lnTo>
                <a:lnTo>
                  <a:pt x="2222" y="1010"/>
                </a:lnTo>
                <a:lnTo>
                  <a:pt x="2222" y="1012"/>
                </a:lnTo>
                <a:lnTo>
                  <a:pt x="2221" y="1012"/>
                </a:lnTo>
                <a:lnTo>
                  <a:pt x="2219" y="1012"/>
                </a:lnTo>
                <a:lnTo>
                  <a:pt x="2218" y="1012"/>
                </a:lnTo>
                <a:lnTo>
                  <a:pt x="2216" y="1013"/>
                </a:lnTo>
                <a:lnTo>
                  <a:pt x="2215" y="1013"/>
                </a:lnTo>
                <a:lnTo>
                  <a:pt x="2213" y="1013"/>
                </a:lnTo>
                <a:lnTo>
                  <a:pt x="2211" y="1013"/>
                </a:lnTo>
                <a:lnTo>
                  <a:pt x="2211" y="1015"/>
                </a:lnTo>
                <a:lnTo>
                  <a:pt x="2210" y="1015"/>
                </a:lnTo>
                <a:lnTo>
                  <a:pt x="2208" y="1015"/>
                </a:lnTo>
                <a:lnTo>
                  <a:pt x="2208" y="1017"/>
                </a:lnTo>
                <a:lnTo>
                  <a:pt x="2207" y="1017"/>
                </a:lnTo>
                <a:lnTo>
                  <a:pt x="2207" y="1018"/>
                </a:lnTo>
                <a:lnTo>
                  <a:pt x="2205" y="1018"/>
                </a:lnTo>
                <a:lnTo>
                  <a:pt x="2204" y="1018"/>
                </a:lnTo>
                <a:lnTo>
                  <a:pt x="2204" y="1017"/>
                </a:lnTo>
                <a:lnTo>
                  <a:pt x="2202" y="1017"/>
                </a:lnTo>
                <a:lnTo>
                  <a:pt x="2199" y="1015"/>
                </a:lnTo>
                <a:lnTo>
                  <a:pt x="2198" y="1015"/>
                </a:lnTo>
                <a:lnTo>
                  <a:pt x="2196" y="1015"/>
                </a:lnTo>
                <a:lnTo>
                  <a:pt x="2193" y="1013"/>
                </a:lnTo>
                <a:lnTo>
                  <a:pt x="2193" y="1012"/>
                </a:lnTo>
                <a:lnTo>
                  <a:pt x="2191" y="1013"/>
                </a:lnTo>
                <a:lnTo>
                  <a:pt x="2191" y="1012"/>
                </a:lnTo>
                <a:lnTo>
                  <a:pt x="2191" y="1010"/>
                </a:lnTo>
                <a:lnTo>
                  <a:pt x="2190" y="1010"/>
                </a:lnTo>
                <a:lnTo>
                  <a:pt x="2190" y="1012"/>
                </a:lnTo>
                <a:lnTo>
                  <a:pt x="2188" y="1012"/>
                </a:lnTo>
                <a:lnTo>
                  <a:pt x="2190" y="1013"/>
                </a:lnTo>
                <a:lnTo>
                  <a:pt x="2188" y="1013"/>
                </a:lnTo>
                <a:lnTo>
                  <a:pt x="2185" y="1012"/>
                </a:lnTo>
                <a:lnTo>
                  <a:pt x="2184" y="1012"/>
                </a:lnTo>
                <a:lnTo>
                  <a:pt x="2184" y="1010"/>
                </a:lnTo>
                <a:lnTo>
                  <a:pt x="2182" y="1010"/>
                </a:lnTo>
                <a:lnTo>
                  <a:pt x="2182" y="1012"/>
                </a:lnTo>
                <a:lnTo>
                  <a:pt x="2181" y="1012"/>
                </a:lnTo>
                <a:lnTo>
                  <a:pt x="2181" y="1010"/>
                </a:lnTo>
                <a:lnTo>
                  <a:pt x="2179" y="1010"/>
                </a:lnTo>
                <a:lnTo>
                  <a:pt x="2179" y="1012"/>
                </a:lnTo>
                <a:lnTo>
                  <a:pt x="2176" y="1012"/>
                </a:lnTo>
                <a:lnTo>
                  <a:pt x="2178" y="1010"/>
                </a:lnTo>
                <a:lnTo>
                  <a:pt x="2176" y="1010"/>
                </a:lnTo>
                <a:lnTo>
                  <a:pt x="2175" y="1010"/>
                </a:lnTo>
                <a:lnTo>
                  <a:pt x="2173" y="1010"/>
                </a:lnTo>
                <a:lnTo>
                  <a:pt x="2172" y="1010"/>
                </a:lnTo>
                <a:lnTo>
                  <a:pt x="2172" y="1012"/>
                </a:lnTo>
                <a:lnTo>
                  <a:pt x="2170" y="1013"/>
                </a:lnTo>
                <a:lnTo>
                  <a:pt x="2168" y="1013"/>
                </a:lnTo>
                <a:lnTo>
                  <a:pt x="2168" y="1012"/>
                </a:lnTo>
                <a:lnTo>
                  <a:pt x="2167" y="1012"/>
                </a:lnTo>
                <a:lnTo>
                  <a:pt x="2167" y="1013"/>
                </a:lnTo>
                <a:lnTo>
                  <a:pt x="2164" y="1013"/>
                </a:lnTo>
                <a:lnTo>
                  <a:pt x="2161" y="1013"/>
                </a:lnTo>
                <a:lnTo>
                  <a:pt x="2159" y="1013"/>
                </a:lnTo>
                <a:lnTo>
                  <a:pt x="2156" y="1015"/>
                </a:lnTo>
                <a:lnTo>
                  <a:pt x="2155" y="1015"/>
                </a:lnTo>
                <a:lnTo>
                  <a:pt x="2153" y="1015"/>
                </a:lnTo>
                <a:lnTo>
                  <a:pt x="2153" y="1017"/>
                </a:lnTo>
                <a:lnTo>
                  <a:pt x="2149" y="1017"/>
                </a:lnTo>
                <a:lnTo>
                  <a:pt x="2149" y="1018"/>
                </a:lnTo>
                <a:lnTo>
                  <a:pt x="2147" y="1018"/>
                </a:lnTo>
                <a:lnTo>
                  <a:pt x="2145" y="1018"/>
                </a:lnTo>
                <a:lnTo>
                  <a:pt x="2144" y="1020"/>
                </a:lnTo>
                <a:lnTo>
                  <a:pt x="2142" y="1020"/>
                </a:lnTo>
                <a:lnTo>
                  <a:pt x="2141" y="1021"/>
                </a:lnTo>
                <a:lnTo>
                  <a:pt x="2139" y="1021"/>
                </a:lnTo>
                <a:lnTo>
                  <a:pt x="2138" y="1021"/>
                </a:lnTo>
                <a:lnTo>
                  <a:pt x="2138" y="1023"/>
                </a:lnTo>
                <a:lnTo>
                  <a:pt x="2136" y="1023"/>
                </a:lnTo>
                <a:lnTo>
                  <a:pt x="2135" y="1023"/>
                </a:lnTo>
                <a:lnTo>
                  <a:pt x="2135" y="1024"/>
                </a:lnTo>
                <a:lnTo>
                  <a:pt x="2133" y="1023"/>
                </a:lnTo>
                <a:lnTo>
                  <a:pt x="2133" y="1023"/>
                </a:lnTo>
                <a:lnTo>
                  <a:pt x="2132" y="1023"/>
                </a:lnTo>
                <a:lnTo>
                  <a:pt x="2130" y="1021"/>
                </a:lnTo>
                <a:lnTo>
                  <a:pt x="2129" y="1021"/>
                </a:lnTo>
                <a:lnTo>
                  <a:pt x="2127" y="1021"/>
                </a:lnTo>
                <a:lnTo>
                  <a:pt x="2125" y="1021"/>
                </a:lnTo>
                <a:lnTo>
                  <a:pt x="2125" y="1020"/>
                </a:lnTo>
                <a:lnTo>
                  <a:pt x="2124" y="1020"/>
                </a:lnTo>
                <a:lnTo>
                  <a:pt x="2122" y="1018"/>
                </a:lnTo>
                <a:lnTo>
                  <a:pt x="2121" y="1018"/>
                </a:lnTo>
                <a:lnTo>
                  <a:pt x="2119" y="1017"/>
                </a:lnTo>
                <a:lnTo>
                  <a:pt x="2118" y="1017"/>
                </a:lnTo>
                <a:lnTo>
                  <a:pt x="2118" y="1015"/>
                </a:lnTo>
                <a:lnTo>
                  <a:pt x="2116" y="1015"/>
                </a:lnTo>
                <a:lnTo>
                  <a:pt x="2115" y="1015"/>
                </a:lnTo>
                <a:lnTo>
                  <a:pt x="2113" y="1013"/>
                </a:lnTo>
                <a:lnTo>
                  <a:pt x="2112" y="1013"/>
                </a:lnTo>
                <a:lnTo>
                  <a:pt x="2112" y="1012"/>
                </a:lnTo>
                <a:lnTo>
                  <a:pt x="2110" y="1010"/>
                </a:lnTo>
                <a:lnTo>
                  <a:pt x="2109" y="1010"/>
                </a:lnTo>
                <a:lnTo>
                  <a:pt x="2109" y="1009"/>
                </a:lnTo>
                <a:lnTo>
                  <a:pt x="2107" y="1007"/>
                </a:lnTo>
                <a:lnTo>
                  <a:pt x="2104" y="1006"/>
                </a:lnTo>
                <a:lnTo>
                  <a:pt x="2102" y="1004"/>
                </a:lnTo>
                <a:lnTo>
                  <a:pt x="2102" y="1003"/>
                </a:lnTo>
                <a:lnTo>
                  <a:pt x="2101" y="1003"/>
                </a:lnTo>
                <a:lnTo>
                  <a:pt x="2099" y="1001"/>
                </a:lnTo>
                <a:lnTo>
                  <a:pt x="2099" y="1000"/>
                </a:lnTo>
                <a:lnTo>
                  <a:pt x="2098" y="1000"/>
                </a:lnTo>
                <a:lnTo>
                  <a:pt x="2096" y="1000"/>
                </a:lnTo>
                <a:lnTo>
                  <a:pt x="2095" y="998"/>
                </a:lnTo>
                <a:lnTo>
                  <a:pt x="2093" y="998"/>
                </a:lnTo>
                <a:lnTo>
                  <a:pt x="2093" y="997"/>
                </a:lnTo>
                <a:lnTo>
                  <a:pt x="2093" y="995"/>
                </a:lnTo>
                <a:lnTo>
                  <a:pt x="2092" y="995"/>
                </a:lnTo>
                <a:lnTo>
                  <a:pt x="2090" y="994"/>
                </a:lnTo>
                <a:lnTo>
                  <a:pt x="2087" y="994"/>
                </a:lnTo>
                <a:lnTo>
                  <a:pt x="2086" y="994"/>
                </a:lnTo>
                <a:lnTo>
                  <a:pt x="2086" y="992"/>
                </a:lnTo>
                <a:lnTo>
                  <a:pt x="2086" y="990"/>
                </a:lnTo>
                <a:lnTo>
                  <a:pt x="2084" y="990"/>
                </a:lnTo>
                <a:lnTo>
                  <a:pt x="2084" y="989"/>
                </a:lnTo>
                <a:lnTo>
                  <a:pt x="2083" y="989"/>
                </a:lnTo>
                <a:lnTo>
                  <a:pt x="2081" y="989"/>
                </a:lnTo>
                <a:lnTo>
                  <a:pt x="2079" y="987"/>
                </a:lnTo>
                <a:lnTo>
                  <a:pt x="2076" y="986"/>
                </a:lnTo>
                <a:lnTo>
                  <a:pt x="2073" y="986"/>
                </a:lnTo>
                <a:lnTo>
                  <a:pt x="2072" y="984"/>
                </a:lnTo>
                <a:lnTo>
                  <a:pt x="2072" y="983"/>
                </a:lnTo>
                <a:lnTo>
                  <a:pt x="2070" y="983"/>
                </a:lnTo>
                <a:lnTo>
                  <a:pt x="2069" y="983"/>
                </a:lnTo>
                <a:lnTo>
                  <a:pt x="2067" y="983"/>
                </a:lnTo>
                <a:lnTo>
                  <a:pt x="2066" y="981"/>
                </a:lnTo>
                <a:lnTo>
                  <a:pt x="2067" y="981"/>
                </a:lnTo>
                <a:lnTo>
                  <a:pt x="2069" y="981"/>
                </a:lnTo>
                <a:lnTo>
                  <a:pt x="2070" y="981"/>
                </a:lnTo>
                <a:lnTo>
                  <a:pt x="2070" y="980"/>
                </a:lnTo>
                <a:lnTo>
                  <a:pt x="2069" y="980"/>
                </a:lnTo>
                <a:lnTo>
                  <a:pt x="2067" y="980"/>
                </a:lnTo>
                <a:lnTo>
                  <a:pt x="2067" y="978"/>
                </a:lnTo>
                <a:lnTo>
                  <a:pt x="2066" y="978"/>
                </a:lnTo>
                <a:lnTo>
                  <a:pt x="2066" y="977"/>
                </a:lnTo>
                <a:lnTo>
                  <a:pt x="2066" y="975"/>
                </a:lnTo>
                <a:lnTo>
                  <a:pt x="2066" y="974"/>
                </a:lnTo>
                <a:lnTo>
                  <a:pt x="2064" y="974"/>
                </a:lnTo>
                <a:lnTo>
                  <a:pt x="2063" y="974"/>
                </a:lnTo>
                <a:lnTo>
                  <a:pt x="2063" y="972"/>
                </a:lnTo>
                <a:lnTo>
                  <a:pt x="2061" y="970"/>
                </a:lnTo>
                <a:lnTo>
                  <a:pt x="2061" y="969"/>
                </a:lnTo>
                <a:lnTo>
                  <a:pt x="2063" y="969"/>
                </a:lnTo>
                <a:lnTo>
                  <a:pt x="2063" y="970"/>
                </a:lnTo>
                <a:lnTo>
                  <a:pt x="2064" y="970"/>
                </a:lnTo>
                <a:lnTo>
                  <a:pt x="2064" y="969"/>
                </a:lnTo>
                <a:lnTo>
                  <a:pt x="2066" y="969"/>
                </a:lnTo>
                <a:lnTo>
                  <a:pt x="2066" y="967"/>
                </a:lnTo>
                <a:lnTo>
                  <a:pt x="2064" y="967"/>
                </a:lnTo>
                <a:lnTo>
                  <a:pt x="2064" y="969"/>
                </a:lnTo>
                <a:lnTo>
                  <a:pt x="2063" y="969"/>
                </a:lnTo>
                <a:lnTo>
                  <a:pt x="2063" y="967"/>
                </a:lnTo>
                <a:lnTo>
                  <a:pt x="2063" y="966"/>
                </a:lnTo>
                <a:lnTo>
                  <a:pt x="2063" y="964"/>
                </a:lnTo>
                <a:lnTo>
                  <a:pt x="2063" y="963"/>
                </a:lnTo>
                <a:lnTo>
                  <a:pt x="2061" y="963"/>
                </a:lnTo>
                <a:lnTo>
                  <a:pt x="2061" y="961"/>
                </a:lnTo>
                <a:lnTo>
                  <a:pt x="2063" y="961"/>
                </a:lnTo>
                <a:lnTo>
                  <a:pt x="2063" y="960"/>
                </a:lnTo>
                <a:lnTo>
                  <a:pt x="2061" y="960"/>
                </a:lnTo>
                <a:lnTo>
                  <a:pt x="2059" y="960"/>
                </a:lnTo>
                <a:lnTo>
                  <a:pt x="2059" y="958"/>
                </a:lnTo>
                <a:lnTo>
                  <a:pt x="2059" y="957"/>
                </a:lnTo>
                <a:lnTo>
                  <a:pt x="2059" y="957"/>
                </a:lnTo>
                <a:lnTo>
                  <a:pt x="2059" y="957"/>
                </a:lnTo>
                <a:lnTo>
                  <a:pt x="2059" y="957"/>
                </a:lnTo>
                <a:lnTo>
                  <a:pt x="2058" y="957"/>
                </a:lnTo>
                <a:lnTo>
                  <a:pt x="2058" y="955"/>
                </a:lnTo>
                <a:lnTo>
                  <a:pt x="2059" y="955"/>
                </a:lnTo>
                <a:lnTo>
                  <a:pt x="2059" y="954"/>
                </a:lnTo>
                <a:lnTo>
                  <a:pt x="2058" y="954"/>
                </a:lnTo>
                <a:lnTo>
                  <a:pt x="2058" y="952"/>
                </a:lnTo>
                <a:lnTo>
                  <a:pt x="2056" y="952"/>
                </a:lnTo>
                <a:lnTo>
                  <a:pt x="2055" y="952"/>
                </a:lnTo>
                <a:lnTo>
                  <a:pt x="2053" y="951"/>
                </a:lnTo>
                <a:lnTo>
                  <a:pt x="2052" y="951"/>
                </a:lnTo>
                <a:lnTo>
                  <a:pt x="2052" y="949"/>
                </a:lnTo>
                <a:lnTo>
                  <a:pt x="2050" y="949"/>
                </a:lnTo>
                <a:lnTo>
                  <a:pt x="2049" y="947"/>
                </a:lnTo>
                <a:lnTo>
                  <a:pt x="2049" y="946"/>
                </a:lnTo>
                <a:lnTo>
                  <a:pt x="2047" y="946"/>
                </a:lnTo>
                <a:lnTo>
                  <a:pt x="2047" y="944"/>
                </a:lnTo>
                <a:lnTo>
                  <a:pt x="2046" y="944"/>
                </a:lnTo>
                <a:lnTo>
                  <a:pt x="2046" y="943"/>
                </a:lnTo>
                <a:lnTo>
                  <a:pt x="2046" y="941"/>
                </a:lnTo>
                <a:lnTo>
                  <a:pt x="2047" y="941"/>
                </a:lnTo>
                <a:lnTo>
                  <a:pt x="2047" y="940"/>
                </a:lnTo>
                <a:lnTo>
                  <a:pt x="2046" y="941"/>
                </a:lnTo>
                <a:lnTo>
                  <a:pt x="2046" y="940"/>
                </a:lnTo>
                <a:lnTo>
                  <a:pt x="2044" y="941"/>
                </a:lnTo>
                <a:lnTo>
                  <a:pt x="2044" y="940"/>
                </a:lnTo>
                <a:lnTo>
                  <a:pt x="2044" y="938"/>
                </a:lnTo>
                <a:lnTo>
                  <a:pt x="2046" y="938"/>
                </a:lnTo>
                <a:lnTo>
                  <a:pt x="2046" y="937"/>
                </a:lnTo>
                <a:lnTo>
                  <a:pt x="2044" y="938"/>
                </a:lnTo>
                <a:lnTo>
                  <a:pt x="2043" y="938"/>
                </a:lnTo>
                <a:lnTo>
                  <a:pt x="2043" y="940"/>
                </a:lnTo>
                <a:lnTo>
                  <a:pt x="2041" y="941"/>
                </a:lnTo>
                <a:lnTo>
                  <a:pt x="2041" y="940"/>
                </a:lnTo>
                <a:lnTo>
                  <a:pt x="2040" y="940"/>
                </a:lnTo>
                <a:lnTo>
                  <a:pt x="2040" y="938"/>
                </a:lnTo>
                <a:lnTo>
                  <a:pt x="2040" y="937"/>
                </a:lnTo>
                <a:lnTo>
                  <a:pt x="2041" y="937"/>
                </a:lnTo>
                <a:lnTo>
                  <a:pt x="2041" y="935"/>
                </a:lnTo>
                <a:lnTo>
                  <a:pt x="2040" y="935"/>
                </a:lnTo>
                <a:lnTo>
                  <a:pt x="2040" y="937"/>
                </a:lnTo>
                <a:lnTo>
                  <a:pt x="2038" y="938"/>
                </a:lnTo>
                <a:lnTo>
                  <a:pt x="2038" y="937"/>
                </a:lnTo>
                <a:lnTo>
                  <a:pt x="2038" y="935"/>
                </a:lnTo>
                <a:lnTo>
                  <a:pt x="2036" y="935"/>
                </a:lnTo>
                <a:lnTo>
                  <a:pt x="2036" y="934"/>
                </a:lnTo>
                <a:lnTo>
                  <a:pt x="2036" y="932"/>
                </a:lnTo>
                <a:lnTo>
                  <a:pt x="2035" y="934"/>
                </a:lnTo>
                <a:lnTo>
                  <a:pt x="2035" y="932"/>
                </a:lnTo>
                <a:lnTo>
                  <a:pt x="2035" y="931"/>
                </a:lnTo>
                <a:lnTo>
                  <a:pt x="2036" y="931"/>
                </a:lnTo>
                <a:lnTo>
                  <a:pt x="2038" y="931"/>
                </a:lnTo>
                <a:lnTo>
                  <a:pt x="2038" y="929"/>
                </a:lnTo>
                <a:lnTo>
                  <a:pt x="2040" y="931"/>
                </a:lnTo>
                <a:lnTo>
                  <a:pt x="2041" y="931"/>
                </a:lnTo>
                <a:lnTo>
                  <a:pt x="2041" y="929"/>
                </a:lnTo>
                <a:lnTo>
                  <a:pt x="2040" y="931"/>
                </a:lnTo>
                <a:lnTo>
                  <a:pt x="2040" y="929"/>
                </a:lnTo>
                <a:lnTo>
                  <a:pt x="2040" y="927"/>
                </a:lnTo>
                <a:lnTo>
                  <a:pt x="2038" y="927"/>
                </a:lnTo>
                <a:lnTo>
                  <a:pt x="2038" y="929"/>
                </a:lnTo>
                <a:lnTo>
                  <a:pt x="2036" y="929"/>
                </a:lnTo>
                <a:lnTo>
                  <a:pt x="2036" y="931"/>
                </a:lnTo>
                <a:lnTo>
                  <a:pt x="2035" y="929"/>
                </a:lnTo>
                <a:lnTo>
                  <a:pt x="2035" y="927"/>
                </a:lnTo>
                <a:lnTo>
                  <a:pt x="2035" y="926"/>
                </a:lnTo>
                <a:lnTo>
                  <a:pt x="2036" y="926"/>
                </a:lnTo>
                <a:lnTo>
                  <a:pt x="2038" y="926"/>
                </a:lnTo>
                <a:lnTo>
                  <a:pt x="2038" y="924"/>
                </a:lnTo>
                <a:lnTo>
                  <a:pt x="2036" y="924"/>
                </a:lnTo>
                <a:lnTo>
                  <a:pt x="2035" y="924"/>
                </a:lnTo>
                <a:lnTo>
                  <a:pt x="2035" y="926"/>
                </a:lnTo>
                <a:lnTo>
                  <a:pt x="2033" y="926"/>
                </a:lnTo>
                <a:lnTo>
                  <a:pt x="2033" y="927"/>
                </a:lnTo>
                <a:lnTo>
                  <a:pt x="2032" y="927"/>
                </a:lnTo>
                <a:lnTo>
                  <a:pt x="2030" y="927"/>
                </a:lnTo>
                <a:lnTo>
                  <a:pt x="2029" y="927"/>
                </a:lnTo>
                <a:lnTo>
                  <a:pt x="2027" y="927"/>
                </a:lnTo>
                <a:lnTo>
                  <a:pt x="2027" y="926"/>
                </a:lnTo>
                <a:lnTo>
                  <a:pt x="2026" y="926"/>
                </a:lnTo>
                <a:lnTo>
                  <a:pt x="2026" y="924"/>
                </a:lnTo>
                <a:lnTo>
                  <a:pt x="2024" y="924"/>
                </a:lnTo>
                <a:lnTo>
                  <a:pt x="2024" y="923"/>
                </a:lnTo>
                <a:lnTo>
                  <a:pt x="2024" y="921"/>
                </a:lnTo>
                <a:lnTo>
                  <a:pt x="2023" y="921"/>
                </a:lnTo>
                <a:lnTo>
                  <a:pt x="2023" y="920"/>
                </a:lnTo>
                <a:lnTo>
                  <a:pt x="2021" y="920"/>
                </a:lnTo>
                <a:lnTo>
                  <a:pt x="2021" y="920"/>
                </a:lnTo>
                <a:lnTo>
                  <a:pt x="2020" y="920"/>
                </a:lnTo>
                <a:lnTo>
                  <a:pt x="2021" y="918"/>
                </a:lnTo>
                <a:lnTo>
                  <a:pt x="2023" y="918"/>
                </a:lnTo>
                <a:lnTo>
                  <a:pt x="2023" y="917"/>
                </a:lnTo>
                <a:lnTo>
                  <a:pt x="2023" y="918"/>
                </a:lnTo>
                <a:lnTo>
                  <a:pt x="2023" y="917"/>
                </a:lnTo>
                <a:lnTo>
                  <a:pt x="2023" y="917"/>
                </a:lnTo>
                <a:lnTo>
                  <a:pt x="2021" y="918"/>
                </a:lnTo>
                <a:lnTo>
                  <a:pt x="2021" y="917"/>
                </a:lnTo>
                <a:lnTo>
                  <a:pt x="2021" y="915"/>
                </a:lnTo>
                <a:lnTo>
                  <a:pt x="2021" y="914"/>
                </a:lnTo>
                <a:lnTo>
                  <a:pt x="2021" y="912"/>
                </a:lnTo>
                <a:lnTo>
                  <a:pt x="2021" y="911"/>
                </a:lnTo>
                <a:lnTo>
                  <a:pt x="2021" y="909"/>
                </a:lnTo>
                <a:lnTo>
                  <a:pt x="2021" y="907"/>
                </a:lnTo>
                <a:lnTo>
                  <a:pt x="2023" y="906"/>
                </a:lnTo>
                <a:lnTo>
                  <a:pt x="2023" y="907"/>
                </a:lnTo>
                <a:lnTo>
                  <a:pt x="2023" y="909"/>
                </a:lnTo>
                <a:lnTo>
                  <a:pt x="2024" y="909"/>
                </a:lnTo>
                <a:lnTo>
                  <a:pt x="2026" y="909"/>
                </a:lnTo>
                <a:lnTo>
                  <a:pt x="2026" y="907"/>
                </a:lnTo>
                <a:lnTo>
                  <a:pt x="2024" y="907"/>
                </a:lnTo>
                <a:lnTo>
                  <a:pt x="2023" y="906"/>
                </a:lnTo>
                <a:lnTo>
                  <a:pt x="2023" y="904"/>
                </a:lnTo>
                <a:lnTo>
                  <a:pt x="2023" y="903"/>
                </a:lnTo>
                <a:lnTo>
                  <a:pt x="2023" y="901"/>
                </a:lnTo>
                <a:lnTo>
                  <a:pt x="2024" y="901"/>
                </a:lnTo>
                <a:lnTo>
                  <a:pt x="2024" y="900"/>
                </a:lnTo>
                <a:lnTo>
                  <a:pt x="2023" y="901"/>
                </a:lnTo>
                <a:lnTo>
                  <a:pt x="2023" y="901"/>
                </a:lnTo>
                <a:lnTo>
                  <a:pt x="2021" y="901"/>
                </a:lnTo>
                <a:lnTo>
                  <a:pt x="2023" y="898"/>
                </a:lnTo>
                <a:lnTo>
                  <a:pt x="2023" y="900"/>
                </a:lnTo>
                <a:lnTo>
                  <a:pt x="2023" y="900"/>
                </a:lnTo>
                <a:lnTo>
                  <a:pt x="2023" y="898"/>
                </a:lnTo>
                <a:lnTo>
                  <a:pt x="2023" y="898"/>
                </a:lnTo>
                <a:lnTo>
                  <a:pt x="2021" y="898"/>
                </a:lnTo>
                <a:lnTo>
                  <a:pt x="2021" y="897"/>
                </a:lnTo>
                <a:lnTo>
                  <a:pt x="2021" y="895"/>
                </a:lnTo>
                <a:lnTo>
                  <a:pt x="2020" y="895"/>
                </a:lnTo>
                <a:lnTo>
                  <a:pt x="2020" y="894"/>
                </a:lnTo>
                <a:lnTo>
                  <a:pt x="2018" y="894"/>
                </a:lnTo>
                <a:lnTo>
                  <a:pt x="2018" y="892"/>
                </a:lnTo>
                <a:lnTo>
                  <a:pt x="2018" y="891"/>
                </a:lnTo>
                <a:lnTo>
                  <a:pt x="2017" y="891"/>
                </a:lnTo>
                <a:lnTo>
                  <a:pt x="2017" y="889"/>
                </a:lnTo>
                <a:lnTo>
                  <a:pt x="2015" y="889"/>
                </a:lnTo>
                <a:lnTo>
                  <a:pt x="2013" y="889"/>
                </a:lnTo>
                <a:lnTo>
                  <a:pt x="2015" y="888"/>
                </a:lnTo>
                <a:lnTo>
                  <a:pt x="2018" y="888"/>
                </a:lnTo>
                <a:lnTo>
                  <a:pt x="2018" y="886"/>
                </a:lnTo>
                <a:lnTo>
                  <a:pt x="2021" y="884"/>
                </a:lnTo>
                <a:lnTo>
                  <a:pt x="2021" y="883"/>
                </a:lnTo>
                <a:lnTo>
                  <a:pt x="2023" y="881"/>
                </a:lnTo>
                <a:lnTo>
                  <a:pt x="2023" y="880"/>
                </a:lnTo>
                <a:lnTo>
                  <a:pt x="2026" y="877"/>
                </a:lnTo>
                <a:lnTo>
                  <a:pt x="2026" y="874"/>
                </a:lnTo>
                <a:lnTo>
                  <a:pt x="2026" y="872"/>
                </a:lnTo>
                <a:lnTo>
                  <a:pt x="2026" y="871"/>
                </a:lnTo>
                <a:lnTo>
                  <a:pt x="2026" y="869"/>
                </a:lnTo>
                <a:lnTo>
                  <a:pt x="2027" y="869"/>
                </a:lnTo>
                <a:lnTo>
                  <a:pt x="2027" y="868"/>
                </a:lnTo>
                <a:lnTo>
                  <a:pt x="2027" y="866"/>
                </a:lnTo>
                <a:lnTo>
                  <a:pt x="2027" y="864"/>
                </a:lnTo>
                <a:lnTo>
                  <a:pt x="2029" y="863"/>
                </a:lnTo>
                <a:lnTo>
                  <a:pt x="2029" y="861"/>
                </a:lnTo>
                <a:lnTo>
                  <a:pt x="2030" y="860"/>
                </a:lnTo>
                <a:lnTo>
                  <a:pt x="2032" y="857"/>
                </a:lnTo>
                <a:lnTo>
                  <a:pt x="2033" y="854"/>
                </a:lnTo>
                <a:lnTo>
                  <a:pt x="2033" y="852"/>
                </a:lnTo>
                <a:lnTo>
                  <a:pt x="2033" y="849"/>
                </a:lnTo>
                <a:lnTo>
                  <a:pt x="2035" y="848"/>
                </a:lnTo>
                <a:lnTo>
                  <a:pt x="2035" y="845"/>
                </a:lnTo>
                <a:lnTo>
                  <a:pt x="2035" y="841"/>
                </a:lnTo>
                <a:lnTo>
                  <a:pt x="2033" y="840"/>
                </a:lnTo>
                <a:lnTo>
                  <a:pt x="2033" y="838"/>
                </a:lnTo>
                <a:lnTo>
                  <a:pt x="2033" y="837"/>
                </a:lnTo>
                <a:lnTo>
                  <a:pt x="2033" y="835"/>
                </a:lnTo>
                <a:lnTo>
                  <a:pt x="2033" y="834"/>
                </a:lnTo>
                <a:lnTo>
                  <a:pt x="2032" y="834"/>
                </a:lnTo>
                <a:lnTo>
                  <a:pt x="2032" y="832"/>
                </a:lnTo>
                <a:lnTo>
                  <a:pt x="2030" y="832"/>
                </a:lnTo>
                <a:lnTo>
                  <a:pt x="2030" y="831"/>
                </a:lnTo>
                <a:lnTo>
                  <a:pt x="2032" y="829"/>
                </a:lnTo>
                <a:lnTo>
                  <a:pt x="2033" y="829"/>
                </a:lnTo>
                <a:lnTo>
                  <a:pt x="2033" y="828"/>
                </a:lnTo>
                <a:lnTo>
                  <a:pt x="2032" y="828"/>
                </a:lnTo>
                <a:lnTo>
                  <a:pt x="2033" y="826"/>
                </a:lnTo>
                <a:lnTo>
                  <a:pt x="2033" y="825"/>
                </a:lnTo>
                <a:lnTo>
                  <a:pt x="2033" y="823"/>
                </a:lnTo>
                <a:lnTo>
                  <a:pt x="2033" y="821"/>
                </a:lnTo>
                <a:lnTo>
                  <a:pt x="2035" y="821"/>
                </a:lnTo>
                <a:lnTo>
                  <a:pt x="2033" y="820"/>
                </a:lnTo>
                <a:lnTo>
                  <a:pt x="2035" y="820"/>
                </a:lnTo>
                <a:lnTo>
                  <a:pt x="2035" y="818"/>
                </a:lnTo>
                <a:lnTo>
                  <a:pt x="2033" y="818"/>
                </a:lnTo>
                <a:lnTo>
                  <a:pt x="2033" y="817"/>
                </a:lnTo>
                <a:lnTo>
                  <a:pt x="2033" y="815"/>
                </a:lnTo>
                <a:lnTo>
                  <a:pt x="2033" y="814"/>
                </a:lnTo>
                <a:lnTo>
                  <a:pt x="2032" y="814"/>
                </a:lnTo>
                <a:lnTo>
                  <a:pt x="2030" y="814"/>
                </a:lnTo>
                <a:lnTo>
                  <a:pt x="2030" y="812"/>
                </a:lnTo>
                <a:lnTo>
                  <a:pt x="2029" y="812"/>
                </a:lnTo>
                <a:lnTo>
                  <a:pt x="2029" y="811"/>
                </a:lnTo>
                <a:lnTo>
                  <a:pt x="2029" y="809"/>
                </a:lnTo>
                <a:lnTo>
                  <a:pt x="2027" y="808"/>
                </a:lnTo>
                <a:lnTo>
                  <a:pt x="2026" y="808"/>
                </a:lnTo>
                <a:lnTo>
                  <a:pt x="2026" y="806"/>
                </a:lnTo>
                <a:lnTo>
                  <a:pt x="2026" y="805"/>
                </a:lnTo>
                <a:lnTo>
                  <a:pt x="2027" y="801"/>
                </a:lnTo>
                <a:lnTo>
                  <a:pt x="2027" y="800"/>
                </a:lnTo>
                <a:lnTo>
                  <a:pt x="2027" y="798"/>
                </a:lnTo>
                <a:lnTo>
                  <a:pt x="2029" y="798"/>
                </a:lnTo>
                <a:lnTo>
                  <a:pt x="2029" y="797"/>
                </a:lnTo>
                <a:lnTo>
                  <a:pt x="2030" y="795"/>
                </a:lnTo>
                <a:lnTo>
                  <a:pt x="2030" y="794"/>
                </a:lnTo>
                <a:lnTo>
                  <a:pt x="2032" y="792"/>
                </a:lnTo>
                <a:lnTo>
                  <a:pt x="2033" y="792"/>
                </a:lnTo>
                <a:lnTo>
                  <a:pt x="2035" y="792"/>
                </a:lnTo>
                <a:lnTo>
                  <a:pt x="2035" y="791"/>
                </a:lnTo>
                <a:lnTo>
                  <a:pt x="2035" y="789"/>
                </a:lnTo>
                <a:lnTo>
                  <a:pt x="2036" y="789"/>
                </a:lnTo>
                <a:lnTo>
                  <a:pt x="2036" y="788"/>
                </a:lnTo>
                <a:lnTo>
                  <a:pt x="2036" y="786"/>
                </a:lnTo>
                <a:lnTo>
                  <a:pt x="2038" y="785"/>
                </a:lnTo>
                <a:lnTo>
                  <a:pt x="2040" y="783"/>
                </a:lnTo>
                <a:lnTo>
                  <a:pt x="2040" y="782"/>
                </a:lnTo>
                <a:lnTo>
                  <a:pt x="2040" y="780"/>
                </a:lnTo>
                <a:lnTo>
                  <a:pt x="2041" y="778"/>
                </a:lnTo>
                <a:lnTo>
                  <a:pt x="2043" y="777"/>
                </a:lnTo>
                <a:lnTo>
                  <a:pt x="2043" y="775"/>
                </a:lnTo>
                <a:lnTo>
                  <a:pt x="2044" y="774"/>
                </a:lnTo>
                <a:lnTo>
                  <a:pt x="2044" y="772"/>
                </a:lnTo>
                <a:lnTo>
                  <a:pt x="2044" y="771"/>
                </a:lnTo>
                <a:lnTo>
                  <a:pt x="2046" y="771"/>
                </a:lnTo>
                <a:lnTo>
                  <a:pt x="2047" y="771"/>
                </a:lnTo>
                <a:lnTo>
                  <a:pt x="2049" y="769"/>
                </a:lnTo>
                <a:lnTo>
                  <a:pt x="2050" y="769"/>
                </a:lnTo>
                <a:lnTo>
                  <a:pt x="2050" y="768"/>
                </a:lnTo>
                <a:lnTo>
                  <a:pt x="2052" y="768"/>
                </a:lnTo>
                <a:lnTo>
                  <a:pt x="2052" y="766"/>
                </a:lnTo>
                <a:lnTo>
                  <a:pt x="2053" y="765"/>
                </a:lnTo>
                <a:lnTo>
                  <a:pt x="2055" y="765"/>
                </a:lnTo>
                <a:lnTo>
                  <a:pt x="2055" y="763"/>
                </a:lnTo>
                <a:lnTo>
                  <a:pt x="2056" y="763"/>
                </a:lnTo>
                <a:lnTo>
                  <a:pt x="2056" y="762"/>
                </a:lnTo>
                <a:lnTo>
                  <a:pt x="2058" y="762"/>
                </a:lnTo>
                <a:lnTo>
                  <a:pt x="2058" y="760"/>
                </a:lnTo>
                <a:lnTo>
                  <a:pt x="2058" y="758"/>
                </a:lnTo>
                <a:lnTo>
                  <a:pt x="2058" y="757"/>
                </a:lnTo>
                <a:lnTo>
                  <a:pt x="2058" y="755"/>
                </a:lnTo>
                <a:lnTo>
                  <a:pt x="2059" y="754"/>
                </a:lnTo>
                <a:lnTo>
                  <a:pt x="2059" y="752"/>
                </a:lnTo>
                <a:lnTo>
                  <a:pt x="2059" y="751"/>
                </a:lnTo>
                <a:lnTo>
                  <a:pt x="2059" y="749"/>
                </a:lnTo>
                <a:lnTo>
                  <a:pt x="2061" y="748"/>
                </a:lnTo>
                <a:lnTo>
                  <a:pt x="2061" y="746"/>
                </a:lnTo>
                <a:lnTo>
                  <a:pt x="2063" y="746"/>
                </a:lnTo>
                <a:lnTo>
                  <a:pt x="2063" y="745"/>
                </a:lnTo>
                <a:lnTo>
                  <a:pt x="2063" y="743"/>
                </a:lnTo>
                <a:lnTo>
                  <a:pt x="2063" y="742"/>
                </a:lnTo>
                <a:lnTo>
                  <a:pt x="2064" y="742"/>
                </a:lnTo>
                <a:lnTo>
                  <a:pt x="2064" y="740"/>
                </a:lnTo>
                <a:lnTo>
                  <a:pt x="2066" y="740"/>
                </a:lnTo>
                <a:lnTo>
                  <a:pt x="2067" y="740"/>
                </a:lnTo>
                <a:lnTo>
                  <a:pt x="2067" y="739"/>
                </a:lnTo>
                <a:lnTo>
                  <a:pt x="2069" y="739"/>
                </a:lnTo>
                <a:lnTo>
                  <a:pt x="2070" y="737"/>
                </a:lnTo>
                <a:lnTo>
                  <a:pt x="2072" y="735"/>
                </a:lnTo>
                <a:lnTo>
                  <a:pt x="2075" y="735"/>
                </a:lnTo>
                <a:lnTo>
                  <a:pt x="2075" y="734"/>
                </a:lnTo>
                <a:lnTo>
                  <a:pt x="2076" y="734"/>
                </a:lnTo>
                <a:lnTo>
                  <a:pt x="2076" y="732"/>
                </a:lnTo>
                <a:lnTo>
                  <a:pt x="2078" y="731"/>
                </a:lnTo>
                <a:lnTo>
                  <a:pt x="2078" y="729"/>
                </a:lnTo>
                <a:lnTo>
                  <a:pt x="2079" y="728"/>
                </a:lnTo>
                <a:lnTo>
                  <a:pt x="2079" y="726"/>
                </a:lnTo>
                <a:lnTo>
                  <a:pt x="2081" y="725"/>
                </a:lnTo>
                <a:lnTo>
                  <a:pt x="2081" y="723"/>
                </a:lnTo>
                <a:lnTo>
                  <a:pt x="2083" y="723"/>
                </a:lnTo>
                <a:lnTo>
                  <a:pt x="2083" y="722"/>
                </a:lnTo>
                <a:lnTo>
                  <a:pt x="2084" y="720"/>
                </a:lnTo>
                <a:lnTo>
                  <a:pt x="2086" y="720"/>
                </a:lnTo>
                <a:lnTo>
                  <a:pt x="2087" y="719"/>
                </a:lnTo>
                <a:lnTo>
                  <a:pt x="2089" y="719"/>
                </a:lnTo>
                <a:lnTo>
                  <a:pt x="2092" y="719"/>
                </a:lnTo>
                <a:lnTo>
                  <a:pt x="2095" y="719"/>
                </a:lnTo>
                <a:lnTo>
                  <a:pt x="2095" y="717"/>
                </a:lnTo>
                <a:lnTo>
                  <a:pt x="2096" y="717"/>
                </a:lnTo>
                <a:lnTo>
                  <a:pt x="2101" y="715"/>
                </a:lnTo>
                <a:lnTo>
                  <a:pt x="2101" y="714"/>
                </a:lnTo>
                <a:lnTo>
                  <a:pt x="2102" y="712"/>
                </a:lnTo>
                <a:lnTo>
                  <a:pt x="2104" y="711"/>
                </a:lnTo>
                <a:lnTo>
                  <a:pt x="2106" y="709"/>
                </a:lnTo>
                <a:lnTo>
                  <a:pt x="2110" y="708"/>
                </a:lnTo>
                <a:lnTo>
                  <a:pt x="2110" y="706"/>
                </a:lnTo>
                <a:lnTo>
                  <a:pt x="2112" y="706"/>
                </a:lnTo>
                <a:lnTo>
                  <a:pt x="2113" y="705"/>
                </a:lnTo>
                <a:lnTo>
                  <a:pt x="2115" y="703"/>
                </a:lnTo>
                <a:lnTo>
                  <a:pt x="2115" y="702"/>
                </a:lnTo>
                <a:lnTo>
                  <a:pt x="2116" y="702"/>
                </a:lnTo>
                <a:lnTo>
                  <a:pt x="2116" y="700"/>
                </a:lnTo>
                <a:lnTo>
                  <a:pt x="2118" y="700"/>
                </a:lnTo>
                <a:lnTo>
                  <a:pt x="2118" y="699"/>
                </a:lnTo>
                <a:lnTo>
                  <a:pt x="2119" y="697"/>
                </a:lnTo>
                <a:lnTo>
                  <a:pt x="2119" y="697"/>
                </a:lnTo>
                <a:lnTo>
                  <a:pt x="2122" y="695"/>
                </a:lnTo>
                <a:lnTo>
                  <a:pt x="2122" y="694"/>
                </a:lnTo>
                <a:lnTo>
                  <a:pt x="2124" y="692"/>
                </a:lnTo>
                <a:lnTo>
                  <a:pt x="2124" y="689"/>
                </a:lnTo>
                <a:lnTo>
                  <a:pt x="2125" y="689"/>
                </a:lnTo>
                <a:lnTo>
                  <a:pt x="2125" y="688"/>
                </a:lnTo>
                <a:lnTo>
                  <a:pt x="2124" y="688"/>
                </a:lnTo>
                <a:lnTo>
                  <a:pt x="2124" y="686"/>
                </a:lnTo>
                <a:lnTo>
                  <a:pt x="2122" y="685"/>
                </a:lnTo>
                <a:lnTo>
                  <a:pt x="2122" y="683"/>
                </a:lnTo>
                <a:lnTo>
                  <a:pt x="2122" y="682"/>
                </a:lnTo>
                <a:lnTo>
                  <a:pt x="2122" y="680"/>
                </a:lnTo>
                <a:lnTo>
                  <a:pt x="2122" y="679"/>
                </a:lnTo>
                <a:lnTo>
                  <a:pt x="2124" y="677"/>
                </a:lnTo>
                <a:lnTo>
                  <a:pt x="2124" y="676"/>
                </a:lnTo>
                <a:lnTo>
                  <a:pt x="2124" y="674"/>
                </a:lnTo>
                <a:lnTo>
                  <a:pt x="2124" y="672"/>
                </a:lnTo>
                <a:lnTo>
                  <a:pt x="2125" y="672"/>
                </a:lnTo>
                <a:lnTo>
                  <a:pt x="2125" y="671"/>
                </a:lnTo>
                <a:lnTo>
                  <a:pt x="2127" y="669"/>
                </a:lnTo>
                <a:lnTo>
                  <a:pt x="2127" y="668"/>
                </a:lnTo>
                <a:lnTo>
                  <a:pt x="2129" y="668"/>
                </a:lnTo>
                <a:lnTo>
                  <a:pt x="2130" y="666"/>
                </a:lnTo>
                <a:lnTo>
                  <a:pt x="2130" y="665"/>
                </a:lnTo>
                <a:lnTo>
                  <a:pt x="2132" y="663"/>
                </a:lnTo>
                <a:lnTo>
                  <a:pt x="2130" y="662"/>
                </a:lnTo>
                <a:lnTo>
                  <a:pt x="2132" y="662"/>
                </a:lnTo>
                <a:lnTo>
                  <a:pt x="2132" y="660"/>
                </a:lnTo>
                <a:lnTo>
                  <a:pt x="2132" y="660"/>
                </a:lnTo>
                <a:lnTo>
                  <a:pt x="2133" y="660"/>
                </a:lnTo>
                <a:lnTo>
                  <a:pt x="2133" y="659"/>
                </a:lnTo>
                <a:lnTo>
                  <a:pt x="2135" y="657"/>
                </a:lnTo>
                <a:lnTo>
                  <a:pt x="2136" y="656"/>
                </a:lnTo>
                <a:lnTo>
                  <a:pt x="2138" y="654"/>
                </a:lnTo>
                <a:lnTo>
                  <a:pt x="2138" y="652"/>
                </a:lnTo>
                <a:lnTo>
                  <a:pt x="2139" y="651"/>
                </a:lnTo>
                <a:lnTo>
                  <a:pt x="2141" y="651"/>
                </a:lnTo>
                <a:lnTo>
                  <a:pt x="2142" y="649"/>
                </a:lnTo>
                <a:lnTo>
                  <a:pt x="2144" y="649"/>
                </a:lnTo>
                <a:lnTo>
                  <a:pt x="2145" y="649"/>
                </a:lnTo>
                <a:lnTo>
                  <a:pt x="2145" y="648"/>
                </a:lnTo>
                <a:lnTo>
                  <a:pt x="2147" y="648"/>
                </a:lnTo>
                <a:lnTo>
                  <a:pt x="2149" y="648"/>
                </a:lnTo>
                <a:lnTo>
                  <a:pt x="2149" y="646"/>
                </a:lnTo>
                <a:lnTo>
                  <a:pt x="2150" y="646"/>
                </a:lnTo>
                <a:lnTo>
                  <a:pt x="2152" y="646"/>
                </a:lnTo>
                <a:lnTo>
                  <a:pt x="2152" y="645"/>
                </a:lnTo>
                <a:lnTo>
                  <a:pt x="2153" y="645"/>
                </a:lnTo>
                <a:lnTo>
                  <a:pt x="2155" y="645"/>
                </a:lnTo>
                <a:lnTo>
                  <a:pt x="2155" y="643"/>
                </a:lnTo>
                <a:lnTo>
                  <a:pt x="2156" y="643"/>
                </a:lnTo>
                <a:lnTo>
                  <a:pt x="2158" y="643"/>
                </a:lnTo>
                <a:lnTo>
                  <a:pt x="2159" y="642"/>
                </a:lnTo>
                <a:lnTo>
                  <a:pt x="2159" y="640"/>
                </a:lnTo>
                <a:lnTo>
                  <a:pt x="2161" y="639"/>
                </a:lnTo>
                <a:lnTo>
                  <a:pt x="2162" y="636"/>
                </a:lnTo>
                <a:lnTo>
                  <a:pt x="2165" y="629"/>
                </a:lnTo>
                <a:lnTo>
                  <a:pt x="2167" y="626"/>
                </a:lnTo>
                <a:lnTo>
                  <a:pt x="2168" y="623"/>
                </a:lnTo>
                <a:lnTo>
                  <a:pt x="2168" y="622"/>
                </a:lnTo>
                <a:lnTo>
                  <a:pt x="2170" y="622"/>
                </a:lnTo>
                <a:lnTo>
                  <a:pt x="2170" y="620"/>
                </a:lnTo>
                <a:lnTo>
                  <a:pt x="2170" y="619"/>
                </a:lnTo>
                <a:lnTo>
                  <a:pt x="2170" y="619"/>
                </a:lnTo>
                <a:lnTo>
                  <a:pt x="2172" y="619"/>
                </a:lnTo>
                <a:lnTo>
                  <a:pt x="2173" y="619"/>
                </a:lnTo>
                <a:lnTo>
                  <a:pt x="2173" y="617"/>
                </a:lnTo>
                <a:lnTo>
                  <a:pt x="2175" y="617"/>
                </a:lnTo>
                <a:lnTo>
                  <a:pt x="2176" y="617"/>
                </a:lnTo>
                <a:lnTo>
                  <a:pt x="2176" y="619"/>
                </a:lnTo>
                <a:lnTo>
                  <a:pt x="2175" y="619"/>
                </a:lnTo>
                <a:lnTo>
                  <a:pt x="2175" y="620"/>
                </a:lnTo>
                <a:lnTo>
                  <a:pt x="2176" y="620"/>
                </a:lnTo>
                <a:lnTo>
                  <a:pt x="2176" y="622"/>
                </a:lnTo>
                <a:lnTo>
                  <a:pt x="2176" y="623"/>
                </a:lnTo>
                <a:lnTo>
                  <a:pt x="2178" y="623"/>
                </a:lnTo>
                <a:lnTo>
                  <a:pt x="2179" y="623"/>
                </a:lnTo>
                <a:lnTo>
                  <a:pt x="2179" y="625"/>
                </a:lnTo>
                <a:lnTo>
                  <a:pt x="2181" y="625"/>
                </a:lnTo>
                <a:lnTo>
                  <a:pt x="2182" y="625"/>
                </a:lnTo>
                <a:lnTo>
                  <a:pt x="2184" y="626"/>
                </a:lnTo>
                <a:lnTo>
                  <a:pt x="2185" y="626"/>
                </a:lnTo>
                <a:lnTo>
                  <a:pt x="2187" y="626"/>
                </a:lnTo>
                <a:lnTo>
                  <a:pt x="2188" y="626"/>
                </a:lnTo>
                <a:lnTo>
                  <a:pt x="2188" y="625"/>
                </a:lnTo>
                <a:lnTo>
                  <a:pt x="2190" y="625"/>
                </a:lnTo>
                <a:lnTo>
                  <a:pt x="2191" y="625"/>
                </a:lnTo>
                <a:lnTo>
                  <a:pt x="2193" y="625"/>
                </a:lnTo>
                <a:lnTo>
                  <a:pt x="2195" y="625"/>
                </a:lnTo>
                <a:lnTo>
                  <a:pt x="2196" y="625"/>
                </a:lnTo>
                <a:lnTo>
                  <a:pt x="2196" y="626"/>
                </a:lnTo>
                <a:lnTo>
                  <a:pt x="2198" y="625"/>
                </a:lnTo>
                <a:lnTo>
                  <a:pt x="2199" y="625"/>
                </a:lnTo>
                <a:lnTo>
                  <a:pt x="2201" y="623"/>
                </a:lnTo>
                <a:lnTo>
                  <a:pt x="2201" y="625"/>
                </a:lnTo>
                <a:lnTo>
                  <a:pt x="2201" y="626"/>
                </a:lnTo>
                <a:lnTo>
                  <a:pt x="2202" y="626"/>
                </a:lnTo>
                <a:lnTo>
                  <a:pt x="2204" y="626"/>
                </a:lnTo>
                <a:lnTo>
                  <a:pt x="2205" y="626"/>
                </a:lnTo>
                <a:lnTo>
                  <a:pt x="2207" y="626"/>
                </a:lnTo>
                <a:lnTo>
                  <a:pt x="2207" y="626"/>
                </a:lnTo>
                <a:lnTo>
                  <a:pt x="2208" y="626"/>
                </a:lnTo>
                <a:lnTo>
                  <a:pt x="2208" y="628"/>
                </a:lnTo>
                <a:lnTo>
                  <a:pt x="2210" y="628"/>
                </a:lnTo>
                <a:lnTo>
                  <a:pt x="2211" y="626"/>
                </a:lnTo>
                <a:lnTo>
                  <a:pt x="2213" y="626"/>
                </a:lnTo>
                <a:lnTo>
                  <a:pt x="2215" y="626"/>
                </a:lnTo>
                <a:lnTo>
                  <a:pt x="2215" y="625"/>
                </a:lnTo>
                <a:lnTo>
                  <a:pt x="2216" y="625"/>
                </a:lnTo>
                <a:lnTo>
                  <a:pt x="2218" y="623"/>
                </a:lnTo>
                <a:lnTo>
                  <a:pt x="2218" y="623"/>
                </a:lnTo>
                <a:lnTo>
                  <a:pt x="2219" y="622"/>
                </a:lnTo>
                <a:lnTo>
                  <a:pt x="2221" y="622"/>
                </a:lnTo>
                <a:lnTo>
                  <a:pt x="2221" y="620"/>
                </a:lnTo>
                <a:lnTo>
                  <a:pt x="2222" y="620"/>
                </a:lnTo>
                <a:lnTo>
                  <a:pt x="2224" y="620"/>
                </a:lnTo>
                <a:lnTo>
                  <a:pt x="2225" y="620"/>
                </a:lnTo>
                <a:lnTo>
                  <a:pt x="2227" y="619"/>
                </a:lnTo>
                <a:lnTo>
                  <a:pt x="2228" y="617"/>
                </a:lnTo>
                <a:lnTo>
                  <a:pt x="2228" y="619"/>
                </a:lnTo>
                <a:lnTo>
                  <a:pt x="2230" y="619"/>
                </a:lnTo>
                <a:lnTo>
                  <a:pt x="2231" y="619"/>
                </a:lnTo>
                <a:lnTo>
                  <a:pt x="2233" y="617"/>
                </a:lnTo>
                <a:lnTo>
                  <a:pt x="2233" y="616"/>
                </a:lnTo>
                <a:lnTo>
                  <a:pt x="2234" y="616"/>
                </a:lnTo>
                <a:lnTo>
                  <a:pt x="2234" y="614"/>
                </a:lnTo>
                <a:lnTo>
                  <a:pt x="2236" y="614"/>
                </a:lnTo>
                <a:lnTo>
                  <a:pt x="2238" y="614"/>
                </a:lnTo>
                <a:lnTo>
                  <a:pt x="2238" y="613"/>
                </a:lnTo>
                <a:lnTo>
                  <a:pt x="2239" y="613"/>
                </a:lnTo>
                <a:lnTo>
                  <a:pt x="2241" y="613"/>
                </a:lnTo>
                <a:lnTo>
                  <a:pt x="2241" y="611"/>
                </a:lnTo>
                <a:lnTo>
                  <a:pt x="2242" y="611"/>
                </a:lnTo>
                <a:lnTo>
                  <a:pt x="2242" y="609"/>
                </a:lnTo>
                <a:lnTo>
                  <a:pt x="2244" y="609"/>
                </a:lnTo>
                <a:lnTo>
                  <a:pt x="2244" y="609"/>
                </a:lnTo>
                <a:lnTo>
                  <a:pt x="2245" y="609"/>
                </a:lnTo>
                <a:lnTo>
                  <a:pt x="2247" y="609"/>
                </a:lnTo>
                <a:lnTo>
                  <a:pt x="2248" y="609"/>
                </a:lnTo>
                <a:lnTo>
                  <a:pt x="2250" y="609"/>
                </a:lnTo>
                <a:lnTo>
                  <a:pt x="2251" y="609"/>
                </a:lnTo>
                <a:lnTo>
                  <a:pt x="2253" y="609"/>
                </a:lnTo>
                <a:lnTo>
                  <a:pt x="2256" y="608"/>
                </a:lnTo>
                <a:lnTo>
                  <a:pt x="2257" y="608"/>
                </a:lnTo>
                <a:lnTo>
                  <a:pt x="2259" y="608"/>
                </a:lnTo>
                <a:lnTo>
                  <a:pt x="2261" y="606"/>
                </a:lnTo>
                <a:lnTo>
                  <a:pt x="2262" y="605"/>
                </a:lnTo>
                <a:lnTo>
                  <a:pt x="2264" y="606"/>
                </a:lnTo>
                <a:lnTo>
                  <a:pt x="2265" y="606"/>
                </a:lnTo>
                <a:lnTo>
                  <a:pt x="2267" y="606"/>
                </a:lnTo>
                <a:lnTo>
                  <a:pt x="2268" y="606"/>
                </a:lnTo>
                <a:lnTo>
                  <a:pt x="2268" y="605"/>
                </a:lnTo>
                <a:lnTo>
                  <a:pt x="2270" y="605"/>
                </a:lnTo>
                <a:lnTo>
                  <a:pt x="2271" y="605"/>
                </a:lnTo>
                <a:lnTo>
                  <a:pt x="2273" y="605"/>
                </a:lnTo>
                <a:lnTo>
                  <a:pt x="2274" y="605"/>
                </a:lnTo>
                <a:lnTo>
                  <a:pt x="2276" y="605"/>
                </a:lnTo>
                <a:lnTo>
                  <a:pt x="2277" y="605"/>
                </a:lnTo>
                <a:lnTo>
                  <a:pt x="2279" y="605"/>
                </a:lnTo>
                <a:lnTo>
                  <a:pt x="2281" y="605"/>
                </a:lnTo>
                <a:lnTo>
                  <a:pt x="2281" y="605"/>
                </a:lnTo>
                <a:lnTo>
                  <a:pt x="2282" y="605"/>
                </a:lnTo>
                <a:lnTo>
                  <a:pt x="2284" y="606"/>
                </a:lnTo>
                <a:lnTo>
                  <a:pt x="2285" y="608"/>
                </a:lnTo>
                <a:lnTo>
                  <a:pt x="2287" y="608"/>
                </a:lnTo>
                <a:lnTo>
                  <a:pt x="2288" y="608"/>
                </a:lnTo>
                <a:lnTo>
                  <a:pt x="2288" y="606"/>
                </a:lnTo>
                <a:lnTo>
                  <a:pt x="2290" y="606"/>
                </a:lnTo>
                <a:lnTo>
                  <a:pt x="2290" y="605"/>
                </a:lnTo>
                <a:lnTo>
                  <a:pt x="2291" y="605"/>
                </a:lnTo>
                <a:lnTo>
                  <a:pt x="2294" y="605"/>
                </a:lnTo>
                <a:lnTo>
                  <a:pt x="2296" y="605"/>
                </a:lnTo>
                <a:lnTo>
                  <a:pt x="2296" y="603"/>
                </a:lnTo>
                <a:lnTo>
                  <a:pt x="2296" y="602"/>
                </a:lnTo>
                <a:lnTo>
                  <a:pt x="2297" y="602"/>
                </a:lnTo>
                <a:lnTo>
                  <a:pt x="2299" y="602"/>
                </a:lnTo>
                <a:lnTo>
                  <a:pt x="2299" y="603"/>
                </a:lnTo>
                <a:lnTo>
                  <a:pt x="2300" y="603"/>
                </a:lnTo>
                <a:lnTo>
                  <a:pt x="2302" y="603"/>
                </a:lnTo>
                <a:lnTo>
                  <a:pt x="2304" y="605"/>
                </a:lnTo>
                <a:lnTo>
                  <a:pt x="2305" y="605"/>
                </a:lnTo>
                <a:lnTo>
                  <a:pt x="2307" y="603"/>
                </a:lnTo>
                <a:lnTo>
                  <a:pt x="2307" y="602"/>
                </a:lnTo>
                <a:lnTo>
                  <a:pt x="2308" y="602"/>
                </a:lnTo>
                <a:lnTo>
                  <a:pt x="2310" y="602"/>
                </a:lnTo>
                <a:lnTo>
                  <a:pt x="2310" y="603"/>
                </a:lnTo>
                <a:lnTo>
                  <a:pt x="2311" y="603"/>
                </a:lnTo>
                <a:lnTo>
                  <a:pt x="2313" y="603"/>
                </a:lnTo>
                <a:lnTo>
                  <a:pt x="2313" y="605"/>
                </a:lnTo>
                <a:lnTo>
                  <a:pt x="2314" y="605"/>
                </a:lnTo>
                <a:lnTo>
                  <a:pt x="2316" y="605"/>
                </a:lnTo>
                <a:lnTo>
                  <a:pt x="2317" y="603"/>
                </a:lnTo>
                <a:lnTo>
                  <a:pt x="2317" y="603"/>
                </a:lnTo>
                <a:lnTo>
                  <a:pt x="2317" y="605"/>
                </a:lnTo>
                <a:lnTo>
                  <a:pt x="2319" y="605"/>
                </a:lnTo>
                <a:lnTo>
                  <a:pt x="2320" y="603"/>
                </a:lnTo>
                <a:lnTo>
                  <a:pt x="2322" y="603"/>
                </a:lnTo>
                <a:lnTo>
                  <a:pt x="2323" y="603"/>
                </a:lnTo>
                <a:lnTo>
                  <a:pt x="2323" y="602"/>
                </a:lnTo>
                <a:lnTo>
                  <a:pt x="2323" y="600"/>
                </a:lnTo>
                <a:lnTo>
                  <a:pt x="2325" y="600"/>
                </a:lnTo>
                <a:lnTo>
                  <a:pt x="2327" y="600"/>
                </a:lnTo>
                <a:lnTo>
                  <a:pt x="2328" y="600"/>
                </a:lnTo>
                <a:lnTo>
                  <a:pt x="2328" y="599"/>
                </a:lnTo>
                <a:lnTo>
                  <a:pt x="2330" y="599"/>
                </a:lnTo>
                <a:lnTo>
                  <a:pt x="2331" y="599"/>
                </a:lnTo>
                <a:lnTo>
                  <a:pt x="2333" y="599"/>
                </a:lnTo>
                <a:lnTo>
                  <a:pt x="2333" y="600"/>
                </a:lnTo>
                <a:lnTo>
                  <a:pt x="2333" y="602"/>
                </a:lnTo>
                <a:lnTo>
                  <a:pt x="2334" y="600"/>
                </a:lnTo>
                <a:lnTo>
                  <a:pt x="2334" y="599"/>
                </a:lnTo>
                <a:lnTo>
                  <a:pt x="2336" y="600"/>
                </a:lnTo>
                <a:lnTo>
                  <a:pt x="2336" y="602"/>
                </a:lnTo>
                <a:lnTo>
                  <a:pt x="2337" y="603"/>
                </a:lnTo>
                <a:lnTo>
                  <a:pt x="2339" y="603"/>
                </a:lnTo>
                <a:lnTo>
                  <a:pt x="2339" y="605"/>
                </a:lnTo>
                <a:lnTo>
                  <a:pt x="2337" y="605"/>
                </a:lnTo>
                <a:lnTo>
                  <a:pt x="2339" y="606"/>
                </a:lnTo>
                <a:lnTo>
                  <a:pt x="2340" y="606"/>
                </a:lnTo>
                <a:lnTo>
                  <a:pt x="2340" y="605"/>
                </a:lnTo>
                <a:lnTo>
                  <a:pt x="2342" y="605"/>
                </a:lnTo>
                <a:lnTo>
                  <a:pt x="2343" y="605"/>
                </a:lnTo>
                <a:lnTo>
                  <a:pt x="2343" y="603"/>
                </a:lnTo>
                <a:lnTo>
                  <a:pt x="2345" y="603"/>
                </a:lnTo>
                <a:lnTo>
                  <a:pt x="2345" y="602"/>
                </a:lnTo>
                <a:lnTo>
                  <a:pt x="2347" y="602"/>
                </a:lnTo>
                <a:lnTo>
                  <a:pt x="2347" y="603"/>
                </a:lnTo>
                <a:lnTo>
                  <a:pt x="2347" y="605"/>
                </a:lnTo>
                <a:lnTo>
                  <a:pt x="2347" y="606"/>
                </a:lnTo>
                <a:lnTo>
                  <a:pt x="2345" y="606"/>
                </a:lnTo>
                <a:lnTo>
                  <a:pt x="2345" y="608"/>
                </a:lnTo>
                <a:lnTo>
                  <a:pt x="2345" y="609"/>
                </a:lnTo>
                <a:lnTo>
                  <a:pt x="2343" y="611"/>
                </a:lnTo>
                <a:lnTo>
                  <a:pt x="2342" y="611"/>
                </a:lnTo>
                <a:lnTo>
                  <a:pt x="2342" y="613"/>
                </a:lnTo>
                <a:lnTo>
                  <a:pt x="2340" y="613"/>
                </a:lnTo>
                <a:lnTo>
                  <a:pt x="2340" y="614"/>
                </a:lnTo>
                <a:lnTo>
                  <a:pt x="2342" y="616"/>
                </a:lnTo>
                <a:lnTo>
                  <a:pt x="2342" y="617"/>
                </a:lnTo>
                <a:lnTo>
                  <a:pt x="2343" y="619"/>
                </a:lnTo>
                <a:lnTo>
                  <a:pt x="2345" y="619"/>
                </a:lnTo>
                <a:lnTo>
                  <a:pt x="2345" y="620"/>
                </a:lnTo>
                <a:lnTo>
                  <a:pt x="2347" y="620"/>
                </a:lnTo>
                <a:lnTo>
                  <a:pt x="2347" y="622"/>
                </a:lnTo>
                <a:lnTo>
                  <a:pt x="2348" y="622"/>
                </a:lnTo>
                <a:lnTo>
                  <a:pt x="2348" y="623"/>
                </a:lnTo>
                <a:lnTo>
                  <a:pt x="2348" y="623"/>
                </a:lnTo>
                <a:lnTo>
                  <a:pt x="2348" y="625"/>
                </a:lnTo>
                <a:lnTo>
                  <a:pt x="2350" y="625"/>
                </a:lnTo>
                <a:lnTo>
                  <a:pt x="2350" y="626"/>
                </a:lnTo>
                <a:lnTo>
                  <a:pt x="2348" y="626"/>
                </a:lnTo>
                <a:lnTo>
                  <a:pt x="2348" y="628"/>
                </a:lnTo>
                <a:lnTo>
                  <a:pt x="2348" y="629"/>
                </a:lnTo>
                <a:lnTo>
                  <a:pt x="2348" y="631"/>
                </a:lnTo>
                <a:lnTo>
                  <a:pt x="2347" y="631"/>
                </a:lnTo>
                <a:lnTo>
                  <a:pt x="2347" y="633"/>
                </a:lnTo>
                <a:lnTo>
                  <a:pt x="2345" y="633"/>
                </a:lnTo>
                <a:lnTo>
                  <a:pt x="2345" y="634"/>
                </a:lnTo>
                <a:lnTo>
                  <a:pt x="2343" y="636"/>
                </a:lnTo>
                <a:lnTo>
                  <a:pt x="2342" y="636"/>
                </a:lnTo>
                <a:lnTo>
                  <a:pt x="2342" y="637"/>
                </a:lnTo>
                <a:lnTo>
                  <a:pt x="2340" y="637"/>
                </a:lnTo>
                <a:lnTo>
                  <a:pt x="2339" y="637"/>
                </a:lnTo>
                <a:lnTo>
                  <a:pt x="2339" y="639"/>
                </a:lnTo>
                <a:lnTo>
                  <a:pt x="2339" y="640"/>
                </a:lnTo>
                <a:lnTo>
                  <a:pt x="2339" y="642"/>
                </a:lnTo>
                <a:lnTo>
                  <a:pt x="2340" y="642"/>
                </a:lnTo>
                <a:lnTo>
                  <a:pt x="2340" y="643"/>
                </a:lnTo>
                <a:lnTo>
                  <a:pt x="2340" y="645"/>
                </a:lnTo>
                <a:lnTo>
                  <a:pt x="2342" y="645"/>
                </a:lnTo>
                <a:lnTo>
                  <a:pt x="2343" y="646"/>
                </a:lnTo>
                <a:lnTo>
                  <a:pt x="2345" y="646"/>
                </a:lnTo>
                <a:lnTo>
                  <a:pt x="2347" y="646"/>
                </a:lnTo>
                <a:lnTo>
                  <a:pt x="2348" y="646"/>
                </a:lnTo>
                <a:lnTo>
                  <a:pt x="2348" y="648"/>
                </a:lnTo>
                <a:lnTo>
                  <a:pt x="2348" y="649"/>
                </a:lnTo>
                <a:lnTo>
                  <a:pt x="2350" y="648"/>
                </a:lnTo>
                <a:lnTo>
                  <a:pt x="2350" y="646"/>
                </a:lnTo>
                <a:lnTo>
                  <a:pt x="2351" y="646"/>
                </a:lnTo>
                <a:lnTo>
                  <a:pt x="2351" y="648"/>
                </a:lnTo>
                <a:lnTo>
                  <a:pt x="2353" y="648"/>
                </a:lnTo>
                <a:lnTo>
                  <a:pt x="2351" y="649"/>
                </a:lnTo>
                <a:lnTo>
                  <a:pt x="2353" y="649"/>
                </a:lnTo>
                <a:lnTo>
                  <a:pt x="2353" y="651"/>
                </a:lnTo>
                <a:lnTo>
                  <a:pt x="2353" y="652"/>
                </a:lnTo>
                <a:lnTo>
                  <a:pt x="2354" y="652"/>
                </a:lnTo>
                <a:lnTo>
                  <a:pt x="2354" y="652"/>
                </a:lnTo>
                <a:lnTo>
                  <a:pt x="2356" y="652"/>
                </a:lnTo>
                <a:lnTo>
                  <a:pt x="2356" y="654"/>
                </a:lnTo>
                <a:lnTo>
                  <a:pt x="2357" y="654"/>
                </a:lnTo>
                <a:lnTo>
                  <a:pt x="2359" y="654"/>
                </a:lnTo>
                <a:lnTo>
                  <a:pt x="2362" y="656"/>
                </a:lnTo>
                <a:lnTo>
                  <a:pt x="2363" y="656"/>
                </a:lnTo>
                <a:lnTo>
                  <a:pt x="2363" y="657"/>
                </a:lnTo>
                <a:lnTo>
                  <a:pt x="2365" y="657"/>
                </a:lnTo>
                <a:lnTo>
                  <a:pt x="2370" y="659"/>
                </a:lnTo>
                <a:lnTo>
                  <a:pt x="2371" y="657"/>
                </a:lnTo>
                <a:lnTo>
                  <a:pt x="2374" y="657"/>
                </a:lnTo>
                <a:lnTo>
                  <a:pt x="2374" y="656"/>
                </a:lnTo>
                <a:lnTo>
                  <a:pt x="2376" y="656"/>
                </a:lnTo>
                <a:lnTo>
                  <a:pt x="2377" y="657"/>
                </a:lnTo>
                <a:lnTo>
                  <a:pt x="2379" y="657"/>
                </a:lnTo>
                <a:lnTo>
                  <a:pt x="2380" y="659"/>
                </a:lnTo>
                <a:lnTo>
                  <a:pt x="2382" y="659"/>
                </a:lnTo>
                <a:lnTo>
                  <a:pt x="2383" y="659"/>
                </a:lnTo>
                <a:lnTo>
                  <a:pt x="2385" y="659"/>
                </a:lnTo>
                <a:lnTo>
                  <a:pt x="2386" y="659"/>
                </a:lnTo>
                <a:lnTo>
                  <a:pt x="2388" y="660"/>
                </a:lnTo>
                <a:lnTo>
                  <a:pt x="2389" y="660"/>
                </a:lnTo>
                <a:lnTo>
                  <a:pt x="2391" y="660"/>
                </a:lnTo>
                <a:lnTo>
                  <a:pt x="2391" y="662"/>
                </a:lnTo>
                <a:lnTo>
                  <a:pt x="2394" y="662"/>
                </a:lnTo>
                <a:lnTo>
                  <a:pt x="2396" y="662"/>
                </a:lnTo>
                <a:lnTo>
                  <a:pt x="2397" y="662"/>
                </a:lnTo>
                <a:lnTo>
                  <a:pt x="2397" y="663"/>
                </a:lnTo>
                <a:lnTo>
                  <a:pt x="2399" y="663"/>
                </a:lnTo>
                <a:lnTo>
                  <a:pt x="2399" y="665"/>
                </a:lnTo>
                <a:lnTo>
                  <a:pt x="2399" y="666"/>
                </a:lnTo>
                <a:lnTo>
                  <a:pt x="2400" y="668"/>
                </a:lnTo>
                <a:lnTo>
                  <a:pt x="2402" y="671"/>
                </a:lnTo>
                <a:lnTo>
                  <a:pt x="2402" y="672"/>
                </a:lnTo>
                <a:lnTo>
                  <a:pt x="2403" y="674"/>
                </a:lnTo>
                <a:lnTo>
                  <a:pt x="2405" y="674"/>
                </a:lnTo>
                <a:lnTo>
                  <a:pt x="2405" y="676"/>
                </a:lnTo>
                <a:lnTo>
                  <a:pt x="2409" y="677"/>
                </a:lnTo>
                <a:lnTo>
                  <a:pt x="2413" y="677"/>
                </a:lnTo>
                <a:lnTo>
                  <a:pt x="2417" y="677"/>
                </a:lnTo>
                <a:lnTo>
                  <a:pt x="2419" y="679"/>
                </a:lnTo>
                <a:lnTo>
                  <a:pt x="2422" y="679"/>
                </a:lnTo>
                <a:lnTo>
                  <a:pt x="2423" y="679"/>
                </a:lnTo>
                <a:lnTo>
                  <a:pt x="2425" y="679"/>
                </a:lnTo>
                <a:lnTo>
                  <a:pt x="2425" y="680"/>
                </a:lnTo>
                <a:lnTo>
                  <a:pt x="2426" y="680"/>
                </a:lnTo>
                <a:lnTo>
                  <a:pt x="2428" y="680"/>
                </a:lnTo>
                <a:lnTo>
                  <a:pt x="2428" y="682"/>
                </a:lnTo>
                <a:lnTo>
                  <a:pt x="2428" y="682"/>
                </a:lnTo>
                <a:lnTo>
                  <a:pt x="2429" y="682"/>
                </a:lnTo>
                <a:lnTo>
                  <a:pt x="2431" y="683"/>
                </a:lnTo>
                <a:lnTo>
                  <a:pt x="2432" y="683"/>
                </a:lnTo>
                <a:lnTo>
                  <a:pt x="2434" y="683"/>
                </a:lnTo>
                <a:lnTo>
                  <a:pt x="2436" y="685"/>
                </a:lnTo>
                <a:lnTo>
                  <a:pt x="2439" y="688"/>
                </a:lnTo>
                <a:lnTo>
                  <a:pt x="2440" y="689"/>
                </a:lnTo>
                <a:lnTo>
                  <a:pt x="2443" y="689"/>
                </a:lnTo>
                <a:lnTo>
                  <a:pt x="2443" y="691"/>
                </a:lnTo>
                <a:lnTo>
                  <a:pt x="2445" y="691"/>
                </a:lnTo>
                <a:lnTo>
                  <a:pt x="2446" y="691"/>
                </a:lnTo>
                <a:lnTo>
                  <a:pt x="2446" y="689"/>
                </a:lnTo>
                <a:lnTo>
                  <a:pt x="2448" y="689"/>
                </a:lnTo>
                <a:lnTo>
                  <a:pt x="2449" y="688"/>
                </a:lnTo>
                <a:lnTo>
                  <a:pt x="2451" y="688"/>
                </a:lnTo>
                <a:lnTo>
                  <a:pt x="2452" y="686"/>
                </a:lnTo>
                <a:lnTo>
                  <a:pt x="2452" y="685"/>
                </a:lnTo>
                <a:lnTo>
                  <a:pt x="2454" y="683"/>
                </a:lnTo>
                <a:lnTo>
                  <a:pt x="2455" y="682"/>
                </a:lnTo>
                <a:lnTo>
                  <a:pt x="2455" y="680"/>
                </a:lnTo>
                <a:lnTo>
                  <a:pt x="2455" y="679"/>
                </a:lnTo>
                <a:lnTo>
                  <a:pt x="2454" y="677"/>
                </a:lnTo>
                <a:lnTo>
                  <a:pt x="2454" y="676"/>
                </a:lnTo>
                <a:lnTo>
                  <a:pt x="2452" y="676"/>
                </a:lnTo>
                <a:lnTo>
                  <a:pt x="2451" y="672"/>
                </a:lnTo>
                <a:lnTo>
                  <a:pt x="2451" y="671"/>
                </a:lnTo>
                <a:lnTo>
                  <a:pt x="2451" y="669"/>
                </a:lnTo>
                <a:lnTo>
                  <a:pt x="2451" y="668"/>
                </a:lnTo>
                <a:lnTo>
                  <a:pt x="2451" y="665"/>
                </a:lnTo>
                <a:lnTo>
                  <a:pt x="2452" y="663"/>
                </a:lnTo>
                <a:lnTo>
                  <a:pt x="2454" y="662"/>
                </a:lnTo>
                <a:lnTo>
                  <a:pt x="2454" y="660"/>
                </a:lnTo>
                <a:lnTo>
                  <a:pt x="2455" y="660"/>
                </a:lnTo>
                <a:lnTo>
                  <a:pt x="2459" y="660"/>
                </a:lnTo>
                <a:lnTo>
                  <a:pt x="2460" y="659"/>
                </a:lnTo>
                <a:lnTo>
                  <a:pt x="2462" y="659"/>
                </a:lnTo>
                <a:lnTo>
                  <a:pt x="2463" y="659"/>
                </a:lnTo>
                <a:lnTo>
                  <a:pt x="2465" y="659"/>
                </a:lnTo>
                <a:lnTo>
                  <a:pt x="2465" y="657"/>
                </a:lnTo>
                <a:lnTo>
                  <a:pt x="2465" y="656"/>
                </a:lnTo>
                <a:lnTo>
                  <a:pt x="2466" y="656"/>
                </a:lnTo>
                <a:lnTo>
                  <a:pt x="2468" y="656"/>
                </a:lnTo>
                <a:lnTo>
                  <a:pt x="2468" y="657"/>
                </a:lnTo>
                <a:lnTo>
                  <a:pt x="2471" y="656"/>
                </a:lnTo>
                <a:lnTo>
                  <a:pt x="2472" y="656"/>
                </a:lnTo>
                <a:lnTo>
                  <a:pt x="2472" y="657"/>
                </a:lnTo>
                <a:lnTo>
                  <a:pt x="2474" y="657"/>
                </a:lnTo>
                <a:lnTo>
                  <a:pt x="2475" y="657"/>
                </a:lnTo>
                <a:lnTo>
                  <a:pt x="2475" y="659"/>
                </a:lnTo>
                <a:lnTo>
                  <a:pt x="2477" y="659"/>
                </a:lnTo>
                <a:lnTo>
                  <a:pt x="2480" y="659"/>
                </a:lnTo>
                <a:lnTo>
                  <a:pt x="2482" y="660"/>
                </a:lnTo>
                <a:lnTo>
                  <a:pt x="2483" y="660"/>
                </a:lnTo>
                <a:lnTo>
                  <a:pt x="2483" y="660"/>
                </a:lnTo>
                <a:lnTo>
                  <a:pt x="2485" y="660"/>
                </a:lnTo>
                <a:lnTo>
                  <a:pt x="2485" y="662"/>
                </a:lnTo>
                <a:lnTo>
                  <a:pt x="2483" y="662"/>
                </a:lnTo>
                <a:lnTo>
                  <a:pt x="2483" y="663"/>
                </a:lnTo>
                <a:lnTo>
                  <a:pt x="2485" y="663"/>
                </a:lnTo>
                <a:lnTo>
                  <a:pt x="2486" y="663"/>
                </a:lnTo>
                <a:lnTo>
                  <a:pt x="2486" y="665"/>
                </a:lnTo>
                <a:lnTo>
                  <a:pt x="2488" y="665"/>
                </a:lnTo>
                <a:lnTo>
                  <a:pt x="2489" y="665"/>
                </a:lnTo>
                <a:lnTo>
                  <a:pt x="2491" y="665"/>
                </a:lnTo>
                <a:lnTo>
                  <a:pt x="2492" y="665"/>
                </a:lnTo>
                <a:lnTo>
                  <a:pt x="2495" y="666"/>
                </a:lnTo>
                <a:lnTo>
                  <a:pt x="2498" y="666"/>
                </a:lnTo>
                <a:lnTo>
                  <a:pt x="2502" y="668"/>
                </a:lnTo>
                <a:lnTo>
                  <a:pt x="2502" y="666"/>
                </a:lnTo>
                <a:lnTo>
                  <a:pt x="2503" y="666"/>
                </a:lnTo>
                <a:lnTo>
                  <a:pt x="2503" y="668"/>
                </a:lnTo>
                <a:lnTo>
                  <a:pt x="2505" y="668"/>
                </a:lnTo>
                <a:lnTo>
                  <a:pt x="2506" y="668"/>
                </a:lnTo>
                <a:lnTo>
                  <a:pt x="2506" y="669"/>
                </a:lnTo>
                <a:lnTo>
                  <a:pt x="2508" y="671"/>
                </a:lnTo>
                <a:lnTo>
                  <a:pt x="2508" y="672"/>
                </a:lnTo>
                <a:lnTo>
                  <a:pt x="2509" y="674"/>
                </a:lnTo>
                <a:lnTo>
                  <a:pt x="2511" y="674"/>
                </a:lnTo>
                <a:lnTo>
                  <a:pt x="2512" y="674"/>
                </a:lnTo>
                <a:lnTo>
                  <a:pt x="2514" y="672"/>
                </a:lnTo>
                <a:lnTo>
                  <a:pt x="2515" y="672"/>
                </a:lnTo>
                <a:lnTo>
                  <a:pt x="2517" y="672"/>
                </a:lnTo>
                <a:lnTo>
                  <a:pt x="2521" y="674"/>
                </a:lnTo>
                <a:lnTo>
                  <a:pt x="2526" y="674"/>
                </a:lnTo>
                <a:lnTo>
                  <a:pt x="2528" y="674"/>
                </a:lnTo>
                <a:lnTo>
                  <a:pt x="2529" y="674"/>
                </a:lnTo>
                <a:lnTo>
                  <a:pt x="2529" y="676"/>
                </a:lnTo>
                <a:lnTo>
                  <a:pt x="2531" y="676"/>
                </a:lnTo>
                <a:lnTo>
                  <a:pt x="2532" y="676"/>
                </a:lnTo>
                <a:lnTo>
                  <a:pt x="2534" y="676"/>
                </a:lnTo>
                <a:lnTo>
                  <a:pt x="2534" y="677"/>
                </a:lnTo>
                <a:lnTo>
                  <a:pt x="2535" y="677"/>
                </a:lnTo>
                <a:lnTo>
                  <a:pt x="2537" y="677"/>
                </a:lnTo>
                <a:lnTo>
                  <a:pt x="2538" y="679"/>
                </a:lnTo>
                <a:lnTo>
                  <a:pt x="2538" y="677"/>
                </a:lnTo>
                <a:lnTo>
                  <a:pt x="2538" y="679"/>
                </a:lnTo>
                <a:lnTo>
                  <a:pt x="2540" y="679"/>
                </a:lnTo>
                <a:lnTo>
                  <a:pt x="2543" y="679"/>
                </a:lnTo>
                <a:lnTo>
                  <a:pt x="2543" y="680"/>
                </a:lnTo>
                <a:lnTo>
                  <a:pt x="2545" y="680"/>
                </a:lnTo>
                <a:lnTo>
                  <a:pt x="2545" y="679"/>
                </a:lnTo>
                <a:lnTo>
                  <a:pt x="2546" y="679"/>
                </a:lnTo>
                <a:lnTo>
                  <a:pt x="2546" y="680"/>
                </a:lnTo>
                <a:lnTo>
                  <a:pt x="2548" y="680"/>
                </a:lnTo>
                <a:lnTo>
                  <a:pt x="2549" y="680"/>
                </a:lnTo>
                <a:lnTo>
                  <a:pt x="2551" y="682"/>
                </a:lnTo>
                <a:lnTo>
                  <a:pt x="2554" y="683"/>
                </a:lnTo>
                <a:lnTo>
                  <a:pt x="2555" y="683"/>
                </a:lnTo>
                <a:lnTo>
                  <a:pt x="2557" y="682"/>
                </a:lnTo>
                <a:lnTo>
                  <a:pt x="2558" y="682"/>
                </a:lnTo>
                <a:lnTo>
                  <a:pt x="2560" y="680"/>
                </a:lnTo>
                <a:lnTo>
                  <a:pt x="2561" y="679"/>
                </a:lnTo>
                <a:lnTo>
                  <a:pt x="2563" y="679"/>
                </a:lnTo>
                <a:lnTo>
                  <a:pt x="2561" y="677"/>
                </a:lnTo>
                <a:lnTo>
                  <a:pt x="2563" y="677"/>
                </a:lnTo>
                <a:lnTo>
                  <a:pt x="2563" y="676"/>
                </a:lnTo>
                <a:lnTo>
                  <a:pt x="2564" y="676"/>
                </a:lnTo>
                <a:lnTo>
                  <a:pt x="2564" y="677"/>
                </a:lnTo>
                <a:lnTo>
                  <a:pt x="2566" y="677"/>
                </a:lnTo>
                <a:lnTo>
                  <a:pt x="2566" y="676"/>
                </a:lnTo>
                <a:lnTo>
                  <a:pt x="2566" y="674"/>
                </a:lnTo>
                <a:lnTo>
                  <a:pt x="2568" y="674"/>
                </a:lnTo>
                <a:lnTo>
                  <a:pt x="2569" y="674"/>
                </a:lnTo>
                <a:lnTo>
                  <a:pt x="2569" y="676"/>
                </a:lnTo>
                <a:lnTo>
                  <a:pt x="2571" y="676"/>
                </a:lnTo>
                <a:lnTo>
                  <a:pt x="2572" y="676"/>
                </a:lnTo>
                <a:lnTo>
                  <a:pt x="2574" y="676"/>
                </a:lnTo>
                <a:lnTo>
                  <a:pt x="2574" y="674"/>
                </a:lnTo>
                <a:lnTo>
                  <a:pt x="2575" y="674"/>
                </a:lnTo>
                <a:lnTo>
                  <a:pt x="2575" y="672"/>
                </a:lnTo>
                <a:lnTo>
                  <a:pt x="2575" y="672"/>
                </a:lnTo>
                <a:lnTo>
                  <a:pt x="2577" y="674"/>
                </a:lnTo>
                <a:lnTo>
                  <a:pt x="2578" y="674"/>
                </a:lnTo>
                <a:lnTo>
                  <a:pt x="2580" y="674"/>
                </a:lnTo>
                <a:lnTo>
                  <a:pt x="2581" y="674"/>
                </a:lnTo>
                <a:lnTo>
                  <a:pt x="2583" y="674"/>
                </a:lnTo>
                <a:lnTo>
                  <a:pt x="2583" y="676"/>
                </a:lnTo>
                <a:lnTo>
                  <a:pt x="2583" y="677"/>
                </a:lnTo>
                <a:lnTo>
                  <a:pt x="2584" y="677"/>
                </a:lnTo>
                <a:lnTo>
                  <a:pt x="2586" y="677"/>
                </a:lnTo>
                <a:lnTo>
                  <a:pt x="2586" y="679"/>
                </a:lnTo>
                <a:lnTo>
                  <a:pt x="2586" y="680"/>
                </a:lnTo>
                <a:lnTo>
                  <a:pt x="2588" y="680"/>
                </a:lnTo>
                <a:lnTo>
                  <a:pt x="2586" y="679"/>
                </a:lnTo>
                <a:lnTo>
                  <a:pt x="2588" y="679"/>
                </a:lnTo>
                <a:lnTo>
                  <a:pt x="2589" y="679"/>
                </a:lnTo>
                <a:lnTo>
                  <a:pt x="2589" y="677"/>
                </a:lnTo>
                <a:lnTo>
                  <a:pt x="2591" y="679"/>
                </a:lnTo>
                <a:lnTo>
                  <a:pt x="2592" y="679"/>
                </a:lnTo>
                <a:lnTo>
                  <a:pt x="2592" y="680"/>
                </a:lnTo>
                <a:lnTo>
                  <a:pt x="2594" y="680"/>
                </a:lnTo>
                <a:lnTo>
                  <a:pt x="2595" y="680"/>
                </a:lnTo>
                <a:lnTo>
                  <a:pt x="2595" y="679"/>
                </a:lnTo>
                <a:lnTo>
                  <a:pt x="2597" y="680"/>
                </a:lnTo>
                <a:lnTo>
                  <a:pt x="2597" y="679"/>
                </a:lnTo>
                <a:lnTo>
                  <a:pt x="2598" y="679"/>
                </a:lnTo>
                <a:lnTo>
                  <a:pt x="2598" y="680"/>
                </a:lnTo>
                <a:lnTo>
                  <a:pt x="2600" y="680"/>
                </a:lnTo>
                <a:lnTo>
                  <a:pt x="2600" y="679"/>
                </a:lnTo>
                <a:lnTo>
                  <a:pt x="2601" y="679"/>
                </a:lnTo>
                <a:lnTo>
                  <a:pt x="2603" y="679"/>
                </a:lnTo>
                <a:lnTo>
                  <a:pt x="2604" y="679"/>
                </a:lnTo>
                <a:lnTo>
                  <a:pt x="2606" y="679"/>
                </a:lnTo>
                <a:lnTo>
                  <a:pt x="2609" y="677"/>
                </a:lnTo>
                <a:lnTo>
                  <a:pt x="2611" y="676"/>
                </a:lnTo>
                <a:lnTo>
                  <a:pt x="2611" y="674"/>
                </a:lnTo>
                <a:lnTo>
                  <a:pt x="2612" y="674"/>
                </a:lnTo>
                <a:lnTo>
                  <a:pt x="2612" y="672"/>
                </a:lnTo>
                <a:lnTo>
                  <a:pt x="2612" y="671"/>
                </a:lnTo>
                <a:lnTo>
                  <a:pt x="2612" y="669"/>
                </a:lnTo>
                <a:lnTo>
                  <a:pt x="2612" y="668"/>
                </a:lnTo>
                <a:lnTo>
                  <a:pt x="2612" y="666"/>
                </a:lnTo>
                <a:lnTo>
                  <a:pt x="2612" y="663"/>
                </a:lnTo>
                <a:lnTo>
                  <a:pt x="2612" y="662"/>
                </a:lnTo>
                <a:lnTo>
                  <a:pt x="2612" y="660"/>
                </a:lnTo>
                <a:lnTo>
                  <a:pt x="2612" y="660"/>
                </a:lnTo>
                <a:lnTo>
                  <a:pt x="2612" y="659"/>
                </a:lnTo>
                <a:lnTo>
                  <a:pt x="2612" y="657"/>
                </a:lnTo>
                <a:lnTo>
                  <a:pt x="2612" y="657"/>
                </a:lnTo>
                <a:lnTo>
                  <a:pt x="2612" y="656"/>
                </a:lnTo>
                <a:lnTo>
                  <a:pt x="2612" y="656"/>
                </a:lnTo>
                <a:lnTo>
                  <a:pt x="2612" y="654"/>
                </a:lnTo>
                <a:lnTo>
                  <a:pt x="2612" y="652"/>
                </a:lnTo>
                <a:lnTo>
                  <a:pt x="2612" y="652"/>
                </a:lnTo>
                <a:lnTo>
                  <a:pt x="2612" y="651"/>
                </a:lnTo>
                <a:lnTo>
                  <a:pt x="2612" y="651"/>
                </a:lnTo>
                <a:lnTo>
                  <a:pt x="2612" y="649"/>
                </a:lnTo>
                <a:lnTo>
                  <a:pt x="2612" y="648"/>
                </a:lnTo>
                <a:lnTo>
                  <a:pt x="2612" y="646"/>
                </a:lnTo>
                <a:lnTo>
                  <a:pt x="2612" y="645"/>
                </a:lnTo>
                <a:lnTo>
                  <a:pt x="2612" y="643"/>
                </a:lnTo>
                <a:lnTo>
                  <a:pt x="2612" y="642"/>
                </a:lnTo>
                <a:lnTo>
                  <a:pt x="2612" y="640"/>
                </a:lnTo>
                <a:lnTo>
                  <a:pt x="2612" y="639"/>
                </a:lnTo>
                <a:lnTo>
                  <a:pt x="2612" y="637"/>
                </a:lnTo>
                <a:lnTo>
                  <a:pt x="2612" y="636"/>
                </a:lnTo>
                <a:lnTo>
                  <a:pt x="2614" y="636"/>
                </a:lnTo>
                <a:lnTo>
                  <a:pt x="2614" y="634"/>
                </a:lnTo>
                <a:lnTo>
                  <a:pt x="2614" y="633"/>
                </a:lnTo>
                <a:lnTo>
                  <a:pt x="2612" y="633"/>
                </a:lnTo>
                <a:lnTo>
                  <a:pt x="2612" y="631"/>
                </a:lnTo>
                <a:lnTo>
                  <a:pt x="2612" y="629"/>
                </a:lnTo>
                <a:lnTo>
                  <a:pt x="2612" y="628"/>
                </a:lnTo>
                <a:lnTo>
                  <a:pt x="2612" y="626"/>
                </a:lnTo>
                <a:lnTo>
                  <a:pt x="2612" y="625"/>
                </a:lnTo>
                <a:lnTo>
                  <a:pt x="2611" y="623"/>
                </a:lnTo>
                <a:lnTo>
                  <a:pt x="2611" y="623"/>
                </a:lnTo>
                <a:lnTo>
                  <a:pt x="2609" y="623"/>
                </a:lnTo>
                <a:lnTo>
                  <a:pt x="2607" y="622"/>
                </a:lnTo>
                <a:lnTo>
                  <a:pt x="2607" y="620"/>
                </a:lnTo>
                <a:lnTo>
                  <a:pt x="2607" y="619"/>
                </a:lnTo>
                <a:lnTo>
                  <a:pt x="2607" y="617"/>
                </a:lnTo>
                <a:lnTo>
                  <a:pt x="2609" y="617"/>
                </a:lnTo>
                <a:lnTo>
                  <a:pt x="2609" y="616"/>
                </a:lnTo>
                <a:lnTo>
                  <a:pt x="2607" y="616"/>
                </a:lnTo>
                <a:lnTo>
                  <a:pt x="2606" y="614"/>
                </a:lnTo>
                <a:lnTo>
                  <a:pt x="2606" y="613"/>
                </a:lnTo>
                <a:lnTo>
                  <a:pt x="2604" y="613"/>
                </a:lnTo>
                <a:lnTo>
                  <a:pt x="2604" y="611"/>
                </a:lnTo>
                <a:lnTo>
                  <a:pt x="2606" y="611"/>
                </a:lnTo>
                <a:lnTo>
                  <a:pt x="2606" y="609"/>
                </a:lnTo>
                <a:lnTo>
                  <a:pt x="2607" y="608"/>
                </a:lnTo>
                <a:lnTo>
                  <a:pt x="2607" y="606"/>
                </a:lnTo>
                <a:lnTo>
                  <a:pt x="2606" y="605"/>
                </a:lnTo>
                <a:lnTo>
                  <a:pt x="2604" y="605"/>
                </a:lnTo>
                <a:lnTo>
                  <a:pt x="2603" y="605"/>
                </a:lnTo>
                <a:lnTo>
                  <a:pt x="2603" y="606"/>
                </a:lnTo>
                <a:lnTo>
                  <a:pt x="2601" y="606"/>
                </a:lnTo>
                <a:lnTo>
                  <a:pt x="2601" y="608"/>
                </a:lnTo>
                <a:lnTo>
                  <a:pt x="2600" y="608"/>
                </a:lnTo>
                <a:lnTo>
                  <a:pt x="2600" y="609"/>
                </a:lnTo>
                <a:lnTo>
                  <a:pt x="2598" y="609"/>
                </a:lnTo>
                <a:lnTo>
                  <a:pt x="2595" y="606"/>
                </a:lnTo>
                <a:lnTo>
                  <a:pt x="2594" y="606"/>
                </a:lnTo>
                <a:lnTo>
                  <a:pt x="2592" y="606"/>
                </a:lnTo>
                <a:lnTo>
                  <a:pt x="2592" y="605"/>
                </a:lnTo>
                <a:lnTo>
                  <a:pt x="2591" y="605"/>
                </a:lnTo>
                <a:lnTo>
                  <a:pt x="2591" y="606"/>
                </a:lnTo>
                <a:lnTo>
                  <a:pt x="2589" y="606"/>
                </a:lnTo>
                <a:lnTo>
                  <a:pt x="2589" y="608"/>
                </a:lnTo>
                <a:lnTo>
                  <a:pt x="2588" y="608"/>
                </a:lnTo>
                <a:lnTo>
                  <a:pt x="2586" y="609"/>
                </a:lnTo>
                <a:lnTo>
                  <a:pt x="2586" y="611"/>
                </a:lnTo>
                <a:lnTo>
                  <a:pt x="2586" y="613"/>
                </a:lnTo>
                <a:lnTo>
                  <a:pt x="2584" y="613"/>
                </a:lnTo>
                <a:lnTo>
                  <a:pt x="2584" y="614"/>
                </a:lnTo>
                <a:lnTo>
                  <a:pt x="2583" y="614"/>
                </a:lnTo>
                <a:lnTo>
                  <a:pt x="2581" y="614"/>
                </a:lnTo>
                <a:lnTo>
                  <a:pt x="2580" y="614"/>
                </a:lnTo>
                <a:lnTo>
                  <a:pt x="2578" y="614"/>
                </a:lnTo>
                <a:lnTo>
                  <a:pt x="2577" y="614"/>
                </a:lnTo>
                <a:lnTo>
                  <a:pt x="2577" y="616"/>
                </a:lnTo>
                <a:lnTo>
                  <a:pt x="2575" y="616"/>
                </a:lnTo>
                <a:lnTo>
                  <a:pt x="2575" y="616"/>
                </a:lnTo>
                <a:lnTo>
                  <a:pt x="2574" y="616"/>
                </a:lnTo>
                <a:lnTo>
                  <a:pt x="2572" y="616"/>
                </a:lnTo>
                <a:lnTo>
                  <a:pt x="2571" y="614"/>
                </a:lnTo>
                <a:lnTo>
                  <a:pt x="2569" y="614"/>
                </a:lnTo>
                <a:lnTo>
                  <a:pt x="2569" y="613"/>
                </a:lnTo>
                <a:lnTo>
                  <a:pt x="2568" y="613"/>
                </a:lnTo>
                <a:lnTo>
                  <a:pt x="2568" y="611"/>
                </a:lnTo>
                <a:lnTo>
                  <a:pt x="2566" y="611"/>
                </a:lnTo>
                <a:lnTo>
                  <a:pt x="2566" y="609"/>
                </a:lnTo>
                <a:lnTo>
                  <a:pt x="2564" y="609"/>
                </a:lnTo>
                <a:lnTo>
                  <a:pt x="2563" y="609"/>
                </a:lnTo>
                <a:lnTo>
                  <a:pt x="2563" y="608"/>
                </a:lnTo>
                <a:lnTo>
                  <a:pt x="2561" y="608"/>
                </a:lnTo>
                <a:lnTo>
                  <a:pt x="2560" y="608"/>
                </a:lnTo>
                <a:lnTo>
                  <a:pt x="2560" y="606"/>
                </a:lnTo>
                <a:lnTo>
                  <a:pt x="2557" y="606"/>
                </a:lnTo>
                <a:lnTo>
                  <a:pt x="2555" y="605"/>
                </a:lnTo>
                <a:lnTo>
                  <a:pt x="2552" y="605"/>
                </a:lnTo>
                <a:lnTo>
                  <a:pt x="2549" y="605"/>
                </a:lnTo>
                <a:lnTo>
                  <a:pt x="2548" y="605"/>
                </a:lnTo>
                <a:lnTo>
                  <a:pt x="2548" y="606"/>
                </a:lnTo>
                <a:lnTo>
                  <a:pt x="2548" y="608"/>
                </a:lnTo>
                <a:lnTo>
                  <a:pt x="2549" y="608"/>
                </a:lnTo>
                <a:lnTo>
                  <a:pt x="2549" y="609"/>
                </a:lnTo>
                <a:lnTo>
                  <a:pt x="2549" y="611"/>
                </a:lnTo>
                <a:lnTo>
                  <a:pt x="2549" y="613"/>
                </a:lnTo>
                <a:lnTo>
                  <a:pt x="2549" y="614"/>
                </a:lnTo>
                <a:lnTo>
                  <a:pt x="2548" y="613"/>
                </a:lnTo>
                <a:lnTo>
                  <a:pt x="2546" y="613"/>
                </a:lnTo>
                <a:lnTo>
                  <a:pt x="2545" y="613"/>
                </a:lnTo>
                <a:lnTo>
                  <a:pt x="2545" y="614"/>
                </a:lnTo>
                <a:lnTo>
                  <a:pt x="2543" y="614"/>
                </a:lnTo>
                <a:lnTo>
                  <a:pt x="2541" y="614"/>
                </a:lnTo>
                <a:lnTo>
                  <a:pt x="2540" y="614"/>
                </a:lnTo>
                <a:lnTo>
                  <a:pt x="2538" y="614"/>
                </a:lnTo>
                <a:lnTo>
                  <a:pt x="2538" y="613"/>
                </a:lnTo>
                <a:lnTo>
                  <a:pt x="2537" y="613"/>
                </a:lnTo>
                <a:lnTo>
                  <a:pt x="2535" y="613"/>
                </a:lnTo>
                <a:lnTo>
                  <a:pt x="2535" y="611"/>
                </a:lnTo>
                <a:lnTo>
                  <a:pt x="2535" y="609"/>
                </a:lnTo>
                <a:lnTo>
                  <a:pt x="2534" y="609"/>
                </a:lnTo>
                <a:lnTo>
                  <a:pt x="2534" y="608"/>
                </a:lnTo>
                <a:lnTo>
                  <a:pt x="2534" y="606"/>
                </a:lnTo>
                <a:lnTo>
                  <a:pt x="2532" y="606"/>
                </a:lnTo>
                <a:lnTo>
                  <a:pt x="2531" y="606"/>
                </a:lnTo>
                <a:lnTo>
                  <a:pt x="2529" y="606"/>
                </a:lnTo>
                <a:lnTo>
                  <a:pt x="2528" y="606"/>
                </a:lnTo>
                <a:lnTo>
                  <a:pt x="2526" y="606"/>
                </a:lnTo>
                <a:lnTo>
                  <a:pt x="2528" y="605"/>
                </a:lnTo>
                <a:lnTo>
                  <a:pt x="2526" y="605"/>
                </a:lnTo>
                <a:lnTo>
                  <a:pt x="2526" y="606"/>
                </a:lnTo>
                <a:lnTo>
                  <a:pt x="2525" y="605"/>
                </a:lnTo>
                <a:lnTo>
                  <a:pt x="2525" y="606"/>
                </a:lnTo>
                <a:lnTo>
                  <a:pt x="2525" y="608"/>
                </a:lnTo>
                <a:lnTo>
                  <a:pt x="2523" y="608"/>
                </a:lnTo>
                <a:lnTo>
                  <a:pt x="2523" y="609"/>
                </a:lnTo>
                <a:lnTo>
                  <a:pt x="2521" y="609"/>
                </a:lnTo>
                <a:lnTo>
                  <a:pt x="2520" y="609"/>
                </a:lnTo>
                <a:lnTo>
                  <a:pt x="2520" y="608"/>
                </a:lnTo>
                <a:lnTo>
                  <a:pt x="2521" y="608"/>
                </a:lnTo>
                <a:lnTo>
                  <a:pt x="2521" y="606"/>
                </a:lnTo>
                <a:lnTo>
                  <a:pt x="2521" y="605"/>
                </a:lnTo>
                <a:lnTo>
                  <a:pt x="2521" y="603"/>
                </a:lnTo>
                <a:lnTo>
                  <a:pt x="2520" y="603"/>
                </a:lnTo>
                <a:lnTo>
                  <a:pt x="2518" y="603"/>
                </a:lnTo>
                <a:lnTo>
                  <a:pt x="2517" y="603"/>
                </a:lnTo>
                <a:lnTo>
                  <a:pt x="2515" y="603"/>
                </a:lnTo>
                <a:lnTo>
                  <a:pt x="2514" y="603"/>
                </a:lnTo>
                <a:lnTo>
                  <a:pt x="2512" y="603"/>
                </a:lnTo>
                <a:lnTo>
                  <a:pt x="2512" y="602"/>
                </a:lnTo>
                <a:lnTo>
                  <a:pt x="2514" y="602"/>
                </a:lnTo>
                <a:lnTo>
                  <a:pt x="2515" y="602"/>
                </a:lnTo>
                <a:lnTo>
                  <a:pt x="2515" y="600"/>
                </a:lnTo>
                <a:lnTo>
                  <a:pt x="2514" y="600"/>
                </a:lnTo>
                <a:lnTo>
                  <a:pt x="2514" y="599"/>
                </a:lnTo>
                <a:lnTo>
                  <a:pt x="2512" y="599"/>
                </a:lnTo>
                <a:lnTo>
                  <a:pt x="2511" y="599"/>
                </a:lnTo>
                <a:lnTo>
                  <a:pt x="2511" y="597"/>
                </a:lnTo>
                <a:lnTo>
                  <a:pt x="2511" y="596"/>
                </a:lnTo>
                <a:lnTo>
                  <a:pt x="2509" y="596"/>
                </a:lnTo>
                <a:lnTo>
                  <a:pt x="2509" y="594"/>
                </a:lnTo>
                <a:lnTo>
                  <a:pt x="2509" y="593"/>
                </a:lnTo>
                <a:lnTo>
                  <a:pt x="2509" y="591"/>
                </a:lnTo>
                <a:lnTo>
                  <a:pt x="2509" y="589"/>
                </a:lnTo>
                <a:lnTo>
                  <a:pt x="2508" y="589"/>
                </a:lnTo>
                <a:lnTo>
                  <a:pt x="2506" y="589"/>
                </a:lnTo>
                <a:lnTo>
                  <a:pt x="2505" y="588"/>
                </a:lnTo>
                <a:lnTo>
                  <a:pt x="2503" y="588"/>
                </a:lnTo>
                <a:lnTo>
                  <a:pt x="2503" y="586"/>
                </a:lnTo>
                <a:lnTo>
                  <a:pt x="2502" y="586"/>
                </a:lnTo>
                <a:lnTo>
                  <a:pt x="2502" y="588"/>
                </a:lnTo>
                <a:lnTo>
                  <a:pt x="2502" y="588"/>
                </a:lnTo>
                <a:lnTo>
                  <a:pt x="2502" y="586"/>
                </a:lnTo>
                <a:lnTo>
                  <a:pt x="2500" y="586"/>
                </a:lnTo>
                <a:lnTo>
                  <a:pt x="2498" y="586"/>
                </a:lnTo>
                <a:lnTo>
                  <a:pt x="2498" y="586"/>
                </a:lnTo>
                <a:lnTo>
                  <a:pt x="2500" y="586"/>
                </a:lnTo>
                <a:lnTo>
                  <a:pt x="2502" y="585"/>
                </a:lnTo>
                <a:lnTo>
                  <a:pt x="2502" y="586"/>
                </a:lnTo>
                <a:lnTo>
                  <a:pt x="2502" y="586"/>
                </a:lnTo>
                <a:lnTo>
                  <a:pt x="2503" y="586"/>
                </a:lnTo>
                <a:lnTo>
                  <a:pt x="2505" y="586"/>
                </a:lnTo>
                <a:lnTo>
                  <a:pt x="2505" y="585"/>
                </a:lnTo>
                <a:lnTo>
                  <a:pt x="2506" y="586"/>
                </a:lnTo>
                <a:lnTo>
                  <a:pt x="2506" y="585"/>
                </a:lnTo>
                <a:lnTo>
                  <a:pt x="2505" y="585"/>
                </a:lnTo>
                <a:lnTo>
                  <a:pt x="2503" y="585"/>
                </a:lnTo>
                <a:lnTo>
                  <a:pt x="2503" y="583"/>
                </a:lnTo>
                <a:lnTo>
                  <a:pt x="2502" y="583"/>
                </a:lnTo>
                <a:lnTo>
                  <a:pt x="2502" y="582"/>
                </a:lnTo>
                <a:lnTo>
                  <a:pt x="2502" y="580"/>
                </a:lnTo>
                <a:lnTo>
                  <a:pt x="2503" y="580"/>
                </a:lnTo>
                <a:lnTo>
                  <a:pt x="2503" y="579"/>
                </a:lnTo>
                <a:lnTo>
                  <a:pt x="2502" y="579"/>
                </a:lnTo>
                <a:lnTo>
                  <a:pt x="2502" y="579"/>
                </a:lnTo>
                <a:lnTo>
                  <a:pt x="2502" y="577"/>
                </a:lnTo>
                <a:lnTo>
                  <a:pt x="2502" y="576"/>
                </a:lnTo>
                <a:lnTo>
                  <a:pt x="2500" y="576"/>
                </a:lnTo>
                <a:lnTo>
                  <a:pt x="2500" y="574"/>
                </a:lnTo>
                <a:lnTo>
                  <a:pt x="2498" y="574"/>
                </a:lnTo>
                <a:lnTo>
                  <a:pt x="2500" y="573"/>
                </a:lnTo>
                <a:lnTo>
                  <a:pt x="2500" y="571"/>
                </a:lnTo>
                <a:lnTo>
                  <a:pt x="2502" y="571"/>
                </a:lnTo>
                <a:lnTo>
                  <a:pt x="2502" y="570"/>
                </a:lnTo>
                <a:lnTo>
                  <a:pt x="2500" y="570"/>
                </a:lnTo>
                <a:lnTo>
                  <a:pt x="2498" y="571"/>
                </a:lnTo>
                <a:lnTo>
                  <a:pt x="2495" y="571"/>
                </a:lnTo>
                <a:lnTo>
                  <a:pt x="2494" y="571"/>
                </a:lnTo>
                <a:lnTo>
                  <a:pt x="2492" y="571"/>
                </a:lnTo>
                <a:lnTo>
                  <a:pt x="2492" y="570"/>
                </a:lnTo>
                <a:lnTo>
                  <a:pt x="2492" y="568"/>
                </a:lnTo>
                <a:lnTo>
                  <a:pt x="2492" y="566"/>
                </a:lnTo>
                <a:lnTo>
                  <a:pt x="2491" y="566"/>
                </a:lnTo>
                <a:lnTo>
                  <a:pt x="2491" y="565"/>
                </a:lnTo>
                <a:lnTo>
                  <a:pt x="2492" y="565"/>
                </a:lnTo>
                <a:lnTo>
                  <a:pt x="2492" y="563"/>
                </a:lnTo>
                <a:lnTo>
                  <a:pt x="2491" y="563"/>
                </a:lnTo>
                <a:lnTo>
                  <a:pt x="2491" y="562"/>
                </a:lnTo>
                <a:lnTo>
                  <a:pt x="2491" y="560"/>
                </a:lnTo>
                <a:lnTo>
                  <a:pt x="2491" y="559"/>
                </a:lnTo>
                <a:lnTo>
                  <a:pt x="2492" y="559"/>
                </a:lnTo>
                <a:lnTo>
                  <a:pt x="2492" y="557"/>
                </a:lnTo>
                <a:lnTo>
                  <a:pt x="2494" y="557"/>
                </a:lnTo>
                <a:lnTo>
                  <a:pt x="2495" y="557"/>
                </a:lnTo>
                <a:lnTo>
                  <a:pt x="2495" y="559"/>
                </a:lnTo>
                <a:lnTo>
                  <a:pt x="2494" y="559"/>
                </a:lnTo>
                <a:lnTo>
                  <a:pt x="2494" y="560"/>
                </a:lnTo>
                <a:lnTo>
                  <a:pt x="2492" y="560"/>
                </a:lnTo>
                <a:lnTo>
                  <a:pt x="2492" y="562"/>
                </a:lnTo>
                <a:lnTo>
                  <a:pt x="2494" y="562"/>
                </a:lnTo>
                <a:lnTo>
                  <a:pt x="2494" y="560"/>
                </a:lnTo>
                <a:lnTo>
                  <a:pt x="2495" y="559"/>
                </a:lnTo>
                <a:lnTo>
                  <a:pt x="2497" y="559"/>
                </a:lnTo>
                <a:lnTo>
                  <a:pt x="2498" y="559"/>
                </a:lnTo>
                <a:lnTo>
                  <a:pt x="2500" y="559"/>
                </a:lnTo>
                <a:lnTo>
                  <a:pt x="2502" y="559"/>
                </a:lnTo>
                <a:lnTo>
                  <a:pt x="2502" y="560"/>
                </a:lnTo>
                <a:lnTo>
                  <a:pt x="2503" y="560"/>
                </a:lnTo>
                <a:lnTo>
                  <a:pt x="2505" y="560"/>
                </a:lnTo>
                <a:lnTo>
                  <a:pt x="2506" y="559"/>
                </a:lnTo>
                <a:lnTo>
                  <a:pt x="2508" y="559"/>
                </a:lnTo>
                <a:lnTo>
                  <a:pt x="2511" y="559"/>
                </a:lnTo>
                <a:lnTo>
                  <a:pt x="2512" y="559"/>
                </a:lnTo>
                <a:lnTo>
                  <a:pt x="2514" y="559"/>
                </a:lnTo>
                <a:lnTo>
                  <a:pt x="2515" y="559"/>
                </a:lnTo>
                <a:lnTo>
                  <a:pt x="2517" y="559"/>
                </a:lnTo>
                <a:lnTo>
                  <a:pt x="2518" y="559"/>
                </a:lnTo>
                <a:lnTo>
                  <a:pt x="2517" y="557"/>
                </a:lnTo>
                <a:lnTo>
                  <a:pt x="2517" y="559"/>
                </a:lnTo>
                <a:lnTo>
                  <a:pt x="2515" y="557"/>
                </a:lnTo>
                <a:lnTo>
                  <a:pt x="2514" y="557"/>
                </a:lnTo>
                <a:lnTo>
                  <a:pt x="2515" y="556"/>
                </a:lnTo>
                <a:lnTo>
                  <a:pt x="2518" y="556"/>
                </a:lnTo>
                <a:lnTo>
                  <a:pt x="2520" y="556"/>
                </a:lnTo>
                <a:lnTo>
                  <a:pt x="2520" y="554"/>
                </a:lnTo>
                <a:lnTo>
                  <a:pt x="2518" y="554"/>
                </a:lnTo>
                <a:lnTo>
                  <a:pt x="2518" y="553"/>
                </a:lnTo>
                <a:lnTo>
                  <a:pt x="2517" y="553"/>
                </a:lnTo>
                <a:lnTo>
                  <a:pt x="2515" y="551"/>
                </a:lnTo>
                <a:lnTo>
                  <a:pt x="2514" y="551"/>
                </a:lnTo>
                <a:lnTo>
                  <a:pt x="2515" y="550"/>
                </a:lnTo>
                <a:lnTo>
                  <a:pt x="2514" y="550"/>
                </a:lnTo>
                <a:lnTo>
                  <a:pt x="2514" y="551"/>
                </a:lnTo>
                <a:lnTo>
                  <a:pt x="2512" y="551"/>
                </a:lnTo>
                <a:lnTo>
                  <a:pt x="2511" y="551"/>
                </a:lnTo>
                <a:lnTo>
                  <a:pt x="2509" y="551"/>
                </a:lnTo>
                <a:lnTo>
                  <a:pt x="2509" y="550"/>
                </a:lnTo>
                <a:lnTo>
                  <a:pt x="2508" y="550"/>
                </a:lnTo>
                <a:lnTo>
                  <a:pt x="2506" y="550"/>
                </a:lnTo>
                <a:lnTo>
                  <a:pt x="2505" y="550"/>
                </a:lnTo>
                <a:lnTo>
                  <a:pt x="2505" y="551"/>
                </a:lnTo>
                <a:lnTo>
                  <a:pt x="2503" y="551"/>
                </a:lnTo>
                <a:lnTo>
                  <a:pt x="2502" y="551"/>
                </a:lnTo>
                <a:lnTo>
                  <a:pt x="2502" y="551"/>
                </a:lnTo>
                <a:lnTo>
                  <a:pt x="2500" y="551"/>
                </a:lnTo>
                <a:lnTo>
                  <a:pt x="2500" y="553"/>
                </a:lnTo>
                <a:lnTo>
                  <a:pt x="2500" y="554"/>
                </a:lnTo>
                <a:lnTo>
                  <a:pt x="2498" y="556"/>
                </a:lnTo>
                <a:lnTo>
                  <a:pt x="2497" y="556"/>
                </a:lnTo>
                <a:lnTo>
                  <a:pt x="2497" y="557"/>
                </a:lnTo>
                <a:lnTo>
                  <a:pt x="2495" y="557"/>
                </a:lnTo>
                <a:lnTo>
                  <a:pt x="2495" y="556"/>
                </a:lnTo>
                <a:lnTo>
                  <a:pt x="2494" y="556"/>
                </a:lnTo>
                <a:lnTo>
                  <a:pt x="2492" y="556"/>
                </a:lnTo>
                <a:lnTo>
                  <a:pt x="2491" y="556"/>
                </a:lnTo>
                <a:lnTo>
                  <a:pt x="2488" y="556"/>
                </a:lnTo>
                <a:lnTo>
                  <a:pt x="2488" y="554"/>
                </a:lnTo>
                <a:lnTo>
                  <a:pt x="2486" y="554"/>
                </a:lnTo>
                <a:lnTo>
                  <a:pt x="2486" y="553"/>
                </a:lnTo>
                <a:lnTo>
                  <a:pt x="2485" y="553"/>
                </a:lnTo>
                <a:lnTo>
                  <a:pt x="2483" y="553"/>
                </a:lnTo>
                <a:lnTo>
                  <a:pt x="2482" y="553"/>
                </a:lnTo>
                <a:lnTo>
                  <a:pt x="2480" y="553"/>
                </a:lnTo>
                <a:lnTo>
                  <a:pt x="2479" y="551"/>
                </a:lnTo>
                <a:lnTo>
                  <a:pt x="2477" y="551"/>
                </a:lnTo>
                <a:lnTo>
                  <a:pt x="2475" y="551"/>
                </a:lnTo>
                <a:lnTo>
                  <a:pt x="2474" y="553"/>
                </a:lnTo>
                <a:lnTo>
                  <a:pt x="2472" y="553"/>
                </a:lnTo>
                <a:lnTo>
                  <a:pt x="2471" y="553"/>
                </a:lnTo>
                <a:lnTo>
                  <a:pt x="2471" y="551"/>
                </a:lnTo>
                <a:lnTo>
                  <a:pt x="2469" y="551"/>
                </a:lnTo>
                <a:lnTo>
                  <a:pt x="2469" y="553"/>
                </a:lnTo>
                <a:lnTo>
                  <a:pt x="2468" y="554"/>
                </a:lnTo>
                <a:lnTo>
                  <a:pt x="2466" y="554"/>
                </a:lnTo>
                <a:lnTo>
                  <a:pt x="2465" y="554"/>
                </a:lnTo>
                <a:lnTo>
                  <a:pt x="2465" y="554"/>
                </a:lnTo>
                <a:lnTo>
                  <a:pt x="2465" y="556"/>
                </a:lnTo>
                <a:lnTo>
                  <a:pt x="2465" y="556"/>
                </a:lnTo>
                <a:lnTo>
                  <a:pt x="2465" y="557"/>
                </a:lnTo>
                <a:lnTo>
                  <a:pt x="2465" y="559"/>
                </a:lnTo>
                <a:lnTo>
                  <a:pt x="2466" y="559"/>
                </a:lnTo>
                <a:lnTo>
                  <a:pt x="2465" y="560"/>
                </a:lnTo>
                <a:lnTo>
                  <a:pt x="2465" y="560"/>
                </a:lnTo>
                <a:lnTo>
                  <a:pt x="2463" y="560"/>
                </a:lnTo>
                <a:lnTo>
                  <a:pt x="2463" y="562"/>
                </a:lnTo>
                <a:lnTo>
                  <a:pt x="2462" y="562"/>
                </a:lnTo>
                <a:lnTo>
                  <a:pt x="2462" y="560"/>
                </a:lnTo>
                <a:lnTo>
                  <a:pt x="2460" y="560"/>
                </a:lnTo>
                <a:lnTo>
                  <a:pt x="2459" y="560"/>
                </a:lnTo>
                <a:lnTo>
                  <a:pt x="2459" y="559"/>
                </a:lnTo>
                <a:lnTo>
                  <a:pt x="2457" y="559"/>
                </a:lnTo>
                <a:lnTo>
                  <a:pt x="2457" y="557"/>
                </a:lnTo>
                <a:lnTo>
                  <a:pt x="2457" y="556"/>
                </a:lnTo>
                <a:lnTo>
                  <a:pt x="2455" y="557"/>
                </a:lnTo>
                <a:lnTo>
                  <a:pt x="2454" y="557"/>
                </a:lnTo>
                <a:lnTo>
                  <a:pt x="2454" y="559"/>
                </a:lnTo>
                <a:lnTo>
                  <a:pt x="2455" y="559"/>
                </a:lnTo>
                <a:lnTo>
                  <a:pt x="2455" y="560"/>
                </a:lnTo>
                <a:lnTo>
                  <a:pt x="2455" y="562"/>
                </a:lnTo>
                <a:lnTo>
                  <a:pt x="2455" y="563"/>
                </a:lnTo>
                <a:lnTo>
                  <a:pt x="2457" y="565"/>
                </a:lnTo>
                <a:lnTo>
                  <a:pt x="2457" y="566"/>
                </a:lnTo>
                <a:lnTo>
                  <a:pt x="2459" y="566"/>
                </a:lnTo>
                <a:lnTo>
                  <a:pt x="2459" y="568"/>
                </a:lnTo>
                <a:lnTo>
                  <a:pt x="2460" y="568"/>
                </a:lnTo>
                <a:lnTo>
                  <a:pt x="2460" y="570"/>
                </a:lnTo>
                <a:lnTo>
                  <a:pt x="2462" y="570"/>
                </a:lnTo>
                <a:lnTo>
                  <a:pt x="2462" y="571"/>
                </a:lnTo>
                <a:lnTo>
                  <a:pt x="2463" y="571"/>
                </a:lnTo>
                <a:lnTo>
                  <a:pt x="2465" y="573"/>
                </a:lnTo>
                <a:lnTo>
                  <a:pt x="2465" y="574"/>
                </a:lnTo>
                <a:lnTo>
                  <a:pt x="2463" y="574"/>
                </a:lnTo>
                <a:lnTo>
                  <a:pt x="2463" y="573"/>
                </a:lnTo>
                <a:lnTo>
                  <a:pt x="2462" y="573"/>
                </a:lnTo>
                <a:lnTo>
                  <a:pt x="2462" y="574"/>
                </a:lnTo>
                <a:lnTo>
                  <a:pt x="2460" y="574"/>
                </a:lnTo>
                <a:lnTo>
                  <a:pt x="2462" y="576"/>
                </a:lnTo>
                <a:lnTo>
                  <a:pt x="2463" y="576"/>
                </a:lnTo>
                <a:lnTo>
                  <a:pt x="2463" y="577"/>
                </a:lnTo>
                <a:lnTo>
                  <a:pt x="2463" y="579"/>
                </a:lnTo>
                <a:lnTo>
                  <a:pt x="2462" y="579"/>
                </a:lnTo>
                <a:lnTo>
                  <a:pt x="2460" y="579"/>
                </a:lnTo>
                <a:lnTo>
                  <a:pt x="2459" y="579"/>
                </a:lnTo>
                <a:lnTo>
                  <a:pt x="2459" y="580"/>
                </a:lnTo>
                <a:lnTo>
                  <a:pt x="2460" y="580"/>
                </a:lnTo>
                <a:lnTo>
                  <a:pt x="2462" y="580"/>
                </a:lnTo>
                <a:lnTo>
                  <a:pt x="2463" y="579"/>
                </a:lnTo>
                <a:lnTo>
                  <a:pt x="2463" y="580"/>
                </a:lnTo>
                <a:lnTo>
                  <a:pt x="2465" y="580"/>
                </a:lnTo>
                <a:lnTo>
                  <a:pt x="2465" y="582"/>
                </a:lnTo>
                <a:lnTo>
                  <a:pt x="2465" y="582"/>
                </a:lnTo>
                <a:lnTo>
                  <a:pt x="2466" y="582"/>
                </a:lnTo>
                <a:lnTo>
                  <a:pt x="2466" y="583"/>
                </a:lnTo>
                <a:lnTo>
                  <a:pt x="2468" y="583"/>
                </a:lnTo>
                <a:lnTo>
                  <a:pt x="2468" y="585"/>
                </a:lnTo>
                <a:lnTo>
                  <a:pt x="2469" y="585"/>
                </a:lnTo>
                <a:lnTo>
                  <a:pt x="2471" y="585"/>
                </a:lnTo>
                <a:lnTo>
                  <a:pt x="2471" y="586"/>
                </a:lnTo>
                <a:lnTo>
                  <a:pt x="2472" y="586"/>
                </a:lnTo>
                <a:lnTo>
                  <a:pt x="2471" y="585"/>
                </a:lnTo>
                <a:lnTo>
                  <a:pt x="2471" y="583"/>
                </a:lnTo>
                <a:lnTo>
                  <a:pt x="2469" y="583"/>
                </a:lnTo>
                <a:lnTo>
                  <a:pt x="2468" y="583"/>
                </a:lnTo>
                <a:lnTo>
                  <a:pt x="2468" y="582"/>
                </a:lnTo>
                <a:lnTo>
                  <a:pt x="2466" y="582"/>
                </a:lnTo>
                <a:lnTo>
                  <a:pt x="2466" y="580"/>
                </a:lnTo>
                <a:lnTo>
                  <a:pt x="2465" y="580"/>
                </a:lnTo>
                <a:lnTo>
                  <a:pt x="2465" y="580"/>
                </a:lnTo>
                <a:lnTo>
                  <a:pt x="2465" y="579"/>
                </a:lnTo>
                <a:lnTo>
                  <a:pt x="2465" y="577"/>
                </a:lnTo>
                <a:lnTo>
                  <a:pt x="2465" y="577"/>
                </a:lnTo>
                <a:lnTo>
                  <a:pt x="2466" y="577"/>
                </a:lnTo>
                <a:lnTo>
                  <a:pt x="2466" y="579"/>
                </a:lnTo>
                <a:lnTo>
                  <a:pt x="2468" y="580"/>
                </a:lnTo>
                <a:lnTo>
                  <a:pt x="2469" y="580"/>
                </a:lnTo>
                <a:lnTo>
                  <a:pt x="2471" y="580"/>
                </a:lnTo>
                <a:lnTo>
                  <a:pt x="2471" y="582"/>
                </a:lnTo>
                <a:lnTo>
                  <a:pt x="2472" y="582"/>
                </a:lnTo>
                <a:lnTo>
                  <a:pt x="2474" y="582"/>
                </a:lnTo>
                <a:lnTo>
                  <a:pt x="2475" y="582"/>
                </a:lnTo>
                <a:lnTo>
                  <a:pt x="2475" y="583"/>
                </a:lnTo>
                <a:lnTo>
                  <a:pt x="2477" y="585"/>
                </a:lnTo>
                <a:lnTo>
                  <a:pt x="2477" y="586"/>
                </a:lnTo>
                <a:lnTo>
                  <a:pt x="2477" y="586"/>
                </a:lnTo>
                <a:lnTo>
                  <a:pt x="2475" y="586"/>
                </a:lnTo>
                <a:lnTo>
                  <a:pt x="2475" y="586"/>
                </a:lnTo>
                <a:lnTo>
                  <a:pt x="2474" y="586"/>
                </a:lnTo>
                <a:lnTo>
                  <a:pt x="2474" y="586"/>
                </a:lnTo>
                <a:lnTo>
                  <a:pt x="2475" y="586"/>
                </a:lnTo>
                <a:lnTo>
                  <a:pt x="2475" y="588"/>
                </a:lnTo>
                <a:lnTo>
                  <a:pt x="2475" y="589"/>
                </a:lnTo>
                <a:lnTo>
                  <a:pt x="2475" y="591"/>
                </a:lnTo>
                <a:lnTo>
                  <a:pt x="2477" y="591"/>
                </a:lnTo>
                <a:lnTo>
                  <a:pt x="2477" y="593"/>
                </a:lnTo>
                <a:lnTo>
                  <a:pt x="2477" y="594"/>
                </a:lnTo>
                <a:lnTo>
                  <a:pt x="2475" y="593"/>
                </a:lnTo>
                <a:lnTo>
                  <a:pt x="2474" y="593"/>
                </a:lnTo>
                <a:lnTo>
                  <a:pt x="2474" y="591"/>
                </a:lnTo>
                <a:lnTo>
                  <a:pt x="2472" y="591"/>
                </a:lnTo>
                <a:lnTo>
                  <a:pt x="2472" y="589"/>
                </a:lnTo>
                <a:lnTo>
                  <a:pt x="2471" y="589"/>
                </a:lnTo>
                <a:lnTo>
                  <a:pt x="2469" y="589"/>
                </a:lnTo>
                <a:lnTo>
                  <a:pt x="2468" y="589"/>
                </a:lnTo>
                <a:lnTo>
                  <a:pt x="2468" y="591"/>
                </a:lnTo>
                <a:lnTo>
                  <a:pt x="2466" y="591"/>
                </a:lnTo>
                <a:lnTo>
                  <a:pt x="2468" y="593"/>
                </a:lnTo>
                <a:lnTo>
                  <a:pt x="2468" y="594"/>
                </a:lnTo>
                <a:lnTo>
                  <a:pt x="2468" y="596"/>
                </a:lnTo>
                <a:lnTo>
                  <a:pt x="2469" y="596"/>
                </a:lnTo>
                <a:lnTo>
                  <a:pt x="2471" y="596"/>
                </a:lnTo>
                <a:lnTo>
                  <a:pt x="2472" y="596"/>
                </a:lnTo>
                <a:lnTo>
                  <a:pt x="2472" y="597"/>
                </a:lnTo>
                <a:lnTo>
                  <a:pt x="2471" y="597"/>
                </a:lnTo>
                <a:lnTo>
                  <a:pt x="2469" y="597"/>
                </a:lnTo>
                <a:lnTo>
                  <a:pt x="2469" y="599"/>
                </a:lnTo>
                <a:lnTo>
                  <a:pt x="2468" y="599"/>
                </a:lnTo>
                <a:lnTo>
                  <a:pt x="2468" y="597"/>
                </a:lnTo>
                <a:lnTo>
                  <a:pt x="2466" y="596"/>
                </a:lnTo>
                <a:lnTo>
                  <a:pt x="2465" y="596"/>
                </a:lnTo>
                <a:lnTo>
                  <a:pt x="2465" y="597"/>
                </a:lnTo>
                <a:lnTo>
                  <a:pt x="2465" y="599"/>
                </a:lnTo>
                <a:lnTo>
                  <a:pt x="2466" y="599"/>
                </a:lnTo>
                <a:lnTo>
                  <a:pt x="2466" y="600"/>
                </a:lnTo>
                <a:lnTo>
                  <a:pt x="2466" y="602"/>
                </a:lnTo>
                <a:lnTo>
                  <a:pt x="2468" y="602"/>
                </a:lnTo>
                <a:lnTo>
                  <a:pt x="2468" y="603"/>
                </a:lnTo>
                <a:lnTo>
                  <a:pt x="2469" y="603"/>
                </a:lnTo>
                <a:lnTo>
                  <a:pt x="2469" y="605"/>
                </a:lnTo>
                <a:lnTo>
                  <a:pt x="2471" y="606"/>
                </a:lnTo>
                <a:lnTo>
                  <a:pt x="2469" y="606"/>
                </a:lnTo>
                <a:lnTo>
                  <a:pt x="2469" y="608"/>
                </a:lnTo>
                <a:lnTo>
                  <a:pt x="2468" y="608"/>
                </a:lnTo>
                <a:lnTo>
                  <a:pt x="2468" y="606"/>
                </a:lnTo>
                <a:lnTo>
                  <a:pt x="2466" y="606"/>
                </a:lnTo>
                <a:lnTo>
                  <a:pt x="2466" y="605"/>
                </a:lnTo>
                <a:lnTo>
                  <a:pt x="2465" y="606"/>
                </a:lnTo>
                <a:lnTo>
                  <a:pt x="2465" y="608"/>
                </a:lnTo>
                <a:lnTo>
                  <a:pt x="2465" y="609"/>
                </a:lnTo>
                <a:lnTo>
                  <a:pt x="2465" y="611"/>
                </a:lnTo>
                <a:lnTo>
                  <a:pt x="2465" y="609"/>
                </a:lnTo>
                <a:lnTo>
                  <a:pt x="2465" y="608"/>
                </a:lnTo>
                <a:lnTo>
                  <a:pt x="2465" y="606"/>
                </a:lnTo>
                <a:lnTo>
                  <a:pt x="2463" y="606"/>
                </a:lnTo>
                <a:lnTo>
                  <a:pt x="2463" y="605"/>
                </a:lnTo>
                <a:lnTo>
                  <a:pt x="2462" y="605"/>
                </a:lnTo>
                <a:lnTo>
                  <a:pt x="2462" y="603"/>
                </a:lnTo>
                <a:lnTo>
                  <a:pt x="2460" y="603"/>
                </a:lnTo>
                <a:lnTo>
                  <a:pt x="2459" y="603"/>
                </a:lnTo>
                <a:lnTo>
                  <a:pt x="2459" y="605"/>
                </a:lnTo>
                <a:lnTo>
                  <a:pt x="2457" y="605"/>
                </a:lnTo>
                <a:lnTo>
                  <a:pt x="2457" y="603"/>
                </a:lnTo>
                <a:lnTo>
                  <a:pt x="2455" y="603"/>
                </a:lnTo>
                <a:lnTo>
                  <a:pt x="2455" y="602"/>
                </a:lnTo>
                <a:lnTo>
                  <a:pt x="2454" y="602"/>
                </a:lnTo>
                <a:lnTo>
                  <a:pt x="2454" y="600"/>
                </a:lnTo>
                <a:lnTo>
                  <a:pt x="2455" y="600"/>
                </a:lnTo>
                <a:lnTo>
                  <a:pt x="2455" y="599"/>
                </a:lnTo>
                <a:lnTo>
                  <a:pt x="2454" y="599"/>
                </a:lnTo>
                <a:lnTo>
                  <a:pt x="2454" y="597"/>
                </a:lnTo>
                <a:lnTo>
                  <a:pt x="2454" y="596"/>
                </a:lnTo>
                <a:lnTo>
                  <a:pt x="2452" y="596"/>
                </a:lnTo>
                <a:lnTo>
                  <a:pt x="2451" y="594"/>
                </a:lnTo>
                <a:lnTo>
                  <a:pt x="2449" y="594"/>
                </a:lnTo>
                <a:lnTo>
                  <a:pt x="2449" y="593"/>
                </a:lnTo>
                <a:lnTo>
                  <a:pt x="2448" y="593"/>
                </a:lnTo>
                <a:lnTo>
                  <a:pt x="2448" y="591"/>
                </a:lnTo>
                <a:lnTo>
                  <a:pt x="2448" y="589"/>
                </a:lnTo>
                <a:lnTo>
                  <a:pt x="2449" y="588"/>
                </a:lnTo>
                <a:lnTo>
                  <a:pt x="2449" y="586"/>
                </a:lnTo>
                <a:lnTo>
                  <a:pt x="2451" y="588"/>
                </a:lnTo>
                <a:lnTo>
                  <a:pt x="2452" y="588"/>
                </a:lnTo>
                <a:lnTo>
                  <a:pt x="2452" y="586"/>
                </a:lnTo>
                <a:lnTo>
                  <a:pt x="2452" y="586"/>
                </a:lnTo>
                <a:lnTo>
                  <a:pt x="2451" y="586"/>
                </a:lnTo>
                <a:lnTo>
                  <a:pt x="2449" y="586"/>
                </a:lnTo>
                <a:lnTo>
                  <a:pt x="2448" y="586"/>
                </a:lnTo>
                <a:lnTo>
                  <a:pt x="2446" y="586"/>
                </a:lnTo>
                <a:lnTo>
                  <a:pt x="2446" y="585"/>
                </a:lnTo>
                <a:lnTo>
                  <a:pt x="2445" y="585"/>
                </a:lnTo>
                <a:lnTo>
                  <a:pt x="2445" y="583"/>
                </a:lnTo>
                <a:lnTo>
                  <a:pt x="2443" y="583"/>
                </a:lnTo>
                <a:lnTo>
                  <a:pt x="2442" y="583"/>
                </a:lnTo>
                <a:lnTo>
                  <a:pt x="2443" y="582"/>
                </a:lnTo>
                <a:lnTo>
                  <a:pt x="2442" y="582"/>
                </a:lnTo>
                <a:lnTo>
                  <a:pt x="2442" y="580"/>
                </a:lnTo>
                <a:lnTo>
                  <a:pt x="2440" y="580"/>
                </a:lnTo>
                <a:lnTo>
                  <a:pt x="2440" y="579"/>
                </a:lnTo>
                <a:lnTo>
                  <a:pt x="2442" y="579"/>
                </a:lnTo>
                <a:lnTo>
                  <a:pt x="2443" y="579"/>
                </a:lnTo>
                <a:lnTo>
                  <a:pt x="2445" y="579"/>
                </a:lnTo>
                <a:lnTo>
                  <a:pt x="2445" y="577"/>
                </a:lnTo>
                <a:lnTo>
                  <a:pt x="2443" y="577"/>
                </a:lnTo>
                <a:lnTo>
                  <a:pt x="2442" y="577"/>
                </a:lnTo>
                <a:lnTo>
                  <a:pt x="2440" y="577"/>
                </a:lnTo>
                <a:lnTo>
                  <a:pt x="2439" y="577"/>
                </a:lnTo>
                <a:lnTo>
                  <a:pt x="2439" y="576"/>
                </a:lnTo>
                <a:lnTo>
                  <a:pt x="2437" y="576"/>
                </a:lnTo>
                <a:lnTo>
                  <a:pt x="2437" y="574"/>
                </a:lnTo>
                <a:lnTo>
                  <a:pt x="2436" y="574"/>
                </a:lnTo>
                <a:lnTo>
                  <a:pt x="2434" y="574"/>
                </a:lnTo>
                <a:lnTo>
                  <a:pt x="2434" y="573"/>
                </a:lnTo>
                <a:lnTo>
                  <a:pt x="2432" y="573"/>
                </a:lnTo>
                <a:lnTo>
                  <a:pt x="2432" y="571"/>
                </a:lnTo>
                <a:lnTo>
                  <a:pt x="2432" y="570"/>
                </a:lnTo>
                <a:lnTo>
                  <a:pt x="2431" y="570"/>
                </a:lnTo>
                <a:lnTo>
                  <a:pt x="2431" y="568"/>
                </a:lnTo>
                <a:lnTo>
                  <a:pt x="2429" y="568"/>
                </a:lnTo>
                <a:lnTo>
                  <a:pt x="2428" y="568"/>
                </a:lnTo>
                <a:lnTo>
                  <a:pt x="2428" y="570"/>
                </a:lnTo>
                <a:lnTo>
                  <a:pt x="2428" y="568"/>
                </a:lnTo>
                <a:lnTo>
                  <a:pt x="2428" y="566"/>
                </a:lnTo>
                <a:lnTo>
                  <a:pt x="2428" y="566"/>
                </a:lnTo>
                <a:lnTo>
                  <a:pt x="2429" y="566"/>
                </a:lnTo>
                <a:lnTo>
                  <a:pt x="2429" y="565"/>
                </a:lnTo>
                <a:lnTo>
                  <a:pt x="2428" y="565"/>
                </a:lnTo>
                <a:lnTo>
                  <a:pt x="2428" y="563"/>
                </a:lnTo>
                <a:lnTo>
                  <a:pt x="2428" y="563"/>
                </a:lnTo>
                <a:lnTo>
                  <a:pt x="2426" y="562"/>
                </a:lnTo>
                <a:lnTo>
                  <a:pt x="2425" y="562"/>
                </a:lnTo>
                <a:lnTo>
                  <a:pt x="2423" y="560"/>
                </a:lnTo>
                <a:lnTo>
                  <a:pt x="2425" y="560"/>
                </a:lnTo>
                <a:lnTo>
                  <a:pt x="2423" y="559"/>
                </a:lnTo>
                <a:lnTo>
                  <a:pt x="2423" y="557"/>
                </a:lnTo>
                <a:lnTo>
                  <a:pt x="2422" y="557"/>
                </a:lnTo>
                <a:lnTo>
                  <a:pt x="2422" y="556"/>
                </a:lnTo>
                <a:lnTo>
                  <a:pt x="2422" y="554"/>
                </a:lnTo>
                <a:lnTo>
                  <a:pt x="2422" y="553"/>
                </a:lnTo>
                <a:lnTo>
                  <a:pt x="2423" y="553"/>
                </a:lnTo>
                <a:lnTo>
                  <a:pt x="2423" y="551"/>
                </a:lnTo>
                <a:lnTo>
                  <a:pt x="2422" y="551"/>
                </a:lnTo>
                <a:lnTo>
                  <a:pt x="2422" y="550"/>
                </a:lnTo>
                <a:lnTo>
                  <a:pt x="2422" y="550"/>
                </a:lnTo>
                <a:lnTo>
                  <a:pt x="2422" y="548"/>
                </a:lnTo>
                <a:lnTo>
                  <a:pt x="2420" y="548"/>
                </a:lnTo>
                <a:lnTo>
                  <a:pt x="2420" y="546"/>
                </a:lnTo>
                <a:lnTo>
                  <a:pt x="2422" y="546"/>
                </a:lnTo>
                <a:lnTo>
                  <a:pt x="2422" y="545"/>
                </a:lnTo>
                <a:lnTo>
                  <a:pt x="2422" y="543"/>
                </a:lnTo>
                <a:lnTo>
                  <a:pt x="2420" y="542"/>
                </a:lnTo>
                <a:lnTo>
                  <a:pt x="2420" y="540"/>
                </a:lnTo>
                <a:lnTo>
                  <a:pt x="2419" y="540"/>
                </a:lnTo>
                <a:lnTo>
                  <a:pt x="2417" y="540"/>
                </a:lnTo>
                <a:lnTo>
                  <a:pt x="2416" y="540"/>
                </a:lnTo>
                <a:lnTo>
                  <a:pt x="2416" y="539"/>
                </a:lnTo>
                <a:lnTo>
                  <a:pt x="2416" y="537"/>
                </a:lnTo>
                <a:lnTo>
                  <a:pt x="2414" y="537"/>
                </a:lnTo>
                <a:lnTo>
                  <a:pt x="2414" y="536"/>
                </a:lnTo>
                <a:lnTo>
                  <a:pt x="2413" y="536"/>
                </a:lnTo>
                <a:lnTo>
                  <a:pt x="2411" y="536"/>
                </a:lnTo>
                <a:lnTo>
                  <a:pt x="2411" y="534"/>
                </a:lnTo>
                <a:lnTo>
                  <a:pt x="2409" y="533"/>
                </a:lnTo>
                <a:lnTo>
                  <a:pt x="2409" y="534"/>
                </a:lnTo>
                <a:lnTo>
                  <a:pt x="2408" y="533"/>
                </a:lnTo>
                <a:lnTo>
                  <a:pt x="2406" y="533"/>
                </a:lnTo>
                <a:lnTo>
                  <a:pt x="2405" y="531"/>
                </a:lnTo>
                <a:lnTo>
                  <a:pt x="2403" y="530"/>
                </a:lnTo>
                <a:lnTo>
                  <a:pt x="2402" y="530"/>
                </a:lnTo>
                <a:lnTo>
                  <a:pt x="2400" y="528"/>
                </a:lnTo>
                <a:lnTo>
                  <a:pt x="2399" y="528"/>
                </a:lnTo>
                <a:lnTo>
                  <a:pt x="2399" y="530"/>
                </a:lnTo>
                <a:lnTo>
                  <a:pt x="2396" y="528"/>
                </a:lnTo>
                <a:lnTo>
                  <a:pt x="2397" y="528"/>
                </a:lnTo>
                <a:lnTo>
                  <a:pt x="2396" y="527"/>
                </a:lnTo>
                <a:lnTo>
                  <a:pt x="2397" y="527"/>
                </a:lnTo>
                <a:lnTo>
                  <a:pt x="2396" y="525"/>
                </a:lnTo>
                <a:lnTo>
                  <a:pt x="2394" y="523"/>
                </a:lnTo>
                <a:lnTo>
                  <a:pt x="2393" y="523"/>
                </a:lnTo>
                <a:lnTo>
                  <a:pt x="2393" y="522"/>
                </a:lnTo>
                <a:lnTo>
                  <a:pt x="2391" y="522"/>
                </a:lnTo>
                <a:lnTo>
                  <a:pt x="2391" y="520"/>
                </a:lnTo>
                <a:lnTo>
                  <a:pt x="2391" y="522"/>
                </a:lnTo>
                <a:lnTo>
                  <a:pt x="2389" y="522"/>
                </a:lnTo>
                <a:lnTo>
                  <a:pt x="2389" y="523"/>
                </a:lnTo>
                <a:lnTo>
                  <a:pt x="2388" y="523"/>
                </a:lnTo>
                <a:lnTo>
                  <a:pt x="2388" y="522"/>
                </a:lnTo>
                <a:lnTo>
                  <a:pt x="2386" y="522"/>
                </a:lnTo>
                <a:lnTo>
                  <a:pt x="2386" y="520"/>
                </a:lnTo>
                <a:lnTo>
                  <a:pt x="2389" y="520"/>
                </a:lnTo>
                <a:lnTo>
                  <a:pt x="2388" y="519"/>
                </a:lnTo>
                <a:lnTo>
                  <a:pt x="2386" y="519"/>
                </a:lnTo>
                <a:lnTo>
                  <a:pt x="2385" y="519"/>
                </a:lnTo>
                <a:lnTo>
                  <a:pt x="2383" y="519"/>
                </a:lnTo>
                <a:lnTo>
                  <a:pt x="2382" y="519"/>
                </a:lnTo>
                <a:lnTo>
                  <a:pt x="2382" y="517"/>
                </a:lnTo>
                <a:lnTo>
                  <a:pt x="2380" y="517"/>
                </a:lnTo>
                <a:lnTo>
                  <a:pt x="2382" y="516"/>
                </a:lnTo>
                <a:lnTo>
                  <a:pt x="2380" y="516"/>
                </a:lnTo>
                <a:lnTo>
                  <a:pt x="2379" y="516"/>
                </a:lnTo>
                <a:lnTo>
                  <a:pt x="2379" y="514"/>
                </a:lnTo>
                <a:lnTo>
                  <a:pt x="2377" y="514"/>
                </a:lnTo>
                <a:lnTo>
                  <a:pt x="2376" y="513"/>
                </a:lnTo>
                <a:lnTo>
                  <a:pt x="2374" y="513"/>
                </a:lnTo>
                <a:lnTo>
                  <a:pt x="2374" y="513"/>
                </a:lnTo>
                <a:lnTo>
                  <a:pt x="2373" y="513"/>
                </a:lnTo>
                <a:lnTo>
                  <a:pt x="2373" y="511"/>
                </a:lnTo>
                <a:lnTo>
                  <a:pt x="2371" y="510"/>
                </a:lnTo>
                <a:lnTo>
                  <a:pt x="2371" y="508"/>
                </a:lnTo>
                <a:lnTo>
                  <a:pt x="2371" y="507"/>
                </a:lnTo>
                <a:lnTo>
                  <a:pt x="2370" y="507"/>
                </a:lnTo>
                <a:lnTo>
                  <a:pt x="2370" y="505"/>
                </a:lnTo>
                <a:lnTo>
                  <a:pt x="2368" y="505"/>
                </a:lnTo>
                <a:lnTo>
                  <a:pt x="2368" y="503"/>
                </a:lnTo>
                <a:lnTo>
                  <a:pt x="2368" y="502"/>
                </a:lnTo>
                <a:lnTo>
                  <a:pt x="2368" y="500"/>
                </a:lnTo>
                <a:lnTo>
                  <a:pt x="2366" y="499"/>
                </a:lnTo>
                <a:lnTo>
                  <a:pt x="2365" y="497"/>
                </a:lnTo>
                <a:lnTo>
                  <a:pt x="2365" y="499"/>
                </a:lnTo>
                <a:lnTo>
                  <a:pt x="2366" y="499"/>
                </a:lnTo>
                <a:lnTo>
                  <a:pt x="2366" y="500"/>
                </a:lnTo>
                <a:lnTo>
                  <a:pt x="2365" y="500"/>
                </a:lnTo>
                <a:lnTo>
                  <a:pt x="2363" y="500"/>
                </a:lnTo>
                <a:lnTo>
                  <a:pt x="2363" y="499"/>
                </a:lnTo>
                <a:lnTo>
                  <a:pt x="2363" y="497"/>
                </a:lnTo>
                <a:lnTo>
                  <a:pt x="2363" y="496"/>
                </a:lnTo>
                <a:lnTo>
                  <a:pt x="2362" y="496"/>
                </a:lnTo>
                <a:lnTo>
                  <a:pt x="2360" y="496"/>
                </a:lnTo>
                <a:lnTo>
                  <a:pt x="2360" y="497"/>
                </a:lnTo>
                <a:lnTo>
                  <a:pt x="2360" y="499"/>
                </a:lnTo>
                <a:lnTo>
                  <a:pt x="2360" y="500"/>
                </a:lnTo>
                <a:lnTo>
                  <a:pt x="2360" y="502"/>
                </a:lnTo>
                <a:lnTo>
                  <a:pt x="2359" y="502"/>
                </a:lnTo>
                <a:lnTo>
                  <a:pt x="2357" y="502"/>
                </a:lnTo>
                <a:lnTo>
                  <a:pt x="2357" y="500"/>
                </a:lnTo>
                <a:lnTo>
                  <a:pt x="2356" y="499"/>
                </a:lnTo>
                <a:lnTo>
                  <a:pt x="2354" y="499"/>
                </a:lnTo>
                <a:lnTo>
                  <a:pt x="2354" y="497"/>
                </a:lnTo>
                <a:lnTo>
                  <a:pt x="2354" y="496"/>
                </a:lnTo>
                <a:lnTo>
                  <a:pt x="2354" y="494"/>
                </a:lnTo>
                <a:lnTo>
                  <a:pt x="2354" y="493"/>
                </a:lnTo>
                <a:lnTo>
                  <a:pt x="2356" y="493"/>
                </a:lnTo>
                <a:lnTo>
                  <a:pt x="2356" y="491"/>
                </a:lnTo>
                <a:lnTo>
                  <a:pt x="2354" y="491"/>
                </a:lnTo>
                <a:lnTo>
                  <a:pt x="2354" y="490"/>
                </a:lnTo>
                <a:lnTo>
                  <a:pt x="2354" y="490"/>
                </a:lnTo>
                <a:lnTo>
                  <a:pt x="2354" y="491"/>
                </a:lnTo>
                <a:lnTo>
                  <a:pt x="2353" y="490"/>
                </a:lnTo>
                <a:lnTo>
                  <a:pt x="2351" y="490"/>
                </a:lnTo>
                <a:lnTo>
                  <a:pt x="2350" y="490"/>
                </a:lnTo>
                <a:lnTo>
                  <a:pt x="2350" y="491"/>
                </a:lnTo>
                <a:lnTo>
                  <a:pt x="2348" y="493"/>
                </a:lnTo>
                <a:lnTo>
                  <a:pt x="2347" y="494"/>
                </a:lnTo>
                <a:lnTo>
                  <a:pt x="2345" y="494"/>
                </a:lnTo>
                <a:lnTo>
                  <a:pt x="2343" y="496"/>
                </a:lnTo>
                <a:lnTo>
                  <a:pt x="2342" y="496"/>
                </a:lnTo>
                <a:lnTo>
                  <a:pt x="2342" y="497"/>
                </a:lnTo>
                <a:lnTo>
                  <a:pt x="2343" y="497"/>
                </a:lnTo>
                <a:lnTo>
                  <a:pt x="2345" y="497"/>
                </a:lnTo>
                <a:lnTo>
                  <a:pt x="2345" y="499"/>
                </a:lnTo>
                <a:lnTo>
                  <a:pt x="2345" y="500"/>
                </a:lnTo>
                <a:lnTo>
                  <a:pt x="2347" y="500"/>
                </a:lnTo>
                <a:lnTo>
                  <a:pt x="2347" y="502"/>
                </a:lnTo>
                <a:lnTo>
                  <a:pt x="2347" y="503"/>
                </a:lnTo>
                <a:lnTo>
                  <a:pt x="2345" y="503"/>
                </a:lnTo>
                <a:lnTo>
                  <a:pt x="2345" y="505"/>
                </a:lnTo>
                <a:lnTo>
                  <a:pt x="2345" y="507"/>
                </a:lnTo>
                <a:lnTo>
                  <a:pt x="2347" y="508"/>
                </a:lnTo>
                <a:lnTo>
                  <a:pt x="2347" y="510"/>
                </a:lnTo>
                <a:lnTo>
                  <a:pt x="2347" y="511"/>
                </a:lnTo>
                <a:lnTo>
                  <a:pt x="2348" y="511"/>
                </a:lnTo>
                <a:lnTo>
                  <a:pt x="2348" y="513"/>
                </a:lnTo>
                <a:lnTo>
                  <a:pt x="2350" y="513"/>
                </a:lnTo>
                <a:lnTo>
                  <a:pt x="2350" y="513"/>
                </a:lnTo>
                <a:lnTo>
                  <a:pt x="2351" y="513"/>
                </a:lnTo>
                <a:lnTo>
                  <a:pt x="2353" y="513"/>
                </a:lnTo>
                <a:lnTo>
                  <a:pt x="2353" y="514"/>
                </a:lnTo>
                <a:lnTo>
                  <a:pt x="2354" y="516"/>
                </a:lnTo>
                <a:lnTo>
                  <a:pt x="2356" y="517"/>
                </a:lnTo>
                <a:lnTo>
                  <a:pt x="2357" y="517"/>
                </a:lnTo>
                <a:lnTo>
                  <a:pt x="2359" y="517"/>
                </a:lnTo>
                <a:lnTo>
                  <a:pt x="2359" y="519"/>
                </a:lnTo>
                <a:lnTo>
                  <a:pt x="2360" y="522"/>
                </a:lnTo>
                <a:lnTo>
                  <a:pt x="2360" y="523"/>
                </a:lnTo>
                <a:lnTo>
                  <a:pt x="2362" y="523"/>
                </a:lnTo>
                <a:lnTo>
                  <a:pt x="2362" y="525"/>
                </a:lnTo>
                <a:lnTo>
                  <a:pt x="2363" y="527"/>
                </a:lnTo>
                <a:lnTo>
                  <a:pt x="2363" y="528"/>
                </a:lnTo>
                <a:lnTo>
                  <a:pt x="2363" y="530"/>
                </a:lnTo>
                <a:lnTo>
                  <a:pt x="2365" y="530"/>
                </a:lnTo>
                <a:lnTo>
                  <a:pt x="2365" y="531"/>
                </a:lnTo>
                <a:lnTo>
                  <a:pt x="2366" y="533"/>
                </a:lnTo>
                <a:lnTo>
                  <a:pt x="2368" y="533"/>
                </a:lnTo>
                <a:lnTo>
                  <a:pt x="2368" y="534"/>
                </a:lnTo>
                <a:lnTo>
                  <a:pt x="2370" y="534"/>
                </a:lnTo>
                <a:lnTo>
                  <a:pt x="2371" y="536"/>
                </a:lnTo>
                <a:lnTo>
                  <a:pt x="2373" y="536"/>
                </a:lnTo>
                <a:lnTo>
                  <a:pt x="2373" y="537"/>
                </a:lnTo>
                <a:lnTo>
                  <a:pt x="2374" y="537"/>
                </a:lnTo>
                <a:lnTo>
                  <a:pt x="2374" y="539"/>
                </a:lnTo>
                <a:lnTo>
                  <a:pt x="2376" y="539"/>
                </a:lnTo>
                <a:lnTo>
                  <a:pt x="2377" y="539"/>
                </a:lnTo>
                <a:lnTo>
                  <a:pt x="2377" y="540"/>
                </a:lnTo>
                <a:lnTo>
                  <a:pt x="2379" y="540"/>
                </a:lnTo>
                <a:lnTo>
                  <a:pt x="2380" y="540"/>
                </a:lnTo>
                <a:lnTo>
                  <a:pt x="2382" y="540"/>
                </a:lnTo>
                <a:lnTo>
                  <a:pt x="2383" y="540"/>
                </a:lnTo>
                <a:lnTo>
                  <a:pt x="2386" y="540"/>
                </a:lnTo>
                <a:lnTo>
                  <a:pt x="2388" y="540"/>
                </a:lnTo>
                <a:lnTo>
                  <a:pt x="2388" y="542"/>
                </a:lnTo>
                <a:lnTo>
                  <a:pt x="2388" y="543"/>
                </a:lnTo>
                <a:lnTo>
                  <a:pt x="2386" y="543"/>
                </a:lnTo>
                <a:lnTo>
                  <a:pt x="2386" y="545"/>
                </a:lnTo>
                <a:lnTo>
                  <a:pt x="2386" y="546"/>
                </a:lnTo>
                <a:lnTo>
                  <a:pt x="2388" y="546"/>
                </a:lnTo>
                <a:lnTo>
                  <a:pt x="2391" y="548"/>
                </a:lnTo>
                <a:lnTo>
                  <a:pt x="2391" y="550"/>
                </a:lnTo>
                <a:lnTo>
                  <a:pt x="2393" y="550"/>
                </a:lnTo>
                <a:lnTo>
                  <a:pt x="2396" y="550"/>
                </a:lnTo>
                <a:lnTo>
                  <a:pt x="2397" y="550"/>
                </a:lnTo>
                <a:lnTo>
                  <a:pt x="2399" y="551"/>
                </a:lnTo>
                <a:lnTo>
                  <a:pt x="2400" y="551"/>
                </a:lnTo>
                <a:lnTo>
                  <a:pt x="2400" y="553"/>
                </a:lnTo>
                <a:lnTo>
                  <a:pt x="2402" y="553"/>
                </a:lnTo>
                <a:lnTo>
                  <a:pt x="2403" y="553"/>
                </a:lnTo>
                <a:lnTo>
                  <a:pt x="2403" y="554"/>
                </a:lnTo>
                <a:lnTo>
                  <a:pt x="2405" y="554"/>
                </a:lnTo>
                <a:lnTo>
                  <a:pt x="2406" y="556"/>
                </a:lnTo>
                <a:lnTo>
                  <a:pt x="2408" y="556"/>
                </a:lnTo>
                <a:lnTo>
                  <a:pt x="2409" y="557"/>
                </a:lnTo>
                <a:lnTo>
                  <a:pt x="2411" y="559"/>
                </a:lnTo>
                <a:lnTo>
                  <a:pt x="2413" y="559"/>
                </a:lnTo>
                <a:lnTo>
                  <a:pt x="2413" y="560"/>
                </a:lnTo>
                <a:lnTo>
                  <a:pt x="2414" y="560"/>
                </a:lnTo>
                <a:lnTo>
                  <a:pt x="2414" y="562"/>
                </a:lnTo>
                <a:lnTo>
                  <a:pt x="2416" y="563"/>
                </a:lnTo>
                <a:lnTo>
                  <a:pt x="2414" y="563"/>
                </a:lnTo>
                <a:lnTo>
                  <a:pt x="2414" y="565"/>
                </a:lnTo>
                <a:lnTo>
                  <a:pt x="2414" y="566"/>
                </a:lnTo>
                <a:lnTo>
                  <a:pt x="2413" y="566"/>
                </a:lnTo>
                <a:lnTo>
                  <a:pt x="2411" y="566"/>
                </a:lnTo>
                <a:lnTo>
                  <a:pt x="2411" y="565"/>
                </a:lnTo>
                <a:lnTo>
                  <a:pt x="2409" y="565"/>
                </a:lnTo>
                <a:lnTo>
                  <a:pt x="2409" y="563"/>
                </a:lnTo>
                <a:lnTo>
                  <a:pt x="2409" y="562"/>
                </a:lnTo>
                <a:lnTo>
                  <a:pt x="2408" y="562"/>
                </a:lnTo>
                <a:lnTo>
                  <a:pt x="2408" y="560"/>
                </a:lnTo>
                <a:lnTo>
                  <a:pt x="2403" y="560"/>
                </a:lnTo>
                <a:lnTo>
                  <a:pt x="2402" y="560"/>
                </a:lnTo>
                <a:lnTo>
                  <a:pt x="2402" y="559"/>
                </a:lnTo>
                <a:lnTo>
                  <a:pt x="2400" y="559"/>
                </a:lnTo>
                <a:lnTo>
                  <a:pt x="2400" y="557"/>
                </a:lnTo>
                <a:lnTo>
                  <a:pt x="2399" y="557"/>
                </a:lnTo>
                <a:lnTo>
                  <a:pt x="2397" y="559"/>
                </a:lnTo>
                <a:lnTo>
                  <a:pt x="2397" y="560"/>
                </a:lnTo>
                <a:lnTo>
                  <a:pt x="2396" y="562"/>
                </a:lnTo>
                <a:lnTo>
                  <a:pt x="2396" y="563"/>
                </a:lnTo>
                <a:lnTo>
                  <a:pt x="2396" y="565"/>
                </a:lnTo>
                <a:lnTo>
                  <a:pt x="2396" y="566"/>
                </a:lnTo>
                <a:lnTo>
                  <a:pt x="2394" y="566"/>
                </a:lnTo>
                <a:lnTo>
                  <a:pt x="2394" y="568"/>
                </a:lnTo>
                <a:lnTo>
                  <a:pt x="2396" y="568"/>
                </a:lnTo>
                <a:lnTo>
                  <a:pt x="2396" y="570"/>
                </a:lnTo>
                <a:lnTo>
                  <a:pt x="2397" y="570"/>
                </a:lnTo>
                <a:lnTo>
                  <a:pt x="2399" y="570"/>
                </a:lnTo>
                <a:lnTo>
                  <a:pt x="2399" y="571"/>
                </a:lnTo>
                <a:lnTo>
                  <a:pt x="2400" y="571"/>
                </a:lnTo>
                <a:lnTo>
                  <a:pt x="2402" y="571"/>
                </a:lnTo>
                <a:lnTo>
                  <a:pt x="2402" y="573"/>
                </a:lnTo>
                <a:lnTo>
                  <a:pt x="2403" y="574"/>
                </a:lnTo>
                <a:lnTo>
                  <a:pt x="2403" y="576"/>
                </a:lnTo>
                <a:lnTo>
                  <a:pt x="2403" y="577"/>
                </a:lnTo>
                <a:lnTo>
                  <a:pt x="2403" y="579"/>
                </a:lnTo>
                <a:lnTo>
                  <a:pt x="2402" y="579"/>
                </a:lnTo>
                <a:lnTo>
                  <a:pt x="2400" y="579"/>
                </a:lnTo>
                <a:lnTo>
                  <a:pt x="2399" y="580"/>
                </a:lnTo>
                <a:lnTo>
                  <a:pt x="2399" y="582"/>
                </a:lnTo>
                <a:lnTo>
                  <a:pt x="2399" y="583"/>
                </a:lnTo>
                <a:lnTo>
                  <a:pt x="2399" y="585"/>
                </a:lnTo>
                <a:lnTo>
                  <a:pt x="2399" y="586"/>
                </a:lnTo>
                <a:lnTo>
                  <a:pt x="2397" y="586"/>
                </a:lnTo>
                <a:lnTo>
                  <a:pt x="2397" y="586"/>
                </a:lnTo>
                <a:lnTo>
                  <a:pt x="2396" y="588"/>
                </a:lnTo>
                <a:lnTo>
                  <a:pt x="2396" y="589"/>
                </a:lnTo>
                <a:lnTo>
                  <a:pt x="2396" y="591"/>
                </a:lnTo>
                <a:lnTo>
                  <a:pt x="2394" y="591"/>
                </a:lnTo>
                <a:lnTo>
                  <a:pt x="2391" y="591"/>
                </a:lnTo>
                <a:lnTo>
                  <a:pt x="2391" y="589"/>
                </a:lnTo>
                <a:lnTo>
                  <a:pt x="2391" y="589"/>
                </a:lnTo>
                <a:lnTo>
                  <a:pt x="2391" y="588"/>
                </a:lnTo>
                <a:lnTo>
                  <a:pt x="2391" y="586"/>
                </a:lnTo>
                <a:lnTo>
                  <a:pt x="2391" y="586"/>
                </a:lnTo>
                <a:lnTo>
                  <a:pt x="2391" y="586"/>
                </a:lnTo>
                <a:lnTo>
                  <a:pt x="2393" y="585"/>
                </a:lnTo>
                <a:lnTo>
                  <a:pt x="2391" y="583"/>
                </a:lnTo>
                <a:lnTo>
                  <a:pt x="2391" y="582"/>
                </a:lnTo>
                <a:lnTo>
                  <a:pt x="2393" y="582"/>
                </a:lnTo>
                <a:lnTo>
                  <a:pt x="2394" y="582"/>
                </a:lnTo>
                <a:lnTo>
                  <a:pt x="2394" y="580"/>
                </a:lnTo>
                <a:lnTo>
                  <a:pt x="2394" y="579"/>
                </a:lnTo>
                <a:lnTo>
                  <a:pt x="2393" y="579"/>
                </a:lnTo>
                <a:lnTo>
                  <a:pt x="2393" y="577"/>
                </a:lnTo>
                <a:lnTo>
                  <a:pt x="2391" y="574"/>
                </a:lnTo>
                <a:lnTo>
                  <a:pt x="2391" y="573"/>
                </a:lnTo>
                <a:lnTo>
                  <a:pt x="2391" y="571"/>
                </a:lnTo>
                <a:lnTo>
                  <a:pt x="2391" y="570"/>
                </a:lnTo>
                <a:lnTo>
                  <a:pt x="2389" y="570"/>
                </a:lnTo>
                <a:lnTo>
                  <a:pt x="2389" y="568"/>
                </a:lnTo>
                <a:lnTo>
                  <a:pt x="2389" y="566"/>
                </a:lnTo>
                <a:lnTo>
                  <a:pt x="2388" y="566"/>
                </a:lnTo>
                <a:lnTo>
                  <a:pt x="2388" y="565"/>
                </a:lnTo>
                <a:lnTo>
                  <a:pt x="2386" y="563"/>
                </a:lnTo>
                <a:lnTo>
                  <a:pt x="2385" y="563"/>
                </a:lnTo>
                <a:lnTo>
                  <a:pt x="2385" y="565"/>
                </a:lnTo>
                <a:lnTo>
                  <a:pt x="2383" y="565"/>
                </a:lnTo>
                <a:lnTo>
                  <a:pt x="2383" y="563"/>
                </a:lnTo>
                <a:lnTo>
                  <a:pt x="2382" y="563"/>
                </a:lnTo>
                <a:lnTo>
                  <a:pt x="2382" y="562"/>
                </a:lnTo>
                <a:lnTo>
                  <a:pt x="2380" y="562"/>
                </a:lnTo>
                <a:lnTo>
                  <a:pt x="2379" y="562"/>
                </a:lnTo>
                <a:lnTo>
                  <a:pt x="2379" y="560"/>
                </a:lnTo>
                <a:lnTo>
                  <a:pt x="2380" y="559"/>
                </a:lnTo>
                <a:lnTo>
                  <a:pt x="2379" y="559"/>
                </a:lnTo>
                <a:lnTo>
                  <a:pt x="2379" y="557"/>
                </a:lnTo>
                <a:lnTo>
                  <a:pt x="2377" y="556"/>
                </a:lnTo>
                <a:lnTo>
                  <a:pt x="2376" y="556"/>
                </a:lnTo>
                <a:lnTo>
                  <a:pt x="2374" y="556"/>
                </a:lnTo>
                <a:lnTo>
                  <a:pt x="2374" y="554"/>
                </a:lnTo>
                <a:lnTo>
                  <a:pt x="2373" y="554"/>
                </a:lnTo>
                <a:lnTo>
                  <a:pt x="2371" y="553"/>
                </a:lnTo>
                <a:lnTo>
                  <a:pt x="2371" y="554"/>
                </a:lnTo>
                <a:lnTo>
                  <a:pt x="2370" y="554"/>
                </a:lnTo>
                <a:lnTo>
                  <a:pt x="2370" y="553"/>
                </a:lnTo>
                <a:lnTo>
                  <a:pt x="2368" y="553"/>
                </a:lnTo>
                <a:lnTo>
                  <a:pt x="2368" y="551"/>
                </a:lnTo>
                <a:lnTo>
                  <a:pt x="2366" y="551"/>
                </a:lnTo>
                <a:lnTo>
                  <a:pt x="2366" y="550"/>
                </a:lnTo>
                <a:lnTo>
                  <a:pt x="2365" y="550"/>
                </a:lnTo>
                <a:lnTo>
                  <a:pt x="2363" y="550"/>
                </a:lnTo>
                <a:lnTo>
                  <a:pt x="2362" y="550"/>
                </a:lnTo>
                <a:lnTo>
                  <a:pt x="2360" y="548"/>
                </a:lnTo>
                <a:lnTo>
                  <a:pt x="2359" y="548"/>
                </a:lnTo>
                <a:lnTo>
                  <a:pt x="2359" y="550"/>
                </a:lnTo>
                <a:lnTo>
                  <a:pt x="2357" y="550"/>
                </a:lnTo>
                <a:lnTo>
                  <a:pt x="2357" y="548"/>
                </a:lnTo>
                <a:lnTo>
                  <a:pt x="2356" y="548"/>
                </a:lnTo>
                <a:lnTo>
                  <a:pt x="2356" y="546"/>
                </a:lnTo>
                <a:lnTo>
                  <a:pt x="2354" y="546"/>
                </a:lnTo>
                <a:lnTo>
                  <a:pt x="2354" y="546"/>
                </a:lnTo>
                <a:lnTo>
                  <a:pt x="2354" y="545"/>
                </a:lnTo>
                <a:lnTo>
                  <a:pt x="2353" y="543"/>
                </a:lnTo>
                <a:lnTo>
                  <a:pt x="2351" y="543"/>
                </a:lnTo>
                <a:lnTo>
                  <a:pt x="2351" y="542"/>
                </a:lnTo>
                <a:lnTo>
                  <a:pt x="2350" y="542"/>
                </a:lnTo>
                <a:lnTo>
                  <a:pt x="2350" y="540"/>
                </a:lnTo>
                <a:lnTo>
                  <a:pt x="2348" y="539"/>
                </a:lnTo>
                <a:lnTo>
                  <a:pt x="2347" y="539"/>
                </a:lnTo>
                <a:lnTo>
                  <a:pt x="2345" y="539"/>
                </a:lnTo>
                <a:lnTo>
                  <a:pt x="2345" y="537"/>
                </a:lnTo>
                <a:lnTo>
                  <a:pt x="2343" y="536"/>
                </a:lnTo>
                <a:lnTo>
                  <a:pt x="2342" y="534"/>
                </a:lnTo>
                <a:lnTo>
                  <a:pt x="2340" y="534"/>
                </a:lnTo>
                <a:lnTo>
                  <a:pt x="2339" y="533"/>
                </a:lnTo>
                <a:lnTo>
                  <a:pt x="2337" y="531"/>
                </a:lnTo>
                <a:lnTo>
                  <a:pt x="2337" y="530"/>
                </a:lnTo>
                <a:lnTo>
                  <a:pt x="2336" y="530"/>
                </a:lnTo>
                <a:lnTo>
                  <a:pt x="2334" y="528"/>
                </a:lnTo>
                <a:lnTo>
                  <a:pt x="2334" y="527"/>
                </a:lnTo>
                <a:lnTo>
                  <a:pt x="2333" y="527"/>
                </a:lnTo>
                <a:lnTo>
                  <a:pt x="2331" y="527"/>
                </a:lnTo>
                <a:lnTo>
                  <a:pt x="2331" y="525"/>
                </a:lnTo>
                <a:lnTo>
                  <a:pt x="2331" y="523"/>
                </a:lnTo>
                <a:lnTo>
                  <a:pt x="2331" y="522"/>
                </a:lnTo>
                <a:lnTo>
                  <a:pt x="2330" y="522"/>
                </a:lnTo>
                <a:lnTo>
                  <a:pt x="2330" y="520"/>
                </a:lnTo>
                <a:lnTo>
                  <a:pt x="2328" y="519"/>
                </a:lnTo>
                <a:lnTo>
                  <a:pt x="2328" y="517"/>
                </a:lnTo>
                <a:lnTo>
                  <a:pt x="2327" y="514"/>
                </a:lnTo>
                <a:lnTo>
                  <a:pt x="2327" y="513"/>
                </a:lnTo>
                <a:lnTo>
                  <a:pt x="2325" y="513"/>
                </a:lnTo>
                <a:lnTo>
                  <a:pt x="2325" y="513"/>
                </a:lnTo>
                <a:lnTo>
                  <a:pt x="2323" y="513"/>
                </a:lnTo>
                <a:lnTo>
                  <a:pt x="2322" y="513"/>
                </a:lnTo>
                <a:lnTo>
                  <a:pt x="2320" y="513"/>
                </a:lnTo>
                <a:lnTo>
                  <a:pt x="2320" y="511"/>
                </a:lnTo>
                <a:lnTo>
                  <a:pt x="2319" y="511"/>
                </a:lnTo>
                <a:lnTo>
                  <a:pt x="2319" y="510"/>
                </a:lnTo>
                <a:lnTo>
                  <a:pt x="2317" y="510"/>
                </a:lnTo>
                <a:lnTo>
                  <a:pt x="2317" y="510"/>
                </a:lnTo>
                <a:lnTo>
                  <a:pt x="2317" y="508"/>
                </a:lnTo>
                <a:lnTo>
                  <a:pt x="2316" y="508"/>
                </a:lnTo>
                <a:lnTo>
                  <a:pt x="2314" y="508"/>
                </a:lnTo>
                <a:lnTo>
                  <a:pt x="2313" y="508"/>
                </a:lnTo>
                <a:lnTo>
                  <a:pt x="2311" y="508"/>
                </a:lnTo>
                <a:lnTo>
                  <a:pt x="2311" y="510"/>
                </a:lnTo>
                <a:lnTo>
                  <a:pt x="2310" y="510"/>
                </a:lnTo>
                <a:lnTo>
                  <a:pt x="2310" y="511"/>
                </a:lnTo>
                <a:lnTo>
                  <a:pt x="2308" y="511"/>
                </a:lnTo>
                <a:lnTo>
                  <a:pt x="2308" y="513"/>
                </a:lnTo>
                <a:lnTo>
                  <a:pt x="2308" y="513"/>
                </a:lnTo>
                <a:lnTo>
                  <a:pt x="2307" y="513"/>
                </a:lnTo>
                <a:lnTo>
                  <a:pt x="2307" y="514"/>
                </a:lnTo>
                <a:lnTo>
                  <a:pt x="2305" y="514"/>
                </a:lnTo>
                <a:lnTo>
                  <a:pt x="2304" y="514"/>
                </a:lnTo>
                <a:lnTo>
                  <a:pt x="2302" y="514"/>
                </a:lnTo>
                <a:lnTo>
                  <a:pt x="2302" y="516"/>
                </a:lnTo>
                <a:lnTo>
                  <a:pt x="2300" y="516"/>
                </a:lnTo>
                <a:lnTo>
                  <a:pt x="2299" y="516"/>
                </a:lnTo>
                <a:lnTo>
                  <a:pt x="2299" y="517"/>
                </a:lnTo>
                <a:lnTo>
                  <a:pt x="2299" y="519"/>
                </a:lnTo>
                <a:lnTo>
                  <a:pt x="2297" y="517"/>
                </a:lnTo>
                <a:lnTo>
                  <a:pt x="2297" y="519"/>
                </a:lnTo>
                <a:lnTo>
                  <a:pt x="2296" y="519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22"/>
                </a:lnTo>
                <a:lnTo>
                  <a:pt x="2294" y="523"/>
                </a:lnTo>
                <a:lnTo>
                  <a:pt x="2293" y="523"/>
                </a:lnTo>
                <a:lnTo>
                  <a:pt x="2291" y="523"/>
                </a:lnTo>
                <a:lnTo>
                  <a:pt x="2290" y="523"/>
                </a:lnTo>
                <a:lnTo>
                  <a:pt x="2290" y="525"/>
                </a:lnTo>
                <a:lnTo>
                  <a:pt x="2288" y="525"/>
                </a:lnTo>
                <a:lnTo>
                  <a:pt x="2288" y="523"/>
                </a:lnTo>
                <a:lnTo>
                  <a:pt x="2287" y="523"/>
                </a:lnTo>
                <a:lnTo>
                  <a:pt x="2285" y="523"/>
                </a:lnTo>
                <a:lnTo>
                  <a:pt x="2284" y="523"/>
                </a:lnTo>
                <a:lnTo>
                  <a:pt x="2282" y="523"/>
                </a:lnTo>
                <a:lnTo>
                  <a:pt x="2281" y="522"/>
                </a:lnTo>
                <a:lnTo>
                  <a:pt x="2281" y="520"/>
                </a:lnTo>
                <a:lnTo>
                  <a:pt x="2281" y="520"/>
                </a:lnTo>
                <a:lnTo>
                  <a:pt x="2281" y="519"/>
                </a:lnTo>
                <a:lnTo>
                  <a:pt x="2279" y="520"/>
                </a:lnTo>
                <a:lnTo>
                  <a:pt x="2277" y="520"/>
                </a:lnTo>
                <a:lnTo>
                  <a:pt x="2276" y="519"/>
                </a:lnTo>
                <a:lnTo>
                  <a:pt x="2276" y="520"/>
                </a:lnTo>
                <a:lnTo>
                  <a:pt x="2274" y="520"/>
                </a:lnTo>
                <a:lnTo>
                  <a:pt x="2274" y="519"/>
                </a:lnTo>
                <a:lnTo>
                  <a:pt x="2273" y="519"/>
                </a:lnTo>
                <a:lnTo>
                  <a:pt x="2271" y="519"/>
                </a:lnTo>
                <a:lnTo>
                  <a:pt x="2270" y="519"/>
                </a:lnTo>
                <a:lnTo>
                  <a:pt x="2268" y="519"/>
                </a:lnTo>
                <a:lnTo>
                  <a:pt x="2267" y="520"/>
                </a:lnTo>
                <a:lnTo>
                  <a:pt x="2265" y="520"/>
                </a:lnTo>
                <a:lnTo>
                  <a:pt x="2265" y="522"/>
                </a:lnTo>
                <a:lnTo>
                  <a:pt x="2264" y="522"/>
                </a:lnTo>
                <a:lnTo>
                  <a:pt x="2262" y="522"/>
                </a:lnTo>
                <a:lnTo>
                  <a:pt x="2262" y="523"/>
                </a:lnTo>
                <a:lnTo>
                  <a:pt x="2261" y="523"/>
                </a:lnTo>
                <a:lnTo>
                  <a:pt x="2261" y="525"/>
                </a:lnTo>
                <a:lnTo>
                  <a:pt x="2261" y="527"/>
                </a:lnTo>
                <a:lnTo>
                  <a:pt x="2261" y="528"/>
                </a:lnTo>
                <a:lnTo>
                  <a:pt x="2261" y="530"/>
                </a:lnTo>
                <a:lnTo>
                  <a:pt x="2261" y="531"/>
                </a:lnTo>
                <a:lnTo>
                  <a:pt x="2262" y="533"/>
                </a:lnTo>
                <a:lnTo>
                  <a:pt x="2262" y="534"/>
                </a:lnTo>
                <a:lnTo>
                  <a:pt x="2264" y="534"/>
                </a:lnTo>
                <a:lnTo>
                  <a:pt x="2264" y="536"/>
                </a:lnTo>
                <a:lnTo>
                  <a:pt x="2262" y="536"/>
                </a:lnTo>
                <a:lnTo>
                  <a:pt x="2262" y="537"/>
                </a:lnTo>
                <a:lnTo>
                  <a:pt x="2262" y="539"/>
                </a:lnTo>
                <a:lnTo>
                  <a:pt x="2262" y="540"/>
                </a:lnTo>
                <a:lnTo>
                  <a:pt x="2261" y="542"/>
                </a:lnTo>
                <a:lnTo>
                  <a:pt x="2259" y="543"/>
                </a:lnTo>
                <a:lnTo>
                  <a:pt x="2257" y="543"/>
                </a:lnTo>
                <a:lnTo>
                  <a:pt x="2257" y="545"/>
                </a:lnTo>
                <a:lnTo>
                  <a:pt x="2254" y="545"/>
                </a:lnTo>
                <a:lnTo>
                  <a:pt x="2254" y="546"/>
                </a:lnTo>
                <a:lnTo>
                  <a:pt x="2253" y="546"/>
                </a:lnTo>
                <a:lnTo>
                  <a:pt x="2253" y="548"/>
                </a:lnTo>
                <a:lnTo>
                  <a:pt x="2251" y="548"/>
                </a:lnTo>
                <a:lnTo>
                  <a:pt x="2251" y="550"/>
                </a:lnTo>
                <a:lnTo>
                  <a:pt x="2250" y="550"/>
                </a:lnTo>
                <a:lnTo>
                  <a:pt x="2248" y="550"/>
                </a:lnTo>
                <a:lnTo>
                  <a:pt x="2247" y="550"/>
                </a:lnTo>
                <a:lnTo>
                  <a:pt x="2245" y="550"/>
                </a:lnTo>
                <a:lnTo>
                  <a:pt x="2244" y="550"/>
                </a:lnTo>
                <a:lnTo>
                  <a:pt x="2244" y="550"/>
                </a:lnTo>
                <a:lnTo>
                  <a:pt x="2242" y="550"/>
                </a:lnTo>
                <a:lnTo>
                  <a:pt x="2242" y="551"/>
                </a:lnTo>
                <a:lnTo>
                  <a:pt x="2241" y="551"/>
                </a:lnTo>
                <a:lnTo>
                  <a:pt x="2241" y="553"/>
                </a:lnTo>
                <a:lnTo>
                  <a:pt x="2239" y="553"/>
                </a:lnTo>
                <a:lnTo>
                  <a:pt x="2239" y="554"/>
                </a:lnTo>
                <a:lnTo>
                  <a:pt x="2241" y="554"/>
                </a:lnTo>
                <a:lnTo>
                  <a:pt x="2241" y="556"/>
                </a:lnTo>
                <a:lnTo>
                  <a:pt x="2239" y="556"/>
                </a:lnTo>
                <a:lnTo>
                  <a:pt x="2238" y="556"/>
                </a:lnTo>
                <a:lnTo>
                  <a:pt x="2238" y="557"/>
                </a:lnTo>
                <a:lnTo>
                  <a:pt x="2236" y="559"/>
                </a:lnTo>
                <a:lnTo>
                  <a:pt x="2236" y="560"/>
                </a:lnTo>
                <a:lnTo>
                  <a:pt x="2234" y="560"/>
                </a:lnTo>
                <a:lnTo>
                  <a:pt x="2234" y="562"/>
                </a:lnTo>
                <a:lnTo>
                  <a:pt x="2233" y="563"/>
                </a:lnTo>
                <a:lnTo>
                  <a:pt x="2233" y="565"/>
                </a:lnTo>
                <a:lnTo>
                  <a:pt x="2231" y="565"/>
                </a:lnTo>
                <a:lnTo>
                  <a:pt x="2231" y="566"/>
                </a:lnTo>
                <a:lnTo>
                  <a:pt x="2230" y="568"/>
                </a:lnTo>
                <a:lnTo>
                  <a:pt x="2230" y="570"/>
                </a:lnTo>
                <a:lnTo>
                  <a:pt x="2228" y="570"/>
                </a:lnTo>
                <a:lnTo>
                  <a:pt x="2228" y="571"/>
                </a:lnTo>
                <a:lnTo>
                  <a:pt x="2228" y="573"/>
                </a:lnTo>
                <a:lnTo>
                  <a:pt x="2228" y="574"/>
                </a:lnTo>
                <a:lnTo>
                  <a:pt x="2230" y="574"/>
                </a:lnTo>
                <a:lnTo>
                  <a:pt x="2230" y="576"/>
                </a:lnTo>
                <a:lnTo>
                  <a:pt x="2230" y="577"/>
                </a:lnTo>
                <a:lnTo>
                  <a:pt x="2230" y="579"/>
                </a:lnTo>
                <a:lnTo>
                  <a:pt x="2231" y="579"/>
                </a:lnTo>
                <a:lnTo>
                  <a:pt x="2231" y="580"/>
                </a:lnTo>
                <a:lnTo>
                  <a:pt x="2233" y="580"/>
                </a:lnTo>
                <a:lnTo>
                  <a:pt x="2234" y="580"/>
                </a:lnTo>
                <a:lnTo>
                  <a:pt x="2234" y="582"/>
                </a:lnTo>
                <a:lnTo>
                  <a:pt x="2233" y="582"/>
                </a:lnTo>
                <a:lnTo>
                  <a:pt x="2233" y="583"/>
                </a:lnTo>
                <a:lnTo>
                  <a:pt x="2231" y="583"/>
                </a:lnTo>
                <a:lnTo>
                  <a:pt x="2230" y="583"/>
                </a:lnTo>
                <a:lnTo>
                  <a:pt x="2230" y="585"/>
                </a:lnTo>
                <a:lnTo>
                  <a:pt x="2228" y="585"/>
                </a:lnTo>
                <a:lnTo>
                  <a:pt x="2227" y="586"/>
                </a:lnTo>
                <a:lnTo>
                  <a:pt x="2227" y="586"/>
                </a:lnTo>
                <a:lnTo>
                  <a:pt x="2225" y="586"/>
                </a:lnTo>
                <a:lnTo>
                  <a:pt x="2225" y="588"/>
                </a:lnTo>
                <a:lnTo>
                  <a:pt x="2225" y="589"/>
                </a:lnTo>
                <a:lnTo>
                  <a:pt x="2224" y="589"/>
                </a:lnTo>
                <a:lnTo>
                  <a:pt x="2224" y="591"/>
                </a:lnTo>
                <a:lnTo>
                  <a:pt x="2224" y="593"/>
                </a:lnTo>
                <a:lnTo>
                  <a:pt x="2222" y="593"/>
                </a:lnTo>
                <a:lnTo>
                  <a:pt x="2224" y="594"/>
                </a:lnTo>
                <a:lnTo>
                  <a:pt x="2224" y="596"/>
                </a:lnTo>
                <a:lnTo>
                  <a:pt x="2222" y="596"/>
                </a:lnTo>
                <a:lnTo>
                  <a:pt x="2221" y="596"/>
                </a:lnTo>
                <a:lnTo>
                  <a:pt x="2219" y="596"/>
                </a:lnTo>
                <a:lnTo>
                  <a:pt x="2218" y="596"/>
                </a:lnTo>
                <a:lnTo>
                  <a:pt x="2216" y="596"/>
                </a:lnTo>
                <a:lnTo>
                  <a:pt x="2216" y="597"/>
                </a:lnTo>
                <a:lnTo>
                  <a:pt x="2215" y="597"/>
                </a:lnTo>
                <a:lnTo>
                  <a:pt x="2215" y="599"/>
                </a:lnTo>
                <a:lnTo>
                  <a:pt x="2213" y="599"/>
                </a:lnTo>
                <a:lnTo>
                  <a:pt x="2213" y="600"/>
                </a:lnTo>
                <a:lnTo>
                  <a:pt x="2211" y="600"/>
                </a:lnTo>
                <a:lnTo>
                  <a:pt x="2211" y="602"/>
                </a:lnTo>
                <a:lnTo>
                  <a:pt x="2211" y="603"/>
                </a:lnTo>
                <a:lnTo>
                  <a:pt x="2211" y="605"/>
                </a:lnTo>
                <a:lnTo>
                  <a:pt x="2210" y="605"/>
                </a:lnTo>
                <a:lnTo>
                  <a:pt x="2210" y="606"/>
                </a:lnTo>
                <a:lnTo>
                  <a:pt x="2208" y="606"/>
                </a:lnTo>
                <a:lnTo>
                  <a:pt x="2207" y="606"/>
                </a:lnTo>
                <a:lnTo>
                  <a:pt x="2207" y="605"/>
                </a:lnTo>
                <a:lnTo>
                  <a:pt x="2207" y="605"/>
                </a:lnTo>
                <a:lnTo>
                  <a:pt x="2205" y="605"/>
                </a:lnTo>
                <a:lnTo>
                  <a:pt x="2205" y="606"/>
                </a:lnTo>
                <a:lnTo>
                  <a:pt x="2204" y="608"/>
                </a:lnTo>
                <a:lnTo>
                  <a:pt x="2204" y="606"/>
                </a:lnTo>
                <a:lnTo>
                  <a:pt x="2202" y="606"/>
                </a:lnTo>
                <a:lnTo>
                  <a:pt x="2201" y="606"/>
                </a:lnTo>
                <a:lnTo>
                  <a:pt x="2199" y="606"/>
                </a:lnTo>
                <a:lnTo>
                  <a:pt x="2198" y="606"/>
                </a:lnTo>
                <a:lnTo>
                  <a:pt x="2196" y="606"/>
                </a:lnTo>
                <a:lnTo>
                  <a:pt x="2195" y="606"/>
                </a:lnTo>
                <a:lnTo>
                  <a:pt x="2193" y="606"/>
                </a:lnTo>
                <a:lnTo>
                  <a:pt x="2191" y="606"/>
                </a:lnTo>
                <a:lnTo>
                  <a:pt x="2190" y="606"/>
                </a:lnTo>
                <a:lnTo>
                  <a:pt x="2188" y="606"/>
                </a:lnTo>
                <a:lnTo>
                  <a:pt x="2185" y="606"/>
                </a:lnTo>
                <a:lnTo>
                  <a:pt x="2185" y="608"/>
                </a:lnTo>
                <a:lnTo>
                  <a:pt x="2184" y="608"/>
                </a:lnTo>
                <a:lnTo>
                  <a:pt x="2184" y="609"/>
                </a:lnTo>
                <a:lnTo>
                  <a:pt x="2182" y="609"/>
                </a:lnTo>
                <a:lnTo>
                  <a:pt x="2181" y="609"/>
                </a:lnTo>
                <a:lnTo>
                  <a:pt x="2179" y="611"/>
                </a:lnTo>
                <a:lnTo>
                  <a:pt x="2178" y="611"/>
                </a:lnTo>
                <a:lnTo>
                  <a:pt x="2176" y="611"/>
                </a:lnTo>
                <a:lnTo>
                  <a:pt x="2176" y="613"/>
                </a:lnTo>
                <a:lnTo>
                  <a:pt x="2176" y="614"/>
                </a:lnTo>
                <a:lnTo>
                  <a:pt x="2175" y="614"/>
                </a:lnTo>
                <a:lnTo>
                  <a:pt x="2175" y="616"/>
                </a:lnTo>
                <a:lnTo>
                  <a:pt x="2173" y="616"/>
                </a:lnTo>
                <a:lnTo>
                  <a:pt x="2172" y="616"/>
                </a:lnTo>
                <a:lnTo>
                  <a:pt x="2170" y="616"/>
                </a:lnTo>
                <a:lnTo>
                  <a:pt x="2170" y="614"/>
                </a:lnTo>
                <a:lnTo>
                  <a:pt x="2170" y="614"/>
                </a:lnTo>
                <a:lnTo>
                  <a:pt x="2168" y="614"/>
                </a:lnTo>
                <a:lnTo>
                  <a:pt x="2168" y="613"/>
                </a:lnTo>
                <a:lnTo>
                  <a:pt x="2168" y="611"/>
                </a:lnTo>
                <a:lnTo>
                  <a:pt x="2167" y="611"/>
                </a:lnTo>
                <a:lnTo>
                  <a:pt x="2167" y="609"/>
                </a:lnTo>
                <a:lnTo>
                  <a:pt x="2167" y="608"/>
                </a:lnTo>
                <a:lnTo>
                  <a:pt x="2165" y="608"/>
                </a:lnTo>
                <a:lnTo>
                  <a:pt x="2165" y="606"/>
                </a:lnTo>
                <a:lnTo>
                  <a:pt x="2167" y="606"/>
                </a:lnTo>
                <a:lnTo>
                  <a:pt x="2167" y="605"/>
                </a:lnTo>
                <a:lnTo>
                  <a:pt x="2168" y="605"/>
                </a:lnTo>
                <a:lnTo>
                  <a:pt x="2168" y="603"/>
                </a:lnTo>
                <a:lnTo>
                  <a:pt x="2167" y="605"/>
                </a:lnTo>
                <a:lnTo>
                  <a:pt x="2165" y="605"/>
                </a:lnTo>
                <a:lnTo>
                  <a:pt x="2165" y="603"/>
                </a:lnTo>
                <a:lnTo>
                  <a:pt x="2162" y="602"/>
                </a:lnTo>
                <a:lnTo>
                  <a:pt x="2161" y="600"/>
                </a:lnTo>
                <a:lnTo>
                  <a:pt x="2159" y="600"/>
                </a:lnTo>
                <a:lnTo>
                  <a:pt x="2156" y="600"/>
                </a:lnTo>
                <a:lnTo>
                  <a:pt x="2155" y="600"/>
                </a:lnTo>
                <a:lnTo>
                  <a:pt x="2153" y="602"/>
                </a:lnTo>
                <a:lnTo>
                  <a:pt x="2152" y="603"/>
                </a:lnTo>
                <a:lnTo>
                  <a:pt x="2150" y="603"/>
                </a:lnTo>
                <a:lnTo>
                  <a:pt x="2149" y="603"/>
                </a:lnTo>
                <a:lnTo>
                  <a:pt x="2149" y="602"/>
                </a:lnTo>
                <a:lnTo>
                  <a:pt x="2147" y="602"/>
                </a:lnTo>
                <a:lnTo>
                  <a:pt x="2145" y="602"/>
                </a:lnTo>
                <a:lnTo>
                  <a:pt x="2144" y="602"/>
                </a:lnTo>
                <a:lnTo>
                  <a:pt x="2142" y="602"/>
                </a:lnTo>
                <a:lnTo>
                  <a:pt x="2141" y="602"/>
                </a:lnTo>
                <a:lnTo>
                  <a:pt x="2139" y="602"/>
                </a:lnTo>
                <a:lnTo>
                  <a:pt x="2139" y="600"/>
                </a:lnTo>
                <a:lnTo>
                  <a:pt x="2139" y="599"/>
                </a:lnTo>
                <a:lnTo>
                  <a:pt x="2141" y="599"/>
                </a:lnTo>
                <a:lnTo>
                  <a:pt x="2141" y="597"/>
                </a:lnTo>
                <a:lnTo>
                  <a:pt x="2141" y="596"/>
                </a:lnTo>
                <a:lnTo>
                  <a:pt x="2141" y="594"/>
                </a:lnTo>
                <a:lnTo>
                  <a:pt x="2141" y="593"/>
                </a:lnTo>
                <a:lnTo>
                  <a:pt x="2141" y="591"/>
                </a:lnTo>
                <a:lnTo>
                  <a:pt x="2141" y="589"/>
                </a:lnTo>
                <a:lnTo>
                  <a:pt x="2142" y="588"/>
                </a:lnTo>
                <a:lnTo>
                  <a:pt x="2142" y="586"/>
                </a:lnTo>
                <a:lnTo>
                  <a:pt x="2142" y="586"/>
                </a:lnTo>
                <a:lnTo>
                  <a:pt x="2141" y="585"/>
                </a:lnTo>
                <a:lnTo>
                  <a:pt x="2139" y="585"/>
                </a:lnTo>
                <a:lnTo>
                  <a:pt x="2138" y="585"/>
                </a:lnTo>
                <a:lnTo>
                  <a:pt x="2138" y="583"/>
                </a:lnTo>
                <a:lnTo>
                  <a:pt x="2138" y="582"/>
                </a:lnTo>
                <a:lnTo>
                  <a:pt x="2136" y="582"/>
                </a:lnTo>
                <a:lnTo>
                  <a:pt x="2135" y="582"/>
                </a:lnTo>
                <a:lnTo>
                  <a:pt x="2135" y="580"/>
                </a:lnTo>
                <a:lnTo>
                  <a:pt x="2136" y="580"/>
                </a:lnTo>
                <a:lnTo>
                  <a:pt x="2136" y="579"/>
                </a:lnTo>
                <a:lnTo>
                  <a:pt x="2136" y="577"/>
                </a:lnTo>
                <a:lnTo>
                  <a:pt x="2136" y="576"/>
                </a:lnTo>
                <a:lnTo>
                  <a:pt x="2138" y="576"/>
                </a:lnTo>
                <a:lnTo>
                  <a:pt x="2138" y="574"/>
                </a:lnTo>
                <a:lnTo>
                  <a:pt x="2138" y="573"/>
                </a:lnTo>
                <a:lnTo>
                  <a:pt x="2139" y="573"/>
                </a:lnTo>
                <a:lnTo>
                  <a:pt x="2139" y="571"/>
                </a:lnTo>
                <a:lnTo>
                  <a:pt x="2141" y="571"/>
                </a:lnTo>
                <a:lnTo>
                  <a:pt x="2141" y="570"/>
                </a:lnTo>
                <a:lnTo>
                  <a:pt x="2141" y="568"/>
                </a:lnTo>
                <a:lnTo>
                  <a:pt x="2142" y="566"/>
                </a:lnTo>
                <a:lnTo>
                  <a:pt x="2144" y="563"/>
                </a:lnTo>
                <a:lnTo>
                  <a:pt x="2144" y="562"/>
                </a:lnTo>
                <a:lnTo>
                  <a:pt x="2144" y="560"/>
                </a:lnTo>
                <a:lnTo>
                  <a:pt x="2145" y="557"/>
                </a:lnTo>
                <a:lnTo>
                  <a:pt x="2145" y="556"/>
                </a:lnTo>
                <a:lnTo>
                  <a:pt x="2147" y="556"/>
                </a:lnTo>
                <a:lnTo>
                  <a:pt x="2147" y="554"/>
                </a:lnTo>
                <a:lnTo>
                  <a:pt x="2145" y="554"/>
                </a:lnTo>
                <a:lnTo>
                  <a:pt x="2147" y="551"/>
                </a:lnTo>
                <a:lnTo>
                  <a:pt x="2147" y="550"/>
                </a:lnTo>
                <a:lnTo>
                  <a:pt x="2147" y="550"/>
                </a:lnTo>
                <a:lnTo>
                  <a:pt x="2147" y="548"/>
                </a:lnTo>
                <a:lnTo>
                  <a:pt x="2145" y="548"/>
                </a:lnTo>
                <a:lnTo>
                  <a:pt x="2145" y="546"/>
                </a:lnTo>
                <a:lnTo>
                  <a:pt x="2145" y="545"/>
                </a:lnTo>
                <a:lnTo>
                  <a:pt x="2145" y="543"/>
                </a:lnTo>
                <a:lnTo>
                  <a:pt x="2145" y="542"/>
                </a:lnTo>
                <a:lnTo>
                  <a:pt x="2145" y="540"/>
                </a:lnTo>
                <a:lnTo>
                  <a:pt x="2145" y="537"/>
                </a:lnTo>
                <a:lnTo>
                  <a:pt x="2147" y="537"/>
                </a:lnTo>
                <a:lnTo>
                  <a:pt x="2147" y="536"/>
                </a:lnTo>
                <a:lnTo>
                  <a:pt x="2147" y="534"/>
                </a:lnTo>
                <a:lnTo>
                  <a:pt x="2149" y="534"/>
                </a:lnTo>
                <a:lnTo>
                  <a:pt x="2149" y="533"/>
                </a:lnTo>
                <a:lnTo>
                  <a:pt x="2147" y="534"/>
                </a:lnTo>
                <a:lnTo>
                  <a:pt x="2147" y="533"/>
                </a:lnTo>
                <a:lnTo>
                  <a:pt x="2147" y="531"/>
                </a:lnTo>
                <a:lnTo>
                  <a:pt x="2149" y="531"/>
                </a:lnTo>
                <a:lnTo>
                  <a:pt x="2147" y="530"/>
                </a:lnTo>
                <a:lnTo>
                  <a:pt x="2147" y="531"/>
                </a:lnTo>
                <a:lnTo>
                  <a:pt x="2145" y="531"/>
                </a:lnTo>
                <a:lnTo>
                  <a:pt x="2145" y="530"/>
                </a:lnTo>
                <a:lnTo>
                  <a:pt x="2147" y="528"/>
                </a:lnTo>
                <a:lnTo>
                  <a:pt x="2145" y="528"/>
                </a:lnTo>
                <a:lnTo>
                  <a:pt x="2144" y="528"/>
                </a:lnTo>
                <a:lnTo>
                  <a:pt x="2144" y="527"/>
                </a:lnTo>
                <a:lnTo>
                  <a:pt x="2144" y="525"/>
                </a:lnTo>
                <a:lnTo>
                  <a:pt x="2144" y="523"/>
                </a:lnTo>
                <a:lnTo>
                  <a:pt x="2145" y="523"/>
                </a:lnTo>
                <a:lnTo>
                  <a:pt x="2147" y="522"/>
                </a:lnTo>
                <a:lnTo>
                  <a:pt x="2149" y="520"/>
                </a:lnTo>
                <a:lnTo>
                  <a:pt x="2149" y="522"/>
                </a:lnTo>
                <a:lnTo>
                  <a:pt x="2150" y="522"/>
                </a:lnTo>
                <a:lnTo>
                  <a:pt x="2152" y="522"/>
                </a:lnTo>
                <a:lnTo>
                  <a:pt x="2152" y="520"/>
                </a:lnTo>
                <a:lnTo>
                  <a:pt x="2153" y="520"/>
                </a:lnTo>
                <a:lnTo>
                  <a:pt x="2155" y="520"/>
                </a:lnTo>
                <a:lnTo>
                  <a:pt x="2153" y="519"/>
                </a:lnTo>
                <a:lnTo>
                  <a:pt x="2153" y="517"/>
                </a:lnTo>
                <a:lnTo>
                  <a:pt x="2155" y="517"/>
                </a:lnTo>
                <a:lnTo>
                  <a:pt x="2156" y="517"/>
                </a:lnTo>
                <a:lnTo>
                  <a:pt x="2156" y="516"/>
                </a:lnTo>
                <a:lnTo>
                  <a:pt x="2158" y="516"/>
                </a:lnTo>
                <a:lnTo>
                  <a:pt x="2159" y="516"/>
                </a:lnTo>
                <a:lnTo>
                  <a:pt x="2161" y="514"/>
                </a:lnTo>
                <a:lnTo>
                  <a:pt x="2161" y="516"/>
                </a:lnTo>
                <a:lnTo>
                  <a:pt x="2162" y="516"/>
                </a:lnTo>
                <a:lnTo>
                  <a:pt x="2164" y="517"/>
                </a:lnTo>
                <a:lnTo>
                  <a:pt x="2165" y="517"/>
                </a:lnTo>
                <a:lnTo>
                  <a:pt x="2167" y="519"/>
                </a:lnTo>
                <a:lnTo>
                  <a:pt x="2167" y="517"/>
                </a:lnTo>
                <a:lnTo>
                  <a:pt x="2168" y="517"/>
                </a:lnTo>
                <a:lnTo>
                  <a:pt x="2170" y="517"/>
                </a:lnTo>
                <a:lnTo>
                  <a:pt x="2170" y="517"/>
                </a:lnTo>
                <a:lnTo>
                  <a:pt x="2172" y="517"/>
                </a:lnTo>
                <a:lnTo>
                  <a:pt x="2173" y="517"/>
                </a:lnTo>
                <a:lnTo>
                  <a:pt x="2175" y="517"/>
                </a:lnTo>
                <a:lnTo>
                  <a:pt x="2176" y="517"/>
                </a:lnTo>
                <a:lnTo>
                  <a:pt x="2178" y="517"/>
                </a:lnTo>
                <a:lnTo>
                  <a:pt x="2178" y="519"/>
                </a:lnTo>
                <a:lnTo>
                  <a:pt x="2181" y="517"/>
                </a:lnTo>
                <a:lnTo>
                  <a:pt x="2181" y="519"/>
                </a:lnTo>
                <a:lnTo>
                  <a:pt x="2182" y="519"/>
                </a:lnTo>
                <a:lnTo>
                  <a:pt x="2184" y="519"/>
                </a:lnTo>
                <a:lnTo>
                  <a:pt x="2185" y="519"/>
                </a:lnTo>
                <a:lnTo>
                  <a:pt x="2187" y="520"/>
                </a:lnTo>
                <a:lnTo>
                  <a:pt x="2188" y="520"/>
                </a:lnTo>
                <a:lnTo>
                  <a:pt x="2190" y="520"/>
                </a:lnTo>
                <a:lnTo>
                  <a:pt x="2191" y="520"/>
                </a:lnTo>
                <a:lnTo>
                  <a:pt x="2193" y="520"/>
                </a:lnTo>
                <a:lnTo>
                  <a:pt x="2195" y="520"/>
                </a:lnTo>
                <a:lnTo>
                  <a:pt x="2195" y="519"/>
                </a:lnTo>
                <a:lnTo>
                  <a:pt x="2196" y="519"/>
                </a:lnTo>
                <a:lnTo>
                  <a:pt x="2198" y="519"/>
                </a:lnTo>
                <a:lnTo>
                  <a:pt x="2199" y="519"/>
                </a:lnTo>
                <a:lnTo>
                  <a:pt x="2199" y="520"/>
                </a:lnTo>
                <a:lnTo>
                  <a:pt x="2201" y="520"/>
                </a:lnTo>
                <a:lnTo>
                  <a:pt x="2202" y="520"/>
                </a:lnTo>
                <a:lnTo>
                  <a:pt x="2204" y="520"/>
                </a:lnTo>
                <a:lnTo>
                  <a:pt x="2205" y="520"/>
                </a:lnTo>
                <a:lnTo>
                  <a:pt x="2205" y="519"/>
                </a:lnTo>
                <a:lnTo>
                  <a:pt x="2207" y="519"/>
                </a:lnTo>
                <a:lnTo>
                  <a:pt x="2207" y="520"/>
                </a:lnTo>
                <a:lnTo>
                  <a:pt x="2207" y="520"/>
                </a:lnTo>
                <a:lnTo>
                  <a:pt x="2208" y="520"/>
                </a:lnTo>
                <a:lnTo>
                  <a:pt x="2208" y="522"/>
                </a:lnTo>
                <a:lnTo>
                  <a:pt x="2210" y="522"/>
                </a:lnTo>
                <a:lnTo>
                  <a:pt x="2211" y="522"/>
                </a:lnTo>
                <a:lnTo>
                  <a:pt x="2213" y="520"/>
                </a:lnTo>
                <a:lnTo>
                  <a:pt x="2215" y="520"/>
                </a:lnTo>
                <a:lnTo>
                  <a:pt x="2216" y="520"/>
                </a:lnTo>
                <a:lnTo>
                  <a:pt x="2216" y="519"/>
                </a:lnTo>
                <a:lnTo>
                  <a:pt x="2218" y="519"/>
                </a:lnTo>
                <a:lnTo>
                  <a:pt x="2218" y="517"/>
                </a:lnTo>
                <a:lnTo>
                  <a:pt x="2218" y="514"/>
                </a:lnTo>
                <a:lnTo>
                  <a:pt x="2219" y="514"/>
                </a:lnTo>
                <a:lnTo>
                  <a:pt x="2219" y="513"/>
                </a:lnTo>
                <a:lnTo>
                  <a:pt x="2219" y="510"/>
                </a:lnTo>
                <a:lnTo>
                  <a:pt x="2219" y="508"/>
                </a:lnTo>
                <a:lnTo>
                  <a:pt x="2219" y="507"/>
                </a:lnTo>
                <a:lnTo>
                  <a:pt x="2221" y="507"/>
                </a:lnTo>
                <a:lnTo>
                  <a:pt x="2221" y="505"/>
                </a:lnTo>
                <a:lnTo>
                  <a:pt x="2222" y="505"/>
                </a:lnTo>
                <a:lnTo>
                  <a:pt x="2222" y="503"/>
                </a:lnTo>
                <a:lnTo>
                  <a:pt x="2221" y="503"/>
                </a:lnTo>
                <a:lnTo>
                  <a:pt x="2219" y="505"/>
                </a:lnTo>
                <a:lnTo>
                  <a:pt x="2221" y="499"/>
                </a:lnTo>
                <a:lnTo>
                  <a:pt x="2221" y="496"/>
                </a:lnTo>
                <a:lnTo>
                  <a:pt x="2221" y="494"/>
                </a:lnTo>
                <a:lnTo>
                  <a:pt x="2221" y="493"/>
                </a:lnTo>
                <a:lnTo>
                  <a:pt x="2222" y="493"/>
                </a:lnTo>
                <a:lnTo>
                  <a:pt x="2222" y="494"/>
                </a:lnTo>
                <a:lnTo>
                  <a:pt x="2224" y="494"/>
                </a:lnTo>
                <a:lnTo>
                  <a:pt x="2224" y="496"/>
                </a:lnTo>
                <a:lnTo>
                  <a:pt x="2225" y="496"/>
                </a:lnTo>
                <a:lnTo>
                  <a:pt x="2225" y="494"/>
                </a:lnTo>
                <a:lnTo>
                  <a:pt x="2224" y="494"/>
                </a:lnTo>
                <a:lnTo>
                  <a:pt x="2224" y="493"/>
                </a:lnTo>
                <a:lnTo>
                  <a:pt x="2222" y="493"/>
                </a:lnTo>
                <a:lnTo>
                  <a:pt x="2222" y="491"/>
                </a:lnTo>
                <a:lnTo>
                  <a:pt x="2221" y="491"/>
                </a:lnTo>
                <a:lnTo>
                  <a:pt x="2221" y="490"/>
                </a:lnTo>
                <a:lnTo>
                  <a:pt x="2221" y="488"/>
                </a:lnTo>
                <a:lnTo>
                  <a:pt x="2222" y="488"/>
                </a:lnTo>
                <a:lnTo>
                  <a:pt x="2222" y="487"/>
                </a:lnTo>
                <a:lnTo>
                  <a:pt x="2222" y="485"/>
                </a:lnTo>
                <a:lnTo>
                  <a:pt x="2221" y="485"/>
                </a:lnTo>
                <a:lnTo>
                  <a:pt x="2221" y="483"/>
                </a:lnTo>
                <a:lnTo>
                  <a:pt x="2222" y="483"/>
                </a:lnTo>
                <a:lnTo>
                  <a:pt x="2222" y="482"/>
                </a:lnTo>
                <a:lnTo>
                  <a:pt x="2221" y="482"/>
                </a:lnTo>
                <a:lnTo>
                  <a:pt x="2219" y="482"/>
                </a:lnTo>
                <a:lnTo>
                  <a:pt x="2218" y="482"/>
                </a:lnTo>
                <a:lnTo>
                  <a:pt x="2218" y="480"/>
                </a:lnTo>
                <a:lnTo>
                  <a:pt x="2216" y="480"/>
                </a:lnTo>
                <a:lnTo>
                  <a:pt x="2215" y="480"/>
                </a:lnTo>
                <a:lnTo>
                  <a:pt x="2215" y="479"/>
                </a:lnTo>
                <a:lnTo>
                  <a:pt x="2215" y="477"/>
                </a:lnTo>
                <a:lnTo>
                  <a:pt x="2213" y="477"/>
                </a:lnTo>
                <a:lnTo>
                  <a:pt x="2213" y="476"/>
                </a:lnTo>
                <a:lnTo>
                  <a:pt x="2211" y="476"/>
                </a:lnTo>
                <a:lnTo>
                  <a:pt x="2211" y="476"/>
                </a:lnTo>
                <a:lnTo>
                  <a:pt x="2213" y="476"/>
                </a:lnTo>
                <a:lnTo>
                  <a:pt x="2213" y="474"/>
                </a:lnTo>
                <a:lnTo>
                  <a:pt x="2213" y="473"/>
                </a:lnTo>
                <a:lnTo>
                  <a:pt x="2211" y="473"/>
                </a:lnTo>
                <a:lnTo>
                  <a:pt x="2211" y="471"/>
                </a:lnTo>
                <a:lnTo>
                  <a:pt x="2210" y="471"/>
                </a:lnTo>
                <a:lnTo>
                  <a:pt x="2210" y="470"/>
                </a:lnTo>
                <a:lnTo>
                  <a:pt x="2210" y="468"/>
                </a:lnTo>
                <a:lnTo>
                  <a:pt x="2208" y="468"/>
                </a:lnTo>
                <a:lnTo>
                  <a:pt x="2207" y="468"/>
                </a:lnTo>
                <a:lnTo>
                  <a:pt x="2207" y="467"/>
                </a:lnTo>
                <a:lnTo>
                  <a:pt x="2207" y="467"/>
                </a:lnTo>
                <a:lnTo>
                  <a:pt x="2205" y="467"/>
                </a:lnTo>
                <a:lnTo>
                  <a:pt x="2204" y="467"/>
                </a:lnTo>
                <a:lnTo>
                  <a:pt x="2204" y="465"/>
                </a:lnTo>
                <a:lnTo>
                  <a:pt x="2202" y="465"/>
                </a:lnTo>
                <a:lnTo>
                  <a:pt x="2201" y="465"/>
                </a:lnTo>
                <a:lnTo>
                  <a:pt x="2201" y="464"/>
                </a:lnTo>
                <a:lnTo>
                  <a:pt x="2199" y="464"/>
                </a:lnTo>
                <a:lnTo>
                  <a:pt x="2198" y="464"/>
                </a:lnTo>
                <a:lnTo>
                  <a:pt x="2196" y="464"/>
                </a:lnTo>
                <a:lnTo>
                  <a:pt x="2195" y="464"/>
                </a:lnTo>
                <a:lnTo>
                  <a:pt x="2195" y="462"/>
                </a:lnTo>
                <a:lnTo>
                  <a:pt x="2193" y="462"/>
                </a:lnTo>
                <a:lnTo>
                  <a:pt x="2193" y="460"/>
                </a:lnTo>
                <a:lnTo>
                  <a:pt x="2195" y="460"/>
                </a:lnTo>
                <a:lnTo>
                  <a:pt x="2195" y="459"/>
                </a:lnTo>
                <a:lnTo>
                  <a:pt x="2193" y="459"/>
                </a:lnTo>
                <a:lnTo>
                  <a:pt x="2193" y="457"/>
                </a:lnTo>
                <a:lnTo>
                  <a:pt x="2195" y="456"/>
                </a:lnTo>
                <a:lnTo>
                  <a:pt x="2193" y="456"/>
                </a:lnTo>
                <a:lnTo>
                  <a:pt x="2191" y="457"/>
                </a:lnTo>
                <a:lnTo>
                  <a:pt x="2190" y="457"/>
                </a:lnTo>
                <a:lnTo>
                  <a:pt x="2190" y="456"/>
                </a:lnTo>
                <a:lnTo>
                  <a:pt x="2190" y="454"/>
                </a:lnTo>
                <a:lnTo>
                  <a:pt x="2191" y="454"/>
                </a:lnTo>
                <a:lnTo>
                  <a:pt x="2193" y="454"/>
                </a:lnTo>
                <a:lnTo>
                  <a:pt x="2193" y="453"/>
                </a:lnTo>
                <a:lnTo>
                  <a:pt x="2195" y="453"/>
                </a:lnTo>
                <a:lnTo>
                  <a:pt x="2196" y="453"/>
                </a:lnTo>
                <a:lnTo>
                  <a:pt x="2196" y="451"/>
                </a:lnTo>
                <a:lnTo>
                  <a:pt x="2198" y="453"/>
                </a:lnTo>
                <a:lnTo>
                  <a:pt x="2199" y="453"/>
                </a:lnTo>
                <a:lnTo>
                  <a:pt x="2199" y="451"/>
                </a:lnTo>
                <a:lnTo>
                  <a:pt x="2201" y="451"/>
                </a:lnTo>
                <a:lnTo>
                  <a:pt x="2201" y="453"/>
                </a:lnTo>
                <a:lnTo>
                  <a:pt x="2202" y="453"/>
                </a:lnTo>
                <a:lnTo>
                  <a:pt x="2202" y="451"/>
                </a:lnTo>
                <a:lnTo>
                  <a:pt x="2204" y="451"/>
                </a:lnTo>
                <a:lnTo>
                  <a:pt x="2204" y="450"/>
                </a:lnTo>
                <a:lnTo>
                  <a:pt x="2205" y="450"/>
                </a:lnTo>
                <a:lnTo>
                  <a:pt x="2205" y="451"/>
                </a:lnTo>
                <a:lnTo>
                  <a:pt x="2207" y="450"/>
                </a:lnTo>
                <a:lnTo>
                  <a:pt x="2207" y="451"/>
                </a:lnTo>
                <a:lnTo>
                  <a:pt x="2207" y="453"/>
                </a:lnTo>
                <a:lnTo>
                  <a:pt x="2207" y="453"/>
                </a:lnTo>
                <a:lnTo>
                  <a:pt x="2207" y="454"/>
                </a:lnTo>
                <a:lnTo>
                  <a:pt x="2208" y="454"/>
                </a:lnTo>
                <a:lnTo>
                  <a:pt x="2208" y="453"/>
                </a:lnTo>
                <a:lnTo>
                  <a:pt x="2210" y="453"/>
                </a:lnTo>
                <a:lnTo>
                  <a:pt x="2211" y="453"/>
                </a:lnTo>
                <a:lnTo>
                  <a:pt x="2213" y="453"/>
                </a:lnTo>
                <a:lnTo>
                  <a:pt x="2215" y="453"/>
                </a:lnTo>
                <a:lnTo>
                  <a:pt x="2215" y="451"/>
                </a:lnTo>
                <a:lnTo>
                  <a:pt x="2216" y="451"/>
                </a:lnTo>
                <a:lnTo>
                  <a:pt x="2216" y="453"/>
                </a:lnTo>
                <a:lnTo>
                  <a:pt x="2218" y="453"/>
                </a:lnTo>
                <a:lnTo>
                  <a:pt x="2219" y="453"/>
                </a:lnTo>
                <a:lnTo>
                  <a:pt x="2219" y="451"/>
                </a:lnTo>
                <a:lnTo>
                  <a:pt x="2218" y="451"/>
                </a:lnTo>
                <a:lnTo>
                  <a:pt x="2218" y="450"/>
                </a:lnTo>
                <a:lnTo>
                  <a:pt x="2218" y="448"/>
                </a:lnTo>
                <a:lnTo>
                  <a:pt x="2219" y="448"/>
                </a:lnTo>
                <a:lnTo>
                  <a:pt x="2218" y="447"/>
                </a:lnTo>
                <a:lnTo>
                  <a:pt x="2218" y="445"/>
                </a:lnTo>
                <a:lnTo>
                  <a:pt x="2218" y="444"/>
                </a:lnTo>
                <a:lnTo>
                  <a:pt x="2216" y="444"/>
                </a:lnTo>
                <a:lnTo>
                  <a:pt x="2216" y="442"/>
                </a:lnTo>
                <a:lnTo>
                  <a:pt x="2216" y="440"/>
                </a:lnTo>
                <a:lnTo>
                  <a:pt x="2216" y="439"/>
                </a:lnTo>
                <a:lnTo>
                  <a:pt x="2218" y="439"/>
                </a:lnTo>
                <a:lnTo>
                  <a:pt x="2219" y="439"/>
                </a:lnTo>
                <a:lnTo>
                  <a:pt x="2221" y="439"/>
                </a:lnTo>
                <a:lnTo>
                  <a:pt x="2221" y="440"/>
                </a:lnTo>
                <a:lnTo>
                  <a:pt x="2221" y="442"/>
                </a:lnTo>
                <a:lnTo>
                  <a:pt x="2222" y="442"/>
                </a:lnTo>
                <a:lnTo>
                  <a:pt x="2224" y="442"/>
                </a:lnTo>
                <a:lnTo>
                  <a:pt x="2225" y="444"/>
                </a:lnTo>
                <a:lnTo>
                  <a:pt x="2227" y="444"/>
                </a:lnTo>
                <a:lnTo>
                  <a:pt x="2228" y="444"/>
                </a:lnTo>
                <a:lnTo>
                  <a:pt x="2230" y="444"/>
                </a:lnTo>
                <a:lnTo>
                  <a:pt x="2231" y="444"/>
                </a:lnTo>
                <a:lnTo>
                  <a:pt x="2233" y="444"/>
                </a:lnTo>
                <a:lnTo>
                  <a:pt x="2233" y="442"/>
                </a:lnTo>
                <a:lnTo>
                  <a:pt x="2233" y="440"/>
                </a:lnTo>
                <a:lnTo>
                  <a:pt x="2233" y="439"/>
                </a:lnTo>
                <a:lnTo>
                  <a:pt x="2234" y="437"/>
                </a:lnTo>
                <a:lnTo>
                  <a:pt x="2236" y="437"/>
                </a:lnTo>
                <a:lnTo>
                  <a:pt x="2236" y="437"/>
                </a:lnTo>
                <a:lnTo>
                  <a:pt x="2238" y="437"/>
                </a:lnTo>
                <a:lnTo>
                  <a:pt x="2239" y="437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3"/>
                </a:lnTo>
                <a:lnTo>
                  <a:pt x="2244" y="431"/>
                </a:lnTo>
                <a:lnTo>
                  <a:pt x="2244" y="430"/>
                </a:lnTo>
                <a:lnTo>
                  <a:pt x="2244" y="428"/>
                </a:lnTo>
                <a:lnTo>
                  <a:pt x="2244" y="427"/>
                </a:lnTo>
                <a:lnTo>
                  <a:pt x="2244" y="425"/>
                </a:lnTo>
                <a:lnTo>
                  <a:pt x="2244" y="424"/>
                </a:lnTo>
                <a:lnTo>
                  <a:pt x="2245" y="424"/>
                </a:lnTo>
                <a:lnTo>
                  <a:pt x="2247" y="422"/>
                </a:lnTo>
                <a:lnTo>
                  <a:pt x="2248" y="422"/>
                </a:lnTo>
                <a:lnTo>
                  <a:pt x="2250" y="422"/>
                </a:lnTo>
                <a:lnTo>
                  <a:pt x="2251" y="422"/>
                </a:lnTo>
                <a:lnTo>
                  <a:pt x="2251" y="421"/>
                </a:lnTo>
                <a:lnTo>
                  <a:pt x="2253" y="421"/>
                </a:lnTo>
                <a:lnTo>
                  <a:pt x="2254" y="419"/>
                </a:lnTo>
                <a:lnTo>
                  <a:pt x="2256" y="417"/>
                </a:lnTo>
                <a:lnTo>
                  <a:pt x="2259" y="417"/>
                </a:lnTo>
                <a:lnTo>
                  <a:pt x="2261" y="417"/>
                </a:lnTo>
                <a:lnTo>
                  <a:pt x="2262" y="417"/>
                </a:lnTo>
                <a:lnTo>
                  <a:pt x="2261" y="416"/>
                </a:lnTo>
                <a:lnTo>
                  <a:pt x="2259" y="416"/>
                </a:lnTo>
                <a:lnTo>
                  <a:pt x="2259" y="414"/>
                </a:lnTo>
                <a:lnTo>
                  <a:pt x="2261" y="414"/>
                </a:lnTo>
                <a:lnTo>
                  <a:pt x="2262" y="414"/>
                </a:lnTo>
                <a:lnTo>
                  <a:pt x="2262" y="416"/>
                </a:lnTo>
                <a:lnTo>
                  <a:pt x="2264" y="416"/>
                </a:lnTo>
                <a:lnTo>
                  <a:pt x="2264" y="417"/>
                </a:lnTo>
                <a:lnTo>
                  <a:pt x="2265" y="417"/>
                </a:lnTo>
                <a:lnTo>
                  <a:pt x="2264" y="416"/>
                </a:lnTo>
                <a:lnTo>
                  <a:pt x="2264" y="414"/>
                </a:lnTo>
                <a:lnTo>
                  <a:pt x="2262" y="414"/>
                </a:lnTo>
                <a:lnTo>
                  <a:pt x="2262" y="413"/>
                </a:lnTo>
                <a:lnTo>
                  <a:pt x="2264" y="413"/>
                </a:lnTo>
                <a:lnTo>
                  <a:pt x="2264" y="411"/>
                </a:lnTo>
                <a:lnTo>
                  <a:pt x="2264" y="410"/>
                </a:lnTo>
                <a:lnTo>
                  <a:pt x="2265" y="410"/>
                </a:lnTo>
                <a:lnTo>
                  <a:pt x="2265" y="408"/>
                </a:lnTo>
                <a:lnTo>
                  <a:pt x="2267" y="407"/>
                </a:lnTo>
                <a:lnTo>
                  <a:pt x="2267" y="405"/>
                </a:lnTo>
                <a:lnTo>
                  <a:pt x="2268" y="404"/>
                </a:lnTo>
                <a:lnTo>
                  <a:pt x="2268" y="402"/>
                </a:lnTo>
                <a:lnTo>
                  <a:pt x="2268" y="401"/>
                </a:lnTo>
                <a:lnTo>
                  <a:pt x="2268" y="399"/>
                </a:lnTo>
                <a:lnTo>
                  <a:pt x="2268" y="397"/>
                </a:lnTo>
                <a:lnTo>
                  <a:pt x="2268" y="396"/>
                </a:lnTo>
                <a:lnTo>
                  <a:pt x="2270" y="396"/>
                </a:lnTo>
                <a:lnTo>
                  <a:pt x="2270" y="397"/>
                </a:lnTo>
                <a:lnTo>
                  <a:pt x="2270" y="399"/>
                </a:lnTo>
                <a:lnTo>
                  <a:pt x="2271" y="397"/>
                </a:lnTo>
                <a:lnTo>
                  <a:pt x="2273" y="396"/>
                </a:lnTo>
                <a:lnTo>
                  <a:pt x="2274" y="396"/>
                </a:lnTo>
                <a:lnTo>
                  <a:pt x="2274" y="394"/>
                </a:lnTo>
                <a:lnTo>
                  <a:pt x="2274" y="393"/>
                </a:lnTo>
                <a:lnTo>
                  <a:pt x="2276" y="393"/>
                </a:lnTo>
                <a:lnTo>
                  <a:pt x="2277" y="393"/>
                </a:lnTo>
                <a:lnTo>
                  <a:pt x="2277" y="391"/>
                </a:lnTo>
                <a:lnTo>
                  <a:pt x="2279" y="391"/>
                </a:lnTo>
                <a:lnTo>
                  <a:pt x="2281" y="391"/>
                </a:lnTo>
                <a:lnTo>
                  <a:pt x="2281" y="391"/>
                </a:lnTo>
                <a:lnTo>
                  <a:pt x="2282" y="391"/>
                </a:lnTo>
                <a:lnTo>
                  <a:pt x="2284" y="391"/>
                </a:lnTo>
                <a:lnTo>
                  <a:pt x="2284" y="393"/>
                </a:lnTo>
                <a:lnTo>
                  <a:pt x="2285" y="393"/>
                </a:lnTo>
                <a:lnTo>
                  <a:pt x="2287" y="394"/>
                </a:lnTo>
                <a:lnTo>
                  <a:pt x="2287" y="393"/>
                </a:lnTo>
                <a:lnTo>
                  <a:pt x="2285" y="393"/>
                </a:lnTo>
                <a:lnTo>
                  <a:pt x="2285" y="391"/>
                </a:lnTo>
                <a:lnTo>
                  <a:pt x="2285" y="390"/>
                </a:lnTo>
                <a:lnTo>
                  <a:pt x="2285" y="388"/>
                </a:lnTo>
                <a:lnTo>
                  <a:pt x="2287" y="387"/>
                </a:lnTo>
                <a:lnTo>
                  <a:pt x="2287" y="388"/>
                </a:lnTo>
                <a:lnTo>
                  <a:pt x="2288" y="388"/>
                </a:lnTo>
                <a:lnTo>
                  <a:pt x="2290" y="388"/>
                </a:lnTo>
                <a:lnTo>
                  <a:pt x="2293" y="387"/>
                </a:lnTo>
                <a:lnTo>
                  <a:pt x="2294" y="387"/>
                </a:lnTo>
                <a:lnTo>
                  <a:pt x="2294" y="388"/>
                </a:lnTo>
                <a:lnTo>
                  <a:pt x="2293" y="388"/>
                </a:lnTo>
                <a:lnTo>
                  <a:pt x="2293" y="390"/>
                </a:lnTo>
                <a:lnTo>
                  <a:pt x="2293" y="391"/>
                </a:lnTo>
                <a:lnTo>
                  <a:pt x="2294" y="391"/>
                </a:lnTo>
                <a:lnTo>
                  <a:pt x="2296" y="391"/>
                </a:lnTo>
                <a:lnTo>
                  <a:pt x="2296" y="390"/>
                </a:lnTo>
                <a:lnTo>
                  <a:pt x="2297" y="390"/>
                </a:lnTo>
                <a:lnTo>
                  <a:pt x="2297" y="388"/>
                </a:lnTo>
                <a:lnTo>
                  <a:pt x="2296" y="388"/>
                </a:lnTo>
                <a:lnTo>
                  <a:pt x="2297" y="387"/>
                </a:lnTo>
                <a:lnTo>
                  <a:pt x="2297" y="385"/>
                </a:lnTo>
                <a:lnTo>
                  <a:pt x="2299" y="385"/>
                </a:lnTo>
                <a:lnTo>
                  <a:pt x="2299" y="387"/>
                </a:lnTo>
                <a:lnTo>
                  <a:pt x="2300" y="385"/>
                </a:lnTo>
                <a:lnTo>
                  <a:pt x="2299" y="385"/>
                </a:lnTo>
                <a:lnTo>
                  <a:pt x="2299" y="384"/>
                </a:lnTo>
                <a:lnTo>
                  <a:pt x="2300" y="384"/>
                </a:lnTo>
                <a:lnTo>
                  <a:pt x="2300" y="382"/>
                </a:lnTo>
                <a:lnTo>
                  <a:pt x="2299" y="382"/>
                </a:lnTo>
                <a:lnTo>
                  <a:pt x="2299" y="381"/>
                </a:lnTo>
                <a:lnTo>
                  <a:pt x="2299" y="379"/>
                </a:lnTo>
                <a:lnTo>
                  <a:pt x="2297" y="379"/>
                </a:lnTo>
                <a:lnTo>
                  <a:pt x="2297" y="378"/>
                </a:lnTo>
                <a:lnTo>
                  <a:pt x="2297" y="376"/>
                </a:lnTo>
                <a:lnTo>
                  <a:pt x="2297" y="374"/>
                </a:lnTo>
                <a:lnTo>
                  <a:pt x="2296" y="374"/>
                </a:lnTo>
                <a:lnTo>
                  <a:pt x="2294" y="374"/>
                </a:lnTo>
                <a:lnTo>
                  <a:pt x="2294" y="373"/>
                </a:lnTo>
                <a:lnTo>
                  <a:pt x="2296" y="373"/>
                </a:lnTo>
                <a:lnTo>
                  <a:pt x="2296" y="371"/>
                </a:lnTo>
                <a:lnTo>
                  <a:pt x="2296" y="370"/>
                </a:lnTo>
                <a:lnTo>
                  <a:pt x="2296" y="368"/>
                </a:lnTo>
                <a:lnTo>
                  <a:pt x="2296" y="367"/>
                </a:lnTo>
                <a:lnTo>
                  <a:pt x="2296" y="365"/>
                </a:lnTo>
                <a:lnTo>
                  <a:pt x="2294" y="365"/>
                </a:lnTo>
                <a:lnTo>
                  <a:pt x="2294" y="364"/>
                </a:lnTo>
                <a:lnTo>
                  <a:pt x="2293" y="364"/>
                </a:lnTo>
                <a:lnTo>
                  <a:pt x="2293" y="364"/>
                </a:lnTo>
                <a:lnTo>
                  <a:pt x="2291" y="364"/>
                </a:lnTo>
                <a:lnTo>
                  <a:pt x="2291" y="362"/>
                </a:lnTo>
                <a:lnTo>
                  <a:pt x="2290" y="359"/>
                </a:lnTo>
                <a:lnTo>
                  <a:pt x="2291" y="359"/>
                </a:lnTo>
                <a:lnTo>
                  <a:pt x="2291" y="361"/>
                </a:lnTo>
                <a:lnTo>
                  <a:pt x="2293" y="359"/>
                </a:lnTo>
                <a:lnTo>
                  <a:pt x="2291" y="359"/>
                </a:lnTo>
                <a:lnTo>
                  <a:pt x="2291" y="358"/>
                </a:lnTo>
                <a:lnTo>
                  <a:pt x="2290" y="358"/>
                </a:lnTo>
                <a:lnTo>
                  <a:pt x="2290" y="356"/>
                </a:lnTo>
                <a:lnTo>
                  <a:pt x="2290" y="351"/>
                </a:lnTo>
                <a:lnTo>
                  <a:pt x="2291" y="351"/>
                </a:lnTo>
                <a:lnTo>
                  <a:pt x="2293" y="351"/>
                </a:lnTo>
                <a:lnTo>
                  <a:pt x="2294" y="351"/>
                </a:lnTo>
                <a:lnTo>
                  <a:pt x="2294" y="350"/>
                </a:lnTo>
                <a:lnTo>
                  <a:pt x="2293" y="350"/>
                </a:lnTo>
                <a:lnTo>
                  <a:pt x="2294" y="348"/>
                </a:lnTo>
                <a:lnTo>
                  <a:pt x="2293" y="348"/>
                </a:lnTo>
                <a:lnTo>
                  <a:pt x="2291" y="348"/>
                </a:lnTo>
                <a:lnTo>
                  <a:pt x="2290" y="348"/>
                </a:lnTo>
                <a:lnTo>
                  <a:pt x="2290" y="347"/>
                </a:lnTo>
                <a:lnTo>
                  <a:pt x="2291" y="345"/>
                </a:lnTo>
                <a:lnTo>
                  <a:pt x="2291" y="344"/>
                </a:lnTo>
                <a:lnTo>
                  <a:pt x="2293" y="344"/>
                </a:lnTo>
                <a:lnTo>
                  <a:pt x="2294" y="344"/>
                </a:lnTo>
                <a:lnTo>
                  <a:pt x="2294" y="342"/>
                </a:lnTo>
                <a:lnTo>
                  <a:pt x="2296" y="344"/>
                </a:lnTo>
                <a:lnTo>
                  <a:pt x="2297" y="342"/>
                </a:lnTo>
                <a:lnTo>
                  <a:pt x="2299" y="342"/>
                </a:lnTo>
                <a:lnTo>
                  <a:pt x="2300" y="339"/>
                </a:lnTo>
                <a:lnTo>
                  <a:pt x="2300" y="338"/>
                </a:lnTo>
                <a:lnTo>
                  <a:pt x="2302" y="338"/>
                </a:lnTo>
                <a:lnTo>
                  <a:pt x="2302" y="336"/>
                </a:lnTo>
                <a:lnTo>
                  <a:pt x="2304" y="336"/>
                </a:lnTo>
                <a:lnTo>
                  <a:pt x="2304" y="338"/>
                </a:lnTo>
                <a:lnTo>
                  <a:pt x="2305" y="338"/>
                </a:lnTo>
                <a:lnTo>
                  <a:pt x="2305" y="339"/>
                </a:lnTo>
                <a:lnTo>
                  <a:pt x="2305" y="341"/>
                </a:lnTo>
                <a:lnTo>
                  <a:pt x="2305" y="342"/>
                </a:lnTo>
                <a:lnTo>
                  <a:pt x="2305" y="344"/>
                </a:lnTo>
                <a:lnTo>
                  <a:pt x="2305" y="345"/>
                </a:lnTo>
                <a:lnTo>
                  <a:pt x="2304" y="347"/>
                </a:lnTo>
                <a:lnTo>
                  <a:pt x="2305" y="347"/>
                </a:lnTo>
                <a:lnTo>
                  <a:pt x="2305" y="348"/>
                </a:lnTo>
                <a:lnTo>
                  <a:pt x="2305" y="350"/>
                </a:lnTo>
                <a:lnTo>
                  <a:pt x="2305" y="351"/>
                </a:lnTo>
                <a:lnTo>
                  <a:pt x="2307" y="351"/>
                </a:lnTo>
                <a:lnTo>
                  <a:pt x="2310" y="351"/>
                </a:lnTo>
                <a:lnTo>
                  <a:pt x="2310" y="353"/>
                </a:lnTo>
                <a:lnTo>
                  <a:pt x="2310" y="354"/>
                </a:lnTo>
                <a:lnTo>
                  <a:pt x="2310" y="356"/>
                </a:lnTo>
                <a:lnTo>
                  <a:pt x="2308" y="356"/>
                </a:lnTo>
                <a:lnTo>
                  <a:pt x="2307" y="354"/>
                </a:lnTo>
                <a:lnTo>
                  <a:pt x="2307" y="356"/>
                </a:lnTo>
                <a:lnTo>
                  <a:pt x="2305" y="356"/>
                </a:lnTo>
                <a:lnTo>
                  <a:pt x="2307" y="358"/>
                </a:lnTo>
                <a:lnTo>
                  <a:pt x="2307" y="359"/>
                </a:lnTo>
                <a:lnTo>
                  <a:pt x="2307" y="361"/>
                </a:lnTo>
                <a:lnTo>
                  <a:pt x="2305" y="361"/>
                </a:lnTo>
                <a:lnTo>
                  <a:pt x="2305" y="362"/>
                </a:lnTo>
                <a:lnTo>
                  <a:pt x="2304" y="362"/>
                </a:lnTo>
                <a:lnTo>
                  <a:pt x="2302" y="362"/>
                </a:lnTo>
                <a:lnTo>
                  <a:pt x="2302" y="364"/>
                </a:lnTo>
                <a:lnTo>
                  <a:pt x="2304" y="364"/>
                </a:lnTo>
                <a:lnTo>
                  <a:pt x="2304" y="364"/>
                </a:lnTo>
                <a:lnTo>
                  <a:pt x="2302" y="364"/>
                </a:lnTo>
                <a:lnTo>
                  <a:pt x="2302" y="365"/>
                </a:lnTo>
                <a:lnTo>
                  <a:pt x="2302" y="367"/>
                </a:lnTo>
                <a:lnTo>
                  <a:pt x="2304" y="367"/>
                </a:lnTo>
                <a:lnTo>
                  <a:pt x="2304" y="368"/>
                </a:lnTo>
                <a:lnTo>
                  <a:pt x="2302" y="368"/>
                </a:lnTo>
                <a:lnTo>
                  <a:pt x="2302" y="370"/>
                </a:lnTo>
                <a:lnTo>
                  <a:pt x="2304" y="370"/>
                </a:lnTo>
                <a:lnTo>
                  <a:pt x="2305" y="371"/>
                </a:lnTo>
                <a:lnTo>
                  <a:pt x="2305" y="373"/>
                </a:lnTo>
                <a:lnTo>
                  <a:pt x="2307" y="373"/>
                </a:lnTo>
                <a:lnTo>
                  <a:pt x="2307" y="374"/>
                </a:lnTo>
                <a:lnTo>
                  <a:pt x="2307" y="376"/>
                </a:lnTo>
                <a:lnTo>
                  <a:pt x="2307" y="378"/>
                </a:lnTo>
                <a:lnTo>
                  <a:pt x="2308" y="378"/>
                </a:lnTo>
                <a:lnTo>
                  <a:pt x="2310" y="378"/>
                </a:lnTo>
                <a:lnTo>
                  <a:pt x="2311" y="378"/>
                </a:lnTo>
                <a:lnTo>
                  <a:pt x="2313" y="379"/>
                </a:lnTo>
                <a:lnTo>
                  <a:pt x="2314" y="379"/>
                </a:lnTo>
                <a:lnTo>
                  <a:pt x="2316" y="379"/>
                </a:lnTo>
                <a:lnTo>
                  <a:pt x="2316" y="381"/>
                </a:lnTo>
                <a:lnTo>
                  <a:pt x="2316" y="382"/>
                </a:lnTo>
                <a:lnTo>
                  <a:pt x="2314" y="382"/>
                </a:lnTo>
                <a:lnTo>
                  <a:pt x="2314" y="384"/>
                </a:lnTo>
                <a:lnTo>
                  <a:pt x="2316" y="384"/>
                </a:lnTo>
                <a:lnTo>
                  <a:pt x="2317" y="384"/>
                </a:lnTo>
                <a:lnTo>
                  <a:pt x="2317" y="385"/>
                </a:lnTo>
                <a:lnTo>
                  <a:pt x="2317" y="385"/>
                </a:lnTo>
                <a:lnTo>
                  <a:pt x="2319" y="385"/>
                </a:lnTo>
                <a:lnTo>
                  <a:pt x="2319" y="384"/>
                </a:lnTo>
                <a:lnTo>
                  <a:pt x="2319" y="382"/>
                </a:lnTo>
                <a:lnTo>
                  <a:pt x="2320" y="382"/>
                </a:lnTo>
                <a:lnTo>
                  <a:pt x="2322" y="381"/>
                </a:lnTo>
                <a:lnTo>
                  <a:pt x="2323" y="381"/>
                </a:lnTo>
                <a:lnTo>
                  <a:pt x="2322" y="382"/>
                </a:lnTo>
                <a:lnTo>
                  <a:pt x="2323" y="382"/>
                </a:lnTo>
                <a:lnTo>
                  <a:pt x="2323" y="381"/>
                </a:lnTo>
                <a:lnTo>
                  <a:pt x="2323" y="379"/>
                </a:lnTo>
                <a:lnTo>
                  <a:pt x="2325" y="379"/>
                </a:lnTo>
                <a:lnTo>
                  <a:pt x="2325" y="378"/>
                </a:lnTo>
                <a:lnTo>
                  <a:pt x="2327" y="378"/>
                </a:lnTo>
                <a:lnTo>
                  <a:pt x="2327" y="379"/>
                </a:lnTo>
                <a:lnTo>
                  <a:pt x="2328" y="379"/>
                </a:lnTo>
                <a:lnTo>
                  <a:pt x="2328" y="378"/>
                </a:lnTo>
                <a:lnTo>
                  <a:pt x="2330" y="378"/>
                </a:lnTo>
                <a:lnTo>
                  <a:pt x="2330" y="379"/>
                </a:lnTo>
                <a:lnTo>
                  <a:pt x="2330" y="381"/>
                </a:lnTo>
                <a:lnTo>
                  <a:pt x="2331" y="381"/>
                </a:lnTo>
                <a:lnTo>
                  <a:pt x="2331" y="379"/>
                </a:lnTo>
                <a:lnTo>
                  <a:pt x="2331" y="378"/>
                </a:lnTo>
                <a:lnTo>
                  <a:pt x="2330" y="378"/>
                </a:lnTo>
                <a:lnTo>
                  <a:pt x="2330" y="376"/>
                </a:lnTo>
                <a:lnTo>
                  <a:pt x="2331" y="376"/>
                </a:lnTo>
                <a:lnTo>
                  <a:pt x="2333" y="376"/>
                </a:lnTo>
                <a:lnTo>
                  <a:pt x="2334" y="376"/>
                </a:lnTo>
                <a:lnTo>
                  <a:pt x="2334" y="378"/>
                </a:lnTo>
                <a:lnTo>
                  <a:pt x="2334" y="379"/>
                </a:lnTo>
                <a:lnTo>
                  <a:pt x="2333" y="379"/>
                </a:lnTo>
                <a:lnTo>
                  <a:pt x="2333" y="381"/>
                </a:lnTo>
                <a:lnTo>
                  <a:pt x="2333" y="382"/>
                </a:lnTo>
                <a:lnTo>
                  <a:pt x="2334" y="382"/>
                </a:lnTo>
                <a:lnTo>
                  <a:pt x="2336" y="382"/>
                </a:lnTo>
                <a:lnTo>
                  <a:pt x="2337" y="382"/>
                </a:lnTo>
                <a:lnTo>
                  <a:pt x="2339" y="384"/>
                </a:lnTo>
                <a:lnTo>
                  <a:pt x="2340" y="385"/>
                </a:lnTo>
                <a:lnTo>
                  <a:pt x="2339" y="385"/>
                </a:lnTo>
                <a:lnTo>
                  <a:pt x="2337" y="385"/>
                </a:lnTo>
                <a:lnTo>
                  <a:pt x="2337" y="387"/>
                </a:lnTo>
                <a:lnTo>
                  <a:pt x="2339" y="387"/>
                </a:lnTo>
                <a:lnTo>
                  <a:pt x="2340" y="387"/>
                </a:lnTo>
                <a:lnTo>
                  <a:pt x="2340" y="388"/>
                </a:lnTo>
                <a:lnTo>
                  <a:pt x="2342" y="388"/>
                </a:lnTo>
                <a:lnTo>
                  <a:pt x="2343" y="388"/>
                </a:lnTo>
                <a:lnTo>
                  <a:pt x="2343" y="387"/>
                </a:lnTo>
                <a:lnTo>
                  <a:pt x="2343" y="385"/>
                </a:lnTo>
                <a:lnTo>
                  <a:pt x="2342" y="385"/>
                </a:lnTo>
                <a:lnTo>
                  <a:pt x="2342" y="384"/>
                </a:lnTo>
                <a:lnTo>
                  <a:pt x="2345" y="384"/>
                </a:lnTo>
                <a:lnTo>
                  <a:pt x="2347" y="382"/>
                </a:lnTo>
                <a:lnTo>
                  <a:pt x="2348" y="382"/>
                </a:lnTo>
                <a:lnTo>
                  <a:pt x="2350" y="382"/>
                </a:lnTo>
                <a:lnTo>
                  <a:pt x="2351" y="381"/>
                </a:lnTo>
                <a:lnTo>
                  <a:pt x="2353" y="381"/>
                </a:lnTo>
                <a:lnTo>
                  <a:pt x="2354" y="381"/>
                </a:lnTo>
                <a:lnTo>
                  <a:pt x="2354" y="379"/>
                </a:lnTo>
                <a:lnTo>
                  <a:pt x="2354" y="379"/>
                </a:lnTo>
                <a:lnTo>
                  <a:pt x="2354" y="378"/>
                </a:lnTo>
                <a:lnTo>
                  <a:pt x="2354" y="376"/>
                </a:lnTo>
                <a:lnTo>
                  <a:pt x="2356" y="376"/>
                </a:lnTo>
                <a:lnTo>
                  <a:pt x="2357" y="376"/>
                </a:lnTo>
                <a:lnTo>
                  <a:pt x="2359" y="374"/>
                </a:lnTo>
                <a:lnTo>
                  <a:pt x="2360" y="373"/>
                </a:lnTo>
                <a:lnTo>
                  <a:pt x="2363" y="373"/>
                </a:lnTo>
                <a:lnTo>
                  <a:pt x="2365" y="373"/>
                </a:lnTo>
                <a:lnTo>
                  <a:pt x="2366" y="373"/>
                </a:lnTo>
                <a:lnTo>
                  <a:pt x="2368" y="373"/>
                </a:lnTo>
                <a:lnTo>
                  <a:pt x="2370" y="374"/>
                </a:lnTo>
                <a:lnTo>
                  <a:pt x="2370" y="376"/>
                </a:lnTo>
                <a:lnTo>
                  <a:pt x="2371" y="376"/>
                </a:lnTo>
                <a:lnTo>
                  <a:pt x="2371" y="378"/>
                </a:lnTo>
                <a:lnTo>
                  <a:pt x="2373" y="378"/>
                </a:lnTo>
                <a:lnTo>
                  <a:pt x="2373" y="379"/>
                </a:lnTo>
                <a:lnTo>
                  <a:pt x="2374" y="379"/>
                </a:lnTo>
                <a:lnTo>
                  <a:pt x="2376" y="379"/>
                </a:lnTo>
                <a:lnTo>
                  <a:pt x="2377" y="379"/>
                </a:lnTo>
                <a:lnTo>
                  <a:pt x="2379" y="379"/>
                </a:lnTo>
                <a:lnTo>
                  <a:pt x="2379" y="378"/>
                </a:lnTo>
                <a:lnTo>
                  <a:pt x="2380" y="376"/>
                </a:lnTo>
                <a:lnTo>
                  <a:pt x="2380" y="374"/>
                </a:lnTo>
                <a:lnTo>
                  <a:pt x="2380" y="373"/>
                </a:lnTo>
                <a:lnTo>
                  <a:pt x="2380" y="371"/>
                </a:lnTo>
                <a:lnTo>
                  <a:pt x="2382" y="371"/>
                </a:lnTo>
                <a:lnTo>
                  <a:pt x="2383" y="371"/>
                </a:lnTo>
                <a:lnTo>
                  <a:pt x="2385" y="370"/>
                </a:lnTo>
                <a:lnTo>
                  <a:pt x="2385" y="371"/>
                </a:lnTo>
                <a:lnTo>
                  <a:pt x="2386" y="371"/>
                </a:lnTo>
                <a:lnTo>
                  <a:pt x="2388" y="371"/>
                </a:lnTo>
                <a:lnTo>
                  <a:pt x="2389" y="371"/>
                </a:lnTo>
                <a:lnTo>
                  <a:pt x="2389" y="370"/>
                </a:lnTo>
                <a:lnTo>
                  <a:pt x="2389" y="368"/>
                </a:lnTo>
                <a:lnTo>
                  <a:pt x="2388" y="368"/>
                </a:lnTo>
                <a:lnTo>
                  <a:pt x="2388" y="367"/>
                </a:lnTo>
                <a:lnTo>
                  <a:pt x="2389" y="367"/>
                </a:lnTo>
                <a:lnTo>
                  <a:pt x="2389" y="365"/>
                </a:lnTo>
                <a:lnTo>
                  <a:pt x="2388" y="365"/>
                </a:lnTo>
                <a:lnTo>
                  <a:pt x="2388" y="364"/>
                </a:lnTo>
                <a:lnTo>
                  <a:pt x="2388" y="364"/>
                </a:lnTo>
                <a:lnTo>
                  <a:pt x="2386" y="364"/>
                </a:lnTo>
                <a:lnTo>
                  <a:pt x="2386" y="362"/>
                </a:lnTo>
                <a:lnTo>
                  <a:pt x="2385" y="362"/>
                </a:lnTo>
                <a:lnTo>
                  <a:pt x="2385" y="361"/>
                </a:lnTo>
                <a:lnTo>
                  <a:pt x="2385" y="359"/>
                </a:lnTo>
                <a:lnTo>
                  <a:pt x="2385" y="358"/>
                </a:lnTo>
                <a:lnTo>
                  <a:pt x="2383" y="358"/>
                </a:lnTo>
                <a:lnTo>
                  <a:pt x="2383" y="356"/>
                </a:lnTo>
                <a:lnTo>
                  <a:pt x="2383" y="354"/>
                </a:lnTo>
                <a:lnTo>
                  <a:pt x="2382" y="354"/>
                </a:lnTo>
                <a:lnTo>
                  <a:pt x="2382" y="353"/>
                </a:lnTo>
                <a:lnTo>
                  <a:pt x="2383" y="353"/>
                </a:lnTo>
                <a:lnTo>
                  <a:pt x="2383" y="351"/>
                </a:lnTo>
                <a:lnTo>
                  <a:pt x="2382" y="351"/>
                </a:lnTo>
                <a:lnTo>
                  <a:pt x="2382" y="350"/>
                </a:lnTo>
                <a:lnTo>
                  <a:pt x="2382" y="348"/>
                </a:lnTo>
                <a:lnTo>
                  <a:pt x="2382" y="347"/>
                </a:lnTo>
                <a:lnTo>
                  <a:pt x="2382" y="345"/>
                </a:lnTo>
                <a:lnTo>
                  <a:pt x="2383" y="345"/>
                </a:lnTo>
                <a:lnTo>
                  <a:pt x="2383" y="344"/>
                </a:lnTo>
                <a:lnTo>
                  <a:pt x="2382" y="344"/>
                </a:lnTo>
                <a:lnTo>
                  <a:pt x="2382" y="342"/>
                </a:lnTo>
                <a:lnTo>
                  <a:pt x="2382" y="341"/>
                </a:lnTo>
                <a:lnTo>
                  <a:pt x="2382" y="339"/>
                </a:lnTo>
                <a:lnTo>
                  <a:pt x="2383" y="338"/>
                </a:lnTo>
                <a:lnTo>
                  <a:pt x="2385" y="338"/>
                </a:lnTo>
                <a:lnTo>
                  <a:pt x="2385" y="336"/>
                </a:lnTo>
                <a:lnTo>
                  <a:pt x="2386" y="336"/>
                </a:lnTo>
                <a:lnTo>
                  <a:pt x="2388" y="334"/>
                </a:lnTo>
                <a:lnTo>
                  <a:pt x="2388" y="336"/>
                </a:lnTo>
                <a:lnTo>
                  <a:pt x="2389" y="336"/>
                </a:lnTo>
                <a:lnTo>
                  <a:pt x="2389" y="338"/>
                </a:lnTo>
                <a:lnTo>
                  <a:pt x="2391" y="339"/>
                </a:lnTo>
                <a:lnTo>
                  <a:pt x="2391" y="339"/>
                </a:lnTo>
                <a:lnTo>
                  <a:pt x="2393" y="339"/>
                </a:lnTo>
                <a:lnTo>
                  <a:pt x="2393" y="341"/>
                </a:lnTo>
                <a:lnTo>
                  <a:pt x="2393" y="342"/>
                </a:lnTo>
                <a:lnTo>
                  <a:pt x="2394" y="342"/>
                </a:lnTo>
                <a:lnTo>
                  <a:pt x="2394" y="344"/>
                </a:lnTo>
                <a:lnTo>
                  <a:pt x="2396" y="344"/>
                </a:lnTo>
                <a:lnTo>
                  <a:pt x="2397" y="344"/>
                </a:lnTo>
                <a:lnTo>
                  <a:pt x="2397" y="345"/>
                </a:lnTo>
                <a:lnTo>
                  <a:pt x="2399" y="345"/>
                </a:lnTo>
                <a:lnTo>
                  <a:pt x="2400" y="345"/>
                </a:lnTo>
                <a:lnTo>
                  <a:pt x="2400" y="344"/>
                </a:lnTo>
                <a:lnTo>
                  <a:pt x="2402" y="344"/>
                </a:lnTo>
                <a:lnTo>
                  <a:pt x="2402" y="342"/>
                </a:lnTo>
                <a:lnTo>
                  <a:pt x="2402" y="341"/>
                </a:lnTo>
                <a:lnTo>
                  <a:pt x="2400" y="339"/>
                </a:lnTo>
                <a:lnTo>
                  <a:pt x="2400" y="338"/>
                </a:lnTo>
                <a:lnTo>
                  <a:pt x="2400" y="336"/>
                </a:lnTo>
                <a:lnTo>
                  <a:pt x="2399" y="334"/>
                </a:lnTo>
                <a:lnTo>
                  <a:pt x="2399" y="333"/>
                </a:lnTo>
                <a:lnTo>
                  <a:pt x="2399" y="331"/>
                </a:lnTo>
                <a:lnTo>
                  <a:pt x="2399" y="330"/>
                </a:lnTo>
                <a:lnTo>
                  <a:pt x="2399" y="328"/>
                </a:lnTo>
                <a:lnTo>
                  <a:pt x="2399" y="327"/>
                </a:lnTo>
                <a:lnTo>
                  <a:pt x="2397" y="327"/>
                </a:lnTo>
                <a:lnTo>
                  <a:pt x="2396" y="327"/>
                </a:lnTo>
                <a:lnTo>
                  <a:pt x="2396" y="327"/>
                </a:lnTo>
                <a:lnTo>
                  <a:pt x="2396" y="328"/>
                </a:lnTo>
                <a:lnTo>
                  <a:pt x="2394" y="328"/>
                </a:lnTo>
                <a:lnTo>
                  <a:pt x="2394" y="327"/>
                </a:lnTo>
                <a:lnTo>
                  <a:pt x="2393" y="327"/>
                </a:lnTo>
                <a:lnTo>
                  <a:pt x="2391" y="327"/>
                </a:lnTo>
                <a:lnTo>
                  <a:pt x="2391" y="325"/>
                </a:lnTo>
                <a:lnTo>
                  <a:pt x="2391" y="325"/>
                </a:lnTo>
                <a:lnTo>
                  <a:pt x="2391" y="324"/>
                </a:lnTo>
                <a:lnTo>
                  <a:pt x="2391" y="322"/>
                </a:lnTo>
                <a:lnTo>
                  <a:pt x="2391" y="324"/>
                </a:lnTo>
                <a:lnTo>
                  <a:pt x="2391" y="322"/>
                </a:lnTo>
                <a:lnTo>
                  <a:pt x="2391" y="322"/>
                </a:lnTo>
                <a:lnTo>
                  <a:pt x="2389" y="322"/>
                </a:lnTo>
                <a:lnTo>
                  <a:pt x="2389" y="321"/>
                </a:lnTo>
                <a:lnTo>
                  <a:pt x="2389" y="319"/>
                </a:lnTo>
                <a:lnTo>
                  <a:pt x="2388" y="319"/>
                </a:lnTo>
                <a:lnTo>
                  <a:pt x="2388" y="318"/>
                </a:lnTo>
                <a:lnTo>
                  <a:pt x="2388" y="316"/>
                </a:lnTo>
                <a:lnTo>
                  <a:pt x="2389" y="316"/>
                </a:lnTo>
                <a:lnTo>
                  <a:pt x="2391" y="316"/>
                </a:lnTo>
                <a:lnTo>
                  <a:pt x="2391" y="315"/>
                </a:lnTo>
                <a:lnTo>
                  <a:pt x="2391" y="315"/>
                </a:lnTo>
                <a:lnTo>
                  <a:pt x="2391" y="313"/>
                </a:lnTo>
                <a:lnTo>
                  <a:pt x="2393" y="313"/>
                </a:lnTo>
                <a:lnTo>
                  <a:pt x="2394" y="313"/>
                </a:lnTo>
                <a:lnTo>
                  <a:pt x="2396" y="313"/>
                </a:lnTo>
                <a:lnTo>
                  <a:pt x="2396" y="311"/>
                </a:lnTo>
                <a:lnTo>
                  <a:pt x="2397" y="313"/>
                </a:lnTo>
                <a:lnTo>
                  <a:pt x="2399" y="313"/>
                </a:lnTo>
                <a:lnTo>
                  <a:pt x="2399" y="311"/>
                </a:lnTo>
                <a:lnTo>
                  <a:pt x="2399" y="310"/>
                </a:lnTo>
                <a:lnTo>
                  <a:pt x="2400" y="311"/>
                </a:lnTo>
                <a:lnTo>
                  <a:pt x="2402" y="311"/>
                </a:lnTo>
                <a:lnTo>
                  <a:pt x="2403" y="311"/>
                </a:lnTo>
                <a:lnTo>
                  <a:pt x="2405" y="311"/>
                </a:lnTo>
                <a:lnTo>
                  <a:pt x="2406" y="311"/>
                </a:lnTo>
                <a:lnTo>
                  <a:pt x="2406" y="313"/>
                </a:lnTo>
                <a:lnTo>
                  <a:pt x="2408" y="313"/>
                </a:lnTo>
                <a:lnTo>
                  <a:pt x="2409" y="313"/>
                </a:lnTo>
                <a:lnTo>
                  <a:pt x="2411" y="313"/>
                </a:lnTo>
                <a:lnTo>
                  <a:pt x="2413" y="313"/>
                </a:lnTo>
                <a:lnTo>
                  <a:pt x="2414" y="313"/>
                </a:lnTo>
                <a:lnTo>
                  <a:pt x="2416" y="315"/>
                </a:lnTo>
                <a:lnTo>
                  <a:pt x="2416" y="313"/>
                </a:lnTo>
                <a:lnTo>
                  <a:pt x="2416" y="311"/>
                </a:lnTo>
                <a:lnTo>
                  <a:pt x="2416" y="310"/>
                </a:lnTo>
                <a:lnTo>
                  <a:pt x="2417" y="310"/>
                </a:lnTo>
                <a:lnTo>
                  <a:pt x="2417" y="308"/>
                </a:lnTo>
                <a:lnTo>
                  <a:pt x="2419" y="308"/>
                </a:lnTo>
                <a:lnTo>
                  <a:pt x="2420" y="308"/>
                </a:lnTo>
                <a:lnTo>
                  <a:pt x="2420" y="307"/>
                </a:lnTo>
                <a:lnTo>
                  <a:pt x="2420" y="305"/>
                </a:lnTo>
                <a:lnTo>
                  <a:pt x="2422" y="305"/>
                </a:lnTo>
                <a:lnTo>
                  <a:pt x="2423" y="307"/>
                </a:lnTo>
                <a:lnTo>
                  <a:pt x="2425" y="307"/>
                </a:lnTo>
                <a:lnTo>
                  <a:pt x="2426" y="307"/>
                </a:lnTo>
                <a:lnTo>
                  <a:pt x="2428" y="308"/>
                </a:lnTo>
                <a:lnTo>
                  <a:pt x="2428" y="307"/>
                </a:lnTo>
                <a:lnTo>
                  <a:pt x="2428" y="305"/>
                </a:lnTo>
                <a:lnTo>
                  <a:pt x="2426" y="305"/>
                </a:lnTo>
                <a:lnTo>
                  <a:pt x="2425" y="305"/>
                </a:lnTo>
                <a:lnTo>
                  <a:pt x="2425" y="304"/>
                </a:lnTo>
                <a:lnTo>
                  <a:pt x="2423" y="304"/>
                </a:lnTo>
                <a:lnTo>
                  <a:pt x="2422" y="304"/>
                </a:lnTo>
                <a:lnTo>
                  <a:pt x="2420" y="304"/>
                </a:lnTo>
                <a:lnTo>
                  <a:pt x="2419" y="304"/>
                </a:lnTo>
                <a:lnTo>
                  <a:pt x="2417" y="302"/>
                </a:lnTo>
                <a:lnTo>
                  <a:pt x="2417" y="301"/>
                </a:lnTo>
                <a:lnTo>
                  <a:pt x="2416" y="301"/>
                </a:lnTo>
                <a:lnTo>
                  <a:pt x="2416" y="302"/>
                </a:lnTo>
                <a:lnTo>
                  <a:pt x="2414" y="302"/>
                </a:lnTo>
                <a:lnTo>
                  <a:pt x="2414" y="301"/>
                </a:lnTo>
                <a:lnTo>
                  <a:pt x="2414" y="299"/>
                </a:lnTo>
                <a:lnTo>
                  <a:pt x="2414" y="298"/>
                </a:lnTo>
                <a:lnTo>
                  <a:pt x="2414" y="296"/>
                </a:lnTo>
                <a:lnTo>
                  <a:pt x="2413" y="296"/>
                </a:lnTo>
                <a:lnTo>
                  <a:pt x="2413" y="298"/>
                </a:lnTo>
                <a:lnTo>
                  <a:pt x="2411" y="298"/>
                </a:lnTo>
                <a:lnTo>
                  <a:pt x="2411" y="299"/>
                </a:lnTo>
                <a:lnTo>
                  <a:pt x="2409" y="299"/>
                </a:lnTo>
                <a:lnTo>
                  <a:pt x="2408" y="299"/>
                </a:lnTo>
                <a:lnTo>
                  <a:pt x="2406" y="299"/>
                </a:lnTo>
                <a:lnTo>
                  <a:pt x="2405" y="299"/>
                </a:lnTo>
                <a:lnTo>
                  <a:pt x="2403" y="299"/>
                </a:lnTo>
                <a:lnTo>
                  <a:pt x="2402" y="299"/>
                </a:lnTo>
                <a:lnTo>
                  <a:pt x="2400" y="299"/>
                </a:lnTo>
                <a:lnTo>
                  <a:pt x="2400" y="301"/>
                </a:lnTo>
                <a:lnTo>
                  <a:pt x="2399" y="301"/>
                </a:lnTo>
                <a:lnTo>
                  <a:pt x="2399" y="302"/>
                </a:lnTo>
                <a:lnTo>
                  <a:pt x="2397" y="301"/>
                </a:lnTo>
                <a:lnTo>
                  <a:pt x="2397" y="302"/>
                </a:lnTo>
                <a:lnTo>
                  <a:pt x="2396" y="302"/>
                </a:lnTo>
                <a:lnTo>
                  <a:pt x="2396" y="301"/>
                </a:lnTo>
                <a:lnTo>
                  <a:pt x="2394" y="302"/>
                </a:lnTo>
                <a:lnTo>
                  <a:pt x="2393" y="302"/>
                </a:lnTo>
                <a:lnTo>
                  <a:pt x="2393" y="304"/>
                </a:lnTo>
                <a:lnTo>
                  <a:pt x="2391" y="304"/>
                </a:lnTo>
                <a:lnTo>
                  <a:pt x="2391" y="304"/>
                </a:lnTo>
                <a:lnTo>
                  <a:pt x="2391" y="305"/>
                </a:lnTo>
                <a:lnTo>
                  <a:pt x="2389" y="305"/>
                </a:lnTo>
                <a:lnTo>
                  <a:pt x="2388" y="305"/>
                </a:lnTo>
                <a:lnTo>
                  <a:pt x="2386" y="305"/>
                </a:lnTo>
                <a:lnTo>
                  <a:pt x="2386" y="307"/>
                </a:lnTo>
                <a:lnTo>
                  <a:pt x="2385" y="307"/>
                </a:lnTo>
                <a:lnTo>
                  <a:pt x="2383" y="307"/>
                </a:lnTo>
                <a:lnTo>
                  <a:pt x="2383" y="308"/>
                </a:lnTo>
                <a:lnTo>
                  <a:pt x="2382" y="308"/>
                </a:lnTo>
                <a:lnTo>
                  <a:pt x="2382" y="307"/>
                </a:lnTo>
                <a:lnTo>
                  <a:pt x="2382" y="305"/>
                </a:lnTo>
                <a:lnTo>
                  <a:pt x="2380" y="305"/>
                </a:lnTo>
                <a:lnTo>
                  <a:pt x="2379" y="305"/>
                </a:lnTo>
                <a:lnTo>
                  <a:pt x="2377" y="305"/>
                </a:lnTo>
                <a:lnTo>
                  <a:pt x="2376" y="304"/>
                </a:lnTo>
                <a:lnTo>
                  <a:pt x="2377" y="304"/>
                </a:lnTo>
                <a:lnTo>
                  <a:pt x="2379" y="302"/>
                </a:lnTo>
                <a:lnTo>
                  <a:pt x="2380" y="302"/>
                </a:lnTo>
                <a:lnTo>
                  <a:pt x="2380" y="301"/>
                </a:lnTo>
                <a:lnTo>
                  <a:pt x="2379" y="301"/>
                </a:lnTo>
                <a:lnTo>
                  <a:pt x="2379" y="302"/>
                </a:lnTo>
                <a:lnTo>
                  <a:pt x="2377" y="302"/>
                </a:lnTo>
                <a:lnTo>
                  <a:pt x="2376" y="302"/>
                </a:lnTo>
                <a:lnTo>
                  <a:pt x="2376" y="304"/>
                </a:lnTo>
                <a:lnTo>
                  <a:pt x="2374" y="304"/>
                </a:lnTo>
                <a:lnTo>
                  <a:pt x="2374" y="302"/>
                </a:lnTo>
                <a:lnTo>
                  <a:pt x="2374" y="301"/>
                </a:lnTo>
                <a:lnTo>
                  <a:pt x="2373" y="301"/>
                </a:lnTo>
                <a:lnTo>
                  <a:pt x="2373" y="299"/>
                </a:lnTo>
                <a:lnTo>
                  <a:pt x="2371" y="299"/>
                </a:lnTo>
                <a:lnTo>
                  <a:pt x="2370" y="299"/>
                </a:lnTo>
                <a:lnTo>
                  <a:pt x="2368" y="298"/>
                </a:lnTo>
                <a:lnTo>
                  <a:pt x="2366" y="298"/>
                </a:lnTo>
                <a:lnTo>
                  <a:pt x="2366" y="296"/>
                </a:lnTo>
                <a:lnTo>
                  <a:pt x="2366" y="295"/>
                </a:lnTo>
                <a:lnTo>
                  <a:pt x="2366" y="293"/>
                </a:lnTo>
                <a:lnTo>
                  <a:pt x="2365" y="293"/>
                </a:lnTo>
                <a:lnTo>
                  <a:pt x="2365" y="291"/>
                </a:lnTo>
                <a:lnTo>
                  <a:pt x="2365" y="290"/>
                </a:lnTo>
                <a:lnTo>
                  <a:pt x="2365" y="290"/>
                </a:lnTo>
                <a:lnTo>
                  <a:pt x="2365" y="288"/>
                </a:lnTo>
                <a:lnTo>
                  <a:pt x="2363" y="287"/>
                </a:lnTo>
                <a:lnTo>
                  <a:pt x="2365" y="287"/>
                </a:lnTo>
                <a:lnTo>
                  <a:pt x="2363" y="285"/>
                </a:lnTo>
                <a:lnTo>
                  <a:pt x="2363" y="284"/>
                </a:lnTo>
                <a:lnTo>
                  <a:pt x="2362" y="284"/>
                </a:lnTo>
                <a:lnTo>
                  <a:pt x="2362" y="282"/>
                </a:lnTo>
                <a:lnTo>
                  <a:pt x="2362" y="281"/>
                </a:lnTo>
                <a:lnTo>
                  <a:pt x="2360" y="281"/>
                </a:lnTo>
                <a:lnTo>
                  <a:pt x="2360" y="279"/>
                </a:lnTo>
                <a:lnTo>
                  <a:pt x="2360" y="278"/>
                </a:lnTo>
                <a:lnTo>
                  <a:pt x="2359" y="278"/>
                </a:lnTo>
                <a:lnTo>
                  <a:pt x="2359" y="276"/>
                </a:lnTo>
                <a:lnTo>
                  <a:pt x="2359" y="275"/>
                </a:lnTo>
                <a:lnTo>
                  <a:pt x="2357" y="275"/>
                </a:lnTo>
                <a:lnTo>
                  <a:pt x="2357" y="273"/>
                </a:lnTo>
                <a:lnTo>
                  <a:pt x="2357" y="272"/>
                </a:lnTo>
                <a:lnTo>
                  <a:pt x="2356" y="273"/>
                </a:lnTo>
                <a:lnTo>
                  <a:pt x="2356" y="272"/>
                </a:lnTo>
                <a:lnTo>
                  <a:pt x="2356" y="270"/>
                </a:lnTo>
                <a:lnTo>
                  <a:pt x="2356" y="268"/>
                </a:lnTo>
                <a:lnTo>
                  <a:pt x="2357" y="268"/>
                </a:lnTo>
                <a:lnTo>
                  <a:pt x="2357" y="267"/>
                </a:lnTo>
                <a:lnTo>
                  <a:pt x="2357" y="265"/>
                </a:lnTo>
                <a:lnTo>
                  <a:pt x="2357" y="264"/>
                </a:lnTo>
                <a:lnTo>
                  <a:pt x="2359" y="264"/>
                </a:lnTo>
                <a:lnTo>
                  <a:pt x="2359" y="262"/>
                </a:lnTo>
                <a:lnTo>
                  <a:pt x="2360" y="262"/>
                </a:lnTo>
                <a:lnTo>
                  <a:pt x="2360" y="264"/>
                </a:lnTo>
                <a:lnTo>
                  <a:pt x="2362" y="262"/>
                </a:lnTo>
                <a:lnTo>
                  <a:pt x="2360" y="262"/>
                </a:lnTo>
                <a:lnTo>
                  <a:pt x="2360" y="261"/>
                </a:lnTo>
                <a:lnTo>
                  <a:pt x="2360" y="259"/>
                </a:lnTo>
                <a:lnTo>
                  <a:pt x="2360" y="258"/>
                </a:lnTo>
                <a:lnTo>
                  <a:pt x="2360" y="256"/>
                </a:lnTo>
                <a:lnTo>
                  <a:pt x="2362" y="256"/>
                </a:lnTo>
                <a:lnTo>
                  <a:pt x="2363" y="256"/>
                </a:lnTo>
                <a:lnTo>
                  <a:pt x="2363" y="255"/>
                </a:lnTo>
                <a:lnTo>
                  <a:pt x="2363" y="253"/>
                </a:lnTo>
                <a:lnTo>
                  <a:pt x="2365" y="253"/>
                </a:lnTo>
                <a:lnTo>
                  <a:pt x="2365" y="253"/>
                </a:lnTo>
                <a:lnTo>
                  <a:pt x="2365" y="252"/>
                </a:lnTo>
                <a:lnTo>
                  <a:pt x="2366" y="250"/>
                </a:lnTo>
                <a:lnTo>
                  <a:pt x="2366" y="248"/>
                </a:lnTo>
                <a:lnTo>
                  <a:pt x="2366" y="247"/>
                </a:lnTo>
                <a:lnTo>
                  <a:pt x="2366" y="245"/>
                </a:lnTo>
                <a:lnTo>
                  <a:pt x="2366" y="244"/>
                </a:lnTo>
                <a:lnTo>
                  <a:pt x="2368" y="244"/>
                </a:lnTo>
                <a:lnTo>
                  <a:pt x="2370" y="242"/>
                </a:lnTo>
                <a:lnTo>
                  <a:pt x="2370" y="244"/>
                </a:lnTo>
                <a:lnTo>
                  <a:pt x="2371" y="244"/>
                </a:lnTo>
                <a:lnTo>
                  <a:pt x="2371" y="242"/>
                </a:lnTo>
                <a:lnTo>
                  <a:pt x="2371" y="241"/>
                </a:lnTo>
                <a:lnTo>
                  <a:pt x="2370" y="241"/>
                </a:lnTo>
                <a:lnTo>
                  <a:pt x="2368" y="239"/>
                </a:lnTo>
                <a:lnTo>
                  <a:pt x="2368" y="238"/>
                </a:lnTo>
                <a:lnTo>
                  <a:pt x="2368" y="236"/>
                </a:lnTo>
                <a:lnTo>
                  <a:pt x="2368" y="235"/>
                </a:lnTo>
                <a:lnTo>
                  <a:pt x="2366" y="235"/>
                </a:lnTo>
                <a:lnTo>
                  <a:pt x="2365" y="233"/>
                </a:lnTo>
                <a:lnTo>
                  <a:pt x="2363" y="233"/>
                </a:lnTo>
                <a:lnTo>
                  <a:pt x="2363" y="232"/>
                </a:lnTo>
                <a:lnTo>
                  <a:pt x="2362" y="232"/>
                </a:lnTo>
                <a:lnTo>
                  <a:pt x="2360" y="232"/>
                </a:lnTo>
                <a:lnTo>
                  <a:pt x="2359" y="232"/>
                </a:lnTo>
                <a:lnTo>
                  <a:pt x="2357" y="232"/>
                </a:lnTo>
                <a:lnTo>
                  <a:pt x="2357" y="230"/>
                </a:lnTo>
                <a:lnTo>
                  <a:pt x="2356" y="230"/>
                </a:lnTo>
                <a:lnTo>
                  <a:pt x="2356" y="232"/>
                </a:lnTo>
                <a:lnTo>
                  <a:pt x="2354" y="230"/>
                </a:lnTo>
                <a:lnTo>
                  <a:pt x="2354" y="232"/>
                </a:lnTo>
                <a:lnTo>
                  <a:pt x="2354" y="232"/>
                </a:lnTo>
                <a:lnTo>
                  <a:pt x="2354" y="230"/>
                </a:lnTo>
                <a:lnTo>
                  <a:pt x="2353" y="230"/>
                </a:lnTo>
                <a:lnTo>
                  <a:pt x="2353" y="232"/>
                </a:lnTo>
                <a:lnTo>
                  <a:pt x="2351" y="232"/>
                </a:lnTo>
                <a:lnTo>
                  <a:pt x="2351" y="233"/>
                </a:lnTo>
                <a:lnTo>
                  <a:pt x="2353" y="233"/>
                </a:lnTo>
                <a:lnTo>
                  <a:pt x="2353" y="235"/>
                </a:lnTo>
                <a:lnTo>
                  <a:pt x="2351" y="235"/>
                </a:lnTo>
                <a:lnTo>
                  <a:pt x="2351" y="236"/>
                </a:lnTo>
                <a:lnTo>
                  <a:pt x="2350" y="236"/>
                </a:lnTo>
                <a:lnTo>
                  <a:pt x="2348" y="236"/>
                </a:lnTo>
                <a:lnTo>
                  <a:pt x="2347" y="236"/>
                </a:lnTo>
                <a:lnTo>
                  <a:pt x="2347" y="238"/>
                </a:lnTo>
                <a:lnTo>
                  <a:pt x="2348" y="238"/>
                </a:lnTo>
                <a:lnTo>
                  <a:pt x="2350" y="239"/>
                </a:lnTo>
                <a:lnTo>
                  <a:pt x="2350" y="241"/>
                </a:lnTo>
                <a:lnTo>
                  <a:pt x="2350" y="242"/>
                </a:lnTo>
                <a:lnTo>
                  <a:pt x="2348" y="242"/>
                </a:lnTo>
                <a:lnTo>
                  <a:pt x="2348" y="244"/>
                </a:lnTo>
                <a:lnTo>
                  <a:pt x="2350" y="244"/>
                </a:lnTo>
                <a:lnTo>
                  <a:pt x="2350" y="245"/>
                </a:lnTo>
                <a:lnTo>
                  <a:pt x="2350" y="247"/>
                </a:lnTo>
                <a:lnTo>
                  <a:pt x="2351" y="247"/>
                </a:lnTo>
                <a:lnTo>
                  <a:pt x="2351" y="248"/>
                </a:lnTo>
                <a:lnTo>
                  <a:pt x="2353" y="248"/>
                </a:lnTo>
                <a:lnTo>
                  <a:pt x="2353" y="250"/>
                </a:lnTo>
                <a:lnTo>
                  <a:pt x="2351" y="250"/>
                </a:lnTo>
                <a:lnTo>
                  <a:pt x="2351" y="252"/>
                </a:lnTo>
                <a:lnTo>
                  <a:pt x="2351" y="253"/>
                </a:lnTo>
                <a:lnTo>
                  <a:pt x="2351" y="253"/>
                </a:lnTo>
                <a:lnTo>
                  <a:pt x="2351" y="255"/>
                </a:lnTo>
                <a:lnTo>
                  <a:pt x="2351" y="256"/>
                </a:lnTo>
                <a:lnTo>
                  <a:pt x="2350" y="256"/>
                </a:lnTo>
                <a:lnTo>
                  <a:pt x="2350" y="258"/>
                </a:lnTo>
                <a:lnTo>
                  <a:pt x="2348" y="258"/>
                </a:lnTo>
                <a:lnTo>
                  <a:pt x="2347" y="258"/>
                </a:lnTo>
                <a:lnTo>
                  <a:pt x="2347" y="259"/>
                </a:lnTo>
                <a:lnTo>
                  <a:pt x="2347" y="261"/>
                </a:lnTo>
                <a:lnTo>
                  <a:pt x="2345" y="261"/>
                </a:lnTo>
                <a:lnTo>
                  <a:pt x="2343" y="261"/>
                </a:lnTo>
                <a:lnTo>
                  <a:pt x="2343" y="262"/>
                </a:lnTo>
                <a:lnTo>
                  <a:pt x="2343" y="264"/>
                </a:lnTo>
                <a:lnTo>
                  <a:pt x="2342" y="264"/>
                </a:lnTo>
                <a:lnTo>
                  <a:pt x="2340" y="264"/>
                </a:lnTo>
                <a:lnTo>
                  <a:pt x="2342" y="265"/>
                </a:lnTo>
                <a:lnTo>
                  <a:pt x="2340" y="265"/>
                </a:lnTo>
                <a:lnTo>
                  <a:pt x="2340" y="267"/>
                </a:lnTo>
                <a:lnTo>
                  <a:pt x="2340" y="268"/>
                </a:lnTo>
                <a:lnTo>
                  <a:pt x="2339" y="268"/>
                </a:lnTo>
                <a:lnTo>
                  <a:pt x="2340" y="270"/>
                </a:lnTo>
                <a:lnTo>
                  <a:pt x="2339" y="270"/>
                </a:lnTo>
                <a:lnTo>
                  <a:pt x="2339" y="272"/>
                </a:lnTo>
                <a:lnTo>
                  <a:pt x="2339" y="273"/>
                </a:lnTo>
                <a:lnTo>
                  <a:pt x="2339" y="275"/>
                </a:lnTo>
                <a:lnTo>
                  <a:pt x="2337" y="273"/>
                </a:lnTo>
                <a:lnTo>
                  <a:pt x="2337" y="275"/>
                </a:lnTo>
                <a:lnTo>
                  <a:pt x="2336" y="275"/>
                </a:lnTo>
                <a:lnTo>
                  <a:pt x="2336" y="276"/>
                </a:lnTo>
                <a:lnTo>
                  <a:pt x="2337" y="276"/>
                </a:lnTo>
                <a:lnTo>
                  <a:pt x="2337" y="278"/>
                </a:lnTo>
                <a:lnTo>
                  <a:pt x="2337" y="279"/>
                </a:lnTo>
                <a:lnTo>
                  <a:pt x="2337" y="281"/>
                </a:lnTo>
                <a:lnTo>
                  <a:pt x="2337" y="282"/>
                </a:lnTo>
                <a:lnTo>
                  <a:pt x="2337" y="284"/>
                </a:lnTo>
                <a:lnTo>
                  <a:pt x="2337" y="285"/>
                </a:lnTo>
                <a:lnTo>
                  <a:pt x="2337" y="287"/>
                </a:lnTo>
                <a:lnTo>
                  <a:pt x="2337" y="288"/>
                </a:lnTo>
                <a:lnTo>
                  <a:pt x="2339" y="290"/>
                </a:lnTo>
                <a:lnTo>
                  <a:pt x="2339" y="290"/>
                </a:lnTo>
                <a:lnTo>
                  <a:pt x="2339" y="291"/>
                </a:lnTo>
                <a:lnTo>
                  <a:pt x="2340" y="291"/>
                </a:lnTo>
                <a:lnTo>
                  <a:pt x="2340" y="293"/>
                </a:lnTo>
                <a:lnTo>
                  <a:pt x="2340" y="295"/>
                </a:lnTo>
                <a:lnTo>
                  <a:pt x="2340" y="296"/>
                </a:lnTo>
                <a:lnTo>
                  <a:pt x="2342" y="296"/>
                </a:lnTo>
                <a:lnTo>
                  <a:pt x="2342" y="298"/>
                </a:lnTo>
                <a:lnTo>
                  <a:pt x="2343" y="298"/>
                </a:lnTo>
                <a:lnTo>
                  <a:pt x="2343" y="299"/>
                </a:lnTo>
                <a:lnTo>
                  <a:pt x="2345" y="299"/>
                </a:lnTo>
                <a:lnTo>
                  <a:pt x="2345" y="298"/>
                </a:lnTo>
                <a:lnTo>
                  <a:pt x="2347" y="298"/>
                </a:lnTo>
                <a:lnTo>
                  <a:pt x="2347" y="299"/>
                </a:lnTo>
                <a:lnTo>
                  <a:pt x="2348" y="299"/>
                </a:lnTo>
                <a:lnTo>
                  <a:pt x="2348" y="301"/>
                </a:lnTo>
                <a:lnTo>
                  <a:pt x="2350" y="302"/>
                </a:lnTo>
                <a:lnTo>
                  <a:pt x="2351" y="302"/>
                </a:lnTo>
                <a:lnTo>
                  <a:pt x="2351" y="304"/>
                </a:lnTo>
                <a:lnTo>
                  <a:pt x="2353" y="305"/>
                </a:lnTo>
                <a:lnTo>
                  <a:pt x="2353" y="304"/>
                </a:lnTo>
                <a:lnTo>
                  <a:pt x="2354" y="304"/>
                </a:lnTo>
                <a:lnTo>
                  <a:pt x="2354" y="305"/>
                </a:lnTo>
                <a:lnTo>
                  <a:pt x="2354" y="307"/>
                </a:lnTo>
                <a:lnTo>
                  <a:pt x="2354" y="307"/>
                </a:lnTo>
                <a:lnTo>
                  <a:pt x="2354" y="308"/>
                </a:lnTo>
                <a:lnTo>
                  <a:pt x="2356" y="308"/>
                </a:lnTo>
                <a:lnTo>
                  <a:pt x="2356" y="310"/>
                </a:lnTo>
                <a:lnTo>
                  <a:pt x="2354" y="310"/>
                </a:lnTo>
                <a:lnTo>
                  <a:pt x="2354" y="310"/>
                </a:lnTo>
                <a:lnTo>
                  <a:pt x="2354" y="311"/>
                </a:lnTo>
                <a:lnTo>
                  <a:pt x="2354" y="313"/>
                </a:lnTo>
                <a:lnTo>
                  <a:pt x="2353" y="313"/>
                </a:lnTo>
                <a:lnTo>
                  <a:pt x="2353" y="315"/>
                </a:lnTo>
                <a:lnTo>
                  <a:pt x="2353" y="316"/>
                </a:lnTo>
                <a:lnTo>
                  <a:pt x="2354" y="316"/>
                </a:lnTo>
                <a:lnTo>
                  <a:pt x="2354" y="318"/>
                </a:lnTo>
                <a:lnTo>
                  <a:pt x="2353" y="318"/>
                </a:lnTo>
                <a:lnTo>
                  <a:pt x="2353" y="319"/>
                </a:lnTo>
                <a:lnTo>
                  <a:pt x="2353" y="321"/>
                </a:lnTo>
                <a:lnTo>
                  <a:pt x="2351" y="321"/>
                </a:lnTo>
                <a:lnTo>
                  <a:pt x="2351" y="319"/>
                </a:lnTo>
                <a:lnTo>
                  <a:pt x="2350" y="319"/>
                </a:lnTo>
                <a:lnTo>
                  <a:pt x="2350" y="321"/>
                </a:lnTo>
                <a:lnTo>
                  <a:pt x="2350" y="322"/>
                </a:lnTo>
                <a:lnTo>
                  <a:pt x="2348" y="322"/>
                </a:lnTo>
                <a:lnTo>
                  <a:pt x="2348" y="324"/>
                </a:lnTo>
                <a:lnTo>
                  <a:pt x="2347" y="324"/>
                </a:lnTo>
                <a:lnTo>
                  <a:pt x="2343" y="324"/>
                </a:lnTo>
                <a:lnTo>
                  <a:pt x="2343" y="325"/>
                </a:lnTo>
                <a:lnTo>
                  <a:pt x="2345" y="325"/>
                </a:lnTo>
                <a:lnTo>
                  <a:pt x="2347" y="325"/>
                </a:lnTo>
                <a:lnTo>
                  <a:pt x="2347" y="327"/>
                </a:lnTo>
                <a:lnTo>
                  <a:pt x="2345" y="327"/>
                </a:lnTo>
                <a:lnTo>
                  <a:pt x="2345" y="327"/>
                </a:lnTo>
                <a:lnTo>
                  <a:pt x="2347" y="327"/>
                </a:lnTo>
                <a:lnTo>
                  <a:pt x="2347" y="328"/>
                </a:lnTo>
                <a:lnTo>
                  <a:pt x="2347" y="330"/>
                </a:lnTo>
                <a:lnTo>
                  <a:pt x="2347" y="331"/>
                </a:lnTo>
                <a:lnTo>
                  <a:pt x="2348" y="333"/>
                </a:lnTo>
                <a:lnTo>
                  <a:pt x="2347" y="333"/>
                </a:lnTo>
                <a:lnTo>
                  <a:pt x="2347" y="334"/>
                </a:lnTo>
                <a:lnTo>
                  <a:pt x="2348" y="334"/>
                </a:lnTo>
                <a:lnTo>
                  <a:pt x="2348" y="336"/>
                </a:lnTo>
                <a:lnTo>
                  <a:pt x="2347" y="336"/>
                </a:lnTo>
                <a:lnTo>
                  <a:pt x="2347" y="338"/>
                </a:lnTo>
                <a:lnTo>
                  <a:pt x="2348" y="338"/>
                </a:lnTo>
                <a:lnTo>
                  <a:pt x="2348" y="339"/>
                </a:lnTo>
                <a:lnTo>
                  <a:pt x="2348" y="341"/>
                </a:lnTo>
                <a:lnTo>
                  <a:pt x="2347" y="341"/>
                </a:lnTo>
                <a:lnTo>
                  <a:pt x="2348" y="342"/>
                </a:lnTo>
                <a:lnTo>
                  <a:pt x="2348" y="344"/>
                </a:lnTo>
                <a:lnTo>
                  <a:pt x="2348" y="345"/>
                </a:lnTo>
                <a:lnTo>
                  <a:pt x="2348" y="347"/>
                </a:lnTo>
                <a:lnTo>
                  <a:pt x="2348" y="348"/>
                </a:lnTo>
                <a:lnTo>
                  <a:pt x="2348" y="350"/>
                </a:lnTo>
                <a:lnTo>
                  <a:pt x="2348" y="351"/>
                </a:lnTo>
                <a:lnTo>
                  <a:pt x="2347" y="353"/>
                </a:lnTo>
                <a:lnTo>
                  <a:pt x="2347" y="354"/>
                </a:lnTo>
                <a:lnTo>
                  <a:pt x="2347" y="356"/>
                </a:lnTo>
                <a:lnTo>
                  <a:pt x="2345" y="356"/>
                </a:lnTo>
                <a:lnTo>
                  <a:pt x="2343" y="356"/>
                </a:lnTo>
                <a:lnTo>
                  <a:pt x="2342" y="356"/>
                </a:lnTo>
                <a:lnTo>
                  <a:pt x="2340" y="356"/>
                </a:lnTo>
                <a:lnTo>
                  <a:pt x="2339" y="356"/>
                </a:lnTo>
                <a:lnTo>
                  <a:pt x="2337" y="356"/>
                </a:lnTo>
                <a:lnTo>
                  <a:pt x="2337" y="358"/>
                </a:lnTo>
                <a:lnTo>
                  <a:pt x="2336" y="358"/>
                </a:lnTo>
                <a:lnTo>
                  <a:pt x="2336" y="359"/>
                </a:lnTo>
                <a:lnTo>
                  <a:pt x="2334" y="361"/>
                </a:lnTo>
                <a:lnTo>
                  <a:pt x="2334" y="362"/>
                </a:lnTo>
                <a:lnTo>
                  <a:pt x="2336" y="362"/>
                </a:lnTo>
                <a:lnTo>
                  <a:pt x="2336" y="364"/>
                </a:lnTo>
                <a:lnTo>
                  <a:pt x="2337" y="364"/>
                </a:lnTo>
                <a:lnTo>
                  <a:pt x="2337" y="364"/>
                </a:lnTo>
                <a:lnTo>
                  <a:pt x="2336" y="364"/>
                </a:lnTo>
                <a:lnTo>
                  <a:pt x="2336" y="365"/>
                </a:lnTo>
                <a:lnTo>
                  <a:pt x="2334" y="365"/>
                </a:lnTo>
                <a:lnTo>
                  <a:pt x="2334" y="364"/>
                </a:lnTo>
                <a:lnTo>
                  <a:pt x="2333" y="364"/>
                </a:lnTo>
                <a:lnTo>
                  <a:pt x="2333" y="365"/>
                </a:lnTo>
                <a:lnTo>
                  <a:pt x="2331" y="365"/>
                </a:lnTo>
                <a:lnTo>
                  <a:pt x="2330" y="365"/>
                </a:lnTo>
                <a:lnTo>
                  <a:pt x="2328" y="365"/>
                </a:lnTo>
                <a:lnTo>
                  <a:pt x="2327" y="365"/>
                </a:lnTo>
                <a:lnTo>
                  <a:pt x="2327" y="364"/>
                </a:lnTo>
                <a:lnTo>
                  <a:pt x="2325" y="364"/>
                </a:lnTo>
                <a:lnTo>
                  <a:pt x="2327" y="364"/>
                </a:lnTo>
                <a:lnTo>
                  <a:pt x="2327" y="362"/>
                </a:lnTo>
                <a:lnTo>
                  <a:pt x="2325" y="362"/>
                </a:lnTo>
                <a:lnTo>
                  <a:pt x="2325" y="361"/>
                </a:lnTo>
                <a:lnTo>
                  <a:pt x="2323" y="361"/>
                </a:lnTo>
                <a:lnTo>
                  <a:pt x="2323" y="359"/>
                </a:lnTo>
                <a:lnTo>
                  <a:pt x="2323" y="358"/>
                </a:lnTo>
                <a:lnTo>
                  <a:pt x="2322" y="356"/>
                </a:lnTo>
                <a:lnTo>
                  <a:pt x="2323" y="356"/>
                </a:lnTo>
                <a:lnTo>
                  <a:pt x="2323" y="354"/>
                </a:lnTo>
                <a:lnTo>
                  <a:pt x="2322" y="354"/>
                </a:lnTo>
                <a:lnTo>
                  <a:pt x="2322" y="353"/>
                </a:lnTo>
                <a:lnTo>
                  <a:pt x="2322" y="351"/>
                </a:lnTo>
                <a:lnTo>
                  <a:pt x="2323" y="353"/>
                </a:lnTo>
                <a:lnTo>
                  <a:pt x="2323" y="351"/>
                </a:lnTo>
                <a:lnTo>
                  <a:pt x="2323" y="350"/>
                </a:lnTo>
                <a:lnTo>
                  <a:pt x="2322" y="350"/>
                </a:lnTo>
                <a:lnTo>
                  <a:pt x="2320" y="350"/>
                </a:lnTo>
                <a:lnTo>
                  <a:pt x="2320" y="348"/>
                </a:lnTo>
                <a:lnTo>
                  <a:pt x="2320" y="347"/>
                </a:lnTo>
                <a:lnTo>
                  <a:pt x="2319" y="347"/>
                </a:lnTo>
                <a:lnTo>
                  <a:pt x="2317" y="345"/>
                </a:lnTo>
                <a:lnTo>
                  <a:pt x="2317" y="344"/>
                </a:lnTo>
                <a:lnTo>
                  <a:pt x="2317" y="342"/>
                </a:lnTo>
                <a:lnTo>
                  <a:pt x="2317" y="341"/>
                </a:lnTo>
                <a:lnTo>
                  <a:pt x="2316" y="341"/>
                </a:lnTo>
                <a:lnTo>
                  <a:pt x="2317" y="339"/>
                </a:lnTo>
                <a:lnTo>
                  <a:pt x="2316" y="339"/>
                </a:lnTo>
                <a:lnTo>
                  <a:pt x="2316" y="338"/>
                </a:lnTo>
                <a:lnTo>
                  <a:pt x="2314" y="338"/>
                </a:lnTo>
                <a:lnTo>
                  <a:pt x="2314" y="336"/>
                </a:lnTo>
                <a:lnTo>
                  <a:pt x="2313" y="334"/>
                </a:lnTo>
                <a:lnTo>
                  <a:pt x="2313" y="333"/>
                </a:lnTo>
                <a:lnTo>
                  <a:pt x="2313" y="331"/>
                </a:lnTo>
                <a:lnTo>
                  <a:pt x="2313" y="330"/>
                </a:lnTo>
                <a:lnTo>
                  <a:pt x="2311" y="330"/>
                </a:lnTo>
                <a:lnTo>
                  <a:pt x="2310" y="330"/>
                </a:lnTo>
                <a:lnTo>
                  <a:pt x="2311" y="328"/>
                </a:lnTo>
                <a:lnTo>
                  <a:pt x="2310" y="328"/>
                </a:lnTo>
                <a:lnTo>
                  <a:pt x="2310" y="327"/>
                </a:lnTo>
                <a:lnTo>
                  <a:pt x="2311" y="327"/>
                </a:lnTo>
                <a:lnTo>
                  <a:pt x="2313" y="328"/>
                </a:lnTo>
                <a:lnTo>
                  <a:pt x="2313" y="327"/>
                </a:lnTo>
                <a:lnTo>
                  <a:pt x="2311" y="327"/>
                </a:lnTo>
                <a:lnTo>
                  <a:pt x="2311" y="327"/>
                </a:lnTo>
                <a:lnTo>
                  <a:pt x="2310" y="327"/>
                </a:lnTo>
                <a:lnTo>
                  <a:pt x="2310" y="327"/>
                </a:lnTo>
                <a:lnTo>
                  <a:pt x="2308" y="327"/>
                </a:lnTo>
                <a:lnTo>
                  <a:pt x="2308" y="327"/>
                </a:lnTo>
                <a:lnTo>
                  <a:pt x="2308" y="325"/>
                </a:lnTo>
                <a:lnTo>
                  <a:pt x="2308" y="324"/>
                </a:lnTo>
                <a:lnTo>
                  <a:pt x="2307" y="324"/>
                </a:lnTo>
                <a:lnTo>
                  <a:pt x="2307" y="322"/>
                </a:lnTo>
                <a:lnTo>
                  <a:pt x="2307" y="321"/>
                </a:lnTo>
                <a:lnTo>
                  <a:pt x="2307" y="319"/>
                </a:lnTo>
                <a:lnTo>
                  <a:pt x="2307" y="318"/>
                </a:lnTo>
                <a:lnTo>
                  <a:pt x="2305" y="318"/>
                </a:lnTo>
                <a:lnTo>
                  <a:pt x="2304" y="318"/>
                </a:lnTo>
                <a:lnTo>
                  <a:pt x="2304" y="316"/>
                </a:lnTo>
                <a:lnTo>
                  <a:pt x="2304" y="315"/>
                </a:lnTo>
                <a:lnTo>
                  <a:pt x="2302" y="315"/>
                </a:lnTo>
                <a:lnTo>
                  <a:pt x="2302" y="313"/>
                </a:lnTo>
                <a:lnTo>
                  <a:pt x="2302" y="311"/>
                </a:lnTo>
                <a:lnTo>
                  <a:pt x="2300" y="311"/>
                </a:lnTo>
                <a:lnTo>
                  <a:pt x="2299" y="310"/>
                </a:lnTo>
                <a:lnTo>
                  <a:pt x="2299" y="311"/>
                </a:lnTo>
                <a:lnTo>
                  <a:pt x="2300" y="311"/>
                </a:lnTo>
                <a:lnTo>
                  <a:pt x="2299" y="313"/>
                </a:lnTo>
                <a:lnTo>
                  <a:pt x="2300" y="313"/>
                </a:lnTo>
                <a:lnTo>
                  <a:pt x="2300" y="315"/>
                </a:lnTo>
                <a:lnTo>
                  <a:pt x="2300" y="316"/>
                </a:lnTo>
                <a:lnTo>
                  <a:pt x="2300" y="318"/>
                </a:lnTo>
                <a:lnTo>
                  <a:pt x="2300" y="319"/>
                </a:lnTo>
                <a:lnTo>
                  <a:pt x="2299" y="318"/>
                </a:lnTo>
                <a:lnTo>
                  <a:pt x="2299" y="319"/>
                </a:lnTo>
                <a:lnTo>
                  <a:pt x="2297" y="321"/>
                </a:lnTo>
                <a:lnTo>
                  <a:pt x="2297" y="319"/>
                </a:lnTo>
                <a:lnTo>
                  <a:pt x="2296" y="319"/>
                </a:lnTo>
                <a:lnTo>
                  <a:pt x="2296" y="318"/>
                </a:lnTo>
                <a:lnTo>
                  <a:pt x="2294" y="318"/>
                </a:lnTo>
                <a:lnTo>
                  <a:pt x="2296" y="319"/>
                </a:lnTo>
                <a:lnTo>
                  <a:pt x="2296" y="321"/>
                </a:lnTo>
                <a:lnTo>
                  <a:pt x="2294" y="321"/>
                </a:lnTo>
                <a:lnTo>
                  <a:pt x="2293" y="321"/>
                </a:lnTo>
                <a:lnTo>
                  <a:pt x="2293" y="322"/>
                </a:lnTo>
                <a:lnTo>
                  <a:pt x="2294" y="322"/>
                </a:lnTo>
                <a:lnTo>
                  <a:pt x="2293" y="324"/>
                </a:lnTo>
                <a:lnTo>
                  <a:pt x="2293" y="325"/>
                </a:lnTo>
                <a:lnTo>
                  <a:pt x="2291" y="325"/>
                </a:lnTo>
                <a:lnTo>
                  <a:pt x="2291" y="327"/>
                </a:lnTo>
                <a:lnTo>
                  <a:pt x="2290" y="327"/>
                </a:lnTo>
                <a:lnTo>
                  <a:pt x="2290" y="327"/>
                </a:lnTo>
                <a:lnTo>
                  <a:pt x="2290" y="328"/>
                </a:lnTo>
                <a:lnTo>
                  <a:pt x="2288" y="328"/>
                </a:lnTo>
                <a:lnTo>
                  <a:pt x="2287" y="328"/>
                </a:lnTo>
                <a:lnTo>
                  <a:pt x="2285" y="328"/>
                </a:lnTo>
                <a:lnTo>
                  <a:pt x="2285" y="330"/>
                </a:lnTo>
                <a:lnTo>
                  <a:pt x="2284" y="330"/>
                </a:lnTo>
                <a:lnTo>
                  <a:pt x="2284" y="331"/>
                </a:lnTo>
                <a:lnTo>
                  <a:pt x="2282" y="331"/>
                </a:lnTo>
                <a:lnTo>
                  <a:pt x="2281" y="331"/>
                </a:lnTo>
                <a:lnTo>
                  <a:pt x="2281" y="331"/>
                </a:lnTo>
                <a:lnTo>
                  <a:pt x="2281" y="330"/>
                </a:lnTo>
                <a:lnTo>
                  <a:pt x="2279" y="330"/>
                </a:lnTo>
                <a:lnTo>
                  <a:pt x="2277" y="330"/>
                </a:lnTo>
                <a:lnTo>
                  <a:pt x="2277" y="328"/>
                </a:lnTo>
                <a:lnTo>
                  <a:pt x="2276" y="328"/>
                </a:lnTo>
                <a:lnTo>
                  <a:pt x="2276" y="327"/>
                </a:lnTo>
                <a:lnTo>
                  <a:pt x="2274" y="327"/>
                </a:lnTo>
                <a:lnTo>
                  <a:pt x="2273" y="327"/>
                </a:lnTo>
                <a:lnTo>
                  <a:pt x="2273" y="327"/>
                </a:lnTo>
                <a:lnTo>
                  <a:pt x="2271" y="327"/>
                </a:lnTo>
                <a:lnTo>
                  <a:pt x="2271" y="325"/>
                </a:lnTo>
                <a:lnTo>
                  <a:pt x="2270" y="325"/>
                </a:lnTo>
                <a:lnTo>
                  <a:pt x="2270" y="324"/>
                </a:lnTo>
                <a:lnTo>
                  <a:pt x="2268" y="324"/>
                </a:lnTo>
                <a:lnTo>
                  <a:pt x="2268" y="322"/>
                </a:lnTo>
                <a:lnTo>
                  <a:pt x="2268" y="321"/>
                </a:lnTo>
                <a:lnTo>
                  <a:pt x="2270" y="321"/>
                </a:lnTo>
                <a:lnTo>
                  <a:pt x="2271" y="321"/>
                </a:lnTo>
                <a:lnTo>
                  <a:pt x="2273" y="322"/>
                </a:lnTo>
                <a:lnTo>
                  <a:pt x="2273" y="321"/>
                </a:lnTo>
                <a:lnTo>
                  <a:pt x="2271" y="321"/>
                </a:lnTo>
                <a:lnTo>
                  <a:pt x="2271" y="319"/>
                </a:lnTo>
                <a:lnTo>
                  <a:pt x="2271" y="318"/>
                </a:lnTo>
                <a:lnTo>
                  <a:pt x="2273" y="316"/>
                </a:lnTo>
                <a:lnTo>
                  <a:pt x="2273" y="315"/>
                </a:lnTo>
                <a:lnTo>
                  <a:pt x="2273" y="313"/>
                </a:lnTo>
                <a:lnTo>
                  <a:pt x="2274" y="311"/>
                </a:lnTo>
                <a:lnTo>
                  <a:pt x="2273" y="311"/>
                </a:lnTo>
                <a:lnTo>
                  <a:pt x="2273" y="313"/>
                </a:lnTo>
                <a:lnTo>
                  <a:pt x="2271" y="315"/>
                </a:lnTo>
                <a:lnTo>
                  <a:pt x="2271" y="313"/>
                </a:lnTo>
                <a:lnTo>
                  <a:pt x="2270" y="313"/>
                </a:lnTo>
                <a:lnTo>
                  <a:pt x="2268" y="315"/>
                </a:lnTo>
                <a:lnTo>
                  <a:pt x="2267" y="315"/>
                </a:lnTo>
                <a:lnTo>
                  <a:pt x="2267" y="313"/>
                </a:lnTo>
                <a:lnTo>
                  <a:pt x="2268" y="313"/>
                </a:lnTo>
                <a:lnTo>
                  <a:pt x="2268" y="311"/>
                </a:lnTo>
                <a:lnTo>
                  <a:pt x="2267" y="311"/>
                </a:lnTo>
                <a:lnTo>
                  <a:pt x="2267" y="310"/>
                </a:lnTo>
                <a:lnTo>
                  <a:pt x="2268" y="310"/>
                </a:lnTo>
                <a:lnTo>
                  <a:pt x="2270" y="310"/>
                </a:lnTo>
                <a:lnTo>
                  <a:pt x="2271" y="310"/>
                </a:lnTo>
                <a:lnTo>
                  <a:pt x="2271" y="308"/>
                </a:lnTo>
                <a:lnTo>
                  <a:pt x="2270" y="308"/>
                </a:lnTo>
                <a:lnTo>
                  <a:pt x="2268" y="308"/>
                </a:lnTo>
                <a:lnTo>
                  <a:pt x="2270" y="307"/>
                </a:lnTo>
                <a:lnTo>
                  <a:pt x="2271" y="307"/>
                </a:lnTo>
                <a:lnTo>
                  <a:pt x="2270" y="305"/>
                </a:lnTo>
                <a:lnTo>
                  <a:pt x="2271" y="305"/>
                </a:lnTo>
                <a:lnTo>
                  <a:pt x="2273" y="304"/>
                </a:lnTo>
                <a:lnTo>
                  <a:pt x="2271" y="304"/>
                </a:lnTo>
                <a:lnTo>
                  <a:pt x="2271" y="302"/>
                </a:lnTo>
                <a:lnTo>
                  <a:pt x="2273" y="302"/>
                </a:lnTo>
                <a:lnTo>
                  <a:pt x="2273" y="301"/>
                </a:lnTo>
                <a:lnTo>
                  <a:pt x="2274" y="301"/>
                </a:lnTo>
                <a:lnTo>
                  <a:pt x="2276" y="299"/>
                </a:lnTo>
                <a:lnTo>
                  <a:pt x="2277" y="298"/>
                </a:lnTo>
                <a:lnTo>
                  <a:pt x="2276" y="298"/>
                </a:lnTo>
                <a:lnTo>
                  <a:pt x="2276" y="299"/>
                </a:lnTo>
                <a:lnTo>
                  <a:pt x="2274" y="299"/>
                </a:lnTo>
                <a:lnTo>
                  <a:pt x="2273" y="299"/>
                </a:lnTo>
                <a:lnTo>
                  <a:pt x="2273" y="301"/>
                </a:lnTo>
                <a:lnTo>
                  <a:pt x="2271" y="301"/>
                </a:lnTo>
                <a:lnTo>
                  <a:pt x="2271" y="302"/>
                </a:lnTo>
                <a:lnTo>
                  <a:pt x="2270" y="302"/>
                </a:lnTo>
                <a:lnTo>
                  <a:pt x="2270" y="304"/>
                </a:lnTo>
                <a:lnTo>
                  <a:pt x="2270" y="305"/>
                </a:lnTo>
                <a:lnTo>
                  <a:pt x="2270" y="307"/>
                </a:lnTo>
                <a:lnTo>
                  <a:pt x="2268" y="305"/>
                </a:lnTo>
                <a:lnTo>
                  <a:pt x="2268" y="304"/>
                </a:lnTo>
                <a:lnTo>
                  <a:pt x="2268" y="302"/>
                </a:lnTo>
                <a:lnTo>
                  <a:pt x="2267" y="302"/>
                </a:lnTo>
                <a:lnTo>
                  <a:pt x="2267" y="304"/>
                </a:lnTo>
                <a:lnTo>
                  <a:pt x="2265" y="302"/>
                </a:lnTo>
                <a:lnTo>
                  <a:pt x="2265" y="301"/>
                </a:lnTo>
                <a:lnTo>
                  <a:pt x="2264" y="301"/>
                </a:lnTo>
                <a:lnTo>
                  <a:pt x="2264" y="299"/>
                </a:lnTo>
                <a:lnTo>
                  <a:pt x="2265" y="299"/>
                </a:lnTo>
                <a:lnTo>
                  <a:pt x="2267" y="299"/>
                </a:lnTo>
                <a:lnTo>
                  <a:pt x="2267" y="298"/>
                </a:lnTo>
                <a:lnTo>
                  <a:pt x="2267" y="296"/>
                </a:lnTo>
                <a:lnTo>
                  <a:pt x="2265" y="296"/>
                </a:lnTo>
                <a:lnTo>
                  <a:pt x="2265" y="295"/>
                </a:lnTo>
                <a:lnTo>
                  <a:pt x="2267" y="295"/>
                </a:lnTo>
                <a:lnTo>
                  <a:pt x="2267" y="293"/>
                </a:lnTo>
                <a:lnTo>
                  <a:pt x="2265" y="291"/>
                </a:lnTo>
                <a:lnTo>
                  <a:pt x="2265" y="293"/>
                </a:lnTo>
                <a:lnTo>
                  <a:pt x="2267" y="293"/>
                </a:lnTo>
                <a:lnTo>
                  <a:pt x="2265" y="295"/>
                </a:lnTo>
                <a:lnTo>
                  <a:pt x="2264" y="295"/>
                </a:lnTo>
                <a:lnTo>
                  <a:pt x="2264" y="293"/>
                </a:lnTo>
                <a:lnTo>
                  <a:pt x="2264" y="291"/>
                </a:lnTo>
                <a:lnTo>
                  <a:pt x="2264" y="290"/>
                </a:lnTo>
                <a:lnTo>
                  <a:pt x="2262" y="290"/>
                </a:lnTo>
                <a:lnTo>
                  <a:pt x="2262" y="290"/>
                </a:lnTo>
                <a:lnTo>
                  <a:pt x="2262" y="288"/>
                </a:lnTo>
                <a:lnTo>
                  <a:pt x="2264" y="288"/>
                </a:lnTo>
                <a:lnTo>
                  <a:pt x="2265" y="288"/>
                </a:lnTo>
                <a:lnTo>
                  <a:pt x="2264" y="290"/>
                </a:lnTo>
                <a:lnTo>
                  <a:pt x="2267" y="288"/>
                </a:lnTo>
                <a:lnTo>
                  <a:pt x="2268" y="288"/>
                </a:lnTo>
                <a:lnTo>
                  <a:pt x="2267" y="287"/>
                </a:lnTo>
                <a:lnTo>
                  <a:pt x="2267" y="288"/>
                </a:lnTo>
                <a:lnTo>
                  <a:pt x="2265" y="288"/>
                </a:lnTo>
                <a:lnTo>
                  <a:pt x="2265" y="287"/>
                </a:lnTo>
                <a:lnTo>
                  <a:pt x="2265" y="285"/>
                </a:lnTo>
                <a:lnTo>
                  <a:pt x="2264" y="285"/>
                </a:lnTo>
                <a:lnTo>
                  <a:pt x="2262" y="285"/>
                </a:lnTo>
                <a:lnTo>
                  <a:pt x="2261" y="285"/>
                </a:lnTo>
                <a:lnTo>
                  <a:pt x="2261" y="284"/>
                </a:lnTo>
                <a:lnTo>
                  <a:pt x="2262" y="284"/>
                </a:lnTo>
                <a:lnTo>
                  <a:pt x="2264" y="284"/>
                </a:lnTo>
                <a:lnTo>
                  <a:pt x="2264" y="282"/>
                </a:lnTo>
                <a:lnTo>
                  <a:pt x="2265" y="282"/>
                </a:lnTo>
                <a:lnTo>
                  <a:pt x="2267" y="282"/>
                </a:lnTo>
                <a:lnTo>
                  <a:pt x="2265" y="281"/>
                </a:lnTo>
                <a:lnTo>
                  <a:pt x="2264" y="282"/>
                </a:lnTo>
                <a:lnTo>
                  <a:pt x="2262" y="282"/>
                </a:lnTo>
                <a:lnTo>
                  <a:pt x="2262" y="281"/>
                </a:lnTo>
                <a:lnTo>
                  <a:pt x="2264" y="281"/>
                </a:lnTo>
                <a:lnTo>
                  <a:pt x="2264" y="279"/>
                </a:lnTo>
                <a:lnTo>
                  <a:pt x="2262" y="279"/>
                </a:lnTo>
                <a:lnTo>
                  <a:pt x="2262" y="278"/>
                </a:lnTo>
                <a:lnTo>
                  <a:pt x="2264" y="278"/>
                </a:lnTo>
                <a:lnTo>
                  <a:pt x="2265" y="278"/>
                </a:lnTo>
                <a:lnTo>
                  <a:pt x="2265" y="279"/>
                </a:lnTo>
                <a:lnTo>
                  <a:pt x="2267" y="279"/>
                </a:lnTo>
                <a:lnTo>
                  <a:pt x="2267" y="281"/>
                </a:lnTo>
                <a:lnTo>
                  <a:pt x="2268" y="279"/>
                </a:lnTo>
                <a:lnTo>
                  <a:pt x="2267" y="279"/>
                </a:lnTo>
                <a:lnTo>
                  <a:pt x="2267" y="278"/>
                </a:lnTo>
                <a:lnTo>
                  <a:pt x="2268" y="278"/>
                </a:lnTo>
                <a:lnTo>
                  <a:pt x="2268" y="276"/>
                </a:lnTo>
                <a:lnTo>
                  <a:pt x="2270" y="276"/>
                </a:lnTo>
                <a:lnTo>
                  <a:pt x="2270" y="278"/>
                </a:lnTo>
                <a:lnTo>
                  <a:pt x="2271" y="278"/>
                </a:lnTo>
                <a:lnTo>
                  <a:pt x="2270" y="276"/>
                </a:lnTo>
                <a:lnTo>
                  <a:pt x="2270" y="275"/>
                </a:lnTo>
                <a:lnTo>
                  <a:pt x="2270" y="273"/>
                </a:lnTo>
                <a:lnTo>
                  <a:pt x="2271" y="272"/>
                </a:lnTo>
                <a:lnTo>
                  <a:pt x="2273" y="270"/>
                </a:lnTo>
                <a:lnTo>
                  <a:pt x="2274" y="270"/>
                </a:lnTo>
                <a:lnTo>
                  <a:pt x="2274" y="268"/>
                </a:lnTo>
                <a:lnTo>
                  <a:pt x="2273" y="270"/>
                </a:lnTo>
                <a:lnTo>
                  <a:pt x="2271" y="270"/>
                </a:lnTo>
                <a:lnTo>
                  <a:pt x="2271" y="268"/>
                </a:lnTo>
                <a:lnTo>
                  <a:pt x="2273" y="268"/>
                </a:lnTo>
                <a:lnTo>
                  <a:pt x="2273" y="267"/>
                </a:lnTo>
                <a:lnTo>
                  <a:pt x="2274" y="267"/>
                </a:lnTo>
                <a:lnTo>
                  <a:pt x="2276" y="267"/>
                </a:lnTo>
                <a:lnTo>
                  <a:pt x="2277" y="265"/>
                </a:lnTo>
                <a:lnTo>
                  <a:pt x="2279" y="265"/>
                </a:lnTo>
                <a:lnTo>
                  <a:pt x="2279" y="264"/>
                </a:lnTo>
                <a:lnTo>
                  <a:pt x="2281" y="264"/>
                </a:lnTo>
                <a:lnTo>
                  <a:pt x="2281" y="264"/>
                </a:lnTo>
                <a:lnTo>
                  <a:pt x="2281" y="265"/>
                </a:lnTo>
                <a:lnTo>
                  <a:pt x="2282" y="264"/>
                </a:lnTo>
                <a:lnTo>
                  <a:pt x="2281" y="264"/>
                </a:lnTo>
                <a:lnTo>
                  <a:pt x="2281" y="262"/>
                </a:lnTo>
                <a:lnTo>
                  <a:pt x="2281" y="261"/>
                </a:lnTo>
                <a:lnTo>
                  <a:pt x="2282" y="262"/>
                </a:lnTo>
                <a:lnTo>
                  <a:pt x="2282" y="261"/>
                </a:lnTo>
                <a:lnTo>
                  <a:pt x="2284" y="261"/>
                </a:lnTo>
                <a:lnTo>
                  <a:pt x="2284" y="259"/>
                </a:lnTo>
                <a:lnTo>
                  <a:pt x="2285" y="259"/>
                </a:lnTo>
                <a:lnTo>
                  <a:pt x="2287" y="259"/>
                </a:lnTo>
                <a:lnTo>
                  <a:pt x="2288" y="259"/>
                </a:lnTo>
                <a:lnTo>
                  <a:pt x="2288" y="258"/>
                </a:lnTo>
                <a:lnTo>
                  <a:pt x="2287" y="258"/>
                </a:lnTo>
                <a:lnTo>
                  <a:pt x="2285" y="258"/>
                </a:lnTo>
                <a:lnTo>
                  <a:pt x="2287" y="256"/>
                </a:lnTo>
                <a:lnTo>
                  <a:pt x="2287" y="255"/>
                </a:lnTo>
                <a:lnTo>
                  <a:pt x="2288" y="255"/>
                </a:lnTo>
                <a:lnTo>
                  <a:pt x="2288" y="253"/>
                </a:lnTo>
                <a:lnTo>
                  <a:pt x="2288" y="253"/>
                </a:lnTo>
                <a:lnTo>
                  <a:pt x="2290" y="252"/>
                </a:lnTo>
                <a:lnTo>
                  <a:pt x="2290" y="250"/>
                </a:lnTo>
                <a:lnTo>
                  <a:pt x="2290" y="248"/>
                </a:lnTo>
                <a:lnTo>
                  <a:pt x="2291" y="248"/>
                </a:lnTo>
                <a:lnTo>
                  <a:pt x="2293" y="248"/>
                </a:lnTo>
                <a:lnTo>
                  <a:pt x="2294" y="248"/>
                </a:lnTo>
                <a:lnTo>
                  <a:pt x="2296" y="248"/>
                </a:lnTo>
                <a:lnTo>
                  <a:pt x="2296" y="247"/>
                </a:lnTo>
                <a:lnTo>
                  <a:pt x="2294" y="248"/>
                </a:lnTo>
                <a:lnTo>
                  <a:pt x="2293" y="247"/>
                </a:lnTo>
                <a:lnTo>
                  <a:pt x="2293" y="245"/>
                </a:lnTo>
                <a:lnTo>
                  <a:pt x="2294" y="245"/>
                </a:lnTo>
                <a:lnTo>
                  <a:pt x="2296" y="245"/>
                </a:lnTo>
                <a:lnTo>
                  <a:pt x="2296" y="244"/>
                </a:lnTo>
                <a:lnTo>
                  <a:pt x="2297" y="242"/>
                </a:lnTo>
                <a:lnTo>
                  <a:pt x="2299" y="242"/>
                </a:lnTo>
                <a:lnTo>
                  <a:pt x="2299" y="241"/>
                </a:lnTo>
                <a:lnTo>
                  <a:pt x="2299" y="239"/>
                </a:lnTo>
                <a:lnTo>
                  <a:pt x="2299" y="238"/>
                </a:lnTo>
                <a:lnTo>
                  <a:pt x="2297" y="239"/>
                </a:lnTo>
                <a:lnTo>
                  <a:pt x="2297" y="238"/>
                </a:lnTo>
                <a:lnTo>
                  <a:pt x="2297" y="236"/>
                </a:lnTo>
                <a:lnTo>
                  <a:pt x="2297" y="235"/>
                </a:lnTo>
                <a:lnTo>
                  <a:pt x="2297" y="233"/>
                </a:lnTo>
                <a:lnTo>
                  <a:pt x="2297" y="232"/>
                </a:lnTo>
                <a:lnTo>
                  <a:pt x="2299" y="232"/>
                </a:lnTo>
                <a:lnTo>
                  <a:pt x="2299" y="230"/>
                </a:lnTo>
                <a:lnTo>
                  <a:pt x="2299" y="228"/>
                </a:lnTo>
                <a:lnTo>
                  <a:pt x="2300" y="228"/>
                </a:lnTo>
                <a:lnTo>
                  <a:pt x="2299" y="227"/>
                </a:lnTo>
                <a:lnTo>
                  <a:pt x="2300" y="225"/>
                </a:lnTo>
                <a:lnTo>
                  <a:pt x="2300" y="224"/>
                </a:lnTo>
                <a:lnTo>
                  <a:pt x="2299" y="224"/>
                </a:lnTo>
                <a:lnTo>
                  <a:pt x="2300" y="222"/>
                </a:lnTo>
                <a:lnTo>
                  <a:pt x="2299" y="222"/>
                </a:lnTo>
                <a:lnTo>
                  <a:pt x="2299" y="221"/>
                </a:lnTo>
                <a:lnTo>
                  <a:pt x="2299" y="219"/>
                </a:lnTo>
                <a:lnTo>
                  <a:pt x="2299" y="218"/>
                </a:lnTo>
                <a:lnTo>
                  <a:pt x="2300" y="219"/>
                </a:lnTo>
                <a:lnTo>
                  <a:pt x="2300" y="221"/>
                </a:lnTo>
                <a:lnTo>
                  <a:pt x="2302" y="219"/>
                </a:lnTo>
                <a:lnTo>
                  <a:pt x="2300" y="219"/>
                </a:lnTo>
                <a:lnTo>
                  <a:pt x="2300" y="218"/>
                </a:lnTo>
                <a:lnTo>
                  <a:pt x="2302" y="218"/>
                </a:lnTo>
                <a:lnTo>
                  <a:pt x="2302" y="216"/>
                </a:lnTo>
                <a:lnTo>
                  <a:pt x="2302" y="216"/>
                </a:lnTo>
                <a:lnTo>
                  <a:pt x="2304" y="216"/>
                </a:lnTo>
                <a:lnTo>
                  <a:pt x="2304" y="215"/>
                </a:lnTo>
                <a:lnTo>
                  <a:pt x="2305" y="215"/>
                </a:lnTo>
                <a:lnTo>
                  <a:pt x="2305" y="213"/>
                </a:lnTo>
                <a:lnTo>
                  <a:pt x="2304" y="213"/>
                </a:lnTo>
                <a:lnTo>
                  <a:pt x="2304" y="212"/>
                </a:lnTo>
                <a:lnTo>
                  <a:pt x="2305" y="212"/>
                </a:lnTo>
                <a:lnTo>
                  <a:pt x="2307" y="210"/>
                </a:lnTo>
                <a:lnTo>
                  <a:pt x="2308" y="210"/>
                </a:lnTo>
                <a:lnTo>
                  <a:pt x="2310" y="210"/>
                </a:lnTo>
                <a:lnTo>
                  <a:pt x="2310" y="209"/>
                </a:lnTo>
                <a:lnTo>
                  <a:pt x="2308" y="210"/>
                </a:lnTo>
                <a:lnTo>
                  <a:pt x="2308" y="209"/>
                </a:lnTo>
                <a:lnTo>
                  <a:pt x="2307" y="209"/>
                </a:lnTo>
                <a:lnTo>
                  <a:pt x="2307" y="207"/>
                </a:lnTo>
                <a:lnTo>
                  <a:pt x="2308" y="207"/>
                </a:lnTo>
                <a:lnTo>
                  <a:pt x="2310" y="207"/>
                </a:lnTo>
                <a:lnTo>
                  <a:pt x="2308" y="205"/>
                </a:lnTo>
                <a:lnTo>
                  <a:pt x="2307" y="205"/>
                </a:lnTo>
                <a:lnTo>
                  <a:pt x="2305" y="205"/>
                </a:lnTo>
                <a:lnTo>
                  <a:pt x="2304" y="205"/>
                </a:lnTo>
                <a:lnTo>
                  <a:pt x="2305" y="204"/>
                </a:lnTo>
                <a:lnTo>
                  <a:pt x="2305" y="202"/>
                </a:lnTo>
                <a:lnTo>
                  <a:pt x="2307" y="202"/>
                </a:lnTo>
                <a:lnTo>
                  <a:pt x="2307" y="204"/>
                </a:lnTo>
                <a:lnTo>
                  <a:pt x="2308" y="204"/>
                </a:lnTo>
                <a:lnTo>
                  <a:pt x="2310" y="204"/>
                </a:lnTo>
                <a:lnTo>
                  <a:pt x="2310" y="202"/>
                </a:lnTo>
                <a:lnTo>
                  <a:pt x="2311" y="202"/>
                </a:lnTo>
                <a:lnTo>
                  <a:pt x="2313" y="204"/>
                </a:lnTo>
                <a:lnTo>
                  <a:pt x="2313" y="202"/>
                </a:lnTo>
                <a:lnTo>
                  <a:pt x="2313" y="201"/>
                </a:lnTo>
                <a:lnTo>
                  <a:pt x="2313" y="199"/>
                </a:lnTo>
                <a:lnTo>
                  <a:pt x="2311" y="199"/>
                </a:lnTo>
                <a:lnTo>
                  <a:pt x="2310" y="198"/>
                </a:lnTo>
                <a:lnTo>
                  <a:pt x="2311" y="198"/>
                </a:lnTo>
                <a:lnTo>
                  <a:pt x="2313" y="198"/>
                </a:lnTo>
                <a:lnTo>
                  <a:pt x="2314" y="198"/>
                </a:lnTo>
                <a:lnTo>
                  <a:pt x="2314" y="199"/>
                </a:lnTo>
                <a:lnTo>
                  <a:pt x="2316" y="199"/>
                </a:lnTo>
                <a:lnTo>
                  <a:pt x="2314" y="198"/>
                </a:lnTo>
                <a:lnTo>
                  <a:pt x="2314" y="196"/>
                </a:lnTo>
                <a:lnTo>
                  <a:pt x="2313" y="196"/>
                </a:lnTo>
                <a:lnTo>
                  <a:pt x="2311" y="196"/>
                </a:lnTo>
                <a:lnTo>
                  <a:pt x="2311" y="195"/>
                </a:lnTo>
                <a:lnTo>
                  <a:pt x="2310" y="195"/>
                </a:lnTo>
                <a:lnTo>
                  <a:pt x="2311" y="193"/>
                </a:lnTo>
                <a:lnTo>
                  <a:pt x="2311" y="192"/>
                </a:lnTo>
                <a:lnTo>
                  <a:pt x="2313" y="192"/>
                </a:lnTo>
                <a:lnTo>
                  <a:pt x="2311" y="190"/>
                </a:lnTo>
                <a:lnTo>
                  <a:pt x="2313" y="190"/>
                </a:lnTo>
                <a:lnTo>
                  <a:pt x="2314" y="192"/>
                </a:lnTo>
                <a:lnTo>
                  <a:pt x="2314" y="190"/>
                </a:lnTo>
                <a:lnTo>
                  <a:pt x="2316" y="192"/>
                </a:lnTo>
                <a:lnTo>
                  <a:pt x="2316" y="190"/>
                </a:lnTo>
                <a:lnTo>
                  <a:pt x="2314" y="190"/>
                </a:lnTo>
                <a:lnTo>
                  <a:pt x="2313" y="190"/>
                </a:lnTo>
                <a:lnTo>
                  <a:pt x="2313" y="189"/>
                </a:lnTo>
                <a:lnTo>
                  <a:pt x="2314" y="189"/>
                </a:lnTo>
                <a:lnTo>
                  <a:pt x="2314" y="187"/>
                </a:lnTo>
                <a:lnTo>
                  <a:pt x="2316" y="187"/>
                </a:lnTo>
                <a:lnTo>
                  <a:pt x="2316" y="185"/>
                </a:lnTo>
                <a:lnTo>
                  <a:pt x="2314" y="185"/>
                </a:lnTo>
                <a:lnTo>
                  <a:pt x="2314" y="187"/>
                </a:lnTo>
                <a:lnTo>
                  <a:pt x="2313" y="187"/>
                </a:lnTo>
                <a:lnTo>
                  <a:pt x="2311" y="187"/>
                </a:lnTo>
                <a:lnTo>
                  <a:pt x="2311" y="189"/>
                </a:lnTo>
                <a:lnTo>
                  <a:pt x="2310" y="189"/>
                </a:lnTo>
                <a:lnTo>
                  <a:pt x="2310" y="187"/>
                </a:lnTo>
                <a:lnTo>
                  <a:pt x="2310" y="185"/>
                </a:lnTo>
                <a:lnTo>
                  <a:pt x="2310" y="184"/>
                </a:lnTo>
                <a:lnTo>
                  <a:pt x="2311" y="184"/>
                </a:lnTo>
                <a:lnTo>
                  <a:pt x="2310" y="182"/>
                </a:lnTo>
                <a:lnTo>
                  <a:pt x="2311" y="182"/>
                </a:lnTo>
                <a:lnTo>
                  <a:pt x="2313" y="182"/>
                </a:lnTo>
                <a:lnTo>
                  <a:pt x="2314" y="182"/>
                </a:lnTo>
                <a:lnTo>
                  <a:pt x="2314" y="181"/>
                </a:lnTo>
                <a:lnTo>
                  <a:pt x="2314" y="179"/>
                </a:lnTo>
                <a:lnTo>
                  <a:pt x="2316" y="179"/>
                </a:lnTo>
                <a:lnTo>
                  <a:pt x="2316" y="179"/>
                </a:lnTo>
                <a:lnTo>
                  <a:pt x="2317" y="179"/>
                </a:lnTo>
                <a:lnTo>
                  <a:pt x="2316" y="178"/>
                </a:lnTo>
                <a:lnTo>
                  <a:pt x="2314" y="178"/>
                </a:lnTo>
                <a:lnTo>
                  <a:pt x="2314" y="176"/>
                </a:lnTo>
                <a:lnTo>
                  <a:pt x="2316" y="176"/>
                </a:lnTo>
                <a:lnTo>
                  <a:pt x="2316" y="175"/>
                </a:lnTo>
                <a:lnTo>
                  <a:pt x="2317" y="175"/>
                </a:lnTo>
                <a:lnTo>
                  <a:pt x="2317" y="176"/>
                </a:lnTo>
                <a:lnTo>
                  <a:pt x="2317" y="176"/>
                </a:lnTo>
                <a:lnTo>
                  <a:pt x="2317" y="178"/>
                </a:lnTo>
                <a:lnTo>
                  <a:pt x="2319" y="178"/>
                </a:lnTo>
                <a:lnTo>
                  <a:pt x="2319" y="179"/>
                </a:lnTo>
                <a:lnTo>
                  <a:pt x="2317" y="179"/>
                </a:lnTo>
                <a:lnTo>
                  <a:pt x="2317" y="179"/>
                </a:lnTo>
                <a:lnTo>
                  <a:pt x="2317" y="179"/>
                </a:lnTo>
                <a:lnTo>
                  <a:pt x="2319" y="179"/>
                </a:lnTo>
                <a:lnTo>
                  <a:pt x="2319" y="179"/>
                </a:lnTo>
                <a:lnTo>
                  <a:pt x="2319" y="181"/>
                </a:lnTo>
                <a:lnTo>
                  <a:pt x="2320" y="181"/>
                </a:lnTo>
                <a:lnTo>
                  <a:pt x="2320" y="179"/>
                </a:lnTo>
                <a:lnTo>
                  <a:pt x="2320" y="179"/>
                </a:lnTo>
                <a:lnTo>
                  <a:pt x="2320" y="178"/>
                </a:lnTo>
                <a:lnTo>
                  <a:pt x="2322" y="179"/>
                </a:lnTo>
                <a:lnTo>
                  <a:pt x="2322" y="179"/>
                </a:lnTo>
                <a:lnTo>
                  <a:pt x="2322" y="181"/>
                </a:lnTo>
                <a:lnTo>
                  <a:pt x="2323" y="181"/>
                </a:lnTo>
                <a:lnTo>
                  <a:pt x="2322" y="182"/>
                </a:lnTo>
                <a:lnTo>
                  <a:pt x="2323" y="182"/>
                </a:lnTo>
                <a:lnTo>
                  <a:pt x="2325" y="182"/>
                </a:lnTo>
                <a:lnTo>
                  <a:pt x="2325" y="181"/>
                </a:lnTo>
                <a:lnTo>
                  <a:pt x="2323" y="181"/>
                </a:lnTo>
                <a:lnTo>
                  <a:pt x="2323" y="179"/>
                </a:lnTo>
                <a:lnTo>
                  <a:pt x="2323" y="179"/>
                </a:lnTo>
                <a:lnTo>
                  <a:pt x="2325" y="178"/>
                </a:lnTo>
                <a:lnTo>
                  <a:pt x="2325" y="179"/>
                </a:lnTo>
                <a:lnTo>
                  <a:pt x="2327" y="179"/>
                </a:lnTo>
                <a:lnTo>
                  <a:pt x="2325" y="178"/>
                </a:lnTo>
                <a:lnTo>
                  <a:pt x="2325" y="176"/>
                </a:lnTo>
                <a:lnTo>
                  <a:pt x="2327" y="178"/>
                </a:lnTo>
                <a:lnTo>
                  <a:pt x="2328" y="179"/>
                </a:lnTo>
                <a:lnTo>
                  <a:pt x="2330" y="179"/>
                </a:lnTo>
                <a:lnTo>
                  <a:pt x="2328" y="178"/>
                </a:lnTo>
                <a:lnTo>
                  <a:pt x="2330" y="178"/>
                </a:lnTo>
                <a:lnTo>
                  <a:pt x="2330" y="176"/>
                </a:lnTo>
                <a:lnTo>
                  <a:pt x="2328" y="178"/>
                </a:lnTo>
                <a:lnTo>
                  <a:pt x="2328" y="176"/>
                </a:lnTo>
                <a:lnTo>
                  <a:pt x="2327" y="176"/>
                </a:lnTo>
                <a:lnTo>
                  <a:pt x="2325" y="176"/>
                </a:lnTo>
                <a:lnTo>
                  <a:pt x="2325" y="175"/>
                </a:lnTo>
                <a:lnTo>
                  <a:pt x="2323" y="175"/>
                </a:lnTo>
                <a:lnTo>
                  <a:pt x="2325" y="173"/>
                </a:lnTo>
                <a:lnTo>
                  <a:pt x="2325" y="172"/>
                </a:lnTo>
                <a:lnTo>
                  <a:pt x="2327" y="173"/>
                </a:lnTo>
                <a:lnTo>
                  <a:pt x="2328" y="173"/>
                </a:lnTo>
                <a:lnTo>
                  <a:pt x="2328" y="175"/>
                </a:lnTo>
                <a:lnTo>
                  <a:pt x="2330" y="175"/>
                </a:lnTo>
                <a:lnTo>
                  <a:pt x="2331" y="176"/>
                </a:lnTo>
                <a:lnTo>
                  <a:pt x="2331" y="175"/>
                </a:lnTo>
                <a:lnTo>
                  <a:pt x="2333" y="175"/>
                </a:lnTo>
                <a:lnTo>
                  <a:pt x="2333" y="176"/>
                </a:lnTo>
                <a:lnTo>
                  <a:pt x="2334" y="176"/>
                </a:lnTo>
                <a:lnTo>
                  <a:pt x="2334" y="178"/>
                </a:lnTo>
                <a:lnTo>
                  <a:pt x="2336" y="178"/>
                </a:lnTo>
                <a:lnTo>
                  <a:pt x="2336" y="176"/>
                </a:lnTo>
                <a:lnTo>
                  <a:pt x="2334" y="176"/>
                </a:lnTo>
                <a:lnTo>
                  <a:pt x="2334" y="175"/>
                </a:lnTo>
                <a:lnTo>
                  <a:pt x="2334" y="173"/>
                </a:lnTo>
                <a:lnTo>
                  <a:pt x="2334" y="172"/>
                </a:lnTo>
                <a:lnTo>
                  <a:pt x="2333" y="173"/>
                </a:lnTo>
                <a:lnTo>
                  <a:pt x="2333" y="172"/>
                </a:lnTo>
                <a:lnTo>
                  <a:pt x="2331" y="172"/>
                </a:lnTo>
                <a:lnTo>
                  <a:pt x="2331" y="170"/>
                </a:lnTo>
                <a:lnTo>
                  <a:pt x="2333" y="170"/>
                </a:lnTo>
                <a:lnTo>
                  <a:pt x="2334" y="170"/>
                </a:lnTo>
                <a:lnTo>
                  <a:pt x="2336" y="170"/>
                </a:lnTo>
                <a:lnTo>
                  <a:pt x="2336" y="169"/>
                </a:lnTo>
                <a:lnTo>
                  <a:pt x="2337" y="169"/>
                </a:lnTo>
                <a:lnTo>
                  <a:pt x="2337" y="167"/>
                </a:lnTo>
                <a:lnTo>
                  <a:pt x="2336" y="167"/>
                </a:lnTo>
                <a:lnTo>
                  <a:pt x="2334" y="167"/>
                </a:lnTo>
                <a:lnTo>
                  <a:pt x="2334" y="166"/>
                </a:lnTo>
                <a:lnTo>
                  <a:pt x="2336" y="166"/>
                </a:lnTo>
                <a:lnTo>
                  <a:pt x="2336" y="164"/>
                </a:lnTo>
                <a:lnTo>
                  <a:pt x="2337" y="164"/>
                </a:lnTo>
                <a:lnTo>
                  <a:pt x="2337" y="166"/>
                </a:lnTo>
                <a:lnTo>
                  <a:pt x="2339" y="166"/>
                </a:lnTo>
                <a:lnTo>
                  <a:pt x="2339" y="164"/>
                </a:lnTo>
                <a:lnTo>
                  <a:pt x="2340" y="166"/>
                </a:lnTo>
                <a:lnTo>
                  <a:pt x="2342" y="166"/>
                </a:lnTo>
                <a:lnTo>
                  <a:pt x="2342" y="167"/>
                </a:lnTo>
                <a:lnTo>
                  <a:pt x="2342" y="169"/>
                </a:lnTo>
                <a:lnTo>
                  <a:pt x="2340" y="169"/>
                </a:lnTo>
                <a:lnTo>
                  <a:pt x="2340" y="170"/>
                </a:lnTo>
                <a:lnTo>
                  <a:pt x="2342" y="172"/>
                </a:lnTo>
                <a:lnTo>
                  <a:pt x="2340" y="172"/>
                </a:lnTo>
                <a:lnTo>
                  <a:pt x="2340" y="173"/>
                </a:lnTo>
                <a:lnTo>
                  <a:pt x="2342" y="173"/>
                </a:lnTo>
                <a:lnTo>
                  <a:pt x="2342" y="175"/>
                </a:lnTo>
                <a:lnTo>
                  <a:pt x="2342" y="176"/>
                </a:lnTo>
                <a:lnTo>
                  <a:pt x="2343" y="176"/>
                </a:lnTo>
                <a:lnTo>
                  <a:pt x="2343" y="175"/>
                </a:lnTo>
                <a:lnTo>
                  <a:pt x="2343" y="173"/>
                </a:lnTo>
                <a:lnTo>
                  <a:pt x="2342" y="173"/>
                </a:lnTo>
                <a:lnTo>
                  <a:pt x="2343" y="172"/>
                </a:lnTo>
                <a:lnTo>
                  <a:pt x="2343" y="170"/>
                </a:lnTo>
                <a:lnTo>
                  <a:pt x="2343" y="169"/>
                </a:lnTo>
                <a:lnTo>
                  <a:pt x="2343" y="167"/>
                </a:lnTo>
                <a:lnTo>
                  <a:pt x="2343" y="166"/>
                </a:lnTo>
                <a:lnTo>
                  <a:pt x="2345" y="164"/>
                </a:lnTo>
                <a:lnTo>
                  <a:pt x="2345" y="166"/>
                </a:lnTo>
                <a:lnTo>
                  <a:pt x="2345" y="167"/>
                </a:lnTo>
                <a:lnTo>
                  <a:pt x="2347" y="167"/>
                </a:lnTo>
                <a:lnTo>
                  <a:pt x="2345" y="169"/>
                </a:lnTo>
                <a:lnTo>
                  <a:pt x="2347" y="169"/>
                </a:lnTo>
                <a:lnTo>
                  <a:pt x="2347" y="170"/>
                </a:lnTo>
                <a:lnTo>
                  <a:pt x="2347" y="172"/>
                </a:lnTo>
                <a:lnTo>
                  <a:pt x="2348" y="172"/>
                </a:lnTo>
                <a:lnTo>
                  <a:pt x="2350" y="170"/>
                </a:lnTo>
                <a:lnTo>
                  <a:pt x="2348" y="170"/>
                </a:lnTo>
                <a:lnTo>
                  <a:pt x="2348" y="169"/>
                </a:lnTo>
                <a:lnTo>
                  <a:pt x="2348" y="167"/>
                </a:lnTo>
                <a:lnTo>
                  <a:pt x="2348" y="166"/>
                </a:lnTo>
                <a:lnTo>
                  <a:pt x="2350" y="167"/>
                </a:lnTo>
                <a:lnTo>
                  <a:pt x="2350" y="166"/>
                </a:lnTo>
                <a:lnTo>
                  <a:pt x="2348" y="166"/>
                </a:lnTo>
                <a:lnTo>
                  <a:pt x="2347" y="166"/>
                </a:lnTo>
                <a:lnTo>
                  <a:pt x="2347" y="164"/>
                </a:lnTo>
                <a:lnTo>
                  <a:pt x="2348" y="164"/>
                </a:lnTo>
                <a:lnTo>
                  <a:pt x="2348" y="162"/>
                </a:lnTo>
                <a:lnTo>
                  <a:pt x="2350" y="162"/>
                </a:lnTo>
                <a:lnTo>
                  <a:pt x="2351" y="162"/>
                </a:lnTo>
                <a:lnTo>
                  <a:pt x="2351" y="164"/>
                </a:lnTo>
                <a:lnTo>
                  <a:pt x="2353" y="164"/>
                </a:lnTo>
                <a:lnTo>
                  <a:pt x="2353" y="166"/>
                </a:lnTo>
                <a:lnTo>
                  <a:pt x="2353" y="167"/>
                </a:lnTo>
                <a:lnTo>
                  <a:pt x="2351" y="169"/>
                </a:lnTo>
                <a:lnTo>
                  <a:pt x="2353" y="169"/>
                </a:lnTo>
                <a:lnTo>
                  <a:pt x="2353" y="167"/>
                </a:lnTo>
                <a:lnTo>
                  <a:pt x="2354" y="169"/>
                </a:lnTo>
                <a:lnTo>
                  <a:pt x="2353" y="170"/>
                </a:lnTo>
                <a:lnTo>
                  <a:pt x="2353" y="172"/>
                </a:lnTo>
                <a:lnTo>
                  <a:pt x="2354" y="170"/>
                </a:lnTo>
                <a:lnTo>
                  <a:pt x="2354" y="172"/>
                </a:lnTo>
                <a:lnTo>
                  <a:pt x="2354" y="173"/>
                </a:lnTo>
                <a:lnTo>
                  <a:pt x="2354" y="172"/>
                </a:lnTo>
                <a:lnTo>
                  <a:pt x="2354" y="170"/>
                </a:lnTo>
                <a:lnTo>
                  <a:pt x="2354" y="170"/>
                </a:lnTo>
                <a:lnTo>
                  <a:pt x="2354" y="169"/>
                </a:lnTo>
                <a:lnTo>
                  <a:pt x="2354" y="167"/>
                </a:lnTo>
                <a:lnTo>
                  <a:pt x="2354" y="166"/>
                </a:lnTo>
                <a:lnTo>
                  <a:pt x="2354" y="166"/>
                </a:lnTo>
                <a:lnTo>
                  <a:pt x="2356" y="166"/>
                </a:lnTo>
                <a:lnTo>
                  <a:pt x="2356" y="167"/>
                </a:lnTo>
                <a:lnTo>
                  <a:pt x="2357" y="167"/>
                </a:lnTo>
                <a:lnTo>
                  <a:pt x="2359" y="167"/>
                </a:lnTo>
                <a:lnTo>
                  <a:pt x="2360" y="167"/>
                </a:lnTo>
                <a:lnTo>
                  <a:pt x="2360" y="169"/>
                </a:lnTo>
                <a:lnTo>
                  <a:pt x="2362" y="169"/>
                </a:lnTo>
                <a:lnTo>
                  <a:pt x="2362" y="170"/>
                </a:lnTo>
                <a:lnTo>
                  <a:pt x="2363" y="170"/>
                </a:lnTo>
                <a:lnTo>
                  <a:pt x="2365" y="172"/>
                </a:lnTo>
                <a:lnTo>
                  <a:pt x="2366" y="172"/>
                </a:lnTo>
                <a:lnTo>
                  <a:pt x="2366" y="173"/>
                </a:lnTo>
                <a:lnTo>
                  <a:pt x="2365" y="173"/>
                </a:lnTo>
                <a:lnTo>
                  <a:pt x="2365" y="175"/>
                </a:lnTo>
                <a:lnTo>
                  <a:pt x="2365" y="176"/>
                </a:lnTo>
                <a:lnTo>
                  <a:pt x="2362" y="176"/>
                </a:lnTo>
                <a:lnTo>
                  <a:pt x="2360" y="176"/>
                </a:lnTo>
                <a:lnTo>
                  <a:pt x="2359" y="175"/>
                </a:lnTo>
                <a:lnTo>
                  <a:pt x="2357" y="175"/>
                </a:lnTo>
                <a:lnTo>
                  <a:pt x="2357" y="176"/>
                </a:lnTo>
                <a:lnTo>
                  <a:pt x="2359" y="176"/>
                </a:lnTo>
                <a:lnTo>
                  <a:pt x="2360" y="176"/>
                </a:lnTo>
                <a:lnTo>
                  <a:pt x="2362" y="178"/>
                </a:lnTo>
                <a:lnTo>
                  <a:pt x="2363" y="178"/>
                </a:lnTo>
                <a:lnTo>
                  <a:pt x="2365" y="179"/>
                </a:lnTo>
                <a:lnTo>
                  <a:pt x="2363" y="179"/>
                </a:lnTo>
                <a:lnTo>
                  <a:pt x="2363" y="179"/>
                </a:lnTo>
                <a:lnTo>
                  <a:pt x="2365" y="179"/>
                </a:lnTo>
                <a:lnTo>
                  <a:pt x="2366" y="179"/>
                </a:lnTo>
                <a:lnTo>
                  <a:pt x="2366" y="179"/>
                </a:lnTo>
                <a:lnTo>
                  <a:pt x="2368" y="179"/>
                </a:lnTo>
                <a:lnTo>
                  <a:pt x="2370" y="179"/>
                </a:lnTo>
                <a:lnTo>
                  <a:pt x="2370" y="179"/>
                </a:lnTo>
                <a:lnTo>
                  <a:pt x="2371" y="179"/>
                </a:lnTo>
                <a:lnTo>
                  <a:pt x="2373" y="179"/>
                </a:lnTo>
                <a:lnTo>
                  <a:pt x="2374" y="179"/>
                </a:lnTo>
                <a:lnTo>
                  <a:pt x="2374" y="179"/>
                </a:lnTo>
                <a:lnTo>
                  <a:pt x="2376" y="179"/>
                </a:lnTo>
                <a:lnTo>
                  <a:pt x="2376" y="179"/>
                </a:lnTo>
                <a:lnTo>
                  <a:pt x="2377" y="179"/>
                </a:lnTo>
                <a:lnTo>
                  <a:pt x="2377" y="179"/>
                </a:lnTo>
                <a:lnTo>
                  <a:pt x="2379" y="179"/>
                </a:lnTo>
                <a:lnTo>
                  <a:pt x="2379" y="179"/>
                </a:lnTo>
                <a:lnTo>
                  <a:pt x="2380" y="179"/>
                </a:lnTo>
                <a:lnTo>
                  <a:pt x="2380" y="181"/>
                </a:lnTo>
                <a:lnTo>
                  <a:pt x="2379" y="181"/>
                </a:lnTo>
                <a:lnTo>
                  <a:pt x="2379" y="182"/>
                </a:lnTo>
                <a:lnTo>
                  <a:pt x="2380" y="182"/>
                </a:lnTo>
                <a:lnTo>
                  <a:pt x="2382" y="182"/>
                </a:lnTo>
                <a:lnTo>
                  <a:pt x="2380" y="184"/>
                </a:lnTo>
                <a:lnTo>
                  <a:pt x="2382" y="184"/>
                </a:lnTo>
                <a:lnTo>
                  <a:pt x="2383" y="184"/>
                </a:lnTo>
                <a:lnTo>
                  <a:pt x="2385" y="184"/>
                </a:lnTo>
                <a:lnTo>
                  <a:pt x="2385" y="185"/>
                </a:lnTo>
                <a:lnTo>
                  <a:pt x="2385" y="187"/>
                </a:lnTo>
                <a:lnTo>
                  <a:pt x="2385" y="189"/>
                </a:lnTo>
                <a:lnTo>
                  <a:pt x="2386" y="189"/>
                </a:lnTo>
                <a:lnTo>
                  <a:pt x="2386" y="187"/>
                </a:lnTo>
                <a:lnTo>
                  <a:pt x="2386" y="185"/>
                </a:lnTo>
                <a:lnTo>
                  <a:pt x="2386" y="184"/>
                </a:lnTo>
                <a:lnTo>
                  <a:pt x="2388" y="185"/>
                </a:lnTo>
                <a:lnTo>
                  <a:pt x="2389" y="185"/>
                </a:lnTo>
                <a:lnTo>
                  <a:pt x="2391" y="185"/>
                </a:lnTo>
                <a:lnTo>
                  <a:pt x="2391" y="185"/>
                </a:lnTo>
                <a:lnTo>
                  <a:pt x="2393" y="185"/>
                </a:lnTo>
                <a:lnTo>
                  <a:pt x="2396" y="187"/>
                </a:lnTo>
                <a:lnTo>
                  <a:pt x="2397" y="187"/>
                </a:lnTo>
                <a:lnTo>
                  <a:pt x="2399" y="187"/>
                </a:lnTo>
                <a:lnTo>
                  <a:pt x="2399" y="189"/>
                </a:lnTo>
                <a:lnTo>
                  <a:pt x="2400" y="189"/>
                </a:lnTo>
                <a:lnTo>
                  <a:pt x="2402" y="190"/>
                </a:lnTo>
                <a:lnTo>
                  <a:pt x="2403" y="190"/>
                </a:lnTo>
                <a:lnTo>
                  <a:pt x="2405" y="190"/>
                </a:lnTo>
                <a:lnTo>
                  <a:pt x="2405" y="192"/>
                </a:lnTo>
                <a:lnTo>
                  <a:pt x="2406" y="192"/>
                </a:lnTo>
                <a:lnTo>
                  <a:pt x="2406" y="193"/>
                </a:lnTo>
                <a:lnTo>
                  <a:pt x="2408" y="193"/>
                </a:lnTo>
                <a:lnTo>
                  <a:pt x="2409" y="193"/>
                </a:lnTo>
                <a:lnTo>
                  <a:pt x="2411" y="195"/>
                </a:lnTo>
                <a:lnTo>
                  <a:pt x="2413" y="195"/>
                </a:lnTo>
                <a:lnTo>
                  <a:pt x="2413" y="196"/>
                </a:lnTo>
                <a:lnTo>
                  <a:pt x="2414" y="196"/>
                </a:lnTo>
                <a:lnTo>
                  <a:pt x="2414" y="198"/>
                </a:lnTo>
                <a:lnTo>
                  <a:pt x="2416" y="198"/>
                </a:lnTo>
                <a:lnTo>
                  <a:pt x="2417" y="199"/>
                </a:lnTo>
                <a:lnTo>
                  <a:pt x="2417" y="198"/>
                </a:lnTo>
                <a:lnTo>
                  <a:pt x="2419" y="198"/>
                </a:lnTo>
                <a:lnTo>
                  <a:pt x="2419" y="199"/>
                </a:lnTo>
                <a:lnTo>
                  <a:pt x="2422" y="201"/>
                </a:lnTo>
                <a:lnTo>
                  <a:pt x="2423" y="202"/>
                </a:lnTo>
                <a:lnTo>
                  <a:pt x="2425" y="202"/>
                </a:lnTo>
                <a:lnTo>
                  <a:pt x="2426" y="202"/>
                </a:lnTo>
                <a:lnTo>
                  <a:pt x="2428" y="202"/>
                </a:lnTo>
                <a:lnTo>
                  <a:pt x="2428" y="204"/>
                </a:lnTo>
                <a:lnTo>
                  <a:pt x="2428" y="204"/>
                </a:lnTo>
                <a:lnTo>
                  <a:pt x="2428" y="205"/>
                </a:lnTo>
                <a:lnTo>
                  <a:pt x="2429" y="205"/>
                </a:lnTo>
                <a:lnTo>
                  <a:pt x="2431" y="205"/>
                </a:lnTo>
                <a:lnTo>
                  <a:pt x="2431" y="207"/>
                </a:lnTo>
                <a:lnTo>
                  <a:pt x="2432" y="207"/>
                </a:lnTo>
                <a:lnTo>
                  <a:pt x="2434" y="209"/>
                </a:lnTo>
                <a:lnTo>
                  <a:pt x="2434" y="210"/>
                </a:lnTo>
                <a:lnTo>
                  <a:pt x="2436" y="210"/>
                </a:lnTo>
                <a:lnTo>
                  <a:pt x="2436" y="212"/>
                </a:lnTo>
                <a:lnTo>
                  <a:pt x="2437" y="212"/>
                </a:lnTo>
                <a:lnTo>
                  <a:pt x="2437" y="213"/>
                </a:lnTo>
                <a:lnTo>
                  <a:pt x="2439" y="213"/>
                </a:lnTo>
                <a:lnTo>
                  <a:pt x="2439" y="215"/>
                </a:lnTo>
                <a:lnTo>
                  <a:pt x="2440" y="215"/>
                </a:lnTo>
                <a:lnTo>
                  <a:pt x="2440" y="216"/>
                </a:lnTo>
                <a:lnTo>
                  <a:pt x="2442" y="216"/>
                </a:lnTo>
                <a:lnTo>
                  <a:pt x="2442" y="218"/>
                </a:lnTo>
                <a:lnTo>
                  <a:pt x="2442" y="219"/>
                </a:lnTo>
                <a:lnTo>
                  <a:pt x="2442" y="221"/>
                </a:lnTo>
                <a:lnTo>
                  <a:pt x="2442" y="222"/>
                </a:lnTo>
                <a:lnTo>
                  <a:pt x="2440" y="222"/>
                </a:lnTo>
                <a:lnTo>
                  <a:pt x="2440" y="224"/>
                </a:lnTo>
                <a:lnTo>
                  <a:pt x="2439" y="225"/>
                </a:lnTo>
                <a:lnTo>
                  <a:pt x="2437" y="225"/>
                </a:lnTo>
                <a:lnTo>
                  <a:pt x="2437" y="227"/>
                </a:lnTo>
                <a:lnTo>
                  <a:pt x="2436" y="227"/>
                </a:lnTo>
                <a:lnTo>
                  <a:pt x="2434" y="227"/>
                </a:lnTo>
                <a:lnTo>
                  <a:pt x="2432" y="227"/>
                </a:lnTo>
                <a:lnTo>
                  <a:pt x="2429" y="227"/>
                </a:lnTo>
                <a:lnTo>
                  <a:pt x="2428" y="227"/>
                </a:lnTo>
                <a:lnTo>
                  <a:pt x="2428" y="225"/>
                </a:lnTo>
                <a:lnTo>
                  <a:pt x="2426" y="225"/>
                </a:lnTo>
                <a:lnTo>
                  <a:pt x="2425" y="224"/>
                </a:lnTo>
                <a:lnTo>
                  <a:pt x="2423" y="224"/>
                </a:lnTo>
                <a:lnTo>
                  <a:pt x="2422" y="224"/>
                </a:lnTo>
                <a:lnTo>
                  <a:pt x="2420" y="224"/>
                </a:lnTo>
                <a:lnTo>
                  <a:pt x="2419" y="224"/>
                </a:lnTo>
                <a:lnTo>
                  <a:pt x="2417" y="224"/>
                </a:lnTo>
                <a:lnTo>
                  <a:pt x="2417" y="222"/>
                </a:lnTo>
                <a:lnTo>
                  <a:pt x="2416" y="222"/>
                </a:lnTo>
                <a:lnTo>
                  <a:pt x="2414" y="222"/>
                </a:lnTo>
                <a:lnTo>
                  <a:pt x="2411" y="221"/>
                </a:lnTo>
                <a:lnTo>
                  <a:pt x="2411" y="219"/>
                </a:lnTo>
                <a:lnTo>
                  <a:pt x="2409" y="221"/>
                </a:lnTo>
                <a:lnTo>
                  <a:pt x="2408" y="221"/>
                </a:lnTo>
                <a:lnTo>
                  <a:pt x="2408" y="219"/>
                </a:lnTo>
                <a:lnTo>
                  <a:pt x="2406" y="219"/>
                </a:lnTo>
                <a:lnTo>
                  <a:pt x="2405" y="219"/>
                </a:lnTo>
                <a:lnTo>
                  <a:pt x="2403" y="218"/>
                </a:lnTo>
                <a:lnTo>
                  <a:pt x="2402" y="216"/>
                </a:lnTo>
                <a:lnTo>
                  <a:pt x="2402" y="218"/>
                </a:lnTo>
                <a:lnTo>
                  <a:pt x="2400" y="216"/>
                </a:lnTo>
                <a:lnTo>
                  <a:pt x="2397" y="216"/>
                </a:lnTo>
                <a:lnTo>
                  <a:pt x="2397" y="215"/>
                </a:lnTo>
                <a:lnTo>
                  <a:pt x="2396" y="215"/>
                </a:lnTo>
                <a:lnTo>
                  <a:pt x="2394" y="215"/>
                </a:lnTo>
                <a:lnTo>
                  <a:pt x="2394" y="216"/>
                </a:lnTo>
                <a:lnTo>
                  <a:pt x="2396" y="216"/>
                </a:lnTo>
                <a:lnTo>
                  <a:pt x="2396" y="216"/>
                </a:lnTo>
                <a:lnTo>
                  <a:pt x="2397" y="216"/>
                </a:lnTo>
                <a:lnTo>
                  <a:pt x="2397" y="218"/>
                </a:lnTo>
                <a:lnTo>
                  <a:pt x="2399" y="218"/>
                </a:lnTo>
                <a:lnTo>
                  <a:pt x="2400" y="219"/>
                </a:lnTo>
                <a:lnTo>
                  <a:pt x="2400" y="221"/>
                </a:lnTo>
                <a:lnTo>
                  <a:pt x="2402" y="221"/>
                </a:lnTo>
                <a:lnTo>
                  <a:pt x="2400" y="219"/>
                </a:lnTo>
                <a:lnTo>
                  <a:pt x="2402" y="219"/>
                </a:lnTo>
                <a:lnTo>
                  <a:pt x="2403" y="221"/>
                </a:lnTo>
                <a:lnTo>
                  <a:pt x="2403" y="222"/>
                </a:lnTo>
                <a:lnTo>
                  <a:pt x="2405" y="222"/>
                </a:lnTo>
                <a:lnTo>
                  <a:pt x="2406" y="222"/>
                </a:lnTo>
                <a:lnTo>
                  <a:pt x="2406" y="224"/>
                </a:lnTo>
                <a:lnTo>
                  <a:pt x="2408" y="224"/>
                </a:lnTo>
                <a:lnTo>
                  <a:pt x="2408" y="225"/>
                </a:lnTo>
                <a:lnTo>
                  <a:pt x="2409" y="225"/>
                </a:lnTo>
                <a:lnTo>
                  <a:pt x="2411" y="225"/>
                </a:lnTo>
                <a:lnTo>
                  <a:pt x="2413" y="227"/>
                </a:lnTo>
                <a:lnTo>
                  <a:pt x="2414" y="227"/>
                </a:lnTo>
                <a:lnTo>
                  <a:pt x="2414" y="228"/>
                </a:lnTo>
                <a:lnTo>
                  <a:pt x="2416" y="228"/>
                </a:lnTo>
                <a:lnTo>
                  <a:pt x="2416" y="230"/>
                </a:lnTo>
                <a:lnTo>
                  <a:pt x="2417" y="230"/>
                </a:lnTo>
                <a:lnTo>
                  <a:pt x="2417" y="232"/>
                </a:lnTo>
                <a:lnTo>
                  <a:pt x="2417" y="233"/>
                </a:lnTo>
                <a:lnTo>
                  <a:pt x="2419" y="235"/>
                </a:lnTo>
                <a:lnTo>
                  <a:pt x="2419" y="236"/>
                </a:lnTo>
                <a:lnTo>
                  <a:pt x="2419" y="238"/>
                </a:lnTo>
                <a:lnTo>
                  <a:pt x="2420" y="238"/>
                </a:lnTo>
                <a:lnTo>
                  <a:pt x="2420" y="239"/>
                </a:lnTo>
                <a:lnTo>
                  <a:pt x="2422" y="241"/>
                </a:lnTo>
                <a:lnTo>
                  <a:pt x="2422" y="242"/>
                </a:lnTo>
                <a:lnTo>
                  <a:pt x="2423" y="242"/>
                </a:lnTo>
                <a:lnTo>
                  <a:pt x="2423" y="244"/>
                </a:lnTo>
                <a:lnTo>
                  <a:pt x="2425" y="244"/>
                </a:lnTo>
                <a:lnTo>
                  <a:pt x="2423" y="245"/>
                </a:lnTo>
                <a:lnTo>
                  <a:pt x="2425" y="245"/>
                </a:lnTo>
                <a:lnTo>
                  <a:pt x="2426" y="247"/>
                </a:lnTo>
                <a:lnTo>
                  <a:pt x="2426" y="248"/>
                </a:lnTo>
                <a:lnTo>
                  <a:pt x="2428" y="248"/>
                </a:lnTo>
                <a:lnTo>
                  <a:pt x="2428" y="250"/>
                </a:lnTo>
                <a:lnTo>
                  <a:pt x="2428" y="250"/>
                </a:lnTo>
                <a:lnTo>
                  <a:pt x="2429" y="250"/>
                </a:lnTo>
                <a:lnTo>
                  <a:pt x="2429" y="252"/>
                </a:lnTo>
                <a:lnTo>
                  <a:pt x="2431" y="252"/>
                </a:lnTo>
                <a:lnTo>
                  <a:pt x="2431" y="250"/>
                </a:lnTo>
                <a:lnTo>
                  <a:pt x="2432" y="250"/>
                </a:lnTo>
                <a:lnTo>
                  <a:pt x="2432" y="252"/>
                </a:lnTo>
                <a:lnTo>
                  <a:pt x="2434" y="252"/>
                </a:lnTo>
                <a:lnTo>
                  <a:pt x="2434" y="253"/>
                </a:lnTo>
                <a:lnTo>
                  <a:pt x="2436" y="253"/>
                </a:lnTo>
                <a:lnTo>
                  <a:pt x="2436" y="253"/>
                </a:lnTo>
                <a:lnTo>
                  <a:pt x="2437" y="253"/>
                </a:lnTo>
                <a:lnTo>
                  <a:pt x="2439" y="253"/>
                </a:lnTo>
                <a:lnTo>
                  <a:pt x="2439" y="255"/>
                </a:lnTo>
                <a:lnTo>
                  <a:pt x="2440" y="255"/>
                </a:lnTo>
                <a:lnTo>
                  <a:pt x="2442" y="255"/>
                </a:lnTo>
                <a:lnTo>
                  <a:pt x="2443" y="255"/>
                </a:lnTo>
                <a:lnTo>
                  <a:pt x="2445" y="256"/>
                </a:lnTo>
                <a:lnTo>
                  <a:pt x="2446" y="256"/>
                </a:lnTo>
                <a:lnTo>
                  <a:pt x="2446" y="255"/>
                </a:lnTo>
                <a:lnTo>
                  <a:pt x="2448" y="255"/>
                </a:lnTo>
                <a:lnTo>
                  <a:pt x="2448" y="253"/>
                </a:lnTo>
                <a:lnTo>
                  <a:pt x="2446" y="253"/>
                </a:lnTo>
                <a:lnTo>
                  <a:pt x="2445" y="253"/>
                </a:lnTo>
                <a:lnTo>
                  <a:pt x="2445" y="252"/>
                </a:lnTo>
                <a:lnTo>
                  <a:pt x="2445" y="250"/>
                </a:lnTo>
                <a:lnTo>
                  <a:pt x="2443" y="250"/>
                </a:lnTo>
                <a:lnTo>
                  <a:pt x="2442" y="248"/>
                </a:lnTo>
                <a:lnTo>
                  <a:pt x="2442" y="250"/>
                </a:lnTo>
                <a:lnTo>
                  <a:pt x="2440" y="250"/>
                </a:lnTo>
                <a:lnTo>
                  <a:pt x="2439" y="250"/>
                </a:lnTo>
                <a:lnTo>
                  <a:pt x="2439" y="248"/>
                </a:lnTo>
                <a:lnTo>
                  <a:pt x="2436" y="247"/>
                </a:lnTo>
                <a:lnTo>
                  <a:pt x="2434" y="245"/>
                </a:lnTo>
                <a:lnTo>
                  <a:pt x="2432" y="245"/>
                </a:lnTo>
                <a:lnTo>
                  <a:pt x="2432" y="244"/>
                </a:lnTo>
                <a:lnTo>
                  <a:pt x="2431" y="244"/>
                </a:lnTo>
                <a:lnTo>
                  <a:pt x="2431" y="242"/>
                </a:lnTo>
                <a:lnTo>
                  <a:pt x="2432" y="242"/>
                </a:lnTo>
                <a:lnTo>
                  <a:pt x="2432" y="241"/>
                </a:lnTo>
                <a:lnTo>
                  <a:pt x="2431" y="239"/>
                </a:lnTo>
                <a:lnTo>
                  <a:pt x="2432" y="239"/>
                </a:lnTo>
                <a:lnTo>
                  <a:pt x="2434" y="239"/>
                </a:lnTo>
                <a:lnTo>
                  <a:pt x="2434" y="241"/>
                </a:lnTo>
                <a:lnTo>
                  <a:pt x="2436" y="241"/>
                </a:lnTo>
                <a:lnTo>
                  <a:pt x="2437" y="241"/>
                </a:lnTo>
                <a:lnTo>
                  <a:pt x="2437" y="242"/>
                </a:lnTo>
                <a:lnTo>
                  <a:pt x="2439" y="242"/>
                </a:lnTo>
                <a:lnTo>
                  <a:pt x="2440" y="244"/>
                </a:lnTo>
                <a:lnTo>
                  <a:pt x="2442" y="244"/>
                </a:lnTo>
                <a:lnTo>
                  <a:pt x="2442" y="245"/>
                </a:lnTo>
                <a:lnTo>
                  <a:pt x="2442" y="247"/>
                </a:lnTo>
                <a:lnTo>
                  <a:pt x="2443" y="247"/>
                </a:lnTo>
                <a:lnTo>
                  <a:pt x="2443" y="245"/>
                </a:lnTo>
                <a:lnTo>
                  <a:pt x="2443" y="244"/>
                </a:lnTo>
                <a:lnTo>
                  <a:pt x="2445" y="245"/>
                </a:lnTo>
                <a:lnTo>
                  <a:pt x="2446" y="245"/>
                </a:lnTo>
                <a:lnTo>
                  <a:pt x="2448" y="245"/>
                </a:lnTo>
                <a:lnTo>
                  <a:pt x="2448" y="247"/>
                </a:lnTo>
                <a:lnTo>
                  <a:pt x="2449" y="247"/>
                </a:lnTo>
                <a:lnTo>
                  <a:pt x="2451" y="247"/>
                </a:lnTo>
                <a:lnTo>
                  <a:pt x="2452" y="248"/>
                </a:lnTo>
                <a:lnTo>
                  <a:pt x="2452" y="247"/>
                </a:lnTo>
                <a:lnTo>
                  <a:pt x="2454" y="247"/>
                </a:lnTo>
                <a:lnTo>
                  <a:pt x="2452" y="245"/>
                </a:lnTo>
                <a:lnTo>
                  <a:pt x="2452" y="244"/>
                </a:lnTo>
                <a:lnTo>
                  <a:pt x="2454" y="244"/>
                </a:lnTo>
                <a:lnTo>
                  <a:pt x="2454" y="245"/>
                </a:lnTo>
                <a:lnTo>
                  <a:pt x="2455" y="245"/>
                </a:lnTo>
                <a:lnTo>
                  <a:pt x="2455" y="247"/>
                </a:lnTo>
                <a:lnTo>
                  <a:pt x="2457" y="247"/>
                </a:lnTo>
                <a:lnTo>
                  <a:pt x="2455" y="245"/>
                </a:lnTo>
                <a:lnTo>
                  <a:pt x="2455" y="244"/>
                </a:lnTo>
                <a:lnTo>
                  <a:pt x="2454" y="244"/>
                </a:lnTo>
                <a:lnTo>
                  <a:pt x="2454" y="242"/>
                </a:lnTo>
                <a:lnTo>
                  <a:pt x="2452" y="242"/>
                </a:lnTo>
                <a:lnTo>
                  <a:pt x="2452" y="241"/>
                </a:lnTo>
                <a:lnTo>
                  <a:pt x="2451" y="241"/>
                </a:lnTo>
                <a:lnTo>
                  <a:pt x="2448" y="238"/>
                </a:lnTo>
                <a:lnTo>
                  <a:pt x="2446" y="238"/>
                </a:lnTo>
                <a:lnTo>
                  <a:pt x="2446" y="236"/>
                </a:lnTo>
                <a:lnTo>
                  <a:pt x="2445" y="236"/>
                </a:lnTo>
                <a:lnTo>
                  <a:pt x="2445" y="235"/>
                </a:lnTo>
                <a:lnTo>
                  <a:pt x="2445" y="233"/>
                </a:lnTo>
                <a:lnTo>
                  <a:pt x="2446" y="232"/>
                </a:lnTo>
                <a:lnTo>
                  <a:pt x="2446" y="230"/>
                </a:lnTo>
                <a:lnTo>
                  <a:pt x="2446" y="228"/>
                </a:lnTo>
                <a:lnTo>
                  <a:pt x="2448" y="228"/>
                </a:lnTo>
                <a:lnTo>
                  <a:pt x="2449" y="227"/>
                </a:lnTo>
                <a:lnTo>
                  <a:pt x="2449" y="225"/>
                </a:lnTo>
                <a:lnTo>
                  <a:pt x="2449" y="224"/>
                </a:lnTo>
                <a:lnTo>
                  <a:pt x="2449" y="222"/>
                </a:lnTo>
                <a:lnTo>
                  <a:pt x="2449" y="221"/>
                </a:lnTo>
                <a:lnTo>
                  <a:pt x="2451" y="221"/>
                </a:lnTo>
                <a:lnTo>
                  <a:pt x="2452" y="222"/>
                </a:lnTo>
                <a:lnTo>
                  <a:pt x="2454" y="222"/>
                </a:lnTo>
                <a:lnTo>
                  <a:pt x="2455" y="222"/>
                </a:lnTo>
                <a:lnTo>
                  <a:pt x="2457" y="222"/>
                </a:lnTo>
                <a:lnTo>
                  <a:pt x="2457" y="224"/>
                </a:lnTo>
                <a:lnTo>
                  <a:pt x="2459" y="224"/>
                </a:lnTo>
                <a:lnTo>
                  <a:pt x="2460" y="224"/>
                </a:lnTo>
                <a:lnTo>
                  <a:pt x="2460" y="225"/>
                </a:lnTo>
                <a:lnTo>
                  <a:pt x="2462" y="225"/>
                </a:lnTo>
                <a:lnTo>
                  <a:pt x="2463" y="227"/>
                </a:lnTo>
                <a:lnTo>
                  <a:pt x="2463" y="228"/>
                </a:lnTo>
                <a:lnTo>
                  <a:pt x="2465" y="228"/>
                </a:lnTo>
                <a:lnTo>
                  <a:pt x="2465" y="230"/>
                </a:lnTo>
                <a:lnTo>
                  <a:pt x="2465" y="228"/>
                </a:lnTo>
                <a:lnTo>
                  <a:pt x="2465" y="228"/>
                </a:lnTo>
                <a:lnTo>
                  <a:pt x="2465" y="227"/>
                </a:lnTo>
                <a:lnTo>
                  <a:pt x="2463" y="227"/>
                </a:lnTo>
                <a:lnTo>
                  <a:pt x="2463" y="225"/>
                </a:lnTo>
                <a:lnTo>
                  <a:pt x="2462" y="224"/>
                </a:lnTo>
                <a:lnTo>
                  <a:pt x="2462" y="222"/>
                </a:lnTo>
                <a:lnTo>
                  <a:pt x="2462" y="221"/>
                </a:lnTo>
                <a:lnTo>
                  <a:pt x="2460" y="219"/>
                </a:lnTo>
                <a:lnTo>
                  <a:pt x="2460" y="218"/>
                </a:lnTo>
                <a:lnTo>
                  <a:pt x="2459" y="218"/>
                </a:lnTo>
                <a:lnTo>
                  <a:pt x="2459" y="216"/>
                </a:lnTo>
                <a:lnTo>
                  <a:pt x="2457" y="216"/>
                </a:lnTo>
                <a:lnTo>
                  <a:pt x="2457" y="216"/>
                </a:lnTo>
                <a:lnTo>
                  <a:pt x="2455" y="216"/>
                </a:lnTo>
                <a:lnTo>
                  <a:pt x="2455" y="215"/>
                </a:lnTo>
                <a:lnTo>
                  <a:pt x="2454" y="215"/>
                </a:lnTo>
                <a:lnTo>
                  <a:pt x="2452" y="215"/>
                </a:lnTo>
                <a:lnTo>
                  <a:pt x="2452" y="213"/>
                </a:lnTo>
                <a:lnTo>
                  <a:pt x="2451" y="213"/>
                </a:lnTo>
                <a:lnTo>
                  <a:pt x="2451" y="212"/>
                </a:lnTo>
                <a:lnTo>
                  <a:pt x="2449" y="210"/>
                </a:lnTo>
                <a:lnTo>
                  <a:pt x="2449" y="209"/>
                </a:lnTo>
                <a:lnTo>
                  <a:pt x="2448" y="207"/>
                </a:lnTo>
                <a:lnTo>
                  <a:pt x="2448" y="205"/>
                </a:lnTo>
                <a:lnTo>
                  <a:pt x="2446" y="205"/>
                </a:lnTo>
                <a:lnTo>
                  <a:pt x="2446" y="204"/>
                </a:lnTo>
                <a:lnTo>
                  <a:pt x="2446" y="202"/>
                </a:lnTo>
                <a:lnTo>
                  <a:pt x="2445" y="202"/>
                </a:lnTo>
                <a:lnTo>
                  <a:pt x="2445" y="201"/>
                </a:lnTo>
                <a:lnTo>
                  <a:pt x="2443" y="199"/>
                </a:lnTo>
                <a:lnTo>
                  <a:pt x="2443" y="198"/>
                </a:lnTo>
                <a:lnTo>
                  <a:pt x="2439" y="196"/>
                </a:lnTo>
                <a:lnTo>
                  <a:pt x="2436" y="195"/>
                </a:lnTo>
                <a:lnTo>
                  <a:pt x="2436" y="193"/>
                </a:lnTo>
                <a:lnTo>
                  <a:pt x="2437" y="195"/>
                </a:lnTo>
                <a:lnTo>
                  <a:pt x="2439" y="195"/>
                </a:lnTo>
                <a:lnTo>
                  <a:pt x="2440" y="195"/>
                </a:lnTo>
                <a:lnTo>
                  <a:pt x="2442" y="195"/>
                </a:lnTo>
                <a:lnTo>
                  <a:pt x="2445" y="195"/>
                </a:lnTo>
                <a:lnTo>
                  <a:pt x="2446" y="195"/>
                </a:lnTo>
                <a:lnTo>
                  <a:pt x="2448" y="196"/>
                </a:lnTo>
                <a:lnTo>
                  <a:pt x="2449" y="196"/>
                </a:lnTo>
                <a:lnTo>
                  <a:pt x="2451" y="196"/>
                </a:lnTo>
                <a:lnTo>
                  <a:pt x="2451" y="198"/>
                </a:lnTo>
                <a:lnTo>
                  <a:pt x="2452" y="198"/>
                </a:lnTo>
                <a:lnTo>
                  <a:pt x="2454" y="199"/>
                </a:lnTo>
                <a:lnTo>
                  <a:pt x="2455" y="199"/>
                </a:lnTo>
                <a:lnTo>
                  <a:pt x="2455" y="201"/>
                </a:lnTo>
                <a:lnTo>
                  <a:pt x="2457" y="201"/>
                </a:lnTo>
                <a:lnTo>
                  <a:pt x="2457" y="202"/>
                </a:lnTo>
                <a:lnTo>
                  <a:pt x="2459" y="202"/>
                </a:lnTo>
                <a:lnTo>
                  <a:pt x="2459" y="204"/>
                </a:lnTo>
                <a:lnTo>
                  <a:pt x="2460" y="204"/>
                </a:lnTo>
                <a:lnTo>
                  <a:pt x="2460" y="205"/>
                </a:lnTo>
                <a:lnTo>
                  <a:pt x="2459" y="205"/>
                </a:lnTo>
                <a:lnTo>
                  <a:pt x="2457" y="205"/>
                </a:lnTo>
                <a:lnTo>
                  <a:pt x="2455" y="205"/>
                </a:lnTo>
                <a:lnTo>
                  <a:pt x="2455" y="207"/>
                </a:lnTo>
                <a:lnTo>
                  <a:pt x="2455" y="209"/>
                </a:lnTo>
                <a:lnTo>
                  <a:pt x="2455" y="210"/>
                </a:lnTo>
                <a:lnTo>
                  <a:pt x="2455" y="212"/>
                </a:lnTo>
                <a:lnTo>
                  <a:pt x="2457" y="212"/>
                </a:lnTo>
                <a:lnTo>
                  <a:pt x="2457" y="213"/>
                </a:lnTo>
                <a:lnTo>
                  <a:pt x="2459" y="213"/>
                </a:lnTo>
                <a:lnTo>
                  <a:pt x="2460" y="213"/>
                </a:lnTo>
                <a:lnTo>
                  <a:pt x="2462" y="215"/>
                </a:lnTo>
                <a:lnTo>
                  <a:pt x="2463" y="215"/>
                </a:lnTo>
                <a:lnTo>
                  <a:pt x="2465" y="216"/>
                </a:lnTo>
                <a:lnTo>
                  <a:pt x="2465" y="216"/>
                </a:lnTo>
                <a:lnTo>
                  <a:pt x="2465" y="216"/>
                </a:lnTo>
                <a:lnTo>
                  <a:pt x="2466" y="216"/>
                </a:lnTo>
                <a:lnTo>
                  <a:pt x="2468" y="216"/>
                </a:lnTo>
                <a:lnTo>
                  <a:pt x="2468" y="218"/>
                </a:lnTo>
                <a:lnTo>
                  <a:pt x="2469" y="216"/>
                </a:lnTo>
                <a:lnTo>
                  <a:pt x="2471" y="216"/>
                </a:lnTo>
                <a:lnTo>
                  <a:pt x="2472" y="216"/>
                </a:lnTo>
                <a:lnTo>
                  <a:pt x="2472" y="216"/>
                </a:lnTo>
                <a:lnTo>
                  <a:pt x="2472" y="215"/>
                </a:lnTo>
                <a:lnTo>
                  <a:pt x="2471" y="215"/>
                </a:lnTo>
                <a:lnTo>
                  <a:pt x="2471" y="213"/>
                </a:lnTo>
                <a:lnTo>
                  <a:pt x="2469" y="212"/>
                </a:lnTo>
                <a:lnTo>
                  <a:pt x="2469" y="210"/>
                </a:lnTo>
                <a:lnTo>
                  <a:pt x="2468" y="209"/>
                </a:lnTo>
                <a:lnTo>
                  <a:pt x="2468" y="207"/>
                </a:lnTo>
                <a:lnTo>
                  <a:pt x="2469" y="207"/>
                </a:lnTo>
                <a:lnTo>
                  <a:pt x="2471" y="207"/>
                </a:lnTo>
                <a:lnTo>
                  <a:pt x="2471" y="205"/>
                </a:lnTo>
                <a:lnTo>
                  <a:pt x="2471" y="204"/>
                </a:lnTo>
                <a:lnTo>
                  <a:pt x="2472" y="204"/>
                </a:lnTo>
                <a:lnTo>
                  <a:pt x="2472" y="202"/>
                </a:lnTo>
                <a:lnTo>
                  <a:pt x="2472" y="201"/>
                </a:lnTo>
                <a:lnTo>
                  <a:pt x="2474" y="199"/>
                </a:lnTo>
                <a:lnTo>
                  <a:pt x="2474" y="198"/>
                </a:lnTo>
                <a:lnTo>
                  <a:pt x="2475" y="198"/>
                </a:lnTo>
                <a:lnTo>
                  <a:pt x="2475" y="196"/>
                </a:lnTo>
                <a:lnTo>
                  <a:pt x="2477" y="198"/>
                </a:lnTo>
                <a:lnTo>
                  <a:pt x="2477" y="196"/>
                </a:lnTo>
                <a:lnTo>
                  <a:pt x="2479" y="195"/>
                </a:lnTo>
                <a:lnTo>
                  <a:pt x="2479" y="196"/>
                </a:lnTo>
                <a:lnTo>
                  <a:pt x="2480" y="196"/>
                </a:lnTo>
                <a:lnTo>
                  <a:pt x="2480" y="198"/>
                </a:lnTo>
                <a:lnTo>
                  <a:pt x="2482" y="198"/>
                </a:lnTo>
                <a:lnTo>
                  <a:pt x="2483" y="196"/>
                </a:lnTo>
                <a:lnTo>
                  <a:pt x="2482" y="196"/>
                </a:lnTo>
                <a:lnTo>
                  <a:pt x="2480" y="195"/>
                </a:lnTo>
                <a:lnTo>
                  <a:pt x="2480" y="193"/>
                </a:lnTo>
                <a:lnTo>
                  <a:pt x="2479" y="195"/>
                </a:lnTo>
                <a:lnTo>
                  <a:pt x="2479" y="193"/>
                </a:lnTo>
                <a:lnTo>
                  <a:pt x="2479" y="192"/>
                </a:lnTo>
                <a:lnTo>
                  <a:pt x="2480" y="192"/>
                </a:lnTo>
                <a:lnTo>
                  <a:pt x="2480" y="190"/>
                </a:lnTo>
                <a:lnTo>
                  <a:pt x="2482" y="190"/>
                </a:lnTo>
                <a:lnTo>
                  <a:pt x="2483" y="192"/>
                </a:lnTo>
                <a:lnTo>
                  <a:pt x="2485" y="192"/>
                </a:lnTo>
                <a:lnTo>
                  <a:pt x="2485" y="193"/>
                </a:lnTo>
                <a:lnTo>
                  <a:pt x="2485" y="195"/>
                </a:lnTo>
                <a:lnTo>
                  <a:pt x="2486" y="195"/>
                </a:lnTo>
                <a:lnTo>
                  <a:pt x="2488" y="196"/>
                </a:lnTo>
                <a:lnTo>
                  <a:pt x="2489" y="196"/>
                </a:lnTo>
                <a:lnTo>
                  <a:pt x="2489" y="198"/>
                </a:lnTo>
                <a:lnTo>
                  <a:pt x="2488" y="198"/>
                </a:lnTo>
                <a:lnTo>
                  <a:pt x="2486" y="198"/>
                </a:lnTo>
                <a:lnTo>
                  <a:pt x="2486" y="199"/>
                </a:lnTo>
                <a:lnTo>
                  <a:pt x="2488" y="199"/>
                </a:lnTo>
                <a:lnTo>
                  <a:pt x="2489" y="199"/>
                </a:lnTo>
                <a:lnTo>
                  <a:pt x="2489" y="198"/>
                </a:lnTo>
                <a:lnTo>
                  <a:pt x="2491" y="198"/>
                </a:lnTo>
                <a:lnTo>
                  <a:pt x="2492" y="199"/>
                </a:lnTo>
                <a:lnTo>
                  <a:pt x="2494" y="199"/>
                </a:lnTo>
                <a:lnTo>
                  <a:pt x="2495" y="201"/>
                </a:lnTo>
                <a:lnTo>
                  <a:pt x="2495" y="199"/>
                </a:lnTo>
                <a:lnTo>
                  <a:pt x="2494" y="198"/>
                </a:lnTo>
                <a:lnTo>
                  <a:pt x="2494" y="196"/>
                </a:lnTo>
                <a:lnTo>
                  <a:pt x="2494" y="195"/>
                </a:lnTo>
                <a:lnTo>
                  <a:pt x="2495" y="195"/>
                </a:lnTo>
                <a:lnTo>
                  <a:pt x="2495" y="193"/>
                </a:lnTo>
                <a:lnTo>
                  <a:pt x="2497" y="193"/>
                </a:lnTo>
                <a:lnTo>
                  <a:pt x="2497" y="195"/>
                </a:lnTo>
                <a:lnTo>
                  <a:pt x="2498" y="195"/>
                </a:lnTo>
                <a:lnTo>
                  <a:pt x="2500" y="195"/>
                </a:lnTo>
                <a:lnTo>
                  <a:pt x="2502" y="195"/>
                </a:lnTo>
                <a:lnTo>
                  <a:pt x="2502" y="195"/>
                </a:lnTo>
                <a:lnTo>
                  <a:pt x="2502" y="193"/>
                </a:lnTo>
                <a:lnTo>
                  <a:pt x="2503" y="193"/>
                </a:lnTo>
                <a:lnTo>
                  <a:pt x="2503" y="192"/>
                </a:lnTo>
                <a:lnTo>
                  <a:pt x="2502" y="192"/>
                </a:lnTo>
                <a:lnTo>
                  <a:pt x="2502" y="190"/>
                </a:lnTo>
                <a:lnTo>
                  <a:pt x="2503" y="190"/>
                </a:lnTo>
                <a:lnTo>
                  <a:pt x="2505" y="189"/>
                </a:lnTo>
                <a:lnTo>
                  <a:pt x="2506" y="189"/>
                </a:lnTo>
                <a:lnTo>
                  <a:pt x="2506" y="190"/>
                </a:lnTo>
                <a:lnTo>
                  <a:pt x="2509" y="192"/>
                </a:lnTo>
                <a:lnTo>
                  <a:pt x="2511" y="193"/>
                </a:lnTo>
                <a:lnTo>
                  <a:pt x="2509" y="193"/>
                </a:lnTo>
                <a:lnTo>
                  <a:pt x="2509" y="195"/>
                </a:lnTo>
                <a:lnTo>
                  <a:pt x="2511" y="195"/>
                </a:lnTo>
                <a:lnTo>
                  <a:pt x="2511" y="196"/>
                </a:lnTo>
                <a:lnTo>
                  <a:pt x="2512" y="196"/>
                </a:lnTo>
                <a:lnTo>
                  <a:pt x="2512" y="198"/>
                </a:lnTo>
                <a:lnTo>
                  <a:pt x="2515" y="198"/>
                </a:lnTo>
                <a:lnTo>
                  <a:pt x="2517" y="198"/>
                </a:lnTo>
                <a:lnTo>
                  <a:pt x="2517" y="196"/>
                </a:lnTo>
                <a:lnTo>
                  <a:pt x="2515" y="196"/>
                </a:lnTo>
                <a:lnTo>
                  <a:pt x="2515" y="195"/>
                </a:lnTo>
                <a:lnTo>
                  <a:pt x="2514" y="195"/>
                </a:lnTo>
                <a:lnTo>
                  <a:pt x="2512" y="193"/>
                </a:lnTo>
                <a:lnTo>
                  <a:pt x="2514" y="193"/>
                </a:lnTo>
                <a:lnTo>
                  <a:pt x="2515" y="193"/>
                </a:lnTo>
                <a:lnTo>
                  <a:pt x="2515" y="192"/>
                </a:lnTo>
                <a:lnTo>
                  <a:pt x="2515" y="190"/>
                </a:lnTo>
                <a:lnTo>
                  <a:pt x="2514" y="190"/>
                </a:lnTo>
                <a:lnTo>
                  <a:pt x="2514" y="189"/>
                </a:lnTo>
                <a:lnTo>
                  <a:pt x="2512" y="187"/>
                </a:lnTo>
                <a:lnTo>
                  <a:pt x="2511" y="187"/>
                </a:lnTo>
                <a:lnTo>
                  <a:pt x="2509" y="185"/>
                </a:lnTo>
                <a:lnTo>
                  <a:pt x="2508" y="185"/>
                </a:lnTo>
                <a:lnTo>
                  <a:pt x="2508" y="184"/>
                </a:lnTo>
                <a:lnTo>
                  <a:pt x="2506" y="184"/>
                </a:lnTo>
                <a:lnTo>
                  <a:pt x="2505" y="184"/>
                </a:lnTo>
                <a:lnTo>
                  <a:pt x="2505" y="182"/>
                </a:lnTo>
                <a:lnTo>
                  <a:pt x="2503" y="182"/>
                </a:lnTo>
                <a:lnTo>
                  <a:pt x="2503" y="181"/>
                </a:lnTo>
                <a:lnTo>
                  <a:pt x="2503" y="179"/>
                </a:lnTo>
                <a:lnTo>
                  <a:pt x="2502" y="179"/>
                </a:lnTo>
                <a:lnTo>
                  <a:pt x="2503" y="179"/>
                </a:lnTo>
                <a:lnTo>
                  <a:pt x="2505" y="179"/>
                </a:lnTo>
                <a:lnTo>
                  <a:pt x="2506" y="179"/>
                </a:lnTo>
                <a:lnTo>
                  <a:pt x="2508" y="179"/>
                </a:lnTo>
                <a:lnTo>
                  <a:pt x="2509" y="179"/>
                </a:lnTo>
                <a:lnTo>
                  <a:pt x="2512" y="179"/>
                </a:lnTo>
                <a:lnTo>
                  <a:pt x="2514" y="179"/>
                </a:lnTo>
                <a:lnTo>
                  <a:pt x="2515" y="179"/>
                </a:lnTo>
                <a:lnTo>
                  <a:pt x="2517" y="181"/>
                </a:lnTo>
                <a:lnTo>
                  <a:pt x="2518" y="181"/>
                </a:lnTo>
                <a:lnTo>
                  <a:pt x="2520" y="181"/>
                </a:lnTo>
                <a:lnTo>
                  <a:pt x="2521" y="182"/>
                </a:lnTo>
                <a:lnTo>
                  <a:pt x="2525" y="182"/>
                </a:lnTo>
                <a:lnTo>
                  <a:pt x="2528" y="184"/>
                </a:lnTo>
                <a:lnTo>
                  <a:pt x="2529" y="184"/>
                </a:lnTo>
                <a:lnTo>
                  <a:pt x="2529" y="185"/>
                </a:lnTo>
                <a:lnTo>
                  <a:pt x="2529" y="187"/>
                </a:lnTo>
                <a:lnTo>
                  <a:pt x="2531" y="187"/>
                </a:lnTo>
                <a:lnTo>
                  <a:pt x="2531" y="185"/>
                </a:lnTo>
                <a:lnTo>
                  <a:pt x="2534" y="187"/>
                </a:lnTo>
                <a:lnTo>
                  <a:pt x="2535" y="187"/>
                </a:lnTo>
                <a:lnTo>
                  <a:pt x="2535" y="189"/>
                </a:lnTo>
                <a:lnTo>
                  <a:pt x="2537" y="189"/>
                </a:lnTo>
                <a:lnTo>
                  <a:pt x="2538" y="189"/>
                </a:lnTo>
                <a:lnTo>
                  <a:pt x="2538" y="189"/>
                </a:lnTo>
                <a:lnTo>
                  <a:pt x="2540" y="190"/>
                </a:lnTo>
                <a:lnTo>
                  <a:pt x="2541" y="190"/>
                </a:lnTo>
                <a:lnTo>
                  <a:pt x="2543" y="192"/>
                </a:lnTo>
                <a:lnTo>
                  <a:pt x="2545" y="192"/>
                </a:lnTo>
                <a:lnTo>
                  <a:pt x="2546" y="192"/>
                </a:lnTo>
                <a:lnTo>
                  <a:pt x="2546" y="193"/>
                </a:lnTo>
                <a:lnTo>
                  <a:pt x="2548" y="193"/>
                </a:lnTo>
                <a:lnTo>
                  <a:pt x="2549" y="193"/>
                </a:lnTo>
                <a:lnTo>
                  <a:pt x="2551" y="195"/>
                </a:lnTo>
                <a:lnTo>
                  <a:pt x="2554" y="196"/>
                </a:lnTo>
                <a:lnTo>
                  <a:pt x="2555" y="196"/>
                </a:lnTo>
                <a:lnTo>
                  <a:pt x="2557" y="196"/>
                </a:lnTo>
                <a:lnTo>
                  <a:pt x="2557" y="198"/>
                </a:lnTo>
                <a:lnTo>
                  <a:pt x="2558" y="198"/>
                </a:lnTo>
                <a:lnTo>
                  <a:pt x="2558" y="199"/>
                </a:lnTo>
                <a:lnTo>
                  <a:pt x="2560" y="199"/>
                </a:lnTo>
                <a:lnTo>
                  <a:pt x="2560" y="198"/>
                </a:lnTo>
                <a:lnTo>
                  <a:pt x="2558" y="198"/>
                </a:lnTo>
                <a:lnTo>
                  <a:pt x="2558" y="196"/>
                </a:lnTo>
                <a:lnTo>
                  <a:pt x="2557" y="195"/>
                </a:lnTo>
                <a:lnTo>
                  <a:pt x="2557" y="193"/>
                </a:lnTo>
                <a:lnTo>
                  <a:pt x="2555" y="193"/>
                </a:lnTo>
                <a:lnTo>
                  <a:pt x="2555" y="192"/>
                </a:lnTo>
                <a:lnTo>
                  <a:pt x="2554" y="192"/>
                </a:lnTo>
                <a:lnTo>
                  <a:pt x="2554" y="190"/>
                </a:lnTo>
                <a:lnTo>
                  <a:pt x="2552" y="190"/>
                </a:lnTo>
                <a:lnTo>
                  <a:pt x="2551" y="190"/>
                </a:lnTo>
                <a:lnTo>
                  <a:pt x="2549" y="190"/>
                </a:lnTo>
                <a:lnTo>
                  <a:pt x="2549" y="189"/>
                </a:lnTo>
                <a:lnTo>
                  <a:pt x="2548" y="189"/>
                </a:lnTo>
                <a:lnTo>
                  <a:pt x="2545" y="185"/>
                </a:lnTo>
                <a:lnTo>
                  <a:pt x="2543" y="185"/>
                </a:lnTo>
                <a:lnTo>
                  <a:pt x="2541" y="185"/>
                </a:lnTo>
                <a:lnTo>
                  <a:pt x="2541" y="184"/>
                </a:lnTo>
                <a:lnTo>
                  <a:pt x="2540" y="184"/>
                </a:lnTo>
                <a:lnTo>
                  <a:pt x="2540" y="182"/>
                </a:lnTo>
                <a:lnTo>
                  <a:pt x="2538" y="182"/>
                </a:lnTo>
                <a:lnTo>
                  <a:pt x="2538" y="182"/>
                </a:lnTo>
                <a:lnTo>
                  <a:pt x="2538" y="181"/>
                </a:lnTo>
                <a:lnTo>
                  <a:pt x="2537" y="181"/>
                </a:lnTo>
                <a:lnTo>
                  <a:pt x="2537" y="182"/>
                </a:lnTo>
                <a:lnTo>
                  <a:pt x="2535" y="182"/>
                </a:lnTo>
                <a:lnTo>
                  <a:pt x="2535" y="181"/>
                </a:lnTo>
                <a:lnTo>
                  <a:pt x="2534" y="179"/>
                </a:lnTo>
                <a:lnTo>
                  <a:pt x="2534" y="181"/>
                </a:lnTo>
                <a:lnTo>
                  <a:pt x="2532" y="181"/>
                </a:lnTo>
                <a:lnTo>
                  <a:pt x="2532" y="179"/>
                </a:lnTo>
                <a:lnTo>
                  <a:pt x="2531" y="179"/>
                </a:lnTo>
                <a:lnTo>
                  <a:pt x="2531" y="179"/>
                </a:lnTo>
                <a:lnTo>
                  <a:pt x="2528" y="178"/>
                </a:lnTo>
                <a:lnTo>
                  <a:pt x="2529" y="178"/>
                </a:lnTo>
                <a:lnTo>
                  <a:pt x="2529" y="176"/>
                </a:lnTo>
                <a:lnTo>
                  <a:pt x="2528" y="176"/>
                </a:lnTo>
                <a:lnTo>
                  <a:pt x="2528" y="175"/>
                </a:lnTo>
                <a:lnTo>
                  <a:pt x="2526" y="175"/>
                </a:lnTo>
                <a:lnTo>
                  <a:pt x="2526" y="173"/>
                </a:lnTo>
                <a:lnTo>
                  <a:pt x="2525" y="173"/>
                </a:lnTo>
                <a:lnTo>
                  <a:pt x="2525" y="172"/>
                </a:lnTo>
                <a:lnTo>
                  <a:pt x="2523" y="172"/>
                </a:lnTo>
                <a:lnTo>
                  <a:pt x="2523" y="170"/>
                </a:lnTo>
                <a:lnTo>
                  <a:pt x="2521" y="170"/>
                </a:lnTo>
                <a:lnTo>
                  <a:pt x="2520" y="169"/>
                </a:lnTo>
                <a:lnTo>
                  <a:pt x="2520" y="167"/>
                </a:lnTo>
                <a:lnTo>
                  <a:pt x="2518" y="167"/>
                </a:lnTo>
                <a:lnTo>
                  <a:pt x="2517" y="166"/>
                </a:lnTo>
                <a:lnTo>
                  <a:pt x="2515" y="167"/>
                </a:lnTo>
                <a:lnTo>
                  <a:pt x="2515" y="166"/>
                </a:lnTo>
                <a:lnTo>
                  <a:pt x="2514" y="166"/>
                </a:lnTo>
                <a:lnTo>
                  <a:pt x="2512" y="166"/>
                </a:lnTo>
                <a:lnTo>
                  <a:pt x="2512" y="164"/>
                </a:lnTo>
                <a:lnTo>
                  <a:pt x="2511" y="162"/>
                </a:lnTo>
                <a:lnTo>
                  <a:pt x="2511" y="161"/>
                </a:lnTo>
                <a:lnTo>
                  <a:pt x="2509" y="161"/>
                </a:lnTo>
                <a:lnTo>
                  <a:pt x="2509" y="159"/>
                </a:lnTo>
                <a:lnTo>
                  <a:pt x="2509" y="158"/>
                </a:lnTo>
                <a:lnTo>
                  <a:pt x="2511" y="158"/>
                </a:lnTo>
                <a:lnTo>
                  <a:pt x="2509" y="156"/>
                </a:lnTo>
                <a:lnTo>
                  <a:pt x="2509" y="155"/>
                </a:lnTo>
                <a:lnTo>
                  <a:pt x="2509" y="153"/>
                </a:lnTo>
                <a:lnTo>
                  <a:pt x="2508" y="153"/>
                </a:lnTo>
                <a:lnTo>
                  <a:pt x="2508" y="152"/>
                </a:lnTo>
                <a:lnTo>
                  <a:pt x="2506" y="152"/>
                </a:lnTo>
                <a:lnTo>
                  <a:pt x="2506" y="150"/>
                </a:lnTo>
                <a:lnTo>
                  <a:pt x="2505" y="150"/>
                </a:lnTo>
                <a:lnTo>
                  <a:pt x="2505" y="149"/>
                </a:lnTo>
                <a:lnTo>
                  <a:pt x="2503" y="149"/>
                </a:lnTo>
                <a:lnTo>
                  <a:pt x="2503" y="147"/>
                </a:lnTo>
                <a:lnTo>
                  <a:pt x="2502" y="147"/>
                </a:lnTo>
                <a:lnTo>
                  <a:pt x="2502" y="146"/>
                </a:lnTo>
                <a:lnTo>
                  <a:pt x="2502" y="146"/>
                </a:lnTo>
                <a:lnTo>
                  <a:pt x="2502" y="144"/>
                </a:lnTo>
                <a:lnTo>
                  <a:pt x="2500" y="144"/>
                </a:lnTo>
                <a:lnTo>
                  <a:pt x="2500" y="142"/>
                </a:lnTo>
                <a:lnTo>
                  <a:pt x="2498" y="142"/>
                </a:lnTo>
                <a:lnTo>
                  <a:pt x="2498" y="142"/>
                </a:lnTo>
                <a:lnTo>
                  <a:pt x="2497" y="141"/>
                </a:lnTo>
                <a:lnTo>
                  <a:pt x="2497" y="139"/>
                </a:lnTo>
                <a:lnTo>
                  <a:pt x="2498" y="139"/>
                </a:lnTo>
                <a:lnTo>
                  <a:pt x="2500" y="139"/>
                </a:lnTo>
                <a:lnTo>
                  <a:pt x="2502" y="139"/>
                </a:lnTo>
                <a:lnTo>
                  <a:pt x="2502" y="139"/>
                </a:lnTo>
                <a:lnTo>
                  <a:pt x="2503" y="139"/>
                </a:lnTo>
                <a:lnTo>
                  <a:pt x="2505" y="139"/>
                </a:lnTo>
                <a:lnTo>
                  <a:pt x="2506" y="141"/>
                </a:lnTo>
                <a:lnTo>
                  <a:pt x="2508" y="141"/>
                </a:lnTo>
                <a:lnTo>
                  <a:pt x="2509" y="141"/>
                </a:lnTo>
                <a:lnTo>
                  <a:pt x="2511" y="142"/>
                </a:lnTo>
                <a:lnTo>
                  <a:pt x="2512" y="142"/>
                </a:lnTo>
                <a:lnTo>
                  <a:pt x="2512" y="142"/>
                </a:lnTo>
                <a:lnTo>
                  <a:pt x="2514" y="142"/>
                </a:lnTo>
                <a:lnTo>
                  <a:pt x="2515" y="144"/>
                </a:lnTo>
                <a:lnTo>
                  <a:pt x="2517" y="144"/>
                </a:lnTo>
                <a:lnTo>
                  <a:pt x="2517" y="146"/>
                </a:lnTo>
                <a:lnTo>
                  <a:pt x="2518" y="146"/>
                </a:lnTo>
                <a:lnTo>
                  <a:pt x="2518" y="147"/>
                </a:lnTo>
                <a:lnTo>
                  <a:pt x="2520" y="147"/>
                </a:lnTo>
                <a:lnTo>
                  <a:pt x="2520" y="149"/>
                </a:lnTo>
                <a:lnTo>
                  <a:pt x="2521" y="149"/>
                </a:lnTo>
                <a:lnTo>
                  <a:pt x="2521" y="150"/>
                </a:lnTo>
                <a:lnTo>
                  <a:pt x="2523" y="150"/>
                </a:lnTo>
                <a:lnTo>
                  <a:pt x="2523" y="152"/>
                </a:lnTo>
                <a:lnTo>
                  <a:pt x="2525" y="153"/>
                </a:lnTo>
                <a:lnTo>
                  <a:pt x="2526" y="153"/>
                </a:lnTo>
                <a:lnTo>
                  <a:pt x="2526" y="155"/>
                </a:lnTo>
                <a:lnTo>
                  <a:pt x="2528" y="156"/>
                </a:lnTo>
                <a:lnTo>
                  <a:pt x="2526" y="156"/>
                </a:lnTo>
                <a:lnTo>
                  <a:pt x="2528" y="158"/>
                </a:lnTo>
                <a:lnTo>
                  <a:pt x="2529" y="158"/>
                </a:lnTo>
                <a:lnTo>
                  <a:pt x="2532" y="159"/>
                </a:lnTo>
                <a:lnTo>
                  <a:pt x="2535" y="161"/>
                </a:lnTo>
                <a:lnTo>
                  <a:pt x="2537" y="162"/>
                </a:lnTo>
                <a:lnTo>
                  <a:pt x="2538" y="162"/>
                </a:lnTo>
                <a:lnTo>
                  <a:pt x="2538" y="164"/>
                </a:lnTo>
                <a:lnTo>
                  <a:pt x="2538" y="164"/>
                </a:lnTo>
                <a:lnTo>
                  <a:pt x="2538" y="166"/>
                </a:lnTo>
                <a:lnTo>
                  <a:pt x="2540" y="166"/>
                </a:lnTo>
                <a:lnTo>
                  <a:pt x="2541" y="166"/>
                </a:lnTo>
                <a:lnTo>
                  <a:pt x="2541" y="167"/>
                </a:lnTo>
                <a:lnTo>
                  <a:pt x="2543" y="167"/>
                </a:lnTo>
                <a:lnTo>
                  <a:pt x="2543" y="169"/>
                </a:lnTo>
                <a:lnTo>
                  <a:pt x="2545" y="169"/>
                </a:lnTo>
                <a:lnTo>
                  <a:pt x="2545" y="170"/>
                </a:lnTo>
                <a:lnTo>
                  <a:pt x="2546" y="170"/>
                </a:lnTo>
                <a:lnTo>
                  <a:pt x="2548" y="172"/>
                </a:lnTo>
                <a:lnTo>
                  <a:pt x="2548" y="173"/>
                </a:lnTo>
                <a:lnTo>
                  <a:pt x="2549" y="175"/>
                </a:lnTo>
                <a:lnTo>
                  <a:pt x="2551" y="175"/>
                </a:lnTo>
                <a:lnTo>
                  <a:pt x="2551" y="176"/>
                </a:lnTo>
                <a:lnTo>
                  <a:pt x="2552" y="176"/>
                </a:lnTo>
                <a:lnTo>
                  <a:pt x="2552" y="178"/>
                </a:lnTo>
                <a:lnTo>
                  <a:pt x="2554" y="178"/>
                </a:lnTo>
                <a:lnTo>
                  <a:pt x="2555" y="178"/>
                </a:lnTo>
                <a:lnTo>
                  <a:pt x="2555" y="179"/>
                </a:lnTo>
                <a:lnTo>
                  <a:pt x="2557" y="179"/>
                </a:lnTo>
                <a:lnTo>
                  <a:pt x="2557" y="179"/>
                </a:lnTo>
                <a:lnTo>
                  <a:pt x="2558" y="179"/>
                </a:lnTo>
                <a:lnTo>
                  <a:pt x="2558" y="181"/>
                </a:lnTo>
                <a:lnTo>
                  <a:pt x="2560" y="181"/>
                </a:lnTo>
                <a:lnTo>
                  <a:pt x="2561" y="182"/>
                </a:lnTo>
                <a:lnTo>
                  <a:pt x="2561" y="184"/>
                </a:lnTo>
                <a:lnTo>
                  <a:pt x="2563" y="184"/>
                </a:lnTo>
                <a:lnTo>
                  <a:pt x="2564" y="185"/>
                </a:lnTo>
                <a:lnTo>
                  <a:pt x="2564" y="187"/>
                </a:lnTo>
                <a:lnTo>
                  <a:pt x="2566" y="187"/>
                </a:lnTo>
                <a:lnTo>
                  <a:pt x="2568" y="189"/>
                </a:lnTo>
                <a:lnTo>
                  <a:pt x="2569" y="189"/>
                </a:lnTo>
                <a:lnTo>
                  <a:pt x="2569" y="190"/>
                </a:lnTo>
                <a:lnTo>
                  <a:pt x="2571" y="190"/>
                </a:lnTo>
                <a:lnTo>
                  <a:pt x="2572" y="192"/>
                </a:lnTo>
                <a:lnTo>
                  <a:pt x="2574" y="192"/>
                </a:lnTo>
                <a:lnTo>
                  <a:pt x="2575" y="193"/>
                </a:lnTo>
                <a:lnTo>
                  <a:pt x="2578" y="195"/>
                </a:lnTo>
                <a:lnTo>
                  <a:pt x="2580" y="195"/>
                </a:lnTo>
                <a:lnTo>
                  <a:pt x="2580" y="196"/>
                </a:lnTo>
                <a:lnTo>
                  <a:pt x="2581" y="196"/>
                </a:lnTo>
                <a:lnTo>
                  <a:pt x="2581" y="198"/>
                </a:lnTo>
                <a:lnTo>
                  <a:pt x="2583" y="199"/>
                </a:lnTo>
                <a:lnTo>
                  <a:pt x="2583" y="201"/>
                </a:lnTo>
                <a:lnTo>
                  <a:pt x="2584" y="201"/>
                </a:lnTo>
                <a:lnTo>
                  <a:pt x="2584" y="202"/>
                </a:lnTo>
                <a:lnTo>
                  <a:pt x="2586" y="202"/>
                </a:lnTo>
                <a:lnTo>
                  <a:pt x="2588" y="202"/>
                </a:lnTo>
                <a:lnTo>
                  <a:pt x="2588" y="204"/>
                </a:lnTo>
                <a:lnTo>
                  <a:pt x="2589" y="204"/>
                </a:lnTo>
                <a:lnTo>
                  <a:pt x="2589" y="205"/>
                </a:lnTo>
                <a:lnTo>
                  <a:pt x="2591" y="205"/>
                </a:lnTo>
                <a:lnTo>
                  <a:pt x="2591" y="207"/>
                </a:lnTo>
                <a:lnTo>
                  <a:pt x="2589" y="207"/>
                </a:lnTo>
                <a:lnTo>
                  <a:pt x="2589" y="209"/>
                </a:lnTo>
                <a:lnTo>
                  <a:pt x="2591" y="209"/>
                </a:lnTo>
                <a:lnTo>
                  <a:pt x="2591" y="210"/>
                </a:lnTo>
                <a:lnTo>
                  <a:pt x="2592" y="210"/>
                </a:lnTo>
                <a:lnTo>
                  <a:pt x="2592" y="212"/>
                </a:lnTo>
                <a:lnTo>
                  <a:pt x="2592" y="213"/>
                </a:lnTo>
                <a:lnTo>
                  <a:pt x="2594" y="213"/>
                </a:lnTo>
                <a:lnTo>
                  <a:pt x="2595" y="215"/>
                </a:lnTo>
                <a:lnTo>
                  <a:pt x="2595" y="216"/>
                </a:lnTo>
                <a:lnTo>
                  <a:pt x="2595" y="216"/>
                </a:lnTo>
                <a:lnTo>
                  <a:pt x="2594" y="216"/>
                </a:lnTo>
                <a:lnTo>
                  <a:pt x="2594" y="216"/>
                </a:lnTo>
                <a:lnTo>
                  <a:pt x="2595" y="216"/>
                </a:lnTo>
                <a:lnTo>
                  <a:pt x="2597" y="218"/>
                </a:lnTo>
                <a:lnTo>
                  <a:pt x="2598" y="218"/>
                </a:lnTo>
                <a:lnTo>
                  <a:pt x="2598" y="219"/>
                </a:lnTo>
                <a:lnTo>
                  <a:pt x="2597" y="219"/>
                </a:lnTo>
                <a:lnTo>
                  <a:pt x="2597" y="221"/>
                </a:lnTo>
                <a:lnTo>
                  <a:pt x="2594" y="221"/>
                </a:lnTo>
                <a:lnTo>
                  <a:pt x="2592" y="219"/>
                </a:lnTo>
                <a:lnTo>
                  <a:pt x="2594" y="219"/>
                </a:lnTo>
                <a:lnTo>
                  <a:pt x="2594" y="218"/>
                </a:lnTo>
                <a:lnTo>
                  <a:pt x="2592" y="218"/>
                </a:lnTo>
                <a:lnTo>
                  <a:pt x="2592" y="219"/>
                </a:lnTo>
                <a:lnTo>
                  <a:pt x="2592" y="221"/>
                </a:lnTo>
                <a:lnTo>
                  <a:pt x="2591" y="221"/>
                </a:lnTo>
                <a:lnTo>
                  <a:pt x="2592" y="222"/>
                </a:lnTo>
                <a:lnTo>
                  <a:pt x="2594" y="222"/>
                </a:lnTo>
                <a:lnTo>
                  <a:pt x="2597" y="224"/>
                </a:lnTo>
                <a:lnTo>
                  <a:pt x="2598" y="224"/>
                </a:lnTo>
                <a:lnTo>
                  <a:pt x="2600" y="224"/>
                </a:lnTo>
                <a:lnTo>
                  <a:pt x="2601" y="224"/>
                </a:lnTo>
                <a:lnTo>
                  <a:pt x="2603" y="224"/>
                </a:lnTo>
                <a:lnTo>
                  <a:pt x="2604" y="224"/>
                </a:lnTo>
                <a:lnTo>
                  <a:pt x="2606" y="224"/>
                </a:lnTo>
                <a:lnTo>
                  <a:pt x="2606" y="225"/>
                </a:lnTo>
                <a:lnTo>
                  <a:pt x="2607" y="225"/>
                </a:lnTo>
                <a:lnTo>
                  <a:pt x="2609" y="224"/>
                </a:lnTo>
                <a:lnTo>
                  <a:pt x="2607" y="222"/>
                </a:lnTo>
                <a:lnTo>
                  <a:pt x="2606" y="222"/>
                </a:lnTo>
                <a:lnTo>
                  <a:pt x="2606" y="221"/>
                </a:lnTo>
                <a:lnTo>
                  <a:pt x="2604" y="221"/>
                </a:lnTo>
                <a:lnTo>
                  <a:pt x="2604" y="219"/>
                </a:lnTo>
                <a:lnTo>
                  <a:pt x="2606" y="219"/>
                </a:lnTo>
                <a:lnTo>
                  <a:pt x="2606" y="218"/>
                </a:lnTo>
                <a:lnTo>
                  <a:pt x="2606" y="216"/>
                </a:lnTo>
                <a:lnTo>
                  <a:pt x="2606" y="216"/>
                </a:lnTo>
                <a:lnTo>
                  <a:pt x="2604" y="216"/>
                </a:lnTo>
                <a:lnTo>
                  <a:pt x="2604" y="215"/>
                </a:lnTo>
                <a:lnTo>
                  <a:pt x="2603" y="213"/>
                </a:lnTo>
                <a:lnTo>
                  <a:pt x="2601" y="212"/>
                </a:lnTo>
                <a:lnTo>
                  <a:pt x="2600" y="210"/>
                </a:lnTo>
                <a:lnTo>
                  <a:pt x="2600" y="209"/>
                </a:lnTo>
                <a:lnTo>
                  <a:pt x="2600" y="207"/>
                </a:lnTo>
                <a:lnTo>
                  <a:pt x="2598" y="205"/>
                </a:lnTo>
                <a:lnTo>
                  <a:pt x="2597" y="204"/>
                </a:lnTo>
                <a:lnTo>
                  <a:pt x="2595" y="204"/>
                </a:lnTo>
                <a:lnTo>
                  <a:pt x="2595" y="202"/>
                </a:lnTo>
                <a:lnTo>
                  <a:pt x="2594" y="202"/>
                </a:lnTo>
                <a:lnTo>
                  <a:pt x="2592" y="201"/>
                </a:lnTo>
                <a:lnTo>
                  <a:pt x="2591" y="201"/>
                </a:lnTo>
                <a:lnTo>
                  <a:pt x="2589" y="199"/>
                </a:lnTo>
                <a:lnTo>
                  <a:pt x="2586" y="198"/>
                </a:lnTo>
                <a:lnTo>
                  <a:pt x="2586" y="196"/>
                </a:lnTo>
                <a:lnTo>
                  <a:pt x="2584" y="196"/>
                </a:lnTo>
                <a:lnTo>
                  <a:pt x="2583" y="195"/>
                </a:lnTo>
                <a:lnTo>
                  <a:pt x="2581" y="193"/>
                </a:lnTo>
                <a:lnTo>
                  <a:pt x="2581" y="192"/>
                </a:lnTo>
                <a:lnTo>
                  <a:pt x="2583" y="190"/>
                </a:lnTo>
                <a:lnTo>
                  <a:pt x="2584" y="190"/>
                </a:lnTo>
                <a:lnTo>
                  <a:pt x="2586" y="189"/>
                </a:lnTo>
                <a:lnTo>
                  <a:pt x="2588" y="190"/>
                </a:lnTo>
                <a:lnTo>
                  <a:pt x="2589" y="190"/>
                </a:lnTo>
                <a:lnTo>
                  <a:pt x="2589" y="192"/>
                </a:lnTo>
                <a:lnTo>
                  <a:pt x="2591" y="192"/>
                </a:lnTo>
                <a:lnTo>
                  <a:pt x="2591" y="193"/>
                </a:lnTo>
                <a:lnTo>
                  <a:pt x="2594" y="193"/>
                </a:lnTo>
                <a:lnTo>
                  <a:pt x="2595" y="193"/>
                </a:lnTo>
                <a:lnTo>
                  <a:pt x="2595" y="195"/>
                </a:lnTo>
                <a:lnTo>
                  <a:pt x="2597" y="195"/>
                </a:lnTo>
                <a:lnTo>
                  <a:pt x="2598" y="196"/>
                </a:lnTo>
                <a:lnTo>
                  <a:pt x="2600" y="196"/>
                </a:lnTo>
                <a:lnTo>
                  <a:pt x="2600" y="198"/>
                </a:lnTo>
                <a:lnTo>
                  <a:pt x="2601" y="198"/>
                </a:lnTo>
                <a:lnTo>
                  <a:pt x="2601" y="199"/>
                </a:lnTo>
                <a:lnTo>
                  <a:pt x="2603" y="199"/>
                </a:lnTo>
                <a:lnTo>
                  <a:pt x="2604" y="199"/>
                </a:lnTo>
                <a:lnTo>
                  <a:pt x="2604" y="201"/>
                </a:lnTo>
                <a:lnTo>
                  <a:pt x="2606" y="201"/>
                </a:lnTo>
                <a:lnTo>
                  <a:pt x="2606" y="202"/>
                </a:lnTo>
                <a:lnTo>
                  <a:pt x="2607" y="202"/>
                </a:lnTo>
                <a:lnTo>
                  <a:pt x="2607" y="204"/>
                </a:lnTo>
                <a:lnTo>
                  <a:pt x="2609" y="204"/>
                </a:lnTo>
                <a:lnTo>
                  <a:pt x="2609" y="205"/>
                </a:lnTo>
                <a:lnTo>
                  <a:pt x="2611" y="205"/>
                </a:lnTo>
                <a:lnTo>
                  <a:pt x="2612" y="207"/>
                </a:lnTo>
                <a:lnTo>
                  <a:pt x="2614" y="209"/>
                </a:lnTo>
                <a:lnTo>
                  <a:pt x="2615" y="209"/>
                </a:lnTo>
                <a:lnTo>
                  <a:pt x="2617" y="209"/>
                </a:lnTo>
                <a:lnTo>
                  <a:pt x="2618" y="209"/>
                </a:lnTo>
                <a:lnTo>
                  <a:pt x="2618" y="207"/>
                </a:lnTo>
                <a:lnTo>
                  <a:pt x="2620" y="209"/>
                </a:lnTo>
                <a:lnTo>
                  <a:pt x="2620" y="207"/>
                </a:lnTo>
                <a:lnTo>
                  <a:pt x="2618" y="207"/>
                </a:lnTo>
                <a:lnTo>
                  <a:pt x="2617" y="207"/>
                </a:lnTo>
                <a:lnTo>
                  <a:pt x="2615" y="207"/>
                </a:lnTo>
                <a:lnTo>
                  <a:pt x="2614" y="207"/>
                </a:lnTo>
                <a:lnTo>
                  <a:pt x="2612" y="207"/>
                </a:lnTo>
                <a:lnTo>
                  <a:pt x="2612" y="205"/>
                </a:lnTo>
                <a:lnTo>
                  <a:pt x="2611" y="205"/>
                </a:lnTo>
                <a:lnTo>
                  <a:pt x="2611" y="204"/>
                </a:lnTo>
                <a:lnTo>
                  <a:pt x="2609" y="204"/>
                </a:lnTo>
                <a:lnTo>
                  <a:pt x="2609" y="202"/>
                </a:lnTo>
                <a:lnTo>
                  <a:pt x="2607" y="202"/>
                </a:lnTo>
                <a:lnTo>
                  <a:pt x="2607" y="201"/>
                </a:lnTo>
                <a:lnTo>
                  <a:pt x="2606" y="201"/>
                </a:lnTo>
                <a:lnTo>
                  <a:pt x="2606" y="199"/>
                </a:lnTo>
                <a:lnTo>
                  <a:pt x="2606" y="198"/>
                </a:lnTo>
                <a:lnTo>
                  <a:pt x="2604" y="198"/>
                </a:lnTo>
                <a:lnTo>
                  <a:pt x="2603" y="198"/>
                </a:lnTo>
                <a:lnTo>
                  <a:pt x="2603" y="196"/>
                </a:lnTo>
                <a:lnTo>
                  <a:pt x="2601" y="196"/>
                </a:lnTo>
                <a:lnTo>
                  <a:pt x="2600" y="196"/>
                </a:lnTo>
                <a:lnTo>
                  <a:pt x="2600" y="195"/>
                </a:lnTo>
                <a:lnTo>
                  <a:pt x="2598" y="195"/>
                </a:lnTo>
                <a:lnTo>
                  <a:pt x="2598" y="193"/>
                </a:lnTo>
                <a:lnTo>
                  <a:pt x="2597" y="193"/>
                </a:lnTo>
                <a:lnTo>
                  <a:pt x="2595" y="192"/>
                </a:lnTo>
                <a:lnTo>
                  <a:pt x="2594" y="190"/>
                </a:lnTo>
                <a:lnTo>
                  <a:pt x="2592" y="190"/>
                </a:lnTo>
                <a:lnTo>
                  <a:pt x="2591" y="190"/>
                </a:lnTo>
                <a:lnTo>
                  <a:pt x="2589" y="189"/>
                </a:lnTo>
                <a:lnTo>
                  <a:pt x="2588" y="189"/>
                </a:lnTo>
                <a:lnTo>
                  <a:pt x="2586" y="189"/>
                </a:lnTo>
                <a:lnTo>
                  <a:pt x="2586" y="187"/>
                </a:lnTo>
                <a:lnTo>
                  <a:pt x="2584" y="187"/>
                </a:lnTo>
                <a:lnTo>
                  <a:pt x="2583" y="187"/>
                </a:lnTo>
                <a:lnTo>
                  <a:pt x="2581" y="187"/>
                </a:lnTo>
                <a:lnTo>
                  <a:pt x="2580" y="185"/>
                </a:lnTo>
                <a:lnTo>
                  <a:pt x="2577" y="185"/>
                </a:lnTo>
                <a:lnTo>
                  <a:pt x="2577" y="187"/>
                </a:lnTo>
                <a:lnTo>
                  <a:pt x="2578" y="187"/>
                </a:lnTo>
                <a:lnTo>
                  <a:pt x="2578" y="189"/>
                </a:lnTo>
                <a:lnTo>
                  <a:pt x="2577" y="189"/>
                </a:lnTo>
                <a:lnTo>
                  <a:pt x="2575" y="187"/>
                </a:lnTo>
                <a:lnTo>
                  <a:pt x="2575" y="187"/>
                </a:lnTo>
                <a:lnTo>
                  <a:pt x="2575" y="189"/>
                </a:lnTo>
                <a:lnTo>
                  <a:pt x="2574" y="189"/>
                </a:lnTo>
                <a:lnTo>
                  <a:pt x="2574" y="187"/>
                </a:lnTo>
                <a:lnTo>
                  <a:pt x="2572" y="187"/>
                </a:lnTo>
                <a:lnTo>
                  <a:pt x="2571" y="185"/>
                </a:lnTo>
                <a:lnTo>
                  <a:pt x="2569" y="184"/>
                </a:lnTo>
                <a:lnTo>
                  <a:pt x="2568" y="182"/>
                </a:lnTo>
                <a:lnTo>
                  <a:pt x="2566" y="181"/>
                </a:lnTo>
                <a:lnTo>
                  <a:pt x="2564" y="181"/>
                </a:lnTo>
                <a:lnTo>
                  <a:pt x="2563" y="179"/>
                </a:lnTo>
                <a:lnTo>
                  <a:pt x="2561" y="179"/>
                </a:lnTo>
                <a:lnTo>
                  <a:pt x="2560" y="179"/>
                </a:lnTo>
                <a:lnTo>
                  <a:pt x="2560" y="178"/>
                </a:lnTo>
                <a:lnTo>
                  <a:pt x="2558" y="178"/>
                </a:lnTo>
                <a:lnTo>
                  <a:pt x="2558" y="176"/>
                </a:lnTo>
                <a:lnTo>
                  <a:pt x="2557" y="176"/>
                </a:lnTo>
                <a:lnTo>
                  <a:pt x="2555" y="175"/>
                </a:lnTo>
                <a:lnTo>
                  <a:pt x="2555" y="173"/>
                </a:lnTo>
                <a:lnTo>
                  <a:pt x="2554" y="173"/>
                </a:lnTo>
                <a:lnTo>
                  <a:pt x="2554" y="172"/>
                </a:lnTo>
                <a:lnTo>
                  <a:pt x="2552" y="170"/>
                </a:lnTo>
                <a:lnTo>
                  <a:pt x="2551" y="169"/>
                </a:lnTo>
                <a:lnTo>
                  <a:pt x="2549" y="169"/>
                </a:lnTo>
                <a:lnTo>
                  <a:pt x="2549" y="167"/>
                </a:lnTo>
                <a:lnTo>
                  <a:pt x="2546" y="166"/>
                </a:lnTo>
                <a:lnTo>
                  <a:pt x="2545" y="166"/>
                </a:lnTo>
                <a:lnTo>
                  <a:pt x="2545" y="164"/>
                </a:lnTo>
                <a:lnTo>
                  <a:pt x="2543" y="164"/>
                </a:lnTo>
                <a:lnTo>
                  <a:pt x="2541" y="164"/>
                </a:lnTo>
                <a:lnTo>
                  <a:pt x="2540" y="162"/>
                </a:lnTo>
                <a:lnTo>
                  <a:pt x="2538" y="162"/>
                </a:lnTo>
                <a:lnTo>
                  <a:pt x="2538" y="161"/>
                </a:lnTo>
                <a:lnTo>
                  <a:pt x="2538" y="159"/>
                </a:lnTo>
                <a:lnTo>
                  <a:pt x="2537" y="159"/>
                </a:lnTo>
                <a:lnTo>
                  <a:pt x="2535" y="159"/>
                </a:lnTo>
                <a:lnTo>
                  <a:pt x="2534" y="158"/>
                </a:lnTo>
                <a:lnTo>
                  <a:pt x="2532" y="156"/>
                </a:lnTo>
                <a:lnTo>
                  <a:pt x="2532" y="155"/>
                </a:lnTo>
                <a:lnTo>
                  <a:pt x="2531" y="155"/>
                </a:lnTo>
                <a:lnTo>
                  <a:pt x="2531" y="153"/>
                </a:lnTo>
                <a:lnTo>
                  <a:pt x="2529" y="153"/>
                </a:lnTo>
                <a:lnTo>
                  <a:pt x="2529" y="152"/>
                </a:lnTo>
                <a:lnTo>
                  <a:pt x="2529" y="150"/>
                </a:lnTo>
                <a:lnTo>
                  <a:pt x="2531" y="150"/>
                </a:lnTo>
                <a:lnTo>
                  <a:pt x="2531" y="149"/>
                </a:lnTo>
                <a:lnTo>
                  <a:pt x="2529" y="149"/>
                </a:lnTo>
                <a:lnTo>
                  <a:pt x="2529" y="147"/>
                </a:lnTo>
                <a:lnTo>
                  <a:pt x="2528" y="146"/>
                </a:lnTo>
                <a:lnTo>
                  <a:pt x="2529" y="146"/>
                </a:lnTo>
                <a:lnTo>
                  <a:pt x="2531" y="146"/>
                </a:lnTo>
                <a:lnTo>
                  <a:pt x="2531" y="147"/>
                </a:lnTo>
                <a:lnTo>
                  <a:pt x="2532" y="149"/>
                </a:lnTo>
                <a:lnTo>
                  <a:pt x="2534" y="149"/>
                </a:lnTo>
                <a:lnTo>
                  <a:pt x="2534" y="150"/>
                </a:lnTo>
                <a:lnTo>
                  <a:pt x="2534" y="152"/>
                </a:lnTo>
                <a:lnTo>
                  <a:pt x="2535" y="152"/>
                </a:lnTo>
                <a:lnTo>
                  <a:pt x="2537" y="153"/>
                </a:lnTo>
                <a:lnTo>
                  <a:pt x="2538" y="153"/>
                </a:lnTo>
                <a:lnTo>
                  <a:pt x="2538" y="155"/>
                </a:lnTo>
                <a:lnTo>
                  <a:pt x="2538" y="155"/>
                </a:lnTo>
                <a:lnTo>
                  <a:pt x="2538" y="156"/>
                </a:lnTo>
                <a:lnTo>
                  <a:pt x="2540" y="156"/>
                </a:lnTo>
                <a:lnTo>
                  <a:pt x="2541" y="156"/>
                </a:lnTo>
                <a:lnTo>
                  <a:pt x="2541" y="158"/>
                </a:lnTo>
                <a:lnTo>
                  <a:pt x="2543" y="159"/>
                </a:lnTo>
                <a:lnTo>
                  <a:pt x="2546" y="161"/>
                </a:lnTo>
                <a:lnTo>
                  <a:pt x="2548" y="161"/>
                </a:lnTo>
                <a:lnTo>
                  <a:pt x="2549" y="161"/>
                </a:lnTo>
                <a:lnTo>
                  <a:pt x="2551" y="161"/>
                </a:lnTo>
                <a:lnTo>
                  <a:pt x="2552" y="161"/>
                </a:lnTo>
                <a:lnTo>
                  <a:pt x="2554" y="161"/>
                </a:lnTo>
                <a:lnTo>
                  <a:pt x="2555" y="161"/>
                </a:lnTo>
                <a:lnTo>
                  <a:pt x="2557" y="162"/>
                </a:lnTo>
                <a:lnTo>
                  <a:pt x="2558" y="162"/>
                </a:lnTo>
                <a:lnTo>
                  <a:pt x="2560" y="162"/>
                </a:lnTo>
                <a:lnTo>
                  <a:pt x="2560" y="164"/>
                </a:lnTo>
                <a:lnTo>
                  <a:pt x="2561" y="164"/>
                </a:lnTo>
                <a:lnTo>
                  <a:pt x="2563" y="164"/>
                </a:lnTo>
                <a:lnTo>
                  <a:pt x="2564" y="166"/>
                </a:lnTo>
                <a:lnTo>
                  <a:pt x="2564" y="164"/>
                </a:lnTo>
                <a:lnTo>
                  <a:pt x="2566" y="166"/>
                </a:lnTo>
                <a:lnTo>
                  <a:pt x="2566" y="164"/>
                </a:lnTo>
                <a:lnTo>
                  <a:pt x="2564" y="164"/>
                </a:lnTo>
                <a:lnTo>
                  <a:pt x="2563" y="164"/>
                </a:lnTo>
                <a:lnTo>
                  <a:pt x="2563" y="162"/>
                </a:lnTo>
                <a:lnTo>
                  <a:pt x="2561" y="162"/>
                </a:lnTo>
                <a:lnTo>
                  <a:pt x="2560" y="162"/>
                </a:lnTo>
                <a:lnTo>
                  <a:pt x="2558" y="161"/>
                </a:lnTo>
                <a:lnTo>
                  <a:pt x="2557" y="161"/>
                </a:lnTo>
                <a:lnTo>
                  <a:pt x="2557" y="159"/>
                </a:lnTo>
                <a:lnTo>
                  <a:pt x="2555" y="159"/>
                </a:lnTo>
                <a:lnTo>
                  <a:pt x="2554" y="159"/>
                </a:lnTo>
                <a:lnTo>
                  <a:pt x="2551" y="159"/>
                </a:lnTo>
                <a:lnTo>
                  <a:pt x="2551" y="158"/>
                </a:lnTo>
                <a:lnTo>
                  <a:pt x="2549" y="158"/>
                </a:lnTo>
                <a:lnTo>
                  <a:pt x="2548" y="158"/>
                </a:lnTo>
                <a:lnTo>
                  <a:pt x="2546" y="158"/>
                </a:lnTo>
                <a:lnTo>
                  <a:pt x="2546" y="156"/>
                </a:lnTo>
                <a:lnTo>
                  <a:pt x="2545" y="156"/>
                </a:lnTo>
                <a:lnTo>
                  <a:pt x="2543" y="156"/>
                </a:lnTo>
                <a:lnTo>
                  <a:pt x="2543" y="155"/>
                </a:lnTo>
                <a:lnTo>
                  <a:pt x="2541" y="155"/>
                </a:lnTo>
                <a:lnTo>
                  <a:pt x="2540" y="155"/>
                </a:lnTo>
                <a:lnTo>
                  <a:pt x="2540" y="153"/>
                </a:lnTo>
                <a:lnTo>
                  <a:pt x="2538" y="152"/>
                </a:lnTo>
                <a:lnTo>
                  <a:pt x="2538" y="150"/>
                </a:lnTo>
                <a:lnTo>
                  <a:pt x="2538" y="150"/>
                </a:lnTo>
                <a:lnTo>
                  <a:pt x="2543" y="152"/>
                </a:lnTo>
                <a:lnTo>
                  <a:pt x="2545" y="153"/>
                </a:lnTo>
                <a:lnTo>
                  <a:pt x="2546" y="152"/>
                </a:lnTo>
                <a:lnTo>
                  <a:pt x="2545" y="152"/>
                </a:lnTo>
                <a:lnTo>
                  <a:pt x="2545" y="150"/>
                </a:lnTo>
                <a:lnTo>
                  <a:pt x="2541" y="149"/>
                </a:lnTo>
                <a:lnTo>
                  <a:pt x="2540" y="149"/>
                </a:lnTo>
                <a:lnTo>
                  <a:pt x="2538" y="149"/>
                </a:lnTo>
                <a:lnTo>
                  <a:pt x="2538" y="147"/>
                </a:lnTo>
                <a:lnTo>
                  <a:pt x="2538" y="146"/>
                </a:lnTo>
                <a:lnTo>
                  <a:pt x="2538" y="146"/>
                </a:lnTo>
                <a:lnTo>
                  <a:pt x="2538" y="144"/>
                </a:lnTo>
                <a:lnTo>
                  <a:pt x="2540" y="146"/>
                </a:lnTo>
                <a:lnTo>
                  <a:pt x="2541" y="146"/>
                </a:lnTo>
                <a:lnTo>
                  <a:pt x="2543" y="146"/>
                </a:lnTo>
                <a:lnTo>
                  <a:pt x="2546" y="147"/>
                </a:lnTo>
                <a:lnTo>
                  <a:pt x="2548" y="147"/>
                </a:lnTo>
                <a:lnTo>
                  <a:pt x="2551" y="149"/>
                </a:lnTo>
                <a:lnTo>
                  <a:pt x="2554" y="149"/>
                </a:lnTo>
                <a:lnTo>
                  <a:pt x="2554" y="150"/>
                </a:lnTo>
                <a:lnTo>
                  <a:pt x="2557" y="152"/>
                </a:lnTo>
                <a:lnTo>
                  <a:pt x="2560" y="152"/>
                </a:lnTo>
                <a:lnTo>
                  <a:pt x="2560" y="153"/>
                </a:lnTo>
                <a:lnTo>
                  <a:pt x="2561" y="153"/>
                </a:lnTo>
                <a:lnTo>
                  <a:pt x="2563" y="153"/>
                </a:lnTo>
                <a:lnTo>
                  <a:pt x="2564" y="155"/>
                </a:lnTo>
                <a:lnTo>
                  <a:pt x="2566" y="155"/>
                </a:lnTo>
                <a:lnTo>
                  <a:pt x="2566" y="153"/>
                </a:lnTo>
                <a:lnTo>
                  <a:pt x="2568" y="153"/>
                </a:lnTo>
                <a:lnTo>
                  <a:pt x="2569" y="153"/>
                </a:lnTo>
                <a:lnTo>
                  <a:pt x="2569" y="152"/>
                </a:lnTo>
                <a:lnTo>
                  <a:pt x="2568" y="152"/>
                </a:lnTo>
                <a:lnTo>
                  <a:pt x="2566" y="152"/>
                </a:lnTo>
                <a:lnTo>
                  <a:pt x="2564" y="152"/>
                </a:lnTo>
                <a:lnTo>
                  <a:pt x="2563" y="152"/>
                </a:lnTo>
                <a:lnTo>
                  <a:pt x="2563" y="150"/>
                </a:lnTo>
                <a:lnTo>
                  <a:pt x="2561" y="150"/>
                </a:lnTo>
                <a:lnTo>
                  <a:pt x="2560" y="149"/>
                </a:lnTo>
                <a:lnTo>
                  <a:pt x="2558" y="149"/>
                </a:lnTo>
                <a:lnTo>
                  <a:pt x="2558" y="147"/>
                </a:lnTo>
                <a:lnTo>
                  <a:pt x="2557" y="147"/>
                </a:lnTo>
                <a:lnTo>
                  <a:pt x="2555" y="147"/>
                </a:lnTo>
                <a:lnTo>
                  <a:pt x="2554" y="146"/>
                </a:lnTo>
                <a:lnTo>
                  <a:pt x="2552" y="146"/>
                </a:lnTo>
                <a:lnTo>
                  <a:pt x="2551" y="146"/>
                </a:lnTo>
                <a:lnTo>
                  <a:pt x="2549" y="146"/>
                </a:lnTo>
                <a:lnTo>
                  <a:pt x="2548" y="144"/>
                </a:lnTo>
                <a:lnTo>
                  <a:pt x="2546" y="144"/>
                </a:lnTo>
                <a:lnTo>
                  <a:pt x="2545" y="142"/>
                </a:lnTo>
                <a:lnTo>
                  <a:pt x="2543" y="142"/>
                </a:lnTo>
                <a:lnTo>
                  <a:pt x="2541" y="142"/>
                </a:lnTo>
                <a:lnTo>
                  <a:pt x="2541" y="141"/>
                </a:lnTo>
                <a:lnTo>
                  <a:pt x="2540" y="141"/>
                </a:lnTo>
                <a:lnTo>
                  <a:pt x="2540" y="139"/>
                </a:lnTo>
                <a:lnTo>
                  <a:pt x="2538" y="139"/>
                </a:lnTo>
                <a:lnTo>
                  <a:pt x="2538" y="139"/>
                </a:lnTo>
                <a:lnTo>
                  <a:pt x="2538" y="138"/>
                </a:lnTo>
                <a:lnTo>
                  <a:pt x="2537" y="138"/>
                </a:lnTo>
                <a:lnTo>
                  <a:pt x="2535" y="138"/>
                </a:lnTo>
                <a:lnTo>
                  <a:pt x="2535" y="136"/>
                </a:lnTo>
                <a:lnTo>
                  <a:pt x="2534" y="136"/>
                </a:lnTo>
                <a:lnTo>
                  <a:pt x="2534" y="135"/>
                </a:lnTo>
                <a:lnTo>
                  <a:pt x="2532" y="135"/>
                </a:lnTo>
                <a:lnTo>
                  <a:pt x="2531" y="135"/>
                </a:lnTo>
                <a:lnTo>
                  <a:pt x="2531" y="133"/>
                </a:lnTo>
                <a:lnTo>
                  <a:pt x="2529" y="133"/>
                </a:lnTo>
                <a:lnTo>
                  <a:pt x="2529" y="132"/>
                </a:lnTo>
                <a:lnTo>
                  <a:pt x="2528" y="132"/>
                </a:lnTo>
                <a:lnTo>
                  <a:pt x="2528" y="130"/>
                </a:lnTo>
                <a:lnTo>
                  <a:pt x="2529" y="130"/>
                </a:lnTo>
                <a:lnTo>
                  <a:pt x="2531" y="129"/>
                </a:lnTo>
                <a:lnTo>
                  <a:pt x="2532" y="129"/>
                </a:lnTo>
                <a:lnTo>
                  <a:pt x="2535" y="130"/>
                </a:lnTo>
                <a:lnTo>
                  <a:pt x="2537" y="130"/>
                </a:lnTo>
                <a:lnTo>
                  <a:pt x="2537" y="129"/>
                </a:lnTo>
                <a:lnTo>
                  <a:pt x="2538" y="129"/>
                </a:lnTo>
                <a:lnTo>
                  <a:pt x="2538" y="129"/>
                </a:lnTo>
                <a:lnTo>
                  <a:pt x="2540" y="129"/>
                </a:lnTo>
                <a:lnTo>
                  <a:pt x="2540" y="127"/>
                </a:lnTo>
                <a:lnTo>
                  <a:pt x="2541" y="127"/>
                </a:lnTo>
                <a:lnTo>
                  <a:pt x="2543" y="126"/>
                </a:lnTo>
                <a:lnTo>
                  <a:pt x="2545" y="127"/>
                </a:lnTo>
                <a:lnTo>
                  <a:pt x="2545" y="126"/>
                </a:lnTo>
                <a:lnTo>
                  <a:pt x="2543" y="126"/>
                </a:lnTo>
                <a:lnTo>
                  <a:pt x="2541" y="126"/>
                </a:lnTo>
                <a:lnTo>
                  <a:pt x="2541" y="124"/>
                </a:lnTo>
                <a:lnTo>
                  <a:pt x="2540" y="124"/>
                </a:lnTo>
                <a:lnTo>
                  <a:pt x="2538" y="124"/>
                </a:lnTo>
                <a:lnTo>
                  <a:pt x="2538" y="122"/>
                </a:lnTo>
                <a:lnTo>
                  <a:pt x="2538" y="122"/>
                </a:lnTo>
                <a:lnTo>
                  <a:pt x="2537" y="121"/>
                </a:lnTo>
                <a:lnTo>
                  <a:pt x="2537" y="119"/>
                </a:lnTo>
                <a:lnTo>
                  <a:pt x="2535" y="119"/>
                </a:lnTo>
                <a:lnTo>
                  <a:pt x="2535" y="121"/>
                </a:lnTo>
                <a:lnTo>
                  <a:pt x="2534" y="121"/>
                </a:lnTo>
                <a:lnTo>
                  <a:pt x="2532" y="121"/>
                </a:lnTo>
                <a:lnTo>
                  <a:pt x="2532" y="119"/>
                </a:lnTo>
                <a:lnTo>
                  <a:pt x="2534" y="119"/>
                </a:lnTo>
                <a:lnTo>
                  <a:pt x="2534" y="118"/>
                </a:lnTo>
                <a:lnTo>
                  <a:pt x="2532" y="118"/>
                </a:lnTo>
                <a:lnTo>
                  <a:pt x="2531" y="118"/>
                </a:lnTo>
                <a:lnTo>
                  <a:pt x="2529" y="116"/>
                </a:lnTo>
                <a:lnTo>
                  <a:pt x="2529" y="115"/>
                </a:lnTo>
                <a:lnTo>
                  <a:pt x="2528" y="115"/>
                </a:lnTo>
                <a:lnTo>
                  <a:pt x="2528" y="113"/>
                </a:lnTo>
                <a:lnTo>
                  <a:pt x="2526" y="113"/>
                </a:lnTo>
                <a:lnTo>
                  <a:pt x="2526" y="112"/>
                </a:lnTo>
                <a:lnTo>
                  <a:pt x="2526" y="110"/>
                </a:lnTo>
                <a:lnTo>
                  <a:pt x="2525" y="110"/>
                </a:lnTo>
                <a:lnTo>
                  <a:pt x="2525" y="109"/>
                </a:lnTo>
                <a:lnTo>
                  <a:pt x="2523" y="109"/>
                </a:lnTo>
                <a:lnTo>
                  <a:pt x="2523" y="107"/>
                </a:lnTo>
                <a:lnTo>
                  <a:pt x="2521" y="106"/>
                </a:lnTo>
                <a:lnTo>
                  <a:pt x="2523" y="106"/>
                </a:lnTo>
                <a:lnTo>
                  <a:pt x="2523" y="106"/>
                </a:lnTo>
                <a:lnTo>
                  <a:pt x="2521" y="106"/>
                </a:lnTo>
                <a:lnTo>
                  <a:pt x="2523" y="104"/>
                </a:lnTo>
                <a:lnTo>
                  <a:pt x="2525" y="104"/>
                </a:lnTo>
                <a:lnTo>
                  <a:pt x="2525" y="103"/>
                </a:lnTo>
                <a:lnTo>
                  <a:pt x="2526" y="103"/>
                </a:lnTo>
                <a:lnTo>
                  <a:pt x="2528" y="103"/>
                </a:lnTo>
                <a:lnTo>
                  <a:pt x="2528" y="101"/>
                </a:lnTo>
                <a:lnTo>
                  <a:pt x="2529" y="101"/>
                </a:lnTo>
                <a:lnTo>
                  <a:pt x="2528" y="99"/>
                </a:lnTo>
                <a:lnTo>
                  <a:pt x="2528" y="101"/>
                </a:lnTo>
                <a:lnTo>
                  <a:pt x="2526" y="99"/>
                </a:lnTo>
                <a:lnTo>
                  <a:pt x="2525" y="99"/>
                </a:lnTo>
                <a:lnTo>
                  <a:pt x="2525" y="98"/>
                </a:lnTo>
                <a:lnTo>
                  <a:pt x="2526" y="98"/>
                </a:lnTo>
                <a:lnTo>
                  <a:pt x="2528" y="98"/>
                </a:lnTo>
                <a:lnTo>
                  <a:pt x="2528" y="96"/>
                </a:lnTo>
                <a:lnTo>
                  <a:pt x="2526" y="96"/>
                </a:lnTo>
                <a:lnTo>
                  <a:pt x="2526" y="95"/>
                </a:lnTo>
                <a:lnTo>
                  <a:pt x="2528" y="95"/>
                </a:lnTo>
                <a:lnTo>
                  <a:pt x="2529" y="96"/>
                </a:lnTo>
                <a:lnTo>
                  <a:pt x="2531" y="96"/>
                </a:lnTo>
                <a:lnTo>
                  <a:pt x="2531" y="98"/>
                </a:lnTo>
                <a:lnTo>
                  <a:pt x="2532" y="98"/>
                </a:lnTo>
                <a:lnTo>
                  <a:pt x="2532" y="99"/>
                </a:lnTo>
                <a:lnTo>
                  <a:pt x="2534" y="99"/>
                </a:lnTo>
                <a:lnTo>
                  <a:pt x="2535" y="99"/>
                </a:lnTo>
                <a:lnTo>
                  <a:pt x="2535" y="98"/>
                </a:lnTo>
                <a:lnTo>
                  <a:pt x="2537" y="99"/>
                </a:lnTo>
                <a:lnTo>
                  <a:pt x="2538" y="99"/>
                </a:lnTo>
                <a:lnTo>
                  <a:pt x="2537" y="98"/>
                </a:lnTo>
                <a:lnTo>
                  <a:pt x="2537" y="96"/>
                </a:lnTo>
                <a:lnTo>
                  <a:pt x="2538" y="96"/>
                </a:lnTo>
                <a:lnTo>
                  <a:pt x="2538" y="95"/>
                </a:lnTo>
                <a:lnTo>
                  <a:pt x="2537" y="95"/>
                </a:lnTo>
                <a:lnTo>
                  <a:pt x="2535" y="95"/>
                </a:lnTo>
                <a:lnTo>
                  <a:pt x="2534" y="93"/>
                </a:lnTo>
                <a:lnTo>
                  <a:pt x="2535" y="93"/>
                </a:lnTo>
                <a:lnTo>
                  <a:pt x="2537" y="93"/>
                </a:lnTo>
                <a:lnTo>
                  <a:pt x="2537" y="92"/>
                </a:lnTo>
                <a:lnTo>
                  <a:pt x="2535" y="92"/>
                </a:lnTo>
                <a:lnTo>
                  <a:pt x="2535" y="90"/>
                </a:lnTo>
                <a:lnTo>
                  <a:pt x="2534" y="90"/>
                </a:lnTo>
                <a:lnTo>
                  <a:pt x="2532" y="89"/>
                </a:lnTo>
                <a:lnTo>
                  <a:pt x="2531" y="89"/>
                </a:lnTo>
                <a:lnTo>
                  <a:pt x="2529" y="89"/>
                </a:lnTo>
                <a:lnTo>
                  <a:pt x="2529" y="87"/>
                </a:lnTo>
                <a:lnTo>
                  <a:pt x="2528" y="87"/>
                </a:lnTo>
                <a:lnTo>
                  <a:pt x="2526" y="86"/>
                </a:lnTo>
                <a:lnTo>
                  <a:pt x="2525" y="86"/>
                </a:lnTo>
                <a:lnTo>
                  <a:pt x="2525" y="84"/>
                </a:lnTo>
                <a:lnTo>
                  <a:pt x="2523" y="84"/>
                </a:lnTo>
                <a:lnTo>
                  <a:pt x="2523" y="83"/>
                </a:lnTo>
                <a:lnTo>
                  <a:pt x="2521" y="83"/>
                </a:lnTo>
                <a:lnTo>
                  <a:pt x="2521" y="81"/>
                </a:lnTo>
                <a:lnTo>
                  <a:pt x="2520" y="81"/>
                </a:lnTo>
                <a:lnTo>
                  <a:pt x="2520" y="79"/>
                </a:lnTo>
                <a:lnTo>
                  <a:pt x="2518" y="79"/>
                </a:lnTo>
                <a:lnTo>
                  <a:pt x="2518" y="78"/>
                </a:lnTo>
                <a:lnTo>
                  <a:pt x="2517" y="76"/>
                </a:lnTo>
                <a:lnTo>
                  <a:pt x="2518" y="76"/>
                </a:lnTo>
                <a:lnTo>
                  <a:pt x="2520" y="76"/>
                </a:lnTo>
                <a:lnTo>
                  <a:pt x="2521" y="76"/>
                </a:lnTo>
                <a:lnTo>
                  <a:pt x="2523" y="78"/>
                </a:lnTo>
                <a:lnTo>
                  <a:pt x="2525" y="78"/>
                </a:lnTo>
                <a:lnTo>
                  <a:pt x="2526" y="78"/>
                </a:lnTo>
                <a:lnTo>
                  <a:pt x="2528" y="78"/>
                </a:lnTo>
                <a:lnTo>
                  <a:pt x="2528" y="79"/>
                </a:lnTo>
                <a:lnTo>
                  <a:pt x="2529" y="79"/>
                </a:lnTo>
                <a:lnTo>
                  <a:pt x="2531" y="79"/>
                </a:lnTo>
                <a:lnTo>
                  <a:pt x="2532" y="81"/>
                </a:lnTo>
                <a:lnTo>
                  <a:pt x="2532" y="83"/>
                </a:lnTo>
                <a:lnTo>
                  <a:pt x="2534" y="83"/>
                </a:lnTo>
                <a:lnTo>
                  <a:pt x="2534" y="84"/>
                </a:lnTo>
                <a:lnTo>
                  <a:pt x="2535" y="84"/>
                </a:lnTo>
                <a:lnTo>
                  <a:pt x="2537" y="84"/>
                </a:lnTo>
                <a:lnTo>
                  <a:pt x="2538" y="84"/>
                </a:lnTo>
                <a:lnTo>
                  <a:pt x="2538" y="86"/>
                </a:lnTo>
                <a:lnTo>
                  <a:pt x="2538" y="86"/>
                </a:lnTo>
                <a:lnTo>
                  <a:pt x="2540" y="86"/>
                </a:lnTo>
                <a:lnTo>
                  <a:pt x="2541" y="86"/>
                </a:lnTo>
                <a:lnTo>
                  <a:pt x="2543" y="86"/>
                </a:lnTo>
                <a:lnTo>
                  <a:pt x="2545" y="86"/>
                </a:lnTo>
                <a:lnTo>
                  <a:pt x="2545" y="87"/>
                </a:lnTo>
                <a:lnTo>
                  <a:pt x="2546" y="87"/>
                </a:lnTo>
                <a:lnTo>
                  <a:pt x="2548" y="87"/>
                </a:lnTo>
                <a:lnTo>
                  <a:pt x="2548" y="89"/>
                </a:lnTo>
                <a:lnTo>
                  <a:pt x="2549" y="89"/>
                </a:lnTo>
                <a:lnTo>
                  <a:pt x="2549" y="90"/>
                </a:lnTo>
                <a:lnTo>
                  <a:pt x="2551" y="90"/>
                </a:lnTo>
                <a:lnTo>
                  <a:pt x="2552" y="92"/>
                </a:lnTo>
                <a:lnTo>
                  <a:pt x="2554" y="92"/>
                </a:lnTo>
                <a:lnTo>
                  <a:pt x="2554" y="93"/>
                </a:lnTo>
                <a:lnTo>
                  <a:pt x="2555" y="93"/>
                </a:lnTo>
                <a:lnTo>
                  <a:pt x="2555" y="92"/>
                </a:lnTo>
                <a:lnTo>
                  <a:pt x="2555" y="90"/>
                </a:lnTo>
                <a:lnTo>
                  <a:pt x="2555" y="89"/>
                </a:lnTo>
                <a:lnTo>
                  <a:pt x="2557" y="89"/>
                </a:lnTo>
                <a:lnTo>
                  <a:pt x="2558" y="90"/>
                </a:lnTo>
                <a:lnTo>
                  <a:pt x="2560" y="90"/>
                </a:lnTo>
                <a:lnTo>
                  <a:pt x="2560" y="89"/>
                </a:lnTo>
                <a:lnTo>
                  <a:pt x="2561" y="90"/>
                </a:lnTo>
                <a:lnTo>
                  <a:pt x="2561" y="89"/>
                </a:lnTo>
                <a:lnTo>
                  <a:pt x="2563" y="90"/>
                </a:lnTo>
                <a:lnTo>
                  <a:pt x="2564" y="90"/>
                </a:lnTo>
                <a:lnTo>
                  <a:pt x="2566" y="90"/>
                </a:lnTo>
                <a:lnTo>
                  <a:pt x="2568" y="92"/>
                </a:lnTo>
                <a:lnTo>
                  <a:pt x="2572" y="93"/>
                </a:lnTo>
                <a:lnTo>
                  <a:pt x="2574" y="95"/>
                </a:lnTo>
                <a:lnTo>
                  <a:pt x="2574" y="93"/>
                </a:lnTo>
                <a:lnTo>
                  <a:pt x="2575" y="95"/>
                </a:lnTo>
                <a:lnTo>
                  <a:pt x="2577" y="95"/>
                </a:lnTo>
                <a:lnTo>
                  <a:pt x="2578" y="96"/>
                </a:lnTo>
                <a:lnTo>
                  <a:pt x="2580" y="96"/>
                </a:lnTo>
                <a:lnTo>
                  <a:pt x="2581" y="98"/>
                </a:lnTo>
                <a:lnTo>
                  <a:pt x="2583" y="98"/>
                </a:lnTo>
                <a:lnTo>
                  <a:pt x="2584" y="98"/>
                </a:lnTo>
                <a:lnTo>
                  <a:pt x="2586" y="99"/>
                </a:lnTo>
                <a:lnTo>
                  <a:pt x="2588" y="99"/>
                </a:lnTo>
                <a:lnTo>
                  <a:pt x="2589" y="99"/>
                </a:lnTo>
                <a:lnTo>
                  <a:pt x="2589" y="101"/>
                </a:lnTo>
                <a:lnTo>
                  <a:pt x="2591" y="101"/>
                </a:lnTo>
                <a:lnTo>
                  <a:pt x="2592" y="101"/>
                </a:lnTo>
                <a:lnTo>
                  <a:pt x="2594" y="103"/>
                </a:lnTo>
                <a:lnTo>
                  <a:pt x="2592" y="103"/>
                </a:lnTo>
                <a:lnTo>
                  <a:pt x="2592" y="104"/>
                </a:lnTo>
                <a:lnTo>
                  <a:pt x="2594" y="104"/>
                </a:lnTo>
                <a:lnTo>
                  <a:pt x="2594" y="103"/>
                </a:lnTo>
                <a:lnTo>
                  <a:pt x="2595" y="103"/>
                </a:lnTo>
                <a:lnTo>
                  <a:pt x="2595" y="104"/>
                </a:lnTo>
                <a:lnTo>
                  <a:pt x="2595" y="106"/>
                </a:lnTo>
                <a:lnTo>
                  <a:pt x="2597" y="106"/>
                </a:lnTo>
                <a:lnTo>
                  <a:pt x="2598" y="106"/>
                </a:lnTo>
                <a:lnTo>
                  <a:pt x="2600" y="106"/>
                </a:lnTo>
                <a:lnTo>
                  <a:pt x="2601" y="106"/>
                </a:lnTo>
                <a:lnTo>
                  <a:pt x="2601" y="106"/>
                </a:lnTo>
                <a:lnTo>
                  <a:pt x="2603" y="106"/>
                </a:lnTo>
                <a:lnTo>
                  <a:pt x="2604" y="106"/>
                </a:lnTo>
                <a:lnTo>
                  <a:pt x="2604" y="107"/>
                </a:lnTo>
                <a:lnTo>
                  <a:pt x="2606" y="107"/>
                </a:lnTo>
                <a:lnTo>
                  <a:pt x="2607" y="109"/>
                </a:lnTo>
                <a:lnTo>
                  <a:pt x="2609" y="110"/>
                </a:lnTo>
                <a:lnTo>
                  <a:pt x="2611" y="110"/>
                </a:lnTo>
                <a:lnTo>
                  <a:pt x="2611" y="112"/>
                </a:lnTo>
                <a:lnTo>
                  <a:pt x="2611" y="113"/>
                </a:lnTo>
                <a:lnTo>
                  <a:pt x="2612" y="113"/>
                </a:lnTo>
                <a:lnTo>
                  <a:pt x="2612" y="115"/>
                </a:lnTo>
                <a:lnTo>
                  <a:pt x="2614" y="115"/>
                </a:lnTo>
                <a:lnTo>
                  <a:pt x="2614" y="116"/>
                </a:lnTo>
                <a:lnTo>
                  <a:pt x="2614" y="118"/>
                </a:lnTo>
                <a:lnTo>
                  <a:pt x="2614" y="119"/>
                </a:lnTo>
                <a:lnTo>
                  <a:pt x="2615" y="119"/>
                </a:lnTo>
                <a:lnTo>
                  <a:pt x="2615" y="121"/>
                </a:lnTo>
                <a:lnTo>
                  <a:pt x="2617" y="121"/>
                </a:lnTo>
                <a:lnTo>
                  <a:pt x="2618" y="121"/>
                </a:lnTo>
                <a:lnTo>
                  <a:pt x="2618" y="122"/>
                </a:lnTo>
                <a:lnTo>
                  <a:pt x="2620" y="122"/>
                </a:lnTo>
                <a:lnTo>
                  <a:pt x="2620" y="124"/>
                </a:lnTo>
                <a:lnTo>
                  <a:pt x="2620" y="126"/>
                </a:lnTo>
                <a:lnTo>
                  <a:pt x="2621" y="126"/>
                </a:lnTo>
                <a:lnTo>
                  <a:pt x="2623" y="127"/>
                </a:lnTo>
                <a:lnTo>
                  <a:pt x="2624" y="127"/>
                </a:lnTo>
                <a:lnTo>
                  <a:pt x="2624" y="129"/>
                </a:lnTo>
                <a:lnTo>
                  <a:pt x="2626" y="129"/>
                </a:lnTo>
                <a:lnTo>
                  <a:pt x="2626" y="130"/>
                </a:lnTo>
                <a:lnTo>
                  <a:pt x="2624" y="130"/>
                </a:lnTo>
                <a:lnTo>
                  <a:pt x="2624" y="132"/>
                </a:lnTo>
                <a:lnTo>
                  <a:pt x="2626" y="132"/>
                </a:lnTo>
                <a:lnTo>
                  <a:pt x="2626" y="133"/>
                </a:lnTo>
                <a:lnTo>
                  <a:pt x="2627" y="133"/>
                </a:lnTo>
                <a:lnTo>
                  <a:pt x="2629" y="135"/>
                </a:lnTo>
                <a:lnTo>
                  <a:pt x="2629" y="136"/>
                </a:lnTo>
                <a:lnTo>
                  <a:pt x="2630" y="136"/>
                </a:lnTo>
                <a:lnTo>
                  <a:pt x="2630" y="138"/>
                </a:lnTo>
                <a:lnTo>
                  <a:pt x="2632" y="138"/>
                </a:lnTo>
                <a:lnTo>
                  <a:pt x="2634" y="139"/>
                </a:lnTo>
                <a:lnTo>
                  <a:pt x="2635" y="139"/>
                </a:lnTo>
                <a:lnTo>
                  <a:pt x="2635" y="138"/>
                </a:lnTo>
                <a:lnTo>
                  <a:pt x="2634" y="138"/>
                </a:lnTo>
                <a:lnTo>
                  <a:pt x="2632" y="138"/>
                </a:lnTo>
                <a:lnTo>
                  <a:pt x="2632" y="136"/>
                </a:lnTo>
                <a:lnTo>
                  <a:pt x="2634" y="136"/>
                </a:lnTo>
                <a:lnTo>
                  <a:pt x="2635" y="136"/>
                </a:lnTo>
                <a:lnTo>
                  <a:pt x="2637" y="136"/>
                </a:lnTo>
                <a:lnTo>
                  <a:pt x="2635" y="135"/>
                </a:lnTo>
                <a:lnTo>
                  <a:pt x="2635" y="133"/>
                </a:lnTo>
                <a:lnTo>
                  <a:pt x="2635" y="132"/>
                </a:lnTo>
                <a:lnTo>
                  <a:pt x="2637" y="132"/>
                </a:lnTo>
                <a:lnTo>
                  <a:pt x="2637" y="130"/>
                </a:lnTo>
                <a:lnTo>
                  <a:pt x="2635" y="130"/>
                </a:lnTo>
                <a:lnTo>
                  <a:pt x="2635" y="129"/>
                </a:lnTo>
                <a:lnTo>
                  <a:pt x="2634" y="129"/>
                </a:lnTo>
                <a:lnTo>
                  <a:pt x="2632" y="127"/>
                </a:lnTo>
                <a:lnTo>
                  <a:pt x="2634" y="127"/>
                </a:lnTo>
                <a:lnTo>
                  <a:pt x="2637" y="129"/>
                </a:lnTo>
                <a:lnTo>
                  <a:pt x="2640" y="129"/>
                </a:lnTo>
                <a:lnTo>
                  <a:pt x="2641" y="129"/>
                </a:lnTo>
                <a:lnTo>
                  <a:pt x="2643" y="129"/>
                </a:lnTo>
                <a:lnTo>
                  <a:pt x="2644" y="129"/>
                </a:lnTo>
                <a:lnTo>
                  <a:pt x="2646" y="129"/>
                </a:lnTo>
                <a:lnTo>
                  <a:pt x="2646" y="130"/>
                </a:lnTo>
                <a:lnTo>
                  <a:pt x="2647" y="130"/>
                </a:lnTo>
                <a:lnTo>
                  <a:pt x="2649" y="132"/>
                </a:lnTo>
                <a:lnTo>
                  <a:pt x="2649" y="132"/>
                </a:lnTo>
                <a:lnTo>
                  <a:pt x="2649" y="133"/>
                </a:lnTo>
                <a:lnTo>
                  <a:pt x="2650" y="133"/>
                </a:lnTo>
                <a:lnTo>
                  <a:pt x="2650" y="132"/>
                </a:lnTo>
                <a:lnTo>
                  <a:pt x="2649" y="132"/>
                </a:lnTo>
                <a:lnTo>
                  <a:pt x="2649" y="130"/>
                </a:lnTo>
                <a:lnTo>
                  <a:pt x="2650" y="130"/>
                </a:lnTo>
                <a:lnTo>
                  <a:pt x="2650" y="129"/>
                </a:lnTo>
                <a:lnTo>
                  <a:pt x="2652" y="129"/>
                </a:lnTo>
                <a:lnTo>
                  <a:pt x="2654" y="129"/>
                </a:lnTo>
                <a:lnTo>
                  <a:pt x="2655" y="129"/>
                </a:lnTo>
                <a:lnTo>
                  <a:pt x="2660" y="130"/>
                </a:lnTo>
                <a:lnTo>
                  <a:pt x="2661" y="130"/>
                </a:lnTo>
                <a:lnTo>
                  <a:pt x="2663" y="130"/>
                </a:lnTo>
                <a:lnTo>
                  <a:pt x="2664" y="130"/>
                </a:lnTo>
                <a:lnTo>
                  <a:pt x="2667" y="130"/>
                </a:lnTo>
                <a:lnTo>
                  <a:pt x="2669" y="132"/>
                </a:lnTo>
                <a:lnTo>
                  <a:pt x="2669" y="133"/>
                </a:lnTo>
                <a:lnTo>
                  <a:pt x="2670" y="133"/>
                </a:lnTo>
                <a:lnTo>
                  <a:pt x="2672" y="133"/>
                </a:lnTo>
                <a:lnTo>
                  <a:pt x="2672" y="135"/>
                </a:lnTo>
                <a:lnTo>
                  <a:pt x="2673" y="135"/>
                </a:lnTo>
                <a:lnTo>
                  <a:pt x="2675" y="135"/>
                </a:lnTo>
                <a:lnTo>
                  <a:pt x="2680" y="136"/>
                </a:lnTo>
                <a:lnTo>
                  <a:pt x="2681" y="136"/>
                </a:lnTo>
                <a:lnTo>
                  <a:pt x="2683" y="138"/>
                </a:lnTo>
                <a:lnTo>
                  <a:pt x="2684" y="138"/>
                </a:lnTo>
                <a:lnTo>
                  <a:pt x="2683" y="136"/>
                </a:lnTo>
                <a:lnTo>
                  <a:pt x="2684" y="136"/>
                </a:lnTo>
                <a:lnTo>
                  <a:pt x="2686" y="136"/>
                </a:lnTo>
                <a:lnTo>
                  <a:pt x="2686" y="138"/>
                </a:lnTo>
                <a:lnTo>
                  <a:pt x="2687" y="138"/>
                </a:lnTo>
                <a:lnTo>
                  <a:pt x="2689" y="138"/>
                </a:lnTo>
                <a:lnTo>
                  <a:pt x="2690" y="139"/>
                </a:lnTo>
                <a:lnTo>
                  <a:pt x="2692" y="139"/>
                </a:lnTo>
                <a:lnTo>
                  <a:pt x="2692" y="138"/>
                </a:lnTo>
                <a:lnTo>
                  <a:pt x="2693" y="139"/>
                </a:lnTo>
                <a:lnTo>
                  <a:pt x="2695" y="139"/>
                </a:lnTo>
                <a:lnTo>
                  <a:pt x="2696" y="139"/>
                </a:lnTo>
                <a:lnTo>
                  <a:pt x="2700" y="141"/>
                </a:lnTo>
                <a:lnTo>
                  <a:pt x="2698" y="139"/>
                </a:lnTo>
                <a:lnTo>
                  <a:pt x="2700" y="139"/>
                </a:lnTo>
                <a:lnTo>
                  <a:pt x="2700" y="138"/>
                </a:lnTo>
                <a:lnTo>
                  <a:pt x="2698" y="138"/>
                </a:lnTo>
                <a:lnTo>
                  <a:pt x="2696" y="138"/>
                </a:lnTo>
                <a:lnTo>
                  <a:pt x="2696" y="136"/>
                </a:lnTo>
                <a:lnTo>
                  <a:pt x="2695" y="136"/>
                </a:lnTo>
                <a:lnTo>
                  <a:pt x="2693" y="136"/>
                </a:lnTo>
                <a:lnTo>
                  <a:pt x="2693" y="135"/>
                </a:lnTo>
                <a:lnTo>
                  <a:pt x="2692" y="135"/>
                </a:lnTo>
                <a:lnTo>
                  <a:pt x="2690" y="135"/>
                </a:lnTo>
                <a:lnTo>
                  <a:pt x="2689" y="133"/>
                </a:lnTo>
                <a:lnTo>
                  <a:pt x="2687" y="133"/>
                </a:lnTo>
                <a:lnTo>
                  <a:pt x="2686" y="132"/>
                </a:lnTo>
                <a:lnTo>
                  <a:pt x="2686" y="132"/>
                </a:lnTo>
                <a:lnTo>
                  <a:pt x="2684" y="132"/>
                </a:lnTo>
                <a:lnTo>
                  <a:pt x="2684" y="130"/>
                </a:lnTo>
                <a:lnTo>
                  <a:pt x="2684" y="129"/>
                </a:lnTo>
                <a:lnTo>
                  <a:pt x="2686" y="129"/>
                </a:lnTo>
                <a:lnTo>
                  <a:pt x="2686" y="129"/>
                </a:lnTo>
                <a:lnTo>
                  <a:pt x="2687" y="130"/>
                </a:lnTo>
                <a:lnTo>
                  <a:pt x="2689" y="130"/>
                </a:lnTo>
                <a:lnTo>
                  <a:pt x="2690" y="130"/>
                </a:lnTo>
                <a:lnTo>
                  <a:pt x="2692" y="130"/>
                </a:lnTo>
                <a:lnTo>
                  <a:pt x="2692" y="132"/>
                </a:lnTo>
                <a:lnTo>
                  <a:pt x="2693" y="132"/>
                </a:lnTo>
                <a:lnTo>
                  <a:pt x="2695" y="132"/>
                </a:lnTo>
                <a:lnTo>
                  <a:pt x="2696" y="132"/>
                </a:lnTo>
                <a:lnTo>
                  <a:pt x="2698" y="130"/>
                </a:lnTo>
                <a:lnTo>
                  <a:pt x="2698" y="132"/>
                </a:lnTo>
                <a:lnTo>
                  <a:pt x="2698" y="133"/>
                </a:lnTo>
                <a:lnTo>
                  <a:pt x="2700" y="133"/>
                </a:lnTo>
                <a:lnTo>
                  <a:pt x="2701" y="133"/>
                </a:lnTo>
                <a:lnTo>
                  <a:pt x="2700" y="132"/>
                </a:lnTo>
                <a:lnTo>
                  <a:pt x="2701" y="132"/>
                </a:lnTo>
                <a:lnTo>
                  <a:pt x="2703" y="132"/>
                </a:lnTo>
                <a:lnTo>
                  <a:pt x="2704" y="132"/>
                </a:lnTo>
                <a:lnTo>
                  <a:pt x="2706" y="133"/>
                </a:lnTo>
                <a:lnTo>
                  <a:pt x="2707" y="133"/>
                </a:lnTo>
                <a:lnTo>
                  <a:pt x="2709" y="133"/>
                </a:lnTo>
                <a:lnTo>
                  <a:pt x="2709" y="135"/>
                </a:lnTo>
                <a:lnTo>
                  <a:pt x="2710" y="135"/>
                </a:lnTo>
                <a:lnTo>
                  <a:pt x="2712" y="135"/>
                </a:lnTo>
                <a:lnTo>
                  <a:pt x="2713" y="135"/>
                </a:lnTo>
                <a:lnTo>
                  <a:pt x="2715" y="135"/>
                </a:lnTo>
                <a:lnTo>
                  <a:pt x="2715" y="136"/>
                </a:lnTo>
                <a:lnTo>
                  <a:pt x="2716" y="136"/>
                </a:lnTo>
                <a:lnTo>
                  <a:pt x="2718" y="136"/>
                </a:lnTo>
                <a:lnTo>
                  <a:pt x="2720" y="136"/>
                </a:lnTo>
                <a:lnTo>
                  <a:pt x="2721" y="138"/>
                </a:lnTo>
                <a:lnTo>
                  <a:pt x="2721" y="139"/>
                </a:lnTo>
                <a:lnTo>
                  <a:pt x="2721" y="141"/>
                </a:lnTo>
                <a:lnTo>
                  <a:pt x="2723" y="141"/>
                </a:lnTo>
                <a:lnTo>
                  <a:pt x="2723" y="139"/>
                </a:lnTo>
                <a:lnTo>
                  <a:pt x="2721" y="138"/>
                </a:lnTo>
                <a:lnTo>
                  <a:pt x="2723" y="138"/>
                </a:lnTo>
                <a:lnTo>
                  <a:pt x="2723" y="139"/>
                </a:lnTo>
                <a:lnTo>
                  <a:pt x="2724" y="139"/>
                </a:lnTo>
                <a:lnTo>
                  <a:pt x="2726" y="141"/>
                </a:lnTo>
                <a:lnTo>
                  <a:pt x="2729" y="142"/>
                </a:lnTo>
                <a:lnTo>
                  <a:pt x="2730" y="142"/>
                </a:lnTo>
                <a:lnTo>
                  <a:pt x="2729" y="142"/>
                </a:lnTo>
                <a:lnTo>
                  <a:pt x="2726" y="142"/>
                </a:lnTo>
                <a:lnTo>
                  <a:pt x="2724" y="142"/>
                </a:lnTo>
                <a:lnTo>
                  <a:pt x="2726" y="142"/>
                </a:lnTo>
                <a:lnTo>
                  <a:pt x="2727" y="142"/>
                </a:lnTo>
                <a:lnTo>
                  <a:pt x="2729" y="142"/>
                </a:lnTo>
                <a:lnTo>
                  <a:pt x="2733" y="144"/>
                </a:lnTo>
                <a:lnTo>
                  <a:pt x="2735" y="144"/>
                </a:lnTo>
                <a:lnTo>
                  <a:pt x="2736" y="144"/>
                </a:lnTo>
                <a:lnTo>
                  <a:pt x="2738" y="144"/>
                </a:lnTo>
                <a:lnTo>
                  <a:pt x="2738" y="146"/>
                </a:lnTo>
                <a:lnTo>
                  <a:pt x="2739" y="146"/>
                </a:lnTo>
                <a:lnTo>
                  <a:pt x="2741" y="146"/>
                </a:lnTo>
                <a:lnTo>
                  <a:pt x="2741" y="147"/>
                </a:lnTo>
                <a:lnTo>
                  <a:pt x="2739" y="147"/>
                </a:lnTo>
                <a:lnTo>
                  <a:pt x="2735" y="146"/>
                </a:lnTo>
                <a:lnTo>
                  <a:pt x="2732" y="144"/>
                </a:lnTo>
                <a:lnTo>
                  <a:pt x="2732" y="146"/>
                </a:lnTo>
                <a:lnTo>
                  <a:pt x="2733" y="146"/>
                </a:lnTo>
                <a:lnTo>
                  <a:pt x="2735" y="146"/>
                </a:lnTo>
                <a:lnTo>
                  <a:pt x="2735" y="147"/>
                </a:lnTo>
                <a:lnTo>
                  <a:pt x="2736" y="147"/>
                </a:lnTo>
                <a:lnTo>
                  <a:pt x="2738" y="147"/>
                </a:lnTo>
                <a:lnTo>
                  <a:pt x="2739" y="147"/>
                </a:lnTo>
                <a:lnTo>
                  <a:pt x="2739" y="149"/>
                </a:lnTo>
                <a:lnTo>
                  <a:pt x="2741" y="149"/>
                </a:lnTo>
                <a:lnTo>
                  <a:pt x="2743" y="149"/>
                </a:lnTo>
                <a:lnTo>
                  <a:pt x="2741" y="147"/>
                </a:lnTo>
                <a:lnTo>
                  <a:pt x="2743" y="147"/>
                </a:lnTo>
                <a:lnTo>
                  <a:pt x="2744" y="147"/>
                </a:lnTo>
                <a:lnTo>
                  <a:pt x="2744" y="149"/>
                </a:lnTo>
                <a:lnTo>
                  <a:pt x="2744" y="150"/>
                </a:lnTo>
                <a:lnTo>
                  <a:pt x="2746" y="150"/>
                </a:lnTo>
                <a:lnTo>
                  <a:pt x="2747" y="150"/>
                </a:lnTo>
                <a:lnTo>
                  <a:pt x="2749" y="150"/>
                </a:lnTo>
                <a:lnTo>
                  <a:pt x="2749" y="152"/>
                </a:lnTo>
                <a:lnTo>
                  <a:pt x="2750" y="152"/>
                </a:lnTo>
                <a:lnTo>
                  <a:pt x="2752" y="152"/>
                </a:lnTo>
                <a:lnTo>
                  <a:pt x="2752" y="153"/>
                </a:lnTo>
                <a:lnTo>
                  <a:pt x="2753" y="153"/>
                </a:lnTo>
                <a:lnTo>
                  <a:pt x="2753" y="152"/>
                </a:lnTo>
                <a:lnTo>
                  <a:pt x="2755" y="152"/>
                </a:lnTo>
                <a:lnTo>
                  <a:pt x="2755" y="153"/>
                </a:lnTo>
                <a:lnTo>
                  <a:pt x="2756" y="153"/>
                </a:lnTo>
                <a:lnTo>
                  <a:pt x="2756" y="155"/>
                </a:lnTo>
                <a:lnTo>
                  <a:pt x="2758" y="155"/>
                </a:lnTo>
                <a:lnTo>
                  <a:pt x="2759" y="156"/>
                </a:lnTo>
                <a:lnTo>
                  <a:pt x="2759" y="155"/>
                </a:lnTo>
                <a:lnTo>
                  <a:pt x="2759" y="156"/>
                </a:lnTo>
                <a:lnTo>
                  <a:pt x="2761" y="156"/>
                </a:lnTo>
                <a:lnTo>
                  <a:pt x="2762" y="156"/>
                </a:lnTo>
                <a:lnTo>
                  <a:pt x="2762" y="158"/>
                </a:lnTo>
                <a:lnTo>
                  <a:pt x="2764" y="158"/>
                </a:lnTo>
                <a:lnTo>
                  <a:pt x="2766" y="158"/>
                </a:lnTo>
                <a:lnTo>
                  <a:pt x="2767" y="159"/>
                </a:lnTo>
                <a:lnTo>
                  <a:pt x="2769" y="159"/>
                </a:lnTo>
                <a:lnTo>
                  <a:pt x="2770" y="159"/>
                </a:lnTo>
                <a:lnTo>
                  <a:pt x="2770" y="161"/>
                </a:lnTo>
                <a:lnTo>
                  <a:pt x="2772" y="161"/>
                </a:lnTo>
                <a:lnTo>
                  <a:pt x="2773" y="161"/>
                </a:lnTo>
                <a:lnTo>
                  <a:pt x="2775" y="161"/>
                </a:lnTo>
                <a:lnTo>
                  <a:pt x="2775" y="162"/>
                </a:lnTo>
                <a:lnTo>
                  <a:pt x="2776" y="162"/>
                </a:lnTo>
                <a:lnTo>
                  <a:pt x="2778" y="162"/>
                </a:lnTo>
                <a:lnTo>
                  <a:pt x="2779" y="162"/>
                </a:lnTo>
                <a:lnTo>
                  <a:pt x="2779" y="164"/>
                </a:lnTo>
                <a:lnTo>
                  <a:pt x="2781" y="164"/>
                </a:lnTo>
                <a:lnTo>
                  <a:pt x="2782" y="164"/>
                </a:lnTo>
                <a:lnTo>
                  <a:pt x="2784" y="166"/>
                </a:lnTo>
                <a:lnTo>
                  <a:pt x="2786" y="166"/>
                </a:lnTo>
                <a:lnTo>
                  <a:pt x="2787" y="166"/>
                </a:lnTo>
                <a:lnTo>
                  <a:pt x="2789" y="166"/>
                </a:lnTo>
                <a:lnTo>
                  <a:pt x="2790" y="167"/>
                </a:lnTo>
                <a:lnTo>
                  <a:pt x="2792" y="167"/>
                </a:lnTo>
                <a:lnTo>
                  <a:pt x="2790" y="166"/>
                </a:lnTo>
                <a:lnTo>
                  <a:pt x="2789" y="164"/>
                </a:lnTo>
                <a:lnTo>
                  <a:pt x="2786" y="162"/>
                </a:lnTo>
                <a:lnTo>
                  <a:pt x="2784" y="162"/>
                </a:lnTo>
                <a:lnTo>
                  <a:pt x="2784" y="161"/>
                </a:lnTo>
                <a:lnTo>
                  <a:pt x="2782" y="161"/>
                </a:lnTo>
                <a:lnTo>
                  <a:pt x="2781" y="161"/>
                </a:lnTo>
                <a:lnTo>
                  <a:pt x="2779" y="159"/>
                </a:lnTo>
                <a:lnTo>
                  <a:pt x="2778" y="159"/>
                </a:lnTo>
                <a:lnTo>
                  <a:pt x="2778" y="158"/>
                </a:lnTo>
                <a:lnTo>
                  <a:pt x="2776" y="158"/>
                </a:lnTo>
                <a:lnTo>
                  <a:pt x="2775" y="158"/>
                </a:lnTo>
                <a:lnTo>
                  <a:pt x="2775" y="156"/>
                </a:lnTo>
                <a:lnTo>
                  <a:pt x="2776" y="156"/>
                </a:lnTo>
                <a:lnTo>
                  <a:pt x="2781" y="158"/>
                </a:lnTo>
                <a:lnTo>
                  <a:pt x="2782" y="158"/>
                </a:lnTo>
                <a:lnTo>
                  <a:pt x="2784" y="158"/>
                </a:lnTo>
                <a:lnTo>
                  <a:pt x="2786" y="158"/>
                </a:lnTo>
                <a:lnTo>
                  <a:pt x="2787" y="159"/>
                </a:lnTo>
                <a:lnTo>
                  <a:pt x="2789" y="159"/>
                </a:lnTo>
                <a:lnTo>
                  <a:pt x="2790" y="159"/>
                </a:lnTo>
                <a:lnTo>
                  <a:pt x="2789" y="158"/>
                </a:lnTo>
                <a:lnTo>
                  <a:pt x="2787" y="158"/>
                </a:lnTo>
                <a:lnTo>
                  <a:pt x="2787" y="156"/>
                </a:lnTo>
                <a:lnTo>
                  <a:pt x="2786" y="156"/>
                </a:lnTo>
                <a:lnTo>
                  <a:pt x="2786" y="155"/>
                </a:lnTo>
                <a:lnTo>
                  <a:pt x="2787" y="155"/>
                </a:lnTo>
                <a:lnTo>
                  <a:pt x="2790" y="156"/>
                </a:lnTo>
                <a:lnTo>
                  <a:pt x="2792" y="156"/>
                </a:lnTo>
                <a:lnTo>
                  <a:pt x="2793" y="156"/>
                </a:lnTo>
                <a:lnTo>
                  <a:pt x="2795" y="156"/>
                </a:lnTo>
                <a:lnTo>
                  <a:pt x="2796" y="158"/>
                </a:lnTo>
                <a:lnTo>
                  <a:pt x="2796" y="158"/>
                </a:lnTo>
                <a:lnTo>
                  <a:pt x="2798" y="158"/>
                </a:lnTo>
                <a:lnTo>
                  <a:pt x="2799" y="159"/>
                </a:lnTo>
                <a:lnTo>
                  <a:pt x="2801" y="159"/>
                </a:lnTo>
                <a:lnTo>
                  <a:pt x="2802" y="159"/>
                </a:lnTo>
                <a:lnTo>
                  <a:pt x="2804" y="161"/>
                </a:lnTo>
                <a:lnTo>
                  <a:pt x="2805" y="161"/>
                </a:lnTo>
                <a:lnTo>
                  <a:pt x="2807" y="161"/>
                </a:lnTo>
                <a:lnTo>
                  <a:pt x="2809" y="162"/>
                </a:lnTo>
                <a:lnTo>
                  <a:pt x="2809" y="161"/>
                </a:lnTo>
                <a:lnTo>
                  <a:pt x="2807" y="161"/>
                </a:lnTo>
                <a:lnTo>
                  <a:pt x="2805" y="159"/>
                </a:lnTo>
                <a:lnTo>
                  <a:pt x="2804" y="159"/>
                </a:lnTo>
                <a:lnTo>
                  <a:pt x="2802" y="159"/>
                </a:lnTo>
                <a:lnTo>
                  <a:pt x="2801" y="158"/>
                </a:lnTo>
                <a:lnTo>
                  <a:pt x="2799" y="158"/>
                </a:lnTo>
                <a:lnTo>
                  <a:pt x="2798" y="158"/>
                </a:lnTo>
                <a:lnTo>
                  <a:pt x="2795" y="156"/>
                </a:lnTo>
                <a:lnTo>
                  <a:pt x="2796" y="156"/>
                </a:lnTo>
                <a:lnTo>
                  <a:pt x="2796" y="156"/>
                </a:lnTo>
                <a:lnTo>
                  <a:pt x="2798" y="156"/>
                </a:lnTo>
                <a:lnTo>
                  <a:pt x="2796" y="155"/>
                </a:lnTo>
                <a:lnTo>
                  <a:pt x="2799" y="156"/>
                </a:lnTo>
                <a:lnTo>
                  <a:pt x="2801" y="156"/>
                </a:lnTo>
                <a:lnTo>
                  <a:pt x="2802" y="156"/>
                </a:lnTo>
                <a:lnTo>
                  <a:pt x="2802" y="158"/>
                </a:lnTo>
                <a:lnTo>
                  <a:pt x="2804" y="158"/>
                </a:lnTo>
                <a:lnTo>
                  <a:pt x="2805" y="158"/>
                </a:lnTo>
                <a:lnTo>
                  <a:pt x="2807" y="158"/>
                </a:lnTo>
                <a:lnTo>
                  <a:pt x="2807" y="156"/>
                </a:lnTo>
                <a:lnTo>
                  <a:pt x="2805" y="156"/>
                </a:lnTo>
                <a:lnTo>
                  <a:pt x="2804" y="156"/>
                </a:lnTo>
                <a:lnTo>
                  <a:pt x="2802" y="156"/>
                </a:lnTo>
                <a:lnTo>
                  <a:pt x="2801" y="155"/>
                </a:lnTo>
                <a:lnTo>
                  <a:pt x="2799" y="155"/>
                </a:lnTo>
                <a:lnTo>
                  <a:pt x="2798" y="153"/>
                </a:lnTo>
                <a:lnTo>
                  <a:pt x="2796" y="153"/>
                </a:lnTo>
                <a:lnTo>
                  <a:pt x="2796" y="153"/>
                </a:lnTo>
                <a:lnTo>
                  <a:pt x="2796" y="152"/>
                </a:lnTo>
                <a:lnTo>
                  <a:pt x="2795" y="152"/>
                </a:lnTo>
                <a:lnTo>
                  <a:pt x="2793" y="152"/>
                </a:lnTo>
                <a:lnTo>
                  <a:pt x="2793" y="150"/>
                </a:lnTo>
                <a:lnTo>
                  <a:pt x="2792" y="150"/>
                </a:lnTo>
                <a:lnTo>
                  <a:pt x="2790" y="150"/>
                </a:lnTo>
                <a:lnTo>
                  <a:pt x="2789" y="149"/>
                </a:lnTo>
                <a:lnTo>
                  <a:pt x="2787" y="147"/>
                </a:lnTo>
                <a:lnTo>
                  <a:pt x="2786" y="147"/>
                </a:lnTo>
                <a:lnTo>
                  <a:pt x="2784" y="147"/>
                </a:lnTo>
                <a:lnTo>
                  <a:pt x="2786" y="149"/>
                </a:lnTo>
                <a:lnTo>
                  <a:pt x="2784" y="149"/>
                </a:lnTo>
                <a:lnTo>
                  <a:pt x="2782" y="147"/>
                </a:lnTo>
                <a:lnTo>
                  <a:pt x="2781" y="147"/>
                </a:lnTo>
                <a:lnTo>
                  <a:pt x="2779" y="146"/>
                </a:lnTo>
                <a:lnTo>
                  <a:pt x="2778" y="146"/>
                </a:lnTo>
                <a:lnTo>
                  <a:pt x="2776" y="144"/>
                </a:lnTo>
                <a:lnTo>
                  <a:pt x="2778" y="144"/>
                </a:lnTo>
                <a:lnTo>
                  <a:pt x="2779" y="144"/>
                </a:lnTo>
                <a:lnTo>
                  <a:pt x="2779" y="142"/>
                </a:lnTo>
                <a:lnTo>
                  <a:pt x="2778" y="142"/>
                </a:lnTo>
                <a:lnTo>
                  <a:pt x="2776" y="142"/>
                </a:lnTo>
                <a:lnTo>
                  <a:pt x="2778" y="142"/>
                </a:lnTo>
                <a:lnTo>
                  <a:pt x="2779" y="142"/>
                </a:lnTo>
                <a:lnTo>
                  <a:pt x="2781" y="142"/>
                </a:lnTo>
                <a:lnTo>
                  <a:pt x="2782" y="142"/>
                </a:lnTo>
                <a:lnTo>
                  <a:pt x="2784" y="142"/>
                </a:lnTo>
                <a:lnTo>
                  <a:pt x="2786" y="142"/>
                </a:lnTo>
                <a:lnTo>
                  <a:pt x="2787" y="142"/>
                </a:lnTo>
                <a:lnTo>
                  <a:pt x="2789" y="142"/>
                </a:lnTo>
                <a:lnTo>
                  <a:pt x="2790" y="142"/>
                </a:lnTo>
                <a:lnTo>
                  <a:pt x="2792" y="142"/>
                </a:lnTo>
                <a:lnTo>
                  <a:pt x="2793" y="142"/>
                </a:lnTo>
                <a:lnTo>
                  <a:pt x="2795" y="142"/>
                </a:lnTo>
                <a:lnTo>
                  <a:pt x="2796" y="142"/>
                </a:lnTo>
                <a:lnTo>
                  <a:pt x="2799" y="144"/>
                </a:lnTo>
                <a:lnTo>
                  <a:pt x="2798" y="144"/>
                </a:lnTo>
                <a:lnTo>
                  <a:pt x="2798" y="146"/>
                </a:lnTo>
                <a:lnTo>
                  <a:pt x="2799" y="146"/>
                </a:lnTo>
                <a:lnTo>
                  <a:pt x="2799" y="147"/>
                </a:lnTo>
                <a:lnTo>
                  <a:pt x="2801" y="147"/>
                </a:lnTo>
                <a:lnTo>
                  <a:pt x="2799" y="146"/>
                </a:lnTo>
                <a:lnTo>
                  <a:pt x="2802" y="147"/>
                </a:lnTo>
                <a:lnTo>
                  <a:pt x="2804" y="149"/>
                </a:lnTo>
                <a:lnTo>
                  <a:pt x="2804" y="147"/>
                </a:lnTo>
                <a:lnTo>
                  <a:pt x="2805" y="147"/>
                </a:lnTo>
                <a:lnTo>
                  <a:pt x="2807" y="147"/>
                </a:lnTo>
                <a:lnTo>
                  <a:pt x="2807" y="146"/>
                </a:lnTo>
                <a:lnTo>
                  <a:pt x="2809" y="146"/>
                </a:lnTo>
                <a:lnTo>
                  <a:pt x="2810" y="146"/>
                </a:lnTo>
                <a:lnTo>
                  <a:pt x="2812" y="147"/>
                </a:lnTo>
                <a:lnTo>
                  <a:pt x="2813" y="147"/>
                </a:lnTo>
                <a:lnTo>
                  <a:pt x="2813" y="149"/>
                </a:lnTo>
                <a:lnTo>
                  <a:pt x="2812" y="149"/>
                </a:lnTo>
                <a:lnTo>
                  <a:pt x="2813" y="150"/>
                </a:lnTo>
                <a:lnTo>
                  <a:pt x="2813" y="152"/>
                </a:lnTo>
                <a:lnTo>
                  <a:pt x="2815" y="152"/>
                </a:lnTo>
                <a:lnTo>
                  <a:pt x="2813" y="150"/>
                </a:lnTo>
                <a:lnTo>
                  <a:pt x="2815" y="150"/>
                </a:lnTo>
                <a:lnTo>
                  <a:pt x="2815" y="149"/>
                </a:lnTo>
                <a:lnTo>
                  <a:pt x="2816" y="149"/>
                </a:lnTo>
                <a:lnTo>
                  <a:pt x="2813" y="147"/>
                </a:lnTo>
                <a:lnTo>
                  <a:pt x="2810" y="146"/>
                </a:lnTo>
                <a:lnTo>
                  <a:pt x="2812" y="146"/>
                </a:lnTo>
                <a:lnTo>
                  <a:pt x="2815" y="146"/>
                </a:lnTo>
                <a:lnTo>
                  <a:pt x="2816" y="146"/>
                </a:lnTo>
                <a:lnTo>
                  <a:pt x="2818" y="147"/>
                </a:lnTo>
                <a:lnTo>
                  <a:pt x="2821" y="147"/>
                </a:lnTo>
                <a:lnTo>
                  <a:pt x="2824" y="147"/>
                </a:lnTo>
                <a:lnTo>
                  <a:pt x="2825" y="149"/>
                </a:lnTo>
                <a:lnTo>
                  <a:pt x="2827" y="149"/>
                </a:lnTo>
                <a:lnTo>
                  <a:pt x="2828" y="149"/>
                </a:lnTo>
                <a:lnTo>
                  <a:pt x="2833" y="150"/>
                </a:lnTo>
                <a:lnTo>
                  <a:pt x="2833" y="152"/>
                </a:lnTo>
                <a:lnTo>
                  <a:pt x="2833" y="153"/>
                </a:lnTo>
                <a:lnTo>
                  <a:pt x="2835" y="153"/>
                </a:lnTo>
                <a:lnTo>
                  <a:pt x="2835" y="152"/>
                </a:lnTo>
                <a:lnTo>
                  <a:pt x="2836" y="152"/>
                </a:lnTo>
                <a:lnTo>
                  <a:pt x="2838" y="153"/>
                </a:lnTo>
                <a:lnTo>
                  <a:pt x="2836" y="153"/>
                </a:lnTo>
                <a:lnTo>
                  <a:pt x="2836" y="155"/>
                </a:lnTo>
                <a:lnTo>
                  <a:pt x="2838" y="155"/>
                </a:lnTo>
                <a:lnTo>
                  <a:pt x="2839" y="155"/>
                </a:lnTo>
                <a:lnTo>
                  <a:pt x="2842" y="155"/>
                </a:lnTo>
                <a:lnTo>
                  <a:pt x="2844" y="155"/>
                </a:lnTo>
                <a:lnTo>
                  <a:pt x="2845" y="156"/>
                </a:lnTo>
                <a:lnTo>
                  <a:pt x="2847" y="156"/>
                </a:lnTo>
                <a:lnTo>
                  <a:pt x="2848" y="158"/>
                </a:lnTo>
                <a:lnTo>
                  <a:pt x="2848" y="156"/>
                </a:lnTo>
                <a:lnTo>
                  <a:pt x="2850" y="156"/>
                </a:lnTo>
                <a:lnTo>
                  <a:pt x="2852" y="158"/>
                </a:lnTo>
                <a:lnTo>
                  <a:pt x="2853" y="158"/>
                </a:lnTo>
                <a:lnTo>
                  <a:pt x="2855" y="158"/>
                </a:lnTo>
                <a:lnTo>
                  <a:pt x="2855" y="159"/>
                </a:lnTo>
                <a:lnTo>
                  <a:pt x="2856" y="159"/>
                </a:lnTo>
                <a:lnTo>
                  <a:pt x="2856" y="161"/>
                </a:lnTo>
                <a:lnTo>
                  <a:pt x="2858" y="161"/>
                </a:lnTo>
                <a:lnTo>
                  <a:pt x="2856" y="159"/>
                </a:lnTo>
                <a:lnTo>
                  <a:pt x="2856" y="158"/>
                </a:lnTo>
                <a:lnTo>
                  <a:pt x="2858" y="159"/>
                </a:lnTo>
                <a:lnTo>
                  <a:pt x="2861" y="159"/>
                </a:lnTo>
                <a:lnTo>
                  <a:pt x="2862" y="159"/>
                </a:lnTo>
                <a:lnTo>
                  <a:pt x="2862" y="161"/>
                </a:lnTo>
                <a:lnTo>
                  <a:pt x="2864" y="161"/>
                </a:lnTo>
                <a:lnTo>
                  <a:pt x="2865" y="161"/>
                </a:lnTo>
                <a:lnTo>
                  <a:pt x="2867" y="161"/>
                </a:lnTo>
                <a:lnTo>
                  <a:pt x="2868" y="162"/>
                </a:lnTo>
                <a:lnTo>
                  <a:pt x="2870" y="162"/>
                </a:lnTo>
                <a:lnTo>
                  <a:pt x="2871" y="162"/>
                </a:lnTo>
                <a:lnTo>
                  <a:pt x="2871" y="164"/>
                </a:lnTo>
                <a:lnTo>
                  <a:pt x="2873" y="164"/>
                </a:lnTo>
                <a:lnTo>
                  <a:pt x="2878" y="166"/>
                </a:lnTo>
                <a:lnTo>
                  <a:pt x="2879" y="166"/>
                </a:lnTo>
                <a:lnTo>
                  <a:pt x="2881" y="166"/>
                </a:lnTo>
                <a:lnTo>
                  <a:pt x="2882" y="166"/>
                </a:lnTo>
                <a:lnTo>
                  <a:pt x="2884" y="166"/>
                </a:lnTo>
                <a:lnTo>
                  <a:pt x="2884" y="164"/>
                </a:lnTo>
                <a:lnTo>
                  <a:pt x="2885" y="162"/>
                </a:lnTo>
                <a:lnTo>
                  <a:pt x="2888" y="162"/>
                </a:lnTo>
                <a:lnTo>
                  <a:pt x="2890" y="162"/>
                </a:lnTo>
                <a:lnTo>
                  <a:pt x="2891" y="162"/>
                </a:lnTo>
                <a:lnTo>
                  <a:pt x="2893" y="162"/>
                </a:lnTo>
                <a:lnTo>
                  <a:pt x="2894" y="162"/>
                </a:lnTo>
                <a:lnTo>
                  <a:pt x="2896" y="162"/>
                </a:lnTo>
                <a:lnTo>
                  <a:pt x="2899" y="164"/>
                </a:lnTo>
                <a:lnTo>
                  <a:pt x="2901" y="164"/>
                </a:lnTo>
                <a:lnTo>
                  <a:pt x="2902" y="164"/>
                </a:lnTo>
                <a:lnTo>
                  <a:pt x="2905" y="166"/>
                </a:lnTo>
                <a:lnTo>
                  <a:pt x="2908" y="166"/>
                </a:lnTo>
                <a:lnTo>
                  <a:pt x="2916" y="169"/>
                </a:lnTo>
                <a:lnTo>
                  <a:pt x="2919" y="170"/>
                </a:lnTo>
                <a:lnTo>
                  <a:pt x="2927" y="172"/>
                </a:lnTo>
                <a:lnTo>
                  <a:pt x="2928" y="172"/>
                </a:lnTo>
                <a:lnTo>
                  <a:pt x="2930" y="173"/>
                </a:lnTo>
                <a:lnTo>
                  <a:pt x="2931" y="173"/>
                </a:lnTo>
                <a:lnTo>
                  <a:pt x="2933" y="173"/>
                </a:lnTo>
                <a:lnTo>
                  <a:pt x="2933" y="175"/>
                </a:lnTo>
                <a:lnTo>
                  <a:pt x="2934" y="175"/>
                </a:lnTo>
                <a:lnTo>
                  <a:pt x="2936" y="175"/>
                </a:lnTo>
                <a:lnTo>
                  <a:pt x="2936" y="176"/>
                </a:lnTo>
                <a:lnTo>
                  <a:pt x="2937" y="176"/>
                </a:lnTo>
                <a:lnTo>
                  <a:pt x="2939" y="176"/>
                </a:lnTo>
                <a:lnTo>
                  <a:pt x="2941" y="178"/>
                </a:lnTo>
                <a:lnTo>
                  <a:pt x="2942" y="178"/>
                </a:lnTo>
                <a:lnTo>
                  <a:pt x="2944" y="179"/>
                </a:lnTo>
                <a:lnTo>
                  <a:pt x="2944" y="179"/>
                </a:lnTo>
                <a:lnTo>
                  <a:pt x="2945" y="179"/>
                </a:lnTo>
                <a:lnTo>
                  <a:pt x="2947" y="179"/>
                </a:lnTo>
                <a:lnTo>
                  <a:pt x="2950" y="179"/>
                </a:lnTo>
                <a:lnTo>
                  <a:pt x="2951" y="179"/>
                </a:lnTo>
                <a:lnTo>
                  <a:pt x="2953" y="179"/>
                </a:lnTo>
                <a:lnTo>
                  <a:pt x="2954" y="181"/>
                </a:lnTo>
                <a:lnTo>
                  <a:pt x="2956" y="181"/>
                </a:lnTo>
                <a:lnTo>
                  <a:pt x="2957" y="181"/>
                </a:lnTo>
                <a:lnTo>
                  <a:pt x="2959" y="181"/>
                </a:lnTo>
                <a:lnTo>
                  <a:pt x="2959" y="182"/>
                </a:lnTo>
                <a:lnTo>
                  <a:pt x="2960" y="182"/>
                </a:lnTo>
                <a:lnTo>
                  <a:pt x="2962" y="182"/>
                </a:lnTo>
                <a:lnTo>
                  <a:pt x="2964" y="182"/>
                </a:lnTo>
                <a:lnTo>
                  <a:pt x="2965" y="182"/>
                </a:lnTo>
                <a:lnTo>
                  <a:pt x="2965" y="184"/>
                </a:lnTo>
                <a:lnTo>
                  <a:pt x="2967" y="184"/>
                </a:lnTo>
                <a:lnTo>
                  <a:pt x="2967" y="182"/>
                </a:lnTo>
                <a:lnTo>
                  <a:pt x="2965" y="182"/>
                </a:lnTo>
                <a:lnTo>
                  <a:pt x="2964" y="181"/>
                </a:lnTo>
                <a:lnTo>
                  <a:pt x="2962" y="181"/>
                </a:lnTo>
                <a:lnTo>
                  <a:pt x="2962" y="179"/>
                </a:lnTo>
                <a:lnTo>
                  <a:pt x="2964" y="179"/>
                </a:lnTo>
                <a:lnTo>
                  <a:pt x="2965" y="181"/>
                </a:lnTo>
                <a:lnTo>
                  <a:pt x="2965" y="179"/>
                </a:lnTo>
                <a:lnTo>
                  <a:pt x="2967" y="179"/>
                </a:lnTo>
                <a:lnTo>
                  <a:pt x="2968" y="179"/>
                </a:lnTo>
                <a:lnTo>
                  <a:pt x="2971" y="179"/>
                </a:lnTo>
                <a:lnTo>
                  <a:pt x="2971" y="181"/>
                </a:lnTo>
                <a:lnTo>
                  <a:pt x="2974" y="181"/>
                </a:lnTo>
                <a:lnTo>
                  <a:pt x="2977" y="181"/>
                </a:lnTo>
                <a:lnTo>
                  <a:pt x="2979" y="181"/>
                </a:lnTo>
                <a:lnTo>
                  <a:pt x="2980" y="181"/>
                </a:lnTo>
                <a:lnTo>
                  <a:pt x="2980" y="181"/>
                </a:lnTo>
                <a:lnTo>
                  <a:pt x="2982" y="182"/>
                </a:lnTo>
                <a:lnTo>
                  <a:pt x="2984" y="182"/>
                </a:lnTo>
                <a:lnTo>
                  <a:pt x="2985" y="182"/>
                </a:lnTo>
                <a:lnTo>
                  <a:pt x="2987" y="182"/>
                </a:lnTo>
                <a:lnTo>
                  <a:pt x="2988" y="182"/>
                </a:lnTo>
                <a:lnTo>
                  <a:pt x="2987" y="181"/>
                </a:lnTo>
                <a:lnTo>
                  <a:pt x="2984" y="179"/>
                </a:lnTo>
                <a:lnTo>
                  <a:pt x="2982" y="179"/>
                </a:lnTo>
                <a:lnTo>
                  <a:pt x="2980" y="179"/>
                </a:lnTo>
                <a:lnTo>
                  <a:pt x="2980" y="179"/>
                </a:lnTo>
                <a:lnTo>
                  <a:pt x="2977" y="178"/>
                </a:lnTo>
                <a:lnTo>
                  <a:pt x="2977" y="176"/>
                </a:lnTo>
                <a:lnTo>
                  <a:pt x="2980" y="178"/>
                </a:lnTo>
                <a:lnTo>
                  <a:pt x="2980" y="178"/>
                </a:lnTo>
                <a:lnTo>
                  <a:pt x="2984" y="178"/>
                </a:lnTo>
                <a:lnTo>
                  <a:pt x="2985" y="179"/>
                </a:lnTo>
                <a:lnTo>
                  <a:pt x="2987" y="179"/>
                </a:lnTo>
                <a:lnTo>
                  <a:pt x="2988" y="179"/>
                </a:lnTo>
                <a:lnTo>
                  <a:pt x="2990" y="179"/>
                </a:lnTo>
                <a:lnTo>
                  <a:pt x="2990" y="179"/>
                </a:lnTo>
                <a:lnTo>
                  <a:pt x="2991" y="179"/>
                </a:lnTo>
                <a:lnTo>
                  <a:pt x="2993" y="179"/>
                </a:lnTo>
                <a:lnTo>
                  <a:pt x="2994" y="181"/>
                </a:lnTo>
                <a:lnTo>
                  <a:pt x="2993" y="181"/>
                </a:lnTo>
                <a:lnTo>
                  <a:pt x="2993" y="182"/>
                </a:lnTo>
                <a:lnTo>
                  <a:pt x="2994" y="182"/>
                </a:lnTo>
                <a:lnTo>
                  <a:pt x="2996" y="182"/>
                </a:lnTo>
                <a:lnTo>
                  <a:pt x="2997" y="184"/>
                </a:lnTo>
                <a:lnTo>
                  <a:pt x="2999" y="184"/>
                </a:lnTo>
                <a:lnTo>
                  <a:pt x="3000" y="184"/>
                </a:lnTo>
                <a:lnTo>
                  <a:pt x="3002" y="185"/>
                </a:lnTo>
                <a:lnTo>
                  <a:pt x="3003" y="185"/>
                </a:lnTo>
                <a:lnTo>
                  <a:pt x="3005" y="185"/>
                </a:lnTo>
                <a:lnTo>
                  <a:pt x="3007" y="187"/>
                </a:lnTo>
                <a:lnTo>
                  <a:pt x="3010" y="187"/>
                </a:lnTo>
                <a:lnTo>
                  <a:pt x="3011" y="187"/>
                </a:lnTo>
                <a:lnTo>
                  <a:pt x="3013" y="187"/>
                </a:lnTo>
                <a:lnTo>
                  <a:pt x="3014" y="189"/>
                </a:lnTo>
                <a:lnTo>
                  <a:pt x="3016" y="189"/>
                </a:lnTo>
                <a:lnTo>
                  <a:pt x="3017" y="189"/>
                </a:lnTo>
                <a:lnTo>
                  <a:pt x="3019" y="190"/>
                </a:lnTo>
                <a:lnTo>
                  <a:pt x="3022" y="190"/>
                </a:lnTo>
                <a:lnTo>
                  <a:pt x="3023" y="192"/>
                </a:lnTo>
                <a:lnTo>
                  <a:pt x="3025" y="192"/>
                </a:lnTo>
                <a:lnTo>
                  <a:pt x="3026" y="192"/>
                </a:lnTo>
                <a:lnTo>
                  <a:pt x="3026" y="190"/>
                </a:lnTo>
                <a:lnTo>
                  <a:pt x="3025" y="190"/>
                </a:lnTo>
                <a:lnTo>
                  <a:pt x="3025" y="189"/>
                </a:lnTo>
                <a:lnTo>
                  <a:pt x="3023" y="189"/>
                </a:lnTo>
                <a:lnTo>
                  <a:pt x="3022" y="189"/>
                </a:lnTo>
                <a:lnTo>
                  <a:pt x="3020" y="189"/>
                </a:lnTo>
                <a:lnTo>
                  <a:pt x="3020" y="187"/>
                </a:lnTo>
                <a:lnTo>
                  <a:pt x="3019" y="187"/>
                </a:lnTo>
                <a:lnTo>
                  <a:pt x="3017" y="187"/>
                </a:lnTo>
                <a:lnTo>
                  <a:pt x="3017" y="185"/>
                </a:lnTo>
                <a:lnTo>
                  <a:pt x="3016" y="185"/>
                </a:lnTo>
                <a:lnTo>
                  <a:pt x="3014" y="185"/>
                </a:lnTo>
                <a:lnTo>
                  <a:pt x="3013" y="184"/>
                </a:lnTo>
                <a:lnTo>
                  <a:pt x="3011" y="184"/>
                </a:lnTo>
                <a:lnTo>
                  <a:pt x="3010" y="184"/>
                </a:lnTo>
                <a:lnTo>
                  <a:pt x="3008" y="184"/>
                </a:lnTo>
                <a:lnTo>
                  <a:pt x="3008" y="182"/>
                </a:lnTo>
                <a:lnTo>
                  <a:pt x="3007" y="182"/>
                </a:lnTo>
                <a:lnTo>
                  <a:pt x="3005" y="182"/>
                </a:lnTo>
                <a:lnTo>
                  <a:pt x="3003" y="181"/>
                </a:lnTo>
                <a:lnTo>
                  <a:pt x="3002" y="181"/>
                </a:lnTo>
                <a:lnTo>
                  <a:pt x="3000" y="181"/>
                </a:lnTo>
                <a:lnTo>
                  <a:pt x="2999" y="181"/>
                </a:lnTo>
                <a:lnTo>
                  <a:pt x="2997" y="179"/>
                </a:lnTo>
                <a:lnTo>
                  <a:pt x="2996" y="179"/>
                </a:lnTo>
                <a:lnTo>
                  <a:pt x="2994" y="179"/>
                </a:lnTo>
                <a:lnTo>
                  <a:pt x="2994" y="179"/>
                </a:lnTo>
                <a:lnTo>
                  <a:pt x="2993" y="179"/>
                </a:lnTo>
                <a:lnTo>
                  <a:pt x="2991" y="179"/>
                </a:lnTo>
                <a:lnTo>
                  <a:pt x="2990" y="178"/>
                </a:lnTo>
                <a:lnTo>
                  <a:pt x="2988" y="178"/>
                </a:lnTo>
                <a:lnTo>
                  <a:pt x="2987" y="178"/>
                </a:lnTo>
                <a:lnTo>
                  <a:pt x="2985" y="176"/>
                </a:lnTo>
                <a:lnTo>
                  <a:pt x="2987" y="176"/>
                </a:lnTo>
                <a:lnTo>
                  <a:pt x="2988" y="176"/>
                </a:lnTo>
                <a:lnTo>
                  <a:pt x="2990" y="176"/>
                </a:lnTo>
                <a:lnTo>
                  <a:pt x="2993" y="178"/>
                </a:lnTo>
                <a:lnTo>
                  <a:pt x="2994" y="178"/>
                </a:lnTo>
                <a:lnTo>
                  <a:pt x="2996" y="178"/>
                </a:lnTo>
                <a:lnTo>
                  <a:pt x="2997" y="178"/>
                </a:lnTo>
                <a:lnTo>
                  <a:pt x="2999" y="178"/>
                </a:lnTo>
                <a:lnTo>
                  <a:pt x="3000" y="178"/>
                </a:lnTo>
                <a:lnTo>
                  <a:pt x="3003" y="179"/>
                </a:lnTo>
                <a:lnTo>
                  <a:pt x="3005" y="179"/>
                </a:lnTo>
                <a:lnTo>
                  <a:pt x="3007" y="179"/>
                </a:lnTo>
                <a:lnTo>
                  <a:pt x="3008" y="179"/>
                </a:lnTo>
                <a:lnTo>
                  <a:pt x="3010" y="179"/>
                </a:lnTo>
                <a:lnTo>
                  <a:pt x="3011" y="179"/>
                </a:lnTo>
                <a:lnTo>
                  <a:pt x="3014" y="179"/>
                </a:lnTo>
                <a:lnTo>
                  <a:pt x="3016" y="179"/>
                </a:lnTo>
                <a:lnTo>
                  <a:pt x="3017" y="179"/>
                </a:lnTo>
                <a:lnTo>
                  <a:pt x="3017" y="179"/>
                </a:lnTo>
                <a:lnTo>
                  <a:pt x="3019" y="179"/>
                </a:lnTo>
                <a:lnTo>
                  <a:pt x="3019" y="179"/>
                </a:lnTo>
                <a:lnTo>
                  <a:pt x="3020" y="179"/>
                </a:lnTo>
                <a:lnTo>
                  <a:pt x="3022" y="179"/>
                </a:lnTo>
                <a:lnTo>
                  <a:pt x="3023" y="179"/>
                </a:lnTo>
                <a:lnTo>
                  <a:pt x="3025" y="179"/>
                </a:lnTo>
                <a:lnTo>
                  <a:pt x="3026" y="181"/>
                </a:lnTo>
                <a:lnTo>
                  <a:pt x="3030" y="181"/>
                </a:lnTo>
                <a:lnTo>
                  <a:pt x="3031" y="181"/>
                </a:lnTo>
                <a:lnTo>
                  <a:pt x="3034" y="181"/>
                </a:lnTo>
                <a:lnTo>
                  <a:pt x="3036" y="182"/>
                </a:lnTo>
                <a:lnTo>
                  <a:pt x="3037" y="182"/>
                </a:lnTo>
                <a:lnTo>
                  <a:pt x="3039" y="182"/>
                </a:lnTo>
                <a:lnTo>
                  <a:pt x="3042" y="182"/>
                </a:lnTo>
                <a:lnTo>
                  <a:pt x="3046" y="184"/>
                </a:lnTo>
                <a:lnTo>
                  <a:pt x="3048" y="184"/>
                </a:lnTo>
                <a:lnTo>
                  <a:pt x="3050" y="185"/>
                </a:lnTo>
                <a:lnTo>
                  <a:pt x="3050" y="184"/>
                </a:lnTo>
                <a:lnTo>
                  <a:pt x="3051" y="184"/>
                </a:lnTo>
                <a:lnTo>
                  <a:pt x="3051" y="185"/>
                </a:lnTo>
                <a:lnTo>
                  <a:pt x="3053" y="185"/>
                </a:lnTo>
                <a:lnTo>
                  <a:pt x="3054" y="185"/>
                </a:lnTo>
                <a:lnTo>
                  <a:pt x="3054" y="185"/>
                </a:lnTo>
                <a:lnTo>
                  <a:pt x="3056" y="185"/>
                </a:lnTo>
                <a:lnTo>
                  <a:pt x="3060" y="187"/>
                </a:lnTo>
                <a:lnTo>
                  <a:pt x="3066" y="189"/>
                </a:lnTo>
                <a:lnTo>
                  <a:pt x="3066" y="190"/>
                </a:lnTo>
                <a:lnTo>
                  <a:pt x="3068" y="190"/>
                </a:lnTo>
                <a:lnTo>
                  <a:pt x="3086" y="196"/>
                </a:lnTo>
                <a:lnTo>
                  <a:pt x="3105" y="202"/>
                </a:lnTo>
                <a:lnTo>
                  <a:pt x="3123" y="209"/>
                </a:lnTo>
                <a:lnTo>
                  <a:pt x="3142" y="216"/>
                </a:lnTo>
                <a:lnTo>
                  <a:pt x="3160" y="221"/>
                </a:lnTo>
                <a:lnTo>
                  <a:pt x="3178" y="227"/>
                </a:lnTo>
                <a:lnTo>
                  <a:pt x="3197" y="235"/>
                </a:lnTo>
                <a:lnTo>
                  <a:pt x="3214" y="241"/>
                </a:lnTo>
                <a:lnTo>
                  <a:pt x="3215" y="241"/>
                </a:lnTo>
                <a:lnTo>
                  <a:pt x="3217" y="242"/>
                </a:lnTo>
                <a:lnTo>
                  <a:pt x="3220" y="244"/>
                </a:lnTo>
                <a:lnTo>
                  <a:pt x="3221" y="245"/>
                </a:lnTo>
                <a:lnTo>
                  <a:pt x="3220" y="247"/>
                </a:lnTo>
                <a:lnTo>
                  <a:pt x="3220" y="245"/>
                </a:lnTo>
                <a:lnTo>
                  <a:pt x="3218" y="245"/>
                </a:lnTo>
                <a:lnTo>
                  <a:pt x="3217" y="245"/>
                </a:lnTo>
                <a:lnTo>
                  <a:pt x="3215" y="245"/>
                </a:lnTo>
                <a:lnTo>
                  <a:pt x="3214" y="245"/>
                </a:lnTo>
                <a:lnTo>
                  <a:pt x="3215" y="247"/>
                </a:lnTo>
                <a:lnTo>
                  <a:pt x="3217" y="247"/>
                </a:lnTo>
                <a:lnTo>
                  <a:pt x="3218" y="247"/>
                </a:lnTo>
                <a:lnTo>
                  <a:pt x="3218" y="248"/>
                </a:lnTo>
                <a:lnTo>
                  <a:pt x="3220" y="248"/>
                </a:lnTo>
                <a:lnTo>
                  <a:pt x="3221" y="248"/>
                </a:lnTo>
                <a:lnTo>
                  <a:pt x="3223" y="248"/>
                </a:lnTo>
                <a:lnTo>
                  <a:pt x="3224" y="250"/>
                </a:lnTo>
                <a:lnTo>
                  <a:pt x="3226" y="250"/>
                </a:lnTo>
                <a:lnTo>
                  <a:pt x="3228" y="250"/>
                </a:lnTo>
                <a:lnTo>
                  <a:pt x="3229" y="252"/>
                </a:lnTo>
                <a:lnTo>
                  <a:pt x="3231" y="252"/>
                </a:lnTo>
                <a:lnTo>
                  <a:pt x="3232" y="252"/>
                </a:lnTo>
                <a:lnTo>
                  <a:pt x="3235" y="252"/>
                </a:lnTo>
                <a:lnTo>
                  <a:pt x="3237" y="253"/>
                </a:lnTo>
                <a:lnTo>
                  <a:pt x="3237" y="252"/>
                </a:lnTo>
                <a:lnTo>
                  <a:pt x="3238" y="253"/>
                </a:lnTo>
                <a:lnTo>
                  <a:pt x="3238" y="253"/>
                </a:lnTo>
                <a:lnTo>
                  <a:pt x="3243" y="253"/>
                </a:lnTo>
                <a:lnTo>
                  <a:pt x="3244" y="253"/>
                </a:lnTo>
                <a:lnTo>
                  <a:pt x="3244" y="255"/>
                </a:lnTo>
                <a:lnTo>
                  <a:pt x="3246" y="255"/>
                </a:lnTo>
                <a:lnTo>
                  <a:pt x="3246" y="253"/>
                </a:lnTo>
                <a:lnTo>
                  <a:pt x="3249" y="255"/>
                </a:lnTo>
                <a:lnTo>
                  <a:pt x="3251" y="255"/>
                </a:lnTo>
                <a:lnTo>
                  <a:pt x="3251" y="256"/>
                </a:lnTo>
                <a:lnTo>
                  <a:pt x="3252" y="256"/>
                </a:lnTo>
                <a:lnTo>
                  <a:pt x="3254" y="256"/>
                </a:lnTo>
                <a:lnTo>
                  <a:pt x="3255" y="258"/>
                </a:lnTo>
                <a:lnTo>
                  <a:pt x="3257" y="258"/>
                </a:lnTo>
                <a:lnTo>
                  <a:pt x="3258" y="258"/>
                </a:lnTo>
                <a:lnTo>
                  <a:pt x="3260" y="259"/>
                </a:lnTo>
                <a:lnTo>
                  <a:pt x="3261" y="259"/>
                </a:lnTo>
                <a:lnTo>
                  <a:pt x="3263" y="259"/>
                </a:lnTo>
                <a:lnTo>
                  <a:pt x="3266" y="261"/>
                </a:lnTo>
                <a:lnTo>
                  <a:pt x="3274" y="262"/>
                </a:lnTo>
                <a:lnTo>
                  <a:pt x="3272" y="262"/>
                </a:lnTo>
                <a:lnTo>
                  <a:pt x="3274" y="264"/>
                </a:lnTo>
                <a:lnTo>
                  <a:pt x="3275" y="264"/>
                </a:lnTo>
                <a:lnTo>
                  <a:pt x="3275" y="264"/>
                </a:lnTo>
                <a:lnTo>
                  <a:pt x="3277" y="264"/>
                </a:lnTo>
                <a:lnTo>
                  <a:pt x="3278" y="264"/>
                </a:lnTo>
                <a:lnTo>
                  <a:pt x="3280" y="265"/>
                </a:lnTo>
                <a:lnTo>
                  <a:pt x="3281" y="265"/>
                </a:lnTo>
                <a:lnTo>
                  <a:pt x="3283" y="265"/>
                </a:lnTo>
                <a:lnTo>
                  <a:pt x="3283" y="267"/>
                </a:lnTo>
                <a:lnTo>
                  <a:pt x="3284" y="267"/>
                </a:lnTo>
                <a:lnTo>
                  <a:pt x="3286" y="267"/>
                </a:lnTo>
                <a:lnTo>
                  <a:pt x="3287" y="268"/>
                </a:lnTo>
                <a:lnTo>
                  <a:pt x="3289" y="268"/>
                </a:lnTo>
                <a:lnTo>
                  <a:pt x="3291" y="268"/>
                </a:lnTo>
                <a:lnTo>
                  <a:pt x="3292" y="268"/>
                </a:lnTo>
                <a:lnTo>
                  <a:pt x="3294" y="270"/>
                </a:lnTo>
                <a:lnTo>
                  <a:pt x="3295" y="270"/>
                </a:lnTo>
                <a:lnTo>
                  <a:pt x="3297" y="270"/>
                </a:lnTo>
                <a:lnTo>
                  <a:pt x="3298" y="272"/>
                </a:lnTo>
                <a:lnTo>
                  <a:pt x="3300" y="272"/>
                </a:lnTo>
                <a:lnTo>
                  <a:pt x="3301" y="272"/>
                </a:lnTo>
                <a:lnTo>
                  <a:pt x="3301" y="273"/>
                </a:lnTo>
                <a:lnTo>
                  <a:pt x="3303" y="273"/>
                </a:lnTo>
                <a:lnTo>
                  <a:pt x="3303" y="275"/>
                </a:lnTo>
                <a:lnTo>
                  <a:pt x="3301" y="275"/>
                </a:lnTo>
                <a:lnTo>
                  <a:pt x="3300" y="275"/>
                </a:lnTo>
                <a:lnTo>
                  <a:pt x="3298" y="275"/>
                </a:lnTo>
                <a:lnTo>
                  <a:pt x="3297" y="273"/>
                </a:lnTo>
                <a:lnTo>
                  <a:pt x="3295" y="273"/>
                </a:lnTo>
                <a:lnTo>
                  <a:pt x="3294" y="273"/>
                </a:lnTo>
                <a:lnTo>
                  <a:pt x="3291" y="273"/>
                </a:lnTo>
                <a:lnTo>
                  <a:pt x="3289" y="273"/>
                </a:lnTo>
                <a:lnTo>
                  <a:pt x="3287" y="273"/>
                </a:lnTo>
                <a:lnTo>
                  <a:pt x="3287" y="272"/>
                </a:lnTo>
                <a:lnTo>
                  <a:pt x="3286" y="272"/>
                </a:lnTo>
                <a:lnTo>
                  <a:pt x="3286" y="273"/>
                </a:lnTo>
                <a:lnTo>
                  <a:pt x="3287" y="273"/>
                </a:lnTo>
                <a:lnTo>
                  <a:pt x="3287" y="275"/>
                </a:lnTo>
                <a:lnTo>
                  <a:pt x="3289" y="275"/>
                </a:lnTo>
                <a:lnTo>
                  <a:pt x="3291" y="275"/>
                </a:lnTo>
                <a:lnTo>
                  <a:pt x="3292" y="276"/>
                </a:lnTo>
                <a:lnTo>
                  <a:pt x="3292" y="278"/>
                </a:lnTo>
                <a:lnTo>
                  <a:pt x="3294" y="278"/>
                </a:lnTo>
                <a:lnTo>
                  <a:pt x="3294" y="279"/>
                </a:lnTo>
                <a:lnTo>
                  <a:pt x="3291" y="278"/>
                </a:lnTo>
                <a:lnTo>
                  <a:pt x="3292" y="279"/>
                </a:lnTo>
                <a:lnTo>
                  <a:pt x="3294" y="279"/>
                </a:lnTo>
                <a:lnTo>
                  <a:pt x="3295" y="279"/>
                </a:lnTo>
                <a:lnTo>
                  <a:pt x="3295" y="281"/>
                </a:lnTo>
                <a:lnTo>
                  <a:pt x="3297" y="282"/>
                </a:lnTo>
                <a:lnTo>
                  <a:pt x="3295" y="282"/>
                </a:lnTo>
                <a:lnTo>
                  <a:pt x="3297" y="284"/>
                </a:lnTo>
                <a:lnTo>
                  <a:pt x="3297" y="285"/>
                </a:lnTo>
                <a:lnTo>
                  <a:pt x="3298" y="285"/>
                </a:lnTo>
                <a:lnTo>
                  <a:pt x="3297" y="284"/>
                </a:lnTo>
                <a:lnTo>
                  <a:pt x="3297" y="282"/>
                </a:lnTo>
                <a:lnTo>
                  <a:pt x="3298" y="282"/>
                </a:lnTo>
                <a:lnTo>
                  <a:pt x="3300" y="284"/>
                </a:lnTo>
                <a:lnTo>
                  <a:pt x="3300" y="285"/>
                </a:lnTo>
                <a:lnTo>
                  <a:pt x="3301" y="285"/>
                </a:lnTo>
                <a:lnTo>
                  <a:pt x="3301" y="287"/>
                </a:lnTo>
                <a:lnTo>
                  <a:pt x="3303" y="287"/>
                </a:lnTo>
                <a:lnTo>
                  <a:pt x="3304" y="288"/>
                </a:lnTo>
                <a:lnTo>
                  <a:pt x="3306" y="288"/>
                </a:lnTo>
                <a:lnTo>
                  <a:pt x="3306" y="290"/>
                </a:lnTo>
                <a:lnTo>
                  <a:pt x="3307" y="290"/>
                </a:lnTo>
                <a:lnTo>
                  <a:pt x="3309" y="290"/>
                </a:lnTo>
                <a:lnTo>
                  <a:pt x="3309" y="291"/>
                </a:lnTo>
                <a:lnTo>
                  <a:pt x="3310" y="291"/>
                </a:lnTo>
                <a:lnTo>
                  <a:pt x="3312" y="291"/>
                </a:lnTo>
                <a:lnTo>
                  <a:pt x="3312" y="293"/>
                </a:lnTo>
                <a:lnTo>
                  <a:pt x="3314" y="293"/>
                </a:lnTo>
                <a:lnTo>
                  <a:pt x="3314" y="295"/>
                </a:lnTo>
                <a:lnTo>
                  <a:pt x="3315" y="295"/>
                </a:lnTo>
                <a:lnTo>
                  <a:pt x="3315" y="296"/>
                </a:lnTo>
                <a:lnTo>
                  <a:pt x="3317" y="296"/>
                </a:lnTo>
                <a:lnTo>
                  <a:pt x="3318" y="296"/>
                </a:lnTo>
                <a:lnTo>
                  <a:pt x="3318" y="298"/>
                </a:lnTo>
                <a:lnTo>
                  <a:pt x="3320" y="298"/>
                </a:lnTo>
                <a:lnTo>
                  <a:pt x="3321" y="299"/>
                </a:lnTo>
                <a:lnTo>
                  <a:pt x="3320" y="299"/>
                </a:lnTo>
                <a:lnTo>
                  <a:pt x="3321" y="301"/>
                </a:lnTo>
                <a:lnTo>
                  <a:pt x="3321" y="299"/>
                </a:lnTo>
                <a:lnTo>
                  <a:pt x="3323" y="301"/>
                </a:lnTo>
                <a:lnTo>
                  <a:pt x="3324" y="301"/>
                </a:lnTo>
                <a:lnTo>
                  <a:pt x="3326" y="302"/>
                </a:lnTo>
                <a:lnTo>
                  <a:pt x="3327" y="302"/>
                </a:lnTo>
                <a:lnTo>
                  <a:pt x="3329" y="304"/>
                </a:lnTo>
                <a:lnTo>
                  <a:pt x="3332" y="305"/>
                </a:lnTo>
                <a:lnTo>
                  <a:pt x="3330" y="305"/>
                </a:lnTo>
                <a:lnTo>
                  <a:pt x="3329" y="305"/>
                </a:lnTo>
                <a:lnTo>
                  <a:pt x="3327" y="304"/>
                </a:lnTo>
                <a:lnTo>
                  <a:pt x="3326" y="304"/>
                </a:lnTo>
                <a:lnTo>
                  <a:pt x="3324" y="304"/>
                </a:lnTo>
                <a:lnTo>
                  <a:pt x="3324" y="302"/>
                </a:lnTo>
                <a:lnTo>
                  <a:pt x="3323" y="302"/>
                </a:lnTo>
                <a:lnTo>
                  <a:pt x="3321" y="302"/>
                </a:lnTo>
                <a:lnTo>
                  <a:pt x="3320" y="302"/>
                </a:lnTo>
                <a:lnTo>
                  <a:pt x="3318" y="301"/>
                </a:lnTo>
                <a:lnTo>
                  <a:pt x="3317" y="301"/>
                </a:lnTo>
                <a:lnTo>
                  <a:pt x="3315" y="301"/>
                </a:lnTo>
                <a:lnTo>
                  <a:pt x="3314" y="301"/>
                </a:lnTo>
                <a:lnTo>
                  <a:pt x="3314" y="299"/>
                </a:lnTo>
                <a:lnTo>
                  <a:pt x="3312" y="299"/>
                </a:lnTo>
                <a:lnTo>
                  <a:pt x="3310" y="299"/>
                </a:lnTo>
                <a:lnTo>
                  <a:pt x="3310" y="298"/>
                </a:lnTo>
                <a:lnTo>
                  <a:pt x="3309" y="298"/>
                </a:lnTo>
                <a:lnTo>
                  <a:pt x="3307" y="298"/>
                </a:lnTo>
                <a:lnTo>
                  <a:pt x="3306" y="298"/>
                </a:lnTo>
                <a:lnTo>
                  <a:pt x="3306" y="299"/>
                </a:lnTo>
                <a:lnTo>
                  <a:pt x="3304" y="298"/>
                </a:lnTo>
                <a:lnTo>
                  <a:pt x="3303" y="298"/>
                </a:lnTo>
                <a:lnTo>
                  <a:pt x="3301" y="298"/>
                </a:lnTo>
                <a:lnTo>
                  <a:pt x="3301" y="299"/>
                </a:lnTo>
                <a:lnTo>
                  <a:pt x="3301" y="301"/>
                </a:lnTo>
                <a:lnTo>
                  <a:pt x="3303" y="301"/>
                </a:lnTo>
                <a:lnTo>
                  <a:pt x="3303" y="302"/>
                </a:lnTo>
                <a:lnTo>
                  <a:pt x="3304" y="302"/>
                </a:lnTo>
                <a:lnTo>
                  <a:pt x="3304" y="304"/>
                </a:lnTo>
                <a:lnTo>
                  <a:pt x="3303" y="304"/>
                </a:lnTo>
                <a:lnTo>
                  <a:pt x="3301" y="302"/>
                </a:lnTo>
                <a:lnTo>
                  <a:pt x="3300" y="302"/>
                </a:lnTo>
                <a:lnTo>
                  <a:pt x="3298" y="302"/>
                </a:lnTo>
                <a:lnTo>
                  <a:pt x="3297" y="302"/>
                </a:lnTo>
                <a:lnTo>
                  <a:pt x="3297" y="301"/>
                </a:lnTo>
                <a:lnTo>
                  <a:pt x="3295" y="301"/>
                </a:lnTo>
                <a:lnTo>
                  <a:pt x="3294" y="299"/>
                </a:lnTo>
                <a:lnTo>
                  <a:pt x="3292" y="299"/>
                </a:lnTo>
                <a:lnTo>
                  <a:pt x="3294" y="301"/>
                </a:lnTo>
                <a:lnTo>
                  <a:pt x="3295" y="302"/>
                </a:lnTo>
                <a:lnTo>
                  <a:pt x="3294" y="302"/>
                </a:lnTo>
                <a:lnTo>
                  <a:pt x="3295" y="304"/>
                </a:lnTo>
                <a:lnTo>
                  <a:pt x="3295" y="302"/>
                </a:lnTo>
                <a:lnTo>
                  <a:pt x="3297" y="302"/>
                </a:lnTo>
                <a:lnTo>
                  <a:pt x="3297" y="304"/>
                </a:lnTo>
                <a:lnTo>
                  <a:pt x="3297" y="305"/>
                </a:lnTo>
                <a:lnTo>
                  <a:pt x="3295" y="305"/>
                </a:lnTo>
                <a:lnTo>
                  <a:pt x="3295" y="307"/>
                </a:lnTo>
                <a:lnTo>
                  <a:pt x="3294" y="307"/>
                </a:lnTo>
                <a:lnTo>
                  <a:pt x="3294" y="305"/>
                </a:lnTo>
                <a:lnTo>
                  <a:pt x="3294" y="304"/>
                </a:lnTo>
                <a:lnTo>
                  <a:pt x="3292" y="304"/>
                </a:lnTo>
                <a:lnTo>
                  <a:pt x="3292" y="305"/>
                </a:lnTo>
                <a:lnTo>
                  <a:pt x="3291" y="305"/>
                </a:lnTo>
                <a:lnTo>
                  <a:pt x="3292" y="307"/>
                </a:lnTo>
                <a:lnTo>
                  <a:pt x="3294" y="307"/>
                </a:lnTo>
                <a:lnTo>
                  <a:pt x="3294" y="308"/>
                </a:lnTo>
                <a:lnTo>
                  <a:pt x="3295" y="308"/>
                </a:lnTo>
                <a:lnTo>
                  <a:pt x="3297" y="308"/>
                </a:lnTo>
                <a:lnTo>
                  <a:pt x="3298" y="310"/>
                </a:lnTo>
                <a:lnTo>
                  <a:pt x="3300" y="310"/>
                </a:lnTo>
                <a:lnTo>
                  <a:pt x="3301" y="310"/>
                </a:lnTo>
                <a:lnTo>
                  <a:pt x="3301" y="311"/>
                </a:lnTo>
                <a:lnTo>
                  <a:pt x="3303" y="311"/>
                </a:lnTo>
                <a:lnTo>
                  <a:pt x="3303" y="313"/>
                </a:lnTo>
                <a:lnTo>
                  <a:pt x="3304" y="313"/>
                </a:lnTo>
                <a:lnTo>
                  <a:pt x="3306" y="313"/>
                </a:lnTo>
                <a:lnTo>
                  <a:pt x="3307" y="313"/>
                </a:lnTo>
                <a:lnTo>
                  <a:pt x="3309" y="315"/>
                </a:lnTo>
                <a:lnTo>
                  <a:pt x="3310" y="315"/>
                </a:lnTo>
                <a:lnTo>
                  <a:pt x="3312" y="316"/>
                </a:lnTo>
                <a:lnTo>
                  <a:pt x="3312" y="316"/>
                </a:lnTo>
                <a:lnTo>
                  <a:pt x="3312" y="318"/>
                </a:lnTo>
                <a:lnTo>
                  <a:pt x="3314" y="318"/>
                </a:lnTo>
                <a:lnTo>
                  <a:pt x="3317" y="319"/>
                </a:lnTo>
                <a:lnTo>
                  <a:pt x="3317" y="318"/>
                </a:lnTo>
                <a:lnTo>
                  <a:pt x="3318" y="319"/>
                </a:lnTo>
                <a:lnTo>
                  <a:pt x="3318" y="321"/>
                </a:lnTo>
                <a:lnTo>
                  <a:pt x="3320" y="321"/>
                </a:lnTo>
                <a:lnTo>
                  <a:pt x="3321" y="321"/>
                </a:lnTo>
                <a:lnTo>
                  <a:pt x="3321" y="322"/>
                </a:lnTo>
                <a:lnTo>
                  <a:pt x="3323" y="322"/>
                </a:lnTo>
                <a:lnTo>
                  <a:pt x="3324" y="324"/>
                </a:lnTo>
                <a:lnTo>
                  <a:pt x="3326" y="324"/>
                </a:lnTo>
                <a:lnTo>
                  <a:pt x="3327" y="325"/>
                </a:lnTo>
                <a:lnTo>
                  <a:pt x="3330" y="327"/>
                </a:lnTo>
                <a:lnTo>
                  <a:pt x="3332" y="327"/>
                </a:lnTo>
                <a:lnTo>
                  <a:pt x="3337" y="328"/>
                </a:lnTo>
                <a:lnTo>
                  <a:pt x="3338" y="330"/>
                </a:lnTo>
                <a:lnTo>
                  <a:pt x="3341" y="330"/>
                </a:lnTo>
                <a:lnTo>
                  <a:pt x="3343" y="331"/>
                </a:lnTo>
                <a:lnTo>
                  <a:pt x="3346" y="333"/>
                </a:lnTo>
                <a:lnTo>
                  <a:pt x="3347" y="333"/>
                </a:lnTo>
                <a:lnTo>
                  <a:pt x="3349" y="333"/>
                </a:lnTo>
                <a:lnTo>
                  <a:pt x="3349" y="334"/>
                </a:lnTo>
                <a:lnTo>
                  <a:pt x="3350" y="334"/>
                </a:lnTo>
                <a:lnTo>
                  <a:pt x="3352" y="334"/>
                </a:lnTo>
                <a:lnTo>
                  <a:pt x="3350" y="333"/>
                </a:lnTo>
                <a:lnTo>
                  <a:pt x="3355" y="333"/>
                </a:lnTo>
                <a:lnTo>
                  <a:pt x="3355" y="334"/>
                </a:lnTo>
                <a:lnTo>
                  <a:pt x="3357" y="334"/>
                </a:lnTo>
                <a:lnTo>
                  <a:pt x="3358" y="334"/>
                </a:lnTo>
                <a:lnTo>
                  <a:pt x="3360" y="334"/>
                </a:lnTo>
                <a:lnTo>
                  <a:pt x="3361" y="336"/>
                </a:lnTo>
                <a:lnTo>
                  <a:pt x="3363" y="336"/>
                </a:lnTo>
                <a:lnTo>
                  <a:pt x="3364" y="338"/>
                </a:lnTo>
                <a:lnTo>
                  <a:pt x="3366" y="338"/>
                </a:lnTo>
                <a:lnTo>
                  <a:pt x="3367" y="339"/>
                </a:lnTo>
                <a:lnTo>
                  <a:pt x="3369" y="341"/>
                </a:lnTo>
                <a:lnTo>
                  <a:pt x="3372" y="342"/>
                </a:lnTo>
                <a:lnTo>
                  <a:pt x="3373" y="342"/>
                </a:lnTo>
                <a:lnTo>
                  <a:pt x="3375" y="342"/>
                </a:lnTo>
                <a:lnTo>
                  <a:pt x="3376" y="344"/>
                </a:lnTo>
                <a:lnTo>
                  <a:pt x="3378" y="344"/>
                </a:lnTo>
                <a:lnTo>
                  <a:pt x="3380" y="345"/>
                </a:lnTo>
                <a:lnTo>
                  <a:pt x="3381" y="345"/>
                </a:lnTo>
                <a:lnTo>
                  <a:pt x="3383" y="345"/>
                </a:lnTo>
                <a:lnTo>
                  <a:pt x="3384" y="347"/>
                </a:lnTo>
                <a:lnTo>
                  <a:pt x="3386" y="347"/>
                </a:lnTo>
                <a:lnTo>
                  <a:pt x="3386" y="348"/>
                </a:lnTo>
                <a:lnTo>
                  <a:pt x="3387" y="348"/>
                </a:lnTo>
                <a:lnTo>
                  <a:pt x="3389" y="348"/>
                </a:lnTo>
                <a:lnTo>
                  <a:pt x="3390" y="348"/>
                </a:lnTo>
                <a:lnTo>
                  <a:pt x="3392" y="348"/>
                </a:lnTo>
                <a:lnTo>
                  <a:pt x="3392" y="350"/>
                </a:lnTo>
                <a:lnTo>
                  <a:pt x="3393" y="350"/>
                </a:lnTo>
                <a:lnTo>
                  <a:pt x="3395" y="350"/>
                </a:lnTo>
                <a:lnTo>
                  <a:pt x="3396" y="351"/>
                </a:lnTo>
                <a:lnTo>
                  <a:pt x="3395" y="351"/>
                </a:lnTo>
                <a:lnTo>
                  <a:pt x="3395" y="353"/>
                </a:lnTo>
                <a:lnTo>
                  <a:pt x="3398" y="354"/>
                </a:lnTo>
                <a:lnTo>
                  <a:pt x="3399" y="354"/>
                </a:lnTo>
                <a:lnTo>
                  <a:pt x="3399" y="353"/>
                </a:lnTo>
                <a:lnTo>
                  <a:pt x="3401" y="353"/>
                </a:lnTo>
                <a:lnTo>
                  <a:pt x="3403" y="353"/>
                </a:lnTo>
                <a:lnTo>
                  <a:pt x="3404" y="353"/>
                </a:lnTo>
                <a:lnTo>
                  <a:pt x="3404" y="354"/>
                </a:lnTo>
                <a:lnTo>
                  <a:pt x="3406" y="354"/>
                </a:lnTo>
                <a:lnTo>
                  <a:pt x="3407" y="354"/>
                </a:lnTo>
                <a:lnTo>
                  <a:pt x="3407" y="356"/>
                </a:lnTo>
                <a:lnTo>
                  <a:pt x="3409" y="356"/>
                </a:lnTo>
                <a:lnTo>
                  <a:pt x="3409" y="358"/>
                </a:lnTo>
                <a:lnTo>
                  <a:pt x="3407" y="358"/>
                </a:lnTo>
                <a:lnTo>
                  <a:pt x="3406" y="356"/>
                </a:lnTo>
                <a:lnTo>
                  <a:pt x="3404" y="356"/>
                </a:lnTo>
                <a:lnTo>
                  <a:pt x="3403" y="356"/>
                </a:lnTo>
                <a:lnTo>
                  <a:pt x="3401" y="356"/>
                </a:lnTo>
                <a:lnTo>
                  <a:pt x="3401" y="358"/>
                </a:lnTo>
                <a:lnTo>
                  <a:pt x="3403" y="358"/>
                </a:lnTo>
                <a:lnTo>
                  <a:pt x="3404" y="358"/>
                </a:lnTo>
                <a:lnTo>
                  <a:pt x="3406" y="359"/>
                </a:lnTo>
                <a:lnTo>
                  <a:pt x="3407" y="359"/>
                </a:lnTo>
                <a:lnTo>
                  <a:pt x="3409" y="361"/>
                </a:lnTo>
                <a:lnTo>
                  <a:pt x="3410" y="361"/>
                </a:lnTo>
                <a:lnTo>
                  <a:pt x="3412" y="362"/>
                </a:lnTo>
                <a:lnTo>
                  <a:pt x="3413" y="364"/>
                </a:lnTo>
                <a:lnTo>
                  <a:pt x="3415" y="364"/>
                </a:lnTo>
                <a:lnTo>
                  <a:pt x="3416" y="364"/>
                </a:lnTo>
                <a:lnTo>
                  <a:pt x="3418" y="364"/>
                </a:lnTo>
                <a:lnTo>
                  <a:pt x="3419" y="364"/>
                </a:lnTo>
                <a:lnTo>
                  <a:pt x="3423" y="365"/>
                </a:lnTo>
                <a:lnTo>
                  <a:pt x="3423" y="365"/>
                </a:lnTo>
                <a:lnTo>
                  <a:pt x="3424" y="367"/>
                </a:lnTo>
                <a:lnTo>
                  <a:pt x="3426" y="367"/>
                </a:lnTo>
                <a:lnTo>
                  <a:pt x="3427" y="368"/>
                </a:lnTo>
                <a:lnTo>
                  <a:pt x="3429" y="368"/>
                </a:lnTo>
                <a:lnTo>
                  <a:pt x="3430" y="370"/>
                </a:lnTo>
                <a:lnTo>
                  <a:pt x="3432" y="370"/>
                </a:lnTo>
                <a:lnTo>
                  <a:pt x="3433" y="370"/>
                </a:lnTo>
                <a:lnTo>
                  <a:pt x="3436" y="371"/>
                </a:lnTo>
                <a:lnTo>
                  <a:pt x="3438" y="371"/>
                </a:lnTo>
                <a:lnTo>
                  <a:pt x="3439" y="371"/>
                </a:lnTo>
                <a:lnTo>
                  <a:pt x="3439" y="373"/>
                </a:lnTo>
                <a:lnTo>
                  <a:pt x="3441" y="373"/>
                </a:lnTo>
                <a:lnTo>
                  <a:pt x="3442" y="373"/>
                </a:lnTo>
                <a:lnTo>
                  <a:pt x="3442" y="374"/>
                </a:lnTo>
                <a:lnTo>
                  <a:pt x="3444" y="374"/>
                </a:lnTo>
                <a:lnTo>
                  <a:pt x="3446" y="374"/>
                </a:lnTo>
                <a:lnTo>
                  <a:pt x="3446" y="376"/>
                </a:lnTo>
                <a:lnTo>
                  <a:pt x="3446" y="378"/>
                </a:lnTo>
                <a:lnTo>
                  <a:pt x="3444" y="378"/>
                </a:lnTo>
                <a:lnTo>
                  <a:pt x="3442" y="378"/>
                </a:lnTo>
                <a:lnTo>
                  <a:pt x="3442" y="376"/>
                </a:lnTo>
                <a:lnTo>
                  <a:pt x="3441" y="376"/>
                </a:lnTo>
                <a:lnTo>
                  <a:pt x="3439" y="376"/>
                </a:lnTo>
                <a:lnTo>
                  <a:pt x="3439" y="378"/>
                </a:lnTo>
                <a:lnTo>
                  <a:pt x="3441" y="378"/>
                </a:lnTo>
                <a:lnTo>
                  <a:pt x="3441" y="379"/>
                </a:lnTo>
                <a:lnTo>
                  <a:pt x="3442" y="379"/>
                </a:lnTo>
                <a:lnTo>
                  <a:pt x="3442" y="381"/>
                </a:lnTo>
                <a:lnTo>
                  <a:pt x="3444" y="381"/>
                </a:lnTo>
                <a:lnTo>
                  <a:pt x="3444" y="382"/>
                </a:lnTo>
                <a:lnTo>
                  <a:pt x="3446" y="382"/>
                </a:lnTo>
                <a:lnTo>
                  <a:pt x="3447" y="384"/>
                </a:lnTo>
                <a:lnTo>
                  <a:pt x="3449" y="384"/>
                </a:lnTo>
                <a:lnTo>
                  <a:pt x="3455" y="387"/>
                </a:lnTo>
                <a:lnTo>
                  <a:pt x="3456" y="387"/>
                </a:lnTo>
                <a:lnTo>
                  <a:pt x="3458" y="388"/>
                </a:lnTo>
                <a:lnTo>
                  <a:pt x="3459" y="388"/>
                </a:lnTo>
                <a:lnTo>
                  <a:pt x="3461" y="390"/>
                </a:lnTo>
                <a:lnTo>
                  <a:pt x="3461" y="391"/>
                </a:lnTo>
                <a:lnTo>
                  <a:pt x="3462" y="391"/>
                </a:lnTo>
                <a:lnTo>
                  <a:pt x="3464" y="391"/>
                </a:lnTo>
                <a:lnTo>
                  <a:pt x="3465" y="391"/>
                </a:lnTo>
                <a:lnTo>
                  <a:pt x="3467" y="393"/>
                </a:lnTo>
                <a:lnTo>
                  <a:pt x="3469" y="393"/>
                </a:lnTo>
                <a:lnTo>
                  <a:pt x="3470" y="394"/>
                </a:lnTo>
                <a:lnTo>
                  <a:pt x="3469" y="394"/>
                </a:lnTo>
                <a:lnTo>
                  <a:pt x="3467" y="394"/>
                </a:lnTo>
                <a:lnTo>
                  <a:pt x="3467" y="396"/>
                </a:lnTo>
                <a:lnTo>
                  <a:pt x="3469" y="397"/>
                </a:lnTo>
                <a:lnTo>
                  <a:pt x="3467" y="397"/>
                </a:lnTo>
                <a:lnTo>
                  <a:pt x="3465" y="396"/>
                </a:lnTo>
                <a:lnTo>
                  <a:pt x="3464" y="396"/>
                </a:lnTo>
                <a:lnTo>
                  <a:pt x="3464" y="397"/>
                </a:lnTo>
                <a:lnTo>
                  <a:pt x="3465" y="397"/>
                </a:lnTo>
                <a:lnTo>
                  <a:pt x="3467" y="397"/>
                </a:lnTo>
                <a:lnTo>
                  <a:pt x="3467" y="399"/>
                </a:lnTo>
                <a:lnTo>
                  <a:pt x="3469" y="399"/>
                </a:lnTo>
                <a:lnTo>
                  <a:pt x="3470" y="399"/>
                </a:lnTo>
                <a:lnTo>
                  <a:pt x="3472" y="399"/>
                </a:lnTo>
                <a:lnTo>
                  <a:pt x="3472" y="401"/>
                </a:lnTo>
                <a:lnTo>
                  <a:pt x="3473" y="401"/>
                </a:lnTo>
                <a:lnTo>
                  <a:pt x="3475" y="401"/>
                </a:lnTo>
                <a:lnTo>
                  <a:pt x="3476" y="401"/>
                </a:lnTo>
                <a:lnTo>
                  <a:pt x="3478" y="401"/>
                </a:lnTo>
                <a:lnTo>
                  <a:pt x="3478" y="402"/>
                </a:lnTo>
                <a:lnTo>
                  <a:pt x="3479" y="402"/>
                </a:lnTo>
                <a:lnTo>
                  <a:pt x="3481" y="402"/>
                </a:lnTo>
                <a:lnTo>
                  <a:pt x="3481" y="404"/>
                </a:lnTo>
                <a:lnTo>
                  <a:pt x="3482" y="404"/>
                </a:lnTo>
                <a:lnTo>
                  <a:pt x="3484" y="404"/>
                </a:lnTo>
                <a:lnTo>
                  <a:pt x="3485" y="404"/>
                </a:lnTo>
                <a:lnTo>
                  <a:pt x="3485" y="405"/>
                </a:lnTo>
                <a:lnTo>
                  <a:pt x="3487" y="405"/>
                </a:lnTo>
                <a:lnTo>
                  <a:pt x="3487" y="407"/>
                </a:lnTo>
                <a:lnTo>
                  <a:pt x="3489" y="407"/>
                </a:lnTo>
                <a:lnTo>
                  <a:pt x="3490" y="407"/>
                </a:lnTo>
                <a:lnTo>
                  <a:pt x="3490" y="408"/>
                </a:lnTo>
                <a:lnTo>
                  <a:pt x="3492" y="408"/>
                </a:lnTo>
                <a:lnTo>
                  <a:pt x="3493" y="408"/>
                </a:lnTo>
                <a:lnTo>
                  <a:pt x="3495" y="410"/>
                </a:lnTo>
                <a:lnTo>
                  <a:pt x="3496" y="410"/>
                </a:lnTo>
                <a:lnTo>
                  <a:pt x="3496" y="411"/>
                </a:lnTo>
                <a:lnTo>
                  <a:pt x="3496" y="411"/>
                </a:lnTo>
                <a:lnTo>
                  <a:pt x="3496" y="413"/>
                </a:lnTo>
                <a:lnTo>
                  <a:pt x="3498" y="413"/>
                </a:lnTo>
                <a:lnTo>
                  <a:pt x="3499" y="413"/>
                </a:lnTo>
                <a:lnTo>
                  <a:pt x="3499" y="414"/>
                </a:lnTo>
                <a:lnTo>
                  <a:pt x="3501" y="416"/>
                </a:lnTo>
                <a:lnTo>
                  <a:pt x="3502" y="416"/>
                </a:lnTo>
                <a:lnTo>
                  <a:pt x="3502" y="417"/>
                </a:lnTo>
                <a:lnTo>
                  <a:pt x="3504" y="417"/>
                </a:lnTo>
                <a:lnTo>
                  <a:pt x="3504" y="419"/>
                </a:lnTo>
                <a:lnTo>
                  <a:pt x="3505" y="419"/>
                </a:lnTo>
                <a:lnTo>
                  <a:pt x="3505" y="421"/>
                </a:lnTo>
                <a:lnTo>
                  <a:pt x="3507" y="421"/>
                </a:lnTo>
                <a:lnTo>
                  <a:pt x="3508" y="422"/>
                </a:lnTo>
                <a:lnTo>
                  <a:pt x="3507" y="422"/>
                </a:lnTo>
                <a:lnTo>
                  <a:pt x="3505" y="422"/>
                </a:lnTo>
                <a:lnTo>
                  <a:pt x="3504" y="421"/>
                </a:lnTo>
                <a:lnTo>
                  <a:pt x="3502" y="421"/>
                </a:lnTo>
                <a:lnTo>
                  <a:pt x="3501" y="419"/>
                </a:lnTo>
                <a:lnTo>
                  <a:pt x="3499" y="419"/>
                </a:lnTo>
                <a:lnTo>
                  <a:pt x="3498" y="419"/>
                </a:lnTo>
                <a:lnTo>
                  <a:pt x="3496" y="417"/>
                </a:lnTo>
                <a:lnTo>
                  <a:pt x="3496" y="417"/>
                </a:lnTo>
                <a:lnTo>
                  <a:pt x="3495" y="417"/>
                </a:lnTo>
                <a:lnTo>
                  <a:pt x="3495" y="416"/>
                </a:lnTo>
                <a:lnTo>
                  <a:pt x="3493" y="416"/>
                </a:lnTo>
                <a:lnTo>
                  <a:pt x="3492" y="414"/>
                </a:lnTo>
                <a:lnTo>
                  <a:pt x="3490" y="414"/>
                </a:lnTo>
                <a:lnTo>
                  <a:pt x="3489" y="414"/>
                </a:lnTo>
                <a:lnTo>
                  <a:pt x="3485" y="413"/>
                </a:lnTo>
                <a:lnTo>
                  <a:pt x="3479" y="410"/>
                </a:lnTo>
                <a:lnTo>
                  <a:pt x="3472" y="407"/>
                </a:lnTo>
                <a:lnTo>
                  <a:pt x="3465" y="404"/>
                </a:lnTo>
                <a:lnTo>
                  <a:pt x="3464" y="404"/>
                </a:lnTo>
                <a:lnTo>
                  <a:pt x="3462" y="402"/>
                </a:lnTo>
                <a:lnTo>
                  <a:pt x="3461" y="402"/>
                </a:lnTo>
                <a:lnTo>
                  <a:pt x="3459" y="401"/>
                </a:lnTo>
                <a:lnTo>
                  <a:pt x="3459" y="401"/>
                </a:lnTo>
                <a:lnTo>
                  <a:pt x="3455" y="401"/>
                </a:lnTo>
                <a:lnTo>
                  <a:pt x="3450" y="397"/>
                </a:lnTo>
                <a:lnTo>
                  <a:pt x="3447" y="396"/>
                </a:lnTo>
                <a:lnTo>
                  <a:pt x="3441" y="394"/>
                </a:lnTo>
                <a:lnTo>
                  <a:pt x="3439" y="393"/>
                </a:lnTo>
                <a:lnTo>
                  <a:pt x="3436" y="393"/>
                </a:lnTo>
                <a:lnTo>
                  <a:pt x="3430" y="390"/>
                </a:lnTo>
                <a:lnTo>
                  <a:pt x="3427" y="388"/>
                </a:lnTo>
                <a:lnTo>
                  <a:pt x="3426" y="387"/>
                </a:lnTo>
                <a:lnTo>
                  <a:pt x="3424" y="387"/>
                </a:lnTo>
                <a:lnTo>
                  <a:pt x="3423" y="385"/>
                </a:lnTo>
                <a:lnTo>
                  <a:pt x="3421" y="385"/>
                </a:lnTo>
                <a:lnTo>
                  <a:pt x="3418" y="384"/>
                </a:lnTo>
                <a:lnTo>
                  <a:pt x="3416" y="382"/>
                </a:lnTo>
                <a:lnTo>
                  <a:pt x="3412" y="381"/>
                </a:lnTo>
                <a:lnTo>
                  <a:pt x="3404" y="378"/>
                </a:lnTo>
                <a:lnTo>
                  <a:pt x="3393" y="373"/>
                </a:lnTo>
                <a:lnTo>
                  <a:pt x="3392" y="373"/>
                </a:lnTo>
                <a:lnTo>
                  <a:pt x="3390" y="371"/>
                </a:lnTo>
                <a:lnTo>
                  <a:pt x="3389" y="371"/>
                </a:lnTo>
                <a:lnTo>
                  <a:pt x="3380" y="367"/>
                </a:lnTo>
                <a:lnTo>
                  <a:pt x="3376" y="365"/>
                </a:lnTo>
                <a:lnTo>
                  <a:pt x="3375" y="364"/>
                </a:lnTo>
                <a:lnTo>
                  <a:pt x="3372" y="364"/>
                </a:lnTo>
                <a:lnTo>
                  <a:pt x="3370" y="364"/>
                </a:lnTo>
                <a:lnTo>
                  <a:pt x="3369" y="364"/>
                </a:lnTo>
                <a:lnTo>
                  <a:pt x="3360" y="359"/>
                </a:lnTo>
                <a:lnTo>
                  <a:pt x="3358" y="359"/>
                </a:lnTo>
                <a:lnTo>
                  <a:pt x="3358" y="358"/>
                </a:lnTo>
                <a:lnTo>
                  <a:pt x="3357" y="358"/>
                </a:lnTo>
                <a:lnTo>
                  <a:pt x="3355" y="358"/>
                </a:lnTo>
                <a:lnTo>
                  <a:pt x="3355" y="356"/>
                </a:lnTo>
                <a:lnTo>
                  <a:pt x="3353" y="356"/>
                </a:lnTo>
                <a:lnTo>
                  <a:pt x="3352" y="354"/>
                </a:lnTo>
                <a:lnTo>
                  <a:pt x="3350" y="354"/>
                </a:lnTo>
                <a:lnTo>
                  <a:pt x="3344" y="350"/>
                </a:lnTo>
                <a:lnTo>
                  <a:pt x="3343" y="350"/>
                </a:lnTo>
                <a:lnTo>
                  <a:pt x="3341" y="350"/>
                </a:lnTo>
                <a:lnTo>
                  <a:pt x="3341" y="348"/>
                </a:lnTo>
                <a:lnTo>
                  <a:pt x="3340" y="348"/>
                </a:lnTo>
                <a:lnTo>
                  <a:pt x="3338" y="347"/>
                </a:lnTo>
                <a:lnTo>
                  <a:pt x="3337" y="347"/>
                </a:lnTo>
                <a:lnTo>
                  <a:pt x="3337" y="345"/>
                </a:lnTo>
                <a:lnTo>
                  <a:pt x="3335" y="345"/>
                </a:lnTo>
                <a:lnTo>
                  <a:pt x="3333" y="344"/>
                </a:lnTo>
                <a:lnTo>
                  <a:pt x="3332" y="342"/>
                </a:lnTo>
                <a:lnTo>
                  <a:pt x="3330" y="342"/>
                </a:lnTo>
                <a:lnTo>
                  <a:pt x="3330" y="341"/>
                </a:lnTo>
                <a:lnTo>
                  <a:pt x="3327" y="341"/>
                </a:lnTo>
                <a:lnTo>
                  <a:pt x="3327" y="339"/>
                </a:lnTo>
                <a:lnTo>
                  <a:pt x="3326" y="339"/>
                </a:lnTo>
                <a:lnTo>
                  <a:pt x="3324" y="339"/>
                </a:lnTo>
                <a:lnTo>
                  <a:pt x="3321" y="338"/>
                </a:lnTo>
                <a:lnTo>
                  <a:pt x="3320" y="336"/>
                </a:lnTo>
                <a:lnTo>
                  <a:pt x="3318" y="336"/>
                </a:lnTo>
                <a:lnTo>
                  <a:pt x="3315" y="334"/>
                </a:lnTo>
                <a:lnTo>
                  <a:pt x="3317" y="334"/>
                </a:lnTo>
                <a:lnTo>
                  <a:pt x="3317" y="333"/>
                </a:lnTo>
                <a:lnTo>
                  <a:pt x="3315" y="333"/>
                </a:lnTo>
                <a:lnTo>
                  <a:pt x="3314" y="333"/>
                </a:lnTo>
                <a:lnTo>
                  <a:pt x="3314" y="331"/>
                </a:lnTo>
                <a:lnTo>
                  <a:pt x="3315" y="331"/>
                </a:lnTo>
                <a:lnTo>
                  <a:pt x="3315" y="330"/>
                </a:lnTo>
                <a:lnTo>
                  <a:pt x="3314" y="330"/>
                </a:lnTo>
                <a:lnTo>
                  <a:pt x="3312" y="328"/>
                </a:lnTo>
                <a:lnTo>
                  <a:pt x="3312" y="328"/>
                </a:lnTo>
                <a:lnTo>
                  <a:pt x="3312" y="327"/>
                </a:lnTo>
                <a:lnTo>
                  <a:pt x="3310" y="327"/>
                </a:lnTo>
                <a:lnTo>
                  <a:pt x="3310" y="327"/>
                </a:lnTo>
                <a:lnTo>
                  <a:pt x="3309" y="327"/>
                </a:lnTo>
                <a:lnTo>
                  <a:pt x="3309" y="325"/>
                </a:lnTo>
                <a:lnTo>
                  <a:pt x="3307" y="325"/>
                </a:lnTo>
                <a:lnTo>
                  <a:pt x="3306" y="324"/>
                </a:lnTo>
                <a:lnTo>
                  <a:pt x="3304" y="324"/>
                </a:lnTo>
                <a:lnTo>
                  <a:pt x="3304" y="322"/>
                </a:lnTo>
                <a:lnTo>
                  <a:pt x="3303" y="322"/>
                </a:lnTo>
                <a:lnTo>
                  <a:pt x="3301" y="322"/>
                </a:lnTo>
                <a:lnTo>
                  <a:pt x="3301" y="321"/>
                </a:lnTo>
                <a:lnTo>
                  <a:pt x="3300" y="321"/>
                </a:lnTo>
                <a:lnTo>
                  <a:pt x="3298" y="321"/>
                </a:lnTo>
                <a:lnTo>
                  <a:pt x="3298" y="319"/>
                </a:lnTo>
                <a:lnTo>
                  <a:pt x="3297" y="319"/>
                </a:lnTo>
                <a:lnTo>
                  <a:pt x="3295" y="319"/>
                </a:lnTo>
                <a:lnTo>
                  <a:pt x="3295" y="318"/>
                </a:lnTo>
                <a:lnTo>
                  <a:pt x="3294" y="318"/>
                </a:lnTo>
                <a:lnTo>
                  <a:pt x="3291" y="316"/>
                </a:lnTo>
                <a:lnTo>
                  <a:pt x="3291" y="315"/>
                </a:lnTo>
                <a:lnTo>
                  <a:pt x="3289" y="315"/>
                </a:lnTo>
                <a:lnTo>
                  <a:pt x="3287" y="313"/>
                </a:lnTo>
                <a:lnTo>
                  <a:pt x="3286" y="313"/>
                </a:lnTo>
                <a:lnTo>
                  <a:pt x="3284" y="313"/>
                </a:lnTo>
                <a:lnTo>
                  <a:pt x="3284" y="311"/>
                </a:lnTo>
                <a:lnTo>
                  <a:pt x="3283" y="310"/>
                </a:lnTo>
                <a:lnTo>
                  <a:pt x="3281" y="310"/>
                </a:lnTo>
                <a:lnTo>
                  <a:pt x="3280" y="308"/>
                </a:lnTo>
                <a:lnTo>
                  <a:pt x="3277" y="307"/>
                </a:lnTo>
                <a:lnTo>
                  <a:pt x="3275" y="305"/>
                </a:lnTo>
                <a:lnTo>
                  <a:pt x="3275" y="304"/>
                </a:lnTo>
                <a:lnTo>
                  <a:pt x="3274" y="304"/>
                </a:lnTo>
                <a:lnTo>
                  <a:pt x="3274" y="302"/>
                </a:lnTo>
                <a:lnTo>
                  <a:pt x="3272" y="302"/>
                </a:lnTo>
                <a:lnTo>
                  <a:pt x="3271" y="302"/>
                </a:lnTo>
                <a:lnTo>
                  <a:pt x="3269" y="301"/>
                </a:lnTo>
                <a:lnTo>
                  <a:pt x="3267" y="301"/>
                </a:lnTo>
                <a:lnTo>
                  <a:pt x="3266" y="299"/>
                </a:lnTo>
                <a:lnTo>
                  <a:pt x="3264" y="298"/>
                </a:lnTo>
                <a:lnTo>
                  <a:pt x="3264" y="296"/>
                </a:lnTo>
                <a:lnTo>
                  <a:pt x="3263" y="296"/>
                </a:lnTo>
                <a:lnTo>
                  <a:pt x="3263" y="295"/>
                </a:lnTo>
                <a:lnTo>
                  <a:pt x="3263" y="293"/>
                </a:lnTo>
                <a:lnTo>
                  <a:pt x="3261" y="293"/>
                </a:lnTo>
                <a:lnTo>
                  <a:pt x="3260" y="293"/>
                </a:lnTo>
                <a:lnTo>
                  <a:pt x="3258" y="293"/>
                </a:lnTo>
                <a:lnTo>
                  <a:pt x="3257" y="291"/>
                </a:lnTo>
                <a:lnTo>
                  <a:pt x="3255" y="291"/>
                </a:lnTo>
                <a:lnTo>
                  <a:pt x="3254" y="290"/>
                </a:lnTo>
                <a:lnTo>
                  <a:pt x="3252" y="290"/>
                </a:lnTo>
                <a:lnTo>
                  <a:pt x="3251" y="290"/>
                </a:lnTo>
                <a:lnTo>
                  <a:pt x="3249" y="290"/>
                </a:lnTo>
                <a:lnTo>
                  <a:pt x="3249" y="288"/>
                </a:lnTo>
                <a:lnTo>
                  <a:pt x="3248" y="288"/>
                </a:lnTo>
                <a:lnTo>
                  <a:pt x="3246" y="288"/>
                </a:lnTo>
                <a:lnTo>
                  <a:pt x="3244" y="288"/>
                </a:lnTo>
                <a:lnTo>
                  <a:pt x="3243" y="287"/>
                </a:lnTo>
                <a:lnTo>
                  <a:pt x="3241" y="287"/>
                </a:lnTo>
                <a:lnTo>
                  <a:pt x="3240" y="285"/>
                </a:lnTo>
                <a:lnTo>
                  <a:pt x="3238" y="285"/>
                </a:lnTo>
                <a:lnTo>
                  <a:pt x="3238" y="284"/>
                </a:lnTo>
                <a:lnTo>
                  <a:pt x="3237" y="284"/>
                </a:lnTo>
                <a:lnTo>
                  <a:pt x="3235" y="284"/>
                </a:lnTo>
                <a:lnTo>
                  <a:pt x="3235" y="282"/>
                </a:lnTo>
                <a:lnTo>
                  <a:pt x="3234" y="282"/>
                </a:lnTo>
                <a:lnTo>
                  <a:pt x="3232" y="282"/>
                </a:lnTo>
                <a:lnTo>
                  <a:pt x="3232" y="281"/>
                </a:lnTo>
                <a:lnTo>
                  <a:pt x="3231" y="281"/>
                </a:lnTo>
                <a:lnTo>
                  <a:pt x="3229" y="281"/>
                </a:lnTo>
                <a:lnTo>
                  <a:pt x="3228" y="281"/>
                </a:lnTo>
                <a:lnTo>
                  <a:pt x="3228" y="279"/>
                </a:lnTo>
                <a:lnTo>
                  <a:pt x="3226" y="279"/>
                </a:lnTo>
                <a:lnTo>
                  <a:pt x="3224" y="279"/>
                </a:lnTo>
                <a:lnTo>
                  <a:pt x="3224" y="278"/>
                </a:lnTo>
                <a:lnTo>
                  <a:pt x="3223" y="278"/>
                </a:lnTo>
                <a:lnTo>
                  <a:pt x="3221" y="278"/>
                </a:lnTo>
                <a:lnTo>
                  <a:pt x="3220" y="276"/>
                </a:lnTo>
                <a:lnTo>
                  <a:pt x="3218" y="276"/>
                </a:lnTo>
                <a:lnTo>
                  <a:pt x="3218" y="275"/>
                </a:lnTo>
                <a:lnTo>
                  <a:pt x="3220" y="275"/>
                </a:lnTo>
                <a:lnTo>
                  <a:pt x="3217" y="273"/>
                </a:lnTo>
                <a:lnTo>
                  <a:pt x="3215" y="273"/>
                </a:lnTo>
                <a:lnTo>
                  <a:pt x="3214" y="273"/>
                </a:lnTo>
                <a:lnTo>
                  <a:pt x="3212" y="272"/>
                </a:lnTo>
                <a:lnTo>
                  <a:pt x="3211" y="272"/>
                </a:lnTo>
                <a:lnTo>
                  <a:pt x="3209" y="272"/>
                </a:lnTo>
                <a:lnTo>
                  <a:pt x="3208" y="272"/>
                </a:lnTo>
                <a:lnTo>
                  <a:pt x="3208" y="273"/>
                </a:lnTo>
                <a:lnTo>
                  <a:pt x="3208" y="275"/>
                </a:lnTo>
                <a:lnTo>
                  <a:pt x="3209" y="275"/>
                </a:lnTo>
                <a:lnTo>
                  <a:pt x="3211" y="275"/>
                </a:lnTo>
                <a:lnTo>
                  <a:pt x="3211" y="276"/>
                </a:lnTo>
                <a:lnTo>
                  <a:pt x="3212" y="276"/>
                </a:lnTo>
                <a:lnTo>
                  <a:pt x="3214" y="276"/>
                </a:lnTo>
                <a:lnTo>
                  <a:pt x="3215" y="278"/>
                </a:lnTo>
                <a:lnTo>
                  <a:pt x="3217" y="278"/>
                </a:lnTo>
                <a:lnTo>
                  <a:pt x="3218" y="279"/>
                </a:lnTo>
                <a:lnTo>
                  <a:pt x="3220" y="279"/>
                </a:lnTo>
                <a:lnTo>
                  <a:pt x="3221" y="279"/>
                </a:lnTo>
                <a:lnTo>
                  <a:pt x="3223" y="281"/>
                </a:lnTo>
                <a:lnTo>
                  <a:pt x="3224" y="281"/>
                </a:lnTo>
                <a:lnTo>
                  <a:pt x="3226" y="282"/>
                </a:lnTo>
                <a:lnTo>
                  <a:pt x="3228" y="282"/>
                </a:lnTo>
                <a:lnTo>
                  <a:pt x="3229" y="282"/>
                </a:lnTo>
                <a:lnTo>
                  <a:pt x="3229" y="284"/>
                </a:lnTo>
                <a:lnTo>
                  <a:pt x="3231" y="284"/>
                </a:lnTo>
                <a:lnTo>
                  <a:pt x="3231" y="285"/>
                </a:lnTo>
                <a:lnTo>
                  <a:pt x="3232" y="285"/>
                </a:lnTo>
                <a:lnTo>
                  <a:pt x="3232" y="287"/>
                </a:lnTo>
                <a:lnTo>
                  <a:pt x="3234" y="287"/>
                </a:lnTo>
                <a:lnTo>
                  <a:pt x="3235" y="288"/>
                </a:lnTo>
                <a:lnTo>
                  <a:pt x="3237" y="288"/>
                </a:lnTo>
                <a:lnTo>
                  <a:pt x="3237" y="290"/>
                </a:lnTo>
                <a:lnTo>
                  <a:pt x="3238" y="290"/>
                </a:lnTo>
                <a:lnTo>
                  <a:pt x="3238" y="290"/>
                </a:lnTo>
                <a:lnTo>
                  <a:pt x="3240" y="290"/>
                </a:lnTo>
                <a:lnTo>
                  <a:pt x="3240" y="291"/>
                </a:lnTo>
                <a:lnTo>
                  <a:pt x="3241" y="291"/>
                </a:lnTo>
                <a:lnTo>
                  <a:pt x="3243" y="291"/>
                </a:lnTo>
                <a:lnTo>
                  <a:pt x="3243" y="293"/>
                </a:lnTo>
                <a:lnTo>
                  <a:pt x="3244" y="293"/>
                </a:lnTo>
                <a:lnTo>
                  <a:pt x="3244" y="295"/>
                </a:lnTo>
                <a:lnTo>
                  <a:pt x="3246" y="295"/>
                </a:lnTo>
                <a:lnTo>
                  <a:pt x="3248" y="295"/>
                </a:lnTo>
                <a:lnTo>
                  <a:pt x="3248" y="296"/>
                </a:lnTo>
                <a:lnTo>
                  <a:pt x="3246" y="296"/>
                </a:lnTo>
                <a:lnTo>
                  <a:pt x="3244" y="296"/>
                </a:lnTo>
                <a:lnTo>
                  <a:pt x="3243" y="295"/>
                </a:lnTo>
                <a:lnTo>
                  <a:pt x="3241" y="295"/>
                </a:lnTo>
                <a:lnTo>
                  <a:pt x="3240" y="295"/>
                </a:lnTo>
                <a:lnTo>
                  <a:pt x="3240" y="293"/>
                </a:lnTo>
                <a:lnTo>
                  <a:pt x="3238" y="293"/>
                </a:lnTo>
                <a:lnTo>
                  <a:pt x="3238" y="291"/>
                </a:lnTo>
                <a:lnTo>
                  <a:pt x="3237" y="291"/>
                </a:lnTo>
                <a:lnTo>
                  <a:pt x="3237" y="293"/>
                </a:lnTo>
                <a:lnTo>
                  <a:pt x="3235" y="293"/>
                </a:lnTo>
                <a:lnTo>
                  <a:pt x="3235" y="291"/>
                </a:lnTo>
                <a:lnTo>
                  <a:pt x="3234" y="291"/>
                </a:lnTo>
                <a:lnTo>
                  <a:pt x="3232" y="291"/>
                </a:lnTo>
                <a:lnTo>
                  <a:pt x="3232" y="290"/>
                </a:lnTo>
                <a:lnTo>
                  <a:pt x="3231" y="290"/>
                </a:lnTo>
                <a:lnTo>
                  <a:pt x="3229" y="290"/>
                </a:lnTo>
                <a:lnTo>
                  <a:pt x="3228" y="290"/>
                </a:lnTo>
                <a:lnTo>
                  <a:pt x="3228" y="290"/>
                </a:lnTo>
                <a:lnTo>
                  <a:pt x="3226" y="290"/>
                </a:lnTo>
                <a:lnTo>
                  <a:pt x="3224" y="290"/>
                </a:lnTo>
                <a:lnTo>
                  <a:pt x="3224" y="288"/>
                </a:lnTo>
                <a:lnTo>
                  <a:pt x="3223" y="288"/>
                </a:lnTo>
                <a:lnTo>
                  <a:pt x="3221" y="288"/>
                </a:lnTo>
                <a:lnTo>
                  <a:pt x="3221" y="287"/>
                </a:lnTo>
                <a:lnTo>
                  <a:pt x="3220" y="287"/>
                </a:lnTo>
                <a:lnTo>
                  <a:pt x="3218" y="287"/>
                </a:lnTo>
                <a:lnTo>
                  <a:pt x="3218" y="285"/>
                </a:lnTo>
                <a:lnTo>
                  <a:pt x="3217" y="285"/>
                </a:lnTo>
                <a:lnTo>
                  <a:pt x="3215" y="285"/>
                </a:lnTo>
                <a:lnTo>
                  <a:pt x="3215" y="284"/>
                </a:lnTo>
                <a:lnTo>
                  <a:pt x="3214" y="284"/>
                </a:lnTo>
                <a:lnTo>
                  <a:pt x="3212" y="284"/>
                </a:lnTo>
                <a:lnTo>
                  <a:pt x="3212" y="282"/>
                </a:lnTo>
                <a:lnTo>
                  <a:pt x="3211" y="282"/>
                </a:lnTo>
                <a:lnTo>
                  <a:pt x="3209" y="282"/>
                </a:lnTo>
                <a:lnTo>
                  <a:pt x="3208" y="281"/>
                </a:lnTo>
                <a:lnTo>
                  <a:pt x="3208" y="282"/>
                </a:lnTo>
                <a:lnTo>
                  <a:pt x="3206" y="282"/>
                </a:lnTo>
                <a:lnTo>
                  <a:pt x="3205" y="282"/>
                </a:lnTo>
                <a:lnTo>
                  <a:pt x="3203" y="282"/>
                </a:lnTo>
                <a:lnTo>
                  <a:pt x="3201" y="282"/>
                </a:lnTo>
                <a:lnTo>
                  <a:pt x="3201" y="282"/>
                </a:lnTo>
                <a:lnTo>
                  <a:pt x="3200" y="282"/>
                </a:lnTo>
                <a:lnTo>
                  <a:pt x="3200" y="284"/>
                </a:lnTo>
                <a:lnTo>
                  <a:pt x="3198" y="284"/>
                </a:lnTo>
                <a:lnTo>
                  <a:pt x="3198" y="285"/>
                </a:lnTo>
                <a:lnTo>
                  <a:pt x="3200" y="287"/>
                </a:lnTo>
                <a:lnTo>
                  <a:pt x="3201" y="287"/>
                </a:lnTo>
                <a:lnTo>
                  <a:pt x="3201" y="288"/>
                </a:lnTo>
                <a:lnTo>
                  <a:pt x="3201" y="288"/>
                </a:lnTo>
                <a:lnTo>
                  <a:pt x="3203" y="288"/>
                </a:lnTo>
                <a:lnTo>
                  <a:pt x="3203" y="290"/>
                </a:lnTo>
                <a:lnTo>
                  <a:pt x="3205" y="290"/>
                </a:lnTo>
                <a:lnTo>
                  <a:pt x="3206" y="290"/>
                </a:lnTo>
                <a:lnTo>
                  <a:pt x="3208" y="290"/>
                </a:lnTo>
                <a:lnTo>
                  <a:pt x="3209" y="291"/>
                </a:lnTo>
                <a:lnTo>
                  <a:pt x="3211" y="293"/>
                </a:lnTo>
                <a:lnTo>
                  <a:pt x="3212" y="293"/>
                </a:lnTo>
                <a:lnTo>
                  <a:pt x="3214" y="293"/>
                </a:lnTo>
                <a:lnTo>
                  <a:pt x="3214" y="295"/>
                </a:lnTo>
                <a:lnTo>
                  <a:pt x="3215" y="295"/>
                </a:lnTo>
                <a:lnTo>
                  <a:pt x="3217" y="295"/>
                </a:lnTo>
                <a:lnTo>
                  <a:pt x="3217" y="296"/>
                </a:lnTo>
                <a:lnTo>
                  <a:pt x="3218" y="296"/>
                </a:lnTo>
                <a:lnTo>
                  <a:pt x="3220" y="298"/>
                </a:lnTo>
                <a:lnTo>
                  <a:pt x="3221" y="298"/>
                </a:lnTo>
                <a:lnTo>
                  <a:pt x="3221" y="299"/>
                </a:lnTo>
                <a:lnTo>
                  <a:pt x="3223" y="301"/>
                </a:lnTo>
                <a:lnTo>
                  <a:pt x="3224" y="302"/>
                </a:lnTo>
                <a:lnTo>
                  <a:pt x="3226" y="302"/>
                </a:lnTo>
                <a:lnTo>
                  <a:pt x="3228" y="302"/>
                </a:lnTo>
                <a:lnTo>
                  <a:pt x="3228" y="304"/>
                </a:lnTo>
                <a:lnTo>
                  <a:pt x="3229" y="304"/>
                </a:lnTo>
                <a:lnTo>
                  <a:pt x="3231" y="305"/>
                </a:lnTo>
                <a:lnTo>
                  <a:pt x="3232" y="307"/>
                </a:lnTo>
                <a:lnTo>
                  <a:pt x="3232" y="305"/>
                </a:lnTo>
                <a:lnTo>
                  <a:pt x="3234" y="307"/>
                </a:lnTo>
                <a:lnTo>
                  <a:pt x="3235" y="308"/>
                </a:lnTo>
                <a:lnTo>
                  <a:pt x="3237" y="308"/>
                </a:lnTo>
                <a:lnTo>
                  <a:pt x="3238" y="310"/>
                </a:lnTo>
                <a:lnTo>
                  <a:pt x="3238" y="310"/>
                </a:lnTo>
                <a:lnTo>
                  <a:pt x="3240" y="310"/>
                </a:lnTo>
                <a:lnTo>
                  <a:pt x="3243" y="311"/>
                </a:lnTo>
                <a:lnTo>
                  <a:pt x="3243" y="313"/>
                </a:lnTo>
                <a:lnTo>
                  <a:pt x="3244" y="313"/>
                </a:lnTo>
                <a:lnTo>
                  <a:pt x="3244" y="311"/>
                </a:lnTo>
                <a:lnTo>
                  <a:pt x="3246" y="313"/>
                </a:lnTo>
                <a:lnTo>
                  <a:pt x="3246" y="311"/>
                </a:lnTo>
                <a:lnTo>
                  <a:pt x="3249" y="313"/>
                </a:lnTo>
                <a:lnTo>
                  <a:pt x="3248" y="313"/>
                </a:lnTo>
                <a:lnTo>
                  <a:pt x="3249" y="315"/>
                </a:lnTo>
                <a:lnTo>
                  <a:pt x="3249" y="313"/>
                </a:lnTo>
                <a:lnTo>
                  <a:pt x="3251" y="313"/>
                </a:lnTo>
                <a:lnTo>
                  <a:pt x="3252" y="313"/>
                </a:lnTo>
                <a:lnTo>
                  <a:pt x="3254" y="315"/>
                </a:lnTo>
                <a:lnTo>
                  <a:pt x="3255" y="315"/>
                </a:lnTo>
                <a:lnTo>
                  <a:pt x="3257" y="315"/>
                </a:lnTo>
                <a:lnTo>
                  <a:pt x="3257" y="316"/>
                </a:lnTo>
                <a:lnTo>
                  <a:pt x="3255" y="316"/>
                </a:lnTo>
                <a:lnTo>
                  <a:pt x="3255" y="318"/>
                </a:lnTo>
                <a:lnTo>
                  <a:pt x="3252" y="318"/>
                </a:lnTo>
                <a:lnTo>
                  <a:pt x="3251" y="318"/>
                </a:lnTo>
                <a:lnTo>
                  <a:pt x="3249" y="316"/>
                </a:lnTo>
                <a:lnTo>
                  <a:pt x="3248" y="316"/>
                </a:lnTo>
                <a:lnTo>
                  <a:pt x="3249" y="318"/>
                </a:lnTo>
                <a:lnTo>
                  <a:pt x="3249" y="319"/>
                </a:lnTo>
                <a:lnTo>
                  <a:pt x="3248" y="319"/>
                </a:lnTo>
                <a:lnTo>
                  <a:pt x="3246" y="319"/>
                </a:lnTo>
                <a:lnTo>
                  <a:pt x="3248" y="321"/>
                </a:lnTo>
                <a:lnTo>
                  <a:pt x="3248" y="322"/>
                </a:lnTo>
                <a:lnTo>
                  <a:pt x="3246" y="322"/>
                </a:lnTo>
                <a:lnTo>
                  <a:pt x="3246" y="321"/>
                </a:lnTo>
                <a:lnTo>
                  <a:pt x="3244" y="321"/>
                </a:lnTo>
                <a:lnTo>
                  <a:pt x="3243" y="321"/>
                </a:lnTo>
                <a:lnTo>
                  <a:pt x="3241" y="321"/>
                </a:lnTo>
                <a:lnTo>
                  <a:pt x="3240" y="321"/>
                </a:lnTo>
                <a:lnTo>
                  <a:pt x="3240" y="319"/>
                </a:lnTo>
                <a:lnTo>
                  <a:pt x="3238" y="319"/>
                </a:lnTo>
                <a:lnTo>
                  <a:pt x="3238" y="319"/>
                </a:lnTo>
                <a:lnTo>
                  <a:pt x="3237" y="318"/>
                </a:lnTo>
                <a:lnTo>
                  <a:pt x="3238" y="318"/>
                </a:lnTo>
                <a:lnTo>
                  <a:pt x="3238" y="318"/>
                </a:lnTo>
                <a:lnTo>
                  <a:pt x="3240" y="318"/>
                </a:lnTo>
                <a:lnTo>
                  <a:pt x="3240" y="316"/>
                </a:lnTo>
                <a:lnTo>
                  <a:pt x="3238" y="316"/>
                </a:lnTo>
                <a:lnTo>
                  <a:pt x="3238" y="316"/>
                </a:lnTo>
                <a:lnTo>
                  <a:pt x="3237" y="316"/>
                </a:lnTo>
                <a:lnTo>
                  <a:pt x="3235" y="316"/>
                </a:lnTo>
                <a:lnTo>
                  <a:pt x="3234" y="315"/>
                </a:lnTo>
                <a:lnTo>
                  <a:pt x="3232" y="315"/>
                </a:lnTo>
                <a:lnTo>
                  <a:pt x="3231" y="313"/>
                </a:lnTo>
                <a:lnTo>
                  <a:pt x="3229" y="313"/>
                </a:lnTo>
                <a:lnTo>
                  <a:pt x="3228" y="313"/>
                </a:lnTo>
                <a:lnTo>
                  <a:pt x="3226" y="313"/>
                </a:lnTo>
                <a:lnTo>
                  <a:pt x="3226" y="311"/>
                </a:lnTo>
                <a:lnTo>
                  <a:pt x="3224" y="311"/>
                </a:lnTo>
                <a:lnTo>
                  <a:pt x="3223" y="311"/>
                </a:lnTo>
                <a:lnTo>
                  <a:pt x="3221" y="311"/>
                </a:lnTo>
                <a:lnTo>
                  <a:pt x="3220" y="311"/>
                </a:lnTo>
                <a:lnTo>
                  <a:pt x="3218" y="311"/>
                </a:lnTo>
                <a:lnTo>
                  <a:pt x="3217" y="311"/>
                </a:lnTo>
                <a:lnTo>
                  <a:pt x="3215" y="311"/>
                </a:lnTo>
                <a:lnTo>
                  <a:pt x="3214" y="311"/>
                </a:lnTo>
                <a:lnTo>
                  <a:pt x="3214" y="310"/>
                </a:lnTo>
                <a:lnTo>
                  <a:pt x="3212" y="310"/>
                </a:lnTo>
                <a:lnTo>
                  <a:pt x="3211" y="310"/>
                </a:lnTo>
                <a:lnTo>
                  <a:pt x="3208" y="310"/>
                </a:lnTo>
                <a:lnTo>
                  <a:pt x="3206" y="310"/>
                </a:lnTo>
                <a:lnTo>
                  <a:pt x="3206" y="311"/>
                </a:lnTo>
                <a:lnTo>
                  <a:pt x="3208" y="311"/>
                </a:lnTo>
                <a:lnTo>
                  <a:pt x="3208" y="313"/>
                </a:lnTo>
                <a:lnTo>
                  <a:pt x="3209" y="313"/>
                </a:lnTo>
                <a:lnTo>
                  <a:pt x="3208" y="311"/>
                </a:lnTo>
                <a:lnTo>
                  <a:pt x="3209" y="311"/>
                </a:lnTo>
                <a:lnTo>
                  <a:pt x="3211" y="311"/>
                </a:lnTo>
                <a:lnTo>
                  <a:pt x="3211" y="313"/>
                </a:lnTo>
                <a:lnTo>
                  <a:pt x="3211" y="315"/>
                </a:lnTo>
                <a:lnTo>
                  <a:pt x="3209" y="315"/>
                </a:lnTo>
                <a:lnTo>
                  <a:pt x="3208" y="315"/>
                </a:lnTo>
                <a:lnTo>
                  <a:pt x="3209" y="316"/>
                </a:lnTo>
                <a:lnTo>
                  <a:pt x="3208" y="316"/>
                </a:lnTo>
                <a:lnTo>
                  <a:pt x="3206" y="316"/>
                </a:lnTo>
                <a:lnTo>
                  <a:pt x="3205" y="316"/>
                </a:lnTo>
                <a:lnTo>
                  <a:pt x="3205" y="315"/>
                </a:lnTo>
                <a:lnTo>
                  <a:pt x="3203" y="315"/>
                </a:lnTo>
                <a:lnTo>
                  <a:pt x="3201" y="315"/>
                </a:lnTo>
                <a:lnTo>
                  <a:pt x="3201" y="315"/>
                </a:lnTo>
                <a:lnTo>
                  <a:pt x="3200" y="315"/>
                </a:lnTo>
                <a:lnTo>
                  <a:pt x="3198" y="315"/>
                </a:lnTo>
                <a:lnTo>
                  <a:pt x="3198" y="313"/>
                </a:lnTo>
                <a:lnTo>
                  <a:pt x="3197" y="313"/>
                </a:lnTo>
                <a:lnTo>
                  <a:pt x="3195" y="313"/>
                </a:lnTo>
                <a:lnTo>
                  <a:pt x="3197" y="315"/>
                </a:lnTo>
                <a:lnTo>
                  <a:pt x="3198" y="315"/>
                </a:lnTo>
                <a:lnTo>
                  <a:pt x="3200" y="316"/>
                </a:lnTo>
                <a:lnTo>
                  <a:pt x="3198" y="316"/>
                </a:lnTo>
                <a:lnTo>
                  <a:pt x="3197" y="316"/>
                </a:lnTo>
                <a:lnTo>
                  <a:pt x="3195" y="315"/>
                </a:lnTo>
                <a:lnTo>
                  <a:pt x="3194" y="315"/>
                </a:lnTo>
                <a:lnTo>
                  <a:pt x="3192" y="315"/>
                </a:lnTo>
                <a:lnTo>
                  <a:pt x="3191" y="313"/>
                </a:lnTo>
                <a:lnTo>
                  <a:pt x="3191" y="315"/>
                </a:lnTo>
                <a:lnTo>
                  <a:pt x="3189" y="315"/>
                </a:lnTo>
                <a:lnTo>
                  <a:pt x="3188" y="315"/>
                </a:lnTo>
                <a:lnTo>
                  <a:pt x="3186" y="315"/>
                </a:lnTo>
                <a:lnTo>
                  <a:pt x="3185" y="315"/>
                </a:lnTo>
                <a:lnTo>
                  <a:pt x="3183" y="315"/>
                </a:lnTo>
                <a:lnTo>
                  <a:pt x="3182" y="315"/>
                </a:lnTo>
                <a:lnTo>
                  <a:pt x="3180" y="315"/>
                </a:lnTo>
                <a:lnTo>
                  <a:pt x="3178" y="315"/>
                </a:lnTo>
                <a:lnTo>
                  <a:pt x="3177" y="315"/>
                </a:lnTo>
                <a:lnTo>
                  <a:pt x="3175" y="315"/>
                </a:lnTo>
                <a:lnTo>
                  <a:pt x="3175" y="316"/>
                </a:lnTo>
                <a:lnTo>
                  <a:pt x="3177" y="318"/>
                </a:lnTo>
                <a:lnTo>
                  <a:pt x="3177" y="319"/>
                </a:lnTo>
                <a:lnTo>
                  <a:pt x="3178" y="319"/>
                </a:lnTo>
                <a:lnTo>
                  <a:pt x="3180" y="321"/>
                </a:lnTo>
                <a:lnTo>
                  <a:pt x="3183" y="322"/>
                </a:lnTo>
                <a:lnTo>
                  <a:pt x="3185" y="324"/>
                </a:lnTo>
                <a:lnTo>
                  <a:pt x="3186" y="325"/>
                </a:lnTo>
                <a:lnTo>
                  <a:pt x="3188" y="325"/>
                </a:lnTo>
                <a:lnTo>
                  <a:pt x="3188" y="327"/>
                </a:lnTo>
                <a:lnTo>
                  <a:pt x="3188" y="327"/>
                </a:lnTo>
                <a:lnTo>
                  <a:pt x="3191" y="328"/>
                </a:lnTo>
                <a:lnTo>
                  <a:pt x="3192" y="328"/>
                </a:lnTo>
                <a:lnTo>
                  <a:pt x="3194" y="330"/>
                </a:lnTo>
                <a:lnTo>
                  <a:pt x="3198" y="333"/>
                </a:lnTo>
                <a:lnTo>
                  <a:pt x="3200" y="333"/>
                </a:lnTo>
                <a:lnTo>
                  <a:pt x="3200" y="334"/>
                </a:lnTo>
                <a:lnTo>
                  <a:pt x="3201" y="336"/>
                </a:lnTo>
                <a:lnTo>
                  <a:pt x="3201" y="338"/>
                </a:lnTo>
                <a:lnTo>
                  <a:pt x="3203" y="338"/>
                </a:lnTo>
                <a:lnTo>
                  <a:pt x="3203" y="339"/>
                </a:lnTo>
                <a:lnTo>
                  <a:pt x="3205" y="339"/>
                </a:lnTo>
                <a:lnTo>
                  <a:pt x="3205" y="341"/>
                </a:lnTo>
                <a:lnTo>
                  <a:pt x="3206" y="341"/>
                </a:lnTo>
                <a:lnTo>
                  <a:pt x="3206" y="342"/>
                </a:lnTo>
                <a:lnTo>
                  <a:pt x="3208" y="342"/>
                </a:lnTo>
                <a:lnTo>
                  <a:pt x="3208" y="344"/>
                </a:lnTo>
                <a:lnTo>
                  <a:pt x="3209" y="344"/>
                </a:lnTo>
                <a:lnTo>
                  <a:pt x="3211" y="345"/>
                </a:lnTo>
                <a:lnTo>
                  <a:pt x="3211" y="347"/>
                </a:lnTo>
                <a:lnTo>
                  <a:pt x="3212" y="347"/>
                </a:lnTo>
                <a:lnTo>
                  <a:pt x="3212" y="348"/>
                </a:lnTo>
                <a:lnTo>
                  <a:pt x="3214" y="348"/>
                </a:lnTo>
                <a:lnTo>
                  <a:pt x="3215" y="350"/>
                </a:lnTo>
                <a:lnTo>
                  <a:pt x="3217" y="350"/>
                </a:lnTo>
                <a:lnTo>
                  <a:pt x="3217" y="351"/>
                </a:lnTo>
                <a:lnTo>
                  <a:pt x="3218" y="351"/>
                </a:lnTo>
                <a:lnTo>
                  <a:pt x="3220" y="351"/>
                </a:lnTo>
                <a:lnTo>
                  <a:pt x="3220" y="353"/>
                </a:lnTo>
                <a:lnTo>
                  <a:pt x="3221" y="354"/>
                </a:lnTo>
                <a:lnTo>
                  <a:pt x="3223" y="354"/>
                </a:lnTo>
                <a:lnTo>
                  <a:pt x="3223" y="356"/>
                </a:lnTo>
                <a:lnTo>
                  <a:pt x="3224" y="356"/>
                </a:lnTo>
                <a:lnTo>
                  <a:pt x="3226" y="358"/>
                </a:lnTo>
                <a:lnTo>
                  <a:pt x="3228" y="359"/>
                </a:lnTo>
                <a:lnTo>
                  <a:pt x="3228" y="361"/>
                </a:lnTo>
                <a:lnTo>
                  <a:pt x="3229" y="361"/>
                </a:lnTo>
                <a:lnTo>
                  <a:pt x="3229" y="362"/>
                </a:lnTo>
                <a:lnTo>
                  <a:pt x="3231" y="362"/>
                </a:lnTo>
                <a:lnTo>
                  <a:pt x="3231" y="364"/>
                </a:lnTo>
                <a:lnTo>
                  <a:pt x="3231" y="364"/>
                </a:lnTo>
                <a:lnTo>
                  <a:pt x="3232" y="364"/>
                </a:lnTo>
                <a:lnTo>
                  <a:pt x="3234" y="365"/>
                </a:lnTo>
                <a:lnTo>
                  <a:pt x="3235" y="365"/>
                </a:lnTo>
                <a:lnTo>
                  <a:pt x="3235" y="367"/>
                </a:lnTo>
                <a:lnTo>
                  <a:pt x="3237" y="367"/>
                </a:lnTo>
                <a:lnTo>
                  <a:pt x="3237" y="368"/>
                </a:lnTo>
                <a:lnTo>
                  <a:pt x="3237" y="370"/>
                </a:lnTo>
                <a:lnTo>
                  <a:pt x="3238" y="370"/>
                </a:lnTo>
                <a:lnTo>
                  <a:pt x="3238" y="371"/>
                </a:lnTo>
                <a:lnTo>
                  <a:pt x="3238" y="371"/>
                </a:lnTo>
                <a:lnTo>
                  <a:pt x="3238" y="373"/>
                </a:lnTo>
                <a:lnTo>
                  <a:pt x="3243" y="374"/>
                </a:lnTo>
                <a:lnTo>
                  <a:pt x="3246" y="374"/>
                </a:lnTo>
                <a:lnTo>
                  <a:pt x="3248" y="374"/>
                </a:lnTo>
                <a:lnTo>
                  <a:pt x="3249" y="376"/>
                </a:lnTo>
                <a:lnTo>
                  <a:pt x="3251" y="376"/>
                </a:lnTo>
                <a:lnTo>
                  <a:pt x="3252" y="376"/>
                </a:lnTo>
                <a:lnTo>
                  <a:pt x="3254" y="376"/>
                </a:lnTo>
                <a:lnTo>
                  <a:pt x="3255" y="376"/>
                </a:lnTo>
                <a:lnTo>
                  <a:pt x="3257" y="376"/>
                </a:lnTo>
                <a:lnTo>
                  <a:pt x="3258" y="376"/>
                </a:lnTo>
                <a:lnTo>
                  <a:pt x="3260" y="376"/>
                </a:lnTo>
                <a:lnTo>
                  <a:pt x="3260" y="378"/>
                </a:lnTo>
                <a:lnTo>
                  <a:pt x="3261" y="378"/>
                </a:lnTo>
                <a:lnTo>
                  <a:pt x="3263" y="379"/>
                </a:lnTo>
                <a:lnTo>
                  <a:pt x="3264" y="379"/>
                </a:lnTo>
                <a:lnTo>
                  <a:pt x="3266" y="381"/>
                </a:lnTo>
                <a:lnTo>
                  <a:pt x="3267" y="381"/>
                </a:lnTo>
                <a:lnTo>
                  <a:pt x="3269" y="382"/>
                </a:lnTo>
                <a:lnTo>
                  <a:pt x="3271" y="382"/>
                </a:lnTo>
                <a:lnTo>
                  <a:pt x="3272" y="384"/>
                </a:lnTo>
                <a:lnTo>
                  <a:pt x="3274" y="384"/>
                </a:lnTo>
                <a:lnTo>
                  <a:pt x="3274" y="385"/>
                </a:lnTo>
                <a:lnTo>
                  <a:pt x="3275" y="385"/>
                </a:lnTo>
                <a:lnTo>
                  <a:pt x="3275" y="387"/>
                </a:lnTo>
                <a:lnTo>
                  <a:pt x="3277" y="387"/>
                </a:lnTo>
                <a:lnTo>
                  <a:pt x="3277" y="385"/>
                </a:lnTo>
                <a:lnTo>
                  <a:pt x="3277" y="384"/>
                </a:lnTo>
                <a:lnTo>
                  <a:pt x="3278" y="384"/>
                </a:lnTo>
                <a:lnTo>
                  <a:pt x="3280" y="384"/>
                </a:lnTo>
                <a:lnTo>
                  <a:pt x="3280" y="385"/>
                </a:lnTo>
                <a:lnTo>
                  <a:pt x="3281" y="385"/>
                </a:lnTo>
                <a:lnTo>
                  <a:pt x="3283" y="385"/>
                </a:lnTo>
                <a:lnTo>
                  <a:pt x="3283" y="387"/>
                </a:lnTo>
                <a:lnTo>
                  <a:pt x="3284" y="387"/>
                </a:lnTo>
                <a:lnTo>
                  <a:pt x="3284" y="388"/>
                </a:lnTo>
                <a:lnTo>
                  <a:pt x="3286" y="390"/>
                </a:lnTo>
                <a:lnTo>
                  <a:pt x="3287" y="390"/>
                </a:lnTo>
                <a:lnTo>
                  <a:pt x="3289" y="390"/>
                </a:lnTo>
                <a:lnTo>
                  <a:pt x="3291" y="390"/>
                </a:lnTo>
                <a:lnTo>
                  <a:pt x="3291" y="388"/>
                </a:lnTo>
                <a:lnTo>
                  <a:pt x="3291" y="387"/>
                </a:lnTo>
                <a:lnTo>
                  <a:pt x="3292" y="388"/>
                </a:lnTo>
                <a:lnTo>
                  <a:pt x="3294" y="388"/>
                </a:lnTo>
                <a:lnTo>
                  <a:pt x="3294" y="390"/>
                </a:lnTo>
                <a:lnTo>
                  <a:pt x="3295" y="390"/>
                </a:lnTo>
                <a:lnTo>
                  <a:pt x="3297" y="390"/>
                </a:lnTo>
                <a:lnTo>
                  <a:pt x="3294" y="387"/>
                </a:lnTo>
                <a:lnTo>
                  <a:pt x="3292" y="387"/>
                </a:lnTo>
                <a:lnTo>
                  <a:pt x="3291" y="385"/>
                </a:lnTo>
                <a:lnTo>
                  <a:pt x="3289" y="385"/>
                </a:lnTo>
                <a:lnTo>
                  <a:pt x="3287" y="384"/>
                </a:lnTo>
                <a:lnTo>
                  <a:pt x="3286" y="384"/>
                </a:lnTo>
                <a:lnTo>
                  <a:pt x="3284" y="382"/>
                </a:lnTo>
                <a:lnTo>
                  <a:pt x="3283" y="382"/>
                </a:lnTo>
                <a:lnTo>
                  <a:pt x="3281" y="381"/>
                </a:lnTo>
                <a:lnTo>
                  <a:pt x="3284" y="381"/>
                </a:lnTo>
                <a:lnTo>
                  <a:pt x="3286" y="381"/>
                </a:lnTo>
                <a:lnTo>
                  <a:pt x="3287" y="381"/>
                </a:lnTo>
                <a:lnTo>
                  <a:pt x="3289" y="381"/>
                </a:lnTo>
                <a:lnTo>
                  <a:pt x="3291" y="381"/>
                </a:lnTo>
                <a:lnTo>
                  <a:pt x="3292" y="382"/>
                </a:lnTo>
                <a:lnTo>
                  <a:pt x="3294" y="382"/>
                </a:lnTo>
                <a:lnTo>
                  <a:pt x="3297" y="384"/>
                </a:lnTo>
                <a:lnTo>
                  <a:pt x="3298" y="384"/>
                </a:lnTo>
                <a:lnTo>
                  <a:pt x="3300" y="384"/>
                </a:lnTo>
                <a:lnTo>
                  <a:pt x="3301" y="384"/>
                </a:lnTo>
                <a:lnTo>
                  <a:pt x="3301" y="385"/>
                </a:lnTo>
                <a:lnTo>
                  <a:pt x="3303" y="385"/>
                </a:lnTo>
                <a:lnTo>
                  <a:pt x="3306" y="387"/>
                </a:lnTo>
                <a:lnTo>
                  <a:pt x="3307" y="387"/>
                </a:lnTo>
                <a:lnTo>
                  <a:pt x="3309" y="387"/>
                </a:lnTo>
                <a:lnTo>
                  <a:pt x="3309" y="388"/>
                </a:lnTo>
                <a:lnTo>
                  <a:pt x="3310" y="388"/>
                </a:lnTo>
                <a:lnTo>
                  <a:pt x="3312" y="388"/>
                </a:lnTo>
                <a:lnTo>
                  <a:pt x="3312" y="390"/>
                </a:lnTo>
                <a:lnTo>
                  <a:pt x="3317" y="390"/>
                </a:lnTo>
                <a:lnTo>
                  <a:pt x="3317" y="391"/>
                </a:lnTo>
                <a:lnTo>
                  <a:pt x="3318" y="391"/>
                </a:lnTo>
                <a:lnTo>
                  <a:pt x="3320" y="391"/>
                </a:lnTo>
                <a:lnTo>
                  <a:pt x="3321" y="393"/>
                </a:lnTo>
                <a:lnTo>
                  <a:pt x="3323" y="393"/>
                </a:lnTo>
                <a:lnTo>
                  <a:pt x="3324" y="393"/>
                </a:lnTo>
                <a:lnTo>
                  <a:pt x="3326" y="393"/>
                </a:lnTo>
                <a:lnTo>
                  <a:pt x="3326" y="394"/>
                </a:lnTo>
                <a:lnTo>
                  <a:pt x="3327" y="394"/>
                </a:lnTo>
                <a:lnTo>
                  <a:pt x="3329" y="394"/>
                </a:lnTo>
                <a:lnTo>
                  <a:pt x="3329" y="396"/>
                </a:lnTo>
                <a:lnTo>
                  <a:pt x="3327" y="396"/>
                </a:lnTo>
                <a:lnTo>
                  <a:pt x="3329" y="397"/>
                </a:lnTo>
                <a:lnTo>
                  <a:pt x="3330" y="397"/>
                </a:lnTo>
                <a:lnTo>
                  <a:pt x="3332" y="397"/>
                </a:lnTo>
                <a:lnTo>
                  <a:pt x="3332" y="399"/>
                </a:lnTo>
                <a:lnTo>
                  <a:pt x="3333" y="399"/>
                </a:lnTo>
                <a:lnTo>
                  <a:pt x="3335" y="399"/>
                </a:lnTo>
                <a:lnTo>
                  <a:pt x="3337" y="399"/>
                </a:lnTo>
                <a:lnTo>
                  <a:pt x="3337" y="401"/>
                </a:lnTo>
                <a:lnTo>
                  <a:pt x="3338" y="401"/>
                </a:lnTo>
                <a:lnTo>
                  <a:pt x="3340" y="401"/>
                </a:lnTo>
                <a:lnTo>
                  <a:pt x="3341" y="401"/>
                </a:lnTo>
                <a:lnTo>
                  <a:pt x="3343" y="401"/>
                </a:lnTo>
                <a:lnTo>
                  <a:pt x="3344" y="402"/>
                </a:lnTo>
                <a:lnTo>
                  <a:pt x="3346" y="404"/>
                </a:lnTo>
                <a:lnTo>
                  <a:pt x="3347" y="404"/>
                </a:lnTo>
                <a:lnTo>
                  <a:pt x="3349" y="404"/>
                </a:lnTo>
                <a:lnTo>
                  <a:pt x="3349" y="405"/>
                </a:lnTo>
                <a:lnTo>
                  <a:pt x="3349" y="405"/>
                </a:lnTo>
                <a:lnTo>
                  <a:pt x="3350" y="405"/>
                </a:lnTo>
                <a:lnTo>
                  <a:pt x="3350" y="404"/>
                </a:lnTo>
                <a:lnTo>
                  <a:pt x="3349" y="404"/>
                </a:lnTo>
                <a:lnTo>
                  <a:pt x="3349" y="402"/>
                </a:lnTo>
                <a:lnTo>
                  <a:pt x="3349" y="402"/>
                </a:lnTo>
                <a:lnTo>
                  <a:pt x="3347" y="401"/>
                </a:lnTo>
                <a:lnTo>
                  <a:pt x="3346" y="401"/>
                </a:lnTo>
                <a:lnTo>
                  <a:pt x="3344" y="401"/>
                </a:lnTo>
                <a:lnTo>
                  <a:pt x="3343" y="401"/>
                </a:lnTo>
                <a:lnTo>
                  <a:pt x="3341" y="399"/>
                </a:lnTo>
                <a:lnTo>
                  <a:pt x="3340" y="399"/>
                </a:lnTo>
                <a:lnTo>
                  <a:pt x="3340" y="397"/>
                </a:lnTo>
                <a:lnTo>
                  <a:pt x="3338" y="397"/>
                </a:lnTo>
                <a:lnTo>
                  <a:pt x="3337" y="397"/>
                </a:lnTo>
                <a:lnTo>
                  <a:pt x="3337" y="396"/>
                </a:lnTo>
                <a:lnTo>
                  <a:pt x="3335" y="396"/>
                </a:lnTo>
                <a:lnTo>
                  <a:pt x="3333" y="396"/>
                </a:lnTo>
                <a:lnTo>
                  <a:pt x="3332" y="394"/>
                </a:lnTo>
                <a:lnTo>
                  <a:pt x="3330" y="394"/>
                </a:lnTo>
                <a:lnTo>
                  <a:pt x="3329" y="393"/>
                </a:lnTo>
                <a:lnTo>
                  <a:pt x="3327" y="393"/>
                </a:lnTo>
                <a:lnTo>
                  <a:pt x="3326" y="393"/>
                </a:lnTo>
                <a:lnTo>
                  <a:pt x="3326" y="391"/>
                </a:lnTo>
                <a:lnTo>
                  <a:pt x="3326" y="390"/>
                </a:lnTo>
                <a:lnTo>
                  <a:pt x="3326" y="388"/>
                </a:lnTo>
                <a:lnTo>
                  <a:pt x="3324" y="387"/>
                </a:lnTo>
                <a:lnTo>
                  <a:pt x="3327" y="388"/>
                </a:lnTo>
                <a:lnTo>
                  <a:pt x="3329" y="388"/>
                </a:lnTo>
                <a:lnTo>
                  <a:pt x="3330" y="388"/>
                </a:lnTo>
                <a:lnTo>
                  <a:pt x="3330" y="390"/>
                </a:lnTo>
                <a:lnTo>
                  <a:pt x="3332" y="390"/>
                </a:lnTo>
                <a:lnTo>
                  <a:pt x="3333" y="390"/>
                </a:lnTo>
                <a:lnTo>
                  <a:pt x="3333" y="391"/>
                </a:lnTo>
                <a:lnTo>
                  <a:pt x="3335" y="391"/>
                </a:lnTo>
                <a:lnTo>
                  <a:pt x="3337" y="391"/>
                </a:lnTo>
                <a:lnTo>
                  <a:pt x="3338" y="393"/>
                </a:lnTo>
                <a:lnTo>
                  <a:pt x="3341" y="394"/>
                </a:lnTo>
                <a:lnTo>
                  <a:pt x="3343" y="394"/>
                </a:lnTo>
                <a:lnTo>
                  <a:pt x="3344" y="394"/>
                </a:lnTo>
                <a:lnTo>
                  <a:pt x="3346" y="396"/>
                </a:lnTo>
                <a:lnTo>
                  <a:pt x="3347" y="396"/>
                </a:lnTo>
                <a:lnTo>
                  <a:pt x="3347" y="397"/>
                </a:lnTo>
                <a:lnTo>
                  <a:pt x="3349" y="397"/>
                </a:lnTo>
                <a:lnTo>
                  <a:pt x="3349" y="397"/>
                </a:lnTo>
                <a:lnTo>
                  <a:pt x="3349" y="399"/>
                </a:lnTo>
                <a:lnTo>
                  <a:pt x="3350" y="399"/>
                </a:lnTo>
                <a:lnTo>
                  <a:pt x="3352" y="399"/>
                </a:lnTo>
                <a:lnTo>
                  <a:pt x="3353" y="401"/>
                </a:lnTo>
                <a:lnTo>
                  <a:pt x="3355" y="401"/>
                </a:lnTo>
                <a:lnTo>
                  <a:pt x="3358" y="401"/>
                </a:lnTo>
                <a:lnTo>
                  <a:pt x="3361" y="402"/>
                </a:lnTo>
                <a:lnTo>
                  <a:pt x="3360" y="402"/>
                </a:lnTo>
                <a:lnTo>
                  <a:pt x="3361" y="404"/>
                </a:lnTo>
                <a:lnTo>
                  <a:pt x="3363" y="404"/>
                </a:lnTo>
                <a:lnTo>
                  <a:pt x="3363" y="405"/>
                </a:lnTo>
                <a:lnTo>
                  <a:pt x="3364" y="405"/>
                </a:lnTo>
                <a:lnTo>
                  <a:pt x="3366" y="405"/>
                </a:lnTo>
                <a:lnTo>
                  <a:pt x="3367" y="407"/>
                </a:lnTo>
                <a:lnTo>
                  <a:pt x="3369" y="408"/>
                </a:lnTo>
                <a:lnTo>
                  <a:pt x="3370" y="408"/>
                </a:lnTo>
                <a:lnTo>
                  <a:pt x="3372" y="408"/>
                </a:lnTo>
                <a:lnTo>
                  <a:pt x="3372" y="410"/>
                </a:lnTo>
                <a:lnTo>
                  <a:pt x="3373" y="410"/>
                </a:lnTo>
                <a:lnTo>
                  <a:pt x="3375" y="410"/>
                </a:lnTo>
                <a:lnTo>
                  <a:pt x="3375" y="411"/>
                </a:lnTo>
                <a:lnTo>
                  <a:pt x="3376" y="411"/>
                </a:lnTo>
                <a:lnTo>
                  <a:pt x="3378" y="411"/>
                </a:lnTo>
                <a:lnTo>
                  <a:pt x="3380" y="413"/>
                </a:lnTo>
                <a:lnTo>
                  <a:pt x="3381" y="413"/>
                </a:lnTo>
                <a:lnTo>
                  <a:pt x="3383" y="413"/>
                </a:lnTo>
                <a:lnTo>
                  <a:pt x="3383" y="414"/>
                </a:lnTo>
                <a:lnTo>
                  <a:pt x="3384" y="414"/>
                </a:lnTo>
                <a:lnTo>
                  <a:pt x="3386" y="416"/>
                </a:lnTo>
                <a:lnTo>
                  <a:pt x="3386" y="414"/>
                </a:lnTo>
                <a:lnTo>
                  <a:pt x="3386" y="416"/>
                </a:lnTo>
                <a:lnTo>
                  <a:pt x="3387" y="416"/>
                </a:lnTo>
                <a:lnTo>
                  <a:pt x="3390" y="417"/>
                </a:lnTo>
                <a:lnTo>
                  <a:pt x="3392" y="419"/>
                </a:lnTo>
                <a:lnTo>
                  <a:pt x="3393" y="419"/>
                </a:lnTo>
                <a:lnTo>
                  <a:pt x="3395" y="419"/>
                </a:lnTo>
                <a:lnTo>
                  <a:pt x="3401" y="422"/>
                </a:lnTo>
                <a:lnTo>
                  <a:pt x="3409" y="427"/>
                </a:lnTo>
                <a:lnTo>
                  <a:pt x="3412" y="428"/>
                </a:lnTo>
                <a:lnTo>
                  <a:pt x="3421" y="431"/>
                </a:lnTo>
                <a:lnTo>
                  <a:pt x="3423" y="433"/>
                </a:lnTo>
                <a:lnTo>
                  <a:pt x="3424" y="434"/>
                </a:lnTo>
                <a:lnTo>
                  <a:pt x="3429" y="436"/>
                </a:lnTo>
                <a:lnTo>
                  <a:pt x="3432" y="437"/>
                </a:lnTo>
                <a:lnTo>
                  <a:pt x="3433" y="437"/>
                </a:lnTo>
                <a:lnTo>
                  <a:pt x="3435" y="437"/>
                </a:lnTo>
                <a:lnTo>
                  <a:pt x="3436" y="437"/>
                </a:lnTo>
                <a:lnTo>
                  <a:pt x="3439" y="439"/>
                </a:lnTo>
                <a:lnTo>
                  <a:pt x="3441" y="440"/>
                </a:lnTo>
                <a:lnTo>
                  <a:pt x="3442" y="440"/>
                </a:lnTo>
                <a:lnTo>
                  <a:pt x="3444" y="440"/>
                </a:lnTo>
                <a:lnTo>
                  <a:pt x="3444" y="442"/>
                </a:lnTo>
                <a:lnTo>
                  <a:pt x="3446" y="442"/>
                </a:lnTo>
                <a:lnTo>
                  <a:pt x="3450" y="445"/>
                </a:lnTo>
                <a:lnTo>
                  <a:pt x="3449" y="445"/>
                </a:lnTo>
                <a:lnTo>
                  <a:pt x="3447" y="444"/>
                </a:lnTo>
                <a:lnTo>
                  <a:pt x="3444" y="444"/>
                </a:lnTo>
                <a:lnTo>
                  <a:pt x="3441" y="444"/>
                </a:lnTo>
                <a:lnTo>
                  <a:pt x="3441" y="445"/>
                </a:lnTo>
                <a:lnTo>
                  <a:pt x="3442" y="445"/>
                </a:lnTo>
                <a:lnTo>
                  <a:pt x="3442" y="447"/>
                </a:lnTo>
                <a:lnTo>
                  <a:pt x="3444" y="447"/>
                </a:lnTo>
                <a:lnTo>
                  <a:pt x="3446" y="448"/>
                </a:lnTo>
                <a:lnTo>
                  <a:pt x="3447" y="448"/>
                </a:lnTo>
                <a:lnTo>
                  <a:pt x="3447" y="450"/>
                </a:lnTo>
                <a:lnTo>
                  <a:pt x="3449" y="450"/>
                </a:lnTo>
                <a:lnTo>
                  <a:pt x="3450" y="451"/>
                </a:lnTo>
                <a:lnTo>
                  <a:pt x="3452" y="451"/>
                </a:lnTo>
                <a:lnTo>
                  <a:pt x="3455" y="454"/>
                </a:lnTo>
                <a:lnTo>
                  <a:pt x="3458" y="456"/>
                </a:lnTo>
                <a:lnTo>
                  <a:pt x="3459" y="457"/>
                </a:lnTo>
                <a:lnTo>
                  <a:pt x="3461" y="459"/>
                </a:lnTo>
                <a:lnTo>
                  <a:pt x="3465" y="460"/>
                </a:lnTo>
                <a:lnTo>
                  <a:pt x="3465" y="462"/>
                </a:lnTo>
                <a:lnTo>
                  <a:pt x="3467" y="462"/>
                </a:lnTo>
                <a:lnTo>
                  <a:pt x="3469" y="464"/>
                </a:lnTo>
                <a:lnTo>
                  <a:pt x="3472" y="465"/>
                </a:lnTo>
                <a:lnTo>
                  <a:pt x="3475" y="467"/>
                </a:lnTo>
                <a:lnTo>
                  <a:pt x="3476" y="467"/>
                </a:lnTo>
                <a:lnTo>
                  <a:pt x="3481" y="468"/>
                </a:lnTo>
                <a:lnTo>
                  <a:pt x="3481" y="470"/>
                </a:lnTo>
                <a:lnTo>
                  <a:pt x="3482" y="470"/>
                </a:lnTo>
                <a:lnTo>
                  <a:pt x="3484" y="470"/>
                </a:lnTo>
                <a:lnTo>
                  <a:pt x="3489" y="471"/>
                </a:lnTo>
                <a:lnTo>
                  <a:pt x="3489" y="473"/>
                </a:lnTo>
                <a:lnTo>
                  <a:pt x="3490" y="473"/>
                </a:lnTo>
                <a:lnTo>
                  <a:pt x="3492" y="473"/>
                </a:lnTo>
                <a:lnTo>
                  <a:pt x="3492" y="474"/>
                </a:lnTo>
                <a:lnTo>
                  <a:pt x="3493" y="474"/>
                </a:lnTo>
                <a:lnTo>
                  <a:pt x="3495" y="474"/>
                </a:lnTo>
                <a:lnTo>
                  <a:pt x="3496" y="476"/>
                </a:lnTo>
                <a:lnTo>
                  <a:pt x="3496" y="476"/>
                </a:lnTo>
                <a:lnTo>
                  <a:pt x="3496" y="476"/>
                </a:lnTo>
                <a:lnTo>
                  <a:pt x="3498" y="476"/>
                </a:lnTo>
                <a:lnTo>
                  <a:pt x="3499" y="476"/>
                </a:lnTo>
                <a:lnTo>
                  <a:pt x="3501" y="477"/>
                </a:lnTo>
                <a:lnTo>
                  <a:pt x="3502" y="477"/>
                </a:lnTo>
                <a:lnTo>
                  <a:pt x="3501" y="476"/>
                </a:lnTo>
                <a:lnTo>
                  <a:pt x="3502" y="476"/>
                </a:lnTo>
                <a:lnTo>
                  <a:pt x="3504" y="477"/>
                </a:lnTo>
                <a:lnTo>
                  <a:pt x="3505" y="477"/>
                </a:lnTo>
                <a:lnTo>
                  <a:pt x="3507" y="479"/>
                </a:lnTo>
                <a:lnTo>
                  <a:pt x="3505" y="479"/>
                </a:lnTo>
                <a:lnTo>
                  <a:pt x="3504" y="479"/>
                </a:lnTo>
                <a:lnTo>
                  <a:pt x="3502" y="479"/>
                </a:lnTo>
                <a:lnTo>
                  <a:pt x="3501" y="479"/>
                </a:lnTo>
                <a:lnTo>
                  <a:pt x="3499" y="479"/>
                </a:lnTo>
                <a:lnTo>
                  <a:pt x="3498" y="477"/>
                </a:lnTo>
                <a:lnTo>
                  <a:pt x="3496" y="477"/>
                </a:lnTo>
                <a:lnTo>
                  <a:pt x="3496" y="479"/>
                </a:lnTo>
                <a:lnTo>
                  <a:pt x="3498" y="479"/>
                </a:lnTo>
                <a:lnTo>
                  <a:pt x="3501" y="482"/>
                </a:lnTo>
                <a:lnTo>
                  <a:pt x="3502" y="482"/>
                </a:lnTo>
                <a:lnTo>
                  <a:pt x="3504" y="483"/>
                </a:lnTo>
                <a:lnTo>
                  <a:pt x="3505" y="483"/>
                </a:lnTo>
                <a:lnTo>
                  <a:pt x="3505" y="485"/>
                </a:lnTo>
                <a:lnTo>
                  <a:pt x="3507" y="485"/>
                </a:lnTo>
                <a:lnTo>
                  <a:pt x="3508" y="487"/>
                </a:lnTo>
                <a:lnTo>
                  <a:pt x="3507" y="487"/>
                </a:lnTo>
                <a:lnTo>
                  <a:pt x="3505" y="487"/>
                </a:lnTo>
                <a:lnTo>
                  <a:pt x="3504" y="485"/>
                </a:lnTo>
                <a:lnTo>
                  <a:pt x="3499" y="483"/>
                </a:lnTo>
                <a:lnTo>
                  <a:pt x="3499" y="482"/>
                </a:lnTo>
                <a:lnTo>
                  <a:pt x="3496" y="480"/>
                </a:lnTo>
                <a:lnTo>
                  <a:pt x="3496" y="480"/>
                </a:lnTo>
                <a:lnTo>
                  <a:pt x="3495" y="479"/>
                </a:lnTo>
                <a:lnTo>
                  <a:pt x="3493" y="479"/>
                </a:lnTo>
                <a:lnTo>
                  <a:pt x="3492" y="477"/>
                </a:lnTo>
                <a:lnTo>
                  <a:pt x="3490" y="477"/>
                </a:lnTo>
                <a:lnTo>
                  <a:pt x="3484" y="474"/>
                </a:lnTo>
                <a:lnTo>
                  <a:pt x="3482" y="473"/>
                </a:lnTo>
                <a:lnTo>
                  <a:pt x="3481" y="473"/>
                </a:lnTo>
                <a:lnTo>
                  <a:pt x="3479" y="471"/>
                </a:lnTo>
                <a:lnTo>
                  <a:pt x="3478" y="471"/>
                </a:lnTo>
                <a:lnTo>
                  <a:pt x="3476" y="470"/>
                </a:lnTo>
                <a:lnTo>
                  <a:pt x="3475" y="470"/>
                </a:lnTo>
                <a:lnTo>
                  <a:pt x="3473" y="468"/>
                </a:lnTo>
                <a:lnTo>
                  <a:pt x="3470" y="467"/>
                </a:lnTo>
                <a:lnTo>
                  <a:pt x="3469" y="467"/>
                </a:lnTo>
                <a:lnTo>
                  <a:pt x="3469" y="465"/>
                </a:lnTo>
                <a:lnTo>
                  <a:pt x="3467" y="465"/>
                </a:lnTo>
                <a:lnTo>
                  <a:pt x="3465" y="464"/>
                </a:lnTo>
                <a:lnTo>
                  <a:pt x="3464" y="464"/>
                </a:lnTo>
                <a:lnTo>
                  <a:pt x="3464" y="462"/>
                </a:lnTo>
                <a:lnTo>
                  <a:pt x="3462" y="462"/>
                </a:lnTo>
                <a:lnTo>
                  <a:pt x="3459" y="460"/>
                </a:lnTo>
                <a:lnTo>
                  <a:pt x="3459" y="459"/>
                </a:lnTo>
                <a:lnTo>
                  <a:pt x="3455" y="457"/>
                </a:lnTo>
                <a:lnTo>
                  <a:pt x="3453" y="456"/>
                </a:lnTo>
                <a:lnTo>
                  <a:pt x="3446" y="453"/>
                </a:lnTo>
                <a:lnTo>
                  <a:pt x="3444" y="453"/>
                </a:lnTo>
                <a:lnTo>
                  <a:pt x="3442" y="451"/>
                </a:lnTo>
                <a:lnTo>
                  <a:pt x="3441" y="451"/>
                </a:lnTo>
                <a:lnTo>
                  <a:pt x="3441" y="450"/>
                </a:lnTo>
                <a:lnTo>
                  <a:pt x="3439" y="450"/>
                </a:lnTo>
                <a:lnTo>
                  <a:pt x="3438" y="448"/>
                </a:lnTo>
                <a:lnTo>
                  <a:pt x="3436" y="448"/>
                </a:lnTo>
                <a:lnTo>
                  <a:pt x="3436" y="447"/>
                </a:lnTo>
                <a:lnTo>
                  <a:pt x="3435" y="447"/>
                </a:lnTo>
                <a:lnTo>
                  <a:pt x="3433" y="447"/>
                </a:lnTo>
                <a:lnTo>
                  <a:pt x="3433" y="445"/>
                </a:lnTo>
                <a:lnTo>
                  <a:pt x="3432" y="445"/>
                </a:lnTo>
                <a:lnTo>
                  <a:pt x="3430" y="444"/>
                </a:lnTo>
                <a:lnTo>
                  <a:pt x="3429" y="444"/>
                </a:lnTo>
                <a:lnTo>
                  <a:pt x="3427" y="442"/>
                </a:lnTo>
                <a:lnTo>
                  <a:pt x="3426" y="440"/>
                </a:lnTo>
                <a:lnTo>
                  <a:pt x="3424" y="440"/>
                </a:lnTo>
                <a:lnTo>
                  <a:pt x="3423" y="439"/>
                </a:lnTo>
                <a:lnTo>
                  <a:pt x="3423" y="439"/>
                </a:lnTo>
                <a:lnTo>
                  <a:pt x="3421" y="437"/>
                </a:lnTo>
                <a:lnTo>
                  <a:pt x="3419" y="437"/>
                </a:lnTo>
                <a:lnTo>
                  <a:pt x="3418" y="437"/>
                </a:lnTo>
                <a:lnTo>
                  <a:pt x="3416" y="437"/>
                </a:lnTo>
                <a:lnTo>
                  <a:pt x="3415" y="436"/>
                </a:lnTo>
                <a:lnTo>
                  <a:pt x="3413" y="436"/>
                </a:lnTo>
                <a:lnTo>
                  <a:pt x="3412" y="434"/>
                </a:lnTo>
                <a:lnTo>
                  <a:pt x="3409" y="433"/>
                </a:lnTo>
                <a:lnTo>
                  <a:pt x="3407" y="433"/>
                </a:lnTo>
                <a:lnTo>
                  <a:pt x="3407" y="431"/>
                </a:lnTo>
                <a:lnTo>
                  <a:pt x="3406" y="431"/>
                </a:lnTo>
                <a:lnTo>
                  <a:pt x="3404" y="431"/>
                </a:lnTo>
                <a:lnTo>
                  <a:pt x="3404" y="430"/>
                </a:lnTo>
                <a:lnTo>
                  <a:pt x="3403" y="430"/>
                </a:lnTo>
                <a:lnTo>
                  <a:pt x="3399" y="428"/>
                </a:lnTo>
                <a:lnTo>
                  <a:pt x="3398" y="428"/>
                </a:lnTo>
                <a:lnTo>
                  <a:pt x="3396" y="427"/>
                </a:lnTo>
                <a:lnTo>
                  <a:pt x="3395" y="427"/>
                </a:lnTo>
                <a:lnTo>
                  <a:pt x="3393" y="425"/>
                </a:lnTo>
                <a:lnTo>
                  <a:pt x="3392" y="425"/>
                </a:lnTo>
                <a:lnTo>
                  <a:pt x="3392" y="424"/>
                </a:lnTo>
                <a:lnTo>
                  <a:pt x="3390" y="424"/>
                </a:lnTo>
                <a:lnTo>
                  <a:pt x="3390" y="422"/>
                </a:lnTo>
                <a:lnTo>
                  <a:pt x="3389" y="422"/>
                </a:lnTo>
                <a:lnTo>
                  <a:pt x="3387" y="422"/>
                </a:lnTo>
                <a:lnTo>
                  <a:pt x="3387" y="421"/>
                </a:lnTo>
                <a:lnTo>
                  <a:pt x="3386" y="421"/>
                </a:lnTo>
                <a:lnTo>
                  <a:pt x="3384" y="419"/>
                </a:lnTo>
                <a:lnTo>
                  <a:pt x="3383" y="419"/>
                </a:lnTo>
                <a:lnTo>
                  <a:pt x="3381" y="417"/>
                </a:lnTo>
                <a:lnTo>
                  <a:pt x="3380" y="417"/>
                </a:lnTo>
                <a:lnTo>
                  <a:pt x="3378" y="417"/>
                </a:lnTo>
                <a:lnTo>
                  <a:pt x="3378" y="416"/>
                </a:lnTo>
                <a:lnTo>
                  <a:pt x="3373" y="414"/>
                </a:lnTo>
                <a:lnTo>
                  <a:pt x="3372" y="414"/>
                </a:lnTo>
                <a:lnTo>
                  <a:pt x="3370" y="413"/>
                </a:lnTo>
                <a:lnTo>
                  <a:pt x="3369" y="413"/>
                </a:lnTo>
                <a:lnTo>
                  <a:pt x="3367" y="413"/>
                </a:lnTo>
                <a:lnTo>
                  <a:pt x="3366" y="411"/>
                </a:lnTo>
                <a:lnTo>
                  <a:pt x="3364" y="411"/>
                </a:lnTo>
                <a:lnTo>
                  <a:pt x="3363" y="411"/>
                </a:lnTo>
                <a:lnTo>
                  <a:pt x="3363" y="410"/>
                </a:lnTo>
                <a:lnTo>
                  <a:pt x="3361" y="410"/>
                </a:lnTo>
                <a:lnTo>
                  <a:pt x="3360" y="408"/>
                </a:lnTo>
                <a:lnTo>
                  <a:pt x="3358" y="408"/>
                </a:lnTo>
                <a:lnTo>
                  <a:pt x="3357" y="408"/>
                </a:lnTo>
                <a:lnTo>
                  <a:pt x="3357" y="407"/>
                </a:lnTo>
                <a:lnTo>
                  <a:pt x="3355" y="407"/>
                </a:lnTo>
                <a:lnTo>
                  <a:pt x="3353" y="405"/>
                </a:lnTo>
                <a:lnTo>
                  <a:pt x="3352" y="405"/>
                </a:lnTo>
                <a:lnTo>
                  <a:pt x="3352" y="407"/>
                </a:lnTo>
                <a:lnTo>
                  <a:pt x="3353" y="407"/>
                </a:lnTo>
                <a:lnTo>
                  <a:pt x="3355" y="407"/>
                </a:lnTo>
                <a:lnTo>
                  <a:pt x="3355" y="408"/>
                </a:lnTo>
                <a:lnTo>
                  <a:pt x="3357" y="408"/>
                </a:lnTo>
                <a:lnTo>
                  <a:pt x="3357" y="410"/>
                </a:lnTo>
                <a:lnTo>
                  <a:pt x="3358" y="410"/>
                </a:lnTo>
                <a:lnTo>
                  <a:pt x="3360" y="410"/>
                </a:lnTo>
                <a:lnTo>
                  <a:pt x="3360" y="411"/>
                </a:lnTo>
                <a:lnTo>
                  <a:pt x="3361" y="411"/>
                </a:lnTo>
                <a:lnTo>
                  <a:pt x="3363" y="413"/>
                </a:lnTo>
                <a:lnTo>
                  <a:pt x="3364" y="413"/>
                </a:lnTo>
                <a:lnTo>
                  <a:pt x="3363" y="414"/>
                </a:lnTo>
                <a:lnTo>
                  <a:pt x="3364" y="414"/>
                </a:lnTo>
                <a:lnTo>
                  <a:pt x="3366" y="414"/>
                </a:lnTo>
                <a:lnTo>
                  <a:pt x="3367" y="416"/>
                </a:lnTo>
                <a:lnTo>
                  <a:pt x="3367" y="417"/>
                </a:lnTo>
                <a:lnTo>
                  <a:pt x="3369" y="417"/>
                </a:lnTo>
                <a:lnTo>
                  <a:pt x="3370" y="419"/>
                </a:lnTo>
                <a:lnTo>
                  <a:pt x="3372" y="419"/>
                </a:lnTo>
                <a:lnTo>
                  <a:pt x="3372" y="421"/>
                </a:lnTo>
                <a:lnTo>
                  <a:pt x="3373" y="421"/>
                </a:lnTo>
                <a:lnTo>
                  <a:pt x="3375" y="421"/>
                </a:lnTo>
                <a:lnTo>
                  <a:pt x="3375" y="422"/>
                </a:lnTo>
                <a:lnTo>
                  <a:pt x="3376" y="422"/>
                </a:lnTo>
                <a:lnTo>
                  <a:pt x="3378" y="422"/>
                </a:lnTo>
                <a:lnTo>
                  <a:pt x="3378" y="424"/>
                </a:lnTo>
                <a:lnTo>
                  <a:pt x="3380" y="424"/>
                </a:lnTo>
                <a:lnTo>
                  <a:pt x="3380" y="425"/>
                </a:lnTo>
                <a:lnTo>
                  <a:pt x="3381" y="425"/>
                </a:lnTo>
                <a:lnTo>
                  <a:pt x="3383" y="425"/>
                </a:lnTo>
                <a:lnTo>
                  <a:pt x="3383" y="427"/>
                </a:lnTo>
                <a:lnTo>
                  <a:pt x="3384" y="427"/>
                </a:lnTo>
                <a:lnTo>
                  <a:pt x="3386" y="428"/>
                </a:lnTo>
                <a:lnTo>
                  <a:pt x="3386" y="428"/>
                </a:lnTo>
                <a:lnTo>
                  <a:pt x="3387" y="430"/>
                </a:lnTo>
                <a:lnTo>
                  <a:pt x="3389" y="430"/>
                </a:lnTo>
                <a:lnTo>
                  <a:pt x="3390" y="430"/>
                </a:lnTo>
                <a:lnTo>
                  <a:pt x="3390" y="431"/>
                </a:lnTo>
                <a:lnTo>
                  <a:pt x="3392" y="431"/>
                </a:lnTo>
                <a:lnTo>
                  <a:pt x="3393" y="433"/>
                </a:lnTo>
                <a:lnTo>
                  <a:pt x="3395" y="433"/>
                </a:lnTo>
                <a:lnTo>
                  <a:pt x="3396" y="434"/>
                </a:lnTo>
                <a:lnTo>
                  <a:pt x="3398" y="434"/>
                </a:lnTo>
                <a:lnTo>
                  <a:pt x="3399" y="434"/>
                </a:lnTo>
                <a:lnTo>
                  <a:pt x="3399" y="436"/>
                </a:lnTo>
                <a:lnTo>
                  <a:pt x="3401" y="436"/>
                </a:lnTo>
                <a:lnTo>
                  <a:pt x="3401" y="437"/>
                </a:lnTo>
                <a:lnTo>
                  <a:pt x="3403" y="437"/>
                </a:lnTo>
                <a:lnTo>
                  <a:pt x="3404" y="437"/>
                </a:lnTo>
                <a:lnTo>
                  <a:pt x="3406" y="437"/>
                </a:lnTo>
                <a:lnTo>
                  <a:pt x="3407" y="437"/>
                </a:lnTo>
                <a:lnTo>
                  <a:pt x="3409" y="439"/>
                </a:lnTo>
                <a:lnTo>
                  <a:pt x="3410" y="439"/>
                </a:lnTo>
                <a:lnTo>
                  <a:pt x="3410" y="440"/>
                </a:lnTo>
                <a:lnTo>
                  <a:pt x="3412" y="440"/>
                </a:lnTo>
                <a:lnTo>
                  <a:pt x="3413" y="440"/>
                </a:lnTo>
                <a:lnTo>
                  <a:pt x="3413" y="442"/>
                </a:lnTo>
                <a:lnTo>
                  <a:pt x="3415" y="442"/>
                </a:lnTo>
                <a:lnTo>
                  <a:pt x="3415" y="444"/>
                </a:lnTo>
                <a:lnTo>
                  <a:pt x="3416" y="444"/>
                </a:lnTo>
                <a:lnTo>
                  <a:pt x="3418" y="444"/>
                </a:lnTo>
                <a:lnTo>
                  <a:pt x="3418" y="445"/>
                </a:lnTo>
                <a:lnTo>
                  <a:pt x="3419" y="445"/>
                </a:lnTo>
                <a:lnTo>
                  <a:pt x="3421" y="447"/>
                </a:lnTo>
                <a:lnTo>
                  <a:pt x="3423" y="447"/>
                </a:lnTo>
                <a:lnTo>
                  <a:pt x="3423" y="448"/>
                </a:lnTo>
                <a:lnTo>
                  <a:pt x="3423" y="448"/>
                </a:lnTo>
                <a:lnTo>
                  <a:pt x="3424" y="448"/>
                </a:lnTo>
                <a:lnTo>
                  <a:pt x="3424" y="450"/>
                </a:lnTo>
                <a:lnTo>
                  <a:pt x="3426" y="450"/>
                </a:lnTo>
                <a:lnTo>
                  <a:pt x="3426" y="451"/>
                </a:lnTo>
                <a:lnTo>
                  <a:pt x="3427" y="451"/>
                </a:lnTo>
                <a:lnTo>
                  <a:pt x="3429" y="451"/>
                </a:lnTo>
                <a:lnTo>
                  <a:pt x="3430" y="453"/>
                </a:lnTo>
                <a:lnTo>
                  <a:pt x="3432" y="454"/>
                </a:lnTo>
                <a:lnTo>
                  <a:pt x="3433" y="454"/>
                </a:lnTo>
                <a:lnTo>
                  <a:pt x="3435" y="456"/>
                </a:lnTo>
                <a:lnTo>
                  <a:pt x="3436" y="456"/>
                </a:lnTo>
                <a:lnTo>
                  <a:pt x="3436" y="457"/>
                </a:lnTo>
                <a:lnTo>
                  <a:pt x="3438" y="459"/>
                </a:lnTo>
                <a:lnTo>
                  <a:pt x="3439" y="460"/>
                </a:lnTo>
                <a:lnTo>
                  <a:pt x="3439" y="462"/>
                </a:lnTo>
                <a:lnTo>
                  <a:pt x="3441" y="462"/>
                </a:lnTo>
                <a:lnTo>
                  <a:pt x="3442" y="464"/>
                </a:lnTo>
                <a:lnTo>
                  <a:pt x="3442" y="465"/>
                </a:lnTo>
                <a:lnTo>
                  <a:pt x="3444" y="465"/>
                </a:lnTo>
                <a:lnTo>
                  <a:pt x="3446" y="467"/>
                </a:lnTo>
                <a:lnTo>
                  <a:pt x="3447" y="467"/>
                </a:lnTo>
                <a:lnTo>
                  <a:pt x="3447" y="468"/>
                </a:lnTo>
                <a:lnTo>
                  <a:pt x="3449" y="468"/>
                </a:lnTo>
                <a:lnTo>
                  <a:pt x="3449" y="470"/>
                </a:lnTo>
                <a:lnTo>
                  <a:pt x="3450" y="470"/>
                </a:lnTo>
                <a:lnTo>
                  <a:pt x="3450" y="471"/>
                </a:lnTo>
                <a:lnTo>
                  <a:pt x="3453" y="473"/>
                </a:lnTo>
                <a:lnTo>
                  <a:pt x="3453" y="474"/>
                </a:lnTo>
                <a:lnTo>
                  <a:pt x="3455" y="474"/>
                </a:lnTo>
                <a:lnTo>
                  <a:pt x="3456" y="476"/>
                </a:lnTo>
                <a:lnTo>
                  <a:pt x="3458" y="476"/>
                </a:lnTo>
                <a:lnTo>
                  <a:pt x="3458" y="476"/>
                </a:lnTo>
                <a:lnTo>
                  <a:pt x="3459" y="476"/>
                </a:lnTo>
                <a:lnTo>
                  <a:pt x="3459" y="477"/>
                </a:lnTo>
                <a:lnTo>
                  <a:pt x="3459" y="479"/>
                </a:lnTo>
                <a:lnTo>
                  <a:pt x="3461" y="479"/>
                </a:lnTo>
                <a:lnTo>
                  <a:pt x="3462" y="479"/>
                </a:lnTo>
                <a:lnTo>
                  <a:pt x="3462" y="480"/>
                </a:lnTo>
                <a:lnTo>
                  <a:pt x="3465" y="483"/>
                </a:lnTo>
                <a:lnTo>
                  <a:pt x="3467" y="483"/>
                </a:lnTo>
                <a:lnTo>
                  <a:pt x="3469" y="485"/>
                </a:lnTo>
                <a:lnTo>
                  <a:pt x="3470" y="487"/>
                </a:lnTo>
                <a:lnTo>
                  <a:pt x="3470" y="488"/>
                </a:lnTo>
                <a:lnTo>
                  <a:pt x="3472" y="488"/>
                </a:lnTo>
                <a:lnTo>
                  <a:pt x="3473" y="490"/>
                </a:lnTo>
                <a:lnTo>
                  <a:pt x="3475" y="491"/>
                </a:lnTo>
                <a:lnTo>
                  <a:pt x="3475" y="493"/>
                </a:lnTo>
                <a:lnTo>
                  <a:pt x="3476" y="494"/>
                </a:lnTo>
                <a:lnTo>
                  <a:pt x="3478" y="496"/>
                </a:lnTo>
                <a:lnTo>
                  <a:pt x="3479" y="497"/>
                </a:lnTo>
                <a:lnTo>
                  <a:pt x="3481" y="499"/>
                </a:lnTo>
                <a:lnTo>
                  <a:pt x="3481" y="500"/>
                </a:lnTo>
                <a:lnTo>
                  <a:pt x="3482" y="500"/>
                </a:lnTo>
                <a:lnTo>
                  <a:pt x="3482" y="502"/>
                </a:lnTo>
                <a:lnTo>
                  <a:pt x="3484" y="502"/>
                </a:lnTo>
                <a:lnTo>
                  <a:pt x="3485" y="503"/>
                </a:lnTo>
                <a:lnTo>
                  <a:pt x="3485" y="505"/>
                </a:lnTo>
                <a:lnTo>
                  <a:pt x="3487" y="505"/>
                </a:lnTo>
                <a:lnTo>
                  <a:pt x="3487" y="507"/>
                </a:lnTo>
                <a:lnTo>
                  <a:pt x="3489" y="507"/>
                </a:lnTo>
                <a:lnTo>
                  <a:pt x="3489" y="508"/>
                </a:lnTo>
                <a:lnTo>
                  <a:pt x="3489" y="510"/>
                </a:lnTo>
                <a:lnTo>
                  <a:pt x="3490" y="510"/>
                </a:lnTo>
                <a:lnTo>
                  <a:pt x="3490" y="511"/>
                </a:lnTo>
                <a:lnTo>
                  <a:pt x="3492" y="511"/>
                </a:lnTo>
                <a:lnTo>
                  <a:pt x="3492" y="513"/>
                </a:lnTo>
                <a:lnTo>
                  <a:pt x="3493" y="513"/>
                </a:lnTo>
                <a:lnTo>
                  <a:pt x="3493" y="513"/>
                </a:lnTo>
                <a:lnTo>
                  <a:pt x="3495" y="513"/>
                </a:lnTo>
                <a:lnTo>
                  <a:pt x="3495" y="514"/>
                </a:lnTo>
                <a:lnTo>
                  <a:pt x="3496" y="514"/>
                </a:lnTo>
                <a:lnTo>
                  <a:pt x="3496" y="516"/>
                </a:lnTo>
                <a:lnTo>
                  <a:pt x="3496" y="517"/>
                </a:lnTo>
                <a:lnTo>
                  <a:pt x="3498" y="517"/>
                </a:lnTo>
                <a:lnTo>
                  <a:pt x="3498" y="519"/>
                </a:lnTo>
                <a:lnTo>
                  <a:pt x="3499" y="520"/>
                </a:lnTo>
                <a:lnTo>
                  <a:pt x="3499" y="522"/>
                </a:lnTo>
                <a:lnTo>
                  <a:pt x="3499" y="523"/>
                </a:lnTo>
                <a:lnTo>
                  <a:pt x="3499" y="525"/>
                </a:lnTo>
                <a:lnTo>
                  <a:pt x="3499" y="527"/>
                </a:lnTo>
                <a:lnTo>
                  <a:pt x="3499" y="528"/>
                </a:lnTo>
                <a:lnTo>
                  <a:pt x="3498" y="528"/>
                </a:lnTo>
                <a:lnTo>
                  <a:pt x="3496" y="528"/>
                </a:lnTo>
                <a:lnTo>
                  <a:pt x="3496" y="530"/>
                </a:lnTo>
                <a:lnTo>
                  <a:pt x="3496" y="530"/>
                </a:lnTo>
                <a:lnTo>
                  <a:pt x="3496" y="528"/>
                </a:lnTo>
                <a:lnTo>
                  <a:pt x="3495" y="528"/>
                </a:lnTo>
                <a:lnTo>
                  <a:pt x="3495" y="530"/>
                </a:lnTo>
                <a:lnTo>
                  <a:pt x="3493" y="528"/>
                </a:lnTo>
                <a:lnTo>
                  <a:pt x="3492" y="528"/>
                </a:lnTo>
                <a:lnTo>
                  <a:pt x="3490" y="527"/>
                </a:lnTo>
                <a:lnTo>
                  <a:pt x="3490" y="528"/>
                </a:lnTo>
                <a:lnTo>
                  <a:pt x="3489" y="528"/>
                </a:lnTo>
                <a:lnTo>
                  <a:pt x="3489" y="527"/>
                </a:lnTo>
                <a:lnTo>
                  <a:pt x="3487" y="527"/>
                </a:lnTo>
                <a:lnTo>
                  <a:pt x="3489" y="528"/>
                </a:lnTo>
                <a:lnTo>
                  <a:pt x="3487" y="528"/>
                </a:lnTo>
                <a:lnTo>
                  <a:pt x="3485" y="527"/>
                </a:lnTo>
                <a:lnTo>
                  <a:pt x="3484" y="527"/>
                </a:lnTo>
                <a:lnTo>
                  <a:pt x="3484" y="525"/>
                </a:lnTo>
                <a:lnTo>
                  <a:pt x="3482" y="525"/>
                </a:lnTo>
                <a:lnTo>
                  <a:pt x="3481" y="523"/>
                </a:lnTo>
                <a:lnTo>
                  <a:pt x="3479" y="523"/>
                </a:lnTo>
                <a:lnTo>
                  <a:pt x="3479" y="522"/>
                </a:lnTo>
                <a:lnTo>
                  <a:pt x="3478" y="522"/>
                </a:lnTo>
                <a:lnTo>
                  <a:pt x="3478" y="523"/>
                </a:lnTo>
                <a:lnTo>
                  <a:pt x="3478" y="525"/>
                </a:lnTo>
                <a:lnTo>
                  <a:pt x="3476" y="523"/>
                </a:lnTo>
                <a:lnTo>
                  <a:pt x="3475" y="523"/>
                </a:lnTo>
                <a:lnTo>
                  <a:pt x="3475" y="522"/>
                </a:lnTo>
                <a:lnTo>
                  <a:pt x="3473" y="522"/>
                </a:lnTo>
                <a:lnTo>
                  <a:pt x="3473" y="523"/>
                </a:lnTo>
                <a:lnTo>
                  <a:pt x="3475" y="523"/>
                </a:lnTo>
                <a:lnTo>
                  <a:pt x="3475" y="525"/>
                </a:lnTo>
                <a:lnTo>
                  <a:pt x="3476" y="525"/>
                </a:lnTo>
                <a:lnTo>
                  <a:pt x="3476" y="527"/>
                </a:lnTo>
                <a:lnTo>
                  <a:pt x="3478" y="527"/>
                </a:lnTo>
                <a:lnTo>
                  <a:pt x="3478" y="528"/>
                </a:lnTo>
                <a:lnTo>
                  <a:pt x="3478" y="530"/>
                </a:lnTo>
                <a:lnTo>
                  <a:pt x="3476" y="530"/>
                </a:lnTo>
                <a:lnTo>
                  <a:pt x="3475" y="530"/>
                </a:lnTo>
                <a:lnTo>
                  <a:pt x="3476" y="531"/>
                </a:lnTo>
                <a:lnTo>
                  <a:pt x="3478" y="531"/>
                </a:lnTo>
                <a:lnTo>
                  <a:pt x="3479" y="531"/>
                </a:lnTo>
                <a:lnTo>
                  <a:pt x="3479" y="533"/>
                </a:lnTo>
                <a:lnTo>
                  <a:pt x="3481" y="534"/>
                </a:lnTo>
                <a:lnTo>
                  <a:pt x="3479" y="534"/>
                </a:lnTo>
                <a:lnTo>
                  <a:pt x="3479" y="536"/>
                </a:lnTo>
                <a:lnTo>
                  <a:pt x="3479" y="537"/>
                </a:lnTo>
                <a:lnTo>
                  <a:pt x="3481" y="537"/>
                </a:lnTo>
                <a:lnTo>
                  <a:pt x="3481" y="539"/>
                </a:lnTo>
                <a:lnTo>
                  <a:pt x="3482" y="539"/>
                </a:lnTo>
                <a:lnTo>
                  <a:pt x="3482" y="540"/>
                </a:lnTo>
                <a:lnTo>
                  <a:pt x="3484" y="542"/>
                </a:lnTo>
                <a:lnTo>
                  <a:pt x="3485" y="543"/>
                </a:lnTo>
                <a:lnTo>
                  <a:pt x="3487" y="545"/>
                </a:lnTo>
                <a:lnTo>
                  <a:pt x="3489" y="545"/>
                </a:lnTo>
                <a:lnTo>
                  <a:pt x="3489" y="546"/>
                </a:lnTo>
                <a:lnTo>
                  <a:pt x="3490" y="546"/>
                </a:lnTo>
                <a:lnTo>
                  <a:pt x="3492" y="546"/>
                </a:lnTo>
                <a:lnTo>
                  <a:pt x="3492" y="548"/>
                </a:lnTo>
                <a:lnTo>
                  <a:pt x="3493" y="548"/>
                </a:lnTo>
                <a:lnTo>
                  <a:pt x="3495" y="550"/>
                </a:lnTo>
                <a:lnTo>
                  <a:pt x="3496" y="550"/>
                </a:lnTo>
                <a:lnTo>
                  <a:pt x="3496" y="550"/>
                </a:lnTo>
                <a:lnTo>
                  <a:pt x="3496" y="551"/>
                </a:lnTo>
                <a:lnTo>
                  <a:pt x="3498" y="551"/>
                </a:lnTo>
                <a:lnTo>
                  <a:pt x="3499" y="551"/>
                </a:lnTo>
                <a:lnTo>
                  <a:pt x="3499" y="553"/>
                </a:lnTo>
                <a:lnTo>
                  <a:pt x="3499" y="554"/>
                </a:lnTo>
                <a:lnTo>
                  <a:pt x="3498" y="554"/>
                </a:lnTo>
                <a:lnTo>
                  <a:pt x="3498" y="556"/>
                </a:lnTo>
                <a:lnTo>
                  <a:pt x="3499" y="556"/>
                </a:lnTo>
                <a:lnTo>
                  <a:pt x="3501" y="557"/>
                </a:lnTo>
                <a:lnTo>
                  <a:pt x="3501" y="559"/>
                </a:lnTo>
                <a:lnTo>
                  <a:pt x="3501" y="560"/>
                </a:lnTo>
                <a:lnTo>
                  <a:pt x="3502" y="562"/>
                </a:lnTo>
                <a:lnTo>
                  <a:pt x="3501" y="562"/>
                </a:lnTo>
                <a:lnTo>
                  <a:pt x="3501" y="563"/>
                </a:lnTo>
                <a:lnTo>
                  <a:pt x="3499" y="563"/>
                </a:lnTo>
                <a:lnTo>
                  <a:pt x="3499" y="565"/>
                </a:lnTo>
                <a:lnTo>
                  <a:pt x="3499" y="566"/>
                </a:lnTo>
                <a:lnTo>
                  <a:pt x="3499" y="568"/>
                </a:lnTo>
                <a:lnTo>
                  <a:pt x="3501" y="568"/>
                </a:lnTo>
                <a:lnTo>
                  <a:pt x="3501" y="570"/>
                </a:lnTo>
                <a:lnTo>
                  <a:pt x="3502" y="570"/>
                </a:lnTo>
                <a:lnTo>
                  <a:pt x="3502" y="571"/>
                </a:lnTo>
                <a:lnTo>
                  <a:pt x="3504" y="571"/>
                </a:lnTo>
                <a:lnTo>
                  <a:pt x="3505" y="571"/>
                </a:lnTo>
                <a:lnTo>
                  <a:pt x="3507" y="573"/>
                </a:lnTo>
                <a:lnTo>
                  <a:pt x="3505" y="573"/>
                </a:lnTo>
                <a:lnTo>
                  <a:pt x="3505" y="574"/>
                </a:lnTo>
                <a:lnTo>
                  <a:pt x="3507" y="574"/>
                </a:lnTo>
                <a:lnTo>
                  <a:pt x="3508" y="576"/>
                </a:lnTo>
                <a:lnTo>
                  <a:pt x="3510" y="576"/>
                </a:lnTo>
                <a:lnTo>
                  <a:pt x="3512" y="576"/>
                </a:lnTo>
                <a:lnTo>
                  <a:pt x="3513" y="576"/>
                </a:lnTo>
                <a:lnTo>
                  <a:pt x="3515" y="577"/>
                </a:lnTo>
                <a:lnTo>
                  <a:pt x="3516" y="577"/>
                </a:lnTo>
                <a:lnTo>
                  <a:pt x="3518" y="579"/>
                </a:lnTo>
                <a:lnTo>
                  <a:pt x="3519" y="579"/>
                </a:lnTo>
                <a:lnTo>
                  <a:pt x="3521" y="579"/>
                </a:lnTo>
                <a:lnTo>
                  <a:pt x="3521" y="580"/>
                </a:lnTo>
                <a:lnTo>
                  <a:pt x="3522" y="580"/>
                </a:lnTo>
                <a:lnTo>
                  <a:pt x="3525" y="582"/>
                </a:lnTo>
                <a:lnTo>
                  <a:pt x="3525" y="580"/>
                </a:lnTo>
                <a:lnTo>
                  <a:pt x="3527" y="582"/>
                </a:lnTo>
                <a:lnTo>
                  <a:pt x="3528" y="582"/>
                </a:lnTo>
                <a:lnTo>
                  <a:pt x="3528" y="583"/>
                </a:lnTo>
                <a:lnTo>
                  <a:pt x="3530" y="583"/>
                </a:lnTo>
                <a:lnTo>
                  <a:pt x="3531" y="585"/>
                </a:lnTo>
                <a:lnTo>
                  <a:pt x="3533" y="585"/>
                </a:lnTo>
                <a:lnTo>
                  <a:pt x="3533" y="585"/>
                </a:lnTo>
                <a:lnTo>
                  <a:pt x="3536" y="586"/>
                </a:lnTo>
                <a:lnTo>
                  <a:pt x="3539" y="588"/>
                </a:lnTo>
                <a:lnTo>
                  <a:pt x="3541" y="588"/>
                </a:lnTo>
                <a:lnTo>
                  <a:pt x="3541" y="589"/>
                </a:lnTo>
                <a:lnTo>
                  <a:pt x="3547" y="591"/>
                </a:lnTo>
                <a:lnTo>
                  <a:pt x="3548" y="593"/>
                </a:lnTo>
                <a:lnTo>
                  <a:pt x="3551" y="593"/>
                </a:lnTo>
                <a:lnTo>
                  <a:pt x="3553" y="594"/>
                </a:lnTo>
                <a:lnTo>
                  <a:pt x="3555" y="594"/>
                </a:lnTo>
                <a:lnTo>
                  <a:pt x="3555" y="596"/>
                </a:lnTo>
                <a:lnTo>
                  <a:pt x="3556" y="596"/>
                </a:lnTo>
                <a:lnTo>
                  <a:pt x="3558" y="597"/>
                </a:lnTo>
                <a:lnTo>
                  <a:pt x="3559" y="597"/>
                </a:lnTo>
                <a:lnTo>
                  <a:pt x="3561" y="599"/>
                </a:lnTo>
                <a:lnTo>
                  <a:pt x="3562" y="599"/>
                </a:lnTo>
                <a:lnTo>
                  <a:pt x="3564" y="600"/>
                </a:lnTo>
                <a:lnTo>
                  <a:pt x="3565" y="600"/>
                </a:lnTo>
                <a:lnTo>
                  <a:pt x="3565" y="602"/>
                </a:lnTo>
                <a:lnTo>
                  <a:pt x="3568" y="602"/>
                </a:lnTo>
                <a:lnTo>
                  <a:pt x="3568" y="603"/>
                </a:lnTo>
                <a:lnTo>
                  <a:pt x="3571" y="605"/>
                </a:lnTo>
                <a:lnTo>
                  <a:pt x="3571" y="606"/>
                </a:lnTo>
                <a:lnTo>
                  <a:pt x="3573" y="606"/>
                </a:lnTo>
                <a:lnTo>
                  <a:pt x="3573" y="608"/>
                </a:lnTo>
                <a:lnTo>
                  <a:pt x="3574" y="608"/>
                </a:lnTo>
                <a:lnTo>
                  <a:pt x="3574" y="609"/>
                </a:lnTo>
                <a:lnTo>
                  <a:pt x="3576" y="609"/>
                </a:lnTo>
                <a:lnTo>
                  <a:pt x="3578" y="609"/>
                </a:lnTo>
                <a:lnTo>
                  <a:pt x="3578" y="611"/>
                </a:lnTo>
                <a:lnTo>
                  <a:pt x="3579" y="611"/>
                </a:lnTo>
                <a:lnTo>
                  <a:pt x="3579" y="613"/>
                </a:lnTo>
                <a:lnTo>
                  <a:pt x="3581" y="614"/>
                </a:lnTo>
                <a:lnTo>
                  <a:pt x="3582" y="614"/>
                </a:lnTo>
                <a:lnTo>
                  <a:pt x="3584" y="616"/>
                </a:lnTo>
                <a:lnTo>
                  <a:pt x="3585" y="616"/>
                </a:lnTo>
                <a:lnTo>
                  <a:pt x="3587" y="616"/>
                </a:lnTo>
                <a:lnTo>
                  <a:pt x="3587" y="617"/>
                </a:lnTo>
                <a:lnTo>
                  <a:pt x="3588" y="617"/>
                </a:lnTo>
                <a:lnTo>
                  <a:pt x="3590" y="619"/>
                </a:lnTo>
                <a:lnTo>
                  <a:pt x="3591" y="620"/>
                </a:lnTo>
                <a:lnTo>
                  <a:pt x="3591" y="622"/>
                </a:lnTo>
                <a:lnTo>
                  <a:pt x="3593" y="622"/>
                </a:lnTo>
                <a:lnTo>
                  <a:pt x="3594" y="622"/>
                </a:lnTo>
                <a:lnTo>
                  <a:pt x="3594" y="623"/>
                </a:lnTo>
                <a:lnTo>
                  <a:pt x="3594" y="623"/>
                </a:lnTo>
                <a:lnTo>
                  <a:pt x="3596" y="623"/>
                </a:lnTo>
                <a:lnTo>
                  <a:pt x="3596" y="625"/>
                </a:lnTo>
                <a:lnTo>
                  <a:pt x="3597" y="625"/>
                </a:lnTo>
                <a:lnTo>
                  <a:pt x="3597" y="626"/>
                </a:lnTo>
                <a:lnTo>
                  <a:pt x="3597" y="628"/>
                </a:lnTo>
                <a:lnTo>
                  <a:pt x="3596" y="628"/>
                </a:lnTo>
                <a:lnTo>
                  <a:pt x="3594" y="628"/>
                </a:lnTo>
                <a:lnTo>
                  <a:pt x="3593" y="626"/>
                </a:lnTo>
                <a:lnTo>
                  <a:pt x="3593" y="628"/>
                </a:lnTo>
                <a:lnTo>
                  <a:pt x="3591" y="626"/>
                </a:lnTo>
                <a:lnTo>
                  <a:pt x="3590" y="625"/>
                </a:lnTo>
                <a:lnTo>
                  <a:pt x="3590" y="626"/>
                </a:lnTo>
                <a:lnTo>
                  <a:pt x="3591" y="626"/>
                </a:lnTo>
                <a:lnTo>
                  <a:pt x="3591" y="628"/>
                </a:lnTo>
                <a:lnTo>
                  <a:pt x="3593" y="628"/>
                </a:lnTo>
                <a:lnTo>
                  <a:pt x="3593" y="629"/>
                </a:lnTo>
                <a:lnTo>
                  <a:pt x="3591" y="629"/>
                </a:lnTo>
                <a:lnTo>
                  <a:pt x="3590" y="629"/>
                </a:lnTo>
                <a:lnTo>
                  <a:pt x="3588" y="629"/>
                </a:lnTo>
                <a:lnTo>
                  <a:pt x="3587" y="628"/>
                </a:lnTo>
                <a:lnTo>
                  <a:pt x="3587" y="629"/>
                </a:lnTo>
                <a:lnTo>
                  <a:pt x="3585" y="629"/>
                </a:lnTo>
                <a:lnTo>
                  <a:pt x="3585" y="628"/>
                </a:lnTo>
                <a:lnTo>
                  <a:pt x="3584" y="628"/>
                </a:lnTo>
                <a:lnTo>
                  <a:pt x="3585" y="629"/>
                </a:lnTo>
                <a:lnTo>
                  <a:pt x="3585" y="631"/>
                </a:lnTo>
                <a:lnTo>
                  <a:pt x="3585" y="633"/>
                </a:lnTo>
                <a:lnTo>
                  <a:pt x="3584" y="633"/>
                </a:lnTo>
                <a:lnTo>
                  <a:pt x="3584" y="634"/>
                </a:lnTo>
                <a:lnTo>
                  <a:pt x="3584" y="636"/>
                </a:lnTo>
                <a:lnTo>
                  <a:pt x="3582" y="634"/>
                </a:lnTo>
                <a:lnTo>
                  <a:pt x="3582" y="636"/>
                </a:lnTo>
                <a:lnTo>
                  <a:pt x="3582" y="637"/>
                </a:lnTo>
                <a:lnTo>
                  <a:pt x="3581" y="637"/>
                </a:lnTo>
                <a:lnTo>
                  <a:pt x="3581" y="636"/>
                </a:lnTo>
                <a:lnTo>
                  <a:pt x="3579" y="636"/>
                </a:lnTo>
                <a:lnTo>
                  <a:pt x="3579" y="634"/>
                </a:lnTo>
                <a:lnTo>
                  <a:pt x="3578" y="633"/>
                </a:lnTo>
                <a:lnTo>
                  <a:pt x="3578" y="634"/>
                </a:lnTo>
                <a:lnTo>
                  <a:pt x="3578" y="636"/>
                </a:lnTo>
                <a:lnTo>
                  <a:pt x="3579" y="636"/>
                </a:lnTo>
                <a:lnTo>
                  <a:pt x="3579" y="637"/>
                </a:lnTo>
                <a:lnTo>
                  <a:pt x="3578" y="637"/>
                </a:lnTo>
                <a:lnTo>
                  <a:pt x="3576" y="637"/>
                </a:lnTo>
                <a:lnTo>
                  <a:pt x="3576" y="636"/>
                </a:lnTo>
                <a:lnTo>
                  <a:pt x="3576" y="634"/>
                </a:lnTo>
                <a:lnTo>
                  <a:pt x="3576" y="633"/>
                </a:lnTo>
                <a:lnTo>
                  <a:pt x="3576" y="631"/>
                </a:lnTo>
                <a:lnTo>
                  <a:pt x="3574" y="631"/>
                </a:lnTo>
                <a:lnTo>
                  <a:pt x="3574" y="629"/>
                </a:lnTo>
                <a:lnTo>
                  <a:pt x="3573" y="629"/>
                </a:lnTo>
                <a:lnTo>
                  <a:pt x="3573" y="631"/>
                </a:lnTo>
                <a:lnTo>
                  <a:pt x="3571" y="631"/>
                </a:lnTo>
                <a:lnTo>
                  <a:pt x="3571" y="633"/>
                </a:lnTo>
                <a:lnTo>
                  <a:pt x="3571" y="633"/>
                </a:lnTo>
                <a:lnTo>
                  <a:pt x="3571" y="631"/>
                </a:lnTo>
                <a:lnTo>
                  <a:pt x="3570" y="631"/>
                </a:lnTo>
                <a:lnTo>
                  <a:pt x="3570" y="629"/>
                </a:lnTo>
                <a:lnTo>
                  <a:pt x="3570" y="628"/>
                </a:lnTo>
                <a:lnTo>
                  <a:pt x="3571" y="629"/>
                </a:lnTo>
                <a:lnTo>
                  <a:pt x="3571" y="628"/>
                </a:lnTo>
                <a:lnTo>
                  <a:pt x="3570" y="628"/>
                </a:lnTo>
                <a:lnTo>
                  <a:pt x="3570" y="626"/>
                </a:lnTo>
                <a:lnTo>
                  <a:pt x="3568" y="626"/>
                </a:lnTo>
                <a:lnTo>
                  <a:pt x="3570" y="628"/>
                </a:lnTo>
                <a:lnTo>
                  <a:pt x="3568" y="628"/>
                </a:lnTo>
                <a:lnTo>
                  <a:pt x="3567" y="628"/>
                </a:lnTo>
                <a:lnTo>
                  <a:pt x="3565" y="626"/>
                </a:lnTo>
                <a:lnTo>
                  <a:pt x="3567" y="626"/>
                </a:lnTo>
                <a:lnTo>
                  <a:pt x="3567" y="625"/>
                </a:lnTo>
                <a:lnTo>
                  <a:pt x="3565" y="625"/>
                </a:lnTo>
                <a:lnTo>
                  <a:pt x="3565" y="623"/>
                </a:lnTo>
                <a:lnTo>
                  <a:pt x="3564" y="623"/>
                </a:lnTo>
                <a:lnTo>
                  <a:pt x="3564" y="623"/>
                </a:lnTo>
                <a:lnTo>
                  <a:pt x="3564" y="622"/>
                </a:lnTo>
                <a:lnTo>
                  <a:pt x="3562" y="622"/>
                </a:lnTo>
                <a:lnTo>
                  <a:pt x="3561" y="622"/>
                </a:lnTo>
                <a:lnTo>
                  <a:pt x="3561" y="620"/>
                </a:lnTo>
                <a:lnTo>
                  <a:pt x="3561" y="619"/>
                </a:lnTo>
                <a:lnTo>
                  <a:pt x="3561" y="617"/>
                </a:lnTo>
                <a:lnTo>
                  <a:pt x="3559" y="619"/>
                </a:lnTo>
                <a:lnTo>
                  <a:pt x="3558" y="619"/>
                </a:lnTo>
                <a:lnTo>
                  <a:pt x="3558" y="617"/>
                </a:lnTo>
                <a:lnTo>
                  <a:pt x="3556" y="616"/>
                </a:lnTo>
                <a:lnTo>
                  <a:pt x="3555" y="616"/>
                </a:lnTo>
                <a:lnTo>
                  <a:pt x="3553" y="614"/>
                </a:lnTo>
                <a:lnTo>
                  <a:pt x="3551" y="614"/>
                </a:lnTo>
                <a:lnTo>
                  <a:pt x="3551" y="613"/>
                </a:lnTo>
                <a:lnTo>
                  <a:pt x="3550" y="613"/>
                </a:lnTo>
                <a:lnTo>
                  <a:pt x="3550" y="611"/>
                </a:lnTo>
                <a:lnTo>
                  <a:pt x="3548" y="611"/>
                </a:lnTo>
                <a:lnTo>
                  <a:pt x="3548" y="609"/>
                </a:lnTo>
                <a:lnTo>
                  <a:pt x="3547" y="609"/>
                </a:lnTo>
                <a:lnTo>
                  <a:pt x="3545" y="609"/>
                </a:lnTo>
                <a:lnTo>
                  <a:pt x="3544" y="608"/>
                </a:lnTo>
                <a:lnTo>
                  <a:pt x="3544" y="609"/>
                </a:lnTo>
                <a:lnTo>
                  <a:pt x="3542" y="608"/>
                </a:lnTo>
                <a:lnTo>
                  <a:pt x="3541" y="606"/>
                </a:lnTo>
                <a:lnTo>
                  <a:pt x="3539" y="606"/>
                </a:lnTo>
                <a:lnTo>
                  <a:pt x="3538" y="606"/>
                </a:lnTo>
                <a:lnTo>
                  <a:pt x="3538" y="605"/>
                </a:lnTo>
                <a:lnTo>
                  <a:pt x="3538" y="603"/>
                </a:lnTo>
                <a:lnTo>
                  <a:pt x="3539" y="603"/>
                </a:lnTo>
                <a:lnTo>
                  <a:pt x="3541" y="603"/>
                </a:lnTo>
                <a:lnTo>
                  <a:pt x="3541" y="602"/>
                </a:lnTo>
                <a:lnTo>
                  <a:pt x="3539" y="602"/>
                </a:lnTo>
                <a:lnTo>
                  <a:pt x="3539" y="600"/>
                </a:lnTo>
                <a:lnTo>
                  <a:pt x="3538" y="600"/>
                </a:lnTo>
                <a:lnTo>
                  <a:pt x="3538" y="602"/>
                </a:lnTo>
                <a:lnTo>
                  <a:pt x="3538" y="603"/>
                </a:lnTo>
                <a:lnTo>
                  <a:pt x="3536" y="602"/>
                </a:lnTo>
                <a:lnTo>
                  <a:pt x="3536" y="600"/>
                </a:lnTo>
                <a:lnTo>
                  <a:pt x="3536" y="599"/>
                </a:lnTo>
                <a:lnTo>
                  <a:pt x="3535" y="599"/>
                </a:lnTo>
                <a:lnTo>
                  <a:pt x="3533" y="599"/>
                </a:lnTo>
                <a:lnTo>
                  <a:pt x="3533" y="597"/>
                </a:lnTo>
                <a:lnTo>
                  <a:pt x="3533" y="597"/>
                </a:lnTo>
                <a:lnTo>
                  <a:pt x="3531" y="597"/>
                </a:lnTo>
                <a:lnTo>
                  <a:pt x="3530" y="597"/>
                </a:lnTo>
                <a:lnTo>
                  <a:pt x="3528" y="597"/>
                </a:lnTo>
                <a:lnTo>
                  <a:pt x="3528" y="596"/>
                </a:lnTo>
                <a:lnTo>
                  <a:pt x="3527" y="596"/>
                </a:lnTo>
                <a:lnTo>
                  <a:pt x="3527" y="594"/>
                </a:lnTo>
                <a:lnTo>
                  <a:pt x="3525" y="594"/>
                </a:lnTo>
                <a:lnTo>
                  <a:pt x="3524" y="593"/>
                </a:lnTo>
                <a:lnTo>
                  <a:pt x="3525" y="593"/>
                </a:lnTo>
                <a:lnTo>
                  <a:pt x="3522" y="591"/>
                </a:lnTo>
                <a:lnTo>
                  <a:pt x="3521" y="591"/>
                </a:lnTo>
                <a:lnTo>
                  <a:pt x="3521" y="593"/>
                </a:lnTo>
                <a:lnTo>
                  <a:pt x="3519" y="593"/>
                </a:lnTo>
                <a:lnTo>
                  <a:pt x="3519" y="591"/>
                </a:lnTo>
                <a:lnTo>
                  <a:pt x="3518" y="591"/>
                </a:lnTo>
                <a:lnTo>
                  <a:pt x="3515" y="591"/>
                </a:lnTo>
                <a:lnTo>
                  <a:pt x="3515" y="589"/>
                </a:lnTo>
                <a:lnTo>
                  <a:pt x="3513" y="589"/>
                </a:lnTo>
                <a:lnTo>
                  <a:pt x="3513" y="591"/>
                </a:lnTo>
                <a:lnTo>
                  <a:pt x="3512" y="591"/>
                </a:lnTo>
                <a:lnTo>
                  <a:pt x="3512" y="593"/>
                </a:lnTo>
                <a:lnTo>
                  <a:pt x="3510" y="593"/>
                </a:lnTo>
                <a:lnTo>
                  <a:pt x="3510" y="591"/>
                </a:lnTo>
                <a:lnTo>
                  <a:pt x="3508" y="591"/>
                </a:lnTo>
                <a:lnTo>
                  <a:pt x="3507" y="591"/>
                </a:lnTo>
                <a:lnTo>
                  <a:pt x="3505" y="591"/>
                </a:lnTo>
                <a:lnTo>
                  <a:pt x="3505" y="589"/>
                </a:lnTo>
                <a:lnTo>
                  <a:pt x="3507" y="589"/>
                </a:lnTo>
                <a:lnTo>
                  <a:pt x="3507" y="588"/>
                </a:lnTo>
                <a:lnTo>
                  <a:pt x="3505" y="588"/>
                </a:lnTo>
                <a:lnTo>
                  <a:pt x="3504" y="588"/>
                </a:lnTo>
                <a:lnTo>
                  <a:pt x="3504" y="589"/>
                </a:lnTo>
                <a:lnTo>
                  <a:pt x="3502" y="588"/>
                </a:lnTo>
                <a:lnTo>
                  <a:pt x="3501" y="588"/>
                </a:lnTo>
                <a:lnTo>
                  <a:pt x="3499" y="588"/>
                </a:lnTo>
                <a:lnTo>
                  <a:pt x="3499" y="586"/>
                </a:lnTo>
                <a:lnTo>
                  <a:pt x="3498" y="586"/>
                </a:lnTo>
                <a:lnTo>
                  <a:pt x="3496" y="586"/>
                </a:lnTo>
                <a:lnTo>
                  <a:pt x="3496" y="585"/>
                </a:lnTo>
                <a:lnTo>
                  <a:pt x="3496" y="583"/>
                </a:lnTo>
                <a:lnTo>
                  <a:pt x="3496" y="583"/>
                </a:lnTo>
                <a:lnTo>
                  <a:pt x="3496" y="582"/>
                </a:lnTo>
                <a:lnTo>
                  <a:pt x="3496" y="580"/>
                </a:lnTo>
                <a:lnTo>
                  <a:pt x="3495" y="580"/>
                </a:lnTo>
                <a:lnTo>
                  <a:pt x="3493" y="580"/>
                </a:lnTo>
                <a:lnTo>
                  <a:pt x="3492" y="579"/>
                </a:lnTo>
                <a:lnTo>
                  <a:pt x="3490" y="577"/>
                </a:lnTo>
                <a:lnTo>
                  <a:pt x="3490" y="576"/>
                </a:lnTo>
                <a:lnTo>
                  <a:pt x="3489" y="576"/>
                </a:lnTo>
                <a:lnTo>
                  <a:pt x="3489" y="574"/>
                </a:lnTo>
                <a:lnTo>
                  <a:pt x="3487" y="574"/>
                </a:lnTo>
                <a:lnTo>
                  <a:pt x="3487" y="573"/>
                </a:lnTo>
                <a:lnTo>
                  <a:pt x="3485" y="573"/>
                </a:lnTo>
                <a:lnTo>
                  <a:pt x="3484" y="573"/>
                </a:lnTo>
                <a:lnTo>
                  <a:pt x="3484" y="571"/>
                </a:lnTo>
                <a:lnTo>
                  <a:pt x="3482" y="571"/>
                </a:lnTo>
                <a:lnTo>
                  <a:pt x="3481" y="571"/>
                </a:lnTo>
                <a:lnTo>
                  <a:pt x="3481" y="570"/>
                </a:lnTo>
                <a:lnTo>
                  <a:pt x="3479" y="570"/>
                </a:lnTo>
                <a:lnTo>
                  <a:pt x="3478" y="570"/>
                </a:lnTo>
                <a:lnTo>
                  <a:pt x="3476" y="570"/>
                </a:lnTo>
                <a:lnTo>
                  <a:pt x="3475" y="570"/>
                </a:lnTo>
                <a:lnTo>
                  <a:pt x="3475" y="568"/>
                </a:lnTo>
                <a:lnTo>
                  <a:pt x="3473" y="568"/>
                </a:lnTo>
                <a:lnTo>
                  <a:pt x="3473" y="570"/>
                </a:lnTo>
                <a:lnTo>
                  <a:pt x="3472" y="570"/>
                </a:lnTo>
                <a:lnTo>
                  <a:pt x="3472" y="568"/>
                </a:lnTo>
                <a:lnTo>
                  <a:pt x="3470" y="568"/>
                </a:lnTo>
                <a:lnTo>
                  <a:pt x="3469" y="566"/>
                </a:lnTo>
                <a:lnTo>
                  <a:pt x="3467" y="566"/>
                </a:lnTo>
                <a:lnTo>
                  <a:pt x="3465" y="566"/>
                </a:lnTo>
                <a:lnTo>
                  <a:pt x="3465" y="565"/>
                </a:lnTo>
                <a:lnTo>
                  <a:pt x="3464" y="565"/>
                </a:lnTo>
                <a:lnTo>
                  <a:pt x="3462" y="563"/>
                </a:lnTo>
                <a:lnTo>
                  <a:pt x="3462" y="565"/>
                </a:lnTo>
                <a:lnTo>
                  <a:pt x="3464" y="565"/>
                </a:lnTo>
                <a:lnTo>
                  <a:pt x="3464" y="566"/>
                </a:lnTo>
                <a:lnTo>
                  <a:pt x="3462" y="566"/>
                </a:lnTo>
                <a:lnTo>
                  <a:pt x="3461" y="566"/>
                </a:lnTo>
                <a:lnTo>
                  <a:pt x="3459" y="566"/>
                </a:lnTo>
                <a:lnTo>
                  <a:pt x="3459" y="566"/>
                </a:lnTo>
                <a:lnTo>
                  <a:pt x="3458" y="566"/>
                </a:lnTo>
                <a:lnTo>
                  <a:pt x="3458" y="568"/>
                </a:lnTo>
                <a:lnTo>
                  <a:pt x="3456" y="568"/>
                </a:lnTo>
                <a:lnTo>
                  <a:pt x="3456" y="570"/>
                </a:lnTo>
                <a:lnTo>
                  <a:pt x="3456" y="571"/>
                </a:lnTo>
                <a:lnTo>
                  <a:pt x="3456" y="573"/>
                </a:lnTo>
                <a:lnTo>
                  <a:pt x="3455" y="573"/>
                </a:lnTo>
                <a:lnTo>
                  <a:pt x="3455" y="574"/>
                </a:lnTo>
                <a:lnTo>
                  <a:pt x="3456" y="574"/>
                </a:lnTo>
                <a:lnTo>
                  <a:pt x="3456" y="576"/>
                </a:lnTo>
                <a:lnTo>
                  <a:pt x="3458" y="576"/>
                </a:lnTo>
                <a:lnTo>
                  <a:pt x="3458" y="577"/>
                </a:lnTo>
                <a:lnTo>
                  <a:pt x="3458" y="579"/>
                </a:lnTo>
                <a:lnTo>
                  <a:pt x="3458" y="580"/>
                </a:lnTo>
                <a:lnTo>
                  <a:pt x="3456" y="580"/>
                </a:lnTo>
                <a:lnTo>
                  <a:pt x="3455" y="580"/>
                </a:lnTo>
                <a:lnTo>
                  <a:pt x="3455" y="582"/>
                </a:lnTo>
                <a:lnTo>
                  <a:pt x="3453" y="580"/>
                </a:lnTo>
                <a:lnTo>
                  <a:pt x="3452" y="580"/>
                </a:lnTo>
                <a:lnTo>
                  <a:pt x="3452" y="579"/>
                </a:lnTo>
                <a:lnTo>
                  <a:pt x="3452" y="577"/>
                </a:lnTo>
                <a:lnTo>
                  <a:pt x="3453" y="577"/>
                </a:lnTo>
                <a:lnTo>
                  <a:pt x="3453" y="576"/>
                </a:lnTo>
                <a:lnTo>
                  <a:pt x="3452" y="576"/>
                </a:lnTo>
                <a:lnTo>
                  <a:pt x="3450" y="576"/>
                </a:lnTo>
                <a:lnTo>
                  <a:pt x="3450" y="574"/>
                </a:lnTo>
                <a:lnTo>
                  <a:pt x="3450" y="573"/>
                </a:lnTo>
                <a:lnTo>
                  <a:pt x="3449" y="573"/>
                </a:lnTo>
                <a:lnTo>
                  <a:pt x="3447" y="573"/>
                </a:lnTo>
                <a:lnTo>
                  <a:pt x="3446" y="573"/>
                </a:lnTo>
                <a:lnTo>
                  <a:pt x="3444" y="571"/>
                </a:lnTo>
                <a:lnTo>
                  <a:pt x="3444" y="573"/>
                </a:lnTo>
                <a:lnTo>
                  <a:pt x="3442" y="573"/>
                </a:lnTo>
                <a:lnTo>
                  <a:pt x="3442" y="571"/>
                </a:lnTo>
                <a:lnTo>
                  <a:pt x="3441" y="571"/>
                </a:lnTo>
                <a:lnTo>
                  <a:pt x="3441" y="570"/>
                </a:lnTo>
                <a:lnTo>
                  <a:pt x="3441" y="568"/>
                </a:lnTo>
                <a:lnTo>
                  <a:pt x="3439" y="568"/>
                </a:lnTo>
                <a:lnTo>
                  <a:pt x="3439" y="566"/>
                </a:lnTo>
                <a:lnTo>
                  <a:pt x="3438" y="565"/>
                </a:lnTo>
                <a:lnTo>
                  <a:pt x="3439" y="565"/>
                </a:lnTo>
                <a:lnTo>
                  <a:pt x="3439" y="563"/>
                </a:lnTo>
                <a:lnTo>
                  <a:pt x="3438" y="563"/>
                </a:lnTo>
                <a:lnTo>
                  <a:pt x="3438" y="562"/>
                </a:lnTo>
                <a:lnTo>
                  <a:pt x="3436" y="562"/>
                </a:lnTo>
                <a:lnTo>
                  <a:pt x="3436" y="560"/>
                </a:lnTo>
                <a:lnTo>
                  <a:pt x="3435" y="559"/>
                </a:lnTo>
                <a:lnTo>
                  <a:pt x="3435" y="557"/>
                </a:lnTo>
                <a:lnTo>
                  <a:pt x="3433" y="557"/>
                </a:lnTo>
                <a:lnTo>
                  <a:pt x="3432" y="557"/>
                </a:lnTo>
                <a:lnTo>
                  <a:pt x="3432" y="556"/>
                </a:lnTo>
                <a:lnTo>
                  <a:pt x="3430" y="556"/>
                </a:lnTo>
                <a:lnTo>
                  <a:pt x="3429" y="556"/>
                </a:lnTo>
                <a:lnTo>
                  <a:pt x="3429" y="554"/>
                </a:lnTo>
                <a:lnTo>
                  <a:pt x="3427" y="554"/>
                </a:lnTo>
                <a:lnTo>
                  <a:pt x="3424" y="554"/>
                </a:lnTo>
                <a:lnTo>
                  <a:pt x="3424" y="553"/>
                </a:lnTo>
                <a:lnTo>
                  <a:pt x="3423" y="553"/>
                </a:lnTo>
                <a:lnTo>
                  <a:pt x="3423" y="553"/>
                </a:lnTo>
                <a:lnTo>
                  <a:pt x="3421" y="553"/>
                </a:lnTo>
                <a:lnTo>
                  <a:pt x="3419" y="553"/>
                </a:lnTo>
                <a:lnTo>
                  <a:pt x="3418" y="553"/>
                </a:lnTo>
                <a:lnTo>
                  <a:pt x="3416" y="551"/>
                </a:lnTo>
                <a:lnTo>
                  <a:pt x="3416" y="553"/>
                </a:lnTo>
                <a:lnTo>
                  <a:pt x="3416" y="554"/>
                </a:lnTo>
                <a:lnTo>
                  <a:pt x="3418" y="554"/>
                </a:lnTo>
                <a:lnTo>
                  <a:pt x="3418" y="556"/>
                </a:lnTo>
                <a:lnTo>
                  <a:pt x="3418" y="557"/>
                </a:lnTo>
                <a:lnTo>
                  <a:pt x="3419" y="557"/>
                </a:lnTo>
                <a:lnTo>
                  <a:pt x="3419" y="559"/>
                </a:lnTo>
                <a:lnTo>
                  <a:pt x="3421" y="559"/>
                </a:lnTo>
                <a:lnTo>
                  <a:pt x="3421" y="560"/>
                </a:lnTo>
                <a:lnTo>
                  <a:pt x="3423" y="560"/>
                </a:lnTo>
                <a:lnTo>
                  <a:pt x="3423" y="562"/>
                </a:lnTo>
                <a:lnTo>
                  <a:pt x="3421" y="562"/>
                </a:lnTo>
                <a:lnTo>
                  <a:pt x="3421" y="563"/>
                </a:lnTo>
                <a:lnTo>
                  <a:pt x="3419" y="563"/>
                </a:lnTo>
                <a:lnTo>
                  <a:pt x="3421" y="565"/>
                </a:lnTo>
                <a:lnTo>
                  <a:pt x="3419" y="565"/>
                </a:lnTo>
                <a:lnTo>
                  <a:pt x="3418" y="565"/>
                </a:lnTo>
                <a:lnTo>
                  <a:pt x="3418" y="566"/>
                </a:lnTo>
                <a:lnTo>
                  <a:pt x="3419" y="566"/>
                </a:lnTo>
                <a:lnTo>
                  <a:pt x="3419" y="568"/>
                </a:lnTo>
                <a:lnTo>
                  <a:pt x="3421" y="570"/>
                </a:lnTo>
                <a:lnTo>
                  <a:pt x="3423" y="571"/>
                </a:lnTo>
                <a:lnTo>
                  <a:pt x="3423" y="571"/>
                </a:lnTo>
                <a:lnTo>
                  <a:pt x="3423" y="573"/>
                </a:lnTo>
                <a:lnTo>
                  <a:pt x="3423" y="574"/>
                </a:lnTo>
                <a:lnTo>
                  <a:pt x="3424" y="574"/>
                </a:lnTo>
                <a:lnTo>
                  <a:pt x="3424" y="576"/>
                </a:lnTo>
                <a:lnTo>
                  <a:pt x="3423" y="576"/>
                </a:lnTo>
                <a:lnTo>
                  <a:pt x="3423" y="576"/>
                </a:lnTo>
                <a:lnTo>
                  <a:pt x="3421" y="576"/>
                </a:lnTo>
                <a:lnTo>
                  <a:pt x="3421" y="577"/>
                </a:lnTo>
                <a:lnTo>
                  <a:pt x="3419" y="577"/>
                </a:lnTo>
                <a:lnTo>
                  <a:pt x="3418" y="576"/>
                </a:lnTo>
                <a:lnTo>
                  <a:pt x="3416" y="576"/>
                </a:lnTo>
                <a:lnTo>
                  <a:pt x="3415" y="576"/>
                </a:lnTo>
                <a:lnTo>
                  <a:pt x="3415" y="574"/>
                </a:lnTo>
                <a:lnTo>
                  <a:pt x="3413" y="574"/>
                </a:lnTo>
                <a:lnTo>
                  <a:pt x="3413" y="576"/>
                </a:lnTo>
                <a:lnTo>
                  <a:pt x="3413" y="577"/>
                </a:lnTo>
                <a:lnTo>
                  <a:pt x="3415" y="577"/>
                </a:lnTo>
                <a:lnTo>
                  <a:pt x="3415" y="579"/>
                </a:lnTo>
                <a:lnTo>
                  <a:pt x="3416" y="580"/>
                </a:lnTo>
                <a:lnTo>
                  <a:pt x="3418" y="580"/>
                </a:lnTo>
                <a:lnTo>
                  <a:pt x="3418" y="582"/>
                </a:lnTo>
                <a:lnTo>
                  <a:pt x="3419" y="582"/>
                </a:lnTo>
                <a:lnTo>
                  <a:pt x="3419" y="583"/>
                </a:lnTo>
                <a:lnTo>
                  <a:pt x="3421" y="583"/>
                </a:lnTo>
                <a:lnTo>
                  <a:pt x="3423" y="585"/>
                </a:lnTo>
                <a:lnTo>
                  <a:pt x="3424" y="586"/>
                </a:lnTo>
                <a:lnTo>
                  <a:pt x="3427" y="586"/>
                </a:lnTo>
                <a:lnTo>
                  <a:pt x="3429" y="586"/>
                </a:lnTo>
                <a:lnTo>
                  <a:pt x="3430" y="586"/>
                </a:lnTo>
                <a:lnTo>
                  <a:pt x="3432" y="586"/>
                </a:lnTo>
                <a:lnTo>
                  <a:pt x="3432" y="588"/>
                </a:lnTo>
                <a:lnTo>
                  <a:pt x="3433" y="588"/>
                </a:lnTo>
                <a:lnTo>
                  <a:pt x="3435" y="588"/>
                </a:lnTo>
                <a:lnTo>
                  <a:pt x="3436" y="588"/>
                </a:lnTo>
                <a:lnTo>
                  <a:pt x="3438" y="588"/>
                </a:lnTo>
                <a:lnTo>
                  <a:pt x="3439" y="588"/>
                </a:lnTo>
                <a:lnTo>
                  <a:pt x="3441" y="588"/>
                </a:lnTo>
                <a:lnTo>
                  <a:pt x="3442" y="588"/>
                </a:lnTo>
                <a:lnTo>
                  <a:pt x="3442" y="589"/>
                </a:lnTo>
                <a:lnTo>
                  <a:pt x="3444" y="589"/>
                </a:lnTo>
                <a:lnTo>
                  <a:pt x="3446" y="589"/>
                </a:lnTo>
                <a:lnTo>
                  <a:pt x="3446" y="591"/>
                </a:lnTo>
                <a:lnTo>
                  <a:pt x="3447" y="591"/>
                </a:lnTo>
                <a:lnTo>
                  <a:pt x="3449" y="591"/>
                </a:lnTo>
                <a:lnTo>
                  <a:pt x="3449" y="593"/>
                </a:lnTo>
                <a:lnTo>
                  <a:pt x="3450" y="593"/>
                </a:lnTo>
                <a:lnTo>
                  <a:pt x="3450" y="594"/>
                </a:lnTo>
                <a:lnTo>
                  <a:pt x="3452" y="596"/>
                </a:lnTo>
                <a:lnTo>
                  <a:pt x="3455" y="599"/>
                </a:lnTo>
                <a:lnTo>
                  <a:pt x="3456" y="599"/>
                </a:lnTo>
                <a:lnTo>
                  <a:pt x="3458" y="600"/>
                </a:lnTo>
                <a:lnTo>
                  <a:pt x="3459" y="600"/>
                </a:lnTo>
                <a:lnTo>
                  <a:pt x="3461" y="602"/>
                </a:lnTo>
                <a:lnTo>
                  <a:pt x="3462" y="602"/>
                </a:lnTo>
                <a:lnTo>
                  <a:pt x="3464" y="602"/>
                </a:lnTo>
                <a:lnTo>
                  <a:pt x="3465" y="602"/>
                </a:lnTo>
                <a:lnTo>
                  <a:pt x="3465" y="600"/>
                </a:lnTo>
                <a:lnTo>
                  <a:pt x="3464" y="599"/>
                </a:lnTo>
                <a:lnTo>
                  <a:pt x="3462" y="599"/>
                </a:lnTo>
                <a:lnTo>
                  <a:pt x="3464" y="597"/>
                </a:lnTo>
                <a:lnTo>
                  <a:pt x="3464" y="596"/>
                </a:lnTo>
                <a:lnTo>
                  <a:pt x="3464" y="594"/>
                </a:lnTo>
                <a:lnTo>
                  <a:pt x="3462" y="594"/>
                </a:lnTo>
                <a:lnTo>
                  <a:pt x="3462" y="593"/>
                </a:lnTo>
                <a:lnTo>
                  <a:pt x="3464" y="593"/>
                </a:lnTo>
                <a:lnTo>
                  <a:pt x="3465" y="593"/>
                </a:lnTo>
                <a:lnTo>
                  <a:pt x="3467" y="593"/>
                </a:lnTo>
                <a:lnTo>
                  <a:pt x="3469" y="593"/>
                </a:lnTo>
                <a:lnTo>
                  <a:pt x="3469" y="594"/>
                </a:lnTo>
                <a:lnTo>
                  <a:pt x="3470" y="594"/>
                </a:lnTo>
                <a:lnTo>
                  <a:pt x="3472" y="594"/>
                </a:lnTo>
                <a:lnTo>
                  <a:pt x="3473" y="596"/>
                </a:lnTo>
                <a:lnTo>
                  <a:pt x="3475" y="596"/>
                </a:lnTo>
                <a:lnTo>
                  <a:pt x="3475" y="594"/>
                </a:lnTo>
                <a:lnTo>
                  <a:pt x="3476" y="596"/>
                </a:lnTo>
                <a:lnTo>
                  <a:pt x="3478" y="596"/>
                </a:lnTo>
                <a:lnTo>
                  <a:pt x="3478" y="597"/>
                </a:lnTo>
                <a:lnTo>
                  <a:pt x="3479" y="597"/>
                </a:lnTo>
                <a:lnTo>
                  <a:pt x="3481" y="597"/>
                </a:lnTo>
                <a:lnTo>
                  <a:pt x="3484" y="597"/>
                </a:lnTo>
                <a:lnTo>
                  <a:pt x="3484" y="596"/>
                </a:lnTo>
                <a:lnTo>
                  <a:pt x="3485" y="596"/>
                </a:lnTo>
                <a:lnTo>
                  <a:pt x="3485" y="597"/>
                </a:lnTo>
                <a:lnTo>
                  <a:pt x="3487" y="597"/>
                </a:lnTo>
                <a:lnTo>
                  <a:pt x="3489" y="597"/>
                </a:lnTo>
                <a:lnTo>
                  <a:pt x="3490" y="597"/>
                </a:lnTo>
                <a:lnTo>
                  <a:pt x="3492" y="597"/>
                </a:lnTo>
                <a:lnTo>
                  <a:pt x="3493" y="597"/>
                </a:lnTo>
                <a:lnTo>
                  <a:pt x="3492" y="599"/>
                </a:lnTo>
                <a:lnTo>
                  <a:pt x="3493" y="599"/>
                </a:lnTo>
                <a:lnTo>
                  <a:pt x="3495" y="600"/>
                </a:lnTo>
                <a:lnTo>
                  <a:pt x="3495" y="602"/>
                </a:lnTo>
                <a:lnTo>
                  <a:pt x="3496" y="602"/>
                </a:lnTo>
                <a:lnTo>
                  <a:pt x="3496" y="603"/>
                </a:lnTo>
                <a:lnTo>
                  <a:pt x="3496" y="603"/>
                </a:lnTo>
                <a:lnTo>
                  <a:pt x="3496" y="605"/>
                </a:lnTo>
                <a:lnTo>
                  <a:pt x="3496" y="605"/>
                </a:lnTo>
                <a:lnTo>
                  <a:pt x="3495" y="603"/>
                </a:lnTo>
                <a:lnTo>
                  <a:pt x="3495" y="605"/>
                </a:lnTo>
                <a:lnTo>
                  <a:pt x="3493" y="603"/>
                </a:lnTo>
                <a:lnTo>
                  <a:pt x="3493" y="605"/>
                </a:lnTo>
                <a:lnTo>
                  <a:pt x="3492" y="605"/>
                </a:lnTo>
                <a:lnTo>
                  <a:pt x="3492" y="606"/>
                </a:lnTo>
                <a:lnTo>
                  <a:pt x="3490" y="606"/>
                </a:lnTo>
                <a:lnTo>
                  <a:pt x="3489" y="608"/>
                </a:lnTo>
                <a:lnTo>
                  <a:pt x="3487" y="608"/>
                </a:lnTo>
                <a:lnTo>
                  <a:pt x="3485" y="608"/>
                </a:lnTo>
                <a:lnTo>
                  <a:pt x="3485" y="609"/>
                </a:lnTo>
                <a:lnTo>
                  <a:pt x="3487" y="609"/>
                </a:lnTo>
                <a:lnTo>
                  <a:pt x="3489" y="609"/>
                </a:lnTo>
                <a:lnTo>
                  <a:pt x="3490" y="609"/>
                </a:lnTo>
                <a:lnTo>
                  <a:pt x="3490" y="611"/>
                </a:lnTo>
                <a:lnTo>
                  <a:pt x="3489" y="611"/>
                </a:lnTo>
                <a:lnTo>
                  <a:pt x="3489" y="613"/>
                </a:lnTo>
                <a:lnTo>
                  <a:pt x="3490" y="613"/>
                </a:lnTo>
                <a:lnTo>
                  <a:pt x="3492" y="614"/>
                </a:lnTo>
                <a:lnTo>
                  <a:pt x="3493" y="614"/>
                </a:lnTo>
                <a:lnTo>
                  <a:pt x="3492" y="616"/>
                </a:lnTo>
                <a:lnTo>
                  <a:pt x="3490" y="616"/>
                </a:lnTo>
                <a:lnTo>
                  <a:pt x="3489" y="616"/>
                </a:lnTo>
                <a:lnTo>
                  <a:pt x="3489" y="614"/>
                </a:lnTo>
                <a:lnTo>
                  <a:pt x="3487" y="614"/>
                </a:lnTo>
                <a:lnTo>
                  <a:pt x="3487" y="613"/>
                </a:lnTo>
                <a:lnTo>
                  <a:pt x="3485" y="613"/>
                </a:lnTo>
                <a:lnTo>
                  <a:pt x="3487" y="614"/>
                </a:lnTo>
                <a:lnTo>
                  <a:pt x="3485" y="614"/>
                </a:lnTo>
                <a:lnTo>
                  <a:pt x="3487" y="616"/>
                </a:lnTo>
                <a:lnTo>
                  <a:pt x="3489" y="616"/>
                </a:lnTo>
                <a:lnTo>
                  <a:pt x="3490" y="617"/>
                </a:lnTo>
                <a:lnTo>
                  <a:pt x="3490" y="619"/>
                </a:lnTo>
                <a:lnTo>
                  <a:pt x="3492" y="620"/>
                </a:lnTo>
                <a:lnTo>
                  <a:pt x="3492" y="622"/>
                </a:lnTo>
                <a:lnTo>
                  <a:pt x="3490" y="622"/>
                </a:lnTo>
                <a:lnTo>
                  <a:pt x="3490" y="623"/>
                </a:lnTo>
                <a:lnTo>
                  <a:pt x="3492" y="623"/>
                </a:lnTo>
                <a:lnTo>
                  <a:pt x="3492" y="623"/>
                </a:lnTo>
                <a:lnTo>
                  <a:pt x="3492" y="625"/>
                </a:lnTo>
                <a:lnTo>
                  <a:pt x="3493" y="625"/>
                </a:lnTo>
                <a:lnTo>
                  <a:pt x="3495" y="626"/>
                </a:lnTo>
                <a:lnTo>
                  <a:pt x="3495" y="628"/>
                </a:lnTo>
                <a:lnTo>
                  <a:pt x="3495" y="629"/>
                </a:lnTo>
                <a:lnTo>
                  <a:pt x="3496" y="629"/>
                </a:lnTo>
                <a:lnTo>
                  <a:pt x="3496" y="631"/>
                </a:lnTo>
                <a:lnTo>
                  <a:pt x="3496" y="631"/>
                </a:lnTo>
                <a:lnTo>
                  <a:pt x="3498" y="631"/>
                </a:lnTo>
                <a:lnTo>
                  <a:pt x="3499" y="631"/>
                </a:lnTo>
                <a:lnTo>
                  <a:pt x="3499" y="633"/>
                </a:lnTo>
                <a:lnTo>
                  <a:pt x="3501" y="633"/>
                </a:lnTo>
                <a:lnTo>
                  <a:pt x="3502" y="634"/>
                </a:lnTo>
                <a:lnTo>
                  <a:pt x="3504" y="634"/>
                </a:lnTo>
                <a:lnTo>
                  <a:pt x="3505" y="634"/>
                </a:lnTo>
                <a:lnTo>
                  <a:pt x="3507" y="634"/>
                </a:lnTo>
                <a:lnTo>
                  <a:pt x="3507" y="636"/>
                </a:lnTo>
                <a:lnTo>
                  <a:pt x="3508" y="636"/>
                </a:lnTo>
                <a:lnTo>
                  <a:pt x="3510" y="636"/>
                </a:lnTo>
                <a:lnTo>
                  <a:pt x="3512" y="636"/>
                </a:lnTo>
                <a:lnTo>
                  <a:pt x="3513" y="637"/>
                </a:lnTo>
                <a:lnTo>
                  <a:pt x="3516" y="637"/>
                </a:lnTo>
                <a:lnTo>
                  <a:pt x="3516" y="639"/>
                </a:lnTo>
                <a:lnTo>
                  <a:pt x="3518" y="639"/>
                </a:lnTo>
                <a:lnTo>
                  <a:pt x="3519" y="640"/>
                </a:lnTo>
                <a:lnTo>
                  <a:pt x="3521" y="640"/>
                </a:lnTo>
                <a:lnTo>
                  <a:pt x="3521" y="642"/>
                </a:lnTo>
                <a:lnTo>
                  <a:pt x="3522" y="642"/>
                </a:lnTo>
                <a:lnTo>
                  <a:pt x="3524" y="643"/>
                </a:lnTo>
                <a:lnTo>
                  <a:pt x="3525" y="643"/>
                </a:lnTo>
                <a:lnTo>
                  <a:pt x="3525" y="645"/>
                </a:lnTo>
                <a:lnTo>
                  <a:pt x="3527" y="645"/>
                </a:lnTo>
                <a:lnTo>
                  <a:pt x="3528" y="645"/>
                </a:lnTo>
                <a:lnTo>
                  <a:pt x="3528" y="646"/>
                </a:lnTo>
                <a:lnTo>
                  <a:pt x="3530" y="646"/>
                </a:lnTo>
                <a:lnTo>
                  <a:pt x="3530" y="648"/>
                </a:lnTo>
                <a:lnTo>
                  <a:pt x="3531" y="648"/>
                </a:lnTo>
                <a:lnTo>
                  <a:pt x="3533" y="649"/>
                </a:lnTo>
                <a:lnTo>
                  <a:pt x="3533" y="649"/>
                </a:lnTo>
                <a:lnTo>
                  <a:pt x="3535" y="651"/>
                </a:lnTo>
                <a:lnTo>
                  <a:pt x="3536" y="651"/>
                </a:lnTo>
                <a:lnTo>
                  <a:pt x="3536" y="652"/>
                </a:lnTo>
                <a:lnTo>
                  <a:pt x="3538" y="652"/>
                </a:lnTo>
                <a:lnTo>
                  <a:pt x="3539" y="654"/>
                </a:lnTo>
                <a:lnTo>
                  <a:pt x="3541" y="654"/>
                </a:lnTo>
                <a:lnTo>
                  <a:pt x="3542" y="656"/>
                </a:lnTo>
                <a:lnTo>
                  <a:pt x="3545" y="657"/>
                </a:lnTo>
                <a:lnTo>
                  <a:pt x="3545" y="659"/>
                </a:lnTo>
                <a:lnTo>
                  <a:pt x="3547" y="660"/>
                </a:lnTo>
                <a:lnTo>
                  <a:pt x="3548" y="660"/>
                </a:lnTo>
                <a:lnTo>
                  <a:pt x="3550" y="660"/>
                </a:lnTo>
                <a:lnTo>
                  <a:pt x="3551" y="660"/>
                </a:lnTo>
                <a:lnTo>
                  <a:pt x="3553" y="660"/>
                </a:lnTo>
                <a:lnTo>
                  <a:pt x="3555" y="662"/>
                </a:lnTo>
                <a:lnTo>
                  <a:pt x="3556" y="662"/>
                </a:lnTo>
                <a:lnTo>
                  <a:pt x="3558" y="662"/>
                </a:lnTo>
                <a:lnTo>
                  <a:pt x="3559" y="663"/>
                </a:lnTo>
                <a:lnTo>
                  <a:pt x="3559" y="665"/>
                </a:lnTo>
                <a:lnTo>
                  <a:pt x="3561" y="665"/>
                </a:lnTo>
                <a:lnTo>
                  <a:pt x="3562" y="665"/>
                </a:lnTo>
                <a:lnTo>
                  <a:pt x="3562" y="666"/>
                </a:lnTo>
                <a:lnTo>
                  <a:pt x="3564" y="666"/>
                </a:lnTo>
                <a:lnTo>
                  <a:pt x="3565" y="666"/>
                </a:lnTo>
                <a:lnTo>
                  <a:pt x="3567" y="666"/>
                </a:lnTo>
                <a:lnTo>
                  <a:pt x="3567" y="668"/>
                </a:lnTo>
                <a:lnTo>
                  <a:pt x="3568" y="668"/>
                </a:lnTo>
                <a:lnTo>
                  <a:pt x="3570" y="668"/>
                </a:lnTo>
                <a:lnTo>
                  <a:pt x="3570" y="669"/>
                </a:lnTo>
                <a:lnTo>
                  <a:pt x="3571" y="669"/>
                </a:lnTo>
                <a:lnTo>
                  <a:pt x="3571" y="671"/>
                </a:lnTo>
                <a:lnTo>
                  <a:pt x="3571" y="671"/>
                </a:lnTo>
                <a:lnTo>
                  <a:pt x="3571" y="672"/>
                </a:lnTo>
                <a:lnTo>
                  <a:pt x="3570" y="672"/>
                </a:lnTo>
                <a:lnTo>
                  <a:pt x="3568" y="672"/>
                </a:lnTo>
                <a:lnTo>
                  <a:pt x="3567" y="671"/>
                </a:lnTo>
                <a:lnTo>
                  <a:pt x="3565" y="671"/>
                </a:lnTo>
                <a:lnTo>
                  <a:pt x="3567" y="672"/>
                </a:lnTo>
                <a:lnTo>
                  <a:pt x="3570" y="674"/>
                </a:lnTo>
                <a:lnTo>
                  <a:pt x="3571" y="674"/>
                </a:lnTo>
                <a:lnTo>
                  <a:pt x="3573" y="676"/>
                </a:lnTo>
                <a:lnTo>
                  <a:pt x="3573" y="674"/>
                </a:lnTo>
                <a:lnTo>
                  <a:pt x="3574" y="676"/>
                </a:lnTo>
                <a:lnTo>
                  <a:pt x="3576" y="677"/>
                </a:lnTo>
                <a:lnTo>
                  <a:pt x="3576" y="676"/>
                </a:lnTo>
                <a:lnTo>
                  <a:pt x="3578" y="676"/>
                </a:lnTo>
                <a:lnTo>
                  <a:pt x="3578" y="677"/>
                </a:lnTo>
                <a:lnTo>
                  <a:pt x="3581" y="679"/>
                </a:lnTo>
                <a:lnTo>
                  <a:pt x="3582" y="680"/>
                </a:lnTo>
                <a:lnTo>
                  <a:pt x="3584" y="682"/>
                </a:lnTo>
                <a:lnTo>
                  <a:pt x="3584" y="683"/>
                </a:lnTo>
                <a:lnTo>
                  <a:pt x="3582" y="683"/>
                </a:lnTo>
                <a:lnTo>
                  <a:pt x="3581" y="683"/>
                </a:lnTo>
                <a:lnTo>
                  <a:pt x="3579" y="683"/>
                </a:lnTo>
                <a:lnTo>
                  <a:pt x="3581" y="685"/>
                </a:lnTo>
                <a:lnTo>
                  <a:pt x="3579" y="685"/>
                </a:lnTo>
                <a:lnTo>
                  <a:pt x="3579" y="686"/>
                </a:lnTo>
                <a:lnTo>
                  <a:pt x="3578" y="686"/>
                </a:lnTo>
                <a:lnTo>
                  <a:pt x="3578" y="688"/>
                </a:lnTo>
                <a:lnTo>
                  <a:pt x="3579" y="688"/>
                </a:lnTo>
                <a:lnTo>
                  <a:pt x="3579" y="689"/>
                </a:lnTo>
                <a:lnTo>
                  <a:pt x="3578" y="689"/>
                </a:lnTo>
                <a:lnTo>
                  <a:pt x="3576" y="688"/>
                </a:lnTo>
                <a:lnTo>
                  <a:pt x="3574" y="688"/>
                </a:lnTo>
                <a:lnTo>
                  <a:pt x="3574" y="689"/>
                </a:lnTo>
                <a:lnTo>
                  <a:pt x="3573" y="689"/>
                </a:lnTo>
                <a:lnTo>
                  <a:pt x="3573" y="691"/>
                </a:lnTo>
                <a:lnTo>
                  <a:pt x="3574" y="691"/>
                </a:lnTo>
                <a:lnTo>
                  <a:pt x="3574" y="689"/>
                </a:lnTo>
                <a:lnTo>
                  <a:pt x="3576" y="689"/>
                </a:lnTo>
                <a:lnTo>
                  <a:pt x="3578" y="689"/>
                </a:lnTo>
                <a:lnTo>
                  <a:pt x="3579" y="691"/>
                </a:lnTo>
                <a:lnTo>
                  <a:pt x="3579" y="692"/>
                </a:lnTo>
                <a:lnTo>
                  <a:pt x="3581" y="692"/>
                </a:lnTo>
                <a:lnTo>
                  <a:pt x="3581" y="691"/>
                </a:lnTo>
                <a:lnTo>
                  <a:pt x="3582" y="691"/>
                </a:lnTo>
                <a:lnTo>
                  <a:pt x="3584" y="691"/>
                </a:lnTo>
                <a:lnTo>
                  <a:pt x="3584" y="689"/>
                </a:lnTo>
                <a:lnTo>
                  <a:pt x="3585" y="689"/>
                </a:lnTo>
                <a:lnTo>
                  <a:pt x="3587" y="689"/>
                </a:lnTo>
                <a:lnTo>
                  <a:pt x="3588" y="691"/>
                </a:lnTo>
                <a:lnTo>
                  <a:pt x="3590" y="692"/>
                </a:lnTo>
                <a:lnTo>
                  <a:pt x="3591" y="692"/>
                </a:lnTo>
                <a:lnTo>
                  <a:pt x="3593" y="692"/>
                </a:lnTo>
                <a:lnTo>
                  <a:pt x="3593" y="694"/>
                </a:lnTo>
                <a:lnTo>
                  <a:pt x="3594" y="694"/>
                </a:lnTo>
                <a:lnTo>
                  <a:pt x="3594" y="692"/>
                </a:lnTo>
                <a:lnTo>
                  <a:pt x="3596" y="692"/>
                </a:lnTo>
                <a:lnTo>
                  <a:pt x="3596" y="694"/>
                </a:lnTo>
                <a:lnTo>
                  <a:pt x="3597" y="694"/>
                </a:lnTo>
                <a:lnTo>
                  <a:pt x="3599" y="695"/>
                </a:lnTo>
                <a:lnTo>
                  <a:pt x="3601" y="695"/>
                </a:lnTo>
                <a:lnTo>
                  <a:pt x="3601" y="697"/>
                </a:lnTo>
                <a:lnTo>
                  <a:pt x="3601" y="697"/>
                </a:lnTo>
                <a:lnTo>
                  <a:pt x="3602" y="697"/>
                </a:lnTo>
                <a:lnTo>
                  <a:pt x="3604" y="697"/>
                </a:lnTo>
                <a:lnTo>
                  <a:pt x="3604" y="699"/>
                </a:lnTo>
                <a:lnTo>
                  <a:pt x="3605" y="700"/>
                </a:lnTo>
                <a:lnTo>
                  <a:pt x="3605" y="702"/>
                </a:lnTo>
                <a:lnTo>
                  <a:pt x="3604" y="700"/>
                </a:lnTo>
                <a:lnTo>
                  <a:pt x="3604" y="702"/>
                </a:lnTo>
                <a:lnTo>
                  <a:pt x="3605" y="702"/>
                </a:lnTo>
                <a:lnTo>
                  <a:pt x="3605" y="703"/>
                </a:lnTo>
                <a:lnTo>
                  <a:pt x="3604" y="703"/>
                </a:lnTo>
                <a:lnTo>
                  <a:pt x="3604" y="705"/>
                </a:lnTo>
                <a:lnTo>
                  <a:pt x="3605" y="705"/>
                </a:lnTo>
                <a:lnTo>
                  <a:pt x="3607" y="705"/>
                </a:lnTo>
                <a:lnTo>
                  <a:pt x="3607" y="703"/>
                </a:lnTo>
                <a:lnTo>
                  <a:pt x="3605" y="702"/>
                </a:lnTo>
                <a:lnTo>
                  <a:pt x="3607" y="702"/>
                </a:lnTo>
                <a:lnTo>
                  <a:pt x="3608" y="702"/>
                </a:lnTo>
                <a:lnTo>
                  <a:pt x="3608" y="703"/>
                </a:lnTo>
                <a:lnTo>
                  <a:pt x="3608" y="703"/>
                </a:lnTo>
                <a:lnTo>
                  <a:pt x="3608" y="705"/>
                </a:lnTo>
                <a:lnTo>
                  <a:pt x="3608" y="705"/>
                </a:lnTo>
                <a:lnTo>
                  <a:pt x="3608" y="706"/>
                </a:lnTo>
                <a:lnTo>
                  <a:pt x="3607" y="706"/>
                </a:lnTo>
                <a:lnTo>
                  <a:pt x="3608" y="708"/>
                </a:lnTo>
                <a:lnTo>
                  <a:pt x="3608" y="708"/>
                </a:lnTo>
                <a:lnTo>
                  <a:pt x="3610" y="709"/>
                </a:lnTo>
                <a:lnTo>
                  <a:pt x="3608" y="709"/>
                </a:lnTo>
                <a:lnTo>
                  <a:pt x="3608" y="711"/>
                </a:lnTo>
                <a:lnTo>
                  <a:pt x="3610" y="711"/>
                </a:lnTo>
                <a:lnTo>
                  <a:pt x="3611" y="711"/>
                </a:lnTo>
                <a:lnTo>
                  <a:pt x="3611" y="712"/>
                </a:lnTo>
                <a:lnTo>
                  <a:pt x="3613" y="712"/>
                </a:lnTo>
                <a:lnTo>
                  <a:pt x="3613" y="714"/>
                </a:lnTo>
                <a:lnTo>
                  <a:pt x="3614" y="714"/>
                </a:lnTo>
                <a:lnTo>
                  <a:pt x="3616" y="714"/>
                </a:lnTo>
                <a:lnTo>
                  <a:pt x="3616" y="715"/>
                </a:lnTo>
                <a:lnTo>
                  <a:pt x="3614" y="715"/>
                </a:lnTo>
                <a:lnTo>
                  <a:pt x="3613" y="715"/>
                </a:lnTo>
                <a:lnTo>
                  <a:pt x="3613" y="717"/>
                </a:lnTo>
                <a:lnTo>
                  <a:pt x="3614" y="719"/>
                </a:lnTo>
                <a:lnTo>
                  <a:pt x="3613" y="719"/>
                </a:lnTo>
                <a:lnTo>
                  <a:pt x="3611" y="717"/>
                </a:lnTo>
                <a:lnTo>
                  <a:pt x="3611" y="715"/>
                </a:lnTo>
                <a:lnTo>
                  <a:pt x="3610" y="715"/>
                </a:lnTo>
                <a:lnTo>
                  <a:pt x="3611" y="717"/>
                </a:lnTo>
                <a:lnTo>
                  <a:pt x="3611" y="719"/>
                </a:lnTo>
                <a:lnTo>
                  <a:pt x="3610" y="719"/>
                </a:lnTo>
                <a:lnTo>
                  <a:pt x="3608" y="719"/>
                </a:lnTo>
                <a:lnTo>
                  <a:pt x="3610" y="720"/>
                </a:lnTo>
                <a:lnTo>
                  <a:pt x="3611" y="720"/>
                </a:lnTo>
                <a:lnTo>
                  <a:pt x="3611" y="722"/>
                </a:lnTo>
                <a:lnTo>
                  <a:pt x="3613" y="722"/>
                </a:lnTo>
                <a:lnTo>
                  <a:pt x="3613" y="723"/>
                </a:lnTo>
                <a:lnTo>
                  <a:pt x="3613" y="725"/>
                </a:lnTo>
                <a:lnTo>
                  <a:pt x="3613" y="726"/>
                </a:lnTo>
                <a:lnTo>
                  <a:pt x="3614" y="726"/>
                </a:lnTo>
                <a:lnTo>
                  <a:pt x="3616" y="726"/>
                </a:lnTo>
                <a:lnTo>
                  <a:pt x="3616" y="728"/>
                </a:lnTo>
                <a:lnTo>
                  <a:pt x="3616" y="729"/>
                </a:lnTo>
                <a:lnTo>
                  <a:pt x="3616" y="731"/>
                </a:lnTo>
                <a:lnTo>
                  <a:pt x="3614" y="731"/>
                </a:lnTo>
                <a:lnTo>
                  <a:pt x="3614" y="732"/>
                </a:lnTo>
                <a:lnTo>
                  <a:pt x="3616" y="732"/>
                </a:lnTo>
                <a:lnTo>
                  <a:pt x="3616" y="734"/>
                </a:lnTo>
                <a:lnTo>
                  <a:pt x="3614" y="734"/>
                </a:lnTo>
                <a:lnTo>
                  <a:pt x="3616" y="734"/>
                </a:lnTo>
                <a:lnTo>
                  <a:pt x="3616" y="735"/>
                </a:lnTo>
                <a:lnTo>
                  <a:pt x="3614" y="735"/>
                </a:lnTo>
                <a:lnTo>
                  <a:pt x="3613" y="734"/>
                </a:lnTo>
                <a:lnTo>
                  <a:pt x="3611" y="734"/>
                </a:lnTo>
                <a:lnTo>
                  <a:pt x="3611" y="735"/>
                </a:lnTo>
                <a:lnTo>
                  <a:pt x="3613" y="735"/>
                </a:lnTo>
                <a:lnTo>
                  <a:pt x="3613" y="737"/>
                </a:lnTo>
                <a:lnTo>
                  <a:pt x="3614" y="737"/>
                </a:lnTo>
                <a:lnTo>
                  <a:pt x="3616" y="737"/>
                </a:lnTo>
                <a:lnTo>
                  <a:pt x="3617" y="739"/>
                </a:lnTo>
                <a:lnTo>
                  <a:pt x="3616" y="739"/>
                </a:lnTo>
                <a:lnTo>
                  <a:pt x="3617" y="740"/>
                </a:lnTo>
                <a:lnTo>
                  <a:pt x="3617" y="742"/>
                </a:lnTo>
                <a:lnTo>
                  <a:pt x="3619" y="742"/>
                </a:lnTo>
                <a:lnTo>
                  <a:pt x="3619" y="743"/>
                </a:lnTo>
                <a:lnTo>
                  <a:pt x="3621" y="745"/>
                </a:lnTo>
                <a:lnTo>
                  <a:pt x="3622" y="745"/>
                </a:lnTo>
                <a:lnTo>
                  <a:pt x="3622" y="746"/>
                </a:lnTo>
                <a:lnTo>
                  <a:pt x="3624" y="748"/>
                </a:lnTo>
                <a:lnTo>
                  <a:pt x="3624" y="749"/>
                </a:lnTo>
                <a:lnTo>
                  <a:pt x="3624" y="751"/>
                </a:lnTo>
                <a:lnTo>
                  <a:pt x="3622" y="749"/>
                </a:lnTo>
                <a:lnTo>
                  <a:pt x="3622" y="751"/>
                </a:lnTo>
                <a:lnTo>
                  <a:pt x="3622" y="752"/>
                </a:lnTo>
                <a:lnTo>
                  <a:pt x="3624" y="752"/>
                </a:lnTo>
                <a:lnTo>
                  <a:pt x="3624" y="754"/>
                </a:lnTo>
                <a:lnTo>
                  <a:pt x="3625" y="754"/>
                </a:lnTo>
                <a:lnTo>
                  <a:pt x="3627" y="754"/>
                </a:lnTo>
                <a:lnTo>
                  <a:pt x="3627" y="755"/>
                </a:lnTo>
                <a:lnTo>
                  <a:pt x="3625" y="755"/>
                </a:lnTo>
                <a:lnTo>
                  <a:pt x="3624" y="755"/>
                </a:lnTo>
                <a:lnTo>
                  <a:pt x="3624" y="757"/>
                </a:lnTo>
                <a:lnTo>
                  <a:pt x="3625" y="758"/>
                </a:lnTo>
                <a:lnTo>
                  <a:pt x="3627" y="760"/>
                </a:lnTo>
                <a:lnTo>
                  <a:pt x="3625" y="760"/>
                </a:lnTo>
                <a:lnTo>
                  <a:pt x="3625" y="762"/>
                </a:lnTo>
                <a:lnTo>
                  <a:pt x="3625" y="763"/>
                </a:lnTo>
                <a:lnTo>
                  <a:pt x="3624" y="763"/>
                </a:lnTo>
                <a:lnTo>
                  <a:pt x="3622" y="763"/>
                </a:lnTo>
                <a:lnTo>
                  <a:pt x="3621" y="763"/>
                </a:lnTo>
                <a:lnTo>
                  <a:pt x="3619" y="763"/>
                </a:lnTo>
                <a:lnTo>
                  <a:pt x="3617" y="763"/>
                </a:lnTo>
                <a:lnTo>
                  <a:pt x="3617" y="765"/>
                </a:lnTo>
                <a:lnTo>
                  <a:pt x="3619" y="766"/>
                </a:lnTo>
                <a:lnTo>
                  <a:pt x="3621" y="766"/>
                </a:lnTo>
                <a:lnTo>
                  <a:pt x="3621" y="765"/>
                </a:lnTo>
                <a:lnTo>
                  <a:pt x="3621" y="763"/>
                </a:lnTo>
                <a:lnTo>
                  <a:pt x="3622" y="765"/>
                </a:lnTo>
                <a:lnTo>
                  <a:pt x="3622" y="766"/>
                </a:lnTo>
                <a:lnTo>
                  <a:pt x="3622" y="768"/>
                </a:lnTo>
                <a:lnTo>
                  <a:pt x="3622" y="769"/>
                </a:lnTo>
                <a:lnTo>
                  <a:pt x="3622" y="771"/>
                </a:lnTo>
                <a:lnTo>
                  <a:pt x="3621" y="771"/>
                </a:lnTo>
                <a:lnTo>
                  <a:pt x="3622" y="771"/>
                </a:lnTo>
                <a:lnTo>
                  <a:pt x="3622" y="772"/>
                </a:lnTo>
                <a:lnTo>
                  <a:pt x="3621" y="771"/>
                </a:lnTo>
                <a:lnTo>
                  <a:pt x="3621" y="772"/>
                </a:lnTo>
                <a:lnTo>
                  <a:pt x="3622" y="774"/>
                </a:lnTo>
                <a:lnTo>
                  <a:pt x="3622" y="775"/>
                </a:lnTo>
                <a:lnTo>
                  <a:pt x="3621" y="775"/>
                </a:lnTo>
                <a:lnTo>
                  <a:pt x="3621" y="774"/>
                </a:lnTo>
                <a:lnTo>
                  <a:pt x="3619" y="772"/>
                </a:lnTo>
                <a:lnTo>
                  <a:pt x="3619" y="774"/>
                </a:lnTo>
                <a:lnTo>
                  <a:pt x="3621" y="774"/>
                </a:lnTo>
                <a:lnTo>
                  <a:pt x="3619" y="775"/>
                </a:lnTo>
                <a:lnTo>
                  <a:pt x="3617" y="775"/>
                </a:lnTo>
                <a:lnTo>
                  <a:pt x="3617" y="774"/>
                </a:lnTo>
                <a:lnTo>
                  <a:pt x="3616" y="774"/>
                </a:lnTo>
                <a:lnTo>
                  <a:pt x="3614" y="774"/>
                </a:lnTo>
                <a:lnTo>
                  <a:pt x="3614" y="775"/>
                </a:lnTo>
                <a:lnTo>
                  <a:pt x="3616" y="775"/>
                </a:lnTo>
                <a:lnTo>
                  <a:pt x="3616" y="777"/>
                </a:lnTo>
                <a:lnTo>
                  <a:pt x="3617" y="777"/>
                </a:lnTo>
                <a:lnTo>
                  <a:pt x="3616" y="778"/>
                </a:lnTo>
                <a:lnTo>
                  <a:pt x="3617" y="778"/>
                </a:lnTo>
                <a:lnTo>
                  <a:pt x="3617" y="780"/>
                </a:lnTo>
                <a:lnTo>
                  <a:pt x="3617" y="782"/>
                </a:lnTo>
                <a:lnTo>
                  <a:pt x="3616" y="780"/>
                </a:lnTo>
                <a:lnTo>
                  <a:pt x="3616" y="782"/>
                </a:lnTo>
                <a:lnTo>
                  <a:pt x="3617" y="782"/>
                </a:lnTo>
                <a:lnTo>
                  <a:pt x="3617" y="783"/>
                </a:lnTo>
                <a:lnTo>
                  <a:pt x="3617" y="785"/>
                </a:lnTo>
                <a:lnTo>
                  <a:pt x="3616" y="785"/>
                </a:lnTo>
                <a:lnTo>
                  <a:pt x="3616" y="783"/>
                </a:lnTo>
                <a:lnTo>
                  <a:pt x="3614" y="783"/>
                </a:lnTo>
                <a:lnTo>
                  <a:pt x="3614" y="785"/>
                </a:lnTo>
                <a:lnTo>
                  <a:pt x="3614" y="786"/>
                </a:lnTo>
                <a:lnTo>
                  <a:pt x="3613" y="785"/>
                </a:lnTo>
                <a:lnTo>
                  <a:pt x="3613" y="786"/>
                </a:lnTo>
                <a:lnTo>
                  <a:pt x="3611" y="786"/>
                </a:lnTo>
                <a:lnTo>
                  <a:pt x="3610" y="786"/>
                </a:lnTo>
                <a:lnTo>
                  <a:pt x="3610" y="785"/>
                </a:lnTo>
                <a:lnTo>
                  <a:pt x="3608" y="785"/>
                </a:lnTo>
                <a:lnTo>
                  <a:pt x="3608" y="785"/>
                </a:lnTo>
                <a:lnTo>
                  <a:pt x="3608" y="786"/>
                </a:lnTo>
                <a:lnTo>
                  <a:pt x="3608" y="786"/>
                </a:lnTo>
                <a:lnTo>
                  <a:pt x="3608" y="788"/>
                </a:lnTo>
                <a:lnTo>
                  <a:pt x="3608" y="788"/>
                </a:lnTo>
                <a:lnTo>
                  <a:pt x="3607" y="786"/>
                </a:lnTo>
                <a:lnTo>
                  <a:pt x="3605" y="786"/>
                </a:lnTo>
                <a:lnTo>
                  <a:pt x="3605" y="785"/>
                </a:lnTo>
                <a:lnTo>
                  <a:pt x="3604" y="785"/>
                </a:lnTo>
                <a:lnTo>
                  <a:pt x="3604" y="786"/>
                </a:lnTo>
                <a:lnTo>
                  <a:pt x="3604" y="788"/>
                </a:lnTo>
                <a:lnTo>
                  <a:pt x="3602" y="788"/>
                </a:lnTo>
                <a:lnTo>
                  <a:pt x="3604" y="789"/>
                </a:lnTo>
                <a:lnTo>
                  <a:pt x="3602" y="789"/>
                </a:lnTo>
                <a:lnTo>
                  <a:pt x="3601" y="789"/>
                </a:lnTo>
                <a:lnTo>
                  <a:pt x="3601" y="788"/>
                </a:lnTo>
                <a:lnTo>
                  <a:pt x="3599" y="788"/>
                </a:lnTo>
                <a:lnTo>
                  <a:pt x="3599" y="786"/>
                </a:lnTo>
                <a:lnTo>
                  <a:pt x="3597" y="786"/>
                </a:lnTo>
                <a:lnTo>
                  <a:pt x="3597" y="788"/>
                </a:lnTo>
                <a:lnTo>
                  <a:pt x="3596" y="788"/>
                </a:lnTo>
                <a:lnTo>
                  <a:pt x="3596" y="789"/>
                </a:lnTo>
                <a:lnTo>
                  <a:pt x="3596" y="791"/>
                </a:lnTo>
                <a:lnTo>
                  <a:pt x="3597" y="791"/>
                </a:lnTo>
                <a:lnTo>
                  <a:pt x="3597" y="792"/>
                </a:lnTo>
                <a:lnTo>
                  <a:pt x="3596" y="792"/>
                </a:lnTo>
                <a:lnTo>
                  <a:pt x="3594" y="792"/>
                </a:lnTo>
                <a:lnTo>
                  <a:pt x="3594" y="791"/>
                </a:lnTo>
                <a:lnTo>
                  <a:pt x="3593" y="791"/>
                </a:lnTo>
                <a:lnTo>
                  <a:pt x="3593" y="789"/>
                </a:lnTo>
                <a:lnTo>
                  <a:pt x="3591" y="789"/>
                </a:lnTo>
                <a:lnTo>
                  <a:pt x="3590" y="789"/>
                </a:lnTo>
                <a:lnTo>
                  <a:pt x="3590" y="788"/>
                </a:lnTo>
                <a:lnTo>
                  <a:pt x="3588" y="788"/>
                </a:lnTo>
                <a:lnTo>
                  <a:pt x="3587" y="786"/>
                </a:lnTo>
                <a:lnTo>
                  <a:pt x="3585" y="786"/>
                </a:lnTo>
                <a:lnTo>
                  <a:pt x="3585" y="785"/>
                </a:lnTo>
                <a:lnTo>
                  <a:pt x="3584" y="785"/>
                </a:lnTo>
                <a:lnTo>
                  <a:pt x="3582" y="783"/>
                </a:lnTo>
                <a:lnTo>
                  <a:pt x="3582" y="785"/>
                </a:lnTo>
                <a:lnTo>
                  <a:pt x="3581" y="785"/>
                </a:lnTo>
                <a:lnTo>
                  <a:pt x="3582" y="786"/>
                </a:lnTo>
                <a:lnTo>
                  <a:pt x="3584" y="786"/>
                </a:lnTo>
                <a:lnTo>
                  <a:pt x="3585" y="786"/>
                </a:lnTo>
                <a:lnTo>
                  <a:pt x="3585" y="788"/>
                </a:lnTo>
                <a:lnTo>
                  <a:pt x="3587" y="788"/>
                </a:lnTo>
                <a:lnTo>
                  <a:pt x="3587" y="789"/>
                </a:lnTo>
                <a:lnTo>
                  <a:pt x="3587" y="791"/>
                </a:lnTo>
                <a:lnTo>
                  <a:pt x="3588" y="791"/>
                </a:lnTo>
                <a:lnTo>
                  <a:pt x="3590" y="792"/>
                </a:lnTo>
                <a:lnTo>
                  <a:pt x="3590" y="794"/>
                </a:lnTo>
                <a:lnTo>
                  <a:pt x="3588" y="794"/>
                </a:lnTo>
                <a:lnTo>
                  <a:pt x="3587" y="792"/>
                </a:lnTo>
                <a:lnTo>
                  <a:pt x="3587" y="794"/>
                </a:lnTo>
                <a:lnTo>
                  <a:pt x="3587" y="795"/>
                </a:lnTo>
                <a:lnTo>
                  <a:pt x="3585" y="795"/>
                </a:lnTo>
                <a:lnTo>
                  <a:pt x="3584" y="794"/>
                </a:lnTo>
                <a:lnTo>
                  <a:pt x="3584" y="795"/>
                </a:lnTo>
                <a:lnTo>
                  <a:pt x="3585" y="795"/>
                </a:lnTo>
                <a:lnTo>
                  <a:pt x="3585" y="797"/>
                </a:lnTo>
                <a:lnTo>
                  <a:pt x="3585" y="798"/>
                </a:lnTo>
                <a:lnTo>
                  <a:pt x="3584" y="797"/>
                </a:lnTo>
                <a:lnTo>
                  <a:pt x="3582" y="797"/>
                </a:lnTo>
                <a:lnTo>
                  <a:pt x="3584" y="798"/>
                </a:lnTo>
                <a:lnTo>
                  <a:pt x="3582" y="798"/>
                </a:lnTo>
                <a:lnTo>
                  <a:pt x="3582" y="800"/>
                </a:lnTo>
                <a:lnTo>
                  <a:pt x="3581" y="798"/>
                </a:lnTo>
                <a:lnTo>
                  <a:pt x="3579" y="798"/>
                </a:lnTo>
                <a:lnTo>
                  <a:pt x="3579" y="797"/>
                </a:lnTo>
                <a:lnTo>
                  <a:pt x="3578" y="797"/>
                </a:lnTo>
                <a:lnTo>
                  <a:pt x="3579" y="798"/>
                </a:lnTo>
                <a:lnTo>
                  <a:pt x="3579" y="800"/>
                </a:lnTo>
                <a:lnTo>
                  <a:pt x="3578" y="800"/>
                </a:lnTo>
                <a:lnTo>
                  <a:pt x="3578" y="798"/>
                </a:lnTo>
                <a:lnTo>
                  <a:pt x="3576" y="798"/>
                </a:lnTo>
                <a:lnTo>
                  <a:pt x="3576" y="800"/>
                </a:lnTo>
                <a:lnTo>
                  <a:pt x="3574" y="800"/>
                </a:lnTo>
                <a:lnTo>
                  <a:pt x="3573" y="800"/>
                </a:lnTo>
                <a:lnTo>
                  <a:pt x="3573" y="801"/>
                </a:lnTo>
                <a:lnTo>
                  <a:pt x="3573" y="803"/>
                </a:lnTo>
                <a:lnTo>
                  <a:pt x="3571" y="803"/>
                </a:lnTo>
                <a:lnTo>
                  <a:pt x="3571" y="803"/>
                </a:lnTo>
                <a:lnTo>
                  <a:pt x="3571" y="805"/>
                </a:lnTo>
                <a:lnTo>
                  <a:pt x="3570" y="805"/>
                </a:lnTo>
                <a:lnTo>
                  <a:pt x="3570" y="803"/>
                </a:lnTo>
                <a:lnTo>
                  <a:pt x="3568" y="803"/>
                </a:lnTo>
                <a:lnTo>
                  <a:pt x="3567" y="803"/>
                </a:lnTo>
                <a:lnTo>
                  <a:pt x="3567" y="805"/>
                </a:lnTo>
                <a:lnTo>
                  <a:pt x="3565" y="805"/>
                </a:lnTo>
                <a:lnTo>
                  <a:pt x="3564" y="805"/>
                </a:lnTo>
                <a:lnTo>
                  <a:pt x="3564" y="806"/>
                </a:lnTo>
                <a:lnTo>
                  <a:pt x="3562" y="808"/>
                </a:lnTo>
                <a:lnTo>
                  <a:pt x="3562" y="808"/>
                </a:lnTo>
                <a:lnTo>
                  <a:pt x="3561" y="808"/>
                </a:lnTo>
                <a:lnTo>
                  <a:pt x="3561" y="809"/>
                </a:lnTo>
                <a:lnTo>
                  <a:pt x="3562" y="809"/>
                </a:lnTo>
                <a:lnTo>
                  <a:pt x="3562" y="811"/>
                </a:lnTo>
                <a:lnTo>
                  <a:pt x="3564" y="811"/>
                </a:lnTo>
                <a:lnTo>
                  <a:pt x="3565" y="811"/>
                </a:lnTo>
                <a:lnTo>
                  <a:pt x="3567" y="812"/>
                </a:lnTo>
                <a:lnTo>
                  <a:pt x="3568" y="812"/>
                </a:lnTo>
                <a:lnTo>
                  <a:pt x="3568" y="814"/>
                </a:lnTo>
                <a:lnTo>
                  <a:pt x="3570" y="815"/>
                </a:lnTo>
                <a:lnTo>
                  <a:pt x="3570" y="817"/>
                </a:lnTo>
                <a:lnTo>
                  <a:pt x="3570" y="818"/>
                </a:lnTo>
                <a:lnTo>
                  <a:pt x="3568" y="818"/>
                </a:lnTo>
                <a:lnTo>
                  <a:pt x="3567" y="818"/>
                </a:lnTo>
                <a:lnTo>
                  <a:pt x="3565" y="818"/>
                </a:lnTo>
                <a:lnTo>
                  <a:pt x="3564" y="818"/>
                </a:lnTo>
                <a:lnTo>
                  <a:pt x="3564" y="817"/>
                </a:lnTo>
                <a:lnTo>
                  <a:pt x="3564" y="815"/>
                </a:lnTo>
                <a:lnTo>
                  <a:pt x="3562" y="815"/>
                </a:lnTo>
                <a:lnTo>
                  <a:pt x="3561" y="815"/>
                </a:lnTo>
                <a:lnTo>
                  <a:pt x="3561" y="814"/>
                </a:lnTo>
                <a:lnTo>
                  <a:pt x="3559" y="814"/>
                </a:lnTo>
                <a:lnTo>
                  <a:pt x="3559" y="812"/>
                </a:lnTo>
                <a:lnTo>
                  <a:pt x="3558" y="812"/>
                </a:lnTo>
                <a:lnTo>
                  <a:pt x="3558" y="811"/>
                </a:lnTo>
                <a:lnTo>
                  <a:pt x="3556" y="811"/>
                </a:lnTo>
                <a:lnTo>
                  <a:pt x="3556" y="809"/>
                </a:lnTo>
                <a:lnTo>
                  <a:pt x="3555" y="809"/>
                </a:lnTo>
                <a:lnTo>
                  <a:pt x="3555" y="808"/>
                </a:lnTo>
                <a:lnTo>
                  <a:pt x="3553" y="808"/>
                </a:lnTo>
                <a:lnTo>
                  <a:pt x="3555" y="808"/>
                </a:lnTo>
                <a:lnTo>
                  <a:pt x="3553" y="806"/>
                </a:lnTo>
                <a:lnTo>
                  <a:pt x="3553" y="805"/>
                </a:lnTo>
                <a:lnTo>
                  <a:pt x="3555" y="805"/>
                </a:lnTo>
                <a:lnTo>
                  <a:pt x="3555" y="803"/>
                </a:lnTo>
                <a:lnTo>
                  <a:pt x="3553" y="803"/>
                </a:lnTo>
                <a:lnTo>
                  <a:pt x="3551" y="803"/>
                </a:lnTo>
                <a:lnTo>
                  <a:pt x="3550" y="803"/>
                </a:lnTo>
                <a:lnTo>
                  <a:pt x="3550" y="801"/>
                </a:lnTo>
                <a:lnTo>
                  <a:pt x="3548" y="801"/>
                </a:lnTo>
                <a:lnTo>
                  <a:pt x="3548" y="803"/>
                </a:lnTo>
                <a:lnTo>
                  <a:pt x="3547" y="803"/>
                </a:lnTo>
                <a:lnTo>
                  <a:pt x="3545" y="803"/>
                </a:lnTo>
                <a:lnTo>
                  <a:pt x="3545" y="805"/>
                </a:lnTo>
                <a:lnTo>
                  <a:pt x="3544" y="805"/>
                </a:lnTo>
                <a:lnTo>
                  <a:pt x="3542" y="805"/>
                </a:lnTo>
                <a:lnTo>
                  <a:pt x="3542" y="803"/>
                </a:lnTo>
                <a:lnTo>
                  <a:pt x="3542" y="801"/>
                </a:lnTo>
                <a:lnTo>
                  <a:pt x="3541" y="801"/>
                </a:lnTo>
                <a:lnTo>
                  <a:pt x="3539" y="801"/>
                </a:lnTo>
                <a:lnTo>
                  <a:pt x="3538" y="801"/>
                </a:lnTo>
                <a:lnTo>
                  <a:pt x="3536" y="800"/>
                </a:lnTo>
                <a:lnTo>
                  <a:pt x="3538" y="800"/>
                </a:lnTo>
                <a:lnTo>
                  <a:pt x="3538" y="798"/>
                </a:lnTo>
                <a:lnTo>
                  <a:pt x="3536" y="798"/>
                </a:lnTo>
                <a:lnTo>
                  <a:pt x="3536" y="800"/>
                </a:lnTo>
                <a:lnTo>
                  <a:pt x="3535" y="800"/>
                </a:lnTo>
                <a:lnTo>
                  <a:pt x="3535" y="801"/>
                </a:lnTo>
                <a:lnTo>
                  <a:pt x="3533" y="800"/>
                </a:lnTo>
                <a:lnTo>
                  <a:pt x="3533" y="801"/>
                </a:lnTo>
                <a:lnTo>
                  <a:pt x="3533" y="800"/>
                </a:lnTo>
                <a:lnTo>
                  <a:pt x="3533" y="801"/>
                </a:lnTo>
                <a:lnTo>
                  <a:pt x="3531" y="801"/>
                </a:lnTo>
                <a:lnTo>
                  <a:pt x="3531" y="803"/>
                </a:lnTo>
                <a:lnTo>
                  <a:pt x="3531" y="805"/>
                </a:lnTo>
                <a:lnTo>
                  <a:pt x="3530" y="805"/>
                </a:lnTo>
                <a:lnTo>
                  <a:pt x="3530" y="803"/>
                </a:lnTo>
                <a:lnTo>
                  <a:pt x="3528" y="803"/>
                </a:lnTo>
                <a:lnTo>
                  <a:pt x="3528" y="805"/>
                </a:lnTo>
                <a:lnTo>
                  <a:pt x="3527" y="805"/>
                </a:lnTo>
                <a:lnTo>
                  <a:pt x="3525" y="805"/>
                </a:lnTo>
                <a:lnTo>
                  <a:pt x="3527" y="806"/>
                </a:lnTo>
                <a:lnTo>
                  <a:pt x="3525" y="806"/>
                </a:lnTo>
                <a:lnTo>
                  <a:pt x="3525" y="808"/>
                </a:lnTo>
                <a:lnTo>
                  <a:pt x="3527" y="808"/>
                </a:lnTo>
                <a:lnTo>
                  <a:pt x="3528" y="808"/>
                </a:lnTo>
                <a:lnTo>
                  <a:pt x="3528" y="808"/>
                </a:lnTo>
                <a:lnTo>
                  <a:pt x="3527" y="808"/>
                </a:lnTo>
                <a:lnTo>
                  <a:pt x="3525" y="808"/>
                </a:lnTo>
                <a:lnTo>
                  <a:pt x="3525" y="809"/>
                </a:lnTo>
                <a:lnTo>
                  <a:pt x="3524" y="809"/>
                </a:lnTo>
                <a:lnTo>
                  <a:pt x="3524" y="808"/>
                </a:lnTo>
                <a:lnTo>
                  <a:pt x="3522" y="808"/>
                </a:lnTo>
                <a:lnTo>
                  <a:pt x="3522" y="809"/>
                </a:lnTo>
                <a:lnTo>
                  <a:pt x="3521" y="809"/>
                </a:lnTo>
                <a:lnTo>
                  <a:pt x="3521" y="808"/>
                </a:lnTo>
                <a:lnTo>
                  <a:pt x="3519" y="808"/>
                </a:lnTo>
                <a:lnTo>
                  <a:pt x="3518" y="808"/>
                </a:lnTo>
                <a:lnTo>
                  <a:pt x="3519" y="809"/>
                </a:lnTo>
                <a:lnTo>
                  <a:pt x="3521" y="811"/>
                </a:lnTo>
                <a:lnTo>
                  <a:pt x="3522" y="812"/>
                </a:lnTo>
                <a:lnTo>
                  <a:pt x="3522" y="814"/>
                </a:lnTo>
                <a:lnTo>
                  <a:pt x="3521" y="814"/>
                </a:lnTo>
                <a:lnTo>
                  <a:pt x="3521" y="815"/>
                </a:lnTo>
                <a:lnTo>
                  <a:pt x="3522" y="815"/>
                </a:lnTo>
                <a:lnTo>
                  <a:pt x="3522" y="817"/>
                </a:lnTo>
                <a:lnTo>
                  <a:pt x="3524" y="817"/>
                </a:lnTo>
                <a:lnTo>
                  <a:pt x="3524" y="818"/>
                </a:lnTo>
                <a:lnTo>
                  <a:pt x="3522" y="818"/>
                </a:lnTo>
                <a:lnTo>
                  <a:pt x="3522" y="820"/>
                </a:lnTo>
                <a:lnTo>
                  <a:pt x="3521" y="820"/>
                </a:lnTo>
                <a:lnTo>
                  <a:pt x="3521" y="821"/>
                </a:lnTo>
                <a:lnTo>
                  <a:pt x="3519" y="821"/>
                </a:lnTo>
                <a:lnTo>
                  <a:pt x="3519" y="823"/>
                </a:lnTo>
                <a:lnTo>
                  <a:pt x="3519" y="825"/>
                </a:lnTo>
                <a:lnTo>
                  <a:pt x="3519" y="826"/>
                </a:lnTo>
                <a:lnTo>
                  <a:pt x="3519" y="828"/>
                </a:lnTo>
                <a:lnTo>
                  <a:pt x="3521" y="828"/>
                </a:lnTo>
                <a:lnTo>
                  <a:pt x="3521" y="829"/>
                </a:lnTo>
                <a:lnTo>
                  <a:pt x="3521" y="831"/>
                </a:lnTo>
                <a:lnTo>
                  <a:pt x="3522" y="831"/>
                </a:lnTo>
                <a:lnTo>
                  <a:pt x="3522" y="832"/>
                </a:lnTo>
                <a:lnTo>
                  <a:pt x="3522" y="834"/>
                </a:lnTo>
                <a:lnTo>
                  <a:pt x="3522" y="835"/>
                </a:lnTo>
                <a:lnTo>
                  <a:pt x="3522" y="837"/>
                </a:lnTo>
                <a:lnTo>
                  <a:pt x="3524" y="837"/>
                </a:lnTo>
                <a:lnTo>
                  <a:pt x="3525" y="837"/>
                </a:lnTo>
                <a:lnTo>
                  <a:pt x="3525" y="838"/>
                </a:lnTo>
                <a:lnTo>
                  <a:pt x="3527" y="840"/>
                </a:lnTo>
                <a:lnTo>
                  <a:pt x="3528" y="840"/>
                </a:lnTo>
                <a:lnTo>
                  <a:pt x="3530" y="841"/>
                </a:lnTo>
                <a:lnTo>
                  <a:pt x="3530" y="843"/>
                </a:lnTo>
                <a:lnTo>
                  <a:pt x="3531" y="843"/>
                </a:lnTo>
                <a:lnTo>
                  <a:pt x="3533" y="845"/>
                </a:lnTo>
                <a:lnTo>
                  <a:pt x="3533" y="845"/>
                </a:lnTo>
                <a:lnTo>
                  <a:pt x="3535" y="845"/>
                </a:lnTo>
                <a:lnTo>
                  <a:pt x="3536" y="845"/>
                </a:lnTo>
                <a:lnTo>
                  <a:pt x="3538" y="846"/>
                </a:lnTo>
                <a:lnTo>
                  <a:pt x="3539" y="846"/>
                </a:lnTo>
                <a:lnTo>
                  <a:pt x="3541" y="848"/>
                </a:lnTo>
                <a:lnTo>
                  <a:pt x="3541" y="849"/>
                </a:lnTo>
                <a:lnTo>
                  <a:pt x="3541" y="851"/>
                </a:lnTo>
                <a:lnTo>
                  <a:pt x="3542" y="851"/>
                </a:lnTo>
                <a:lnTo>
                  <a:pt x="3544" y="852"/>
                </a:lnTo>
                <a:lnTo>
                  <a:pt x="3545" y="854"/>
                </a:lnTo>
                <a:lnTo>
                  <a:pt x="3547" y="855"/>
                </a:lnTo>
                <a:lnTo>
                  <a:pt x="3548" y="855"/>
                </a:lnTo>
                <a:lnTo>
                  <a:pt x="3551" y="858"/>
                </a:lnTo>
                <a:lnTo>
                  <a:pt x="3553" y="858"/>
                </a:lnTo>
                <a:lnTo>
                  <a:pt x="3555" y="860"/>
                </a:lnTo>
                <a:lnTo>
                  <a:pt x="3556" y="861"/>
                </a:lnTo>
                <a:lnTo>
                  <a:pt x="3558" y="861"/>
                </a:lnTo>
                <a:lnTo>
                  <a:pt x="3561" y="863"/>
                </a:lnTo>
                <a:lnTo>
                  <a:pt x="3562" y="864"/>
                </a:lnTo>
                <a:lnTo>
                  <a:pt x="3564" y="866"/>
                </a:lnTo>
                <a:lnTo>
                  <a:pt x="3565" y="866"/>
                </a:lnTo>
                <a:lnTo>
                  <a:pt x="3565" y="868"/>
                </a:lnTo>
                <a:lnTo>
                  <a:pt x="3567" y="868"/>
                </a:lnTo>
                <a:lnTo>
                  <a:pt x="3568" y="868"/>
                </a:lnTo>
                <a:lnTo>
                  <a:pt x="3568" y="869"/>
                </a:lnTo>
                <a:lnTo>
                  <a:pt x="3570" y="869"/>
                </a:lnTo>
                <a:lnTo>
                  <a:pt x="3570" y="871"/>
                </a:lnTo>
                <a:lnTo>
                  <a:pt x="3571" y="869"/>
                </a:lnTo>
                <a:lnTo>
                  <a:pt x="3571" y="869"/>
                </a:lnTo>
                <a:lnTo>
                  <a:pt x="3571" y="871"/>
                </a:lnTo>
                <a:lnTo>
                  <a:pt x="3573" y="871"/>
                </a:lnTo>
                <a:lnTo>
                  <a:pt x="3573" y="872"/>
                </a:lnTo>
                <a:lnTo>
                  <a:pt x="3574" y="872"/>
                </a:lnTo>
                <a:lnTo>
                  <a:pt x="3574" y="874"/>
                </a:lnTo>
                <a:lnTo>
                  <a:pt x="3576" y="874"/>
                </a:lnTo>
                <a:lnTo>
                  <a:pt x="3578" y="875"/>
                </a:lnTo>
                <a:lnTo>
                  <a:pt x="3579" y="875"/>
                </a:lnTo>
                <a:lnTo>
                  <a:pt x="3579" y="877"/>
                </a:lnTo>
                <a:lnTo>
                  <a:pt x="3584" y="880"/>
                </a:lnTo>
                <a:lnTo>
                  <a:pt x="3584" y="881"/>
                </a:lnTo>
                <a:lnTo>
                  <a:pt x="3585" y="881"/>
                </a:lnTo>
                <a:lnTo>
                  <a:pt x="3587" y="881"/>
                </a:lnTo>
                <a:lnTo>
                  <a:pt x="3587" y="881"/>
                </a:lnTo>
                <a:lnTo>
                  <a:pt x="3588" y="881"/>
                </a:lnTo>
                <a:lnTo>
                  <a:pt x="3590" y="883"/>
                </a:lnTo>
                <a:lnTo>
                  <a:pt x="3588" y="883"/>
                </a:lnTo>
                <a:lnTo>
                  <a:pt x="3590" y="884"/>
                </a:lnTo>
                <a:lnTo>
                  <a:pt x="3591" y="886"/>
                </a:lnTo>
                <a:lnTo>
                  <a:pt x="3593" y="888"/>
                </a:lnTo>
                <a:lnTo>
                  <a:pt x="3594" y="889"/>
                </a:lnTo>
                <a:lnTo>
                  <a:pt x="3596" y="891"/>
                </a:lnTo>
                <a:lnTo>
                  <a:pt x="3596" y="892"/>
                </a:lnTo>
                <a:lnTo>
                  <a:pt x="3597" y="892"/>
                </a:lnTo>
                <a:lnTo>
                  <a:pt x="3597" y="894"/>
                </a:lnTo>
                <a:lnTo>
                  <a:pt x="3597" y="895"/>
                </a:lnTo>
                <a:lnTo>
                  <a:pt x="3599" y="895"/>
                </a:lnTo>
                <a:lnTo>
                  <a:pt x="3599" y="897"/>
                </a:lnTo>
                <a:lnTo>
                  <a:pt x="3601" y="897"/>
                </a:lnTo>
                <a:lnTo>
                  <a:pt x="3601" y="898"/>
                </a:lnTo>
                <a:lnTo>
                  <a:pt x="3602" y="900"/>
                </a:lnTo>
                <a:lnTo>
                  <a:pt x="3604" y="901"/>
                </a:lnTo>
                <a:lnTo>
                  <a:pt x="3604" y="903"/>
                </a:lnTo>
                <a:lnTo>
                  <a:pt x="3604" y="904"/>
                </a:lnTo>
                <a:lnTo>
                  <a:pt x="3605" y="906"/>
                </a:lnTo>
                <a:lnTo>
                  <a:pt x="3607" y="906"/>
                </a:lnTo>
                <a:lnTo>
                  <a:pt x="3605" y="907"/>
                </a:lnTo>
                <a:lnTo>
                  <a:pt x="3605" y="909"/>
                </a:lnTo>
                <a:lnTo>
                  <a:pt x="3607" y="909"/>
                </a:lnTo>
                <a:lnTo>
                  <a:pt x="3607" y="911"/>
                </a:lnTo>
                <a:lnTo>
                  <a:pt x="3608" y="911"/>
                </a:lnTo>
                <a:lnTo>
                  <a:pt x="3608" y="912"/>
                </a:lnTo>
                <a:lnTo>
                  <a:pt x="3608" y="912"/>
                </a:lnTo>
                <a:lnTo>
                  <a:pt x="3610" y="914"/>
                </a:lnTo>
                <a:lnTo>
                  <a:pt x="3608" y="914"/>
                </a:lnTo>
                <a:lnTo>
                  <a:pt x="3608" y="915"/>
                </a:lnTo>
                <a:lnTo>
                  <a:pt x="3608" y="917"/>
                </a:lnTo>
                <a:lnTo>
                  <a:pt x="3608" y="917"/>
                </a:lnTo>
                <a:lnTo>
                  <a:pt x="3608" y="918"/>
                </a:lnTo>
                <a:lnTo>
                  <a:pt x="3610" y="920"/>
                </a:lnTo>
                <a:lnTo>
                  <a:pt x="3608" y="920"/>
                </a:lnTo>
                <a:lnTo>
                  <a:pt x="3608" y="920"/>
                </a:lnTo>
                <a:lnTo>
                  <a:pt x="3610" y="920"/>
                </a:lnTo>
                <a:lnTo>
                  <a:pt x="3610" y="921"/>
                </a:lnTo>
                <a:lnTo>
                  <a:pt x="3610" y="923"/>
                </a:lnTo>
                <a:lnTo>
                  <a:pt x="3610" y="924"/>
                </a:lnTo>
                <a:lnTo>
                  <a:pt x="3611" y="924"/>
                </a:lnTo>
                <a:lnTo>
                  <a:pt x="3613" y="924"/>
                </a:lnTo>
                <a:lnTo>
                  <a:pt x="3611" y="926"/>
                </a:lnTo>
                <a:lnTo>
                  <a:pt x="3611" y="927"/>
                </a:lnTo>
                <a:lnTo>
                  <a:pt x="3613" y="927"/>
                </a:lnTo>
                <a:lnTo>
                  <a:pt x="3613" y="929"/>
                </a:lnTo>
                <a:lnTo>
                  <a:pt x="3613" y="931"/>
                </a:lnTo>
                <a:lnTo>
                  <a:pt x="3611" y="931"/>
                </a:lnTo>
                <a:lnTo>
                  <a:pt x="3611" y="932"/>
                </a:lnTo>
                <a:lnTo>
                  <a:pt x="3611" y="934"/>
                </a:lnTo>
                <a:lnTo>
                  <a:pt x="3610" y="934"/>
                </a:lnTo>
                <a:lnTo>
                  <a:pt x="3608" y="934"/>
                </a:lnTo>
                <a:lnTo>
                  <a:pt x="3608" y="935"/>
                </a:lnTo>
                <a:lnTo>
                  <a:pt x="3608" y="935"/>
                </a:lnTo>
                <a:lnTo>
                  <a:pt x="3608" y="937"/>
                </a:lnTo>
                <a:lnTo>
                  <a:pt x="3607" y="937"/>
                </a:lnTo>
                <a:lnTo>
                  <a:pt x="3607" y="938"/>
                </a:lnTo>
                <a:lnTo>
                  <a:pt x="3605" y="938"/>
                </a:lnTo>
                <a:lnTo>
                  <a:pt x="3604" y="938"/>
                </a:lnTo>
                <a:lnTo>
                  <a:pt x="3604" y="940"/>
                </a:lnTo>
                <a:lnTo>
                  <a:pt x="3604" y="941"/>
                </a:lnTo>
                <a:lnTo>
                  <a:pt x="3602" y="941"/>
                </a:lnTo>
                <a:lnTo>
                  <a:pt x="3601" y="941"/>
                </a:lnTo>
                <a:lnTo>
                  <a:pt x="3601" y="943"/>
                </a:lnTo>
                <a:lnTo>
                  <a:pt x="3599" y="943"/>
                </a:lnTo>
                <a:lnTo>
                  <a:pt x="3597" y="943"/>
                </a:lnTo>
                <a:lnTo>
                  <a:pt x="3597" y="944"/>
                </a:lnTo>
                <a:lnTo>
                  <a:pt x="3596" y="944"/>
                </a:lnTo>
                <a:lnTo>
                  <a:pt x="3594" y="946"/>
                </a:lnTo>
                <a:lnTo>
                  <a:pt x="3594" y="944"/>
                </a:lnTo>
                <a:lnTo>
                  <a:pt x="3593" y="944"/>
                </a:lnTo>
                <a:lnTo>
                  <a:pt x="3591" y="944"/>
                </a:lnTo>
                <a:lnTo>
                  <a:pt x="3590" y="944"/>
                </a:lnTo>
                <a:lnTo>
                  <a:pt x="3590" y="943"/>
                </a:lnTo>
                <a:lnTo>
                  <a:pt x="3588" y="943"/>
                </a:lnTo>
                <a:lnTo>
                  <a:pt x="3590" y="944"/>
                </a:lnTo>
                <a:lnTo>
                  <a:pt x="3588" y="944"/>
                </a:lnTo>
                <a:lnTo>
                  <a:pt x="3590" y="946"/>
                </a:lnTo>
                <a:lnTo>
                  <a:pt x="3588" y="946"/>
                </a:lnTo>
                <a:lnTo>
                  <a:pt x="3588" y="947"/>
                </a:lnTo>
                <a:lnTo>
                  <a:pt x="3587" y="947"/>
                </a:lnTo>
                <a:lnTo>
                  <a:pt x="3585" y="947"/>
                </a:lnTo>
                <a:lnTo>
                  <a:pt x="3588" y="949"/>
                </a:lnTo>
                <a:lnTo>
                  <a:pt x="3590" y="949"/>
                </a:lnTo>
                <a:lnTo>
                  <a:pt x="3590" y="951"/>
                </a:lnTo>
                <a:lnTo>
                  <a:pt x="3588" y="951"/>
                </a:lnTo>
                <a:lnTo>
                  <a:pt x="3587" y="951"/>
                </a:lnTo>
                <a:lnTo>
                  <a:pt x="3588" y="952"/>
                </a:lnTo>
                <a:lnTo>
                  <a:pt x="3588" y="954"/>
                </a:lnTo>
                <a:lnTo>
                  <a:pt x="3587" y="952"/>
                </a:lnTo>
                <a:lnTo>
                  <a:pt x="3585" y="952"/>
                </a:lnTo>
                <a:lnTo>
                  <a:pt x="3587" y="954"/>
                </a:lnTo>
                <a:lnTo>
                  <a:pt x="3588" y="954"/>
                </a:lnTo>
                <a:lnTo>
                  <a:pt x="3588" y="955"/>
                </a:lnTo>
                <a:lnTo>
                  <a:pt x="3588" y="957"/>
                </a:lnTo>
                <a:lnTo>
                  <a:pt x="3587" y="957"/>
                </a:lnTo>
                <a:lnTo>
                  <a:pt x="3585" y="957"/>
                </a:lnTo>
                <a:lnTo>
                  <a:pt x="3584" y="955"/>
                </a:lnTo>
                <a:lnTo>
                  <a:pt x="3584" y="957"/>
                </a:lnTo>
                <a:lnTo>
                  <a:pt x="3584" y="957"/>
                </a:lnTo>
                <a:lnTo>
                  <a:pt x="3585" y="957"/>
                </a:lnTo>
                <a:lnTo>
                  <a:pt x="3585" y="958"/>
                </a:lnTo>
                <a:lnTo>
                  <a:pt x="3584" y="958"/>
                </a:lnTo>
                <a:lnTo>
                  <a:pt x="3582" y="958"/>
                </a:lnTo>
                <a:lnTo>
                  <a:pt x="3581" y="960"/>
                </a:lnTo>
                <a:lnTo>
                  <a:pt x="3579" y="960"/>
                </a:lnTo>
                <a:lnTo>
                  <a:pt x="3578" y="961"/>
                </a:lnTo>
                <a:lnTo>
                  <a:pt x="3576" y="961"/>
                </a:lnTo>
                <a:lnTo>
                  <a:pt x="3576" y="963"/>
                </a:lnTo>
                <a:lnTo>
                  <a:pt x="3576" y="964"/>
                </a:lnTo>
                <a:lnTo>
                  <a:pt x="3576" y="966"/>
                </a:lnTo>
                <a:lnTo>
                  <a:pt x="3574" y="966"/>
                </a:lnTo>
                <a:lnTo>
                  <a:pt x="3573" y="967"/>
                </a:lnTo>
                <a:lnTo>
                  <a:pt x="3571" y="969"/>
                </a:lnTo>
                <a:lnTo>
                  <a:pt x="3570" y="969"/>
                </a:lnTo>
                <a:lnTo>
                  <a:pt x="3570" y="967"/>
                </a:lnTo>
                <a:lnTo>
                  <a:pt x="3571" y="967"/>
                </a:lnTo>
                <a:lnTo>
                  <a:pt x="3571" y="966"/>
                </a:lnTo>
                <a:lnTo>
                  <a:pt x="3570" y="966"/>
                </a:lnTo>
                <a:lnTo>
                  <a:pt x="3570" y="964"/>
                </a:lnTo>
                <a:lnTo>
                  <a:pt x="3570" y="963"/>
                </a:lnTo>
                <a:lnTo>
                  <a:pt x="3568" y="961"/>
                </a:lnTo>
                <a:lnTo>
                  <a:pt x="3568" y="960"/>
                </a:lnTo>
                <a:lnTo>
                  <a:pt x="3568" y="958"/>
                </a:lnTo>
                <a:lnTo>
                  <a:pt x="3568" y="957"/>
                </a:lnTo>
                <a:lnTo>
                  <a:pt x="3567" y="957"/>
                </a:lnTo>
                <a:lnTo>
                  <a:pt x="3567" y="955"/>
                </a:lnTo>
                <a:lnTo>
                  <a:pt x="3567" y="954"/>
                </a:lnTo>
                <a:lnTo>
                  <a:pt x="3568" y="954"/>
                </a:lnTo>
                <a:lnTo>
                  <a:pt x="3568" y="952"/>
                </a:lnTo>
                <a:lnTo>
                  <a:pt x="3570" y="952"/>
                </a:lnTo>
                <a:lnTo>
                  <a:pt x="3568" y="951"/>
                </a:lnTo>
                <a:lnTo>
                  <a:pt x="3567" y="949"/>
                </a:lnTo>
                <a:lnTo>
                  <a:pt x="3565" y="949"/>
                </a:lnTo>
                <a:lnTo>
                  <a:pt x="3564" y="947"/>
                </a:lnTo>
                <a:lnTo>
                  <a:pt x="3562" y="949"/>
                </a:lnTo>
                <a:lnTo>
                  <a:pt x="3562" y="947"/>
                </a:lnTo>
                <a:lnTo>
                  <a:pt x="3561" y="947"/>
                </a:lnTo>
                <a:lnTo>
                  <a:pt x="3561" y="946"/>
                </a:lnTo>
                <a:lnTo>
                  <a:pt x="3559" y="946"/>
                </a:lnTo>
                <a:lnTo>
                  <a:pt x="3559" y="944"/>
                </a:lnTo>
                <a:lnTo>
                  <a:pt x="3558" y="944"/>
                </a:lnTo>
                <a:lnTo>
                  <a:pt x="3556" y="944"/>
                </a:lnTo>
                <a:lnTo>
                  <a:pt x="3556" y="943"/>
                </a:lnTo>
                <a:lnTo>
                  <a:pt x="3555" y="943"/>
                </a:lnTo>
                <a:lnTo>
                  <a:pt x="3553" y="943"/>
                </a:lnTo>
                <a:lnTo>
                  <a:pt x="3551" y="943"/>
                </a:lnTo>
                <a:lnTo>
                  <a:pt x="3550" y="943"/>
                </a:lnTo>
                <a:lnTo>
                  <a:pt x="3550" y="944"/>
                </a:lnTo>
                <a:lnTo>
                  <a:pt x="3548" y="944"/>
                </a:lnTo>
                <a:lnTo>
                  <a:pt x="3547" y="944"/>
                </a:lnTo>
                <a:lnTo>
                  <a:pt x="3547" y="943"/>
                </a:lnTo>
                <a:lnTo>
                  <a:pt x="3545" y="943"/>
                </a:lnTo>
                <a:lnTo>
                  <a:pt x="3545" y="941"/>
                </a:lnTo>
                <a:lnTo>
                  <a:pt x="3547" y="941"/>
                </a:lnTo>
                <a:lnTo>
                  <a:pt x="3547" y="940"/>
                </a:lnTo>
                <a:lnTo>
                  <a:pt x="3547" y="938"/>
                </a:lnTo>
                <a:lnTo>
                  <a:pt x="3545" y="938"/>
                </a:lnTo>
                <a:lnTo>
                  <a:pt x="3545" y="937"/>
                </a:lnTo>
                <a:lnTo>
                  <a:pt x="3544" y="937"/>
                </a:lnTo>
                <a:lnTo>
                  <a:pt x="3544" y="935"/>
                </a:lnTo>
                <a:lnTo>
                  <a:pt x="3542" y="935"/>
                </a:lnTo>
                <a:lnTo>
                  <a:pt x="3542" y="937"/>
                </a:lnTo>
                <a:lnTo>
                  <a:pt x="3542" y="938"/>
                </a:lnTo>
                <a:lnTo>
                  <a:pt x="3541" y="938"/>
                </a:lnTo>
                <a:lnTo>
                  <a:pt x="3541" y="940"/>
                </a:lnTo>
                <a:lnTo>
                  <a:pt x="3539" y="940"/>
                </a:lnTo>
                <a:lnTo>
                  <a:pt x="3539" y="938"/>
                </a:lnTo>
                <a:lnTo>
                  <a:pt x="3538" y="937"/>
                </a:lnTo>
                <a:lnTo>
                  <a:pt x="3538" y="935"/>
                </a:lnTo>
                <a:lnTo>
                  <a:pt x="3536" y="935"/>
                </a:lnTo>
                <a:lnTo>
                  <a:pt x="3538" y="934"/>
                </a:lnTo>
                <a:lnTo>
                  <a:pt x="3536" y="932"/>
                </a:lnTo>
                <a:lnTo>
                  <a:pt x="3538" y="932"/>
                </a:lnTo>
                <a:lnTo>
                  <a:pt x="3536" y="931"/>
                </a:lnTo>
                <a:lnTo>
                  <a:pt x="3536" y="932"/>
                </a:lnTo>
                <a:lnTo>
                  <a:pt x="3536" y="934"/>
                </a:lnTo>
                <a:lnTo>
                  <a:pt x="3535" y="934"/>
                </a:lnTo>
                <a:lnTo>
                  <a:pt x="3535" y="932"/>
                </a:lnTo>
                <a:lnTo>
                  <a:pt x="3535" y="931"/>
                </a:lnTo>
                <a:lnTo>
                  <a:pt x="3535" y="929"/>
                </a:lnTo>
                <a:lnTo>
                  <a:pt x="3533" y="929"/>
                </a:lnTo>
                <a:lnTo>
                  <a:pt x="3533" y="927"/>
                </a:lnTo>
                <a:lnTo>
                  <a:pt x="3533" y="926"/>
                </a:lnTo>
                <a:lnTo>
                  <a:pt x="3533" y="927"/>
                </a:lnTo>
                <a:lnTo>
                  <a:pt x="3531" y="926"/>
                </a:lnTo>
                <a:lnTo>
                  <a:pt x="3531" y="924"/>
                </a:lnTo>
                <a:lnTo>
                  <a:pt x="3530" y="924"/>
                </a:lnTo>
                <a:lnTo>
                  <a:pt x="3528" y="923"/>
                </a:lnTo>
                <a:lnTo>
                  <a:pt x="3528" y="921"/>
                </a:lnTo>
                <a:lnTo>
                  <a:pt x="3527" y="921"/>
                </a:lnTo>
                <a:lnTo>
                  <a:pt x="3528" y="923"/>
                </a:lnTo>
                <a:lnTo>
                  <a:pt x="3527" y="923"/>
                </a:lnTo>
                <a:lnTo>
                  <a:pt x="3525" y="923"/>
                </a:lnTo>
                <a:lnTo>
                  <a:pt x="3524" y="921"/>
                </a:lnTo>
                <a:lnTo>
                  <a:pt x="3522" y="921"/>
                </a:lnTo>
                <a:lnTo>
                  <a:pt x="3522" y="920"/>
                </a:lnTo>
                <a:lnTo>
                  <a:pt x="3521" y="920"/>
                </a:lnTo>
                <a:lnTo>
                  <a:pt x="3521" y="920"/>
                </a:lnTo>
                <a:lnTo>
                  <a:pt x="3519" y="920"/>
                </a:lnTo>
                <a:lnTo>
                  <a:pt x="3518" y="918"/>
                </a:lnTo>
                <a:lnTo>
                  <a:pt x="3516" y="918"/>
                </a:lnTo>
                <a:lnTo>
                  <a:pt x="3516" y="917"/>
                </a:lnTo>
                <a:lnTo>
                  <a:pt x="3515" y="917"/>
                </a:lnTo>
                <a:lnTo>
                  <a:pt x="3513" y="917"/>
                </a:lnTo>
                <a:lnTo>
                  <a:pt x="3512" y="917"/>
                </a:lnTo>
                <a:lnTo>
                  <a:pt x="3510" y="917"/>
                </a:lnTo>
                <a:lnTo>
                  <a:pt x="3510" y="918"/>
                </a:lnTo>
                <a:lnTo>
                  <a:pt x="3508" y="917"/>
                </a:lnTo>
                <a:lnTo>
                  <a:pt x="3507" y="917"/>
                </a:lnTo>
                <a:lnTo>
                  <a:pt x="3505" y="917"/>
                </a:lnTo>
                <a:lnTo>
                  <a:pt x="3504" y="917"/>
                </a:lnTo>
                <a:lnTo>
                  <a:pt x="3502" y="917"/>
                </a:lnTo>
                <a:lnTo>
                  <a:pt x="3502" y="915"/>
                </a:lnTo>
                <a:lnTo>
                  <a:pt x="3502" y="914"/>
                </a:lnTo>
                <a:lnTo>
                  <a:pt x="3501" y="914"/>
                </a:lnTo>
                <a:lnTo>
                  <a:pt x="3501" y="912"/>
                </a:lnTo>
                <a:lnTo>
                  <a:pt x="3501" y="911"/>
                </a:lnTo>
                <a:lnTo>
                  <a:pt x="3501" y="909"/>
                </a:lnTo>
                <a:lnTo>
                  <a:pt x="3499" y="909"/>
                </a:lnTo>
                <a:lnTo>
                  <a:pt x="3499" y="907"/>
                </a:lnTo>
                <a:lnTo>
                  <a:pt x="3499" y="906"/>
                </a:lnTo>
                <a:lnTo>
                  <a:pt x="3498" y="906"/>
                </a:lnTo>
                <a:lnTo>
                  <a:pt x="3496" y="906"/>
                </a:lnTo>
                <a:lnTo>
                  <a:pt x="3496" y="906"/>
                </a:lnTo>
                <a:lnTo>
                  <a:pt x="3496" y="904"/>
                </a:lnTo>
                <a:lnTo>
                  <a:pt x="3495" y="904"/>
                </a:lnTo>
                <a:lnTo>
                  <a:pt x="3496" y="906"/>
                </a:lnTo>
                <a:lnTo>
                  <a:pt x="3495" y="906"/>
                </a:lnTo>
                <a:lnTo>
                  <a:pt x="3493" y="906"/>
                </a:lnTo>
                <a:lnTo>
                  <a:pt x="3492" y="906"/>
                </a:lnTo>
                <a:lnTo>
                  <a:pt x="3490" y="906"/>
                </a:lnTo>
                <a:lnTo>
                  <a:pt x="3490" y="907"/>
                </a:lnTo>
                <a:lnTo>
                  <a:pt x="3489" y="907"/>
                </a:lnTo>
                <a:lnTo>
                  <a:pt x="3489" y="909"/>
                </a:lnTo>
                <a:lnTo>
                  <a:pt x="3490" y="909"/>
                </a:lnTo>
                <a:lnTo>
                  <a:pt x="3490" y="911"/>
                </a:lnTo>
                <a:lnTo>
                  <a:pt x="3492" y="911"/>
                </a:lnTo>
                <a:lnTo>
                  <a:pt x="3492" y="912"/>
                </a:lnTo>
                <a:lnTo>
                  <a:pt x="3492" y="914"/>
                </a:lnTo>
                <a:lnTo>
                  <a:pt x="3492" y="915"/>
                </a:lnTo>
                <a:lnTo>
                  <a:pt x="3492" y="917"/>
                </a:lnTo>
                <a:lnTo>
                  <a:pt x="3493" y="918"/>
                </a:lnTo>
                <a:lnTo>
                  <a:pt x="3493" y="920"/>
                </a:lnTo>
                <a:lnTo>
                  <a:pt x="3495" y="920"/>
                </a:lnTo>
                <a:lnTo>
                  <a:pt x="3495" y="921"/>
                </a:lnTo>
                <a:lnTo>
                  <a:pt x="3495" y="923"/>
                </a:lnTo>
                <a:lnTo>
                  <a:pt x="3495" y="924"/>
                </a:lnTo>
                <a:lnTo>
                  <a:pt x="3495" y="926"/>
                </a:lnTo>
                <a:lnTo>
                  <a:pt x="3495" y="927"/>
                </a:lnTo>
                <a:lnTo>
                  <a:pt x="3493" y="931"/>
                </a:lnTo>
                <a:lnTo>
                  <a:pt x="3493" y="932"/>
                </a:lnTo>
                <a:lnTo>
                  <a:pt x="3493" y="934"/>
                </a:lnTo>
                <a:lnTo>
                  <a:pt x="3495" y="935"/>
                </a:lnTo>
                <a:lnTo>
                  <a:pt x="3493" y="935"/>
                </a:lnTo>
                <a:lnTo>
                  <a:pt x="3493" y="937"/>
                </a:lnTo>
                <a:lnTo>
                  <a:pt x="3495" y="937"/>
                </a:lnTo>
                <a:lnTo>
                  <a:pt x="3495" y="938"/>
                </a:lnTo>
                <a:lnTo>
                  <a:pt x="3495" y="940"/>
                </a:lnTo>
                <a:lnTo>
                  <a:pt x="3493" y="940"/>
                </a:lnTo>
                <a:lnTo>
                  <a:pt x="3493" y="941"/>
                </a:lnTo>
                <a:lnTo>
                  <a:pt x="3493" y="943"/>
                </a:lnTo>
                <a:lnTo>
                  <a:pt x="3493" y="944"/>
                </a:lnTo>
                <a:lnTo>
                  <a:pt x="3493" y="946"/>
                </a:lnTo>
                <a:lnTo>
                  <a:pt x="3492" y="946"/>
                </a:lnTo>
                <a:lnTo>
                  <a:pt x="3492" y="947"/>
                </a:lnTo>
                <a:lnTo>
                  <a:pt x="3493" y="947"/>
                </a:lnTo>
                <a:lnTo>
                  <a:pt x="3493" y="949"/>
                </a:lnTo>
                <a:lnTo>
                  <a:pt x="3493" y="951"/>
                </a:lnTo>
                <a:lnTo>
                  <a:pt x="3493" y="952"/>
                </a:lnTo>
                <a:lnTo>
                  <a:pt x="3495" y="952"/>
                </a:lnTo>
                <a:lnTo>
                  <a:pt x="3495" y="954"/>
                </a:lnTo>
                <a:lnTo>
                  <a:pt x="3495" y="955"/>
                </a:lnTo>
                <a:lnTo>
                  <a:pt x="3496" y="957"/>
                </a:lnTo>
                <a:lnTo>
                  <a:pt x="3496" y="957"/>
                </a:lnTo>
                <a:lnTo>
                  <a:pt x="3496" y="958"/>
                </a:lnTo>
                <a:lnTo>
                  <a:pt x="3496" y="960"/>
                </a:lnTo>
                <a:lnTo>
                  <a:pt x="3498" y="960"/>
                </a:lnTo>
                <a:lnTo>
                  <a:pt x="3499" y="960"/>
                </a:lnTo>
                <a:lnTo>
                  <a:pt x="3501" y="960"/>
                </a:lnTo>
                <a:lnTo>
                  <a:pt x="3501" y="958"/>
                </a:lnTo>
                <a:lnTo>
                  <a:pt x="3502" y="958"/>
                </a:lnTo>
                <a:lnTo>
                  <a:pt x="3504" y="958"/>
                </a:lnTo>
                <a:lnTo>
                  <a:pt x="3504" y="960"/>
                </a:lnTo>
                <a:lnTo>
                  <a:pt x="3505" y="960"/>
                </a:lnTo>
                <a:lnTo>
                  <a:pt x="3505" y="961"/>
                </a:lnTo>
                <a:lnTo>
                  <a:pt x="3505" y="963"/>
                </a:lnTo>
                <a:lnTo>
                  <a:pt x="3507" y="964"/>
                </a:lnTo>
                <a:lnTo>
                  <a:pt x="3508" y="967"/>
                </a:lnTo>
                <a:lnTo>
                  <a:pt x="3508" y="969"/>
                </a:lnTo>
                <a:lnTo>
                  <a:pt x="3510" y="969"/>
                </a:lnTo>
                <a:lnTo>
                  <a:pt x="3510" y="970"/>
                </a:lnTo>
                <a:lnTo>
                  <a:pt x="3512" y="970"/>
                </a:lnTo>
                <a:lnTo>
                  <a:pt x="3513" y="972"/>
                </a:lnTo>
                <a:lnTo>
                  <a:pt x="3515" y="975"/>
                </a:lnTo>
                <a:lnTo>
                  <a:pt x="3515" y="977"/>
                </a:lnTo>
                <a:lnTo>
                  <a:pt x="3516" y="978"/>
                </a:lnTo>
                <a:lnTo>
                  <a:pt x="3518" y="981"/>
                </a:lnTo>
                <a:lnTo>
                  <a:pt x="3516" y="981"/>
                </a:lnTo>
                <a:lnTo>
                  <a:pt x="3516" y="980"/>
                </a:lnTo>
                <a:lnTo>
                  <a:pt x="3515" y="980"/>
                </a:lnTo>
                <a:lnTo>
                  <a:pt x="3513" y="980"/>
                </a:lnTo>
                <a:lnTo>
                  <a:pt x="3513" y="981"/>
                </a:lnTo>
                <a:lnTo>
                  <a:pt x="3515" y="981"/>
                </a:lnTo>
                <a:lnTo>
                  <a:pt x="3515" y="983"/>
                </a:lnTo>
                <a:lnTo>
                  <a:pt x="3516" y="984"/>
                </a:lnTo>
                <a:lnTo>
                  <a:pt x="3518" y="984"/>
                </a:lnTo>
                <a:lnTo>
                  <a:pt x="3518" y="983"/>
                </a:lnTo>
                <a:lnTo>
                  <a:pt x="3519" y="986"/>
                </a:lnTo>
                <a:lnTo>
                  <a:pt x="3518" y="986"/>
                </a:lnTo>
                <a:lnTo>
                  <a:pt x="3518" y="987"/>
                </a:lnTo>
                <a:lnTo>
                  <a:pt x="3519" y="987"/>
                </a:lnTo>
                <a:lnTo>
                  <a:pt x="3521" y="987"/>
                </a:lnTo>
                <a:lnTo>
                  <a:pt x="3524" y="990"/>
                </a:lnTo>
                <a:lnTo>
                  <a:pt x="3525" y="990"/>
                </a:lnTo>
                <a:lnTo>
                  <a:pt x="3527" y="990"/>
                </a:lnTo>
                <a:lnTo>
                  <a:pt x="3527" y="992"/>
                </a:lnTo>
                <a:lnTo>
                  <a:pt x="3528" y="992"/>
                </a:lnTo>
                <a:lnTo>
                  <a:pt x="3530" y="992"/>
                </a:lnTo>
                <a:lnTo>
                  <a:pt x="3530" y="990"/>
                </a:lnTo>
                <a:lnTo>
                  <a:pt x="3531" y="990"/>
                </a:lnTo>
                <a:lnTo>
                  <a:pt x="3533" y="990"/>
                </a:lnTo>
                <a:lnTo>
                  <a:pt x="3533" y="992"/>
                </a:lnTo>
                <a:lnTo>
                  <a:pt x="3535" y="994"/>
                </a:lnTo>
                <a:lnTo>
                  <a:pt x="3536" y="994"/>
                </a:lnTo>
                <a:lnTo>
                  <a:pt x="3538" y="995"/>
                </a:lnTo>
                <a:lnTo>
                  <a:pt x="3539" y="997"/>
                </a:lnTo>
                <a:lnTo>
                  <a:pt x="3541" y="998"/>
                </a:lnTo>
                <a:lnTo>
                  <a:pt x="3542" y="998"/>
                </a:lnTo>
                <a:lnTo>
                  <a:pt x="3544" y="998"/>
                </a:lnTo>
                <a:lnTo>
                  <a:pt x="3545" y="998"/>
                </a:lnTo>
                <a:lnTo>
                  <a:pt x="3545" y="1000"/>
                </a:lnTo>
                <a:lnTo>
                  <a:pt x="3547" y="1000"/>
                </a:lnTo>
                <a:lnTo>
                  <a:pt x="3548" y="1003"/>
                </a:lnTo>
                <a:lnTo>
                  <a:pt x="3550" y="1004"/>
                </a:lnTo>
                <a:lnTo>
                  <a:pt x="3551" y="1004"/>
                </a:lnTo>
                <a:lnTo>
                  <a:pt x="3551" y="1006"/>
                </a:lnTo>
                <a:lnTo>
                  <a:pt x="3555" y="1007"/>
                </a:lnTo>
                <a:lnTo>
                  <a:pt x="3556" y="1007"/>
                </a:lnTo>
                <a:lnTo>
                  <a:pt x="3556" y="1009"/>
                </a:lnTo>
                <a:lnTo>
                  <a:pt x="3558" y="1010"/>
                </a:lnTo>
                <a:lnTo>
                  <a:pt x="3559" y="1012"/>
                </a:lnTo>
                <a:lnTo>
                  <a:pt x="3561" y="1013"/>
                </a:lnTo>
                <a:lnTo>
                  <a:pt x="3562" y="1015"/>
                </a:lnTo>
                <a:lnTo>
                  <a:pt x="3562" y="1017"/>
                </a:lnTo>
                <a:lnTo>
                  <a:pt x="3564" y="1017"/>
                </a:lnTo>
                <a:lnTo>
                  <a:pt x="3564" y="1018"/>
                </a:lnTo>
                <a:lnTo>
                  <a:pt x="3564" y="1021"/>
                </a:lnTo>
                <a:lnTo>
                  <a:pt x="3564" y="1023"/>
                </a:lnTo>
                <a:lnTo>
                  <a:pt x="3565" y="1024"/>
                </a:lnTo>
                <a:lnTo>
                  <a:pt x="3565" y="1026"/>
                </a:lnTo>
                <a:lnTo>
                  <a:pt x="3564" y="1026"/>
                </a:lnTo>
                <a:lnTo>
                  <a:pt x="3564" y="1027"/>
                </a:lnTo>
                <a:lnTo>
                  <a:pt x="3565" y="1029"/>
                </a:lnTo>
                <a:lnTo>
                  <a:pt x="3564" y="1029"/>
                </a:lnTo>
                <a:lnTo>
                  <a:pt x="3564" y="1030"/>
                </a:lnTo>
                <a:lnTo>
                  <a:pt x="3564" y="1030"/>
                </a:lnTo>
                <a:lnTo>
                  <a:pt x="3565" y="1032"/>
                </a:lnTo>
                <a:lnTo>
                  <a:pt x="3565" y="1033"/>
                </a:lnTo>
                <a:lnTo>
                  <a:pt x="3567" y="1033"/>
                </a:lnTo>
                <a:lnTo>
                  <a:pt x="3565" y="1035"/>
                </a:lnTo>
                <a:lnTo>
                  <a:pt x="3567" y="1037"/>
                </a:lnTo>
                <a:lnTo>
                  <a:pt x="3567" y="1041"/>
                </a:lnTo>
                <a:lnTo>
                  <a:pt x="3567" y="1043"/>
                </a:lnTo>
                <a:lnTo>
                  <a:pt x="3568" y="1043"/>
                </a:lnTo>
                <a:lnTo>
                  <a:pt x="3570" y="1044"/>
                </a:lnTo>
                <a:lnTo>
                  <a:pt x="3571" y="1044"/>
                </a:lnTo>
                <a:lnTo>
                  <a:pt x="3571" y="1046"/>
                </a:lnTo>
                <a:lnTo>
                  <a:pt x="3571" y="1046"/>
                </a:lnTo>
                <a:lnTo>
                  <a:pt x="3571" y="1047"/>
                </a:lnTo>
                <a:lnTo>
                  <a:pt x="3571" y="1047"/>
                </a:lnTo>
                <a:lnTo>
                  <a:pt x="3571" y="1049"/>
                </a:lnTo>
                <a:lnTo>
                  <a:pt x="3573" y="1049"/>
                </a:lnTo>
                <a:lnTo>
                  <a:pt x="3573" y="1050"/>
                </a:lnTo>
                <a:lnTo>
                  <a:pt x="3573" y="1052"/>
                </a:lnTo>
                <a:lnTo>
                  <a:pt x="3574" y="1052"/>
                </a:lnTo>
                <a:lnTo>
                  <a:pt x="3574" y="1053"/>
                </a:lnTo>
                <a:lnTo>
                  <a:pt x="3574" y="1055"/>
                </a:lnTo>
                <a:lnTo>
                  <a:pt x="3576" y="1055"/>
                </a:lnTo>
                <a:lnTo>
                  <a:pt x="3576" y="1057"/>
                </a:lnTo>
                <a:lnTo>
                  <a:pt x="3576" y="1058"/>
                </a:lnTo>
                <a:lnTo>
                  <a:pt x="3578" y="1058"/>
                </a:lnTo>
                <a:lnTo>
                  <a:pt x="3578" y="1060"/>
                </a:lnTo>
                <a:lnTo>
                  <a:pt x="3578" y="1061"/>
                </a:lnTo>
                <a:lnTo>
                  <a:pt x="3578" y="1063"/>
                </a:lnTo>
                <a:lnTo>
                  <a:pt x="3576" y="1063"/>
                </a:lnTo>
                <a:lnTo>
                  <a:pt x="3576" y="1061"/>
                </a:lnTo>
                <a:lnTo>
                  <a:pt x="3574" y="1061"/>
                </a:lnTo>
                <a:lnTo>
                  <a:pt x="3574" y="1063"/>
                </a:lnTo>
                <a:lnTo>
                  <a:pt x="3573" y="1063"/>
                </a:lnTo>
                <a:lnTo>
                  <a:pt x="3571" y="1063"/>
                </a:lnTo>
                <a:lnTo>
                  <a:pt x="3571" y="1063"/>
                </a:lnTo>
                <a:lnTo>
                  <a:pt x="3570" y="1063"/>
                </a:lnTo>
                <a:lnTo>
                  <a:pt x="3571" y="1061"/>
                </a:lnTo>
                <a:lnTo>
                  <a:pt x="3570" y="1061"/>
                </a:lnTo>
                <a:lnTo>
                  <a:pt x="3570" y="1063"/>
                </a:lnTo>
                <a:lnTo>
                  <a:pt x="3568" y="1063"/>
                </a:lnTo>
                <a:lnTo>
                  <a:pt x="3567" y="1061"/>
                </a:lnTo>
                <a:lnTo>
                  <a:pt x="3567" y="1060"/>
                </a:lnTo>
                <a:lnTo>
                  <a:pt x="3565" y="1058"/>
                </a:lnTo>
                <a:lnTo>
                  <a:pt x="3562" y="1057"/>
                </a:lnTo>
                <a:lnTo>
                  <a:pt x="3561" y="1057"/>
                </a:lnTo>
                <a:lnTo>
                  <a:pt x="3559" y="1055"/>
                </a:lnTo>
                <a:lnTo>
                  <a:pt x="3558" y="1055"/>
                </a:lnTo>
                <a:lnTo>
                  <a:pt x="3558" y="1053"/>
                </a:lnTo>
                <a:lnTo>
                  <a:pt x="3556" y="1053"/>
                </a:lnTo>
                <a:lnTo>
                  <a:pt x="3556" y="1052"/>
                </a:lnTo>
                <a:lnTo>
                  <a:pt x="3555" y="1052"/>
                </a:lnTo>
                <a:lnTo>
                  <a:pt x="3553" y="1052"/>
                </a:lnTo>
                <a:lnTo>
                  <a:pt x="3550" y="1050"/>
                </a:lnTo>
                <a:lnTo>
                  <a:pt x="3548" y="1049"/>
                </a:lnTo>
                <a:lnTo>
                  <a:pt x="3547" y="1049"/>
                </a:lnTo>
                <a:lnTo>
                  <a:pt x="3547" y="1047"/>
                </a:lnTo>
                <a:lnTo>
                  <a:pt x="3545" y="1047"/>
                </a:lnTo>
                <a:lnTo>
                  <a:pt x="3545" y="1046"/>
                </a:lnTo>
                <a:lnTo>
                  <a:pt x="3544" y="1046"/>
                </a:lnTo>
                <a:lnTo>
                  <a:pt x="3542" y="1044"/>
                </a:lnTo>
                <a:lnTo>
                  <a:pt x="3541" y="1044"/>
                </a:lnTo>
                <a:lnTo>
                  <a:pt x="3539" y="1043"/>
                </a:lnTo>
                <a:lnTo>
                  <a:pt x="3538" y="1043"/>
                </a:lnTo>
                <a:lnTo>
                  <a:pt x="3538" y="1041"/>
                </a:lnTo>
                <a:lnTo>
                  <a:pt x="3538" y="1040"/>
                </a:lnTo>
                <a:lnTo>
                  <a:pt x="3538" y="1038"/>
                </a:lnTo>
                <a:lnTo>
                  <a:pt x="3538" y="1037"/>
                </a:lnTo>
                <a:lnTo>
                  <a:pt x="3536" y="1035"/>
                </a:lnTo>
                <a:lnTo>
                  <a:pt x="3535" y="1033"/>
                </a:lnTo>
                <a:lnTo>
                  <a:pt x="3533" y="1032"/>
                </a:lnTo>
                <a:lnTo>
                  <a:pt x="3533" y="1030"/>
                </a:lnTo>
                <a:lnTo>
                  <a:pt x="3531" y="1030"/>
                </a:lnTo>
                <a:lnTo>
                  <a:pt x="3530" y="1030"/>
                </a:lnTo>
                <a:lnTo>
                  <a:pt x="3530" y="1029"/>
                </a:lnTo>
                <a:lnTo>
                  <a:pt x="3531" y="1029"/>
                </a:lnTo>
                <a:lnTo>
                  <a:pt x="3531" y="1027"/>
                </a:lnTo>
                <a:lnTo>
                  <a:pt x="3530" y="1027"/>
                </a:lnTo>
                <a:lnTo>
                  <a:pt x="3530" y="1026"/>
                </a:lnTo>
                <a:lnTo>
                  <a:pt x="3528" y="1026"/>
                </a:lnTo>
                <a:lnTo>
                  <a:pt x="3528" y="1024"/>
                </a:lnTo>
                <a:lnTo>
                  <a:pt x="3527" y="1024"/>
                </a:lnTo>
                <a:lnTo>
                  <a:pt x="3527" y="1023"/>
                </a:lnTo>
                <a:lnTo>
                  <a:pt x="3528" y="1023"/>
                </a:lnTo>
                <a:lnTo>
                  <a:pt x="3528" y="1021"/>
                </a:lnTo>
                <a:lnTo>
                  <a:pt x="3527" y="1021"/>
                </a:lnTo>
                <a:lnTo>
                  <a:pt x="3527" y="1020"/>
                </a:lnTo>
                <a:lnTo>
                  <a:pt x="3527" y="1018"/>
                </a:lnTo>
                <a:lnTo>
                  <a:pt x="3527" y="1017"/>
                </a:lnTo>
                <a:lnTo>
                  <a:pt x="3525" y="1017"/>
                </a:lnTo>
                <a:lnTo>
                  <a:pt x="3524" y="1017"/>
                </a:lnTo>
                <a:lnTo>
                  <a:pt x="3524" y="1015"/>
                </a:lnTo>
                <a:lnTo>
                  <a:pt x="3524" y="1013"/>
                </a:lnTo>
                <a:lnTo>
                  <a:pt x="3524" y="1012"/>
                </a:lnTo>
                <a:lnTo>
                  <a:pt x="3524" y="1010"/>
                </a:lnTo>
                <a:lnTo>
                  <a:pt x="3522" y="1010"/>
                </a:lnTo>
                <a:lnTo>
                  <a:pt x="3522" y="1012"/>
                </a:lnTo>
                <a:lnTo>
                  <a:pt x="3521" y="1010"/>
                </a:lnTo>
                <a:lnTo>
                  <a:pt x="3521" y="1009"/>
                </a:lnTo>
                <a:lnTo>
                  <a:pt x="3522" y="1009"/>
                </a:lnTo>
                <a:lnTo>
                  <a:pt x="3522" y="1007"/>
                </a:lnTo>
                <a:lnTo>
                  <a:pt x="3522" y="1006"/>
                </a:lnTo>
                <a:lnTo>
                  <a:pt x="3522" y="1004"/>
                </a:lnTo>
                <a:lnTo>
                  <a:pt x="3521" y="1001"/>
                </a:lnTo>
                <a:lnTo>
                  <a:pt x="3519" y="1000"/>
                </a:lnTo>
                <a:lnTo>
                  <a:pt x="3519" y="998"/>
                </a:lnTo>
                <a:lnTo>
                  <a:pt x="3518" y="998"/>
                </a:lnTo>
                <a:lnTo>
                  <a:pt x="3518" y="997"/>
                </a:lnTo>
                <a:lnTo>
                  <a:pt x="3516" y="995"/>
                </a:lnTo>
                <a:lnTo>
                  <a:pt x="3515" y="994"/>
                </a:lnTo>
                <a:lnTo>
                  <a:pt x="3515" y="994"/>
                </a:lnTo>
                <a:lnTo>
                  <a:pt x="3513" y="994"/>
                </a:lnTo>
                <a:lnTo>
                  <a:pt x="3513" y="992"/>
                </a:lnTo>
                <a:lnTo>
                  <a:pt x="3512" y="992"/>
                </a:lnTo>
                <a:lnTo>
                  <a:pt x="3510" y="992"/>
                </a:lnTo>
                <a:lnTo>
                  <a:pt x="3510" y="990"/>
                </a:lnTo>
                <a:lnTo>
                  <a:pt x="3510" y="989"/>
                </a:lnTo>
                <a:lnTo>
                  <a:pt x="3510" y="987"/>
                </a:lnTo>
                <a:lnTo>
                  <a:pt x="3508" y="987"/>
                </a:lnTo>
                <a:lnTo>
                  <a:pt x="3507" y="987"/>
                </a:lnTo>
                <a:lnTo>
                  <a:pt x="3507" y="986"/>
                </a:lnTo>
                <a:lnTo>
                  <a:pt x="3505" y="984"/>
                </a:lnTo>
                <a:lnTo>
                  <a:pt x="3505" y="986"/>
                </a:lnTo>
                <a:lnTo>
                  <a:pt x="3505" y="987"/>
                </a:lnTo>
                <a:lnTo>
                  <a:pt x="3504" y="986"/>
                </a:lnTo>
                <a:lnTo>
                  <a:pt x="3504" y="984"/>
                </a:lnTo>
                <a:lnTo>
                  <a:pt x="3504" y="983"/>
                </a:lnTo>
                <a:lnTo>
                  <a:pt x="3502" y="983"/>
                </a:lnTo>
                <a:lnTo>
                  <a:pt x="3502" y="981"/>
                </a:lnTo>
                <a:lnTo>
                  <a:pt x="3501" y="981"/>
                </a:lnTo>
                <a:lnTo>
                  <a:pt x="3501" y="980"/>
                </a:lnTo>
                <a:lnTo>
                  <a:pt x="3499" y="980"/>
                </a:lnTo>
                <a:lnTo>
                  <a:pt x="3498" y="980"/>
                </a:lnTo>
                <a:lnTo>
                  <a:pt x="3498" y="978"/>
                </a:lnTo>
                <a:lnTo>
                  <a:pt x="3498" y="977"/>
                </a:lnTo>
                <a:lnTo>
                  <a:pt x="3496" y="977"/>
                </a:lnTo>
                <a:lnTo>
                  <a:pt x="3496" y="977"/>
                </a:lnTo>
                <a:lnTo>
                  <a:pt x="3496" y="975"/>
                </a:lnTo>
                <a:lnTo>
                  <a:pt x="3495" y="975"/>
                </a:lnTo>
                <a:lnTo>
                  <a:pt x="3495" y="974"/>
                </a:lnTo>
                <a:lnTo>
                  <a:pt x="3493" y="972"/>
                </a:lnTo>
                <a:lnTo>
                  <a:pt x="3493" y="970"/>
                </a:lnTo>
                <a:lnTo>
                  <a:pt x="3492" y="970"/>
                </a:lnTo>
                <a:lnTo>
                  <a:pt x="3492" y="972"/>
                </a:lnTo>
                <a:lnTo>
                  <a:pt x="3490" y="972"/>
                </a:lnTo>
                <a:lnTo>
                  <a:pt x="3490" y="974"/>
                </a:lnTo>
                <a:lnTo>
                  <a:pt x="3490" y="975"/>
                </a:lnTo>
                <a:lnTo>
                  <a:pt x="3492" y="975"/>
                </a:lnTo>
                <a:lnTo>
                  <a:pt x="3492" y="977"/>
                </a:lnTo>
                <a:lnTo>
                  <a:pt x="3492" y="978"/>
                </a:lnTo>
                <a:lnTo>
                  <a:pt x="3490" y="978"/>
                </a:lnTo>
                <a:lnTo>
                  <a:pt x="3490" y="977"/>
                </a:lnTo>
                <a:lnTo>
                  <a:pt x="3489" y="977"/>
                </a:lnTo>
                <a:lnTo>
                  <a:pt x="3489" y="975"/>
                </a:lnTo>
                <a:lnTo>
                  <a:pt x="3489" y="974"/>
                </a:lnTo>
                <a:lnTo>
                  <a:pt x="3489" y="972"/>
                </a:lnTo>
                <a:lnTo>
                  <a:pt x="3487" y="970"/>
                </a:lnTo>
                <a:lnTo>
                  <a:pt x="3487" y="969"/>
                </a:lnTo>
                <a:lnTo>
                  <a:pt x="3487" y="967"/>
                </a:lnTo>
                <a:lnTo>
                  <a:pt x="3485" y="967"/>
                </a:lnTo>
                <a:lnTo>
                  <a:pt x="3485" y="966"/>
                </a:lnTo>
                <a:lnTo>
                  <a:pt x="3485" y="964"/>
                </a:lnTo>
                <a:lnTo>
                  <a:pt x="3487" y="963"/>
                </a:lnTo>
                <a:lnTo>
                  <a:pt x="3485" y="963"/>
                </a:lnTo>
                <a:lnTo>
                  <a:pt x="3487" y="961"/>
                </a:lnTo>
                <a:lnTo>
                  <a:pt x="3485" y="961"/>
                </a:lnTo>
                <a:lnTo>
                  <a:pt x="3485" y="960"/>
                </a:lnTo>
                <a:lnTo>
                  <a:pt x="3485" y="958"/>
                </a:lnTo>
                <a:lnTo>
                  <a:pt x="3485" y="957"/>
                </a:lnTo>
                <a:lnTo>
                  <a:pt x="3485" y="957"/>
                </a:lnTo>
                <a:lnTo>
                  <a:pt x="3485" y="955"/>
                </a:lnTo>
                <a:lnTo>
                  <a:pt x="3487" y="955"/>
                </a:lnTo>
                <a:lnTo>
                  <a:pt x="3487" y="954"/>
                </a:lnTo>
                <a:lnTo>
                  <a:pt x="3485" y="954"/>
                </a:lnTo>
                <a:lnTo>
                  <a:pt x="3485" y="952"/>
                </a:lnTo>
                <a:lnTo>
                  <a:pt x="3487" y="952"/>
                </a:lnTo>
                <a:lnTo>
                  <a:pt x="3487" y="951"/>
                </a:lnTo>
                <a:lnTo>
                  <a:pt x="3487" y="949"/>
                </a:lnTo>
                <a:lnTo>
                  <a:pt x="3485" y="949"/>
                </a:lnTo>
                <a:lnTo>
                  <a:pt x="3485" y="951"/>
                </a:lnTo>
                <a:lnTo>
                  <a:pt x="3484" y="949"/>
                </a:lnTo>
                <a:lnTo>
                  <a:pt x="3484" y="947"/>
                </a:lnTo>
                <a:lnTo>
                  <a:pt x="3484" y="946"/>
                </a:lnTo>
                <a:lnTo>
                  <a:pt x="3482" y="944"/>
                </a:lnTo>
                <a:lnTo>
                  <a:pt x="3482" y="943"/>
                </a:lnTo>
                <a:lnTo>
                  <a:pt x="3481" y="941"/>
                </a:lnTo>
                <a:lnTo>
                  <a:pt x="3482" y="941"/>
                </a:lnTo>
                <a:lnTo>
                  <a:pt x="3482" y="940"/>
                </a:lnTo>
                <a:lnTo>
                  <a:pt x="3482" y="938"/>
                </a:lnTo>
                <a:lnTo>
                  <a:pt x="3484" y="938"/>
                </a:lnTo>
                <a:lnTo>
                  <a:pt x="3482" y="937"/>
                </a:lnTo>
                <a:lnTo>
                  <a:pt x="3482" y="935"/>
                </a:lnTo>
                <a:lnTo>
                  <a:pt x="3482" y="934"/>
                </a:lnTo>
                <a:lnTo>
                  <a:pt x="3482" y="932"/>
                </a:lnTo>
                <a:lnTo>
                  <a:pt x="3482" y="931"/>
                </a:lnTo>
                <a:lnTo>
                  <a:pt x="3481" y="931"/>
                </a:lnTo>
                <a:lnTo>
                  <a:pt x="3481" y="929"/>
                </a:lnTo>
                <a:lnTo>
                  <a:pt x="3482" y="929"/>
                </a:lnTo>
                <a:lnTo>
                  <a:pt x="3482" y="927"/>
                </a:lnTo>
                <a:lnTo>
                  <a:pt x="3481" y="927"/>
                </a:lnTo>
                <a:lnTo>
                  <a:pt x="3481" y="929"/>
                </a:lnTo>
                <a:lnTo>
                  <a:pt x="3479" y="929"/>
                </a:lnTo>
                <a:lnTo>
                  <a:pt x="3479" y="927"/>
                </a:lnTo>
                <a:lnTo>
                  <a:pt x="3478" y="927"/>
                </a:lnTo>
                <a:lnTo>
                  <a:pt x="3478" y="926"/>
                </a:lnTo>
                <a:lnTo>
                  <a:pt x="3479" y="926"/>
                </a:lnTo>
                <a:lnTo>
                  <a:pt x="3479" y="924"/>
                </a:lnTo>
                <a:lnTo>
                  <a:pt x="3478" y="923"/>
                </a:lnTo>
                <a:lnTo>
                  <a:pt x="3478" y="921"/>
                </a:lnTo>
                <a:lnTo>
                  <a:pt x="3476" y="921"/>
                </a:lnTo>
                <a:lnTo>
                  <a:pt x="3475" y="921"/>
                </a:lnTo>
                <a:lnTo>
                  <a:pt x="3475" y="920"/>
                </a:lnTo>
                <a:lnTo>
                  <a:pt x="3476" y="920"/>
                </a:lnTo>
                <a:lnTo>
                  <a:pt x="3476" y="920"/>
                </a:lnTo>
                <a:lnTo>
                  <a:pt x="3476" y="918"/>
                </a:lnTo>
                <a:lnTo>
                  <a:pt x="3475" y="918"/>
                </a:lnTo>
                <a:lnTo>
                  <a:pt x="3475" y="917"/>
                </a:lnTo>
                <a:lnTo>
                  <a:pt x="3475" y="915"/>
                </a:lnTo>
                <a:lnTo>
                  <a:pt x="3473" y="914"/>
                </a:lnTo>
                <a:lnTo>
                  <a:pt x="3472" y="912"/>
                </a:lnTo>
                <a:lnTo>
                  <a:pt x="3472" y="911"/>
                </a:lnTo>
                <a:lnTo>
                  <a:pt x="3472" y="909"/>
                </a:lnTo>
                <a:lnTo>
                  <a:pt x="3470" y="909"/>
                </a:lnTo>
                <a:lnTo>
                  <a:pt x="3469" y="909"/>
                </a:lnTo>
                <a:lnTo>
                  <a:pt x="3469" y="907"/>
                </a:lnTo>
                <a:lnTo>
                  <a:pt x="3469" y="906"/>
                </a:lnTo>
                <a:lnTo>
                  <a:pt x="3467" y="906"/>
                </a:lnTo>
                <a:lnTo>
                  <a:pt x="3467" y="904"/>
                </a:lnTo>
                <a:lnTo>
                  <a:pt x="3465" y="904"/>
                </a:lnTo>
                <a:lnTo>
                  <a:pt x="3465" y="903"/>
                </a:lnTo>
                <a:lnTo>
                  <a:pt x="3464" y="903"/>
                </a:lnTo>
                <a:lnTo>
                  <a:pt x="3464" y="901"/>
                </a:lnTo>
                <a:lnTo>
                  <a:pt x="3462" y="900"/>
                </a:lnTo>
                <a:lnTo>
                  <a:pt x="3462" y="901"/>
                </a:lnTo>
                <a:lnTo>
                  <a:pt x="3462" y="903"/>
                </a:lnTo>
                <a:lnTo>
                  <a:pt x="3461" y="901"/>
                </a:lnTo>
                <a:lnTo>
                  <a:pt x="3461" y="900"/>
                </a:lnTo>
                <a:lnTo>
                  <a:pt x="3459" y="900"/>
                </a:lnTo>
                <a:lnTo>
                  <a:pt x="3459" y="898"/>
                </a:lnTo>
                <a:lnTo>
                  <a:pt x="3459" y="897"/>
                </a:lnTo>
                <a:lnTo>
                  <a:pt x="3459" y="895"/>
                </a:lnTo>
                <a:lnTo>
                  <a:pt x="3458" y="894"/>
                </a:lnTo>
                <a:lnTo>
                  <a:pt x="3458" y="892"/>
                </a:lnTo>
                <a:lnTo>
                  <a:pt x="3456" y="892"/>
                </a:lnTo>
                <a:lnTo>
                  <a:pt x="3456" y="891"/>
                </a:lnTo>
                <a:lnTo>
                  <a:pt x="3458" y="891"/>
                </a:lnTo>
                <a:lnTo>
                  <a:pt x="3456" y="889"/>
                </a:lnTo>
                <a:lnTo>
                  <a:pt x="3456" y="888"/>
                </a:lnTo>
                <a:lnTo>
                  <a:pt x="3455" y="889"/>
                </a:lnTo>
                <a:lnTo>
                  <a:pt x="3453" y="888"/>
                </a:lnTo>
                <a:lnTo>
                  <a:pt x="3453" y="886"/>
                </a:lnTo>
                <a:lnTo>
                  <a:pt x="3452" y="886"/>
                </a:lnTo>
                <a:lnTo>
                  <a:pt x="3452" y="884"/>
                </a:lnTo>
                <a:moveTo>
                  <a:pt x="3573" y="1058"/>
                </a:moveTo>
                <a:lnTo>
                  <a:pt x="3574" y="1060"/>
                </a:lnTo>
                <a:lnTo>
                  <a:pt x="3574" y="1058"/>
                </a:lnTo>
                <a:lnTo>
                  <a:pt x="3573" y="1058"/>
                </a:lnTo>
                <a:moveTo>
                  <a:pt x="3584" y="949"/>
                </a:moveTo>
                <a:lnTo>
                  <a:pt x="3585" y="951"/>
                </a:lnTo>
                <a:lnTo>
                  <a:pt x="3584" y="947"/>
                </a:lnTo>
                <a:lnTo>
                  <a:pt x="3584" y="949"/>
                </a:lnTo>
                <a:moveTo>
                  <a:pt x="3581" y="949"/>
                </a:moveTo>
                <a:lnTo>
                  <a:pt x="3582" y="949"/>
                </a:lnTo>
                <a:lnTo>
                  <a:pt x="3582" y="951"/>
                </a:lnTo>
                <a:lnTo>
                  <a:pt x="3584" y="951"/>
                </a:lnTo>
                <a:lnTo>
                  <a:pt x="3582" y="949"/>
                </a:lnTo>
                <a:lnTo>
                  <a:pt x="3581" y="947"/>
                </a:lnTo>
                <a:lnTo>
                  <a:pt x="3581" y="949"/>
                </a:lnTo>
                <a:moveTo>
                  <a:pt x="3579" y="952"/>
                </a:moveTo>
                <a:lnTo>
                  <a:pt x="3581" y="954"/>
                </a:lnTo>
                <a:lnTo>
                  <a:pt x="3582" y="955"/>
                </a:lnTo>
                <a:lnTo>
                  <a:pt x="3582" y="954"/>
                </a:lnTo>
                <a:lnTo>
                  <a:pt x="3579" y="952"/>
                </a:lnTo>
                <a:moveTo>
                  <a:pt x="3582" y="791"/>
                </a:moveTo>
                <a:lnTo>
                  <a:pt x="3584" y="791"/>
                </a:lnTo>
                <a:lnTo>
                  <a:pt x="3585" y="792"/>
                </a:lnTo>
                <a:lnTo>
                  <a:pt x="3585" y="791"/>
                </a:lnTo>
                <a:lnTo>
                  <a:pt x="3584" y="791"/>
                </a:lnTo>
                <a:lnTo>
                  <a:pt x="3582" y="789"/>
                </a:lnTo>
                <a:lnTo>
                  <a:pt x="3582" y="791"/>
                </a:lnTo>
                <a:moveTo>
                  <a:pt x="3622" y="758"/>
                </a:moveTo>
                <a:lnTo>
                  <a:pt x="3622" y="760"/>
                </a:lnTo>
                <a:lnTo>
                  <a:pt x="3624" y="760"/>
                </a:lnTo>
                <a:lnTo>
                  <a:pt x="3624" y="758"/>
                </a:lnTo>
                <a:lnTo>
                  <a:pt x="3622" y="758"/>
                </a:lnTo>
                <a:moveTo>
                  <a:pt x="3621" y="755"/>
                </a:moveTo>
                <a:lnTo>
                  <a:pt x="3622" y="755"/>
                </a:lnTo>
                <a:lnTo>
                  <a:pt x="3622" y="754"/>
                </a:lnTo>
                <a:lnTo>
                  <a:pt x="3621" y="754"/>
                </a:lnTo>
                <a:lnTo>
                  <a:pt x="3621" y="755"/>
                </a:lnTo>
                <a:moveTo>
                  <a:pt x="3616" y="745"/>
                </a:moveTo>
                <a:lnTo>
                  <a:pt x="3617" y="745"/>
                </a:lnTo>
                <a:lnTo>
                  <a:pt x="3617" y="743"/>
                </a:lnTo>
                <a:lnTo>
                  <a:pt x="3616" y="743"/>
                </a:lnTo>
                <a:lnTo>
                  <a:pt x="3616" y="745"/>
                </a:lnTo>
                <a:moveTo>
                  <a:pt x="3611" y="729"/>
                </a:moveTo>
                <a:lnTo>
                  <a:pt x="3613" y="729"/>
                </a:lnTo>
                <a:lnTo>
                  <a:pt x="3611" y="728"/>
                </a:lnTo>
                <a:lnTo>
                  <a:pt x="3611" y="729"/>
                </a:lnTo>
                <a:moveTo>
                  <a:pt x="3607" y="711"/>
                </a:moveTo>
                <a:lnTo>
                  <a:pt x="3608" y="709"/>
                </a:lnTo>
                <a:lnTo>
                  <a:pt x="3607" y="709"/>
                </a:lnTo>
                <a:lnTo>
                  <a:pt x="3607" y="711"/>
                </a:lnTo>
                <a:moveTo>
                  <a:pt x="3599" y="700"/>
                </a:moveTo>
                <a:lnTo>
                  <a:pt x="3601" y="700"/>
                </a:lnTo>
                <a:lnTo>
                  <a:pt x="3601" y="699"/>
                </a:lnTo>
                <a:lnTo>
                  <a:pt x="3599" y="699"/>
                </a:lnTo>
                <a:lnTo>
                  <a:pt x="3599" y="700"/>
                </a:lnTo>
                <a:moveTo>
                  <a:pt x="3571" y="797"/>
                </a:moveTo>
                <a:lnTo>
                  <a:pt x="3573" y="798"/>
                </a:lnTo>
                <a:lnTo>
                  <a:pt x="3573" y="797"/>
                </a:lnTo>
                <a:lnTo>
                  <a:pt x="3571" y="797"/>
                </a:lnTo>
                <a:moveTo>
                  <a:pt x="3567" y="669"/>
                </a:moveTo>
                <a:lnTo>
                  <a:pt x="3568" y="671"/>
                </a:lnTo>
                <a:lnTo>
                  <a:pt x="3568" y="669"/>
                </a:lnTo>
                <a:lnTo>
                  <a:pt x="3567" y="669"/>
                </a:lnTo>
                <a:moveTo>
                  <a:pt x="3562" y="806"/>
                </a:moveTo>
                <a:lnTo>
                  <a:pt x="3561" y="805"/>
                </a:lnTo>
                <a:lnTo>
                  <a:pt x="3561" y="806"/>
                </a:lnTo>
                <a:lnTo>
                  <a:pt x="3559" y="805"/>
                </a:lnTo>
                <a:lnTo>
                  <a:pt x="3559" y="806"/>
                </a:lnTo>
                <a:lnTo>
                  <a:pt x="3561" y="806"/>
                </a:lnTo>
                <a:lnTo>
                  <a:pt x="3562" y="806"/>
                </a:lnTo>
                <a:moveTo>
                  <a:pt x="3558" y="669"/>
                </a:moveTo>
                <a:lnTo>
                  <a:pt x="3559" y="669"/>
                </a:lnTo>
                <a:lnTo>
                  <a:pt x="3561" y="671"/>
                </a:lnTo>
                <a:lnTo>
                  <a:pt x="3562" y="671"/>
                </a:lnTo>
                <a:lnTo>
                  <a:pt x="3564" y="671"/>
                </a:lnTo>
                <a:lnTo>
                  <a:pt x="3564" y="669"/>
                </a:lnTo>
                <a:lnTo>
                  <a:pt x="3562" y="669"/>
                </a:lnTo>
                <a:lnTo>
                  <a:pt x="3561" y="669"/>
                </a:lnTo>
                <a:lnTo>
                  <a:pt x="3559" y="669"/>
                </a:lnTo>
                <a:lnTo>
                  <a:pt x="3559" y="668"/>
                </a:lnTo>
                <a:lnTo>
                  <a:pt x="3558" y="668"/>
                </a:lnTo>
                <a:lnTo>
                  <a:pt x="3558" y="669"/>
                </a:lnTo>
                <a:moveTo>
                  <a:pt x="3553" y="666"/>
                </a:moveTo>
                <a:lnTo>
                  <a:pt x="3555" y="668"/>
                </a:lnTo>
                <a:lnTo>
                  <a:pt x="3556" y="668"/>
                </a:lnTo>
                <a:lnTo>
                  <a:pt x="3556" y="666"/>
                </a:lnTo>
                <a:lnTo>
                  <a:pt x="3555" y="666"/>
                </a:lnTo>
                <a:lnTo>
                  <a:pt x="3553" y="666"/>
                </a:lnTo>
                <a:moveTo>
                  <a:pt x="3551" y="668"/>
                </a:moveTo>
                <a:lnTo>
                  <a:pt x="3553" y="668"/>
                </a:lnTo>
                <a:lnTo>
                  <a:pt x="3551" y="666"/>
                </a:lnTo>
                <a:lnTo>
                  <a:pt x="3551" y="668"/>
                </a:lnTo>
                <a:moveTo>
                  <a:pt x="3547" y="800"/>
                </a:moveTo>
                <a:lnTo>
                  <a:pt x="3545" y="800"/>
                </a:lnTo>
                <a:lnTo>
                  <a:pt x="3547" y="801"/>
                </a:lnTo>
                <a:lnTo>
                  <a:pt x="3547" y="800"/>
                </a:lnTo>
                <a:moveTo>
                  <a:pt x="3538" y="663"/>
                </a:moveTo>
                <a:lnTo>
                  <a:pt x="3539" y="663"/>
                </a:lnTo>
                <a:lnTo>
                  <a:pt x="3539" y="665"/>
                </a:lnTo>
                <a:lnTo>
                  <a:pt x="3541" y="665"/>
                </a:lnTo>
                <a:lnTo>
                  <a:pt x="3541" y="663"/>
                </a:lnTo>
                <a:lnTo>
                  <a:pt x="3542" y="665"/>
                </a:lnTo>
                <a:lnTo>
                  <a:pt x="3544" y="666"/>
                </a:lnTo>
                <a:lnTo>
                  <a:pt x="3545" y="666"/>
                </a:lnTo>
                <a:lnTo>
                  <a:pt x="3547" y="668"/>
                </a:lnTo>
                <a:lnTo>
                  <a:pt x="3547" y="666"/>
                </a:lnTo>
                <a:lnTo>
                  <a:pt x="3545" y="666"/>
                </a:lnTo>
                <a:lnTo>
                  <a:pt x="3544" y="665"/>
                </a:lnTo>
                <a:lnTo>
                  <a:pt x="3542" y="665"/>
                </a:lnTo>
                <a:lnTo>
                  <a:pt x="3542" y="663"/>
                </a:lnTo>
                <a:lnTo>
                  <a:pt x="3541" y="663"/>
                </a:lnTo>
                <a:lnTo>
                  <a:pt x="3539" y="663"/>
                </a:lnTo>
                <a:lnTo>
                  <a:pt x="3538" y="662"/>
                </a:lnTo>
                <a:lnTo>
                  <a:pt x="3538" y="663"/>
                </a:lnTo>
                <a:moveTo>
                  <a:pt x="3542" y="605"/>
                </a:moveTo>
                <a:lnTo>
                  <a:pt x="3544" y="605"/>
                </a:lnTo>
                <a:lnTo>
                  <a:pt x="3544" y="603"/>
                </a:lnTo>
                <a:lnTo>
                  <a:pt x="3542" y="603"/>
                </a:lnTo>
                <a:lnTo>
                  <a:pt x="3542" y="605"/>
                </a:lnTo>
                <a:moveTo>
                  <a:pt x="3499" y="583"/>
                </a:moveTo>
                <a:lnTo>
                  <a:pt x="3501" y="583"/>
                </a:lnTo>
                <a:lnTo>
                  <a:pt x="3501" y="582"/>
                </a:lnTo>
                <a:lnTo>
                  <a:pt x="3499" y="582"/>
                </a:lnTo>
                <a:lnTo>
                  <a:pt x="3499" y="583"/>
                </a:lnTo>
                <a:moveTo>
                  <a:pt x="3455" y="579"/>
                </a:moveTo>
                <a:lnTo>
                  <a:pt x="3456" y="579"/>
                </a:lnTo>
                <a:lnTo>
                  <a:pt x="3456" y="577"/>
                </a:lnTo>
                <a:lnTo>
                  <a:pt x="3455" y="577"/>
                </a:lnTo>
                <a:lnTo>
                  <a:pt x="3455" y="579"/>
                </a:lnTo>
                <a:moveTo>
                  <a:pt x="3438" y="444"/>
                </a:moveTo>
                <a:lnTo>
                  <a:pt x="3439" y="444"/>
                </a:lnTo>
                <a:lnTo>
                  <a:pt x="3439" y="442"/>
                </a:lnTo>
                <a:lnTo>
                  <a:pt x="3438" y="442"/>
                </a:lnTo>
                <a:lnTo>
                  <a:pt x="3438" y="444"/>
                </a:lnTo>
                <a:moveTo>
                  <a:pt x="3329" y="390"/>
                </a:moveTo>
                <a:lnTo>
                  <a:pt x="3327" y="390"/>
                </a:lnTo>
                <a:lnTo>
                  <a:pt x="3327" y="391"/>
                </a:lnTo>
                <a:lnTo>
                  <a:pt x="3329" y="391"/>
                </a:lnTo>
                <a:lnTo>
                  <a:pt x="3329" y="390"/>
                </a:lnTo>
                <a:moveTo>
                  <a:pt x="3281" y="272"/>
                </a:moveTo>
                <a:lnTo>
                  <a:pt x="3283" y="272"/>
                </a:lnTo>
                <a:lnTo>
                  <a:pt x="3284" y="272"/>
                </a:lnTo>
                <a:lnTo>
                  <a:pt x="3283" y="270"/>
                </a:lnTo>
                <a:lnTo>
                  <a:pt x="3283" y="272"/>
                </a:lnTo>
                <a:lnTo>
                  <a:pt x="3281" y="270"/>
                </a:lnTo>
                <a:lnTo>
                  <a:pt x="3281" y="272"/>
                </a:lnTo>
                <a:moveTo>
                  <a:pt x="3221" y="275"/>
                </a:moveTo>
                <a:lnTo>
                  <a:pt x="3223" y="276"/>
                </a:lnTo>
                <a:lnTo>
                  <a:pt x="3224" y="276"/>
                </a:lnTo>
                <a:lnTo>
                  <a:pt x="3223" y="275"/>
                </a:lnTo>
                <a:lnTo>
                  <a:pt x="3221" y="275"/>
                </a:lnTo>
                <a:moveTo>
                  <a:pt x="3205" y="245"/>
                </a:moveTo>
                <a:lnTo>
                  <a:pt x="3206" y="245"/>
                </a:lnTo>
                <a:lnTo>
                  <a:pt x="3208" y="245"/>
                </a:lnTo>
                <a:lnTo>
                  <a:pt x="3208" y="247"/>
                </a:lnTo>
                <a:lnTo>
                  <a:pt x="3209" y="247"/>
                </a:lnTo>
                <a:lnTo>
                  <a:pt x="3208" y="245"/>
                </a:lnTo>
                <a:lnTo>
                  <a:pt x="3209" y="245"/>
                </a:lnTo>
                <a:lnTo>
                  <a:pt x="3212" y="247"/>
                </a:lnTo>
                <a:lnTo>
                  <a:pt x="3212" y="245"/>
                </a:lnTo>
                <a:lnTo>
                  <a:pt x="3211" y="244"/>
                </a:lnTo>
                <a:lnTo>
                  <a:pt x="3209" y="244"/>
                </a:lnTo>
                <a:lnTo>
                  <a:pt x="3208" y="244"/>
                </a:lnTo>
                <a:lnTo>
                  <a:pt x="3206" y="244"/>
                </a:lnTo>
                <a:lnTo>
                  <a:pt x="3206" y="242"/>
                </a:lnTo>
                <a:lnTo>
                  <a:pt x="3205" y="242"/>
                </a:lnTo>
                <a:lnTo>
                  <a:pt x="3205" y="244"/>
                </a:lnTo>
                <a:lnTo>
                  <a:pt x="3205" y="245"/>
                </a:lnTo>
                <a:moveTo>
                  <a:pt x="3200" y="241"/>
                </a:moveTo>
                <a:lnTo>
                  <a:pt x="3201" y="242"/>
                </a:lnTo>
                <a:lnTo>
                  <a:pt x="3201" y="242"/>
                </a:lnTo>
                <a:lnTo>
                  <a:pt x="3203" y="242"/>
                </a:lnTo>
                <a:lnTo>
                  <a:pt x="3201" y="241"/>
                </a:lnTo>
                <a:lnTo>
                  <a:pt x="3200" y="241"/>
                </a:lnTo>
                <a:moveTo>
                  <a:pt x="3200" y="245"/>
                </a:moveTo>
                <a:lnTo>
                  <a:pt x="3201" y="244"/>
                </a:lnTo>
                <a:lnTo>
                  <a:pt x="3201" y="244"/>
                </a:lnTo>
                <a:lnTo>
                  <a:pt x="3200" y="242"/>
                </a:lnTo>
                <a:lnTo>
                  <a:pt x="3201" y="244"/>
                </a:lnTo>
                <a:lnTo>
                  <a:pt x="3200" y="244"/>
                </a:lnTo>
                <a:lnTo>
                  <a:pt x="3200" y="245"/>
                </a:lnTo>
                <a:moveTo>
                  <a:pt x="2538" y="93"/>
                </a:moveTo>
                <a:lnTo>
                  <a:pt x="2538" y="92"/>
                </a:lnTo>
                <a:lnTo>
                  <a:pt x="2538" y="93"/>
                </a:lnTo>
                <a:lnTo>
                  <a:pt x="2538" y="93"/>
                </a:lnTo>
                <a:moveTo>
                  <a:pt x="2540" y="96"/>
                </a:moveTo>
                <a:lnTo>
                  <a:pt x="2538" y="96"/>
                </a:lnTo>
                <a:lnTo>
                  <a:pt x="2538" y="98"/>
                </a:lnTo>
                <a:lnTo>
                  <a:pt x="2540" y="98"/>
                </a:lnTo>
                <a:lnTo>
                  <a:pt x="2540" y="96"/>
                </a:lnTo>
                <a:moveTo>
                  <a:pt x="2546" y="101"/>
                </a:moveTo>
                <a:lnTo>
                  <a:pt x="2545" y="99"/>
                </a:lnTo>
                <a:lnTo>
                  <a:pt x="2545" y="101"/>
                </a:lnTo>
                <a:lnTo>
                  <a:pt x="2546" y="101"/>
                </a:lnTo>
                <a:moveTo>
                  <a:pt x="2549" y="129"/>
                </a:moveTo>
                <a:lnTo>
                  <a:pt x="2548" y="129"/>
                </a:lnTo>
                <a:lnTo>
                  <a:pt x="2548" y="127"/>
                </a:lnTo>
                <a:lnTo>
                  <a:pt x="2546" y="127"/>
                </a:lnTo>
                <a:lnTo>
                  <a:pt x="2546" y="129"/>
                </a:lnTo>
                <a:lnTo>
                  <a:pt x="2546" y="130"/>
                </a:lnTo>
                <a:lnTo>
                  <a:pt x="2548" y="132"/>
                </a:lnTo>
                <a:lnTo>
                  <a:pt x="2548" y="130"/>
                </a:lnTo>
                <a:lnTo>
                  <a:pt x="2549" y="130"/>
                </a:lnTo>
                <a:lnTo>
                  <a:pt x="2549" y="129"/>
                </a:lnTo>
                <a:moveTo>
                  <a:pt x="2552" y="135"/>
                </a:moveTo>
                <a:lnTo>
                  <a:pt x="2551" y="133"/>
                </a:lnTo>
                <a:lnTo>
                  <a:pt x="2551" y="135"/>
                </a:lnTo>
                <a:lnTo>
                  <a:pt x="2552" y="135"/>
                </a:lnTo>
                <a:moveTo>
                  <a:pt x="2588" y="101"/>
                </a:moveTo>
                <a:lnTo>
                  <a:pt x="2589" y="103"/>
                </a:lnTo>
                <a:lnTo>
                  <a:pt x="2591" y="103"/>
                </a:lnTo>
                <a:lnTo>
                  <a:pt x="2588" y="101"/>
                </a:lnTo>
                <a:moveTo>
                  <a:pt x="2592" y="173"/>
                </a:moveTo>
                <a:lnTo>
                  <a:pt x="2591" y="173"/>
                </a:lnTo>
                <a:lnTo>
                  <a:pt x="2589" y="172"/>
                </a:lnTo>
                <a:lnTo>
                  <a:pt x="2589" y="173"/>
                </a:lnTo>
                <a:lnTo>
                  <a:pt x="2591" y="173"/>
                </a:lnTo>
                <a:lnTo>
                  <a:pt x="2592" y="175"/>
                </a:lnTo>
                <a:lnTo>
                  <a:pt x="2592" y="173"/>
                </a:lnTo>
                <a:moveTo>
                  <a:pt x="2598" y="175"/>
                </a:moveTo>
                <a:lnTo>
                  <a:pt x="2597" y="175"/>
                </a:lnTo>
                <a:lnTo>
                  <a:pt x="2595" y="175"/>
                </a:lnTo>
                <a:lnTo>
                  <a:pt x="2595" y="173"/>
                </a:lnTo>
                <a:lnTo>
                  <a:pt x="2595" y="172"/>
                </a:lnTo>
                <a:lnTo>
                  <a:pt x="2594" y="170"/>
                </a:lnTo>
                <a:lnTo>
                  <a:pt x="2592" y="170"/>
                </a:lnTo>
                <a:lnTo>
                  <a:pt x="2592" y="169"/>
                </a:lnTo>
                <a:lnTo>
                  <a:pt x="2591" y="169"/>
                </a:lnTo>
                <a:lnTo>
                  <a:pt x="2589" y="169"/>
                </a:lnTo>
                <a:lnTo>
                  <a:pt x="2589" y="167"/>
                </a:lnTo>
                <a:lnTo>
                  <a:pt x="2588" y="167"/>
                </a:lnTo>
                <a:lnTo>
                  <a:pt x="2586" y="166"/>
                </a:lnTo>
                <a:lnTo>
                  <a:pt x="2584" y="166"/>
                </a:lnTo>
                <a:lnTo>
                  <a:pt x="2584" y="164"/>
                </a:lnTo>
                <a:lnTo>
                  <a:pt x="2583" y="164"/>
                </a:lnTo>
                <a:lnTo>
                  <a:pt x="2581" y="162"/>
                </a:lnTo>
                <a:lnTo>
                  <a:pt x="2580" y="162"/>
                </a:lnTo>
                <a:lnTo>
                  <a:pt x="2578" y="161"/>
                </a:lnTo>
                <a:lnTo>
                  <a:pt x="2577" y="161"/>
                </a:lnTo>
                <a:lnTo>
                  <a:pt x="2577" y="159"/>
                </a:lnTo>
                <a:lnTo>
                  <a:pt x="2575" y="159"/>
                </a:lnTo>
                <a:lnTo>
                  <a:pt x="2575" y="158"/>
                </a:lnTo>
                <a:lnTo>
                  <a:pt x="2575" y="158"/>
                </a:lnTo>
                <a:lnTo>
                  <a:pt x="2575" y="156"/>
                </a:lnTo>
                <a:lnTo>
                  <a:pt x="2574" y="155"/>
                </a:lnTo>
                <a:lnTo>
                  <a:pt x="2572" y="155"/>
                </a:lnTo>
                <a:lnTo>
                  <a:pt x="2571" y="153"/>
                </a:lnTo>
                <a:lnTo>
                  <a:pt x="2571" y="155"/>
                </a:lnTo>
                <a:lnTo>
                  <a:pt x="2572" y="155"/>
                </a:lnTo>
                <a:lnTo>
                  <a:pt x="2572" y="156"/>
                </a:lnTo>
                <a:lnTo>
                  <a:pt x="2574" y="156"/>
                </a:lnTo>
                <a:lnTo>
                  <a:pt x="2574" y="158"/>
                </a:lnTo>
                <a:lnTo>
                  <a:pt x="2575" y="158"/>
                </a:lnTo>
                <a:lnTo>
                  <a:pt x="2574" y="159"/>
                </a:lnTo>
                <a:lnTo>
                  <a:pt x="2575" y="161"/>
                </a:lnTo>
                <a:lnTo>
                  <a:pt x="2575" y="161"/>
                </a:lnTo>
                <a:lnTo>
                  <a:pt x="2575" y="162"/>
                </a:lnTo>
                <a:lnTo>
                  <a:pt x="2577" y="162"/>
                </a:lnTo>
                <a:lnTo>
                  <a:pt x="2577" y="164"/>
                </a:lnTo>
                <a:lnTo>
                  <a:pt x="2578" y="164"/>
                </a:lnTo>
                <a:lnTo>
                  <a:pt x="2580" y="166"/>
                </a:lnTo>
                <a:lnTo>
                  <a:pt x="2581" y="166"/>
                </a:lnTo>
                <a:lnTo>
                  <a:pt x="2583" y="167"/>
                </a:lnTo>
                <a:lnTo>
                  <a:pt x="2583" y="169"/>
                </a:lnTo>
                <a:lnTo>
                  <a:pt x="2584" y="169"/>
                </a:lnTo>
                <a:lnTo>
                  <a:pt x="2584" y="170"/>
                </a:lnTo>
                <a:lnTo>
                  <a:pt x="2586" y="170"/>
                </a:lnTo>
                <a:lnTo>
                  <a:pt x="2584" y="169"/>
                </a:lnTo>
                <a:lnTo>
                  <a:pt x="2584" y="167"/>
                </a:lnTo>
                <a:lnTo>
                  <a:pt x="2583" y="167"/>
                </a:lnTo>
                <a:lnTo>
                  <a:pt x="2583" y="166"/>
                </a:lnTo>
                <a:lnTo>
                  <a:pt x="2584" y="166"/>
                </a:lnTo>
                <a:lnTo>
                  <a:pt x="2586" y="167"/>
                </a:lnTo>
                <a:lnTo>
                  <a:pt x="2588" y="169"/>
                </a:lnTo>
                <a:lnTo>
                  <a:pt x="2588" y="167"/>
                </a:lnTo>
                <a:lnTo>
                  <a:pt x="2589" y="169"/>
                </a:lnTo>
                <a:lnTo>
                  <a:pt x="2591" y="170"/>
                </a:lnTo>
                <a:lnTo>
                  <a:pt x="2592" y="170"/>
                </a:lnTo>
                <a:lnTo>
                  <a:pt x="2592" y="172"/>
                </a:lnTo>
                <a:lnTo>
                  <a:pt x="2594" y="173"/>
                </a:lnTo>
                <a:lnTo>
                  <a:pt x="2594" y="175"/>
                </a:lnTo>
                <a:lnTo>
                  <a:pt x="2595" y="175"/>
                </a:lnTo>
                <a:lnTo>
                  <a:pt x="2597" y="176"/>
                </a:lnTo>
                <a:lnTo>
                  <a:pt x="2598" y="176"/>
                </a:lnTo>
                <a:lnTo>
                  <a:pt x="2598" y="175"/>
                </a:lnTo>
                <a:moveTo>
                  <a:pt x="2271" y="290"/>
                </a:moveTo>
                <a:lnTo>
                  <a:pt x="2270" y="290"/>
                </a:lnTo>
                <a:lnTo>
                  <a:pt x="2268" y="290"/>
                </a:lnTo>
                <a:lnTo>
                  <a:pt x="2267" y="290"/>
                </a:lnTo>
                <a:lnTo>
                  <a:pt x="2267" y="291"/>
                </a:lnTo>
                <a:lnTo>
                  <a:pt x="2268" y="291"/>
                </a:lnTo>
                <a:lnTo>
                  <a:pt x="2270" y="291"/>
                </a:lnTo>
                <a:lnTo>
                  <a:pt x="2271" y="291"/>
                </a:lnTo>
                <a:lnTo>
                  <a:pt x="2271" y="290"/>
                </a:lnTo>
                <a:moveTo>
                  <a:pt x="2271" y="282"/>
                </a:moveTo>
                <a:lnTo>
                  <a:pt x="2270" y="282"/>
                </a:lnTo>
                <a:lnTo>
                  <a:pt x="2268" y="282"/>
                </a:lnTo>
                <a:lnTo>
                  <a:pt x="2268" y="284"/>
                </a:lnTo>
                <a:lnTo>
                  <a:pt x="2270" y="284"/>
                </a:lnTo>
                <a:lnTo>
                  <a:pt x="2270" y="282"/>
                </a:lnTo>
                <a:lnTo>
                  <a:pt x="2271" y="284"/>
                </a:lnTo>
                <a:lnTo>
                  <a:pt x="2271" y="282"/>
                </a:lnTo>
                <a:moveTo>
                  <a:pt x="2273" y="272"/>
                </a:moveTo>
                <a:lnTo>
                  <a:pt x="2274" y="272"/>
                </a:lnTo>
                <a:lnTo>
                  <a:pt x="2276" y="273"/>
                </a:lnTo>
                <a:lnTo>
                  <a:pt x="2276" y="272"/>
                </a:lnTo>
                <a:lnTo>
                  <a:pt x="2276" y="270"/>
                </a:lnTo>
                <a:lnTo>
                  <a:pt x="2273" y="272"/>
                </a:lnTo>
                <a:moveTo>
                  <a:pt x="2274" y="276"/>
                </a:moveTo>
                <a:lnTo>
                  <a:pt x="2276" y="278"/>
                </a:lnTo>
                <a:lnTo>
                  <a:pt x="2277" y="278"/>
                </a:lnTo>
                <a:lnTo>
                  <a:pt x="2276" y="276"/>
                </a:lnTo>
                <a:lnTo>
                  <a:pt x="2274" y="276"/>
                </a:lnTo>
                <a:lnTo>
                  <a:pt x="2273" y="275"/>
                </a:lnTo>
                <a:lnTo>
                  <a:pt x="2273" y="276"/>
                </a:lnTo>
                <a:lnTo>
                  <a:pt x="2274" y="276"/>
                </a:lnTo>
                <a:moveTo>
                  <a:pt x="2279" y="291"/>
                </a:moveTo>
                <a:lnTo>
                  <a:pt x="2277" y="290"/>
                </a:lnTo>
                <a:lnTo>
                  <a:pt x="2276" y="291"/>
                </a:lnTo>
                <a:lnTo>
                  <a:pt x="2276" y="290"/>
                </a:lnTo>
                <a:lnTo>
                  <a:pt x="2274" y="290"/>
                </a:lnTo>
                <a:lnTo>
                  <a:pt x="2274" y="291"/>
                </a:lnTo>
                <a:lnTo>
                  <a:pt x="2276" y="291"/>
                </a:lnTo>
                <a:lnTo>
                  <a:pt x="2277" y="291"/>
                </a:lnTo>
                <a:lnTo>
                  <a:pt x="2279" y="291"/>
                </a:lnTo>
                <a:moveTo>
                  <a:pt x="2279" y="270"/>
                </a:moveTo>
                <a:lnTo>
                  <a:pt x="2277" y="270"/>
                </a:lnTo>
                <a:lnTo>
                  <a:pt x="2277" y="272"/>
                </a:lnTo>
                <a:lnTo>
                  <a:pt x="2279" y="270"/>
                </a:lnTo>
                <a:moveTo>
                  <a:pt x="2281" y="268"/>
                </a:moveTo>
                <a:lnTo>
                  <a:pt x="2281" y="267"/>
                </a:lnTo>
                <a:lnTo>
                  <a:pt x="2281" y="268"/>
                </a:lnTo>
                <a:lnTo>
                  <a:pt x="2281" y="267"/>
                </a:lnTo>
                <a:lnTo>
                  <a:pt x="2279" y="267"/>
                </a:lnTo>
                <a:lnTo>
                  <a:pt x="2277" y="267"/>
                </a:lnTo>
                <a:lnTo>
                  <a:pt x="2277" y="268"/>
                </a:lnTo>
                <a:lnTo>
                  <a:pt x="2279" y="268"/>
                </a:lnTo>
                <a:lnTo>
                  <a:pt x="2279" y="267"/>
                </a:lnTo>
                <a:lnTo>
                  <a:pt x="2281" y="268"/>
                </a:lnTo>
                <a:lnTo>
                  <a:pt x="2281" y="268"/>
                </a:lnTo>
                <a:moveTo>
                  <a:pt x="2282" y="272"/>
                </a:moveTo>
                <a:lnTo>
                  <a:pt x="2281" y="270"/>
                </a:lnTo>
                <a:lnTo>
                  <a:pt x="2281" y="272"/>
                </a:lnTo>
                <a:lnTo>
                  <a:pt x="2282" y="272"/>
                </a:lnTo>
                <a:moveTo>
                  <a:pt x="2296" y="253"/>
                </a:moveTo>
                <a:lnTo>
                  <a:pt x="2294" y="253"/>
                </a:lnTo>
                <a:lnTo>
                  <a:pt x="2294" y="255"/>
                </a:lnTo>
                <a:lnTo>
                  <a:pt x="2296" y="255"/>
                </a:lnTo>
                <a:lnTo>
                  <a:pt x="2294" y="256"/>
                </a:lnTo>
                <a:lnTo>
                  <a:pt x="2294" y="258"/>
                </a:lnTo>
                <a:lnTo>
                  <a:pt x="2293" y="258"/>
                </a:lnTo>
                <a:lnTo>
                  <a:pt x="2293" y="259"/>
                </a:lnTo>
                <a:lnTo>
                  <a:pt x="2291" y="259"/>
                </a:lnTo>
                <a:lnTo>
                  <a:pt x="2290" y="259"/>
                </a:lnTo>
                <a:lnTo>
                  <a:pt x="2290" y="261"/>
                </a:lnTo>
                <a:lnTo>
                  <a:pt x="2288" y="261"/>
                </a:lnTo>
                <a:lnTo>
                  <a:pt x="2288" y="262"/>
                </a:lnTo>
                <a:lnTo>
                  <a:pt x="2290" y="262"/>
                </a:lnTo>
                <a:lnTo>
                  <a:pt x="2290" y="261"/>
                </a:lnTo>
                <a:lnTo>
                  <a:pt x="2291" y="261"/>
                </a:lnTo>
                <a:lnTo>
                  <a:pt x="2293" y="261"/>
                </a:lnTo>
                <a:lnTo>
                  <a:pt x="2293" y="259"/>
                </a:lnTo>
                <a:lnTo>
                  <a:pt x="2294" y="258"/>
                </a:lnTo>
                <a:lnTo>
                  <a:pt x="2296" y="258"/>
                </a:lnTo>
                <a:lnTo>
                  <a:pt x="2296" y="256"/>
                </a:lnTo>
                <a:lnTo>
                  <a:pt x="2296" y="255"/>
                </a:lnTo>
                <a:lnTo>
                  <a:pt x="2296" y="253"/>
                </a:lnTo>
                <a:lnTo>
                  <a:pt x="2296" y="253"/>
                </a:lnTo>
                <a:moveTo>
                  <a:pt x="2300" y="238"/>
                </a:moveTo>
                <a:lnTo>
                  <a:pt x="2300" y="236"/>
                </a:lnTo>
                <a:lnTo>
                  <a:pt x="2300" y="235"/>
                </a:lnTo>
                <a:lnTo>
                  <a:pt x="2299" y="236"/>
                </a:lnTo>
                <a:lnTo>
                  <a:pt x="2300" y="238"/>
                </a:lnTo>
                <a:moveTo>
                  <a:pt x="2302" y="307"/>
                </a:moveTo>
                <a:lnTo>
                  <a:pt x="2300" y="307"/>
                </a:lnTo>
                <a:lnTo>
                  <a:pt x="2300" y="308"/>
                </a:lnTo>
                <a:lnTo>
                  <a:pt x="2302" y="308"/>
                </a:lnTo>
                <a:lnTo>
                  <a:pt x="2302" y="307"/>
                </a:lnTo>
                <a:moveTo>
                  <a:pt x="2305" y="224"/>
                </a:moveTo>
                <a:lnTo>
                  <a:pt x="2304" y="224"/>
                </a:lnTo>
                <a:lnTo>
                  <a:pt x="2304" y="225"/>
                </a:lnTo>
                <a:lnTo>
                  <a:pt x="2302" y="225"/>
                </a:lnTo>
                <a:lnTo>
                  <a:pt x="2302" y="227"/>
                </a:lnTo>
                <a:lnTo>
                  <a:pt x="2304" y="227"/>
                </a:lnTo>
                <a:lnTo>
                  <a:pt x="2304" y="225"/>
                </a:lnTo>
                <a:lnTo>
                  <a:pt x="2305" y="225"/>
                </a:lnTo>
                <a:lnTo>
                  <a:pt x="2305" y="224"/>
                </a:lnTo>
                <a:moveTo>
                  <a:pt x="2311" y="212"/>
                </a:moveTo>
                <a:lnTo>
                  <a:pt x="2310" y="212"/>
                </a:lnTo>
                <a:lnTo>
                  <a:pt x="2310" y="213"/>
                </a:lnTo>
                <a:lnTo>
                  <a:pt x="2308" y="213"/>
                </a:lnTo>
                <a:lnTo>
                  <a:pt x="2308" y="212"/>
                </a:lnTo>
                <a:lnTo>
                  <a:pt x="2307" y="212"/>
                </a:lnTo>
                <a:lnTo>
                  <a:pt x="2307" y="213"/>
                </a:lnTo>
                <a:lnTo>
                  <a:pt x="2308" y="213"/>
                </a:lnTo>
                <a:lnTo>
                  <a:pt x="2308" y="215"/>
                </a:lnTo>
                <a:lnTo>
                  <a:pt x="2310" y="215"/>
                </a:lnTo>
                <a:lnTo>
                  <a:pt x="2310" y="213"/>
                </a:lnTo>
                <a:lnTo>
                  <a:pt x="2311" y="212"/>
                </a:lnTo>
                <a:moveTo>
                  <a:pt x="2317" y="182"/>
                </a:moveTo>
                <a:lnTo>
                  <a:pt x="2317" y="181"/>
                </a:lnTo>
                <a:lnTo>
                  <a:pt x="2316" y="181"/>
                </a:lnTo>
                <a:lnTo>
                  <a:pt x="2316" y="182"/>
                </a:lnTo>
                <a:lnTo>
                  <a:pt x="2317" y="182"/>
                </a:lnTo>
                <a:moveTo>
                  <a:pt x="2317" y="184"/>
                </a:moveTo>
                <a:lnTo>
                  <a:pt x="2317" y="184"/>
                </a:lnTo>
                <a:lnTo>
                  <a:pt x="2317" y="185"/>
                </a:lnTo>
                <a:lnTo>
                  <a:pt x="2317" y="185"/>
                </a:lnTo>
                <a:lnTo>
                  <a:pt x="2317" y="184"/>
                </a:lnTo>
                <a:moveTo>
                  <a:pt x="2320" y="184"/>
                </a:moveTo>
                <a:lnTo>
                  <a:pt x="2319" y="184"/>
                </a:lnTo>
                <a:lnTo>
                  <a:pt x="2319" y="185"/>
                </a:lnTo>
                <a:lnTo>
                  <a:pt x="2320" y="185"/>
                </a:lnTo>
                <a:lnTo>
                  <a:pt x="2320" y="184"/>
                </a:lnTo>
                <a:moveTo>
                  <a:pt x="2323" y="184"/>
                </a:moveTo>
                <a:lnTo>
                  <a:pt x="2322" y="184"/>
                </a:lnTo>
                <a:lnTo>
                  <a:pt x="2322" y="185"/>
                </a:lnTo>
                <a:lnTo>
                  <a:pt x="2323" y="184"/>
                </a:lnTo>
                <a:moveTo>
                  <a:pt x="2340" y="325"/>
                </a:moveTo>
                <a:lnTo>
                  <a:pt x="2342" y="324"/>
                </a:lnTo>
                <a:lnTo>
                  <a:pt x="2340" y="324"/>
                </a:lnTo>
                <a:lnTo>
                  <a:pt x="2340" y="325"/>
                </a:lnTo>
                <a:moveTo>
                  <a:pt x="2337" y="267"/>
                </a:moveTo>
                <a:lnTo>
                  <a:pt x="2336" y="267"/>
                </a:lnTo>
                <a:lnTo>
                  <a:pt x="2336" y="268"/>
                </a:lnTo>
                <a:lnTo>
                  <a:pt x="2337" y="268"/>
                </a:lnTo>
                <a:lnTo>
                  <a:pt x="2337" y="267"/>
                </a:lnTo>
                <a:moveTo>
                  <a:pt x="2356" y="176"/>
                </a:moveTo>
                <a:lnTo>
                  <a:pt x="2354" y="175"/>
                </a:lnTo>
                <a:lnTo>
                  <a:pt x="2354" y="176"/>
                </a:lnTo>
                <a:lnTo>
                  <a:pt x="2356" y="176"/>
                </a:lnTo>
                <a:moveTo>
                  <a:pt x="3031" y="193"/>
                </a:moveTo>
                <a:lnTo>
                  <a:pt x="3033" y="193"/>
                </a:lnTo>
                <a:lnTo>
                  <a:pt x="3031" y="192"/>
                </a:lnTo>
                <a:lnTo>
                  <a:pt x="3031" y="193"/>
                </a:lnTo>
                <a:moveTo>
                  <a:pt x="2991" y="193"/>
                </a:moveTo>
                <a:lnTo>
                  <a:pt x="2993" y="195"/>
                </a:lnTo>
                <a:lnTo>
                  <a:pt x="2994" y="196"/>
                </a:lnTo>
                <a:lnTo>
                  <a:pt x="2994" y="195"/>
                </a:lnTo>
                <a:lnTo>
                  <a:pt x="2991" y="193"/>
                </a:lnTo>
                <a:moveTo>
                  <a:pt x="2988" y="181"/>
                </a:moveTo>
                <a:lnTo>
                  <a:pt x="2990" y="181"/>
                </a:lnTo>
                <a:lnTo>
                  <a:pt x="2991" y="181"/>
                </a:lnTo>
                <a:lnTo>
                  <a:pt x="2987" y="179"/>
                </a:lnTo>
                <a:lnTo>
                  <a:pt x="2988" y="181"/>
                </a:lnTo>
                <a:moveTo>
                  <a:pt x="2987" y="192"/>
                </a:moveTo>
                <a:lnTo>
                  <a:pt x="2988" y="193"/>
                </a:lnTo>
                <a:lnTo>
                  <a:pt x="2988" y="192"/>
                </a:lnTo>
                <a:lnTo>
                  <a:pt x="2987" y="192"/>
                </a:lnTo>
                <a:moveTo>
                  <a:pt x="2984" y="192"/>
                </a:moveTo>
                <a:lnTo>
                  <a:pt x="2985" y="192"/>
                </a:lnTo>
                <a:lnTo>
                  <a:pt x="2985" y="190"/>
                </a:lnTo>
                <a:lnTo>
                  <a:pt x="2984" y="190"/>
                </a:lnTo>
                <a:lnTo>
                  <a:pt x="2984" y="192"/>
                </a:lnTo>
                <a:moveTo>
                  <a:pt x="2980" y="189"/>
                </a:moveTo>
                <a:lnTo>
                  <a:pt x="2980" y="190"/>
                </a:lnTo>
                <a:lnTo>
                  <a:pt x="2980" y="189"/>
                </a:lnTo>
                <a:lnTo>
                  <a:pt x="2980" y="189"/>
                </a:lnTo>
                <a:moveTo>
                  <a:pt x="2977" y="189"/>
                </a:moveTo>
                <a:lnTo>
                  <a:pt x="2979" y="189"/>
                </a:lnTo>
                <a:lnTo>
                  <a:pt x="2977" y="187"/>
                </a:lnTo>
                <a:lnTo>
                  <a:pt x="2977" y="189"/>
                </a:lnTo>
                <a:moveTo>
                  <a:pt x="2971" y="185"/>
                </a:moveTo>
                <a:lnTo>
                  <a:pt x="2973" y="187"/>
                </a:lnTo>
                <a:lnTo>
                  <a:pt x="2973" y="185"/>
                </a:lnTo>
                <a:lnTo>
                  <a:pt x="2974" y="187"/>
                </a:lnTo>
                <a:lnTo>
                  <a:pt x="2976" y="189"/>
                </a:lnTo>
                <a:lnTo>
                  <a:pt x="2976" y="187"/>
                </a:lnTo>
                <a:lnTo>
                  <a:pt x="2974" y="187"/>
                </a:lnTo>
                <a:lnTo>
                  <a:pt x="2974" y="185"/>
                </a:lnTo>
                <a:lnTo>
                  <a:pt x="2973" y="185"/>
                </a:lnTo>
                <a:lnTo>
                  <a:pt x="2971" y="185"/>
                </a:lnTo>
                <a:moveTo>
                  <a:pt x="2816" y="150"/>
                </a:moveTo>
                <a:lnTo>
                  <a:pt x="2818" y="152"/>
                </a:lnTo>
                <a:lnTo>
                  <a:pt x="2819" y="153"/>
                </a:lnTo>
                <a:lnTo>
                  <a:pt x="2821" y="153"/>
                </a:lnTo>
                <a:lnTo>
                  <a:pt x="2821" y="155"/>
                </a:lnTo>
                <a:lnTo>
                  <a:pt x="2822" y="155"/>
                </a:lnTo>
                <a:lnTo>
                  <a:pt x="2824" y="155"/>
                </a:lnTo>
                <a:lnTo>
                  <a:pt x="2822" y="153"/>
                </a:lnTo>
                <a:lnTo>
                  <a:pt x="2821" y="152"/>
                </a:lnTo>
                <a:lnTo>
                  <a:pt x="2819" y="152"/>
                </a:lnTo>
                <a:lnTo>
                  <a:pt x="2819" y="150"/>
                </a:lnTo>
                <a:lnTo>
                  <a:pt x="2818" y="150"/>
                </a:lnTo>
                <a:lnTo>
                  <a:pt x="2816" y="150"/>
                </a:lnTo>
                <a:moveTo>
                  <a:pt x="2809" y="147"/>
                </a:moveTo>
                <a:lnTo>
                  <a:pt x="2810" y="149"/>
                </a:lnTo>
                <a:lnTo>
                  <a:pt x="2810" y="147"/>
                </a:lnTo>
                <a:lnTo>
                  <a:pt x="2809" y="147"/>
                </a:lnTo>
                <a:moveTo>
                  <a:pt x="2670" y="142"/>
                </a:moveTo>
                <a:lnTo>
                  <a:pt x="2672" y="142"/>
                </a:lnTo>
                <a:lnTo>
                  <a:pt x="2673" y="142"/>
                </a:lnTo>
                <a:lnTo>
                  <a:pt x="2670" y="142"/>
                </a:lnTo>
                <a:moveTo>
                  <a:pt x="2663" y="141"/>
                </a:moveTo>
                <a:lnTo>
                  <a:pt x="2664" y="141"/>
                </a:lnTo>
                <a:lnTo>
                  <a:pt x="2663" y="139"/>
                </a:lnTo>
                <a:lnTo>
                  <a:pt x="2663" y="141"/>
                </a:lnTo>
                <a:moveTo>
                  <a:pt x="2658" y="136"/>
                </a:moveTo>
                <a:lnTo>
                  <a:pt x="2660" y="138"/>
                </a:lnTo>
                <a:lnTo>
                  <a:pt x="2660" y="136"/>
                </a:lnTo>
                <a:lnTo>
                  <a:pt x="2658" y="136"/>
                </a:lnTo>
                <a:moveTo>
                  <a:pt x="2654" y="133"/>
                </a:moveTo>
                <a:lnTo>
                  <a:pt x="2655" y="135"/>
                </a:lnTo>
                <a:lnTo>
                  <a:pt x="2655" y="133"/>
                </a:lnTo>
                <a:lnTo>
                  <a:pt x="2654" y="133"/>
                </a:lnTo>
                <a:moveTo>
                  <a:pt x="2638" y="139"/>
                </a:moveTo>
                <a:lnTo>
                  <a:pt x="2640" y="141"/>
                </a:lnTo>
                <a:lnTo>
                  <a:pt x="2641" y="141"/>
                </a:lnTo>
                <a:lnTo>
                  <a:pt x="2640" y="139"/>
                </a:lnTo>
                <a:lnTo>
                  <a:pt x="2638" y="139"/>
                </a:lnTo>
                <a:moveTo>
                  <a:pt x="2583" y="218"/>
                </a:moveTo>
                <a:lnTo>
                  <a:pt x="2584" y="218"/>
                </a:lnTo>
                <a:lnTo>
                  <a:pt x="2586" y="219"/>
                </a:lnTo>
                <a:lnTo>
                  <a:pt x="2588" y="219"/>
                </a:lnTo>
                <a:lnTo>
                  <a:pt x="2588" y="221"/>
                </a:lnTo>
                <a:lnTo>
                  <a:pt x="2589" y="221"/>
                </a:lnTo>
                <a:lnTo>
                  <a:pt x="2589" y="219"/>
                </a:lnTo>
                <a:lnTo>
                  <a:pt x="2591" y="219"/>
                </a:lnTo>
                <a:lnTo>
                  <a:pt x="2591" y="218"/>
                </a:lnTo>
                <a:lnTo>
                  <a:pt x="2589" y="218"/>
                </a:lnTo>
                <a:lnTo>
                  <a:pt x="2589" y="219"/>
                </a:lnTo>
                <a:lnTo>
                  <a:pt x="2588" y="219"/>
                </a:lnTo>
                <a:lnTo>
                  <a:pt x="2586" y="218"/>
                </a:lnTo>
                <a:lnTo>
                  <a:pt x="2584" y="216"/>
                </a:lnTo>
                <a:lnTo>
                  <a:pt x="2584" y="218"/>
                </a:lnTo>
                <a:lnTo>
                  <a:pt x="2583" y="216"/>
                </a:lnTo>
                <a:lnTo>
                  <a:pt x="2583" y="218"/>
                </a:lnTo>
                <a:moveTo>
                  <a:pt x="2460" y="227"/>
                </a:moveTo>
                <a:lnTo>
                  <a:pt x="2462" y="228"/>
                </a:lnTo>
                <a:lnTo>
                  <a:pt x="2462" y="227"/>
                </a:lnTo>
                <a:lnTo>
                  <a:pt x="2460" y="227"/>
                </a:lnTo>
                <a:moveTo>
                  <a:pt x="2302" y="373"/>
                </a:moveTo>
                <a:lnTo>
                  <a:pt x="2304" y="373"/>
                </a:lnTo>
                <a:lnTo>
                  <a:pt x="2304" y="371"/>
                </a:lnTo>
                <a:lnTo>
                  <a:pt x="2302" y="371"/>
                </a:lnTo>
                <a:lnTo>
                  <a:pt x="2302" y="373"/>
                </a:lnTo>
                <a:moveTo>
                  <a:pt x="2302" y="385"/>
                </a:moveTo>
                <a:lnTo>
                  <a:pt x="2304" y="387"/>
                </a:lnTo>
                <a:lnTo>
                  <a:pt x="2304" y="388"/>
                </a:lnTo>
                <a:lnTo>
                  <a:pt x="2305" y="388"/>
                </a:lnTo>
                <a:lnTo>
                  <a:pt x="2305" y="390"/>
                </a:lnTo>
                <a:lnTo>
                  <a:pt x="2307" y="390"/>
                </a:lnTo>
                <a:lnTo>
                  <a:pt x="2305" y="388"/>
                </a:lnTo>
                <a:lnTo>
                  <a:pt x="2304" y="387"/>
                </a:lnTo>
                <a:lnTo>
                  <a:pt x="2304" y="385"/>
                </a:lnTo>
                <a:lnTo>
                  <a:pt x="2302" y="385"/>
                </a:lnTo>
                <a:moveTo>
                  <a:pt x="2297" y="350"/>
                </a:moveTo>
                <a:lnTo>
                  <a:pt x="2296" y="348"/>
                </a:lnTo>
                <a:lnTo>
                  <a:pt x="2296" y="347"/>
                </a:lnTo>
                <a:lnTo>
                  <a:pt x="2296" y="345"/>
                </a:lnTo>
                <a:lnTo>
                  <a:pt x="2294" y="345"/>
                </a:lnTo>
                <a:lnTo>
                  <a:pt x="2293" y="345"/>
                </a:lnTo>
                <a:lnTo>
                  <a:pt x="2294" y="347"/>
                </a:lnTo>
                <a:lnTo>
                  <a:pt x="2296" y="348"/>
                </a:lnTo>
                <a:lnTo>
                  <a:pt x="2296" y="350"/>
                </a:lnTo>
                <a:lnTo>
                  <a:pt x="2297" y="350"/>
                </a:lnTo>
                <a:moveTo>
                  <a:pt x="2299" y="350"/>
                </a:moveTo>
                <a:lnTo>
                  <a:pt x="2297" y="351"/>
                </a:lnTo>
                <a:lnTo>
                  <a:pt x="2299" y="351"/>
                </a:lnTo>
                <a:lnTo>
                  <a:pt x="2299" y="350"/>
                </a:lnTo>
                <a:moveTo>
                  <a:pt x="2300" y="344"/>
                </a:moveTo>
                <a:lnTo>
                  <a:pt x="2299" y="344"/>
                </a:lnTo>
                <a:lnTo>
                  <a:pt x="2297" y="345"/>
                </a:lnTo>
                <a:lnTo>
                  <a:pt x="2299" y="345"/>
                </a:lnTo>
                <a:lnTo>
                  <a:pt x="2300" y="344"/>
                </a:lnTo>
                <a:moveTo>
                  <a:pt x="2141" y="580"/>
                </a:moveTo>
                <a:lnTo>
                  <a:pt x="2139" y="580"/>
                </a:lnTo>
                <a:lnTo>
                  <a:pt x="2139" y="582"/>
                </a:lnTo>
                <a:lnTo>
                  <a:pt x="2141" y="582"/>
                </a:lnTo>
                <a:lnTo>
                  <a:pt x="2141" y="580"/>
                </a:lnTo>
                <a:moveTo>
                  <a:pt x="2144" y="585"/>
                </a:moveTo>
                <a:lnTo>
                  <a:pt x="2142" y="585"/>
                </a:lnTo>
                <a:lnTo>
                  <a:pt x="2144" y="586"/>
                </a:lnTo>
                <a:lnTo>
                  <a:pt x="2144" y="585"/>
                </a:lnTo>
                <a:moveTo>
                  <a:pt x="2027" y="920"/>
                </a:moveTo>
                <a:lnTo>
                  <a:pt x="2026" y="920"/>
                </a:lnTo>
                <a:lnTo>
                  <a:pt x="2026" y="921"/>
                </a:lnTo>
                <a:lnTo>
                  <a:pt x="2027" y="920"/>
                </a:lnTo>
                <a:moveTo>
                  <a:pt x="2030" y="924"/>
                </a:moveTo>
                <a:lnTo>
                  <a:pt x="2029" y="924"/>
                </a:lnTo>
                <a:lnTo>
                  <a:pt x="2029" y="926"/>
                </a:lnTo>
                <a:lnTo>
                  <a:pt x="2030" y="926"/>
                </a:lnTo>
                <a:lnTo>
                  <a:pt x="2030" y="924"/>
                </a:lnTo>
                <a:moveTo>
                  <a:pt x="2030" y="917"/>
                </a:moveTo>
                <a:lnTo>
                  <a:pt x="2029" y="917"/>
                </a:lnTo>
                <a:lnTo>
                  <a:pt x="2027" y="917"/>
                </a:lnTo>
                <a:lnTo>
                  <a:pt x="2026" y="917"/>
                </a:lnTo>
                <a:lnTo>
                  <a:pt x="2026" y="918"/>
                </a:lnTo>
                <a:lnTo>
                  <a:pt x="2027" y="918"/>
                </a:lnTo>
                <a:lnTo>
                  <a:pt x="2029" y="918"/>
                </a:lnTo>
                <a:lnTo>
                  <a:pt x="2029" y="917"/>
                </a:lnTo>
                <a:lnTo>
                  <a:pt x="2030" y="918"/>
                </a:lnTo>
                <a:lnTo>
                  <a:pt x="2030" y="917"/>
                </a:lnTo>
                <a:moveTo>
                  <a:pt x="2030" y="906"/>
                </a:moveTo>
                <a:lnTo>
                  <a:pt x="2029" y="906"/>
                </a:lnTo>
                <a:lnTo>
                  <a:pt x="2029" y="907"/>
                </a:lnTo>
                <a:lnTo>
                  <a:pt x="2030" y="907"/>
                </a:lnTo>
                <a:lnTo>
                  <a:pt x="2030" y="906"/>
                </a:lnTo>
                <a:moveTo>
                  <a:pt x="2033" y="918"/>
                </a:moveTo>
                <a:lnTo>
                  <a:pt x="2032" y="917"/>
                </a:lnTo>
                <a:lnTo>
                  <a:pt x="2032" y="918"/>
                </a:lnTo>
                <a:lnTo>
                  <a:pt x="2033" y="918"/>
                </a:lnTo>
                <a:moveTo>
                  <a:pt x="2041" y="924"/>
                </a:moveTo>
                <a:lnTo>
                  <a:pt x="2040" y="924"/>
                </a:lnTo>
                <a:lnTo>
                  <a:pt x="2040" y="926"/>
                </a:lnTo>
                <a:lnTo>
                  <a:pt x="2041" y="926"/>
                </a:lnTo>
                <a:lnTo>
                  <a:pt x="2041" y="924"/>
                </a:lnTo>
                <a:moveTo>
                  <a:pt x="2075" y="981"/>
                </a:moveTo>
                <a:lnTo>
                  <a:pt x="2073" y="981"/>
                </a:lnTo>
                <a:lnTo>
                  <a:pt x="2073" y="983"/>
                </a:lnTo>
                <a:lnTo>
                  <a:pt x="2075" y="983"/>
                </a:lnTo>
                <a:lnTo>
                  <a:pt x="2075" y="981"/>
                </a:lnTo>
                <a:moveTo>
                  <a:pt x="2281" y="994"/>
                </a:moveTo>
                <a:lnTo>
                  <a:pt x="2279" y="994"/>
                </a:lnTo>
                <a:lnTo>
                  <a:pt x="2277" y="994"/>
                </a:lnTo>
                <a:lnTo>
                  <a:pt x="2276" y="994"/>
                </a:lnTo>
                <a:lnTo>
                  <a:pt x="2276" y="995"/>
                </a:lnTo>
                <a:lnTo>
                  <a:pt x="2277" y="995"/>
                </a:lnTo>
                <a:lnTo>
                  <a:pt x="2279" y="995"/>
                </a:lnTo>
                <a:lnTo>
                  <a:pt x="2281" y="994"/>
                </a:lnTo>
                <a:moveTo>
                  <a:pt x="2317" y="1021"/>
                </a:moveTo>
                <a:lnTo>
                  <a:pt x="2317" y="1021"/>
                </a:lnTo>
                <a:lnTo>
                  <a:pt x="2317" y="1023"/>
                </a:lnTo>
                <a:lnTo>
                  <a:pt x="2317" y="1023"/>
                </a:lnTo>
                <a:lnTo>
                  <a:pt x="2317" y="1021"/>
                </a:lnTo>
                <a:moveTo>
                  <a:pt x="2319" y="1017"/>
                </a:moveTo>
                <a:lnTo>
                  <a:pt x="2317" y="1017"/>
                </a:lnTo>
                <a:lnTo>
                  <a:pt x="2317" y="1018"/>
                </a:lnTo>
                <a:lnTo>
                  <a:pt x="2317" y="1020"/>
                </a:lnTo>
                <a:lnTo>
                  <a:pt x="2319" y="1020"/>
                </a:lnTo>
                <a:lnTo>
                  <a:pt x="2317" y="1018"/>
                </a:lnTo>
                <a:lnTo>
                  <a:pt x="2319" y="1018"/>
                </a:lnTo>
                <a:lnTo>
                  <a:pt x="2319" y="1017"/>
                </a:lnTo>
                <a:moveTo>
                  <a:pt x="2322" y="1020"/>
                </a:moveTo>
                <a:lnTo>
                  <a:pt x="2320" y="1018"/>
                </a:lnTo>
                <a:lnTo>
                  <a:pt x="2320" y="1020"/>
                </a:lnTo>
                <a:lnTo>
                  <a:pt x="2322" y="1020"/>
                </a:lnTo>
                <a:moveTo>
                  <a:pt x="2327" y="1021"/>
                </a:moveTo>
                <a:lnTo>
                  <a:pt x="2325" y="1020"/>
                </a:lnTo>
                <a:lnTo>
                  <a:pt x="2325" y="1021"/>
                </a:lnTo>
                <a:lnTo>
                  <a:pt x="2323" y="1020"/>
                </a:lnTo>
                <a:lnTo>
                  <a:pt x="2323" y="1021"/>
                </a:lnTo>
                <a:lnTo>
                  <a:pt x="2325" y="1021"/>
                </a:lnTo>
                <a:lnTo>
                  <a:pt x="2327" y="1021"/>
                </a:lnTo>
                <a:moveTo>
                  <a:pt x="2360" y="1076"/>
                </a:moveTo>
                <a:lnTo>
                  <a:pt x="2359" y="1075"/>
                </a:lnTo>
                <a:lnTo>
                  <a:pt x="2359" y="1076"/>
                </a:lnTo>
                <a:lnTo>
                  <a:pt x="2360" y="1076"/>
                </a:lnTo>
                <a:moveTo>
                  <a:pt x="2400" y="1153"/>
                </a:moveTo>
                <a:lnTo>
                  <a:pt x="2399" y="1153"/>
                </a:lnTo>
                <a:lnTo>
                  <a:pt x="2397" y="1155"/>
                </a:lnTo>
                <a:lnTo>
                  <a:pt x="2396" y="1155"/>
                </a:lnTo>
                <a:lnTo>
                  <a:pt x="2396" y="1153"/>
                </a:lnTo>
                <a:lnTo>
                  <a:pt x="2394" y="1155"/>
                </a:lnTo>
                <a:lnTo>
                  <a:pt x="2394" y="1156"/>
                </a:lnTo>
                <a:lnTo>
                  <a:pt x="2396" y="1156"/>
                </a:lnTo>
                <a:lnTo>
                  <a:pt x="2397" y="1156"/>
                </a:lnTo>
                <a:lnTo>
                  <a:pt x="2397" y="1155"/>
                </a:lnTo>
                <a:lnTo>
                  <a:pt x="2399" y="1155"/>
                </a:lnTo>
                <a:lnTo>
                  <a:pt x="2400" y="1155"/>
                </a:lnTo>
                <a:lnTo>
                  <a:pt x="2400" y="1153"/>
                </a:lnTo>
                <a:moveTo>
                  <a:pt x="2643" y="794"/>
                </a:moveTo>
                <a:lnTo>
                  <a:pt x="2644" y="794"/>
                </a:lnTo>
                <a:lnTo>
                  <a:pt x="2647" y="792"/>
                </a:lnTo>
                <a:lnTo>
                  <a:pt x="2644" y="792"/>
                </a:lnTo>
                <a:lnTo>
                  <a:pt x="2643" y="794"/>
                </a:lnTo>
                <a:moveTo>
                  <a:pt x="3303" y="777"/>
                </a:moveTo>
                <a:lnTo>
                  <a:pt x="3301" y="777"/>
                </a:lnTo>
                <a:lnTo>
                  <a:pt x="3304" y="778"/>
                </a:lnTo>
                <a:lnTo>
                  <a:pt x="3306" y="778"/>
                </a:lnTo>
                <a:lnTo>
                  <a:pt x="3303" y="777"/>
                </a:lnTo>
                <a:moveTo>
                  <a:pt x="2216" y="471"/>
                </a:moveTo>
                <a:lnTo>
                  <a:pt x="2215" y="471"/>
                </a:lnTo>
                <a:lnTo>
                  <a:pt x="2216" y="473"/>
                </a:lnTo>
                <a:lnTo>
                  <a:pt x="2216" y="471"/>
                </a:lnTo>
                <a:moveTo>
                  <a:pt x="2227" y="499"/>
                </a:moveTo>
                <a:lnTo>
                  <a:pt x="2225" y="499"/>
                </a:lnTo>
                <a:lnTo>
                  <a:pt x="2225" y="500"/>
                </a:lnTo>
                <a:lnTo>
                  <a:pt x="2227" y="500"/>
                </a:lnTo>
                <a:lnTo>
                  <a:pt x="2227" y="499"/>
                </a:lnTo>
                <a:moveTo>
                  <a:pt x="2454" y="585"/>
                </a:moveTo>
                <a:lnTo>
                  <a:pt x="2454" y="586"/>
                </a:lnTo>
                <a:lnTo>
                  <a:pt x="2455" y="586"/>
                </a:lnTo>
                <a:lnTo>
                  <a:pt x="2455" y="586"/>
                </a:lnTo>
                <a:lnTo>
                  <a:pt x="2457" y="586"/>
                </a:lnTo>
                <a:lnTo>
                  <a:pt x="2459" y="586"/>
                </a:lnTo>
                <a:lnTo>
                  <a:pt x="2459" y="588"/>
                </a:lnTo>
                <a:lnTo>
                  <a:pt x="2460" y="588"/>
                </a:lnTo>
                <a:lnTo>
                  <a:pt x="2462" y="588"/>
                </a:lnTo>
                <a:lnTo>
                  <a:pt x="2463" y="588"/>
                </a:lnTo>
                <a:lnTo>
                  <a:pt x="2463" y="589"/>
                </a:lnTo>
                <a:lnTo>
                  <a:pt x="2465" y="589"/>
                </a:lnTo>
                <a:lnTo>
                  <a:pt x="2465" y="591"/>
                </a:lnTo>
                <a:lnTo>
                  <a:pt x="2465" y="591"/>
                </a:lnTo>
                <a:lnTo>
                  <a:pt x="2465" y="589"/>
                </a:lnTo>
                <a:lnTo>
                  <a:pt x="2465" y="588"/>
                </a:lnTo>
                <a:lnTo>
                  <a:pt x="2466" y="589"/>
                </a:lnTo>
                <a:lnTo>
                  <a:pt x="2466" y="588"/>
                </a:lnTo>
                <a:lnTo>
                  <a:pt x="2466" y="586"/>
                </a:lnTo>
                <a:lnTo>
                  <a:pt x="2465" y="586"/>
                </a:lnTo>
                <a:lnTo>
                  <a:pt x="2465" y="586"/>
                </a:lnTo>
                <a:lnTo>
                  <a:pt x="2463" y="586"/>
                </a:lnTo>
                <a:lnTo>
                  <a:pt x="2463" y="586"/>
                </a:lnTo>
                <a:lnTo>
                  <a:pt x="2462" y="586"/>
                </a:lnTo>
                <a:lnTo>
                  <a:pt x="2460" y="586"/>
                </a:lnTo>
                <a:lnTo>
                  <a:pt x="2460" y="585"/>
                </a:lnTo>
                <a:lnTo>
                  <a:pt x="2459" y="585"/>
                </a:lnTo>
                <a:lnTo>
                  <a:pt x="2459" y="586"/>
                </a:lnTo>
                <a:lnTo>
                  <a:pt x="2457" y="586"/>
                </a:lnTo>
                <a:lnTo>
                  <a:pt x="2455" y="586"/>
                </a:lnTo>
                <a:lnTo>
                  <a:pt x="2454" y="585"/>
                </a:lnTo>
                <a:moveTo>
                  <a:pt x="2523" y="554"/>
                </a:moveTo>
                <a:lnTo>
                  <a:pt x="2521" y="554"/>
                </a:lnTo>
                <a:lnTo>
                  <a:pt x="2521" y="556"/>
                </a:lnTo>
                <a:lnTo>
                  <a:pt x="2523" y="554"/>
                </a:lnTo>
                <a:moveTo>
                  <a:pt x="2525" y="602"/>
                </a:moveTo>
                <a:lnTo>
                  <a:pt x="2523" y="602"/>
                </a:lnTo>
                <a:lnTo>
                  <a:pt x="2523" y="603"/>
                </a:lnTo>
                <a:lnTo>
                  <a:pt x="2525" y="603"/>
                </a:lnTo>
                <a:lnTo>
                  <a:pt x="2525" y="602"/>
                </a:lnTo>
                <a:moveTo>
                  <a:pt x="3284" y="794"/>
                </a:moveTo>
                <a:lnTo>
                  <a:pt x="3283" y="792"/>
                </a:lnTo>
                <a:lnTo>
                  <a:pt x="3281" y="791"/>
                </a:lnTo>
                <a:lnTo>
                  <a:pt x="3281" y="792"/>
                </a:lnTo>
                <a:lnTo>
                  <a:pt x="3283" y="792"/>
                </a:lnTo>
                <a:lnTo>
                  <a:pt x="3283" y="794"/>
                </a:lnTo>
                <a:lnTo>
                  <a:pt x="3284" y="794"/>
                </a:lnTo>
                <a:moveTo>
                  <a:pt x="3306" y="797"/>
                </a:moveTo>
                <a:lnTo>
                  <a:pt x="3304" y="795"/>
                </a:lnTo>
                <a:lnTo>
                  <a:pt x="3303" y="794"/>
                </a:lnTo>
                <a:lnTo>
                  <a:pt x="3304" y="794"/>
                </a:lnTo>
                <a:lnTo>
                  <a:pt x="3304" y="792"/>
                </a:lnTo>
                <a:lnTo>
                  <a:pt x="3303" y="792"/>
                </a:lnTo>
                <a:lnTo>
                  <a:pt x="3301" y="792"/>
                </a:lnTo>
                <a:lnTo>
                  <a:pt x="3303" y="794"/>
                </a:lnTo>
                <a:lnTo>
                  <a:pt x="3303" y="795"/>
                </a:lnTo>
                <a:lnTo>
                  <a:pt x="3304" y="795"/>
                </a:lnTo>
                <a:lnTo>
                  <a:pt x="3304" y="797"/>
                </a:lnTo>
                <a:lnTo>
                  <a:pt x="3306" y="798"/>
                </a:lnTo>
                <a:lnTo>
                  <a:pt x="3306" y="797"/>
                </a:lnTo>
                <a:moveTo>
                  <a:pt x="3309" y="795"/>
                </a:moveTo>
                <a:lnTo>
                  <a:pt x="3307" y="794"/>
                </a:lnTo>
                <a:lnTo>
                  <a:pt x="3307" y="792"/>
                </a:lnTo>
                <a:lnTo>
                  <a:pt x="3306" y="792"/>
                </a:lnTo>
                <a:lnTo>
                  <a:pt x="3307" y="791"/>
                </a:lnTo>
                <a:lnTo>
                  <a:pt x="3307" y="789"/>
                </a:lnTo>
                <a:lnTo>
                  <a:pt x="3306" y="791"/>
                </a:lnTo>
                <a:lnTo>
                  <a:pt x="3306" y="792"/>
                </a:lnTo>
                <a:lnTo>
                  <a:pt x="3307" y="794"/>
                </a:lnTo>
                <a:lnTo>
                  <a:pt x="3307" y="795"/>
                </a:lnTo>
                <a:lnTo>
                  <a:pt x="3309" y="795"/>
                </a:lnTo>
                <a:moveTo>
                  <a:pt x="3309" y="780"/>
                </a:moveTo>
                <a:lnTo>
                  <a:pt x="3307" y="778"/>
                </a:lnTo>
                <a:lnTo>
                  <a:pt x="3307" y="780"/>
                </a:lnTo>
                <a:lnTo>
                  <a:pt x="3309" y="780"/>
                </a:lnTo>
                <a:moveTo>
                  <a:pt x="3373" y="825"/>
                </a:moveTo>
                <a:lnTo>
                  <a:pt x="3372" y="825"/>
                </a:lnTo>
                <a:lnTo>
                  <a:pt x="3373" y="826"/>
                </a:lnTo>
                <a:lnTo>
                  <a:pt x="3373" y="825"/>
                </a:lnTo>
                <a:moveTo>
                  <a:pt x="3381" y="834"/>
                </a:moveTo>
                <a:lnTo>
                  <a:pt x="3380" y="834"/>
                </a:lnTo>
                <a:lnTo>
                  <a:pt x="3378" y="832"/>
                </a:lnTo>
                <a:lnTo>
                  <a:pt x="3378" y="834"/>
                </a:lnTo>
                <a:lnTo>
                  <a:pt x="3380" y="834"/>
                </a:lnTo>
                <a:lnTo>
                  <a:pt x="3380" y="835"/>
                </a:lnTo>
                <a:lnTo>
                  <a:pt x="3381" y="835"/>
                </a:lnTo>
                <a:lnTo>
                  <a:pt x="3381" y="834"/>
                </a:lnTo>
                <a:moveTo>
                  <a:pt x="3406" y="866"/>
                </a:moveTo>
                <a:lnTo>
                  <a:pt x="3404" y="868"/>
                </a:lnTo>
                <a:lnTo>
                  <a:pt x="3406" y="868"/>
                </a:lnTo>
                <a:lnTo>
                  <a:pt x="3406" y="866"/>
                </a:lnTo>
                <a:moveTo>
                  <a:pt x="3413" y="872"/>
                </a:moveTo>
                <a:lnTo>
                  <a:pt x="3412" y="872"/>
                </a:lnTo>
                <a:lnTo>
                  <a:pt x="3412" y="874"/>
                </a:lnTo>
                <a:lnTo>
                  <a:pt x="3413" y="874"/>
                </a:lnTo>
                <a:lnTo>
                  <a:pt x="3413" y="872"/>
                </a:lnTo>
                <a:moveTo>
                  <a:pt x="2032" y="828"/>
                </a:moveTo>
                <a:lnTo>
                  <a:pt x="2030" y="828"/>
                </a:lnTo>
                <a:lnTo>
                  <a:pt x="2030" y="829"/>
                </a:lnTo>
                <a:lnTo>
                  <a:pt x="2032" y="829"/>
                </a:lnTo>
                <a:lnTo>
                  <a:pt x="2032" y="828"/>
                </a:lnTo>
                <a:moveTo>
                  <a:pt x="2299" y="1007"/>
                </a:moveTo>
                <a:lnTo>
                  <a:pt x="2299" y="1009"/>
                </a:lnTo>
                <a:lnTo>
                  <a:pt x="2300" y="1009"/>
                </a:lnTo>
                <a:lnTo>
                  <a:pt x="2302" y="1009"/>
                </a:lnTo>
                <a:lnTo>
                  <a:pt x="2302" y="1007"/>
                </a:lnTo>
                <a:lnTo>
                  <a:pt x="2300" y="1007"/>
                </a:lnTo>
                <a:lnTo>
                  <a:pt x="2299" y="1007"/>
                </a:lnTo>
                <a:moveTo>
                  <a:pt x="2730" y="1285"/>
                </a:moveTo>
                <a:lnTo>
                  <a:pt x="2730" y="1284"/>
                </a:lnTo>
                <a:lnTo>
                  <a:pt x="2729" y="1285"/>
                </a:lnTo>
                <a:lnTo>
                  <a:pt x="2730" y="1285"/>
                </a:lnTo>
                <a:moveTo>
                  <a:pt x="2882" y="946"/>
                </a:moveTo>
                <a:lnTo>
                  <a:pt x="2884" y="946"/>
                </a:lnTo>
                <a:lnTo>
                  <a:pt x="2885" y="944"/>
                </a:lnTo>
                <a:lnTo>
                  <a:pt x="2884" y="944"/>
                </a:lnTo>
                <a:lnTo>
                  <a:pt x="2882" y="944"/>
                </a:lnTo>
                <a:lnTo>
                  <a:pt x="2879" y="946"/>
                </a:lnTo>
                <a:lnTo>
                  <a:pt x="2881" y="946"/>
                </a:lnTo>
                <a:lnTo>
                  <a:pt x="2882" y="946"/>
                </a:lnTo>
                <a:moveTo>
                  <a:pt x="3579" y="499"/>
                </a:moveTo>
                <a:lnTo>
                  <a:pt x="3581" y="500"/>
                </a:lnTo>
                <a:lnTo>
                  <a:pt x="3582" y="502"/>
                </a:lnTo>
                <a:lnTo>
                  <a:pt x="3582" y="503"/>
                </a:lnTo>
                <a:lnTo>
                  <a:pt x="3584" y="503"/>
                </a:lnTo>
                <a:lnTo>
                  <a:pt x="3585" y="503"/>
                </a:lnTo>
                <a:lnTo>
                  <a:pt x="3585" y="502"/>
                </a:lnTo>
                <a:lnTo>
                  <a:pt x="3584" y="502"/>
                </a:lnTo>
                <a:lnTo>
                  <a:pt x="3584" y="500"/>
                </a:lnTo>
                <a:lnTo>
                  <a:pt x="3585" y="500"/>
                </a:lnTo>
                <a:lnTo>
                  <a:pt x="3584" y="499"/>
                </a:lnTo>
                <a:lnTo>
                  <a:pt x="3582" y="497"/>
                </a:lnTo>
                <a:lnTo>
                  <a:pt x="3584" y="497"/>
                </a:lnTo>
                <a:lnTo>
                  <a:pt x="3584" y="496"/>
                </a:lnTo>
                <a:lnTo>
                  <a:pt x="3584" y="494"/>
                </a:lnTo>
                <a:lnTo>
                  <a:pt x="3582" y="494"/>
                </a:lnTo>
                <a:lnTo>
                  <a:pt x="3581" y="493"/>
                </a:lnTo>
                <a:lnTo>
                  <a:pt x="3579" y="493"/>
                </a:lnTo>
                <a:lnTo>
                  <a:pt x="3579" y="494"/>
                </a:lnTo>
                <a:lnTo>
                  <a:pt x="3581" y="494"/>
                </a:lnTo>
                <a:lnTo>
                  <a:pt x="3581" y="496"/>
                </a:lnTo>
                <a:lnTo>
                  <a:pt x="3582" y="496"/>
                </a:lnTo>
                <a:lnTo>
                  <a:pt x="3581" y="497"/>
                </a:lnTo>
                <a:lnTo>
                  <a:pt x="3579" y="497"/>
                </a:lnTo>
                <a:lnTo>
                  <a:pt x="3581" y="499"/>
                </a:lnTo>
                <a:lnTo>
                  <a:pt x="3579" y="499"/>
                </a:lnTo>
                <a:moveTo>
                  <a:pt x="3578" y="485"/>
                </a:moveTo>
                <a:lnTo>
                  <a:pt x="3579" y="487"/>
                </a:lnTo>
                <a:lnTo>
                  <a:pt x="3581" y="488"/>
                </a:lnTo>
                <a:lnTo>
                  <a:pt x="3581" y="490"/>
                </a:lnTo>
                <a:lnTo>
                  <a:pt x="3582" y="490"/>
                </a:lnTo>
                <a:lnTo>
                  <a:pt x="3582" y="491"/>
                </a:lnTo>
                <a:lnTo>
                  <a:pt x="3584" y="491"/>
                </a:lnTo>
                <a:lnTo>
                  <a:pt x="3584" y="493"/>
                </a:lnTo>
                <a:lnTo>
                  <a:pt x="3585" y="493"/>
                </a:lnTo>
                <a:lnTo>
                  <a:pt x="3585" y="491"/>
                </a:lnTo>
                <a:lnTo>
                  <a:pt x="3584" y="490"/>
                </a:lnTo>
                <a:lnTo>
                  <a:pt x="3584" y="488"/>
                </a:lnTo>
                <a:lnTo>
                  <a:pt x="3582" y="488"/>
                </a:lnTo>
                <a:lnTo>
                  <a:pt x="3582" y="487"/>
                </a:lnTo>
                <a:lnTo>
                  <a:pt x="3581" y="487"/>
                </a:lnTo>
                <a:lnTo>
                  <a:pt x="3581" y="485"/>
                </a:lnTo>
                <a:lnTo>
                  <a:pt x="3579" y="485"/>
                </a:lnTo>
                <a:lnTo>
                  <a:pt x="3579" y="483"/>
                </a:lnTo>
                <a:lnTo>
                  <a:pt x="3578" y="483"/>
                </a:lnTo>
                <a:lnTo>
                  <a:pt x="3576" y="485"/>
                </a:lnTo>
                <a:lnTo>
                  <a:pt x="3578" y="485"/>
                </a:lnTo>
                <a:moveTo>
                  <a:pt x="1690" y="483"/>
                </a:moveTo>
                <a:lnTo>
                  <a:pt x="1690" y="485"/>
                </a:lnTo>
                <a:lnTo>
                  <a:pt x="1688" y="487"/>
                </a:lnTo>
                <a:lnTo>
                  <a:pt x="1690" y="487"/>
                </a:lnTo>
                <a:lnTo>
                  <a:pt x="1688" y="488"/>
                </a:lnTo>
                <a:lnTo>
                  <a:pt x="1686" y="488"/>
                </a:lnTo>
                <a:lnTo>
                  <a:pt x="1688" y="487"/>
                </a:lnTo>
                <a:lnTo>
                  <a:pt x="1686" y="487"/>
                </a:lnTo>
                <a:lnTo>
                  <a:pt x="1685" y="488"/>
                </a:lnTo>
                <a:lnTo>
                  <a:pt x="1685" y="490"/>
                </a:lnTo>
                <a:lnTo>
                  <a:pt x="1683" y="490"/>
                </a:lnTo>
                <a:lnTo>
                  <a:pt x="1683" y="491"/>
                </a:lnTo>
                <a:lnTo>
                  <a:pt x="1682" y="491"/>
                </a:lnTo>
                <a:lnTo>
                  <a:pt x="1680" y="493"/>
                </a:lnTo>
                <a:lnTo>
                  <a:pt x="1682" y="493"/>
                </a:lnTo>
                <a:lnTo>
                  <a:pt x="1683" y="493"/>
                </a:lnTo>
                <a:lnTo>
                  <a:pt x="1685" y="491"/>
                </a:lnTo>
                <a:lnTo>
                  <a:pt x="1686" y="491"/>
                </a:lnTo>
                <a:lnTo>
                  <a:pt x="1688" y="491"/>
                </a:lnTo>
                <a:lnTo>
                  <a:pt x="1688" y="490"/>
                </a:lnTo>
                <a:lnTo>
                  <a:pt x="1690" y="490"/>
                </a:lnTo>
                <a:lnTo>
                  <a:pt x="1690" y="488"/>
                </a:lnTo>
                <a:lnTo>
                  <a:pt x="1690" y="488"/>
                </a:lnTo>
                <a:lnTo>
                  <a:pt x="1691" y="488"/>
                </a:lnTo>
                <a:lnTo>
                  <a:pt x="1693" y="488"/>
                </a:lnTo>
                <a:lnTo>
                  <a:pt x="1693" y="487"/>
                </a:lnTo>
                <a:lnTo>
                  <a:pt x="1694" y="485"/>
                </a:lnTo>
                <a:lnTo>
                  <a:pt x="1694" y="483"/>
                </a:lnTo>
                <a:lnTo>
                  <a:pt x="1693" y="483"/>
                </a:lnTo>
                <a:lnTo>
                  <a:pt x="1693" y="482"/>
                </a:lnTo>
                <a:lnTo>
                  <a:pt x="1691" y="482"/>
                </a:lnTo>
                <a:lnTo>
                  <a:pt x="1691" y="483"/>
                </a:lnTo>
                <a:lnTo>
                  <a:pt x="1690" y="483"/>
                </a:lnTo>
                <a:moveTo>
                  <a:pt x="1667" y="474"/>
                </a:moveTo>
                <a:lnTo>
                  <a:pt x="1665" y="476"/>
                </a:lnTo>
                <a:lnTo>
                  <a:pt x="1667" y="476"/>
                </a:lnTo>
                <a:lnTo>
                  <a:pt x="1667" y="474"/>
                </a:lnTo>
                <a:moveTo>
                  <a:pt x="1668" y="487"/>
                </a:moveTo>
                <a:lnTo>
                  <a:pt x="1670" y="487"/>
                </a:lnTo>
                <a:lnTo>
                  <a:pt x="1671" y="487"/>
                </a:lnTo>
                <a:lnTo>
                  <a:pt x="1671" y="485"/>
                </a:lnTo>
                <a:lnTo>
                  <a:pt x="1671" y="483"/>
                </a:lnTo>
                <a:lnTo>
                  <a:pt x="1673" y="483"/>
                </a:lnTo>
                <a:lnTo>
                  <a:pt x="1674" y="483"/>
                </a:lnTo>
                <a:lnTo>
                  <a:pt x="1674" y="482"/>
                </a:lnTo>
                <a:lnTo>
                  <a:pt x="1676" y="482"/>
                </a:lnTo>
                <a:lnTo>
                  <a:pt x="1677" y="482"/>
                </a:lnTo>
                <a:lnTo>
                  <a:pt x="1679" y="480"/>
                </a:lnTo>
                <a:lnTo>
                  <a:pt x="1677" y="480"/>
                </a:lnTo>
                <a:lnTo>
                  <a:pt x="1676" y="480"/>
                </a:lnTo>
                <a:lnTo>
                  <a:pt x="1674" y="480"/>
                </a:lnTo>
                <a:lnTo>
                  <a:pt x="1673" y="480"/>
                </a:lnTo>
                <a:lnTo>
                  <a:pt x="1671" y="480"/>
                </a:lnTo>
                <a:lnTo>
                  <a:pt x="1670" y="480"/>
                </a:lnTo>
                <a:lnTo>
                  <a:pt x="1668" y="480"/>
                </a:lnTo>
                <a:lnTo>
                  <a:pt x="1667" y="482"/>
                </a:lnTo>
                <a:lnTo>
                  <a:pt x="1667" y="480"/>
                </a:lnTo>
                <a:lnTo>
                  <a:pt x="1667" y="479"/>
                </a:lnTo>
                <a:lnTo>
                  <a:pt x="1665" y="479"/>
                </a:lnTo>
                <a:lnTo>
                  <a:pt x="1663" y="479"/>
                </a:lnTo>
                <a:lnTo>
                  <a:pt x="1663" y="480"/>
                </a:lnTo>
                <a:lnTo>
                  <a:pt x="1662" y="480"/>
                </a:lnTo>
                <a:lnTo>
                  <a:pt x="1663" y="479"/>
                </a:lnTo>
                <a:lnTo>
                  <a:pt x="1663" y="477"/>
                </a:lnTo>
                <a:lnTo>
                  <a:pt x="1663" y="476"/>
                </a:lnTo>
                <a:lnTo>
                  <a:pt x="1665" y="476"/>
                </a:lnTo>
                <a:lnTo>
                  <a:pt x="1665" y="476"/>
                </a:lnTo>
                <a:lnTo>
                  <a:pt x="1663" y="476"/>
                </a:lnTo>
                <a:lnTo>
                  <a:pt x="1662" y="476"/>
                </a:lnTo>
                <a:lnTo>
                  <a:pt x="1660" y="476"/>
                </a:lnTo>
                <a:lnTo>
                  <a:pt x="1660" y="477"/>
                </a:lnTo>
                <a:lnTo>
                  <a:pt x="1659" y="477"/>
                </a:lnTo>
                <a:lnTo>
                  <a:pt x="1659" y="479"/>
                </a:lnTo>
                <a:lnTo>
                  <a:pt x="1660" y="479"/>
                </a:lnTo>
                <a:lnTo>
                  <a:pt x="1662" y="477"/>
                </a:lnTo>
                <a:lnTo>
                  <a:pt x="1662" y="479"/>
                </a:lnTo>
                <a:lnTo>
                  <a:pt x="1660" y="479"/>
                </a:lnTo>
                <a:lnTo>
                  <a:pt x="1660" y="480"/>
                </a:lnTo>
                <a:lnTo>
                  <a:pt x="1659" y="480"/>
                </a:lnTo>
                <a:lnTo>
                  <a:pt x="1659" y="482"/>
                </a:lnTo>
                <a:lnTo>
                  <a:pt x="1660" y="482"/>
                </a:lnTo>
                <a:lnTo>
                  <a:pt x="1662" y="482"/>
                </a:lnTo>
                <a:lnTo>
                  <a:pt x="1662" y="483"/>
                </a:lnTo>
                <a:lnTo>
                  <a:pt x="1663" y="483"/>
                </a:lnTo>
                <a:lnTo>
                  <a:pt x="1663" y="485"/>
                </a:lnTo>
                <a:lnTo>
                  <a:pt x="1665" y="485"/>
                </a:lnTo>
                <a:lnTo>
                  <a:pt x="1665" y="483"/>
                </a:lnTo>
                <a:lnTo>
                  <a:pt x="1667" y="483"/>
                </a:lnTo>
                <a:lnTo>
                  <a:pt x="1668" y="483"/>
                </a:lnTo>
                <a:lnTo>
                  <a:pt x="1668" y="485"/>
                </a:lnTo>
                <a:lnTo>
                  <a:pt x="1667" y="485"/>
                </a:lnTo>
                <a:lnTo>
                  <a:pt x="1667" y="487"/>
                </a:lnTo>
                <a:lnTo>
                  <a:pt x="1668" y="487"/>
                </a:lnTo>
                <a:moveTo>
                  <a:pt x="1772" y="465"/>
                </a:moveTo>
                <a:lnTo>
                  <a:pt x="1772" y="464"/>
                </a:lnTo>
                <a:lnTo>
                  <a:pt x="1771" y="465"/>
                </a:lnTo>
                <a:lnTo>
                  <a:pt x="1771" y="467"/>
                </a:lnTo>
                <a:lnTo>
                  <a:pt x="1772" y="467"/>
                </a:lnTo>
                <a:lnTo>
                  <a:pt x="1772" y="465"/>
                </a:lnTo>
                <a:moveTo>
                  <a:pt x="1752" y="476"/>
                </a:moveTo>
                <a:lnTo>
                  <a:pt x="1754" y="476"/>
                </a:lnTo>
                <a:lnTo>
                  <a:pt x="1754" y="476"/>
                </a:lnTo>
                <a:lnTo>
                  <a:pt x="1752" y="476"/>
                </a:lnTo>
                <a:lnTo>
                  <a:pt x="1752" y="476"/>
                </a:lnTo>
                <a:moveTo>
                  <a:pt x="1762" y="468"/>
                </a:moveTo>
                <a:lnTo>
                  <a:pt x="1760" y="468"/>
                </a:lnTo>
                <a:lnTo>
                  <a:pt x="1760" y="470"/>
                </a:lnTo>
                <a:lnTo>
                  <a:pt x="1759" y="470"/>
                </a:lnTo>
                <a:lnTo>
                  <a:pt x="1759" y="471"/>
                </a:lnTo>
                <a:lnTo>
                  <a:pt x="1757" y="471"/>
                </a:lnTo>
                <a:lnTo>
                  <a:pt x="1757" y="473"/>
                </a:lnTo>
                <a:lnTo>
                  <a:pt x="1756" y="474"/>
                </a:lnTo>
                <a:lnTo>
                  <a:pt x="1754" y="474"/>
                </a:lnTo>
                <a:lnTo>
                  <a:pt x="1754" y="476"/>
                </a:lnTo>
                <a:lnTo>
                  <a:pt x="1756" y="476"/>
                </a:lnTo>
                <a:lnTo>
                  <a:pt x="1757" y="476"/>
                </a:lnTo>
                <a:lnTo>
                  <a:pt x="1757" y="474"/>
                </a:lnTo>
                <a:lnTo>
                  <a:pt x="1759" y="474"/>
                </a:lnTo>
                <a:lnTo>
                  <a:pt x="1760" y="473"/>
                </a:lnTo>
                <a:lnTo>
                  <a:pt x="1762" y="473"/>
                </a:lnTo>
                <a:lnTo>
                  <a:pt x="1760" y="474"/>
                </a:lnTo>
                <a:lnTo>
                  <a:pt x="1759" y="474"/>
                </a:lnTo>
                <a:lnTo>
                  <a:pt x="1759" y="476"/>
                </a:lnTo>
                <a:lnTo>
                  <a:pt x="1759" y="476"/>
                </a:lnTo>
                <a:lnTo>
                  <a:pt x="1757" y="476"/>
                </a:lnTo>
                <a:lnTo>
                  <a:pt x="1757" y="477"/>
                </a:lnTo>
                <a:lnTo>
                  <a:pt x="1759" y="477"/>
                </a:lnTo>
                <a:lnTo>
                  <a:pt x="1759" y="479"/>
                </a:lnTo>
                <a:lnTo>
                  <a:pt x="1760" y="479"/>
                </a:lnTo>
                <a:lnTo>
                  <a:pt x="1760" y="477"/>
                </a:lnTo>
                <a:lnTo>
                  <a:pt x="1762" y="477"/>
                </a:lnTo>
                <a:lnTo>
                  <a:pt x="1763" y="476"/>
                </a:lnTo>
                <a:lnTo>
                  <a:pt x="1763" y="476"/>
                </a:lnTo>
                <a:lnTo>
                  <a:pt x="1763" y="476"/>
                </a:lnTo>
                <a:lnTo>
                  <a:pt x="1763" y="474"/>
                </a:lnTo>
                <a:lnTo>
                  <a:pt x="1765" y="474"/>
                </a:lnTo>
                <a:lnTo>
                  <a:pt x="1765" y="473"/>
                </a:lnTo>
                <a:lnTo>
                  <a:pt x="1766" y="473"/>
                </a:lnTo>
                <a:lnTo>
                  <a:pt x="1766" y="471"/>
                </a:lnTo>
                <a:lnTo>
                  <a:pt x="1768" y="471"/>
                </a:lnTo>
                <a:lnTo>
                  <a:pt x="1768" y="470"/>
                </a:lnTo>
                <a:lnTo>
                  <a:pt x="1769" y="470"/>
                </a:lnTo>
                <a:lnTo>
                  <a:pt x="1771" y="468"/>
                </a:lnTo>
                <a:lnTo>
                  <a:pt x="1771" y="467"/>
                </a:lnTo>
                <a:lnTo>
                  <a:pt x="1769" y="467"/>
                </a:lnTo>
                <a:lnTo>
                  <a:pt x="1768" y="468"/>
                </a:lnTo>
                <a:lnTo>
                  <a:pt x="1766" y="468"/>
                </a:lnTo>
                <a:lnTo>
                  <a:pt x="1766" y="470"/>
                </a:lnTo>
                <a:lnTo>
                  <a:pt x="1765" y="470"/>
                </a:lnTo>
                <a:lnTo>
                  <a:pt x="1765" y="468"/>
                </a:lnTo>
                <a:lnTo>
                  <a:pt x="1766" y="468"/>
                </a:lnTo>
                <a:lnTo>
                  <a:pt x="1766" y="467"/>
                </a:lnTo>
                <a:lnTo>
                  <a:pt x="1768" y="467"/>
                </a:lnTo>
                <a:lnTo>
                  <a:pt x="1768" y="465"/>
                </a:lnTo>
                <a:lnTo>
                  <a:pt x="1769" y="465"/>
                </a:lnTo>
                <a:lnTo>
                  <a:pt x="1769" y="464"/>
                </a:lnTo>
                <a:lnTo>
                  <a:pt x="1771" y="464"/>
                </a:lnTo>
                <a:lnTo>
                  <a:pt x="1771" y="462"/>
                </a:lnTo>
                <a:lnTo>
                  <a:pt x="1772" y="462"/>
                </a:lnTo>
                <a:lnTo>
                  <a:pt x="1772" y="460"/>
                </a:lnTo>
                <a:lnTo>
                  <a:pt x="1771" y="460"/>
                </a:lnTo>
                <a:lnTo>
                  <a:pt x="1769" y="460"/>
                </a:lnTo>
                <a:lnTo>
                  <a:pt x="1769" y="462"/>
                </a:lnTo>
                <a:lnTo>
                  <a:pt x="1768" y="462"/>
                </a:lnTo>
                <a:lnTo>
                  <a:pt x="1768" y="464"/>
                </a:lnTo>
                <a:lnTo>
                  <a:pt x="1766" y="464"/>
                </a:lnTo>
                <a:lnTo>
                  <a:pt x="1766" y="465"/>
                </a:lnTo>
                <a:lnTo>
                  <a:pt x="1765" y="465"/>
                </a:lnTo>
                <a:lnTo>
                  <a:pt x="1765" y="467"/>
                </a:lnTo>
                <a:lnTo>
                  <a:pt x="1763" y="467"/>
                </a:lnTo>
                <a:lnTo>
                  <a:pt x="1763" y="465"/>
                </a:lnTo>
                <a:lnTo>
                  <a:pt x="1763" y="467"/>
                </a:lnTo>
                <a:lnTo>
                  <a:pt x="1763" y="465"/>
                </a:lnTo>
                <a:lnTo>
                  <a:pt x="1762" y="465"/>
                </a:lnTo>
                <a:lnTo>
                  <a:pt x="1762" y="467"/>
                </a:lnTo>
                <a:lnTo>
                  <a:pt x="1762" y="468"/>
                </a:lnTo>
                <a:moveTo>
                  <a:pt x="1756" y="479"/>
                </a:moveTo>
                <a:lnTo>
                  <a:pt x="1757" y="479"/>
                </a:lnTo>
                <a:lnTo>
                  <a:pt x="1757" y="477"/>
                </a:lnTo>
                <a:lnTo>
                  <a:pt x="1756" y="477"/>
                </a:lnTo>
                <a:lnTo>
                  <a:pt x="1756" y="479"/>
                </a:lnTo>
                <a:moveTo>
                  <a:pt x="1772" y="454"/>
                </a:moveTo>
                <a:lnTo>
                  <a:pt x="1772" y="456"/>
                </a:lnTo>
                <a:lnTo>
                  <a:pt x="1774" y="456"/>
                </a:lnTo>
                <a:lnTo>
                  <a:pt x="1776" y="456"/>
                </a:lnTo>
                <a:lnTo>
                  <a:pt x="1776" y="454"/>
                </a:lnTo>
                <a:lnTo>
                  <a:pt x="1777" y="454"/>
                </a:lnTo>
                <a:lnTo>
                  <a:pt x="1779" y="453"/>
                </a:lnTo>
                <a:lnTo>
                  <a:pt x="1779" y="451"/>
                </a:lnTo>
                <a:lnTo>
                  <a:pt x="1777" y="453"/>
                </a:lnTo>
                <a:lnTo>
                  <a:pt x="1776" y="453"/>
                </a:lnTo>
                <a:lnTo>
                  <a:pt x="1774" y="453"/>
                </a:lnTo>
                <a:lnTo>
                  <a:pt x="1774" y="454"/>
                </a:lnTo>
                <a:lnTo>
                  <a:pt x="1772" y="454"/>
                </a:lnTo>
                <a:moveTo>
                  <a:pt x="1777" y="419"/>
                </a:moveTo>
                <a:lnTo>
                  <a:pt x="1777" y="421"/>
                </a:lnTo>
                <a:lnTo>
                  <a:pt x="1779" y="421"/>
                </a:lnTo>
                <a:lnTo>
                  <a:pt x="1779" y="422"/>
                </a:lnTo>
                <a:lnTo>
                  <a:pt x="1777" y="422"/>
                </a:lnTo>
                <a:lnTo>
                  <a:pt x="1777" y="424"/>
                </a:lnTo>
                <a:lnTo>
                  <a:pt x="1776" y="424"/>
                </a:lnTo>
                <a:lnTo>
                  <a:pt x="1774" y="424"/>
                </a:lnTo>
                <a:lnTo>
                  <a:pt x="1774" y="425"/>
                </a:lnTo>
                <a:lnTo>
                  <a:pt x="1772" y="425"/>
                </a:lnTo>
                <a:lnTo>
                  <a:pt x="1771" y="427"/>
                </a:lnTo>
                <a:lnTo>
                  <a:pt x="1771" y="428"/>
                </a:lnTo>
                <a:lnTo>
                  <a:pt x="1769" y="428"/>
                </a:lnTo>
                <a:lnTo>
                  <a:pt x="1768" y="428"/>
                </a:lnTo>
                <a:lnTo>
                  <a:pt x="1768" y="430"/>
                </a:lnTo>
                <a:lnTo>
                  <a:pt x="1766" y="430"/>
                </a:lnTo>
                <a:lnTo>
                  <a:pt x="1765" y="431"/>
                </a:lnTo>
                <a:lnTo>
                  <a:pt x="1763" y="433"/>
                </a:lnTo>
                <a:lnTo>
                  <a:pt x="1763" y="433"/>
                </a:lnTo>
                <a:lnTo>
                  <a:pt x="1763" y="434"/>
                </a:lnTo>
                <a:lnTo>
                  <a:pt x="1762" y="434"/>
                </a:lnTo>
                <a:lnTo>
                  <a:pt x="1760" y="436"/>
                </a:lnTo>
                <a:lnTo>
                  <a:pt x="1759" y="437"/>
                </a:lnTo>
                <a:lnTo>
                  <a:pt x="1759" y="437"/>
                </a:lnTo>
                <a:lnTo>
                  <a:pt x="1757" y="437"/>
                </a:lnTo>
                <a:lnTo>
                  <a:pt x="1757" y="439"/>
                </a:lnTo>
                <a:lnTo>
                  <a:pt x="1756" y="439"/>
                </a:lnTo>
                <a:lnTo>
                  <a:pt x="1756" y="440"/>
                </a:lnTo>
                <a:lnTo>
                  <a:pt x="1757" y="439"/>
                </a:lnTo>
                <a:lnTo>
                  <a:pt x="1759" y="437"/>
                </a:lnTo>
                <a:lnTo>
                  <a:pt x="1760" y="437"/>
                </a:lnTo>
                <a:lnTo>
                  <a:pt x="1760" y="437"/>
                </a:lnTo>
                <a:lnTo>
                  <a:pt x="1762" y="437"/>
                </a:lnTo>
                <a:lnTo>
                  <a:pt x="1763" y="437"/>
                </a:lnTo>
                <a:lnTo>
                  <a:pt x="1763" y="436"/>
                </a:lnTo>
                <a:lnTo>
                  <a:pt x="1763" y="436"/>
                </a:lnTo>
                <a:lnTo>
                  <a:pt x="1763" y="434"/>
                </a:lnTo>
                <a:lnTo>
                  <a:pt x="1765" y="434"/>
                </a:lnTo>
                <a:lnTo>
                  <a:pt x="1765" y="436"/>
                </a:lnTo>
                <a:lnTo>
                  <a:pt x="1766" y="436"/>
                </a:lnTo>
                <a:lnTo>
                  <a:pt x="1766" y="437"/>
                </a:lnTo>
                <a:lnTo>
                  <a:pt x="1766" y="437"/>
                </a:lnTo>
                <a:lnTo>
                  <a:pt x="1765" y="437"/>
                </a:lnTo>
                <a:lnTo>
                  <a:pt x="1763" y="437"/>
                </a:lnTo>
                <a:lnTo>
                  <a:pt x="1763" y="437"/>
                </a:lnTo>
                <a:lnTo>
                  <a:pt x="1763" y="439"/>
                </a:lnTo>
                <a:lnTo>
                  <a:pt x="1763" y="440"/>
                </a:lnTo>
                <a:lnTo>
                  <a:pt x="1763" y="442"/>
                </a:lnTo>
                <a:lnTo>
                  <a:pt x="1763" y="442"/>
                </a:lnTo>
                <a:lnTo>
                  <a:pt x="1765" y="442"/>
                </a:lnTo>
                <a:lnTo>
                  <a:pt x="1763" y="444"/>
                </a:lnTo>
                <a:lnTo>
                  <a:pt x="1765" y="444"/>
                </a:lnTo>
                <a:lnTo>
                  <a:pt x="1765" y="445"/>
                </a:lnTo>
                <a:lnTo>
                  <a:pt x="1766" y="444"/>
                </a:lnTo>
                <a:lnTo>
                  <a:pt x="1768" y="444"/>
                </a:lnTo>
                <a:lnTo>
                  <a:pt x="1769" y="444"/>
                </a:lnTo>
                <a:lnTo>
                  <a:pt x="1771" y="444"/>
                </a:lnTo>
                <a:lnTo>
                  <a:pt x="1771" y="442"/>
                </a:lnTo>
                <a:lnTo>
                  <a:pt x="1772" y="442"/>
                </a:lnTo>
                <a:lnTo>
                  <a:pt x="1774" y="442"/>
                </a:lnTo>
                <a:lnTo>
                  <a:pt x="1776" y="442"/>
                </a:lnTo>
                <a:lnTo>
                  <a:pt x="1777" y="442"/>
                </a:lnTo>
                <a:lnTo>
                  <a:pt x="1779" y="442"/>
                </a:lnTo>
                <a:lnTo>
                  <a:pt x="1779" y="444"/>
                </a:lnTo>
                <a:lnTo>
                  <a:pt x="1780" y="444"/>
                </a:lnTo>
                <a:lnTo>
                  <a:pt x="1780" y="445"/>
                </a:lnTo>
                <a:lnTo>
                  <a:pt x="1779" y="445"/>
                </a:lnTo>
                <a:lnTo>
                  <a:pt x="1779" y="447"/>
                </a:lnTo>
                <a:lnTo>
                  <a:pt x="1777" y="447"/>
                </a:lnTo>
                <a:lnTo>
                  <a:pt x="1774" y="448"/>
                </a:lnTo>
                <a:lnTo>
                  <a:pt x="1772" y="450"/>
                </a:lnTo>
                <a:lnTo>
                  <a:pt x="1772" y="451"/>
                </a:lnTo>
                <a:lnTo>
                  <a:pt x="1774" y="453"/>
                </a:lnTo>
                <a:lnTo>
                  <a:pt x="1772" y="453"/>
                </a:lnTo>
                <a:lnTo>
                  <a:pt x="1771" y="453"/>
                </a:lnTo>
                <a:lnTo>
                  <a:pt x="1769" y="453"/>
                </a:lnTo>
                <a:lnTo>
                  <a:pt x="1769" y="454"/>
                </a:lnTo>
                <a:lnTo>
                  <a:pt x="1768" y="454"/>
                </a:lnTo>
                <a:lnTo>
                  <a:pt x="1768" y="456"/>
                </a:lnTo>
                <a:lnTo>
                  <a:pt x="1769" y="454"/>
                </a:lnTo>
                <a:lnTo>
                  <a:pt x="1771" y="454"/>
                </a:lnTo>
                <a:lnTo>
                  <a:pt x="1769" y="456"/>
                </a:lnTo>
                <a:lnTo>
                  <a:pt x="1771" y="456"/>
                </a:lnTo>
                <a:lnTo>
                  <a:pt x="1772" y="456"/>
                </a:lnTo>
                <a:lnTo>
                  <a:pt x="1771" y="457"/>
                </a:lnTo>
                <a:lnTo>
                  <a:pt x="1769" y="457"/>
                </a:lnTo>
                <a:lnTo>
                  <a:pt x="1769" y="459"/>
                </a:lnTo>
                <a:lnTo>
                  <a:pt x="1768" y="459"/>
                </a:lnTo>
                <a:lnTo>
                  <a:pt x="1768" y="460"/>
                </a:lnTo>
                <a:lnTo>
                  <a:pt x="1766" y="460"/>
                </a:lnTo>
                <a:lnTo>
                  <a:pt x="1765" y="460"/>
                </a:lnTo>
                <a:lnTo>
                  <a:pt x="1765" y="462"/>
                </a:lnTo>
                <a:lnTo>
                  <a:pt x="1766" y="460"/>
                </a:lnTo>
                <a:lnTo>
                  <a:pt x="1766" y="462"/>
                </a:lnTo>
                <a:lnTo>
                  <a:pt x="1765" y="464"/>
                </a:lnTo>
                <a:lnTo>
                  <a:pt x="1763" y="464"/>
                </a:lnTo>
                <a:lnTo>
                  <a:pt x="1763" y="464"/>
                </a:lnTo>
                <a:lnTo>
                  <a:pt x="1762" y="464"/>
                </a:lnTo>
                <a:lnTo>
                  <a:pt x="1760" y="465"/>
                </a:lnTo>
                <a:lnTo>
                  <a:pt x="1759" y="465"/>
                </a:lnTo>
                <a:lnTo>
                  <a:pt x="1759" y="467"/>
                </a:lnTo>
                <a:lnTo>
                  <a:pt x="1757" y="467"/>
                </a:lnTo>
                <a:lnTo>
                  <a:pt x="1757" y="468"/>
                </a:lnTo>
                <a:lnTo>
                  <a:pt x="1756" y="468"/>
                </a:lnTo>
                <a:lnTo>
                  <a:pt x="1754" y="468"/>
                </a:lnTo>
                <a:lnTo>
                  <a:pt x="1754" y="470"/>
                </a:lnTo>
                <a:lnTo>
                  <a:pt x="1752" y="470"/>
                </a:lnTo>
                <a:lnTo>
                  <a:pt x="1751" y="470"/>
                </a:lnTo>
                <a:lnTo>
                  <a:pt x="1749" y="470"/>
                </a:lnTo>
                <a:lnTo>
                  <a:pt x="1749" y="471"/>
                </a:lnTo>
                <a:lnTo>
                  <a:pt x="1748" y="471"/>
                </a:lnTo>
                <a:lnTo>
                  <a:pt x="1748" y="473"/>
                </a:lnTo>
                <a:lnTo>
                  <a:pt x="1746" y="473"/>
                </a:lnTo>
                <a:lnTo>
                  <a:pt x="1746" y="474"/>
                </a:lnTo>
                <a:lnTo>
                  <a:pt x="1745" y="474"/>
                </a:lnTo>
                <a:lnTo>
                  <a:pt x="1745" y="476"/>
                </a:lnTo>
                <a:lnTo>
                  <a:pt x="1743" y="476"/>
                </a:lnTo>
                <a:lnTo>
                  <a:pt x="1742" y="476"/>
                </a:lnTo>
                <a:lnTo>
                  <a:pt x="1742" y="476"/>
                </a:lnTo>
                <a:lnTo>
                  <a:pt x="1740" y="476"/>
                </a:lnTo>
                <a:lnTo>
                  <a:pt x="1739" y="476"/>
                </a:lnTo>
                <a:lnTo>
                  <a:pt x="1739" y="476"/>
                </a:lnTo>
                <a:lnTo>
                  <a:pt x="1737" y="476"/>
                </a:lnTo>
                <a:lnTo>
                  <a:pt x="1737" y="476"/>
                </a:lnTo>
                <a:lnTo>
                  <a:pt x="1737" y="474"/>
                </a:lnTo>
                <a:lnTo>
                  <a:pt x="1739" y="474"/>
                </a:lnTo>
                <a:lnTo>
                  <a:pt x="1740" y="473"/>
                </a:lnTo>
                <a:lnTo>
                  <a:pt x="1742" y="473"/>
                </a:lnTo>
                <a:lnTo>
                  <a:pt x="1743" y="473"/>
                </a:lnTo>
                <a:lnTo>
                  <a:pt x="1745" y="471"/>
                </a:lnTo>
                <a:lnTo>
                  <a:pt x="1746" y="471"/>
                </a:lnTo>
                <a:lnTo>
                  <a:pt x="1746" y="470"/>
                </a:lnTo>
                <a:lnTo>
                  <a:pt x="1748" y="470"/>
                </a:lnTo>
                <a:lnTo>
                  <a:pt x="1749" y="468"/>
                </a:lnTo>
                <a:lnTo>
                  <a:pt x="1751" y="468"/>
                </a:lnTo>
                <a:lnTo>
                  <a:pt x="1752" y="468"/>
                </a:lnTo>
                <a:lnTo>
                  <a:pt x="1752" y="467"/>
                </a:lnTo>
                <a:lnTo>
                  <a:pt x="1754" y="465"/>
                </a:lnTo>
                <a:lnTo>
                  <a:pt x="1754" y="467"/>
                </a:lnTo>
                <a:lnTo>
                  <a:pt x="1756" y="467"/>
                </a:lnTo>
                <a:lnTo>
                  <a:pt x="1756" y="465"/>
                </a:lnTo>
                <a:lnTo>
                  <a:pt x="1754" y="465"/>
                </a:lnTo>
                <a:lnTo>
                  <a:pt x="1752" y="465"/>
                </a:lnTo>
                <a:lnTo>
                  <a:pt x="1752" y="467"/>
                </a:lnTo>
                <a:lnTo>
                  <a:pt x="1751" y="467"/>
                </a:lnTo>
                <a:lnTo>
                  <a:pt x="1749" y="467"/>
                </a:lnTo>
                <a:lnTo>
                  <a:pt x="1749" y="465"/>
                </a:lnTo>
                <a:lnTo>
                  <a:pt x="1748" y="465"/>
                </a:lnTo>
                <a:lnTo>
                  <a:pt x="1748" y="467"/>
                </a:lnTo>
                <a:lnTo>
                  <a:pt x="1748" y="468"/>
                </a:lnTo>
                <a:lnTo>
                  <a:pt x="1746" y="468"/>
                </a:lnTo>
                <a:lnTo>
                  <a:pt x="1745" y="468"/>
                </a:lnTo>
                <a:lnTo>
                  <a:pt x="1743" y="468"/>
                </a:lnTo>
                <a:lnTo>
                  <a:pt x="1745" y="467"/>
                </a:lnTo>
                <a:lnTo>
                  <a:pt x="1745" y="465"/>
                </a:lnTo>
                <a:lnTo>
                  <a:pt x="1746" y="465"/>
                </a:lnTo>
                <a:lnTo>
                  <a:pt x="1746" y="464"/>
                </a:lnTo>
                <a:lnTo>
                  <a:pt x="1745" y="465"/>
                </a:lnTo>
                <a:lnTo>
                  <a:pt x="1743" y="467"/>
                </a:lnTo>
                <a:lnTo>
                  <a:pt x="1743" y="465"/>
                </a:lnTo>
                <a:lnTo>
                  <a:pt x="1742" y="465"/>
                </a:lnTo>
                <a:lnTo>
                  <a:pt x="1742" y="467"/>
                </a:lnTo>
                <a:lnTo>
                  <a:pt x="1740" y="467"/>
                </a:lnTo>
                <a:lnTo>
                  <a:pt x="1739" y="467"/>
                </a:lnTo>
                <a:lnTo>
                  <a:pt x="1737" y="467"/>
                </a:lnTo>
                <a:lnTo>
                  <a:pt x="1736" y="467"/>
                </a:lnTo>
                <a:lnTo>
                  <a:pt x="1736" y="468"/>
                </a:lnTo>
                <a:lnTo>
                  <a:pt x="1734" y="468"/>
                </a:lnTo>
                <a:lnTo>
                  <a:pt x="1734" y="467"/>
                </a:lnTo>
                <a:lnTo>
                  <a:pt x="1733" y="467"/>
                </a:lnTo>
                <a:lnTo>
                  <a:pt x="1731" y="467"/>
                </a:lnTo>
                <a:lnTo>
                  <a:pt x="1729" y="467"/>
                </a:lnTo>
                <a:lnTo>
                  <a:pt x="1728" y="467"/>
                </a:lnTo>
                <a:lnTo>
                  <a:pt x="1726" y="467"/>
                </a:lnTo>
                <a:lnTo>
                  <a:pt x="1726" y="465"/>
                </a:lnTo>
                <a:lnTo>
                  <a:pt x="1726" y="465"/>
                </a:lnTo>
                <a:lnTo>
                  <a:pt x="1725" y="465"/>
                </a:lnTo>
                <a:lnTo>
                  <a:pt x="1723" y="467"/>
                </a:lnTo>
                <a:lnTo>
                  <a:pt x="1722" y="467"/>
                </a:lnTo>
                <a:lnTo>
                  <a:pt x="1720" y="467"/>
                </a:lnTo>
                <a:lnTo>
                  <a:pt x="1719" y="467"/>
                </a:lnTo>
                <a:lnTo>
                  <a:pt x="1717" y="467"/>
                </a:lnTo>
                <a:lnTo>
                  <a:pt x="1716" y="467"/>
                </a:lnTo>
                <a:lnTo>
                  <a:pt x="1714" y="467"/>
                </a:lnTo>
                <a:lnTo>
                  <a:pt x="1716" y="465"/>
                </a:lnTo>
                <a:lnTo>
                  <a:pt x="1716" y="464"/>
                </a:lnTo>
                <a:lnTo>
                  <a:pt x="1717" y="462"/>
                </a:lnTo>
                <a:lnTo>
                  <a:pt x="1719" y="462"/>
                </a:lnTo>
                <a:lnTo>
                  <a:pt x="1719" y="460"/>
                </a:lnTo>
                <a:lnTo>
                  <a:pt x="1720" y="460"/>
                </a:lnTo>
                <a:lnTo>
                  <a:pt x="1722" y="460"/>
                </a:lnTo>
                <a:lnTo>
                  <a:pt x="1723" y="459"/>
                </a:lnTo>
                <a:lnTo>
                  <a:pt x="1725" y="459"/>
                </a:lnTo>
                <a:lnTo>
                  <a:pt x="1725" y="457"/>
                </a:lnTo>
                <a:lnTo>
                  <a:pt x="1726" y="457"/>
                </a:lnTo>
                <a:lnTo>
                  <a:pt x="1726" y="457"/>
                </a:lnTo>
                <a:lnTo>
                  <a:pt x="1726" y="456"/>
                </a:lnTo>
                <a:lnTo>
                  <a:pt x="1728" y="456"/>
                </a:lnTo>
                <a:lnTo>
                  <a:pt x="1729" y="456"/>
                </a:lnTo>
                <a:lnTo>
                  <a:pt x="1729" y="454"/>
                </a:lnTo>
                <a:lnTo>
                  <a:pt x="1728" y="454"/>
                </a:lnTo>
                <a:lnTo>
                  <a:pt x="1728" y="453"/>
                </a:lnTo>
                <a:lnTo>
                  <a:pt x="1729" y="453"/>
                </a:lnTo>
                <a:lnTo>
                  <a:pt x="1729" y="451"/>
                </a:lnTo>
                <a:lnTo>
                  <a:pt x="1731" y="451"/>
                </a:lnTo>
                <a:lnTo>
                  <a:pt x="1731" y="450"/>
                </a:lnTo>
                <a:lnTo>
                  <a:pt x="1733" y="450"/>
                </a:lnTo>
                <a:lnTo>
                  <a:pt x="1734" y="448"/>
                </a:lnTo>
                <a:lnTo>
                  <a:pt x="1736" y="447"/>
                </a:lnTo>
                <a:lnTo>
                  <a:pt x="1737" y="447"/>
                </a:lnTo>
                <a:lnTo>
                  <a:pt x="1739" y="447"/>
                </a:lnTo>
                <a:lnTo>
                  <a:pt x="1737" y="448"/>
                </a:lnTo>
                <a:lnTo>
                  <a:pt x="1739" y="448"/>
                </a:lnTo>
                <a:lnTo>
                  <a:pt x="1739" y="447"/>
                </a:lnTo>
                <a:lnTo>
                  <a:pt x="1740" y="447"/>
                </a:lnTo>
                <a:lnTo>
                  <a:pt x="1742" y="447"/>
                </a:lnTo>
                <a:lnTo>
                  <a:pt x="1742" y="445"/>
                </a:lnTo>
                <a:lnTo>
                  <a:pt x="1740" y="447"/>
                </a:lnTo>
                <a:lnTo>
                  <a:pt x="1740" y="445"/>
                </a:lnTo>
                <a:lnTo>
                  <a:pt x="1740" y="444"/>
                </a:lnTo>
                <a:lnTo>
                  <a:pt x="1742" y="442"/>
                </a:lnTo>
                <a:lnTo>
                  <a:pt x="1743" y="442"/>
                </a:lnTo>
                <a:lnTo>
                  <a:pt x="1743" y="440"/>
                </a:lnTo>
                <a:lnTo>
                  <a:pt x="1745" y="440"/>
                </a:lnTo>
                <a:lnTo>
                  <a:pt x="1745" y="442"/>
                </a:lnTo>
                <a:lnTo>
                  <a:pt x="1746" y="442"/>
                </a:lnTo>
                <a:lnTo>
                  <a:pt x="1746" y="440"/>
                </a:lnTo>
                <a:lnTo>
                  <a:pt x="1746" y="439"/>
                </a:lnTo>
                <a:lnTo>
                  <a:pt x="1748" y="437"/>
                </a:lnTo>
                <a:lnTo>
                  <a:pt x="1749" y="437"/>
                </a:lnTo>
                <a:lnTo>
                  <a:pt x="1749" y="437"/>
                </a:lnTo>
                <a:lnTo>
                  <a:pt x="1751" y="437"/>
                </a:lnTo>
                <a:lnTo>
                  <a:pt x="1751" y="436"/>
                </a:lnTo>
                <a:lnTo>
                  <a:pt x="1752" y="436"/>
                </a:lnTo>
                <a:lnTo>
                  <a:pt x="1752" y="434"/>
                </a:lnTo>
                <a:lnTo>
                  <a:pt x="1754" y="434"/>
                </a:lnTo>
                <a:lnTo>
                  <a:pt x="1754" y="433"/>
                </a:lnTo>
                <a:lnTo>
                  <a:pt x="1756" y="433"/>
                </a:lnTo>
                <a:lnTo>
                  <a:pt x="1757" y="431"/>
                </a:lnTo>
                <a:lnTo>
                  <a:pt x="1759" y="430"/>
                </a:lnTo>
                <a:lnTo>
                  <a:pt x="1760" y="430"/>
                </a:lnTo>
                <a:lnTo>
                  <a:pt x="1760" y="428"/>
                </a:lnTo>
                <a:lnTo>
                  <a:pt x="1762" y="428"/>
                </a:lnTo>
                <a:lnTo>
                  <a:pt x="1762" y="427"/>
                </a:lnTo>
                <a:lnTo>
                  <a:pt x="1763" y="427"/>
                </a:lnTo>
                <a:lnTo>
                  <a:pt x="1763" y="425"/>
                </a:lnTo>
                <a:lnTo>
                  <a:pt x="1763" y="425"/>
                </a:lnTo>
                <a:lnTo>
                  <a:pt x="1765" y="425"/>
                </a:lnTo>
                <a:lnTo>
                  <a:pt x="1765" y="424"/>
                </a:lnTo>
                <a:lnTo>
                  <a:pt x="1766" y="424"/>
                </a:lnTo>
                <a:lnTo>
                  <a:pt x="1766" y="422"/>
                </a:lnTo>
                <a:lnTo>
                  <a:pt x="1768" y="422"/>
                </a:lnTo>
                <a:lnTo>
                  <a:pt x="1769" y="421"/>
                </a:lnTo>
                <a:lnTo>
                  <a:pt x="1771" y="421"/>
                </a:lnTo>
                <a:lnTo>
                  <a:pt x="1771" y="419"/>
                </a:lnTo>
                <a:lnTo>
                  <a:pt x="1772" y="419"/>
                </a:lnTo>
                <a:lnTo>
                  <a:pt x="1772" y="417"/>
                </a:lnTo>
                <a:lnTo>
                  <a:pt x="1776" y="417"/>
                </a:lnTo>
                <a:lnTo>
                  <a:pt x="1777" y="417"/>
                </a:lnTo>
                <a:lnTo>
                  <a:pt x="1777" y="419"/>
                </a:lnTo>
                <a:moveTo>
                  <a:pt x="1769" y="451"/>
                </a:moveTo>
                <a:lnTo>
                  <a:pt x="1771" y="450"/>
                </a:lnTo>
                <a:lnTo>
                  <a:pt x="1769" y="450"/>
                </a:lnTo>
                <a:lnTo>
                  <a:pt x="1769" y="451"/>
                </a:lnTo>
                <a:moveTo>
                  <a:pt x="1763" y="447"/>
                </a:moveTo>
                <a:lnTo>
                  <a:pt x="1763" y="447"/>
                </a:lnTo>
                <a:lnTo>
                  <a:pt x="1763" y="445"/>
                </a:lnTo>
                <a:lnTo>
                  <a:pt x="1763" y="447"/>
                </a:lnTo>
                <a:moveTo>
                  <a:pt x="1760" y="442"/>
                </a:moveTo>
                <a:lnTo>
                  <a:pt x="1762" y="442"/>
                </a:lnTo>
                <a:lnTo>
                  <a:pt x="1762" y="440"/>
                </a:lnTo>
                <a:lnTo>
                  <a:pt x="1760" y="442"/>
                </a:lnTo>
                <a:moveTo>
                  <a:pt x="1779" y="419"/>
                </a:moveTo>
                <a:lnTo>
                  <a:pt x="1779" y="421"/>
                </a:lnTo>
                <a:lnTo>
                  <a:pt x="1780" y="421"/>
                </a:lnTo>
                <a:lnTo>
                  <a:pt x="1779" y="419"/>
                </a:lnTo>
                <a:moveTo>
                  <a:pt x="1780" y="417"/>
                </a:moveTo>
                <a:lnTo>
                  <a:pt x="1782" y="417"/>
                </a:lnTo>
                <a:lnTo>
                  <a:pt x="1783" y="417"/>
                </a:lnTo>
                <a:lnTo>
                  <a:pt x="1785" y="416"/>
                </a:lnTo>
                <a:lnTo>
                  <a:pt x="1785" y="414"/>
                </a:lnTo>
                <a:lnTo>
                  <a:pt x="1783" y="414"/>
                </a:lnTo>
                <a:lnTo>
                  <a:pt x="1783" y="416"/>
                </a:lnTo>
                <a:lnTo>
                  <a:pt x="1782" y="416"/>
                </a:lnTo>
                <a:lnTo>
                  <a:pt x="1782" y="414"/>
                </a:lnTo>
                <a:lnTo>
                  <a:pt x="1780" y="414"/>
                </a:lnTo>
                <a:lnTo>
                  <a:pt x="1780" y="416"/>
                </a:lnTo>
                <a:lnTo>
                  <a:pt x="1779" y="416"/>
                </a:lnTo>
                <a:lnTo>
                  <a:pt x="1777" y="416"/>
                </a:lnTo>
                <a:lnTo>
                  <a:pt x="1777" y="417"/>
                </a:lnTo>
                <a:lnTo>
                  <a:pt x="1779" y="417"/>
                </a:lnTo>
                <a:lnTo>
                  <a:pt x="1780" y="417"/>
                </a:lnTo>
                <a:moveTo>
                  <a:pt x="1766" y="442"/>
                </a:moveTo>
                <a:lnTo>
                  <a:pt x="1768" y="442"/>
                </a:lnTo>
                <a:lnTo>
                  <a:pt x="1768" y="440"/>
                </a:lnTo>
                <a:lnTo>
                  <a:pt x="1766" y="440"/>
                </a:lnTo>
                <a:lnTo>
                  <a:pt x="1765" y="440"/>
                </a:lnTo>
                <a:lnTo>
                  <a:pt x="1765" y="442"/>
                </a:lnTo>
                <a:lnTo>
                  <a:pt x="1765" y="444"/>
                </a:lnTo>
                <a:lnTo>
                  <a:pt x="1766" y="442"/>
                </a:lnTo>
                <a:moveTo>
                  <a:pt x="3461" y="450"/>
                </a:moveTo>
                <a:lnTo>
                  <a:pt x="3464" y="451"/>
                </a:lnTo>
                <a:lnTo>
                  <a:pt x="3464" y="450"/>
                </a:lnTo>
                <a:lnTo>
                  <a:pt x="3462" y="450"/>
                </a:lnTo>
                <a:lnTo>
                  <a:pt x="3461" y="450"/>
                </a:lnTo>
                <a:moveTo>
                  <a:pt x="1699" y="445"/>
                </a:moveTo>
                <a:lnTo>
                  <a:pt x="1700" y="447"/>
                </a:lnTo>
                <a:lnTo>
                  <a:pt x="1702" y="447"/>
                </a:lnTo>
                <a:lnTo>
                  <a:pt x="1703" y="447"/>
                </a:lnTo>
                <a:lnTo>
                  <a:pt x="1705" y="447"/>
                </a:lnTo>
                <a:lnTo>
                  <a:pt x="1706" y="447"/>
                </a:lnTo>
                <a:lnTo>
                  <a:pt x="1708" y="447"/>
                </a:lnTo>
                <a:lnTo>
                  <a:pt x="1710" y="447"/>
                </a:lnTo>
                <a:lnTo>
                  <a:pt x="1710" y="445"/>
                </a:lnTo>
                <a:lnTo>
                  <a:pt x="1710" y="444"/>
                </a:lnTo>
                <a:lnTo>
                  <a:pt x="1710" y="442"/>
                </a:lnTo>
                <a:lnTo>
                  <a:pt x="1708" y="442"/>
                </a:lnTo>
                <a:lnTo>
                  <a:pt x="1706" y="442"/>
                </a:lnTo>
                <a:lnTo>
                  <a:pt x="1706" y="440"/>
                </a:lnTo>
                <a:lnTo>
                  <a:pt x="1706" y="439"/>
                </a:lnTo>
                <a:lnTo>
                  <a:pt x="1705" y="439"/>
                </a:lnTo>
                <a:lnTo>
                  <a:pt x="1705" y="437"/>
                </a:lnTo>
                <a:lnTo>
                  <a:pt x="1703" y="437"/>
                </a:lnTo>
                <a:lnTo>
                  <a:pt x="1702" y="437"/>
                </a:lnTo>
                <a:lnTo>
                  <a:pt x="1702" y="437"/>
                </a:lnTo>
                <a:lnTo>
                  <a:pt x="1700" y="437"/>
                </a:lnTo>
                <a:lnTo>
                  <a:pt x="1697" y="437"/>
                </a:lnTo>
                <a:lnTo>
                  <a:pt x="1696" y="437"/>
                </a:lnTo>
                <a:lnTo>
                  <a:pt x="1694" y="437"/>
                </a:lnTo>
                <a:lnTo>
                  <a:pt x="1693" y="437"/>
                </a:lnTo>
                <a:lnTo>
                  <a:pt x="1693" y="437"/>
                </a:lnTo>
                <a:lnTo>
                  <a:pt x="1694" y="437"/>
                </a:lnTo>
                <a:lnTo>
                  <a:pt x="1694" y="439"/>
                </a:lnTo>
                <a:lnTo>
                  <a:pt x="1696" y="439"/>
                </a:lnTo>
                <a:lnTo>
                  <a:pt x="1696" y="440"/>
                </a:lnTo>
                <a:lnTo>
                  <a:pt x="1696" y="442"/>
                </a:lnTo>
                <a:lnTo>
                  <a:pt x="1696" y="444"/>
                </a:lnTo>
                <a:lnTo>
                  <a:pt x="1697" y="444"/>
                </a:lnTo>
                <a:lnTo>
                  <a:pt x="1697" y="445"/>
                </a:lnTo>
                <a:lnTo>
                  <a:pt x="1699" y="445"/>
                </a:lnTo>
                <a:moveTo>
                  <a:pt x="3516" y="433"/>
                </a:moveTo>
                <a:lnTo>
                  <a:pt x="3518" y="433"/>
                </a:lnTo>
                <a:lnTo>
                  <a:pt x="3519" y="434"/>
                </a:lnTo>
                <a:lnTo>
                  <a:pt x="3521" y="434"/>
                </a:lnTo>
                <a:lnTo>
                  <a:pt x="3521" y="436"/>
                </a:lnTo>
                <a:lnTo>
                  <a:pt x="3522" y="436"/>
                </a:lnTo>
                <a:lnTo>
                  <a:pt x="3524" y="436"/>
                </a:lnTo>
                <a:lnTo>
                  <a:pt x="3522" y="434"/>
                </a:lnTo>
                <a:lnTo>
                  <a:pt x="3522" y="433"/>
                </a:lnTo>
                <a:lnTo>
                  <a:pt x="3521" y="433"/>
                </a:lnTo>
                <a:lnTo>
                  <a:pt x="3521" y="431"/>
                </a:lnTo>
                <a:lnTo>
                  <a:pt x="3519" y="431"/>
                </a:lnTo>
                <a:lnTo>
                  <a:pt x="3519" y="430"/>
                </a:lnTo>
                <a:lnTo>
                  <a:pt x="3518" y="430"/>
                </a:lnTo>
                <a:lnTo>
                  <a:pt x="3516" y="430"/>
                </a:lnTo>
                <a:lnTo>
                  <a:pt x="3516" y="431"/>
                </a:lnTo>
                <a:lnTo>
                  <a:pt x="3516" y="433"/>
                </a:lnTo>
                <a:moveTo>
                  <a:pt x="3515" y="433"/>
                </a:moveTo>
                <a:lnTo>
                  <a:pt x="3516" y="433"/>
                </a:lnTo>
                <a:lnTo>
                  <a:pt x="3515" y="431"/>
                </a:lnTo>
                <a:lnTo>
                  <a:pt x="3515" y="433"/>
                </a:lnTo>
                <a:moveTo>
                  <a:pt x="818" y="411"/>
                </a:moveTo>
                <a:lnTo>
                  <a:pt x="818" y="410"/>
                </a:lnTo>
                <a:lnTo>
                  <a:pt x="816" y="410"/>
                </a:lnTo>
                <a:lnTo>
                  <a:pt x="815" y="411"/>
                </a:lnTo>
                <a:lnTo>
                  <a:pt x="815" y="413"/>
                </a:lnTo>
                <a:lnTo>
                  <a:pt x="816" y="413"/>
                </a:lnTo>
                <a:lnTo>
                  <a:pt x="818" y="413"/>
                </a:lnTo>
                <a:lnTo>
                  <a:pt x="819" y="411"/>
                </a:lnTo>
                <a:lnTo>
                  <a:pt x="818" y="411"/>
                </a:lnTo>
                <a:moveTo>
                  <a:pt x="851" y="405"/>
                </a:moveTo>
                <a:lnTo>
                  <a:pt x="850" y="405"/>
                </a:lnTo>
                <a:lnTo>
                  <a:pt x="850" y="407"/>
                </a:lnTo>
                <a:lnTo>
                  <a:pt x="848" y="408"/>
                </a:lnTo>
                <a:lnTo>
                  <a:pt x="850" y="408"/>
                </a:lnTo>
                <a:lnTo>
                  <a:pt x="851" y="408"/>
                </a:lnTo>
                <a:lnTo>
                  <a:pt x="853" y="407"/>
                </a:lnTo>
                <a:lnTo>
                  <a:pt x="851" y="407"/>
                </a:lnTo>
                <a:lnTo>
                  <a:pt x="851" y="405"/>
                </a:lnTo>
                <a:moveTo>
                  <a:pt x="1200" y="396"/>
                </a:moveTo>
                <a:lnTo>
                  <a:pt x="1201" y="396"/>
                </a:lnTo>
                <a:lnTo>
                  <a:pt x="1203" y="396"/>
                </a:lnTo>
                <a:lnTo>
                  <a:pt x="1203" y="394"/>
                </a:lnTo>
                <a:lnTo>
                  <a:pt x="1205" y="394"/>
                </a:lnTo>
                <a:lnTo>
                  <a:pt x="1205" y="393"/>
                </a:lnTo>
                <a:lnTo>
                  <a:pt x="1206" y="393"/>
                </a:lnTo>
                <a:lnTo>
                  <a:pt x="1208" y="393"/>
                </a:lnTo>
                <a:lnTo>
                  <a:pt x="1209" y="393"/>
                </a:lnTo>
                <a:lnTo>
                  <a:pt x="1209" y="391"/>
                </a:lnTo>
                <a:lnTo>
                  <a:pt x="1211" y="391"/>
                </a:lnTo>
                <a:lnTo>
                  <a:pt x="1211" y="390"/>
                </a:lnTo>
                <a:lnTo>
                  <a:pt x="1211" y="388"/>
                </a:lnTo>
                <a:lnTo>
                  <a:pt x="1212" y="388"/>
                </a:lnTo>
                <a:lnTo>
                  <a:pt x="1212" y="387"/>
                </a:lnTo>
                <a:lnTo>
                  <a:pt x="1214" y="387"/>
                </a:lnTo>
                <a:lnTo>
                  <a:pt x="1215" y="385"/>
                </a:lnTo>
                <a:lnTo>
                  <a:pt x="1217" y="385"/>
                </a:lnTo>
                <a:lnTo>
                  <a:pt x="1217" y="384"/>
                </a:lnTo>
                <a:lnTo>
                  <a:pt x="1218" y="384"/>
                </a:lnTo>
                <a:lnTo>
                  <a:pt x="1220" y="384"/>
                </a:lnTo>
                <a:lnTo>
                  <a:pt x="1220" y="385"/>
                </a:lnTo>
                <a:lnTo>
                  <a:pt x="1221" y="384"/>
                </a:lnTo>
                <a:lnTo>
                  <a:pt x="1220" y="384"/>
                </a:lnTo>
                <a:lnTo>
                  <a:pt x="1220" y="382"/>
                </a:lnTo>
                <a:lnTo>
                  <a:pt x="1221" y="382"/>
                </a:lnTo>
                <a:lnTo>
                  <a:pt x="1223" y="382"/>
                </a:lnTo>
                <a:lnTo>
                  <a:pt x="1224" y="382"/>
                </a:lnTo>
                <a:lnTo>
                  <a:pt x="1226" y="382"/>
                </a:lnTo>
                <a:lnTo>
                  <a:pt x="1228" y="382"/>
                </a:lnTo>
                <a:lnTo>
                  <a:pt x="1226" y="384"/>
                </a:lnTo>
                <a:lnTo>
                  <a:pt x="1224" y="384"/>
                </a:lnTo>
                <a:lnTo>
                  <a:pt x="1224" y="385"/>
                </a:lnTo>
                <a:lnTo>
                  <a:pt x="1223" y="387"/>
                </a:lnTo>
                <a:lnTo>
                  <a:pt x="1221" y="387"/>
                </a:lnTo>
                <a:lnTo>
                  <a:pt x="1221" y="388"/>
                </a:lnTo>
                <a:lnTo>
                  <a:pt x="1220" y="388"/>
                </a:lnTo>
                <a:lnTo>
                  <a:pt x="1218" y="388"/>
                </a:lnTo>
                <a:lnTo>
                  <a:pt x="1218" y="387"/>
                </a:lnTo>
                <a:lnTo>
                  <a:pt x="1217" y="387"/>
                </a:lnTo>
                <a:lnTo>
                  <a:pt x="1217" y="388"/>
                </a:lnTo>
                <a:lnTo>
                  <a:pt x="1218" y="388"/>
                </a:lnTo>
                <a:lnTo>
                  <a:pt x="1217" y="390"/>
                </a:lnTo>
                <a:lnTo>
                  <a:pt x="1215" y="390"/>
                </a:lnTo>
                <a:lnTo>
                  <a:pt x="1215" y="391"/>
                </a:lnTo>
                <a:lnTo>
                  <a:pt x="1214" y="391"/>
                </a:lnTo>
                <a:lnTo>
                  <a:pt x="1212" y="391"/>
                </a:lnTo>
                <a:lnTo>
                  <a:pt x="1212" y="393"/>
                </a:lnTo>
                <a:lnTo>
                  <a:pt x="1211" y="393"/>
                </a:lnTo>
                <a:lnTo>
                  <a:pt x="1211" y="393"/>
                </a:lnTo>
                <a:lnTo>
                  <a:pt x="1211" y="394"/>
                </a:lnTo>
                <a:lnTo>
                  <a:pt x="1209" y="394"/>
                </a:lnTo>
                <a:lnTo>
                  <a:pt x="1209" y="396"/>
                </a:lnTo>
                <a:lnTo>
                  <a:pt x="1208" y="396"/>
                </a:lnTo>
                <a:lnTo>
                  <a:pt x="1206" y="396"/>
                </a:lnTo>
                <a:lnTo>
                  <a:pt x="1205" y="396"/>
                </a:lnTo>
                <a:lnTo>
                  <a:pt x="1205" y="397"/>
                </a:lnTo>
                <a:lnTo>
                  <a:pt x="1205" y="399"/>
                </a:lnTo>
                <a:lnTo>
                  <a:pt x="1203" y="399"/>
                </a:lnTo>
                <a:lnTo>
                  <a:pt x="1201" y="399"/>
                </a:lnTo>
                <a:lnTo>
                  <a:pt x="1200" y="399"/>
                </a:lnTo>
                <a:lnTo>
                  <a:pt x="1200" y="401"/>
                </a:lnTo>
                <a:lnTo>
                  <a:pt x="1201" y="401"/>
                </a:lnTo>
                <a:lnTo>
                  <a:pt x="1200" y="401"/>
                </a:lnTo>
                <a:lnTo>
                  <a:pt x="1198" y="401"/>
                </a:lnTo>
                <a:lnTo>
                  <a:pt x="1197" y="401"/>
                </a:lnTo>
                <a:lnTo>
                  <a:pt x="1197" y="402"/>
                </a:lnTo>
                <a:lnTo>
                  <a:pt x="1195" y="402"/>
                </a:lnTo>
                <a:lnTo>
                  <a:pt x="1195" y="404"/>
                </a:lnTo>
                <a:lnTo>
                  <a:pt x="1194" y="404"/>
                </a:lnTo>
                <a:lnTo>
                  <a:pt x="1194" y="402"/>
                </a:lnTo>
                <a:lnTo>
                  <a:pt x="1194" y="401"/>
                </a:lnTo>
                <a:lnTo>
                  <a:pt x="1195" y="401"/>
                </a:lnTo>
                <a:lnTo>
                  <a:pt x="1197" y="401"/>
                </a:lnTo>
                <a:lnTo>
                  <a:pt x="1197" y="399"/>
                </a:lnTo>
                <a:lnTo>
                  <a:pt x="1198" y="399"/>
                </a:lnTo>
                <a:lnTo>
                  <a:pt x="1198" y="397"/>
                </a:lnTo>
                <a:lnTo>
                  <a:pt x="1200" y="397"/>
                </a:lnTo>
                <a:lnTo>
                  <a:pt x="1200" y="396"/>
                </a:lnTo>
                <a:moveTo>
                  <a:pt x="1212" y="390"/>
                </a:moveTo>
                <a:lnTo>
                  <a:pt x="1214" y="390"/>
                </a:lnTo>
                <a:lnTo>
                  <a:pt x="1214" y="388"/>
                </a:lnTo>
                <a:lnTo>
                  <a:pt x="1212" y="390"/>
                </a:lnTo>
                <a:moveTo>
                  <a:pt x="1228" y="385"/>
                </a:moveTo>
                <a:lnTo>
                  <a:pt x="1228" y="384"/>
                </a:lnTo>
                <a:lnTo>
                  <a:pt x="1226" y="384"/>
                </a:lnTo>
                <a:lnTo>
                  <a:pt x="1224" y="385"/>
                </a:lnTo>
                <a:lnTo>
                  <a:pt x="1228" y="385"/>
                </a:lnTo>
                <a:moveTo>
                  <a:pt x="1191" y="405"/>
                </a:moveTo>
                <a:lnTo>
                  <a:pt x="1191" y="407"/>
                </a:lnTo>
                <a:lnTo>
                  <a:pt x="1192" y="407"/>
                </a:lnTo>
                <a:lnTo>
                  <a:pt x="1192" y="405"/>
                </a:lnTo>
                <a:lnTo>
                  <a:pt x="1194" y="404"/>
                </a:lnTo>
                <a:lnTo>
                  <a:pt x="1192" y="404"/>
                </a:lnTo>
                <a:lnTo>
                  <a:pt x="1191" y="405"/>
                </a:lnTo>
                <a:moveTo>
                  <a:pt x="1594" y="396"/>
                </a:moveTo>
                <a:lnTo>
                  <a:pt x="1593" y="396"/>
                </a:lnTo>
                <a:lnTo>
                  <a:pt x="1593" y="397"/>
                </a:lnTo>
                <a:lnTo>
                  <a:pt x="1594" y="399"/>
                </a:lnTo>
                <a:lnTo>
                  <a:pt x="1596" y="399"/>
                </a:lnTo>
                <a:lnTo>
                  <a:pt x="1596" y="401"/>
                </a:lnTo>
                <a:lnTo>
                  <a:pt x="1597" y="401"/>
                </a:lnTo>
                <a:lnTo>
                  <a:pt x="1599" y="401"/>
                </a:lnTo>
                <a:lnTo>
                  <a:pt x="1601" y="401"/>
                </a:lnTo>
                <a:lnTo>
                  <a:pt x="1601" y="399"/>
                </a:lnTo>
                <a:lnTo>
                  <a:pt x="1602" y="399"/>
                </a:lnTo>
                <a:lnTo>
                  <a:pt x="1602" y="397"/>
                </a:lnTo>
                <a:lnTo>
                  <a:pt x="1602" y="396"/>
                </a:lnTo>
                <a:lnTo>
                  <a:pt x="1602" y="394"/>
                </a:lnTo>
                <a:lnTo>
                  <a:pt x="1601" y="394"/>
                </a:lnTo>
                <a:lnTo>
                  <a:pt x="1599" y="394"/>
                </a:lnTo>
                <a:lnTo>
                  <a:pt x="1597" y="394"/>
                </a:lnTo>
                <a:lnTo>
                  <a:pt x="1596" y="394"/>
                </a:lnTo>
                <a:lnTo>
                  <a:pt x="1596" y="396"/>
                </a:lnTo>
                <a:lnTo>
                  <a:pt x="1594" y="396"/>
                </a:lnTo>
                <a:moveTo>
                  <a:pt x="936" y="391"/>
                </a:moveTo>
                <a:lnTo>
                  <a:pt x="934" y="393"/>
                </a:lnTo>
                <a:lnTo>
                  <a:pt x="936" y="393"/>
                </a:lnTo>
                <a:lnTo>
                  <a:pt x="937" y="393"/>
                </a:lnTo>
                <a:lnTo>
                  <a:pt x="939" y="393"/>
                </a:lnTo>
                <a:lnTo>
                  <a:pt x="941" y="393"/>
                </a:lnTo>
                <a:lnTo>
                  <a:pt x="941" y="391"/>
                </a:lnTo>
                <a:lnTo>
                  <a:pt x="939" y="391"/>
                </a:lnTo>
                <a:lnTo>
                  <a:pt x="941" y="390"/>
                </a:lnTo>
                <a:lnTo>
                  <a:pt x="939" y="390"/>
                </a:lnTo>
                <a:lnTo>
                  <a:pt x="937" y="390"/>
                </a:lnTo>
                <a:lnTo>
                  <a:pt x="936" y="390"/>
                </a:lnTo>
                <a:lnTo>
                  <a:pt x="934" y="391"/>
                </a:lnTo>
                <a:lnTo>
                  <a:pt x="933" y="391"/>
                </a:lnTo>
                <a:lnTo>
                  <a:pt x="931" y="391"/>
                </a:lnTo>
                <a:lnTo>
                  <a:pt x="931" y="393"/>
                </a:lnTo>
                <a:lnTo>
                  <a:pt x="933" y="393"/>
                </a:lnTo>
                <a:lnTo>
                  <a:pt x="936" y="391"/>
                </a:lnTo>
                <a:moveTo>
                  <a:pt x="933" y="394"/>
                </a:moveTo>
                <a:lnTo>
                  <a:pt x="934" y="393"/>
                </a:lnTo>
                <a:lnTo>
                  <a:pt x="933" y="393"/>
                </a:lnTo>
                <a:lnTo>
                  <a:pt x="933" y="394"/>
                </a:lnTo>
                <a:moveTo>
                  <a:pt x="2181" y="404"/>
                </a:moveTo>
                <a:lnTo>
                  <a:pt x="2179" y="404"/>
                </a:lnTo>
                <a:lnTo>
                  <a:pt x="2181" y="405"/>
                </a:lnTo>
                <a:lnTo>
                  <a:pt x="2181" y="407"/>
                </a:lnTo>
                <a:lnTo>
                  <a:pt x="2179" y="407"/>
                </a:lnTo>
                <a:lnTo>
                  <a:pt x="2178" y="407"/>
                </a:lnTo>
                <a:lnTo>
                  <a:pt x="2178" y="405"/>
                </a:lnTo>
                <a:lnTo>
                  <a:pt x="2176" y="407"/>
                </a:lnTo>
                <a:lnTo>
                  <a:pt x="2175" y="407"/>
                </a:lnTo>
                <a:lnTo>
                  <a:pt x="2173" y="407"/>
                </a:lnTo>
                <a:lnTo>
                  <a:pt x="2172" y="407"/>
                </a:lnTo>
                <a:lnTo>
                  <a:pt x="2172" y="408"/>
                </a:lnTo>
                <a:lnTo>
                  <a:pt x="2170" y="408"/>
                </a:lnTo>
                <a:lnTo>
                  <a:pt x="2170" y="410"/>
                </a:lnTo>
                <a:lnTo>
                  <a:pt x="2170" y="410"/>
                </a:lnTo>
                <a:lnTo>
                  <a:pt x="2168" y="410"/>
                </a:lnTo>
                <a:lnTo>
                  <a:pt x="2170" y="411"/>
                </a:lnTo>
                <a:lnTo>
                  <a:pt x="2168" y="411"/>
                </a:lnTo>
                <a:lnTo>
                  <a:pt x="2167" y="411"/>
                </a:lnTo>
                <a:lnTo>
                  <a:pt x="2165" y="411"/>
                </a:lnTo>
                <a:lnTo>
                  <a:pt x="2165" y="413"/>
                </a:lnTo>
                <a:lnTo>
                  <a:pt x="2164" y="413"/>
                </a:lnTo>
                <a:lnTo>
                  <a:pt x="2164" y="414"/>
                </a:lnTo>
                <a:lnTo>
                  <a:pt x="2162" y="414"/>
                </a:lnTo>
                <a:lnTo>
                  <a:pt x="2161" y="414"/>
                </a:lnTo>
                <a:lnTo>
                  <a:pt x="2161" y="416"/>
                </a:lnTo>
                <a:lnTo>
                  <a:pt x="2159" y="416"/>
                </a:lnTo>
                <a:lnTo>
                  <a:pt x="2159" y="414"/>
                </a:lnTo>
                <a:lnTo>
                  <a:pt x="2158" y="414"/>
                </a:lnTo>
                <a:lnTo>
                  <a:pt x="2159" y="416"/>
                </a:lnTo>
                <a:lnTo>
                  <a:pt x="2158" y="416"/>
                </a:lnTo>
                <a:lnTo>
                  <a:pt x="2156" y="416"/>
                </a:lnTo>
                <a:lnTo>
                  <a:pt x="2155" y="416"/>
                </a:lnTo>
                <a:lnTo>
                  <a:pt x="2153" y="416"/>
                </a:lnTo>
                <a:lnTo>
                  <a:pt x="2153" y="414"/>
                </a:lnTo>
                <a:lnTo>
                  <a:pt x="2155" y="414"/>
                </a:lnTo>
                <a:lnTo>
                  <a:pt x="2155" y="413"/>
                </a:lnTo>
                <a:lnTo>
                  <a:pt x="2153" y="413"/>
                </a:lnTo>
                <a:lnTo>
                  <a:pt x="2153" y="411"/>
                </a:lnTo>
                <a:lnTo>
                  <a:pt x="2152" y="411"/>
                </a:lnTo>
                <a:lnTo>
                  <a:pt x="2152" y="413"/>
                </a:lnTo>
                <a:lnTo>
                  <a:pt x="2153" y="413"/>
                </a:lnTo>
                <a:lnTo>
                  <a:pt x="2152" y="414"/>
                </a:lnTo>
                <a:lnTo>
                  <a:pt x="2150" y="414"/>
                </a:lnTo>
                <a:lnTo>
                  <a:pt x="2150" y="413"/>
                </a:lnTo>
                <a:lnTo>
                  <a:pt x="2150" y="411"/>
                </a:lnTo>
                <a:lnTo>
                  <a:pt x="2149" y="411"/>
                </a:lnTo>
                <a:lnTo>
                  <a:pt x="2150" y="410"/>
                </a:lnTo>
                <a:lnTo>
                  <a:pt x="2150" y="408"/>
                </a:lnTo>
                <a:lnTo>
                  <a:pt x="2152" y="408"/>
                </a:lnTo>
                <a:lnTo>
                  <a:pt x="2153" y="408"/>
                </a:lnTo>
                <a:lnTo>
                  <a:pt x="2155" y="407"/>
                </a:lnTo>
                <a:lnTo>
                  <a:pt x="2153" y="407"/>
                </a:lnTo>
                <a:lnTo>
                  <a:pt x="2152" y="407"/>
                </a:lnTo>
                <a:lnTo>
                  <a:pt x="2150" y="408"/>
                </a:lnTo>
                <a:lnTo>
                  <a:pt x="2149" y="407"/>
                </a:lnTo>
                <a:lnTo>
                  <a:pt x="2150" y="407"/>
                </a:lnTo>
                <a:lnTo>
                  <a:pt x="2150" y="405"/>
                </a:lnTo>
                <a:lnTo>
                  <a:pt x="2152" y="405"/>
                </a:lnTo>
                <a:lnTo>
                  <a:pt x="2153" y="405"/>
                </a:lnTo>
                <a:lnTo>
                  <a:pt x="2155" y="404"/>
                </a:lnTo>
                <a:lnTo>
                  <a:pt x="2155" y="402"/>
                </a:lnTo>
                <a:lnTo>
                  <a:pt x="2156" y="402"/>
                </a:lnTo>
                <a:lnTo>
                  <a:pt x="2158" y="402"/>
                </a:lnTo>
                <a:lnTo>
                  <a:pt x="2159" y="402"/>
                </a:lnTo>
                <a:lnTo>
                  <a:pt x="2159" y="401"/>
                </a:lnTo>
                <a:lnTo>
                  <a:pt x="2161" y="401"/>
                </a:lnTo>
                <a:lnTo>
                  <a:pt x="2162" y="401"/>
                </a:lnTo>
                <a:lnTo>
                  <a:pt x="2162" y="401"/>
                </a:lnTo>
                <a:lnTo>
                  <a:pt x="2161" y="401"/>
                </a:lnTo>
                <a:lnTo>
                  <a:pt x="2159" y="401"/>
                </a:lnTo>
                <a:lnTo>
                  <a:pt x="2158" y="401"/>
                </a:lnTo>
                <a:lnTo>
                  <a:pt x="2156" y="401"/>
                </a:lnTo>
                <a:lnTo>
                  <a:pt x="2155" y="401"/>
                </a:lnTo>
                <a:lnTo>
                  <a:pt x="2156" y="401"/>
                </a:lnTo>
                <a:lnTo>
                  <a:pt x="2158" y="401"/>
                </a:lnTo>
                <a:lnTo>
                  <a:pt x="2158" y="399"/>
                </a:lnTo>
                <a:lnTo>
                  <a:pt x="2159" y="399"/>
                </a:lnTo>
                <a:lnTo>
                  <a:pt x="2159" y="397"/>
                </a:lnTo>
                <a:lnTo>
                  <a:pt x="2159" y="396"/>
                </a:lnTo>
                <a:lnTo>
                  <a:pt x="2161" y="394"/>
                </a:lnTo>
                <a:lnTo>
                  <a:pt x="2162" y="394"/>
                </a:lnTo>
                <a:lnTo>
                  <a:pt x="2162" y="393"/>
                </a:lnTo>
                <a:lnTo>
                  <a:pt x="2159" y="394"/>
                </a:lnTo>
                <a:lnTo>
                  <a:pt x="2158" y="394"/>
                </a:lnTo>
                <a:lnTo>
                  <a:pt x="2158" y="393"/>
                </a:lnTo>
                <a:lnTo>
                  <a:pt x="2158" y="391"/>
                </a:lnTo>
                <a:lnTo>
                  <a:pt x="2156" y="393"/>
                </a:lnTo>
                <a:lnTo>
                  <a:pt x="2156" y="391"/>
                </a:lnTo>
                <a:lnTo>
                  <a:pt x="2155" y="391"/>
                </a:lnTo>
                <a:lnTo>
                  <a:pt x="2153" y="390"/>
                </a:lnTo>
                <a:lnTo>
                  <a:pt x="2155" y="390"/>
                </a:lnTo>
                <a:lnTo>
                  <a:pt x="2156" y="390"/>
                </a:lnTo>
                <a:lnTo>
                  <a:pt x="2158" y="390"/>
                </a:lnTo>
                <a:lnTo>
                  <a:pt x="2158" y="388"/>
                </a:lnTo>
                <a:lnTo>
                  <a:pt x="2156" y="388"/>
                </a:lnTo>
                <a:lnTo>
                  <a:pt x="2156" y="387"/>
                </a:lnTo>
                <a:lnTo>
                  <a:pt x="2158" y="387"/>
                </a:lnTo>
                <a:lnTo>
                  <a:pt x="2158" y="385"/>
                </a:lnTo>
                <a:lnTo>
                  <a:pt x="2158" y="384"/>
                </a:lnTo>
                <a:lnTo>
                  <a:pt x="2156" y="384"/>
                </a:lnTo>
                <a:lnTo>
                  <a:pt x="2156" y="382"/>
                </a:lnTo>
                <a:lnTo>
                  <a:pt x="2155" y="382"/>
                </a:lnTo>
                <a:lnTo>
                  <a:pt x="2155" y="381"/>
                </a:lnTo>
                <a:lnTo>
                  <a:pt x="2156" y="381"/>
                </a:lnTo>
                <a:lnTo>
                  <a:pt x="2158" y="381"/>
                </a:lnTo>
                <a:lnTo>
                  <a:pt x="2158" y="379"/>
                </a:lnTo>
                <a:lnTo>
                  <a:pt x="2159" y="379"/>
                </a:lnTo>
                <a:lnTo>
                  <a:pt x="2161" y="379"/>
                </a:lnTo>
                <a:lnTo>
                  <a:pt x="2162" y="379"/>
                </a:lnTo>
                <a:lnTo>
                  <a:pt x="2162" y="381"/>
                </a:lnTo>
                <a:lnTo>
                  <a:pt x="2164" y="381"/>
                </a:lnTo>
                <a:lnTo>
                  <a:pt x="2165" y="381"/>
                </a:lnTo>
                <a:lnTo>
                  <a:pt x="2167" y="381"/>
                </a:lnTo>
                <a:lnTo>
                  <a:pt x="2168" y="381"/>
                </a:lnTo>
                <a:lnTo>
                  <a:pt x="2168" y="379"/>
                </a:lnTo>
                <a:lnTo>
                  <a:pt x="2167" y="379"/>
                </a:lnTo>
                <a:lnTo>
                  <a:pt x="2168" y="378"/>
                </a:lnTo>
                <a:lnTo>
                  <a:pt x="2170" y="378"/>
                </a:lnTo>
                <a:lnTo>
                  <a:pt x="2170" y="376"/>
                </a:lnTo>
                <a:lnTo>
                  <a:pt x="2170" y="376"/>
                </a:lnTo>
                <a:lnTo>
                  <a:pt x="2170" y="374"/>
                </a:lnTo>
                <a:lnTo>
                  <a:pt x="2170" y="376"/>
                </a:lnTo>
                <a:lnTo>
                  <a:pt x="2168" y="376"/>
                </a:lnTo>
                <a:lnTo>
                  <a:pt x="2167" y="376"/>
                </a:lnTo>
                <a:lnTo>
                  <a:pt x="2167" y="374"/>
                </a:lnTo>
                <a:lnTo>
                  <a:pt x="2167" y="373"/>
                </a:lnTo>
                <a:lnTo>
                  <a:pt x="2168" y="373"/>
                </a:lnTo>
                <a:lnTo>
                  <a:pt x="2170" y="373"/>
                </a:lnTo>
                <a:lnTo>
                  <a:pt x="2170" y="371"/>
                </a:lnTo>
                <a:lnTo>
                  <a:pt x="2170" y="370"/>
                </a:lnTo>
                <a:lnTo>
                  <a:pt x="2170" y="368"/>
                </a:lnTo>
                <a:lnTo>
                  <a:pt x="2170" y="368"/>
                </a:lnTo>
                <a:lnTo>
                  <a:pt x="2172" y="368"/>
                </a:lnTo>
                <a:lnTo>
                  <a:pt x="2173" y="368"/>
                </a:lnTo>
                <a:lnTo>
                  <a:pt x="2173" y="367"/>
                </a:lnTo>
                <a:lnTo>
                  <a:pt x="2175" y="367"/>
                </a:lnTo>
                <a:lnTo>
                  <a:pt x="2176" y="367"/>
                </a:lnTo>
                <a:lnTo>
                  <a:pt x="2178" y="367"/>
                </a:lnTo>
                <a:lnTo>
                  <a:pt x="2178" y="365"/>
                </a:lnTo>
                <a:lnTo>
                  <a:pt x="2179" y="367"/>
                </a:lnTo>
                <a:lnTo>
                  <a:pt x="2179" y="368"/>
                </a:lnTo>
                <a:lnTo>
                  <a:pt x="2178" y="368"/>
                </a:lnTo>
                <a:lnTo>
                  <a:pt x="2178" y="370"/>
                </a:lnTo>
                <a:lnTo>
                  <a:pt x="2179" y="370"/>
                </a:lnTo>
                <a:lnTo>
                  <a:pt x="2179" y="368"/>
                </a:lnTo>
                <a:lnTo>
                  <a:pt x="2181" y="368"/>
                </a:lnTo>
                <a:lnTo>
                  <a:pt x="2182" y="367"/>
                </a:lnTo>
                <a:lnTo>
                  <a:pt x="2184" y="367"/>
                </a:lnTo>
                <a:lnTo>
                  <a:pt x="2185" y="367"/>
                </a:lnTo>
                <a:lnTo>
                  <a:pt x="2187" y="367"/>
                </a:lnTo>
                <a:lnTo>
                  <a:pt x="2187" y="368"/>
                </a:lnTo>
                <a:lnTo>
                  <a:pt x="2187" y="370"/>
                </a:lnTo>
                <a:lnTo>
                  <a:pt x="2187" y="371"/>
                </a:lnTo>
                <a:lnTo>
                  <a:pt x="2188" y="371"/>
                </a:lnTo>
                <a:lnTo>
                  <a:pt x="2188" y="373"/>
                </a:lnTo>
                <a:lnTo>
                  <a:pt x="2188" y="374"/>
                </a:lnTo>
                <a:lnTo>
                  <a:pt x="2187" y="374"/>
                </a:lnTo>
                <a:lnTo>
                  <a:pt x="2187" y="376"/>
                </a:lnTo>
                <a:lnTo>
                  <a:pt x="2188" y="374"/>
                </a:lnTo>
                <a:lnTo>
                  <a:pt x="2190" y="374"/>
                </a:lnTo>
                <a:lnTo>
                  <a:pt x="2190" y="376"/>
                </a:lnTo>
                <a:lnTo>
                  <a:pt x="2190" y="378"/>
                </a:lnTo>
                <a:lnTo>
                  <a:pt x="2188" y="379"/>
                </a:lnTo>
                <a:lnTo>
                  <a:pt x="2190" y="379"/>
                </a:lnTo>
                <a:lnTo>
                  <a:pt x="2190" y="381"/>
                </a:lnTo>
                <a:lnTo>
                  <a:pt x="2188" y="381"/>
                </a:lnTo>
                <a:lnTo>
                  <a:pt x="2187" y="381"/>
                </a:lnTo>
                <a:lnTo>
                  <a:pt x="2187" y="382"/>
                </a:lnTo>
                <a:lnTo>
                  <a:pt x="2185" y="384"/>
                </a:lnTo>
                <a:lnTo>
                  <a:pt x="2184" y="382"/>
                </a:lnTo>
                <a:lnTo>
                  <a:pt x="2184" y="384"/>
                </a:lnTo>
                <a:lnTo>
                  <a:pt x="2182" y="384"/>
                </a:lnTo>
                <a:lnTo>
                  <a:pt x="2182" y="385"/>
                </a:lnTo>
                <a:lnTo>
                  <a:pt x="2184" y="385"/>
                </a:lnTo>
                <a:lnTo>
                  <a:pt x="2184" y="387"/>
                </a:lnTo>
                <a:lnTo>
                  <a:pt x="2184" y="388"/>
                </a:lnTo>
                <a:lnTo>
                  <a:pt x="2184" y="390"/>
                </a:lnTo>
                <a:lnTo>
                  <a:pt x="2184" y="391"/>
                </a:lnTo>
                <a:lnTo>
                  <a:pt x="2185" y="391"/>
                </a:lnTo>
                <a:lnTo>
                  <a:pt x="2184" y="393"/>
                </a:lnTo>
                <a:lnTo>
                  <a:pt x="2184" y="394"/>
                </a:lnTo>
                <a:lnTo>
                  <a:pt x="2184" y="396"/>
                </a:lnTo>
                <a:lnTo>
                  <a:pt x="2184" y="397"/>
                </a:lnTo>
                <a:lnTo>
                  <a:pt x="2184" y="399"/>
                </a:lnTo>
                <a:lnTo>
                  <a:pt x="2184" y="401"/>
                </a:lnTo>
                <a:lnTo>
                  <a:pt x="2182" y="401"/>
                </a:lnTo>
                <a:lnTo>
                  <a:pt x="2182" y="401"/>
                </a:lnTo>
                <a:lnTo>
                  <a:pt x="2182" y="402"/>
                </a:lnTo>
                <a:lnTo>
                  <a:pt x="2182" y="404"/>
                </a:lnTo>
                <a:lnTo>
                  <a:pt x="2181" y="404"/>
                </a:lnTo>
                <a:moveTo>
                  <a:pt x="2176" y="368"/>
                </a:moveTo>
                <a:lnTo>
                  <a:pt x="2175" y="368"/>
                </a:lnTo>
                <a:lnTo>
                  <a:pt x="2175" y="370"/>
                </a:lnTo>
                <a:lnTo>
                  <a:pt x="2176" y="370"/>
                </a:lnTo>
                <a:lnTo>
                  <a:pt x="2176" y="368"/>
                </a:lnTo>
                <a:moveTo>
                  <a:pt x="2153" y="402"/>
                </a:moveTo>
                <a:lnTo>
                  <a:pt x="2155" y="402"/>
                </a:lnTo>
                <a:lnTo>
                  <a:pt x="2155" y="401"/>
                </a:lnTo>
                <a:lnTo>
                  <a:pt x="2153" y="402"/>
                </a:lnTo>
                <a:moveTo>
                  <a:pt x="956" y="387"/>
                </a:moveTo>
                <a:lnTo>
                  <a:pt x="956" y="388"/>
                </a:lnTo>
                <a:lnTo>
                  <a:pt x="957" y="388"/>
                </a:lnTo>
                <a:lnTo>
                  <a:pt x="957" y="387"/>
                </a:lnTo>
                <a:lnTo>
                  <a:pt x="959" y="387"/>
                </a:lnTo>
                <a:lnTo>
                  <a:pt x="960" y="385"/>
                </a:lnTo>
                <a:lnTo>
                  <a:pt x="962" y="385"/>
                </a:lnTo>
                <a:lnTo>
                  <a:pt x="962" y="384"/>
                </a:lnTo>
                <a:lnTo>
                  <a:pt x="960" y="384"/>
                </a:lnTo>
                <a:lnTo>
                  <a:pt x="959" y="384"/>
                </a:lnTo>
                <a:lnTo>
                  <a:pt x="957" y="385"/>
                </a:lnTo>
                <a:lnTo>
                  <a:pt x="956" y="385"/>
                </a:lnTo>
                <a:lnTo>
                  <a:pt x="954" y="385"/>
                </a:lnTo>
                <a:lnTo>
                  <a:pt x="954" y="387"/>
                </a:lnTo>
                <a:lnTo>
                  <a:pt x="953" y="388"/>
                </a:lnTo>
                <a:lnTo>
                  <a:pt x="954" y="388"/>
                </a:lnTo>
                <a:lnTo>
                  <a:pt x="956" y="387"/>
                </a:lnTo>
                <a:moveTo>
                  <a:pt x="3320" y="384"/>
                </a:moveTo>
                <a:lnTo>
                  <a:pt x="3318" y="384"/>
                </a:lnTo>
                <a:lnTo>
                  <a:pt x="3320" y="385"/>
                </a:lnTo>
                <a:lnTo>
                  <a:pt x="3321" y="387"/>
                </a:lnTo>
                <a:lnTo>
                  <a:pt x="3323" y="387"/>
                </a:lnTo>
                <a:lnTo>
                  <a:pt x="3323" y="385"/>
                </a:lnTo>
                <a:lnTo>
                  <a:pt x="3321" y="385"/>
                </a:lnTo>
                <a:lnTo>
                  <a:pt x="3320" y="384"/>
                </a:lnTo>
                <a:moveTo>
                  <a:pt x="3275" y="384"/>
                </a:moveTo>
                <a:lnTo>
                  <a:pt x="3275" y="382"/>
                </a:lnTo>
                <a:lnTo>
                  <a:pt x="3274" y="381"/>
                </a:lnTo>
                <a:lnTo>
                  <a:pt x="3272" y="381"/>
                </a:lnTo>
                <a:lnTo>
                  <a:pt x="3272" y="379"/>
                </a:lnTo>
                <a:lnTo>
                  <a:pt x="3271" y="379"/>
                </a:lnTo>
                <a:lnTo>
                  <a:pt x="3271" y="381"/>
                </a:lnTo>
                <a:lnTo>
                  <a:pt x="3271" y="382"/>
                </a:lnTo>
                <a:lnTo>
                  <a:pt x="3274" y="382"/>
                </a:lnTo>
                <a:lnTo>
                  <a:pt x="3275" y="384"/>
                </a:lnTo>
                <a:moveTo>
                  <a:pt x="3312" y="381"/>
                </a:moveTo>
                <a:lnTo>
                  <a:pt x="3310" y="379"/>
                </a:lnTo>
                <a:lnTo>
                  <a:pt x="3310" y="381"/>
                </a:lnTo>
                <a:lnTo>
                  <a:pt x="3312" y="382"/>
                </a:lnTo>
                <a:lnTo>
                  <a:pt x="3314" y="382"/>
                </a:lnTo>
                <a:lnTo>
                  <a:pt x="3312" y="381"/>
                </a:lnTo>
                <a:lnTo>
                  <a:pt x="3312" y="381"/>
                </a:lnTo>
                <a:moveTo>
                  <a:pt x="1000" y="376"/>
                </a:moveTo>
                <a:lnTo>
                  <a:pt x="1005" y="374"/>
                </a:lnTo>
                <a:lnTo>
                  <a:pt x="1005" y="376"/>
                </a:lnTo>
                <a:lnTo>
                  <a:pt x="1007" y="374"/>
                </a:lnTo>
                <a:lnTo>
                  <a:pt x="1008" y="374"/>
                </a:lnTo>
                <a:lnTo>
                  <a:pt x="1010" y="374"/>
                </a:lnTo>
                <a:lnTo>
                  <a:pt x="1011" y="374"/>
                </a:lnTo>
                <a:lnTo>
                  <a:pt x="1013" y="374"/>
                </a:lnTo>
                <a:lnTo>
                  <a:pt x="1013" y="373"/>
                </a:lnTo>
                <a:lnTo>
                  <a:pt x="1014" y="373"/>
                </a:lnTo>
                <a:lnTo>
                  <a:pt x="1014" y="371"/>
                </a:lnTo>
                <a:lnTo>
                  <a:pt x="1016" y="371"/>
                </a:lnTo>
                <a:lnTo>
                  <a:pt x="1017" y="371"/>
                </a:lnTo>
                <a:lnTo>
                  <a:pt x="1017" y="370"/>
                </a:lnTo>
                <a:lnTo>
                  <a:pt x="1016" y="370"/>
                </a:lnTo>
                <a:lnTo>
                  <a:pt x="1014" y="370"/>
                </a:lnTo>
                <a:lnTo>
                  <a:pt x="1013" y="370"/>
                </a:lnTo>
                <a:lnTo>
                  <a:pt x="1013" y="371"/>
                </a:lnTo>
                <a:lnTo>
                  <a:pt x="1011" y="371"/>
                </a:lnTo>
                <a:lnTo>
                  <a:pt x="1010" y="371"/>
                </a:lnTo>
                <a:lnTo>
                  <a:pt x="1008" y="371"/>
                </a:lnTo>
                <a:lnTo>
                  <a:pt x="1007" y="371"/>
                </a:lnTo>
                <a:lnTo>
                  <a:pt x="1005" y="373"/>
                </a:lnTo>
                <a:lnTo>
                  <a:pt x="999" y="374"/>
                </a:lnTo>
                <a:lnTo>
                  <a:pt x="997" y="374"/>
                </a:lnTo>
                <a:lnTo>
                  <a:pt x="996" y="374"/>
                </a:lnTo>
                <a:lnTo>
                  <a:pt x="996" y="376"/>
                </a:lnTo>
                <a:lnTo>
                  <a:pt x="997" y="376"/>
                </a:lnTo>
                <a:lnTo>
                  <a:pt x="1000" y="376"/>
                </a:lnTo>
                <a:moveTo>
                  <a:pt x="990" y="378"/>
                </a:moveTo>
                <a:lnTo>
                  <a:pt x="990" y="379"/>
                </a:lnTo>
                <a:lnTo>
                  <a:pt x="991" y="378"/>
                </a:lnTo>
                <a:lnTo>
                  <a:pt x="990" y="378"/>
                </a:lnTo>
                <a:moveTo>
                  <a:pt x="994" y="378"/>
                </a:moveTo>
                <a:lnTo>
                  <a:pt x="996" y="378"/>
                </a:lnTo>
                <a:lnTo>
                  <a:pt x="996" y="376"/>
                </a:lnTo>
                <a:lnTo>
                  <a:pt x="994" y="376"/>
                </a:lnTo>
                <a:lnTo>
                  <a:pt x="993" y="376"/>
                </a:lnTo>
                <a:lnTo>
                  <a:pt x="991" y="376"/>
                </a:lnTo>
                <a:lnTo>
                  <a:pt x="991" y="378"/>
                </a:lnTo>
                <a:lnTo>
                  <a:pt x="993" y="378"/>
                </a:lnTo>
                <a:lnTo>
                  <a:pt x="994" y="378"/>
                </a:lnTo>
                <a:moveTo>
                  <a:pt x="2317" y="376"/>
                </a:moveTo>
                <a:lnTo>
                  <a:pt x="2317" y="374"/>
                </a:lnTo>
                <a:lnTo>
                  <a:pt x="2319" y="374"/>
                </a:lnTo>
                <a:lnTo>
                  <a:pt x="2320" y="374"/>
                </a:lnTo>
                <a:lnTo>
                  <a:pt x="2320" y="373"/>
                </a:lnTo>
                <a:lnTo>
                  <a:pt x="2322" y="373"/>
                </a:lnTo>
                <a:lnTo>
                  <a:pt x="2322" y="371"/>
                </a:lnTo>
                <a:lnTo>
                  <a:pt x="2320" y="371"/>
                </a:lnTo>
                <a:lnTo>
                  <a:pt x="2319" y="371"/>
                </a:lnTo>
                <a:lnTo>
                  <a:pt x="2317" y="371"/>
                </a:lnTo>
                <a:lnTo>
                  <a:pt x="2317" y="373"/>
                </a:lnTo>
                <a:lnTo>
                  <a:pt x="2317" y="371"/>
                </a:lnTo>
                <a:lnTo>
                  <a:pt x="2316" y="371"/>
                </a:lnTo>
                <a:lnTo>
                  <a:pt x="2314" y="371"/>
                </a:lnTo>
                <a:lnTo>
                  <a:pt x="2314" y="373"/>
                </a:lnTo>
                <a:lnTo>
                  <a:pt x="2316" y="374"/>
                </a:lnTo>
                <a:lnTo>
                  <a:pt x="2317" y="374"/>
                </a:lnTo>
                <a:lnTo>
                  <a:pt x="2317" y="376"/>
                </a:lnTo>
                <a:lnTo>
                  <a:pt x="2317" y="376"/>
                </a:lnTo>
                <a:moveTo>
                  <a:pt x="2188" y="367"/>
                </a:moveTo>
                <a:lnTo>
                  <a:pt x="2190" y="367"/>
                </a:lnTo>
                <a:lnTo>
                  <a:pt x="2190" y="365"/>
                </a:lnTo>
                <a:lnTo>
                  <a:pt x="2188" y="365"/>
                </a:lnTo>
                <a:lnTo>
                  <a:pt x="2188" y="367"/>
                </a:lnTo>
                <a:moveTo>
                  <a:pt x="2198" y="416"/>
                </a:moveTo>
                <a:lnTo>
                  <a:pt x="2199" y="416"/>
                </a:lnTo>
                <a:lnTo>
                  <a:pt x="2199" y="414"/>
                </a:lnTo>
                <a:lnTo>
                  <a:pt x="2198" y="414"/>
                </a:lnTo>
                <a:lnTo>
                  <a:pt x="2198" y="416"/>
                </a:lnTo>
                <a:moveTo>
                  <a:pt x="2213" y="336"/>
                </a:moveTo>
                <a:lnTo>
                  <a:pt x="2215" y="336"/>
                </a:lnTo>
                <a:lnTo>
                  <a:pt x="2216" y="336"/>
                </a:lnTo>
                <a:lnTo>
                  <a:pt x="2218" y="336"/>
                </a:lnTo>
                <a:lnTo>
                  <a:pt x="2219" y="336"/>
                </a:lnTo>
                <a:lnTo>
                  <a:pt x="2219" y="338"/>
                </a:lnTo>
                <a:lnTo>
                  <a:pt x="2219" y="339"/>
                </a:lnTo>
                <a:lnTo>
                  <a:pt x="2218" y="339"/>
                </a:lnTo>
                <a:lnTo>
                  <a:pt x="2218" y="341"/>
                </a:lnTo>
                <a:lnTo>
                  <a:pt x="2218" y="342"/>
                </a:lnTo>
                <a:lnTo>
                  <a:pt x="2216" y="342"/>
                </a:lnTo>
                <a:lnTo>
                  <a:pt x="2216" y="344"/>
                </a:lnTo>
                <a:lnTo>
                  <a:pt x="2216" y="345"/>
                </a:lnTo>
                <a:lnTo>
                  <a:pt x="2216" y="347"/>
                </a:lnTo>
                <a:lnTo>
                  <a:pt x="2215" y="347"/>
                </a:lnTo>
                <a:lnTo>
                  <a:pt x="2215" y="348"/>
                </a:lnTo>
                <a:lnTo>
                  <a:pt x="2213" y="348"/>
                </a:lnTo>
                <a:lnTo>
                  <a:pt x="2213" y="350"/>
                </a:lnTo>
                <a:lnTo>
                  <a:pt x="2213" y="351"/>
                </a:lnTo>
                <a:lnTo>
                  <a:pt x="2211" y="351"/>
                </a:lnTo>
                <a:lnTo>
                  <a:pt x="2208" y="353"/>
                </a:lnTo>
                <a:lnTo>
                  <a:pt x="2210" y="353"/>
                </a:lnTo>
                <a:lnTo>
                  <a:pt x="2211" y="353"/>
                </a:lnTo>
                <a:lnTo>
                  <a:pt x="2211" y="354"/>
                </a:lnTo>
                <a:lnTo>
                  <a:pt x="2211" y="356"/>
                </a:lnTo>
                <a:lnTo>
                  <a:pt x="2210" y="356"/>
                </a:lnTo>
                <a:lnTo>
                  <a:pt x="2208" y="356"/>
                </a:lnTo>
                <a:lnTo>
                  <a:pt x="2208" y="358"/>
                </a:lnTo>
                <a:lnTo>
                  <a:pt x="2207" y="358"/>
                </a:lnTo>
                <a:lnTo>
                  <a:pt x="2207" y="358"/>
                </a:lnTo>
                <a:lnTo>
                  <a:pt x="2207" y="359"/>
                </a:lnTo>
                <a:lnTo>
                  <a:pt x="2208" y="359"/>
                </a:lnTo>
                <a:lnTo>
                  <a:pt x="2210" y="359"/>
                </a:lnTo>
                <a:lnTo>
                  <a:pt x="2210" y="358"/>
                </a:lnTo>
                <a:lnTo>
                  <a:pt x="2211" y="358"/>
                </a:lnTo>
                <a:lnTo>
                  <a:pt x="2213" y="358"/>
                </a:lnTo>
                <a:lnTo>
                  <a:pt x="2213" y="359"/>
                </a:lnTo>
                <a:lnTo>
                  <a:pt x="2215" y="359"/>
                </a:lnTo>
                <a:lnTo>
                  <a:pt x="2216" y="359"/>
                </a:lnTo>
                <a:lnTo>
                  <a:pt x="2216" y="361"/>
                </a:lnTo>
                <a:lnTo>
                  <a:pt x="2218" y="362"/>
                </a:lnTo>
                <a:lnTo>
                  <a:pt x="2218" y="364"/>
                </a:lnTo>
                <a:lnTo>
                  <a:pt x="2219" y="364"/>
                </a:lnTo>
                <a:lnTo>
                  <a:pt x="2219" y="364"/>
                </a:lnTo>
                <a:lnTo>
                  <a:pt x="2219" y="365"/>
                </a:lnTo>
                <a:lnTo>
                  <a:pt x="2219" y="367"/>
                </a:lnTo>
                <a:lnTo>
                  <a:pt x="2221" y="367"/>
                </a:lnTo>
                <a:lnTo>
                  <a:pt x="2221" y="368"/>
                </a:lnTo>
                <a:lnTo>
                  <a:pt x="2221" y="370"/>
                </a:lnTo>
                <a:lnTo>
                  <a:pt x="2221" y="371"/>
                </a:lnTo>
                <a:lnTo>
                  <a:pt x="2222" y="373"/>
                </a:lnTo>
                <a:lnTo>
                  <a:pt x="2222" y="374"/>
                </a:lnTo>
                <a:lnTo>
                  <a:pt x="2224" y="374"/>
                </a:lnTo>
                <a:lnTo>
                  <a:pt x="2224" y="376"/>
                </a:lnTo>
                <a:lnTo>
                  <a:pt x="2225" y="376"/>
                </a:lnTo>
                <a:lnTo>
                  <a:pt x="2227" y="378"/>
                </a:lnTo>
                <a:lnTo>
                  <a:pt x="2228" y="378"/>
                </a:lnTo>
                <a:lnTo>
                  <a:pt x="2228" y="379"/>
                </a:lnTo>
                <a:lnTo>
                  <a:pt x="2228" y="381"/>
                </a:lnTo>
                <a:lnTo>
                  <a:pt x="2230" y="381"/>
                </a:lnTo>
                <a:lnTo>
                  <a:pt x="2230" y="382"/>
                </a:lnTo>
                <a:lnTo>
                  <a:pt x="2230" y="384"/>
                </a:lnTo>
                <a:lnTo>
                  <a:pt x="2230" y="385"/>
                </a:lnTo>
                <a:lnTo>
                  <a:pt x="2231" y="387"/>
                </a:lnTo>
                <a:lnTo>
                  <a:pt x="2233" y="388"/>
                </a:lnTo>
                <a:lnTo>
                  <a:pt x="2231" y="388"/>
                </a:lnTo>
                <a:lnTo>
                  <a:pt x="2230" y="387"/>
                </a:lnTo>
                <a:lnTo>
                  <a:pt x="2228" y="388"/>
                </a:lnTo>
                <a:lnTo>
                  <a:pt x="2230" y="388"/>
                </a:lnTo>
                <a:lnTo>
                  <a:pt x="2231" y="390"/>
                </a:lnTo>
                <a:lnTo>
                  <a:pt x="2233" y="391"/>
                </a:lnTo>
                <a:lnTo>
                  <a:pt x="2234" y="391"/>
                </a:lnTo>
                <a:lnTo>
                  <a:pt x="2234" y="393"/>
                </a:lnTo>
                <a:lnTo>
                  <a:pt x="2234" y="394"/>
                </a:lnTo>
                <a:lnTo>
                  <a:pt x="2234" y="396"/>
                </a:lnTo>
                <a:lnTo>
                  <a:pt x="2233" y="397"/>
                </a:lnTo>
                <a:lnTo>
                  <a:pt x="2231" y="399"/>
                </a:lnTo>
                <a:lnTo>
                  <a:pt x="2233" y="399"/>
                </a:lnTo>
                <a:lnTo>
                  <a:pt x="2234" y="401"/>
                </a:lnTo>
                <a:lnTo>
                  <a:pt x="2234" y="399"/>
                </a:lnTo>
                <a:lnTo>
                  <a:pt x="2236" y="399"/>
                </a:lnTo>
                <a:lnTo>
                  <a:pt x="2236" y="397"/>
                </a:lnTo>
                <a:lnTo>
                  <a:pt x="2238" y="397"/>
                </a:lnTo>
                <a:lnTo>
                  <a:pt x="2239" y="397"/>
                </a:lnTo>
                <a:lnTo>
                  <a:pt x="2242" y="397"/>
                </a:lnTo>
                <a:lnTo>
                  <a:pt x="2244" y="399"/>
                </a:lnTo>
                <a:lnTo>
                  <a:pt x="2244" y="401"/>
                </a:lnTo>
                <a:lnTo>
                  <a:pt x="2244" y="401"/>
                </a:lnTo>
                <a:lnTo>
                  <a:pt x="2245" y="401"/>
                </a:lnTo>
                <a:lnTo>
                  <a:pt x="2245" y="402"/>
                </a:lnTo>
                <a:lnTo>
                  <a:pt x="2245" y="404"/>
                </a:lnTo>
                <a:lnTo>
                  <a:pt x="2244" y="405"/>
                </a:lnTo>
                <a:lnTo>
                  <a:pt x="2244" y="407"/>
                </a:lnTo>
                <a:lnTo>
                  <a:pt x="2244" y="408"/>
                </a:lnTo>
                <a:lnTo>
                  <a:pt x="2244" y="408"/>
                </a:lnTo>
                <a:lnTo>
                  <a:pt x="2244" y="410"/>
                </a:lnTo>
                <a:lnTo>
                  <a:pt x="2242" y="410"/>
                </a:lnTo>
                <a:lnTo>
                  <a:pt x="2242" y="411"/>
                </a:lnTo>
                <a:lnTo>
                  <a:pt x="2241" y="411"/>
                </a:lnTo>
                <a:lnTo>
                  <a:pt x="2239" y="411"/>
                </a:lnTo>
                <a:lnTo>
                  <a:pt x="2239" y="413"/>
                </a:lnTo>
                <a:lnTo>
                  <a:pt x="2239" y="414"/>
                </a:lnTo>
                <a:lnTo>
                  <a:pt x="2239" y="416"/>
                </a:lnTo>
                <a:lnTo>
                  <a:pt x="2238" y="416"/>
                </a:lnTo>
                <a:lnTo>
                  <a:pt x="2239" y="417"/>
                </a:lnTo>
                <a:lnTo>
                  <a:pt x="2241" y="417"/>
                </a:lnTo>
                <a:lnTo>
                  <a:pt x="2244" y="417"/>
                </a:lnTo>
                <a:lnTo>
                  <a:pt x="2244" y="419"/>
                </a:lnTo>
                <a:lnTo>
                  <a:pt x="2244" y="421"/>
                </a:lnTo>
                <a:lnTo>
                  <a:pt x="2242" y="421"/>
                </a:lnTo>
                <a:lnTo>
                  <a:pt x="2242" y="422"/>
                </a:lnTo>
                <a:lnTo>
                  <a:pt x="2241" y="422"/>
                </a:lnTo>
                <a:lnTo>
                  <a:pt x="2241" y="424"/>
                </a:lnTo>
                <a:lnTo>
                  <a:pt x="2239" y="424"/>
                </a:lnTo>
                <a:lnTo>
                  <a:pt x="2238" y="424"/>
                </a:lnTo>
                <a:lnTo>
                  <a:pt x="2238" y="425"/>
                </a:lnTo>
                <a:lnTo>
                  <a:pt x="2236" y="425"/>
                </a:lnTo>
                <a:lnTo>
                  <a:pt x="2234" y="425"/>
                </a:lnTo>
                <a:lnTo>
                  <a:pt x="2234" y="427"/>
                </a:lnTo>
                <a:lnTo>
                  <a:pt x="2233" y="427"/>
                </a:lnTo>
                <a:lnTo>
                  <a:pt x="2233" y="425"/>
                </a:lnTo>
                <a:lnTo>
                  <a:pt x="2231" y="425"/>
                </a:lnTo>
                <a:lnTo>
                  <a:pt x="2230" y="425"/>
                </a:lnTo>
                <a:lnTo>
                  <a:pt x="2228" y="425"/>
                </a:lnTo>
                <a:lnTo>
                  <a:pt x="2227" y="425"/>
                </a:lnTo>
                <a:lnTo>
                  <a:pt x="2225" y="425"/>
                </a:lnTo>
                <a:lnTo>
                  <a:pt x="2225" y="427"/>
                </a:lnTo>
                <a:lnTo>
                  <a:pt x="2224" y="425"/>
                </a:lnTo>
                <a:lnTo>
                  <a:pt x="2222" y="425"/>
                </a:lnTo>
                <a:lnTo>
                  <a:pt x="2221" y="425"/>
                </a:lnTo>
                <a:lnTo>
                  <a:pt x="2221" y="424"/>
                </a:lnTo>
                <a:lnTo>
                  <a:pt x="2219" y="424"/>
                </a:lnTo>
                <a:lnTo>
                  <a:pt x="2221" y="425"/>
                </a:lnTo>
                <a:lnTo>
                  <a:pt x="2219" y="425"/>
                </a:lnTo>
                <a:lnTo>
                  <a:pt x="2219" y="427"/>
                </a:lnTo>
                <a:lnTo>
                  <a:pt x="2218" y="427"/>
                </a:lnTo>
                <a:lnTo>
                  <a:pt x="2216" y="427"/>
                </a:lnTo>
                <a:lnTo>
                  <a:pt x="2215" y="427"/>
                </a:lnTo>
                <a:lnTo>
                  <a:pt x="2215" y="428"/>
                </a:lnTo>
                <a:lnTo>
                  <a:pt x="2213" y="428"/>
                </a:lnTo>
                <a:lnTo>
                  <a:pt x="2211" y="428"/>
                </a:lnTo>
                <a:lnTo>
                  <a:pt x="2210" y="428"/>
                </a:lnTo>
                <a:lnTo>
                  <a:pt x="2208" y="427"/>
                </a:lnTo>
                <a:lnTo>
                  <a:pt x="2207" y="427"/>
                </a:lnTo>
                <a:lnTo>
                  <a:pt x="2207" y="427"/>
                </a:lnTo>
                <a:lnTo>
                  <a:pt x="2205" y="427"/>
                </a:lnTo>
                <a:lnTo>
                  <a:pt x="2205" y="428"/>
                </a:lnTo>
                <a:lnTo>
                  <a:pt x="2204" y="428"/>
                </a:lnTo>
                <a:lnTo>
                  <a:pt x="2204" y="430"/>
                </a:lnTo>
                <a:lnTo>
                  <a:pt x="2204" y="431"/>
                </a:lnTo>
                <a:lnTo>
                  <a:pt x="2202" y="431"/>
                </a:lnTo>
                <a:lnTo>
                  <a:pt x="2202" y="433"/>
                </a:lnTo>
                <a:lnTo>
                  <a:pt x="2201" y="433"/>
                </a:lnTo>
                <a:lnTo>
                  <a:pt x="2199" y="433"/>
                </a:lnTo>
                <a:lnTo>
                  <a:pt x="2199" y="431"/>
                </a:lnTo>
                <a:lnTo>
                  <a:pt x="2198" y="431"/>
                </a:lnTo>
                <a:lnTo>
                  <a:pt x="2196" y="431"/>
                </a:lnTo>
                <a:lnTo>
                  <a:pt x="2195" y="431"/>
                </a:lnTo>
                <a:lnTo>
                  <a:pt x="2193" y="431"/>
                </a:lnTo>
                <a:lnTo>
                  <a:pt x="2191" y="433"/>
                </a:lnTo>
                <a:lnTo>
                  <a:pt x="2190" y="433"/>
                </a:lnTo>
                <a:lnTo>
                  <a:pt x="2190" y="434"/>
                </a:lnTo>
                <a:lnTo>
                  <a:pt x="2190" y="436"/>
                </a:lnTo>
                <a:lnTo>
                  <a:pt x="2188" y="436"/>
                </a:lnTo>
                <a:lnTo>
                  <a:pt x="2187" y="434"/>
                </a:lnTo>
                <a:lnTo>
                  <a:pt x="2185" y="434"/>
                </a:lnTo>
                <a:lnTo>
                  <a:pt x="2185" y="436"/>
                </a:lnTo>
                <a:lnTo>
                  <a:pt x="2184" y="436"/>
                </a:lnTo>
                <a:lnTo>
                  <a:pt x="2184" y="434"/>
                </a:lnTo>
                <a:lnTo>
                  <a:pt x="2185" y="433"/>
                </a:lnTo>
                <a:lnTo>
                  <a:pt x="2187" y="433"/>
                </a:lnTo>
                <a:lnTo>
                  <a:pt x="2188" y="431"/>
                </a:lnTo>
                <a:lnTo>
                  <a:pt x="2190" y="431"/>
                </a:lnTo>
                <a:lnTo>
                  <a:pt x="2190" y="430"/>
                </a:lnTo>
                <a:lnTo>
                  <a:pt x="2190" y="428"/>
                </a:lnTo>
                <a:lnTo>
                  <a:pt x="2191" y="428"/>
                </a:lnTo>
                <a:lnTo>
                  <a:pt x="2193" y="428"/>
                </a:lnTo>
                <a:lnTo>
                  <a:pt x="2193" y="427"/>
                </a:lnTo>
                <a:lnTo>
                  <a:pt x="2195" y="425"/>
                </a:lnTo>
                <a:lnTo>
                  <a:pt x="2195" y="424"/>
                </a:lnTo>
                <a:lnTo>
                  <a:pt x="2195" y="422"/>
                </a:lnTo>
                <a:lnTo>
                  <a:pt x="2196" y="422"/>
                </a:lnTo>
                <a:lnTo>
                  <a:pt x="2198" y="422"/>
                </a:lnTo>
                <a:lnTo>
                  <a:pt x="2198" y="421"/>
                </a:lnTo>
                <a:lnTo>
                  <a:pt x="2198" y="419"/>
                </a:lnTo>
                <a:lnTo>
                  <a:pt x="2199" y="419"/>
                </a:lnTo>
                <a:lnTo>
                  <a:pt x="2201" y="419"/>
                </a:lnTo>
                <a:lnTo>
                  <a:pt x="2202" y="419"/>
                </a:lnTo>
                <a:lnTo>
                  <a:pt x="2204" y="419"/>
                </a:lnTo>
                <a:lnTo>
                  <a:pt x="2205" y="421"/>
                </a:lnTo>
                <a:lnTo>
                  <a:pt x="2207" y="421"/>
                </a:lnTo>
                <a:lnTo>
                  <a:pt x="2207" y="419"/>
                </a:lnTo>
                <a:lnTo>
                  <a:pt x="2207" y="417"/>
                </a:lnTo>
                <a:lnTo>
                  <a:pt x="2208" y="416"/>
                </a:lnTo>
                <a:lnTo>
                  <a:pt x="2210" y="416"/>
                </a:lnTo>
                <a:lnTo>
                  <a:pt x="2210" y="414"/>
                </a:lnTo>
                <a:lnTo>
                  <a:pt x="2211" y="413"/>
                </a:lnTo>
                <a:lnTo>
                  <a:pt x="2210" y="413"/>
                </a:lnTo>
                <a:lnTo>
                  <a:pt x="2210" y="414"/>
                </a:lnTo>
                <a:lnTo>
                  <a:pt x="2208" y="414"/>
                </a:lnTo>
                <a:lnTo>
                  <a:pt x="2208" y="416"/>
                </a:lnTo>
                <a:lnTo>
                  <a:pt x="2207" y="416"/>
                </a:lnTo>
                <a:lnTo>
                  <a:pt x="2207" y="416"/>
                </a:lnTo>
                <a:lnTo>
                  <a:pt x="2207" y="417"/>
                </a:lnTo>
                <a:lnTo>
                  <a:pt x="2205" y="417"/>
                </a:lnTo>
                <a:lnTo>
                  <a:pt x="2204" y="417"/>
                </a:lnTo>
                <a:lnTo>
                  <a:pt x="2204" y="416"/>
                </a:lnTo>
                <a:lnTo>
                  <a:pt x="2202" y="416"/>
                </a:lnTo>
                <a:lnTo>
                  <a:pt x="2202" y="414"/>
                </a:lnTo>
                <a:lnTo>
                  <a:pt x="2201" y="414"/>
                </a:lnTo>
                <a:lnTo>
                  <a:pt x="2199" y="414"/>
                </a:lnTo>
                <a:lnTo>
                  <a:pt x="2199" y="413"/>
                </a:lnTo>
                <a:lnTo>
                  <a:pt x="2198" y="413"/>
                </a:lnTo>
                <a:lnTo>
                  <a:pt x="2198" y="411"/>
                </a:lnTo>
                <a:lnTo>
                  <a:pt x="2196" y="411"/>
                </a:lnTo>
                <a:lnTo>
                  <a:pt x="2196" y="413"/>
                </a:lnTo>
                <a:lnTo>
                  <a:pt x="2195" y="413"/>
                </a:lnTo>
                <a:lnTo>
                  <a:pt x="2195" y="414"/>
                </a:lnTo>
                <a:lnTo>
                  <a:pt x="2193" y="414"/>
                </a:lnTo>
                <a:lnTo>
                  <a:pt x="2191" y="414"/>
                </a:lnTo>
                <a:lnTo>
                  <a:pt x="2190" y="414"/>
                </a:lnTo>
                <a:lnTo>
                  <a:pt x="2190" y="413"/>
                </a:lnTo>
                <a:lnTo>
                  <a:pt x="2191" y="411"/>
                </a:lnTo>
                <a:lnTo>
                  <a:pt x="2190" y="411"/>
                </a:lnTo>
                <a:lnTo>
                  <a:pt x="2190" y="410"/>
                </a:lnTo>
                <a:lnTo>
                  <a:pt x="2191" y="410"/>
                </a:lnTo>
                <a:lnTo>
                  <a:pt x="2193" y="410"/>
                </a:lnTo>
                <a:lnTo>
                  <a:pt x="2193" y="408"/>
                </a:lnTo>
                <a:lnTo>
                  <a:pt x="2195" y="408"/>
                </a:lnTo>
                <a:lnTo>
                  <a:pt x="2195" y="407"/>
                </a:lnTo>
                <a:lnTo>
                  <a:pt x="2196" y="407"/>
                </a:lnTo>
                <a:lnTo>
                  <a:pt x="2198" y="407"/>
                </a:lnTo>
                <a:lnTo>
                  <a:pt x="2199" y="405"/>
                </a:lnTo>
                <a:lnTo>
                  <a:pt x="2199" y="404"/>
                </a:lnTo>
                <a:lnTo>
                  <a:pt x="2199" y="402"/>
                </a:lnTo>
                <a:lnTo>
                  <a:pt x="2201" y="402"/>
                </a:lnTo>
                <a:lnTo>
                  <a:pt x="2199" y="401"/>
                </a:lnTo>
                <a:lnTo>
                  <a:pt x="2201" y="401"/>
                </a:lnTo>
                <a:lnTo>
                  <a:pt x="2201" y="401"/>
                </a:lnTo>
                <a:lnTo>
                  <a:pt x="2199" y="401"/>
                </a:lnTo>
                <a:lnTo>
                  <a:pt x="2199" y="399"/>
                </a:lnTo>
                <a:lnTo>
                  <a:pt x="2198" y="399"/>
                </a:lnTo>
                <a:lnTo>
                  <a:pt x="2196" y="399"/>
                </a:lnTo>
                <a:lnTo>
                  <a:pt x="2196" y="401"/>
                </a:lnTo>
                <a:lnTo>
                  <a:pt x="2195" y="401"/>
                </a:lnTo>
                <a:lnTo>
                  <a:pt x="2195" y="399"/>
                </a:lnTo>
                <a:lnTo>
                  <a:pt x="2196" y="397"/>
                </a:lnTo>
                <a:lnTo>
                  <a:pt x="2198" y="397"/>
                </a:lnTo>
                <a:lnTo>
                  <a:pt x="2198" y="396"/>
                </a:lnTo>
                <a:lnTo>
                  <a:pt x="2199" y="396"/>
                </a:lnTo>
                <a:lnTo>
                  <a:pt x="2199" y="394"/>
                </a:lnTo>
                <a:lnTo>
                  <a:pt x="2198" y="396"/>
                </a:lnTo>
                <a:lnTo>
                  <a:pt x="2198" y="394"/>
                </a:lnTo>
                <a:lnTo>
                  <a:pt x="2196" y="394"/>
                </a:lnTo>
                <a:lnTo>
                  <a:pt x="2196" y="393"/>
                </a:lnTo>
                <a:lnTo>
                  <a:pt x="2196" y="391"/>
                </a:lnTo>
                <a:lnTo>
                  <a:pt x="2198" y="391"/>
                </a:lnTo>
                <a:lnTo>
                  <a:pt x="2199" y="391"/>
                </a:lnTo>
                <a:lnTo>
                  <a:pt x="2199" y="393"/>
                </a:lnTo>
                <a:lnTo>
                  <a:pt x="2201" y="393"/>
                </a:lnTo>
                <a:lnTo>
                  <a:pt x="2201" y="394"/>
                </a:lnTo>
                <a:lnTo>
                  <a:pt x="2202" y="393"/>
                </a:lnTo>
                <a:lnTo>
                  <a:pt x="2204" y="393"/>
                </a:lnTo>
                <a:lnTo>
                  <a:pt x="2205" y="393"/>
                </a:lnTo>
                <a:lnTo>
                  <a:pt x="2207" y="393"/>
                </a:lnTo>
                <a:lnTo>
                  <a:pt x="2207" y="394"/>
                </a:lnTo>
                <a:lnTo>
                  <a:pt x="2207" y="393"/>
                </a:lnTo>
                <a:lnTo>
                  <a:pt x="2207" y="391"/>
                </a:lnTo>
                <a:lnTo>
                  <a:pt x="2208" y="393"/>
                </a:lnTo>
                <a:lnTo>
                  <a:pt x="2208" y="391"/>
                </a:lnTo>
                <a:lnTo>
                  <a:pt x="2207" y="390"/>
                </a:lnTo>
                <a:lnTo>
                  <a:pt x="2208" y="388"/>
                </a:lnTo>
                <a:lnTo>
                  <a:pt x="2208" y="387"/>
                </a:lnTo>
                <a:lnTo>
                  <a:pt x="2207" y="387"/>
                </a:lnTo>
                <a:lnTo>
                  <a:pt x="2207" y="385"/>
                </a:lnTo>
                <a:lnTo>
                  <a:pt x="2208" y="385"/>
                </a:lnTo>
                <a:lnTo>
                  <a:pt x="2208" y="384"/>
                </a:lnTo>
                <a:lnTo>
                  <a:pt x="2208" y="382"/>
                </a:lnTo>
                <a:lnTo>
                  <a:pt x="2210" y="382"/>
                </a:lnTo>
                <a:lnTo>
                  <a:pt x="2210" y="381"/>
                </a:lnTo>
                <a:lnTo>
                  <a:pt x="2208" y="381"/>
                </a:lnTo>
                <a:lnTo>
                  <a:pt x="2208" y="382"/>
                </a:lnTo>
                <a:lnTo>
                  <a:pt x="2207" y="382"/>
                </a:lnTo>
                <a:lnTo>
                  <a:pt x="2207" y="381"/>
                </a:lnTo>
                <a:lnTo>
                  <a:pt x="2207" y="381"/>
                </a:lnTo>
                <a:lnTo>
                  <a:pt x="2207" y="379"/>
                </a:lnTo>
                <a:lnTo>
                  <a:pt x="2205" y="379"/>
                </a:lnTo>
                <a:lnTo>
                  <a:pt x="2205" y="378"/>
                </a:lnTo>
                <a:lnTo>
                  <a:pt x="2205" y="376"/>
                </a:lnTo>
                <a:lnTo>
                  <a:pt x="2205" y="374"/>
                </a:lnTo>
                <a:lnTo>
                  <a:pt x="2207" y="374"/>
                </a:lnTo>
                <a:lnTo>
                  <a:pt x="2207" y="373"/>
                </a:lnTo>
                <a:lnTo>
                  <a:pt x="2207" y="371"/>
                </a:lnTo>
                <a:lnTo>
                  <a:pt x="2207" y="371"/>
                </a:lnTo>
                <a:lnTo>
                  <a:pt x="2208" y="371"/>
                </a:lnTo>
                <a:lnTo>
                  <a:pt x="2208" y="370"/>
                </a:lnTo>
                <a:lnTo>
                  <a:pt x="2207" y="371"/>
                </a:lnTo>
                <a:lnTo>
                  <a:pt x="2207" y="370"/>
                </a:lnTo>
                <a:lnTo>
                  <a:pt x="2205" y="370"/>
                </a:lnTo>
                <a:lnTo>
                  <a:pt x="2205" y="371"/>
                </a:lnTo>
                <a:lnTo>
                  <a:pt x="2204" y="371"/>
                </a:lnTo>
                <a:lnTo>
                  <a:pt x="2204" y="373"/>
                </a:lnTo>
                <a:lnTo>
                  <a:pt x="2202" y="373"/>
                </a:lnTo>
                <a:lnTo>
                  <a:pt x="2201" y="373"/>
                </a:lnTo>
                <a:lnTo>
                  <a:pt x="2199" y="373"/>
                </a:lnTo>
                <a:lnTo>
                  <a:pt x="2199" y="374"/>
                </a:lnTo>
                <a:lnTo>
                  <a:pt x="2198" y="374"/>
                </a:lnTo>
                <a:lnTo>
                  <a:pt x="2198" y="373"/>
                </a:lnTo>
                <a:lnTo>
                  <a:pt x="2196" y="373"/>
                </a:lnTo>
                <a:lnTo>
                  <a:pt x="2195" y="373"/>
                </a:lnTo>
                <a:lnTo>
                  <a:pt x="2193" y="373"/>
                </a:lnTo>
                <a:lnTo>
                  <a:pt x="2193" y="371"/>
                </a:lnTo>
                <a:lnTo>
                  <a:pt x="2193" y="370"/>
                </a:lnTo>
                <a:lnTo>
                  <a:pt x="2195" y="370"/>
                </a:lnTo>
                <a:lnTo>
                  <a:pt x="2195" y="368"/>
                </a:lnTo>
                <a:lnTo>
                  <a:pt x="2196" y="367"/>
                </a:lnTo>
                <a:lnTo>
                  <a:pt x="2196" y="365"/>
                </a:lnTo>
                <a:lnTo>
                  <a:pt x="2198" y="365"/>
                </a:lnTo>
                <a:lnTo>
                  <a:pt x="2198" y="364"/>
                </a:lnTo>
                <a:lnTo>
                  <a:pt x="2198" y="364"/>
                </a:lnTo>
                <a:lnTo>
                  <a:pt x="2196" y="364"/>
                </a:lnTo>
                <a:lnTo>
                  <a:pt x="2196" y="362"/>
                </a:lnTo>
                <a:lnTo>
                  <a:pt x="2196" y="361"/>
                </a:lnTo>
                <a:lnTo>
                  <a:pt x="2195" y="361"/>
                </a:lnTo>
                <a:lnTo>
                  <a:pt x="2195" y="359"/>
                </a:lnTo>
                <a:lnTo>
                  <a:pt x="2193" y="359"/>
                </a:lnTo>
                <a:lnTo>
                  <a:pt x="2193" y="358"/>
                </a:lnTo>
                <a:lnTo>
                  <a:pt x="2191" y="358"/>
                </a:lnTo>
                <a:lnTo>
                  <a:pt x="2191" y="356"/>
                </a:lnTo>
                <a:lnTo>
                  <a:pt x="2191" y="354"/>
                </a:lnTo>
                <a:lnTo>
                  <a:pt x="2191" y="353"/>
                </a:lnTo>
                <a:lnTo>
                  <a:pt x="2193" y="353"/>
                </a:lnTo>
                <a:lnTo>
                  <a:pt x="2195" y="353"/>
                </a:lnTo>
                <a:lnTo>
                  <a:pt x="2195" y="351"/>
                </a:lnTo>
                <a:lnTo>
                  <a:pt x="2193" y="351"/>
                </a:lnTo>
                <a:lnTo>
                  <a:pt x="2193" y="350"/>
                </a:lnTo>
                <a:lnTo>
                  <a:pt x="2195" y="350"/>
                </a:lnTo>
                <a:lnTo>
                  <a:pt x="2196" y="348"/>
                </a:lnTo>
                <a:lnTo>
                  <a:pt x="2196" y="347"/>
                </a:lnTo>
                <a:lnTo>
                  <a:pt x="2195" y="348"/>
                </a:lnTo>
                <a:lnTo>
                  <a:pt x="2193" y="348"/>
                </a:lnTo>
                <a:lnTo>
                  <a:pt x="2193" y="350"/>
                </a:lnTo>
                <a:lnTo>
                  <a:pt x="2191" y="350"/>
                </a:lnTo>
                <a:lnTo>
                  <a:pt x="2191" y="351"/>
                </a:lnTo>
                <a:lnTo>
                  <a:pt x="2191" y="353"/>
                </a:lnTo>
                <a:lnTo>
                  <a:pt x="2190" y="353"/>
                </a:lnTo>
                <a:lnTo>
                  <a:pt x="2188" y="354"/>
                </a:lnTo>
                <a:lnTo>
                  <a:pt x="2187" y="354"/>
                </a:lnTo>
                <a:lnTo>
                  <a:pt x="2185" y="354"/>
                </a:lnTo>
                <a:lnTo>
                  <a:pt x="2185" y="353"/>
                </a:lnTo>
                <a:lnTo>
                  <a:pt x="2187" y="353"/>
                </a:lnTo>
                <a:lnTo>
                  <a:pt x="2188" y="353"/>
                </a:lnTo>
                <a:lnTo>
                  <a:pt x="2188" y="351"/>
                </a:lnTo>
                <a:lnTo>
                  <a:pt x="2190" y="351"/>
                </a:lnTo>
                <a:lnTo>
                  <a:pt x="2188" y="350"/>
                </a:lnTo>
                <a:lnTo>
                  <a:pt x="2190" y="350"/>
                </a:lnTo>
                <a:lnTo>
                  <a:pt x="2191" y="348"/>
                </a:lnTo>
                <a:lnTo>
                  <a:pt x="2190" y="347"/>
                </a:lnTo>
                <a:lnTo>
                  <a:pt x="2190" y="345"/>
                </a:lnTo>
                <a:lnTo>
                  <a:pt x="2191" y="345"/>
                </a:lnTo>
                <a:lnTo>
                  <a:pt x="2191" y="344"/>
                </a:lnTo>
                <a:lnTo>
                  <a:pt x="2193" y="344"/>
                </a:lnTo>
                <a:lnTo>
                  <a:pt x="2191" y="342"/>
                </a:lnTo>
                <a:lnTo>
                  <a:pt x="2193" y="342"/>
                </a:lnTo>
                <a:lnTo>
                  <a:pt x="2193" y="341"/>
                </a:lnTo>
                <a:lnTo>
                  <a:pt x="2193" y="339"/>
                </a:lnTo>
                <a:lnTo>
                  <a:pt x="2191" y="341"/>
                </a:lnTo>
                <a:lnTo>
                  <a:pt x="2191" y="339"/>
                </a:lnTo>
                <a:lnTo>
                  <a:pt x="2191" y="338"/>
                </a:lnTo>
                <a:lnTo>
                  <a:pt x="2191" y="336"/>
                </a:lnTo>
                <a:lnTo>
                  <a:pt x="2193" y="336"/>
                </a:lnTo>
                <a:lnTo>
                  <a:pt x="2193" y="334"/>
                </a:lnTo>
                <a:lnTo>
                  <a:pt x="2191" y="334"/>
                </a:lnTo>
                <a:lnTo>
                  <a:pt x="2191" y="333"/>
                </a:lnTo>
                <a:lnTo>
                  <a:pt x="2193" y="333"/>
                </a:lnTo>
                <a:lnTo>
                  <a:pt x="2195" y="333"/>
                </a:lnTo>
                <a:lnTo>
                  <a:pt x="2196" y="333"/>
                </a:lnTo>
                <a:lnTo>
                  <a:pt x="2196" y="331"/>
                </a:lnTo>
                <a:lnTo>
                  <a:pt x="2195" y="331"/>
                </a:lnTo>
                <a:lnTo>
                  <a:pt x="2195" y="330"/>
                </a:lnTo>
                <a:lnTo>
                  <a:pt x="2196" y="330"/>
                </a:lnTo>
                <a:lnTo>
                  <a:pt x="2196" y="328"/>
                </a:lnTo>
                <a:lnTo>
                  <a:pt x="2198" y="328"/>
                </a:lnTo>
                <a:lnTo>
                  <a:pt x="2198" y="327"/>
                </a:lnTo>
                <a:lnTo>
                  <a:pt x="2198" y="327"/>
                </a:lnTo>
                <a:lnTo>
                  <a:pt x="2198" y="325"/>
                </a:lnTo>
                <a:lnTo>
                  <a:pt x="2198" y="324"/>
                </a:lnTo>
                <a:lnTo>
                  <a:pt x="2199" y="325"/>
                </a:lnTo>
                <a:lnTo>
                  <a:pt x="2201" y="325"/>
                </a:lnTo>
                <a:lnTo>
                  <a:pt x="2202" y="325"/>
                </a:lnTo>
                <a:lnTo>
                  <a:pt x="2204" y="325"/>
                </a:lnTo>
                <a:lnTo>
                  <a:pt x="2205" y="325"/>
                </a:lnTo>
                <a:lnTo>
                  <a:pt x="2207" y="325"/>
                </a:lnTo>
                <a:lnTo>
                  <a:pt x="2207" y="325"/>
                </a:lnTo>
                <a:lnTo>
                  <a:pt x="2208" y="325"/>
                </a:lnTo>
                <a:lnTo>
                  <a:pt x="2208" y="324"/>
                </a:lnTo>
                <a:lnTo>
                  <a:pt x="2210" y="324"/>
                </a:lnTo>
                <a:lnTo>
                  <a:pt x="2210" y="325"/>
                </a:lnTo>
                <a:lnTo>
                  <a:pt x="2210" y="327"/>
                </a:lnTo>
                <a:lnTo>
                  <a:pt x="2210" y="327"/>
                </a:lnTo>
                <a:lnTo>
                  <a:pt x="2208" y="327"/>
                </a:lnTo>
                <a:lnTo>
                  <a:pt x="2208" y="328"/>
                </a:lnTo>
                <a:lnTo>
                  <a:pt x="2207" y="328"/>
                </a:lnTo>
                <a:lnTo>
                  <a:pt x="2207" y="330"/>
                </a:lnTo>
                <a:lnTo>
                  <a:pt x="2207" y="331"/>
                </a:lnTo>
                <a:lnTo>
                  <a:pt x="2205" y="331"/>
                </a:lnTo>
                <a:lnTo>
                  <a:pt x="2204" y="331"/>
                </a:lnTo>
                <a:lnTo>
                  <a:pt x="2204" y="333"/>
                </a:lnTo>
                <a:lnTo>
                  <a:pt x="2204" y="334"/>
                </a:lnTo>
                <a:lnTo>
                  <a:pt x="2205" y="333"/>
                </a:lnTo>
                <a:lnTo>
                  <a:pt x="2207" y="333"/>
                </a:lnTo>
                <a:lnTo>
                  <a:pt x="2205" y="334"/>
                </a:lnTo>
                <a:lnTo>
                  <a:pt x="2205" y="336"/>
                </a:lnTo>
                <a:lnTo>
                  <a:pt x="2204" y="336"/>
                </a:lnTo>
                <a:lnTo>
                  <a:pt x="2204" y="338"/>
                </a:lnTo>
                <a:lnTo>
                  <a:pt x="2205" y="338"/>
                </a:lnTo>
                <a:lnTo>
                  <a:pt x="2207" y="336"/>
                </a:lnTo>
                <a:lnTo>
                  <a:pt x="2207" y="336"/>
                </a:lnTo>
                <a:lnTo>
                  <a:pt x="2207" y="334"/>
                </a:lnTo>
                <a:lnTo>
                  <a:pt x="2208" y="334"/>
                </a:lnTo>
                <a:lnTo>
                  <a:pt x="2208" y="336"/>
                </a:lnTo>
                <a:lnTo>
                  <a:pt x="2210" y="336"/>
                </a:lnTo>
                <a:lnTo>
                  <a:pt x="2211" y="336"/>
                </a:lnTo>
                <a:lnTo>
                  <a:pt x="2213" y="336"/>
                </a:lnTo>
                <a:moveTo>
                  <a:pt x="2202" y="336"/>
                </a:moveTo>
                <a:lnTo>
                  <a:pt x="2201" y="336"/>
                </a:lnTo>
                <a:lnTo>
                  <a:pt x="2201" y="338"/>
                </a:lnTo>
                <a:lnTo>
                  <a:pt x="2202" y="338"/>
                </a:lnTo>
                <a:lnTo>
                  <a:pt x="2202" y="336"/>
                </a:lnTo>
                <a:moveTo>
                  <a:pt x="2193" y="411"/>
                </a:moveTo>
                <a:lnTo>
                  <a:pt x="2191" y="413"/>
                </a:lnTo>
                <a:lnTo>
                  <a:pt x="2193" y="413"/>
                </a:lnTo>
                <a:lnTo>
                  <a:pt x="2193" y="411"/>
                </a:lnTo>
                <a:moveTo>
                  <a:pt x="2225" y="388"/>
                </a:moveTo>
                <a:lnTo>
                  <a:pt x="2227" y="388"/>
                </a:lnTo>
                <a:lnTo>
                  <a:pt x="2227" y="387"/>
                </a:lnTo>
                <a:lnTo>
                  <a:pt x="2225" y="388"/>
                </a:lnTo>
                <a:moveTo>
                  <a:pt x="2190" y="358"/>
                </a:moveTo>
                <a:lnTo>
                  <a:pt x="2190" y="359"/>
                </a:lnTo>
                <a:lnTo>
                  <a:pt x="2191" y="359"/>
                </a:lnTo>
                <a:lnTo>
                  <a:pt x="2191" y="358"/>
                </a:lnTo>
                <a:lnTo>
                  <a:pt x="2190" y="358"/>
                </a:lnTo>
                <a:moveTo>
                  <a:pt x="2190" y="364"/>
                </a:moveTo>
                <a:lnTo>
                  <a:pt x="2190" y="364"/>
                </a:lnTo>
                <a:lnTo>
                  <a:pt x="2190" y="365"/>
                </a:lnTo>
                <a:lnTo>
                  <a:pt x="2191" y="364"/>
                </a:lnTo>
                <a:lnTo>
                  <a:pt x="2191" y="364"/>
                </a:lnTo>
                <a:lnTo>
                  <a:pt x="2191" y="362"/>
                </a:lnTo>
                <a:lnTo>
                  <a:pt x="2190" y="362"/>
                </a:lnTo>
                <a:lnTo>
                  <a:pt x="2190" y="364"/>
                </a:lnTo>
                <a:moveTo>
                  <a:pt x="2191" y="359"/>
                </a:moveTo>
                <a:lnTo>
                  <a:pt x="2190" y="361"/>
                </a:lnTo>
                <a:lnTo>
                  <a:pt x="2191" y="361"/>
                </a:lnTo>
                <a:lnTo>
                  <a:pt x="2191" y="362"/>
                </a:lnTo>
                <a:lnTo>
                  <a:pt x="2193" y="362"/>
                </a:lnTo>
                <a:lnTo>
                  <a:pt x="2193" y="361"/>
                </a:lnTo>
                <a:lnTo>
                  <a:pt x="2195" y="361"/>
                </a:lnTo>
                <a:lnTo>
                  <a:pt x="2193" y="359"/>
                </a:lnTo>
                <a:lnTo>
                  <a:pt x="2191" y="359"/>
                </a:lnTo>
                <a:moveTo>
                  <a:pt x="1025" y="371"/>
                </a:moveTo>
                <a:lnTo>
                  <a:pt x="1023" y="371"/>
                </a:lnTo>
                <a:lnTo>
                  <a:pt x="1026" y="370"/>
                </a:lnTo>
                <a:lnTo>
                  <a:pt x="1026" y="368"/>
                </a:lnTo>
                <a:lnTo>
                  <a:pt x="1026" y="368"/>
                </a:lnTo>
                <a:lnTo>
                  <a:pt x="1025" y="368"/>
                </a:lnTo>
                <a:lnTo>
                  <a:pt x="1025" y="370"/>
                </a:lnTo>
                <a:lnTo>
                  <a:pt x="1023" y="370"/>
                </a:lnTo>
                <a:lnTo>
                  <a:pt x="1022" y="370"/>
                </a:lnTo>
                <a:lnTo>
                  <a:pt x="1022" y="371"/>
                </a:lnTo>
                <a:lnTo>
                  <a:pt x="1022" y="373"/>
                </a:lnTo>
                <a:lnTo>
                  <a:pt x="1023" y="373"/>
                </a:lnTo>
                <a:lnTo>
                  <a:pt x="1025" y="371"/>
                </a:lnTo>
                <a:moveTo>
                  <a:pt x="3254" y="371"/>
                </a:moveTo>
                <a:lnTo>
                  <a:pt x="3255" y="373"/>
                </a:lnTo>
                <a:lnTo>
                  <a:pt x="3255" y="371"/>
                </a:lnTo>
                <a:lnTo>
                  <a:pt x="3257" y="373"/>
                </a:lnTo>
                <a:lnTo>
                  <a:pt x="3258" y="373"/>
                </a:lnTo>
                <a:lnTo>
                  <a:pt x="3260" y="373"/>
                </a:lnTo>
                <a:lnTo>
                  <a:pt x="3260" y="371"/>
                </a:lnTo>
                <a:lnTo>
                  <a:pt x="3258" y="371"/>
                </a:lnTo>
                <a:lnTo>
                  <a:pt x="3257" y="370"/>
                </a:lnTo>
                <a:lnTo>
                  <a:pt x="3255" y="370"/>
                </a:lnTo>
                <a:lnTo>
                  <a:pt x="3254" y="370"/>
                </a:lnTo>
                <a:lnTo>
                  <a:pt x="3254" y="368"/>
                </a:lnTo>
                <a:lnTo>
                  <a:pt x="3252" y="368"/>
                </a:lnTo>
                <a:lnTo>
                  <a:pt x="3251" y="368"/>
                </a:lnTo>
                <a:lnTo>
                  <a:pt x="3249" y="368"/>
                </a:lnTo>
                <a:lnTo>
                  <a:pt x="3251" y="370"/>
                </a:lnTo>
                <a:lnTo>
                  <a:pt x="3252" y="370"/>
                </a:lnTo>
                <a:lnTo>
                  <a:pt x="3252" y="371"/>
                </a:lnTo>
                <a:lnTo>
                  <a:pt x="3254" y="371"/>
                </a:lnTo>
                <a:moveTo>
                  <a:pt x="3249" y="371"/>
                </a:moveTo>
                <a:lnTo>
                  <a:pt x="3251" y="371"/>
                </a:lnTo>
                <a:lnTo>
                  <a:pt x="3249" y="370"/>
                </a:lnTo>
                <a:lnTo>
                  <a:pt x="3248" y="368"/>
                </a:lnTo>
                <a:lnTo>
                  <a:pt x="3246" y="368"/>
                </a:lnTo>
                <a:lnTo>
                  <a:pt x="3246" y="370"/>
                </a:lnTo>
                <a:lnTo>
                  <a:pt x="3248" y="370"/>
                </a:lnTo>
                <a:lnTo>
                  <a:pt x="3248" y="371"/>
                </a:lnTo>
                <a:lnTo>
                  <a:pt x="3249" y="371"/>
                </a:lnTo>
                <a:moveTo>
                  <a:pt x="1030" y="370"/>
                </a:moveTo>
                <a:lnTo>
                  <a:pt x="1030" y="368"/>
                </a:lnTo>
                <a:lnTo>
                  <a:pt x="1031" y="367"/>
                </a:lnTo>
                <a:lnTo>
                  <a:pt x="1033" y="367"/>
                </a:lnTo>
                <a:lnTo>
                  <a:pt x="1033" y="365"/>
                </a:lnTo>
                <a:lnTo>
                  <a:pt x="1034" y="365"/>
                </a:lnTo>
                <a:lnTo>
                  <a:pt x="1036" y="365"/>
                </a:lnTo>
                <a:lnTo>
                  <a:pt x="1037" y="365"/>
                </a:lnTo>
                <a:lnTo>
                  <a:pt x="1037" y="364"/>
                </a:lnTo>
                <a:lnTo>
                  <a:pt x="1039" y="364"/>
                </a:lnTo>
                <a:lnTo>
                  <a:pt x="1048" y="362"/>
                </a:lnTo>
                <a:lnTo>
                  <a:pt x="1049" y="362"/>
                </a:lnTo>
                <a:lnTo>
                  <a:pt x="1051" y="362"/>
                </a:lnTo>
                <a:lnTo>
                  <a:pt x="1051" y="361"/>
                </a:lnTo>
                <a:lnTo>
                  <a:pt x="1054" y="361"/>
                </a:lnTo>
                <a:lnTo>
                  <a:pt x="1056" y="361"/>
                </a:lnTo>
                <a:lnTo>
                  <a:pt x="1057" y="361"/>
                </a:lnTo>
                <a:lnTo>
                  <a:pt x="1057" y="359"/>
                </a:lnTo>
                <a:lnTo>
                  <a:pt x="1059" y="359"/>
                </a:lnTo>
                <a:lnTo>
                  <a:pt x="1060" y="359"/>
                </a:lnTo>
                <a:lnTo>
                  <a:pt x="1062" y="359"/>
                </a:lnTo>
                <a:lnTo>
                  <a:pt x="1063" y="359"/>
                </a:lnTo>
                <a:lnTo>
                  <a:pt x="1063" y="361"/>
                </a:lnTo>
                <a:lnTo>
                  <a:pt x="1063" y="361"/>
                </a:lnTo>
                <a:lnTo>
                  <a:pt x="1065" y="361"/>
                </a:lnTo>
                <a:lnTo>
                  <a:pt x="1065" y="362"/>
                </a:lnTo>
                <a:lnTo>
                  <a:pt x="1063" y="362"/>
                </a:lnTo>
                <a:lnTo>
                  <a:pt x="1063" y="362"/>
                </a:lnTo>
                <a:lnTo>
                  <a:pt x="1062" y="364"/>
                </a:lnTo>
                <a:lnTo>
                  <a:pt x="1060" y="364"/>
                </a:lnTo>
                <a:lnTo>
                  <a:pt x="1059" y="364"/>
                </a:lnTo>
                <a:lnTo>
                  <a:pt x="1057" y="364"/>
                </a:lnTo>
                <a:lnTo>
                  <a:pt x="1057" y="364"/>
                </a:lnTo>
                <a:lnTo>
                  <a:pt x="1056" y="364"/>
                </a:lnTo>
                <a:lnTo>
                  <a:pt x="1054" y="364"/>
                </a:lnTo>
                <a:lnTo>
                  <a:pt x="1054" y="364"/>
                </a:lnTo>
                <a:lnTo>
                  <a:pt x="1053" y="364"/>
                </a:lnTo>
                <a:lnTo>
                  <a:pt x="1051" y="364"/>
                </a:lnTo>
                <a:lnTo>
                  <a:pt x="1051" y="364"/>
                </a:lnTo>
                <a:lnTo>
                  <a:pt x="1049" y="364"/>
                </a:lnTo>
                <a:lnTo>
                  <a:pt x="1048" y="364"/>
                </a:lnTo>
                <a:lnTo>
                  <a:pt x="1046" y="364"/>
                </a:lnTo>
                <a:lnTo>
                  <a:pt x="1048" y="364"/>
                </a:lnTo>
                <a:lnTo>
                  <a:pt x="1049" y="364"/>
                </a:lnTo>
                <a:lnTo>
                  <a:pt x="1049" y="365"/>
                </a:lnTo>
                <a:lnTo>
                  <a:pt x="1048" y="367"/>
                </a:lnTo>
                <a:lnTo>
                  <a:pt x="1046" y="367"/>
                </a:lnTo>
                <a:lnTo>
                  <a:pt x="1046" y="365"/>
                </a:lnTo>
                <a:lnTo>
                  <a:pt x="1045" y="365"/>
                </a:lnTo>
                <a:lnTo>
                  <a:pt x="1045" y="364"/>
                </a:lnTo>
                <a:lnTo>
                  <a:pt x="1043" y="364"/>
                </a:lnTo>
                <a:lnTo>
                  <a:pt x="1043" y="365"/>
                </a:lnTo>
                <a:lnTo>
                  <a:pt x="1042" y="365"/>
                </a:lnTo>
                <a:lnTo>
                  <a:pt x="1039" y="367"/>
                </a:lnTo>
                <a:lnTo>
                  <a:pt x="1036" y="367"/>
                </a:lnTo>
                <a:lnTo>
                  <a:pt x="1034" y="367"/>
                </a:lnTo>
                <a:lnTo>
                  <a:pt x="1034" y="368"/>
                </a:lnTo>
                <a:lnTo>
                  <a:pt x="1033" y="368"/>
                </a:lnTo>
                <a:lnTo>
                  <a:pt x="1031" y="368"/>
                </a:lnTo>
                <a:lnTo>
                  <a:pt x="1030" y="370"/>
                </a:lnTo>
                <a:moveTo>
                  <a:pt x="1060" y="362"/>
                </a:moveTo>
                <a:lnTo>
                  <a:pt x="1062" y="362"/>
                </a:lnTo>
                <a:lnTo>
                  <a:pt x="1062" y="361"/>
                </a:lnTo>
                <a:lnTo>
                  <a:pt x="1060" y="362"/>
                </a:lnTo>
                <a:moveTo>
                  <a:pt x="1065" y="358"/>
                </a:moveTo>
                <a:lnTo>
                  <a:pt x="1063" y="359"/>
                </a:lnTo>
                <a:lnTo>
                  <a:pt x="1063" y="359"/>
                </a:lnTo>
                <a:lnTo>
                  <a:pt x="1065" y="358"/>
                </a:lnTo>
                <a:moveTo>
                  <a:pt x="1043" y="367"/>
                </a:moveTo>
                <a:lnTo>
                  <a:pt x="1043" y="368"/>
                </a:lnTo>
                <a:lnTo>
                  <a:pt x="1045" y="368"/>
                </a:lnTo>
                <a:lnTo>
                  <a:pt x="1045" y="370"/>
                </a:lnTo>
                <a:lnTo>
                  <a:pt x="1046" y="370"/>
                </a:lnTo>
                <a:lnTo>
                  <a:pt x="1046" y="368"/>
                </a:lnTo>
                <a:lnTo>
                  <a:pt x="1046" y="367"/>
                </a:lnTo>
                <a:lnTo>
                  <a:pt x="1045" y="367"/>
                </a:lnTo>
                <a:lnTo>
                  <a:pt x="1043" y="367"/>
                </a:lnTo>
                <a:moveTo>
                  <a:pt x="1260" y="364"/>
                </a:moveTo>
                <a:lnTo>
                  <a:pt x="1261" y="364"/>
                </a:lnTo>
                <a:lnTo>
                  <a:pt x="1261" y="364"/>
                </a:lnTo>
                <a:lnTo>
                  <a:pt x="1263" y="364"/>
                </a:lnTo>
                <a:lnTo>
                  <a:pt x="1263" y="364"/>
                </a:lnTo>
                <a:lnTo>
                  <a:pt x="1264" y="364"/>
                </a:lnTo>
                <a:lnTo>
                  <a:pt x="1264" y="362"/>
                </a:lnTo>
                <a:lnTo>
                  <a:pt x="1266" y="362"/>
                </a:lnTo>
                <a:lnTo>
                  <a:pt x="1267" y="361"/>
                </a:lnTo>
                <a:lnTo>
                  <a:pt x="1269" y="361"/>
                </a:lnTo>
                <a:lnTo>
                  <a:pt x="1269" y="359"/>
                </a:lnTo>
                <a:lnTo>
                  <a:pt x="1271" y="359"/>
                </a:lnTo>
                <a:lnTo>
                  <a:pt x="1271" y="358"/>
                </a:lnTo>
                <a:lnTo>
                  <a:pt x="1272" y="356"/>
                </a:lnTo>
                <a:lnTo>
                  <a:pt x="1274" y="356"/>
                </a:lnTo>
                <a:lnTo>
                  <a:pt x="1275" y="354"/>
                </a:lnTo>
                <a:lnTo>
                  <a:pt x="1274" y="354"/>
                </a:lnTo>
                <a:lnTo>
                  <a:pt x="1272" y="354"/>
                </a:lnTo>
                <a:lnTo>
                  <a:pt x="1271" y="354"/>
                </a:lnTo>
                <a:lnTo>
                  <a:pt x="1271" y="356"/>
                </a:lnTo>
                <a:lnTo>
                  <a:pt x="1269" y="356"/>
                </a:lnTo>
                <a:lnTo>
                  <a:pt x="1267" y="356"/>
                </a:lnTo>
                <a:lnTo>
                  <a:pt x="1267" y="358"/>
                </a:lnTo>
                <a:lnTo>
                  <a:pt x="1267" y="359"/>
                </a:lnTo>
                <a:lnTo>
                  <a:pt x="1266" y="359"/>
                </a:lnTo>
                <a:lnTo>
                  <a:pt x="1264" y="359"/>
                </a:lnTo>
                <a:lnTo>
                  <a:pt x="1264" y="361"/>
                </a:lnTo>
                <a:lnTo>
                  <a:pt x="1263" y="361"/>
                </a:lnTo>
                <a:lnTo>
                  <a:pt x="1261" y="361"/>
                </a:lnTo>
                <a:lnTo>
                  <a:pt x="1261" y="362"/>
                </a:lnTo>
                <a:lnTo>
                  <a:pt x="1260" y="362"/>
                </a:lnTo>
                <a:lnTo>
                  <a:pt x="1258" y="362"/>
                </a:lnTo>
                <a:lnTo>
                  <a:pt x="1257" y="362"/>
                </a:lnTo>
                <a:lnTo>
                  <a:pt x="1257" y="364"/>
                </a:lnTo>
                <a:lnTo>
                  <a:pt x="1257" y="364"/>
                </a:lnTo>
                <a:lnTo>
                  <a:pt x="1255" y="364"/>
                </a:lnTo>
                <a:lnTo>
                  <a:pt x="1255" y="364"/>
                </a:lnTo>
                <a:lnTo>
                  <a:pt x="1254" y="364"/>
                </a:lnTo>
                <a:lnTo>
                  <a:pt x="1254" y="364"/>
                </a:lnTo>
                <a:lnTo>
                  <a:pt x="1254" y="365"/>
                </a:lnTo>
                <a:lnTo>
                  <a:pt x="1252" y="365"/>
                </a:lnTo>
                <a:lnTo>
                  <a:pt x="1251" y="365"/>
                </a:lnTo>
                <a:lnTo>
                  <a:pt x="1249" y="365"/>
                </a:lnTo>
                <a:lnTo>
                  <a:pt x="1247" y="367"/>
                </a:lnTo>
                <a:lnTo>
                  <a:pt x="1249" y="367"/>
                </a:lnTo>
                <a:lnTo>
                  <a:pt x="1251" y="367"/>
                </a:lnTo>
                <a:lnTo>
                  <a:pt x="1252" y="367"/>
                </a:lnTo>
                <a:lnTo>
                  <a:pt x="1251" y="368"/>
                </a:lnTo>
                <a:lnTo>
                  <a:pt x="1251" y="367"/>
                </a:lnTo>
                <a:lnTo>
                  <a:pt x="1249" y="368"/>
                </a:lnTo>
                <a:lnTo>
                  <a:pt x="1249" y="370"/>
                </a:lnTo>
                <a:lnTo>
                  <a:pt x="1247" y="370"/>
                </a:lnTo>
                <a:lnTo>
                  <a:pt x="1247" y="370"/>
                </a:lnTo>
                <a:lnTo>
                  <a:pt x="1247" y="371"/>
                </a:lnTo>
                <a:lnTo>
                  <a:pt x="1246" y="371"/>
                </a:lnTo>
                <a:lnTo>
                  <a:pt x="1246" y="373"/>
                </a:lnTo>
                <a:lnTo>
                  <a:pt x="1247" y="373"/>
                </a:lnTo>
                <a:lnTo>
                  <a:pt x="1247" y="373"/>
                </a:lnTo>
                <a:lnTo>
                  <a:pt x="1247" y="371"/>
                </a:lnTo>
                <a:lnTo>
                  <a:pt x="1249" y="371"/>
                </a:lnTo>
                <a:lnTo>
                  <a:pt x="1251" y="371"/>
                </a:lnTo>
                <a:lnTo>
                  <a:pt x="1251" y="370"/>
                </a:lnTo>
                <a:lnTo>
                  <a:pt x="1252" y="370"/>
                </a:lnTo>
                <a:lnTo>
                  <a:pt x="1254" y="368"/>
                </a:lnTo>
                <a:lnTo>
                  <a:pt x="1255" y="368"/>
                </a:lnTo>
                <a:lnTo>
                  <a:pt x="1257" y="367"/>
                </a:lnTo>
                <a:lnTo>
                  <a:pt x="1258" y="367"/>
                </a:lnTo>
                <a:lnTo>
                  <a:pt x="1258" y="365"/>
                </a:lnTo>
                <a:lnTo>
                  <a:pt x="1260" y="364"/>
                </a:lnTo>
                <a:moveTo>
                  <a:pt x="1243" y="374"/>
                </a:moveTo>
                <a:lnTo>
                  <a:pt x="1244" y="374"/>
                </a:lnTo>
                <a:lnTo>
                  <a:pt x="1246" y="374"/>
                </a:lnTo>
                <a:lnTo>
                  <a:pt x="1246" y="373"/>
                </a:lnTo>
                <a:lnTo>
                  <a:pt x="1244" y="373"/>
                </a:lnTo>
                <a:lnTo>
                  <a:pt x="1243" y="374"/>
                </a:lnTo>
                <a:moveTo>
                  <a:pt x="2305" y="365"/>
                </a:moveTo>
                <a:lnTo>
                  <a:pt x="2305" y="367"/>
                </a:lnTo>
                <a:lnTo>
                  <a:pt x="2305" y="368"/>
                </a:lnTo>
                <a:lnTo>
                  <a:pt x="2307" y="368"/>
                </a:lnTo>
                <a:lnTo>
                  <a:pt x="2307" y="370"/>
                </a:lnTo>
                <a:lnTo>
                  <a:pt x="2308" y="370"/>
                </a:lnTo>
                <a:lnTo>
                  <a:pt x="2310" y="370"/>
                </a:lnTo>
                <a:lnTo>
                  <a:pt x="2311" y="370"/>
                </a:lnTo>
                <a:lnTo>
                  <a:pt x="2311" y="368"/>
                </a:lnTo>
                <a:lnTo>
                  <a:pt x="2311" y="367"/>
                </a:lnTo>
                <a:lnTo>
                  <a:pt x="2311" y="365"/>
                </a:lnTo>
                <a:lnTo>
                  <a:pt x="2311" y="364"/>
                </a:lnTo>
                <a:lnTo>
                  <a:pt x="2310" y="364"/>
                </a:lnTo>
                <a:lnTo>
                  <a:pt x="2308" y="364"/>
                </a:lnTo>
                <a:lnTo>
                  <a:pt x="2307" y="364"/>
                </a:lnTo>
                <a:lnTo>
                  <a:pt x="2305" y="364"/>
                </a:lnTo>
                <a:lnTo>
                  <a:pt x="2305" y="364"/>
                </a:lnTo>
                <a:lnTo>
                  <a:pt x="2304" y="364"/>
                </a:lnTo>
                <a:lnTo>
                  <a:pt x="2304" y="365"/>
                </a:lnTo>
                <a:lnTo>
                  <a:pt x="2305" y="365"/>
                </a:lnTo>
                <a:moveTo>
                  <a:pt x="2317" y="359"/>
                </a:moveTo>
                <a:lnTo>
                  <a:pt x="2316" y="359"/>
                </a:lnTo>
                <a:lnTo>
                  <a:pt x="2316" y="361"/>
                </a:lnTo>
                <a:lnTo>
                  <a:pt x="2314" y="361"/>
                </a:lnTo>
                <a:lnTo>
                  <a:pt x="2314" y="362"/>
                </a:lnTo>
                <a:lnTo>
                  <a:pt x="2313" y="362"/>
                </a:lnTo>
                <a:lnTo>
                  <a:pt x="2311" y="362"/>
                </a:lnTo>
                <a:lnTo>
                  <a:pt x="2313" y="364"/>
                </a:lnTo>
                <a:lnTo>
                  <a:pt x="2314" y="364"/>
                </a:lnTo>
                <a:lnTo>
                  <a:pt x="2314" y="364"/>
                </a:lnTo>
                <a:lnTo>
                  <a:pt x="2314" y="365"/>
                </a:lnTo>
                <a:lnTo>
                  <a:pt x="2314" y="367"/>
                </a:lnTo>
                <a:lnTo>
                  <a:pt x="2316" y="367"/>
                </a:lnTo>
                <a:lnTo>
                  <a:pt x="2317" y="367"/>
                </a:lnTo>
                <a:lnTo>
                  <a:pt x="2317" y="368"/>
                </a:lnTo>
                <a:lnTo>
                  <a:pt x="2317" y="368"/>
                </a:lnTo>
                <a:lnTo>
                  <a:pt x="2319" y="370"/>
                </a:lnTo>
                <a:lnTo>
                  <a:pt x="2320" y="370"/>
                </a:lnTo>
                <a:lnTo>
                  <a:pt x="2320" y="368"/>
                </a:lnTo>
                <a:lnTo>
                  <a:pt x="2320" y="367"/>
                </a:lnTo>
                <a:lnTo>
                  <a:pt x="2322" y="367"/>
                </a:lnTo>
                <a:lnTo>
                  <a:pt x="2323" y="367"/>
                </a:lnTo>
                <a:lnTo>
                  <a:pt x="2322" y="365"/>
                </a:lnTo>
                <a:lnTo>
                  <a:pt x="2320" y="365"/>
                </a:lnTo>
                <a:lnTo>
                  <a:pt x="2320" y="364"/>
                </a:lnTo>
                <a:lnTo>
                  <a:pt x="2320" y="364"/>
                </a:lnTo>
                <a:lnTo>
                  <a:pt x="2322" y="364"/>
                </a:lnTo>
                <a:lnTo>
                  <a:pt x="2323" y="362"/>
                </a:lnTo>
                <a:lnTo>
                  <a:pt x="2322" y="361"/>
                </a:lnTo>
                <a:lnTo>
                  <a:pt x="2322" y="359"/>
                </a:lnTo>
                <a:lnTo>
                  <a:pt x="2322" y="358"/>
                </a:lnTo>
                <a:lnTo>
                  <a:pt x="2320" y="358"/>
                </a:lnTo>
                <a:lnTo>
                  <a:pt x="2320" y="356"/>
                </a:lnTo>
                <a:lnTo>
                  <a:pt x="2319" y="356"/>
                </a:lnTo>
                <a:lnTo>
                  <a:pt x="2319" y="358"/>
                </a:lnTo>
                <a:lnTo>
                  <a:pt x="2317" y="358"/>
                </a:lnTo>
                <a:lnTo>
                  <a:pt x="2317" y="359"/>
                </a:lnTo>
                <a:lnTo>
                  <a:pt x="2319" y="359"/>
                </a:lnTo>
                <a:lnTo>
                  <a:pt x="2319" y="361"/>
                </a:lnTo>
                <a:lnTo>
                  <a:pt x="2317" y="361"/>
                </a:lnTo>
                <a:lnTo>
                  <a:pt x="2317" y="362"/>
                </a:lnTo>
                <a:lnTo>
                  <a:pt x="2319" y="362"/>
                </a:lnTo>
                <a:lnTo>
                  <a:pt x="2317" y="364"/>
                </a:lnTo>
                <a:lnTo>
                  <a:pt x="2317" y="362"/>
                </a:lnTo>
                <a:lnTo>
                  <a:pt x="2317" y="362"/>
                </a:lnTo>
                <a:lnTo>
                  <a:pt x="2317" y="361"/>
                </a:lnTo>
                <a:lnTo>
                  <a:pt x="2317" y="359"/>
                </a:lnTo>
                <a:moveTo>
                  <a:pt x="2340" y="367"/>
                </a:moveTo>
                <a:lnTo>
                  <a:pt x="2340" y="368"/>
                </a:lnTo>
                <a:lnTo>
                  <a:pt x="2342" y="370"/>
                </a:lnTo>
                <a:lnTo>
                  <a:pt x="2343" y="370"/>
                </a:lnTo>
                <a:lnTo>
                  <a:pt x="2343" y="368"/>
                </a:lnTo>
                <a:lnTo>
                  <a:pt x="2342" y="368"/>
                </a:lnTo>
                <a:lnTo>
                  <a:pt x="2342" y="367"/>
                </a:lnTo>
                <a:lnTo>
                  <a:pt x="2340" y="367"/>
                </a:lnTo>
                <a:moveTo>
                  <a:pt x="2185" y="361"/>
                </a:moveTo>
                <a:lnTo>
                  <a:pt x="2184" y="361"/>
                </a:lnTo>
                <a:lnTo>
                  <a:pt x="2184" y="362"/>
                </a:lnTo>
                <a:lnTo>
                  <a:pt x="2185" y="362"/>
                </a:lnTo>
                <a:lnTo>
                  <a:pt x="2185" y="364"/>
                </a:lnTo>
                <a:lnTo>
                  <a:pt x="2187" y="364"/>
                </a:lnTo>
                <a:lnTo>
                  <a:pt x="2187" y="362"/>
                </a:lnTo>
                <a:lnTo>
                  <a:pt x="2187" y="361"/>
                </a:lnTo>
                <a:lnTo>
                  <a:pt x="2188" y="361"/>
                </a:lnTo>
                <a:lnTo>
                  <a:pt x="2188" y="359"/>
                </a:lnTo>
                <a:lnTo>
                  <a:pt x="2187" y="359"/>
                </a:lnTo>
                <a:lnTo>
                  <a:pt x="2185" y="361"/>
                </a:lnTo>
                <a:moveTo>
                  <a:pt x="2188" y="359"/>
                </a:moveTo>
                <a:lnTo>
                  <a:pt x="2190" y="358"/>
                </a:lnTo>
                <a:lnTo>
                  <a:pt x="2188" y="358"/>
                </a:lnTo>
                <a:lnTo>
                  <a:pt x="2188" y="359"/>
                </a:lnTo>
                <a:moveTo>
                  <a:pt x="1656" y="358"/>
                </a:moveTo>
                <a:lnTo>
                  <a:pt x="1657" y="356"/>
                </a:lnTo>
                <a:lnTo>
                  <a:pt x="1659" y="354"/>
                </a:lnTo>
                <a:lnTo>
                  <a:pt x="1656" y="356"/>
                </a:lnTo>
                <a:lnTo>
                  <a:pt x="1653" y="359"/>
                </a:lnTo>
                <a:lnTo>
                  <a:pt x="1653" y="359"/>
                </a:lnTo>
                <a:lnTo>
                  <a:pt x="1653" y="361"/>
                </a:lnTo>
                <a:lnTo>
                  <a:pt x="1654" y="361"/>
                </a:lnTo>
                <a:lnTo>
                  <a:pt x="1657" y="359"/>
                </a:lnTo>
                <a:lnTo>
                  <a:pt x="1656" y="359"/>
                </a:lnTo>
                <a:lnTo>
                  <a:pt x="1659" y="358"/>
                </a:lnTo>
                <a:lnTo>
                  <a:pt x="1660" y="358"/>
                </a:lnTo>
                <a:lnTo>
                  <a:pt x="1660" y="356"/>
                </a:lnTo>
                <a:lnTo>
                  <a:pt x="1657" y="358"/>
                </a:lnTo>
                <a:lnTo>
                  <a:pt x="1656" y="358"/>
                </a:lnTo>
                <a:moveTo>
                  <a:pt x="1651" y="361"/>
                </a:moveTo>
                <a:lnTo>
                  <a:pt x="1653" y="361"/>
                </a:lnTo>
                <a:lnTo>
                  <a:pt x="1653" y="359"/>
                </a:lnTo>
                <a:lnTo>
                  <a:pt x="1651" y="359"/>
                </a:lnTo>
                <a:lnTo>
                  <a:pt x="1651" y="361"/>
                </a:lnTo>
                <a:moveTo>
                  <a:pt x="1665" y="351"/>
                </a:moveTo>
                <a:lnTo>
                  <a:pt x="1663" y="353"/>
                </a:lnTo>
                <a:lnTo>
                  <a:pt x="1665" y="353"/>
                </a:lnTo>
                <a:lnTo>
                  <a:pt x="1665" y="351"/>
                </a:lnTo>
                <a:moveTo>
                  <a:pt x="1657" y="358"/>
                </a:moveTo>
                <a:lnTo>
                  <a:pt x="1659" y="356"/>
                </a:lnTo>
                <a:lnTo>
                  <a:pt x="1657" y="356"/>
                </a:lnTo>
                <a:lnTo>
                  <a:pt x="1657" y="358"/>
                </a:lnTo>
                <a:moveTo>
                  <a:pt x="1667" y="350"/>
                </a:moveTo>
                <a:lnTo>
                  <a:pt x="1665" y="351"/>
                </a:lnTo>
                <a:lnTo>
                  <a:pt x="1667" y="351"/>
                </a:lnTo>
                <a:lnTo>
                  <a:pt x="1667" y="350"/>
                </a:lnTo>
                <a:moveTo>
                  <a:pt x="1663" y="353"/>
                </a:moveTo>
                <a:lnTo>
                  <a:pt x="1662" y="353"/>
                </a:lnTo>
                <a:lnTo>
                  <a:pt x="1660" y="353"/>
                </a:lnTo>
                <a:lnTo>
                  <a:pt x="1660" y="354"/>
                </a:lnTo>
                <a:lnTo>
                  <a:pt x="1659" y="354"/>
                </a:lnTo>
                <a:lnTo>
                  <a:pt x="1659" y="356"/>
                </a:lnTo>
                <a:lnTo>
                  <a:pt x="1660" y="356"/>
                </a:lnTo>
                <a:lnTo>
                  <a:pt x="1662" y="356"/>
                </a:lnTo>
                <a:lnTo>
                  <a:pt x="1662" y="354"/>
                </a:lnTo>
                <a:lnTo>
                  <a:pt x="1663" y="353"/>
                </a:lnTo>
                <a:moveTo>
                  <a:pt x="1290" y="344"/>
                </a:moveTo>
                <a:lnTo>
                  <a:pt x="1289" y="344"/>
                </a:lnTo>
                <a:lnTo>
                  <a:pt x="1287" y="344"/>
                </a:lnTo>
                <a:lnTo>
                  <a:pt x="1287" y="342"/>
                </a:lnTo>
                <a:lnTo>
                  <a:pt x="1286" y="342"/>
                </a:lnTo>
                <a:lnTo>
                  <a:pt x="1286" y="344"/>
                </a:lnTo>
                <a:lnTo>
                  <a:pt x="1286" y="345"/>
                </a:lnTo>
                <a:lnTo>
                  <a:pt x="1284" y="345"/>
                </a:lnTo>
                <a:lnTo>
                  <a:pt x="1284" y="347"/>
                </a:lnTo>
                <a:lnTo>
                  <a:pt x="1284" y="347"/>
                </a:lnTo>
                <a:lnTo>
                  <a:pt x="1284" y="348"/>
                </a:lnTo>
                <a:lnTo>
                  <a:pt x="1283" y="348"/>
                </a:lnTo>
                <a:lnTo>
                  <a:pt x="1281" y="348"/>
                </a:lnTo>
                <a:lnTo>
                  <a:pt x="1283" y="347"/>
                </a:lnTo>
                <a:lnTo>
                  <a:pt x="1281" y="347"/>
                </a:lnTo>
                <a:lnTo>
                  <a:pt x="1280" y="347"/>
                </a:lnTo>
                <a:lnTo>
                  <a:pt x="1278" y="348"/>
                </a:lnTo>
                <a:lnTo>
                  <a:pt x="1278" y="350"/>
                </a:lnTo>
                <a:lnTo>
                  <a:pt x="1278" y="351"/>
                </a:lnTo>
                <a:lnTo>
                  <a:pt x="1280" y="351"/>
                </a:lnTo>
                <a:lnTo>
                  <a:pt x="1281" y="351"/>
                </a:lnTo>
                <a:lnTo>
                  <a:pt x="1283" y="351"/>
                </a:lnTo>
                <a:lnTo>
                  <a:pt x="1283" y="350"/>
                </a:lnTo>
                <a:lnTo>
                  <a:pt x="1284" y="350"/>
                </a:lnTo>
                <a:lnTo>
                  <a:pt x="1284" y="348"/>
                </a:lnTo>
                <a:lnTo>
                  <a:pt x="1284" y="350"/>
                </a:lnTo>
                <a:lnTo>
                  <a:pt x="1286" y="348"/>
                </a:lnTo>
                <a:lnTo>
                  <a:pt x="1286" y="350"/>
                </a:lnTo>
                <a:lnTo>
                  <a:pt x="1287" y="350"/>
                </a:lnTo>
                <a:lnTo>
                  <a:pt x="1287" y="348"/>
                </a:lnTo>
                <a:lnTo>
                  <a:pt x="1289" y="347"/>
                </a:lnTo>
                <a:lnTo>
                  <a:pt x="1290" y="347"/>
                </a:lnTo>
                <a:lnTo>
                  <a:pt x="1292" y="345"/>
                </a:lnTo>
                <a:lnTo>
                  <a:pt x="1290" y="345"/>
                </a:lnTo>
                <a:lnTo>
                  <a:pt x="1290" y="344"/>
                </a:lnTo>
                <a:moveTo>
                  <a:pt x="1272" y="350"/>
                </a:moveTo>
                <a:lnTo>
                  <a:pt x="1272" y="348"/>
                </a:lnTo>
                <a:lnTo>
                  <a:pt x="1271" y="348"/>
                </a:lnTo>
                <a:lnTo>
                  <a:pt x="1271" y="350"/>
                </a:lnTo>
                <a:lnTo>
                  <a:pt x="1269" y="350"/>
                </a:lnTo>
                <a:lnTo>
                  <a:pt x="1269" y="351"/>
                </a:lnTo>
                <a:lnTo>
                  <a:pt x="1271" y="351"/>
                </a:lnTo>
                <a:lnTo>
                  <a:pt x="1272" y="350"/>
                </a:lnTo>
                <a:moveTo>
                  <a:pt x="1284" y="350"/>
                </a:moveTo>
                <a:lnTo>
                  <a:pt x="1284" y="350"/>
                </a:lnTo>
                <a:lnTo>
                  <a:pt x="1283" y="351"/>
                </a:lnTo>
                <a:lnTo>
                  <a:pt x="1284" y="351"/>
                </a:lnTo>
                <a:lnTo>
                  <a:pt x="1284" y="351"/>
                </a:lnTo>
                <a:lnTo>
                  <a:pt x="1286" y="351"/>
                </a:lnTo>
                <a:lnTo>
                  <a:pt x="1286" y="350"/>
                </a:lnTo>
                <a:lnTo>
                  <a:pt x="1284" y="350"/>
                </a:lnTo>
                <a:moveTo>
                  <a:pt x="1267" y="354"/>
                </a:moveTo>
                <a:lnTo>
                  <a:pt x="1269" y="354"/>
                </a:lnTo>
                <a:lnTo>
                  <a:pt x="1271" y="354"/>
                </a:lnTo>
                <a:lnTo>
                  <a:pt x="1272" y="353"/>
                </a:lnTo>
                <a:lnTo>
                  <a:pt x="1271" y="353"/>
                </a:lnTo>
                <a:lnTo>
                  <a:pt x="1269" y="353"/>
                </a:lnTo>
                <a:lnTo>
                  <a:pt x="1269" y="351"/>
                </a:lnTo>
                <a:lnTo>
                  <a:pt x="1267" y="351"/>
                </a:lnTo>
                <a:lnTo>
                  <a:pt x="1266" y="351"/>
                </a:lnTo>
                <a:lnTo>
                  <a:pt x="1266" y="353"/>
                </a:lnTo>
                <a:lnTo>
                  <a:pt x="1267" y="353"/>
                </a:lnTo>
                <a:lnTo>
                  <a:pt x="1267" y="354"/>
                </a:lnTo>
                <a:moveTo>
                  <a:pt x="1277" y="351"/>
                </a:moveTo>
                <a:lnTo>
                  <a:pt x="1278" y="350"/>
                </a:lnTo>
                <a:lnTo>
                  <a:pt x="1277" y="350"/>
                </a:lnTo>
                <a:lnTo>
                  <a:pt x="1275" y="350"/>
                </a:lnTo>
                <a:lnTo>
                  <a:pt x="1274" y="351"/>
                </a:lnTo>
                <a:lnTo>
                  <a:pt x="1272" y="351"/>
                </a:lnTo>
                <a:lnTo>
                  <a:pt x="1272" y="353"/>
                </a:lnTo>
                <a:lnTo>
                  <a:pt x="1274" y="353"/>
                </a:lnTo>
                <a:lnTo>
                  <a:pt x="1275" y="351"/>
                </a:lnTo>
                <a:lnTo>
                  <a:pt x="1275" y="353"/>
                </a:lnTo>
                <a:lnTo>
                  <a:pt x="1277" y="353"/>
                </a:lnTo>
                <a:lnTo>
                  <a:pt x="1278" y="351"/>
                </a:lnTo>
                <a:lnTo>
                  <a:pt x="1277" y="351"/>
                </a:lnTo>
                <a:moveTo>
                  <a:pt x="1266" y="354"/>
                </a:moveTo>
                <a:lnTo>
                  <a:pt x="1266" y="356"/>
                </a:lnTo>
                <a:lnTo>
                  <a:pt x="1267" y="356"/>
                </a:lnTo>
                <a:lnTo>
                  <a:pt x="1267" y="354"/>
                </a:lnTo>
                <a:lnTo>
                  <a:pt x="1266" y="354"/>
                </a:lnTo>
                <a:moveTo>
                  <a:pt x="1284" y="345"/>
                </a:moveTo>
                <a:lnTo>
                  <a:pt x="1283" y="347"/>
                </a:lnTo>
                <a:lnTo>
                  <a:pt x="1284" y="347"/>
                </a:lnTo>
                <a:lnTo>
                  <a:pt x="1284" y="345"/>
                </a:lnTo>
                <a:moveTo>
                  <a:pt x="1264" y="353"/>
                </a:moveTo>
                <a:lnTo>
                  <a:pt x="1263" y="354"/>
                </a:lnTo>
                <a:lnTo>
                  <a:pt x="1264" y="354"/>
                </a:lnTo>
                <a:lnTo>
                  <a:pt x="1266" y="354"/>
                </a:lnTo>
                <a:lnTo>
                  <a:pt x="1266" y="353"/>
                </a:lnTo>
                <a:lnTo>
                  <a:pt x="1264" y="353"/>
                </a:lnTo>
                <a:moveTo>
                  <a:pt x="1140" y="345"/>
                </a:moveTo>
                <a:lnTo>
                  <a:pt x="1139" y="347"/>
                </a:lnTo>
                <a:lnTo>
                  <a:pt x="1140" y="347"/>
                </a:lnTo>
                <a:lnTo>
                  <a:pt x="1142" y="345"/>
                </a:lnTo>
                <a:lnTo>
                  <a:pt x="1140" y="345"/>
                </a:lnTo>
                <a:moveTo>
                  <a:pt x="1143" y="347"/>
                </a:moveTo>
                <a:lnTo>
                  <a:pt x="1145" y="345"/>
                </a:lnTo>
                <a:lnTo>
                  <a:pt x="1146" y="344"/>
                </a:lnTo>
                <a:lnTo>
                  <a:pt x="1146" y="342"/>
                </a:lnTo>
                <a:lnTo>
                  <a:pt x="1145" y="344"/>
                </a:lnTo>
                <a:lnTo>
                  <a:pt x="1143" y="344"/>
                </a:lnTo>
                <a:lnTo>
                  <a:pt x="1142" y="344"/>
                </a:lnTo>
                <a:lnTo>
                  <a:pt x="1142" y="345"/>
                </a:lnTo>
                <a:lnTo>
                  <a:pt x="1143" y="345"/>
                </a:lnTo>
                <a:lnTo>
                  <a:pt x="1143" y="347"/>
                </a:lnTo>
                <a:moveTo>
                  <a:pt x="1178" y="334"/>
                </a:moveTo>
                <a:lnTo>
                  <a:pt x="1180" y="334"/>
                </a:lnTo>
                <a:lnTo>
                  <a:pt x="1181" y="334"/>
                </a:lnTo>
                <a:lnTo>
                  <a:pt x="1181" y="333"/>
                </a:lnTo>
                <a:lnTo>
                  <a:pt x="1181" y="331"/>
                </a:lnTo>
                <a:lnTo>
                  <a:pt x="1183" y="330"/>
                </a:lnTo>
                <a:lnTo>
                  <a:pt x="1180" y="330"/>
                </a:lnTo>
                <a:lnTo>
                  <a:pt x="1180" y="331"/>
                </a:lnTo>
                <a:lnTo>
                  <a:pt x="1178" y="333"/>
                </a:lnTo>
                <a:lnTo>
                  <a:pt x="1177" y="334"/>
                </a:lnTo>
                <a:lnTo>
                  <a:pt x="1178" y="334"/>
                </a:lnTo>
                <a:moveTo>
                  <a:pt x="1146" y="345"/>
                </a:moveTo>
                <a:lnTo>
                  <a:pt x="1146" y="344"/>
                </a:lnTo>
                <a:lnTo>
                  <a:pt x="1148" y="344"/>
                </a:lnTo>
                <a:lnTo>
                  <a:pt x="1149" y="342"/>
                </a:lnTo>
                <a:lnTo>
                  <a:pt x="1148" y="342"/>
                </a:lnTo>
                <a:lnTo>
                  <a:pt x="1149" y="341"/>
                </a:lnTo>
                <a:lnTo>
                  <a:pt x="1151" y="341"/>
                </a:lnTo>
                <a:lnTo>
                  <a:pt x="1151" y="339"/>
                </a:lnTo>
                <a:lnTo>
                  <a:pt x="1152" y="339"/>
                </a:lnTo>
                <a:lnTo>
                  <a:pt x="1154" y="339"/>
                </a:lnTo>
                <a:lnTo>
                  <a:pt x="1155" y="339"/>
                </a:lnTo>
                <a:lnTo>
                  <a:pt x="1155" y="338"/>
                </a:lnTo>
                <a:lnTo>
                  <a:pt x="1157" y="338"/>
                </a:lnTo>
                <a:lnTo>
                  <a:pt x="1158" y="338"/>
                </a:lnTo>
                <a:lnTo>
                  <a:pt x="1160" y="338"/>
                </a:lnTo>
                <a:lnTo>
                  <a:pt x="1162" y="336"/>
                </a:lnTo>
                <a:lnTo>
                  <a:pt x="1163" y="336"/>
                </a:lnTo>
                <a:lnTo>
                  <a:pt x="1165" y="336"/>
                </a:lnTo>
                <a:lnTo>
                  <a:pt x="1163" y="338"/>
                </a:lnTo>
                <a:lnTo>
                  <a:pt x="1165" y="338"/>
                </a:lnTo>
                <a:lnTo>
                  <a:pt x="1165" y="336"/>
                </a:lnTo>
                <a:lnTo>
                  <a:pt x="1166" y="336"/>
                </a:lnTo>
                <a:lnTo>
                  <a:pt x="1168" y="336"/>
                </a:lnTo>
                <a:lnTo>
                  <a:pt x="1168" y="334"/>
                </a:lnTo>
                <a:lnTo>
                  <a:pt x="1169" y="334"/>
                </a:lnTo>
                <a:lnTo>
                  <a:pt x="1171" y="334"/>
                </a:lnTo>
                <a:lnTo>
                  <a:pt x="1171" y="336"/>
                </a:lnTo>
                <a:lnTo>
                  <a:pt x="1172" y="334"/>
                </a:lnTo>
                <a:lnTo>
                  <a:pt x="1172" y="336"/>
                </a:lnTo>
                <a:lnTo>
                  <a:pt x="1174" y="334"/>
                </a:lnTo>
                <a:lnTo>
                  <a:pt x="1172" y="334"/>
                </a:lnTo>
                <a:lnTo>
                  <a:pt x="1171" y="334"/>
                </a:lnTo>
                <a:lnTo>
                  <a:pt x="1171" y="333"/>
                </a:lnTo>
                <a:lnTo>
                  <a:pt x="1172" y="333"/>
                </a:lnTo>
                <a:lnTo>
                  <a:pt x="1174" y="333"/>
                </a:lnTo>
                <a:lnTo>
                  <a:pt x="1174" y="333"/>
                </a:lnTo>
                <a:lnTo>
                  <a:pt x="1175" y="333"/>
                </a:lnTo>
                <a:lnTo>
                  <a:pt x="1175" y="331"/>
                </a:lnTo>
                <a:lnTo>
                  <a:pt x="1177" y="331"/>
                </a:lnTo>
                <a:lnTo>
                  <a:pt x="1177" y="333"/>
                </a:lnTo>
                <a:lnTo>
                  <a:pt x="1177" y="334"/>
                </a:lnTo>
                <a:lnTo>
                  <a:pt x="1175" y="334"/>
                </a:lnTo>
                <a:lnTo>
                  <a:pt x="1175" y="336"/>
                </a:lnTo>
                <a:lnTo>
                  <a:pt x="1174" y="338"/>
                </a:lnTo>
                <a:lnTo>
                  <a:pt x="1172" y="338"/>
                </a:lnTo>
                <a:lnTo>
                  <a:pt x="1171" y="339"/>
                </a:lnTo>
                <a:lnTo>
                  <a:pt x="1169" y="339"/>
                </a:lnTo>
                <a:lnTo>
                  <a:pt x="1169" y="338"/>
                </a:lnTo>
                <a:lnTo>
                  <a:pt x="1168" y="338"/>
                </a:lnTo>
                <a:lnTo>
                  <a:pt x="1168" y="339"/>
                </a:lnTo>
                <a:lnTo>
                  <a:pt x="1166" y="339"/>
                </a:lnTo>
                <a:lnTo>
                  <a:pt x="1166" y="341"/>
                </a:lnTo>
                <a:lnTo>
                  <a:pt x="1165" y="341"/>
                </a:lnTo>
                <a:lnTo>
                  <a:pt x="1163" y="341"/>
                </a:lnTo>
                <a:lnTo>
                  <a:pt x="1162" y="341"/>
                </a:lnTo>
                <a:lnTo>
                  <a:pt x="1160" y="341"/>
                </a:lnTo>
                <a:lnTo>
                  <a:pt x="1158" y="342"/>
                </a:lnTo>
                <a:lnTo>
                  <a:pt x="1157" y="344"/>
                </a:lnTo>
                <a:lnTo>
                  <a:pt x="1155" y="344"/>
                </a:lnTo>
                <a:lnTo>
                  <a:pt x="1154" y="344"/>
                </a:lnTo>
                <a:lnTo>
                  <a:pt x="1155" y="342"/>
                </a:lnTo>
                <a:lnTo>
                  <a:pt x="1154" y="342"/>
                </a:lnTo>
                <a:lnTo>
                  <a:pt x="1154" y="344"/>
                </a:lnTo>
                <a:lnTo>
                  <a:pt x="1152" y="344"/>
                </a:lnTo>
                <a:lnTo>
                  <a:pt x="1151" y="345"/>
                </a:lnTo>
                <a:lnTo>
                  <a:pt x="1151" y="344"/>
                </a:lnTo>
                <a:lnTo>
                  <a:pt x="1149" y="344"/>
                </a:lnTo>
                <a:lnTo>
                  <a:pt x="1149" y="345"/>
                </a:lnTo>
                <a:lnTo>
                  <a:pt x="1148" y="345"/>
                </a:lnTo>
                <a:lnTo>
                  <a:pt x="1146" y="345"/>
                </a:lnTo>
                <a:moveTo>
                  <a:pt x="1157" y="341"/>
                </a:moveTo>
                <a:lnTo>
                  <a:pt x="1158" y="341"/>
                </a:lnTo>
                <a:lnTo>
                  <a:pt x="1158" y="339"/>
                </a:lnTo>
                <a:lnTo>
                  <a:pt x="1157" y="341"/>
                </a:lnTo>
                <a:moveTo>
                  <a:pt x="2191" y="341"/>
                </a:moveTo>
                <a:lnTo>
                  <a:pt x="2190" y="341"/>
                </a:lnTo>
                <a:lnTo>
                  <a:pt x="2190" y="339"/>
                </a:lnTo>
                <a:lnTo>
                  <a:pt x="2188" y="339"/>
                </a:lnTo>
                <a:lnTo>
                  <a:pt x="2188" y="338"/>
                </a:lnTo>
                <a:lnTo>
                  <a:pt x="2188" y="336"/>
                </a:lnTo>
                <a:lnTo>
                  <a:pt x="2187" y="336"/>
                </a:lnTo>
                <a:lnTo>
                  <a:pt x="2187" y="338"/>
                </a:lnTo>
                <a:lnTo>
                  <a:pt x="2185" y="338"/>
                </a:lnTo>
                <a:lnTo>
                  <a:pt x="2184" y="338"/>
                </a:lnTo>
                <a:lnTo>
                  <a:pt x="2184" y="339"/>
                </a:lnTo>
                <a:lnTo>
                  <a:pt x="2185" y="341"/>
                </a:lnTo>
                <a:lnTo>
                  <a:pt x="2185" y="339"/>
                </a:lnTo>
                <a:lnTo>
                  <a:pt x="2187" y="339"/>
                </a:lnTo>
                <a:lnTo>
                  <a:pt x="2187" y="341"/>
                </a:lnTo>
                <a:lnTo>
                  <a:pt x="2187" y="342"/>
                </a:lnTo>
                <a:lnTo>
                  <a:pt x="2188" y="342"/>
                </a:lnTo>
                <a:lnTo>
                  <a:pt x="2190" y="342"/>
                </a:lnTo>
                <a:lnTo>
                  <a:pt x="2190" y="344"/>
                </a:lnTo>
                <a:lnTo>
                  <a:pt x="2191" y="344"/>
                </a:lnTo>
                <a:lnTo>
                  <a:pt x="2191" y="342"/>
                </a:lnTo>
                <a:lnTo>
                  <a:pt x="2191" y="341"/>
                </a:lnTo>
                <a:moveTo>
                  <a:pt x="2185" y="327"/>
                </a:moveTo>
                <a:lnTo>
                  <a:pt x="2185" y="328"/>
                </a:lnTo>
                <a:lnTo>
                  <a:pt x="2184" y="328"/>
                </a:lnTo>
                <a:lnTo>
                  <a:pt x="2182" y="328"/>
                </a:lnTo>
                <a:lnTo>
                  <a:pt x="2182" y="330"/>
                </a:lnTo>
                <a:lnTo>
                  <a:pt x="2184" y="330"/>
                </a:lnTo>
                <a:lnTo>
                  <a:pt x="2184" y="331"/>
                </a:lnTo>
                <a:lnTo>
                  <a:pt x="2184" y="333"/>
                </a:lnTo>
                <a:lnTo>
                  <a:pt x="2182" y="334"/>
                </a:lnTo>
                <a:lnTo>
                  <a:pt x="2184" y="334"/>
                </a:lnTo>
                <a:lnTo>
                  <a:pt x="2185" y="334"/>
                </a:lnTo>
                <a:lnTo>
                  <a:pt x="2185" y="333"/>
                </a:lnTo>
                <a:lnTo>
                  <a:pt x="2187" y="333"/>
                </a:lnTo>
                <a:lnTo>
                  <a:pt x="2187" y="331"/>
                </a:lnTo>
                <a:lnTo>
                  <a:pt x="2185" y="331"/>
                </a:lnTo>
                <a:lnTo>
                  <a:pt x="2185" y="330"/>
                </a:lnTo>
                <a:lnTo>
                  <a:pt x="2187" y="330"/>
                </a:lnTo>
                <a:lnTo>
                  <a:pt x="2187" y="331"/>
                </a:lnTo>
                <a:lnTo>
                  <a:pt x="2188" y="331"/>
                </a:lnTo>
                <a:lnTo>
                  <a:pt x="2188" y="330"/>
                </a:lnTo>
                <a:lnTo>
                  <a:pt x="2188" y="328"/>
                </a:lnTo>
                <a:lnTo>
                  <a:pt x="2188" y="327"/>
                </a:lnTo>
                <a:lnTo>
                  <a:pt x="2190" y="327"/>
                </a:lnTo>
                <a:lnTo>
                  <a:pt x="2190" y="327"/>
                </a:lnTo>
                <a:lnTo>
                  <a:pt x="2190" y="325"/>
                </a:lnTo>
                <a:lnTo>
                  <a:pt x="2188" y="325"/>
                </a:lnTo>
                <a:lnTo>
                  <a:pt x="2188" y="327"/>
                </a:lnTo>
                <a:lnTo>
                  <a:pt x="2187" y="327"/>
                </a:lnTo>
                <a:lnTo>
                  <a:pt x="2185" y="327"/>
                </a:lnTo>
                <a:moveTo>
                  <a:pt x="1198" y="327"/>
                </a:moveTo>
                <a:lnTo>
                  <a:pt x="1197" y="327"/>
                </a:lnTo>
                <a:lnTo>
                  <a:pt x="1198" y="327"/>
                </a:lnTo>
                <a:lnTo>
                  <a:pt x="1198" y="327"/>
                </a:lnTo>
                <a:moveTo>
                  <a:pt x="1191" y="330"/>
                </a:moveTo>
                <a:lnTo>
                  <a:pt x="1191" y="328"/>
                </a:lnTo>
                <a:lnTo>
                  <a:pt x="1192" y="328"/>
                </a:lnTo>
                <a:lnTo>
                  <a:pt x="1192" y="330"/>
                </a:lnTo>
                <a:lnTo>
                  <a:pt x="1194" y="328"/>
                </a:lnTo>
                <a:lnTo>
                  <a:pt x="1195" y="328"/>
                </a:lnTo>
                <a:lnTo>
                  <a:pt x="1197" y="328"/>
                </a:lnTo>
                <a:lnTo>
                  <a:pt x="1197" y="327"/>
                </a:lnTo>
                <a:lnTo>
                  <a:pt x="1197" y="327"/>
                </a:lnTo>
                <a:lnTo>
                  <a:pt x="1195" y="327"/>
                </a:lnTo>
                <a:lnTo>
                  <a:pt x="1194" y="327"/>
                </a:lnTo>
                <a:lnTo>
                  <a:pt x="1192" y="327"/>
                </a:lnTo>
                <a:lnTo>
                  <a:pt x="1191" y="327"/>
                </a:lnTo>
                <a:lnTo>
                  <a:pt x="1189" y="328"/>
                </a:lnTo>
                <a:lnTo>
                  <a:pt x="1189" y="330"/>
                </a:lnTo>
                <a:lnTo>
                  <a:pt x="1191" y="330"/>
                </a:lnTo>
                <a:moveTo>
                  <a:pt x="2380" y="328"/>
                </a:moveTo>
                <a:lnTo>
                  <a:pt x="2382" y="328"/>
                </a:lnTo>
                <a:lnTo>
                  <a:pt x="2383" y="328"/>
                </a:lnTo>
                <a:lnTo>
                  <a:pt x="2385" y="328"/>
                </a:lnTo>
                <a:lnTo>
                  <a:pt x="2386" y="328"/>
                </a:lnTo>
                <a:lnTo>
                  <a:pt x="2388" y="328"/>
                </a:lnTo>
                <a:lnTo>
                  <a:pt x="2388" y="327"/>
                </a:lnTo>
                <a:lnTo>
                  <a:pt x="2389" y="327"/>
                </a:lnTo>
                <a:lnTo>
                  <a:pt x="2389" y="327"/>
                </a:lnTo>
                <a:lnTo>
                  <a:pt x="2389" y="325"/>
                </a:lnTo>
                <a:lnTo>
                  <a:pt x="2389" y="324"/>
                </a:lnTo>
                <a:lnTo>
                  <a:pt x="2388" y="324"/>
                </a:lnTo>
                <a:lnTo>
                  <a:pt x="2388" y="325"/>
                </a:lnTo>
                <a:lnTo>
                  <a:pt x="2386" y="325"/>
                </a:lnTo>
                <a:lnTo>
                  <a:pt x="2385" y="325"/>
                </a:lnTo>
                <a:lnTo>
                  <a:pt x="2385" y="324"/>
                </a:lnTo>
                <a:lnTo>
                  <a:pt x="2385" y="322"/>
                </a:lnTo>
                <a:lnTo>
                  <a:pt x="2386" y="322"/>
                </a:lnTo>
                <a:lnTo>
                  <a:pt x="2386" y="321"/>
                </a:lnTo>
                <a:lnTo>
                  <a:pt x="2385" y="321"/>
                </a:lnTo>
                <a:lnTo>
                  <a:pt x="2385" y="319"/>
                </a:lnTo>
                <a:lnTo>
                  <a:pt x="2383" y="319"/>
                </a:lnTo>
                <a:lnTo>
                  <a:pt x="2383" y="318"/>
                </a:lnTo>
                <a:lnTo>
                  <a:pt x="2382" y="318"/>
                </a:lnTo>
                <a:lnTo>
                  <a:pt x="2382" y="319"/>
                </a:lnTo>
                <a:lnTo>
                  <a:pt x="2380" y="321"/>
                </a:lnTo>
                <a:lnTo>
                  <a:pt x="2382" y="321"/>
                </a:lnTo>
                <a:lnTo>
                  <a:pt x="2382" y="322"/>
                </a:lnTo>
                <a:lnTo>
                  <a:pt x="2383" y="322"/>
                </a:lnTo>
                <a:lnTo>
                  <a:pt x="2383" y="324"/>
                </a:lnTo>
                <a:lnTo>
                  <a:pt x="2383" y="325"/>
                </a:lnTo>
                <a:lnTo>
                  <a:pt x="2382" y="325"/>
                </a:lnTo>
                <a:lnTo>
                  <a:pt x="2383" y="327"/>
                </a:lnTo>
                <a:lnTo>
                  <a:pt x="2382" y="327"/>
                </a:lnTo>
                <a:lnTo>
                  <a:pt x="2380" y="327"/>
                </a:lnTo>
                <a:lnTo>
                  <a:pt x="2382" y="327"/>
                </a:lnTo>
                <a:lnTo>
                  <a:pt x="2380" y="327"/>
                </a:lnTo>
                <a:lnTo>
                  <a:pt x="2380" y="328"/>
                </a:lnTo>
                <a:moveTo>
                  <a:pt x="3330" y="319"/>
                </a:moveTo>
                <a:lnTo>
                  <a:pt x="3329" y="319"/>
                </a:lnTo>
                <a:lnTo>
                  <a:pt x="3327" y="319"/>
                </a:lnTo>
                <a:lnTo>
                  <a:pt x="3327" y="318"/>
                </a:lnTo>
                <a:lnTo>
                  <a:pt x="3326" y="318"/>
                </a:lnTo>
                <a:lnTo>
                  <a:pt x="3324" y="318"/>
                </a:lnTo>
                <a:lnTo>
                  <a:pt x="3323" y="318"/>
                </a:lnTo>
                <a:lnTo>
                  <a:pt x="3324" y="319"/>
                </a:lnTo>
                <a:lnTo>
                  <a:pt x="3326" y="321"/>
                </a:lnTo>
                <a:lnTo>
                  <a:pt x="3327" y="321"/>
                </a:lnTo>
                <a:lnTo>
                  <a:pt x="3329" y="322"/>
                </a:lnTo>
                <a:lnTo>
                  <a:pt x="3330" y="322"/>
                </a:lnTo>
                <a:lnTo>
                  <a:pt x="3332" y="322"/>
                </a:lnTo>
                <a:lnTo>
                  <a:pt x="3332" y="321"/>
                </a:lnTo>
                <a:lnTo>
                  <a:pt x="3330" y="319"/>
                </a:lnTo>
                <a:moveTo>
                  <a:pt x="2208" y="319"/>
                </a:moveTo>
                <a:lnTo>
                  <a:pt x="2210" y="319"/>
                </a:lnTo>
                <a:lnTo>
                  <a:pt x="2210" y="321"/>
                </a:lnTo>
                <a:lnTo>
                  <a:pt x="2211" y="321"/>
                </a:lnTo>
                <a:lnTo>
                  <a:pt x="2213" y="319"/>
                </a:lnTo>
                <a:lnTo>
                  <a:pt x="2211" y="319"/>
                </a:lnTo>
                <a:lnTo>
                  <a:pt x="2210" y="318"/>
                </a:lnTo>
                <a:lnTo>
                  <a:pt x="2208" y="318"/>
                </a:lnTo>
                <a:lnTo>
                  <a:pt x="2208" y="319"/>
                </a:lnTo>
                <a:moveTo>
                  <a:pt x="3307" y="305"/>
                </a:moveTo>
                <a:lnTo>
                  <a:pt x="3309" y="307"/>
                </a:lnTo>
                <a:lnTo>
                  <a:pt x="3310" y="307"/>
                </a:lnTo>
                <a:lnTo>
                  <a:pt x="3312" y="308"/>
                </a:lnTo>
                <a:lnTo>
                  <a:pt x="3312" y="308"/>
                </a:lnTo>
                <a:lnTo>
                  <a:pt x="3312" y="307"/>
                </a:lnTo>
                <a:lnTo>
                  <a:pt x="3310" y="305"/>
                </a:lnTo>
                <a:lnTo>
                  <a:pt x="3307" y="304"/>
                </a:lnTo>
                <a:lnTo>
                  <a:pt x="3304" y="304"/>
                </a:lnTo>
                <a:lnTo>
                  <a:pt x="3306" y="305"/>
                </a:lnTo>
                <a:lnTo>
                  <a:pt x="3307" y="305"/>
                </a:lnTo>
                <a:moveTo>
                  <a:pt x="1496" y="566"/>
                </a:moveTo>
                <a:lnTo>
                  <a:pt x="1498" y="565"/>
                </a:lnTo>
                <a:moveTo>
                  <a:pt x="1221" y="401"/>
                </a:moveTo>
                <a:lnTo>
                  <a:pt x="1220" y="401"/>
                </a:lnTo>
                <a:lnTo>
                  <a:pt x="1218" y="401"/>
                </a:lnTo>
                <a:lnTo>
                  <a:pt x="1218" y="402"/>
                </a:lnTo>
                <a:lnTo>
                  <a:pt x="1221" y="401"/>
                </a:lnTo>
                <a:moveTo>
                  <a:pt x="1056" y="871"/>
                </a:moveTo>
                <a:lnTo>
                  <a:pt x="1057" y="871"/>
                </a:lnTo>
                <a:lnTo>
                  <a:pt x="1057" y="869"/>
                </a:lnTo>
                <a:lnTo>
                  <a:pt x="1056" y="869"/>
                </a:lnTo>
                <a:lnTo>
                  <a:pt x="1056" y="871"/>
                </a:lnTo>
                <a:moveTo>
                  <a:pt x="1614" y="514"/>
                </a:moveTo>
                <a:lnTo>
                  <a:pt x="1614" y="516"/>
                </a:lnTo>
                <a:lnTo>
                  <a:pt x="1616" y="516"/>
                </a:lnTo>
                <a:lnTo>
                  <a:pt x="1616" y="514"/>
                </a:lnTo>
                <a:lnTo>
                  <a:pt x="1614" y="514"/>
                </a:lnTo>
                <a:moveTo>
                  <a:pt x="916" y="763"/>
                </a:moveTo>
                <a:lnTo>
                  <a:pt x="916" y="765"/>
                </a:lnTo>
                <a:lnTo>
                  <a:pt x="917" y="765"/>
                </a:lnTo>
                <a:lnTo>
                  <a:pt x="917" y="763"/>
                </a:lnTo>
                <a:lnTo>
                  <a:pt x="916" y="763"/>
                </a:lnTo>
                <a:moveTo>
                  <a:pt x="1152" y="845"/>
                </a:moveTo>
                <a:lnTo>
                  <a:pt x="1154" y="845"/>
                </a:lnTo>
                <a:lnTo>
                  <a:pt x="1152" y="845"/>
                </a:lnTo>
                <a:lnTo>
                  <a:pt x="1152" y="845"/>
                </a:lnTo>
                <a:moveTo>
                  <a:pt x="1642" y="496"/>
                </a:moveTo>
                <a:lnTo>
                  <a:pt x="1644" y="496"/>
                </a:lnTo>
                <a:lnTo>
                  <a:pt x="1644" y="494"/>
                </a:lnTo>
                <a:lnTo>
                  <a:pt x="1642" y="494"/>
                </a:lnTo>
                <a:lnTo>
                  <a:pt x="1642" y="496"/>
                </a:lnTo>
                <a:moveTo>
                  <a:pt x="1464" y="591"/>
                </a:moveTo>
                <a:lnTo>
                  <a:pt x="1465" y="589"/>
                </a:lnTo>
                <a:lnTo>
                  <a:pt x="1464" y="589"/>
                </a:lnTo>
                <a:lnTo>
                  <a:pt x="1464" y="591"/>
                </a:lnTo>
                <a:moveTo>
                  <a:pt x="1551" y="1648"/>
                </a:moveTo>
                <a:lnTo>
                  <a:pt x="1553" y="1648"/>
                </a:lnTo>
                <a:lnTo>
                  <a:pt x="1551" y="1646"/>
                </a:lnTo>
                <a:lnTo>
                  <a:pt x="1551" y="1648"/>
                </a:lnTo>
                <a:moveTo>
                  <a:pt x="1261" y="688"/>
                </a:moveTo>
                <a:lnTo>
                  <a:pt x="1260" y="688"/>
                </a:lnTo>
                <a:lnTo>
                  <a:pt x="1260" y="689"/>
                </a:lnTo>
                <a:lnTo>
                  <a:pt x="1261" y="689"/>
                </a:lnTo>
                <a:lnTo>
                  <a:pt x="1263" y="688"/>
                </a:lnTo>
                <a:lnTo>
                  <a:pt x="1261" y="688"/>
                </a:lnTo>
                <a:moveTo>
                  <a:pt x="1579" y="1076"/>
                </a:moveTo>
                <a:lnTo>
                  <a:pt x="1578" y="1076"/>
                </a:lnTo>
                <a:lnTo>
                  <a:pt x="1578" y="1078"/>
                </a:lnTo>
                <a:lnTo>
                  <a:pt x="1579" y="1078"/>
                </a:lnTo>
                <a:lnTo>
                  <a:pt x="1579" y="1078"/>
                </a:lnTo>
                <a:lnTo>
                  <a:pt x="1579" y="1076"/>
                </a:lnTo>
                <a:lnTo>
                  <a:pt x="1579" y="1075"/>
                </a:lnTo>
                <a:lnTo>
                  <a:pt x="1579" y="1075"/>
                </a:lnTo>
                <a:lnTo>
                  <a:pt x="1579" y="1076"/>
                </a:lnTo>
                <a:moveTo>
                  <a:pt x="1458" y="591"/>
                </a:moveTo>
                <a:lnTo>
                  <a:pt x="1459" y="589"/>
                </a:lnTo>
                <a:lnTo>
                  <a:pt x="1458" y="589"/>
                </a:lnTo>
                <a:lnTo>
                  <a:pt x="1458" y="591"/>
                </a:lnTo>
                <a:moveTo>
                  <a:pt x="1063" y="803"/>
                </a:moveTo>
                <a:lnTo>
                  <a:pt x="1063" y="801"/>
                </a:lnTo>
                <a:lnTo>
                  <a:pt x="1062" y="801"/>
                </a:lnTo>
                <a:lnTo>
                  <a:pt x="1062" y="803"/>
                </a:lnTo>
                <a:lnTo>
                  <a:pt x="1063" y="803"/>
                </a:lnTo>
                <a:moveTo>
                  <a:pt x="1218" y="402"/>
                </a:moveTo>
                <a:lnTo>
                  <a:pt x="1217" y="402"/>
                </a:lnTo>
                <a:lnTo>
                  <a:pt x="1217" y="401"/>
                </a:lnTo>
                <a:lnTo>
                  <a:pt x="1215" y="401"/>
                </a:lnTo>
                <a:lnTo>
                  <a:pt x="1215" y="402"/>
                </a:lnTo>
                <a:lnTo>
                  <a:pt x="1215" y="404"/>
                </a:lnTo>
                <a:lnTo>
                  <a:pt x="1217" y="404"/>
                </a:lnTo>
                <a:lnTo>
                  <a:pt x="1218" y="402"/>
                </a:lnTo>
                <a:moveTo>
                  <a:pt x="1458" y="593"/>
                </a:moveTo>
                <a:lnTo>
                  <a:pt x="1456" y="593"/>
                </a:lnTo>
                <a:lnTo>
                  <a:pt x="1456" y="594"/>
                </a:lnTo>
                <a:lnTo>
                  <a:pt x="1455" y="594"/>
                </a:lnTo>
                <a:lnTo>
                  <a:pt x="1453" y="594"/>
                </a:lnTo>
                <a:lnTo>
                  <a:pt x="1453" y="596"/>
                </a:lnTo>
                <a:lnTo>
                  <a:pt x="1453" y="597"/>
                </a:lnTo>
                <a:lnTo>
                  <a:pt x="1453" y="599"/>
                </a:lnTo>
                <a:lnTo>
                  <a:pt x="1455" y="597"/>
                </a:lnTo>
                <a:lnTo>
                  <a:pt x="1456" y="596"/>
                </a:lnTo>
                <a:lnTo>
                  <a:pt x="1458" y="594"/>
                </a:lnTo>
                <a:lnTo>
                  <a:pt x="1459" y="593"/>
                </a:lnTo>
                <a:lnTo>
                  <a:pt x="1461" y="593"/>
                </a:lnTo>
                <a:lnTo>
                  <a:pt x="1461" y="591"/>
                </a:lnTo>
                <a:lnTo>
                  <a:pt x="1459" y="591"/>
                </a:lnTo>
                <a:lnTo>
                  <a:pt x="1458" y="593"/>
                </a:lnTo>
                <a:moveTo>
                  <a:pt x="1105" y="838"/>
                </a:moveTo>
                <a:lnTo>
                  <a:pt x="1103" y="840"/>
                </a:lnTo>
                <a:lnTo>
                  <a:pt x="1105" y="840"/>
                </a:lnTo>
                <a:lnTo>
                  <a:pt x="1105" y="838"/>
                </a:lnTo>
                <a:moveTo>
                  <a:pt x="1165" y="832"/>
                </a:moveTo>
                <a:lnTo>
                  <a:pt x="1165" y="831"/>
                </a:lnTo>
                <a:lnTo>
                  <a:pt x="1163" y="831"/>
                </a:lnTo>
                <a:lnTo>
                  <a:pt x="1163" y="832"/>
                </a:lnTo>
                <a:lnTo>
                  <a:pt x="1165" y="832"/>
                </a:lnTo>
                <a:moveTo>
                  <a:pt x="1601" y="1101"/>
                </a:moveTo>
                <a:lnTo>
                  <a:pt x="1601" y="1100"/>
                </a:lnTo>
                <a:lnTo>
                  <a:pt x="1599" y="1100"/>
                </a:lnTo>
                <a:lnTo>
                  <a:pt x="1599" y="1101"/>
                </a:lnTo>
                <a:lnTo>
                  <a:pt x="1601" y="1101"/>
                </a:lnTo>
                <a:moveTo>
                  <a:pt x="1647" y="496"/>
                </a:moveTo>
                <a:lnTo>
                  <a:pt x="1645" y="496"/>
                </a:lnTo>
                <a:lnTo>
                  <a:pt x="1645" y="497"/>
                </a:lnTo>
                <a:lnTo>
                  <a:pt x="1647" y="497"/>
                </a:lnTo>
                <a:lnTo>
                  <a:pt x="1647" y="496"/>
                </a:lnTo>
                <a:moveTo>
                  <a:pt x="1229" y="970"/>
                </a:moveTo>
                <a:lnTo>
                  <a:pt x="1229" y="972"/>
                </a:lnTo>
                <a:lnTo>
                  <a:pt x="1231" y="970"/>
                </a:lnTo>
                <a:lnTo>
                  <a:pt x="1229" y="969"/>
                </a:lnTo>
                <a:lnTo>
                  <a:pt x="1229" y="970"/>
                </a:lnTo>
                <a:moveTo>
                  <a:pt x="1699" y="474"/>
                </a:moveTo>
                <a:lnTo>
                  <a:pt x="1697" y="474"/>
                </a:lnTo>
                <a:lnTo>
                  <a:pt x="1696" y="474"/>
                </a:lnTo>
                <a:lnTo>
                  <a:pt x="1696" y="476"/>
                </a:lnTo>
                <a:lnTo>
                  <a:pt x="1697" y="476"/>
                </a:lnTo>
                <a:lnTo>
                  <a:pt x="1699" y="474"/>
                </a:lnTo>
                <a:moveTo>
                  <a:pt x="1220" y="404"/>
                </a:moveTo>
                <a:lnTo>
                  <a:pt x="1221" y="402"/>
                </a:lnTo>
                <a:lnTo>
                  <a:pt x="1221" y="401"/>
                </a:lnTo>
                <a:lnTo>
                  <a:pt x="1220" y="402"/>
                </a:lnTo>
                <a:lnTo>
                  <a:pt x="1220" y="404"/>
                </a:lnTo>
                <a:moveTo>
                  <a:pt x="1214" y="405"/>
                </a:moveTo>
                <a:lnTo>
                  <a:pt x="1215" y="404"/>
                </a:lnTo>
                <a:lnTo>
                  <a:pt x="1214" y="404"/>
                </a:lnTo>
                <a:lnTo>
                  <a:pt x="1212" y="405"/>
                </a:lnTo>
                <a:lnTo>
                  <a:pt x="1212" y="407"/>
                </a:lnTo>
                <a:lnTo>
                  <a:pt x="1214" y="407"/>
                </a:lnTo>
                <a:lnTo>
                  <a:pt x="1214" y="405"/>
                </a:lnTo>
                <a:moveTo>
                  <a:pt x="1060" y="805"/>
                </a:moveTo>
                <a:lnTo>
                  <a:pt x="1062" y="805"/>
                </a:lnTo>
                <a:lnTo>
                  <a:pt x="1062" y="803"/>
                </a:lnTo>
                <a:lnTo>
                  <a:pt x="1060" y="803"/>
                </a:lnTo>
                <a:lnTo>
                  <a:pt x="1060" y="805"/>
                </a:lnTo>
                <a:moveTo>
                  <a:pt x="1260" y="368"/>
                </a:moveTo>
                <a:lnTo>
                  <a:pt x="1258" y="368"/>
                </a:lnTo>
                <a:lnTo>
                  <a:pt x="1257" y="368"/>
                </a:lnTo>
                <a:lnTo>
                  <a:pt x="1255" y="370"/>
                </a:lnTo>
                <a:lnTo>
                  <a:pt x="1257" y="370"/>
                </a:lnTo>
                <a:lnTo>
                  <a:pt x="1258" y="370"/>
                </a:lnTo>
                <a:lnTo>
                  <a:pt x="1260" y="368"/>
                </a:lnTo>
                <a:moveTo>
                  <a:pt x="1582" y="514"/>
                </a:moveTo>
                <a:lnTo>
                  <a:pt x="1584" y="514"/>
                </a:lnTo>
                <a:lnTo>
                  <a:pt x="1584" y="513"/>
                </a:lnTo>
                <a:lnTo>
                  <a:pt x="1582" y="513"/>
                </a:lnTo>
                <a:lnTo>
                  <a:pt x="1582" y="514"/>
                </a:lnTo>
                <a:moveTo>
                  <a:pt x="1694" y="1779"/>
                </a:moveTo>
                <a:lnTo>
                  <a:pt x="1693" y="1779"/>
                </a:lnTo>
                <a:lnTo>
                  <a:pt x="1693" y="1777"/>
                </a:lnTo>
                <a:lnTo>
                  <a:pt x="1691" y="1777"/>
                </a:lnTo>
                <a:lnTo>
                  <a:pt x="1690" y="1777"/>
                </a:lnTo>
                <a:lnTo>
                  <a:pt x="1690" y="1775"/>
                </a:lnTo>
                <a:lnTo>
                  <a:pt x="1688" y="1775"/>
                </a:lnTo>
                <a:lnTo>
                  <a:pt x="1686" y="1774"/>
                </a:lnTo>
                <a:lnTo>
                  <a:pt x="1685" y="1774"/>
                </a:lnTo>
                <a:lnTo>
                  <a:pt x="1683" y="1774"/>
                </a:lnTo>
                <a:lnTo>
                  <a:pt x="1685" y="1775"/>
                </a:lnTo>
                <a:lnTo>
                  <a:pt x="1685" y="1777"/>
                </a:lnTo>
                <a:lnTo>
                  <a:pt x="1683" y="1777"/>
                </a:lnTo>
                <a:lnTo>
                  <a:pt x="1683" y="1775"/>
                </a:lnTo>
                <a:lnTo>
                  <a:pt x="1682" y="1775"/>
                </a:lnTo>
                <a:lnTo>
                  <a:pt x="1682" y="1774"/>
                </a:lnTo>
                <a:lnTo>
                  <a:pt x="1682" y="1772"/>
                </a:lnTo>
                <a:lnTo>
                  <a:pt x="1682" y="1771"/>
                </a:lnTo>
                <a:lnTo>
                  <a:pt x="1682" y="1771"/>
                </a:lnTo>
                <a:lnTo>
                  <a:pt x="1680" y="1771"/>
                </a:lnTo>
                <a:lnTo>
                  <a:pt x="1679" y="1771"/>
                </a:lnTo>
                <a:lnTo>
                  <a:pt x="1677" y="1769"/>
                </a:lnTo>
                <a:lnTo>
                  <a:pt x="1679" y="1769"/>
                </a:lnTo>
                <a:lnTo>
                  <a:pt x="1679" y="1768"/>
                </a:lnTo>
                <a:lnTo>
                  <a:pt x="1677" y="1766"/>
                </a:lnTo>
                <a:lnTo>
                  <a:pt x="1677" y="1768"/>
                </a:lnTo>
                <a:lnTo>
                  <a:pt x="1677" y="1769"/>
                </a:lnTo>
                <a:lnTo>
                  <a:pt x="1676" y="1769"/>
                </a:lnTo>
                <a:lnTo>
                  <a:pt x="1674" y="1768"/>
                </a:lnTo>
                <a:lnTo>
                  <a:pt x="1676" y="1768"/>
                </a:lnTo>
                <a:lnTo>
                  <a:pt x="1676" y="1766"/>
                </a:lnTo>
                <a:lnTo>
                  <a:pt x="1674" y="1766"/>
                </a:lnTo>
                <a:lnTo>
                  <a:pt x="1674" y="1765"/>
                </a:lnTo>
                <a:lnTo>
                  <a:pt x="1676" y="1765"/>
                </a:lnTo>
                <a:lnTo>
                  <a:pt x="1676" y="1763"/>
                </a:lnTo>
                <a:lnTo>
                  <a:pt x="1677" y="1763"/>
                </a:lnTo>
                <a:lnTo>
                  <a:pt x="1677" y="1762"/>
                </a:lnTo>
                <a:lnTo>
                  <a:pt x="1676" y="1762"/>
                </a:lnTo>
                <a:lnTo>
                  <a:pt x="1676" y="1760"/>
                </a:lnTo>
                <a:lnTo>
                  <a:pt x="1674" y="1759"/>
                </a:lnTo>
                <a:lnTo>
                  <a:pt x="1673" y="1759"/>
                </a:lnTo>
                <a:lnTo>
                  <a:pt x="1673" y="1760"/>
                </a:lnTo>
                <a:lnTo>
                  <a:pt x="1673" y="1762"/>
                </a:lnTo>
                <a:lnTo>
                  <a:pt x="1671" y="1762"/>
                </a:lnTo>
                <a:lnTo>
                  <a:pt x="1671" y="1763"/>
                </a:lnTo>
                <a:lnTo>
                  <a:pt x="1671" y="1765"/>
                </a:lnTo>
                <a:lnTo>
                  <a:pt x="1670" y="1765"/>
                </a:lnTo>
                <a:lnTo>
                  <a:pt x="1671" y="1766"/>
                </a:lnTo>
                <a:lnTo>
                  <a:pt x="1671" y="1768"/>
                </a:lnTo>
                <a:lnTo>
                  <a:pt x="1671" y="1769"/>
                </a:lnTo>
                <a:lnTo>
                  <a:pt x="1670" y="1769"/>
                </a:lnTo>
                <a:lnTo>
                  <a:pt x="1668" y="1769"/>
                </a:lnTo>
                <a:lnTo>
                  <a:pt x="1668" y="1771"/>
                </a:lnTo>
                <a:lnTo>
                  <a:pt x="1667" y="1771"/>
                </a:lnTo>
                <a:lnTo>
                  <a:pt x="1667" y="1769"/>
                </a:lnTo>
                <a:lnTo>
                  <a:pt x="1665" y="1769"/>
                </a:lnTo>
                <a:lnTo>
                  <a:pt x="1665" y="1768"/>
                </a:lnTo>
                <a:lnTo>
                  <a:pt x="1667" y="1768"/>
                </a:lnTo>
                <a:lnTo>
                  <a:pt x="1667" y="1766"/>
                </a:lnTo>
                <a:lnTo>
                  <a:pt x="1668" y="1766"/>
                </a:lnTo>
                <a:lnTo>
                  <a:pt x="1668" y="1768"/>
                </a:lnTo>
                <a:lnTo>
                  <a:pt x="1670" y="1768"/>
                </a:lnTo>
                <a:lnTo>
                  <a:pt x="1670" y="1766"/>
                </a:lnTo>
                <a:lnTo>
                  <a:pt x="1668" y="1766"/>
                </a:lnTo>
                <a:lnTo>
                  <a:pt x="1665" y="1765"/>
                </a:lnTo>
                <a:lnTo>
                  <a:pt x="1667" y="1765"/>
                </a:lnTo>
                <a:lnTo>
                  <a:pt x="1667" y="1763"/>
                </a:lnTo>
                <a:lnTo>
                  <a:pt x="1668" y="1763"/>
                </a:lnTo>
                <a:lnTo>
                  <a:pt x="1670" y="1763"/>
                </a:lnTo>
                <a:lnTo>
                  <a:pt x="1668" y="1762"/>
                </a:lnTo>
                <a:lnTo>
                  <a:pt x="1667" y="1763"/>
                </a:lnTo>
                <a:lnTo>
                  <a:pt x="1665" y="1763"/>
                </a:lnTo>
                <a:lnTo>
                  <a:pt x="1665" y="1765"/>
                </a:lnTo>
                <a:lnTo>
                  <a:pt x="1663" y="1765"/>
                </a:lnTo>
                <a:lnTo>
                  <a:pt x="1662" y="1763"/>
                </a:lnTo>
                <a:lnTo>
                  <a:pt x="1662" y="1765"/>
                </a:lnTo>
                <a:lnTo>
                  <a:pt x="1660" y="1765"/>
                </a:lnTo>
                <a:lnTo>
                  <a:pt x="1659" y="1763"/>
                </a:lnTo>
                <a:lnTo>
                  <a:pt x="1660" y="1763"/>
                </a:lnTo>
                <a:lnTo>
                  <a:pt x="1660" y="1762"/>
                </a:lnTo>
                <a:lnTo>
                  <a:pt x="1659" y="1762"/>
                </a:lnTo>
                <a:lnTo>
                  <a:pt x="1657" y="1760"/>
                </a:lnTo>
                <a:lnTo>
                  <a:pt x="1656" y="1759"/>
                </a:lnTo>
                <a:lnTo>
                  <a:pt x="1656" y="1757"/>
                </a:lnTo>
                <a:lnTo>
                  <a:pt x="1654" y="1757"/>
                </a:lnTo>
                <a:lnTo>
                  <a:pt x="1654" y="1759"/>
                </a:lnTo>
                <a:lnTo>
                  <a:pt x="1653" y="1759"/>
                </a:lnTo>
                <a:lnTo>
                  <a:pt x="1653" y="1757"/>
                </a:lnTo>
                <a:lnTo>
                  <a:pt x="1653" y="1757"/>
                </a:lnTo>
                <a:lnTo>
                  <a:pt x="1651" y="1757"/>
                </a:lnTo>
                <a:lnTo>
                  <a:pt x="1650" y="1757"/>
                </a:lnTo>
                <a:lnTo>
                  <a:pt x="1648" y="1755"/>
                </a:lnTo>
                <a:lnTo>
                  <a:pt x="1650" y="1755"/>
                </a:lnTo>
                <a:lnTo>
                  <a:pt x="1650" y="1754"/>
                </a:lnTo>
                <a:lnTo>
                  <a:pt x="1648" y="1754"/>
                </a:lnTo>
                <a:lnTo>
                  <a:pt x="1648" y="1752"/>
                </a:lnTo>
                <a:lnTo>
                  <a:pt x="1650" y="1752"/>
                </a:lnTo>
                <a:lnTo>
                  <a:pt x="1651" y="1754"/>
                </a:lnTo>
                <a:lnTo>
                  <a:pt x="1651" y="1755"/>
                </a:lnTo>
                <a:lnTo>
                  <a:pt x="1653" y="1755"/>
                </a:lnTo>
                <a:lnTo>
                  <a:pt x="1653" y="1754"/>
                </a:lnTo>
                <a:lnTo>
                  <a:pt x="1651" y="1754"/>
                </a:lnTo>
                <a:lnTo>
                  <a:pt x="1651" y="1752"/>
                </a:lnTo>
                <a:lnTo>
                  <a:pt x="1650" y="1752"/>
                </a:lnTo>
                <a:lnTo>
                  <a:pt x="1650" y="1751"/>
                </a:lnTo>
                <a:lnTo>
                  <a:pt x="1651" y="1751"/>
                </a:lnTo>
                <a:lnTo>
                  <a:pt x="1651" y="1749"/>
                </a:lnTo>
                <a:lnTo>
                  <a:pt x="1653" y="1749"/>
                </a:lnTo>
                <a:lnTo>
                  <a:pt x="1653" y="1751"/>
                </a:lnTo>
                <a:lnTo>
                  <a:pt x="1653" y="1749"/>
                </a:lnTo>
                <a:lnTo>
                  <a:pt x="1653" y="1748"/>
                </a:lnTo>
                <a:lnTo>
                  <a:pt x="1653" y="1746"/>
                </a:lnTo>
                <a:lnTo>
                  <a:pt x="1653" y="1746"/>
                </a:lnTo>
                <a:lnTo>
                  <a:pt x="1653" y="1745"/>
                </a:lnTo>
                <a:lnTo>
                  <a:pt x="1651" y="1745"/>
                </a:lnTo>
                <a:lnTo>
                  <a:pt x="1651" y="1746"/>
                </a:lnTo>
                <a:lnTo>
                  <a:pt x="1650" y="1746"/>
                </a:lnTo>
                <a:lnTo>
                  <a:pt x="1650" y="1745"/>
                </a:lnTo>
                <a:lnTo>
                  <a:pt x="1650" y="1743"/>
                </a:lnTo>
                <a:lnTo>
                  <a:pt x="1648" y="1743"/>
                </a:lnTo>
                <a:lnTo>
                  <a:pt x="1648" y="1745"/>
                </a:lnTo>
                <a:lnTo>
                  <a:pt x="1647" y="1745"/>
                </a:lnTo>
                <a:lnTo>
                  <a:pt x="1648" y="1746"/>
                </a:lnTo>
                <a:lnTo>
                  <a:pt x="1648" y="1748"/>
                </a:lnTo>
                <a:lnTo>
                  <a:pt x="1647" y="1746"/>
                </a:lnTo>
                <a:lnTo>
                  <a:pt x="1645" y="1746"/>
                </a:lnTo>
                <a:lnTo>
                  <a:pt x="1645" y="1745"/>
                </a:lnTo>
                <a:lnTo>
                  <a:pt x="1645" y="1743"/>
                </a:lnTo>
                <a:lnTo>
                  <a:pt x="1644" y="1743"/>
                </a:lnTo>
                <a:lnTo>
                  <a:pt x="1645" y="1745"/>
                </a:lnTo>
                <a:lnTo>
                  <a:pt x="1644" y="1745"/>
                </a:lnTo>
                <a:lnTo>
                  <a:pt x="1642" y="1745"/>
                </a:lnTo>
                <a:lnTo>
                  <a:pt x="1640" y="1743"/>
                </a:lnTo>
                <a:lnTo>
                  <a:pt x="1640" y="1745"/>
                </a:lnTo>
                <a:lnTo>
                  <a:pt x="1639" y="1743"/>
                </a:lnTo>
                <a:lnTo>
                  <a:pt x="1637" y="1743"/>
                </a:lnTo>
                <a:lnTo>
                  <a:pt x="1637" y="1742"/>
                </a:lnTo>
                <a:lnTo>
                  <a:pt x="1636" y="1742"/>
                </a:lnTo>
                <a:lnTo>
                  <a:pt x="1636" y="1740"/>
                </a:lnTo>
                <a:lnTo>
                  <a:pt x="1634" y="1740"/>
                </a:lnTo>
                <a:lnTo>
                  <a:pt x="1634" y="1739"/>
                </a:lnTo>
                <a:lnTo>
                  <a:pt x="1633" y="1737"/>
                </a:lnTo>
                <a:lnTo>
                  <a:pt x="1631" y="1737"/>
                </a:lnTo>
                <a:lnTo>
                  <a:pt x="1630" y="1737"/>
                </a:lnTo>
                <a:lnTo>
                  <a:pt x="1628" y="1736"/>
                </a:lnTo>
                <a:lnTo>
                  <a:pt x="1628" y="1734"/>
                </a:lnTo>
                <a:lnTo>
                  <a:pt x="1630" y="1734"/>
                </a:lnTo>
                <a:lnTo>
                  <a:pt x="1628" y="1732"/>
                </a:lnTo>
                <a:lnTo>
                  <a:pt x="1627" y="1732"/>
                </a:lnTo>
                <a:lnTo>
                  <a:pt x="1627" y="1731"/>
                </a:lnTo>
                <a:lnTo>
                  <a:pt x="1625" y="1731"/>
                </a:lnTo>
                <a:lnTo>
                  <a:pt x="1625" y="1729"/>
                </a:lnTo>
                <a:lnTo>
                  <a:pt x="1625" y="1728"/>
                </a:lnTo>
                <a:lnTo>
                  <a:pt x="1624" y="1728"/>
                </a:lnTo>
                <a:lnTo>
                  <a:pt x="1625" y="1729"/>
                </a:lnTo>
                <a:lnTo>
                  <a:pt x="1624" y="1729"/>
                </a:lnTo>
                <a:lnTo>
                  <a:pt x="1625" y="1731"/>
                </a:lnTo>
                <a:lnTo>
                  <a:pt x="1625" y="1732"/>
                </a:lnTo>
                <a:lnTo>
                  <a:pt x="1624" y="1732"/>
                </a:lnTo>
                <a:lnTo>
                  <a:pt x="1624" y="1732"/>
                </a:lnTo>
                <a:lnTo>
                  <a:pt x="1624" y="1734"/>
                </a:lnTo>
                <a:lnTo>
                  <a:pt x="1622" y="1736"/>
                </a:lnTo>
                <a:lnTo>
                  <a:pt x="1620" y="1734"/>
                </a:lnTo>
                <a:lnTo>
                  <a:pt x="1619" y="1732"/>
                </a:lnTo>
                <a:lnTo>
                  <a:pt x="1622" y="1734"/>
                </a:lnTo>
                <a:lnTo>
                  <a:pt x="1622" y="1732"/>
                </a:lnTo>
                <a:lnTo>
                  <a:pt x="1622" y="1732"/>
                </a:lnTo>
                <a:lnTo>
                  <a:pt x="1622" y="1731"/>
                </a:lnTo>
                <a:lnTo>
                  <a:pt x="1620" y="1731"/>
                </a:lnTo>
                <a:lnTo>
                  <a:pt x="1620" y="1729"/>
                </a:lnTo>
                <a:lnTo>
                  <a:pt x="1620" y="1728"/>
                </a:lnTo>
                <a:lnTo>
                  <a:pt x="1619" y="1728"/>
                </a:lnTo>
                <a:lnTo>
                  <a:pt x="1617" y="1728"/>
                </a:lnTo>
                <a:lnTo>
                  <a:pt x="1617" y="1726"/>
                </a:lnTo>
                <a:lnTo>
                  <a:pt x="1617" y="1725"/>
                </a:lnTo>
                <a:lnTo>
                  <a:pt x="1616" y="1725"/>
                </a:lnTo>
                <a:lnTo>
                  <a:pt x="1616" y="1726"/>
                </a:lnTo>
                <a:lnTo>
                  <a:pt x="1616" y="1728"/>
                </a:lnTo>
                <a:lnTo>
                  <a:pt x="1616" y="1726"/>
                </a:lnTo>
                <a:lnTo>
                  <a:pt x="1614" y="1726"/>
                </a:lnTo>
                <a:lnTo>
                  <a:pt x="1613" y="1725"/>
                </a:lnTo>
                <a:lnTo>
                  <a:pt x="1614" y="1725"/>
                </a:lnTo>
                <a:lnTo>
                  <a:pt x="1613" y="1723"/>
                </a:lnTo>
                <a:lnTo>
                  <a:pt x="1613" y="1722"/>
                </a:lnTo>
                <a:lnTo>
                  <a:pt x="1611" y="1720"/>
                </a:lnTo>
                <a:lnTo>
                  <a:pt x="1611" y="1719"/>
                </a:lnTo>
                <a:lnTo>
                  <a:pt x="1610" y="1719"/>
                </a:lnTo>
                <a:lnTo>
                  <a:pt x="1608" y="1717"/>
                </a:lnTo>
                <a:lnTo>
                  <a:pt x="1610" y="1717"/>
                </a:lnTo>
                <a:lnTo>
                  <a:pt x="1611" y="1717"/>
                </a:lnTo>
                <a:lnTo>
                  <a:pt x="1611" y="1716"/>
                </a:lnTo>
                <a:lnTo>
                  <a:pt x="1610" y="1716"/>
                </a:lnTo>
                <a:lnTo>
                  <a:pt x="1608" y="1716"/>
                </a:lnTo>
                <a:lnTo>
                  <a:pt x="1608" y="1714"/>
                </a:lnTo>
                <a:lnTo>
                  <a:pt x="1607" y="1714"/>
                </a:lnTo>
                <a:lnTo>
                  <a:pt x="1608" y="1716"/>
                </a:lnTo>
                <a:lnTo>
                  <a:pt x="1608" y="1717"/>
                </a:lnTo>
                <a:lnTo>
                  <a:pt x="1608" y="1719"/>
                </a:lnTo>
                <a:lnTo>
                  <a:pt x="1608" y="1720"/>
                </a:lnTo>
                <a:lnTo>
                  <a:pt x="1607" y="1720"/>
                </a:lnTo>
                <a:lnTo>
                  <a:pt x="1608" y="1722"/>
                </a:lnTo>
                <a:lnTo>
                  <a:pt x="1607" y="1722"/>
                </a:lnTo>
                <a:lnTo>
                  <a:pt x="1605" y="1722"/>
                </a:lnTo>
                <a:lnTo>
                  <a:pt x="1605" y="1720"/>
                </a:lnTo>
                <a:lnTo>
                  <a:pt x="1605" y="1719"/>
                </a:lnTo>
                <a:lnTo>
                  <a:pt x="1605" y="1717"/>
                </a:lnTo>
                <a:lnTo>
                  <a:pt x="1607" y="1717"/>
                </a:lnTo>
                <a:lnTo>
                  <a:pt x="1607" y="1716"/>
                </a:lnTo>
                <a:lnTo>
                  <a:pt x="1605" y="1716"/>
                </a:lnTo>
                <a:lnTo>
                  <a:pt x="1605" y="1714"/>
                </a:lnTo>
                <a:lnTo>
                  <a:pt x="1604" y="1714"/>
                </a:lnTo>
                <a:lnTo>
                  <a:pt x="1605" y="1716"/>
                </a:lnTo>
                <a:lnTo>
                  <a:pt x="1605" y="1717"/>
                </a:lnTo>
                <a:lnTo>
                  <a:pt x="1604" y="1717"/>
                </a:lnTo>
                <a:lnTo>
                  <a:pt x="1605" y="1719"/>
                </a:lnTo>
                <a:lnTo>
                  <a:pt x="1604" y="1719"/>
                </a:lnTo>
                <a:lnTo>
                  <a:pt x="1605" y="1720"/>
                </a:lnTo>
                <a:lnTo>
                  <a:pt x="1604" y="1720"/>
                </a:lnTo>
                <a:lnTo>
                  <a:pt x="1602" y="1719"/>
                </a:lnTo>
                <a:lnTo>
                  <a:pt x="1602" y="1720"/>
                </a:lnTo>
                <a:lnTo>
                  <a:pt x="1601" y="1719"/>
                </a:lnTo>
                <a:lnTo>
                  <a:pt x="1601" y="1720"/>
                </a:lnTo>
                <a:lnTo>
                  <a:pt x="1599" y="1720"/>
                </a:lnTo>
                <a:lnTo>
                  <a:pt x="1599" y="1719"/>
                </a:lnTo>
                <a:lnTo>
                  <a:pt x="1597" y="1719"/>
                </a:lnTo>
                <a:lnTo>
                  <a:pt x="1597" y="1717"/>
                </a:lnTo>
                <a:lnTo>
                  <a:pt x="1599" y="1717"/>
                </a:lnTo>
                <a:lnTo>
                  <a:pt x="1599" y="1716"/>
                </a:lnTo>
                <a:lnTo>
                  <a:pt x="1597" y="1714"/>
                </a:lnTo>
                <a:lnTo>
                  <a:pt x="1597" y="1712"/>
                </a:lnTo>
                <a:lnTo>
                  <a:pt x="1599" y="1714"/>
                </a:lnTo>
                <a:lnTo>
                  <a:pt x="1599" y="1712"/>
                </a:lnTo>
                <a:lnTo>
                  <a:pt x="1597" y="1712"/>
                </a:lnTo>
                <a:lnTo>
                  <a:pt x="1599" y="1711"/>
                </a:lnTo>
                <a:lnTo>
                  <a:pt x="1597" y="1711"/>
                </a:lnTo>
                <a:lnTo>
                  <a:pt x="1597" y="1712"/>
                </a:lnTo>
                <a:lnTo>
                  <a:pt x="1596" y="1712"/>
                </a:lnTo>
                <a:lnTo>
                  <a:pt x="1596" y="1711"/>
                </a:lnTo>
                <a:lnTo>
                  <a:pt x="1596" y="1709"/>
                </a:lnTo>
                <a:lnTo>
                  <a:pt x="1596" y="1708"/>
                </a:lnTo>
                <a:lnTo>
                  <a:pt x="1594" y="1708"/>
                </a:lnTo>
                <a:lnTo>
                  <a:pt x="1593" y="1708"/>
                </a:lnTo>
                <a:lnTo>
                  <a:pt x="1591" y="1706"/>
                </a:lnTo>
                <a:lnTo>
                  <a:pt x="1590" y="1706"/>
                </a:lnTo>
                <a:lnTo>
                  <a:pt x="1590" y="1705"/>
                </a:lnTo>
                <a:lnTo>
                  <a:pt x="1590" y="1703"/>
                </a:lnTo>
                <a:lnTo>
                  <a:pt x="1588" y="1703"/>
                </a:lnTo>
                <a:lnTo>
                  <a:pt x="1588" y="1702"/>
                </a:lnTo>
                <a:lnTo>
                  <a:pt x="1590" y="1702"/>
                </a:lnTo>
                <a:lnTo>
                  <a:pt x="1591" y="1702"/>
                </a:lnTo>
                <a:lnTo>
                  <a:pt x="1591" y="1703"/>
                </a:lnTo>
                <a:lnTo>
                  <a:pt x="1593" y="1703"/>
                </a:lnTo>
                <a:lnTo>
                  <a:pt x="1593" y="1705"/>
                </a:lnTo>
                <a:lnTo>
                  <a:pt x="1594" y="1705"/>
                </a:lnTo>
                <a:lnTo>
                  <a:pt x="1596" y="1706"/>
                </a:lnTo>
                <a:lnTo>
                  <a:pt x="1597" y="1708"/>
                </a:lnTo>
                <a:lnTo>
                  <a:pt x="1597" y="1706"/>
                </a:lnTo>
                <a:lnTo>
                  <a:pt x="1597" y="1705"/>
                </a:lnTo>
                <a:lnTo>
                  <a:pt x="1599" y="1706"/>
                </a:lnTo>
                <a:lnTo>
                  <a:pt x="1599" y="1705"/>
                </a:lnTo>
                <a:lnTo>
                  <a:pt x="1597" y="1705"/>
                </a:lnTo>
                <a:lnTo>
                  <a:pt x="1596" y="1705"/>
                </a:lnTo>
                <a:lnTo>
                  <a:pt x="1594" y="1705"/>
                </a:lnTo>
                <a:lnTo>
                  <a:pt x="1594" y="1703"/>
                </a:lnTo>
                <a:lnTo>
                  <a:pt x="1593" y="1703"/>
                </a:lnTo>
                <a:lnTo>
                  <a:pt x="1593" y="1702"/>
                </a:lnTo>
                <a:lnTo>
                  <a:pt x="1591" y="1702"/>
                </a:lnTo>
                <a:lnTo>
                  <a:pt x="1590" y="1700"/>
                </a:lnTo>
                <a:lnTo>
                  <a:pt x="1588" y="1699"/>
                </a:lnTo>
                <a:lnTo>
                  <a:pt x="1588" y="1700"/>
                </a:lnTo>
                <a:lnTo>
                  <a:pt x="1587" y="1700"/>
                </a:lnTo>
                <a:lnTo>
                  <a:pt x="1587" y="1702"/>
                </a:lnTo>
                <a:lnTo>
                  <a:pt x="1587" y="1703"/>
                </a:lnTo>
                <a:lnTo>
                  <a:pt x="1588" y="1703"/>
                </a:lnTo>
                <a:lnTo>
                  <a:pt x="1588" y="1705"/>
                </a:lnTo>
                <a:lnTo>
                  <a:pt x="1587" y="1705"/>
                </a:lnTo>
                <a:lnTo>
                  <a:pt x="1587" y="1706"/>
                </a:lnTo>
                <a:lnTo>
                  <a:pt x="1585" y="1706"/>
                </a:lnTo>
                <a:lnTo>
                  <a:pt x="1585" y="1705"/>
                </a:lnTo>
                <a:lnTo>
                  <a:pt x="1584" y="1705"/>
                </a:lnTo>
                <a:lnTo>
                  <a:pt x="1584" y="1703"/>
                </a:lnTo>
                <a:lnTo>
                  <a:pt x="1582" y="1703"/>
                </a:lnTo>
                <a:lnTo>
                  <a:pt x="1582" y="1702"/>
                </a:lnTo>
                <a:lnTo>
                  <a:pt x="1582" y="1700"/>
                </a:lnTo>
                <a:lnTo>
                  <a:pt x="1581" y="1700"/>
                </a:lnTo>
                <a:lnTo>
                  <a:pt x="1581" y="1699"/>
                </a:lnTo>
                <a:lnTo>
                  <a:pt x="1582" y="1699"/>
                </a:lnTo>
                <a:lnTo>
                  <a:pt x="1584" y="1700"/>
                </a:lnTo>
                <a:lnTo>
                  <a:pt x="1584" y="1699"/>
                </a:lnTo>
                <a:lnTo>
                  <a:pt x="1582" y="1699"/>
                </a:lnTo>
                <a:lnTo>
                  <a:pt x="1582" y="1697"/>
                </a:lnTo>
                <a:lnTo>
                  <a:pt x="1582" y="1696"/>
                </a:lnTo>
                <a:lnTo>
                  <a:pt x="1584" y="1696"/>
                </a:lnTo>
                <a:lnTo>
                  <a:pt x="1584" y="1697"/>
                </a:lnTo>
                <a:lnTo>
                  <a:pt x="1585" y="1697"/>
                </a:lnTo>
                <a:lnTo>
                  <a:pt x="1587" y="1699"/>
                </a:lnTo>
                <a:lnTo>
                  <a:pt x="1587" y="1697"/>
                </a:lnTo>
                <a:lnTo>
                  <a:pt x="1585" y="1697"/>
                </a:lnTo>
                <a:lnTo>
                  <a:pt x="1585" y="1696"/>
                </a:lnTo>
                <a:lnTo>
                  <a:pt x="1585" y="1696"/>
                </a:lnTo>
                <a:lnTo>
                  <a:pt x="1585" y="1694"/>
                </a:lnTo>
                <a:lnTo>
                  <a:pt x="1588" y="1696"/>
                </a:lnTo>
                <a:lnTo>
                  <a:pt x="1588" y="1694"/>
                </a:lnTo>
                <a:lnTo>
                  <a:pt x="1587" y="1694"/>
                </a:lnTo>
                <a:lnTo>
                  <a:pt x="1585" y="1694"/>
                </a:lnTo>
                <a:lnTo>
                  <a:pt x="1584" y="1694"/>
                </a:lnTo>
                <a:lnTo>
                  <a:pt x="1584" y="1696"/>
                </a:lnTo>
                <a:lnTo>
                  <a:pt x="1582" y="1696"/>
                </a:lnTo>
                <a:lnTo>
                  <a:pt x="1582" y="1694"/>
                </a:lnTo>
                <a:lnTo>
                  <a:pt x="1581" y="1694"/>
                </a:lnTo>
                <a:lnTo>
                  <a:pt x="1581" y="1692"/>
                </a:lnTo>
                <a:lnTo>
                  <a:pt x="1579" y="1692"/>
                </a:lnTo>
                <a:lnTo>
                  <a:pt x="1579" y="1691"/>
                </a:lnTo>
                <a:lnTo>
                  <a:pt x="1581" y="1689"/>
                </a:lnTo>
                <a:lnTo>
                  <a:pt x="1579" y="1689"/>
                </a:lnTo>
                <a:lnTo>
                  <a:pt x="1579" y="1689"/>
                </a:lnTo>
                <a:lnTo>
                  <a:pt x="1579" y="1688"/>
                </a:lnTo>
                <a:lnTo>
                  <a:pt x="1579" y="1686"/>
                </a:lnTo>
                <a:lnTo>
                  <a:pt x="1579" y="1685"/>
                </a:lnTo>
                <a:lnTo>
                  <a:pt x="1579" y="1685"/>
                </a:lnTo>
                <a:lnTo>
                  <a:pt x="1579" y="1683"/>
                </a:lnTo>
                <a:lnTo>
                  <a:pt x="1578" y="1683"/>
                </a:lnTo>
                <a:lnTo>
                  <a:pt x="1576" y="1683"/>
                </a:lnTo>
                <a:lnTo>
                  <a:pt x="1576" y="1682"/>
                </a:lnTo>
                <a:lnTo>
                  <a:pt x="1574" y="1682"/>
                </a:lnTo>
                <a:lnTo>
                  <a:pt x="1574" y="1680"/>
                </a:lnTo>
                <a:lnTo>
                  <a:pt x="1573" y="1680"/>
                </a:lnTo>
                <a:lnTo>
                  <a:pt x="1571" y="1680"/>
                </a:lnTo>
                <a:lnTo>
                  <a:pt x="1571" y="1682"/>
                </a:lnTo>
                <a:lnTo>
                  <a:pt x="1570" y="1680"/>
                </a:lnTo>
                <a:lnTo>
                  <a:pt x="1570" y="1682"/>
                </a:lnTo>
                <a:lnTo>
                  <a:pt x="1568" y="1680"/>
                </a:lnTo>
                <a:lnTo>
                  <a:pt x="1567" y="1680"/>
                </a:lnTo>
                <a:lnTo>
                  <a:pt x="1565" y="1679"/>
                </a:lnTo>
                <a:lnTo>
                  <a:pt x="1564" y="1679"/>
                </a:lnTo>
                <a:lnTo>
                  <a:pt x="1562" y="1679"/>
                </a:lnTo>
                <a:lnTo>
                  <a:pt x="1561" y="1680"/>
                </a:lnTo>
                <a:lnTo>
                  <a:pt x="1559" y="1679"/>
                </a:lnTo>
                <a:lnTo>
                  <a:pt x="1559" y="1677"/>
                </a:lnTo>
                <a:lnTo>
                  <a:pt x="1559" y="1676"/>
                </a:lnTo>
                <a:lnTo>
                  <a:pt x="1559" y="1674"/>
                </a:lnTo>
                <a:lnTo>
                  <a:pt x="1559" y="1673"/>
                </a:lnTo>
                <a:lnTo>
                  <a:pt x="1561" y="1674"/>
                </a:lnTo>
                <a:lnTo>
                  <a:pt x="1561" y="1673"/>
                </a:lnTo>
                <a:lnTo>
                  <a:pt x="1561" y="1671"/>
                </a:lnTo>
                <a:lnTo>
                  <a:pt x="1559" y="1671"/>
                </a:lnTo>
                <a:lnTo>
                  <a:pt x="1559" y="1673"/>
                </a:lnTo>
                <a:lnTo>
                  <a:pt x="1558" y="1673"/>
                </a:lnTo>
                <a:lnTo>
                  <a:pt x="1558" y="1671"/>
                </a:lnTo>
                <a:lnTo>
                  <a:pt x="1556" y="1671"/>
                </a:lnTo>
                <a:lnTo>
                  <a:pt x="1556" y="1669"/>
                </a:lnTo>
                <a:lnTo>
                  <a:pt x="1556" y="1668"/>
                </a:lnTo>
                <a:lnTo>
                  <a:pt x="1558" y="1668"/>
                </a:lnTo>
                <a:lnTo>
                  <a:pt x="1559" y="1668"/>
                </a:lnTo>
                <a:lnTo>
                  <a:pt x="1561" y="1669"/>
                </a:lnTo>
                <a:lnTo>
                  <a:pt x="1561" y="1668"/>
                </a:lnTo>
                <a:lnTo>
                  <a:pt x="1562" y="1668"/>
                </a:lnTo>
                <a:lnTo>
                  <a:pt x="1564" y="1668"/>
                </a:lnTo>
                <a:lnTo>
                  <a:pt x="1564" y="1669"/>
                </a:lnTo>
                <a:lnTo>
                  <a:pt x="1565" y="1669"/>
                </a:lnTo>
                <a:lnTo>
                  <a:pt x="1567" y="1671"/>
                </a:lnTo>
                <a:lnTo>
                  <a:pt x="1568" y="1671"/>
                </a:lnTo>
                <a:lnTo>
                  <a:pt x="1568" y="1673"/>
                </a:lnTo>
                <a:lnTo>
                  <a:pt x="1568" y="1674"/>
                </a:lnTo>
                <a:lnTo>
                  <a:pt x="1570" y="1674"/>
                </a:lnTo>
                <a:lnTo>
                  <a:pt x="1571" y="1676"/>
                </a:lnTo>
                <a:lnTo>
                  <a:pt x="1571" y="1674"/>
                </a:lnTo>
                <a:lnTo>
                  <a:pt x="1573" y="1674"/>
                </a:lnTo>
                <a:lnTo>
                  <a:pt x="1573" y="1676"/>
                </a:lnTo>
                <a:lnTo>
                  <a:pt x="1573" y="1677"/>
                </a:lnTo>
                <a:lnTo>
                  <a:pt x="1574" y="1679"/>
                </a:lnTo>
                <a:lnTo>
                  <a:pt x="1576" y="1679"/>
                </a:lnTo>
                <a:lnTo>
                  <a:pt x="1574" y="1677"/>
                </a:lnTo>
                <a:lnTo>
                  <a:pt x="1574" y="1676"/>
                </a:lnTo>
                <a:lnTo>
                  <a:pt x="1574" y="1674"/>
                </a:lnTo>
                <a:lnTo>
                  <a:pt x="1573" y="1673"/>
                </a:lnTo>
                <a:lnTo>
                  <a:pt x="1571" y="1673"/>
                </a:lnTo>
                <a:lnTo>
                  <a:pt x="1571" y="1674"/>
                </a:lnTo>
                <a:lnTo>
                  <a:pt x="1570" y="1674"/>
                </a:lnTo>
                <a:lnTo>
                  <a:pt x="1568" y="1673"/>
                </a:lnTo>
                <a:lnTo>
                  <a:pt x="1570" y="1673"/>
                </a:lnTo>
                <a:lnTo>
                  <a:pt x="1568" y="1671"/>
                </a:lnTo>
                <a:lnTo>
                  <a:pt x="1568" y="1669"/>
                </a:lnTo>
                <a:lnTo>
                  <a:pt x="1570" y="1671"/>
                </a:lnTo>
                <a:lnTo>
                  <a:pt x="1570" y="1669"/>
                </a:lnTo>
                <a:lnTo>
                  <a:pt x="1570" y="1668"/>
                </a:lnTo>
                <a:lnTo>
                  <a:pt x="1568" y="1668"/>
                </a:lnTo>
                <a:lnTo>
                  <a:pt x="1567" y="1666"/>
                </a:lnTo>
                <a:lnTo>
                  <a:pt x="1567" y="1665"/>
                </a:lnTo>
                <a:lnTo>
                  <a:pt x="1565" y="1665"/>
                </a:lnTo>
                <a:lnTo>
                  <a:pt x="1565" y="1666"/>
                </a:lnTo>
                <a:lnTo>
                  <a:pt x="1564" y="1666"/>
                </a:lnTo>
                <a:lnTo>
                  <a:pt x="1564" y="1665"/>
                </a:lnTo>
                <a:lnTo>
                  <a:pt x="1562" y="1663"/>
                </a:lnTo>
                <a:lnTo>
                  <a:pt x="1564" y="1663"/>
                </a:lnTo>
                <a:lnTo>
                  <a:pt x="1565" y="1663"/>
                </a:lnTo>
                <a:lnTo>
                  <a:pt x="1565" y="1662"/>
                </a:lnTo>
                <a:lnTo>
                  <a:pt x="1567" y="1662"/>
                </a:lnTo>
                <a:lnTo>
                  <a:pt x="1565" y="1660"/>
                </a:lnTo>
                <a:lnTo>
                  <a:pt x="1564" y="1660"/>
                </a:lnTo>
                <a:lnTo>
                  <a:pt x="1562" y="1660"/>
                </a:lnTo>
                <a:lnTo>
                  <a:pt x="1562" y="1659"/>
                </a:lnTo>
                <a:lnTo>
                  <a:pt x="1561" y="1659"/>
                </a:lnTo>
                <a:lnTo>
                  <a:pt x="1561" y="1659"/>
                </a:lnTo>
                <a:lnTo>
                  <a:pt x="1561" y="1657"/>
                </a:lnTo>
                <a:lnTo>
                  <a:pt x="1559" y="1657"/>
                </a:lnTo>
                <a:lnTo>
                  <a:pt x="1558" y="1657"/>
                </a:lnTo>
                <a:lnTo>
                  <a:pt x="1558" y="1656"/>
                </a:lnTo>
                <a:lnTo>
                  <a:pt x="1556" y="1656"/>
                </a:lnTo>
                <a:lnTo>
                  <a:pt x="1556" y="1654"/>
                </a:lnTo>
                <a:lnTo>
                  <a:pt x="1558" y="1654"/>
                </a:lnTo>
                <a:lnTo>
                  <a:pt x="1558" y="1653"/>
                </a:lnTo>
                <a:lnTo>
                  <a:pt x="1556" y="1653"/>
                </a:lnTo>
                <a:lnTo>
                  <a:pt x="1554" y="1651"/>
                </a:lnTo>
                <a:lnTo>
                  <a:pt x="1556" y="1651"/>
                </a:lnTo>
                <a:lnTo>
                  <a:pt x="1556" y="1649"/>
                </a:lnTo>
                <a:lnTo>
                  <a:pt x="1558" y="1651"/>
                </a:lnTo>
                <a:lnTo>
                  <a:pt x="1558" y="1649"/>
                </a:lnTo>
                <a:lnTo>
                  <a:pt x="1556" y="1649"/>
                </a:lnTo>
                <a:lnTo>
                  <a:pt x="1554" y="1649"/>
                </a:lnTo>
                <a:lnTo>
                  <a:pt x="1553" y="1648"/>
                </a:lnTo>
                <a:lnTo>
                  <a:pt x="1553" y="1646"/>
                </a:lnTo>
                <a:lnTo>
                  <a:pt x="1551" y="1646"/>
                </a:lnTo>
                <a:lnTo>
                  <a:pt x="1551" y="1645"/>
                </a:lnTo>
                <a:lnTo>
                  <a:pt x="1550" y="1645"/>
                </a:lnTo>
                <a:lnTo>
                  <a:pt x="1548" y="1645"/>
                </a:lnTo>
                <a:lnTo>
                  <a:pt x="1548" y="1643"/>
                </a:lnTo>
                <a:lnTo>
                  <a:pt x="1550" y="1643"/>
                </a:lnTo>
                <a:lnTo>
                  <a:pt x="1550" y="1642"/>
                </a:lnTo>
                <a:lnTo>
                  <a:pt x="1548" y="1642"/>
                </a:lnTo>
                <a:lnTo>
                  <a:pt x="1548" y="1640"/>
                </a:lnTo>
                <a:lnTo>
                  <a:pt x="1547" y="1640"/>
                </a:lnTo>
                <a:lnTo>
                  <a:pt x="1547" y="1639"/>
                </a:lnTo>
                <a:lnTo>
                  <a:pt x="1545" y="1639"/>
                </a:lnTo>
                <a:lnTo>
                  <a:pt x="1544" y="1637"/>
                </a:lnTo>
                <a:lnTo>
                  <a:pt x="1542" y="1636"/>
                </a:lnTo>
                <a:lnTo>
                  <a:pt x="1544" y="1636"/>
                </a:lnTo>
                <a:lnTo>
                  <a:pt x="1544" y="1634"/>
                </a:lnTo>
                <a:lnTo>
                  <a:pt x="1542" y="1634"/>
                </a:lnTo>
                <a:lnTo>
                  <a:pt x="1542" y="1633"/>
                </a:lnTo>
                <a:lnTo>
                  <a:pt x="1542" y="1631"/>
                </a:lnTo>
                <a:lnTo>
                  <a:pt x="1542" y="1631"/>
                </a:lnTo>
                <a:lnTo>
                  <a:pt x="1542" y="1630"/>
                </a:lnTo>
                <a:lnTo>
                  <a:pt x="1541" y="1630"/>
                </a:lnTo>
                <a:lnTo>
                  <a:pt x="1541" y="1628"/>
                </a:lnTo>
                <a:lnTo>
                  <a:pt x="1539" y="1628"/>
                </a:lnTo>
                <a:lnTo>
                  <a:pt x="1539" y="1626"/>
                </a:lnTo>
                <a:lnTo>
                  <a:pt x="1538" y="1626"/>
                </a:lnTo>
                <a:lnTo>
                  <a:pt x="1538" y="1625"/>
                </a:lnTo>
                <a:lnTo>
                  <a:pt x="1539" y="1625"/>
                </a:lnTo>
                <a:lnTo>
                  <a:pt x="1538" y="1623"/>
                </a:lnTo>
                <a:lnTo>
                  <a:pt x="1536" y="1623"/>
                </a:lnTo>
                <a:lnTo>
                  <a:pt x="1536" y="1622"/>
                </a:lnTo>
                <a:lnTo>
                  <a:pt x="1535" y="1622"/>
                </a:lnTo>
                <a:lnTo>
                  <a:pt x="1536" y="1622"/>
                </a:lnTo>
                <a:lnTo>
                  <a:pt x="1538" y="1622"/>
                </a:lnTo>
                <a:lnTo>
                  <a:pt x="1539" y="1623"/>
                </a:lnTo>
                <a:lnTo>
                  <a:pt x="1541" y="1625"/>
                </a:lnTo>
                <a:lnTo>
                  <a:pt x="1541" y="1623"/>
                </a:lnTo>
                <a:lnTo>
                  <a:pt x="1539" y="1623"/>
                </a:lnTo>
                <a:lnTo>
                  <a:pt x="1539" y="1622"/>
                </a:lnTo>
                <a:lnTo>
                  <a:pt x="1538" y="1622"/>
                </a:lnTo>
                <a:lnTo>
                  <a:pt x="1538" y="1622"/>
                </a:lnTo>
                <a:lnTo>
                  <a:pt x="1536" y="1622"/>
                </a:lnTo>
                <a:lnTo>
                  <a:pt x="1535" y="1622"/>
                </a:lnTo>
                <a:lnTo>
                  <a:pt x="1535" y="1620"/>
                </a:lnTo>
                <a:lnTo>
                  <a:pt x="1533" y="1620"/>
                </a:lnTo>
                <a:lnTo>
                  <a:pt x="1531" y="1619"/>
                </a:lnTo>
                <a:lnTo>
                  <a:pt x="1530" y="1619"/>
                </a:lnTo>
                <a:lnTo>
                  <a:pt x="1530" y="1617"/>
                </a:lnTo>
                <a:lnTo>
                  <a:pt x="1530" y="1616"/>
                </a:lnTo>
                <a:lnTo>
                  <a:pt x="1528" y="1614"/>
                </a:lnTo>
                <a:lnTo>
                  <a:pt x="1527" y="1614"/>
                </a:lnTo>
                <a:lnTo>
                  <a:pt x="1527" y="1613"/>
                </a:lnTo>
                <a:lnTo>
                  <a:pt x="1525" y="1613"/>
                </a:lnTo>
                <a:lnTo>
                  <a:pt x="1524" y="1613"/>
                </a:lnTo>
                <a:lnTo>
                  <a:pt x="1524" y="1614"/>
                </a:lnTo>
                <a:lnTo>
                  <a:pt x="1525" y="1614"/>
                </a:lnTo>
                <a:lnTo>
                  <a:pt x="1525" y="1616"/>
                </a:lnTo>
                <a:lnTo>
                  <a:pt x="1525" y="1617"/>
                </a:lnTo>
                <a:lnTo>
                  <a:pt x="1524" y="1617"/>
                </a:lnTo>
                <a:lnTo>
                  <a:pt x="1522" y="1617"/>
                </a:lnTo>
                <a:lnTo>
                  <a:pt x="1522" y="1619"/>
                </a:lnTo>
                <a:lnTo>
                  <a:pt x="1524" y="1619"/>
                </a:lnTo>
                <a:lnTo>
                  <a:pt x="1525" y="1620"/>
                </a:lnTo>
                <a:lnTo>
                  <a:pt x="1527" y="1620"/>
                </a:lnTo>
                <a:lnTo>
                  <a:pt x="1527" y="1622"/>
                </a:lnTo>
                <a:lnTo>
                  <a:pt x="1528" y="1622"/>
                </a:lnTo>
                <a:lnTo>
                  <a:pt x="1528" y="1622"/>
                </a:lnTo>
                <a:lnTo>
                  <a:pt x="1527" y="1623"/>
                </a:lnTo>
                <a:lnTo>
                  <a:pt x="1528" y="1623"/>
                </a:lnTo>
                <a:lnTo>
                  <a:pt x="1530" y="1623"/>
                </a:lnTo>
                <a:lnTo>
                  <a:pt x="1531" y="1625"/>
                </a:lnTo>
                <a:lnTo>
                  <a:pt x="1530" y="1625"/>
                </a:lnTo>
                <a:lnTo>
                  <a:pt x="1528" y="1625"/>
                </a:lnTo>
                <a:lnTo>
                  <a:pt x="1528" y="1626"/>
                </a:lnTo>
                <a:lnTo>
                  <a:pt x="1530" y="1626"/>
                </a:lnTo>
                <a:lnTo>
                  <a:pt x="1531" y="1626"/>
                </a:lnTo>
                <a:lnTo>
                  <a:pt x="1531" y="1628"/>
                </a:lnTo>
                <a:lnTo>
                  <a:pt x="1533" y="1628"/>
                </a:lnTo>
                <a:lnTo>
                  <a:pt x="1535" y="1630"/>
                </a:lnTo>
                <a:lnTo>
                  <a:pt x="1535" y="1631"/>
                </a:lnTo>
                <a:lnTo>
                  <a:pt x="1536" y="1631"/>
                </a:lnTo>
                <a:lnTo>
                  <a:pt x="1538" y="1633"/>
                </a:lnTo>
                <a:lnTo>
                  <a:pt x="1536" y="1633"/>
                </a:lnTo>
                <a:lnTo>
                  <a:pt x="1535" y="1633"/>
                </a:lnTo>
                <a:lnTo>
                  <a:pt x="1536" y="1634"/>
                </a:lnTo>
                <a:lnTo>
                  <a:pt x="1538" y="1634"/>
                </a:lnTo>
                <a:lnTo>
                  <a:pt x="1538" y="1636"/>
                </a:lnTo>
                <a:lnTo>
                  <a:pt x="1539" y="1636"/>
                </a:lnTo>
                <a:lnTo>
                  <a:pt x="1539" y="1637"/>
                </a:lnTo>
                <a:lnTo>
                  <a:pt x="1538" y="1637"/>
                </a:lnTo>
                <a:lnTo>
                  <a:pt x="1536" y="1637"/>
                </a:lnTo>
                <a:lnTo>
                  <a:pt x="1535" y="1637"/>
                </a:lnTo>
                <a:lnTo>
                  <a:pt x="1535" y="1636"/>
                </a:lnTo>
                <a:lnTo>
                  <a:pt x="1533" y="1636"/>
                </a:lnTo>
                <a:lnTo>
                  <a:pt x="1531" y="1636"/>
                </a:lnTo>
                <a:lnTo>
                  <a:pt x="1530" y="1634"/>
                </a:lnTo>
                <a:lnTo>
                  <a:pt x="1530" y="1633"/>
                </a:lnTo>
                <a:lnTo>
                  <a:pt x="1530" y="1631"/>
                </a:lnTo>
                <a:lnTo>
                  <a:pt x="1528" y="1631"/>
                </a:lnTo>
                <a:lnTo>
                  <a:pt x="1528" y="1630"/>
                </a:lnTo>
                <a:lnTo>
                  <a:pt x="1527" y="1630"/>
                </a:lnTo>
                <a:lnTo>
                  <a:pt x="1527" y="1628"/>
                </a:lnTo>
                <a:lnTo>
                  <a:pt x="1527" y="1626"/>
                </a:lnTo>
                <a:lnTo>
                  <a:pt x="1525" y="1626"/>
                </a:lnTo>
                <a:lnTo>
                  <a:pt x="1525" y="1625"/>
                </a:lnTo>
                <a:lnTo>
                  <a:pt x="1524" y="1625"/>
                </a:lnTo>
                <a:lnTo>
                  <a:pt x="1524" y="1623"/>
                </a:lnTo>
                <a:lnTo>
                  <a:pt x="1522" y="1623"/>
                </a:lnTo>
                <a:lnTo>
                  <a:pt x="1522" y="1622"/>
                </a:lnTo>
                <a:lnTo>
                  <a:pt x="1521" y="1622"/>
                </a:lnTo>
                <a:lnTo>
                  <a:pt x="1521" y="1622"/>
                </a:lnTo>
                <a:lnTo>
                  <a:pt x="1521" y="1620"/>
                </a:lnTo>
                <a:lnTo>
                  <a:pt x="1519" y="1620"/>
                </a:lnTo>
                <a:lnTo>
                  <a:pt x="1519" y="1619"/>
                </a:lnTo>
                <a:lnTo>
                  <a:pt x="1521" y="1619"/>
                </a:lnTo>
                <a:lnTo>
                  <a:pt x="1521" y="1617"/>
                </a:lnTo>
                <a:lnTo>
                  <a:pt x="1519" y="1616"/>
                </a:lnTo>
                <a:lnTo>
                  <a:pt x="1519" y="1614"/>
                </a:lnTo>
                <a:lnTo>
                  <a:pt x="1518" y="1614"/>
                </a:lnTo>
                <a:lnTo>
                  <a:pt x="1516" y="1614"/>
                </a:lnTo>
                <a:lnTo>
                  <a:pt x="1516" y="1613"/>
                </a:lnTo>
                <a:lnTo>
                  <a:pt x="1515" y="1613"/>
                </a:lnTo>
                <a:lnTo>
                  <a:pt x="1515" y="1611"/>
                </a:lnTo>
                <a:lnTo>
                  <a:pt x="1513" y="1610"/>
                </a:lnTo>
                <a:lnTo>
                  <a:pt x="1512" y="1610"/>
                </a:lnTo>
                <a:lnTo>
                  <a:pt x="1512" y="1608"/>
                </a:lnTo>
                <a:lnTo>
                  <a:pt x="1510" y="1608"/>
                </a:lnTo>
                <a:lnTo>
                  <a:pt x="1510" y="1606"/>
                </a:lnTo>
                <a:lnTo>
                  <a:pt x="1508" y="1606"/>
                </a:lnTo>
                <a:lnTo>
                  <a:pt x="1508" y="1605"/>
                </a:lnTo>
                <a:lnTo>
                  <a:pt x="1508" y="1603"/>
                </a:lnTo>
                <a:lnTo>
                  <a:pt x="1507" y="1603"/>
                </a:lnTo>
                <a:lnTo>
                  <a:pt x="1507" y="1602"/>
                </a:lnTo>
                <a:lnTo>
                  <a:pt x="1507" y="1600"/>
                </a:lnTo>
                <a:lnTo>
                  <a:pt x="1505" y="1600"/>
                </a:lnTo>
                <a:lnTo>
                  <a:pt x="1505" y="1599"/>
                </a:lnTo>
                <a:lnTo>
                  <a:pt x="1505" y="1599"/>
                </a:lnTo>
                <a:lnTo>
                  <a:pt x="1505" y="1597"/>
                </a:lnTo>
                <a:lnTo>
                  <a:pt x="1504" y="1597"/>
                </a:lnTo>
                <a:lnTo>
                  <a:pt x="1504" y="1596"/>
                </a:lnTo>
                <a:lnTo>
                  <a:pt x="1504" y="1594"/>
                </a:lnTo>
                <a:lnTo>
                  <a:pt x="1502" y="1594"/>
                </a:lnTo>
                <a:lnTo>
                  <a:pt x="1502" y="1593"/>
                </a:lnTo>
                <a:lnTo>
                  <a:pt x="1502" y="1591"/>
                </a:lnTo>
                <a:lnTo>
                  <a:pt x="1502" y="1590"/>
                </a:lnTo>
                <a:lnTo>
                  <a:pt x="1501" y="1588"/>
                </a:lnTo>
                <a:lnTo>
                  <a:pt x="1501" y="1586"/>
                </a:lnTo>
                <a:lnTo>
                  <a:pt x="1501" y="1585"/>
                </a:lnTo>
                <a:lnTo>
                  <a:pt x="1499" y="1585"/>
                </a:lnTo>
                <a:lnTo>
                  <a:pt x="1499" y="1585"/>
                </a:lnTo>
                <a:lnTo>
                  <a:pt x="1498" y="1585"/>
                </a:lnTo>
                <a:lnTo>
                  <a:pt x="1498" y="1583"/>
                </a:lnTo>
                <a:lnTo>
                  <a:pt x="1496" y="1582"/>
                </a:lnTo>
                <a:lnTo>
                  <a:pt x="1493" y="1580"/>
                </a:lnTo>
                <a:lnTo>
                  <a:pt x="1490" y="1577"/>
                </a:lnTo>
                <a:lnTo>
                  <a:pt x="1488" y="1576"/>
                </a:lnTo>
                <a:lnTo>
                  <a:pt x="1488" y="1574"/>
                </a:lnTo>
                <a:lnTo>
                  <a:pt x="1487" y="1574"/>
                </a:lnTo>
                <a:lnTo>
                  <a:pt x="1487" y="1573"/>
                </a:lnTo>
                <a:lnTo>
                  <a:pt x="1485" y="1573"/>
                </a:lnTo>
                <a:lnTo>
                  <a:pt x="1485" y="1571"/>
                </a:lnTo>
                <a:lnTo>
                  <a:pt x="1484" y="1568"/>
                </a:lnTo>
                <a:lnTo>
                  <a:pt x="1482" y="1568"/>
                </a:lnTo>
                <a:lnTo>
                  <a:pt x="1481" y="1567"/>
                </a:lnTo>
                <a:lnTo>
                  <a:pt x="1479" y="1565"/>
                </a:lnTo>
                <a:lnTo>
                  <a:pt x="1478" y="1565"/>
                </a:lnTo>
                <a:lnTo>
                  <a:pt x="1478" y="1563"/>
                </a:lnTo>
                <a:lnTo>
                  <a:pt x="1476" y="1563"/>
                </a:lnTo>
                <a:lnTo>
                  <a:pt x="1476" y="1562"/>
                </a:lnTo>
                <a:lnTo>
                  <a:pt x="1476" y="1560"/>
                </a:lnTo>
                <a:lnTo>
                  <a:pt x="1475" y="1560"/>
                </a:lnTo>
                <a:lnTo>
                  <a:pt x="1473" y="1559"/>
                </a:lnTo>
                <a:lnTo>
                  <a:pt x="1473" y="1557"/>
                </a:lnTo>
                <a:lnTo>
                  <a:pt x="1475" y="1557"/>
                </a:lnTo>
                <a:lnTo>
                  <a:pt x="1476" y="1557"/>
                </a:lnTo>
                <a:lnTo>
                  <a:pt x="1476" y="1556"/>
                </a:lnTo>
                <a:lnTo>
                  <a:pt x="1476" y="1554"/>
                </a:lnTo>
                <a:lnTo>
                  <a:pt x="1475" y="1554"/>
                </a:lnTo>
                <a:lnTo>
                  <a:pt x="1475" y="1553"/>
                </a:lnTo>
                <a:lnTo>
                  <a:pt x="1473" y="1551"/>
                </a:lnTo>
                <a:lnTo>
                  <a:pt x="1473" y="1550"/>
                </a:lnTo>
                <a:lnTo>
                  <a:pt x="1473" y="1548"/>
                </a:lnTo>
                <a:lnTo>
                  <a:pt x="1473" y="1548"/>
                </a:lnTo>
                <a:lnTo>
                  <a:pt x="1472" y="1547"/>
                </a:lnTo>
                <a:lnTo>
                  <a:pt x="1470" y="1545"/>
                </a:lnTo>
                <a:lnTo>
                  <a:pt x="1470" y="1543"/>
                </a:lnTo>
                <a:lnTo>
                  <a:pt x="1470" y="1542"/>
                </a:lnTo>
                <a:lnTo>
                  <a:pt x="1469" y="1542"/>
                </a:lnTo>
                <a:lnTo>
                  <a:pt x="1469" y="1540"/>
                </a:lnTo>
                <a:lnTo>
                  <a:pt x="1470" y="1540"/>
                </a:lnTo>
                <a:lnTo>
                  <a:pt x="1469" y="1539"/>
                </a:lnTo>
                <a:lnTo>
                  <a:pt x="1469" y="1537"/>
                </a:lnTo>
                <a:lnTo>
                  <a:pt x="1469" y="1537"/>
                </a:lnTo>
                <a:lnTo>
                  <a:pt x="1469" y="1536"/>
                </a:lnTo>
                <a:lnTo>
                  <a:pt x="1469" y="1534"/>
                </a:lnTo>
                <a:lnTo>
                  <a:pt x="1469" y="1533"/>
                </a:lnTo>
                <a:lnTo>
                  <a:pt x="1467" y="1533"/>
                </a:lnTo>
                <a:lnTo>
                  <a:pt x="1467" y="1531"/>
                </a:lnTo>
                <a:lnTo>
                  <a:pt x="1469" y="1531"/>
                </a:lnTo>
                <a:lnTo>
                  <a:pt x="1469" y="1530"/>
                </a:lnTo>
                <a:lnTo>
                  <a:pt x="1467" y="1528"/>
                </a:lnTo>
                <a:lnTo>
                  <a:pt x="1467" y="1527"/>
                </a:lnTo>
                <a:lnTo>
                  <a:pt x="1465" y="1527"/>
                </a:lnTo>
                <a:lnTo>
                  <a:pt x="1465" y="1525"/>
                </a:lnTo>
                <a:lnTo>
                  <a:pt x="1465" y="1524"/>
                </a:lnTo>
                <a:lnTo>
                  <a:pt x="1464" y="1522"/>
                </a:lnTo>
                <a:lnTo>
                  <a:pt x="1464" y="1520"/>
                </a:lnTo>
                <a:lnTo>
                  <a:pt x="1462" y="1519"/>
                </a:lnTo>
                <a:lnTo>
                  <a:pt x="1462" y="1517"/>
                </a:lnTo>
                <a:lnTo>
                  <a:pt x="1461" y="1517"/>
                </a:lnTo>
                <a:lnTo>
                  <a:pt x="1461" y="1516"/>
                </a:lnTo>
                <a:lnTo>
                  <a:pt x="1461" y="1514"/>
                </a:lnTo>
                <a:lnTo>
                  <a:pt x="1461" y="1513"/>
                </a:lnTo>
                <a:lnTo>
                  <a:pt x="1461" y="1511"/>
                </a:lnTo>
                <a:lnTo>
                  <a:pt x="1461" y="1511"/>
                </a:lnTo>
                <a:lnTo>
                  <a:pt x="1459" y="1511"/>
                </a:lnTo>
                <a:lnTo>
                  <a:pt x="1459" y="1510"/>
                </a:lnTo>
                <a:lnTo>
                  <a:pt x="1458" y="1510"/>
                </a:lnTo>
                <a:lnTo>
                  <a:pt x="1458" y="1508"/>
                </a:lnTo>
                <a:lnTo>
                  <a:pt x="1456" y="1507"/>
                </a:lnTo>
                <a:lnTo>
                  <a:pt x="1455" y="1505"/>
                </a:lnTo>
                <a:lnTo>
                  <a:pt x="1455" y="1504"/>
                </a:lnTo>
                <a:lnTo>
                  <a:pt x="1455" y="1502"/>
                </a:lnTo>
                <a:lnTo>
                  <a:pt x="1455" y="1500"/>
                </a:lnTo>
                <a:lnTo>
                  <a:pt x="1453" y="1500"/>
                </a:lnTo>
                <a:lnTo>
                  <a:pt x="1453" y="1499"/>
                </a:lnTo>
                <a:lnTo>
                  <a:pt x="1453" y="1497"/>
                </a:lnTo>
                <a:lnTo>
                  <a:pt x="1452" y="1497"/>
                </a:lnTo>
                <a:lnTo>
                  <a:pt x="1453" y="1496"/>
                </a:lnTo>
                <a:lnTo>
                  <a:pt x="1452" y="1496"/>
                </a:lnTo>
                <a:lnTo>
                  <a:pt x="1452" y="1494"/>
                </a:lnTo>
                <a:lnTo>
                  <a:pt x="1450" y="1494"/>
                </a:lnTo>
                <a:lnTo>
                  <a:pt x="1450" y="1493"/>
                </a:lnTo>
                <a:lnTo>
                  <a:pt x="1449" y="1493"/>
                </a:lnTo>
                <a:lnTo>
                  <a:pt x="1449" y="1491"/>
                </a:lnTo>
                <a:lnTo>
                  <a:pt x="1447" y="1490"/>
                </a:lnTo>
                <a:lnTo>
                  <a:pt x="1447" y="1488"/>
                </a:lnTo>
                <a:lnTo>
                  <a:pt x="1446" y="1488"/>
                </a:lnTo>
                <a:lnTo>
                  <a:pt x="1446" y="1487"/>
                </a:lnTo>
                <a:lnTo>
                  <a:pt x="1444" y="1485"/>
                </a:lnTo>
                <a:lnTo>
                  <a:pt x="1442" y="1485"/>
                </a:lnTo>
                <a:lnTo>
                  <a:pt x="1442" y="1484"/>
                </a:lnTo>
                <a:lnTo>
                  <a:pt x="1441" y="1482"/>
                </a:lnTo>
                <a:lnTo>
                  <a:pt x="1439" y="1479"/>
                </a:lnTo>
                <a:lnTo>
                  <a:pt x="1438" y="1479"/>
                </a:lnTo>
                <a:lnTo>
                  <a:pt x="1438" y="1477"/>
                </a:lnTo>
                <a:lnTo>
                  <a:pt x="1436" y="1476"/>
                </a:lnTo>
                <a:lnTo>
                  <a:pt x="1435" y="1474"/>
                </a:lnTo>
                <a:lnTo>
                  <a:pt x="1433" y="1474"/>
                </a:lnTo>
                <a:lnTo>
                  <a:pt x="1433" y="1473"/>
                </a:lnTo>
                <a:lnTo>
                  <a:pt x="1432" y="1471"/>
                </a:lnTo>
                <a:lnTo>
                  <a:pt x="1432" y="1470"/>
                </a:lnTo>
                <a:lnTo>
                  <a:pt x="1432" y="1468"/>
                </a:lnTo>
                <a:lnTo>
                  <a:pt x="1432" y="1468"/>
                </a:lnTo>
                <a:lnTo>
                  <a:pt x="1432" y="1467"/>
                </a:lnTo>
                <a:lnTo>
                  <a:pt x="1433" y="1467"/>
                </a:lnTo>
                <a:lnTo>
                  <a:pt x="1432" y="1465"/>
                </a:lnTo>
                <a:lnTo>
                  <a:pt x="1432" y="1464"/>
                </a:lnTo>
                <a:lnTo>
                  <a:pt x="1432" y="1462"/>
                </a:lnTo>
                <a:lnTo>
                  <a:pt x="1432" y="1462"/>
                </a:lnTo>
                <a:lnTo>
                  <a:pt x="1432" y="1461"/>
                </a:lnTo>
                <a:lnTo>
                  <a:pt x="1432" y="1459"/>
                </a:lnTo>
                <a:lnTo>
                  <a:pt x="1430" y="1459"/>
                </a:lnTo>
                <a:lnTo>
                  <a:pt x="1430" y="1457"/>
                </a:lnTo>
                <a:lnTo>
                  <a:pt x="1429" y="1457"/>
                </a:lnTo>
                <a:lnTo>
                  <a:pt x="1429" y="1456"/>
                </a:lnTo>
                <a:lnTo>
                  <a:pt x="1427" y="1456"/>
                </a:lnTo>
                <a:lnTo>
                  <a:pt x="1426" y="1454"/>
                </a:lnTo>
                <a:lnTo>
                  <a:pt x="1424" y="1453"/>
                </a:lnTo>
                <a:lnTo>
                  <a:pt x="1424" y="1451"/>
                </a:lnTo>
                <a:lnTo>
                  <a:pt x="1422" y="1451"/>
                </a:lnTo>
                <a:lnTo>
                  <a:pt x="1422" y="1450"/>
                </a:lnTo>
                <a:lnTo>
                  <a:pt x="1422" y="1448"/>
                </a:lnTo>
                <a:lnTo>
                  <a:pt x="1422" y="1447"/>
                </a:lnTo>
                <a:lnTo>
                  <a:pt x="1422" y="1445"/>
                </a:lnTo>
                <a:lnTo>
                  <a:pt x="1422" y="1444"/>
                </a:lnTo>
                <a:lnTo>
                  <a:pt x="1422" y="1442"/>
                </a:lnTo>
                <a:lnTo>
                  <a:pt x="1421" y="1442"/>
                </a:lnTo>
                <a:lnTo>
                  <a:pt x="1421" y="1441"/>
                </a:lnTo>
                <a:lnTo>
                  <a:pt x="1421" y="1439"/>
                </a:lnTo>
                <a:lnTo>
                  <a:pt x="1419" y="1439"/>
                </a:lnTo>
                <a:lnTo>
                  <a:pt x="1419" y="1437"/>
                </a:lnTo>
                <a:lnTo>
                  <a:pt x="1419" y="1437"/>
                </a:lnTo>
                <a:lnTo>
                  <a:pt x="1419" y="1436"/>
                </a:lnTo>
                <a:lnTo>
                  <a:pt x="1418" y="1436"/>
                </a:lnTo>
                <a:lnTo>
                  <a:pt x="1418" y="1434"/>
                </a:lnTo>
                <a:lnTo>
                  <a:pt x="1419" y="1434"/>
                </a:lnTo>
                <a:lnTo>
                  <a:pt x="1419" y="1433"/>
                </a:lnTo>
                <a:lnTo>
                  <a:pt x="1418" y="1433"/>
                </a:lnTo>
                <a:lnTo>
                  <a:pt x="1418" y="1431"/>
                </a:lnTo>
                <a:lnTo>
                  <a:pt x="1416" y="1430"/>
                </a:lnTo>
                <a:lnTo>
                  <a:pt x="1416" y="1428"/>
                </a:lnTo>
                <a:lnTo>
                  <a:pt x="1416" y="1427"/>
                </a:lnTo>
                <a:lnTo>
                  <a:pt x="1416" y="1425"/>
                </a:lnTo>
                <a:lnTo>
                  <a:pt x="1415" y="1425"/>
                </a:lnTo>
                <a:lnTo>
                  <a:pt x="1415" y="1424"/>
                </a:lnTo>
                <a:lnTo>
                  <a:pt x="1415" y="1422"/>
                </a:lnTo>
                <a:lnTo>
                  <a:pt x="1415" y="1421"/>
                </a:lnTo>
                <a:lnTo>
                  <a:pt x="1413" y="1419"/>
                </a:lnTo>
                <a:lnTo>
                  <a:pt x="1413" y="1418"/>
                </a:lnTo>
                <a:lnTo>
                  <a:pt x="1412" y="1418"/>
                </a:lnTo>
                <a:lnTo>
                  <a:pt x="1412" y="1416"/>
                </a:lnTo>
                <a:lnTo>
                  <a:pt x="1412" y="1414"/>
                </a:lnTo>
                <a:lnTo>
                  <a:pt x="1412" y="1413"/>
                </a:lnTo>
                <a:lnTo>
                  <a:pt x="1410" y="1413"/>
                </a:lnTo>
                <a:lnTo>
                  <a:pt x="1410" y="1411"/>
                </a:lnTo>
                <a:lnTo>
                  <a:pt x="1409" y="1411"/>
                </a:lnTo>
                <a:lnTo>
                  <a:pt x="1409" y="1410"/>
                </a:lnTo>
                <a:lnTo>
                  <a:pt x="1409" y="1408"/>
                </a:lnTo>
                <a:lnTo>
                  <a:pt x="1407" y="1407"/>
                </a:lnTo>
                <a:lnTo>
                  <a:pt x="1407" y="1405"/>
                </a:lnTo>
                <a:lnTo>
                  <a:pt x="1409" y="1405"/>
                </a:lnTo>
                <a:lnTo>
                  <a:pt x="1409" y="1404"/>
                </a:lnTo>
                <a:lnTo>
                  <a:pt x="1407" y="1402"/>
                </a:lnTo>
                <a:lnTo>
                  <a:pt x="1407" y="1401"/>
                </a:lnTo>
                <a:lnTo>
                  <a:pt x="1406" y="1401"/>
                </a:lnTo>
                <a:lnTo>
                  <a:pt x="1406" y="1401"/>
                </a:lnTo>
                <a:lnTo>
                  <a:pt x="1404" y="1399"/>
                </a:lnTo>
                <a:lnTo>
                  <a:pt x="1403" y="1398"/>
                </a:lnTo>
                <a:lnTo>
                  <a:pt x="1403" y="1396"/>
                </a:lnTo>
                <a:lnTo>
                  <a:pt x="1401" y="1394"/>
                </a:lnTo>
                <a:lnTo>
                  <a:pt x="1401" y="1393"/>
                </a:lnTo>
                <a:lnTo>
                  <a:pt x="1401" y="1391"/>
                </a:lnTo>
                <a:lnTo>
                  <a:pt x="1399" y="1391"/>
                </a:lnTo>
                <a:lnTo>
                  <a:pt x="1399" y="1390"/>
                </a:lnTo>
                <a:lnTo>
                  <a:pt x="1399" y="1388"/>
                </a:lnTo>
                <a:lnTo>
                  <a:pt x="1398" y="1387"/>
                </a:lnTo>
                <a:lnTo>
                  <a:pt x="1398" y="1385"/>
                </a:lnTo>
                <a:lnTo>
                  <a:pt x="1396" y="1385"/>
                </a:lnTo>
                <a:lnTo>
                  <a:pt x="1396" y="1384"/>
                </a:lnTo>
                <a:lnTo>
                  <a:pt x="1398" y="1384"/>
                </a:lnTo>
                <a:lnTo>
                  <a:pt x="1398" y="1382"/>
                </a:lnTo>
                <a:lnTo>
                  <a:pt x="1396" y="1382"/>
                </a:lnTo>
                <a:lnTo>
                  <a:pt x="1396" y="1381"/>
                </a:lnTo>
                <a:lnTo>
                  <a:pt x="1395" y="1381"/>
                </a:lnTo>
                <a:lnTo>
                  <a:pt x="1395" y="1381"/>
                </a:lnTo>
                <a:lnTo>
                  <a:pt x="1395" y="1379"/>
                </a:lnTo>
                <a:lnTo>
                  <a:pt x="1395" y="1378"/>
                </a:lnTo>
                <a:lnTo>
                  <a:pt x="1393" y="1378"/>
                </a:lnTo>
                <a:lnTo>
                  <a:pt x="1393" y="1376"/>
                </a:lnTo>
                <a:lnTo>
                  <a:pt x="1393" y="1374"/>
                </a:lnTo>
                <a:lnTo>
                  <a:pt x="1395" y="1374"/>
                </a:lnTo>
                <a:lnTo>
                  <a:pt x="1395" y="1373"/>
                </a:lnTo>
                <a:lnTo>
                  <a:pt x="1395" y="1371"/>
                </a:lnTo>
                <a:lnTo>
                  <a:pt x="1395" y="1370"/>
                </a:lnTo>
                <a:lnTo>
                  <a:pt x="1393" y="1370"/>
                </a:lnTo>
                <a:lnTo>
                  <a:pt x="1393" y="1368"/>
                </a:lnTo>
                <a:lnTo>
                  <a:pt x="1393" y="1367"/>
                </a:lnTo>
                <a:lnTo>
                  <a:pt x="1393" y="1365"/>
                </a:lnTo>
                <a:lnTo>
                  <a:pt x="1392" y="1365"/>
                </a:lnTo>
                <a:lnTo>
                  <a:pt x="1392" y="1364"/>
                </a:lnTo>
                <a:lnTo>
                  <a:pt x="1392" y="1362"/>
                </a:lnTo>
                <a:lnTo>
                  <a:pt x="1390" y="1362"/>
                </a:lnTo>
                <a:lnTo>
                  <a:pt x="1390" y="1361"/>
                </a:lnTo>
                <a:lnTo>
                  <a:pt x="1390" y="1359"/>
                </a:lnTo>
                <a:lnTo>
                  <a:pt x="1390" y="1358"/>
                </a:lnTo>
                <a:lnTo>
                  <a:pt x="1390" y="1356"/>
                </a:lnTo>
                <a:lnTo>
                  <a:pt x="1389" y="1356"/>
                </a:lnTo>
                <a:lnTo>
                  <a:pt x="1389" y="1355"/>
                </a:lnTo>
                <a:lnTo>
                  <a:pt x="1389" y="1353"/>
                </a:lnTo>
                <a:lnTo>
                  <a:pt x="1387" y="1353"/>
                </a:lnTo>
                <a:lnTo>
                  <a:pt x="1387" y="1351"/>
                </a:lnTo>
                <a:lnTo>
                  <a:pt x="1387" y="1350"/>
                </a:lnTo>
                <a:lnTo>
                  <a:pt x="1386" y="1350"/>
                </a:lnTo>
                <a:lnTo>
                  <a:pt x="1386" y="1348"/>
                </a:lnTo>
                <a:lnTo>
                  <a:pt x="1386" y="1347"/>
                </a:lnTo>
                <a:lnTo>
                  <a:pt x="1384" y="1347"/>
                </a:lnTo>
                <a:lnTo>
                  <a:pt x="1384" y="1345"/>
                </a:lnTo>
                <a:lnTo>
                  <a:pt x="1383" y="1345"/>
                </a:lnTo>
                <a:lnTo>
                  <a:pt x="1383" y="1344"/>
                </a:lnTo>
                <a:lnTo>
                  <a:pt x="1383" y="1342"/>
                </a:lnTo>
                <a:lnTo>
                  <a:pt x="1383" y="1341"/>
                </a:lnTo>
                <a:lnTo>
                  <a:pt x="1381" y="1341"/>
                </a:lnTo>
                <a:lnTo>
                  <a:pt x="1381" y="1339"/>
                </a:lnTo>
                <a:lnTo>
                  <a:pt x="1381" y="1338"/>
                </a:lnTo>
                <a:lnTo>
                  <a:pt x="1381" y="1336"/>
                </a:lnTo>
                <a:lnTo>
                  <a:pt x="1380" y="1336"/>
                </a:lnTo>
                <a:lnTo>
                  <a:pt x="1380" y="1335"/>
                </a:lnTo>
                <a:lnTo>
                  <a:pt x="1380" y="1333"/>
                </a:lnTo>
                <a:lnTo>
                  <a:pt x="1378" y="1333"/>
                </a:lnTo>
                <a:lnTo>
                  <a:pt x="1378" y="1331"/>
                </a:lnTo>
                <a:lnTo>
                  <a:pt x="1378" y="1330"/>
                </a:lnTo>
                <a:lnTo>
                  <a:pt x="1376" y="1330"/>
                </a:lnTo>
                <a:lnTo>
                  <a:pt x="1376" y="1328"/>
                </a:lnTo>
                <a:lnTo>
                  <a:pt x="1375" y="1327"/>
                </a:lnTo>
                <a:lnTo>
                  <a:pt x="1375" y="1325"/>
                </a:lnTo>
                <a:lnTo>
                  <a:pt x="1373" y="1325"/>
                </a:lnTo>
                <a:lnTo>
                  <a:pt x="1373" y="1325"/>
                </a:lnTo>
                <a:lnTo>
                  <a:pt x="1372" y="1324"/>
                </a:lnTo>
                <a:lnTo>
                  <a:pt x="1372" y="1322"/>
                </a:lnTo>
                <a:lnTo>
                  <a:pt x="1370" y="1321"/>
                </a:lnTo>
                <a:lnTo>
                  <a:pt x="1370" y="1319"/>
                </a:lnTo>
                <a:lnTo>
                  <a:pt x="1370" y="1318"/>
                </a:lnTo>
                <a:lnTo>
                  <a:pt x="1369" y="1316"/>
                </a:lnTo>
                <a:lnTo>
                  <a:pt x="1369" y="1315"/>
                </a:lnTo>
                <a:lnTo>
                  <a:pt x="1367" y="1315"/>
                </a:lnTo>
                <a:lnTo>
                  <a:pt x="1366" y="1313"/>
                </a:lnTo>
                <a:lnTo>
                  <a:pt x="1364" y="1313"/>
                </a:lnTo>
                <a:lnTo>
                  <a:pt x="1363" y="1313"/>
                </a:lnTo>
                <a:lnTo>
                  <a:pt x="1363" y="1312"/>
                </a:lnTo>
                <a:lnTo>
                  <a:pt x="1361" y="1312"/>
                </a:lnTo>
                <a:lnTo>
                  <a:pt x="1361" y="1310"/>
                </a:lnTo>
                <a:lnTo>
                  <a:pt x="1360" y="1310"/>
                </a:lnTo>
                <a:lnTo>
                  <a:pt x="1358" y="1310"/>
                </a:lnTo>
                <a:lnTo>
                  <a:pt x="1358" y="1308"/>
                </a:lnTo>
                <a:lnTo>
                  <a:pt x="1358" y="1308"/>
                </a:lnTo>
                <a:lnTo>
                  <a:pt x="1356" y="1308"/>
                </a:lnTo>
                <a:lnTo>
                  <a:pt x="1356" y="1307"/>
                </a:lnTo>
                <a:lnTo>
                  <a:pt x="1355" y="1307"/>
                </a:lnTo>
                <a:lnTo>
                  <a:pt x="1353" y="1305"/>
                </a:lnTo>
                <a:lnTo>
                  <a:pt x="1352" y="1304"/>
                </a:lnTo>
                <a:lnTo>
                  <a:pt x="1352" y="1302"/>
                </a:lnTo>
                <a:lnTo>
                  <a:pt x="1350" y="1302"/>
                </a:lnTo>
                <a:lnTo>
                  <a:pt x="1350" y="1301"/>
                </a:lnTo>
                <a:lnTo>
                  <a:pt x="1349" y="1301"/>
                </a:lnTo>
                <a:lnTo>
                  <a:pt x="1347" y="1299"/>
                </a:lnTo>
                <a:lnTo>
                  <a:pt x="1346" y="1299"/>
                </a:lnTo>
                <a:lnTo>
                  <a:pt x="1344" y="1299"/>
                </a:lnTo>
                <a:lnTo>
                  <a:pt x="1343" y="1298"/>
                </a:lnTo>
                <a:lnTo>
                  <a:pt x="1341" y="1298"/>
                </a:lnTo>
                <a:lnTo>
                  <a:pt x="1340" y="1296"/>
                </a:lnTo>
                <a:lnTo>
                  <a:pt x="1338" y="1296"/>
                </a:lnTo>
                <a:lnTo>
                  <a:pt x="1338" y="1295"/>
                </a:lnTo>
                <a:lnTo>
                  <a:pt x="1337" y="1295"/>
                </a:lnTo>
                <a:lnTo>
                  <a:pt x="1337" y="1293"/>
                </a:lnTo>
                <a:lnTo>
                  <a:pt x="1335" y="1293"/>
                </a:lnTo>
                <a:lnTo>
                  <a:pt x="1333" y="1293"/>
                </a:lnTo>
                <a:lnTo>
                  <a:pt x="1333" y="1292"/>
                </a:lnTo>
                <a:lnTo>
                  <a:pt x="1332" y="1292"/>
                </a:lnTo>
                <a:lnTo>
                  <a:pt x="1330" y="1292"/>
                </a:lnTo>
                <a:lnTo>
                  <a:pt x="1329" y="1292"/>
                </a:lnTo>
                <a:lnTo>
                  <a:pt x="1326" y="1290"/>
                </a:lnTo>
                <a:lnTo>
                  <a:pt x="1324" y="1290"/>
                </a:lnTo>
                <a:lnTo>
                  <a:pt x="1324" y="1288"/>
                </a:lnTo>
                <a:lnTo>
                  <a:pt x="1323" y="1288"/>
                </a:lnTo>
                <a:lnTo>
                  <a:pt x="1321" y="1288"/>
                </a:lnTo>
                <a:lnTo>
                  <a:pt x="1321" y="1288"/>
                </a:lnTo>
                <a:lnTo>
                  <a:pt x="1320" y="1288"/>
                </a:lnTo>
                <a:lnTo>
                  <a:pt x="1318" y="1288"/>
                </a:lnTo>
                <a:lnTo>
                  <a:pt x="1317" y="1287"/>
                </a:lnTo>
                <a:lnTo>
                  <a:pt x="1315" y="1287"/>
                </a:lnTo>
                <a:lnTo>
                  <a:pt x="1314" y="1285"/>
                </a:lnTo>
                <a:lnTo>
                  <a:pt x="1312" y="1285"/>
                </a:lnTo>
                <a:lnTo>
                  <a:pt x="1312" y="1284"/>
                </a:lnTo>
                <a:lnTo>
                  <a:pt x="1310" y="1284"/>
                </a:lnTo>
                <a:lnTo>
                  <a:pt x="1309" y="1284"/>
                </a:lnTo>
                <a:lnTo>
                  <a:pt x="1309" y="1282"/>
                </a:lnTo>
                <a:lnTo>
                  <a:pt x="1307" y="1282"/>
                </a:lnTo>
                <a:lnTo>
                  <a:pt x="1306" y="1282"/>
                </a:lnTo>
                <a:lnTo>
                  <a:pt x="1306" y="1281"/>
                </a:lnTo>
                <a:lnTo>
                  <a:pt x="1304" y="1281"/>
                </a:lnTo>
                <a:lnTo>
                  <a:pt x="1303" y="1281"/>
                </a:lnTo>
                <a:lnTo>
                  <a:pt x="1301" y="1279"/>
                </a:lnTo>
                <a:lnTo>
                  <a:pt x="1300" y="1279"/>
                </a:lnTo>
                <a:lnTo>
                  <a:pt x="1298" y="1278"/>
                </a:lnTo>
                <a:lnTo>
                  <a:pt x="1297" y="1278"/>
                </a:lnTo>
                <a:lnTo>
                  <a:pt x="1295" y="1278"/>
                </a:lnTo>
                <a:lnTo>
                  <a:pt x="1295" y="1276"/>
                </a:lnTo>
                <a:lnTo>
                  <a:pt x="1294" y="1276"/>
                </a:lnTo>
                <a:lnTo>
                  <a:pt x="1294" y="1275"/>
                </a:lnTo>
                <a:lnTo>
                  <a:pt x="1292" y="1273"/>
                </a:lnTo>
                <a:lnTo>
                  <a:pt x="1290" y="1273"/>
                </a:lnTo>
                <a:lnTo>
                  <a:pt x="1289" y="1272"/>
                </a:lnTo>
                <a:lnTo>
                  <a:pt x="1289" y="1270"/>
                </a:lnTo>
                <a:lnTo>
                  <a:pt x="1287" y="1270"/>
                </a:lnTo>
                <a:lnTo>
                  <a:pt x="1286" y="1270"/>
                </a:lnTo>
                <a:lnTo>
                  <a:pt x="1286" y="1268"/>
                </a:lnTo>
                <a:lnTo>
                  <a:pt x="1284" y="1268"/>
                </a:lnTo>
                <a:lnTo>
                  <a:pt x="1284" y="1268"/>
                </a:lnTo>
                <a:lnTo>
                  <a:pt x="1284" y="1267"/>
                </a:lnTo>
                <a:lnTo>
                  <a:pt x="1283" y="1267"/>
                </a:lnTo>
                <a:lnTo>
                  <a:pt x="1283" y="1265"/>
                </a:lnTo>
                <a:lnTo>
                  <a:pt x="1281" y="1265"/>
                </a:lnTo>
                <a:lnTo>
                  <a:pt x="1281" y="1264"/>
                </a:lnTo>
                <a:lnTo>
                  <a:pt x="1280" y="1264"/>
                </a:lnTo>
                <a:lnTo>
                  <a:pt x="1280" y="1262"/>
                </a:lnTo>
                <a:lnTo>
                  <a:pt x="1278" y="1262"/>
                </a:lnTo>
                <a:lnTo>
                  <a:pt x="1278" y="1261"/>
                </a:lnTo>
                <a:lnTo>
                  <a:pt x="1277" y="1261"/>
                </a:lnTo>
                <a:lnTo>
                  <a:pt x="1277" y="1259"/>
                </a:lnTo>
                <a:lnTo>
                  <a:pt x="1277" y="1258"/>
                </a:lnTo>
                <a:lnTo>
                  <a:pt x="1275" y="1258"/>
                </a:lnTo>
                <a:lnTo>
                  <a:pt x="1274" y="1256"/>
                </a:lnTo>
                <a:lnTo>
                  <a:pt x="1274" y="1255"/>
                </a:lnTo>
                <a:lnTo>
                  <a:pt x="1275" y="1255"/>
                </a:lnTo>
                <a:lnTo>
                  <a:pt x="1275" y="1253"/>
                </a:lnTo>
                <a:lnTo>
                  <a:pt x="1275" y="1252"/>
                </a:lnTo>
                <a:lnTo>
                  <a:pt x="1275" y="1252"/>
                </a:lnTo>
                <a:lnTo>
                  <a:pt x="1274" y="1252"/>
                </a:lnTo>
                <a:lnTo>
                  <a:pt x="1272" y="1250"/>
                </a:lnTo>
                <a:lnTo>
                  <a:pt x="1271" y="1249"/>
                </a:lnTo>
                <a:lnTo>
                  <a:pt x="1269" y="1247"/>
                </a:lnTo>
                <a:lnTo>
                  <a:pt x="1269" y="1245"/>
                </a:lnTo>
                <a:lnTo>
                  <a:pt x="1267" y="1245"/>
                </a:lnTo>
                <a:lnTo>
                  <a:pt x="1267" y="1244"/>
                </a:lnTo>
                <a:lnTo>
                  <a:pt x="1266" y="1244"/>
                </a:lnTo>
                <a:lnTo>
                  <a:pt x="1266" y="1242"/>
                </a:lnTo>
                <a:lnTo>
                  <a:pt x="1264" y="1242"/>
                </a:lnTo>
                <a:lnTo>
                  <a:pt x="1264" y="1241"/>
                </a:lnTo>
                <a:lnTo>
                  <a:pt x="1263" y="1239"/>
                </a:lnTo>
                <a:lnTo>
                  <a:pt x="1263" y="1238"/>
                </a:lnTo>
                <a:lnTo>
                  <a:pt x="1261" y="1238"/>
                </a:lnTo>
                <a:lnTo>
                  <a:pt x="1260" y="1236"/>
                </a:lnTo>
                <a:lnTo>
                  <a:pt x="1258" y="1236"/>
                </a:lnTo>
                <a:lnTo>
                  <a:pt x="1258" y="1235"/>
                </a:lnTo>
                <a:lnTo>
                  <a:pt x="1257" y="1235"/>
                </a:lnTo>
                <a:lnTo>
                  <a:pt x="1257" y="1233"/>
                </a:lnTo>
                <a:lnTo>
                  <a:pt x="1257" y="1232"/>
                </a:lnTo>
                <a:lnTo>
                  <a:pt x="1255" y="1232"/>
                </a:lnTo>
                <a:lnTo>
                  <a:pt x="1255" y="1230"/>
                </a:lnTo>
                <a:lnTo>
                  <a:pt x="1255" y="1229"/>
                </a:lnTo>
                <a:lnTo>
                  <a:pt x="1254" y="1229"/>
                </a:lnTo>
                <a:lnTo>
                  <a:pt x="1254" y="1227"/>
                </a:lnTo>
                <a:lnTo>
                  <a:pt x="1252" y="1227"/>
                </a:lnTo>
                <a:lnTo>
                  <a:pt x="1252" y="1225"/>
                </a:lnTo>
                <a:lnTo>
                  <a:pt x="1251" y="1225"/>
                </a:lnTo>
                <a:lnTo>
                  <a:pt x="1247" y="1224"/>
                </a:lnTo>
                <a:lnTo>
                  <a:pt x="1247" y="1222"/>
                </a:lnTo>
                <a:lnTo>
                  <a:pt x="1247" y="1221"/>
                </a:lnTo>
                <a:lnTo>
                  <a:pt x="1247" y="1221"/>
                </a:lnTo>
                <a:lnTo>
                  <a:pt x="1247" y="1219"/>
                </a:lnTo>
                <a:lnTo>
                  <a:pt x="1247" y="1218"/>
                </a:lnTo>
                <a:lnTo>
                  <a:pt x="1246" y="1218"/>
                </a:lnTo>
                <a:lnTo>
                  <a:pt x="1246" y="1216"/>
                </a:lnTo>
                <a:lnTo>
                  <a:pt x="1244" y="1216"/>
                </a:lnTo>
                <a:lnTo>
                  <a:pt x="1244" y="1215"/>
                </a:lnTo>
                <a:lnTo>
                  <a:pt x="1243" y="1215"/>
                </a:lnTo>
                <a:lnTo>
                  <a:pt x="1241" y="1215"/>
                </a:lnTo>
                <a:lnTo>
                  <a:pt x="1241" y="1213"/>
                </a:lnTo>
                <a:lnTo>
                  <a:pt x="1240" y="1212"/>
                </a:lnTo>
                <a:lnTo>
                  <a:pt x="1240" y="1210"/>
                </a:lnTo>
                <a:lnTo>
                  <a:pt x="1238" y="1210"/>
                </a:lnTo>
                <a:lnTo>
                  <a:pt x="1238" y="1209"/>
                </a:lnTo>
                <a:lnTo>
                  <a:pt x="1237" y="1209"/>
                </a:lnTo>
                <a:lnTo>
                  <a:pt x="1237" y="1207"/>
                </a:lnTo>
                <a:lnTo>
                  <a:pt x="1237" y="1206"/>
                </a:lnTo>
                <a:lnTo>
                  <a:pt x="1235" y="1206"/>
                </a:lnTo>
                <a:lnTo>
                  <a:pt x="1235" y="1204"/>
                </a:lnTo>
                <a:lnTo>
                  <a:pt x="1234" y="1204"/>
                </a:lnTo>
                <a:lnTo>
                  <a:pt x="1234" y="1202"/>
                </a:lnTo>
                <a:lnTo>
                  <a:pt x="1234" y="1201"/>
                </a:lnTo>
                <a:lnTo>
                  <a:pt x="1232" y="1201"/>
                </a:lnTo>
                <a:lnTo>
                  <a:pt x="1232" y="1199"/>
                </a:lnTo>
                <a:lnTo>
                  <a:pt x="1231" y="1199"/>
                </a:lnTo>
                <a:lnTo>
                  <a:pt x="1231" y="1198"/>
                </a:lnTo>
                <a:lnTo>
                  <a:pt x="1231" y="1196"/>
                </a:lnTo>
                <a:lnTo>
                  <a:pt x="1229" y="1196"/>
                </a:lnTo>
                <a:lnTo>
                  <a:pt x="1229" y="1195"/>
                </a:lnTo>
                <a:lnTo>
                  <a:pt x="1228" y="1195"/>
                </a:lnTo>
                <a:lnTo>
                  <a:pt x="1228" y="1193"/>
                </a:lnTo>
                <a:lnTo>
                  <a:pt x="1226" y="1192"/>
                </a:lnTo>
                <a:lnTo>
                  <a:pt x="1226" y="1190"/>
                </a:lnTo>
                <a:lnTo>
                  <a:pt x="1226" y="1189"/>
                </a:lnTo>
                <a:lnTo>
                  <a:pt x="1224" y="1189"/>
                </a:lnTo>
                <a:lnTo>
                  <a:pt x="1224" y="1187"/>
                </a:lnTo>
                <a:lnTo>
                  <a:pt x="1223" y="1187"/>
                </a:lnTo>
                <a:lnTo>
                  <a:pt x="1223" y="1186"/>
                </a:lnTo>
                <a:lnTo>
                  <a:pt x="1221" y="1186"/>
                </a:lnTo>
                <a:lnTo>
                  <a:pt x="1221" y="1184"/>
                </a:lnTo>
                <a:lnTo>
                  <a:pt x="1220" y="1182"/>
                </a:lnTo>
                <a:lnTo>
                  <a:pt x="1218" y="1181"/>
                </a:lnTo>
                <a:lnTo>
                  <a:pt x="1217" y="1179"/>
                </a:lnTo>
                <a:lnTo>
                  <a:pt x="1215" y="1179"/>
                </a:lnTo>
                <a:lnTo>
                  <a:pt x="1215" y="1178"/>
                </a:lnTo>
                <a:lnTo>
                  <a:pt x="1214" y="1178"/>
                </a:lnTo>
                <a:lnTo>
                  <a:pt x="1214" y="1178"/>
                </a:lnTo>
                <a:lnTo>
                  <a:pt x="1214" y="1176"/>
                </a:lnTo>
                <a:lnTo>
                  <a:pt x="1212" y="1176"/>
                </a:lnTo>
                <a:lnTo>
                  <a:pt x="1212" y="1175"/>
                </a:lnTo>
                <a:lnTo>
                  <a:pt x="1211" y="1173"/>
                </a:lnTo>
                <a:lnTo>
                  <a:pt x="1211" y="1172"/>
                </a:lnTo>
                <a:lnTo>
                  <a:pt x="1211" y="1172"/>
                </a:lnTo>
                <a:lnTo>
                  <a:pt x="1211" y="1170"/>
                </a:lnTo>
                <a:lnTo>
                  <a:pt x="1209" y="1169"/>
                </a:lnTo>
                <a:lnTo>
                  <a:pt x="1208" y="1169"/>
                </a:lnTo>
                <a:lnTo>
                  <a:pt x="1208" y="1167"/>
                </a:lnTo>
                <a:lnTo>
                  <a:pt x="1206" y="1167"/>
                </a:lnTo>
                <a:lnTo>
                  <a:pt x="1206" y="1166"/>
                </a:lnTo>
                <a:lnTo>
                  <a:pt x="1205" y="1164"/>
                </a:lnTo>
                <a:lnTo>
                  <a:pt x="1203" y="1164"/>
                </a:lnTo>
                <a:lnTo>
                  <a:pt x="1201" y="1162"/>
                </a:lnTo>
                <a:lnTo>
                  <a:pt x="1198" y="1162"/>
                </a:lnTo>
                <a:lnTo>
                  <a:pt x="1195" y="1159"/>
                </a:lnTo>
                <a:lnTo>
                  <a:pt x="1194" y="1159"/>
                </a:lnTo>
                <a:lnTo>
                  <a:pt x="1192" y="1158"/>
                </a:lnTo>
                <a:lnTo>
                  <a:pt x="1191" y="1158"/>
                </a:lnTo>
                <a:lnTo>
                  <a:pt x="1189" y="1156"/>
                </a:lnTo>
                <a:lnTo>
                  <a:pt x="1189" y="1155"/>
                </a:lnTo>
                <a:lnTo>
                  <a:pt x="1189" y="1153"/>
                </a:lnTo>
                <a:lnTo>
                  <a:pt x="1191" y="1153"/>
                </a:lnTo>
                <a:lnTo>
                  <a:pt x="1192" y="1153"/>
                </a:lnTo>
                <a:lnTo>
                  <a:pt x="1192" y="1152"/>
                </a:lnTo>
                <a:lnTo>
                  <a:pt x="1192" y="1150"/>
                </a:lnTo>
                <a:lnTo>
                  <a:pt x="1191" y="1149"/>
                </a:lnTo>
                <a:lnTo>
                  <a:pt x="1189" y="1147"/>
                </a:lnTo>
                <a:lnTo>
                  <a:pt x="1188" y="1147"/>
                </a:lnTo>
                <a:lnTo>
                  <a:pt x="1188" y="1146"/>
                </a:lnTo>
                <a:lnTo>
                  <a:pt x="1188" y="1144"/>
                </a:lnTo>
                <a:lnTo>
                  <a:pt x="1188" y="1143"/>
                </a:lnTo>
                <a:lnTo>
                  <a:pt x="1188" y="1141"/>
                </a:lnTo>
                <a:lnTo>
                  <a:pt x="1186" y="1141"/>
                </a:lnTo>
                <a:lnTo>
                  <a:pt x="1186" y="1141"/>
                </a:lnTo>
                <a:lnTo>
                  <a:pt x="1185" y="1139"/>
                </a:lnTo>
                <a:lnTo>
                  <a:pt x="1185" y="1138"/>
                </a:lnTo>
                <a:lnTo>
                  <a:pt x="1185" y="1136"/>
                </a:lnTo>
                <a:lnTo>
                  <a:pt x="1185" y="1135"/>
                </a:lnTo>
                <a:lnTo>
                  <a:pt x="1185" y="1133"/>
                </a:lnTo>
                <a:lnTo>
                  <a:pt x="1186" y="1133"/>
                </a:lnTo>
                <a:lnTo>
                  <a:pt x="1186" y="1132"/>
                </a:lnTo>
                <a:lnTo>
                  <a:pt x="1188" y="1132"/>
                </a:lnTo>
                <a:lnTo>
                  <a:pt x="1188" y="1130"/>
                </a:lnTo>
                <a:lnTo>
                  <a:pt x="1189" y="1129"/>
                </a:lnTo>
                <a:lnTo>
                  <a:pt x="1189" y="1127"/>
                </a:lnTo>
                <a:lnTo>
                  <a:pt x="1191" y="1127"/>
                </a:lnTo>
                <a:lnTo>
                  <a:pt x="1192" y="1126"/>
                </a:lnTo>
                <a:lnTo>
                  <a:pt x="1194" y="1124"/>
                </a:lnTo>
                <a:lnTo>
                  <a:pt x="1195" y="1124"/>
                </a:lnTo>
                <a:lnTo>
                  <a:pt x="1195" y="1123"/>
                </a:lnTo>
                <a:lnTo>
                  <a:pt x="1197" y="1123"/>
                </a:lnTo>
                <a:lnTo>
                  <a:pt x="1197" y="1121"/>
                </a:lnTo>
                <a:lnTo>
                  <a:pt x="1198" y="1121"/>
                </a:lnTo>
                <a:lnTo>
                  <a:pt x="1200" y="1119"/>
                </a:lnTo>
                <a:lnTo>
                  <a:pt x="1201" y="1119"/>
                </a:lnTo>
                <a:lnTo>
                  <a:pt x="1201" y="1118"/>
                </a:lnTo>
                <a:lnTo>
                  <a:pt x="1201" y="1116"/>
                </a:lnTo>
                <a:lnTo>
                  <a:pt x="1201" y="1115"/>
                </a:lnTo>
                <a:lnTo>
                  <a:pt x="1201" y="1113"/>
                </a:lnTo>
                <a:lnTo>
                  <a:pt x="1203" y="1113"/>
                </a:lnTo>
                <a:lnTo>
                  <a:pt x="1203" y="1112"/>
                </a:lnTo>
                <a:lnTo>
                  <a:pt x="1201" y="1112"/>
                </a:lnTo>
                <a:lnTo>
                  <a:pt x="1200" y="1112"/>
                </a:lnTo>
                <a:lnTo>
                  <a:pt x="1198" y="1112"/>
                </a:lnTo>
                <a:lnTo>
                  <a:pt x="1198" y="1110"/>
                </a:lnTo>
                <a:lnTo>
                  <a:pt x="1197" y="1112"/>
                </a:lnTo>
                <a:lnTo>
                  <a:pt x="1195" y="1112"/>
                </a:lnTo>
                <a:lnTo>
                  <a:pt x="1197" y="1113"/>
                </a:lnTo>
                <a:lnTo>
                  <a:pt x="1195" y="1113"/>
                </a:lnTo>
                <a:lnTo>
                  <a:pt x="1194" y="1113"/>
                </a:lnTo>
                <a:lnTo>
                  <a:pt x="1194" y="1112"/>
                </a:lnTo>
                <a:lnTo>
                  <a:pt x="1192" y="1110"/>
                </a:lnTo>
                <a:lnTo>
                  <a:pt x="1191" y="1109"/>
                </a:lnTo>
                <a:lnTo>
                  <a:pt x="1189" y="1109"/>
                </a:lnTo>
                <a:lnTo>
                  <a:pt x="1188" y="1109"/>
                </a:lnTo>
                <a:lnTo>
                  <a:pt x="1188" y="1107"/>
                </a:lnTo>
                <a:lnTo>
                  <a:pt x="1188" y="1106"/>
                </a:lnTo>
                <a:lnTo>
                  <a:pt x="1189" y="1106"/>
                </a:lnTo>
                <a:lnTo>
                  <a:pt x="1189" y="1104"/>
                </a:lnTo>
                <a:lnTo>
                  <a:pt x="1189" y="1104"/>
                </a:lnTo>
                <a:lnTo>
                  <a:pt x="1189" y="1103"/>
                </a:lnTo>
                <a:lnTo>
                  <a:pt x="1188" y="1101"/>
                </a:lnTo>
                <a:lnTo>
                  <a:pt x="1188" y="1100"/>
                </a:lnTo>
                <a:lnTo>
                  <a:pt x="1188" y="1098"/>
                </a:lnTo>
                <a:lnTo>
                  <a:pt x="1189" y="1098"/>
                </a:lnTo>
                <a:lnTo>
                  <a:pt x="1189" y="1096"/>
                </a:lnTo>
                <a:lnTo>
                  <a:pt x="1188" y="1096"/>
                </a:lnTo>
                <a:lnTo>
                  <a:pt x="1188" y="1095"/>
                </a:lnTo>
                <a:lnTo>
                  <a:pt x="1186" y="1093"/>
                </a:lnTo>
                <a:lnTo>
                  <a:pt x="1186" y="1092"/>
                </a:lnTo>
                <a:lnTo>
                  <a:pt x="1188" y="1092"/>
                </a:lnTo>
                <a:lnTo>
                  <a:pt x="1189" y="1092"/>
                </a:lnTo>
                <a:lnTo>
                  <a:pt x="1191" y="1092"/>
                </a:lnTo>
                <a:lnTo>
                  <a:pt x="1191" y="1090"/>
                </a:lnTo>
                <a:lnTo>
                  <a:pt x="1191" y="1089"/>
                </a:lnTo>
                <a:lnTo>
                  <a:pt x="1192" y="1089"/>
                </a:lnTo>
                <a:lnTo>
                  <a:pt x="1192" y="1087"/>
                </a:lnTo>
                <a:lnTo>
                  <a:pt x="1194" y="1087"/>
                </a:lnTo>
                <a:lnTo>
                  <a:pt x="1192" y="1086"/>
                </a:lnTo>
                <a:lnTo>
                  <a:pt x="1192" y="1084"/>
                </a:lnTo>
                <a:lnTo>
                  <a:pt x="1192" y="1083"/>
                </a:lnTo>
                <a:lnTo>
                  <a:pt x="1194" y="1083"/>
                </a:lnTo>
                <a:lnTo>
                  <a:pt x="1194" y="1081"/>
                </a:lnTo>
                <a:lnTo>
                  <a:pt x="1195" y="1081"/>
                </a:lnTo>
                <a:lnTo>
                  <a:pt x="1197" y="1080"/>
                </a:lnTo>
                <a:lnTo>
                  <a:pt x="1197" y="1078"/>
                </a:lnTo>
                <a:lnTo>
                  <a:pt x="1198" y="1078"/>
                </a:lnTo>
                <a:lnTo>
                  <a:pt x="1198" y="1076"/>
                </a:lnTo>
                <a:lnTo>
                  <a:pt x="1198" y="1075"/>
                </a:lnTo>
                <a:lnTo>
                  <a:pt x="1198" y="1073"/>
                </a:lnTo>
                <a:lnTo>
                  <a:pt x="1198" y="1072"/>
                </a:lnTo>
                <a:lnTo>
                  <a:pt x="1198" y="1070"/>
                </a:lnTo>
                <a:lnTo>
                  <a:pt x="1197" y="1070"/>
                </a:lnTo>
                <a:lnTo>
                  <a:pt x="1197" y="1069"/>
                </a:lnTo>
                <a:lnTo>
                  <a:pt x="1197" y="1067"/>
                </a:lnTo>
                <a:lnTo>
                  <a:pt x="1198" y="1067"/>
                </a:lnTo>
                <a:lnTo>
                  <a:pt x="1200" y="1067"/>
                </a:lnTo>
                <a:lnTo>
                  <a:pt x="1201" y="1067"/>
                </a:lnTo>
                <a:lnTo>
                  <a:pt x="1201" y="1067"/>
                </a:lnTo>
                <a:lnTo>
                  <a:pt x="1203" y="1067"/>
                </a:lnTo>
                <a:lnTo>
                  <a:pt x="1205" y="1067"/>
                </a:lnTo>
                <a:lnTo>
                  <a:pt x="1206" y="1066"/>
                </a:lnTo>
                <a:lnTo>
                  <a:pt x="1208" y="1066"/>
                </a:lnTo>
                <a:lnTo>
                  <a:pt x="1209" y="1066"/>
                </a:lnTo>
                <a:lnTo>
                  <a:pt x="1211" y="1066"/>
                </a:lnTo>
                <a:lnTo>
                  <a:pt x="1211" y="1064"/>
                </a:lnTo>
                <a:lnTo>
                  <a:pt x="1211" y="1064"/>
                </a:lnTo>
                <a:lnTo>
                  <a:pt x="1212" y="1064"/>
                </a:lnTo>
                <a:lnTo>
                  <a:pt x="1212" y="1063"/>
                </a:lnTo>
                <a:lnTo>
                  <a:pt x="1211" y="1064"/>
                </a:lnTo>
                <a:lnTo>
                  <a:pt x="1211" y="1063"/>
                </a:lnTo>
                <a:lnTo>
                  <a:pt x="1212" y="1061"/>
                </a:lnTo>
                <a:lnTo>
                  <a:pt x="1212" y="1060"/>
                </a:lnTo>
                <a:lnTo>
                  <a:pt x="1211" y="1060"/>
                </a:lnTo>
                <a:lnTo>
                  <a:pt x="1211" y="1058"/>
                </a:lnTo>
                <a:lnTo>
                  <a:pt x="1212" y="1057"/>
                </a:lnTo>
                <a:lnTo>
                  <a:pt x="1214" y="1055"/>
                </a:lnTo>
                <a:lnTo>
                  <a:pt x="1215" y="1057"/>
                </a:lnTo>
                <a:lnTo>
                  <a:pt x="1217" y="1057"/>
                </a:lnTo>
                <a:lnTo>
                  <a:pt x="1217" y="1055"/>
                </a:lnTo>
                <a:lnTo>
                  <a:pt x="1217" y="1053"/>
                </a:lnTo>
                <a:lnTo>
                  <a:pt x="1215" y="1053"/>
                </a:lnTo>
                <a:lnTo>
                  <a:pt x="1215" y="1052"/>
                </a:lnTo>
                <a:lnTo>
                  <a:pt x="1215" y="1050"/>
                </a:lnTo>
                <a:lnTo>
                  <a:pt x="1217" y="1049"/>
                </a:lnTo>
                <a:lnTo>
                  <a:pt x="1217" y="1047"/>
                </a:lnTo>
                <a:lnTo>
                  <a:pt x="1218" y="1047"/>
                </a:lnTo>
                <a:lnTo>
                  <a:pt x="1218" y="1046"/>
                </a:lnTo>
                <a:lnTo>
                  <a:pt x="1220" y="1046"/>
                </a:lnTo>
                <a:lnTo>
                  <a:pt x="1221" y="1046"/>
                </a:lnTo>
                <a:lnTo>
                  <a:pt x="1223" y="1046"/>
                </a:lnTo>
                <a:lnTo>
                  <a:pt x="1223" y="1044"/>
                </a:lnTo>
                <a:lnTo>
                  <a:pt x="1224" y="1044"/>
                </a:lnTo>
                <a:lnTo>
                  <a:pt x="1226" y="1044"/>
                </a:lnTo>
                <a:lnTo>
                  <a:pt x="1228" y="1044"/>
                </a:lnTo>
                <a:lnTo>
                  <a:pt x="1228" y="1043"/>
                </a:lnTo>
                <a:lnTo>
                  <a:pt x="1229" y="1043"/>
                </a:lnTo>
                <a:lnTo>
                  <a:pt x="1229" y="1041"/>
                </a:lnTo>
                <a:lnTo>
                  <a:pt x="1231" y="1043"/>
                </a:lnTo>
                <a:lnTo>
                  <a:pt x="1231" y="1041"/>
                </a:lnTo>
                <a:lnTo>
                  <a:pt x="1231" y="1040"/>
                </a:lnTo>
                <a:lnTo>
                  <a:pt x="1231" y="1038"/>
                </a:lnTo>
                <a:lnTo>
                  <a:pt x="1232" y="1038"/>
                </a:lnTo>
                <a:lnTo>
                  <a:pt x="1232" y="1037"/>
                </a:lnTo>
                <a:lnTo>
                  <a:pt x="1232" y="1035"/>
                </a:lnTo>
                <a:lnTo>
                  <a:pt x="1234" y="1035"/>
                </a:lnTo>
                <a:lnTo>
                  <a:pt x="1235" y="1035"/>
                </a:lnTo>
                <a:lnTo>
                  <a:pt x="1235" y="1033"/>
                </a:lnTo>
                <a:lnTo>
                  <a:pt x="1235" y="1032"/>
                </a:lnTo>
                <a:lnTo>
                  <a:pt x="1237" y="1032"/>
                </a:lnTo>
                <a:lnTo>
                  <a:pt x="1237" y="1030"/>
                </a:lnTo>
                <a:lnTo>
                  <a:pt x="1238" y="1030"/>
                </a:lnTo>
                <a:lnTo>
                  <a:pt x="1238" y="1030"/>
                </a:lnTo>
                <a:lnTo>
                  <a:pt x="1237" y="1030"/>
                </a:lnTo>
                <a:lnTo>
                  <a:pt x="1235" y="1030"/>
                </a:lnTo>
                <a:lnTo>
                  <a:pt x="1235" y="1029"/>
                </a:lnTo>
                <a:lnTo>
                  <a:pt x="1237" y="1029"/>
                </a:lnTo>
                <a:lnTo>
                  <a:pt x="1237" y="1027"/>
                </a:lnTo>
                <a:lnTo>
                  <a:pt x="1235" y="1027"/>
                </a:lnTo>
                <a:lnTo>
                  <a:pt x="1235" y="1029"/>
                </a:lnTo>
                <a:lnTo>
                  <a:pt x="1234" y="1029"/>
                </a:lnTo>
                <a:lnTo>
                  <a:pt x="1234" y="1027"/>
                </a:lnTo>
                <a:lnTo>
                  <a:pt x="1234" y="1026"/>
                </a:lnTo>
                <a:lnTo>
                  <a:pt x="1232" y="1026"/>
                </a:lnTo>
                <a:lnTo>
                  <a:pt x="1232" y="1024"/>
                </a:lnTo>
                <a:lnTo>
                  <a:pt x="1234" y="1024"/>
                </a:lnTo>
                <a:lnTo>
                  <a:pt x="1235" y="1024"/>
                </a:lnTo>
                <a:lnTo>
                  <a:pt x="1235" y="1023"/>
                </a:lnTo>
                <a:lnTo>
                  <a:pt x="1237" y="1021"/>
                </a:lnTo>
                <a:lnTo>
                  <a:pt x="1237" y="1020"/>
                </a:lnTo>
                <a:lnTo>
                  <a:pt x="1237" y="1018"/>
                </a:lnTo>
                <a:lnTo>
                  <a:pt x="1237" y="1017"/>
                </a:lnTo>
                <a:lnTo>
                  <a:pt x="1237" y="1015"/>
                </a:lnTo>
                <a:lnTo>
                  <a:pt x="1237" y="1013"/>
                </a:lnTo>
                <a:lnTo>
                  <a:pt x="1237" y="1012"/>
                </a:lnTo>
                <a:lnTo>
                  <a:pt x="1237" y="1010"/>
                </a:lnTo>
                <a:lnTo>
                  <a:pt x="1237" y="1009"/>
                </a:lnTo>
                <a:lnTo>
                  <a:pt x="1235" y="1009"/>
                </a:lnTo>
                <a:lnTo>
                  <a:pt x="1235" y="1007"/>
                </a:lnTo>
                <a:lnTo>
                  <a:pt x="1237" y="1007"/>
                </a:lnTo>
                <a:lnTo>
                  <a:pt x="1238" y="1006"/>
                </a:lnTo>
                <a:lnTo>
                  <a:pt x="1240" y="1004"/>
                </a:lnTo>
                <a:lnTo>
                  <a:pt x="1238" y="1004"/>
                </a:lnTo>
                <a:lnTo>
                  <a:pt x="1238" y="1003"/>
                </a:lnTo>
                <a:lnTo>
                  <a:pt x="1238" y="1001"/>
                </a:lnTo>
                <a:lnTo>
                  <a:pt x="1238" y="1000"/>
                </a:lnTo>
                <a:lnTo>
                  <a:pt x="1237" y="1000"/>
                </a:lnTo>
                <a:lnTo>
                  <a:pt x="1237" y="998"/>
                </a:lnTo>
                <a:lnTo>
                  <a:pt x="1238" y="998"/>
                </a:lnTo>
                <a:lnTo>
                  <a:pt x="1238" y="997"/>
                </a:lnTo>
                <a:lnTo>
                  <a:pt x="1238" y="995"/>
                </a:lnTo>
                <a:lnTo>
                  <a:pt x="1240" y="995"/>
                </a:lnTo>
                <a:lnTo>
                  <a:pt x="1240" y="994"/>
                </a:lnTo>
                <a:lnTo>
                  <a:pt x="1238" y="994"/>
                </a:lnTo>
                <a:lnTo>
                  <a:pt x="1238" y="994"/>
                </a:lnTo>
                <a:lnTo>
                  <a:pt x="1237" y="994"/>
                </a:lnTo>
                <a:lnTo>
                  <a:pt x="1237" y="992"/>
                </a:lnTo>
                <a:lnTo>
                  <a:pt x="1235" y="992"/>
                </a:lnTo>
                <a:lnTo>
                  <a:pt x="1235" y="990"/>
                </a:lnTo>
                <a:lnTo>
                  <a:pt x="1237" y="990"/>
                </a:lnTo>
                <a:lnTo>
                  <a:pt x="1237" y="989"/>
                </a:lnTo>
                <a:lnTo>
                  <a:pt x="1235" y="989"/>
                </a:lnTo>
                <a:lnTo>
                  <a:pt x="1235" y="987"/>
                </a:lnTo>
                <a:lnTo>
                  <a:pt x="1234" y="987"/>
                </a:lnTo>
                <a:lnTo>
                  <a:pt x="1234" y="986"/>
                </a:lnTo>
                <a:lnTo>
                  <a:pt x="1232" y="986"/>
                </a:lnTo>
                <a:lnTo>
                  <a:pt x="1232" y="984"/>
                </a:lnTo>
                <a:lnTo>
                  <a:pt x="1231" y="983"/>
                </a:lnTo>
                <a:lnTo>
                  <a:pt x="1231" y="981"/>
                </a:lnTo>
                <a:lnTo>
                  <a:pt x="1229" y="981"/>
                </a:lnTo>
                <a:lnTo>
                  <a:pt x="1229" y="980"/>
                </a:lnTo>
                <a:lnTo>
                  <a:pt x="1229" y="978"/>
                </a:lnTo>
                <a:lnTo>
                  <a:pt x="1229" y="977"/>
                </a:lnTo>
                <a:lnTo>
                  <a:pt x="1228" y="975"/>
                </a:lnTo>
                <a:lnTo>
                  <a:pt x="1229" y="975"/>
                </a:lnTo>
                <a:lnTo>
                  <a:pt x="1231" y="975"/>
                </a:lnTo>
                <a:lnTo>
                  <a:pt x="1231" y="974"/>
                </a:lnTo>
                <a:lnTo>
                  <a:pt x="1231" y="972"/>
                </a:lnTo>
                <a:lnTo>
                  <a:pt x="1232" y="972"/>
                </a:lnTo>
                <a:lnTo>
                  <a:pt x="1232" y="970"/>
                </a:lnTo>
                <a:lnTo>
                  <a:pt x="1231" y="970"/>
                </a:lnTo>
                <a:lnTo>
                  <a:pt x="1231" y="969"/>
                </a:lnTo>
                <a:lnTo>
                  <a:pt x="1229" y="969"/>
                </a:lnTo>
                <a:lnTo>
                  <a:pt x="1229" y="967"/>
                </a:lnTo>
                <a:lnTo>
                  <a:pt x="1228" y="967"/>
                </a:lnTo>
                <a:lnTo>
                  <a:pt x="1228" y="966"/>
                </a:lnTo>
                <a:lnTo>
                  <a:pt x="1226" y="966"/>
                </a:lnTo>
                <a:lnTo>
                  <a:pt x="1224" y="966"/>
                </a:lnTo>
                <a:lnTo>
                  <a:pt x="1224" y="964"/>
                </a:lnTo>
                <a:lnTo>
                  <a:pt x="1223" y="963"/>
                </a:lnTo>
                <a:lnTo>
                  <a:pt x="1221" y="963"/>
                </a:lnTo>
                <a:lnTo>
                  <a:pt x="1220" y="963"/>
                </a:lnTo>
                <a:lnTo>
                  <a:pt x="1218" y="963"/>
                </a:lnTo>
                <a:lnTo>
                  <a:pt x="1217" y="963"/>
                </a:lnTo>
                <a:lnTo>
                  <a:pt x="1217" y="964"/>
                </a:lnTo>
                <a:lnTo>
                  <a:pt x="1215" y="964"/>
                </a:lnTo>
                <a:lnTo>
                  <a:pt x="1214" y="964"/>
                </a:lnTo>
                <a:lnTo>
                  <a:pt x="1212" y="966"/>
                </a:lnTo>
                <a:lnTo>
                  <a:pt x="1212" y="967"/>
                </a:lnTo>
                <a:lnTo>
                  <a:pt x="1212" y="969"/>
                </a:lnTo>
                <a:lnTo>
                  <a:pt x="1211" y="969"/>
                </a:lnTo>
                <a:lnTo>
                  <a:pt x="1211" y="969"/>
                </a:lnTo>
                <a:lnTo>
                  <a:pt x="1211" y="970"/>
                </a:lnTo>
                <a:lnTo>
                  <a:pt x="1209" y="970"/>
                </a:lnTo>
                <a:lnTo>
                  <a:pt x="1208" y="972"/>
                </a:lnTo>
                <a:lnTo>
                  <a:pt x="1206" y="972"/>
                </a:lnTo>
                <a:lnTo>
                  <a:pt x="1205" y="972"/>
                </a:lnTo>
                <a:lnTo>
                  <a:pt x="1203" y="974"/>
                </a:lnTo>
                <a:lnTo>
                  <a:pt x="1203" y="975"/>
                </a:lnTo>
                <a:lnTo>
                  <a:pt x="1203" y="977"/>
                </a:lnTo>
                <a:lnTo>
                  <a:pt x="1205" y="977"/>
                </a:lnTo>
                <a:lnTo>
                  <a:pt x="1205" y="978"/>
                </a:lnTo>
                <a:lnTo>
                  <a:pt x="1206" y="978"/>
                </a:lnTo>
                <a:lnTo>
                  <a:pt x="1206" y="980"/>
                </a:lnTo>
                <a:lnTo>
                  <a:pt x="1208" y="981"/>
                </a:lnTo>
                <a:lnTo>
                  <a:pt x="1208" y="983"/>
                </a:lnTo>
                <a:lnTo>
                  <a:pt x="1206" y="983"/>
                </a:lnTo>
                <a:lnTo>
                  <a:pt x="1206" y="984"/>
                </a:lnTo>
                <a:lnTo>
                  <a:pt x="1205" y="984"/>
                </a:lnTo>
                <a:lnTo>
                  <a:pt x="1203" y="984"/>
                </a:lnTo>
                <a:lnTo>
                  <a:pt x="1203" y="986"/>
                </a:lnTo>
                <a:lnTo>
                  <a:pt x="1201" y="986"/>
                </a:lnTo>
                <a:lnTo>
                  <a:pt x="1200" y="986"/>
                </a:lnTo>
                <a:lnTo>
                  <a:pt x="1198" y="986"/>
                </a:lnTo>
                <a:lnTo>
                  <a:pt x="1197" y="987"/>
                </a:lnTo>
                <a:lnTo>
                  <a:pt x="1195" y="987"/>
                </a:lnTo>
                <a:lnTo>
                  <a:pt x="1195" y="986"/>
                </a:lnTo>
                <a:lnTo>
                  <a:pt x="1195" y="984"/>
                </a:lnTo>
                <a:lnTo>
                  <a:pt x="1195" y="983"/>
                </a:lnTo>
                <a:lnTo>
                  <a:pt x="1195" y="981"/>
                </a:lnTo>
                <a:lnTo>
                  <a:pt x="1194" y="981"/>
                </a:lnTo>
                <a:lnTo>
                  <a:pt x="1194" y="980"/>
                </a:lnTo>
                <a:lnTo>
                  <a:pt x="1194" y="978"/>
                </a:lnTo>
                <a:lnTo>
                  <a:pt x="1192" y="978"/>
                </a:lnTo>
                <a:lnTo>
                  <a:pt x="1192" y="980"/>
                </a:lnTo>
                <a:lnTo>
                  <a:pt x="1192" y="981"/>
                </a:lnTo>
                <a:lnTo>
                  <a:pt x="1191" y="981"/>
                </a:lnTo>
                <a:lnTo>
                  <a:pt x="1189" y="981"/>
                </a:lnTo>
                <a:lnTo>
                  <a:pt x="1189" y="980"/>
                </a:lnTo>
                <a:lnTo>
                  <a:pt x="1188" y="980"/>
                </a:lnTo>
                <a:lnTo>
                  <a:pt x="1188" y="978"/>
                </a:lnTo>
                <a:lnTo>
                  <a:pt x="1188" y="977"/>
                </a:lnTo>
                <a:lnTo>
                  <a:pt x="1186" y="977"/>
                </a:lnTo>
                <a:lnTo>
                  <a:pt x="1186" y="975"/>
                </a:lnTo>
                <a:lnTo>
                  <a:pt x="1185" y="975"/>
                </a:lnTo>
                <a:lnTo>
                  <a:pt x="1185" y="974"/>
                </a:lnTo>
                <a:lnTo>
                  <a:pt x="1183" y="974"/>
                </a:lnTo>
                <a:lnTo>
                  <a:pt x="1181" y="974"/>
                </a:lnTo>
                <a:lnTo>
                  <a:pt x="1180" y="974"/>
                </a:lnTo>
                <a:lnTo>
                  <a:pt x="1180" y="972"/>
                </a:lnTo>
                <a:lnTo>
                  <a:pt x="1178" y="972"/>
                </a:lnTo>
                <a:lnTo>
                  <a:pt x="1178" y="974"/>
                </a:lnTo>
                <a:lnTo>
                  <a:pt x="1177" y="974"/>
                </a:lnTo>
                <a:lnTo>
                  <a:pt x="1177" y="972"/>
                </a:lnTo>
                <a:lnTo>
                  <a:pt x="1175" y="972"/>
                </a:lnTo>
                <a:lnTo>
                  <a:pt x="1174" y="972"/>
                </a:lnTo>
                <a:lnTo>
                  <a:pt x="1174" y="972"/>
                </a:lnTo>
                <a:lnTo>
                  <a:pt x="1172" y="974"/>
                </a:lnTo>
                <a:lnTo>
                  <a:pt x="1172" y="975"/>
                </a:lnTo>
                <a:lnTo>
                  <a:pt x="1171" y="974"/>
                </a:lnTo>
                <a:lnTo>
                  <a:pt x="1169" y="972"/>
                </a:lnTo>
                <a:lnTo>
                  <a:pt x="1169" y="970"/>
                </a:lnTo>
                <a:lnTo>
                  <a:pt x="1171" y="970"/>
                </a:lnTo>
                <a:lnTo>
                  <a:pt x="1171" y="969"/>
                </a:lnTo>
                <a:lnTo>
                  <a:pt x="1171" y="967"/>
                </a:lnTo>
                <a:lnTo>
                  <a:pt x="1169" y="967"/>
                </a:lnTo>
                <a:lnTo>
                  <a:pt x="1168" y="967"/>
                </a:lnTo>
                <a:lnTo>
                  <a:pt x="1168" y="966"/>
                </a:lnTo>
                <a:lnTo>
                  <a:pt x="1166" y="966"/>
                </a:lnTo>
                <a:lnTo>
                  <a:pt x="1166" y="967"/>
                </a:lnTo>
                <a:lnTo>
                  <a:pt x="1166" y="969"/>
                </a:lnTo>
                <a:lnTo>
                  <a:pt x="1168" y="969"/>
                </a:lnTo>
                <a:lnTo>
                  <a:pt x="1168" y="970"/>
                </a:lnTo>
                <a:lnTo>
                  <a:pt x="1166" y="970"/>
                </a:lnTo>
                <a:lnTo>
                  <a:pt x="1165" y="970"/>
                </a:lnTo>
                <a:lnTo>
                  <a:pt x="1163" y="970"/>
                </a:lnTo>
                <a:lnTo>
                  <a:pt x="1163" y="969"/>
                </a:lnTo>
                <a:lnTo>
                  <a:pt x="1162" y="969"/>
                </a:lnTo>
                <a:lnTo>
                  <a:pt x="1162" y="967"/>
                </a:lnTo>
                <a:lnTo>
                  <a:pt x="1163" y="967"/>
                </a:lnTo>
                <a:lnTo>
                  <a:pt x="1165" y="966"/>
                </a:lnTo>
                <a:lnTo>
                  <a:pt x="1165" y="964"/>
                </a:lnTo>
                <a:lnTo>
                  <a:pt x="1165" y="963"/>
                </a:lnTo>
                <a:lnTo>
                  <a:pt x="1165" y="961"/>
                </a:lnTo>
                <a:lnTo>
                  <a:pt x="1163" y="961"/>
                </a:lnTo>
                <a:lnTo>
                  <a:pt x="1163" y="960"/>
                </a:lnTo>
                <a:lnTo>
                  <a:pt x="1162" y="958"/>
                </a:lnTo>
                <a:lnTo>
                  <a:pt x="1160" y="958"/>
                </a:lnTo>
                <a:lnTo>
                  <a:pt x="1158" y="958"/>
                </a:lnTo>
                <a:lnTo>
                  <a:pt x="1158" y="957"/>
                </a:lnTo>
                <a:lnTo>
                  <a:pt x="1157" y="957"/>
                </a:lnTo>
                <a:lnTo>
                  <a:pt x="1155" y="957"/>
                </a:lnTo>
                <a:lnTo>
                  <a:pt x="1154" y="957"/>
                </a:lnTo>
                <a:lnTo>
                  <a:pt x="1154" y="955"/>
                </a:lnTo>
                <a:lnTo>
                  <a:pt x="1154" y="954"/>
                </a:lnTo>
                <a:lnTo>
                  <a:pt x="1154" y="952"/>
                </a:lnTo>
                <a:lnTo>
                  <a:pt x="1152" y="952"/>
                </a:lnTo>
                <a:lnTo>
                  <a:pt x="1152" y="951"/>
                </a:lnTo>
                <a:lnTo>
                  <a:pt x="1151" y="951"/>
                </a:lnTo>
                <a:lnTo>
                  <a:pt x="1151" y="949"/>
                </a:lnTo>
                <a:lnTo>
                  <a:pt x="1149" y="949"/>
                </a:lnTo>
                <a:lnTo>
                  <a:pt x="1149" y="951"/>
                </a:lnTo>
                <a:lnTo>
                  <a:pt x="1148" y="951"/>
                </a:lnTo>
                <a:lnTo>
                  <a:pt x="1149" y="952"/>
                </a:lnTo>
                <a:lnTo>
                  <a:pt x="1151" y="952"/>
                </a:lnTo>
                <a:lnTo>
                  <a:pt x="1151" y="954"/>
                </a:lnTo>
                <a:lnTo>
                  <a:pt x="1149" y="954"/>
                </a:lnTo>
                <a:lnTo>
                  <a:pt x="1149" y="955"/>
                </a:lnTo>
                <a:lnTo>
                  <a:pt x="1148" y="955"/>
                </a:lnTo>
                <a:lnTo>
                  <a:pt x="1148" y="957"/>
                </a:lnTo>
                <a:lnTo>
                  <a:pt x="1146" y="957"/>
                </a:lnTo>
                <a:lnTo>
                  <a:pt x="1146" y="955"/>
                </a:lnTo>
                <a:lnTo>
                  <a:pt x="1146" y="954"/>
                </a:lnTo>
                <a:lnTo>
                  <a:pt x="1145" y="954"/>
                </a:lnTo>
                <a:lnTo>
                  <a:pt x="1143" y="952"/>
                </a:lnTo>
                <a:lnTo>
                  <a:pt x="1142" y="952"/>
                </a:lnTo>
                <a:lnTo>
                  <a:pt x="1140" y="951"/>
                </a:lnTo>
                <a:lnTo>
                  <a:pt x="1140" y="949"/>
                </a:lnTo>
                <a:lnTo>
                  <a:pt x="1140" y="947"/>
                </a:lnTo>
                <a:lnTo>
                  <a:pt x="1140" y="946"/>
                </a:lnTo>
                <a:lnTo>
                  <a:pt x="1142" y="946"/>
                </a:lnTo>
                <a:lnTo>
                  <a:pt x="1142" y="944"/>
                </a:lnTo>
                <a:lnTo>
                  <a:pt x="1143" y="944"/>
                </a:lnTo>
                <a:lnTo>
                  <a:pt x="1143" y="943"/>
                </a:lnTo>
                <a:lnTo>
                  <a:pt x="1143" y="941"/>
                </a:lnTo>
                <a:lnTo>
                  <a:pt x="1145" y="941"/>
                </a:lnTo>
                <a:lnTo>
                  <a:pt x="1143" y="940"/>
                </a:lnTo>
                <a:lnTo>
                  <a:pt x="1142" y="940"/>
                </a:lnTo>
                <a:lnTo>
                  <a:pt x="1140" y="940"/>
                </a:lnTo>
                <a:lnTo>
                  <a:pt x="1140" y="938"/>
                </a:lnTo>
                <a:lnTo>
                  <a:pt x="1142" y="938"/>
                </a:lnTo>
                <a:lnTo>
                  <a:pt x="1143" y="938"/>
                </a:lnTo>
                <a:lnTo>
                  <a:pt x="1145" y="938"/>
                </a:lnTo>
                <a:lnTo>
                  <a:pt x="1143" y="937"/>
                </a:lnTo>
                <a:lnTo>
                  <a:pt x="1143" y="935"/>
                </a:lnTo>
                <a:lnTo>
                  <a:pt x="1143" y="934"/>
                </a:lnTo>
                <a:lnTo>
                  <a:pt x="1142" y="934"/>
                </a:lnTo>
                <a:lnTo>
                  <a:pt x="1142" y="932"/>
                </a:lnTo>
                <a:lnTo>
                  <a:pt x="1140" y="932"/>
                </a:lnTo>
                <a:lnTo>
                  <a:pt x="1140" y="931"/>
                </a:lnTo>
                <a:lnTo>
                  <a:pt x="1139" y="929"/>
                </a:lnTo>
                <a:lnTo>
                  <a:pt x="1137" y="927"/>
                </a:lnTo>
                <a:lnTo>
                  <a:pt x="1137" y="926"/>
                </a:lnTo>
                <a:lnTo>
                  <a:pt x="1137" y="926"/>
                </a:lnTo>
                <a:lnTo>
                  <a:pt x="1137" y="924"/>
                </a:lnTo>
                <a:lnTo>
                  <a:pt x="1137" y="923"/>
                </a:lnTo>
                <a:lnTo>
                  <a:pt x="1137" y="921"/>
                </a:lnTo>
                <a:lnTo>
                  <a:pt x="1134" y="920"/>
                </a:lnTo>
                <a:lnTo>
                  <a:pt x="1134" y="920"/>
                </a:lnTo>
                <a:lnTo>
                  <a:pt x="1132" y="920"/>
                </a:lnTo>
                <a:lnTo>
                  <a:pt x="1132" y="918"/>
                </a:lnTo>
                <a:lnTo>
                  <a:pt x="1131" y="918"/>
                </a:lnTo>
                <a:lnTo>
                  <a:pt x="1131" y="917"/>
                </a:lnTo>
                <a:lnTo>
                  <a:pt x="1129" y="915"/>
                </a:lnTo>
                <a:lnTo>
                  <a:pt x="1128" y="914"/>
                </a:lnTo>
                <a:lnTo>
                  <a:pt x="1128" y="912"/>
                </a:lnTo>
                <a:lnTo>
                  <a:pt x="1129" y="912"/>
                </a:lnTo>
                <a:lnTo>
                  <a:pt x="1131" y="912"/>
                </a:lnTo>
                <a:lnTo>
                  <a:pt x="1131" y="914"/>
                </a:lnTo>
                <a:lnTo>
                  <a:pt x="1132" y="914"/>
                </a:lnTo>
                <a:lnTo>
                  <a:pt x="1132" y="912"/>
                </a:lnTo>
                <a:lnTo>
                  <a:pt x="1132" y="911"/>
                </a:lnTo>
                <a:lnTo>
                  <a:pt x="1132" y="909"/>
                </a:lnTo>
                <a:lnTo>
                  <a:pt x="1132" y="907"/>
                </a:lnTo>
                <a:lnTo>
                  <a:pt x="1131" y="907"/>
                </a:lnTo>
                <a:lnTo>
                  <a:pt x="1129" y="907"/>
                </a:lnTo>
                <a:lnTo>
                  <a:pt x="1128" y="907"/>
                </a:lnTo>
                <a:lnTo>
                  <a:pt x="1128" y="909"/>
                </a:lnTo>
                <a:lnTo>
                  <a:pt x="1126" y="909"/>
                </a:lnTo>
                <a:lnTo>
                  <a:pt x="1126" y="911"/>
                </a:lnTo>
                <a:lnTo>
                  <a:pt x="1123" y="911"/>
                </a:lnTo>
                <a:lnTo>
                  <a:pt x="1122" y="911"/>
                </a:lnTo>
                <a:lnTo>
                  <a:pt x="1120" y="911"/>
                </a:lnTo>
                <a:lnTo>
                  <a:pt x="1119" y="911"/>
                </a:lnTo>
                <a:lnTo>
                  <a:pt x="1119" y="909"/>
                </a:lnTo>
                <a:lnTo>
                  <a:pt x="1115" y="909"/>
                </a:lnTo>
                <a:lnTo>
                  <a:pt x="1114" y="909"/>
                </a:lnTo>
                <a:lnTo>
                  <a:pt x="1112" y="907"/>
                </a:lnTo>
                <a:lnTo>
                  <a:pt x="1111" y="906"/>
                </a:lnTo>
                <a:lnTo>
                  <a:pt x="1109" y="906"/>
                </a:lnTo>
                <a:lnTo>
                  <a:pt x="1108" y="906"/>
                </a:lnTo>
                <a:lnTo>
                  <a:pt x="1106" y="906"/>
                </a:lnTo>
                <a:lnTo>
                  <a:pt x="1105" y="906"/>
                </a:lnTo>
                <a:lnTo>
                  <a:pt x="1103" y="906"/>
                </a:lnTo>
                <a:lnTo>
                  <a:pt x="1103" y="904"/>
                </a:lnTo>
                <a:lnTo>
                  <a:pt x="1102" y="903"/>
                </a:lnTo>
                <a:lnTo>
                  <a:pt x="1100" y="903"/>
                </a:lnTo>
                <a:lnTo>
                  <a:pt x="1100" y="901"/>
                </a:lnTo>
                <a:lnTo>
                  <a:pt x="1099" y="901"/>
                </a:lnTo>
                <a:lnTo>
                  <a:pt x="1097" y="900"/>
                </a:lnTo>
                <a:lnTo>
                  <a:pt x="1096" y="900"/>
                </a:lnTo>
                <a:lnTo>
                  <a:pt x="1094" y="900"/>
                </a:lnTo>
                <a:lnTo>
                  <a:pt x="1092" y="900"/>
                </a:lnTo>
                <a:lnTo>
                  <a:pt x="1089" y="900"/>
                </a:lnTo>
                <a:lnTo>
                  <a:pt x="1088" y="900"/>
                </a:lnTo>
                <a:lnTo>
                  <a:pt x="1086" y="900"/>
                </a:lnTo>
                <a:lnTo>
                  <a:pt x="1085" y="898"/>
                </a:lnTo>
                <a:lnTo>
                  <a:pt x="1083" y="898"/>
                </a:lnTo>
                <a:lnTo>
                  <a:pt x="1082" y="897"/>
                </a:lnTo>
                <a:lnTo>
                  <a:pt x="1080" y="895"/>
                </a:lnTo>
                <a:lnTo>
                  <a:pt x="1080" y="894"/>
                </a:lnTo>
                <a:lnTo>
                  <a:pt x="1077" y="892"/>
                </a:lnTo>
                <a:lnTo>
                  <a:pt x="1077" y="891"/>
                </a:lnTo>
                <a:lnTo>
                  <a:pt x="1077" y="889"/>
                </a:lnTo>
                <a:lnTo>
                  <a:pt x="1076" y="888"/>
                </a:lnTo>
                <a:lnTo>
                  <a:pt x="1074" y="886"/>
                </a:lnTo>
                <a:lnTo>
                  <a:pt x="1074" y="884"/>
                </a:lnTo>
                <a:lnTo>
                  <a:pt x="1074" y="883"/>
                </a:lnTo>
                <a:lnTo>
                  <a:pt x="1073" y="883"/>
                </a:lnTo>
                <a:lnTo>
                  <a:pt x="1073" y="881"/>
                </a:lnTo>
                <a:lnTo>
                  <a:pt x="1071" y="881"/>
                </a:lnTo>
                <a:lnTo>
                  <a:pt x="1071" y="881"/>
                </a:lnTo>
                <a:lnTo>
                  <a:pt x="1071" y="880"/>
                </a:lnTo>
                <a:lnTo>
                  <a:pt x="1068" y="878"/>
                </a:lnTo>
                <a:lnTo>
                  <a:pt x="1066" y="875"/>
                </a:lnTo>
                <a:lnTo>
                  <a:pt x="1065" y="874"/>
                </a:lnTo>
                <a:lnTo>
                  <a:pt x="1065" y="872"/>
                </a:lnTo>
                <a:lnTo>
                  <a:pt x="1063" y="872"/>
                </a:lnTo>
                <a:lnTo>
                  <a:pt x="1063" y="871"/>
                </a:lnTo>
                <a:lnTo>
                  <a:pt x="1063" y="871"/>
                </a:lnTo>
                <a:lnTo>
                  <a:pt x="1062" y="871"/>
                </a:lnTo>
                <a:lnTo>
                  <a:pt x="1060" y="871"/>
                </a:lnTo>
                <a:lnTo>
                  <a:pt x="1059" y="871"/>
                </a:lnTo>
                <a:lnTo>
                  <a:pt x="1059" y="869"/>
                </a:lnTo>
                <a:lnTo>
                  <a:pt x="1057" y="869"/>
                </a:lnTo>
                <a:lnTo>
                  <a:pt x="1057" y="868"/>
                </a:lnTo>
                <a:lnTo>
                  <a:pt x="1056" y="868"/>
                </a:lnTo>
                <a:lnTo>
                  <a:pt x="1056" y="869"/>
                </a:lnTo>
                <a:lnTo>
                  <a:pt x="1054" y="869"/>
                </a:lnTo>
                <a:lnTo>
                  <a:pt x="1053" y="869"/>
                </a:lnTo>
                <a:lnTo>
                  <a:pt x="1053" y="871"/>
                </a:lnTo>
                <a:lnTo>
                  <a:pt x="1051" y="871"/>
                </a:lnTo>
                <a:lnTo>
                  <a:pt x="1051" y="872"/>
                </a:lnTo>
                <a:lnTo>
                  <a:pt x="1049" y="872"/>
                </a:lnTo>
                <a:lnTo>
                  <a:pt x="1048" y="872"/>
                </a:lnTo>
                <a:lnTo>
                  <a:pt x="1048" y="874"/>
                </a:lnTo>
                <a:lnTo>
                  <a:pt x="1046" y="874"/>
                </a:lnTo>
                <a:lnTo>
                  <a:pt x="1045" y="874"/>
                </a:lnTo>
                <a:lnTo>
                  <a:pt x="1043" y="875"/>
                </a:lnTo>
                <a:lnTo>
                  <a:pt x="1042" y="875"/>
                </a:lnTo>
                <a:lnTo>
                  <a:pt x="1040" y="875"/>
                </a:lnTo>
                <a:lnTo>
                  <a:pt x="1039" y="875"/>
                </a:lnTo>
                <a:lnTo>
                  <a:pt x="1039" y="877"/>
                </a:lnTo>
                <a:lnTo>
                  <a:pt x="1037" y="877"/>
                </a:lnTo>
                <a:lnTo>
                  <a:pt x="1036" y="877"/>
                </a:lnTo>
                <a:lnTo>
                  <a:pt x="1034" y="878"/>
                </a:lnTo>
                <a:lnTo>
                  <a:pt x="1033" y="878"/>
                </a:lnTo>
                <a:lnTo>
                  <a:pt x="1031" y="878"/>
                </a:lnTo>
                <a:lnTo>
                  <a:pt x="1030" y="878"/>
                </a:lnTo>
                <a:lnTo>
                  <a:pt x="1028" y="878"/>
                </a:lnTo>
                <a:lnTo>
                  <a:pt x="1026" y="877"/>
                </a:lnTo>
                <a:lnTo>
                  <a:pt x="1026" y="877"/>
                </a:lnTo>
                <a:lnTo>
                  <a:pt x="1026" y="875"/>
                </a:lnTo>
                <a:lnTo>
                  <a:pt x="1025" y="875"/>
                </a:lnTo>
                <a:lnTo>
                  <a:pt x="1023" y="875"/>
                </a:lnTo>
                <a:lnTo>
                  <a:pt x="1022" y="875"/>
                </a:lnTo>
                <a:lnTo>
                  <a:pt x="1020" y="874"/>
                </a:lnTo>
                <a:lnTo>
                  <a:pt x="1019" y="874"/>
                </a:lnTo>
                <a:lnTo>
                  <a:pt x="1017" y="874"/>
                </a:lnTo>
                <a:lnTo>
                  <a:pt x="1016" y="872"/>
                </a:lnTo>
                <a:lnTo>
                  <a:pt x="1014" y="872"/>
                </a:lnTo>
                <a:lnTo>
                  <a:pt x="1014" y="871"/>
                </a:lnTo>
                <a:lnTo>
                  <a:pt x="1013" y="871"/>
                </a:lnTo>
                <a:lnTo>
                  <a:pt x="1011" y="871"/>
                </a:lnTo>
                <a:lnTo>
                  <a:pt x="1010" y="869"/>
                </a:lnTo>
                <a:lnTo>
                  <a:pt x="1008" y="868"/>
                </a:lnTo>
                <a:lnTo>
                  <a:pt x="1008" y="866"/>
                </a:lnTo>
                <a:lnTo>
                  <a:pt x="1007" y="866"/>
                </a:lnTo>
                <a:lnTo>
                  <a:pt x="1003" y="866"/>
                </a:lnTo>
                <a:lnTo>
                  <a:pt x="1002" y="864"/>
                </a:lnTo>
                <a:lnTo>
                  <a:pt x="1000" y="864"/>
                </a:lnTo>
                <a:lnTo>
                  <a:pt x="999" y="864"/>
                </a:lnTo>
                <a:lnTo>
                  <a:pt x="997" y="864"/>
                </a:lnTo>
                <a:lnTo>
                  <a:pt x="996" y="863"/>
                </a:lnTo>
                <a:lnTo>
                  <a:pt x="996" y="861"/>
                </a:lnTo>
                <a:lnTo>
                  <a:pt x="994" y="861"/>
                </a:lnTo>
                <a:lnTo>
                  <a:pt x="993" y="861"/>
                </a:lnTo>
                <a:lnTo>
                  <a:pt x="993" y="860"/>
                </a:lnTo>
                <a:lnTo>
                  <a:pt x="991" y="860"/>
                </a:lnTo>
                <a:lnTo>
                  <a:pt x="990" y="858"/>
                </a:lnTo>
                <a:lnTo>
                  <a:pt x="990" y="858"/>
                </a:lnTo>
                <a:lnTo>
                  <a:pt x="988" y="858"/>
                </a:lnTo>
                <a:lnTo>
                  <a:pt x="987" y="857"/>
                </a:lnTo>
                <a:lnTo>
                  <a:pt x="985" y="857"/>
                </a:lnTo>
                <a:lnTo>
                  <a:pt x="985" y="855"/>
                </a:lnTo>
                <a:lnTo>
                  <a:pt x="983" y="854"/>
                </a:lnTo>
                <a:lnTo>
                  <a:pt x="982" y="854"/>
                </a:lnTo>
                <a:lnTo>
                  <a:pt x="982" y="852"/>
                </a:lnTo>
                <a:lnTo>
                  <a:pt x="980" y="852"/>
                </a:lnTo>
                <a:lnTo>
                  <a:pt x="980" y="851"/>
                </a:lnTo>
                <a:lnTo>
                  <a:pt x="980" y="849"/>
                </a:lnTo>
                <a:lnTo>
                  <a:pt x="979" y="848"/>
                </a:lnTo>
                <a:lnTo>
                  <a:pt x="977" y="848"/>
                </a:lnTo>
                <a:lnTo>
                  <a:pt x="976" y="848"/>
                </a:lnTo>
                <a:lnTo>
                  <a:pt x="974" y="848"/>
                </a:lnTo>
                <a:lnTo>
                  <a:pt x="973" y="848"/>
                </a:lnTo>
                <a:lnTo>
                  <a:pt x="973" y="846"/>
                </a:lnTo>
                <a:lnTo>
                  <a:pt x="971" y="846"/>
                </a:lnTo>
                <a:lnTo>
                  <a:pt x="970" y="846"/>
                </a:lnTo>
                <a:lnTo>
                  <a:pt x="968" y="846"/>
                </a:lnTo>
                <a:lnTo>
                  <a:pt x="967" y="845"/>
                </a:lnTo>
                <a:lnTo>
                  <a:pt x="965" y="845"/>
                </a:lnTo>
                <a:lnTo>
                  <a:pt x="964" y="845"/>
                </a:lnTo>
                <a:lnTo>
                  <a:pt x="964" y="845"/>
                </a:lnTo>
                <a:lnTo>
                  <a:pt x="962" y="845"/>
                </a:lnTo>
                <a:lnTo>
                  <a:pt x="962" y="843"/>
                </a:lnTo>
                <a:lnTo>
                  <a:pt x="962" y="841"/>
                </a:lnTo>
                <a:lnTo>
                  <a:pt x="960" y="840"/>
                </a:lnTo>
                <a:lnTo>
                  <a:pt x="962" y="840"/>
                </a:lnTo>
                <a:lnTo>
                  <a:pt x="960" y="838"/>
                </a:lnTo>
                <a:lnTo>
                  <a:pt x="960" y="837"/>
                </a:lnTo>
                <a:lnTo>
                  <a:pt x="959" y="837"/>
                </a:lnTo>
                <a:lnTo>
                  <a:pt x="957" y="835"/>
                </a:lnTo>
                <a:lnTo>
                  <a:pt x="956" y="835"/>
                </a:lnTo>
                <a:lnTo>
                  <a:pt x="957" y="834"/>
                </a:lnTo>
                <a:lnTo>
                  <a:pt x="956" y="834"/>
                </a:lnTo>
                <a:lnTo>
                  <a:pt x="954" y="834"/>
                </a:lnTo>
                <a:lnTo>
                  <a:pt x="953" y="832"/>
                </a:lnTo>
                <a:lnTo>
                  <a:pt x="953" y="831"/>
                </a:lnTo>
                <a:lnTo>
                  <a:pt x="953" y="831"/>
                </a:lnTo>
                <a:lnTo>
                  <a:pt x="953" y="829"/>
                </a:lnTo>
                <a:lnTo>
                  <a:pt x="953" y="828"/>
                </a:lnTo>
                <a:lnTo>
                  <a:pt x="951" y="828"/>
                </a:lnTo>
                <a:lnTo>
                  <a:pt x="951" y="826"/>
                </a:lnTo>
                <a:lnTo>
                  <a:pt x="951" y="825"/>
                </a:lnTo>
                <a:lnTo>
                  <a:pt x="951" y="823"/>
                </a:lnTo>
                <a:lnTo>
                  <a:pt x="951" y="821"/>
                </a:lnTo>
                <a:lnTo>
                  <a:pt x="951" y="820"/>
                </a:lnTo>
                <a:lnTo>
                  <a:pt x="953" y="818"/>
                </a:lnTo>
                <a:lnTo>
                  <a:pt x="951" y="817"/>
                </a:lnTo>
                <a:lnTo>
                  <a:pt x="953" y="817"/>
                </a:lnTo>
                <a:lnTo>
                  <a:pt x="953" y="815"/>
                </a:lnTo>
                <a:lnTo>
                  <a:pt x="953" y="815"/>
                </a:lnTo>
                <a:lnTo>
                  <a:pt x="954" y="815"/>
                </a:lnTo>
                <a:lnTo>
                  <a:pt x="956" y="815"/>
                </a:lnTo>
                <a:lnTo>
                  <a:pt x="957" y="815"/>
                </a:lnTo>
                <a:lnTo>
                  <a:pt x="957" y="814"/>
                </a:lnTo>
                <a:lnTo>
                  <a:pt x="959" y="814"/>
                </a:lnTo>
                <a:lnTo>
                  <a:pt x="959" y="812"/>
                </a:lnTo>
                <a:lnTo>
                  <a:pt x="957" y="812"/>
                </a:lnTo>
                <a:lnTo>
                  <a:pt x="956" y="812"/>
                </a:lnTo>
                <a:lnTo>
                  <a:pt x="956" y="811"/>
                </a:lnTo>
                <a:lnTo>
                  <a:pt x="957" y="811"/>
                </a:lnTo>
                <a:lnTo>
                  <a:pt x="959" y="809"/>
                </a:lnTo>
                <a:lnTo>
                  <a:pt x="960" y="809"/>
                </a:lnTo>
                <a:lnTo>
                  <a:pt x="960" y="808"/>
                </a:lnTo>
                <a:lnTo>
                  <a:pt x="962" y="808"/>
                </a:lnTo>
                <a:lnTo>
                  <a:pt x="962" y="808"/>
                </a:lnTo>
                <a:lnTo>
                  <a:pt x="964" y="808"/>
                </a:lnTo>
                <a:lnTo>
                  <a:pt x="964" y="806"/>
                </a:lnTo>
                <a:lnTo>
                  <a:pt x="965" y="805"/>
                </a:lnTo>
                <a:lnTo>
                  <a:pt x="967" y="805"/>
                </a:lnTo>
                <a:lnTo>
                  <a:pt x="967" y="803"/>
                </a:lnTo>
                <a:lnTo>
                  <a:pt x="965" y="803"/>
                </a:lnTo>
                <a:lnTo>
                  <a:pt x="965" y="801"/>
                </a:lnTo>
                <a:lnTo>
                  <a:pt x="965" y="798"/>
                </a:lnTo>
                <a:lnTo>
                  <a:pt x="965" y="797"/>
                </a:lnTo>
                <a:lnTo>
                  <a:pt x="965" y="795"/>
                </a:lnTo>
                <a:lnTo>
                  <a:pt x="967" y="794"/>
                </a:lnTo>
                <a:lnTo>
                  <a:pt x="968" y="794"/>
                </a:lnTo>
                <a:lnTo>
                  <a:pt x="968" y="792"/>
                </a:lnTo>
                <a:lnTo>
                  <a:pt x="968" y="791"/>
                </a:lnTo>
                <a:lnTo>
                  <a:pt x="970" y="791"/>
                </a:lnTo>
                <a:lnTo>
                  <a:pt x="970" y="789"/>
                </a:lnTo>
                <a:lnTo>
                  <a:pt x="970" y="788"/>
                </a:lnTo>
                <a:lnTo>
                  <a:pt x="970" y="786"/>
                </a:lnTo>
                <a:lnTo>
                  <a:pt x="968" y="786"/>
                </a:lnTo>
                <a:lnTo>
                  <a:pt x="968" y="785"/>
                </a:lnTo>
                <a:lnTo>
                  <a:pt x="968" y="783"/>
                </a:lnTo>
                <a:lnTo>
                  <a:pt x="968" y="782"/>
                </a:lnTo>
                <a:lnTo>
                  <a:pt x="968" y="780"/>
                </a:lnTo>
                <a:lnTo>
                  <a:pt x="968" y="778"/>
                </a:lnTo>
                <a:lnTo>
                  <a:pt x="968" y="777"/>
                </a:lnTo>
                <a:lnTo>
                  <a:pt x="968" y="775"/>
                </a:lnTo>
                <a:lnTo>
                  <a:pt x="967" y="775"/>
                </a:lnTo>
                <a:lnTo>
                  <a:pt x="967" y="774"/>
                </a:lnTo>
                <a:lnTo>
                  <a:pt x="967" y="772"/>
                </a:lnTo>
                <a:lnTo>
                  <a:pt x="968" y="772"/>
                </a:lnTo>
                <a:lnTo>
                  <a:pt x="968" y="771"/>
                </a:lnTo>
                <a:lnTo>
                  <a:pt x="967" y="771"/>
                </a:lnTo>
                <a:lnTo>
                  <a:pt x="967" y="769"/>
                </a:lnTo>
                <a:lnTo>
                  <a:pt x="965" y="768"/>
                </a:lnTo>
                <a:lnTo>
                  <a:pt x="965" y="766"/>
                </a:lnTo>
                <a:lnTo>
                  <a:pt x="967" y="766"/>
                </a:lnTo>
                <a:lnTo>
                  <a:pt x="967" y="765"/>
                </a:lnTo>
                <a:lnTo>
                  <a:pt x="965" y="765"/>
                </a:lnTo>
                <a:lnTo>
                  <a:pt x="965" y="763"/>
                </a:lnTo>
                <a:lnTo>
                  <a:pt x="964" y="763"/>
                </a:lnTo>
                <a:lnTo>
                  <a:pt x="962" y="763"/>
                </a:lnTo>
                <a:lnTo>
                  <a:pt x="962" y="762"/>
                </a:lnTo>
                <a:lnTo>
                  <a:pt x="964" y="762"/>
                </a:lnTo>
                <a:lnTo>
                  <a:pt x="965" y="760"/>
                </a:lnTo>
                <a:lnTo>
                  <a:pt x="964" y="760"/>
                </a:lnTo>
                <a:lnTo>
                  <a:pt x="964" y="758"/>
                </a:lnTo>
                <a:lnTo>
                  <a:pt x="965" y="758"/>
                </a:lnTo>
                <a:lnTo>
                  <a:pt x="965" y="757"/>
                </a:lnTo>
                <a:lnTo>
                  <a:pt x="965" y="755"/>
                </a:lnTo>
                <a:lnTo>
                  <a:pt x="965" y="754"/>
                </a:lnTo>
                <a:lnTo>
                  <a:pt x="964" y="755"/>
                </a:lnTo>
                <a:lnTo>
                  <a:pt x="964" y="754"/>
                </a:lnTo>
                <a:lnTo>
                  <a:pt x="962" y="754"/>
                </a:lnTo>
                <a:lnTo>
                  <a:pt x="962" y="752"/>
                </a:lnTo>
                <a:lnTo>
                  <a:pt x="962" y="751"/>
                </a:lnTo>
                <a:lnTo>
                  <a:pt x="960" y="751"/>
                </a:lnTo>
                <a:lnTo>
                  <a:pt x="959" y="751"/>
                </a:lnTo>
                <a:lnTo>
                  <a:pt x="960" y="749"/>
                </a:lnTo>
                <a:lnTo>
                  <a:pt x="959" y="749"/>
                </a:lnTo>
                <a:lnTo>
                  <a:pt x="957" y="749"/>
                </a:lnTo>
                <a:lnTo>
                  <a:pt x="957" y="748"/>
                </a:lnTo>
                <a:lnTo>
                  <a:pt x="957" y="746"/>
                </a:lnTo>
                <a:lnTo>
                  <a:pt x="959" y="746"/>
                </a:lnTo>
                <a:lnTo>
                  <a:pt x="959" y="745"/>
                </a:lnTo>
                <a:lnTo>
                  <a:pt x="960" y="745"/>
                </a:lnTo>
                <a:lnTo>
                  <a:pt x="960" y="743"/>
                </a:lnTo>
                <a:lnTo>
                  <a:pt x="962" y="743"/>
                </a:lnTo>
                <a:lnTo>
                  <a:pt x="964" y="742"/>
                </a:lnTo>
                <a:lnTo>
                  <a:pt x="965" y="740"/>
                </a:lnTo>
                <a:lnTo>
                  <a:pt x="967" y="740"/>
                </a:lnTo>
                <a:lnTo>
                  <a:pt x="967" y="739"/>
                </a:lnTo>
                <a:lnTo>
                  <a:pt x="968" y="739"/>
                </a:lnTo>
                <a:lnTo>
                  <a:pt x="968" y="737"/>
                </a:lnTo>
                <a:lnTo>
                  <a:pt x="968" y="735"/>
                </a:lnTo>
                <a:lnTo>
                  <a:pt x="968" y="734"/>
                </a:lnTo>
                <a:lnTo>
                  <a:pt x="967" y="734"/>
                </a:lnTo>
                <a:lnTo>
                  <a:pt x="967" y="735"/>
                </a:lnTo>
                <a:lnTo>
                  <a:pt x="965" y="735"/>
                </a:lnTo>
                <a:lnTo>
                  <a:pt x="964" y="735"/>
                </a:lnTo>
                <a:lnTo>
                  <a:pt x="964" y="734"/>
                </a:lnTo>
                <a:lnTo>
                  <a:pt x="965" y="734"/>
                </a:lnTo>
                <a:lnTo>
                  <a:pt x="965" y="732"/>
                </a:lnTo>
                <a:lnTo>
                  <a:pt x="967" y="732"/>
                </a:lnTo>
                <a:lnTo>
                  <a:pt x="967" y="731"/>
                </a:lnTo>
                <a:lnTo>
                  <a:pt x="965" y="731"/>
                </a:lnTo>
                <a:lnTo>
                  <a:pt x="964" y="731"/>
                </a:lnTo>
                <a:lnTo>
                  <a:pt x="962" y="731"/>
                </a:lnTo>
                <a:lnTo>
                  <a:pt x="962" y="729"/>
                </a:lnTo>
                <a:lnTo>
                  <a:pt x="964" y="728"/>
                </a:lnTo>
                <a:lnTo>
                  <a:pt x="962" y="728"/>
                </a:lnTo>
                <a:lnTo>
                  <a:pt x="964" y="726"/>
                </a:lnTo>
                <a:lnTo>
                  <a:pt x="964" y="725"/>
                </a:lnTo>
                <a:lnTo>
                  <a:pt x="965" y="725"/>
                </a:lnTo>
                <a:lnTo>
                  <a:pt x="965" y="723"/>
                </a:lnTo>
                <a:lnTo>
                  <a:pt x="967" y="723"/>
                </a:lnTo>
                <a:lnTo>
                  <a:pt x="967" y="722"/>
                </a:lnTo>
                <a:lnTo>
                  <a:pt x="967" y="720"/>
                </a:lnTo>
                <a:lnTo>
                  <a:pt x="965" y="720"/>
                </a:lnTo>
                <a:lnTo>
                  <a:pt x="964" y="722"/>
                </a:lnTo>
                <a:lnTo>
                  <a:pt x="964" y="720"/>
                </a:lnTo>
                <a:lnTo>
                  <a:pt x="962" y="720"/>
                </a:lnTo>
                <a:lnTo>
                  <a:pt x="962" y="719"/>
                </a:lnTo>
                <a:lnTo>
                  <a:pt x="962" y="717"/>
                </a:lnTo>
                <a:lnTo>
                  <a:pt x="962" y="715"/>
                </a:lnTo>
                <a:lnTo>
                  <a:pt x="964" y="715"/>
                </a:lnTo>
                <a:lnTo>
                  <a:pt x="964" y="714"/>
                </a:lnTo>
                <a:lnTo>
                  <a:pt x="962" y="714"/>
                </a:lnTo>
                <a:lnTo>
                  <a:pt x="962" y="712"/>
                </a:lnTo>
                <a:lnTo>
                  <a:pt x="962" y="711"/>
                </a:lnTo>
                <a:lnTo>
                  <a:pt x="962" y="709"/>
                </a:lnTo>
                <a:lnTo>
                  <a:pt x="964" y="709"/>
                </a:lnTo>
                <a:lnTo>
                  <a:pt x="964" y="708"/>
                </a:lnTo>
                <a:lnTo>
                  <a:pt x="964" y="706"/>
                </a:lnTo>
                <a:lnTo>
                  <a:pt x="964" y="705"/>
                </a:lnTo>
                <a:lnTo>
                  <a:pt x="965" y="705"/>
                </a:lnTo>
                <a:lnTo>
                  <a:pt x="965" y="703"/>
                </a:lnTo>
                <a:lnTo>
                  <a:pt x="965" y="702"/>
                </a:lnTo>
                <a:lnTo>
                  <a:pt x="965" y="700"/>
                </a:lnTo>
                <a:lnTo>
                  <a:pt x="967" y="700"/>
                </a:lnTo>
                <a:lnTo>
                  <a:pt x="967" y="699"/>
                </a:lnTo>
                <a:lnTo>
                  <a:pt x="967" y="697"/>
                </a:lnTo>
                <a:lnTo>
                  <a:pt x="968" y="697"/>
                </a:lnTo>
                <a:lnTo>
                  <a:pt x="968" y="695"/>
                </a:lnTo>
                <a:lnTo>
                  <a:pt x="968" y="694"/>
                </a:lnTo>
                <a:lnTo>
                  <a:pt x="970" y="694"/>
                </a:lnTo>
                <a:lnTo>
                  <a:pt x="970" y="692"/>
                </a:lnTo>
                <a:lnTo>
                  <a:pt x="971" y="692"/>
                </a:lnTo>
                <a:lnTo>
                  <a:pt x="971" y="691"/>
                </a:lnTo>
                <a:lnTo>
                  <a:pt x="971" y="689"/>
                </a:lnTo>
                <a:lnTo>
                  <a:pt x="973" y="689"/>
                </a:lnTo>
                <a:lnTo>
                  <a:pt x="973" y="688"/>
                </a:lnTo>
                <a:lnTo>
                  <a:pt x="974" y="688"/>
                </a:lnTo>
                <a:lnTo>
                  <a:pt x="973" y="686"/>
                </a:lnTo>
                <a:lnTo>
                  <a:pt x="974" y="686"/>
                </a:lnTo>
                <a:lnTo>
                  <a:pt x="974" y="685"/>
                </a:lnTo>
                <a:lnTo>
                  <a:pt x="976" y="683"/>
                </a:lnTo>
                <a:lnTo>
                  <a:pt x="977" y="682"/>
                </a:lnTo>
                <a:lnTo>
                  <a:pt x="979" y="680"/>
                </a:lnTo>
                <a:lnTo>
                  <a:pt x="980" y="680"/>
                </a:lnTo>
                <a:lnTo>
                  <a:pt x="980" y="679"/>
                </a:lnTo>
                <a:lnTo>
                  <a:pt x="982" y="677"/>
                </a:lnTo>
                <a:lnTo>
                  <a:pt x="980" y="677"/>
                </a:lnTo>
                <a:lnTo>
                  <a:pt x="979" y="677"/>
                </a:lnTo>
                <a:lnTo>
                  <a:pt x="977" y="677"/>
                </a:lnTo>
                <a:lnTo>
                  <a:pt x="977" y="676"/>
                </a:lnTo>
                <a:lnTo>
                  <a:pt x="979" y="674"/>
                </a:lnTo>
                <a:lnTo>
                  <a:pt x="979" y="672"/>
                </a:lnTo>
                <a:lnTo>
                  <a:pt x="977" y="672"/>
                </a:lnTo>
                <a:lnTo>
                  <a:pt x="976" y="672"/>
                </a:lnTo>
                <a:lnTo>
                  <a:pt x="976" y="674"/>
                </a:lnTo>
                <a:lnTo>
                  <a:pt x="974" y="674"/>
                </a:lnTo>
                <a:lnTo>
                  <a:pt x="973" y="674"/>
                </a:lnTo>
                <a:lnTo>
                  <a:pt x="973" y="672"/>
                </a:lnTo>
                <a:lnTo>
                  <a:pt x="971" y="672"/>
                </a:lnTo>
                <a:lnTo>
                  <a:pt x="973" y="671"/>
                </a:lnTo>
                <a:lnTo>
                  <a:pt x="971" y="671"/>
                </a:lnTo>
                <a:lnTo>
                  <a:pt x="970" y="671"/>
                </a:lnTo>
                <a:lnTo>
                  <a:pt x="970" y="669"/>
                </a:lnTo>
                <a:lnTo>
                  <a:pt x="968" y="671"/>
                </a:lnTo>
                <a:lnTo>
                  <a:pt x="968" y="672"/>
                </a:lnTo>
                <a:lnTo>
                  <a:pt x="967" y="672"/>
                </a:lnTo>
                <a:lnTo>
                  <a:pt x="965" y="674"/>
                </a:lnTo>
                <a:lnTo>
                  <a:pt x="964" y="676"/>
                </a:lnTo>
                <a:lnTo>
                  <a:pt x="962" y="676"/>
                </a:lnTo>
                <a:lnTo>
                  <a:pt x="962" y="677"/>
                </a:lnTo>
                <a:lnTo>
                  <a:pt x="960" y="679"/>
                </a:lnTo>
                <a:lnTo>
                  <a:pt x="959" y="679"/>
                </a:lnTo>
                <a:lnTo>
                  <a:pt x="959" y="680"/>
                </a:lnTo>
                <a:lnTo>
                  <a:pt x="959" y="682"/>
                </a:lnTo>
                <a:lnTo>
                  <a:pt x="957" y="682"/>
                </a:lnTo>
                <a:lnTo>
                  <a:pt x="957" y="683"/>
                </a:lnTo>
                <a:lnTo>
                  <a:pt x="956" y="685"/>
                </a:lnTo>
                <a:lnTo>
                  <a:pt x="954" y="685"/>
                </a:lnTo>
                <a:lnTo>
                  <a:pt x="954" y="686"/>
                </a:lnTo>
                <a:lnTo>
                  <a:pt x="954" y="688"/>
                </a:lnTo>
                <a:lnTo>
                  <a:pt x="953" y="688"/>
                </a:lnTo>
                <a:lnTo>
                  <a:pt x="953" y="689"/>
                </a:lnTo>
                <a:lnTo>
                  <a:pt x="953" y="689"/>
                </a:lnTo>
                <a:lnTo>
                  <a:pt x="953" y="691"/>
                </a:lnTo>
                <a:lnTo>
                  <a:pt x="951" y="691"/>
                </a:lnTo>
                <a:lnTo>
                  <a:pt x="951" y="692"/>
                </a:lnTo>
                <a:lnTo>
                  <a:pt x="950" y="692"/>
                </a:lnTo>
                <a:lnTo>
                  <a:pt x="950" y="694"/>
                </a:lnTo>
                <a:lnTo>
                  <a:pt x="950" y="695"/>
                </a:lnTo>
                <a:lnTo>
                  <a:pt x="948" y="697"/>
                </a:lnTo>
                <a:lnTo>
                  <a:pt x="950" y="697"/>
                </a:lnTo>
                <a:lnTo>
                  <a:pt x="950" y="697"/>
                </a:lnTo>
                <a:lnTo>
                  <a:pt x="950" y="699"/>
                </a:lnTo>
                <a:lnTo>
                  <a:pt x="951" y="699"/>
                </a:lnTo>
                <a:lnTo>
                  <a:pt x="951" y="700"/>
                </a:lnTo>
                <a:lnTo>
                  <a:pt x="951" y="702"/>
                </a:lnTo>
                <a:lnTo>
                  <a:pt x="950" y="703"/>
                </a:lnTo>
                <a:lnTo>
                  <a:pt x="950" y="705"/>
                </a:lnTo>
                <a:lnTo>
                  <a:pt x="948" y="705"/>
                </a:lnTo>
                <a:lnTo>
                  <a:pt x="948" y="706"/>
                </a:lnTo>
                <a:lnTo>
                  <a:pt x="947" y="706"/>
                </a:lnTo>
                <a:lnTo>
                  <a:pt x="947" y="708"/>
                </a:lnTo>
                <a:lnTo>
                  <a:pt x="948" y="708"/>
                </a:lnTo>
                <a:lnTo>
                  <a:pt x="948" y="706"/>
                </a:lnTo>
                <a:lnTo>
                  <a:pt x="950" y="706"/>
                </a:lnTo>
                <a:lnTo>
                  <a:pt x="950" y="708"/>
                </a:lnTo>
                <a:lnTo>
                  <a:pt x="950" y="709"/>
                </a:lnTo>
                <a:lnTo>
                  <a:pt x="948" y="709"/>
                </a:lnTo>
                <a:lnTo>
                  <a:pt x="948" y="711"/>
                </a:lnTo>
                <a:lnTo>
                  <a:pt x="948" y="712"/>
                </a:lnTo>
                <a:lnTo>
                  <a:pt x="950" y="712"/>
                </a:lnTo>
                <a:lnTo>
                  <a:pt x="950" y="714"/>
                </a:lnTo>
                <a:lnTo>
                  <a:pt x="948" y="714"/>
                </a:lnTo>
                <a:lnTo>
                  <a:pt x="948" y="715"/>
                </a:lnTo>
                <a:lnTo>
                  <a:pt x="947" y="715"/>
                </a:lnTo>
                <a:lnTo>
                  <a:pt x="947" y="717"/>
                </a:lnTo>
                <a:lnTo>
                  <a:pt x="945" y="717"/>
                </a:lnTo>
                <a:lnTo>
                  <a:pt x="945" y="719"/>
                </a:lnTo>
                <a:lnTo>
                  <a:pt x="945" y="720"/>
                </a:lnTo>
                <a:lnTo>
                  <a:pt x="944" y="720"/>
                </a:lnTo>
                <a:lnTo>
                  <a:pt x="944" y="722"/>
                </a:lnTo>
                <a:lnTo>
                  <a:pt x="942" y="722"/>
                </a:lnTo>
                <a:lnTo>
                  <a:pt x="942" y="723"/>
                </a:lnTo>
                <a:lnTo>
                  <a:pt x="944" y="725"/>
                </a:lnTo>
                <a:lnTo>
                  <a:pt x="944" y="726"/>
                </a:lnTo>
                <a:lnTo>
                  <a:pt x="944" y="728"/>
                </a:lnTo>
                <a:lnTo>
                  <a:pt x="942" y="729"/>
                </a:lnTo>
                <a:lnTo>
                  <a:pt x="942" y="731"/>
                </a:lnTo>
                <a:lnTo>
                  <a:pt x="944" y="731"/>
                </a:lnTo>
                <a:lnTo>
                  <a:pt x="944" y="732"/>
                </a:lnTo>
                <a:lnTo>
                  <a:pt x="942" y="732"/>
                </a:lnTo>
                <a:lnTo>
                  <a:pt x="942" y="734"/>
                </a:lnTo>
                <a:lnTo>
                  <a:pt x="944" y="734"/>
                </a:lnTo>
                <a:lnTo>
                  <a:pt x="944" y="734"/>
                </a:lnTo>
                <a:lnTo>
                  <a:pt x="944" y="735"/>
                </a:lnTo>
                <a:lnTo>
                  <a:pt x="942" y="735"/>
                </a:lnTo>
                <a:lnTo>
                  <a:pt x="942" y="737"/>
                </a:lnTo>
                <a:lnTo>
                  <a:pt x="942" y="739"/>
                </a:lnTo>
                <a:lnTo>
                  <a:pt x="942" y="740"/>
                </a:lnTo>
                <a:lnTo>
                  <a:pt x="941" y="740"/>
                </a:lnTo>
                <a:lnTo>
                  <a:pt x="941" y="742"/>
                </a:lnTo>
                <a:lnTo>
                  <a:pt x="939" y="743"/>
                </a:lnTo>
                <a:lnTo>
                  <a:pt x="939" y="745"/>
                </a:lnTo>
                <a:lnTo>
                  <a:pt x="937" y="745"/>
                </a:lnTo>
                <a:lnTo>
                  <a:pt x="937" y="746"/>
                </a:lnTo>
                <a:lnTo>
                  <a:pt x="936" y="748"/>
                </a:lnTo>
                <a:lnTo>
                  <a:pt x="936" y="749"/>
                </a:lnTo>
                <a:lnTo>
                  <a:pt x="936" y="751"/>
                </a:lnTo>
                <a:lnTo>
                  <a:pt x="936" y="752"/>
                </a:lnTo>
                <a:lnTo>
                  <a:pt x="936" y="754"/>
                </a:lnTo>
                <a:lnTo>
                  <a:pt x="934" y="754"/>
                </a:lnTo>
                <a:lnTo>
                  <a:pt x="934" y="755"/>
                </a:lnTo>
                <a:lnTo>
                  <a:pt x="934" y="757"/>
                </a:lnTo>
                <a:lnTo>
                  <a:pt x="934" y="758"/>
                </a:lnTo>
                <a:lnTo>
                  <a:pt x="936" y="758"/>
                </a:lnTo>
                <a:lnTo>
                  <a:pt x="936" y="760"/>
                </a:lnTo>
                <a:lnTo>
                  <a:pt x="934" y="760"/>
                </a:lnTo>
                <a:lnTo>
                  <a:pt x="933" y="760"/>
                </a:lnTo>
                <a:lnTo>
                  <a:pt x="933" y="762"/>
                </a:lnTo>
                <a:lnTo>
                  <a:pt x="931" y="762"/>
                </a:lnTo>
                <a:lnTo>
                  <a:pt x="931" y="763"/>
                </a:lnTo>
                <a:lnTo>
                  <a:pt x="930" y="763"/>
                </a:lnTo>
                <a:lnTo>
                  <a:pt x="930" y="765"/>
                </a:lnTo>
                <a:lnTo>
                  <a:pt x="928" y="765"/>
                </a:lnTo>
                <a:lnTo>
                  <a:pt x="928" y="766"/>
                </a:lnTo>
                <a:lnTo>
                  <a:pt x="928" y="768"/>
                </a:lnTo>
                <a:lnTo>
                  <a:pt x="928" y="769"/>
                </a:lnTo>
                <a:lnTo>
                  <a:pt x="930" y="769"/>
                </a:lnTo>
                <a:lnTo>
                  <a:pt x="931" y="769"/>
                </a:lnTo>
                <a:lnTo>
                  <a:pt x="931" y="768"/>
                </a:lnTo>
                <a:lnTo>
                  <a:pt x="933" y="768"/>
                </a:lnTo>
                <a:lnTo>
                  <a:pt x="934" y="768"/>
                </a:lnTo>
                <a:lnTo>
                  <a:pt x="934" y="769"/>
                </a:lnTo>
                <a:lnTo>
                  <a:pt x="933" y="771"/>
                </a:lnTo>
                <a:lnTo>
                  <a:pt x="934" y="771"/>
                </a:lnTo>
                <a:lnTo>
                  <a:pt x="934" y="771"/>
                </a:lnTo>
                <a:lnTo>
                  <a:pt x="934" y="772"/>
                </a:lnTo>
                <a:lnTo>
                  <a:pt x="933" y="774"/>
                </a:lnTo>
                <a:lnTo>
                  <a:pt x="933" y="775"/>
                </a:lnTo>
                <a:lnTo>
                  <a:pt x="934" y="775"/>
                </a:lnTo>
                <a:lnTo>
                  <a:pt x="934" y="777"/>
                </a:lnTo>
                <a:lnTo>
                  <a:pt x="934" y="778"/>
                </a:lnTo>
                <a:lnTo>
                  <a:pt x="933" y="778"/>
                </a:lnTo>
                <a:lnTo>
                  <a:pt x="933" y="780"/>
                </a:lnTo>
                <a:lnTo>
                  <a:pt x="931" y="780"/>
                </a:lnTo>
                <a:lnTo>
                  <a:pt x="930" y="782"/>
                </a:lnTo>
                <a:lnTo>
                  <a:pt x="928" y="782"/>
                </a:lnTo>
                <a:lnTo>
                  <a:pt x="927" y="783"/>
                </a:lnTo>
                <a:lnTo>
                  <a:pt x="925" y="783"/>
                </a:lnTo>
                <a:lnTo>
                  <a:pt x="924" y="785"/>
                </a:lnTo>
                <a:lnTo>
                  <a:pt x="922" y="785"/>
                </a:lnTo>
                <a:lnTo>
                  <a:pt x="921" y="785"/>
                </a:lnTo>
                <a:lnTo>
                  <a:pt x="921" y="783"/>
                </a:lnTo>
                <a:lnTo>
                  <a:pt x="922" y="783"/>
                </a:lnTo>
                <a:lnTo>
                  <a:pt x="922" y="782"/>
                </a:lnTo>
                <a:lnTo>
                  <a:pt x="924" y="780"/>
                </a:lnTo>
                <a:lnTo>
                  <a:pt x="924" y="778"/>
                </a:lnTo>
                <a:lnTo>
                  <a:pt x="924" y="777"/>
                </a:lnTo>
                <a:lnTo>
                  <a:pt x="924" y="775"/>
                </a:lnTo>
                <a:lnTo>
                  <a:pt x="922" y="774"/>
                </a:lnTo>
                <a:lnTo>
                  <a:pt x="922" y="772"/>
                </a:lnTo>
                <a:lnTo>
                  <a:pt x="922" y="771"/>
                </a:lnTo>
                <a:lnTo>
                  <a:pt x="922" y="771"/>
                </a:lnTo>
                <a:lnTo>
                  <a:pt x="921" y="771"/>
                </a:lnTo>
                <a:lnTo>
                  <a:pt x="921" y="769"/>
                </a:lnTo>
                <a:lnTo>
                  <a:pt x="921" y="768"/>
                </a:lnTo>
                <a:lnTo>
                  <a:pt x="919" y="768"/>
                </a:lnTo>
                <a:lnTo>
                  <a:pt x="919" y="766"/>
                </a:lnTo>
                <a:lnTo>
                  <a:pt x="917" y="766"/>
                </a:lnTo>
                <a:lnTo>
                  <a:pt x="917" y="765"/>
                </a:lnTo>
                <a:lnTo>
                  <a:pt x="919" y="765"/>
                </a:lnTo>
                <a:lnTo>
                  <a:pt x="919" y="763"/>
                </a:lnTo>
                <a:lnTo>
                  <a:pt x="917" y="763"/>
                </a:lnTo>
                <a:lnTo>
                  <a:pt x="917" y="762"/>
                </a:lnTo>
                <a:lnTo>
                  <a:pt x="916" y="762"/>
                </a:lnTo>
                <a:lnTo>
                  <a:pt x="916" y="760"/>
                </a:lnTo>
                <a:lnTo>
                  <a:pt x="917" y="758"/>
                </a:lnTo>
                <a:lnTo>
                  <a:pt x="916" y="758"/>
                </a:lnTo>
                <a:lnTo>
                  <a:pt x="916" y="760"/>
                </a:lnTo>
                <a:lnTo>
                  <a:pt x="916" y="760"/>
                </a:lnTo>
                <a:lnTo>
                  <a:pt x="916" y="757"/>
                </a:lnTo>
                <a:lnTo>
                  <a:pt x="917" y="757"/>
                </a:lnTo>
                <a:lnTo>
                  <a:pt x="919" y="757"/>
                </a:lnTo>
                <a:lnTo>
                  <a:pt x="919" y="755"/>
                </a:lnTo>
                <a:lnTo>
                  <a:pt x="921" y="754"/>
                </a:lnTo>
                <a:lnTo>
                  <a:pt x="922" y="752"/>
                </a:lnTo>
                <a:lnTo>
                  <a:pt x="924" y="752"/>
                </a:lnTo>
                <a:lnTo>
                  <a:pt x="924" y="751"/>
                </a:lnTo>
                <a:lnTo>
                  <a:pt x="925" y="751"/>
                </a:lnTo>
                <a:lnTo>
                  <a:pt x="925" y="749"/>
                </a:lnTo>
                <a:lnTo>
                  <a:pt x="927" y="748"/>
                </a:lnTo>
                <a:lnTo>
                  <a:pt x="927" y="746"/>
                </a:lnTo>
                <a:lnTo>
                  <a:pt x="928" y="745"/>
                </a:lnTo>
                <a:lnTo>
                  <a:pt x="928" y="743"/>
                </a:lnTo>
                <a:lnTo>
                  <a:pt x="928" y="742"/>
                </a:lnTo>
                <a:lnTo>
                  <a:pt x="927" y="742"/>
                </a:lnTo>
                <a:lnTo>
                  <a:pt x="927" y="740"/>
                </a:lnTo>
                <a:lnTo>
                  <a:pt x="925" y="740"/>
                </a:lnTo>
                <a:lnTo>
                  <a:pt x="925" y="739"/>
                </a:lnTo>
                <a:lnTo>
                  <a:pt x="925" y="737"/>
                </a:lnTo>
                <a:lnTo>
                  <a:pt x="925" y="735"/>
                </a:lnTo>
                <a:lnTo>
                  <a:pt x="925" y="734"/>
                </a:lnTo>
                <a:lnTo>
                  <a:pt x="927" y="734"/>
                </a:lnTo>
                <a:lnTo>
                  <a:pt x="927" y="734"/>
                </a:lnTo>
                <a:lnTo>
                  <a:pt x="928" y="734"/>
                </a:lnTo>
                <a:lnTo>
                  <a:pt x="928" y="732"/>
                </a:lnTo>
                <a:lnTo>
                  <a:pt x="927" y="732"/>
                </a:lnTo>
                <a:lnTo>
                  <a:pt x="927" y="734"/>
                </a:lnTo>
                <a:lnTo>
                  <a:pt x="925" y="734"/>
                </a:lnTo>
                <a:lnTo>
                  <a:pt x="925" y="734"/>
                </a:lnTo>
                <a:lnTo>
                  <a:pt x="924" y="734"/>
                </a:lnTo>
                <a:lnTo>
                  <a:pt x="922" y="734"/>
                </a:lnTo>
                <a:lnTo>
                  <a:pt x="921" y="734"/>
                </a:lnTo>
                <a:lnTo>
                  <a:pt x="921" y="735"/>
                </a:lnTo>
                <a:lnTo>
                  <a:pt x="919" y="735"/>
                </a:lnTo>
                <a:lnTo>
                  <a:pt x="919" y="734"/>
                </a:lnTo>
                <a:lnTo>
                  <a:pt x="919" y="734"/>
                </a:lnTo>
                <a:lnTo>
                  <a:pt x="919" y="732"/>
                </a:lnTo>
                <a:lnTo>
                  <a:pt x="917" y="732"/>
                </a:lnTo>
                <a:lnTo>
                  <a:pt x="917" y="731"/>
                </a:lnTo>
                <a:lnTo>
                  <a:pt x="916" y="731"/>
                </a:lnTo>
                <a:lnTo>
                  <a:pt x="916" y="731"/>
                </a:lnTo>
                <a:lnTo>
                  <a:pt x="916" y="729"/>
                </a:lnTo>
                <a:lnTo>
                  <a:pt x="916" y="729"/>
                </a:lnTo>
                <a:lnTo>
                  <a:pt x="916" y="728"/>
                </a:lnTo>
                <a:lnTo>
                  <a:pt x="917" y="728"/>
                </a:lnTo>
                <a:lnTo>
                  <a:pt x="917" y="726"/>
                </a:lnTo>
                <a:lnTo>
                  <a:pt x="916" y="726"/>
                </a:lnTo>
                <a:lnTo>
                  <a:pt x="916" y="725"/>
                </a:lnTo>
                <a:lnTo>
                  <a:pt x="916" y="723"/>
                </a:lnTo>
                <a:lnTo>
                  <a:pt x="916" y="723"/>
                </a:lnTo>
                <a:lnTo>
                  <a:pt x="916" y="722"/>
                </a:lnTo>
                <a:lnTo>
                  <a:pt x="916" y="722"/>
                </a:lnTo>
                <a:lnTo>
                  <a:pt x="917" y="722"/>
                </a:lnTo>
                <a:lnTo>
                  <a:pt x="919" y="722"/>
                </a:lnTo>
                <a:lnTo>
                  <a:pt x="921" y="722"/>
                </a:lnTo>
                <a:lnTo>
                  <a:pt x="922" y="722"/>
                </a:lnTo>
                <a:lnTo>
                  <a:pt x="924" y="722"/>
                </a:lnTo>
                <a:lnTo>
                  <a:pt x="924" y="723"/>
                </a:lnTo>
                <a:lnTo>
                  <a:pt x="924" y="725"/>
                </a:lnTo>
                <a:lnTo>
                  <a:pt x="925" y="725"/>
                </a:lnTo>
                <a:lnTo>
                  <a:pt x="925" y="723"/>
                </a:lnTo>
                <a:lnTo>
                  <a:pt x="925" y="722"/>
                </a:lnTo>
                <a:lnTo>
                  <a:pt x="927" y="722"/>
                </a:lnTo>
                <a:lnTo>
                  <a:pt x="927" y="720"/>
                </a:lnTo>
                <a:lnTo>
                  <a:pt x="928" y="719"/>
                </a:lnTo>
                <a:lnTo>
                  <a:pt x="928" y="720"/>
                </a:lnTo>
                <a:lnTo>
                  <a:pt x="930" y="719"/>
                </a:lnTo>
                <a:lnTo>
                  <a:pt x="930" y="717"/>
                </a:lnTo>
                <a:lnTo>
                  <a:pt x="931" y="717"/>
                </a:lnTo>
                <a:lnTo>
                  <a:pt x="933" y="717"/>
                </a:lnTo>
                <a:lnTo>
                  <a:pt x="933" y="715"/>
                </a:lnTo>
                <a:lnTo>
                  <a:pt x="934" y="714"/>
                </a:lnTo>
                <a:lnTo>
                  <a:pt x="936" y="712"/>
                </a:lnTo>
                <a:lnTo>
                  <a:pt x="936" y="711"/>
                </a:lnTo>
                <a:lnTo>
                  <a:pt x="936" y="709"/>
                </a:lnTo>
                <a:lnTo>
                  <a:pt x="936" y="708"/>
                </a:lnTo>
                <a:lnTo>
                  <a:pt x="936" y="706"/>
                </a:lnTo>
                <a:lnTo>
                  <a:pt x="936" y="705"/>
                </a:lnTo>
                <a:lnTo>
                  <a:pt x="936" y="703"/>
                </a:lnTo>
                <a:lnTo>
                  <a:pt x="936" y="702"/>
                </a:lnTo>
                <a:lnTo>
                  <a:pt x="936" y="700"/>
                </a:lnTo>
                <a:lnTo>
                  <a:pt x="934" y="700"/>
                </a:lnTo>
                <a:lnTo>
                  <a:pt x="934" y="699"/>
                </a:lnTo>
                <a:lnTo>
                  <a:pt x="934" y="697"/>
                </a:lnTo>
                <a:lnTo>
                  <a:pt x="933" y="697"/>
                </a:lnTo>
                <a:lnTo>
                  <a:pt x="933" y="697"/>
                </a:lnTo>
                <a:lnTo>
                  <a:pt x="934" y="697"/>
                </a:lnTo>
                <a:lnTo>
                  <a:pt x="934" y="695"/>
                </a:lnTo>
                <a:lnTo>
                  <a:pt x="934" y="694"/>
                </a:lnTo>
                <a:lnTo>
                  <a:pt x="936" y="694"/>
                </a:lnTo>
                <a:lnTo>
                  <a:pt x="936" y="692"/>
                </a:lnTo>
                <a:lnTo>
                  <a:pt x="937" y="692"/>
                </a:lnTo>
                <a:lnTo>
                  <a:pt x="937" y="691"/>
                </a:lnTo>
                <a:lnTo>
                  <a:pt x="939" y="691"/>
                </a:lnTo>
                <a:lnTo>
                  <a:pt x="939" y="689"/>
                </a:lnTo>
                <a:lnTo>
                  <a:pt x="939" y="688"/>
                </a:lnTo>
                <a:lnTo>
                  <a:pt x="941" y="685"/>
                </a:lnTo>
                <a:lnTo>
                  <a:pt x="942" y="685"/>
                </a:lnTo>
                <a:lnTo>
                  <a:pt x="944" y="683"/>
                </a:lnTo>
                <a:lnTo>
                  <a:pt x="942" y="683"/>
                </a:lnTo>
                <a:lnTo>
                  <a:pt x="942" y="682"/>
                </a:lnTo>
                <a:lnTo>
                  <a:pt x="942" y="680"/>
                </a:lnTo>
                <a:lnTo>
                  <a:pt x="944" y="680"/>
                </a:lnTo>
                <a:lnTo>
                  <a:pt x="944" y="679"/>
                </a:lnTo>
                <a:lnTo>
                  <a:pt x="945" y="679"/>
                </a:lnTo>
                <a:lnTo>
                  <a:pt x="945" y="677"/>
                </a:lnTo>
                <a:lnTo>
                  <a:pt x="947" y="676"/>
                </a:lnTo>
                <a:lnTo>
                  <a:pt x="947" y="674"/>
                </a:lnTo>
                <a:lnTo>
                  <a:pt x="947" y="672"/>
                </a:lnTo>
                <a:lnTo>
                  <a:pt x="948" y="672"/>
                </a:lnTo>
                <a:lnTo>
                  <a:pt x="948" y="671"/>
                </a:lnTo>
                <a:lnTo>
                  <a:pt x="950" y="671"/>
                </a:lnTo>
                <a:lnTo>
                  <a:pt x="950" y="669"/>
                </a:lnTo>
                <a:lnTo>
                  <a:pt x="951" y="669"/>
                </a:lnTo>
                <a:lnTo>
                  <a:pt x="951" y="668"/>
                </a:lnTo>
                <a:lnTo>
                  <a:pt x="951" y="666"/>
                </a:lnTo>
                <a:lnTo>
                  <a:pt x="953" y="665"/>
                </a:lnTo>
                <a:lnTo>
                  <a:pt x="953" y="663"/>
                </a:lnTo>
                <a:lnTo>
                  <a:pt x="953" y="662"/>
                </a:lnTo>
                <a:lnTo>
                  <a:pt x="953" y="660"/>
                </a:lnTo>
                <a:lnTo>
                  <a:pt x="954" y="660"/>
                </a:lnTo>
                <a:lnTo>
                  <a:pt x="954" y="660"/>
                </a:lnTo>
                <a:lnTo>
                  <a:pt x="956" y="660"/>
                </a:lnTo>
                <a:lnTo>
                  <a:pt x="956" y="659"/>
                </a:lnTo>
                <a:lnTo>
                  <a:pt x="957" y="657"/>
                </a:lnTo>
                <a:lnTo>
                  <a:pt x="959" y="657"/>
                </a:lnTo>
                <a:lnTo>
                  <a:pt x="959" y="656"/>
                </a:lnTo>
                <a:lnTo>
                  <a:pt x="959" y="654"/>
                </a:lnTo>
                <a:lnTo>
                  <a:pt x="960" y="654"/>
                </a:lnTo>
                <a:lnTo>
                  <a:pt x="960" y="652"/>
                </a:lnTo>
                <a:lnTo>
                  <a:pt x="962" y="651"/>
                </a:lnTo>
                <a:lnTo>
                  <a:pt x="962" y="649"/>
                </a:lnTo>
                <a:lnTo>
                  <a:pt x="962" y="648"/>
                </a:lnTo>
                <a:lnTo>
                  <a:pt x="960" y="646"/>
                </a:lnTo>
                <a:lnTo>
                  <a:pt x="962" y="645"/>
                </a:lnTo>
                <a:lnTo>
                  <a:pt x="960" y="645"/>
                </a:lnTo>
                <a:lnTo>
                  <a:pt x="959" y="645"/>
                </a:lnTo>
                <a:lnTo>
                  <a:pt x="959" y="643"/>
                </a:lnTo>
                <a:lnTo>
                  <a:pt x="960" y="643"/>
                </a:lnTo>
                <a:lnTo>
                  <a:pt x="960" y="642"/>
                </a:lnTo>
                <a:lnTo>
                  <a:pt x="959" y="642"/>
                </a:lnTo>
                <a:lnTo>
                  <a:pt x="957" y="642"/>
                </a:lnTo>
                <a:lnTo>
                  <a:pt x="956" y="642"/>
                </a:lnTo>
                <a:lnTo>
                  <a:pt x="956" y="640"/>
                </a:lnTo>
                <a:lnTo>
                  <a:pt x="956" y="639"/>
                </a:lnTo>
                <a:lnTo>
                  <a:pt x="956" y="637"/>
                </a:lnTo>
                <a:lnTo>
                  <a:pt x="956" y="636"/>
                </a:lnTo>
                <a:lnTo>
                  <a:pt x="954" y="636"/>
                </a:lnTo>
                <a:lnTo>
                  <a:pt x="954" y="637"/>
                </a:lnTo>
                <a:lnTo>
                  <a:pt x="953" y="637"/>
                </a:lnTo>
                <a:lnTo>
                  <a:pt x="953" y="636"/>
                </a:lnTo>
                <a:lnTo>
                  <a:pt x="953" y="636"/>
                </a:lnTo>
                <a:lnTo>
                  <a:pt x="951" y="636"/>
                </a:lnTo>
                <a:lnTo>
                  <a:pt x="950" y="636"/>
                </a:lnTo>
                <a:lnTo>
                  <a:pt x="948" y="636"/>
                </a:lnTo>
                <a:lnTo>
                  <a:pt x="948" y="634"/>
                </a:lnTo>
                <a:lnTo>
                  <a:pt x="950" y="633"/>
                </a:lnTo>
                <a:lnTo>
                  <a:pt x="951" y="631"/>
                </a:lnTo>
                <a:lnTo>
                  <a:pt x="953" y="631"/>
                </a:lnTo>
                <a:lnTo>
                  <a:pt x="953" y="629"/>
                </a:lnTo>
                <a:lnTo>
                  <a:pt x="953" y="628"/>
                </a:lnTo>
                <a:lnTo>
                  <a:pt x="954" y="628"/>
                </a:lnTo>
                <a:lnTo>
                  <a:pt x="954" y="626"/>
                </a:lnTo>
                <a:lnTo>
                  <a:pt x="954" y="625"/>
                </a:lnTo>
                <a:lnTo>
                  <a:pt x="956" y="623"/>
                </a:lnTo>
                <a:lnTo>
                  <a:pt x="957" y="623"/>
                </a:lnTo>
                <a:lnTo>
                  <a:pt x="957" y="623"/>
                </a:lnTo>
                <a:lnTo>
                  <a:pt x="957" y="622"/>
                </a:lnTo>
                <a:lnTo>
                  <a:pt x="957" y="620"/>
                </a:lnTo>
                <a:lnTo>
                  <a:pt x="959" y="619"/>
                </a:lnTo>
                <a:lnTo>
                  <a:pt x="959" y="617"/>
                </a:lnTo>
                <a:lnTo>
                  <a:pt x="960" y="617"/>
                </a:lnTo>
                <a:lnTo>
                  <a:pt x="960" y="616"/>
                </a:lnTo>
                <a:lnTo>
                  <a:pt x="960" y="614"/>
                </a:lnTo>
                <a:lnTo>
                  <a:pt x="960" y="613"/>
                </a:lnTo>
                <a:lnTo>
                  <a:pt x="962" y="613"/>
                </a:lnTo>
                <a:lnTo>
                  <a:pt x="962" y="611"/>
                </a:lnTo>
                <a:lnTo>
                  <a:pt x="964" y="611"/>
                </a:lnTo>
                <a:lnTo>
                  <a:pt x="964" y="609"/>
                </a:lnTo>
                <a:lnTo>
                  <a:pt x="965" y="609"/>
                </a:lnTo>
                <a:lnTo>
                  <a:pt x="965" y="608"/>
                </a:lnTo>
                <a:lnTo>
                  <a:pt x="967" y="608"/>
                </a:lnTo>
                <a:lnTo>
                  <a:pt x="968" y="608"/>
                </a:lnTo>
                <a:lnTo>
                  <a:pt x="968" y="606"/>
                </a:lnTo>
                <a:lnTo>
                  <a:pt x="970" y="606"/>
                </a:lnTo>
                <a:lnTo>
                  <a:pt x="971" y="605"/>
                </a:lnTo>
                <a:lnTo>
                  <a:pt x="971" y="603"/>
                </a:lnTo>
                <a:lnTo>
                  <a:pt x="970" y="603"/>
                </a:lnTo>
                <a:lnTo>
                  <a:pt x="970" y="602"/>
                </a:lnTo>
                <a:lnTo>
                  <a:pt x="970" y="600"/>
                </a:lnTo>
                <a:lnTo>
                  <a:pt x="971" y="600"/>
                </a:lnTo>
                <a:lnTo>
                  <a:pt x="971" y="599"/>
                </a:lnTo>
                <a:lnTo>
                  <a:pt x="973" y="599"/>
                </a:lnTo>
                <a:lnTo>
                  <a:pt x="974" y="599"/>
                </a:lnTo>
                <a:lnTo>
                  <a:pt x="974" y="597"/>
                </a:lnTo>
                <a:lnTo>
                  <a:pt x="976" y="596"/>
                </a:lnTo>
                <a:lnTo>
                  <a:pt x="977" y="596"/>
                </a:lnTo>
                <a:lnTo>
                  <a:pt x="979" y="596"/>
                </a:lnTo>
                <a:lnTo>
                  <a:pt x="980" y="596"/>
                </a:lnTo>
                <a:lnTo>
                  <a:pt x="980" y="594"/>
                </a:lnTo>
                <a:lnTo>
                  <a:pt x="982" y="594"/>
                </a:lnTo>
                <a:lnTo>
                  <a:pt x="982" y="593"/>
                </a:lnTo>
                <a:lnTo>
                  <a:pt x="983" y="593"/>
                </a:lnTo>
                <a:lnTo>
                  <a:pt x="983" y="591"/>
                </a:lnTo>
                <a:lnTo>
                  <a:pt x="982" y="591"/>
                </a:lnTo>
                <a:lnTo>
                  <a:pt x="980" y="591"/>
                </a:lnTo>
                <a:lnTo>
                  <a:pt x="980" y="589"/>
                </a:lnTo>
                <a:lnTo>
                  <a:pt x="979" y="589"/>
                </a:lnTo>
                <a:lnTo>
                  <a:pt x="982" y="588"/>
                </a:lnTo>
                <a:lnTo>
                  <a:pt x="983" y="586"/>
                </a:lnTo>
                <a:lnTo>
                  <a:pt x="983" y="586"/>
                </a:lnTo>
                <a:lnTo>
                  <a:pt x="985" y="586"/>
                </a:lnTo>
                <a:lnTo>
                  <a:pt x="985" y="585"/>
                </a:lnTo>
                <a:lnTo>
                  <a:pt x="985" y="583"/>
                </a:lnTo>
                <a:lnTo>
                  <a:pt x="985" y="582"/>
                </a:lnTo>
                <a:lnTo>
                  <a:pt x="987" y="582"/>
                </a:lnTo>
                <a:lnTo>
                  <a:pt x="987" y="580"/>
                </a:lnTo>
                <a:lnTo>
                  <a:pt x="987" y="579"/>
                </a:lnTo>
                <a:lnTo>
                  <a:pt x="988" y="579"/>
                </a:lnTo>
                <a:lnTo>
                  <a:pt x="988" y="577"/>
                </a:lnTo>
                <a:lnTo>
                  <a:pt x="990" y="577"/>
                </a:lnTo>
                <a:lnTo>
                  <a:pt x="990" y="576"/>
                </a:lnTo>
                <a:lnTo>
                  <a:pt x="991" y="574"/>
                </a:lnTo>
                <a:lnTo>
                  <a:pt x="993" y="574"/>
                </a:lnTo>
                <a:lnTo>
                  <a:pt x="993" y="573"/>
                </a:lnTo>
                <a:lnTo>
                  <a:pt x="994" y="573"/>
                </a:lnTo>
                <a:lnTo>
                  <a:pt x="994" y="571"/>
                </a:lnTo>
                <a:lnTo>
                  <a:pt x="996" y="571"/>
                </a:lnTo>
                <a:lnTo>
                  <a:pt x="997" y="571"/>
                </a:lnTo>
                <a:lnTo>
                  <a:pt x="997" y="570"/>
                </a:lnTo>
                <a:lnTo>
                  <a:pt x="999" y="570"/>
                </a:lnTo>
                <a:lnTo>
                  <a:pt x="999" y="568"/>
                </a:lnTo>
                <a:lnTo>
                  <a:pt x="1000" y="568"/>
                </a:lnTo>
                <a:lnTo>
                  <a:pt x="1000" y="566"/>
                </a:lnTo>
                <a:lnTo>
                  <a:pt x="1002" y="565"/>
                </a:lnTo>
                <a:lnTo>
                  <a:pt x="1002" y="563"/>
                </a:lnTo>
                <a:lnTo>
                  <a:pt x="1003" y="563"/>
                </a:lnTo>
                <a:lnTo>
                  <a:pt x="1003" y="562"/>
                </a:lnTo>
                <a:lnTo>
                  <a:pt x="1003" y="560"/>
                </a:lnTo>
                <a:lnTo>
                  <a:pt x="1005" y="560"/>
                </a:lnTo>
                <a:lnTo>
                  <a:pt x="1007" y="559"/>
                </a:lnTo>
                <a:lnTo>
                  <a:pt x="1008" y="559"/>
                </a:lnTo>
                <a:lnTo>
                  <a:pt x="1008" y="557"/>
                </a:lnTo>
                <a:lnTo>
                  <a:pt x="1010" y="557"/>
                </a:lnTo>
                <a:lnTo>
                  <a:pt x="1011" y="556"/>
                </a:lnTo>
                <a:lnTo>
                  <a:pt x="1013" y="556"/>
                </a:lnTo>
                <a:lnTo>
                  <a:pt x="1014" y="556"/>
                </a:lnTo>
                <a:lnTo>
                  <a:pt x="1014" y="554"/>
                </a:lnTo>
                <a:lnTo>
                  <a:pt x="1016" y="554"/>
                </a:lnTo>
                <a:lnTo>
                  <a:pt x="1017" y="554"/>
                </a:lnTo>
                <a:lnTo>
                  <a:pt x="1017" y="553"/>
                </a:lnTo>
                <a:lnTo>
                  <a:pt x="1019" y="551"/>
                </a:lnTo>
                <a:lnTo>
                  <a:pt x="1020" y="551"/>
                </a:lnTo>
                <a:lnTo>
                  <a:pt x="1022" y="550"/>
                </a:lnTo>
                <a:lnTo>
                  <a:pt x="1023" y="550"/>
                </a:lnTo>
                <a:lnTo>
                  <a:pt x="1023" y="550"/>
                </a:lnTo>
                <a:lnTo>
                  <a:pt x="1025" y="550"/>
                </a:lnTo>
                <a:lnTo>
                  <a:pt x="1026" y="548"/>
                </a:lnTo>
                <a:lnTo>
                  <a:pt x="1026" y="546"/>
                </a:lnTo>
                <a:lnTo>
                  <a:pt x="1028" y="546"/>
                </a:lnTo>
                <a:lnTo>
                  <a:pt x="1030" y="545"/>
                </a:lnTo>
                <a:lnTo>
                  <a:pt x="1031" y="545"/>
                </a:lnTo>
                <a:lnTo>
                  <a:pt x="1031" y="543"/>
                </a:lnTo>
                <a:lnTo>
                  <a:pt x="1033" y="543"/>
                </a:lnTo>
                <a:lnTo>
                  <a:pt x="1033" y="542"/>
                </a:lnTo>
                <a:lnTo>
                  <a:pt x="1034" y="540"/>
                </a:lnTo>
                <a:lnTo>
                  <a:pt x="1036" y="540"/>
                </a:lnTo>
                <a:lnTo>
                  <a:pt x="1036" y="539"/>
                </a:lnTo>
                <a:lnTo>
                  <a:pt x="1037" y="539"/>
                </a:lnTo>
                <a:lnTo>
                  <a:pt x="1037" y="537"/>
                </a:lnTo>
                <a:lnTo>
                  <a:pt x="1039" y="537"/>
                </a:lnTo>
                <a:lnTo>
                  <a:pt x="1039" y="536"/>
                </a:lnTo>
                <a:lnTo>
                  <a:pt x="1040" y="536"/>
                </a:lnTo>
                <a:lnTo>
                  <a:pt x="1042" y="534"/>
                </a:lnTo>
                <a:lnTo>
                  <a:pt x="1043" y="534"/>
                </a:lnTo>
                <a:lnTo>
                  <a:pt x="1043" y="533"/>
                </a:lnTo>
                <a:lnTo>
                  <a:pt x="1045" y="533"/>
                </a:lnTo>
                <a:lnTo>
                  <a:pt x="1045" y="531"/>
                </a:lnTo>
                <a:lnTo>
                  <a:pt x="1046" y="531"/>
                </a:lnTo>
                <a:lnTo>
                  <a:pt x="1048" y="531"/>
                </a:lnTo>
                <a:lnTo>
                  <a:pt x="1048" y="530"/>
                </a:lnTo>
                <a:lnTo>
                  <a:pt x="1049" y="530"/>
                </a:lnTo>
                <a:lnTo>
                  <a:pt x="1049" y="528"/>
                </a:lnTo>
                <a:lnTo>
                  <a:pt x="1051" y="528"/>
                </a:lnTo>
                <a:lnTo>
                  <a:pt x="1053" y="527"/>
                </a:lnTo>
                <a:lnTo>
                  <a:pt x="1054" y="525"/>
                </a:lnTo>
                <a:lnTo>
                  <a:pt x="1056" y="525"/>
                </a:lnTo>
                <a:lnTo>
                  <a:pt x="1057" y="523"/>
                </a:lnTo>
                <a:lnTo>
                  <a:pt x="1060" y="522"/>
                </a:lnTo>
                <a:lnTo>
                  <a:pt x="1062" y="522"/>
                </a:lnTo>
                <a:lnTo>
                  <a:pt x="1062" y="520"/>
                </a:lnTo>
                <a:lnTo>
                  <a:pt x="1063" y="520"/>
                </a:lnTo>
                <a:lnTo>
                  <a:pt x="1063" y="520"/>
                </a:lnTo>
                <a:lnTo>
                  <a:pt x="1066" y="519"/>
                </a:lnTo>
                <a:lnTo>
                  <a:pt x="1066" y="517"/>
                </a:lnTo>
                <a:lnTo>
                  <a:pt x="1068" y="517"/>
                </a:lnTo>
                <a:lnTo>
                  <a:pt x="1069" y="516"/>
                </a:lnTo>
                <a:lnTo>
                  <a:pt x="1071" y="516"/>
                </a:lnTo>
                <a:lnTo>
                  <a:pt x="1074" y="514"/>
                </a:lnTo>
                <a:lnTo>
                  <a:pt x="1074" y="513"/>
                </a:lnTo>
                <a:lnTo>
                  <a:pt x="1076" y="513"/>
                </a:lnTo>
                <a:lnTo>
                  <a:pt x="1077" y="513"/>
                </a:lnTo>
                <a:lnTo>
                  <a:pt x="1079" y="513"/>
                </a:lnTo>
                <a:lnTo>
                  <a:pt x="1080" y="511"/>
                </a:lnTo>
                <a:lnTo>
                  <a:pt x="1082" y="510"/>
                </a:lnTo>
                <a:lnTo>
                  <a:pt x="1083" y="510"/>
                </a:lnTo>
                <a:lnTo>
                  <a:pt x="1085" y="508"/>
                </a:lnTo>
                <a:lnTo>
                  <a:pt x="1086" y="508"/>
                </a:lnTo>
                <a:lnTo>
                  <a:pt x="1086" y="507"/>
                </a:lnTo>
                <a:lnTo>
                  <a:pt x="1089" y="505"/>
                </a:lnTo>
                <a:lnTo>
                  <a:pt x="1091" y="505"/>
                </a:lnTo>
                <a:lnTo>
                  <a:pt x="1091" y="503"/>
                </a:lnTo>
                <a:lnTo>
                  <a:pt x="1092" y="503"/>
                </a:lnTo>
                <a:lnTo>
                  <a:pt x="1094" y="502"/>
                </a:lnTo>
                <a:lnTo>
                  <a:pt x="1096" y="502"/>
                </a:lnTo>
                <a:lnTo>
                  <a:pt x="1096" y="500"/>
                </a:lnTo>
                <a:lnTo>
                  <a:pt x="1097" y="500"/>
                </a:lnTo>
                <a:lnTo>
                  <a:pt x="1099" y="499"/>
                </a:lnTo>
                <a:lnTo>
                  <a:pt x="1100" y="499"/>
                </a:lnTo>
                <a:lnTo>
                  <a:pt x="1100" y="499"/>
                </a:lnTo>
                <a:lnTo>
                  <a:pt x="1100" y="497"/>
                </a:lnTo>
                <a:lnTo>
                  <a:pt x="1102" y="497"/>
                </a:lnTo>
                <a:lnTo>
                  <a:pt x="1102" y="496"/>
                </a:lnTo>
                <a:lnTo>
                  <a:pt x="1103" y="496"/>
                </a:lnTo>
                <a:lnTo>
                  <a:pt x="1105" y="496"/>
                </a:lnTo>
                <a:lnTo>
                  <a:pt x="1105" y="494"/>
                </a:lnTo>
                <a:lnTo>
                  <a:pt x="1106" y="494"/>
                </a:lnTo>
                <a:lnTo>
                  <a:pt x="1108" y="493"/>
                </a:lnTo>
                <a:lnTo>
                  <a:pt x="1109" y="493"/>
                </a:lnTo>
                <a:lnTo>
                  <a:pt x="1109" y="491"/>
                </a:lnTo>
                <a:lnTo>
                  <a:pt x="1111" y="491"/>
                </a:lnTo>
                <a:lnTo>
                  <a:pt x="1112" y="490"/>
                </a:lnTo>
                <a:lnTo>
                  <a:pt x="1114" y="490"/>
                </a:lnTo>
                <a:lnTo>
                  <a:pt x="1114" y="488"/>
                </a:lnTo>
                <a:lnTo>
                  <a:pt x="1115" y="488"/>
                </a:lnTo>
                <a:lnTo>
                  <a:pt x="1117" y="487"/>
                </a:lnTo>
                <a:lnTo>
                  <a:pt x="1119" y="487"/>
                </a:lnTo>
                <a:lnTo>
                  <a:pt x="1119" y="485"/>
                </a:lnTo>
                <a:lnTo>
                  <a:pt x="1120" y="485"/>
                </a:lnTo>
                <a:lnTo>
                  <a:pt x="1122" y="483"/>
                </a:lnTo>
                <a:lnTo>
                  <a:pt x="1123" y="482"/>
                </a:lnTo>
                <a:lnTo>
                  <a:pt x="1125" y="482"/>
                </a:lnTo>
                <a:lnTo>
                  <a:pt x="1126" y="482"/>
                </a:lnTo>
                <a:lnTo>
                  <a:pt x="1128" y="480"/>
                </a:lnTo>
                <a:lnTo>
                  <a:pt x="1129" y="480"/>
                </a:lnTo>
                <a:lnTo>
                  <a:pt x="1129" y="479"/>
                </a:lnTo>
                <a:lnTo>
                  <a:pt x="1131" y="479"/>
                </a:lnTo>
                <a:lnTo>
                  <a:pt x="1131" y="477"/>
                </a:lnTo>
                <a:lnTo>
                  <a:pt x="1132" y="477"/>
                </a:lnTo>
                <a:lnTo>
                  <a:pt x="1132" y="476"/>
                </a:lnTo>
                <a:lnTo>
                  <a:pt x="1134" y="476"/>
                </a:lnTo>
                <a:lnTo>
                  <a:pt x="1135" y="476"/>
                </a:lnTo>
                <a:lnTo>
                  <a:pt x="1135" y="476"/>
                </a:lnTo>
                <a:lnTo>
                  <a:pt x="1137" y="474"/>
                </a:lnTo>
                <a:lnTo>
                  <a:pt x="1137" y="476"/>
                </a:lnTo>
                <a:lnTo>
                  <a:pt x="1137" y="476"/>
                </a:lnTo>
                <a:lnTo>
                  <a:pt x="1137" y="474"/>
                </a:lnTo>
                <a:lnTo>
                  <a:pt x="1137" y="473"/>
                </a:lnTo>
                <a:lnTo>
                  <a:pt x="1139" y="473"/>
                </a:lnTo>
                <a:lnTo>
                  <a:pt x="1140" y="471"/>
                </a:lnTo>
                <a:lnTo>
                  <a:pt x="1142" y="470"/>
                </a:lnTo>
                <a:lnTo>
                  <a:pt x="1145" y="468"/>
                </a:lnTo>
                <a:lnTo>
                  <a:pt x="1146" y="467"/>
                </a:lnTo>
                <a:lnTo>
                  <a:pt x="1148" y="465"/>
                </a:lnTo>
                <a:lnTo>
                  <a:pt x="1149" y="465"/>
                </a:lnTo>
                <a:lnTo>
                  <a:pt x="1149" y="464"/>
                </a:lnTo>
                <a:lnTo>
                  <a:pt x="1151" y="462"/>
                </a:lnTo>
                <a:lnTo>
                  <a:pt x="1152" y="462"/>
                </a:lnTo>
                <a:lnTo>
                  <a:pt x="1152" y="460"/>
                </a:lnTo>
                <a:lnTo>
                  <a:pt x="1154" y="460"/>
                </a:lnTo>
                <a:lnTo>
                  <a:pt x="1155" y="459"/>
                </a:lnTo>
                <a:lnTo>
                  <a:pt x="1157" y="459"/>
                </a:lnTo>
                <a:lnTo>
                  <a:pt x="1157" y="457"/>
                </a:lnTo>
                <a:lnTo>
                  <a:pt x="1158" y="457"/>
                </a:lnTo>
                <a:lnTo>
                  <a:pt x="1158" y="456"/>
                </a:lnTo>
                <a:lnTo>
                  <a:pt x="1160" y="456"/>
                </a:lnTo>
                <a:lnTo>
                  <a:pt x="1162" y="456"/>
                </a:lnTo>
                <a:lnTo>
                  <a:pt x="1160" y="457"/>
                </a:lnTo>
                <a:lnTo>
                  <a:pt x="1162" y="457"/>
                </a:lnTo>
                <a:lnTo>
                  <a:pt x="1162" y="459"/>
                </a:lnTo>
                <a:lnTo>
                  <a:pt x="1163" y="459"/>
                </a:lnTo>
                <a:lnTo>
                  <a:pt x="1165" y="459"/>
                </a:lnTo>
                <a:lnTo>
                  <a:pt x="1166" y="459"/>
                </a:lnTo>
                <a:lnTo>
                  <a:pt x="1166" y="460"/>
                </a:lnTo>
                <a:lnTo>
                  <a:pt x="1168" y="460"/>
                </a:lnTo>
                <a:lnTo>
                  <a:pt x="1169" y="459"/>
                </a:lnTo>
                <a:lnTo>
                  <a:pt x="1169" y="460"/>
                </a:lnTo>
                <a:lnTo>
                  <a:pt x="1169" y="462"/>
                </a:lnTo>
                <a:lnTo>
                  <a:pt x="1168" y="462"/>
                </a:lnTo>
                <a:lnTo>
                  <a:pt x="1168" y="464"/>
                </a:lnTo>
                <a:lnTo>
                  <a:pt x="1166" y="464"/>
                </a:lnTo>
                <a:lnTo>
                  <a:pt x="1165" y="464"/>
                </a:lnTo>
                <a:lnTo>
                  <a:pt x="1163" y="464"/>
                </a:lnTo>
                <a:lnTo>
                  <a:pt x="1163" y="465"/>
                </a:lnTo>
                <a:lnTo>
                  <a:pt x="1162" y="467"/>
                </a:lnTo>
                <a:lnTo>
                  <a:pt x="1162" y="465"/>
                </a:lnTo>
                <a:lnTo>
                  <a:pt x="1160" y="467"/>
                </a:lnTo>
                <a:lnTo>
                  <a:pt x="1160" y="468"/>
                </a:lnTo>
                <a:lnTo>
                  <a:pt x="1160" y="470"/>
                </a:lnTo>
                <a:lnTo>
                  <a:pt x="1162" y="468"/>
                </a:lnTo>
                <a:lnTo>
                  <a:pt x="1163" y="467"/>
                </a:lnTo>
                <a:lnTo>
                  <a:pt x="1163" y="465"/>
                </a:lnTo>
                <a:lnTo>
                  <a:pt x="1166" y="464"/>
                </a:lnTo>
                <a:lnTo>
                  <a:pt x="1168" y="465"/>
                </a:lnTo>
                <a:lnTo>
                  <a:pt x="1168" y="464"/>
                </a:lnTo>
                <a:lnTo>
                  <a:pt x="1169" y="462"/>
                </a:lnTo>
                <a:lnTo>
                  <a:pt x="1169" y="464"/>
                </a:lnTo>
                <a:lnTo>
                  <a:pt x="1171" y="464"/>
                </a:lnTo>
                <a:lnTo>
                  <a:pt x="1171" y="462"/>
                </a:lnTo>
                <a:lnTo>
                  <a:pt x="1171" y="460"/>
                </a:lnTo>
                <a:lnTo>
                  <a:pt x="1171" y="459"/>
                </a:lnTo>
                <a:lnTo>
                  <a:pt x="1172" y="459"/>
                </a:lnTo>
                <a:lnTo>
                  <a:pt x="1172" y="460"/>
                </a:lnTo>
                <a:lnTo>
                  <a:pt x="1172" y="462"/>
                </a:lnTo>
                <a:lnTo>
                  <a:pt x="1174" y="462"/>
                </a:lnTo>
                <a:lnTo>
                  <a:pt x="1174" y="460"/>
                </a:lnTo>
                <a:lnTo>
                  <a:pt x="1172" y="460"/>
                </a:lnTo>
                <a:lnTo>
                  <a:pt x="1174" y="459"/>
                </a:lnTo>
                <a:lnTo>
                  <a:pt x="1174" y="459"/>
                </a:lnTo>
                <a:lnTo>
                  <a:pt x="1175" y="457"/>
                </a:lnTo>
                <a:lnTo>
                  <a:pt x="1175" y="459"/>
                </a:lnTo>
                <a:lnTo>
                  <a:pt x="1177" y="457"/>
                </a:lnTo>
                <a:lnTo>
                  <a:pt x="1178" y="456"/>
                </a:lnTo>
                <a:lnTo>
                  <a:pt x="1178" y="454"/>
                </a:lnTo>
                <a:lnTo>
                  <a:pt x="1180" y="454"/>
                </a:lnTo>
                <a:lnTo>
                  <a:pt x="1181" y="454"/>
                </a:lnTo>
                <a:lnTo>
                  <a:pt x="1183" y="454"/>
                </a:lnTo>
                <a:lnTo>
                  <a:pt x="1183" y="453"/>
                </a:lnTo>
                <a:lnTo>
                  <a:pt x="1185" y="453"/>
                </a:lnTo>
                <a:lnTo>
                  <a:pt x="1185" y="451"/>
                </a:lnTo>
                <a:lnTo>
                  <a:pt x="1186" y="450"/>
                </a:lnTo>
                <a:lnTo>
                  <a:pt x="1188" y="450"/>
                </a:lnTo>
                <a:lnTo>
                  <a:pt x="1188" y="448"/>
                </a:lnTo>
                <a:lnTo>
                  <a:pt x="1189" y="448"/>
                </a:lnTo>
                <a:lnTo>
                  <a:pt x="1189" y="447"/>
                </a:lnTo>
                <a:lnTo>
                  <a:pt x="1189" y="445"/>
                </a:lnTo>
                <a:lnTo>
                  <a:pt x="1191" y="445"/>
                </a:lnTo>
                <a:lnTo>
                  <a:pt x="1191" y="444"/>
                </a:lnTo>
                <a:lnTo>
                  <a:pt x="1192" y="444"/>
                </a:lnTo>
                <a:lnTo>
                  <a:pt x="1192" y="442"/>
                </a:lnTo>
                <a:lnTo>
                  <a:pt x="1191" y="442"/>
                </a:lnTo>
                <a:lnTo>
                  <a:pt x="1189" y="442"/>
                </a:lnTo>
                <a:lnTo>
                  <a:pt x="1189" y="440"/>
                </a:lnTo>
                <a:lnTo>
                  <a:pt x="1191" y="440"/>
                </a:lnTo>
                <a:lnTo>
                  <a:pt x="1191" y="439"/>
                </a:lnTo>
                <a:lnTo>
                  <a:pt x="1192" y="439"/>
                </a:lnTo>
                <a:lnTo>
                  <a:pt x="1194" y="437"/>
                </a:lnTo>
                <a:lnTo>
                  <a:pt x="1192" y="437"/>
                </a:lnTo>
                <a:lnTo>
                  <a:pt x="1192" y="437"/>
                </a:lnTo>
                <a:lnTo>
                  <a:pt x="1192" y="436"/>
                </a:lnTo>
                <a:lnTo>
                  <a:pt x="1194" y="434"/>
                </a:lnTo>
                <a:lnTo>
                  <a:pt x="1194" y="436"/>
                </a:lnTo>
                <a:lnTo>
                  <a:pt x="1195" y="434"/>
                </a:lnTo>
                <a:lnTo>
                  <a:pt x="1195" y="436"/>
                </a:lnTo>
                <a:lnTo>
                  <a:pt x="1197" y="434"/>
                </a:lnTo>
                <a:lnTo>
                  <a:pt x="1198" y="434"/>
                </a:lnTo>
                <a:lnTo>
                  <a:pt x="1200" y="433"/>
                </a:lnTo>
                <a:lnTo>
                  <a:pt x="1200" y="431"/>
                </a:lnTo>
                <a:lnTo>
                  <a:pt x="1201" y="431"/>
                </a:lnTo>
                <a:lnTo>
                  <a:pt x="1201" y="430"/>
                </a:lnTo>
                <a:lnTo>
                  <a:pt x="1203" y="430"/>
                </a:lnTo>
                <a:lnTo>
                  <a:pt x="1205" y="428"/>
                </a:lnTo>
                <a:lnTo>
                  <a:pt x="1203" y="428"/>
                </a:lnTo>
                <a:lnTo>
                  <a:pt x="1201" y="430"/>
                </a:lnTo>
                <a:lnTo>
                  <a:pt x="1200" y="431"/>
                </a:lnTo>
                <a:lnTo>
                  <a:pt x="1200" y="430"/>
                </a:lnTo>
                <a:lnTo>
                  <a:pt x="1201" y="428"/>
                </a:lnTo>
                <a:lnTo>
                  <a:pt x="1201" y="427"/>
                </a:lnTo>
                <a:lnTo>
                  <a:pt x="1203" y="427"/>
                </a:lnTo>
                <a:lnTo>
                  <a:pt x="1203" y="425"/>
                </a:lnTo>
                <a:lnTo>
                  <a:pt x="1201" y="427"/>
                </a:lnTo>
                <a:lnTo>
                  <a:pt x="1200" y="428"/>
                </a:lnTo>
                <a:lnTo>
                  <a:pt x="1198" y="428"/>
                </a:lnTo>
                <a:lnTo>
                  <a:pt x="1198" y="427"/>
                </a:lnTo>
                <a:lnTo>
                  <a:pt x="1200" y="425"/>
                </a:lnTo>
                <a:lnTo>
                  <a:pt x="1198" y="425"/>
                </a:lnTo>
                <a:lnTo>
                  <a:pt x="1198" y="424"/>
                </a:lnTo>
                <a:lnTo>
                  <a:pt x="1197" y="424"/>
                </a:lnTo>
                <a:lnTo>
                  <a:pt x="1195" y="424"/>
                </a:lnTo>
                <a:lnTo>
                  <a:pt x="1194" y="425"/>
                </a:lnTo>
                <a:lnTo>
                  <a:pt x="1192" y="424"/>
                </a:lnTo>
                <a:lnTo>
                  <a:pt x="1194" y="424"/>
                </a:lnTo>
                <a:lnTo>
                  <a:pt x="1194" y="422"/>
                </a:lnTo>
                <a:lnTo>
                  <a:pt x="1195" y="422"/>
                </a:lnTo>
                <a:lnTo>
                  <a:pt x="1195" y="421"/>
                </a:lnTo>
                <a:lnTo>
                  <a:pt x="1195" y="419"/>
                </a:lnTo>
                <a:lnTo>
                  <a:pt x="1197" y="419"/>
                </a:lnTo>
                <a:lnTo>
                  <a:pt x="1198" y="419"/>
                </a:lnTo>
                <a:lnTo>
                  <a:pt x="1200" y="419"/>
                </a:lnTo>
                <a:lnTo>
                  <a:pt x="1201" y="417"/>
                </a:lnTo>
                <a:lnTo>
                  <a:pt x="1203" y="416"/>
                </a:lnTo>
                <a:lnTo>
                  <a:pt x="1203" y="414"/>
                </a:lnTo>
                <a:lnTo>
                  <a:pt x="1205" y="413"/>
                </a:lnTo>
                <a:lnTo>
                  <a:pt x="1205" y="414"/>
                </a:lnTo>
                <a:lnTo>
                  <a:pt x="1206" y="414"/>
                </a:lnTo>
                <a:lnTo>
                  <a:pt x="1205" y="416"/>
                </a:lnTo>
                <a:lnTo>
                  <a:pt x="1206" y="416"/>
                </a:lnTo>
                <a:lnTo>
                  <a:pt x="1206" y="414"/>
                </a:lnTo>
                <a:lnTo>
                  <a:pt x="1206" y="413"/>
                </a:lnTo>
                <a:lnTo>
                  <a:pt x="1208" y="413"/>
                </a:lnTo>
                <a:lnTo>
                  <a:pt x="1208" y="411"/>
                </a:lnTo>
                <a:lnTo>
                  <a:pt x="1209" y="411"/>
                </a:lnTo>
                <a:lnTo>
                  <a:pt x="1211" y="411"/>
                </a:lnTo>
                <a:lnTo>
                  <a:pt x="1211" y="410"/>
                </a:lnTo>
                <a:lnTo>
                  <a:pt x="1211" y="408"/>
                </a:lnTo>
                <a:lnTo>
                  <a:pt x="1211" y="408"/>
                </a:lnTo>
                <a:lnTo>
                  <a:pt x="1212" y="407"/>
                </a:lnTo>
                <a:lnTo>
                  <a:pt x="1212" y="408"/>
                </a:lnTo>
                <a:lnTo>
                  <a:pt x="1211" y="410"/>
                </a:lnTo>
                <a:lnTo>
                  <a:pt x="1212" y="410"/>
                </a:lnTo>
                <a:lnTo>
                  <a:pt x="1214" y="408"/>
                </a:lnTo>
                <a:lnTo>
                  <a:pt x="1214" y="410"/>
                </a:lnTo>
                <a:lnTo>
                  <a:pt x="1215" y="408"/>
                </a:lnTo>
                <a:lnTo>
                  <a:pt x="1217" y="408"/>
                </a:lnTo>
                <a:lnTo>
                  <a:pt x="1217" y="407"/>
                </a:lnTo>
                <a:lnTo>
                  <a:pt x="1218" y="407"/>
                </a:lnTo>
                <a:lnTo>
                  <a:pt x="1218" y="405"/>
                </a:lnTo>
                <a:lnTo>
                  <a:pt x="1220" y="405"/>
                </a:lnTo>
                <a:lnTo>
                  <a:pt x="1220" y="404"/>
                </a:lnTo>
                <a:lnTo>
                  <a:pt x="1221" y="404"/>
                </a:lnTo>
                <a:lnTo>
                  <a:pt x="1221" y="402"/>
                </a:lnTo>
                <a:lnTo>
                  <a:pt x="1223" y="402"/>
                </a:lnTo>
                <a:lnTo>
                  <a:pt x="1223" y="401"/>
                </a:lnTo>
                <a:lnTo>
                  <a:pt x="1224" y="401"/>
                </a:lnTo>
                <a:lnTo>
                  <a:pt x="1226" y="401"/>
                </a:lnTo>
                <a:lnTo>
                  <a:pt x="1228" y="401"/>
                </a:lnTo>
                <a:lnTo>
                  <a:pt x="1229" y="401"/>
                </a:lnTo>
                <a:lnTo>
                  <a:pt x="1229" y="399"/>
                </a:lnTo>
                <a:lnTo>
                  <a:pt x="1229" y="397"/>
                </a:lnTo>
                <a:lnTo>
                  <a:pt x="1228" y="399"/>
                </a:lnTo>
                <a:lnTo>
                  <a:pt x="1226" y="401"/>
                </a:lnTo>
                <a:lnTo>
                  <a:pt x="1226" y="399"/>
                </a:lnTo>
                <a:lnTo>
                  <a:pt x="1224" y="401"/>
                </a:lnTo>
                <a:lnTo>
                  <a:pt x="1224" y="399"/>
                </a:lnTo>
                <a:lnTo>
                  <a:pt x="1223" y="401"/>
                </a:lnTo>
                <a:lnTo>
                  <a:pt x="1223" y="401"/>
                </a:lnTo>
                <a:lnTo>
                  <a:pt x="1221" y="401"/>
                </a:lnTo>
                <a:lnTo>
                  <a:pt x="1221" y="401"/>
                </a:lnTo>
                <a:lnTo>
                  <a:pt x="1221" y="399"/>
                </a:lnTo>
                <a:lnTo>
                  <a:pt x="1223" y="399"/>
                </a:lnTo>
                <a:lnTo>
                  <a:pt x="1223" y="397"/>
                </a:lnTo>
                <a:lnTo>
                  <a:pt x="1224" y="396"/>
                </a:lnTo>
                <a:lnTo>
                  <a:pt x="1224" y="397"/>
                </a:lnTo>
                <a:lnTo>
                  <a:pt x="1226" y="397"/>
                </a:lnTo>
                <a:lnTo>
                  <a:pt x="1226" y="396"/>
                </a:lnTo>
                <a:lnTo>
                  <a:pt x="1228" y="396"/>
                </a:lnTo>
                <a:lnTo>
                  <a:pt x="1229" y="396"/>
                </a:lnTo>
                <a:lnTo>
                  <a:pt x="1229" y="394"/>
                </a:lnTo>
                <a:lnTo>
                  <a:pt x="1231" y="393"/>
                </a:lnTo>
                <a:lnTo>
                  <a:pt x="1229" y="393"/>
                </a:lnTo>
                <a:lnTo>
                  <a:pt x="1226" y="393"/>
                </a:lnTo>
                <a:lnTo>
                  <a:pt x="1226" y="391"/>
                </a:lnTo>
                <a:lnTo>
                  <a:pt x="1228" y="391"/>
                </a:lnTo>
                <a:lnTo>
                  <a:pt x="1228" y="390"/>
                </a:lnTo>
                <a:lnTo>
                  <a:pt x="1229" y="390"/>
                </a:lnTo>
                <a:lnTo>
                  <a:pt x="1229" y="391"/>
                </a:lnTo>
                <a:lnTo>
                  <a:pt x="1231" y="391"/>
                </a:lnTo>
                <a:lnTo>
                  <a:pt x="1232" y="390"/>
                </a:lnTo>
                <a:lnTo>
                  <a:pt x="1231" y="390"/>
                </a:lnTo>
                <a:lnTo>
                  <a:pt x="1229" y="390"/>
                </a:lnTo>
                <a:lnTo>
                  <a:pt x="1229" y="388"/>
                </a:lnTo>
                <a:lnTo>
                  <a:pt x="1231" y="388"/>
                </a:lnTo>
                <a:lnTo>
                  <a:pt x="1232" y="388"/>
                </a:lnTo>
                <a:lnTo>
                  <a:pt x="1234" y="387"/>
                </a:lnTo>
                <a:lnTo>
                  <a:pt x="1234" y="388"/>
                </a:lnTo>
                <a:lnTo>
                  <a:pt x="1235" y="388"/>
                </a:lnTo>
                <a:lnTo>
                  <a:pt x="1235" y="387"/>
                </a:lnTo>
                <a:lnTo>
                  <a:pt x="1237" y="387"/>
                </a:lnTo>
                <a:lnTo>
                  <a:pt x="1237" y="385"/>
                </a:lnTo>
                <a:lnTo>
                  <a:pt x="1238" y="385"/>
                </a:lnTo>
                <a:lnTo>
                  <a:pt x="1238" y="387"/>
                </a:lnTo>
                <a:lnTo>
                  <a:pt x="1237" y="388"/>
                </a:lnTo>
                <a:lnTo>
                  <a:pt x="1238" y="388"/>
                </a:lnTo>
                <a:lnTo>
                  <a:pt x="1238" y="387"/>
                </a:lnTo>
                <a:lnTo>
                  <a:pt x="1240" y="387"/>
                </a:lnTo>
                <a:lnTo>
                  <a:pt x="1240" y="385"/>
                </a:lnTo>
                <a:lnTo>
                  <a:pt x="1241" y="385"/>
                </a:lnTo>
                <a:lnTo>
                  <a:pt x="1241" y="384"/>
                </a:lnTo>
                <a:lnTo>
                  <a:pt x="1243" y="384"/>
                </a:lnTo>
                <a:lnTo>
                  <a:pt x="1244" y="382"/>
                </a:lnTo>
                <a:lnTo>
                  <a:pt x="1246" y="381"/>
                </a:lnTo>
                <a:lnTo>
                  <a:pt x="1246" y="379"/>
                </a:lnTo>
                <a:lnTo>
                  <a:pt x="1247" y="379"/>
                </a:lnTo>
                <a:lnTo>
                  <a:pt x="1247" y="379"/>
                </a:lnTo>
                <a:lnTo>
                  <a:pt x="1247" y="378"/>
                </a:lnTo>
                <a:lnTo>
                  <a:pt x="1249" y="378"/>
                </a:lnTo>
                <a:lnTo>
                  <a:pt x="1251" y="378"/>
                </a:lnTo>
                <a:lnTo>
                  <a:pt x="1249" y="379"/>
                </a:lnTo>
                <a:lnTo>
                  <a:pt x="1251" y="379"/>
                </a:lnTo>
                <a:lnTo>
                  <a:pt x="1251" y="378"/>
                </a:lnTo>
                <a:lnTo>
                  <a:pt x="1252" y="378"/>
                </a:lnTo>
                <a:lnTo>
                  <a:pt x="1254" y="376"/>
                </a:lnTo>
                <a:lnTo>
                  <a:pt x="1255" y="374"/>
                </a:lnTo>
                <a:lnTo>
                  <a:pt x="1255" y="373"/>
                </a:lnTo>
                <a:lnTo>
                  <a:pt x="1257" y="371"/>
                </a:lnTo>
                <a:lnTo>
                  <a:pt x="1258" y="371"/>
                </a:lnTo>
                <a:lnTo>
                  <a:pt x="1258" y="370"/>
                </a:lnTo>
                <a:lnTo>
                  <a:pt x="1260" y="370"/>
                </a:lnTo>
                <a:lnTo>
                  <a:pt x="1261" y="370"/>
                </a:lnTo>
                <a:lnTo>
                  <a:pt x="1263" y="370"/>
                </a:lnTo>
                <a:lnTo>
                  <a:pt x="1263" y="371"/>
                </a:lnTo>
                <a:lnTo>
                  <a:pt x="1260" y="373"/>
                </a:lnTo>
                <a:lnTo>
                  <a:pt x="1261" y="371"/>
                </a:lnTo>
                <a:lnTo>
                  <a:pt x="1260" y="371"/>
                </a:lnTo>
                <a:lnTo>
                  <a:pt x="1258" y="373"/>
                </a:lnTo>
                <a:lnTo>
                  <a:pt x="1257" y="373"/>
                </a:lnTo>
                <a:lnTo>
                  <a:pt x="1257" y="374"/>
                </a:lnTo>
                <a:lnTo>
                  <a:pt x="1258" y="373"/>
                </a:lnTo>
                <a:lnTo>
                  <a:pt x="1260" y="373"/>
                </a:lnTo>
                <a:lnTo>
                  <a:pt x="1261" y="373"/>
                </a:lnTo>
                <a:lnTo>
                  <a:pt x="1263" y="371"/>
                </a:lnTo>
                <a:lnTo>
                  <a:pt x="1264" y="371"/>
                </a:lnTo>
                <a:lnTo>
                  <a:pt x="1266" y="371"/>
                </a:lnTo>
                <a:lnTo>
                  <a:pt x="1267" y="370"/>
                </a:lnTo>
                <a:lnTo>
                  <a:pt x="1267" y="368"/>
                </a:lnTo>
                <a:lnTo>
                  <a:pt x="1266" y="370"/>
                </a:lnTo>
                <a:lnTo>
                  <a:pt x="1264" y="371"/>
                </a:lnTo>
                <a:lnTo>
                  <a:pt x="1264" y="370"/>
                </a:lnTo>
                <a:lnTo>
                  <a:pt x="1263" y="370"/>
                </a:lnTo>
                <a:lnTo>
                  <a:pt x="1263" y="368"/>
                </a:lnTo>
                <a:lnTo>
                  <a:pt x="1264" y="367"/>
                </a:lnTo>
                <a:lnTo>
                  <a:pt x="1263" y="367"/>
                </a:lnTo>
                <a:lnTo>
                  <a:pt x="1263" y="368"/>
                </a:lnTo>
                <a:lnTo>
                  <a:pt x="1261" y="368"/>
                </a:lnTo>
                <a:lnTo>
                  <a:pt x="1260" y="368"/>
                </a:lnTo>
                <a:lnTo>
                  <a:pt x="1260" y="367"/>
                </a:lnTo>
                <a:lnTo>
                  <a:pt x="1260" y="365"/>
                </a:lnTo>
                <a:lnTo>
                  <a:pt x="1261" y="365"/>
                </a:lnTo>
                <a:lnTo>
                  <a:pt x="1261" y="367"/>
                </a:lnTo>
                <a:lnTo>
                  <a:pt x="1263" y="365"/>
                </a:lnTo>
                <a:lnTo>
                  <a:pt x="1263" y="364"/>
                </a:lnTo>
                <a:lnTo>
                  <a:pt x="1264" y="364"/>
                </a:lnTo>
                <a:lnTo>
                  <a:pt x="1266" y="364"/>
                </a:lnTo>
                <a:lnTo>
                  <a:pt x="1267" y="364"/>
                </a:lnTo>
                <a:lnTo>
                  <a:pt x="1266" y="365"/>
                </a:lnTo>
                <a:lnTo>
                  <a:pt x="1266" y="367"/>
                </a:lnTo>
                <a:lnTo>
                  <a:pt x="1267" y="367"/>
                </a:lnTo>
                <a:lnTo>
                  <a:pt x="1267" y="365"/>
                </a:lnTo>
                <a:lnTo>
                  <a:pt x="1267" y="364"/>
                </a:lnTo>
                <a:lnTo>
                  <a:pt x="1267" y="364"/>
                </a:lnTo>
                <a:lnTo>
                  <a:pt x="1266" y="364"/>
                </a:lnTo>
                <a:lnTo>
                  <a:pt x="1264" y="364"/>
                </a:lnTo>
                <a:lnTo>
                  <a:pt x="1264" y="364"/>
                </a:lnTo>
                <a:lnTo>
                  <a:pt x="1267" y="362"/>
                </a:lnTo>
                <a:lnTo>
                  <a:pt x="1269" y="362"/>
                </a:lnTo>
                <a:lnTo>
                  <a:pt x="1269" y="364"/>
                </a:lnTo>
                <a:lnTo>
                  <a:pt x="1271" y="362"/>
                </a:lnTo>
                <a:lnTo>
                  <a:pt x="1269" y="362"/>
                </a:lnTo>
                <a:lnTo>
                  <a:pt x="1269" y="361"/>
                </a:lnTo>
                <a:lnTo>
                  <a:pt x="1271" y="361"/>
                </a:lnTo>
                <a:lnTo>
                  <a:pt x="1272" y="361"/>
                </a:lnTo>
                <a:lnTo>
                  <a:pt x="1274" y="359"/>
                </a:lnTo>
                <a:lnTo>
                  <a:pt x="1274" y="358"/>
                </a:lnTo>
                <a:lnTo>
                  <a:pt x="1274" y="356"/>
                </a:lnTo>
                <a:lnTo>
                  <a:pt x="1275" y="356"/>
                </a:lnTo>
                <a:lnTo>
                  <a:pt x="1277" y="356"/>
                </a:lnTo>
                <a:lnTo>
                  <a:pt x="1278" y="354"/>
                </a:lnTo>
                <a:lnTo>
                  <a:pt x="1277" y="354"/>
                </a:lnTo>
                <a:lnTo>
                  <a:pt x="1277" y="353"/>
                </a:lnTo>
                <a:lnTo>
                  <a:pt x="1278" y="353"/>
                </a:lnTo>
                <a:lnTo>
                  <a:pt x="1280" y="353"/>
                </a:lnTo>
                <a:lnTo>
                  <a:pt x="1280" y="354"/>
                </a:lnTo>
                <a:lnTo>
                  <a:pt x="1281" y="354"/>
                </a:lnTo>
                <a:lnTo>
                  <a:pt x="1283" y="353"/>
                </a:lnTo>
                <a:lnTo>
                  <a:pt x="1284" y="353"/>
                </a:lnTo>
                <a:lnTo>
                  <a:pt x="1284" y="353"/>
                </a:lnTo>
                <a:lnTo>
                  <a:pt x="1286" y="351"/>
                </a:lnTo>
                <a:lnTo>
                  <a:pt x="1287" y="350"/>
                </a:lnTo>
                <a:lnTo>
                  <a:pt x="1289" y="350"/>
                </a:lnTo>
                <a:lnTo>
                  <a:pt x="1289" y="348"/>
                </a:lnTo>
                <a:lnTo>
                  <a:pt x="1290" y="348"/>
                </a:lnTo>
                <a:lnTo>
                  <a:pt x="1290" y="347"/>
                </a:lnTo>
                <a:lnTo>
                  <a:pt x="1292" y="347"/>
                </a:lnTo>
                <a:lnTo>
                  <a:pt x="1292" y="345"/>
                </a:lnTo>
                <a:lnTo>
                  <a:pt x="1294" y="345"/>
                </a:lnTo>
                <a:lnTo>
                  <a:pt x="1295" y="345"/>
                </a:lnTo>
                <a:lnTo>
                  <a:pt x="1297" y="344"/>
                </a:lnTo>
                <a:lnTo>
                  <a:pt x="1297" y="342"/>
                </a:lnTo>
                <a:lnTo>
                  <a:pt x="1297" y="341"/>
                </a:lnTo>
                <a:lnTo>
                  <a:pt x="1298" y="341"/>
                </a:lnTo>
                <a:lnTo>
                  <a:pt x="1300" y="341"/>
                </a:lnTo>
                <a:lnTo>
                  <a:pt x="1300" y="339"/>
                </a:lnTo>
                <a:lnTo>
                  <a:pt x="1301" y="339"/>
                </a:lnTo>
                <a:lnTo>
                  <a:pt x="1303" y="339"/>
                </a:lnTo>
                <a:lnTo>
                  <a:pt x="1303" y="338"/>
                </a:lnTo>
                <a:lnTo>
                  <a:pt x="1304" y="338"/>
                </a:lnTo>
                <a:lnTo>
                  <a:pt x="1304" y="336"/>
                </a:lnTo>
                <a:lnTo>
                  <a:pt x="1306" y="334"/>
                </a:lnTo>
                <a:lnTo>
                  <a:pt x="1306" y="336"/>
                </a:lnTo>
                <a:lnTo>
                  <a:pt x="1307" y="336"/>
                </a:lnTo>
                <a:lnTo>
                  <a:pt x="1309" y="336"/>
                </a:lnTo>
                <a:lnTo>
                  <a:pt x="1309" y="334"/>
                </a:lnTo>
                <a:lnTo>
                  <a:pt x="1310" y="333"/>
                </a:lnTo>
                <a:lnTo>
                  <a:pt x="1310" y="334"/>
                </a:lnTo>
                <a:lnTo>
                  <a:pt x="1312" y="333"/>
                </a:lnTo>
                <a:lnTo>
                  <a:pt x="1312" y="331"/>
                </a:lnTo>
                <a:lnTo>
                  <a:pt x="1314" y="331"/>
                </a:lnTo>
                <a:lnTo>
                  <a:pt x="1314" y="330"/>
                </a:lnTo>
                <a:lnTo>
                  <a:pt x="1315" y="328"/>
                </a:lnTo>
                <a:lnTo>
                  <a:pt x="1315" y="330"/>
                </a:lnTo>
                <a:lnTo>
                  <a:pt x="1317" y="330"/>
                </a:lnTo>
                <a:lnTo>
                  <a:pt x="1317" y="328"/>
                </a:lnTo>
                <a:lnTo>
                  <a:pt x="1315" y="328"/>
                </a:lnTo>
                <a:lnTo>
                  <a:pt x="1314" y="328"/>
                </a:lnTo>
                <a:lnTo>
                  <a:pt x="1314" y="327"/>
                </a:lnTo>
                <a:lnTo>
                  <a:pt x="1314" y="327"/>
                </a:lnTo>
                <a:lnTo>
                  <a:pt x="1314" y="325"/>
                </a:lnTo>
                <a:lnTo>
                  <a:pt x="1315" y="325"/>
                </a:lnTo>
                <a:lnTo>
                  <a:pt x="1317" y="324"/>
                </a:lnTo>
                <a:lnTo>
                  <a:pt x="1318" y="324"/>
                </a:lnTo>
                <a:lnTo>
                  <a:pt x="1318" y="322"/>
                </a:lnTo>
                <a:lnTo>
                  <a:pt x="1318" y="321"/>
                </a:lnTo>
                <a:lnTo>
                  <a:pt x="1320" y="319"/>
                </a:lnTo>
                <a:lnTo>
                  <a:pt x="1320" y="321"/>
                </a:lnTo>
                <a:lnTo>
                  <a:pt x="1321" y="319"/>
                </a:lnTo>
                <a:lnTo>
                  <a:pt x="1320" y="319"/>
                </a:lnTo>
                <a:lnTo>
                  <a:pt x="1318" y="319"/>
                </a:lnTo>
                <a:lnTo>
                  <a:pt x="1318" y="321"/>
                </a:lnTo>
                <a:lnTo>
                  <a:pt x="1317" y="321"/>
                </a:lnTo>
                <a:lnTo>
                  <a:pt x="1315" y="321"/>
                </a:lnTo>
                <a:lnTo>
                  <a:pt x="1314" y="321"/>
                </a:lnTo>
                <a:lnTo>
                  <a:pt x="1314" y="322"/>
                </a:lnTo>
                <a:lnTo>
                  <a:pt x="1315" y="321"/>
                </a:lnTo>
                <a:lnTo>
                  <a:pt x="1315" y="322"/>
                </a:lnTo>
                <a:lnTo>
                  <a:pt x="1315" y="324"/>
                </a:lnTo>
                <a:lnTo>
                  <a:pt x="1314" y="324"/>
                </a:lnTo>
                <a:lnTo>
                  <a:pt x="1314" y="325"/>
                </a:lnTo>
                <a:lnTo>
                  <a:pt x="1312" y="325"/>
                </a:lnTo>
                <a:lnTo>
                  <a:pt x="1310" y="325"/>
                </a:lnTo>
                <a:lnTo>
                  <a:pt x="1310" y="327"/>
                </a:lnTo>
                <a:lnTo>
                  <a:pt x="1309" y="327"/>
                </a:lnTo>
                <a:lnTo>
                  <a:pt x="1309" y="327"/>
                </a:lnTo>
                <a:lnTo>
                  <a:pt x="1307" y="327"/>
                </a:lnTo>
                <a:lnTo>
                  <a:pt x="1306" y="327"/>
                </a:lnTo>
                <a:lnTo>
                  <a:pt x="1304" y="328"/>
                </a:lnTo>
                <a:lnTo>
                  <a:pt x="1304" y="327"/>
                </a:lnTo>
                <a:lnTo>
                  <a:pt x="1303" y="327"/>
                </a:lnTo>
                <a:lnTo>
                  <a:pt x="1303" y="327"/>
                </a:lnTo>
                <a:lnTo>
                  <a:pt x="1303" y="325"/>
                </a:lnTo>
                <a:lnTo>
                  <a:pt x="1304" y="325"/>
                </a:lnTo>
                <a:lnTo>
                  <a:pt x="1304" y="324"/>
                </a:lnTo>
                <a:lnTo>
                  <a:pt x="1306" y="322"/>
                </a:lnTo>
                <a:lnTo>
                  <a:pt x="1307" y="322"/>
                </a:lnTo>
                <a:lnTo>
                  <a:pt x="1309" y="321"/>
                </a:lnTo>
                <a:lnTo>
                  <a:pt x="1310" y="319"/>
                </a:lnTo>
                <a:lnTo>
                  <a:pt x="1312" y="319"/>
                </a:lnTo>
                <a:lnTo>
                  <a:pt x="1310" y="318"/>
                </a:lnTo>
                <a:lnTo>
                  <a:pt x="1312" y="318"/>
                </a:lnTo>
                <a:lnTo>
                  <a:pt x="1312" y="316"/>
                </a:lnTo>
                <a:lnTo>
                  <a:pt x="1312" y="315"/>
                </a:lnTo>
                <a:lnTo>
                  <a:pt x="1314" y="315"/>
                </a:lnTo>
                <a:lnTo>
                  <a:pt x="1314" y="313"/>
                </a:lnTo>
                <a:lnTo>
                  <a:pt x="1314" y="311"/>
                </a:lnTo>
                <a:lnTo>
                  <a:pt x="1315" y="311"/>
                </a:lnTo>
                <a:lnTo>
                  <a:pt x="1317" y="311"/>
                </a:lnTo>
                <a:lnTo>
                  <a:pt x="1318" y="311"/>
                </a:lnTo>
                <a:lnTo>
                  <a:pt x="1320" y="310"/>
                </a:lnTo>
                <a:lnTo>
                  <a:pt x="1321" y="310"/>
                </a:lnTo>
                <a:lnTo>
                  <a:pt x="1321" y="310"/>
                </a:lnTo>
                <a:lnTo>
                  <a:pt x="1323" y="310"/>
                </a:lnTo>
                <a:lnTo>
                  <a:pt x="1323" y="308"/>
                </a:lnTo>
                <a:lnTo>
                  <a:pt x="1324" y="307"/>
                </a:lnTo>
                <a:lnTo>
                  <a:pt x="1323" y="307"/>
                </a:lnTo>
                <a:lnTo>
                  <a:pt x="1321" y="308"/>
                </a:lnTo>
                <a:lnTo>
                  <a:pt x="1321" y="308"/>
                </a:lnTo>
                <a:lnTo>
                  <a:pt x="1320" y="308"/>
                </a:lnTo>
                <a:lnTo>
                  <a:pt x="1318" y="310"/>
                </a:lnTo>
                <a:lnTo>
                  <a:pt x="1317" y="310"/>
                </a:lnTo>
                <a:lnTo>
                  <a:pt x="1315" y="310"/>
                </a:lnTo>
                <a:lnTo>
                  <a:pt x="1314" y="310"/>
                </a:lnTo>
                <a:lnTo>
                  <a:pt x="1314" y="308"/>
                </a:lnTo>
                <a:lnTo>
                  <a:pt x="1312" y="308"/>
                </a:lnTo>
                <a:lnTo>
                  <a:pt x="1314" y="307"/>
                </a:lnTo>
                <a:lnTo>
                  <a:pt x="1315" y="307"/>
                </a:lnTo>
                <a:lnTo>
                  <a:pt x="1317" y="307"/>
                </a:lnTo>
                <a:lnTo>
                  <a:pt x="1317" y="305"/>
                </a:lnTo>
                <a:lnTo>
                  <a:pt x="1314" y="307"/>
                </a:lnTo>
                <a:lnTo>
                  <a:pt x="1314" y="305"/>
                </a:lnTo>
                <a:lnTo>
                  <a:pt x="1312" y="305"/>
                </a:lnTo>
                <a:lnTo>
                  <a:pt x="1310" y="305"/>
                </a:lnTo>
                <a:lnTo>
                  <a:pt x="1310" y="304"/>
                </a:lnTo>
                <a:lnTo>
                  <a:pt x="1309" y="305"/>
                </a:lnTo>
                <a:lnTo>
                  <a:pt x="1306" y="305"/>
                </a:lnTo>
                <a:lnTo>
                  <a:pt x="1304" y="305"/>
                </a:lnTo>
                <a:lnTo>
                  <a:pt x="1303" y="305"/>
                </a:lnTo>
                <a:lnTo>
                  <a:pt x="1301" y="305"/>
                </a:lnTo>
                <a:lnTo>
                  <a:pt x="1301" y="304"/>
                </a:lnTo>
                <a:lnTo>
                  <a:pt x="1301" y="302"/>
                </a:lnTo>
                <a:lnTo>
                  <a:pt x="1303" y="302"/>
                </a:lnTo>
                <a:lnTo>
                  <a:pt x="1303" y="301"/>
                </a:lnTo>
                <a:lnTo>
                  <a:pt x="1301" y="301"/>
                </a:lnTo>
                <a:lnTo>
                  <a:pt x="1301" y="299"/>
                </a:lnTo>
                <a:lnTo>
                  <a:pt x="1303" y="298"/>
                </a:lnTo>
                <a:lnTo>
                  <a:pt x="1304" y="298"/>
                </a:lnTo>
                <a:lnTo>
                  <a:pt x="1303" y="299"/>
                </a:lnTo>
                <a:lnTo>
                  <a:pt x="1306" y="298"/>
                </a:lnTo>
                <a:lnTo>
                  <a:pt x="1304" y="298"/>
                </a:lnTo>
                <a:lnTo>
                  <a:pt x="1306" y="296"/>
                </a:lnTo>
                <a:lnTo>
                  <a:pt x="1307" y="296"/>
                </a:lnTo>
                <a:lnTo>
                  <a:pt x="1307" y="295"/>
                </a:lnTo>
                <a:lnTo>
                  <a:pt x="1307" y="293"/>
                </a:lnTo>
                <a:lnTo>
                  <a:pt x="1306" y="293"/>
                </a:lnTo>
                <a:lnTo>
                  <a:pt x="1306" y="291"/>
                </a:lnTo>
                <a:lnTo>
                  <a:pt x="1307" y="291"/>
                </a:lnTo>
                <a:lnTo>
                  <a:pt x="1307" y="290"/>
                </a:lnTo>
                <a:lnTo>
                  <a:pt x="1306" y="291"/>
                </a:lnTo>
                <a:lnTo>
                  <a:pt x="1304" y="293"/>
                </a:lnTo>
                <a:lnTo>
                  <a:pt x="1304" y="295"/>
                </a:lnTo>
                <a:lnTo>
                  <a:pt x="1303" y="295"/>
                </a:lnTo>
                <a:lnTo>
                  <a:pt x="1303" y="293"/>
                </a:lnTo>
                <a:lnTo>
                  <a:pt x="1303" y="291"/>
                </a:lnTo>
                <a:lnTo>
                  <a:pt x="1301" y="291"/>
                </a:lnTo>
                <a:lnTo>
                  <a:pt x="1300" y="293"/>
                </a:lnTo>
                <a:lnTo>
                  <a:pt x="1298" y="293"/>
                </a:lnTo>
                <a:lnTo>
                  <a:pt x="1297" y="295"/>
                </a:lnTo>
                <a:lnTo>
                  <a:pt x="1295" y="295"/>
                </a:lnTo>
                <a:lnTo>
                  <a:pt x="1294" y="295"/>
                </a:lnTo>
                <a:lnTo>
                  <a:pt x="1292" y="295"/>
                </a:lnTo>
                <a:lnTo>
                  <a:pt x="1294" y="293"/>
                </a:lnTo>
                <a:lnTo>
                  <a:pt x="1292" y="293"/>
                </a:lnTo>
                <a:lnTo>
                  <a:pt x="1292" y="291"/>
                </a:lnTo>
                <a:lnTo>
                  <a:pt x="1294" y="290"/>
                </a:lnTo>
                <a:lnTo>
                  <a:pt x="1295" y="290"/>
                </a:lnTo>
                <a:lnTo>
                  <a:pt x="1297" y="290"/>
                </a:lnTo>
                <a:lnTo>
                  <a:pt x="1298" y="290"/>
                </a:lnTo>
                <a:lnTo>
                  <a:pt x="1297" y="290"/>
                </a:lnTo>
                <a:lnTo>
                  <a:pt x="1297" y="288"/>
                </a:lnTo>
                <a:lnTo>
                  <a:pt x="1295" y="290"/>
                </a:lnTo>
                <a:lnTo>
                  <a:pt x="1294" y="290"/>
                </a:lnTo>
                <a:lnTo>
                  <a:pt x="1292" y="290"/>
                </a:lnTo>
                <a:lnTo>
                  <a:pt x="1290" y="290"/>
                </a:lnTo>
                <a:lnTo>
                  <a:pt x="1289" y="290"/>
                </a:lnTo>
                <a:lnTo>
                  <a:pt x="1287" y="290"/>
                </a:lnTo>
                <a:lnTo>
                  <a:pt x="1284" y="291"/>
                </a:lnTo>
                <a:lnTo>
                  <a:pt x="1284" y="291"/>
                </a:lnTo>
                <a:lnTo>
                  <a:pt x="1283" y="291"/>
                </a:lnTo>
                <a:lnTo>
                  <a:pt x="1283" y="293"/>
                </a:lnTo>
                <a:lnTo>
                  <a:pt x="1281" y="291"/>
                </a:lnTo>
                <a:lnTo>
                  <a:pt x="1281" y="293"/>
                </a:lnTo>
                <a:lnTo>
                  <a:pt x="1280" y="293"/>
                </a:lnTo>
                <a:lnTo>
                  <a:pt x="1278" y="293"/>
                </a:lnTo>
                <a:lnTo>
                  <a:pt x="1277" y="293"/>
                </a:lnTo>
                <a:lnTo>
                  <a:pt x="1277" y="295"/>
                </a:lnTo>
                <a:lnTo>
                  <a:pt x="1275" y="295"/>
                </a:lnTo>
                <a:lnTo>
                  <a:pt x="1274" y="295"/>
                </a:lnTo>
                <a:lnTo>
                  <a:pt x="1272" y="296"/>
                </a:lnTo>
                <a:lnTo>
                  <a:pt x="1271" y="296"/>
                </a:lnTo>
                <a:lnTo>
                  <a:pt x="1269" y="296"/>
                </a:lnTo>
                <a:lnTo>
                  <a:pt x="1267" y="296"/>
                </a:lnTo>
                <a:lnTo>
                  <a:pt x="1267" y="298"/>
                </a:lnTo>
                <a:lnTo>
                  <a:pt x="1266" y="298"/>
                </a:lnTo>
                <a:lnTo>
                  <a:pt x="1264" y="298"/>
                </a:lnTo>
                <a:lnTo>
                  <a:pt x="1263" y="298"/>
                </a:lnTo>
                <a:lnTo>
                  <a:pt x="1263" y="299"/>
                </a:lnTo>
                <a:lnTo>
                  <a:pt x="1261" y="299"/>
                </a:lnTo>
                <a:lnTo>
                  <a:pt x="1260" y="299"/>
                </a:lnTo>
                <a:lnTo>
                  <a:pt x="1258" y="299"/>
                </a:lnTo>
                <a:lnTo>
                  <a:pt x="1258" y="301"/>
                </a:lnTo>
                <a:lnTo>
                  <a:pt x="1257" y="301"/>
                </a:lnTo>
                <a:lnTo>
                  <a:pt x="1255" y="301"/>
                </a:lnTo>
                <a:lnTo>
                  <a:pt x="1254" y="302"/>
                </a:lnTo>
                <a:lnTo>
                  <a:pt x="1252" y="302"/>
                </a:lnTo>
                <a:lnTo>
                  <a:pt x="1251" y="302"/>
                </a:lnTo>
                <a:lnTo>
                  <a:pt x="1249" y="302"/>
                </a:lnTo>
                <a:lnTo>
                  <a:pt x="1247" y="302"/>
                </a:lnTo>
                <a:lnTo>
                  <a:pt x="1247" y="304"/>
                </a:lnTo>
                <a:lnTo>
                  <a:pt x="1247" y="304"/>
                </a:lnTo>
                <a:lnTo>
                  <a:pt x="1247" y="305"/>
                </a:lnTo>
                <a:lnTo>
                  <a:pt x="1246" y="305"/>
                </a:lnTo>
                <a:lnTo>
                  <a:pt x="1244" y="305"/>
                </a:lnTo>
                <a:lnTo>
                  <a:pt x="1243" y="305"/>
                </a:lnTo>
                <a:lnTo>
                  <a:pt x="1243" y="307"/>
                </a:lnTo>
                <a:lnTo>
                  <a:pt x="1241" y="307"/>
                </a:lnTo>
                <a:lnTo>
                  <a:pt x="1240" y="307"/>
                </a:lnTo>
                <a:lnTo>
                  <a:pt x="1238" y="307"/>
                </a:lnTo>
                <a:lnTo>
                  <a:pt x="1237" y="308"/>
                </a:lnTo>
                <a:lnTo>
                  <a:pt x="1235" y="308"/>
                </a:lnTo>
                <a:lnTo>
                  <a:pt x="1234" y="310"/>
                </a:lnTo>
                <a:lnTo>
                  <a:pt x="1232" y="310"/>
                </a:lnTo>
                <a:lnTo>
                  <a:pt x="1231" y="310"/>
                </a:lnTo>
                <a:lnTo>
                  <a:pt x="1232" y="308"/>
                </a:lnTo>
                <a:lnTo>
                  <a:pt x="1231" y="308"/>
                </a:lnTo>
                <a:lnTo>
                  <a:pt x="1231" y="310"/>
                </a:lnTo>
                <a:lnTo>
                  <a:pt x="1229" y="310"/>
                </a:lnTo>
                <a:lnTo>
                  <a:pt x="1228" y="311"/>
                </a:lnTo>
                <a:lnTo>
                  <a:pt x="1226" y="311"/>
                </a:lnTo>
                <a:lnTo>
                  <a:pt x="1228" y="310"/>
                </a:lnTo>
                <a:lnTo>
                  <a:pt x="1226" y="310"/>
                </a:lnTo>
                <a:lnTo>
                  <a:pt x="1226" y="311"/>
                </a:lnTo>
                <a:lnTo>
                  <a:pt x="1224" y="311"/>
                </a:lnTo>
                <a:lnTo>
                  <a:pt x="1223" y="311"/>
                </a:lnTo>
                <a:lnTo>
                  <a:pt x="1221" y="311"/>
                </a:lnTo>
                <a:lnTo>
                  <a:pt x="1221" y="313"/>
                </a:lnTo>
                <a:lnTo>
                  <a:pt x="1220" y="313"/>
                </a:lnTo>
                <a:lnTo>
                  <a:pt x="1218" y="313"/>
                </a:lnTo>
                <a:lnTo>
                  <a:pt x="1217" y="313"/>
                </a:lnTo>
                <a:lnTo>
                  <a:pt x="1217" y="315"/>
                </a:lnTo>
                <a:lnTo>
                  <a:pt x="1215" y="315"/>
                </a:lnTo>
                <a:lnTo>
                  <a:pt x="1214" y="315"/>
                </a:lnTo>
                <a:lnTo>
                  <a:pt x="1212" y="316"/>
                </a:lnTo>
                <a:lnTo>
                  <a:pt x="1211" y="316"/>
                </a:lnTo>
                <a:lnTo>
                  <a:pt x="1211" y="316"/>
                </a:lnTo>
                <a:lnTo>
                  <a:pt x="1209" y="318"/>
                </a:lnTo>
                <a:lnTo>
                  <a:pt x="1208" y="318"/>
                </a:lnTo>
                <a:lnTo>
                  <a:pt x="1206" y="318"/>
                </a:lnTo>
                <a:lnTo>
                  <a:pt x="1206" y="319"/>
                </a:lnTo>
                <a:lnTo>
                  <a:pt x="1208" y="318"/>
                </a:lnTo>
                <a:lnTo>
                  <a:pt x="1208" y="319"/>
                </a:lnTo>
                <a:lnTo>
                  <a:pt x="1208" y="321"/>
                </a:lnTo>
                <a:lnTo>
                  <a:pt x="1206" y="321"/>
                </a:lnTo>
                <a:lnTo>
                  <a:pt x="1205" y="322"/>
                </a:lnTo>
                <a:lnTo>
                  <a:pt x="1203" y="322"/>
                </a:lnTo>
                <a:lnTo>
                  <a:pt x="1201" y="322"/>
                </a:lnTo>
                <a:lnTo>
                  <a:pt x="1200" y="324"/>
                </a:lnTo>
                <a:lnTo>
                  <a:pt x="1198" y="324"/>
                </a:lnTo>
                <a:lnTo>
                  <a:pt x="1197" y="324"/>
                </a:lnTo>
                <a:lnTo>
                  <a:pt x="1195" y="325"/>
                </a:lnTo>
                <a:lnTo>
                  <a:pt x="1194" y="325"/>
                </a:lnTo>
                <a:lnTo>
                  <a:pt x="1192" y="325"/>
                </a:lnTo>
                <a:lnTo>
                  <a:pt x="1191" y="325"/>
                </a:lnTo>
                <a:lnTo>
                  <a:pt x="1191" y="327"/>
                </a:lnTo>
                <a:lnTo>
                  <a:pt x="1189" y="327"/>
                </a:lnTo>
                <a:lnTo>
                  <a:pt x="1188" y="327"/>
                </a:lnTo>
                <a:lnTo>
                  <a:pt x="1186" y="327"/>
                </a:lnTo>
                <a:lnTo>
                  <a:pt x="1186" y="327"/>
                </a:lnTo>
                <a:lnTo>
                  <a:pt x="1185" y="327"/>
                </a:lnTo>
                <a:lnTo>
                  <a:pt x="1183" y="327"/>
                </a:lnTo>
                <a:lnTo>
                  <a:pt x="1181" y="328"/>
                </a:lnTo>
                <a:lnTo>
                  <a:pt x="1181" y="327"/>
                </a:lnTo>
                <a:lnTo>
                  <a:pt x="1180" y="327"/>
                </a:lnTo>
                <a:lnTo>
                  <a:pt x="1180" y="328"/>
                </a:lnTo>
                <a:lnTo>
                  <a:pt x="1178" y="328"/>
                </a:lnTo>
                <a:lnTo>
                  <a:pt x="1177" y="330"/>
                </a:lnTo>
                <a:lnTo>
                  <a:pt x="1175" y="330"/>
                </a:lnTo>
                <a:lnTo>
                  <a:pt x="1174" y="330"/>
                </a:lnTo>
                <a:lnTo>
                  <a:pt x="1174" y="330"/>
                </a:lnTo>
                <a:lnTo>
                  <a:pt x="1174" y="331"/>
                </a:lnTo>
                <a:lnTo>
                  <a:pt x="1172" y="331"/>
                </a:lnTo>
                <a:lnTo>
                  <a:pt x="1171" y="331"/>
                </a:lnTo>
                <a:lnTo>
                  <a:pt x="1169" y="331"/>
                </a:lnTo>
                <a:lnTo>
                  <a:pt x="1168" y="331"/>
                </a:lnTo>
                <a:lnTo>
                  <a:pt x="1166" y="331"/>
                </a:lnTo>
                <a:lnTo>
                  <a:pt x="1166" y="333"/>
                </a:lnTo>
                <a:lnTo>
                  <a:pt x="1165" y="333"/>
                </a:lnTo>
                <a:lnTo>
                  <a:pt x="1163" y="333"/>
                </a:lnTo>
                <a:lnTo>
                  <a:pt x="1162" y="333"/>
                </a:lnTo>
                <a:lnTo>
                  <a:pt x="1160" y="333"/>
                </a:lnTo>
                <a:lnTo>
                  <a:pt x="1160" y="334"/>
                </a:lnTo>
                <a:lnTo>
                  <a:pt x="1158" y="334"/>
                </a:lnTo>
                <a:lnTo>
                  <a:pt x="1157" y="334"/>
                </a:lnTo>
                <a:lnTo>
                  <a:pt x="1155" y="334"/>
                </a:lnTo>
                <a:lnTo>
                  <a:pt x="1155" y="336"/>
                </a:lnTo>
                <a:lnTo>
                  <a:pt x="1154" y="336"/>
                </a:lnTo>
                <a:lnTo>
                  <a:pt x="1152" y="336"/>
                </a:lnTo>
                <a:lnTo>
                  <a:pt x="1151" y="336"/>
                </a:lnTo>
                <a:lnTo>
                  <a:pt x="1151" y="338"/>
                </a:lnTo>
                <a:lnTo>
                  <a:pt x="1149" y="338"/>
                </a:lnTo>
                <a:lnTo>
                  <a:pt x="1148" y="338"/>
                </a:lnTo>
                <a:lnTo>
                  <a:pt x="1146" y="338"/>
                </a:lnTo>
                <a:lnTo>
                  <a:pt x="1145" y="338"/>
                </a:lnTo>
                <a:lnTo>
                  <a:pt x="1145" y="339"/>
                </a:lnTo>
                <a:lnTo>
                  <a:pt x="1143" y="339"/>
                </a:lnTo>
                <a:lnTo>
                  <a:pt x="1142" y="339"/>
                </a:lnTo>
                <a:lnTo>
                  <a:pt x="1140" y="339"/>
                </a:lnTo>
                <a:lnTo>
                  <a:pt x="1137" y="341"/>
                </a:lnTo>
                <a:lnTo>
                  <a:pt x="1137" y="342"/>
                </a:lnTo>
                <a:lnTo>
                  <a:pt x="1135" y="342"/>
                </a:lnTo>
                <a:lnTo>
                  <a:pt x="1134" y="342"/>
                </a:lnTo>
                <a:lnTo>
                  <a:pt x="1132" y="344"/>
                </a:lnTo>
                <a:lnTo>
                  <a:pt x="1131" y="344"/>
                </a:lnTo>
                <a:lnTo>
                  <a:pt x="1129" y="344"/>
                </a:lnTo>
                <a:lnTo>
                  <a:pt x="1128" y="345"/>
                </a:lnTo>
                <a:lnTo>
                  <a:pt x="1126" y="345"/>
                </a:lnTo>
                <a:lnTo>
                  <a:pt x="1125" y="345"/>
                </a:lnTo>
                <a:lnTo>
                  <a:pt x="1123" y="347"/>
                </a:lnTo>
                <a:lnTo>
                  <a:pt x="1123" y="345"/>
                </a:lnTo>
                <a:lnTo>
                  <a:pt x="1122" y="347"/>
                </a:lnTo>
                <a:lnTo>
                  <a:pt x="1120" y="347"/>
                </a:lnTo>
                <a:lnTo>
                  <a:pt x="1119" y="347"/>
                </a:lnTo>
                <a:lnTo>
                  <a:pt x="1117" y="348"/>
                </a:lnTo>
                <a:lnTo>
                  <a:pt x="1117" y="347"/>
                </a:lnTo>
                <a:lnTo>
                  <a:pt x="1115" y="347"/>
                </a:lnTo>
                <a:lnTo>
                  <a:pt x="1115" y="348"/>
                </a:lnTo>
                <a:lnTo>
                  <a:pt x="1114" y="348"/>
                </a:lnTo>
                <a:lnTo>
                  <a:pt x="1112" y="348"/>
                </a:lnTo>
                <a:lnTo>
                  <a:pt x="1111" y="348"/>
                </a:lnTo>
                <a:lnTo>
                  <a:pt x="1111" y="350"/>
                </a:lnTo>
                <a:lnTo>
                  <a:pt x="1111" y="351"/>
                </a:lnTo>
                <a:lnTo>
                  <a:pt x="1109" y="351"/>
                </a:lnTo>
                <a:lnTo>
                  <a:pt x="1109" y="350"/>
                </a:lnTo>
                <a:lnTo>
                  <a:pt x="1108" y="350"/>
                </a:lnTo>
                <a:lnTo>
                  <a:pt x="1106" y="350"/>
                </a:lnTo>
                <a:lnTo>
                  <a:pt x="1105" y="350"/>
                </a:lnTo>
                <a:lnTo>
                  <a:pt x="1103" y="350"/>
                </a:lnTo>
                <a:lnTo>
                  <a:pt x="1103" y="351"/>
                </a:lnTo>
                <a:lnTo>
                  <a:pt x="1102" y="351"/>
                </a:lnTo>
                <a:lnTo>
                  <a:pt x="1100" y="351"/>
                </a:lnTo>
                <a:lnTo>
                  <a:pt x="1100" y="351"/>
                </a:lnTo>
                <a:lnTo>
                  <a:pt x="1099" y="353"/>
                </a:lnTo>
                <a:lnTo>
                  <a:pt x="1097" y="353"/>
                </a:lnTo>
                <a:lnTo>
                  <a:pt x="1096" y="353"/>
                </a:lnTo>
                <a:lnTo>
                  <a:pt x="1094" y="353"/>
                </a:lnTo>
                <a:lnTo>
                  <a:pt x="1094" y="354"/>
                </a:lnTo>
                <a:lnTo>
                  <a:pt x="1092" y="354"/>
                </a:lnTo>
                <a:lnTo>
                  <a:pt x="1092" y="356"/>
                </a:lnTo>
                <a:lnTo>
                  <a:pt x="1091" y="356"/>
                </a:lnTo>
                <a:lnTo>
                  <a:pt x="1089" y="356"/>
                </a:lnTo>
                <a:lnTo>
                  <a:pt x="1088" y="358"/>
                </a:lnTo>
                <a:lnTo>
                  <a:pt x="1086" y="358"/>
                </a:lnTo>
                <a:lnTo>
                  <a:pt x="1088" y="356"/>
                </a:lnTo>
                <a:lnTo>
                  <a:pt x="1086" y="356"/>
                </a:lnTo>
                <a:lnTo>
                  <a:pt x="1086" y="358"/>
                </a:lnTo>
                <a:lnTo>
                  <a:pt x="1085" y="358"/>
                </a:lnTo>
                <a:lnTo>
                  <a:pt x="1085" y="359"/>
                </a:lnTo>
                <a:lnTo>
                  <a:pt x="1083" y="359"/>
                </a:lnTo>
                <a:lnTo>
                  <a:pt x="1082" y="359"/>
                </a:lnTo>
                <a:lnTo>
                  <a:pt x="1082" y="358"/>
                </a:lnTo>
                <a:lnTo>
                  <a:pt x="1080" y="359"/>
                </a:lnTo>
                <a:lnTo>
                  <a:pt x="1079" y="359"/>
                </a:lnTo>
                <a:lnTo>
                  <a:pt x="1077" y="359"/>
                </a:lnTo>
                <a:lnTo>
                  <a:pt x="1076" y="359"/>
                </a:lnTo>
                <a:lnTo>
                  <a:pt x="1074" y="361"/>
                </a:lnTo>
                <a:lnTo>
                  <a:pt x="1073" y="361"/>
                </a:lnTo>
                <a:lnTo>
                  <a:pt x="1074" y="359"/>
                </a:lnTo>
                <a:lnTo>
                  <a:pt x="1073" y="359"/>
                </a:lnTo>
                <a:lnTo>
                  <a:pt x="1073" y="361"/>
                </a:lnTo>
                <a:lnTo>
                  <a:pt x="1071" y="361"/>
                </a:lnTo>
                <a:lnTo>
                  <a:pt x="1069" y="361"/>
                </a:lnTo>
                <a:lnTo>
                  <a:pt x="1068" y="361"/>
                </a:lnTo>
                <a:lnTo>
                  <a:pt x="1066" y="361"/>
                </a:lnTo>
                <a:lnTo>
                  <a:pt x="1066" y="359"/>
                </a:lnTo>
                <a:lnTo>
                  <a:pt x="1068" y="359"/>
                </a:lnTo>
                <a:lnTo>
                  <a:pt x="1069" y="358"/>
                </a:lnTo>
                <a:lnTo>
                  <a:pt x="1071" y="358"/>
                </a:lnTo>
                <a:lnTo>
                  <a:pt x="1073" y="358"/>
                </a:lnTo>
                <a:lnTo>
                  <a:pt x="1074" y="356"/>
                </a:lnTo>
                <a:lnTo>
                  <a:pt x="1076" y="356"/>
                </a:lnTo>
                <a:lnTo>
                  <a:pt x="1077" y="354"/>
                </a:lnTo>
                <a:lnTo>
                  <a:pt x="1079" y="354"/>
                </a:lnTo>
                <a:lnTo>
                  <a:pt x="1082" y="354"/>
                </a:lnTo>
                <a:lnTo>
                  <a:pt x="1083" y="353"/>
                </a:lnTo>
                <a:lnTo>
                  <a:pt x="1086" y="353"/>
                </a:lnTo>
                <a:lnTo>
                  <a:pt x="1089" y="351"/>
                </a:lnTo>
                <a:lnTo>
                  <a:pt x="1091" y="351"/>
                </a:lnTo>
                <a:lnTo>
                  <a:pt x="1092" y="350"/>
                </a:lnTo>
                <a:lnTo>
                  <a:pt x="1096" y="350"/>
                </a:lnTo>
                <a:lnTo>
                  <a:pt x="1097" y="350"/>
                </a:lnTo>
                <a:lnTo>
                  <a:pt x="1099" y="350"/>
                </a:lnTo>
                <a:lnTo>
                  <a:pt x="1100" y="348"/>
                </a:lnTo>
                <a:lnTo>
                  <a:pt x="1100" y="348"/>
                </a:lnTo>
                <a:lnTo>
                  <a:pt x="1102" y="348"/>
                </a:lnTo>
                <a:lnTo>
                  <a:pt x="1103" y="348"/>
                </a:lnTo>
                <a:lnTo>
                  <a:pt x="1105" y="347"/>
                </a:lnTo>
                <a:lnTo>
                  <a:pt x="1105" y="348"/>
                </a:lnTo>
                <a:lnTo>
                  <a:pt x="1106" y="347"/>
                </a:lnTo>
                <a:lnTo>
                  <a:pt x="1108" y="347"/>
                </a:lnTo>
                <a:lnTo>
                  <a:pt x="1109" y="347"/>
                </a:lnTo>
                <a:lnTo>
                  <a:pt x="1111" y="345"/>
                </a:lnTo>
                <a:lnTo>
                  <a:pt x="1112" y="345"/>
                </a:lnTo>
                <a:lnTo>
                  <a:pt x="1114" y="344"/>
                </a:lnTo>
                <a:lnTo>
                  <a:pt x="1115" y="344"/>
                </a:lnTo>
                <a:lnTo>
                  <a:pt x="1125" y="341"/>
                </a:lnTo>
                <a:lnTo>
                  <a:pt x="1128" y="341"/>
                </a:lnTo>
                <a:lnTo>
                  <a:pt x="1129" y="339"/>
                </a:lnTo>
                <a:lnTo>
                  <a:pt x="1131" y="339"/>
                </a:lnTo>
                <a:lnTo>
                  <a:pt x="1132" y="338"/>
                </a:lnTo>
                <a:lnTo>
                  <a:pt x="1134" y="338"/>
                </a:lnTo>
                <a:lnTo>
                  <a:pt x="1135" y="338"/>
                </a:lnTo>
                <a:lnTo>
                  <a:pt x="1135" y="339"/>
                </a:lnTo>
                <a:lnTo>
                  <a:pt x="1137" y="339"/>
                </a:lnTo>
                <a:lnTo>
                  <a:pt x="1137" y="338"/>
                </a:lnTo>
                <a:lnTo>
                  <a:pt x="1137" y="338"/>
                </a:lnTo>
                <a:lnTo>
                  <a:pt x="1137" y="336"/>
                </a:lnTo>
                <a:lnTo>
                  <a:pt x="1139" y="336"/>
                </a:lnTo>
                <a:lnTo>
                  <a:pt x="1140" y="336"/>
                </a:lnTo>
                <a:lnTo>
                  <a:pt x="1140" y="334"/>
                </a:lnTo>
                <a:lnTo>
                  <a:pt x="1142" y="334"/>
                </a:lnTo>
                <a:lnTo>
                  <a:pt x="1143" y="334"/>
                </a:lnTo>
                <a:lnTo>
                  <a:pt x="1146" y="333"/>
                </a:lnTo>
                <a:lnTo>
                  <a:pt x="1149" y="331"/>
                </a:lnTo>
                <a:lnTo>
                  <a:pt x="1151" y="331"/>
                </a:lnTo>
                <a:lnTo>
                  <a:pt x="1152" y="330"/>
                </a:lnTo>
                <a:lnTo>
                  <a:pt x="1154" y="330"/>
                </a:lnTo>
                <a:lnTo>
                  <a:pt x="1155" y="330"/>
                </a:lnTo>
                <a:lnTo>
                  <a:pt x="1157" y="328"/>
                </a:lnTo>
                <a:lnTo>
                  <a:pt x="1158" y="328"/>
                </a:lnTo>
                <a:lnTo>
                  <a:pt x="1160" y="327"/>
                </a:lnTo>
                <a:lnTo>
                  <a:pt x="1162" y="327"/>
                </a:lnTo>
                <a:lnTo>
                  <a:pt x="1165" y="327"/>
                </a:lnTo>
                <a:lnTo>
                  <a:pt x="1168" y="327"/>
                </a:lnTo>
                <a:lnTo>
                  <a:pt x="1168" y="325"/>
                </a:lnTo>
                <a:lnTo>
                  <a:pt x="1169" y="325"/>
                </a:lnTo>
                <a:lnTo>
                  <a:pt x="1172" y="325"/>
                </a:lnTo>
                <a:lnTo>
                  <a:pt x="1174" y="324"/>
                </a:lnTo>
                <a:lnTo>
                  <a:pt x="1175" y="324"/>
                </a:lnTo>
                <a:lnTo>
                  <a:pt x="1177" y="324"/>
                </a:lnTo>
                <a:lnTo>
                  <a:pt x="1177" y="322"/>
                </a:lnTo>
                <a:lnTo>
                  <a:pt x="1178" y="322"/>
                </a:lnTo>
                <a:lnTo>
                  <a:pt x="1180" y="321"/>
                </a:lnTo>
                <a:lnTo>
                  <a:pt x="1177" y="322"/>
                </a:lnTo>
                <a:lnTo>
                  <a:pt x="1175" y="322"/>
                </a:lnTo>
                <a:lnTo>
                  <a:pt x="1174" y="322"/>
                </a:lnTo>
                <a:lnTo>
                  <a:pt x="1174" y="322"/>
                </a:lnTo>
                <a:lnTo>
                  <a:pt x="1172" y="324"/>
                </a:lnTo>
                <a:lnTo>
                  <a:pt x="1171" y="324"/>
                </a:lnTo>
                <a:lnTo>
                  <a:pt x="1168" y="324"/>
                </a:lnTo>
                <a:lnTo>
                  <a:pt x="1168" y="322"/>
                </a:lnTo>
                <a:lnTo>
                  <a:pt x="1169" y="322"/>
                </a:lnTo>
                <a:lnTo>
                  <a:pt x="1171" y="322"/>
                </a:lnTo>
                <a:lnTo>
                  <a:pt x="1171" y="321"/>
                </a:lnTo>
                <a:lnTo>
                  <a:pt x="1168" y="322"/>
                </a:lnTo>
                <a:lnTo>
                  <a:pt x="1166" y="322"/>
                </a:lnTo>
                <a:lnTo>
                  <a:pt x="1165" y="322"/>
                </a:lnTo>
                <a:lnTo>
                  <a:pt x="1163" y="324"/>
                </a:lnTo>
                <a:lnTo>
                  <a:pt x="1160" y="325"/>
                </a:lnTo>
                <a:lnTo>
                  <a:pt x="1158" y="325"/>
                </a:lnTo>
                <a:lnTo>
                  <a:pt x="1158" y="327"/>
                </a:lnTo>
                <a:lnTo>
                  <a:pt x="1157" y="327"/>
                </a:lnTo>
                <a:lnTo>
                  <a:pt x="1155" y="327"/>
                </a:lnTo>
                <a:lnTo>
                  <a:pt x="1155" y="325"/>
                </a:lnTo>
                <a:lnTo>
                  <a:pt x="1157" y="325"/>
                </a:lnTo>
                <a:lnTo>
                  <a:pt x="1158" y="324"/>
                </a:lnTo>
                <a:lnTo>
                  <a:pt x="1162" y="322"/>
                </a:lnTo>
                <a:lnTo>
                  <a:pt x="1163" y="321"/>
                </a:lnTo>
                <a:lnTo>
                  <a:pt x="1162" y="321"/>
                </a:lnTo>
                <a:lnTo>
                  <a:pt x="1162" y="319"/>
                </a:lnTo>
                <a:lnTo>
                  <a:pt x="1158" y="321"/>
                </a:lnTo>
                <a:lnTo>
                  <a:pt x="1157" y="321"/>
                </a:lnTo>
                <a:lnTo>
                  <a:pt x="1155" y="321"/>
                </a:lnTo>
                <a:lnTo>
                  <a:pt x="1154" y="322"/>
                </a:lnTo>
                <a:lnTo>
                  <a:pt x="1154" y="321"/>
                </a:lnTo>
                <a:lnTo>
                  <a:pt x="1152" y="322"/>
                </a:lnTo>
                <a:lnTo>
                  <a:pt x="1151" y="324"/>
                </a:lnTo>
                <a:lnTo>
                  <a:pt x="1149" y="324"/>
                </a:lnTo>
                <a:lnTo>
                  <a:pt x="1151" y="322"/>
                </a:lnTo>
                <a:lnTo>
                  <a:pt x="1149" y="322"/>
                </a:lnTo>
                <a:lnTo>
                  <a:pt x="1148" y="322"/>
                </a:lnTo>
                <a:lnTo>
                  <a:pt x="1148" y="321"/>
                </a:lnTo>
                <a:lnTo>
                  <a:pt x="1149" y="321"/>
                </a:lnTo>
                <a:lnTo>
                  <a:pt x="1151" y="321"/>
                </a:lnTo>
                <a:lnTo>
                  <a:pt x="1151" y="319"/>
                </a:lnTo>
                <a:lnTo>
                  <a:pt x="1152" y="319"/>
                </a:lnTo>
                <a:lnTo>
                  <a:pt x="1154" y="319"/>
                </a:lnTo>
                <a:lnTo>
                  <a:pt x="1155" y="319"/>
                </a:lnTo>
                <a:lnTo>
                  <a:pt x="1157" y="318"/>
                </a:lnTo>
                <a:lnTo>
                  <a:pt x="1155" y="318"/>
                </a:lnTo>
                <a:lnTo>
                  <a:pt x="1158" y="316"/>
                </a:lnTo>
                <a:lnTo>
                  <a:pt x="1160" y="316"/>
                </a:lnTo>
                <a:lnTo>
                  <a:pt x="1162" y="316"/>
                </a:lnTo>
                <a:lnTo>
                  <a:pt x="1162" y="315"/>
                </a:lnTo>
                <a:lnTo>
                  <a:pt x="1163" y="315"/>
                </a:lnTo>
                <a:lnTo>
                  <a:pt x="1165" y="315"/>
                </a:lnTo>
                <a:lnTo>
                  <a:pt x="1166" y="315"/>
                </a:lnTo>
                <a:lnTo>
                  <a:pt x="1166" y="313"/>
                </a:lnTo>
                <a:lnTo>
                  <a:pt x="1168" y="313"/>
                </a:lnTo>
                <a:lnTo>
                  <a:pt x="1169" y="313"/>
                </a:lnTo>
                <a:lnTo>
                  <a:pt x="1172" y="311"/>
                </a:lnTo>
                <a:lnTo>
                  <a:pt x="1174" y="310"/>
                </a:lnTo>
                <a:lnTo>
                  <a:pt x="1174" y="310"/>
                </a:lnTo>
                <a:lnTo>
                  <a:pt x="1175" y="308"/>
                </a:lnTo>
                <a:lnTo>
                  <a:pt x="1177" y="308"/>
                </a:lnTo>
                <a:lnTo>
                  <a:pt x="1178" y="307"/>
                </a:lnTo>
                <a:lnTo>
                  <a:pt x="1180" y="307"/>
                </a:lnTo>
                <a:lnTo>
                  <a:pt x="1181" y="305"/>
                </a:lnTo>
                <a:lnTo>
                  <a:pt x="1183" y="305"/>
                </a:lnTo>
                <a:lnTo>
                  <a:pt x="1185" y="305"/>
                </a:lnTo>
                <a:lnTo>
                  <a:pt x="1185" y="304"/>
                </a:lnTo>
                <a:lnTo>
                  <a:pt x="1183" y="304"/>
                </a:lnTo>
                <a:lnTo>
                  <a:pt x="1181" y="305"/>
                </a:lnTo>
                <a:lnTo>
                  <a:pt x="1180" y="305"/>
                </a:lnTo>
                <a:lnTo>
                  <a:pt x="1178" y="305"/>
                </a:lnTo>
                <a:lnTo>
                  <a:pt x="1178" y="307"/>
                </a:lnTo>
                <a:lnTo>
                  <a:pt x="1177" y="307"/>
                </a:lnTo>
                <a:lnTo>
                  <a:pt x="1177" y="305"/>
                </a:lnTo>
                <a:lnTo>
                  <a:pt x="1175" y="307"/>
                </a:lnTo>
                <a:lnTo>
                  <a:pt x="1172" y="308"/>
                </a:lnTo>
                <a:lnTo>
                  <a:pt x="1169" y="308"/>
                </a:lnTo>
                <a:lnTo>
                  <a:pt x="1166" y="308"/>
                </a:lnTo>
                <a:lnTo>
                  <a:pt x="1165" y="308"/>
                </a:lnTo>
                <a:lnTo>
                  <a:pt x="1166" y="307"/>
                </a:lnTo>
                <a:lnTo>
                  <a:pt x="1168" y="307"/>
                </a:lnTo>
                <a:lnTo>
                  <a:pt x="1169" y="307"/>
                </a:lnTo>
                <a:lnTo>
                  <a:pt x="1169" y="305"/>
                </a:lnTo>
                <a:lnTo>
                  <a:pt x="1171" y="305"/>
                </a:lnTo>
                <a:lnTo>
                  <a:pt x="1171" y="304"/>
                </a:lnTo>
                <a:lnTo>
                  <a:pt x="1172" y="304"/>
                </a:lnTo>
                <a:lnTo>
                  <a:pt x="1174" y="304"/>
                </a:lnTo>
                <a:lnTo>
                  <a:pt x="1174" y="302"/>
                </a:lnTo>
                <a:lnTo>
                  <a:pt x="1174" y="302"/>
                </a:lnTo>
                <a:lnTo>
                  <a:pt x="1174" y="301"/>
                </a:lnTo>
                <a:lnTo>
                  <a:pt x="1175" y="301"/>
                </a:lnTo>
                <a:lnTo>
                  <a:pt x="1177" y="299"/>
                </a:lnTo>
                <a:lnTo>
                  <a:pt x="1178" y="299"/>
                </a:lnTo>
                <a:lnTo>
                  <a:pt x="1178" y="298"/>
                </a:lnTo>
                <a:lnTo>
                  <a:pt x="1180" y="298"/>
                </a:lnTo>
                <a:lnTo>
                  <a:pt x="1181" y="298"/>
                </a:lnTo>
                <a:lnTo>
                  <a:pt x="1183" y="298"/>
                </a:lnTo>
                <a:lnTo>
                  <a:pt x="1185" y="296"/>
                </a:lnTo>
                <a:lnTo>
                  <a:pt x="1186" y="296"/>
                </a:lnTo>
                <a:lnTo>
                  <a:pt x="1188" y="296"/>
                </a:lnTo>
                <a:lnTo>
                  <a:pt x="1189" y="295"/>
                </a:lnTo>
                <a:lnTo>
                  <a:pt x="1191" y="295"/>
                </a:lnTo>
                <a:lnTo>
                  <a:pt x="1192" y="295"/>
                </a:lnTo>
                <a:lnTo>
                  <a:pt x="1194" y="293"/>
                </a:lnTo>
                <a:lnTo>
                  <a:pt x="1195" y="293"/>
                </a:lnTo>
                <a:lnTo>
                  <a:pt x="1195" y="291"/>
                </a:lnTo>
                <a:lnTo>
                  <a:pt x="1197" y="290"/>
                </a:lnTo>
                <a:lnTo>
                  <a:pt x="1198" y="290"/>
                </a:lnTo>
                <a:lnTo>
                  <a:pt x="1200" y="290"/>
                </a:lnTo>
                <a:lnTo>
                  <a:pt x="1200" y="290"/>
                </a:lnTo>
                <a:lnTo>
                  <a:pt x="1201" y="290"/>
                </a:lnTo>
                <a:lnTo>
                  <a:pt x="1203" y="288"/>
                </a:lnTo>
                <a:lnTo>
                  <a:pt x="1205" y="288"/>
                </a:lnTo>
                <a:lnTo>
                  <a:pt x="1206" y="288"/>
                </a:lnTo>
                <a:lnTo>
                  <a:pt x="1206" y="290"/>
                </a:lnTo>
                <a:lnTo>
                  <a:pt x="1208" y="288"/>
                </a:lnTo>
                <a:lnTo>
                  <a:pt x="1206" y="288"/>
                </a:lnTo>
                <a:lnTo>
                  <a:pt x="1208" y="287"/>
                </a:lnTo>
                <a:lnTo>
                  <a:pt x="1208" y="285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5"/>
                </a:lnTo>
                <a:lnTo>
                  <a:pt x="1212" y="285"/>
                </a:lnTo>
                <a:lnTo>
                  <a:pt x="1212" y="284"/>
                </a:lnTo>
                <a:lnTo>
                  <a:pt x="1214" y="284"/>
                </a:lnTo>
                <a:lnTo>
                  <a:pt x="1215" y="282"/>
                </a:lnTo>
                <a:lnTo>
                  <a:pt x="1217" y="282"/>
                </a:lnTo>
                <a:lnTo>
                  <a:pt x="1218" y="282"/>
                </a:lnTo>
                <a:lnTo>
                  <a:pt x="1220" y="282"/>
                </a:lnTo>
                <a:lnTo>
                  <a:pt x="1221" y="282"/>
                </a:lnTo>
                <a:lnTo>
                  <a:pt x="1223" y="281"/>
                </a:lnTo>
                <a:lnTo>
                  <a:pt x="1224" y="281"/>
                </a:lnTo>
                <a:lnTo>
                  <a:pt x="1226" y="279"/>
                </a:lnTo>
                <a:lnTo>
                  <a:pt x="1228" y="279"/>
                </a:lnTo>
                <a:lnTo>
                  <a:pt x="1229" y="279"/>
                </a:lnTo>
                <a:lnTo>
                  <a:pt x="1231" y="278"/>
                </a:lnTo>
                <a:lnTo>
                  <a:pt x="1235" y="276"/>
                </a:lnTo>
                <a:lnTo>
                  <a:pt x="1238" y="276"/>
                </a:lnTo>
                <a:lnTo>
                  <a:pt x="1240" y="276"/>
                </a:lnTo>
                <a:lnTo>
                  <a:pt x="1240" y="275"/>
                </a:lnTo>
                <a:lnTo>
                  <a:pt x="1241" y="275"/>
                </a:lnTo>
                <a:lnTo>
                  <a:pt x="1243" y="275"/>
                </a:lnTo>
                <a:lnTo>
                  <a:pt x="1244" y="273"/>
                </a:lnTo>
                <a:lnTo>
                  <a:pt x="1246" y="273"/>
                </a:lnTo>
                <a:lnTo>
                  <a:pt x="1246" y="275"/>
                </a:lnTo>
                <a:lnTo>
                  <a:pt x="1247" y="273"/>
                </a:lnTo>
                <a:lnTo>
                  <a:pt x="1247" y="273"/>
                </a:lnTo>
                <a:lnTo>
                  <a:pt x="1249" y="273"/>
                </a:lnTo>
                <a:lnTo>
                  <a:pt x="1252" y="272"/>
                </a:lnTo>
                <a:lnTo>
                  <a:pt x="1254" y="272"/>
                </a:lnTo>
                <a:lnTo>
                  <a:pt x="1255" y="270"/>
                </a:lnTo>
                <a:lnTo>
                  <a:pt x="1257" y="270"/>
                </a:lnTo>
                <a:lnTo>
                  <a:pt x="1257" y="268"/>
                </a:lnTo>
                <a:lnTo>
                  <a:pt x="1258" y="268"/>
                </a:lnTo>
                <a:lnTo>
                  <a:pt x="1260" y="268"/>
                </a:lnTo>
                <a:lnTo>
                  <a:pt x="1263" y="267"/>
                </a:lnTo>
                <a:lnTo>
                  <a:pt x="1264" y="267"/>
                </a:lnTo>
                <a:lnTo>
                  <a:pt x="1266" y="267"/>
                </a:lnTo>
                <a:lnTo>
                  <a:pt x="1267" y="267"/>
                </a:lnTo>
                <a:lnTo>
                  <a:pt x="1267" y="265"/>
                </a:lnTo>
                <a:lnTo>
                  <a:pt x="1269" y="265"/>
                </a:lnTo>
                <a:lnTo>
                  <a:pt x="1271" y="265"/>
                </a:lnTo>
                <a:lnTo>
                  <a:pt x="1272" y="264"/>
                </a:lnTo>
                <a:lnTo>
                  <a:pt x="1274" y="264"/>
                </a:lnTo>
                <a:lnTo>
                  <a:pt x="1275" y="264"/>
                </a:lnTo>
                <a:lnTo>
                  <a:pt x="1275" y="265"/>
                </a:lnTo>
                <a:lnTo>
                  <a:pt x="1274" y="265"/>
                </a:lnTo>
                <a:lnTo>
                  <a:pt x="1272" y="265"/>
                </a:lnTo>
                <a:lnTo>
                  <a:pt x="1272" y="267"/>
                </a:lnTo>
                <a:lnTo>
                  <a:pt x="1274" y="265"/>
                </a:lnTo>
                <a:lnTo>
                  <a:pt x="1274" y="267"/>
                </a:lnTo>
                <a:lnTo>
                  <a:pt x="1275" y="267"/>
                </a:lnTo>
                <a:lnTo>
                  <a:pt x="1277" y="265"/>
                </a:lnTo>
                <a:lnTo>
                  <a:pt x="1278" y="265"/>
                </a:lnTo>
                <a:lnTo>
                  <a:pt x="1280" y="265"/>
                </a:lnTo>
                <a:lnTo>
                  <a:pt x="1281" y="264"/>
                </a:lnTo>
                <a:lnTo>
                  <a:pt x="1283" y="264"/>
                </a:lnTo>
                <a:lnTo>
                  <a:pt x="1284" y="264"/>
                </a:lnTo>
                <a:lnTo>
                  <a:pt x="1289" y="262"/>
                </a:lnTo>
                <a:lnTo>
                  <a:pt x="1290" y="261"/>
                </a:lnTo>
                <a:lnTo>
                  <a:pt x="1292" y="261"/>
                </a:lnTo>
                <a:lnTo>
                  <a:pt x="1294" y="261"/>
                </a:lnTo>
                <a:lnTo>
                  <a:pt x="1294" y="259"/>
                </a:lnTo>
                <a:lnTo>
                  <a:pt x="1295" y="259"/>
                </a:lnTo>
                <a:lnTo>
                  <a:pt x="1295" y="261"/>
                </a:lnTo>
                <a:lnTo>
                  <a:pt x="1297" y="261"/>
                </a:lnTo>
                <a:lnTo>
                  <a:pt x="1298" y="261"/>
                </a:lnTo>
                <a:lnTo>
                  <a:pt x="1300" y="261"/>
                </a:lnTo>
                <a:lnTo>
                  <a:pt x="1303" y="259"/>
                </a:lnTo>
                <a:lnTo>
                  <a:pt x="1304" y="259"/>
                </a:lnTo>
                <a:lnTo>
                  <a:pt x="1306" y="259"/>
                </a:lnTo>
                <a:lnTo>
                  <a:pt x="1307" y="258"/>
                </a:lnTo>
                <a:lnTo>
                  <a:pt x="1309" y="258"/>
                </a:lnTo>
                <a:lnTo>
                  <a:pt x="1310" y="258"/>
                </a:lnTo>
                <a:lnTo>
                  <a:pt x="1314" y="256"/>
                </a:lnTo>
                <a:lnTo>
                  <a:pt x="1317" y="255"/>
                </a:lnTo>
                <a:lnTo>
                  <a:pt x="1320" y="253"/>
                </a:lnTo>
                <a:lnTo>
                  <a:pt x="1321" y="253"/>
                </a:lnTo>
                <a:lnTo>
                  <a:pt x="1324" y="253"/>
                </a:lnTo>
                <a:lnTo>
                  <a:pt x="1326" y="252"/>
                </a:lnTo>
                <a:lnTo>
                  <a:pt x="1327" y="250"/>
                </a:lnTo>
                <a:lnTo>
                  <a:pt x="1329" y="248"/>
                </a:lnTo>
                <a:lnTo>
                  <a:pt x="1330" y="248"/>
                </a:lnTo>
                <a:lnTo>
                  <a:pt x="1332" y="248"/>
                </a:lnTo>
                <a:lnTo>
                  <a:pt x="1333" y="248"/>
                </a:lnTo>
                <a:lnTo>
                  <a:pt x="1335" y="248"/>
                </a:lnTo>
                <a:lnTo>
                  <a:pt x="1335" y="247"/>
                </a:lnTo>
                <a:lnTo>
                  <a:pt x="1337" y="247"/>
                </a:lnTo>
                <a:lnTo>
                  <a:pt x="1338" y="247"/>
                </a:lnTo>
                <a:lnTo>
                  <a:pt x="1340" y="247"/>
                </a:lnTo>
                <a:lnTo>
                  <a:pt x="1341" y="245"/>
                </a:lnTo>
                <a:lnTo>
                  <a:pt x="1343" y="245"/>
                </a:lnTo>
                <a:lnTo>
                  <a:pt x="1344" y="244"/>
                </a:lnTo>
                <a:lnTo>
                  <a:pt x="1346" y="244"/>
                </a:lnTo>
                <a:lnTo>
                  <a:pt x="1347" y="242"/>
                </a:lnTo>
                <a:lnTo>
                  <a:pt x="1346" y="242"/>
                </a:lnTo>
                <a:lnTo>
                  <a:pt x="1344" y="244"/>
                </a:lnTo>
                <a:lnTo>
                  <a:pt x="1343" y="244"/>
                </a:lnTo>
                <a:lnTo>
                  <a:pt x="1341" y="244"/>
                </a:lnTo>
                <a:lnTo>
                  <a:pt x="1341" y="245"/>
                </a:lnTo>
                <a:lnTo>
                  <a:pt x="1340" y="245"/>
                </a:lnTo>
                <a:lnTo>
                  <a:pt x="1340" y="244"/>
                </a:lnTo>
                <a:lnTo>
                  <a:pt x="1337" y="245"/>
                </a:lnTo>
                <a:lnTo>
                  <a:pt x="1335" y="245"/>
                </a:lnTo>
                <a:lnTo>
                  <a:pt x="1333" y="245"/>
                </a:lnTo>
                <a:lnTo>
                  <a:pt x="1332" y="245"/>
                </a:lnTo>
                <a:lnTo>
                  <a:pt x="1330" y="247"/>
                </a:lnTo>
                <a:lnTo>
                  <a:pt x="1327" y="247"/>
                </a:lnTo>
                <a:lnTo>
                  <a:pt x="1326" y="248"/>
                </a:lnTo>
                <a:lnTo>
                  <a:pt x="1324" y="248"/>
                </a:lnTo>
                <a:lnTo>
                  <a:pt x="1324" y="247"/>
                </a:lnTo>
                <a:lnTo>
                  <a:pt x="1323" y="247"/>
                </a:lnTo>
                <a:lnTo>
                  <a:pt x="1323" y="248"/>
                </a:lnTo>
                <a:lnTo>
                  <a:pt x="1321" y="248"/>
                </a:lnTo>
                <a:lnTo>
                  <a:pt x="1321" y="247"/>
                </a:lnTo>
                <a:lnTo>
                  <a:pt x="1321" y="247"/>
                </a:lnTo>
                <a:lnTo>
                  <a:pt x="1320" y="247"/>
                </a:lnTo>
                <a:lnTo>
                  <a:pt x="1318" y="247"/>
                </a:lnTo>
                <a:lnTo>
                  <a:pt x="1314" y="248"/>
                </a:lnTo>
                <a:lnTo>
                  <a:pt x="1312" y="248"/>
                </a:lnTo>
                <a:lnTo>
                  <a:pt x="1310" y="248"/>
                </a:lnTo>
                <a:lnTo>
                  <a:pt x="1309" y="248"/>
                </a:lnTo>
                <a:lnTo>
                  <a:pt x="1309" y="247"/>
                </a:lnTo>
                <a:lnTo>
                  <a:pt x="1310" y="245"/>
                </a:lnTo>
                <a:lnTo>
                  <a:pt x="1312" y="245"/>
                </a:lnTo>
                <a:lnTo>
                  <a:pt x="1314" y="245"/>
                </a:lnTo>
                <a:lnTo>
                  <a:pt x="1314" y="244"/>
                </a:lnTo>
                <a:lnTo>
                  <a:pt x="1315" y="244"/>
                </a:lnTo>
                <a:lnTo>
                  <a:pt x="1317" y="244"/>
                </a:lnTo>
                <a:lnTo>
                  <a:pt x="1318" y="242"/>
                </a:lnTo>
                <a:lnTo>
                  <a:pt x="1320" y="242"/>
                </a:lnTo>
                <a:lnTo>
                  <a:pt x="1320" y="241"/>
                </a:lnTo>
                <a:lnTo>
                  <a:pt x="1321" y="241"/>
                </a:lnTo>
                <a:lnTo>
                  <a:pt x="1321" y="241"/>
                </a:lnTo>
                <a:lnTo>
                  <a:pt x="1323" y="239"/>
                </a:lnTo>
                <a:lnTo>
                  <a:pt x="1324" y="239"/>
                </a:lnTo>
                <a:lnTo>
                  <a:pt x="1326" y="239"/>
                </a:lnTo>
                <a:lnTo>
                  <a:pt x="1327" y="239"/>
                </a:lnTo>
                <a:lnTo>
                  <a:pt x="1327" y="238"/>
                </a:lnTo>
                <a:lnTo>
                  <a:pt x="1329" y="238"/>
                </a:lnTo>
                <a:lnTo>
                  <a:pt x="1330" y="238"/>
                </a:lnTo>
                <a:lnTo>
                  <a:pt x="1332" y="238"/>
                </a:lnTo>
                <a:lnTo>
                  <a:pt x="1330" y="236"/>
                </a:lnTo>
                <a:lnTo>
                  <a:pt x="1329" y="236"/>
                </a:lnTo>
                <a:lnTo>
                  <a:pt x="1330" y="235"/>
                </a:lnTo>
                <a:lnTo>
                  <a:pt x="1332" y="233"/>
                </a:lnTo>
                <a:lnTo>
                  <a:pt x="1333" y="233"/>
                </a:lnTo>
                <a:lnTo>
                  <a:pt x="1335" y="233"/>
                </a:lnTo>
                <a:lnTo>
                  <a:pt x="1337" y="233"/>
                </a:lnTo>
                <a:lnTo>
                  <a:pt x="1337" y="232"/>
                </a:lnTo>
                <a:lnTo>
                  <a:pt x="1338" y="232"/>
                </a:lnTo>
                <a:lnTo>
                  <a:pt x="1340" y="232"/>
                </a:lnTo>
                <a:lnTo>
                  <a:pt x="1341" y="232"/>
                </a:lnTo>
                <a:lnTo>
                  <a:pt x="1343" y="230"/>
                </a:lnTo>
                <a:lnTo>
                  <a:pt x="1346" y="230"/>
                </a:lnTo>
                <a:lnTo>
                  <a:pt x="1347" y="230"/>
                </a:lnTo>
                <a:lnTo>
                  <a:pt x="1349" y="230"/>
                </a:lnTo>
                <a:lnTo>
                  <a:pt x="1350" y="228"/>
                </a:lnTo>
                <a:lnTo>
                  <a:pt x="1349" y="228"/>
                </a:lnTo>
                <a:lnTo>
                  <a:pt x="1347" y="230"/>
                </a:lnTo>
                <a:lnTo>
                  <a:pt x="1347" y="228"/>
                </a:lnTo>
                <a:lnTo>
                  <a:pt x="1355" y="227"/>
                </a:lnTo>
                <a:lnTo>
                  <a:pt x="1356" y="227"/>
                </a:lnTo>
                <a:lnTo>
                  <a:pt x="1358" y="227"/>
                </a:lnTo>
                <a:lnTo>
                  <a:pt x="1358" y="225"/>
                </a:lnTo>
                <a:lnTo>
                  <a:pt x="1360" y="225"/>
                </a:lnTo>
                <a:lnTo>
                  <a:pt x="1361" y="225"/>
                </a:lnTo>
                <a:lnTo>
                  <a:pt x="1360" y="227"/>
                </a:lnTo>
                <a:lnTo>
                  <a:pt x="1361" y="227"/>
                </a:lnTo>
                <a:lnTo>
                  <a:pt x="1364" y="225"/>
                </a:lnTo>
                <a:lnTo>
                  <a:pt x="1366" y="224"/>
                </a:lnTo>
                <a:lnTo>
                  <a:pt x="1367" y="224"/>
                </a:lnTo>
                <a:lnTo>
                  <a:pt x="1369" y="224"/>
                </a:lnTo>
                <a:lnTo>
                  <a:pt x="1372" y="222"/>
                </a:lnTo>
                <a:lnTo>
                  <a:pt x="1372" y="224"/>
                </a:lnTo>
                <a:lnTo>
                  <a:pt x="1373" y="222"/>
                </a:lnTo>
                <a:lnTo>
                  <a:pt x="1375" y="222"/>
                </a:lnTo>
                <a:lnTo>
                  <a:pt x="1380" y="221"/>
                </a:lnTo>
                <a:lnTo>
                  <a:pt x="1378" y="222"/>
                </a:lnTo>
                <a:lnTo>
                  <a:pt x="1380" y="222"/>
                </a:lnTo>
                <a:lnTo>
                  <a:pt x="1383" y="221"/>
                </a:lnTo>
                <a:lnTo>
                  <a:pt x="1384" y="221"/>
                </a:lnTo>
                <a:lnTo>
                  <a:pt x="1387" y="219"/>
                </a:lnTo>
                <a:lnTo>
                  <a:pt x="1389" y="219"/>
                </a:lnTo>
                <a:lnTo>
                  <a:pt x="1390" y="219"/>
                </a:lnTo>
                <a:lnTo>
                  <a:pt x="1390" y="221"/>
                </a:lnTo>
                <a:lnTo>
                  <a:pt x="1389" y="221"/>
                </a:lnTo>
                <a:lnTo>
                  <a:pt x="1387" y="221"/>
                </a:lnTo>
                <a:lnTo>
                  <a:pt x="1386" y="221"/>
                </a:lnTo>
                <a:lnTo>
                  <a:pt x="1386" y="222"/>
                </a:lnTo>
                <a:lnTo>
                  <a:pt x="1383" y="222"/>
                </a:lnTo>
                <a:lnTo>
                  <a:pt x="1381" y="222"/>
                </a:lnTo>
                <a:lnTo>
                  <a:pt x="1381" y="224"/>
                </a:lnTo>
                <a:lnTo>
                  <a:pt x="1380" y="224"/>
                </a:lnTo>
                <a:lnTo>
                  <a:pt x="1378" y="224"/>
                </a:lnTo>
                <a:lnTo>
                  <a:pt x="1376" y="224"/>
                </a:lnTo>
                <a:lnTo>
                  <a:pt x="1376" y="225"/>
                </a:lnTo>
                <a:lnTo>
                  <a:pt x="1375" y="225"/>
                </a:lnTo>
                <a:lnTo>
                  <a:pt x="1373" y="225"/>
                </a:lnTo>
                <a:lnTo>
                  <a:pt x="1373" y="227"/>
                </a:lnTo>
                <a:lnTo>
                  <a:pt x="1375" y="227"/>
                </a:lnTo>
                <a:lnTo>
                  <a:pt x="1375" y="228"/>
                </a:lnTo>
                <a:lnTo>
                  <a:pt x="1376" y="227"/>
                </a:lnTo>
                <a:lnTo>
                  <a:pt x="1378" y="227"/>
                </a:lnTo>
                <a:lnTo>
                  <a:pt x="1380" y="227"/>
                </a:lnTo>
                <a:lnTo>
                  <a:pt x="1378" y="228"/>
                </a:lnTo>
                <a:lnTo>
                  <a:pt x="1380" y="228"/>
                </a:lnTo>
                <a:lnTo>
                  <a:pt x="1381" y="227"/>
                </a:lnTo>
                <a:lnTo>
                  <a:pt x="1383" y="227"/>
                </a:lnTo>
                <a:lnTo>
                  <a:pt x="1384" y="227"/>
                </a:lnTo>
                <a:lnTo>
                  <a:pt x="1386" y="225"/>
                </a:lnTo>
                <a:lnTo>
                  <a:pt x="1387" y="225"/>
                </a:lnTo>
                <a:lnTo>
                  <a:pt x="1389" y="225"/>
                </a:lnTo>
                <a:lnTo>
                  <a:pt x="1387" y="227"/>
                </a:lnTo>
                <a:lnTo>
                  <a:pt x="1389" y="227"/>
                </a:lnTo>
                <a:lnTo>
                  <a:pt x="1389" y="225"/>
                </a:lnTo>
                <a:lnTo>
                  <a:pt x="1390" y="224"/>
                </a:lnTo>
                <a:lnTo>
                  <a:pt x="1390" y="225"/>
                </a:lnTo>
                <a:lnTo>
                  <a:pt x="1392" y="225"/>
                </a:lnTo>
                <a:lnTo>
                  <a:pt x="1393" y="224"/>
                </a:lnTo>
                <a:lnTo>
                  <a:pt x="1395" y="224"/>
                </a:lnTo>
                <a:lnTo>
                  <a:pt x="1395" y="222"/>
                </a:lnTo>
                <a:lnTo>
                  <a:pt x="1395" y="221"/>
                </a:lnTo>
                <a:lnTo>
                  <a:pt x="1396" y="221"/>
                </a:lnTo>
                <a:lnTo>
                  <a:pt x="1395" y="222"/>
                </a:lnTo>
                <a:lnTo>
                  <a:pt x="1396" y="222"/>
                </a:lnTo>
                <a:lnTo>
                  <a:pt x="1396" y="224"/>
                </a:lnTo>
                <a:lnTo>
                  <a:pt x="1398" y="222"/>
                </a:lnTo>
                <a:lnTo>
                  <a:pt x="1399" y="222"/>
                </a:lnTo>
                <a:lnTo>
                  <a:pt x="1401" y="222"/>
                </a:lnTo>
                <a:lnTo>
                  <a:pt x="1403" y="222"/>
                </a:lnTo>
                <a:lnTo>
                  <a:pt x="1404" y="221"/>
                </a:lnTo>
                <a:lnTo>
                  <a:pt x="1406" y="219"/>
                </a:lnTo>
                <a:lnTo>
                  <a:pt x="1406" y="221"/>
                </a:lnTo>
                <a:lnTo>
                  <a:pt x="1407" y="219"/>
                </a:lnTo>
                <a:lnTo>
                  <a:pt x="1406" y="219"/>
                </a:lnTo>
                <a:lnTo>
                  <a:pt x="1404" y="219"/>
                </a:lnTo>
                <a:lnTo>
                  <a:pt x="1403" y="219"/>
                </a:lnTo>
                <a:lnTo>
                  <a:pt x="1403" y="218"/>
                </a:lnTo>
                <a:lnTo>
                  <a:pt x="1403" y="216"/>
                </a:lnTo>
                <a:lnTo>
                  <a:pt x="1404" y="216"/>
                </a:lnTo>
                <a:lnTo>
                  <a:pt x="1406" y="216"/>
                </a:lnTo>
                <a:lnTo>
                  <a:pt x="1404" y="218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6"/>
                </a:lnTo>
                <a:lnTo>
                  <a:pt x="1410" y="216"/>
                </a:lnTo>
                <a:lnTo>
                  <a:pt x="1410" y="216"/>
                </a:lnTo>
                <a:lnTo>
                  <a:pt x="1409" y="216"/>
                </a:lnTo>
                <a:lnTo>
                  <a:pt x="1407" y="216"/>
                </a:lnTo>
                <a:lnTo>
                  <a:pt x="1407" y="215"/>
                </a:lnTo>
                <a:lnTo>
                  <a:pt x="1409" y="213"/>
                </a:lnTo>
                <a:lnTo>
                  <a:pt x="1410" y="213"/>
                </a:lnTo>
                <a:lnTo>
                  <a:pt x="1412" y="213"/>
                </a:lnTo>
                <a:lnTo>
                  <a:pt x="1412" y="212"/>
                </a:lnTo>
                <a:lnTo>
                  <a:pt x="1413" y="212"/>
                </a:lnTo>
                <a:lnTo>
                  <a:pt x="1415" y="212"/>
                </a:lnTo>
                <a:lnTo>
                  <a:pt x="1419" y="210"/>
                </a:lnTo>
                <a:lnTo>
                  <a:pt x="1421" y="209"/>
                </a:lnTo>
                <a:lnTo>
                  <a:pt x="1422" y="209"/>
                </a:lnTo>
                <a:lnTo>
                  <a:pt x="1424" y="207"/>
                </a:lnTo>
                <a:lnTo>
                  <a:pt x="1426" y="205"/>
                </a:lnTo>
                <a:lnTo>
                  <a:pt x="1427" y="205"/>
                </a:lnTo>
                <a:lnTo>
                  <a:pt x="1429" y="204"/>
                </a:lnTo>
                <a:lnTo>
                  <a:pt x="1430" y="202"/>
                </a:lnTo>
                <a:lnTo>
                  <a:pt x="1432" y="202"/>
                </a:lnTo>
                <a:lnTo>
                  <a:pt x="1432" y="201"/>
                </a:lnTo>
                <a:lnTo>
                  <a:pt x="1432" y="201"/>
                </a:lnTo>
                <a:lnTo>
                  <a:pt x="1433" y="199"/>
                </a:lnTo>
                <a:lnTo>
                  <a:pt x="1435" y="199"/>
                </a:lnTo>
                <a:lnTo>
                  <a:pt x="1435" y="198"/>
                </a:lnTo>
                <a:lnTo>
                  <a:pt x="1436" y="198"/>
                </a:lnTo>
                <a:lnTo>
                  <a:pt x="1438" y="196"/>
                </a:lnTo>
                <a:lnTo>
                  <a:pt x="1438" y="198"/>
                </a:lnTo>
                <a:lnTo>
                  <a:pt x="1439" y="196"/>
                </a:lnTo>
                <a:lnTo>
                  <a:pt x="1441" y="196"/>
                </a:lnTo>
                <a:lnTo>
                  <a:pt x="1442" y="196"/>
                </a:lnTo>
                <a:lnTo>
                  <a:pt x="1442" y="195"/>
                </a:lnTo>
                <a:lnTo>
                  <a:pt x="1444" y="195"/>
                </a:lnTo>
                <a:lnTo>
                  <a:pt x="1446" y="195"/>
                </a:lnTo>
                <a:lnTo>
                  <a:pt x="1447" y="195"/>
                </a:lnTo>
                <a:lnTo>
                  <a:pt x="1447" y="193"/>
                </a:lnTo>
                <a:lnTo>
                  <a:pt x="1449" y="193"/>
                </a:lnTo>
                <a:lnTo>
                  <a:pt x="1450" y="193"/>
                </a:lnTo>
                <a:lnTo>
                  <a:pt x="1452" y="193"/>
                </a:lnTo>
                <a:lnTo>
                  <a:pt x="1452" y="192"/>
                </a:lnTo>
                <a:lnTo>
                  <a:pt x="1453" y="192"/>
                </a:lnTo>
                <a:lnTo>
                  <a:pt x="1455" y="192"/>
                </a:lnTo>
                <a:lnTo>
                  <a:pt x="1456" y="192"/>
                </a:lnTo>
                <a:lnTo>
                  <a:pt x="1458" y="190"/>
                </a:lnTo>
                <a:lnTo>
                  <a:pt x="1458" y="192"/>
                </a:lnTo>
                <a:lnTo>
                  <a:pt x="1459" y="192"/>
                </a:lnTo>
                <a:lnTo>
                  <a:pt x="1461" y="190"/>
                </a:lnTo>
                <a:lnTo>
                  <a:pt x="1464" y="190"/>
                </a:lnTo>
                <a:lnTo>
                  <a:pt x="1467" y="190"/>
                </a:lnTo>
                <a:lnTo>
                  <a:pt x="1469" y="190"/>
                </a:lnTo>
                <a:lnTo>
                  <a:pt x="1469" y="190"/>
                </a:lnTo>
                <a:lnTo>
                  <a:pt x="1470" y="189"/>
                </a:lnTo>
                <a:lnTo>
                  <a:pt x="1472" y="189"/>
                </a:lnTo>
                <a:lnTo>
                  <a:pt x="1476" y="187"/>
                </a:lnTo>
                <a:lnTo>
                  <a:pt x="1484" y="185"/>
                </a:lnTo>
                <a:lnTo>
                  <a:pt x="1487" y="184"/>
                </a:lnTo>
                <a:lnTo>
                  <a:pt x="1488" y="184"/>
                </a:lnTo>
                <a:lnTo>
                  <a:pt x="1490" y="184"/>
                </a:lnTo>
                <a:lnTo>
                  <a:pt x="1490" y="182"/>
                </a:lnTo>
                <a:lnTo>
                  <a:pt x="1493" y="181"/>
                </a:lnTo>
                <a:lnTo>
                  <a:pt x="1495" y="181"/>
                </a:lnTo>
                <a:lnTo>
                  <a:pt x="1493" y="182"/>
                </a:lnTo>
                <a:lnTo>
                  <a:pt x="1495" y="182"/>
                </a:lnTo>
                <a:lnTo>
                  <a:pt x="1495" y="181"/>
                </a:lnTo>
                <a:lnTo>
                  <a:pt x="1496" y="181"/>
                </a:lnTo>
                <a:lnTo>
                  <a:pt x="1498" y="181"/>
                </a:lnTo>
                <a:lnTo>
                  <a:pt x="1499" y="179"/>
                </a:lnTo>
                <a:lnTo>
                  <a:pt x="1502" y="179"/>
                </a:lnTo>
                <a:lnTo>
                  <a:pt x="1501" y="179"/>
                </a:lnTo>
                <a:lnTo>
                  <a:pt x="1502" y="179"/>
                </a:lnTo>
                <a:lnTo>
                  <a:pt x="1502" y="179"/>
                </a:lnTo>
                <a:lnTo>
                  <a:pt x="1504" y="179"/>
                </a:lnTo>
                <a:lnTo>
                  <a:pt x="1505" y="179"/>
                </a:lnTo>
                <a:lnTo>
                  <a:pt x="1507" y="178"/>
                </a:lnTo>
                <a:lnTo>
                  <a:pt x="1508" y="178"/>
                </a:lnTo>
                <a:lnTo>
                  <a:pt x="1510" y="178"/>
                </a:lnTo>
                <a:lnTo>
                  <a:pt x="1512" y="178"/>
                </a:lnTo>
                <a:lnTo>
                  <a:pt x="1512" y="176"/>
                </a:lnTo>
                <a:lnTo>
                  <a:pt x="1513" y="176"/>
                </a:lnTo>
                <a:lnTo>
                  <a:pt x="1515" y="176"/>
                </a:lnTo>
                <a:lnTo>
                  <a:pt x="1516" y="176"/>
                </a:lnTo>
                <a:lnTo>
                  <a:pt x="1518" y="175"/>
                </a:lnTo>
                <a:lnTo>
                  <a:pt x="1519" y="175"/>
                </a:lnTo>
                <a:lnTo>
                  <a:pt x="1522" y="173"/>
                </a:lnTo>
                <a:lnTo>
                  <a:pt x="1521" y="175"/>
                </a:lnTo>
                <a:lnTo>
                  <a:pt x="1522" y="175"/>
                </a:lnTo>
                <a:lnTo>
                  <a:pt x="1524" y="175"/>
                </a:lnTo>
                <a:lnTo>
                  <a:pt x="1524" y="173"/>
                </a:lnTo>
                <a:lnTo>
                  <a:pt x="1525" y="173"/>
                </a:lnTo>
                <a:lnTo>
                  <a:pt x="1527" y="173"/>
                </a:lnTo>
                <a:lnTo>
                  <a:pt x="1528" y="173"/>
                </a:lnTo>
                <a:lnTo>
                  <a:pt x="1530" y="173"/>
                </a:lnTo>
                <a:lnTo>
                  <a:pt x="1531" y="173"/>
                </a:lnTo>
                <a:lnTo>
                  <a:pt x="1535" y="172"/>
                </a:lnTo>
                <a:lnTo>
                  <a:pt x="1533" y="173"/>
                </a:lnTo>
                <a:lnTo>
                  <a:pt x="1535" y="173"/>
                </a:lnTo>
                <a:lnTo>
                  <a:pt x="1536" y="173"/>
                </a:lnTo>
                <a:lnTo>
                  <a:pt x="1536" y="172"/>
                </a:lnTo>
                <a:lnTo>
                  <a:pt x="1535" y="172"/>
                </a:lnTo>
                <a:lnTo>
                  <a:pt x="1538" y="170"/>
                </a:lnTo>
                <a:lnTo>
                  <a:pt x="1539" y="170"/>
                </a:lnTo>
                <a:lnTo>
                  <a:pt x="1538" y="172"/>
                </a:lnTo>
                <a:lnTo>
                  <a:pt x="1539" y="172"/>
                </a:lnTo>
                <a:lnTo>
                  <a:pt x="1541" y="172"/>
                </a:lnTo>
                <a:lnTo>
                  <a:pt x="1541" y="170"/>
                </a:lnTo>
                <a:lnTo>
                  <a:pt x="1542" y="170"/>
                </a:lnTo>
                <a:lnTo>
                  <a:pt x="1542" y="169"/>
                </a:lnTo>
                <a:lnTo>
                  <a:pt x="1544" y="169"/>
                </a:lnTo>
                <a:lnTo>
                  <a:pt x="1547" y="167"/>
                </a:lnTo>
                <a:lnTo>
                  <a:pt x="1548" y="167"/>
                </a:lnTo>
                <a:lnTo>
                  <a:pt x="1550" y="167"/>
                </a:lnTo>
                <a:lnTo>
                  <a:pt x="1551" y="167"/>
                </a:lnTo>
                <a:lnTo>
                  <a:pt x="1551" y="166"/>
                </a:lnTo>
                <a:lnTo>
                  <a:pt x="1553" y="166"/>
                </a:lnTo>
                <a:lnTo>
                  <a:pt x="1553" y="167"/>
                </a:lnTo>
                <a:lnTo>
                  <a:pt x="1554" y="166"/>
                </a:lnTo>
                <a:lnTo>
                  <a:pt x="1554" y="167"/>
                </a:lnTo>
                <a:lnTo>
                  <a:pt x="1558" y="166"/>
                </a:lnTo>
                <a:lnTo>
                  <a:pt x="1559" y="166"/>
                </a:lnTo>
                <a:lnTo>
                  <a:pt x="1561" y="166"/>
                </a:lnTo>
                <a:lnTo>
                  <a:pt x="1564" y="166"/>
                </a:lnTo>
                <a:lnTo>
                  <a:pt x="1565" y="164"/>
                </a:lnTo>
                <a:lnTo>
                  <a:pt x="1571" y="162"/>
                </a:lnTo>
                <a:lnTo>
                  <a:pt x="1574" y="161"/>
                </a:lnTo>
                <a:lnTo>
                  <a:pt x="1576" y="161"/>
                </a:lnTo>
                <a:lnTo>
                  <a:pt x="1579" y="159"/>
                </a:lnTo>
                <a:lnTo>
                  <a:pt x="1581" y="159"/>
                </a:lnTo>
                <a:lnTo>
                  <a:pt x="1581" y="161"/>
                </a:lnTo>
                <a:lnTo>
                  <a:pt x="1579" y="162"/>
                </a:lnTo>
                <a:lnTo>
                  <a:pt x="1579" y="162"/>
                </a:lnTo>
                <a:lnTo>
                  <a:pt x="1578" y="162"/>
                </a:lnTo>
                <a:lnTo>
                  <a:pt x="1578" y="164"/>
                </a:lnTo>
                <a:lnTo>
                  <a:pt x="1578" y="166"/>
                </a:lnTo>
                <a:lnTo>
                  <a:pt x="1576" y="166"/>
                </a:lnTo>
                <a:lnTo>
                  <a:pt x="1574" y="167"/>
                </a:lnTo>
                <a:lnTo>
                  <a:pt x="1578" y="166"/>
                </a:lnTo>
                <a:lnTo>
                  <a:pt x="1579" y="166"/>
                </a:lnTo>
                <a:lnTo>
                  <a:pt x="1579" y="166"/>
                </a:lnTo>
                <a:lnTo>
                  <a:pt x="1581" y="166"/>
                </a:lnTo>
                <a:lnTo>
                  <a:pt x="1582" y="164"/>
                </a:lnTo>
                <a:lnTo>
                  <a:pt x="1582" y="166"/>
                </a:lnTo>
                <a:lnTo>
                  <a:pt x="1584" y="166"/>
                </a:lnTo>
                <a:lnTo>
                  <a:pt x="1582" y="167"/>
                </a:lnTo>
                <a:lnTo>
                  <a:pt x="1581" y="167"/>
                </a:lnTo>
                <a:lnTo>
                  <a:pt x="1579" y="167"/>
                </a:lnTo>
                <a:lnTo>
                  <a:pt x="1579" y="167"/>
                </a:lnTo>
                <a:lnTo>
                  <a:pt x="1579" y="169"/>
                </a:lnTo>
                <a:lnTo>
                  <a:pt x="1578" y="169"/>
                </a:lnTo>
                <a:lnTo>
                  <a:pt x="1578" y="170"/>
                </a:lnTo>
                <a:lnTo>
                  <a:pt x="1576" y="169"/>
                </a:lnTo>
                <a:lnTo>
                  <a:pt x="1574" y="170"/>
                </a:lnTo>
                <a:lnTo>
                  <a:pt x="1573" y="172"/>
                </a:lnTo>
                <a:lnTo>
                  <a:pt x="1574" y="172"/>
                </a:lnTo>
                <a:lnTo>
                  <a:pt x="1576" y="172"/>
                </a:lnTo>
                <a:lnTo>
                  <a:pt x="1578" y="172"/>
                </a:lnTo>
                <a:lnTo>
                  <a:pt x="1579" y="172"/>
                </a:lnTo>
                <a:lnTo>
                  <a:pt x="1579" y="170"/>
                </a:lnTo>
                <a:lnTo>
                  <a:pt x="1579" y="170"/>
                </a:lnTo>
                <a:lnTo>
                  <a:pt x="1581" y="170"/>
                </a:lnTo>
                <a:lnTo>
                  <a:pt x="1579" y="172"/>
                </a:lnTo>
                <a:lnTo>
                  <a:pt x="1584" y="170"/>
                </a:lnTo>
                <a:lnTo>
                  <a:pt x="1585" y="170"/>
                </a:lnTo>
                <a:lnTo>
                  <a:pt x="1585" y="172"/>
                </a:lnTo>
                <a:lnTo>
                  <a:pt x="1584" y="173"/>
                </a:lnTo>
                <a:lnTo>
                  <a:pt x="1584" y="175"/>
                </a:lnTo>
                <a:lnTo>
                  <a:pt x="1585" y="175"/>
                </a:lnTo>
                <a:lnTo>
                  <a:pt x="1587" y="175"/>
                </a:lnTo>
                <a:lnTo>
                  <a:pt x="1588" y="175"/>
                </a:lnTo>
                <a:lnTo>
                  <a:pt x="1590" y="175"/>
                </a:lnTo>
                <a:lnTo>
                  <a:pt x="1590" y="176"/>
                </a:lnTo>
                <a:lnTo>
                  <a:pt x="1588" y="176"/>
                </a:lnTo>
                <a:lnTo>
                  <a:pt x="1587" y="178"/>
                </a:lnTo>
                <a:lnTo>
                  <a:pt x="1588" y="178"/>
                </a:lnTo>
                <a:lnTo>
                  <a:pt x="1590" y="178"/>
                </a:lnTo>
                <a:lnTo>
                  <a:pt x="1591" y="176"/>
                </a:lnTo>
                <a:lnTo>
                  <a:pt x="1593" y="176"/>
                </a:lnTo>
                <a:lnTo>
                  <a:pt x="1593" y="178"/>
                </a:lnTo>
                <a:lnTo>
                  <a:pt x="1594" y="176"/>
                </a:lnTo>
                <a:lnTo>
                  <a:pt x="1596" y="176"/>
                </a:lnTo>
                <a:lnTo>
                  <a:pt x="1597" y="176"/>
                </a:lnTo>
                <a:lnTo>
                  <a:pt x="1599" y="176"/>
                </a:lnTo>
                <a:lnTo>
                  <a:pt x="1601" y="176"/>
                </a:lnTo>
                <a:lnTo>
                  <a:pt x="1601" y="178"/>
                </a:lnTo>
                <a:lnTo>
                  <a:pt x="1599" y="178"/>
                </a:lnTo>
                <a:lnTo>
                  <a:pt x="1597" y="178"/>
                </a:lnTo>
                <a:lnTo>
                  <a:pt x="1597" y="179"/>
                </a:lnTo>
                <a:lnTo>
                  <a:pt x="1596" y="179"/>
                </a:lnTo>
                <a:lnTo>
                  <a:pt x="1594" y="181"/>
                </a:lnTo>
                <a:lnTo>
                  <a:pt x="1596" y="181"/>
                </a:lnTo>
                <a:lnTo>
                  <a:pt x="1597" y="181"/>
                </a:lnTo>
                <a:lnTo>
                  <a:pt x="1599" y="181"/>
                </a:lnTo>
                <a:lnTo>
                  <a:pt x="1601" y="181"/>
                </a:lnTo>
                <a:lnTo>
                  <a:pt x="1601" y="182"/>
                </a:lnTo>
                <a:lnTo>
                  <a:pt x="1599" y="182"/>
                </a:lnTo>
                <a:lnTo>
                  <a:pt x="1599" y="184"/>
                </a:lnTo>
                <a:lnTo>
                  <a:pt x="1597" y="184"/>
                </a:lnTo>
                <a:lnTo>
                  <a:pt x="1597" y="185"/>
                </a:lnTo>
                <a:lnTo>
                  <a:pt x="1596" y="185"/>
                </a:lnTo>
                <a:lnTo>
                  <a:pt x="1594" y="187"/>
                </a:lnTo>
                <a:lnTo>
                  <a:pt x="1594" y="189"/>
                </a:lnTo>
                <a:lnTo>
                  <a:pt x="1593" y="189"/>
                </a:lnTo>
                <a:lnTo>
                  <a:pt x="1593" y="190"/>
                </a:lnTo>
                <a:lnTo>
                  <a:pt x="1594" y="190"/>
                </a:lnTo>
                <a:lnTo>
                  <a:pt x="1596" y="190"/>
                </a:lnTo>
                <a:lnTo>
                  <a:pt x="1596" y="192"/>
                </a:lnTo>
                <a:lnTo>
                  <a:pt x="1594" y="192"/>
                </a:lnTo>
                <a:lnTo>
                  <a:pt x="1594" y="193"/>
                </a:lnTo>
                <a:lnTo>
                  <a:pt x="1596" y="193"/>
                </a:lnTo>
                <a:lnTo>
                  <a:pt x="1596" y="192"/>
                </a:lnTo>
                <a:lnTo>
                  <a:pt x="1597" y="192"/>
                </a:lnTo>
                <a:lnTo>
                  <a:pt x="1599" y="190"/>
                </a:lnTo>
                <a:lnTo>
                  <a:pt x="1601" y="189"/>
                </a:lnTo>
                <a:lnTo>
                  <a:pt x="1601" y="190"/>
                </a:lnTo>
                <a:lnTo>
                  <a:pt x="1602" y="190"/>
                </a:lnTo>
                <a:lnTo>
                  <a:pt x="1602" y="189"/>
                </a:lnTo>
                <a:lnTo>
                  <a:pt x="1602" y="187"/>
                </a:lnTo>
                <a:lnTo>
                  <a:pt x="1604" y="187"/>
                </a:lnTo>
                <a:lnTo>
                  <a:pt x="1604" y="189"/>
                </a:lnTo>
                <a:lnTo>
                  <a:pt x="1605" y="187"/>
                </a:lnTo>
                <a:lnTo>
                  <a:pt x="1607" y="187"/>
                </a:lnTo>
                <a:lnTo>
                  <a:pt x="1608" y="187"/>
                </a:lnTo>
                <a:lnTo>
                  <a:pt x="1608" y="185"/>
                </a:lnTo>
                <a:lnTo>
                  <a:pt x="1610" y="185"/>
                </a:lnTo>
                <a:lnTo>
                  <a:pt x="1611" y="185"/>
                </a:lnTo>
                <a:lnTo>
                  <a:pt x="1613" y="184"/>
                </a:lnTo>
                <a:lnTo>
                  <a:pt x="1614" y="184"/>
                </a:lnTo>
                <a:lnTo>
                  <a:pt x="1613" y="185"/>
                </a:lnTo>
                <a:lnTo>
                  <a:pt x="1614" y="185"/>
                </a:lnTo>
                <a:lnTo>
                  <a:pt x="1614" y="187"/>
                </a:lnTo>
                <a:lnTo>
                  <a:pt x="1616" y="185"/>
                </a:lnTo>
                <a:lnTo>
                  <a:pt x="1614" y="185"/>
                </a:lnTo>
                <a:lnTo>
                  <a:pt x="1614" y="184"/>
                </a:lnTo>
                <a:lnTo>
                  <a:pt x="1616" y="184"/>
                </a:lnTo>
                <a:lnTo>
                  <a:pt x="1616" y="184"/>
                </a:lnTo>
                <a:lnTo>
                  <a:pt x="1616" y="182"/>
                </a:lnTo>
                <a:lnTo>
                  <a:pt x="1617" y="182"/>
                </a:lnTo>
                <a:lnTo>
                  <a:pt x="1619" y="182"/>
                </a:lnTo>
                <a:lnTo>
                  <a:pt x="1619" y="184"/>
                </a:lnTo>
                <a:lnTo>
                  <a:pt x="1617" y="184"/>
                </a:lnTo>
                <a:lnTo>
                  <a:pt x="1617" y="185"/>
                </a:lnTo>
                <a:lnTo>
                  <a:pt x="1619" y="185"/>
                </a:lnTo>
                <a:lnTo>
                  <a:pt x="1619" y="184"/>
                </a:lnTo>
                <a:lnTo>
                  <a:pt x="1620" y="184"/>
                </a:lnTo>
                <a:lnTo>
                  <a:pt x="1622" y="184"/>
                </a:lnTo>
                <a:lnTo>
                  <a:pt x="1624" y="184"/>
                </a:lnTo>
                <a:lnTo>
                  <a:pt x="1625" y="184"/>
                </a:lnTo>
                <a:lnTo>
                  <a:pt x="1627" y="182"/>
                </a:lnTo>
                <a:lnTo>
                  <a:pt x="1628" y="182"/>
                </a:lnTo>
                <a:lnTo>
                  <a:pt x="1630" y="182"/>
                </a:lnTo>
                <a:lnTo>
                  <a:pt x="1630" y="181"/>
                </a:lnTo>
                <a:lnTo>
                  <a:pt x="1631" y="181"/>
                </a:lnTo>
                <a:lnTo>
                  <a:pt x="1633" y="181"/>
                </a:lnTo>
                <a:lnTo>
                  <a:pt x="1634" y="181"/>
                </a:lnTo>
                <a:lnTo>
                  <a:pt x="1634" y="179"/>
                </a:lnTo>
                <a:lnTo>
                  <a:pt x="1636" y="179"/>
                </a:lnTo>
                <a:lnTo>
                  <a:pt x="1637" y="179"/>
                </a:lnTo>
                <a:lnTo>
                  <a:pt x="1639" y="179"/>
                </a:lnTo>
                <a:lnTo>
                  <a:pt x="1640" y="179"/>
                </a:lnTo>
                <a:lnTo>
                  <a:pt x="1642" y="179"/>
                </a:lnTo>
                <a:lnTo>
                  <a:pt x="1642" y="179"/>
                </a:lnTo>
                <a:lnTo>
                  <a:pt x="1644" y="179"/>
                </a:lnTo>
                <a:lnTo>
                  <a:pt x="1645" y="179"/>
                </a:lnTo>
                <a:lnTo>
                  <a:pt x="1647" y="179"/>
                </a:lnTo>
                <a:lnTo>
                  <a:pt x="1647" y="178"/>
                </a:lnTo>
                <a:lnTo>
                  <a:pt x="1648" y="178"/>
                </a:lnTo>
                <a:lnTo>
                  <a:pt x="1650" y="178"/>
                </a:lnTo>
                <a:lnTo>
                  <a:pt x="1651" y="178"/>
                </a:lnTo>
                <a:lnTo>
                  <a:pt x="1653" y="178"/>
                </a:lnTo>
                <a:lnTo>
                  <a:pt x="1653" y="176"/>
                </a:lnTo>
                <a:lnTo>
                  <a:pt x="1653" y="176"/>
                </a:lnTo>
                <a:lnTo>
                  <a:pt x="1654" y="176"/>
                </a:lnTo>
                <a:lnTo>
                  <a:pt x="1656" y="176"/>
                </a:lnTo>
                <a:lnTo>
                  <a:pt x="1656" y="175"/>
                </a:lnTo>
                <a:lnTo>
                  <a:pt x="1657" y="175"/>
                </a:lnTo>
                <a:lnTo>
                  <a:pt x="1657" y="176"/>
                </a:lnTo>
                <a:lnTo>
                  <a:pt x="1657" y="178"/>
                </a:lnTo>
                <a:lnTo>
                  <a:pt x="1656" y="178"/>
                </a:lnTo>
                <a:lnTo>
                  <a:pt x="1654" y="178"/>
                </a:lnTo>
                <a:lnTo>
                  <a:pt x="1653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3" y="179"/>
                </a:lnTo>
                <a:lnTo>
                  <a:pt x="1654" y="179"/>
                </a:lnTo>
                <a:lnTo>
                  <a:pt x="1654" y="179"/>
                </a:lnTo>
                <a:lnTo>
                  <a:pt x="1656" y="179"/>
                </a:lnTo>
                <a:lnTo>
                  <a:pt x="1657" y="178"/>
                </a:lnTo>
                <a:lnTo>
                  <a:pt x="1657" y="179"/>
                </a:lnTo>
                <a:lnTo>
                  <a:pt x="1660" y="178"/>
                </a:lnTo>
                <a:lnTo>
                  <a:pt x="1662" y="178"/>
                </a:lnTo>
                <a:lnTo>
                  <a:pt x="1663" y="178"/>
                </a:lnTo>
                <a:lnTo>
                  <a:pt x="1663" y="176"/>
                </a:lnTo>
                <a:lnTo>
                  <a:pt x="1665" y="176"/>
                </a:lnTo>
                <a:lnTo>
                  <a:pt x="1667" y="176"/>
                </a:lnTo>
                <a:lnTo>
                  <a:pt x="1667" y="175"/>
                </a:lnTo>
                <a:lnTo>
                  <a:pt x="1668" y="175"/>
                </a:lnTo>
                <a:lnTo>
                  <a:pt x="1670" y="175"/>
                </a:lnTo>
                <a:lnTo>
                  <a:pt x="1671" y="175"/>
                </a:lnTo>
                <a:lnTo>
                  <a:pt x="1673" y="175"/>
                </a:lnTo>
                <a:lnTo>
                  <a:pt x="1673" y="173"/>
                </a:lnTo>
                <a:lnTo>
                  <a:pt x="1674" y="173"/>
                </a:lnTo>
                <a:lnTo>
                  <a:pt x="1676" y="172"/>
                </a:lnTo>
                <a:lnTo>
                  <a:pt x="1677" y="170"/>
                </a:lnTo>
                <a:lnTo>
                  <a:pt x="1679" y="170"/>
                </a:lnTo>
                <a:lnTo>
                  <a:pt x="1680" y="170"/>
                </a:lnTo>
                <a:lnTo>
                  <a:pt x="1679" y="172"/>
                </a:lnTo>
                <a:lnTo>
                  <a:pt x="1676" y="173"/>
                </a:lnTo>
                <a:lnTo>
                  <a:pt x="1674" y="175"/>
                </a:lnTo>
                <a:lnTo>
                  <a:pt x="1671" y="176"/>
                </a:lnTo>
                <a:lnTo>
                  <a:pt x="1670" y="176"/>
                </a:lnTo>
                <a:lnTo>
                  <a:pt x="1670" y="178"/>
                </a:lnTo>
                <a:lnTo>
                  <a:pt x="1668" y="178"/>
                </a:lnTo>
                <a:lnTo>
                  <a:pt x="1667" y="178"/>
                </a:lnTo>
                <a:lnTo>
                  <a:pt x="1667" y="179"/>
                </a:lnTo>
                <a:lnTo>
                  <a:pt x="1665" y="179"/>
                </a:lnTo>
                <a:lnTo>
                  <a:pt x="1663" y="179"/>
                </a:lnTo>
                <a:lnTo>
                  <a:pt x="1659" y="182"/>
                </a:lnTo>
                <a:lnTo>
                  <a:pt x="1657" y="184"/>
                </a:lnTo>
                <a:lnTo>
                  <a:pt x="1659" y="184"/>
                </a:lnTo>
                <a:lnTo>
                  <a:pt x="1660" y="182"/>
                </a:lnTo>
                <a:lnTo>
                  <a:pt x="1660" y="184"/>
                </a:lnTo>
                <a:lnTo>
                  <a:pt x="1662" y="184"/>
                </a:lnTo>
                <a:lnTo>
                  <a:pt x="1662" y="182"/>
                </a:lnTo>
                <a:lnTo>
                  <a:pt x="1663" y="182"/>
                </a:lnTo>
                <a:lnTo>
                  <a:pt x="1665" y="182"/>
                </a:lnTo>
                <a:lnTo>
                  <a:pt x="1665" y="184"/>
                </a:lnTo>
                <a:lnTo>
                  <a:pt x="1667" y="184"/>
                </a:lnTo>
                <a:lnTo>
                  <a:pt x="1668" y="184"/>
                </a:lnTo>
                <a:lnTo>
                  <a:pt x="1670" y="184"/>
                </a:lnTo>
                <a:lnTo>
                  <a:pt x="1671" y="182"/>
                </a:lnTo>
                <a:lnTo>
                  <a:pt x="1673" y="182"/>
                </a:lnTo>
                <a:lnTo>
                  <a:pt x="1674" y="182"/>
                </a:lnTo>
                <a:lnTo>
                  <a:pt x="1674" y="181"/>
                </a:lnTo>
                <a:lnTo>
                  <a:pt x="1676" y="181"/>
                </a:lnTo>
                <a:lnTo>
                  <a:pt x="1677" y="181"/>
                </a:lnTo>
                <a:lnTo>
                  <a:pt x="1677" y="179"/>
                </a:lnTo>
                <a:lnTo>
                  <a:pt x="1679" y="179"/>
                </a:lnTo>
                <a:lnTo>
                  <a:pt x="1680" y="179"/>
                </a:lnTo>
                <a:lnTo>
                  <a:pt x="1682" y="179"/>
                </a:lnTo>
                <a:lnTo>
                  <a:pt x="1683" y="179"/>
                </a:lnTo>
                <a:lnTo>
                  <a:pt x="1685" y="179"/>
                </a:lnTo>
                <a:lnTo>
                  <a:pt x="1686" y="179"/>
                </a:lnTo>
                <a:lnTo>
                  <a:pt x="1688" y="179"/>
                </a:lnTo>
                <a:lnTo>
                  <a:pt x="1688" y="179"/>
                </a:lnTo>
                <a:lnTo>
                  <a:pt x="1686" y="181"/>
                </a:lnTo>
                <a:lnTo>
                  <a:pt x="1686" y="182"/>
                </a:lnTo>
                <a:lnTo>
                  <a:pt x="1685" y="182"/>
                </a:lnTo>
                <a:lnTo>
                  <a:pt x="1683" y="184"/>
                </a:lnTo>
                <a:lnTo>
                  <a:pt x="1685" y="184"/>
                </a:lnTo>
                <a:lnTo>
                  <a:pt x="1685" y="185"/>
                </a:lnTo>
                <a:lnTo>
                  <a:pt x="1686" y="185"/>
                </a:lnTo>
                <a:lnTo>
                  <a:pt x="1686" y="187"/>
                </a:lnTo>
                <a:lnTo>
                  <a:pt x="1685" y="187"/>
                </a:lnTo>
                <a:lnTo>
                  <a:pt x="1685" y="189"/>
                </a:lnTo>
                <a:lnTo>
                  <a:pt x="1685" y="190"/>
                </a:lnTo>
                <a:lnTo>
                  <a:pt x="1686" y="190"/>
                </a:lnTo>
                <a:lnTo>
                  <a:pt x="1688" y="190"/>
                </a:lnTo>
                <a:lnTo>
                  <a:pt x="1688" y="192"/>
                </a:lnTo>
                <a:lnTo>
                  <a:pt x="1690" y="190"/>
                </a:lnTo>
                <a:lnTo>
                  <a:pt x="1690" y="190"/>
                </a:lnTo>
                <a:lnTo>
                  <a:pt x="1691" y="190"/>
                </a:lnTo>
                <a:lnTo>
                  <a:pt x="1693" y="190"/>
                </a:lnTo>
                <a:lnTo>
                  <a:pt x="1694" y="190"/>
                </a:lnTo>
                <a:lnTo>
                  <a:pt x="1693" y="192"/>
                </a:lnTo>
                <a:lnTo>
                  <a:pt x="1693" y="193"/>
                </a:lnTo>
                <a:lnTo>
                  <a:pt x="1691" y="193"/>
                </a:lnTo>
                <a:lnTo>
                  <a:pt x="1691" y="195"/>
                </a:lnTo>
                <a:lnTo>
                  <a:pt x="1690" y="195"/>
                </a:lnTo>
                <a:lnTo>
                  <a:pt x="1690" y="196"/>
                </a:lnTo>
                <a:lnTo>
                  <a:pt x="1690" y="196"/>
                </a:lnTo>
                <a:lnTo>
                  <a:pt x="1688" y="196"/>
                </a:lnTo>
                <a:lnTo>
                  <a:pt x="1688" y="198"/>
                </a:lnTo>
                <a:lnTo>
                  <a:pt x="1686" y="198"/>
                </a:lnTo>
                <a:lnTo>
                  <a:pt x="1686" y="199"/>
                </a:lnTo>
                <a:lnTo>
                  <a:pt x="1685" y="199"/>
                </a:lnTo>
                <a:lnTo>
                  <a:pt x="1683" y="199"/>
                </a:lnTo>
                <a:lnTo>
                  <a:pt x="1682" y="199"/>
                </a:lnTo>
                <a:lnTo>
                  <a:pt x="1680" y="199"/>
                </a:lnTo>
                <a:lnTo>
                  <a:pt x="1680" y="201"/>
                </a:lnTo>
                <a:lnTo>
                  <a:pt x="1679" y="201"/>
                </a:lnTo>
                <a:lnTo>
                  <a:pt x="1677" y="201"/>
                </a:lnTo>
                <a:lnTo>
                  <a:pt x="1676" y="201"/>
                </a:lnTo>
                <a:lnTo>
                  <a:pt x="1674" y="201"/>
                </a:lnTo>
                <a:lnTo>
                  <a:pt x="1674" y="202"/>
                </a:lnTo>
                <a:lnTo>
                  <a:pt x="1673" y="202"/>
                </a:lnTo>
                <a:lnTo>
                  <a:pt x="1671" y="202"/>
                </a:lnTo>
                <a:lnTo>
                  <a:pt x="1670" y="204"/>
                </a:lnTo>
                <a:lnTo>
                  <a:pt x="1668" y="204"/>
                </a:lnTo>
                <a:lnTo>
                  <a:pt x="1668" y="205"/>
                </a:lnTo>
                <a:lnTo>
                  <a:pt x="1670" y="205"/>
                </a:lnTo>
                <a:lnTo>
                  <a:pt x="1670" y="207"/>
                </a:lnTo>
                <a:lnTo>
                  <a:pt x="1671" y="207"/>
                </a:lnTo>
                <a:lnTo>
                  <a:pt x="1673" y="207"/>
                </a:lnTo>
                <a:lnTo>
                  <a:pt x="1674" y="207"/>
                </a:lnTo>
                <a:lnTo>
                  <a:pt x="1676" y="207"/>
                </a:lnTo>
                <a:lnTo>
                  <a:pt x="1677" y="207"/>
                </a:lnTo>
                <a:lnTo>
                  <a:pt x="1679" y="207"/>
                </a:lnTo>
                <a:lnTo>
                  <a:pt x="1680" y="207"/>
                </a:lnTo>
                <a:lnTo>
                  <a:pt x="1682" y="205"/>
                </a:lnTo>
                <a:lnTo>
                  <a:pt x="1682" y="207"/>
                </a:lnTo>
                <a:lnTo>
                  <a:pt x="1683" y="207"/>
                </a:lnTo>
                <a:lnTo>
                  <a:pt x="1683" y="205"/>
                </a:lnTo>
                <a:lnTo>
                  <a:pt x="1685" y="207"/>
                </a:lnTo>
                <a:lnTo>
                  <a:pt x="1685" y="205"/>
                </a:lnTo>
                <a:lnTo>
                  <a:pt x="1686" y="205"/>
                </a:lnTo>
                <a:lnTo>
                  <a:pt x="1688" y="205"/>
                </a:lnTo>
                <a:lnTo>
                  <a:pt x="1690" y="205"/>
                </a:lnTo>
                <a:lnTo>
                  <a:pt x="1690" y="205"/>
                </a:lnTo>
                <a:lnTo>
                  <a:pt x="1690" y="204"/>
                </a:lnTo>
                <a:lnTo>
                  <a:pt x="1691" y="204"/>
                </a:lnTo>
                <a:lnTo>
                  <a:pt x="1693" y="204"/>
                </a:lnTo>
                <a:lnTo>
                  <a:pt x="1694" y="204"/>
                </a:lnTo>
                <a:lnTo>
                  <a:pt x="1694" y="202"/>
                </a:lnTo>
                <a:lnTo>
                  <a:pt x="1696" y="204"/>
                </a:lnTo>
                <a:lnTo>
                  <a:pt x="1694" y="205"/>
                </a:lnTo>
                <a:lnTo>
                  <a:pt x="1693" y="205"/>
                </a:lnTo>
                <a:lnTo>
                  <a:pt x="1693" y="207"/>
                </a:lnTo>
                <a:lnTo>
                  <a:pt x="1694" y="205"/>
                </a:lnTo>
                <a:lnTo>
                  <a:pt x="1694" y="207"/>
                </a:lnTo>
                <a:lnTo>
                  <a:pt x="1693" y="209"/>
                </a:lnTo>
                <a:lnTo>
                  <a:pt x="1691" y="209"/>
                </a:lnTo>
                <a:lnTo>
                  <a:pt x="1691" y="210"/>
                </a:lnTo>
                <a:lnTo>
                  <a:pt x="1691" y="212"/>
                </a:lnTo>
                <a:lnTo>
                  <a:pt x="1691" y="213"/>
                </a:lnTo>
                <a:lnTo>
                  <a:pt x="1690" y="215"/>
                </a:lnTo>
                <a:lnTo>
                  <a:pt x="1690" y="213"/>
                </a:lnTo>
                <a:lnTo>
                  <a:pt x="1690" y="215"/>
                </a:lnTo>
                <a:lnTo>
                  <a:pt x="1688" y="216"/>
                </a:lnTo>
                <a:lnTo>
                  <a:pt x="1688" y="216"/>
                </a:lnTo>
                <a:lnTo>
                  <a:pt x="1690" y="216"/>
                </a:lnTo>
                <a:lnTo>
                  <a:pt x="1690" y="215"/>
                </a:lnTo>
                <a:lnTo>
                  <a:pt x="1691" y="215"/>
                </a:lnTo>
                <a:lnTo>
                  <a:pt x="1691" y="213"/>
                </a:lnTo>
                <a:lnTo>
                  <a:pt x="1693" y="213"/>
                </a:lnTo>
                <a:lnTo>
                  <a:pt x="1693" y="212"/>
                </a:lnTo>
                <a:lnTo>
                  <a:pt x="1693" y="210"/>
                </a:lnTo>
                <a:lnTo>
                  <a:pt x="1691" y="210"/>
                </a:lnTo>
                <a:lnTo>
                  <a:pt x="1694" y="209"/>
                </a:lnTo>
                <a:lnTo>
                  <a:pt x="1694" y="210"/>
                </a:lnTo>
                <a:lnTo>
                  <a:pt x="1696" y="210"/>
                </a:lnTo>
                <a:lnTo>
                  <a:pt x="1697" y="210"/>
                </a:lnTo>
                <a:lnTo>
                  <a:pt x="1697" y="209"/>
                </a:lnTo>
                <a:lnTo>
                  <a:pt x="1699" y="207"/>
                </a:lnTo>
                <a:lnTo>
                  <a:pt x="1700" y="207"/>
                </a:lnTo>
                <a:lnTo>
                  <a:pt x="1702" y="205"/>
                </a:lnTo>
                <a:lnTo>
                  <a:pt x="1703" y="205"/>
                </a:lnTo>
                <a:lnTo>
                  <a:pt x="1705" y="204"/>
                </a:lnTo>
                <a:lnTo>
                  <a:pt x="1706" y="202"/>
                </a:lnTo>
                <a:lnTo>
                  <a:pt x="1706" y="204"/>
                </a:lnTo>
                <a:lnTo>
                  <a:pt x="1708" y="204"/>
                </a:lnTo>
                <a:lnTo>
                  <a:pt x="1708" y="202"/>
                </a:lnTo>
                <a:lnTo>
                  <a:pt x="1710" y="202"/>
                </a:lnTo>
                <a:lnTo>
                  <a:pt x="1710" y="201"/>
                </a:lnTo>
                <a:lnTo>
                  <a:pt x="1711" y="199"/>
                </a:lnTo>
                <a:lnTo>
                  <a:pt x="1711" y="198"/>
                </a:lnTo>
                <a:lnTo>
                  <a:pt x="1713" y="198"/>
                </a:lnTo>
                <a:lnTo>
                  <a:pt x="1714" y="198"/>
                </a:lnTo>
                <a:lnTo>
                  <a:pt x="1719" y="195"/>
                </a:lnTo>
                <a:lnTo>
                  <a:pt x="1720" y="195"/>
                </a:lnTo>
                <a:lnTo>
                  <a:pt x="1723" y="193"/>
                </a:lnTo>
                <a:lnTo>
                  <a:pt x="1723" y="195"/>
                </a:lnTo>
                <a:lnTo>
                  <a:pt x="1725" y="193"/>
                </a:lnTo>
                <a:lnTo>
                  <a:pt x="1726" y="193"/>
                </a:lnTo>
                <a:lnTo>
                  <a:pt x="1726" y="193"/>
                </a:lnTo>
                <a:lnTo>
                  <a:pt x="1728" y="193"/>
                </a:lnTo>
                <a:lnTo>
                  <a:pt x="1729" y="192"/>
                </a:lnTo>
                <a:lnTo>
                  <a:pt x="1731" y="192"/>
                </a:lnTo>
                <a:lnTo>
                  <a:pt x="1733" y="192"/>
                </a:lnTo>
                <a:lnTo>
                  <a:pt x="1734" y="192"/>
                </a:lnTo>
                <a:lnTo>
                  <a:pt x="1734" y="190"/>
                </a:lnTo>
                <a:lnTo>
                  <a:pt x="1736" y="190"/>
                </a:lnTo>
                <a:lnTo>
                  <a:pt x="1737" y="190"/>
                </a:lnTo>
                <a:lnTo>
                  <a:pt x="1737" y="192"/>
                </a:lnTo>
                <a:lnTo>
                  <a:pt x="1736" y="192"/>
                </a:lnTo>
                <a:lnTo>
                  <a:pt x="1736" y="193"/>
                </a:lnTo>
                <a:lnTo>
                  <a:pt x="1734" y="193"/>
                </a:lnTo>
                <a:lnTo>
                  <a:pt x="1733" y="195"/>
                </a:lnTo>
                <a:lnTo>
                  <a:pt x="1731" y="196"/>
                </a:lnTo>
                <a:lnTo>
                  <a:pt x="1729" y="196"/>
                </a:lnTo>
                <a:lnTo>
                  <a:pt x="1729" y="195"/>
                </a:lnTo>
                <a:lnTo>
                  <a:pt x="1726" y="196"/>
                </a:lnTo>
                <a:lnTo>
                  <a:pt x="1725" y="196"/>
                </a:lnTo>
                <a:lnTo>
                  <a:pt x="1725" y="198"/>
                </a:lnTo>
                <a:lnTo>
                  <a:pt x="1726" y="198"/>
                </a:lnTo>
                <a:lnTo>
                  <a:pt x="1726" y="198"/>
                </a:lnTo>
                <a:lnTo>
                  <a:pt x="1728" y="196"/>
                </a:lnTo>
                <a:lnTo>
                  <a:pt x="1728" y="198"/>
                </a:lnTo>
                <a:lnTo>
                  <a:pt x="1726" y="199"/>
                </a:lnTo>
                <a:lnTo>
                  <a:pt x="1728" y="199"/>
                </a:lnTo>
                <a:lnTo>
                  <a:pt x="1726" y="201"/>
                </a:lnTo>
                <a:lnTo>
                  <a:pt x="1726" y="201"/>
                </a:lnTo>
                <a:lnTo>
                  <a:pt x="1726" y="202"/>
                </a:lnTo>
                <a:lnTo>
                  <a:pt x="1726" y="202"/>
                </a:lnTo>
                <a:lnTo>
                  <a:pt x="1728" y="202"/>
                </a:lnTo>
                <a:lnTo>
                  <a:pt x="1729" y="202"/>
                </a:lnTo>
                <a:lnTo>
                  <a:pt x="1729" y="204"/>
                </a:lnTo>
                <a:lnTo>
                  <a:pt x="1728" y="205"/>
                </a:lnTo>
                <a:lnTo>
                  <a:pt x="1729" y="205"/>
                </a:lnTo>
                <a:lnTo>
                  <a:pt x="1728" y="207"/>
                </a:lnTo>
                <a:lnTo>
                  <a:pt x="1729" y="207"/>
                </a:lnTo>
                <a:lnTo>
                  <a:pt x="1729" y="205"/>
                </a:lnTo>
                <a:lnTo>
                  <a:pt x="1731" y="205"/>
                </a:lnTo>
                <a:lnTo>
                  <a:pt x="1731" y="207"/>
                </a:lnTo>
                <a:lnTo>
                  <a:pt x="1733" y="207"/>
                </a:lnTo>
                <a:lnTo>
                  <a:pt x="1734" y="207"/>
                </a:lnTo>
                <a:lnTo>
                  <a:pt x="1734" y="205"/>
                </a:lnTo>
                <a:lnTo>
                  <a:pt x="1736" y="205"/>
                </a:lnTo>
                <a:lnTo>
                  <a:pt x="1737" y="205"/>
                </a:lnTo>
                <a:lnTo>
                  <a:pt x="1739" y="205"/>
                </a:lnTo>
                <a:lnTo>
                  <a:pt x="1740" y="205"/>
                </a:lnTo>
                <a:lnTo>
                  <a:pt x="1742" y="205"/>
                </a:lnTo>
                <a:lnTo>
                  <a:pt x="1743" y="205"/>
                </a:lnTo>
                <a:lnTo>
                  <a:pt x="1745" y="205"/>
                </a:lnTo>
                <a:lnTo>
                  <a:pt x="1745" y="207"/>
                </a:lnTo>
                <a:lnTo>
                  <a:pt x="1746" y="207"/>
                </a:lnTo>
                <a:lnTo>
                  <a:pt x="1746" y="205"/>
                </a:lnTo>
                <a:lnTo>
                  <a:pt x="1748" y="205"/>
                </a:lnTo>
                <a:lnTo>
                  <a:pt x="1749" y="205"/>
                </a:lnTo>
                <a:lnTo>
                  <a:pt x="1751" y="205"/>
                </a:lnTo>
                <a:lnTo>
                  <a:pt x="1751" y="207"/>
                </a:lnTo>
                <a:lnTo>
                  <a:pt x="1749" y="209"/>
                </a:lnTo>
                <a:lnTo>
                  <a:pt x="1751" y="209"/>
                </a:lnTo>
                <a:lnTo>
                  <a:pt x="1752" y="207"/>
                </a:lnTo>
                <a:lnTo>
                  <a:pt x="1754" y="207"/>
                </a:lnTo>
                <a:lnTo>
                  <a:pt x="1756" y="205"/>
                </a:lnTo>
                <a:lnTo>
                  <a:pt x="1757" y="205"/>
                </a:lnTo>
                <a:lnTo>
                  <a:pt x="1757" y="204"/>
                </a:lnTo>
                <a:lnTo>
                  <a:pt x="1759" y="202"/>
                </a:lnTo>
                <a:lnTo>
                  <a:pt x="1757" y="202"/>
                </a:lnTo>
                <a:lnTo>
                  <a:pt x="1756" y="204"/>
                </a:lnTo>
                <a:lnTo>
                  <a:pt x="1754" y="204"/>
                </a:lnTo>
                <a:lnTo>
                  <a:pt x="1752" y="205"/>
                </a:lnTo>
                <a:lnTo>
                  <a:pt x="1751" y="205"/>
                </a:lnTo>
                <a:lnTo>
                  <a:pt x="1751" y="204"/>
                </a:lnTo>
                <a:lnTo>
                  <a:pt x="1752" y="204"/>
                </a:lnTo>
                <a:lnTo>
                  <a:pt x="1754" y="202"/>
                </a:lnTo>
                <a:lnTo>
                  <a:pt x="1756" y="202"/>
                </a:lnTo>
                <a:lnTo>
                  <a:pt x="1756" y="201"/>
                </a:lnTo>
                <a:lnTo>
                  <a:pt x="1757" y="201"/>
                </a:lnTo>
                <a:lnTo>
                  <a:pt x="1759" y="201"/>
                </a:lnTo>
                <a:lnTo>
                  <a:pt x="1759" y="199"/>
                </a:lnTo>
                <a:lnTo>
                  <a:pt x="1760" y="199"/>
                </a:lnTo>
                <a:lnTo>
                  <a:pt x="1760" y="198"/>
                </a:lnTo>
                <a:lnTo>
                  <a:pt x="1762" y="198"/>
                </a:lnTo>
                <a:lnTo>
                  <a:pt x="1763" y="198"/>
                </a:lnTo>
                <a:lnTo>
                  <a:pt x="1763" y="198"/>
                </a:lnTo>
                <a:lnTo>
                  <a:pt x="1765" y="198"/>
                </a:lnTo>
                <a:lnTo>
                  <a:pt x="1765" y="196"/>
                </a:lnTo>
                <a:lnTo>
                  <a:pt x="1766" y="196"/>
                </a:lnTo>
                <a:lnTo>
                  <a:pt x="1766" y="195"/>
                </a:lnTo>
                <a:lnTo>
                  <a:pt x="1768" y="195"/>
                </a:lnTo>
                <a:lnTo>
                  <a:pt x="1768" y="196"/>
                </a:lnTo>
                <a:lnTo>
                  <a:pt x="1768" y="198"/>
                </a:lnTo>
                <a:lnTo>
                  <a:pt x="1766" y="198"/>
                </a:lnTo>
                <a:lnTo>
                  <a:pt x="1766" y="199"/>
                </a:lnTo>
                <a:lnTo>
                  <a:pt x="1766" y="201"/>
                </a:lnTo>
                <a:lnTo>
                  <a:pt x="1768" y="201"/>
                </a:lnTo>
                <a:lnTo>
                  <a:pt x="1766" y="202"/>
                </a:lnTo>
                <a:lnTo>
                  <a:pt x="1765" y="202"/>
                </a:lnTo>
                <a:lnTo>
                  <a:pt x="1763" y="202"/>
                </a:lnTo>
                <a:lnTo>
                  <a:pt x="1765" y="201"/>
                </a:lnTo>
                <a:lnTo>
                  <a:pt x="1763" y="201"/>
                </a:lnTo>
                <a:lnTo>
                  <a:pt x="1763" y="202"/>
                </a:lnTo>
                <a:lnTo>
                  <a:pt x="1763" y="204"/>
                </a:lnTo>
                <a:lnTo>
                  <a:pt x="1763" y="204"/>
                </a:lnTo>
                <a:lnTo>
                  <a:pt x="1762" y="205"/>
                </a:lnTo>
                <a:lnTo>
                  <a:pt x="1760" y="205"/>
                </a:lnTo>
                <a:lnTo>
                  <a:pt x="1760" y="207"/>
                </a:lnTo>
                <a:lnTo>
                  <a:pt x="1759" y="207"/>
                </a:lnTo>
                <a:lnTo>
                  <a:pt x="1757" y="207"/>
                </a:lnTo>
                <a:lnTo>
                  <a:pt x="1757" y="209"/>
                </a:lnTo>
                <a:lnTo>
                  <a:pt x="1756" y="209"/>
                </a:lnTo>
                <a:lnTo>
                  <a:pt x="1754" y="209"/>
                </a:lnTo>
                <a:lnTo>
                  <a:pt x="1752" y="210"/>
                </a:lnTo>
                <a:lnTo>
                  <a:pt x="1754" y="210"/>
                </a:lnTo>
                <a:lnTo>
                  <a:pt x="1752" y="212"/>
                </a:lnTo>
                <a:lnTo>
                  <a:pt x="1751" y="212"/>
                </a:lnTo>
                <a:lnTo>
                  <a:pt x="1749" y="213"/>
                </a:lnTo>
                <a:lnTo>
                  <a:pt x="1751" y="213"/>
                </a:lnTo>
                <a:lnTo>
                  <a:pt x="1752" y="213"/>
                </a:lnTo>
                <a:lnTo>
                  <a:pt x="1752" y="215"/>
                </a:lnTo>
                <a:lnTo>
                  <a:pt x="1754" y="213"/>
                </a:lnTo>
                <a:lnTo>
                  <a:pt x="1756" y="213"/>
                </a:lnTo>
                <a:lnTo>
                  <a:pt x="1756" y="212"/>
                </a:lnTo>
                <a:lnTo>
                  <a:pt x="1757" y="212"/>
                </a:lnTo>
                <a:lnTo>
                  <a:pt x="1757" y="210"/>
                </a:lnTo>
                <a:lnTo>
                  <a:pt x="1759" y="210"/>
                </a:lnTo>
                <a:lnTo>
                  <a:pt x="1760" y="210"/>
                </a:lnTo>
                <a:lnTo>
                  <a:pt x="1760" y="209"/>
                </a:lnTo>
                <a:lnTo>
                  <a:pt x="1762" y="209"/>
                </a:lnTo>
                <a:lnTo>
                  <a:pt x="1762" y="207"/>
                </a:lnTo>
                <a:lnTo>
                  <a:pt x="1763" y="205"/>
                </a:lnTo>
                <a:lnTo>
                  <a:pt x="1763" y="205"/>
                </a:lnTo>
                <a:lnTo>
                  <a:pt x="1765" y="205"/>
                </a:lnTo>
                <a:lnTo>
                  <a:pt x="1765" y="204"/>
                </a:lnTo>
                <a:lnTo>
                  <a:pt x="1766" y="204"/>
                </a:lnTo>
                <a:lnTo>
                  <a:pt x="1768" y="202"/>
                </a:lnTo>
                <a:lnTo>
                  <a:pt x="1769" y="202"/>
                </a:lnTo>
                <a:lnTo>
                  <a:pt x="1771" y="201"/>
                </a:lnTo>
                <a:lnTo>
                  <a:pt x="1771" y="202"/>
                </a:lnTo>
                <a:lnTo>
                  <a:pt x="1772" y="202"/>
                </a:lnTo>
                <a:lnTo>
                  <a:pt x="1772" y="201"/>
                </a:lnTo>
                <a:lnTo>
                  <a:pt x="1774" y="201"/>
                </a:lnTo>
                <a:lnTo>
                  <a:pt x="1776" y="201"/>
                </a:lnTo>
                <a:lnTo>
                  <a:pt x="1777" y="201"/>
                </a:lnTo>
                <a:lnTo>
                  <a:pt x="1777" y="199"/>
                </a:lnTo>
                <a:lnTo>
                  <a:pt x="1779" y="199"/>
                </a:lnTo>
                <a:lnTo>
                  <a:pt x="1780" y="199"/>
                </a:lnTo>
                <a:lnTo>
                  <a:pt x="1780" y="198"/>
                </a:lnTo>
                <a:lnTo>
                  <a:pt x="1782" y="198"/>
                </a:lnTo>
                <a:lnTo>
                  <a:pt x="1783" y="198"/>
                </a:lnTo>
                <a:lnTo>
                  <a:pt x="1785" y="196"/>
                </a:lnTo>
                <a:lnTo>
                  <a:pt x="1786" y="196"/>
                </a:lnTo>
                <a:lnTo>
                  <a:pt x="1788" y="196"/>
                </a:lnTo>
                <a:lnTo>
                  <a:pt x="1788" y="195"/>
                </a:lnTo>
                <a:lnTo>
                  <a:pt x="1789" y="195"/>
                </a:lnTo>
                <a:lnTo>
                  <a:pt x="1789" y="193"/>
                </a:lnTo>
                <a:lnTo>
                  <a:pt x="1788" y="193"/>
                </a:lnTo>
                <a:lnTo>
                  <a:pt x="1788" y="192"/>
                </a:lnTo>
                <a:lnTo>
                  <a:pt x="1789" y="192"/>
                </a:lnTo>
                <a:lnTo>
                  <a:pt x="1791" y="192"/>
                </a:lnTo>
                <a:lnTo>
                  <a:pt x="1791" y="193"/>
                </a:lnTo>
                <a:lnTo>
                  <a:pt x="1792" y="193"/>
                </a:lnTo>
                <a:lnTo>
                  <a:pt x="1792" y="192"/>
                </a:lnTo>
                <a:lnTo>
                  <a:pt x="1794" y="192"/>
                </a:lnTo>
                <a:lnTo>
                  <a:pt x="1795" y="192"/>
                </a:lnTo>
                <a:lnTo>
                  <a:pt x="1795" y="190"/>
                </a:lnTo>
                <a:lnTo>
                  <a:pt x="1794" y="190"/>
                </a:lnTo>
                <a:lnTo>
                  <a:pt x="1794" y="189"/>
                </a:lnTo>
                <a:lnTo>
                  <a:pt x="1795" y="189"/>
                </a:lnTo>
                <a:lnTo>
                  <a:pt x="1797" y="189"/>
                </a:lnTo>
                <a:lnTo>
                  <a:pt x="1797" y="187"/>
                </a:lnTo>
                <a:lnTo>
                  <a:pt x="1799" y="187"/>
                </a:lnTo>
                <a:lnTo>
                  <a:pt x="1799" y="185"/>
                </a:lnTo>
                <a:lnTo>
                  <a:pt x="1800" y="185"/>
                </a:lnTo>
                <a:lnTo>
                  <a:pt x="1800" y="185"/>
                </a:lnTo>
                <a:lnTo>
                  <a:pt x="1800" y="187"/>
                </a:lnTo>
                <a:lnTo>
                  <a:pt x="1800" y="187"/>
                </a:lnTo>
                <a:lnTo>
                  <a:pt x="1800" y="185"/>
                </a:lnTo>
                <a:lnTo>
                  <a:pt x="1800" y="184"/>
                </a:lnTo>
                <a:lnTo>
                  <a:pt x="1802" y="184"/>
                </a:lnTo>
                <a:lnTo>
                  <a:pt x="1803" y="184"/>
                </a:lnTo>
                <a:lnTo>
                  <a:pt x="1802" y="185"/>
                </a:lnTo>
                <a:lnTo>
                  <a:pt x="1803" y="185"/>
                </a:lnTo>
                <a:lnTo>
                  <a:pt x="1803" y="184"/>
                </a:lnTo>
                <a:lnTo>
                  <a:pt x="1805" y="184"/>
                </a:lnTo>
                <a:lnTo>
                  <a:pt x="1806" y="184"/>
                </a:lnTo>
                <a:lnTo>
                  <a:pt x="1806" y="182"/>
                </a:lnTo>
                <a:lnTo>
                  <a:pt x="1805" y="182"/>
                </a:lnTo>
                <a:lnTo>
                  <a:pt x="1803" y="184"/>
                </a:lnTo>
                <a:lnTo>
                  <a:pt x="1802" y="182"/>
                </a:lnTo>
                <a:lnTo>
                  <a:pt x="1803" y="182"/>
                </a:lnTo>
                <a:lnTo>
                  <a:pt x="1803" y="181"/>
                </a:lnTo>
                <a:lnTo>
                  <a:pt x="1802" y="181"/>
                </a:lnTo>
                <a:lnTo>
                  <a:pt x="1802" y="179"/>
                </a:lnTo>
                <a:lnTo>
                  <a:pt x="1803" y="179"/>
                </a:lnTo>
                <a:lnTo>
                  <a:pt x="1803" y="179"/>
                </a:lnTo>
                <a:lnTo>
                  <a:pt x="1803" y="178"/>
                </a:lnTo>
                <a:lnTo>
                  <a:pt x="1805" y="176"/>
                </a:lnTo>
                <a:lnTo>
                  <a:pt x="1806" y="176"/>
                </a:lnTo>
                <a:lnTo>
                  <a:pt x="1806" y="175"/>
                </a:lnTo>
                <a:lnTo>
                  <a:pt x="1808" y="175"/>
                </a:lnTo>
                <a:lnTo>
                  <a:pt x="1809" y="173"/>
                </a:lnTo>
                <a:lnTo>
                  <a:pt x="1811" y="173"/>
                </a:lnTo>
                <a:lnTo>
                  <a:pt x="1811" y="172"/>
                </a:lnTo>
                <a:lnTo>
                  <a:pt x="1812" y="172"/>
                </a:lnTo>
                <a:lnTo>
                  <a:pt x="1814" y="172"/>
                </a:lnTo>
                <a:lnTo>
                  <a:pt x="1814" y="170"/>
                </a:lnTo>
                <a:lnTo>
                  <a:pt x="1815" y="170"/>
                </a:lnTo>
                <a:lnTo>
                  <a:pt x="1817" y="170"/>
                </a:lnTo>
                <a:lnTo>
                  <a:pt x="1818" y="170"/>
                </a:lnTo>
                <a:lnTo>
                  <a:pt x="1818" y="169"/>
                </a:lnTo>
                <a:lnTo>
                  <a:pt x="1820" y="169"/>
                </a:lnTo>
                <a:lnTo>
                  <a:pt x="1822" y="167"/>
                </a:lnTo>
                <a:lnTo>
                  <a:pt x="1818" y="169"/>
                </a:lnTo>
                <a:lnTo>
                  <a:pt x="1818" y="167"/>
                </a:lnTo>
                <a:lnTo>
                  <a:pt x="1820" y="167"/>
                </a:lnTo>
                <a:lnTo>
                  <a:pt x="1820" y="166"/>
                </a:lnTo>
                <a:lnTo>
                  <a:pt x="1822" y="166"/>
                </a:lnTo>
                <a:lnTo>
                  <a:pt x="1823" y="166"/>
                </a:lnTo>
                <a:lnTo>
                  <a:pt x="1823" y="164"/>
                </a:lnTo>
                <a:lnTo>
                  <a:pt x="1825" y="164"/>
                </a:lnTo>
                <a:lnTo>
                  <a:pt x="1826" y="164"/>
                </a:lnTo>
                <a:lnTo>
                  <a:pt x="1826" y="162"/>
                </a:lnTo>
                <a:lnTo>
                  <a:pt x="1828" y="162"/>
                </a:lnTo>
                <a:lnTo>
                  <a:pt x="1828" y="161"/>
                </a:lnTo>
                <a:lnTo>
                  <a:pt x="1829" y="161"/>
                </a:lnTo>
                <a:lnTo>
                  <a:pt x="1831" y="161"/>
                </a:lnTo>
                <a:lnTo>
                  <a:pt x="1831" y="159"/>
                </a:lnTo>
                <a:lnTo>
                  <a:pt x="1832" y="159"/>
                </a:lnTo>
                <a:lnTo>
                  <a:pt x="1834" y="159"/>
                </a:lnTo>
                <a:lnTo>
                  <a:pt x="1834" y="158"/>
                </a:lnTo>
                <a:lnTo>
                  <a:pt x="1835" y="158"/>
                </a:lnTo>
                <a:lnTo>
                  <a:pt x="1835" y="159"/>
                </a:lnTo>
                <a:lnTo>
                  <a:pt x="1837" y="159"/>
                </a:lnTo>
                <a:lnTo>
                  <a:pt x="1837" y="158"/>
                </a:lnTo>
                <a:lnTo>
                  <a:pt x="1837" y="158"/>
                </a:lnTo>
                <a:lnTo>
                  <a:pt x="1837" y="156"/>
                </a:lnTo>
                <a:lnTo>
                  <a:pt x="1838" y="156"/>
                </a:lnTo>
                <a:lnTo>
                  <a:pt x="1838" y="155"/>
                </a:lnTo>
                <a:lnTo>
                  <a:pt x="1840" y="155"/>
                </a:lnTo>
                <a:lnTo>
                  <a:pt x="1842" y="155"/>
                </a:lnTo>
                <a:lnTo>
                  <a:pt x="1843" y="155"/>
                </a:lnTo>
                <a:lnTo>
                  <a:pt x="1845" y="153"/>
                </a:lnTo>
                <a:lnTo>
                  <a:pt x="1846" y="153"/>
                </a:lnTo>
                <a:lnTo>
                  <a:pt x="1848" y="152"/>
                </a:lnTo>
                <a:lnTo>
                  <a:pt x="1848" y="153"/>
                </a:lnTo>
                <a:lnTo>
                  <a:pt x="1846" y="155"/>
                </a:lnTo>
                <a:lnTo>
                  <a:pt x="1848" y="155"/>
                </a:lnTo>
                <a:lnTo>
                  <a:pt x="1848" y="153"/>
                </a:lnTo>
                <a:lnTo>
                  <a:pt x="1849" y="153"/>
                </a:lnTo>
                <a:lnTo>
                  <a:pt x="1851" y="153"/>
                </a:lnTo>
                <a:lnTo>
                  <a:pt x="1851" y="155"/>
                </a:lnTo>
                <a:lnTo>
                  <a:pt x="1849" y="155"/>
                </a:lnTo>
                <a:lnTo>
                  <a:pt x="1848" y="156"/>
                </a:lnTo>
                <a:lnTo>
                  <a:pt x="1848" y="158"/>
                </a:lnTo>
                <a:lnTo>
                  <a:pt x="1846" y="158"/>
                </a:lnTo>
                <a:lnTo>
                  <a:pt x="1846" y="159"/>
                </a:lnTo>
                <a:lnTo>
                  <a:pt x="1845" y="159"/>
                </a:lnTo>
                <a:lnTo>
                  <a:pt x="1845" y="161"/>
                </a:lnTo>
                <a:lnTo>
                  <a:pt x="1843" y="161"/>
                </a:lnTo>
                <a:lnTo>
                  <a:pt x="1842" y="162"/>
                </a:lnTo>
                <a:lnTo>
                  <a:pt x="1840" y="162"/>
                </a:lnTo>
                <a:lnTo>
                  <a:pt x="1840" y="164"/>
                </a:lnTo>
                <a:lnTo>
                  <a:pt x="1838" y="164"/>
                </a:lnTo>
                <a:lnTo>
                  <a:pt x="1837" y="164"/>
                </a:lnTo>
                <a:lnTo>
                  <a:pt x="1837" y="166"/>
                </a:lnTo>
                <a:lnTo>
                  <a:pt x="1837" y="166"/>
                </a:lnTo>
                <a:lnTo>
                  <a:pt x="1837" y="167"/>
                </a:lnTo>
                <a:lnTo>
                  <a:pt x="1835" y="167"/>
                </a:lnTo>
                <a:lnTo>
                  <a:pt x="1835" y="169"/>
                </a:lnTo>
                <a:lnTo>
                  <a:pt x="1834" y="170"/>
                </a:lnTo>
                <a:lnTo>
                  <a:pt x="1832" y="170"/>
                </a:lnTo>
                <a:lnTo>
                  <a:pt x="1832" y="172"/>
                </a:lnTo>
                <a:lnTo>
                  <a:pt x="1831" y="172"/>
                </a:lnTo>
                <a:lnTo>
                  <a:pt x="1831" y="173"/>
                </a:lnTo>
                <a:lnTo>
                  <a:pt x="1831" y="175"/>
                </a:lnTo>
                <a:lnTo>
                  <a:pt x="1829" y="175"/>
                </a:lnTo>
                <a:lnTo>
                  <a:pt x="1828" y="175"/>
                </a:lnTo>
                <a:lnTo>
                  <a:pt x="1828" y="176"/>
                </a:lnTo>
                <a:lnTo>
                  <a:pt x="1826" y="176"/>
                </a:lnTo>
                <a:lnTo>
                  <a:pt x="1826" y="175"/>
                </a:lnTo>
                <a:lnTo>
                  <a:pt x="1825" y="175"/>
                </a:lnTo>
                <a:lnTo>
                  <a:pt x="1825" y="176"/>
                </a:lnTo>
                <a:lnTo>
                  <a:pt x="1825" y="178"/>
                </a:lnTo>
                <a:lnTo>
                  <a:pt x="1823" y="178"/>
                </a:lnTo>
                <a:lnTo>
                  <a:pt x="1822" y="178"/>
                </a:lnTo>
                <a:lnTo>
                  <a:pt x="1820" y="179"/>
                </a:lnTo>
                <a:lnTo>
                  <a:pt x="1818" y="179"/>
                </a:lnTo>
                <a:lnTo>
                  <a:pt x="1817" y="179"/>
                </a:lnTo>
                <a:lnTo>
                  <a:pt x="1817" y="179"/>
                </a:lnTo>
                <a:lnTo>
                  <a:pt x="1815" y="179"/>
                </a:lnTo>
                <a:lnTo>
                  <a:pt x="1814" y="179"/>
                </a:lnTo>
                <a:lnTo>
                  <a:pt x="1812" y="181"/>
                </a:lnTo>
                <a:lnTo>
                  <a:pt x="1814" y="181"/>
                </a:lnTo>
                <a:lnTo>
                  <a:pt x="1815" y="179"/>
                </a:lnTo>
                <a:lnTo>
                  <a:pt x="1815" y="181"/>
                </a:lnTo>
                <a:lnTo>
                  <a:pt x="1814" y="182"/>
                </a:lnTo>
                <a:lnTo>
                  <a:pt x="1815" y="182"/>
                </a:lnTo>
                <a:lnTo>
                  <a:pt x="1817" y="182"/>
                </a:lnTo>
                <a:lnTo>
                  <a:pt x="1817" y="181"/>
                </a:lnTo>
                <a:lnTo>
                  <a:pt x="1818" y="181"/>
                </a:lnTo>
                <a:lnTo>
                  <a:pt x="1818" y="182"/>
                </a:lnTo>
                <a:lnTo>
                  <a:pt x="1818" y="184"/>
                </a:lnTo>
                <a:lnTo>
                  <a:pt x="1817" y="184"/>
                </a:lnTo>
                <a:lnTo>
                  <a:pt x="1815" y="184"/>
                </a:lnTo>
                <a:lnTo>
                  <a:pt x="1814" y="185"/>
                </a:lnTo>
                <a:lnTo>
                  <a:pt x="1812" y="185"/>
                </a:lnTo>
                <a:lnTo>
                  <a:pt x="1812" y="187"/>
                </a:lnTo>
                <a:lnTo>
                  <a:pt x="1812" y="189"/>
                </a:lnTo>
                <a:lnTo>
                  <a:pt x="1811" y="189"/>
                </a:lnTo>
                <a:lnTo>
                  <a:pt x="1811" y="190"/>
                </a:lnTo>
                <a:lnTo>
                  <a:pt x="1809" y="190"/>
                </a:lnTo>
                <a:lnTo>
                  <a:pt x="1809" y="192"/>
                </a:lnTo>
                <a:lnTo>
                  <a:pt x="1808" y="192"/>
                </a:lnTo>
                <a:lnTo>
                  <a:pt x="1806" y="192"/>
                </a:lnTo>
                <a:lnTo>
                  <a:pt x="1806" y="193"/>
                </a:lnTo>
                <a:lnTo>
                  <a:pt x="1805" y="193"/>
                </a:lnTo>
                <a:lnTo>
                  <a:pt x="1803" y="195"/>
                </a:lnTo>
                <a:lnTo>
                  <a:pt x="1802" y="195"/>
                </a:lnTo>
                <a:lnTo>
                  <a:pt x="1802" y="196"/>
                </a:lnTo>
                <a:lnTo>
                  <a:pt x="1800" y="196"/>
                </a:lnTo>
                <a:lnTo>
                  <a:pt x="1800" y="198"/>
                </a:lnTo>
                <a:lnTo>
                  <a:pt x="1802" y="198"/>
                </a:lnTo>
                <a:lnTo>
                  <a:pt x="1802" y="196"/>
                </a:lnTo>
                <a:lnTo>
                  <a:pt x="1803" y="196"/>
                </a:lnTo>
                <a:lnTo>
                  <a:pt x="1805" y="196"/>
                </a:lnTo>
                <a:lnTo>
                  <a:pt x="1805" y="195"/>
                </a:lnTo>
                <a:lnTo>
                  <a:pt x="1806" y="195"/>
                </a:lnTo>
                <a:lnTo>
                  <a:pt x="1808" y="193"/>
                </a:lnTo>
                <a:lnTo>
                  <a:pt x="1809" y="193"/>
                </a:lnTo>
                <a:lnTo>
                  <a:pt x="1811" y="192"/>
                </a:lnTo>
                <a:lnTo>
                  <a:pt x="1812" y="192"/>
                </a:lnTo>
                <a:lnTo>
                  <a:pt x="1812" y="190"/>
                </a:lnTo>
                <a:lnTo>
                  <a:pt x="1814" y="190"/>
                </a:lnTo>
                <a:lnTo>
                  <a:pt x="1815" y="189"/>
                </a:lnTo>
                <a:lnTo>
                  <a:pt x="1817" y="189"/>
                </a:lnTo>
                <a:lnTo>
                  <a:pt x="1818" y="187"/>
                </a:lnTo>
                <a:lnTo>
                  <a:pt x="1820" y="187"/>
                </a:lnTo>
                <a:lnTo>
                  <a:pt x="1820" y="185"/>
                </a:lnTo>
                <a:lnTo>
                  <a:pt x="1822" y="185"/>
                </a:lnTo>
                <a:lnTo>
                  <a:pt x="1823" y="185"/>
                </a:lnTo>
                <a:lnTo>
                  <a:pt x="1823" y="187"/>
                </a:lnTo>
                <a:lnTo>
                  <a:pt x="1822" y="187"/>
                </a:lnTo>
                <a:lnTo>
                  <a:pt x="1822" y="189"/>
                </a:lnTo>
                <a:lnTo>
                  <a:pt x="1820" y="190"/>
                </a:lnTo>
                <a:lnTo>
                  <a:pt x="1820" y="192"/>
                </a:lnTo>
                <a:lnTo>
                  <a:pt x="1818" y="192"/>
                </a:lnTo>
                <a:lnTo>
                  <a:pt x="1818" y="193"/>
                </a:lnTo>
                <a:lnTo>
                  <a:pt x="1817" y="193"/>
                </a:lnTo>
                <a:lnTo>
                  <a:pt x="1817" y="195"/>
                </a:lnTo>
                <a:lnTo>
                  <a:pt x="1815" y="195"/>
                </a:lnTo>
                <a:lnTo>
                  <a:pt x="1814" y="196"/>
                </a:lnTo>
                <a:lnTo>
                  <a:pt x="1812" y="196"/>
                </a:lnTo>
                <a:lnTo>
                  <a:pt x="1812" y="198"/>
                </a:lnTo>
                <a:lnTo>
                  <a:pt x="1811" y="198"/>
                </a:lnTo>
                <a:lnTo>
                  <a:pt x="1811" y="199"/>
                </a:lnTo>
                <a:lnTo>
                  <a:pt x="1809" y="199"/>
                </a:lnTo>
                <a:lnTo>
                  <a:pt x="1808" y="199"/>
                </a:lnTo>
                <a:lnTo>
                  <a:pt x="1809" y="198"/>
                </a:lnTo>
                <a:lnTo>
                  <a:pt x="1808" y="198"/>
                </a:lnTo>
                <a:lnTo>
                  <a:pt x="1808" y="199"/>
                </a:lnTo>
                <a:lnTo>
                  <a:pt x="1806" y="199"/>
                </a:lnTo>
                <a:lnTo>
                  <a:pt x="1806" y="201"/>
                </a:lnTo>
                <a:lnTo>
                  <a:pt x="1805" y="201"/>
                </a:lnTo>
                <a:lnTo>
                  <a:pt x="1803" y="202"/>
                </a:lnTo>
                <a:lnTo>
                  <a:pt x="1802" y="202"/>
                </a:lnTo>
                <a:lnTo>
                  <a:pt x="1802" y="204"/>
                </a:lnTo>
                <a:lnTo>
                  <a:pt x="1800" y="204"/>
                </a:lnTo>
                <a:lnTo>
                  <a:pt x="1800" y="205"/>
                </a:lnTo>
                <a:lnTo>
                  <a:pt x="1800" y="205"/>
                </a:lnTo>
                <a:lnTo>
                  <a:pt x="1800" y="207"/>
                </a:lnTo>
                <a:lnTo>
                  <a:pt x="1799" y="207"/>
                </a:lnTo>
                <a:lnTo>
                  <a:pt x="1799" y="209"/>
                </a:lnTo>
                <a:lnTo>
                  <a:pt x="1797" y="209"/>
                </a:lnTo>
                <a:lnTo>
                  <a:pt x="1797" y="210"/>
                </a:lnTo>
                <a:lnTo>
                  <a:pt x="1795" y="212"/>
                </a:lnTo>
                <a:lnTo>
                  <a:pt x="1794" y="213"/>
                </a:lnTo>
                <a:lnTo>
                  <a:pt x="1792" y="213"/>
                </a:lnTo>
                <a:lnTo>
                  <a:pt x="1792" y="215"/>
                </a:lnTo>
                <a:lnTo>
                  <a:pt x="1794" y="213"/>
                </a:lnTo>
                <a:lnTo>
                  <a:pt x="1795" y="213"/>
                </a:lnTo>
                <a:lnTo>
                  <a:pt x="1797" y="213"/>
                </a:lnTo>
                <a:lnTo>
                  <a:pt x="1797" y="212"/>
                </a:lnTo>
                <a:lnTo>
                  <a:pt x="1799" y="212"/>
                </a:lnTo>
                <a:lnTo>
                  <a:pt x="1800" y="210"/>
                </a:lnTo>
                <a:lnTo>
                  <a:pt x="1800" y="212"/>
                </a:lnTo>
                <a:lnTo>
                  <a:pt x="1800" y="210"/>
                </a:lnTo>
                <a:lnTo>
                  <a:pt x="1802" y="210"/>
                </a:lnTo>
                <a:lnTo>
                  <a:pt x="1803" y="209"/>
                </a:lnTo>
                <a:lnTo>
                  <a:pt x="1805" y="209"/>
                </a:lnTo>
                <a:lnTo>
                  <a:pt x="1805" y="207"/>
                </a:lnTo>
                <a:lnTo>
                  <a:pt x="1806" y="207"/>
                </a:lnTo>
                <a:lnTo>
                  <a:pt x="1806" y="205"/>
                </a:lnTo>
                <a:lnTo>
                  <a:pt x="1806" y="204"/>
                </a:lnTo>
                <a:lnTo>
                  <a:pt x="1808" y="204"/>
                </a:lnTo>
                <a:lnTo>
                  <a:pt x="1809" y="204"/>
                </a:lnTo>
                <a:lnTo>
                  <a:pt x="1809" y="205"/>
                </a:lnTo>
                <a:lnTo>
                  <a:pt x="1811" y="204"/>
                </a:lnTo>
                <a:lnTo>
                  <a:pt x="1812" y="204"/>
                </a:lnTo>
                <a:lnTo>
                  <a:pt x="1812" y="202"/>
                </a:lnTo>
                <a:lnTo>
                  <a:pt x="1814" y="202"/>
                </a:lnTo>
                <a:lnTo>
                  <a:pt x="1815" y="202"/>
                </a:lnTo>
                <a:lnTo>
                  <a:pt x="1815" y="201"/>
                </a:lnTo>
                <a:lnTo>
                  <a:pt x="1817" y="201"/>
                </a:lnTo>
                <a:lnTo>
                  <a:pt x="1818" y="201"/>
                </a:lnTo>
                <a:lnTo>
                  <a:pt x="1818" y="199"/>
                </a:lnTo>
                <a:lnTo>
                  <a:pt x="1820" y="199"/>
                </a:lnTo>
                <a:lnTo>
                  <a:pt x="1820" y="198"/>
                </a:lnTo>
                <a:lnTo>
                  <a:pt x="1822" y="198"/>
                </a:lnTo>
                <a:lnTo>
                  <a:pt x="1823" y="198"/>
                </a:lnTo>
                <a:lnTo>
                  <a:pt x="1823" y="196"/>
                </a:lnTo>
                <a:lnTo>
                  <a:pt x="1825" y="196"/>
                </a:lnTo>
                <a:lnTo>
                  <a:pt x="1826" y="195"/>
                </a:lnTo>
                <a:lnTo>
                  <a:pt x="1828" y="195"/>
                </a:lnTo>
                <a:lnTo>
                  <a:pt x="1828" y="193"/>
                </a:lnTo>
                <a:lnTo>
                  <a:pt x="1829" y="193"/>
                </a:lnTo>
                <a:lnTo>
                  <a:pt x="1831" y="193"/>
                </a:lnTo>
                <a:lnTo>
                  <a:pt x="1832" y="193"/>
                </a:lnTo>
                <a:lnTo>
                  <a:pt x="1834" y="193"/>
                </a:lnTo>
                <a:lnTo>
                  <a:pt x="1835" y="192"/>
                </a:lnTo>
                <a:lnTo>
                  <a:pt x="1835" y="190"/>
                </a:lnTo>
                <a:lnTo>
                  <a:pt x="1837" y="190"/>
                </a:lnTo>
                <a:lnTo>
                  <a:pt x="1837" y="189"/>
                </a:lnTo>
                <a:lnTo>
                  <a:pt x="1838" y="189"/>
                </a:lnTo>
                <a:lnTo>
                  <a:pt x="1838" y="187"/>
                </a:lnTo>
                <a:lnTo>
                  <a:pt x="1838" y="185"/>
                </a:lnTo>
                <a:lnTo>
                  <a:pt x="1840" y="185"/>
                </a:lnTo>
                <a:lnTo>
                  <a:pt x="1840" y="184"/>
                </a:lnTo>
                <a:lnTo>
                  <a:pt x="1842" y="184"/>
                </a:lnTo>
                <a:lnTo>
                  <a:pt x="1843" y="184"/>
                </a:lnTo>
                <a:lnTo>
                  <a:pt x="1843" y="182"/>
                </a:lnTo>
                <a:lnTo>
                  <a:pt x="1845" y="182"/>
                </a:lnTo>
                <a:lnTo>
                  <a:pt x="1845" y="181"/>
                </a:lnTo>
                <a:lnTo>
                  <a:pt x="1846" y="181"/>
                </a:lnTo>
                <a:lnTo>
                  <a:pt x="1846" y="179"/>
                </a:lnTo>
                <a:lnTo>
                  <a:pt x="1848" y="179"/>
                </a:lnTo>
                <a:lnTo>
                  <a:pt x="1849" y="179"/>
                </a:lnTo>
                <a:lnTo>
                  <a:pt x="1849" y="179"/>
                </a:lnTo>
                <a:lnTo>
                  <a:pt x="1851" y="179"/>
                </a:lnTo>
                <a:lnTo>
                  <a:pt x="1852" y="179"/>
                </a:lnTo>
                <a:lnTo>
                  <a:pt x="1854" y="179"/>
                </a:lnTo>
                <a:lnTo>
                  <a:pt x="1855" y="179"/>
                </a:lnTo>
                <a:lnTo>
                  <a:pt x="1857" y="179"/>
                </a:lnTo>
                <a:lnTo>
                  <a:pt x="1858" y="179"/>
                </a:lnTo>
                <a:lnTo>
                  <a:pt x="1857" y="179"/>
                </a:lnTo>
                <a:lnTo>
                  <a:pt x="1858" y="179"/>
                </a:lnTo>
                <a:lnTo>
                  <a:pt x="1860" y="179"/>
                </a:lnTo>
                <a:lnTo>
                  <a:pt x="1860" y="181"/>
                </a:lnTo>
                <a:lnTo>
                  <a:pt x="1858" y="181"/>
                </a:lnTo>
                <a:lnTo>
                  <a:pt x="1858" y="182"/>
                </a:lnTo>
                <a:lnTo>
                  <a:pt x="1857" y="182"/>
                </a:lnTo>
                <a:lnTo>
                  <a:pt x="1855" y="182"/>
                </a:lnTo>
                <a:lnTo>
                  <a:pt x="1857" y="184"/>
                </a:lnTo>
                <a:lnTo>
                  <a:pt x="1855" y="184"/>
                </a:lnTo>
                <a:lnTo>
                  <a:pt x="1855" y="185"/>
                </a:lnTo>
                <a:lnTo>
                  <a:pt x="1857" y="185"/>
                </a:lnTo>
                <a:lnTo>
                  <a:pt x="1857" y="187"/>
                </a:lnTo>
                <a:lnTo>
                  <a:pt x="1855" y="187"/>
                </a:lnTo>
                <a:lnTo>
                  <a:pt x="1855" y="189"/>
                </a:lnTo>
                <a:lnTo>
                  <a:pt x="1854" y="189"/>
                </a:lnTo>
                <a:lnTo>
                  <a:pt x="1852" y="189"/>
                </a:lnTo>
                <a:lnTo>
                  <a:pt x="1852" y="190"/>
                </a:lnTo>
                <a:lnTo>
                  <a:pt x="1851" y="190"/>
                </a:lnTo>
                <a:lnTo>
                  <a:pt x="1851" y="192"/>
                </a:lnTo>
                <a:lnTo>
                  <a:pt x="1851" y="193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5"/>
                </a:lnTo>
                <a:lnTo>
                  <a:pt x="1846" y="195"/>
                </a:lnTo>
                <a:lnTo>
                  <a:pt x="1843" y="196"/>
                </a:lnTo>
                <a:lnTo>
                  <a:pt x="1842" y="196"/>
                </a:lnTo>
                <a:lnTo>
                  <a:pt x="1840" y="196"/>
                </a:lnTo>
                <a:lnTo>
                  <a:pt x="1838" y="196"/>
                </a:lnTo>
                <a:lnTo>
                  <a:pt x="1837" y="196"/>
                </a:lnTo>
                <a:lnTo>
                  <a:pt x="1837" y="198"/>
                </a:lnTo>
                <a:lnTo>
                  <a:pt x="1837" y="198"/>
                </a:lnTo>
                <a:lnTo>
                  <a:pt x="1837" y="199"/>
                </a:lnTo>
                <a:lnTo>
                  <a:pt x="1835" y="201"/>
                </a:lnTo>
                <a:lnTo>
                  <a:pt x="1835" y="202"/>
                </a:lnTo>
                <a:lnTo>
                  <a:pt x="1834" y="202"/>
                </a:lnTo>
                <a:lnTo>
                  <a:pt x="1832" y="202"/>
                </a:lnTo>
                <a:lnTo>
                  <a:pt x="1832" y="204"/>
                </a:lnTo>
                <a:lnTo>
                  <a:pt x="1832" y="205"/>
                </a:lnTo>
                <a:lnTo>
                  <a:pt x="1831" y="205"/>
                </a:lnTo>
                <a:lnTo>
                  <a:pt x="1831" y="207"/>
                </a:lnTo>
                <a:lnTo>
                  <a:pt x="1831" y="209"/>
                </a:lnTo>
                <a:lnTo>
                  <a:pt x="1829" y="209"/>
                </a:lnTo>
                <a:lnTo>
                  <a:pt x="1829" y="210"/>
                </a:lnTo>
                <a:lnTo>
                  <a:pt x="1828" y="210"/>
                </a:lnTo>
                <a:lnTo>
                  <a:pt x="1826" y="212"/>
                </a:lnTo>
                <a:lnTo>
                  <a:pt x="1825" y="213"/>
                </a:lnTo>
                <a:lnTo>
                  <a:pt x="1823" y="213"/>
                </a:lnTo>
                <a:lnTo>
                  <a:pt x="1822" y="215"/>
                </a:lnTo>
                <a:lnTo>
                  <a:pt x="1820" y="215"/>
                </a:lnTo>
                <a:lnTo>
                  <a:pt x="1820" y="216"/>
                </a:lnTo>
                <a:lnTo>
                  <a:pt x="1818" y="216"/>
                </a:lnTo>
                <a:lnTo>
                  <a:pt x="1817" y="216"/>
                </a:lnTo>
                <a:lnTo>
                  <a:pt x="1815" y="216"/>
                </a:lnTo>
                <a:lnTo>
                  <a:pt x="1815" y="216"/>
                </a:lnTo>
                <a:lnTo>
                  <a:pt x="1814" y="216"/>
                </a:lnTo>
                <a:lnTo>
                  <a:pt x="1812" y="216"/>
                </a:lnTo>
                <a:lnTo>
                  <a:pt x="1812" y="218"/>
                </a:lnTo>
                <a:lnTo>
                  <a:pt x="1811" y="218"/>
                </a:lnTo>
                <a:lnTo>
                  <a:pt x="1811" y="219"/>
                </a:lnTo>
                <a:lnTo>
                  <a:pt x="1809" y="218"/>
                </a:lnTo>
                <a:lnTo>
                  <a:pt x="1809" y="219"/>
                </a:lnTo>
                <a:lnTo>
                  <a:pt x="1808" y="219"/>
                </a:lnTo>
                <a:lnTo>
                  <a:pt x="1806" y="219"/>
                </a:lnTo>
                <a:lnTo>
                  <a:pt x="1806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2" y="221"/>
                </a:lnTo>
                <a:lnTo>
                  <a:pt x="1802" y="222"/>
                </a:lnTo>
                <a:lnTo>
                  <a:pt x="1800" y="222"/>
                </a:lnTo>
                <a:lnTo>
                  <a:pt x="1800" y="222"/>
                </a:lnTo>
                <a:lnTo>
                  <a:pt x="1800" y="221"/>
                </a:lnTo>
                <a:lnTo>
                  <a:pt x="1800" y="219"/>
                </a:lnTo>
                <a:lnTo>
                  <a:pt x="1800" y="219"/>
                </a:lnTo>
                <a:lnTo>
                  <a:pt x="1802" y="219"/>
                </a:lnTo>
                <a:lnTo>
                  <a:pt x="1802" y="218"/>
                </a:lnTo>
                <a:lnTo>
                  <a:pt x="1800" y="218"/>
                </a:lnTo>
                <a:lnTo>
                  <a:pt x="1800" y="216"/>
                </a:lnTo>
                <a:lnTo>
                  <a:pt x="1802" y="216"/>
                </a:lnTo>
                <a:lnTo>
                  <a:pt x="1802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6"/>
                </a:lnTo>
                <a:lnTo>
                  <a:pt x="1800" y="218"/>
                </a:lnTo>
                <a:lnTo>
                  <a:pt x="1800" y="219"/>
                </a:lnTo>
                <a:lnTo>
                  <a:pt x="1799" y="219"/>
                </a:lnTo>
                <a:lnTo>
                  <a:pt x="1799" y="221"/>
                </a:lnTo>
                <a:lnTo>
                  <a:pt x="1799" y="222"/>
                </a:lnTo>
                <a:lnTo>
                  <a:pt x="1797" y="222"/>
                </a:lnTo>
                <a:lnTo>
                  <a:pt x="1797" y="224"/>
                </a:lnTo>
                <a:lnTo>
                  <a:pt x="1795" y="224"/>
                </a:lnTo>
                <a:lnTo>
                  <a:pt x="1795" y="225"/>
                </a:lnTo>
                <a:lnTo>
                  <a:pt x="1794" y="225"/>
                </a:lnTo>
                <a:lnTo>
                  <a:pt x="1794" y="224"/>
                </a:lnTo>
                <a:lnTo>
                  <a:pt x="1794" y="222"/>
                </a:lnTo>
                <a:lnTo>
                  <a:pt x="1792" y="222"/>
                </a:lnTo>
                <a:lnTo>
                  <a:pt x="1792" y="224"/>
                </a:lnTo>
                <a:lnTo>
                  <a:pt x="1791" y="224"/>
                </a:lnTo>
                <a:lnTo>
                  <a:pt x="1791" y="225"/>
                </a:lnTo>
                <a:lnTo>
                  <a:pt x="1789" y="225"/>
                </a:lnTo>
                <a:lnTo>
                  <a:pt x="1788" y="225"/>
                </a:lnTo>
                <a:lnTo>
                  <a:pt x="1788" y="224"/>
                </a:lnTo>
                <a:lnTo>
                  <a:pt x="1789" y="224"/>
                </a:lnTo>
                <a:lnTo>
                  <a:pt x="1789" y="222"/>
                </a:lnTo>
                <a:lnTo>
                  <a:pt x="1791" y="222"/>
                </a:lnTo>
                <a:lnTo>
                  <a:pt x="1791" y="221"/>
                </a:lnTo>
                <a:lnTo>
                  <a:pt x="1789" y="221"/>
                </a:lnTo>
                <a:lnTo>
                  <a:pt x="1788" y="221"/>
                </a:lnTo>
                <a:lnTo>
                  <a:pt x="1786" y="221"/>
                </a:lnTo>
                <a:lnTo>
                  <a:pt x="1785" y="221"/>
                </a:lnTo>
                <a:lnTo>
                  <a:pt x="1783" y="221"/>
                </a:lnTo>
                <a:lnTo>
                  <a:pt x="1783" y="222"/>
                </a:lnTo>
                <a:lnTo>
                  <a:pt x="1782" y="222"/>
                </a:lnTo>
                <a:lnTo>
                  <a:pt x="1782" y="224"/>
                </a:lnTo>
                <a:lnTo>
                  <a:pt x="1782" y="225"/>
                </a:lnTo>
                <a:lnTo>
                  <a:pt x="1782" y="227"/>
                </a:lnTo>
                <a:lnTo>
                  <a:pt x="1780" y="227"/>
                </a:lnTo>
                <a:lnTo>
                  <a:pt x="1779" y="227"/>
                </a:lnTo>
                <a:lnTo>
                  <a:pt x="1779" y="228"/>
                </a:lnTo>
                <a:lnTo>
                  <a:pt x="1777" y="228"/>
                </a:lnTo>
                <a:lnTo>
                  <a:pt x="1776" y="228"/>
                </a:lnTo>
                <a:lnTo>
                  <a:pt x="1776" y="230"/>
                </a:lnTo>
                <a:lnTo>
                  <a:pt x="1774" y="230"/>
                </a:lnTo>
                <a:lnTo>
                  <a:pt x="1772" y="230"/>
                </a:lnTo>
                <a:lnTo>
                  <a:pt x="1772" y="232"/>
                </a:lnTo>
                <a:lnTo>
                  <a:pt x="1771" y="232"/>
                </a:lnTo>
                <a:lnTo>
                  <a:pt x="1769" y="232"/>
                </a:lnTo>
                <a:lnTo>
                  <a:pt x="1769" y="233"/>
                </a:lnTo>
                <a:lnTo>
                  <a:pt x="1768" y="233"/>
                </a:lnTo>
                <a:lnTo>
                  <a:pt x="1766" y="233"/>
                </a:lnTo>
                <a:lnTo>
                  <a:pt x="1766" y="235"/>
                </a:lnTo>
                <a:lnTo>
                  <a:pt x="1765" y="235"/>
                </a:lnTo>
                <a:lnTo>
                  <a:pt x="1763" y="235"/>
                </a:lnTo>
                <a:lnTo>
                  <a:pt x="1763" y="235"/>
                </a:lnTo>
                <a:lnTo>
                  <a:pt x="1763" y="236"/>
                </a:lnTo>
                <a:lnTo>
                  <a:pt x="1762" y="236"/>
                </a:lnTo>
                <a:lnTo>
                  <a:pt x="1760" y="238"/>
                </a:lnTo>
                <a:lnTo>
                  <a:pt x="1760" y="239"/>
                </a:lnTo>
                <a:lnTo>
                  <a:pt x="1759" y="239"/>
                </a:lnTo>
                <a:lnTo>
                  <a:pt x="1757" y="241"/>
                </a:lnTo>
                <a:lnTo>
                  <a:pt x="1756" y="241"/>
                </a:lnTo>
                <a:lnTo>
                  <a:pt x="1756" y="242"/>
                </a:lnTo>
                <a:lnTo>
                  <a:pt x="1754" y="242"/>
                </a:lnTo>
                <a:lnTo>
                  <a:pt x="1752" y="242"/>
                </a:lnTo>
                <a:lnTo>
                  <a:pt x="1752" y="244"/>
                </a:lnTo>
                <a:lnTo>
                  <a:pt x="1751" y="244"/>
                </a:lnTo>
                <a:lnTo>
                  <a:pt x="1749" y="244"/>
                </a:lnTo>
                <a:lnTo>
                  <a:pt x="1749" y="245"/>
                </a:lnTo>
                <a:lnTo>
                  <a:pt x="1748" y="245"/>
                </a:lnTo>
                <a:lnTo>
                  <a:pt x="1746" y="245"/>
                </a:lnTo>
                <a:lnTo>
                  <a:pt x="1746" y="247"/>
                </a:lnTo>
                <a:lnTo>
                  <a:pt x="1745" y="247"/>
                </a:lnTo>
                <a:lnTo>
                  <a:pt x="1743" y="247"/>
                </a:lnTo>
                <a:lnTo>
                  <a:pt x="1742" y="248"/>
                </a:lnTo>
                <a:lnTo>
                  <a:pt x="1740" y="248"/>
                </a:lnTo>
                <a:lnTo>
                  <a:pt x="1740" y="250"/>
                </a:lnTo>
                <a:lnTo>
                  <a:pt x="1739" y="250"/>
                </a:lnTo>
                <a:lnTo>
                  <a:pt x="1736" y="252"/>
                </a:lnTo>
                <a:lnTo>
                  <a:pt x="1736" y="253"/>
                </a:lnTo>
                <a:lnTo>
                  <a:pt x="1734" y="253"/>
                </a:lnTo>
                <a:lnTo>
                  <a:pt x="1733" y="253"/>
                </a:lnTo>
                <a:lnTo>
                  <a:pt x="1731" y="253"/>
                </a:lnTo>
                <a:lnTo>
                  <a:pt x="1729" y="253"/>
                </a:lnTo>
                <a:lnTo>
                  <a:pt x="1728" y="253"/>
                </a:lnTo>
                <a:lnTo>
                  <a:pt x="1726" y="255"/>
                </a:lnTo>
                <a:lnTo>
                  <a:pt x="1726" y="253"/>
                </a:lnTo>
                <a:lnTo>
                  <a:pt x="1726" y="253"/>
                </a:lnTo>
                <a:lnTo>
                  <a:pt x="1726" y="255"/>
                </a:lnTo>
                <a:lnTo>
                  <a:pt x="1725" y="255"/>
                </a:lnTo>
                <a:lnTo>
                  <a:pt x="1725" y="253"/>
                </a:lnTo>
                <a:lnTo>
                  <a:pt x="1723" y="253"/>
                </a:lnTo>
                <a:lnTo>
                  <a:pt x="1725" y="253"/>
                </a:lnTo>
                <a:lnTo>
                  <a:pt x="1723" y="253"/>
                </a:lnTo>
                <a:lnTo>
                  <a:pt x="1723" y="253"/>
                </a:lnTo>
                <a:lnTo>
                  <a:pt x="1722" y="253"/>
                </a:lnTo>
                <a:lnTo>
                  <a:pt x="1722" y="255"/>
                </a:lnTo>
                <a:lnTo>
                  <a:pt x="1720" y="255"/>
                </a:lnTo>
                <a:lnTo>
                  <a:pt x="1720" y="253"/>
                </a:lnTo>
                <a:lnTo>
                  <a:pt x="1719" y="255"/>
                </a:lnTo>
                <a:lnTo>
                  <a:pt x="1719" y="256"/>
                </a:lnTo>
                <a:lnTo>
                  <a:pt x="1717" y="256"/>
                </a:lnTo>
                <a:lnTo>
                  <a:pt x="1716" y="256"/>
                </a:lnTo>
                <a:lnTo>
                  <a:pt x="1716" y="258"/>
                </a:lnTo>
                <a:lnTo>
                  <a:pt x="1714" y="258"/>
                </a:lnTo>
                <a:lnTo>
                  <a:pt x="1713" y="258"/>
                </a:lnTo>
                <a:lnTo>
                  <a:pt x="1713" y="259"/>
                </a:lnTo>
                <a:lnTo>
                  <a:pt x="1711" y="259"/>
                </a:lnTo>
                <a:lnTo>
                  <a:pt x="1710" y="259"/>
                </a:lnTo>
                <a:lnTo>
                  <a:pt x="1708" y="259"/>
                </a:lnTo>
                <a:lnTo>
                  <a:pt x="1708" y="261"/>
                </a:lnTo>
                <a:lnTo>
                  <a:pt x="1706" y="261"/>
                </a:lnTo>
                <a:lnTo>
                  <a:pt x="1706" y="259"/>
                </a:lnTo>
                <a:lnTo>
                  <a:pt x="1706" y="258"/>
                </a:lnTo>
                <a:lnTo>
                  <a:pt x="1705" y="258"/>
                </a:lnTo>
                <a:lnTo>
                  <a:pt x="1705" y="256"/>
                </a:lnTo>
                <a:lnTo>
                  <a:pt x="1703" y="258"/>
                </a:lnTo>
                <a:lnTo>
                  <a:pt x="1703" y="256"/>
                </a:lnTo>
                <a:lnTo>
                  <a:pt x="1702" y="256"/>
                </a:lnTo>
                <a:lnTo>
                  <a:pt x="1702" y="255"/>
                </a:lnTo>
                <a:lnTo>
                  <a:pt x="1702" y="253"/>
                </a:lnTo>
                <a:lnTo>
                  <a:pt x="1700" y="253"/>
                </a:lnTo>
                <a:lnTo>
                  <a:pt x="1699" y="253"/>
                </a:lnTo>
                <a:lnTo>
                  <a:pt x="1699" y="255"/>
                </a:lnTo>
                <a:lnTo>
                  <a:pt x="1697" y="255"/>
                </a:lnTo>
                <a:lnTo>
                  <a:pt x="1697" y="256"/>
                </a:lnTo>
                <a:lnTo>
                  <a:pt x="1699" y="256"/>
                </a:lnTo>
                <a:lnTo>
                  <a:pt x="1699" y="255"/>
                </a:lnTo>
                <a:lnTo>
                  <a:pt x="1700" y="255"/>
                </a:lnTo>
                <a:lnTo>
                  <a:pt x="1700" y="256"/>
                </a:lnTo>
                <a:lnTo>
                  <a:pt x="1702" y="256"/>
                </a:lnTo>
                <a:lnTo>
                  <a:pt x="1702" y="258"/>
                </a:lnTo>
                <a:lnTo>
                  <a:pt x="1700" y="258"/>
                </a:lnTo>
                <a:lnTo>
                  <a:pt x="1700" y="259"/>
                </a:lnTo>
                <a:lnTo>
                  <a:pt x="1702" y="259"/>
                </a:lnTo>
                <a:lnTo>
                  <a:pt x="1702" y="258"/>
                </a:lnTo>
                <a:lnTo>
                  <a:pt x="1703" y="258"/>
                </a:lnTo>
                <a:lnTo>
                  <a:pt x="1705" y="258"/>
                </a:lnTo>
                <a:lnTo>
                  <a:pt x="1705" y="259"/>
                </a:lnTo>
                <a:lnTo>
                  <a:pt x="1703" y="259"/>
                </a:lnTo>
                <a:lnTo>
                  <a:pt x="1703" y="261"/>
                </a:lnTo>
                <a:lnTo>
                  <a:pt x="1705" y="261"/>
                </a:lnTo>
                <a:lnTo>
                  <a:pt x="1703" y="262"/>
                </a:lnTo>
                <a:lnTo>
                  <a:pt x="1703" y="264"/>
                </a:lnTo>
                <a:lnTo>
                  <a:pt x="1702" y="264"/>
                </a:lnTo>
                <a:lnTo>
                  <a:pt x="1700" y="265"/>
                </a:lnTo>
                <a:lnTo>
                  <a:pt x="1699" y="265"/>
                </a:lnTo>
                <a:lnTo>
                  <a:pt x="1699" y="267"/>
                </a:lnTo>
                <a:lnTo>
                  <a:pt x="1697" y="267"/>
                </a:lnTo>
                <a:lnTo>
                  <a:pt x="1696" y="268"/>
                </a:lnTo>
                <a:lnTo>
                  <a:pt x="1694" y="268"/>
                </a:lnTo>
                <a:lnTo>
                  <a:pt x="1693" y="268"/>
                </a:lnTo>
                <a:lnTo>
                  <a:pt x="1691" y="270"/>
                </a:lnTo>
                <a:lnTo>
                  <a:pt x="1690" y="270"/>
                </a:lnTo>
                <a:lnTo>
                  <a:pt x="1690" y="270"/>
                </a:lnTo>
                <a:lnTo>
                  <a:pt x="1688" y="268"/>
                </a:lnTo>
                <a:lnTo>
                  <a:pt x="1688" y="270"/>
                </a:lnTo>
                <a:lnTo>
                  <a:pt x="1686" y="270"/>
                </a:lnTo>
                <a:lnTo>
                  <a:pt x="1686" y="268"/>
                </a:lnTo>
                <a:lnTo>
                  <a:pt x="1685" y="270"/>
                </a:lnTo>
                <a:lnTo>
                  <a:pt x="1683" y="270"/>
                </a:lnTo>
                <a:lnTo>
                  <a:pt x="1683" y="272"/>
                </a:lnTo>
                <a:lnTo>
                  <a:pt x="1685" y="272"/>
                </a:lnTo>
                <a:lnTo>
                  <a:pt x="1685" y="273"/>
                </a:lnTo>
                <a:lnTo>
                  <a:pt x="1683" y="273"/>
                </a:lnTo>
                <a:lnTo>
                  <a:pt x="1682" y="273"/>
                </a:lnTo>
                <a:lnTo>
                  <a:pt x="1680" y="273"/>
                </a:lnTo>
                <a:lnTo>
                  <a:pt x="1679" y="273"/>
                </a:lnTo>
                <a:lnTo>
                  <a:pt x="1679" y="275"/>
                </a:lnTo>
                <a:lnTo>
                  <a:pt x="1677" y="276"/>
                </a:lnTo>
                <a:lnTo>
                  <a:pt x="1677" y="275"/>
                </a:lnTo>
                <a:lnTo>
                  <a:pt x="1676" y="276"/>
                </a:lnTo>
                <a:lnTo>
                  <a:pt x="1674" y="276"/>
                </a:lnTo>
                <a:lnTo>
                  <a:pt x="1674" y="278"/>
                </a:lnTo>
                <a:lnTo>
                  <a:pt x="1673" y="278"/>
                </a:lnTo>
                <a:lnTo>
                  <a:pt x="1673" y="276"/>
                </a:lnTo>
                <a:lnTo>
                  <a:pt x="1671" y="276"/>
                </a:lnTo>
                <a:lnTo>
                  <a:pt x="1671" y="278"/>
                </a:lnTo>
                <a:lnTo>
                  <a:pt x="1670" y="278"/>
                </a:lnTo>
                <a:lnTo>
                  <a:pt x="1668" y="278"/>
                </a:lnTo>
                <a:lnTo>
                  <a:pt x="1668" y="279"/>
                </a:lnTo>
                <a:lnTo>
                  <a:pt x="1667" y="279"/>
                </a:lnTo>
                <a:lnTo>
                  <a:pt x="1665" y="279"/>
                </a:lnTo>
                <a:lnTo>
                  <a:pt x="1665" y="281"/>
                </a:lnTo>
                <a:lnTo>
                  <a:pt x="1663" y="281"/>
                </a:lnTo>
                <a:lnTo>
                  <a:pt x="1662" y="281"/>
                </a:lnTo>
                <a:lnTo>
                  <a:pt x="1660" y="281"/>
                </a:lnTo>
                <a:lnTo>
                  <a:pt x="1660" y="282"/>
                </a:lnTo>
                <a:lnTo>
                  <a:pt x="1660" y="284"/>
                </a:lnTo>
                <a:lnTo>
                  <a:pt x="1659" y="284"/>
                </a:lnTo>
                <a:lnTo>
                  <a:pt x="1657" y="285"/>
                </a:lnTo>
                <a:lnTo>
                  <a:pt x="1656" y="285"/>
                </a:lnTo>
                <a:lnTo>
                  <a:pt x="1654" y="285"/>
                </a:lnTo>
                <a:lnTo>
                  <a:pt x="1653" y="287"/>
                </a:lnTo>
                <a:lnTo>
                  <a:pt x="1653" y="287"/>
                </a:lnTo>
                <a:lnTo>
                  <a:pt x="1651" y="287"/>
                </a:lnTo>
                <a:lnTo>
                  <a:pt x="1651" y="288"/>
                </a:lnTo>
                <a:lnTo>
                  <a:pt x="1650" y="288"/>
                </a:lnTo>
                <a:lnTo>
                  <a:pt x="1650" y="290"/>
                </a:lnTo>
                <a:lnTo>
                  <a:pt x="1648" y="290"/>
                </a:lnTo>
                <a:lnTo>
                  <a:pt x="1647" y="290"/>
                </a:lnTo>
                <a:lnTo>
                  <a:pt x="1647" y="290"/>
                </a:lnTo>
                <a:lnTo>
                  <a:pt x="1645" y="290"/>
                </a:lnTo>
                <a:lnTo>
                  <a:pt x="1644" y="290"/>
                </a:lnTo>
                <a:lnTo>
                  <a:pt x="1644" y="291"/>
                </a:lnTo>
                <a:lnTo>
                  <a:pt x="1642" y="291"/>
                </a:lnTo>
                <a:lnTo>
                  <a:pt x="1640" y="293"/>
                </a:lnTo>
                <a:lnTo>
                  <a:pt x="1639" y="293"/>
                </a:lnTo>
                <a:lnTo>
                  <a:pt x="1639" y="295"/>
                </a:lnTo>
                <a:lnTo>
                  <a:pt x="1637" y="295"/>
                </a:lnTo>
                <a:lnTo>
                  <a:pt x="1636" y="295"/>
                </a:lnTo>
                <a:lnTo>
                  <a:pt x="1634" y="296"/>
                </a:lnTo>
                <a:lnTo>
                  <a:pt x="1633" y="296"/>
                </a:lnTo>
                <a:lnTo>
                  <a:pt x="1633" y="298"/>
                </a:lnTo>
                <a:lnTo>
                  <a:pt x="1631" y="298"/>
                </a:lnTo>
                <a:lnTo>
                  <a:pt x="1630" y="298"/>
                </a:lnTo>
                <a:lnTo>
                  <a:pt x="1630" y="299"/>
                </a:lnTo>
                <a:lnTo>
                  <a:pt x="1628" y="299"/>
                </a:lnTo>
                <a:lnTo>
                  <a:pt x="1627" y="299"/>
                </a:lnTo>
                <a:lnTo>
                  <a:pt x="1627" y="301"/>
                </a:lnTo>
                <a:lnTo>
                  <a:pt x="1625" y="301"/>
                </a:lnTo>
                <a:lnTo>
                  <a:pt x="1624" y="302"/>
                </a:lnTo>
                <a:lnTo>
                  <a:pt x="1622" y="302"/>
                </a:lnTo>
                <a:lnTo>
                  <a:pt x="1622" y="304"/>
                </a:lnTo>
                <a:lnTo>
                  <a:pt x="1620" y="304"/>
                </a:lnTo>
                <a:lnTo>
                  <a:pt x="1619" y="305"/>
                </a:lnTo>
                <a:lnTo>
                  <a:pt x="1617" y="305"/>
                </a:lnTo>
                <a:lnTo>
                  <a:pt x="1617" y="307"/>
                </a:lnTo>
                <a:lnTo>
                  <a:pt x="1616" y="307"/>
                </a:lnTo>
                <a:lnTo>
                  <a:pt x="1616" y="307"/>
                </a:lnTo>
                <a:lnTo>
                  <a:pt x="1616" y="308"/>
                </a:lnTo>
                <a:lnTo>
                  <a:pt x="1614" y="308"/>
                </a:lnTo>
                <a:lnTo>
                  <a:pt x="1614" y="310"/>
                </a:lnTo>
                <a:lnTo>
                  <a:pt x="1613" y="310"/>
                </a:lnTo>
                <a:lnTo>
                  <a:pt x="1611" y="310"/>
                </a:lnTo>
                <a:lnTo>
                  <a:pt x="1611" y="311"/>
                </a:lnTo>
                <a:lnTo>
                  <a:pt x="1610" y="311"/>
                </a:lnTo>
                <a:lnTo>
                  <a:pt x="1610" y="313"/>
                </a:lnTo>
                <a:lnTo>
                  <a:pt x="1608" y="313"/>
                </a:lnTo>
                <a:lnTo>
                  <a:pt x="1608" y="315"/>
                </a:lnTo>
                <a:lnTo>
                  <a:pt x="1607" y="315"/>
                </a:lnTo>
                <a:lnTo>
                  <a:pt x="1605" y="315"/>
                </a:lnTo>
                <a:lnTo>
                  <a:pt x="1605" y="316"/>
                </a:lnTo>
                <a:lnTo>
                  <a:pt x="1604" y="316"/>
                </a:lnTo>
                <a:lnTo>
                  <a:pt x="1604" y="318"/>
                </a:lnTo>
                <a:lnTo>
                  <a:pt x="1602" y="318"/>
                </a:lnTo>
                <a:lnTo>
                  <a:pt x="1601" y="318"/>
                </a:lnTo>
                <a:lnTo>
                  <a:pt x="1599" y="319"/>
                </a:lnTo>
                <a:lnTo>
                  <a:pt x="1599" y="321"/>
                </a:lnTo>
                <a:lnTo>
                  <a:pt x="1599" y="322"/>
                </a:lnTo>
                <a:lnTo>
                  <a:pt x="1597" y="324"/>
                </a:lnTo>
                <a:lnTo>
                  <a:pt x="1597" y="322"/>
                </a:lnTo>
                <a:lnTo>
                  <a:pt x="1597" y="321"/>
                </a:lnTo>
                <a:lnTo>
                  <a:pt x="1596" y="322"/>
                </a:lnTo>
                <a:lnTo>
                  <a:pt x="1597" y="322"/>
                </a:lnTo>
                <a:lnTo>
                  <a:pt x="1596" y="324"/>
                </a:lnTo>
                <a:lnTo>
                  <a:pt x="1596" y="325"/>
                </a:lnTo>
                <a:lnTo>
                  <a:pt x="1597" y="324"/>
                </a:lnTo>
                <a:lnTo>
                  <a:pt x="1599" y="324"/>
                </a:lnTo>
                <a:lnTo>
                  <a:pt x="1599" y="322"/>
                </a:lnTo>
                <a:lnTo>
                  <a:pt x="1601" y="322"/>
                </a:lnTo>
                <a:lnTo>
                  <a:pt x="1602" y="322"/>
                </a:lnTo>
                <a:lnTo>
                  <a:pt x="1604" y="322"/>
                </a:lnTo>
                <a:lnTo>
                  <a:pt x="1604" y="324"/>
                </a:lnTo>
                <a:lnTo>
                  <a:pt x="1604" y="325"/>
                </a:lnTo>
                <a:lnTo>
                  <a:pt x="1602" y="325"/>
                </a:lnTo>
                <a:lnTo>
                  <a:pt x="1602" y="327"/>
                </a:lnTo>
                <a:lnTo>
                  <a:pt x="1601" y="327"/>
                </a:lnTo>
                <a:lnTo>
                  <a:pt x="1601" y="327"/>
                </a:lnTo>
                <a:lnTo>
                  <a:pt x="1599" y="327"/>
                </a:lnTo>
                <a:lnTo>
                  <a:pt x="1599" y="328"/>
                </a:lnTo>
                <a:lnTo>
                  <a:pt x="1597" y="328"/>
                </a:lnTo>
                <a:lnTo>
                  <a:pt x="1597" y="330"/>
                </a:lnTo>
                <a:lnTo>
                  <a:pt x="1596" y="330"/>
                </a:lnTo>
                <a:lnTo>
                  <a:pt x="1596" y="331"/>
                </a:lnTo>
                <a:lnTo>
                  <a:pt x="1594" y="331"/>
                </a:lnTo>
                <a:lnTo>
                  <a:pt x="1593" y="333"/>
                </a:lnTo>
                <a:lnTo>
                  <a:pt x="1591" y="333"/>
                </a:lnTo>
                <a:lnTo>
                  <a:pt x="1591" y="334"/>
                </a:lnTo>
                <a:lnTo>
                  <a:pt x="1590" y="334"/>
                </a:lnTo>
                <a:lnTo>
                  <a:pt x="1590" y="336"/>
                </a:lnTo>
                <a:lnTo>
                  <a:pt x="1588" y="338"/>
                </a:lnTo>
                <a:lnTo>
                  <a:pt x="1587" y="339"/>
                </a:lnTo>
                <a:lnTo>
                  <a:pt x="1585" y="341"/>
                </a:lnTo>
                <a:lnTo>
                  <a:pt x="1584" y="341"/>
                </a:lnTo>
                <a:lnTo>
                  <a:pt x="1584" y="342"/>
                </a:lnTo>
                <a:lnTo>
                  <a:pt x="1582" y="342"/>
                </a:lnTo>
                <a:lnTo>
                  <a:pt x="1581" y="344"/>
                </a:lnTo>
                <a:lnTo>
                  <a:pt x="1579" y="345"/>
                </a:lnTo>
                <a:lnTo>
                  <a:pt x="1579" y="344"/>
                </a:lnTo>
                <a:lnTo>
                  <a:pt x="1579" y="345"/>
                </a:lnTo>
                <a:lnTo>
                  <a:pt x="1579" y="345"/>
                </a:lnTo>
                <a:lnTo>
                  <a:pt x="1581" y="345"/>
                </a:lnTo>
                <a:lnTo>
                  <a:pt x="1582" y="344"/>
                </a:lnTo>
                <a:lnTo>
                  <a:pt x="1584" y="344"/>
                </a:lnTo>
                <a:lnTo>
                  <a:pt x="1585" y="344"/>
                </a:lnTo>
                <a:lnTo>
                  <a:pt x="1588" y="342"/>
                </a:lnTo>
                <a:lnTo>
                  <a:pt x="1591" y="342"/>
                </a:lnTo>
                <a:lnTo>
                  <a:pt x="1594" y="341"/>
                </a:lnTo>
                <a:lnTo>
                  <a:pt x="1596" y="341"/>
                </a:lnTo>
                <a:lnTo>
                  <a:pt x="1596" y="342"/>
                </a:lnTo>
                <a:lnTo>
                  <a:pt x="1597" y="342"/>
                </a:lnTo>
                <a:lnTo>
                  <a:pt x="1597" y="344"/>
                </a:lnTo>
                <a:lnTo>
                  <a:pt x="1597" y="345"/>
                </a:lnTo>
                <a:lnTo>
                  <a:pt x="1599" y="345"/>
                </a:lnTo>
                <a:lnTo>
                  <a:pt x="1601" y="345"/>
                </a:lnTo>
                <a:lnTo>
                  <a:pt x="1601" y="347"/>
                </a:lnTo>
                <a:lnTo>
                  <a:pt x="1602" y="347"/>
                </a:lnTo>
                <a:lnTo>
                  <a:pt x="1602" y="348"/>
                </a:lnTo>
                <a:lnTo>
                  <a:pt x="1602" y="350"/>
                </a:lnTo>
                <a:lnTo>
                  <a:pt x="1602" y="351"/>
                </a:lnTo>
                <a:lnTo>
                  <a:pt x="1602" y="353"/>
                </a:lnTo>
                <a:lnTo>
                  <a:pt x="1601" y="353"/>
                </a:lnTo>
                <a:lnTo>
                  <a:pt x="1601" y="354"/>
                </a:lnTo>
                <a:lnTo>
                  <a:pt x="1599" y="356"/>
                </a:lnTo>
                <a:lnTo>
                  <a:pt x="1599" y="358"/>
                </a:lnTo>
                <a:lnTo>
                  <a:pt x="1599" y="359"/>
                </a:lnTo>
                <a:lnTo>
                  <a:pt x="1601" y="359"/>
                </a:lnTo>
                <a:lnTo>
                  <a:pt x="1601" y="361"/>
                </a:lnTo>
                <a:lnTo>
                  <a:pt x="1602" y="361"/>
                </a:lnTo>
                <a:lnTo>
                  <a:pt x="1602" y="362"/>
                </a:lnTo>
                <a:lnTo>
                  <a:pt x="1604" y="362"/>
                </a:lnTo>
                <a:lnTo>
                  <a:pt x="1605" y="362"/>
                </a:lnTo>
                <a:lnTo>
                  <a:pt x="1605" y="364"/>
                </a:lnTo>
                <a:lnTo>
                  <a:pt x="1605" y="364"/>
                </a:lnTo>
                <a:lnTo>
                  <a:pt x="1604" y="364"/>
                </a:lnTo>
                <a:lnTo>
                  <a:pt x="1604" y="365"/>
                </a:lnTo>
                <a:lnTo>
                  <a:pt x="1605" y="365"/>
                </a:lnTo>
                <a:lnTo>
                  <a:pt x="1605" y="367"/>
                </a:lnTo>
                <a:lnTo>
                  <a:pt x="1607" y="367"/>
                </a:lnTo>
                <a:lnTo>
                  <a:pt x="1608" y="367"/>
                </a:lnTo>
                <a:lnTo>
                  <a:pt x="1610" y="367"/>
                </a:lnTo>
                <a:lnTo>
                  <a:pt x="1611" y="367"/>
                </a:lnTo>
                <a:lnTo>
                  <a:pt x="1613" y="367"/>
                </a:lnTo>
                <a:lnTo>
                  <a:pt x="1614" y="365"/>
                </a:lnTo>
                <a:lnTo>
                  <a:pt x="1614" y="367"/>
                </a:lnTo>
                <a:lnTo>
                  <a:pt x="1616" y="367"/>
                </a:lnTo>
                <a:lnTo>
                  <a:pt x="1616" y="367"/>
                </a:lnTo>
                <a:lnTo>
                  <a:pt x="1617" y="367"/>
                </a:lnTo>
                <a:lnTo>
                  <a:pt x="1619" y="367"/>
                </a:lnTo>
                <a:lnTo>
                  <a:pt x="1617" y="368"/>
                </a:lnTo>
                <a:lnTo>
                  <a:pt x="1619" y="368"/>
                </a:lnTo>
                <a:lnTo>
                  <a:pt x="1620" y="368"/>
                </a:lnTo>
                <a:lnTo>
                  <a:pt x="1622" y="368"/>
                </a:lnTo>
                <a:lnTo>
                  <a:pt x="1622" y="370"/>
                </a:lnTo>
                <a:lnTo>
                  <a:pt x="1620" y="370"/>
                </a:lnTo>
                <a:lnTo>
                  <a:pt x="1619" y="371"/>
                </a:lnTo>
                <a:lnTo>
                  <a:pt x="1619" y="373"/>
                </a:lnTo>
                <a:lnTo>
                  <a:pt x="1617" y="373"/>
                </a:lnTo>
                <a:lnTo>
                  <a:pt x="1616" y="374"/>
                </a:lnTo>
                <a:lnTo>
                  <a:pt x="1614" y="376"/>
                </a:lnTo>
                <a:lnTo>
                  <a:pt x="1613" y="378"/>
                </a:lnTo>
                <a:lnTo>
                  <a:pt x="1611" y="378"/>
                </a:lnTo>
                <a:lnTo>
                  <a:pt x="1611" y="379"/>
                </a:lnTo>
                <a:lnTo>
                  <a:pt x="1610" y="379"/>
                </a:lnTo>
                <a:lnTo>
                  <a:pt x="1608" y="381"/>
                </a:lnTo>
                <a:lnTo>
                  <a:pt x="1607" y="382"/>
                </a:lnTo>
                <a:lnTo>
                  <a:pt x="1605" y="385"/>
                </a:lnTo>
                <a:lnTo>
                  <a:pt x="1604" y="385"/>
                </a:lnTo>
                <a:lnTo>
                  <a:pt x="1604" y="387"/>
                </a:lnTo>
                <a:lnTo>
                  <a:pt x="1602" y="387"/>
                </a:lnTo>
                <a:lnTo>
                  <a:pt x="1602" y="388"/>
                </a:lnTo>
                <a:lnTo>
                  <a:pt x="1601" y="388"/>
                </a:lnTo>
                <a:lnTo>
                  <a:pt x="1601" y="390"/>
                </a:lnTo>
                <a:lnTo>
                  <a:pt x="1599" y="390"/>
                </a:lnTo>
                <a:lnTo>
                  <a:pt x="1597" y="391"/>
                </a:lnTo>
                <a:lnTo>
                  <a:pt x="1596" y="393"/>
                </a:lnTo>
                <a:lnTo>
                  <a:pt x="1596" y="394"/>
                </a:lnTo>
                <a:lnTo>
                  <a:pt x="1594" y="394"/>
                </a:lnTo>
                <a:lnTo>
                  <a:pt x="1593" y="394"/>
                </a:lnTo>
                <a:lnTo>
                  <a:pt x="1593" y="396"/>
                </a:lnTo>
                <a:lnTo>
                  <a:pt x="1591" y="396"/>
                </a:lnTo>
                <a:lnTo>
                  <a:pt x="1590" y="397"/>
                </a:lnTo>
                <a:lnTo>
                  <a:pt x="1590" y="399"/>
                </a:lnTo>
                <a:lnTo>
                  <a:pt x="1590" y="401"/>
                </a:lnTo>
                <a:lnTo>
                  <a:pt x="1588" y="401"/>
                </a:lnTo>
                <a:lnTo>
                  <a:pt x="1588" y="401"/>
                </a:lnTo>
                <a:lnTo>
                  <a:pt x="1588" y="402"/>
                </a:lnTo>
                <a:lnTo>
                  <a:pt x="1588" y="404"/>
                </a:lnTo>
                <a:lnTo>
                  <a:pt x="1587" y="404"/>
                </a:lnTo>
                <a:lnTo>
                  <a:pt x="1587" y="405"/>
                </a:lnTo>
                <a:lnTo>
                  <a:pt x="1585" y="405"/>
                </a:lnTo>
                <a:lnTo>
                  <a:pt x="1585" y="407"/>
                </a:lnTo>
                <a:lnTo>
                  <a:pt x="1584" y="407"/>
                </a:lnTo>
                <a:lnTo>
                  <a:pt x="1584" y="408"/>
                </a:lnTo>
                <a:lnTo>
                  <a:pt x="1585" y="408"/>
                </a:lnTo>
                <a:lnTo>
                  <a:pt x="1585" y="410"/>
                </a:lnTo>
                <a:lnTo>
                  <a:pt x="1585" y="411"/>
                </a:lnTo>
                <a:lnTo>
                  <a:pt x="1585" y="413"/>
                </a:lnTo>
                <a:lnTo>
                  <a:pt x="1584" y="413"/>
                </a:lnTo>
                <a:lnTo>
                  <a:pt x="1584" y="414"/>
                </a:lnTo>
                <a:lnTo>
                  <a:pt x="1582" y="416"/>
                </a:lnTo>
                <a:lnTo>
                  <a:pt x="1582" y="417"/>
                </a:lnTo>
                <a:lnTo>
                  <a:pt x="1581" y="417"/>
                </a:lnTo>
                <a:lnTo>
                  <a:pt x="1579" y="419"/>
                </a:lnTo>
                <a:lnTo>
                  <a:pt x="1581" y="419"/>
                </a:lnTo>
                <a:lnTo>
                  <a:pt x="1581" y="417"/>
                </a:lnTo>
                <a:lnTo>
                  <a:pt x="1582" y="419"/>
                </a:lnTo>
                <a:lnTo>
                  <a:pt x="1584" y="419"/>
                </a:lnTo>
                <a:lnTo>
                  <a:pt x="1582" y="421"/>
                </a:lnTo>
                <a:lnTo>
                  <a:pt x="1584" y="421"/>
                </a:lnTo>
                <a:lnTo>
                  <a:pt x="1582" y="422"/>
                </a:lnTo>
                <a:lnTo>
                  <a:pt x="1582" y="424"/>
                </a:lnTo>
                <a:lnTo>
                  <a:pt x="1584" y="422"/>
                </a:lnTo>
                <a:lnTo>
                  <a:pt x="1584" y="421"/>
                </a:lnTo>
                <a:lnTo>
                  <a:pt x="1585" y="419"/>
                </a:lnTo>
                <a:lnTo>
                  <a:pt x="1587" y="419"/>
                </a:lnTo>
                <a:lnTo>
                  <a:pt x="1587" y="417"/>
                </a:lnTo>
                <a:lnTo>
                  <a:pt x="1588" y="417"/>
                </a:lnTo>
                <a:lnTo>
                  <a:pt x="1588" y="416"/>
                </a:lnTo>
                <a:lnTo>
                  <a:pt x="1590" y="416"/>
                </a:lnTo>
                <a:lnTo>
                  <a:pt x="1591" y="416"/>
                </a:lnTo>
                <a:lnTo>
                  <a:pt x="1591" y="414"/>
                </a:lnTo>
                <a:lnTo>
                  <a:pt x="1593" y="414"/>
                </a:lnTo>
                <a:lnTo>
                  <a:pt x="1593" y="416"/>
                </a:lnTo>
                <a:lnTo>
                  <a:pt x="1594" y="416"/>
                </a:lnTo>
                <a:lnTo>
                  <a:pt x="1594" y="417"/>
                </a:lnTo>
                <a:lnTo>
                  <a:pt x="1593" y="417"/>
                </a:lnTo>
                <a:lnTo>
                  <a:pt x="1593" y="419"/>
                </a:lnTo>
                <a:lnTo>
                  <a:pt x="1594" y="417"/>
                </a:lnTo>
                <a:lnTo>
                  <a:pt x="1596" y="417"/>
                </a:lnTo>
                <a:lnTo>
                  <a:pt x="1596" y="416"/>
                </a:lnTo>
                <a:lnTo>
                  <a:pt x="1597" y="416"/>
                </a:lnTo>
                <a:lnTo>
                  <a:pt x="1597" y="414"/>
                </a:lnTo>
                <a:lnTo>
                  <a:pt x="1597" y="413"/>
                </a:lnTo>
                <a:lnTo>
                  <a:pt x="1599" y="413"/>
                </a:lnTo>
                <a:lnTo>
                  <a:pt x="1599" y="411"/>
                </a:lnTo>
                <a:lnTo>
                  <a:pt x="1601" y="411"/>
                </a:lnTo>
                <a:lnTo>
                  <a:pt x="1602" y="411"/>
                </a:lnTo>
                <a:lnTo>
                  <a:pt x="1602" y="410"/>
                </a:lnTo>
                <a:lnTo>
                  <a:pt x="1604" y="410"/>
                </a:lnTo>
                <a:lnTo>
                  <a:pt x="1605" y="408"/>
                </a:lnTo>
                <a:lnTo>
                  <a:pt x="1607" y="408"/>
                </a:lnTo>
                <a:lnTo>
                  <a:pt x="1608" y="407"/>
                </a:lnTo>
                <a:lnTo>
                  <a:pt x="1610" y="405"/>
                </a:lnTo>
                <a:lnTo>
                  <a:pt x="1611" y="405"/>
                </a:lnTo>
                <a:lnTo>
                  <a:pt x="1611" y="404"/>
                </a:lnTo>
                <a:lnTo>
                  <a:pt x="1613" y="404"/>
                </a:lnTo>
                <a:lnTo>
                  <a:pt x="1613" y="402"/>
                </a:lnTo>
                <a:lnTo>
                  <a:pt x="1613" y="401"/>
                </a:lnTo>
                <a:lnTo>
                  <a:pt x="1614" y="401"/>
                </a:lnTo>
                <a:lnTo>
                  <a:pt x="1614" y="401"/>
                </a:lnTo>
                <a:lnTo>
                  <a:pt x="1616" y="401"/>
                </a:lnTo>
                <a:lnTo>
                  <a:pt x="1616" y="399"/>
                </a:lnTo>
                <a:lnTo>
                  <a:pt x="1616" y="397"/>
                </a:lnTo>
                <a:lnTo>
                  <a:pt x="1616" y="397"/>
                </a:lnTo>
                <a:lnTo>
                  <a:pt x="1616" y="396"/>
                </a:lnTo>
                <a:lnTo>
                  <a:pt x="1619" y="394"/>
                </a:lnTo>
                <a:lnTo>
                  <a:pt x="1620" y="394"/>
                </a:lnTo>
                <a:lnTo>
                  <a:pt x="1620" y="393"/>
                </a:lnTo>
                <a:lnTo>
                  <a:pt x="1622" y="391"/>
                </a:lnTo>
                <a:lnTo>
                  <a:pt x="1622" y="390"/>
                </a:lnTo>
                <a:lnTo>
                  <a:pt x="1624" y="390"/>
                </a:lnTo>
                <a:lnTo>
                  <a:pt x="1625" y="390"/>
                </a:lnTo>
                <a:lnTo>
                  <a:pt x="1625" y="388"/>
                </a:lnTo>
                <a:lnTo>
                  <a:pt x="1625" y="387"/>
                </a:lnTo>
                <a:lnTo>
                  <a:pt x="1627" y="387"/>
                </a:lnTo>
                <a:lnTo>
                  <a:pt x="1627" y="385"/>
                </a:lnTo>
                <a:lnTo>
                  <a:pt x="1628" y="385"/>
                </a:lnTo>
                <a:lnTo>
                  <a:pt x="1630" y="385"/>
                </a:lnTo>
                <a:lnTo>
                  <a:pt x="1630" y="384"/>
                </a:lnTo>
                <a:lnTo>
                  <a:pt x="1631" y="384"/>
                </a:lnTo>
                <a:lnTo>
                  <a:pt x="1630" y="382"/>
                </a:lnTo>
                <a:lnTo>
                  <a:pt x="1631" y="382"/>
                </a:lnTo>
                <a:lnTo>
                  <a:pt x="1633" y="382"/>
                </a:lnTo>
                <a:lnTo>
                  <a:pt x="1633" y="381"/>
                </a:lnTo>
                <a:lnTo>
                  <a:pt x="1631" y="381"/>
                </a:lnTo>
                <a:lnTo>
                  <a:pt x="1631" y="379"/>
                </a:lnTo>
                <a:lnTo>
                  <a:pt x="1633" y="379"/>
                </a:lnTo>
                <a:lnTo>
                  <a:pt x="1633" y="378"/>
                </a:lnTo>
                <a:lnTo>
                  <a:pt x="1634" y="378"/>
                </a:lnTo>
                <a:lnTo>
                  <a:pt x="1634" y="376"/>
                </a:lnTo>
                <a:lnTo>
                  <a:pt x="1636" y="374"/>
                </a:lnTo>
                <a:lnTo>
                  <a:pt x="1637" y="374"/>
                </a:lnTo>
                <a:lnTo>
                  <a:pt x="1637" y="373"/>
                </a:lnTo>
                <a:lnTo>
                  <a:pt x="1640" y="371"/>
                </a:lnTo>
                <a:lnTo>
                  <a:pt x="1640" y="373"/>
                </a:lnTo>
                <a:lnTo>
                  <a:pt x="1644" y="373"/>
                </a:lnTo>
                <a:lnTo>
                  <a:pt x="1645" y="371"/>
                </a:lnTo>
                <a:lnTo>
                  <a:pt x="1647" y="371"/>
                </a:lnTo>
                <a:lnTo>
                  <a:pt x="1648" y="371"/>
                </a:lnTo>
                <a:lnTo>
                  <a:pt x="1648" y="370"/>
                </a:lnTo>
                <a:lnTo>
                  <a:pt x="1650" y="370"/>
                </a:lnTo>
                <a:lnTo>
                  <a:pt x="1651" y="370"/>
                </a:lnTo>
                <a:lnTo>
                  <a:pt x="1653" y="370"/>
                </a:lnTo>
                <a:lnTo>
                  <a:pt x="1653" y="368"/>
                </a:lnTo>
                <a:lnTo>
                  <a:pt x="1653" y="368"/>
                </a:lnTo>
                <a:lnTo>
                  <a:pt x="1654" y="368"/>
                </a:lnTo>
                <a:lnTo>
                  <a:pt x="1656" y="367"/>
                </a:lnTo>
                <a:lnTo>
                  <a:pt x="1657" y="367"/>
                </a:lnTo>
                <a:lnTo>
                  <a:pt x="1659" y="365"/>
                </a:lnTo>
                <a:lnTo>
                  <a:pt x="1660" y="365"/>
                </a:lnTo>
                <a:lnTo>
                  <a:pt x="1663" y="364"/>
                </a:lnTo>
                <a:lnTo>
                  <a:pt x="1667" y="364"/>
                </a:lnTo>
                <a:lnTo>
                  <a:pt x="1668" y="364"/>
                </a:lnTo>
                <a:lnTo>
                  <a:pt x="1668" y="362"/>
                </a:lnTo>
                <a:lnTo>
                  <a:pt x="1671" y="361"/>
                </a:lnTo>
                <a:lnTo>
                  <a:pt x="1673" y="359"/>
                </a:lnTo>
                <a:lnTo>
                  <a:pt x="1674" y="359"/>
                </a:lnTo>
                <a:lnTo>
                  <a:pt x="1676" y="359"/>
                </a:lnTo>
                <a:lnTo>
                  <a:pt x="1676" y="358"/>
                </a:lnTo>
                <a:lnTo>
                  <a:pt x="1677" y="358"/>
                </a:lnTo>
                <a:lnTo>
                  <a:pt x="1679" y="356"/>
                </a:lnTo>
                <a:lnTo>
                  <a:pt x="1680" y="356"/>
                </a:lnTo>
                <a:lnTo>
                  <a:pt x="1680" y="354"/>
                </a:lnTo>
                <a:lnTo>
                  <a:pt x="1682" y="354"/>
                </a:lnTo>
                <a:lnTo>
                  <a:pt x="1683" y="354"/>
                </a:lnTo>
                <a:lnTo>
                  <a:pt x="1683" y="353"/>
                </a:lnTo>
                <a:lnTo>
                  <a:pt x="1685" y="353"/>
                </a:lnTo>
                <a:lnTo>
                  <a:pt x="1685" y="351"/>
                </a:lnTo>
                <a:lnTo>
                  <a:pt x="1685" y="350"/>
                </a:lnTo>
                <a:lnTo>
                  <a:pt x="1686" y="350"/>
                </a:lnTo>
                <a:lnTo>
                  <a:pt x="1688" y="348"/>
                </a:lnTo>
                <a:lnTo>
                  <a:pt x="1690" y="348"/>
                </a:lnTo>
                <a:lnTo>
                  <a:pt x="1690" y="347"/>
                </a:lnTo>
                <a:lnTo>
                  <a:pt x="1690" y="347"/>
                </a:lnTo>
                <a:lnTo>
                  <a:pt x="1690" y="345"/>
                </a:lnTo>
                <a:lnTo>
                  <a:pt x="1691" y="345"/>
                </a:lnTo>
                <a:lnTo>
                  <a:pt x="1691" y="344"/>
                </a:lnTo>
                <a:lnTo>
                  <a:pt x="1693" y="344"/>
                </a:lnTo>
                <a:lnTo>
                  <a:pt x="1693" y="342"/>
                </a:lnTo>
                <a:lnTo>
                  <a:pt x="1694" y="342"/>
                </a:lnTo>
                <a:lnTo>
                  <a:pt x="1694" y="341"/>
                </a:lnTo>
                <a:lnTo>
                  <a:pt x="1696" y="341"/>
                </a:lnTo>
                <a:lnTo>
                  <a:pt x="1696" y="339"/>
                </a:lnTo>
                <a:lnTo>
                  <a:pt x="1697" y="339"/>
                </a:lnTo>
                <a:lnTo>
                  <a:pt x="1697" y="338"/>
                </a:lnTo>
                <a:lnTo>
                  <a:pt x="1699" y="336"/>
                </a:lnTo>
                <a:lnTo>
                  <a:pt x="1700" y="334"/>
                </a:lnTo>
                <a:lnTo>
                  <a:pt x="1700" y="333"/>
                </a:lnTo>
                <a:lnTo>
                  <a:pt x="1702" y="333"/>
                </a:lnTo>
                <a:lnTo>
                  <a:pt x="1702" y="331"/>
                </a:lnTo>
                <a:lnTo>
                  <a:pt x="1702" y="330"/>
                </a:lnTo>
                <a:lnTo>
                  <a:pt x="1702" y="328"/>
                </a:lnTo>
                <a:lnTo>
                  <a:pt x="1703" y="328"/>
                </a:lnTo>
                <a:lnTo>
                  <a:pt x="1702" y="327"/>
                </a:lnTo>
                <a:lnTo>
                  <a:pt x="1702" y="327"/>
                </a:lnTo>
                <a:lnTo>
                  <a:pt x="1702" y="325"/>
                </a:lnTo>
                <a:lnTo>
                  <a:pt x="1703" y="325"/>
                </a:lnTo>
                <a:lnTo>
                  <a:pt x="1703" y="324"/>
                </a:lnTo>
                <a:lnTo>
                  <a:pt x="1703" y="322"/>
                </a:lnTo>
                <a:lnTo>
                  <a:pt x="1705" y="322"/>
                </a:lnTo>
                <a:lnTo>
                  <a:pt x="1705" y="321"/>
                </a:lnTo>
                <a:lnTo>
                  <a:pt x="1706" y="321"/>
                </a:lnTo>
                <a:lnTo>
                  <a:pt x="1706" y="319"/>
                </a:lnTo>
                <a:lnTo>
                  <a:pt x="1708" y="321"/>
                </a:lnTo>
                <a:lnTo>
                  <a:pt x="1710" y="319"/>
                </a:lnTo>
                <a:lnTo>
                  <a:pt x="1711" y="319"/>
                </a:lnTo>
                <a:lnTo>
                  <a:pt x="1711" y="318"/>
                </a:lnTo>
                <a:lnTo>
                  <a:pt x="1713" y="318"/>
                </a:lnTo>
                <a:lnTo>
                  <a:pt x="1714" y="318"/>
                </a:lnTo>
                <a:lnTo>
                  <a:pt x="1714" y="316"/>
                </a:lnTo>
                <a:lnTo>
                  <a:pt x="1716" y="316"/>
                </a:lnTo>
                <a:lnTo>
                  <a:pt x="1717" y="316"/>
                </a:lnTo>
                <a:lnTo>
                  <a:pt x="1717" y="315"/>
                </a:lnTo>
                <a:lnTo>
                  <a:pt x="1719" y="315"/>
                </a:lnTo>
                <a:lnTo>
                  <a:pt x="1720" y="315"/>
                </a:lnTo>
                <a:lnTo>
                  <a:pt x="1720" y="313"/>
                </a:lnTo>
                <a:lnTo>
                  <a:pt x="1722" y="311"/>
                </a:lnTo>
                <a:lnTo>
                  <a:pt x="1723" y="311"/>
                </a:lnTo>
                <a:lnTo>
                  <a:pt x="1723" y="310"/>
                </a:lnTo>
                <a:lnTo>
                  <a:pt x="1725" y="310"/>
                </a:lnTo>
                <a:lnTo>
                  <a:pt x="1725" y="311"/>
                </a:lnTo>
                <a:lnTo>
                  <a:pt x="1726" y="310"/>
                </a:lnTo>
                <a:lnTo>
                  <a:pt x="1726" y="308"/>
                </a:lnTo>
                <a:lnTo>
                  <a:pt x="1728" y="308"/>
                </a:lnTo>
                <a:lnTo>
                  <a:pt x="1728" y="307"/>
                </a:lnTo>
                <a:lnTo>
                  <a:pt x="1729" y="307"/>
                </a:lnTo>
                <a:lnTo>
                  <a:pt x="1731" y="305"/>
                </a:lnTo>
                <a:lnTo>
                  <a:pt x="1729" y="305"/>
                </a:lnTo>
                <a:lnTo>
                  <a:pt x="1729" y="304"/>
                </a:lnTo>
                <a:lnTo>
                  <a:pt x="1731" y="304"/>
                </a:lnTo>
                <a:lnTo>
                  <a:pt x="1733" y="304"/>
                </a:lnTo>
                <a:lnTo>
                  <a:pt x="1733" y="302"/>
                </a:lnTo>
                <a:lnTo>
                  <a:pt x="1734" y="302"/>
                </a:lnTo>
                <a:lnTo>
                  <a:pt x="1734" y="301"/>
                </a:lnTo>
                <a:lnTo>
                  <a:pt x="1736" y="299"/>
                </a:lnTo>
                <a:lnTo>
                  <a:pt x="1737" y="299"/>
                </a:lnTo>
                <a:lnTo>
                  <a:pt x="1739" y="299"/>
                </a:lnTo>
                <a:lnTo>
                  <a:pt x="1739" y="298"/>
                </a:lnTo>
                <a:lnTo>
                  <a:pt x="1737" y="298"/>
                </a:lnTo>
                <a:lnTo>
                  <a:pt x="1739" y="296"/>
                </a:lnTo>
                <a:lnTo>
                  <a:pt x="1740" y="296"/>
                </a:lnTo>
                <a:lnTo>
                  <a:pt x="1742" y="295"/>
                </a:lnTo>
                <a:lnTo>
                  <a:pt x="1739" y="296"/>
                </a:lnTo>
                <a:lnTo>
                  <a:pt x="1739" y="295"/>
                </a:lnTo>
                <a:lnTo>
                  <a:pt x="1740" y="293"/>
                </a:lnTo>
                <a:lnTo>
                  <a:pt x="1742" y="293"/>
                </a:lnTo>
                <a:lnTo>
                  <a:pt x="1743" y="291"/>
                </a:lnTo>
                <a:lnTo>
                  <a:pt x="1745" y="291"/>
                </a:lnTo>
                <a:lnTo>
                  <a:pt x="1745" y="290"/>
                </a:lnTo>
                <a:lnTo>
                  <a:pt x="1746" y="290"/>
                </a:lnTo>
                <a:lnTo>
                  <a:pt x="1748" y="290"/>
                </a:lnTo>
                <a:lnTo>
                  <a:pt x="1748" y="290"/>
                </a:lnTo>
                <a:lnTo>
                  <a:pt x="1749" y="290"/>
                </a:lnTo>
                <a:lnTo>
                  <a:pt x="1749" y="288"/>
                </a:lnTo>
                <a:lnTo>
                  <a:pt x="1751" y="288"/>
                </a:lnTo>
                <a:lnTo>
                  <a:pt x="1752" y="288"/>
                </a:lnTo>
                <a:lnTo>
                  <a:pt x="1752" y="287"/>
                </a:lnTo>
                <a:lnTo>
                  <a:pt x="1754" y="287"/>
                </a:lnTo>
                <a:lnTo>
                  <a:pt x="1754" y="285"/>
                </a:lnTo>
                <a:lnTo>
                  <a:pt x="1752" y="285"/>
                </a:lnTo>
                <a:lnTo>
                  <a:pt x="1752" y="284"/>
                </a:lnTo>
                <a:lnTo>
                  <a:pt x="1754" y="284"/>
                </a:lnTo>
                <a:lnTo>
                  <a:pt x="1754" y="282"/>
                </a:lnTo>
                <a:lnTo>
                  <a:pt x="1756" y="282"/>
                </a:lnTo>
                <a:lnTo>
                  <a:pt x="1756" y="281"/>
                </a:lnTo>
                <a:lnTo>
                  <a:pt x="1757" y="281"/>
                </a:lnTo>
                <a:lnTo>
                  <a:pt x="1759" y="279"/>
                </a:lnTo>
                <a:lnTo>
                  <a:pt x="1760" y="278"/>
                </a:lnTo>
                <a:lnTo>
                  <a:pt x="1762" y="276"/>
                </a:lnTo>
                <a:lnTo>
                  <a:pt x="1763" y="276"/>
                </a:lnTo>
                <a:lnTo>
                  <a:pt x="1763" y="275"/>
                </a:lnTo>
                <a:lnTo>
                  <a:pt x="1763" y="275"/>
                </a:lnTo>
                <a:lnTo>
                  <a:pt x="1765" y="275"/>
                </a:lnTo>
                <a:lnTo>
                  <a:pt x="1766" y="275"/>
                </a:lnTo>
                <a:lnTo>
                  <a:pt x="1766" y="273"/>
                </a:lnTo>
                <a:lnTo>
                  <a:pt x="1768" y="273"/>
                </a:lnTo>
                <a:lnTo>
                  <a:pt x="1769" y="273"/>
                </a:lnTo>
                <a:lnTo>
                  <a:pt x="1771" y="273"/>
                </a:lnTo>
                <a:lnTo>
                  <a:pt x="1772" y="273"/>
                </a:lnTo>
                <a:lnTo>
                  <a:pt x="1772" y="275"/>
                </a:lnTo>
                <a:lnTo>
                  <a:pt x="1774" y="275"/>
                </a:lnTo>
                <a:lnTo>
                  <a:pt x="1774" y="276"/>
                </a:lnTo>
                <a:lnTo>
                  <a:pt x="1776" y="276"/>
                </a:lnTo>
                <a:lnTo>
                  <a:pt x="1776" y="278"/>
                </a:lnTo>
                <a:lnTo>
                  <a:pt x="1777" y="276"/>
                </a:lnTo>
                <a:lnTo>
                  <a:pt x="1779" y="276"/>
                </a:lnTo>
                <a:lnTo>
                  <a:pt x="1780" y="278"/>
                </a:lnTo>
                <a:lnTo>
                  <a:pt x="1779" y="278"/>
                </a:lnTo>
                <a:lnTo>
                  <a:pt x="1779" y="279"/>
                </a:lnTo>
                <a:lnTo>
                  <a:pt x="1780" y="279"/>
                </a:lnTo>
                <a:lnTo>
                  <a:pt x="1780" y="278"/>
                </a:lnTo>
                <a:lnTo>
                  <a:pt x="1782" y="278"/>
                </a:lnTo>
                <a:lnTo>
                  <a:pt x="1783" y="278"/>
                </a:lnTo>
                <a:lnTo>
                  <a:pt x="1783" y="276"/>
                </a:lnTo>
                <a:lnTo>
                  <a:pt x="1785" y="276"/>
                </a:lnTo>
                <a:lnTo>
                  <a:pt x="1786" y="276"/>
                </a:lnTo>
                <a:lnTo>
                  <a:pt x="1788" y="276"/>
                </a:lnTo>
                <a:lnTo>
                  <a:pt x="1788" y="275"/>
                </a:lnTo>
                <a:lnTo>
                  <a:pt x="1789" y="275"/>
                </a:lnTo>
                <a:lnTo>
                  <a:pt x="1791" y="275"/>
                </a:lnTo>
                <a:lnTo>
                  <a:pt x="1791" y="276"/>
                </a:lnTo>
                <a:lnTo>
                  <a:pt x="1791" y="278"/>
                </a:lnTo>
                <a:lnTo>
                  <a:pt x="1791" y="279"/>
                </a:lnTo>
                <a:lnTo>
                  <a:pt x="1791" y="281"/>
                </a:lnTo>
                <a:lnTo>
                  <a:pt x="1789" y="281"/>
                </a:lnTo>
                <a:lnTo>
                  <a:pt x="1789" y="282"/>
                </a:lnTo>
                <a:lnTo>
                  <a:pt x="1791" y="282"/>
                </a:lnTo>
                <a:lnTo>
                  <a:pt x="1791" y="284"/>
                </a:lnTo>
                <a:lnTo>
                  <a:pt x="1791" y="285"/>
                </a:lnTo>
                <a:lnTo>
                  <a:pt x="1791" y="287"/>
                </a:lnTo>
                <a:lnTo>
                  <a:pt x="1789" y="287"/>
                </a:lnTo>
                <a:lnTo>
                  <a:pt x="1788" y="287"/>
                </a:lnTo>
                <a:lnTo>
                  <a:pt x="1788" y="288"/>
                </a:lnTo>
                <a:lnTo>
                  <a:pt x="1786" y="288"/>
                </a:lnTo>
                <a:lnTo>
                  <a:pt x="1786" y="290"/>
                </a:lnTo>
                <a:lnTo>
                  <a:pt x="1785" y="290"/>
                </a:lnTo>
                <a:lnTo>
                  <a:pt x="1785" y="291"/>
                </a:lnTo>
                <a:lnTo>
                  <a:pt x="1786" y="290"/>
                </a:lnTo>
                <a:lnTo>
                  <a:pt x="1786" y="291"/>
                </a:lnTo>
                <a:lnTo>
                  <a:pt x="1788" y="291"/>
                </a:lnTo>
                <a:lnTo>
                  <a:pt x="1789" y="291"/>
                </a:lnTo>
                <a:lnTo>
                  <a:pt x="1791" y="291"/>
                </a:lnTo>
                <a:lnTo>
                  <a:pt x="1792" y="291"/>
                </a:lnTo>
                <a:lnTo>
                  <a:pt x="1791" y="293"/>
                </a:lnTo>
                <a:lnTo>
                  <a:pt x="1791" y="295"/>
                </a:lnTo>
                <a:lnTo>
                  <a:pt x="1792" y="295"/>
                </a:lnTo>
                <a:lnTo>
                  <a:pt x="1794" y="293"/>
                </a:lnTo>
                <a:lnTo>
                  <a:pt x="1795" y="293"/>
                </a:lnTo>
                <a:lnTo>
                  <a:pt x="1795" y="295"/>
                </a:lnTo>
                <a:lnTo>
                  <a:pt x="1794" y="295"/>
                </a:lnTo>
                <a:lnTo>
                  <a:pt x="1794" y="296"/>
                </a:lnTo>
                <a:lnTo>
                  <a:pt x="1792" y="296"/>
                </a:lnTo>
                <a:lnTo>
                  <a:pt x="1791" y="296"/>
                </a:lnTo>
                <a:lnTo>
                  <a:pt x="1789" y="296"/>
                </a:lnTo>
                <a:lnTo>
                  <a:pt x="1789" y="298"/>
                </a:lnTo>
                <a:lnTo>
                  <a:pt x="1788" y="298"/>
                </a:lnTo>
                <a:lnTo>
                  <a:pt x="1788" y="299"/>
                </a:lnTo>
                <a:lnTo>
                  <a:pt x="1786" y="299"/>
                </a:lnTo>
                <a:lnTo>
                  <a:pt x="1786" y="301"/>
                </a:lnTo>
                <a:lnTo>
                  <a:pt x="1785" y="301"/>
                </a:lnTo>
                <a:lnTo>
                  <a:pt x="1785" y="302"/>
                </a:lnTo>
                <a:lnTo>
                  <a:pt x="1783" y="304"/>
                </a:lnTo>
                <a:lnTo>
                  <a:pt x="1782" y="304"/>
                </a:lnTo>
                <a:lnTo>
                  <a:pt x="1782" y="305"/>
                </a:lnTo>
                <a:lnTo>
                  <a:pt x="1780" y="305"/>
                </a:lnTo>
                <a:lnTo>
                  <a:pt x="1780" y="307"/>
                </a:lnTo>
                <a:lnTo>
                  <a:pt x="1779" y="307"/>
                </a:lnTo>
                <a:lnTo>
                  <a:pt x="1779" y="305"/>
                </a:lnTo>
                <a:lnTo>
                  <a:pt x="1777" y="305"/>
                </a:lnTo>
                <a:lnTo>
                  <a:pt x="1776" y="305"/>
                </a:lnTo>
                <a:lnTo>
                  <a:pt x="1774" y="305"/>
                </a:lnTo>
                <a:lnTo>
                  <a:pt x="1774" y="307"/>
                </a:lnTo>
                <a:lnTo>
                  <a:pt x="1776" y="307"/>
                </a:lnTo>
                <a:lnTo>
                  <a:pt x="1777" y="307"/>
                </a:lnTo>
                <a:lnTo>
                  <a:pt x="1779" y="307"/>
                </a:lnTo>
                <a:lnTo>
                  <a:pt x="1779" y="308"/>
                </a:lnTo>
                <a:lnTo>
                  <a:pt x="1777" y="310"/>
                </a:lnTo>
                <a:lnTo>
                  <a:pt x="1777" y="311"/>
                </a:lnTo>
                <a:lnTo>
                  <a:pt x="1776" y="311"/>
                </a:lnTo>
                <a:lnTo>
                  <a:pt x="1774" y="311"/>
                </a:lnTo>
                <a:lnTo>
                  <a:pt x="1772" y="313"/>
                </a:lnTo>
                <a:lnTo>
                  <a:pt x="1772" y="315"/>
                </a:lnTo>
                <a:lnTo>
                  <a:pt x="1774" y="315"/>
                </a:lnTo>
                <a:lnTo>
                  <a:pt x="1774" y="316"/>
                </a:lnTo>
                <a:lnTo>
                  <a:pt x="1772" y="316"/>
                </a:lnTo>
                <a:lnTo>
                  <a:pt x="1771" y="316"/>
                </a:lnTo>
                <a:lnTo>
                  <a:pt x="1771" y="315"/>
                </a:lnTo>
                <a:lnTo>
                  <a:pt x="1769" y="315"/>
                </a:lnTo>
                <a:lnTo>
                  <a:pt x="1769" y="316"/>
                </a:lnTo>
                <a:lnTo>
                  <a:pt x="1771" y="316"/>
                </a:lnTo>
                <a:lnTo>
                  <a:pt x="1769" y="318"/>
                </a:lnTo>
                <a:lnTo>
                  <a:pt x="1771" y="318"/>
                </a:lnTo>
                <a:lnTo>
                  <a:pt x="1772" y="318"/>
                </a:lnTo>
                <a:lnTo>
                  <a:pt x="1771" y="319"/>
                </a:lnTo>
                <a:lnTo>
                  <a:pt x="1769" y="321"/>
                </a:lnTo>
                <a:lnTo>
                  <a:pt x="1771" y="321"/>
                </a:lnTo>
                <a:lnTo>
                  <a:pt x="1772" y="321"/>
                </a:lnTo>
                <a:lnTo>
                  <a:pt x="1772" y="322"/>
                </a:lnTo>
                <a:lnTo>
                  <a:pt x="1771" y="324"/>
                </a:lnTo>
                <a:lnTo>
                  <a:pt x="1771" y="325"/>
                </a:lnTo>
                <a:lnTo>
                  <a:pt x="1772" y="325"/>
                </a:lnTo>
                <a:lnTo>
                  <a:pt x="1772" y="327"/>
                </a:lnTo>
                <a:lnTo>
                  <a:pt x="1772" y="327"/>
                </a:lnTo>
                <a:lnTo>
                  <a:pt x="1771" y="327"/>
                </a:lnTo>
                <a:lnTo>
                  <a:pt x="1771" y="327"/>
                </a:lnTo>
                <a:lnTo>
                  <a:pt x="1769" y="327"/>
                </a:lnTo>
                <a:lnTo>
                  <a:pt x="1771" y="327"/>
                </a:lnTo>
                <a:lnTo>
                  <a:pt x="1771" y="328"/>
                </a:lnTo>
                <a:lnTo>
                  <a:pt x="1772" y="327"/>
                </a:lnTo>
                <a:lnTo>
                  <a:pt x="1774" y="327"/>
                </a:lnTo>
                <a:lnTo>
                  <a:pt x="1776" y="327"/>
                </a:lnTo>
                <a:lnTo>
                  <a:pt x="1776" y="327"/>
                </a:lnTo>
                <a:lnTo>
                  <a:pt x="1777" y="327"/>
                </a:lnTo>
                <a:lnTo>
                  <a:pt x="1779" y="327"/>
                </a:lnTo>
                <a:lnTo>
                  <a:pt x="1780" y="327"/>
                </a:lnTo>
                <a:lnTo>
                  <a:pt x="1780" y="325"/>
                </a:lnTo>
                <a:lnTo>
                  <a:pt x="1782" y="325"/>
                </a:lnTo>
                <a:lnTo>
                  <a:pt x="1783" y="325"/>
                </a:lnTo>
                <a:lnTo>
                  <a:pt x="1783" y="324"/>
                </a:lnTo>
                <a:lnTo>
                  <a:pt x="1785" y="324"/>
                </a:lnTo>
                <a:lnTo>
                  <a:pt x="1785" y="322"/>
                </a:lnTo>
                <a:lnTo>
                  <a:pt x="1786" y="322"/>
                </a:lnTo>
                <a:lnTo>
                  <a:pt x="1788" y="321"/>
                </a:lnTo>
                <a:lnTo>
                  <a:pt x="1788" y="322"/>
                </a:lnTo>
                <a:lnTo>
                  <a:pt x="1789" y="322"/>
                </a:lnTo>
                <a:lnTo>
                  <a:pt x="1791" y="322"/>
                </a:lnTo>
                <a:lnTo>
                  <a:pt x="1791" y="321"/>
                </a:lnTo>
                <a:lnTo>
                  <a:pt x="1792" y="321"/>
                </a:lnTo>
                <a:lnTo>
                  <a:pt x="1794" y="321"/>
                </a:lnTo>
                <a:lnTo>
                  <a:pt x="1794" y="319"/>
                </a:lnTo>
                <a:lnTo>
                  <a:pt x="1795" y="319"/>
                </a:lnTo>
                <a:lnTo>
                  <a:pt x="1797" y="319"/>
                </a:lnTo>
                <a:lnTo>
                  <a:pt x="1797" y="318"/>
                </a:lnTo>
                <a:lnTo>
                  <a:pt x="1797" y="316"/>
                </a:lnTo>
                <a:lnTo>
                  <a:pt x="1799" y="316"/>
                </a:lnTo>
                <a:lnTo>
                  <a:pt x="1799" y="315"/>
                </a:lnTo>
                <a:lnTo>
                  <a:pt x="1800" y="315"/>
                </a:lnTo>
                <a:lnTo>
                  <a:pt x="1800" y="315"/>
                </a:lnTo>
                <a:lnTo>
                  <a:pt x="1800" y="313"/>
                </a:lnTo>
                <a:lnTo>
                  <a:pt x="1802" y="313"/>
                </a:lnTo>
                <a:lnTo>
                  <a:pt x="1802" y="311"/>
                </a:lnTo>
                <a:lnTo>
                  <a:pt x="1803" y="310"/>
                </a:lnTo>
                <a:lnTo>
                  <a:pt x="1805" y="308"/>
                </a:lnTo>
                <a:lnTo>
                  <a:pt x="1806" y="308"/>
                </a:lnTo>
                <a:lnTo>
                  <a:pt x="1808" y="308"/>
                </a:lnTo>
                <a:lnTo>
                  <a:pt x="1808" y="307"/>
                </a:lnTo>
                <a:lnTo>
                  <a:pt x="1809" y="307"/>
                </a:lnTo>
                <a:lnTo>
                  <a:pt x="1809" y="305"/>
                </a:lnTo>
                <a:lnTo>
                  <a:pt x="1811" y="305"/>
                </a:lnTo>
                <a:lnTo>
                  <a:pt x="1811" y="307"/>
                </a:lnTo>
                <a:lnTo>
                  <a:pt x="1814" y="305"/>
                </a:lnTo>
                <a:lnTo>
                  <a:pt x="1814" y="307"/>
                </a:lnTo>
                <a:lnTo>
                  <a:pt x="1815" y="307"/>
                </a:lnTo>
                <a:lnTo>
                  <a:pt x="1814" y="308"/>
                </a:lnTo>
                <a:lnTo>
                  <a:pt x="1812" y="308"/>
                </a:lnTo>
                <a:lnTo>
                  <a:pt x="1812" y="310"/>
                </a:lnTo>
                <a:lnTo>
                  <a:pt x="1812" y="311"/>
                </a:lnTo>
                <a:lnTo>
                  <a:pt x="1811" y="311"/>
                </a:lnTo>
                <a:lnTo>
                  <a:pt x="1809" y="313"/>
                </a:lnTo>
                <a:lnTo>
                  <a:pt x="1811" y="313"/>
                </a:lnTo>
                <a:lnTo>
                  <a:pt x="1811" y="315"/>
                </a:lnTo>
                <a:lnTo>
                  <a:pt x="1811" y="316"/>
                </a:lnTo>
                <a:lnTo>
                  <a:pt x="1811" y="318"/>
                </a:lnTo>
                <a:lnTo>
                  <a:pt x="1809" y="319"/>
                </a:lnTo>
                <a:lnTo>
                  <a:pt x="1809" y="318"/>
                </a:lnTo>
                <a:lnTo>
                  <a:pt x="1808" y="318"/>
                </a:lnTo>
                <a:lnTo>
                  <a:pt x="1808" y="319"/>
                </a:lnTo>
                <a:lnTo>
                  <a:pt x="1809" y="319"/>
                </a:lnTo>
                <a:lnTo>
                  <a:pt x="1808" y="321"/>
                </a:lnTo>
                <a:lnTo>
                  <a:pt x="1809" y="321"/>
                </a:lnTo>
                <a:lnTo>
                  <a:pt x="1809" y="322"/>
                </a:lnTo>
                <a:lnTo>
                  <a:pt x="1808" y="322"/>
                </a:lnTo>
                <a:lnTo>
                  <a:pt x="1808" y="324"/>
                </a:lnTo>
                <a:lnTo>
                  <a:pt x="1806" y="324"/>
                </a:lnTo>
                <a:lnTo>
                  <a:pt x="1806" y="325"/>
                </a:lnTo>
                <a:lnTo>
                  <a:pt x="1805" y="325"/>
                </a:lnTo>
                <a:lnTo>
                  <a:pt x="1803" y="325"/>
                </a:lnTo>
                <a:lnTo>
                  <a:pt x="1802" y="327"/>
                </a:lnTo>
                <a:lnTo>
                  <a:pt x="1800" y="327"/>
                </a:lnTo>
                <a:lnTo>
                  <a:pt x="1800" y="327"/>
                </a:lnTo>
                <a:lnTo>
                  <a:pt x="1803" y="327"/>
                </a:lnTo>
                <a:lnTo>
                  <a:pt x="1805" y="327"/>
                </a:lnTo>
                <a:lnTo>
                  <a:pt x="1806" y="327"/>
                </a:lnTo>
                <a:lnTo>
                  <a:pt x="1806" y="327"/>
                </a:lnTo>
                <a:lnTo>
                  <a:pt x="1805" y="327"/>
                </a:lnTo>
                <a:lnTo>
                  <a:pt x="1805" y="328"/>
                </a:lnTo>
                <a:lnTo>
                  <a:pt x="1803" y="328"/>
                </a:lnTo>
                <a:lnTo>
                  <a:pt x="1802" y="328"/>
                </a:lnTo>
                <a:lnTo>
                  <a:pt x="1800" y="330"/>
                </a:lnTo>
                <a:lnTo>
                  <a:pt x="1802" y="330"/>
                </a:lnTo>
                <a:lnTo>
                  <a:pt x="1803" y="330"/>
                </a:lnTo>
                <a:lnTo>
                  <a:pt x="1805" y="328"/>
                </a:lnTo>
                <a:lnTo>
                  <a:pt x="1805" y="330"/>
                </a:lnTo>
                <a:lnTo>
                  <a:pt x="1805" y="331"/>
                </a:lnTo>
                <a:lnTo>
                  <a:pt x="1805" y="333"/>
                </a:lnTo>
                <a:lnTo>
                  <a:pt x="1803" y="334"/>
                </a:lnTo>
                <a:lnTo>
                  <a:pt x="1802" y="336"/>
                </a:lnTo>
                <a:lnTo>
                  <a:pt x="1800" y="338"/>
                </a:lnTo>
                <a:lnTo>
                  <a:pt x="1800" y="338"/>
                </a:lnTo>
                <a:lnTo>
                  <a:pt x="1799" y="338"/>
                </a:lnTo>
                <a:lnTo>
                  <a:pt x="1799" y="339"/>
                </a:lnTo>
                <a:lnTo>
                  <a:pt x="1800" y="339"/>
                </a:lnTo>
                <a:lnTo>
                  <a:pt x="1800" y="341"/>
                </a:lnTo>
                <a:lnTo>
                  <a:pt x="1799" y="341"/>
                </a:lnTo>
                <a:lnTo>
                  <a:pt x="1797" y="342"/>
                </a:lnTo>
                <a:lnTo>
                  <a:pt x="1799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5"/>
                </a:lnTo>
                <a:lnTo>
                  <a:pt x="1799" y="345"/>
                </a:lnTo>
                <a:lnTo>
                  <a:pt x="1799" y="347"/>
                </a:lnTo>
                <a:lnTo>
                  <a:pt x="1797" y="347"/>
                </a:lnTo>
                <a:lnTo>
                  <a:pt x="1795" y="347"/>
                </a:lnTo>
                <a:lnTo>
                  <a:pt x="1794" y="347"/>
                </a:lnTo>
                <a:lnTo>
                  <a:pt x="1792" y="348"/>
                </a:lnTo>
                <a:lnTo>
                  <a:pt x="1792" y="350"/>
                </a:lnTo>
                <a:lnTo>
                  <a:pt x="1792" y="351"/>
                </a:lnTo>
                <a:lnTo>
                  <a:pt x="1791" y="351"/>
                </a:lnTo>
                <a:lnTo>
                  <a:pt x="1789" y="351"/>
                </a:lnTo>
                <a:lnTo>
                  <a:pt x="1788" y="353"/>
                </a:lnTo>
                <a:lnTo>
                  <a:pt x="1789" y="353"/>
                </a:lnTo>
                <a:lnTo>
                  <a:pt x="1788" y="354"/>
                </a:lnTo>
                <a:lnTo>
                  <a:pt x="1786" y="354"/>
                </a:lnTo>
                <a:lnTo>
                  <a:pt x="1786" y="356"/>
                </a:lnTo>
                <a:lnTo>
                  <a:pt x="1788" y="356"/>
                </a:lnTo>
                <a:lnTo>
                  <a:pt x="1789" y="356"/>
                </a:lnTo>
                <a:lnTo>
                  <a:pt x="1789" y="358"/>
                </a:lnTo>
                <a:lnTo>
                  <a:pt x="1788" y="358"/>
                </a:lnTo>
                <a:lnTo>
                  <a:pt x="1786" y="358"/>
                </a:lnTo>
                <a:lnTo>
                  <a:pt x="1788" y="359"/>
                </a:lnTo>
                <a:lnTo>
                  <a:pt x="1788" y="361"/>
                </a:lnTo>
                <a:lnTo>
                  <a:pt x="1789" y="361"/>
                </a:lnTo>
                <a:lnTo>
                  <a:pt x="1789" y="362"/>
                </a:lnTo>
                <a:lnTo>
                  <a:pt x="1789" y="364"/>
                </a:lnTo>
                <a:lnTo>
                  <a:pt x="1788" y="364"/>
                </a:lnTo>
                <a:lnTo>
                  <a:pt x="1789" y="364"/>
                </a:lnTo>
                <a:lnTo>
                  <a:pt x="1789" y="365"/>
                </a:lnTo>
                <a:lnTo>
                  <a:pt x="1788" y="365"/>
                </a:lnTo>
                <a:lnTo>
                  <a:pt x="1786" y="365"/>
                </a:lnTo>
                <a:lnTo>
                  <a:pt x="1786" y="367"/>
                </a:lnTo>
                <a:lnTo>
                  <a:pt x="1785" y="367"/>
                </a:lnTo>
                <a:lnTo>
                  <a:pt x="1783" y="368"/>
                </a:lnTo>
                <a:lnTo>
                  <a:pt x="1785" y="368"/>
                </a:lnTo>
                <a:lnTo>
                  <a:pt x="1786" y="367"/>
                </a:lnTo>
                <a:lnTo>
                  <a:pt x="1788" y="367"/>
                </a:lnTo>
                <a:lnTo>
                  <a:pt x="1789" y="367"/>
                </a:lnTo>
                <a:lnTo>
                  <a:pt x="1791" y="367"/>
                </a:lnTo>
                <a:lnTo>
                  <a:pt x="1791" y="368"/>
                </a:lnTo>
                <a:lnTo>
                  <a:pt x="1791" y="370"/>
                </a:lnTo>
                <a:lnTo>
                  <a:pt x="1789" y="370"/>
                </a:lnTo>
                <a:lnTo>
                  <a:pt x="1788" y="370"/>
                </a:lnTo>
                <a:lnTo>
                  <a:pt x="1788" y="371"/>
                </a:lnTo>
                <a:lnTo>
                  <a:pt x="1791" y="370"/>
                </a:lnTo>
                <a:lnTo>
                  <a:pt x="1792" y="368"/>
                </a:lnTo>
                <a:lnTo>
                  <a:pt x="1792" y="370"/>
                </a:lnTo>
                <a:lnTo>
                  <a:pt x="1794" y="368"/>
                </a:lnTo>
                <a:lnTo>
                  <a:pt x="1795" y="367"/>
                </a:lnTo>
                <a:lnTo>
                  <a:pt x="1795" y="368"/>
                </a:lnTo>
                <a:lnTo>
                  <a:pt x="1795" y="370"/>
                </a:lnTo>
                <a:lnTo>
                  <a:pt x="1794" y="370"/>
                </a:lnTo>
                <a:lnTo>
                  <a:pt x="1794" y="371"/>
                </a:lnTo>
                <a:lnTo>
                  <a:pt x="1792" y="371"/>
                </a:lnTo>
                <a:lnTo>
                  <a:pt x="1792" y="373"/>
                </a:lnTo>
                <a:lnTo>
                  <a:pt x="1794" y="373"/>
                </a:lnTo>
                <a:lnTo>
                  <a:pt x="1795" y="373"/>
                </a:lnTo>
                <a:lnTo>
                  <a:pt x="1797" y="373"/>
                </a:lnTo>
                <a:lnTo>
                  <a:pt x="1797" y="374"/>
                </a:lnTo>
                <a:lnTo>
                  <a:pt x="1799" y="374"/>
                </a:lnTo>
                <a:lnTo>
                  <a:pt x="1800" y="374"/>
                </a:lnTo>
                <a:lnTo>
                  <a:pt x="1800" y="374"/>
                </a:lnTo>
                <a:lnTo>
                  <a:pt x="1800" y="376"/>
                </a:lnTo>
                <a:lnTo>
                  <a:pt x="1800" y="378"/>
                </a:lnTo>
                <a:lnTo>
                  <a:pt x="1799" y="378"/>
                </a:lnTo>
                <a:lnTo>
                  <a:pt x="1799" y="379"/>
                </a:lnTo>
                <a:lnTo>
                  <a:pt x="1797" y="379"/>
                </a:lnTo>
                <a:lnTo>
                  <a:pt x="1795" y="379"/>
                </a:lnTo>
                <a:lnTo>
                  <a:pt x="1794" y="379"/>
                </a:lnTo>
                <a:lnTo>
                  <a:pt x="1792" y="379"/>
                </a:lnTo>
                <a:lnTo>
                  <a:pt x="1792" y="381"/>
                </a:lnTo>
                <a:lnTo>
                  <a:pt x="1794" y="381"/>
                </a:lnTo>
                <a:lnTo>
                  <a:pt x="1795" y="381"/>
                </a:lnTo>
                <a:lnTo>
                  <a:pt x="1795" y="382"/>
                </a:lnTo>
                <a:lnTo>
                  <a:pt x="1797" y="381"/>
                </a:lnTo>
                <a:lnTo>
                  <a:pt x="1797" y="382"/>
                </a:lnTo>
                <a:lnTo>
                  <a:pt x="1795" y="384"/>
                </a:lnTo>
                <a:lnTo>
                  <a:pt x="1797" y="384"/>
                </a:lnTo>
                <a:lnTo>
                  <a:pt x="1797" y="385"/>
                </a:lnTo>
                <a:lnTo>
                  <a:pt x="1795" y="385"/>
                </a:lnTo>
                <a:lnTo>
                  <a:pt x="1795" y="387"/>
                </a:lnTo>
                <a:lnTo>
                  <a:pt x="1794" y="387"/>
                </a:lnTo>
                <a:lnTo>
                  <a:pt x="1794" y="388"/>
                </a:lnTo>
                <a:lnTo>
                  <a:pt x="1795" y="388"/>
                </a:lnTo>
                <a:lnTo>
                  <a:pt x="1795" y="387"/>
                </a:lnTo>
                <a:lnTo>
                  <a:pt x="1797" y="387"/>
                </a:lnTo>
                <a:lnTo>
                  <a:pt x="1799" y="387"/>
                </a:lnTo>
                <a:lnTo>
                  <a:pt x="1800" y="387"/>
                </a:lnTo>
                <a:lnTo>
                  <a:pt x="1799" y="388"/>
                </a:lnTo>
                <a:lnTo>
                  <a:pt x="1800" y="388"/>
                </a:lnTo>
                <a:lnTo>
                  <a:pt x="1800" y="390"/>
                </a:lnTo>
                <a:lnTo>
                  <a:pt x="1800" y="391"/>
                </a:lnTo>
                <a:lnTo>
                  <a:pt x="1800" y="393"/>
                </a:lnTo>
                <a:lnTo>
                  <a:pt x="1800" y="393"/>
                </a:lnTo>
                <a:lnTo>
                  <a:pt x="1800" y="394"/>
                </a:lnTo>
                <a:lnTo>
                  <a:pt x="1800" y="396"/>
                </a:lnTo>
                <a:lnTo>
                  <a:pt x="1799" y="396"/>
                </a:lnTo>
                <a:lnTo>
                  <a:pt x="1799" y="397"/>
                </a:lnTo>
                <a:lnTo>
                  <a:pt x="1797" y="397"/>
                </a:lnTo>
                <a:lnTo>
                  <a:pt x="1795" y="399"/>
                </a:lnTo>
                <a:lnTo>
                  <a:pt x="1794" y="399"/>
                </a:lnTo>
                <a:lnTo>
                  <a:pt x="1794" y="401"/>
                </a:lnTo>
                <a:lnTo>
                  <a:pt x="1792" y="399"/>
                </a:lnTo>
                <a:lnTo>
                  <a:pt x="1792" y="401"/>
                </a:lnTo>
                <a:lnTo>
                  <a:pt x="1792" y="401"/>
                </a:lnTo>
                <a:lnTo>
                  <a:pt x="1791" y="401"/>
                </a:lnTo>
                <a:lnTo>
                  <a:pt x="1791" y="402"/>
                </a:lnTo>
                <a:lnTo>
                  <a:pt x="1792" y="402"/>
                </a:lnTo>
                <a:lnTo>
                  <a:pt x="1792" y="404"/>
                </a:lnTo>
                <a:lnTo>
                  <a:pt x="1791" y="404"/>
                </a:lnTo>
                <a:lnTo>
                  <a:pt x="1791" y="405"/>
                </a:lnTo>
                <a:lnTo>
                  <a:pt x="1789" y="404"/>
                </a:lnTo>
                <a:lnTo>
                  <a:pt x="1789" y="405"/>
                </a:lnTo>
                <a:lnTo>
                  <a:pt x="1791" y="405"/>
                </a:lnTo>
                <a:lnTo>
                  <a:pt x="1791" y="407"/>
                </a:lnTo>
                <a:lnTo>
                  <a:pt x="1789" y="407"/>
                </a:lnTo>
                <a:lnTo>
                  <a:pt x="1789" y="408"/>
                </a:lnTo>
                <a:lnTo>
                  <a:pt x="1788" y="408"/>
                </a:lnTo>
                <a:lnTo>
                  <a:pt x="1786" y="408"/>
                </a:lnTo>
                <a:lnTo>
                  <a:pt x="1786" y="410"/>
                </a:lnTo>
                <a:lnTo>
                  <a:pt x="1785" y="410"/>
                </a:lnTo>
                <a:lnTo>
                  <a:pt x="1783" y="410"/>
                </a:lnTo>
                <a:lnTo>
                  <a:pt x="1783" y="411"/>
                </a:lnTo>
                <a:lnTo>
                  <a:pt x="1782" y="411"/>
                </a:lnTo>
                <a:lnTo>
                  <a:pt x="1780" y="411"/>
                </a:lnTo>
                <a:lnTo>
                  <a:pt x="1780" y="413"/>
                </a:lnTo>
                <a:lnTo>
                  <a:pt x="1779" y="413"/>
                </a:lnTo>
                <a:lnTo>
                  <a:pt x="1777" y="414"/>
                </a:lnTo>
                <a:lnTo>
                  <a:pt x="1776" y="414"/>
                </a:lnTo>
                <a:lnTo>
                  <a:pt x="1774" y="414"/>
                </a:lnTo>
                <a:lnTo>
                  <a:pt x="1774" y="416"/>
                </a:lnTo>
                <a:lnTo>
                  <a:pt x="1772" y="416"/>
                </a:lnTo>
                <a:lnTo>
                  <a:pt x="1771" y="417"/>
                </a:lnTo>
                <a:lnTo>
                  <a:pt x="1769" y="417"/>
                </a:lnTo>
                <a:lnTo>
                  <a:pt x="1769" y="416"/>
                </a:lnTo>
                <a:lnTo>
                  <a:pt x="1768" y="416"/>
                </a:lnTo>
                <a:lnTo>
                  <a:pt x="1766" y="417"/>
                </a:lnTo>
                <a:lnTo>
                  <a:pt x="1766" y="416"/>
                </a:lnTo>
                <a:lnTo>
                  <a:pt x="1765" y="417"/>
                </a:lnTo>
                <a:lnTo>
                  <a:pt x="1763" y="417"/>
                </a:lnTo>
                <a:lnTo>
                  <a:pt x="1763" y="417"/>
                </a:lnTo>
                <a:lnTo>
                  <a:pt x="1763" y="419"/>
                </a:lnTo>
                <a:lnTo>
                  <a:pt x="1762" y="419"/>
                </a:lnTo>
                <a:lnTo>
                  <a:pt x="1760" y="419"/>
                </a:lnTo>
                <a:lnTo>
                  <a:pt x="1762" y="417"/>
                </a:lnTo>
                <a:lnTo>
                  <a:pt x="1760" y="417"/>
                </a:lnTo>
                <a:lnTo>
                  <a:pt x="1760" y="419"/>
                </a:lnTo>
                <a:lnTo>
                  <a:pt x="1759" y="419"/>
                </a:lnTo>
                <a:lnTo>
                  <a:pt x="1757" y="419"/>
                </a:lnTo>
                <a:lnTo>
                  <a:pt x="1757" y="421"/>
                </a:lnTo>
                <a:lnTo>
                  <a:pt x="1756" y="421"/>
                </a:lnTo>
                <a:lnTo>
                  <a:pt x="1754" y="421"/>
                </a:lnTo>
                <a:lnTo>
                  <a:pt x="1754" y="422"/>
                </a:lnTo>
                <a:lnTo>
                  <a:pt x="1752" y="422"/>
                </a:lnTo>
                <a:lnTo>
                  <a:pt x="1751" y="422"/>
                </a:lnTo>
                <a:lnTo>
                  <a:pt x="1751" y="424"/>
                </a:lnTo>
                <a:lnTo>
                  <a:pt x="1749" y="424"/>
                </a:lnTo>
                <a:lnTo>
                  <a:pt x="1748" y="425"/>
                </a:lnTo>
                <a:lnTo>
                  <a:pt x="1746" y="425"/>
                </a:lnTo>
                <a:lnTo>
                  <a:pt x="1746" y="427"/>
                </a:lnTo>
                <a:lnTo>
                  <a:pt x="1745" y="427"/>
                </a:lnTo>
                <a:lnTo>
                  <a:pt x="1745" y="428"/>
                </a:lnTo>
                <a:lnTo>
                  <a:pt x="1743" y="428"/>
                </a:lnTo>
                <a:lnTo>
                  <a:pt x="1742" y="428"/>
                </a:lnTo>
                <a:lnTo>
                  <a:pt x="1742" y="430"/>
                </a:lnTo>
                <a:lnTo>
                  <a:pt x="1740" y="430"/>
                </a:lnTo>
                <a:lnTo>
                  <a:pt x="1739" y="430"/>
                </a:lnTo>
                <a:lnTo>
                  <a:pt x="1737" y="431"/>
                </a:lnTo>
                <a:lnTo>
                  <a:pt x="1736" y="433"/>
                </a:lnTo>
                <a:lnTo>
                  <a:pt x="1734" y="433"/>
                </a:lnTo>
                <a:lnTo>
                  <a:pt x="1733" y="433"/>
                </a:lnTo>
                <a:lnTo>
                  <a:pt x="1731" y="433"/>
                </a:lnTo>
                <a:lnTo>
                  <a:pt x="1729" y="433"/>
                </a:lnTo>
                <a:lnTo>
                  <a:pt x="1728" y="433"/>
                </a:lnTo>
                <a:lnTo>
                  <a:pt x="1726" y="433"/>
                </a:lnTo>
                <a:lnTo>
                  <a:pt x="1726" y="433"/>
                </a:lnTo>
                <a:lnTo>
                  <a:pt x="1725" y="433"/>
                </a:lnTo>
                <a:lnTo>
                  <a:pt x="1723" y="434"/>
                </a:lnTo>
                <a:lnTo>
                  <a:pt x="1722" y="434"/>
                </a:lnTo>
                <a:lnTo>
                  <a:pt x="1720" y="434"/>
                </a:lnTo>
                <a:lnTo>
                  <a:pt x="1720" y="433"/>
                </a:lnTo>
                <a:lnTo>
                  <a:pt x="1719" y="433"/>
                </a:lnTo>
                <a:lnTo>
                  <a:pt x="1717" y="433"/>
                </a:lnTo>
                <a:lnTo>
                  <a:pt x="1716" y="433"/>
                </a:lnTo>
                <a:lnTo>
                  <a:pt x="1714" y="433"/>
                </a:lnTo>
                <a:lnTo>
                  <a:pt x="1713" y="433"/>
                </a:lnTo>
                <a:lnTo>
                  <a:pt x="1714" y="431"/>
                </a:lnTo>
                <a:lnTo>
                  <a:pt x="1713" y="431"/>
                </a:lnTo>
                <a:lnTo>
                  <a:pt x="1713" y="433"/>
                </a:lnTo>
                <a:lnTo>
                  <a:pt x="1711" y="433"/>
                </a:lnTo>
                <a:lnTo>
                  <a:pt x="1710" y="433"/>
                </a:lnTo>
                <a:lnTo>
                  <a:pt x="1708" y="433"/>
                </a:lnTo>
                <a:lnTo>
                  <a:pt x="1706" y="433"/>
                </a:lnTo>
                <a:lnTo>
                  <a:pt x="1705" y="433"/>
                </a:lnTo>
                <a:lnTo>
                  <a:pt x="1705" y="431"/>
                </a:lnTo>
                <a:lnTo>
                  <a:pt x="1703" y="431"/>
                </a:lnTo>
                <a:lnTo>
                  <a:pt x="1702" y="431"/>
                </a:lnTo>
                <a:lnTo>
                  <a:pt x="1702" y="433"/>
                </a:lnTo>
                <a:lnTo>
                  <a:pt x="1700" y="433"/>
                </a:lnTo>
                <a:lnTo>
                  <a:pt x="1699" y="433"/>
                </a:lnTo>
                <a:lnTo>
                  <a:pt x="1699" y="431"/>
                </a:lnTo>
                <a:lnTo>
                  <a:pt x="1697" y="431"/>
                </a:lnTo>
                <a:lnTo>
                  <a:pt x="1697" y="433"/>
                </a:lnTo>
                <a:lnTo>
                  <a:pt x="1694" y="433"/>
                </a:lnTo>
                <a:lnTo>
                  <a:pt x="1693" y="433"/>
                </a:lnTo>
                <a:lnTo>
                  <a:pt x="1691" y="433"/>
                </a:lnTo>
                <a:lnTo>
                  <a:pt x="1691" y="431"/>
                </a:lnTo>
                <a:lnTo>
                  <a:pt x="1690" y="431"/>
                </a:lnTo>
                <a:lnTo>
                  <a:pt x="1690" y="433"/>
                </a:lnTo>
                <a:lnTo>
                  <a:pt x="1688" y="433"/>
                </a:lnTo>
                <a:lnTo>
                  <a:pt x="1686" y="433"/>
                </a:lnTo>
                <a:lnTo>
                  <a:pt x="1685" y="433"/>
                </a:lnTo>
                <a:lnTo>
                  <a:pt x="1683" y="433"/>
                </a:lnTo>
                <a:lnTo>
                  <a:pt x="1682" y="433"/>
                </a:lnTo>
                <a:lnTo>
                  <a:pt x="1680" y="433"/>
                </a:lnTo>
                <a:lnTo>
                  <a:pt x="1679" y="434"/>
                </a:lnTo>
                <a:lnTo>
                  <a:pt x="1677" y="436"/>
                </a:lnTo>
                <a:lnTo>
                  <a:pt x="1676" y="436"/>
                </a:lnTo>
                <a:lnTo>
                  <a:pt x="1674" y="436"/>
                </a:lnTo>
                <a:lnTo>
                  <a:pt x="1674" y="437"/>
                </a:lnTo>
                <a:lnTo>
                  <a:pt x="1673" y="437"/>
                </a:lnTo>
                <a:lnTo>
                  <a:pt x="1671" y="437"/>
                </a:lnTo>
                <a:lnTo>
                  <a:pt x="1670" y="437"/>
                </a:lnTo>
                <a:lnTo>
                  <a:pt x="1670" y="439"/>
                </a:lnTo>
                <a:lnTo>
                  <a:pt x="1668" y="439"/>
                </a:lnTo>
                <a:lnTo>
                  <a:pt x="1667" y="440"/>
                </a:lnTo>
                <a:lnTo>
                  <a:pt x="1667" y="442"/>
                </a:lnTo>
                <a:lnTo>
                  <a:pt x="1665" y="442"/>
                </a:lnTo>
                <a:lnTo>
                  <a:pt x="1663" y="444"/>
                </a:lnTo>
                <a:lnTo>
                  <a:pt x="1662" y="444"/>
                </a:lnTo>
                <a:lnTo>
                  <a:pt x="1660" y="444"/>
                </a:lnTo>
                <a:lnTo>
                  <a:pt x="1659" y="444"/>
                </a:lnTo>
                <a:lnTo>
                  <a:pt x="1657" y="444"/>
                </a:lnTo>
                <a:lnTo>
                  <a:pt x="1656" y="444"/>
                </a:lnTo>
                <a:lnTo>
                  <a:pt x="1656" y="445"/>
                </a:lnTo>
                <a:lnTo>
                  <a:pt x="1654" y="445"/>
                </a:lnTo>
                <a:lnTo>
                  <a:pt x="1654" y="447"/>
                </a:lnTo>
                <a:lnTo>
                  <a:pt x="1653" y="447"/>
                </a:lnTo>
                <a:lnTo>
                  <a:pt x="1653" y="447"/>
                </a:lnTo>
                <a:lnTo>
                  <a:pt x="1651" y="447"/>
                </a:lnTo>
                <a:lnTo>
                  <a:pt x="1650" y="447"/>
                </a:lnTo>
                <a:lnTo>
                  <a:pt x="1650" y="448"/>
                </a:lnTo>
                <a:lnTo>
                  <a:pt x="1648" y="448"/>
                </a:lnTo>
                <a:lnTo>
                  <a:pt x="1648" y="450"/>
                </a:lnTo>
                <a:lnTo>
                  <a:pt x="1647" y="450"/>
                </a:lnTo>
                <a:lnTo>
                  <a:pt x="1645" y="450"/>
                </a:lnTo>
                <a:lnTo>
                  <a:pt x="1644" y="451"/>
                </a:lnTo>
                <a:lnTo>
                  <a:pt x="1642" y="451"/>
                </a:lnTo>
                <a:lnTo>
                  <a:pt x="1640" y="453"/>
                </a:lnTo>
                <a:lnTo>
                  <a:pt x="1639" y="453"/>
                </a:lnTo>
                <a:lnTo>
                  <a:pt x="1639" y="454"/>
                </a:lnTo>
                <a:lnTo>
                  <a:pt x="1637" y="454"/>
                </a:lnTo>
                <a:lnTo>
                  <a:pt x="1637" y="456"/>
                </a:lnTo>
                <a:lnTo>
                  <a:pt x="1636" y="456"/>
                </a:lnTo>
                <a:lnTo>
                  <a:pt x="1634" y="456"/>
                </a:lnTo>
                <a:lnTo>
                  <a:pt x="1634" y="457"/>
                </a:lnTo>
                <a:lnTo>
                  <a:pt x="1633" y="457"/>
                </a:lnTo>
                <a:lnTo>
                  <a:pt x="1631" y="457"/>
                </a:lnTo>
                <a:lnTo>
                  <a:pt x="1631" y="459"/>
                </a:lnTo>
                <a:lnTo>
                  <a:pt x="1630" y="459"/>
                </a:lnTo>
                <a:lnTo>
                  <a:pt x="1628" y="459"/>
                </a:lnTo>
                <a:lnTo>
                  <a:pt x="1628" y="460"/>
                </a:lnTo>
                <a:lnTo>
                  <a:pt x="1627" y="462"/>
                </a:lnTo>
                <a:lnTo>
                  <a:pt x="1625" y="462"/>
                </a:lnTo>
                <a:lnTo>
                  <a:pt x="1624" y="464"/>
                </a:lnTo>
                <a:lnTo>
                  <a:pt x="1624" y="465"/>
                </a:lnTo>
                <a:lnTo>
                  <a:pt x="1622" y="465"/>
                </a:lnTo>
                <a:lnTo>
                  <a:pt x="1620" y="465"/>
                </a:lnTo>
                <a:lnTo>
                  <a:pt x="1620" y="467"/>
                </a:lnTo>
                <a:lnTo>
                  <a:pt x="1619" y="467"/>
                </a:lnTo>
                <a:lnTo>
                  <a:pt x="1617" y="467"/>
                </a:lnTo>
                <a:lnTo>
                  <a:pt x="1617" y="468"/>
                </a:lnTo>
                <a:lnTo>
                  <a:pt x="1616" y="468"/>
                </a:lnTo>
                <a:lnTo>
                  <a:pt x="1616" y="468"/>
                </a:lnTo>
                <a:lnTo>
                  <a:pt x="1614" y="470"/>
                </a:lnTo>
                <a:lnTo>
                  <a:pt x="1613" y="470"/>
                </a:lnTo>
                <a:lnTo>
                  <a:pt x="1613" y="471"/>
                </a:lnTo>
                <a:lnTo>
                  <a:pt x="1611" y="471"/>
                </a:lnTo>
                <a:lnTo>
                  <a:pt x="1610" y="473"/>
                </a:lnTo>
                <a:lnTo>
                  <a:pt x="1608" y="474"/>
                </a:lnTo>
                <a:lnTo>
                  <a:pt x="1607" y="474"/>
                </a:lnTo>
                <a:lnTo>
                  <a:pt x="1605" y="474"/>
                </a:lnTo>
                <a:lnTo>
                  <a:pt x="1604" y="476"/>
                </a:lnTo>
                <a:lnTo>
                  <a:pt x="1602" y="476"/>
                </a:lnTo>
                <a:lnTo>
                  <a:pt x="1602" y="476"/>
                </a:lnTo>
                <a:lnTo>
                  <a:pt x="1604" y="476"/>
                </a:lnTo>
                <a:lnTo>
                  <a:pt x="1605" y="476"/>
                </a:lnTo>
                <a:lnTo>
                  <a:pt x="1607" y="476"/>
                </a:lnTo>
                <a:lnTo>
                  <a:pt x="1608" y="474"/>
                </a:lnTo>
                <a:lnTo>
                  <a:pt x="1610" y="474"/>
                </a:lnTo>
                <a:lnTo>
                  <a:pt x="1613" y="473"/>
                </a:lnTo>
                <a:lnTo>
                  <a:pt x="1614" y="473"/>
                </a:lnTo>
                <a:lnTo>
                  <a:pt x="1616" y="471"/>
                </a:lnTo>
                <a:lnTo>
                  <a:pt x="1616" y="470"/>
                </a:lnTo>
                <a:lnTo>
                  <a:pt x="1617" y="470"/>
                </a:lnTo>
                <a:lnTo>
                  <a:pt x="1619" y="468"/>
                </a:lnTo>
                <a:lnTo>
                  <a:pt x="1620" y="468"/>
                </a:lnTo>
                <a:lnTo>
                  <a:pt x="1622" y="467"/>
                </a:lnTo>
                <a:lnTo>
                  <a:pt x="1625" y="465"/>
                </a:lnTo>
                <a:lnTo>
                  <a:pt x="1627" y="464"/>
                </a:lnTo>
                <a:lnTo>
                  <a:pt x="1628" y="464"/>
                </a:lnTo>
                <a:lnTo>
                  <a:pt x="1630" y="462"/>
                </a:lnTo>
                <a:lnTo>
                  <a:pt x="1631" y="460"/>
                </a:lnTo>
                <a:lnTo>
                  <a:pt x="1633" y="460"/>
                </a:lnTo>
                <a:lnTo>
                  <a:pt x="1634" y="459"/>
                </a:lnTo>
                <a:lnTo>
                  <a:pt x="1636" y="459"/>
                </a:lnTo>
                <a:lnTo>
                  <a:pt x="1637" y="457"/>
                </a:lnTo>
                <a:lnTo>
                  <a:pt x="1639" y="457"/>
                </a:lnTo>
                <a:lnTo>
                  <a:pt x="1640" y="456"/>
                </a:lnTo>
                <a:lnTo>
                  <a:pt x="1642" y="456"/>
                </a:lnTo>
                <a:lnTo>
                  <a:pt x="1644" y="456"/>
                </a:lnTo>
                <a:lnTo>
                  <a:pt x="1644" y="454"/>
                </a:lnTo>
                <a:lnTo>
                  <a:pt x="1645" y="454"/>
                </a:lnTo>
                <a:lnTo>
                  <a:pt x="1647" y="454"/>
                </a:lnTo>
                <a:lnTo>
                  <a:pt x="1647" y="453"/>
                </a:lnTo>
                <a:lnTo>
                  <a:pt x="1648" y="453"/>
                </a:lnTo>
                <a:lnTo>
                  <a:pt x="1650" y="453"/>
                </a:lnTo>
                <a:lnTo>
                  <a:pt x="1651" y="453"/>
                </a:lnTo>
                <a:lnTo>
                  <a:pt x="1651" y="451"/>
                </a:lnTo>
                <a:lnTo>
                  <a:pt x="1653" y="451"/>
                </a:lnTo>
                <a:lnTo>
                  <a:pt x="1654" y="451"/>
                </a:lnTo>
                <a:lnTo>
                  <a:pt x="1654" y="450"/>
                </a:lnTo>
                <a:lnTo>
                  <a:pt x="1656" y="450"/>
                </a:lnTo>
                <a:lnTo>
                  <a:pt x="1657" y="450"/>
                </a:lnTo>
                <a:lnTo>
                  <a:pt x="1659" y="450"/>
                </a:lnTo>
                <a:lnTo>
                  <a:pt x="1660" y="448"/>
                </a:lnTo>
                <a:lnTo>
                  <a:pt x="1663" y="447"/>
                </a:lnTo>
                <a:lnTo>
                  <a:pt x="1667" y="447"/>
                </a:lnTo>
                <a:lnTo>
                  <a:pt x="1668" y="447"/>
                </a:lnTo>
                <a:lnTo>
                  <a:pt x="1671" y="445"/>
                </a:lnTo>
                <a:lnTo>
                  <a:pt x="1673" y="445"/>
                </a:lnTo>
                <a:lnTo>
                  <a:pt x="1674" y="445"/>
                </a:lnTo>
                <a:lnTo>
                  <a:pt x="1677" y="445"/>
                </a:lnTo>
                <a:lnTo>
                  <a:pt x="1679" y="445"/>
                </a:lnTo>
                <a:lnTo>
                  <a:pt x="1680" y="445"/>
                </a:lnTo>
                <a:lnTo>
                  <a:pt x="1683" y="445"/>
                </a:lnTo>
                <a:lnTo>
                  <a:pt x="1683" y="447"/>
                </a:lnTo>
                <a:lnTo>
                  <a:pt x="1685" y="447"/>
                </a:lnTo>
                <a:lnTo>
                  <a:pt x="1685" y="448"/>
                </a:lnTo>
                <a:lnTo>
                  <a:pt x="1685" y="450"/>
                </a:lnTo>
                <a:lnTo>
                  <a:pt x="1683" y="450"/>
                </a:lnTo>
                <a:lnTo>
                  <a:pt x="1683" y="451"/>
                </a:lnTo>
                <a:lnTo>
                  <a:pt x="1683" y="453"/>
                </a:lnTo>
                <a:lnTo>
                  <a:pt x="1682" y="453"/>
                </a:lnTo>
                <a:lnTo>
                  <a:pt x="1682" y="454"/>
                </a:lnTo>
                <a:lnTo>
                  <a:pt x="1680" y="454"/>
                </a:lnTo>
                <a:lnTo>
                  <a:pt x="1680" y="456"/>
                </a:lnTo>
                <a:lnTo>
                  <a:pt x="1679" y="456"/>
                </a:lnTo>
                <a:lnTo>
                  <a:pt x="1677" y="456"/>
                </a:lnTo>
                <a:lnTo>
                  <a:pt x="1676" y="457"/>
                </a:lnTo>
                <a:lnTo>
                  <a:pt x="1674" y="457"/>
                </a:lnTo>
                <a:lnTo>
                  <a:pt x="1674" y="459"/>
                </a:lnTo>
                <a:lnTo>
                  <a:pt x="1673" y="459"/>
                </a:lnTo>
                <a:lnTo>
                  <a:pt x="1671" y="459"/>
                </a:lnTo>
                <a:lnTo>
                  <a:pt x="1670" y="459"/>
                </a:lnTo>
                <a:lnTo>
                  <a:pt x="1670" y="460"/>
                </a:lnTo>
                <a:lnTo>
                  <a:pt x="1668" y="460"/>
                </a:lnTo>
                <a:lnTo>
                  <a:pt x="1667" y="460"/>
                </a:lnTo>
                <a:lnTo>
                  <a:pt x="1665" y="462"/>
                </a:lnTo>
                <a:lnTo>
                  <a:pt x="1665" y="460"/>
                </a:lnTo>
                <a:lnTo>
                  <a:pt x="1663" y="460"/>
                </a:lnTo>
                <a:lnTo>
                  <a:pt x="1662" y="459"/>
                </a:lnTo>
                <a:lnTo>
                  <a:pt x="1660" y="460"/>
                </a:lnTo>
                <a:lnTo>
                  <a:pt x="1659" y="460"/>
                </a:lnTo>
                <a:lnTo>
                  <a:pt x="1657" y="460"/>
                </a:lnTo>
                <a:lnTo>
                  <a:pt x="1657" y="462"/>
                </a:lnTo>
                <a:lnTo>
                  <a:pt x="1659" y="462"/>
                </a:lnTo>
                <a:lnTo>
                  <a:pt x="1660" y="462"/>
                </a:lnTo>
                <a:lnTo>
                  <a:pt x="1660" y="464"/>
                </a:lnTo>
                <a:lnTo>
                  <a:pt x="1659" y="465"/>
                </a:lnTo>
                <a:lnTo>
                  <a:pt x="1660" y="465"/>
                </a:lnTo>
                <a:lnTo>
                  <a:pt x="1662" y="465"/>
                </a:lnTo>
                <a:lnTo>
                  <a:pt x="1663" y="465"/>
                </a:lnTo>
                <a:lnTo>
                  <a:pt x="1665" y="464"/>
                </a:lnTo>
                <a:lnTo>
                  <a:pt x="1667" y="464"/>
                </a:lnTo>
                <a:lnTo>
                  <a:pt x="1668" y="464"/>
                </a:lnTo>
                <a:lnTo>
                  <a:pt x="1668" y="465"/>
                </a:lnTo>
                <a:lnTo>
                  <a:pt x="1667" y="465"/>
                </a:lnTo>
                <a:lnTo>
                  <a:pt x="1667" y="467"/>
                </a:lnTo>
                <a:lnTo>
                  <a:pt x="1665" y="467"/>
                </a:lnTo>
                <a:lnTo>
                  <a:pt x="1665" y="468"/>
                </a:lnTo>
                <a:lnTo>
                  <a:pt x="1663" y="468"/>
                </a:lnTo>
                <a:lnTo>
                  <a:pt x="1663" y="470"/>
                </a:lnTo>
                <a:lnTo>
                  <a:pt x="1662" y="470"/>
                </a:lnTo>
                <a:lnTo>
                  <a:pt x="1662" y="471"/>
                </a:lnTo>
                <a:lnTo>
                  <a:pt x="1660" y="471"/>
                </a:lnTo>
                <a:lnTo>
                  <a:pt x="1659" y="471"/>
                </a:lnTo>
                <a:lnTo>
                  <a:pt x="1659" y="473"/>
                </a:lnTo>
                <a:lnTo>
                  <a:pt x="1656" y="473"/>
                </a:lnTo>
                <a:lnTo>
                  <a:pt x="1654" y="474"/>
                </a:lnTo>
                <a:lnTo>
                  <a:pt x="1656" y="474"/>
                </a:lnTo>
                <a:lnTo>
                  <a:pt x="1657" y="474"/>
                </a:lnTo>
                <a:lnTo>
                  <a:pt x="1659" y="474"/>
                </a:lnTo>
                <a:lnTo>
                  <a:pt x="1659" y="476"/>
                </a:lnTo>
                <a:lnTo>
                  <a:pt x="1657" y="476"/>
                </a:lnTo>
                <a:lnTo>
                  <a:pt x="1657" y="476"/>
                </a:lnTo>
                <a:lnTo>
                  <a:pt x="1656" y="476"/>
                </a:lnTo>
                <a:lnTo>
                  <a:pt x="1656" y="477"/>
                </a:lnTo>
                <a:lnTo>
                  <a:pt x="1656" y="479"/>
                </a:lnTo>
                <a:lnTo>
                  <a:pt x="1654" y="480"/>
                </a:lnTo>
                <a:lnTo>
                  <a:pt x="1654" y="482"/>
                </a:lnTo>
                <a:lnTo>
                  <a:pt x="1653" y="483"/>
                </a:lnTo>
                <a:lnTo>
                  <a:pt x="1654" y="483"/>
                </a:lnTo>
                <a:lnTo>
                  <a:pt x="1656" y="483"/>
                </a:lnTo>
                <a:lnTo>
                  <a:pt x="1656" y="485"/>
                </a:lnTo>
                <a:lnTo>
                  <a:pt x="1657" y="485"/>
                </a:lnTo>
                <a:lnTo>
                  <a:pt x="1657" y="487"/>
                </a:lnTo>
                <a:lnTo>
                  <a:pt x="1656" y="487"/>
                </a:lnTo>
                <a:lnTo>
                  <a:pt x="1656" y="488"/>
                </a:lnTo>
                <a:lnTo>
                  <a:pt x="1657" y="488"/>
                </a:lnTo>
                <a:lnTo>
                  <a:pt x="1659" y="488"/>
                </a:lnTo>
                <a:lnTo>
                  <a:pt x="1659" y="490"/>
                </a:lnTo>
                <a:lnTo>
                  <a:pt x="1660" y="490"/>
                </a:lnTo>
                <a:lnTo>
                  <a:pt x="1662" y="490"/>
                </a:lnTo>
                <a:lnTo>
                  <a:pt x="1663" y="490"/>
                </a:lnTo>
                <a:lnTo>
                  <a:pt x="1665" y="490"/>
                </a:lnTo>
                <a:lnTo>
                  <a:pt x="1665" y="491"/>
                </a:lnTo>
                <a:lnTo>
                  <a:pt x="1665" y="493"/>
                </a:lnTo>
                <a:lnTo>
                  <a:pt x="1667" y="491"/>
                </a:lnTo>
                <a:lnTo>
                  <a:pt x="1668" y="491"/>
                </a:lnTo>
                <a:lnTo>
                  <a:pt x="1671" y="490"/>
                </a:lnTo>
                <a:lnTo>
                  <a:pt x="1673" y="488"/>
                </a:lnTo>
                <a:lnTo>
                  <a:pt x="1674" y="488"/>
                </a:lnTo>
                <a:lnTo>
                  <a:pt x="1673" y="490"/>
                </a:lnTo>
                <a:lnTo>
                  <a:pt x="1673" y="491"/>
                </a:lnTo>
                <a:lnTo>
                  <a:pt x="1674" y="491"/>
                </a:lnTo>
                <a:lnTo>
                  <a:pt x="1676" y="491"/>
                </a:lnTo>
                <a:lnTo>
                  <a:pt x="1677" y="490"/>
                </a:lnTo>
                <a:lnTo>
                  <a:pt x="1677" y="488"/>
                </a:lnTo>
                <a:lnTo>
                  <a:pt x="1679" y="488"/>
                </a:lnTo>
                <a:lnTo>
                  <a:pt x="1679" y="487"/>
                </a:lnTo>
                <a:lnTo>
                  <a:pt x="1680" y="487"/>
                </a:lnTo>
                <a:lnTo>
                  <a:pt x="1680" y="485"/>
                </a:lnTo>
                <a:lnTo>
                  <a:pt x="1682" y="485"/>
                </a:lnTo>
                <a:lnTo>
                  <a:pt x="1682" y="483"/>
                </a:lnTo>
                <a:lnTo>
                  <a:pt x="1683" y="483"/>
                </a:lnTo>
                <a:lnTo>
                  <a:pt x="1685" y="482"/>
                </a:lnTo>
                <a:lnTo>
                  <a:pt x="1686" y="482"/>
                </a:lnTo>
                <a:lnTo>
                  <a:pt x="1688" y="480"/>
                </a:lnTo>
                <a:lnTo>
                  <a:pt x="1688" y="479"/>
                </a:lnTo>
                <a:lnTo>
                  <a:pt x="1690" y="479"/>
                </a:lnTo>
                <a:lnTo>
                  <a:pt x="1690" y="477"/>
                </a:lnTo>
                <a:lnTo>
                  <a:pt x="1691" y="476"/>
                </a:lnTo>
                <a:lnTo>
                  <a:pt x="1693" y="476"/>
                </a:lnTo>
                <a:lnTo>
                  <a:pt x="1694" y="476"/>
                </a:lnTo>
                <a:lnTo>
                  <a:pt x="1696" y="476"/>
                </a:lnTo>
                <a:lnTo>
                  <a:pt x="1696" y="476"/>
                </a:lnTo>
                <a:lnTo>
                  <a:pt x="1697" y="476"/>
                </a:lnTo>
                <a:lnTo>
                  <a:pt x="1696" y="477"/>
                </a:lnTo>
                <a:lnTo>
                  <a:pt x="1694" y="477"/>
                </a:lnTo>
                <a:lnTo>
                  <a:pt x="1694" y="479"/>
                </a:lnTo>
                <a:lnTo>
                  <a:pt x="1693" y="480"/>
                </a:lnTo>
                <a:lnTo>
                  <a:pt x="1691" y="480"/>
                </a:lnTo>
                <a:lnTo>
                  <a:pt x="1691" y="482"/>
                </a:lnTo>
                <a:lnTo>
                  <a:pt x="1690" y="482"/>
                </a:lnTo>
                <a:lnTo>
                  <a:pt x="1690" y="483"/>
                </a:lnTo>
                <a:lnTo>
                  <a:pt x="1688" y="485"/>
                </a:lnTo>
                <a:lnTo>
                  <a:pt x="1686" y="485"/>
                </a:lnTo>
                <a:lnTo>
                  <a:pt x="1685" y="485"/>
                </a:lnTo>
                <a:lnTo>
                  <a:pt x="1685" y="487"/>
                </a:lnTo>
                <a:lnTo>
                  <a:pt x="1685" y="488"/>
                </a:lnTo>
                <a:lnTo>
                  <a:pt x="1683" y="488"/>
                </a:lnTo>
                <a:lnTo>
                  <a:pt x="1683" y="487"/>
                </a:lnTo>
                <a:lnTo>
                  <a:pt x="1682" y="487"/>
                </a:lnTo>
                <a:lnTo>
                  <a:pt x="1682" y="488"/>
                </a:lnTo>
                <a:lnTo>
                  <a:pt x="1682" y="490"/>
                </a:lnTo>
                <a:lnTo>
                  <a:pt x="1680" y="490"/>
                </a:lnTo>
                <a:lnTo>
                  <a:pt x="1680" y="491"/>
                </a:lnTo>
                <a:lnTo>
                  <a:pt x="1680" y="493"/>
                </a:lnTo>
                <a:lnTo>
                  <a:pt x="1679" y="493"/>
                </a:lnTo>
                <a:lnTo>
                  <a:pt x="1677" y="493"/>
                </a:lnTo>
                <a:lnTo>
                  <a:pt x="1676" y="493"/>
                </a:lnTo>
                <a:lnTo>
                  <a:pt x="1676" y="494"/>
                </a:lnTo>
                <a:lnTo>
                  <a:pt x="1674" y="494"/>
                </a:lnTo>
                <a:lnTo>
                  <a:pt x="1673" y="494"/>
                </a:lnTo>
                <a:lnTo>
                  <a:pt x="1673" y="496"/>
                </a:lnTo>
                <a:lnTo>
                  <a:pt x="1676" y="496"/>
                </a:lnTo>
                <a:lnTo>
                  <a:pt x="1676" y="497"/>
                </a:lnTo>
                <a:lnTo>
                  <a:pt x="1674" y="497"/>
                </a:lnTo>
                <a:lnTo>
                  <a:pt x="1673" y="497"/>
                </a:lnTo>
                <a:lnTo>
                  <a:pt x="1671" y="497"/>
                </a:lnTo>
                <a:lnTo>
                  <a:pt x="1670" y="499"/>
                </a:lnTo>
                <a:lnTo>
                  <a:pt x="1670" y="497"/>
                </a:lnTo>
                <a:lnTo>
                  <a:pt x="1668" y="497"/>
                </a:lnTo>
                <a:lnTo>
                  <a:pt x="1668" y="499"/>
                </a:lnTo>
                <a:lnTo>
                  <a:pt x="1667" y="499"/>
                </a:lnTo>
                <a:lnTo>
                  <a:pt x="1665" y="499"/>
                </a:lnTo>
                <a:lnTo>
                  <a:pt x="1665" y="500"/>
                </a:lnTo>
                <a:lnTo>
                  <a:pt x="1663" y="500"/>
                </a:lnTo>
                <a:lnTo>
                  <a:pt x="1662" y="500"/>
                </a:lnTo>
                <a:lnTo>
                  <a:pt x="1660" y="500"/>
                </a:lnTo>
                <a:lnTo>
                  <a:pt x="1660" y="502"/>
                </a:lnTo>
                <a:lnTo>
                  <a:pt x="1659" y="502"/>
                </a:lnTo>
                <a:lnTo>
                  <a:pt x="1657" y="502"/>
                </a:lnTo>
                <a:lnTo>
                  <a:pt x="1656" y="502"/>
                </a:lnTo>
                <a:lnTo>
                  <a:pt x="1656" y="503"/>
                </a:lnTo>
                <a:lnTo>
                  <a:pt x="1654" y="503"/>
                </a:lnTo>
                <a:lnTo>
                  <a:pt x="1653" y="503"/>
                </a:lnTo>
                <a:lnTo>
                  <a:pt x="1653" y="503"/>
                </a:lnTo>
                <a:lnTo>
                  <a:pt x="1651" y="503"/>
                </a:lnTo>
                <a:lnTo>
                  <a:pt x="1651" y="505"/>
                </a:lnTo>
                <a:lnTo>
                  <a:pt x="1650" y="505"/>
                </a:lnTo>
                <a:lnTo>
                  <a:pt x="1648" y="505"/>
                </a:lnTo>
                <a:lnTo>
                  <a:pt x="1647" y="505"/>
                </a:lnTo>
                <a:lnTo>
                  <a:pt x="1647" y="507"/>
                </a:lnTo>
                <a:lnTo>
                  <a:pt x="1645" y="507"/>
                </a:lnTo>
                <a:lnTo>
                  <a:pt x="1644" y="507"/>
                </a:lnTo>
                <a:lnTo>
                  <a:pt x="1642" y="507"/>
                </a:lnTo>
                <a:lnTo>
                  <a:pt x="1644" y="505"/>
                </a:lnTo>
                <a:lnTo>
                  <a:pt x="1642" y="505"/>
                </a:lnTo>
                <a:lnTo>
                  <a:pt x="1642" y="507"/>
                </a:lnTo>
                <a:lnTo>
                  <a:pt x="1640" y="507"/>
                </a:lnTo>
                <a:lnTo>
                  <a:pt x="1639" y="507"/>
                </a:lnTo>
                <a:lnTo>
                  <a:pt x="1637" y="507"/>
                </a:lnTo>
                <a:lnTo>
                  <a:pt x="1637" y="508"/>
                </a:lnTo>
                <a:lnTo>
                  <a:pt x="1636" y="508"/>
                </a:lnTo>
                <a:lnTo>
                  <a:pt x="1636" y="510"/>
                </a:lnTo>
                <a:lnTo>
                  <a:pt x="1634" y="511"/>
                </a:lnTo>
                <a:lnTo>
                  <a:pt x="1633" y="511"/>
                </a:lnTo>
                <a:lnTo>
                  <a:pt x="1631" y="511"/>
                </a:lnTo>
                <a:lnTo>
                  <a:pt x="1631" y="513"/>
                </a:lnTo>
                <a:lnTo>
                  <a:pt x="1630" y="513"/>
                </a:lnTo>
                <a:lnTo>
                  <a:pt x="1630" y="513"/>
                </a:lnTo>
                <a:lnTo>
                  <a:pt x="1628" y="513"/>
                </a:lnTo>
                <a:lnTo>
                  <a:pt x="1627" y="513"/>
                </a:lnTo>
                <a:lnTo>
                  <a:pt x="1627" y="514"/>
                </a:lnTo>
                <a:lnTo>
                  <a:pt x="1625" y="514"/>
                </a:lnTo>
                <a:lnTo>
                  <a:pt x="1625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6"/>
                </a:lnTo>
                <a:lnTo>
                  <a:pt x="1619" y="516"/>
                </a:lnTo>
                <a:lnTo>
                  <a:pt x="1619" y="517"/>
                </a:lnTo>
                <a:lnTo>
                  <a:pt x="1617" y="517"/>
                </a:lnTo>
                <a:lnTo>
                  <a:pt x="1617" y="519"/>
                </a:lnTo>
                <a:lnTo>
                  <a:pt x="1616" y="519"/>
                </a:lnTo>
                <a:lnTo>
                  <a:pt x="1616" y="519"/>
                </a:lnTo>
                <a:lnTo>
                  <a:pt x="1616" y="517"/>
                </a:lnTo>
                <a:lnTo>
                  <a:pt x="1616" y="517"/>
                </a:lnTo>
                <a:lnTo>
                  <a:pt x="1616" y="516"/>
                </a:lnTo>
                <a:lnTo>
                  <a:pt x="1616" y="514"/>
                </a:lnTo>
                <a:lnTo>
                  <a:pt x="1616" y="514"/>
                </a:lnTo>
                <a:lnTo>
                  <a:pt x="1616" y="513"/>
                </a:lnTo>
                <a:lnTo>
                  <a:pt x="1616" y="513"/>
                </a:lnTo>
                <a:lnTo>
                  <a:pt x="1616" y="513"/>
                </a:lnTo>
                <a:lnTo>
                  <a:pt x="1616" y="511"/>
                </a:lnTo>
                <a:lnTo>
                  <a:pt x="1617" y="511"/>
                </a:lnTo>
                <a:lnTo>
                  <a:pt x="1619" y="510"/>
                </a:lnTo>
                <a:lnTo>
                  <a:pt x="1619" y="508"/>
                </a:lnTo>
                <a:lnTo>
                  <a:pt x="1622" y="507"/>
                </a:lnTo>
                <a:lnTo>
                  <a:pt x="1622" y="508"/>
                </a:lnTo>
                <a:lnTo>
                  <a:pt x="1624" y="507"/>
                </a:lnTo>
                <a:lnTo>
                  <a:pt x="1624" y="505"/>
                </a:lnTo>
                <a:lnTo>
                  <a:pt x="1625" y="505"/>
                </a:lnTo>
                <a:lnTo>
                  <a:pt x="1627" y="505"/>
                </a:lnTo>
                <a:lnTo>
                  <a:pt x="1627" y="503"/>
                </a:lnTo>
                <a:lnTo>
                  <a:pt x="1628" y="503"/>
                </a:lnTo>
                <a:lnTo>
                  <a:pt x="1628" y="505"/>
                </a:lnTo>
                <a:lnTo>
                  <a:pt x="1630" y="503"/>
                </a:lnTo>
                <a:lnTo>
                  <a:pt x="1628" y="503"/>
                </a:lnTo>
                <a:lnTo>
                  <a:pt x="1631" y="502"/>
                </a:lnTo>
                <a:lnTo>
                  <a:pt x="1633" y="502"/>
                </a:lnTo>
                <a:lnTo>
                  <a:pt x="1634" y="500"/>
                </a:lnTo>
                <a:lnTo>
                  <a:pt x="1636" y="500"/>
                </a:lnTo>
                <a:lnTo>
                  <a:pt x="1637" y="499"/>
                </a:lnTo>
                <a:lnTo>
                  <a:pt x="1640" y="499"/>
                </a:lnTo>
                <a:lnTo>
                  <a:pt x="1642" y="497"/>
                </a:lnTo>
                <a:lnTo>
                  <a:pt x="1644" y="497"/>
                </a:lnTo>
                <a:lnTo>
                  <a:pt x="1645" y="497"/>
                </a:lnTo>
                <a:lnTo>
                  <a:pt x="1645" y="499"/>
                </a:lnTo>
                <a:lnTo>
                  <a:pt x="1645" y="500"/>
                </a:lnTo>
                <a:lnTo>
                  <a:pt x="1647" y="499"/>
                </a:lnTo>
                <a:lnTo>
                  <a:pt x="1647" y="497"/>
                </a:lnTo>
                <a:lnTo>
                  <a:pt x="1648" y="497"/>
                </a:lnTo>
                <a:lnTo>
                  <a:pt x="1650" y="497"/>
                </a:lnTo>
                <a:lnTo>
                  <a:pt x="1650" y="496"/>
                </a:lnTo>
                <a:lnTo>
                  <a:pt x="1651" y="496"/>
                </a:lnTo>
                <a:lnTo>
                  <a:pt x="1653" y="496"/>
                </a:lnTo>
                <a:lnTo>
                  <a:pt x="1653" y="496"/>
                </a:lnTo>
                <a:lnTo>
                  <a:pt x="1653" y="494"/>
                </a:lnTo>
                <a:lnTo>
                  <a:pt x="1653" y="494"/>
                </a:lnTo>
                <a:lnTo>
                  <a:pt x="1651" y="496"/>
                </a:lnTo>
                <a:lnTo>
                  <a:pt x="1651" y="494"/>
                </a:lnTo>
                <a:lnTo>
                  <a:pt x="1650" y="494"/>
                </a:lnTo>
                <a:lnTo>
                  <a:pt x="1648" y="494"/>
                </a:lnTo>
                <a:lnTo>
                  <a:pt x="1647" y="494"/>
                </a:lnTo>
                <a:lnTo>
                  <a:pt x="1645" y="494"/>
                </a:lnTo>
                <a:lnTo>
                  <a:pt x="1644" y="494"/>
                </a:lnTo>
                <a:lnTo>
                  <a:pt x="1645" y="493"/>
                </a:lnTo>
                <a:lnTo>
                  <a:pt x="1647" y="493"/>
                </a:lnTo>
                <a:lnTo>
                  <a:pt x="1648" y="491"/>
                </a:lnTo>
                <a:lnTo>
                  <a:pt x="1650" y="491"/>
                </a:lnTo>
                <a:lnTo>
                  <a:pt x="1650" y="490"/>
                </a:lnTo>
                <a:lnTo>
                  <a:pt x="1651" y="490"/>
                </a:lnTo>
                <a:lnTo>
                  <a:pt x="1653" y="490"/>
                </a:lnTo>
                <a:lnTo>
                  <a:pt x="1653" y="488"/>
                </a:lnTo>
                <a:lnTo>
                  <a:pt x="1651" y="490"/>
                </a:lnTo>
                <a:lnTo>
                  <a:pt x="1651" y="488"/>
                </a:lnTo>
                <a:lnTo>
                  <a:pt x="1650" y="488"/>
                </a:lnTo>
                <a:lnTo>
                  <a:pt x="1650" y="490"/>
                </a:lnTo>
                <a:lnTo>
                  <a:pt x="1648" y="490"/>
                </a:lnTo>
                <a:lnTo>
                  <a:pt x="1648" y="491"/>
                </a:lnTo>
                <a:lnTo>
                  <a:pt x="1647" y="491"/>
                </a:lnTo>
                <a:lnTo>
                  <a:pt x="1645" y="491"/>
                </a:lnTo>
                <a:lnTo>
                  <a:pt x="1644" y="493"/>
                </a:lnTo>
                <a:lnTo>
                  <a:pt x="1642" y="493"/>
                </a:lnTo>
                <a:lnTo>
                  <a:pt x="1640" y="493"/>
                </a:lnTo>
                <a:lnTo>
                  <a:pt x="1639" y="494"/>
                </a:lnTo>
                <a:lnTo>
                  <a:pt x="1636" y="496"/>
                </a:lnTo>
                <a:lnTo>
                  <a:pt x="1634" y="496"/>
                </a:lnTo>
                <a:lnTo>
                  <a:pt x="1633" y="496"/>
                </a:lnTo>
                <a:lnTo>
                  <a:pt x="1633" y="497"/>
                </a:lnTo>
                <a:lnTo>
                  <a:pt x="1631" y="497"/>
                </a:lnTo>
                <a:lnTo>
                  <a:pt x="1630" y="497"/>
                </a:lnTo>
                <a:lnTo>
                  <a:pt x="1628" y="497"/>
                </a:lnTo>
                <a:lnTo>
                  <a:pt x="1627" y="497"/>
                </a:lnTo>
                <a:lnTo>
                  <a:pt x="1627" y="499"/>
                </a:lnTo>
                <a:lnTo>
                  <a:pt x="1625" y="499"/>
                </a:lnTo>
                <a:lnTo>
                  <a:pt x="1624" y="499"/>
                </a:lnTo>
                <a:lnTo>
                  <a:pt x="1622" y="499"/>
                </a:lnTo>
                <a:lnTo>
                  <a:pt x="1620" y="499"/>
                </a:lnTo>
                <a:lnTo>
                  <a:pt x="1620" y="497"/>
                </a:lnTo>
                <a:lnTo>
                  <a:pt x="1619" y="497"/>
                </a:lnTo>
                <a:lnTo>
                  <a:pt x="1617" y="497"/>
                </a:lnTo>
                <a:lnTo>
                  <a:pt x="1617" y="499"/>
                </a:lnTo>
                <a:lnTo>
                  <a:pt x="1617" y="500"/>
                </a:lnTo>
                <a:lnTo>
                  <a:pt x="1617" y="502"/>
                </a:lnTo>
                <a:lnTo>
                  <a:pt x="1616" y="500"/>
                </a:lnTo>
                <a:lnTo>
                  <a:pt x="1616" y="502"/>
                </a:lnTo>
                <a:lnTo>
                  <a:pt x="1616" y="503"/>
                </a:lnTo>
                <a:lnTo>
                  <a:pt x="1616" y="503"/>
                </a:lnTo>
                <a:lnTo>
                  <a:pt x="1614" y="505"/>
                </a:lnTo>
                <a:lnTo>
                  <a:pt x="1613" y="505"/>
                </a:lnTo>
                <a:lnTo>
                  <a:pt x="1611" y="505"/>
                </a:lnTo>
                <a:lnTo>
                  <a:pt x="1610" y="505"/>
                </a:lnTo>
                <a:lnTo>
                  <a:pt x="1610" y="507"/>
                </a:lnTo>
                <a:lnTo>
                  <a:pt x="1608" y="507"/>
                </a:lnTo>
                <a:lnTo>
                  <a:pt x="1607" y="507"/>
                </a:lnTo>
                <a:lnTo>
                  <a:pt x="1605" y="507"/>
                </a:lnTo>
                <a:lnTo>
                  <a:pt x="1604" y="507"/>
                </a:lnTo>
                <a:lnTo>
                  <a:pt x="1602" y="507"/>
                </a:lnTo>
                <a:lnTo>
                  <a:pt x="1601" y="508"/>
                </a:lnTo>
                <a:lnTo>
                  <a:pt x="1601" y="510"/>
                </a:lnTo>
                <a:lnTo>
                  <a:pt x="1599" y="510"/>
                </a:lnTo>
                <a:lnTo>
                  <a:pt x="1599" y="511"/>
                </a:lnTo>
                <a:lnTo>
                  <a:pt x="1597" y="511"/>
                </a:lnTo>
                <a:lnTo>
                  <a:pt x="1597" y="510"/>
                </a:lnTo>
                <a:lnTo>
                  <a:pt x="1599" y="508"/>
                </a:lnTo>
                <a:lnTo>
                  <a:pt x="1601" y="507"/>
                </a:lnTo>
                <a:lnTo>
                  <a:pt x="1599" y="507"/>
                </a:lnTo>
                <a:lnTo>
                  <a:pt x="1599" y="508"/>
                </a:lnTo>
                <a:lnTo>
                  <a:pt x="1597" y="508"/>
                </a:lnTo>
                <a:lnTo>
                  <a:pt x="1597" y="510"/>
                </a:lnTo>
                <a:lnTo>
                  <a:pt x="1596" y="510"/>
                </a:lnTo>
                <a:lnTo>
                  <a:pt x="1596" y="511"/>
                </a:lnTo>
                <a:lnTo>
                  <a:pt x="1594" y="511"/>
                </a:lnTo>
                <a:lnTo>
                  <a:pt x="1594" y="510"/>
                </a:lnTo>
                <a:lnTo>
                  <a:pt x="1594" y="508"/>
                </a:lnTo>
                <a:lnTo>
                  <a:pt x="1593" y="508"/>
                </a:lnTo>
                <a:lnTo>
                  <a:pt x="1593" y="510"/>
                </a:lnTo>
                <a:lnTo>
                  <a:pt x="1591" y="510"/>
                </a:lnTo>
                <a:lnTo>
                  <a:pt x="1591" y="511"/>
                </a:lnTo>
                <a:lnTo>
                  <a:pt x="1590" y="511"/>
                </a:lnTo>
                <a:lnTo>
                  <a:pt x="1590" y="513"/>
                </a:lnTo>
                <a:lnTo>
                  <a:pt x="1588" y="513"/>
                </a:lnTo>
                <a:lnTo>
                  <a:pt x="1588" y="513"/>
                </a:lnTo>
                <a:lnTo>
                  <a:pt x="1587" y="513"/>
                </a:lnTo>
                <a:lnTo>
                  <a:pt x="1585" y="513"/>
                </a:lnTo>
                <a:lnTo>
                  <a:pt x="1584" y="513"/>
                </a:lnTo>
                <a:lnTo>
                  <a:pt x="1584" y="513"/>
                </a:lnTo>
                <a:lnTo>
                  <a:pt x="1582" y="513"/>
                </a:lnTo>
                <a:lnTo>
                  <a:pt x="1581" y="513"/>
                </a:lnTo>
                <a:lnTo>
                  <a:pt x="1579" y="514"/>
                </a:lnTo>
                <a:lnTo>
                  <a:pt x="1579" y="514"/>
                </a:lnTo>
                <a:lnTo>
                  <a:pt x="1578" y="514"/>
                </a:lnTo>
                <a:lnTo>
                  <a:pt x="1576" y="516"/>
                </a:lnTo>
                <a:lnTo>
                  <a:pt x="1574" y="516"/>
                </a:lnTo>
                <a:lnTo>
                  <a:pt x="1574" y="517"/>
                </a:lnTo>
                <a:lnTo>
                  <a:pt x="1573" y="519"/>
                </a:lnTo>
                <a:lnTo>
                  <a:pt x="1571" y="519"/>
                </a:lnTo>
                <a:lnTo>
                  <a:pt x="1571" y="520"/>
                </a:lnTo>
                <a:lnTo>
                  <a:pt x="1570" y="520"/>
                </a:lnTo>
                <a:lnTo>
                  <a:pt x="1568" y="520"/>
                </a:lnTo>
                <a:lnTo>
                  <a:pt x="1567" y="522"/>
                </a:lnTo>
                <a:lnTo>
                  <a:pt x="1565" y="523"/>
                </a:lnTo>
                <a:lnTo>
                  <a:pt x="1564" y="525"/>
                </a:lnTo>
                <a:lnTo>
                  <a:pt x="1562" y="525"/>
                </a:lnTo>
                <a:lnTo>
                  <a:pt x="1561" y="527"/>
                </a:lnTo>
                <a:lnTo>
                  <a:pt x="1559" y="528"/>
                </a:lnTo>
                <a:lnTo>
                  <a:pt x="1559" y="530"/>
                </a:lnTo>
                <a:lnTo>
                  <a:pt x="1559" y="531"/>
                </a:lnTo>
                <a:lnTo>
                  <a:pt x="1558" y="531"/>
                </a:lnTo>
                <a:lnTo>
                  <a:pt x="1556" y="531"/>
                </a:lnTo>
                <a:lnTo>
                  <a:pt x="1556" y="533"/>
                </a:lnTo>
                <a:lnTo>
                  <a:pt x="1554" y="533"/>
                </a:lnTo>
                <a:lnTo>
                  <a:pt x="1553" y="533"/>
                </a:lnTo>
                <a:lnTo>
                  <a:pt x="1553" y="534"/>
                </a:lnTo>
                <a:lnTo>
                  <a:pt x="1551" y="534"/>
                </a:lnTo>
                <a:lnTo>
                  <a:pt x="1551" y="536"/>
                </a:lnTo>
                <a:lnTo>
                  <a:pt x="1553" y="536"/>
                </a:lnTo>
                <a:lnTo>
                  <a:pt x="1553" y="537"/>
                </a:lnTo>
                <a:lnTo>
                  <a:pt x="1553" y="539"/>
                </a:lnTo>
                <a:lnTo>
                  <a:pt x="1551" y="539"/>
                </a:lnTo>
                <a:lnTo>
                  <a:pt x="1551" y="540"/>
                </a:lnTo>
                <a:lnTo>
                  <a:pt x="1551" y="542"/>
                </a:lnTo>
                <a:lnTo>
                  <a:pt x="1553" y="542"/>
                </a:lnTo>
                <a:lnTo>
                  <a:pt x="1551" y="543"/>
                </a:lnTo>
                <a:lnTo>
                  <a:pt x="1550" y="543"/>
                </a:lnTo>
                <a:lnTo>
                  <a:pt x="1550" y="545"/>
                </a:lnTo>
                <a:lnTo>
                  <a:pt x="1548" y="545"/>
                </a:lnTo>
                <a:lnTo>
                  <a:pt x="1547" y="545"/>
                </a:lnTo>
                <a:lnTo>
                  <a:pt x="1548" y="543"/>
                </a:lnTo>
                <a:lnTo>
                  <a:pt x="1550" y="542"/>
                </a:lnTo>
                <a:lnTo>
                  <a:pt x="1548" y="542"/>
                </a:lnTo>
                <a:lnTo>
                  <a:pt x="1548" y="543"/>
                </a:lnTo>
                <a:lnTo>
                  <a:pt x="1547" y="543"/>
                </a:lnTo>
                <a:lnTo>
                  <a:pt x="1545" y="543"/>
                </a:lnTo>
                <a:lnTo>
                  <a:pt x="1545" y="545"/>
                </a:lnTo>
                <a:lnTo>
                  <a:pt x="1544" y="545"/>
                </a:lnTo>
                <a:lnTo>
                  <a:pt x="1542" y="545"/>
                </a:lnTo>
                <a:lnTo>
                  <a:pt x="1542" y="546"/>
                </a:lnTo>
                <a:lnTo>
                  <a:pt x="1541" y="546"/>
                </a:lnTo>
                <a:lnTo>
                  <a:pt x="1539" y="546"/>
                </a:lnTo>
                <a:lnTo>
                  <a:pt x="1538" y="548"/>
                </a:lnTo>
                <a:lnTo>
                  <a:pt x="1535" y="548"/>
                </a:lnTo>
                <a:lnTo>
                  <a:pt x="1533" y="548"/>
                </a:lnTo>
                <a:lnTo>
                  <a:pt x="1531" y="548"/>
                </a:lnTo>
                <a:lnTo>
                  <a:pt x="1530" y="548"/>
                </a:lnTo>
                <a:lnTo>
                  <a:pt x="1528" y="548"/>
                </a:lnTo>
                <a:lnTo>
                  <a:pt x="1527" y="548"/>
                </a:lnTo>
                <a:lnTo>
                  <a:pt x="1527" y="550"/>
                </a:lnTo>
                <a:lnTo>
                  <a:pt x="1525" y="548"/>
                </a:lnTo>
                <a:lnTo>
                  <a:pt x="1525" y="550"/>
                </a:lnTo>
                <a:lnTo>
                  <a:pt x="1524" y="550"/>
                </a:lnTo>
                <a:lnTo>
                  <a:pt x="1522" y="550"/>
                </a:lnTo>
                <a:lnTo>
                  <a:pt x="1521" y="550"/>
                </a:lnTo>
                <a:lnTo>
                  <a:pt x="1519" y="550"/>
                </a:lnTo>
                <a:lnTo>
                  <a:pt x="1518" y="550"/>
                </a:lnTo>
                <a:lnTo>
                  <a:pt x="1518" y="550"/>
                </a:lnTo>
                <a:lnTo>
                  <a:pt x="1516" y="550"/>
                </a:lnTo>
                <a:lnTo>
                  <a:pt x="1515" y="550"/>
                </a:lnTo>
                <a:lnTo>
                  <a:pt x="1513" y="551"/>
                </a:lnTo>
                <a:lnTo>
                  <a:pt x="1512" y="551"/>
                </a:lnTo>
                <a:lnTo>
                  <a:pt x="1510" y="551"/>
                </a:lnTo>
                <a:lnTo>
                  <a:pt x="1512" y="550"/>
                </a:lnTo>
                <a:lnTo>
                  <a:pt x="1510" y="550"/>
                </a:lnTo>
                <a:lnTo>
                  <a:pt x="1510" y="551"/>
                </a:lnTo>
                <a:lnTo>
                  <a:pt x="1510" y="553"/>
                </a:lnTo>
                <a:lnTo>
                  <a:pt x="1508" y="554"/>
                </a:lnTo>
                <a:lnTo>
                  <a:pt x="1508" y="553"/>
                </a:lnTo>
                <a:lnTo>
                  <a:pt x="1508" y="551"/>
                </a:lnTo>
                <a:lnTo>
                  <a:pt x="1507" y="553"/>
                </a:lnTo>
                <a:lnTo>
                  <a:pt x="1505" y="554"/>
                </a:lnTo>
                <a:lnTo>
                  <a:pt x="1505" y="554"/>
                </a:lnTo>
                <a:lnTo>
                  <a:pt x="1505" y="556"/>
                </a:lnTo>
                <a:lnTo>
                  <a:pt x="1504" y="557"/>
                </a:lnTo>
                <a:lnTo>
                  <a:pt x="1502" y="557"/>
                </a:lnTo>
                <a:lnTo>
                  <a:pt x="1501" y="557"/>
                </a:lnTo>
                <a:lnTo>
                  <a:pt x="1501" y="559"/>
                </a:lnTo>
                <a:lnTo>
                  <a:pt x="1502" y="559"/>
                </a:lnTo>
                <a:lnTo>
                  <a:pt x="1504" y="559"/>
                </a:lnTo>
                <a:lnTo>
                  <a:pt x="1502" y="560"/>
                </a:lnTo>
                <a:lnTo>
                  <a:pt x="1501" y="562"/>
                </a:lnTo>
                <a:lnTo>
                  <a:pt x="1499" y="563"/>
                </a:lnTo>
                <a:lnTo>
                  <a:pt x="1498" y="565"/>
                </a:lnTo>
                <a:lnTo>
                  <a:pt x="1496" y="565"/>
                </a:lnTo>
                <a:lnTo>
                  <a:pt x="1496" y="566"/>
                </a:lnTo>
                <a:lnTo>
                  <a:pt x="1495" y="568"/>
                </a:lnTo>
                <a:lnTo>
                  <a:pt x="1493" y="570"/>
                </a:lnTo>
                <a:lnTo>
                  <a:pt x="1493" y="568"/>
                </a:lnTo>
                <a:lnTo>
                  <a:pt x="1492" y="570"/>
                </a:lnTo>
                <a:lnTo>
                  <a:pt x="1490" y="570"/>
                </a:lnTo>
                <a:lnTo>
                  <a:pt x="1488" y="571"/>
                </a:lnTo>
                <a:lnTo>
                  <a:pt x="1487" y="573"/>
                </a:lnTo>
                <a:lnTo>
                  <a:pt x="1485" y="574"/>
                </a:lnTo>
                <a:lnTo>
                  <a:pt x="1484" y="574"/>
                </a:lnTo>
                <a:lnTo>
                  <a:pt x="1482" y="576"/>
                </a:lnTo>
                <a:lnTo>
                  <a:pt x="1481" y="576"/>
                </a:lnTo>
                <a:lnTo>
                  <a:pt x="1481" y="577"/>
                </a:lnTo>
                <a:lnTo>
                  <a:pt x="1479" y="577"/>
                </a:lnTo>
                <a:lnTo>
                  <a:pt x="1479" y="579"/>
                </a:lnTo>
                <a:lnTo>
                  <a:pt x="1478" y="579"/>
                </a:lnTo>
                <a:lnTo>
                  <a:pt x="1478" y="577"/>
                </a:lnTo>
                <a:lnTo>
                  <a:pt x="1479" y="576"/>
                </a:lnTo>
                <a:lnTo>
                  <a:pt x="1478" y="576"/>
                </a:lnTo>
                <a:lnTo>
                  <a:pt x="1478" y="574"/>
                </a:lnTo>
                <a:lnTo>
                  <a:pt x="1478" y="573"/>
                </a:lnTo>
                <a:lnTo>
                  <a:pt x="1478" y="571"/>
                </a:lnTo>
                <a:lnTo>
                  <a:pt x="1476" y="571"/>
                </a:lnTo>
                <a:lnTo>
                  <a:pt x="1476" y="573"/>
                </a:lnTo>
                <a:lnTo>
                  <a:pt x="1476" y="574"/>
                </a:lnTo>
                <a:lnTo>
                  <a:pt x="1475" y="576"/>
                </a:lnTo>
                <a:lnTo>
                  <a:pt x="1475" y="577"/>
                </a:lnTo>
                <a:lnTo>
                  <a:pt x="1473" y="577"/>
                </a:lnTo>
                <a:lnTo>
                  <a:pt x="1473" y="579"/>
                </a:lnTo>
                <a:lnTo>
                  <a:pt x="1473" y="580"/>
                </a:lnTo>
                <a:lnTo>
                  <a:pt x="1475" y="580"/>
                </a:lnTo>
                <a:lnTo>
                  <a:pt x="1473" y="582"/>
                </a:lnTo>
                <a:lnTo>
                  <a:pt x="1472" y="582"/>
                </a:lnTo>
                <a:lnTo>
                  <a:pt x="1472" y="583"/>
                </a:lnTo>
                <a:lnTo>
                  <a:pt x="1472" y="585"/>
                </a:lnTo>
                <a:lnTo>
                  <a:pt x="1470" y="585"/>
                </a:lnTo>
                <a:lnTo>
                  <a:pt x="1470" y="586"/>
                </a:lnTo>
                <a:lnTo>
                  <a:pt x="1469" y="585"/>
                </a:lnTo>
                <a:lnTo>
                  <a:pt x="1469" y="586"/>
                </a:lnTo>
                <a:lnTo>
                  <a:pt x="1469" y="586"/>
                </a:lnTo>
                <a:lnTo>
                  <a:pt x="1469" y="586"/>
                </a:lnTo>
                <a:lnTo>
                  <a:pt x="1467" y="586"/>
                </a:lnTo>
                <a:lnTo>
                  <a:pt x="1467" y="588"/>
                </a:lnTo>
                <a:lnTo>
                  <a:pt x="1465" y="589"/>
                </a:lnTo>
                <a:lnTo>
                  <a:pt x="1465" y="588"/>
                </a:lnTo>
                <a:lnTo>
                  <a:pt x="1464" y="589"/>
                </a:lnTo>
                <a:lnTo>
                  <a:pt x="1462" y="589"/>
                </a:lnTo>
                <a:lnTo>
                  <a:pt x="1462" y="591"/>
                </a:lnTo>
                <a:lnTo>
                  <a:pt x="1461" y="591"/>
                </a:lnTo>
                <a:lnTo>
                  <a:pt x="1461" y="589"/>
                </a:lnTo>
                <a:lnTo>
                  <a:pt x="1459" y="589"/>
                </a:lnTo>
                <a:lnTo>
                  <a:pt x="1461" y="588"/>
                </a:lnTo>
                <a:lnTo>
                  <a:pt x="1459" y="588"/>
                </a:lnTo>
                <a:lnTo>
                  <a:pt x="1461" y="586"/>
                </a:lnTo>
                <a:lnTo>
                  <a:pt x="1462" y="586"/>
                </a:lnTo>
                <a:lnTo>
                  <a:pt x="1461" y="586"/>
                </a:lnTo>
                <a:lnTo>
                  <a:pt x="1461" y="586"/>
                </a:lnTo>
                <a:lnTo>
                  <a:pt x="1459" y="586"/>
                </a:lnTo>
                <a:lnTo>
                  <a:pt x="1459" y="586"/>
                </a:lnTo>
                <a:lnTo>
                  <a:pt x="1459" y="585"/>
                </a:lnTo>
                <a:lnTo>
                  <a:pt x="1461" y="585"/>
                </a:lnTo>
                <a:lnTo>
                  <a:pt x="1461" y="583"/>
                </a:lnTo>
                <a:lnTo>
                  <a:pt x="1462" y="583"/>
                </a:lnTo>
                <a:lnTo>
                  <a:pt x="1464" y="582"/>
                </a:lnTo>
                <a:lnTo>
                  <a:pt x="1462" y="580"/>
                </a:lnTo>
                <a:lnTo>
                  <a:pt x="1464" y="579"/>
                </a:lnTo>
                <a:lnTo>
                  <a:pt x="1464" y="580"/>
                </a:lnTo>
                <a:lnTo>
                  <a:pt x="1465" y="580"/>
                </a:lnTo>
                <a:lnTo>
                  <a:pt x="1465" y="579"/>
                </a:lnTo>
                <a:lnTo>
                  <a:pt x="1467" y="577"/>
                </a:lnTo>
                <a:lnTo>
                  <a:pt x="1469" y="577"/>
                </a:lnTo>
                <a:lnTo>
                  <a:pt x="1469" y="576"/>
                </a:lnTo>
                <a:lnTo>
                  <a:pt x="1467" y="577"/>
                </a:lnTo>
                <a:lnTo>
                  <a:pt x="1467" y="576"/>
                </a:lnTo>
                <a:lnTo>
                  <a:pt x="1469" y="574"/>
                </a:lnTo>
                <a:lnTo>
                  <a:pt x="1469" y="574"/>
                </a:lnTo>
                <a:lnTo>
                  <a:pt x="1469" y="573"/>
                </a:lnTo>
                <a:lnTo>
                  <a:pt x="1470" y="571"/>
                </a:lnTo>
                <a:lnTo>
                  <a:pt x="1469" y="571"/>
                </a:lnTo>
                <a:lnTo>
                  <a:pt x="1469" y="573"/>
                </a:lnTo>
                <a:lnTo>
                  <a:pt x="1469" y="574"/>
                </a:lnTo>
                <a:lnTo>
                  <a:pt x="1467" y="574"/>
                </a:lnTo>
                <a:lnTo>
                  <a:pt x="1465" y="576"/>
                </a:lnTo>
                <a:lnTo>
                  <a:pt x="1465" y="577"/>
                </a:lnTo>
                <a:lnTo>
                  <a:pt x="1465" y="579"/>
                </a:lnTo>
                <a:lnTo>
                  <a:pt x="1464" y="579"/>
                </a:lnTo>
                <a:lnTo>
                  <a:pt x="1464" y="577"/>
                </a:lnTo>
                <a:lnTo>
                  <a:pt x="1462" y="577"/>
                </a:lnTo>
                <a:lnTo>
                  <a:pt x="1462" y="579"/>
                </a:lnTo>
                <a:lnTo>
                  <a:pt x="1461" y="579"/>
                </a:lnTo>
                <a:lnTo>
                  <a:pt x="1461" y="580"/>
                </a:lnTo>
                <a:lnTo>
                  <a:pt x="1459" y="580"/>
                </a:lnTo>
                <a:lnTo>
                  <a:pt x="1459" y="582"/>
                </a:lnTo>
                <a:lnTo>
                  <a:pt x="1459" y="583"/>
                </a:lnTo>
                <a:lnTo>
                  <a:pt x="1458" y="583"/>
                </a:lnTo>
                <a:lnTo>
                  <a:pt x="1458" y="585"/>
                </a:lnTo>
                <a:lnTo>
                  <a:pt x="1458" y="586"/>
                </a:lnTo>
                <a:lnTo>
                  <a:pt x="1456" y="586"/>
                </a:lnTo>
                <a:lnTo>
                  <a:pt x="1456" y="585"/>
                </a:lnTo>
                <a:lnTo>
                  <a:pt x="1458" y="582"/>
                </a:lnTo>
                <a:lnTo>
                  <a:pt x="1456" y="583"/>
                </a:lnTo>
                <a:lnTo>
                  <a:pt x="1456" y="585"/>
                </a:lnTo>
                <a:lnTo>
                  <a:pt x="1455" y="585"/>
                </a:lnTo>
                <a:lnTo>
                  <a:pt x="1455" y="586"/>
                </a:lnTo>
                <a:lnTo>
                  <a:pt x="1456" y="586"/>
                </a:lnTo>
                <a:lnTo>
                  <a:pt x="1456" y="586"/>
                </a:lnTo>
                <a:lnTo>
                  <a:pt x="1456" y="588"/>
                </a:lnTo>
                <a:lnTo>
                  <a:pt x="1455" y="588"/>
                </a:lnTo>
                <a:lnTo>
                  <a:pt x="1453" y="588"/>
                </a:lnTo>
                <a:lnTo>
                  <a:pt x="1453" y="586"/>
                </a:lnTo>
                <a:lnTo>
                  <a:pt x="1452" y="586"/>
                </a:lnTo>
                <a:lnTo>
                  <a:pt x="1450" y="586"/>
                </a:lnTo>
                <a:lnTo>
                  <a:pt x="1452" y="586"/>
                </a:lnTo>
                <a:lnTo>
                  <a:pt x="1452" y="585"/>
                </a:lnTo>
                <a:lnTo>
                  <a:pt x="1450" y="585"/>
                </a:lnTo>
                <a:lnTo>
                  <a:pt x="1450" y="583"/>
                </a:lnTo>
                <a:lnTo>
                  <a:pt x="1449" y="585"/>
                </a:lnTo>
                <a:lnTo>
                  <a:pt x="1450" y="585"/>
                </a:lnTo>
                <a:lnTo>
                  <a:pt x="1450" y="586"/>
                </a:lnTo>
                <a:lnTo>
                  <a:pt x="1450" y="586"/>
                </a:lnTo>
                <a:lnTo>
                  <a:pt x="1450" y="588"/>
                </a:lnTo>
                <a:lnTo>
                  <a:pt x="1452" y="588"/>
                </a:lnTo>
                <a:lnTo>
                  <a:pt x="1452" y="589"/>
                </a:lnTo>
                <a:lnTo>
                  <a:pt x="1453" y="589"/>
                </a:lnTo>
                <a:lnTo>
                  <a:pt x="1453" y="591"/>
                </a:lnTo>
                <a:lnTo>
                  <a:pt x="1452" y="591"/>
                </a:lnTo>
                <a:lnTo>
                  <a:pt x="1452" y="593"/>
                </a:lnTo>
                <a:lnTo>
                  <a:pt x="1452" y="594"/>
                </a:lnTo>
                <a:lnTo>
                  <a:pt x="1450" y="594"/>
                </a:lnTo>
                <a:lnTo>
                  <a:pt x="1449" y="594"/>
                </a:lnTo>
                <a:lnTo>
                  <a:pt x="1449" y="593"/>
                </a:lnTo>
                <a:lnTo>
                  <a:pt x="1449" y="591"/>
                </a:lnTo>
                <a:lnTo>
                  <a:pt x="1447" y="591"/>
                </a:lnTo>
                <a:lnTo>
                  <a:pt x="1449" y="589"/>
                </a:lnTo>
                <a:lnTo>
                  <a:pt x="1449" y="588"/>
                </a:lnTo>
                <a:lnTo>
                  <a:pt x="1447" y="589"/>
                </a:lnTo>
                <a:lnTo>
                  <a:pt x="1447" y="591"/>
                </a:lnTo>
                <a:lnTo>
                  <a:pt x="1447" y="593"/>
                </a:lnTo>
                <a:lnTo>
                  <a:pt x="1449" y="593"/>
                </a:lnTo>
                <a:lnTo>
                  <a:pt x="1447" y="594"/>
                </a:lnTo>
                <a:lnTo>
                  <a:pt x="1449" y="594"/>
                </a:lnTo>
                <a:lnTo>
                  <a:pt x="1449" y="596"/>
                </a:lnTo>
                <a:lnTo>
                  <a:pt x="1449" y="597"/>
                </a:lnTo>
                <a:lnTo>
                  <a:pt x="1447" y="599"/>
                </a:lnTo>
                <a:lnTo>
                  <a:pt x="1447" y="597"/>
                </a:lnTo>
                <a:lnTo>
                  <a:pt x="1446" y="597"/>
                </a:lnTo>
                <a:lnTo>
                  <a:pt x="1446" y="599"/>
                </a:lnTo>
                <a:lnTo>
                  <a:pt x="1444" y="600"/>
                </a:lnTo>
                <a:lnTo>
                  <a:pt x="1444" y="599"/>
                </a:lnTo>
                <a:lnTo>
                  <a:pt x="1442" y="599"/>
                </a:lnTo>
                <a:lnTo>
                  <a:pt x="1444" y="600"/>
                </a:lnTo>
                <a:lnTo>
                  <a:pt x="1446" y="602"/>
                </a:lnTo>
                <a:lnTo>
                  <a:pt x="1444" y="602"/>
                </a:lnTo>
                <a:lnTo>
                  <a:pt x="1444" y="603"/>
                </a:lnTo>
                <a:lnTo>
                  <a:pt x="1444" y="605"/>
                </a:lnTo>
                <a:lnTo>
                  <a:pt x="1446" y="605"/>
                </a:lnTo>
                <a:lnTo>
                  <a:pt x="1446" y="606"/>
                </a:lnTo>
                <a:lnTo>
                  <a:pt x="1444" y="608"/>
                </a:lnTo>
                <a:lnTo>
                  <a:pt x="1444" y="606"/>
                </a:lnTo>
                <a:lnTo>
                  <a:pt x="1442" y="608"/>
                </a:lnTo>
                <a:lnTo>
                  <a:pt x="1442" y="609"/>
                </a:lnTo>
                <a:lnTo>
                  <a:pt x="1441" y="609"/>
                </a:lnTo>
                <a:lnTo>
                  <a:pt x="1441" y="611"/>
                </a:lnTo>
                <a:lnTo>
                  <a:pt x="1441" y="613"/>
                </a:lnTo>
                <a:lnTo>
                  <a:pt x="1439" y="613"/>
                </a:lnTo>
                <a:lnTo>
                  <a:pt x="1439" y="614"/>
                </a:lnTo>
                <a:lnTo>
                  <a:pt x="1438" y="614"/>
                </a:lnTo>
                <a:lnTo>
                  <a:pt x="1438" y="613"/>
                </a:lnTo>
                <a:lnTo>
                  <a:pt x="1436" y="613"/>
                </a:lnTo>
                <a:lnTo>
                  <a:pt x="1436" y="614"/>
                </a:lnTo>
                <a:lnTo>
                  <a:pt x="1435" y="614"/>
                </a:lnTo>
                <a:lnTo>
                  <a:pt x="1435" y="616"/>
                </a:lnTo>
                <a:lnTo>
                  <a:pt x="1433" y="614"/>
                </a:lnTo>
                <a:lnTo>
                  <a:pt x="1433" y="616"/>
                </a:lnTo>
                <a:lnTo>
                  <a:pt x="1432" y="616"/>
                </a:lnTo>
                <a:lnTo>
                  <a:pt x="1432" y="616"/>
                </a:lnTo>
                <a:lnTo>
                  <a:pt x="1430" y="616"/>
                </a:lnTo>
                <a:lnTo>
                  <a:pt x="1432" y="614"/>
                </a:lnTo>
                <a:lnTo>
                  <a:pt x="1430" y="614"/>
                </a:lnTo>
                <a:lnTo>
                  <a:pt x="1430" y="616"/>
                </a:lnTo>
                <a:lnTo>
                  <a:pt x="1430" y="617"/>
                </a:lnTo>
                <a:lnTo>
                  <a:pt x="1432" y="617"/>
                </a:lnTo>
                <a:lnTo>
                  <a:pt x="1432" y="617"/>
                </a:lnTo>
                <a:lnTo>
                  <a:pt x="1433" y="617"/>
                </a:lnTo>
                <a:lnTo>
                  <a:pt x="1435" y="617"/>
                </a:lnTo>
                <a:lnTo>
                  <a:pt x="1436" y="617"/>
                </a:lnTo>
                <a:lnTo>
                  <a:pt x="1438" y="617"/>
                </a:lnTo>
                <a:lnTo>
                  <a:pt x="1439" y="617"/>
                </a:lnTo>
                <a:lnTo>
                  <a:pt x="1439" y="619"/>
                </a:lnTo>
                <a:lnTo>
                  <a:pt x="1438" y="619"/>
                </a:lnTo>
                <a:lnTo>
                  <a:pt x="1436" y="619"/>
                </a:lnTo>
                <a:lnTo>
                  <a:pt x="1436" y="620"/>
                </a:lnTo>
                <a:lnTo>
                  <a:pt x="1435" y="620"/>
                </a:lnTo>
                <a:lnTo>
                  <a:pt x="1435" y="622"/>
                </a:lnTo>
                <a:lnTo>
                  <a:pt x="1433" y="622"/>
                </a:lnTo>
                <a:lnTo>
                  <a:pt x="1432" y="623"/>
                </a:lnTo>
                <a:lnTo>
                  <a:pt x="1432" y="623"/>
                </a:lnTo>
                <a:lnTo>
                  <a:pt x="1430" y="623"/>
                </a:lnTo>
                <a:lnTo>
                  <a:pt x="1429" y="623"/>
                </a:lnTo>
                <a:lnTo>
                  <a:pt x="1427" y="623"/>
                </a:lnTo>
                <a:lnTo>
                  <a:pt x="1427" y="623"/>
                </a:lnTo>
                <a:lnTo>
                  <a:pt x="1426" y="622"/>
                </a:lnTo>
                <a:lnTo>
                  <a:pt x="1426" y="623"/>
                </a:lnTo>
                <a:lnTo>
                  <a:pt x="1427" y="623"/>
                </a:lnTo>
                <a:lnTo>
                  <a:pt x="1426" y="623"/>
                </a:lnTo>
                <a:lnTo>
                  <a:pt x="1424" y="623"/>
                </a:lnTo>
                <a:lnTo>
                  <a:pt x="1424" y="625"/>
                </a:lnTo>
                <a:lnTo>
                  <a:pt x="1422" y="626"/>
                </a:lnTo>
                <a:lnTo>
                  <a:pt x="1421" y="626"/>
                </a:lnTo>
                <a:lnTo>
                  <a:pt x="1421" y="628"/>
                </a:lnTo>
                <a:lnTo>
                  <a:pt x="1419" y="628"/>
                </a:lnTo>
                <a:lnTo>
                  <a:pt x="1418" y="628"/>
                </a:lnTo>
                <a:lnTo>
                  <a:pt x="1416" y="628"/>
                </a:lnTo>
                <a:lnTo>
                  <a:pt x="1416" y="629"/>
                </a:lnTo>
                <a:lnTo>
                  <a:pt x="1418" y="629"/>
                </a:lnTo>
                <a:lnTo>
                  <a:pt x="1419" y="629"/>
                </a:lnTo>
                <a:lnTo>
                  <a:pt x="1421" y="629"/>
                </a:lnTo>
                <a:lnTo>
                  <a:pt x="1421" y="631"/>
                </a:lnTo>
                <a:lnTo>
                  <a:pt x="1419" y="631"/>
                </a:lnTo>
                <a:lnTo>
                  <a:pt x="1419" y="633"/>
                </a:lnTo>
                <a:lnTo>
                  <a:pt x="1418" y="634"/>
                </a:lnTo>
                <a:lnTo>
                  <a:pt x="1416" y="634"/>
                </a:lnTo>
                <a:lnTo>
                  <a:pt x="1418" y="633"/>
                </a:lnTo>
                <a:lnTo>
                  <a:pt x="1416" y="633"/>
                </a:lnTo>
                <a:lnTo>
                  <a:pt x="1418" y="631"/>
                </a:lnTo>
                <a:lnTo>
                  <a:pt x="1416" y="631"/>
                </a:lnTo>
                <a:lnTo>
                  <a:pt x="1416" y="633"/>
                </a:lnTo>
                <a:lnTo>
                  <a:pt x="1415" y="633"/>
                </a:lnTo>
                <a:lnTo>
                  <a:pt x="1413" y="633"/>
                </a:lnTo>
                <a:lnTo>
                  <a:pt x="1412" y="633"/>
                </a:lnTo>
                <a:lnTo>
                  <a:pt x="1410" y="633"/>
                </a:lnTo>
                <a:lnTo>
                  <a:pt x="1409" y="634"/>
                </a:lnTo>
                <a:lnTo>
                  <a:pt x="1407" y="634"/>
                </a:lnTo>
                <a:lnTo>
                  <a:pt x="1406" y="636"/>
                </a:lnTo>
                <a:lnTo>
                  <a:pt x="1404" y="636"/>
                </a:lnTo>
                <a:lnTo>
                  <a:pt x="1403" y="637"/>
                </a:lnTo>
                <a:lnTo>
                  <a:pt x="1401" y="637"/>
                </a:lnTo>
                <a:lnTo>
                  <a:pt x="1399" y="639"/>
                </a:lnTo>
                <a:lnTo>
                  <a:pt x="1398" y="639"/>
                </a:lnTo>
                <a:lnTo>
                  <a:pt x="1398" y="640"/>
                </a:lnTo>
                <a:lnTo>
                  <a:pt x="1396" y="642"/>
                </a:lnTo>
                <a:lnTo>
                  <a:pt x="1396" y="640"/>
                </a:lnTo>
                <a:lnTo>
                  <a:pt x="1395" y="642"/>
                </a:lnTo>
                <a:lnTo>
                  <a:pt x="1395" y="643"/>
                </a:lnTo>
                <a:lnTo>
                  <a:pt x="1393" y="643"/>
                </a:lnTo>
                <a:lnTo>
                  <a:pt x="1392" y="643"/>
                </a:lnTo>
                <a:lnTo>
                  <a:pt x="1390" y="643"/>
                </a:lnTo>
                <a:lnTo>
                  <a:pt x="1389" y="643"/>
                </a:lnTo>
                <a:lnTo>
                  <a:pt x="1387" y="643"/>
                </a:lnTo>
                <a:lnTo>
                  <a:pt x="1386" y="645"/>
                </a:lnTo>
                <a:lnTo>
                  <a:pt x="1384" y="646"/>
                </a:lnTo>
                <a:lnTo>
                  <a:pt x="1383" y="646"/>
                </a:lnTo>
                <a:lnTo>
                  <a:pt x="1380" y="648"/>
                </a:lnTo>
                <a:lnTo>
                  <a:pt x="1378" y="649"/>
                </a:lnTo>
                <a:lnTo>
                  <a:pt x="1376" y="649"/>
                </a:lnTo>
                <a:lnTo>
                  <a:pt x="1376" y="651"/>
                </a:lnTo>
                <a:lnTo>
                  <a:pt x="1375" y="652"/>
                </a:lnTo>
                <a:lnTo>
                  <a:pt x="1373" y="652"/>
                </a:lnTo>
                <a:lnTo>
                  <a:pt x="1372" y="652"/>
                </a:lnTo>
                <a:lnTo>
                  <a:pt x="1372" y="654"/>
                </a:lnTo>
                <a:lnTo>
                  <a:pt x="1370" y="654"/>
                </a:lnTo>
                <a:lnTo>
                  <a:pt x="1370" y="656"/>
                </a:lnTo>
                <a:lnTo>
                  <a:pt x="1369" y="656"/>
                </a:lnTo>
                <a:lnTo>
                  <a:pt x="1367" y="656"/>
                </a:lnTo>
                <a:lnTo>
                  <a:pt x="1367" y="657"/>
                </a:lnTo>
                <a:lnTo>
                  <a:pt x="1366" y="657"/>
                </a:lnTo>
                <a:lnTo>
                  <a:pt x="1364" y="657"/>
                </a:lnTo>
                <a:lnTo>
                  <a:pt x="1364" y="659"/>
                </a:lnTo>
                <a:lnTo>
                  <a:pt x="1363" y="659"/>
                </a:lnTo>
                <a:lnTo>
                  <a:pt x="1361" y="659"/>
                </a:lnTo>
                <a:lnTo>
                  <a:pt x="1361" y="660"/>
                </a:lnTo>
                <a:lnTo>
                  <a:pt x="1360" y="660"/>
                </a:lnTo>
                <a:lnTo>
                  <a:pt x="1358" y="660"/>
                </a:lnTo>
                <a:lnTo>
                  <a:pt x="1358" y="660"/>
                </a:lnTo>
                <a:lnTo>
                  <a:pt x="1358" y="660"/>
                </a:lnTo>
                <a:lnTo>
                  <a:pt x="1356" y="660"/>
                </a:lnTo>
                <a:lnTo>
                  <a:pt x="1355" y="660"/>
                </a:lnTo>
                <a:lnTo>
                  <a:pt x="1353" y="660"/>
                </a:lnTo>
                <a:lnTo>
                  <a:pt x="1353" y="662"/>
                </a:lnTo>
                <a:lnTo>
                  <a:pt x="1353" y="663"/>
                </a:lnTo>
                <a:lnTo>
                  <a:pt x="1352" y="663"/>
                </a:lnTo>
                <a:lnTo>
                  <a:pt x="1350" y="663"/>
                </a:lnTo>
                <a:lnTo>
                  <a:pt x="1352" y="662"/>
                </a:lnTo>
                <a:lnTo>
                  <a:pt x="1350" y="662"/>
                </a:lnTo>
                <a:lnTo>
                  <a:pt x="1349" y="663"/>
                </a:lnTo>
                <a:lnTo>
                  <a:pt x="1349" y="665"/>
                </a:lnTo>
                <a:lnTo>
                  <a:pt x="1347" y="666"/>
                </a:lnTo>
                <a:lnTo>
                  <a:pt x="1347" y="665"/>
                </a:lnTo>
                <a:lnTo>
                  <a:pt x="1346" y="666"/>
                </a:lnTo>
                <a:lnTo>
                  <a:pt x="1346" y="668"/>
                </a:lnTo>
                <a:lnTo>
                  <a:pt x="1344" y="668"/>
                </a:lnTo>
                <a:lnTo>
                  <a:pt x="1343" y="669"/>
                </a:lnTo>
                <a:lnTo>
                  <a:pt x="1341" y="669"/>
                </a:lnTo>
                <a:lnTo>
                  <a:pt x="1340" y="671"/>
                </a:lnTo>
                <a:lnTo>
                  <a:pt x="1338" y="671"/>
                </a:lnTo>
                <a:lnTo>
                  <a:pt x="1337" y="672"/>
                </a:lnTo>
                <a:lnTo>
                  <a:pt x="1335" y="672"/>
                </a:lnTo>
                <a:lnTo>
                  <a:pt x="1335" y="674"/>
                </a:lnTo>
                <a:lnTo>
                  <a:pt x="1333" y="674"/>
                </a:lnTo>
                <a:lnTo>
                  <a:pt x="1333" y="676"/>
                </a:lnTo>
                <a:lnTo>
                  <a:pt x="1333" y="677"/>
                </a:lnTo>
                <a:lnTo>
                  <a:pt x="1332" y="677"/>
                </a:lnTo>
                <a:lnTo>
                  <a:pt x="1332" y="679"/>
                </a:lnTo>
                <a:lnTo>
                  <a:pt x="1330" y="679"/>
                </a:lnTo>
                <a:lnTo>
                  <a:pt x="1329" y="680"/>
                </a:lnTo>
                <a:lnTo>
                  <a:pt x="1327" y="680"/>
                </a:lnTo>
                <a:lnTo>
                  <a:pt x="1329" y="682"/>
                </a:lnTo>
                <a:lnTo>
                  <a:pt x="1327" y="682"/>
                </a:lnTo>
                <a:lnTo>
                  <a:pt x="1326" y="683"/>
                </a:lnTo>
                <a:lnTo>
                  <a:pt x="1326" y="685"/>
                </a:lnTo>
                <a:lnTo>
                  <a:pt x="1324" y="686"/>
                </a:lnTo>
                <a:lnTo>
                  <a:pt x="1324" y="688"/>
                </a:lnTo>
                <a:lnTo>
                  <a:pt x="1323" y="688"/>
                </a:lnTo>
                <a:lnTo>
                  <a:pt x="1323" y="689"/>
                </a:lnTo>
                <a:lnTo>
                  <a:pt x="1321" y="691"/>
                </a:lnTo>
                <a:lnTo>
                  <a:pt x="1321" y="692"/>
                </a:lnTo>
                <a:lnTo>
                  <a:pt x="1321" y="695"/>
                </a:lnTo>
                <a:lnTo>
                  <a:pt x="1321" y="697"/>
                </a:lnTo>
                <a:lnTo>
                  <a:pt x="1320" y="697"/>
                </a:lnTo>
                <a:lnTo>
                  <a:pt x="1320" y="697"/>
                </a:lnTo>
                <a:lnTo>
                  <a:pt x="1320" y="699"/>
                </a:lnTo>
                <a:lnTo>
                  <a:pt x="1318" y="702"/>
                </a:lnTo>
                <a:lnTo>
                  <a:pt x="1318" y="703"/>
                </a:lnTo>
                <a:lnTo>
                  <a:pt x="1318" y="705"/>
                </a:lnTo>
                <a:lnTo>
                  <a:pt x="1318" y="706"/>
                </a:lnTo>
                <a:lnTo>
                  <a:pt x="1318" y="708"/>
                </a:lnTo>
                <a:lnTo>
                  <a:pt x="1318" y="709"/>
                </a:lnTo>
                <a:lnTo>
                  <a:pt x="1318" y="711"/>
                </a:lnTo>
                <a:lnTo>
                  <a:pt x="1317" y="712"/>
                </a:lnTo>
                <a:lnTo>
                  <a:pt x="1315" y="712"/>
                </a:lnTo>
                <a:lnTo>
                  <a:pt x="1317" y="711"/>
                </a:lnTo>
                <a:lnTo>
                  <a:pt x="1315" y="711"/>
                </a:lnTo>
                <a:lnTo>
                  <a:pt x="1317" y="709"/>
                </a:lnTo>
                <a:lnTo>
                  <a:pt x="1315" y="709"/>
                </a:lnTo>
                <a:lnTo>
                  <a:pt x="1315" y="711"/>
                </a:lnTo>
                <a:lnTo>
                  <a:pt x="1315" y="712"/>
                </a:lnTo>
                <a:lnTo>
                  <a:pt x="1314" y="712"/>
                </a:lnTo>
                <a:lnTo>
                  <a:pt x="1314" y="714"/>
                </a:lnTo>
                <a:lnTo>
                  <a:pt x="1315" y="712"/>
                </a:lnTo>
                <a:lnTo>
                  <a:pt x="1315" y="714"/>
                </a:lnTo>
                <a:lnTo>
                  <a:pt x="1314" y="715"/>
                </a:lnTo>
                <a:lnTo>
                  <a:pt x="1312" y="720"/>
                </a:lnTo>
                <a:lnTo>
                  <a:pt x="1314" y="719"/>
                </a:lnTo>
                <a:lnTo>
                  <a:pt x="1314" y="720"/>
                </a:lnTo>
                <a:lnTo>
                  <a:pt x="1312" y="722"/>
                </a:lnTo>
                <a:lnTo>
                  <a:pt x="1312" y="723"/>
                </a:lnTo>
                <a:lnTo>
                  <a:pt x="1310" y="726"/>
                </a:lnTo>
                <a:lnTo>
                  <a:pt x="1312" y="725"/>
                </a:lnTo>
                <a:lnTo>
                  <a:pt x="1310" y="729"/>
                </a:lnTo>
                <a:lnTo>
                  <a:pt x="1309" y="729"/>
                </a:lnTo>
                <a:lnTo>
                  <a:pt x="1310" y="731"/>
                </a:lnTo>
                <a:lnTo>
                  <a:pt x="1309" y="732"/>
                </a:lnTo>
                <a:lnTo>
                  <a:pt x="1309" y="734"/>
                </a:lnTo>
                <a:lnTo>
                  <a:pt x="1309" y="734"/>
                </a:lnTo>
                <a:lnTo>
                  <a:pt x="1307" y="734"/>
                </a:lnTo>
                <a:lnTo>
                  <a:pt x="1307" y="735"/>
                </a:lnTo>
                <a:lnTo>
                  <a:pt x="1307" y="737"/>
                </a:lnTo>
                <a:lnTo>
                  <a:pt x="1306" y="737"/>
                </a:lnTo>
                <a:lnTo>
                  <a:pt x="1304" y="739"/>
                </a:lnTo>
                <a:lnTo>
                  <a:pt x="1304" y="740"/>
                </a:lnTo>
                <a:lnTo>
                  <a:pt x="1303" y="743"/>
                </a:lnTo>
                <a:lnTo>
                  <a:pt x="1301" y="743"/>
                </a:lnTo>
                <a:lnTo>
                  <a:pt x="1300" y="746"/>
                </a:lnTo>
                <a:lnTo>
                  <a:pt x="1298" y="746"/>
                </a:lnTo>
                <a:lnTo>
                  <a:pt x="1298" y="748"/>
                </a:lnTo>
                <a:lnTo>
                  <a:pt x="1297" y="748"/>
                </a:lnTo>
                <a:lnTo>
                  <a:pt x="1297" y="749"/>
                </a:lnTo>
                <a:lnTo>
                  <a:pt x="1295" y="749"/>
                </a:lnTo>
                <a:lnTo>
                  <a:pt x="1295" y="751"/>
                </a:lnTo>
                <a:lnTo>
                  <a:pt x="1294" y="751"/>
                </a:lnTo>
                <a:lnTo>
                  <a:pt x="1294" y="752"/>
                </a:lnTo>
                <a:lnTo>
                  <a:pt x="1292" y="754"/>
                </a:lnTo>
                <a:lnTo>
                  <a:pt x="1290" y="754"/>
                </a:lnTo>
                <a:lnTo>
                  <a:pt x="1289" y="754"/>
                </a:lnTo>
                <a:lnTo>
                  <a:pt x="1289" y="755"/>
                </a:lnTo>
                <a:lnTo>
                  <a:pt x="1287" y="755"/>
                </a:lnTo>
                <a:lnTo>
                  <a:pt x="1286" y="755"/>
                </a:lnTo>
                <a:lnTo>
                  <a:pt x="1284" y="755"/>
                </a:lnTo>
                <a:lnTo>
                  <a:pt x="1284" y="754"/>
                </a:lnTo>
                <a:lnTo>
                  <a:pt x="1284" y="754"/>
                </a:lnTo>
                <a:lnTo>
                  <a:pt x="1284" y="752"/>
                </a:lnTo>
                <a:lnTo>
                  <a:pt x="1284" y="751"/>
                </a:lnTo>
                <a:lnTo>
                  <a:pt x="1284" y="749"/>
                </a:lnTo>
                <a:lnTo>
                  <a:pt x="1284" y="748"/>
                </a:lnTo>
                <a:lnTo>
                  <a:pt x="1284" y="748"/>
                </a:lnTo>
                <a:lnTo>
                  <a:pt x="1284" y="746"/>
                </a:lnTo>
                <a:lnTo>
                  <a:pt x="1284" y="745"/>
                </a:lnTo>
                <a:lnTo>
                  <a:pt x="1283" y="745"/>
                </a:lnTo>
                <a:lnTo>
                  <a:pt x="1283" y="743"/>
                </a:lnTo>
                <a:lnTo>
                  <a:pt x="1283" y="742"/>
                </a:lnTo>
                <a:lnTo>
                  <a:pt x="1284" y="742"/>
                </a:lnTo>
                <a:lnTo>
                  <a:pt x="1284" y="740"/>
                </a:lnTo>
                <a:lnTo>
                  <a:pt x="1284" y="739"/>
                </a:lnTo>
                <a:lnTo>
                  <a:pt x="1283" y="739"/>
                </a:lnTo>
                <a:lnTo>
                  <a:pt x="1284" y="737"/>
                </a:lnTo>
                <a:lnTo>
                  <a:pt x="1284" y="737"/>
                </a:lnTo>
                <a:lnTo>
                  <a:pt x="1284" y="735"/>
                </a:lnTo>
                <a:lnTo>
                  <a:pt x="1284" y="737"/>
                </a:lnTo>
                <a:lnTo>
                  <a:pt x="1284" y="735"/>
                </a:lnTo>
                <a:lnTo>
                  <a:pt x="1284" y="734"/>
                </a:lnTo>
                <a:lnTo>
                  <a:pt x="1284" y="734"/>
                </a:lnTo>
                <a:lnTo>
                  <a:pt x="1286" y="734"/>
                </a:lnTo>
                <a:lnTo>
                  <a:pt x="1286" y="732"/>
                </a:lnTo>
                <a:lnTo>
                  <a:pt x="1284" y="734"/>
                </a:lnTo>
                <a:lnTo>
                  <a:pt x="1284" y="732"/>
                </a:lnTo>
                <a:lnTo>
                  <a:pt x="1284" y="732"/>
                </a:lnTo>
                <a:lnTo>
                  <a:pt x="1284" y="734"/>
                </a:lnTo>
                <a:lnTo>
                  <a:pt x="1284" y="734"/>
                </a:lnTo>
                <a:lnTo>
                  <a:pt x="1283" y="734"/>
                </a:lnTo>
                <a:lnTo>
                  <a:pt x="1283" y="734"/>
                </a:lnTo>
                <a:lnTo>
                  <a:pt x="1283" y="731"/>
                </a:lnTo>
                <a:lnTo>
                  <a:pt x="1284" y="731"/>
                </a:lnTo>
                <a:lnTo>
                  <a:pt x="1284" y="729"/>
                </a:lnTo>
                <a:lnTo>
                  <a:pt x="1284" y="728"/>
                </a:lnTo>
                <a:lnTo>
                  <a:pt x="1284" y="726"/>
                </a:lnTo>
                <a:lnTo>
                  <a:pt x="1284" y="725"/>
                </a:lnTo>
                <a:lnTo>
                  <a:pt x="1286" y="725"/>
                </a:lnTo>
                <a:lnTo>
                  <a:pt x="1286" y="723"/>
                </a:lnTo>
                <a:lnTo>
                  <a:pt x="1287" y="723"/>
                </a:lnTo>
                <a:lnTo>
                  <a:pt x="1287" y="722"/>
                </a:lnTo>
                <a:lnTo>
                  <a:pt x="1289" y="720"/>
                </a:lnTo>
                <a:lnTo>
                  <a:pt x="1287" y="720"/>
                </a:lnTo>
                <a:lnTo>
                  <a:pt x="1287" y="722"/>
                </a:lnTo>
                <a:lnTo>
                  <a:pt x="1286" y="722"/>
                </a:lnTo>
                <a:lnTo>
                  <a:pt x="1286" y="723"/>
                </a:lnTo>
                <a:lnTo>
                  <a:pt x="1284" y="723"/>
                </a:lnTo>
                <a:lnTo>
                  <a:pt x="1284" y="722"/>
                </a:lnTo>
                <a:lnTo>
                  <a:pt x="1284" y="720"/>
                </a:lnTo>
                <a:lnTo>
                  <a:pt x="1286" y="720"/>
                </a:lnTo>
                <a:lnTo>
                  <a:pt x="1286" y="719"/>
                </a:lnTo>
                <a:lnTo>
                  <a:pt x="1287" y="719"/>
                </a:lnTo>
                <a:lnTo>
                  <a:pt x="1287" y="717"/>
                </a:lnTo>
                <a:lnTo>
                  <a:pt x="1289" y="717"/>
                </a:lnTo>
                <a:lnTo>
                  <a:pt x="1289" y="715"/>
                </a:lnTo>
                <a:lnTo>
                  <a:pt x="1290" y="714"/>
                </a:lnTo>
                <a:lnTo>
                  <a:pt x="1292" y="712"/>
                </a:lnTo>
                <a:lnTo>
                  <a:pt x="1294" y="711"/>
                </a:lnTo>
                <a:lnTo>
                  <a:pt x="1294" y="709"/>
                </a:lnTo>
                <a:lnTo>
                  <a:pt x="1295" y="709"/>
                </a:lnTo>
                <a:lnTo>
                  <a:pt x="1295" y="708"/>
                </a:lnTo>
                <a:lnTo>
                  <a:pt x="1295" y="706"/>
                </a:lnTo>
                <a:lnTo>
                  <a:pt x="1295" y="705"/>
                </a:lnTo>
                <a:lnTo>
                  <a:pt x="1297" y="705"/>
                </a:lnTo>
                <a:lnTo>
                  <a:pt x="1297" y="703"/>
                </a:lnTo>
                <a:lnTo>
                  <a:pt x="1295" y="703"/>
                </a:lnTo>
                <a:lnTo>
                  <a:pt x="1294" y="703"/>
                </a:lnTo>
                <a:lnTo>
                  <a:pt x="1294" y="702"/>
                </a:lnTo>
                <a:lnTo>
                  <a:pt x="1294" y="700"/>
                </a:lnTo>
                <a:lnTo>
                  <a:pt x="1294" y="699"/>
                </a:lnTo>
                <a:lnTo>
                  <a:pt x="1294" y="697"/>
                </a:lnTo>
                <a:lnTo>
                  <a:pt x="1294" y="697"/>
                </a:lnTo>
                <a:lnTo>
                  <a:pt x="1294" y="695"/>
                </a:lnTo>
                <a:lnTo>
                  <a:pt x="1294" y="694"/>
                </a:lnTo>
                <a:lnTo>
                  <a:pt x="1292" y="694"/>
                </a:lnTo>
                <a:lnTo>
                  <a:pt x="1292" y="692"/>
                </a:lnTo>
                <a:lnTo>
                  <a:pt x="1290" y="692"/>
                </a:lnTo>
                <a:lnTo>
                  <a:pt x="1289" y="692"/>
                </a:lnTo>
                <a:lnTo>
                  <a:pt x="1287" y="692"/>
                </a:lnTo>
                <a:lnTo>
                  <a:pt x="1287" y="694"/>
                </a:lnTo>
                <a:lnTo>
                  <a:pt x="1286" y="694"/>
                </a:lnTo>
                <a:lnTo>
                  <a:pt x="1286" y="695"/>
                </a:lnTo>
                <a:lnTo>
                  <a:pt x="1284" y="695"/>
                </a:lnTo>
                <a:lnTo>
                  <a:pt x="1284" y="695"/>
                </a:lnTo>
                <a:lnTo>
                  <a:pt x="1283" y="695"/>
                </a:lnTo>
                <a:lnTo>
                  <a:pt x="1281" y="697"/>
                </a:lnTo>
                <a:lnTo>
                  <a:pt x="1280" y="697"/>
                </a:lnTo>
                <a:lnTo>
                  <a:pt x="1278" y="697"/>
                </a:lnTo>
                <a:lnTo>
                  <a:pt x="1277" y="697"/>
                </a:lnTo>
                <a:lnTo>
                  <a:pt x="1280" y="697"/>
                </a:lnTo>
                <a:lnTo>
                  <a:pt x="1278" y="697"/>
                </a:lnTo>
                <a:lnTo>
                  <a:pt x="1277" y="697"/>
                </a:lnTo>
                <a:lnTo>
                  <a:pt x="1275" y="697"/>
                </a:lnTo>
                <a:lnTo>
                  <a:pt x="1274" y="697"/>
                </a:lnTo>
                <a:lnTo>
                  <a:pt x="1274" y="697"/>
                </a:lnTo>
                <a:lnTo>
                  <a:pt x="1275" y="697"/>
                </a:lnTo>
                <a:lnTo>
                  <a:pt x="1275" y="695"/>
                </a:lnTo>
                <a:lnTo>
                  <a:pt x="1274" y="694"/>
                </a:lnTo>
                <a:lnTo>
                  <a:pt x="1275" y="694"/>
                </a:lnTo>
                <a:lnTo>
                  <a:pt x="1277" y="694"/>
                </a:lnTo>
                <a:lnTo>
                  <a:pt x="1277" y="692"/>
                </a:lnTo>
                <a:lnTo>
                  <a:pt x="1275" y="694"/>
                </a:lnTo>
                <a:lnTo>
                  <a:pt x="1274" y="692"/>
                </a:lnTo>
                <a:lnTo>
                  <a:pt x="1272" y="691"/>
                </a:lnTo>
                <a:lnTo>
                  <a:pt x="1271" y="689"/>
                </a:lnTo>
                <a:lnTo>
                  <a:pt x="1272" y="689"/>
                </a:lnTo>
                <a:lnTo>
                  <a:pt x="1272" y="688"/>
                </a:lnTo>
                <a:lnTo>
                  <a:pt x="1271" y="688"/>
                </a:lnTo>
                <a:lnTo>
                  <a:pt x="1269" y="688"/>
                </a:lnTo>
                <a:lnTo>
                  <a:pt x="1269" y="686"/>
                </a:lnTo>
                <a:lnTo>
                  <a:pt x="1267" y="688"/>
                </a:lnTo>
                <a:lnTo>
                  <a:pt x="1266" y="688"/>
                </a:lnTo>
                <a:lnTo>
                  <a:pt x="1264" y="689"/>
                </a:lnTo>
                <a:lnTo>
                  <a:pt x="1264" y="688"/>
                </a:lnTo>
                <a:lnTo>
                  <a:pt x="1263" y="688"/>
                </a:lnTo>
                <a:lnTo>
                  <a:pt x="1263" y="686"/>
                </a:lnTo>
                <a:lnTo>
                  <a:pt x="1261" y="686"/>
                </a:lnTo>
                <a:lnTo>
                  <a:pt x="1260" y="686"/>
                </a:lnTo>
                <a:lnTo>
                  <a:pt x="1260" y="688"/>
                </a:lnTo>
                <a:lnTo>
                  <a:pt x="1258" y="688"/>
                </a:lnTo>
                <a:lnTo>
                  <a:pt x="1258" y="689"/>
                </a:lnTo>
                <a:lnTo>
                  <a:pt x="1257" y="689"/>
                </a:lnTo>
                <a:lnTo>
                  <a:pt x="1257" y="688"/>
                </a:lnTo>
                <a:lnTo>
                  <a:pt x="1255" y="689"/>
                </a:lnTo>
                <a:lnTo>
                  <a:pt x="1254" y="689"/>
                </a:lnTo>
                <a:lnTo>
                  <a:pt x="1254" y="691"/>
                </a:lnTo>
                <a:lnTo>
                  <a:pt x="1252" y="691"/>
                </a:lnTo>
                <a:lnTo>
                  <a:pt x="1251" y="691"/>
                </a:lnTo>
                <a:lnTo>
                  <a:pt x="1251" y="689"/>
                </a:lnTo>
                <a:lnTo>
                  <a:pt x="1252" y="689"/>
                </a:lnTo>
                <a:lnTo>
                  <a:pt x="1252" y="688"/>
                </a:lnTo>
                <a:lnTo>
                  <a:pt x="1252" y="686"/>
                </a:lnTo>
                <a:lnTo>
                  <a:pt x="1254" y="685"/>
                </a:lnTo>
                <a:lnTo>
                  <a:pt x="1252" y="685"/>
                </a:lnTo>
                <a:lnTo>
                  <a:pt x="1251" y="686"/>
                </a:lnTo>
                <a:lnTo>
                  <a:pt x="1249" y="686"/>
                </a:lnTo>
                <a:lnTo>
                  <a:pt x="1249" y="688"/>
                </a:lnTo>
                <a:lnTo>
                  <a:pt x="1247" y="689"/>
                </a:lnTo>
                <a:lnTo>
                  <a:pt x="1247" y="689"/>
                </a:lnTo>
                <a:lnTo>
                  <a:pt x="1247" y="688"/>
                </a:lnTo>
                <a:lnTo>
                  <a:pt x="1246" y="689"/>
                </a:lnTo>
                <a:lnTo>
                  <a:pt x="1244" y="689"/>
                </a:lnTo>
                <a:lnTo>
                  <a:pt x="1243" y="689"/>
                </a:lnTo>
                <a:lnTo>
                  <a:pt x="1241" y="689"/>
                </a:lnTo>
                <a:lnTo>
                  <a:pt x="1241" y="688"/>
                </a:lnTo>
                <a:lnTo>
                  <a:pt x="1240" y="689"/>
                </a:lnTo>
                <a:lnTo>
                  <a:pt x="1238" y="689"/>
                </a:lnTo>
                <a:lnTo>
                  <a:pt x="1237" y="689"/>
                </a:lnTo>
                <a:lnTo>
                  <a:pt x="1235" y="689"/>
                </a:lnTo>
                <a:lnTo>
                  <a:pt x="1234" y="691"/>
                </a:lnTo>
                <a:lnTo>
                  <a:pt x="1232" y="691"/>
                </a:lnTo>
                <a:lnTo>
                  <a:pt x="1231" y="691"/>
                </a:lnTo>
                <a:lnTo>
                  <a:pt x="1229" y="691"/>
                </a:lnTo>
                <a:lnTo>
                  <a:pt x="1228" y="691"/>
                </a:lnTo>
                <a:lnTo>
                  <a:pt x="1228" y="689"/>
                </a:lnTo>
                <a:lnTo>
                  <a:pt x="1226" y="689"/>
                </a:lnTo>
                <a:lnTo>
                  <a:pt x="1224" y="689"/>
                </a:lnTo>
                <a:lnTo>
                  <a:pt x="1223" y="689"/>
                </a:lnTo>
                <a:lnTo>
                  <a:pt x="1223" y="691"/>
                </a:lnTo>
                <a:lnTo>
                  <a:pt x="1221" y="691"/>
                </a:lnTo>
                <a:lnTo>
                  <a:pt x="1220" y="692"/>
                </a:lnTo>
                <a:lnTo>
                  <a:pt x="1221" y="692"/>
                </a:lnTo>
                <a:lnTo>
                  <a:pt x="1221" y="694"/>
                </a:lnTo>
                <a:lnTo>
                  <a:pt x="1223" y="694"/>
                </a:lnTo>
                <a:lnTo>
                  <a:pt x="1224" y="694"/>
                </a:lnTo>
                <a:lnTo>
                  <a:pt x="1224" y="692"/>
                </a:lnTo>
                <a:lnTo>
                  <a:pt x="1226" y="692"/>
                </a:lnTo>
                <a:lnTo>
                  <a:pt x="1228" y="692"/>
                </a:lnTo>
                <a:lnTo>
                  <a:pt x="1228" y="694"/>
                </a:lnTo>
                <a:lnTo>
                  <a:pt x="1226" y="694"/>
                </a:lnTo>
                <a:lnTo>
                  <a:pt x="1226" y="695"/>
                </a:lnTo>
                <a:lnTo>
                  <a:pt x="1228" y="695"/>
                </a:lnTo>
                <a:lnTo>
                  <a:pt x="1228" y="697"/>
                </a:lnTo>
                <a:lnTo>
                  <a:pt x="1226" y="697"/>
                </a:lnTo>
                <a:lnTo>
                  <a:pt x="1226" y="697"/>
                </a:lnTo>
                <a:lnTo>
                  <a:pt x="1224" y="697"/>
                </a:lnTo>
                <a:lnTo>
                  <a:pt x="1223" y="697"/>
                </a:lnTo>
                <a:lnTo>
                  <a:pt x="1223" y="699"/>
                </a:lnTo>
                <a:lnTo>
                  <a:pt x="1223" y="700"/>
                </a:lnTo>
                <a:lnTo>
                  <a:pt x="1224" y="700"/>
                </a:lnTo>
                <a:lnTo>
                  <a:pt x="1224" y="702"/>
                </a:lnTo>
                <a:lnTo>
                  <a:pt x="1226" y="702"/>
                </a:lnTo>
                <a:lnTo>
                  <a:pt x="1226" y="703"/>
                </a:lnTo>
                <a:lnTo>
                  <a:pt x="1226" y="705"/>
                </a:lnTo>
                <a:lnTo>
                  <a:pt x="1224" y="705"/>
                </a:lnTo>
                <a:lnTo>
                  <a:pt x="1223" y="705"/>
                </a:lnTo>
                <a:lnTo>
                  <a:pt x="1221" y="705"/>
                </a:lnTo>
                <a:lnTo>
                  <a:pt x="1221" y="703"/>
                </a:lnTo>
                <a:lnTo>
                  <a:pt x="1223" y="702"/>
                </a:lnTo>
                <a:lnTo>
                  <a:pt x="1221" y="702"/>
                </a:lnTo>
                <a:lnTo>
                  <a:pt x="1220" y="702"/>
                </a:lnTo>
                <a:lnTo>
                  <a:pt x="1220" y="700"/>
                </a:lnTo>
                <a:lnTo>
                  <a:pt x="1218" y="700"/>
                </a:lnTo>
                <a:lnTo>
                  <a:pt x="1217" y="700"/>
                </a:lnTo>
                <a:lnTo>
                  <a:pt x="1217" y="702"/>
                </a:lnTo>
                <a:lnTo>
                  <a:pt x="1215" y="702"/>
                </a:lnTo>
                <a:lnTo>
                  <a:pt x="1215" y="703"/>
                </a:lnTo>
                <a:lnTo>
                  <a:pt x="1214" y="703"/>
                </a:lnTo>
                <a:lnTo>
                  <a:pt x="1214" y="705"/>
                </a:lnTo>
                <a:lnTo>
                  <a:pt x="1212" y="705"/>
                </a:lnTo>
                <a:lnTo>
                  <a:pt x="1212" y="703"/>
                </a:lnTo>
                <a:lnTo>
                  <a:pt x="1214" y="702"/>
                </a:lnTo>
                <a:lnTo>
                  <a:pt x="1212" y="702"/>
                </a:lnTo>
                <a:lnTo>
                  <a:pt x="1211" y="702"/>
                </a:lnTo>
                <a:lnTo>
                  <a:pt x="1211" y="702"/>
                </a:lnTo>
                <a:lnTo>
                  <a:pt x="1211" y="703"/>
                </a:lnTo>
                <a:lnTo>
                  <a:pt x="1209" y="703"/>
                </a:lnTo>
                <a:lnTo>
                  <a:pt x="1208" y="703"/>
                </a:lnTo>
                <a:lnTo>
                  <a:pt x="1206" y="703"/>
                </a:lnTo>
                <a:lnTo>
                  <a:pt x="1205" y="703"/>
                </a:lnTo>
                <a:lnTo>
                  <a:pt x="1203" y="703"/>
                </a:lnTo>
                <a:lnTo>
                  <a:pt x="1203" y="702"/>
                </a:lnTo>
                <a:lnTo>
                  <a:pt x="1205" y="700"/>
                </a:lnTo>
                <a:lnTo>
                  <a:pt x="1205" y="699"/>
                </a:lnTo>
                <a:lnTo>
                  <a:pt x="1203" y="699"/>
                </a:lnTo>
                <a:lnTo>
                  <a:pt x="1203" y="697"/>
                </a:lnTo>
                <a:lnTo>
                  <a:pt x="1203" y="697"/>
                </a:lnTo>
                <a:lnTo>
                  <a:pt x="1201" y="697"/>
                </a:lnTo>
                <a:lnTo>
                  <a:pt x="1200" y="697"/>
                </a:lnTo>
                <a:lnTo>
                  <a:pt x="1198" y="697"/>
                </a:lnTo>
                <a:lnTo>
                  <a:pt x="1197" y="697"/>
                </a:lnTo>
                <a:lnTo>
                  <a:pt x="1198" y="697"/>
                </a:lnTo>
                <a:lnTo>
                  <a:pt x="1200" y="697"/>
                </a:lnTo>
                <a:lnTo>
                  <a:pt x="1200" y="699"/>
                </a:lnTo>
                <a:lnTo>
                  <a:pt x="1198" y="699"/>
                </a:lnTo>
                <a:lnTo>
                  <a:pt x="1197" y="699"/>
                </a:lnTo>
                <a:lnTo>
                  <a:pt x="1195" y="699"/>
                </a:lnTo>
                <a:lnTo>
                  <a:pt x="1194" y="699"/>
                </a:lnTo>
                <a:lnTo>
                  <a:pt x="1192" y="699"/>
                </a:lnTo>
                <a:lnTo>
                  <a:pt x="1191" y="699"/>
                </a:lnTo>
                <a:lnTo>
                  <a:pt x="1189" y="697"/>
                </a:lnTo>
                <a:lnTo>
                  <a:pt x="1188" y="697"/>
                </a:lnTo>
                <a:lnTo>
                  <a:pt x="1188" y="697"/>
                </a:lnTo>
                <a:lnTo>
                  <a:pt x="1186" y="697"/>
                </a:lnTo>
                <a:lnTo>
                  <a:pt x="1185" y="697"/>
                </a:lnTo>
                <a:lnTo>
                  <a:pt x="1183" y="697"/>
                </a:lnTo>
                <a:lnTo>
                  <a:pt x="1181" y="697"/>
                </a:lnTo>
                <a:lnTo>
                  <a:pt x="1180" y="697"/>
                </a:lnTo>
                <a:lnTo>
                  <a:pt x="1178" y="697"/>
                </a:lnTo>
                <a:lnTo>
                  <a:pt x="1178" y="695"/>
                </a:lnTo>
                <a:lnTo>
                  <a:pt x="1180" y="695"/>
                </a:lnTo>
                <a:lnTo>
                  <a:pt x="1181" y="694"/>
                </a:lnTo>
                <a:lnTo>
                  <a:pt x="1180" y="694"/>
                </a:lnTo>
                <a:lnTo>
                  <a:pt x="1178" y="695"/>
                </a:lnTo>
                <a:lnTo>
                  <a:pt x="1177" y="697"/>
                </a:lnTo>
                <a:lnTo>
                  <a:pt x="1177" y="697"/>
                </a:lnTo>
                <a:lnTo>
                  <a:pt x="1175" y="697"/>
                </a:lnTo>
                <a:lnTo>
                  <a:pt x="1174" y="697"/>
                </a:lnTo>
                <a:lnTo>
                  <a:pt x="1174" y="697"/>
                </a:lnTo>
                <a:lnTo>
                  <a:pt x="1172" y="699"/>
                </a:lnTo>
                <a:lnTo>
                  <a:pt x="1166" y="700"/>
                </a:lnTo>
                <a:lnTo>
                  <a:pt x="1168" y="699"/>
                </a:lnTo>
                <a:lnTo>
                  <a:pt x="1166" y="699"/>
                </a:lnTo>
                <a:lnTo>
                  <a:pt x="1168" y="697"/>
                </a:lnTo>
                <a:lnTo>
                  <a:pt x="1169" y="697"/>
                </a:lnTo>
                <a:lnTo>
                  <a:pt x="1169" y="697"/>
                </a:lnTo>
                <a:lnTo>
                  <a:pt x="1168" y="697"/>
                </a:lnTo>
                <a:lnTo>
                  <a:pt x="1166" y="697"/>
                </a:lnTo>
                <a:lnTo>
                  <a:pt x="1165" y="697"/>
                </a:lnTo>
                <a:lnTo>
                  <a:pt x="1165" y="697"/>
                </a:lnTo>
                <a:lnTo>
                  <a:pt x="1163" y="699"/>
                </a:lnTo>
                <a:lnTo>
                  <a:pt x="1163" y="700"/>
                </a:lnTo>
                <a:lnTo>
                  <a:pt x="1163" y="702"/>
                </a:lnTo>
                <a:lnTo>
                  <a:pt x="1165" y="702"/>
                </a:lnTo>
                <a:lnTo>
                  <a:pt x="1162" y="703"/>
                </a:lnTo>
                <a:lnTo>
                  <a:pt x="1162" y="702"/>
                </a:lnTo>
                <a:lnTo>
                  <a:pt x="1160" y="702"/>
                </a:lnTo>
                <a:lnTo>
                  <a:pt x="1158" y="703"/>
                </a:lnTo>
                <a:lnTo>
                  <a:pt x="1157" y="703"/>
                </a:lnTo>
                <a:lnTo>
                  <a:pt x="1157" y="705"/>
                </a:lnTo>
                <a:lnTo>
                  <a:pt x="1155" y="705"/>
                </a:lnTo>
                <a:lnTo>
                  <a:pt x="1155" y="706"/>
                </a:lnTo>
                <a:lnTo>
                  <a:pt x="1154" y="706"/>
                </a:lnTo>
                <a:lnTo>
                  <a:pt x="1152" y="706"/>
                </a:lnTo>
                <a:lnTo>
                  <a:pt x="1152" y="708"/>
                </a:lnTo>
                <a:lnTo>
                  <a:pt x="1151" y="708"/>
                </a:lnTo>
                <a:lnTo>
                  <a:pt x="1149" y="708"/>
                </a:lnTo>
                <a:lnTo>
                  <a:pt x="1148" y="709"/>
                </a:lnTo>
                <a:lnTo>
                  <a:pt x="1146" y="709"/>
                </a:lnTo>
                <a:lnTo>
                  <a:pt x="1143" y="711"/>
                </a:lnTo>
                <a:lnTo>
                  <a:pt x="1145" y="709"/>
                </a:lnTo>
                <a:lnTo>
                  <a:pt x="1143" y="709"/>
                </a:lnTo>
                <a:lnTo>
                  <a:pt x="1143" y="711"/>
                </a:lnTo>
                <a:lnTo>
                  <a:pt x="1142" y="711"/>
                </a:lnTo>
                <a:lnTo>
                  <a:pt x="1140" y="711"/>
                </a:lnTo>
                <a:lnTo>
                  <a:pt x="1140" y="709"/>
                </a:lnTo>
                <a:lnTo>
                  <a:pt x="1139" y="709"/>
                </a:lnTo>
                <a:lnTo>
                  <a:pt x="1139" y="711"/>
                </a:lnTo>
                <a:lnTo>
                  <a:pt x="1137" y="709"/>
                </a:lnTo>
                <a:lnTo>
                  <a:pt x="1137" y="711"/>
                </a:lnTo>
                <a:lnTo>
                  <a:pt x="1137" y="711"/>
                </a:lnTo>
                <a:lnTo>
                  <a:pt x="1137" y="709"/>
                </a:lnTo>
                <a:lnTo>
                  <a:pt x="1135" y="711"/>
                </a:lnTo>
                <a:lnTo>
                  <a:pt x="1135" y="712"/>
                </a:lnTo>
                <a:lnTo>
                  <a:pt x="1137" y="712"/>
                </a:lnTo>
                <a:lnTo>
                  <a:pt x="1137" y="712"/>
                </a:lnTo>
                <a:lnTo>
                  <a:pt x="1137" y="714"/>
                </a:lnTo>
                <a:lnTo>
                  <a:pt x="1135" y="714"/>
                </a:lnTo>
                <a:lnTo>
                  <a:pt x="1135" y="715"/>
                </a:lnTo>
                <a:lnTo>
                  <a:pt x="1134" y="715"/>
                </a:lnTo>
                <a:lnTo>
                  <a:pt x="1134" y="714"/>
                </a:lnTo>
                <a:lnTo>
                  <a:pt x="1132" y="715"/>
                </a:lnTo>
                <a:lnTo>
                  <a:pt x="1132" y="714"/>
                </a:lnTo>
                <a:lnTo>
                  <a:pt x="1131" y="714"/>
                </a:lnTo>
                <a:lnTo>
                  <a:pt x="1131" y="715"/>
                </a:lnTo>
                <a:lnTo>
                  <a:pt x="1129" y="715"/>
                </a:lnTo>
                <a:lnTo>
                  <a:pt x="1129" y="717"/>
                </a:lnTo>
                <a:lnTo>
                  <a:pt x="1128" y="719"/>
                </a:lnTo>
                <a:lnTo>
                  <a:pt x="1125" y="720"/>
                </a:lnTo>
                <a:lnTo>
                  <a:pt x="1125" y="719"/>
                </a:lnTo>
                <a:lnTo>
                  <a:pt x="1125" y="717"/>
                </a:lnTo>
                <a:lnTo>
                  <a:pt x="1123" y="719"/>
                </a:lnTo>
                <a:lnTo>
                  <a:pt x="1123" y="720"/>
                </a:lnTo>
                <a:lnTo>
                  <a:pt x="1120" y="722"/>
                </a:lnTo>
                <a:lnTo>
                  <a:pt x="1120" y="720"/>
                </a:lnTo>
                <a:lnTo>
                  <a:pt x="1119" y="722"/>
                </a:lnTo>
                <a:lnTo>
                  <a:pt x="1117" y="723"/>
                </a:lnTo>
                <a:lnTo>
                  <a:pt x="1117" y="725"/>
                </a:lnTo>
                <a:lnTo>
                  <a:pt x="1115" y="725"/>
                </a:lnTo>
                <a:lnTo>
                  <a:pt x="1115" y="726"/>
                </a:lnTo>
                <a:lnTo>
                  <a:pt x="1114" y="726"/>
                </a:lnTo>
                <a:lnTo>
                  <a:pt x="1112" y="728"/>
                </a:lnTo>
                <a:lnTo>
                  <a:pt x="1111" y="728"/>
                </a:lnTo>
                <a:lnTo>
                  <a:pt x="1109" y="729"/>
                </a:lnTo>
                <a:lnTo>
                  <a:pt x="1111" y="729"/>
                </a:lnTo>
                <a:lnTo>
                  <a:pt x="1111" y="731"/>
                </a:lnTo>
                <a:lnTo>
                  <a:pt x="1109" y="731"/>
                </a:lnTo>
                <a:lnTo>
                  <a:pt x="1109" y="732"/>
                </a:lnTo>
                <a:lnTo>
                  <a:pt x="1108" y="732"/>
                </a:lnTo>
                <a:lnTo>
                  <a:pt x="1106" y="734"/>
                </a:lnTo>
                <a:lnTo>
                  <a:pt x="1106" y="734"/>
                </a:lnTo>
                <a:lnTo>
                  <a:pt x="1105" y="735"/>
                </a:lnTo>
                <a:lnTo>
                  <a:pt x="1105" y="737"/>
                </a:lnTo>
                <a:lnTo>
                  <a:pt x="1103" y="737"/>
                </a:lnTo>
                <a:lnTo>
                  <a:pt x="1103" y="739"/>
                </a:lnTo>
                <a:lnTo>
                  <a:pt x="1103" y="740"/>
                </a:lnTo>
                <a:lnTo>
                  <a:pt x="1103" y="742"/>
                </a:lnTo>
                <a:lnTo>
                  <a:pt x="1102" y="742"/>
                </a:lnTo>
                <a:lnTo>
                  <a:pt x="1102" y="743"/>
                </a:lnTo>
                <a:lnTo>
                  <a:pt x="1102" y="745"/>
                </a:lnTo>
                <a:lnTo>
                  <a:pt x="1100" y="746"/>
                </a:lnTo>
                <a:lnTo>
                  <a:pt x="1100" y="748"/>
                </a:lnTo>
                <a:lnTo>
                  <a:pt x="1100" y="748"/>
                </a:lnTo>
                <a:lnTo>
                  <a:pt x="1100" y="749"/>
                </a:lnTo>
                <a:lnTo>
                  <a:pt x="1099" y="749"/>
                </a:lnTo>
                <a:lnTo>
                  <a:pt x="1097" y="751"/>
                </a:lnTo>
                <a:lnTo>
                  <a:pt x="1096" y="752"/>
                </a:lnTo>
                <a:lnTo>
                  <a:pt x="1092" y="755"/>
                </a:lnTo>
                <a:lnTo>
                  <a:pt x="1088" y="760"/>
                </a:lnTo>
                <a:lnTo>
                  <a:pt x="1083" y="765"/>
                </a:lnTo>
                <a:lnTo>
                  <a:pt x="1079" y="771"/>
                </a:lnTo>
                <a:lnTo>
                  <a:pt x="1077" y="771"/>
                </a:lnTo>
                <a:lnTo>
                  <a:pt x="1076" y="772"/>
                </a:lnTo>
                <a:lnTo>
                  <a:pt x="1076" y="774"/>
                </a:lnTo>
                <a:lnTo>
                  <a:pt x="1073" y="775"/>
                </a:lnTo>
                <a:lnTo>
                  <a:pt x="1073" y="777"/>
                </a:lnTo>
                <a:lnTo>
                  <a:pt x="1071" y="780"/>
                </a:lnTo>
                <a:lnTo>
                  <a:pt x="1068" y="783"/>
                </a:lnTo>
                <a:lnTo>
                  <a:pt x="1066" y="785"/>
                </a:lnTo>
                <a:lnTo>
                  <a:pt x="1068" y="785"/>
                </a:lnTo>
                <a:lnTo>
                  <a:pt x="1066" y="786"/>
                </a:lnTo>
                <a:lnTo>
                  <a:pt x="1065" y="786"/>
                </a:lnTo>
                <a:lnTo>
                  <a:pt x="1065" y="788"/>
                </a:lnTo>
                <a:lnTo>
                  <a:pt x="1063" y="788"/>
                </a:lnTo>
                <a:lnTo>
                  <a:pt x="1063" y="789"/>
                </a:lnTo>
                <a:lnTo>
                  <a:pt x="1063" y="791"/>
                </a:lnTo>
                <a:lnTo>
                  <a:pt x="1063" y="792"/>
                </a:lnTo>
                <a:lnTo>
                  <a:pt x="1063" y="794"/>
                </a:lnTo>
                <a:lnTo>
                  <a:pt x="1062" y="795"/>
                </a:lnTo>
                <a:lnTo>
                  <a:pt x="1062" y="797"/>
                </a:lnTo>
                <a:lnTo>
                  <a:pt x="1060" y="797"/>
                </a:lnTo>
                <a:lnTo>
                  <a:pt x="1060" y="798"/>
                </a:lnTo>
                <a:lnTo>
                  <a:pt x="1062" y="798"/>
                </a:lnTo>
                <a:lnTo>
                  <a:pt x="1062" y="800"/>
                </a:lnTo>
                <a:lnTo>
                  <a:pt x="1062" y="801"/>
                </a:lnTo>
                <a:lnTo>
                  <a:pt x="1060" y="800"/>
                </a:lnTo>
                <a:lnTo>
                  <a:pt x="1059" y="801"/>
                </a:lnTo>
                <a:lnTo>
                  <a:pt x="1059" y="803"/>
                </a:lnTo>
                <a:lnTo>
                  <a:pt x="1060" y="803"/>
                </a:lnTo>
                <a:lnTo>
                  <a:pt x="1059" y="805"/>
                </a:lnTo>
                <a:lnTo>
                  <a:pt x="1060" y="805"/>
                </a:lnTo>
                <a:lnTo>
                  <a:pt x="1060" y="806"/>
                </a:lnTo>
                <a:lnTo>
                  <a:pt x="1059" y="806"/>
                </a:lnTo>
                <a:lnTo>
                  <a:pt x="1059" y="808"/>
                </a:lnTo>
                <a:lnTo>
                  <a:pt x="1059" y="808"/>
                </a:lnTo>
                <a:lnTo>
                  <a:pt x="1059" y="809"/>
                </a:lnTo>
                <a:lnTo>
                  <a:pt x="1059" y="811"/>
                </a:lnTo>
                <a:lnTo>
                  <a:pt x="1057" y="811"/>
                </a:lnTo>
                <a:lnTo>
                  <a:pt x="1057" y="812"/>
                </a:lnTo>
                <a:lnTo>
                  <a:pt x="1057" y="814"/>
                </a:lnTo>
                <a:lnTo>
                  <a:pt x="1057" y="815"/>
                </a:lnTo>
                <a:lnTo>
                  <a:pt x="1059" y="815"/>
                </a:lnTo>
                <a:lnTo>
                  <a:pt x="1059" y="817"/>
                </a:lnTo>
                <a:lnTo>
                  <a:pt x="1059" y="818"/>
                </a:lnTo>
                <a:lnTo>
                  <a:pt x="1059" y="820"/>
                </a:lnTo>
                <a:lnTo>
                  <a:pt x="1060" y="821"/>
                </a:lnTo>
                <a:lnTo>
                  <a:pt x="1060" y="823"/>
                </a:lnTo>
                <a:lnTo>
                  <a:pt x="1060" y="825"/>
                </a:lnTo>
                <a:lnTo>
                  <a:pt x="1059" y="826"/>
                </a:lnTo>
                <a:lnTo>
                  <a:pt x="1059" y="828"/>
                </a:lnTo>
                <a:lnTo>
                  <a:pt x="1059" y="829"/>
                </a:lnTo>
                <a:lnTo>
                  <a:pt x="1059" y="831"/>
                </a:lnTo>
                <a:lnTo>
                  <a:pt x="1059" y="832"/>
                </a:lnTo>
                <a:lnTo>
                  <a:pt x="1059" y="834"/>
                </a:lnTo>
                <a:lnTo>
                  <a:pt x="1060" y="834"/>
                </a:lnTo>
                <a:lnTo>
                  <a:pt x="1060" y="835"/>
                </a:lnTo>
                <a:lnTo>
                  <a:pt x="1060" y="837"/>
                </a:lnTo>
                <a:lnTo>
                  <a:pt x="1059" y="837"/>
                </a:lnTo>
                <a:lnTo>
                  <a:pt x="1059" y="838"/>
                </a:lnTo>
                <a:lnTo>
                  <a:pt x="1060" y="838"/>
                </a:lnTo>
                <a:lnTo>
                  <a:pt x="1062" y="838"/>
                </a:lnTo>
                <a:lnTo>
                  <a:pt x="1063" y="838"/>
                </a:lnTo>
                <a:lnTo>
                  <a:pt x="1063" y="838"/>
                </a:lnTo>
                <a:lnTo>
                  <a:pt x="1065" y="838"/>
                </a:lnTo>
                <a:lnTo>
                  <a:pt x="1066" y="838"/>
                </a:lnTo>
                <a:lnTo>
                  <a:pt x="1066" y="840"/>
                </a:lnTo>
                <a:lnTo>
                  <a:pt x="1066" y="841"/>
                </a:lnTo>
                <a:lnTo>
                  <a:pt x="1068" y="841"/>
                </a:lnTo>
                <a:lnTo>
                  <a:pt x="1069" y="841"/>
                </a:lnTo>
                <a:lnTo>
                  <a:pt x="1069" y="843"/>
                </a:lnTo>
                <a:lnTo>
                  <a:pt x="1069" y="845"/>
                </a:lnTo>
                <a:lnTo>
                  <a:pt x="1069" y="845"/>
                </a:lnTo>
                <a:lnTo>
                  <a:pt x="1071" y="845"/>
                </a:lnTo>
                <a:lnTo>
                  <a:pt x="1073" y="845"/>
                </a:lnTo>
                <a:lnTo>
                  <a:pt x="1076" y="845"/>
                </a:lnTo>
                <a:lnTo>
                  <a:pt x="1077" y="845"/>
                </a:lnTo>
                <a:lnTo>
                  <a:pt x="1077" y="845"/>
                </a:lnTo>
                <a:lnTo>
                  <a:pt x="1079" y="845"/>
                </a:lnTo>
                <a:lnTo>
                  <a:pt x="1080" y="845"/>
                </a:lnTo>
                <a:lnTo>
                  <a:pt x="1082" y="845"/>
                </a:lnTo>
                <a:lnTo>
                  <a:pt x="1083" y="845"/>
                </a:lnTo>
                <a:lnTo>
                  <a:pt x="1085" y="843"/>
                </a:lnTo>
                <a:lnTo>
                  <a:pt x="1086" y="843"/>
                </a:lnTo>
                <a:lnTo>
                  <a:pt x="1088" y="843"/>
                </a:lnTo>
                <a:lnTo>
                  <a:pt x="1089" y="843"/>
                </a:lnTo>
                <a:lnTo>
                  <a:pt x="1091" y="843"/>
                </a:lnTo>
                <a:lnTo>
                  <a:pt x="1092" y="843"/>
                </a:lnTo>
                <a:lnTo>
                  <a:pt x="1094" y="843"/>
                </a:lnTo>
                <a:lnTo>
                  <a:pt x="1096" y="841"/>
                </a:lnTo>
                <a:lnTo>
                  <a:pt x="1097" y="841"/>
                </a:lnTo>
                <a:lnTo>
                  <a:pt x="1096" y="843"/>
                </a:lnTo>
                <a:lnTo>
                  <a:pt x="1097" y="843"/>
                </a:lnTo>
                <a:lnTo>
                  <a:pt x="1097" y="841"/>
                </a:lnTo>
                <a:lnTo>
                  <a:pt x="1097" y="840"/>
                </a:lnTo>
                <a:lnTo>
                  <a:pt x="1099" y="840"/>
                </a:lnTo>
                <a:lnTo>
                  <a:pt x="1100" y="840"/>
                </a:lnTo>
                <a:lnTo>
                  <a:pt x="1100" y="840"/>
                </a:lnTo>
                <a:lnTo>
                  <a:pt x="1102" y="840"/>
                </a:lnTo>
                <a:lnTo>
                  <a:pt x="1103" y="840"/>
                </a:lnTo>
                <a:lnTo>
                  <a:pt x="1103" y="841"/>
                </a:lnTo>
                <a:lnTo>
                  <a:pt x="1105" y="841"/>
                </a:lnTo>
                <a:lnTo>
                  <a:pt x="1106" y="841"/>
                </a:lnTo>
                <a:lnTo>
                  <a:pt x="1105" y="843"/>
                </a:lnTo>
                <a:lnTo>
                  <a:pt x="1106" y="843"/>
                </a:lnTo>
                <a:lnTo>
                  <a:pt x="1108" y="843"/>
                </a:lnTo>
                <a:lnTo>
                  <a:pt x="1109" y="843"/>
                </a:lnTo>
                <a:lnTo>
                  <a:pt x="1109" y="841"/>
                </a:lnTo>
                <a:lnTo>
                  <a:pt x="1111" y="841"/>
                </a:lnTo>
                <a:lnTo>
                  <a:pt x="1112" y="841"/>
                </a:lnTo>
                <a:lnTo>
                  <a:pt x="1114" y="840"/>
                </a:lnTo>
                <a:lnTo>
                  <a:pt x="1114" y="838"/>
                </a:lnTo>
                <a:lnTo>
                  <a:pt x="1114" y="837"/>
                </a:lnTo>
                <a:lnTo>
                  <a:pt x="1115" y="835"/>
                </a:lnTo>
                <a:lnTo>
                  <a:pt x="1119" y="835"/>
                </a:lnTo>
                <a:lnTo>
                  <a:pt x="1120" y="834"/>
                </a:lnTo>
                <a:lnTo>
                  <a:pt x="1122" y="832"/>
                </a:lnTo>
                <a:lnTo>
                  <a:pt x="1123" y="832"/>
                </a:lnTo>
                <a:lnTo>
                  <a:pt x="1125" y="831"/>
                </a:lnTo>
                <a:lnTo>
                  <a:pt x="1126" y="831"/>
                </a:lnTo>
                <a:lnTo>
                  <a:pt x="1128" y="828"/>
                </a:lnTo>
                <a:lnTo>
                  <a:pt x="1128" y="826"/>
                </a:lnTo>
                <a:lnTo>
                  <a:pt x="1129" y="826"/>
                </a:lnTo>
                <a:lnTo>
                  <a:pt x="1129" y="825"/>
                </a:lnTo>
                <a:lnTo>
                  <a:pt x="1131" y="825"/>
                </a:lnTo>
                <a:lnTo>
                  <a:pt x="1132" y="823"/>
                </a:lnTo>
                <a:lnTo>
                  <a:pt x="1134" y="821"/>
                </a:lnTo>
                <a:lnTo>
                  <a:pt x="1134" y="820"/>
                </a:lnTo>
                <a:lnTo>
                  <a:pt x="1135" y="818"/>
                </a:lnTo>
                <a:lnTo>
                  <a:pt x="1135" y="817"/>
                </a:lnTo>
                <a:lnTo>
                  <a:pt x="1137" y="817"/>
                </a:lnTo>
                <a:lnTo>
                  <a:pt x="1137" y="815"/>
                </a:lnTo>
                <a:lnTo>
                  <a:pt x="1137" y="814"/>
                </a:lnTo>
                <a:lnTo>
                  <a:pt x="1137" y="812"/>
                </a:lnTo>
                <a:lnTo>
                  <a:pt x="1139" y="812"/>
                </a:lnTo>
                <a:lnTo>
                  <a:pt x="1139" y="811"/>
                </a:lnTo>
                <a:lnTo>
                  <a:pt x="1142" y="808"/>
                </a:lnTo>
                <a:lnTo>
                  <a:pt x="1143" y="808"/>
                </a:lnTo>
                <a:lnTo>
                  <a:pt x="1143" y="808"/>
                </a:lnTo>
                <a:lnTo>
                  <a:pt x="1145" y="808"/>
                </a:lnTo>
                <a:lnTo>
                  <a:pt x="1146" y="808"/>
                </a:lnTo>
                <a:lnTo>
                  <a:pt x="1148" y="808"/>
                </a:lnTo>
                <a:lnTo>
                  <a:pt x="1148" y="806"/>
                </a:lnTo>
                <a:lnTo>
                  <a:pt x="1149" y="806"/>
                </a:lnTo>
                <a:lnTo>
                  <a:pt x="1151" y="806"/>
                </a:lnTo>
                <a:lnTo>
                  <a:pt x="1152" y="806"/>
                </a:lnTo>
                <a:lnTo>
                  <a:pt x="1154" y="806"/>
                </a:lnTo>
                <a:lnTo>
                  <a:pt x="1157" y="805"/>
                </a:lnTo>
                <a:lnTo>
                  <a:pt x="1158" y="805"/>
                </a:lnTo>
                <a:lnTo>
                  <a:pt x="1160" y="805"/>
                </a:lnTo>
                <a:lnTo>
                  <a:pt x="1162" y="805"/>
                </a:lnTo>
                <a:lnTo>
                  <a:pt x="1163" y="805"/>
                </a:lnTo>
                <a:lnTo>
                  <a:pt x="1165" y="803"/>
                </a:lnTo>
                <a:lnTo>
                  <a:pt x="1166" y="803"/>
                </a:lnTo>
                <a:lnTo>
                  <a:pt x="1168" y="803"/>
                </a:lnTo>
                <a:lnTo>
                  <a:pt x="1169" y="801"/>
                </a:lnTo>
                <a:lnTo>
                  <a:pt x="1171" y="801"/>
                </a:lnTo>
                <a:lnTo>
                  <a:pt x="1171" y="803"/>
                </a:lnTo>
                <a:lnTo>
                  <a:pt x="1172" y="803"/>
                </a:lnTo>
                <a:lnTo>
                  <a:pt x="1172" y="801"/>
                </a:lnTo>
                <a:lnTo>
                  <a:pt x="1174" y="801"/>
                </a:lnTo>
                <a:lnTo>
                  <a:pt x="1174" y="801"/>
                </a:lnTo>
                <a:lnTo>
                  <a:pt x="1175" y="803"/>
                </a:lnTo>
                <a:lnTo>
                  <a:pt x="1177" y="803"/>
                </a:lnTo>
                <a:lnTo>
                  <a:pt x="1178" y="803"/>
                </a:lnTo>
                <a:lnTo>
                  <a:pt x="1180" y="803"/>
                </a:lnTo>
                <a:lnTo>
                  <a:pt x="1180" y="805"/>
                </a:lnTo>
                <a:lnTo>
                  <a:pt x="1181" y="803"/>
                </a:lnTo>
                <a:lnTo>
                  <a:pt x="1181" y="805"/>
                </a:lnTo>
                <a:lnTo>
                  <a:pt x="1183" y="803"/>
                </a:lnTo>
                <a:lnTo>
                  <a:pt x="1181" y="803"/>
                </a:lnTo>
                <a:lnTo>
                  <a:pt x="1183" y="801"/>
                </a:lnTo>
                <a:lnTo>
                  <a:pt x="1185" y="801"/>
                </a:lnTo>
                <a:lnTo>
                  <a:pt x="1186" y="801"/>
                </a:lnTo>
                <a:lnTo>
                  <a:pt x="1186" y="803"/>
                </a:lnTo>
                <a:lnTo>
                  <a:pt x="1186" y="805"/>
                </a:lnTo>
                <a:lnTo>
                  <a:pt x="1186" y="806"/>
                </a:lnTo>
                <a:lnTo>
                  <a:pt x="1186" y="808"/>
                </a:lnTo>
                <a:lnTo>
                  <a:pt x="1185" y="808"/>
                </a:lnTo>
                <a:lnTo>
                  <a:pt x="1183" y="808"/>
                </a:lnTo>
                <a:lnTo>
                  <a:pt x="1183" y="809"/>
                </a:lnTo>
                <a:lnTo>
                  <a:pt x="1181" y="811"/>
                </a:lnTo>
                <a:lnTo>
                  <a:pt x="1180" y="812"/>
                </a:lnTo>
                <a:lnTo>
                  <a:pt x="1178" y="812"/>
                </a:lnTo>
                <a:lnTo>
                  <a:pt x="1178" y="814"/>
                </a:lnTo>
                <a:lnTo>
                  <a:pt x="1177" y="814"/>
                </a:lnTo>
                <a:lnTo>
                  <a:pt x="1175" y="814"/>
                </a:lnTo>
                <a:lnTo>
                  <a:pt x="1175" y="815"/>
                </a:lnTo>
                <a:lnTo>
                  <a:pt x="1174" y="817"/>
                </a:lnTo>
                <a:lnTo>
                  <a:pt x="1174" y="818"/>
                </a:lnTo>
                <a:lnTo>
                  <a:pt x="1172" y="818"/>
                </a:lnTo>
                <a:lnTo>
                  <a:pt x="1172" y="820"/>
                </a:lnTo>
                <a:lnTo>
                  <a:pt x="1171" y="820"/>
                </a:lnTo>
                <a:lnTo>
                  <a:pt x="1171" y="821"/>
                </a:lnTo>
                <a:lnTo>
                  <a:pt x="1169" y="821"/>
                </a:lnTo>
                <a:lnTo>
                  <a:pt x="1169" y="823"/>
                </a:lnTo>
                <a:lnTo>
                  <a:pt x="1169" y="825"/>
                </a:lnTo>
                <a:lnTo>
                  <a:pt x="1168" y="825"/>
                </a:lnTo>
                <a:lnTo>
                  <a:pt x="1166" y="825"/>
                </a:lnTo>
                <a:lnTo>
                  <a:pt x="1166" y="826"/>
                </a:lnTo>
                <a:lnTo>
                  <a:pt x="1165" y="826"/>
                </a:lnTo>
                <a:lnTo>
                  <a:pt x="1165" y="828"/>
                </a:lnTo>
                <a:lnTo>
                  <a:pt x="1166" y="828"/>
                </a:lnTo>
                <a:lnTo>
                  <a:pt x="1168" y="828"/>
                </a:lnTo>
                <a:lnTo>
                  <a:pt x="1168" y="829"/>
                </a:lnTo>
                <a:lnTo>
                  <a:pt x="1166" y="829"/>
                </a:lnTo>
                <a:lnTo>
                  <a:pt x="1165" y="829"/>
                </a:lnTo>
                <a:lnTo>
                  <a:pt x="1163" y="831"/>
                </a:lnTo>
                <a:lnTo>
                  <a:pt x="1162" y="832"/>
                </a:lnTo>
                <a:lnTo>
                  <a:pt x="1163" y="832"/>
                </a:lnTo>
                <a:lnTo>
                  <a:pt x="1163" y="834"/>
                </a:lnTo>
                <a:lnTo>
                  <a:pt x="1162" y="834"/>
                </a:lnTo>
                <a:lnTo>
                  <a:pt x="1162" y="835"/>
                </a:lnTo>
                <a:lnTo>
                  <a:pt x="1160" y="837"/>
                </a:lnTo>
                <a:lnTo>
                  <a:pt x="1158" y="838"/>
                </a:lnTo>
                <a:lnTo>
                  <a:pt x="1158" y="840"/>
                </a:lnTo>
                <a:lnTo>
                  <a:pt x="1157" y="840"/>
                </a:lnTo>
                <a:lnTo>
                  <a:pt x="1157" y="841"/>
                </a:lnTo>
                <a:lnTo>
                  <a:pt x="1155" y="843"/>
                </a:lnTo>
                <a:lnTo>
                  <a:pt x="1154" y="845"/>
                </a:lnTo>
                <a:lnTo>
                  <a:pt x="1154" y="843"/>
                </a:lnTo>
                <a:lnTo>
                  <a:pt x="1152" y="843"/>
                </a:lnTo>
                <a:lnTo>
                  <a:pt x="1152" y="841"/>
                </a:lnTo>
                <a:lnTo>
                  <a:pt x="1154" y="840"/>
                </a:lnTo>
                <a:lnTo>
                  <a:pt x="1154" y="838"/>
                </a:lnTo>
                <a:lnTo>
                  <a:pt x="1155" y="838"/>
                </a:lnTo>
                <a:lnTo>
                  <a:pt x="1155" y="837"/>
                </a:lnTo>
                <a:lnTo>
                  <a:pt x="1154" y="837"/>
                </a:lnTo>
                <a:lnTo>
                  <a:pt x="1154" y="838"/>
                </a:lnTo>
                <a:lnTo>
                  <a:pt x="1152" y="838"/>
                </a:lnTo>
                <a:lnTo>
                  <a:pt x="1151" y="838"/>
                </a:lnTo>
                <a:lnTo>
                  <a:pt x="1151" y="840"/>
                </a:lnTo>
                <a:lnTo>
                  <a:pt x="1151" y="841"/>
                </a:lnTo>
                <a:lnTo>
                  <a:pt x="1149" y="841"/>
                </a:lnTo>
                <a:lnTo>
                  <a:pt x="1149" y="843"/>
                </a:lnTo>
                <a:lnTo>
                  <a:pt x="1148" y="843"/>
                </a:lnTo>
                <a:lnTo>
                  <a:pt x="1148" y="845"/>
                </a:lnTo>
                <a:lnTo>
                  <a:pt x="1149" y="843"/>
                </a:lnTo>
                <a:lnTo>
                  <a:pt x="1149" y="845"/>
                </a:lnTo>
                <a:lnTo>
                  <a:pt x="1151" y="843"/>
                </a:lnTo>
                <a:lnTo>
                  <a:pt x="1151" y="845"/>
                </a:lnTo>
                <a:lnTo>
                  <a:pt x="1151" y="845"/>
                </a:lnTo>
                <a:lnTo>
                  <a:pt x="1149" y="846"/>
                </a:lnTo>
                <a:lnTo>
                  <a:pt x="1148" y="848"/>
                </a:lnTo>
                <a:lnTo>
                  <a:pt x="1146" y="849"/>
                </a:lnTo>
                <a:lnTo>
                  <a:pt x="1146" y="851"/>
                </a:lnTo>
                <a:lnTo>
                  <a:pt x="1145" y="851"/>
                </a:lnTo>
                <a:lnTo>
                  <a:pt x="1145" y="852"/>
                </a:lnTo>
                <a:lnTo>
                  <a:pt x="1143" y="852"/>
                </a:lnTo>
                <a:lnTo>
                  <a:pt x="1145" y="854"/>
                </a:lnTo>
                <a:lnTo>
                  <a:pt x="1143" y="854"/>
                </a:lnTo>
                <a:lnTo>
                  <a:pt x="1143" y="855"/>
                </a:lnTo>
                <a:lnTo>
                  <a:pt x="1142" y="855"/>
                </a:lnTo>
                <a:lnTo>
                  <a:pt x="1142" y="857"/>
                </a:lnTo>
                <a:lnTo>
                  <a:pt x="1142" y="858"/>
                </a:lnTo>
                <a:lnTo>
                  <a:pt x="1140" y="858"/>
                </a:lnTo>
                <a:lnTo>
                  <a:pt x="1140" y="860"/>
                </a:lnTo>
                <a:lnTo>
                  <a:pt x="1142" y="860"/>
                </a:lnTo>
                <a:lnTo>
                  <a:pt x="1140" y="861"/>
                </a:lnTo>
                <a:lnTo>
                  <a:pt x="1140" y="863"/>
                </a:lnTo>
                <a:lnTo>
                  <a:pt x="1139" y="863"/>
                </a:lnTo>
                <a:lnTo>
                  <a:pt x="1139" y="864"/>
                </a:lnTo>
                <a:lnTo>
                  <a:pt x="1137" y="864"/>
                </a:lnTo>
                <a:lnTo>
                  <a:pt x="1137" y="866"/>
                </a:lnTo>
                <a:lnTo>
                  <a:pt x="1137" y="866"/>
                </a:lnTo>
                <a:lnTo>
                  <a:pt x="1137" y="868"/>
                </a:lnTo>
                <a:lnTo>
                  <a:pt x="1137" y="868"/>
                </a:lnTo>
                <a:lnTo>
                  <a:pt x="1135" y="868"/>
                </a:lnTo>
                <a:lnTo>
                  <a:pt x="1135" y="869"/>
                </a:lnTo>
                <a:lnTo>
                  <a:pt x="1134" y="869"/>
                </a:lnTo>
                <a:lnTo>
                  <a:pt x="1134" y="871"/>
                </a:lnTo>
                <a:lnTo>
                  <a:pt x="1132" y="871"/>
                </a:lnTo>
                <a:lnTo>
                  <a:pt x="1131" y="871"/>
                </a:lnTo>
                <a:lnTo>
                  <a:pt x="1131" y="872"/>
                </a:lnTo>
                <a:lnTo>
                  <a:pt x="1129" y="872"/>
                </a:lnTo>
                <a:lnTo>
                  <a:pt x="1129" y="874"/>
                </a:lnTo>
                <a:lnTo>
                  <a:pt x="1128" y="874"/>
                </a:lnTo>
                <a:lnTo>
                  <a:pt x="1128" y="875"/>
                </a:lnTo>
                <a:lnTo>
                  <a:pt x="1129" y="875"/>
                </a:lnTo>
                <a:lnTo>
                  <a:pt x="1129" y="877"/>
                </a:lnTo>
                <a:lnTo>
                  <a:pt x="1129" y="878"/>
                </a:lnTo>
                <a:lnTo>
                  <a:pt x="1131" y="878"/>
                </a:lnTo>
                <a:lnTo>
                  <a:pt x="1131" y="877"/>
                </a:lnTo>
                <a:lnTo>
                  <a:pt x="1131" y="875"/>
                </a:lnTo>
                <a:lnTo>
                  <a:pt x="1131" y="874"/>
                </a:lnTo>
                <a:lnTo>
                  <a:pt x="1132" y="874"/>
                </a:lnTo>
                <a:lnTo>
                  <a:pt x="1132" y="875"/>
                </a:lnTo>
                <a:lnTo>
                  <a:pt x="1134" y="877"/>
                </a:lnTo>
                <a:lnTo>
                  <a:pt x="1135" y="877"/>
                </a:lnTo>
                <a:lnTo>
                  <a:pt x="1135" y="878"/>
                </a:lnTo>
                <a:lnTo>
                  <a:pt x="1137" y="877"/>
                </a:lnTo>
                <a:lnTo>
                  <a:pt x="1137" y="877"/>
                </a:lnTo>
                <a:lnTo>
                  <a:pt x="1139" y="875"/>
                </a:lnTo>
                <a:lnTo>
                  <a:pt x="1140" y="875"/>
                </a:lnTo>
                <a:lnTo>
                  <a:pt x="1142" y="875"/>
                </a:lnTo>
                <a:lnTo>
                  <a:pt x="1143" y="875"/>
                </a:lnTo>
                <a:lnTo>
                  <a:pt x="1143" y="877"/>
                </a:lnTo>
                <a:lnTo>
                  <a:pt x="1145" y="877"/>
                </a:lnTo>
                <a:lnTo>
                  <a:pt x="1145" y="875"/>
                </a:lnTo>
                <a:lnTo>
                  <a:pt x="1146" y="875"/>
                </a:lnTo>
                <a:lnTo>
                  <a:pt x="1146" y="877"/>
                </a:lnTo>
                <a:lnTo>
                  <a:pt x="1148" y="877"/>
                </a:lnTo>
                <a:lnTo>
                  <a:pt x="1149" y="877"/>
                </a:lnTo>
                <a:lnTo>
                  <a:pt x="1151" y="877"/>
                </a:lnTo>
                <a:lnTo>
                  <a:pt x="1152" y="877"/>
                </a:lnTo>
                <a:lnTo>
                  <a:pt x="1154" y="877"/>
                </a:lnTo>
                <a:lnTo>
                  <a:pt x="1157" y="877"/>
                </a:lnTo>
                <a:lnTo>
                  <a:pt x="1158" y="877"/>
                </a:lnTo>
                <a:lnTo>
                  <a:pt x="1160" y="875"/>
                </a:lnTo>
                <a:lnTo>
                  <a:pt x="1162" y="875"/>
                </a:lnTo>
                <a:lnTo>
                  <a:pt x="1163" y="875"/>
                </a:lnTo>
                <a:lnTo>
                  <a:pt x="1165" y="875"/>
                </a:lnTo>
                <a:lnTo>
                  <a:pt x="1165" y="874"/>
                </a:lnTo>
                <a:lnTo>
                  <a:pt x="1166" y="874"/>
                </a:lnTo>
                <a:lnTo>
                  <a:pt x="1168" y="874"/>
                </a:lnTo>
                <a:lnTo>
                  <a:pt x="1168" y="875"/>
                </a:lnTo>
                <a:lnTo>
                  <a:pt x="1169" y="875"/>
                </a:lnTo>
                <a:lnTo>
                  <a:pt x="1171" y="875"/>
                </a:lnTo>
                <a:lnTo>
                  <a:pt x="1172" y="875"/>
                </a:lnTo>
                <a:lnTo>
                  <a:pt x="1174" y="875"/>
                </a:lnTo>
                <a:lnTo>
                  <a:pt x="1174" y="874"/>
                </a:lnTo>
                <a:lnTo>
                  <a:pt x="1175" y="874"/>
                </a:lnTo>
                <a:lnTo>
                  <a:pt x="1177" y="875"/>
                </a:lnTo>
                <a:lnTo>
                  <a:pt x="1178" y="875"/>
                </a:lnTo>
                <a:lnTo>
                  <a:pt x="1178" y="877"/>
                </a:lnTo>
                <a:lnTo>
                  <a:pt x="1180" y="877"/>
                </a:lnTo>
                <a:lnTo>
                  <a:pt x="1180" y="875"/>
                </a:lnTo>
                <a:lnTo>
                  <a:pt x="1181" y="877"/>
                </a:lnTo>
                <a:lnTo>
                  <a:pt x="1183" y="877"/>
                </a:lnTo>
                <a:lnTo>
                  <a:pt x="1185" y="878"/>
                </a:lnTo>
                <a:lnTo>
                  <a:pt x="1186" y="880"/>
                </a:lnTo>
                <a:lnTo>
                  <a:pt x="1185" y="880"/>
                </a:lnTo>
                <a:lnTo>
                  <a:pt x="1185" y="881"/>
                </a:lnTo>
                <a:lnTo>
                  <a:pt x="1183" y="881"/>
                </a:lnTo>
                <a:lnTo>
                  <a:pt x="1183" y="881"/>
                </a:lnTo>
                <a:lnTo>
                  <a:pt x="1185" y="881"/>
                </a:lnTo>
                <a:lnTo>
                  <a:pt x="1185" y="883"/>
                </a:lnTo>
                <a:lnTo>
                  <a:pt x="1186" y="883"/>
                </a:lnTo>
                <a:lnTo>
                  <a:pt x="1186" y="881"/>
                </a:lnTo>
                <a:lnTo>
                  <a:pt x="1188" y="881"/>
                </a:lnTo>
                <a:lnTo>
                  <a:pt x="1188" y="883"/>
                </a:lnTo>
                <a:lnTo>
                  <a:pt x="1189" y="883"/>
                </a:lnTo>
                <a:lnTo>
                  <a:pt x="1189" y="881"/>
                </a:lnTo>
                <a:lnTo>
                  <a:pt x="1191" y="881"/>
                </a:lnTo>
                <a:lnTo>
                  <a:pt x="1192" y="881"/>
                </a:lnTo>
                <a:lnTo>
                  <a:pt x="1192" y="883"/>
                </a:lnTo>
                <a:lnTo>
                  <a:pt x="1192" y="884"/>
                </a:lnTo>
                <a:lnTo>
                  <a:pt x="1194" y="886"/>
                </a:lnTo>
                <a:lnTo>
                  <a:pt x="1192" y="886"/>
                </a:lnTo>
                <a:lnTo>
                  <a:pt x="1192" y="888"/>
                </a:lnTo>
                <a:lnTo>
                  <a:pt x="1191" y="888"/>
                </a:lnTo>
                <a:lnTo>
                  <a:pt x="1189" y="888"/>
                </a:lnTo>
                <a:lnTo>
                  <a:pt x="1189" y="889"/>
                </a:lnTo>
                <a:lnTo>
                  <a:pt x="1191" y="889"/>
                </a:lnTo>
                <a:lnTo>
                  <a:pt x="1191" y="891"/>
                </a:lnTo>
                <a:lnTo>
                  <a:pt x="1191" y="892"/>
                </a:lnTo>
                <a:lnTo>
                  <a:pt x="1191" y="894"/>
                </a:lnTo>
                <a:lnTo>
                  <a:pt x="1191" y="895"/>
                </a:lnTo>
                <a:lnTo>
                  <a:pt x="1189" y="895"/>
                </a:lnTo>
                <a:lnTo>
                  <a:pt x="1188" y="897"/>
                </a:lnTo>
                <a:lnTo>
                  <a:pt x="1188" y="898"/>
                </a:lnTo>
                <a:lnTo>
                  <a:pt x="1186" y="898"/>
                </a:lnTo>
                <a:lnTo>
                  <a:pt x="1186" y="900"/>
                </a:lnTo>
                <a:lnTo>
                  <a:pt x="1185" y="900"/>
                </a:lnTo>
                <a:lnTo>
                  <a:pt x="1185" y="901"/>
                </a:lnTo>
                <a:lnTo>
                  <a:pt x="1183" y="903"/>
                </a:lnTo>
                <a:lnTo>
                  <a:pt x="1183" y="904"/>
                </a:lnTo>
                <a:lnTo>
                  <a:pt x="1181" y="904"/>
                </a:lnTo>
                <a:lnTo>
                  <a:pt x="1181" y="906"/>
                </a:lnTo>
                <a:lnTo>
                  <a:pt x="1181" y="907"/>
                </a:lnTo>
                <a:lnTo>
                  <a:pt x="1180" y="909"/>
                </a:lnTo>
                <a:lnTo>
                  <a:pt x="1180" y="912"/>
                </a:lnTo>
                <a:lnTo>
                  <a:pt x="1180" y="914"/>
                </a:lnTo>
                <a:lnTo>
                  <a:pt x="1178" y="917"/>
                </a:lnTo>
                <a:lnTo>
                  <a:pt x="1178" y="915"/>
                </a:lnTo>
                <a:lnTo>
                  <a:pt x="1177" y="915"/>
                </a:lnTo>
                <a:lnTo>
                  <a:pt x="1177" y="917"/>
                </a:lnTo>
                <a:lnTo>
                  <a:pt x="1178" y="917"/>
                </a:lnTo>
                <a:lnTo>
                  <a:pt x="1177" y="918"/>
                </a:lnTo>
                <a:lnTo>
                  <a:pt x="1175" y="918"/>
                </a:lnTo>
                <a:lnTo>
                  <a:pt x="1174" y="918"/>
                </a:lnTo>
                <a:lnTo>
                  <a:pt x="1174" y="920"/>
                </a:lnTo>
                <a:lnTo>
                  <a:pt x="1174" y="920"/>
                </a:lnTo>
                <a:lnTo>
                  <a:pt x="1175" y="920"/>
                </a:lnTo>
                <a:lnTo>
                  <a:pt x="1175" y="921"/>
                </a:lnTo>
                <a:lnTo>
                  <a:pt x="1174" y="923"/>
                </a:lnTo>
                <a:lnTo>
                  <a:pt x="1174" y="923"/>
                </a:lnTo>
                <a:lnTo>
                  <a:pt x="1174" y="921"/>
                </a:lnTo>
                <a:lnTo>
                  <a:pt x="1174" y="921"/>
                </a:lnTo>
                <a:lnTo>
                  <a:pt x="1174" y="923"/>
                </a:lnTo>
                <a:lnTo>
                  <a:pt x="1174" y="924"/>
                </a:lnTo>
                <a:lnTo>
                  <a:pt x="1174" y="926"/>
                </a:lnTo>
                <a:lnTo>
                  <a:pt x="1172" y="926"/>
                </a:lnTo>
                <a:lnTo>
                  <a:pt x="1172" y="927"/>
                </a:lnTo>
                <a:lnTo>
                  <a:pt x="1174" y="927"/>
                </a:lnTo>
                <a:lnTo>
                  <a:pt x="1174" y="929"/>
                </a:lnTo>
                <a:lnTo>
                  <a:pt x="1172" y="929"/>
                </a:lnTo>
                <a:lnTo>
                  <a:pt x="1172" y="931"/>
                </a:lnTo>
                <a:lnTo>
                  <a:pt x="1171" y="931"/>
                </a:lnTo>
                <a:lnTo>
                  <a:pt x="1171" y="932"/>
                </a:lnTo>
                <a:lnTo>
                  <a:pt x="1169" y="932"/>
                </a:lnTo>
                <a:lnTo>
                  <a:pt x="1169" y="934"/>
                </a:lnTo>
                <a:lnTo>
                  <a:pt x="1169" y="935"/>
                </a:lnTo>
                <a:lnTo>
                  <a:pt x="1169" y="937"/>
                </a:lnTo>
                <a:lnTo>
                  <a:pt x="1169" y="938"/>
                </a:lnTo>
                <a:lnTo>
                  <a:pt x="1171" y="938"/>
                </a:lnTo>
                <a:lnTo>
                  <a:pt x="1172" y="940"/>
                </a:lnTo>
                <a:lnTo>
                  <a:pt x="1171" y="941"/>
                </a:lnTo>
                <a:lnTo>
                  <a:pt x="1172" y="941"/>
                </a:lnTo>
                <a:lnTo>
                  <a:pt x="1172" y="943"/>
                </a:lnTo>
                <a:lnTo>
                  <a:pt x="1172" y="944"/>
                </a:lnTo>
                <a:lnTo>
                  <a:pt x="1172" y="946"/>
                </a:lnTo>
                <a:lnTo>
                  <a:pt x="1174" y="949"/>
                </a:lnTo>
                <a:lnTo>
                  <a:pt x="1174" y="951"/>
                </a:lnTo>
                <a:lnTo>
                  <a:pt x="1174" y="952"/>
                </a:lnTo>
                <a:lnTo>
                  <a:pt x="1175" y="952"/>
                </a:lnTo>
                <a:lnTo>
                  <a:pt x="1175" y="954"/>
                </a:lnTo>
                <a:lnTo>
                  <a:pt x="1177" y="955"/>
                </a:lnTo>
                <a:lnTo>
                  <a:pt x="1178" y="955"/>
                </a:lnTo>
                <a:lnTo>
                  <a:pt x="1178" y="957"/>
                </a:lnTo>
                <a:lnTo>
                  <a:pt x="1180" y="957"/>
                </a:lnTo>
                <a:lnTo>
                  <a:pt x="1180" y="957"/>
                </a:lnTo>
                <a:lnTo>
                  <a:pt x="1181" y="957"/>
                </a:lnTo>
                <a:lnTo>
                  <a:pt x="1181" y="958"/>
                </a:lnTo>
                <a:lnTo>
                  <a:pt x="1181" y="960"/>
                </a:lnTo>
                <a:lnTo>
                  <a:pt x="1183" y="960"/>
                </a:lnTo>
                <a:lnTo>
                  <a:pt x="1183" y="961"/>
                </a:lnTo>
                <a:lnTo>
                  <a:pt x="1181" y="961"/>
                </a:lnTo>
                <a:lnTo>
                  <a:pt x="1181" y="963"/>
                </a:lnTo>
                <a:lnTo>
                  <a:pt x="1183" y="963"/>
                </a:lnTo>
                <a:lnTo>
                  <a:pt x="1183" y="964"/>
                </a:lnTo>
                <a:lnTo>
                  <a:pt x="1185" y="964"/>
                </a:lnTo>
                <a:lnTo>
                  <a:pt x="1186" y="964"/>
                </a:lnTo>
                <a:lnTo>
                  <a:pt x="1186" y="963"/>
                </a:lnTo>
                <a:lnTo>
                  <a:pt x="1188" y="964"/>
                </a:lnTo>
                <a:lnTo>
                  <a:pt x="1188" y="963"/>
                </a:lnTo>
                <a:lnTo>
                  <a:pt x="1188" y="961"/>
                </a:lnTo>
                <a:lnTo>
                  <a:pt x="1189" y="963"/>
                </a:lnTo>
                <a:lnTo>
                  <a:pt x="1189" y="964"/>
                </a:lnTo>
                <a:lnTo>
                  <a:pt x="1191" y="964"/>
                </a:lnTo>
                <a:lnTo>
                  <a:pt x="1191" y="966"/>
                </a:lnTo>
                <a:lnTo>
                  <a:pt x="1192" y="966"/>
                </a:lnTo>
                <a:lnTo>
                  <a:pt x="1194" y="966"/>
                </a:lnTo>
                <a:lnTo>
                  <a:pt x="1195" y="966"/>
                </a:lnTo>
                <a:lnTo>
                  <a:pt x="1197" y="966"/>
                </a:lnTo>
                <a:lnTo>
                  <a:pt x="1198" y="964"/>
                </a:lnTo>
                <a:lnTo>
                  <a:pt x="1200" y="964"/>
                </a:lnTo>
                <a:lnTo>
                  <a:pt x="1201" y="964"/>
                </a:lnTo>
                <a:lnTo>
                  <a:pt x="1201" y="963"/>
                </a:lnTo>
                <a:lnTo>
                  <a:pt x="1203" y="963"/>
                </a:lnTo>
                <a:lnTo>
                  <a:pt x="1205" y="961"/>
                </a:lnTo>
                <a:lnTo>
                  <a:pt x="1206" y="961"/>
                </a:lnTo>
                <a:lnTo>
                  <a:pt x="1208" y="961"/>
                </a:lnTo>
                <a:lnTo>
                  <a:pt x="1209" y="961"/>
                </a:lnTo>
                <a:lnTo>
                  <a:pt x="1209" y="960"/>
                </a:lnTo>
                <a:lnTo>
                  <a:pt x="1211" y="960"/>
                </a:lnTo>
                <a:lnTo>
                  <a:pt x="1211" y="960"/>
                </a:lnTo>
                <a:lnTo>
                  <a:pt x="1211" y="958"/>
                </a:lnTo>
                <a:lnTo>
                  <a:pt x="1212" y="958"/>
                </a:lnTo>
                <a:lnTo>
                  <a:pt x="1214" y="957"/>
                </a:lnTo>
                <a:lnTo>
                  <a:pt x="1215" y="957"/>
                </a:lnTo>
                <a:lnTo>
                  <a:pt x="1215" y="957"/>
                </a:lnTo>
                <a:lnTo>
                  <a:pt x="1217" y="957"/>
                </a:lnTo>
                <a:lnTo>
                  <a:pt x="1218" y="957"/>
                </a:lnTo>
                <a:lnTo>
                  <a:pt x="1220" y="957"/>
                </a:lnTo>
                <a:lnTo>
                  <a:pt x="1221" y="957"/>
                </a:lnTo>
                <a:lnTo>
                  <a:pt x="1223" y="957"/>
                </a:lnTo>
                <a:lnTo>
                  <a:pt x="1224" y="957"/>
                </a:lnTo>
                <a:lnTo>
                  <a:pt x="1224" y="957"/>
                </a:lnTo>
                <a:lnTo>
                  <a:pt x="1226" y="957"/>
                </a:lnTo>
                <a:lnTo>
                  <a:pt x="1228" y="957"/>
                </a:lnTo>
                <a:lnTo>
                  <a:pt x="1229" y="957"/>
                </a:lnTo>
                <a:lnTo>
                  <a:pt x="1231" y="957"/>
                </a:lnTo>
                <a:lnTo>
                  <a:pt x="1232" y="957"/>
                </a:lnTo>
                <a:lnTo>
                  <a:pt x="1232" y="958"/>
                </a:lnTo>
                <a:lnTo>
                  <a:pt x="1234" y="958"/>
                </a:lnTo>
                <a:lnTo>
                  <a:pt x="1235" y="958"/>
                </a:lnTo>
                <a:lnTo>
                  <a:pt x="1235" y="960"/>
                </a:lnTo>
                <a:lnTo>
                  <a:pt x="1237" y="960"/>
                </a:lnTo>
                <a:lnTo>
                  <a:pt x="1238" y="960"/>
                </a:lnTo>
                <a:lnTo>
                  <a:pt x="1238" y="961"/>
                </a:lnTo>
                <a:lnTo>
                  <a:pt x="1240" y="963"/>
                </a:lnTo>
                <a:lnTo>
                  <a:pt x="1240" y="964"/>
                </a:lnTo>
                <a:lnTo>
                  <a:pt x="1241" y="964"/>
                </a:lnTo>
                <a:lnTo>
                  <a:pt x="1241" y="966"/>
                </a:lnTo>
                <a:lnTo>
                  <a:pt x="1241" y="967"/>
                </a:lnTo>
                <a:lnTo>
                  <a:pt x="1243" y="967"/>
                </a:lnTo>
                <a:lnTo>
                  <a:pt x="1244" y="967"/>
                </a:lnTo>
                <a:lnTo>
                  <a:pt x="1244" y="969"/>
                </a:lnTo>
                <a:lnTo>
                  <a:pt x="1246" y="970"/>
                </a:lnTo>
                <a:lnTo>
                  <a:pt x="1247" y="972"/>
                </a:lnTo>
                <a:lnTo>
                  <a:pt x="1247" y="974"/>
                </a:lnTo>
                <a:lnTo>
                  <a:pt x="1247" y="972"/>
                </a:lnTo>
                <a:lnTo>
                  <a:pt x="1247" y="974"/>
                </a:lnTo>
                <a:lnTo>
                  <a:pt x="1247" y="975"/>
                </a:lnTo>
                <a:lnTo>
                  <a:pt x="1247" y="977"/>
                </a:lnTo>
                <a:lnTo>
                  <a:pt x="1249" y="977"/>
                </a:lnTo>
                <a:lnTo>
                  <a:pt x="1249" y="975"/>
                </a:lnTo>
                <a:lnTo>
                  <a:pt x="1249" y="974"/>
                </a:lnTo>
                <a:lnTo>
                  <a:pt x="1249" y="972"/>
                </a:lnTo>
                <a:lnTo>
                  <a:pt x="1251" y="970"/>
                </a:lnTo>
                <a:lnTo>
                  <a:pt x="1249" y="970"/>
                </a:lnTo>
                <a:lnTo>
                  <a:pt x="1249" y="969"/>
                </a:lnTo>
                <a:lnTo>
                  <a:pt x="1247" y="969"/>
                </a:lnTo>
                <a:lnTo>
                  <a:pt x="1249" y="967"/>
                </a:lnTo>
                <a:lnTo>
                  <a:pt x="1251" y="967"/>
                </a:lnTo>
                <a:lnTo>
                  <a:pt x="1252" y="967"/>
                </a:lnTo>
                <a:lnTo>
                  <a:pt x="1252" y="966"/>
                </a:lnTo>
                <a:lnTo>
                  <a:pt x="1254" y="966"/>
                </a:lnTo>
                <a:lnTo>
                  <a:pt x="1255" y="964"/>
                </a:lnTo>
                <a:lnTo>
                  <a:pt x="1257" y="964"/>
                </a:lnTo>
                <a:lnTo>
                  <a:pt x="1257" y="963"/>
                </a:lnTo>
                <a:lnTo>
                  <a:pt x="1258" y="963"/>
                </a:lnTo>
                <a:lnTo>
                  <a:pt x="1258" y="961"/>
                </a:lnTo>
                <a:lnTo>
                  <a:pt x="1260" y="961"/>
                </a:lnTo>
                <a:lnTo>
                  <a:pt x="1260" y="960"/>
                </a:lnTo>
                <a:lnTo>
                  <a:pt x="1261" y="960"/>
                </a:lnTo>
                <a:lnTo>
                  <a:pt x="1261" y="958"/>
                </a:lnTo>
                <a:lnTo>
                  <a:pt x="1263" y="958"/>
                </a:lnTo>
                <a:lnTo>
                  <a:pt x="1263" y="957"/>
                </a:lnTo>
                <a:lnTo>
                  <a:pt x="1264" y="957"/>
                </a:lnTo>
                <a:lnTo>
                  <a:pt x="1266" y="957"/>
                </a:lnTo>
                <a:lnTo>
                  <a:pt x="1267" y="957"/>
                </a:lnTo>
                <a:lnTo>
                  <a:pt x="1269" y="957"/>
                </a:lnTo>
                <a:lnTo>
                  <a:pt x="1269" y="957"/>
                </a:lnTo>
                <a:lnTo>
                  <a:pt x="1269" y="955"/>
                </a:lnTo>
                <a:lnTo>
                  <a:pt x="1267" y="955"/>
                </a:lnTo>
                <a:lnTo>
                  <a:pt x="1269" y="954"/>
                </a:lnTo>
                <a:lnTo>
                  <a:pt x="1269" y="952"/>
                </a:lnTo>
                <a:lnTo>
                  <a:pt x="1271" y="952"/>
                </a:lnTo>
                <a:lnTo>
                  <a:pt x="1271" y="951"/>
                </a:lnTo>
                <a:lnTo>
                  <a:pt x="1271" y="949"/>
                </a:lnTo>
                <a:lnTo>
                  <a:pt x="1272" y="949"/>
                </a:lnTo>
                <a:lnTo>
                  <a:pt x="1272" y="947"/>
                </a:lnTo>
                <a:lnTo>
                  <a:pt x="1272" y="946"/>
                </a:lnTo>
                <a:lnTo>
                  <a:pt x="1272" y="944"/>
                </a:lnTo>
                <a:lnTo>
                  <a:pt x="1274" y="944"/>
                </a:lnTo>
                <a:lnTo>
                  <a:pt x="1274" y="943"/>
                </a:lnTo>
                <a:lnTo>
                  <a:pt x="1275" y="943"/>
                </a:lnTo>
                <a:lnTo>
                  <a:pt x="1275" y="941"/>
                </a:lnTo>
                <a:lnTo>
                  <a:pt x="1277" y="941"/>
                </a:lnTo>
                <a:lnTo>
                  <a:pt x="1277" y="940"/>
                </a:lnTo>
                <a:lnTo>
                  <a:pt x="1278" y="940"/>
                </a:lnTo>
                <a:lnTo>
                  <a:pt x="1280" y="940"/>
                </a:lnTo>
                <a:lnTo>
                  <a:pt x="1280" y="938"/>
                </a:lnTo>
                <a:lnTo>
                  <a:pt x="1281" y="938"/>
                </a:lnTo>
                <a:lnTo>
                  <a:pt x="1283" y="937"/>
                </a:lnTo>
                <a:lnTo>
                  <a:pt x="1284" y="937"/>
                </a:lnTo>
                <a:lnTo>
                  <a:pt x="1284" y="937"/>
                </a:lnTo>
                <a:lnTo>
                  <a:pt x="1286" y="938"/>
                </a:lnTo>
                <a:lnTo>
                  <a:pt x="1286" y="940"/>
                </a:lnTo>
                <a:lnTo>
                  <a:pt x="1284" y="940"/>
                </a:lnTo>
                <a:lnTo>
                  <a:pt x="1284" y="941"/>
                </a:lnTo>
                <a:lnTo>
                  <a:pt x="1286" y="941"/>
                </a:lnTo>
                <a:lnTo>
                  <a:pt x="1287" y="941"/>
                </a:lnTo>
                <a:lnTo>
                  <a:pt x="1287" y="940"/>
                </a:lnTo>
                <a:lnTo>
                  <a:pt x="1289" y="938"/>
                </a:lnTo>
                <a:lnTo>
                  <a:pt x="1290" y="937"/>
                </a:lnTo>
                <a:lnTo>
                  <a:pt x="1290" y="935"/>
                </a:lnTo>
                <a:lnTo>
                  <a:pt x="1290" y="934"/>
                </a:lnTo>
                <a:lnTo>
                  <a:pt x="1292" y="934"/>
                </a:lnTo>
                <a:lnTo>
                  <a:pt x="1294" y="934"/>
                </a:lnTo>
                <a:lnTo>
                  <a:pt x="1295" y="934"/>
                </a:lnTo>
                <a:lnTo>
                  <a:pt x="1297" y="934"/>
                </a:lnTo>
                <a:lnTo>
                  <a:pt x="1298" y="934"/>
                </a:lnTo>
                <a:lnTo>
                  <a:pt x="1300" y="934"/>
                </a:lnTo>
                <a:lnTo>
                  <a:pt x="1301" y="934"/>
                </a:lnTo>
                <a:lnTo>
                  <a:pt x="1303" y="934"/>
                </a:lnTo>
                <a:lnTo>
                  <a:pt x="1304" y="934"/>
                </a:lnTo>
                <a:lnTo>
                  <a:pt x="1304" y="932"/>
                </a:lnTo>
                <a:lnTo>
                  <a:pt x="1306" y="932"/>
                </a:lnTo>
                <a:lnTo>
                  <a:pt x="1307" y="931"/>
                </a:lnTo>
                <a:lnTo>
                  <a:pt x="1309" y="931"/>
                </a:lnTo>
                <a:lnTo>
                  <a:pt x="1312" y="929"/>
                </a:lnTo>
                <a:lnTo>
                  <a:pt x="1312" y="927"/>
                </a:lnTo>
                <a:lnTo>
                  <a:pt x="1314" y="927"/>
                </a:lnTo>
                <a:lnTo>
                  <a:pt x="1315" y="927"/>
                </a:lnTo>
                <a:lnTo>
                  <a:pt x="1317" y="927"/>
                </a:lnTo>
                <a:lnTo>
                  <a:pt x="1317" y="926"/>
                </a:lnTo>
                <a:lnTo>
                  <a:pt x="1318" y="926"/>
                </a:lnTo>
                <a:lnTo>
                  <a:pt x="1320" y="926"/>
                </a:lnTo>
                <a:lnTo>
                  <a:pt x="1320" y="924"/>
                </a:lnTo>
                <a:lnTo>
                  <a:pt x="1321" y="923"/>
                </a:lnTo>
                <a:lnTo>
                  <a:pt x="1321" y="921"/>
                </a:lnTo>
                <a:lnTo>
                  <a:pt x="1321" y="921"/>
                </a:lnTo>
                <a:lnTo>
                  <a:pt x="1321" y="923"/>
                </a:lnTo>
                <a:lnTo>
                  <a:pt x="1323" y="921"/>
                </a:lnTo>
                <a:lnTo>
                  <a:pt x="1323" y="920"/>
                </a:lnTo>
                <a:lnTo>
                  <a:pt x="1324" y="920"/>
                </a:lnTo>
                <a:lnTo>
                  <a:pt x="1326" y="920"/>
                </a:lnTo>
                <a:lnTo>
                  <a:pt x="1326" y="920"/>
                </a:lnTo>
                <a:lnTo>
                  <a:pt x="1327" y="920"/>
                </a:lnTo>
                <a:lnTo>
                  <a:pt x="1329" y="920"/>
                </a:lnTo>
                <a:lnTo>
                  <a:pt x="1330" y="920"/>
                </a:lnTo>
                <a:lnTo>
                  <a:pt x="1330" y="920"/>
                </a:lnTo>
                <a:lnTo>
                  <a:pt x="1332" y="920"/>
                </a:lnTo>
                <a:lnTo>
                  <a:pt x="1332" y="921"/>
                </a:lnTo>
                <a:lnTo>
                  <a:pt x="1332" y="923"/>
                </a:lnTo>
                <a:lnTo>
                  <a:pt x="1333" y="923"/>
                </a:lnTo>
                <a:lnTo>
                  <a:pt x="1332" y="924"/>
                </a:lnTo>
                <a:lnTo>
                  <a:pt x="1330" y="924"/>
                </a:lnTo>
                <a:lnTo>
                  <a:pt x="1330" y="926"/>
                </a:lnTo>
                <a:lnTo>
                  <a:pt x="1329" y="926"/>
                </a:lnTo>
                <a:lnTo>
                  <a:pt x="1329" y="927"/>
                </a:lnTo>
                <a:lnTo>
                  <a:pt x="1327" y="927"/>
                </a:lnTo>
                <a:lnTo>
                  <a:pt x="1326" y="927"/>
                </a:lnTo>
                <a:lnTo>
                  <a:pt x="1324" y="929"/>
                </a:lnTo>
                <a:lnTo>
                  <a:pt x="1321" y="929"/>
                </a:lnTo>
                <a:lnTo>
                  <a:pt x="1321" y="929"/>
                </a:lnTo>
                <a:lnTo>
                  <a:pt x="1321" y="931"/>
                </a:lnTo>
                <a:lnTo>
                  <a:pt x="1321" y="932"/>
                </a:lnTo>
                <a:lnTo>
                  <a:pt x="1321" y="935"/>
                </a:lnTo>
                <a:lnTo>
                  <a:pt x="1321" y="935"/>
                </a:lnTo>
                <a:lnTo>
                  <a:pt x="1321" y="937"/>
                </a:lnTo>
                <a:lnTo>
                  <a:pt x="1323" y="937"/>
                </a:lnTo>
                <a:lnTo>
                  <a:pt x="1323" y="938"/>
                </a:lnTo>
                <a:lnTo>
                  <a:pt x="1321" y="938"/>
                </a:lnTo>
                <a:lnTo>
                  <a:pt x="1321" y="940"/>
                </a:lnTo>
                <a:lnTo>
                  <a:pt x="1321" y="941"/>
                </a:lnTo>
                <a:lnTo>
                  <a:pt x="1323" y="941"/>
                </a:lnTo>
                <a:lnTo>
                  <a:pt x="1321" y="943"/>
                </a:lnTo>
                <a:lnTo>
                  <a:pt x="1321" y="944"/>
                </a:lnTo>
                <a:lnTo>
                  <a:pt x="1321" y="946"/>
                </a:lnTo>
                <a:lnTo>
                  <a:pt x="1320" y="946"/>
                </a:lnTo>
                <a:lnTo>
                  <a:pt x="1320" y="947"/>
                </a:lnTo>
                <a:lnTo>
                  <a:pt x="1318" y="949"/>
                </a:lnTo>
                <a:lnTo>
                  <a:pt x="1317" y="949"/>
                </a:lnTo>
                <a:lnTo>
                  <a:pt x="1317" y="951"/>
                </a:lnTo>
                <a:lnTo>
                  <a:pt x="1315" y="951"/>
                </a:lnTo>
                <a:lnTo>
                  <a:pt x="1315" y="952"/>
                </a:lnTo>
                <a:lnTo>
                  <a:pt x="1314" y="954"/>
                </a:lnTo>
                <a:lnTo>
                  <a:pt x="1315" y="955"/>
                </a:lnTo>
                <a:lnTo>
                  <a:pt x="1315" y="957"/>
                </a:lnTo>
                <a:lnTo>
                  <a:pt x="1315" y="957"/>
                </a:lnTo>
                <a:lnTo>
                  <a:pt x="1315" y="958"/>
                </a:lnTo>
                <a:lnTo>
                  <a:pt x="1317" y="957"/>
                </a:lnTo>
                <a:lnTo>
                  <a:pt x="1317" y="958"/>
                </a:lnTo>
                <a:lnTo>
                  <a:pt x="1318" y="958"/>
                </a:lnTo>
                <a:lnTo>
                  <a:pt x="1318" y="960"/>
                </a:lnTo>
                <a:lnTo>
                  <a:pt x="1317" y="960"/>
                </a:lnTo>
                <a:lnTo>
                  <a:pt x="1317" y="961"/>
                </a:lnTo>
                <a:lnTo>
                  <a:pt x="1318" y="961"/>
                </a:lnTo>
                <a:lnTo>
                  <a:pt x="1318" y="963"/>
                </a:lnTo>
                <a:lnTo>
                  <a:pt x="1320" y="963"/>
                </a:lnTo>
                <a:lnTo>
                  <a:pt x="1321" y="961"/>
                </a:lnTo>
                <a:lnTo>
                  <a:pt x="1321" y="961"/>
                </a:lnTo>
                <a:lnTo>
                  <a:pt x="1323" y="961"/>
                </a:lnTo>
                <a:lnTo>
                  <a:pt x="1323" y="960"/>
                </a:lnTo>
                <a:lnTo>
                  <a:pt x="1324" y="960"/>
                </a:lnTo>
                <a:lnTo>
                  <a:pt x="1324" y="958"/>
                </a:lnTo>
                <a:lnTo>
                  <a:pt x="1326" y="958"/>
                </a:lnTo>
                <a:lnTo>
                  <a:pt x="1326" y="957"/>
                </a:lnTo>
                <a:lnTo>
                  <a:pt x="1326" y="957"/>
                </a:lnTo>
                <a:lnTo>
                  <a:pt x="1326" y="955"/>
                </a:lnTo>
                <a:lnTo>
                  <a:pt x="1327" y="955"/>
                </a:lnTo>
                <a:lnTo>
                  <a:pt x="1327" y="954"/>
                </a:lnTo>
                <a:lnTo>
                  <a:pt x="1326" y="954"/>
                </a:lnTo>
                <a:lnTo>
                  <a:pt x="1326" y="952"/>
                </a:lnTo>
                <a:lnTo>
                  <a:pt x="1326" y="951"/>
                </a:lnTo>
                <a:lnTo>
                  <a:pt x="1324" y="951"/>
                </a:lnTo>
                <a:lnTo>
                  <a:pt x="1324" y="949"/>
                </a:lnTo>
                <a:lnTo>
                  <a:pt x="1324" y="947"/>
                </a:lnTo>
                <a:lnTo>
                  <a:pt x="1323" y="947"/>
                </a:lnTo>
                <a:lnTo>
                  <a:pt x="1323" y="946"/>
                </a:lnTo>
                <a:lnTo>
                  <a:pt x="1323" y="944"/>
                </a:lnTo>
                <a:lnTo>
                  <a:pt x="1323" y="943"/>
                </a:lnTo>
                <a:lnTo>
                  <a:pt x="1323" y="941"/>
                </a:lnTo>
                <a:lnTo>
                  <a:pt x="1323" y="940"/>
                </a:lnTo>
                <a:lnTo>
                  <a:pt x="1324" y="940"/>
                </a:lnTo>
                <a:lnTo>
                  <a:pt x="1324" y="938"/>
                </a:lnTo>
                <a:lnTo>
                  <a:pt x="1326" y="938"/>
                </a:lnTo>
                <a:lnTo>
                  <a:pt x="1327" y="938"/>
                </a:lnTo>
                <a:lnTo>
                  <a:pt x="1329" y="937"/>
                </a:lnTo>
                <a:lnTo>
                  <a:pt x="1330" y="937"/>
                </a:lnTo>
                <a:lnTo>
                  <a:pt x="1333" y="935"/>
                </a:lnTo>
                <a:lnTo>
                  <a:pt x="1335" y="935"/>
                </a:lnTo>
                <a:lnTo>
                  <a:pt x="1335" y="934"/>
                </a:lnTo>
                <a:lnTo>
                  <a:pt x="1337" y="935"/>
                </a:lnTo>
                <a:lnTo>
                  <a:pt x="1338" y="934"/>
                </a:lnTo>
                <a:lnTo>
                  <a:pt x="1340" y="934"/>
                </a:lnTo>
                <a:lnTo>
                  <a:pt x="1341" y="934"/>
                </a:lnTo>
                <a:lnTo>
                  <a:pt x="1341" y="932"/>
                </a:lnTo>
                <a:lnTo>
                  <a:pt x="1343" y="934"/>
                </a:lnTo>
                <a:lnTo>
                  <a:pt x="1343" y="932"/>
                </a:lnTo>
                <a:lnTo>
                  <a:pt x="1344" y="931"/>
                </a:lnTo>
                <a:lnTo>
                  <a:pt x="1344" y="932"/>
                </a:lnTo>
                <a:lnTo>
                  <a:pt x="1346" y="932"/>
                </a:lnTo>
                <a:lnTo>
                  <a:pt x="1346" y="931"/>
                </a:lnTo>
                <a:lnTo>
                  <a:pt x="1347" y="931"/>
                </a:lnTo>
                <a:lnTo>
                  <a:pt x="1347" y="932"/>
                </a:lnTo>
                <a:lnTo>
                  <a:pt x="1349" y="932"/>
                </a:lnTo>
                <a:lnTo>
                  <a:pt x="1349" y="931"/>
                </a:lnTo>
                <a:lnTo>
                  <a:pt x="1349" y="929"/>
                </a:lnTo>
                <a:lnTo>
                  <a:pt x="1350" y="931"/>
                </a:lnTo>
                <a:lnTo>
                  <a:pt x="1350" y="932"/>
                </a:lnTo>
                <a:lnTo>
                  <a:pt x="1352" y="931"/>
                </a:lnTo>
                <a:lnTo>
                  <a:pt x="1353" y="931"/>
                </a:lnTo>
                <a:lnTo>
                  <a:pt x="1355" y="931"/>
                </a:lnTo>
                <a:lnTo>
                  <a:pt x="1356" y="931"/>
                </a:lnTo>
                <a:lnTo>
                  <a:pt x="1358" y="931"/>
                </a:lnTo>
                <a:lnTo>
                  <a:pt x="1358" y="932"/>
                </a:lnTo>
                <a:lnTo>
                  <a:pt x="1360" y="932"/>
                </a:lnTo>
                <a:lnTo>
                  <a:pt x="1361" y="932"/>
                </a:lnTo>
                <a:lnTo>
                  <a:pt x="1361" y="934"/>
                </a:lnTo>
                <a:lnTo>
                  <a:pt x="1363" y="934"/>
                </a:lnTo>
                <a:lnTo>
                  <a:pt x="1363" y="935"/>
                </a:lnTo>
                <a:lnTo>
                  <a:pt x="1364" y="935"/>
                </a:lnTo>
                <a:lnTo>
                  <a:pt x="1364" y="937"/>
                </a:lnTo>
                <a:lnTo>
                  <a:pt x="1366" y="938"/>
                </a:lnTo>
                <a:lnTo>
                  <a:pt x="1366" y="940"/>
                </a:lnTo>
                <a:lnTo>
                  <a:pt x="1364" y="940"/>
                </a:lnTo>
                <a:lnTo>
                  <a:pt x="1364" y="941"/>
                </a:lnTo>
                <a:lnTo>
                  <a:pt x="1364" y="943"/>
                </a:lnTo>
                <a:lnTo>
                  <a:pt x="1364" y="944"/>
                </a:lnTo>
                <a:lnTo>
                  <a:pt x="1366" y="944"/>
                </a:lnTo>
                <a:lnTo>
                  <a:pt x="1367" y="944"/>
                </a:lnTo>
                <a:lnTo>
                  <a:pt x="1369" y="944"/>
                </a:lnTo>
                <a:lnTo>
                  <a:pt x="1370" y="944"/>
                </a:lnTo>
                <a:lnTo>
                  <a:pt x="1372" y="944"/>
                </a:lnTo>
                <a:lnTo>
                  <a:pt x="1373" y="944"/>
                </a:lnTo>
                <a:lnTo>
                  <a:pt x="1375" y="944"/>
                </a:lnTo>
                <a:lnTo>
                  <a:pt x="1376" y="944"/>
                </a:lnTo>
                <a:lnTo>
                  <a:pt x="1378" y="944"/>
                </a:lnTo>
                <a:lnTo>
                  <a:pt x="1378" y="943"/>
                </a:lnTo>
                <a:lnTo>
                  <a:pt x="1380" y="943"/>
                </a:lnTo>
                <a:lnTo>
                  <a:pt x="1381" y="943"/>
                </a:lnTo>
                <a:lnTo>
                  <a:pt x="1383" y="943"/>
                </a:lnTo>
                <a:lnTo>
                  <a:pt x="1384" y="943"/>
                </a:lnTo>
                <a:lnTo>
                  <a:pt x="1387" y="943"/>
                </a:lnTo>
                <a:lnTo>
                  <a:pt x="1389" y="943"/>
                </a:lnTo>
                <a:lnTo>
                  <a:pt x="1390" y="943"/>
                </a:lnTo>
                <a:lnTo>
                  <a:pt x="1392" y="943"/>
                </a:lnTo>
                <a:lnTo>
                  <a:pt x="1393" y="943"/>
                </a:lnTo>
                <a:lnTo>
                  <a:pt x="1393" y="944"/>
                </a:lnTo>
                <a:lnTo>
                  <a:pt x="1393" y="946"/>
                </a:lnTo>
                <a:lnTo>
                  <a:pt x="1395" y="946"/>
                </a:lnTo>
                <a:lnTo>
                  <a:pt x="1395" y="947"/>
                </a:lnTo>
                <a:lnTo>
                  <a:pt x="1396" y="949"/>
                </a:lnTo>
                <a:lnTo>
                  <a:pt x="1398" y="949"/>
                </a:lnTo>
                <a:lnTo>
                  <a:pt x="1399" y="949"/>
                </a:lnTo>
                <a:lnTo>
                  <a:pt x="1401" y="949"/>
                </a:lnTo>
                <a:lnTo>
                  <a:pt x="1403" y="949"/>
                </a:lnTo>
                <a:lnTo>
                  <a:pt x="1403" y="951"/>
                </a:lnTo>
                <a:lnTo>
                  <a:pt x="1404" y="951"/>
                </a:lnTo>
                <a:lnTo>
                  <a:pt x="1406" y="949"/>
                </a:lnTo>
                <a:lnTo>
                  <a:pt x="1406" y="951"/>
                </a:lnTo>
                <a:lnTo>
                  <a:pt x="1407" y="951"/>
                </a:lnTo>
                <a:lnTo>
                  <a:pt x="1407" y="949"/>
                </a:lnTo>
                <a:lnTo>
                  <a:pt x="1409" y="949"/>
                </a:lnTo>
                <a:lnTo>
                  <a:pt x="1409" y="947"/>
                </a:lnTo>
                <a:lnTo>
                  <a:pt x="1410" y="947"/>
                </a:lnTo>
                <a:lnTo>
                  <a:pt x="1412" y="947"/>
                </a:lnTo>
                <a:lnTo>
                  <a:pt x="1412" y="946"/>
                </a:lnTo>
                <a:lnTo>
                  <a:pt x="1413" y="946"/>
                </a:lnTo>
                <a:lnTo>
                  <a:pt x="1415" y="946"/>
                </a:lnTo>
                <a:lnTo>
                  <a:pt x="1416" y="944"/>
                </a:lnTo>
                <a:lnTo>
                  <a:pt x="1418" y="944"/>
                </a:lnTo>
                <a:lnTo>
                  <a:pt x="1419" y="944"/>
                </a:lnTo>
                <a:lnTo>
                  <a:pt x="1421" y="944"/>
                </a:lnTo>
                <a:lnTo>
                  <a:pt x="1421" y="943"/>
                </a:lnTo>
                <a:lnTo>
                  <a:pt x="1421" y="941"/>
                </a:lnTo>
                <a:lnTo>
                  <a:pt x="1422" y="941"/>
                </a:lnTo>
                <a:lnTo>
                  <a:pt x="1422" y="943"/>
                </a:lnTo>
                <a:lnTo>
                  <a:pt x="1424" y="943"/>
                </a:lnTo>
                <a:lnTo>
                  <a:pt x="1426" y="943"/>
                </a:lnTo>
                <a:lnTo>
                  <a:pt x="1427" y="941"/>
                </a:lnTo>
                <a:lnTo>
                  <a:pt x="1429" y="941"/>
                </a:lnTo>
                <a:lnTo>
                  <a:pt x="1430" y="941"/>
                </a:lnTo>
                <a:lnTo>
                  <a:pt x="1432" y="941"/>
                </a:lnTo>
                <a:lnTo>
                  <a:pt x="1432" y="941"/>
                </a:lnTo>
                <a:lnTo>
                  <a:pt x="1433" y="941"/>
                </a:lnTo>
                <a:lnTo>
                  <a:pt x="1435" y="941"/>
                </a:lnTo>
                <a:lnTo>
                  <a:pt x="1436" y="941"/>
                </a:lnTo>
                <a:lnTo>
                  <a:pt x="1438" y="941"/>
                </a:lnTo>
                <a:lnTo>
                  <a:pt x="1439" y="941"/>
                </a:lnTo>
                <a:lnTo>
                  <a:pt x="1441" y="941"/>
                </a:lnTo>
                <a:lnTo>
                  <a:pt x="1442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43"/>
                </a:lnTo>
                <a:lnTo>
                  <a:pt x="1444" y="943"/>
                </a:lnTo>
                <a:lnTo>
                  <a:pt x="1442" y="943"/>
                </a:lnTo>
                <a:lnTo>
                  <a:pt x="1441" y="943"/>
                </a:lnTo>
                <a:lnTo>
                  <a:pt x="1439" y="944"/>
                </a:lnTo>
                <a:lnTo>
                  <a:pt x="1438" y="944"/>
                </a:lnTo>
                <a:lnTo>
                  <a:pt x="1436" y="944"/>
                </a:lnTo>
                <a:lnTo>
                  <a:pt x="1436" y="943"/>
                </a:lnTo>
                <a:lnTo>
                  <a:pt x="1435" y="943"/>
                </a:lnTo>
                <a:lnTo>
                  <a:pt x="1432" y="944"/>
                </a:lnTo>
                <a:lnTo>
                  <a:pt x="1433" y="944"/>
                </a:lnTo>
                <a:lnTo>
                  <a:pt x="1433" y="946"/>
                </a:lnTo>
                <a:lnTo>
                  <a:pt x="1435" y="947"/>
                </a:lnTo>
                <a:lnTo>
                  <a:pt x="1436" y="947"/>
                </a:lnTo>
                <a:lnTo>
                  <a:pt x="1436" y="949"/>
                </a:lnTo>
                <a:lnTo>
                  <a:pt x="1436" y="951"/>
                </a:lnTo>
                <a:lnTo>
                  <a:pt x="1438" y="951"/>
                </a:lnTo>
                <a:lnTo>
                  <a:pt x="1436" y="952"/>
                </a:lnTo>
                <a:lnTo>
                  <a:pt x="1438" y="952"/>
                </a:lnTo>
                <a:lnTo>
                  <a:pt x="1438" y="954"/>
                </a:lnTo>
                <a:lnTo>
                  <a:pt x="1439" y="954"/>
                </a:lnTo>
                <a:lnTo>
                  <a:pt x="1439" y="952"/>
                </a:lnTo>
                <a:lnTo>
                  <a:pt x="1439" y="951"/>
                </a:lnTo>
                <a:lnTo>
                  <a:pt x="1441" y="951"/>
                </a:lnTo>
                <a:lnTo>
                  <a:pt x="1442" y="952"/>
                </a:lnTo>
                <a:lnTo>
                  <a:pt x="1444" y="952"/>
                </a:lnTo>
                <a:lnTo>
                  <a:pt x="1444" y="954"/>
                </a:lnTo>
                <a:lnTo>
                  <a:pt x="1446" y="954"/>
                </a:lnTo>
                <a:lnTo>
                  <a:pt x="1447" y="954"/>
                </a:lnTo>
                <a:lnTo>
                  <a:pt x="1447" y="952"/>
                </a:lnTo>
                <a:lnTo>
                  <a:pt x="1449" y="954"/>
                </a:lnTo>
                <a:lnTo>
                  <a:pt x="1450" y="955"/>
                </a:lnTo>
                <a:lnTo>
                  <a:pt x="1452" y="955"/>
                </a:lnTo>
                <a:lnTo>
                  <a:pt x="1452" y="957"/>
                </a:lnTo>
                <a:lnTo>
                  <a:pt x="1453" y="957"/>
                </a:lnTo>
                <a:lnTo>
                  <a:pt x="1455" y="957"/>
                </a:lnTo>
                <a:lnTo>
                  <a:pt x="1455" y="957"/>
                </a:lnTo>
                <a:lnTo>
                  <a:pt x="1456" y="957"/>
                </a:lnTo>
                <a:lnTo>
                  <a:pt x="1456" y="958"/>
                </a:lnTo>
                <a:lnTo>
                  <a:pt x="1456" y="960"/>
                </a:lnTo>
                <a:lnTo>
                  <a:pt x="1456" y="961"/>
                </a:lnTo>
                <a:lnTo>
                  <a:pt x="1455" y="961"/>
                </a:lnTo>
                <a:lnTo>
                  <a:pt x="1453" y="961"/>
                </a:lnTo>
                <a:lnTo>
                  <a:pt x="1452" y="961"/>
                </a:lnTo>
                <a:lnTo>
                  <a:pt x="1452" y="963"/>
                </a:lnTo>
                <a:lnTo>
                  <a:pt x="1453" y="961"/>
                </a:lnTo>
                <a:lnTo>
                  <a:pt x="1453" y="963"/>
                </a:lnTo>
                <a:lnTo>
                  <a:pt x="1455" y="961"/>
                </a:lnTo>
                <a:lnTo>
                  <a:pt x="1455" y="963"/>
                </a:lnTo>
                <a:lnTo>
                  <a:pt x="1455" y="964"/>
                </a:lnTo>
                <a:lnTo>
                  <a:pt x="1452" y="966"/>
                </a:lnTo>
                <a:lnTo>
                  <a:pt x="1453" y="964"/>
                </a:lnTo>
                <a:lnTo>
                  <a:pt x="1452" y="964"/>
                </a:lnTo>
                <a:lnTo>
                  <a:pt x="1452" y="966"/>
                </a:lnTo>
                <a:lnTo>
                  <a:pt x="1453" y="966"/>
                </a:lnTo>
                <a:lnTo>
                  <a:pt x="1455" y="964"/>
                </a:lnTo>
                <a:lnTo>
                  <a:pt x="1456" y="964"/>
                </a:lnTo>
                <a:lnTo>
                  <a:pt x="1456" y="966"/>
                </a:lnTo>
                <a:lnTo>
                  <a:pt x="1455" y="967"/>
                </a:lnTo>
                <a:lnTo>
                  <a:pt x="1453" y="967"/>
                </a:lnTo>
                <a:lnTo>
                  <a:pt x="1453" y="969"/>
                </a:lnTo>
                <a:lnTo>
                  <a:pt x="1455" y="969"/>
                </a:lnTo>
                <a:lnTo>
                  <a:pt x="1456" y="967"/>
                </a:lnTo>
                <a:lnTo>
                  <a:pt x="1456" y="969"/>
                </a:lnTo>
                <a:lnTo>
                  <a:pt x="1458" y="969"/>
                </a:lnTo>
                <a:lnTo>
                  <a:pt x="1459" y="969"/>
                </a:lnTo>
                <a:lnTo>
                  <a:pt x="1461" y="967"/>
                </a:lnTo>
                <a:lnTo>
                  <a:pt x="1464" y="967"/>
                </a:lnTo>
                <a:lnTo>
                  <a:pt x="1464" y="969"/>
                </a:lnTo>
                <a:lnTo>
                  <a:pt x="1465" y="969"/>
                </a:lnTo>
                <a:lnTo>
                  <a:pt x="1467" y="969"/>
                </a:lnTo>
                <a:lnTo>
                  <a:pt x="1467" y="970"/>
                </a:lnTo>
                <a:lnTo>
                  <a:pt x="1467" y="972"/>
                </a:lnTo>
                <a:lnTo>
                  <a:pt x="1469" y="972"/>
                </a:lnTo>
                <a:lnTo>
                  <a:pt x="1469" y="970"/>
                </a:lnTo>
                <a:lnTo>
                  <a:pt x="1469" y="972"/>
                </a:lnTo>
                <a:lnTo>
                  <a:pt x="1469" y="974"/>
                </a:lnTo>
                <a:lnTo>
                  <a:pt x="1470" y="974"/>
                </a:lnTo>
                <a:lnTo>
                  <a:pt x="1472" y="974"/>
                </a:lnTo>
                <a:lnTo>
                  <a:pt x="1475" y="975"/>
                </a:lnTo>
                <a:lnTo>
                  <a:pt x="1475" y="977"/>
                </a:lnTo>
                <a:lnTo>
                  <a:pt x="1476" y="977"/>
                </a:lnTo>
                <a:lnTo>
                  <a:pt x="1478" y="980"/>
                </a:lnTo>
                <a:lnTo>
                  <a:pt x="1479" y="981"/>
                </a:lnTo>
                <a:lnTo>
                  <a:pt x="1481" y="981"/>
                </a:lnTo>
                <a:lnTo>
                  <a:pt x="1481" y="983"/>
                </a:lnTo>
                <a:lnTo>
                  <a:pt x="1482" y="984"/>
                </a:lnTo>
                <a:lnTo>
                  <a:pt x="1482" y="986"/>
                </a:lnTo>
                <a:lnTo>
                  <a:pt x="1482" y="987"/>
                </a:lnTo>
                <a:lnTo>
                  <a:pt x="1481" y="989"/>
                </a:lnTo>
                <a:lnTo>
                  <a:pt x="1481" y="990"/>
                </a:lnTo>
                <a:lnTo>
                  <a:pt x="1479" y="992"/>
                </a:lnTo>
                <a:lnTo>
                  <a:pt x="1479" y="994"/>
                </a:lnTo>
                <a:lnTo>
                  <a:pt x="1479" y="994"/>
                </a:lnTo>
                <a:lnTo>
                  <a:pt x="1481" y="992"/>
                </a:lnTo>
                <a:lnTo>
                  <a:pt x="1482" y="992"/>
                </a:lnTo>
                <a:lnTo>
                  <a:pt x="1482" y="990"/>
                </a:lnTo>
                <a:lnTo>
                  <a:pt x="1484" y="990"/>
                </a:lnTo>
                <a:lnTo>
                  <a:pt x="1485" y="992"/>
                </a:lnTo>
                <a:lnTo>
                  <a:pt x="1487" y="992"/>
                </a:lnTo>
                <a:lnTo>
                  <a:pt x="1488" y="992"/>
                </a:lnTo>
                <a:lnTo>
                  <a:pt x="1488" y="994"/>
                </a:lnTo>
                <a:lnTo>
                  <a:pt x="1490" y="994"/>
                </a:lnTo>
                <a:lnTo>
                  <a:pt x="1492" y="995"/>
                </a:lnTo>
                <a:lnTo>
                  <a:pt x="1493" y="995"/>
                </a:lnTo>
                <a:lnTo>
                  <a:pt x="1493" y="997"/>
                </a:lnTo>
                <a:lnTo>
                  <a:pt x="1495" y="997"/>
                </a:lnTo>
                <a:lnTo>
                  <a:pt x="1495" y="998"/>
                </a:lnTo>
                <a:lnTo>
                  <a:pt x="1496" y="998"/>
                </a:lnTo>
                <a:lnTo>
                  <a:pt x="1498" y="1000"/>
                </a:lnTo>
                <a:lnTo>
                  <a:pt x="1498" y="1001"/>
                </a:lnTo>
                <a:lnTo>
                  <a:pt x="1498" y="1003"/>
                </a:lnTo>
                <a:lnTo>
                  <a:pt x="1499" y="1003"/>
                </a:lnTo>
                <a:lnTo>
                  <a:pt x="1499" y="1001"/>
                </a:lnTo>
                <a:lnTo>
                  <a:pt x="1501" y="1001"/>
                </a:lnTo>
                <a:lnTo>
                  <a:pt x="1502" y="1001"/>
                </a:lnTo>
                <a:lnTo>
                  <a:pt x="1504" y="1001"/>
                </a:lnTo>
                <a:lnTo>
                  <a:pt x="1505" y="1003"/>
                </a:lnTo>
                <a:lnTo>
                  <a:pt x="1505" y="1003"/>
                </a:lnTo>
                <a:lnTo>
                  <a:pt x="1507" y="1003"/>
                </a:lnTo>
                <a:lnTo>
                  <a:pt x="1508" y="1003"/>
                </a:lnTo>
                <a:lnTo>
                  <a:pt x="1510" y="1003"/>
                </a:lnTo>
                <a:lnTo>
                  <a:pt x="1510" y="1004"/>
                </a:lnTo>
                <a:lnTo>
                  <a:pt x="1512" y="1004"/>
                </a:lnTo>
                <a:lnTo>
                  <a:pt x="1513" y="1004"/>
                </a:lnTo>
                <a:lnTo>
                  <a:pt x="1513" y="1003"/>
                </a:lnTo>
                <a:lnTo>
                  <a:pt x="1513" y="1001"/>
                </a:lnTo>
                <a:lnTo>
                  <a:pt x="1515" y="1001"/>
                </a:lnTo>
                <a:lnTo>
                  <a:pt x="1516" y="1001"/>
                </a:lnTo>
                <a:lnTo>
                  <a:pt x="1519" y="1001"/>
                </a:lnTo>
                <a:lnTo>
                  <a:pt x="1521" y="1001"/>
                </a:lnTo>
                <a:lnTo>
                  <a:pt x="1521" y="1003"/>
                </a:lnTo>
                <a:lnTo>
                  <a:pt x="1522" y="1003"/>
                </a:lnTo>
                <a:lnTo>
                  <a:pt x="1522" y="1001"/>
                </a:lnTo>
                <a:lnTo>
                  <a:pt x="1524" y="1001"/>
                </a:lnTo>
                <a:lnTo>
                  <a:pt x="1525" y="1001"/>
                </a:lnTo>
                <a:lnTo>
                  <a:pt x="1528" y="1001"/>
                </a:lnTo>
                <a:lnTo>
                  <a:pt x="1530" y="1001"/>
                </a:lnTo>
                <a:lnTo>
                  <a:pt x="1531" y="1003"/>
                </a:lnTo>
                <a:lnTo>
                  <a:pt x="1533" y="1003"/>
                </a:lnTo>
                <a:lnTo>
                  <a:pt x="1535" y="1003"/>
                </a:lnTo>
                <a:lnTo>
                  <a:pt x="1536" y="1003"/>
                </a:lnTo>
                <a:lnTo>
                  <a:pt x="1538" y="1003"/>
                </a:lnTo>
                <a:lnTo>
                  <a:pt x="1538" y="1004"/>
                </a:lnTo>
                <a:lnTo>
                  <a:pt x="1538" y="1006"/>
                </a:lnTo>
                <a:lnTo>
                  <a:pt x="1539" y="1006"/>
                </a:lnTo>
                <a:lnTo>
                  <a:pt x="1539" y="1004"/>
                </a:lnTo>
                <a:lnTo>
                  <a:pt x="1541" y="1004"/>
                </a:lnTo>
                <a:lnTo>
                  <a:pt x="1541" y="1006"/>
                </a:lnTo>
                <a:lnTo>
                  <a:pt x="1542" y="1006"/>
                </a:lnTo>
                <a:lnTo>
                  <a:pt x="1542" y="1006"/>
                </a:lnTo>
                <a:lnTo>
                  <a:pt x="1542" y="1007"/>
                </a:lnTo>
                <a:lnTo>
                  <a:pt x="1544" y="1007"/>
                </a:lnTo>
                <a:lnTo>
                  <a:pt x="1545" y="1007"/>
                </a:lnTo>
                <a:lnTo>
                  <a:pt x="1547" y="1007"/>
                </a:lnTo>
                <a:lnTo>
                  <a:pt x="1548" y="1007"/>
                </a:lnTo>
                <a:lnTo>
                  <a:pt x="1548" y="1009"/>
                </a:lnTo>
                <a:lnTo>
                  <a:pt x="1550" y="1009"/>
                </a:lnTo>
                <a:lnTo>
                  <a:pt x="1551" y="1009"/>
                </a:lnTo>
                <a:lnTo>
                  <a:pt x="1551" y="1010"/>
                </a:lnTo>
                <a:lnTo>
                  <a:pt x="1553" y="1010"/>
                </a:lnTo>
                <a:lnTo>
                  <a:pt x="1553" y="1012"/>
                </a:lnTo>
                <a:lnTo>
                  <a:pt x="1556" y="1013"/>
                </a:lnTo>
                <a:lnTo>
                  <a:pt x="1558" y="1015"/>
                </a:lnTo>
                <a:lnTo>
                  <a:pt x="1559" y="1015"/>
                </a:lnTo>
                <a:lnTo>
                  <a:pt x="1559" y="1017"/>
                </a:lnTo>
                <a:lnTo>
                  <a:pt x="1561" y="1017"/>
                </a:lnTo>
                <a:lnTo>
                  <a:pt x="1561" y="1018"/>
                </a:lnTo>
                <a:lnTo>
                  <a:pt x="1562" y="1020"/>
                </a:lnTo>
                <a:lnTo>
                  <a:pt x="1562" y="1021"/>
                </a:lnTo>
                <a:lnTo>
                  <a:pt x="1562" y="1023"/>
                </a:lnTo>
                <a:lnTo>
                  <a:pt x="1564" y="1020"/>
                </a:lnTo>
                <a:lnTo>
                  <a:pt x="1565" y="1020"/>
                </a:lnTo>
                <a:lnTo>
                  <a:pt x="1565" y="1021"/>
                </a:lnTo>
                <a:lnTo>
                  <a:pt x="1565" y="1023"/>
                </a:lnTo>
                <a:lnTo>
                  <a:pt x="1565" y="1024"/>
                </a:lnTo>
                <a:lnTo>
                  <a:pt x="1567" y="1024"/>
                </a:lnTo>
                <a:lnTo>
                  <a:pt x="1568" y="1026"/>
                </a:lnTo>
                <a:lnTo>
                  <a:pt x="1568" y="1024"/>
                </a:lnTo>
                <a:lnTo>
                  <a:pt x="1568" y="1023"/>
                </a:lnTo>
                <a:lnTo>
                  <a:pt x="1570" y="1023"/>
                </a:lnTo>
                <a:lnTo>
                  <a:pt x="1571" y="1024"/>
                </a:lnTo>
                <a:lnTo>
                  <a:pt x="1571" y="1026"/>
                </a:lnTo>
                <a:lnTo>
                  <a:pt x="1573" y="1027"/>
                </a:lnTo>
                <a:lnTo>
                  <a:pt x="1573" y="1029"/>
                </a:lnTo>
                <a:lnTo>
                  <a:pt x="1574" y="1030"/>
                </a:lnTo>
                <a:lnTo>
                  <a:pt x="1573" y="1030"/>
                </a:lnTo>
                <a:lnTo>
                  <a:pt x="1573" y="1030"/>
                </a:lnTo>
                <a:lnTo>
                  <a:pt x="1571" y="1030"/>
                </a:lnTo>
                <a:lnTo>
                  <a:pt x="1573" y="1032"/>
                </a:lnTo>
                <a:lnTo>
                  <a:pt x="1573" y="1033"/>
                </a:lnTo>
                <a:lnTo>
                  <a:pt x="1573" y="1035"/>
                </a:lnTo>
                <a:lnTo>
                  <a:pt x="1574" y="1037"/>
                </a:lnTo>
                <a:lnTo>
                  <a:pt x="1574" y="1038"/>
                </a:lnTo>
                <a:lnTo>
                  <a:pt x="1574" y="1040"/>
                </a:lnTo>
                <a:lnTo>
                  <a:pt x="1574" y="1041"/>
                </a:lnTo>
                <a:lnTo>
                  <a:pt x="1574" y="1043"/>
                </a:lnTo>
                <a:lnTo>
                  <a:pt x="1576" y="1043"/>
                </a:lnTo>
                <a:lnTo>
                  <a:pt x="1576" y="1044"/>
                </a:lnTo>
                <a:lnTo>
                  <a:pt x="1576" y="1046"/>
                </a:lnTo>
                <a:lnTo>
                  <a:pt x="1576" y="1047"/>
                </a:lnTo>
                <a:lnTo>
                  <a:pt x="1578" y="1047"/>
                </a:lnTo>
                <a:lnTo>
                  <a:pt x="1578" y="1049"/>
                </a:lnTo>
                <a:lnTo>
                  <a:pt x="1578" y="1050"/>
                </a:lnTo>
                <a:lnTo>
                  <a:pt x="1578" y="1052"/>
                </a:lnTo>
                <a:lnTo>
                  <a:pt x="1579" y="1052"/>
                </a:lnTo>
                <a:lnTo>
                  <a:pt x="1579" y="1053"/>
                </a:lnTo>
                <a:lnTo>
                  <a:pt x="1579" y="1055"/>
                </a:lnTo>
                <a:lnTo>
                  <a:pt x="1579" y="1057"/>
                </a:lnTo>
                <a:lnTo>
                  <a:pt x="1581" y="1057"/>
                </a:lnTo>
                <a:lnTo>
                  <a:pt x="1582" y="1057"/>
                </a:lnTo>
                <a:lnTo>
                  <a:pt x="1584" y="1057"/>
                </a:lnTo>
                <a:lnTo>
                  <a:pt x="1585" y="1057"/>
                </a:lnTo>
                <a:lnTo>
                  <a:pt x="1587" y="1057"/>
                </a:lnTo>
                <a:lnTo>
                  <a:pt x="1587" y="1058"/>
                </a:lnTo>
                <a:lnTo>
                  <a:pt x="1587" y="1060"/>
                </a:lnTo>
                <a:lnTo>
                  <a:pt x="1587" y="1061"/>
                </a:lnTo>
                <a:lnTo>
                  <a:pt x="1587" y="1063"/>
                </a:lnTo>
                <a:lnTo>
                  <a:pt x="1585" y="1064"/>
                </a:lnTo>
                <a:lnTo>
                  <a:pt x="1587" y="1064"/>
                </a:lnTo>
                <a:lnTo>
                  <a:pt x="1587" y="1066"/>
                </a:lnTo>
                <a:lnTo>
                  <a:pt x="1587" y="1067"/>
                </a:lnTo>
                <a:lnTo>
                  <a:pt x="1585" y="1067"/>
                </a:lnTo>
                <a:lnTo>
                  <a:pt x="1584" y="1067"/>
                </a:lnTo>
                <a:lnTo>
                  <a:pt x="1582" y="1067"/>
                </a:lnTo>
                <a:lnTo>
                  <a:pt x="1581" y="1067"/>
                </a:lnTo>
                <a:lnTo>
                  <a:pt x="1581" y="1069"/>
                </a:lnTo>
                <a:lnTo>
                  <a:pt x="1579" y="1069"/>
                </a:lnTo>
                <a:lnTo>
                  <a:pt x="1579" y="1070"/>
                </a:lnTo>
                <a:lnTo>
                  <a:pt x="1581" y="1070"/>
                </a:lnTo>
                <a:lnTo>
                  <a:pt x="1581" y="1072"/>
                </a:lnTo>
                <a:lnTo>
                  <a:pt x="1582" y="1072"/>
                </a:lnTo>
                <a:lnTo>
                  <a:pt x="1582" y="1070"/>
                </a:lnTo>
                <a:lnTo>
                  <a:pt x="1584" y="1070"/>
                </a:lnTo>
                <a:lnTo>
                  <a:pt x="1585" y="1070"/>
                </a:lnTo>
                <a:lnTo>
                  <a:pt x="1585" y="1072"/>
                </a:lnTo>
                <a:lnTo>
                  <a:pt x="1584" y="1073"/>
                </a:lnTo>
                <a:lnTo>
                  <a:pt x="1582" y="1073"/>
                </a:lnTo>
                <a:lnTo>
                  <a:pt x="1581" y="1073"/>
                </a:lnTo>
                <a:lnTo>
                  <a:pt x="1581" y="1075"/>
                </a:lnTo>
                <a:lnTo>
                  <a:pt x="1579" y="1075"/>
                </a:lnTo>
                <a:lnTo>
                  <a:pt x="1579" y="1073"/>
                </a:lnTo>
                <a:lnTo>
                  <a:pt x="1579" y="1072"/>
                </a:lnTo>
                <a:lnTo>
                  <a:pt x="1579" y="1072"/>
                </a:lnTo>
                <a:lnTo>
                  <a:pt x="1579" y="1073"/>
                </a:lnTo>
                <a:lnTo>
                  <a:pt x="1578" y="1075"/>
                </a:lnTo>
                <a:lnTo>
                  <a:pt x="1576" y="1076"/>
                </a:lnTo>
                <a:lnTo>
                  <a:pt x="1574" y="1076"/>
                </a:lnTo>
                <a:lnTo>
                  <a:pt x="1573" y="1076"/>
                </a:lnTo>
                <a:lnTo>
                  <a:pt x="1573" y="1078"/>
                </a:lnTo>
                <a:lnTo>
                  <a:pt x="1573" y="1080"/>
                </a:lnTo>
                <a:lnTo>
                  <a:pt x="1571" y="1080"/>
                </a:lnTo>
                <a:lnTo>
                  <a:pt x="1570" y="1080"/>
                </a:lnTo>
                <a:lnTo>
                  <a:pt x="1568" y="1081"/>
                </a:lnTo>
                <a:lnTo>
                  <a:pt x="1568" y="1083"/>
                </a:lnTo>
                <a:lnTo>
                  <a:pt x="1568" y="1084"/>
                </a:lnTo>
                <a:lnTo>
                  <a:pt x="1567" y="1084"/>
                </a:lnTo>
                <a:lnTo>
                  <a:pt x="1567" y="1086"/>
                </a:lnTo>
                <a:lnTo>
                  <a:pt x="1565" y="1087"/>
                </a:lnTo>
                <a:lnTo>
                  <a:pt x="1564" y="1087"/>
                </a:lnTo>
                <a:lnTo>
                  <a:pt x="1564" y="1089"/>
                </a:lnTo>
                <a:lnTo>
                  <a:pt x="1564" y="1090"/>
                </a:lnTo>
                <a:lnTo>
                  <a:pt x="1565" y="1089"/>
                </a:lnTo>
                <a:lnTo>
                  <a:pt x="1565" y="1087"/>
                </a:lnTo>
                <a:lnTo>
                  <a:pt x="1567" y="1087"/>
                </a:lnTo>
                <a:lnTo>
                  <a:pt x="1567" y="1086"/>
                </a:lnTo>
                <a:lnTo>
                  <a:pt x="1568" y="1086"/>
                </a:lnTo>
                <a:lnTo>
                  <a:pt x="1570" y="1086"/>
                </a:lnTo>
                <a:lnTo>
                  <a:pt x="1570" y="1087"/>
                </a:lnTo>
                <a:lnTo>
                  <a:pt x="1571" y="1087"/>
                </a:lnTo>
                <a:lnTo>
                  <a:pt x="1570" y="1089"/>
                </a:lnTo>
                <a:lnTo>
                  <a:pt x="1570" y="1090"/>
                </a:lnTo>
                <a:lnTo>
                  <a:pt x="1570" y="1092"/>
                </a:lnTo>
                <a:lnTo>
                  <a:pt x="1568" y="1092"/>
                </a:lnTo>
                <a:lnTo>
                  <a:pt x="1568" y="1093"/>
                </a:lnTo>
                <a:lnTo>
                  <a:pt x="1568" y="1095"/>
                </a:lnTo>
                <a:lnTo>
                  <a:pt x="1565" y="1096"/>
                </a:lnTo>
                <a:lnTo>
                  <a:pt x="1564" y="1096"/>
                </a:lnTo>
                <a:lnTo>
                  <a:pt x="1564" y="1098"/>
                </a:lnTo>
                <a:lnTo>
                  <a:pt x="1562" y="1098"/>
                </a:lnTo>
                <a:lnTo>
                  <a:pt x="1561" y="1098"/>
                </a:lnTo>
                <a:lnTo>
                  <a:pt x="1559" y="1098"/>
                </a:lnTo>
                <a:lnTo>
                  <a:pt x="1558" y="1096"/>
                </a:lnTo>
                <a:lnTo>
                  <a:pt x="1556" y="1096"/>
                </a:lnTo>
                <a:lnTo>
                  <a:pt x="1556" y="1098"/>
                </a:lnTo>
                <a:lnTo>
                  <a:pt x="1554" y="1098"/>
                </a:lnTo>
                <a:lnTo>
                  <a:pt x="1553" y="1098"/>
                </a:lnTo>
                <a:lnTo>
                  <a:pt x="1553" y="1100"/>
                </a:lnTo>
                <a:lnTo>
                  <a:pt x="1554" y="1100"/>
                </a:lnTo>
                <a:lnTo>
                  <a:pt x="1556" y="1100"/>
                </a:lnTo>
                <a:lnTo>
                  <a:pt x="1558" y="1100"/>
                </a:lnTo>
                <a:lnTo>
                  <a:pt x="1558" y="1101"/>
                </a:lnTo>
                <a:lnTo>
                  <a:pt x="1559" y="1100"/>
                </a:lnTo>
                <a:lnTo>
                  <a:pt x="1561" y="1100"/>
                </a:lnTo>
                <a:lnTo>
                  <a:pt x="1564" y="1098"/>
                </a:lnTo>
                <a:lnTo>
                  <a:pt x="1565" y="1096"/>
                </a:lnTo>
                <a:lnTo>
                  <a:pt x="1567" y="1096"/>
                </a:lnTo>
                <a:lnTo>
                  <a:pt x="1568" y="1096"/>
                </a:lnTo>
                <a:lnTo>
                  <a:pt x="1568" y="1095"/>
                </a:lnTo>
                <a:lnTo>
                  <a:pt x="1570" y="1095"/>
                </a:lnTo>
                <a:lnTo>
                  <a:pt x="1570" y="1093"/>
                </a:lnTo>
                <a:lnTo>
                  <a:pt x="1571" y="1093"/>
                </a:lnTo>
                <a:lnTo>
                  <a:pt x="1573" y="1092"/>
                </a:lnTo>
                <a:lnTo>
                  <a:pt x="1573" y="1090"/>
                </a:lnTo>
                <a:lnTo>
                  <a:pt x="1574" y="1092"/>
                </a:lnTo>
                <a:lnTo>
                  <a:pt x="1574" y="1090"/>
                </a:lnTo>
                <a:lnTo>
                  <a:pt x="1576" y="1090"/>
                </a:lnTo>
                <a:lnTo>
                  <a:pt x="1576" y="1089"/>
                </a:lnTo>
                <a:lnTo>
                  <a:pt x="1578" y="1090"/>
                </a:lnTo>
                <a:lnTo>
                  <a:pt x="1578" y="1089"/>
                </a:lnTo>
                <a:lnTo>
                  <a:pt x="1576" y="1089"/>
                </a:lnTo>
                <a:lnTo>
                  <a:pt x="1574" y="1089"/>
                </a:lnTo>
                <a:lnTo>
                  <a:pt x="1573" y="1089"/>
                </a:lnTo>
                <a:lnTo>
                  <a:pt x="1571" y="1090"/>
                </a:lnTo>
                <a:lnTo>
                  <a:pt x="1571" y="1089"/>
                </a:lnTo>
                <a:lnTo>
                  <a:pt x="1573" y="1087"/>
                </a:lnTo>
                <a:lnTo>
                  <a:pt x="1574" y="1087"/>
                </a:lnTo>
                <a:lnTo>
                  <a:pt x="1576" y="1086"/>
                </a:lnTo>
                <a:lnTo>
                  <a:pt x="1576" y="1087"/>
                </a:lnTo>
                <a:lnTo>
                  <a:pt x="1578" y="1086"/>
                </a:lnTo>
                <a:lnTo>
                  <a:pt x="1578" y="1084"/>
                </a:lnTo>
                <a:lnTo>
                  <a:pt x="1578" y="1083"/>
                </a:lnTo>
                <a:lnTo>
                  <a:pt x="1579" y="1081"/>
                </a:lnTo>
                <a:lnTo>
                  <a:pt x="1579" y="1081"/>
                </a:lnTo>
                <a:lnTo>
                  <a:pt x="1581" y="1081"/>
                </a:lnTo>
                <a:lnTo>
                  <a:pt x="1581" y="1080"/>
                </a:lnTo>
                <a:lnTo>
                  <a:pt x="1582" y="1080"/>
                </a:lnTo>
                <a:lnTo>
                  <a:pt x="1584" y="1081"/>
                </a:lnTo>
                <a:lnTo>
                  <a:pt x="1585" y="1081"/>
                </a:lnTo>
                <a:lnTo>
                  <a:pt x="1588" y="1081"/>
                </a:lnTo>
                <a:lnTo>
                  <a:pt x="1587" y="1080"/>
                </a:lnTo>
                <a:lnTo>
                  <a:pt x="1588" y="1080"/>
                </a:lnTo>
                <a:lnTo>
                  <a:pt x="1588" y="1078"/>
                </a:lnTo>
                <a:lnTo>
                  <a:pt x="1590" y="1078"/>
                </a:lnTo>
                <a:lnTo>
                  <a:pt x="1591" y="1078"/>
                </a:lnTo>
                <a:lnTo>
                  <a:pt x="1593" y="1078"/>
                </a:lnTo>
                <a:lnTo>
                  <a:pt x="1594" y="1078"/>
                </a:lnTo>
                <a:lnTo>
                  <a:pt x="1594" y="1080"/>
                </a:lnTo>
                <a:lnTo>
                  <a:pt x="1593" y="1080"/>
                </a:lnTo>
                <a:lnTo>
                  <a:pt x="1591" y="1081"/>
                </a:lnTo>
                <a:lnTo>
                  <a:pt x="1593" y="1081"/>
                </a:lnTo>
                <a:lnTo>
                  <a:pt x="1594" y="1081"/>
                </a:lnTo>
                <a:lnTo>
                  <a:pt x="1596" y="1081"/>
                </a:lnTo>
                <a:lnTo>
                  <a:pt x="1597" y="1081"/>
                </a:lnTo>
                <a:lnTo>
                  <a:pt x="1599" y="1081"/>
                </a:lnTo>
                <a:lnTo>
                  <a:pt x="1601" y="1081"/>
                </a:lnTo>
                <a:lnTo>
                  <a:pt x="1602" y="1081"/>
                </a:lnTo>
                <a:lnTo>
                  <a:pt x="1604" y="1081"/>
                </a:lnTo>
                <a:lnTo>
                  <a:pt x="1605" y="1083"/>
                </a:lnTo>
                <a:lnTo>
                  <a:pt x="1607" y="1083"/>
                </a:lnTo>
                <a:lnTo>
                  <a:pt x="1607" y="1084"/>
                </a:lnTo>
                <a:lnTo>
                  <a:pt x="1607" y="1086"/>
                </a:lnTo>
                <a:lnTo>
                  <a:pt x="1605" y="1086"/>
                </a:lnTo>
                <a:lnTo>
                  <a:pt x="1605" y="1087"/>
                </a:lnTo>
                <a:lnTo>
                  <a:pt x="1605" y="1089"/>
                </a:lnTo>
                <a:lnTo>
                  <a:pt x="1605" y="1090"/>
                </a:lnTo>
                <a:lnTo>
                  <a:pt x="1604" y="1090"/>
                </a:lnTo>
                <a:lnTo>
                  <a:pt x="1604" y="1092"/>
                </a:lnTo>
                <a:lnTo>
                  <a:pt x="1604" y="1093"/>
                </a:lnTo>
                <a:lnTo>
                  <a:pt x="1602" y="1093"/>
                </a:lnTo>
                <a:lnTo>
                  <a:pt x="1602" y="1095"/>
                </a:lnTo>
                <a:lnTo>
                  <a:pt x="1602" y="1096"/>
                </a:lnTo>
                <a:lnTo>
                  <a:pt x="1601" y="1098"/>
                </a:lnTo>
                <a:lnTo>
                  <a:pt x="1601" y="1096"/>
                </a:lnTo>
                <a:lnTo>
                  <a:pt x="1599" y="1096"/>
                </a:lnTo>
                <a:lnTo>
                  <a:pt x="1601" y="1098"/>
                </a:lnTo>
                <a:lnTo>
                  <a:pt x="1599" y="1098"/>
                </a:lnTo>
                <a:lnTo>
                  <a:pt x="1599" y="1100"/>
                </a:lnTo>
                <a:lnTo>
                  <a:pt x="1597" y="1100"/>
                </a:lnTo>
                <a:lnTo>
                  <a:pt x="1597" y="1098"/>
                </a:lnTo>
                <a:lnTo>
                  <a:pt x="1596" y="1098"/>
                </a:lnTo>
                <a:lnTo>
                  <a:pt x="1596" y="1100"/>
                </a:lnTo>
                <a:lnTo>
                  <a:pt x="1594" y="1100"/>
                </a:lnTo>
                <a:lnTo>
                  <a:pt x="1594" y="1101"/>
                </a:lnTo>
                <a:lnTo>
                  <a:pt x="1593" y="1101"/>
                </a:lnTo>
                <a:lnTo>
                  <a:pt x="1593" y="1100"/>
                </a:lnTo>
                <a:lnTo>
                  <a:pt x="1594" y="1098"/>
                </a:lnTo>
                <a:lnTo>
                  <a:pt x="1593" y="1098"/>
                </a:lnTo>
                <a:lnTo>
                  <a:pt x="1591" y="1098"/>
                </a:lnTo>
                <a:lnTo>
                  <a:pt x="1591" y="1100"/>
                </a:lnTo>
                <a:lnTo>
                  <a:pt x="1591" y="1101"/>
                </a:lnTo>
                <a:lnTo>
                  <a:pt x="1590" y="1101"/>
                </a:lnTo>
                <a:lnTo>
                  <a:pt x="1590" y="1103"/>
                </a:lnTo>
                <a:lnTo>
                  <a:pt x="1588" y="1103"/>
                </a:lnTo>
                <a:lnTo>
                  <a:pt x="1587" y="1103"/>
                </a:lnTo>
                <a:lnTo>
                  <a:pt x="1587" y="1104"/>
                </a:lnTo>
                <a:lnTo>
                  <a:pt x="1588" y="1104"/>
                </a:lnTo>
                <a:lnTo>
                  <a:pt x="1590" y="1104"/>
                </a:lnTo>
                <a:lnTo>
                  <a:pt x="1591" y="1103"/>
                </a:lnTo>
                <a:lnTo>
                  <a:pt x="1591" y="1101"/>
                </a:lnTo>
                <a:lnTo>
                  <a:pt x="1593" y="1101"/>
                </a:lnTo>
                <a:lnTo>
                  <a:pt x="1593" y="1103"/>
                </a:lnTo>
                <a:lnTo>
                  <a:pt x="1594" y="1103"/>
                </a:lnTo>
                <a:lnTo>
                  <a:pt x="1594" y="1104"/>
                </a:lnTo>
                <a:lnTo>
                  <a:pt x="1594" y="1104"/>
                </a:lnTo>
                <a:lnTo>
                  <a:pt x="1593" y="1104"/>
                </a:lnTo>
                <a:lnTo>
                  <a:pt x="1593" y="1106"/>
                </a:lnTo>
                <a:lnTo>
                  <a:pt x="1593" y="1107"/>
                </a:lnTo>
                <a:lnTo>
                  <a:pt x="1593" y="1109"/>
                </a:lnTo>
                <a:lnTo>
                  <a:pt x="1591" y="1109"/>
                </a:lnTo>
                <a:lnTo>
                  <a:pt x="1591" y="1110"/>
                </a:lnTo>
                <a:lnTo>
                  <a:pt x="1591" y="1112"/>
                </a:lnTo>
                <a:lnTo>
                  <a:pt x="1590" y="1112"/>
                </a:lnTo>
                <a:lnTo>
                  <a:pt x="1590" y="1113"/>
                </a:lnTo>
                <a:lnTo>
                  <a:pt x="1591" y="1113"/>
                </a:lnTo>
                <a:lnTo>
                  <a:pt x="1591" y="1112"/>
                </a:lnTo>
                <a:lnTo>
                  <a:pt x="1593" y="1112"/>
                </a:lnTo>
                <a:lnTo>
                  <a:pt x="1593" y="1110"/>
                </a:lnTo>
                <a:lnTo>
                  <a:pt x="1593" y="1109"/>
                </a:lnTo>
                <a:lnTo>
                  <a:pt x="1594" y="1107"/>
                </a:lnTo>
                <a:lnTo>
                  <a:pt x="1594" y="1106"/>
                </a:lnTo>
                <a:lnTo>
                  <a:pt x="1596" y="1104"/>
                </a:lnTo>
                <a:lnTo>
                  <a:pt x="1597" y="1104"/>
                </a:lnTo>
                <a:lnTo>
                  <a:pt x="1597" y="1103"/>
                </a:lnTo>
                <a:lnTo>
                  <a:pt x="1599" y="1101"/>
                </a:lnTo>
                <a:lnTo>
                  <a:pt x="1599" y="1103"/>
                </a:lnTo>
                <a:lnTo>
                  <a:pt x="1601" y="1103"/>
                </a:lnTo>
                <a:lnTo>
                  <a:pt x="1601" y="1101"/>
                </a:lnTo>
                <a:lnTo>
                  <a:pt x="1602" y="1101"/>
                </a:lnTo>
                <a:lnTo>
                  <a:pt x="1602" y="1100"/>
                </a:lnTo>
                <a:lnTo>
                  <a:pt x="1602" y="1098"/>
                </a:lnTo>
                <a:lnTo>
                  <a:pt x="1604" y="1098"/>
                </a:lnTo>
                <a:lnTo>
                  <a:pt x="1605" y="1100"/>
                </a:lnTo>
                <a:lnTo>
                  <a:pt x="1607" y="1100"/>
                </a:lnTo>
                <a:lnTo>
                  <a:pt x="1608" y="1098"/>
                </a:lnTo>
                <a:lnTo>
                  <a:pt x="1607" y="1098"/>
                </a:lnTo>
                <a:lnTo>
                  <a:pt x="1605" y="1098"/>
                </a:lnTo>
                <a:lnTo>
                  <a:pt x="1605" y="1096"/>
                </a:lnTo>
                <a:lnTo>
                  <a:pt x="1607" y="1095"/>
                </a:lnTo>
                <a:lnTo>
                  <a:pt x="1607" y="1096"/>
                </a:lnTo>
                <a:lnTo>
                  <a:pt x="1608" y="1096"/>
                </a:lnTo>
                <a:lnTo>
                  <a:pt x="1608" y="1095"/>
                </a:lnTo>
                <a:lnTo>
                  <a:pt x="1607" y="1095"/>
                </a:lnTo>
                <a:lnTo>
                  <a:pt x="1607" y="1093"/>
                </a:lnTo>
                <a:lnTo>
                  <a:pt x="1608" y="1093"/>
                </a:lnTo>
                <a:lnTo>
                  <a:pt x="1608" y="1092"/>
                </a:lnTo>
                <a:lnTo>
                  <a:pt x="1608" y="1090"/>
                </a:lnTo>
                <a:lnTo>
                  <a:pt x="1610" y="1090"/>
                </a:lnTo>
                <a:lnTo>
                  <a:pt x="1610" y="1089"/>
                </a:lnTo>
                <a:lnTo>
                  <a:pt x="1611" y="1089"/>
                </a:lnTo>
                <a:lnTo>
                  <a:pt x="1613" y="1089"/>
                </a:lnTo>
                <a:lnTo>
                  <a:pt x="1614" y="1087"/>
                </a:lnTo>
                <a:lnTo>
                  <a:pt x="1614" y="1086"/>
                </a:lnTo>
                <a:lnTo>
                  <a:pt x="1616" y="1087"/>
                </a:lnTo>
                <a:lnTo>
                  <a:pt x="1616" y="1086"/>
                </a:lnTo>
                <a:lnTo>
                  <a:pt x="1616" y="1086"/>
                </a:lnTo>
                <a:lnTo>
                  <a:pt x="1616" y="1087"/>
                </a:lnTo>
                <a:lnTo>
                  <a:pt x="1617" y="1087"/>
                </a:lnTo>
                <a:lnTo>
                  <a:pt x="1617" y="1089"/>
                </a:lnTo>
                <a:lnTo>
                  <a:pt x="1619" y="1089"/>
                </a:lnTo>
                <a:lnTo>
                  <a:pt x="1617" y="1087"/>
                </a:lnTo>
                <a:lnTo>
                  <a:pt x="1617" y="1086"/>
                </a:lnTo>
                <a:lnTo>
                  <a:pt x="1619" y="1086"/>
                </a:lnTo>
                <a:lnTo>
                  <a:pt x="1619" y="1087"/>
                </a:lnTo>
                <a:lnTo>
                  <a:pt x="1620" y="1087"/>
                </a:lnTo>
                <a:lnTo>
                  <a:pt x="1622" y="1087"/>
                </a:lnTo>
                <a:lnTo>
                  <a:pt x="1624" y="1087"/>
                </a:lnTo>
                <a:lnTo>
                  <a:pt x="1624" y="1089"/>
                </a:lnTo>
                <a:lnTo>
                  <a:pt x="1625" y="1089"/>
                </a:lnTo>
                <a:lnTo>
                  <a:pt x="1627" y="1089"/>
                </a:lnTo>
                <a:lnTo>
                  <a:pt x="1627" y="1090"/>
                </a:lnTo>
                <a:lnTo>
                  <a:pt x="1628" y="1090"/>
                </a:lnTo>
                <a:lnTo>
                  <a:pt x="1630" y="1090"/>
                </a:lnTo>
                <a:lnTo>
                  <a:pt x="1631" y="1090"/>
                </a:lnTo>
                <a:lnTo>
                  <a:pt x="1631" y="1092"/>
                </a:lnTo>
                <a:lnTo>
                  <a:pt x="1633" y="1092"/>
                </a:lnTo>
                <a:lnTo>
                  <a:pt x="1633" y="1093"/>
                </a:lnTo>
                <a:lnTo>
                  <a:pt x="1634" y="1093"/>
                </a:lnTo>
                <a:lnTo>
                  <a:pt x="1636" y="1093"/>
                </a:lnTo>
                <a:lnTo>
                  <a:pt x="1636" y="1095"/>
                </a:lnTo>
                <a:lnTo>
                  <a:pt x="1637" y="1095"/>
                </a:lnTo>
                <a:lnTo>
                  <a:pt x="1639" y="1095"/>
                </a:lnTo>
                <a:lnTo>
                  <a:pt x="1640" y="1095"/>
                </a:lnTo>
                <a:lnTo>
                  <a:pt x="1642" y="1093"/>
                </a:lnTo>
                <a:lnTo>
                  <a:pt x="1642" y="1095"/>
                </a:lnTo>
                <a:lnTo>
                  <a:pt x="1642" y="1096"/>
                </a:lnTo>
                <a:lnTo>
                  <a:pt x="1644" y="1095"/>
                </a:lnTo>
                <a:lnTo>
                  <a:pt x="1644" y="1096"/>
                </a:lnTo>
                <a:lnTo>
                  <a:pt x="1644" y="1098"/>
                </a:lnTo>
                <a:lnTo>
                  <a:pt x="1645" y="1096"/>
                </a:lnTo>
                <a:lnTo>
                  <a:pt x="1645" y="1098"/>
                </a:lnTo>
                <a:lnTo>
                  <a:pt x="1647" y="1098"/>
                </a:lnTo>
                <a:lnTo>
                  <a:pt x="1647" y="1100"/>
                </a:lnTo>
                <a:lnTo>
                  <a:pt x="1647" y="1101"/>
                </a:lnTo>
                <a:lnTo>
                  <a:pt x="1648" y="1101"/>
                </a:lnTo>
                <a:lnTo>
                  <a:pt x="1648" y="1100"/>
                </a:lnTo>
                <a:lnTo>
                  <a:pt x="1648" y="1098"/>
                </a:lnTo>
                <a:lnTo>
                  <a:pt x="1650" y="1098"/>
                </a:lnTo>
                <a:lnTo>
                  <a:pt x="1651" y="1098"/>
                </a:lnTo>
                <a:lnTo>
                  <a:pt x="1653" y="1098"/>
                </a:lnTo>
                <a:lnTo>
                  <a:pt x="1653" y="1100"/>
                </a:lnTo>
                <a:lnTo>
                  <a:pt x="1651" y="1100"/>
                </a:lnTo>
                <a:lnTo>
                  <a:pt x="1653" y="1101"/>
                </a:lnTo>
                <a:lnTo>
                  <a:pt x="1653" y="1100"/>
                </a:lnTo>
                <a:lnTo>
                  <a:pt x="1653" y="1100"/>
                </a:lnTo>
                <a:lnTo>
                  <a:pt x="1653" y="1101"/>
                </a:lnTo>
                <a:lnTo>
                  <a:pt x="1654" y="1101"/>
                </a:lnTo>
                <a:lnTo>
                  <a:pt x="1653" y="1103"/>
                </a:lnTo>
                <a:lnTo>
                  <a:pt x="1654" y="1103"/>
                </a:lnTo>
                <a:lnTo>
                  <a:pt x="1654" y="1101"/>
                </a:lnTo>
                <a:lnTo>
                  <a:pt x="1656" y="1103"/>
                </a:lnTo>
                <a:lnTo>
                  <a:pt x="1656" y="1104"/>
                </a:lnTo>
                <a:lnTo>
                  <a:pt x="1657" y="1104"/>
                </a:lnTo>
                <a:lnTo>
                  <a:pt x="1656" y="1104"/>
                </a:lnTo>
                <a:lnTo>
                  <a:pt x="1656" y="1106"/>
                </a:lnTo>
                <a:lnTo>
                  <a:pt x="1654" y="1106"/>
                </a:lnTo>
                <a:lnTo>
                  <a:pt x="1654" y="1107"/>
                </a:lnTo>
                <a:lnTo>
                  <a:pt x="1656" y="1107"/>
                </a:lnTo>
                <a:lnTo>
                  <a:pt x="1656" y="1106"/>
                </a:lnTo>
                <a:lnTo>
                  <a:pt x="1657" y="1106"/>
                </a:lnTo>
                <a:lnTo>
                  <a:pt x="1657" y="1107"/>
                </a:lnTo>
                <a:lnTo>
                  <a:pt x="1659" y="1107"/>
                </a:lnTo>
                <a:lnTo>
                  <a:pt x="1659" y="1109"/>
                </a:lnTo>
                <a:lnTo>
                  <a:pt x="1657" y="1109"/>
                </a:lnTo>
                <a:lnTo>
                  <a:pt x="1656" y="1110"/>
                </a:lnTo>
                <a:lnTo>
                  <a:pt x="1656" y="1112"/>
                </a:lnTo>
                <a:lnTo>
                  <a:pt x="1656" y="1113"/>
                </a:lnTo>
                <a:lnTo>
                  <a:pt x="1654" y="1113"/>
                </a:lnTo>
                <a:lnTo>
                  <a:pt x="1654" y="1115"/>
                </a:lnTo>
                <a:lnTo>
                  <a:pt x="1654" y="1116"/>
                </a:lnTo>
                <a:lnTo>
                  <a:pt x="1654" y="1118"/>
                </a:lnTo>
                <a:lnTo>
                  <a:pt x="1654" y="1119"/>
                </a:lnTo>
                <a:lnTo>
                  <a:pt x="1653" y="1119"/>
                </a:lnTo>
                <a:lnTo>
                  <a:pt x="1653" y="1121"/>
                </a:lnTo>
                <a:lnTo>
                  <a:pt x="1654" y="1121"/>
                </a:lnTo>
                <a:lnTo>
                  <a:pt x="1654" y="1119"/>
                </a:lnTo>
                <a:lnTo>
                  <a:pt x="1656" y="1119"/>
                </a:lnTo>
                <a:lnTo>
                  <a:pt x="1656" y="1118"/>
                </a:lnTo>
                <a:lnTo>
                  <a:pt x="1657" y="1118"/>
                </a:lnTo>
                <a:lnTo>
                  <a:pt x="1657" y="1116"/>
                </a:lnTo>
                <a:lnTo>
                  <a:pt x="1659" y="1115"/>
                </a:lnTo>
                <a:lnTo>
                  <a:pt x="1660" y="1115"/>
                </a:lnTo>
                <a:lnTo>
                  <a:pt x="1662" y="1115"/>
                </a:lnTo>
                <a:lnTo>
                  <a:pt x="1662" y="1113"/>
                </a:lnTo>
                <a:lnTo>
                  <a:pt x="1663" y="1113"/>
                </a:lnTo>
                <a:lnTo>
                  <a:pt x="1663" y="1112"/>
                </a:lnTo>
                <a:lnTo>
                  <a:pt x="1665" y="1112"/>
                </a:lnTo>
                <a:lnTo>
                  <a:pt x="1667" y="1112"/>
                </a:lnTo>
                <a:lnTo>
                  <a:pt x="1668" y="1112"/>
                </a:lnTo>
                <a:lnTo>
                  <a:pt x="1668" y="1110"/>
                </a:lnTo>
                <a:lnTo>
                  <a:pt x="1670" y="1110"/>
                </a:lnTo>
                <a:lnTo>
                  <a:pt x="1670" y="1112"/>
                </a:lnTo>
                <a:lnTo>
                  <a:pt x="1671" y="1110"/>
                </a:lnTo>
                <a:lnTo>
                  <a:pt x="1671" y="1109"/>
                </a:lnTo>
                <a:lnTo>
                  <a:pt x="1673" y="1109"/>
                </a:lnTo>
                <a:lnTo>
                  <a:pt x="1674" y="1109"/>
                </a:lnTo>
                <a:lnTo>
                  <a:pt x="1676" y="1109"/>
                </a:lnTo>
                <a:lnTo>
                  <a:pt x="1677" y="1110"/>
                </a:lnTo>
                <a:lnTo>
                  <a:pt x="1679" y="1110"/>
                </a:lnTo>
                <a:lnTo>
                  <a:pt x="1679" y="1112"/>
                </a:lnTo>
                <a:lnTo>
                  <a:pt x="1680" y="1112"/>
                </a:lnTo>
                <a:lnTo>
                  <a:pt x="1682" y="1112"/>
                </a:lnTo>
                <a:lnTo>
                  <a:pt x="1682" y="1113"/>
                </a:lnTo>
                <a:lnTo>
                  <a:pt x="1683" y="1113"/>
                </a:lnTo>
                <a:lnTo>
                  <a:pt x="1685" y="1113"/>
                </a:lnTo>
                <a:lnTo>
                  <a:pt x="1686" y="1113"/>
                </a:lnTo>
                <a:lnTo>
                  <a:pt x="1686" y="1115"/>
                </a:lnTo>
                <a:lnTo>
                  <a:pt x="1688" y="1115"/>
                </a:lnTo>
                <a:lnTo>
                  <a:pt x="1688" y="1113"/>
                </a:lnTo>
                <a:lnTo>
                  <a:pt x="1690" y="1113"/>
                </a:lnTo>
                <a:lnTo>
                  <a:pt x="1690" y="1115"/>
                </a:lnTo>
                <a:lnTo>
                  <a:pt x="1690" y="1115"/>
                </a:lnTo>
                <a:lnTo>
                  <a:pt x="1690" y="1113"/>
                </a:lnTo>
                <a:lnTo>
                  <a:pt x="1691" y="1113"/>
                </a:lnTo>
                <a:lnTo>
                  <a:pt x="1691" y="1115"/>
                </a:lnTo>
                <a:lnTo>
                  <a:pt x="1693" y="1115"/>
                </a:lnTo>
                <a:lnTo>
                  <a:pt x="1694" y="1115"/>
                </a:lnTo>
                <a:lnTo>
                  <a:pt x="1694" y="1116"/>
                </a:lnTo>
                <a:lnTo>
                  <a:pt x="1696" y="1116"/>
                </a:lnTo>
                <a:lnTo>
                  <a:pt x="1697" y="1116"/>
                </a:lnTo>
                <a:lnTo>
                  <a:pt x="1699" y="1116"/>
                </a:lnTo>
                <a:lnTo>
                  <a:pt x="1699" y="1115"/>
                </a:lnTo>
                <a:lnTo>
                  <a:pt x="1700" y="1115"/>
                </a:lnTo>
                <a:lnTo>
                  <a:pt x="1700" y="1116"/>
                </a:lnTo>
                <a:lnTo>
                  <a:pt x="1702" y="1116"/>
                </a:lnTo>
                <a:lnTo>
                  <a:pt x="1700" y="1115"/>
                </a:lnTo>
                <a:lnTo>
                  <a:pt x="1702" y="1115"/>
                </a:lnTo>
                <a:lnTo>
                  <a:pt x="1703" y="1115"/>
                </a:lnTo>
                <a:lnTo>
                  <a:pt x="1705" y="1115"/>
                </a:lnTo>
                <a:lnTo>
                  <a:pt x="1708" y="1115"/>
                </a:lnTo>
                <a:lnTo>
                  <a:pt x="1710" y="1115"/>
                </a:lnTo>
                <a:lnTo>
                  <a:pt x="1711" y="1115"/>
                </a:lnTo>
                <a:lnTo>
                  <a:pt x="1713" y="1115"/>
                </a:lnTo>
                <a:lnTo>
                  <a:pt x="1714" y="1115"/>
                </a:lnTo>
                <a:lnTo>
                  <a:pt x="1716" y="1115"/>
                </a:lnTo>
                <a:lnTo>
                  <a:pt x="1717" y="1116"/>
                </a:lnTo>
                <a:lnTo>
                  <a:pt x="1719" y="1116"/>
                </a:lnTo>
                <a:lnTo>
                  <a:pt x="1719" y="1118"/>
                </a:lnTo>
                <a:lnTo>
                  <a:pt x="1720" y="1118"/>
                </a:lnTo>
                <a:lnTo>
                  <a:pt x="1722" y="1118"/>
                </a:lnTo>
                <a:lnTo>
                  <a:pt x="1723" y="1119"/>
                </a:lnTo>
                <a:lnTo>
                  <a:pt x="1725" y="1119"/>
                </a:lnTo>
                <a:lnTo>
                  <a:pt x="1725" y="1121"/>
                </a:lnTo>
                <a:lnTo>
                  <a:pt x="1726" y="1121"/>
                </a:lnTo>
                <a:lnTo>
                  <a:pt x="1726" y="1121"/>
                </a:lnTo>
                <a:lnTo>
                  <a:pt x="1726" y="1123"/>
                </a:lnTo>
                <a:lnTo>
                  <a:pt x="1728" y="1123"/>
                </a:lnTo>
                <a:lnTo>
                  <a:pt x="1729" y="1123"/>
                </a:lnTo>
                <a:lnTo>
                  <a:pt x="1729" y="1124"/>
                </a:lnTo>
                <a:lnTo>
                  <a:pt x="1731" y="1124"/>
                </a:lnTo>
                <a:lnTo>
                  <a:pt x="1731" y="1126"/>
                </a:lnTo>
                <a:lnTo>
                  <a:pt x="1733" y="1126"/>
                </a:lnTo>
                <a:lnTo>
                  <a:pt x="1734" y="1127"/>
                </a:lnTo>
                <a:lnTo>
                  <a:pt x="1736" y="1127"/>
                </a:lnTo>
                <a:lnTo>
                  <a:pt x="1736" y="1129"/>
                </a:lnTo>
                <a:lnTo>
                  <a:pt x="1737" y="1129"/>
                </a:lnTo>
                <a:lnTo>
                  <a:pt x="1737" y="1130"/>
                </a:lnTo>
                <a:lnTo>
                  <a:pt x="1739" y="1130"/>
                </a:lnTo>
                <a:lnTo>
                  <a:pt x="1739" y="1132"/>
                </a:lnTo>
                <a:lnTo>
                  <a:pt x="1740" y="1133"/>
                </a:lnTo>
                <a:lnTo>
                  <a:pt x="1742" y="1133"/>
                </a:lnTo>
                <a:lnTo>
                  <a:pt x="1743" y="1135"/>
                </a:lnTo>
                <a:lnTo>
                  <a:pt x="1745" y="1136"/>
                </a:lnTo>
                <a:lnTo>
                  <a:pt x="1746" y="1138"/>
                </a:lnTo>
                <a:lnTo>
                  <a:pt x="1748" y="1138"/>
                </a:lnTo>
                <a:lnTo>
                  <a:pt x="1748" y="1139"/>
                </a:lnTo>
                <a:lnTo>
                  <a:pt x="1749" y="1139"/>
                </a:lnTo>
                <a:lnTo>
                  <a:pt x="1751" y="1139"/>
                </a:lnTo>
                <a:lnTo>
                  <a:pt x="1752" y="1141"/>
                </a:lnTo>
                <a:lnTo>
                  <a:pt x="1752" y="1141"/>
                </a:lnTo>
                <a:lnTo>
                  <a:pt x="1754" y="1141"/>
                </a:lnTo>
                <a:lnTo>
                  <a:pt x="1756" y="1141"/>
                </a:lnTo>
                <a:lnTo>
                  <a:pt x="1757" y="1141"/>
                </a:lnTo>
                <a:lnTo>
                  <a:pt x="1757" y="1143"/>
                </a:lnTo>
                <a:lnTo>
                  <a:pt x="1759" y="1143"/>
                </a:lnTo>
                <a:lnTo>
                  <a:pt x="1760" y="1144"/>
                </a:lnTo>
                <a:lnTo>
                  <a:pt x="1762" y="1144"/>
                </a:lnTo>
                <a:lnTo>
                  <a:pt x="1763" y="1144"/>
                </a:lnTo>
                <a:lnTo>
                  <a:pt x="1763" y="1144"/>
                </a:lnTo>
                <a:lnTo>
                  <a:pt x="1766" y="1144"/>
                </a:lnTo>
                <a:lnTo>
                  <a:pt x="1768" y="1143"/>
                </a:lnTo>
                <a:lnTo>
                  <a:pt x="1769" y="1143"/>
                </a:lnTo>
                <a:lnTo>
                  <a:pt x="1771" y="1144"/>
                </a:lnTo>
                <a:lnTo>
                  <a:pt x="1772" y="1144"/>
                </a:lnTo>
                <a:lnTo>
                  <a:pt x="1774" y="1144"/>
                </a:lnTo>
                <a:lnTo>
                  <a:pt x="1776" y="1146"/>
                </a:lnTo>
                <a:lnTo>
                  <a:pt x="1777" y="1146"/>
                </a:lnTo>
                <a:lnTo>
                  <a:pt x="1777" y="1147"/>
                </a:lnTo>
                <a:lnTo>
                  <a:pt x="1779" y="1149"/>
                </a:lnTo>
                <a:lnTo>
                  <a:pt x="1779" y="1150"/>
                </a:lnTo>
                <a:lnTo>
                  <a:pt x="1779" y="1152"/>
                </a:lnTo>
                <a:lnTo>
                  <a:pt x="1779" y="1153"/>
                </a:lnTo>
                <a:lnTo>
                  <a:pt x="1780" y="1153"/>
                </a:lnTo>
                <a:lnTo>
                  <a:pt x="1780" y="1155"/>
                </a:lnTo>
                <a:lnTo>
                  <a:pt x="1780" y="1156"/>
                </a:lnTo>
                <a:lnTo>
                  <a:pt x="1780" y="1158"/>
                </a:lnTo>
                <a:lnTo>
                  <a:pt x="1782" y="1159"/>
                </a:lnTo>
                <a:lnTo>
                  <a:pt x="1782" y="1161"/>
                </a:lnTo>
                <a:lnTo>
                  <a:pt x="1783" y="1161"/>
                </a:lnTo>
                <a:lnTo>
                  <a:pt x="1783" y="1162"/>
                </a:lnTo>
                <a:lnTo>
                  <a:pt x="1783" y="1164"/>
                </a:lnTo>
                <a:lnTo>
                  <a:pt x="1783" y="1166"/>
                </a:lnTo>
                <a:lnTo>
                  <a:pt x="1783" y="1167"/>
                </a:lnTo>
                <a:lnTo>
                  <a:pt x="1785" y="1167"/>
                </a:lnTo>
                <a:lnTo>
                  <a:pt x="1785" y="1169"/>
                </a:lnTo>
                <a:lnTo>
                  <a:pt x="1785" y="1170"/>
                </a:lnTo>
                <a:lnTo>
                  <a:pt x="1785" y="1172"/>
                </a:lnTo>
                <a:lnTo>
                  <a:pt x="1786" y="1172"/>
                </a:lnTo>
                <a:lnTo>
                  <a:pt x="1786" y="1175"/>
                </a:lnTo>
                <a:lnTo>
                  <a:pt x="1786" y="1176"/>
                </a:lnTo>
                <a:lnTo>
                  <a:pt x="1786" y="1178"/>
                </a:lnTo>
                <a:lnTo>
                  <a:pt x="1786" y="1178"/>
                </a:lnTo>
                <a:lnTo>
                  <a:pt x="1786" y="1179"/>
                </a:lnTo>
                <a:lnTo>
                  <a:pt x="1786" y="1181"/>
                </a:lnTo>
                <a:lnTo>
                  <a:pt x="1786" y="1182"/>
                </a:lnTo>
                <a:lnTo>
                  <a:pt x="1785" y="1181"/>
                </a:lnTo>
                <a:lnTo>
                  <a:pt x="1785" y="1182"/>
                </a:lnTo>
                <a:lnTo>
                  <a:pt x="1785" y="1184"/>
                </a:lnTo>
                <a:lnTo>
                  <a:pt x="1785" y="1186"/>
                </a:lnTo>
                <a:lnTo>
                  <a:pt x="1785" y="1189"/>
                </a:lnTo>
                <a:lnTo>
                  <a:pt x="1783" y="1190"/>
                </a:lnTo>
                <a:lnTo>
                  <a:pt x="1783" y="1192"/>
                </a:lnTo>
                <a:lnTo>
                  <a:pt x="1783" y="1193"/>
                </a:lnTo>
                <a:lnTo>
                  <a:pt x="1783" y="1195"/>
                </a:lnTo>
                <a:lnTo>
                  <a:pt x="1782" y="1195"/>
                </a:lnTo>
                <a:lnTo>
                  <a:pt x="1782" y="1196"/>
                </a:lnTo>
                <a:lnTo>
                  <a:pt x="1780" y="1198"/>
                </a:lnTo>
                <a:lnTo>
                  <a:pt x="1780" y="1199"/>
                </a:lnTo>
                <a:lnTo>
                  <a:pt x="1779" y="1199"/>
                </a:lnTo>
                <a:lnTo>
                  <a:pt x="1779" y="1201"/>
                </a:lnTo>
                <a:lnTo>
                  <a:pt x="1777" y="1202"/>
                </a:lnTo>
                <a:lnTo>
                  <a:pt x="1777" y="1204"/>
                </a:lnTo>
                <a:lnTo>
                  <a:pt x="1776" y="1204"/>
                </a:lnTo>
                <a:lnTo>
                  <a:pt x="1774" y="1206"/>
                </a:lnTo>
                <a:lnTo>
                  <a:pt x="1774" y="1207"/>
                </a:lnTo>
                <a:lnTo>
                  <a:pt x="1772" y="1207"/>
                </a:lnTo>
                <a:lnTo>
                  <a:pt x="1772" y="1209"/>
                </a:lnTo>
                <a:lnTo>
                  <a:pt x="1771" y="1210"/>
                </a:lnTo>
                <a:lnTo>
                  <a:pt x="1771" y="1212"/>
                </a:lnTo>
                <a:lnTo>
                  <a:pt x="1769" y="1212"/>
                </a:lnTo>
                <a:lnTo>
                  <a:pt x="1769" y="1213"/>
                </a:lnTo>
                <a:lnTo>
                  <a:pt x="1768" y="1215"/>
                </a:lnTo>
                <a:lnTo>
                  <a:pt x="1766" y="1215"/>
                </a:lnTo>
                <a:lnTo>
                  <a:pt x="1765" y="1215"/>
                </a:lnTo>
                <a:lnTo>
                  <a:pt x="1763" y="1216"/>
                </a:lnTo>
                <a:lnTo>
                  <a:pt x="1763" y="1218"/>
                </a:lnTo>
                <a:lnTo>
                  <a:pt x="1763" y="1219"/>
                </a:lnTo>
                <a:lnTo>
                  <a:pt x="1762" y="1219"/>
                </a:lnTo>
                <a:lnTo>
                  <a:pt x="1762" y="1221"/>
                </a:lnTo>
                <a:lnTo>
                  <a:pt x="1762" y="1222"/>
                </a:lnTo>
                <a:lnTo>
                  <a:pt x="1760" y="1222"/>
                </a:lnTo>
                <a:lnTo>
                  <a:pt x="1759" y="1222"/>
                </a:lnTo>
                <a:lnTo>
                  <a:pt x="1759" y="1224"/>
                </a:lnTo>
                <a:lnTo>
                  <a:pt x="1760" y="1224"/>
                </a:lnTo>
                <a:lnTo>
                  <a:pt x="1760" y="1225"/>
                </a:lnTo>
                <a:lnTo>
                  <a:pt x="1759" y="1225"/>
                </a:lnTo>
                <a:lnTo>
                  <a:pt x="1757" y="1224"/>
                </a:lnTo>
                <a:lnTo>
                  <a:pt x="1757" y="1225"/>
                </a:lnTo>
                <a:lnTo>
                  <a:pt x="1759" y="1225"/>
                </a:lnTo>
                <a:lnTo>
                  <a:pt x="1757" y="1227"/>
                </a:lnTo>
                <a:lnTo>
                  <a:pt x="1759" y="1227"/>
                </a:lnTo>
                <a:lnTo>
                  <a:pt x="1757" y="1229"/>
                </a:lnTo>
                <a:lnTo>
                  <a:pt x="1757" y="1230"/>
                </a:lnTo>
                <a:lnTo>
                  <a:pt x="1757" y="1232"/>
                </a:lnTo>
                <a:lnTo>
                  <a:pt x="1757" y="1233"/>
                </a:lnTo>
                <a:lnTo>
                  <a:pt x="1756" y="1233"/>
                </a:lnTo>
                <a:lnTo>
                  <a:pt x="1756" y="1235"/>
                </a:lnTo>
                <a:lnTo>
                  <a:pt x="1756" y="1236"/>
                </a:lnTo>
                <a:lnTo>
                  <a:pt x="1754" y="1238"/>
                </a:lnTo>
                <a:lnTo>
                  <a:pt x="1754" y="1239"/>
                </a:lnTo>
                <a:lnTo>
                  <a:pt x="1752" y="1241"/>
                </a:lnTo>
                <a:lnTo>
                  <a:pt x="1752" y="1242"/>
                </a:lnTo>
                <a:lnTo>
                  <a:pt x="1751" y="1242"/>
                </a:lnTo>
                <a:lnTo>
                  <a:pt x="1751" y="1244"/>
                </a:lnTo>
                <a:lnTo>
                  <a:pt x="1749" y="1245"/>
                </a:lnTo>
                <a:lnTo>
                  <a:pt x="1748" y="1245"/>
                </a:lnTo>
                <a:lnTo>
                  <a:pt x="1748" y="1247"/>
                </a:lnTo>
                <a:lnTo>
                  <a:pt x="1746" y="1247"/>
                </a:lnTo>
                <a:lnTo>
                  <a:pt x="1746" y="1245"/>
                </a:lnTo>
                <a:lnTo>
                  <a:pt x="1746" y="1244"/>
                </a:lnTo>
                <a:lnTo>
                  <a:pt x="1746" y="1242"/>
                </a:lnTo>
                <a:lnTo>
                  <a:pt x="1745" y="1242"/>
                </a:lnTo>
                <a:lnTo>
                  <a:pt x="1745" y="1241"/>
                </a:lnTo>
                <a:lnTo>
                  <a:pt x="1743" y="1241"/>
                </a:lnTo>
                <a:lnTo>
                  <a:pt x="1743" y="1242"/>
                </a:lnTo>
                <a:lnTo>
                  <a:pt x="1743" y="1244"/>
                </a:lnTo>
                <a:lnTo>
                  <a:pt x="1743" y="1245"/>
                </a:lnTo>
                <a:lnTo>
                  <a:pt x="1743" y="1247"/>
                </a:lnTo>
                <a:lnTo>
                  <a:pt x="1742" y="1247"/>
                </a:lnTo>
                <a:lnTo>
                  <a:pt x="1742" y="1249"/>
                </a:lnTo>
                <a:lnTo>
                  <a:pt x="1742" y="1250"/>
                </a:lnTo>
                <a:lnTo>
                  <a:pt x="1742" y="1252"/>
                </a:lnTo>
                <a:lnTo>
                  <a:pt x="1743" y="1252"/>
                </a:lnTo>
                <a:lnTo>
                  <a:pt x="1742" y="1252"/>
                </a:lnTo>
                <a:lnTo>
                  <a:pt x="1742" y="1253"/>
                </a:lnTo>
                <a:lnTo>
                  <a:pt x="1742" y="1255"/>
                </a:lnTo>
                <a:lnTo>
                  <a:pt x="1742" y="1256"/>
                </a:lnTo>
                <a:lnTo>
                  <a:pt x="1742" y="1258"/>
                </a:lnTo>
                <a:lnTo>
                  <a:pt x="1743" y="1258"/>
                </a:lnTo>
                <a:lnTo>
                  <a:pt x="1743" y="1259"/>
                </a:lnTo>
                <a:lnTo>
                  <a:pt x="1743" y="1261"/>
                </a:lnTo>
                <a:lnTo>
                  <a:pt x="1743" y="1262"/>
                </a:lnTo>
                <a:lnTo>
                  <a:pt x="1743" y="1264"/>
                </a:lnTo>
                <a:lnTo>
                  <a:pt x="1743" y="1265"/>
                </a:lnTo>
                <a:lnTo>
                  <a:pt x="1743" y="1267"/>
                </a:lnTo>
                <a:lnTo>
                  <a:pt x="1743" y="1268"/>
                </a:lnTo>
                <a:lnTo>
                  <a:pt x="1745" y="1268"/>
                </a:lnTo>
                <a:lnTo>
                  <a:pt x="1745" y="1270"/>
                </a:lnTo>
                <a:lnTo>
                  <a:pt x="1745" y="1272"/>
                </a:lnTo>
                <a:lnTo>
                  <a:pt x="1745" y="1275"/>
                </a:lnTo>
                <a:lnTo>
                  <a:pt x="1746" y="1276"/>
                </a:lnTo>
                <a:lnTo>
                  <a:pt x="1746" y="1278"/>
                </a:lnTo>
                <a:lnTo>
                  <a:pt x="1746" y="1279"/>
                </a:lnTo>
                <a:lnTo>
                  <a:pt x="1748" y="1281"/>
                </a:lnTo>
                <a:lnTo>
                  <a:pt x="1748" y="1282"/>
                </a:lnTo>
                <a:lnTo>
                  <a:pt x="1748" y="1284"/>
                </a:lnTo>
                <a:lnTo>
                  <a:pt x="1748" y="1285"/>
                </a:lnTo>
                <a:lnTo>
                  <a:pt x="1748" y="1287"/>
                </a:lnTo>
                <a:lnTo>
                  <a:pt x="1748" y="1288"/>
                </a:lnTo>
                <a:lnTo>
                  <a:pt x="1748" y="1288"/>
                </a:lnTo>
                <a:lnTo>
                  <a:pt x="1748" y="1290"/>
                </a:lnTo>
                <a:lnTo>
                  <a:pt x="1748" y="1292"/>
                </a:lnTo>
                <a:lnTo>
                  <a:pt x="1748" y="1295"/>
                </a:lnTo>
                <a:lnTo>
                  <a:pt x="1748" y="1296"/>
                </a:lnTo>
                <a:lnTo>
                  <a:pt x="1748" y="1298"/>
                </a:lnTo>
                <a:lnTo>
                  <a:pt x="1748" y="1299"/>
                </a:lnTo>
                <a:lnTo>
                  <a:pt x="1748" y="1301"/>
                </a:lnTo>
                <a:lnTo>
                  <a:pt x="1748" y="1302"/>
                </a:lnTo>
                <a:lnTo>
                  <a:pt x="1749" y="1304"/>
                </a:lnTo>
                <a:lnTo>
                  <a:pt x="1749" y="1305"/>
                </a:lnTo>
                <a:lnTo>
                  <a:pt x="1749" y="1307"/>
                </a:lnTo>
                <a:lnTo>
                  <a:pt x="1749" y="1308"/>
                </a:lnTo>
                <a:lnTo>
                  <a:pt x="1748" y="1308"/>
                </a:lnTo>
                <a:lnTo>
                  <a:pt x="1746" y="1308"/>
                </a:lnTo>
                <a:lnTo>
                  <a:pt x="1746" y="1310"/>
                </a:lnTo>
                <a:lnTo>
                  <a:pt x="1745" y="1313"/>
                </a:lnTo>
                <a:lnTo>
                  <a:pt x="1745" y="1315"/>
                </a:lnTo>
                <a:lnTo>
                  <a:pt x="1745" y="1318"/>
                </a:lnTo>
                <a:lnTo>
                  <a:pt x="1745" y="1319"/>
                </a:lnTo>
                <a:lnTo>
                  <a:pt x="1746" y="1322"/>
                </a:lnTo>
                <a:lnTo>
                  <a:pt x="1746" y="1325"/>
                </a:lnTo>
                <a:lnTo>
                  <a:pt x="1748" y="1325"/>
                </a:lnTo>
                <a:lnTo>
                  <a:pt x="1748" y="1327"/>
                </a:lnTo>
                <a:lnTo>
                  <a:pt x="1748" y="1330"/>
                </a:lnTo>
                <a:lnTo>
                  <a:pt x="1746" y="1330"/>
                </a:lnTo>
                <a:lnTo>
                  <a:pt x="1746" y="1331"/>
                </a:lnTo>
                <a:lnTo>
                  <a:pt x="1745" y="1331"/>
                </a:lnTo>
                <a:lnTo>
                  <a:pt x="1745" y="1333"/>
                </a:lnTo>
                <a:lnTo>
                  <a:pt x="1745" y="1335"/>
                </a:lnTo>
                <a:lnTo>
                  <a:pt x="1743" y="1336"/>
                </a:lnTo>
                <a:lnTo>
                  <a:pt x="1745" y="1336"/>
                </a:lnTo>
                <a:lnTo>
                  <a:pt x="1743" y="1338"/>
                </a:lnTo>
                <a:lnTo>
                  <a:pt x="1743" y="1339"/>
                </a:lnTo>
                <a:lnTo>
                  <a:pt x="1743" y="1341"/>
                </a:lnTo>
                <a:lnTo>
                  <a:pt x="1743" y="1342"/>
                </a:lnTo>
                <a:lnTo>
                  <a:pt x="1743" y="1344"/>
                </a:lnTo>
                <a:lnTo>
                  <a:pt x="1742" y="1344"/>
                </a:lnTo>
                <a:lnTo>
                  <a:pt x="1742" y="1345"/>
                </a:lnTo>
                <a:lnTo>
                  <a:pt x="1742" y="1347"/>
                </a:lnTo>
                <a:lnTo>
                  <a:pt x="1740" y="1347"/>
                </a:lnTo>
                <a:lnTo>
                  <a:pt x="1739" y="1347"/>
                </a:lnTo>
                <a:lnTo>
                  <a:pt x="1739" y="1348"/>
                </a:lnTo>
                <a:lnTo>
                  <a:pt x="1739" y="1350"/>
                </a:lnTo>
                <a:lnTo>
                  <a:pt x="1739" y="1351"/>
                </a:lnTo>
                <a:lnTo>
                  <a:pt x="1737" y="1353"/>
                </a:lnTo>
                <a:lnTo>
                  <a:pt x="1739" y="1353"/>
                </a:lnTo>
                <a:lnTo>
                  <a:pt x="1739" y="1355"/>
                </a:lnTo>
                <a:lnTo>
                  <a:pt x="1737" y="1355"/>
                </a:lnTo>
                <a:lnTo>
                  <a:pt x="1737" y="1356"/>
                </a:lnTo>
                <a:lnTo>
                  <a:pt x="1739" y="1358"/>
                </a:lnTo>
                <a:lnTo>
                  <a:pt x="1739" y="1359"/>
                </a:lnTo>
                <a:lnTo>
                  <a:pt x="1740" y="1362"/>
                </a:lnTo>
                <a:lnTo>
                  <a:pt x="1739" y="1364"/>
                </a:lnTo>
                <a:lnTo>
                  <a:pt x="1737" y="1364"/>
                </a:lnTo>
                <a:lnTo>
                  <a:pt x="1736" y="1364"/>
                </a:lnTo>
                <a:lnTo>
                  <a:pt x="1734" y="1364"/>
                </a:lnTo>
                <a:lnTo>
                  <a:pt x="1733" y="1364"/>
                </a:lnTo>
                <a:lnTo>
                  <a:pt x="1733" y="1365"/>
                </a:lnTo>
                <a:lnTo>
                  <a:pt x="1731" y="1365"/>
                </a:lnTo>
                <a:lnTo>
                  <a:pt x="1731" y="1367"/>
                </a:lnTo>
                <a:lnTo>
                  <a:pt x="1731" y="1368"/>
                </a:lnTo>
                <a:lnTo>
                  <a:pt x="1729" y="1368"/>
                </a:lnTo>
                <a:lnTo>
                  <a:pt x="1729" y="1370"/>
                </a:lnTo>
                <a:lnTo>
                  <a:pt x="1731" y="1370"/>
                </a:lnTo>
                <a:lnTo>
                  <a:pt x="1733" y="1370"/>
                </a:lnTo>
                <a:lnTo>
                  <a:pt x="1733" y="1371"/>
                </a:lnTo>
                <a:lnTo>
                  <a:pt x="1731" y="1371"/>
                </a:lnTo>
                <a:lnTo>
                  <a:pt x="1731" y="1373"/>
                </a:lnTo>
                <a:lnTo>
                  <a:pt x="1729" y="1373"/>
                </a:lnTo>
                <a:lnTo>
                  <a:pt x="1726" y="1373"/>
                </a:lnTo>
                <a:lnTo>
                  <a:pt x="1726" y="1373"/>
                </a:lnTo>
                <a:lnTo>
                  <a:pt x="1725" y="1373"/>
                </a:lnTo>
                <a:lnTo>
                  <a:pt x="1723" y="1373"/>
                </a:lnTo>
                <a:lnTo>
                  <a:pt x="1722" y="1374"/>
                </a:lnTo>
                <a:lnTo>
                  <a:pt x="1722" y="1373"/>
                </a:lnTo>
                <a:lnTo>
                  <a:pt x="1720" y="1374"/>
                </a:lnTo>
                <a:lnTo>
                  <a:pt x="1720" y="1373"/>
                </a:lnTo>
                <a:lnTo>
                  <a:pt x="1719" y="1373"/>
                </a:lnTo>
                <a:lnTo>
                  <a:pt x="1719" y="1371"/>
                </a:lnTo>
                <a:lnTo>
                  <a:pt x="1719" y="1370"/>
                </a:lnTo>
                <a:lnTo>
                  <a:pt x="1717" y="1370"/>
                </a:lnTo>
                <a:lnTo>
                  <a:pt x="1716" y="1370"/>
                </a:lnTo>
                <a:lnTo>
                  <a:pt x="1716" y="1371"/>
                </a:lnTo>
                <a:lnTo>
                  <a:pt x="1717" y="1371"/>
                </a:lnTo>
                <a:lnTo>
                  <a:pt x="1717" y="1373"/>
                </a:lnTo>
                <a:lnTo>
                  <a:pt x="1719" y="1373"/>
                </a:lnTo>
                <a:lnTo>
                  <a:pt x="1719" y="1374"/>
                </a:lnTo>
                <a:lnTo>
                  <a:pt x="1717" y="1374"/>
                </a:lnTo>
                <a:lnTo>
                  <a:pt x="1716" y="1374"/>
                </a:lnTo>
                <a:lnTo>
                  <a:pt x="1714" y="1374"/>
                </a:lnTo>
                <a:lnTo>
                  <a:pt x="1713" y="1374"/>
                </a:lnTo>
                <a:lnTo>
                  <a:pt x="1711" y="1374"/>
                </a:lnTo>
                <a:lnTo>
                  <a:pt x="1711" y="1373"/>
                </a:lnTo>
                <a:lnTo>
                  <a:pt x="1710" y="1373"/>
                </a:lnTo>
                <a:lnTo>
                  <a:pt x="1708" y="1373"/>
                </a:lnTo>
                <a:lnTo>
                  <a:pt x="1706" y="1373"/>
                </a:lnTo>
                <a:lnTo>
                  <a:pt x="1706" y="1374"/>
                </a:lnTo>
                <a:lnTo>
                  <a:pt x="1706" y="1376"/>
                </a:lnTo>
                <a:lnTo>
                  <a:pt x="1705" y="1376"/>
                </a:lnTo>
                <a:lnTo>
                  <a:pt x="1705" y="1374"/>
                </a:lnTo>
                <a:lnTo>
                  <a:pt x="1703" y="1374"/>
                </a:lnTo>
                <a:lnTo>
                  <a:pt x="1703" y="1373"/>
                </a:lnTo>
                <a:lnTo>
                  <a:pt x="1702" y="1374"/>
                </a:lnTo>
                <a:lnTo>
                  <a:pt x="1700" y="1374"/>
                </a:lnTo>
                <a:lnTo>
                  <a:pt x="1700" y="1376"/>
                </a:lnTo>
                <a:lnTo>
                  <a:pt x="1702" y="1376"/>
                </a:lnTo>
                <a:lnTo>
                  <a:pt x="1700" y="1378"/>
                </a:lnTo>
                <a:lnTo>
                  <a:pt x="1702" y="1378"/>
                </a:lnTo>
                <a:lnTo>
                  <a:pt x="1702" y="1379"/>
                </a:lnTo>
                <a:lnTo>
                  <a:pt x="1700" y="1379"/>
                </a:lnTo>
                <a:lnTo>
                  <a:pt x="1699" y="1379"/>
                </a:lnTo>
                <a:lnTo>
                  <a:pt x="1697" y="1379"/>
                </a:lnTo>
                <a:lnTo>
                  <a:pt x="1697" y="1381"/>
                </a:lnTo>
                <a:lnTo>
                  <a:pt x="1696" y="1381"/>
                </a:lnTo>
                <a:lnTo>
                  <a:pt x="1696" y="1382"/>
                </a:lnTo>
                <a:lnTo>
                  <a:pt x="1694" y="1382"/>
                </a:lnTo>
                <a:lnTo>
                  <a:pt x="1693" y="1382"/>
                </a:lnTo>
                <a:lnTo>
                  <a:pt x="1693" y="1384"/>
                </a:lnTo>
                <a:lnTo>
                  <a:pt x="1694" y="1384"/>
                </a:lnTo>
                <a:lnTo>
                  <a:pt x="1696" y="1384"/>
                </a:lnTo>
                <a:lnTo>
                  <a:pt x="1696" y="1385"/>
                </a:lnTo>
                <a:lnTo>
                  <a:pt x="1696" y="1387"/>
                </a:lnTo>
                <a:lnTo>
                  <a:pt x="1694" y="1387"/>
                </a:lnTo>
                <a:lnTo>
                  <a:pt x="1694" y="1385"/>
                </a:lnTo>
                <a:lnTo>
                  <a:pt x="1693" y="1385"/>
                </a:lnTo>
                <a:lnTo>
                  <a:pt x="1691" y="1385"/>
                </a:lnTo>
                <a:lnTo>
                  <a:pt x="1690" y="1384"/>
                </a:lnTo>
                <a:lnTo>
                  <a:pt x="1690" y="1384"/>
                </a:lnTo>
                <a:lnTo>
                  <a:pt x="1688" y="1385"/>
                </a:lnTo>
                <a:lnTo>
                  <a:pt x="1686" y="1385"/>
                </a:lnTo>
                <a:lnTo>
                  <a:pt x="1686" y="1387"/>
                </a:lnTo>
                <a:lnTo>
                  <a:pt x="1686" y="1388"/>
                </a:lnTo>
                <a:lnTo>
                  <a:pt x="1685" y="1388"/>
                </a:lnTo>
                <a:lnTo>
                  <a:pt x="1683" y="1388"/>
                </a:lnTo>
                <a:lnTo>
                  <a:pt x="1682" y="1388"/>
                </a:lnTo>
                <a:lnTo>
                  <a:pt x="1680" y="1390"/>
                </a:lnTo>
                <a:lnTo>
                  <a:pt x="1679" y="1391"/>
                </a:lnTo>
                <a:lnTo>
                  <a:pt x="1679" y="1393"/>
                </a:lnTo>
                <a:lnTo>
                  <a:pt x="1677" y="1393"/>
                </a:lnTo>
                <a:lnTo>
                  <a:pt x="1677" y="1394"/>
                </a:lnTo>
                <a:lnTo>
                  <a:pt x="1674" y="1396"/>
                </a:lnTo>
                <a:lnTo>
                  <a:pt x="1673" y="1396"/>
                </a:lnTo>
                <a:lnTo>
                  <a:pt x="1673" y="1398"/>
                </a:lnTo>
                <a:lnTo>
                  <a:pt x="1671" y="1399"/>
                </a:lnTo>
                <a:lnTo>
                  <a:pt x="1673" y="1399"/>
                </a:lnTo>
                <a:lnTo>
                  <a:pt x="1671" y="1401"/>
                </a:lnTo>
                <a:lnTo>
                  <a:pt x="1670" y="1401"/>
                </a:lnTo>
                <a:lnTo>
                  <a:pt x="1670" y="1401"/>
                </a:lnTo>
                <a:lnTo>
                  <a:pt x="1671" y="1401"/>
                </a:lnTo>
                <a:lnTo>
                  <a:pt x="1671" y="1402"/>
                </a:lnTo>
                <a:lnTo>
                  <a:pt x="1670" y="1402"/>
                </a:lnTo>
                <a:lnTo>
                  <a:pt x="1670" y="1404"/>
                </a:lnTo>
                <a:lnTo>
                  <a:pt x="1668" y="1405"/>
                </a:lnTo>
                <a:lnTo>
                  <a:pt x="1667" y="1405"/>
                </a:lnTo>
                <a:lnTo>
                  <a:pt x="1667" y="1404"/>
                </a:lnTo>
                <a:lnTo>
                  <a:pt x="1665" y="1404"/>
                </a:lnTo>
                <a:lnTo>
                  <a:pt x="1667" y="1405"/>
                </a:lnTo>
                <a:lnTo>
                  <a:pt x="1665" y="1405"/>
                </a:lnTo>
                <a:lnTo>
                  <a:pt x="1663" y="1405"/>
                </a:lnTo>
                <a:lnTo>
                  <a:pt x="1662" y="1405"/>
                </a:lnTo>
                <a:lnTo>
                  <a:pt x="1663" y="1407"/>
                </a:lnTo>
                <a:lnTo>
                  <a:pt x="1665" y="1407"/>
                </a:lnTo>
                <a:lnTo>
                  <a:pt x="1667" y="1407"/>
                </a:lnTo>
                <a:lnTo>
                  <a:pt x="1667" y="1408"/>
                </a:lnTo>
                <a:lnTo>
                  <a:pt x="1667" y="1410"/>
                </a:lnTo>
                <a:lnTo>
                  <a:pt x="1667" y="1411"/>
                </a:lnTo>
                <a:lnTo>
                  <a:pt x="1667" y="1413"/>
                </a:lnTo>
                <a:lnTo>
                  <a:pt x="1667" y="1414"/>
                </a:lnTo>
                <a:lnTo>
                  <a:pt x="1665" y="1414"/>
                </a:lnTo>
                <a:lnTo>
                  <a:pt x="1665" y="1416"/>
                </a:lnTo>
                <a:lnTo>
                  <a:pt x="1667" y="1416"/>
                </a:lnTo>
                <a:lnTo>
                  <a:pt x="1667" y="1414"/>
                </a:lnTo>
                <a:lnTo>
                  <a:pt x="1668" y="1414"/>
                </a:lnTo>
                <a:lnTo>
                  <a:pt x="1668" y="1416"/>
                </a:lnTo>
                <a:lnTo>
                  <a:pt x="1670" y="1416"/>
                </a:lnTo>
                <a:lnTo>
                  <a:pt x="1670" y="1418"/>
                </a:lnTo>
                <a:lnTo>
                  <a:pt x="1670" y="1419"/>
                </a:lnTo>
                <a:lnTo>
                  <a:pt x="1668" y="1418"/>
                </a:lnTo>
                <a:lnTo>
                  <a:pt x="1668" y="1419"/>
                </a:lnTo>
                <a:lnTo>
                  <a:pt x="1670" y="1419"/>
                </a:lnTo>
                <a:lnTo>
                  <a:pt x="1668" y="1421"/>
                </a:lnTo>
                <a:lnTo>
                  <a:pt x="1670" y="1422"/>
                </a:lnTo>
                <a:lnTo>
                  <a:pt x="1670" y="1424"/>
                </a:lnTo>
                <a:lnTo>
                  <a:pt x="1671" y="1424"/>
                </a:lnTo>
                <a:lnTo>
                  <a:pt x="1671" y="1425"/>
                </a:lnTo>
                <a:lnTo>
                  <a:pt x="1671" y="1427"/>
                </a:lnTo>
                <a:lnTo>
                  <a:pt x="1673" y="1427"/>
                </a:lnTo>
                <a:lnTo>
                  <a:pt x="1673" y="1428"/>
                </a:lnTo>
                <a:lnTo>
                  <a:pt x="1673" y="1430"/>
                </a:lnTo>
                <a:lnTo>
                  <a:pt x="1674" y="1430"/>
                </a:lnTo>
                <a:lnTo>
                  <a:pt x="1674" y="1431"/>
                </a:lnTo>
                <a:lnTo>
                  <a:pt x="1674" y="1433"/>
                </a:lnTo>
                <a:lnTo>
                  <a:pt x="1674" y="1434"/>
                </a:lnTo>
                <a:lnTo>
                  <a:pt x="1674" y="1436"/>
                </a:lnTo>
                <a:lnTo>
                  <a:pt x="1676" y="1436"/>
                </a:lnTo>
                <a:lnTo>
                  <a:pt x="1676" y="1434"/>
                </a:lnTo>
                <a:lnTo>
                  <a:pt x="1676" y="1433"/>
                </a:lnTo>
                <a:lnTo>
                  <a:pt x="1676" y="1431"/>
                </a:lnTo>
                <a:lnTo>
                  <a:pt x="1677" y="1431"/>
                </a:lnTo>
                <a:lnTo>
                  <a:pt x="1677" y="1433"/>
                </a:lnTo>
                <a:lnTo>
                  <a:pt x="1677" y="1434"/>
                </a:lnTo>
                <a:lnTo>
                  <a:pt x="1677" y="1436"/>
                </a:lnTo>
                <a:lnTo>
                  <a:pt x="1677" y="1437"/>
                </a:lnTo>
                <a:lnTo>
                  <a:pt x="1677" y="1437"/>
                </a:lnTo>
                <a:lnTo>
                  <a:pt x="1677" y="1439"/>
                </a:lnTo>
                <a:lnTo>
                  <a:pt x="1677" y="1441"/>
                </a:lnTo>
                <a:lnTo>
                  <a:pt x="1677" y="1442"/>
                </a:lnTo>
                <a:lnTo>
                  <a:pt x="1677" y="1444"/>
                </a:lnTo>
                <a:lnTo>
                  <a:pt x="1676" y="1442"/>
                </a:lnTo>
                <a:lnTo>
                  <a:pt x="1676" y="1444"/>
                </a:lnTo>
                <a:lnTo>
                  <a:pt x="1677" y="1444"/>
                </a:lnTo>
                <a:lnTo>
                  <a:pt x="1677" y="1445"/>
                </a:lnTo>
                <a:lnTo>
                  <a:pt x="1677" y="1447"/>
                </a:lnTo>
                <a:lnTo>
                  <a:pt x="1676" y="1447"/>
                </a:lnTo>
                <a:lnTo>
                  <a:pt x="1676" y="1448"/>
                </a:lnTo>
                <a:lnTo>
                  <a:pt x="1673" y="1450"/>
                </a:lnTo>
                <a:lnTo>
                  <a:pt x="1673" y="1453"/>
                </a:lnTo>
                <a:lnTo>
                  <a:pt x="1671" y="1456"/>
                </a:lnTo>
                <a:lnTo>
                  <a:pt x="1671" y="1457"/>
                </a:lnTo>
                <a:lnTo>
                  <a:pt x="1671" y="1459"/>
                </a:lnTo>
                <a:lnTo>
                  <a:pt x="1671" y="1461"/>
                </a:lnTo>
                <a:lnTo>
                  <a:pt x="1671" y="1462"/>
                </a:lnTo>
                <a:lnTo>
                  <a:pt x="1670" y="1462"/>
                </a:lnTo>
                <a:lnTo>
                  <a:pt x="1671" y="1468"/>
                </a:lnTo>
                <a:lnTo>
                  <a:pt x="1671" y="1470"/>
                </a:lnTo>
                <a:lnTo>
                  <a:pt x="1671" y="1471"/>
                </a:lnTo>
                <a:lnTo>
                  <a:pt x="1670" y="1474"/>
                </a:lnTo>
                <a:lnTo>
                  <a:pt x="1670" y="1477"/>
                </a:lnTo>
                <a:lnTo>
                  <a:pt x="1670" y="1479"/>
                </a:lnTo>
                <a:lnTo>
                  <a:pt x="1668" y="1479"/>
                </a:lnTo>
                <a:lnTo>
                  <a:pt x="1668" y="1482"/>
                </a:lnTo>
                <a:lnTo>
                  <a:pt x="1668" y="1484"/>
                </a:lnTo>
                <a:lnTo>
                  <a:pt x="1667" y="1485"/>
                </a:lnTo>
                <a:lnTo>
                  <a:pt x="1665" y="1487"/>
                </a:lnTo>
                <a:lnTo>
                  <a:pt x="1662" y="1490"/>
                </a:lnTo>
                <a:lnTo>
                  <a:pt x="1662" y="1491"/>
                </a:lnTo>
                <a:lnTo>
                  <a:pt x="1662" y="1493"/>
                </a:lnTo>
                <a:lnTo>
                  <a:pt x="1660" y="1493"/>
                </a:lnTo>
                <a:lnTo>
                  <a:pt x="1660" y="1494"/>
                </a:lnTo>
                <a:lnTo>
                  <a:pt x="1660" y="1497"/>
                </a:lnTo>
                <a:lnTo>
                  <a:pt x="1660" y="1499"/>
                </a:lnTo>
                <a:lnTo>
                  <a:pt x="1660" y="1500"/>
                </a:lnTo>
                <a:lnTo>
                  <a:pt x="1660" y="1505"/>
                </a:lnTo>
                <a:lnTo>
                  <a:pt x="1660" y="1507"/>
                </a:lnTo>
                <a:lnTo>
                  <a:pt x="1660" y="1508"/>
                </a:lnTo>
                <a:lnTo>
                  <a:pt x="1660" y="1510"/>
                </a:lnTo>
                <a:lnTo>
                  <a:pt x="1659" y="1511"/>
                </a:lnTo>
                <a:lnTo>
                  <a:pt x="1657" y="1511"/>
                </a:lnTo>
                <a:lnTo>
                  <a:pt x="1657" y="1513"/>
                </a:lnTo>
                <a:lnTo>
                  <a:pt x="1657" y="1514"/>
                </a:lnTo>
                <a:lnTo>
                  <a:pt x="1657" y="1516"/>
                </a:lnTo>
                <a:lnTo>
                  <a:pt x="1657" y="1517"/>
                </a:lnTo>
                <a:lnTo>
                  <a:pt x="1656" y="1517"/>
                </a:lnTo>
                <a:lnTo>
                  <a:pt x="1656" y="1519"/>
                </a:lnTo>
                <a:lnTo>
                  <a:pt x="1657" y="1520"/>
                </a:lnTo>
                <a:lnTo>
                  <a:pt x="1656" y="1522"/>
                </a:lnTo>
                <a:lnTo>
                  <a:pt x="1654" y="1524"/>
                </a:lnTo>
                <a:lnTo>
                  <a:pt x="1653" y="1524"/>
                </a:lnTo>
                <a:lnTo>
                  <a:pt x="1654" y="1525"/>
                </a:lnTo>
                <a:lnTo>
                  <a:pt x="1653" y="1527"/>
                </a:lnTo>
                <a:lnTo>
                  <a:pt x="1651" y="1527"/>
                </a:lnTo>
                <a:lnTo>
                  <a:pt x="1651" y="1528"/>
                </a:lnTo>
                <a:lnTo>
                  <a:pt x="1650" y="1528"/>
                </a:lnTo>
                <a:lnTo>
                  <a:pt x="1648" y="1528"/>
                </a:lnTo>
                <a:lnTo>
                  <a:pt x="1648" y="1527"/>
                </a:lnTo>
                <a:lnTo>
                  <a:pt x="1647" y="1527"/>
                </a:lnTo>
                <a:lnTo>
                  <a:pt x="1647" y="1528"/>
                </a:lnTo>
                <a:lnTo>
                  <a:pt x="1645" y="1527"/>
                </a:lnTo>
                <a:lnTo>
                  <a:pt x="1644" y="1527"/>
                </a:lnTo>
                <a:lnTo>
                  <a:pt x="1642" y="1527"/>
                </a:lnTo>
                <a:lnTo>
                  <a:pt x="1640" y="1525"/>
                </a:lnTo>
                <a:lnTo>
                  <a:pt x="1639" y="1527"/>
                </a:lnTo>
                <a:lnTo>
                  <a:pt x="1637" y="1527"/>
                </a:lnTo>
                <a:lnTo>
                  <a:pt x="1637" y="1528"/>
                </a:lnTo>
                <a:lnTo>
                  <a:pt x="1636" y="1528"/>
                </a:lnTo>
                <a:lnTo>
                  <a:pt x="1636" y="1527"/>
                </a:lnTo>
                <a:lnTo>
                  <a:pt x="1634" y="1527"/>
                </a:lnTo>
                <a:lnTo>
                  <a:pt x="1633" y="1527"/>
                </a:lnTo>
                <a:lnTo>
                  <a:pt x="1631" y="1525"/>
                </a:lnTo>
                <a:lnTo>
                  <a:pt x="1630" y="1525"/>
                </a:lnTo>
                <a:lnTo>
                  <a:pt x="1628" y="1525"/>
                </a:lnTo>
                <a:lnTo>
                  <a:pt x="1627" y="1525"/>
                </a:lnTo>
                <a:lnTo>
                  <a:pt x="1627" y="1524"/>
                </a:lnTo>
                <a:lnTo>
                  <a:pt x="1625" y="1524"/>
                </a:lnTo>
                <a:lnTo>
                  <a:pt x="1624" y="1524"/>
                </a:lnTo>
                <a:lnTo>
                  <a:pt x="1624" y="1522"/>
                </a:lnTo>
                <a:lnTo>
                  <a:pt x="1622" y="1522"/>
                </a:lnTo>
                <a:lnTo>
                  <a:pt x="1620" y="1522"/>
                </a:lnTo>
                <a:lnTo>
                  <a:pt x="1619" y="1522"/>
                </a:lnTo>
                <a:lnTo>
                  <a:pt x="1617" y="1520"/>
                </a:lnTo>
                <a:lnTo>
                  <a:pt x="1616" y="1520"/>
                </a:lnTo>
                <a:lnTo>
                  <a:pt x="1616" y="1522"/>
                </a:lnTo>
                <a:lnTo>
                  <a:pt x="1616" y="1522"/>
                </a:lnTo>
                <a:lnTo>
                  <a:pt x="1614" y="1522"/>
                </a:lnTo>
                <a:lnTo>
                  <a:pt x="1614" y="1520"/>
                </a:lnTo>
                <a:lnTo>
                  <a:pt x="1613" y="1520"/>
                </a:lnTo>
                <a:lnTo>
                  <a:pt x="1611" y="1519"/>
                </a:lnTo>
                <a:lnTo>
                  <a:pt x="1611" y="1517"/>
                </a:lnTo>
                <a:lnTo>
                  <a:pt x="1610" y="1517"/>
                </a:lnTo>
                <a:lnTo>
                  <a:pt x="1608" y="1517"/>
                </a:lnTo>
                <a:lnTo>
                  <a:pt x="1607" y="1516"/>
                </a:lnTo>
                <a:lnTo>
                  <a:pt x="1607" y="1514"/>
                </a:lnTo>
                <a:lnTo>
                  <a:pt x="1605" y="1514"/>
                </a:lnTo>
                <a:lnTo>
                  <a:pt x="1604" y="1513"/>
                </a:lnTo>
                <a:lnTo>
                  <a:pt x="1604" y="1511"/>
                </a:lnTo>
                <a:lnTo>
                  <a:pt x="1602" y="1511"/>
                </a:lnTo>
                <a:lnTo>
                  <a:pt x="1602" y="1510"/>
                </a:lnTo>
                <a:lnTo>
                  <a:pt x="1601" y="1510"/>
                </a:lnTo>
                <a:lnTo>
                  <a:pt x="1601" y="1511"/>
                </a:lnTo>
                <a:lnTo>
                  <a:pt x="1602" y="1511"/>
                </a:lnTo>
                <a:lnTo>
                  <a:pt x="1602" y="1513"/>
                </a:lnTo>
                <a:lnTo>
                  <a:pt x="1604" y="1513"/>
                </a:lnTo>
                <a:lnTo>
                  <a:pt x="1604" y="1514"/>
                </a:lnTo>
                <a:lnTo>
                  <a:pt x="1605" y="1514"/>
                </a:lnTo>
                <a:lnTo>
                  <a:pt x="1605" y="1516"/>
                </a:lnTo>
                <a:lnTo>
                  <a:pt x="1607" y="1516"/>
                </a:lnTo>
                <a:lnTo>
                  <a:pt x="1607" y="1517"/>
                </a:lnTo>
                <a:lnTo>
                  <a:pt x="1608" y="1517"/>
                </a:lnTo>
                <a:lnTo>
                  <a:pt x="1607" y="1519"/>
                </a:lnTo>
                <a:lnTo>
                  <a:pt x="1607" y="1520"/>
                </a:lnTo>
                <a:lnTo>
                  <a:pt x="1608" y="1520"/>
                </a:lnTo>
                <a:lnTo>
                  <a:pt x="1608" y="1522"/>
                </a:lnTo>
                <a:lnTo>
                  <a:pt x="1610" y="1522"/>
                </a:lnTo>
                <a:lnTo>
                  <a:pt x="1610" y="1524"/>
                </a:lnTo>
                <a:lnTo>
                  <a:pt x="1611" y="1524"/>
                </a:lnTo>
                <a:lnTo>
                  <a:pt x="1613" y="1525"/>
                </a:lnTo>
                <a:lnTo>
                  <a:pt x="1614" y="1525"/>
                </a:lnTo>
                <a:lnTo>
                  <a:pt x="1616" y="1525"/>
                </a:lnTo>
                <a:lnTo>
                  <a:pt x="1616" y="1527"/>
                </a:lnTo>
                <a:lnTo>
                  <a:pt x="1616" y="1527"/>
                </a:lnTo>
                <a:lnTo>
                  <a:pt x="1617" y="1527"/>
                </a:lnTo>
                <a:lnTo>
                  <a:pt x="1619" y="1528"/>
                </a:lnTo>
                <a:lnTo>
                  <a:pt x="1620" y="1528"/>
                </a:lnTo>
                <a:lnTo>
                  <a:pt x="1622" y="1530"/>
                </a:lnTo>
                <a:lnTo>
                  <a:pt x="1624" y="1530"/>
                </a:lnTo>
                <a:lnTo>
                  <a:pt x="1625" y="1531"/>
                </a:lnTo>
                <a:lnTo>
                  <a:pt x="1627" y="1531"/>
                </a:lnTo>
                <a:lnTo>
                  <a:pt x="1627" y="1533"/>
                </a:lnTo>
                <a:lnTo>
                  <a:pt x="1628" y="1533"/>
                </a:lnTo>
                <a:lnTo>
                  <a:pt x="1628" y="1534"/>
                </a:lnTo>
                <a:lnTo>
                  <a:pt x="1630" y="1534"/>
                </a:lnTo>
                <a:lnTo>
                  <a:pt x="1630" y="1536"/>
                </a:lnTo>
                <a:lnTo>
                  <a:pt x="1630" y="1539"/>
                </a:lnTo>
                <a:lnTo>
                  <a:pt x="1630" y="1540"/>
                </a:lnTo>
                <a:lnTo>
                  <a:pt x="1631" y="1542"/>
                </a:lnTo>
                <a:lnTo>
                  <a:pt x="1633" y="1543"/>
                </a:lnTo>
                <a:lnTo>
                  <a:pt x="1633" y="1545"/>
                </a:lnTo>
                <a:lnTo>
                  <a:pt x="1634" y="1545"/>
                </a:lnTo>
                <a:lnTo>
                  <a:pt x="1636" y="1547"/>
                </a:lnTo>
                <a:lnTo>
                  <a:pt x="1637" y="1547"/>
                </a:lnTo>
                <a:lnTo>
                  <a:pt x="1639" y="1547"/>
                </a:lnTo>
                <a:lnTo>
                  <a:pt x="1640" y="1547"/>
                </a:lnTo>
                <a:lnTo>
                  <a:pt x="1642" y="1547"/>
                </a:lnTo>
                <a:lnTo>
                  <a:pt x="1642" y="1548"/>
                </a:lnTo>
                <a:lnTo>
                  <a:pt x="1642" y="1548"/>
                </a:lnTo>
                <a:lnTo>
                  <a:pt x="1644" y="1548"/>
                </a:lnTo>
                <a:lnTo>
                  <a:pt x="1645" y="1551"/>
                </a:lnTo>
                <a:lnTo>
                  <a:pt x="1645" y="1553"/>
                </a:lnTo>
                <a:lnTo>
                  <a:pt x="1647" y="1553"/>
                </a:lnTo>
                <a:lnTo>
                  <a:pt x="1645" y="1554"/>
                </a:lnTo>
                <a:lnTo>
                  <a:pt x="1645" y="1556"/>
                </a:lnTo>
                <a:lnTo>
                  <a:pt x="1645" y="1559"/>
                </a:lnTo>
                <a:lnTo>
                  <a:pt x="1647" y="1560"/>
                </a:lnTo>
                <a:lnTo>
                  <a:pt x="1645" y="1562"/>
                </a:lnTo>
                <a:lnTo>
                  <a:pt x="1645" y="1563"/>
                </a:lnTo>
                <a:lnTo>
                  <a:pt x="1645" y="1565"/>
                </a:lnTo>
                <a:lnTo>
                  <a:pt x="1645" y="1567"/>
                </a:lnTo>
                <a:lnTo>
                  <a:pt x="1645" y="1568"/>
                </a:lnTo>
                <a:lnTo>
                  <a:pt x="1647" y="1568"/>
                </a:lnTo>
                <a:lnTo>
                  <a:pt x="1647" y="1570"/>
                </a:lnTo>
                <a:lnTo>
                  <a:pt x="1645" y="1570"/>
                </a:lnTo>
                <a:lnTo>
                  <a:pt x="1645" y="1571"/>
                </a:lnTo>
                <a:lnTo>
                  <a:pt x="1644" y="1573"/>
                </a:lnTo>
                <a:lnTo>
                  <a:pt x="1642" y="1573"/>
                </a:lnTo>
                <a:lnTo>
                  <a:pt x="1642" y="1574"/>
                </a:lnTo>
                <a:lnTo>
                  <a:pt x="1640" y="1574"/>
                </a:lnTo>
                <a:lnTo>
                  <a:pt x="1639" y="1576"/>
                </a:lnTo>
                <a:lnTo>
                  <a:pt x="1637" y="1576"/>
                </a:lnTo>
                <a:lnTo>
                  <a:pt x="1636" y="1576"/>
                </a:lnTo>
                <a:lnTo>
                  <a:pt x="1636" y="1577"/>
                </a:lnTo>
                <a:lnTo>
                  <a:pt x="1633" y="1577"/>
                </a:lnTo>
                <a:lnTo>
                  <a:pt x="1630" y="1579"/>
                </a:lnTo>
                <a:lnTo>
                  <a:pt x="1628" y="1579"/>
                </a:lnTo>
                <a:lnTo>
                  <a:pt x="1624" y="1580"/>
                </a:lnTo>
                <a:lnTo>
                  <a:pt x="1622" y="1580"/>
                </a:lnTo>
                <a:lnTo>
                  <a:pt x="1620" y="1580"/>
                </a:lnTo>
                <a:lnTo>
                  <a:pt x="1619" y="1580"/>
                </a:lnTo>
                <a:lnTo>
                  <a:pt x="1617" y="1580"/>
                </a:lnTo>
                <a:lnTo>
                  <a:pt x="1616" y="1580"/>
                </a:lnTo>
                <a:lnTo>
                  <a:pt x="1616" y="1580"/>
                </a:lnTo>
                <a:lnTo>
                  <a:pt x="1614" y="1580"/>
                </a:lnTo>
                <a:lnTo>
                  <a:pt x="1614" y="1582"/>
                </a:lnTo>
                <a:lnTo>
                  <a:pt x="1613" y="1580"/>
                </a:lnTo>
                <a:lnTo>
                  <a:pt x="1611" y="1580"/>
                </a:lnTo>
                <a:lnTo>
                  <a:pt x="1610" y="1580"/>
                </a:lnTo>
                <a:lnTo>
                  <a:pt x="1608" y="1580"/>
                </a:lnTo>
                <a:lnTo>
                  <a:pt x="1607" y="1580"/>
                </a:lnTo>
                <a:lnTo>
                  <a:pt x="1607" y="1579"/>
                </a:lnTo>
                <a:lnTo>
                  <a:pt x="1605" y="1579"/>
                </a:lnTo>
                <a:lnTo>
                  <a:pt x="1604" y="1579"/>
                </a:lnTo>
                <a:lnTo>
                  <a:pt x="1604" y="1580"/>
                </a:lnTo>
                <a:lnTo>
                  <a:pt x="1605" y="1580"/>
                </a:lnTo>
                <a:lnTo>
                  <a:pt x="1605" y="1582"/>
                </a:lnTo>
                <a:lnTo>
                  <a:pt x="1607" y="1582"/>
                </a:lnTo>
                <a:lnTo>
                  <a:pt x="1607" y="1583"/>
                </a:lnTo>
                <a:lnTo>
                  <a:pt x="1608" y="1583"/>
                </a:lnTo>
                <a:lnTo>
                  <a:pt x="1608" y="1585"/>
                </a:lnTo>
                <a:lnTo>
                  <a:pt x="1610" y="1585"/>
                </a:lnTo>
                <a:lnTo>
                  <a:pt x="1610" y="1585"/>
                </a:lnTo>
                <a:lnTo>
                  <a:pt x="1611" y="1585"/>
                </a:lnTo>
                <a:lnTo>
                  <a:pt x="1613" y="1585"/>
                </a:lnTo>
                <a:lnTo>
                  <a:pt x="1613" y="1586"/>
                </a:lnTo>
                <a:lnTo>
                  <a:pt x="1613" y="1588"/>
                </a:lnTo>
                <a:lnTo>
                  <a:pt x="1614" y="1590"/>
                </a:lnTo>
                <a:lnTo>
                  <a:pt x="1616" y="1591"/>
                </a:lnTo>
                <a:lnTo>
                  <a:pt x="1614" y="1591"/>
                </a:lnTo>
                <a:lnTo>
                  <a:pt x="1614" y="1593"/>
                </a:lnTo>
                <a:lnTo>
                  <a:pt x="1614" y="1594"/>
                </a:lnTo>
                <a:lnTo>
                  <a:pt x="1616" y="1594"/>
                </a:lnTo>
                <a:lnTo>
                  <a:pt x="1616" y="1596"/>
                </a:lnTo>
                <a:lnTo>
                  <a:pt x="1616" y="1597"/>
                </a:lnTo>
                <a:lnTo>
                  <a:pt x="1616" y="1597"/>
                </a:lnTo>
                <a:lnTo>
                  <a:pt x="1616" y="1599"/>
                </a:lnTo>
                <a:lnTo>
                  <a:pt x="1617" y="1599"/>
                </a:lnTo>
                <a:lnTo>
                  <a:pt x="1617" y="1600"/>
                </a:lnTo>
                <a:lnTo>
                  <a:pt x="1619" y="1600"/>
                </a:lnTo>
                <a:lnTo>
                  <a:pt x="1620" y="1602"/>
                </a:lnTo>
                <a:lnTo>
                  <a:pt x="1620" y="1603"/>
                </a:lnTo>
                <a:lnTo>
                  <a:pt x="1620" y="1605"/>
                </a:lnTo>
                <a:lnTo>
                  <a:pt x="1619" y="1606"/>
                </a:lnTo>
                <a:lnTo>
                  <a:pt x="1617" y="1606"/>
                </a:lnTo>
                <a:lnTo>
                  <a:pt x="1617" y="1608"/>
                </a:lnTo>
                <a:lnTo>
                  <a:pt x="1616" y="1608"/>
                </a:lnTo>
                <a:lnTo>
                  <a:pt x="1616" y="1608"/>
                </a:lnTo>
                <a:lnTo>
                  <a:pt x="1614" y="1608"/>
                </a:lnTo>
                <a:lnTo>
                  <a:pt x="1613" y="1608"/>
                </a:lnTo>
                <a:lnTo>
                  <a:pt x="1611" y="1608"/>
                </a:lnTo>
                <a:lnTo>
                  <a:pt x="1610" y="1608"/>
                </a:lnTo>
                <a:lnTo>
                  <a:pt x="1608" y="1606"/>
                </a:lnTo>
                <a:lnTo>
                  <a:pt x="1607" y="1606"/>
                </a:lnTo>
                <a:lnTo>
                  <a:pt x="1605" y="1606"/>
                </a:lnTo>
                <a:lnTo>
                  <a:pt x="1602" y="1605"/>
                </a:lnTo>
                <a:lnTo>
                  <a:pt x="1601" y="1605"/>
                </a:lnTo>
                <a:lnTo>
                  <a:pt x="1599" y="1605"/>
                </a:lnTo>
                <a:lnTo>
                  <a:pt x="1597" y="1603"/>
                </a:lnTo>
                <a:lnTo>
                  <a:pt x="1596" y="1603"/>
                </a:lnTo>
                <a:lnTo>
                  <a:pt x="1596" y="1602"/>
                </a:lnTo>
                <a:lnTo>
                  <a:pt x="1594" y="1602"/>
                </a:lnTo>
                <a:lnTo>
                  <a:pt x="1594" y="1603"/>
                </a:lnTo>
                <a:lnTo>
                  <a:pt x="1594" y="1605"/>
                </a:lnTo>
                <a:lnTo>
                  <a:pt x="1594" y="1606"/>
                </a:lnTo>
                <a:lnTo>
                  <a:pt x="1596" y="1606"/>
                </a:lnTo>
                <a:lnTo>
                  <a:pt x="1597" y="1608"/>
                </a:lnTo>
                <a:lnTo>
                  <a:pt x="1599" y="1611"/>
                </a:lnTo>
                <a:lnTo>
                  <a:pt x="1601" y="1611"/>
                </a:lnTo>
                <a:lnTo>
                  <a:pt x="1601" y="1613"/>
                </a:lnTo>
                <a:lnTo>
                  <a:pt x="1602" y="1613"/>
                </a:lnTo>
                <a:lnTo>
                  <a:pt x="1602" y="1614"/>
                </a:lnTo>
                <a:lnTo>
                  <a:pt x="1604" y="1614"/>
                </a:lnTo>
                <a:lnTo>
                  <a:pt x="1604" y="1616"/>
                </a:lnTo>
                <a:lnTo>
                  <a:pt x="1605" y="1617"/>
                </a:lnTo>
                <a:lnTo>
                  <a:pt x="1605" y="1619"/>
                </a:lnTo>
                <a:lnTo>
                  <a:pt x="1607" y="1620"/>
                </a:lnTo>
                <a:lnTo>
                  <a:pt x="1608" y="1620"/>
                </a:lnTo>
                <a:lnTo>
                  <a:pt x="1608" y="1622"/>
                </a:lnTo>
                <a:lnTo>
                  <a:pt x="1610" y="1622"/>
                </a:lnTo>
                <a:lnTo>
                  <a:pt x="1611" y="1622"/>
                </a:lnTo>
                <a:lnTo>
                  <a:pt x="1611" y="1622"/>
                </a:lnTo>
                <a:lnTo>
                  <a:pt x="1613" y="1622"/>
                </a:lnTo>
                <a:lnTo>
                  <a:pt x="1614" y="1622"/>
                </a:lnTo>
                <a:lnTo>
                  <a:pt x="1614" y="1623"/>
                </a:lnTo>
                <a:lnTo>
                  <a:pt x="1616" y="1623"/>
                </a:lnTo>
                <a:lnTo>
                  <a:pt x="1616" y="1625"/>
                </a:lnTo>
                <a:lnTo>
                  <a:pt x="1616" y="1625"/>
                </a:lnTo>
                <a:lnTo>
                  <a:pt x="1616" y="1626"/>
                </a:lnTo>
                <a:lnTo>
                  <a:pt x="1614" y="1626"/>
                </a:lnTo>
                <a:lnTo>
                  <a:pt x="1614" y="1628"/>
                </a:lnTo>
                <a:lnTo>
                  <a:pt x="1614" y="1630"/>
                </a:lnTo>
                <a:lnTo>
                  <a:pt x="1616" y="1630"/>
                </a:lnTo>
                <a:lnTo>
                  <a:pt x="1616" y="1630"/>
                </a:lnTo>
                <a:lnTo>
                  <a:pt x="1617" y="1630"/>
                </a:lnTo>
                <a:lnTo>
                  <a:pt x="1617" y="1631"/>
                </a:lnTo>
                <a:lnTo>
                  <a:pt x="1619" y="1631"/>
                </a:lnTo>
                <a:lnTo>
                  <a:pt x="1620" y="1631"/>
                </a:lnTo>
                <a:lnTo>
                  <a:pt x="1622" y="1631"/>
                </a:lnTo>
                <a:lnTo>
                  <a:pt x="1622" y="1633"/>
                </a:lnTo>
                <a:lnTo>
                  <a:pt x="1620" y="1633"/>
                </a:lnTo>
                <a:lnTo>
                  <a:pt x="1619" y="1634"/>
                </a:lnTo>
                <a:lnTo>
                  <a:pt x="1619" y="1636"/>
                </a:lnTo>
                <a:lnTo>
                  <a:pt x="1619" y="1637"/>
                </a:lnTo>
                <a:lnTo>
                  <a:pt x="1619" y="1639"/>
                </a:lnTo>
                <a:lnTo>
                  <a:pt x="1619" y="1640"/>
                </a:lnTo>
                <a:lnTo>
                  <a:pt x="1620" y="1642"/>
                </a:lnTo>
                <a:lnTo>
                  <a:pt x="1620" y="1643"/>
                </a:lnTo>
                <a:lnTo>
                  <a:pt x="1622" y="1643"/>
                </a:lnTo>
                <a:lnTo>
                  <a:pt x="1624" y="1645"/>
                </a:lnTo>
                <a:lnTo>
                  <a:pt x="1625" y="1645"/>
                </a:lnTo>
                <a:lnTo>
                  <a:pt x="1625" y="1646"/>
                </a:lnTo>
                <a:lnTo>
                  <a:pt x="1625" y="1648"/>
                </a:lnTo>
                <a:lnTo>
                  <a:pt x="1627" y="1648"/>
                </a:lnTo>
                <a:lnTo>
                  <a:pt x="1627" y="1649"/>
                </a:lnTo>
                <a:lnTo>
                  <a:pt x="1628" y="1649"/>
                </a:lnTo>
                <a:lnTo>
                  <a:pt x="1628" y="1651"/>
                </a:lnTo>
                <a:lnTo>
                  <a:pt x="1628" y="1653"/>
                </a:lnTo>
                <a:lnTo>
                  <a:pt x="1628" y="1654"/>
                </a:lnTo>
                <a:lnTo>
                  <a:pt x="1627" y="1654"/>
                </a:lnTo>
                <a:lnTo>
                  <a:pt x="1628" y="1656"/>
                </a:lnTo>
                <a:lnTo>
                  <a:pt x="1628" y="1657"/>
                </a:lnTo>
                <a:lnTo>
                  <a:pt x="1630" y="1657"/>
                </a:lnTo>
                <a:lnTo>
                  <a:pt x="1631" y="1657"/>
                </a:lnTo>
                <a:lnTo>
                  <a:pt x="1631" y="1659"/>
                </a:lnTo>
                <a:lnTo>
                  <a:pt x="1630" y="1659"/>
                </a:lnTo>
                <a:lnTo>
                  <a:pt x="1628" y="1659"/>
                </a:lnTo>
                <a:lnTo>
                  <a:pt x="1627" y="1659"/>
                </a:lnTo>
                <a:lnTo>
                  <a:pt x="1625" y="1659"/>
                </a:lnTo>
                <a:lnTo>
                  <a:pt x="1624" y="1659"/>
                </a:lnTo>
                <a:lnTo>
                  <a:pt x="1624" y="1659"/>
                </a:lnTo>
                <a:lnTo>
                  <a:pt x="1625" y="1660"/>
                </a:lnTo>
                <a:lnTo>
                  <a:pt x="1624" y="1660"/>
                </a:lnTo>
                <a:lnTo>
                  <a:pt x="1622" y="1660"/>
                </a:lnTo>
                <a:lnTo>
                  <a:pt x="1620" y="1662"/>
                </a:lnTo>
                <a:lnTo>
                  <a:pt x="1622" y="1662"/>
                </a:lnTo>
                <a:lnTo>
                  <a:pt x="1622" y="1663"/>
                </a:lnTo>
                <a:lnTo>
                  <a:pt x="1622" y="1665"/>
                </a:lnTo>
                <a:lnTo>
                  <a:pt x="1622" y="1666"/>
                </a:lnTo>
                <a:lnTo>
                  <a:pt x="1624" y="1666"/>
                </a:lnTo>
                <a:lnTo>
                  <a:pt x="1624" y="1668"/>
                </a:lnTo>
                <a:lnTo>
                  <a:pt x="1624" y="1669"/>
                </a:lnTo>
                <a:lnTo>
                  <a:pt x="1624" y="1671"/>
                </a:lnTo>
                <a:lnTo>
                  <a:pt x="1625" y="1673"/>
                </a:lnTo>
                <a:lnTo>
                  <a:pt x="1627" y="1674"/>
                </a:lnTo>
                <a:lnTo>
                  <a:pt x="1628" y="1676"/>
                </a:lnTo>
                <a:lnTo>
                  <a:pt x="1630" y="1676"/>
                </a:lnTo>
                <a:lnTo>
                  <a:pt x="1631" y="1679"/>
                </a:lnTo>
                <a:lnTo>
                  <a:pt x="1633" y="1679"/>
                </a:lnTo>
                <a:lnTo>
                  <a:pt x="1634" y="1679"/>
                </a:lnTo>
                <a:lnTo>
                  <a:pt x="1634" y="1680"/>
                </a:lnTo>
                <a:lnTo>
                  <a:pt x="1636" y="1680"/>
                </a:lnTo>
                <a:lnTo>
                  <a:pt x="1637" y="1680"/>
                </a:lnTo>
                <a:lnTo>
                  <a:pt x="1637" y="1682"/>
                </a:lnTo>
                <a:lnTo>
                  <a:pt x="1639" y="1682"/>
                </a:lnTo>
                <a:lnTo>
                  <a:pt x="1640" y="1683"/>
                </a:lnTo>
                <a:lnTo>
                  <a:pt x="1642" y="1683"/>
                </a:lnTo>
                <a:lnTo>
                  <a:pt x="1644" y="1685"/>
                </a:lnTo>
                <a:lnTo>
                  <a:pt x="1645" y="1685"/>
                </a:lnTo>
                <a:lnTo>
                  <a:pt x="1647" y="1685"/>
                </a:lnTo>
                <a:lnTo>
                  <a:pt x="1648" y="1685"/>
                </a:lnTo>
                <a:lnTo>
                  <a:pt x="1650" y="1685"/>
                </a:lnTo>
                <a:lnTo>
                  <a:pt x="1651" y="1685"/>
                </a:lnTo>
                <a:lnTo>
                  <a:pt x="1653" y="1685"/>
                </a:lnTo>
                <a:lnTo>
                  <a:pt x="1653" y="1686"/>
                </a:lnTo>
                <a:lnTo>
                  <a:pt x="1653" y="1686"/>
                </a:lnTo>
                <a:lnTo>
                  <a:pt x="1654" y="1688"/>
                </a:lnTo>
                <a:lnTo>
                  <a:pt x="1656" y="1689"/>
                </a:lnTo>
                <a:lnTo>
                  <a:pt x="1656" y="1691"/>
                </a:lnTo>
                <a:lnTo>
                  <a:pt x="1657" y="1691"/>
                </a:lnTo>
                <a:lnTo>
                  <a:pt x="1657" y="1692"/>
                </a:lnTo>
                <a:lnTo>
                  <a:pt x="1657" y="1694"/>
                </a:lnTo>
                <a:lnTo>
                  <a:pt x="1656" y="1694"/>
                </a:lnTo>
                <a:lnTo>
                  <a:pt x="1656" y="1696"/>
                </a:lnTo>
                <a:lnTo>
                  <a:pt x="1657" y="1694"/>
                </a:lnTo>
                <a:lnTo>
                  <a:pt x="1659" y="1696"/>
                </a:lnTo>
                <a:lnTo>
                  <a:pt x="1660" y="1696"/>
                </a:lnTo>
                <a:lnTo>
                  <a:pt x="1660" y="1696"/>
                </a:lnTo>
                <a:lnTo>
                  <a:pt x="1660" y="1697"/>
                </a:lnTo>
                <a:lnTo>
                  <a:pt x="1660" y="1699"/>
                </a:lnTo>
                <a:lnTo>
                  <a:pt x="1660" y="1700"/>
                </a:lnTo>
                <a:lnTo>
                  <a:pt x="1660" y="1702"/>
                </a:lnTo>
                <a:lnTo>
                  <a:pt x="1659" y="1702"/>
                </a:lnTo>
                <a:lnTo>
                  <a:pt x="1659" y="1703"/>
                </a:lnTo>
                <a:lnTo>
                  <a:pt x="1657" y="1705"/>
                </a:lnTo>
                <a:lnTo>
                  <a:pt x="1657" y="1706"/>
                </a:lnTo>
                <a:lnTo>
                  <a:pt x="1659" y="1706"/>
                </a:lnTo>
                <a:lnTo>
                  <a:pt x="1659" y="1708"/>
                </a:lnTo>
                <a:lnTo>
                  <a:pt x="1657" y="1708"/>
                </a:lnTo>
                <a:lnTo>
                  <a:pt x="1657" y="1709"/>
                </a:lnTo>
                <a:lnTo>
                  <a:pt x="1657" y="1711"/>
                </a:lnTo>
                <a:lnTo>
                  <a:pt x="1659" y="1711"/>
                </a:lnTo>
                <a:lnTo>
                  <a:pt x="1659" y="1712"/>
                </a:lnTo>
                <a:lnTo>
                  <a:pt x="1660" y="1714"/>
                </a:lnTo>
                <a:lnTo>
                  <a:pt x="1662" y="1714"/>
                </a:lnTo>
                <a:lnTo>
                  <a:pt x="1662" y="1716"/>
                </a:lnTo>
                <a:lnTo>
                  <a:pt x="1662" y="1717"/>
                </a:lnTo>
                <a:lnTo>
                  <a:pt x="1663" y="1717"/>
                </a:lnTo>
                <a:lnTo>
                  <a:pt x="1663" y="1719"/>
                </a:lnTo>
                <a:lnTo>
                  <a:pt x="1665" y="1719"/>
                </a:lnTo>
                <a:lnTo>
                  <a:pt x="1665" y="1720"/>
                </a:lnTo>
                <a:lnTo>
                  <a:pt x="1667" y="1720"/>
                </a:lnTo>
                <a:lnTo>
                  <a:pt x="1667" y="1722"/>
                </a:lnTo>
                <a:lnTo>
                  <a:pt x="1667" y="1723"/>
                </a:lnTo>
                <a:lnTo>
                  <a:pt x="1665" y="1725"/>
                </a:lnTo>
                <a:lnTo>
                  <a:pt x="1663" y="1726"/>
                </a:lnTo>
                <a:lnTo>
                  <a:pt x="1662" y="1726"/>
                </a:lnTo>
                <a:lnTo>
                  <a:pt x="1662" y="1728"/>
                </a:lnTo>
                <a:lnTo>
                  <a:pt x="1662" y="1729"/>
                </a:lnTo>
                <a:lnTo>
                  <a:pt x="1663" y="1729"/>
                </a:lnTo>
                <a:lnTo>
                  <a:pt x="1663" y="1731"/>
                </a:lnTo>
                <a:lnTo>
                  <a:pt x="1665" y="1732"/>
                </a:lnTo>
                <a:lnTo>
                  <a:pt x="1665" y="1732"/>
                </a:lnTo>
                <a:lnTo>
                  <a:pt x="1667" y="1732"/>
                </a:lnTo>
                <a:lnTo>
                  <a:pt x="1667" y="1734"/>
                </a:lnTo>
                <a:lnTo>
                  <a:pt x="1667" y="1736"/>
                </a:lnTo>
                <a:lnTo>
                  <a:pt x="1668" y="1734"/>
                </a:lnTo>
                <a:lnTo>
                  <a:pt x="1668" y="1736"/>
                </a:lnTo>
                <a:lnTo>
                  <a:pt x="1670" y="1736"/>
                </a:lnTo>
                <a:lnTo>
                  <a:pt x="1670" y="1737"/>
                </a:lnTo>
                <a:lnTo>
                  <a:pt x="1671" y="1737"/>
                </a:lnTo>
                <a:lnTo>
                  <a:pt x="1673" y="1739"/>
                </a:lnTo>
                <a:lnTo>
                  <a:pt x="1676" y="1742"/>
                </a:lnTo>
                <a:lnTo>
                  <a:pt x="1676" y="1743"/>
                </a:lnTo>
                <a:lnTo>
                  <a:pt x="1674" y="1742"/>
                </a:lnTo>
                <a:lnTo>
                  <a:pt x="1673" y="1742"/>
                </a:lnTo>
                <a:lnTo>
                  <a:pt x="1673" y="1743"/>
                </a:lnTo>
                <a:lnTo>
                  <a:pt x="1674" y="1743"/>
                </a:lnTo>
                <a:lnTo>
                  <a:pt x="1676" y="1743"/>
                </a:lnTo>
                <a:lnTo>
                  <a:pt x="1677" y="1743"/>
                </a:lnTo>
                <a:lnTo>
                  <a:pt x="1679" y="1743"/>
                </a:lnTo>
                <a:lnTo>
                  <a:pt x="1680" y="1745"/>
                </a:lnTo>
                <a:lnTo>
                  <a:pt x="1683" y="1746"/>
                </a:lnTo>
                <a:lnTo>
                  <a:pt x="1685" y="1748"/>
                </a:lnTo>
                <a:lnTo>
                  <a:pt x="1688" y="1751"/>
                </a:lnTo>
                <a:lnTo>
                  <a:pt x="1690" y="1752"/>
                </a:lnTo>
                <a:lnTo>
                  <a:pt x="1690" y="1752"/>
                </a:lnTo>
                <a:lnTo>
                  <a:pt x="1688" y="1752"/>
                </a:lnTo>
                <a:lnTo>
                  <a:pt x="1686" y="1752"/>
                </a:lnTo>
                <a:lnTo>
                  <a:pt x="1685" y="1752"/>
                </a:lnTo>
                <a:lnTo>
                  <a:pt x="1685" y="1751"/>
                </a:lnTo>
                <a:lnTo>
                  <a:pt x="1683" y="1751"/>
                </a:lnTo>
                <a:lnTo>
                  <a:pt x="1682" y="1751"/>
                </a:lnTo>
                <a:lnTo>
                  <a:pt x="1682" y="1752"/>
                </a:lnTo>
                <a:lnTo>
                  <a:pt x="1683" y="1752"/>
                </a:lnTo>
                <a:lnTo>
                  <a:pt x="1683" y="1754"/>
                </a:lnTo>
                <a:lnTo>
                  <a:pt x="1685" y="1754"/>
                </a:lnTo>
                <a:lnTo>
                  <a:pt x="1685" y="1755"/>
                </a:lnTo>
                <a:lnTo>
                  <a:pt x="1683" y="1755"/>
                </a:lnTo>
                <a:lnTo>
                  <a:pt x="1682" y="1755"/>
                </a:lnTo>
                <a:lnTo>
                  <a:pt x="1680" y="1755"/>
                </a:lnTo>
                <a:lnTo>
                  <a:pt x="1680" y="1757"/>
                </a:lnTo>
                <a:lnTo>
                  <a:pt x="1679" y="1757"/>
                </a:lnTo>
                <a:lnTo>
                  <a:pt x="1677" y="1757"/>
                </a:lnTo>
                <a:lnTo>
                  <a:pt x="1677" y="1759"/>
                </a:lnTo>
                <a:lnTo>
                  <a:pt x="1677" y="1760"/>
                </a:lnTo>
                <a:lnTo>
                  <a:pt x="1679" y="1760"/>
                </a:lnTo>
                <a:lnTo>
                  <a:pt x="1680" y="1762"/>
                </a:lnTo>
                <a:lnTo>
                  <a:pt x="1680" y="1763"/>
                </a:lnTo>
                <a:lnTo>
                  <a:pt x="1682" y="1763"/>
                </a:lnTo>
                <a:lnTo>
                  <a:pt x="1682" y="1765"/>
                </a:lnTo>
                <a:lnTo>
                  <a:pt x="1683" y="1766"/>
                </a:lnTo>
                <a:lnTo>
                  <a:pt x="1685" y="1768"/>
                </a:lnTo>
                <a:lnTo>
                  <a:pt x="1686" y="1769"/>
                </a:lnTo>
                <a:lnTo>
                  <a:pt x="1688" y="1769"/>
                </a:lnTo>
                <a:lnTo>
                  <a:pt x="1688" y="1771"/>
                </a:lnTo>
                <a:lnTo>
                  <a:pt x="1690" y="1771"/>
                </a:lnTo>
                <a:lnTo>
                  <a:pt x="1688" y="1772"/>
                </a:lnTo>
                <a:lnTo>
                  <a:pt x="1686" y="1771"/>
                </a:lnTo>
                <a:lnTo>
                  <a:pt x="1685" y="1771"/>
                </a:lnTo>
                <a:lnTo>
                  <a:pt x="1683" y="1771"/>
                </a:lnTo>
                <a:lnTo>
                  <a:pt x="1683" y="1772"/>
                </a:lnTo>
                <a:lnTo>
                  <a:pt x="1685" y="1772"/>
                </a:lnTo>
                <a:lnTo>
                  <a:pt x="1686" y="1772"/>
                </a:lnTo>
                <a:lnTo>
                  <a:pt x="1688" y="1772"/>
                </a:lnTo>
                <a:lnTo>
                  <a:pt x="1688" y="1774"/>
                </a:lnTo>
                <a:lnTo>
                  <a:pt x="1690" y="1774"/>
                </a:lnTo>
                <a:lnTo>
                  <a:pt x="1690" y="1774"/>
                </a:lnTo>
                <a:lnTo>
                  <a:pt x="1690" y="1775"/>
                </a:lnTo>
                <a:lnTo>
                  <a:pt x="1691" y="1775"/>
                </a:lnTo>
                <a:lnTo>
                  <a:pt x="1693" y="1775"/>
                </a:lnTo>
                <a:lnTo>
                  <a:pt x="1694" y="1777"/>
                </a:lnTo>
                <a:lnTo>
                  <a:pt x="1694" y="1779"/>
                </a:lnTo>
                <a:moveTo>
                  <a:pt x="1759" y="1219"/>
                </a:moveTo>
                <a:lnTo>
                  <a:pt x="1760" y="1221"/>
                </a:lnTo>
                <a:lnTo>
                  <a:pt x="1760" y="1219"/>
                </a:lnTo>
                <a:lnTo>
                  <a:pt x="1759" y="1219"/>
                </a:lnTo>
                <a:moveTo>
                  <a:pt x="1683" y="1387"/>
                </a:moveTo>
                <a:lnTo>
                  <a:pt x="1685" y="1385"/>
                </a:lnTo>
                <a:lnTo>
                  <a:pt x="1683" y="1385"/>
                </a:lnTo>
                <a:lnTo>
                  <a:pt x="1683" y="1387"/>
                </a:lnTo>
                <a:moveTo>
                  <a:pt x="1657" y="1468"/>
                </a:moveTo>
                <a:lnTo>
                  <a:pt x="1659" y="1468"/>
                </a:lnTo>
                <a:lnTo>
                  <a:pt x="1659" y="1467"/>
                </a:lnTo>
                <a:lnTo>
                  <a:pt x="1657" y="1467"/>
                </a:lnTo>
                <a:lnTo>
                  <a:pt x="1657" y="1468"/>
                </a:lnTo>
                <a:moveTo>
                  <a:pt x="1657" y="1488"/>
                </a:moveTo>
                <a:lnTo>
                  <a:pt x="1659" y="1488"/>
                </a:lnTo>
                <a:lnTo>
                  <a:pt x="1659" y="1490"/>
                </a:lnTo>
                <a:lnTo>
                  <a:pt x="1659" y="1491"/>
                </a:lnTo>
                <a:lnTo>
                  <a:pt x="1660" y="1491"/>
                </a:lnTo>
                <a:lnTo>
                  <a:pt x="1660" y="1490"/>
                </a:lnTo>
                <a:lnTo>
                  <a:pt x="1659" y="1488"/>
                </a:lnTo>
                <a:lnTo>
                  <a:pt x="1660" y="1488"/>
                </a:lnTo>
                <a:lnTo>
                  <a:pt x="1662" y="1488"/>
                </a:lnTo>
                <a:lnTo>
                  <a:pt x="1662" y="1487"/>
                </a:lnTo>
                <a:lnTo>
                  <a:pt x="1663" y="1487"/>
                </a:lnTo>
                <a:lnTo>
                  <a:pt x="1663" y="1485"/>
                </a:lnTo>
                <a:lnTo>
                  <a:pt x="1665" y="1485"/>
                </a:lnTo>
                <a:lnTo>
                  <a:pt x="1665" y="1484"/>
                </a:lnTo>
                <a:lnTo>
                  <a:pt x="1667" y="1484"/>
                </a:lnTo>
                <a:lnTo>
                  <a:pt x="1667" y="1482"/>
                </a:lnTo>
                <a:lnTo>
                  <a:pt x="1667" y="1480"/>
                </a:lnTo>
                <a:lnTo>
                  <a:pt x="1665" y="1479"/>
                </a:lnTo>
                <a:lnTo>
                  <a:pt x="1665" y="1477"/>
                </a:lnTo>
                <a:lnTo>
                  <a:pt x="1667" y="1477"/>
                </a:lnTo>
                <a:lnTo>
                  <a:pt x="1667" y="1476"/>
                </a:lnTo>
                <a:lnTo>
                  <a:pt x="1667" y="1474"/>
                </a:lnTo>
                <a:lnTo>
                  <a:pt x="1668" y="1474"/>
                </a:lnTo>
                <a:lnTo>
                  <a:pt x="1668" y="1474"/>
                </a:lnTo>
                <a:lnTo>
                  <a:pt x="1668" y="1473"/>
                </a:lnTo>
                <a:lnTo>
                  <a:pt x="1667" y="1471"/>
                </a:lnTo>
                <a:lnTo>
                  <a:pt x="1668" y="1471"/>
                </a:lnTo>
                <a:lnTo>
                  <a:pt x="1668" y="1470"/>
                </a:lnTo>
                <a:lnTo>
                  <a:pt x="1667" y="1468"/>
                </a:lnTo>
                <a:lnTo>
                  <a:pt x="1667" y="1467"/>
                </a:lnTo>
                <a:lnTo>
                  <a:pt x="1665" y="1467"/>
                </a:lnTo>
                <a:lnTo>
                  <a:pt x="1665" y="1468"/>
                </a:lnTo>
                <a:lnTo>
                  <a:pt x="1665" y="1470"/>
                </a:lnTo>
                <a:lnTo>
                  <a:pt x="1663" y="1470"/>
                </a:lnTo>
                <a:lnTo>
                  <a:pt x="1663" y="1471"/>
                </a:lnTo>
                <a:lnTo>
                  <a:pt x="1662" y="1470"/>
                </a:lnTo>
                <a:lnTo>
                  <a:pt x="1662" y="1468"/>
                </a:lnTo>
                <a:lnTo>
                  <a:pt x="1660" y="1468"/>
                </a:lnTo>
                <a:lnTo>
                  <a:pt x="1660" y="1470"/>
                </a:lnTo>
                <a:lnTo>
                  <a:pt x="1660" y="1471"/>
                </a:lnTo>
                <a:lnTo>
                  <a:pt x="1660" y="1473"/>
                </a:lnTo>
                <a:lnTo>
                  <a:pt x="1659" y="1473"/>
                </a:lnTo>
                <a:lnTo>
                  <a:pt x="1659" y="1474"/>
                </a:lnTo>
                <a:lnTo>
                  <a:pt x="1660" y="1474"/>
                </a:lnTo>
                <a:lnTo>
                  <a:pt x="1662" y="1474"/>
                </a:lnTo>
                <a:lnTo>
                  <a:pt x="1662" y="1474"/>
                </a:lnTo>
                <a:lnTo>
                  <a:pt x="1660" y="1476"/>
                </a:lnTo>
                <a:lnTo>
                  <a:pt x="1660" y="1477"/>
                </a:lnTo>
                <a:lnTo>
                  <a:pt x="1662" y="1477"/>
                </a:lnTo>
                <a:lnTo>
                  <a:pt x="1660" y="1479"/>
                </a:lnTo>
                <a:lnTo>
                  <a:pt x="1660" y="1480"/>
                </a:lnTo>
                <a:lnTo>
                  <a:pt x="1659" y="1480"/>
                </a:lnTo>
                <a:lnTo>
                  <a:pt x="1657" y="1480"/>
                </a:lnTo>
                <a:lnTo>
                  <a:pt x="1657" y="1482"/>
                </a:lnTo>
                <a:lnTo>
                  <a:pt x="1657" y="1484"/>
                </a:lnTo>
                <a:lnTo>
                  <a:pt x="1659" y="1484"/>
                </a:lnTo>
                <a:lnTo>
                  <a:pt x="1659" y="1485"/>
                </a:lnTo>
                <a:lnTo>
                  <a:pt x="1657" y="1485"/>
                </a:lnTo>
                <a:lnTo>
                  <a:pt x="1657" y="1487"/>
                </a:lnTo>
                <a:lnTo>
                  <a:pt x="1657" y="1488"/>
                </a:lnTo>
                <a:moveTo>
                  <a:pt x="1601" y="1505"/>
                </a:moveTo>
                <a:lnTo>
                  <a:pt x="1599" y="1505"/>
                </a:lnTo>
                <a:lnTo>
                  <a:pt x="1599" y="1507"/>
                </a:lnTo>
                <a:lnTo>
                  <a:pt x="1601" y="1507"/>
                </a:lnTo>
                <a:lnTo>
                  <a:pt x="1601" y="1505"/>
                </a:lnTo>
                <a:moveTo>
                  <a:pt x="1596" y="1497"/>
                </a:moveTo>
                <a:lnTo>
                  <a:pt x="1597" y="1497"/>
                </a:lnTo>
                <a:lnTo>
                  <a:pt x="1597" y="1499"/>
                </a:lnTo>
                <a:lnTo>
                  <a:pt x="1599" y="1500"/>
                </a:lnTo>
                <a:lnTo>
                  <a:pt x="1599" y="1502"/>
                </a:lnTo>
                <a:lnTo>
                  <a:pt x="1601" y="1502"/>
                </a:lnTo>
                <a:lnTo>
                  <a:pt x="1601" y="1504"/>
                </a:lnTo>
                <a:lnTo>
                  <a:pt x="1602" y="1504"/>
                </a:lnTo>
                <a:lnTo>
                  <a:pt x="1602" y="1502"/>
                </a:lnTo>
                <a:lnTo>
                  <a:pt x="1601" y="1502"/>
                </a:lnTo>
                <a:lnTo>
                  <a:pt x="1601" y="1500"/>
                </a:lnTo>
                <a:lnTo>
                  <a:pt x="1599" y="1500"/>
                </a:lnTo>
                <a:lnTo>
                  <a:pt x="1599" y="1499"/>
                </a:lnTo>
                <a:lnTo>
                  <a:pt x="1597" y="1497"/>
                </a:lnTo>
                <a:lnTo>
                  <a:pt x="1596" y="1496"/>
                </a:lnTo>
                <a:lnTo>
                  <a:pt x="1596" y="1497"/>
                </a:lnTo>
                <a:moveTo>
                  <a:pt x="1565" y="1027"/>
                </a:moveTo>
                <a:lnTo>
                  <a:pt x="1567" y="1027"/>
                </a:lnTo>
                <a:lnTo>
                  <a:pt x="1567" y="1026"/>
                </a:lnTo>
                <a:lnTo>
                  <a:pt x="1565" y="1027"/>
                </a:lnTo>
                <a:moveTo>
                  <a:pt x="1561" y="1096"/>
                </a:moveTo>
                <a:lnTo>
                  <a:pt x="1562" y="1096"/>
                </a:lnTo>
                <a:lnTo>
                  <a:pt x="1562" y="1095"/>
                </a:lnTo>
                <a:lnTo>
                  <a:pt x="1562" y="1093"/>
                </a:lnTo>
                <a:lnTo>
                  <a:pt x="1561" y="1093"/>
                </a:lnTo>
                <a:lnTo>
                  <a:pt x="1561" y="1095"/>
                </a:lnTo>
                <a:lnTo>
                  <a:pt x="1561" y="1096"/>
                </a:lnTo>
                <a:moveTo>
                  <a:pt x="1432" y="622"/>
                </a:moveTo>
                <a:lnTo>
                  <a:pt x="1433" y="620"/>
                </a:lnTo>
                <a:lnTo>
                  <a:pt x="1435" y="619"/>
                </a:lnTo>
                <a:lnTo>
                  <a:pt x="1433" y="619"/>
                </a:lnTo>
                <a:lnTo>
                  <a:pt x="1432" y="619"/>
                </a:lnTo>
                <a:lnTo>
                  <a:pt x="1432" y="620"/>
                </a:lnTo>
                <a:lnTo>
                  <a:pt x="1432" y="622"/>
                </a:lnTo>
                <a:moveTo>
                  <a:pt x="1653" y="462"/>
                </a:moveTo>
                <a:lnTo>
                  <a:pt x="1654" y="462"/>
                </a:lnTo>
                <a:lnTo>
                  <a:pt x="1654" y="460"/>
                </a:lnTo>
                <a:lnTo>
                  <a:pt x="1653" y="460"/>
                </a:lnTo>
                <a:lnTo>
                  <a:pt x="1653" y="462"/>
                </a:lnTo>
                <a:moveTo>
                  <a:pt x="1805" y="319"/>
                </a:moveTo>
                <a:lnTo>
                  <a:pt x="1806" y="319"/>
                </a:lnTo>
                <a:lnTo>
                  <a:pt x="1805" y="318"/>
                </a:lnTo>
                <a:lnTo>
                  <a:pt x="1805" y="319"/>
                </a:lnTo>
                <a:moveTo>
                  <a:pt x="1802" y="333"/>
                </a:moveTo>
                <a:lnTo>
                  <a:pt x="1803" y="333"/>
                </a:lnTo>
                <a:lnTo>
                  <a:pt x="1803" y="331"/>
                </a:lnTo>
                <a:lnTo>
                  <a:pt x="1802" y="333"/>
                </a:lnTo>
                <a:moveTo>
                  <a:pt x="1800" y="333"/>
                </a:moveTo>
                <a:lnTo>
                  <a:pt x="1802" y="331"/>
                </a:lnTo>
                <a:lnTo>
                  <a:pt x="1800" y="331"/>
                </a:lnTo>
                <a:lnTo>
                  <a:pt x="1800" y="333"/>
                </a:lnTo>
                <a:moveTo>
                  <a:pt x="1788" y="348"/>
                </a:moveTo>
                <a:lnTo>
                  <a:pt x="1789" y="348"/>
                </a:lnTo>
                <a:lnTo>
                  <a:pt x="1789" y="350"/>
                </a:lnTo>
                <a:lnTo>
                  <a:pt x="1791" y="350"/>
                </a:lnTo>
                <a:lnTo>
                  <a:pt x="1791" y="348"/>
                </a:lnTo>
                <a:lnTo>
                  <a:pt x="1789" y="348"/>
                </a:lnTo>
                <a:lnTo>
                  <a:pt x="1791" y="347"/>
                </a:lnTo>
                <a:lnTo>
                  <a:pt x="1789" y="347"/>
                </a:lnTo>
                <a:lnTo>
                  <a:pt x="1788" y="347"/>
                </a:lnTo>
                <a:lnTo>
                  <a:pt x="1788" y="348"/>
                </a:lnTo>
                <a:moveTo>
                  <a:pt x="1785" y="327"/>
                </a:moveTo>
                <a:lnTo>
                  <a:pt x="1786" y="325"/>
                </a:lnTo>
                <a:lnTo>
                  <a:pt x="1785" y="325"/>
                </a:lnTo>
                <a:lnTo>
                  <a:pt x="1785" y="327"/>
                </a:lnTo>
                <a:moveTo>
                  <a:pt x="1763" y="330"/>
                </a:moveTo>
                <a:lnTo>
                  <a:pt x="1763" y="330"/>
                </a:lnTo>
                <a:lnTo>
                  <a:pt x="1763" y="331"/>
                </a:lnTo>
                <a:lnTo>
                  <a:pt x="1763" y="330"/>
                </a:lnTo>
                <a:moveTo>
                  <a:pt x="1789" y="402"/>
                </a:moveTo>
                <a:lnTo>
                  <a:pt x="1788" y="401"/>
                </a:lnTo>
                <a:lnTo>
                  <a:pt x="1788" y="402"/>
                </a:lnTo>
                <a:lnTo>
                  <a:pt x="1789" y="402"/>
                </a:lnTo>
                <a:moveTo>
                  <a:pt x="1791" y="388"/>
                </a:moveTo>
                <a:lnTo>
                  <a:pt x="1789" y="390"/>
                </a:lnTo>
                <a:lnTo>
                  <a:pt x="1791" y="390"/>
                </a:lnTo>
                <a:lnTo>
                  <a:pt x="1791" y="391"/>
                </a:lnTo>
                <a:lnTo>
                  <a:pt x="1792" y="390"/>
                </a:lnTo>
                <a:lnTo>
                  <a:pt x="1792" y="388"/>
                </a:lnTo>
                <a:lnTo>
                  <a:pt x="1791" y="388"/>
                </a:lnTo>
                <a:moveTo>
                  <a:pt x="1786" y="382"/>
                </a:moveTo>
                <a:lnTo>
                  <a:pt x="1786" y="384"/>
                </a:lnTo>
                <a:lnTo>
                  <a:pt x="1788" y="384"/>
                </a:lnTo>
                <a:lnTo>
                  <a:pt x="1789" y="384"/>
                </a:lnTo>
                <a:lnTo>
                  <a:pt x="1789" y="382"/>
                </a:lnTo>
                <a:lnTo>
                  <a:pt x="1788" y="382"/>
                </a:lnTo>
                <a:lnTo>
                  <a:pt x="1788" y="381"/>
                </a:lnTo>
                <a:lnTo>
                  <a:pt x="1786" y="382"/>
                </a:lnTo>
                <a:moveTo>
                  <a:pt x="1785" y="370"/>
                </a:moveTo>
                <a:lnTo>
                  <a:pt x="1786" y="370"/>
                </a:lnTo>
                <a:lnTo>
                  <a:pt x="1786" y="368"/>
                </a:lnTo>
                <a:lnTo>
                  <a:pt x="1785" y="370"/>
                </a:lnTo>
                <a:moveTo>
                  <a:pt x="1783" y="374"/>
                </a:moveTo>
                <a:lnTo>
                  <a:pt x="1785" y="373"/>
                </a:lnTo>
                <a:lnTo>
                  <a:pt x="1783" y="373"/>
                </a:lnTo>
                <a:lnTo>
                  <a:pt x="1783" y="374"/>
                </a:lnTo>
                <a:moveTo>
                  <a:pt x="1768" y="390"/>
                </a:moveTo>
                <a:lnTo>
                  <a:pt x="1768" y="391"/>
                </a:lnTo>
                <a:lnTo>
                  <a:pt x="1766" y="391"/>
                </a:lnTo>
                <a:lnTo>
                  <a:pt x="1765" y="391"/>
                </a:lnTo>
                <a:lnTo>
                  <a:pt x="1765" y="393"/>
                </a:lnTo>
                <a:lnTo>
                  <a:pt x="1766" y="393"/>
                </a:lnTo>
                <a:lnTo>
                  <a:pt x="1768" y="393"/>
                </a:lnTo>
                <a:lnTo>
                  <a:pt x="1768" y="391"/>
                </a:lnTo>
                <a:lnTo>
                  <a:pt x="1769" y="391"/>
                </a:lnTo>
                <a:lnTo>
                  <a:pt x="1771" y="391"/>
                </a:lnTo>
                <a:lnTo>
                  <a:pt x="1771" y="390"/>
                </a:lnTo>
                <a:lnTo>
                  <a:pt x="1772" y="390"/>
                </a:lnTo>
                <a:lnTo>
                  <a:pt x="1774" y="390"/>
                </a:lnTo>
                <a:lnTo>
                  <a:pt x="1776" y="388"/>
                </a:lnTo>
                <a:lnTo>
                  <a:pt x="1777" y="388"/>
                </a:lnTo>
                <a:lnTo>
                  <a:pt x="1779" y="388"/>
                </a:lnTo>
                <a:lnTo>
                  <a:pt x="1779" y="387"/>
                </a:lnTo>
                <a:lnTo>
                  <a:pt x="1780" y="387"/>
                </a:lnTo>
                <a:lnTo>
                  <a:pt x="1782" y="385"/>
                </a:lnTo>
                <a:lnTo>
                  <a:pt x="1783" y="385"/>
                </a:lnTo>
                <a:lnTo>
                  <a:pt x="1785" y="384"/>
                </a:lnTo>
                <a:lnTo>
                  <a:pt x="1783" y="384"/>
                </a:lnTo>
                <a:lnTo>
                  <a:pt x="1782" y="384"/>
                </a:lnTo>
                <a:lnTo>
                  <a:pt x="1783" y="382"/>
                </a:lnTo>
                <a:lnTo>
                  <a:pt x="1782" y="382"/>
                </a:lnTo>
                <a:lnTo>
                  <a:pt x="1780" y="384"/>
                </a:lnTo>
                <a:lnTo>
                  <a:pt x="1779" y="382"/>
                </a:lnTo>
                <a:lnTo>
                  <a:pt x="1779" y="384"/>
                </a:lnTo>
                <a:lnTo>
                  <a:pt x="1780" y="384"/>
                </a:lnTo>
                <a:lnTo>
                  <a:pt x="1782" y="384"/>
                </a:lnTo>
                <a:lnTo>
                  <a:pt x="1782" y="385"/>
                </a:lnTo>
                <a:lnTo>
                  <a:pt x="1780" y="385"/>
                </a:lnTo>
                <a:lnTo>
                  <a:pt x="1779" y="385"/>
                </a:lnTo>
                <a:lnTo>
                  <a:pt x="1777" y="385"/>
                </a:lnTo>
                <a:lnTo>
                  <a:pt x="1777" y="387"/>
                </a:lnTo>
                <a:lnTo>
                  <a:pt x="1776" y="387"/>
                </a:lnTo>
                <a:lnTo>
                  <a:pt x="1774" y="385"/>
                </a:lnTo>
                <a:lnTo>
                  <a:pt x="1774" y="387"/>
                </a:lnTo>
                <a:lnTo>
                  <a:pt x="1772" y="387"/>
                </a:lnTo>
                <a:lnTo>
                  <a:pt x="1771" y="387"/>
                </a:lnTo>
                <a:lnTo>
                  <a:pt x="1771" y="388"/>
                </a:lnTo>
                <a:lnTo>
                  <a:pt x="1769" y="388"/>
                </a:lnTo>
                <a:lnTo>
                  <a:pt x="1769" y="390"/>
                </a:lnTo>
                <a:lnTo>
                  <a:pt x="1768" y="390"/>
                </a:lnTo>
                <a:moveTo>
                  <a:pt x="1765" y="331"/>
                </a:moveTo>
                <a:lnTo>
                  <a:pt x="1765" y="333"/>
                </a:lnTo>
                <a:lnTo>
                  <a:pt x="1766" y="331"/>
                </a:lnTo>
                <a:lnTo>
                  <a:pt x="1768" y="331"/>
                </a:lnTo>
                <a:lnTo>
                  <a:pt x="1768" y="330"/>
                </a:lnTo>
                <a:lnTo>
                  <a:pt x="1766" y="331"/>
                </a:lnTo>
                <a:lnTo>
                  <a:pt x="1765" y="331"/>
                </a:lnTo>
                <a:moveTo>
                  <a:pt x="1768" y="327"/>
                </a:moveTo>
                <a:lnTo>
                  <a:pt x="1766" y="327"/>
                </a:lnTo>
                <a:lnTo>
                  <a:pt x="1766" y="328"/>
                </a:lnTo>
                <a:lnTo>
                  <a:pt x="1768" y="327"/>
                </a:lnTo>
                <a:moveTo>
                  <a:pt x="1765" y="387"/>
                </a:moveTo>
                <a:lnTo>
                  <a:pt x="1766" y="388"/>
                </a:lnTo>
                <a:lnTo>
                  <a:pt x="1768" y="388"/>
                </a:lnTo>
                <a:lnTo>
                  <a:pt x="1766" y="387"/>
                </a:lnTo>
                <a:lnTo>
                  <a:pt x="1765" y="387"/>
                </a:lnTo>
                <a:moveTo>
                  <a:pt x="1762" y="324"/>
                </a:moveTo>
                <a:lnTo>
                  <a:pt x="1763" y="324"/>
                </a:lnTo>
                <a:lnTo>
                  <a:pt x="1763" y="324"/>
                </a:lnTo>
                <a:lnTo>
                  <a:pt x="1763" y="322"/>
                </a:lnTo>
                <a:lnTo>
                  <a:pt x="1765" y="321"/>
                </a:lnTo>
                <a:lnTo>
                  <a:pt x="1765" y="322"/>
                </a:lnTo>
                <a:lnTo>
                  <a:pt x="1766" y="322"/>
                </a:lnTo>
                <a:lnTo>
                  <a:pt x="1766" y="321"/>
                </a:lnTo>
                <a:lnTo>
                  <a:pt x="1768" y="321"/>
                </a:lnTo>
                <a:lnTo>
                  <a:pt x="1768" y="319"/>
                </a:lnTo>
                <a:lnTo>
                  <a:pt x="1766" y="321"/>
                </a:lnTo>
                <a:lnTo>
                  <a:pt x="1765" y="321"/>
                </a:lnTo>
                <a:lnTo>
                  <a:pt x="1766" y="319"/>
                </a:lnTo>
                <a:lnTo>
                  <a:pt x="1765" y="319"/>
                </a:lnTo>
                <a:lnTo>
                  <a:pt x="1765" y="321"/>
                </a:lnTo>
                <a:lnTo>
                  <a:pt x="1763" y="321"/>
                </a:lnTo>
                <a:lnTo>
                  <a:pt x="1763" y="322"/>
                </a:lnTo>
                <a:lnTo>
                  <a:pt x="1763" y="322"/>
                </a:lnTo>
                <a:lnTo>
                  <a:pt x="1762" y="322"/>
                </a:lnTo>
                <a:lnTo>
                  <a:pt x="1762" y="324"/>
                </a:lnTo>
                <a:moveTo>
                  <a:pt x="1625" y="457"/>
                </a:moveTo>
                <a:lnTo>
                  <a:pt x="1627" y="457"/>
                </a:lnTo>
                <a:lnTo>
                  <a:pt x="1627" y="459"/>
                </a:lnTo>
                <a:lnTo>
                  <a:pt x="1628" y="457"/>
                </a:lnTo>
                <a:lnTo>
                  <a:pt x="1627" y="457"/>
                </a:lnTo>
                <a:lnTo>
                  <a:pt x="1627" y="456"/>
                </a:lnTo>
                <a:lnTo>
                  <a:pt x="1625" y="456"/>
                </a:lnTo>
                <a:lnTo>
                  <a:pt x="1625" y="457"/>
                </a:lnTo>
                <a:moveTo>
                  <a:pt x="1591" y="479"/>
                </a:moveTo>
                <a:lnTo>
                  <a:pt x="1593" y="479"/>
                </a:lnTo>
                <a:lnTo>
                  <a:pt x="1593" y="477"/>
                </a:lnTo>
                <a:lnTo>
                  <a:pt x="1594" y="479"/>
                </a:lnTo>
                <a:lnTo>
                  <a:pt x="1599" y="477"/>
                </a:lnTo>
                <a:lnTo>
                  <a:pt x="1601" y="476"/>
                </a:lnTo>
                <a:lnTo>
                  <a:pt x="1599" y="476"/>
                </a:lnTo>
                <a:lnTo>
                  <a:pt x="1599" y="477"/>
                </a:lnTo>
                <a:lnTo>
                  <a:pt x="1597" y="477"/>
                </a:lnTo>
                <a:lnTo>
                  <a:pt x="1596" y="477"/>
                </a:lnTo>
                <a:lnTo>
                  <a:pt x="1594" y="477"/>
                </a:lnTo>
                <a:lnTo>
                  <a:pt x="1593" y="477"/>
                </a:lnTo>
                <a:lnTo>
                  <a:pt x="1591" y="479"/>
                </a:lnTo>
                <a:moveTo>
                  <a:pt x="1585" y="482"/>
                </a:moveTo>
                <a:lnTo>
                  <a:pt x="1587" y="480"/>
                </a:lnTo>
                <a:lnTo>
                  <a:pt x="1588" y="480"/>
                </a:lnTo>
                <a:lnTo>
                  <a:pt x="1590" y="479"/>
                </a:lnTo>
                <a:lnTo>
                  <a:pt x="1588" y="479"/>
                </a:lnTo>
                <a:lnTo>
                  <a:pt x="1587" y="480"/>
                </a:lnTo>
                <a:lnTo>
                  <a:pt x="1585" y="480"/>
                </a:lnTo>
                <a:lnTo>
                  <a:pt x="1585" y="482"/>
                </a:lnTo>
                <a:moveTo>
                  <a:pt x="1601" y="368"/>
                </a:moveTo>
                <a:lnTo>
                  <a:pt x="1604" y="367"/>
                </a:lnTo>
                <a:lnTo>
                  <a:pt x="1602" y="367"/>
                </a:lnTo>
                <a:lnTo>
                  <a:pt x="1601" y="368"/>
                </a:lnTo>
                <a:moveTo>
                  <a:pt x="1749" y="216"/>
                </a:moveTo>
                <a:lnTo>
                  <a:pt x="1751" y="216"/>
                </a:lnTo>
                <a:lnTo>
                  <a:pt x="1751" y="215"/>
                </a:lnTo>
                <a:lnTo>
                  <a:pt x="1749" y="215"/>
                </a:lnTo>
                <a:lnTo>
                  <a:pt x="1749" y="216"/>
                </a:lnTo>
                <a:moveTo>
                  <a:pt x="1748" y="228"/>
                </a:moveTo>
                <a:lnTo>
                  <a:pt x="1748" y="230"/>
                </a:lnTo>
                <a:lnTo>
                  <a:pt x="1749" y="230"/>
                </a:lnTo>
                <a:lnTo>
                  <a:pt x="1751" y="228"/>
                </a:lnTo>
                <a:lnTo>
                  <a:pt x="1751" y="230"/>
                </a:lnTo>
                <a:lnTo>
                  <a:pt x="1752" y="230"/>
                </a:lnTo>
                <a:lnTo>
                  <a:pt x="1754" y="230"/>
                </a:lnTo>
                <a:lnTo>
                  <a:pt x="1754" y="232"/>
                </a:lnTo>
                <a:lnTo>
                  <a:pt x="1754" y="233"/>
                </a:lnTo>
                <a:lnTo>
                  <a:pt x="1752" y="233"/>
                </a:lnTo>
                <a:lnTo>
                  <a:pt x="1752" y="235"/>
                </a:lnTo>
                <a:lnTo>
                  <a:pt x="1751" y="235"/>
                </a:lnTo>
                <a:lnTo>
                  <a:pt x="1751" y="236"/>
                </a:lnTo>
                <a:lnTo>
                  <a:pt x="1751" y="238"/>
                </a:lnTo>
                <a:lnTo>
                  <a:pt x="1752" y="238"/>
                </a:lnTo>
                <a:lnTo>
                  <a:pt x="1754" y="238"/>
                </a:lnTo>
                <a:lnTo>
                  <a:pt x="1756" y="238"/>
                </a:lnTo>
                <a:lnTo>
                  <a:pt x="1757" y="238"/>
                </a:lnTo>
                <a:lnTo>
                  <a:pt x="1757" y="236"/>
                </a:lnTo>
                <a:lnTo>
                  <a:pt x="1756" y="236"/>
                </a:lnTo>
                <a:lnTo>
                  <a:pt x="1756" y="235"/>
                </a:lnTo>
                <a:lnTo>
                  <a:pt x="1757" y="235"/>
                </a:lnTo>
                <a:lnTo>
                  <a:pt x="1759" y="233"/>
                </a:lnTo>
                <a:lnTo>
                  <a:pt x="1759" y="232"/>
                </a:lnTo>
                <a:lnTo>
                  <a:pt x="1759" y="230"/>
                </a:lnTo>
                <a:lnTo>
                  <a:pt x="1759" y="228"/>
                </a:lnTo>
                <a:lnTo>
                  <a:pt x="1757" y="228"/>
                </a:lnTo>
                <a:lnTo>
                  <a:pt x="1757" y="230"/>
                </a:lnTo>
                <a:lnTo>
                  <a:pt x="1756" y="230"/>
                </a:lnTo>
                <a:lnTo>
                  <a:pt x="1756" y="228"/>
                </a:lnTo>
                <a:lnTo>
                  <a:pt x="1754" y="230"/>
                </a:lnTo>
                <a:lnTo>
                  <a:pt x="1752" y="228"/>
                </a:lnTo>
                <a:lnTo>
                  <a:pt x="1751" y="228"/>
                </a:lnTo>
                <a:lnTo>
                  <a:pt x="1749" y="228"/>
                </a:lnTo>
                <a:lnTo>
                  <a:pt x="1748" y="228"/>
                </a:lnTo>
                <a:moveTo>
                  <a:pt x="1743" y="216"/>
                </a:moveTo>
                <a:lnTo>
                  <a:pt x="1745" y="216"/>
                </a:lnTo>
                <a:lnTo>
                  <a:pt x="1745" y="216"/>
                </a:lnTo>
                <a:lnTo>
                  <a:pt x="1746" y="216"/>
                </a:lnTo>
                <a:lnTo>
                  <a:pt x="1748" y="216"/>
                </a:lnTo>
                <a:lnTo>
                  <a:pt x="1748" y="216"/>
                </a:lnTo>
                <a:lnTo>
                  <a:pt x="1746" y="216"/>
                </a:lnTo>
                <a:lnTo>
                  <a:pt x="1748" y="215"/>
                </a:lnTo>
                <a:lnTo>
                  <a:pt x="1746" y="215"/>
                </a:lnTo>
                <a:lnTo>
                  <a:pt x="1745" y="215"/>
                </a:lnTo>
                <a:lnTo>
                  <a:pt x="1743" y="216"/>
                </a:lnTo>
                <a:lnTo>
                  <a:pt x="1743" y="216"/>
                </a:lnTo>
                <a:moveTo>
                  <a:pt x="1740" y="219"/>
                </a:moveTo>
                <a:lnTo>
                  <a:pt x="1742" y="218"/>
                </a:lnTo>
                <a:lnTo>
                  <a:pt x="1740" y="218"/>
                </a:lnTo>
                <a:lnTo>
                  <a:pt x="1740" y="219"/>
                </a:lnTo>
                <a:moveTo>
                  <a:pt x="1711" y="202"/>
                </a:moveTo>
                <a:lnTo>
                  <a:pt x="1713" y="202"/>
                </a:lnTo>
                <a:lnTo>
                  <a:pt x="1714" y="201"/>
                </a:lnTo>
                <a:lnTo>
                  <a:pt x="1716" y="201"/>
                </a:lnTo>
                <a:lnTo>
                  <a:pt x="1717" y="201"/>
                </a:lnTo>
                <a:lnTo>
                  <a:pt x="1719" y="201"/>
                </a:lnTo>
                <a:lnTo>
                  <a:pt x="1719" y="199"/>
                </a:lnTo>
                <a:lnTo>
                  <a:pt x="1720" y="199"/>
                </a:lnTo>
                <a:lnTo>
                  <a:pt x="1722" y="199"/>
                </a:lnTo>
                <a:lnTo>
                  <a:pt x="1723" y="198"/>
                </a:lnTo>
                <a:lnTo>
                  <a:pt x="1722" y="198"/>
                </a:lnTo>
                <a:lnTo>
                  <a:pt x="1720" y="198"/>
                </a:lnTo>
                <a:lnTo>
                  <a:pt x="1719" y="198"/>
                </a:lnTo>
                <a:lnTo>
                  <a:pt x="1717" y="198"/>
                </a:lnTo>
                <a:lnTo>
                  <a:pt x="1716" y="198"/>
                </a:lnTo>
                <a:lnTo>
                  <a:pt x="1714" y="199"/>
                </a:lnTo>
                <a:lnTo>
                  <a:pt x="1714" y="201"/>
                </a:lnTo>
                <a:lnTo>
                  <a:pt x="1713" y="201"/>
                </a:lnTo>
                <a:lnTo>
                  <a:pt x="1711" y="201"/>
                </a:lnTo>
                <a:lnTo>
                  <a:pt x="1711" y="202"/>
                </a:lnTo>
                <a:moveTo>
                  <a:pt x="1682" y="218"/>
                </a:moveTo>
                <a:lnTo>
                  <a:pt x="1683" y="216"/>
                </a:lnTo>
                <a:lnTo>
                  <a:pt x="1683" y="218"/>
                </a:lnTo>
                <a:lnTo>
                  <a:pt x="1685" y="218"/>
                </a:lnTo>
                <a:lnTo>
                  <a:pt x="1685" y="216"/>
                </a:lnTo>
                <a:lnTo>
                  <a:pt x="1686" y="216"/>
                </a:lnTo>
                <a:lnTo>
                  <a:pt x="1686" y="216"/>
                </a:lnTo>
                <a:lnTo>
                  <a:pt x="1686" y="215"/>
                </a:lnTo>
                <a:lnTo>
                  <a:pt x="1685" y="216"/>
                </a:lnTo>
                <a:lnTo>
                  <a:pt x="1683" y="216"/>
                </a:lnTo>
                <a:lnTo>
                  <a:pt x="1683" y="216"/>
                </a:lnTo>
                <a:lnTo>
                  <a:pt x="1682" y="216"/>
                </a:lnTo>
                <a:lnTo>
                  <a:pt x="1682" y="218"/>
                </a:lnTo>
                <a:moveTo>
                  <a:pt x="1677" y="221"/>
                </a:moveTo>
                <a:lnTo>
                  <a:pt x="1679" y="221"/>
                </a:lnTo>
                <a:lnTo>
                  <a:pt x="1679" y="219"/>
                </a:lnTo>
                <a:lnTo>
                  <a:pt x="1680" y="219"/>
                </a:lnTo>
                <a:lnTo>
                  <a:pt x="1680" y="218"/>
                </a:lnTo>
                <a:lnTo>
                  <a:pt x="1679" y="218"/>
                </a:lnTo>
                <a:lnTo>
                  <a:pt x="1679" y="219"/>
                </a:lnTo>
                <a:lnTo>
                  <a:pt x="1677" y="221"/>
                </a:lnTo>
                <a:moveTo>
                  <a:pt x="1174" y="319"/>
                </a:moveTo>
                <a:lnTo>
                  <a:pt x="1174" y="319"/>
                </a:lnTo>
                <a:lnTo>
                  <a:pt x="1174" y="321"/>
                </a:lnTo>
                <a:lnTo>
                  <a:pt x="1174" y="319"/>
                </a:lnTo>
                <a:moveTo>
                  <a:pt x="1185" y="319"/>
                </a:moveTo>
                <a:lnTo>
                  <a:pt x="1183" y="319"/>
                </a:lnTo>
                <a:lnTo>
                  <a:pt x="1183" y="321"/>
                </a:lnTo>
                <a:lnTo>
                  <a:pt x="1185" y="319"/>
                </a:lnTo>
                <a:moveTo>
                  <a:pt x="1189" y="298"/>
                </a:moveTo>
                <a:lnTo>
                  <a:pt x="1191" y="298"/>
                </a:lnTo>
                <a:lnTo>
                  <a:pt x="1191" y="296"/>
                </a:lnTo>
                <a:lnTo>
                  <a:pt x="1189" y="298"/>
                </a:lnTo>
                <a:moveTo>
                  <a:pt x="1186" y="298"/>
                </a:moveTo>
                <a:lnTo>
                  <a:pt x="1185" y="298"/>
                </a:lnTo>
                <a:lnTo>
                  <a:pt x="1185" y="299"/>
                </a:lnTo>
                <a:lnTo>
                  <a:pt x="1186" y="298"/>
                </a:lnTo>
                <a:moveTo>
                  <a:pt x="1189" y="318"/>
                </a:moveTo>
                <a:lnTo>
                  <a:pt x="1188" y="318"/>
                </a:lnTo>
                <a:lnTo>
                  <a:pt x="1188" y="319"/>
                </a:lnTo>
                <a:lnTo>
                  <a:pt x="1189" y="318"/>
                </a:lnTo>
                <a:moveTo>
                  <a:pt x="1195" y="299"/>
                </a:moveTo>
                <a:lnTo>
                  <a:pt x="1194" y="301"/>
                </a:lnTo>
                <a:lnTo>
                  <a:pt x="1192" y="301"/>
                </a:lnTo>
                <a:lnTo>
                  <a:pt x="1191" y="301"/>
                </a:lnTo>
                <a:lnTo>
                  <a:pt x="1189" y="301"/>
                </a:lnTo>
                <a:lnTo>
                  <a:pt x="1189" y="302"/>
                </a:lnTo>
                <a:lnTo>
                  <a:pt x="1188" y="302"/>
                </a:lnTo>
                <a:lnTo>
                  <a:pt x="1186" y="302"/>
                </a:lnTo>
                <a:lnTo>
                  <a:pt x="1186" y="304"/>
                </a:lnTo>
                <a:lnTo>
                  <a:pt x="1188" y="304"/>
                </a:lnTo>
                <a:lnTo>
                  <a:pt x="1189" y="302"/>
                </a:lnTo>
                <a:lnTo>
                  <a:pt x="1191" y="302"/>
                </a:lnTo>
                <a:lnTo>
                  <a:pt x="1194" y="301"/>
                </a:lnTo>
                <a:lnTo>
                  <a:pt x="1195" y="301"/>
                </a:lnTo>
                <a:lnTo>
                  <a:pt x="1195" y="299"/>
                </a:lnTo>
                <a:moveTo>
                  <a:pt x="1198" y="295"/>
                </a:moveTo>
                <a:lnTo>
                  <a:pt x="1197" y="295"/>
                </a:lnTo>
                <a:lnTo>
                  <a:pt x="1195" y="295"/>
                </a:lnTo>
                <a:lnTo>
                  <a:pt x="1194" y="295"/>
                </a:lnTo>
                <a:lnTo>
                  <a:pt x="1194" y="296"/>
                </a:lnTo>
                <a:lnTo>
                  <a:pt x="1192" y="296"/>
                </a:lnTo>
                <a:lnTo>
                  <a:pt x="1192" y="298"/>
                </a:lnTo>
                <a:lnTo>
                  <a:pt x="1195" y="296"/>
                </a:lnTo>
                <a:lnTo>
                  <a:pt x="1197" y="296"/>
                </a:lnTo>
                <a:lnTo>
                  <a:pt x="1198" y="296"/>
                </a:lnTo>
                <a:lnTo>
                  <a:pt x="1198" y="295"/>
                </a:lnTo>
                <a:moveTo>
                  <a:pt x="1203" y="293"/>
                </a:moveTo>
                <a:lnTo>
                  <a:pt x="1201" y="293"/>
                </a:lnTo>
                <a:lnTo>
                  <a:pt x="1200" y="293"/>
                </a:lnTo>
                <a:lnTo>
                  <a:pt x="1200" y="295"/>
                </a:lnTo>
                <a:lnTo>
                  <a:pt x="1201" y="295"/>
                </a:lnTo>
                <a:lnTo>
                  <a:pt x="1203" y="293"/>
                </a:lnTo>
                <a:moveTo>
                  <a:pt x="1206" y="296"/>
                </a:moveTo>
                <a:lnTo>
                  <a:pt x="1205" y="296"/>
                </a:lnTo>
                <a:lnTo>
                  <a:pt x="1205" y="298"/>
                </a:lnTo>
                <a:lnTo>
                  <a:pt x="1206" y="296"/>
                </a:lnTo>
                <a:moveTo>
                  <a:pt x="1211" y="287"/>
                </a:moveTo>
                <a:lnTo>
                  <a:pt x="1211" y="287"/>
                </a:lnTo>
                <a:lnTo>
                  <a:pt x="1211" y="288"/>
                </a:lnTo>
                <a:lnTo>
                  <a:pt x="1211" y="288"/>
                </a:lnTo>
                <a:lnTo>
                  <a:pt x="1211" y="287"/>
                </a:lnTo>
                <a:moveTo>
                  <a:pt x="1307" y="299"/>
                </a:moveTo>
                <a:lnTo>
                  <a:pt x="1306" y="299"/>
                </a:lnTo>
                <a:lnTo>
                  <a:pt x="1304" y="301"/>
                </a:lnTo>
                <a:lnTo>
                  <a:pt x="1306" y="301"/>
                </a:lnTo>
                <a:lnTo>
                  <a:pt x="1307" y="299"/>
                </a:lnTo>
                <a:moveTo>
                  <a:pt x="1326" y="325"/>
                </a:moveTo>
                <a:lnTo>
                  <a:pt x="1324" y="325"/>
                </a:lnTo>
                <a:lnTo>
                  <a:pt x="1324" y="327"/>
                </a:lnTo>
                <a:lnTo>
                  <a:pt x="1326" y="325"/>
                </a:lnTo>
                <a:moveTo>
                  <a:pt x="1329" y="319"/>
                </a:moveTo>
                <a:lnTo>
                  <a:pt x="1327" y="319"/>
                </a:lnTo>
                <a:lnTo>
                  <a:pt x="1327" y="321"/>
                </a:lnTo>
                <a:lnTo>
                  <a:pt x="1329" y="321"/>
                </a:lnTo>
                <a:lnTo>
                  <a:pt x="1329" y="319"/>
                </a:lnTo>
                <a:moveTo>
                  <a:pt x="1329" y="305"/>
                </a:moveTo>
                <a:lnTo>
                  <a:pt x="1327" y="305"/>
                </a:lnTo>
                <a:lnTo>
                  <a:pt x="1327" y="307"/>
                </a:lnTo>
                <a:lnTo>
                  <a:pt x="1329" y="307"/>
                </a:lnTo>
                <a:lnTo>
                  <a:pt x="1329" y="305"/>
                </a:lnTo>
                <a:moveTo>
                  <a:pt x="1337" y="315"/>
                </a:moveTo>
                <a:lnTo>
                  <a:pt x="1335" y="315"/>
                </a:lnTo>
                <a:lnTo>
                  <a:pt x="1335" y="316"/>
                </a:lnTo>
                <a:lnTo>
                  <a:pt x="1333" y="316"/>
                </a:lnTo>
                <a:lnTo>
                  <a:pt x="1332" y="318"/>
                </a:lnTo>
                <a:lnTo>
                  <a:pt x="1330" y="318"/>
                </a:lnTo>
                <a:lnTo>
                  <a:pt x="1330" y="319"/>
                </a:lnTo>
                <a:lnTo>
                  <a:pt x="1332" y="319"/>
                </a:lnTo>
                <a:lnTo>
                  <a:pt x="1332" y="318"/>
                </a:lnTo>
                <a:lnTo>
                  <a:pt x="1333" y="318"/>
                </a:lnTo>
                <a:lnTo>
                  <a:pt x="1335" y="316"/>
                </a:lnTo>
                <a:lnTo>
                  <a:pt x="1337" y="315"/>
                </a:lnTo>
                <a:moveTo>
                  <a:pt x="1341" y="313"/>
                </a:moveTo>
                <a:lnTo>
                  <a:pt x="1338" y="315"/>
                </a:lnTo>
                <a:lnTo>
                  <a:pt x="1340" y="315"/>
                </a:lnTo>
                <a:lnTo>
                  <a:pt x="1341" y="313"/>
                </a:lnTo>
                <a:moveTo>
                  <a:pt x="1422" y="623"/>
                </a:moveTo>
                <a:lnTo>
                  <a:pt x="1421" y="623"/>
                </a:lnTo>
                <a:lnTo>
                  <a:pt x="1422" y="623"/>
                </a:lnTo>
                <a:lnTo>
                  <a:pt x="1422" y="623"/>
                </a:lnTo>
                <a:moveTo>
                  <a:pt x="1439" y="600"/>
                </a:moveTo>
                <a:lnTo>
                  <a:pt x="1441" y="599"/>
                </a:lnTo>
                <a:lnTo>
                  <a:pt x="1439" y="599"/>
                </a:lnTo>
                <a:lnTo>
                  <a:pt x="1438" y="600"/>
                </a:lnTo>
                <a:lnTo>
                  <a:pt x="1439" y="600"/>
                </a:lnTo>
                <a:moveTo>
                  <a:pt x="1441" y="602"/>
                </a:moveTo>
                <a:lnTo>
                  <a:pt x="1442" y="600"/>
                </a:lnTo>
                <a:lnTo>
                  <a:pt x="1441" y="600"/>
                </a:lnTo>
                <a:lnTo>
                  <a:pt x="1441" y="602"/>
                </a:lnTo>
                <a:lnTo>
                  <a:pt x="1439" y="602"/>
                </a:lnTo>
                <a:lnTo>
                  <a:pt x="1441" y="603"/>
                </a:lnTo>
                <a:lnTo>
                  <a:pt x="1441" y="605"/>
                </a:lnTo>
                <a:lnTo>
                  <a:pt x="1442" y="605"/>
                </a:lnTo>
                <a:lnTo>
                  <a:pt x="1442" y="603"/>
                </a:lnTo>
                <a:lnTo>
                  <a:pt x="1441" y="602"/>
                </a:lnTo>
                <a:moveTo>
                  <a:pt x="1449" y="586"/>
                </a:moveTo>
                <a:lnTo>
                  <a:pt x="1447" y="585"/>
                </a:lnTo>
                <a:lnTo>
                  <a:pt x="1447" y="586"/>
                </a:lnTo>
                <a:lnTo>
                  <a:pt x="1449" y="586"/>
                </a:lnTo>
                <a:moveTo>
                  <a:pt x="1473" y="570"/>
                </a:moveTo>
                <a:lnTo>
                  <a:pt x="1472" y="570"/>
                </a:lnTo>
                <a:lnTo>
                  <a:pt x="1472" y="571"/>
                </a:lnTo>
                <a:lnTo>
                  <a:pt x="1470" y="573"/>
                </a:lnTo>
                <a:lnTo>
                  <a:pt x="1472" y="573"/>
                </a:lnTo>
                <a:lnTo>
                  <a:pt x="1472" y="571"/>
                </a:lnTo>
                <a:lnTo>
                  <a:pt x="1473" y="571"/>
                </a:lnTo>
                <a:lnTo>
                  <a:pt x="1473" y="570"/>
                </a:lnTo>
                <a:moveTo>
                  <a:pt x="1482" y="566"/>
                </a:moveTo>
                <a:lnTo>
                  <a:pt x="1481" y="566"/>
                </a:lnTo>
                <a:lnTo>
                  <a:pt x="1481" y="568"/>
                </a:lnTo>
                <a:lnTo>
                  <a:pt x="1482" y="566"/>
                </a:lnTo>
                <a:moveTo>
                  <a:pt x="1542" y="543"/>
                </a:moveTo>
                <a:lnTo>
                  <a:pt x="1542" y="543"/>
                </a:lnTo>
                <a:lnTo>
                  <a:pt x="1541" y="545"/>
                </a:lnTo>
                <a:lnTo>
                  <a:pt x="1542" y="545"/>
                </a:lnTo>
                <a:lnTo>
                  <a:pt x="1542" y="543"/>
                </a:lnTo>
                <a:moveTo>
                  <a:pt x="1550" y="499"/>
                </a:moveTo>
                <a:lnTo>
                  <a:pt x="1548" y="499"/>
                </a:lnTo>
                <a:lnTo>
                  <a:pt x="1547" y="500"/>
                </a:lnTo>
                <a:lnTo>
                  <a:pt x="1548" y="500"/>
                </a:lnTo>
                <a:lnTo>
                  <a:pt x="1550" y="499"/>
                </a:lnTo>
                <a:moveTo>
                  <a:pt x="1553" y="497"/>
                </a:moveTo>
                <a:lnTo>
                  <a:pt x="1551" y="497"/>
                </a:lnTo>
                <a:lnTo>
                  <a:pt x="1551" y="499"/>
                </a:lnTo>
                <a:lnTo>
                  <a:pt x="1553" y="499"/>
                </a:lnTo>
                <a:lnTo>
                  <a:pt x="1553" y="497"/>
                </a:lnTo>
                <a:moveTo>
                  <a:pt x="1559" y="496"/>
                </a:moveTo>
                <a:lnTo>
                  <a:pt x="1558" y="496"/>
                </a:lnTo>
                <a:lnTo>
                  <a:pt x="1558" y="497"/>
                </a:lnTo>
                <a:lnTo>
                  <a:pt x="1559" y="496"/>
                </a:lnTo>
                <a:moveTo>
                  <a:pt x="1559" y="493"/>
                </a:moveTo>
                <a:lnTo>
                  <a:pt x="1558" y="493"/>
                </a:lnTo>
                <a:lnTo>
                  <a:pt x="1559" y="494"/>
                </a:lnTo>
                <a:lnTo>
                  <a:pt x="1559" y="493"/>
                </a:lnTo>
                <a:moveTo>
                  <a:pt x="1562" y="493"/>
                </a:moveTo>
                <a:lnTo>
                  <a:pt x="1561" y="493"/>
                </a:lnTo>
                <a:lnTo>
                  <a:pt x="1561" y="494"/>
                </a:lnTo>
                <a:lnTo>
                  <a:pt x="1562" y="494"/>
                </a:lnTo>
                <a:lnTo>
                  <a:pt x="1562" y="493"/>
                </a:lnTo>
                <a:moveTo>
                  <a:pt x="1565" y="491"/>
                </a:moveTo>
                <a:lnTo>
                  <a:pt x="1564" y="491"/>
                </a:lnTo>
                <a:lnTo>
                  <a:pt x="1564" y="493"/>
                </a:lnTo>
                <a:lnTo>
                  <a:pt x="1565" y="493"/>
                </a:lnTo>
                <a:lnTo>
                  <a:pt x="1565" y="491"/>
                </a:lnTo>
                <a:moveTo>
                  <a:pt x="1571" y="488"/>
                </a:moveTo>
                <a:lnTo>
                  <a:pt x="1568" y="490"/>
                </a:lnTo>
                <a:lnTo>
                  <a:pt x="1567" y="491"/>
                </a:lnTo>
                <a:lnTo>
                  <a:pt x="1568" y="491"/>
                </a:lnTo>
                <a:lnTo>
                  <a:pt x="1568" y="490"/>
                </a:lnTo>
                <a:lnTo>
                  <a:pt x="1570" y="490"/>
                </a:lnTo>
                <a:lnTo>
                  <a:pt x="1571" y="488"/>
                </a:lnTo>
                <a:moveTo>
                  <a:pt x="1576" y="485"/>
                </a:moveTo>
                <a:lnTo>
                  <a:pt x="1574" y="487"/>
                </a:lnTo>
                <a:lnTo>
                  <a:pt x="1573" y="487"/>
                </a:lnTo>
                <a:lnTo>
                  <a:pt x="1573" y="488"/>
                </a:lnTo>
                <a:lnTo>
                  <a:pt x="1574" y="487"/>
                </a:lnTo>
                <a:lnTo>
                  <a:pt x="1576" y="487"/>
                </a:lnTo>
                <a:lnTo>
                  <a:pt x="1576" y="485"/>
                </a:lnTo>
                <a:moveTo>
                  <a:pt x="1574" y="422"/>
                </a:moveTo>
                <a:lnTo>
                  <a:pt x="1574" y="421"/>
                </a:lnTo>
                <a:lnTo>
                  <a:pt x="1573" y="422"/>
                </a:lnTo>
                <a:lnTo>
                  <a:pt x="1574" y="422"/>
                </a:lnTo>
                <a:moveTo>
                  <a:pt x="1578" y="345"/>
                </a:moveTo>
                <a:lnTo>
                  <a:pt x="1576" y="345"/>
                </a:lnTo>
                <a:lnTo>
                  <a:pt x="1576" y="347"/>
                </a:lnTo>
                <a:lnTo>
                  <a:pt x="1578" y="345"/>
                </a:lnTo>
                <a:moveTo>
                  <a:pt x="1578" y="419"/>
                </a:moveTo>
                <a:lnTo>
                  <a:pt x="1578" y="421"/>
                </a:lnTo>
                <a:lnTo>
                  <a:pt x="1579" y="419"/>
                </a:lnTo>
                <a:lnTo>
                  <a:pt x="1578" y="419"/>
                </a:lnTo>
                <a:moveTo>
                  <a:pt x="1581" y="427"/>
                </a:moveTo>
                <a:lnTo>
                  <a:pt x="1582" y="425"/>
                </a:lnTo>
                <a:lnTo>
                  <a:pt x="1581" y="425"/>
                </a:lnTo>
                <a:lnTo>
                  <a:pt x="1581" y="427"/>
                </a:lnTo>
                <a:moveTo>
                  <a:pt x="1579" y="483"/>
                </a:moveTo>
                <a:lnTo>
                  <a:pt x="1578" y="485"/>
                </a:lnTo>
                <a:lnTo>
                  <a:pt x="1579" y="485"/>
                </a:lnTo>
                <a:lnTo>
                  <a:pt x="1579" y="485"/>
                </a:lnTo>
                <a:lnTo>
                  <a:pt x="1581" y="483"/>
                </a:lnTo>
                <a:lnTo>
                  <a:pt x="1582" y="483"/>
                </a:lnTo>
                <a:lnTo>
                  <a:pt x="1582" y="482"/>
                </a:lnTo>
                <a:lnTo>
                  <a:pt x="1581" y="483"/>
                </a:lnTo>
                <a:lnTo>
                  <a:pt x="1579" y="483"/>
                </a:lnTo>
                <a:lnTo>
                  <a:pt x="1579" y="483"/>
                </a:lnTo>
                <a:moveTo>
                  <a:pt x="1590" y="327"/>
                </a:moveTo>
                <a:lnTo>
                  <a:pt x="1588" y="327"/>
                </a:lnTo>
                <a:lnTo>
                  <a:pt x="1588" y="328"/>
                </a:lnTo>
                <a:lnTo>
                  <a:pt x="1590" y="327"/>
                </a:lnTo>
                <a:moveTo>
                  <a:pt x="1648" y="179"/>
                </a:moveTo>
                <a:lnTo>
                  <a:pt x="1650" y="179"/>
                </a:lnTo>
                <a:lnTo>
                  <a:pt x="1651" y="179"/>
                </a:lnTo>
                <a:lnTo>
                  <a:pt x="1650" y="179"/>
                </a:lnTo>
                <a:lnTo>
                  <a:pt x="1648" y="179"/>
                </a:lnTo>
                <a:lnTo>
                  <a:pt x="1648" y="179"/>
                </a:lnTo>
                <a:moveTo>
                  <a:pt x="1634" y="184"/>
                </a:moveTo>
                <a:lnTo>
                  <a:pt x="1636" y="184"/>
                </a:lnTo>
                <a:lnTo>
                  <a:pt x="1637" y="184"/>
                </a:lnTo>
                <a:lnTo>
                  <a:pt x="1637" y="182"/>
                </a:lnTo>
                <a:lnTo>
                  <a:pt x="1640" y="182"/>
                </a:lnTo>
                <a:lnTo>
                  <a:pt x="1642" y="182"/>
                </a:lnTo>
                <a:lnTo>
                  <a:pt x="1642" y="181"/>
                </a:lnTo>
                <a:lnTo>
                  <a:pt x="1644" y="181"/>
                </a:lnTo>
                <a:lnTo>
                  <a:pt x="1645" y="181"/>
                </a:lnTo>
                <a:lnTo>
                  <a:pt x="1645" y="179"/>
                </a:lnTo>
                <a:lnTo>
                  <a:pt x="1644" y="179"/>
                </a:lnTo>
                <a:lnTo>
                  <a:pt x="1642" y="181"/>
                </a:lnTo>
                <a:lnTo>
                  <a:pt x="1640" y="181"/>
                </a:lnTo>
                <a:lnTo>
                  <a:pt x="1639" y="181"/>
                </a:lnTo>
                <a:lnTo>
                  <a:pt x="1637" y="182"/>
                </a:lnTo>
                <a:lnTo>
                  <a:pt x="1637" y="181"/>
                </a:lnTo>
                <a:lnTo>
                  <a:pt x="1636" y="181"/>
                </a:lnTo>
                <a:lnTo>
                  <a:pt x="1634" y="182"/>
                </a:lnTo>
                <a:lnTo>
                  <a:pt x="1634" y="184"/>
                </a:lnTo>
                <a:moveTo>
                  <a:pt x="1625" y="185"/>
                </a:moveTo>
                <a:lnTo>
                  <a:pt x="1627" y="185"/>
                </a:lnTo>
                <a:lnTo>
                  <a:pt x="1628" y="185"/>
                </a:lnTo>
                <a:lnTo>
                  <a:pt x="1630" y="184"/>
                </a:lnTo>
                <a:lnTo>
                  <a:pt x="1631" y="184"/>
                </a:lnTo>
                <a:lnTo>
                  <a:pt x="1630" y="185"/>
                </a:lnTo>
                <a:lnTo>
                  <a:pt x="1631" y="185"/>
                </a:lnTo>
                <a:lnTo>
                  <a:pt x="1633" y="185"/>
                </a:lnTo>
                <a:lnTo>
                  <a:pt x="1633" y="184"/>
                </a:lnTo>
                <a:lnTo>
                  <a:pt x="1633" y="182"/>
                </a:lnTo>
                <a:lnTo>
                  <a:pt x="1631" y="182"/>
                </a:lnTo>
                <a:lnTo>
                  <a:pt x="1630" y="184"/>
                </a:lnTo>
                <a:lnTo>
                  <a:pt x="1628" y="184"/>
                </a:lnTo>
                <a:lnTo>
                  <a:pt x="1625" y="185"/>
                </a:lnTo>
                <a:moveTo>
                  <a:pt x="1620" y="187"/>
                </a:moveTo>
                <a:lnTo>
                  <a:pt x="1622" y="187"/>
                </a:lnTo>
                <a:lnTo>
                  <a:pt x="1624" y="185"/>
                </a:lnTo>
                <a:lnTo>
                  <a:pt x="1622" y="185"/>
                </a:lnTo>
                <a:lnTo>
                  <a:pt x="1620" y="185"/>
                </a:lnTo>
                <a:lnTo>
                  <a:pt x="1620" y="187"/>
                </a:lnTo>
                <a:moveTo>
                  <a:pt x="1617" y="189"/>
                </a:moveTo>
                <a:lnTo>
                  <a:pt x="1619" y="187"/>
                </a:lnTo>
                <a:lnTo>
                  <a:pt x="1617" y="187"/>
                </a:lnTo>
                <a:lnTo>
                  <a:pt x="1617" y="189"/>
                </a:lnTo>
                <a:moveTo>
                  <a:pt x="1608" y="192"/>
                </a:moveTo>
                <a:lnTo>
                  <a:pt x="1610" y="192"/>
                </a:lnTo>
                <a:lnTo>
                  <a:pt x="1611" y="192"/>
                </a:lnTo>
                <a:lnTo>
                  <a:pt x="1613" y="192"/>
                </a:lnTo>
                <a:lnTo>
                  <a:pt x="1614" y="192"/>
                </a:lnTo>
                <a:lnTo>
                  <a:pt x="1614" y="190"/>
                </a:lnTo>
                <a:lnTo>
                  <a:pt x="1616" y="189"/>
                </a:lnTo>
                <a:lnTo>
                  <a:pt x="1614" y="189"/>
                </a:lnTo>
                <a:lnTo>
                  <a:pt x="1613" y="190"/>
                </a:lnTo>
                <a:lnTo>
                  <a:pt x="1611" y="190"/>
                </a:lnTo>
                <a:lnTo>
                  <a:pt x="1610" y="190"/>
                </a:lnTo>
                <a:lnTo>
                  <a:pt x="1608" y="192"/>
                </a:lnTo>
                <a:moveTo>
                  <a:pt x="1570" y="166"/>
                </a:moveTo>
                <a:lnTo>
                  <a:pt x="1571" y="166"/>
                </a:lnTo>
                <a:lnTo>
                  <a:pt x="1573" y="166"/>
                </a:lnTo>
                <a:lnTo>
                  <a:pt x="1574" y="164"/>
                </a:lnTo>
                <a:lnTo>
                  <a:pt x="1573" y="164"/>
                </a:lnTo>
                <a:lnTo>
                  <a:pt x="1571" y="164"/>
                </a:lnTo>
                <a:lnTo>
                  <a:pt x="1570" y="166"/>
                </a:lnTo>
                <a:moveTo>
                  <a:pt x="1567" y="167"/>
                </a:moveTo>
                <a:lnTo>
                  <a:pt x="1568" y="167"/>
                </a:lnTo>
                <a:lnTo>
                  <a:pt x="1568" y="166"/>
                </a:lnTo>
                <a:lnTo>
                  <a:pt x="1567" y="167"/>
                </a:lnTo>
                <a:moveTo>
                  <a:pt x="1303" y="288"/>
                </a:moveTo>
                <a:lnTo>
                  <a:pt x="1301" y="288"/>
                </a:lnTo>
                <a:lnTo>
                  <a:pt x="1301" y="290"/>
                </a:lnTo>
                <a:lnTo>
                  <a:pt x="1303" y="288"/>
                </a:lnTo>
                <a:moveTo>
                  <a:pt x="1309" y="287"/>
                </a:moveTo>
                <a:lnTo>
                  <a:pt x="1306" y="287"/>
                </a:lnTo>
                <a:lnTo>
                  <a:pt x="1304" y="288"/>
                </a:lnTo>
                <a:lnTo>
                  <a:pt x="1309" y="287"/>
                </a:lnTo>
                <a:moveTo>
                  <a:pt x="1310" y="298"/>
                </a:moveTo>
                <a:lnTo>
                  <a:pt x="1309" y="299"/>
                </a:lnTo>
                <a:lnTo>
                  <a:pt x="1310" y="299"/>
                </a:lnTo>
                <a:lnTo>
                  <a:pt x="1310" y="298"/>
                </a:lnTo>
                <a:moveTo>
                  <a:pt x="1312" y="291"/>
                </a:moveTo>
                <a:lnTo>
                  <a:pt x="1310" y="291"/>
                </a:lnTo>
                <a:lnTo>
                  <a:pt x="1310" y="293"/>
                </a:lnTo>
                <a:lnTo>
                  <a:pt x="1312" y="293"/>
                </a:lnTo>
                <a:lnTo>
                  <a:pt x="1312" y="291"/>
                </a:lnTo>
                <a:moveTo>
                  <a:pt x="1315" y="296"/>
                </a:moveTo>
                <a:lnTo>
                  <a:pt x="1314" y="296"/>
                </a:lnTo>
                <a:lnTo>
                  <a:pt x="1314" y="298"/>
                </a:lnTo>
                <a:lnTo>
                  <a:pt x="1315" y="298"/>
                </a:lnTo>
                <a:lnTo>
                  <a:pt x="1315" y="296"/>
                </a:lnTo>
                <a:moveTo>
                  <a:pt x="1318" y="290"/>
                </a:moveTo>
                <a:lnTo>
                  <a:pt x="1317" y="290"/>
                </a:lnTo>
                <a:lnTo>
                  <a:pt x="1315" y="290"/>
                </a:lnTo>
                <a:lnTo>
                  <a:pt x="1315" y="291"/>
                </a:lnTo>
                <a:lnTo>
                  <a:pt x="1317" y="291"/>
                </a:lnTo>
                <a:lnTo>
                  <a:pt x="1318" y="290"/>
                </a:lnTo>
                <a:moveTo>
                  <a:pt x="1320" y="304"/>
                </a:moveTo>
                <a:lnTo>
                  <a:pt x="1318" y="305"/>
                </a:lnTo>
                <a:lnTo>
                  <a:pt x="1320" y="305"/>
                </a:lnTo>
                <a:lnTo>
                  <a:pt x="1320" y="304"/>
                </a:lnTo>
                <a:moveTo>
                  <a:pt x="1321" y="321"/>
                </a:moveTo>
                <a:lnTo>
                  <a:pt x="1323" y="321"/>
                </a:lnTo>
                <a:lnTo>
                  <a:pt x="1323" y="319"/>
                </a:lnTo>
                <a:lnTo>
                  <a:pt x="1321" y="321"/>
                </a:lnTo>
                <a:moveTo>
                  <a:pt x="1321" y="325"/>
                </a:moveTo>
                <a:lnTo>
                  <a:pt x="1321" y="325"/>
                </a:lnTo>
                <a:lnTo>
                  <a:pt x="1321" y="324"/>
                </a:lnTo>
                <a:lnTo>
                  <a:pt x="1323" y="324"/>
                </a:lnTo>
                <a:lnTo>
                  <a:pt x="1324" y="324"/>
                </a:lnTo>
                <a:lnTo>
                  <a:pt x="1324" y="322"/>
                </a:lnTo>
                <a:lnTo>
                  <a:pt x="1326" y="322"/>
                </a:lnTo>
                <a:lnTo>
                  <a:pt x="1326" y="321"/>
                </a:lnTo>
                <a:lnTo>
                  <a:pt x="1324" y="322"/>
                </a:lnTo>
                <a:lnTo>
                  <a:pt x="1323" y="322"/>
                </a:lnTo>
                <a:lnTo>
                  <a:pt x="1321" y="324"/>
                </a:lnTo>
                <a:lnTo>
                  <a:pt x="1321" y="324"/>
                </a:lnTo>
                <a:lnTo>
                  <a:pt x="1321" y="325"/>
                </a:lnTo>
                <a:moveTo>
                  <a:pt x="1320" y="327"/>
                </a:moveTo>
                <a:lnTo>
                  <a:pt x="1318" y="328"/>
                </a:lnTo>
                <a:lnTo>
                  <a:pt x="1320" y="328"/>
                </a:lnTo>
                <a:lnTo>
                  <a:pt x="1320" y="327"/>
                </a:lnTo>
                <a:moveTo>
                  <a:pt x="1317" y="327"/>
                </a:moveTo>
                <a:lnTo>
                  <a:pt x="1318" y="327"/>
                </a:lnTo>
                <a:lnTo>
                  <a:pt x="1320" y="327"/>
                </a:lnTo>
                <a:lnTo>
                  <a:pt x="1320" y="325"/>
                </a:lnTo>
                <a:lnTo>
                  <a:pt x="1318" y="325"/>
                </a:lnTo>
                <a:lnTo>
                  <a:pt x="1318" y="327"/>
                </a:lnTo>
                <a:lnTo>
                  <a:pt x="1317" y="327"/>
                </a:lnTo>
                <a:lnTo>
                  <a:pt x="1315" y="327"/>
                </a:lnTo>
                <a:lnTo>
                  <a:pt x="1317" y="327"/>
                </a:lnTo>
                <a:moveTo>
                  <a:pt x="1281" y="359"/>
                </a:moveTo>
                <a:lnTo>
                  <a:pt x="1280" y="359"/>
                </a:lnTo>
                <a:lnTo>
                  <a:pt x="1280" y="361"/>
                </a:lnTo>
                <a:lnTo>
                  <a:pt x="1281" y="359"/>
                </a:lnTo>
                <a:lnTo>
                  <a:pt x="1283" y="359"/>
                </a:lnTo>
                <a:lnTo>
                  <a:pt x="1283" y="358"/>
                </a:lnTo>
                <a:lnTo>
                  <a:pt x="1281" y="359"/>
                </a:lnTo>
                <a:moveTo>
                  <a:pt x="1278" y="358"/>
                </a:moveTo>
                <a:lnTo>
                  <a:pt x="1281" y="356"/>
                </a:lnTo>
                <a:lnTo>
                  <a:pt x="1280" y="356"/>
                </a:lnTo>
                <a:lnTo>
                  <a:pt x="1278" y="356"/>
                </a:lnTo>
                <a:lnTo>
                  <a:pt x="1278" y="358"/>
                </a:lnTo>
                <a:moveTo>
                  <a:pt x="1278" y="365"/>
                </a:moveTo>
                <a:lnTo>
                  <a:pt x="1280" y="364"/>
                </a:lnTo>
                <a:lnTo>
                  <a:pt x="1278" y="364"/>
                </a:lnTo>
                <a:lnTo>
                  <a:pt x="1280" y="364"/>
                </a:lnTo>
                <a:lnTo>
                  <a:pt x="1278" y="364"/>
                </a:lnTo>
                <a:lnTo>
                  <a:pt x="1278" y="364"/>
                </a:lnTo>
                <a:lnTo>
                  <a:pt x="1278" y="365"/>
                </a:lnTo>
                <a:moveTo>
                  <a:pt x="1275" y="689"/>
                </a:moveTo>
                <a:lnTo>
                  <a:pt x="1274" y="689"/>
                </a:lnTo>
                <a:lnTo>
                  <a:pt x="1274" y="691"/>
                </a:lnTo>
                <a:lnTo>
                  <a:pt x="1275" y="691"/>
                </a:lnTo>
                <a:lnTo>
                  <a:pt x="1275" y="689"/>
                </a:lnTo>
                <a:moveTo>
                  <a:pt x="1275" y="361"/>
                </a:moveTo>
                <a:lnTo>
                  <a:pt x="1277" y="361"/>
                </a:lnTo>
                <a:lnTo>
                  <a:pt x="1277" y="359"/>
                </a:lnTo>
                <a:lnTo>
                  <a:pt x="1277" y="358"/>
                </a:lnTo>
                <a:lnTo>
                  <a:pt x="1275" y="358"/>
                </a:lnTo>
                <a:lnTo>
                  <a:pt x="1275" y="359"/>
                </a:lnTo>
                <a:lnTo>
                  <a:pt x="1275" y="361"/>
                </a:lnTo>
                <a:moveTo>
                  <a:pt x="1275" y="364"/>
                </a:moveTo>
                <a:lnTo>
                  <a:pt x="1277" y="362"/>
                </a:lnTo>
                <a:lnTo>
                  <a:pt x="1275" y="362"/>
                </a:lnTo>
                <a:lnTo>
                  <a:pt x="1275" y="364"/>
                </a:lnTo>
                <a:moveTo>
                  <a:pt x="1274" y="365"/>
                </a:moveTo>
                <a:lnTo>
                  <a:pt x="1274" y="367"/>
                </a:lnTo>
                <a:lnTo>
                  <a:pt x="1275" y="365"/>
                </a:lnTo>
                <a:lnTo>
                  <a:pt x="1275" y="367"/>
                </a:lnTo>
                <a:lnTo>
                  <a:pt x="1277" y="367"/>
                </a:lnTo>
                <a:lnTo>
                  <a:pt x="1277" y="365"/>
                </a:lnTo>
                <a:lnTo>
                  <a:pt x="1275" y="365"/>
                </a:lnTo>
                <a:lnTo>
                  <a:pt x="1274" y="365"/>
                </a:lnTo>
                <a:moveTo>
                  <a:pt x="1272" y="362"/>
                </a:moveTo>
                <a:lnTo>
                  <a:pt x="1274" y="362"/>
                </a:lnTo>
                <a:lnTo>
                  <a:pt x="1274" y="361"/>
                </a:lnTo>
                <a:lnTo>
                  <a:pt x="1272" y="362"/>
                </a:lnTo>
                <a:moveTo>
                  <a:pt x="1272" y="364"/>
                </a:moveTo>
                <a:lnTo>
                  <a:pt x="1274" y="364"/>
                </a:lnTo>
                <a:lnTo>
                  <a:pt x="1274" y="364"/>
                </a:lnTo>
                <a:lnTo>
                  <a:pt x="1272" y="364"/>
                </a:lnTo>
                <a:moveTo>
                  <a:pt x="1271" y="367"/>
                </a:moveTo>
                <a:lnTo>
                  <a:pt x="1271" y="368"/>
                </a:lnTo>
                <a:lnTo>
                  <a:pt x="1272" y="367"/>
                </a:lnTo>
                <a:lnTo>
                  <a:pt x="1271" y="367"/>
                </a:lnTo>
                <a:moveTo>
                  <a:pt x="1269" y="365"/>
                </a:moveTo>
                <a:lnTo>
                  <a:pt x="1271" y="364"/>
                </a:lnTo>
                <a:lnTo>
                  <a:pt x="1269" y="364"/>
                </a:lnTo>
                <a:lnTo>
                  <a:pt x="1269" y="365"/>
                </a:lnTo>
                <a:moveTo>
                  <a:pt x="1249" y="385"/>
                </a:moveTo>
                <a:lnTo>
                  <a:pt x="1251" y="385"/>
                </a:lnTo>
                <a:lnTo>
                  <a:pt x="1252" y="384"/>
                </a:lnTo>
                <a:lnTo>
                  <a:pt x="1251" y="384"/>
                </a:lnTo>
                <a:lnTo>
                  <a:pt x="1249" y="385"/>
                </a:lnTo>
                <a:moveTo>
                  <a:pt x="1237" y="401"/>
                </a:moveTo>
                <a:lnTo>
                  <a:pt x="1235" y="401"/>
                </a:lnTo>
                <a:lnTo>
                  <a:pt x="1234" y="401"/>
                </a:lnTo>
                <a:lnTo>
                  <a:pt x="1235" y="401"/>
                </a:lnTo>
                <a:lnTo>
                  <a:pt x="1237" y="401"/>
                </a:lnTo>
                <a:moveTo>
                  <a:pt x="1246" y="382"/>
                </a:moveTo>
                <a:lnTo>
                  <a:pt x="1247" y="382"/>
                </a:lnTo>
                <a:lnTo>
                  <a:pt x="1247" y="381"/>
                </a:lnTo>
                <a:lnTo>
                  <a:pt x="1246" y="382"/>
                </a:lnTo>
                <a:moveTo>
                  <a:pt x="1232" y="393"/>
                </a:moveTo>
                <a:lnTo>
                  <a:pt x="1234" y="393"/>
                </a:lnTo>
                <a:lnTo>
                  <a:pt x="1235" y="391"/>
                </a:lnTo>
                <a:lnTo>
                  <a:pt x="1237" y="391"/>
                </a:lnTo>
                <a:lnTo>
                  <a:pt x="1238" y="391"/>
                </a:lnTo>
                <a:lnTo>
                  <a:pt x="1240" y="390"/>
                </a:lnTo>
                <a:lnTo>
                  <a:pt x="1240" y="391"/>
                </a:lnTo>
                <a:lnTo>
                  <a:pt x="1241" y="391"/>
                </a:lnTo>
                <a:lnTo>
                  <a:pt x="1241" y="390"/>
                </a:lnTo>
                <a:lnTo>
                  <a:pt x="1243" y="390"/>
                </a:lnTo>
                <a:lnTo>
                  <a:pt x="1243" y="391"/>
                </a:lnTo>
                <a:lnTo>
                  <a:pt x="1244" y="391"/>
                </a:lnTo>
                <a:lnTo>
                  <a:pt x="1244" y="390"/>
                </a:lnTo>
                <a:lnTo>
                  <a:pt x="1243" y="390"/>
                </a:lnTo>
                <a:lnTo>
                  <a:pt x="1243" y="388"/>
                </a:lnTo>
                <a:lnTo>
                  <a:pt x="1244" y="388"/>
                </a:lnTo>
                <a:lnTo>
                  <a:pt x="1246" y="388"/>
                </a:lnTo>
                <a:lnTo>
                  <a:pt x="1246" y="387"/>
                </a:lnTo>
                <a:lnTo>
                  <a:pt x="1247" y="387"/>
                </a:lnTo>
                <a:lnTo>
                  <a:pt x="1247" y="387"/>
                </a:lnTo>
                <a:lnTo>
                  <a:pt x="1247" y="385"/>
                </a:lnTo>
                <a:lnTo>
                  <a:pt x="1247" y="387"/>
                </a:lnTo>
                <a:lnTo>
                  <a:pt x="1247" y="385"/>
                </a:lnTo>
                <a:lnTo>
                  <a:pt x="1246" y="387"/>
                </a:lnTo>
                <a:lnTo>
                  <a:pt x="1244" y="387"/>
                </a:lnTo>
                <a:lnTo>
                  <a:pt x="1243" y="387"/>
                </a:lnTo>
                <a:lnTo>
                  <a:pt x="1243" y="388"/>
                </a:lnTo>
                <a:lnTo>
                  <a:pt x="1241" y="390"/>
                </a:lnTo>
                <a:lnTo>
                  <a:pt x="1240" y="390"/>
                </a:lnTo>
                <a:lnTo>
                  <a:pt x="1240" y="388"/>
                </a:lnTo>
                <a:lnTo>
                  <a:pt x="1238" y="390"/>
                </a:lnTo>
                <a:lnTo>
                  <a:pt x="1237" y="391"/>
                </a:lnTo>
                <a:lnTo>
                  <a:pt x="1237" y="390"/>
                </a:lnTo>
                <a:lnTo>
                  <a:pt x="1235" y="391"/>
                </a:lnTo>
                <a:lnTo>
                  <a:pt x="1234" y="391"/>
                </a:lnTo>
                <a:lnTo>
                  <a:pt x="1235" y="390"/>
                </a:lnTo>
                <a:lnTo>
                  <a:pt x="1234" y="390"/>
                </a:lnTo>
                <a:lnTo>
                  <a:pt x="1234" y="391"/>
                </a:lnTo>
                <a:lnTo>
                  <a:pt x="1232" y="391"/>
                </a:lnTo>
                <a:lnTo>
                  <a:pt x="1232" y="393"/>
                </a:lnTo>
                <a:moveTo>
                  <a:pt x="1232" y="396"/>
                </a:moveTo>
                <a:lnTo>
                  <a:pt x="1234" y="396"/>
                </a:lnTo>
                <a:lnTo>
                  <a:pt x="1234" y="394"/>
                </a:lnTo>
                <a:lnTo>
                  <a:pt x="1232" y="396"/>
                </a:lnTo>
                <a:moveTo>
                  <a:pt x="1231" y="399"/>
                </a:moveTo>
                <a:lnTo>
                  <a:pt x="1232" y="399"/>
                </a:lnTo>
                <a:lnTo>
                  <a:pt x="1232" y="397"/>
                </a:lnTo>
                <a:lnTo>
                  <a:pt x="1231" y="399"/>
                </a:lnTo>
                <a:moveTo>
                  <a:pt x="1228" y="405"/>
                </a:moveTo>
                <a:lnTo>
                  <a:pt x="1229" y="404"/>
                </a:lnTo>
                <a:lnTo>
                  <a:pt x="1228" y="404"/>
                </a:lnTo>
                <a:lnTo>
                  <a:pt x="1229" y="402"/>
                </a:lnTo>
                <a:lnTo>
                  <a:pt x="1228" y="402"/>
                </a:lnTo>
                <a:lnTo>
                  <a:pt x="1228" y="404"/>
                </a:lnTo>
                <a:lnTo>
                  <a:pt x="1228" y="405"/>
                </a:lnTo>
                <a:moveTo>
                  <a:pt x="1224" y="402"/>
                </a:moveTo>
                <a:lnTo>
                  <a:pt x="1226" y="402"/>
                </a:lnTo>
                <a:lnTo>
                  <a:pt x="1226" y="401"/>
                </a:lnTo>
                <a:lnTo>
                  <a:pt x="1224" y="402"/>
                </a:lnTo>
                <a:moveTo>
                  <a:pt x="1224" y="405"/>
                </a:moveTo>
                <a:lnTo>
                  <a:pt x="1226" y="405"/>
                </a:lnTo>
                <a:lnTo>
                  <a:pt x="1226" y="404"/>
                </a:lnTo>
                <a:lnTo>
                  <a:pt x="1224" y="405"/>
                </a:lnTo>
                <a:moveTo>
                  <a:pt x="1223" y="408"/>
                </a:moveTo>
                <a:lnTo>
                  <a:pt x="1221" y="408"/>
                </a:lnTo>
                <a:lnTo>
                  <a:pt x="1221" y="410"/>
                </a:lnTo>
                <a:lnTo>
                  <a:pt x="1223" y="408"/>
                </a:lnTo>
                <a:lnTo>
                  <a:pt x="1224" y="408"/>
                </a:lnTo>
                <a:lnTo>
                  <a:pt x="1224" y="407"/>
                </a:lnTo>
                <a:lnTo>
                  <a:pt x="1223" y="408"/>
                </a:lnTo>
                <a:moveTo>
                  <a:pt x="1220" y="407"/>
                </a:moveTo>
                <a:lnTo>
                  <a:pt x="1221" y="407"/>
                </a:lnTo>
                <a:lnTo>
                  <a:pt x="1223" y="405"/>
                </a:lnTo>
                <a:lnTo>
                  <a:pt x="1221" y="405"/>
                </a:lnTo>
                <a:lnTo>
                  <a:pt x="1220" y="407"/>
                </a:lnTo>
                <a:moveTo>
                  <a:pt x="1214" y="414"/>
                </a:moveTo>
                <a:lnTo>
                  <a:pt x="1215" y="413"/>
                </a:lnTo>
                <a:lnTo>
                  <a:pt x="1214" y="413"/>
                </a:lnTo>
                <a:lnTo>
                  <a:pt x="1214" y="414"/>
                </a:lnTo>
                <a:moveTo>
                  <a:pt x="1209" y="414"/>
                </a:moveTo>
                <a:lnTo>
                  <a:pt x="1211" y="413"/>
                </a:lnTo>
                <a:lnTo>
                  <a:pt x="1211" y="413"/>
                </a:lnTo>
                <a:lnTo>
                  <a:pt x="1209" y="413"/>
                </a:lnTo>
                <a:lnTo>
                  <a:pt x="1209" y="414"/>
                </a:lnTo>
                <a:moveTo>
                  <a:pt x="1209" y="427"/>
                </a:moveTo>
                <a:lnTo>
                  <a:pt x="1211" y="425"/>
                </a:lnTo>
                <a:lnTo>
                  <a:pt x="1211" y="425"/>
                </a:lnTo>
                <a:lnTo>
                  <a:pt x="1211" y="424"/>
                </a:lnTo>
                <a:lnTo>
                  <a:pt x="1211" y="425"/>
                </a:lnTo>
                <a:lnTo>
                  <a:pt x="1209" y="425"/>
                </a:lnTo>
                <a:lnTo>
                  <a:pt x="1209" y="427"/>
                </a:lnTo>
                <a:moveTo>
                  <a:pt x="1201" y="422"/>
                </a:moveTo>
                <a:lnTo>
                  <a:pt x="1200" y="424"/>
                </a:lnTo>
                <a:lnTo>
                  <a:pt x="1201" y="424"/>
                </a:lnTo>
                <a:lnTo>
                  <a:pt x="1201" y="422"/>
                </a:lnTo>
                <a:moveTo>
                  <a:pt x="1206" y="428"/>
                </a:moveTo>
                <a:lnTo>
                  <a:pt x="1208" y="428"/>
                </a:lnTo>
                <a:lnTo>
                  <a:pt x="1208" y="427"/>
                </a:lnTo>
                <a:lnTo>
                  <a:pt x="1206" y="428"/>
                </a:lnTo>
                <a:moveTo>
                  <a:pt x="1205" y="425"/>
                </a:moveTo>
                <a:lnTo>
                  <a:pt x="1206" y="425"/>
                </a:lnTo>
                <a:lnTo>
                  <a:pt x="1206" y="424"/>
                </a:lnTo>
                <a:lnTo>
                  <a:pt x="1205" y="425"/>
                </a:lnTo>
                <a:moveTo>
                  <a:pt x="1205" y="417"/>
                </a:moveTo>
                <a:lnTo>
                  <a:pt x="1203" y="417"/>
                </a:lnTo>
                <a:lnTo>
                  <a:pt x="1203" y="419"/>
                </a:lnTo>
                <a:lnTo>
                  <a:pt x="1205" y="417"/>
                </a:lnTo>
                <a:moveTo>
                  <a:pt x="1203" y="431"/>
                </a:moveTo>
                <a:lnTo>
                  <a:pt x="1205" y="431"/>
                </a:lnTo>
                <a:lnTo>
                  <a:pt x="1205" y="430"/>
                </a:lnTo>
                <a:lnTo>
                  <a:pt x="1203" y="431"/>
                </a:lnTo>
                <a:moveTo>
                  <a:pt x="1203" y="436"/>
                </a:moveTo>
                <a:lnTo>
                  <a:pt x="1205" y="434"/>
                </a:lnTo>
                <a:lnTo>
                  <a:pt x="1206" y="433"/>
                </a:lnTo>
                <a:lnTo>
                  <a:pt x="1205" y="433"/>
                </a:lnTo>
                <a:lnTo>
                  <a:pt x="1205" y="434"/>
                </a:lnTo>
                <a:lnTo>
                  <a:pt x="1203" y="434"/>
                </a:lnTo>
                <a:lnTo>
                  <a:pt x="1203" y="436"/>
                </a:lnTo>
                <a:moveTo>
                  <a:pt x="1194" y="442"/>
                </a:moveTo>
                <a:lnTo>
                  <a:pt x="1195" y="442"/>
                </a:lnTo>
                <a:lnTo>
                  <a:pt x="1195" y="440"/>
                </a:lnTo>
                <a:lnTo>
                  <a:pt x="1194" y="442"/>
                </a:lnTo>
                <a:moveTo>
                  <a:pt x="1192" y="440"/>
                </a:moveTo>
                <a:lnTo>
                  <a:pt x="1194" y="440"/>
                </a:lnTo>
                <a:lnTo>
                  <a:pt x="1194" y="439"/>
                </a:lnTo>
                <a:lnTo>
                  <a:pt x="1192" y="440"/>
                </a:lnTo>
                <a:moveTo>
                  <a:pt x="1157" y="468"/>
                </a:moveTo>
                <a:lnTo>
                  <a:pt x="1158" y="467"/>
                </a:lnTo>
                <a:lnTo>
                  <a:pt x="1157" y="467"/>
                </a:lnTo>
                <a:lnTo>
                  <a:pt x="1157" y="468"/>
                </a:lnTo>
                <a:moveTo>
                  <a:pt x="1151" y="473"/>
                </a:moveTo>
                <a:lnTo>
                  <a:pt x="1154" y="473"/>
                </a:lnTo>
                <a:lnTo>
                  <a:pt x="1155" y="471"/>
                </a:lnTo>
                <a:lnTo>
                  <a:pt x="1157" y="471"/>
                </a:lnTo>
                <a:lnTo>
                  <a:pt x="1158" y="471"/>
                </a:lnTo>
                <a:lnTo>
                  <a:pt x="1158" y="470"/>
                </a:lnTo>
                <a:lnTo>
                  <a:pt x="1157" y="470"/>
                </a:lnTo>
                <a:lnTo>
                  <a:pt x="1155" y="471"/>
                </a:lnTo>
                <a:lnTo>
                  <a:pt x="1154" y="471"/>
                </a:lnTo>
                <a:lnTo>
                  <a:pt x="1155" y="470"/>
                </a:lnTo>
                <a:lnTo>
                  <a:pt x="1154" y="470"/>
                </a:lnTo>
                <a:lnTo>
                  <a:pt x="1154" y="471"/>
                </a:lnTo>
                <a:lnTo>
                  <a:pt x="1152" y="471"/>
                </a:lnTo>
                <a:lnTo>
                  <a:pt x="1151" y="471"/>
                </a:lnTo>
                <a:lnTo>
                  <a:pt x="1151" y="473"/>
                </a:lnTo>
                <a:moveTo>
                  <a:pt x="1148" y="474"/>
                </a:moveTo>
                <a:lnTo>
                  <a:pt x="1149" y="474"/>
                </a:lnTo>
                <a:lnTo>
                  <a:pt x="1149" y="473"/>
                </a:lnTo>
                <a:lnTo>
                  <a:pt x="1148" y="473"/>
                </a:lnTo>
                <a:lnTo>
                  <a:pt x="1148" y="474"/>
                </a:lnTo>
                <a:moveTo>
                  <a:pt x="1126" y="719"/>
                </a:moveTo>
                <a:lnTo>
                  <a:pt x="1128" y="717"/>
                </a:lnTo>
                <a:lnTo>
                  <a:pt x="1126" y="717"/>
                </a:lnTo>
                <a:lnTo>
                  <a:pt x="1126" y="719"/>
                </a:lnTo>
                <a:moveTo>
                  <a:pt x="1123" y="485"/>
                </a:moveTo>
                <a:lnTo>
                  <a:pt x="1125" y="483"/>
                </a:lnTo>
                <a:lnTo>
                  <a:pt x="1123" y="483"/>
                </a:lnTo>
                <a:lnTo>
                  <a:pt x="1123" y="485"/>
                </a:lnTo>
                <a:moveTo>
                  <a:pt x="964" y="748"/>
                </a:moveTo>
                <a:lnTo>
                  <a:pt x="962" y="749"/>
                </a:lnTo>
                <a:lnTo>
                  <a:pt x="964" y="749"/>
                </a:lnTo>
                <a:lnTo>
                  <a:pt x="964" y="748"/>
                </a:lnTo>
                <a:moveTo>
                  <a:pt x="991" y="588"/>
                </a:moveTo>
                <a:lnTo>
                  <a:pt x="990" y="588"/>
                </a:lnTo>
                <a:lnTo>
                  <a:pt x="990" y="588"/>
                </a:lnTo>
                <a:lnTo>
                  <a:pt x="988" y="589"/>
                </a:lnTo>
                <a:lnTo>
                  <a:pt x="988" y="588"/>
                </a:lnTo>
                <a:lnTo>
                  <a:pt x="987" y="588"/>
                </a:lnTo>
                <a:lnTo>
                  <a:pt x="985" y="588"/>
                </a:lnTo>
                <a:lnTo>
                  <a:pt x="985" y="589"/>
                </a:lnTo>
                <a:lnTo>
                  <a:pt x="987" y="589"/>
                </a:lnTo>
                <a:lnTo>
                  <a:pt x="988" y="589"/>
                </a:lnTo>
                <a:lnTo>
                  <a:pt x="990" y="589"/>
                </a:lnTo>
                <a:lnTo>
                  <a:pt x="990" y="589"/>
                </a:lnTo>
                <a:lnTo>
                  <a:pt x="991" y="589"/>
                </a:lnTo>
                <a:lnTo>
                  <a:pt x="991" y="588"/>
                </a:lnTo>
                <a:moveTo>
                  <a:pt x="1235" y="972"/>
                </a:moveTo>
                <a:lnTo>
                  <a:pt x="1234" y="972"/>
                </a:lnTo>
                <a:lnTo>
                  <a:pt x="1234" y="974"/>
                </a:lnTo>
                <a:lnTo>
                  <a:pt x="1235" y="974"/>
                </a:lnTo>
                <a:lnTo>
                  <a:pt x="1235" y="972"/>
                </a:lnTo>
                <a:moveTo>
                  <a:pt x="1201" y="1106"/>
                </a:moveTo>
                <a:lnTo>
                  <a:pt x="1200" y="1106"/>
                </a:lnTo>
                <a:lnTo>
                  <a:pt x="1200" y="1107"/>
                </a:lnTo>
                <a:lnTo>
                  <a:pt x="1201" y="1107"/>
                </a:lnTo>
                <a:lnTo>
                  <a:pt x="1201" y="1106"/>
                </a:lnTo>
                <a:moveTo>
                  <a:pt x="1432" y="949"/>
                </a:moveTo>
                <a:lnTo>
                  <a:pt x="1430" y="949"/>
                </a:lnTo>
                <a:lnTo>
                  <a:pt x="1432" y="951"/>
                </a:lnTo>
                <a:lnTo>
                  <a:pt x="1432" y="949"/>
                </a:lnTo>
                <a:moveTo>
                  <a:pt x="1432" y="947"/>
                </a:moveTo>
                <a:lnTo>
                  <a:pt x="1432" y="946"/>
                </a:lnTo>
                <a:lnTo>
                  <a:pt x="1432" y="947"/>
                </a:lnTo>
                <a:lnTo>
                  <a:pt x="1432" y="947"/>
                </a:lnTo>
                <a:moveTo>
                  <a:pt x="1435" y="949"/>
                </a:moveTo>
                <a:lnTo>
                  <a:pt x="1433" y="951"/>
                </a:lnTo>
                <a:lnTo>
                  <a:pt x="1435" y="951"/>
                </a:lnTo>
                <a:lnTo>
                  <a:pt x="1435" y="949"/>
                </a:lnTo>
                <a:moveTo>
                  <a:pt x="1452" y="967"/>
                </a:moveTo>
                <a:lnTo>
                  <a:pt x="1450" y="967"/>
                </a:lnTo>
                <a:lnTo>
                  <a:pt x="1450" y="969"/>
                </a:lnTo>
                <a:lnTo>
                  <a:pt x="1449" y="969"/>
                </a:lnTo>
                <a:lnTo>
                  <a:pt x="1449" y="967"/>
                </a:lnTo>
                <a:lnTo>
                  <a:pt x="1446" y="969"/>
                </a:lnTo>
                <a:lnTo>
                  <a:pt x="1446" y="967"/>
                </a:lnTo>
                <a:lnTo>
                  <a:pt x="1444" y="967"/>
                </a:lnTo>
                <a:lnTo>
                  <a:pt x="1444" y="969"/>
                </a:lnTo>
                <a:lnTo>
                  <a:pt x="1446" y="969"/>
                </a:lnTo>
                <a:lnTo>
                  <a:pt x="1447" y="969"/>
                </a:lnTo>
                <a:lnTo>
                  <a:pt x="1447" y="970"/>
                </a:lnTo>
                <a:lnTo>
                  <a:pt x="1449" y="970"/>
                </a:lnTo>
                <a:lnTo>
                  <a:pt x="1450" y="970"/>
                </a:lnTo>
                <a:lnTo>
                  <a:pt x="1450" y="969"/>
                </a:lnTo>
                <a:lnTo>
                  <a:pt x="1452" y="967"/>
                </a:lnTo>
                <a:moveTo>
                  <a:pt x="1498" y="1006"/>
                </a:moveTo>
                <a:lnTo>
                  <a:pt x="1496" y="1007"/>
                </a:lnTo>
                <a:lnTo>
                  <a:pt x="1498" y="1007"/>
                </a:lnTo>
                <a:lnTo>
                  <a:pt x="1498" y="1006"/>
                </a:lnTo>
                <a:moveTo>
                  <a:pt x="1533" y="1614"/>
                </a:moveTo>
                <a:lnTo>
                  <a:pt x="1531" y="1614"/>
                </a:lnTo>
                <a:lnTo>
                  <a:pt x="1531" y="1613"/>
                </a:lnTo>
                <a:lnTo>
                  <a:pt x="1530" y="1613"/>
                </a:lnTo>
                <a:lnTo>
                  <a:pt x="1531" y="1614"/>
                </a:lnTo>
                <a:lnTo>
                  <a:pt x="1531" y="1616"/>
                </a:lnTo>
                <a:lnTo>
                  <a:pt x="1533" y="1616"/>
                </a:lnTo>
                <a:lnTo>
                  <a:pt x="1533" y="1614"/>
                </a:lnTo>
                <a:moveTo>
                  <a:pt x="1538" y="1007"/>
                </a:moveTo>
                <a:lnTo>
                  <a:pt x="1536" y="1009"/>
                </a:lnTo>
                <a:lnTo>
                  <a:pt x="1535" y="1010"/>
                </a:lnTo>
                <a:lnTo>
                  <a:pt x="1536" y="1010"/>
                </a:lnTo>
                <a:lnTo>
                  <a:pt x="1536" y="1009"/>
                </a:lnTo>
                <a:lnTo>
                  <a:pt x="1538" y="1009"/>
                </a:lnTo>
                <a:lnTo>
                  <a:pt x="1538" y="1007"/>
                </a:lnTo>
                <a:moveTo>
                  <a:pt x="1564" y="1654"/>
                </a:moveTo>
                <a:lnTo>
                  <a:pt x="1562" y="1654"/>
                </a:lnTo>
                <a:lnTo>
                  <a:pt x="1562" y="1653"/>
                </a:lnTo>
                <a:lnTo>
                  <a:pt x="1561" y="1651"/>
                </a:lnTo>
                <a:lnTo>
                  <a:pt x="1561" y="1649"/>
                </a:lnTo>
                <a:lnTo>
                  <a:pt x="1559" y="1649"/>
                </a:lnTo>
                <a:lnTo>
                  <a:pt x="1561" y="1651"/>
                </a:lnTo>
                <a:lnTo>
                  <a:pt x="1559" y="1651"/>
                </a:lnTo>
                <a:lnTo>
                  <a:pt x="1561" y="1653"/>
                </a:lnTo>
                <a:lnTo>
                  <a:pt x="1561" y="1654"/>
                </a:lnTo>
                <a:lnTo>
                  <a:pt x="1562" y="1654"/>
                </a:lnTo>
                <a:lnTo>
                  <a:pt x="1562" y="1656"/>
                </a:lnTo>
                <a:lnTo>
                  <a:pt x="1561" y="1656"/>
                </a:lnTo>
                <a:lnTo>
                  <a:pt x="1562" y="1657"/>
                </a:lnTo>
                <a:lnTo>
                  <a:pt x="1562" y="1656"/>
                </a:lnTo>
                <a:lnTo>
                  <a:pt x="1564" y="1656"/>
                </a:lnTo>
                <a:lnTo>
                  <a:pt x="1564" y="1654"/>
                </a:lnTo>
                <a:moveTo>
                  <a:pt x="1570" y="1662"/>
                </a:moveTo>
                <a:lnTo>
                  <a:pt x="1568" y="1662"/>
                </a:lnTo>
                <a:lnTo>
                  <a:pt x="1568" y="1663"/>
                </a:lnTo>
                <a:lnTo>
                  <a:pt x="1570" y="1663"/>
                </a:lnTo>
                <a:lnTo>
                  <a:pt x="1570" y="1662"/>
                </a:lnTo>
                <a:moveTo>
                  <a:pt x="1565" y="1673"/>
                </a:moveTo>
                <a:lnTo>
                  <a:pt x="1564" y="1673"/>
                </a:lnTo>
                <a:lnTo>
                  <a:pt x="1565" y="1674"/>
                </a:lnTo>
                <a:lnTo>
                  <a:pt x="1565" y="1673"/>
                </a:lnTo>
                <a:moveTo>
                  <a:pt x="1574" y="1093"/>
                </a:moveTo>
                <a:lnTo>
                  <a:pt x="1576" y="1095"/>
                </a:lnTo>
                <a:lnTo>
                  <a:pt x="1576" y="1093"/>
                </a:lnTo>
                <a:lnTo>
                  <a:pt x="1574" y="1093"/>
                </a:lnTo>
                <a:moveTo>
                  <a:pt x="1582" y="1691"/>
                </a:moveTo>
                <a:lnTo>
                  <a:pt x="1581" y="1691"/>
                </a:lnTo>
                <a:lnTo>
                  <a:pt x="1582" y="1692"/>
                </a:lnTo>
                <a:lnTo>
                  <a:pt x="1582" y="1691"/>
                </a:lnTo>
                <a:moveTo>
                  <a:pt x="1585" y="1101"/>
                </a:moveTo>
                <a:lnTo>
                  <a:pt x="1584" y="1103"/>
                </a:lnTo>
                <a:lnTo>
                  <a:pt x="1582" y="1103"/>
                </a:lnTo>
                <a:lnTo>
                  <a:pt x="1581" y="1103"/>
                </a:lnTo>
                <a:lnTo>
                  <a:pt x="1579" y="1103"/>
                </a:lnTo>
                <a:lnTo>
                  <a:pt x="1579" y="1101"/>
                </a:lnTo>
                <a:lnTo>
                  <a:pt x="1578" y="1100"/>
                </a:lnTo>
                <a:lnTo>
                  <a:pt x="1578" y="1101"/>
                </a:lnTo>
                <a:lnTo>
                  <a:pt x="1578" y="1103"/>
                </a:lnTo>
                <a:lnTo>
                  <a:pt x="1576" y="1104"/>
                </a:lnTo>
                <a:lnTo>
                  <a:pt x="1576" y="1103"/>
                </a:lnTo>
                <a:lnTo>
                  <a:pt x="1574" y="1104"/>
                </a:lnTo>
                <a:lnTo>
                  <a:pt x="1576" y="1104"/>
                </a:lnTo>
                <a:lnTo>
                  <a:pt x="1578" y="1104"/>
                </a:lnTo>
                <a:lnTo>
                  <a:pt x="1578" y="1103"/>
                </a:lnTo>
                <a:lnTo>
                  <a:pt x="1579" y="1103"/>
                </a:lnTo>
                <a:lnTo>
                  <a:pt x="1579" y="1104"/>
                </a:lnTo>
                <a:lnTo>
                  <a:pt x="1579" y="1104"/>
                </a:lnTo>
                <a:lnTo>
                  <a:pt x="1579" y="1104"/>
                </a:lnTo>
                <a:lnTo>
                  <a:pt x="1581" y="1104"/>
                </a:lnTo>
                <a:lnTo>
                  <a:pt x="1581" y="1104"/>
                </a:lnTo>
                <a:lnTo>
                  <a:pt x="1582" y="1104"/>
                </a:lnTo>
                <a:lnTo>
                  <a:pt x="1584" y="1104"/>
                </a:lnTo>
                <a:lnTo>
                  <a:pt x="1584" y="1103"/>
                </a:lnTo>
                <a:lnTo>
                  <a:pt x="1585" y="1103"/>
                </a:lnTo>
                <a:lnTo>
                  <a:pt x="1585" y="1101"/>
                </a:lnTo>
                <a:moveTo>
                  <a:pt x="1585" y="1702"/>
                </a:moveTo>
                <a:lnTo>
                  <a:pt x="1584" y="1702"/>
                </a:lnTo>
                <a:lnTo>
                  <a:pt x="1585" y="1703"/>
                </a:lnTo>
                <a:lnTo>
                  <a:pt x="1585" y="1702"/>
                </a:lnTo>
                <a:moveTo>
                  <a:pt x="1588" y="1691"/>
                </a:moveTo>
                <a:lnTo>
                  <a:pt x="1587" y="1691"/>
                </a:lnTo>
                <a:lnTo>
                  <a:pt x="1587" y="1692"/>
                </a:lnTo>
                <a:lnTo>
                  <a:pt x="1588" y="1692"/>
                </a:lnTo>
                <a:lnTo>
                  <a:pt x="1588" y="1691"/>
                </a:lnTo>
                <a:moveTo>
                  <a:pt x="1591" y="1699"/>
                </a:moveTo>
                <a:lnTo>
                  <a:pt x="1590" y="1699"/>
                </a:lnTo>
                <a:lnTo>
                  <a:pt x="1591" y="1700"/>
                </a:lnTo>
                <a:lnTo>
                  <a:pt x="1591" y="1699"/>
                </a:lnTo>
                <a:moveTo>
                  <a:pt x="1594" y="1696"/>
                </a:moveTo>
                <a:lnTo>
                  <a:pt x="1593" y="1696"/>
                </a:lnTo>
                <a:lnTo>
                  <a:pt x="1591" y="1696"/>
                </a:lnTo>
                <a:lnTo>
                  <a:pt x="1591" y="1694"/>
                </a:lnTo>
                <a:lnTo>
                  <a:pt x="1590" y="1694"/>
                </a:lnTo>
                <a:lnTo>
                  <a:pt x="1590" y="1696"/>
                </a:lnTo>
                <a:lnTo>
                  <a:pt x="1591" y="1696"/>
                </a:lnTo>
                <a:lnTo>
                  <a:pt x="1591" y="1696"/>
                </a:lnTo>
                <a:lnTo>
                  <a:pt x="1593" y="1697"/>
                </a:lnTo>
                <a:lnTo>
                  <a:pt x="1594" y="1697"/>
                </a:lnTo>
                <a:lnTo>
                  <a:pt x="1594" y="1696"/>
                </a:lnTo>
                <a:lnTo>
                  <a:pt x="1594" y="1696"/>
                </a:lnTo>
                <a:moveTo>
                  <a:pt x="1597" y="1703"/>
                </a:moveTo>
                <a:lnTo>
                  <a:pt x="1596" y="1702"/>
                </a:lnTo>
                <a:lnTo>
                  <a:pt x="1596" y="1703"/>
                </a:lnTo>
                <a:lnTo>
                  <a:pt x="1597" y="1703"/>
                </a:lnTo>
                <a:moveTo>
                  <a:pt x="1597" y="1697"/>
                </a:moveTo>
                <a:lnTo>
                  <a:pt x="1596" y="1697"/>
                </a:lnTo>
                <a:lnTo>
                  <a:pt x="1596" y="1699"/>
                </a:lnTo>
                <a:lnTo>
                  <a:pt x="1597" y="1699"/>
                </a:lnTo>
                <a:lnTo>
                  <a:pt x="1597" y="1697"/>
                </a:lnTo>
                <a:moveTo>
                  <a:pt x="1607" y="1712"/>
                </a:moveTo>
                <a:lnTo>
                  <a:pt x="1605" y="1711"/>
                </a:lnTo>
                <a:lnTo>
                  <a:pt x="1605" y="1712"/>
                </a:lnTo>
                <a:lnTo>
                  <a:pt x="1607" y="1712"/>
                </a:lnTo>
                <a:moveTo>
                  <a:pt x="1616" y="1722"/>
                </a:moveTo>
                <a:lnTo>
                  <a:pt x="1614" y="1722"/>
                </a:lnTo>
                <a:lnTo>
                  <a:pt x="1616" y="1723"/>
                </a:lnTo>
                <a:lnTo>
                  <a:pt x="1614" y="1723"/>
                </a:lnTo>
                <a:lnTo>
                  <a:pt x="1616" y="1725"/>
                </a:lnTo>
                <a:lnTo>
                  <a:pt x="1616" y="1723"/>
                </a:lnTo>
                <a:lnTo>
                  <a:pt x="1616" y="1722"/>
                </a:lnTo>
                <a:moveTo>
                  <a:pt x="1644" y="1742"/>
                </a:moveTo>
                <a:lnTo>
                  <a:pt x="1642" y="1740"/>
                </a:lnTo>
                <a:lnTo>
                  <a:pt x="1640" y="1740"/>
                </a:lnTo>
                <a:lnTo>
                  <a:pt x="1640" y="1742"/>
                </a:lnTo>
                <a:lnTo>
                  <a:pt x="1642" y="1742"/>
                </a:lnTo>
                <a:lnTo>
                  <a:pt x="1644" y="1742"/>
                </a:lnTo>
                <a:moveTo>
                  <a:pt x="1647" y="1742"/>
                </a:moveTo>
                <a:lnTo>
                  <a:pt x="1645" y="1742"/>
                </a:lnTo>
                <a:lnTo>
                  <a:pt x="1647" y="1743"/>
                </a:lnTo>
                <a:lnTo>
                  <a:pt x="1647" y="1742"/>
                </a:lnTo>
                <a:moveTo>
                  <a:pt x="1659" y="1723"/>
                </a:moveTo>
                <a:lnTo>
                  <a:pt x="1660" y="1723"/>
                </a:lnTo>
                <a:lnTo>
                  <a:pt x="1662" y="1723"/>
                </a:lnTo>
                <a:lnTo>
                  <a:pt x="1663" y="1725"/>
                </a:lnTo>
                <a:lnTo>
                  <a:pt x="1663" y="1723"/>
                </a:lnTo>
                <a:lnTo>
                  <a:pt x="1662" y="1723"/>
                </a:lnTo>
                <a:lnTo>
                  <a:pt x="1662" y="1722"/>
                </a:lnTo>
                <a:lnTo>
                  <a:pt x="1660" y="1722"/>
                </a:lnTo>
                <a:lnTo>
                  <a:pt x="1659" y="1722"/>
                </a:lnTo>
                <a:lnTo>
                  <a:pt x="1659" y="1723"/>
                </a:lnTo>
                <a:moveTo>
                  <a:pt x="1656" y="1719"/>
                </a:moveTo>
                <a:lnTo>
                  <a:pt x="1657" y="1720"/>
                </a:lnTo>
                <a:lnTo>
                  <a:pt x="1657" y="1719"/>
                </a:lnTo>
                <a:lnTo>
                  <a:pt x="1656" y="1719"/>
                </a:lnTo>
                <a:moveTo>
                  <a:pt x="1657" y="1754"/>
                </a:moveTo>
                <a:lnTo>
                  <a:pt x="1657" y="1752"/>
                </a:lnTo>
                <a:lnTo>
                  <a:pt x="1656" y="1751"/>
                </a:lnTo>
                <a:lnTo>
                  <a:pt x="1654" y="1749"/>
                </a:lnTo>
                <a:lnTo>
                  <a:pt x="1654" y="1751"/>
                </a:lnTo>
                <a:lnTo>
                  <a:pt x="1656" y="1751"/>
                </a:lnTo>
                <a:lnTo>
                  <a:pt x="1656" y="1752"/>
                </a:lnTo>
                <a:lnTo>
                  <a:pt x="1656" y="1754"/>
                </a:lnTo>
                <a:lnTo>
                  <a:pt x="1654" y="1754"/>
                </a:lnTo>
                <a:lnTo>
                  <a:pt x="1656" y="1755"/>
                </a:lnTo>
                <a:lnTo>
                  <a:pt x="1656" y="1754"/>
                </a:lnTo>
                <a:lnTo>
                  <a:pt x="1657" y="1754"/>
                </a:lnTo>
                <a:moveTo>
                  <a:pt x="1670" y="1757"/>
                </a:moveTo>
                <a:lnTo>
                  <a:pt x="1668" y="1755"/>
                </a:lnTo>
                <a:lnTo>
                  <a:pt x="1667" y="1755"/>
                </a:lnTo>
                <a:lnTo>
                  <a:pt x="1665" y="1755"/>
                </a:lnTo>
                <a:lnTo>
                  <a:pt x="1663" y="1755"/>
                </a:lnTo>
                <a:lnTo>
                  <a:pt x="1662" y="1755"/>
                </a:lnTo>
                <a:lnTo>
                  <a:pt x="1662" y="1757"/>
                </a:lnTo>
                <a:lnTo>
                  <a:pt x="1660" y="1755"/>
                </a:lnTo>
                <a:lnTo>
                  <a:pt x="1659" y="1755"/>
                </a:lnTo>
                <a:lnTo>
                  <a:pt x="1657" y="1755"/>
                </a:lnTo>
                <a:lnTo>
                  <a:pt x="1657" y="1757"/>
                </a:lnTo>
                <a:lnTo>
                  <a:pt x="1659" y="1757"/>
                </a:lnTo>
                <a:lnTo>
                  <a:pt x="1660" y="1757"/>
                </a:lnTo>
                <a:lnTo>
                  <a:pt x="1660" y="1759"/>
                </a:lnTo>
                <a:lnTo>
                  <a:pt x="1662" y="1759"/>
                </a:lnTo>
                <a:lnTo>
                  <a:pt x="1663" y="1760"/>
                </a:lnTo>
                <a:lnTo>
                  <a:pt x="1663" y="1759"/>
                </a:lnTo>
                <a:lnTo>
                  <a:pt x="1665" y="1759"/>
                </a:lnTo>
                <a:lnTo>
                  <a:pt x="1665" y="1757"/>
                </a:lnTo>
                <a:lnTo>
                  <a:pt x="1667" y="1757"/>
                </a:lnTo>
                <a:lnTo>
                  <a:pt x="1668" y="1757"/>
                </a:lnTo>
                <a:lnTo>
                  <a:pt x="1670" y="1757"/>
                </a:lnTo>
                <a:moveTo>
                  <a:pt x="1492" y="571"/>
                </a:moveTo>
                <a:lnTo>
                  <a:pt x="1493" y="570"/>
                </a:lnTo>
                <a:lnTo>
                  <a:pt x="1492" y="570"/>
                </a:lnTo>
                <a:lnTo>
                  <a:pt x="1492" y="571"/>
                </a:lnTo>
                <a:moveTo>
                  <a:pt x="1682" y="490"/>
                </a:moveTo>
                <a:lnTo>
                  <a:pt x="1680" y="491"/>
                </a:lnTo>
                <a:lnTo>
                  <a:pt x="1682" y="491"/>
                </a:lnTo>
                <a:lnTo>
                  <a:pt x="1682" y="490"/>
                </a:lnTo>
                <a:moveTo>
                  <a:pt x="1292" y="339"/>
                </a:moveTo>
                <a:lnTo>
                  <a:pt x="1292" y="338"/>
                </a:lnTo>
                <a:lnTo>
                  <a:pt x="1290" y="338"/>
                </a:lnTo>
                <a:lnTo>
                  <a:pt x="1290" y="339"/>
                </a:lnTo>
                <a:lnTo>
                  <a:pt x="1292" y="339"/>
                </a:lnTo>
                <a:moveTo>
                  <a:pt x="1241" y="382"/>
                </a:moveTo>
                <a:lnTo>
                  <a:pt x="1240" y="382"/>
                </a:lnTo>
                <a:lnTo>
                  <a:pt x="1240" y="384"/>
                </a:lnTo>
                <a:lnTo>
                  <a:pt x="1241" y="384"/>
                </a:lnTo>
                <a:lnTo>
                  <a:pt x="1241" y="382"/>
                </a:lnTo>
                <a:moveTo>
                  <a:pt x="1192" y="433"/>
                </a:moveTo>
                <a:lnTo>
                  <a:pt x="1192" y="434"/>
                </a:lnTo>
                <a:lnTo>
                  <a:pt x="1191" y="436"/>
                </a:lnTo>
                <a:lnTo>
                  <a:pt x="1189" y="436"/>
                </a:lnTo>
                <a:lnTo>
                  <a:pt x="1189" y="437"/>
                </a:lnTo>
                <a:lnTo>
                  <a:pt x="1188" y="437"/>
                </a:lnTo>
                <a:lnTo>
                  <a:pt x="1186" y="437"/>
                </a:lnTo>
                <a:lnTo>
                  <a:pt x="1186" y="439"/>
                </a:lnTo>
                <a:lnTo>
                  <a:pt x="1185" y="439"/>
                </a:lnTo>
                <a:lnTo>
                  <a:pt x="1181" y="440"/>
                </a:lnTo>
                <a:lnTo>
                  <a:pt x="1181" y="442"/>
                </a:lnTo>
                <a:lnTo>
                  <a:pt x="1181" y="444"/>
                </a:lnTo>
                <a:lnTo>
                  <a:pt x="1183" y="444"/>
                </a:lnTo>
                <a:lnTo>
                  <a:pt x="1183" y="445"/>
                </a:lnTo>
                <a:lnTo>
                  <a:pt x="1181" y="447"/>
                </a:lnTo>
                <a:lnTo>
                  <a:pt x="1183" y="447"/>
                </a:lnTo>
                <a:lnTo>
                  <a:pt x="1181" y="448"/>
                </a:lnTo>
                <a:lnTo>
                  <a:pt x="1180" y="448"/>
                </a:lnTo>
                <a:lnTo>
                  <a:pt x="1178" y="448"/>
                </a:lnTo>
                <a:lnTo>
                  <a:pt x="1178" y="450"/>
                </a:lnTo>
                <a:lnTo>
                  <a:pt x="1177" y="450"/>
                </a:lnTo>
                <a:lnTo>
                  <a:pt x="1177" y="451"/>
                </a:lnTo>
                <a:lnTo>
                  <a:pt x="1175" y="451"/>
                </a:lnTo>
                <a:lnTo>
                  <a:pt x="1175" y="453"/>
                </a:lnTo>
                <a:lnTo>
                  <a:pt x="1174" y="454"/>
                </a:lnTo>
                <a:lnTo>
                  <a:pt x="1174" y="456"/>
                </a:lnTo>
                <a:lnTo>
                  <a:pt x="1172" y="456"/>
                </a:lnTo>
                <a:lnTo>
                  <a:pt x="1171" y="456"/>
                </a:lnTo>
                <a:lnTo>
                  <a:pt x="1169" y="456"/>
                </a:lnTo>
                <a:lnTo>
                  <a:pt x="1169" y="457"/>
                </a:lnTo>
                <a:lnTo>
                  <a:pt x="1168" y="457"/>
                </a:lnTo>
                <a:lnTo>
                  <a:pt x="1168" y="456"/>
                </a:lnTo>
                <a:lnTo>
                  <a:pt x="1166" y="456"/>
                </a:lnTo>
                <a:lnTo>
                  <a:pt x="1166" y="454"/>
                </a:lnTo>
                <a:lnTo>
                  <a:pt x="1165" y="454"/>
                </a:lnTo>
                <a:lnTo>
                  <a:pt x="1165" y="453"/>
                </a:lnTo>
                <a:lnTo>
                  <a:pt x="1165" y="451"/>
                </a:lnTo>
                <a:lnTo>
                  <a:pt x="1165" y="450"/>
                </a:lnTo>
                <a:lnTo>
                  <a:pt x="1166" y="450"/>
                </a:lnTo>
                <a:lnTo>
                  <a:pt x="1168" y="450"/>
                </a:lnTo>
                <a:lnTo>
                  <a:pt x="1169" y="450"/>
                </a:lnTo>
                <a:lnTo>
                  <a:pt x="1169" y="448"/>
                </a:lnTo>
                <a:lnTo>
                  <a:pt x="1169" y="447"/>
                </a:lnTo>
                <a:lnTo>
                  <a:pt x="1168" y="448"/>
                </a:lnTo>
                <a:lnTo>
                  <a:pt x="1166" y="448"/>
                </a:lnTo>
                <a:lnTo>
                  <a:pt x="1166" y="447"/>
                </a:lnTo>
                <a:lnTo>
                  <a:pt x="1166" y="445"/>
                </a:lnTo>
                <a:lnTo>
                  <a:pt x="1166" y="444"/>
                </a:lnTo>
                <a:lnTo>
                  <a:pt x="1168" y="444"/>
                </a:lnTo>
                <a:lnTo>
                  <a:pt x="1168" y="442"/>
                </a:lnTo>
                <a:lnTo>
                  <a:pt x="1168" y="440"/>
                </a:lnTo>
                <a:lnTo>
                  <a:pt x="1169" y="440"/>
                </a:lnTo>
                <a:lnTo>
                  <a:pt x="1171" y="440"/>
                </a:lnTo>
                <a:lnTo>
                  <a:pt x="1171" y="439"/>
                </a:lnTo>
                <a:lnTo>
                  <a:pt x="1169" y="440"/>
                </a:lnTo>
                <a:lnTo>
                  <a:pt x="1169" y="439"/>
                </a:lnTo>
                <a:lnTo>
                  <a:pt x="1171" y="437"/>
                </a:lnTo>
                <a:lnTo>
                  <a:pt x="1172" y="437"/>
                </a:lnTo>
                <a:lnTo>
                  <a:pt x="1172" y="439"/>
                </a:lnTo>
                <a:lnTo>
                  <a:pt x="1174" y="437"/>
                </a:lnTo>
                <a:lnTo>
                  <a:pt x="1174" y="439"/>
                </a:lnTo>
                <a:lnTo>
                  <a:pt x="1174" y="437"/>
                </a:lnTo>
                <a:lnTo>
                  <a:pt x="1174" y="437"/>
                </a:lnTo>
                <a:lnTo>
                  <a:pt x="1172" y="437"/>
                </a:lnTo>
                <a:lnTo>
                  <a:pt x="1174" y="437"/>
                </a:lnTo>
                <a:lnTo>
                  <a:pt x="1174" y="437"/>
                </a:lnTo>
                <a:lnTo>
                  <a:pt x="1174" y="436"/>
                </a:lnTo>
                <a:lnTo>
                  <a:pt x="1174" y="437"/>
                </a:lnTo>
                <a:lnTo>
                  <a:pt x="1172" y="437"/>
                </a:lnTo>
                <a:lnTo>
                  <a:pt x="1172" y="436"/>
                </a:lnTo>
                <a:lnTo>
                  <a:pt x="1174" y="436"/>
                </a:lnTo>
                <a:lnTo>
                  <a:pt x="1174" y="434"/>
                </a:lnTo>
                <a:lnTo>
                  <a:pt x="1172" y="434"/>
                </a:lnTo>
                <a:lnTo>
                  <a:pt x="1174" y="433"/>
                </a:lnTo>
                <a:lnTo>
                  <a:pt x="1174" y="433"/>
                </a:lnTo>
                <a:lnTo>
                  <a:pt x="1174" y="434"/>
                </a:lnTo>
                <a:lnTo>
                  <a:pt x="1175" y="434"/>
                </a:lnTo>
                <a:lnTo>
                  <a:pt x="1174" y="433"/>
                </a:lnTo>
                <a:lnTo>
                  <a:pt x="1174" y="431"/>
                </a:lnTo>
                <a:lnTo>
                  <a:pt x="1175" y="431"/>
                </a:lnTo>
                <a:lnTo>
                  <a:pt x="1175" y="430"/>
                </a:lnTo>
                <a:lnTo>
                  <a:pt x="1175" y="428"/>
                </a:lnTo>
                <a:lnTo>
                  <a:pt x="1177" y="428"/>
                </a:lnTo>
                <a:lnTo>
                  <a:pt x="1178" y="427"/>
                </a:lnTo>
                <a:lnTo>
                  <a:pt x="1180" y="427"/>
                </a:lnTo>
                <a:lnTo>
                  <a:pt x="1180" y="425"/>
                </a:lnTo>
                <a:lnTo>
                  <a:pt x="1181" y="425"/>
                </a:lnTo>
                <a:lnTo>
                  <a:pt x="1183" y="425"/>
                </a:lnTo>
                <a:lnTo>
                  <a:pt x="1185" y="425"/>
                </a:lnTo>
                <a:lnTo>
                  <a:pt x="1185" y="424"/>
                </a:lnTo>
                <a:lnTo>
                  <a:pt x="1186" y="425"/>
                </a:lnTo>
                <a:lnTo>
                  <a:pt x="1186" y="424"/>
                </a:lnTo>
                <a:lnTo>
                  <a:pt x="1188" y="425"/>
                </a:lnTo>
                <a:lnTo>
                  <a:pt x="1188" y="427"/>
                </a:lnTo>
                <a:lnTo>
                  <a:pt x="1189" y="427"/>
                </a:lnTo>
                <a:lnTo>
                  <a:pt x="1188" y="428"/>
                </a:lnTo>
                <a:lnTo>
                  <a:pt x="1189" y="428"/>
                </a:lnTo>
                <a:lnTo>
                  <a:pt x="1189" y="430"/>
                </a:lnTo>
                <a:lnTo>
                  <a:pt x="1191" y="430"/>
                </a:lnTo>
                <a:lnTo>
                  <a:pt x="1192" y="430"/>
                </a:lnTo>
                <a:lnTo>
                  <a:pt x="1192" y="431"/>
                </a:lnTo>
                <a:lnTo>
                  <a:pt x="1194" y="431"/>
                </a:lnTo>
                <a:lnTo>
                  <a:pt x="1195" y="430"/>
                </a:lnTo>
                <a:lnTo>
                  <a:pt x="1194" y="430"/>
                </a:lnTo>
                <a:lnTo>
                  <a:pt x="1192" y="430"/>
                </a:lnTo>
                <a:lnTo>
                  <a:pt x="1192" y="428"/>
                </a:lnTo>
                <a:lnTo>
                  <a:pt x="1194" y="428"/>
                </a:lnTo>
                <a:lnTo>
                  <a:pt x="1195" y="428"/>
                </a:lnTo>
                <a:lnTo>
                  <a:pt x="1195" y="427"/>
                </a:lnTo>
                <a:lnTo>
                  <a:pt x="1197" y="425"/>
                </a:lnTo>
                <a:lnTo>
                  <a:pt x="1198" y="425"/>
                </a:lnTo>
                <a:lnTo>
                  <a:pt x="1198" y="427"/>
                </a:lnTo>
                <a:lnTo>
                  <a:pt x="1197" y="428"/>
                </a:lnTo>
                <a:lnTo>
                  <a:pt x="1198" y="428"/>
                </a:lnTo>
                <a:lnTo>
                  <a:pt x="1198" y="430"/>
                </a:lnTo>
                <a:lnTo>
                  <a:pt x="1198" y="431"/>
                </a:lnTo>
                <a:lnTo>
                  <a:pt x="1197" y="431"/>
                </a:lnTo>
                <a:lnTo>
                  <a:pt x="1195" y="431"/>
                </a:lnTo>
                <a:lnTo>
                  <a:pt x="1195" y="433"/>
                </a:lnTo>
                <a:lnTo>
                  <a:pt x="1194" y="433"/>
                </a:lnTo>
                <a:lnTo>
                  <a:pt x="1192" y="433"/>
                </a:lnTo>
                <a:moveTo>
                  <a:pt x="1172" y="442"/>
                </a:moveTo>
                <a:lnTo>
                  <a:pt x="1171" y="442"/>
                </a:lnTo>
                <a:lnTo>
                  <a:pt x="1171" y="444"/>
                </a:lnTo>
                <a:lnTo>
                  <a:pt x="1169" y="444"/>
                </a:lnTo>
                <a:lnTo>
                  <a:pt x="1168" y="445"/>
                </a:lnTo>
                <a:lnTo>
                  <a:pt x="1168" y="447"/>
                </a:lnTo>
                <a:lnTo>
                  <a:pt x="1169" y="445"/>
                </a:lnTo>
                <a:lnTo>
                  <a:pt x="1171" y="444"/>
                </a:lnTo>
                <a:lnTo>
                  <a:pt x="1172" y="442"/>
                </a:lnTo>
                <a:moveTo>
                  <a:pt x="1175" y="445"/>
                </a:moveTo>
                <a:lnTo>
                  <a:pt x="1174" y="447"/>
                </a:lnTo>
                <a:lnTo>
                  <a:pt x="1175" y="447"/>
                </a:lnTo>
                <a:lnTo>
                  <a:pt x="1175" y="445"/>
                </a:lnTo>
                <a:moveTo>
                  <a:pt x="1181" y="428"/>
                </a:moveTo>
                <a:lnTo>
                  <a:pt x="1178" y="430"/>
                </a:lnTo>
                <a:lnTo>
                  <a:pt x="1180" y="430"/>
                </a:lnTo>
                <a:lnTo>
                  <a:pt x="1181" y="430"/>
                </a:lnTo>
                <a:lnTo>
                  <a:pt x="1181" y="428"/>
                </a:lnTo>
                <a:moveTo>
                  <a:pt x="1422" y="629"/>
                </a:moveTo>
                <a:lnTo>
                  <a:pt x="1422" y="628"/>
                </a:lnTo>
                <a:lnTo>
                  <a:pt x="1421" y="628"/>
                </a:lnTo>
                <a:lnTo>
                  <a:pt x="1421" y="629"/>
                </a:lnTo>
                <a:lnTo>
                  <a:pt x="1422" y="629"/>
                </a:lnTo>
                <a:moveTo>
                  <a:pt x="1218" y="401"/>
                </a:moveTo>
                <a:lnTo>
                  <a:pt x="1217" y="401"/>
                </a:lnTo>
                <a:lnTo>
                  <a:pt x="1217" y="401"/>
                </a:lnTo>
                <a:lnTo>
                  <a:pt x="1218" y="401"/>
                </a:lnTo>
                <a:lnTo>
                  <a:pt x="1218" y="401"/>
                </a:lnTo>
                <a:moveTo>
                  <a:pt x="1226" y="318"/>
                </a:moveTo>
                <a:lnTo>
                  <a:pt x="1226" y="316"/>
                </a:lnTo>
                <a:lnTo>
                  <a:pt x="1224" y="318"/>
                </a:lnTo>
                <a:lnTo>
                  <a:pt x="1226" y="318"/>
                </a:lnTo>
                <a:moveTo>
                  <a:pt x="1224" y="394"/>
                </a:moveTo>
                <a:lnTo>
                  <a:pt x="1226" y="394"/>
                </a:lnTo>
                <a:lnTo>
                  <a:pt x="1226" y="393"/>
                </a:lnTo>
                <a:lnTo>
                  <a:pt x="1224" y="393"/>
                </a:lnTo>
                <a:lnTo>
                  <a:pt x="1224" y="394"/>
                </a:lnTo>
                <a:moveTo>
                  <a:pt x="1283" y="754"/>
                </a:moveTo>
                <a:lnTo>
                  <a:pt x="1283" y="755"/>
                </a:lnTo>
                <a:lnTo>
                  <a:pt x="1283" y="757"/>
                </a:lnTo>
                <a:lnTo>
                  <a:pt x="1284" y="755"/>
                </a:lnTo>
                <a:lnTo>
                  <a:pt x="1284" y="755"/>
                </a:lnTo>
                <a:lnTo>
                  <a:pt x="1284" y="754"/>
                </a:lnTo>
                <a:lnTo>
                  <a:pt x="1283" y="754"/>
                </a:lnTo>
                <a:moveTo>
                  <a:pt x="1812" y="313"/>
                </a:moveTo>
                <a:lnTo>
                  <a:pt x="1812" y="311"/>
                </a:lnTo>
                <a:lnTo>
                  <a:pt x="1811" y="313"/>
                </a:lnTo>
                <a:lnTo>
                  <a:pt x="1812" y="313"/>
                </a:lnTo>
                <a:moveTo>
                  <a:pt x="1289" y="293"/>
                </a:moveTo>
                <a:lnTo>
                  <a:pt x="1287" y="293"/>
                </a:lnTo>
                <a:lnTo>
                  <a:pt x="1287" y="291"/>
                </a:lnTo>
                <a:lnTo>
                  <a:pt x="1284" y="293"/>
                </a:lnTo>
                <a:lnTo>
                  <a:pt x="1283" y="293"/>
                </a:lnTo>
                <a:lnTo>
                  <a:pt x="1278" y="295"/>
                </a:lnTo>
                <a:lnTo>
                  <a:pt x="1277" y="296"/>
                </a:lnTo>
                <a:lnTo>
                  <a:pt x="1275" y="296"/>
                </a:lnTo>
                <a:lnTo>
                  <a:pt x="1274" y="296"/>
                </a:lnTo>
                <a:lnTo>
                  <a:pt x="1272" y="296"/>
                </a:lnTo>
                <a:lnTo>
                  <a:pt x="1271" y="298"/>
                </a:lnTo>
                <a:lnTo>
                  <a:pt x="1269" y="298"/>
                </a:lnTo>
                <a:lnTo>
                  <a:pt x="1269" y="299"/>
                </a:lnTo>
                <a:lnTo>
                  <a:pt x="1267" y="299"/>
                </a:lnTo>
                <a:lnTo>
                  <a:pt x="1266" y="299"/>
                </a:lnTo>
                <a:lnTo>
                  <a:pt x="1264" y="301"/>
                </a:lnTo>
                <a:lnTo>
                  <a:pt x="1263" y="301"/>
                </a:lnTo>
                <a:lnTo>
                  <a:pt x="1261" y="301"/>
                </a:lnTo>
                <a:lnTo>
                  <a:pt x="1260" y="302"/>
                </a:lnTo>
                <a:lnTo>
                  <a:pt x="1258" y="302"/>
                </a:lnTo>
                <a:lnTo>
                  <a:pt x="1257" y="304"/>
                </a:lnTo>
                <a:lnTo>
                  <a:pt x="1251" y="305"/>
                </a:lnTo>
                <a:lnTo>
                  <a:pt x="1249" y="305"/>
                </a:lnTo>
                <a:lnTo>
                  <a:pt x="1247" y="307"/>
                </a:lnTo>
                <a:lnTo>
                  <a:pt x="1244" y="308"/>
                </a:lnTo>
                <a:lnTo>
                  <a:pt x="1243" y="308"/>
                </a:lnTo>
                <a:lnTo>
                  <a:pt x="1241" y="310"/>
                </a:lnTo>
                <a:lnTo>
                  <a:pt x="1243" y="310"/>
                </a:lnTo>
                <a:lnTo>
                  <a:pt x="1243" y="311"/>
                </a:lnTo>
                <a:lnTo>
                  <a:pt x="1244" y="311"/>
                </a:lnTo>
                <a:lnTo>
                  <a:pt x="1244" y="313"/>
                </a:lnTo>
                <a:lnTo>
                  <a:pt x="1246" y="313"/>
                </a:lnTo>
                <a:lnTo>
                  <a:pt x="1246" y="311"/>
                </a:lnTo>
                <a:lnTo>
                  <a:pt x="1247" y="311"/>
                </a:lnTo>
                <a:lnTo>
                  <a:pt x="1247" y="311"/>
                </a:lnTo>
                <a:lnTo>
                  <a:pt x="1247" y="310"/>
                </a:lnTo>
                <a:lnTo>
                  <a:pt x="1249" y="310"/>
                </a:lnTo>
                <a:lnTo>
                  <a:pt x="1251" y="310"/>
                </a:lnTo>
                <a:lnTo>
                  <a:pt x="1252" y="310"/>
                </a:lnTo>
                <a:lnTo>
                  <a:pt x="1254" y="308"/>
                </a:lnTo>
                <a:lnTo>
                  <a:pt x="1254" y="310"/>
                </a:lnTo>
                <a:lnTo>
                  <a:pt x="1255" y="308"/>
                </a:lnTo>
                <a:lnTo>
                  <a:pt x="1255" y="310"/>
                </a:lnTo>
                <a:lnTo>
                  <a:pt x="1257" y="308"/>
                </a:lnTo>
                <a:lnTo>
                  <a:pt x="1258" y="308"/>
                </a:lnTo>
                <a:lnTo>
                  <a:pt x="1260" y="307"/>
                </a:lnTo>
                <a:lnTo>
                  <a:pt x="1261" y="307"/>
                </a:lnTo>
                <a:lnTo>
                  <a:pt x="1263" y="307"/>
                </a:lnTo>
                <a:lnTo>
                  <a:pt x="1264" y="307"/>
                </a:lnTo>
                <a:lnTo>
                  <a:pt x="1266" y="305"/>
                </a:lnTo>
                <a:lnTo>
                  <a:pt x="1266" y="307"/>
                </a:lnTo>
                <a:lnTo>
                  <a:pt x="1267" y="307"/>
                </a:lnTo>
                <a:lnTo>
                  <a:pt x="1269" y="307"/>
                </a:lnTo>
                <a:lnTo>
                  <a:pt x="1271" y="307"/>
                </a:lnTo>
                <a:lnTo>
                  <a:pt x="1271" y="305"/>
                </a:lnTo>
                <a:lnTo>
                  <a:pt x="1272" y="305"/>
                </a:lnTo>
                <a:lnTo>
                  <a:pt x="1274" y="305"/>
                </a:lnTo>
                <a:lnTo>
                  <a:pt x="1275" y="304"/>
                </a:lnTo>
                <a:lnTo>
                  <a:pt x="1277" y="304"/>
                </a:lnTo>
                <a:lnTo>
                  <a:pt x="1275" y="305"/>
                </a:lnTo>
                <a:lnTo>
                  <a:pt x="1275" y="307"/>
                </a:lnTo>
                <a:lnTo>
                  <a:pt x="1277" y="307"/>
                </a:lnTo>
                <a:lnTo>
                  <a:pt x="1278" y="307"/>
                </a:lnTo>
                <a:lnTo>
                  <a:pt x="1278" y="305"/>
                </a:lnTo>
                <a:lnTo>
                  <a:pt x="1277" y="305"/>
                </a:lnTo>
                <a:lnTo>
                  <a:pt x="1278" y="304"/>
                </a:lnTo>
                <a:lnTo>
                  <a:pt x="1280" y="304"/>
                </a:lnTo>
                <a:lnTo>
                  <a:pt x="1280" y="302"/>
                </a:lnTo>
                <a:lnTo>
                  <a:pt x="1281" y="302"/>
                </a:lnTo>
                <a:lnTo>
                  <a:pt x="1283" y="302"/>
                </a:lnTo>
                <a:lnTo>
                  <a:pt x="1284" y="301"/>
                </a:lnTo>
                <a:lnTo>
                  <a:pt x="1284" y="302"/>
                </a:lnTo>
                <a:lnTo>
                  <a:pt x="1284" y="301"/>
                </a:lnTo>
                <a:lnTo>
                  <a:pt x="1286" y="301"/>
                </a:lnTo>
                <a:lnTo>
                  <a:pt x="1286" y="299"/>
                </a:lnTo>
                <a:lnTo>
                  <a:pt x="1289" y="298"/>
                </a:lnTo>
                <a:lnTo>
                  <a:pt x="1290" y="296"/>
                </a:lnTo>
                <a:lnTo>
                  <a:pt x="1290" y="298"/>
                </a:lnTo>
                <a:lnTo>
                  <a:pt x="1292" y="298"/>
                </a:lnTo>
                <a:lnTo>
                  <a:pt x="1292" y="296"/>
                </a:lnTo>
                <a:lnTo>
                  <a:pt x="1292" y="295"/>
                </a:lnTo>
                <a:lnTo>
                  <a:pt x="1290" y="293"/>
                </a:lnTo>
                <a:lnTo>
                  <a:pt x="1289" y="293"/>
                </a:lnTo>
                <a:moveTo>
                  <a:pt x="1791" y="362"/>
                </a:moveTo>
                <a:lnTo>
                  <a:pt x="1792" y="362"/>
                </a:lnTo>
                <a:lnTo>
                  <a:pt x="1792" y="361"/>
                </a:lnTo>
                <a:lnTo>
                  <a:pt x="1791" y="361"/>
                </a:lnTo>
                <a:lnTo>
                  <a:pt x="1789" y="362"/>
                </a:lnTo>
                <a:lnTo>
                  <a:pt x="1791" y="362"/>
                </a:lnTo>
                <a:moveTo>
                  <a:pt x="1278" y="305"/>
                </a:moveTo>
                <a:lnTo>
                  <a:pt x="1280" y="305"/>
                </a:lnTo>
                <a:lnTo>
                  <a:pt x="1283" y="304"/>
                </a:lnTo>
                <a:lnTo>
                  <a:pt x="1281" y="304"/>
                </a:lnTo>
                <a:lnTo>
                  <a:pt x="1278" y="305"/>
                </a:lnTo>
                <a:moveTo>
                  <a:pt x="1791" y="365"/>
                </a:moveTo>
                <a:lnTo>
                  <a:pt x="1791" y="367"/>
                </a:lnTo>
                <a:lnTo>
                  <a:pt x="1792" y="365"/>
                </a:lnTo>
                <a:lnTo>
                  <a:pt x="1791" y="365"/>
                </a:lnTo>
                <a:moveTo>
                  <a:pt x="1241" y="310"/>
                </a:moveTo>
                <a:lnTo>
                  <a:pt x="1240" y="310"/>
                </a:lnTo>
                <a:lnTo>
                  <a:pt x="1240" y="311"/>
                </a:lnTo>
                <a:lnTo>
                  <a:pt x="1238" y="311"/>
                </a:lnTo>
                <a:lnTo>
                  <a:pt x="1237" y="313"/>
                </a:lnTo>
                <a:lnTo>
                  <a:pt x="1235" y="313"/>
                </a:lnTo>
                <a:lnTo>
                  <a:pt x="1234" y="313"/>
                </a:lnTo>
                <a:lnTo>
                  <a:pt x="1232" y="313"/>
                </a:lnTo>
                <a:lnTo>
                  <a:pt x="1231" y="313"/>
                </a:lnTo>
                <a:lnTo>
                  <a:pt x="1231" y="315"/>
                </a:lnTo>
                <a:lnTo>
                  <a:pt x="1229" y="315"/>
                </a:lnTo>
                <a:lnTo>
                  <a:pt x="1228" y="315"/>
                </a:lnTo>
                <a:lnTo>
                  <a:pt x="1226" y="316"/>
                </a:lnTo>
                <a:lnTo>
                  <a:pt x="1228" y="316"/>
                </a:lnTo>
                <a:lnTo>
                  <a:pt x="1229" y="316"/>
                </a:lnTo>
                <a:lnTo>
                  <a:pt x="1231" y="316"/>
                </a:lnTo>
                <a:lnTo>
                  <a:pt x="1232" y="316"/>
                </a:lnTo>
                <a:lnTo>
                  <a:pt x="1234" y="316"/>
                </a:lnTo>
                <a:lnTo>
                  <a:pt x="1235" y="315"/>
                </a:lnTo>
                <a:lnTo>
                  <a:pt x="1237" y="315"/>
                </a:lnTo>
                <a:lnTo>
                  <a:pt x="1238" y="315"/>
                </a:lnTo>
                <a:lnTo>
                  <a:pt x="1240" y="313"/>
                </a:lnTo>
                <a:lnTo>
                  <a:pt x="1241" y="313"/>
                </a:lnTo>
                <a:lnTo>
                  <a:pt x="1240" y="315"/>
                </a:lnTo>
                <a:lnTo>
                  <a:pt x="1241" y="315"/>
                </a:lnTo>
                <a:lnTo>
                  <a:pt x="1243" y="313"/>
                </a:lnTo>
                <a:lnTo>
                  <a:pt x="1243" y="311"/>
                </a:lnTo>
                <a:lnTo>
                  <a:pt x="1241" y="311"/>
                </a:lnTo>
                <a:lnTo>
                  <a:pt x="1241" y="310"/>
                </a:lnTo>
                <a:moveTo>
                  <a:pt x="1814" y="305"/>
                </a:moveTo>
                <a:lnTo>
                  <a:pt x="1815" y="305"/>
                </a:lnTo>
                <a:lnTo>
                  <a:pt x="1815" y="304"/>
                </a:lnTo>
                <a:lnTo>
                  <a:pt x="1817" y="304"/>
                </a:lnTo>
                <a:lnTo>
                  <a:pt x="1817" y="302"/>
                </a:lnTo>
                <a:lnTo>
                  <a:pt x="1817" y="301"/>
                </a:lnTo>
                <a:lnTo>
                  <a:pt x="1815" y="301"/>
                </a:lnTo>
                <a:lnTo>
                  <a:pt x="1815" y="302"/>
                </a:lnTo>
                <a:lnTo>
                  <a:pt x="1814" y="302"/>
                </a:lnTo>
                <a:lnTo>
                  <a:pt x="1814" y="304"/>
                </a:lnTo>
                <a:lnTo>
                  <a:pt x="1812" y="304"/>
                </a:lnTo>
                <a:lnTo>
                  <a:pt x="1811" y="304"/>
                </a:lnTo>
                <a:lnTo>
                  <a:pt x="1811" y="305"/>
                </a:lnTo>
                <a:lnTo>
                  <a:pt x="1812" y="305"/>
                </a:lnTo>
                <a:lnTo>
                  <a:pt x="1814" y="305"/>
                </a:lnTo>
                <a:moveTo>
                  <a:pt x="1277" y="348"/>
                </a:moveTo>
                <a:lnTo>
                  <a:pt x="1278" y="347"/>
                </a:lnTo>
                <a:lnTo>
                  <a:pt x="1280" y="347"/>
                </a:lnTo>
                <a:lnTo>
                  <a:pt x="1280" y="345"/>
                </a:lnTo>
                <a:lnTo>
                  <a:pt x="1278" y="345"/>
                </a:lnTo>
                <a:lnTo>
                  <a:pt x="1277" y="345"/>
                </a:lnTo>
                <a:lnTo>
                  <a:pt x="1275" y="345"/>
                </a:lnTo>
                <a:lnTo>
                  <a:pt x="1275" y="347"/>
                </a:lnTo>
                <a:lnTo>
                  <a:pt x="1274" y="347"/>
                </a:lnTo>
                <a:lnTo>
                  <a:pt x="1274" y="348"/>
                </a:lnTo>
                <a:lnTo>
                  <a:pt x="1272" y="350"/>
                </a:lnTo>
                <a:lnTo>
                  <a:pt x="1275" y="348"/>
                </a:lnTo>
                <a:lnTo>
                  <a:pt x="1277" y="348"/>
                </a:lnTo>
                <a:moveTo>
                  <a:pt x="1240" y="385"/>
                </a:moveTo>
                <a:lnTo>
                  <a:pt x="1240" y="384"/>
                </a:lnTo>
                <a:lnTo>
                  <a:pt x="1238" y="384"/>
                </a:lnTo>
                <a:lnTo>
                  <a:pt x="1238" y="385"/>
                </a:lnTo>
                <a:lnTo>
                  <a:pt x="1240" y="385"/>
                </a:lnTo>
                <a:moveTo>
                  <a:pt x="1301" y="327"/>
                </a:moveTo>
                <a:lnTo>
                  <a:pt x="1300" y="328"/>
                </a:lnTo>
                <a:lnTo>
                  <a:pt x="1301" y="328"/>
                </a:lnTo>
                <a:lnTo>
                  <a:pt x="1303" y="327"/>
                </a:lnTo>
                <a:lnTo>
                  <a:pt x="1301" y="327"/>
                </a:lnTo>
                <a:moveTo>
                  <a:pt x="1651" y="1748"/>
                </a:moveTo>
                <a:lnTo>
                  <a:pt x="1653" y="1749"/>
                </a:lnTo>
                <a:lnTo>
                  <a:pt x="1653" y="1748"/>
                </a:lnTo>
                <a:lnTo>
                  <a:pt x="1651" y="1748"/>
                </a:lnTo>
                <a:moveTo>
                  <a:pt x="1281" y="345"/>
                </a:moveTo>
                <a:lnTo>
                  <a:pt x="1280" y="345"/>
                </a:lnTo>
                <a:lnTo>
                  <a:pt x="1280" y="344"/>
                </a:lnTo>
                <a:lnTo>
                  <a:pt x="1281" y="344"/>
                </a:lnTo>
                <a:lnTo>
                  <a:pt x="1281" y="342"/>
                </a:lnTo>
                <a:lnTo>
                  <a:pt x="1281" y="341"/>
                </a:lnTo>
                <a:lnTo>
                  <a:pt x="1283" y="341"/>
                </a:lnTo>
                <a:lnTo>
                  <a:pt x="1283" y="342"/>
                </a:lnTo>
                <a:lnTo>
                  <a:pt x="1284" y="341"/>
                </a:lnTo>
                <a:lnTo>
                  <a:pt x="1284" y="341"/>
                </a:lnTo>
                <a:lnTo>
                  <a:pt x="1284" y="339"/>
                </a:lnTo>
                <a:lnTo>
                  <a:pt x="1286" y="339"/>
                </a:lnTo>
                <a:lnTo>
                  <a:pt x="1286" y="338"/>
                </a:lnTo>
                <a:lnTo>
                  <a:pt x="1287" y="336"/>
                </a:lnTo>
                <a:lnTo>
                  <a:pt x="1289" y="336"/>
                </a:lnTo>
                <a:lnTo>
                  <a:pt x="1290" y="334"/>
                </a:lnTo>
                <a:lnTo>
                  <a:pt x="1290" y="333"/>
                </a:lnTo>
                <a:lnTo>
                  <a:pt x="1292" y="333"/>
                </a:lnTo>
                <a:lnTo>
                  <a:pt x="1292" y="331"/>
                </a:lnTo>
                <a:lnTo>
                  <a:pt x="1294" y="331"/>
                </a:lnTo>
                <a:lnTo>
                  <a:pt x="1294" y="333"/>
                </a:lnTo>
                <a:lnTo>
                  <a:pt x="1295" y="331"/>
                </a:lnTo>
                <a:lnTo>
                  <a:pt x="1297" y="330"/>
                </a:lnTo>
                <a:lnTo>
                  <a:pt x="1297" y="331"/>
                </a:lnTo>
                <a:lnTo>
                  <a:pt x="1298" y="330"/>
                </a:lnTo>
                <a:lnTo>
                  <a:pt x="1300" y="330"/>
                </a:lnTo>
                <a:lnTo>
                  <a:pt x="1301" y="328"/>
                </a:lnTo>
                <a:lnTo>
                  <a:pt x="1303" y="328"/>
                </a:lnTo>
                <a:lnTo>
                  <a:pt x="1304" y="328"/>
                </a:lnTo>
                <a:lnTo>
                  <a:pt x="1306" y="328"/>
                </a:lnTo>
                <a:lnTo>
                  <a:pt x="1306" y="330"/>
                </a:lnTo>
                <a:lnTo>
                  <a:pt x="1307" y="331"/>
                </a:lnTo>
                <a:lnTo>
                  <a:pt x="1309" y="330"/>
                </a:lnTo>
                <a:lnTo>
                  <a:pt x="1310" y="330"/>
                </a:lnTo>
                <a:lnTo>
                  <a:pt x="1310" y="328"/>
                </a:lnTo>
                <a:lnTo>
                  <a:pt x="1310" y="327"/>
                </a:lnTo>
                <a:lnTo>
                  <a:pt x="1312" y="327"/>
                </a:lnTo>
                <a:lnTo>
                  <a:pt x="1312" y="328"/>
                </a:lnTo>
                <a:lnTo>
                  <a:pt x="1314" y="328"/>
                </a:lnTo>
                <a:lnTo>
                  <a:pt x="1314" y="330"/>
                </a:lnTo>
                <a:lnTo>
                  <a:pt x="1312" y="331"/>
                </a:lnTo>
                <a:lnTo>
                  <a:pt x="1310" y="333"/>
                </a:lnTo>
                <a:lnTo>
                  <a:pt x="1310" y="331"/>
                </a:lnTo>
                <a:lnTo>
                  <a:pt x="1309" y="331"/>
                </a:lnTo>
                <a:lnTo>
                  <a:pt x="1309" y="333"/>
                </a:lnTo>
                <a:lnTo>
                  <a:pt x="1309" y="334"/>
                </a:lnTo>
                <a:lnTo>
                  <a:pt x="1307" y="334"/>
                </a:lnTo>
                <a:lnTo>
                  <a:pt x="1307" y="333"/>
                </a:lnTo>
                <a:lnTo>
                  <a:pt x="1306" y="333"/>
                </a:lnTo>
                <a:lnTo>
                  <a:pt x="1306" y="334"/>
                </a:lnTo>
                <a:lnTo>
                  <a:pt x="1304" y="334"/>
                </a:lnTo>
                <a:lnTo>
                  <a:pt x="1304" y="336"/>
                </a:lnTo>
                <a:lnTo>
                  <a:pt x="1303" y="336"/>
                </a:lnTo>
                <a:lnTo>
                  <a:pt x="1303" y="338"/>
                </a:lnTo>
                <a:lnTo>
                  <a:pt x="1301" y="338"/>
                </a:lnTo>
                <a:lnTo>
                  <a:pt x="1300" y="338"/>
                </a:lnTo>
                <a:lnTo>
                  <a:pt x="1300" y="339"/>
                </a:lnTo>
                <a:lnTo>
                  <a:pt x="1298" y="338"/>
                </a:lnTo>
                <a:lnTo>
                  <a:pt x="1298" y="339"/>
                </a:lnTo>
                <a:lnTo>
                  <a:pt x="1297" y="339"/>
                </a:lnTo>
                <a:lnTo>
                  <a:pt x="1297" y="341"/>
                </a:lnTo>
                <a:lnTo>
                  <a:pt x="1295" y="341"/>
                </a:lnTo>
                <a:lnTo>
                  <a:pt x="1295" y="339"/>
                </a:lnTo>
                <a:lnTo>
                  <a:pt x="1295" y="338"/>
                </a:lnTo>
                <a:lnTo>
                  <a:pt x="1297" y="338"/>
                </a:lnTo>
                <a:lnTo>
                  <a:pt x="1297" y="336"/>
                </a:lnTo>
                <a:lnTo>
                  <a:pt x="1295" y="336"/>
                </a:lnTo>
                <a:lnTo>
                  <a:pt x="1295" y="338"/>
                </a:lnTo>
                <a:lnTo>
                  <a:pt x="1294" y="338"/>
                </a:lnTo>
                <a:lnTo>
                  <a:pt x="1292" y="338"/>
                </a:lnTo>
                <a:lnTo>
                  <a:pt x="1292" y="336"/>
                </a:lnTo>
                <a:lnTo>
                  <a:pt x="1294" y="336"/>
                </a:lnTo>
                <a:lnTo>
                  <a:pt x="1294" y="334"/>
                </a:lnTo>
                <a:lnTo>
                  <a:pt x="1292" y="334"/>
                </a:lnTo>
                <a:lnTo>
                  <a:pt x="1292" y="336"/>
                </a:lnTo>
                <a:lnTo>
                  <a:pt x="1290" y="336"/>
                </a:lnTo>
                <a:lnTo>
                  <a:pt x="1290" y="338"/>
                </a:lnTo>
                <a:lnTo>
                  <a:pt x="1289" y="338"/>
                </a:lnTo>
                <a:lnTo>
                  <a:pt x="1289" y="339"/>
                </a:lnTo>
                <a:lnTo>
                  <a:pt x="1289" y="341"/>
                </a:lnTo>
                <a:lnTo>
                  <a:pt x="1287" y="341"/>
                </a:lnTo>
                <a:lnTo>
                  <a:pt x="1286" y="341"/>
                </a:lnTo>
                <a:lnTo>
                  <a:pt x="1286" y="342"/>
                </a:lnTo>
                <a:lnTo>
                  <a:pt x="1284" y="342"/>
                </a:lnTo>
                <a:lnTo>
                  <a:pt x="1284" y="344"/>
                </a:lnTo>
                <a:lnTo>
                  <a:pt x="1283" y="344"/>
                </a:lnTo>
                <a:lnTo>
                  <a:pt x="1283" y="345"/>
                </a:lnTo>
                <a:lnTo>
                  <a:pt x="1281" y="345"/>
                </a:lnTo>
                <a:moveTo>
                  <a:pt x="1304" y="333"/>
                </a:moveTo>
                <a:lnTo>
                  <a:pt x="1306" y="331"/>
                </a:lnTo>
                <a:lnTo>
                  <a:pt x="1304" y="331"/>
                </a:lnTo>
                <a:lnTo>
                  <a:pt x="1304" y="333"/>
                </a:lnTo>
                <a:moveTo>
                  <a:pt x="1301" y="334"/>
                </a:moveTo>
                <a:lnTo>
                  <a:pt x="1303" y="334"/>
                </a:lnTo>
                <a:lnTo>
                  <a:pt x="1303" y="333"/>
                </a:lnTo>
                <a:lnTo>
                  <a:pt x="1303" y="331"/>
                </a:lnTo>
                <a:lnTo>
                  <a:pt x="1303" y="330"/>
                </a:lnTo>
                <a:lnTo>
                  <a:pt x="1301" y="331"/>
                </a:lnTo>
                <a:lnTo>
                  <a:pt x="1303" y="331"/>
                </a:lnTo>
                <a:lnTo>
                  <a:pt x="1301" y="333"/>
                </a:lnTo>
                <a:lnTo>
                  <a:pt x="1301" y="334"/>
                </a:lnTo>
                <a:moveTo>
                  <a:pt x="1297" y="333"/>
                </a:moveTo>
                <a:lnTo>
                  <a:pt x="1298" y="334"/>
                </a:lnTo>
                <a:lnTo>
                  <a:pt x="1298" y="336"/>
                </a:lnTo>
                <a:lnTo>
                  <a:pt x="1300" y="336"/>
                </a:lnTo>
                <a:lnTo>
                  <a:pt x="1300" y="334"/>
                </a:lnTo>
                <a:lnTo>
                  <a:pt x="1298" y="334"/>
                </a:lnTo>
                <a:lnTo>
                  <a:pt x="1298" y="333"/>
                </a:lnTo>
                <a:lnTo>
                  <a:pt x="1300" y="331"/>
                </a:lnTo>
                <a:lnTo>
                  <a:pt x="1298" y="331"/>
                </a:lnTo>
                <a:lnTo>
                  <a:pt x="1298" y="333"/>
                </a:lnTo>
                <a:lnTo>
                  <a:pt x="1297" y="333"/>
                </a:lnTo>
                <a:moveTo>
                  <a:pt x="1251" y="376"/>
                </a:moveTo>
                <a:lnTo>
                  <a:pt x="1251" y="378"/>
                </a:lnTo>
                <a:lnTo>
                  <a:pt x="1252" y="376"/>
                </a:lnTo>
                <a:lnTo>
                  <a:pt x="1251" y="376"/>
                </a:lnTo>
                <a:moveTo>
                  <a:pt x="1795" y="291"/>
                </a:moveTo>
                <a:lnTo>
                  <a:pt x="1795" y="293"/>
                </a:lnTo>
                <a:lnTo>
                  <a:pt x="1797" y="291"/>
                </a:lnTo>
                <a:lnTo>
                  <a:pt x="1795" y="291"/>
                </a:lnTo>
                <a:moveTo>
                  <a:pt x="1151" y="308"/>
                </a:moveTo>
                <a:lnTo>
                  <a:pt x="1152" y="308"/>
                </a:lnTo>
                <a:lnTo>
                  <a:pt x="1154" y="307"/>
                </a:lnTo>
                <a:lnTo>
                  <a:pt x="1155" y="307"/>
                </a:lnTo>
                <a:lnTo>
                  <a:pt x="1157" y="307"/>
                </a:lnTo>
                <a:lnTo>
                  <a:pt x="1158" y="307"/>
                </a:lnTo>
                <a:lnTo>
                  <a:pt x="1158" y="305"/>
                </a:lnTo>
                <a:lnTo>
                  <a:pt x="1160" y="305"/>
                </a:lnTo>
                <a:lnTo>
                  <a:pt x="1162" y="305"/>
                </a:lnTo>
                <a:lnTo>
                  <a:pt x="1163" y="304"/>
                </a:lnTo>
                <a:lnTo>
                  <a:pt x="1165" y="304"/>
                </a:lnTo>
                <a:lnTo>
                  <a:pt x="1166" y="304"/>
                </a:lnTo>
                <a:lnTo>
                  <a:pt x="1166" y="302"/>
                </a:lnTo>
                <a:lnTo>
                  <a:pt x="1168" y="302"/>
                </a:lnTo>
                <a:lnTo>
                  <a:pt x="1168" y="301"/>
                </a:lnTo>
                <a:lnTo>
                  <a:pt x="1166" y="301"/>
                </a:lnTo>
                <a:lnTo>
                  <a:pt x="1165" y="301"/>
                </a:lnTo>
                <a:lnTo>
                  <a:pt x="1165" y="302"/>
                </a:lnTo>
                <a:lnTo>
                  <a:pt x="1163" y="302"/>
                </a:lnTo>
                <a:lnTo>
                  <a:pt x="1162" y="302"/>
                </a:lnTo>
                <a:lnTo>
                  <a:pt x="1160" y="302"/>
                </a:lnTo>
                <a:lnTo>
                  <a:pt x="1158" y="304"/>
                </a:lnTo>
                <a:lnTo>
                  <a:pt x="1157" y="302"/>
                </a:lnTo>
                <a:lnTo>
                  <a:pt x="1155" y="302"/>
                </a:lnTo>
                <a:lnTo>
                  <a:pt x="1154" y="304"/>
                </a:lnTo>
                <a:lnTo>
                  <a:pt x="1152" y="304"/>
                </a:lnTo>
                <a:lnTo>
                  <a:pt x="1151" y="305"/>
                </a:lnTo>
                <a:lnTo>
                  <a:pt x="1149" y="307"/>
                </a:lnTo>
                <a:lnTo>
                  <a:pt x="1148" y="307"/>
                </a:lnTo>
                <a:lnTo>
                  <a:pt x="1148" y="308"/>
                </a:lnTo>
                <a:lnTo>
                  <a:pt x="1149" y="308"/>
                </a:lnTo>
                <a:lnTo>
                  <a:pt x="1151" y="308"/>
                </a:lnTo>
                <a:moveTo>
                  <a:pt x="1932" y="290"/>
                </a:moveTo>
                <a:lnTo>
                  <a:pt x="1931" y="290"/>
                </a:lnTo>
                <a:lnTo>
                  <a:pt x="1931" y="288"/>
                </a:lnTo>
                <a:lnTo>
                  <a:pt x="1929" y="288"/>
                </a:lnTo>
                <a:lnTo>
                  <a:pt x="1927" y="290"/>
                </a:lnTo>
                <a:lnTo>
                  <a:pt x="1929" y="290"/>
                </a:lnTo>
                <a:lnTo>
                  <a:pt x="1929" y="290"/>
                </a:lnTo>
                <a:lnTo>
                  <a:pt x="1929" y="291"/>
                </a:lnTo>
                <a:lnTo>
                  <a:pt x="1931" y="290"/>
                </a:lnTo>
                <a:lnTo>
                  <a:pt x="1932" y="290"/>
                </a:lnTo>
                <a:moveTo>
                  <a:pt x="1811" y="268"/>
                </a:moveTo>
                <a:lnTo>
                  <a:pt x="1811" y="270"/>
                </a:lnTo>
                <a:lnTo>
                  <a:pt x="1811" y="272"/>
                </a:lnTo>
                <a:lnTo>
                  <a:pt x="1809" y="272"/>
                </a:lnTo>
                <a:lnTo>
                  <a:pt x="1809" y="273"/>
                </a:lnTo>
                <a:lnTo>
                  <a:pt x="1811" y="273"/>
                </a:lnTo>
                <a:lnTo>
                  <a:pt x="1812" y="273"/>
                </a:lnTo>
                <a:lnTo>
                  <a:pt x="1812" y="272"/>
                </a:lnTo>
                <a:lnTo>
                  <a:pt x="1814" y="272"/>
                </a:lnTo>
                <a:lnTo>
                  <a:pt x="1814" y="270"/>
                </a:lnTo>
                <a:lnTo>
                  <a:pt x="1812" y="270"/>
                </a:lnTo>
                <a:lnTo>
                  <a:pt x="1811" y="268"/>
                </a:lnTo>
                <a:moveTo>
                  <a:pt x="1243" y="261"/>
                </a:moveTo>
                <a:lnTo>
                  <a:pt x="1243" y="262"/>
                </a:lnTo>
                <a:lnTo>
                  <a:pt x="1241" y="262"/>
                </a:lnTo>
                <a:lnTo>
                  <a:pt x="1241" y="264"/>
                </a:lnTo>
                <a:lnTo>
                  <a:pt x="1240" y="264"/>
                </a:lnTo>
                <a:lnTo>
                  <a:pt x="1241" y="262"/>
                </a:lnTo>
                <a:lnTo>
                  <a:pt x="1240" y="262"/>
                </a:lnTo>
                <a:lnTo>
                  <a:pt x="1238" y="264"/>
                </a:lnTo>
                <a:lnTo>
                  <a:pt x="1238" y="265"/>
                </a:lnTo>
                <a:lnTo>
                  <a:pt x="1240" y="265"/>
                </a:lnTo>
                <a:lnTo>
                  <a:pt x="1241" y="265"/>
                </a:lnTo>
                <a:lnTo>
                  <a:pt x="1243" y="265"/>
                </a:lnTo>
                <a:lnTo>
                  <a:pt x="1244" y="264"/>
                </a:lnTo>
                <a:lnTo>
                  <a:pt x="1244" y="265"/>
                </a:lnTo>
                <a:lnTo>
                  <a:pt x="1246" y="265"/>
                </a:lnTo>
                <a:lnTo>
                  <a:pt x="1246" y="264"/>
                </a:lnTo>
                <a:lnTo>
                  <a:pt x="1247" y="264"/>
                </a:lnTo>
                <a:lnTo>
                  <a:pt x="1247" y="264"/>
                </a:lnTo>
                <a:lnTo>
                  <a:pt x="1249" y="264"/>
                </a:lnTo>
                <a:lnTo>
                  <a:pt x="1249" y="262"/>
                </a:lnTo>
                <a:lnTo>
                  <a:pt x="1247" y="262"/>
                </a:lnTo>
                <a:lnTo>
                  <a:pt x="1247" y="261"/>
                </a:lnTo>
                <a:lnTo>
                  <a:pt x="1249" y="261"/>
                </a:lnTo>
                <a:lnTo>
                  <a:pt x="1249" y="259"/>
                </a:lnTo>
                <a:lnTo>
                  <a:pt x="1251" y="259"/>
                </a:lnTo>
                <a:lnTo>
                  <a:pt x="1252" y="259"/>
                </a:lnTo>
                <a:lnTo>
                  <a:pt x="1254" y="258"/>
                </a:lnTo>
                <a:lnTo>
                  <a:pt x="1252" y="258"/>
                </a:lnTo>
                <a:lnTo>
                  <a:pt x="1251" y="258"/>
                </a:lnTo>
                <a:lnTo>
                  <a:pt x="1249" y="258"/>
                </a:lnTo>
                <a:lnTo>
                  <a:pt x="1247" y="259"/>
                </a:lnTo>
                <a:lnTo>
                  <a:pt x="1247" y="259"/>
                </a:lnTo>
                <a:lnTo>
                  <a:pt x="1246" y="259"/>
                </a:lnTo>
                <a:lnTo>
                  <a:pt x="1246" y="258"/>
                </a:lnTo>
                <a:lnTo>
                  <a:pt x="1244" y="258"/>
                </a:lnTo>
                <a:lnTo>
                  <a:pt x="1244" y="259"/>
                </a:lnTo>
                <a:lnTo>
                  <a:pt x="1243" y="259"/>
                </a:lnTo>
                <a:lnTo>
                  <a:pt x="1241" y="259"/>
                </a:lnTo>
                <a:lnTo>
                  <a:pt x="1240" y="259"/>
                </a:lnTo>
                <a:lnTo>
                  <a:pt x="1240" y="261"/>
                </a:lnTo>
                <a:lnTo>
                  <a:pt x="1241" y="261"/>
                </a:lnTo>
                <a:lnTo>
                  <a:pt x="1243" y="261"/>
                </a:lnTo>
                <a:moveTo>
                  <a:pt x="1238" y="262"/>
                </a:moveTo>
                <a:lnTo>
                  <a:pt x="1240" y="262"/>
                </a:lnTo>
                <a:lnTo>
                  <a:pt x="1240" y="261"/>
                </a:lnTo>
                <a:lnTo>
                  <a:pt x="1238" y="261"/>
                </a:lnTo>
                <a:lnTo>
                  <a:pt x="1237" y="261"/>
                </a:lnTo>
                <a:lnTo>
                  <a:pt x="1235" y="262"/>
                </a:lnTo>
                <a:lnTo>
                  <a:pt x="1237" y="262"/>
                </a:lnTo>
                <a:lnTo>
                  <a:pt x="1238" y="262"/>
                </a:lnTo>
                <a:moveTo>
                  <a:pt x="2284" y="259"/>
                </a:moveTo>
                <a:lnTo>
                  <a:pt x="2284" y="258"/>
                </a:lnTo>
                <a:lnTo>
                  <a:pt x="2282" y="259"/>
                </a:lnTo>
                <a:lnTo>
                  <a:pt x="2282" y="258"/>
                </a:lnTo>
                <a:lnTo>
                  <a:pt x="2281" y="259"/>
                </a:lnTo>
                <a:lnTo>
                  <a:pt x="2281" y="259"/>
                </a:lnTo>
                <a:lnTo>
                  <a:pt x="2281" y="261"/>
                </a:lnTo>
                <a:lnTo>
                  <a:pt x="2281" y="261"/>
                </a:lnTo>
                <a:lnTo>
                  <a:pt x="2282" y="261"/>
                </a:lnTo>
                <a:lnTo>
                  <a:pt x="2284" y="259"/>
                </a:lnTo>
                <a:moveTo>
                  <a:pt x="1776" y="236"/>
                </a:moveTo>
                <a:lnTo>
                  <a:pt x="1774" y="236"/>
                </a:lnTo>
                <a:lnTo>
                  <a:pt x="1772" y="238"/>
                </a:lnTo>
                <a:lnTo>
                  <a:pt x="1771" y="238"/>
                </a:lnTo>
                <a:lnTo>
                  <a:pt x="1771" y="239"/>
                </a:lnTo>
                <a:lnTo>
                  <a:pt x="1769" y="239"/>
                </a:lnTo>
                <a:lnTo>
                  <a:pt x="1771" y="238"/>
                </a:lnTo>
                <a:lnTo>
                  <a:pt x="1772" y="236"/>
                </a:lnTo>
                <a:lnTo>
                  <a:pt x="1774" y="236"/>
                </a:lnTo>
                <a:lnTo>
                  <a:pt x="1774" y="235"/>
                </a:lnTo>
                <a:lnTo>
                  <a:pt x="1776" y="233"/>
                </a:lnTo>
                <a:lnTo>
                  <a:pt x="1777" y="233"/>
                </a:lnTo>
                <a:lnTo>
                  <a:pt x="1777" y="232"/>
                </a:lnTo>
                <a:lnTo>
                  <a:pt x="1777" y="230"/>
                </a:lnTo>
                <a:lnTo>
                  <a:pt x="1774" y="232"/>
                </a:lnTo>
                <a:lnTo>
                  <a:pt x="1772" y="232"/>
                </a:lnTo>
                <a:lnTo>
                  <a:pt x="1772" y="233"/>
                </a:lnTo>
                <a:lnTo>
                  <a:pt x="1771" y="233"/>
                </a:lnTo>
                <a:lnTo>
                  <a:pt x="1769" y="235"/>
                </a:lnTo>
                <a:lnTo>
                  <a:pt x="1768" y="236"/>
                </a:lnTo>
                <a:lnTo>
                  <a:pt x="1766" y="236"/>
                </a:lnTo>
                <a:lnTo>
                  <a:pt x="1766" y="238"/>
                </a:lnTo>
                <a:lnTo>
                  <a:pt x="1765" y="238"/>
                </a:lnTo>
                <a:lnTo>
                  <a:pt x="1763" y="238"/>
                </a:lnTo>
                <a:lnTo>
                  <a:pt x="1763" y="239"/>
                </a:lnTo>
                <a:lnTo>
                  <a:pt x="1763" y="239"/>
                </a:lnTo>
                <a:lnTo>
                  <a:pt x="1763" y="241"/>
                </a:lnTo>
                <a:lnTo>
                  <a:pt x="1762" y="241"/>
                </a:lnTo>
                <a:lnTo>
                  <a:pt x="1760" y="241"/>
                </a:lnTo>
                <a:lnTo>
                  <a:pt x="1760" y="242"/>
                </a:lnTo>
                <a:lnTo>
                  <a:pt x="1759" y="242"/>
                </a:lnTo>
                <a:lnTo>
                  <a:pt x="1759" y="244"/>
                </a:lnTo>
                <a:lnTo>
                  <a:pt x="1757" y="244"/>
                </a:lnTo>
                <a:lnTo>
                  <a:pt x="1752" y="247"/>
                </a:lnTo>
                <a:lnTo>
                  <a:pt x="1751" y="247"/>
                </a:lnTo>
                <a:lnTo>
                  <a:pt x="1751" y="248"/>
                </a:lnTo>
                <a:lnTo>
                  <a:pt x="1749" y="248"/>
                </a:lnTo>
                <a:lnTo>
                  <a:pt x="1748" y="250"/>
                </a:lnTo>
                <a:lnTo>
                  <a:pt x="1746" y="250"/>
                </a:lnTo>
                <a:lnTo>
                  <a:pt x="1746" y="252"/>
                </a:lnTo>
                <a:lnTo>
                  <a:pt x="1745" y="252"/>
                </a:lnTo>
                <a:lnTo>
                  <a:pt x="1745" y="253"/>
                </a:lnTo>
                <a:lnTo>
                  <a:pt x="1743" y="253"/>
                </a:lnTo>
                <a:lnTo>
                  <a:pt x="1743" y="253"/>
                </a:lnTo>
                <a:lnTo>
                  <a:pt x="1742" y="253"/>
                </a:lnTo>
                <a:lnTo>
                  <a:pt x="1740" y="253"/>
                </a:lnTo>
                <a:lnTo>
                  <a:pt x="1737" y="255"/>
                </a:lnTo>
                <a:lnTo>
                  <a:pt x="1736" y="255"/>
                </a:lnTo>
                <a:lnTo>
                  <a:pt x="1731" y="258"/>
                </a:lnTo>
                <a:lnTo>
                  <a:pt x="1729" y="258"/>
                </a:lnTo>
                <a:lnTo>
                  <a:pt x="1729" y="259"/>
                </a:lnTo>
                <a:lnTo>
                  <a:pt x="1731" y="259"/>
                </a:lnTo>
                <a:lnTo>
                  <a:pt x="1733" y="258"/>
                </a:lnTo>
                <a:lnTo>
                  <a:pt x="1734" y="258"/>
                </a:lnTo>
                <a:lnTo>
                  <a:pt x="1736" y="258"/>
                </a:lnTo>
                <a:lnTo>
                  <a:pt x="1739" y="258"/>
                </a:lnTo>
                <a:lnTo>
                  <a:pt x="1739" y="259"/>
                </a:lnTo>
                <a:lnTo>
                  <a:pt x="1737" y="259"/>
                </a:lnTo>
                <a:lnTo>
                  <a:pt x="1737" y="261"/>
                </a:lnTo>
                <a:lnTo>
                  <a:pt x="1736" y="261"/>
                </a:lnTo>
                <a:lnTo>
                  <a:pt x="1734" y="261"/>
                </a:lnTo>
                <a:lnTo>
                  <a:pt x="1734" y="262"/>
                </a:lnTo>
                <a:lnTo>
                  <a:pt x="1733" y="264"/>
                </a:lnTo>
                <a:lnTo>
                  <a:pt x="1731" y="264"/>
                </a:lnTo>
                <a:lnTo>
                  <a:pt x="1731" y="265"/>
                </a:lnTo>
                <a:lnTo>
                  <a:pt x="1734" y="265"/>
                </a:lnTo>
                <a:lnTo>
                  <a:pt x="1736" y="264"/>
                </a:lnTo>
                <a:lnTo>
                  <a:pt x="1737" y="264"/>
                </a:lnTo>
                <a:lnTo>
                  <a:pt x="1739" y="262"/>
                </a:lnTo>
                <a:lnTo>
                  <a:pt x="1740" y="262"/>
                </a:lnTo>
                <a:lnTo>
                  <a:pt x="1742" y="262"/>
                </a:lnTo>
                <a:lnTo>
                  <a:pt x="1743" y="261"/>
                </a:lnTo>
                <a:lnTo>
                  <a:pt x="1745" y="259"/>
                </a:lnTo>
                <a:lnTo>
                  <a:pt x="1746" y="259"/>
                </a:lnTo>
                <a:lnTo>
                  <a:pt x="1748" y="259"/>
                </a:lnTo>
                <a:lnTo>
                  <a:pt x="1749" y="258"/>
                </a:lnTo>
                <a:lnTo>
                  <a:pt x="1751" y="258"/>
                </a:lnTo>
                <a:lnTo>
                  <a:pt x="1752" y="256"/>
                </a:lnTo>
                <a:lnTo>
                  <a:pt x="1754" y="256"/>
                </a:lnTo>
                <a:lnTo>
                  <a:pt x="1754" y="255"/>
                </a:lnTo>
                <a:lnTo>
                  <a:pt x="1756" y="255"/>
                </a:lnTo>
                <a:lnTo>
                  <a:pt x="1757" y="255"/>
                </a:lnTo>
                <a:lnTo>
                  <a:pt x="1757" y="253"/>
                </a:lnTo>
                <a:lnTo>
                  <a:pt x="1759" y="253"/>
                </a:lnTo>
                <a:lnTo>
                  <a:pt x="1759" y="253"/>
                </a:lnTo>
                <a:lnTo>
                  <a:pt x="1760" y="253"/>
                </a:lnTo>
                <a:lnTo>
                  <a:pt x="1762" y="253"/>
                </a:lnTo>
                <a:lnTo>
                  <a:pt x="1763" y="253"/>
                </a:lnTo>
                <a:lnTo>
                  <a:pt x="1762" y="253"/>
                </a:lnTo>
                <a:lnTo>
                  <a:pt x="1762" y="255"/>
                </a:lnTo>
                <a:lnTo>
                  <a:pt x="1762" y="256"/>
                </a:lnTo>
                <a:lnTo>
                  <a:pt x="1760" y="256"/>
                </a:lnTo>
                <a:lnTo>
                  <a:pt x="1759" y="256"/>
                </a:lnTo>
                <a:lnTo>
                  <a:pt x="1759" y="258"/>
                </a:lnTo>
                <a:lnTo>
                  <a:pt x="1760" y="258"/>
                </a:lnTo>
                <a:lnTo>
                  <a:pt x="1762" y="258"/>
                </a:lnTo>
                <a:lnTo>
                  <a:pt x="1762" y="259"/>
                </a:lnTo>
                <a:lnTo>
                  <a:pt x="1763" y="261"/>
                </a:lnTo>
                <a:lnTo>
                  <a:pt x="1763" y="261"/>
                </a:lnTo>
                <a:lnTo>
                  <a:pt x="1763" y="259"/>
                </a:lnTo>
                <a:lnTo>
                  <a:pt x="1765" y="259"/>
                </a:lnTo>
                <a:lnTo>
                  <a:pt x="1766" y="259"/>
                </a:lnTo>
                <a:lnTo>
                  <a:pt x="1768" y="259"/>
                </a:lnTo>
                <a:lnTo>
                  <a:pt x="1768" y="258"/>
                </a:lnTo>
                <a:lnTo>
                  <a:pt x="1769" y="258"/>
                </a:lnTo>
                <a:lnTo>
                  <a:pt x="1771" y="258"/>
                </a:lnTo>
                <a:lnTo>
                  <a:pt x="1771" y="256"/>
                </a:lnTo>
                <a:lnTo>
                  <a:pt x="1772" y="258"/>
                </a:lnTo>
                <a:lnTo>
                  <a:pt x="1772" y="256"/>
                </a:lnTo>
                <a:lnTo>
                  <a:pt x="1771" y="255"/>
                </a:lnTo>
                <a:lnTo>
                  <a:pt x="1772" y="255"/>
                </a:lnTo>
                <a:lnTo>
                  <a:pt x="1774" y="255"/>
                </a:lnTo>
                <a:lnTo>
                  <a:pt x="1774" y="253"/>
                </a:lnTo>
                <a:lnTo>
                  <a:pt x="1774" y="253"/>
                </a:lnTo>
                <a:lnTo>
                  <a:pt x="1772" y="253"/>
                </a:lnTo>
                <a:lnTo>
                  <a:pt x="1771" y="253"/>
                </a:lnTo>
                <a:lnTo>
                  <a:pt x="1769" y="253"/>
                </a:lnTo>
                <a:lnTo>
                  <a:pt x="1768" y="253"/>
                </a:lnTo>
                <a:lnTo>
                  <a:pt x="1769" y="253"/>
                </a:lnTo>
                <a:lnTo>
                  <a:pt x="1771" y="253"/>
                </a:lnTo>
                <a:lnTo>
                  <a:pt x="1771" y="252"/>
                </a:lnTo>
                <a:lnTo>
                  <a:pt x="1772" y="252"/>
                </a:lnTo>
                <a:lnTo>
                  <a:pt x="1772" y="250"/>
                </a:lnTo>
                <a:lnTo>
                  <a:pt x="1774" y="250"/>
                </a:lnTo>
                <a:lnTo>
                  <a:pt x="1774" y="248"/>
                </a:lnTo>
                <a:lnTo>
                  <a:pt x="1776" y="248"/>
                </a:lnTo>
                <a:lnTo>
                  <a:pt x="1776" y="247"/>
                </a:lnTo>
                <a:lnTo>
                  <a:pt x="1777" y="245"/>
                </a:lnTo>
                <a:lnTo>
                  <a:pt x="1776" y="245"/>
                </a:lnTo>
                <a:lnTo>
                  <a:pt x="1776" y="244"/>
                </a:lnTo>
                <a:lnTo>
                  <a:pt x="1776" y="242"/>
                </a:lnTo>
                <a:lnTo>
                  <a:pt x="1776" y="241"/>
                </a:lnTo>
                <a:lnTo>
                  <a:pt x="1777" y="241"/>
                </a:lnTo>
                <a:lnTo>
                  <a:pt x="1777" y="239"/>
                </a:lnTo>
                <a:lnTo>
                  <a:pt x="1776" y="239"/>
                </a:lnTo>
                <a:lnTo>
                  <a:pt x="1774" y="239"/>
                </a:lnTo>
                <a:lnTo>
                  <a:pt x="1774" y="238"/>
                </a:lnTo>
                <a:lnTo>
                  <a:pt x="1776" y="238"/>
                </a:lnTo>
                <a:lnTo>
                  <a:pt x="1777" y="238"/>
                </a:lnTo>
                <a:lnTo>
                  <a:pt x="1777" y="236"/>
                </a:lnTo>
                <a:lnTo>
                  <a:pt x="1777" y="235"/>
                </a:lnTo>
                <a:lnTo>
                  <a:pt x="1776" y="235"/>
                </a:lnTo>
                <a:lnTo>
                  <a:pt x="1776" y="236"/>
                </a:lnTo>
                <a:moveTo>
                  <a:pt x="1943" y="252"/>
                </a:moveTo>
                <a:lnTo>
                  <a:pt x="1941" y="252"/>
                </a:lnTo>
                <a:lnTo>
                  <a:pt x="1940" y="253"/>
                </a:lnTo>
                <a:lnTo>
                  <a:pt x="1941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3" y="252"/>
                </a:lnTo>
                <a:moveTo>
                  <a:pt x="2121" y="232"/>
                </a:moveTo>
                <a:lnTo>
                  <a:pt x="2121" y="233"/>
                </a:lnTo>
                <a:lnTo>
                  <a:pt x="2122" y="233"/>
                </a:lnTo>
                <a:lnTo>
                  <a:pt x="2121" y="232"/>
                </a:lnTo>
                <a:moveTo>
                  <a:pt x="2155" y="222"/>
                </a:moveTo>
                <a:lnTo>
                  <a:pt x="2153" y="224"/>
                </a:lnTo>
                <a:lnTo>
                  <a:pt x="2155" y="224"/>
                </a:lnTo>
                <a:lnTo>
                  <a:pt x="2155" y="222"/>
                </a:lnTo>
                <a:moveTo>
                  <a:pt x="2135" y="256"/>
                </a:moveTo>
                <a:lnTo>
                  <a:pt x="2135" y="255"/>
                </a:lnTo>
                <a:lnTo>
                  <a:pt x="2133" y="256"/>
                </a:lnTo>
                <a:lnTo>
                  <a:pt x="2133" y="256"/>
                </a:lnTo>
                <a:lnTo>
                  <a:pt x="2132" y="256"/>
                </a:lnTo>
                <a:lnTo>
                  <a:pt x="2130" y="256"/>
                </a:lnTo>
                <a:lnTo>
                  <a:pt x="2130" y="258"/>
                </a:lnTo>
                <a:lnTo>
                  <a:pt x="2130" y="259"/>
                </a:lnTo>
                <a:lnTo>
                  <a:pt x="2129" y="259"/>
                </a:lnTo>
                <a:lnTo>
                  <a:pt x="2129" y="261"/>
                </a:lnTo>
                <a:lnTo>
                  <a:pt x="2127" y="261"/>
                </a:lnTo>
                <a:lnTo>
                  <a:pt x="2127" y="259"/>
                </a:lnTo>
                <a:lnTo>
                  <a:pt x="2125" y="259"/>
                </a:lnTo>
                <a:lnTo>
                  <a:pt x="2127" y="261"/>
                </a:lnTo>
                <a:lnTo>
                  <a:pt x="2125" y="261"/>
                </a:lnTo>
                <a:lnTo>
                  <a:pt x="2124" y="261"/>
                </a:lnTo>
                <a:lnTo>
                  <a:pt x="2124" y="262"/>
                </a:lnTo>
                <a:lnTo>
                  <a:pt x="2122" y="262"/>
                </a:lnTo>
                <a:lnTo>
                  <a:pt x="2122" y="261"/>
                </a:lnTo>
                <a:lnTo>
                  <a:pt x="2121" y="261"/>
                </a:lnTo>
                <a:lnTo>
                  <a:pt x="2119" y="261"/>
                </a:lnTo>
                <a:lnTo>
                  <a:pt x="2118" y="261"/>
                </a:lnTo>
                <a:lnTo>
                  <a:pt x="2118" y="259"/>
                </a:lnTo>
                <a:lnTo>
                  <a:pt x="2116" y="259"/>
                </a:lnTo>
                <a:lnTo>
                  <a:pt x="2115" y="259"/>
                </a:lnTo>
                <a:lnTo>
                  <a:pt x="2115" y="258"/>
                </a:lnTo>
                <a:lnTo>
                  <a:pt x="2113" y="258"/>
                </a:lnTo>
                <a:lnTo>
                  <a:pt x="2113" y="256"/>
                </a:lnTo>
                <a:lnTo>
                  <a:pt x="2112" y="256"/>
                </a:lnTo>
                <a:lnTo>
                  <a:pt x="2110" y="256"/>
                </a:lnTo>
                <a:lnTo>
                  <a:pt x="2109" y="256"/>
                </a:lnTo>
                <a:lnTo>
                  <a:pt x="2107" y="256"/>
                </a:lnTo>
                <a:lnTo>
                  <a:pt x="2107" y="255"/>
                </a:lnTo>
                <a:lnTo>
                  <a:pt x="2106" y="256"/>
                </a:lnTo>
                <a:lnTo>
                  <a:pt x="2104" y="256"/>
                </a:lnTo>
                <a:lnTo>
                  <a:pt x="2102" y="256"/>
                </a:lnTo>
                <a:lnTo>
                  <a:pt x="2101" y="256"/>
                </a:lnTo>
                <a:lnTo>
                  <a:pt x="2101" y="255"/>
                </a:lnTo>
                <a:lnTo>
                  <a:pt x="2102" y="255"/>
                </a:lnTo>
                <a:lnTo>
                  <a:pt x="2104" y="255"/>
                </a:lnTo>
                <a:lnTo>
                  <a:pt x="2104" y="253"/>
                </a:lnTo>
                <a:lnTo>
                  <a:pt x="2106" y="253"/>
                </a:lnTo>
                <a:lnTo>
                  <a:pt x="2107" y="253"/>
                </a:lnTo>
                <a:lnTo>
                  <a:pt x="2107" y="253"/>
                </a:lnTo>
                <a:lnTo>
                  <a:pt x="2109" y="253"/>
                </a:lnTo>
                <a:lnTo>
                  <a:pt x="2109" y="252"/>
                </a:lnTo>
                <a:lnTo>
                  <a:pt x="2107" y="252"/>
                </a:lnTo>
                <a:lnTo>
                  <a:pt x="2107" y="250"/>
                </a:lnTo>
                <a:lnTo>
                  <a:pt x="2109" y="250"/>
                </a:lnTo>
                <a:lnTo>
                  <a:pt x="2109" y="248"/>
                </a:lnTo>
                <a:lnTo>
                  <a:pt x="2110" y="248"/>
                </a:lnTo>
                <a:lnTo>
                  <a:pt x="2110" y="247"/>
                </a:lnTo>
                <a:lnTo>
                  <a:pt x="2109" y="248"/>
                </a:lnTo>
                <a:lnTo>
                  <a:pt x="2107" y="248"/>
                </a:lnTo>
                <a:lnTo>
                  <a:pt x="2107" y="247"/>
                </a:lnTo>
                <a:lnTo>
                  <a:pt x="2107" y="245"/>
                </a:lnTo>
                <a:lnTo>
                  <a:pt x="2106" y="245"/>
                </a:lnTo>
                <a:lnTo>
                  <a:pt x="2106" y="244"/>
                </a:lnTo>
                <a:lnTo>
                  <a:pt x="2104" y="244"/>
                </a:lnTo>
                <a:lnTo>
                  <a:pt x="2102" y="244"/>
                </a:lnTo>
                <a:lnTo>
                  <a:pt x="2101" y="244"/>
                </a:lnTo>
                <a:lnTo>
                  <a:pt x="2101" y="245"/>
                </a:lnTo>
                <a:lnTo>
                  <a:pt x="2099" y="245"/>
                </a:lnTo>
                <a:lnTo>
                  <a:pt x="2099" y="244"/>
                </a:lnTo>
                <a:lnTo>
                  <a:pt x="2099" y="242"/>
                </a:lnTo>
                <a:lnTo>
                  <a:pt x="2101" y="242"/>
                </a:lnTo>
                <a:lnTo>
                  <a:pt x="2102" y="242"/>
                </a:lnTo>
                <a:lnTo>
                  <a:pt x="2104" y="242"/>
                </a:lnTo>
                <a:lnTo>
                  <a:pt x="2106" y="242"/>
                </a:lnTo>
                <a:lnTo>
                  <a:pt x="2106" y="241"/>
                </a:lnTo>
                <a:lnTo>
                  <a:pt x="2107" y="241"/>
                </a:lnTo>
                <a:lnTo>
                  <a:pt x="2109" y="241"/>
                </a:lnTo>
                <a:lnTo>
                  <a:pt x="2110" y="241"/>
                </a:lnTo>
                <a:lnTo>
                  <a:pt x="2112" y="241"/>
                </a:lnTo>
                <a:lnTo>
                  <a:pt x="2113" y="241"/>
                </a:lnTo>
                <a:lnTo>
                  <a:pt x="2113" y="239"/>
                </a:lnTo>
                <a:lnTo>
                  <a:pt x="2112" y="239"/>
                </a:lnTo>
                <a:lnTo>
                  <a:pt x="2112" y="241"/>
                </a:lnTo>
                <a:lnTo>
                  <a:pt x="2110" y="239"/>
                </a:lnTo>
                <a:lnTo>
                  <a:pt x="2109" y="239"/>
                </a:lnTo>
                <a:lnTo>
                  <a:pt x="2110" y="238"/>
                </a:lnTo>
                <a:lnTo>
                  <a:pt x="2112" y="238"/>
                </a:lnTo>
                <a:lnTo>
                  <a:pt x="2112" y="236"/>
                </a:lnTo>
                <a:lnTo>
                  <a:pt x="2113" y="236"/>
                </a:lnTo>
                <a:lnTo>
                  <a:pt x="2113" y="235"/>
                </a:lnTo>
                <a:lnTo>
                  <a:pt x="2113" y="233"/>
                </a:lnTo>
                <a:lnTo>
                  <a:pt x="2112" y="235"/>
                </a:lnTo>
                <a:lnTo>
                  <a:pt x="2110" y="235"/>
                </a:lnTo>
                <a:lnTo>
                  <a:pt x="2110" y="233"/>
                </a:lnTo>
                <a:lnTo>
                  <a:pt x="2109" y="235"/>
                </a:lnTo>
                <a:lnTo>
                  <a:pt x="2107" y="235"/>
                </a:lnTo>
                <a:lnTo>
                  <a:pt x="2106" y="235"/>
                </a:lnTo>
                <a:lnTo>
                  <a:pt x="2104" y="235"/>
                </a:lnTo>
                <a:lnTo>
                  <a:pt x="2104" y="236"/>
                </a:lnTo>
                <a:lnTo>
                  <a:pt x="2102" y="236"/>
                </a:lnTo>
                <a:lnTo>
                  <a:pt x="2102" y="235"/>
                </a:lnTo>
                <a:lnTo>
                  <a:pt x="2101" y="235"/>
                </a:lnTo>
                <a:lnTo>
                  <a:pt x="2101" y="233"/>
                </a:lnTo>
                <a:lnTo>
                  <a:pt x="2102" y="233"/>
                </a:lnTo>
                <a:lnTo>
                  <a:pt x="2102" y="232"/>
                </a:lnTo>
                <a:lnTo>
                  <a:pt x="2102" y="230"/>
                </a:lnTo>
                <a:lnTo>
                  <a:pt x="2104" y="230"/>
                </a:lnTo>
                <a:lnTo>
                  <a:pt x="2106" y="232"/>
                </a:lnTo>
                <a:lnTo>
                  <a:pt x="2106" y="230"/>
                </a:lnTo>
                <a:lnTo>
                  <a:pt x="2107" y="230"/>
                </a:lnTo>
                <a:lnTo>
                  <a:pt x="2106" y="228"/>
                </a:lnTo>
                <a:lnTo>
                  <a:pt x="2106" y="227"/>
                </a:lnTo>
                <a:lnTo>
                  <a:pt x="2107" y="227"/>
                </a:lnTo>
                <a:lnTo>
                  <a:pt x="2107" y="228"/>
                </a:lnTo>
                <a:lnTo>
                  <a:pt x="2109" y="228"/>
                </a:lnTo>
                <a:lnTo>
                  <a:pt x="2109" y="227"/>
                </a:lnTo>
                <a:lnTo>
                  <a:pt x="2107" y="227"/>
                </a:lnTo>
                <a:lnTo>
                  <a:pt x="2107" y="225"/>
                </a:lnTo>
                <a:lnTo>
                  <a:pt x="2109" y="225"/>
                </a:lnTo>
                <a:lnTo>
                  <a:pt x="2110" y="225"/>
                </a:lnTo>
                <a:lnTo>
                  <a:pt x="2110" y="227"/>
                </a:lnTo>
                <a:lnTo>
                  <a:pt x="2110" y="228"/>
                </a:lnTo>
                <a:lnTo>
                  <a:pt x="2110" y="230"/>
                </a:lnTo>
                <a:lnTo>
                  <a:pt x="2112" y="228"/>
                </a:lnTo>
                <a:lnTo>
                  <a:pt x="2113" y="228"/>
                </a:lnTo>
                <a:lnTo>
                  <a:pt x="2113" y="227"/>
                </a:lnTo>
                <a:lnTo>
                  <a:pt x="2112" y="225"/>
                </a:lnTo>
                <a:lnTo>
                  <a:pt x="2113" y="224"/>
                </a:lnTo>
                <a:lnTo>
                  <a:pt x="2113" y="225"/>
                </a:lnTo>
                <a:lnTo>
                  <a:pt x="2115" y="225"/>
                </a:lnTo>
                <a:lnTo>
                  <a:pt x="2115" y="224"/>
                </a:lnTo>
                <a:lnTo>
                  <a:pt x="2113" y="224"/>
                </a:lnTo>
                <a:lnTo>
                  <a:pt x="2112" y="224"/>
                </a:lnTo>
                <a:lnTo>
                  <a:pt x="2112" y="222"/>
                </a:lnTo>
                <a:lnTo>
                  <a:pt x="2113" y="222"/>
                </a:lnTo>
                <a:lnTo>
                  <a:pt x="2115" y="222"/>
                </a:lnTo>
                <a:lnTo>
                  <a:pt x="2116" y="222"/>
                </a:lnTo>
                <a:lnTo>
                  <a:pt x="2116" y="224"/>
                </a:lnTo>
                <a:lnTo>
                  <a:pt x="2118" y="224"/>
                </a:lnTo>
                <a:lnTo>
                  <a:pt x="2118" y="225"/>
                </a:lnTo>
                <a:lnTo>
                  <a:pt x="2118" y="227"/>
                </a:lnTo>
                <a:lnTo>
                  <a:pt x="2118" y="228"/>
                </a:lnTo>
                <a:lnTo>
                  <a:pt x="2119" y="228"/>
                </a:lnTo>
                <a:lnTo>
                  <a:pt x="2119" y="230"/>
                </a:lnTo>
                <a:lnTo>
                  <a:pt x="2118" y="230"/>
                </a:lnTo>
                <a:lnTo>
                  <a:pt x="2118" y="232"/>
                </a:lnTo>
                <a:lnTo>
                  <a:pt x="2116" y="232"/>
                </a:lnTo>
                <a:lnTo>
                  <a:pt x="2116" y="233"/>
                </a:lnTo>
                <a:lnTo>
                  <a:pt x="2116" y="235"/>
                </a:lnTo>
                <a:lnTo>
                  <a:pt x="2118" y="233"/>
                </a:lnTo>
                <a:lnTo>
                  <a:pt x="2118" y="235"/>
                </a:lnTo>
                <a:lnTo>
                  <a:pt x="2118" y="236"/>
                </a:lnTo>
                <a:lnTo>
                  <a:pt x="2119" y="236"/>
                </a:lnTo>
                <a:lnTo>
                  <a:pt x="2119" y="235"/>
                </a:lnTo>
                <a:lnTo>
                  <a:pt x="2119" y="233"/>
                </a:lnTo>
                <a:lnTo>
                  <a:pt x="2121" y="233"/>
                </a:lnTo>
                <a:lnTo>
                  <a:pt x="2121" y="235"/>
                </a:lnTo>
                <a:lnTo>
                  <a:pt x="2122" y="235"/>
                </a:lnTo>
                <a:lnTo>
                  <a:pt x="2122" y="233"/>
                </a:lnTo>
                <a:lnTo>
                  <a:pt x="2124" y="233"/>
                </a:lnTo>
                <a:lnTo>
                  <a:pt x="2124" y="232"/>
                </a:lnTo>
                <a:lnTo>
                  <a:pt x="2124" y="230"/>
                </a:lnTo>
                <a:lnTo>
                  <a:pt x="2124" y="228"/>
                </a:lnTo>
                <a:lnTo>
                  <a:pt x="2124" y="227"/>
                </a:lnTo>
                <a:lnTo>
                  <a:pt x="2125" y="227"/>
                </a:lnTo>
                <a:lnTo>
                  <a:pt x="2127" y="227"/>
                </a:lnTo>
                <a:lnTo>
                  <a:pt x="2127" y="228"/>
                </a:lnTo>
                <a:lnTo>
                  <a:pt x="2127" y="230"/>
                </a:lnTo>
                <a:lnTo>
                  <a:pt x="2127" y="232"/>
                </a:lnTo>
                <a:lnTo>
                  <a:pt x="2129" y="232"/>
                </a:lnTo>
                <a:lnTo>
                  <a:pt x="2129" y="230"/>
                </a:lnTo>
                <a:lnTo>
                  <a:pt x="2130" y="230"/>
                </a:lnTo>
                <a:lnTo>
                  <a:pt x="2129" y="228"/>
                </a:lnTo>
                <a:lnTo>
                  <a:pt x="2130" y="228"/>
                </a:lnTo>
                <a:lnTo>
                  <a:pt x="2130" y="227"/>
                </a:lnTo>
                <a:lnTo>
                  <a:pt x="2132" y="227"/>
                </a:lnTo>
                <a:lnTo>
                  <a:pt x="2132" y="225"/>
                </a:lnTo>
                <a:lnTo>
                  <a:pt x="2133" y="225"/>
                </a:lnTo>
                <a:lnTo>
                  <a:pt x="2133" y="227"/>
                </a:lnTo>
                <a:lnTo>
                  <a:pt x="2133" y="225"/>
                </a:lnTo>
                <a:lnTo>
                  <a:pt x="2133" y="227"/>
                </a:lnTo>
                <a:lnTo>
                  <a:pt x="2133" y="228"/>
                </a:lnTo>
                <a:lnTo>
                  <a:pt x="2135" y="228"/>
                </a:lnTo>
                <a:lnTo>
                  <a:pt x="2135" y="227"/>
                </a:lnTo>
                <a:lnTo>
                  <a:pt x="2135" y="225"/>
                </a:lnTo>
                <a:lnTo>
                  <a:pt x="2136" y="225"/>
                </a:lnTo>
                <a:lnTo>
                  <a:pt x="2138" y="225"/>
                </a:lnTo>
                <a:lnTo>
                  <a:pt x="2138" y="227"/>
                </a:lnTo>
                <a:lnTo>
                  <a:pt x="2138" y="228"/>
                </a:lnTo>
                <a:lnTo>
                  <a:pt x="2139" y="228"/>
                </a:lnTo>
                <a:lnTo>
                  <a:pt x="2139" y="227"/>
                </a:lnTo>
                <a:lnTo>
                  <a:pt x="2141" y="227"/>
                </a:lnTo>
                <a:lnTo>
                  <a:pt x="2141" y="225"/>
                </a:lnTo>
                <a:lnTo>
                  <a:pt x="2142" y="225"/>
                </a:lnTo>
                <a:lnTo>
                  <a:pt x="2142" y="227"/>
                </a:lnTo>
                <a:lnTo>
                  <a:pt x="2144" y="225"/>
                </a:lnTo>
                <a:lnTo>
                  <a:pt x="2145" y="225"/>
                </a:lnTo>
                <a:lnTo>
                  <a:pt x="2145" y="224"/>
                </a:lnTo>
                <a:lnTo>
                  <a:pt x="2145" y="222"/>
                </a:lnTo>
                <a:lnTo>
                  <a:pt x="2145" y="221"/>
                </a:lnTo>
                <a:lnTo>
                  <a:pt x="2147" y="221"/>
                </a:lnTo>
                <a:lnTo>
                  <a:pt x="2149" y="221"/>
                </a:lnTo>
                <a:lnTo>
                  <a:pt x="2150" y="221"/>
                </a:lnTo>
                <a:lnTo>
                  <a:pt x="2149" y="222"/>
                </a:lnTo>
                <a:lnTo>
                  <a:pt x="2150" y="222"/>
                </a:lnTo>
                <a:lnTo>
                  <a:pt x="2150" y="224"/>
                </a:lnTo>
                <a:lnTo>
                  <a:pt x="2150" y="225"/>
                </a:lnTo>
                <a:lnTo>
                  <a:pt x="2152" y="225"/>
                </a:lnTo>
                <a:lnTo>
                  <a:pt x="2152" y="224"/>
                </a:lnTo>
                <a:lnTo>
                  <a:pt x="2153" y="224"/>
                </a:lnTo>
                <a:lnTo>
                  <a:pt x="2153" y="225"/>
                </a:lnTo>
                <a:lnTo>
                  <a:pt x="2153" y="227"/>
                </a:lnTo>
                <a:lnTo>
                  <a:pt x="2155" y="227"/>
                </a:lnTo>
                <a:lnTo>
                  <a:pt x="2155" y="228"/>
                </a:lnTo>
                <a:lnTo>
                  <a:pt x="2155" y="230"/>
                </a:lnTo>
                <a:lnTo>
                  <a:pt x="2153" y="230"/>
                </a:lnTo>
                <a:lnTo>
                  <a:pt x="2153" y="232"/>
                </a:lnTo>
                <a:lnTo>
                  <a:pt x="2155" y="232"/>
                </a:lnTo>
                <a:lnTo>
                  <a:pt x="2156" y="233"/>
                </a:lnTo>
                <a:lnTo>
                  <a:pt x="2158" y="233"/>
                </a:lnTo>
                <a:lnTo>
                  <a:pt x="2158" y="235"/>
                </a:lnTo>
                <a:lnTo>
                  <a:pt x="2158" y="236"/>
                </a:lnTo>
                <a:lnTo>
                  <a:pt x="2158" y="238"/>
                </a:lnTo>
                <a:lnTo>
                  <a:pt x="2158" y="239"/>
                </a:lnTo>
                <a:lnTo>
                  <a:pt x="2158" y="241"/>
                </a:lnTo>
                <a:lnTo>
                  <a:pt x="2158" y="242"/>
                </a:lnTo>
                <a:lnTo>
                  <a:pt x="2156" y="242"/>
                </a:lnTo>
                <a:lnTo>
                  <a:pt x="2156" y="244"/>
                </a:lnTo>
                <a:lnTo>
                  <a:pt x="2155" y="244"/>
                </a:lnTo>
                <a:lnTo>
                  <a:pt x="2155" y="245"/>
                </a:lnTo>
                <a:lnTo>
                  <a:pt x="2153" y="245"/>
                </a:lnTo>
                <a:lnTo>
                  <a:pt x="2153" y="247"/>
                </a:lnTo>
                <a:lnTo>
                  <a:pt x="2152" y="245"/>
                </a:lnTo>
                <a:lnTo>
                  <a:pt x="2152" y="247"/>
                </a:lnTo>
                <a:lnTo>
                  <a:pt x="2150" y="247"/>
                </a:lnTo>
                <a:lnTo>
                  <a:pt x="2150" y="248"/>
                </a:lnTo>
                <a:lnTo>
                  <a:pt x="2150" y="250"/>
                </a:lnTo>
                <a:lnTo>
                  <a:pt x="2149" y="250"/>
                </a:lnTo>
                <a:lnTo>
                  <a:pt x="2147" y="250"/>
                </a:lnTo>
                <a:lnTo>
                  <a:pt x="2147" y="252"/>
                </a:lnTo>
                <a:lnTo>
                  <a:pt x="2145" y="252"/>
                </a:lnTo>
                <a:lnTo>
                  <a:pt x="2144" y="252"/>
                </a:lnTo>
                <a:lnTo>
                  <a:pt x="2142" y="252"/>
                </a:lnTo>
                <a:lnTo>
                  <a:pt x="2142" y="253"/>
                </a:lnTo>
                <a:lnTo>
                  <a:pt x="2141" y="253"/>
                </a:lnTo>
                <a:lnTo>
                  <a:pt x="2141" y="253"/>
                </a:lnTo>
                <a:lnTo>
                  <a:pt x="2139" y="253"/>
                </a:lnTo>
                <a:lnTo>
                  <a:pt x="2138" y="253"/>
                </a:lnTo>
                <a:lnTo>
                  <a:pt x="2138" y="255"/>
                </a:lnTo>
                <a:lnTo>
                  <a:pt x="2136" y="255"/>
                </a:lnTo>
                <a:lnTo>
                  <a:pt x="2135" y="256"/>
                </a:lnTo>
                <a:moveTo>
                  <a:pt x="2153" y="235"/>
                </a:moveTo>
                <a:lnTo>
                  <a:pt x="2155" y="235"/>
                </a:lnTo>
                <a:lnTo>
                  <a:pt x="2155" y="233"/>
                </a:lnTo>
                <a:lnTo>
                  <a:pt x="2153" y="235"/>
                </a:lnTo>
                <a:moveTo>
                  <a:pt x="2118" y="238"/>
                </a:moveTo>
                <a:lnTo>
                  <a:pt x="2116" y="238"/>
                </a:lnTo>
                <a:lnTo>
                  <a:pt x="2116" y="239"/>
                </a:lnTo>
                <a:lnTo>
                  <a:pt x="2118" y="239"/>
                </a:lnTo>
                <a:lnTo>
                  <a:pt x="2118" y="238"/>
                </a:lnTo>
                <a:moveTo>
                  <a:pt x="1788" y="233"/>
                </a:moveTo>
                <a:lnTo>
                  <a:pt x="1788" y="232"/>
                </a:lnTo>
                <a:lnTo>
                  <a:pt x="1788" y="230"/>
                </a:lnTo>
                <a:lnTo>
                  <a:pt x="1789" y="230"/>
                </a:lnTo>
                <a:lnTo>
                  <a:pt x="1789" y="228"/>
                </a:lnTo>
                <a:lnTo>
                  <a:pt x="1789" y="227"/>
                </a:lnTo>
                <a:lnTo>
                  <a:pt x="1788" y="227"/>
                </a:lnTo>
                <a:lnTo>
                  <a:pt x="1788" y="228"/>
                </a:lnTo>
                <a:lnTo>
                  <a:pt x="1786" y="228"/>
                </a:lnTo>
                <a:lnTo>
                  <a:pt x="1786" y="230"/>
                </a:lnTo>
                <a:lnTo>
                  <a:pt x="1785" y="230"/>
                </a:lnTo>
                <a:lnTo>
                  <a:pt x="1785" y="232"/>
                </a:lnTo>
                <a:lnTo>
                  <a:pt x="1785" y="233"/>
                </a:lnTo>
                <a:lnTo>
                  <a:pt x="1786" y="232"/>
                </a:lnTo>
                <a:lnTo>
                  <a:pt x="1786" y="233"/>
                </a:lnTo>
                <a:lnTo>
                  <a:pt x="1788" y="233"/>
                </a:lnTo>
                <a:moveTo>
                  <a:pt x="1264" y="244"/>
                </a:moveTo>
                <a:lnTo>
                  <a:pt x="1264" y="245"/>
                </a:lnTo>
                <a:lnTo>
                  <a:pt x="1266" y="245"/>
                </a:lnTo>
                <a:lnTo>
                  <a:pt x="1266" y="244"/>
                </a:lnTo>
                <a:lnTo>
                  <a:pt x="1264" y="244"/>
                </a:lnTo>
                <a:moveTo>
                  <a:pt x="1284" y="228"/>
                </a:moveTo>
                <a:lnTo>
                  <a:pt x="1284" y="227"/>
                </a:lnTo>
                <a:lnTo>
                  <a:pt x="1283" y="228"/>
                </a:lnTo>
                <a:lnTo>
                  <a:pt x="1284" y="228"/>
                </a:lnTo>
                <a:lnTo>
                  <a:pt x="1284" y="228"/>
                </a:lnTo>
                <a:moveTo>
                  <a:pt x="1286" y="227"/>
                </a:moveTo>
                <a:lnTo>
                  <a:pt x="1284" y="227"/>
                </a:lnTo>
                <a:lnTo>
                  <a:pt x="1303" y="221"/>
                </a:lnTo>
                <a:lnTo>
                  <a:pt x="1321" y="216"/>
                </a:lnTo>
                <a:lnTo>
                  <a:pt x="1340" y="209"/>
                </a:lnTo>
                <a:lnTo>
                  <a:pt x="1358" y="202"/>
                </a:lnTo>
                <a:lnTo>
                  <a:pt x="1376" y="196"/>
                </a:lnTo>
                <a:lnTo>
                  <a:pt x="1395" y="190"/>
                </a:lnTo>
                <a:lnTo>
                  <a:pt x="1395" y="192"/>
                </a:lnTo>
                <a:lnTo>
                  <a:pt x="1393" y="192"/>
                </a:lnTo>
                <a:lnTo>
                  <a:pt x="1392" y="193"/>
                </a:lnTo>
                <a:lnTo>
                  <a:pt x="1390" y="193"/>
                </a:lnTo>
                <a:lnTo>
                  <a:pt x="1389" y="193"/>
                </a:lnTo>
                <a:lnTo>
                  <a:pt x="1389" y="195"/>
                </a:lnTo>
                <a:lnTo>
                  <a:pt x="1387" y="195"/>
                </a:lnTo>
                <a:lnTo>
                  <a:pt x="1386" y="195"/>
                </a:lnTo>
                <a:lnTo>
                  <a:pt x="1384" y="196"/>
                </a:lnTo>
                <a:lnTo>
                  <a:pt x="1384" y="198"/>
                </a:lnTo>
                <a:lnTo>
                  <a:pt x="1383" y="198"/>
                </a:lnTo>
                <a:lnTo>
                  <a:pt x="1381" y="199"/>
                </a:lnTo>
                <a:lnTo>
                  <a:pt x="1380" y="199"/>
                </a:lnTo>
                <a:lnTo>
                  <a:pt x="1378" y="201"/>
                </a:lnTo>
                <a:lnTo>
                  <a:pt x="1376" y="201"/>
                </a:lnTo>
                <a:lnTo>
                  <a:pt x="1375" y="202"/>
                </a:lnTo>
                <a:lnTo>
                  <a:pt x="1373" y="202"/>
                </a:lnTo>
                <a:lnTo>
                  <a:pt x="1372" y="202"/>
                </a:lnTo>
                <a:lnTo>
                  <a:pt x="1372" y="204"/>
                </a:lnTo>
                <a:lnTo>
                  <a:pt x="1372" y="205"/>
                </a:lnTo>
                <a:lnTo>
                  <a:pt x="1369" y="207"/>
                </a:lnTo>
                <a:lnTo>
                  <a:pt x="1367" y="207"/>
                </a:lnTo>
                <a:lnTo>
                  <a:pt x="1369" y="205"/>
                </a:lnTo>
                <a:lnTo>
                  <a:pt x="1367" y="205"/>
                </a:lnTo>
                <a:lnTo>
                  <a:pt x="1367" y="207"/>
                </a:lnTo>
                <a:lnTo>
                  <a:pt x="1367" y="209"/>
                </a:lnTo>
                <a:lnTo>
                  <a:pt x="1366" y="209"/>
                </a:lnTo>
                <a:lnTo>
                  <a:pt x="1364" y="209"/>
                </a:lnTo>
                <a:lnTo>
                  <a:pt x="1366" y="207"/>
                </a:lnTo>
                <a:lnTo>
                  <a:pt x="1364" y="207"/>
                </a:lnTo>
                <a:lnTo>
                  <a:pt x="1363" y="209"/>
                </a:lnTo>
                <a:lnTo>
                  <a:pt x="1363" y="210"/>
                </a:lnTo>
                <a:lnTo>
                  <a:pt x="1361" y="210"/>
                </a:lnTo>
                <a:lnTo>
                  <a:pt x="1360" y="210"/>
                </a:lnTo>
                <a:lnTo>
                  <a:pt x="1358" y="210"/>
                </a:lnTo>
                <a:lnTo>
                  <a:pt x="1358" y="212"/>
                </a:lnTo>
                <a:lnTo>
                  <a:pt x="1358" y="212"/>
                </a:lnTo>
                <a:lnTo>
                  <a:pt x="1358" y="213"/>
                </a:lnTo>
                <a:lnTo>
                  <a:pt x="1356" y="213"/>
                </a:lnTo>
                <a:lnTo>
                  <a:pt x="1355" y="213"/>
                </a:lnTo>
                <a:lnTo>
                  <a:pt x="1353" y="213"/>
                </a:lnTo>
                <a:lnTo>
                  <a:pt x="1352" y="215"/>
                </a:lnTo>
                <a:lnTo>
                  <a:pt x="1353" y="215"/>
                </a:lnTo>
                <a:lnTo>
                  <a:pt x="1355" y="215"/>
                </a:lnTo>
                <a:lnTo>
                  <a:pt x="1356" y="215"/>
                </a:lnTo>
                <a:lnTo>
                  <a:pt x="1355" y="216"/>
                </a:lnTo>
                <a:lnTo>
                  <a:pt x="1353" y="216"/>
                </a:lnTo>
                <a:lnTo>
                  <a:pt x="1353" y="216"/>
                </a:lnTo>
                <a:lnTo>
                  <a:pt x="1352" y="216"/>
                </a:lnTo>
                <a:lnTo>
                  <a:pt x="1353" y="216"/>
                </a:lnTo>
                <a:lnTo>
                  <a:pt x="1355" y="216"/>
                </a:lnTo>
                <a:lnTo>
                  <a:pt x="1356" y="216"/>
                </a:lnTo>
                <a:lnTo>
                  <a:pt x="1358" y="216"/>
                </a:lnTo>
                <a:lnTo>
                  <a:pt x="1356" y="218"/>
                </a:lnTo>
                <a:lnTo>
                  <a:pt x="1355" y="218"/>
                </a:lnTo>
                <a:lnTo>
                  <a:pt x="1353" y="219"/>
                </a:lnTo>
                <a:lnTo>
                  <a:pt x="1352" y="219"/>
                </a:lnTo>
                <a:lnTo>
                  <a:pt x="1350" y="221"/>
                </a:lnTo>
                <a:lnTo>
                  <a:pt x="1349" y="221"/>
                </a:lnTo>
                <a:lnTo>
                  <a:pt x="1349" y="222"/>
                </a:lnTo>
                <a:lnTo>
                  <a:pt x="1347" y="222"/>
                </a:lnTo>
                <a:lnTo>
                  <a:pt x="1346" y="224"/>
                </a:lnTo>
                <a:lnTo>
                  <a:pt x="1344" y="224"/>
                </a:lnTo>
                <a:lnTo>
                  <a:pt x="1344" y="225"/>
                </a:lnTo>
                <a:lnTo>
                  <a:pt x="1343" y="225"/>
                </a:lnTo>
                <a:lnTo>
                  <a:pt x="1343" y="227"/>
                </a:lnTo>
                <a:lnTo>
                  <a:pt x="1341" y="227"/>
                </a:lnTo>
                <a:lnTo>
                  <a:pt x="1340" y="227"/>
                </a:lnTo>
                <a:lnTo>
                  <a:pt x="1341" y="225"/>
                </a:lnTo>
                <a:lnTo>
                  <a:pt x="1340" y="225"/>
                </a:lnTo>
                <a:lnTo>
                  <a:pt x="1340" y="227"/>
                </a:lnTo>
                <a:lnTo>
                  <a:pt x="1338" y="228"/>
                </a:lnTo>
                <a:lnTo>
                  <a:pt x="1337" y="228"/>
                </a:lnTo>
                <a:lnTo>
                  <a:pt x="1338" y="227"/>
                </a:lnTo>
                <a:lnTo>
                  <a:pt x="1337" y="227"/>
                </a:lnTo>
                <a:lnTo>
                  <a:pt x="1337" y="228"/>
                </a:lnTo>
                <a:lnTo>
                  <a:pt x="1335" y="228"/>
                </a:lnTo>
                <a:lnTo>
                  <a:pt x="1333" y="228"/>
                </a:lnTo>
                <a:lnTo>
                  <a:pt x="1332" y="228"/>
                </a:lnTo>
                <a:lnTo>
                  <a:pt x="1330" y="228"/>
                </a:lnTo>
                <a:lnTo>
                  <a:pt x="1330" y="230"/>
                </a:lnTo>
                <a:lnTo>
                  <a:pt x="1329" y="230"/>
                </a:lnTo>
                <a:lnTo>
                  <a:pt x="1327" y="230"/>
                </a:lnTo>
                <a:lnTo>
                  <a:pt x="1326" y="230"/>
                </a:lnTo>
                <a:lnTo>
                  <a:pt x="1324" y="232"/>
                </a:lnTo>
                <a:lnTo>
                  <a:pt x="1323" y="232"/>
                </a:lnTo>
                <a:lnTo>
                  <a:pt x="1321" y="232"/>
                </a:lnTo>
                <a:lnTo>
                  <a:pt x="1321" y="233"/>
                </a:lnTo>
                <a:lnTo>
                  <a:pt x="1321" y="233"/>
                </a:lnTo>
                <a:lnTo>
                  <a:pt x="1320" y="233"/>
                </a:lnTo>
                <a:lnTo>
                  <a:pt x="1320" y="232"/>
                </a:lnTo>
                <a:lnTo>
                  <a:pt x="1318" y="232"/>
                </a:lnTo>
                <a:lnTo>
                  <a:pt x="1318" y="233"/>
                </a:lnTo>
                <a:lnTo>
                  <a:pt x="1317" y="233"/>
                </a:lnTo>
                <a:lnTo>
                  <a:pt x="1315" y="235"/>
                </a:lnTo>
                <a:lnTo>
                  <a:pt x="1314" y="235"/>
                </a:lnTo>
                <a:lnTo>
                  <a:pt x="1312" y="235"/>
                </a:lnTo>
                <a:lnTo>
                  <a:pt x="1310" y="235"/>
                </a:lnTo>
                <a:lnTo>
                  <a:pt x="1307" y="236"/>
                </a:lnTo>
                <a:lnTo>
                  <a:pt x="1307" y="235"/>
                </a:lnTo>
                <a:lnTo>
                  <a:pt x="1309" y="235"/>
                </a:lnTo>
                <a:lnTo>
                  <a:pt x="1309" y="233"/>
                </a:lnTo>
                <a:lnTo>
                  <a:pt x="1310" y="233"/>
                </a:lnTo>
                <a:lnTo>
                  <a:pt x="1312" y="233"/>
                </a:lnTo>
                <a:lnTo>
                  <a:pt x="1312" y="232"/>
                </a:lnTo>
                <a:lnTo>
                  <a:pt x="1310" y="232"/>
                </a:lnTo>
                <a:lnTo>
                  <a:pt x="1309" y="233"/>
                </a:lnTo>
                <a:lnTo>
                  <a:pt x="1307" y="235"/>
                </a:lnTo>
                <a:lnTo>
                  <a:pt x="1304" y="236"/>
                </a:lnTo>
                <a:lnTo>
                  <a:pt x="1306" y="235"/>
                </a:lnTo>
                <a:lnTo>
                  <a:pt x="1304" y="235"/>
                </a:lnTo>
                <a:lnTo>
                  <a:pt x="1304" y="236"/>
                </a:lnTo>
                <a:lnTo>
                  <a:pt x="1301" y="236"/>
                </a:lnTo>
                <a:lnTo>
                  <a:pt x="1300" y="238"/>
                </a:lnTo>
                <a:lnTo>
                  <a:pt x="1298" y="238"/>
                </a:lnTo>
                <a:lnTo>
                  <a:pt x="1297" y="238"/>
                </a:lnTo>
                <a:lnTo>
                  <a:pt x="1295" y="238"/>
                </a:lnTo>
                <a:lnTo>
                  <a:pt x="1294" y="238"/>
                </a:lnTo>
                <a:lnTo>
                  <a:pt x="1294" y="239"/>
                </a:lnTo>
                <a:lnTo>
                  <a:pt x="1292" y="239"/>
                </a:lnTo>
                <a:lnTo>
                  <a:pt x="1292" y="241"/>
                </a:lnTo>
                <a:lnTo>
                  <a:pt x="1290" y="241"/>
                </a:lnTo>
                <a:lnTo>
                  <a:pt x="1289" y="241"/>
                </a:lnTo>
                <a:lnTo>
                  <a:pt x="1287" y="242"/>
                </a:lnTo>
                <a:lnTo>
                  <a:pt x="1286" y="242"/>
                </a:lnTo>
                <a:lnTo>
                  <a:pt x="1284" y="242"/>
                </a:lnTo>
                <a:lnTo>
                  <a:pt x="1284" y="242"/>
                </a:lnTo>
                <a:lnTo>
                  <a:pt x="1283" y="244"/>
                </a:lnTo>
                <a:lnTo>
                  <a:pt x="1281" y="245"/>
                </a:lnTo>
                <a:lnTo>
                  <a:pt x="1280" y="245"/>
                </a:lnTo>
                <a:lnTo>
                  <a:pt x="1278" y="245"/>
                </a:lnTo>
                <a:lnTo>
                  <a:pt x="1280" y="244"/>
                </a:lnTo>
                <a:lnTo>
                  <a:pt x="1278" y="244"/>
                </a:lnTo>
                <a:lnTo>
                  <a:pt x="1277" y="244"/>
                </a:lnTo>
                <a:lnTo>
                  <a:pt x="1275" y="245"/>
                </a:lnTo>
                <a:lnTo>
                  <a:pt x="1274" y="245"/>
                </a:lnTo>
                <a:lnTo>
                  <a:pt x="1274" y="247"/>
                </a:lnTo>
                <a:lnTo>
                  <a:pt x="1272" y="247"/>
                </a:lnTo>
                <a:lnTo>
                  <a:pt x="1272" y="248"/>
                </a:lnTo>
                <a:lnTo>
                  <a:pt x="1271" y="248"/>
                </a:lnTo>
                <a:lnTo>
                  <a:pt x="1267" y="250"/>
                </a:lnTo>
                <a:lnTo>
                  <a:pt x="1266" y="250"/>
                </a:lnTo>
                <a:lnTo>
                  <a:pt x="1266" y="248"/>
                </a:lnTo>
                <a:lnTo>
                  <a:pt x="1267" y="248"/>
                </a:lnTo>
                <a:lnTo>
                  <a:pt x="1267" y="247"/>
                </a:lnTo>
                <a:lnTo>
                  <a:pt x="1266" y="248"/>
                </a:lnTo>
                <a:lnTo>
                  <a:pt x="1264" y="250"/>
                </a:lnTo>
                <a:lnTo>
                  <a:pt x="1263" y="250"/>
                </a:lnTo>
                <a:lnTo>
                  <a:pt x="1263" y="248"/>
                </a:lnTo>
                <a:lnTo>
                  <a:pt x="1263" y="247"/>
                </a:lnTo>
                <a:lnTo>
                  <a:pt x="1264" y="247"/>
                </a:lnTo>
                <a:lnTo>
                  <a:pt x="1266" y="245"/>
                </a:lnTo>
                <a:lnTo>
                  <a:pt x="1267" y="245"/>
                </a:lnTo>
                <a:lnTo>
                  <a:pt x="1267" y="244"/>
                </a:lnTo>
                <a:lnTo>
                  <a:pt x="1266" y="244"/>
                </a:lnTo>
                <a:lnTo>
                  <a:pt x="1267" y="242"/>
                </a:lnTo>
                <a:lnTo>
                  <a:pt x="1269" y="242"/>
                </a:lnTo>
                <a:lnTo>
                  <a:pt x="1269" y="241"/>
                </a:lnTo>
                <a:lnTo>
                  <a:pt x="1271" y="241"/>
                </a:lnTo>
                <a:lnTo>
                  <a:pt x="1272" y="241"/>
                </a:lnTo>
                <a:lnTo>
                  <a:pt x="1274" y="241"/>
                </a:lnTo>
                <a:lnTo>
                  <a:pt x="1274" y="239"/>
                </a:lnTo>
                <a:lnTo>
                  <a:pt x="1275" y="239"/>
                </a:lnTo>
                <a:lnTo>
                  <a:pt x="1277" y="239"/>
                </a:lnTo>
                <a:lnTo>
                  <a:pt x="1278" y="238"/>
                </a:lnTo>
                <a:lnTo>
                  <a:pt x="1280" y="238"/>
                </a:lnTo>
                <a:lnTo>
                  <a:pt x="1281" y="238"/>
                </a:lnTo>
                <a:lnTo>
                  <a:pt x="1283" y="236"/>
                </a:lnTo>
                <a:lnTo>
                  <a:pt x="1284" y="236"/>
                </a:lnTo>
                <a:lnTo>
                  <a:pt x="1284" y="235"/>
                </a:lnTo>
                <a:lnTo>
                  <a:pt x="1284" y="233"/>
                </a:lnTo>
                <a:lnTo>
                  <a:pt x="1284" y="233"/>
                </a:lnTo>
                <a:lnTo>
                  <a:pt x="1283" y="235"/>
                </a:lnTo>
                <a:lnTo>
                  <a:pt x="1281" y="235"/>
                </a:lnTo>
                <a:lnTo>
                  <a:pt x="1280" y="235"/>
                </a:lnTo>
                <a:lnTo>
                  <a:pt x="1277" y="236"/>
                </a:lnTo>
                <a:lnTo>
                  <a:pt x="1275" y="236"/>
                </a:lnTo>
                <a:lnTo>
                  <a:pt x="1274" y="236"/>
                </a:lnTo>
                <a:lnTo>
                  <a:pt x="1272" y="236"/>
                </a:lnTo>
                <a:lnTo>
                  <a:pt x="1272" y="235"/>
                </a:lnTo>
                <a:lnTo>
                  <a:pt x="1274" y="235"/>
                </a:lnTo>
                <a:lnTo>
                  <a:pt x="1275" y="235"/>
                </a:lnTo>
                <a:lnTo>
                  <a:pt x="1277" y="233"/>
                </a:lnTo>
                <a:lnTo>
                  <a:pt x="1278" y="233"/>
                </a:lnTo>
                <a:lnTo>
                  <a:pt x="1280" y="233"/>
                </a:lnTo>
                <a:lnTo>
                  <a:pt x="1281" y="232"/>
                </a:lnTo>
                <a:lnTo>
                  <a:pt x="1283" y="232"/>
                </a:lnTo>
                <a:lnTo>
                  <a:pt x="1284" y="230"/>
                </a:lnTo>
                <a:lnTo>
                  <a:pt x="1284" y="230"/>
                </a:lnTo>
                <a:lnTo>
                  <a:pt x="1286" y="228"/>
                </a:lnTo>
                <a:lnTo>
                  <a:pt x="1287" y="228"/>
                </a:lnTo>
                <a:lnTo>
                  <a:pt x="1290" y="227"/>
                </a:lnTo>
                <a:lnTo>
                  <a:pt x="1289" y="228"/>
                </a:lnTo>
                <a:lnTo>
                  <a:pt x="1290" y="228"/>
                </a:lnTo>
                <a:lnTo>
                  <a:pt x="1292" y="227"/>
                </a:lnTo>
                <a:lnTo>
                  <a:pt x="1294" y="227"/>
                </a:lnTo>
                <a:lnTo>
                  <a:pt x="1295" y="227"/>
                </a:lnTo>
                <a:lnTo>
                  <a:pt x="1297" y="227"/>
                </a:lnTo>
                <a:lnTo>
                  <a:pt x="1297" y="225"/>
                </a:lnTo>
                <a:lnTo>
                  <a:pt x="1298" y="224"/>
                </a:lnTo>
                <a:lnTo>
                  <a:pt x="1297" y="224"/>
                </a:lnTo>
                <a:lnTo>
                  <a:pt x="1295" y="225"/>
                </a:lnTo>
                <a:lnTo>
                  <a:pt x="1294" y="225"/>
                </a:lnTo>
                <a:lnTo>
                  <a:pt x="1292" y="227"/>
                </a:lnTo>
                <a:lnTo>
                  <a:pt x="1290" y="227"/>
                </a:lnTo>
                <a:lnTo>
                  <a:pt x="1290" y="225"/>
                </a:lnTo>
                <a:lnTo>
                  <a:pt x="1287" y="227"/>
                </a:lnTo>
                <a:lnTo>
                  <a:pt x="1286" y="227"/>
                </a:lnTo>
                <a:moveTo>
                  <a:pt x="1329" y="222"/>
                </a:moveTo>
                <a:lnTo>
                  <a:pt x="1327" y="224"/>
                </a:lnTo>
                <a:lnTo>
                  <a:pt x="1329" y="224"/>
                </a:lnTo>
                <a:lnTo>
                  <a:pt x="1330" y="222"/>
                </a:lnTo>
                <a:lnTo>
                  <a:pt x="1332" y="222"/>
                </a:lnTo>
                <a:lnTo>
                  <a:pt x="1333" y="221"/>
                </a:lnTo>
                <a:lnTo>
                  <a:pt x="1335" y="221"/>
                </a:lnTo>
                <a:lnTo>
                  <a:pt x="1337" y="219"/>
                </a:lnTo>
                <a:lnTo>
                  <a:pt x="1338" y="219"/>
                </a:lnTo>
                <a:lnTo>
                  <a:pt x="1340" y="219"/>
                </a:lnTo>
                <a:lnTo>
                  <a:pt x="1341" y="219"/>
                </a:lnTo>
                <a:lnTo>
                  <a:pt x="1341" y="218"/>
                </a:lnTo>
                <a:lnTo>
                  <a:pt x="1343" y="218"/>
                </a:lnTo>
                <a:lnTo>
                  <a:pt x="1344" y="218"/>
                </a:lnTo>
                <a:lnTo>
                  <a:pt x="1346" y="218"/>
                </a:lnTo>
                <a:lnTo>
                  <a:pt x="1346" y="216"/>
                </a:lnTo>
                <a:lnTo>
                  <a:pt x="1347" y="216"/>
                </a:lnTo>
                <a:lnTo>
                  <a:pt x="1349" y="216"/>
                </a:lnTo>
                <a:lnTo>
                  <a:pt x="1349" y="218"/>
                </a:lnTo>
                <a:lnTo>
                  <a:pt x="1350" y="216"/>
                </a:lnTo>
                <a:lnTo>
                  <a:pt x="1349" y="216"/>
                </a:lnTo>
                <a:lnTo>
                  <a:pt x="1349" y="216"/>
                </a:lnTo>
                <a:lnTo>
                  <a:pt x="1350" y="216"/>
                </a:lnTo>
                <a:lnTo>
                  <a:pt x="1350" y="215"/>
                </a:lnTo>
                <a:lnTo>
                  <a:pt x="1349" y="215"/>
                </a:lnTo>
                <a:lnTo>
                  <a:pt x="1349" y="216"/>
                </a:lnTo>
                <a:lnTo>
                  <a:pt x="1347" y="216"/>
                </a:lnTo>
                <a:lnTo>
                  <a:pt x="1346" y="216"/>
                </a:lnTo>
                <a:lnTo>
                  <a:pt x="1344" y="216"/>
                </a:lnTo>
                <a:lnTo>
                  <a:pt x="1343" y="216"/>
                </a:lnTo>
                <a:lnTo>
                  <a:pt x="1341" y="216"/>
                </a:lnTo>
                <a:lnTo>
                  <a:pt x="1341" y="218"/>
                </a:lnTo>
                <a:lnTo>
                  <a:pt x="1340" y="218"/>
                </a:lnTo>
                <a:lnTo>
                  <a:pt x="1338" y="218"/>
                </a:lnTo>
                <a:lnTo>
                  <a:pt x="1337" y="218"/>
                </a:lnTo>
                <a:lnTo>
                  <a:pt x="1337" y="219"/>
                </a:lnTo>
                <a:lnTo>
                  <a:pt x="1335" y="219"/>
                </a:lnTo>
                <a:lnTo>
                  <a:pt x="1333" y="219"/>
                </a:lnTo>
                <a:lnTo>
                  <a:pt x="1332" y="219"/>
                </a:lnTo>
                <a:lnTo>
                  <a:pt x="1332" y="221"/>
                </a:lnTo>
                <a:lnTo>
                  <a:pt x="1330" y="221"/>
                </a:lnTo>
                <a:lnTo>
                  <a:pt x="1329" y="222"/>
                </a:lnTo>
                <a:moveTo>
                  <a:pt x="1326" y="224"/>
                </a:moveTo>
                <a:lnTo>
                  <a:pt x="1327" y="222"/>
                </a:lnTo>
                <a:lnTo>
                  <a:pt x="1326" y="222"/>
                </a:lnTo>
                <a:lnTo>
                  <a:pt x="1326" y="224"/>
                </a:lnTo>
                <a:moveTo>
                  <a:pt x="1300" y="224"/>
                </a:moveTo>
                <a:lnTo>
                  <a:pt x="1301" y="224"/>
                </a:lnTo>
                <a:lnTo>
                  <a:pt x="1303" y="222"/>
                </a:lnTo>
                <a:lnTo>
                  <a:pt x="1301" y="222"/>
                </a:lnTo>
                <a:lnTo>
                  <a:pt x="1300" y="224"/>
                </a:lnTo>
                <a:moveTo>
                  <a:pt x="1358" y="216"/>
                </a:moveTo>
                <a:lnTo>
                  <a:pt x="1360" y="216"/>
                </a:lnTo>
                <a:lnTo>
                  <a:pt x="1360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8" y="216"/>
                </a:lnTo>
                <a:lnTo>
                  <a:pt x="1358" y="216"/>
                </a:lnTo>
                <a:moveTo>
                  <a:pt x="1283" y="228"/>
                </a:moveTo>
                <a:lnTo>
                  <a:pt x="1280" y="230"/>
                </a:lnTo>
                <a:lnTo>
                  <a:pt x="1283" y="228"/>
                </a:lnTo>
                <a:lnTo>
                  <a:pt x="1283" y="228"/>
                </a:lnTo>
                <a:moveTo>
                  <a:pt x="1696" y="207"/>
                </a:moveTo>
                <a:lnTo>
                  <a:pt x="1694" y="209"/>
                </a:lnTo>
                <a:lnTo>
                  <a:pt x="1696" y="209"/>
                </a:lnTo>
                <a:lnTo>
                  <a:pt x="1696" y="207"/>
                </a:lnTo>
                <a:moveTo>
                  <a:pt x="1696" y="202"/>
                </a:moveTo>
                <a:lnTo>
                  <a:pt x="1696" y="204"/>
                </a:lnTo>
                <a:lnTo>
                  <a:pt x="1697" y="202"/>
                </a:lnTo>
                <a:lnTo>
                  <a:pt x="1696" y="202"/>
                </a:lnTo>
                <a:moveTo>
                  <a:pt x="1677" y="179"/>
                </a:moveTo>
                <a:lnTo>
                  <a:pt x="1677" y="178"/>
                </a:lnTo>
                <a:lnTo>
                  <a:pt x="1676" y="178"/>
                </a:lnTo>
                <a:lnTo>
                  <a:pt x="1674" y="179"/>
                </a:lnTo>
                <a:lnTo>
                  <a:pt x="1676" y="179"/>
                </a:lnTo>
                <a:lnTo>
                  <a:pt x="1677" y="179"/>
                </a:lnTo>
                <a:moveTo>
                  <a:pt x="1624" y="181"/>
                </a:moveTo>
                <a:lnTo>
                  <a:pt x="1622" y="181"/>
                </a:lnTo>
                <a:lnTo>
                  <a:pt x="1622" y="182"/>
                </a:lnTo>
                <a:lnTo>
                  <a:pt x="1624" y="182"/>
                </a:lnTo>
                <a:lnTo>
                  <a:pt x="1624" y="181"/>
                </a:lnTo>
                <a:moveTo>
                  <a:pt x="1620" y="182"/>
                </a:moveTo>
                <a:lnTo>
                  <a:pt x="1619" y="184"/>
                </a:lnTo>
                <a:lnTo>
                  <a:pt x="1622" y="182"/>
                </a:lnTo>
                <a:lnTo>
                  <a:pt x="1620" y="182"/>
                </a:lnTo>
                <a:moveTo>
                  <a:pt x="1154" y="318"/>
                </a:moveTo>
                <a:lnTo>
                  <a:pt x="1154" y="319"/>
                </a:lnTo>
                <a:lnTo>
                  <a:pt x="1155" y="318"/>
                </a:lnTo>
                <a:lnTo>
                  <a:pt x="1154" y="318"/>
                </a:lnTo>
                <a:moveTo>
                  <a:pt x="1729" y="198"/>
                </a:moveTo>
                <a:lnTo>
                  <a:pt x="1728" y="198"/>
                </a:lnTo>
                <a:lnTo>
                  <a:pt x="1728" y="199"/>
                </a:lnTo>
                <a:lnTo>
                  <a:pt x="1729" y="198"/>
                </a:lnTo>
                <a:moveTo>
                  <a:pt x="1771" y="199"/>
                </a:moveTo>
                <a:lnTo>
                  <a:pt x="1769" y="199"/>
                </a:lnTo>
                <a:lnTo>
                  <a:pt x="1769" y="198"/>
                </a:lnTo>
                <a:lnTo>
                  <a:pt x="1768" y="199"/>
                </a:lnTo>
                <a:lnTo>
                  <a:pt x="1768" y="201"/>
                </a:lnTo>
                <a:lnTo>
                  <a:pt x="1769" y="201"/>
                </a:lnTo>
                <a:lnTo>
                  <a:pt x="1771" y="199"/>
                </a:lnTo>
                <a:moveTo>
                  <a:pt x="1799" y="224"/>
                </a:moveTo>
                <a:lnTo>
                  <a:pt x="1800" y="222"/>
                </a:lnTo>
                <a:lnTo>
                  <a:pt x="1799" y="222"/>
                </a:lnTo>
                <a:lnTo>
                  <a:pt x="1799" y="224"/>
                </a:lnTo>
                <a:moveTo>
                  <a:pt x="1817" y="198"/>
                </a:moveTo>
                <a:lnTo>
                  <a:pt x="1815" y="199"/>
                </a:lnTo>
                <a:lnTo>
                  <a:pt x="1817" y="199"/>
                </a:lnTo>
                <a:lnTo>
                  <a:pt x="1817" y="198"/>
                </a:lnTo>
                <a:moveTo>
                  <a:pt x="1812" y="202"/>
                </a:moveTo>
                <a:lnTo>
                  <a:pt x="1814" y="201"/>
                </a:lnTo>
                <a:lnTo>
                  <a:pt x="1815" y="201"/>
                </a:lnTo>
                <a:lnTo>
                  <a:pt x="1815" y="199"/>
                </a:lnTo>
                <a:lnTo>
                  <a:pt x="1814" y="199"/>
                </a:lnTo>
                <a:lnTo>
                  <a:pt x="1812" y="201"/>
                </a:lnTo>
                <a:lnTo>
                  <a:pt x="1811" y="201"/>
                </a:lnTo>
                <a:lnTo>
                  <a:pt x="1811" y="202"/>
                </a:lnTo>
                <a:lnTo>
                  <a:pt x="1809" y="202"/>
                </a:lnTo>
                <a:lnTo>
                  <a:pt x="1809" y="204"/>
                </a:lnTo>
                <a:lnTo>
                  <a:pt x="1811" y="204"/>
                </a:lnTo>
                <a:lnTo>
                  <a:pt x="1812" y="202"/>
                </a:lnTo>
                <a:moveTo>
                  <a:pt x="1145" y="322"/>
                </a:moveTo>
                <a:lnTo>
                  <a:pt x="1143" y="322"/>
                </a:lnTo>
                <a:lnTo>
                  <a:pt x="1143" y="324"/>
                </a:lnTo>
                <a:lnTo>
                  <a:pt x="1145" y="324"/>
                </a:lnTo>
                <a:lnTo>
                  <a:pt x="1145" y="325"/>
                </a:lnTo>
                <a:lnTo>
                  <a:pt x="1146" y="325"/>
                </a:lnTo>
                <a:lnTo>
                  <a:pt x="1148" y="324"/>
                </a:lnTo>
                <a:lnTo>
                  <a:pt x="1146" y="324"/>
                </a:lnTo>
                <a:lnTo>
                  <a:pt x="1148" y="322"/>
                </a:lnTo>
                <a:lnTo>
                  <a:pt x="1146" y="322"/>
                </a:lnTo>
                <a:lnTo>
                  <a:pt x="1145" y="322"/>
                </a:lnTo>
                <a:moveTo>
                  <a:pt x="1731" y="201"/>
                </a:moveTo>
                <a:lnTo>
                  <a:pt x="1729" y="202"/>
                </a:lnTo>
                <a:lnTo>
                  <a:pt x="1731" y="202"/>
                </a:lnTo>
                <a:lnTo>
                  <a:pt x="1731" y="201"/>
                </a:lnTo>
                <a:moveTo>
                  <a:pt x="1792" y="190"/>
                </a:moveTo>
                <a:lnTo>
                  <a:pt x="1791" y="190"/>
                </a:lnTo>
                <a:lnTo>
                  <a:pt x="1791" y="192"/>
                </a:lnTo>
                <a:lnTo>
                  <a:pt x="1792" y="192"/>
                </a:lnTo>
                <a:lnTo>
                  <a:pt x="1792" y="190"/>
                </a:lnTo>
                <a:moveTo>
                  <a:pt x="1668" y="182"/>
                </a:moveTo>
                <a:lnTo>
                  <a:pt x="1670" y="182"/>
                </a:lnTo>
                <a:lnTo>
                  <a:pt x="1670" y="181"/>
                </a:lnTo>
                <a:lnTo>
                  <a:pt x="1671" y="181"/>
                </a:lnTo>
                <a:lnTo>
                  <a:pt x="1673" y="181"/>
                </a:lnTo>
                <a:lnTo>
                  <a:pt x="1674" y="179"/>
                </a:lnTo>
                <a:lnTo>
                  <a:pt x="1674" y="179"/>
                </a:lnTo>
                <a:lnTo>
                  <a:pt x="1673" y="179"/>
                </a:lnTo>
                <a:lnTo>
                  <a:pt x="1671" y="179"/>
                </a:lnTo>
                <a:lnTo>
                  <a:pt x="1671" y="179"/>
                </a:lnTo>
                <a:lnTo>
                  <a:pt x="1670" y="179"/>
                </a:lnTo>
                <a:lnTo>
                  <a:pt x="1668" y="179"/>
                </a:lnTo>
                <a:lnTo>
                  <a:pt x="1667" y="181"/>
                </a:lnTo>
                <a:lnTo>
                  <a:pt x="1665" y="181"/>
                </a:lnTo>
                <a:lnTo>
                  <a:pt x="1665" y="182"/>
                </a:lnTo>
                <a:lnTo>
                  <a:pt x="1667" y="182"/>
                </a:lnTo>
                <a:lnTo>
                  <a:pt x="1668" y="182"/>
                </a:lnTo>
                <a:moveTo>
                  <a:pt x="1140" y="324"/>
                </a:moveTo>
                <a:lnTo>
                  <a:pt x="1140" y="325"/>
                </a:lnTo>
                <a:lnTo>
                  <a:pt x="1142" y="325"/>
                </a:lnTo>
                <a:lnTo>
                  <a:pt x="1143" y="324"/>
                </a:lnTo>
                <a:lnTo>
                  <a:pt x="1142" y="324"/>
                </a:lnTo>
                <a:lnTo>
                  <a:pt x="1140" y="324"/>
                </a:lnTo>
                <a:moveTo>
                  <a:pt x="1094" y="356"/>
                </a:moveTo>
                <a:lnTo>
                  <a:pt x="1094" y="354"/>
                </a:lnTo>
                <a:lnTo>
                  <a:pt x="1092" y="356"/>
                </a:lnTo>
                <a:lnTo>
                  <a:pt x="1094" y="356"/>
                </a:lnTo>
                <a:moveTo>
                  <a:pt x="1398" y="222"/>
                </a:moveTo>
                <a:lnTo>
                  <a:pt x="1398" y="221"/>
                </a:lnTo>
                <a:lnTo>
                  <a:pt x="1396" y="221"/>
                </a:lnTo>
                <a:lnTo>
                  <a:pt x="1396" y="222"/>
                </a:lnTo>
                <a:lnTo>
                  <a:pt x="1398" y="222"/>
                </a:lnTo>
                <a:moveTo>
                  <a:pt x="1165" y="324"/>
                </a:moveTo>
                <a:lnTo>
                  <a:pt x="1165" y="325"/>
                </a:lnTo>
                <a:lnTo>
                  <a:pt x="1166" y="325"/>
                </a:lnTo>
                <a:lnTo>
                  <a:pt x="1168" y="324"/>
                </a:lnTo>
                <a:lnTo>
                  <a:pt x="1166" y="324"/>
                </a:lnTo>
                <a:lnTo>
                  <a:pt x="1165" y="324"/>
                </a:lnTo>
                <a:moveTo>
                  <a:pt x="1160" y="321"/>
                </a:moveTo>
                <a:lnTo>
                  <a:pt x="1160" y="322"/>
                </a:lnTo>
                <a:lnTo>
                  <a:pt x="1162" y="322"/>
                </a:lnTo>
                <a:lnTo>
                  <a:pt x="1162" y="321"/>
                </a:lnTo>
                <a:lnTo>
                  <a:pt x="1160" y="321"/>
                </a:lnTo>
                <a:moveTo>
                  <a:pt x="1869" y="202"/>
                </a:moveTo>
                <a:lnTo>
                  <a:pt x="1869" y="204"/>
                </a:lnTo>
                <a:lnTo>
                  <a:pt x="1868" y="204"/>
                </a:lnTo>
                <a:lnTo>
                  <a:pt x="1868" y="205"/>
                </a:lnTo>
                <a:lnTo>
                  <a:pt x="1871" y="205"/>
                </a:lnTo>
                <a:lnTo>
                  <a:pt x="1872" y="205"/>
                </a:lnTo>
                <a:lnTo>
                  <a:pt x="1874" y="205"/>
                </a:lnTo>
                <a:lnTo>
                  <a:pt x="1874" y="204"/>
                </a:lnTo>
                <a:lnTo>
                  <a:pt x="1875" y="204"/>
                </a:lnTo>
                <a:lnTo>
                  <a:pt x="1875" y="202"/>
                </a:lnTo>
                <a:lnTo>
                  <a:pt x="1874" y="202"/>
                </a:lnTo>
                <a:lnTo>
                  <a:pt x="1872" y="202"/>
                </a:lnTo>
                <a:lnTo>
                  <a:pt x="1871" y="201"/>
                </a:lnTo>
                <a:lnTo>
                  <a:pt x="1871" y="202"/>
                </a:lnTo>
                <a:lnTo>
                  <a:pt x="1869" y="202"/>
                </a:lnTo>
                <a:moveTo>
                  <a:pt x="1978" y="204"/>
                </a:moveTo>
                <a:lnTo>
                  <a:pt x="1978" y="202"/>
                </a:lnTo>
                <a:lnTo>
                  <a:pt x="1980" y="202"/>
                </a:lnTo>
                <a:lnTo>
                  <a:pt x="1980" y="201"/>
                </a:lnTo>
                <a:lnTo>
                  <a:pt x="1978" y="201"/>
                </a:lnTo>
                <a:lnTo>
                  <a:pt x="1977" y="201"/>
                </a:lnTo>
                <a:lnTo>
                  <a:pt x="1977" y="199"/>
                </a:lnTo>
                <a:lnTo>
                  <a:pt x="1975" y="201"/>
                </a:lnTo>
                <a:lnTo>
                  <a:pt x="1975" y="202"/>
                </a:lnTo>
                <a:lnTo>
                  <a:pt x="1977" y="202"/>
                </a:lnTo>
                <a:lnTo>
                  <a:pt x="1978" y="204"/>
                </a:lnTo>
                <a:moveTo>
                  <a:pt x="1852" y="207"/>
                </a:moveTo>
                <a:lnTo>
                  <a:pt x="1851" y="207"/>
                </a:lnTo>
                <a:lnTo>
                  <a:pt x="1849" y="209"/>
                </a:lnTo>
                <a:lnTo>
                  <a:pt x="1848" y="210"/>
                </a:lnTo>
                <a:lnTo>
                  <a:pt x="1846" y="212"/>
                </a:lnTo>
                <a:lnTo>
                  <a:pt x="1846" y="213"/>
                </a:lnTo>
                <a:lnTo>
                  <a:pt x="1848" y="213"/>
                </a:lnTo>
                <a:lnTo>
                  <a:pt x="1849" y="213"/>
                </a:lnTo>
                <a:lnTo>
                  <a:pt x="1851" y="213"/>
                </a:lnTo>
                <a:lnTo>
                  <a:pt x="1854" y="212"/>
                </a:lnTo>
                <a:lnTo>
                  <a:pt x="1855" y="212"/>
                </a:lnTo>
                <a:lnTo>
                  <a:pt x="1857" y="212"/>
                </a:lnTo>
                <a:lnTo>
                  <a:pt x="1857" y="210"/>
                </a:lnTo>
                <a:lnTo>
                  <a:pt x="1858" y="210"/>
                </a:lnTo>
                <a:lnTo>
                  <a:pt x="1860" y="209"/>
                </a:lnTo>
                <a:lnTo>
                  <a:pt x="1861" y="209"/>
                </a:lnTo>
                <a:lnTo>
                  <a:pt x="1861" y="207"/>
                </a:lnTo>
                <a:lnTo>
                  <a:pt x="1863" y="207"/>
                </a:lnTo>
                <a:lnTo>
                  <a:pt x="1865" y="205"/>
                </a:lnTo>
                <a:lnTo>
                  <a:pt x="1865" y="204"/>
                </a:lnTo>
                <a:lnTo>
                  <a:pt x="1866" y="204"/>
                </a:lnTo>
                <a:lnTo>
                  <a:pt x="1868" y="202"/>
                </a:lnTo>
                <a:lnTo>
                  <a:pt x="1869" y="202"/>
                </a:lnTo>
                <a:lnTo>
                  <a:pt x="1869" y="201"/>
                </a:lnTo>
                <a:lnTo>
                  <a:pt x="1871" y="201"/>
                </a:lnTo>
                <a:lnTo>
                  <a:pt x="1871" y="199"/>
                </a:lnTo>
                <a:lnTo>
                  <a:pt x="1871" y="198"/>
                </a:lnTo>
                <a:lnTo>
                  <a:pt x="1869" y="198"/>
                </a:lnTo>
                <a:lnTo>
                  <a:pt x="1868" y="199"/>
                </a:lnTo>
                <a:lnTo>
                  <a:pt x="1868" y="198"/>
                </a:lnTo>
                <a:lnTo>
                  <a:pt x="1865" y="199"/>
                </a:lnTo>
                <a:lnTo>
                  <a:pt x="1863" y="199"/>
                </a:lnTo>
                <a:lnTo>
                  <a:pt x="1861" y="201"/>
                </a:lnTo>
                <a:lnTo>
                  <a:pt x="1860" y="201"/>
                </a:lnTo>
                <a:lnTo>
                  <a:pt x="1858" y="202"/>
                </a:lnTo>
                <a:lnTo>
                  <a:pt x="1855" y="204"/>
                </a:lnTo>
                <a:lnTo>
                  <a:pt x="1854" y="205"/>
                </a:lnTo>
                <a:lnTo>
                  <a:pt x="1852" y="205"/>
                </a:lnTo>
                <a:lnTo>
                  <a:pt x="1852" y="207"/>
                </a:lnTo>
                <a:moveTo>
                  <a:pt x="2310" y="193"/>
                </a:moveTo>
                <a:lnTo>
                  <a:pt x="2310" y="192"/>
                </a:lnTo>
                <a:lnTo>
                  <a:pt x="2308" y="192"/>
                </a:lnTo>
                <a:lnTo>
                  <a:pt x="2308" y="193"/>
                </a:lnTo>
                <a:lnTo>
                  <a:pt x="2308" y="195"/>
                </a:lnTo>
                <a:lnTo>
                  <a:pt x="2310" y="195"/>
                </a:lnTo>
                <a:lnTo>
                  <a:pt x="2310" y="193"/>
                </a:lnTo>
                <a:moveTo>
                  <a:pt x="2307" y="193"/>
                </a:moveTo>
                <a:lnTo>
                  <a:pt x="2307" y="192"/>
                </a:lnTo>
                <a:lnTo>
                  <a:pt x="2307" y="190"/>
                </a:lnTo>
                <a:lnTo>
                  <a:pt x="2305" y="190"/>
                </a:lnTo>
                <a:lnTo>
                  <a:pt x="2305" y="192"/>
                </a:lnTo>
                <a:lnTo>
                  <a:pt x="2304" y="192"/>
                </a:lnTo>
                <a:lnTo>
                  <a:pt x="2304" y="190"/>
                </a:lnTo>
                <a:lnTo>
                  <a:pt x="2302" y="190"/>
                </a:lnTo>
                <a:lnTo>
                  <a:pt x="2300" y="190"/>
                </a:lnTo>
                <a:lnTo>
                  <a:pt x="2300" y="192"/>
                </a:lnTo>
                <a:lnTo>
                  <a:pt x="2299" y="192"/>
                </a:lnTo>
                <a:lnTo>
                  <a:pt x="2299" y="193"/>
                </a:lnTo>
                <a:lnTo>
                  <a:pt x="2299" y="195"/>
                </a:lnTo>
                <a:lnTo>
                  <a:pt x="2300" y="195"/>
                </a:lnTo>
                <a:lnTo>
                  <a:pt x="2300" y="193"/>
                </a:lnTo>
                <a:lnTo>
                  <a:pt x="2302" y="193"/>
                </a:lnTo>
                <a:lnTo>
                  <a:pt x="2302" y="192"/>
                </a:lnTo>
                <a:lnTo>
                  <a:pt x="2304" y="193"/>
                </a:lnTo>
                <a:lnTo>
                  <a:pt x="2305" y="193"/>
                </a:lnTo>
                <a:lnTo>
                  <a:pt x="2305" y="195"/>
                </a:lnTo>
                <a:lnTo>
                  <a:pt x="2304" y="195"/>
                </a:lnTo>
                <a:lnTo>
                  <a:pt x="2304" y="196"/>
                </a:lnTo>
                <a:lnTo>
                  <a:pt x="2302" y="196"/>
                </a:lnTo>
                <a:lnTo>
                  <a:pt x="2300" y="198"/>
                </a:lnTo>
                <a:lnTo>
                  <a:pt x="2299" y="198"/>
                </a:lnTo>
                <a:lnTo>
                  <a:pt x="2297" y="198"/>
                </a:lnTo>
                <a:lnTo>
                  <a:pt x="2297" y="199"/>
                </a:lnTo>
                <a:lnTo>
                  <a:pt x="2296" y="199"/>
                </a:lnTo>
                <a:lnTo>
                  <a:pt x="2296" y="201"/>
                </a:lnTo>
                <a:lnTo>
                  <a:pt x="2296" y="202"/>
                </a:lnTo>
                <a:lnTo>
                  <a:pt x="2297" y="202"/>
                </a:lnTo>
                <a:lnTo>
                  <a:pt x="2297" y="201"/>
                </a:lnTo>
                <a:lnTo>
                  <a:pt x="2299" y="201"/>
                </a:lnTo>
                <a:lnTo>
                  <a:pt x="2299" y="199"/>
                </a:lnTo>
                <a:lnTo>
                  <a:pt x="2300" y="199"/>
                </a:lnTo>
                <a:lnTo>
                  <a:pt x="2300" y="201"/>
                </a:lnTo>
                <a:lnTo>
                  <a:pt x="2302" y="199"/>
                </a:lnTo>
                <a:lnTo>
                  <a:pt x="2304" y="198"/>
                </a:lnTo>
                <a:lnTo>
                  <a:pt x="2305" y="198"/>
                </a:lnTo>
                <a:lnTo>
                  <a:pt x="2307" y="198"/>
                </a:lnTo>
                <a:lnTo>
                  <a:pt x="2307" y="196"/>
                </a:lnTo>
                <a:lnTo>
                  <a:pt x="2308" y="196"/>
                </a:lnTo>
                <a:lnTo>
                  <a:pt x="2308" y="195"/>
                </a:lnTo>
                <a:lnTo>
                  <a:pt x="2307" y="193"/>
                </a:lnTo>
                <a:moveTo>
                  <a:pt x="2304" y="195"/>
                </a:moveTo>
                <a:lnTo>
                  <a:pt x="2304" y="193"/>
                </a:lnTo>
                <a:lnTo>
                  <a:pt x="2302" y="193"/>
                </a:lnTo>
                <a:lnTo>
                  <a:pt x="2302" y="195"/>
                </a:lnTo>
                <a:lnTo>
                  <a:pt x="2304" y="195"/>
                </a:lnTo>
                <a:moveTo>
                  <a:pt x="1795" y="179"/>
                </a:moveTo>
                <a:lnTo>
                  <a:pt x="1795" y="179"/>
                </a:lnTo>
                <a:lnTo>
                  <a:pt x="1794" y="179"/>
                </a:lnTo>
                <a:lnTo>
                  <a:pt x="1792" y="179"/>
                </a:lnTo>
                <a:lnTo>
                  <a:pt x="1791" y="179"/>
                </a:lnTo>
                <a:lnTo>
                  <a:pt x="1789" y="179"/>
                </a:lnTo>
                <a:lnTo>
                  <a:pt x="1789" y="181"/>
                </a:lnTo>
                <a:lnTo>
                  <a:pt x="1788" y="181"/>
                </a:lnTo>
                <a:lnTo>
                  <a:pt x="1786" y="182"/>
                </a:lnTo>
                <a:lnTo>
                  <a:pt x="1786" y="184"/>
                </a:lnTo>
                <a:lnTo>
                  <a:pt x="1785" y="184"/>
                </a:lnTo>
                <a:lnTo>
                  <a:pt x="1786" y="182"/>
                </a:lnTo>
                <a:lnTo>
                  <a:pt x="1785" y="182"/>
                </a:lnTo>
                <a:lnTo>
                  <a:pt x="1783" y="182"/>
                </a:lnTo>
                <a:lnTo>
                  <a:pt x="1783" y="184"/>
                </a:lnTo>
                <a:lnTo>
                  <a:pt x="1782" y="184"/>
                </a:lnTo>
                <a:lnTo>
                  <a:pt x="1782" y="185"/>
                </a:lnTo>
                <a:lnTo>
                  <a:pt x="1780" y="185"/>
                </a:lnTo>
                <a:lnTo>
                  <a:pt x="1779" y="185"/>
                </a:lnTo>
                <a:lnTo>
                  <a:pt x="1777" y="185"/>
                </a:lnTo>
                <a:lnTo>
                  <a:pt x="1777" y="187"/>
                </a:lnTo>
                <a:lnTo>
                  <a:pt x="1776" y="187"/>
                </a:lnTo>
                <a:lnTo>
                  <a:pt x="1774" y="187"/>
                </a:lnTo>
                <a:lnTo>
                  <a:pt x="1772" y="187"/>
                </a:lnTo>
                <a:lnTo>
                  <a:pt x="1771" y="189"/>
                </a:lnTo>
                <a:lnTo>
                  <a:pt x="1769" y="189"/>
                </a:lnTo>
                <a:lnTo>
                  <a:pt x="1768" y="190"/>
                </a:lnTo>
                <a:lnTo>
                  <a:pt x="1769" y="190"/>
                </a:lnTo>
                <a:lnTo>
                  <a:pt x="1769" y="192"/>
                </a:lnTo>
                <a:lnTo>
                  <a:pt x="1768" y="192"/>
                </a:lnTo>
                <a:lnTo>
                  <a:pt x="1768" y="193"/>
                </a:lnTo>
                <a:lnTo>
                  <a:pt x="1769" y="193"/>
                </a:lnTo>
                <a:lnTo>
                  <a:pt x="1769" y="195"/>
                </a:lnTo>
                <a:lnTo>
                  <a:pt x="1769" y="196"/>
                </a:lnTo>
                <a:lnTo>
                  <a:pt x="1771" y="196"/>
                </a:lnTo>
                <a:lnTo>
                  <a:pt x="1772" y="196"/>
                </a:lnTo>
                <a:lnTo>
                  <a:pt x="1774" y="196"/>
                </a:lnTo>
                <a:lnTo>
                  <a:pt x="1776" y="195"/>
                </a:lnTo>
                <a:lnTo>
                  <a:pt x="1777" y="195"/>
                </a:lnTo>
                <a:lnTo>
                  <a:pt x="1779" y="195"/>
                </a:lnTo>
                <a:lnTo>
                  <a:pt x="1780" y="193"/>
                </a:lnTo>
                <a:lnTo>
                  <a:pt x="1782" y="193"/>
                </a:lnTo>
                <a:lnTo>
                  <a:pt x="1783" y="193"/>
                </a:lnTo>
                <a:lnTo>
                  <a:pt x="1785" y="193"/>
                </a:lnTo>
                <a:lnTo>
                  <a:pt x="1785" y="192"/>
                </a:lnTo>
                <a:lnTo>
                  <a:pt x="1785" y="190"/>
                </a:lnTo>
                <a:lnTo>
                  <a:pt x="1786" y="190"/>
                </a:lnTo>
                <a:lnTo>
                  <a:pt x="1786" y="189"/>
                </a:lnTo>
                <a:lnTo>
                  <a:pt x="1788" y="187"/>
                </a:lnTo>
                <a:lnTo>
                  <a:pt x="1788" y="189"/>
                </a:lnTo>
                <a:lnTo>
                  <a:pt x="1789" y="187"/>
                </a:lnTo>
                <a:lnTo>
                  <a:pt x="1789" y="185"/>
                </a:lnTo>
                <a:lnTo>
                  <a:pt x="1791" y="185"/>
                </a:lnTo>
                <a:lnTo>
                  <a:pt x="1792" y="184"/>
                </a:lnTo>
                <a:lnTo>
                  <a:pt x="1792" y="182"/>
                </a:lnTo>
                <a:lnTo>
                  <a:pt x="1792" y="181"/>
                </a:lnTo>
                <a:lnTo>
                  <a:pt x="1794" y="181"/>
                </a:lnTo>
                <a:lnTo>
                  <a:pt x="1794" y="179"/>
                </a:lnTo>
                <a:lnTo>
                  <a:pt x="1795" y="179"/>
                </a:lnTo>
                <a:moveTo>
                  <a:pt x="1766" y="190"/>
                </a:moveTo>
                <a:lnTo>
                  <a:pt x="1768" y="192"/>
                </a:lnTo>
                <a:lnTo>
                  <a:pt x="1768" y="190"/>
                </a:lnTo>
                <a:lnTo>
                  <a:pt x="1766" y="190"/>
                </a:lnTo>
                <a:moveTo>
                  <a:pt x="1786" y="192"/>
                </a:moveTo>
                <a:lnTo>
                  <a:pt x="1786" y="190"/>
                </a:lnTo>
                <a:lnTo>
                  <a:pt x="1785" y="192"/>
                </a:lnTo>
                <a:lnTo>
                  <a:pt x="1786" y="192"/>
                </a:lnTo>
                <a:moveTo>
                  <a:pt x="2462" y="193"/>
                </a:moveTo>
                <a:lnTo>
                  <a:pt x="2463" y="192"/>
                </a:lnTo>
                <a:lnTo>
                  <a:pt x="2465" y="192"/>
                </a:lnTo>
                <a:lnTo>
                  <a:pt x="2465" y="190"/>
                </a:lnTo>
                <a:lnTo>
                  <a:pt x="2465" y="189"/>
                </a:lnTo>
                <a:lnTo>
                  <a:pt x="2463" y="189"/>
                </a:lnTo>
                <a:lnTo>
                  <a:pt x="2463" y="187"/>
                </a:lnTo>
                <a:lnTo>
                  <a:pt x="2463" y="185"/>
                </a:lnTo>
                <a:lnTo>
                  <a:pt x="2462" y="185"/>
                </a:lnTo>
                <a:lnTo>
                  <a:pt x="2459" y="184"/>
                </a:lnTo>
                <a:lnTo>
                  <a:pt x="2455" y="182"/>
                </a:lnTo>
                <a:lnTo>
                  <a:pt x="2454" y="182"/>
                </a:lnTo>
                <a:lnTo>
                  <a:pt x="2452" y="184"/>
                </a:lnTo>
                <a:lnTo>
                  <a:pt x="2452" y="185"/>
                </a:lnTo>
                <a:lnTo>
                  <a:pt x="2454" y="185"/>
                </a:lnTo>
                <a:lnTo>
                  <a:pt x="2454" y="187"/>
                </a:lnTo>
                <a:lnTo>
                  <a:pt x="2455" y="189"/>
                </a:lnTo>
                <a:lnTo>
                  <a:pt x="2455" y="190"/>
                </a:lnTo>
                <a:lnTo>
                  <a:pt x="2457" y="190"/>
                </a:lnTo>
                <a:lnTo>
                  <a:pt x="2457" y="192"/>
                </a:lnTo>
                <a:lnTo>
                  <a:pt x="2459" y="192"/>
                </a:lnTo>
                <a:lnTo>
                  <a:pt x="2460" y="192"/>
                </a:lnTo>
                <a:lnTo>
                  <a:pt x="2460" y="193"/>
                </a:lnTo>
                <a:lnTo>
                  <a:pt x="2462" y="193"/>
                </a:lnTo>
                <a:moveTo>
                  <a:pt x="1986" y="184"/>
                </a:moveTo>
                <a:lnTo>
                  <a:pt x="1986" y="184"/>
                </a:lnTo>
                <a:lnTo>
                  <a:pt x="1984" y="184"/>
                </a:lnTo>
                <a:lnTo>
                  <a:pt x="1986" y="185"/>
                </a:lnTo>
                <a:lnTo>
                  <a:pt x="1986" y="185"/>
                </a:lnTo>
                <a:lnTo>
                  <a:pt x="1987" y="185"/>
                </a:lnTo>
                <a:lnTo>
                  <a:pt x="1989" y="184"/>
                </a:lnTo>
                <a:lnTo>
                  <a:pt x="1990" y="184"/>
                </a:lnTo>
                <a:lnTo>
                  <a:pt x="1993" y="182"/>
                </a:lnTo>
                <a:lnTo>
                  <a:pt x="1993" y="184"/>
                </a:lnTo>
                <a:lnTo>
                  <a:pt x="1995" y="182"/>
                </a:lnTo>
                <a:lnTo>
                  <a:pt x="1997" y="181"/>
                </a:lnTo>
                <a:lnTo>
                  <a:pt x="1997" y="179"/>
                </a:lnTo>
                <a:lnTo>
                  <a:pt x="1998" y="179"/>
                </a:lnTo>
                <a:lnTo>
                  <a:pt x="1998" y="179"/>
                </a:lnTo>
                <a:lnTo>
                  <a:pt x="1997" y="179"/>
                </a:lnTo>
                <a:lnTo>
                  <a:pt x="1997" y="178"/>
                </a:lnTo>
                <a:lnTo>
                  <a:pt x="1997" y="176"/>
                </a:lnTo>
                <a:lnTo>
                  <a:pt x="1998" y="176"/>
                </a:lnTo>
                <a:lnTo>
                  <a:pt x="1998" y="175"/>
                </a:lnTo>
                <a:lnTo>
                  <a:pt x="1997" y="175"/>
                </a:lnTo>
                <a:lnTo>
                  <a:pt x="1997" y="173"/>
                </a:lnTo>
                <a:lnTo>
                  <a:pt x="1995" y="173"/>
                </a:lnTo>
                <a:lnTo>
                  <a:pt x="1993" y="173"/>
                </a:lnTo>
                <a:lnTo>
                  <a:pt x="1992" y="173"/>
                </a:lnTo>
                <a:lnTo>
                  <a:pt x="1990" y="175"/>
                </a:lnTo>
                <a:lnTo>
                  <a:pt x="1989" y="176"/>
                </a:lnTo>
                <a:lnTo>
                  <a:pt x="1989" y="178"/>
                </a:lnTo>
                <a:lnTo>
                  <a:pt x="1987" y="178"/>
                </a:lnTo>
                <a:lnTo>
                  <a:pt x="1987" y="179"/>
                </a:lnTo>
                <a:lnTo>
                  <a:pt x="1986" y="179"/>
                </a:lnTo>
                <a:lnTo>
                  <a:pt x="1986" y="179"/>
                </a:lnTo>
                <a:lnTo>
                  <a:pt x="1986" y="179"/>
                </a:lnTo>
                <a:lnTo>
                  <a:pt x="1984" y="179"/>
                </a:lnTo>
                <a:lnTo>
                  <a:pt x="1984" y="181"/>
                </a:lnTo>
                <a:lnTo>
                  <a:pt x="1986" y="181"/>
                </a:lnTo>
                <a:lnTo>
                  <a:pt x="1986" y="181"/>
                </a:lnTo>
                <a:lnTo>
                  <a:pt x="1986" y="182"/>
                </a:lnTo>
                <a:lnTo>
                  <a:pt x="1987" y="181"/>
                </a:lnTo>
                <a:lnTo>
                  <a:pt x="1987" y="182"/>
                </a:lnTo>
                <a:lnTo>
                  <a:pt x="1989" y="182"/>
                </a:lnTo>
                <a:lnTo>
                  <a:pt x="1987" y="184"/>
                </a:lnTo>
                <a:lnTo>
                  <a:pt x="1986" y="184"/>
                </a:lnTo>
                <a:moveTo>
                  <a:pt x="2502" y="178"/>
                </a:moveTo>
                <a:lnTo>
                  <a:pt x="2500" y="178"/>
                </a:lnTo>
                <a:lnTo>
                  <a:pt x="2497" y="176"/>
                </a:lnTo>
                <a:lnTo>
                  <a:pt x="2495" y="176"/>
                </a:lnTo>
                <a:lnTo>
                  <a:pt x="2495" y="175"/>
                </a:lnTo>
                <a:lnTo>
                  <a:pt x="2494" y="175"/>
                </a:lnTo>
                <a:lnTo>
                  <a:pt x="2492" y="175"/>
                </a:lnTo>
                <a:lnTo>
                  <a:pt x="2492" y="173"/>
                </a:lnTo>
                <a:lnTo>
                  <a:pt x="2491" y="173"/>
                </a:lnTo>
                <a:lnTo>
                  <a:pt x="2489" y="172"/>
                </a:lnTo>
                <a:lnTo>
                  <a:pt x="2488" y="172"/>
                </a:lnTo>
                <a:lnTo>
                  <a:pt x="2488" y="173"/>
                </a:lnTo>
                <a:lnTo>
                  <a:pt x="2489" y="173"/>
                </a:lnTo>
                <a:lnTo>
                  <a:pt x="2489" y="175"/>
                </a:lnTo>
                <a:lnTo>
                  <a:pt x="2489" y="176"/>
                </a:lnTo>
                <a:lnTo>
                  <a:pt x="2491" y="176"/>
                </a:lnTo>
                <a:lnTo>
                  <a:pt x="2492" y="178"/>
                </a:lnTo>
                <a:lnTo>
                  <a:pt x="2494" y="178"/>
                </a:lnTo>
                <a:lnTo>
                  <a:pt x="2494" y="179"/>
                </a:lnTo>
                <a:lnTo>
                  <a:pt x="2495" y="179"/>
                </a:lnTo>
                <a:lnTo>
                  <a:pt x="2497" y="179"/>
                </a:lnTo>
                <a:lnTo>
                  <a:pt x="2498" y="179"/>
                </a:lnTo>
                <a:lnTo>
                  <a:pt x="2498" y="179"/>
                </a:lnTo>
                <a:lnTo>
                  <a:pt x="2500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9"/>
                </a:lnTo>
                <a:lnTo>
                  <a:pt x="2502" y="178"/>
                </a:lnTo>
                <a:moveTo>
                  <a:pt x="1843" y="273"/>
                </a:moveTo>
                <a:lnTo>
                  <a:pt x="1843" y="272"/>
                </a:lnTo>
                <a:lnTo>
                  <a:pt x="1842" y="273"/>
                </a:lnTo>
                <a:lnTo>
                  <a:pt x="1843" y="273"/>
                </a:lnTo>
                <a:moveTo>
                  <a:pt x="1923" y="187"/>
                </a:moveTo>
                <a:lnTo>
                  <a:pt x="1921" y="187"/>
                </a:lnTo>
                <a:lnTo>
                  <a:pt x="1920" y="187"/>
                </a:lnTo>
                <a:lnTo>
                  <a:pt x="1920" y="185"/>
                </a:lnTo>
                <a:lnTo>
                  <a:pt x="1918" y="185"/>
                </a:lnTo>
                <a:lnTo>
                  <a:pt x="1918" y="187"/>
                </a:lnTo>
                <a:lnTo>
                  <a:pt x="1917" y="187"/>
                </a:lnTo>
                <a:lnTo>
                  <a:pt x="1915" y="185"/>
                </a:lnTo>
                <a:lnTo>
                  <a:pt x="1915" y="187"/>
                </a:lnTo>
                <a:lnTo>
                  <a:pt x="1914" y="185"/>
                </a:lnTo>
                <a:lnTo>
                  <a:pt x="1914" y="187"/>
                </a:lnTo>
                <a:lnTo>
                  <a:pt x="1912" y="187"/>
                </a:lnTo>
                <a:lnTo>
                  <a:pt x="1912" y="189"/>
                </a:lnTo>
                <a:lnTo>
                  <a:pt x="1912" y="189"/>
                </a:lnTo>
                <a:lnTo>
                  <a:pt x="1912" y="190"/>
                </a:lnTo>
                <a:lnTo>
                  <a:pt x="1912" y="190"/>
                </a:lnTo>
                <a:lnTo>
                  <a:pt x="1912" y="192"/>
                </a:lnTo>
                <a:lnTo>
                  <a:pt x="1912" y="193"/>
                </a:lnTo>
                <a:lnTo>
                  <a:pt x="1912" y="193"/>
                </a:lnTo>
                <a:lnTo>
                  <a:pt x="1912" y="192"/>
                </a:lnTo>
                <a:lnTo>
                  <a:pt x="1911" y="192"/>
                </a:lnTo>
                <a:lnTo>
                  <a:pt x="1909" y="192"/>
                </a:lnTo>
                <a:lnTo>
                  <a:pt x="1909" y="190"/>
                </a:lnTo>
                <a:lnTo>
                  <a:pt x="1908" y="192"/>
                </a:lnTo>
                <a:lnTo>
                  <a:pt x="1909" y="192"/>
                </a:lnTo>
                <a:lnTo>
                  <a:pt x="1909" y="193"/>
                </a:lnTo>
                <a:lnTo>
                  <a:pt x="1908" y="193"/>
                </a:lnTo>
                <a:lnTo>
                  <a:pt x="1908" y="195"/>
                </a:lnTo>
                <a:lnTo>
                  <a:pt x="1909" y="195"/>
                </a:lnTo>
                <a:lnTo>
                  <a:pt x="1911" y="195"/>
                </a:lnTo>
                <a:lnTo>
                  <a:pt x="1912" y="195"/>
                </a:lnTo>
                <a:lnTo>
                  <a:pt x="1912" y="196"/>
                </a:lnTo>
                <a:lnTo>
                  <a:pt x="1911" y="198"/>
                </a:lnTo>
                <a:lnTo>
                  <a:pt x="1909" y="198"/>
                </a:lnTo>
                <a:lnTo>
                  <a:pt x="1909" y="199"/>
                </a:lnTo>
                <a:lnTo>
                  <a:pt x="1911" y="198"/>
                </a:lnTo>
                <a:lnTo>
                  <a:pt x="1912" y="198"/>
                </a:lnTo>
                <a:lnTo>
                  <a:pt x="1911" y="199"/>
                </a:lnTo>
                <a:lnTo>
                  <a:pt x="1911" y="201"/>
                </a:lnTo>
                <a:lnTo>
                  <a:pt x="1911" y="202"/>
                </a:lnTo>
                <a:lnTo>
                  <a:pt x="1909" y="204"/>
                </a:lnTo>
                <a:lnTo>
                  <a:pt x="1911" y="204"/>
                </a:lnTo>
                <a:lnTo>
                  <a:pt x="1909" y="205"/>
                </a:lnTo>
                <a:lnTo>
                  <a:pt x="1908" y="205"/>
                </a:lnTo>
                <a:lnTo>
                  <a:pt x="1908" y="204"/>
                </a:lnTo>
                <a:lnTo>
                  <a:pt x="1906" y="204"/>
                </a:lnTo>
                <a:lnTo>
                  <a:pt x="1908" y="205"/>
                </a:lnTo>
                <a:lnTo>
                  <a:pt x="1908" y="207"/>
                </a:lnTo>
                <a:lnTo>
                  <a:pt x="1909" y="207"/>
                </a:lnTo>
                <a:lnTo>
                  <a:pt x="1909" y="205"/>
                </a:lnTo>
                <a:lnTo>
                  <a:pt x="1911" y="205"/>
                </a:lnTo>
                <a:lnTo>
                  <a:pt x="1911" y="204"/>
                </a:lnTo>
                <a:lnTo>
                  <a:pt x="1912" y="204"/>
                </a:lnTo>
                <a:lnTo>
                  <a:pt x="1912" y="205"/>
                </a:lnTo>
                <a:lnTo>
                  <a:pt x="1912" y="207"/>
                </a:lnTo>
                <a:lnTo>
                  <a:pt x="1912" y="207"/>
                </a:lnTo>
                <a:lnTo>
                  <a:pt x="1914" y="207"/>
                </a:lnTo>
                <a:lnTo>
                  <a:pt x="1914" y="209"/>
                </a:lnTo>
                <a:lnTo>
                  <a:pt x="1915" y="209"/>
                </a:lnTo>
                <a:lnTo>
                  <a:pt x="1915" y="210"/>
                </a:lnTo>
                <a:lnTo>
                  <a:pt x="1914" y="210"/>
                </a:lnTo>
                <a:lnTo>
                  <a:pt x="1912" y="210"/>
                </a:lnTo>
                <a:lnTo>
                  <a:pt x="1912" y="212"/>
                </a:lnTo>
                <a:lnTo>
                  <a:pt x="1912" y="212"/>
                </a:lnTo>
                <a:lnTo>
                  <a:pt x="1911" y="212"/>
                </a:lnTo>
                <a:lnTo>
                  <a:pt x="1911" y="213"/>
                </a:lnTo>
                <a:lnTo>
                  <a:pt x="1908" y="215"/>
                </a:lnTo>
                <a:lnTo>
                  <a:pt x="1909" y="215"/>
                </a:lnTo>
                <a:lnTo>
                  <a:pt x="1911" y="213"/>
                </a:lnTo>
                <a:lnTo>
                  <a:pt x="1912" y="213"/>
                </a:lnTo>
                <a:lnTo>
                  <a:pt x="1912" y="213"/>
                </a:lnTo>
                <a:lnTo>
                  <a:pt x="1912" y="212"/>
                </a:lnTo>
                <a:lnTo>
                  <a:pt x="1914" y="212"/>
                </a:lnTo>
                <a:lnTo>
                  <a:pt x="1914" y="213"/>
                </a:lnTo>
                <a:lnTo>
                  <a:pt x="1914" y="215"/>
                </a:lnTo>
                <a:lnTo>
                  <a:pt x="1912" y="215"/>
                </a:lnTo>
                <a:lnTo>
                  <a:pt x="1912" y="216"/>
                </a:lnTo>
                <a:lnTo>
                  <a:pt x="1911" y="216"/>
                </a:lnTo>
                <a:lnTo>
                  <a:pt x="1912" y="215"/>
                </a:lnTo>
                <a:lnTo>
                  <a:pt x="1911" y="215"/>
                </a:lnTo>
                <a:lnTo>
                  <a:pt x="1911" y="216"/>
                </a:lnTo>
                <a:lnTo>
                  <a:pt x="1911" y="216"/>
                </a:lnTo>
                <a:lnTo>
                  <a:pt x="1912" y="216"/>
                </a:lnTo>
                <a:lnTo>
                  <a:pt x="1912" y="216"/>
                </a:lnTo>
                <a:lnTo>
                  <a:pt x="1912" y="216"/>
                </a:lnTo>
                <a:lnTo>
                  <a:pt x="1914" y="216"/>
                </a:lnTo>
                <a:lnTo>
                  <a:pt x="1914" y="216"/>
                </a:lnTo>
                <a:lnTo>
                  <a:pt x="1912" y="216"/>
                </a:lnTo>
                <a:lnTo>
                  <a:pt x="1912" y="218"/>
                </a:lnTo>
                <a:lnTo>
                  <a:pt x="1914" y="218"/>
                </a:lnTo>
                <a:lnTo>
                  <a:pt x="1914" y="216"/>
                </a:lnTo>
                <a:lnTo>
                  <a:pt x="1915" y="216"/>
                </a:lnTo>
                <a:lnTo>
                  <a:pt x="1917" y="216"/>
                </a:lnTo>
                <a:lnTo>
                  <a:pt x="1917" y="218"/>
                </a:lnTo>
                <a:lnTo>
                  <a:pt x="1917" y="219"/>
                </a:lnTo>
                <a:lnTo>
                  <a:pt x="1915" y="219"/>
                </a:lnTo>
                <a:lnTo>
                  <a:pt x="1915" y="221"/>
                </a:lnTo>
                <a:lnTo>
                  <a:pt x="1914" y="221"/>
                </a:lnTo>
                <a:lnTo>
                  <a:pt x="1912" y="221"/>
                </a:lnTo>
                <a:lnTo>
                  <a:pt x="1912" y="222"/>
                </a:lnTo>
                <a:lnTo>
                  <a:pt x="1912" y="224"/>
                </a:lnTo>
                <a:lnTo>
                  <a:pt x="1912" y="224"/>
                </a:lnTo>
                <a:lnTo>
                  <a:pt x="1911" y="224"/>
                </a:lnTo>
                <a:lnTo>
                  <a:pt x="1909" y="224"/>
                </a:lnTo>
                <a:lnTo>
                  <a:pt x="1909" y="222"/>
                </a:lnTo>
                <a:lnTo>
                  <a:pt x="1908" y="222"/>
                </a:lnTo>
                <a:lnTo>
                  <a:pt x="1908" y="224"/>
                </a:lnTo>
                <a:lnTo>
                  <a:pt x="1906" y="224"/>
                </a:lnTo>
                <a:lnTo>
                  <a:pt x="1906" y="225"/>
                </a:lnTo>
                <a:lnTo>
                  <a:pt x="1906" y="227"/>
                </a:lnTo>
                <a:lnTo>
                  <a:pt x="1906" y="228"/>
                </a:lnTo>
                <a:lnTo>
                  <a:pt x="1904" y="228"/>
                </a:lnTo>
                <a:lnTo>
                  <a:pt x="1903" y="228"/>
                </a:lnTo>
                <a:lnTo>
                  <a:pt x="1903" y="227"/>
                </a:lnTo>
                <a:lnTo>
                  <a:pt x="1903" y="225"/>
                </a:lnTo>
                <a:lnTo>
                  <a:pt x="1901" y="225"/>
                </a:lnTo>
                <a:lnTo>
                  <a:pt x="1901" y="227"/>
                </a:lnTo>
                <a:lnTo>
                  <a:pt x="1901" y="228"/>
                </a:lnTo>
                <a:lnTo>
                  <a:pt x="1901" y="230"/>
                </a:lnTo>
                <a:lnTo>
                  <a:pt x="1900" y="230"/>
                </a:lnTo>
                <a:lnTo>
                  <a:pt x="1898" y="230"/>
                </a:lnTo>
                <a:lnTo>
                  <a:pt x="1898" y="232"/>
                </a:lnTo>
                <a:lnTo>
                  <a:pt x="1900" y="232"/>
                </a:lnTo>
                <a:lnTo>
                  <a:pt x="1900" y="233"/>
                </a:lnTo>
                <a:lnTo>
                  <a:pt x="1898" y="233"/>
                </a:lnTo>
                <a:lnTo>
                  <a:pt x="1897" y="233"/>
                </a:lnTo>
                <a:lnTo>
                  <a:pt x="1895" y="233"/>
                </a:lnTo>
                <a:lnTo>
                  <a:pt x="1894" y="233"/>
                </a:lnTo>
                <a:lnTo>
                  <a:pt x="1892" y="233"/>
                </a:lnTo>
                <a:lnTo>
                  <a:pt x="1892" y="235"/>
                </a:lnTo>
                <a:lnTo>
                  <a:pt x="1891" y="235"/>
                </a:lnTo>
                <a:lnTo>
                  <a:pt x="1891" y="236"/>
                </a:lnTo>
                <a:lnTo>
                  <a:pt x="1889" y="236"/>
                </a:lnTo>
                <a:lnTo>
                  <a:pt x="1889" y="238"/>
                </a:lnTo>
                <a:lnTo>
                  <a:pt x="1888" y="238"/>
                </a:lnTo>
                <a:lnTo>
                  <a:pt x="1888" y="239"/>
                </a:lnTo>
                <a:lnTo>
                  <a:pt x="1886" y="239"/>
                </a:lnTo>
                <a:lnTo>
                  <a:pt x="1886" y="241"/>
                </a:lnTo>
                <a:lnTo>
                  <a:pt x="1884" y="241"/>
                </a:lnTo>
                <a:lnTo>
                  <a:pt x="1883" y="242"/>
                </a:lnTo>
                <a:lnTo>
                  <a:pt x="1881" y="242"/>
                </a:lnTo>
                <a:lnTo>
                  <a:pt x="1881" y="241"/>
                </a:lnTo>
                <a:lnTo>
                  <a:pt x="1881" y="239"/>
                </a:lnTo>
                <a:lnTo>
                  <a:pt x="1880" y="239"/>
                </a:lnTo>
                <a:lnTo>
                  <a:pt x="1880" y="238"/>
                </a:lnTo>
                <a:lnTo>
                  <a:pt x="1881" y="238"/>
                </a:lnTo>
                <a:lnTo>
                  <a:pt x="1881" y="236"/>
                </a:lnTo>
                <a:lnTo>
                  <a:pt x="1880" y="238"/>
                </a:lnTo>
                <a:lnTo>
                  <a:pt x="1880" y="236"/>
                </a:lnTo>
                <a:lnTo>
                  <a:pt x="1881" y="235"/>
                </a:lnTo>
                <a:lnTo>
                  <a:pt x="1883" y="233"/>
                </a:lnTo>
                <a:lnTo>
                  <a:pt x="1884" y="233"/>
                </a:lnTo>
                <a:lnTo>
                  <a:pt x="1884" y="232"/>
                </a:lnTo>
                <a:lnTo>
                  <a:pt x="1883" y="233"/>
                </a:lnTo>
                <a:lnTo>
                  <a:pt x="1881" y="233"/>
                </a:lnTo>
                <a:lnTo>
                  <a:pt x="1883" y="232"/>
                </a:lnTo>
                <a:lnTo>
                  <a:pt x="1884" y="230"/>
                </a:lnTo>
                <a:lnTo>
                  <a:pt x="1886" y="230"/>
                </a:lnTo>
                <a:lnTo>
                  <a:pt x="1886" y="228"/>
                </a:lnTo>
                <a:lnTo>
                  <a:pt x="1884" y="228"/>
                </a:lnTo>
                <a:lnTo>
                  <a:pt x="1884" y="227"/>
                </a:lnTo>
                <a:lnTo>
                  <a:pt x="1884" y="225"/>
                </a:lnTo>
                <a:lnTo>
                  <a:pt x="1886" y="225"/>
                </a:lnTo>
                <a:lnTo>
                  <a:pt x="1886" y="227"/>
                </a:lnTo>
                <a:lnTo>
                  <a:pt x="1888" y="225"/>
                </a:lnTo>
                <a:lnTo>
                  <a:pt x="1886" y="225"/>
                </a:lnTo>
                <a:lnTo>
                  <a:pt x="1886" y="224"/>
                </a:lnTo>
                <a:lnTo>
                  <a:pt x="1884" y="225"/>
                </a:lnTo>
                <a:lnTo>
                  <a:pt x="1884" y="224"/>
                </a:lnTo>
                <a:lnTo>
                  <a:pt x="1884" y="222"/>
                </a:lnTo>
                <a:lnTo>
                  <a:pt x="1886" y="222"/>
                </a:lnTo>
                <a:lnTo>
                  <a:pt x="1886" y="221"/>
                </a:lnTo>
                <a:lnTo>
                  <a:pt x="1888" y="221"/>
                </a:lnTo>
                <a:lnTo>
                  <a:pt x="1888" y="219"/>
                </a:lnTo>
                <a:lnTo>
                  <a:pt x="1886" y="221"/>
                </a:lnTo>
                <a:lnTo>
                  <a:pt x="1884" y="221"/>
                </a:lnTo>
                <a:lnTo>
                  <a:pt x="1884" y="219"/>
                </a:lnTo>
                <a:lnTo>
                  <a:pt x="1883" y="221"/>
                </a:lnTo>
                <a:lnTo>
                  <a:pt x="1883" y="222"/>
                </a:lnTo>
                <a:lnTo>
                  <a:pt x="1881" y="222"/>
                </a:lnTo>
                <a:lnTo>
                  <a:pt x="1880" y="222"/>
                </a:lnTo>
                <a:lnTo>
                  <a:pt x="1881" y="221"/>
                </a:lnTo>
                <a:lnTo>
                  <a:pt x="1880" y="221"/>
                </a:lnTo>
                <a:lnTo>
                  <a:pt x="1880" y="222"/>
                </a:lnTo>
                <a:lnTo>
                  <a:pt x="1878" y="222"/>
                </a:lnTo>
                <a:lnTo>
                  <a:pt x="1878" y="224"/>
                </a:lnTo>
                <a:lnTo>
                  <a:pt x="1877" y="225"/>
                </a:lnTo>
                <a:lnTo>
                  <a:pt x="1877" y="227"/>
                </a:lnTo>
                <a:lnTo>
                  <a:pt x="1877" y="228"/>
                </a:lnTo>
                <a:lnTo>
                  <a:pt x="1875" y="228"/>
                </a:lnTo>
                <a:lnTo>
                  <a:pt x="1875" y="230"/>
                </a:lnTo>
                <a:lnTo>
                  <a:pt x="1875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71" y="228"/>
                </a:lnTo>
                <a:lnTo>
                  <a:pt x="1871" y="230"/>
                </a:lnTo>
                <a:lnTo>
                  <a:pt x="1871" y="232"/>
                </a:lnTo>
                <a:lnTo>
                  <a:pt x="1872" y="232"/>
                </a:lnTo>
                <a:lnTo>
                  <a:pt x="1871" y="233"/>
                </a:lnTo>
                <a:lnTo>
                  <a:pt x="1872" y="233"/>
                </a:lnTo>
                <a:lnTo>
                  <a:pt x="1872" y="235"/>
                </a:lnTo>
                <a:lnTo>
                  <a:pt x="1871" y="235"/>
                </a:lnTo>
                <a:lnTo>
                  <a:pt x="1869" y="235"/>
                </a:lnTo>
                <a:lnTo>
                  <a:pt x="1869" y="236"/>
                </a:lnTo>
                <a:lnTo>
                  <a:pt x="1868" y="236"/>
                </a:lnTo>
                <a:lnTo>
                  <a:pt x="1868" y="238"/>
                </a:lnTo>
                <a:lnTo>
                  <a:pt x="1868" y="239"/>
                </a:lnTo>
                <a:lnTo>
                  <a:pt x="1868" y="241"/>
                </a:lnTo>
                <a:lnTo>
                  <a:pt x="1866" y="241"/>
                </a:lnTo>
                <a:lnTo>
                  <a:pt x="1866" y="242"/>
                </a:lnTo>
                <a:lnTo>
                  <a:pt x="1865" y="242"/>
                </a:lnTo>
                <a:lnTo>
                  <a:pt x="1865" y="244"/>
                </a:lnTo>
                <a:lnTo>
                  <a:pt x="1863" y="244"/>
                </a:lnTo>
                <a:lnTo>
                  <a:pt x="1863" y="245"/>
                </a:lnTo>
                <a:lnTo>
                  <a:pt x="1865" y="244"/>
                </a:lnTo>
                <a:lnTo>
                  <a:pt x="1866" y="242"/>
                </a:lnTo>
                <a:lnTo>
                  <a:pt x="1868" y="242"/>
                </a:lnTo>
                <a:lnTo>
                  <a:pt x="1868" y="244"/>
                </a:lnTo>
                <a:lnTo>
                  <a:pt x="1866" y="244"/>
                </a:lnTo>
                <a:lnTo>
                  <a:pt x="1866" y="245"/>
                </a:lnTo>
                <a:lnTo>
                  <a:pt x="1868" y="247"/>
                </a:lnTo>
                <a:lnTo>
                  <a:pt x="1866" y="247"/>
                </a:lnTo>
                <a:lnTo>
                  <a:pt x="1866" y="248"/>
                </a:lnTo>
                <a:lnTo>
                  <a:pt x="1868" y="247"/>
                </a:lnTo>
                <a:lnTo>
                  <a:pt x="1868" y="248"/>
                </a:lnTo>
                <a:lnTo>
                  <a:pt x="1869" y="248"/>
                </a:lnTo>
                <a:lnTo>
                  <a:pt x="1868" y="250"/>
                </a:lnTo>
                <a:lnTo>
                  <a:pt x="1866" y="250"/>
                </a:lnTo>
                <a:lnTo>
                  <a:pt x="1866" y="252"/>
                </a:lnTo>
                <a:lnTo>
                  <a:pt x="1865" y="252"/>
                </a:lnTo>
                <a:lnTo>
                  <a:pt x="1865" y="250"/>
                </a:lnTo>
                <a:lnTo>
                  <a:pt x="1863" y="252"/>
                </a:lnTo>
                <a:lnTo>
                  <a:pt x="1865" y="252"/>
                </a:lnTo>
                <a:lnTo>
                  <a:pt x="1865" y="253"/>
                </a:lnTo>
                <a:lnTo>
                  <a:pt x="1863" y="253"/>
                </a:lnTo>
                <a:lnTo>
                  <a:pt x="1863" y="253"/>
                </a:lnTo>
                <a:lnTo>
                  <a:pt x="1865" y="253"/>
                </a:lnTo>
                <a:lnTo>
                  <a:pt x="1865" y="255"/>
                </a:lnTo>
                <a:lnTo>
                  <a:pt x="1863" y="255"/>
                </a:lnTo>
                <a:lnTo>
                  <a:pt x="1861" y="255"/>
                </a:lnTo>
                <a:lnTo>
                  <a:pt x="1861" y="256"/>
                </a:lnTo>
                <a:lnTo>
                  <a:pt x="1860" y="256"/>
                </a:lnTo>
                <a:lnTo>
                  <a:pt x="1860" y="258"/>
                </a:lnTo>
                <a:lnTo>
                  <a:pt x="1861" y="256"/>
                </a:lnTo>
                <a:lnTo>
                  <a:pt x="1863" y="255"/>
                </a:lnTo>
                <a:lnTo>
                  <a:pt x="1863" y="256"/>
                </a:lnTo>
                <a:lnTo>
                  <a:pt x="1865" y="256"/>
                </a:lnTo>
                <a:lnTo>
                  <a:pt x="1863" y="258"/>
                </a:lnTo>
                <a:lnTo>
                  <a:pt x="1861" y="258"/>
                </a:lnTo>
                <a:lnTo>
                  <a:pt x="1860" y="259"/>
                </a:lnTo>
                <a:lnTo>
                  <a:pt x="1858" y="259"/>
                </a:lnTo>
                <a:lnTo>
                  <a:pt x="1858" y="258"/>
                </a:lnTo>
                <a:lnTo>
                  <a:pt x="1857" y="258"/>
                </a:lnTo>
                <a:lnTo>
                  <a:pt x="1857" y="259"/>
                </a:lnTo>
                <a:lnTo>
                  <a:pt x="1855" y="259"/>
                </a:lnTo>
                <a:lnTo>
                  <a:pt x="1855" y="261"/>
                </a:lnTo>
                <a:lnTo>
                  <a:pt x="1854" y="261"/>
                </a:lnTo>
                <a:lnTo>
                  <a:pt x="1854" y="262"/>
                </a:lnTo>
                <a:lnTo>
                  <a:pt x="1852" y="262"/>
                </a:lnTo>
                <a:lnTo>
                  <a:pt x="1852" y="264"/>
                </a:lnTo>
                <a:lnTo>
                  <a:pt x="1851" y="264"/>
                </a:lnTo>
                <a:lnTo>
                  <a:pt x="1851" y="265"/>
                </a:lnTo>
                <a:lnTo>
                  <a:pt x="1851" y="267"/>
                </a:lnTo>
                <a:lnTo>
                  <a:pt x="1849" y="267"/>
                </a:lnTo>
                <a:lnTo>
                  <a:pt x="1849" y="268"/>
                </a:lnTo>
                <a:lnTo>
                  <a:pt x="1848" y="268"/>
                </a:lnTo>
                <a:lnTo>
                  <a:pt x="1846" y="268"/>
                </a:lnTo>
                <a:lnTo>
                  <a:pt x="1846" y="270"/>
                </a:lnTo>
                <a:lnTo>
                  <a:pt x="1846" y="272"/>
                </a:lnTo>
                <a:lnTo>
                  <a:pt x="1845" y="272"/>
                </a:lnTo>
                <a:lnTo>
                  <a:pt x="1843" y="272"/>
                </a:lnTo>
                <a:lnTo>
                  <a:pt x="1843" y="270"/>
                </a:lnTo>
                <a:lnTo>
                  <a:pt x="1845" y="270"/>
                </a:lnTo>
                <a:lnTo>
                  <a:pt x="1845" y="268"/>
                </a:lnTo>
                <a:lnTo>
                  <a:pt x="1843" y="270"/>
                </a:lnTo>
                <a:lnTo>
                  <a:pt x="1843" y="268"/>
                </a:lnTo>
                <a:lnTo>
                  <a:pt x="1843" y="267"/>
                </a:lnTo>
                <a:lnTo>
                  <a:pt x="1842" y="267"/>
                </a:lnTo>
                <a:lnTo>
                  <a:pt x="1840" y="267"/>
                </a:lnTo>
                <a:lnTo>
                  <a:pt x="1842" y="265"/>
                </a:lnTo>
                <a:lnTo>
                  <a:pt x="1840" y="265"/>
                </a:lnTo>
                <a:lnTo>
                  <a:pt x="1842" y="264"/>
                </a:lnTo>
                <a:lnTo>
                  <a:pt x="1840" y="264"/>
                </a:lnTo>
                <a:lnTo>
                  <a:pt x="1840" y="262"/>
                </a:lnTo>
                <a:lnTo>
                  <a:pt x="1840" y="261"/>
                </a:lnTo>
                <a:lnTo>
                  <a:pt x="1842" y="261"/>
                </a:lnTo>
                <a:lnTo>
                  <a:pt x="1842" y="259"/>
                </a:lnTo>
                <a:lnTo>
                  <a:pt x="1840" y="259"/>
                </a:lnTo>
                <a:lnTo>
                  <a:pt x="1838" y="261"/>
                </a:lnTo>
                <a:lnTo>
                  <a:pt x="1838" y="259"/>
                </a:lnTo>
                <a:lnTo>
                  <a:pt x="1838" y="258"/>
                </a:lnTo>
                <a:lnTo>
                  <a:pt x="1837" y="256"/>
                </a:lnTo>
                <a:lnTo>
                  <a:pt x="1837" y="258"/>
                </a:lnTo>
                <a:lnTo>
                  <a:pt x="1837" y="258"/>
                </a:lnTo>
                <a:lnTo>
                  <a:pt x="1837" y="259"/>
                </a:lnTo>
                <a:lnTo>
                  <a:pt x="1835" y="259"/>
                </a:lnTo>
                <a:lnTo>
                  <a:pt x="1835" y="261"/>
                </a:lnTo>
                <a:lnTo>
                  <a:pt x="1835" y="262"/>
                </a:lnTo>
                <a:lnTo>
                  <a:pt x="1835" y="264"/>
                </a:lnTo>
                <a:lnTo>
                  <a:pt x="1834" y="264"/>
                </a:lnTo>
                <a:lnTo>
                  <a:pt x="1834" y="265"/>
                </a:lnTo>
                <a:lnTo>
                  <a:pt x="1835" y="265"/>
                </a:lnTo>
                <a:lnTo>
                  <a:pt x="1835" y="267"/>
                </a:lnTo>
                <a:lnTo>
                  <a:pt x="1835" y="268"/>
                </a:lnTo>
                <a:lnTo>
                  <a:pt x="1835" y="270"/>
                </a:lnTo>
                <a:lnTo>
                  <a:pt x="1834" y="270"/>
                </a:lnTo>
                <a:lnTo>
                  <a:pt x="1834" y="272"/>
                </a:lnTo>
                <a:lnTo>
                  <a:pt x="1835" y="272"/>
                </a:lnTo>
                <a:lnTo>
                  <a:pt x="1835" y="273"/>
                </a:lnTo>
                <a:lnTo>
                  <a:pt x="1834" y="275"/>
                </a:lnTo>
                <a:lnTo>
                  <a:pt x="1834" y="276"/>
                </a:lnTo>
                <a:lnTo>
                  <a:pt x="1834" y="278"/>
                </a:lnTo>
                <a:lnTo>
                  <a:pt x="1832" y="278"/>
                </a:lnTo>
                <a:lnTo>
                  <a:pt x="1832" y="279"/>
                </a:lnTo>
                <a:lnTo>
                  <a:pt x="1831" y="279"/>
                </a:lnTo>
                <a:lnTo>
                  <a:pt x="1831" y="281"/>
                </a:lnTo>
                <a:lnTo>
                  <a:pt x="1829" y="281"/>
                </a:lnTo>
                <a:lnTo>
                  <a:pt x="1829" y="282"/>
                </a:lnTo>
                <a:lnTo>
                  <a:pt x="1828" y="282"/>
                </a:lnTo>
                <a:lnTo>
                  <a:pt x="1826" y="282"/>
                </a:lnTo>
                <a:lnTo>
                  <a:pt x="1826" y="281"/>
                </a:lnTo>
                <a:lnTo>
                  <a:pt x="1826" y="279"/>
                </a:lnTo>
                <a:lnTo>
                  <a:pt x="1825" y="279"/>
                </a:lnTo>
                <a:lnTo>
                  <a:pt x="1823" y="279"/>
                </a:lnTo>
                <a:lnTo>
                  <a:pt x="1823" y="278"/>
                </a:lnTo>
                <a:lnTo>
                  <a:pt x="1822" y="279"/>
                </a:lnTo>
                <a:lnTo>
                  <a:pt x="1822" y="278"/>
                </a:lnTo>
                <a:lnTo>
                  <a:pt x="1820" y="278"/>
                </a:lnTo>
                <a:lnTo>
                  <a:pt x="1818" y="278"/>
                </a:lnTo>
                <a:lnTo>
                  <a:pt x="1818" y="276"/>
                </a:lnTo>
                <a:lnTo>
                  <a:pt x="1817" y="276"/>
                </a:lnTo>
                <a:lnTo>
                  <a:pt x="1817" y="275"/>
                </a:lnTo>
                <a:lnTo>
                  <a:pt x="1817" y="273"/>
                </a:lnTo>
                <a:lnTo>
                  <a:pt x="1817" y="272"/>
                </a:lnTo>
                <a:lnTo>
                  <a:pt x="1818" y="272"/>
                </a:lnTo>
                <a:lnTo>
                  <a:pt x="1818" y="270"/>
                </a:lnTo>
                <a:lnTo>
                  <a:pt x="1817" y="270"/>
                </a:lnTo>
                <a:lnTo>
                  <a:pt x="1815" y="270"/>
                </a:lnTo>
                <a:lnTo>
                  <a:pt x="1815" y="268"/>
                </a:lnTo>
                <a:lnTo>
                  <a:pt x="1814" y="268"/>
                </a:lnTo>
                <a:lnTo>
                  <a:pt x="1812" y="268"/>
                </a:lnTo>
                <a:lnTo>
                  <a:pt x="1812" y="267"/>
                </a:lnTo>
                <a:lnTo>
                  <a:pt x="1812" y="265"/>
                </a:lnTo>
                <a:lnTo>
                  <a:pt x="1812" y="264"/>
                </a:lnTo>
                <a:lnTo>
                  <a:pt x="1814" y="264"/>
                </a:lnTo>
                <a:lnTo>
                  <a:pt x="1814" y="262"/>
                </a:lnTo>
                <a:lnTo>
                  <a:pt x="1814" y="261"/>
                </a:lnTo>
                <a:lnTo>
                  <a:pt x="1815" y="261"/>
                </a:lnTo>
                <a:lnTo>
                  <a:pt x="1817" y="261"/>
                </a:lnTo>
                <a:lnTo>
                  <a:pt x="1818" y="261"/>
                </a:lnTo>
                <a:lnTo>
                  <a:pt x="1820" y="259"/>
                </a:lnTo>
                <a:lnTo>
                  <a:pt x="1820" y="258"/>
                </a:lnTo>
                <a:lnTo>
                  <a:pt x="1822" y="258"/>
                </a:lnTo>
                <a:lnTo>
                  <a:pt x="1822" y="256"/>
                </a:lnTo>
                <a:lnTo>
                  <a:pt x="1820" y="258"/>
                </a:lnTo>
                <a:lnTo>
                  <a:pt x="1818" y="258"/>
                </a:lnTo>
                <a:lnTo>
                  <a:pt x="1817" y="258"/>
                </a:lnTo>
                <a:lnTo>
                  <a:pt x="1817" y="256"/>
                </a:lnTo>
                <a:lnTo>
                  <a:pt x="1817" y="255"/>
                </a:lnTo>
                <a:lnTo>
                  <a:pt x="1818" y="255"/>
                </a:lnTo>
                <a:lnTo>
                  <a:pt x="1818" y="256"/>
                </a:lnTo>
                <a:lnTo>
                  <a:pt x="1820" y="255"/>
                </a:lnTo>
                <a:lnTo>
                  <a:pt x="1818" y="255"/>
                </a:lnTo>
                <a:lnTo>
                  <a:pt x="1818" y="253"/>
                </a:lnTo>
                <a:lnTo>
                  <a:pt x="1820" y="253"/>
                </a:lnTo>
                <a:lnTo>
                  <a:pt x="1820" y="252"/>
                </a:lnTo>
                <a:lnTo>
                  <a:pt x="1820" y="250"/>
                </a:lnTo>
                <a:lnTo>
                  <a:pt x="1820" y="248"/>
                </a:lnTo>
                <a:lnTo>
                  <a:pt x="1822" y="248"/>
                </a:lnTo>
                <a:lnTo>
                  <a:pt x="1822" y="247"/>
                </a:lnTo>
                <a:lnTo>
                  <a:pt x="1820" y="247"/>
                </a:lnTo>
                <a:lnTo>
                  <a:pt x="1822" y="245"/>
                </a:lnTo>
                <a:lnTo>
                  <a:pt x="1820" y="245"/>
                </a:lnTo>
                <a:lnTo>
                  <a:pt x="1820" y="244"/>
                </a:lnTo>
                <a:lnTo>
                  <a:pt x="1818" y="245"/>
                </a:lnTo>
                <a:lnTo>
                  <a:pt x="1818" y="244"/>
                </a:lnTo>
                <a:lnTo>
                  <a:pt x="1817" y="245"/>
                </a:lnTo>
                <a:lnTo>
                  <a:pt x="1817" y="247"/>
                </a:lnTo>
                <a:lnTo>
                  <a:pt x="1817" y="248"/>
                </a:lnTo>
                <a:lnTo>
                  <a:pt x="1815" y="248"/>
                </a:lnTo>
                <a:lnTo>
                  <a:pt x="1815" y="250"/>
                </a:lnTo>
                <a:lnTo>
                  <a:pt x="1814" y="250"/>
                </a:lnTo>
                <a:lnTo>
                  <a:pt x="1812" y="250"/>
                </a:lnTo>
                <a:lnTo>
                  <a:pt x="1812" y="248"/>
                </a:lnTo>
                <a:lnTo>
                  <a:pt x="1811" y="248"/>
                </a:lnTo>
                <a:lnTo>
                  <a:pt x="1811" y="247"/>
                </a:lnTo>
                <a:lnTo>
                  <a:pt x="1809" y="247"/>
                </a:lnTo>
                <a:lnTo>
                  <a:pt x="1809" y="248"/>
                </a:lnTo>
                <a:lnTo>
                  <a:pt x="1808" y="248"/>
                </a:lnTo>
                <a:lnTo>
                  <a:pt x="1808" y="250"/>
                </a:lnTo>
                <a:lnTo>
                  <a:pt x="1806" y="250"/>
                </a:lnTo>
                <a:lnTo>
                  <a:pt x="1805" y="250"/>
                </a:lnTo>
                <a:lnTo>
                  <a:pt x="1803" y="250"/>
                </a:lnTo>
                <a:lnTo>
                  <a:pt x="1803" y="252"/>
                </a:lnTo>
                <a:lnTo>
                  <a:pt x="1802" y="252"/>
                </a:lnTo>
                <a:lnTo>
                  <a:pt x="1800" y="252"/>
                </a:lnTo>
                <a:lnTo>
                  <a:pt x="1800" y="252"/>
                </a:lnTo>
                <a:lnTo>
                  <a:pt x="1799" y="252"/>
                </a:lnTo>
                <a:lnTo>
                  <a:pt x="1797" y="252"/>
                </a:lnTo>
                <a:lnTo>
                  <a:pt x="1799" y="250"/>
                </a:lnTo>
                <a:lnTo>
                  <a:pt x="1797" y="250"/>
                </a:lnTo>
                <a:lnTo>
                  <a:pt x="1795" y="252"/>
                </a:lnTo>
                <a:lnTo>
                  <a:pt x="1795" y="250"/>
                </a:lnTo>
                <a:lnTo>
                  <a:pt x="1795" y="248"/>
                </a:lnTo>
                <a:lnTo>
                  <a:pt x="1797" y="248"/>
                </a:lnTo>
                <a:lnTo>
                  <a:pt x="1797" y="247"/>
                </a:lnTo>
                <a:lnTo>
                  <a:pt x="1799" y="247"/>
                </a:lnTo>
                <a:lnTo>
                  <a:pt x="1799" y="245"/>
                </a:lnTo>
                <a:lnTo>
                  <a:pt x="1800" y="245"/>
                </a:lnTo>
                <a:lnTo>
                  <a:pt x="1800" y="245"/>
                </a:lnTo>
                <a:lnTo>
                  <a:pt x="1800" y="244"/>
                </a:lnTo>
                <a:lnTo>
                  <a:pt x="1802" y="244"/>
                </a:lnTo>
                <a:lnTo>
                  <a:pt x="1802" y="242"/>
                </a:lnTo>
                <a:lnTo>
                  <a:pt x="1803" y="242"/>
                </a:lnTo>
                <a:lnTo>
                  <a:pt x="1805" y="241"/>
                </a:lnTo>
                <a:lnTo>
                  <a:pt x="1806" y="241"/>
                </a:lnTo>
                <a:lnTo>
                  <a:pt x="1808" y="241"/>
                </a:lnTo>
                <a:lnTo>
                  <a:pt x="1808" y="239"/>
                </a:lnTo>
                <a:lnTo>
                  <a:pt x="1809" y="239"/>
                </a:lnTo>
                <a:lnTo>
                  <a:pt x="1811" y="239"/>
                </a:lnTo>
                <a:lnTo>
                  <a:pt x="1811" y="238"/>
                </a:lnTo>
                <a:lnTo>
                  <a:pt x="1812" y="238"/>
                </a:lnTo>
                <a:lnTo>
                  <a:pt x="1814" y="236"/>
                </a:lnTo>
                <a:lnTo>
                  <a:pt x="1815" y="236"/>
                </a:lnTo>
                <a:lnTo>
                  <a:pt x="1817" y="236"/>
                </a:lnTo>
                <a:lnTo>
                  <a:pt x="1818" y="236"/>
                </a:lnTo>
                <a:lnTo>
                  <a:pt x="1820" y="238"/>
                </a:lnTo>
                <a:lnTo>
                  <a:pt x="1822" y="238"/>
                </a:lnTo>
                <a:lnTo>
                  <a:pt x="1823" y="238"/>
                </a:lnTo>
                <a:lnTo>
                  <a:pt x="1825" y="238"/>
                </a:lnTo>
                <a:lnTo>
                  <a:pt x="1826" y="238"/>
                </a:lnTo>
                <a:lnTo>
                  <a:pt x="1826" y="236"/>
                </a:lnTo>
                <a:lnTo>
                  <a:pt x="1828" y="236"/>
                </a:lnTo>
                <a:lnTo>
                  <a:pt x="1829" y="236"/>
                </a:lnTo>
                <a:lnTo>
                  <a:pt x="1829" y="238"/>
                </a:lnTo>
                <a:lnTo>
                  <a:pt x="1831" y="236"/>
                </a:lnTo>
                <a:lnTo>
                  <a:pt x="1832" y="236"/>
                </a:lnTo>
                <a:lnTo>
                  <a:pt x="1832" y="235"/>
                </a:lnTo>
                <a:lnTo>
                  <a:pt x="1834" y="235"/>
                </a:lnTo>
                <a:lnTo>
                  <a:pt x="1835" y="235"/>
                </a:lnTo>
                <a:lnTo>
                  <a:pt x="1835" y="236"/>
                </a:lnTo>
                <a:lnTo>
                  <a:pt x="1837" y="235"/>
                </a:lnTo>
                <a:lnTo>
                  <a:pt x="1837" y="235"/>
                </a:lnTo>
                <a:lnTo>
                  <a:pt x="1837" y="233"/>
                </a:lnTo>
                <a:lnTo>
                  <a:pt x="1838" y="233"/>
                </a:lnTo>
                <a:lnTo>
                  <a:pt x="1838" y="232"/>
                </a:lnTo>
                <a:lnTo>
                  <a:pt x="1838" y="230"/>
                </a:lnTo>
                <a:lnTo>
                  <a:pt x="1838" y="228"/>
                </a:lnTo>
                <a:lnTo>
                  <a:pt x="1840" y="228"/>
                </a:lnTo>
                <a:lnTo>
                  <a:pt x="1840" y="227"/>
                </a:lnTo>
                <a:lnTo>
                  <a:pt x="1842" y="225"/>
                </a:lnTo>
                <a:lnTo>
                  <a:pt x="1843" y="225"/>
                </a:lnTo>
                <a:lnTo>
                  <a:pt x="1846" y="224"/>
                </a:lnTo>
                <a:lnTo>
                  <a:pt x="1848" y="224"/>
                </a:lnTo>
                <a:lnTo>
                  <a:pt x="1848" y="222"/>
                </a:lnTo>
                <a:lnTo>
                  <a:pt x="1849" y="222"/>
                </a:lnTo>
                <a:lnTo>
                  <a:pt x="1852" y="221"/>
                </a:lnTo>
                <a:lnTo>
                  <a:pt x="1854" y="221"/>
                </a:lnTo>
                <a:lnTo>
                  <a:pt x="1854" y="219"/>
                </a:lnTo>
                <a:lnTo>
                  <a:pt x="1855" y="219"/>
                </a:lnTo>
                <a:lnTo>
                  <a:pt x="1857" y="219"/>
                </a:lnTo>
                <a:lnTo>
                  <a:pt x="1857" y="218"/>
                </a:lnTo>
                <a:lnTo>
                  <a:pt x="1858" y="218"/>
                </a:lnTo>
                <a:lnTo>
                  <a:pt x="1860" y="218"/>
                </a:lnTo>
                <a:lnTo>
                  <a:pt x="1860" y="216"/>
                </a:lnTo>
                <a:lnTo>
                  <a:pt x="1861" y="216"/>
                </a:lnTo>
                <a:lnTo>
                  <a:pt x="1863" y="216"/>
                </a:lnTo>
                <a:lnTo>
                  <a:pt x="1865" y="216"/>
                </a:lnTo>
                <a:lnTo>
                  <a:pt x="1865" y="215"/>
                </a:lnTo>
                <a:lnTo>
                  <a:pt x="1866" y="215"/>
                </a:lnTo>
                <a:lnTo>
                  <a:pt x="1868" y="215"/>
                </a:lnTo>
                <a:lnTo>
                  <a:pt x="1869" y="215"/>
                </a:lnTo>
                <a:lnTo>
                  <a:pt x="1869" y="213"/>
                </a:lnTo>
                <a:lnTo>
                  <a:pt x="1871" y="213"/>
                </a:lnTo>
                <a:lnTo>
                  <a:pt x="1871" y="212"/>
                </a:lnTo>
                <a:lnTo>
                  <a:pt x="1872" y="212"/>
                </a:lnTo>
                <a:lnTo>
                  <a:pt x="1872" y="210"/>
                </a:lnTo>
                <a:lnTo>
                  <a:pt x="1874" y="209"/>
                </a:lnTo>
                <a:lnTo>
                  <a:pt x="1875" y="209"/>
                </a:lnTo>
                <a:lnTo>
                  <a:pt x="1875" y="207"/>
                </a:lnTo>
                <a:lnTo>
                  <a:pt x="1875" y="205"/>
                </a:lnTo>
                <a:lnTo>
                  <a:pt x="1875" y="204"/>
                </a:lnTo>
                <a:lnTo>
                  <a:pt x="1877" y="204"/>
                </a:lnTo>
                <a:lnTo>
                  <a:pt x="1877" y="202"/>
                </a:lnTo>
                <a:lnTo>
                  <a:pt x="1878" y="202"/>
                </a:lnTo>
                <a:lnTo>
                  <a:pt x="1878" y="201"/>
                </a:lnTo>
                <a:lnTo>
                  <a:pt x="1880" y="201"/>
                </a:lnTo>
                <a:lnTo>
                  <a:pt x="1880" y="199"/>
                </a:lnTo>
                <a:lnTo>
                  <a:pt x="1880" y="198"/>
                </a:lnTo>
                <a:lnTo>
                  <a:pt x="1878" y="199"/>
                </a:lnTo>
                <a:lnTo>
                  <a:pt x="1878" y="198"/>
                </a:lnTo>
                <a:lnTo>
                  <a:pt x="1878" y="196"/>
                </a:lnTo>
                <a:lnTo>
                  <a:pt x="1878" y="195"/>
                </a:lnTo>
                <a:lnTo>
                  <a:pt x="1880" y="195"/>
                </a:lnTo>
                <a:lnTo>
                  <a:pt x="1880" y="193"/>
                </a:lnTo>
                <a:lnTo>
                  <a:pt x="1880" y="192"/>
                </a:lnTo>
                <a:lnTo>
                  <a:pt x="1881" y="192"/>
                </a:lnTo>
                <a:lnTo>
                  <a:pt x="1883" y="190"/>
                </a:lnTo>
                <a:lnTo>
                  <a:pt x="1881" y="190"/>
                </a:lnTo>
                <a:lnTo>
                  <a:pt x="1881" y="189"/>
                </a:lnTo>
                <a:lnTo>
                  <a:pt x="1881" y="187"/>
                </a:lnTo>
                <a:lnTo>
                  <a:pt x="1883" y="187"/>
                </a:lnTo>
                <a:lnTo>
                  <a:pt x="1884" y="185"/>
                </a:lnTo>
                <a:lnTo>
                  <a:pt x="1884" y="184"/>
                </a:lnTo>
                <a:lnTo>
                  <a:pt x="1883" y="184"/>
                </a:lnTo>
                <a:lnTo>
                  <a:pt x="1883" y="182"/>
                </a:lnTo>
                <a:lnTo>
                  <a:pt x="1884" y="182"/>
                </a:lnTo>
                <a:lnTo>
                  <a:pt x="1884" y="181"/>
                </a:lnTo>
                <a:lnTo>
                  <a:pt x="1884" y="179"/>
                </a:lnTo>
                <a:lnTo>
                  <a:pt x="1886" y="179"/>
                </a:lnTo>
                <a:lnTo>
                  <a:pt x="1886" y="181"/>
                </a:lnTo>
                <a:lnTo>
                  <a:pt x="1888" y="179"/>
                </a:lnTo>
                <a:lnTo>
                  <a:pt x="1888" y="179"/>
                </a:lnTo>
                <a:lnTo>
                  <a:pt x="1888" y="178"/>
                </a:lnTo>
                <a:lnTo>
                  <a:pt x="1888" y="176"/>
                </a:lnTo>
                <a:lnTo>
                  <a:pt x="1889" y="176"/>
                </a:lnTo>
                <a:lnTo>
                  <a:pt x="1889" y="175"/>
                </a:lnTo>
                <a:lnTo>
                  <a:pt x="1891" y="175"/>
                </a:lnTo>
                <a:lnTo>
                  <a:pt x="1891" y="173"/>
                </a:lnTo>
                <a:lnTo>
                  <a:pt x="1889" y="175"/>
                </a:lnTo>
                <a:lnTo>
                  <a:pt x="1888" y="175"/>
                </a:lnTo>
                <a:lnTo>
                  <a:pt x="1888" y="173"/>
                </a:lnTo>
                <a:lnTo>
                  <a:pt x="1889" y="173"/>
                </a:lnTo>
                <a:lnTo>
                  <a:pt x="1889" y="172"/>
                </a:lnTo>
                <a:lnTo>
                  <a:pt x="1888" y="172"/>
                </a:lnTo>
                <a:lnTo>
                  <a:pt x="1886" y="172"/>
                </a:lnTo>
                <a:lnTo>
                  <a:pt x="1884" y="172"/>
                </a:lnTo>
                <a:lnTo>
                  <a:pt x="1884" y="173"/>
                </a:lnTo>
                <a:lnTo>
                  <a:pt x="1886" y="172"/>
                </a:lnTo>
                <a:lnTo>
                  <a:pt x="1886" y="173"/>
                </a:lnTo>
                <a:lnTo>
                  <a:pt x="1886" y="175"/>
                </a:lnTo>
                <a:lnTo>
                  <a:pt x="1884" y="175"/>
                </a:lnTo>
                <a:lnTo>
                  <a:pt x="1884" y="176"/>
                </a:lnTo>
                <a:lnTo>
                  <a:pt x="1883" y="176"/>
                </a:lnTo>
                <a:lnTo>
                  <a:pt x="1883" y="178"/>
                </a:lnTo>
                <a:lnTo>
                  <a:pt x="1881" y="178"/>
                </a:lnTo>
                <a:lnTo>
                  <a:pt x="1880" y="178"/>
                </a:lnTo>
                <a:lnTo>
                  <a:pt x="1880" y="179"/>
                </a:lnTo>
                <a:lnTo>
                  <a:pt x="1878" y="179"/>
                </a:lnTo>
                <a:lnTo>
                  <a:pt x="1877" y="179"/>
                </a:lnTo>
                <a:lnTo>
                  <a:pt x="1875" y="179"/>
                </a:lnTo>
                <a:lnTo>
                  <a:pt x="1875" y="178"/>
                </a:lnTo>
                <a:lnTo>
                  <a:pt x="1875" y="176"/>
                </a:lnTo>
                <a:lnTo>
                  <a:pt x="1875" y="176"/>
                </a:lnTo>
                <a:lnTo>
                  <a:pt x="1874" y="176"/>
                </a:lnTo>
                <a:lnTo>
                  <a:pt x="1872" y="176"/>
                </a:lnTo>
                <a:lnTo>
                  <a:pt x="1871" y="178"/>
                </a:lnTo>
                <a:lnTo>
                  <a:pt x="1871" y="179"/>
                </a:lnTo>
                <a:lnTo>
                  <a:pt x="1871" y="179"/>
                </a:lnTo>
                <a:lnTo>
                  <a:pt x="1872" y="179"/>
                </a:lnTo>
                <a:lnTo>
                  <a:pt x="1874" y="179"/>
                </a:lnTo>
                <a:lnTo>
                  <a:pt x="1874" y="179"/>
                </a:lnTo>
                <a:lnTo>
                  <a:pt x="1875" y="179"/>
                </a:lnTo>
                <a:lnTo>
                  <a:pt x="1874" y="181"/>
                </a:lnTo>
                <a:lnTo>
                  <a:pt x="1872" y="181"/>
                </a:lnTo>
                <a:lnTo>
                  <a:pt x="1871" y="181"/>
                </a:lnTo>
                <a:lnTo>
                  <a:pt x="1871" y="182"/>
                </a:lnTo>
                <a:lnTo>
                  <a:pt x="1869" y="182"/>
                </a:lnTo>
                <a:lnTo>
                  <a:pt x="1869" y="181"/>
                </a:lnTo>
                <a:lnTo>
                  <a:pt x="1869" y="179"/>
                </a:lnTo>
                <a:lnTo>
                  <a:pt x="1869" y="179"/>
                </a:lnTo>
                <a:lnTo>
                  <a:pt x="1869" y="178"/>
                </a:lnTo>
                <a:lnTo>
                  <a:pt x="1868" y="178"/>
                </a:lnTo>
                <a:lnTo>
                  <a:pt x="1868" y="179"/>
                </a:lnTo>
                <a:lnTo>
                  <a:pt x="1866" y="179"/>
                </a:lnTo>
                <a:lnTo>
                  <a:pt x="1865" y="179"/>
                </a:lnTo>
                <a:lnTo>
                  <a:pt x="1863" y="179"/>
                </a:lnTo>
                <a:lnTo>
                  <a:pt x="1865" y="178"/>
                </a:lnTo>
                <a:lnTo>
                  <a:pt x="1863" y="178"/>
                </a:lnTo>
                <a:lnTo>
                  <a:pt x="1861" y="178"/>
                </a:lnTo>
                <a:lnTo>
                  <a:pt x="1860" y="178"/>
                </a:lnTo>
                <a:lnTo>
                  <a:pt x="1858" y="178"/>
                </a:lnTo>
                <a:lnTo>
                  <a:pt x="1857" y="178"/>
                </a:lnTo>
                <a:lnTo>
                  <a:pt x="1857" y="176"/>
                </a:lnTo>
                <a:lnTo>
                  <a:pt x="1855" y="176"/>
                </a:lnTo>
                <a:lnTo>
                  <a:pt x="1854" y="176"/>
                </a:lnTo>
                <a:lnTo>
                  <a:pt x="1854" y="178"/>
                </a:lnTo>
                <a:lnTo>
                  <a:pt x="1852" y="176"/>
                </a:lnTo>
                <a:lnTo>
                  <a:pt x="1851" y="178"/>
                </a:lnTo>
                <a:lnTo>
                  <a:pt x="1851" y="176"/>
                </a:lnTo>
                <a:lnTo>
                  <a:pt x="1852" y="175"/>
                </a:lnTo>
                <a:lnTo>
                  <a:pt x="1852" y="173"/>
                </a:lnTo>
                <a:lnTo>
                  <a:pt x="1851" y="173"/>
                </a:lnTo>
                <a:lnTo>
                  <a:pt x="1849" y="173"/>
                </a:lnTo>
                <a:lnTo>
                  <a:pt x="1848" y="173"/>
                </a:lnTo>
                <a:lnTo>
                  <a:pt x="1848" y="172"/>
                </a:lnTo>
                <a:lnTo>
                  <a:pt x="1848" y="170"/>
                </a:lnTo>
                <a:lnTo>
                  <a:pt x="1849" y="169"/>
                </a:lnTo>
                <a:lnTo>
                  <a:pt x="1849" y="167"/>
                </a:lnTo>
                <a:lnTo>
                  <a:pt x="1851" y="167"/>
                </a:lnTo>
                <a:lnTo>
                  <a:pt x="1851" y="166"/>
                </a:lnTo>
                <a:lnTo>
                  <a:pt x="1852" y="166"/>
                </a:lnTo>
                <a:lnTo>
                  <a:pt x="1854" y="164"/>
                </a:lnTo>
                <a:lnTo>
                  <a:pt x="1855" y="164"/>
                </a:lnTo>
                <a:lnTo>
                  <a:pt x="1857" y="164"/>
                </a:lnTo>
                <a:lnTo>
                  <a:pt x="1858" y="164"/>
                </a:lnTo>
                <a:lnTo>
                  <a:pt x="1860" y="164"/>
                </a:lnTo>
                <a:lnTo>
                  <a:pt x="1861" y="164"/>
                </a:lnTo>
                <a:lnTo>
                  <a:pt x="1863" y="164"/>
                </a:lnTo>
                <a:lnTo>
                  <a:pt x="1865" y="164"/>
                </a:lnTo>
                <a:lnTo>
                  <a:pt x="1865" y="162"/>
                </a:lnTo>
                <a:lnTo>
                  <a:pt x="1865" y="161"/>
                </a:lnTo>
                <a:lnTo>
                  <a:pt x="1866" y="161"/>
                </a:lnTo>
                <a:lnTo>
                  <a:pt x="1866" y="159"/>
                </a:lnTo>
                <a:lnTo>
                  <a:pt x="1865" y="161"/>
                </a:lnTo>
                <a:lnTo>
                  <a:pt x="1863" y="161"/>
                </a:lnTo>
                <a:lnTo>
                  <a:pt x="1861" y="161"/>
                </a:lnTo>
                <a:lnTo>
                  <a:pt x="1860" y="159"/>
                </a:lnTo>
                <a:lnTo>
                  <a:pt x="1860" y="158"/>
                </a:lnTo>
                <a:lnTo>
                  <a:pt x="1861" y="158"/>
                </a:lnTo>
                <a:lnTo>
                  <a:pt x="1861" y="156"/>
                </a:lnTo>
                <a:lnTo>
                  <a:pt x="1863" y="156"/>
                </a:lnTo>
                <a:lnTo>
                  <a:pt x="1865" y="156"/>
                </a:lnTo>
                <a:lnTo>
                  <a:pt x="1865" y="155"/>
                </a:lnTo>
                <a:lnTo>
                  <a:pt x="1866" y="155"/>
                </a:lnTo>
                <a:lnTo>
                  <a:pt x="1868" y="155"/>
                </a:lnTo>
                <a:lnTo>
                  <a:pt x="1868" y="153"/>
                </a:lnTo>
                <a:lnTo>
                  <a:pt x="1869" y="153"/>
                </a:lnTo>
                <a:lnTo>
                  <a:pt x="1869" y="152"/>
                </a:lnTo>
                <a:lnTo>
                  <a:pt x="1871" y="152"/>
                </a:lnTo>
                <a:lnTo>
                  <a:pt x="1871" y="150"/>
                </a:lnTo>
                <a:lnTo>
                  <a:pt x="1872" y="150"/>
                </a:lnTo>
                <a:lnTo>
                  <a:pt x="1874" y="150"/>
                </a:lnTo>
                <a:lnTo>
                  <a:pt x="1874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47"/>
                </a:lnTo>
                <a:lnTo>
                  <a:pt x="1877" y="146"/>
                </a:lnTo>
                <a:lnTo>
                  <a:pt x="1878" y="146"/>
                </a:lnTo>
                <a:lnTo>
                  <a:pt x="1878" y="144"/>
                </a:lnTo>
                <a:lnTo>
                  <a:pt x="1880" y="144"/>
                </a:lnTo>
                <a:lnTo>
                  <a:pt x="1881" y="144"/>
                </a:lnTo>
                <a:lnTo>
                  <a:pt x="1881" y="142"/>
                </a:lnTo>
                <a:lnTo>
                  <a:pt x="1883" y="142"/>
                </a:lnTo>
                <a:lnTo>
                  <a:pt x="1884" y="142"/>
                </a:lnTo>
                <a:lnTo>
                  <a:pt x="1884" y="142"/>
                </a:lnTo>
                <a:lnTo>
                  <a:pt x="1886" y="142"/>
                </a:lnTo>
                <a:lnTo>
                  <a:pt x="1888" y="142"/>
                </a:lnTo>
                <a:lnTo>
                  <a:pt x="1888" y="141"/>
                </a:lnTo>
                <a:lnTo>
                  <a:pt x="1889" y="141"/>
                </a:lnTo>
                <a:lnTo>
                  <a:pt x="1891" y="141"/>
                </a:lnTo>
                <a:lnTo>
                  <a:pt x="1891" y="139"/>
                </a:lnTo>
                <a:lnTo>
                  <a:pt x="1892" y="139"/>
                </a:lnTo>
                <a:lnTo>
                  <a:pt x="1892" y="138"/>
                </a:lnTo>
                <a:lnTo>
                  <a:pt x="1894" y="138"/>
                </a:lnTo>
                <a:lnTo>
                  <a:pt x="1895" y="138"/>
                </a:lnTo>
                <a:lnTo>
                  <a:pt x="1895" y="136"/>
                </a:lnTo>
                <a:lnTo>
                  <a:pt x="1897" y="136"/>
                </a:lnTo>
                <a:lnTo>
                  <a:pt x="1898" y="136"/>
                </a:lnTo>
                <a:lnTo>
                  <a:pt x="1898" y="135"/>
                </a:lnTo>
                <a:lnTo>
                  <a:pt x="1900" y="135"/>
                </a:lnTo>
                <a:lnTo>
                  <a:pt x="1901" y="135"/>
                </a:lnTo>
                <a:lnTo>
                  <a:pt x="1901" y="133"/>
                </a:lnTo>
                <a:lnTo>
                  <a:pt x="1903" y="133"/>
                </a:lnTo>
                <a:lnTo>
                  <a:pt x="1904" y="133"/>
                </a:lnTo>
                <a:lnTo>
                  <a:pt x="1904" y="132"/>
                </a:lnTo>
                <a:lnTo>
                  <a:pt x="1906" y="132"/>
                </a:lnTo>
                <a:lnTo>
                  <a:pt x="1908" y="132"/>
                </a:lnTo>
                <a:lnTo>
                  <a:pt x="1912" y="130"/>
                </a:lnTo>
                <a:lnTo>
                  <a:pt x="1912" y="129"/>
                </a:lnTo>
                <a:lnTo>
                  <a:pt x="1912" y="129"/>
                </a:lnTo>
                <a:lnTo>
                  <a:pt x="1914" y="129"/>
                </a:lnTo>
                <a:lnTo>
                  <a:pt x="1915" y="129"/>
                </a:lnTo>
                <a:lnTo>
                  <a:pt x="1917" y="127"/>
                </a:lnTo>
                <a:lnTo>
                  <a:pt x="1918" y="127"/>
                </a:lnTo>
                <a:lnTo>
                  <a:pt x="1920" y="127"/>
                </a:lnTo>
                <a:lnTo>
                  <a:pt x="1921" y="127"/>
                </a:lnTo>
                <a:lnTo>
                  <a:pt x="1923" y="127"/>
                </a:lnTo>
                <a:lnTo>
                  <a:pt x="1924" y="127"/>
                </a:lnTo>
                <a:lnTo>
                  <a:pt x="1923" y="129"/>
                </a:lnTo>
                <a:lnTo>
                  <a:pt x="1921" y="129"/>
                </a:lnTo>
                <a:lnTo>
                  <a:pt x="1920" y="130"/>
                </a:lnTo>
                <a:lnTo>
                  <a:pt x="1917" y="132"/>
                </a:lnTo>
                <a:lnTo>
                  <a:pt x="1915" y="132"/>
                </a:lnTo>
                <a:lnTo>
                  <a:pt x="1914" y="132"/>
                </a:lnTo>
                <a:lnTo>
                  <a:pt x="1912" y="135"/>
                </a:lnTo>
                <a:lnTo>
                  <a:pt x="1911" y="135"/>
                </a:lnTo>
                <a:lnTo>
                  <a:pt x="1908" y="136"/>
                </a:lnTo>
                <a:lnTo>
                  <a:pt x="1908" y="138"/>
                </a:lnTo>
                <a:lnTo>
                  <a:pt x="1906" y="138"/>
                </a:lnTo>
                <a:lnTo>
                  <a:pt x="1904" y="138"/>
                </a:lnTo>
                <a:lnTo>
                  <a:pt x="1903" y="139"/>
                </a:lnTo>
                <a:lnTo>
                  <a:pt x="1901" y="139"/>
                </a:lnTo>
                <a:lnTo>
                  <a:pt x="1901" y="141"/>
                </a:lnTo>
                <a:lnTo>
                  <a:pt x="1900" y="141"/>
                </a:lnTo>
                <a:lnTo>
                  <a:pt x="1898" y="141"/>
                </a:lnTo>
                <a:lnTo>
                  <a:pt x="1898" y="142"/>
                </a:lnTo>
                <a:lnTo>
                  <a:pt x="1897" y="142"/>
                </a:lnTo>
                <a:lnTo>
                  <a:pt x="1895" y="144"/>
                </a:lnTo>
                <a:lnTo>
                  <a:pt x="1894" y="144"/>
                </a:lnTo>
                <a:lnTo>
                  <a:pt x="1894" y="146"/>
                </a:lnTo>
                <a:lnTo>
                  <a:pt x="1892" y="146"/>
                </a:lnTo>
                <a:lnTo>
                  <a:pt x="1891" y="146"/>
                </a:lnTo>
                <a:lnTo>
                  <a:pt x="1891" y="147"/>
                </a:lnTo>
                <a:lnTo>
                  <a:pt x="1889" y="147"/>
                </a:lnTo>
                <a:lnTo>
                  <a:pt x="1889" y="149"/>
                </a:lnTo>
                <a:lnTo>
                  <a:pt x="1888" y="149"/>
                </a:lnTo>
                <a:lnTo>
                  <a:pt x="1886" y="149"/>
                </a:lnTo>
                <a:lnTo>
                  <a:pt x="1886" y="150"/>
                </a:lnTo>
                <a:lnTo>
                  <a:pt x="1884" y="150"/>
                </a:lnTo>
                <a:lnTo>
                  <a:pt x="1884" y="152"/>
                </a:lnTo>
                <a:lnTo>
                  <a:pt x="1883" y="152"/>
                </a:lnTo>
                <a:lnTo>
                  <a:pt x="1883" y="153"/>
                </a:lnTo>
                <a:lnTo>
                  <a:pt x="1881" y="153"/>
                </a:lnTo>
                <a:lnTo>
                  <a:pt x="1881" y="155"/>
                </a:lnTo>
                <a:lnTo>
                  <a:pt x="1880" y="156"/>
                </a:lnTo>
                <a:lnTo>
                  <a:pt x="1880" y="158"/>
                </a:lnTo>
                <a:lnTo>
                  <a:pt x="1880" y="159"/>
                </a:lnTo>
                <a:lnTo>
                  <a:pt x="1881" y="158"/>
                </a:lnTo>
                <a:lnTo>
                  <a:pt x="1883" y="158"/>
                </a:lnTo>
                <a:lnTo>
                  <a:pt x="1884" y="156"/>
                </a:lnTo>
                <a:lnTo>
                  <a:pt x="1884" y="155"/>
                </a:lnTo>
                <a:lnTo>
                  <a:pt x="1884" y="153"/>
                </a:lnTo>
                <a:lnTo>
                  <a:pt x="1886" y="153"/>
                </a:lnTo>
                <a:lnTo>
                  <a:pt x="1886" y="152"/>
                </a:lnTo>
                <a:lnTo>
                  <a:pt x="1888" y="152"/>
                </a:lnTo>
                <a:lnTo>
                  <a:pt x="1886" y="150"/>
                </a:lnTo>
                <a:lnTo>
                  <a:pt x="1888" y="150"/>
                </a:lnTo>
                <a:lnTo>
                  <a:pt x="1889" y="150"/>
                </a:lnTo>
                <a:lnTo>
                  <a:pt x="1891" y="150"/>
                </a:lnTo>
                <a:lnTo>
                  <a:pt x="1891" y="149"/>
                </a:lnTo>
                <a:lnTo>
                  <a:pt x="1892" y="149"/>
                </a:lnTo>
                <a:lnTo>
                  <a:pt x="1892" y="147"/>
                </a:lnTo>
                <a:lnTo>
                  <a:pt x="1894" y="147"/>
                </a:lnTo>
                <a:lnTo>
                  <a:pt x="1895" y="147"/>
                </a:lnTo>
                <a:lnTo>
                  <a:pt x="1895" y="149"/>
                </a:lnTo>
                <a:lnTo>
                  <a:pt x="1897" y="147"/>
                </a:lnTo>
                <a:lnTo>
                  <a:pt x="1897" y="146"/>
                </a:lnTo>
                <a:lnTo>
                  <a:pt x="1898" y="146"/>
                </a:lnTo>
                <a:lnTo>
                  <a:pt x="1900" y="146"/>
                </a:lnTo>
                <a:lnTo>
                  <a:pt x="1900" y="144"/>
                </a:lnTo>
                <a:lnTo>
                  <a:pt x="1898" y="146"/>
                </a:lnTo>
                <a:lnTo>
                  <a:pt x="1898" y="144"/>
                </a:lnTo>
                <a:lnTo>
                  <a:pt x="1898" y="142"/>
                </a:lnTo>
                <a:lnTo>
                  <a:pt x="1900" y="142"/>
                </a:lnTo>
                <a:lnTo>
                  <a:pt x="1900" y="142"/>
                </a:lnTo>
                <a:lnTo>
                  <a:pt x="1901" y="142"/>
                </a:lnTo>
                <a:lnTo>
                  <a:pt x="1903" y="142"/>
                </a:lnTo>
                <a:lnTo>
                  <a:pt x="1903" y="141"/>
                </a:lnTo>
                <a:lnTo>
                  <a:pt x="1904" y="141"/>
                </a:lnTo>
                <a:lnTo>
                  <a:pt x="1904" y="139"/>
                </a:lnTo>
                <a:lnTo>
                  <a:pt x="1906" y="139"/>
                </a:lnTo>
                <a:lnTo>
                  <a:pt x="1908" y="139"/>
                </a:lnTo>
                <a:lnTo>
                  <a:pt x="1909" y="139"/>
                </a:lnTo>
                <a:lnTo>
                  <a:pt x="1909" y="141"/>
                </a:lnTo>
                <a:lnTo>
                  <a:pt x="1911" y="139"/>
                </a:lnTo>
                <a:lnTo>
                  <a:pt x="1909" y="139"/>
                </a:lnTo>
                <a:lnTo>
                  <a:pt x="1909" y="138"/>
                </a:lnTo>
                <a:lnTo>
                  <a:pt x="1911" y="136"/>
                </a:lnTo>
                <a:lnTo>
                  <a:pt x="1911" y="138"/>
                </a:lnTo>
                <a:lnTo>
                  <a:pt x="1912" y="136"/>
                </a:lnTo>
                <a:lnTo>
                  <a:pt x="1912" y="138"/>
                </a:lnTo>
                <a:lnTo>
                  <a:pt x="1914" y="138"/>
                </a:lnTo>
                <a:lnTo>
                  <a:pt x="1912" y="136"/>
                </a:lnTo>
                <a:lnTo>
                  <a:pt x="1912" y="135"/>
                </a:lnTo>
                <a:lnTo>
                  <a:pt x="1914" y="135"/>
                </a:lnTo>
                <a:lnTo>
                  <a:pt x="1914" y="133"/>
                </a:lnTo>
                <a:lnTo>
                  <a:pt x="1917" y="133"/>
                </a:lnTo>
                <a:lnTo>
                  <a:pt x="1915" y="135"/>
                </a:lnTo>
                <a:lnTo>
                  <a:pt x="1917" y="135"/>
                </a:lnTo>
                <a:lnTo>
                  <a:pt x="1917" y="133"/>
                </a:lnTo>
                <a:lnTo>
                  <a:pt x="1918" y="133"/>
                </a:lnTo>
                <a:lnTo>
                  <a:pt x="1921" y="132"/>
                </a:lnTo>
                <a:lnTo>
                  <a:pt x="1921" y="133"/>
                </a:lnTo>
                <a:lnTo>
                  <a:pt x="1923" y="132"/>
                </a:lnTo>
                <a:lnTo>
                  <a:pt x="1926" y="130"/>
                </a:lnTo>
                <a:lnTo>
                  <a:pt x="1927" y="130"/>
                </a:lnTo>
                <a:lnTo>
                  <a:pt x="1929" y="129"/>
                </a:lnTo>
                <a:lnTo>
                  <a:pt x="1931" y="129"/>
                </a:lnTo>
                <a:lnTo>
                  <a:pt x="1932" y="129"/>
                </a:lnTo>
                <a:lnTo>
                  <a:pt x="1934" y="129"/>
                </a:lnTo>
                <a:lnTo>
                  <a:pt x="1935" y="129"/>
                </a:lnTo>
                <a:lnTo>
                  <a:pt x="1935" y="130"/>
                </a:lnTo>
                <a:lnTo>
                  <a:pt x="1934" y="130"/>
                </a:lnTo>
                <a:lnTo>
                  <a:pt x="1934" y="132"/>
                </a:lnTo>
                <a:lnTo>
                  <a:pt x="1932" y="132"/>
                </a:lnTo>
                <a:lnTo>
                  <a:pt x="1932" y="133"/>
                </a:lnTo>
                <a:lnTo>
                  <a:pt x="1934" y="132"/>
                </a:lnTo>
                <a:lnTo>
                  <a:pt x="1935" y="132"/>
                </a:lnTo>
                <a:lnTo>
                  <a:pt x="1935" y="130"/>
                </a:lnTo>
                <a:lnTo>
                  <a:pt x="1937" y="130"/>
                </a:lnTo>
                <a:lnTo>
                  <a:pt x="1938" y="129"/>
                </a:lnTo>
                <a:lnTo>
                  <a:pt x="1940" y="129"/>
                </a:lnTo>
                <a:lnTo>
                  <a:pt x="1940" y="127"/>
                </a:lnTo>
                <a:lnTo>
                  <a:pt x="1941" y="127"/>
                </a:lnTo>
                <a:lnTo>
                  <a:pt x="1941" y="129"/>
                </a:lnTo>
                <a:lnTo>
                  <a:pt x="1941" y="130"/>
                </a:lnTo>
                <a:lnTo>
                  <a:pt x="1944" y="130"/>
                </a:lnTo>
                <a:lnTo>
                  <a:pt x="1946" y="129"/>
                </a:lnTo>
                <a:lnTo>
                  <a:pt x="1947" y="129"/>
                </a:lnTo>
                <a:lnTo>
                  <a:pt x="1947" y="130"/>
                </a:lnTo>
                <a:lnTo>
                  <a:pt x="1949" y="130"/>
                </a:lnTo>
                <a:lnTo>
                  <a:pt x="1947" y="132"/>
                </a:lnTo>
                <a:lnTo>
                  <a:pt x="1947" y="133"/>
                </a:lnTo>
                <a:lnTo>
                  <a:pt x="1947" y="135"/>
                </a:lnTo>
                <a:lnTo>
                  <a:pt x="1946" y="135"/>
                </a:lnTo>
                <a:lnTo>
                  <a:pt x="1944" y="136"/>
                </a:lnTo>
                <a:lnTo>
                  <a:pt x="1944" y="138"/>
                </a:lnTo>
                <a:lnTo>
                  <a:pt x="1943" y="138"/>
                </a:lnTo>
                <a:lnTo>
                  <a:pt x="1943" y="139"/>
                </a:lnTo>
                <a:lnTo>
                  <a:pt x="1941" y="139"/>
                </a:lnTo>
                <a:lnTo>
                  <a:pt x="1941" y="141"/>
                </a:lnTo>
                <a:lnTo>
                  <a:pt x="1940" y="141"/>
                </a:lnTo>
                <a:lnTo>
                  <a:pt x="1938" y="141"/>
                </a:lnTo>
                <a:lnTo>
                  <a:pt x="1937" y="141"/>
                </a:lnTo>
                <a:lnTo>
                  <a:pt x="1937" y="139"/>
                </a:lnTo>
                <a:lnTo>
                  <a:pt x="1935" y="139"/>
                </a:lnTo>
                <a:lnTo>
                  <a:pt x="1934" y="139"/>
                </a:lnTo>
                <a:lnTo>
                  <a:pt x="1931" y="141"/>
                </a:lnTo>
                <a:lnTo>
                  <a:pt x="1929" y="141"/>
                </a:lnTo>
                <a:lnTo>
                  <a:pt x="1927" y="141"/>
                </a:lnTo>
                <a:lnTo>
                  <a:pt x="1926" y="142"/>
                </a:lnTo>
                <a:lnTo>
                  <a:pt x="1926" y="141"/>
                </a:lnTo>
                <a:lnTo>
                  <a:pt x="1926" y="139"/>
                </a:lnTo>
                <a:lnTo>
                  <a:pt x="1927" y="139"/>
                </a:lnTo>
                <a:lnTo>
                  <a:pt x="1927" y="138"/>
                </a:lnTo>
                <a:lnTo>
                  <a:pt x="1929" y="138"/>
                </a:lnTo>
                <a:lnTo>
                  <a:pt x="1929" y="136"/>
                </a:lnTo>
                <a:lnTo>
                  <a:pt x="1931" y="136"/>
                </a:lnTo>
                <a:lnTo>
                  <a:pt x="1932" y="136"/>
                </a:lnTo>
                <a:lnTo>
                  <a:pt x="1932" y="135"/>
                </a:lnTo>
                <a:lnTo>
                  <a:pt x="1931" y="135"/>
                </a:lnTo>
                <a:lnTo>
                  <a:pt x="1931" y="133"/>
                </a:lnTo>
                <a:lnTo>
                  <a:pt x="1929" y="133"/>
                </a:lnTo>
                <a:lnTo>
                  <a:pt x="1929" y="135"/>
                </a:lnTo>
                <a:lnTo>
                  <a:pt x="1929" y="136"/>
                </a:lnTo>
                <a:lnTo>
                  <a:pt x="1927" y="136"/>
                </a:lnTo>
                <a:lnTo>
                  <a:pt x="1927" y="138"/>
                </a:lnTo>
                <a:lnTo>
                  <a:pt x="1926" y="138"/>
                </a:lnTo>
                <a:lnTo>
                  <a:pt x="1926" y="139"/>
                </a:lnTo>
                <a:lnTo>
                  <a:pt x="1924" y="139"/>
                </a:lnTo>
                <a:lnTo>
                  <a:pt x="1924" y="141"/>
                </a:lnTo>
                <a:lnTo>
                  <a:pt x="1923" y="141"/>
                </a:lnTo>
                <a:lnTo>
                  <a:pt x="1923" y="142"/>
                </a:lnTo>
                <a:lnTo>
                  <a:pt x="1921" y="142"/>
                </a:lnTo>
                <a:lnTo>
                  <a:pt x="1920" y="142"/>
                </a:lnTo>
                <a:lnTo>
                  <a:pt x="1920" y="142"/>
                </a:lnTo>
                <a:lnTo>
                  <a:pt x="1918" y="142"/>
                </a:lnTo>
                <a:lnTo>
                  <a:pt x="1917" y="142"/>
                </a:lnTo>
                <a:lnTo>
                  <a:pt x="1915" y="144"/>
                </a:lnTo>
                <a:lnTo>
                  <a:pt x="1914" y="144"/>
                </a:lnTo>
                <a:lnTo>
                  <a:pt x="1914" y="146"/>
                </a:lnTo>
                <a:lnTo>
                  <a:pt x="1912" y="146"/>
                </a:lnTo>
                <a:lnTo>
                  <a:pt x="1912" y="146"/>
                </a:lnTo>
                <a:lnTo>
                  <a:pt x="1912" y="147"/>
                </a:lnTo>
                <a:lnTo>
                  <a:pt x="1912" y="149"/>
                </a:lnTo>
                <a:lnTo>
                  <a:pt x="1911" y="149"/>
                </a:lnTo>
                <a:lnTo>
                  <a:pt x="1909" y="149"/>
                </a:lnTo>
                <a:lnTo>
                  <a:pt x="1909" y="150"/>
                </a:lnTo>
                <a:lnTo>
                  <a:pt x="1908" y="150"/>
                </a:lnTo>
                <a:lnTo>
                  <a:pt x="1908" y="152"/>
                </a:lnTo>
                <a:lnTo>
                  <a:pt x="1909" y="150"/>
                </a:lnTo>
                <a:lnTo>
                  <a:pt x="1911" y="150"/>
                </a:lnTo>
                <a:lnTo>
                  <a:pt x="1912" y="149"/>
                </a:lnTo>
                <a:lnTo>
                  <a:pt x="1912" y="147"/>
                </a:lnTo>
                <a:lnTo>
                  <a:pt x="1914" y="147"/>
                </a:lnTo>
                <a:lnTo>
                  <a:pt x="1915" y="147"/>
                </a:lnTo>
                <a:lnTo>
                  <a:pt x="1915" y="146"/>
                </a:lnTo>
                <a:lnTo>
                  <a:pt x="1917" y="146"/>
                </a:lnTo>
                <a:lnTo>
                  <a:pt x="1917" y="147"/>
                </a:lnTo>
                <a:lnTo>
                  <a:pt x="1918" y="147"/>
                </a:lnTo>
                <a:lnTo>
                  <a:pt x="1918" y="149"/>
                </a:lnTo>
                <a:lnTo>
                  <a:pt x="1920" y="147"/>
                </a:lnTo>
                <a:lnTo>
                  <a:pt x="1921" y="147"/>
                </a:lnTo>
                <a:lnTo>
                  <a:pt x="1921" y="146"/>
                </a:lnTo>
                <a:lnTo>
                  <a:pt x="1923" y="146"/>
                </a:lnTo>
                <a:lnTo>
                  <a:pt x="1923" y="147"/>
                </a:lnTo>
                <a:lnTo>
                  <a:pt x="1923" y="149"/>
                </a:lnTo>
                <a:lnTo>
                  <a:pt x="1924" y="147"/>
                </a:lnTo>
                <a:lnTo>
                  <a:pt x="1924" y="149"/>
                </a:lnTo>
                <a:lnTo>
                  <a:pt x="1926" y="149"/>
                </a:lnTo>
                <a:lnTo>
                  <a:pt x="1926" y="147"/>
                </a:lnTo>
                <a:lnTo>
                  <a:pt x="1924" y="147"/>
                </a:lnTo>
                <a:lnTo>
                  <a:pt x="1924" y="146"/>
                </a:lnTo>
                <a:lnTo>
                  <a:pt x="1924" y="144"/>
                </a:lnTo>
                <a:lnTo>
                  <a:pt x="1926" y="144"/>
                </a:lnTo>
                <a:lnTo>
                  <a:pt x="1926" y="142"/>
                </a:lnTo>
                <a:lnTo>
                  <a:pt x="1927" y="142"/>
                </a:lnTo>
                <a:lnTo>
                  <a:pt x="1929" y="142"/>
                </a:lnTo>
                <a:lnTo>
                  <a:pt x="1931" y="142"/>
                </a:lnTo>
                <a:lnTo>
                  <a:pt x="1932" y="142"/>
                </a:lnTo>
                <a:lnTo>
                  <a:pt x="1934" y="142"/>
                </a:lnTo>
                <a:lnTo>
                  <a:pt x="1934" y="141"/>
                </a:lnTo>
                <a:lnTo>
                  <a:pt x="1935" y="141"/>
                </a:lnTo>
                <a:lnTo>
                  <a:pt x="1937" y="142"/>
                </a:lnTo>
                <a:lnTo>
                  <a:pt x="1935" y="142"/>
                </a:lnTo>
                <a:lnTo>
                  <a:pt x="1937" y="142"/>
                </a:lnTo>
                <a:lnTo>
                  <a:pt x="1935" y="142"/>
                </a:lnTo>
                <a:lnTo>
                  <a:pt x="1935" y="144"/>
                </a:lnTo>
                <a:lnTo>
                  <a:pt x="1937" y="142"/>
                </a:lnTo>
                <a:lnTo>
                  <a:pt x="1938" y="142"/>
                </a:lnTo>
                <a:lnTo>
                  <a:pt x="1938" y="144"/>
                </a:lnTo>
                <a:lnTo>
                  <a:pt x="1937" y="146"/>
                </a:lnTo>
                <a:lnTo>
                  <a:pt x="1937" y="147"/>
                </a:lnTo>
                <a:lnTo>
                  <a:pt x="1935" y="147"/>
                </a:lnTo>
                <a:lnTo>
                  <a:pt x="1934" y="147"/>
                </a:lnTo>
                <a:lnTo>
                  <a:pt x="1932" y="149"/>
                </a:lnTo>
                <a:lnTo>
                  <a:pt x="1931" y="150"/>
                </a:lnTo>
                <a:lnTo>
                  <a:pt x="1932" y="150"/>
                </a:lnTo>
                <a:lnTo>
                  <a:pt x="1932" y="149"/>
                </a:lnTo>
                <a:lnTo>
                  <a:pt x="1934" y="149"/>
                </a:lnTo>
                <a:lnTo>
                  <a:pt x="1935" y="149"/>
                </a:lnTo>
                <a:lnTo>
                  <a:pt x="1935" y="150"/>
                </a:lnTo>
                <a:lnTo>
                  <a:pt x="1934" y="150"/>
                </a:lnTo>
                <a:lnTo>
                  <a:pt x="1934" y="152"/>
                </a:lnTo>
                <a:lnTo>
                  <a:pt x="1932" y="152"/>
                </a:lnTo>
                <a:lnTo>
                  <a:pt x="1932" y="153"/>
                </a:lnTo>
                <a:lnTo>
                  <a:pt x="1931" y="153"/>
                </a:lnTo>
                <a:lnTo>
                  <a:pt x="1931" y="155"/>
                </a:lnTo>
                <a:lnTo>
                  <a:pt x="1929" y="155"/>
                </a:lnTo>
                <a:lnTo>
                  <a:pt x="1929" y="153"/>
                </a:lnTo>
                <a:lnTo>
                  <a:pt x="1927" y="153"/>
                </a:lnTo>
                <a:lnTo>
                  <a:pt x="1927" y="155"/>
                </a:lnTo>
                <a:lnTo>
                  <a:pt x="1926" y="155"/>
                </a:lnTo>
                <a:lnTo>
                  <a:pt x="1926" y="156"/>
                </a:lnTo>
                <a:lnTo>
                  <a:pt x="1927" y="155"/>
                </a:lnTo>
                <a:lnTo>
                  <a:pt x="1927" y="156"/>
                </a:lnTo>
                <a:lnTo>
                  <a:pt x="1929" y="155"/>
                </a:lnTo>
                <a:lnTo>
                  <a:pt x="1929" y="156"/>
                </a:lnTo>
                <a:lnTo>
                  <a:pt x="1929" y="158"/>
                </a:lnTo>
                <a:lnTo>
                  <a:pt x="1927" y="158"/>
                </a:lnTo>
                <a:lnTo>
                  <a:pt x="1926" y="159"/>
                </a:lnTo>
                <a:lnTo>
                  <a:pt x="1927" y="159"/>
                </a:lnTo>
                <a:lnTo>
                  <a:pt x="1926" y="161"/>
                </a:lnTo>
                <a:lnTo>
                  <a:pt x="1927" y="161"/>
                </a:lnTo>
                <a:lnTo>
                  <a:pt x="1927" y="159"/>
                </a:lnTo>
                <a:lnTo>
                  <a:pt x="1929" y="158"/>
                </a:lnTo>
                <a:lnTo>
                  <a:pt x="1931" y="156"/>
                </a:lnTo>
                <a:lnTo>
                  <a:pt x="1931" y="158"/>
                </a:lnTo>
                <a:lnTo>
                  <a:pt x="1932" y="156"/>
                </a:lnTo>
                <a:lnTo>
                  <a:pt x="1934" y="156"/>
                </a:lnTo>
                <a:lnTo>
                  <a:pt x="1934" y="155"/>
                </a:lnTo>
                <a:lnTo>
                  <a:pt x="1935" y="155"/>
                </a:lnTo>
                <a:lnTo>
                  <a:pt x="1937" y="155"/>
                </a:lnTo>
                <a:lnTo>
                  <a:pt x="1937" y="156"/>
                </a:lnTo>
                <a:lnTo>
                  <a:pt x="1938" y="156"/>
                </a:lnTo>
                <a:lnTo>
                  <a:pt x="1938" y="158"/>
                </a:lnTo>
                <a:lnTo>
                  <a:pt x="1937" y="158"/>
                </a:lnTo>
                <a:lnTo>
                  <a:pt x="1937" y="159"/>
                </a:lnTo>
                <a:lnTo>
                  <a:pt x="1935" y="159"/>
                </a:lnTo>
                <a:lnTo>
                  <a:pt x="1935" y="161"/>
                </a:lnTo>
                <a:lnTo>
                  <a:pt x="1934" y="161"/>
                </a:lnTo>
                <a:lnTo>
                  <a:pt x="1932" y="162"/>
                </a:lnTo>
                <a:lnTo>
                  <a:pt x="1931" y="162"/>
                </a:lnTo>
                <a:lnTo>
                  <a:pt x="1929" y="162"/>
                </a:lnTo>
                <a:lnTo>
                  <a:pt x="1927" y="162"/>
                </a:lnTo>
                <a:lnTo>
                  <a:pt x="1927" y="164"/>
                </a:lnTo>
                <a:lnTo>
                  <a:pt x="1929" y="164"/>
                </a:lnTo>
                <a:lnTo>
                  <a:pt x="1929" y="166"/>
                </a:lnTo>
                <a:lnTo>
                  <a:pt x="1931" y="164"/>
                </a:lnTo>
                <a:lnTo>
                  <a:pt x="1932" y="164"/>
                </a:lnTo>
                <a:lnTo>
                  <a:pt x="1934" y="162"/>
                </a:lnTo>
                <a:lnTo>
                  <a:pt x="1935" y="162"/>
                </a:lnTo>
                <a:lnTo>
                  <a:pt x="1935" y="164"/>
                </a:lnTo>
                <a:lnTo>
                  <a:pt x="1934" y="164"/>
                </a:lnTo>
                <a:lnTo>
                  <a:pt x="1934" y="166"/>
                </a:lnTo>
                <a:lnTo>
                  <a:pt x="1932" y="166"/>
                </a:lnTo>
                <a:lnTo>
                  <a:pt x="1931" y="166"/>
                </a:lnTo>
                <a:lnTo>
                  <a:pt x="1931" y="167"/>
                </a:lnTo>
                <a:lnTo>
                  <a:pt x="1932" y="167"/>
                </a:lnTo>
                <a:lnTo>
                  <a:pt x="1931" y="169"/>
                </a:lnTo>
                <a:lnTo>
                  <a:pt x="1932" y="169"/>
                </a:lnTo>
                <a:lnTo>
                  <a:pt x="1932" y="167"/>
                </a:lnTo>
                <a:lnTo>
                  <a:pt x="1935" y="166"/>
                </a:lnTo>
                <a:lnTo>
                  <a:pt x="1934" y="167"/>
                </a:lnTo>
                <a:lnTo>
                  <a:pt x="1935" y="167"/>
                </a:lnTo>
                <a:lnTo>
                  <a:pt x="1937" y="167"/>
                </a:lnTo>
                <a:lnTo>
                  <a:pt x="1937" y="169"/>
                </a:lnTo>
                <a:lnTo>
                  <a:pt x="1937" y="170"/>
                </a:lnTo>
                <a:lnTo>
                  <a:pt x="1935" y="172"/>
                </a:lnTo>
                <a:lnTo>
                  <a:pt x="1934" y="172"/>
                </a:lnTo>
                <a:lnTo>
                  <a:pt x="1932" y="172"/>
                </a:lnTo>
                <a:lnTo>
                  <a:pt x="1932" y="173"/>
                </a:lnTo>
                <a:lnTo>
                  <a:pt x="1931" y="173"/>
                </a:lnTo>
                <a:lnTo>
                  <a:pt x="1929" y="173"/>
                </a:lnTo>
                <a:lnTo>
                  <a:pt x="1927" y="173"/>
                </a:lnTo>
                <a:lnTo>
                  <a:pt x="1927" y="175"/>
                </a:lnTo>
                <a:lnTo>
                  <a:pt x="1929" y="175"/>
                </a:lnTo>
                <a:lnTo>
                  <a:pt x="1929" y="176"/>
                </a:lnTo>
                <a:lnTo>
                  <a:pt x="1931" y="176"/>
                </a:lnTo>
                <a:lnTo>
                  <a:pt x="1931" y="175"/>
                </a:lnTo>
                <a:lnTo>
                  <a:pt x="1932" y="175"/>
                </a:lnTo>
                <a:lnTo>
                  <a:pt x="1934" y="173"/>
                </a:lnTo>
                <a:lnTo>
                  <a:pt x="1935" y="173"/>
                </a:lnTo>
                <a:lnTo>
                  <a:pt x="1935" y="175"/>
                </a:lnTo>
                <a:lnTo>
                  <a:pt x="1934" y="176"/>
                </a:lnTo>
                <a:lnTo>
                  <a:pt x="1934" y="178"/>
                </a:lnTo>
                <a:lnTo>
                  <a:pt x="1932" y="178"/>
                </a:lnTo>
                <a:lnTo>
                  <a:pt x="1932" y="179"/>
                </a:lnTo>
                <a:lnTo>
                  <a:pt x="1931" y="179"/>
                </a:lnTo>
                <a:lnTo>
                  <a:pt x="1931" y="179"/>
                </a:lnTo>
                <a:lnTo>
                  <a:pt x="1929" y="179"/>
                </a:lnTo>
                <a:lnTo>
                  <a:pt x="1927" y="179"/>
                </a:lnTo>
                <a:lnTo>
                  <a:pt x="1926" y="179"/>
                </a:lnTo>
                <a:lnTo>
                  <a:pt x="1924" y="179"/>
                </a:lnTo>
                <a:lnTo>
                  <a:pt x="1924" y="181"/>
                </a:lnTo>
                <a:lnTo>
                  <a:pt x="1924" y="182"/>
                </a:lnTo>
                <a:lnTo>
                  <a:pt x="1926" y="182"/>
                </a:lnTo>
                <a:lnTo>
                  <a:pt x="1926" y="184"/>
                </a:lnTo>
                <a:lnTo>
                  <a:pt x="1926" y="185"/>
                </a:lnTo>
                <a:lnTo>
                  <a:pt x="1924" y="185"/>
                </a:lnTo>
                <a:lnTo>
                  <a:pt x="1924" y="187"/>
                </a:lnTo>
                <a:lnTo>
                  <a:pt x="1923" y="187"/>
                </a:lnTo>
                <a:moveTo>
                  <a:pt x="1927" y="170"/>
                </a:moveTo>
                <a:lnTo>
                  <a:pt x="1929" y="170"/>
                </a:lnTo>
                <a:lnTo>
                  <a:pt x="1929" y="169"/>
                </a:lnTo>
                <a:lnTo>
                  <a:pt x="1927" y="169"/>
                </a:lnTo>
                <a:lnTo>
                  <a:pt x="1927" y="170"/>
                </a:lnTo>
                <a:moveTo>
                  <a:pt x="1927" y="150"/>
                </a:moveTo>
                <a:lnTo>
                  <a:pt x="1931" y="149"/>
                </a:lnTo>
                <a:lnTo>
                  <a:pt x="1929" y="149"/>
                </a:lnTo>
                <a:lnTo>
                  <a:pt x="1927" y="149"/>
                </a:lnTo>
                <a:lnTo>
                  <a:pt x="1927" y="150"/>
                </a:lnTo>
                <a:moveTo>
                  <a:pt x="1855" y="170"/>
                </a:moveTo>
                <a:lnTo>
                  <a:pt x="1854" y="172"/>
                </a:lnTo>
                <a:lnTo>
                  <a:pt x="1855" y="172"/>
                </a:lnTo>
                <a:lnTo>
                  <a:pt x="1855" y="170"/>
                </a:lnTo>
                <a:moveTo>
                  <a:pt x="1858" y="170"/>
                </a:moveTo>
                <a:lnTo>
                  <a:pt x="1857" y="170"/>
                </a:lnTo>
                <a:lnTo>
                  <a:pt x="1857" y="172"/>
                </a:lnTo>
                <a:lnTo>
                  <a:pt x="1858" y="170"/>
                </a:lnTo>
                <a:moveTo>
                  <a:pt x="1869" y="164"/>
                </a:moveTo>
                <a:lnTo>
                  <a:pt x="1869" y="162"/>
                </a:lnTo>
                <a:lnTo>
                  <a:pt x="1868" y="164"/>
                </a:lnTo>
                <a:lnTo>
                  <a:pt x="1869" y="164"/>
                </a:lnTo>
                <a:moveTo>
                  <a:pt x="1871" y="175"/>
                </a:moveTo>
                <a:lnTo>
                  <a:pt x="1869" y="175"/>
                </a:lnTo>
                <a:lnTo>
                  <a:pt x="1869" y="176"/>
                </a:lnTo>
                <a:lnTo>
                  <a:pt x="1871" y="176"/>
                </a:lnTo>
                <a:lnTo>
                  <a:pt x="1871" y="175"/>
                </a:lnTo>
                <a:moveTo>
                  <a:pt x="1878" y="159"/>
                </a:moveTo>
                <a:lnTo>
                  <a:pt x="1877" y="159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1"/>
                </a:lnTo>
                <a:lnTo>
                  <a:pt x="1875" y="162"/>
                </a:lnTo>
                <a:lnTo>
                  <a:pt x="1874" y="162"/>
                </a:lnTo>
                <a:lnTo>
                  <a:pt x="1874" y="161"/>
                </a:lnTo>
                <a:lnTo>
                  <a:pt x="1872" y="161"/>
                </a:lnTo>
                <a:lnTo>
                  <a:pt x="1872" y="162"/>
                </a:lnTo>
                <a:lnTo>
                  <a:pt x="1874" y="162"/>
                </a:lnTo>
                <a:lnTo>
                  <a:pt x="1874" y="164"/>
                </a:lnTo>
                <a:lnTo>
                  <a:pt x="1875" y="164"/>
                </a:lnTo>
                <a:lnTo>
                  <a:pt x="1875" y="162"/>
                </a:lnTo>
                <a:lnTo>
                  <a:pt x="1875" y="162"/>
                </a:lnTo>
                <a:lnTo>
                  <a:pt x="1877" y="161"/>
                </a:lnTo>
                <a:lnTo>
                  <a:pt x="1878" y="161"/>
                </a:lnTo>
                <a:lnTo>
                  <a:pt x="1878" y="159"/>
                </a:lnTo>
                <a:moveTo>
                  <a:pt x="1817" y="242"/>
                </a:moveTo>
                <a:lnTo>
                  <a:pt x="1815" y="242"/>
                </a:lnTo>
                <a:lnTo>
                  <a:pt x="1815" y="244"/>
                </a:lnTo>
                <a:lnTo>
                  <a:pt x="1814" y="244"/>
                </a:lnTo>
                <a:lnTo>
                  <a:pt x="1814" y="245"/>
                </a:lnTo>
                <a:lnTo>
                  <a:pt x="1815" y="245"/>
                </a:lnTo>
                <a:lnTo>
                  <a:pt x="1815" y="244"/>
                </a:lnTo>
                <a:lnTo>
                  <a:pt x="1817" y="242"/>
                </a:lnTo>
                <a:moveTo>
                  <a:pt x="1820" y="241"/>
                </a:moveTo>
                <a:lnTo>
                  <a:pt x="1818" y="241"/>
                </a:lnTo>
                <a:lnTo>
                  <a:pt x="1818" y="242"/>
                </a:lnTo>
                <a:lnTo>
                  <a:pt x="1820" y="242"/>
                </a:lnTo>
                <a:lnTo>
                  <a:pt x="1820" y="241"/>
                </a:lnTo>
                <a:moveTo>
                  <a:pt x="1815" y="265"/>
                </a:moveTo>
                <a:lnTo>
                  <a:pt x="1814" y="265"/>
                </a:lnTo>
                <a:lnTo>
                  <a:pt x="1814" y="267"/>
                </a:lnTo>
                <a:lnTo>
                  <a:pt x="1815" y="267"/>
                </a:lnTo>
                <a:lnTo>
                  <a:pt x="1815" y="265"/>
                </a:lnTo>
                <a:moveTo>
                  <a:pt x="1826" y="245"/>
                </a:moveTo>
                <a:lnTo>
                  <a:pt x="1825" y="247"/>
                </a:lnTo>
                <a:lnTo>
                  <a:pt x="1826" y="247"/>
                </a:lnTo>
                <a:lnTo>
                  <a:pt x="1826" y="245"/>
                </a:lnTo>
                <a:moveTo>
                  <a:pt x="1869" y="233"/>
                </a:moveTo>
                <a:lnTo>
                  <a:pt x="1868" y="233"/>
                </a:lnTo>
                <a:lnTo>
                  <a:pt x="1868" y="235"/>
                </a:lnTo>
                <a:lnTo>
                  <a:pt x="1869" y="233"/>
                </a:lnTo>
                <a:moveTo>
                  <a:pt x="1875" y="225"/>
                </a:moveTo>
                <a:lnTo>
                  <a:pt x="1874" y="225"/>
                </a:lnTo>
                <a:lnTo>
                  <a:pt x="1874" y="227"/>
                </a:lnTo>
                <a:lnTo>
                  <a:pt x="1875" y="227"/>
                </a:lnTo>
                <a:lnTo>
                  <a:pt x="1875" y="225"/>
                </a:lnTo>
                <a:moveTo>
                  <a:pt x="1883" y="193"/>
                </a:moveTo>
                <a:lnTo>
                  <a:pt x="1881" y="193"/>
                </a:lnTo>
                <a:lnTo>
                  <a:pt x="1881" y="195"/>
                </a:lnTo>
                <a:lnTo>
                  <a:pt x="1880" y="196"/>
                </a:lnTo>
                <a:lnTo>
                  <a:pt x="1881" y="196"/>
                </a:lnTo>
                <a:lnTo>
                  <a:pt x="1881" y="195"/>
                </a:lnTo>
                <a:lnTo>
                  <a:pt x="1883" y="195"/>
                </a:lnTo>
                <a:lnTo>
                  <a:pt x="1883" y="193"/>
                </a:lnTo>
                <a:moveTo>
                  <a:pt x="1884" y="236"/>
                </a:moveTo>
                <a:lnTo>
                  <a:pt x="1883" y="236"/>
                </a:lnTo>
                <a:lnTo>
                  <a:pt x="1883" y="238"/>
                </a:lnTo>
                <a:lnTo>
                  <a:pt x="1884" y="236"/>
                </a:lnTo>
                <a:moveTo>
                  <a:pt x="1891" y="227"/>
                </a:moveTo>
                <a:lnTo>
                  <a:pt x="1889" y="227"/>
                </a:lnTo>
                <a:lnTo>
                  <a:pt x="1888" y="228"/>
                </a:lnTo>
                <a:lnTo>
                  <a:pt x="1889" y="228"/>
                </a:lnTo>
                <a:lnTo>
                  <a:pt x="1891" y="228"/>
                </a:lnTo>
                <a:lnTo>
                  <a:pt x="1891" y="227"/>
                </a:lnTo>
                <a:moveTo>
                  <a:pt x="1892" y="222"/>
                </a:moveTo>
                <a:lnTo>
                  <a:pt x="1891" y="224"/>
                </a:lnTo>
                <a:lnTo>
                  <a:pt x="1892" y="224"/>
                </a:lnTo>
                <a:lnTo>
                  <a:pt x="1892" y="222"/>
                </a:lnTo>
                <a:moveTo>
                  <a:pt x="1892" y="169"/>
                </a:moveTo>
                <a:lnTo>
                  <a:pt x="1891" y="169"/>
                </a:lnTo>
                <a:lnTo>
                  <a:pt x="1891" y="170"/>
                </a:lnTo>
                <a:lnTo>
                  <a:pt x="1892" y="169"/>
                </a:lnTo>
                <a:moveTo>
                  <a:pt x="1894" y="225"/>
                </a:moveTo>
                <a:lnTo>
                  <a:pt x="1895" y="224"/>
                </a:lnTo>
                <a:lnTo>
                  <a:pt x="1894" y="224"/>
                </a:lnTo>
                <a:lnTo>
                  <a:pt x="1894" y="225"/>
                </a:lnTo>
                <a:moveTo>
                  <a:pt x="1897" y="228"/>
                </a:moveTo>
                <a:lnTo>
                  <a:pt x="1895" y="228"/>
                </a:lnTo>
                <a:lnTo>
                  <a:pt x="1895" y="230"/>
                </a:lnTo>
                <a:lnTo>
                  <a:pt x="1894" y="232"/>
                </a:lnTo>
                <a:lnTo>
                  <a:pt x="1895" y="232"/>
                </a:lnTo>
                <a:lnTo>
                  <a:pt x="1895" y="230"/>
                </a:lnTo>
                <a:lnTo>
                  <a:pt x="1897" y="230"/>
                </a:lnTo>
                <a:lnTo>
                  <a:pt x="1897" y="228"/>
                </a:lnTo>
                <a:moveTo>
                  <a:pt x="1909" y="209"/>
                </a:moveTo>
                <a:lnTo>
                  <a:pt x="1911" y="209"/>
                </a:lnTo>
                <a:lnTo>
                  <a:pt x="1911" y="207"/>
                </a:lnTo>
                <a:lnTo>
                  <a:pt x="1909" y="209"/>
                </a:lnTo>
                <a:moveTo>
                  <a:pt x="1906" y="216"/>
                </a:moveTo>
                <a:lnTo>
                  <a:pt x="1906" y="215"/>
                </a:lnTo>
                <a:lnTo>
                  <a:pt x="1904" y="216"/>
                </a:lnTo>
                <a:lnTo>
                  <a:pt x="1906" y="216"/>
                </a:lnTo>
                <a:moveTo>
                  <a:pt x="1906" y="218"/>
                </a:moveTo>
                <a:lnTo>
                  <a:pt x="1908" y="218"/>
                </a:lnTo>
                <a:lnTo>
                  <a:pt x="1909" y="218"/>
                </a:lnTo>
                <a:lnTo>
                  <a:pt x="1909" y="216"/>
                </a:lnTo>
                <a:lnTo>
                  <a:pt x="1908" y="216"/>
                </a:lnTo>
                <a:lnTo>
                  <a:pt x="1906" y="218"/>
                </a:lnTo>
                <a:moveTo>
                  <a:pt x="1908" y="202"/>
                </a:moveTo>
                <a:lnTo>
                  <a:pt x="1909" y="202"/>
                </a:lnTo>
                <a:lnTo>
                  <a:pt x="1909" y="201"/>
                </a:lnTo>
                <a:lnTo>
                  <a:pt x="1908" y="202"/>
                </a:lnTo>
                <a:moveTo>
                  <a:pt x="1926" y="176"/>
                </a:moveTo>
                <a:lnTo>
                  <a:pt x="1924" y="178"/>
                </a:lnTo>
                <a:lnTo>
                  <a:pt x="1923" y="178"/>
                </a:lnTo>
                <a:lnTo>
                  <a:pt x="1923" y="176"/>
                </a:lnTo>
                <a:lnTo>
                  <a:pt x="1921" y="178"/>
                </a:lnTo>
                <a:lnTo>
                  <a:pt x="1923" y="178"/>
                </a:lnTo>
                <a:lnTo>
                  <a:pt x="1923" y="179"/>
                </a:lnTo>
                <a:lnTo>
                  <a:pt x="1924" y="178"/>
                </a:lnTo>
                <a:lnTo>
                  <a:pt x="1926" y="178"/>
                </a:lnTo>
                <a:lnTo>
                  <a:pt x="1927" y="178"/>
                </a:lnTo>
                <a:lnTo>
                  <a:pt x="1927" y="176"/>
                </a:lnTo>
                <a:lnTo>
                  <a:pt x="1926" y="176"/>
                </a:lnTo>
                <a:moveTo>
                  <a:pt x="1924" y="164"/>
                </a:moveTo>
                <a:lnTo>
                  <a:pt x="1924" y="166"/>
                </a:lnTo>
                <a:lnTo>
                  <a:pt x="1924" y="167"/>
                </a:lnTo>
                <a:lnTo>
                  <a:pt x="1926" y="166"/>
                </a:lnTo>
                <a:lnTo>
                  <a:pt x="1926" y="164"/>
                </a:lnTo>
                <a:lnTo>
                  <a:pt x="1924" y="164"/>
                </a:lnTo>
                <a:moveTo>
                  <a:pt x="1923" y="158"/>
                </a:moveTo>
                <a:lnTo>
                  <a:pt x="1924" y="158"/>
                </a:lnTo>
                <a:lnTo>
                  <a:pt x="1924" y="156"/>
                </a:lnTo>
                <a:lnTo>
                  <a:pt x="1923" y="158"/>
                </a:lnTo>
                <a:moveTo>
                  <a:pt x="1923" y="161"/>
                </a:moveTo>
                <a:lnTo>
                  <a:pt x="1924" y="159"/>
                </a:lnTo>
                <a:lnTo>
                  <a:pt x="1923" y="159"/>
                </a:lnTo>
                <a:lnTo>
                  <a:pt x="1923" y="161"/>
                </a:lnTo>
                <a:moveTo>
                  <a:pt x="1921" y="172"/>
                </a:moveTo>
                <a:lnTo>
                  <a:pt x="1920" y="173"/>
                </a:lnTo>
                <a:lnTo>
                  <a:pt x="1921" y="173"/>
                </a:lnTo>
                <a:lnTo>
                  <a:pt x="1921" y="172"/>
                </a:lnTo>
                <a:lnTo>
                  <a:pt x="1923" y="172"/>
                </a:lnTo>
                <a:lnTo>
                  <a:pt x="1924" y="170"/>
                </a:lnTo>
                <a:lnTo>
                  <a:pt x="1926" y="170"/>
                </a:lnTo>
                <a:lnTo>
                  <a:pt x="1926" y="169"/>
                </a:lnTo>
                <a:lnTo>
                  <a:pt x="1924" y="169"/>
                </a:lnTo>
                <a:lnTo>
                  <a:pt x="1923" y="169"/>
                </a:lnTo>
                <a:lnTo>
                  <a:pt x="1924" y="170"/>
                </a:lnTo>
                <a:lnTo>
                  <a:pt x="1921" y="172"/>
                </a:lnTo>
                <a:lnTo>
                  <a:pt x="1921" y="170"/>
                </a:lnTo>
                <a:lnTo>
                  <a:pt x="1920" y="172"/>
                </a:lnTo>
                <a:lnTo>
                  <a:pt x="1921" y="172"/>
                </a:lnTo>
                <a:moveTo>
                  <a:pt x="1918" y="178"/>
                </a:moveTo>
                <a:lnTo>
                  <a:pt x="1918" y="179"/>
                </a:lnTo>
                <a:lnTo>
                  <a:pt x="1920" y="178"/>
                </a:lnTo>
                <a:lnTo>
                  <a:pt x="1918" y="178"/>
                </a:lnTo>
                <a:moveTo>
                  <a:pt x="1914" y="150"/>
                </a:moveTo>
                <a:lnTo>
                  <a:pt x="1915" y="152"/>
                </a:lnTo>
                <a:lnTo>
                  <a:pt x="1915" y="153"/>
                </a:lnTo>
                <a:lnTo>
                  <a:pt x="1917" y="152"/>
                </a:lnTo>
                <a:lnTo>
                  <a:pt x="1918" y="150"/>
                </a:lnTo>
                <a:lnTo>
                  <a:pt x="1917" y="150"/>
                </a:lnTo>
                <a:lnTo>
                  <a:pt x="1917" y="149"/>
                </a:lnTo>
                <a:lnTo>
                  <a:pt x="1915" y="149"/>
                </a:lnTo>
                <a:lnTo>
                  <a:pt x="1915" y="150"/>
                </a:lnTo>
                <a:lnTo>
                  <a:pt x="1914" y="150"/>
                </a:lnTo>
                <a:moveTo>
                  <a:pt x="1917" y="179"/>
                </a:moveTo>
                <a:lnTo>
                  <a:pt x="1915" y="181"/>
                </a:lnTo>
                <a:lnTo>
                  <a:pt x="1914" y="182"/>
                </a:lnTo>
                <a:lnTo>
                  <a:pt x="1915" y="182"/>
                </a:lnTo>
                <a:lnTo>
                  <a:pt x="1917" y="182"/>
                </a:lnTo>
                <a:lnTo>
                  <a:pt x="1915" y="181"/>
                </a:lnTo>
                <a:lnTo>
                  <a:pt x="1917" y="181"/>
                </a:lnTo>
                <a:lnTo>
                  <a:pt x="1917" y="179"/>
                </a:lnTo>
                <a:moveTo>
                  <a:pt x="1920" y="181"/>
                </a:moveTo>
                <a:lnTo>
                  <a:pt x="1918" y="181"/>
                </a:lnTo>
                <a:lnTo>
                  <a:pt x="1918" y="182"/>
                </a:lnTo>
                <a:lnTo>
                  <a:pt x="1920" y="181"/>
                </a:lnTo>
                <a:moveTo>
                  <a:pt x="1921" y="179"/>
                </a:moveTo>
                <a:lnTo>
                  <a:pt x="1920" y="179"/>
                </a:lnTo>
                <a:lnTo>
                  <a:pt x="1920" y="179"/>
                </a:lnTo>
                <a:lnTo>
                  <a:pt x="1921" y="179"/>
                </a:lnTo>
                <a:moveTo>
                  <a:pt x="1921" y="182"/>
                </a:moveTo>
                <a:lnTo>
                  <a:pt x="1923" y="182"/>
                </a:lnTo>
                <a:lnTo>
                  <a:pt x="1923" y="181"/>
                </a:lnTo>
                <a:lnTo>
                  <a:pt x="1921" y="181"/>
                </a:lnTo>
                <a:lnTo>
                  <a:pt x="1921" y="182"/>
                </a:lnTo>
                <a:moveTo>
                  <a:pt x="1852" y="265"/>
                </a:moveTo>
                <a:lnTo>
                  <a:pt x="1852" y="264"/>
                </a:lnTo>
                <a:lnTo>
                  <a:pt x="1851" y="265"/>
                </a:lnTo>
                <a:lnTo>
                  <a:pt x="1852" y="265"/>
                </a:lnTo>
                <a:moveTo>
                  <a:pt x="1818" y="247"/>
                </a:moveTo>
                <a:lnTo>
                  <a:pt x="1820" y="245"/>
                </a:lnTo>
                <a:lnTo>
                  <a:pt x="1818" y="245"/>
                </a:lnTo>
                <a:lnTo>
                  <a:pt x="1818" y="247"/>
                </a:lnTo>
                <a:moveTo>
                  <a:pt x="1915" y="212"/>
                </a:moveTo>
                <a:lnTo>
                  <a:pt x="1914" y="213"/>
                </a:lnTo>
                <a:lnTo>
                  <a:pt x="1915" y="213"/>
                </a:lnTo>
                <a:lnTo>
                  <a:pt x="1915" y="212"/>
                </a:lnTo>
                <a:moveTo>
                  <a:pt x="1912" y="198"/>
                </a:moveTo>
                <a:lnTo>
                  <a:pt x="1912" y="196"/>
                </a:lnTo>
                <a:lnTo>
                  <a:pt x="1912" y="196"/>
                </a:lnTo>
                <a:lnTo>
                  <a:pt x="1912" y="198"/>
                </a:lnTo>
                <a:lnTo>
                  <a:pt x="1912" y="198"/>
                </a:lnTo>
                <a:moveTo>
                  <a:pt x="1838" y="267"/>
                </a:moveTo>
                <a:lnTo>
                  <a:pt x="1840" y="267"/>
                </a:lnTo>
                <a:lnTo>
                  <a:pt x="1840" y="265"/>
                </a:lnTo>
                <a:lnTo>
                  <a:pt x="1838" y="267"/>
                </a:lnTo>
                <a:moveTo>
                  <a:pt x="1917" y="152"/>
                </a:moveTo>
                <a:lnTo>
                  <a:pt x="1917" y="150"/>
                </a:lnTo>
                <a:lnTo>
                  <a:pt x="1915" y="150"/>
                </a:lnTo>
                <a:lnTo>
                  <a:pt x="1915" y="152"/>
                </a:lnTo>
                <a:lnTo>
                  <a:pt x="1917" y="152"/>
                </a:lnTo>
                <a:moveTo>
                  <a:pt x="1837" y="262"/>
                </a:moveTo>
                <a:lnTo>
                  <a:pt x="1838" y="262"/>
                </a:lnTo>
                <a:lnTo>
                  <a:pt x="1838" y="261"/>
                </a:lnTo>
                <a:lnTo>
                  <a:pt x="1837" y="261"/>
                </a:lnTo>
                <a:lnTo>
                  <a:pt x="1837" y="262"/>
                </a:lnTo>
                <a:moveTo>
                  <a:pt x="1915" y="207"/>
                </a:moveTo>
                <a:lnTo>
                  <a:pt x="1915" y="205"/>
                </a:lnTo>
                <a:lnTo>
                  <a:pt x="1914" y="205"/>
                </a:lnTo>
                <a:lnTo>
                  <a:pt x="1914" y="207"/>
                </a:lnTo>
                <a:lnTo>
                  <a:pt x="1915" y="207"/>
                </a:lnTo>
                <a:moveTo>
                  <a:pt x="1872" y="230"/>
                </a:moveTo>
                <a:lnTo>
                  <a:pt x="1872" y="228"/>
                </a:lnTo>
                <a:lnTo>
                  <a:pt x="1871" y="230"/>
                </a:lnTo>
                <a:lnTo>
                  <a:pt x="1872" y="230"/>
                </a:lnTo>
                <a:moveTo>
                  <a:pt x="1869" y="238"/>
                </a:moveTo>
                <a:lnTo>
                  <a:pt x="1869" y="236"/>
                </a:lnTo>
                <a:lnTo>
                  <a:pt x="1868" y="238"/>
                </a:lnTo>
                <a:lnTo>
                  <a:pt x="1869" y="238"/>
                </a:lnTo>
                <a:moveTo>
                  <a:pt x="1869" y="239"/>
                </a:moveTo>
                <a:lnTo>
                  <a:pt x="1869" y="238"/>
                </a:lnTo>
                <a:lnTo>
                  <a:pt x="1868" y="239"/>
                </a:lnTo>
                <a:lnTo>
                  <a:pt x="1869" y="239"/>
                </a:lnTo>
                <a:moveTo>
                  <a:pt x="1926" y="181"/>
                </a:moveTo>
                <a:lnTo>
                  <a:pt x="1926" y="179"/>
                </a:lnTo>
                <a:lnTo>
                  <a:pt x="1924" y="181"/>
                </a:lnTo>
                <a:lnTo>
                  <a:pt x="1926" y="181"/>
                </a:lnTo>
                <a:moveTo>
                  <a:pt x="1857" y="261"/>
                </a:moveTo>
                <a:lnTo>
                  <a:pt x="1855" y="261"/>
                </a:lnTo>
                <a:lnTo>
                  <a:pt x="1855" y="262"/>
                </a:lnTo>
                <a:lnTo>
                  <a:pt x="1857" y="262"/>
                </a:lnTo>
                <a:lnTo>
                  <a:pt x="1858" y="261"/>
                </a:lnTo>
                <a:lnTo>
                  <a:pt x="1858" y="259"/>
                </a:lnTo>
                <a:lnTo>
                  <a:pt x="1857" y="259"/>
                </a:lnTo>
                <a:lnTo>
                  <a:pt x="1857" y="261"/>
                </a:lnTo>
                <a:moveTo>
                  <a:pt x="1912" y="204"/>
                </a:moveTo>
                <a:lnTo>
                  <a:pt x="1914" y="202"/>
                </a:lnTo>
                <a:lnTo>
                  <a:pt x="1912" y="202"/>
                </a:lnTo>
                <a:lnTo>
                  <a:pt x="1912" y="202"/>
                </a:lnTo>
                <a:lnTo>
                  <a:pt x="1912" y="204"/>
                </a:lnTo>
                <a:lnTo>
                  <a:pt x="1912" y="204"/>
                </a:lnTo>
                <a:moveTo>
                  <a:pt x="1920" y="147"/>
                </a:moveTo>
                <a:lnTo>
                  <a:pt x="1920" y="146"/>
                </a:lnTo>
                <a:lnTo>
                  <a:pt x="1918" y="146"/>
                </a:lnTo>
                <a:lnTo>
                  <a:pt x="1918" y="147"/>
                </a:lnTo>
                <a:lnTo>
                  <a:pt x="1920" y="147"/>
                </a:lnTo>
                <a:moveTo>
                  <a:pt x="1918" y="216"/>
                </a:moveTo>
                <a:lnTo>
                  <a:pt x="1918" y="216"/>
                </a:lnTo>
                <a:lnTo>
                  <a:pt x="1917" y="216"/>
                </a:lnTo>
                <a:lnTo>
                  <a:pt x="1918" y="216"/>
                </a:lnTo>
                <a:moveTo>
                  <a:pt x="1918" y="144"/>
                </a:moveTo>
                <a:lnTo>
                  <a:pt x="1917" y="146"/>
                </a:lnTo>
                <a:lnTo>
                  <a:pt x="1918" y="146"/>
                </a:lnTo>
                <a:lnTo>
                  <a:pt x="1918" y="144"/>
                </a:lnTo>
                <a:moveTo>
                  <a:pt x="1912" y="147"/>
                </a:moveTo>
                <a:lnTo>
                  <a:pt x="1912" y="147"/>
                </a:lnTo>
                <a:lnTo>
                  <a:pt x="1914" y="146"/>
                </a:lnTo>
                <a:lnTo>
                  <a:pt x="1912" y="147"/>
                </a:lnTo>
                <a:moveTo>
                  <a:pt x="1912" y="202"/>
                </a:moveTo>
                <a:lnTo>
                  <a:pt x="1912" y="201"/>
                </a:lnTo>
                <a:lnTo>
                  <a:pt x="1911" y="202"/>
                </a:lnTo>
                <a:lnTo>
                  <a:pt x="1911" y="204"/>
                </a:lnTo>
                <a:lnTo>
                  <a:pt x="1912" y="202"/>
                </a:lnTo>
                <a:moveTo>
                  <a:pt x="1915" y="146"/>
                </a:moveTo>
                <a:lnTo>
                  <a:pt x="1915" y="144"/>
                </a:lnTo>
                <a:lnTo>
                  <a:pt x="1914" y="146"/>
                </a:lnTo>
                <a:lnTo>
                  <a:pt x="1915" y="146"/>
                </a:lnTo>
                <a:moveTo>
                  <a:pt x="1914" y="187"/>
                </a:moveTo>
                <a:lnTo>
                  <a:pt x="1912" y="189"/>
                </a:lnTo>
                <a:lnTo>
                  <a:pt x="1914" y="189"/>
                </a:lnTo>
                <a:lnTo>
                  <a:pt x="1915" y="190"/>
                </a:lnTo>
                <a:lnTo>
                  <a:pt x="1915" y="189"/>
                </a:lnTo>
                <a:lnTo>
                  <a:pt x="1917" y="189"/>
                </a:lnTo>
                <a:lnTo>
                  <a:pt x="1917" y="187"/>
                </a:lnTo>
                <a:lnTo>
                  <a:pt x="1915" y="187"/>
                </a:lnTo>
                <a:lnTo>
                  <a:pt x="1914" y="187"/>
                </a:lnTo>
                <a:moveTo>
                  <a:pt x="1875" y="179"/>
                </a:move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lnTo>
                  <a:pt x="1875" y="179"/>
                </a:lnTo>
                <a:moveTo>
                  <a:pt x="1931" y="164"/>
                </a:moveTo>
                <a:lnTo>
                  <a:pt x="1929" y="162"/>
                </a:lnTo>
                <a:lnTo>
                  <a:pt x="1929" y="164"/>
                </a:lnTo>
                <a:lnTo>
                  <a:pt x="1931" y="164"/>
                </a:lnTo>
                <a:moveTo>
                  <a:pt x="1682" y="176"/>
                </a:moveTo>
                <a:lnTo>
                  <a:pt x="1682" y="175"/>
                </a:lnTo>
                <a:lnTo>
                  <a:pt x="1680" y="176"/>
                </a:lnTo>
                <a:lnTo>
                  <a:pt x="1680" y="178"/>
                </a:lnTo>
                <a:lnTo>
                  <a:pt x="1682" y="176"/>
                </a:lnTo>
                <a:moveTo>
                  <a:pt x="1685" y="175"/>
                </a:moveTo>
                <a:lnTo>
                  <a:pt x="1683" y="175"/>
                </a:lnTo>
                <a:lnTo>
                  <a:pt x="1682" y="176"/>
                </a:lnTo>
                <a:lnTo>
                  <a:pt x="1683" y="176"/>
                </a:lnTo>
                <a:lnTo>
                  <a:pt x="1685" y="175"/>
                </a:lnTo>
                <a:moveTo>
                  <a:pt x="2334" y="169"/>
                </a:moveTo>
                <a:lnTo>
                  <a:pt x="2334" y="167"/>
                </a:lnTo>
                <a:lnTo>
                  <a:pt x="2333" y="167"/>
                </a:lnTo>
                <a:lnTo>
                  <a:pt x="2333" y="169"/>
                </a:lnTo>
                <a:lnTo>
                  <a:pt x="2334" y="170"/>
                </a:lnTo>
                <a:lnTo>
                  <a:pt x="2336" y="169"/>
                </a:lnTo>
                <a:lnTo>
                  <a:pt x="2334" y="169"/>
                </a:lnTo>
                <a:moveTo>
                  <a:pt x="2977" y="161"/>
                </a:moveTo>
                <a:lnTo>
                  <a:pt x="2979" y="161"/>
                </a:lnTo>
                <a:lnTo>
                  <a:pt x="2980" y="161"/>
                </a:lnTo>
                <a:lnTo>
                  <a:pt x="2980" y="162"/>
                </a:lnTo>
                <a:lnTo>
                  <a:pt x="2982" y="162"/>
                </a:lnTo>
                <a:lnTo>
                  <a:pt x="2984" y="164"/>
                </a:lnTo>
                <a:lnTo>
                  <a:pt x="2985" y="164"/>
                </a:lnTo>
                <a:lnTo>
                  <a:pt x="2987" y="164"/>
                </a:lnTo>
                <a:lnTo>
                  <a:pt x="2988" y="164"/>
                </a:lnTo>
                <a:lnTo>
                  <a:pt x="2990" y="166"/>
                </a:lnTo>
                <a:lnTo>
                  <a:pt x="2991" y="166"/>
                </a:lnTo>
                <a:lnTo>
                  <a:pt x="2993" y="166"/>
                </a:lnTo>
                <a:lnTo>
                  <a:pt x="2993" y="164"/>
                </a:lnTo>
                <a:lnTo>
                  <a:pt x="2991" y="164"/>
                </a:lnTo>
                <a:lnTo>
                  <a:pt x="2980" y="161"/>
                </a:lnTo>
                <a:lnTo>
                  <a:pt x="2974" y="158"/>
                </a:lnTo>
                <a:lnTo>
                  <a:pt x="2976" y="159"/>
                </a:lnTo>
                <a:lnTo>
                  <a:pt x="2977" y="161"/>
                </a:lnTo>
                <a:moveTo>
                  <a:pt x="2013" y="159"/>
                </a:moveTo>
                <a:lnTo>
                  <a:pt x="2013" y="158"/>
                </a:lnTo>
                <a:lnTo>
                  <a:pt x="2012" y="159"/>
                </a:lnTo>
                <a:lnTo>
                  <a:pt x="2010" y="159"/>
                </a:lnTo>
                <a:lnTo>
                  <a:pt x="2010" y="161"/>
                </a:lnTo>
                <a:lnTo>
                  <a:pt x="2010" y="162"/>
                </a:lnTo>
                <a:lnTo>
                  <a:pt x="2012" y="161"/>
                </a:lnTo>
                <a:lnTo>
                  <a:pt x="2012" y="162"/>
                </a:lnTo>
                <a:lnTo>
                  <a:pt x="2013" y="161"/>
                </a:lnTo>
                <a:lnTo>
                  <a:pt x="2015" y="159"/>
                </a:lnTo>
                <a:lnTo>
                  <a:pt x="2013" y="159"/>
                </a:lnTo>
                <a:moveTo>
                  <a:pt x="1694" y="195"/>
                </a:moveTo>
                <a:lnTo>
                  <a:pt x="1696" y="195"/>
                </a:lnTo>
                <a:lnTo>
                  <a:pt x="1696" y="193"/>
                </a:lnTo>
                <a:lnTo>
                  <a:pt x="1697" y="193"/>
                </a:lnTo>
                <a:lnTo>
                  <a:pt x="1699" y="192"/>
                </a:lnTo>
                <a:lnTo>
                  <a:pt x="1700" y="192"/>
                </a:lnTo>
                <a:lnTo>
                  <a:pt x="1700" y="190"/>
                </a:lnTo>
                <a:lnTo>
                  <a:pt x="1702" y="190"/>
                </a:lnTo>
                <a:lnTo>
                  <a:pt x="1703" y="190"/>
                </a:lnTo>
                <a:lnTo>
                  <a:pt x="1703" y="189"/>
                </a:lnTo>
                <a:lnTo>
                  <a:pt x="1705" y="189"/>
                </a:lnTo>
                <a:lnTo>
                  <a:pt x="1706" y="189"/>
                </a:lnTo>
                <a:lnTo>
                  <a:pt x="1706" y="187"/>
                </a:lnTo>
                <a:lnTo>
                  <a:pt x="1708" y="187"/>
                </a:lnTo>
                <a:lnTo>
                  <a:pt x="1710" y="187"/>
                </a:lnTo>
                <a:lnTo>
                  <a:pt x="1708" y="185"/>
                </a:lnTo>
                <a:lnTo>
                  <a:pt x="1705" y="185"/>
                </a:lnTo>
                <a:lnTo>
                  <a:pt x="1703" y="185"/>
                </a:lnTo>
                <a:lnTo>
                  <a:pt x="1702" y="185"/>
                </a:lnTo>
                <a:lnTo>
                  <a:pt x="1700" y="185"/>
                </a:lnTo>
                <a:lnTo>
                  <a:pt x="1700" y="184"/>
                </a:lnTo>
                <a:lnTo>
                  <a:pt x="1702" y="182"/>
                </a:lnTo>
                <a:lnTo>
                  <a:pt x="1703" y="182"/>
                </a:lnTo>
                <a:lnTo>
                  <a:pt x="1703" y="181"/>
                </a:lnTo>
                <a:lnTo>
                  <a:pt x="1705" y="181"/>
                </a:lnTo>
                <a:lnTo>
                  <a:pt x="1705" y="179"/>
                </a:lnTo>
                <a:lnTo>
                  <a:pt x="1706" y="179"/>
                </a:lnTo>
                <a:lnTo>
                  <a:pt x="1706" y="179"/>
                </a:lnTo>
                <a:lnTo>
                  <a:pt x="1708" y="179"/>
                </a:lnTo>
                <a:lnTo>
                  <a:pt x="1710" y="178"/>
                </a:lnTo>
                <a:lnTo>
                  <a:pt x="1711" y="178"/>
                </a:lnTo>
                <a:lnTo>
                  <a:pt x="1713" y="176"/>
                </a:lnTo>
                <a:lnTo>
                  <a:pt x="1714" y="176"/>
                </a:lnTo>
                <a:lnTo>
                  <a:pt x="1717" y="176"/>
                </a:lnTo>
                <a:lnTo>
                  <a:pt x="1719" y="175"/>
                </a:lnTo>
                <a:lnTo>
                  <a:pt x="1720" y="175"/>
                </a:lnTo>
                <a:lnTo>
                  <a:pt x="1723" y="175"/>
                </a:lnTo>
                <a:lnTo>
                  <a:pt x="1726" y="173"/>
                </a:lnTo>
                <a:lnTo>
                  <a:pt x="1726" y="173"/>
                </a:lnTo>
                <a:lnTo>
                  <a:pt x="1728" y="173"/>
                </a:lnTo>
                <a:lnTo>
                  <a:pt x="1729" y="173"/>
                </a:lnTo>
                <a:lnTo>
                  <a:pt x="1731" y="173"/>
                </a:lnTo>
                <a:lnTo>
                  <a:pt x="1733" y="173"/>
                </a:lnTo>
                <a:lnTo>
                  <a:pt x="1734" y="173"/>
                </a:lnTo>
                <a:lnTo>
                  <a:pt x="1736" y="173"/>
                </a:lnTo>
                <a:lnTo>
                  <a:pt x="1736" y="175"/>
                </a:lnTo>
                <a:lnTo>
                  <a:pt x="1737" y="173"/>
                </a:lnTo>
                <a:lnTo>
                  <a:pt x="1737" y="175"/>
                </a:lnTo>
                <a:lnTo>
                  <a:pt x="1739" y="175"/>
                </a:lnTo>
                <a:lnTo>
                  <a:pt x="1739" y="173"/>
                </a:lnTo>
                <a:lnTo>
                  <a:pt x="1740" y="173"/>
                </a:lnTo>
                <a:lnTo>
                  <a:pt x="1742" y="173"/>
                </a:lnTo>
                <a:lnTo>
                  <a:pt x="1742" y="172"/>
                </a:lnTo>
                <a:lnTo>
                  <a:pt x="1743" y="172"/>
                </a:lnTo>
                <a:lnTo>
                  <a:pt x="1743" y="173"/>
                </a:lnTo>
                <a:lnTo>
                  <a:pt x="1745" y="173"/>
                </a:lnTo>
                <a:lnTo>
                  <a:pt x="1746" y="173"/>
                </a:lnTo>
                <a:lnTo>
                  <a:pt x="1746" y="172"/>
                </a:lnTo>
                <a:lnTo>
                  <a:pt x="1745" y="173"/>
                </a:lnTo>
                <a:lnTo>
                  <a:pt x="1745" y="172"/>
                </a:lnTo>
                <a:lnTo>
                  <a:pt x="1746" y="170"/>
                </a:lnTo>
                <a:lnTo>
                  <a:pt x="1745" y="170"/>
                </a:lnTo>
                <a:lnTo>
                  <a:pt x="1745" y="169"/>
                </a:lnTo>
                <a:lnTo>
                  <a:pt x="1743" y="167"/>
                </a:lnTo>
                <a:lnTo>
                  <a:pt x="1742" y="169"/>
                </a:lnTo>
                <a:lnTo>
                  <a:pt x="1740" y="169"/>
                </a:lnTo>
                <a:lnTo>
                  <a:pt x="1737" y="169"/>
                </a:lnTo>
                <a:lnTo>
                  <a:pt x="1736" y="169"/>
                </a:lnTo>
                <a:lnTo>
                  <a:pt x="1734" y="169"/>
                </a:lnTo>
                <a:lnTo>
                  <a:pt x="1734" y="170"/>
                </a:lnTo>
                <a:lnTo>
                  <a:pt x="1733" y="170"/>
                </a:lnTo>
                <a:lnTo>
                  <a:pt x="1733" y="169"/>
                </a:lnTo>
                <a:lnTo>
                  <a:pt x="1731" y="170"/>
                </a:lnTo>
                <a:lnTo>
                  <a:pt x="1731" y="169"/>
                </a:lnTo>
                <a:lnTo>
                  <a:pt x="1729" y="169"/>
                </a:lnTo>
                <a:lnTo>
                  <a:pt x="1728" y="169"/>
                </a:lnTo>
                <a:lnTo>
                  <a:pt x="1726" y="169"/>
                </a:lnTo>
                <a:lnTo>
                  <a:pt x="1726" y="167"/>
                </a:lnTo>
                <a:lnTo>
                  <a:pt x="1728" y="167"/>
                </a:lnTo>
                <a:lnTo>
                  <a:pt x="1728" y="166"/>
                </a:lnTo>
                <a:lnTo>
                  <a:pt x="1729" y="166"/>
                </a:lnTo>
                <a:lnTo>
                  <a:pt x="1731" y="164"/>
                </a:lnTo>
                <a:lnTo>
                  <a:pt x="1733" y="164"/>
                </a:lnTo>
                <a:lnTo>
                  <a:pt x="1736" y="162"/>
                </a:lnTo>
                <a:lnTo>
                  <a:pt x="1739" y="161"/>
                </a:lnTo>
                <a:lnTo>
                  <a:pt x="1740" y="161"/>
                </a:lnTo>
                <a:lnTo>
                  <a:pt x="1743" y="161"/>
                </a:lnTo>
                <a:lnTo>
                  <a:pt x="1745" y="161"/>
                </a:lnTo>
                <a:lnTo>
                  <a:pt x="1745" y="159"/>
                </a:lnTo>
                <a:lnTo>
                  <a:pt x="1746" y="159"/>
                </a:lnTo>
                <a:lnTo>
                  <a:pt x="1749" y="159"/>
                </a:lnTo>
                <a:lnTo>
                  <a:pt x="1751" y="159"/>
                </a:lnTo>
                <a:lnTo>
                  <a:pt x="1752" y="159"/>
                </a:lnTo>
                <a:lnTo>
                  <a:pt x="1754" y="158"/>
                </a:lnTo>
                <a:lnTo>
                  <a:pt x="1756" y="158"/>
                </a:lnTo>
                <a:lnTo>
                  <a:pt x="1756" y="156"/>
                </a:lnTo>
                <a:lnTo>
                  <a:pt x="1754" y="156"/>
                </a:lnTo>
                <a:lnTo>
                  <a:pt x="1752" y="158"/>
                </a:lnTo>
                <a:lnTo>
                  <a:pt x="1751" y="158"/>
                </a:lnTo>
                <a:lnTo>
                  <a:pt x="1749" y="158"/>
                </a:lnTo>
                <a:lnTo>
                  <a:pt x="1748" y="158"/>
                </a:lnTo>
                <a:lnTo>
                  <a:pt x="1746" y="158"/>
                </a:lnTo>
                <a:lnTo>
                  <a:pt x="1745" y="159"/>
                </a:lnTo>
                <a:lnTo>
                  <a:pt x="1743" y="159"/>
                </a:lnTo>
                <a:lnTo>
                  <a:pt x="1743" y="158"/>
                </a:lnTo>
                <a:lnTo>
                  <a:pt x="1745" y="158"/>
                </a:lnTo>
                <a:lnTo>
                  <a:pt x="1745" y="156"/>
                </a:lnTo>
                <a:lnTo>
                  <a:pt x="1746" y="156"/>
                </a:lnTo>
                <a:lnTo>
                  <a:pt x="1748" y="156"/>
                </a:lnTo>
                <a:lnTo>
                  <a:pt x="1749" y="156"/>
                </a:lnTo>
                <a:lnTo>
                  <a:pt x="1749" y="155"/>
                </a:lnTo>
                <a:lnTo>
                  <a:pt x="1748" y="156"/>
                </a:lnTo>
                <a:lnTo>
                  <a:pt x="1748" y="155"/>
                </a:lnTo>
                <a:lnTo>
                  <a:pt x="1746" y="155"/>
                </a:lnTo>
                <a:lnTo>
                  <a:pt x="1748" y="153"/>
                </a:lnTo>
                <a:lnTo>
                  <a:pt x="1749" y="153"/>
                </a:lnTo>
                <a:lnTo>
                  <a:pt x="1751" y="152"/>
                </a:lnTo>
                <a:lnTo>
                  <a:pt x="1752" y="152"/>
                </a:lnTo>
                <a:lnTo>
                  <a:pt x="1754" y="152"/>
                </a:lnTo>
                <a:lnTo>
                  <a:pt x="1756" y="150"/>
                </a:lnTo>
                <a:lnTo>
                  <a:pt x="1757" y="150"/>
                </a:lnTo>
                <a:lnTo>
                  <a:pt x="1759" y="150"/>
                </a:lnTo>
                <a:lnTo>
                  <a:pt x="1759" y="149"/>
                </a:lnTo>
                <a:lnTo>
                  <a:pt x="1760" y="149"/>
                </a:lnTo>
                <a:lnTo>
                  <a:pt x="1762" y="147"/>
                </a:lnTo>
                <a:lnTo>
                  <a:pt x="1763" y="147"/>
                </a:lnTo>
                <a:lnTo>
                  <a:pt x="1763" y="147"/>
                </a:lnTo>
                <a:lnTo>
                  <a:pt x="1765" y="147"/>
                </a:lnTo>
                <a:lnTo>
                  <a:pt x="1766" y="146"/>
                </a:lnTo>
                <a:lnTo>
                  <a:pt x="1766" y="144"/>
                </a:lnTo>
                <a:lnTo>
                  <a:pt x="1768" y="144"/>
                </a:lnTo>
                <a:lnTo>
                  <a:pt x="1769" y="144"/>
                </a:lnTo>
                <a:lnTo>
                  <a:pt x="1772" y="142"/>
                </a:lnTo>
                <a:lnTo>
                  <a:pt x="1774" y="142"/>
                </a:lnTo>
                <a:lnTo>
                  <a:pt x="1774" y="142"/>
                </a:lnTo>
                <a:lnTo>
                  <a:pt x="1776" y="142"/>
                </a:lnTo>
                <a:lnTo>
                  <a:pt x="1777" y="142"/>
                </a:lnTo>
                <a:lnTo>
                  <a:pt x="1779" y="142"/>
                </a:lnTo>
                <a:lnTo>
                  <a:pt x="1780" y="141"/>
                </a:lnTo>
                <a:lnTo>
                  <a:pt x="1782" y="141"/>
                </a:lnTo>
                <a:lnTo>
                  <a:pt x="1783" y="141"/>
                </a:lnTo>
                <a:lnTo>
                  <a:pt x="1783" y="139"/>
                </a:lnTo>
                <a:lnTo>
                  <a:pt x="1782" y="139"/>
                </a:lnTo>
                <a:lnTo>
                  <a:pt x="1780" y="141"/>
                </a:lnTo>
                <a:lnTo>
                  <a:pt x="1777" y="141"/>
                </a:lnTo>
                <a:lnTo>
                  <a:pt x="1776" y="141"/>
                </a:lnTo>
                <a:lnTo>
                  <a:pt x="1774" y="142"/>
                </a:lnTo>
                <a:lnTo>
                  <a:pt x="1772" y="142"/>
                </a:lnTo>
                <a:lnTo>
                  <a:pt x="1771" y="142"/>
                </a:lnTo>
                <a:lnTo>
                  <a:pt x="1769" y="142"/>
                </a:lnTo>
                <a:lnTo>
                  <a:pt x="1768" y="142"/>
                </a:lnTo>
                <a:lnTo>
                  <a:pt x="1766" y="144"/>
                </a:lnTo>
                <a:lnTo>
                  <a:pt x="1765" y="144"/>
                </a:lnTo>
                <a:lnTo>
                  <a:pt x="1763" y="144"/>
                </a:lnTo>
                <a:lnTo>
                  <a:pt x="1763" y="146"/>
                </a:lnTo>
                <a:lnTo>
                  <a:pt x="1763" y="146"/>
                </a:lnTo>
                <a:lnTo>
                  <a:pt x="1762" y="146"/>
                </a:lnTo>
                <a:lnTo>
                  <a:pt x="1760" y="147"/>
                </a:lnTo>
                <a:lnTo>
                  <a:pt x="1759" y="147"/>
                </a:lnTo>
                <a:lnTo>
                  <a:pt x="1757" y="147"/>
                </a:lnTo>
                <a:lnTo>
                  <a:pt x="1756" y="147"/>
                </a:lnTo>
                <a:lnTo>
                  <a:pt x="1756" y="149"/>
                </a:lnTo>
                <a:lnTo>
                  <a:pt x="1754" y="149"/>
                </a:lnTo>
                <a:lnTo>
                  <a:pt x="1752" y="149"/>
                </a:lnTo>
                <a:lnTo>
                  <a:pt x="1751" y="150"/>
                </a:lnTo>
                <a:lnTo>
                  <a:pt x="1749" y="150"/>
                </a:lnTo>
                <a:lnTo>
                  <a:pt x="1748" y="150"/>
                </a:lnTo>
                <a:lnTo>
                  <a:pt x="1748" y="152"/>
                </a:lnTo>
                <a:lnTo>
                  <a:pt x="1746" y="152"/>
                </a:lnTo>
                <a:lnTo>
                  <a:pt x="1745" y="152"/>
                </a:lnTo>
                <a:lnTo>
                  <a:pt x="1745" y="153"/>
                </a:lnTo>
                <a:lnTo>
                  <a:pt x="1743" y="153"/>
                </a:lnTo>
                <a:lnTo>
                  <a:pt x="1742" y="153"/>
                </a:lnTo>
                <a:lnTo>
                  <a:pt x="1742" y="155"/>
                </a:lnTo>
                <a:lnTo>
                  <a:pt x="1740" y="155"/>
                </a:lnTo>
                <a:lnTo>
                  <a:pt x="1737" y="156"/>
                </a:lnTo>
                <a:lnTo>
                  <a:pt x="1736" y="158"/>
                </a:lnTo>
                <a:lnTo>
                  <a:pt x="1734" y="158"/>
                </a:lnTo>
                <a:lnTo>
                  <a:pt x="1731" y="158"/>
                </a:lnTo>
                <a:lnTo>
                  <a:pt x="1728" y="159"/>
                </a:lnTo>
                <a:lnTo>
                  <a:pt x="1728" y="158"/>
                </a:lnTo>
                <a:lnTo>
                  <a:pt x="1726" y="159"/>
                </a:lnTo>
                <a:lnTo>
                  <a:pt x="1726" y="159"/>
                </a:lnTo>
                <a:lnTo>
                  <a:pt x="1725" y="159"/>
                </a:lnTo>
                <a:lnTo>
                  <a:pt x="1723" y="159"/>
                </a:lnTo>
                <a:lnTo>
                  <a:pt x="1723" y="161"/>
                </a:lnTo>
                <a:lnTo>
                  <a:pt x="1722" y="161"/>
                </a:lnTo>
                <a:lnTo>
                  <a:pt x="1719" y="161"/>
                </a:lnTo>
                <a:lnTo>
                  <a:pt x="1719" y="162"/>
                </a:lnTo>
                <a:lnTo>
                  <a:pt x="1717" y="162"/>
                </a:lnTo>
                <a:lnTo>
                  <a:pt x="1716" y="162"/>
                </a:lnTo>
                <a:lnTo>
                  <a:pt x="1716" y="161"/>
                </a:lnTo>
                <a:lnTo>
                  <a:pt x="1717" y="161"/>
                </a:lnTo>
                <a:lnTo>
                  <a:pt x="1722" y="158"/>
                </a:lnTo>
                <a:lnTo>
                  <a:pt x="1723" y="158"/>
                </a:lnTo>
                <a:lnTo>
                  <a:pt x="1723" y="156"/>
                </a:lnTo>
                <a:lnTo>
                  <a:pt x="1725" y="156"/>
                </a:lnTo>
                <a:lnTo>
                  <a:pt x="1726" y="155"/>
                </a:lnTo>
                <a:lnTo>
                  <a:pt x="1726" y="155"/>
                </a:lnTo>
                <a:lnTo>
                  <a:pt x="1726" y="153"/>
                </a:lnTo>
                <a:lnTo>
                  <a:pt x="1726" y="152"/>
                </a:lnTo>
                <a:lnTo>
                  <a:pt x="1728" y="152"/>
                </a:lnTo>
                <a:lnTo>
                  <a:pt x="1728" y="150"/>
                </a:lnTo>
                <a:lnTo>
                  <a:pt x="1729" y="150"/>
                </a:lnTo>
                <a:lnTo>
                  <a:pt x="1729" y="149"/>
                </a:lnTo>
                <a:lnTo>
                  <a:pt x="1731" y="149"/>
                </a:lnTo>
                <a:lnTo>
                  <a:pt x="1733" y="149"/>
                </a:lnTo>
                <a:lnTo>
                  <a:pt x="1733" y="147"/>
                </a:lnTo>
                <a:lnTo>
                  <a:pt x="1734" y="147"/>
                </a:lnTo>
                <a:lnTo>
                  <a:pt x="1736" y="147"/>
                </a:lnTo>
                <a:lnTo>
                  <a:pt x="1737" y="147"/>
                </a:lnTo>
                <a:lnTo>
                  <a:pt x="1737" y="146"/>
                </a:lnTo>
                <a:lnTo>
                  <a:pt x="1739" y="146"/>
                </a:lnTo>
                <a:lnTo>
                  <a:pt x="1740" y="146"/>
                </a:lnTo>
                <a:lnTo>
                  <a:pt x="1740" y="144"/>
                </a:lnTo>
                <a:lnTo>
                  <a:pt x="1742" y="144"/>
                </a:lnTo>
                <a:lnTo>
                  <a:pt x="1743" y="144"/>
                </a:lnTo>
                <a:lnTo>
                  <a:pt x="1745" y="144"/>
                </a:lnTo>
                <a:lnTo>
                  <a:pt x="1746" y="142"/>
                </a:lnTo>
                <a:lnTo>
                  <a:pt x="1748" y="142"/>
                </a:lnTo>
                <a:lnTo>
                  <a:pt x="1748" y="142"/>
                </a:lnTo>
                <a:lnTo>
                  <a:pt x="1749" y="142"/>
                </a:lnTo>
                <a:lnTo>
                  <a:pt x="1751" y="142"/>
                </a:lnTo>
                <a:lnTo>
                  <a:pt x="1752" y="141"/>
                </a:lnTo>
                <a:lnTo>
                  <a:pt x="1754" y="141"/>
                </a:lnTo>
                <a:lnTo>
                  <a:pt x="1757" y="139"/>
                </a:lnTo>
                <a:lnTo>
                  <a:pt x="1759" y="139"/>
                </a:lnTo>
                <a:lnTo>
                  <a:pt x="1760" y="139"/>
                </a:lnTo>
                <a:lnTo>
                  <a:pt x="1760" y="138"/>
                </a:lnTo>
                <a:lnTo>
                  <a:pt x="1762" y="138"/>
                </a:lnTo>
                <a:lnTo>
                  <a:pt x="1762" y="136"/>
                </a:lnTo>
                <a:lnTo>
                  <a:pt x="1763" y="136"/>
                </a:lnTo>
                <a:lnTo>
                  <a:pt x="1763" y="136"/>
                </a:lnTo>
                <a:lnTo>
                  <a:pt x="1765" y="136"/>
                </a:lnTo>
                <a:lnTo>
                  <a:pt x="1765" y="135"/>
                </a:lnTo>
                <a:lnTo>
                  <a:pt x="1766" y="135"/>
                </a:lnTo>
                <a:lnTo>
                  <a:pt x="1768" y="135"/>
                </a:lnTo>
                <a:lnTo>
                  <a:pt x="1769" y="133"/>
                </a:lnTo>
                <a:lnTo>
                  <a:pt x="1771" y="133"/>
                </a:lnTo>
                <a:lnTo>
                  <a:pt x="1771" y="132"/>
                </a:lnTo>
                <a:lnTo>
                  <a:pt x="1772" y="132"/>
                </a:lnTo>
                <a:lnTo>
                  <a:pt x="1774" y="132"/>
                </a:lnTo>
                <a:lnTo>
                  <a:pt x="1776" y="132"/>
                </a:lnTo>
                <a:lnTo>
                  <a:pt x="1777" y="130"/>
                </a:lnTo>
                <a:lnTo>
                  <a:pt x="1779" y="130"/>
                </a:lnTo>
                <a:lnTo>
                  <a:pt x="1779" y="129"/>
                </a:lnTo>
                <a:lnTo>
                  <a:pt x="1780" y="129"/>
                </a:lnTo>
                <a:lnTo>
                  <a:pt x="1782" y="129"/>
                </a:lnTo>
                <a:lnTo>
                  <a:pt x="1783" y="129"/>
                </a:lnTo>
                <a:lnTo>
                  <a:pt x="1783" y="127"/>
                </a:lnTo>
                <a:lnTo>
                  <a:pt x="1785" y="127"/>
                </a:lnTo>
                <a:lnTo>
                  <a:pt x="1785" y="126"/>
                </a:lnTo>
                <a:lnTo>
                  <a:pt x="1786" y="126"/>
                </a:lnTo>
                <a:lnTo>
                  <a:pt x="1788" y="126"/>
                </a:lnTo>
                <a:lnTo>
                  <a:pt x="1788" y="124"/>
                </a:lnTo>
                <a:lnTo>
                  <a:pt x="1789" y="124"/>
                </a:lnTo>
                <a:lnTo>
                  <a:pt x="1791" y="124"/>
                </a:lnTo>
                <a:lnTo>
                  <a:pt x="1791" y="122"/>
                </a:lnTo>
                <a:lnTo>
                  <a:pt x="1792" y="122"/>
                </a:lnTo>
                <a:lnTo>
                  <a:pt x="1794" y="122"/>
                </a:lnTo>
                <a:lnTo>
                  <a:pt x="1794" y="121"/>
                </a:lnTo>
                <a:lnTo>
                  <a:pt x="1795" y="121"/>
                </a:lnTo>
                <a:lnTo>
                  <a:pt x="1795" y="119"/>
                </a:lnTo>
                <a:lnTo>
                  <a:pt x="1797" y="119"/>
                </a:lnTo>
                <a:lnTo>
                  <a:pt x="1799" y="119"/>
                </a:lnTo>
                <a:lnTo>
                  <a:pt x="1800" y="119"/>
                </a:lnTo>
                <a:lnTo>
                  <a:pt x="1800" y="119"/>
                </a:lnTo>
                <a:lnTo>
                  <a:pt x="1802" y="119"/>
                </a:lnTo>
                <a:lnTo>
                  <a:pt x="1803" y="119"/>
                </a:lnTo>
                <a:lnTo>
                  <a:pt x="1805" y="118"/>
                </a:lnTo>
                <a:lnTo>
                  <a:pt x="1806" y="118"/>
                </a:lnTo>
                <a:lnTo>
                  <a:pt x="1808" y="118"/>
                </a:lnTo>
                <a:lnTo>
                  <a:pt x="1811" y="118"/>
                </a:lnTo>
                <a:lnTo>
                  <a:pt x="1811" y="119"/>
                </a:lnTo>
                <a:lnTo>
                  <a:pt x="1809" y="119"/>
                </a:lnTo>
                <a:lnTo>
                  <a:pt x="1809" y="121"/>
                </a:lnTo>
                <a:lnTo>
                  <a:pt x="1811" y="121"/>
                </a:lnTo>
                <a:lnTo>
                  <a:pt x="1809" y="122"/>
                </a:lnTo>
                <a:lnTo>
                  <a:pt x="1809" y="124"/>
                </a:lnTo>
                <a:lnTo>
                  <a:pt x="1811" y="122"/>
                </a:lnTo>
                <a:lnTo>
                  <a:pt x="1812" y="122"/>
                </a:lnTo>
                <a:lnTo>
                  <a:pt x="1814" y="122"/>
                </a:lnTo>
                <a:lnTo>
                  <a:pt x="1814" y="121"/>
                </a:lnTo>
                <a:lnTo>
                  <a:pt x="1815" y="121"/>
                </a:lnTo>
                <a:lnTo>
                  <a:pt x="1817" y="121"/>
                </a:lnTo>
                <a:lnTo>
                  <a:pt x="1818" y="121"/>
                </a:lnTo>
                <a:lnTo>
                  <a:pt x="1817" y="122"/>
                </a:lnTo>
                <a:lnTo>
                  <a:pt x="1817" y="124"/>
                </a:lnTo>
                <a:lnTo>
                  <a:pt x="1815" y="126"/>
                </a:lnTo>
                <a:lnTo>
                  <a:pt x="1812" y="126"/>
                </a:lnTo>
                <a:lnTo>
                  <a:pt x="1812" y="127"/>
                </a:lnTo>
                <a:lnTo>
                  <a:pt x="1811" y="129"/>
                </a:lnTo>
                <a:lnTo>
                  <a:pt x="1809" y="129"/>
                </a:lnTo>
                <a:lnTo>
                  <a:pt x="1809" y="130"/>
                </a:lnTo>
                <a:lnTo>
                  <a:pt x="1808" y="130"/>
                </a:lnTo>
                <a:lnTo>
                  <a:pt x="1808" y="132"/>
                </a:lnTo>
                <a:lnTo>
                  <a:pt x="1806" y="132"/>
                </a:lnTo>
                <a:lnTo>
                  <a:pt x="1805" y="132"/>
                </a:lnTo>
                <a:lnTo>
                  <a:pt x="1805" y="133"/>
                </a:lnTo>
                <a:lnTo>
                  <a:pt x="1806" y="133"/>
                </a:lnTo>
                <a:lnTo>
                  <a:pt x="1806" y="135"/>
                </a:lnTo>
                <a:lnTo>
                  <a:pt x="1805" y="135"/>
                </a:lnTo>
                <a:lnTo>
                  <a:pt x="1803" y="136"/>
                </a:lnTo>
                <a:lnTo>
                  <a:pt x="1802" y="136"/>
                </a:lnTo>
                <a:lnTo>
                  <a:pt x="1800" y="138"/>
                </a:lnTo>
                <a:lnTo>
                  <a:pt x="1800" y="138"/>
                </a:lnTo>
                <a:lnTo>
                  <a:pt x="1800" y="139"/>
                </a:lnTo>
                <a:lnTo>
                  <a:pt x="1799" y="139"/>
                </a:lnTo>
                <a:lnTo>
                  <a:pt x="1797" y="139"/>
                </a:lnTo>
                <a:lnTo>
                  <a:pt x="1797" y="141"/>
                </a:lnTo>
                <a:lnTo>
                  <a:pt x="1795" y="141"/>
                </a:lnTo>
                <a:lnTo>
                  <a:pt x="1794" y="141"/>
                </a:lnTo>
                <a:lnTo>
                  <a:pt x="1792" y="141"/>
                </a:lnTo>
                <a:lnTo>
                  <a:pt x="1792" y="142"/>
                </a:lnTo>
                <a:lnTo>
                  <a:pt x="1791" y="142"/>
                </a:lnTo>
                <a:lnTo>
                  <a:pt x="1792" y="142"/>
                </a:lnTo>
                <a:lnTo>
                  <a:pt x="1792" y="142"/>
                </a:lnTo>
                <a:lnTo>
                  <a:pt x="1794" y="142"/>
                </a:lnTo>
                <a:lnTo>
                  <a:pt x="1795" y="142"/>
                </a:lnTo>
                <a:lnTo>
                  <a:pt x="1797" y="141"/>
                </a:lnTo>
                <a:lnTo>
                  <a:pt x="1799" y="141"/>
                </a:lnTo>
                <a:lnTo>
                  <a:pt x="1800" y="139"/>
                </a:lnTo>
                <a:lnTo>
                  <a:pt x="1802" y="138"/>
                </a:lnTo>
                <a:lnTo>
                  <a:pt x="1803" y="138"/>
                </a:lnTo>
                <a:lnTo>
                  <a:pt x="1803" y="139"/>
                </a:lnTo>
                <a:lnTo>
                  <a:pt x="1803" y="141"/>
                </a:lnTo>
                <a:lnTo>
                  <a:pt x="1803" y="142"/>
                </a:lnTo>
                <a:lnTo>
                  <a:pt x="1802" y="142"/>
                </a:lnTo>
                <a:lnTo>
                  <a:pt x="1800" y="142"/>
                </a:lnTo>
                <a:lnTo>
                  <a:pt x="1800" y="142"/>
                </a:lnTo>
                <a:lnTo>
                  <a:pt x="1799" y="144"/>
                </a:lnTo>
                <a:lnTo>
                  <a:pt x="1800" y="144"/>
                </a:lnTo>
                <a:lnTo>
                  <a:pt x="1800" y="142"/>
                </a:lnTo>
                <a:lnTo>
                  <a:pt x="1802" y="142"/>
                </a:lnTo>
                <a:lnTo>
                  <a:pt x="1802" y="144"/>
                </a:lnTo>
                <a:lnTo>
                  <a:pt x="1803" y="144"/>
                </a:lnTo>
                <a:lnTo>
                  <a:pt x="1803" y="142"/>
                </a:lnTo>
                <a:lnTo>
                  <a:pt x="1805" y="142"/>
                </a:lnTo>
                <a:lnTo>
                  <a:pt x="1806" y="142"/>
                </a:lnTo>
                <a:lnTo>
                  <a:pt x="1808" y="142"/>
                </a:lnTo>
                <a:lnTo>
                  <a:pt x="1809" y="141"/>
                </a:lnTo>
                <a:lnTo>
                  <a:pt x="1809" y="139"/>
                </a:lnTo>
                <a:lnTo>
                  <a:pt x="1811" y="139"/>
                </a:lnTo>
                <a:lnTo>
                  <a:pt x="1811" y="138"/>
                </a:lnTo>
                <a:lnTo>
                  <a:pt x="1812" y="138"/>
                </a:lnTo>
                <a:lnTo>
                  <a:pt x="1814" y="138"/>
                </a:lnTo>
                <a:lnTo>
                  <a:pt x="1814" y="139"/>
                </a:lnTo>
                <a:lnTo>
                  <a:pt x="1812" y="139"/>
                </a:lnTo>
                <a:lnTo>
                  <a:pt x="1811" y="141"/>
                </a:lnTo>
                <a:lnTo>
                  <a:pt x="1812" y="141"/>
                </a:lnTo>
                <a:lnTo>
                  <a:pt x="1812" y="142"/>
                </a:lnTo>
                <a:lnTo>
                  <a:pt x="1811" y="142"/>
                </a:lnTo>
                <a:lnTo>
                  <a:pt x="1809" y="142"/>
                </a:lnTo>
                <a:lnTo>
                  <a:pt x="1809" y="142"/>
                </a:lnTo>
                <a:lnTo>
                  <a:pt x="1808" y="144"/>
                </a:lnTo>
                <a:lnTo>
                  <a:pt x="1806" y="144"/>
                </a:lnTo>
                <a:lnTo>
                  <a:pt x="1805" y="146"/>
                </a:lnTo>
                <a:lnTo>
                  <a:pt x="1803" y="146"/>
                </a:lnTo>
                <a:lnTo>
                  <a:pt x="1803" y="147"/>
                </a:lnTo>
                <a:lnTo>
                  <a:pt x="1802" y="147"/>
                </a:lnTo>
                <a:lnTo>
                  <a:pt x="1800" y="147"/>
                </a:lnTo>
                <a:lnTo>
                  <a:pt x="1800" y="149"/>
                </a:lnTo>
                <a:lnTo>
                  <a:pt x="1800" y="149"/>
                </a:lnTo>
                <a:lnTo>
                  <a:pt x="1800" y="150"/>
                </a:lnTo>
                <a:lnTo>
                  <a:pt x="1799" y="150"/>
                </a:lnTo>
                <a:lnTo>
                  <a:pt x="1799" y="152"/>
                </a:lnTo>
                <a:lnTo>
                  <a:pt x="1797" y="152"/>
                </a:lnTo>
                <a:lnTo>
                  <a:pt x="1795" y="152"/>
                </a:lnTo>
                <a:lnTo>
                  <a:pt x="1795" y="153"/>
                </a:lnTo>
                <a:lnTo>
                  <a:pt x="1794" y="153"/>
                </a:lnTo>
                <a:lnTo>
                  <a:pt x="1792" y="153"/>
                </a:lnTo>
                <a:lnTo>
                  <a:pt x="1792" y="155"/>
                </a:lnTo>
                <a:lnTo>
                  <a:pt x="1794" y="155"/>
                </a:lnTo>
                <a:lnTo>
                  <a:pt x="1795" y="153"/>
                </a:lnTo>
                <a:lnTo>
                  <a:pt x="1797" y="153"/>
                </a:lnTo>
                <a:lnTo>
                  <a:pt x="1799" y="153"/>
                </a:lnTo>
                <a:lnTo>
                  <a:pt x="1799" y="152"/>
                </a:lnTo>
                <a:lnTo>
                  <a:pt x="1800" y="152"/>
                </a:lnTo>
                <a:lnTo>
                  <a:pt x="1800" y="152"/>
                </a:lnTo>
                <a:lnTo>
                  <a:pt x="1800" y="150"/>
                </a:lnTo>
                <a:lnTo>
                  <a:pt x="1802" y="150"/>
                </a:lnTo>
                <a:lnTo>
                  <a:pt x="1802" y="149"/>
                </a:lnTo>
                <a:lnTo>
                  <a:pt x="1803" y="149"/>
                </a:lnTo>
                <a:lnTo>
                  <a:pt x="1805" y="147"/>
                </a:lnTo>
                <a:lnTo>
                  <a:pt x="1806" y="147"/>
                </a:lnTo>
                <a:lnTo>
                  <a:pt x="1806" y="146"/>
                </a:lnTo>
                <a:lnTo>
                  <a:pt x="1808" y="146"/>
                </a:lnTo>
                <a:lnTo>
                  <a:pt x="1809" y="146"/>
                </a:lnTo>
                <a:lnTo>
                  <a:pt x="1809" y="144"/>
                </a:lnTo>
                <a:lnTo>
                  <a:pt x="1811" y="144"/>
                </a:lnTo>
                <a:lnTo>
                  <a:pt x="1811" y="142"/>
                </a:lnTo>
                <a:lnTo>
                  <a:pt x="1812" y="142"/>
                </a:lnTo>
                <a:lnTo>
                  <a:pt x="1814" y="142"/>
                </a:lnTo>
                <a:lnTo>
                  <a:pt x="1814" y="142"/>
                </a:lnTo>
                <a:lnTo>
                  <a:pt x="1815" y="142"/>
                </a:lnTo>
                <a:lnTo>
                  <a:pt x="1815" y="141"/>
                </a:lnTo>
                <a:lnTo>
                  <a:pt x="1817" y="141"/>
                </a:lnTo>
                <a:lnTo>
                  <a:pt x="1818" y="141"/>
                </a:lnTo>
                <a:lnTo>
                  <a:pt x="1818" y="139"/>
                </a:lnTo>
                <a:lnTo>
                  <a:pt x="1820" y="139"/>
                </a:lnTo>
                <a:lnTo>
                  <a:pt x="1822" y="139"/>
                </a:lnTo>
                <a:lnTo>
                  <a:pt x="1822" y="138"/>
                </a:lnTo>
                <a:lnTo>
                  <a:pt x="1823" y="138"/>
                </a:lnTo>
                <a:lnTo>
                  <a:pt x="1825" y="136"/>
                </a:lnTo>
                <a:lnTo>
                  <a:pt x="1826" y="136"/>
                </a:lnTo>
                <a:lnTo>
                  <a:pt x="1826" y="135"/>
                </a:lnTo>
                <a:lnTo>
                  <a:pt x="1828" y="135"/>
                </a:lnTo>
                <a:lnTo>
                  <a:pt x="1829" y="135"/>
                </a:lnTo>
                <a:lnTo>
                  <a:pt x="1831" y="135"/>
                </a:lnTo>
                <a:lnTo>
                  <a:pt x="1831" y="133"/>
                </a:lnTo>
                <a:lnTo>
                  <a:pt x="1832" y="133"/>
                </a:lnTo>
                <a:lnTo>
                  <a:pt x="1832" y="135"/>
                </a:lnTo>
                <a:lnTo>
                  <a:pt x="1834" y="135"/>
                </a:lnTo>
                <a:lnTo>
                  <a:pt x="1834" y="136"/>
                </a:lnTo>
                <a:lnTo>
                  <a:pt x="1832" y="136"/>
                </a:lnTo>
                <a:lnTo>
                  <a:pt x="1832" y="138"/>
                </a:lnTo>
                <a:lnTo>
                  <a:pt x="1831" y="138"/>
                </a:lnTo>
                <a:lnTo>
                  <a:pt x="1831" y="139"/>
                </a:lnTo>
                <a:lnTo>
                  <a:pt x="1831" y="141"/>
                </a:lnTo>
                <a:lnTo>
                  <a:pt x="1829" y="141"/>
                </a:lnTo>
                <a:lnTo>
                  <a:pt x="1828" y="141"/>
                </a:lnTo>
                <a:lnTo>
                  <a:pt x="1826" y="141"/>
                </a:lnTo>
                <a:lnTo>
                  <a:pt x="1826" y="142"/>
                </a:lnTo>
                <a:lnTo>
                  <a:pt x="1825" y="142"/>
                </a:lnTo>
                <a:lnTo>
                  <a:pt x="1825" y="142"/>
                </a:lnTo>
                <a:lnTo>
                  <a:pt x="1823" y="142"/>
                </a:lnTo>
                <a:lnTo>
                  <a:pt x="1822" y="142"/>
                </a:lnTo>
                <a:lnTo>
                  <a:pt x="1822" y="144"/>
                </a:lnTo>
                <a:lnTo>
                  <a:pt x="1820" y="144"/>
                </a:lnTo>
                <a:lnTo>
                  <a:pt x="1818" y="146"/>
                </a:lnTo>
                <a:lnTo>
                  <a:pt x="1817" y="146"/>
                </a:lnTo>
                <a:lnTo>
                  <a:pt x="1817" y="147"/>
                </a:lnTo>
                <a:lnTo>
                  <a:pt x="1815" y="147"/>
                </a:lnTo>
                <a:lnTo>
                  <a:pt x="1815" y="149"/>
                </a:lnTo>
                <a:lnTo>
                  <a:pt x="1814" y="149"/>
                </a:lnTo>
                <a:lnTo>
                  <a:pt x="1812" y="149"/>
                </a:lnTo>
                <a:lnTo>
                  <a:pt x="1812" y="150"/>
                </a:lnTo>
                <a:lnTo>
                  <a:pt x="1811" y="150"/>
                </a:lnTo>
                <a:lnTo>
                  <a:pt x="1811" y="152"/>
                </a:lnTo>
                <a:lnTo>
                  <a:pt x="1809" y="152"/>
                </a:lnTo>
                <a:lnTo>
                  <a:pt x="1808" y="152"/>
                </a:lnTo>
                <a:lnTo>
                  <a:pt x="1808" y="153"/>
                </a:lnTo>
                <a:lnTo>
                  <a:pt x="1806" y="153"/>
                </a:lnTo>
                <a:lnTo>
                  <a:pt x="1806" y="155"/>
                </a:lnTo>
                <a:lnTo>
                  <a:pt x="1805" y="155"/>
                </a:lnTo>
                <a:lnTo>
                  <a:pt x="1805" y="156"/>
                </a:lnTo>
                <a:lnTo>
                  <a:pt x="1803" y="156"/>
                </a:lnTo>
                <a:lnTo>
                  <a:pt x="1802" y="156"/>
                </a:lnTo>
                <a:lnTo>
                  <a:pt x="1802" y="158"/>
                </a:lnTo>
                <a:lnTo>
                  <a:pt x="1800" y="158"/>
                </a:lnTo>
                <a:lnTo>
                  <a:pt x="1800" y="159"/>
                </a:lnTo>
                <a:lnTo>
                  <a:pt x="1799" y="159"/>
                </a:lnTo>
                <a:lnTo>
                  <a:pt x="1797" y="159"/>
                </a:lnTo>
                <a:lnTo>
                  <a:pt x="1797" y="161"/>
                </a:lnTo>
                <a:lnTo>
                  <a:pt x="1795" y="161"/>
                </a:lnTo>
                <a:lnTo>
                  <a:pt x="1794" y="161"/>
                </a:lnTo>
                <a:lnTo>
                  <a:pt x="1794" y="162"/>
                </a:lnTo>
                <a:lnTo>
                  <a:pt x="1792" y="162"/>
                </a:lnTo>
                <a:lnTo>
                  <a:pt x="1791" y="164"/>
                </a:lnTo>
                <a:lnTo>
                  <a:pt x="1791" y="166"/>
                </a:lnTo>
                <a:lnTo>
                  <a:pt x="1788" y="167"/>
                </a:lnTo>
                <a:lnTo>
                  <a:pt x="1788" y="169"/>
                </a:lnTo>
                <a:lnTo>
                  <a:pt x="1786" y="170"/>
                </a:lnTo>
                <a:lnTo>
                  <a:pt x="1788" y="170"/>
                </a:lnTo>
                <a:lnTo>
                  <a:pt x="1788" y="172"/>
                </a:lnTo>
                <a:lnTo>
                  <a:pt x="1786" y="172"/>
                </a:lnTo>
                <a:lnTo>
                  <a:pt x="1786" y="173"/>
                </a:lnTo>
                <a:lnTo>
                  <a:pt x="1788" y="173"/>
                </a:lnTo>
                <a:lnTo>
                  <a:pt x="1786" y="175"/>
                </a:lnTo>
                <a:lnTo>
                  <a:pt x="1788" y="175"/>
                </a:lnTo>
                <a:lnTo>
                  <a:pt x="1786" y="176"/>
                </a:lnTo>
                <a:lnTo>
                  <a:pt x="1785" y="176"/>
                </a:lnTo>
                <a:lnTo>
                  <a:pt x="1785" y="178"/>
                </a:lnTo>
                <a:lnTo>
                  <a:pt x="1783" y="178"/>
                </a:lnTo>
                <a:lnTo>
                  <a:pt x="1782" y="178"/>
                </a:lnTo>
                <a:lnTo>
                  <a:pt x="1782" y="179"/>
                </a:lnTo>
                <a:lnTo>
                  <a:pt x="1780" y="179"/>
                </a:lnTo>
                <a:lnTo>
                  <a:pt x="1780" y="179"/>
                </a:lnTo>
                <a:lnTo>
                  <a:pt x="1779" y="179"/>
                </a:lnTo>
                <a:lnTo>
                  <a:pt x="1777" y="179"/>
                </a:lnTo>
                <a:lnTo>
                  <a:pt x="1779" y="179"/>
                </a:lnTo>
                <a:lnTo>
                  <a:pt x="1777" y="179"/>
                </a:lnTo>
                <a:lnTo>
                  <a:pt x="1777" y="178"/>
                </a:lnTo>
                <a:lnTo>
                  <a:pt x="1776" y="179"/>
                </a:lnTo>
                <a:lnTo>
                  <a:pt x="1777" y="179"/>
                </a:lnTo>
                <a:lnTo>
                  <a:pt x="1776" y="179"/>
                </a:lnTo>
                <a:lnTo>
                  <a:pt x="1774" y="179"/>
                </a:lnTo>
                <a:lnTo>
                  <a:pt x="1774" y="179"/>
                </a:lnTo>
                <a:lnTo>
                  <a:pt x="1772" y="179"/>
                </a:lnTo>
                <a:lnTo>
                  <a:pt x="1771" y="181"/>
                </a:lnTo>
                <a:lnTo>
                  <a:pt x="1771" y="179"/>
                </a:lnTo>
                <a:lnTo>
                  <a:pt x="1769" y="181"/>
                </a:lnTo>
                <a:lnTo>
                  <a:pt x="1768" y="181"/>
                </a:lnTo>
                <a:lnTo>
                  <a:pt x="1766" y="182"/>
                </a:lnTo>
                <a:lnTo>
                  <a:pt x="1768" y="182"/>
                </a:lnTo>
                <a:lnTo>
                  <a:pt x="1766" y="184"/>
                </a:lnTo>
                <a:lnTo>
                  <a:pt x="1765" y="184"/>
                </a:lnTo>
                <a:lnTo>
                  <a:pt x="1765" y="182"/>
                </a:lnTo>
                <a:lnTo>
                  <a:pt x="1765" y="181"/>
                </a:lnTo>
                <a:lnTo>
                  <a:pt x="1766" y="181"/>
                </a:lnTo>
                <a:lnTo>
                  <a:pt x="1766" y="179"/>
                </a:lnTo>
                <a:lnTo>
                  <a:pt x="1765" y="179"/>
                </a:lnTo>
                <a:lnTo>
                  <a:pt x="1765" y="181"/>
                </a:lnTo>
                <a:lnTo>
                  <a:pt x="1763" y="181"/>
                </a:lnTo>
                <a:lnTo>
                  <a:pt x="1763" y="182"/>
                </a:lnTo>
                <a:lnTo>
                  <a:pt x="1763" y="182"/>
                </a:lnTo>
                <a:lnTo>
                  <a:pt x="1763" y="184"/>
                </a:lnTo>
                <a:lnTo>
                  <a:pt x="1763" y="184"/>
                </a:lnTo>
                <a:lnTo>
                  <a:pt x="1763" y="185"/>
                </a:lnTo>
                <a:lnTo>
                  <a:pt x="1763" y="187"/>
                </a:lnTo>
                <a:lnTo>
                  <a:pt x="1763" y="187"/>
                </a:lnTo>
                <a:lnTo>
                  <a:pt x="1762" y="187"/>
                </a:lnTo>
                <a:lnTo>
                  <a:pt x="1762" y="189"/>
                </a:lnTo>
                <a:lnTo>
                  <a:pt x="1760" y="189"/>
                </a:lnTo>
                <a:lnTo>
                  <a:pt x="1759" y="189"/>
                </a:lnTo>
                <a:lnTo>
                  <a:pt x="1757" y="190"/>
                </a:lnTo>
                <a:lnTo>
                  <a:pt x="1756" y="190"/>
                </a:lnTo>
                <a:lnTo>
                  <a:pt x="1754" y="190"/>
                </a:lnTo>
                <a:lnTo>
                  <a:pt x="1754" y="192"/>
                </a:lnTo>
                <a:lnTo>
                  <a:pt x="1756" y="192"/>
                </a:lnTo>
                <a:lnTo>
                  <a:pt x="1754" y="193"/>
                </a:lnTo>
                <a:lnTo>
                  <a:pt x="1752" y="193"/>
                </a:lnTo>
                <a:lnTo>
                  <a:pt x="1752" y="192"/>
                </a:lnTo>
                <a:lnTo>
                  <a:pt x="1751" y="192"/>
                </a:lnTo>
                <a:lnTo>
                  <a:pt x="1749" y="192"/>
                </a:lnTo>
                <a:lnTo>
                  <a:pt x="1748" y="192"/>
                </a:lnTo>
                <a:lnTo>
                  <a:pt x="1746" y="192"/>
                </a:lnTo>
                <a:lnTo>
                  <a:pt x="1745" y="192"/>
                </a:lnTo>
                <a:lnTo>
                  <a:pt x="1745" y="190"/>
                </a:lnTo>
                <a:lnTo>
                  <a:pt x="1743" y="192"/>
                </a:lnTo>
                <a:lnTo>
                  <a:pt x="1742" y="190"/>
                </a:lnTo>
                <a:lnTo>
                  <a:pt x="1743" y="189"/>
                </a:lnTo>
                <a:lnTo>
                  <a:pt x="1745" y="189"/>
                </a:lnTo>
                <a:lnTo>
                  <a:pt x="1745" y="187"/>
                </a:lnTo>
                <a:lnTo>
                  <a:pt x="1743" y="187"/>
                </a:lnTo>
                <a:lnTo>
                  <a:pt x="1742" y="187"/>
                </a:lnTo>
                <a:lnTo>
                  <a:pt x="1742" y="185"/>
                </a:lnTo>
                <a:lnTo>
                  <a:pt x="1743" y="185"/>
                </a:lnTo>
                <a:lnTo>
                  <a:pt x="1745" y="185"/>
                </a:lnTo>
                <a:lnTo>
                  <a:pt x="1746" y="184"/>
                </a:lnTo>
                <a:lnTo>
                  <a:pt x="1748" y="184"/>
                </a:lnTo>
                <a:lnTo>
                  <a:pt x="1748" y="182"/>
                </a:lnTo>
                <a:lnTo>
                  <a:pt x="1746" y="182"/>
                </a:lnTo>
                <a:lnTo>
                  <a:pt x="1746" y="184"/>
                </a:lnTo>
                <a:lnTo>
                  <a:pt x="1745" y="184"/>
                </a:lnTo>
                <a:lnTo>
                  <a:pt x="1743" y="184"/>
                </a:lnTo>
                <a:lnTo>
                  <a:pt x="1742" y="184"/>
                </a:lnTo>
                <a:lnTo>
                  <a:pt x="1742" y="185"/>
                </a:lnTo>
                <a:lnTo>
                  <a:pt x="1740" y="185"/>
                </a:lnTo>
                <a:lnTo>
                  <a:pt x="1740" y="187"/>
                </a:lnTo>
                <a:lnTo>
                  <a:pt x="1739" y="187"/>
                </a:lnTo>
                <a:lnTo>
                  <a:pt x="1737" y="187"/>
                </a:lnTo>
                <a:lnTo>
                  <a:pt x="1734" y="189"/>
                </a:lnTo>
                <a:lnTo>
                  <a:pt x="1733" y="189"/>
                </a:lnTo>
                <a:lnTo>
                  <a:pt x="1729" y="190"/>
                </a:lnTo>
                <a:lnTo>
                  <a:pt x="1728" y="190"/>
                </a:lnTo>
                <a:lnTo>
                  <a:pt x="1726" y="190"/>
                </a:lnTo>
                <a:lnTo>
                  <a:pt x="1726" y="190"/>
                </a:lnTo>
                <a:lnTo>
                  <a:pt x="1725" y="190"/>
                </a:lnTo>
                <a:lnTo>
                  <a:pt x="1725" y="192"/>
                </a:lnTo>
                <a:lnTo>
                  <a:pt x="1723" y="192"/>
                </a:lnTo>
                <a:lnTo>
                  <a:pt x="1722" y="192"/>
                </a:lnTo>
                <a:lnTo>
                  <a:pt x="1720" y="193"/>
                </a:lnTo>
                <a:lnTo>
                  <a:pt x="1717" y="193"/>
                </a:lnTo>
                <a:lnTo>
                  <a:pt x="1714" y="195"/>
                </a:lnTo>
                <a:lnTo>
                  <a:pt x="1713" y="195"/>
                </a:lnTo>
                <a:lnTo>
                  <a:pt x="1711" y="195"/>
                </a:lnTo>
                <a:lnTo>
                  <a:pt x="1710" y="195"/>
                </a:lnTo>
                <a:lnTo>
                  <a:pt x="1708" y="195"/>
                </a:lnTo>
                <a:lnTo>
                  <a:pt x="1708" y="196"/>
                </a:lnTo>
                <a:lnTo>
                  <a:pt x="1706" y="196"/>
                </a:lnTo>
                <a:lnTo>
                  <a:pt x="1705" y="196"/>
                </a:lnTo>
                <a:lnTo>
                  <a:pt x="1706" y="195"/>
                </a:lnTo>
                <a:lnTo>
                  <a:pt x="1705" y="195"/>
                </a:lnTo>
                <a:lnTo>
                  <a:pt x="1703" y="196"/>
                </a:lnTo>
                <a:lnTo>
                  <a:pt x="1703" y="195"/>
                </a:lnTo>
                <a:lnTo>
                  <a:pt x="1700" y="196"/>
                </a:lnTo>
                <a:lnTo>
                  <a:pt x="1699" y="196"/>
                </a:lnTo>
                <a:lnTo>
                  <a:pt x="1697" y="196"/>
                </a:lnTo>
                <a:lnTo>
                  <a:pt x="1696" y="196"/>
                </a:lnTo>
                <a:lnTo>
                  <a:pt x="1694" y="196"/>
                </a:lnTo>
                <a:lnTo>
                  <a:pt x="1694" y="195"/>
                </a:lnTo>
                <a:moveTo>
                  <a:pt x="1794" y="147"/>
                </a:moveTo>
                <a:lnTo>
                  <a:pt x="1795" y="146"/>
                </a:lnTo>
                <a:lnTo>
                  <a:pt x="1797" y="146"/>
                </a:lnTo>
                <a:lnTo>
                  <a:pt x="1797" y="144"/>
                </a:lnTo>
                <a:lnTo>
                  <a:pt x="1795" y="144"/>
                </a:lnTo>
                <a:lnTo>
                  <a:pt x="1794" y="146"/>
                </a:lnTo>
                <a:lnTo>
                  <a:pt x="1794" y="147"/>
                </a:lnTo>
                <a:moveTo>
                  <a:pt x="1805" y="126"/>
                </a:moveTo>
                <a:lnTo>
                  <a:pt x="1806" y="124"/>
                </a:lnTo>
                <a:lnTo>
                  <a:pt x="1805" y="124"/>
                </a:lnTo>
                <a:lnTo>
                  <a:pt x="1805" y="126"/>
                </a:lnTo>
                <a:moveTo>
                  <a:pt x="1795" y="136"/>
                </a:moveTo>
                <a:lnTo>
                  <a:pt x="1799" y="136"/>
                </a:lnTo>
                <a:lnTo>
                  <a:pt x="1800" y="136"/>
                </a:lnTo>
                <a:lnTo>
                  <a:pt x="1800" y="135"/>
                </a:lnTo>
                <a:lnTo>
                  <a:pt x="1802" y="135"/>
                </a:lnTo>
                <a:lnTo>
                  <a:pt x="1803" y="133"/>
                </a:lnTo>
                <a:lnTo>
                  <a:pt x="1802" y="133"/>
                </a:lnTo>
                <a:lnTo>
                  <a:pt x="1800" y="133"/>
                </a:lnTo>
                <a:lnTo>
                  <a:pt x="1799" y="135"/>
                </a:lnTo>
                <a:lnTo>
                  <a:pt x="1797" y="135"/>
                </a:lnTo>
                <a:lnTo>
                  <a:pt x="1795" y="136"/>
                </a:lnTo>
                <a:moveTo>
                  <a:pt x="1791" y="147"/>
                </a:moveTo>
                <a:lnTo>
                  <a:pt x="1792" y="147"/>
                </a:lnTo>
                <a:lnTo>
                  <a:pt x="1792" y="146"/>
                </a:lnTo>
                <a:lnTo>
                  <a:pt x="1791" y="147"/>
                </a:lnTo>
                <a:moveTo>
                  <a:pt x="1791" y="142"/>
                </a:moveTo>
                <a:lnTo>
                  <a:pt x="1789" y="142"/>
                </a:lnTo>
                <a:lnTo>
                  <a:pt x="1789" y="142"/>
                </a:lnTo>
                <a:lnTo>
                  <a:pt x="1791" y="142"/>
                </a:lnTo>
                <a:moveTo>
                  <a:pt x="1785" y="139"/>
                </a:moveTo>
                <a:lnTo>
                  <a:pt x="1786" y="139"/>
                </a:lnTo>
                <a:lnTo>
                  <a:pt x="1788" y="139"/>
                </a:lnTo>
                <a:lnTo>
                  <a:pt x="1791" y="138"/>
                </a:lnTo>
                <a:lnTo>
                  <a:pt x="1792" y="138"/>
                </a:lnTo>
                <a:lnTo>
                  <a:pt x="1794" y="136"/>
                </a:lnTo>
                <a:lnTo>
                  <a:pt x="1792" y="136"/>
                </a:lnTo>
                <a:lnTo>
                  <a:pt x="1791" y="136"/>
                </a:lnTo>
                <a:lnTo>
                  <a:pt x="1789" y="138"/>
                </a:lnTo>
                <a:lnTo>
                  <a:pt x="1788" y="138"/>
                </a:lnTo>
                <a:lnTo>
                  <a:pt x="1785" y="138"/>
                </a:lnTo>
                <a:lnTo>
                  <a:pt x="1785" y="139"/>
                </a:lnTo>
                <a:moveTo>
                  <a:pt x="1759" y="185"/>
                </a:moveTo>
                <a:lnTo>
                  <a:pt x="1757" y="187"/>
                </a:lnTo>
                <a:lnTo>
                  <a:pt x="1759" y="187"/>
                </a:lnTo>
                <a:lnTo>
                  <a:pt x="1759" y="185"/>
                </a:lnTo>
                <a:moveTo>
                  <a:pt x="1757" y="158"/>
                </a:moveTo>
                <a:lnTo>
                  <a:pt x="1759" y="158"/>
                </a:lnTo>
                <a:lnTo>
                  <a:pt x="1759" y="156"/>
                </a:lnTo>
                <a:lnTo>
                  <a:pt x="1757" y="158"/>
                </a:lnTo>
                <a:moveTo>
                  <a:pt x="1777" y="181"/>
                </a:moveTo>
                <a:lnTo>
                  <a:pt x="1777" y="179"/>
                </a:lnTo>
                <a:lnTo>
                  <a:pt x="1776" y="181"/>
                </a:lnTo>
                <a:lnTo>
                  <a:pt x="1777" y="181"/>
                </a:lnTo>
                <a:moveTo>
                  <a:pt x="1789" y="170"/>
                </a:moveTo>
                <a:lnTo>
                  <a:pt x="1789" y="169"/>
                </a:lnTo>
                <a:lnTo>
                  <a:pt x="1788" y="169"/>
                </a:lnTo>
                <a:lnTo>
                  <a:pt x="1788" y="170"/>
                </a:lnTo>
                <a:lnTo>
                  <a:pt x="1789" y="170"/>
                </a:lnTo>
                <a:moveTo>
                  <a:pt x="1749" y="193"/>
                </a:moveTo>
                <a:lnTo>
                  <a:pt x="1749" y="195"/>
                </a:lnTo>
                <a:lnTo>
                  <a:pt x="1751" y="195"/>
                </a:lnTo>
                <a:lnTo>
                  <a:pt x="1752" y="195"/>
                </a:lnTo>
                <a:lnTo>
                  <a:pt x="1752" y="193"/>
                </a:lnTo>
                <a:lnTo>
                  <a:pt x="1751" y="193"/>
                </a:lnTo>
                <a:lnTo>
                  <a:pt x="1749" y="193"/>
                </a:lnTo>
                <a:moveTo>
                  <a:pt x="2773" y="155"/>
                </a:moveTo>
                <a:lnTo>
                  <a:pt x="2772" y="155"/>
                </a:lnTo>
                <a:lnTo>
                  <a:pt x="2770" y="153"/>
                </a:lnTo>
                <a:lnTo>
                  <a:pt x="2769" y="153"/>
                </a:lnTo>
                <a:lnTo>
                  <a:pt x="2770" y="155"/>
                </a:lnTo>
                <a:lnTo>
                  <a:pt x="2772" y="156"/>
                </a:lnTo>
                <a:lnTo>
                  <a:pt x="2773" y="156"/>
                </a:lnTo>
                <a:lnTo>
                  <a:pt x="2775" y="156"/>
                </a:lnTo>
                <a:lnTo>
                  <a:pt x="2775" y="155"/>
                </a:lnTo>
                <a:lnTo>
                  <a:pt x="2773" y="155"/>
                </a:lnTo>
                <a:moveTo>
                  <a:pt x="1884" y="122"/>
                </a:moveTo>
                <a:lnTo>
                  <a:pt x="1883" y="124"/>
                </a:lnTo>
                <a:lnTo>
                  <a:pt x="1884" y="124"/>
                </a:lnTo>
                <a:lnTo>
                  <a:pt x="1884" y="122"/>
                </a:lnTo>
                <a:moveTo>
                  <a:pt x="1845" y="139"/>
                </a:moveTo>
                <a:lnTo>
                  <a:pt x="1843" y="141"/>
                </a:lnTo>
                <a:lnTo>
                  <a:pt x="1842" y="141"/>
                </a:lnTo>
                <a:lnTo>
                  <a:pt x="1842" y="142"/>
                </a:lnTo>
                <a:lnTo>
                  <a:pt x="1843" y="142"/>
                </a:lnTo>
                <a:lnTo>
                  <a:pt x="1843" y="141"/>
                </a:lnTo>
                <a:lnTo>
                  <a:pt x="1845" y="141"/>
                </a:lnTo>
                <a:lnTo>
                  <a:pt x="1845" y="142"/>
                </a:lnTo>
                <a:lnTo>
                  <a:pt x="1846" y="141"/>
                </a:lnTo>
                <a:lnTo>
                  <a:pt x="1848" y="141"/>
                </a:lnTo>
                <a:lnTo>
                  <a:pt x="1848" y="139"/>
                </a:lnTo>
                <a:lnTo>
                  <a:pt x="1849" y="139"/>
                </a:lnTo>
                <a:lnTo>
                  <a:pt x="1851" y="138"/>
                </a:lnTo>
                <a:lnTo>
                  <a:pt x="1851" y="139"/>
                </a:lnTo>
                <a:lnTo>
                  <a:pt x="1852" y="139"/>
                </a:lnTo>
                <a:lnTo>
                  <a:pt x="1852" y="138"/>
                </a:lnTo>
                <a:lnTo>
                  <a:pt x="1854" y="138"/>
                </a:lnTo>
                <a:lnTo>
                  <a:pt x="1854" y="136"/>
                </a:lnTo>
                <a:lnTo>
                  <a:pt x="1855" y="136"/>
                </a:lnTo>
                <a:lnTo>
                  <a:pt x="1855" y="135"/>
                </a:lnTo>
                <a:lnTo>
                  <a:pt x="1855" y="133"/>
                </a:lnTo>
                <a:lnTo>
                  <a:pt x="1857" y="133"/>
                </a:lnTo>
                <a:lnTo>
                  <a:pt x="1857" y="132"/>
                </a:lnTo>
                <a:lnTo>
                  <a:pt x="1858" y="132"/>
                </a:lnTo>
                <a:lnTo>
                  <a:pt x="1860" y="130"/>
                </a:lnTo>
                <a:lnTo>
                  <a:pt x="1861" y="130"/>
                </a:lnTo>
                <a:lnTo>
                  <a:pt x="1861" y="132"/>
                </a:lnTo>
                <a:lnTo>
                  <a:pt x="1860" y="132"/>
                </a:lnTo>
                <a:lnTo>
                  <a:pt x="1860" y="133"/>
                </a:lnTo>
                <a:lnTo>
                  <a:pt x="1861" y="132"/>
                </a:lnTo>
                <a:lnTo>
                  <a:pt x="1863" y="132"/>
                </a:lnTo>
                <a:lnTo>
                  <a:pt x="1863" y="130"/>
                </a:lnTo>
                <a:lnTo>
                  <a:pt x="1865" y="130"/>
                </a:lnTo>
                <a:lnTo>
                  <a:pt x="1865" y="129"/>
                </a:lnTo>
                <a:lnTo>
                  <a:pt x="1866" y="129"/>
                </a:lnTo>
                <a:lnTo>
                  <a:pt x="1866" y="127"/>
                </a:lnTo>
                <a:lnTo>
                  <a:pt x="1868" y="127"/>
                </a:lnTo>
                <a:lnTo>
                  <a:pt x="1869" y="127"/>
                </a:lnTo>
                <a:lnTo>
                  <a:pt x="1869" y="129"/>
                </a:lnTo>
                <a:lnTo>
                  <a:pt x="1871" y="127"/>
                </a:lnTo>
                <a:lnTo>
                  <a:pt x="1872" y="126"/>
                </a:lnTo>
                <a:lnTo>
                  <a:pt x="1874" y="126"/>
                </a:lnTo>
                <a:lnTo>
                  <a:pt x="1874" y="127"/>
                </a:lnTo>
                <a:lnTo>
                  <a:pt x="1872" y="127"/>
                </a:lnTo>
                <a:lnTo>
                  <a:pt x="1872" y="129"/>
                </a:lnTo>
                <a:lnTo>
                  <a:pt x="1874" y="129"/>
                </a:lnTo>
                <a:lnTo>
                  <a:pt x="1875" y="129"/>
                </a:lnTo>
                <a:lnTo>
                  <a:pt x="1875" y="127"/>
                </a:lnTo>
                <a:lnTo>
                  <a:pt x="1875" y="126"/>
                </a:lnTo>
                <a:lnTo>
                  <a:pt x="1875" y="126"/>
                </a:lnTo>
                <a:lnTo>
                  <a:pt x="1877" y="126"/>
                </a:lnTo>
                <a:lnTo>
                  <a:pt x="1878" y="124"/>
                </a:lnTo>
                <a:lnTo>
                  <a:pt x="1880" y="124"/>
                </a:lnTo>
                <a:lnTo>
                  <a:pt x="1883" y="124"/>
                </a:lnTo>
                <a:lnTo>
                  <a:pt x="1881" y="126"/>
                </a:lnTo>
                <a:lnTo>
                  <a:pt x="1880" y="126"/>
                </a:lnTo>
                <a:lnTo>
                  <a:pt x="1878" y="126"/>
                </a:lnTo>
                <a:lnTo>
                  <a:pt x="1878" y="127"/>
                </a:lnTo>
                <a:lnTo>
                  <a:pt x="1880" y="127"/>
                </a:lnTo>
                <a:lnTo>
                  <a:pt x="1880" y="129"/>
                </a:lnTo>
                <a:lnTo>
                  <a:pt x="1878" y="129"/>
                </a:lnTo>
                <a:lnTo>
                  <a:pt x="1877" y="129"/>
                </a:lnTo>
                <a:lnTo>
                  <a:pt x="1877" y="130"/>
                </a:lnTo>
                <a:lnTo>
                  <a:pt x="1875" y="130"/>
                </a:lnTo>
                <a:lnTo>
                  <a:pt x="1875" y="130"/>
                </a:lnTo>
                <a:lnTo>
                  <a:pt x="1875" y="132"/>
                </a:lnTo>
                <a:lnTo>
                  <a:pt x="1874" y="132"/>
                </a:lnTo>
                <a:lnTo>
                  <a:pt x="1872" y="132"/>
                </a:lnTo>
                <a:lnTo>
                  <a:pt x="1872" y="133"/>
                </a:lnTo>
                <a:lnTo>
                  <a:pt x="1871" y="133"/>
                </a:lnTo>
                <a:lnTo>
                  <a:pt x="1869" y="133"/>
                </a:lnTo>
                <a:lnTo>
                  <a:pt x="1869" y="135"/>
                </a:lnTo>
                <a:lnTo>
                  <a:pt x="1868" y="135"/>
                </a:lnTo>
                <a:lnTo>
                  <a:pt x="1866" y="135"/>
                </a:lnTo>
                <a:lnTo>
                  <a:pt x="1863" y="136"/>
                </a:lnTo>
                <a:lnTo>
                  <a:pt x="1861" y="138"/>
                </a:lnTo>
                <a:lnTo>
                  <a:pt x="1863" y="138"/>
                </a:lnTo>
                <a:lnTo>
                  <a:pt x="1863" y="139"/>
                </a:lnTo>
                <a:lnTo>
                  <a:pt x="1861" y="139"/>
                </a:lnTo>
                <a:lnTo>
                  <a:pt x="1860" y="139"/>
                </a:lnTo>
                <a:lnTo>
                  <a:pt x="1860" y="141"/>
                </a:lnTo>
                <a:lnTo>
                  <a:pt x="1858" y="141"/>
                </a:lnTo>
                <a:lnTo>
                  <a:pt x="1858" y="142"/>
                </a:lnTo>
                <a:lnTo>
                  <a:pt x="1858" y="142"/>
                </a:lnTo>
                <a:lnTo>
                  <a:pt x="1857" y="142"/>
                </a:lnTo>
                <a:lnTo>
                  <a:pt x="1857" y="144"/>
                </a:lnTo>
                <a:lnTo>
                  <a:pt x="1855" y="144"/>
                </a:lnTo>
                <a:lnTo>
                  <a:pt x="1854" y="144"/>
                </a:lnTo>
                <a:lnTo>
                  <a:pt x="1854" y="146"/>
                </a:lnTo>
                <a:lnTo>
                  <a:pt x="1852" y="146"/>
                </a:lnTo>
                <a:lnTo>
                  <a:pt x="1851" y="146"/>
                </a:lnTo>
                <a:lnTo>
                  <a:pt x="1851" y="147"/>
                </a:lnTo>
                <a:lnTo>
                  <a:pt x="1849" y="147"/>
                </a:lnTo>
                <a:lnTo>
                  <a:pt x="1848" y="149"/>
                </a:lnTo>
                <a:lnTo>
                  <a:pt x="1846" y="149"/>
                </a:lnTo>
                <a:lnTo>
                  <a:pt x="1845" y="150"/>
                </a:lnTo>
                <a:lnTo>
                  <a:pt x="1843" y="150"/>
                </a:lnTo>
                <a:lnTo>
                  <a:pt x="1843" y="152"/>
                </a:lnTo>
                <a:lnTo>
                  <a:pt x="1842" y="152"/>
                </a:lnTo>
                <a:lnTo>
                  <a:pt x="1840" y="153"/>
                </a:lnTo>
                <a:lnTo>
                  <a:pt x="1838" y="153"/>
                </a:lnTo>
                <a:lnTo>
                  <a:pt x="1837" y="153"/>
                </a:lnTo>
                <a:lnTo>
                  <a:pt x="1837" y="155"/>
                </a:lnTo>
                <a:lnTo>
                  <a:pt x="1837" y="155"/>
                </a:lnTo>
                <a:lnTo>
                  <a:pt x="1835" y="155"/>
                </a:lnTo>
                <a:lnTo>
                  <a:pt x="1834" y="155"/>
                </a:lnTo>
                <a:lnTo>
                  <a:pt x="1832" y="155"/>
                </a:lnTo>
                <a:lnTo>
                  <a:pt x="1831" y="155"/>
                </a:lnTo>
                <a:lnTo>
                  <a:pt x="1831" y="156"/>
                </a:lnTo>
                <a:lnTo>
                  <a:pt x="1829" y="156"/>
                </a:lnTo>
                <a:lnTo>
                  <a:pt x="1829" y="158"/>
                </a:lnTo>
                <a:lnTo>
                  <a:pt x="1828" y="158"/>
                </a:lnTo>
                <a:lnTo>
                  <a:pt x="1826" y="158"/>
                </a:lnTo>
                <a:lnTo>
                  <a:pt x="1825" y="158"/>
                </a:lnTo>
                <a:lnTo>
                  <a:pt x="1825" y="159"/>
                </a:lnTo>
                <a:lnTo>
                  <a:pt x="1823" y="159"/>
                </a:lnTo>
                <a:lnTo>
                  <a:pt x="1822" y="159"/>
                </a:lnTo>
                <a:lnTo>
                  <a:pt x="1822" y="158"/>
                </a:lnTo>
                <a:lnTo>
                  <a:pt x="1823" y="158"/>
                </a:lnTo>
                <a:lnTo>
                  <a:pt x="1823" y="156"/>
                </a:lnTo>
                <a:lnTo>
                  <a:pt x="1825" y="156"/>
                </a:lnTo>
                <a:lnTo>
                  <a:pt x="1825" y="155"/>
                </a:lnTo>
                <a:lnTo>
                  <a:pt x="1826" y="155"/>
                </a:lnTo>
                <a:lnTo>
                  <a:pt x="1826" y="153"/>
                </a:lnTo>
                <a:lnTo>
                  <a:pt x="1828" y="153"/>
                </a:lnTo>
                <a:lnTo>
                  <a:pt x="1829" y="152"/>
                </a:lnTo>
                <a:lnTo>
                  <a:pt x="1829" y="150"/>
                </a:lnTo>
                <a:lnTo>
                  <a:pt x="1831" y="150"/>
                </a:lnTo>
                <a:lnTo>
                  <a:pt x="1831" y="149"/>
                </a:lnTo>
                <a:lnTo>
                  <a:pt x="1832" y="149"/>
                </a:lnTo>
                <a:lnTo>
                  <a:pt x="1834" y="147"/>
                </a:lnTo>
                <a:lnTo>
                  <a:pt x="1834" y="146"/>
                </a:lnTo>
                <a:lnTo>
                  <a:pt x="1834" y="144"/>
                </a:lnTo>
                <a:lnTo>
                  <a:pt x="1835" y="144"/>
                </a:lnTo>
                <a:lnTo>
                  <a:pt x="1835" y="142"/>
                </a:lnTo>
                <a:lnTo>
                  <a:pt x="1835" y="142"/>
                </a:lnTo>
                <a:lnTo>
                  <a:pt x="1837" y="142"/>
                </a:lnTo>
                <a:lnTo>
                  <a:pt x="1837" y="141"/>
                </a:lnTo>
                <a:lnTo>
                  <a:pt x="1837" y="141"/>
                </a:lnTo>
                <a:lnTo>
                  <a:pt x="1838" y="141"/>
                </a:lnTo>
                <a:lnTo>
                  <a:pt x="1840" y="139"/>
                </a:lnTo>
                <a:lnTo>
                  <a:pt x="1842" y="139"/>
                </a:lnTo>
                <a:lnTo>
                  <a:pt x="1842" y="138"/>
                </a:lnTo>
                <a:lnTo>
                  <a:pt x="1843" y="138"/>
                </a:lnTo>
                <a:lnTo>
                  <a:pt x="1845" y="138"/>
                </a:lnTo>
                <a:lnTo>
                  <a:pt x="1845" y="139"/>
                </a:lnTo>
                <a:moveTo>
                  <a:pt x="1837" y="152"/>
                </a:moveTo>
                <a:lnTo>
                  <a:pt x="1835" y="152"/>
                </a:lnTo>
                <a:lnTo>
                  <a:pt x="1834" y="153"/>
                </a:lnTo>
                <a:lnTo>
                  <a:pt x="1837" y="152"/>
                </a:lnTo>
                <a:moveTo>
                  <a:pt x="1857" y="136"/>
                </a:moveTo>
                <a:lnTo>
                  <a:pt x="1858" y="136"/>
                </a:lnTo>
                <a:lnTo>
                  <a:pt x="1858" y="135"/>
                </a:lnTo>
                <a:lnTo>
                  <a:pt x="1858" y="133"/>
                </a:lnTo>
                <a:lnTo>
                  <a:pt x="1857" y="135"/>
                </a:lnTo>
                <a:lnTo>
                  <a:pt x="1857" y="136"/>
                </a:lnTo>
                <a:moveTo>
                  <a:pt x="1855" y="142"/>
                </a:moveTo>
                <a:lnTo>
                  <a:pt x="1857" y="142"/>
                </a:lnTo>
                <a:lnTo>
                  <a:pt x="1855" y="142"/>
                </a:lnTo>
                <a:lnTo>
                  <a:pt x="1855" y="142"/>
                </a:lnTo>
                <a:moveTo>
                  <a:pt x="2766" y="150"/>
                </a:moveTo>
                <a:lnTo>
                  <a:pt x="2764" y="150"/>
                </a:lnTo>
                <a:lnTo>
                  <a:pt x="2764" y="152"/>
                </a:lnTo>
                <a:lnTo>
                  <a:pt x="2766" y="152"/>
                </a:lnTo>
                <a:lnTo>
                  <a:pt x="2767" y="153"/>
                </a:lnTo>
                <a:lnTo>
                  <a:pt x="2767" y="152"/>
                </a:lnTo>
                <a:lnTo>
                  <a:pt x="2766" y="150"/>
                </a:lnTo>
                <a:moveTo>
                  <a:pt x="2142" y="141"/>
                </a:moveTo>
                <a:lnTo>
                  <a:pt x="2141" y="141"/>
                </a:lnTo>
                <a:lnTo>
                  <a:pt x="2139" y="139"/>
                </a:lnTo>
                <a:lnTo>
                  <a:pt x="2138" y="141"/>
                </a:lnTo>
                <a:lnTo>
                  <a:pt x="2138" y="142"/>
                </a:lnTo>
                <a:lnTo>
                  <a:pt x="2136" y="142"/>
                </a:lnTo>
                <a:lnTo>
                  <a:pt x="2136" y="142"/>
                </a:lnTo>
                <a:lnTo>
                  <a:pt x="2138" y="142"/>
                </a:lnTo>
                <a:lnTo>
                  <a:pt x="2138" y="144"/>
                </a:lnTo>
                <a:lnTo>
                  <a:pt x="2139" y="146"/>
                </a:lnTo>
                <a:lnTo>
                  <a:pt x="2141" y="146"/>
                </a:lnTo>
                <a:lnTo>
                  <a:pt x="2141" y="147"/>
                </a:lnTo>
                <a:lnTo>
                  <a:pt x="2142" y="147"/>
                </a:lnTo>
                <a:lnTo>
                  <a:pt x="2142" y="149"/>
                </a:lnTo>
                <a:lnTo>
                  <a:pt x="2144" y="149"/>
                </a:lnTo>
                <a:lnTo>
                  <a:pt x="2144" y="147"/>
                </a:lnTo>
                <a:lnTo>
                  <a:pt x="2144" y="146"/>
                </a:lnTo>
                <a:lnTo>
                  <a:pt x="2142" y="146"/>
                </a:lnTo>
                <a:lnTo>
                  <a:pt x="2142" y="144"/>
                </a:lnTo>
                <a:lnTo>
                  <a:pt x="2144" y="144"/>
                </a:lnTo>
                <a:lnTo>
                  <a:pt x="2145" y="146"/>
                </a:lnTo>
                <a:lnTo>
                  <a:pt x="2145" y="144"/>
                </a:lnTo>
                <a:lnTo>
                  <a:pt x="2145" y="142"/>
                </a:lnTo>
                <a:lnTo>
                  <a:pt x="2144" y="142"/>
                </a:lnTo>
                <a:lnTo>
                  <a:pt x="2144" y="142"/>
                </a:lnTo>
                <a:lnTo>
                  <a:pt x="2142" y="142"/>
                </a:lnTo>
                <a:lnTo>
                  <a:pt x="2142" y="141"/>
                </a:lnTo>
                <a:moveTo>
                  <a:pt x="2537" y="144"/>
                </a:moveTo>
                <a:lnTo>
                  <a:pt x="2537" y="142"/>
                </a:lnTo>
                <a:lnTo>
                  <a:pt x="2535" y="142"/>
                </a:lnTo>
                <a:lnTo>
                  <a:pt x="2532" y="142"/>
                </a:lnTo>
                <a:lnTo>
                  <a:pt x="2532" y="144"/>
                </a:lnTo>
                <a:lnTo>
                  <a:pt x="2534" y="144"/>
                </a:lnTo>
                <a:lnTo>
                  <a:pt x="2534" y="146"/>
                </a:lnTo>
                <a:lnTo>
                  <a:pt x="2535" y="146"/>
                </a:lnTo>
                <a:lnTo>
                  <a:pt x="2537" y="147"/>
                </a:lnTo>
                <a:lnTo>
                  <a:pt x="2538" y="147"/>
                </a:lnTo>
                <a:lnTo>
                  <a:pt x="2538" y="146"/>
                </a:lnTo>
                <a:lnTo>
                  <a:pt x="2538" y="144"/>
                </a:lnTo>
                <a:lnTo>
                  <a:pt x="2537" y="144"/>
                </a:lnTo>
                <a:moveTo>
                  <a:pt x="2526" y="144"/>
                </a:moveTo>
                <a:lnTo>
                  <a:pt x="2526" y="142"/>
                </a:lnTo>
                <a:lnTo>
                  <a:pt x="2525" y="142"/>
                </a:lnTo>
                <a:lnTo>
                  <a:pt x="2523" y="142"/>
                </a:lnTo>
                <a:lnTo>
                  <a:pt x="2525" y="144"/>
                </a:lnTo>
                <a:lnTo>
                  <a:pt x="2526" y="146"/>
                </a:lnTo>
                <a:lnTo>
                  <a:pt x="2528" y="146"/>
                </a:lnTo>
                <a:lnTo>
                  <a:pt x="2528" y="144"/>
                </a:lnTo>
                <a:lnTo>
                  <a:pt x="2526" y="144"/>
                </a:lnTo>
                <a:moveTo>
                  <a:pt x="1852" y="152"/>
                </a:moveTo>
                <a:lnTo>
                  <a:pt x="1852" y="150"/>
                </a:lnTo>
                <a:lnTo>
                  <a:pt x="1854" y="150"/>
                </a:lnTo>
                <a:lnTo>
                  <a:pt x="1855" y="150"/>
                </a:lnTo>
                <a:lnTo>
                  <a:pt x="1857" y="150"/>
                </a:lnTo>
                <a:lnTo>
                  <a:pt x="1857" y="149"/>
                </a:lnTo>
                <a:lnTo>
                  <a:pt x="1858" y="149"/>
                </a:lnTo>
                <a:lnTo>
                  <a:pt x="1860" y="147"/>
                </a:lnTo>
                <a:lnTo>
                  <a:pt x="1861" y="147"/>
                </a:lnTo>
                <a:lnTo>
                  <a:pt x="1863" y="146"/>
                </a:lnTo>
                <a:lnTo>
                  <a:pt x="1865" y="146"/>
                </a:lnTo>
                <a:lnTo>
                  <a:pt x="1866" y="144"/>
                </a:lnTo>
                <a:lnTo>
                  <a:pt x="1868" y="144"/>
                </a:lnTo>
                <a:lnTo>
                  <a:pt x="1869" y="142"/>
                </a:lnTo>
                <a:lnTo>
                  <a:pt x="1869" y="142"/>
                </a:lnTo>
                <a:lnTo>
                  <a:pt x="1869" y="141"/>
                </a:lnTo>
                <a:lnTo>
                  <a:pt x="1871" y="141"/>
                </a:lnTo>
                <a:lnTo>
                  <a:pt x="1872" y="141"/>
                </a:lnTo>
                <a:lnTo>
                  <a:pt x="1874" y="141"/>
                </a:lnTo>
                <a:lnTo>
                  <a:pt x="1875" y="141"/>
                </a:lnTo>
                <a:lnTo>
                  <a:pt x="1875" y="142"/>
                </a:lnTo>
                <a:lnTo>
                  <a:pt x="1877" y="142"/>
                </a:lnTo>
                <a:lnTo>
                  <a:pt x="1877" y="141"/>
                </a:lnTo>
                <a:lnTo>
                  <a:pt x="1878" y="141"/>
                </a:lnTo>
                <a:lnTo>
                  <a:pt x="1880" y="141"/>
                </a:lnTo>
                <a:lnTo>
                  <a:pt x="1880" y="139"/>
                </a:lnTo>
                <a:lnTo>
                  <a:pt x="1881" y="139"/>
                </a:lnTo>
                <a:lnTo>
                  <a:pt x="1883" y="138"/>
                </a:lnTo>
                <a:lnTo>
                  <a:pt x="1884" y="138"/>
                </a:lnTo>
                <a:lnTo>
                  <a:pt x="1886" y="138"/>
                </a:lnTo>
                <a:lnTo>
                  <a:pt x="1886" y="136"/>
                </a:lnTo>
                <a:lnTo>
                  <a:pt x="1888" y="136"/>
                </a:lnTo>
                <a:lnTo>
                  <a:pt x="1889" y="136"/>
                </a:lnTo>
                <a:lnTo>
                  <a:pt x="1889" y="135"/>
                </a:lnTo>
                <a:lnTo>
                  <a:pt x="1891" y="135"/>
                </a:lnTo>
                <a:lnTo>
                  <a:pt x="1892" y="135"/>
                </a:lnTo>
                <a:lnTo>
                  <a:pt x="1892" y="133"/>
                </a:lnTo>
                <a:lnTo>
                  <a:pt x="1894" y="133"/>
                </a:lnTo>
                <a:lnTo>
                  <a:pt x="1895" y="133"/>
                </a:lnTo>
                <a:lnTo>
                  <a:pt x="1895" y="132"/>
                </a:lnTo>
                <a:lnTo>
                  <a:pt x="1897" y="132"/>
                </a:lnTo>
                <a:lnTo>
                  <a:pt x="1898" y="132"/>
                </a:lnTo>
                <a:lnTo>
                  <a:pt x="1898" y="130"/>
                </a:lnTo>
                <a:lnTo>
                  <a:pt x="1901" y="130"/>
                </a:lnTo>
                <a:lnTo>
                  <a:pt x="1903" y="129"/>
                </a:lnTo>
                <a:lnTo>
                  <a:pt x="1904" y="129"/>
                </a:lnTo>
                <a:lnTo>
                  <a:pt x="1904" y="127"/>
                </a:lnTo>
                <a:lnTo>
                  <a:pt x="1906" y="127"/>
                </a:lnTo>
                <a:lnTo>
                  <a:pt x="1908" y="127"/>
                </a:lnTo>
                <a:lnTo>
                  <a:pt x="1908" y="126"/>
                </a:lnTo>
                <a:lnTo>
                  <a:pt x="1908" y="124"/>
                </a:lnTo>
                <a:lnTo>
                  <a:pt x="1906" y="124"/>
                </a:lnTo>
                <a:lnTo>
                  <a:pt x="1904" y="124"/>
                </a:lnTo>
                <a:lnTo>
                  <a:pt x="1903" y="124"/>
                </a:lnTo>
                <a:lnTo>
                  <a:pt x="1903" y="122"/>
                </a:lnTo>
                <a:lnTo>
                  <a:pt x="1901" y="122"/>
                </a:lnTo>
                <a:lnTo>
                  <a:pt x="1900" y="122"/>
                </a:lnTo>
                <a:lnTo>
                  <a:pt x="1900" y="124"/>
                </a:lnTo>
                <a:lnTo>
                  <a:pt x="1898" y="124"/>
                </a:lnTo>
                <a:lnTo>
                  <a:pt x="1900" y="122"/>
                </a:lnTo>
                <a:lnTo>
                  <a:pt x="1897" y="122"/>
                </a:lnTo>
                <a:lnTo>
                  <a:pt x="1897" y="124"/>
                </a:lnTo>
                <a:lnTo>
                  <a:pt x="1895" y="124"/>
                </a:lnTo>
                <a:lnTo>
                  <a:pt x="1894" y="124"/>
                </a:lnTo>
                <a:lnTo>
                  <a:pt x="1892" y="124"/>
                </a:lnTo>
                <a:lnTo>
                  <a:pt x="1891" y="126"/>
                </a:lnTo>
                <a:lnTo>
                  <a:pt x="1889" y="126"/>
                </a:lnTo>
                <a:lnTo>
                  <a:pt x="1889" y="127"/>
                </a:lnTo>
                <a:lnTo>
                  <a:pt x="1888" y="127"/>
                </a:lnTo>
                <a:lnTo>
                  <a:pt x="1888" y="129"/>
                </a:lnTo>
                <a:lnTo>
                  <a:pt x="1886" y="129"/>
                </a:lnTo>
                <a:lnTo>
                  <a:pt x="1886" y="130"/>
                </a:lnTo>
                <a:lnTo>
                  <a:pt x="1884" y="129"/>
                </a:lnTo>
                <a:lnTo>
                  <a:pt x="1883" y="129"/>
                </a:lnTo>
                <a:lnTo>
                  <a:pt x="1881" y="130"/>
                </a:lnTo>
                <a:lnTo>
                  <a:pt x="1880" y="130"/>
                </a:lnTo>
                <a:lnTo>
                  <a:pt x="1880" y="132"/>
                </a:lnTo>
                <a:lnTo>
                  <a:pt x="1878" y="132"/>
                </a:lnTo>
                <a:lnTo>
                  <a:pt x="1877" y="132"/>
                </a:lnTo>
                <a:lnTo>
                  <a:pt x="1877" y="133"/>
                </a:lnTo>
                <a:lnTo>
                  <a:pt x="1875" y="133"/>
                </a:lnTo>
                <a:lnTo>
                  <a:pt x="1875" y="135"/>
                </a:lnTo>
                <a:lnTo>
                  <a:pt x="1875" y="135"/>
                </a:lnTo>
                <a:lnTo>
                  <a:pt x="1874" y="135"/>
                </a:lnTo>
                <a:lnTo>
                  <a:pt x="1874" y="136"/>
                </a:lnTo>
                <a:lnTo>
                  <a:pt x="1872" y="136"/>
                </a:lnTo>
                <a:lnTo>
                  <a:pt x="1871" y="138"/>
                </a:lnTo>
                <a:lnTo>
                  <a:pt x="1869" y="138"/>
                </a:lnTo>
                <a:lnTo>
                  <a:pt x="1869" y="139"/>
                </a:lnTo>
                <a:lnTo>
                  <a:pt x="1868" y="139"/>
                </a:lnTo>
                <a:lnTo>
                  <a:pt x="1866" y="141"/>
                </a:lnTo>
                <a:lnTo>
                  <a:pt x="1865" y="141"/>
                </a:lnTo>
                <a:lnTo>
                  <a:pt x="1865" y="142"/>
                </a:lnTo>
                <a:lnTo>
                  <a:pt x="1863" y="142"/>
                </a:lnTo>
                <a:lnTo>
                  <a:pt x="1863" y="142"/>
                </a:lnTo>
                <a:lnTo>
                  <a:pt x="1861" y="142"/>
                </a:lnTo>
                <a:lnTo>
                  <a:pt x="1860" y="144"/>
                </a:lnTo>
                <a:lnTo>
                  <a:pt x="1858" y="144"/>
                </a:lnTo>
                <a:lnTo>
                  <a:pt x="1858" y="146"/>
                </a:lnTo>
                <a:lnTo>
                  <a:pt x="1857" y="146"/>
                </a:lnTo>
                <a:lnTo>
                  <a:pt x="1857" y="147"/>
                </a:lnTo>
                <a:lnTo>
                  <a:pt x="1855" y="147"/>
                </a:lnTo>
                <a:lnTo>
                  <a:pt x="1854" y="147"/>
                </a:lnTo>
                <a:lnTo>
                  <a:pt x="1854" y="149"/>
                </a:lnTo>
                <a:lnTo>
                  <a:pt x="1852" y="149"/>
                </a:lnTo>
                <a:lnTo>
                  <a:pt x="1851" y="150"/>
                </a:lnTo>
                <a:lnTo>
                  <a:pt x="1849" y="152"/>
                </a:lnTo>
                <a:lnTo>
                  <a:pt x="1851" y="152"/>
                </a:lnTo>
                <a:lnTo>
                  <a:pt x="1852" y="152"/>
                </a:lnTo>
                <a:moveTo>
                  <a:pt x="1886" y="127"/>
                </a:moveTo>
                <a:lnTo>
                  <a:pt x="1884" y="129"/>
                </a:lnTo>
                <a:lnTo>
                  <a:pt x="1886" y="129"/>
                </a:lnTo>
                <a:lnTo>
                  <a:pt x="1886" y="127"/>
                </a:lnTo>
                <a:moveTo>
                  <a:pt x="2520" y="141"/>
                </a:moveTo>
                <a:lnTo>
                  <a:pt x="2518" y="141"/>
                </a:lnTo>
                <a:lnTo>
                  <a:pt x="2518" y="139"/>
                </a:lnTo>
                <a:lnTo>
                  <a:pt x="2517" y="139"/>
                </a:lnTo>
                <a:lnTo>
                  <a:pt x="2515" y="139"/>
                </a:lnTo>
                <a:lnTo>
                  <a:pt x="2517" y="141"/>
                </a:lnTo>
                <a:lnTo>
                  <a:pt x="2521" y="142"/>
                </a:lnTo>
                <a:lnTo>
                  <a:pt x="2521" y="141"/>
                </a:lnTo>
                <a:lnTo>
                  <a:pt x="2520" y="141"/>
                </a:lnTo>
                <a:moveTo>
                  <a:pt x="2534" y="139"/>
                </a:moveTo>
                <a:lnTo>
                  <a:pt x="2532" y="138"/>
                </a:lnTo>
                <a:lnTo>
                  <a:pt x="2531" y="138"/>
                </a:lnTo>
                <a:lnTo>
                  <a:pt x="2532" y="139"/>
                </a:lnTo>
                <a:lnTo>
                  <a:pt x="2532" y="141"/>
                </a:lnTo>
                <a:lnTo>
                  <a:pt x="2534" y="141"/>
                </a:lnTo>
                <a:lnTo>
                  <a:pt x="2535" y="142"/>
                </a:lnTo>
                <a:lnTo>
                  <a:pt x="2538" y="142"/>
                </a:lnTo>
                <a:lnTo>
                  <a:pt x="2537" y="141"/>
                </a:lnTo>
                <a:lnTo>
                  <a:pt x="2535" y="141"/>
                </a:lnTo>
                <a:lnTo>
                  <a:pt x="2535" y="139"/>
                </a:lnTo>
                <a:lnTo>
                  <a:pt x="2534" y="139"/>
                </a:lnTo>
                <a:moveTo>
                  <a:pt x="2135" y="135"/>
                </a:moveTo>
                <a:lnTo>
                  <a:pt x="2135" y="136"/>
                </a:lnTo>
                <a:lnTo>
                  <a:pt x="2136" y="136"/>
                </a:lnTo>
                <a:lnTo>
                  <a:pt x="2138" y="138"/>
                </a:lnTo>
                <a:lnTo>
                  <a:pt x="2138" y="139"/>
                </a:lnTo>
                <a:lnTo>
                  <a:pt x="2139" y="139"/>
                </a:lnTo>
                <a:lnTo>
                  <a:pt x="2141" y="139"/>
                </a:lnTo>
                <a:lnTo>
                  <a:pt x="2142" y="139"/>
                </a:lnTo>
                <a:lnTo>
                  <a:pt x="2144" y="141"/>
                </a:lnTo>
                <a:lnTo>
                  <a:pt x="2144" y="142"/>
                </a:lnTo>
                <a:lnTo>
                  <a:pt x="2145" y="142"/>
                </a:lnTo>
                <a:lnTo>
                  <a:pt x="2147" y="142"/>
                </a:lnTo>
                <a:lnTo>
                  <a:pt x="2147" y="141"/>
                </a:lnTo>
                <a:lnTo>
                  <a:pt x="2147" y="139"/>
                </a:lnTo>
                <a:lnTo>
                  <a:pt x="2147" y="138"/>
                </a:lnTo>
                <a:lnTo>
                  <a:pt x="2145" y="138"/>
                </a:lnTo>
                <a:lnTo>
                  <a:pt x="2144" y="138"/>
                </a:lnTo>
                <a:lnTo>
                  <a:pt x="2142" y="138"/>
                </a:lnTo>
                <a:lnTo>
                  <a:pt x="2145" y="136"/>
                </a:lnTo>
                <a:lnTo>
                  <a:pt x="2144" y="136"/>
                </a:lnTo>
                <a:lnTo>
                  <a:pt x="2142" y="136"/>
                </a:lnTo>
                <a:lnTo>
                  <a:pt x="2141" y="135"/>
                </a:lnTo>
                <a:lnTo>
                  <a:pt x="2142" y="135"/>
                </a:lnTo>
                <a:lnTo>
                  <a:pt x="2144" y="135"/>
                </a:lnTo>
                <a:lnTo>
                  <a:pt x="2142" y="133"/>
                </a:lnTo>
                <a:lnTo>
                  <a:pt x="2141" y="133"/>
                </a:lnTo>
                <a:lnTo>
                  <a:pt x="2139" y="133"/>
                </a:lnTo>
                <a:lnTo>
                  <a:pt x="2138" y="133"/>
                </a:lnTo>
                <a:lnTo>
                  <a:pt x="2139" y="135"/>
                </a:lnTo>
                <a:lnTo>
                  <a:pt x="2138" y="135"/>
                </a:lnTo>
                <a:lnTo>
                  <a:pt x="2138" y="133"/>
                </a:lnTo>
                <a:lnTo>
                  <a:pt x="2136" y="133"/>
                </a:lnTo>
                <a:lnTo>
                  <a:pt x="2136" y="135"/>
                </a:lnTo>
                <a:lnTo>
                  <a:pt x="2135" y="135"/>
                </a:lnTo>
                <a:moveTo>
                  <a:pt x="2497" y="138"/>
                </a:moveTo>
                <a:lnTo>
                  <a:pt x="2498" y="138"/>
                </a:lnTo>
                <a:lnTo>
                  <a:pt x="2498" y="136"/>
                </a:lnTo>
                <a:lnTo>
                  <a:pt x="2500" y="136"/>
                </a:lnTo>
                <a:lnTo>
                  <a:pt x="2500" y="135"/>
                </a:lnTo>
                <a:lnTo>
                  <a:pt x="2498" y="135"/>
                </a:lnTo>
                <a:lnTo>
                  <a:pt x="2497" y="133"/>
                </a:lnTo>
                <a:lnTo>
                  <a:pt x="2495" y="133"/>
                </a:lnTo>
                <a:lnTo>
                  <a:pt x="2494" y="132"/>
                </a:lnTo>
                <a:lnTo>
                  <a:pt x="2492" y="132"/>
                </a:lnTo>
                <a:lnTo>
                  <a:pt x="2491" y="132"/>
                </a:lnTo>
                <a:lnTo>
                  <a:pt x="2491" y="133"/>
                </a:lnTo>
                <a:lnTo>
                  <a:pt x="2492" y="133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6"/>
                </a:lnTo>
                <a:lnTo>
                  <a:pt x="2495" y="136"/>
                </a:lnTo>
                <a:lnTo>
                  <a:pt x="2497" y="136"/>
                </a:lnTo>
                <a:lnTo>
                  <a:pt x="2497" y="138"/>
                </a:lnTo>
                <a:moveTo>
                  <a:pt x="2739" y="126"/>
                </a:moveTo>
                <a:lnTo>
                  <a:pt x="2741" y="127"/>
                </a:lnTo>
                <a:lnTo>
                  <a:pt x="2743" y="129"/>
                </a:lnTo>
                <a:lnTo>
                  <a:pt x="2744" y="129"/>
                </a:lnTo>
                <a:lnTo>
                  <a:pt x="2746" y="130"/>
                </a:lnTo>
                <a:lnTo>
                  <a:pt x="2747" y="130"/>
                </a:lnTo>
                <a:lnTo>
                  <a:pt x="2749" y="132"/>
                </a:lnTo>
                <a:lnTo>
                  <a:pt x="2747" y="132"/>
                </a:lnTo>
                <a:lnTo>
                  <a:pt x="2749" y="133"/>
                </a:lnTo>
                <a:lnTo>
                  <a:pt x="2750" y="133"/>
                </a:lnTo>
                <a:lnTo>
                  <a:pt x="2752" y="133"/>
                </a:lnTo>
                <a:lnTo>
                  <a:pt x="2753" y="133"/>
                </a:lnTo>
                <a:lnTo>
                  <a:pt x="2755" y="133"/>
                </a:lnTo>
                <a:lnTo>
                  <a:pt x="2758" y="133"/>
                </a:lnTo>
                <a:lnTo>
                  <a:pt x="2759" y="135"/>
                </a:lnTo>
                <a:lnTo>
                  <a:pt x="2759" y="135"/>
                </a:lnTo>
                <a:lnTo>
                  <a:pt x="2762" y="135"/>
                </a:lnTo>
                <a:lnTo>
                  <a:pt x="2764" y="135"/>
                </a:lnTo>
                <a:lnTo>
                  <a:pt x="2766" y="135"/>
                </a:lnTo>
                <a:lnTo>
                  <a:pt x="2764" y="133"/>
                </a:lnTo>
                <a:lnTo>
                  <a:pt x="2762" y="133"/>
                </a:lnTo>
                <a:lnTo>
                  <a:pt x="2761" y="133"/>
                </a:lnTo>
                <a:lnTo>
                  <a:pt x="2761" y="132"/>
                </a:lnTo>
                <a:lnTo>
                  <a:pt x="2759" y="132"/>
                </a:lnTo>
                <a:lnTo>
                  <a:pt x="2759" y="132"/>
                </a:lnTo>
                <a:lnTo>
                  <a:pt x="2758" y="132"/>
                </a:lnTo>
                <a:lnTo>
                  <a:pt x="2755" y="130"/>
                </a:lnTo>
                <a:lnTo>
                  <a:pt x="2753" y="129"/>
                </a:lnTo>
                <a:lnTo>
                  <a:pt x="2752" y="129"/>
                </a:lnTo>
                <a:lnTo>
                  <a:pt x="2746" y="127"/>
                </a:lnTo>
                <a:lnTo>
                  <a:pt x="2744" y="127"/>
                </a:lnTo>
                <a:lnTo>
                  <a:pt x="2741" y="126"/>
                </a:lnTo>
                <a:lnTo>
                  <a:pt x="2739" y="126"/>
                </a:lnTo>
                <a:moveTo>
                  <a:pt x="2422" y="112"/>
                </a:moveTo>
                <a:lnTo>
                  <a:pt x="2420" y="110"/>
                </a:lnTo>
                <a:lnTo>
                  <a:pt x="2420" y="109"/>
                </a:lnTo>
                <a:lnTo>
                  <a:pt x="2420" y="107"/>
                </a:lnTo>
                <a:lnTo>
                  <a:pt x="2422" y="107"/>
                </a:lnTo>
                <a:lnTo>
                  <a:pt x="2420" y="106"/>
                </a:lnTo>
                <a:lnTo>
                  <a:pt x="2420" y="107"/>
                </a:lnTo>
                <a:lnTo>
                  <a:pt x="2419" y="107"/>
                </a:lnTo>
                <a:lnTo>
                  <a:pt x="2419" y="106"/>
                </a:lnTo>
                <a:lnTo>
                  <a:pt x="2419" y="106"/>
                </a:lnTo>
                <a:lnTo>
                  <a:pt x="2420" y="106"/>
                </a:lnTo>
                <a:lnTo>
                  <a:pt x="2419" y="104"/>
                </a:lnTo>
                <a:lnTo>
                  <a:pt x="2419" y="103"/>
                </a:lnTo>
                <a:lnTo>
                  <a:pt x="2419" y="101"/>
                </a:lnTo>
                <a:lnTo>
                  <a:pt x="2417" y="101"/>
                </a:lnTo>
                <a:lnTo>
                  <a:pt x="2417" y="99"/>
                </a:lnTo>
                <a:lnTo>
                  <a:pt x="2419" y="99"/>
                </a:lnTo>
                <a:lnTo>
                  <a:pt x="2420" y="101"/>
                </a:lnTo>
                <a:lnTo>
                  <a:pt x="2420" y="99"/>
                </a:lnTo>
                <a:lnTo>
                  <a:pt x="2419" y="98"/>
                </a:lnTo>
                <a:lnTo>
                  <a:pt x="2420" y="98"/>
                </a:lnTo>
                <a:lnTo>
                  <a:pt x="2420" y="96"/>
                </a:lnTo>
                <a:lnTo>
                  <a:pt x="2420" y="95"/>
                </a:lnTo>
                <a:lnTo>
                  <a:pt x="2422" y="95"/>
                </a:lnTo>
                <a:lnTo>
                  <a:pt x="2423" y="96"/>
                </a:lnTo>
                <a:lnTo>
                  <a:pt x="2425" y="96"/>
                </a:lnTo>
                <a:lnTo>
                  <a:pt x="2426" y="96"/>
                </a:lnTo>
                <a:lnTo>
                  <a:pt x="2428" y="95"/>
                </a:lnTo>
                <a:lnTo>
                  <a:pt x="2428" y="95"/>
                </a:lnTo>
                <a:lnTo>
                  <a:pt x="2428" y="93"/>
                </a:lnTo>
                <a:lnTo>
                  <a:pt x="2428" y="92"/>
                </a:lnTo>
                <a:lnTo>
                  <a:pt x="2428" y="90"/>
                </a:lnTo>
                <a:lnTo>
                  <a:pt x="2428" y="90"/>
                </a:lnTo>
                <a:lnTo>
                  <a:pt x="2428" y="89"/>
                </a:lnTo>
                <a:lnTo>
                  <a:pt x="2428" y="87"/>
                </a:lnTo>
                <a:lnTo>
                  <a:pt x="2428" y="87"/>
                </a:lnTo>
                <a:lnTo>
                  <a:pt x="2428" y="86"/>
                </a:lnTo>
                <a:lnTo>
                  <a:pt x="2429" y="86"/>
                </a:lnTo>
                <a:lnTo>
                  <a:pt x="2431" y="86"/>
                </a:lnTo>
                <a:lnTo>
                  <a:pt x="2431" y="87"/>
                </a:lnTo>
                <a:lnTo>
                  <a:pt x="2432" y="87"/>
                </a:lnTo>
                <a:lnTo>
                  <a:pt x="2434" y="87"/>
                </a:lnTo>
                <a:lnTo>
                  <a:pt x="2434" y="89"/>
                </a:lnTo>
                <a:lnTo>
                  <a:pt x="2436" y="89"/>
                </a:lnTo>
                <a:lnTo>
                  <a:pt x="2436" y="90"/>
                </a:lnTo>
                <a:lnTo>
                  <a:pt x="2437" y="90"/>
                </a:lnTo>
                <a:lnTo>
                  <a:pt x="2439" y="92"/>
                </a:lnTo>
                <a:lnTo>
                  <a:pt x="2440" y="93"/>
                </a:lnTo>
                <a:lnTo>
                  <a:pt x="2440" y="95"/>
                </a:lnTo>
                <a:lnTo>
                  <a:pt x="2442" y="95"/>
                </a:lnTo>
                <a:lnTo>
                  <a:pt x="2440" y="96"/>
                </a:lnTo>
                <a:lnTo>
                  <a:pt x="2440" y="98"/>
                </a:lnTo>
                <a:lnTo>
                  <a:pt x="2440" y="99"/>
                </a:lnTo>
                <a:lnTo>
                  <a:pt x="2439" y="99"/>
                </a:lnTo>
                <a:lnTo>
                  <a:pt x="2439" y="101"/>
                </a:lnTo>
                <a:lnTo>
                  <a:pt x="2437" y="101"/>
                </a:lnTo>
                <a:lnTo>
                  <a:pt x="2439" y="103"/>
                </a:lnTo>
                <a:lnTo>
                  <a:pt x="2437" y="103"/>
                </a:lnTo>
                <a:lnTo>
                  <a:pt x="2436" y="103"/>
                </a:lnTo>
                <a:lnTo>
                  <a:pt x="2436" y="104"/>
                </a:lnTo>
                <a:lnTo>
                  <a:pt x="2434" y="103"/>
                </a:lnTo>
                <a:lnTo>
                  <a:pt x="2434" y="104"/>
                </a:lnTo>
                <a:lnTo>
                  <a:pt x="2436" y="104"/>
                </a:lnTo>
                <a:lnTo>
                  <a:pt x="2436" y="106"/>
                </a:lnTo>
                <a:lnTo>
                  <a:pt x="2434" y="106"/>
                </a:lnTo>
                <a:lnTo>
                  <a:pt x="2434" y="106"/>
                </a:lnTo>
                <a:lnTo>
                  <a:pt x="2434" y="107"/>
                </a:lnTo>
                <a:lnTo>
                  <a:pt x="2432" y="106"/>
                </a:lnTo>
                <a:lnTo>
                  <a:pt x="2432" y="107"/>
                </a:lnTo>
                <a:lnTo>
                  <a:pt x="2434" y="109"/>
                </a:lnTo>
                <a:lnTo>
                  <a:pt x="2432" y="109"/>
                </a:lnTo>
                <a:lnTo>
                  <a:pt x="2434" y="110"/>
                </a:lnTo>
                <a:lnTo>
                  <a:pt x="2434" y="112"/>
                </a:lnTo>
                <a:lnTo>
                  <a:pt x="2436" y="112"/>
                </a:lnTo>
                <a:lnTo>
                  <a:pt x="2436" y="113"/>
                </a:lnTo>
                <a:lnTo>
                  <a:pt x="2436" y="115"/>
                </a:lnTo>
                <a:lnTo>
                  <a:pt x="2436" y="116"/>
                </a:lnTo>
                <a:lnTo>
                  <a:pt x="2436" y="118"/>
                </a:lnTo>
                <a:lnTo>
                  <a:pt x="2434" y="118"/>
                </a:lnTo>
                <a:lnTo>
                  <a:pt x="2436" y="119"/>
                </a:lnTo>
                <a:lnTo>
                  <a:pt x="2436" y="121"/>
                </a:lnTo>
                <a:lnTo>
                  <a:pt x="2437" y="121"/>
                </a:lnTo>
                <a:lnTo>
                  <a:pt x="2437" y="122"/>
                </a:lnTo>
                <a:lnTo>
                  <a:pt x="2437" y="124"/>
                </a:lnTo>
                <a:lnTo>
                  <a:pt x="2436" y="122"/>
                </a:lnTo>
                <a:lnTo>
                  <a:pt x="2436" y="124"/>
                </a:lnTo>
                <a:lnTo>
                  <a:pt x="2437" y="124"/>
                </a:lnTo>
                <a:lnTo>
                  <a:pt x="2439" y="126"/>
                </a:lnTo>
                <a:lnTo>
                  <a:pt x="2440" y="127"/>
                </a:lnTo>
                <a:lnTo>
                  <a:pt x="2439" y="127"/>
                </a:lnTo>
                <a:lnTo>
                  <a:pt x="2440" y="129"/>
                </a:lnTo>
                <a:lnTo>
                  <a:pt x="2440" y="127"/>
                </a:lnTo>
                <a:lnTo>
                  <a:pt x="2442" y="129"/>
                </a:lnTo>
                <a:lnTo>
                  <a:pt x="2442" y="130"/>
                </a:lnTo>
                <a:lnTo>
                  <a:pt x="2440" y="130"/>
                </a:lnTo>
                <a:lnTo>
                  <a:pt x="2439" y="129"/>
                </a:lnTo>
                <a:lnTo>
                  <a:pt x="2437" y="129"/>
                </a:lnTo>
                <a:lnTo>
                  <a:pt x="2439" y="130"/>
                </a:lnTo>
                <a:lnTo>
                  <a:pt x="2440" y="130"/>
                </a:lnTo>
                <a:lnTo>
                  <a:pt x="2440" y="132"/>
                </a:lnTo>
                <a:lnTo>
                  <a:pt x="2442" y="132"/>
                </a:lnTo>
                <a:lnTo>
                  <a:pt x="2443" y="132"/>
                </a:lnTo>
                <a:lnTo>
                  <a:pt x="2443" y="133"/>
                </a:lnTo>
                <a:lnTo>
                  <a:pt x="2443" y="135"/>
                </a:lnTo>
                <a:lnTo>
                  <a:pt x="2443" y="136"/>
                </a:lnTo>
                <a:lnTo>
                  <a:pt x="2442" y="138"/>
                </a:lnTo>
                <a:lnTo>
                  <a:pt x="2443" y="138"/>
                </a:lnTo>
                <a:lnTo>
                  <a:pt x="2443" y="139"/>
                </a:lnTo>
                <a:lnTo>
                  <a:pt x="2445" y="139"/>
                </a:lnTo>
                <a:lnTo>
                  <a:pt x="2446" y="139"/>
                </a:lnTo>
                <a:lnTo>
                  <a:pt x="2446" y="141"/>
                </a:lnTo>
                <a:lnTo>
                  <a:pt x="2446" y="142"/>
                </a:lnTo>
                <a:lnTo>
                  <a:pt x="2446" y="142"/>
                </a:lnTo>
                <a:lnTo>
                  <a:pt x="2448" y="142"/>
                </a:lnTo>
                <a:lnTo>
                  <a:pt x="2448" y="144"/>
                </a:lnTo>
                <a:lnTo>
                  <a:pt x="2449" y="144"/>
                </a:lnTo>
                <a:lnTo>
                  <a:pt x="2449" y="146"/>
                </a:lnTo>
                <a:lnTo>
                  <a:pt x="2449" y="147"/>
                </a:lnTo>
                <a:lnTo>
                  <a:pt x="2451" y="147"/>
                </a:lnTo>
                <a:lnTo>
                  <a:pt x="2452" y="147"/>
                </a:lnTo>
                <a:lnTo>
                  <a:pt x="2452" y="149"/>
                </a:lnTo>
                <a:lnTo>
                  <a:pt x="2452" y="150"/>
                </a:lnTo>
                <a:lnTo>
                  <a:pt x="2454" y="150"/>
                </a:lnTo>
                <a:lnTo>
                  <a:pt x="2454" y="152"/>
                </a:lnTo>
                <a:lnTo>
                  <a:pt x="2455" y="152"/>
                </a:lnTo>
                <a:lnTo>
                  <a:pt x="2455" y="153"/>
                </a:lnTo>
                <a:lnTo>
                  <a:pt x="2457" y="153"/>
                </a:lnTo>
                <a:lnTo>
                  <a:pt x="2459" y="155"/>
                </a:lnTo>
                <a:lnTo>
                  <a:pt x="2460" y="155"/>
                </a:lnTo>
                <a:lnTo>
                  <a:pt x="2460" y="156"/>
                </a:lnTo>
                <a:lnTo>
                  <a:pt x="2462" y="156"/>
                </a:lnTo>
                <a:lnTo>
                  <a:pt x="2463" y="158"/>
                </a:lnTo>
                <a:lnTo>
                  <a:pt x="2465" y="159"/>
                </a:lnTo>
                <a:lnTo>
                  <a:pt x="2465" y="161"/>
                </a:lnTo>
                <a:lnTo>
                  <a:pt x="2466" y="161"/>
                </a:lnTo>
                <a:lnTo>
                  <a:pt x="2469" y="162"/>
                </a:lnTo>
                <a:lnTo>
                  <a:pt x="2469" y="164"/>
                </a:lnTo>
                <a:lnTo>
                  <a:pt x="2471" y="164"/>
                </a:lnTo>
                <a:lnTo>
                  <a:pt x="2472" y="164"/>
                </a:lnTo>
                <a:lnTo>
                  <a:pt x="2472" y="166"/>
                </a:lnTo>
                <a:lnTo>
                  <a:pt x="2474" y="166"/>
                </a:lnTo>
                <a:lnTo>
                  <a:pt x="2475" y="166"/>
                </a:lnTo>
                <a:lnTo>
                  <a:pt x="2477" y="167"/>
                </a:lnTo>
                <a:lnTo>
                  <a:pt x="2479" y="169"/>
                </a:lnTo>
                <a:lnTo>
                  <a:pt x="2479" y="170"/>
                </a:lnTo>
                <a:lnTo>
                  <a:pt x="2477" y="169"/>
                </a:lnTo>
                <a:lnTo>
                  <a:pt x="2475" y="169"/>
                </a:lnTo>
                <a:lnTo>
                  <a:pt x="2477" y="170"/>
                </a:lnTo>
                <a:lnTo>
                  <a:pt x="2475" y="170"/>
                </a:lnTo>
                <a:lnTo>
                  <a:pt x="2474" y="169"/>
                </a:lnTo>
                <a:lnTo>
                  <a:pt x="2472" y="169"/>
                </a:lnTo>
                <a:lnTo>
                  <a:pt x="2472" y="167"/>
                </a:lnTo>
                <a:lnTo>
                  <a:pt x="2471" y="167"/>
                </a:lnTo>
                <a:lnTo>
                  <a:pt x="2472" y="169"/>
                </a:lnTo>
                <a:lnTo>
                  <a:pt x="2472" y="170"/>
                </a:lnTo>
                <a:lnTo>
                  <a:pt x="2471" y="169"/>
                </a:lnTo>
                <a:lnTo>
                  <a:pt x="2469" y="169"/>
                </a:lnTo>
                <a:lnTo>
                  <a:pt x="2468" y="167"/>
                </a:lnTo>
                <a:lnTo>
                  <a:pt x="2468" y="169"/>
                </a:lnTo>
                <a:lnTo>
                  <a:pt x="2466" y="169"/>
                </a:lnTo>
                <a:lnTo>
                  <a:pt x="2465" y="169"/>
                </a:lnTo>
                <a:lnTo>
                  <a:pt x="2465" y="167"/>
                </a:lnTo>
                <a:lnTo>
                  <a:pt x="2463" y="167"/>
                </a:lnTo>
                <a:lnTo>
                  <a:pt x="2462" y="166"/>
                </a:lnTo>
                <a:lnTo>
                  <a:pt x="2462" y="167"/>
                </a:lnTo>
                <a:lnTo>
                  <a:pt x="2460" y="166"/>
                </a:lnTo>
                <a:lnTo>
                  <a:pt x="2460" y="164"/>
                </a:lnTo>
                <a:lnTo>
                  <a:pt x="2459" y="164"/>
                </a:lnTo>
                <a:lnTo>
                  <a:pt x="2457" y="162"/>
                </a:lnTo>
                <a:lnTo>
                  <a:pt x="2459" y="162"/>
                </a:lnTo>
                <a:lnTo>
                  <a:pt x="2459" y="161"/>
                </a:lnTo>
                <a:lnTo>
                  <a:pt x="2457" y="161"/>
                </a:lnTo>
                <a:lnTo>
                  <a:pt x="2455" y="161"/>
                </a:lnTo>
                <a:lnTo>
                  <a:pt x="2454" y="161"/>
                </a:lnTo>
                <a:lnTo>
                  <a:pt x="2454" y="159"/>
                </a:lnTo>
                <a:lnTo>
                  <a:pt x="2452" y="159"/>
                </a:lnTo>
                <a:lnTo>
                  <a:pt x="2452" y="158"/>
                </a:lnTo>
                <a:lnTo>
                  <a:pt x="2451" y="158"/>
                </a:lnTo>
                <a:lnTo>
                  <a:pt x="2449" y="158"/>
                </a:lnTo>
                <a:lnTo>
                  <a:pt x="2448" y="158"/>
                </a:lnTo>
                <a:lnTo>
                  <a:pt x="2448" y="156"/>
                </a:lnTo>
                <a:lnTo>
                  <a:pt x="2446" y="156"/>
                </a:lnTo>
                <a:lnTo>
                  <a:pt x="2448" y="158"/>
                </a:lnTo>
                <a:lnTo>
                  <a:pt x="2446" y="158"/>
                </a:lnTo>
                <a:lnTo>
                  <a:pt x="2445" y="158"/>
                </a:lnTo>
                <a:lnTo>
                  <a:pt x="2443" y="156"/>
                </a:lnTo>
                <a:lnTo>
                  <a:pt x="2442" y="156"/>
                </a:lnTo>
                <a:lnTo>
                  <a:pt x="2442" y="155"/>
                </a:lnTo>
                <a:lnTo>
                  <a:pt x="2440" y="155"/>
                </a:lnTo>
                <a:lnTo>
                  <a:pt x="2440" y="153"/>
                </a:lnTo>
                <a:lnTo>
                  <a:pt x="2439" y="153"/>
                </a:lnTo>
                <a:lnTo>
                  <a:pt x="2439" y="152"/>
                </a:lnTo>
                <a:lnTo>
                  <a:pt x="2437" y="152"/>
                </a:lnTo>
                <a:lnTo>
                  <a:pt x="2437" y="150"/>
                </a:lnTo>
                <a:lnTo>
                  <a:pt x="2437" y="149"/>
                </a:lnTo>
                <a:lnTo>
                  <a:pt x="2439" y="149"/>
                </a:lnTo>
                <a:lnTo>
                  <a:pt x="2440" y="149"/>
                </a:lnTo>
                <a:lnTo>
                  <a:pt x="2439" y="147"/>
                </a:lnTo>
                <a:lnTo>
                  <a:pt x="2439" y="146"/>
                </a:lnTo>
                <a:lnTo>
                  <a:pt x="2437" y="146"/>
                </a:lnTo>
                <a:lnTo>
                  <a:pt x="2437" y="144"/>
                </a:lnTo>
                <a:lnTo>
                  <a:pt x="2437" y="142"/>
                </a:lnTo>
                <a:lnTo>
                  <a:pt x="2436" y="142"/>
                </a:lnTo>
                <a:lnTo>
                  <a:pt x="2436" y="142"/>
                </a:lnTo>
                <a:lnTo>
                  <a:pt x="2434" y="142"/>
                </a:lnTo>
                <a:lnTo>
                  <a:pt x="2432" y="142"/>
                </a:lnTo>
                <a:lnTo>
                  <a:pt x="2432" y="141"/>
                </a:lnTo>
                <a:lnTo>
                  <a:pt x="2432" y="139"/>
                </a:lnTo>
                <a:lnTo>
                  <a:pt x="2432" y="138"/>
                </a:lnTo>
                <a:lnTo>
                  <a:pt x="2431" y="138"/>
                </a:lnTo>
                <a:lnTo>
                  <a:pt x="2431" y="136"/>
                </a:lnTo>
                <a:lnTo>
                  <a:pt x="2431" y="135"/>
                </a:lnTo>
                <a:lnTo>
                  <a:pt x="2432" y="135"/>
                </a:lnTo>
                <a:lnTo>
                  <a:pt x="2434" y="135"/>
                </a:lnTo>
                <a:lnTo>
                  <a:pt x="2434" y="133"/>
                </a:lnTo>
                <a:lnTo>
                  <a:pt x="2436" y="133"/>
                </a:lnTo>
                <a:lnTo>
                  <a:pt x="2437" y="133"/>
                </a:lnTo>
                <a:lnTo>
                  <a:pt x="2434" y="132"/>
                </a:lnTo>
                <a:lnTo>
                  <a:pt x="2432" y="133"/>
                </a:lnTo>
                <a:lnTo>
                  <a:pt x="2431" y="133"/>
                </a:lnTo>
                <a:lnTo>
                  <a:pt x="2431" y="132"/>
                </a:lnTo>
                <a:lnTo>
                  <a:pt x="2431" y="130"/>
                </a:lnTo>
                <a:lnTo>
                  <a:pt x="2431" y="129"/>
                </a:lnTo>
                <a:lnTo>
                  <a:pt x="2429" y="129"/>
                </a:lnTo>
                <a:lnTo>
                  <a:pt x="2429" y="130"/>
                </a:lnTo>
                <a:lnTo>
                  <a:pt x="2428" y="130"/>
                </a:lnTo>
                <a:lnTo>
                  <a:pt x="2428" y="129"/>
                </a:lnTo>
                <a:lnTo>
                  <a:pt x="2428" y="129"/>
                </a:lnTo>
                <a:lnTo>
                  <a:pt x="2426" y="129"/>
                </a:lnTo>
                <a:lnTo>
                  <a:pt x="2426" y="127"/>
                </a:lnTo>
                <a:lnTo>
                  <a:pt x="2426" y="126"/>
                </a:lnTo>
                <a:lnTo>
                  <a:pt x="2428" y="126"/>
                </a:lnTo>
                <a:lnTo>
                  <a:pt x="2428" y="124"/>
                </a:lnTo>
                <a:lnTo>
                  <a:pt x="2426" y="124"/>
                </a:lnTo>
                <a:lnTo>
                  <a:pt x="2426" y="122"/>
                </a:lnTo>
                <a:lnTo>
                  <a:pt x="2428" y="122"/>
                </a:lnTo>
                <a:lnTo>
                  <a:pt x="2426" y="121"/>
                </a:lnTo>
                <a:lnTo>
                  <a:pt x="2426" y="119"/>
                </a:lnTo>
                <a:lnTo>
                  <a:pt x="2425" y="119"/>
                </a:lnTo>
                <a:lnTo>
                  <a:pt x="2425" y="118"/>
                </a:lnTo>
                <a:lnTo>
                  <a:pt x="2423" y="116"/>
                </a:lnTo>
                <a:lnTo>
                  <a:pt x="2425" y="115"/>
                </a:lnTo>
                <a:lnTo>
                  <a:pt x="2423" y="113"/>
                </a:lnTo>
                <a:lnTo>
                  <a:pt x="2423" y="115"/>
                </a:lnTo>
                <a:lnTo>
                  <a:pt x="2422" y="115"/>
                </a:lnTo>
                <a:lnTo>
                  <a:pt x="2422" y="113"/>
                </a:lnTo>
                <a:lnTo>
                  <a:pt x="2423" y="112"/>
                </a:lnTo>
                <a:lnTo>
                  <a:pt x="2422" y="112"/>
                </a:lnTo>
                <a:moveTo>
                  <a:pt x="2437" y="132"/>
                </a:moveTo>
                <a:lnTo>
                  <a:pt x="2439" y="133"/>
                </a:lnTo>
                <a:lnTo>
                  <a:pt x="2439" y="135"/>
                </a:lnTo>
                <a:lnTo>
                  <a:pt x="2440" y="135"/>
                </a:lnTo>
                <a:lnTo>
                  <a:pt x="2440" y="133"/>
                </a:lnTo>
                <a:lnTo>
                  <a:pt x="2439" y="133"/>
                </a:lnTo>
                <a:lnTo>
                  <a:pt x="2439" y="132"/>
                </a:lnTo>
                <a:lnTo>
                  <a:pt x="2437" y="132"/>
                </a:lnTo>
                <a:moveTo>
                  <a:pt x="2432" y="115"/>
                </a:moveTo>
                <a:lnTo>
                  <a:pt x="2434" y="116"/>
                </a:lnTo>
                <a:lnTo>
                  <a:pt x="2434" y="115"/>
                </a:lnTo>
                <a:lnTo>
                  <a:pt x="2432" y="115"/>
                </a:lnTo>
                <a:moveTo>
                  <a:pt x="2431" y="118"/>
                </a:moveTo>
                <a:lnTo>
                  <a:pt x="2432" y="118"/>
                </a:lnTo>
                <a:lnTo>
                  <a:pt x="2431" y="116"/>
                </a:lnTo>
                <a:lnTo>
                  <a:pt x="2431" y="118"/>
                </a:lnTo>
                <a:moveTo>
                  <a:pt x="2428" y="122"/>
                </a:moveTo>
                <a:lnTo>
                  <a:pt x="2429" y="124"/>
                </a:lnTo>
                <a:lnTo>
                  <a:pt x="2429" y="122"/>
                </a:lnTo>
                <a:lnTo>
                  <a:pt x="2428" y="122"/>
                </a:lnTo>
                <a:moveTo>
                  <a:pt x="2629" y="124"/>
                </a:moveTo>
                <a:lnTo>
                  <a:pt x="2627" y="124"/>
                </a:lnTo>
                <a:lnTo>
                  <a:pt x="2627" y="126"/>
                </a:lnTo>
                <a:lnTo>
                  <a:pt x="2626" y="126"/>
                </a:lnTo>
                <a:lnTo>
                  <a:pt x="2626" y="127"/>
                </a:lnTo>
                <a:lnTo>
                  <a:pt x="2627" y="127"/>
                </a:lnTo>
                <a:lnTo>
                  <a:pt x="2629" y="129"/>
                </a:lnTo>
                <a:lnTo>
                  <a:pt x="2630" y="129"/>
                </a:lnTo>
                <a:lnTo>
                  <a:pt x="2632" y="129"/>
                </a:lnTo>
                <a:lnTo>
                  <a:pt x="2632" y="127"/>
                </a:lnTo>
                <a:lnTo>
                  <a:pt x="2629" y="126"/>
                </a:lnTo>
                <a:lnTo>
                  <a:pt x="2629" y="124"/>
                </a:lnTo>
                <a:moveTo>
                  <a:pt x="2730" y="122"/>
                </a:moveTo>
                <a:lnTo>
                  <a:pt x="2729" y="122"/>
                </a:lnTo>
                <a:lnTo>
                  <a:pt x="2727" y="121"/>
                </a:lnTo>
                <a:lnTo>
                  <a:pt x="2726" y="121"/>
                </a:lnTo>
                <a:lnTo>
                  <a:pt x="2724" y="121"/>
                </a:lnTo>
                <a:lnTo>
                  <a:pt x="2726" y="122"/>
                </a:lnTo>
                <a:lnTo>
                  <a:pt x="2727" y="122"/>
                </a:lnTo>
                <a:lnTo>
                  <a:pt x="2729" y="124"/>
                </a:lnTo>
                <a:lnTo>
                  <a:pt x="2730" y="124"/>
                </a:lnTo>
                <a:lnTo>
                  <a:pt x="2735" y="126"/>
                </a:lnTo>
                <a:lnTo>
                  <a:pt x="2735" y="124"/>
                </a:lnTo>
                <a:lnTo>
                  <a:pt x="2733" y="124"/>
                </a:lnTo>
                <a:lnTo>
                  <a:pt x="2732" y="124"/>
                </a:lnTo>
                <a:lnTo>
                  <a:pt x="2732" y="122"/>
                </a:lnTo>
                <a:lnTo>
                  <a:pt x="2730" y="122"/>
                </a:lnTo>
                <a:moveTo>
                  <a:pt x="2621" y="121"/>
                </a:moveTo>
                <a:lnTo>
                  <a:pt x="2623" y="121"/>
                </a:lnTo>
                <a:lnTo>
                  <a:pt x="2626" y="122"/>
                </a:lnTo>
                <a:lnTo>
                  <a:pt x="2627" y="122"/>
                </a:lnTo>
                <a:lnTo>
                  <a:pt x="2629" y="122"/>
                </a:lnTo>
                <a:lnTo>
                  <a:pt x="2630" y="122"/>
                </a:lnTo>
                <a:lnTo>
                  <a:pt x="2630" y="121"/>
                </a:lnTo>
                <a:lnTo>
                  <a:pt x="2629" y="121"/>
                </a:lnTo>
                <a:lnTo>
                  <a:pt x="2627" y="121"/>
                </a:lnTo>
                <a:lnTo>
                  <a:pt x="2627" y="119"/>
                </a:lnTo>
                <a:lnTo>
                  <a:pt x="2626" y="119"/>
                </a:lnTo>
                <a:lnTo>
                  <a:pt x="2624" y="118"/>
                </a:lnTo>
                <a:lnTo>
                  <a:pt x="2623" y="118"/>
                </a:lnTo>
                <a:lnTo>
                  <a:pt x="2621" y="118"/>
                </a:lnTo>
                <a:lnTo>
                  <a:pt x="2620" y="118"/>
                </a:lnTo>
                <a:lnTo>
                  <a:pt x="2620" y="119"/>
                </a:lnTo>
                <a:lnTo>
                  <a:pt x="2621" y="119"/>
                </a:lnTo>
                <a:lnTo>
                  <a:pt x="2621" y="121"/>
                </a:lnTo>
                <a:moveTo>
                  <a:pt x="1917" y="116"/>
                </a:moveTo>
                <a:lnTo>
                  <a:pt x="1918" y="116"/>
                </a:lnTo>
                <a:lnTo>
                  <a:pt x="1918" y="115"/>
                </a:lnTo>
                <a:lnTo>
                  <a:pt x="1917" y="115"/>
                </a:lnTo>
                <a:lnTo>
                  <a:pt x="1917" y="116"/>
                </a:lnTo>
                <a:moveTo>
                  <a:pt x="1954" y="92"/>
                </a:moveTo>
                <a:lnTo>
                  <a:pt x="1955" y="92"/>
                </a:lnTo>
                <a:lnTo>
                  <a:pt x="1955" y="93"/>
                </a:lnTo>
                <a:lnTo>
                  <a:pt x="1957" y="92"/>
                </a:lnTo>
                <a:lnTo>
                  <a:pt x="1957" y="93"/>
                </a:lnTo>
                <a:lnTo>
                  <a:pt x="1958" y="92"/>
                </a:lnTo>
                <a:lnTo>
                  <a:pt x="1958" y="90"/>
                </a:lnTo>
                <a:lnTo>
                  <a:pt x="1957" y="90"/>
                </a:lnTo>
                <a:lnTo>
                  <a:pt x="1955" y="90"/>
                </a:lnTo>
                <a:lnTo>
                  <a:pt x="1954" y="92"/>
                </a:lnTo>
                <a:moveTo>
                  <a:pt x="1951" y="104"/>
                </a:moveTo>
                <a:lnTo>
                  <a:pt x="1949" y="104"/>
                </a:lnTo>
                <a:lnTo>
                  <a:pt x="1949" y="106"/>
                </a:lnTo>
                <a:lnTo>
                  <a:pt x="1951" y="106"/>
                </a:lnTo>
                <a:lnTo>
                  <a:pt x="1951" y="104"/>
                </a:lnTo>
                <a:moveTo>
                  <a:pt x="1954" y="93"/>
                </a:moveTo>
                <a:lnTo>
                  <a:pt x="1955" y="93"/>
                </a:lnTo>
                <a:lnTo>
                  <a:pt x="1957" y="95"/>
                </a:lnTo>
                <a:lnTo>
                  <a:pt x="1957" y="96"/>
                </a:lnTo>
                <a:lnTo>
                  <a:pt x="1955" y="96"/>
                </a:lnTo>
                <a:lnTo>
                  <a:pt x="1954" y="96"/>
                </a:lnTo>
                <a:lnTo>
                  <a:pt x="1952" y="96"/>
                </a:lnTo>
                <a:lnTo>
                  <a:pt x="1951" y="96"/>
                </a:lnTo>
                <a:lnTo>
                  <a:pt x="1949" y="96"/>
                </a:lnTo>
                <a:lnTo>
                  <a:pt x="1949" y="96"/>
                </a:lnTo>
                <a:lnTo>
                  <a:pt x="1949" y="98"/>
                </a:lnTo>
                <a:lnTo>
                  <a:pt x="1949" y="99"/>
                </a:lnTo>
                <a:lnTo>
                  <a:pt x="1949" y="99"/>
                </a:lnTo>
                <a:lnTo>
                  <a:pt x="1949" y="101"/>
                </a:lnTo>
                <a:lnTo>
                  <a:pt x="1949" y="103"/>
                </a:lnTo>
                <a:lnTo>
                  <a:pt x="1947" y="103"/>
                </a:lnTo>
                <a:lnTo>
                  <a:pt x="1946" y="104"/>
                </a:lnTo>
                <a:lnTo>
                  <a:pt x="1944" y="104"/>
                </a:lnTo>
                <a:lnTo>
                  <a:pt x="1943" y="104"/>
                </a:lnTo>
                <a:lnTo>
                  <a:pt x="1943" y="106"/>
                </a:lnTo>
                <a:lnTo>
                  <a:pt x="1943" y="106"/>
                </a:lnTo>
                <a:lnTo>
                  <a:pt x="1944" y="106"/>
                </a:lnTo>
                <a:lnTo>
                  <a:pt x="1946" y="104"/>
                </a:lnTo>
                <a:lnTo>
                  <a:pt x="1947" y="104"/>
                </a:lnTo>
                <a:lnTo>
                  <a:pt x="1947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49" y="106"/>
                </a:lnTo>
                <a:lnTo>
                  <a:pt x="1951" y="106"/>
                </a:lnTo>
                <a:lnTo>
                  <a:pt x="1952" y="106"/>
                </a:lnTo>
                <a:lnTo>
                  <a:pt x="1951" y="106"/>
                </a:lnTo>
                <a:lnTo>
                  <a:pt x="1952" y="106"/>
                </a:lnTo>
                <a:lnTo>
                  <a:pt x="1954" y="106"/>
                </a:lnTo>
                <a:lnTo>
                  <a:pt x="1955" y="104"/>
                </a:lnTo>
                <a:lnTo>
                  <a:pt x="1955" y="106"/>
                </a:lnTo>
                <a:lnTo>
                  <a:pt x="1957" y="106"/>
                </a:lnTo>
                <a:lnTo>
                  <a:pt x="1957" y="104"/>
                </a:lnTo>
                <a:lnTo>
                  <a:pt x="1958" y="104"/>
                </a:lnTo>
                <a:lnTo>
                  <a:pt x="1960" y="104"/>
                </a:lnTo>
                <a:lnTo>
                  <a:pt x="1961" y="103"/>
                </a:lnTo>
                <a:lnTo>
                  <a:pt x="1963" y="103"/>
                </a:lnTo>
                <a:lnTo>
                  <a:pt x="1964" y="103"/>
                </a:lnTo>
                <a:lnTo>
                  <a:pt x="1964" y="101"/>
                </a:lnTo>
                <a:lnTo>
                  <a:pt x="1966" y="103"/>
                </a:lnTo>
                <a:lnTo>
                  <a:pt x="1969" y="101"/>
                </a:lnTo>
                <a:lnTo>
                  <a:pt x="1970" y="101"/>
                </a:lnTo>
                <a:lnTo>
                  <a:pt x="1972" y="101"/>
                </a:lnTo>
                <a:lnTo>
                  <a:pt x="1972" y="103"/>
                </a:lnTo>
                <a:lnTo>
                  <a:pt x="1972" y="104"/>
                </a:lnTo>
                <a:lnTo>
                  <a:pt x="1974" y="104"/>
                </a:lnTo>
                <a:lnTo>
                  <a:pt x="1974" y="106"/>
                </a:lnTo>
                <a:lnTo>
                  <a:pt x="1972" y="106"/>
                </a:lnTo>
                <a:lnTo>
                  <a:pt x="1970" y="106"/>
                </a:lnTo>
                <a:lnTo>
                  <a:pt x="1970" y="106"/>
                </a:lnTo>
                <a:lnTo>
                  <a:pt x="1972" y="106"/>
                </a:lnTo>
                <a:lnTo>
                  <a:pt x="1972" y="107"/>
                </a:lnTo>
                <a:lnTo>
                  <a:pt x="1970" y="107"/>
                </a:lnTo>
                <a:lnTo>
                  <a:pt x="1969" y="107"/>
                </a:lnTo>
                <a:lnTo>
                  <a:pt x="1969" y="109"/>
                </a:lnTo>
                <a:lnTo>
                  <a:pt x="1967" y="109"/>
                </a:lnTo>
                <a:lnTo>
                  <a:pt x="1966" y="109"/>
                </a:lnTo>
                <a:lnTo>
                  <a:pt x="1966" y="110"/>
                </a:lnTo>
                <a:lnTo>
                  <a:pt x="1964" y="110"/>
                </a:lnTo>
                <a:lnTo>
                  <a:pt x="1963" y="110"/>
                </a:lnTo>
                <a:lnTo>
                  <a:pt x="1963" y="112"/>
                </a:lnTo>
                <a:lnTo>
                  <a:pt x="1964" y="110"/>
                </a:lnTo>
                <a:lnTo>
                  <a:pt x="1964" y="112"/>
                </a:lnTo>
                <a:lnTo>
                  <a:pt x="1964" y="113"/>
                </a:lnTo>
                <a:lnTo>
                  <a:pt x="1963" y="113"/>
                </a:lnTo>
                <a:lnTo>
                  <a:pt x="1961" y="113"/>
                </a:lnTo>
                <a:lnTo>
                  <a:pt x="1960" y="113"/>
                </a:lnTo>
                <a:lnTo>
                  <a:pt x="1961" y="112"/>
                </a:lnTo>
                <a:lnTo>
                  <a:pt x="1960" y="112"/>
                </a:lnTo>
                <a:lnTo>
                  <a:pt x="1960" y="113"/>
                </a:lnTo>
                <a:lnTo>
                  <a:pt x="1960" y="115"/>
                </a:lnTo>
                <a:lnTo>
                  <a:pt x="1958" y="115"/>
                </a:lnTo>
                <a:lnTo>
                  <a:pt x="1957" y="115"/>
                </a:lnTo>
                <a:lnTo>
                  <a:pt x="1957" y="116"/>
                </a:lnTo>
                <a:lnTo>
                  <a:pt x="1955" y="116"/>
                </a:lnTo>
                <a:lnTo>
                  <a:pt x="1954" y="116"/>
                </a:lnTo>
                <a:lnTo>
                  <a:pt x="1954" y="118"/>
                </a:lnTo>
                <a:lnTo>
                  <a:pt x="1952" y="116"/>
                </a:lnTo>
                <a:lnTo>
                  <a:pt x="1951" y="118"/>
                </a:lnTo>
                <a:lnTo>
                  <a:pt x="1949" y="118"/>
                </a:lnTo>
                <a:lnTo>
                  <a:pt x="1949" y="118"/>
                </a:lnTo>
                <a:lnTo>
                  <a:pt x="1947" y="118"/>
                </a:lnTo>
                <a:lnTo>
                  <a:pt x="1946" y="118"/>
                </a:lnTo>
                <a:lnTo>
                  <a:pt x="1947" y="116"/>
                </a:lnTo>
                <a:lnTo>
                  <a:pt x="1947" y="115"/>
                </a:lnTo>
                <a:lnTo>
                  <a:pt x="1946" y="116"/>
                </a:lnTo>
                <a:lnTo>
                  <a:pt x="1944" y="116"/>
                </a:lnTo>
                <a:lnTo>
                  <a:pt x="1944" y="118"/>
                </a:lnTo>
                <a:lnTo>
                  <a:pt x="1943" y="118"/>
                </a:lnTo>
                <a:lnTo>
                  <a:pt x="1941" y="118"/>
                </a:lnTo>
                <a:lnTo>
                  <a:pt x="1940" y="118"/>
                </a:lnTo>
                <a:lnTo>
                  <a:pt x="1938" y="118"/>
                </a:lnTo>
                <a:lnTo>
                  <a:pt x="1937" y="118"/>
                </a:lnTo>
                <a:lnTo>
                  <a:pt x="1935" y="118"/>
                </a:lnTo>
                <a:lnTo>
                  <a:pt x="1935" y="116"/>
                </a:lnTo>
                <a:lnTo>
                  <a:pt x="1934" y="118"/>
                </a:lnTo>
                <a:lnTo>
                  <a:pt x="1932" y="118"/>
                </a:lnTo>
                <a:lnTo>
                  <a:pt x="1934" y="116"/>
                </a:lnTo>
                <a:lnTo>
                  <a:pt x="1932" y="116"/>
                </a:lnTo>
                <a:lnTo>
                  <a:pt x="1932" y="118"/>
                </a:lnTo>
                <a:lnTo>
                  <a:pt x="1931" y="118"/>
                </a:lnTo>
                <a:lnTo>
                  <a:pt x="1929" y="118"/>
                </a:lnTo>
                <a:lnTo>
                  <a:pt x="1927" y="118"/>
                </a:lnTo>
                <a:lnTo>
                  <a:pt x="1926" y="118"/>
                </a:lnTo>
                <a:lnTo>
                  <a:pt x="1926" y="116"/>
                </a:lnTo>
                <a:lnTo>
                  <a:pt x="1927" y="116"/>
                </a:lnTo>
                <a:lnTo>
                  <a:pt x="1929" y="116"/>
                </a:lnTo>
                <a:lnTo>
                  <a:pt x="1929" y="115"/>
                </a:lnTo>
                <a:lnTo>
                  <a:pt x="1927" y="115"/>
                </a:lnTo>
                <a:lnTo>
                  <a:pt x="1926" y="115"/>
                </a:lnTo>
                <a:lnTo>
                  <a:pt x="1926" y="116"/>
                </a:lnTo>
                <a:lnTo>
                  <a:pt x="1924" y="116"/>
                </a:lnTo>
                <a:lnTo>
                  <a:pt x="1923" y="116"/>
                </a:lnTo>
                <a:lnTo>
                  <a:pt x="1923" y="118"/>
                </a:lnTo>
                <a:lnTo>
                  <a:pt x="1921" y="118"/>
                </a:lnTo>
                <a:lnTo>
                  <a:pt x="1921" y="116"/>
                </a:lnTo>
                <a:lnTo>
                  <a:pt x="1920" y="118"/>
                </a:lnTo>
                <a:lnTo>
                  <a:pt x="1920" y="116"/>
                </a:lnTo>
                <a:lnTo>
                  <a:pt x="1921" y="115"/>
                </a:lnTo>
                <a:lnTo>
                  <a:pt x="1923" y="115"/>
                </a:lnTo>
                <a:lnTo>
                  <a:pt x="1923" y="113"/>
                </a:lnTo>
                <a:lnTo>
                  <a:pt x="1921" y="115"/>
                </a:lnTo>
                <a:lnTo>
                  <a:pt x="1920" y="115"/>
                </a:lnTo>
                <a:lnTo>
                  <a:pt x="1918" y="115"/>
                </a:lnTo>
                <a:lnTo>
                  <a:pt x="1918" y="113"/>
                </a:lnTo>
                <a:lnTo>
                  <a:pt x="1920" y="113"/>
                </a:lnTo>
                <a:lnTo>
                  <a:pt x="1921" y="113"/>
                </a:lnTo>
                <a:lnTo>
                  <a:pt x="1921" y="112"/>
                </a:lnTo>
                <a:lnTo>
                  <a:pt x="1923" y="110"/>
                </a:lnTo>
                <a:lnTo>
                  <a:pt x="1924" y="110"/>
                </a:lnTo>
                <a:lnTo>
                  <a:pt x="1926" y="109"/>
                </a:lnTo>
                <a:lnTo>
                  <a:pt x="1926" y="107"/>
                </a:lnTo>
                <a:lnTo>
                  <a:pt x="1927" y="107"/>
                </a:lnTo>
                <a:lnTo>
                  <a:pt x="1929" y="107"/>
                </a:lnTo>
                <a:lnTo>
                  <a:pt x="1929" y="106"/>
                </a:lnTo>
                <a:lnTo>
                  <a:pt x="1931" y="106"/>
                </a:lnTo>
                <a:lnTo>
                  <a:pt x="1932" y="106"/>
                </a:lnTo>
                <a:lnTo>
                  <a:pt x="1934" y="106"/>
                </a:lnTo>
                <a:lnTo>
                  <a:pt x="1935" y="106"/>
                </a:lnTo>
                <a:lnTo>
                  <a:pt x="1935" y="104"/>
                </a:lnTo>
                <a:lnTo>
                  <a:pt x="1937" y="104"/>
                </a:lnTo>
                <a:lnTo>
                  <a:pt x="1938" y="103"/>
                </a:lnTo>
                <a:lnTo>
                  <a:pt x="1940" y="103"/>
                </a:lnTo>
                <a:lnTo>
                  <a:pt x="1940" y="101"/>
                </a:lnTo>
                <a:lnTo>
                  <a:pt x="1941" y="101"/>
                </a:lnTo>
                <a:lnTo>
                  <a:pt x="1941" y="99"/>
                </a:lnTo>
                <a:lnTo>
                  <a:pt x="1943" y="98"/>
                </a:lnTo>
                <a:lnTo>
                  <a:pt x="1944" y="98"/>
                </a:lnTo>
                <a:lnTo>
                  <a:pt x="1944" y="96"/>
                </a:lnTo>
                <a:lnTo>
                  <a:pt x="1946" y="96"/>
                </a:lnTo>
                <a:lnTo>
                  <a:pt x="1946" y="95"/>
                </a:lnTo>
                <a:lnTo>
                  <a:pt x="1944" y="95"/>
                </a:lnTo>
                <a:lnTo>
                  <a:pt x="1944" y="96"/>
                </a:lnTo>
                <a:lnTo>
                  <a:pt x="1943" y="96"/>
                </a:lnTo>
                <a:lnTo>
                  <a:pt x="1943" y="95"/>
                </a:lnTo>
                <a:lnTo>
                  <a:pt x="1941" y="96"/>
                </a:lnTo>
                <a:lnTo>
                  <a:pt x="1941" y="95"/>
                </a:lnTo>
                <a:lnTo>
                  <a:pt x="1941" y="93"/>
                </a:lnTo>
                <a:lnTo>
                  <a:pt x="1941" y="92"/>
                </a:lnTo>
                <a:lnTo>
                  <a:pt x="1943" y="92"/>
                </a:lnTo>
                <a:lnTo>
                  <a:pt x="1943" y="90"/>
                </a:lnTo>
                <a:lnTo>
                  <a:pt x="1944" y="89"/>
                </a:lnTo>
                <a:lnTo>
                  <a:pt x="1946" y="89"/>
                </a:lnTo>
                <a:lnTo>
                  <a:pt x="1947" y="89"/>
                </a:lnTo>
                <a:lnTo>
                  <a:pt x="1947" y="87"/>
                </a:lnTo>
                <a:lnTo>
                  <a:pt x="1949" y="87"/>
                </a:lnTo>
                <a:lnTo>
                  <a:pt x="1949" y="86"/>
                </a:lnTo>
                <a:lnTo>
                  <a:pt x="1949" y="86"/>
                </a:lnTo>
                <a:lnTo>
                  <a:pt x="1951" y="86"/>
                </a:lnTo>
                <a:lnTo>
                  <a:pt x="1952" y="86"/>
                </a:lnTo>
                <a:lnTo>
                  <a:pt x="1954" y="86"/>
                </a:lnTo>
                <a:lnTo>
                  <a:pt x="1955" y="86"/>
                </a:lnTo>
                <a:lnTo>
                  <a:pt x="1955" y="87"/>
                </a:lnTo>
                <a:lnTo>
                  <a:pt x="1955" y="89"/>
                </a:lnTo>
                <a:lnTo>
                  <a:pt x="1954" y="89"/>
                </a:lnTo>
                <a:lnTo>
                  <a:pt x="1954" y="90"/>
                </a:lnTo>
                <a:lnTo>
                  <a:pt x="1952" y="90"/>
                </a:lnTo>
                <a:lnTo>
                  <a:pt x="1951" y="90"/>
                </a:lnTo>
                <a:lnTo>
                  <a:pt x="1951" y="92"/>
                </a:lnTo>
                <a:lnTo>
                  <a:pt x="1952" y="92"/>
                </a:lnTo>
                <a:lnTo>
                  <a:pt x="1954" y="90"/>
                </a:lnTo>
                <a:lnTo>
                  <a:pt x="1954" y="92"/>
                </a:lnTo>
                <a:lnTo>
                  <a:pt x="1954" y="93"/>
                </a:lnTo>
                <a:moveTo>
                  <a:pt x="1940" y="115"/>
                </a:moveTo>
                <a:lnTo>
                  <a:pt x="1938" y="116"/>
                </a:lnTo>
                <a:lnTo>
                  <a:pt x="1940" y="116"/>
                </a:lnTo>
                <a:lnTo>
                  <a:pt x="1940" y="115"/>
                </a:lnTo>
                <a:moveTo>
                  <a:pt x="1949" y="115"/>
                </a:moveTo>
                <a:lnTo>
                  <a:pt x="1949" y="115"/>
                </a:lnTo>
                <a:lnTo>
                  <a:pt x="1949" y="113"/>
                </a:lnTo>
                <a:lnTo>
                  <a:pt x="1949" y="113"/>
                </a:lnTo>
                <a:lnTo>
                  <a:pt x="1949" y="115"/>
                </a:lnTo>
                <a:moveTo>
                  <a:pt x="1947" y="99"/>
                </a:moveTo>
                <a:lnTo>
                  <a:pt x="1946" y="101"/>
                </a:lnTo>
                <a:lnTo>
                  <a:pt x="1946" y="99"/>
                </a:lnTo>
                <a:lnTo>
                  <a:pt x="1944" y="101"/>
                </a:lnTo>
                <a:lnTo>
                  <a:pt x="1946" y="101"/>
                </a:lnTo>
                <a:lnTo>
                  <a:pt x="1947" y="101"/>
                </a:lnTo>
                <a:lnTo>
                  <a:pt x="1947" y="99"/>
                </a:lnTo>
                <a:moveTo>
                  <a:pt x="1949" y="92"/>
                </a:moveTo>
                <a:lnTo>
                  <a:pt x="1949" y="93"/>
                </a:lnTo>
                <a:lnTo>
                  <a:pt x="1949" y="93"/>
                </a:lnTo>
                <a:lnTo>
                  <a:pt x="1949" y="92"/>
                </a:lnTo>
                <a:moveTo>
                  <a:pt x="1914" y="107"/>
                </a:moveTo>
                <a:lnTo>
                  <a:pt x="1914" y="109"/>
                </a:lnTo>
                <a:lnTo>
                  <a:pt x="1912" y="109"/>
                </a:lnTo>
                <a:lnTo>
                  <a:pt x="1912" y="109"/>
                </a:lnTo>
                <a:lnTo>
                  <a:pt x="1911" y="110"/>
                </a:lnTo>
                <a:lnTo>
                  <a:pt x="1909" y="110"/>
                </a:lnTo>
                <a:lnTo>
                  <a:pt x="1909" y="112"/>
                </a:lnTo>
                <a:lnTo>
                  <a:pt x="1908" y="112"/>
                </a:lnTo>
                <a:lnTo>
                  <a:pt x="1908" y="113"/>
                </a:lnTo>
                <a:lnTo>
                  <a:pt x="1909" y="113"/>
                </a:lnTo>
                <a:lnTo>
                  <a:pt x="1908" y="115"/>
                </a:lnTo>
                <a:lnTo>
                  <a:pt x="1906" y="115"/>
                </a:lnTo>
                <a:lnTo>
                  <a:pt x="1906" y="116"/>
                </a:lnTo>
                <a:lnTo>
                  <a:pt x="1908" y="116"/>
                </a:lnTo>
                <a:lnTo>
                  <a:pt x="1909" y="116"/>
                </a:lnTo>
                <a:lnTo>
                  <a:pt x="1911" y="116"/>
                </a:lnTo>
                <a:lnTo>
                  <a:pt x="1912" y="116"/>
                </a:lnTo>
                <a:lnTo>
                  <a:pt x="1912" y="115"/>
                </a:lnTo>
                <a:lnTo>
                  <a:pt x="1912" y="115"/>
                </a:lnTo>
                <a:lnTo>
                  <a:pt x="1914" y="115"/>
                </a:lnTo>
                <a:lnTo>
                  <a:pt x="1914" y="113"/>
                </a:lnTo>
                <a:lnTo>
                  <a:pt x="1915" y="113"/>
                </a:lnTo>
                <a:lnTo>
                  <a:pt x="1917" y="112"/>
                </a:lnTo>
                <a:lnTo>
                  <a:pt x="1918" y="112"/>
                </a:lnTo>
                <a:lnTo>
                  <a:pt x="1918" y="110"/>
                </a:lnTo>
                <a:lnTo>
                  <a:pt x="1920" y="110"/>
                </a:lnTo>
                <a:lnTo>
                  <a:pt x="1921" y="109"/>
                </a:lnTo>
                <a:lnTo>
                  <a:pt x="1923" y="109"/>
                </a:lnTo>
                <a:lnTo>
                  <a:pt x="1923" y="107"/>
                </a:lnTo>
                <a:lnTo>
                  <a:pt x="1924" y="107"/>
                </a:lnTo>
                <a:lnTo>
                  <a:pt x="1924" y="106"/>
                </a:lnTo>
                <a:lnTo>
                  <a:pt x="1926" y="106"/>
                </a:lnTo>
                <a:lnTo>
                  <a:pt x="1927" y="104"/>
                </a:lnTo>
                <a:lnTo>
                  <a:pt x="1926" y="104"/>
                </a:lnTo>
                <a:lnTo>
                  <a:pt x="1924" y="104"/>
                </a:lnTo>
                <a:lnTo>
                  <a:pt x="1924" y="106"/>
                </a:lnTo>
                <a:lnTo>
                  <a:pt x="1923" y="106"/>
                </a:lnTo>
                <a:lnTo>
                  <a:pt x="1921" y="106"/>
                </a:lnTo>
                <a:lnTo>
                  <a:pt x="1921" y="104"/>
                </a:lnTo>
                <a:lnTo>
                  <a:pt x="1920" y="104"/>
                </a:lnTo>
                <a:lnTo>
                  <a:pt x="1920" y="106"/>
                </a:lnTo>
                <a:lnTo>
                  <a:pt x="1920" y="106"/>
                </a:lnTo>
                <a:lnTo>
                  <a:pt x="1918" y="106"/>
                </a:lnTo>
                <a:lnTo>
                  <a:pt x="1917" y="106"/>
                </a:lnTo>
                <a:lnTo>
                  <a:pt x="1915" y="107"/>
                </a:lnTo>
                <a:lnTo>
                  <a:pt x="1914" y="107"/>
                </a:lnTo>
                <a:moveTo>
                  <a:pt x="2663" y="99"/>
                </a:moveTo>
                <a:lnTo>
                  <a:pt x="2663" y="98"/>
                </a:lnTo>
                <a:lnTo>
                  <a:pt x="2664" y="98"/>
                </a:lnTo>
                <a:lnTo>
                  <a:pt x="2669" y="99"/>
                </a:lnTo>
                <a:lnTo>
                  <a:pt x="2670" y="99"/>
                </a:lnTo>
                <a:lnTo>
                  <a:pt x="2672" y="99"/>
                </a:lnTo>
                <a:lnTo>
                  <a:pt x="2672" y="101"/>
                </a:lnTo>
                <a:lnTo>
                  <a:pt x="2673" y="101"/>
                </a:lnTo>
                <a:lnTo>
                  <a:pt x="2675" y="101"/>
                </a:lnTo>
                <a:lnTo>
                  <a:pt x="2678" y="103"/>
                </a:lnTo>
                <a:lnTo>
                  <a:pt x="2680" y="103"/>
                </a:lnTo>
                <a:lnTo>
                  <a:pt x="2678" y="101"/>
                </a:lnTo>
                <a:lnTo>
                  <a:pt x="2677" y="101"/>
                </a:lnTo>
                <a:lnTo>
                  <a:pt x="2675" y="101"/>
                </a:lnTo>
                <a:lnTo>
                  <a:pt x="2675" y="99"/>
                </a:lnTo>
                <a:lnTo>
                  <a:pt x="2673" y="98"/>
                </a:lnTo>
                <a:lnTo>
                  <a:pt x="2675" y="98"/>
                </a:lnTo>
                <a:lnTo>
                  <a:pt x="2677" y="99"/>
                </a:lnTo>
                <a:lnTo>
                  <a:pt x="2681" y="101"/>
                </a:lnTo>
                <a:lnTo>
                  <a:pt x="2683" y="101"/>
                </a:lnTo>
                <a:lnTo>
                  <a:pt x="2686" y="101"/>
                </a:lnTo>
                <a:lnTo>
                  <a:pt x="2686" y="103"/>
                </a:lnTo>
                <a:lnTo>
                  <a:pt x="2686" y="104"/>
                </a:lnTo>
                <a:lnTo>
                  <a:pt x="2687" y="104"/>
                </a:lnTo>
                <a:lnTo>
                  <a:pt x="2689" y="104"/>
                </a:lnTo>
                <a:lnTo>
                  <a:pt x="2689" y="106"/>
                </a:lnTo>
                <a:lnTo>
                  <a:pt x="2690" y="106"/>
                </a:lnTo>
                <a:lnTo>
                  <a:pt x="2692" y="106"/>
                </a:lnTo>
                <a:lnTo>
                  <a:pt x="2693" y="106"/>
                </a:lnTo>
                <a:lnTo>
                  <a:pt x="2695" y="106"/>
                </a:lnTo>
                <a:lnTo>
                  <a:pt x="2693" y="106"/>
                </a:lnTo>
                <a:lnTo>
                  <a:pt x="2692" y="106"/>
                </a:lnTo>
                <a:lnTo>
                  <a:pt x="2692" y="104"/>
                </a:lnTo>
                <a:lnTo>
                  <a:pt x="2690" y="104"/>
                </a:lnTo>
                <a:lnTo>
                  <a:pt x="2689" y="103"/>
                </a:lnTo>
                <a:lnTo>
                  <a:pt x="2687" y="103"/>
                </a:lnTo>
                <a:lnTo>
                  <a:pt x="2686" y="103"/>
                </a:lnTo>
                <a:lnTo>
                  <a:pt x="2686" y="101"/>
                </a:lnTo>
                <a:lnTo>
                  <a:pt x="2687" y="101"/>
                </a:lnTo>
                <a:lnTo>
                  <a:pt x="2690" y="103"/>
                </a:lnTo>
                <a:lnTo>
                  <a:pt x="2692" y="103"/>
                </a:lnTo>
                <a:lnTo>
                  <a:pt x="2693" y="104"/>
                </a:lnTo>
                <a:lnTo>
                  <a:pt x="2695" y="104"/>
                </a:lnTo>
                <a:lnTo>
                  <a:pt x="2696" y="104"/>
                </a:lnTo>
                <a:lnTo>
                  <a:pt x="2700" y="104"/>
                </a:lnTo>
                <a:lnTo>
                  <a:pt x="2700" y="106"/>
                </a:lnTo>
                <a:lnTo>
                  <a:pt x="2701" y="106"/>
                </a:lnTo>
                <a:lnTo>
                  <a:pt x="2703" y="106"/>
                </a:lnTo>
                <a:lnTo>
                  <a:pt x="2703" y="106"/>
                </a:lnTo>
                <a:lnTo>
                  <a:pt x="2704" y="106"/>
                </a:lnTo>
                <a:lnTo>
                  <a:pt x="2706" y="106"/>
                </a:lnTo>
                <a:lnTo>
                  <a:pt x="2706" y="107"/>
                </a:lnTo>
                <a:lnTo>
                  <a:pt x="2707" y="107"/>
                </a:lnTo>
                <a:lnTo>
                  <a:pt x="2709" y="107"/>
                </a:lnTo>
                <a:lnTo>
                  <a:pt x="2709" y="109"/>
                </a:lnTo>
                <a:lnTo>
                  <a:pt x="2710" y="109"/>
                </a:lnTo>
                <a:lnTo>
                  <a:pt x="2712" y="109"/>
                </a:lnTo>
                <a:lnTo>
                  <a:pt x="2712" y="110"/>
                </a:lnTo>
                <a:lnTo>
                  <a:pt x="2713" y="112"/>
                </a:lnTo>
                <a:lnTo>
                  <a:pt x="2715" y="112"/>
                </a:lnTo>
                <a:lnTo>
                  <a:pt x="2716" y="112"/>
                </a:lnTo>
                <a:lnTo>
                  <a:pt x="2716" y="113"/>
                </a:lnTo>
                <a:lnTo>
                  <a:pt x="2715" y="113"/>
                </a:lnTo>
                <a:lnTo>
                  <a:pt x="2710" y="112"/>
                </a:lnTo>
                <a:lnTo>
                  <a:pt x="2709" y="112"/>
                </a:lnTo>
                <a:lnTo>
                  <a:pt x="2707" y="112"/>
                </a:lnTo>
                <a:lnTo>
                  <a:pt x="2707" y="113"/>
                </a:lnTo>
                <a:lnTo>
                  <a:pt x="2706" y="113"/>
                </a:lnTo>
                <a:lnTo>
                  <a:pt x="2706" y="115"/>
                </a:lnTo>
                <a:lnTo>
                  <a:pt x="2704" y="115"/>
                </a:lnTo>
                <a:lnTo>
                  <a:pt x="2701" y="115"/>
                </a:lnTo>
                <a:lnTo>
                  <a:pt x="2698" y="113"/>
                </a:lnTo>
                <a:lnTo>
                  <a:pt x="2696" y="113"/>
                </a:lnTo>
                <a:lnTo>
                  <a:pt x="2695" y="112"/>
                </a:lnTo>
                <a:lnTo>
                  <a:pt x="2693" y="112"/>
                </a:lnTo>
                <a:lnTo>
                  <a:pt x="2692" y="112"/>
                </a:lnTo>
                <a:lnTo>
                  <a:pt x="2690" y="110"/>
                </a:lnTo>
                <a:lnTo>
                  <a:pt x="2687" y="110"/>
                </a:lnTo>
                <a:lnTo>
                  <a:pt x="2686" y="109"/>
                </a:lnTo>
                <a:lnTo>
                  <a:pt x="2686" y="109"/>
                </a:lnTo>
                <a:lnTo>
                  <a:pt x="2684" y="107"/>
                </a:lnTo>
                <a:lnTo>
                  <a:pt x="2683" y="107"/>
                </a:lnTo>
                <a:lnTo>
                  <a:pt x="2681" y="106"/>
                </a:lnTo>
                <a:lnTo>
                  <a:pt x="2680" y="106"/>
                </a:lnTo>
                <a:lnTo>
                  <a:pt x="2678" y="106"/>
                </a:lnTo>
                <a:lnTo>
                  <a:pt x="2678" y="106"/>
                </a:lnTo>
                <a:lnTo>
                  <a:pt x="2677" y="106"/>
                </a:lnTo>
                <a:lnTo>
                  <a:pt x="2675" y="106"/>
                </a:lnTo>
                <a:lnTo>
                  <a:pt x="2673" y="104"/>
                </a:lnTo>
                <a:lnTo>
                  <a:pt x="2672" y="104"/>
                </a:lnTo>
                <a:lnTo>
                  <a:pt x="2670" y="104"/>
                </a:lnTo>
                <a:lnTo>
                  <a:pt x="2670" y="103"/>
                </a:lnTo>
                <a:lnTo>
                  <a:pt x="2669" y="103"/>
                </a:lnTo>
                <a:lnTo>
                  <a:pt x="2667" y="101"/>
                </a:lnTo>
                <a:lnTo>
                  <a:pt x="2666" y="101"/>
                </a:lnTo>
                <a:lnTo>
                  <a:pt x="2664" y="101"/>
                </a:lnTo>
                <a:lnTo>
                  <a:pt x="2664" y="99"/>
                </a:lnTo>
                <a:lnTo>
                  <a:pt x="2663" y="99"/>
                </a:lnTo>
                <a:moveTo>
                  <a:pt x="2704" y="109"/>
                </a:moveTo>
                <a:lnTo>
                  <a:pt x="2706" y="110"/>
                </a:lnTo>
                <a:lnTo>
                  <a:pt x="2707" y="110"/>
                </a:lnTo>
                <a:lnTo>
                  <a:pt x="2706" y="109"/>
                </a:lnTo>
                <a:lnTo>
                  <a:pt x="2704" y="109"/>
                </a:lnTo>
                <a:moveTo>
                  <a:pt x="2701" y="109"/>
                </a:moveTo>
                <a:lnTo>
                  <a:pt x="2703" y="109"/>
                </a:lnTo>
                <a:lnTo>
                  <a:pt x="2703" y="107"/>
                </a:lnTo>
                <a:lnTo>
                  <a:pt x="2701" y="107"/>
                </a:lnTo>
                <a:lnTo>
                  <a:pt x="2701" y="109"/>
                </a:lnTo>
                <a:moveTo>
                  <a:pt x="2701" y="112"/>
                </a:moveTo>
                <a:lnTo>
                  <a:pt x="2703" y="113"/>
                </a:lnTo>
                <a:lnTo>
                  <a:pt x="2704" y="113"/>
                </a:lnTo>
                <a:lnTo>
                  <a:pt x="2704" y="112"/>
                </a:lnTo>
                <a:lnTo>
                  <a:pt x="2703" y="112"/>
                </a:lnTo>
                <a:lnTo>
                  <a:pt x="2701" y="112"/>
                </a:lnTo>
                <a:moveTo>
                  <a:pt x="2696" y="106"/>
                </a:moveTo>
                <a:lnTo>
                  <a:pt x="2698" y="107"/>
                </a:lnTo>
                <a:lnTo>
                  <a:pt x="2698" y="106"/>
                </a:lnTo>
                <a:lnTo>
                  <a:pt x="2696" y="106"/>
                </a:lnTo>
                <a:moveTo>
                  <a:pt x="2681" y="104"/>
                </a:moveTo>
                <a:lnTo>
                  <a:pt x="2683" y="104"/>
                </a:lnTo>
                <a:lnTo>
                  <a:pt x="2681" y="103"/>
                </a:lnTo>
                <a:lnTo>
                  <a:pt x="2681" y="104"/>
                </a:lnTo>
                <a:moveTo>
                  <a:pt x="2713" y="107"/>
                </a:moveTo>
                <a:lnTo>
                  <a:pt x="2713" y="109"/>
                </a:lnTo>
                <a:lnTo>
                  <a:pt x="2715" y="109"/>
                </a:lnTo>
                <a:lnTo>
                  <a:pt x="2716" y="109"/>
                </a:lnTo>
                <a:lnTo>
                  <a:pt x="2720" y="110"/>
                </a:lnTo>
                <a:lnTo>
                  <a:pt x="2723" y="110"/>
                </a:lnTo>
                <a:lnTo>
                  <a:pt x="2724" y="112"/>
                </a:lnTo>
                <a:lnTo>
                  <a:pt x="2726" y="112"/>
                </a:lnTo>
                <a:lnTo>
                  <a:pt x="2727" y="112"/>
                </a:lnTo>
                <a:lnTo>
                  <a:pt x="2729" y="112"/>
                </a:lnTo>
                <a:lnTo>
                  <a:pt x="2730" y="113"/>
                </a:lnTo>
                <a:lnTo>
                  <a:pt x="2735" y="113"/>
                </a:lnTo>
                <a:lnTo>
                  <a:pt x="2736" y="115"/>
                </a:lnTo>
                <a:lnTo>
                  <a:pt x="2738" y="115"/>
                </a:lnTo>
                <a:lnTo>
                  <a:pt x="2739" y="115"/>
                </a:lnTo>
                <a:lnTo>
                  <a:pt x="2741" y="115"/>
                </a:lnTo>
                <a:lnTo>
                  <a:pt x="2741" y="113"/>
                </a:lnTo>
                <a:lnTo>
                  <a:pt x="2739" y="113"/>
                </a:lnTo>
                <a:lnTo>
                  <a:pt x="2739" y="112"/>
                </a:lnTo>
                <a:lnTo>
                  <a:pt x="2738" y="112"/>
                </a:lnTo>
                <a:lnTo>
                  <a:pt x="2736" y="112"/>
                </a:lnTo>
                <a:lnTo>
                  <a:pt x="2735" y="110"/>
                </a:lnTo>
                <a:lnTo>
                  <a:pt x="2733" y="110"/>
                </a:lnTo>
                <a:lnTo>
                  <a:pt x="2733" y="109"/>
                </a:lnTo>
                <a:lnTo>
                  <a:pt x="2732" y="109"/>
                </a:lnTo>
                <a:lnTo>
                  <a:pt x="2732" y="110"/>
                </a:lnTo>
                <a:lnTo>
                  <a:pt x="2730" y="109"/>
                </a:lnTo>
                <a:lnTo>
                  <a:pt x="2729" y="109"/>
                </a:lnTo>
                <a:lnTo>
                  <a:pt x="2727" y="109"/>
                </a:lnTo>
                <a:lnTo>
                  <a:pt x="2726" y="109"/>
                </a:lnTo>
                <a:lnTo>
                  <a:pt x="2724" y="107"/>
                </a:lnTo>
                <a:lnTo>
                  <a:pt x="2723" y="107"/>
                </a:lnTo>
                <a:lnTo>
                  <a:pt x="2723" y="109"/>
                </a:lnTo>
                <a:lnTo>
                  <a:pt x="2723" y="109"/>
                </a:lnTo>
                <a:lnTo>
                  <a:pt x="2721" y="107"/>
                </a:lnTo>
                <a:lnTo>
                  <a:pt x="2720" y="107"/>
                </a:lnTo>
                <a:lnTo>
                  <a:pt x="2718" y="106"/>
                </a:lnTo>
                <a:lnTo>
                  <a:pt x="2716" y="106"/>
                </a:lnTo>
                <a:lnTo>
                  <a:pt x="2715" y="106"/>
                </a:lnTo>
                <a:lnTo>
                  <a:pt x="2713" y="106"/>
                </a:lnTo>
                <a:lnTo>
                  <a:pt x="2715" y="107"/>
                </a:lnTo>
                <a:lnTo>
                  <a:pt x="2712" y="106"/>
                </a:lnTo>
                <a:lnTo>
                  <a:pt x="2710" y="106"/>
                </a:lnTo>
                <a:lnTo>
                  <a:pt x="2710" y="107"/>
                </a:lnTo>
                <a:lnTo>
                  <a:pt x="2712" y="107"/>
                </a:lnTo>
                <a:lnTo>
                  <a:pt x="2713" y="107"/>
                </a:lnTo>
                <a:moveTo>
                  <a:pt x="1884" y="92"/>
                </a:moveTo>
                <a:lnTo>
                  <a:pt x="1883" y="93"/>
                </a:lnTo>
                <a:lnTo>
                  <a:pt x="1884" y="93"/>
                </a:lnTo>
                <a:lnTo>
                  <a:pt x="1884" y="92"/>
                </a:lnTo>
                <a:moveTo>
                  <a:pt x="1837" y="119"/>
                </a:moveTo>
                <a:lnTo>
                  <a:pt x="1837" y="119"/>
                </a:lnTo>
                <a:lnTo>
                  <a:pt x="1837" y="118"/>
                </a:lnTo>
                <a:lnTo>
                  <a:pt x="1837" y="118"/>
                </a:lnTo>
                <a:lnTo>
                  <a:pt x="1837" y="116"/>
                </a:lnTo>
                <a:lnTo>
                  <a:pt x="1838" y="116"/>
                </a:lnTo>
                <a:lnTo>
                  <a:pt x="1838" y="115"/>
                </a:lnTo>
                <a:lnTo>
                  <a:pt x="1840" y="115"/>
                </a:lnTo>
                <a:lnTo>
                  <a:pt x="1842" y="115"/>
                </a:lnTo>
                <a:lnTo>
                  <a:pt x="1845" y="113"/>
                </a:lnTo>
                <a:lnTo>
                  <a:pt x="1846" y="113"/>
                </a:lnTo>
                <a:lnTo>
                  <a:pt x="1848" y="113"/>
                </a:lnTo>
                <a:lnTo>
                  <a:pt x="1849" y="113"/>
                </a:lnTo>
                <a:lnTo>
                  <a:pt x="1849" y="112"/>
                </a:lnTo>
                <a:lnTo>
                  <a:pt x="1851" y="112"/>
                </a:lnTo>
                <a:lnTo>
                  <a:pt x="1852" y="112"/>
                </a:lnTo>
                <a:lnTo>
                  <a:pt x="1854" y="112"/>
                </a:lnTo>
                <a:lnTo>
                  <a:pt x="1855" y="112"/>
                </a:lnTo>
                <a:lnTo>
                  <a:pt x="1857" y="112"/>
                </a:lnTo>
                <a:lnTo>
                  <a:pt x="1858" y="112"/>
                </a:lnTo>
                <a:lnTo>
                  <a:pt x="1858" y="110"/>
                </a:lnTo>
                <a:lnTo>
                  <a:pt x="1860" y="110"/>
                </a:lnTo>
                <a:lnTo>
                  <a:pt x="1861" y="110"/>
                </a:lnTo>
                <a:lnTo>
                  <a:pt x="1863" y="110"/>
                </a:lnTo>
                <a:lnTo>
                  <a:pt x="1863" y="109"/>
                </a:lnTo>
                <a:lnTo>
                  <a:pt x="1861" y="109"/>
                </a:lnTo>
                <a:lnTo>
                  <a:pt x="1860" y="109"/>
                </a:lnTo>
                <a:lnTo>
                  <a:pt x="1858" y="110"/>
                </a:lnTo>
                <a:lnTo>
                  <a:pt x="1858" y="109"/>
                </a:lnTo>
                <a:lnTo>
                  <a:pt x="1857" y="109"/>
                </a:lnTo>
                <a:lnTo>
                  <a:pt x="1855" y="110"/>
                </a:lnTo>
                <a:lnTo>
                  <a:pt x="1854" y="110"/>
                </a:lnTo>
                <a:lnTo>
                  <a:pt x="1852" y="110"/>
                </a:lnTo>
                <a:lnTo>
                  <a:pt x="1852" y="109"/>
                </a:lnTo>
                <a:lnTo>
                  <a:pt x="1851" y="109"/>
                </a:lnTo>
                <a:lnTo>
                  <a:pt x="1851" y="110"/>
                </a:lnTo>
                <a:lnTo>
                  <a:pt x="1849" y="110"/>
                </a:lnTo>
                <a:lnTo>
                  <a:pt x="1848" y="112"/>
                </a:lnTo>
                <a:lnTo>
                  <a:pt x="1845" y="112"/>
                </a:lnTo>
                <a:lnTo>
                  <a:pt x="1846" y="110"/>
                </a:lnTo>
                <a:lnTo>
                  <a:pt x="1848" y="110"/>
                </a:lnTo>
                <a:lnTo>
                  <a:pt x="1849" y="109"/>
                </a:lnTo>
                <a:lnTo>
                  <a:pt x="1848" y="109"/>
                </a:lnTo>
                <a:lnTo>
                  <a:pt x="1846" y="109"/>
                </a:lnTo>
                <a:lnTo>
                  <a:pt x="1846" y="110"/>
                </a:lnTo>
                <a:lnTo>
                  <a:pt x="1845" y="110"/>
                </a:lnTo>
                <a:lnTo>
                  <a:pt x="1845" y="112"/>
                </a:lnTo>
                <a:lnTo>
                  <a:pt x="1843" y="112"/>
                </a:lnTo>
                <a:lnTo>
                  <a:pt x="1842" y="112"/>
                </a:lnTo>
                <a:lnTo>
                  <a:pt x="1843" y="110"/>
                </a:lnTo>
                <a:lnTo>
                  <a:pt x="1843" y="109"/>
                </a:lnTo>
                <a:lnTo>
                  <a:pt x="1843" y="107"/>
                </a:lnTo>
                <a:lnTo>
                  <a:pt x="1845" y="107"/>
                </a:lnTo>
                <a:lnTo>
                  <a:pt x="1846" y="107"/>
                </a:lnTo>
                <a:lnTo>
                  <a:pt x="1849" y="106"/>
                </a:lnTo>
                <a:lnTo>
                  <a:pt x="1851" y="106"/>
                </a:lnTo>
                <a:lnTo>
                  <a:pt x="1852" y="106"/>
                </a:lnTo>
                <a:lnTo>
                  <a:pt x="1854" y="106"/>
                </a:lnTo>
                <a:lnTo>
                  <a:pt x="1854" y="106"/>
                </a:lnTo>
                <a:lnTo>
                  <a:pt x="1855" y="106"/>
                </a:lnTo>
                <a:lnTo>
                  <a:pt x="1854" y="106"/>
                </a:lnTo>
                <a:lnTo>
                  <a:pt x="1854" y="104"/>
                </a:lnTo>
                <a:lnTo>
                  <a:pt x="1858" y="103"/>
                </a:lnTo>
                <a:lnTo>
                  <a:pt x="1860" y="103"/>
                </a:lnTo>
                <a:lnTo>
                  <a:pt x="1861" y="103"/>
                </a:lnTo>
                <a:lnTo>
                  <a:pt x="1863" y="103"/>
                </a:lnTo>
                <a:lnTo>
                  <a:pt x="1865" y="101"/>
                </a:lnTo>
                <a:lnTo>
                  <a:pt x="1865" y="99"/>
                </a:lnTo>
                <a:lnTo>
                  <a:pt x="1866" y="99"/>
                </a:lnTo>
                <a:lnTo>
                  <a:pt x="1868" y="99"/>
                </a:lnTo>
                <a:lnTo>
                  <a:pt x="1868" y="98"/>
                </a:lnTo>
                <a:lnTo>
                  <a:pt x="1869" y="98"/>
                </a:lnTo>
                <a:lnTo>
                  <a:pt x="1871" y="98"/>
                </a:lnTo>
                <a:lnTo>
                  <a:pt x="1874" y="96"/>
                </a:lnTo>
                <a:lnTo>
                  <a:pt x="1875" y="96"/>
                </a:lnTo>
                <a:lnTo>
                  <a:pt x="1875" y="98"/>
                </a:lnTo>
                <a:lnTo>
                  <a:pt x="1875" y="96"/>
                </a:lnTo>
                <a:lnTo>
                  <a:pt x="1875" y="96"/>
                </a:lnTo>
                <a:lnTo>
                  <a:pt x="1875" y="95"/>
                </a:lnTo>
                <a:lnTo>
                  <a:pt x="1877" y="95"/>
                </a:lnTo>
                <a:lnTo>
                  <a:pt x="1880" y="93"/>
                </a:lnTo>
                <a:lnTo>
                  <a:pt x="1883" y="93"/>
                </a:lnTo>
                <a:lnTo>
                  <a:pt x="1883" y="95"/>
                </a:lnTo>
                <a:lnTo>
                  <a:pt x="1881" y="95"/>
                </a:lnTo>
                <a:lnTo>
                  <a:pt x="1880" y="96"/>
                </a:lnTo>
                <a:lnTo>
                  <a:pt x="1881" y="96"/>
                </a:lnTo>
                <a:lnTo>
                  <a:pt x="1883" y="96"/>
                </a:lnTo>
                <a:lnTo>
                  <a:pt x="1883" y="98"/>
                </a:lnTo>
                <a:lnTo>
                  <a:pt x="1881" y="98"/>
                </a:lnTo>
                <a:lnTo>
                  <a:pt x="1880" y="98"/>
                </a:lnTo>
                <a:lnTo>
                  <a:pt x="1880" y="99"/>
                </a:lnTo>
                <a:lnTo>
                  <a:pt x="1878" y="99"/>
                </a:lnTo>
                <a:lnTo>
                  <a:pt x="1878" y="101"/>
                </a:lnTo>
                <a:lnTo>
                  <a:pt x="1877" y="101"/>
                </a:lnTo>
                <a:lnTo>
                  <a:pt x="1877" y="103"/>
                </a:lnTo>
                <a:lnTo>
                  <a:pt x="1875" y="103"/>
                </a:lnTo>
                <a:lnTo>
                  <a:pt x="1875" y="104"/>
                </a:lnTo>
                <a:lnTo>
                  <a:pt x="1874" y="104"/>
                </a:lnTo>
                <a:lnTo>
                  <a:pt x="1872" y="106"/>
                </a:lnTo>
                <a:lnTo>
                  <a:pt x="1874" y="106"/>
                </a:lnTo>
                <a:lnTo>
                  <a:pt x="1875" y="106"/>
                </a:lnTo>
                <a:lnTo>
                  <a:pt x="1875" y="106"/>
                </a:lnTo>
                <a:lnTo>
                  <a:pt x="1877" y="106"/>
                </a:lnTo>
                <a:lnTo>
                  <a:pt x="1878" y="106"/>
                </a:lnTo>
                <a:lnTo>
                  <a:pt x="1880" y="106"/>
                </a:lnTo>
                <a:lnTo>
                  <a:pt x="1880" y="104"/>
                </a:lnTo>
                <a:lnTo>
                  <a:pt x="1881" y="104"/>
                </a:lnTo>
                <a:lnTo>
                  <a:pt x="1883" y="104"/>
                </a:lnTo>
                <a:lnTo>
                  <a:pt x="1883" y="103"/>
                </a:lnTo>
                <a:lnTo>
                  <a:pt x="1883" y="101"/>
                </a:lnTo>
                <a:lnTo>
                  <a:pt x="1884" y="101"/>
                </a:lnTo>
                <a:lnTo>
                  <a:pt x="1886" y="99"/>
                </a:lnTo>
                <a:lnTo>
                  <a:pt x="1888" y="99"/>
                </a:lnTo>
                <a:lnTo>
                  <a:pt x="1889" y="99"/>
                </a:lnTo>
                <a:lnTo>
                  <a:pt x="1891" y="98"/>
                </a:lnTo>
                <a:lnTo>
                  <a:pt x="1892" y="98"/>
                </a:lnTo>
                <a:lnTo>
                  <a:pt x="1892" y="99"/>
                </a:lnTo>
                <a:lnTo>
                  <a:pt x="1894" y="98"/>
                </a:lnTo>
                <a:lnTo>
                  <a:pt x="1894" y="99"/>
                </a:lnTo>
                <a:lnTo>
                  <a:pt x="1892" y="101"/>
                </a:lnTo>
                <a:lnTo>
                  <a:pt x="1894" y="101"/>
                </a:lnTo>
                <a:lnTo>
                  <a:pt x="1895" y="101"/>
                </a:lnTo>
                <a:lnTo>
                  <a:pt x="1895" y="99"/>
                </a:lnTo>
                <a:lnTo>
                  <a:pt x="1897" y="99"/>
                </a:lnTo>
                <a:lnTo>
                  <a:pt x="1898" y="99"/>
                </a:lnTo>
                <a:lnTo>
                  <a:pt x="1898" y="98"/>
                </a:lnTo>
                <a:lnTo>
                  <a:pt x="1900" y="98"/>
                </a:lnTo>
                <a:lnTo>
                  <a:pt x="1900" y="99"/>
                </a:lnTo>
                <a:lnTo>
                  <a:pt x="1898" y="101"/>
                </a:lnTo>
                <a:lnTo>
                  <a:pt x="1897" y="101"/>
                </a:lnTo>
                <a:lnTo>
                  <a:pt x="1897" y="103"/>
                </a:lnTo>
                <a:lnTo>
                  <a:pt x="1895" y="103"/>
                </a:lnTo>
                <a:lnTo>
                  <a:pt x="1894" y="103"/>
                </a:lnTo>
                <a:lnTo>
                  <a:pt x="1894" y="104"/>
                </a:lnTo>
                <a:lnTo>
                  <a:pt x="1892" y="104"/>
                </a:lnTo>
                <a:lnTo>
                  <a:pt x="1891" y="106"/>
                </a:lnTo>
                <a:lnTo>
                  <a:pt x="1889" y="106"/>
                </a:lnTo>
                <a:lnTo>
                  <a:pt x="1888" y="106"/>
                </a:lnTo>
                <a:lnTo>
                  <a:pt x="1888" y="106"/>
                </a:lnTo>
                <a:lnTo>
                  <a:pt x="1886" y="106"/>
                </a:lnTo>
                <a:lnTo>
                  <a:pt x="1884" y="107"/>
                </a:lnTo>
                <a:lnTo>
                  <a:pt x="1883" y="107"/>
                </a:lnTo>
                <a:lnTo>
                  <a:pt x="1881" y="107"/>
                </a:lnTo>
                <a:lnTo>
                  <a:pt x="1881" y="109"/>
                </a:lnTo>
                <a:lnTo>
                  <a:pt x="1880" y="109"/>
                </a:lnTo>
                <a:lnTo>
                  <a:pt x="1878" y="110"/>
                </a:lnTo>
                <a:lnTo>
                  <a:pt x="1877" y="110"/>
                </a:lnTo>
                <a:lnTo>
                  <a:pt x="1875" y="110"/>
                </a:lnTo>
                <a:lnTo>
                  <a:pt x="1874" y="112"/>
                </a:lnTo>
                <a:lnTo>
                  <a:pt x="1872" y="112"/>
                </a:lnTo>
                <a:lnTo>
                  <a:pt x="1871" y="112"/>
                </a:lnTo>
                <a:lnTo>
                  <a:pt x="1869" y="112"/>
                </a:lnTo>
                <a:lnTo>
                  <a:pt x="1868" y="112"/>
                </a:lnTo>
                <a:lnTo>
                  <a:pt x="1869" y="110"/>
                </a:lnTo>
                <a:lnTo>
                  <a:pt x="1868" y="110"/>
                </a:lnTo>
                <a:lnTo>
                  <a:pt x="1868" y="112"/>
                </a:lnTo>
                <a:lnTo>
                  <a:pt x="1866" y="112"/>
                </a:lnTo>
                <a:lnTo>
                  <a:pt x="1865" y="112"/>
                </a:lnTo>
                <a:lnTo>
                  <a:pt x="1863" y="112"/>
                </a:lnTo>
                <a:lnTo>
                  <a:pt x="1863" y="113"/>
                </a:lnTo>
                <a:lnTo>
                  <a:pt x="1861" y="113"/>
                </a:lnTo>
                <a:lnTo>
                  <a:pt x="1860" y="113"/>
                </a:lnTo>
                <a:lnTo>
                  <a:pt x="1858" y="113"/>
                </a:lnTo>
                <a:lnTo>
                  <a:pt x="1857" y="113"/>
                </a:lnTo>
                <a:lnTo>
                  <a:pt x="1855" y="115"/>
                </a:lnTo>
                <a:lnTo>
                  <a:pt x="1854" y="115"/>
                </a:lnTo>
                <a:lnTo>
                  <a:pt x="1852" y="115"/>
                </a:lnTo>
                <a:lnTo>
                  <a:pt x="1851" y="116"/>
                </a:lnTo>
                <a:lnTo>
                  <a:pt x="1849" y="116"/>
                </a:lnTo>
                <a:lnTo>
                  <a:pt x="1848" y="116"/>
                </a:lnTo>
                <a:lnTo>
                  <a:pt x="1846" y="118"/>
                </a:lnTo>
                <a:lnTo>
                  <a:pt x="1845" y="118"/>
                </a:lnTo>
                <a:lnTo>
                  <a:pt x="1843" y="118"/>
                </a:lnTo>
                <a:lnTo>
                  <a:pt x="1842" y="119"/>
                </a:lnTo>
                <a:lnTo>
                  <a:pt x="1840" y="119"/>
                </a:lnTo>
                <a:lnTo>
                  <a:pt x="1838" y="119"/>
                </a:lnTo>
                <a:lnTo>
                  <a:pt x="1837" y="119"/>
                </a:lnTo>
                <a:moveTo>
                  <a:pt x="1888" y="103"/>
                </a:moveTo>
                <a:lnTo>
                  <a:pt x="1889" y="103"/>
                </a:lnTo>
                <a:lnTo>
                  <a:pt x="1889" y="101"/>
                </a:lnTo>
                <a:lnTo>
                  <a:pt x="1888" y="103"/>
                </a:lnTo>
                <a:moveTo>
                  <a:pt x="1857" y="107"/>
                </a:moveTo>
                <a:lnTo>
                  <a:pt x="1855" y="107"/>
                </a:lnTo>
                <a:lnTo>
                  <a:pt x="1855" y="109"/>
                </a:lnTo>
                <a:lnTo>
                  <a:pt x="1857" y="107"/>
                </a:lnTo>
                <a:moveTo>
                  <a:pt x="1860" y="106"/>
                </a:moveTo>
                <a:lnTo>
                  <a:pt x="1858" y="106"/>
                </a:lnTo>
                <a:lnTo>
                  <a:pt x="1858" y="107"/>
                </a:lnTo>
                <a:lnTo>
                  <a:pt x="1860" y="107"/>
                </a:lnTo>
                <a:lnTo>
                  <a:pt x="1860" y="106"/>
                </a:lnTo>
                <a:moveTo>
                  <a:pt x="1860" y="104"/>
                </a:moveTo>
                <a:lnTo>
                  <a:pt x="1858" y="104"/>
                </a:lnTo>
                <a:lnTo>
                  <a:pt x="1857" y="106"/>
                </a:lnTo>
                <a:lnTo>
                  <a:pt x="1858" y="106"/>
                </a:lnTo>
                <a:lnTo>
                  <a:pt x="1860" y="104"/>
                </a:lnTo>
                <a:moveTo>
                  <a:pt x="1865" y="107"/>
                </a:moveTo>
                <a:lnTo>
                  <a:pt x="1865" y="109"/>
                </a:lnTo>
                <a:lnTo>
                  <a:pt x="1866" y="109"/>
                </a:lnTo>
                <a:lnTo>
                  <a:pt x="1866" y="107"/>
                </a:lnTo>
                <a:lnTo>
                  <a:pt x="1865" y="107"/>
                </a:lnTo>
                <a:moveTo>
                  <a:pt x="1863" y="104"/>
                </a:moveTo>
                <a:lnTo>
                  <a:pt x="1865" y="103"/>
                </a:lnTo>
                <a:lnTo>
                  <a:pt x="1861" y="104"/>
                </a:lnTo>
                <a:lnTo>
                  <a:pt x="1863" y="104"/>
                </a:lnTo>
                <a:moveTo>
                  <a:pt x="1895" y="98"/>
                </a:moveTo>
                <a:lnTo>
                  <a:pt x="1897" y="96"/>
                </a:lnTo>
                <a:lnTo>
                  <a:pt x="1898" y="96"/>
                </a:lnTo>
                <a:lnTo>
                  <a:pt x="1900" y="96"/>
                </a:lnTo>
                <a:lnTo>
                  <a:pt x="1900" y="95"/>
                </a:lnTo>
                <a:lnTo>
                  <a:pt x="1901" y="95"/>
                </a:lnTo>
                <a:lnTo>
                  <a:pt x="1901" y="93"/>
                </a:lnTo>
                <a:lnTo>
                  <a:pt x="1903" y="93"/>
                </a:lnTo>
                <a:lnTo>
                  <a:pt x="1904" y="92"/>
                </a:lnTo>
                <a:lnTo>
                  <a:pt x="1906" y="92"/>
                </a:lnTo>
                <a:lnTo>
                  <a:pt x="1906" y="90"/>
                </a:lnTo>
                <a:lnTo>
                  <a:pt x="1904" y="90"/>
                </a:lnTo>
                <a:lnTo>
                  <a:pt x="1903" y="90"/>
                </a:lnTo>
                <a:lnTo>
                  <a:pt x="1903" y="92"/>
                </a:lnTo>
                <a:lnTo>
                  <a:pt x="1901" y="92"/>
                </a:lnTo>
                <a:lnTo>
                  <a:pt x="1900" y="92"/>
                </a:lnTo>
                <a:lnTo>
                  <a:pt x="1900" y="93"/>
                </a:lnTo>
                <a:lnTo>
                  <a:pt x="1898" y="93"/>
                </a:lnTo>
                <a:lnTo>
                  <a:pt x="1897" y="93"/>
                </a:lnTo>
                <a:lnTo>
                  <a:pt x="1895" y="93"/>
                </a:lnTo>
                <a:lnTo>
                  <a:pt x="1895" y="95"/>
                </a:lnTo>
                <a:lnTo>
                  <a:pt x="1894" y="95"/>
                </a:lnTo>
                <a:lnTo>
                  <a:pt x="1892" y="95"/>
                </a:lnTo>
                <a:lnTo>
                  <a:pt x="1892" y="96"/>
                </a:lnTo>
                <a:lnTo>
                  <a:pt x="1892" y="98"/>
                </a:lnTo>
                <a:lnTo>
                  <a:pt x="1894" y="98"/>
                </a:lnTo>
                <a:lnTo>
                  <a:pt x="1895" y="98"/>
                </a:lnTo>
                <a:moveTo>
                  <a:pt x="1909" y="90"/>
                </a:moveTo>
                <a:lnTo>
                  <a:pt x="1909" y="89"/>
                </a:lnTo>
                <a:lnTo>
                  <a:pt x="1908" y="89"/>
                </a:lnTo>
                <a:lnTo>
                  <a:pt x="1906" y="90"/>
                </a:lnTo>
                <a:lnTo>
                  <a:pt x="1908" y="90"/>
                </a:lnTo>
                <a:lnTo>
                  <a:pt x="1909" y="90"/>
                </a:lnTo>
                <a:moveTo>
                  <a:pt x="2419" y="112"/>
                </a:moveTo>
                <a:lnTo>
                  <a:pt x="2420" y="112"/>
                </a:lnTo>
                <a:lnTo>
                  <a:pt x="2420" y="110"/>
                </a:lnTo>
                <a:lnTo>
                  <a:pt x="2419" y="109"/>
                </a:lnTo>
                <a:lnTo>
                  <a:pt x="2417" y="109"/>
                </a:lnTo>
                <a:lnTo>
                  <a:pt x="2417" y="110"/>
                </a:lnTo>
                <a:lnTo>
                  <a:pt x="2419" y="110"/>
                </a:lnTo>
                <a:lnTo>
                  <a:pt x="2419" y="112"/>
                </a:lnTo>
                <a:moveTo>
                  <a:pt x="2502" y="107"/>
                </a:moveTo>
                <a:lnTo>
                  <a:pt x="2502" y="106"/>
                </a:lnTo>
                <a:lnTo>
                  <a:pt x="2500" y="106"/>
                </a:lnTo>
                <a:lnTo>
                  <a:pt x="2498" y="106"/>
                </a:lnTo>
                <a:lnTo>
                  <a:pt x="2498" y="106"/>
                </a:lnTo>
                <a:lnTo>
                  <a:pt x="2498" y="107"/>
                </a:lnTo>
                <a:lnTo>
                  <a:pt x="2500" y="107"/>
                </a:lnTo>
                <a:lnTo>
                  <a:pt x="2502" y="107"/>
                </a:lnTo>
                <a:moveTo>
                  <a:pt x="1909" y="96"/>
                </a:moveTo>
                <a:lnTo>
                  <a:pt x="1911" y="96"/>
                </a:lnTo>
                <a:lnTo>
                  <a:pt x="1912" y="96"/>
                </a:lnTo>
                <a:lnTo>
                  <a:pt x="1912" y="96"/>
                </a:lnTo>
                <a:lnTo>
                  <a:pt x="1912" y="95"/>
                </a:lnTo>
                <a:lnTo>
                  <a:pt x="1912" y="93"/>
                </a:lnTo>
                <a:lnTo>
                  <a:pt x="1914" y="93"/>
                </a:lnTo>
                <a:lnTo>
                  <a:pt x="1915" y="93"/>
                </a:lnTo>
                <a:lnTo>
                  <a:pt x="1915" y="92"/>
                </a:lnTo>
                <a:lnTo>
                  <a:pt x="1917" y="92"/>
                </a:lnTo>
                <a:lnTo>
                  <a:pt x="1920" y="90"/>
                </a:lnTo>
                <a:lnTo>
                  <a:pt x="1918" y="92"/>
                </a:lnTo>
                <a:lnTo>
                  <a:pt x="1918" y="93"/>
                </a:lnTo>
                <a:lnTo>
                  <a:pt x="1917" y="93"/>
                </a:lnTo>
                <a:lnTo>
                  <a:pt x="1915" y="95"/>
                </a:lnTo>
                <a:lnTo>
                  <a:pt x="1915" y="96"/>
                </a:lnTo>
                <a:lnTo>
                  <a:pt x="1914" y="96"/>
                </a:lnTo>
                <a:lnTo>
                  <a:pt x="1914" y="98"/>
                </a:lnTo>
                <a:lnTo>
                  <a:pt x="1915" y="98"/>
                </a:lnTo>
                <a:lnTo>
                  <a:pt x="1915" y="96"/>
                </a:lnTo>
                <a:lnTo>
                  <a:pt x="1917" y="96"/>
                </a:lnTo>
                <a:lnTo>
                  <a:pt x="1917" y="95"/>
                </a:lnTo>
                <a:lnTo>
                  <a:pt x="1918" y="95"/>
                </a:lnTo>
                <a:lnTo>
                  <a:pt x="1920" y="95"/>
                </a:lnTo>
                <a:lnTo>
                  <a:pt x="1920" y="93"/>
                </a:lnTo>
                <a:lnTo>
                  <a:pt x="1921" y="93"/>
                </a:lnTo>
                <a:lnTo>
                  <a:pt x="1923" y="93"/>
                </a:lnTo>
                <a:lnTo>
                  <a:pt x="1923" y="95"/>
                </a:lnTo>
                <a:lnTo>
                  <a:pt x="1921" y="95"/>
                </a:lnTo>
                <a:lnTo>
                  <a:pt x="1920" y="96"/>
                </a:lnTo>
                <a:lnTo>
                  <a:pt x="1918" y="98"/>
                </a:lnTo>
                <a:lnTo>
                  <a:pt x="1920" y="98"/>
                </a:lnTo>
                <a:lnTo>
                  <a:pt x="1921" y="98"/>
                </a:lnTo>
                <a:lnTo>
                  <a:pt x="1923" y="98"/>
                </a:lnTo>
                <a:lnTo>
                  <a:pt x="1923" y="96"/>
                </a:lnTo>
                <a:lnTo>
                  <a:pt x="1924" y="95"/>
                </a:lnTo>
                <a:lnTo>
                  <a:pt x="1926" y="93"/>
                </a:lnTo>
                <a:lnTo>
                  <a:pt x="1926" y="92"/>
                </a:lnTo>
                <a:lnTo>
                  <a:pt x="1927" y="90"/>
                </a:lnTo>
                <a:lnTo>
                  <a:pt x="1929" y="90"/>
                </a:lnTo>
                <a:lnTo>
                  <a:pt x="1931" y="90"/>
                </a:lnTo>
                <a:lnTo>
                  <a:pt x="1927" y="92"/>
                </a:lnTo>
                <a:lnTo>
                  <a:pt x="1929" y="92"/>
                </a:lnTo>
                <a:lnTo>
                  <a:pt x="1931" y="90"/>
                </a:lnTo>
                <a:lnTo>
                  <a:pt x="1932" y="89"/>
                </a:lnTo>
                <a:lnTo>
                  <a:pt x="1934" y="89"/>
                </a:lnTo>
                <a:lnTo>
                  <a:pt x="1934" y="90"/>
                </a:lnTo>
                <a:lnTo>
                  <a:pt x="1934" y="92"/>
                </a:lnTo>
                <a:lnTo>
                  <a:pt x="1935" y="92"/>
                </a:lnTo>
                <a:lnTo>
                  <a:pt x="1937" y="92"/>
                </a:lnTo>
                <a:lnTo>
                  <a:pt x="1937" y="93"/>
                </a:lnTo>
                <a:lnTo>
                  <a:pt x="1935" y="93"/>
                </a:lnTo>
                <a:lnTo>
                  <a:pt x="1934" y="93"/>
                </a:lnTo>
                <a:lnTo>
                  <a:pt x="1934" y="95"/>
                </a:lnTo>
                <a:lnTo>
                  <a:pt x="1932" y="95"/>
                </a:lnTo>
                <a:lnTo>
                  <a:pt x="1931" y="96"/>
                </a:lnTo>
                <a:lnTo>
                  <a:pt x="1929" y="98"/>
                </a:lnTo>
                <a:lnTo>
                  <a:pt x="1927" y="98"/>
                </a:lnTo>
                <a:lnTo>
                  <a:pt x="1926" y="98"/>
                </a:lnTo>
                <a:lnTo>
                  <a:pt x="1926" y="99"/>
                </a:lnTo>
                <a:lnTo>
                  <a:pt x="1924" y="99"/>
                </a:lnTo>
                <a:lnTo>
                  <a:pt x="1924" y="101"/>
                </a:lnTo>
                <a:lnTo>
                  <a:pt x="1923" y="101"/>
                </a:lnTo>
                <a:lnTo>
                  <a:pt x="1921" y="101"/>
                </a:lnTo>
                <a:lnTo>
                  <a:pt x="1921" y="103"/>
                </a:lnTo>
                <a:lnTo>
                  <a:pt x="1920" y="103"/>
                </a:lnTo>
                <a:lnTo>
                  <a:pt x="1918" y="103"/>
                </a:lnTo>
                <a:lnTo>
                  <a:pt x="1918" y="104"/>
                </a:lnTo>
                <a:lnTo>
                  <a:pt x="1917" y="104"/>
                </a:lnTo>
                <a:lnTo>
                  <a:pt x="1917" y="106"/>
                </a:lnTo>
                <a:lnTo>
                  <a:pt x="1918" y="106"/>
                </a:lnTo>
                <a:lnTo>
                  <a:pt x="1917" y="106"/>
                </a:lnTo>
                <a:lnTo>
                  <a:pt x="1915" y="106"/>
                </a:lnTo>
                <a:lnTo>
                  <a:pt x="1915" y="106"/>
                </a:lnTo>
                <a:lnTo>
                  <a:pt x="1914" y="106"/>
                </a:lnTo>
                <a:lnTo>
                  <a:pt x="1912" y="106"/>
                </a:lnTo>
                <a:lnTo>
                  <a:pt x="1914" y="106"/>
                </a:lnTo>
                <a:lnTo>
                  <a:pt x="1912" y="106"/>
                </a:lnTo>
                <a:lnTo>
                  <a:pt x="1912" y="106"/>
                </a:lnTo>
                <a:lnTo>
                  <a:pt x="1912" y="106"/>
                </a:lnTo>
                <a:lnTo>
                  <a:pt x="1911" y="106"/>
                </a:lnTo>
                <a:lnTo>
                  <a:pt x="1911" y="107"/>
                </a:lnTo>
                <a:lnTo>
                  <a:pt x="1909" y="107"/>
                </a:lnTo>
                <a:lnTo>
                  <a:pt x="1909" y="109"/>
                </a:lnTo>
                <a:lnTo>
                  <a:pt x="1908" y="109"/>
                </a:lnTo>
                <a:lnTo>
                  <a:pt x="1906" y="109"/>
                </a:lnTo>
                <a:lnTo>
                  <a:pt x="1906" y="110"/>
                </a:lnTo>
                <a:lnTo>
                  <a:pt x="1904" y="110"/>
                </a:lnTo>
                <a:lnTo>
                  <a:pt x="1901" y="112"/>
                </a:lnTo>
                <a:lnTo>
                  <a:pt x="1901" y="110"/>
                </a:lnTo>
                <a:lnTo>
                  <a:pt x="1900" y="112"/>
                </a:lnTo>
                <a:lnTo>
                  <a:pt x="1898" y="112"/>
                </a:lnTo>
                <a:lnTo>
                  <a:pt x="1897" y="112"/>
                </a:lnTo>
                <a:lnTo>
                  <a:pt x="1895" y="112"/>
                </a:lnTo>
                <a:lnTo>
                  <a:pt x="1895" y="110"/>
                </a:lnTo>
                <a:lnTo>
                  <a:pt x="1897" y="110"/>
                </a:lnTo>
                <a:lnTo>
                  <a:pt x="1898" y="110"/>
                </a:lnTo>
                <a:lnTo>
                  <a:pt x="1898" y="109"/>
                </a:lnTo>
                <a:lnTo>
                  <a:pt x="1900" y="109"/>
                </a:lnTo>
                <a:lnTo>
                  <a:pt x="1901" y="109"/>
                </a:lnTo>
                <a:lnTo>
                  <a:pt x="1901" y="107"/>
                </a:lnTo>
                <a:lnTo>
                  <a:pt x="1903" y="107"/>
                </a:lnTo>
                <a:lnTo>
                  <a:pt x="1903" y="106"/>
                </a:lnTo>
                <a:lnTo>
                  <a:pt x="1904" y="106"/>
                </a:lnTo>
                <a:lnTo>
                  <a:pt x="1906" y="106"/>
                </a:lnTo>
                <a:lnTo>
                  <a:pt x="1906" y="106"/>
                </a:lnTo>
                <a:lnTo>
                  <a:pt x="1908" y="106"/>
                </a:lnTo>
                <a:lnTo>
                  <a:pt x="1909" y="106"/>
                </a:lnTo>
                <a:lnTo>
                  <a:pt x="1911" y="106"/>
                </a:lnTo>
                <a:lnTo>
                  <a:pt x="1911" y="104"/>
                </a:lnTo>
                <a:lnTo>
                  <a:pt x="1909" y="104"/>
                </a:lnTo>
                <a:lnTo>
                  <a:pt x="1908" y="104"/>
                </a:lnTo>
                <a:lnTo>
                  <a:pt x="1906" y="104"/>
                </a:lnTo>
                <a:lnTo>
                  <a:pt x="1906" y="103"/>
                </a:lnTo>
                <a:lnTo>
                  <a:pt x="1908" y="103"/>
                </a:lnTo>
                <a:lnTo>
                  <a:pt x="1908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101"/>
                </a:lnTo>
                <a:lnTo>
                  <a:pt x="1912" y="101"/>
                </a:lnTo>
                <a:lnTo>
                  <a:pt x="1912" y="99"/>
                </a:lnTo>
                <a:lnTo>
                  <a:pt x="1912" y="99"/>
                </a:lnTo>
                <a:lnTo>
                  <a:pt x="1912" y="98"/>
                </a:lnTo>
                <a:lnTo>
                  <a:pt x="1912" y="99"/>
                </a:lnTo>
                <a:lnTo>
                  <a:pt x="1911" y="99"/>
                </a:lnTo>
                <a:lnTo>
                  <a:pt x="1912" y="98"/>
                </a:lnTo>
                <a:lnTo>
                  <a:pt x="1909" y="99"/>
                </a:lnTo>
                <a:lnTo>
                  <a:pt x="1906" y="101"/>
                </a:lnTo>
                <a:lnTo>
                  <a:pt x="1908" y="101"/>
                </a:lnTo>
                <a:lnTo>
                  <a:pt x="1906" y="103"/>
                </a:lnTo>
                <a:lnTo>
                  <a:pt x="1904" y="104"/>
                </a:lnTo>
                <a:lnTo>
                  <a:pt x="1904" y="103"/>
                </a:lnTo>
                <a:lnTo>
                  <a:pt x="1904" y="101"/>
                </a:lnTo>
                <a:lnTo>
                  <a:pt x="1904" y="99"/>
                </a:lnTo>
                <a:lnTo>
                  <a:pt x="1906" y="99"/>
                </a:lnTo>
                <a:lnTo>
                  <a:pt x="1908" y="99"/>
                </a:lnTo>
                <a:lnTo>
                  <a:pt x="1908" y="98"/>
                </a:lnTo>
                <a:lnTo>
                  <a:pt x="1909" y="98"/>
                </a:lnTo>
                <a:lnTo>
                  <a:pt x="1909" y="96"/>
                </a:lnTo>
                <a:moveTo>
                  <a:pt x="1931" y="92"/>
                </a:moveTo>
                <a:lnTo>
                  <a:pt x="1932" y="93"/>
                </a:lnTo>
                <a:lnTo>
                  <a:pt x="1932" y="92"/>
                </a:lnTo>
                <a:lnTo>
                  <a:pt x="1931" y="92"/>
                </a:lnTo>
                <a:moveTo>
                  <a:pt x="1915" y="101"/>
                </a:moveTo>
                <a:lnTo>
                  <a:pt x="1917" y="101"/>
                </a:lnTo>
                <a:lnTo>
                  <a:pt x="1917" y="99"/>
                </a:lnTo>
                <a:lnTo>
                  <a:pt x="1915" y="99"/>
                </a:lnTo>
                <a:lnTo>
                  <a:pt x="1915" y="101"/>
                </a:lnTo>
                <a:moveTo>
                  <a:pt x="1903" y="104"/>
                </a:moveTo>
                <a:lnTo>
                  <a:pt x="1901" y="104"/>
                </a:lnTo>
                <a:lnTo>
                  <a:pt x="1900" y="104"/>
                </a:lnTo>
                <a:lnTo>
                  <a:pt x="1900" y="106"/>
                </a:lnTo>
                <a:lnTo>
                  <a:pt x="1901" y="106"/>
                </a:lnTo>
                <a:lnTo>
                  <a:pt x="1903" y="106"/>
                </a:lnTo>
                <a:lnTo>
                  <a:pt x="1904" y="106"/>
                </a:lnTo>
                <a:lnTo>
                  <a:pt x="1904" y="104"/>
                </a:lnTo>
                <a:lnTo>
                  <a:pt x="1903" y="104"/>
                </a:lnTo>
                <a:moveTo>
                  <a:pt x="1904" y="106"/>
                </a:moveTo>
                <a:lnTo>
                  <a:pt x="1906" y="106"/>
                </a:lnTo>
                <a:lnTo>
                  <a:pt x="1906" y="104"/>
                </a:lnTo>
                <a:lnTo>
                  <a:pt x="1904" y="106"/>
                </a:lnTo>
                <a:moveTo>
                  <a:pt x="3237" y="252"/>
                </a:moveTo>
                <a:lnTo>
                  <a:pt x="3235" y="252"/>
                </a:lnTo>
                <a:moveTo>
                  <a:pt x="2525" y="101"/>
                </a:moveTo>
                <a:lnTo>
                  <a:pt x="2525" y="99"/>
                </a:lnTo>
                <a:lnTo>
                  <a:pt x="2523" y="99"/>
                </a:lnTo>
                <a:lnTo>
                  <a:pt x="2525" y="101"/>
                </a:lnTo>
                <a:moveTo>
                  <a:pt x="2342" y="387"/>
                </a:moveTo>
                <a:lnTo>
                  <a:pt x="2342" y="385"/>
                </a:lnTo>
                <a:lnTo>
                  <a:pt x="2340" y="385"/>
                </a:lnTo>
                <a:lnTo>
                  <a:pt x="2340" y="387"/>
                </a:lnTo>
                <a:lnTo>
                  <a:pt x="2342" y="387"/>
                </a:lnTo>
                <a:moveTo>
                  <a:pt x="2305" y="334"/>
                </a:moveTo>
                <a:lnTo>
                  <a:pt x="2304" y="334"/>
                </a:lnTo>
                <a:lnTo>
                  <a:pt x="2304" y="336"/>
                </a:lnTo>
                <a:lnTo>
                  <a:pt x="2305" y="336"/>
                </a:lnTo>
                <a:lnTo>
                  <a:pt x="2305" y="334"/>
                </a:lnTo>
                <a:moveTo>
                  <a:pt x="2291" y="364"/>
                </a:moveTo>
                <a:lnTo>
                  <a:pt x="2291" y="364"/>
                </a:lnTo>
                <a:lnTo>
                  <a:pt x="2290" y="364"/>
                </a:lnTo>
                <a:lnTo>
                  <a:pt x="2291" y="364"/>
                </a:lnTo>
                <a:moveTo>
                  <a:pt x="2265" y="311"/>
                </a:moveTo>
                <a:lnTo>
                  <a:pt x="2267" y="313"/>
                </a:lnTo>
                <a:lnTo>
                  <a:pt x="2267" y="311"/>
                </a:lnTo>
                <a:lnTo>
                  <a:pt x="2265" y="311"/>
                </a:lnTo>
                <a:moveTo>
                  <a:pt x="2521" y="109"/>
                </a:moveTo>
                <a:lnTo>
                  <a:pt x="2520" y="109"/>
                </a:lnTo>
                <a:lnTo>
                  <a:pt x="2520" y="110"/>
                </a:lnTo>
                <a:lnTo>
                  <a:pt x="2521" y="110"/>
                </a:lnTo>
                <a:lnTo>
                  <a:pt x="2523" y="110"/>
                </a:lnTo>
                <a:lnTo>
                  <a:pt x="2525" y="110"/>
                </a:lnTo>
                <a:lnTo>
                  <a:pt x="2523" y="109"/>
                </a:lnTo>
                <a:lnTo>
                  <a:pt x="2521" y="109"/>
                </a:lnTo>
                <a:moveTo>
                  <a:pt x="3287" y="385"/>
                </a:moveTo>
                <a:lnTo>
                  <a:pt x="3291" y="387"/>
                </a:lnTo>
                <a:lnTo>
                  <a:pt x="3289" y="385"/>
                </a:lnTo>
                <a:lnTo>
                  <a:pt x="3287" y="385"/>
                </a:lnTo>
                <a:moveTo>
                  <a:pt x="2792" y="152"/>
                </a:moveTo>
                <a:lnTo>
                  <a:pt x="2793" y="152"/>
                </a:lnTo>
                <a:lnTo>
                  <a:pt x="2792" y="150"/>
                </a:lnTo>
                <a:lnTo>
                  <a:pt x="2792" y="152"/>
                </a:lnTo>
                <a:moveTo>
                  <a:pt x="2485" y="190"/>
                </a:moveTo>
                <a:lnTo>
                  <a:pt x="2486" y="190"/>
                </a:lnTo>
                <a:lnTo>
                  <a:pt x="2486" y="189"/>
                </a:lnTo>
                <a:lnTo>
                  <a:pt x="2485" y="189"/>
                </a:lnTo>
                <a:lnTo>
                  <a:pt x="2483" y="189"/>
                </a:lnTo>
                <a:lnTo>
                  <a:pt x="2482" y="190"/>
                </a:lnTo>
                <a:lnTo>
                  <a:pt x="2483" y="190"/>
                </a:lnTo>
                <a:lnTo>
                  <a:pt x="2485" y="190"/>
                </a:lnTo>
                <a:moveTo>
                  <a:pt x="1871" y="96"/>
                </a:moveTo>
                <a:lnTo>
                  <a:pt x="1872" y="95"/>
                </a:lnTo>
                <a:lnTo>
                  <a:pt x="1871" y="95"/>
                </a:lnTo>
                <a:lnTo>
                  <a:pt x="1871" y="96"/>
                </a:lnTo>
                <a:moveTo>
                  <a:pt x="1849" y="99"/>
                </a:moveTo>
                <a:lnTo>
                  <a:pt x="1848" y="99"/>
                </a:lnTo>
                <a:lnTo>
                  <a:pt x="1849" y="98"/>
                </a:lnTo>
                <a:lnTo>
                  <a:pt x="1851" y="98"/>
                </a:lnTo>
                <a:lnTo>
                  <a:pt x="1851" y="96"/>
                </a:lnTo>
                <a:lnTo>
                  <a:pt x="1852" y="96"/>
                </a:lnTo>
                <a:lnTo>
                  <a:pt x="1854" y="96"/>
                </a:lnTo>
                <a:lnTo>
                  <a:pt x="1855" y="95"/>
                </a:lnTo>
                <a:lnTo>
                  <a:pt x="1857" y="95"/>
                </a:lnTo>
                <a:lnTo>
                  <a:pt x="1858" y="95"/>
                </a:lnTo>
                <a:lnTo>
                  <a:pt x="1858" y="93"/>
                </a:lnTo>
                <a:lnTo>
                  <a:pt x="1861" y="93"/>
                </a:lnTo>
                <a:lnTo>
                  <a:pt x="1863" y="93"/>
                </a:lnTo>
                <a:lnTo>
                  <a:pt x="1865" y="93"/>
                </a:lnTo>
                <a:lnTo>
                  <a:pt x="1865" y="92"/>
                </a:lnTo>
                <a:lnTo>
                  <a:pt x="1866" y="92"/>
                </a:lnTo>
                <a:lnTo>
                  <a:pt x="1868" y="92"/>
                </a:lnTo>
                <a:lnTo>
                  <a:pt x="1869" y="90"/>
                </a:lnTo>
                <a:lnTo>
                  <a:pt x="1871" y="90"/>
                </a:lnTo>
                <a:lnTo>
                  <a:pt x="1872" y="90"/>
                </a:lnTo>
                <a:lnTo>
                  <a:pt x="1872" y="89"/>
                </a:lnTo>
                <a:lnTo>
                  <a:pt x="1874" y="89"/>
                </a:lnTo>
                <a:lnTo>
                  <a:pt x="1875" y="89"/>
                </a:lnTo>
                <a:lnTo>
                  <a:pt x="1875" y="89"/>
                </a:lnTo>
                <a:lnTo>
                  <a:pt x="1875" y="87"/>
                </a:lnTo>
                <a:lnTo>
                  <a:pt x="1877" y="87"/>
                </a:lnTo>
                <a:lnTo>
                  <a:pt x="1878" y="87"/>
                </a:lnTo>
                <a:lnTo>
                  <a:pt x="1880" y="87"/>
                </a:lnTo>
                <a:lnTo>
                  <a:pt x="1880" y="86"/>
                </a:lnTo>
                <a:lnTo>
                  <a:pt x="1881" y="86"/>
                </a:lnTo>
                <a:lnTo>
                  <a:pt x="1883" y="86"/>
                </a:lnTo>
                <a:lnTo>
                  <a:pt x="1884" y="84"/>
                </a:lnTo>
                <a:lnTo>
                  <a:pt x="1886" y="84"/>
                </a:lnTo>
                <a:lnTo>
                  <a:pt x="1888" y="84"/>
                </a:lnTo>
                <a:lnTo>
                  <a:pt x="1889" y="83"/>
                </a:lnTo>
                <a:lnTo>
                  <a:pt x="1891" y="83"/>
                </a:lnTo>
                <a:lnTo>
                  <a:pt x="1892" y="83"/>
                </a:lnTo>
                <a:lnTo>
                  <a:pt x="1892" y="81"/>
                </a:lnTo>
                <a:lnTo>
                  <a:pt x="1894" y="81"/>
                </a:lnTo>
                <a:lnTo>
                  <a:pt x="1895" y="81"/>
                </a:lnTo>
                <a:lnTo>
                  <a:pt x="1897" y="81"/>
                </a:lnTo>
                <a:lnTo>
                  <a:pt x="1898" y="81"/>
                </a:lnTo>
                <a:lnTo>
                  <a:pt x="1900" y="81"/>
                </a:lnTo>
                <a:lnTo>
                  <a:pt x="1901" y="81"/>
                </a:lnTo>
                <a:lnTo>
                  <a:pt x="1901" y="79"/>
                </a:lnTo>
                <a:lnTo>
                  <a:pt x="1903" y="79"/>
                </a:lnTo>
                <a:lnTo>
                  <a:pt x="1904" y="79"/>
                </a:lnTo>
                <a:lnTo>
                  <a:pt x="1904" y="78"/>
                </a:lnTo>
                <a:lnTo>
                  <a:pt x="1906" y="78"/>
                </a:lnTo>
                <a:lnTo>
                  <a:pt x="1906" y="79"/>
                </a:lnTo>
                <a:lnTo>
                  <a:pt x="1904" y="81"/>
                </a:lnTo>
                <a:lnTo>
                  <a:pt x="1903" y="81"/>
                </a:lnTo>
                <a:lnTo>
                  <a:pt x="1903" y="83"/>
                </a:lnTo>
                <a:lnTo>
                  <a:pt x="1901" y="83"/>
                </a:lnTo>
                <a:lnTo>
                  <a:pt x="1900" y="83"/>
                </a:lnTo>
                <a:lnTo>
                  <a:pt x="1898" y="83"/>
                </a:lnTo>
                <a:lnTo>
                  <a:pt x="1897" y="84"/>
                </a:lnTo>
                <a:lnTo>
                  <a:pt x="1895" y="84"/>
                </a:lnTo>
                <a:lnTo>
                  <a:pt x="1894" y="86"/>
                </a:lnTo>
                <a:lnTo>
                  <a:pt x="1892" y="87"/>
                </a:lnTo>
                <a:lnTo>
                  <a:pt x="1891" y="87"/>
                </a:lnTo>
                <a:lnTo>
                  <a:pt x="1889" y="87"/>
                </a:lnTo>
                <a:lnTo>
                  <a:pt x="1889" y="89"/>
                </a:lnTo>
                <a:lnTo>
                  <a:pt x="1888" y="89"/>
                </a:lnTo>
                <a:lnTo>
                  <a:pt x="1886" y="90"/>
                </a:lnTo>
                <a:lnTo>
                  <a:pt x="1884" y="90"/>
                </a:lnTo>
                <a:lnTo>
                  <a:pt x="1883" y="90"/>
                </a:lnTo>
                <a:lnTo>
                  <a:pt x="1881" y="92"/>
                </a:lnTo>
                <a:lnTo>
                  <a:pt x="1880" y="92"/>
                </a:lnTo>
                <a:lnTo>
                  <a:pt x="1878" y="92"/>
                </a:lnTo>
                <a:lnTo>
                  <a:pt x="1877" y="92"/>
                </a:lnTo>
                <a:lnTo>
                  <a:pt x="1877" y="90"/>
                </a:lnTo>
                <a:lnTo>
                  <a:pt x="1875" y="92"/>
                </a:lnTo>
                <a:lnTo>
                  <a:pt x="1877" y="92"/>
                </a:lnTo>
                <a:lnTo>
                  <a:pt x="1877" y="93"/>
                </a:lnTo>
                <a:lnTo>
                  <a:pt x="1875" y="93"/>
                </a:lnTo>
                <a:lnTo>
                  <a:pt x="1875" y="93"/>
                </a:lnTo>
                <a:lnTo>
                  <a:pt x="1875" y="92"/>
                </a:lnTo>
                <a:lnTo>
                  <a:pt x="1874" y="92"/>
                </a:lnTo>
                <a:lnTo>
                  <a:pt x="1872" y="92"/>
                </a:lnTo>
                <a:lnTo>
                  <a:pt x="1872" y="93"/>
                </a:lnTo>
                <a:lnTo>
                  <a:pt x="1871" y="95"/>
                </a:lnTo>
                <a:lnTo>
                  <a:pt x="1869" y="95"/>
                </a:lnTo>
                <a:lnTo>
                  <a:pt x="1868" y="95"/>
                </a:lnTo>
                <a:lnTo>
                  <a:pt x="1866" y="95"/>
                </a:lnTo>
                <a:lnTo>
                  <a:pt x="1866" y="96"/>
                </a:lnTo>
                <a:lnTo>
                  <a:pt x="1865" y="96"/>
                </a:lnTo>
                <a:lnTo>
                  <a:pt x="1863" y="96"/>
                </a:lnTo>
                <a:lnTo>
                  <a:pt x="1861" y="96"/>
                </a:lnTo>
                <a:lnTo>
                  <a:pt x="1860" y="98"/>
                </a:lnTo>
                <a:lnTo>
                  <a:pt x="1858" y="98"/>
                </a:lnTo>
                <a:lnTo>
                  <a:pt x="1858" y="99"/>
                </a:lnTo>
                <a:lnTo>
                  <a:pt x="1857" y="99"/>
                </a:lnTo>
                <a:lnTo>
                  <a:pt x="1855" y="99"/>
                </a:lnTo>
                <a:lnTo>
                  <a:pt x="1855" y="101"/>
                </a:lnTo>
                <a:lnTo>
                  <a:pt x="1854" y="101"/>
                </a:lnTo>
                <a:lnTo>
                  <a:pt x="1852" y="101"/>
                </a:lnTo>
                <a:lnTo>
                  <a:pt x="1852" y="99"/>
                </a:lnTo>
                <a:lnTo>
                  <a:pt x="1854" y="99"/>
                </a:lnTo>
                <a:lnTo>
                  <a:pt x="1854" y="98"/>
                </a:lnTo>
                <a:lnTo>
                  <a:pt x="1852" y="99"/>
                </a:lnTo>
                <a:lnTo>
                  <a:pt x="1851" y="99"/>
                </a:lnTo>
                <a:lnTo>
                  <a:pt x="1849" y="99"/>
                </a:lnTo>
                <a:moveTo>
                  <a:pt x="1878" y="90"/>
                </a:moveTo>
                <a:lnTo>
                  <a:pt x="1880" y="90"/>
                </a:lnTo>
                <a:lnTo>
                  <a:pt x="1881" y="89"/>
                </a:lnTo>
                <a:lnTo>
                  <a:pt x="1880" y="89"/>
                </a:lnTo>
                <a:lnTo>
                  <a:pt x="1878" y="90"/>
                </a:lnTo>
                <a:moveTo>
                  <a:pt x="1855" y="98"/>
                </a:moveTo>
                <a:lnTo>
                  <a:pt x="1857" y="98"/>
                </a:lnTo>
                <a:lnTo>
                  <a:pt x="1857" y="96"/>
                </a:lnTo>
                <a:lnTo>
                  <a:pt x="1855" y="98"/>
                </a:lnTo>
                <a:moveTo>
                  <a:pt x="1872" y="93"/>
                </a:moveTo>
                <a:lnTo>
                  <a:pt x="1872" y="95"/>
                </a:lnTo>
                <a:lnTo>
                  <a:pt x="1874" y="95"/>
                </a:lnTo>
                <a:lnTo>
                  <a:pt x="1875" y="95"/>
                </a:lnTo>
                <a:lnTo>
                  <a:pt x="1875" y="93"/>
                </a:lnTo>
                <a:lnTo>
                  <a:pt x="1874" y="93"/>
                </a:lnTo>
                <a:lnTo>
                  <a:pt x="1872" y="93"/>
                </a:lnTo>
                <a:moveTo>
                  <a:pt x="2511" y="86"/>
                </a:moveTo>
                <a:lnTo>
                  <a:pt x="2511" y="84"/>
                </a:lnTo>
                <a:lnTo>
                  <a:pt x="2509" y="84"/>
                </a:lnTo>
                <a:lnTo>
                  <a:pt x="2508" y="83"/>
                </a:lnTo>
                <a:lnTo>
                  <a:pt x="2508" y="84"/>
                </a:lnTo>
                <a:lnTo>
                  <a:pt x="2508" y="86"/>
                </a:lnTo>
                <a:lnTo>
                  <a:pt x="2509" y="86"/>
                </a:lnTo>
                <a:lnTo>
                  <a:pt x="2511" y="86"/>
                </a:lnTo>
                <a:moveTo>
                  <a:pt x="2287" y="70"/>
                </a:moveTo>
                <a:lnTo>
                  <a:pt x="2287" y="72"/>
                </a:lnTo>
                <a:lnTo>
                  <a:pt x="2288" y="72"/>
                </a:lnTo>
                <a:lnTo>
                  <a:pt x="2288" y="73"/>
                </a:lnTo>
                <a:lnTo>
                  <a:pt x="2290" y="73"/>
                </a:lnTo>
                <a:lnTo>
                  <a:pt x="2290" y="75"/>
                </a:lnTo>
                <a:lnTo>
                  <a:pt x="2290" y="76"/>
                </a:lnTo>
                <a:lnTo>
                  <a:pt x="2290" y="78"/>
                </a:lnTo>
                <a:lnTo>
                  <a:pt x="2290" y="79"/>
                </a:lnTo>
                <a:lnTo>
                  <a:pt x="2291" y="79"/>
                </a:lnTo>
                <a:lnTo>
                  <a:pt x="2293" y="79"/>
                </a:lnTo>
                <a:lnTo>
                  <a:pt x="2294" y="79"/>
                </a:lnTo>
                <a:lnTo>
                  <a:pt x="2293" y="78"/>
                </a:lnTo>
                <a:lnTo>
                  <a:pt x="2294" y="78"/>
                </a:lnTo>
                <a:lnTo>
                  <a:pt x="2294" y="79"/>
                </a:lnTo>
                <a:lnTo>
                  <a:pt x="2294" y="81"/>
                </a:lnTo>
                <a:lnTo>
                  <a:pt x="2296" y="81"/>
                </a:lnTo>
                <a:lnTo>
                  <a:pt x="2296" y="83"/>
                </a:lnTo>
                <a:lnTo>
                  <a:pt x="2297" y="83"/>
                </a:lnTo>
                <a:lnTo>
                  <a:pt x="2297" y="81"/>
                </a:lnTo>
                <a:lnTo>
                  <a:pt x="2297" y="79"/>
                </a:lnTo>
                <a:lnTo>
                  <a:pt x="2299" y="79"/>
                </a:lnTo>
                <a:lnTo>
                  <a:pt x="2299" y="78"/>
                </a:lnTo>
                <a:lnTo>
                  <a:pt x="2299" y="76"/>
                </a:lnTo>
                <a:lnTo>
                  <a:pt x="2297" y="75"/>
                </a:lnTo>
                <a:lnTo>
                  <a:pt x="2296" y="73"/>
                </a:lnTo>
                <a:lnTo>
                  <a:pt x="2294" y="73"/>
                </a:lnTo>
                <a:lnTo>
                  <a:pt x="2294" y="72"/>
                </a:lnTo>
                <a:lnTo>
                  <a:pt x="2293" y="72"/>
                </a:lnTo>
                <a:lnTo>
                  <a:pt x="2293" y="70"/>
                </a:lnTo>
                <a:lnTo>
                  <a:pt x="2293" y="69"/>
                </a:lnTo>
                <a:lnTo>
                  <a:pt x="2291" y="69"/>
                </a:lnTo>
                <a:lnTo>
                  <a:pt x="2291" y="70"/>
                </a:lnTo>
                <a:lnTo>
                  <a:pt x="2290" y="70"/>
                </a:lnTo>
                <a:lnTo>
                  <a:pt x="2288" y="69"/>
                </a:lnTo>
                <a:lnTo>
                  <a:pt x="2288" y="70"/>
                </a:lnTo>
                <a:lnTo>
                  <a:pt x="2287" y="70"/>
                </a:lnTo>
                <a:moveTo>
                  <a:pt x="1917" y="75"/>
                </a:moveTo>
                <a:lnTo>
                  <a:pt x="1917" y="76"/>
                </a:lnTo>
                <a:lnTo>
                  <a:pt x="1918" y="75"/>
                </a:lnTo>
                <a:lnTo>
                  <a:pt x="1917" y="75"/>
                </a:lnTo>
                <a:moveTo>
                  <a:pt x="1917" y="79"/>
                </a:moveTo>
                <a:lnTo>
                  <a:pt x="1918" y="81"/>
                </a:lnTo>
                <a:lnTo>
                  <a:pt x="1918" y="79"/>
                </a:lnTo>
                <a:lnTo>
                  <a:pt x="1920" y="79"/>
                </a:lnTo>
                <a:lnTo>
                  <a:pt x="1923" y="79"/>
                </a:lnTo>
                <a:lnTo>
                  <a:pt x="1923" y="78"/>
                </a:lnTo>
                <a:lnTo>
                  <a:pt x="1924" y="78"/>
                </a:lnTo>
                <a:lnTo>
                  <a:pt x="1926" y="78"/>
                </a:lnTo>
                <a:lnTo>
                  <a:pt x="1926" y="76"/>
                </a:lnTo>
                <a:lnTo>
                  <a:pt x="1927" y="76"/>
                </a:lnTo>
                <a:lnTo>
                  <a:pt x="1929" y="76"/>
                </a:lnTo>
                <a:lnTo>
                  <a:pt x="1929" y="75"/>
                </a:lnTo>
                <a:lnTo>
                  <a:pt x="1929" y="73"/>
                </a:lnTo>
                <a:lnTo>
                  <a:pt x="1931" y="73"/>
                </a:lnTo>
                <a:lnTo>
                  <a:pt x="1932" y="73"/>
                </a:lnTo>
                <a:lnTo>
                  <a:pt x="1934" y="73"/>
                </a:lnTo>
                <a:lnTo>
                  <a:pt x="1935" y="73"/>
                </a:lnTo>
                <a:lnTo>
                  <a:pt x="1937" y="72"/>
                </a:lnTo>
                <a:lnTo>
                  <a:pt x="1938" y="72"/>
                </a:lnTo>
                <a:lnTo>
                  <a:pt x="1938" y="70"/>
                </a:lnTo>
                <a:lnTo>
                  <a:pt x="1937" y="70"/>
                </a:lnTo>
                <a:lnTo>
                  <a:pt x="1935" y="72"/>
                </a:lnTo>
                <a:lnTo>
                  <a:pt x="1935" y="70"/>
                </a:lnTo>
                <a:lnTo>
                  <a:pt x="1934" y="72"/>
                </a:lnTo>
                <a:lnTo>
                  <a:pt x="1932" y="72"/>
                </a:lnTo>
                <a:lnTo>
                  <a:pt x="1931" y="72"/>
                </a:lnTo>
                <a:lnTo>
                  <a:pt x="1929" y="72"/>
                </a:lnTo>
                <a:lnTo>
                  <a:pt x="1927" y="73"/>
                </a:lnTo>
                <a:lnTo>
                  <a:pt x="1926" y="73"/>
                </a:lnTo>
                <a:lnTo>
                  <a:pt x="1924" y="73"/>
                </a:lnTo>
                <a:lnTo>
                  <a:pt x="1923" y="73"/>
                </a:lnTo>
                <a:lnTo>
                  <a:pt x="1923" y="75"/>
                </a:lnTo>
                <a:lnTo>
                  <a:pt x="1921" y="75"/>
                </a:lnTo>
                <a:lnTo>
                  <a:pt x="1923" y="73"/>
                </a:lnTo>
                <a:lnTo>
                  <a:pt x="1924" y="72"/>
                </a:lnTo>
                <a:lnTo>
                  <a:pt x="1923" y="72"/>
                </a:lnTo>
                <a:lnTo>
                  <a:pt x="1921" y="72"/>
                </a:lnTo>
                <a:lnTo>
                  <a:pt x="1921" y="73"/>
                </a:lnTo>
                <a:lnTo>
                  <a:pt x="1920" y="73"/>
                </a:lnTo>
                <a:lnTo>
                  <a:pt x="1918" y="75"/>
                </a:lnTo>
                <a:lnTo>
                  <a:pt x="1920" y="75"/>
                </a:lnTo>
                <a:lnTo>
                  <a:pt x="1920" y="76"/>
                </a:lnTo>
                <a:lnTo>
                  <a:pt x="1918" y="76"/>
                </a:lnTo>
                <a:lnTo>
                  <a:pt x="1917" y="76"/>
                </a:lnTo>
                <a:lnTo>
                  <a:pt x="1917" y="78"/>
                </a:lnTo>
                <a:lnTo>
                  <a:pt x="1915" y="78"/>
                </a:lnTo>
                <a:lnTo>
                  <a:pt x="1914" y="78"/>
                </a:lnTo>
                <a:lnTo>
                  <a:pt x="1914" y="79"/>
                </a:lnTo>
                <a:lnTo>
                  <a:pt x="1914" y="81"/>
                </a:lnTo>
                <a:lnTo>
                  <a:pt x="1917" y="81"/>
                </a:lnTo>
                <a:lnTo>
                  <a:pt x="1917" y="79"/>
                </a:lnTo>
                <a:moveTo>
                  <a:pt x="1967" y="76"/>
                </a:moveTo>
                <a:lnTo>
                  <a:pt x="1966" y="76"/>
                </a:lnTo>
                <a:lnTo>
                  <a:pt x="1964" y="76"/>
                </a:lnTo>
                <a:lnTo>
                  <a:pt x="1964" y="78"/>
                </a:lnTo>
                <a:lnTo>
                  <a:pt x="1963" y="78"/>
                </a:lnTo>
                <a:lnTo>
                  <a:pt x="1961" y="79"/>
                </a:lnTo>
                <a:lnTo>
                  <a:pt x="1963" y="79"/>
                </a:lnTo>
                <a:lnTo>
                  <a:pt x="1964" y="79"/>
                </a:lnTo>
                <a:lnTo>
                  <a:pt x="1966" y="79"/>
                </a:lnTo>
                <a:lnTo>
                  <a:pt x="1967" y="79"/>
                </a:lnTo>
                <a:lnTo>
                  <a:pt x="1969" y="79"/>
                </a:lnTo>
                <a:lnTo>
                  <a:pt x="1970" y="79"/>
                </a:lnTo>
                <a:lnTo>
                  <a:pt x="1970" y="78"/>
                </a:lnTo>
                <a:lnTo>
                  <a:pt x="1972" y="78"/>
                </a:lnTo>
                <a:lnTo>
                  <a:pt x="1974" y="76"/>
                </a:lnTo>
                <a:lnTo>
                  <a:pt x="1975" y="76"/>
                </a:lnTo>
                <a:lnTo>
                  <a:pt x="1975" y="75"/>
                </a:lnTo>
                <a:lnTo>
                  <a:pt x="1974" y="75"/>
                </a:lnTo>
                <a:lnTo>
                  <a:pt x="1972" y="75"/>
                </a:lnTo>
                <a:lnTo>
                  <a:pt x="1970" y="75"/>
                </a:lnTo>
                <a:lnTo>
                  <a:pt x="1970" y="76"/>
                </a:lnTo>
                <a:lnTo>
                  <a:pt x="1969" y="76"/>
                </a:lnTo>
                <a:lnTo>
                  <a:pt x="1969" y="75"/>
                </a:lnTo>
                <a:lnTo>
                  <a:pt x="1967" y="75"/>
                </a:lnTo>
                <a:lnTo>
                  <a:pt x="1967" y="76"/>
                </a:lnTo>
                <a:moveTo>
                  <a:pt x="1984" y="204"/>
                </a:moveTo>
                <a:lnTo>
                  <a:pt x="1986" y="204"/>
                </a:lnTo>
                <a:lnTo>
                  <a:pt x="1986" y="202"/>
                </a:lnTo>
                <a:lnTo>
                  <a:pt x="1984" y="202"/>
                </a:lnTo>
                <a:lnTo>
                  <a:pt x="1984" y="204"/>
                </a:lnTo>
                <a:moveTo>
                  <a:pt x="2129" y="20"/>
                </a:moveTo>
                <a:lnTo>
                  <a:pt x="2130" y="20"/>
                </a:lnTo>
                <a:lnTo>
                  <a:pt x="2132" y="20"/>
                </a:lnTo>
                <a:lnTo>
                  <a:pt x="2132" y="18"/>
                </a:lnTo>
                <a:lnTo>
                  <a:pt x="2133" y="18"/>
                </a:lnTo>
                <a:lnTo>
                  <a:pt x="2133" y="18"/>
                </a:lnTo>
                <a:lnTo>
                  <a:pt x="2135" y="18"/>
                </a:lnTo>
                <a:lnTo>
                  <a:pt x="2135" y="16"/>
                </a:lnTo>
                <a:lnTo>
                  <a:pt x="2136" y="16"/>
                </a:lnTo>
                <a:lnTo>
                  <a:pt x="2138" y="16"/>
                </a:lnTo>
                <a:lnTo>
                  <a:pt x="2138" y="18"/>
                </a:lnTo>
                <a:lnTo>
                  <a:pt x="2136" y="18"/>
                </a:lnTo>
                <a:lnTo>
                  <a:pt x="2136" y="20"/>
                </a:lnTo>
                <a:lnTo>
                  <a:pt x="2135" y="21"/>
                </a:lnTo>
                <a:lnTo>
                  <a:pt x="2133" y="23"/>
                </a:lnTo>
                <a:lnTo>
                  <a:pt x="2133" y="24"/>
                </a:lnTo>
                <a:lnTo>
                  <a:pt x="2132" y="24"/>
                </a:lnTo>
                <a:lnTo>
                  <a:pt x="2132" y="26"/>
                </a:lnTo>
                <a:lnTo>
                  <a:pt x="2130" y="26"/>
                </a:lnTo>
                <a:lnTo>
                  <a:pt x="2130" y="27"/>
                </a:lnTo>
                <a:lnTo>
                  <a:pt x="2132" y="26"/>
                </a:lnTo>
                <a:lnTo>
                  <a:pt x="2133" y="24"/>
                </a:lnTo>
                <a:lnTo>
                  <a:pt x="2133" y="24"/>
                </a:lnTo>
                <a:lnTo>
                  <a:pt x="2133" y="23"/>
                </a:lnTo>
                <a:lnTo>
                  <a:pt x="2135" y="23"/>
                </a:lnTo>
                <a:lnTo>
                  <a:pt x="2135" y="21"/>
                </a:lnTo>
                <a:lnTo>
                  <a:pt x="2136" y="21"/>
                </a:lnTo>
                <a:lnTo>
                  <a:pt x="2136" y="23"/>
                </a:lnTo>
                <a:lnTo>
                  <a:pt x="2138" y="23"/>
                </a:lnTo>
                <a:lnTo>
                  <a:pt x="2139" y="23"/>
                </a:lnTo>
                <a:lnTo>
                  <a:pt x="2141" y="23"/>
                </a:lnTo>
                <a:lnTo>
                  <a:pt x="2141" y="21"/>
                </a:lnTo>
                <a:lnTo>
                  <a:pt x="2141" y="20"/>
                </a:lnTo>
                <a:lnTo>
                  <a:pt x="2142" y="20"/>
                </a:lnTo>
                <a:lnTo>
                  <a:pt x="2142" y="18"/>
                </a:lnTo>
                <a:lnTo>
                  <a:pt x="2142" y="16"/>
                </a:lnTo>
                <a:lnTo>
                  <a:pt x="2144" y="16"/>
                </a:lnTo>
                <a:lnTo>
                  <a:pt x="2144" y="15"/>
                </a:lnTo>
                <a:lnTo>
                  <a:pt x="2145" y="15"/>
                </a:lnTo>
                <a:lnTo>
                  <a:pt x="2147" y="15"/>
                </a:lnTo>
                <a:lnTo>
                  <a:pt x="2149" y="15"/>
                </a:lnTo>
                <a:lnTo>
                  <a:pt x="2147" y="16"/>
                </a:lnTo>
                <a:lnTo>
                  <a:pt x="2149" y="18"/>
                </a:lnTo>
                <a:lnTo>
                  <a:pt x="2147" y="18"/>
                </a:lnTo>
                <a:lnTo>
                  <a:pt x="2147" y="20"/>
                </a:lnTo>
                <a:lnTo>
                  <a:pt x="2149" y="20"/>
                </a:lnTo>
                <a:lnTo>
                  <a:pt x="2149" y="21"/>
                </a:lnTo>
                <a:lnTo>
                  <a:pt x="2149" y="23"/>
                </a:lnTo>
                <a:lnTo>
                  <a:pt x="2149" y="24"/>
                </a:lnTo>
                <a:lnTo>
                  <a:pt x="2150" y="24"/>
                </a:lnTo>
                <a:lnTo>
                  <a:pt x="2150" y="23"/>
                </a:lnTo>
                <a:lnTo>
                  <a:pt x="2152" y="23"/>
                </a:lnTo>
                <a:lnTo>
                  <a:pt x="2152" y="21"/>
                </a:lnTo>
                <a:lnTo>
                  <a:pt x="2153" y="20"/>
                </a:lnTo>
                <a:lnTo>
                  <a:pt x="2153" y="18"/>
                </a:lnTo>
                <a:lnTo>
                  <a:pt x="2155" y="18"/>
                </a:lnTo>
                <a:lnTo>
                  <a:pt x="2156" y="18"/>
                </a:lnTo>
                <a:lnTo>
                  <a:pt x="2156" y="16"/>
                </a:lnTo>
                <a:lnTo>
                  <a:pt x="2155" y="16"/>
                </a:lnTo>
                <a:lnTo>
                  <a:pt x="2153" y="18"/>
                </a:lnTo>
                <a:lnTo>
                  <a:pt x="2152" y="18"/>
                </a:lnTo>
                <a:lnTo>
                  <a:pt x="2150" y="16"/>
                </a:lnTo>
                <a:lnTo>
                  <a:pt x="2152" y="16"/>
                </a:lnTo>
                <a:lnTo>
                  <a:pt x="2152" y="15"/>
                </a:lnTo>
                <a:lnTo>
                  <a:pt x="2152" y="13"/>
                </a:lnTo>
                <a:lnTo>
                  <a:pt x="2153" y="13"/>
                </a:lnTo>
                <a:lnTo>
                  <a:pt x="2155" y="12"/>
                </a:lnTo>
                <a:lnTo>
                  <a:pt x="2155" y="13"/>
                </a:lnTo>
                <a:lnTo>
                  <a:pt x="2156" y="13"/>
                </a:lnTo>
                <a:lnTo>
                  <a:pt x="2158" y="12"/>
                </a:lnTo>
                <a:lnTo>
                  <a:pt x="2158" y="10"/>
                </a:lnTo>
                <a:lnTo>
                  <a:pt x="2159" y="10"/>
                </a:lnTo>
                <a:lnTo>
                  <a:pt x="2158" y="9"/>
                </a:lnTo>
                <a:lnTo>
                  <a:pt x="2159" y="9"/>
                </a:lnTo>
                <a:lnTo>
                  <a:pt x="2158" y="7"/>
                </a:lnTo>
                <a:lnTo>
                  <a:pt x="2159" y="7"/>
                </a:lnTo>
                <a:lnTo>
                  <a:pt x="2161" y="7"/>
                </a:lnTo>
                <a:lnTo>
                  <a:pt x="2161" y="9"/>
                </a:lnTo>
                <a:lnTo>
                  <a:pt x="2162" y="9"/>
                </a:lnTo>
                <a:lnTo>
                  <a:pt x="2161" y="7"/>
                </a:lnTo>
                <a:lnTo>
                  <a:pt x="2161" y="6"/>
                </a:lnTo>
                <a:lnTo>
                  <a:pt x="2162" y="6"/>
                </a:lnTo>
                <a:lnTo>
                  <a:pt x="2164" y="6"/>
                </a:lnTo>
                <a:lnTo>
                  <a:pt x="2165" y="6"/>
                </a:lnTo>
                <a:lnTo>
                  <a:pt x="2167" y="6"/>
                </a:lnTo>
                <a:lnTo>
                  <a:pt x="2167" y="4"/>
                </a:lnTo>
                <a:lnTo>
                  <a:pt x="2168" y="4"/>
                </a:lnTo>
                <a:lnTo>
                  <a:pt x="2168" y="6"/>
                </a:lnTo>
                <a:lnTo>
                  <a:pt x="2168" y="7"/>
                </a:lnTo>
                <a:lnTo>
                  <a:pt x="2170" y="7"/>
                </a:lnTo>
                <a:lnTo>
                  <a:pt x="2168" y="9"/>
                </a:lnTo>
                <a:lnTo>
                  <a:pt x="2170" y="9"/>
                </a:lnTo>
                <a:lnTo>
                  <a:pt x="2170" y="7"/>
                </a:lnTo>
                <a:lnTo>
                  <a:pt x="2170" y="6"/>
                </a:lnTo>
                <a:lnTo>
                  <a:pt x="2170" y="6"/>
                </a:lnTo>
                <a:lnTo>
                  <a:pt x="2170" y="7"/>
                </a:lnTo>
                <a:lnTo>
                  <a:pt x="2172" y="7"/>
                </a:lnTo>
                <a:lnTo>
                  <a:pt x="2172" y="6"/>
                </a:lnTo>
                <a:lnTo>
                  <a:pt x="2172" y="4"/>
                </a:lnTo>
                <a:lnTo>
                  <a:pt x="2173" y="4"/>
                </a:lnTo>
                <a:lnTo>
                  <a:pt x="2173" y="3"/>
                </a:lnTo>
                <a:lnTo>
                  <a:pt x="2175" y="3"/>
                </a:lnTo>
                <a:lnTo>
                  <a:pt x="2175" y="1"/>
                </a:lnTo>
                <a:lnTo>
                  <a:pt x="2176" y="1"/>
                </a:lnTo>
                <a:lnTo>
                  <a:pt x="2176" y="3"/>
                </a:lnTo>
                <a:lnTo>
                  <a:pt x="2178" y="3"/>
                </a:lnTo>
                <a:lnTo>
                  <a:pt x="2178" y="1"/>
                </a:lnTo>
                <a:lnTo>
                  <a:pt x="2179" y="1"/>
                </a:lnTo>
                <a:lnTo>
                  <a:pt x="2181" y="0"/>
                </a:lnTo>
                <a:lnTo>
                  <a:pt x="2181" y="1"/>
                </a:lnTo>
                <a:lnTo>
                  <a:pt x="2182" y="1"/>
                </a:lnTo>
                <a:lnTo>
                  <a:pt x="2182" y="0"/>
                </a:lnTo>
                <a:lnTo>
                  <a:pt x="2184" y="0"/>
                </a:lnTo>
                <a:lnTo>
                  <a:pt x="2185" y="0"/>
                </a:lnTo>
                <a:lnTo>
                  <a:pt x="2187" y="0"/>
                </a:lnTo>
                <a:lnTo>
                  <a:pt x="2188" y="0"/>
                </a:lnTo>
                <a:lnTo>
                  <a:pt x="2188" y="1"/>
                </a:lnTo>
                <a:lnTo>
                  <a:pt x="2188" y="3"/>
                </a:lnTo>
                <a:lnTo>
                  <a:pt x="2190" y="3"/>
                </a:lnTo>
                <a:lnTo>
                  <a:pt x="2190" y="1"/>
                </a:lnTo>
                <a:lnTo>
                  <a:pt x="2191" y="3"/>
                </a:lnTo>
                <a:lnTo>
                  <a:pt x="2193" y="4"/>
                </a:lnTo>
                <a:lnTo>
                  <a:pt x="2191" y="4"/>
                </a:lnTo>
                <a:lnTo>
                  <a:pt x="2191" y="6"/>
                </a:lnTo>
                <a:lnTo>
                  <a:pt x="2190" y="6"/>
                </a:lnTo>
                <a:lnTo>
                  <a:pt x="2188" y="6"/>
                </a:lnTo>
                <a:lnTo>
                  <a:pt x="2187" y="6"/>
                </a:lnTo>
                <a:lnTo>
                  <a:pt x="2185" y="6"/>
                </a:lnTo>
                <a:lnTo>
                  <a:pt x="2184" y="6"/>
                </a:lnTo>
                <a:lnTo>
                  <a:pt x="2182" y="7"/>
                </a:lnTo>
                <a:lnTo>
                  <a:pt x="2184" y="7"/>
                </a:lnTo>
                <a:lnTo>
                  <a:pt x="2185" y="6"/>
                </a:lnTo>
                <a:lnTo>
                  <a:pt x="2187" y="7"/>
                </a:lnTo>
                <a:lnTo>
                  <a:pt x="2188" y="7"/>
                </a:lnTo>
                <a:lnTo>
                  <a:pt x="2190" y="7"/>
                </a:lnTo>
                <a:lnTo>
                  <a:pt x="2191" y="6"/>
                </a:lnTo>
                <a:lnTo>
                  <a:pt x="2193" y="6"/>
                </a:lnTo>
                <a:lnTo>
                  <a:pt x="2193" y="7"/>
                </a:lnTo>
                <a:lnTo>
                  <a:pt x="2191" y="9"/>
                </a:lnTo>
                <a:lnTo>
                  <a:pt x="2191" y="10"/>
                </a:lnTo>
                <a:lnTo>
                  <a:pt x="2193" y="9"/>
                </a:lnTo>
                <a:lnTo>
                  <a:pt x="2193" y="10"/>
                </a:lnTo>
                <a:lnTo>
                  <a:pt x="2195" y="10"/>
                </a:lnTo>
                <a:lnTo>
                  <a:pt x="2196" y="12"/>
                </a:lnTo>
                <a:lnTo>
                  <a:pt x="2196" y="13"/>
                </a:lnTo>
                <a:lnTo>
                  <a:pt x="2195" y="15"/>
                </a:lnTo>
                <a:lnTo>
                  <a:pt x="2193" y="15"/>
                </a:lnTo>
                <a:lnTo>
                  <a:pt x="2193" y="16"/>
                </a:lnTo>
                <a:lnTo>
                  <a:pt x="2191" y="16"/>
                </a:lnTo>
                <a:lnTo>
                  <a:pt x="2190" y="18"/>
                </a:lnTo>
                <a:lnTo>
                  <a:pt x="2188" y="18"/>
                </a:lnTo>
                <a:lnTo>
                  <a:pt x="2187" y="18"/>
                </a:lnTo>
                <a:lnTo>
                  <a:pt x="2185" y="18"/>
                </a:lnTo>
                <a:lnTo>
                  <a:pt x="2184" y="18"/>
                </a:lnTo>
                <a:lnTo>
                  <a:pt x="2182" y="20"/>
                </a:lnTo>
                <a:lnTo>
                  <a:pt x="2181" y="20"/>
                </a:lnTo>
                <a:lnTo>
                  <a:pt x="2179" y="20"/>
                </a:lnTo>
                <a:lnTo>
                  <a:pt x="2178" y="20"/>
                </a:lnTo>
                <a:lnTo>
                  <a:pt x="2178" y="18"/>
                </a:lnTo>
                <a:lnTo>
                  <a:pt x="2176" y="18"/>
                </a:lnTo>
                <a:lnTo>
                  <a:pt x="2176" y="20"/>
                </a:lnTo>
                <a:lnTo>
                  <a:pt x="2178" y="20"/>
                </a:lnTo>
                <a:lnTo>
                  <a:pt x="2176" y="21"/>
                </a:lnTo>
                <a:lnTo>
                  <a:pt x="2175" y="21"/>
                </a:lnTo>
                <a:lnTo>
                  <a:pt x="2173" y="23"/>
                </a:lnTo>
                <a:lnTo>
                  <a:pt x="2172" y="23"/>
                </a:lnTo>
                <a:lnTo>
                  <a:pt x="2170" y="24"/>
                </a:lnTo>
                <a:lnTo>
                  <a:pt x="2170" y="26"/>
                </a:lnTo>
                <a:lnTo>
                  <a:pt x="2172" y="26"/>
                </a:lnTo>
                <a:lnTo>
                  <a:pt x="2172" y="24"/>
                </a:lnTo>
                <a:lnTo>
                  <a:pt x="2173" y="24"/>
                </a:lnTo>
                <a:lnTo>
                  <a:pt x="2173" y="23"/>
                </a:lnTo>
                <a:lnTo>
                  <a:pt x="2175" y="23"/>
                </a:lnTo>
                <a:lnTo>
                  <a:pt x="2176" y="23"/>
                </a:lnTo>
                <a:lnTo>
                  <a:pt x="2178" y="23"/>
                </a:lnTo>
                <a:lnTo>
                  <a:pt x="2178" y="21"/>
                </a:lnTo>
                <a:lnTo>
                  <a:pt x="2179" y="21"/>
                </a:lnTo>
                <a:lnTo>
                  <a:pt x="2181" y="21"/>
                </a:lnTo>
                <a:lnTo>
                  <a:pt x="2182" y="21"/>
                </a:lnTo>
                <a:lnTo>
                  <a:pt x="2184" y="21"/>
                </a:lnTo>
                <a:lnTo>
                  <a:pt x="2185" y="21"/>
                </a:lnTo>
                <a:lnTo>
                  <a:pt x="2187" y="21"/>
                </a:lnTo>
                <a:lnTo>
                  <a:pt x="2187" y="23"/>
                </a:lnTo>
                <a:lnTo>
                  <a:pt x="2187" y="24"/>
                </a:lnTo>
                <a:lnTo>
                  <a:pt x="2185" y="24"/>
                </a:lnTo>
                <a:lnTo>
                  <a:pt x="2184" y="26"/>
                </a:lnTo>
                <a:lnTo>
                  <a:pt x="2182" y="26"/>
                </a:lnTo>
                <a:lnTo>
                  <a:pt x="2182" y="27"/>
                </a:lnTo>
                <a:lnTo>
                  <a:pt x="2181" y="27"/>
                </a:lnTo>
                <a:lnTo>
                  <a:pt x="2181" y="29"/>
                </a:lnTo>
                <a:lnTo>
                  <a:pt x="2182" y="27"/>
                </a:lnTo>
                <a:lnTo>
                  <a:pt x="2184" y="27"/>
                </a:lnTo>
                <a:lnTo>
                  <a:pt x="2185" y="26"/>
                </a:lnTo>
                <a:lnTo>
                  <a:pt x="2187" y="26"/>
                </a:lnTo>
                <a:lnTo>
                  <a:pt x="2187" y="24"/>
                </a:lnTo>
                <a:lnTo>
                  <a:pt x="2188" y="26"/>
                </a:lnTo>
                <a:lnTo>
                  <a:pt x="2188" y="24"/>
                </a:lnTo>
                <a:lnTo>
                  <a:pt x="2188" y="23"/>
                </a:lnTo>
                <a:lnTo>
                  <a:pt x="2190" y="23"/>
                </a:lnTo>
                <a:lnTo>
                  <a:pt x="2190" y="21"/>
                </a:lnTo>
                <a:lnTo>
                  <a:pt x="2191" y="21"/>
                </a:lnTo>
                <a:lnTo>
                  <a:pt x="2193" y="21"/>
                </a:lnTo>
                <a:lnTo>
                  <a:pt x="2193" y="23"/>
                </a:lnTo>
                <a:lnTo>
                  <a:pt x="2193" y="24"/>
                </a:lnTo>
                <a:lnTo>
                  <a:pt x="2193" y="26"/>
                </a:lnTo>
                <a:lnTo>
                  <a:pt x="2191" y="26"/>
                </a:lnTo>
                <a:lnTo>
                  <a:pt x="2191" y="27"/>
                </a:lnTo>
                <a:lnTo>
                  <a:pt x="2190" y="29"/>
                </a:lnTo>
                <a:lnTo>
                  <a:pt x="2188" y="30"/>
                </a:lnTo>
                <a:lnTo>
                  <a:pt x="2188" y="32"/>
                </a:lnTo>
                <a:lnTo>
                  <a:pt x="2187" y="32"/>
                </a:lnTo>
                <a:lnTo>
                  <a:pt x="2187" y="32"/>
                </a:lnTo>
                <a:lnTo>
                  <a:pt x="2185" y="32"/>
                </a:lnTo>
                <a:lnTo>
                  <a:pt x="2184" y="35"/>
                </a:lnTo>
                <a:lnTo>
                  <a:pt x="2185" y="35"/>
                </a:lnTo>
                <a:lnTo>
                  <a:pt x="2185" y="33"/>
                </a:lnTo>
                <a:lnTo>
                  <a:pt x="2187" y="33"/>
                </a:lnTo>
                <a:lnTo>
                  <a:pt x="2187" y="32"/>
                </a:lnTo>
                <a:lnTo>
                  <a:pt x="2188" y="32"/>
                </a:lnTo>
                <a:lnTo>
                  <a:pt x="2188" y="32"/>
                </a:lnTo>
                <a:lnTo>
                  <a:pt x="2190" y="32"/>
                </a:lnTo>
                <a:lnTo>
                  <a:pt x="2191" y="30"/>
                </a:lnTo>
                <a:lnTo>
                  <a:pt x="2193" y="29"/>
                </a:lnTo>
                <a:lnTo>
                  <a:pt x="2195" y="27"/>
                </a:lnTo>
                <a:lnTo>
                  <a:pt x="2195" y="29"/>
                </a:lnTo>
                <a:lnTo>
                  <a:pt x="2196" y="29"/>
                </a:lnTo>
                <a:lnTo>
                  <a:pt x="2198" y="29"/>
                </a:lnTo>
                <a:lnTo>
                  <a:pt x="2199" y="29"/>
                </a:lnTo>
                <a:lnTo>
                  <a:pt x="2199" y="27"/>
                </a:lnTo>
                <a:lnTo>
                  <a:pt x="2201" y="27"/>
                </a:lnTo>
                <a:lnTo>
                  <a:pt x="2201" y="26"/>
                </a:lnTo>
                <a:lnTo>
                  <a:pt x="2201" y="24"/>
                </a:lnTo>
                <a:lnTo>
                  <a:pt x="2202" y="24"/>
                </a:lnTo>
                <a:lnTo>
                  <a:pt x="2204" y="24"/>
                </a:lnTo>
                <a:lnTo>
                  <a:pt x="2205" y="24"/>
                </a:lnTo>
                <a:lnTo>
                  <a:pt x="2207" y="24"/>
                </a:lnTo>
                <a:lnTo>
                  <a:pt x="2207" y="26"/>
                </a:lnTo>
                <a:lnTo>
                  <a:pt x="2208" y="26"/>
                </a:lnTo>
                <a:lnTo>
                  <a:pt x="2208" y="27"/>
                </a:lnTo>
                <a:lnTo>
                  <a:pt x="2208" y="29"/>
                </a:lnTo>
                <a:lnTo>
                  <a:pt x="2208" y="30"/>
                </a:lnTo>
                <a:lnTo>
                  <a:pt x="2207" y="30"/>
                </a:lnTo>
                <a:lnTo>
                  <a:pt x="2207" y="32"/>
                </a:lnTo>
                <a:lnTo>
                  <a:pt x="2207" y="32"/>
                </a:lnTo>
                <a:lnTo>
                  <a:pt x="2207" y="32"/>
                </a:lnTo>
                <a:lnTo>
                  <a:pt x="2205" y="32"/>
                </a:lnTo>
                <a:lnTo>
                  <a:pt x="2205" y="33"/>
                </a:lnTo>
                <a:lnTo>
                  <a:pt x="2204" y="33"/>
                </a:lnTo>
                <a:lnTo>
                  <a:pt x="2202" y="33"/>
                </a:lnTo>
                <a:lnTo>
                  <a:pt x="2204" y="35"/>
                </a:lnTo>
                <a:lnTo>
                  <a:pt x="2202" y="35"/>
                </a:lnTo>
                <a:lnTo>
                  <a:pt x="2202" y="36"/>
                </a:lnTo>
                <a:lnTo>
                  <a:pt x="2201" y="36"/>
                </a:lnTo>
                <a:lnTo>
                  <a:pt x="2199" y="38"/>
                </a:lnTo>
                <a:lnTo>
                  <a:pt x="2198" y="38"/>
                </a:lnTo>
                <a:lnTo>
                  <a:pt x="2196" y="38"/>
                </a:lnTo>
                <a:lnTo>
                  <a:pt x="2196" y="36"/>
                </a:lnTo>
                <a:lnTo>
                  <a:pt x="2195" y="36"/>
                </a:lnTo>
                <a:lnTo>
                  <a:pt x="2195" y="38"/>
                </a:lnTo>
                <a:lnTo>
                  <a:pt x="2193" y="40"/>
                </a:lnTo>
                <a:lnTo>
                  <a:pt x="2195" y="40"/>
                </a:lnTo>
                <a:lnTo>
                  <a:pt x="2196" y="40"/>
                </a:lnTo>
                <a:lnTo>
                  <a:pt x="2196" y="41"/>
                </a:lnTo>
                <a:lnTo>
                  <a:pt x="2198" y="41"/>
                </a:lnTo>
                <a:lnTo>
                  <a:pt x="2196" y="43"/>
                </a:lnTo>
                <a:lnTo>
                  <a:pt x="2196" y="44"/>
                </a:lnTo>
                <a:lnTo>
                  <a:pt x="2195" y="44"/>
                </a:lnTo>
                <a:lnTo>
                  <a:pt x="2193" y="44"/>
                </a:lnTo>
                <a:lnTo>
                  <a:pt x="2191" y="44"/>
                </a:lnTo>
                <a:lnTo>
                  <a:pt x="2190" y="44"/>
                </a:lnTo>
                <a:lnTo>
                  <a:pt x="2190" y="43"/>
                </a:lnTo>
                <a:lnTo>
                  <a:pt x="2188" y="43"/>
                </a:lnTo>
                <a:lnTo>
                  <a:pt x="2188" y="44"/>
                </a:lnTo>
                <a:lnTo>
                  <a:pt x="2187" y="44"/>
                </a:lnTo>
                <a:lnTo>
                  <a:pt x="2187" y="46"/>
                </a:lnTo>
                <a:lnTo>
                  <a:pt x="2185" y="47"/>
                </a:lnTo>
                <a:lnTo>
                  <a:pt x="2187" y="47"/>
                </a:lnTo>
                <a:lnTo>
                  <a:pt x="2185" y="49"/>
                </a:lnTo>
                <a:lnTo>
                  <a:pt x="2185" y="50"/>
                </a:lnTo>
                <a:lnTo>
                  <a:pt x="2187" y="50"/>
                </a:lnTo>
                <a:lnTo>
                  <a:pt x="2187" y="52"/>
                </a:lnTo>
                <a:lnTo>
                  <a:pt x="2185" y="52"/>
                </a:lnTo>
                <a:lnTo>
                  <a:pt x="2185" y="53"/>
                </a:lnTo>
                <a:lnTo>
                  <a:pt x="2185" y="55"/>
                </a:lnTo>
                <a:lnTo>
                  <a:pt x="2185" y="56"/>
                </a:lnTo>
                <a:lnTo>
                  <a:pt x="2185" y="58"/>
                </a:lnTo>
                <a:lnTo>
                  <a:pt x="2184" y="58"/>
                </a:lnTo>
                <a:lnTo>
                  <a:pt x="2184" y="60"/>
                </a:lnTo>
                <a:lnTo>
                  <a:pt x="2182" y="60"/>
                </a:lnTo>
                <a:lnTo>
                  <a:pt x="2182" y="61"/>
                </a:lnTo>
                <a:lnTo>
                  <a:pt x="2182" y="63"/>
                </a:lnTo>
                <a:lnTo>
                  <a:pt x="2181" y="63"/>
                </a:lnTo>
                <a:lnTo>
                  <a:pt x="2179" y="63"/>
                </a:lnTo>
                <a:lnTo>
                  <a:pt x="2179" y="64"/>
                </a:lnTo>
                <a:lnTo>
                  <a:pt x="2178" y="63"/>
                </a:lnTo>
                <a:lnTo>
                  <a:pt x="2178" y="64"/>
                </a:lnTo>
                <a:lnTo>
                  <a:pt x="2178" y="66"/>
                </a:lnTo>
                <a:lnTo>
                  <a:pt x="2176" y="67"/>
                </a:lnTo>
                <a:lnTo>
                  <a:pt x="2176" y="69"/>
                </a:lnTo>
                <a:lnTo>
                  <a:pt x="2175" y="69"/>
                </a:lnTo>
                <a:lnTo>
                  <a:pt x="2175" y="70"/>
                </a:lnTo>
                <a:lnTo>
                  <a:pt x="2175" y="72"/>
                </a:lnTo>
                <a:lnTo>
                  <a:pt x="2173" y="72"/>
                </a:lnTo>
                <a:lnTo>
                  <a:pt x="2173" y="73"/>
                </a:lnTo>
                <a:lnTo>
                  <a:pt x="2172" y="73"/>
                </a:lnTo>
                <a:lnTo>
                  <a:pt x="2172" y="75"/>
                </a:lnTo>
                <a:lnTo>
                  <a:pt x="2170" y="76"/>
                </a:lnTo>
                <a:lnTo>
                  <a:pt x="2172" y="76"/>
                </a:lnTo>
                <a:lnTo>
                  <a:pt x="2170" y="78"/>
                </a:lnTo>
                <a:lnTo>
                  <a:pt x="2172" y="78"/>
                </a:lnTo>
                <a:lnTo>
                  <a:pt x="2172" y="76"/>
                </a:lnTo>
                <a:lnTo>
                  <a:pt x="2172" y="75"/>
                </a:lnTo>
                <a:lnTo>
                  <a:pt x="2175" y="73"/>
                </a:lnTo>
                <a:lnTo>
                  <a:pt x="2176" y="73"/>
                </a:lnTo>
                <a:lnTo>
                  <a:pt x="2176" y="75"/>
                </a:lnTo>
                <a:lnTo>
                  <a:pt x="2178" y="75"/>
                </a:lnTo>
                <a:lnTo>
                  <a:pt x="2178" y="76"/>
                </a:lnTo>
                <a:lnTo>
                  <a:pt x="2178" y="78"/>
                </a:lnTo>
                <a:lnTo>
                  <a:pt x="2176" y="79"/>
                </a:lnTo>
                <a:lnTo>
                  <a:pt x="2176" y="78"/>
                </a:lnTo>
                <a:lnTo>
                  <a:pt x="2176" y="76"/>
                </a:lnTo>
                <a:lnTo>
                  <a:pt x="2175" y="76"/>
                </a:lnTo>
                <a:lnTo>
                  <a:pt x="2173" y="76"/>
                </a:lnTo>
                <a:lnTo>
                  <a:pt x="2173" y="78"/>
                </a:lnTo>
                <a:lnTo>
                  <a:pt x="2172" y="79"/>
                </a:lnTo>
                <a:lnTo>
                  <a:pt x="2173" y="79"/>
                </a:lnTo>
                <a:lnTo>
                  <a:pt x="2173" y="78"/>
                </a:lnTo>
                <a:lnTo>
                  <a:pt x="2175" y="78"/>
                </a:lnTo>
                <a:lnTo>
                  <a:pt x="2175" y="79"/>
                </a:lnTo>
                <a:lnTo>
                  <a:pt x="2175" y="81"/>
                </a:lnTo>
                <a:lnTo>
                  <a:pt x="2176" y="83"/>
                </a:lnTo>
                <a:lnTo>
                  <a:pt x="2176" y="81"/>
                </a:lnTo>
                <a:lnTo>
                  <a:pt x="2178" y="81"/>
                </a:lnTo>
                <a:lnTo>
                  <a:pt x="2178" y="83"/>
                </a:lnTo>
                <a:lnTo>
                  <a:pt x="2179" y="83"/>
                </a:lnTo>
                <a:lnTo>
                  <a:pt x="2179" y="84"/>
                </a:lnTo>
                <a:lnTo>
                  <a:pt x="2178" y="84"/>
                </a:lnTo>
                <a:lnTo>
                  <a:pt x="2178" y="86"/>
                </a:lnTo>
                <a:lnTo>
                  <a:pt x="2178" y="87"/>
                </a:lnTo>
                <a:lnTo>
                  <a:pt x="2178" y="89"/>
                </a:lnTo>
                <a:lnTo>
                  <a:pt x="2176" y="89"/>
                </a:lnTo>
                <a:lnTo>
                  <a:pt x="2175" y="89"/>
                </a:lnTo>
                <a:lnTo>
                  <a:pt x="2173" y="89"/>
                </a:lnTo>
                <a:lnTo>
                  <a:pt x="2173" y="87"/>
                </a:lnTo>
                <a:lnTo>
                  <a:pt x="2172" y="87"/>
                </a:lnTo>
                <a:lnTo>
                  <a:pt x="2170" y="87"/>
                </a:lnTo>
                <a:lnTo>
                  <a:pt x="2170" y="87"/>
                </a:lnTo>
                <a:lnTo>
                  <a:pt x="2170" y="89"/>
                </a:lnTo>
                <a:lnTo>
                  <a:pt x="2168" y="89"/>
                </a:lnTo>
                <a:lnTo>
                  <a:pt x="2168" y="90"/>
                </a:lnTo>
                <a:lnTo>
                  <a:pt x="2167" y="90"/>
                </a:lnTo>
                <a:lnTo>
                  <a:pt x="2167" y="89"/>
                </a:lnTo>
                <a:lnTo>
                  <a:pt x="2167" y="87"/>
                </a:lnTo>
                <a:lnTo>
                  <a:pt x="2165" y="89"/>
                </a:lnTo>
                <a:lnTo>
                  <a:pt x="2164" y="90"/>
                </a:lnTo>
                <a:lnTo>
                  <a:pt x="2164" y="92"/>
                </a:lnTo>
                <a:lnTo>
                  <a:pt x="2165" y="92"/>
                </a:lnTo>
                <a:lnTo>
                  <a:pt x="2167" y="90"/>
                </a:lnTo>
                <a:lnTo>
                  <a:pt x="2167" y="92"/>
                </a:lnTo>
                <a:lnTo>
                  <a:pt x="2165" y="93"/>
                </a:lnTo>
                <a:lnTo>
                  <a:pt x="2167" y="93"/>
                </a:lnTo>
                <a:lnTo>
                  <a:pt x="2167" y="95"/>
                </a:lnTo>
                <a:lnTo>
                  <a:pt x="2165" y="95"/>
                </a:lnTo>
                <a:lnTo>
                  <a:pt x="2165" y="96"/>
                </a:lnTo>
                <a:lnTo>
                  <a:pt x="2167" y="95"/>
                </a:lnTo>
                <a:lnTo>
                  <a:pt x="2168" y="95"/>
                </a:lnTo>
                <a:lnTo>
                  <a:pt x="2168" y="96"/>
                </a:lnTo>
                <a:lnTo>
                  <a:pt x="2170" y="96"/>
                </a:lnTo>
                <a:lnTo>
                  <a:pt x="2170" y="96"/>
                </a:lnTo>
                <a:lnTo>
                  <a:pt x="2170" y="98"/>
                </a:lnTo>
                <a:lnTo>
                  <a:pt x="2170" y="98"/>
                </a:lnTo>
                <a:lnTo>
                  <a:pt x="2168" y="99"/>
                </a:lnTo>
                <a:lnTo>
                  <a:pt x="2168" y="101"/>
                </a:lnTo>
                <a:lnTo>
                  <a:pt x="2170" y="101"/>
                </a:lnTo>
                <a:lnTo>
                  <a:pt x="2170" y="103"/>
                </a:lnTo>
                <a:lnTo>
                  <a:pt x="2170" y="104"/>
                </a:lnTo>
                <a:lnTo>
                  <a:pt x="2170" y="106"/>
                </a:lnTo>
                <a:lnTo>
                  <a:pt x="2170" y="106"/>
                </a:lnTo>
                <a:lnTo>
                  <a:pt x="2168" y="106"/>
                </a:lnTo>
                <a:lnTo>
                  <a:pt x="2168" y="107"/>
                </a:lnTo>
                <a:lnTo>
                  <a:pt x="2168" y="109"/>
                </a:lnTo>
                <a:lnTo>
                  <a:pt x="2167" y="109"/>
                </a:lnTo>
                <a:lnTo>
                  <a:pt x="2165" y="109"/>
                </a:lnTo>
                <a:lnTo>
                  <a:pt x="2165" y="107"/>
                </a:lnTo>
                <a:lnTo>
                  <a:pt x="2164" y="107"/>
                </a:lnTo>
                <a:lnTo>
                  <a:pt x="2164" y="106"/>
                </a:lnTo>
                <a:lnTo>
                  <a:pt x="2162" y="106"/>
                </a:lnTo>
                <a:lnTo>
                  <a:pt x="2161" y="106"/>
                </a:lnTo>
                <a:lnTo>
                  <a:pt x="2162" y="106"/>
                </a:lnTo>
                <a:lnTo>
                  <a:pt x="2161" y="104"/>
                </a:lnTo>
                <a:lnTo>
                  <a:pt x="2161" y="106"/>
                </a:lnTo>
                <a:lnTo>
                  <a:pt x="2161" y="106"/>
                </a:lnTo>
                <a:lnTo>
                  <a:pt x="2162" y="106"/>
                </a:lnTo>
                <a:lnTo>
                  <a:pt x="2162" y="107"/>
                </a:lnTo>
                <a:lnTo>
                  <a:pt x="2164" y="107"/>
                </a:lnTo>
                <a:lnTo>
                  <a:pt x="2164" y="109"/>
                </a:lnTo>
                <a:lnTo>
                  <a:pt x="2164" y="110"/>
                </a:lnTo>
                <a:lnTo>
                  <a:pt x="2162" y="109"/>
                </a:lnTo>
                <a:lnTo>
                  <a:pt x="2162" y="110"/>
                </a:lnTo>
                <a:lnTo>
                  <a:pt x="2162" y="112"/>
                </a:lnTo>
                <a:lnTo>
                  <a:pt x="2164" y="110"/>
                </a:lnTo>
                <a:lnTo>
                  <a:pt x="2165" y="112"/>
                </a:lnTo>
                <a:lnTo>
                  <a:pt x="2165" y="113"/>
                </a:lnTo>
                <a:lnTo>
                  <a:pt x="2164" y="115"/>
                </a:lnTo>
                <a:lnTo>
                  <a:pt x="2162" y="115"/>
                </a:lnTo>
                <a:lnTo>
                  <a:pt x="2162" y="113"/>
                </a:lnTo>
                <a:lnTo>
                  <a:pt x="2161" y="113"/>
                </a:lnTo>
                <a:lnTo>
                  <a:pt x="2162" y="115"/>
                </a:lnTo>
                <a:lnTo>
                  <a:pt x="2161" y="115"/>
                </a:lnTo>
                <a:lnTo>
                  <a:pt x="2161" y="116"/>
                </a:lnTo>
                <a:lnTo>
                  <a:pt x="2162" y="115"/>
                </a:lnTo>
                <a:lnTo>
                  <a:pt x="2162" y="116"/>
                </a:lnTo>
                <a:lnTo>
                  <a:pt x="2164" y="116"/>
                </a:lnTo>
                <a:lnTo>
                  <a:pt x="2165" y="116"/>
                </a:lnTo>
                <a:lnTo>
                  <a:pt x="2167" y="116"/>
                </a:lnTo>
                <a:lnTo>
                  <a:pt x="2167" y="118"/>
                </a:lnTo>
                <a:lnTo>
                  <a:pt x="2165" y="118"/>
                </a:lnTo>
                <a:lnTo>
                  <a:pt x="2165" y="119"/>
                </a:lnTo>
                <a:lnTo>
                  <a:pt x="2164" y="121"/>
                </a:lnTo>
                <a:lnTo>
                  <a:pt x="2162" y="121"/>
                </a:lnTo>
                <a:lnTo>
                  <a:pt x="2161" y="121"/>
                </a:lnTo>
                <a:lnTo>
                  <a:pt x="2161" y="122"/>
                </a:lnTo>
                <a:lnTo>
                  <a:pt x="2159" y="122"/>
                </a:lnTo>
                <a:lnTo>
                  <a:pt x="2158" y="122"/>
                </a:lnTo>
                <a:lnTo>
                  <a:pt x="2158" y="124"/>
                </a:lnTo>
                <a:lnTo>
                  <a:pt x="2156" y="124"/>
                </a:lnTo>
                <a:lnTo>
                  <a:pt x="2156" y="122"/>
                </a:lnTo>
                <a:lnTo>
                  <a:pt x="2155" y="122"/>
                </a:lnTo>
                <a:lnTo>
                  <a:pt x="2155" y="121"/>
                </a:lnTo>
                <a:lnTo>
                  <a:pt x="2156" y="119"/>
                </a:lnTo>
                <a:lnTo>
                  <a:pt x="2155" y="119"/>
                </a:lnTo>
                <a:lnTo>
                  <a:pt x="2155" y="121"/>
                </a:lnTo>
                <a:lnTo>
                  <a:pt x="2153" y="122"/>
                </a:lnTo>
                <a:lnTo>
                  <a:pt x="2153" y="124"/>
                </a:lnTo>
                <a:lnTo>
                  <a:pt x="2155" y="124"/>
                </a:lnTo>
                <a:lnTo>
                  <a:pt x="2156" y="126"/>
                </a:lnTo>
                <a:lnTo>
                  <a:pt x="2158" y="126"/>
                </a:lnTo>
                <a:lnTo>
                  <a:pt x="2159" y="126"/>
                </a:lnTo>
                <a:lnTo>
                  <a:pt x="2159" y="127"/>
                </a:lnTo>
                <a:lnTo>
                  <a:pt x="2158" y="127"/>
                </a:lnTo>
                <a:lnTo>
                  <a:pt x="2158" y="129"/>
                </a:lnTo>
                <a:lnTo>
                  <a:pt x="2158" y="130"/>
                </a:lnTo>
                <a:lnTo>
                  <a:pt x="2156" y="130"/>
                </a:lnTo>
                <a:lnTo>
                  <a:pt x="2156" y="132"/>
                </a:lnTo>
                <a:lnTo>
                  <a:pt x="2155" y="132"/>
                </a:lnTo>
                <a:lnTo>
                  <a:pt x="2153" y="132"/>
                </a:lnTo>
                <a:lnTo>
                  <a:pt x="2152" y="132"/>
                </a:lnTo>
                <a:lnTo>
                  <a:pt x="2152" y="133"/>
                </a:lnTo>
                <a:lnTo>
                  <a:pt x="2150" y="133"/>
                </a:lnTo>
                <a:lnTo>
                  <a:pt x="2149" y="135"/>
                </a:lnTo>
                <a:lnTo>
                  <a:pt x="2147" y="135"/>
                </a:lnTo>
                <a:lnTo>
                  <a:pt x="2145" y="133"/>
                </a:lnTo>
                <a:lnTo>
                  <a:pt x="2144" y="132"/>
                </a:lnTo>
                <a:lnTo>
                  <a:pt x="2144" y="130"/>
                </a:lnTo>
                <a:lnTo>
                  <a:pt x="2144" y="129"/>
                </a:lnTo>
                <a:lnTo>
                  <a:pt x="2144" y="127"/>
                </a:lnTo>
                <a:lnTo>
                  <a:pt x="2142" y="127"/>
                </a:lnTo>
                <a:lnTo>
                  <a:pt x="2142" y="129"/>
                </a:lnTo>
                <a:lnTo>
                  <a:pt x="2142" y="130"/>
                </a:lnTo>
                <a:lnTo>
                  <a:pt x="2141" y="130"/>
                </a:lnTo>
                <a:lnTo>
                  <a:pt x="2141" y="132"/>
                </a:lnTo>
                <a:lnTo>
                  <a:pt x="2139" y="132"/>
                </a:lnTo>
                <a:lnTo>
                  <a:pt x="2138" y="132"/>
                </a:lnTo>
                <a:lnTo>
                  <a:pt x="2136" y="133"/>
                </a:lnTo>
                <a:lnTo>
                  <a:pt x="2135" y="135"/>
                </a:lnTo>
                <a:lnTo>
                  <a:pt x="2133" y="135"/>
                </a:lnTo>
                <a:lnTo>
                  <a:pt x="2133" y="133"/>
                </a:lnTo>
                <a:lnTo>
                  <a:pt x="2133" y="133"/>
                </a:lnTo>
                <a:lnTo>
                  <a:pt x="2132" y="132"/>
                </a:lnTo>
                <a:lnTo>
                  <a:pt x="2132" y="133"/>
                </a:lnTo>
                <a:lnTo>
                  <a:pt x="2132" y="135"/>
                </a:lnTo>
                <a:lnTo>
                  <a:pt x="2133" y="135"/>
                </a:lnTo>
                <a:lnTo>
                  <a:pt x="2133" y="136"/>
                </a:lnTo>
                <a:lnTo>
                  <a:pt x="2133" y="136"/>
                </a:lnTo>
                <a:lnTo>
                  <a:pt x="2135" y="136"/>
                </a:lnTo>
                <a:lnTo>
                  <a:pt x="2136" y="138"/>
                </a:lnTo>
                <a:lnTo>
                  <a:pt x="2135" y="139"/>
                </a:lnTo>
                <a:lnTo>
                  <a:pt x="2133" y="139"/>
                </a:lnTo>
                <a:lnTo>
                  <a:pt x="2133" y="141"/>
                </a:lnTo>
                <a:lnTo>
                  <a:pt x="2132" y="141"/>
                </a:lnTo>
                <a:lnTo>
                  <a:pt x="2130" y="139"/>
                </a:lnTo>
                <a:lnTo>
                  <a:pt x="2129" y="141"/>
                </a:lnTo>
                <a:lnTo>
                  <a:pt x="2127" y="139"/>
                </a:lnTo>
                <a:lnTo>
                  <a:pt x="2127" y="141"/>
                </a:lnTo>
                <a:lnTo>
                  <a:pt x="2129" y="141"/>
                </a:lnTo>
                <a:lnTo>
                  <a:pt x="2130" y="141"/>
                </a:lnTo>
                <a:lnTo>
                  <a:pt x="2132" y="141"/>
                </a:lnTo>
                <a:lnTo>
                  <a:pt x="2130" y="142"/>
                </a:lnTo>
                <a:lnTo>
                  <a:pt x="2130" y="142"/>
                </a:lnTo>
                <a:lnTo>
                  <a:pt x="2132" y="142"/>
                </a:lnTo>
                <a:lnTo>
                  <a:pt x="2133" y="142"/>
                </a:lnTo>
                <a:lnTo>
                  <a:pt x="2133" y="141"/>
                </a:lnTo>
                <a:lnTo>
                  <a:pt x="2133" y="141"/>
                </a:lnTo>
                <a:lnTo>
                  <a:pt x="2135" y="141"/>
                </a:lnTo>
                <a:lnTo>
                  <a:pt x="2135" y="142"/>
                </a:lnTo>
                <a:lnTo>
                  <a:pt x="2135" y="142"/>
                </a:lnTo>
                <a:lnTo>
                  <a:pt x="2135" y="144"/>
                </a:lnTo>
                <a:lnTo>
                  <a:pt x="2135" y="146"/>
                </a:lnTo>
                <a:lnTo>
                  <a:pt x="2136" y="146"/>
                </a:lnTo>
                <a:lnTo>
                  <a:pt x="2136" y="147"/>
                </a:lnTo>
                <a:lnTo>
                  <a:pt x="2136" y="149"/>
                </a:lnTo>
                <a:lnTo>
                  <a:pt x="2138" y="149"/>
                </a:lnTo>
                <a:lnTo>
                  <a:pt x="2139" y="149"/>
                </a:lnTo>
                <a:lnTo>
                  <a:pt x="2139" y="150"/>
                </a:lnTo>
                <a:lnTo>
                  <a:pt x="2141" y="152"/>
                </a:lnTo>
                <a:lnTo>
                  <a:pt x="2139" y="152"/>
                </a:lnTo>
                <a:lnTo>
                  <a:pt x="2139" y="153"/>
                </a:lnTo>
                <a:lnTo>
                  <a:pt x="2138" y="153"/>
                </a:lnTo>
                <a:lnTo>
                  <a:pt x="2138" y="155"/>
                </a:lnTo>
                <a:lnTo>
                  <a:pt x="2138" y="156"/>
                </a:lnTo>
                <a:lnTo>
                  <a:pt x="2138" y="158"/>
                </a:lnTo>
                <a:lnTo>
                  <a:pt x="2138" y="159"/>
                </a:lnTo>
                <a:lnTo>
                  <a:pt x="2139" y="158"/>
                </a:lnTo>
                <a:lnTo>
                  <a:pt x="2141" y="156"/>
                </a:lnTo>
                <a:lnTo>
                  <a:pt x="2142" y="156"/>
                </a:lnTo>
                <a:lnTo>
                  <a:pt x="2142" y="158"/>
                </a:lnTo>
                <a:lnTo>
                  <a:pt x="2141" y="158"/>
                </a:lnTo>
                <a:lnTo>
                  <a:pt x="2141" y="159"/>
                </a:lnTo>
                <a:lnTo>
                  <a:pt x="2139" y="159"/>
                </a:lnTo>
                <a:lnTo>
                  <a:pt x="2139" y="161"/>
                </a:lnTo>
                <a:lnTo>
                  <a:pt x="2141" y="161"/>
                </a:lnTo>
                <a:lnTo>
                  <a:pt x="2141" y="162"/>
                </a:lnTo>
                <a:lnTo>
                  <a:pt x="2139" y="162"/>
                </a:lnTo>
                <a:lnTo>
                  <a:pt x="2139" y="164"/>
                </a:lnTo>
                <a:lnTo>
                  <a:pt x="2139" y="166"/>
                </a:lnTo>
                <a:lnTo>
                  <a:pt x="2138" y="166"/>
                </a:lnTo>
                <a:lnTo>
                  <a:pt x="2138" y="167"/>
                </a:lnTo>
                <a:lnTo>
                  <a:pt x="2138" y="169"/>
                </a:lnTo>
                <a:lnTo>
                  <a:pt x="2138" y="170"/>
                </a:lnTo>
                <a:lnTo>
                  <a:pt x="2138" y="172"/>
                </a:lnTo>
                <a:lnTo>
                  <a:pt x="2136" y="172"/>
                </a:lnTo>
                <a:lnTo>
                  <a:pt x="2136" y="170"/>
                </a:lnTo>
                <a:lnTo>
                  <a:pt x="2135" y="170"/>
                </a:lnTo>
                <a:lnTo>
                  <a:pt x="2135" y="169"/>
                </a:lnTo>
                <a:lnTo>
                  <a:pt x="2135" y="167"/>
                </a:lnTo>
                <a:lnTo>
                  <a:pt x="2136" y="166"/>
                </a:lnTo>
                <a:lnTo>
                  <a:pt x="2135" y="166"/>
                </a:lnTo>
                <a:lnTo>
                  <a:pt x="2135" y="167"/>
                </a:lnTo>
                <a:lnTo>
                  <a:pt x="2133" y="167"/>
                </a:lnTo>
                <a:lnTo>
                  <a:pt x="2133" y="169"/>
                </a:lnTo>
                <a:lnTo>
                  <a:pt x="2133" y="170"/>
                </a:lnTo>
                <a:lnTo>
                  <a:pt x="2135" y="170"/>
                </a:lnTo>
                <a:lnTo>
                  <a:pt x="2135" y="172"/>
                </a:lnTo>
                <a:lnTo>
                  <a:pt x="2133" y="172"/>
                </a:lnTo>
                <a:lnTo>
                  <a:pt x="2133" y="172"/>
                </a:lnTo>
                <a:lnTo>
                  <a:pt x="2132" y="172"/>
                </a:lnTo>
                <a:lnTo>
                  <a:pt x="2130" y="170"/>
                </a:lnTo>
                <a:lnTo>
                  <a:pt x="2129" y="169"/>
                </a:lnTo>
                <a:lnTo>
                  <a:pt x="2129" y="167"/>
                </a:lnTo>
                <a:lnTo>
                  <a:pt x="2129" y="166"/>
                </a:lnTo>
                <a:lnTo>
                  <a:pt x="2130" y="166"/>
                </a:lnTo>
                <a:lnTo>
                  <a:pt x="2130" y="164"/>
                </a:lnTo>
                <a:lnTo>
                  <a:pt x="2130" y="162"/>
                </a:lnTo>
                <a:lnTo>
                  <a:pt x="2130" y="161"/>
                </a:lnTo>
                <a:lnTo>
                  <a:pt x="2130" y="159"/>
                </a:lnTo>
                <a:lnTo>
                  <a:pt x="2129" y="159"/>
                </a:lnTo>
                <a:lnTo>
                  <a:pt x="2127" y="159"/>
                </a:lnTo>
                <a:lnTo>
                  <a:pt x="2125" y="159"/>
                </a:lnTo>
                <a:lnTo>
                  <a:pt x="2125" y="161"/>
                </a:lnTo>
                <a:lnTo>
                  <a:pt x="2124" y="161"/>
                </a:lnTo>
                <a:lnTo>
                  <a:pt x="2124" y="162"/>
                </a:lnTo>
                <a:lnTo>
                  <a:pt x="2122" y="162"/>
                </a:lnTo>
                <a:lnTo>
                  <a:pt x="2121" y="162"/>
                </a:lnTo>
                <a:lnTo>
                  <a:pt x="2121" y="164"/>
                </a:lnTo>
                <a:lnTo>
                  <a:pt x="2118" y="164"/>
                </a:lnTo>
                <a:lnTo>
                  <a:pt x="2116" y="164"/>
                </a:lnTo>
                <a:lnTo>
                  <a:pt x="2115" y="164"/>
                </a:lnTo>
                <a:lnTo>
                  <a:pt x="2113" y="164"/>
                </a:lnTo>
                <a:lnTo>
                  <a:pt x="2113" y="166"/>
                </a:lnTo>
                <a:lnTo>
                  <a:pt x="2112" y="166"/>
                </a:lnTo>
                <a:lnTo>
                  <a:pt x="2112" y="167"/>
                </a:lnTo>
                <a:lnTo>
                  <a:pt x="2110" y="169"/>
                </a:lnTo>
                <a:lnTo>
                  <a:pt x="2109" y="170"/>
                </a:lnTo>
                <a:lnTo>
                  <a:pt x="2109" y="172"/>
                </a:lnTo>
                <a:lnTo>
                  <a:pt x="2110" y="172"/>
                </a:lnTo>
                <a:lnTo>
                  <a:pt x="2110" y="170"/>
                </a:lnTo>
                <a:lnTo>
                  <a:pt x="2110" y="169"/>
                </a:lnTo>
                <a:lnTo>
                  <a:pt x="2112" y="169"/>
                </a:lnTo>
                <a:lnTo>
                  <a:pt x="2113" y="169"/>
                </a:lnTo>
                <a:lnTo>
                  <a:pt x="2113" y="167"/>
                </a:lnTo>
                <a:lnTo>
                  <a:pt x="2113" y="166"/>
                </a:lnTo>
                <a:lnTo>
                  <a:pt x="2115" y="166"/>
                </a:lnTo>
                <a:lnTo>
                  <a:pt x="2115" y="167"/>
                </a:lnTo>
                <a:lnTo>
                  <a:pt x="2116" y="166"/>
                </a:lnTo>
                <a:lnTo>
                  <a:pt x="2119" y="166"/>
                </a:lnTo>
                <a:lnTo>
                  <a:pt x="2121" y="164"/>
                </a:lnTo>
                <a:lnTo>
                  <a:pt x="2122" y="164"/>
                </a:lnTo>
                <a:lnTo>
                  <a:pt x="2124" y="162"/>
                </a:lnTo>
                <a:lnTo>
                  <a:pt x="2124" y="164"/>
                </a:lnTo>
                <a:lnTo>
                  <a:pt x="2124" y="166"/>
                </a:lnTo>
                <a:lnTo>
                  <a:pt x="2124" y="167"/>
                </a:lnTo>
                <a:lnTo>
                  <a:pt x="2124" y="169"/>
                </a:lnTo>
                <a:lnTo>
                  <a:pt x="2122" y="169"/>
                </a:lnTo>
                <a:lnTo>
                  <a:pt x="2121" y="169"/>
                </a:lnTo>
                <a:lnTo>
                  <a:pt x="2119" y="170"/>
                </a:lnTo>
                <a:lnTo>
                  <a:pt x="2119" y="169"/>
                </a:lnTo>
                <a:lnTo>
                  <a:pt x="2118" y="170"/>
                </a:lnTo>
                <a:lnTo>
                  <a:pt x="2116" y="170"/>
                </a:lnTo>
                <a:lnTo>
                  <a:pt x="2115" y="170"/>
                </a:lnTo>
                <a:lnTo>
                  <a:pt x="2113" y="170"/>
                </a:lnTo>
                <a:lnTo>
                  <a:pt x="2112" y="172"/>
                </a:lnTo>
                <a:lnTo>
                  <a:pt x="2113" y="172"/>
                </a:lnTo>
                <a:lnTo>
                  <a:pt x="2115" y="172"/>
                </a:lnTo>
                <a:lnTo>
                  <a:pt x="2116" y="170"/>
                </a:lnTo>
                <a:lnTo>
                  <a:pt x="2116" y="172"/>
                </a:lnTo>
                <a:lnTo>
                  <a:pt x="2116" y="173"/>
                </a:lnTo>
                <a:lnTo>
                  <a:pt x="2115" y="173"/>
                </a:lnTo>
                <a:lnTo>
                  <a:pt x="2115" y="175"/>
                </a:lnTo>
                <a:lnTo>
                  <a:pt x="2116" y="175"/>
                </a:lnTo>
                <a:lnTo>
                  <a:pt x="2118" y="173"/>
                </a:lnTo>
                <a:lnTo>
                  <a:pt x="2119" y="173"/>
                </a:lnTo>
                <a:lnTo>
                  <a:pt x="2121" y="172"/>
                </a:lnTo>
                <a:lnTo>
                  <a:pt x="2122" y="172"/>
                </a:lnTo>
                <a:lnTo>
                  <a:pt x="2121" y="173"/>
                </a:lnTo>
                <a:lnTo>
                  <a:pt x="2122" y="173"/>
                </a:lnTo>
                <a:lnTo>
                  <a:pt x="2124" y="173"/>
                </a:lnTo>
                <a:lnTo>
                  <a:pt x="2125" y="173"/>
                </a:lnTo>
                <a:lnTo>
                  <a:pt x="2125" y="175"/>
                </a:lnTo>
                <a:lnTo>
                  <a:pt x="2127" y="175"/>
                </a:lnTo>
                <a:lnTo>
                  <a:pt x="2129" y="175"/>
                </a:lnTo>
                <a:lnTo>
                  <a:pt x="2129" y="176"/>
                </a:lnTo>
                <a:lnTo>
                  <a:pt x="2130" y="176"/>
                </a:lnTo>
                <a:lnTo>
                  <a:pt x="2132" y="176"/>
                </a:lnTo>
                <a:lnTo>
                  <a:pt x="2133" y="176"/>
                </a:lnTo>
                <a:lnTo>
                  <a:pt x="2133" y="178"/>
                </a:lnTo>
                <a:lnTo>
                  <a:pt x="2132" y="178"/>
                </a:lnTo>
                <a:lnTo>
                  <a:pt x="2130" y="178"/>
                </a:lnTo>
                <a:lnTo>
                  <a:pt x="2130" y="179"/>
                </a:lnTo>
                <a:lnTo>
                  <a:pt x="2129" y="179"/>
                </a:lnTo>
                <a:lnTo>
                  <a:pt x="2127" y="179"/>
                </a:lnTo>
                <a:lnTo>
                  <a:pt x="2127" y="181"/>
                </a:lnTo>
                <a:lnTo>
                  <a:pt x="2125" y="181"/>
                </a:lnTo>
                <a:lnTo>
                  <a:pt x="2124" y="182"/>
                </a:lnTo>
                <a:lnTo>
                  <a:pt x="2124" y="181"/>
                </a:lnTo>
                <a:lnTo>
                  <a:pt x="2122" y="182"/>
                </a:lnTo>
                <a:lnTo>
                  <a:pt x="2122" y="184"/>
                </a:lnTo>
                <a:lnTo>
                  <a:pt x="2121" y="184"/>
                </a:lnTo>
                <a:lnTo>
                  <a:pt x="2119" y="184"/>
                </a:lnTo>
                <a:lnTo>
                  <a:pt x="2119" y="185"/>
                </a:lnTo>
                <a:lnTo>
                  <a:pt x="2118" y="185"/>
                </a:lnTo>
                <a:lnTo>
                  <a:pt x="2116" y="185"/>
                </a:lnTo>
                <a:lnTo>
                  <a:pt x="2116" y="187"/>
                </a:lnTo>
                <a:lnTo>
                  <a:pt x="2115" y="187"/>
                </a:lnTo>
                <a:lnTo>
                  <a:pt x="2115" y="189"/>
                </a:lnTo>
                <a:lnTo>
                  <a:pt x="2113" y="189"/>
                </a:lnTo>
                <a:lnTo>
                  <a:pt x="2113" y="190"/>
                </a:lnTo>
                <a:lnTo>
                  <a:pt x="2112" y="190"/>
                </a:lnTo>
                <a:lnTo>
                  <a:pt x="2110" y="192"/>
                </a:lnTo>
                <a:lnTo>
                  <a:pt x="2109" y="192"/>
                </a:lnTo>
                <a:lnTo>
                  <a:pt x="2109" y="193"/>
                </a:lnTo>
                <a:lnTo>
                  <a:pt x="2107" y="193"/>
                </a:lnTo>
                <a:lnTo>
                  <a:pt x="2106" y="193"/>
                </a:lnTo>
                <a:lnTo>
                  <a:pt x="2104" y="195"/>
                </a:lnTo>
                <a:lnTo>
                  <a:pt x="2102" y="195"/>
                </a:lnTo>
                <a:lnTo>
                  <a:pt x="2101" y="196"/>
                </a:lnTo>
                <a:lnTo>
                  <a:pt x="2101" y="195"/>
                </a:lnTo>
                <a:lnTo>
                  <a:pt x="2099" y="195"/>
                </a:lnTo>
                <a:lnTo>
                  <a:pt x="2099" y="196"/>
                </a:lnTo>
                <a:lnTo>
                  <a:pt x="2098" y="196"/>
                </a:lnTo>
                <a:lnTo>
                  <a:pt x="2096" y="196"/>
                </a:lnTo>
                <a:lnTo>
                  <a:pt x="2096" y="196"/>
                </a:lnTo>
                <a:lnTo>
                  <a:pt x="2096" y="198"/>
                </a:lnTo>
                <a:lnTo>
                  <a:pt x="2095" y="198"/>
                </a:lnTo>
                <a:lnTo>
                  <a:pt x="2093" y="198"/>
                </a:lnTo>
                <a:lnTo>
                  <a:pt x="2092" y="199"/>
                </a:lnTo>
                <a:lnTo>
                  <a:pt x="2090" y="199"/>
                </a:lnTo>
                <a:lnTo>
                  <a:pt x="2090" y="198"/>
                </a:lnTo>
                <a:lnTo>
                  <a:pt x="2089" y="198"/>
                </a:lnTo>
                <a:lnTo>
                  <a:pt x="2089" y="199"/>
                </a:lnTo>
                <a:lnTo>
                  <a:pt x="2089" y="201"/>
                </a:lnTo>
                <a:lnTo>
                  <a:pt x="2087" y="201"/>
                </a:lnTo>
                <a:lnTo>
                  <a:pt x="2086" y="201"/>
                </a:lnTo>
                <a:lnTo>
                  <a:pt x="2086" y="199"/>
                </a:lnTo>
                <a:lnTo>
                  <a:pt x="2084" y="199"/>
                </a:lnTo>
                <a:lnTo>
                  <a:pt x="2086" y="201"/>
                </a:lnTo>
                <a:lnTo>
                  <a:pt x="2084" y="201"/>
                </a:lnTo>
                <a:lnTo>
                  <a:pt x="2084" y="202"/>
                </a:lnTo>
                <a:lnTo>
                  <a:pt x="2083" y="202"/>
                </a:lnTo>
                <a:lnTo>
                  <a:pt x="2081" y="202"/>
                </a:lnTo>
                <a:lnTo>
                  <a:pt x="2079" y="201"/>
                </a:lnTo>
                <a:lnTo>
                  <a:pt x="2079" y="199"/>
                </a:lnTo>
                <a:lnTo>
                  <a:pt x="2078" y="199"/>
                </a:lnTo>
                <a:lnTo>
                  <a:pt x="2078" y="201"/>
                </a:lnTo>
                <a:lnTo>
                  <a:pt x="2076" y="201"/>
                </a:lnTo>
                <a:lnTo>
                  <a:pt x="2076" y="202"/>
                </a:lnTo>
                <a:lnTo>
                  <a:pt x="2075" y="202"/>
                </a:lnTo>
                <a:lnTo>
                  <a:pt x="2075" y="204"/>
                </a:lnTo>
                <a:lnTo>
                  <a:pt x="2075" y="205"/>
                </a:lnTo>
                <a:lnTo>
                  <a:pt x="2073" y="204"/>
                </a:lnTo>
                <a:lnTo>
                  <a:pt x="2072" y="204"/>
                </a:lnTo>
                <a:lnTo>
                  <a:pt x="2072" y="205"/>
                </a:lnTo>
                <a:lnTo>
                  <a:pt x="2070" y="205"/>
                </a:lnTo>
                <a:lnTo>
                  <a:pt x="2070" y="207"/>
                </a:lnTo>
                <a:lnTo>
                  <a:pt x="2069" y="207"/>
                </a:lnTo>
                <a:lnTo>
                  <a:pt x="2067" y="209"/>
                </a:lnTo>
                <a:lnTo>
                  <a:pt x="2066" y="209"/>
                </a:lnTo>
                <a:lnTo>
                  <a:pt x="2066" y="210"/>
                </a:lnTo>
                <a:lnTo>
                  <a:pt x="2066" y="212"/>
                </a:lnTo>
                <a:lnTo>
                  <a:pt x="2064" y="212"/>
                </a:lnTo>
                <a:lnTo>
                  <a:pt x="2064" y="213"/>
                </a:lnTo>
                <a:lnTo>
                  <a:pt x="2063" y="213"/>
                </a:lnTo>
                <a:lnTo>
                  <a:pt x="2063" y="215"/>
                </a:lnTo>
                <a:lnTo>
                  <a:pt x="2061" y="215"/>
                </a:lnTo>
                <a:lnTo>
                  <a:pt x="2061" y="216"/>
                </a:lnTo>
                <a:lnTo>
                  <a:pt x="2059" y="216"/>
                </a:lnTo>
                <a:lnTo>
                  <a:pt x="2059" y="216"/>
                </a:lnTo>
                <a:lnTo>
                  <a:pt x="2059" y="216"/>
                </a:lnTo>
                <a:lnTo>
                  <a:pt x="2059" y="218"/>
                </a:lnTo>
                <a:lnTo>
                  <a:pt x="2058" y="218"/>
                </a:lnTo>
                <a:lnTo>
                  <a:pt x="2058" y="219"/>
                </a:lnTo>
                <a:lnTo>
                  <a:pt x="2056" y="219"/>
                </a:lnTo>
                <a:lnTo>
                  <a:pt x="2055" y="219"/>
                </a:lnTo>
                <a:lnTo>
                  <a:pt x="2055" y="221"/>
                </a:lnTo>
                <a:lnTo>
                  <a:pt x="2053" y="221"/>
                </a:lnTo>
                <a:lnTo>
                  <a:pt x="2053" y="222"/>
                </a:lnTo>
                <a:lnTo>
                  <a:pt x="2052" y="222"/>
                </a:lnTo>
                <a:lnTo>
                  <a:pt x="2052" y="224"/>
                </a:lnTo>
                <a:lnTo>
                  <a:pt x="2050" y="224"/>
                </a:lnTo>
                <a:lnTo>
                  <a:pt x="2049" y="224"/>
                </a:lnTo>
                <a:lnTo>
                  <a:pt x="2050" y="222"/>
                </a:lnTo>
                <a:lnTo>
                  <a:pt x="2049" y="222"/>
                </a:lnTo>
                <a:lnTo>
                  <a:pt x="2049" y="224"/>
                </a:lnTo>
                <a:lnTo>
                  <a:pt x="2049" y="225"/>
                </a:lnTo>
                <a:lnTo>
                  <a:pt x="2047" y="224"/>
                </a:lnTo>
                <a:lnTo>
                  <a:pt x="2046" y="224"/>
                </a:lnTo>
                <a:lnTo>
                  <a:pt x="2046" y="225"/>
                </a:lnTo>
                <a:lnTo>
                  <a:pt x="2044" y="225"/>
                </a:lnTo>
                <a:lnTo>
                  <a:pt x="2044" y="227"/>
                </a:lnTo>
                <a:lnTo>
                  <a:pt x="2043" y="227"/>
                </a:lnTo>
                <a:lnTo>
                  <a:pt x="2043" y="228"/>
                </a:lnTo>
                <a:lnTo>
                  <a:pt x="2041" y="228"/>
                </a:lnTo>
                <a:lnTo>
                  <a:pt x="2040" y="228"/>
                </a:lnTo>
                <a:lnTo>
                  <a:pt x="2038" y="228"/>
                </a:lnTo>
                <a:lnTo>
                  <a:pt x="2036" y="228"/>
                </a:lnTo>
                <a:lnTo>
                  <a:pt x="2036" y="230"/>
                </a:lnTo>
                <a:lnTo>
                  <a:pt x="2038" y="228"/>
                </a:lnTo>
                <a:lnTo>
                  <a:pt x="2038" y="230"/>
                </a:lnTo>
                <a:lnTo>
                  <a:pt x="2036" y="232"/>
                </a:lnTo>
                <a:lnTo>
                  <a:pt x="2035" y="232"/>
                </a:lnTo>
                <a:lnTo>
                  <a:pt x="2035" y="230"/>
                </a:lnTo>
                <a:lnTo>
                  <a:pt x="2033" y="230"/>
                </a:lnTo>
                <a:lnTo>
                  <a:pt x="2033" y="232"/>
                </a:lnTo>
                <a:lnTo>
                  <a:pt x="2032" y="232"/>
                </a:lnTo>
                <a:lnTo>
                  <a:pt x="2032" y="233"/>
                </a:lnTo>
                <a:lnTo>
                  <a:pt x="2030" y="233"/>
                </a:lnTo>
                <a:lnTo>
                  <a:pt x="2029" y="235"/>
                </a:lnTo>
                <a:lnTo>
                  <a:pt x="2029" y="233"/>
                </a:lnTo>
                <a:lnTo>
                  <a:pt x="2029" y="232"/>
                </a:lnTo>
                <a:lnTo>
                  <a:pt x="2030" y="232"/>
                </a:lnTo>
                <a:lnTo>
                  <a:pt x="2030" y="230"/>
                </a:lnTo>
                <a:lnTo>
                  <a:pt x="2032" y="230"/>
                </a:lnTo>
                <a:lnTo>
                  <a:pt x="2032" y="228"/>
                </a:lnTo>
                <a:lnTo>
                  <a:pt x="2030" y="228"/>
                </a:lnTo>
                <a:lnTo>
                  <a:pt x="2029" y="228"/>
                </a:lnTo>
                <a:lnTo>
                  <a:pt x="2027" y="228"/>
                </a:lnTo>
                <a:lnTo>
                  <a:pt x="2027" y="230"/>
                </a:lnTo>
                <a:lnTo>
                  <a:pt x="2029" y="230"/>
                </a:lnTo>
                <a:lnTo>
                  <a:pt x="2029" y="232"/>
                </a:lnTo>
                <a:lnTo>
                  <a:pt x="2027" y="232"/>
                </a:lnTo>
                <a:lnTo>
                  <a:pt x="2027" y="233"/>
                </a:lnTo>
                <a:lnTo>
                  <a:pt x="2026" y="233"/>
                </a:lnTo>
                <a:lnTo>
                  <a:pt x="2024" y="233"/>
                </a:lnTo>
                <a:lnTo>
                  <a:pt x="2023" y="233"/>
                </a:lnTo>
                <a:lnTo>
                  <a:pt x="2023" y="233"/>
                </a:lnTo>
                <a:lnTo>
                  <a:pt x="2021" y="233"/>
                </a:lnTo>
                <a:lnTo>
                  <a:pt x="2020" y="233"/>
                </a:lnTo>
                <a:lnTo>
                  <a:pt x="2020" y="235"/>
                </a:lnTo>
                <a:lnTo>
                  <a:pt x="2018" y="235"/>
                </a:lnTo>
                <a:lnTo>
                  <a:pt x="2017" y="235"/>
                </a:lnTo>
                <a:lnTo>
                  <a:pt x="2017" y="236"/>
                </a:lnTo>
                <a:lnTo>
                  <a:pt x="2017" y="238"/>
                </a:lnTo>
                <a:lnTo>
                  <a:pt x="2015" y="238"/>
                </a:lnTo>
                <a:lnTo>
                  <a:pt x="2015" y="239"/>
                </a:lnTo>
                <a:lnTo>
                  <a:pt x="2013" y="239"/>
                </a:lnTo>
                <a:lnTo>
                  <a:pt x="2013" y="241"/>
                </a:lnTo>
                <a:lnTo>
                  <a:pt x="2012" y="241"/>
                </a:lnTo>
                <a:lnTo>
                  <a:pt x="2010" y="241"/>
                </a:lnTo>
                <a:lnTo>
                  <a:pt x="2009" y="241"/>
                </a:lnTo>
                <a:lnTo>
                  <a:pt x="2007" y="241"/>
                </a:lnTo>
                <a:lnTo>
                  <a:pt x="2007" y="242"/>
                </a:lnTo>
                <a:lnTo>
                  <a:pt x="2006" y="242"/>
                </a:lnTo>
                <a:lnTo>
                  <a:pt x="2006" y="244"/>
                </a:lnTo>
                <a:lnTo>
                  <a:pt x="2006" y="245"/>
                </a:lnTo>
                <a:lnTo>
                  <a:pt x="2007" y="245"/>
                </a:lnTo>
                <a:lnTo>
                  <a:pt x="2007" y="247"/>
                </a:lnTo>
                <a:lnTo>
                  <a:pt x="2007" y="248"/>
                </a:lnTo>
                <a:lnTo>
                  <a:pt x="2006" y="248"/>
                </a:lnTo>
                <a:lnTo>
                  <a:pt x="2004" y="248"/>
                </a:lnTo>
                <a:lnTo>
                  <a:pt x="2006" y="250"/>
                </a:lnTo>
                <a:lnTo>
                  <a:pt x="2004" y="250"/>
                </a:lnTo>
                <a:lnTo>
                  <a:pt x="2003" y="250"/>
                </a:lnTo>
                <a:lnTo>
                  <a:pt x="2001" y="250"/>
                </a:lnTo>
                <a:lnTo>
                  <a:pt x="2001" y="252"/>
                </a:lnTo>
                <a:lnTo>
                  <a:pt x="2000" y="250"/>
                </a:lnTo>
                <a:lnTo>
                  <a:pt x="1998" y="250"/>
                </a:lnTo>
                <a:lnTo>
                  <a:pt x="1998" y="252"/>
                </a:lnTo>
                <a:lnTo>
                  <a:pt x="1998" y="253"/>
                </a:lnTo>
                <a:lnTo>
                  <a:pt x="2000" y="253"/>
                </a:lnTo>
                <a:lnTo>
                  <a:pt x="2001" y="253"/>
                </a:lnTo>
                <a:lnTo>
                  <a:pt x="2003" y="253"/>
                </a:lnTo>
                <a:lnTo>
                  <a:pt x="2003" y="253"/>
                </a:lnTo>
                <a:lnTo>
                  <a:pt x="2001" y="253"/>
                </a:lnTo>
                <a:lnTo>
                  <a:pt x="2001" y="255"/>
                </a:lnTo>
                <a:lnTo>
                  <a:pt x="2000" y="255"/>
                </a:lnTo>
                <a:lnTo>
                  <a:pt x="2000" y="256"/>
                </a:lnTo>
                <a:lnTo>
                  <a:pt x="2000" y="258"/>
                </a:lnTo>
                <a:lnTo>
                  <a:pt x="1998" y="258"/>
                </a:lnTo>
                <a:lnTo>
                  <a:pt x="1997" y="259"/>
                </a:lnTo>
                <a:lnTo>
                  <a:pt x="1997" y="261"/>
                </a:lnTo>
                <a:lnTo>
                  <a:pt x="1995" y="261"/>
                </a:lnTo>
                <a:lnTo>
                  <a:pt x="1993" y="261"/>
                </a:lnTo>
                <a:lnTo>
                  <a:pt x="1993" y="262"/>
                </a:lnTo>
                <a:lnTo>
                  <a:pt x="1992" y="262"/>
                </a:lnTo>
                <a:lnTo>
                  <a:pt x="1992" y="264"/>
                </a:lnTo>
                <a:lnTo>
                  <a:pt x="1990" y="264"/>
                </a:lnTo>
                <a:lnTo>
                  <a:pt x="1990" y="265"/>
                </a:lnTo>
                <a:lnTo>
                  <a:pt x="1989" y="265"/>
                </a:lnTo>
                <a:lnTo>
                  <a:pt x="1989" y="267"/>
                </a:lnTo>
                <a:lnTo>
                  <a:pt x="1987" y="267"/>
                </a:lnTo>
                <a:lnTo>
                  <a:pt x="1986" y="268"/>
                </a:lnTo>
                <a:lnTo>
                  <a:pt x="1986" y="268"/>
                </a:lnTo>
                <a:lnTo>
                  <a:pt x="1986" y="270"/>
                </a:lnTo>
                <a:lnTo>
                  <a:pt x="1984" y="270"/>
                </a:lnTo>
                <a:lnTo>
                  <a:pt x="1983" y="272"/>
                </a:lnTo>
                <a:lnTo>
                  <a:pt x="1983" y="270"/>
                </a:lnTo>
                <a:lnTo>
                  <a:pt x="1981" y="270"/>
                </a:lnTo>
                <a:lnTo>
                  <a:pt x="1981" y="268"/>
                </a:lnTo>
                <a:lnTo>
                  <a:pt x="1980" y="268"/>
                </a:lnTo>
                <a:lnTo>
                  <a:pt x="1980" y="270"/>
                </a:lnTo>
                <a:lnTo>
                  <a:pt x="1980" y="272"/>
                </a:lnTo>
                <a:lnTo>
                  <a:pt x="1978" y="272"/>
                </a:lnTo>
                <a:lnTo>
                  <a:pt x="1978" y="273"/>
                </a:lnTo>
                <a:lnTo>
                  <a:pt x="1980" y="273"/>
                </a:lnTo>
                <a:lnTo>
                  <a:pt x="1978" y="275"/>
                </a:lnTo>
                <a:lnTo>
                  <a:pt x="1977" y="275"/>
                </a:lnTo>
                <a:lnTo>
                  <a:pt x="1975" y="273"/>
                </a:lnTo>
                <a:lnTo>
                  <a:pt x="1975" y="275"/>
                </a:lnTo>
                <a:lnTo>
                  <a:pt x="1975" y="276"/>
                </a:lnTo>
                <a:lnTo>
                  <a:pt x="1977" y="276"/>
                </a:lnTo>
                <a:lnTo>
                  <a:pt x="1977" y="278"/>
                </a:lnTo>
                <a:lnTo>
                  <a:pt x="1975" y="279"/>
                </a:lnTo>
                <a:lnTo>
                  <a:pt x="1974" y="279"/>
                </a:lnTo>
                <a:lnTo>
                  <a:pt x="1974" y="281"/>
                </a:lnTo>
                <a:lnTo>
                  <a:pt x="1975" y="281"/>
                </a:lnTo>
                <a:lnTo>
                  <a:pt x="1975" y="282"/>
                </a:lnTo>
                <a:lnTo>
                  <a:pt x="1974" y="282"/>
                </a:lnTo>
                <a:lnTo>
                  <a:pt x="1974" y="284"/>
                </a:lnTo>
                <a:lnTo>
                  <a:pt x="1972" y="284"/>
                </a:lnTo>
                <a:lnTo>
                  <a:pt x="1970" y="284"/>
                </a:lnTo>
                <a:lnTo>
                  <a:pt x="1970" y="282"/>
                </a:lnTo>
                <a:lnTo>
                  <a:pt x="1969" y="284"/>
                </a:lnTo>
                <a:lnTo>
                  <a:pt x="1970" y="284"/>
                </a:lnTo>
                <a:lnTo>
                  <a:pt x="1972" y="285"/>
                </a:lnTo>
                <a:lnTo>
                  <a:pt x="1970" y="285"/>
                </a:lnTo>
                <a:lnTo>
                  <a:pt x="1970" y="287"/>
                </a:lnTo>
                <a:lnTo>
                  <a:pt x="1969" y="287"/>
                </a:lnTo>
                <a:lnTo>
                  <a:pt x="1969" y="288"/>
                </a:lnTo>
                <a:lnTo>
                  <a:pt x="1967" y="288"/>
                </a:lnTo>
                <a:lnTo>
                  <a:pt x="1967" y="290"/>
                </a:lnTo>
                <a:lnTo>
                  <a:pt x="1966" y="290"/>
                </a:lnTo>
                <a:lnTo>
                  <a:pt x="1966" y="290"/>
                </a:lnTo>
                <a:lnTo>
                  <a:pt x="1964" y="290"/>
                </a:lnTo>
                <a:lnTo>
                  <a:pt x="1964" y="291"/>
                </a:lnTo>
                <a:lnTo>
                  <a:pt x="1964" y="293"/>
                </a:lnTo>
                <a:lnTo>
                  <a:pt x="1963" y="293"/>
                </a:lnTo>
                <a:lnTo>
                  <a:pt x="1961" y="295"/>
                </a:lnTo>
                <a:lnTo>
                  <a:pt x="1960" y="295"/>
                </a:lnTo>
                <a:lnTo>
                  <a:pt x="1960" y="293"/>
                </a:lnTo>
                <a:lnTo>
                  <a:pt x="1958" y="293"/>
                </a:lnTo>
                <a:lnTo>
                  <a:pt x="1960" y="295"/>
                </a:lnTo>
                <a:lnTo>
                  <a:pt x="1960" y="296"/>
                </a:lnTo>
                <a:lnTo>
                  <a:pt x="1960" y="298"/>
                </a:lnTo>
                <a:lnTo>
                  <a:pt x="1958" y="298"/>
                </a:lnTo>
                <a:lnTo>
                  <a:pt x="1957" y="296"/>
                </a:lnTo>
                <a:lnTo>
                  <a:pt x="1957" y="298"/>
                </a:lnTo>
                <a:lnTo>
                  <a:pt x="1958" y="298"/>
                </a:lnTo>
                <a:lnTo>
                  <a:pt x="1958" y="299"/>
                </a:lnTo>
                <a:lnTo>
                  <a:pt x="1957" y="299"/>
                </a:lnTo>
                <a:lnTo>
                  <a:pt x="1955" y="299"/>
                </a:lnTo>
                <a:lnTo>
                  <a:pt x="1954" y="299"/>
                </a:lnTo>
                <a:lnTo>
                  <a:pt x="1952" y="298"/>
                </a:lnTo>
                <a:lnTo>
                  <a:pt x="1951" y="298"/>
                </a:lnTo>
                <a:lnTo>
                  <a:pt x="1951" y="299"/>
                </a:lnTo>
                <a:lnTo>
                  <a:pt x="1951" y="301"/>
                </a:lnTo>
                <a:lnTo>
                  <a:pt x="1952" y="299"/>
                </a:lnTo>
                <a:lnTo>
                  <a:pt x="1954" y="299"/>
                </a:lnTo>
                <a:lnTo>
                  <a:pt x="1954" y="301"/>
                </a:lnTo>
                <a:lnTo>
                  <a:pt x="1954" y="302"/>
                </a:lnTo>
                <a:lnTo>
                  <a:pt x="1952" y="302"/>
                </a:lnTo>
                <a:lnTo>
                  <a:pt x="1952" y="304"/>
                </a:lnTo>
                <a:lnTo>
                  <a:pt x="1954" y="304"/>
                </a:lnTo>
                <a:lnTo>
                  <a:pt x="1954" y="305"/>
                </a:lnTo>
                <a:lnTo>
                  <a:pt x="1952" y="305"/>
                </a:lnTo>
                <a:lnTo>
                  <a:pt x="1951" y="305"/>
                </a:lnTo>
                <a:lnTo>
                  <a:pt x="1951" y="304"/>
                </a:lnTo>
                <a:lnTo>
                  <a:pt x="1949" y="304"/>
                </a:lnTo>
                <a:lnTo>
                  <a:pt x="1951" y="305"/>
                </a:lnTo>
                <a:lnTo>
                  <a:pt x="1949" y="307"/>
                </a:lnTo>
                <a:lnTo>
                  <a:pt x="1949" y="307"/>
                </a:lnTo>
                <a:lnTo>
                  <a:pt x="1949" y="308"/>
                </a:lnTo>
                <a:lnTo>
                  <a:pt x="1947" y="308"/>
                </a:lnTo>
                <a:lnTo>
                  <a:pt x="1947" y="307"/>
                </a:lnTo>
                <a:lnTo>
                  <a:pt x="1946" y="308"/>
                </a:lnTo>
                <a:lnTo>
                  <a:pt x="1946" y="307"/>
                </a:lnTo>
                <a:lnTo>
                  <a:pt x="1944" y="307"/>
                </a:lnTo>
                <a:lnTo>
                  <a:pt x="1944" y="305"/>
                </a:lnTo>
                <a:lnTo>
                  <a:pt x="1943" y="307"/>
                </a:lnTo>
                <a:lnTo>
                  <a:pt x="1943" y="305"/>
                </a:lnTo>
                <a:lnTo>
                  <a:pt x="1943" y="304"/>
                </a:lnTo>
                <a:lnTo>
                  <a:pt x="1944" y="304"/>
                </a:lnTo>
                <a:lnTo>
                  <a:pt x="1944" y="302"/>
                </a:lnTo>
                <a:lnTo>
                  <a:pt x="1946" y="302"/>
                </a:lnTo>
                <a:lnTo>
                  <a:pt x="1946" y="301"/>
                </a:lnTo>
                <a:lnTo>
                  <a:pt x="1946" y="299"/>
                </a:lnTo>
                <a:lnTo>
                  <a:pt x="1947" y="299"/>
                </a:lnTo>
                <a:lnTo>
                  <a:pt x="1947" y="298"/>
                </a:lnTo>
                <a:lnTo>
                  <a:pt x="1949" y="296"/>
                </a:lnTo>
                <a:lnTo>
                  <a:pt x="1947" y="296"/>
                </a:lnTo>
                <a:lnTo>
                  <a:pt x="1947" y="298"/>
                </a:lnTo>
                <a:lnTo>
                  <a:pt x="1946" y="298"/>
                </a:lnTo>
                <a:lnTo>
                  <a:pt x="1944" y="299"/>
                </a:lnTo>
                <a:lnTo>
                  <a:pt x="1943" y="301"/>
                </a:lnTo>
                <a:lnTo>
                  <a:pt x="1944" y="301"/>
                </a:lnTo>
                <a:lnTo>
                  <a:pt x="1943" y="302"/>
                </a:lnTo>
                <a:lnTo>
                  <a:pt x="1943" y="304"/>
                </a:lnTo>
                <a:lnTo>
                  <a:pt x="1941" y="305"/>
                </a:lnTo>
                <a:lnTo>
                  <a:pt x="1940" y="305"/>
                </a:lnTo>
                <a:lnTo>
                  <a:pt x="1941" y="304"/>
                </a:lnTo>
                <a:lnTo>
                  <a:pt x="1941" y="302"/>
                </a:lnTo>
                <a:lnTo>
                  <a:pt x="1941" y="301"/>
                </a:lnTo>
                <a:lnTo>
                  <a:pt x="1941" y="299"/>
                </a:lnTo>
                <a:lnTo>
                  <a:pt x="1941" y="298"/>
                </a:lnTo>
                <a:lnTo>
                  <a:pt x="1943" y="298"/>
                </a:lnTo>
                <a:lnTo>
                  <a:pt x="1943" y="296"/>
                </a:lnTo>
                <a:lnTo>
                  <a:pt x="1944" y="296"/>
                </a:lnTo>
                <a:lnTo>
                  <a:pt x="1944" y="298"/>
                </a:lnTo>
                <a:lnTo>
                  <a:pt x="1946" y="296"/>
                </a:lnTo>
                <a:lnTo>
                  <a:pt x="1944" y="296"/>
                </a:lnTo>
                <a:lnTo>
                  <a:pt x="1944" y="295"/>
                </a:lnTo>
                <a:lnTo>
                  <a:pt x="1943" y="295"/>
                </a:lnTo>
                <a:lnTo>
                  <a:pt x="1941" y="295"/>
                </a:lnTo>
                <a:lnTo>
                  <a:pt x="1943" y="293"/>
                </a:lnTo>
                <a:lnTo>
                  <a:pt x="1944" y="291"/>
                </a:lnTo>
                <a:lnTo>
                  <a:pt x="1946" y="291"/>
                </a:lnTo>
                <a:lnTo>
                  <a:pt x="1946" y="293"/>
                </a:lnTo>
                <a:lnTo>
                  <a:pt x="1946" y="295"/>
                </a:lnTo>
                <a:lnTo>
                  <a:pt x="1947" y="293"/>
                </a:lnTo>
                <a:lnTo>
                  <a:pt x="1947" y="291"/>
                </a:lnTo>
                <a:lnTo>
                  <a:pt x="1949" y="291"/>
                </a:lnTo>
                <a:lnTo>
                  <a:pt x="1949" y="290"/>
                </a:lnTo>
                <a:lnTo>
                  <a:pt x="1947" y="290"/>
                </a:lnTo>
                <a:lnTo>
                  <a:pt x="1947" y="291"/>
                </a:lnTo>
                <a:lnTo>
                  <a:pt x="1946" y="291"/>
                </a:lnTo>
                <a:lnTo>
                  <a:pt x="1944" y="290"/>
                </a:lnTo>
                <a:lnTo>
                  <a:pt x="1946" y="290"/>
                </a:lnTo>
                <a:lnTo>
                  <a:pt x="1946" y="290"/>
                </a:lnTo>
                <a:lnTo>
                  <a:pt x="1944" y="290"/>
                </a:lnTo>
                <a:lnTo>
                  <a:pt x="1944" y="290"/>
                </a:lnTo>
                <a:lnTo>
                  <a:pt x="1944" y="291"/>
                </a:lnTo>
                <a:lnTo>
                  <a:pt x="1943" y="291"/>
                </a:lnTo>
                <a:lnTo>
                  <a:pt x="1943" y="293"/>
                </a:lnTo>
                <a:lnTo>
                  <a:pt x="1941" y="293"/>
                </a:lnTo>
                <a:lnTo>
                  <a:pt x="1940" y="293"/>
                </a:lnTo>
                <a:lnTo>
                  <a:pt x="1938" y="293"/>
                </a:lnTo>
                <a:lnTo>
                  <a:pt x="1937" y="293"/>
                </a:lnTo>
                <a:lnTo>
                  <a:pt x="1935" y="293"/>
                </a:lnTo>
                <a:lnTo>
                  <a:pt x="1934" y="295"/>
                </a:lnTo>
                <a:lnTo>
                  <a:pt x="1934" y="293"/>
                </a:lnTo>
                <a:lnTo>
                  <a:pt x="1932" y="293"/>
                </a:lnTo>
                <a:lnTo>
                  <a:pt x="1931" y="295"/>
                </a:lnTo>
                <a:lnTo>
                  <a:pt x="1929" y="295"/>
                </a:lnTo>
                <a:lnTo>
                  <a:pt x="1929" y="293"/>
                </a:lnTo>
                <a:lnTo>
                  <a:pt x="1931" y="291"/>
                </a:lnTo>
                <a:lnTo>
                  <a:pt x="1931" y="290"/>
                </a:lnTo>
                <a:lnTo>
                  <a:pt x="1932" y="290"/>
                </a:lnTo>
                <a:lnTo>
                  <a:pt x="1932" y="290"/>
                </a:lnTo>
                <a:lnTo>
                  <a:pt x="1932" y="288"/>
                </a:lnTo>
                <a:lnTo>
                  <a:pt x="1931" y="288"/>
                </a:lnTo>
                <a:lnTo>
                  <a:pt x="1931" y="287"/>
                </a:lnTo>
                <a:lnTo>
                  <a:pt x="1932" y="285"/>
                </a:lnTo>
                <a:lnTo>
                  <a:pt x="1931" y="285"/>
                </a:lnTo>
                <a:lnTo>
                  <a:pt x="1931" y="284"/>
                </a:lnTo>
                <a:lnTo>
                  <a:pt x="1929" y="284"/>
                </a:lnTo>
                <a:lnTo>
                  <a:pt x="1929" y="282"/>
                </a:lnTo>
                <a:lnTo>
                  <a:pt x="1931" y="282"/>
                </a:lnTo>
                <a:lnTo>
                  <a:pt x="1932" y="282"/>
                </a:lnTo>
                <a:lnTo>
                  <a:pt x="1934" y="282"/>
                </a:lnTo>
                <a:lnTo>
                  <a:pt x="1934" y="281"/>
                </a:lnTo>
                <a:lnTo>
                  <a:pt x="1931" y="282"/>
                </a:lnTo>
                <a:lnTo>
                  <a:pt x="1931" y="281"/>
                </a:lnTo>
                <a:lnTo>
                  <a:pt x="1932" y="281"/>
                </a:lnTo>
                <a:lnTo>
                  <a:pt x="1932" y="279"/>
                </a:lnTo>
                <a:lnTo>
                  <a:pt x="1934" y="279"/>
                </a:lnTo>
                <a:lnTo>
                  <a:pt x="1934" y="278"/>
                </a:lnTo>
                <a:lnTo>
                  <a:pt x="1934" y="276"/>
                </a:lnTo>
                <a:lnTo>
                  <a:pt x="1932" y="276"/>
                </a:lnTo>
                <a:lnTo>
                  <a:pt x="1931" y="276"/>
                </a:lnTo>
                <a:lnTo>
                  <a:pt x="1931" y="275"/>
                </a:lnTo>
                <a:lnTo>
                  <a:pt x="1931" y="273"/>
                </a:lnTo>
                <a:lnTo>
                  <a:pt x="1932" y="273"/>
                </a:lnTo>
                <a:lnTo>
                  <a:pt x="1932" y="272"/>
                </a:lnTo>
                <a:lnTo>
                  <a:pt x="1934" y="272"/>
                </a:lnTo>
                <a:lnTo>
                  <a:pt x="1935" y="270"/>
                </a:lnTo>
                <a:lnTo>
                  <a:pt x="1937" y="270"/>
                </a:lnTo>
                <a:lnTo>
                  <a:pt x="1937" y="268"/>
                </a:lnTo>
                <a:lnTo>
                  <a:pt x="1940" y="267"/>
                </a:lnTo>
                <a:lnTo>
                  <a:pt x="1937" y="267"/>
                </a:lnTo>
                <a:lnTo>
                  <a:pt x="1935" y="268"/>
                </a:lnTo>
                <a:lnTo>
                  <a:pt x="1935" y="267"/>
                </a:lnTo>
                <a:lnTo>
                  <a:pt x="1934" y="267"/>
                </a:lnTo>
                <a:lnTo>
                  <a:pt x="1934" y="265"/>
                </a:lnTo>
                <a:lnTo>
                  <a:pt x="1934" y="264"/>
                </a:lnTo>
                <a:lnTo>
                  <a:pt x="1934" y="262"/>
                </a:lnTo>
                <a:lnTo>
                  <a:pt x="1935" y="262"/>
                </a:lnTo>
                <a:lnTo>
                  <a:pt x="1937" y="261"/>
                </a:lnTo>
                <a:lnTo>
                  <a:pt x="1938" y="259"/>
                </a:lnTo>
                <a:lnTo>
                  <a:pt x="1937" y="259"/>
                </a:lnTo>
                <a:lnTo>
                  <a:pt x="1937" y="258"/>
                </a:lnTo>
                <a:lnTo>
                  <a:pt x="1937" y="256"/>
                </a:lnTo>
                <a:lnTo>
                  <a:pt x="1938" y="256"/>
                </a:lnTo>
                <a:lnTo>
                  <a:pt x="1940" y="256"/>
                </a:lnTo>
                <a:lnTo>
                  <a:pt x="1940" y="255"/>
                </a:lnTo>
                <a:lnTo>
                  <a:pt x="1938" y="253"/>
                </a:lnTo>
                <a:lnTo>
                  <a:pt x="1940" y="253"/>
                </a:lnTo>
                <a:lnTo>
                  <a:pt x="1941" y="253"/>
                </a:lnTo>
                <a:lnTo>
                  <a:pt x="1943" y="253"/>
                </a:lnTo>
                <a:lnTo>
                  <a:pt x="1944" y="253"/>
                </a:lnTo>
                <a:lnTo>
                  <a:pt x="1944" y="252"/>
                </a:lnTo>
                <a:lnTo>
                  <a:pt x="1944" y="250"/>
                </a:lnTo>
                <a:lnTo>
                  <a:pt x="1944" y="248"/>
                </a:lnTo>
                <a:lnTo>
                  <a:pt x="1943" y="250"/>
                </a:lnTo>
                <a:lnTo>
                  <a:pt x="1941" y="250"/>
                </a:lnTo>
                <a:lnTo>
                  <a:pt x="1941" y="252"/>
                </a:lnTo>
                <a:lnTo>
                  <a:pt x="1940" y="252"/>
                </a:lnTo>
                <a:lnTo>
                  <a:pt x="1940" y="250"/>
                </a:lnTo>
                <a:lnTo>
                  <a:pt x="1940" y="248"/>
                </a:lnTo>
                <a:lnTo>
                  <a:pt x="1941" y="248"/>
                </a:lnTo>
                <a:lnTo>
                  <a:pt x="1941" y="247"/>
                </a:lnTo>
                <a:lnTo>
                  <a:pt x="1943" y="247"/>
                </a:lnTo>
                <a:lnTo>
                  <a:pt x="1943" y="245"/>
                </a:lnTo>
                <a:lnTo>
                  <a:pt x="1944" y="245"/>
                </a:lnTo>
                <a:lnTo>
                  <a:pt x="1946" y="244"/>
                </a:lnTo>
                <a:lnTo>
                  <a:pt x="1944" y="244"/>
                </a:lnTo>
                <a:lnTo>
                  <a:pt x="1944" y="242"/>
                </a:lnTo>
                <a:lnTo>
                  <a:pt x="1946" y="242"/>
                </a:lnTo>
                <a:lnTo>
                  <a:pt x="1947" y="242"/>
                </a:lnTo>
                <a:lnTo>
                  <a:pt x="1947" y="241"/>
                </a:lnTo>
                <a:lnTo>
                  <a:pt x="1949" y="239"/>
                </a:lnTo>
                <a:lnTo>
                  <a:pt x="1949" y="238"/>
                </a:lnTo>
                <a:lnTo>
                  <a:pt x="1949" y="238"/>
                </a:lnTo>
                <a:lnTo>
                  <a:pt x="1949" y="236"/>
                </a:lnTo>
                <a:lnTo>
                  <a:pt x="1949" y="235"/>
                </a:lnTo>
                <a:lnTo>
                  <a:pt x="1949" y="235"/>
                </a:lnTo>
                <a:lnTo>
                  <a:pt x="1949" y="233"/>
                </a:lnTo>
                <a:lnTo>
                  <a:pt x="1951" y="232"/>
                </a:lnTo>
                <a:lnTo>
                  <a:pt x="1949" y="232"/>
                </a:lnTo>
                <a:lnTo>
                  <a:pt x="1949" y="230"/>
                </a:lnTo>
                <a:lnTo>
                  <a:pt x="1949" y="228"/>
                </a:lnTo>
                <a:lnTo>
                  <a:pt x="1951" y="228"/>
                </a:lnTo>
                <a:lnTo>
                  <a:pt x="1951" y="227"/>
                </a:lnTo>
                <a:lnTo>
                  <a:pt x="1949" y="228"/>
                </a:lnTo>
                <a:lnTo>
                  <a:pt x="1949" y="227"/>
                </a:lnTo>
                <a:lnTo>
                  <a:pt x="1951" y="225"/>
                </a:lnTo>
                <a:lnTo>
                  <a:pt x="1951" y="224"/>
                </a:lnTo>
                <a:lnTo>
                  <a:pt x="1952" y="224"/>
                </a:lnTo>
                <a:lnTo>
                  <a:pt x="1952" y="225"/>
                </a:lnTo>
                <a:lnTo>
                  <a:pt x="1954" y="224"/>
                </a:lnTo>
                <a:lnTo>
                  <a:pt x="1952" y="224"/>
                </a:lnTo>
                <a:lnTo>
                  <a:pt x="1952" y="222"/>
                </a:lnTo>
                <a:lnTo>
                  <a:pt x="1954" y="222"/>
                </a:lnTo>
                <a:lnTo>
                  <a:pt x="1954" y="221"/>
                </a:lnTo>
                <a:lnTo>
                  <a:pt x="1955" y="221"/>
                </a:lnTo>
                <a:lnTo>
                  <a:pt x="1957" y="221"/>
                </a:lnTo>
                <a:lnTo>
                  <a:pt x="1957" y="219"/>
                </a:lnTo>
                <a:lnTo>
                  <a:pt x="1958" y="219"/>
                </a:lnTo>
                <a:lnTo>
                  <a:pt x="1960" y="219"/>
                </a:lnTo>
                <a:lnTo>
                  <a:pt x="1961" y="219"/>
                </a:lnTo>
                <a:lnTo>
                  <a:pt x="1963" y="218"/>
                </a:lnTo>
                <a:lnTo>
                  <a:pt x="1961" y="218"/>
                </a:lnTo>
                <a:lnTo>
                  <a:pt x="1961" y="216"/>
                </a:lnTo>
                <a:lnTo>
                  <a:pt x="1960" y="216"/>
                </a:lnTo>
                <a:lnTo>
                  <a:pt x="1960" y="216"/>
                </a:lnTo>
                <a:lnTo>
                  <a:pt x="1960" y="215"/>
                </a:lnTo>
                <a:lnTo>
                  <a:pt x="1961" y="215"/>
                </a:lnTo>
                <a:lnTo>
                  <a:pt x="1961" y="213"/>
                </a:lnTo>
                <a:lnTo>
                  <a:pt x="1961" y="212"/>
                </a:lnTo>
                <a:lnTo>
                  <a:pt x="1963" y="212"/>
                </a:lnTo>
                <a:lnTo>
                  <a:pt x="1963" y="210"/>
                </a:lnTo>
                <a:lnTo>
                  <a:pt x="1964" y="210"/>
                </a:lnTo>
                <a:lnTo>
                  <a:pt x="1966" y="210"/>
                </a:lnTo>
                <a:lnTo>
                  <a:pt x="1967" y="209"/>
                </a:lnTo>
                <a:lnTo>
                  <a:pt x="1966" y="209"/>
                </a:lnTo>
                <a:lnTo>
                  <a:pt x="1967" y="207"/>
                </a:lnTo>
                <a:lnTo>
                  <a:pt x="1969" y="207"/>
                </a:lnTo>
                <a:lnTo>
                  <a:pt x="1969" y="205"/>
                </a:lnTo>
                <a:lnTo>
                  <a:pt x="1970" y="205"/>
                </a:lnTo>
                <a:lnTo>
                  <a:pt x="1972" y="205"/>
                </a:lnTo>
                <a:lnTo>
                  <a:pt x="1972" y="207"/>
                </a:lnTo>
                <a:lnTo>
                  <a:pt x="1970" y="207"/>
                </a:lnTo>
                <a:lnTo>
                  <a:pt x="1969" y="209"/>
                </a:lnTo>
                <a:lnTo>
                  <a:pt x="1972" y="207"/>
                </a:lnTo>
                <a:lnTo>
                  <a:pt x="1974" y="207"/>
                </a:lnTo>
                <a:lnTo>
                  <a:pt x="1972" y="205"/>
                </a:lnTo>
                <a:lnTo>
                  <a:pt x="1972" y="204"/>
                </a:lnTo>
                <a:lnTo>
                  <a:pt x="1974" y="204"/>
                </a:lnTo>
                <a:lnTo>
                  <a:pt x="1974" y="202"/>
                </a:lnTo>
                <a:lnTo>
                  <a:pt x="1975" y="202"/>
                </a:lnTo>
                <a:lnTo>
                  <a:pt x="1975" y="204"/>
                </a:lnTo>
                <a:lnTo>
                  <a:pt x="1977" y="204"/>
                </a:lnTo>
                <a:lnTo>
                  <a:pt x="1975" y="205"/>
                </a:lnTo>
                <a:lnTo>
                  <a:pt x="1975" y="207"/>
                </a:lnTo>
                <a:lnTo>
                  <a:pt x="1977" y="207"/>
                </a:lnTo>
                <a:lnTo>
                  <a:pt x="1978" y="207"/>
                </a:lnTo>
                <a:lnTo>
                  <a:pt x="1980" y="207"/>
                </a:lnTo>
                <a:lnTo>
                  <a:pt x="1980" y="209"/>
                </a:lnTo>
                <a:lnTo>
                  <a:pt x="1981" y="209"/>
                </a:lnTo>
                <a:lnTo>
                  <a:pt x="1983" y="207"/>
                </a:lnTo>
                <a:lnTo>
                  <a:pt x="1981" y="207"/>
                </a:lnTo>
                <a:lnTo>
                  <a:pt x="1983" y="205"/>
                </a:lnTo>
                <a:lnTo>
                  <a:pt x="1981" y="205"/>
                </a:lnTo>
                <a:lnTo>
                  <a:pt x="1980" y="205"/>
                </a:lnTo>
                <a:lnTo>
                  <a:pt x="1978" y="205"/>
                </a:lnTo>
                <a:lnTo>
                  <a:pt x="1977" y="205"/>
                </a:lnTo>
                <a:lnTo>
                  <a:pt x="1977" y="204"/>
                </a:lnTo>
                <a:lnTo>
                  <a:pt x="1978" y="204"/>
                </a:lnTo>
                <a:lnTo>
                  <a:pt x="1980" y="202"/>
                </a:lnTo>
                <a:lnTo>
                  <a:pt x="1981" y="202"/>
                </a:lnTo>
                <a:lnTo>
                  <a:pt x="1980" y="204"/>
                </a:lnTo>
                <a:lnTo>
                  <a:pt x="1981" y="204"/>
                </a:lnTo>
                <a:lnTo>
                  <a:pt x="1981" y="202"/>
                </a:lnTo>
                <a:lnTo>
                  <a:pt x="1983" y="202"/>
                </a:lnTo>
                <a:lnTo>
                  <a:pt x="1983" y="204"/>
                </a:lnTo>
                <a:lnTo>
                  <a:pt x="1984" y="204"/>
                </a:lnTo>
                <a:lnTo>
                  <a:pt x="1984" y="205"/>
                </a:lnTo>
                <a:lnTo>
                  <a:pt x="1986" y="205"/>
                </a:lnTo>
                <a:lnTo>
                  <a:pt x="1984" y="207"/>
                </a:lnTo>
                <a:lnTo>
                  <a:pt x="1986" y="207"/>
                </a:lnTo>
                <a:lnTo>
                  <a:pt x="1986" y="205"/>
                </a:lnTo>
                <a:lnTo>
                  <a:pt x="1986" y="204"/>
                </a:lnTo>
                <a:lnTo>
                  <a:pt x="1986" y="204"/>
                </a:lnTo>
                <a:lnTo>
                  <a:pt x="1986" y="202"/>
                </a:lnTo>
                <a:lnTo>
                  <a:pt x="1986" y="202"/>
                </a:lnTo>
                <a:lnTo>
                  <a:pt x="1986" y="201"/>
                </a:lnTo>
                <a:lnTo>
                  <a:pt x="1984" y="201"/>
                </a:lnTo>
                <a:lnTo>
                  <a:pt x="1984" y="199"/>
                </a:lnTo>
                <a:lnTo>
                  <a:pt x="1986" y="201"/>
                </a:lnTo>
                <a:lnTo>
                  <a:pt x="1986" y="199"/>
                </a:lnTo>
                <a:lnTo>
                  <a:pt x="1986" y="199"/>
                </a:lnTo>
                <a:lnTo>
                  <a:pt x="1984" y="199"/>
                </a:lnTo>
                <a:lnTo>
                  <a:pt x="1983" y="199"/>
                </a:lnTo>
                <a:lnTo>
                  <a:pt x="1981" y="199"/>
                </a:lnTo>
                <a:lnTo>
                  <a:pt x="1980" y="201"/>
                </a:lnTo>
                <a:lnTo>
                  <a:pt x="1980" y="199"/>
                </a:lnTo>
                <a:lnTo>
                  <a:pt x="1978" y="199"/>
                </a:lnTo>
                <a:lnTo>
                  <a:pt x="1977" y="199"/>
                </a:lnTo>
                <a:lnTo>
                  <a:pt x="1977" y="198"/>
                </a:lnTo>
                <a:lnTo>
                  <a:pt x="1978" y="198"/>
                </a:lnTo>
                <a:lnTo>
                  <a:pt x="1978" y="196"/>
                </a:lnTo>
                <a:lnTo>
                  <a:pt x="1980" y="196"/>
                </a:lnTo>
                <a:lnTo>
                  <a:pt x="1980" y="198"/>
                </a:lnTo>
                <a:lnTo>
                  <a:pt x="1981" y="198"/>
                </a:lnTo>
                <a:lnTo>
                  <a:pt x="1981" y="196"/>
                </a:lnTo>
                <a:lnTo>
                  <a:pt x="1983" y="196"/>
                </a:lnTo>
                <a:lnTo>
                  <a:pt x="1986" y="195"/>
                </a:lnTo>
                <a:lnTo>
                  <a:pt x="1986" y="196"/>
                </a:lnTo>
                <a:lnTo>
                  <a:pt x="1986" y="198"/>
                </a:lnTo>
                <a:lnTo>
                  <a:pt x="1986" y="198"/>
                </a:lnTo>
                <a:lnTo>
                  <a:pt x="1986" y="196"/>
                </a:lnTo>
                <a:lnTo>
                  <a:pt x="1987" y="195"/>
                </a:lnTo>
                <a:lnTo>
                  <a:pt x="1989" y="195"/>
                </a:lnTo>
                <a:lnTo>
                  <a:pt x="1990" y="195"/>
                </a:lnTo>
                <a:lnTo>
                  <a:pt x="1990" y="193"/>
                </a:lnTo>
                <a:lnTo>
                  <a:pt x="1990" y="192"/>
                </a:lnTo>
                <a:lnTo>
                  <a:pt x="1992" y="192"/>
                </a:lnTo>
                <a:lnTo>
                  <a:pt x="1992" y="190"/>
                </a:lnTo>
                <a:lnTo>
                  <a:pt x="1993" y="190"/>
                </a:lnTo>
                <a:lnTo>
                  <a:pt x="1993" y="189"/>
                </a:lnTo>
                <a:lnTo>
                  <a:pt x="1995" y="189"/>
                </a:lnTo>
                <a:lnTo>
                  <a:pt x="1995" y="187"/>
                </a:lnTo>
                <a:lnTo>
                  <a:pt x="1997" y="187"/>
                </a:lnTo>
                <a:lnTo>
                  <a:pt x="1997" y="189"/>
                </a:lnTo>
                <a:lnTo>
                  <a:pt x="1998" y="189"/>
                </a:lnTo>
                <a:lnTo>
                  <a:pt x="1997" y="187"/>
                </a:lnTo>
                <a:lnTo>
                  <a:pt x="1997" y="185"/>
                </a:lnTo>
                <a:lnTo>
                  <a:pt x="1998" y="185"/>
                </a:lnTo>
                <a:lnTo>
                  <a:pt x="1998" y="187"/>
                </a:lnTo>
                <a:lnTo>
                  <a:pt x="2000" y="187"/>
                </a:lnTo>
                <a:lnTo>
                  <a:pt x="2000" y="185"/>
                </a:lnTo>
                <a:lnTo>
                  <a:pt x="1998" y="185"/>
                </a:lnTo>
                <a:lnTo>
                  <a:pt x="1998" y="184"/>
                </a:lnTo>
                <a:lnTo>
                  <a:pt x="2000" y="184"/>
                </a:lnTo>
                <a:lnTo>
                  <a:pt x="2000" y="182"/>
                </a:lnTo>
                <a:lnTo>
                  <a:pt x="2000" y="181"/>
                </a:lnTo>
                <a:lnTo>
                  <a:pt x="2001" y="179"/>
                </a:lnTo>
                <a:lnTo>
                  <a:pt x="2003" y="179"/>
                </a:lnTo>
                <a:lnTo>
                  <a:pt x="2004" y="178"/>
                </a:lnTo>
                <a:lnTo>
                  <a:pt x="2004" y="179"/>
                </a:lnTo>
                <a:lnTo>
                  <a:pt x="2006" y="179"/>
                </a:lnTo>
                <a:lnTo>
                  <a:pt x="2004" y="179"/>
                </a:lnTo>
                <a:lnTo>
                  <a:pt x="2006" y="179"/>
                </a:lnTo>
                <a:lnTo>
                  <a:pt x="2007" y="179"/>
                </a:lnTo>
                <a:lnTo>
                  <a:pt x="2007" y="179"/>
                </a:lnTo>
                <a:lnTo>
                  <a:pt x="2007" y="178"/>
                </a:lnTo>
                <a:lnTo>
                  <a:pt x="2009" y="178"/>
                </a:lnTo>
                <a:lnTo>
                  <a:pt x="2009" y="176"/>
                </a:lnTo>
                <a:lnTo>
                  <a:pt x="2007" y="178"/>
                </a:lnTo>
                <a:lnTo>
                  <a:pt x="2006" y="178"/>
                </a:lnTo>
                <a:lnTo>
                  <a:pt x="2006" y="176"/>
                </a:lnTo>
                <a:lnTo>
                  <a:pt x="2004" y="176"/>
                </a:lnTo>
                <a:lnTo>
                  <a:pt x="2004" y="178"/>
                </a:lnTo>
                <a:lnTo>
                  <a:pt x="2003" y="178"/>
                </a:lnTo>
                <a:lnTo>
                  <a:pt x="2003" y="176"/>
                </a:lnTo>
                <a:lnTo>
                  <a:pt x="2001" y="178"/>
                </a:lnTo>
                <a:lnTo>
                  <a:pt x="2001" y="176"/>
                </a:lnTo>
                <a:lnTo>
                  <a:pt x="2000" y="176"/>
                </a:lnTo>
                <a:lnTo>
                  <a:pt x="2001" y="175"/>
                </a:lnTo>
                <a:lnTo>
                  <a:pt x="2000" y="173"/>
                </a:lnTo>
                <a:lnTo>
                  <a:pt x="1998" y="172"/>
                </a:lnTo>
                <a:lnTo>
                  <a:pt x="1997" y="172"/>
                </a:lnTo>
                <a:lnTo>
                  <a:pt x="1997" y="170"/>
                </a:lnTo>
                <a:lnTo>
                  <a:pt x="1997" y="169"/>
                </a:lnTo>
                <a:lnTo>
                  <a:pt x="1998" y="169"/>
                </a:lnTo>
                <a:lnTo>
                  <a:pt x="1998" y="167"/>
                </a:lnTo>
                <a:lnTo>
                  <a:pt x="2000" y="167"/>
                </a:lnTo>
                <a:lnTo>
                  <a:pt x="2001" y="166"/>
                </a:lnTo>
                <a:lnTo>
                  <a:pt x="2003" y="166"/>
                </a:lnTo>
                <a:lnTo>
                  <a:pt x="2003" y="167"/>
                </a:lnTo>
                <a:lnTo>
                  <a:pt x="2004" y="167"/>
                </a:lnTo>
                <a:lnTo>
                  <a:pt x="2006" y="167"/>
                </a:lnTo>
                <a:lnTo>
                  <a:pt x="2007" y="167"/>
                </a:lnTo>
                <a:lnTo>
                  <a:pt x="2007" y="169"/>
                </a:lnTo>
                <a:lnTo>
                  <a:pt x="2007" y="170"/>
                </a:lnTo>
                <a:lnTo>
                  <a:pt x="2007" y="172"/>
                </a:lnTo>
                <a:lnTo>
                  <a:pt x="2009" y="172"/>
                </a:lnTo>
                <a:lnTo>
                  <a:pt x="2010" y="173"/>
                </a:lnTo>
                <a:lnTo>
                  <a:pt x="2012" y="173"/>
                </a:lnTo>
                <a:lnTo>
                  <a:pt x="2012" y="172"/>
                </a:lnTo>
                <a:lnTo>
                  <a:pt x="2013" y="172"/>
                </a:lnTo>
                <a:lnTo>
                  <a:pt x="2013" y="170"/>
                </a:lnTo>
                <a:lnTo>
                  <a:pt x="2013" y="169"/>
                </a:lnTo>
                <a:lnTo>
                  <a:pt x="2012" y="169"/>
                </a:lnTo>
                <a:lnTo>
                  <a:pt x="2012" y="167"/>
                </a:lnTo>
                <a:lnTo>
                  <a:pt x="2013" y="167"/>
                </a:lnTo>
                <a:lnTo>
                  <a:pt x="2015" y="167"/>
                </a:lnTo>
                <a:lnTo>
                  <a:pt x="2015" y="166"/>
                </a:lnTo>
                <a:lnTo>
                  <a:pt x="2013" y="166"/>
                </a:lnTo>
                <a:lnTo>
                  <a:pt x="2012" y="166"/>
                </a:lnTo>
                <a:lnTo>
                  <a:pt x="2010" y="166"/>
                </a:lnTo>
                <a:lnTo>
                  <a:pt x="2010" y="164"/>
                </a:lnTo>
                <a:lnTo>
                  <a:pt x="2012" y="164"/>
                </a:lnTo>
                <a:lnTo>
                  <a:pt x="2013" y="164"/>
                </a:lnTo>
                <a:lnTo>
                  <a:pt x="2013" y="162"/>
                </a:lnTo>
                <a:lnTo>
                  <a:pt x="2015" y="164"/>
                </a:lnTo>
                <a:lnTo>
                  <a:pt x="2017" y="164"/>
                </a:lnTo>
                <a:lnTo>
                  <a:pt x="2017" y="162"/>
                </a:lnTo>
                <a:lnTo>
                  <a:pt x="2015" y="162"/>
                </a:lnTo>
                <a:lnTo>
                  <a:pt x="2013" y="162"/>
                </a:lnTo>
                <a:lnTo>
                  <a:pt x="2013" y="161"/>
                </a:lnTo>
                <a:lnTo>
                  <a:pt x="2015" y="161"/>
                </a:lnTo>
                <a:lnTo>
                  <a:pt x="2017" y="161"/>
                </a:lnTo>
                <a:lnTo>
                  <a:pt x="2018" y="161"/>
                </a:lnTo>
                <a:lnTo>
                  <a:pt x="2018" y="159"/>
                </a:lnTo>
                <a:lnTo>
                  <a:pt x="2015" y="161"/>
                </a:lnTo>
                <a:lnTo>
                  <a:pt x="2015" y="159"/>
                </a:lnTo>
                <a:lnTo>
                  <a:pt x="2017" y="158"/>
                </a:lnTo>
                <a:lnTo>
                  <a:pt x="2018" y="158"/>
                </a:lnTo>
                <a:lnTo>
                  <a:pt x="2020" y="158"/>
                </a:lnTo>
                <a:lnTo>
                  <a:pt x="2021" y="158"/>
                </a:lnTo>
                <a:lnTo>
                  <a:pt x="2021" y="156"/>
                </a:lnTo>
                <a:lnTo>
                  <a:pt x="2021" y="155"/>
                </a:lnTo>
                <a:lnTo>
                  <a:pt x="2023" y="155"/>
                </a:lnTo>
                <a:lnTo>
                  <a:pt x="2023" y="153"/>
                </a:lnTo>
                <a:lnTo>
                  <a:pt x="2021" y="155"/>
                </a:lnTo>
                <a:lnTo>
                  <a:pt x="2020" y="155"/>
                </a:lnTo>
                <a:lnTo>
                  <a:pt x="2018" y="155"/>
                </a:lnTo>
                <a:lnTo>
                  <a:pt x="2017" y="155"/>
                </a:lnTo>
                <a:lnTo>
                  <a:pt x="2015" y="156"/>
                </a:lnTo>
                <a:lnTo>
                  <a:pt x="2013" y="156"/>
                </a:lnTo>
                <a:lnTo>
                  <a:pt x="2013" y="155"/>
                </a:lnTo>
                <a:lnTo>
                  <a:pt x="2015" y="155"/>
                </a:lnTo>
                <a:lnTo>
                  <a:pt x="2017" y="153"/>
                </a:lnTo>
                <a:lnTo>
                  <a:pt x="2018" y="153"/>
                </a:lnTo>
                <a:lnTo>
                  <a:pt x="2020" y="152"/>
                </a:lnTo>
                <a:lnTo>
                  <a:pt x="2018" y="152"/>
                </a:lnTo>
                <a:lnTo>
                  <a:pt x="2017" y="153"/>
                </a:lnTo>
                <a:lnTo>
                  <a:pt x="2015" y="153"/>
                </a:lnTo>
                <a:lnTo>
                  <a:pt x="2013" y="153"/>
                </a:lnTo>
                <a:lnTo>
                  <a:pt x="2013" y="155"/>
                </a:lnTo>
                <a:lnTo>
                  <a:pt x="2012" y="155"/>
                </a:lnTo>
                <a:lnTo>
                  <a:pt x="2010" y="155"/>
                </a:lnTo>
                <a:lnTo>
                  <a:pt x="2012" y="156"/>
                </a:lnTo>
                <a:lnTo>
                  <a:pt x="2010" y="156"/>
                </a:lnTo>
                <a:lnTo>
                  <a:pt x="2010" y="158"/>
                </a:lnTo>
                <a:lnTo>
                  <a:pt x="2009" y="158"/>
                </a:lnTo>
                <a:lnTo>
                  <a:pt x="2007" y="158"/>
                </a:lnTo>
                <a:lnTo>
                  <a:pt x="2007" y="159"/>
                </a:lnTo>
                <a:lnTo>
                  <a:pt x="2006" y="159"/>
                </a:lnTo>
                <a:lnTo>
                  <a:pt x="2004" y="159"/>
                </a:lnTo>
                <a:lnTo>
                  <a:pt x="2004" y="158"/>
                </a:lnTo>
                <a:lnTo>
                  <a:pt x="2003" y="159"/>
                </a:lnTo>
                <a:lnTo>
                  <a:pt x="2003" y="158"/>
                </a:lnTo>
                <a:lnTo>
                  <a:pt x="2004" y="156"/>
                </a:lnTo>
                <a:lnTo>
                  <a:pt x="2004" y="155"/>
                </a:lnTo>
                <a:lnTo>
                  <a:pt x="2006" y="153"/>
                </a:lnTo>
                <a:lnTo>
                  <a:pt x="2007" y="153"/>
                </a:lnTo>
                <a:lnTo>
                  <a:pt x="2009" y="152"/>
                </a:lnTo>
                <a:lnTo>
                  <a:pt x="2010" y="152"/>
                </a:lnTo>
                <a:lnTo>
                  <a:pt x="2009" y="150"/>
                </a:lnTo>
                <a:lnTo>
                  <a:pt x="2010" y="150"/>
                </a:lnTo>
                <a:lnTo>
                  <a:pt x="2012" y="149"/>
                </a:lnTo>
                <a:lnTo>
                  <a:pt x="2012" y="147"/>
                </a:lnTo>
                <a:lnTo>
                  <a:pt x="2012" y="146"/>
                </a:lnTo>
                <a:lnTo>
                  <a:pt x="2013" y="146"/>
                </a:lnTo>
                <a:lnTo>
                  <a:pt x="2015" y="146"/>
                </a:lnTo>
                <a:lnTo>
                  <a:pt x="2015" y="144"/>
                </a:lnTo>
                <a:lnTo>
                  <a:pt x="2017" y="144"/>
                </a:lnTo>
                <a:lnTo>
                  <a:pt x="2018" y="144"/>
                </a:lnTo>
                <a:lnTo>
                  <a:pt x="2020" y="144"/>
                </a:lnTo>
                <a:lnTo>
                  <a:pt x="2020" y="142"/>
                </a:lnTo>
                <a:lnTo>
                  <a:pt x="2021" y="142"/>
                </a:lnTo>
                <a:lnTo>
                  <a:pt x="2020" y="142"/>
                </a:lnTo>
                <a:lnTo>
                  <a:pt x="2018" y="142"/>
                </a:lnTo>
                <a:lnTo>
                  <a:pt x="2018" y="142"/>
                </a:lnTo>
                <a:lnTo>
                  <a:pt x="2017" y="142"/>
                </a:lnTo>
                <a:lnTo>
                  <a:pt x="2017" y="142"/>
                </a:lnTo>
                <a:lnTo>
                  <a:pt x="2017" y="141"/>
                </a:lnTo>
                <a:lnTo>
                  <a:pt x="2018" y="141"/>
                </a:lnTo>
                <a:lnTo>
                  <a:pt x="2020" y="141"/>
                </a:lnTo>
                <a:lnTo>
                  <a:pt x="2021" y="141"/>
                </a:lnTo>
                <a:lnTo>
                  <a:pt x="2021" y="142"/>
                </a:lnTo>
                <a:lnTo>
                  <a:pt x="2023" y="141"/>
                </a:lnTo>
                <a:lnTo>
                  <a:pt x="2023" y="141"/>
                </a:lnTo>
                <a:lnTo>
                  <a:pt x="2023" y="139"/>
                </a:lnTo>
                <a:lnTo>
                  <a:pt x="2023" y="138"/>
                </a:lnTo>
                <a:lnTo>
                  <a:pt x="2023" y="138"/>
                </a:lnTo>
                <a:lnTo>
                  <a:pt x="2023" y="136"/>
                </a:lnTo>
                <a:lnTo>
                  <a:pt x="2023" y="136"/>
                </a:lnTo>
                <a:lnTo>
                  <a:pt x="2024" y="136"/>
                </a:lnTo>
                <a:lnTo>
                  <a:pt x="2024" y="135"/>
                </a:lnTo>
                <a:lnTo>
                  <a:pt x="2026" y="135"/>
                </a:lnTo>
                <a:lnTo>
                  <a:pt x="2026" y="133"/>
                </a:lnTo>
                <a:lnTo>
                  <a:pt x="2027" y="133"/>
                </a:lnTo>
                <a:lnTo>
                  <a:pt x="2026" y="132"/>
                </a:lnTo>
                <a:lnTo>
                  <a:pt x="2027" y="132"/>
                </a:lnTo>
                <a:lnTo>
                  <a:pt x="2027" y="130"/>
                </a:lnTo>
                <a:lnTo>
                  <a:pt x="2027" y="129"/>
                </a:lnTo>
                <a:lnTo>
                  <a:pt x="2029" y="129"/>
                </a:lnTo>
                <a:lnTo>
                  <a:pt x="2029" y="127"/>
                </a:lnTo>
                <a:lnTo>
                  <a:pt x="2030" y="127"/>
                </a:lnTo>
                <a:lnTo>
                  <a:pt x="2030" y="126"/>
                </a:lnTo>
                <a:lnTo>
                  <a:pt x="2030" y="124"/>
                </a:lnTo>
                <a:lnTo>
                  <a:pt x="2032" y="124"/>
                </a:lnTo>
                <a:lnTo>
                  <a:pt x="2032" y="122"/>
                </a:lnTo>
                <a:lnTo>
                  <a:pt x="2033" y="122"/>
                </a:lnTo>
                <a:lnTo>
                  <a:pt x="2033" y="121"/>
                </a:lnTo>
                <a:lnTo>
                  <a:pt x="2033" y="119"/>
                </a:lnTo>
                <a:lnTo>
                  <a:pt x="2035" y="119"/>
                </a:lnTo>
                <a:lnTo>
                  <a:pt x="2036" y="118"/>
                </a:lnTo>
                <a:lnTo>
                  <a:pt x="2036" y="116"/>
                </a:lnTo>
                <a:lnTo>
                  <a:pt x="2036" y="115"/>
                </a:lnTo>
                <a:lnTo>
                  <a:pt x="2038" y="113"/>
                </a:lnTo>
                <a:lnTo>
                  <a:pt x="2040" y="113"/>
                </a:lnTo>
                <a:lnTo>
                  <a:pt x="2040" y="112"/>
                </a:lnTo>
                <a:lnTo>
                  <a:pt x="2038" y="113"/>
                </a:lnTo>
                <a:lnTo>
                  <a:pt x="2038" y="112"/>
                </a:lnTo>
                <a:lnTo>
                  <a:pt x="2038" y="110"/>
                </a:lnTo>
                <a:lnTo>
                  <a:pt x="2040" y="109"/>
                </a:lnTo>
                <a:lnTo>
                  <a:pt x="2040" y="107"/>
                </a:lnTo>
                <a:lnTo>
                  <a:pt x="2041" y="107"/>
                </a:lnTo>
                <a:lnTo>
                  <a:pt x="2041" y="106"/>
                </a:lnTo>
                <a:lnTo>
                  <a:pt x="2043" y="106"/>
                </a:lnTo>
                <a:lnTo>
                  <a:pt x="2043" y="106"/>
                </a:lnTo>
                <a:lnTo>
                  <a:pt x="2044" y="104"/>
                </a:lnTo>
                <a:lnTo>
                  <a:pt x="2046" y="103"/>
                </a:lnTo>
                <a:lnTo>
                  <a:pt x="2044" y="103"/>
                </a:lnTo>
                <a:lnTo>
                  <a:pt x="2043" y="104"/>
                </a:lnTo>
                <a:lnTo>
                  <a:pt x="2043" y="103"/>
                </a:lnTo>
                <a:lnTo>
                  <a:pt x="2044" y="101"/>
                </a:lnTo>
                <a:lnTo>
                  <a:pt x="2044" y="99"/>
                </a:lnTo>
                <a:lnTo>
                  <a:pt x="2043" y="99"/>
                </a:lnTo>
                <a:lnTo>
                  <a:pt x="2041" y="99"/>
                </a:lnTo>
                <a:lnTo>
                  <a:pt x="2041" y="98"/>
                </a:lnTo>
                <a:lnTo>
                  <a:pt x="2043" y="98"/>
                </a:lnTo>
                <a:lnTo>
                  <a:pt x="2043" y="96"/>
                </a:lnTo>
                <a:lnTo>
                  <a:pt x="2041" y="96"/>
                </a:lnTo>
                <a:lnTo>
                  <a:pt x="2041" y="95"/>
                </a:lnTo>
                <a:lnTo>
                  <a:pt x="2040" y="95"/>
                </a:lnTo>
                <a:lnTo>
                  <a:pt x="2040" y="96"/>
                </a:lnTo>
                <a:lnTo>
                  <a:pt x="2038" y="96"/>
                </a:lnTo>
                <a:lnTo>
                  <a:pt x="2038" y="95"/>
                </a:lnTo>
                <a:lnTo>
                  <a:pt x="2036" y="95"/>
                </a:lnTo>
                <a:lnTo>
                  <a:pt x="2036" y="96"/>
                </a:lnTo>
                <a:lnTo>
                  <a:pt x="2035" y="96"/>
                </a:lnTo>
                <a:lnTo>
                  <a:pt x="2033" y="96"/>
                </a:lnTo>
                <a:lnTo>
                  <a:pt x="2033" y="98"/>
                </a:lnTo>
                <a:lnTo>
                  <a:pt x="2032" y="98"/>
                </a:lnTo>
                <a:lnTo>
                  <a:pt x="2032" y="96"/>
                </a:lnTo>
                <a:lnTo>
                  <a:pt x="2030" y="96"/>
                </a:lnTo>
                <a:lnTo>
                  <a:pt x="2029" y="98"/>
                </a:lnTo>
                <a:lnTo>
                  <a:pt x="2027" y="98"/>
                </a:lnTo>
                <a:lnTo>
                  <a:pt x="2027" y="96"/>
                </a:lnTo>
                <a:lnTo>
                  <a:pt x="2029" y="96"/>
                </a:lnTo>
                <a:lnTo>
                  <a:pt x="2029" y="95"/>
                </a:lnTo>
                <a:lnTo>
                  <a:pt x="2027" y="96"/>
                </a:lnTo>
                <a:lnTo>
                  <a:pt x="2026" y="96"/>
                </a:lnTo>
                <a:lnTo>
                  <a:pt x="2026" y="98"/>
                </a:lnTo>
                <a:lnTo>
                  <a:pt x="2024" y="98"/>
                </a:lnTo>
                <a:lnTo>
                  <a:pt x="2024" y="96"/>
                </a:lnTo>
                <a:lnTo>
                  <a:pt x="2023" y="96"/>
                </a:lnTo>
                <a:lnTo>
                  <a:pt x="2023" y="98"/>
                </a:lnTo>
                <a:lnTo>
                  <a:pt x="2023" y="98"/>
                </a:lnTo>
                <a:lnTo>
                  <a:pt x="2023" y="99"/>
                </a:lnTo>
                <a:lnTo>
                  <a:pt x="2021" y="99"/>
                </a:lnTo>
                <a:lnTo>
                  <a:pt x="2020" y="99"/>
                </a:lnTo>
                <a:lnTo>
                  <a:pt x="2020" y="98"/>
                </a:lnTo>
                <a:lnTo>
                  <a:pt x="2020" y="96"/>
                </a:lnTo>
                <a:lnTo>
                  <a:pt x="2020" y="95"/>
                </a:lnTo>
                <a:lnTo>
                  <a:pt x="2020" y="93"/>
                </a:lnTo>
                <a:lnTo>
                  <a:pt x="2021" y="93"/>
                </a:lnTo>
                <a:lnTo>
                  <a:pt x="2023" y="93"/>
                </a:lnTo>
                <a:lnTo>
                  <a:pt x="2023" y="92"/>
                </a:lnTo>
                <a:lnTo>
                  <a:pt x="2024" y="92"/>
                </a:lnTo>
                <a:lnTo>
                  <a:pt x="2026" y="92"/>
                </a:lnTo>
                <a:lnTo>
                  <a:pt x="2027" y="92"/>
                </a:lnTo>
                <a:lnTo>
                  <a:pt x="2027" y="90"/>
                </a:lnTo>
                <a:lnTo>
                  <a:pt x="2026" y="90"/>
                </a:lnTo>
                <a:lnTo>
                  <a:pt x="2024" y="90"/>
                </a:lnTo>
                <a:lnTo>
                  <a:pt x="2023" y="89"/>
                </a:lnTo>
                <a:lnTo>
                  <a:pt x="2024" y="89"/>
                </a:lnTo>
                <a:lnTo>
                  <a:pt x="2026" y="87"/>
                </a:lnTo>
                <a:lnTo>
                  <a:pt x="2023" y="89"/>
                </a:lnTo>
                <a:lnTo>
                  <a:pt x="2023" y="89"/>
                </a:lnTo>
                <a:lnTo>
                  <a:pt x="2023" y="87"/>
                </a:lnTo>
                <a:lnTo>
                  <a:pt x="2023" y="86"/>
                </a:lnTo>
                <a:lnTo>
                  <a:pt x="2024" y="86"/>
                </a:lnTo>
                <a:lnTo>
                  <a:pt x="2024" y="84"/>
                </a:lnTo>
                <a:lnTo>
                  <a:pt x="2026" y="84"/>
                </a:lnTo>
                <a:lnTo>
                  <a:pt x="2027" y="84"/>
                </a:lnTo>
                <a:lnTo>
                  <a:pt x="2027" y="83"/>
                </a:lnTo>
                <a:lnTo>
                  <a:pt x="2029" y="83"/>
                </a:lnTo>
                <a:lnTo>
                  <a:pt x="2030" y="83"/>
                </a:lnTo>
                <a:lnTo>
                  <a:pt x="2032" y="83"/>
                </a:lnTo>
                <a:lnTo>
                  <a:pt x="2033" y="83"/>
                </a:lnTo>
                <a:lnTo>
                  <a:pt x="2033" y="84"/>
                </a:lnTo>
                <a:lnTo>
                  <a:pt x="2035" y="83"/>
                </a:lnTo>
                <a:lnTo>
                  <a:pt x="2033" y="83"/>
                </a:lnTo>
                <a:lnTo>
                  <a:pt x="2036" y="81"/>
                </a:lnTo>
                <a:lnTo>
                  <a:pt x="2038" y="81"/>
                </a:lnTo>
                <a:lnTo>
                  <a:pt x="2040" y="81"/>
                </a:lnTo>
                <a:lnTo>
                  <a:pt x="2041" y="81"/>
                </a:lnTo>
                <a:lnTo>
                  <a:pt x="2043" y="81"/>
                </a:lnTo>
                <a:lnTo>
                  <a:pt x="2041" y="83"/>
                </a:lnTo>
                <a:lnTo>
                  <a:pt x="2040" y="84"/>
                </a:lnTo>
                <a:lnTo>
                  <a:pt x="2041" y="84"/>
                </a:lnTo>
                <a:lnTo>
                  <a:pt x="2041" y="83"/>
                </a:lnTo>
                <a:lnTo>
                  <a:pt x="2043" y="83"/>
                </a:lnTo>
                <a:lnTo>
                  <a:pt x="2043" y="81"/>
                </a:lnTo>
                <a:lnTo>
                  <a:pt x="2044" y="79"/>
                </a:lnTo>
                <a:lnTo>
                  <a:pt x="2046" y="79"/>
                </a:lnTo>
                <a:lnTo>
                  <a:pt x="2047" y="79"/>
                </a:lnTo>
                <a:lnTo>
                  <a:pt x="2047" y="78"/>
                </a:lnTo>
                <a:lnTo>
                  <a:pt x="2047" y="76"/>
                </a:lnTo>
                <a:lnTo>
                  <a:pt x="2046" y="76"/>
                </a:lnTo>
                <a:lnTo>
                  <a:pt x="2046" y="78"/>
                </a:lnTo>
                <a:lnTo>
                  <a:pt x="2044" y="78"/>
                </a:lnTo>
                <a:lnTo>
                  <a:pt x="2043" y="79"/>
                </a:lnTo>
                <a:lnTo>
                  <a:pt x="2041" y="79"/>
                </a:lnTo>
                <a:lnTo>
                  <a:pt x="2040" y="79"/>
                </a:lnTo>
                <a:lnTo>
                  <a:pt x="2041" y="78"/>
                </a:lnTo>
                <a:lnTo>
                  <a:pt x="2041" y="76"/>
                </a:lnTo>
                <a:lnTo>
                  <a:pt x="2040" y="78"/>
                </a:lnTo>
                <a:lnTo>
                  <a:pt x="2040" y="79"/>
                </a:lnTo>
                <a:lnTo>
                  <a:pt x="2038" y="79"/>
                </a:lnTo>
                <a:lnTo>
                  <a:pt x="2036" y="79"/>
                </a:lnTo>
                <a:lnTo>
                  <a:pt x="2035" y="79"/>
                </a:lnTo>
                <a:lnTo>
                  <a:pt x="2035" y="78"/>
                </a:lnTo>
                <a:lnTo>
                  <a:pt x="2036" y="78"/>
                </a:lnTo>
                <a:lnTo>
                  <a:pt x="2038" y="78"/>
                </a:lnTo>
                <a:lnTo>
                  <a:pt x="2038" y="76"/>
                </a:lnTo>
                <a:lnTo>
                  <a:pt x="2036" y="76"/>
                </a:lnTo>
                <a:lnTo>
                  <a:pt x="2038" y="75"/>
                </a:lnTo>
                <a:lnTo>
                  <a:pt x="2036" y="75"/>
                </a:lnTo>
                <a:lnTo>
                  <a:pt x="2038" y="73"/>
                </a:lnTo>
                <a:lnTo>
                  <a:pt x="2036" y="73"/>
                </a:lnTo>
                <a:lnTo>
                  <a:pt x="2036" y="72"/>
                </a:lnTo>
                <a:lnTo>
                  <a:pt x="2036" y="70"/>
                </a:lnTo>
                <a:lnTo>
                  <a:pt x="2038" y="70"/>
                </a:lnTo>
                <a:lnTo>
                  <a:pt x="2040" y="69"/>
                </a:lnTo>
                <a:lnTo>
                  <a:pt x="2041" y="69"/>
                </a:lnTo>
                <a:lnTo>
                  <a:pt x="2041" y="69"/>
                </a:lnTo>
                <a:lnTo>
                  <a:pt x="2043" y="69"/>
                </a:lnTo>
                <a:lnTo>
                  <a:pt x="2043" y="67"/>
                </a:lnTo>
                <a:lnTo>
                  <a:pt x="2044" y="67"/>
                </a:lnTo>
                <a:lnTo>
                  <a:pt x="2046" y="67"/>
                </a:lnTo>
                <a:lnTo>
                  <a:pt x="2047" y="66"/>
                </a:lnTo>
                <a:lnTo>
                  <a:pt x="2049" y="66"/>
                </a:lnTo>
                <a:lnTo>
                  <a:pt x="2050" y="66"/>
                </a:lnTo>
                <a:lnTo>
                  <a:pt x="2052" y="66"/>
                </a:lnTo>
                <a:lnTo>
                  <a:pt x="2052" y="64"/>
                </a:lnTo>
                <a:lnTo>
                  <a:pt x="2053" y="64"/>
                </a:lnTo>
                <a:lnTo>
                  <a:pt x="2055" y="64"/>
                </a:lnTo>
                <a:lnTo>
                  <a:pt x="2056" y="63"/>
                </a:lnTo>
                <a:lnTo>
                  <a:pt x="2058" y="63"/>
                </a:lnTo>
                <a:lnTo>
                  <a:pt x="2059" y="63"/>
                </a:lnTo>
                <a:lnTo>
                  <a:pt x="2059" y="63"/>
                </a:lnTo>
                <a:lnTo>
                  <a:pt x="2059" y="61"/>
                </a:lnTo>
                <a:lnTo>
                  <a:pt x="2063" y="60"/>
                </a:lnTo>
                <a:lnTo>
                  <a:pt x="2064" y="60"/>
                </a:lnTo>
                <a:lnTo>
                  <a:pt x="2066" y="60"/>
                </a:lnTo>
                <a:lnTo>
                  <a:pt x="2066" y="58"/>
                </a:lnTo>
                <a:lnTo>
                  <a:pt x="2067" y="60"/>
                </a:lnTo>
                <a:lnTo>
                  <a:pt x="2067" y="58"/>
                </a:lnTo>
                <a:lnTo>
                  <a:pt x="2069" y="58"/>
                </a:lnTo>
                <a:lnTo>
                  <a:pt x="2069" y="60"/>
                </a:lnTo>
                <a:lnTo>
                  <a:pt x="2070" y="60"/>
                </a:lnTo>
                <a:lnTo>
                  <a:pt x="2070" y="58"/>
                </a:lnTo>
                <a:lnTo>
                  <a:pt x="2072" y="58"/>
                </a:lnTo>
                <a:lnTo>
                  <a:pt x="2072" y="56"/>
                </a:lnTo>
                <a:lnTo>
                  <a:pt x="2073" y="56"/>
                </a:lnTo>
                <a:lnTo>
                  <a:pt x="2075" y="56"/>
                </a:lnTo>
                <a:lnTo>
                  <a:pt x="2075" y="55"/>
                </a:lnTo>
                <a:lnTo>
                  <a:pt x="2076" y="55"/>
                </a:lnTo>
                <a:lnTo>
                  <a:pt x="2078" y="53"/>
                </a:lnTo>
                <a:lnTo>
                  <a:pt x="2079" y="53"/>
                </a:lnTo>
                <a:lnTo>
                  <a:pt x="2079" y="52"/>
                </a:lnTo>
                <a:lnTo>
                  <a:pt x="2081" y="52"/>
                </a:lnTo>
                <a:lnTo>
                  <a:pt x="2081" y="50"/>
                </a:lnTo>
                <a:lnTo>
                  <a:pt x="2083" y="50"/>
                </a:lnTo>
                <a:lnTo>
                  <a:pt x="2083" y="49"/>
                </a:lnTo>
                <a:lnTo>
                  <a:pt x="2084" y="49"/>
                </a:lnTo>
                <a:lnTo>
                  <a:pt x="2084" y="47"/>
                </a:lnTo>
                <a:lnTo>
                  <a:pt x="2086" y="47"/>
                </a:lnTo>
                <a:lnTo>
                  <a:pt x="2087" y="46"/>
                </a:lnTo>
                <a:lnTo>
                  <a:pt x="2086" y="46"/>
                </a:lnTo>
                <a:lnTo>
                  <a:pt x="2084" y="47"/>
                </a:lnTo>
                <a:lnTo>
                  <a:pt x="2084" y="46"/>
                </a:lnTo>
                <a:lnTo>
                  <a:pt x="2083" y="46"/>
                </a:lnTo>
                <a:lnTo>
                  <a:pt x="2083" y="44"/>
                </a:lnTo>
                <a:lnTo>
                  <a:pt x="2084" y="44"/>
                </a:lnTo>
                <a:lnTo>
                  <a:pt x="2084" y="43"/>
                </a:lnTo>
                <a:lnTo>
                  <a:pt x="2086" y="43"/>
                </a:lnTo>
                <a:lnTo>
                  <a:pt x="2087" y="41"/>
                </a:lnTo>
                <a:lnTo>
                  <a:pt x="2089" y="41"/>
                </a:lnTo>
                <a:lnTo>
                  <a:pt x="2089" y="40"/>
                </a:lnTo>
                <a:lnTo>
                  <a:pt x="2090" y="40"/>
                </a:lnTo>
                <a:lnTo>
                  <a:pt x="2092" y="40"/>
                </a:lnTo>
                <a:lnTo>
                  <a:pt x="2092" y="38"/>
                </a:lnTo>
                <a:lnTo>
                  <a:pt x="2093" y="38"/>
                </a:lnTo>
                <a:lnTo>
                  <a:pt x="2095" y="38"/>
                </a:lnTo>
                <a:lnTo>
                  <a:pt x="2095" y="36"/>
                </a:lnTo>
                <a:lnTo>
                  <a:pt x="2096" y="36"/>
                </a:lnTo>
                <a:lnTo>
                  <a:pt x="2096" y="36"/>
                </a:lnTo>
                <a:lnTo>
                  <a:pt x="2096" y="35"/>
                </a:lnTo>
                <a:lnTo>
                  <a:pt x="2098" y="35"/>
                </a:lnTo>
                <a:lnTo>
                  <a:pt x="2099" y="33"/>
                </a:lnTo>
                <a:lnTo>
                  <a:pt x="2101" y="33"/>
                </a:lnTo>
                <a:lnTo>
                  <a:pt x="2102" y="33"/>
                </a:lnTo>
                <a:lnTo>
                  <a:pt x="2102" y="32"/>
                </a:lnTo>
                <a:lnTo>
                  <a:pt x="2104" y="32"/>
                </a:lnTo>
                <a:lnTo>
                  <a:pt x="2106" y="32"/>
                </a:lnTo>
                <a:lnTo>
                  <a:pt x="2106" y="32"/>
                </a:lnTo>
                <a:lnTo>
                  <a:pt x="2107" y="32"/>
                </a:lnTo>
                <a:lnTo>
                  <a:pt x="2109" y="32"/>
                </a:lnTo>
                <a:lnTo>
                  <a:pt x="2107" y="32"/>
                </a:lnTo>
                <a:lnTo>
                  <a:pt x="2109" y="32"/>
                </a:lnTo>
                <a:lnTo>
                  <a:pt x="2110" y="32"/>
                </a:lnTo>
                <a:lnTo>
                  <a:pt x="2110" y="32"/>
                </a:lnTo>
                <a:lnTo>
                  <a:pt x="2112" y="32"/>
                </a:lnTo>
                <a:lnTo>
                  <a:pt x="2112" y="30"/>
                </a:lnTo>
                <a:lnTo>
                  <a:pt x="2115" y="29"/>
                </a:lnTo>
                <a:lnTo>
                  <a:pt x="2115" y="27"/>
                </a:lnTo>
                <a:lnTo>
                  <a:pt x="2116" y="27"/>
                </a:lnTo>
                <a:lnTo>
                  <a:pt x="2116" y="26"/>
                </a:lnTo>
                <a:lnTo>
                  <a:pt x="2118" y="26"/>
                </a:lnTo>
                <a:lnTo>
                  <a:pt x="2118" y="24"/>
                </a:lnTo>
                <a:lnTo>
                  <a:pt x="2119" y="24"/>
                </a:lnTo>
                <a:lnTo>
                  <a:pt x="2119" y="23"/>
                </a:lnTo>
                <a:lnTo>
                  <a:pt x="2121" y="23"/>
                </a:lnTo>
                <a:lnTo>
                  <a:pt x="2122" y="23"/>
                </a:lnTo>
                <a:lnTo>
                  <a:pt x="2124" y="23"/>
                </a:lnTo>
                <a:lnTo>
                  <a:pt x="2124" y="21"/>
                </a:lnTo>
                <a:lnTo>
                  <a:pt x="2125" y="21"/>
                </a:lnTo>
                <a:lnTo>
                  <a:pt x="2127" y="20"/>
                </a:lnTo>
                <a:lnTo>
                  <a:pt x="2129" y="20"/>
                </a:lnTo>
                <a:moveTo>
                  <a:pt x="2038" y="83"/>
                </a:moveTo>
                <a:lnTo>
                  <a:pt x="2036" y="83"/>
                </a:lnTo>
                <a:lnTo>
                  <a:pt x="2038" y="84"/>
                </a:lnTo>
                <a:lnTo>
                  <a:pt x="2038" y="83"/>
                </a:lnTo>
                <a:moveTo>
                  <a:pt x="2015" y="149"/>
                </a:moveTo>
                <a:lnTo>
                  <a:pt x="2013" y="149"/>
                </a:lnTo>
                <a:lnTo>
                  <a:pt x="2013" y="150"/>
                </a:lnTo>
                <a:lnTo>
                  <a:pt x="2012" y="150"/>
                </a:lnTo>
                <a:lnTo>
                  <a:pt x="2012" y="152"/>
                </a:lnTo>
                <a:lnTo>
                  <a:pt x="2013" y="150"/>
                </a:lnTo>
                <a:lnTo>
                  <a:pt x="2015" y="150"/>
                </a:lnTo>
                <a:lnTo>
                  <a:pt x="2015" y="149"/>
                </a:lnTo>
                <a:moveTo>
                  <a:pt x="2020" y="147"/>
                </a:moveTo>
                <a:lnTo>
                  <a:pt x="2018" y="147"/>
                </a:lnTo>
                <a:lnTo>
                  <a:pt x="2018" y="149"/>
                </a:lnTo>
                <a:lnTo>
                  <a:pt x="2018" y="150"/>
                </a:lnTo>
                <a:lnTo>
                  <a:pt x="2020" y="150"/>
                </a:lnTo>
                <a:lnTo>
                  <a:pt x="2020" y="149"/>
                </a:lnTo>
                <a:lnTo>
                  <a:pt x="2020" y="147"/>
                </a:lnTo>
                <a:moveTo>
                  <a:pt x="1937" y="264"/>
                </a:moveTo>
                <a:lnTo>
                  <a:pt x="1935" y="264"/>
                </a:lnTo>
                <a:lnTo>
                  <a:pt x="1935" y="265"/>
                </a:lnTo>
                <a:lnTo>
                  <a:pt x="1937" y="264"/>
                </a:lnTo>
                <a:moveTo>
                  <a:pt x="1934" y="285"/>
                </a:moveTo>
                <a:lnTo>
                  <a:pt x="1932" y="287"/>
                </a:lnTo>
                <a:lnTo>
                  <a:pt x="1934" y="287"/>
                </a:lnTo>
                <a:lnTo>
                  <a:pt x="1934" y="285"/>
                </a:lnTo>
                <a:moveTo>
                  <a:pt x="1940" y="261"/>
                </a:moveTo>
                <a:lnTo>
                  <a:pt x="1938" y="262"/>
                </a:lnTo>
                <a:lnTo>
                  <a:pt x="1940" y="262"/>
                </a:lnTo>
                <a:lnTo>
                  <a:pt x="1940" y="261"/>
                </a:lnTo>
                <a:moveTo>
                  <a:pt x="1949" y="302"/>
                </a:moveTo>
                <a:lnTo>
                  <a:pt x="1947" y="302"/>
                </a:lnTo>
                <a:lnTo>
                  <a:pt x="1947" y="304"/>
                </a:lnTo>
                <a:lnTo>
                  <a:pt x="1946" y="304"/>
                </a:lnTo>
                <a:lnTo>
                  <a:pt x="1946" y="305"/>
                </a:lnTo>
                <a:lnTo>
                  <a:pt x="1947" y="305"/>
                </a:lnTo>
                <a:lnTo>
                  <a:pt x="1947" y="304"/>
                </a:lnTo>
                <a:lnTo>
                  <a:pt x="1949" y="302"/>
                </a:lnTo>
                <a:moveTo>
                  <a:pt x="1952" y="233"/>
                </a:moveTo>
                <a:lnTo>
                  <a:pt x="1954" y="235"/>
                </a:lnTo>
                <a:lnTo>
                  <a:pt x="1954" y="233"/>
                </a:lnTo>
                <a:lnTo>
                  <a:pt x="1952" y="233"/>
                </a:lnTo>
                <a:moveTo>
                  <a:pt x="1952" y="241"/>
                </a:moveTo>
                <a:lnTo>
                  <a:pt x="1952" y="242"/>
                </a:lnTo>
                <a:lnTo>
                  <a:pt x="1954" y="242"/>
                </a:lnTo>
                <a:lnTo>
                  <a:pt x="1954" y="241"/>
                </a:lnTo>
                <a:lnTo>
                  <a:pt x="1952" y="241"/>
                </a:lnTo>
                <a:moveTo>
                  <a:pt x="1951" y="230"/>
                </a:moveTo>
                <a:lnTo>
                  <a:pt x="1952" y="230"/>
                </a:lnTo>
                <a:lnTo>
                  <a:pt x="1952" y="228"/>
                </a:lnTo>
                <a:lnTo>
                  <a:pt x="1951" y="230"/>
                </a:lnTo>
                <a:moveTo>
                  <a:pt x="1949" y="236"/>
                </a:moveTo>
                <a:lnTo>
                  <a:pt x="1951" y="236"/>
                </a:lnTo>
                <a:lnTo>
                  <a:pt x="1951" y="235"/>
                </a:lnTo>
                <a:lnTo>
                  <a:pt x="1949" y="236"/>
                </a:lnTo>
                <a:moveTo>
                  <a:pt x="1947" y="244"/>
                </a:moveTo>
                <a:lnTo>
                  <a:pt x="1949" y="244"/>
                </a:lnTo>
                <a:lnTo>
                  <a:pt x="1949" y="242"/>
                </a:lnTo>
                <a:lnTo>
                  <a:pt x="1949" y="242"/>
                </a:lnTo>
                <a:lnTo>
                  <a:pt x="1951" y="242"/>
                </a:lnTo>
                <a:lnTo>
                  <a:pt x="1949" y="241"/>
                </a:lnTo>
                <a:lnTo>
                  <a:pt x="1949" y="241"/>
                </a:lnTo>
                <a:lnTo>
                  <a:pt x="1949" y="242"/>
                </a:lnTo>
                <a:lnTo>
                  <a:pt x="1947" y="244"/>
                </a:lnTo>
                <a:moveTo>
                  <a:pt x="1949" y="252"/>
                </a:moveTo>
                <a:lnTo>
                  <a:pt x="1947" y="253"/>
                </a:lnTo>
                <a:lnTo>
                  <a:pt x="1947" y="252"/>
                </a:lnTo>
                <a:lnTo>
                  <a:pt x="1946" y="252"/>
                </a:lnTo>
                <a:lnTo>
                  <a:pt x="1946" y="253"/>
                </a:lnTo>
                <a:lnTo>
                  <a:pt x="1947" y="253"/>
                </a:lnTo>
                <a:lnTo>
                  <a:pt x="1949" y="253"/>
                </a:lnTo>
                <a:lnTo>
                  <a:pt x="1949" y="253"/>
                </a:lnTo>
                <a:lnTo>
                  <a:pt x="1949" y="252"/>
                </a:lnTo>
                <a:moveTo>
                  <a:pt x="1955" y="244"/>
                </a:moveTo>
                <a:lnTo>
                  <a:pt x="1954" y="244"/>
                </a:lnTo>
                <a:lnTo>
                  <a:pt x="1954" y="245"/>
                </a:lnTo>
                <a:lnTo>
                  <a:pt x="1952" y="245"/>
                </a:lnTo>
                <a:lnTo>
                  <a:pt x="1951" y="245"/>
                </a:lnTo>
                <a:lnTo>
                  <a:pt x="1949" y="245"/>
                </a:lnTo>
                <a:lnTo>
                  <a:pt x="1949" y="244"/>
                </a:lnTo>
                <a:lnTo>
                  <a:pt x="1949" y="245"/>
                </a:lnTo>
                <a:lnTo>
                  <a:pt x="1947" y="245"/>
                </a:lnTo>
                <a:lnTo>
                  <a:pt x="1947" y="247"/>
                </a:lnTo>
                <a:lnTo>
                  <a:pt x="1946" y="247"/>
                </a:lnTo>
                <a:lnTo>
                  <a:pt x="1946" y="248"/>
                </a:lnTo>
                <a:lnTo>
                  <a:pt x="1946" y="250"/>
                </a:lnTo>
                <a:lnTo>
                  <a:pt x="1947" y="248"/>
                </a:lnTo>
                <a:lnTo>
                  <a:pt x="1949" y="247"/>
                </a:lnTo>
                <a:lnTo>
                  <a:pt x="1949" y="248"/>
                </a:lnTo>
                <a:lnTo>
                  <a:pt x="1947" y="250"/>
                </a:lnTo>
                <a:lnTo>
                  <a:pt x="1949" y="250"/>
                </a:lnTo>
                <a:lnTo>
                  <a:pt x="1949" y="250"/>
                </a:lnTo>
                <a:lnTo>
                  <a:pt x="1951" y="250"/>
                </a:lnTo>
                <a:lnTo>
                  <a:pt x="1951" y="248"/>
                </a:lnTo>
                <a:lnTo>
                  <a:pt x="1952" y="248"/>
                </a:lnTo>
                <a:lnTo>
                  <a:pt x="1952" y="250"/>
                </a:lnTo>
                <a:lnTo>
                  <a:pt x="1954" y="250"/>
                </a:lnTo>
                <a:lnTo>
                  <a:pt x="1952" y="248"/>
                </a:lnTo>
                <a:lnTo>
                  <a:pt x="1952" y="247"/>
                </a:lnTo>
                <a:lnTo>
                  <a:pt x="1954" y="247"/>
                </a:lnTo>
                <a:lnTo>
                  <a:pt x="1954" y="245"/>
                </a:lnTo>
                <a:lnTo>
                  <a:pt x="1955" y="244"/>
                </a:lnTo>
                <a:moveTo>
                  <a:pt x="1958" y="232"/>
                </a:moveTo>
                <a:lnTo>
                  <a:pt x="1957" y="232"/>
                </a:lnTo>
                <a:lnTo>
                  <a:pt x="1955" y="232"/>
                </a:lnTo>
                <a:lnTo>
                  <a:pt x="1955" y="233"/>
                </a:lnTo>
                <a:lnTo>
                  <a:pt x="1958" y="232"/>
                </a:lnTo>
                <a:moveTo>
                  <a:pt x="1960" y="290"/>
                </a:moveTo>
                <a:lnTo>
                  <a:pt x="1958" y="290"/>
                </a:lnTo>
                <a:lnTo>
                  <a:pt x="1958" y="291"/>
                </a:lnTo>
                <a:lnTo>
                  <a:pt x="1960" y="291"/>
                </a:lnTo>
                <a:lnTo>
                  <a:pt x="1960" y="290"/>
                </a:lnTo>
                <a:moveTo>
                  <a:pt x="1960" y="227"/>
                </a:moveTo>
                <a:lnTo>
                  <a:pt x="1958" y="227"/>
                </a:lnTo>
                <a:lnTo>
                  <a:pt x="1958" y="228"/>
                </a:lnTo>
                <a:lnTo>
                  <a:pt x="1960" y="227"/>
                </a:lnTo>
                <a:moveTo>
                  <a:pt x="1961" y="222"/>
                </a:moveTo>
                <a:lnTo>
                  <a:pt x="1960" y="222"/>
                </a:lnTo>
                <a:lnTo>
                  <a:pt x="1958" y="222"/>
                </a:lnTo>
                <a:lnTo>
                  <a:pt x="1957" y="224"/>
                </a:lnTo>
                <a:lnTo>
                  <a:pt x="1954" y="225"/>
                </a:lnTo>
                <a:lnTo>
                  <a:pt x="1955" y="225"/>
                </a:lnTo>
                <a:lnTo>
                  <a:pt x="1957" y="224"/>
                </a:lnTo>
                <a:lnTo>
                  <a:pt x="1961" y="222"/>
                </a:lnTo>
                <a:moveTo>
                  <a:pt x="1964" y="213"/>
                </a:moveTo>
                <a:lnTo>
                  <a:pt x="1966" y="213"/>
                </a:lnTo>
                <a:lnTo>
                  <a:pt x="1967" y="213"/>
                </a:lnTo>
                <a:lnTo>
                  <a:pt x="1967" y="212"/>
                </a:lnTo>
                <a:lnTo>
                  <a:pt x="1966" y="213"/>
                </a:lnTo>
                <a:lnTo>
                  <a:pt x="1966" y="212"/>
                </a:lnTo>
                <a:lnTo>
                  <a:pt x="1964" y="213"/>
                </a:lnTo>
                <a:moveTo>
                  <a:pt x="1964" y="218"/>
                </a:moveTo>
                <a:lnTo>
                  <a:pt x="1966" y="216"/>
                </a:lnTo>
                <a:lnTo>
                  <a:pt x="1966" y="216"/>
                </a:lnTo>
                <a:lnTo>
                  <a:pt x="1964" y="216"/>
                </a:lnTo>
                <a:lnTo>
                  <a:pt x="1964" y="218"/>
                </a:lnTo>
                <a:moveTo>
                  <a:pt x="1967" y="285"/>
                </a:moveTo>
                <a:lnTo>
                  <a:pt x="1966" y="285"/>
                </a:lnTo>
                <a:lnTo>
                  <a:pt x="1966" y="287"/>
                </a:lnTo>
                <a:lnTo>
                  <a:pt x="1967" y="287"/>
                </a:lnTo>
                <a:lnTo>
                  <a:pt x="1967" y="285"/>
                </a:lnTo>
                <a:moveTo>
                  <a:pt x="1970" y="216"/>
                </a:moveTo>
                <a:lnTo>
                  <a:pt x="1969" y="216"/>
                </a:lnTo>
                <a:lnTo>
                  <a:pt x="1967" y="218"/>
                </a:lnTo>
                <a:lnTo>
                  <a:pt x="1964" y="219"/>
                </a:lnTo>
                <a:lnTo>
                  <a:pt x="1963" y="221"/>
                </a:lnTo>
                <a:lnTo>
                  <a:pt x="1964" y="221"/>
                </a:lnTo>
                <a:lnTo>
                  <a:pt x="1964" y="219"/>
                </a:lnTo>
                <a:lnTo>
                  <a:pt x="1966" y="219"/>
                </a:lnTo>
                <a:lnTo>
                  <a:pt x="1967" y="219"/>
                </a:lnTo>
                <a:lnTo>
                  <a:pt x="1969" y="218"/>
                </a:lnTo>
                <a:lnTo>
                  <a:pt x="1970" y="216"/>
                </a:lnTo>
                <a:moveTo>
                  <a:pt x="1972" y="212"/>
                </a:moveTo>
                <a:lnTo>
                  <a:pt x="1972" y="210"/>
                </a:lnTo>
                <a:lnTo>
                  <a:pt x="1970" y="212"/>
                </a:lnTo>
                <a:lnTo>
                  <a:pt x="1972" y="212"/>
                </a:lnTo>
                <a:moveTo>
                  <a:pt x="1974" y="216"/>
                </a:moveTo>
                <a:lnTo>
                  <a:pt x="1972" y="216"/>
                </a:lnTo>
                <a:lnTo>
                  <a:pt x="1974" y="216"/>
                </a:lnTo>
                <a:lnTo>
                  <a:pt x="1974" y="216"/>
                </a:lnTo>
                <a:moveTo>
                  <a:pt x="1975" y="213"/>
                </a:moveTo>
                <a:lnTo>
                  <a:pt x="1974" y="213"/>
                </a:lnTo>
                <a:lnTo>
                  <a:pt x="1974" y="215"/>
                </a:lnTo>
                <a:lnTo>
                  <a:pt x="1975" y="213"/>
                </a:lnTo>
                <a:moveTo>
                  <a:pt x="1977" y="213"/>
                </a:moveTo>
                <a:lnTo>
                  <a:pt x="1975" y="215"/>
                </a:lnTo>
                <a:lnTo>
                  <a:pt x="1977" y="215"/>
                </a:lnTo>
                <a:lnTo>
                  <a:pt x="1977" y="213"/>
                </a:lnTo>
                <a:moveTo>
                  <a:pt x="1978" y="210"/>
                </a:moveTo>
                <a:lnTo>
                  <a:pt x="1977" y="210"/>
                </a:lnTo>
                <a:lnTo>
                  <a:pt x="1977" y="212"/>
                </a:lnTo>
                <a:lnTo>
                  <a:pt x="1978" y="210"/>
                </a:lnTo>
                <a:moveTo>
                  <a:pt x="1983" y="209"/>
                </a:moveTo>
                <a:lnTo>
                  <a:pt x="1981" y="210"/>
                </a:lnTo>
                <a:lnTo>
                  <a:pt x="1983" y="210"/>
                </a:lnTo>
                <a:lnTo>
                  <a:pt x="1983" y="209"/>
                </a:lnTo>
                <a:moveTo>
                  <a:pt x="1986" y="265"/>
                </a:moveTo>
                <a:lnTo>
                  <a:pt x="1986" y="265"/>
                </a:lnTo>
                <a:lnTo>
                  <a:pt x="1986" y="267"/>
                </a:lnTo>
                <a:lnTo>
                  <a:pt x="1986" y="267"/>
                </a:lnTo>
                <a:lnTo>
                  <a:pt x="1986" y="265"/>
                </a:lnTo>
                <a:moveTo>
                  <a:pt x="1987" y="264"/>
                </a:moveTo>
                <a:lnTo>
                  <a:pt x="1986" y="264"/>
                </a:lnTo>
                <a:lnTo>
                  <a:pt x="1987" y="265"/>
                </a:lnTo>
                <a:lnTo>
                  <a:pt x="1987" y="264"/>
                </a:lnTo>
                <a:moveTo>
                  <a:pt x="1990" y="259"/>
                </a:moveTo>
                <a:lnTo>
                  <a:pt x="1989" y="261"/>
                </a:lnTo>
                <a:lnTo>
                  <a:pt x="1990" y="261"/>
                </a:lnTo>
                <a:lnTo>
                  <a:pt x="1990" y="259"/>
                </a:lnTo>
                <a:moveTo>
                  <a:pt x="1995" y="256"/>
                </a:moveTo>
                <a:lnTo>
                  <a:pt x="1993" y="256"/>
                </a:lnTo>
                <a:lnTo>
                  <a:pt x="1993" y="258"/>
                </a:lnTo>
                <a:lnTo>
                  <a:pt x="1995" y="258"/>
                </a:lnTo>
                <a:lnTo>
                  <a:pt x="1995" y="256"/>
                </a:lnTo>
                <a:moveTo>
                  <a:pt x="2036" y="224"/>
                </a:moveTo>
                <a:lnTo>
                  <a:pt x="2035" y="224"/>
                </a:lnTo>
                <a:lnTo>
                  <a:pt x="2035" y="222"/>
                </a:lnTo>
                <a:lnTo>
                  <a:pt x="2033" y="222"/>
                </a:lnTo>
                <a:lnTo>
                  <a:pt x="2033" y="224"/>
                </a:lnTo>
                <a:lnTo>
                  <a:pt x="2035" y="224"/>
                </a:lnTo>
                <a:lnTo>
                  <a:pt x="2035" y="225"/>
                </a:lnTo>
                <a:lnTo>
                  <a:pt x="2033" y="225"/>
                </a:lnTo>
                <a:lnTo>
                  <a:pt x="2032" y="225"/>
                </a:lnTo>
                <a:lnTo>
                  <a:pt x="2032" y="227"/>
                </a:lnTo>
                <a:lnTo>
                  <a:pt x="2033" y="227"/>
                </a:lnTo>
                <a:lnTo>
                  <a:pt x="2035" y="227"/>
                </a:lnTo>
                <a:lnTo>
                  <a:pt x="2035" y="225"/>
                </a:lnTo>
                <a:lnTo>
                  <a:pt x="2036" y="225"/>
                </a:lnTo>
                <a:lnTo>
                  <a:pt x="2036" y="224"/>
                </a:lnTo>
                <a:moveTo>
                  <a:pt x="2078" y="196"/>
                </a:moveTo>
                <a:lnTo>
                  <a:pt x="2076" y="196"/>
                </a:lnTo>
                <a:lnTo>
                  <a:pt x="2076" y="198"/>
                </a:lnTo>
                <a:lnTo>
                  <a:pt x="2078" y="198"/>
                </a:lnTo>
                <a:lnTo>
                  <a:pt x="2078" y="196"/>
                </a:lnTo>
                <a:moveTo>
                  <a:pt x="2090" y="44"/>
                </a:moveTo>
                <a:lnTo>
                  <a:pt x="2089" y="44"/>
                </a:lnTo>
                <a:lnTo>
                  <a:pt x="2089" y="46"/>
                </a:lnTo>
                <a:lnTo>
                  <a:pt x="2090" y="44"/>
                </a:lnTo>
                <a:moveTo>
                  <a:pt x="2106" y="172"/>
                </a:moveTo>
                <a:lnTo>
                  <a:pt x="2107" y="172"/>
                </a:lnTo>
                <a:lnTo>
                  <a:pt x="2107" y="170"/>
                </a:lnTo>
                <a:lnTo>
                  <a:pt x="2106" y="170"/>
                </a:lnTo>
                <a:lnTo>
                  <a:pt x="2106" y="172"/>
                </a:lnTo>
                <a:moveTo>
                  <a:pt x="2109" y="175"/>
                </a:moveTo>
                <a:lnTo>
                  <a:pt x="2109" y="176"/>
                </a:lnTo>
                <a:lnTo>
                  <a:pt x="2107" y="175"/>
                </a:lnTo>
                <a:lnTo>
                  <a:pt x="2106" y="176"/>
                </a:lnTo>
                <a:lnTo>
                  <a:pt x="2107" y="176"/>
                </a:lnTo>
                <a:lnTo>
                  <a:pt x="2109" y="176"/>
                </a:lnTo>
                <a:lnTo>
                  <a:pt x="2110" y="176"/>
                </a:lnTo>
                <a:lnTo>
                  <a:pt x="2109" y="178"/>
                </a:lnTo>
                <a:lnTo>
                  <a:pt x="2110" y="178"/>
                </a:lnTo>
                <a:lnTo>
                  <a:pt x="2112" y="176"/>
                </a:lnTo>
                <a:lnTo>
                  <a:pt x="2112" y="175"/>
                </a:lnTo>
                <a:lnTo>
                  <a:pt x="2113" y="175"/>
                </a:lnTo>
                <a:lnTo>
                  <a:pt x="2113" y="173"/>
                </a:lnTo>
                <a:lnTo>
                  <a:pt x="2112" y="173"/>
                </a:lnTo>
                <a:lnTo>
                  <a:pt x="2112" y="175"/>
                </a:lnTo>
                <a:lnTo>
                  <a:pt x="2110" y="175"/>
                </a:lnTo>
                <a:lnTo>
                  <a:pt x="2109" y="175"/>
                </a:lnTo>
                <a:moveTo>
                  <a:pt x="2130" y="144"/>
                </a:moveTo>
                <a:lnTo>
                  <a:pt x="2132" y="146"/>
                </a:lnTo>
                <a:lnTo>
                  <a:pt x="2133" y="146"/>
                </a:lnTo>
                <a:lnTo>
                  <a:pt x="2133" y="146"/>
                </a:lnTo>
                <a:lnTo>
                  <a:pt x="2133" y="144"/>
                </a:lnTo>
                <a:lnTo>
                  <a:pt x="2133" y="144"/>
                </a:lnTo>
                <a:lnTo>
                  <a:pt x="2130" y="144"/>
                </a:lnTo>
                <a:moveTo>
                  <a:pt x="2122" y="26"/>
                </a:moveTo>
                <a:lnTo>
                  <a:pt x="2124" y="24"/>
                </a:lnTo>
                <a:lnTo>
                  <a:pt x="2122" y="24"/>
                </a:lnTo>
                <a:lnTo>
                  <a:pt x="2122" y="26"/>
                </a:lnTo>
                <a:moveTo>
                  <a:pt x="2121" y="152"/>
                </a:moveTo>
                <a:lnTo>
                  <a:pt x="2119" y="150"/>
                </a:lnTo>
                <a:lnTo>
                  <a:pt x="2118" y="149"/>
                </a:lnTo>
                <a:lnTo>
                  <a:pt x="2118" y="150"/>
                </a:lnTo>
                <a:lnTo>
                  <a:pt x="2118" y="152"/>
                </a:lnTo>
                <a:lnTo>
                  <a:pt x="2119" y="152"/>
                </a:lnTo>
                <a:lnTo>
                  <a:pt x="2119" y="153"/>
                </a:lnTo>
                <a:lnTo>
                  <a:pt x="2121" y="155"/>
                </a:lnTo>
                <a:lnTo>
                  <a:pt x="2119" y="155"/>
                </a:lnTo>
                <a:lnTo>
                  <a:pt x="2118" y="155"/>
                </a:lnTo>
                <a:lnTo>
                  <a:pt x="2118" y="156"/>
                </a:lnTo>
                <a:lnTo>
                  <a:pt x="2119" y="155"/>
                </a:lnTo>
                <a:lnTo>
                  <a:pt x="2119" y="156"/>
                </a:lnTo>
                <a:lnTo>
                  <a:pt x="2121" y="156"/>
                </a:lnTo>
                <a:lnTo>
                  <a:pt x="2121" y="155"/>
                </a:lnTo>
                <a:lnTo>
                  <a:pt x="2121" y="153"/>
                </a:lnTo>
                <a:lnTo>
                  <a:pt x="2121" y="152"/>
                </a:lnTo>
                <a:moveTo>
                  <a:pt x="2122" y="30"/>
                </a:moveTo>
                <a:lnTo>
                  <a:pt x="2122" y="29"/>
                </a:lnTo>
                <a:lnTo>
                  <a:pt x="2121" y="29"/>
                </a:lnTo>
                <a:lnTo>
                  <a:pt x="2122" y="30"/>
                </a:lnTo>
                <a:moveTo>
                  <a:pt x="2127" y="156"/>
                </a:moveTo>
                <a:lnTo>
                  <a:pt x="2125" y="156"/>
                </a:lnTo>
                <a:lnTo>
                  <a:pt x="2124" y="156"/>
                </a:lnTo>
                <a:lnTo>
                  <a:pt x="2122" y="156"/>
                </a:lnTo>
                <a:lnTo>
                  <a:pt x="2122" y="158"/>
                </a:lnTo>
                <a:lnTo>
                  <a:pt x="2124" y="156"/>
                </a:lnTo>
                <a:lnTo>
                  <a:pt x="2124" y="158"/>
                </a:lnTo>
                <a:lnTo>
                  <a:pt x="2125" y="156"/>
                </a:lnTo>
                <a:lnTo>
                  <a:pt x="2125" y="158"/>
                </a:lnTo>
                <a:lnTo>
                  <a:pt x="2127" y="158"/>
                </a:lnTo>
                <a:lnTo>
                  <a:pt x="2127" y="156"/>
                </a:lnTo>
                <a:moveTo>
                  <a:pt x="2188" y="40"/>
                </a:moveTo>
                <a:lnTo>
                  <a:pt x="2190" y="40"/>
                </a:lnTo>
                <a:lnTo>
                  <a:pt x="2190" y="38"/>
                </a:lnTo>
                <a:lnTo>
                  <a:pt x="2191" y="40"/>
                </a:lnTo>
                <a:lnTo>
                  <a:pt x="2191" y="38"/>
                </a:lnTo>
                <a:lnTo>
                  <a:pt x="2190" y="38"/>
                </a:lnTo>
                <a:lnTo>
                  <a:pt x="2188" y="40"/>
                </a:lnTo>
                <a:moveTo>
                  <a:pt x="2181" y="40"/>
                </a:moveTo>
                <a:lnTo>
                  <a:pt x="2182" y="38"/>
                </a:lnTo>
                <a:lnTo>
                  <a:pt x="2181" y="38"/>
                </a:lnTo>
                <a:lnTo>
                  <a:pt x="2181" y="40"/>
                </a:lnTo>
                <a:moveTo>
                  <a:pt x="2176" y="10"/>
                </a:moveTo>
                <a:lnTo>
                  <a:pt x="2178" y="9"/>
                </a:lnTo>
                <a:lnTo>
                  <a:pt x="2179" y="9"/>
                </a:lnTo>
                <a:lnTo>
                  <a:pt x="2181" y="7"/>
                </a:lnTo>
                <a:lnTo>
                  <a:pt x="2181" y="6"/>
                </a:lnTo>
                <a:lnTo>
                  <a:pt x="2179" y="6"/>
                </a:lnTo>
                <a:lnTo>
                  <a:pt x="2181" y="7"/>
                </a:lnTo>
                <a:lnTo>
                  <a:pt x="2179" y="7"/>
                </a:lnTo>
                <a:lnTo>
                  <a:pt x="2178" y="7"/>
                </a:lnTo>
                <a:lnTo>
                  <a:pt x="2178" y="9"/>
                </a:lnTo>
                <a:lnTo>
                  <a:pt x="2176" y="9"/>
                </a:lnTo>
                <a:lnTo>
                  <a:pt x="2176" y="10"/>
                </a:lnTo>
                <a:moveTo>
                  <a:pt x="2168" y="12"/>
                </a:moveTo>
                <a:lnTo>
                  <a:pt x="2170" y="12"/>
                </a:lnTo>
                <a:lnTo>
                  <a:pt x="2170" y="10"/>
                </a:lnTo>
                <a:lnTo>
                  <a:pt x="2168" y="10"/>
                </a:lnTo>
                <a:lnTo>
                  <a:pt x="2168" y="12"/>
                </a:lnTo>
                <a:moveTo>
                  <a:pt x="2162" y="12"/>
                </a:moveTo>
                <a:lnTo>
                  <a:pt x="2164" y="12"/>
                </a:lnTo>
                <a:lnTo>
                  <a:pt x="2164" y="13"/>
                </a:lnTo>
                <a:lnTo>
                  <a:pt x="2164" y="15"/>
                </a:lnTo>
                <a:lnTo>
                  <a:pt x="2165" y="15"/>
                </a:lnTo>
                <a:lnTo>
                  <a:pt x="2165" y="13"/>
                </a:lnTo>
                <a:lnTo>
                  <a:pt x="2165" y="12"/>
                </a:lnTo>
                <a:lnTo>
                  <a:pt x="2165" y="10"/>
                </a:lnTo>
                <a:lnTo>
                  <a:pt x="2164" y="10"/>
                </a:lnTo>
                <a:lnTo>
                  <a:pt x="2162" y="10"/>
                </a:lnTo>
                <a:lnTo>
                  <a:pt x="2162" y="12"/>
                </a:lnTo>
                <a:moveTo>
                  <a:pt x="2161" y="15"/>
                </a:moveTo>
                <a:lnTo>
                  <a:pt x="2162" y="13"/>
                </a:lnTo>
                <a:lnTo>
                  <a:pt x="2161" y="13"/>
                </a:lnTo>
                <a:lnTo>
                  <a:pt x="2161" y="15"/>
                </a:lnTo>
                <a:moveTo>
                  <a:pt x="2159" y="119"/>
                </a:moveTo>
                <a:lnTo>
                  <a:pt x="2161" y="119"/>
                </a:lnTo>
                <a:lnTo>
                  <a:pt x="2161" y="118"/>
                </a:lnTo>
                <a:lnTo>
                  <a:pt x="2159" y="119"/>
                </a:lnTo>
                <a:moveTo>
                  <a:pt x="2158" y="112"/>
                </a:moveTo>
                <a:lnTo>
                  <a:pt x="2159" y="112"/>
                </a:lnTo>
                <a:lnTo>
                  <a:pt x="2159" y="110"/>
                </a:lnTo>
                <a:lnTo>
                  <a:pt x="2158" y="109"/>
                </a:lnTo>
                <a:lnTo>
                  <a:pt x="2158" y="110"/>
                </a:lnTo>
                <a:lnTo>
                  <a:pt x="2158" y="112"/>
                </a:lnTo>
                <a:moveTo>
                  <a:pt x="2145" y="130"/>
                </a:moveTo>
                <a:lnTo>
                  <a:pt x="2147" y="130"/>
                </a:lnTo>
                <a:lnTo>
                  <a:pt x="2145" y="129"/>
                </a:lnTo>
                <a:lnTo>
                  <a:pt x="2145" y="130"/>
                </a:lnTo>
                <a:moveTo>
                  <a:pt x="2136" y="27"/>
                </a:moveTo>
                <a:lnTo>
                  <a:pt x="2138" y="26"/>
                </a:lnTo>
                <a:lnTo>
                  <a:pt x="2138" y="24"/>
                </a:lnTo>
                <a:lnTo>
                  <a:pt x="2136" y="24"/>
                </a:lnTo>
                <a:lnTo>
                  <a:pt x="2138" y="26"/>
                </a:lnTo>
                <a:lnTo>
                  <a:pt x="2136" y="26"/>
                </a:lnTo>
                <a:lnTo>
                  <a:pt x="2136" y="27"/>
                </a:lnTo>
                <a:moveTo>
                  <a:pt x="2007" y="245"/>
                </a:moveTo>
                <a:lnTo>
                  <a:pt x="2009" y="245"/>
                </a:lnTo>
                <a:lnTo>
                  <a:pt x="2009" y="244"/>
                </a:lnTo>
                <a:lnTo>
                  <a:pt x="2009" y="242"/>
                </a:lnTo>
                <a:lnTo>
                  <a:pt x="2007" y="242"/>
                </a:lnTo>
                <a:lnTo>
                  <a:pt x="2007" y="244"/>
                </a:lnTo>
                <a:lnTo>
                  <a:pt x="2007" y="245"/>
                </a:lnTo>
                <a:moveTo>
                  <a:pt x="2133" y="175"/>
                </a:moveTo>
                <a:lnTo>
                  <a:pt x="2133" y="176"/>
                </a:lnTo>
                <a:lnTo>
                  <a:pt x="2133" y="176"/>
                </a:lnTo>
                <a:lnTo>
                  <a:pt x="2133" y="175"/>
                </a:lnTo>
                <a:moveTo>
                  <a:pt x="1941" y="295"/>
                </a:moveTo>
                <a:lnTo>
                  <a:pt x="1941" y="293"/>
                </a:lnTo>
                <a:lnTo>
                  <a:pt x="1940" y="295"/>
                </a:lnTo>
                <a:lnTo>
                  <a:pt x="1940" y="296"/>
                </a:lnTo>
                <a:lnTo>
                  <a:pt x="1938" y="296"/>
                </a:lnTo>
                <a:lnTo>
                  <a:pt x="1940" y="295"/>
                </a:lnTo>
                <a:lnTo>
                  <a:pt x="1938" y="295"/>
                </a:lnTo>
                <a:lnTo>
                  <a:pt x="1937" y="295"/>
                </a:lnTo>
                <a:lnTo>
                  <a:pt x="1935" y="296"/>
                </a:lnTo>
                <a:lnTo>
                  <a:pt x="1937" y="296"/>
                </a:lnTo>
                <a:lnTo>
                  <a:pt x="1938" y="298"/>
                </a:lnTo>
                <a:lnTo>
                  <a:pt x="1940" y="298"/>
                </a:lnTo>
                <a:lnTo>
                  <a:pt x="1941" y="298"/>
                </a:lnTo>
                <a:lnTo>
                  <a:pt x="1941" y="296"/>
                </a:lnTo>
                <a:lnTo>
                  <a:pt x="1941" y="295"/>
                </a:lnTo>
                <a:moveTo>
                  <a:pt x="1938" y="253"/>
                </a:moveTo>
                <a:lnTo>
                  <a:pt x="1940" y="252"/>
                </a:lnTo>
                <a:lnTo>
                  <a:pt x="1938" y="252"/>
                </a:lnTo>
                <a:lnTo>
                  <a:pt x="1938" y="253"/>
                </a:lnTo>
                <a:moveTo>
                  <a:pt x="2026" y="99"/>
                </a:moveTo>
                <a:lnTo>
                  <a:pt x="2027" y="98"/>
                </a:lnTo>
                <a:lnTo>
                  <a:pt x="2026" y="98"/>
                </a:lnTo>
                <a:lnTo>
                  <a:pt x="2026" y="99"/>
                </a:lnTo>
                <a:moveTo>
                  <a:pt x="1934" y="270"/>
                </a:moveTo>
                <a:lnTo>
                  <a:pt x="1935" y="268"/>
                </a:lnTo>
                <a:lnTo>
                  <a:pt x="1934" y="268"/>
                </a:lnTo>
                <a:lnTo>
                  <a:pt x="1934" y="270"/>
                </a:lnTo>
                <a:moveTo>
                  <a:pt x="1960" y="218"/>
                </a:moveTo>
                <a:lnTo>
                  <a:pt x="1960" y="219"/>
                </a:lnTo>
                <a:lnTo>
                  <a:pt x="1961" y="218"/>
                </a:lnTo>
                <a:lnTo>
                  <a:pt x="1960" y="218"/>
                </a:lnTo>
                <a:moveTo>
                  <a:pt x="2139" y="155"/>
                </a:moveTo>
                <a:lnTo>
                  <a:pt x="2139" y="153"/>
                </a:lnTo>
                <a:lnTo>
                  <a:pt x="2138" y="155"/>
                </a:lnTo>
                <a:lnTo>
                  <a:pt x="2139" y="155"/>
                </a:lnTo>
                <a:moveTo>
                  <a:pt x="1947" y="239"/>
                </a:moveTo>
                <a:lnTo>
                  <a:pt x="1949" y="238"/>
                </a:lnTo>
                <a:lnTo>
                  <a:pt x="1947" y="238"/>
                </a:lnTo>
                <a:lnTo>
                  <a:pt x="1947" y="239"/>
                </a:lnTo>
                <a:moveTo>
                  <a:pt x="1946" y="248"/>
                </a:moveTo>
                <a:lnTo>
                  <a:pt x="1947" y="248"/>
                </a:lnTo>
                <a:lnTo>
                  <a:pt x="1947" y="247"/>
                </a:lnTo>
                <a:lnTo>
                  <a:pt x="1946" y="248"/>
                </a:lnTo>
                <a:moveTo>
                  <a:pt x="1949" y="232"/>
                </a:moveTo>
                <a:lnTo>
                  <a:pt x="1949" y="232"/>
                </a:lnTo>
                <a:lnTo>
                  <a:pt x="1949" y="233"/>
                </a:lnTo>
                <a:lnTo>
                  <a:pt x="1949" y="233"/>
                </a:lnTo>
                <a:lnTo>
                  <a:pt x="1949" y="232"/>
                </a:lnTo>
                <a:moveTo>
                  <a:pt x="2179" y="75"/>
                </a:moveTo>
                <a:lnTo>
                  <a:pt x="2179" y="73"/>
                </a:lnTo>
                <a:lnTo>
                  <a:pt x="2178" y="73"/>
                </a:lnTo>
                <a:lnTo>
                  <a:pt x="2178" y="72"/>
                </a:lnTo>
                <a:lnTo>
                  <a:pt x="2176" y="72"/>
                </a:lnTo>
                <a:lnTo>
                  <a:pt x="2176" y="73"/>
                </a:lnTo>
                <a:lnTo>
                  <a:pt x="2178" y="75"/>
                </a:lnTo>
                <a:lnTo>
                  <a:pt x="2179" y="75"/>
                </a:lnTo>
                <a:moveTo>
                  <a:pt x="1983" y="64"/>
                </a:moveTo>
                <a:lnTo>
                  <a:pt x="1981" y="66"/>
                </a:lnTo>
                <a:lnTo>
                  <a:pt x="1980" y="66"/>
                </a:lnTo>
                <a:lnTo>
                  <a:pt x="1980" y="67"/>
                </a:lnTo>
                <a:lnTo>
                  <a:pt x="1978" y="67"/>
                </a:lnTo>
                <a:lnTo>
                  <a:pt x="1977" y="67"/>
                </a:lnTo>
                <a:lnTo>
                  <a:pt x="1977" y="69"/>
                </a:lnTo>
                <a:lnTo>
                  <a:pt x="1975" y="69"/>
                </a:lnTo>
                <a:lnTo>
                  <a:pt x="1975" y="69"/>
                </a:lnTo>
                <a:lnTo>
                  <a:pt x="1974" y="69"/>
                </a:lnTo>
                <a:lnTo>
                  <a:pt x="1974" y="70"/>
                </a:lnTo>
                <a:lnTo>
                  <a:pt x="1972" y="72"/>
                </a:lnTo>
                <a:lnTo>
                  <a:pt x="1970" y="70"/>
                </a:lnTo>
                <a:lnTo>
                  <a:pt x="1970" y="72"/>
                </a:lnTo>
                <a:lnTo>
                  <a:pt x="1969" y="72"/>
                </a:lnTo>
                <a:lnTo>
                  <a:pt x="1969" y="73"/>
                </a:lnTo>
                <a:lnTo>
                  <a:pt x="1969" y="75"/>
                </a:lnTo>
                <a:lnTo>
                  <a:pt x="1970" y="73"/>
                </a:lnTo>
                <a:lnTo>
                  <a:pt x="1972" y="73"/>
                </a:lnTo>
                <a:lnTo>
                  <a:pt x="1974" y="73"/>
                </a:lnTo>
                <a:lnTo>
                  <a:pt x="1975" y="73"/>
                </a:lnTo>
                <a:lnTo>
                  <a:pt x="1975" y="72"/>
                </a:lnTo>
                <a:lnTo>
                  <a:pt x="1977" y="72"/>
                </a:lnTo>
                <a:lnTo>
                  <a:pt x="1978" y="72"/>
                </a:lnTo>
                <a:lnTo>
                  <a:pt x="1978" y="70"/>
                </a:lnTo>
                <a:lnTo>
                  <a:pt x="1980" y="70"/>
                </a:lnTo>
                <a:lnTo>
                  <a:pt x="1980" y="69"/>
                </a:lnTo>
                <a:lnTo>
                  <a:pt x="1984" y="69"/>
                </a:lnTo>
                <a:lnTo>
                  <a:pt x="1986" y="67"/>
                </a:lnTo>
                <a:lnTo>
                  <a:pt x="1984" y="67"/>
                </a:lnTo>
                <a:lnTo>
                  <a:pt x="1984" y="66"/>
                </a:lnTo>
                <a:lnTo>
                  <a:pt x="1986" y="66"/>
                </a:lnTo>
                <a:lnTo>
                  <a:pt x="1986" y="64"/>
                </a:lnTo>
                <a:lnTo>
                  <a:pt x="1986" y="63"/>
                </a:lnTo>
                <a:lnTo>
                  <a:pt x="1986" y="63"/>
                </a:lnTo>
                <a:lnTo>
                  <a:pt x="1984" y="64"/>
                </a:lnTo>
                <a:lnTo>
                  <a:pt x="1983" y="64"/>
                </a:lnTo>
                <a:moveTo>
                  <a:pt x="2477" y="56"/>
                </a:moveTo>
                <a:lnTo>
                  <a:pt x="2477" y="58"/>
                </a:lnTo>
                <a:lnTo>
                  <a:pt x="2479" y="58"/>
                </a:lnTo>
                <a:lnTo>
                  <a:pt x="2479" y="60"/>
                </a:lnTo>
                <a:lnTo>
                  <a:pt x="2480" y="60"/>
                </a:lnTo>
                <a:lnTo>
                  <a:pt x="2482" y="61"/>
                </a:lnTo>
                <a:lnTo>
                  <a:pt x="2483" y="61"/>
                </a:lnTo>
                <a:lnTo>
                  <a:pt x="2483" y="63"/>
                </a:lnTo>
                <a:lnTo>
                  <a:pt x="2485" y="63"/>
                </a:lnTo>
                <a:lnTo>
                  <a:pt x="2486" y="63"/>
                </a:lnTo>
                <a:lnTo>
                  <a:pt x="2486" y="64"/>
                </a:lnTo>
                <a:lnTo>
                  <a:pt x="2488" y="64"/>
                </a:lnTo>
                <a:lnTo>
                  <a:pt x="2488" y="66"/>
                </a:lnTo>
                <a:lnTo>
                  <a:pt x="2489" y="66"/>
                </a:lnTo>
                <a:lnTo>
                  <a:pt x="2489" y="67"/>
                </a:lnTo>
                <a:lnTo>
                  <a:pt x="2491" y="67"/>
                </a:lnTo>
                <a:lnTo>
                  <a:pt x="2492" y="67"/>
                </a:lnTo>
                <a:lnTo>
                  <a:pt x="2492" y="69"/>
                </a:lnTo>
                <a:lnTo>
                  <a:pt x="2494" y="69"/>
                </a:lnTo>
                <a:lnTo>
                  <a:pt x="2495" y="69"/>
                </a:lnTo>
                <a:lnTo>
                  <a:pt x="2495" y="70"/>
                </a:lnTo>
                <a:lnTo>
                  <a:pt x="2497" y="70"/>
                </a:lnTo>
                <a:lnTo>
                  <a:pt x="2498" y="70"/>
                </a:lnTo>
                <a:lnTo>
                  <a:pt x="2498" y="72"/>
                </a:lnTo>
                <a:lnTo>
                  <a:pt x="2500" y="72"/>
                </a:lnTo>
                <a:lnTo>
                  <a:pt x="2500" y="73"/>
                </a:lnTo>
                <a:lnTo>
                  <a:pt x="2502" y="73"/>
                </a:lnTo>
                <a:lnTo>
                  <a:pt x="2502" y="73"/>
                </a:lnTo>
                <a:lnTo>
                  <a:pt x="2502" y="72"/>
                </a:lnTo>
                <a:lnTo>
                  <a:pt x="2502" y="70"/>
                </a:lnTo>
                <a:lnTo>
                  <a:pt x="2502" y="69"/>
                </a:lnTo>
                <a:lnTo>
                  <a:pt x="2502" y="70"/>
                </a:lnTo>
                <a:lnTo>
                  <a:pt x="2502" y="69"/>
                </a:lnTo>
                <a:lnTo>
                  <a:pt x="2503" y="69"/>
                </a:lnTo>
                <a:lnTo>
                  <a:pt x="2505" y="69"/>
                </a:lnTo>
                <a:lnTo>
                  <a:pt x="2505" y="69"/>
                </a:lnTo>
                <a:lnTo>
                  <a:pt x="2503" y="67"/>
                </a:lnTo>
                <a:lnTo>
                  <a:pt x="2502" y="67"/>
                </a:lnTo>
                <a:lnTo>
                  <a:pt x="2502" y="66"/>
                </a:lnTo>
                <a:lnTo>
                  <a:pt x="2502" y="66"/>
                </a:lnTo>
                <a:lnTo>
                  <a:pt x="2500" y="66"/>
                </a:lnTo>
                <a:lnTo>
                  <a:pt x="2500" y="64"/>
                </a:lnTo>
                <a:lnTo>
                  <a:pt x="2498" y="64"/>
                </a:lnTo>
                <a:lnTo>
                  <a:pt x="2497" y="63"/>
                </a:lnTo>
                <a:lnTo>
                  <a:pt x="2495" y="63"/>
                </a:lnTo>
                <a:lnTo>
                  <a:pt x="2494" y="63"/>
                </a:lnTo>
                <a:lnTo>
                  <a:pt x="2492" y="63"/>
                </a:lnTo>
                <a:lnTo>
                  <a:pt x="2492" y="61"/>
                </a:lnTo>
                <a:lnTo>
                  <a:pt x="2491" y="61"/>
                </a:lnTo>
                <a:lnTo>
                  <a:pt x="2489" y="61"/>
                </a:lnTo>
                <a:lnTo>
                  <a:pt x="2489" y="60"/>
                </a:lnTo>
                <a:lnTo>
                  <a:pt x="2488" y="60"/>
                </a:lnTo>
                <a:lnTo>
                  <a:pt x="2486" y="60"/>
                </a:lnTo>
                <a:lnTo>
                  <a:pt x="2486" y="58"/>
                </a:lnTo>
                <a:lnTo>
                  <a:pt x="2485" y="58"/>
                </a:lnTo>
                <a:lnTo>
                  <a:pt x="2485" y="60"/>
                </a:lnTo>
                <a:lnTo>
                  <a:pt x="2486" y="61"/>
                </a:lnTo>
                <a:lnTo>
                  <a:pt x="2488" y="61"/>
                </a:lnTo>
                <a:lnTo>
                  <a:pt x="2489" y="63"/>
                </a:lnTo>
                <a:lnTo>
                  <a:pt x="2488" y="63"/>
                </a:lnTo>
                <a:lnTo>
                  <a:pt x="2486" y="61"/>
                </a:lnTo>
                <a:lnTo>
                  <a:pt x="2485" y="61"/>
                </a:lnTo>
                <a:lnTo>
                  <a:pt x="2485" y="60"/>
                </a:lnTo>
                <a:lnTo>
                  <a:pt x="2483" y="60"/>
                </a:lnTo>
                <a:lnTo>
                  <a:pt x="2483" y="58"/>
                </a:lnTo>
                <a:lnTo>
                  <a:pt x="2482" y="58"/>
                </a:lnTo>
                <a:lnTo>
                  <a:pt x="2480" y="58"/>
                </a:lnTo>
                <a:lnTo>
                  <a:pt x="2480" y="56"/>
                </a:lnTo>
                <a:lnTo>
                  <a:pt x="2479" y="56"/>
                </a:lnTo>
                <a:lnTo>
                  <a:pt x="2479" y="55"/>
                </a:lnTo>
                <a:lnTo>
                  <a:pt x="2477" y="55"/>
                </a:lnTo>
                <a:lnTo>
                  <a:pt x="2475" y="55"/>
                </a:lnTo>
                <a:lnTo>
                  <a:pt x="2474" y="55"/>
                </a:lnTo>
                <a:lnTo>
                  <a:pt x="2474" y="56"/>
                </a:lnTo>
                <a:lnTo>
                  <a:pt x="2475" y="56"/>
                </a:lnTo>
                <a:lnTo>
                  <a:pt x="2477" y="56"/>
                </a:lnTo>
                <a:moveTo>
                  <a:pt x="1984" y="55"/>
                </a:moveTo>
                <a:lnTo>
                  <a:pt x="1983" y="56"/>
                </a:lnTo>
                <a:lnTo>
                  <a:pt x="1984" y="56"/>
                </a:lnTo>
                <a:lnTo>
                  <a:pt x="1984" y="55"/>
                </a:lnTo>
                <a:moveTo>
                  <a:pt x="1958" y="75"/>
                </a:moveTo>
                <a:lnTo>
                  <a:pt x="1957" y="75"/>
                </a:lnTo>
                <a:lnTo>
                  <a:pt x="1957" y="73"/>
                </a:lnTo>
                <a:lnTo>
                  <a:pt x="1958" y="73"/>
                </a:lnTo>
                <a:lnTo>
                  <a:pt x="1960" y="73"/>
                </a:lnTo>
                <a:lnTo>
                  <a:pt x="1960" y="72"/>
                </a:lnTo>
                <a:lnTo>
                  <a:pt x="1961" y="72"/>
                </a:lnTo>
                <a:lnTo>
                  <a:pt x="1961" y="70"/>
                </a:lnTo>
                <a:lnTo>
                  <a:pt x="1963" y="70"/>
                </a:lnTo>
                <a:lnTo>
                  <a:pt x="1963" y="69"/>
                </a:lnTo>
                <a:lnTo>
                  <a:pt x="1961" y="69"/>
                </a:lnTo>
                <a:lnTo>
                  <a:pt x="1961" y="69"/>
                </a:lnTo>
                <a:lnTo>
                  <a:pt x="1960" y="69"/>
                </a:lnTo>
                <a:lnTo>
                  <a:pt x="1960" y="69"/>
                </a:lnTo>
                <a:lnTo>
                  <a:pt x="1958" y="69"/>
                </a:lnTo>
                <a:lnTo>
                  <a:pt x="1957" y="69"/>
                </a:lnTo>
                <a:lnTo>
                  <a:pt x="1957" y="69"/>
                </a:lnTo>
                <a:lnTo>
                  <a:pt x="1958" y="69"/>
                </a:lnTo>
                <a:lnTo>
                  <a:pt x="1958" y="67"/>
                </a:lnTo>
                <a:lnTo>
                  <a:pt x="1960" y="67"/>
                </a:lnTo>
                <a:lnTo>
                  <a:pt x="1961" y="67"/>
                </a:lnTo>
                <a:lnTo>
                  <a:pt x="1961" y="66"/>
                </a:lnTo>
                <a:lnTo>
                  <a:pt x="1963" y="66"/>
                </a:lnTo>
                <a:lnTo>
                  <a:pt x="1963" y="67"/>
                </a:lnTo>
                <a:lnTo>
                  <a:pt x="1964" y="67"/>
                </a:lnTo>
                <a:lnTo>
                  <a:pt x="1966" y="67"/>
                </a:lnTo>
                <a:lnTo>
                  <a:pt x="1966" y="66"/>
                </a:lnTo>
                <a:lnTo>
                  <a:pt x="1967" y="64"/>
                </a:lnTo>
                <a:lnTo>
                  <a:pt x="1969" y="64"/>
                </a:lnTo>
                <a:lnTo>
                  <a:pt x="1970" y="64"/>
                </a:lnTo>
                <a:lnTo>
                  <a:pt x="1970" y="63"/>
                </a:lnTo>
                <a:lnTo>
                  <a:pt x="1972" y="63"/>
                </a:lnTo>
                <a:lnTo>
                  <a:pt x="1974" y="61"/>
                </a:lnTo>
                <a:lnTo>
                  <a:pt x="1972" y="61"/>
                </a:lnTo>
                <a:lnTo>
                  <a:pt x="1974" y="60"/>
                </a:lnTo>
                <a:lnTo>
                  <a:pt x="1974" y="58"/>
                </a:lnTo>
                <a:lnTo>
                  <a:pt x="1975" y="58"/>
                </a:lnTo>
                <a:lnTo>
                  <a:pt x="1977" y="56"/>
                </a:lnTo>
                <a:lnTo>
                  <a:pt x="1978" y="56"/>
                </a:lnTo>
                <a:lnTo>
                  <a:pt x="1980" y="56"/>
                </a:lnTo>
                <a:lnTo>
                  <a:pt x="1981" y="56"/>
                </a:lnTo>
                <a:lnTo>
                  <a:pt x="1983" y="56"/>
                </a:lnTo>
                <a:lnTo>
                  <a:pt x="1983" y="58"/>
                </a:lnTo>
                <a:lnTo>
                  <a:pt x="1981" y="58"/>
                </a:lnTo>
                <a:lnTo>
                  <a:pt x="1981" y="60"/>
                </a:lnTo>
                <a:lnTo>
                  <a:pt x="1983" y="60"/>
                </a:lnTo>
                <a:lnTo>
                  <a:pt x="1981" y="61"/>
                </a:lnTo>
                <a:lnTo>
                  <a:pt x="1980" y="63"/>
                </a:lnTo>
                <a:lnTo>
                  <a:pt x="1980" y="64"/>
                </a:lnTo>
                <a:lnTo>
                  <a:pt x="1978" y="64"/>
                </a:lnTo>
                <a:lnTo>
                  <a:pt x="1978" y="63"/>
                </a:lnTo>
                <a:lnTo>
                  <a:pt x="1977" y="63"/>
                </a:lnTo>
                <a:lnTo>
                  <a:pt x="1978" y="64"/>
                </a:lnTo>
                <a:lnTo>
                  <a:pt x="1977" y="66"/>
                </a:lnTo>
                <a:lnTo>
                  <a:pt x="1975" y="66"/>
                </a:lnTo>
                <a:lnTo>
                  <a:pt x="1975" y="67"/>
                </a:lnTo>
                <a:lnTo>
                  <a:pt x="1974" y="67"/>
                </a:lnTo>
                <a:lnTo>
                  <a:pt x="1972" y="67"/>
                </a:lnTo>
                <a:lnTo>
                  <a:pt x="1972" y="69"/>
                </a:lnTo>
                <a:lnTo>
                  <a:pt x="1970" y="69"/>
                </a:lnTo>
                <a:lnTo>
                  <a:pt x="1970" y="69"/>
                </a:lnTo>
                <a:lnTo>
                  <a:pt x="1969" y="69"/>
                </a:lnTo>
                <a:lnTo>
                  <a:pt x="1969" y="70"/>
                </a:lnTo>
                <a:lnTo>
                  <a:pt x="1967" y="70"/>
                </a:lnTo>
                <a:lnTo>
                  <a:pt x="1966" y="72"/>
                </a:lnTo>
                <a:lnTo>
                  <a:pt x="1964" y="72"/>
                </a:lnTo>
                <a:lnTo>
                  <a:pt x="1964" y="73"/>
                </a:lnTo>
                <a:lnTo>
                  <a:pt x="1963" y="73"/>
                </a:lnTo>
                <a:lnTo>
                  <a:pt x="1961" y="73"/>
                </a:lnTo>
                <a:lnTo>
                  <a:pt x="1961" y="75"/>
                </a:lnTo>
                <a:lnTo>
                  <a:pt x="1960" y="75"/>
                </a:lnTo>
                <a:lnTo>
                  <a:pt x="1958" y="75"/>
                </a:lnTo>
                <a:moveTo>
                  <a:pt x="1978" y="61"/>
                </a:moveTo>
                <a:lnTo>
                  <a:pt x="1980" y="60"/>
                </a:lnTo>
                <a:lnTo>
                  <a:pt x="1978" y="60"/>
                </a:lnTo>
                <a:lnTo>
                  <a:pt x="1978" y="61"/>
                </a:lnTo>
                <a:moveTo>
                  <a:pt x="1975" y="63"/>
                </a:moveTo>
                <a:lnTo>
                  <a:pt x="1977" y="61"/>
                </a:lnTo>
                <a:lnTo>
                  <a:pt x="1975" y="61"/>
                </a:lnTo>
                <a:lnTo>
                  <a:pt x="1975" y="63"/>
                </a:lnTo>
                <a:moveTo>
                  <a:pt x="1940" y="69"/>
                </a:moveTo>
                <a:lnTo>
                  <a:pt x="1941" y="69"/>
                </a:lnTo>
                <a:lnTo>
                  <a:pt x="1941" y="69"/>
                </a:lnTo>
                <a:lnTo>
                  <a:pt x="1944" y="69"/>
                </a:lnTo>
                <a:lnTo>
                  <a:pt x="1943" y="69"/>
                </a:lnTo>
                <a:lnTo>
                  <a:pt x="1944" y="69"/>
                </a:lnTo>
                <a:lnTo>
                  <a:pt x="1946" y="69"/>
                </a:lnTo>
                <a:lnTo>
                  <a:pt x="1946" y="69"/>
                </a:lnTo>
                <a:lnTo>
                  <a:pt x="1947" y="69"/>
                </a:lnTo>
                <a:lnTo>
                  <a:pt x="1949" y="67"/>
                </a:lnTo>
                <a:lnTo>
                  <a:pt x="1949" y="67"/>
                </a:lnTo>
                <a:lnTo>
                  <a:pt x="1949" y="66"/>
                </a:lnTo>
                <a:lnTo>
                  <a:pt x="1951" y="66"/>
                </a:lnTo>
                <a:lnTo>
                  <a:pt x="1951" y="64"/>
                </a:lnTo>
                <a:lnTo>
                  <a:pt x="1949" y="64"/>
                </a:lnTo>
                <a:lnTo>
                  <a:pt x="1949" y="64"/>
                </a:lnTo>
                <a:lnTo>
                  <a:pt x="1949" y="66"/>
                </a:lnTo>
                <a:lnTo>
                  <a:pt x="1947" y="66"/>
                </a:lnTo>
                <a:lnTo>
                  <a:pt x="1944" y="67"/>
                </a:lnTo>
                <a:lnTo>
                  <a:pt x="1944" y="66"/>
                </a:lnTo>
                <a:lnTo>
                  <a:pt x="1943" y="67"/>
                </a:lnTo>
                <a:lnTo>
                  <a:pt x="1941" y="67"/>
                </a:lnTo>
                <a:lnTo>
                  <a:pt x="1940" y="67"/>
                </a:lnTo>
                <a:lnTo>
                  <a:pt x="1938" y="69"/>
                </a:lnTo>
                <a:lnTo>
                  <a:pt x="1938" y="69"/>
                </a:lnTo>
                <a:lnTo>
                  <a:pt x="1940" y="69"/>
                </a:lnTo>
                <a:lnTo>
                  <a:pt x="1940" y="69"/>
                </a:lnTo>
                <a:moveTo>
                  <a:pt x="2285" y="69"/>
                </a:moveTo>
                <a:lnTo>
                  <a:pt x="2285" y="69"/>
                </a:lnTo>
                <a:lnTo>
                  <a:pt x="2285" y="70"/>
                </a:lnTo>
                <a:lnTo>
                  <a:pt x="2287" y="70"/>
                </a:lnTo>
                <a:lnTo>
                  <a:pt x="2288" y="69"/>
                </a:lnTo>
                <a:lnTo>
                  <a:pt x="2290" y="69"/>
                </a:lnTo>
                <a:lnTo>
                  <a:pt x="2290" y="69"/>
                </a:lnTo>
                <a:lnTo>
                  <a:pt x="2288" y="69"/>
                </a:lnTo>
                <a:lnTo>
                  <a:pt x="2288" y="67"/>
                </a:lnTo>
                <a:lnTo>
                  <a:pt x="2288" y="66"/>
                </a:lnTo>
                <a:lnTo>
                  <a:pt x="2287" y="66"/>
                </a:lnTo>
                <a:lnTo>
                  <a:pt x="2285" y="66"/>
                </a:lnTo>
                <a:lnTo>
                  <a:pt x="2284" y="67"/>
                </a:lnTo>
                <a:lnTo>
                  <a:pt x="2285" y="69"/>
                </a:lnTo>
                <a:moveTo>
                  <a:pt x="2257" y="53"/>
                </a:moveTo>
                <a:lnTo>
                  <a:pt x="2256" y="52"/>
                </a:lnTo>
                <a:lnTo>
                  <a:pt x="2256" y="50"/>
                </a:lnTo>
                <a:lnTo>
                  <a:pt x="2257" y="50"/>
                </a:lnTo>
                <a:lnTo>
                  <a:pt x="2257" y="49"/>
                </a:lnTo>
                <a:lnTo>
                  <a:pt x="2259" y="49"/>
                </a:lnTo>
                <a:lnTo>
                  <a:pt x="2261" y="49"/>
                </a:lnTo>
                <a:lnTo>
                  <a:pt x="2262" y="49"/>
                </a:lnTo>
                <a:lnTo>
                  <a:pt x="2264" y="49"/>
                </a:lnTo>
                <a:lnTo>
                  <a:pt x="2264" y="50"/>
                </a:lnTo>
                <a:lnTo>
                  <a:pt x="2262" y="50"/>
                </a:lnTo>
                <a:lnTo>
                  <a:pt x="2262" y="52"/>
                </a:lnTo>
                <a:lnTo>
                  <a:pt x="2261" y="52"/>
                </a:lnTo>
                <a:lnTo>
                  <a:pt x="2261" y="50"/>
                </a:lnTo>
                <a:lnTo>
                  <a:pt x="2259" y="50"/>
                </a:lnTo>
                <a:lnTo>
                  <a:pt x="2261" y="52"/>
                </a:lnTo>
                <a:lnTo>
                  <a:pt x="2261" y="53"/>
                </a:lnTo>
                <a:lnTo>
                  <a:pt x="2262" y="53"/>
                </a:lnTo>
                <a:lnTo>
                  <a:pt x="2262" y="52"/>
                </a:lnTo>
                <a:lnTo>
                  <a:pt x="2264" y="52"/>
                </a:lnTo>
                <a:lnTo>
                  <a:pt x="2265" y="52"/>
                </a:lnTo>
                <a:lnTo>
                  <a:pt x="2265" y="50"/>
                </a:lnTo>
                <a:lnTo>
                  <a:pt x="2267" y="50"/>
                </a:lnTo>
                <a:lnTo>
                  <a:pt x="2267" y="52"/>
                </a:lnTo>
                <a:lnTo>
                  <a:pt x="2268" y="52"/>
                </a:lnTo>
                <a:lnTo>
                  <a:pt x="2268" y="50"/>
                </a:lnTo>
                <a:lnTo>
                  <a:pt x="2268" y="49"/>
                </a:lnTo>
                <a:lnTo>
                  <a:pt x="2268" y="47"/>
                </a:lnTo>
                <a:lnTo>
                  <a:pt x="2268" y="46"/>
                </a:lnTo>
                <a:lnTo>
                  <a:pt x="2270" y="47"/>
                </a:lnTo>
                <a:lnTo>
                  <a:pt x="2271" y="47"/>
                </a:lnTo>
                <a:lnTo>
                  <a:pt x="2271" y="49"/>
                </a:lnTo>
                <a:lnTo>
                  <a:pt x="2273" y="49"/>
                </a:lnTo>
                <a:lnTo>
                  <a:pt x="2273" y="50"/>
                </a:lnTo>
                <a:lnTo>
                  <a:pt x="2274" y="50"/>
                </a:lnTo>
                <a:lnTo>
                  <a:pt x="2274" y="52"/>
                </a:lnTo>
                <a:lnTo>
                  <a:pt x="2273" y="52"/>
                </a:lnTo>
                <a:lnTo>
                  <a:pt x="2273" y="53"/>
                </a:lnTo>
                <a:lnTo>
                  <a:pt x="2274" y="53"/>
                </a:lnTo>
                <a:lnTo>
                  <a:pt x="2274" y="52"/>
                </a:lnTo>
                <a:lnTo>
                  <a:pt x="2276" y="52"/>
                </a:lnTo>
                <a:lnTo>
                  <a:pt x="2276" y="53"/>
                </a:lnTo>
                <a:lnTo>
                  <a:pt x="2277" y="55"/>
                </a:lnTo>
                <a:lnTo>
                  <a:pt x="2277" y="56"/>
                </a:lnTo>
                <a:lnTo>
                  <a:pt x="2277" y="58"/>
                </a:lnTo>
                <a:lnTo>
                  <a:pt x="2279" y="58"/>
                </a:lnTo>
                <a:lnTo>
                  <a:pt x="2281" y="58"/>
                </a:lnTo>
                <a:lnTo>
                  <a:pt x="2281" y="60"/>
                </a:lnTo>
                <a:lnTo>
                  <a:pt x="2281" y="60"/>
                </a:lnTo>
                <a:lnTo>
                  <a:pt x="2282" y="60"/>
                </a:lnTo>
                <a:lnTo>
                  <a:pt x="2282" y="61"/>
                </a:lnTo>
                <a:lnTo>
                  <a:pt x="2284" y="61"/>
                </a:lnTo>
                <a:lnTo>
                  <a:pt x="2285" y="63"/>
                </a:lnTo>
                <a:lnTo>
                  <a:pt x="2285" y="64"/>
                </a:lnTo>
                <a:lnTo>
                  <a:pt x="2285" y="66"/>
                </a:lnTo>
                <a:lnTo>
                  <a:pt x="2284" y="66"/>
                </a:lnTo>
                <a:lnTo>
                  <a:pt x="2282" y="66"/>
                </a:lnTo>
                <a:lnTo>
                  <a:pt x="2281" y="66"/>
                </a:lnTo>
                <a:lnTo>
                  <a:pt x="2281" y="67"/>
                </a:lnTo>
                <a:lnTo>
                  <a:pt x="2281" y="69"/>
                </a:lnTo>
                <a:lnTo>
                  <a:pt x="2281" y="69"/>
                </a:lnTo>
                <a:lnTo>
                  <a:pt x="2281" y="70"/>
                </a:lnTo>
                <a:lnTo>
                  <a:pt x="2282" y="70"/>
                </a:lnTo>
                <a:lnTo>
                  <a:pt x="2282" y="72"/>
                </a:lnTo>
                <a:lnTo>
                  <a:pt x="2281" y="72"/>
                </a:lnTo>
                <a:lnTo>
                  <a:pt x="2281" y="73"/>
                </a:lnTo>
                <a:lnTo>
                  <a:pt x="2281" y="75"/>
                </a:lnTo>
                <a:lnTo>
                  <a:pt x="2282" y="75"/>
                </a:lnTo>
                <a:lnTo>
                  <a:pt x="2282" y="76"/>
                </a:lnTo>
                <a:lnTo>
                  <a:pt x="2282" y="78"/>
                </a:lnTo>
                <a:lnTo>
                  <a:pt x="2282" y="79"/>
                </a:lnTo>
                <a:lnTo>
                  <a:pt x="2281" y="79"/>
                </a:lnTo>
                <a:lnTo>
                  <a:pt x="2281" y="81"/>
                </a:lnTo>
                <a:lnTo>
                  <a:pt x="2281" y="83"/>
                </a:lnTo>
                <a:lnTo>
                  <a:pt x="2281" y="84"/>
                </a:lnTo>
                <a:lnTo>
                  <a:pt x="2281" y="86"/>
                </a:lnTo>
                <a:lnTo>
                  <a:pt x="2282" y="86"/>
                </a:lnTo>
                <a:lnTo>
                  <a:pt x="2282" y="87"/>
                </a:lnTo>
                <a:lnTo>
                  <a:pt x="2281" y="87"/>
                </a:lnTo>
                <a:lnTo>
                  <a:pt x="2281" y="89"/>
                </a:lnTo>
                <a:lnTo>
                  <a:pt x="2282" y="89"/>
                </a:lnTo>
                <a:lnTo>
                  <a:pt x="2282" y="90"/>
                </a:lnTo>
                <a:lnTo>
                  <a:pt x="2282" y="92"/>
                </a:lnTo>
                <a:lnTo>
                  <a:pt x="2281" y="92"/>
                </a:lnTo>
                <a:lnTo>
                  <a:pt x="2281" y="90"/>
                </a:lnTo>
                <a:lnTo>
                  <a:pt x="2281" y="89"/>
                </a:lnTo>
                <a:lnTo>
                  <a:pt x="2279" y="89"/>
                </a:lnTo>
                <a:lnTo>
                  <a:pt x="2279" y="87"/>
                </a:lnTo>
                <a:lnTo>
                  <a:pt x="2281" y="87"/>
                </a:lnTo>
                <a:lnTo>
                  <a:pt x="2281" y="86"/>
                </a:lnTo>
                <a:lnTo>
                  <a:pt x="2279" y="86"/>
                </a:lnTo>
                <a:lnTo>
                  <a:pt x="2277" y="86"/>
                </a:lnTo>
                <a:lnTo>
                  <a:pt x="2276" y="86"/>
                </a:lnTo>
                <a:lnTo>
                  <a:pt x="2276" y="84"/>
                </a:lnTo>
                <a:lnTo>
                  <a:pt x="2274" y="84"/>
                </a:lnTo>
                <a:lnTo>
                  <a:pt x="2273" y="84"/>
                </a:lnTo>
                <a:lnTo>
                  <a:pt x="2273" y="83"/>
                </a:lnTo>
                <a:lnTo>
                  <a:pt x="2273" y="81"/>
                </a:lnTo>
                <a:lnTo>
                  <a:pt x="2271" y="81"/>
                </a:lnTo>
                <a:lnTo>
                  <a:pt x="2271" y="79"/>
                </a:lnTo>
                <a:lnTo>
                  <a:pt x="2271" y="78"/>
                </a:lnTo>
                <a:lnTo>
                  <a:pt x="2273" y="78"/>
                </a:lnTo>
                <a:lnTo>
                  <a:pt x="2273" y="76"/>
                </a:lnTo>
                <a:lnTo>
                  <a:pt x="2274" y="76"/>
                </a:lnTo>
                <a:lnTo>
                  <a:pt x="2276" y="76"/>
                </a:lnTo>
                <a:lnTo>
                  <a:pt x="2276" y="75"/>
                </a:lnTo>
                <a:lnTo>
                  <a:pt x="2274" y="75"/>
                </a:lnTo>
                <a:lnTo>
                  <a:pt x="2273" y="75"/>
                </a:lnTo>
                <a:lnTo>
                  <a:pt x="2271" y="75"/>
                </a:lnTo>
                <a:lnTo>
                  <a:pt x="2270" y="76"/>
                </a:lnTo>
                <a:lnTo>
                  <a:pt x="2270" y="75"/>
                </a:lnTo>
                <a:lnTo>
                  <a:pt x="2268" y="73"/>
                </a:lnTo>
                <a:lnTo>
                  <a:pt x="2268" y="72"/>
                </a:lnTo>
                <a:lnTo>
                  <a:pt x="2268" y="70"/>
                </a:lnTo>
                <a:lnTo>
                  <a:pt x="2270" y="72"/>
                </a:lnTo>
                <a:lnTo>
                  <a:pt x="2270" y="73"/>
                </a:lnTo>
                <a:lnTo>
                  <a:pt x="2271" y="73"/>
                </a:lnTo>
                <a:lnTo>
                  <a:pt x="2271" y="72"/>
                </a:lnTo>
                <a:lnTo>
                  <a:pt x="2270" y="72"/>
                </a:lnTo>
                <a:lnTo>
                  <a:pt x="2271" y="70"/>
                </a:lnTo>
                <a:lnTo>
                  <a:pt x="2273" y="70"/>
                </a:lnTo>
                <a:lnTo>
                  <a:pt x="2273" y="69"/>
                </a:lnTo>
                <a:lnTo>
                  <a:pt x="2273" y="69"/>
                </a:lnTo>
                <a:lnTo>
                  <a:pt x="2274" y="69"/>
                </a:lnTo>
                <a:lnTo>
                  <a:pt x="2276" y="69"/>
                </a:lnTo>
                <a:lnTo>
                  <a:pt x="2277" y="69"/>
                </a:lnTo>
                <a:lnTo>
                  <a:pt x="2277" y="67"/>
                </a:lnTo>
                <a:lnTo>
                  <a:pt x="2276" y="69"/>
                </a:lnTo>
                <a:lnTo>
                  <a:pt x="2274" y="67"/>
                </a:lnTo>
                <a:lnTo>
                  <a:pt x="2274" y="66"/>
                </a:lnTo>
                <a:lnTo>
                  <a:pt x="2273" y="67"/>
                </a:lnTo>
                <a:lnTo>
                  <a:pt x="2271" y="67"/>
                </a:lnTo>
                <a:lnTo>
                  <a:pt x="2271" y="66"/>
                </a:lnTo>
                <a:lnTo>
                  <a:pt x="2270" y="66"/>
                </a:lnTo>
                <a:lnTo>
                  <a:pt x="2270" y="64"/>
                </a:lnTo>
                <a:lnTo>
                  <a:pt x="2271" y="64"/>
                </a:lnTo>
                <a:lnTo>
                  <a:pt x="2271" y="63"/>
                </a:lnTo>
                <a:lnTo>
                  <a:pt x="2270" y="63"/>
                </a:lnTo>
                <a:lnTo>
                  <a:pt x="2270" y="64"/>
                </a:lnTo>
                <a:lnTo>
                  <a:pt x="2268" y="64"/>
                </a:lnTo>
                <a:lnTo>
                  <a:pt x="2268" y="66"/>
                </a:lnTo>
                <a:lnTo>
                  <a:pt x="2270" y="66"/>
                </a:lnTo>
                <a:lnTo>
                  <a:pt x="2270" y="67"/>
                </a:lnTo>
                <a:lnTo>
                  <a:pt x="2270" y="69"/>
                </a:lnTo>
                <a:lnTo>
                  <a:pt x="2270" y="69"/>
                </a:lnTo>
                <a:lnTo>
                  <a:pt x="2268" y="69"/>
                </a:lnTo>
                <a:lnTo>
                  <a:pt x="2267" y="69"/>
                </a:lnTo>
                <a:lnTo>
                  <a:pt x="2265" y="69"/>
                </a:lnTo>
                <a:lnTo>
                  <a:pt x="2265" y="69"/>
                </a:lnTo>
                <a:lnTo>
                  <a:pt x="2264" y="69"/>
                </a:lnTo>
                <a:lnTo>
                  <a:pt x="2264" y="67"/>
                </a:lnTo>
                <a:lnTo>
                  <a:pt x="2264" y="66"/>
                </a:lnTo>
                <a:lnTo>
                  <a:pt x="2262" y="66"/>
                </a:lnTo>
                <a:lnTo>
                  <a:pt x="2262" y="64"/>
                </a:lnTo>
                <a:lnTo>
                  <a:pt x="2261" y="64"/>
                </a:lnTo>
                <a:lnTo>
                  <a:pt x="2261" y="63"/>
                </a:lnTo>
                <a:lnTo>
                  <a:pt x="2261" y="61"/>
                </a:lnTo>
                <a:lnTo>
                  <a:pt x="2262" y="61"/>
                </a:lnTo>
                <a:lnTo>
                  <a:pt x="2262" y="60"/>
                </a:lnTo>
                <a:lnTo>
                  <a:pt x="2261" y="60"/>
                </a:lnTo>
                <a:lnTo>
                  <a:pt x="2261" y="58"/>
                </a:lnTo>
                <a:lnTo>
                  <a:pt x="2261" y="56"/>
                </a:lnTo>
                <a:lnTo>
                  <a:pt x="2259" y="56"/>
                </a:lnTo>
                <a:lnTo>
                  <a:pt x="2257" y="56"/>
                </a:lnTo>
                <a:lnTo>
                  <a:pt x="2257" y="55"/>
                </a:lnTo>
                <a:lnTo>
                  <a:pt x="2257" y="53"/>
                </a:lnTo>
                <a:moveTo>
                  <a:pt x="2277" y="78"/>
                </a:moveTo>
                <a:lnTo>
                  <a:pt x="2276" y="78"/>
                </a:lnTo>
                <a:lnTo>
                  <a:pt x="2276" y="79"/>
                </a:lnTo>
                <a:lnTo>
                  <a:pt x="2277" y="79"/>
                </a:lnTo>
                <a:lnTo>
                  <a:pt x="2277" y="78"/>
                </a:lnTo>
                <a:moveTo>
                  <a:pt x="2271" y="60"/>
                </a:moveTo>
                <a:lnTo>
                  <a:pt x="2271" y="61"/>
                </a:lnTo>
                <a:lnTo>
                  <a:pt x="2273" y="61"/>
                </a:lnTo>
                <a:lnTo>
                  <a:pt x="2273" y="60"/>
                </a:lnTo>
                <a:lnTo>
                  <a:pt x="2271" y="60"/>
                </a:lnTo>
                <a:moveTo>
                  <a:pt x="2268" y="56"/>
                </a:moveTo>
                <a:lnTo>
                  <a:pt x="2270" y="56"/>
                </a:lnTo>
                <a:lnTo>
                  <a:pt x="2270" y="58"/>
                </a:lnTo>
                <a:lnTo>
                  <a:pt x="2271" y="58"/>
                </a:lnTo>
                <a:lnTo>
                  <a:pt x="2271" y="56"/>
                </a:lnTo>
                <a:lnTo>
                  <a:pt x="2270" y="56"/>
                </a:lnTo>
                <a:lnTo>
                  <a:pt x="2270" y="55"/>
                </a:lnTo>
                <a:lnTo>
                  <a:pt x="2270" y="53"/>
                </a:lnTo>
                <a:lnTo>
                  <a:pt x="2268" y="53"/>
                </a:lnTo>
                <a:lnTo>
                  <a:pt x="2268" y="55"/>
                </a:lnTo>
                <a:lnTo>
                  <a:pt x="2268" y="56"/>
                </a:lnTo>
                <a:moveTo>
                  <a:pt x="2264" y="55"/>
                </a:moveTo>
                <a:lnTo>
                  <a:pt x="2265" y="55"/>
                </a:lnTo>
                <a:lnTo>
                  <a:pt x="2265" y="53"/>
                </a:lnTo>
                <a:lnTo>
                  <a:pt x="2264" y="53"/>
                </a:lnTo>
                <a:lnTo>
                  <a:pt x="2264" y="55"/>
                </a:lnTo>
                <a:moveTo>
                  <a:pt x="2056" y="38"/>
                </a:moveTo>
                <a:lnTo>
                  <a:pt x="2056" y="40"/>
                </a:lnTo>
                <a:lnTo>
                  <a:pt x="2058" y="40"/>
                </a:lnTo>
                <a:lnTo>
                  <a:pt x="2059" y="38"/>
                </a:lnTo>
                <a:lnTo>
                  <a:pt x="2058" y="38"/>
                </a:lnTo>
                <a:lnTo>
                  <a:pt x="2056" y="38"/>
                </a:lnTo>
                <a:moveTo>
                  <a:pt x="2029" y="53"/>
                </a:moveTo>
                <a:lnTo>
                  <a:pt x="2030" y="53"/>
                </a:lnTo>
                <a:lnTo>
                  <a:pt x="2030" y="52"/>
                </a:lnTo>
                <a:lnTo>
                  <a:pt x="2029" y="53"/>
                </a:lnTo>
                <a:moveTo>
                  <a:pt x="2107" y="10"/>
                </a:moveTo>
                <a:lnTo>
                  <a:pt x="2107" y="9"/>
                </a:lnTo>
                <a:lnTo>
                  <a:pt x="2106" y="9"/>
                </a:lnTo>
                <a:lnTo>
                  <a:pt x="2106" y="10"/>
                </a:lnTo>
                <a:lnTo>
                  <a:pt x="2107" y="10"/>
                </a:lnTo>
                <a:moveTo>
                  <a:pt x="1961" y="92"/>
                </a:moveTo>
                <a:lnTo>
                  <a:pt x="1960" y="92"/>
                </a:lnTo>
                <a:lnTo>
                  <a:pt x="1961" y="90"/>
                </a:lnTo>
                <a:lnTo>
                  <a:pt x="1961" y="89"/>
                </a:lnTo>
                <a:lnTo>
                  <a:pt x="1963" y="89"/>
                </a:lnTo>
                <a:lnTo>
                  <a:pt x="1964" y="89"/>
                </a:lnTo>
                <a:lnTo>
                  <a:pt x="1964" y="90"/>
                </a:lnTo>
                <a:lnTo>
                  <a:pt x="1966" y="90"/>
                </a:lnTo>
                <a:lnTo>
                  <a:pt x="1966" y="89"/>
                </a:lnTo>
                <a:lnTo>
                  <a:pt x="1967" y="89"/>
                </a:lnTo>
                <a:lnTo>
                  <a:pt x="1967" y="90"/>
                </a:lnTo>
                <a:lnTo>
                  <a:pt x="1969" y="89"/>
                </a:lnTo>
                <a:lnTo>
                  <a:pt x="1967" y="89"/>
                </a:lnTo>
                <a:lnTo>
                  <a:pt x="1967" y="87"/>
                </a:lnTo>
                <a:lnTo>
                  <a:pt x="1969" y="87"/>
                </a:lnTo>
                <a:lnTo>
                  <a:pt x="1972" y="87"/>
                </a:lnTo>
                <a:lnTo>
                  <a:pt x="1972" y="86"/>
                </a:lnTo>
                <a:lnTo>
                  <a:pt x="1974" y="86"/>
                </a:lnTo>
                <a:lnTo>
                  <a:pt x="1975" y="86"/>
                </a:lnTo>
                <a:lnTo>
                  <a:pt x="1975" y="84"/>
                </a:lnTo>
                <a:lnTo>
                  <a:pt x="1977" y="84"/>
                </a:lnTo>
                <a:lnTo>
                  <a:pt x="1978" y="84"/>
                </a:lnTo>
                <a:lnTo>
                  <a:pt x="1980" y="84"/>
                </a:lnTo>
                <a:lnTo>
                  <a:pt x="1981" y="84"/>
                </a:lnTo>
                <a:lnTo>
                  <a:pt x="1983" y="84"/>
                </a:lnTo>
                <a:lnTo>
                  <a:pt x="1983" y="83"/>
                </a:lnTo>
                <a:lnTo>
                  <a:pt x="1984" y="81"/>
                </a:lnTo>
                <a:lnTo>
                  <a:pt x="1984" y="79"/>
                </a:lnTo>
                <a:lnTo>
                  <a:pt x="1986" y="79"/>
                </a:lnTo>
                <a:lnTo>
                  <a:pt x="1986" y="79"/>
                </a:lnTo>
                <a:lnTo>
                  <a:pt x="1986" y="78"/>
                </a:lnTo>
                <a:lnTo>
                  <a:pt x="1986" y="76"/>
                </a:lnTo>
                <a:lnTo>
                  <a:pt x="1987" y="76"/>
                </a:lnTo>
                <a:lnTo>
                  <a:pt x="1989" y="76"/>
                </a:lnTo>
                <a:lnTo>
                  <a:pt x="1989" y="75"/>
                </a:lnTo>
                <a:lnTo>
                  <a:pt x="1990" y="75"/>
                </a:lnTo>
                <a:lnTo>
                  <a:pt x="1992" y="75"/>
                </a:lnTo>
                <a:lnTo>
                  <a:pt x="1995" y="73"/>
                </a:lnTo>
                <a:lnTo>
                  <a:pt x="1995" y="75"/>
                </a:lnTo>
                <a:lnTo>
                  <a:pt x="1993" y="76"/>
                </a:lnTo>
                <a:lnTo>
                  <a:pt x="1993" y="78"/>
                </a:lnTo>
                <a:lnTo>
                  <a:pt x="1995" y="78"/>
                </a:lnTo>
                <a:lnTo>
                  <a:pt x="1993" y="79"/>
                </a:lnTo>
                <a:lnTo>
                  <a:pt x="1992" y="79"/>
                </a:lnTo>
                <a:lnTo>
                  <a:pt x="1992" y="78"/>
                </a:lnTo>
                <a:lnTo>
                  <a:pt x="1990" y="78"/>
                </a:lnTo>
                <a:lnTo>
                  <a:pt x="1990" y="79"/>
                </a:lnTo>
                <a:lnTo>
                  <a:pt x="1989" y="81"/>
                </a:lnTo>
                <a:lnTo>
                  <a:pt x="1990" y="81"/>
                </a:lnTo>
                <a:lnTo>
                  <a:pt x="1992" y="81"/>
                </a:lnTo>
                <a:lnTo>
                  <a:pt x="1993" y="81"/>
                </a:lnTo>
                <a:lnTo>
                  <a:pt x="1995" y="81"/>
                </a:lnTo>
                <a:lnTo>
                  <a:pt x="1995" y="79"/>
                </a:lnTo>
                <a:lnTo>
                  <a:pt x="1997" y="79"/>
                </a:lnTo>
                <a:lnTo>
                  <a:pt x="1998" y="79"/>
                </a:lnTo>
                <a:lnTo>
                  <a:pt x="1998" y="78"/>
                </a:lnTo>
                <a:lnTo>
                  <a:pt x="1997" y="78"/>
                </a:lnTo>
                <a:lnTo>
                  <a:pt x="1995" y="79"/>
                </a:lnTo>
                <a:lnTo>
                  <a:pt x="1995" y="78"/>
                </a:lnTo>
                <a:lnTo>
                  <a:pt x="1995" y="76"/>
                </a:lnTo>
                <a:lnTo>
                  <a:pt x="1997" y="76"/>
                </a:lnTo>
                <a:lnTo>
                  <a:pt x="1997" y="75"/>
                </a:lnTo>
                <a:lnTo>
                  <a:pt x="1998" y="75"/>
                </a:lnTo>
                <a:lnTo>
                  <a:pt x="2000" y="73"/>
                </a:lnTo>
                <a:lnTo>
                  <a:pt x="2001" y="72"/>
                </a:lnTo>
                <a:lnTo>
                  <a:pt x="2004" y="72"/>
                </a:lnTo>
                <a:lnTo>
                  <a:pt x="2004" y="70"/>
                </a:lnTo>
                <a:lnTo>
                  <a:pt x="2003" y="70"/>
                </a:lnTo>
                <a:lnTo>
                  <a:pt x="2001" y="72"/>
                </a:lnTo>
                <a:lnTo>
                  <a:pt x="2001" y="70"/>
                </a:lnTo>
                <a:lnTo>
                  <a:pt x="2001" y="69"/>
                </a:lnTo>
                <a:lnTo>
                  <a:pt x="2003" y="69"/>
                </a:lnTo>
                <a:lnTo>
                  <a:pt x="2004" y="69"/>
                </a:lnTo>
                <a:lnTo>
                  <a:pt x="2004" y="67"/>
                </a:lnTo>
                <a:lnTo>
                  <a:pt x="2007" y="67"/>
                </a:lnTo>
                <a:lnTo>
                  <a:pt x="2009" y="67"/>
                </a:lnTo>
                <a:lnTo>
                  <a:pt x="2009" y="66"/>
                </a:lnTo>
                <a:lnTo>
                  <a:pt x="2010" y="66"/>
                </a:lnTo>
                <a:lnTo>
                  <a:pt x="2010" y="64"/>
                </a:lnTo>
                <a:lnTo>
                  <a:pt x="2012" y="64"/>
                </a:lnTo>
                <a:lnTo>
                  <a:pt x="2013" y="63"/>
                </a:lnTo>
                <a:lnTo>
                  <a:pt x="2012" y="63"/>
                </a:lnTo>
                <a:lnTo>
                  <a:pt x="2010" y="64"/>
                </a:lnTo>
                <a:lnTo>
                  <a:pt x="2009" y="64"/>
                </a:lnTo>
                <a:lnTo>
                  <a:pt x="2010" y="63"/>
                </a:lnTo>
                <a:lnTo>
                  <a:pt x="2009" y="63"/>
                </a:lnTo>
                <a:lnTo>
                  <a:pt x="2009" y="64"/>
                </a:lnTo>
                <a:lnTo>
                  <a:pt x="2007" y="64"/>
                </a:lnTo>
                <a:lnTo>
                  <a:pt x="2007" y="66"/>
                </a:lnTo>
                <a:lnTo>
                  <a:pt x="2006" y="66"/>
                </a:lnTo>
                <a:lnTo>
                  <a:pt x="2004" y="67"/>
                </a:lnTo>
                <a:lnTo>
                  <a:pt x="2003" y="67"/>
                </a:lnTo>
                <a:lnTo>
                  <a:pt x="2004" y="66"/>
                </a:lnTo>
                <a:lnTo>
                  <a:pt x="2003" y="66"/>
                </a:lnTo>
                <a:lnTo>
                  <a:pt x="2003" y="67"/>
                </a:lnTo>
                <a:lnTo>
                  <a:pt x="2001" y="67"/>
                </a:lnTo>
                <a:lnTo>
                  <a:pt x="2001" y="69"/>
                </a:lnTo>
                <a:lnTo>
                  <a:pt x="2000" y="69"/>
                </a:lnTo>
                <a:lnTo>
                  <a:pt x="2000" y="69"/>
                </a:lnTo>
                <a:lnTo>
                  <a:pt x="1998" y="69"/>
                </a:lnTo>
                <a:lnTo>
                  <a:pt x="1997" y="69"/>
                </a:lnTo>
                <a:lnTo>
                  <a:pt x="1997" y="69"/>
                </a:lnTo>
                <a:lnTo>
                  <a:pt x="1998" y="69"/>
                </a:lnTo>
                <a:lnTo>
                  <a:pt x="2000" y="67"/>
                </a:lnTo>
                <a:lnTo>
                  <a:pt x="1998" y="67"/>
                </a:lnTo>
                <a:lnTo>
                  <a:pt x="1997" y="69"/>
                </a:lnTo>
                <a:lnTo>
                  <a:pt x="1995" y="69"/>
                </a:lnTo>
                <a:lnTo>
                  <a:pt x="1995" y="69"/>
                </a:lnTo>
                <a:lnTo>
                  <a:pt x="1993" y="69"/>
                </a:lnTo>
                <a:lnTo>
                  <a:pt x="1992" y="69"/>
                </a:lnTo>
                <a:lnTo>
                  <a:pt x="1992" y="70"/>
                </a:lnTo>
                <a:lnTo>
                  <a:pt x="1990" y="70"/>
                </a:lnTo>
                <a:lnTo>
                  <a:pt x="1989" y="70"/>
                </a:lnTo>
                <a:lnTo>
                  <a:pt x="1987" y="70"/>
                </a:lnTo>
                <a:lnTo>
                  <a:pt x="1989" y="69"/>
                </a:lnTo>
                <a:lnTo>
                  <a:pt x="1987" y="69"/>
                </a:lnTo>
                <a:lnTo>
                  <a:pt x="1989" y="69"/>
                </a:lnTo>
                <a:lnTo>
                  <a:pt x="1990" y="67"/>
                </a:lnTo>
                <a:lnTo>
                  <a:pt x="1992" y="67"/>
                </a:lnTo>
                <a:lnTo>
                  <a:pt x="1993" y="67"/>
                </a:lnTo>
                <a:lnTo>
                  <a:pt x="1995" y="67"/>
                </a:lnTo>
                <a:lnTo>
                  <a:pt x="1995" y="66"/>
                </a:lnTo>
                <a:lnTo>
                  <a:pt x="1993" y="66"/>
                </a:lnTo>
                <a:lnTo>
                  <a:pt x="1993" y="64"/>
                </a:lnTo>
                <a:lnTo>
                  <a:pt x="1995" y="64"/>
                </a:lnTo>
                <a:lnTo>
                  <a:pt x="1997" y="64"/>
                </a:lnTo>
                <a:lnTo>
                  <a:pt x="1997" y="63"/>
                </a:lnTo>
                <a:lnTo>
                  <a:pt x="1997" y="61"/>
                </a:lnTo>
                <a:lnTo>
                  <a:pt x="1998" y="61"/>
                </a:lnTo>
                <a:lnTo>
                  <a:pt x="1998" y="60"/>
                </a:lnTo>
                <a:lnTo>
                  <a:pt x="2000" y="60"/>
                </a:lnTo>
                <a:lnTo>
                  <a:pt x="2001" y="60"/>
                </a:lnTo>
                <a:lnTo>
                  <a:pt x="2003" y="58"/>
                </a:lnTo>
                <a:lnTo>
                  <a:pt x="2004" y="58"/>
                </a:lnTo>
                <a:lnTo>
                  <a:pt x="2006" y="58"/>
                </a:lnTo>
                <a:lnTo>
                  <a:pt x="2007" y="58"/>
                </a:lnTo>
                <a:lnTo>
                  <a:pt x="2007" y="56"/>
                </a:lnTo>
                <a:lnTo>
                  <a:pt x="2009" y="56"/>
                </a:lnTo>
                <a:lnTo>
                  <a:pt x="2010" y="56"/>
                </a:lnTo>
                <a:lnTo>
                  <a:pt x="2012" y="56"/>
                </a:lnTo>
                <a:lnTo>
                  <a:pt x="2010" y="58"/>
                </a:lnTo>
                <a:lnTo>
                  <a:pt x="2012" y="58"/>
                </a:lnTo>
                <a:lnTo>
                  <a:pt x="2013" y="56"/>
                </a:lnTo>
                <a:lnTo>
                  <a:pt x="2012" y="56"/>
                </a:lnTo>
                <a:lnTo>
                  <a:pt x="2013" y="55"/>
                </a:lnTo>
                <a:lnTo>
                  <a:pt x="2012" y="55"/>
                </a:lnTo>
                <a:lnTo>
                  <a:pt x="2010" y="55"/>
                </a:lnTo>
                <a:lnTo>
                  <a:pt x="2009" y="55"/>
                </a:lnTo>
                <a:lnTo>
                  <a:pt x="2007" y="55"/>
                </a:lnTo>
                <a:lnTo>
                  <a:pt x="2006" y="55"/>
                </a:lnTo>
                <a:lnTo>
                  <a:pt x="2006" y="56"/>
                </a:lnTo>
                <a:lnTo>
                  <a:pt x="2003" y="56"/>
                </a:lnTo>
                <a:lnTo>
                  <a:pt x="2004" y="55"/>
                </a:lnTo>
                <a:lnTo>
                  <a:pt x="2004" y="53"/>
                </a:lnTo>
                <a:lnTo>
                  <a:pt x="2006" y="53"/>
                </a:lnTo>
                <a:lnTo>
                  <a:pt x="2007" y="53"/>
                </a:lnTo>
                <a:lnTo>
                  <a:pt x="2009" y="52"/>
                </a:lnTo>
                <a:lnTo>
                  <a:pt x="2010" y="50"/>
                </a:lnTo>
                <a:lnTo>
                  <a:pt x="2010" y="49"/>
                </a:lnTo>
                <a:lnTo>
                  <a:pt x="2012" y="49"/>
                </a:lnTo>
                <a:lnTo>
                  <a:pt x="2013" y="49"/>
                </a:lnTo>
                <a:lnTo>
                  <a:pt x="2013" y="47"/>
                </a:lnTo>
                <a:lnTo>
                  <a:pt x="2015" y="47"/>
                </a:lnTo>
                <a:lnTo>
                  <a:pt x="2017" y="46"/>
                </a:lnTo>
                <a:lnTo>
                  <a:pt x="2018" y="46"/>
                </a:lnTo>
                <a:lnTo>
                  <a:pt x="2020" y="46"/>
                </a:lnTo>
                <a:lnTo>
                  <a:pt x="2021" y="44"/>
                </a:lnTo>
                <a:lnTo>
                  <a:pt x="2021" y="43"/>
                </a:lnTo>
                <a:lnTo>
                  <a:pt x="2023" y="43"/>
                </a:lnTo>
                <a:lnTo>
                  <a:pt x="2023" y="43"/>
                </a:lnTo>
                <a:lnTo>
                  <a:pt x="2024" y="43"/>
                </a:lnTo>
                <a:lnTo>
                  <a:pt x="2024" y="41"/>
                </a:lnTo>
                <a:lnTo>
                  <a:pt x="2026" y="41"/>
                </a:lnTo>
                <a:lnTo>
                  <a:pt x="2026" y="40"/>
                </a:lnTo>
                <a:lnTo>
                  <a:pt x="2027" y="40"/>
                </a:lnTo>
                <a:lnTo>
                  <a:pt x="2029" y="40"/>
                </a:lnTo>
                <a:lnTo>
                  <a:pt x="2030" y="38"/>
                </a:lnTo>
                <a:lnTo>
                  <a:pt x="2030" y="40"/>
                </a:lnTo>
                <a:lnTo>
                  <a:pt x="2032" y="40"/>
                </a:lnTo>
                <a:lnTo>
                  <a:pt x="2032" y="38"/>
                </a:lnTo>
                <a:lnTo>
                  <a:pt x="2033" y="38"/>
                </a:lnTo>
                <a:lnTo>
                  <a:pt x="2035" y="38"/>
                </a:lnTo>
                <a:lnTo>
                  <a:pt x="2035" y="36"/>
                </a:lnTo>
                <a:lnTo>
                  <a:pt x="2033" y="36"/>
                </a:lnTo>
                <a:lnTo>
                  <a:pt x="2033" y="35"/>
                </a:lnTo>
                <a:lnTo>
                  <a:pt x="2035" y="35"/>
                </a:lnTo>
                <a:lnTo>
                  <a:pt x="2036" y="35"/>
                </a:lnTo>
                <a:lnTo>
                  <a:pt x="2036" y="33"/>
                </a:lnTo>
                <a:lnTo>
                  <a:pt x="2038" y="33"/>
                </a:lnTo>
                <a:lnTo>
                  <a:pt x="2040" y="33"/>
                </a:lnTo>
                <a:lnTo>
                  <a:pt x="2041" y="32"/>
                </a:lnTo>
                <a:lnTo>
                  <a:pt x="2041" y="33"/>
                </a:lnTo>
                <a:lnTo>
                  <a:pt x="2043" y="33"/>
                </a:lnTo>
                <a:lnTo>
                  <a:pt x="2043" y="32"/>
                </a:lnTo>
                <a:lnTo>
                  <a:pt x="2044" y="32"/>
                </a:lnTo>
                <a:lnTo>
                  <a:pt x="2046" y="32"/>
                </a:lnTo>
                <a:lnTo>
                  <a:pt x="2047" y="32"/>
                </a:lnTo>
                <a:lnTo>
                  <a:pt x="2046" y="32"/>
                </a:lnTo>
                <a:lnTo>
                  <a:pt x="2046" y="30"/>
                </a:lnTo>
                <a:lnTo>
                  <a:pt x="2047" y="30"/>
                </a:lnTo>
                <a:lnTo>
                  <a:pt x="2049" y="30"/>
                </a:lnTo>
                <a:lnTo>
                  <a:pt x="2050" y="30"/>
                </a:lnTo>
                <a:lnTo>
                  <a:pt x="2050" y="32"/>
                </a:lnTo>
                <a:lnTo>
                  <a:pt x="2049" y="32"/>
                </a:lnTo>
                <a:lnTo>
                  <a:pt x="2047" y="32"/>
                </a:lnTo>
                <a:lnTo>
                  <a:pt x="2047" y="33"/>
                </a:lnTo>
                <a:lnTo>
                  <a:pt x="2046" y="33"/>
                </a:lnTo>
                <a:lnTo>
                  <a:pt x="2044" y="35"/>
                </a:lnTo>
                <a:lnTo>
                  <a:pt x="2043" y="35"/>
                </a:lnTo>
                <a:lnTo>
                  <a:pt x="2043" y="36"/>
                </a:lnTo>
                <a:lnTo>
                  <a:pt x="2041" y="36"/>
                </a:lnTo>
                <a:lnTo>
                  <a:pt x="2041" y="38"/>
                </a:lnTo>
                <a:lnTo>
                  <a:pt x="2040" y="40"/>
                </a:lnTo>
                <a:lnTo>
                  <a:pt x="2038" y="41"/>
                </a:lnTo>
                <a:lnTo>
                  <a:pt x="2040" y="41"/>
                </a:lnTo>
                <a:lnTo>
                  <a:pt x="2038" y="43"/>
                </a:lnTo>
                <a:lnTo>
                  <a:pt x="2040" y="43"/>
                </a:lnTo>
                <a:lnTo>
                  <a:pt x="2040" y="44"/>
                </a:lnTo>
                <a:lnTo>
                  <a:pt x="2038" y="44"/>
                </a:lnTo>
                <a:lnTo>
                  <a:pt x="2036" y="46"/>
                </a:lnTo>
                <a:lnTo>
                  <a:pt x="2035" y="47"/>
                </a:lnTo>
                <a:lnTo>
                  <a:pt x="2033" y="47"/>
                </a:lnTo>
                <a:lnTo>
                  <a:pt x="2032" y="49"/>
                </a:lnTo>
                <a:lnTo>
                  <a:pt x="2032" y="50"/>
                </a:lnTo>
                <a:lnTo>
                  <a:pt x="2030" y="50"/>
                </a:lnTo>
                <a:lnTo>
                  <a:pt x="2029" y="52"/>
                </a:lnTo>
                <a:lnTo>
                  <a:pt x="2029" y="53"/>
                </a:lnTo>
                <a:lnTo>
                  <a:pt x="2029" y="55"/>
                </a:lnTo>
                <a:lnTo>
                  <a:pt x="2027" y="55"/>
                </a:lnTo>
                <a:lnTo>
                  <a:pt x="2027" y="56"/>
                </a:lnTo>
                <a:lnTo>
                  <a:pt x="2026" y="56"/>
                </a:lnTo>
                <a:lnTo>
                  <a:pt x="2024" y="56"/>
                </a:lnTo>
                <a:lnTo>
                  <a:pt x="2024" y="58"/>
                </a:lnTo>
                <a:lnTo>
                  <a:pt x="2023" y="58"/>
                </a:lnTo>
                <a:lnTo>
                  <a:pt x="2023" y="58"/>
                </a:lnTo>
                <a:lnTo>
                  <a:pt x="2021" y="60"/>
                </a:lnTo>
                <a:lnTo>
                  <a:pt x="2020" y="60"/>
                </a:lnTo>
                <a:lnTo>
                  <a:pt x="2018" y="60"/>
                </a:lnTo>
                <a:lnTo>
                  <a:pt x="2018" y="61"/>
                </a:lnTo>
                <a:lnTo>
                  <a:pt x="2017" y="61"/>
                </a:lnTo>
                <a:lnTo>
                  <a:pt x="2015" y="61"/>
                </a:lnTo>
                <a:lnTo>
                  <a:pt x="2015" y="60"/>
                </a:lnTo>
                <a:lnTo>
                  <a:pt x="2013" y="61"/>
                </a:lnTo>
                <a:lnTo>
                  <a:pt x="2015" y="61"/>
                </a:lnTo>
                <a:lnTo>
                  <a:pt x="2015" y="63"/>
                </a:lnTo>
                <a:lnTo>
                  <a:pt x="2017" y="63"/>
                </a:lnTo>
                <a:lnTo>
                  <a:pt x="2018" y="63"/>
                </a:lnTo>
                <a:lnTo>
                  <a:pt x="2020" y="61"/>
                </a:lnTo>
                <a:lnTo>
                  <a:pt x="2021" y="61"/>
                </a:lnTo>
                <a:lnTo>
                  <a:pt x="2020" y="63"/>
                </a:lnTo>
                <a:lnTo>
                  <a:pt x="2021" y="63"/>
                </a:lnTo>
                <a:lnTo>
                  <a:pt x="2023" y="64"/>
                </a:lnTo>
                <a:lnTo>
                  <a:pt x="2021" y="64"/>
                </a:lnTo>
                <a:lnTo>
                  <a:pt x="2021" y="66"/>
                </a:lnTo>
                <a:lnTo>
                  <a:pt x="2023" y="64"/>
                </a:lnTo>
                <a:lnTo>
                  <a:pt x="2023" y="63"/>
                </a:lnTo>
                <a:lnTo>
                  <a:pt x="2023" y="63"/>
                </a:lnTo>
                <a:lnTo>
                  <a:pt x="2024" y="63"/>
                </a:lnTo>
                <a:lnTo>
                  <a:pt x="2026" y="63"/>
                </a:lnTo>
                <a:lnTo>
                  <a:pt x="2027" y="63"/>
                </a:lnTo>
                <a:lnTo>
                  <a:pt x="2027" y="61"/>
                </a:lnTo>
                <a:lnTo>
                  <a:pt x="2026" y="61"/>
                </a:lnTo>
                <a:lnTo>
                  <a:pt x="2024" y="63"/>
                </a:lnTo>
                <a:lnTo>
                  <a:pt x="2024" y="61"/>
                </a:lnTo>
                <a:lnTo>
                  <a:pt x="2023" y="61"/>
                </a:lnTo>
                <a:lnTo>
                  <a:pt x="2023" y="61"/>
                </a:lnTo>
                <a:lnTo>
                  <a:pt x="2023" y="60"/>
                </a:lnTo>
                <a:lnTo>
                  <a:pt x="2024" y="60"/>
                </a:lnTo>
                <a:lnTo>
                  <a:pt x="2024" y="58"/>
                </a:lnTo>
                <a:lnTo>
                  <a:pt x="2026" y="58"/>
                </a:lnTo>
                <a:lnTo>
                  <a:pt x="2027" y="58"/>
                </a:lnTo>
                <a:lnTo>
                  <a:pt x="2027" y="56"/>
                </a:lnTo>
                <a:lnTo>
                  <a:pt x="2029" y="56"/>
                </a:lnTo>
                <a:lnTo>
                  <a:pt x="2029" y="55"/>
                </a:lnTo>
                <a:lnTo>
                  <a:pt x="2030" y="55"/>
                </a:lnTo>
                <a:lnTo>
                  <a:pt x="2030" y="53"/>
                </a:lnTo>
                <a:lnTo>
                  <a:pt x="2032" y="53"/>
                </a:lnTo>
                <a:lnTo>
                  <a:pt x="2032" y="52"/>
                </a:lnTo>
                <a:lnTo>
                  <a:pt x="2033" y="52"/>
                </a:lnTo>
                <a:lnTo>
                  <a:pt x="2033" y="50"/>
                </a:lnTo>
                <a:lnTo>
                  <a:pt x="2032" y="50"/>
                </a:lnTo>
                <a:lnTo>
                  <a:pt x="2033" y="49"/>
                </a:lnTo>
                <a:lnTo>
                  <a:pt x="2035" y="49"/>
                </a:lnTo>
                <a:lnTo>
                  <a:pt x="2035" y="47"/>
                </a:lnTo>
                <a:lnTo>
                  <a:pt x="2036" y="47"/>
                </a:lnTo>
                <a:lnTo>
                  <a:pt x="2038" y="46"/>
                </a:lnTo>
                <a:lnTo>
                  <a:pt x="2040" y="46"/>
                </a:lnTo>
                <a:lnTo>
                  <a:pt x="2040" y="44"/>
                </a:lnTo>
                <a:lnTo>
                  <a:pt x="2041" y="44"/>
                </a:lnTo>
                <a:lnTo>
                  <a:pt x="2043" y="43"/>
                </a:lnTo>
                <a:lnTo>
                  <a:pt x="2044" y="43"/>
                </a:lnTo>
                <a:lnTo>
                  <a:pt x="2046" y="43"/>
                </a:lnTo>
                <a:lnTo>
                  <a:pt x="2047" y="43"/>
                </a:lnTo>
                <a:lnTo>
                  <a:pt x="2047" y="44"/>
                </a:lnTo>
                <a:lnTo>
                  <a:pt x="2046" y="46"/>
                </a:lnTo>
                <a:lnTo>
                  <a:pt x="2046" y="47"/>
                </a:lnTo>
                <a:lnTo>
                  <a:pt x="2044" y="49"/>
                </a:lnTo>
                <a:lnTo>
                  <a:pt x="2043" y="50"/>
                </a:lnTo>
                <a:lnTo>
                  <a:pt x="2041" y="52"/>
                </a:lnTo>
                <a:lnTo>
                  <a:pt x="2043" y="52"/>
                </a:lnTo>
                <a:lnTo>
                  <a:pt x="2044" y="52"/>
                </a:lnTo>
                <a:lnTo>
                  <a:pt x="2046" y="52"/>
                </a:lnTo>
                <a:lnTo>
                  <a:pt x="2047" y="50"/>
                </a:lnTo>
                <a:lnTo>
                  <a:pt x="2046" y="50"/>
                </a:lnTo>
                <a:lnTo>
                  <a:pt x="2044" y="52"/>
                </a:lnTo>
                <a:lnTo>
                  <a:pt x="2044" y="50"/>
                </a:lnTo>
                <a:lnTo>
                  <a:pt x="2044" y="49"/>
                </a:lnTo>
                <a:lnTo>
                  <a:pt x="2046" y="49"/>
                </a:lnTo>
                <a:lnTo>
                  <a:pt x="2047" y="47"/>
                </a:lnTo>
                <a:lnTo>
                  <a:pt x="2049" y="46"/>
                </a:lnTo>
                <a:lnTo>
                  <a:pt x="2050" y="44"/>
                </a:lnTo>
                <a:lnTo>
                  <a:pt x="2050" y="43"/>
                </a:lnTo>
                <a:lnTo>
                  <a:pt x="2052" y="43"/>
                </a:lnTo>
                <a:lnTo>
                  <a:pt x="2053" y="41"/>
                </a:lnTo>
                <a:lnTo>
                  <a:pt x="2055" y="41"/>
                </a:lnTo>
                <a:lnTo>
                  <a:pt x="2056" y="41"/>
                </a:lnTo>
                <a:lnTo>
                  <a:pt x="2058" y="41"/>
                </a:lnTo>
                <a:lnTo>
                  <a:pt x="2059" y="41"/>
                </a:lnTo>
                <a:lnTo>
                  <a:pt x="2059" y="40"/>
                </a:lnTo>
                <a:lnTo>
                  <a:pt x="2061" y="40"/>
                </a:lnTo>
                <a:lnTo>
                  <a:pt x="2063" y="40"/>
                </a:lnTo>
                <a:lnTo>
                  <a:pt x="2064" y="40"/>
                </a:lnTo>
                <a:lnTo>
                  <a:pt x="2066" y="40"/>
                </a:lnTo>
                <a:lnTo>
                  <a:pt x="2066" y="38"/>
                </a:lnTo>
                <a:lnTo>
                  <a:pt x="2067" y="36"/>
                </a:lnTo>
                <a:lnTo>
                  <a:pt x="2069" y="36"/>
                </a:lnTo>
                <a:lnTo>
                  <a:pt x="2070" y="36"/>
                </a:lnTo>
                <a:lnTo>
                  <a:pt x="2072" y="35"/>
                </a:lnTo>
                <a:lnTo>
                  <a:pt x="2070" y="35"/>
                </a:lnTo>
                <a:lnTo>
                  <a:pt x="2070" y="33"/>
                </a:lnTo>
                <a:lnTo>
                  <a:pt x="2072" y="33"/>
                </a:lnTo>
                <a:lnTo>
                  <a:pt x="2075" y="32"/>
                </a:lnTo>
                <a:lnTo>
                  <a:pt x="2073" y="32"/>
                </a:lnTo>
                <a:lnTo>
                  <a:pt x="2072" y="32"/>
                </a:lnTo>
                <a:lnTo>
                  <a:pt x="2070" y="33"/>
                </a:lnTo>
                <a:lnTo>
                  <a:pt x="2069" y="35"/>
                </a:lnTo>
                <a:lnTo>
                  <a:pt x="2067" y="35"/>
                </a:lnTo>
                <a:lnTo>
                  <a:pt x="2066" y="36"/>
                </a:lnTo>
                <a:lnTo>
                  <a:pt x="2064" y="36"/>
                </a:lnTo>
                <a:lnTo>
                  <a:pt x="2063" y="38"/>
                </a:lnTo>
                <a:lnTo>
                  <a:pt x="2061" y="38"/>
                </a:lnTo>
                <a:lnTo>
                  <a:pt x="2059" y="38"/>
                </a:lnTo>
                <a:lnTo>
                  <a:pt x="2059" y="38"/>
                </a:lnTo>
                <a:lnTo>
                  <a:pt x="2059" y="36"/>
                </a:lnTo>
                <a:lnTo>
                  <a:pt x="2059" y="35"/>
                </a:lnTo>
                <a:lnTo>
                  <a:pt x="2059" y="36"/>
                </a:lnTo>
                <a:lnTo>
                  <a:pt x="2058" y="38"/>
                </a:lnTo>
                <a:lnTo>
                  <a:pt x="2058" y="36"/>
                </a:lnTo>
                <a:lnTo>
                  <a:pt x="2056" y="36"/>
                </a:lnTo>
                <a:lnTo>
                  <a:pt x="2056" y="38"/>
                </a:lnTo>
                <a:lnTo>
                  <a:pt x="2055" y="38"/>
                </a:lnTo>
                <a:lnTo>
                  <a:pt x="2055" y="40"/>
                </a:lnTo>
                <a:lnTo>
                  <a:pt x="2053" y="40"/>
                </a:lnTo>
                <a:lnTo>
                  <a:pt x="2052" y="40"/>
                </a:lnTo>
                <a:lnTo>
                  <a:pt x="2050" y="40"/>
                </a:lnTo>
                <a:lnTo>
                  <a:pt x="2050" y="38"/>
                </a:lnTo>
                <a:lnTo>
                  <a:pt x="2049" y="40"/>
                </a:lnTo>
                <a:lnTo>
                  <a:pt x="2049" y="38"/>
                </a:lnTo>
                <a:lnTo>
                  <a:pt x="2047" y="38"/>
                </a:lnTo>
                <a:lnTo>
                  <a:pt x="2047" y="36"/>
                </a:lnTo>
                <a:lnTo>
                  <a:pt x="2049" y="35"/>
                </a:lnTo>
                <a:lnTo>
                  <a:pt x="2050" y="33"/>
                </a:lnTo>
                <a:lnTo>
                  <a:pt x="2050" y="32"/>
                </a:lnTo>
                <a:lnTo>
                  <a:pt x="2052" y="32"/>
                </a:lnTo>
                <a:lnTo>
                  <a:pt x="2052" y="32"/>
                </a:lnTo>
                <a:lnTo>
                  <a:pt x="2053" y="32"/>
                </a:lnTo>
                <a:lnTo>
                  <a:pt x="2055" y="32"/>
                </a:lnTo>
                <a:lnTo>
                  <a:pt x="2056" y="32"/>
                </a:lnTo>
                <a:lnTo>
                  <a:pt x="2056" y="30"/>
                </a:lnTo>
                <a:lnTo>
                  <a:pt x="2058" y="30"/>
                </a:lnTo>
                <a:lnTo>
                  <a:pt x="2059" y="29"/>
                </a:lnTo>
                <a:lnTo>
                  <a:pt x="2058" y="29"/>
                </a:lnTo>
                <a:lnTo>
                  <a:pt x="2059" y="27"/>
                </a:lnTo>
                <a:lnTo>
                  <a:pt x="2058" y="27"/>
                </a:lnTo>
                <a:lnTo>
                  <a:pt x="2059" y="26"/>
                </a:lnTo>
                <a:lnTo>
                  <a:pt x="2059" y="26"/>
                </a:lnTo>
                <a:lnTo>
                  <a:pt x="2059" y="27"/>
                </a:lnTo>
                <a:lnTo>
                  <a:pt x="2061" y="27"/>
                </a:lnTo>
                <a:lnTo>
                  <a:pt x="2059" y="29"/>
                </a:lnTo>
                <a:lnTo>
                  <a:pt x="2061" y="29"/>
                </a:lnTo>
                <a:lnTo>
                  <a:pt x="2063" y="27"/>
                </a:lnTo>
                <a:lnTo>
                  <a:pt x="2061" y="27"/>
                </a:lnTo>
                <a:lnTo>
                  <a:pt x="2063" y="26"/>
                </a:lnTo>
                <a:lnTo>
                  <a:pt x="2061" y="26"/>
                </a:lnTo>
                <a:lnTo>
                  <a:pt x="2059" y="26"/>
                </a:lnTo>
                <a:lnTo>
                  <a:pt x="2059" y="24"/>
                </a:lnTo>
                <a:lnTo>
                  <a:pt x="2061" y="24"/>
                </a:lnTo>
                <a:lnTo>
                  <a:pt x="2063" y="24"/>
                </a:lnTo>
                <a:lnTo>
                  <a:pt x="2064" y="24"/>
                </a:lnTo>
                <a:lnTo>
                  <a:pt x="2064" y="23"/>
                </a:lnTo>
                <a:lnTo>
                  <a:pt x="2066" y="23"/>
                </a:lnTo>
                <a:lnTo>
                  <a:pt x="2067" y="23"/>
                </a:lnTo>
                <a:lnTo>
                  <a:pt x="2069" y="23"/>
                </a:lnTo>
                <a:lnTo>
                  <a:pt x="2070" y="23"/>
                </a:lnTo>
                <a:lnTo>
                  <a:pt x="2070" y="21"/>
                </a:lnTo>
                <a:lnTo>
                  <a:pt x="2072" y="21"/>
                </a:lnTo>
                <a:lnTo>
                  <a:pt x="2073" y="20"/>
                </a:lnTo>
                <a:lnTo>
                  <a:pt x="2075" y="20"/>
                </a:lnTo>
                <a:lnTo>
                  <a:pt x="2075" y="21"/>
                </a:lnTo>
                <a:lnTo>
                  <a:pt x="2076" y="21"/>
                </a:lnTo>
                <a:lnTo>
                  <a:pt x="2078" y="21"/>
                </a:lnTo>
                <a:lnTo>
                  <a:pt x="2078" y="20"/>
                </a:lnTo>
                <a:lnTo>
                  <a:pt x="2079" y="18"/>
                </a:lnTo>
                <a:lnTo>
                  <a:pt x="2081" y="18"/>
                </a:lnTo>
                <a:lnTo>
                  <a:pt x="2083" y="18"/>
                </a:lnTo>
                <a:lnTo>
                  <a:pt x="2084" y="18"/>
                </a:lnTo>
                <a:lnTo>
                  <a:pt x="2084" y="16"/>
                </a:lnTo>
                <a:lnTo>
                  <a:pt x="2086" y="16"/>
                </a:lnTo>
                <a:lnTo>
                  <a:pt x="2086" y="15"/>
                </a:lnTo>
                <a:lnTo>
                  <a:pt x="2087" y="15"/>
                </a:lnTo>
                <a:lnTo>
                  <a:pt x="2087" y="16"/>
                </a:lnTo>
                <a:lnTo>
                  <a:pt x="2087" y="18"/>
                </a:lnTo>
                <a:lnTo>
                  <a:pt x="2086" y="18"/>
                </a:lnTo>
                <a:lnTo>
                  <a:pt x="2086" y="20"/>
                </a:lnTo>
                <a:lnTo>
                  <a:pt x="2084" y="20"/>
                </a:lnTo>
                <a:lnTo>
                  <a:pt x="2083" y="20"/>
                </a:lnTo>
                <a:lnTo>
                  <a:pt x="2083" y="21"/>
                </a:lnTo>
                <a:lnTo>
                  <a:pt x="2084" y="21"/>
                </a:lnTo>
                <a:lnTo>
                  <a:pt x="2086" y="21"/>
                </a:lnTo>
                <a:lnTo>
                  <a:pt x="2086" y="20"/>
                </a:lnTo>
                <a:lnTo>
                  <a:pt x="2087" y="18"/>
                </a:lnTo>
                <a:lnTo>
                  <a:pt x="2087" y="20"/>
                </a:lnTo>
                <a:lnTo>
                  <a:pt x="2087" y="21"/>
                </a:lnTo>
                <a:lnTo>
                  <a:pt x="2086" y="23"/>
                </a:lnTo>
                <a:lnTo>
                  <a:pt x="2086" y="24"/>
                </a:lnTo>
                <a:lnTo>
                  <a:pt x="2087" y="23"/>
                </a:lnTo>
                <a:lnTo>
                  <a:pt x="2087" y="21"/>
                </a:lnTo>
                <a:lnTo>
                  <a:pt x="2089" y="21"/>
                </a:lnTo>
                <a:lnTo>
                  <a:pt x="2089" y="20"/>
                </a:lnTo>
                <a:lnTo>
                  <a:pt x="2089" y="18"/>
                </a:lnTo>
                <a:lnTo>
                  <a:pt x="2089" y="16"/>
                </a:lnTo>
                <a:lnTo>
                  <a:pt x="2090" y="16"/>
                </a:lnTo>
                <a:lnTo>
                  <a:pt x="2092" y="15"/>
                </a:lnTo>
                <a:lnTo>
                  <a:pt x="2093" y="15"/>
                </a:lnTo>
                <a:lnTo>
                  <a:pt x="2095" y="15"/>
                </a:lnTo>
                <a:lnTo>
                  <a:pt x="2095" y="13"/>
                </a:lnTo>
                <a:lnTo>
                  <a:pt x="2096" y="12"/>
                </a:lnTo>
                <a:lnTo>
                  <a:pt x="2096" y="13"/>
                </a:lnTo>
                <a:lnTo>
                  <a:pt x="2096" y="13"/>
                </a:lnTo>
                <a:lnTo>
                  <a:pt x="2096" y="12"/>
                </a:lnTo>
                <a:lnTo>
                  <a:pt x="2098" y="12"/>
                </a:lnTo>
                <a:lnTo>
                  <a:pt x="2098" y="10"/>
                </a:lnTo>
                <a:lnTo>
                  <a:pt x="2099" y="10"/>
                </a:lnTo>
                <a:lnTo>
                  <a:pt x="2099" y="12"/>
                </a:lnTo>
                <a:lnTo>
                  <a:pt x="2101" y="12"/>
                </a:lnTo>
                <a:lnTo>
                  <a:pt x="2101" y="10"/>
                </a:lnTo>
                <a:lnTo>
                  <a:pt x="2102" y="9"/>
                </a:lnTo>
                <a:lnTo>
                  <a:pt x="2104" y="9"/>
                </a:lnTo>
                <a:lnTo>
                  <a:pt x="2106" y="9"/>
                </a:lnTo>
                <a:lnTo>
                  <a:pt x="2104" y="10"/>
                </a:lnTo>
                <a:lnTo>
                  <a:pt x="2106" y="10"/>
                </a:lnTo>
                <a:lnTo>
                  <a:pt x="2106" y="12"/>
                </a:lnTo>
                <a:lnTo>
                  <a:pt x="2104" y="12"/>
                </a:lnTo>
                <a:lnTo>
                  <a:pt x="2104" y="13"/>
                </a:lnTo>
                <a:lnTo>
                  <a:pt x="2102" y="13"/>
                </a:lnTo>
                <a:lnTo>
                  <a:pt x="2102" y="15"/>
                </a:lnTo>
                <a:lnTo>
                  <a:pt x="2104" y="13"/>
                </a:lnTo>
                <a:lnTo>
                  <a:pt x="2106" y="13"/>
                </a:lnTo>
                <a:lnTo>
                  <a:pt x="2106" y="12"/>
                </a:lnTo>
                <a:lnTo>
                  <a:pt x="2107" y="12"/>
                </a:lnTo>
                <a:lnTo>
                  <a:pt x="2107" y="10"/>
                </a:lnTo>
                <a:lnTo>
                  <a:pt x="2109" y="9"/>
                </a:lnTo>
                <a:lnTo>
                  <a:pt x="2109" y="7"/>
                </a:lnTo>
                <a:lnTo>
                  <a:pt x="2110" y="7"/>
                </a:lnTo>
                <a:lnTo>
                  <a:pt x="2112" y="7"/>
                </a:lnTo>
                <a:lnTo>
                  <a:pt x="2113" y="7"/>
                </a:lnTo>
                <a:lnTo>
                  <a:pt x="2115" y="7"/>
                </a:lnTo>
                <a:lnTo>
                  <a:pt x="2113" y="9"/>
                </a:lnTo>
                <a:lnTo>
                  <a:pt x="2115" y="9"/>
                </a:lnTo>
                <a:lnTo>
                  <a:pt x="2116" y="7"/>
                </a:lnTo>
                <a:lnTo>
                  <a:pt x="2118" y="7"/>
                </a:lnTo>
                <a:lnTo>
                  <a:pt x="2118" y="9"/>
                </a:lnTo>
                <a:lnTo>
                  <a:pt x="2119" y="7"/>
                </a:lnTo>
                <a:lnTo>
                  <a:pt x="2119" y="6"/>
                </a:lnTo>
                <a:lnTo>
                  <a:pt x="2121" y="6"/>
                </a:lnTo>
                <a:lnTo>
                  <a:pt x="2121" y="7"/>
                </a:lnTo>
                <a:lnTo>
                  <a:pt x="2122" y="6"/>
                </a:lnTo>
                <a:lnTo>
                  <a:pt x="2124" y="6"/>
                </a:lnTo>
                <a:lnTo>
                  <a:pt x="2122" y="7"/>
                </a:lnTo>
                <a:lnTo>
                  <a:pt x="2122" y="9"/>
                </a:lnTo>
                <a:lnTo>
                  <a:pt x="2124" y="7"/>
                </a:lnTo>
                <a:lnTo>
                  <a:pt x="2124" y="9"/>
                </a:lnTo>
                <a:lnTo>
                  <a:pt x="2125" y="9"/>
                </a:lnTo>
                <a:lnTo>
                  <a:pt x="2124" y="10"/>
                </a:lnTo>
                <a:lnTo>
                  <a:pt x="2122" y="10"/>
                </a:lnTo>
                <a:lnTo>
                  <a:pt x="2121" y="10"/>
                </a:lnTo>
                <a:lnTo>
                  <a:pt x="2121" y="12"/>
                </a:lnTo>
                <a:lnTo>
                  <a:pt x="2122" y="12"/>
                </a:lnTo>
                <a:lnTo>
                  <a:pt x="2124" y="10"/>
                </a:lnTo>
                <a:lnTo>
                  <a:pt x="2125" y="10"/>
                </a:lnTo>
                <a:lnTo>
                  <a:pt x="2127" y="10"/>
                </a:lnTo>
                <a:lnTo>
                  <a:pt x="2129" y="10"/>
                </a:lnTo>
                <a:lnTo>
                  <a:pt x="2129" y="12"/>
                </a:lnTo>
                <a:lnTo>
                  <a:pt x="2127" y="12"/>
                </a:lnTo>
                <a:lnTo>
                  <a:pt x="2127" y="13"/>
                </a:lnTo>
                <a:lnTo>
                  <a:pt x="2125" y="13"/>
                </a:lnTo>
                <a:lnTo>
                  <a:pt x="2125" y="15"/>
                </a:lnTo>
                <a:lnTo>
                  <a:pt x="2127" y="15"/>
                </a:lnTo>
                <a:lnTo>
                  <a:pt x="2127" y="16"/>
                </a:lnTo>
                <a:lnTo>
                  <a:pt x="2125" y="16"/>
                </a:lnTo>
                <a:lnTo>
                  <a:pt x="2125" y="18"/>
                </a:lnTo>
                <a:lnTo>
                  <a:pt x="2124" y="18"/>
                </a:lnTo>
                <a:lnTo>
                  <a:pt x="2122" y="20"/>
                </a:lnTo>
                <a:lnTo>
                  <a:pt x="2121" y="20"/>
                </a:lnTo>
                <a:lnTo>
                  <a:pt x="2121" y="21"/>
                </a:lnTo>
                <a:lnTo>
                  <a:pt x="2119" y="21"/>
                </a:lnTo>
                <a:lnTo>
                  <a:pt x="2118" y="23"/>
                </a:lnTo>
                <a:lnTo>
                  <a:pt x="2116" y="23"/>
                </a:lnTo>
                <a:lnTo>
                  <a:pt x="2115" y="23"/>
                </a:lnTo>
                <a:lnTo>
                  <a:pt x="2113" y="24"/>
                </a:lnTo>
                <a:lnTo>
                  <a:pt x="2112" y="24"/>
                </a:lnTo>
                <a:lnTo>
                  <a:pt x="2112" y="26"/>
                </a:lnTo>
                <a:lnTo>
                  <a:pt x="2110" y="26"/>
                </a:lnTo>
                <a:lnTo>
                  <a:pt x="2109" y="26"/>
                </a:lnTo>
                <a:lnTo>
                  <a:pt x="2107" y="26"/>
                </a:lnTo>
                <a:lnTo>
                  <a:pt x="2106" y="27"/>
                </a:lnTo>
                <a:lnTo>
                  <a:pt x="2106" y="26"/>
                </a:lnTo>
                <a:lnTo>
                  <a:pt x="2104" y="27"/>
                </a:lnTo>
                <a:lnTo>
                  <a:pt x="2104" y="29"/>
                </a:lnTo>
                <a:lnTo>
                  <a:pt x="2106" y="29"/>
                </a:lnTo>
                <a:lnTo>
                  <a:pt x="2107" y="27"/>
                </a:lnTo>
                <a:lnTo>
                  <a:pt x="2109" y="27"/>
                </a:lnTo>
                <a:lnTo>
                  <a:pt x="2109" y="29"/>
                </a:lnTo>
                <a:lnTo>
                  <a:pt x="2107" y="29"/>
                </a:lnTo>
                <a:lnTo>
                  <a:pt x="2106" y="30"/>
                </a:lnTo>
                <a:lnTo>
                  <a:pt x="2104" y="30"/>
                </a:lnTo>
                <a:lnTo>
                  <a:pt x="2102" y="32"/>
                </a:lnTo>
                <a:lnTo>
                  <a:pt x="2101" y="32"/>
                </a:lnTo>
                <a:lnTo>
                  <a:pt x="2099" y="32"/>
                </a:lnTo>
                <a:lnTo>
                  <a:pt x="2099" y="32"/>
                </a:lnTo>
                <a:lnTo>
                  <a:pt x="2098" y="32"/>
                </a:lnTo>
                <a:lnTo>
                  <a:pt x="2096" y="33"/>
                </a:lnTo>
                <a:lnTo>
                  <a:pt x="2096" y="33"/>
                </a:lnTo>
                <a:lnTo>
                  <a:pt x="2095" y="33"/>
                </a:lnTo>
                <a:lnTo>
                  <a:pt x="2095" y="35"/>
                </a:lnTo>
                <a:lnTo>
                  <a:pt x="2093" y="35"/>
                </a:lnTo>
                <a:lnTo>
                  <a:pt x="2092" y="35"/>
                </a:lnTo>
                <a:lnTo>
                  <a:pt x="2092" y="36"/>
                </a:lnTo>
                <a:lnTo>
                  <a:pt x="2090" y="36"/>
                </a:lnTo>
                <a:lnTo>
                  <a:pt x="2089" y="36"/>
                </a:lnTo>
                <a:lnTo>
                  <a:pt x="2089" y="38"/>
                </a:lnTo>
                <a:lnTo>
                  <a:pt x="2087" y="38"/>
                </a:lnTo>
                <a:lnTo>
                  <a:pt x="2086" y="38"/>
                </a:lnTo>
                <a:lnTo>
                  <a:pt x="2086" y="40"/>
                </a:lnTo>
                <a:lnTo>
                  <a:pt x="2084" y="40"/>
                </a:lnTo>
                <a:lnTo>
                  <a:pt x="2083" y="41"/>
                </a:lnTo>
                <a:lnTo>
                  <a:pt x="2081" y="41"/>
                </a:lnTo>
                <a:lnTo>
                  <a:pt x="2081" y="43"/>
                </a:lnTo>
                <a:lnTo>
                  <a:pt x="2079" y="43"/>
                </a:lnTo>
                <a:lnTo>
                  <a:pt x="2079" y="41"/>
                </a:lnTo>
                <a:lnTo>
                  <a:pt x="2078" y="43"/>
                </a:lnTo>
                <a:lnTo>
                  <a:pt x="2078" y="44"/>
                </a:lnTo>
                <a:lnTo>
                  <a:pt x="2076" y="44"/>
                </a:lnTo>
                <a:lnTo>
                  <a:pt x="2075" y="44"/>
                </a:lnTo>
                <a:lnTo>
                  <a:pt x="2073" y="44"/>
                </a:lnTo>
                <a:lnTo>
                  <a:pt x="2072" y="46"/>
                </a:lnTo>
                <a:lnTo>
                  <a:pt x="2073" y="46"/>
                </a:lnTo>
                <a:lnTo>
                  <a:pt x="2072" y="47"/>
                </a:lnTo>
                <a:lnTo>
                  <a:pt x="2070" y="47"/>
                </a:lnTo>
                <a:lnTo>
                  <a:pt x="2069" y="47"/>
                </a:lnTo>
                <a:lnTo>
                  <a:pt x="2069" y="49"/>
                </a:lnTo>
                <a:lnTo>
                  <a:pt x="2069" y="50"/>
                </a:lnTo>
                <a:lnTo>
                  <a:pt x="2067" y="50"/>
                </a:lnTo>
                <a:lnTo>
                  <a:pt x="2066" y="50"/>
                </a:lnTo>
                <a:lnTo>
                  <a:pt x="2064" y="50"/>
                </a:lnTo>
                <a:lnTo>
                  <a:pt x="2064" y="52"/>
                </a:lnTo>
                <a:lnTo>
                  <a:pt x="2063" y="52"/>
                </a:lnTo>
                <a:lnTo>
                  <a:pt x="2063" y="50"/>
                </a:lnTo>
                <a:lnTo>
                  <a:pt x="2064" y="49"/>
                </a:lnTo>
                <a:lnTo>
                  <a:pt x="2063" y="49"/>
                </a:lnTo>
                <a:lnTo>
                  <a:pt x="2061" y="49"/>
                </a:lnTo>
                <a:lnTo>
                  <a:pt x="2059" y="49"/>
                </a:lnTo>
                <a:lnTo>
                  <a:pt x="2059" y="50"/>
                </a:lnTo>
                <a:lnTo>
                  <a:pt x="2061" y="49"/>
                </a:lnTo>
                <a:lnTo>
                  <a:pt x="2061" y="50"/>
                </a:lnTo>
                <a:lnTo>
                  <a:pt x="2061" y="52"/>
                </a:lnTo>
                <a:lnTo>
                  <a:pt x="2059" y="52"/>
                </a:lnTo>
                <a:lnTo>
                  <a:pt x="2059" y="53"/>
                </a:lnTo>
                <a:lnTo>
                  <a:pt x="2059" y="53"/>
                </a:lnTo>
                <a:lnTo>
                  <a:pt x="2058" y="53"/>
                </a:lnTo>
                <a:lnTo>
                  <a:pt x="2056" y="53"/>
                </a:lnTo>
                <a:lnTo>
                  <a:pt x="2056" y="55"/>
                </a:lnTo>
                <a:lnTo>
                  <a:pt x="2055" y="55"/>
                </a:lnTo>
                <a:lnTo>
                  <a:pt x="2053" y="55"/>
                </a:lnTo>
                <a:lnTo>
                  <a:pt x="2052" y="55"/>
                </a:lnTo>
                <a:lnTo>
                  <a:pt x="2050" y="55"/>
                </a:lnTo>
                <a:lnTo>
                  <a:pt x="2049" y="56"/>
                </a:lnTo>
                <a:lnTo>
                  <a:pt x="2049" y="55"/>
                </a:lnTo>
                <a:lnTo>
                  <a:pt x="2047" y="55"/>
                </a:lnTo>
                <a:lnTo>
                  <a:pt x="2047" y="56"/>
                </a:lnTo>
                <a:lnTo>
                  <a:pt x="2049" y="56"/>
                </a:lnTo>
                <a:lnTo>
                  <a:pt x="2049" y="58"/>
                </a:lnTo>
                <a:lnTo>
                  <a:pt x="2049" y="60"/>
                </a:lnTo>
                <a:lnTo>
                  <a:pt x="2047" y="60"/>
                </a:lnTo>
                <a:lnTo>
                  <a:pt x="2046" y="60"/>
                </a:lnTo>
                <a:lnTo>
                  <a:pt x="2044" y="60"/>
                </a:lnTo>
                <a:lnTo>
                  <a:pt x="2043" y="60"/>
                </a:lnTo>
                <a:lnTo>
                  <a:pt x="2041" y="60"/>
                </a:lnTo>
                <a:lnTo>
                  <a:pt x="2040" y="60"/>
                </a:lnTo>
                <a:lnTo>
                  <a:pt x="2040" y="61"/>
                </a:lnTo>
                <a:lnTo>
                  <a:pt x="2041" y="61"/>
                </a:lnTo>
                <a:lnTo>
                  <a:pt x="2041" y="63"/>
                </a:lnTo>
                <a:lnTo>
                  <a:pt x="2043" y="63"/>
                </a:lnTo>
                <a:lnTo>
                  <a:pt x="2043" y="64"/>
                </a:lnTo>
                <a:lnTo>
                  <a:pt x="2041" y="64"/>
                </a:lnTo>
                <a:lnTo>
                  <a:pt x="2041" y="66"/>
                </a:lnTo>
                <a:lnTo>
                  <a:pt x="2040" y="66"/>
                </a:lnTo>
                <a:lnTo>
                  <a:pt x="2038" y="67"/>
                </a:lnTo>
                <a:lnTo>
                  <a:pt x="2036" y="67"/>
                </a:lnTo>
                <a:lnTo>
                  <a:pt x="2035" y="67"/>
                </a:lnTo>
                <a:lnTo>
                  <a:pt x="2033" y="67"/>
                </a:lnTo>
                <a:lnTo>
                  <a:pt x="2035" y="69"/>
                </a:lnTo>
                <a:lnTo>
                  <a:pt x="2035" y="69"/>
                </a:lnTo>
                <a:lnTo>
                  <a:pt x="2033" y="69"/>
                </a:lnTo>
                <a:lnTo>
                  <a:pt x="2032" y="69"/>
                </a:lnTo>
                <a:lnTo>
                  <a:pt x="2030" y="70"/>
                </a:lnTo>
                <a:lnTo>
                  <a:pt x="2030" y="69"/>
                </a:lnTo>
                <a:lnTo>
                  <a:pt x="2029" y="69"/>
                </a:lnTo>
                <a:lnTo>
                  <a:pt x="2027" y="69"/>
                </a:lnTo>
                <a:lnTo>
                  <a:pt x="2027" y="70"/>
                </a:lnTo>
                <a:lnTo>
                  <a:pt x="2029" y="70"/>
                </a:lnTo>
                <a:lnTo>
                  <a:pt x="2029" y="72"/>
                </a:lnTo>
                <a:lnTo>
                  <a:pt x="2027" y="72"/>
                </a:lnTo>
                <a:lnTo>
                  <a:pt x="2026" y="73"/>
                </a:lnTo>
                <a:lnTo>
                  <a:pt x="2026" y="72"/>
                </a:lnTo>
                <a:lnTo>
                  <a:pt x="2024" y="72"/>
                </a:lnTo>
                <a:lnTo>
                  <a:pt x="2024" y="73"/>
                </a:lnTo>
                <a:lnTo>
                  <a:pt x="2023" y="73"/>
                </a:lnTo>
                <a:lnTo>
                  <a:pt x="2023" y="73"/>
                </a:lnTo>
                <a:lnTo>
                  <a:pt x="2021" y="73"/>
                </a:lnTo>
                <a:lnTo>
                  <a:pt x="2020" y="73"/>
                </a:lnTo>
                <a:lnTo>
                  <a:pt x="2020" y="75"/>
                </a:lnTo>
                <a:lnTo>
                  <a:pt x="2018" y="75"/>
                </a:lnTo>
                <a:lnTo>
                  <a:pt x="2018" y="76"/>
                </a:lnTo>
                <a:lnTo>
                  <a:pt x="2017" y="76"/>
                </a:lnTo>
                <a:lnTo>
                  <a:pt x="2017" y="78"/>
                </a:lnTo>
                <a:lnTo>
                  <a:pt x="2015" y="78"/>
                </a:lnTo>
                <a:lnTo>
                  <a:pt x="2013" y="78"/>
                </a:lnTo>
                <a:lnTo>
                  <a:pt x="2013" y="79"/>
                </a:lnTo>
                <a:lnTo>
                  <a:pt x="2012" y="79"/>
                </a:lnTo>
                <a:lnTo>
                  <a:pt x="2010" y="79"/>
                </a:lnTo>
                <a:lnTo>
                  <a:pt x="2010" y="81"/>
                </a:lnTo>
                <a:lnTo>
                  <a:pt x="2009" y="81"/>
                </a:lnTo>
                <a:lnTo>
                  <a:pt x="2007" y="81"/>
                </a:lnTo>
                <a:lnTo>
                  <a:pt x="2006" y="83"/>
                </a:lnTo>
                <a:lnTo>
                  <a:pt x="2006" y="81"/>
                </a:lnTo>
                <a:lnTo>
                  <a:pt x="2004" y="81"/>
                </a:lnTo>
                <a:lnTo>
                  <a:pt x="2003" y="83"/>
                </a:lnTo>
                <a:lnTo>
                  <a:pt x="2003" y="81"/>
                </a:lnTo>
                <a:lnTo>
                  <a:pt x="2003" y="79"/>
                </a:lnTo>
                <a:lnTo>
                  <a:pt x="2001" y="79"/>
                </a:lnTo>
                <a:lnTo>
                  <a:pt x="2001" y="81"/>
                </a:lnTo>
                <a:lnTo>
                  <a:pt x="2000" y="81"/>
                </a:lnTo>
                <a:lnTo>
                  <a:pt x="1998" y="83"/>
                </a:lnTo>
                <a:lnTo>
                  <a:pt x="1998" y="81"/>
                </a:lnTo>
                <a:lnTo>
                  <a:pt x="1997" y="81"/>
                </a:lnTo>
                <a:lnTo>
                  <a:pt x="1997" y="83"/>
                </a:lnTo>
                <a:lnTo>
                  <a:pt x="1998" y="83"/>
                </a:lnTo>
                <a:lnTo>
                  <a:pt x="2000" y="83"/>
                </a:lnTo>
                <a:lnTo>
                  <a:pt x="2001" y="83"/>
                </a:lnTo>
                <a:lnTo>
                  <a:pt x="1998" y="84"/>
                </a:lnTo>
                <a:lnTo>
                  <a:pt x="2000" y="84"/>
                </a:lnTo>
                <a:lnTo>
                  <a:pt x="2001" y="84"/>
                </a:lnTo>
                <a:lnTo>
                  <a:pt x="2001" y="83"/>
                </a:lnTo>
                <a:lnTo>
                  <a:pt x="2003" y="83"/>
                </a:lnTo>
                <a:lnTo>
                  <a:pt x="2004" y="83"/>
                </a:lnTo>
                <a:lnTo>
                  <a:pt x="2004" y="84"/>
                </a:lnTo>
                <a:lnTo>
                  <a:pt x="2003" y="84"/>
                </a:lnTo>
                <a:lnTo>
                  <a:pt x="2000" y="86"/>
                </a:lnTo>
                <a:lnTo>
                  <a:pt x="2000" y="87"/>
                </a:lnTo>
                <a:lnTo>
                  <a:pt x="1998" y="87"/>
                </a:lnTo>
                <a:lnTo>
                  <a:pt x="1998" y="89"/>
                </a:lnTo>
                <a:lnTo>
                  <a:pt x="2000" y="89"/>
                </a:lnTo>
                <a:lnTo>
                  <a:pt x="2000" y="90"/>
                </a:lnTo>
                <a:lnTo>
                  <a:pt x="1998" y="90"/>
                </a:lnTo>
                <a:lnTo>
                  <a:pt x="1997" y="92"/>
                </a:lnTo>
                <a:lnTo>
                  <a:pt x="1995" y="92"/>
                </a:lnTo>
                <a:lnTo>
                  <a:pt x="1993" y="93"/>
                </a:lnTo>
                <a:lnTo>
                  <a:pt x="1993" y="92"/>
                </a:lnTo>
                <a:lnTo>
                  <a:pt x="1992" y="93"/>
                </a:lnTo>
                <a:lnTo>
                  <a:pt x="1990" y="93"/>
                </a:lnTo>
                <a:lnTo>
                  <a:pt x="1989" y="93"/>
                </a:lnTo>
                <a:lnTo>
                  <a:pt x="1989" y="95"/>
                </a:lnTo>
                <a:lnTo>
                  <a:pt x="1987" y="95"/>
                </a:lnTo>
                <a:lnTo>
                  <a:pt x="1986" y="96"/>
                </a:lnTo>
                <a:lnTo>
                  <a:pt x="1986" y="96"/>
                </a:lnTo>
                <a:lnTo>
                  <a:pt x="1984" y="96"/>
                </a:lnTo>
                <a:lnTo>
                  <a:pt x="1983" y="96"/>
                </a:lnTo>
                <a:lnTo>
                  <a:pt x="1983" y="95"/>
                </a:lnTo>
                <a:lnTo>
                  <a:pt x="1984" y="95"/>
                </a:lnTo>
                <a:lnTo>
                  <a:pt x="1986" y="95"/>
                </a:lnTo>
                <a:lnTo>
                  <a:pt x="1986" y="93"/>
                </a:lnTo>
                <a:lnTo>
                  <a:pt x="1986" y="93"/>
                </a:lnTo>
                <a:lnTo>
                  <a:pt x="1986" y="92"/>
                </a:lnTo>
                <a:lnTo>
                  <a:pt x="1986" y="92"/>
                </a:lnTo>
                <a:lnTo>
                  <a:pt x="1986" y="93"/>
                </a:lnTo>
                <a:lnTo>
                  <a:pt x="1984" y="93"/>
                </a:lnTo>
                <a:lnTo>
                  <a:pt x="1983" y="93"/>
                </a:lnTo>
                <a:lnTo>
                  <a:pt x="1981" y="93"/>
                </a:lnTo>
                <a:lnTo>
                  <a:pt x="1981" y="92"/>
                </a:lnTo>
                <a:lnTo>
                  <a:pt x="1980" y="93"/>
                </a:lnTo>
                <a:lnTo>
                  <a:pt x="1978" y="93"/>
                </a:lnTo>
                <a:lnTo>
                  <a:pt x="1977" y="93"/>
                </a:lnTo>
                <a:lnTo>
                  <a:pt x="1975" y="93"/>
                </a:lnTo>
                <a:lnTo>
                  <a:pt x="1974" y="93"/>
                </a:lnTo>
                <a:lnTo>
                  <a:pt x="1974" y="95"/>
                </a:lnTo>
                <a:lnTo>
                  <a:pt x="1972" y="95"/>
                </a:lnTo>
                <a:lnTo>
                  <a:pt x="1970" y="95"/>
                </a:lnTo>
                <a:lnTo>
                  <a:pt x="1969" y="95"/>
                </a:lnTo>
                <a:lnTo>
                  <a:pt x="1969" y="93"/>
                </a:lnTo>
                <a:lnTo>
                  <a:pt x="1970" y="93"/>
                </a:lnTo>
                <a:lnTo>
                  <a:pt x="1970" y="92"/>
                </a:lnTo>
                <a:lnTo>
                  <a:pt x="1969" y="93"/>
                </a:lnTo>
                <a:lnTo>
                  <a:pt x="1967" y="93"/>
                </a:lnTo>
                <a:lnTo>
                  <a:pt x="1966" y="95"/>
                </a:lnTo>
                <a:lnTo>
                  <a:pt x="1966" y="93"/>
                </a:lnTo>
                <a:lnTo>
                  <a:pt x="1964" y="93"/>
                </a:lnTo>
                <a:lnTo>
                  <a:pt x="1964" y="92"/>
                </a:lnTo>
                <a:lnTo>
                  <a:pt x="1963" y="92"/>
                </a:lnTo>
                <a:lnTo>
                  <a:pt x="1963" y="90"/>
                </a:lnTo>
                <a:lnTo>
                  <a:pt x="1961" y="92"/>
                </a:lnTo>
                <a:moveTo>
                  <a:pt x="2118" y="13"/>
                </a:moveTo>
                <a:lnTo>
                  <a:pt x="2119" y="12"/>
                </a:lnTo>
                <a:lnTo>
                  <a:pt x="2118" y="12"/>
                </a:lnTo>
                <a:lnTo>
                  <a:pt x="2118" y="13"/>
                </a:lnTo>
                <a:moveTo>
                  <a:pt x="2112" y="12"/>
                </a:moveTo>
                <a:lnTo>
                  <a:pt x="2113" y="12"/>
                </a:lnTo>
                <a:lnTo>
                  <a:pt x="2113" y="10"/>
                </a:lnTo>
                <a:lnTo>
                  <a:pt x="2112" y="10"/>
                </a:lnTo>
                <a:lnTo>
                  <a:pt x="2112" y="12"/>
                </a:lnTo>
                <a:moveTo>
                  <a:pt x="2098" y="30"/>
                </a:moveTo>
                <a:lnTo>
                  <a:pt x="2099" y="30"/>
                </a:lnTo>
                <a:lnTo>
                  <a:pt x="2101" y="30"/>
                </a:lnTo>
                <a:lnTo>
                  <a:pt x="2101" y="29"/>
                </a:lnTo>
                <a:lnTo>
                  <a:pt x="2099" y="29"/>
                </a:lnTo>
                <a:lnTo>
                  <a:pt x="2098" y="30"/>
                </a:lnTo>
                <a:moveTo>
                  <a:pt x="2076" y="32"/>
                </a:moveTo>
                <a:lnTo>
                  <a:pt x="2078" y="32"/>
                </a:lnTo>
                <a:lnTo>
                  <a:pt x="2079" y="30"/>
                </a:lnTo>
                <a:lnTo>
                  <a:pt x="2081" y="30"/>
                </a:lnTo>
                <a:lnTo>
                  <a:pt x="2083" y="30"/>
                </a:lnTo>
                <a:lnTo>
                  <a:pt x="2083" y="29"/>
                </a:lnTo>
                <a:lnTo>
                  <a:pt x="2079" y="30"/>
                </a:lnTo>
                <a:lnTo>
                  <a:pt x="2078" y="30"/>
                </a:lnTo>
                <a:lnTo>
                  <a:pt x="2076" y="32"/>
                </a:lnTo>
                <a:moveTo>
                  <a:pt x="2058" y="32"/>
                </a:moveTo>
                <a:lnTo>
                  <a:pt x="2056" y="32"/>
                </a:lnTo>
                <a:lnTo>
                  <a:pt x="2055" y="32"/>
                </a:lnTo>
                <a:lnTo>
                  <a:pt x="2053" y="33"/>
                </a:lnTo>
                <a:lnTo>
                  <a:pt x="2055" y="33"/>
                </a:lnTo>
                <a:lnTo>
                  <a:pt x="2056" y="33"/>
                </a:lnTo>
                <a:lnTo>
                  <a:pt x="2058" y="33"/>
                </a:lnTo>
                <a:lnTo>
                  <a:pt x="2053" y="35"/>
                </a:lnTo>
                <a:lnTo>
                  <a:pt x="2055" y="35"/>
                </a:lnTo>
                <a:lnTo>
                  <a:pt x="2058" y="33"/>
                </a:lnTo>
                <a:lnTo>
                  <a:pt x="2058" y="32"/>
                </a:lnTo>
                <a:moveTo>
                  <a:pt x="2059" y="32"/>
                </a:moveTo>
                <a:lnTo>
                  <a:pt x="2061" y="32"/>
                </a:lnTo>
                <a:lnTo>
                  <a:pt x="2059" y="32"/>
                </a:lnTo>
                <a:lnTo>
                  <a:pt x="2059" y="32"/>
                </a:lnTo>
                <a:lnTo>
                  <a:pt x="2059" y="33"/>
                </a:lnTo>
                <a:lnTo>
                  <a:pt x="2059" y="33"/>
                </a:lnTo>
                <a:lnTo>
                  <a:pt x="2061" y="32"/>
                </a:lnTo>
                <a:lnTo>
                  <a:pt x="2059" y="32"/>
                </a:lnTo>
                <a:moveTo>
                  <a:pt x="2064" y="30"/>
                </a:moveTo>
                <a:lnTo>
                  <a:pt x="2063" y="32"/>
                </a:lnTo>
                <a:lnTo>
                  <a:pt x="2064" y="32"/>
                </a:lnTo>
                <a:lnTo>
                  <a:pt x="2064" y="30"/>
                </a:lnTo>
                <a:moveTo>
                  <a:pt x="2067" y="32"/>
                </a:moveTo>
                <a:lnTo>
                  <a:pt x="2066" y="32"/>
                </a:lnTo>
                <a:lnTo>
                  <a:pt x="2067" y="32"/>
                </a:lnTo>
                <a:lnTo>
                  <a:pt x="2067" y="32"/>
                </a:lnTo>
                <a:moveTo>
                  <a:pt x="2044" y="56"/>
                </a:moveTo>
                <a:lnTo>
                  <a:pt x="2046" y="56"/>
                </a:lnTo>
                <a:lnTo>
                  <a:pt x="2046" y="55"/>
                </a:lnTo>
                <a:lnTo>
                  <a:pt x="2044" y="55"/>
                </a:lnTo>
                <a:lnTo>
                  <a:pt x="2044" y="56"/>
                </a:lnTo>
                <a:moveTo>
                  <a:pt x="2033" y="64"/>
                </a:moveTo>
                <a:lnTo>
                  <a:pt x="2035" y="63"/>
                </a:lnTo>
                <a:lnTo>
                  <a:pt x="2033" y="63"/>
                </a:lnTo>
                <a:lnTo>
                  <a:pt x="2033" y="64"/>
                </a:lnTo>
                <a:moveTo>
                  <a:pt x="2029" y="61"/>
                </a:moveTo>
                <a:lnTo>
                  <a:pt x="2030" y="60"/>
                </a:lnTo>
                <a:lnTo>
                  <a:pt x="2029" y="60"/>
                </a:lnTo>
                <a:lnTo>
                  <a:pt x="2029" y="61"/>
                </a:lnTo>
                <a:moveTo>
                  <a:pt x="2035" y="46"/>
                </a:moveTo>
                <a:lnTo>
                  <a:pt x="2036" y="44"/>
                </a:lnTo>
                <a:lnTo>
                  <a:pt x="2036" y="43"/>
                </a:lnTo>
                <a:lnTo>
                  <a:pt x="2035" y="44"/>
                </a:lnTo>
                <a:lnTo>
                  <a:pt x="2035" y="46"/>
                </a:lnTo>
                <a:moveTo>
                  <a:pt x="2026" y="53"/>
                </a:moveTo>
                <a:lnTo>
                  <a:pt x="2027" y="52"/>
                </a:lnTo>
                <a:lnTo>
                  <a:pt x="2026" y="52"/>
                </a:lnTo>
                <a:lnTo>
                  <a:pt x="2026" y="53"/>
                </a:lnTo>
                <a:moveTo>
                  <a:pt x="2013" y="52"/>
                </a:moveTo>
                <a:lnTo>
                  <a:pt x="2013" y="50"/>
                </a:lnTo>
                <a:lnTo>
                  <a:pt x="2012" y="50"/>
                </a:lnTo>
                <a:lnTo>
                  <a:pt x="2012" y="52"/>
                </a:lnTo>
                <a:lnTo>
                  <a:pt x="2013" y="52"/>
                </a:lnTo>
                <a:moveTo>
                  <a:pt x="2013" y="67"/>
                </a:moveTo>
                <a:lnTo>
                  <a:pt x="2015" y="66"/>
                </a:lnTo>
                <a:lnTo>
                  <a:pt x="2013" y="66"/>
                </a:lnTo>
                <a:lnTo>
                  <a:pt x="2013" y="67"/>
                </a:lnTo>
                <a:moveTo>
                  <a:pt x="2006" y="70"/>
                </a:moveTo>
                <a:lnTo>
                  <a:pt x="2007" y="70"/>
                </a:lnTo>
                <a:lnTo>
                  <a:pt x="2009" y="70"/>
                </a:lnTo>
                <a:lnTo>
                  <a:pt x="2009" y="69"/>
                </a:lnTo>
                <a:lnTo>
                  <a:pt x="2007" y="69"/>
                </a:lnTo>
                <a:lnTo>
                  <a:pt x="2006" y="69"/>
                </a:lnTo>
                <a:lnTo>
                  <a:pt x="2007" y="69"/>
                </a:lnTo>
                <a:lnTo>
                  <a:pt x="2006" y="69"/>
                </a:lnTo>
                <a:lnTo>
                  <a:pt x="2006" y="69"/>
                </a:lnTo>
                <a:lnTo>
                  <a:pt x="2006" y="70"/>
                </a:lnTo>
                <a:moveTo>
                  <a:pt x="2006" y="75"/>
                </a:moveTo>
                <a:lnTo>
                  <a:pt x="2007" y="73"/>
                </a:lnTo>
                <a:lnTo>
                  <a:pt x="2006" y="73"/>
                </a:lnTo>
                <a:lnTo>
                  <a:pt x="2006" y="75"/>
                </a:lnTo>
                <a:moveTo>
                  <a:pt x="1986" y="90"/>
                </a:moveTo>
                <a:lnTo>
                  <a:pt x="1986" y="90"/>
                </a:lnTo>
                <a:lnTo>
                  <a:pt x="1986" y="89"/>
                </a:lnTo>
                <a:lnTo>
                  <a:pt x="1986" y="90"/>
                </a:lnTo>
                <a:moveTo>
                  <a:pt x="2040" y="43"/>
                </a:moveTo>
                <a:lnTo>
                  <a:pt x="2041" y="43"/>
                </a:lnTo>
                <a:lnTo>
                  <a:pt x="2043" y="41"/>
                </a:lnTo>
                <a:lnTo>
                  <a:pt x="2041" y="41"/>
                </a:lnTo>
                <a:lnTo>
                  <a:pt x="2041" y="40"/>
                </a:lnTo>
                <a:lnTo>
                  <a:pt x="2040" y="40"/>
                </a:lnTo>
                <a:lnTo>
                  <a:pt x="2040" y="41"/>
                </a:lnTo>
                <a:lnTo>
                  <a:pt x="2040" y="43"/>
                </a:lnTo>
                <a:moveTo>
                  <a:pt x="1963" y="92"/>
                </a:moveTo>
                <a:lnTo>
                  <a:pt x="1961" y="92"/>
                </a:lnTo>
                <a:lnTo>
                  <a:pt x="1961" y="93"/>
                </a:lnTo>
                <a:lnTo>
                  <a:pt x="1963" y="95"/>
                </a:lnTo>
                <a:lnTo>
                  <a:pt x="1963" y="93"/>
                </a:lnTo>
                <a:lnTo>
                  <a:pt x="1963" y="92"/>
                </a:lnTo>
                <a:moveTo>
                  <a:pt x="2043" y="61"/>
                </a:moveTo>
                <a:lnTo>
                  <a:pt x="2044" y="61"/>
                </a:lnTo>
                <a:lnTo>
                  <a:pt x="2043" y="60"/>
                </a:lnTo>
                <a:lnTo>
                  <a:pt x="2041" y="61"/>
                </a:lnTo>
                <a:lnTo>
                  <a:pt x="2043" y="61"/>
                </a:lnTo>
                <a:moveTo>
                  <a:pt x="2070" y="49"/>
                </a:moveTo>
                <a:lnTo>
                  <a:pt x="2070" y="47"/>
                </a:lnTo>
                <a:lnTo>
                  <a:pt x="2069" y="49"/>
                </a:lnTo>
                <a:lnTo>
                  <a:pt x="2070" y="49"/>
                </a:lnTo>
                <a:moveTo>
                  <a:pt x="2056" y="29"/>
                </a:moveTo>
                <a:lnTo>
                  <a:pt x="2056" y="30"/>
                </a:lnTo>
                <a:lnTo>
                  <a:pt x="2058" y="29"/>
                </a:lnTo>
                <a:lnTo>
                  <a:pt x="2056" y="29"/>
                </a:lnTo>
                <a:moveTo>
                  <a:pt x="1960" y="92"/>
                </a:moveTo>
                <a:lnTo>
                  <a:pt x="1958" y="92"/>
                </a:lnTo>
                <a:lnTo>
                  <a:pt x="1958" y="93"/>
                </a:lnTo>
                <a:lnTo>
                  <a:pt x="1960" y="92"/>
                </a:lnTo>
                <a:moveTo>
                  <a:pt x="2001" y="89"/>
                </a:moveTo>
                <a:lnTo>
                  <a:pt x="2003" y="87"/>
                </a:lnTo>
                <a:lnTo>
                  <a:pt x="2004" y="87"/>
                </a:lnTo>
                <a:lnTo>
                  <a:pt x="2004" y="86"/>
                </a:lnTo>
                <a:lnTo>
                  <a:pt x="2003" y="86"/>
                </a:lnTo>
                <a:lnTo>
                  <a:pt x="2001" y="87"/>
                </a:lnTo>
                <a:lnTo>
                  <a:pt x="2000" y="87"/>
                </a:lnTo>
                <a:lnTo>
                  <a:pt x="2000" y="89"/>
                </a:lnTo>
                <a:lnTo>
                  <a:pt x="2001" y="89"/>
                </a:lnTo>
                <a:moveTo>
                  <a:pt x="2009" y="64"/>
                </a:moveTo>
                <a:lnTo>
                  <a:pt x="2007" y="66"/>
                </a:lnTo>
                <a:lnTo>
                  <a:pt x="2009" y="66"/>
                </a:lnTo>
                <a:lnTo>
                  <a:pt x="2009" y="64"/>
                </a:lnTo>
                <a:moveTo>
                  <a:pt x="1964" y="95"/>
                </a:moveTo>
                <a:lnTo>
                  <a:pt x="1964" y="93"/>
                </a:lnTo>
                <a:lnTo>
                  <a:pt x="1963" y="95"/>
                </a:lnTo>
                <a:lnTo>
                  <a:pt x="1964" y="95"/>
                </a:lnTo>
                <a:moveTo>
                  <a:pt x="2448" y="49"/>
                </a:moveTo>
                <a:lnTo>
                  <a:pt x="2448" y="50"/>
                </a:lnTo>
                <a:lnTo>
                  <a:pt x="2449" y="50"/>
                </a:lnTo>
                <a:lnTo>
                  <a:pt x="2449" y="52"/>
                </a:lnTo>
                <a:lnTo>
                  <a:pt x="2451" y="52"/>
                </a:lnTo>
                <a:lnTo>
                  <a:pt x="2452" y="53"/>
                </a:lnTo>
                <a:lnTo>
                  <a:pt x="2454" y="53"/>
                </a:lnTo>
                <a:lnTo>
                  <a:pt x="2455" y="53"/>
                </a:lnTo>
                <a:lnTo>
                  <a:pt x="2455" y="55"/>
                </a:lnTo>
                <a:lnTo>
                  <a:pt x="2457" y="55"/>
                </a:lnTo>
                <a:lnTo>
                  <a:pt x="2459" y="55"/>
                </a:lnTo>
                <a:lnTo>
                  <a:pt x="2459" y="56"/>
                </a:lnTo>
                <a:lnTo>
                  <a:pt x="2460" y="56"/>
                </a:lnTo>
                <a:lnTo>
                  <a:pt x="2462" y="58"/>
                </a:lnTo>
                <a:lnTo>
                  <a:pt x="2463" y="58"/>
                </a:lnTo>
                <a:lnTo>
                  <a:pt x="2465" y="60"/>
                </a:lnTo>
                <a:lnTo>
                  <a:pt x="2465" y="60"/>
                </a:lnTo>
                <a:lnTo>
                  <a:pt x="2466" y="60"/>
                </a:lnTo>
                <a:lnTo>
                  <a:pt x="2468" y="60"/>
                </a:lnTo>
                <a:lnTo>
                  <a:pt x="2468" y="61"/>
                </a:lnTo>
                <a:lnTo>
                  <a:pt x="2469" y="60"/>
                </a:lnTo>
                <a:lnTo>
                  <a:pt x="2469" y="61"/>
                </a:lnTo>
                <a:lnTo>
                  <a:pt x="2471" y="61"/>
                </a:lnTo>
                <a:lnTo>
                  <a:pt x="2472" y="61"/>
                </a:lnTo>
                <a:lnTo>
                  <a:pt x="2474" y="63"/>
                </a:lnTo>
                <a:lnTo>
                  <a:pt x="2475" y="63"/>
                </a:lnTo>
                <a:lnTo>
                  <a:pt x="2477" y="63"/>
                </a:lnTo>
                <a:lnTo>
                  <a:pt x="2479" y="63"/>
                </a:lnTo>
                <a:lnTo>
                  <a:pt x="2480" y="63"/>
                </a:lnTo>
                <a:lnTo>
                  <a:pt x="2480" y="61"/>
                </a:lnTo>
                <a:lnTo>
                  <a:pt x="2479" y="61"/>
                </a:lnTo>
                <a:lnTo>
                  <a:pt x="2477" y="60"/>
                </a:lnTo>
                <a:lnTo>
                  <a:pt x="2475" y="60"/>
                </a:lnTo>
                <a:lnTo>
                  <a:pt x="2474" y="58"/>
                </a:lnTo>
                <a:lnTo>
                  <a:pt x="2472" y="58"/>
                </a:lnTo>
                <a:lnTo>
                  <a:pt x="2469" y="56"/>
                </a:lnTo>
                <a:lnTo>
                  <a:pt x="2471" y="56"/>
                </a:lnTo>
                <a:lnTo>
                  <a:pt x="2469" y="55"/>
                </a:lnTo>
                <a:lnTo>
                  <a:pt x="2468" y="55"/>
                </a:lnTo>
                <a:lnTo>
                  <a:pt x="2466" y="53"/>
                </a:lnTo>
                <a:lnTo>
                  <a:pt x="2465" y="53"/>
                </a:lnTo>
                <a:lnTo>
                  <a:pt x="2465" y="52"/>
                </a:lnTo>
                <a:lnTo>
                  <a:pt x="2465" y="52"/>
                </a:lnTo>
                <a:lnTo>
                  <a:pt x="2465" y="50"/>
                </a:lnTo>
                <a:lnTo>
                  <a:pt x="2463" y="50"/>
                </a:lnTo>
                <a:lnTo>
                  <a:pt x="2462" y="50"/>
                </a:lnTo>
                <a:lnTo>
                  <a:pt x="2462" y="49"/>
                </a:lnTo>
                <a:lnTo>
                  <a:pt x="2460" y="49"/>
                </a:lnTo>
                <a:lnTo>
                  <a:pt x="2459" y="49"/>
                </a:lnTo>
                <a:lnTo>
                  <a:pt x="2459" y="47"/>
                </a:lnTo>
                <a:lnTo>
                  <a:pt x="2457" y="47"/>
                </a:lnTo>
                <a:lnTo>
                  <a:pt x="2455" y="47"/>
                </a:lnTo>
                <a:lnTo>
                  <a:pt x="2455" y="49"/>
                </a:lnTo>
                <a:lnTo>
                  <a:pt x="2454" y="49"/>
                </a:lnTo>
                <a:lnTo>
                  <a:pt x="2454" y="47"/>
                </a:lnTo>
                <a:lnTo>
                  <a:pt x="2454" y="46"/>
                </a:lnTo>
                <a:lnTo>
                  <a:pt x="2452" y="46"/>
                </a:lnTo>
                <a:lnTo>
                  <a:pt x="2451" y="46"/>
                </a:lnTo>
                <a:lnTo>
                  <a:pt x="2449" y="46"/>
                </a:lnTo>
                <a:lnTo>
                  <a:pt x="2448" y="44"/>
                </a:lnTo>
                <a:lnTo>
                  <a:pt x="2446" y="44"/>
                </a:lnTo>
                <a:lnTo>
                  <a:pt x="2446" y="46"/>
                </a:lnTo>
                <a:lnTo>
                  <a:pt x="2445" y="46"/>
                </a:lnTo>
                <a:lnTo>
                  <a:pt x="2445" y="47"/>
                </a:lnTo>
                <a:lnTo>
                  <a:pt x="2446" y="49"/>
                </a:lnTo>
                <a:lnTo>
                  <a:pt x="2448" y="49"/>
                </a:lnTo>
                <a:moveTo>
                  <a:pt x="2188" y="52"/>
                </a:moveTo>
                <a:lnTo>
                  <a:pt x="2190" y="50"/>
                </a:lnTo>
                <a:lnTo>
                  <a:pt x="2191" y="49"/>
                </a:lnTo>
                <a:lnTo>
                  <a:pt x="2193" y="47"/>
                </a:lnTo>
                <a:lnTo>
                  <a:pt x="2193" y="46"/>
                </a:lnTo>
                <a:lnTo>
                  <a:pt x="2191" y="46"/>
                </a:lnTo>
                <a:lnTo>
                  <a:pt x="2190" y="47"/>
                </a:lnTo>
                <a:lnTo>
                  <a:pt x="2188" y="47"/>
                </a:lnTo>
                <a:lnTo>
                  <a:pt x="2188" y="49"/>
                </a:lnTo>
                <a:lnTo>
                  <a:pt x="2187" y="49"/>
                </a:lnTo>
                <a:lnTo>
                  <a:pt x="2187" y="50"/>
                </a:lnTo>
                <a:lnTo>
                  <a:pt x="2188" y="50"/>
                </a:lnTo>
                <a:lnTo>
                  <a:pt x="2188" y="52"/>
                </a:lnTo>
                <a:moveTo>
                  <a:pt x="2439" y="46"/>
                </a:moveTo>
                <a:lnTo>
                  <a:pt x="2437" y="46"/>
                </a:lnTo>
                <a:lnTo>
                  <a:pt x="2436" y="46"/>
                </a:lnTo>
                <a:lnTo>
                  <a:pt x="2436" y="47"/>
                </a:lnTo>
                <a:lnTo>
                  <a:pt x="2437" y="47"/>
                </a:lnTo>
                <a:lnTo>
                  <a:pt x="2439" y="47"/>
                </a:lnTo>
                <a:lnTo>
                  <a:pt x="2439" y="49"/>
                </a:lnTo>
                <a:lnTo>
                  <a:pt x="2440" y="49"/>
                </a:lnTo>
                <a:lnTo>
                  <a:pt x="2442" y="49"/>
                </a:lnTo>
                <a:lnTo>
                  <a:pt x="2443" y="49"/>
                </a:lnTo>
                <a:lnTo>
                  <a:pt x="2443" y="50"/>
                </a:lnTo>
                <a:lnTo>
                  <a:pt x="2445" y="50"/>
                </a:lnTo>
                <a:lnTo>
                  <a:pt x="2445" y="52"/>
                </a:lnTo>
                <a:lnTo>
                  <a:pt x="2446" y="52"/>
                </a:lnTo>
                <a:lnTo>
                  <a:pt x="2446" y="50"/>
                </a:lnTo>
                <a:lnTo>
                  <a:pt x="2446" y="49"/>
                </a:lnTo>
                <a:lnTo>
                  <a:pt x="2445" y="49"/>
                </a:lnTo>
                <a:lnTo>
                  <a:pt x="2445" y="47"/>
                </a:lnTo>
                <a:lnTo>
                  <a:pt x="2443" y="47"/>
                </a:lnTo>
                <a:lnTo>
                  <a:pt x="2442" y="47"/>
                </a:lnTo>
                <a:lnTo>
                  <a:pt x="2440" y="47"/>
                </a:lnTo>
                <a:lnTo>
                  <a:pt x="2439" y="46"/>
                </a:lnTo>
                <a:moveTo>
                  <a:pt x="2279" y="43"/>
                </a:moveTo>
                <a:lnTo>
                  <a:pt x="2281" y="44"/>
                </a:lnTo>
                <a:lnTo>
                  <a:pt x="2281" y="43"/>
                </a:lnTo>
                <a:lnTo>
                  <a:pt x="2279" y="43"/>
                </a:lnTo>
                <a:moveTo>
                  <a:pt x="2274" y="49"/>
                </a:moveTo>
                <a:lnTo>
                  <a:pt x="2273" y="49"/>
                </a:lnTo>
                <a:lnTo>
                  <a:pt x="2273" y="47"/>
                </a:lnTo>
                <a:lnTo>
                  <a:pt x="2274" y="47"/>
                </a:lnTo>
                <a:lnTo>
                  <a:pt x="2274" y="46"/>
                </a:lnTo>
                <a:lnTo>
                  <a:pt x="2276" y="46"/>
                </a:lnTo>
                <a:lnTo>
                  <a:pt x="2276" y="44"/>
                </a:lnTo>
                <a:lnTo>
                  <a:pt x="2276" y="43"/>
                </a:lnTo>
                <a:lnTo>
                  <a:pt x="2274" y="43"/>
                </a:lnTo>
                <a:lnTo>
                  <a:pt x="2274" y="41"/>
                </a:lnTo>
                <a:lnTo>
                  <a:pt x="2276" y="41"/>
                </a:lnTo>
                <a:lnTo>
                  <a:pt x="2277" y="43"/>
                </a:lnTo>
                <a:lnTo>
                  <a:pt x="2277" y="44"/>
                </a:lnTo>
                <a:lnTo>
                  <a:pt x="2279" y="44"/>
                </a:lnTo>
                <a:lnTo>
                  <a:pt x="2281" y="44"/>
                </a:lnTo>
                <a:lnTo>
                  <a:pt x="2281" y="46"/>
                </a:lnTo>
                <a:lnTo>
                  <a:pt x="2281" y="46"/>
                </a:lnTo>
                <a:lnTo>
                  <a:pt x="2281" y="47"/>
                </a:lnTo>
                <a:lnTo>
                  <a:pt x="2282" y="47"/>
                </a:lnTo>
                <a:lnTo>
                  <a:pt x="2281" y="46"/>
                </a:lnTo>
                <a:lnTo>
                  <a:pt x="2281" y="44"/>
                </a:lnTo>
                <a:lnTo>
                  <a:pt x="2281" y="43"/>
                </a:lnTo>
                <a:lnTo>
                  <a:pt x="2282" y="43"/>
                </a:lnTo>
                <a:lnTo>
                  <a:pt x="2282" y="44"/>
                </a:lnTo>
                <a:lnTo>
                  <a:pt x="2284" y="44"/>
                </a:lnTo>
                <a:lnTo>
                  <a:pt x="2284" y="43"/>
                </a:lnTo>
                <a:lnTo>
                  <a:pt x="2285" y="43"/>
                </a:lnTo>
                <a:lnTo>
                  <a:pt x="2287" y="44"/>
                </a:lnTo>
                <a:lnTo>
                  <a:pt x="2288" y="44"/>
                </a:lnTo>
                <a:lnTo>
                  <a:pt x="2290" y="44"/>
                </a:lnTo>
                <a:lnTo>
                  <a:pt x="2291" y="44"/>
                </a:lnTo>
                <a:lnTo>
                  <a:pt x="2291" y="46"/>
                </a:lnTo>
                <a:lnTo>
                  <a:pt x="2293" y="46"/>
                </a:lnTo>
                <a:lnTo>
                  <a:pt x="2293" y="47"/>
                </a:lnTo>
                <a:lnTo>
                  <a:pt x="2293" y="49"/>
                </a:lnTo>
                <a:lnTo>
                  <a:pt x="2293" y="50"/>
                </a:lnTo>
                <a:lnTo>
                  <a:pt x="2293" y="52"/>
                </a:lnTo>
                <a:lnTo>
                  <a:pt x="2291" y="52"/>
                </a:lnTo>
                <a:lnTo>
                  <a:pt x="2291" y="53"/>
                </a:lnTo>
                <a:lnTo>
                  <a:pt x="2293" y="53"/>
                </a:lnTo>
                <a:lnTo>
                  <a:pt x="2293" y="55"/>
                </a:lnTo>
                <a:lnTo>
                  <a:pt x="2291" y="55"/>
                </a:lnTo>
                <a:lnTo>
                  <a:pt x="2290" y="55"/>
                </a:lnTo>
                <a:lnTo>
                  <a:pt x="2290" y="56"/>
                </a:lnTo>
                <a:lnTo>
                  <a:pt x="2290" y="58"/>
                </a:lnTo>
                <a:lnTo>
                  <a:pt x="2288" y="58"/>
                </a:lnTo>
                <a:lnTo>
                  <a:pt x="2287" y="58"/>
                </a:lnTo>
                <a:lnTo>
                  <a:pt x="2285" y="56"/>
                </a:lnTo>
                <a:lnTo>
                  <a:pt x="2285" y="55"/>
                </a:lnTo>
                <a:lnTo>
                  <a:pt x="2284" y="55"/>
                </a:lnTo>
                <a:lnTo>
                  <a:pt x="2282" y="55"/>
                </a:lnTo>
                <a:lnTo>
                  <a:pt x="2281" y="55"/>
                </a:lnTo>
                <a:lnTo>
                  <a:pt x="2281" y="53"/>
                </a:lnTo>
                <a:lnTo>
                  <a:pt x="2279" y="53"/>
                </a:lnTo>
                <a:lnTo>
                  <a:pt x="2277" y="52"/>
                </a:lnTo>
                <a:lnTo>
                  <a:pt x="2279" y="52"/>
                </a:lnTo>
                <a:lnTo>
                  <a:pt x="2281" y="50"/>
                </a:lnTo>
                <a:lnTo>
                  <a:pt x="2281" y="50"/>
                </a:lnTo>
                <a:lnTo>
                  <a:pt x="2282" y="50"/>
                </a:lnTo>
                <a:lnTo>
                  <a:pt x="2282" y="49"/>
                </a:lnTo>
                <a:lnTo>
                  <a:pt x="2281" y="50"/>
                </a:lnTo>
                <a:lnTo>
                  <a:pt x="2281" y="49"/>
                </a:lnTo>
                <a:lnTo>
                  <a:pt x="2281" y="49"/>
                </a:lnTo>
                <a:lnTo>
                  <a:pt x="2279" y="50"/>
                </a:lnTo>
                <a:lnTo>
                  <a:pt x="2277" y="50"/>
                </a:lnTo>
                <a:lnTo>
                  <a:pt x="2276" y="50"/>
                </a:lnTo>
                <a:lnTo>
                  <a:pt x="2274" y="50"/>
                </a:lnTo>
                <a:lnTo>
                  <a:pt x="2274" y="49"/>
                </a:lnTo>
                <a:moveTo>
                  <a:pt x="2281" y="52"/>
                </a:moveTo>
                <a:lnTo>
                  <a:pt x="2281" y="52"/>
                </a:lnTo>
                <a:lnTo>
                  <a:pt x="2281" y="53"/>
                </a:lnTo>
                <a:lnTo>
                  <a:pt x="2281" y="52"/>
                </a:lnTo>
                <a:moveTo>
                  <a:pt x="2420" y="32"/>
                </a:moveTo>
                <a:lnTo>
                  <a:pt x="2420" y="33"/>
                </a:lnTo>
                <a:lnTo>
                  <a:pt x="2422" y="33"/>
                </a:lnTo>
                <a:lnTo>
                  <a:pt x="2422" y="35"/>
                </a:lnTo>
                <a:lnTo>
                  <a:pt x="2423" y="35"/>
                </a:lnTo>
                <a:lnTo>
                  <a:pt x="2423" y="36"/>
                </a:lnTo>
                <a:lnTo>
                  <a:pt x="2425" y="36"/>
                </a:lnTo>
                <a:lnTo>
                  <a:pt x="2426" y="36"/>
                </a:lnTo>
                <a:lnTo>
                  <a:pt x="2428" y="38"/>
                </a:lnTo>
                <a:lnTo>
                  <a:pt x="2428" y="40"/>
                </a:lnTo>
                <a:lnTo>
                  <a:pt x="2428" y="41"/>
                </a:lnTo>
                <a:lnTo>
                  <a:pt x="2429" y="41"/>
                </a:lnTo>
                <a:lnTo>
                  <a:pt x="2429" y="43"/>
                </a:lnTo>
                <a:lnTo>
                  <a:pt x="2431" y="43"/>
                </a:lnTo>
                <a:lnTo>
                  <a:pt x="2432" y="43"/>
                </a:lnTo>
                <a:lnTo>
                  <a:pt x="2434" y="44"/>
                </a:lnTo>
                <a:lnTo>
                  <a:pt x="2436" y="44"/>
                </a:lnTo>
                <a:lnTo>
                  <a:pt x="2439" y="46"/>
                </a:lnTo>
                <a:lnTo>
                  <a:pt x="2440" y="46"/>
                </a:lnTo>
                <a:lnTo>
                  <a:pt x="2442" y="47"/>
                </a:lnTo>
                <a:lnTo>
                  <a:pt x="2442" y="46"/>
                </a:lnTo>
                <a:lnTo>
                  <a:pt x="2443" y="44"/>
                </a:lnTo>
                <a:lnTo>
                  <a:pt x="2445" y="44"/>
                </a:lnTo>
                <a:lnTo>
                  <a:pt x="2445" y="43"/>
                </a:lnTo>
                <a:lnTo>
                  <a:pt x="2443" y="43"/>
                </a:lnTo>
                <a:lnTo>
                  <a:pt x="2442" y="43"/>
                </a:lnTo>
                <a:lnTo>
                  <a:pt x="2442" y="41"/>
                </a:lnTo>
                <a:lnTo>
                  <a:pt x="2440" y="41"/>
                </a:lnTo>
                <a:lnTo>
                  <a:pt x="2439" y="40"/>
                </a:lnTo>
                <a:lnTo>
                  <a:pt x="2437" y="40"/>
                </a:lnTo>
                <a:lnTo>
                  <a:pt x="2437" y="38"/>
                </a:lnTo>
                <a:lnTo>
                  <a:pt x="2436" y="38"/>
                </a:lnTo>
                <a:lnTo>
                  <a:pt x="2436" y="36"/>
                </a:lnTo>
                <a:lnTo>
                  <a:pt x="2434" y="36"/>
                </a:lnTo>
                <a:lnTo>
                  <a:pt x="2432" y="36"/>
                </a:lnTo>
                <a:lnTo>
                  <a:pt x="2432" y="35"/>
                </a:lnTo>
                <a:lnTo>
                  <a:pt x="2431" y="35"/>
                </a:lnTo>
                <a:lnTo>
                  <a:pt x="2429" y="35"/>
                </a:lnTo>
                <a:lnTo>
                  <a:pt x="2428" y="33"/>
                </a:lnTo>
                <a:lnTo>
                  <a:pt x="2428" y="33"/>
                </a:lnTo>
                <a:lnTo>
                  <a:pt x="2426" y="33"/>
                </a:lnTo>
                <a:lnTo>
                  <a:pt x="2426" y="32"/>
                </a:lnTo>
                <a:lnTo>
                  <a:pt x="2425" y="32"/>
                </a:lnTo>
                <a:lnTo>
                  <a:pt x="2423" y="32"/>
                </a:lnTo>
                <a:lnTo>
                  <a:pt x="2423" y="32"/>
                </a:lnTo>
                <a:lnTo>
                  <a:pt x="2422" y="32"/>
                </a:lnTo>
                <a:lnTo>
                  <a:pt x="2420" y="32"/>
                </a:lnTo>
                <a:lnTo>
                  <a:pt x="2422" y="32"/>
                </a:lnTo>
                <a:lnTo>
                  <a:pt x="2420" y="32"/>
                </a:lnTo>
                <a:moveTo>
                  <a:pt x="2336" y="40"/>
                </a:moveTo>
                <a:lnTo>
                  <a:pt x="2334" y="40"/>
                </a:lnTo>
                <a:lnTo>
                  <a:pt x="2333" y="40"/>
                </a:lnTo>
                <a:lnTo>
                  <a:pt x="2333" y="41"/>
                </a:lnTo>
                <a:lnTo>
                  <a:pt x="2334" y="41"/>
                </a:lnTo>
                <a:lnTo>
                  <a:pt x="2336" y="43"/>
                </a:lnTo>
                <a:lnTo>
                  <a:pt x="2334" y="43"/>
                </a:lnTo>
                <a:lnTo>
                  <a:pt x="2334" y="44"/>
                </a:lnTo>
                <a:lnTo>
                  <a:pt x="2336" y="44"/>
                </a:lnTo>
                <a:lnTo>
                  <a:pt x="2337" y="44"/>
                </a:lnTo>
                <a:lnTo>
                  <a:pt x="2337" y="46"/>
                </a:lnTo>
                <a:lnTo>
                  <a:pt x="2339" y="46"/>
                </a:lnTo>
                <a:lnTo>
                  <a:pt x="2339" y="44"/>
                </a:lnTo>
                <a:lnTo>
                  <a:pt x="2339" y="43"/>
                </a:lnTo>
                <a:lnTo>
                  <a:pt x="2337" y="43"/>
                </a:lnTo>
                <a:lnTo>
                  <a:pt x="2337" y="41"/>
                </a:lnTo>
                <a:lnTo>
                  <a:pt x="2337" y="40"/>
                </a:lnTo>
                <a:lnTo>
                  <a:pt x="2339" y="40"/>
                </a:lnTo>
                <a:lnTo>
                  <a:pt x="2340" y="40"/>
                </a:lnTo>
                <a:lnTo>
                  <a:pt x="2340" y="38"/>
                </a:lnTo>
                <a:lnTo>
                  <a:pt x="2340" y="36"/>
                </a:lnTo>
                <a:lnTo>
                  <a:pt x="2339" y="36"/>
                </a:lnTo>
                <a:lnTo>
                  <a:pt x="2337" y="36"/>
                </a:lnTo>
                <a:lnTo>
                  <a:pt x="2336" y="36"/>
                </a:lnTo>
                <a:lnTo>
                  <a:pt x="2336" y="38"/>
                </a:lnTo>
                <a:lnTo>
                  <a:pt x="2336" y="40"/>
                </a:lnTo>
                <a:moveTo>
                  <a:pt x="2347" y="43"/>
                </a:moveTo>
                <a:lnTo>
                  <a:pt x="2347" y="44"/>
                </a:lnTo>
                <a:lnTo>
                  <a:pt x="2348" y="44"/>
                </a:lnTo>
                <a:lnTo>
                  <a:pt x="2350" y="44"/>
                </a:lnTo>
                <a:lnTo>
                  <a:pt x="2350" y="43"/>
                </a:lnTo>
                <a:lnTo>
                  <a:pt x="2348" y="43"/>
                </a:lnTo>
                <a:lnTo>
                  <a:pt x="2348" y="41"/>
                </a:lnTo>
                <a:lnTo>
                  <a:pt x="2347" y="41"/>
                </a:lnTo>
                <a:lnTo>
                  <a:pt x="2347" y="43"/>
                </a:lnTo>
                <a:moveTo>
                  <a:pt x="2330" y="40"/>
                </a:moveTo>
                <a:lnTo>
                  <a:pt x="2330" y="41"/>
                </a:lnTo>
                <a:lnTo>
                  <a:pt x="2331" y="41"/>
                </a:lnTo>
                <a:lnTo>
                  <a:pt x="2331" y="40"/>
                </a:lnTo>
                <a:lnTo>
                  <a:pt x="2331" y="38"/>
                </a:lnTo>
                <a:lnTo>
                  <a:pt x="2333" y="38"/>
                </a:lnTo>
                <a:lnTo>
                  <a:pt x="2333" y="36"/>
                </a:lnTo>
                <a:lnTo>
                  <a:pt x="2331" y="36"/>
                </a:lnTo>
                <a:lnTo>
                  <a:pt x="2330" y="36"/>
                </a:lnTo>
                <a:lnTo>
                  <a:pt x="2330" y="35"/>
                </a:lnTo>
                <a:lnTo>
                  <a:pt x="2328" y="35"/>
                </a:lnTo>
                <a:lnTo>
                  <a:pt x="2328" y="36"/>
                </a:lnTo>
                <a:lnTo>
                  <a:pt x="2328" y="38"/>
                </a:lnTo>
                <a:lnTo>
                  <a:pt x="2327" y="38"/>
                </a:lnTo>
                <a:lnTo>
                  <a:pt x="2327" y="40"/>
                </a:lnTo>
                <a:lnTo>
                  <a:pt x="2328" y="40"/>
                </a:lnTo>
                <a:lnTo>
                  <a:pt x="2330" y="40"/>
                </a:lnTo>
                <a:moveTo>
                  <a:pt x="2356" y="38"/>
                </a:moveTo>
                <a:lnTo>
                  <a:pt x="2356" y="40"/>
                </a:lnTo>
                <a:lnTo>
                  <a:pt x="2357" y="40"/>
                </a:lnTo>
                <a:lnTo>
                  <a:pt x="2359" y="41"/>
                </a:lnTo>
                <a:lnTo>
                  <a:pt x="2360" y="41"/>
                </a:lnTo>
                <a:lnTo>
                  <a:pt x="2360" y="40"/>
                </a:lnTo>
                <a:lnTo>
                  <a:pt x="2362" y="41"/>
                </a:lnTo>
                <a:lnTo>
                  <a:pt x="2363" y="41"/>
                </a:lnTo>
                <a:lnTo>
                  <a:pt x="2362" y="40"/>
                </a:lnTo>
                <a:lnTo>
                  <a:pt x="2362" y="38"/>
                </a:lnTo>
                <a:lnTo>
                  <a:pt x="2360" y="36"/>
                </a:lnTo>
                <a:lnTo>
                  <a:pt x="2359" y="35"/>
                </a:lnTo>
                <a:lnTo>
                  <a:pt x="2357" y="35"/>
                </a:lnTo>
                <a:lnTo>
                  <a:pt x="2356" y="36"/>
                </a:lnTo>
                <a:lnTo>
                  <a:pt x="2354" y="36"/>
                </a:lnTo>
                <a:lnTo>
                  <a:pt x="2354" y="38"/>
                </a:lnTo>
                <a:lnTo>
                  <a:pt x="2356" y="38"/>
                </a:lnTo>
                <a:moveTo>
                  <a:pt x="2348" y="36"/>
                </a:moveTo>
                <a:lnTo>
                  <a:pt x="2348" y="38"/>
                </a:lnTo>
                <a:lnTo>
                  <a:pt x="2350" y="38"/>
                </a:lnTo>
                <a:lnTo>
                  <a:pt x="2351" y="38"/>
                </a:lnTo>
                <a:lnTo>
                  <a:pt x="2350" y="36"/>
                </a:lnTo>
                <a:lnTo>
                  <a:pt x="2348" y="36"/>
                </a:lnTo>
                <a:moveTo>
                  <a:pt x="2351" y="38"/>
                </a:moveTo>
                <a:lnTo>
                  <a:pt x="2353" y="36"/>
                </a:lnTo>
                <a:lnTo>
                  <a:pt x="2354" y="36"/>
                </a:lnTo>
                <a:lnTo>
                  <a:pt x="2354" y="35"/>
                </a:lnTo>
                <a:lnTo>
                  <a:pt x="2353" y="35"/>
                </a:lnTo>
                <a:lnTo>
                  <a:pt x="2351" y="35"/>
                </a:lnTo>
                <a:lnTo>
                  <a:pt x="2351" y="36"/>
                </a:lnTo>
                <a:lnTo>
                  <a:pt x="2351" y="38"/>
                </a:lnTo>
                <a:moveTo>
                  <a:pt x="2347" y="33"/>
                </a:moveTo>
                <a:lnTo>
                  <a:pt x="2345" y="33"/>
                </a:lnTo>
                <a:lnTo>
                  <a:pt x="2345" y="35"/>
                </a:lnTo>
                <a:lnTo>
                  <a:pt x="2343" y="35"/>
                </a:lnTo>
                <a:lnTo>
                  <a:pt x="2343" y="36"/>
                </a:lnTo>
                <a:lnTo>
                  <a:pt x="2345" y="36"/>
                </a:lnTo>
                <a:lnTo>
                  <a:pt x="2347" y="36"/>
                </a:lnTo>
                <a:lnTo>
                  <a:pt x="2348" y="36"/>
                </a:lnTo>
                <a:lnTo>
                  <a:pt x="2347" y="35"/>
                </a:lnTo>
                <a:lnTo>
                  <a:pt x="2348" y="35"/>
                </a:lnTo>
                <a:lnTo>
                  <a:pt x="2350" y="36"/>
                </a:lnTo>
                <a:lnTo>
                  <a:pt x="2351" y="36"/>
                </a:lnTo>
                <a:lnTo>
                  <a:pt x="2350" y="35"/>
                </a:lnTo>
                <a:lnTo>
                  <a:pt x="2351" y="35"/>
                </a:lnTo>
                <a:lnTo>
                  <a:pt x="2351" y="33"/>
                </a:lnTo>
                <a:lnTo>
                  <a:pt x="2350" y="32"/>
                </a:lnTo>
                <a:lnTo>
                  <a:pt x="2348" y="32"/>
                </a:lnTo>
                <a:lnTo>
                  <a:pt x="2348" y="33"/>
                </a:lnTo>
                <a:lnTo>
                  <a:pt x="2347" y="32"/>
                </a:lnTo>
                <a:lnTo>
                  <a:pt x="2347" y="32"/>
                </a:lnTo>
                <a:lnTo>
                  <a:pt x="2345" y="32"/>
                </a:lnTo>
                <a:lnTo>
                  <a:pt x="2345" y="32"/>
                </a:lnTo>
                <a:lnTo>
                  <a:pt x="2347" y="33"/>
                </a:lnTo>
                <a:moveTo>
                  <a:pt x="2363" y="38"/>
                </a:moveTo>
                <a:lnTo>
                  <a:pt x="2363" y="36"/>
                </a:lnTo>
                <a:lnTo>
                  <a:pt x="2365" y="36"/>
                </a:lnTo>
                <a:lnTo>
                  <a:pt x="2365" y="35"/>
                </a:lnTo>
                <a:lnTo>
                  <a:pt x="2365" y="33"/>
                </a:lnTo>
                <a:lnTo>
                  <a:pt x="2363" y="33"/>
                </a:lnTo>
                <a:lnTo>
                  <a:pt x="2363" y="32"/>
                </a:lnTo>
                <a:lnTo>
                  <a:pt x="2362" y="32"/>
                </a:lnTo>
                <a:lnTo>
                  <a:pt x="2360" y="32"/>
                </a:lnTo>
                <a:lnTo>
                  <a:pt x="2359" y="32"/>
                </a:lnTo>
                <a:lnTo>
                  <a:pt x="2359" y="32"/>
                </a:lnTo>
                <a:lnTo>
                  <a:pt x="2360" y="32"/>
                </a:lnTo>
                <a:lnTo>
                  <a:pt x="2360" y="33"/>
                </a:lnTo>
                <a:lnTo>
                  <a:pt x="2359" y="33"/>
                </a:lnTo>
                <a:lnTo>
                  <a:pt x="2360" y="35"/>
                </a:lnTo>
                <a:lnTo>
                  <a:pt x="2360" y="36"/>
                </a:lnTo>
                <a:lnTo>
                  <a:pt x="2362" y="36"/>
                </a:lnTo>
                <a:lnTo>
                  <a:pt x="2363" y="38"/>
                </a:lnTo>
                <a:moveTo>
                  <a:pt x="2394" y="36"/>
                </a:moveTo>
                <a:lnTo>
                  <a:pt x="2396" y="36"/>
                </a:lnTo>
                <a:lnTo>
                  <a:pt x="2396" y="35"/>
                </a:lnTo>
                <a:lnTo>
                  <a:pt x="2396" y="33"/>
                </a:lnTo>
                <a:lnTo>
                  <a:pt x="2394" y="33"/>
                </a:lnTo>
                <a:lnTo>
                  <a:pt x="2393" y="33"/>
                </a:lnTo>
                <a:lnTo>
                  <a:pt x="2393" y="35"/>
                </a:lnTo>
                <a:lnTo>
                  <a:pt x="2394" y="35"/>
                </a:lnTo>
                <a:lnTo>
                  <a:pt x="2394" y="36"/>
                </a:lnTo>
                <a:moveTo>
                  <a:pt x="2354" y="35"/>
                </a:moveTo>
                <a:lnTo>
                  <a:pt x="2354" y="36"/>
                </a:lnTo>
                <a:lnTo>
                  <a:pt x="2356" y="35"/>
                </a:lnTo>
                <a:lnTo>
                  <a:pt x="2356" y="33"/>
                </a:lnTo>
                <a:lnTo>
                  <a:pt x="2356" y="32"/>
                </a:lnTo>
                <a:lnTo>
                  <a:pt x="2354" y="32"/>
                </a:lnTo>
                <a:lnTo>
                  <a:pt x="2354" y="32"/>
                </a:lnTo>
                <a:lnTo>
                  <a:pt x="2354" y="33"/>
                </a:lnTo>
                <a:lnTo>
                  <a:pt x="2354" y="33"/>
                </a:lnTo>
                <a:lnTo>
                  <a:pt x="2354" y="35"/>
                </a:lnTo>
                <a:moveTo>
                  <a:pt x="2342" y="24"/>
                </a:moveTo>
                <a:lnTo>
                  <a:pt x="2340" y="24"/>
                </a:lnTo>
                <a:lnTo>
                  <a:pt x="2340" y="23"/>
                </a:lnTo>
                <a:lnTo>
                  <a:pt x="2339" y="24"/>
                </a:lnTo>
                <a:lnTo>
                  <a:pt x="2339" y="26"/>
                </a:lnTo>
                <a:lnTo>
                  <a:pt x="2340" y="26"/>
                </a:lnTo>
                <a:lnTo>
                  <a:pt x="2342" y="24"/>
                </a:lnTo>
                <a:moveTo>
                  <a:pt x="1739" y="1791"/>
                </a:moveTo>
                <a:lnTo>
                  <a:pt x="1740" y="1791"/>
                </a:lnTo>
                <a:lnTo>
                  <a:pt x="1740" y="1789"/>
                </a:lnTo>
                <a:lnTo>
                  <a:pt x="1739" y="1789"/>
                </a:lnTo>
                <a:lnTo>
                  <a:pt x="1739" y="1791"/>
                </a:lnTo>
                <a:moveTo>
                  <a:pt x="1699" y="1786"/>
                </a:moveTo>
                <a:lnTo>
                  <a:pt x="1700" y="1786"/>
                </a:lnTo>
                <a:lnTo>
                  <a:pt x="1700" y="1785"/>
                </a:lnTo>
                <a:lnTo>
                  <a:pt x="1699" y="1785"/>
                </a:lnTo>
                <a:lnTo>
                  <a:pt x="1699" y="1786"/>
                </a:lnTo>
                <a:moveTo>
                  <a:pt x="1711" y="1786"/>
                </a:moveTo>
                <a:lnTo>
                  <a:pt x="1713" y="1786"/>
                </a:lnTo>
                <a:lnTo>
                  <a:pt x="1711" y="1785"/>
                </a:lnTo>
                <a:lnTo>
                  <a:pt x="1711" y="1786"/>
                </a:lnTo>
                <a:moveTo>
                  <a:pt x="1752" y="1783"/>
                </a:moveTo>
                <a:lnTo>
                  <a:pt x="1751" y="1783"/>
                </a:lnTo>
                <a:lnTo>
                  <a:pt x="1749" y="1783"/>
                </a:lnTo>
                <a:lnTo>
                  <a:pt x="1749" y="1785"/>
                </a:lnTo>
                <a:lnTo>
                  <a:pt x="1749" y="1786"/>
                </a:lnTo>
                <a:lnTo>
                  <a:pt x="1751" y="1786"/>
                </a:lnTo>
                <a:lnTo>
                  <a:pt x="1751" y="1785"/>
                </a:lnTo>
                <a:lnTo>
                  <a:pt x="1752" y="1785"/>
                </a:lnTo>
                <a:lnTo>
                  <a:pt x="1754" y="1785"/>
                </a:lnTo>
                <a:lnTo>
                  <a:pt x="1756" y="1785"/>
                </a:lnTo>
                <a:lnTo>
                  <a:pt x="1756" y="1783"/>
                </a:lnTo>
                <a:lnTo>
                  <a:pt x="1754" y="1783"/>
                </a:lnTo>
                <a:lnTo>
                  <a:pt x="1752" y="1783"/>
                </a:lnTo>
                <a:moveTo>
                  <a:pt x="1710" y="1785"/>
                </a:moveTo>
                <a:lnTo>
                  <a:pt x="1711" y="1785"/>
                </a:lnTo>
                <a:lnTo>
                  <a:pt x="1710" y="1783"/>
                </a:lnTo>
                <a:lnTo>
                  <a:pt x="1710" y="1785"/>
                </a:lnTo>
                <a:moveTo>
                  <a:pt x="1748" y="1785"/>
                </a:moveTo>
                <a:lnTo>
                  <a:pt x="1749" y="1785"/>
                </a:lnTo>
                <a:lnTo>
                  <a:pt x="1748" y="1783"/>
                </a:lnTo>
                <a:lnTo>
                  <a:pt x="1748" y="1785"/>
                </a:lnTo>
                <a:moveTo>
                  <a:pt x="3424" y="1782"/>
                </a:moveTo>
                <a:lnTo>
                  <a:pt x="3426" y="1780"/>
                </a:lnTo>
                <a:lnTo>
                  <a:pt x="3423" y="1782"/>
                </a:lnTo>
                <a:lnTo>
                  <a:pt x="3424" y="1782"/>
                </a:lnTo>
                <a:moveTo>
                  <a:pt x="2257" y="1779"/>
                </a:moveTo>
                <a:lnTo>
                  <a:pt x="2256" y="1779"/>
                </a:lnTo>
                <a:lnTo>
                  <a:pt x="2256" y="1780"/>
                </a:lnTo>
                <a:lnTo>
                  <a:pt x="2257" y="1780"/>
                </a:lnTo>
                <a:lnTo>
                  <a:pt x="2257" y="1779"/>
                </a:lnTo>
                <a:moveTo>
                  <a:pt x="1686" y="1779"/>
                </a:moveTo>
                <a:lnTo>
                  <a:pt x="1685" y="1777"/>
                </a:lnTo>
                <a:lnTo>
                  <a:pt x="1685" y="1779"/>
                </a:lnTo>
                <a:lnTo>
                  <a:pt x="1686" y="1779"/>
                </a:lnTo>
                <a:moveTo>
                  <a:pt x="1690" y="1777"/>
                </a:moveTo>
                <a:lnTo>
                  <a:pt x="1688" y="1777"/>
                </a:lnTo>
                <a:lnTo>
                  <a:pt x="1690" y="1779"/>
                </a:lnTo>
                <a:lnTo>
                  <a:pt x="1690" y="1777"/>
                </a:lnTo>
                <a:moveTo>
                  <a:pt x="1696" y="1779"/>
                </a:moveTo>
                <a:lnTo>
                  <a:pt x="1697" y="1779"/>
                </a:lnTo>
                <a:lnTo>
                  <a:pt x="1696" y="1777"/>
                </a:lnTo>
                <a:lnTo>
                  <a:pt x="1696" y="1779"/>
                </a:lnTo>
                <a:moveTo>
                  <a:pt x="1688" y="1777"/>
                </a:moveTo>
                <a:lnTo>
                  <a:pt x="1688" y="1775"/>
                </a:lnTo>
                <a:lnTo>
                  <a:pt x="1686" y="1775"/>
                </a:lnTo>
                <a:lnTo>
                  <a:pt x="1688" y="1777"/>
                </a:lnTo>
                <a:moveTo>
                  <a:pt x="1696" y="1777"/>
                </a:moveTo>
                <a:lnTo>
                  <a:pt x="1697" y="1777"/>
                </a:lnTo>
                <a:lnTo>
                  <a:pt x="1694" y="1775"/>
                </a:lnTo>
                <a:lnTo>
                  <a:pt x="1694" y="1777"/>
                </a:lnTo>
                <a:lnTo>
                  <a:pt x="1696" y="1777"/>
                </a:lnTo>
                <a:moveTo>
                  <a:pt x="1685" y="1775"/>
                </a:moveTo>
                <a:lnTo>
                  <a:pt x="1686" y="1775"/>
                </a:lnTo>
                <a:lnTo>
                  <a:pt x="1685" y="1774"/>
                </a:lnTo>
                <a:lnTo>
                  <a:pt x="1685" y="1775"/>
                </a:lnTo>
                <a:moveTo>
                  <a:pt x="1691" y="1775"/>
                </a:moveTo>
                <a:lnTo>
                  <a:pt x="1691" y="1774"/>
                </a:lnTo>
                <a:lnTo>
                  <a:pt x="1690" y="1774"/>
                </a:lnTo>
                <a:lnTo>
                  <a:pt x="1691" y="1775"/>
                </a:lnTo>
                <a:moveTo>
                  <a:pt x="1688" y="1772"/>
                </a:moveTo>
                <a:lnTo>
                  <a:pt x="1690" y="1774"/>
                </a:lnTo>
                <a:lnTo>
                  <a:pt x="1690" y="1772"/>
                </a:lnTo>
                <a:lnTo>
                  <a:pt x="1688" y="1772"/>
                </a:lnTo>
                <a:moveTo>
                  <a:pt x="1944" y="1774"/>
                </a:moveTo>
                <a:lnTo>
                  <a:pt x="1946" y="1774"/>
                </a:lnTo>
                <a:lnTo>
                  <a:pt x="1944" y="1772"/>
                </a:lnTo>
                <a:lnTo>
                  <a:pt x="1944" y="1774"/>
                </a:lnTo>
                <a:moveTo>
                  <a:pt x="1690" y="1771"/>
                </a:moveTo>
                <a:lnTo>
                  <a:pt x="1690" y="1771"/>
                </a:lnTo>
                <a:lnTo>
                  <a:pt x="1690" y="1772"/>
                </a:lnTo>
                <a:lnTo>
                  <a:pt x="1691" y="1772"/>
                </a:lnTo>
                <a:lnTo>
                  <a:pt x="1691" y="1771"/>
                </a:lnTo>
                <a:lnTo>
                  <a:pt x="1691" y="1771"/>
                </a:lnTo>
                <a:lnTo>
                  <a:pt x="1690" y="1771"/>
                </a:lnTo>
                <a:moveTo>
                  <a:pt x="1668" y="1771"/>
                </a:moveTo>
                <a:lnTo>
                  <a:pt x="1670" y="1771"/>
                </a:lnTo>
                <a:lnTo>
                  <a:pt x="1668" y="1771"/>
                </a:lnTo>
                <a:lnTo>
                  <a:pt x="1668" y="1771"/>
                </a:lnTo>
                <a:moveTo>
                  <a:pt x="1662" y="1769"/>
                </a:moveTo>
                <a:lnTo>
                  <a:pt x="1663" y="1769"/>
                </a:lnTo>
                <a:lnTo>
                  <a:pt x="1663" y="1768"/>
                </a:lnTo>
                <a:lnTo>
                  <a:pt x="1662" y="1768"/>
                </a:lnTo>
                <a:lnTo>
                  <a:pt x="1662" y="1769"/>
                </a:lnTo>
                <a:moveTo>
                  <a:pt x="1656" y="1766"/>
                </a:moveTo>
                <a:lnTo>
                  <a:pt x="1657" y="1766"/>
                </a:lnTo>
                <a:lnTo>
                  <a:pt x="1657" y="1765"/>
                </a:lnTo>
                <a:lnTo>
                  <a:pt x="1656" y="1765"/>
                </a:lnTo>
                <a:lnTo>
                  <a:pt x="1656" y="1766"/>
                </a:lnTo>
                <a:moveTo>
                  <a:pt x="2802" y="1763"/>
                </a:moveTo>
                <a:lnTo>
                  <a:pt x="2804" y="1763"/>
                </a:lnTo>
                <a:lnTo>
                  <a:pt x="2804" y="1762"/>
                </a:lnTo>
                <a:lnTo>
                  <a:pt x="2802" y="1762"/>
                </a:lnTo>
                <a:lnTo>
                  <a:pt x="2802" y="1763"/>
                </a:lnTo>
                <a:moveTo>
                  <a:pt x="2801" y="1765"/>
                </a:moveTo>
                <a:lnTo>
                  <a:pt x="2802" y="1765"/>
                </a:lnTo>
                <a:lnTo>
                  <a:pt x="2802" y="1763"/>
                </a:lnTo>
                <a:lnTo>
                  <a:pt x="2801" y="1763"/>
                </a:lnTo>
                <a:lnTo>
                  <a:pt x="2801" y="1765"/>
                </a:lnTo>
                <a:moveTo>
                  <a:pt x="1653" y="1762"/>
                </a:moveTo>
                <a:lnTo>
                  <a:pt x="1654" y="1763"/>
                </a:lnTo>
                <a:lnTo>
                  <a:pt x="1654" y="1762"/>
                </a:lnTo>
                <a:lnTo>
                  <a:pt x="1653" y="1760"/>
                </a:lnTo>
                <a:lnTo>
                  <a:pt x="1653" y="1762"/>
                </a:lnTo>
                <a:moveTo>
                  <a:pt x="1656" y="1763"/>
                </a:moveTo>
                <a:lnTo>
                  <a:pt x="1656" y="1762"/>
                </a:lnTo>
                <a:lnTo>
                  <a:pt x="1654" y="1762"/>
                </a:lnTo>
                <a:lnTo>
                  <a:pt x="1656" y="1763"/>
                </a:lnTo>
                <a:moveTo>
                  <a:pt x="1657" y="1763"/>
                </a:moveTo>
                <a:lnTo>
                  <a:pt x="1657" y="1762"/>
                </a:lnTo>
                <a:lnTo>
                  <a:pt x="1656" y="1762"/>
                </a:lnTo>
                <a:lnTo>
                  <a:pt x="1657" y="1763"/>
                </a:lnTo>
                <a:moveTo>
                  <a:pt x="1657" y="1762"/>
                </a:moveTo>
                <a:lnTo>
                  <a:pt x="1659" y="1763"/>
                </a:lnTo>
                <a:lnTo>
                  <a:pt x="1659" y="1762"/>
                </a:lnTo>
                <a:lnTo>
                  <a:pt x="1657" y="1762"/>
                </a:lnTo>
                <a:moveTo>
                  <a:pt x="1651" y="1762"/>
                </a:moveTo>
                <a:lnTo>
                  <a:pt x="1653" y="1762"/>
                </a:lnTo>
                <a:lnTo>
                  <a:pt x="1653" y="1760"/>
                </a:lnTo>
                <a:lnTo>
                  <a:pt x="1651" y="1760"/>
                </a:lnTo>
                <a:lnTo>
                  <a:pt x="1651" y="1762"/>
                </a:lnTo>
                <a:moveTo>
                  <a:pt x="1648" y="1760"/>
                </a:moveTo>
                <a:lnTo>
                  <a:pt x="1650" y="1760"/>
                </a:lnTo>
                <a:lnTo>
                  <a:pt x="1650" y="1759"/>
                </a:lnTo>
                <a:lnTo>
                  <a:pt x="1648" y="1759"/>
                </a:lnTo>
                <a:lnTo>
                  <a:pt x="1648" y="1760"/>
                </a:lnTo>
                <a:moveTo>
                  <a:pt x="1656" y="1760"/>
                </a:moveTo>
                <a:lnTo>
                  <a:pt x="1656" y="1759"/>
                </a:lnTo>
                <a:lnTo>
                  <a:pt x="1654" y="1759"/>
                </a:lnTo>
                <a:lnTo>
                  <a:pt x="1656" y="1760"/>
                </a:lnTo>
                <a:moveTo>
                  <a:pt x="1679" y="1759"/>
                </a:moveTo>
                <a:lnTo>
                  <a:pt x="1679" y="1760"/>
                </a:lnTo>
                <a:lnTo>
                  <a:pt x="1680" y="1760"/>
                </a:lnTo>
                <a:lnTo>
                  <a:pt x="1679" y="1759"/>
                </a:lnTo>
                <a:moveTo>
                  <a:pt x="1682" y="1759"/>
                </a:moveTo>
                <a:lnTo>
                  <a:pt x="1683" y="1760"/>
                </a:lnTo>
                <a:lnTo>
                  <a:pt x="1685" y="1760"/>
                </a:lnTo>
                <a:lnTo>
                  <a:pt x="1683" y="1759"/>
                </a:lnTo>
                <a:lnTo>
                  <a:pt x="1682" y="1759"/>
                </a:lnTo>
                <a:moveTo>
                  <a:pt x="1647" y="1757"/>
                </a:moveTo>
                <a:lnTo>
                  <a:pt x="1648" y="1757"/>
                </a:lnTo>
                <a:lnTo>
                  <a:pt x="1648" y="1755"/>
                </a:lnTo>
                <a:lnTo>
                  <a:pt x="1647" y="1755"/>
                </a:lnTo>
                <a:lnTo>
                  <a:pt x="1647" y="1757"/>
                </a:lnTo>
                <a:moveTo>
                  <a:pt x="3565" y="1755"/>
                </a:moveTo>
                <a:lnTo>
                  <a:pt x="3565" y="1754"/>
                </a:lnTo>
                <a:lnTo>
                  <a:pt x="3564" y="1755"/>
                </a:lnTo>
                <a:lnTo>
                  <a:pt x="3565" y="1755"/>
                </a:lnTo>
                <a:moveTo>
                  <a:pt x="1644" y="1752"/>
                </a:moveTo>
                <a:lnTo>
                  <a:pt x="1642" y="1752"/>
                </a:lnTo>
                <a:lnTo>
                  <a:pt x="1644" y="1754"/>
                </a:lnTo>
                <a:lnTo>
                  <a:pt x="1644" y="1752"/>
                </a:lnTo>
                <a:moveTo>
                  <a:pt x="1645" y="1751"/>
                </a:moveTo>
                <a:lnTo>
                  <a:pt x="1644" y="1751"/>
                </a:lnTo>
                <a:lnTo>
                  <a:pt x="1645" y="1752"/>
                </a:lnTo>
                <a:lnTo>
                  <a:pt x="1647" y="1752"/>
                </a:lnTo>
                <a:lnTo>
                  <a:pt x="1648" y="1752"/>
                </a:lnTo>
                <a:lnTo>
                  <a:pt x="1647" y="1751"/>
                </a:lnTo>
                <a:lnTo>
                  <a:pt x="1645" y="1751"/>
                </a:lnTo>
                <a:moveTo>
                  <a:pt x="1762" y="1752"/>
                </a:moveTo>
                <a:lnTo>
                  <a:pt x="1762" y="1751"/>
                </a:lnTo>
                <a:lnTo>
                  <a:pt x="1760" y="1751"/>
                </a:lnTo>
                <a:lnTo>
                  <a:pt x="1762" y="1752"/>
                </a:lnTo>
                <a:moveTo>
                  <a:pt x="1637" y="1749"/>
                </a:moveTo>
                <a:lnTo>
                  <a:pt x="1637" y="1751"/>
                </a:lnTo>
                <a:lnTo>
                  <a:pt x="1639" y="1751"/>
                </a:lnTo>
                <a:lnTo>
                  <a:pt x="1639" y="1749"/>
                </a:lnTo>
                <a:lnTo>
                  <a:pt x="1637" y="1749"/>
                </a:lnTo>
                <a:moveTo>
                  <a:pt x="1640" y="1749"/>
                </a:moveTo>
                <a:lnTo>
                  <a:pt x="1640" y="1751"/>
                </a:lnTo>
                <a:lnTo>
                  <a:pt x="1642" y="1751"/>
                </a:lnTo>
                <a:lnTo>
                  <a:pt x="1644" y="1751"/>
                </a:lnTo>
                <a:lnTo>
                  <a:pt x="1642" y="1749"/>
                </a:lnTo>
                <a:lnTo>
                  <a:pt x="1640" y="1749"/>
                </a:lnTo>
                <a:moveTo>
                  <a:pt x="1647" y="1749"/>
                </a:moveTo>
                <a:lnTo>
                  <a:pt x="1645" y="1749"/>
                </a:lnTo>
                <a:lnTo>
                  <a:pt x="1647" y="1751"/>
                </a:lnTo>
                <a:lnTo>
                  <a:pt x="1648" y="1751"/>
                </a:lnTo>
                <a:lnTo>
                  <a:pt x="1650" y="1751"/>
                </a:lnTo>
                <a:lnTo>
                  <a:pt x="1648" y="1749"/>
                </a:lnTo>
                <a:lnTo>
                  <a:pt x="1648" y="1748"/>
                </a:lnTo>
                <a:lnTo>
                  <a:pt x="1647" y="1748"/>
                </a:lnTo>
                <a:lnTo>
                  <a:pt x="1647" y="1749"/>
                </a:lnTo>
                <a:moveTo>
                  <a:pt x="1762" y="1751"/>
                </a:moveTo>
                <a:lnTo>
                  <a:pt x="1763" y="1751"/>
                </a:lnTo>
                <a:lnTo>
                  <a:pt x="1763" y="1749"/>
                </a:lnTo>
                <a:lnTo>
                  <a:pt x="1762" y="1749"/>
                </a:lnTo>
                <a:lnTo>
                  <a:pt x="1762" y="1751"/>
                </a:lnTo>
                <a:moveTo>
                  <a:pt x="1636" y="1748"/>
                </a:moveTo>
                <a:lnTo>
                  <a:pt x="1637" y="1749"/>
                </a:lnTo>
                <a:lnTo>
                  <a:pt x="1637" y="1748"/>
                </a:lnTo>
                <a:lnTo>
                  <a:pt x="1636" y="1748"/>
                </a:lnTo>
                <a:moveTo>
                  <a:pt x="1642" y="1749"/>
                </a:moveTo>
                <a:lnTo>
                  <a:pt x="1644" y="1749"/>
                </a:lnTo>
                <a:lnTo>
                  <a:pt x="1645" y="1749"/>
                </a:lnTo>
                <a:lnTo>
                  <a:pt x="1642" y="1748"/>
                </a:lnTo>
                <a:lnTo>
                  <a:pt x="1642" y="1749"/>
                </a:lnTo>
                <a:moveTo>
                  <a:pt x="1650" y="1748"/>
                </a:moveTo>
                <a:lnTo>
                  <a:pt x="1648" y="1748"/>
                </a:lnTo>
                <a:lnTo>
                  <a:pt x="1650" y="1749"/>
                </a:lnTo>
                <a:lnTo>
                  <a:pt x="1650" y="1748"/>
                </a:lnTo>
                <a:moveTo>
                  <a:pt x="1746" y="1749"/>
                </a:moveTo>
                <a:lnTo>
                  <a:pt x="1746" y="1748"/>
                </a:lnTo>
                <a:lnTo>
                  <a:pt x="1745" y="1748"/>
                </a:lnTo>
                <a:lnTo>
                  <a:pt x="1746" y="1749"/>
                </a:lnTo>
                <a:moveTo>
                  <a:pt x="1765" y="1749"/>
                </a:moveTo>
                <a:lnTo>
                  <a:pt x="1766" y="1749"/>
                </a:lnTo>
                <a:lnTo>
                  <a:pt x="1766" y="1748"/>
                </a:lnTo>
                <a:lnTo>
                  <a:pt x="1765" y="1748"/>
                </a:lnTo>
                <a:lnTo>
                  <a:pt x="1765" y="1749"/>
                </a:lnTo>
                <a:moveTo>
                  <a:pt x="1639" y="1748"/>
                </a:moveTo>
                <a:lnTo>
                  <a:pt x="1640" y="1748"/>
                </a:lnTo>
                <a:lnTo>
                  <a:pt x="1640" y="1746"/>
                </a:lnTo>
                <a:lnTo>
                  <a:pt x="1639" y="1746"/>
                </a:lnTo>
                <a:lnTo>
                  <a:pt x="1639" y="1748"/>
                </a:lnTo>
                <a:moveTo>
                  <a:pt x="1644" y="1746"/>
                </a:moveTo>
                <a:lnTo>
                  <a:pt x="1642" y="1746"/>
                </a:lnTo>
                <a:lnTo>
                  <a:pt x="1642" y="1748"/>
                </a:lnTo>
                <a:lnTo>
                  <a:pt x="1644" y="1748"/>
                </a:lnTo>
                <a:lnTo>
                  <a:pt x="1644" y="1746"/>
                </a:lnTo>
                <a:moveTo>
                  <a:pt x="1645" y="1748"/>
                </a:moveTo>
                <a:lnTo>
                  <a:pt x="1645" y="1746"/>
                </a:lnTo>
                <a:lnTo>
                  <a:pt x="1644" y="1745"/>
                </a:lnTo>
                <a:lnTo>
                  <a:pt x="1644" y="1746"/>
                </a:lnTo>
                <a:lnTo>
                  <a:pt x="1645" y="1748"/>
                </a:lnTo>
                <a:moveTo>
                  <a:pt x="1743" y="1746"/>
                </a:moveTo>
                <a:lnTo>
                  <a:pt x="1745" y="1748"/>
                </a:lnTo>
                <a:lnTo>
                  <a:pt x="1745" y="1746"/>
                </a:lnTo>
                <a:lnTo>
                  <a:pt x="1743" y="1746"/>
                </a:lnTo>
                <a:moveTo>
                  <a:pt x="1631" y="1746"/>
                </a:moveTo>
                <a:lnTo>
                  <a:pt x="1631" y="1745"/>
                </a:lnTo>
                <a:lnTo>
                  <a:pt x="1630" y="1745"/>
                </a:lnTo>
                <a:lnTo>
                  <a:pt x="1631" y="1746"/>
                </a:lnTo>
                <a:moveTo>
                  <a:pt x="1637" y="1745"/>
                </a:moveTo>
                <a:lnTo>
                  <a:pt x="1637" y="1743"/>
                </a:lnTo>
                <a:lnTo>
                  <a:pt x="1636" y="1743"/>
                </a:lnTo>
                <a:lnTo>
                  <a:pt x="1636" y="1745"/>
                </a:lnTo>
                <a:lnTo>
                  <a:pt x="1636" y="1746"/>
                </a:lnTo>
                <a:lnTo>
                  <a:pt x="1637" y="1746"/>
                </a:lnTo>
                <a:lnTo>
                  <a:pt x="1637" y="1745"/>
                </a:lnTo>
                <a:moveTo>
                  <a:pt x="1642" y="1746"/>
                </a:moveTo>
                <a:lnTo>
                  <a:pt x="1640" y="1745"/>
                </a:lnTo>
                <a:lnTo>
                  <a:pt x="1640" y="1746"/>
                </a:lnTo>
                <a:lnTo>
                  <a:pt x="1642" y="1746"/>
                </a:lnTo>
                <a:moveTo>
                  <a:pt x="1631" y="1745"/>
                </a:moveTo>
                <a:lnTo>
                  <a:pt x="1631" y="1743"/>
                </a:lnTo>
                <a:lnTo>
                  <a:pt x="1630" y="1743"/>
                </a:lnTo>
                <a:lnTo>
                  <a:pt x="1631" y="1745"/>
                </a:lnTo>
                <a:moveTo>
                  <a:pt x="1739" y="1745"/>
                </a:moveTo>
                <a:lnTo>
                  <a:pt x="1740" y="1745"/>
                </a:lnTo>
                <a:lnTo>
                  <a:pt x="1740" y="1743"/>
                </a:lnTo>
                <a:lnTo>
                  <a:pt x="1739" y="1743"/>
                </a:lnTo>
                <a:lnTo>
                  <a:pt x="1739" y="1745"/>
                </a:lnTo>
                <a:moveTo>
                  <a:pt x="1627" y="1743"/>
                </a:moveTo>
                <a:lnTo>
                  <a:pt x="1627" y="1742"/>
                </a:lnTo>
                <a:lnTo>
                  <a:pt x="1625" y="1742"/>
                </a:lnTo>
                <a:lnTo>
                  <a:pt x="1625" y="1743"/>
                </a:lnTo>
                <a:lnTo>
                  <a:pt x="1627" y="1743"/>
                </a:lnTo>
                <a:moveTo>
                  <a:pt x="1625" y="1737"/>
                </a:moveTo>
                <a:lnTo>
                  <a:pt x="1625" y="1739"/>
                </a:lnTo>
                <a:lnTo>
                  <a:pt x="1624" y="1739"/>
                </a:lnTo>
                <a:lnTo>
                  <a:pt x="1624" y="1740"/>
                </a:lnTo>
                <a:lnTo>
                  <a:pt x="1625" y="1742"/>
                </a:lnTo>
                <a:lnTo>
                  <a:pt x="1625" y="1740"/>
                </a:lnTo>
                <a:lnTo>
                  <a:pt x="1627" y="1739"/>
                </a:lnTo>
                <a:lnTo>
                  <a:pt x="1627" y="1737"/>
                </a:lnTo>
                <a:lnTo>
                  <a:pt x="1627" y="1736"/>
                </a:lnTo>
                <a:lnTo>
                  <a:pt x="1625" y="1736"/>
                </a:lnTo>
                <a:lnTo>
                  <a:pt x="1625" y="1737"/>
                </a:lnTo>
                <a:moveTo>
                  <a:pt x="1745" y="1742"/>
                </a:moveTo>
                <a:lnTo>
                  <a:pt x="1746" y="1742"/>
                </a:lnTo>
                <a:lnTo>
                  <a:pt x="1745" y="1740"/>
                </a:lnTo>
                <a:lnTo>
                  <a:pt x="1745" y="1742"/>
                </a:lnTo>
                <a:moveTo>
                  <a:pt x="1630" y="1740"/>
                </a:moveTo>
                <a:lnTo>
                  <a:pt x="1631" y="1740"/>
                </a:lnTo>
                <a:lnTo>
                  <a:pt x="1630" y="1739"/>
                </a:lnTo>
                <a:lnTo>
                  <a:pt x="1630" y="1740"/>
                </a:lnTo>
                <a:moveTo>
                  <a:pt x="1633" y="1739"/>
                </a:moveTo>
                <a:lnTo>
                  <a:pt x="1631" y="1739"/>
                </a:lnTo>
                <a:lnTo>
                  <a:pt x="1631" y="1740"/>
                </a:lnTo>
                <a:lnTo>
                  <a:pt x="1633" y="1740"/>
                </a:lnTo>
                <a:lnTo>
                  <a:pt x="1633" y="1739"/>
                </a:lnTo>
                <a:moveTo>
                  <a:pt x="1746" y="1740"/>
                </a:moveTo>
                <a:lnTo>
                  <a:pt x="1746" y="1739"/>
                </a:lnTo>
                <a:lnTo>
                  <a:pt x="1745" y="1739"/>
                </a:lnTo>
                <a:lnTo>
                  <a:pt x="1746" y="1740"/>
                </a:lnTo>
                <a:moveTo>
                  <a:pt x="1624" y="1737"/>
                </a:moveTo>
                <a:lnTo>
                  <a:pt x="1624" y="1736"/>
                </a:lnTo>
                <a:lnTo>
                  <a:pt x="1622" y="1736"/>
                </a:lnTo>
                <a:lnTo>
                  <a:pt x="1622" y="1737"/>
                </a:lnTo>
                <a:lnTo>
                  <a:pt x="1624" y="1737"/>
                </a:lnTo>
                <a:moveTo>
                  <a:pt x="3587" y="1734"/>
                </a:moveTo>
                <a:lnTo>
                  <a:pt x="3588" y="1734"/>
                </a:lnTo>
                <a:lnTo>
                  <a:pt x="3588" y="1732"/>
                </a:lnTo>
                <a:lnTo>
                  <a:pt x="3587" y="1732"/>
                </a:lnTo>
                <a:lnTo>
                  <a:pt x="3587" y="1734"/>
                </a:lnTo>
                <a:moveTo>
                  <a:pt x="1617" y="1731"/>
                </a:moveTo>
                <a:lnTo>
                  <a:pt x="1617" y="1732"/>
                </a:lnTo>
                <a:lnTo>
                  <a:pt x="1616" y="1732"/>
                </a:lnTo>
                <a:lnTo>
                  <a:pt x="1616" y="1732"/>
                </a:lnTo>
                <a:lnTo>
                  <a:pt x="1617" y="1732"/>
                </a:lnTo>
                <a:lnTo>
                  <a:pt x="1619" y="1732"/>
                </a:lnTo>
                <a:lnTo>
                  <a:pt x="1619" y="1732"/>
                </a:lnTo>
                <a:lnTo>
                  <a:pt x="1617" y="1731"/>
                </a:lnTo>
                <a:moveTo>
                  <a:pt x="1620" y="1732"/>
                </a:moveTo>
                <a:lnTo>
                  <a:pt x="1622" y="1732"/>
                </a:lnTo>
                <a:lnTo>
                  <a:pt x="1620" y="1732"/>
                </a:lnTo>
                <a:lnTo>
                  <a:pt x="1620" y="1732"/>
                </a:lnTo>
                <a:moveTo>
                  <a:pt x="3588" y="1732"/>
                </a:moveTo>
                <a:lnTo>
                  <a:pt x="3590" y="1732"/>
                </a:lnTo>
                <a:lnTo>
                  <a:pt x="3590" y="1732"/>
                </a:lnTo>
                <a:lnTo>
                  <a:pt x="3588" y="1732"/>
                </a:lnTo>
                <a:moveTo>
                  <a:pt x="3590" y="1732"/>
                </a:moveTo>
                <a:lnTo>
                  <a:pt x="3591" y="1732"/>
                </a:lnTo>
                <a:lnTo>
                  <a:pt x="3593" y="1732"/>
                </a:lnTo>
                <a:lnTo>
                  <a:pt x="3591" y="1732"/>
                </a:lnTo>
                <a:lnTo>
                  <a:pt x="3590" y="1732"/>
                </a:lnTo>
                <a:moveTo>
                  <a:pt x="1613" y="1729"/>
                </a:moveTo>
                <a:lnTo>
                  <a:pt x="1611" y="1729"/>
                </a:lnTo>
                <a:lnTo>
                  <a:pt x="1613" y="1731"/>
                </a:lnTo>
                <a:lnTo>
                  <a:pt x="1613" y="1732"/>
                </a:lnTo>
                <a:lnTo>
                  <a:pt x="1614" y="1732"/>
                </a:lnTo>
                <a:lnTo>
                  <a:pt x="1614" y="1731"/>
                </a:lnTo>
                <a:lnTo>
                  <a:pt x="1614" y="1729"/>
                </a:lnTo>
                <a:lnTo>
                  <a:pt x="1614" y="1728"/>
                </a:lnTo>
                <a:lnTo>
                  <a:pt x="1613" y="1728"/>
                </a:lnTo>
                <a:lnTo>
                  <a:pt x="1613" y="1729"/>
                </a:lnTo>
                <a:moveTo>
                  <a:pt x="1616" y="1732"/>
                </a:moveTo>
                <a:lnTo>
                  <a:pt x="1616" y="1732"/>
                </a:lnTo>
                <a:lnTo>
                  <a:pt x="1616" y="1731"/>
                </a:lnTo>
                <a:lnTo>
                  <a:pt x="1616" y="1732"/>
                </a:lnTo>
                <a:moveTo>
                  <a:pt x="1619" y="1731"/>
                </a:moveTo>
                <a:lnTo>
                  <a:pt x="1619" y="1732"/>
                </a:lnTo>
                <a:lnTo>
                  <a:pt x="1620" y="1732"/>
                </a:lnTo>
                <a:lnTo>
                  <a:pt x="1620" y="1731"/>
                </a:lnTo>
                <a:lnTo>
                  <a:pt x="1619" y="1729"/>
                </a:lnTo>
                <a:lnTo>
                  <a:pt x="1619" y="1731"/>
                </a:lnTo>
                <a:moveTo>
                  <a:pt x="1616" y="1729"/>
                </a:moveTo>
                <a:lnTo>
                  <a:pt x="1617" y="1731"/>
                </a:lnTo>
                <a:lnTo>
                  <a:pt x="1617" y="1729"/>
                </a:lnTo>
                <a:lnTo>
                  <a:pt x="1616" y="1729"/>
                </a:lnTo>
                <a:moveTo>
                  <a:pt x="3597" y="1731"/>
                </a:moveTo>
                <a:lnTo>
                  <a:pt x="3599" y="1731"/>
                </a:lnTo>
                <a:lnTo>
                  <a:pt x="3599" y="1729"/>
                </a:lnTo>
                <a:lnTo>
                  <a:pt x="3597" y="1729"/>
                </a:lnTo>
                <a:lnTo>
                  <a:pt x="3597" y="1731"/>
                </a:lnTo>
                <a:moveTo>
                  <a:pt x="1616" y="1728"/>
                </a:moveTo>
                <a:lnTo>
                  <a:pt x="1616" y="1729"/>
                </a:lnTo>
                <a:lnTo>
                  <a:pt x="1616" y="1729"/>
                </a:lnTo>
                <a:lnTo>
                  <a:pt x="1616" y="1728"/>
                </a:lnTo>
                <a:lnTo>
                  <a:pt x="1616" y="1728"/>
                </a:lnTo>
                <a:moveTo>
                  <a:pt x="1608" y="1728"/>
                </a:moveTo>
                <a:lnTo>
                  <a:pt x="1610" y="1728"/>
                </a:lnTo>
                <a:lnTo>
                  <a:pt x="1610" y="1726"/>
                </a:lnTo>
                <a:lnTo>
                  <a:pt x="1608" y="1726"/>
                </a:lnTo>
                <a:lnTo>
                  <a:pt x="1608" y="1728"/>
                </a:lnTo>
                <a:moveTo>
                  <a:pt x="1610" y="1725"/>
                </a:moveTo>
                <a:lnTo>
                  <a:pt x="1610" y="1726"/>
                </a:lnTo>
                <a:lnTo>
                  <a:pt x="1611" y="1728"/>
                </a:lnTo>
                <a:lnTo>
                  <a:pt x="1611" y="1726"/>
                </a:lnTo>
                <a:lnTo>
                  <a:pt x="1613" y="1726"/>
                </a:lnTo>
                <a:lnTo>
                  <a:pt x="1613" y="1725"/>
                </a:lnTo>
                <a:lnTo>
                  <a:pt x="1611" y="1725"/>
                </a:lnTo>
                <a:lnTo>
                  <a:pt x="1610" y="1725"/>
                </a:lnTo>
                <a:moveTo>
                  <a:pt x="1610" y="1725"/>
                </a:moveTo>
                <a:lnTo>
                  <a:pt x="1608" y="1723"/>
                </a:lnTo>
                <a:lnTo>
                  <a:pt x="1607" y="1723"/>
                </a:lnTo>
                <a:lnTo>
                  <a:pt x="1607" y="1725"/>
                </a:lnTo>
                <a:lnTo>
                  <a:pt x="1607" y="1726"/>
                </a:lnTo>
                <a:lnTo>
                  <a:pt x="1608" y="1726"/>
                </a:lnTo>
                <a:lnTo>
                  <a:pt x="1608" y="1725"/>
                </a:lnTo>
                <a:lnTo>
                  <a:pt x="1610" y="1725"/>
                </a:lnTo>
                <a:moveTo>
                  <a:pt x="1610" y="1723"/>
                </a:moveTo>
                <a:lnTo>
                  <a:pt x="1611" y="1723"/>
                </a:lnTo>
                <a:lnTo>
                  <a:pt x="1611" y="1722"/>
                </a:lnTo>
                <a:lnTo>
                  <a:pt x="1610" y="1722"/>
                </a:lnTo>
                <a:lnTo>
                  <a:pt x="1610" y="1723"/>
                </a:lnTo>
                <a:moveTo>
                  <a:pt x="1604" y="1722"/>
                </a:moveTo>
                <a:lnTo>
                  <a:pt x="1605" y="1722"/>
                </a:lnTo>
                <a:lnTo>
                  <a:pt x="1604" y="1720"/>
                </a:lnTo>
                <a:lnTo>
                  <a:pt x="1604" y="1722"/>
                </a:lnTo>
                <a:moveTo>
                  <a:pt x="1608" y="1720"/>
                </a:moveTo>
                <a:lnTo>
                  <a:pt x="1608" y="1722"/>
                </a:lnTo>
                <a:lnTo>
                  <a:pt x="1610" y="1722"/>
                </a:lnTo>
                <a:lnTo>
                  <a:pt x="1610" y="1720"/>
                </a:lnTo>
                <a:lnTo>
                  <a:pt x="1608" y="1720"/>
                </a:lnTo>
                <a:moveTo>
                  <a:pt x="1611" y="1722"/>
                </a:moveTo>
                <a:lnTo>
                  <a:pt x="1611" y="1720"/>
                </a:lnTo>
                <a:lnTo>
                  <a:pt x="1610" y="1720"/>
                </a:lnTo>
                <a:lnTo>
                  <a:pt x="1611" y="1722"/>
                </a:lnTo>
                <a:moveTo>
                  <a:pt x="2818" y="1717"/>
                </a:moveTo>
                <a:lnTo>
                  <a:pt x="2816" y="1717"/>
                </a:lnTo>
                <a:lnTo>
                  <a:pt x="2816" y="1719"/>
                </a:lnTo>
                <a:lnTo>
                  <a:pt x="2818" y="1719"/>
                </a:lnTo>
                <a:lnTo>
                  <a:pt x="2819" y="1719"/>
                </a:lnTo>
                <a:lnTo>
                  <a:pt x="2821" y="1719"/>
                </a:lnTo>
                <a:lnTo>
                  <a:pt x="2821" y="1717"/>
                </a:lnTo>
                <a:lnTo>
                  <a:pt x="2822" y="1717"/>
                </a:lnTo>
                <a:lnTo>
                  <a:pt x="2821" y="1716"/>
                </a:lnTo>
                <a:lnTo>
                  <a:pt x="2819" y="1717"/>
                </a:lnTo>
                <a:lnTo>
                  <a:pt x="2818" y="1717"/>
                </a:lnTo>
                <a:moveTo>
                  <a:pt x="3728" y="1719"/>
                </a:moveTo>
                <a:lnTo>
                  <a:pt x="3729" y="1719"/>
                </a:lnTo>
                <a:lnTo>
                  <a:pt x="3731" y="1717"/>
                </a:lnTo>
                <a:lnTo>
                  <a:pt x="3729" y="1717"/>
                </a:lnTo>
                <a:lnTo>
                  <a:pt x="3728" y="1719"/>
                </a:lnTo>
                <a:moveTo>
                  <a:pt x="1594" y="1712"/>
                </a:moveTo>
                <a:lnTo>
                  <a:pt x="1594" y="1714"/>
                </a:lnTo>
                <a:lnTo>
                  <a:pt x="1596" y="1716"/>
                </a:lnTo>
                <a:lnTo>
                  <a:pt x="1597" y="1716"/>
                </a:lnTo>
                <a:lnTo>
                  <a:pt x="1596" y="1714"/>
                </a:lnTo>
                <a:lnTo>
                  <a:pt x="1597" y="1714"/>
                </a:lnTo>
                <a:lnTo>
                  <a:pt x="1596" y="1712"/>
                </a:lnTo>
                <a:lnTo>
                  <a:pt x="1594" y="1712"/>
                </a:lnTo>
                <a:moveTo>
                  <a:pt x="1591" y="1711"/>
                </a:moveTo>
                <a:lnTo>
                  <a:pt x="1591" y="1712"/>
                </a:lnTo>
                <a:lnTo>
                  <a:pt x="1593" y="1712"/>
                </a:lnTo>
                <a:lnTo>
                  <a:pt x="1593" y="1711"/>
                </a:lnTo>
                <a:lnTo>
                  <a:pt x="1593" y="1709"/>
                </a:lnTo>
                <a:lnTo>
                  <a:pt x="1591" y="1709"/>
                </a:lnTo>
                <a:lnTo>
                  <a:pt x="1591" y="1711"/>
                </a:lnTo>
                <a:moveTo>
                  <a:pt x="1593" y="1709"/>
                </a:moveTo>
                <a:lnTo>
                  <a:pt x="1593" y="1708"/>
                </a:lnTo>
                <a:lnTo>
                  <a:pt x="1591" y="1708"/>
                </a:lnTo>
                <a:lnTo>
                  <a:pt x="1593" y="1709"/>
                </a:lnTo>
                <a:moveTo>
                  <a:pt x="2821" y="1712"/>
                </a:moveTo>
                <a:lnTo>
                  <a:pt x="2821" y="1711"/>
                </a:lnTo>
                <a:lnTo>
                  <a:pt x="2819" y="1712"/>
                </a:lnTo>
                <a:lnTo>
                  <a:pt x="2821" y="1712"/>
                </a:lnTo>
                <a:moveTo>
                  <a:pt x="1594" y="1711"/>
                </a:moveTo>
                <a:lnTo>
                  <a:pt x="1596" y="1711"/>
                </a:lnTo>
                <a:lnTo>
                  <a:pt x="1594" y="1709"/>
                </a:lnTo>
                <a:lnTo>
                  <a:pt x="1594" y="1711"/>
                </a:lnTo>
                <a:moveTo>
                  <a:pt x="1590" y="1706"/>
                </a:moveTo>
                <a:lnTo>
                  <a:pt x="1590" y="1708"/>
                </a:lnTo>
                <a:lnTo>
                  <a:pt x="1588" y="1708"/>
                </a:lnTo>
                <a:lnTo>
                  <a:pt x="1588" y="1709"/>
                </a:lnTo>
                <a:lnTo>
                  <a:pt x="1590" y="1709"/>
                </a:lnTo>
                <a:lnTo>
                  <a:pt x="1591" y="1709"/>
                </a:lnTo>
                <a:lnTo>
                  <a:pt x="1591" y="1708"/>
                </a:lnTo>
                <a:lnTo>
                  <a:pt x="1590" y="1706"/>
                </a:lnTo>
                <a:moveTo>
                  <a:pt x="2818" y="1706"/>
                </a:moveTo>
                <a:lnTo>
                  <a:pt x="2818" y="1708"/>
                </a:lnTo>
                <a:lnTo>
                  <a:pt x="2819" y="1706"/>
                </a:lnTo>
                <a:lnTo>
                  <a:pt x="2818" y="1706"/>
                </a:lnTo>
                <a:moveTo>
                  <a:pt x="2824" y="1708"/>
                </a:moveTo>
                <a:lnTo>
                  <a:pt x="2824" y="1706"/>
                </a:lnTo>
                <a:lnTo>
                  <a:pt x="2822" y="1706"/>
                </a:lnTo>
                <a:lnTo>
                  <a:pt x="2822" y="1708"/>
                </a:lnTo>
                <a:lnTo>
                  <a:pt x="2824" y="1708"/>
                </a:lnTo>
                <a:moveTo>
                  <a:pt x="1597" y="1706"/>
                </a:moveTo>
                <a:lnTo>
                  <a:pt x="1596" y="1705"/>
                </a:lnTo>
                <a:lnTo>
                  <a:pt x="1596" y="1706"/>
                </a:lnTo>
                <a:lnTo>
                  <a:pt x="1597" y="1706"/>
                </a:lnTo>
                <a:moveTo>
                  <a:pt x="2822" y="1705"/>
                </a:moveTo>
                <a:lnTo>
                  <a:pt x="2821" y="1705"/>
                </a:lnTo>
                <a:lnTo>
                  <a:pt x="2821" y="1706"/>
                </a:lnTo>
                <a:lnTo>
                  <a:pt x="2822" y="1706"/>
                </a:lnTo>
                <a:lnTo>
                  <a:pt x="2822" y="1705"/>
                </a:lnTo>
                <a:moveTo>
                  <a:pt x="1590" y="1700"/>
                </a:moveTo>
                <a:lnTo>
                  <a:pt x="1588" y="1700"/>
                </a:lnTo>
                <a:lnTo>
                  <a:pt x="1590" y="1702"/>
                </a:lnTo>
                <a:lnTo>
                  <a:pt x="1590" y="1700"/>
                </a:lnTo>
                <a:moveTo>
                  <a:pt x="1581" y="1696"/>
                </a:moveTo>
                <a:lnTo>
                  <a:pt x="1582" y="1696"/>
                </a:lnTo>
                <a:lnTo>
                  <a:pt x="1582" y="1696"/>
                </a:lnTo>
                <a:lnTo>
                  <a:pt x="1581" y="1696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7"/>
                </a:lnTo>
                <a:lnTo>
                  <a:pt x="1579" y="1699"/>
                </a:lnTo>
                <a:lnTo>
                  <a:pt x="1581" y="1699"/>
                </a:lnTo>
                <a:lnTo>
                  <a:pt x="1581" y="1697"/>
                </a:lnTo>
                <a:lnTo>
                  <a:pt x="1581" y="1696"/>
                </a:lnTo>
                <a:moveTo>
                  <a:pt x="3673" y="1697"/>
                </a:moveTo>
                <a:lnTo>
                  <a:pt x="3674" y="1696"/>
                </a:lnTo>
                <a:lnTo>
                  <a:pt x="3673" y="1696"/>
                </a:lnTo>
                <a:lnTo>
                  <a:pt x="3673" y="1697"/>
                </a:lnTo>
                <a:moveTo>
                  <a:pt x="1579" y="1692"/>
                </a:moveTo>
                <a:lnTo>
                  <a:pt x="1579" y="1694"/>
                </a:lnTo>
                <a:lnTo>
                  <a:pt x="1579" y="1696"/>
                </a:lnTo>
                <a:lnTo>
                  <a:pt x="1579" y="1696"/>
                </a:lnTo>
                <a:lnTo>
                  <a:pt x="1579" y="1694"/>
                </a:lnTo>
                <a:lnTo>
                  <a:pt x="1579" y="1692"/>
                </a:lnTo>
                <a:moveTo>
                  <a:pt x="1578" y="1694"/>
                </a:moveTo>
                <a:lnTo>
                  <a:pt x="1579" y="1694"/>
                </a:lnTo>
                <a:lnTo>
                  <a:pt x="1578" y="1692"/>
                </a:lnTo>
                <a:lnTo>
                  <a:pt x="1578" y="1694"/>
                </a:lnTo>
                <a:moveTo>
                  <a:pt x="3703" y="1688"/>
                </a:moveTo>
                <a:lnTo>
                  <a:pt x="3705" y="1688"/>
                </a:lnTo>
                <a:lnTo>
                  <a:pt x="3705" y="1686"/>
                </a:lnTo>
                <a:lnTo>
                  <a:pt x="3703" y="1686"/>
                </a:lnTo>
                <a:lnTo>
                  <a:pt x="3703" y="1688"/>
                </a:lnTo>
                <a:moveTo>
                  <a:pt x="1578" y="1685"/>
                </a:moveTo>
                <a:lnTo>
                  <a:pt x="1576" y="1685"/>
                </a:lnTo>
                <a:lnTo>
                  <a:pt x="1576" y="1686"/>
                </a:lnTo>
                <a:lnTo>
                  <a:pt x="1578" y="1686"/>
                </a:lnTo>
                <a:lnTo>
                  <a:pt x="1578" y="1685"/>
                </a:lnTo>
                <a:moveTo>
                  <a:pt x="3708" y="1685"/>
                </a:moveTo>
                <a:lnTo>
                  <a:pt x="3708" y="1686"/>
                </a:lnTo>
                <a:lnTo>
                  <a:pt x="3710" y="1686"/>
                </a:lnTo>
                <a:lnTo>
                  <a:pt x="3711" y="1685"/>
                </a:lnTo>
                <a:lnTo>
                  <a:pt x="3710" y="1685"/>
                </a:lnTo>
                <a:lnTo>
                  <a:pt x="3708" y="1685"/>
                </a:lnTo>
                <a:moveTo>
                  <a:pt x="3716" y="1683"/>
                </a:moveTo>
                <a:lnTo>
                  <a:pt x="3714" y="1683"/>
                </a:lnTo>
                <a:lnTo>
                  <a:pt x="3713" y="1683"/>
                </a:lnTo>
                <a:lnTo>
                  <a:pt x="3711" y="1685"/>
                </a:lnTo>
                <a:lnTo>
                  <a:pt x="3713" y="1685"/>
                </a:lnTo>
                <a:lnTo>
                  <a:pt x="3714" y="1685"/>
                </a:lnTo>
                <a:lnTo>
                  <a:pt x="3716" y="1685"/>
                </a:lnTo>
                <a:lnTo>
                  <a:pt x="3717" y="1683"/>
                </a:lnTo>
                <a:lnTo>
                  <a:pt x="3717" y="1682"/>
                </a:lnTo>
                <a:lnTo>
                  <a:pt x="3716" y="1682"/>
                </a:lnTo>
                <a:lnTo>
                  <a:pt x="3716" y="1683"/>
                </a:lnTo>
                <a:moveTo>
                  <a:pt x="1565" y="1683"/>
                </a:moveTo>
                <a:lnTo>
                  <a:pt x="1565" y="1682"/>
                </a:lnTo>
                <a:lnTo>
                  <a:pt x="1564" y="1682"/>
                </a:lnTo>
                <a:lnTo>
                  <a:pt x="1564" y="1683"/>
                </a:lnTo>
                <a:lnTo>
                  <a:pt x="1565" y="1683"/>
                </a:lnTo>
                <a:moveTo>
                  <a:pt x="2566" y="1682"/>
                </a:moveTo>
                <a:lnTo>
                  <a:pt x="2564" y="1682"/>
                </a:lnTo>
                <a:lnTo>
                  <a:pt x="2564" y="1683"/>
                </a:lnTo>
                <a:lnTo>
                  <a:pt x="2566" y="1683"/>
                </a:lnTo>
                <a:lnTo>
                  <a:pt x="2568" y="1682"/>
                </a:lnTo>
                <a:lnTo>
                  <a:pt x="2566" y="1682"/>
                </a:lnTo>
                <a:moveTo>
                  <a:pt x="1562" y="1682"/>
                </a:moveTo>
                <a:lnTo>
                  <a:pt x="1564" y="1682"/>
                </a:lnTo>
                <a:lnTo>
                  <a:pt x="1564" y="1680"/>
                </a:lnTo>
                <a:lnTo>
                  <a:pt x="1562" y="1680"/>
                </a:lnTo>
                <a:lnTo>
                  <a:pt x="1561" y="1680"/>
                </a:lnTo>
                <a:lnTo>
                  <a:pt x="1561" y="1682"/>
                </a:lnTo>
                <a:lnTo>
                  <a:pt x="1562" y="1682"/>
                </a:lnTo>
                <a:moveTo>
                  <a:pt x="3719" y="1680"/>
                </a:moveTo>
                <a:lnTo>
                  <a:pt x="3719" y="1680"/>
                </a:lnTo>
                <a:lnTo>
                  <a:pt x="3717" y="1680"/>
                </a:lnTo>
                <a:lnTo>
                  <a:pt x="3717" y="1682"/>
                </a:lnTo>
                <a:lnTo>
                  <a:pt x="3719" y="1682"/>
                </a:lnTo>
                <a:lnTo>
                  <a:pt x="3719" y="1682"/>
                </a:lnTo>
                <a:lnTo>
                  <a:pt x="3722" y="1680"/>
                </a:lnTo>
                <a:lnTo>
                  <a:pt x="3720" y="1680"/>
                </a:lnTo>
                <a:lnTo>
                  <a:pt x="3719" y="1680"/>
                </a:lnTo>
                <a:moveTo>
                  <a:pt x="2693" y="1676"/>
                </a:moveTo>
                <a:lnTo>
                  <a:pt x="2692" y="1676"/>
                </a:lnTo>
                <a:lnTo>
                  <a:pt x="2692" y="1677"/>
                </a:lnTo>
                <a:lnTo>
                  <a:pt x="2693" y="1677"/>
                </a:lnTo>
                <a:lnTo>
                  <a:pt x="2693" y="1676"/>
                </a:lnTo>
                <a:moveTo>
                  <a:pt x="2683" y="1671"/>
                </a:moveTo>
                <a:lnTo>
                  <a:pt x="2683" y="1673"/>
                </a:lnTo>
                <a:lnTo>
                  <a:pt x="2684" y="1671"/>
                </a:lnTo>
                <a:lnTo>
                  <a:pt x="2683" y="1671"/>
                </a:lnTo>
                <a:moveTo>
                  <a:pt x="3728" y="1669"/>
                </a:moveTo>
                <a:lnTo>
                  <a:pt x="3728" y="1671"/>
                </a:lnTo>
                <a:lnTo>
                  <a:pt x="3729" y="1669"/>
                </a:lnTo>
                <a:lnTo>
                  <a:pt x="3728" y="1669"/>
                </a:lnTo>
                <a:moveTo>
                  <a:pt x="3733" y="1669"/>
                </a:moveTo>
                <a:lnTo>
                  <a:pt x="3734" y="1668"/>
                </a:lnTo>
                <a:lnTo>
                  <a:pt x="3733" y="1668"/>
                </a:lnTo>
                <a:lnTo>
                  <a:pt x="3729" y="1669"/>
                </a:lnTo>
                <a:lnTo>
                  <a:pt x="3731" y="1669"/>
                </a:lnTo>
                <a:lnTo>
                  <a:pt x="3733" y="1669"/>
                </a:lnTo>
                <a:moveTo>
                  <a:pt x="1554" y="1669"/>
                </a:moveTo>
                <a:lnTo>
                  <a:pt x="1556" y="1669"/>
                </a:lnTo>
                <a:lnTo>
                  <a:pt x="1554" y="1668"/>
                </a:lnTo>
                <a:lnTo>
                  <a:pt x="1554" y="1669"/>
                </a:lnTo>
                <a:moveTo>
                  <a:pt x="1565" y="1668"/>
                </a:moveTo>
                <a:lnTo>
                  <a:pt x="1565" y="1669"/>
                </a:lnTo>
                <a:lnTo>
                  <a:pt x="1567" y="1669"/>
                </a:lnTo>
                <a:lnTo>
                  <a:pt x="1568" y="1669"/>
                </a:lnTo>
                <a:lnTo>
                  <a:pt x="1568" y="1668"/>
                </a:lnTo>
                <a:lnTo>
                  <a:pt x="1567" y="1668"/>
                </a:lnTo>
                <a:lnTo>
                  <a:pt x="1565" y="1668"/>
                </a:lnTo>
                <a:moveTo>
                  <a:pt x="1554" y="1666"/>
                </a:moveTo>
                <a:lnTo>
                  <a:pt x="1556" y="1666"/>
                </a:lnTo>
                <a:lnTo>
                  <a:pt x="1554" y="1665"/>
                </a:lnTo>
                <a:lnTo>
                  <a:pt x="1554" y="1666"/>
                </a:lnTo>
                <a:moveTo>
                  <a:pt x="1556" y="1666"/>
                </a:moveTo>
                <a:lnTo>
                  <a:pt x="1558" y="1666"/>
                </a:lnTo>
                <a:lnTo>
                  <a:pt x="1556" y="1665"/>
                </a:lnTo>
                <a:lnTo>
                  <a:pt x="1556" y="1666"/>
                </a:lnTo>
                <a:moveTo>
                  <a:pt x="1553" y="1662"/>
                </a:moveTo>
                <a:lnTo>
                  <a:pt x="1554" y="1662"/>
                </a:lnTo>
                <a:lnTo>
                  <a:pt x="1554" y="1660"/>
                </a:lnTo>
                <a:lnTo>
                  <a:pt x="1553" y="1659"/>
                </a:lnTo>
                <a:lnTo>
                  <a:pt x="1553" y="1660"/>
                </a:lnTo>
                <a:lnTo>
                  <a:pt x="1553" y="1662"/>
                </a:lnTo>
                <a:moveTo>
                  <a:pt x="1542" y="1657"/>
                </a:moveTo>
                <a:lnTo>
                  <a:pt x="1542" y="1656"/>
                </a:lnTo>
                <a:lnTo>
                  <a:pt x="1542" y="1656"/>
                </a:lnTo>
                <a:lnTo>
                  <a:pt x="1542" y="1657"/>
                </a:lnTo>
                <a:moveTo>
                  <a:pt x="1550" y="1657"/>
                </a:moveTo>
                <a:lnTo>
                  <a:pt x="1548" y="1656"/>
                </a:lnTo>
                <a:lnTo>
                  <a:pt x="1548" y="1657"/>
                </a:lnTo>
                <a:lnTo>
                  <a:pt x="1550" y="1657"/>
                </a:lnTo>
                <a:moveTo>
                  <a:pt x="1545" y="1656"/>
                </a:moveTo>
                <a:lnTo>
                  <a:pt x="1547" y="1656"/>
                </a:lnTo>
                <a:lnTo>
                  <a:pt x="1547" y="1654"/>
                </a:lnTo>
                <a:lnTo>
                  <a:pt x="1545" y="1654"/>
                </a:lnTo>
                <a:lnTo>
                  <a:pt x="1545" y="1656"/>
                </a:lnTo>
                <a:moveTo>
                  <a:pt x="1550" y="1653"/>
                </a:moveTo>
                <a:lnTo>
                  <a:pt x="1548" y="1653"/>
                </a:lnTo>
                <a:lnTo>
                  <a:pt x="1547" y="1653"/>
                </a:lnTo>
                <a:lnTo>
                  <a:pt x="1547" y="1654"/>
                </a:lnTo>
                <a:lnTo>
                  <a:pt x="1548" y="1656"/>
                </a:lnTo>
                <a:lnTo>
                  <a:pt x="1550" y="1656"/>
                </a:lnTo>
                <a:lnTo>
                  <a:pt x="1550" y="1654"/>
                </a:lnTo>
                <a:lnTo>
                  <a:pt x="1550" y="1653"/>
                </a:lnTo>
                <a:moveTo>
                  <a:pt x="1551" y="1653"/>
                </a:moveTo>
                <a:lnTo>
                  <a:pt x="1551" y="1654"/>
                </a:lnTo>
                <a:lnTo>
                  <a:pt x="1553" y="1654"/>
                </a:lnTo>
                <a:lnTo>
                  <a:pt x="1553" y="1653"/>
                </a:lnTo>
                <a:lnTo>
                  <a:pt x="1551" y="1653"/>
                </a:lnTo>
                <a:moveTo>
                  <a:pt x="1556" y="1653"/>
                </a:moveTo>
                <a:lnTo>
                  <a:pt x="1554" y="1653"/>
                </a:lnTo>
                <a:lnTo>
                  <a:pt x="1554" y="1654"/>
                </a:lnTo>
                <a:lnTo>
                  <a:pt x="1556" y="1654"/>
                </a:lnTo>
                <a:lnTo>
                  <a:pt x="1556" y="1653"/>
                </a:lnTo>
                <a:moveTo>
                  <a:pt x="1545" y="1651"/>
                </a:moveTo>
                <a:lnTo>
                  <a:pt x="1544" y="1651"/>
                </a:lnTo>
                <a:lnTo>
                  <a:pt x="1542" y="1651"/>
                </a:lnTo>
                <a:lnTo>
                  <a:pt x="1542" y="1653"/>
                </a:lnTo>
                <a:lnTo>
                  <a:pt x="1544" y="1653"/>
                </a:lnTo>
                <a:lnTo>
                  <a:pt x="1545" y="1653"/>
                </a:lnTo>
                <a:lnTo>
                  <a:pt x="1547" y="1653"/>
                </a:lnTo>
                <a:lnTo>
                  <a:pt x="1547" y="1651"/>
                </a:lnTo>
                <a:lnTo>
                  <a:pt x="1545" y="1651"/>
                </a:lnTo>
                <a:moveTo>
                  <a:pt x="1548" y="1651"/>
                </a:moveTo>
                <a:lnTo>
                  <a:pt x="1548" y="1649"/>
                </a:lnTo>
                <a:lnTo>
                  <a:pt x="1547" y="1649"/>
                </a:lnTo>
                <a:lnTo>
                  <a:pt x="1545" y="1649"/>
                </a:lnTo>
                <a:lnTo>
                  <a:pt x="1547" y="1651"/>
                </a:lnTo>
                <a:lnTo>
                  <a:pt x="1548" y="1653"/>
                </a:lnTo>
                <a:lnTo>
                  <a:pt x="1548" y="1651"/>
                </a:lnTo>
                <a:moveTo>
                  <a:pt x="1550" y="1649"/>
                </a:moveTo>
                <a:lnTo>
                  <a:pt x="1548" y="1649"/>
                </a:lnTo>
                <a:lnTo>
                  <a:pt x="1550" y="1651"/>
                </a:lnTo>
                <a:lnTo>
                  <a:pt x="1550" y="1649"/>
                </a:lnTo>
                <a:moveTo>
                  <a:pt x="1553" y="1649"/>
                </a:moveTo>
                <a:lnTo>
                  <a:pt x="1554" y="1651"/>
                </a:lnTo>
                <a:lnTo>
                  <a:pt x="1554" y="1649"/>
                </a:lnTo>
                <a:lnTo>
                  <a:pt x="1553" y="1649"/>
                </a:lnTo>
                <a:moveTo>
                  <a:pt x="600" y="1649"/>
                </a:moveTo>
                <a:lnTo>
                  <a:pt x="600" y="1648"/>
                </a:lnTo>
                <a:lnTo>
                  <a:pt x="598" y="1648"/>
                </a:lnTo>
                <a:lnTo>
                  <a:pt x="600" y="1649"/>
                </a:lnTo>
                <a:moveTo>
                  <a:pt x="1542" y="1648"/>
                </a:moveTo>
                <a:lnTo>
                  <a:pt x="1542" y="1649"/>
                </a:lnTo>
                <a:lnTo>
                  <a:pt x="1542" y="1648"/>
                </a:lnTo>
                <a:lnTo>
                  <a:pt x="1542" y="1646"/>
                </a:lnTo>
                <a:lnTo>
                  <a:pt x="1542" y="1648"/>
                </a:lnTo>
                <a:moveTo>
                  <a:pt x="1545" y="1646"/>
                </a:moveTo>
                <a:lnTo>
                  <a:pt x="1544" y="1646"/>
                </a:lnTo>
                <a:lnTo>
                  <a:pt x="1544" y="1648"/>
                </a:lnTo>
                <a:lnTo>
                  <a:pt x="1545" y="1649"/>
                </a:lnTo>
                <a:lnTo>
                  <a:pt x="1545" y="1648"/>
                </a:lnTo>
                <a:lnTo>
                  <a:pt x="1545" y="1646"/>
                </a:lnTo>
                <a:moveTo>
                  <a:pt x="1547" y="1648"/>
                </a:moveTo>
                <a:lnTo>
                  <a:pt x="1548" y="1649"/>
                </a:lnTo>
                <a:lnTo>
                  <a:pt x="1548" y="1648"/>
                </a:lnTo>
                <a:lnTo>
                  <a:pt x="1547" y="1648"/>
                </a:lnTo>
                <a:moveTo>
                  <a:pt x="589" y="1645"/>
                </a:moveTo>
                <a:lnTo>
                  <a:pt x="587" y="1645"/>
                </a:lnTo>
                <a:lnTo>
                  <a:pt x="589" y="1646"/>
                </a:lnTo>
                <a:lnTo>
                  <a:pt x="591" y="1646"/>
                </a:lnTo>
                <a:lnTo>
                  <a:pt x="592" y="1646"/>
                </a:lnTo>
                <a:lnTo>
                  <a:pt x="591" y="1645"/>
                </a:lnTo>
                <a:lnTo>
                  <a:pt x="589" y="1645"/>
                </a:lnTo>
                <a:moveTo>
                  <a:pt x="1545" y="1645"/>
                </a:moveTo>
                <a:lnTo>
                  <a:pt x="1545" y="1646"/>
                </a:lnTo>
                <a:lnTo>
                  <a:pt x="1547" y="1646"/>
                </a:lnTo>
                <a:lnTo>
                  <a:pt x="1545" y="1645"/>
                </a:lnTo>
                <a:moveTo>
                  <a:pt x="586" y="1645"/>
                </a:moveTo>
                <a:lnTo>
                  <a:pt x="587" y="1645"/>
                </a:lnTo>
                <a:lnTo>
                  <a:pt x="586" y="1643"/>
                </a:lnTo>
                <a:lnTo>
                  <a:pt x="586" y="1645"/>
                </a:lnTo>
                <a:moveTo>
                  <a:pt x="1542" y="1643"/>
                </a:moveTo>
                <a:lnTo>
                  <a:pt x="1542" y="1642"/>
                </a:lnTo>
                <a:lnTo>
                  <a:pt x="1542" y="1643"/>
                </a:lnTo>
                <a:lnTo>
                  <a:pt x="1542" y="1645"/>
                </a:lnTo>
                <a:lnTo>
                  <a:pt x="1542" y="1645"/>
                </a:lnTo>
                <a:lnTo>
                  <a:pt x="1542" y="1643"/>
                </a:lnTo>
                <a:moveTo>
                  <a:pt x="581" y="1643"/>
                </a:moveTo>
                <a:lnTo>
                  <a:pt x="583" y="1643"/>
                </a:lnTo>
                <a:lnTo>
                  <a:pt x="583" y="1642"/>
                </a:lnTo>
                <a:lnTo>
                  <a:pt x="581" y="1642"/>
                </a:lnTo>
                <a:lnTo>
                  <a:pt x="581" y="1643"/>
                </a:lnTo>
                <a:moveTo>
                  <a:pt x="583" y="1642"/>
                </a:moveTo>
                <a:lnTo>
                  <a:pt x="584" y="1643"/>
                </a:lnTo>
                <a:lnTo>
                  <a:pt x="584" y="1643"/>
                </a:lnTo>
                <a:lnTo>
                  <a:pt x="584" y="1642"/>
                </a:lnTo>
                <a:lnTo>
                  <a:pt x="583" y="1642"/>
                </a:lnTo>
                <a:moveTo>
                  <a:pt x="584" y="1643"/>
                </a:moveTo>
                <a:lnTo>
                  <a:pt x="586" y="1643"/>
                </a:lnTo>
                <a:lnTo>
                  <a:pt x="584" y="1642"/>
                </a:lnTo>
                <a:lnTo>
                  <a:pt x="584" y="1643"/>
                </a:lnTo>
                <a:moveTo>
                  <a:pt x="3842" y="1643"/>
                </a:moveTo>
                <a:lnTo>
                  <a:pt x="3843" y="1643"/>
                </a:lnTo>
                <a:lnTo>
                  <a:pt x="3843" y="1642"/>
                </a:lnTo>
                <a:lnTo>
                  <a:pt x="3842" y="1643"/>
                </a:lnTo>
                <a:moveTo>
                  <a:pt x="1530" y="1639"/>
                </a:moveTo>
                <a:lnTo>
                  <a:pt x="1530" y="1640"/>
                </a:lnTo>
                <a:lnTo>
                  <a:pt x="1531" y="1640"/>
                </a:lnTo>
                <a:lnTo>
                  <a:pt x="1533" y="1640"/>
                </a:lnTo>
                <a:lnTo>
                  <a:pt x="1533" y="1639"/>
                </a:lnTo>
                <a:lnTo>
                  <a:pt x="1531" y="1639"/>
                </a:lnTo>
                <a:lnTo>
                  <a:pt x="1530" y="1639"/>
                </a:lnTo>
                <a:moveTo>
                  <a:pt x="3621" y="1636"/>
                </a:moveTo>
                <a:lnTo>
                  <a:pt x="3621" y="1634"/>
                </a:lnTo>
                <a:lnTo>
                  <a:pt x="3619" y="1636"/>
                </a:lnTo>
                <a:lnTo>
                  <a:pt x="3621" y="1636"/>
                </a:lnTo>
                <a:moveTo>
                  <a:pt x="3630" y="1633"/>
                </a:moveTo>
                <a:lnTo>
                  <a:pt x="3631" y="1631"/>
                </a:lnTo>
                <a:lnTo>
                  <a:pt x="3630" y="1631"/>
                </a:lnTo>
                <a:lnTo>
                  <a:pt x="3630" y="1633"/>
                </a:lnTo>
                <a:moveTo>
                  <a:pt x="3622" y="1622"/>
                </a:moveTo>
                <a:lnTo>
                  <a:pt x="3622" y="1622"/>
                </a:lnTo>
                <a:lnTo>
                  <a:pt x="3624" y="1622"/>
                </a:lnTo>
                <a:lnTo>
                  <a:pt x="3622" y="1622"/>
                </a:lnTo>
                <a:moveTo>
                  <a:pt x="1518" y="1617"/>
                </a:moveTo>
                <a:lnTo>
                  <a:pt x="1519" y="1619"/>
                </a:lnTo>
                <a:lnTo>
                  <a:pt x="1519" y="1617"/>
                </a:lnTo>
                <a:lnTo>
                  <a:pt x="1518" y="1617"/>
                </a:lnTo>
                <a:moveTo>
                  <a:pt x="3929" y="1610"/>
                </a:moveTo>
                <a:lnTo>
                  <a:pt x="3929" y="1611"/>
                </a:lnTo>
                <a:lnTo>
                  <a:pt x="3928" y="1611"/>
                </a:lnTo>
                <a:lnTo>
                  <a:pt x="3928" y="1613"/>
                </a:lnTo>
                <a:lnTo>
                  <a:pt x="3931" y="1611"/>
                </a:lnTo>
                <a:lnTo>
                  <a:pt x="3931" y="1610"/>
                </a:lnTo>
                <a:lnTo>
                  <a:pt x="3929" y="1610"/>
                </a:lnTo>
                <a:moveTo>
                  <a:pt x="3934" y="1606"/>
                </a:moveTo>
                <a:lnTo>
                  <a:pt x="3932" y="1606"/>
                </a:lnTo>
                <a:lnTo>
                  <a:pt x="3931" y="1606"/>
                </a:lnTo>
                <a:lnTo>
                  <a:pt x="3929" y="1606"/>
                </a:lnTo>
                <a:lnTo>
                  <a:pt x="3929" y="1608"/>
                </a:lnTo>
                <a:lnTo>
                  <a:pt x="3928" y="1610"/>
                </a:lnTo>
                <a:lnTo>
                  <a:pt x="3929" y="1610"/>
                </a:lnTo>
                <a:lnTo>
                  <a:pt x="3931" y="1608"/>
                </a:lnTo>
                <a:lnTo>
                  <a:pt x="3934" y="1606"/>
                </a:lnTo>
                <a:moveTo>
                  <a:pt x="3931" y="1605"/>
                </a:moveTo>
                <a:lnTo>
                  <a:pt x="3931" y="1606"/>
                </a:lnTo>
                <a:lnTo>
                  <a:pt x="3932" y="1605"/>
                </a:lnTo>
                <a:lnTo>
                  <a:pt x="3931" y="1605"/>
                </a:lnTo>
                <a:moveTo>
                  <a:pt x="3924" y="1605"/>
                </a:moveTo>
                <a:lnTo>
                  <a:pt x="3924" y="1603"/>
                </a:lnTo>
                <a:lnTo>
                  <a:pt x="3923" y="1605"/>
                </a:lnTo>
                <a:lnTo>
                  <a:pt x="3924" y="1605"/>
                </a:lnTo>
                <a:moveTo>
                  <a:pt x="3934" y="1603"/>
                </a:moveTo>
                <a:lnTo>
                  <a:pt x="3932" y="1605"/>
                </a:lnTo>
                <a:lnTo>
                  <a:pt x="3934" y="1605"/>
                </a:lnTo>
                <a:lnTo>
                  <a:pt x="3934" y="1603"/>
                </a:lnTo>
                <a:moveTo>
                  <a:pt x="3656" y="1603"/>
                </a:moveTo>
                <a:lnTo>
                  <a:pt x="3656" y="1602"/>
                </a:lnTo>
                <a:lnTo>
                  <a:pt x="3654" y="1603"/>
                </a:lnTo>
                <a:lnTo>
                  <a:pt x="3656" y="1603"/>
                </a:lnTo>
                <a:moveTo>
                  <a:pt x="3928" y="1600"/>
                </a:moveTo>
                <a:lnTo>
                  <a:pt x="3926" y="1602"/>
                </a:lnTo>
                <a:lnTo>
                  <a:pt x="3928" y="1602"/>
                </a:lnTo>
                <a:lnTo>
                  <a:pt x="3928" y="1600"/>
                </a:lnTo>
                <a:moveTo>
                  <a:pt x="1620" y="1599"/>
                </a:moveTo>
                <a:lnTo>
                  <a:pt x="1619" y="1599"/>
                </a:lnTo>
                <a:lnTo>
                  <a:pt x="1619" y="1600"/>
                </a:lnTo>
                <a:lnTo>
                  <a:pt x="1620" y="1600"/>
                </a:lnTo>
                <a:lnTo>
                  <a:pt x="1620" y="1599"/>
                </a:lnTo>
                <a:moveTo>
                  <a:pt x="3654" y="1599"/>
                </a:moveTo>
                <a:lnTo>
                  <a:pt x="3654" y="1600"/>
                </a:lnTo>
                <a:lnTo>
                  <a:pt x="3656" y="1600"/>
                </a:lnTo>
                <a:lnTo>
                  <a:pt x="3657" y="1599"/>
                </a:lnTo>
                <a:lnTo>
                  <a:pt x="3656" y="1599"/>
                </a:lnTo>
                <a:lnTo>
                  <a:pt x="3654" y="1599"/>
                </a:lnTo>
                <a:moveTo>
                  <a:pt x="3690" y="1600"/>
                </a:moveTo>
                <a:lnTo>
                  <a:pt x="3690" y="1599"/>
                </a:lnTo>
                <a:lnTo>
                  <a:pt x="3688" y="1600"/>
                </a:lnTo>
                <a:lnTo>
                  <a:pt x="3690" y="1600"/>
                </a:lnTo>
                <a:moveTo>
                  <a:pt x="2133" y="1597"/>
                </a:moveTo>
                <a:lnTo>
                  <a:pt x="2133" y="1597"/>
                </a:lnTo>
                <a:lnTo>
                  <a:pt x="2133" y="1599"/>
                </a:lnTo>
                <a:lnTo>
                  <a:pt x="2133" y="1597"/>
                </a:lnTo>
                <a:moveTo>
                  <a:pt x="3690" y="1597"/>
                </a:moveTo>
                <a:lnTo>
                  <a:pt x="3690" y="1599"/>
                </a:lnTo>
                <a:lnTo>
                  <a:pt x="3691" y="1599"/>
                </a:lnTo>
                <a:lnTo>
                  <a:pt x="3693" y="1599"/>
                </a:lnTo>
                <a:lnTo>
                  <a:pt x="3694" y="1597"/>
                </a:lnTo>
                <a:lnTo>
                  <a:pt x="3693" y="1597"/>
                </a:lnTo>
                <a:lnTo>
                  <a:pt x="3691" y="1597"/>
                </a:lnTo>
                <a:lnTo>
                  <a:pt x="3690" y="1597"/>
                </a:lnTo>
                <a:moveTo>
                  <a:pt x="1619" y="1596"/>
                </a:moveTo>
                <a:lnTo>
                  <a:pt x="1617" y="1596"/>
                </a:lnTo>
                <a:lnTo>
                  <a:pt x="1619" y="1597"/>
                </a:lnTo>
                <a:lnTo>
                  <a:pt x="1619" y="1596"/>
                </a:lnTo>
                <a:moveTo>
                  <a:pt x="1616" y="1594"/>
                </a:moveTo>
                <a:lnTo>
                  <a:pt x="1617" y="1596"/>
                </a:lnTo>
                <a:lnTo>
                  <a:pt x="1617" y="1594"/>
                </a:lnTo>
                <a:lnTo>
                  <a:pt x="1616" y="1594"/>
                </a:lnTo>
                <a:moveTo>
                  <a:pt x="3667" y="1588"/>
                </a:moveTo>
                <a:lnTo>
                  <a:pt x="3665" y="1588"/>
                </a:lnTo>
                <a:lnTo>
                  <a:pt x="3663" y="1588"/>
                </a:lnTo>
                <a:lnTo>
                  <a:pt x="3663" y="1590"/>
                </a:lnTo>
                <a:lnTo>
                  <a:pt x="3665" y="1590"/>
                </a:lnTo>
                <a:lnTo>
                  <a:pt x="3667" y="1588"/>
                </a:lnTo>
                <a:moveTo>
                  <a:pt x="3659" y="1591"/>
                </a:moveTo>
                <a:lnTo>
                  <a:pt x="3657" y="1593"/>
                </a:lnTo>
                <a:lnTo>
                  <a:pt x="3656" y="1593"/>
                </a:lnTo>
                <a:lnTo>
                  <a:pt x="3656" y="1594"/>
                </a:lnTo>
                <a:lnTo>
                  <a:pt x="3657" y="1594"/>
                </a:lnTo>
                <a:lnTo>
                  <a:pt x="3659" y="1593"/>
                </a:lnTo>
                <a:lnTo>
                  <a:pt x="3660" y="1593"/>
                </a:lnTo>
                <a:lnTo>
                  <a:pt x="3662" y="1593"/>
                </a:lnTo>
                <a:lnTo>
                  <a:pt x="3662" y="1591"/>
                </a:lnTo>
                <a:lnTo>
                  <a:pt x="3663" y="1591"/>
                </a:lnTo>
                <a:lnTo>
                  <a:pt x="3663" y="1590"/>
                </a:lnTo>
                <a:lnTo>
                  <a:pt x="3662" y="1590"/>
                </a:lnTo>
                <a:lnTo>
                  <a:pt x="3660" y="1591"/>
                </a:lnTo>
                <a:lnTo>
                  <a:pt x="3659" y="1591"/>
                </a:lnTo>
                <a:moveTo>
                  <a:pt x="1611" y="1585"/>
                </a:moveTo>
                <a:lnTo>
                  <a:pt x="1610" y="1585"/>
                </a:lnTo>
                <a:lnTo>
                  <a:pt x="1611" y="1585"/>
                </a:lnTo>
                <a:lnTo>
                  <a:pt x="1611" y="1585"/>
                </a:lnTo>
                <a:moveTo>
                  <a:pt x="1613" y="1585"/>
                </a:moveTo>
                <a:lnTo>
                  <a:pt x="1613" y="1583"/>
                </a:lnTo>
                <a:lnTo>
                  <a:pt x="1611" y="1583"/>
                </a:lnTo>
                <a:lnTo>
                  <a:pt x="1613" y="1585"/>
                </a:lnTo>
                <a:moveTo>
                  <a:pt x="4013" y="1585"/>
                </a:moveTo>
                <a:lnTo>
                  <a:pt x="4013" y="1583"/>
                </a:lnTo>
                <a:lnTo>
                  <a:pt x="4013" y="1583"/>
                </a:lnTo>
                <a:lnTo>
                  <a:pt x="4013" y="1585"/>
                </a:lnTo>
                <a:moveTo>
                  <a:pt x="1608" y="1582"/>
                </a:moveTo>
                <a:lnTo>
                  <a:pt x="1610" y="1583"/>
                </a:lnTo>
                <a:lnTo>
                  <a:pt x="1611" y="1583"/>
                </a:lnTo>
                <a:lnTo>
                  <a:pt x="1610" y="1582"/>
                </a:lnTo>
                <a:lnTo>
                  <a:pt x="1608" y="1582"/>
                </a:lnTo>
                <a:moveTo>
                  <a:pt x="3700" y="1574"/>
                </a:moveTo>
                <a:lnTo>
                  <a:pt x="3702" y="1573"/>
                </a:lnTo>
                <a:lnTo>
                  <a:pt x="3700" y="1573"/>
                </a:lnTo>
                <a:lnTo>
                  <a:pt x="3699" y="1573"/>
                </a:lnTo>
                <a:lnTo>
                  <a:pt x="3699" y="1574"/>
                </a:lnTo>
                <a:lnTo>
                  <a:pt x="3700" y="1574"/>
                </a:lnTo>
                <a:moveTo>
                  <a:pt x="3022" y="1567"/>
                </a:moveTo>
                <a:lnTo>
                  <a:pt x="3023" y="1567"/>
                </a:lnTo>
                <a:lnTo>
                  <a:pt x="3023" y="1565"/>
                </a:lnTo>
                <a:lnTo>
                  <a:pt x="3022" y="1565"/>
                </a:lnTo>
                <a:lnTo>
                  <a:pt x="3022" y="1567"/>
                </a:lnTo>
                <a:moveTo>
                  <a:pt x="4038" y="1562"/>
                </a:moveTo>
                <a:lnTo>
                  <a:pt x="4038" y="1560"/>
                </a:lnTo>
                <a:lnTo>
                  <a:pt x="4036" y="1562"/>
                </a:lnTo>
                <a:lnTo>
                  <a:pt x="4038" y="1562"/>
                </a:lnTo>
                <a:moveTo>
                  <a:pt x="1472" y="1556"/>
                </a:moveTo>
                <a:lnTo>
                  <a:pt x="1472" y="1557"/>
                </a:lnTo>
                <a:lnTo>
                  <a:pt x="1473" y="1557"/>
                </a:lnTo>
                <a:lnTo>
                  <a:pt x="1473" y="1556"/>
                </a:lnTo>
                <a:lnTo>
                  <a:pt x="1472" y="1556"/>
                </a:lnTo>
                <a:moveTo>
                  <a:pt x="4030" y="1556"/>
                </a:moveTo>
                <a:lnTo>
                  <a:pt x="4030" y="1557"/>
                </a:lnTo>
                <a:lnTo>
                  <a:pt x="4032" y="1556"/>
                </a:lnTo>
                <a:lnTo>
                  <a:pt x="4030" y="1556"/>
                </a:lnTo>
                <a:moveTo>
                  <a:pt x="2104" y="1554"/>
                </a:moveTo>
                <a:lnTo>
                  <a:pt x="2104" y="1556"/>
                </a:lnTo>
                <a:lnTo>
                  <a:pt x="2106" y="1556"/>
                </a:lnTo>
                <a:lnTo>
                  <a:pt x="2104" y="1554"/>
                </a:lnTo>
                <a:moveTo>
                  <a:pt x="4053" y="1551"/>
                </a:moveTo>
                <a:lnTo>
                  <a:pt x="4053" y="1550"/>
                </a:lnTo>
                <a:lnTo>
                  <a:pt x="4052" y="1551"/>
                </a:lnTo>
                <a:lnTo>
                  <a:pt x="4053" y="1551"/>
                </a:lnTo>
                <a:moveTo>
                  <a:pt x="4047" y="1550"/>
                </a:moveTo>
                <a:lnTo>
                  <a:pt x="4047" y="1548"/>
                </a:lnTo>
                <a:lnTo>
                  <a:pt x="4046" y="1550"/>
                </a:lnTo>
                <a:lnTo>
                  <a:pt x="4047" y="1550"/>
                </a:lnTo>
                <a:moveTo>
                  <a:pt x="4046" y="1547"/>
                </a:moveTo>
                <a:lnTo>
                  <a:pt x="4044" y="1547"/>
                </a:lnTo>
                <a:lnTo>
                  <a:pt x="4044" y="1548"/>
                </a:lnTo>
                <a:lnTo>
                  <a:pt x="4046" y="1548"/>
                </a:lnTo>
                <a:lnTo>
                  <a:pt x="4046" y="1547"/>
                </a:lnTo>
                <a:moveTo>
                  <a:pt x="4047" y="1547"/>
                </a:moveTo>
                <a:lnTo>
                  <a:pt x="4047" y="1548"/>
                </a:lnTo>
                <a:lnTo>
                  <a:pt x="4049" y="1547"/>
                </a:lnTo>
                <a:lnTo>
                  <a:pt x="4047" y="1547"/>
                </a:lnTo>
                <a:moveTo>
                  <a:pt x="4049" y="1543"/>
                </a:moveTo>
                <a:lnTo>
                  <a:pt x="4047" y="1547"/>
                </a:lnTo>
                <a:lnTo>
                  <a:pt x="4049" y="1545"/>
                </a:lnTo>
                <a:lnTo>
                  <a:pt x="4049" y="1543"/>
                </a:lnTo>
                <a:moveTo>
                  <a:pt x="4061" y="1547"/>
                </a:moveTo>
                <a:lnTo>
                  <a:pt x="4061" y="1545"/>
                </a:lnTo>
                <a:lnTo>
                  <a:pt x="4060" y="1547"/>
                </a:lnTo>
                <a:lnTo>
                  <a:pt x="4061" y="1547"/>
                </a:lnTo>
                <a:moveTo>
                  <a:pt x="4063" y="1545"/>
                </a:moveTo>
                <a:lnTo>
                  <a:pt x="4064" y="1545"/>
                </a:lnTo>
                <a:lnTo>
                  <a:pt x="4064" y="1543"/>
                </a:lnTo>
                <a:lnTo>
                  <a:pt x="4063" y="1543"/>
                </a:lnTo>
                <a:lnTo>
                  <a:pt x="4063" y="1545"/>
                </a:lnTo>
                <a:moveTo>
                  <a:pt x="3691" y="1540"/>
                </a:moveTo>
                <a:lnTo>
                  <a:pt x="3693" y="1539"/>
                </a:lnTo>
                <a:lnTo>
                  <a:pt x="3691" y="1539"/>
                </a:lnTo>
                <a:lnTo>
                  <a:pt x="3691" y="1540"/>
                </a:lnTo>
                <a:moveTo>
                  <a:pt x="4063" y="1540"/>
                </a:moveTo>
                <a:lnTo>
                  <a:pt x="4063" y="1539"/>
                </a:lnTo>
                <a:lnTo>
                  <a:pt x="4061" y="1540"/>
                </a:lnTo>
                <a:lnTo>
                  <a:pt x="4063" y="1540"/>
                </a:lnTo>
                <a:moveTo>
                  <a:pt x="4056" y="1534"/>
                </a:moveTo>
                <a:lnTo>
                  <a:pt x="4056" y="1536"/>
                </a:lnTo>
                <a:lnTo>
                  <a:pt x="4058" y="1534"/>
                </a:lnTo>
                <a:lnTo>
                  <a:pt x="4056" y="1534"/>
                </a:lnTo>
                <a:moveTo>
                  <a:pt x="3677" y="1531"/>
                </a:moveTo>
                <a:lnTo>
                  <a:pt x="3677" y="1533"/>
                </a:lnTo>
                <a:lnTo>
                  <a:pt x="3679" y="1533"/>
                </a:lnTo>
                <a:lnTo>
                  <a:pt x="3680" y="1531"/>
                </a:lnTo>
                <a:lnTo>
                  <a:pt x="3679" y="1531"/>
                </a:lnTo>
                <a:lnTo>
                  <a:pt x="3677" y="1531"/>
                </a:lnTo>
                <a:moveTo>
                  <a:pt x="4073" y="1530"/>
                </a:moveTo>
                <a:lnTo>
                  <a:pt x="4072" y="1531"/>
                </a:lnTo>
                <a:lnTo>
                  <a:pt x="4073" y="1531"/>
                </a:lnTo>
                <a:lnTo>
                  <a:pt x="4073" y="1530"/>
                </a:lnTo>
                <a:moveTo>
                  <a:pt x="4075" y="1520"/>
                </a:moveTo>
                <a:lnTo>
                  <a:pt x="4075" y="1522"/>
                </a:lnTo>
                <a:lnTo>
                  <a:pt x="4076" y="1522"/>
                </a:lnTo>
                <a:lnTo>
                  <a:pt x="4078" y="1520"/>
                </a:lnTo>
                <a:lnTo>
                  <a:pt x="4076" y="1520"/>
                </a:lnTo>
                <a:lnTo>
                  <a:pt x="4075" y="1520"/>
                </a:lnTo>
                <a:moveTo>
                  <a:pt x="3854" y="1516"/>
                </a:moveTo>
                <a:lnTo>
                  <a:pt x="3854" y="1514"/>
                </a:lnTo>
                <a:lnTo>
                  <a:pt x="3852" y="1516"/>
                </a:lnTo>
                <a:lnTo>
                  <a:pt x="3854" y="1516"/>
                </a:lnTo>
                <a:moveTo>
                  <a:pt x="3857" y="1514"/>
                </a:moveTo>
                <a:lnTo>
                  <a:pt x="3857" y="1513"/>
                </a:lnTo>
                <a:lnTo>
                  <a:pt x="3855" y="1514"/>
                </a:lnTo>
                <a:lnTo>
                  <a:pt x="3857" y="1514"/>
                </a:lnTo>
                <a:moveTo>
                  <a:pt x="1363" y="1513"/>
                </a:moveTo>
                <a:lnTo>
                  <a:pt x="1364" y="1513"/>
                </a:lnTo>
                <a:lnTo>
                  <a:pt x="1363" y="1511"/>
                </a:lnTo>
                <a:lnTo>
                  <a:pt x="1363" y="1513"/>
                </a:lnTo>
                <a:moveTo>
                  <a:pt x="3679" y="1511"/>
                </a:moveTo>
                <a:lnTo>
                  <a:pt x="3677" y="1513"/>
                </a:lnTo>
                <a:lnTo>
                  <a:pt x="3679" y="1513"/>
                </a:lnTo>
                <a:lnTo>
                  <a:pt x="3679" y="1511"/>
                </a:lnTo>
                <a:moveTo>
                  <a:pt x="1381" y="1511"/>
                </a:moveTo>
                <a:lnTo>
                  <a:pt x="1381" y="1511"/>
                </a:lnTo>
                <a:lnTo>
                  <a:pt x="1383" y="1511"/>
                </a:lnTo>
                <a:lnTo>
                  <a:pt x="1384" y="1511"/>
                </a:lnTo>
                <a:lnTo>
                  <a:pt x="1384" y="1511"/>
                </a:lnTo>
                <a:lnTo>
                  <a:pt x="1383" y="1511"/>
                </a:lnTo>
                <a:lnTo>
                  <a:pt x="1381" y="1511"/>
                </a:lnTo>
                <a:moveTo>
                  <a:pt x="3492" y="1497"/>
                </a:moveTo>
                <a:lnTo>
                  <a:pt x="3492" y="1499"/>
                </a:lnTo>
                <a:lnTo>
                  <a:pt x="3493" y="1497"/>
                </a:lnTo>
                <a:lnTo>
                  <a:pt x="3492" y="1497"/>
                </a:lnTo>
                <a:moveTo>
                  <a:pt x="3693" y="1496"/>
                </a:moveTo>
                <a:lnTo>
                  <a:pt x="3691" y="1496"/>
                </a:lnTo>
                <a:lnTo>
                  <a:pt x="3691" y="1497"/>
                </a:lnTo>
                <a:lnTo>
                  <a:pt x="3693" y="1497"/>
                </a:lnTo>
                <a:lnTo>
                  <a:pt x="3693" y="1496"/>
                </a:lnTo>
                <a:moveTo>
                  <a:pt x="3693" y="1494"/>
                </a:moveTo>
                <a:lnTo>
                  <a:pt x="3693" y="1493"/>
                </a:lnTo>
                <a:lnTo>
                  <a:pt x="3691" y="1494"/>
                </a:lnTo>
                <a:lnTo>
                  <a:pt x="3693" y="1494"/>
                </a:lnTo>
                <a:moveTo>
                  <a:pt x="4129" y="1453"/>
                </a:moveTo>
                <a:lnTo>
                  <a:pt x="4130" y="1451"/>
                </a:lnTo>
                <a:lnTo>
                  <a:pt x="4129" y="1451"/>
                </a:lnTo>
                <a:lnTo>
                  <a:pt x="4129" y="1453"/>
                </a:lnTo>
                <a:moveTo>
                  <a:pt x="3987" y="1434"/>
                </a:moveTo>
                <a:lnTo>
                  <a:pt x="3987" y="1436"/>
                </a:lnTo>
                <a:lnTo>
                  <a:pt x="3992" y="1433"/>
                </a:lnTo>
                <a:lnTo>
                  <a:pt x="3994" y="1431"/>
                </a:lnTo>
                <a:lnTo>
                  <a:pt x="3992" y="1431"/>
                </a:lnTo>
                <a:lnTo>
                  <a:pt x="3990" y="1433"/>
                </a:lnTo>
                <a:lnTo>
                  <a:pt x="3989" y="1433"/>
                </a:lnTo>
                <a:lnTo>
                  <a:pt x="3989" y="1434"/>
                </a:lnTo>
                <a:lnTo>
                  <a:pt x="3987" y="1434"/>
                </a:lnTo>
                <a:moveTo>
                  <a:pt x="3995" y="1430"/>
                </a:moveTo>
                <a:lnTo>
                  <a:pt x="3995" y="1428"/>
                </a:lnTo>
                <a:lnTo>
                  <a:pt x="3994" y="1430"/>
                </a:lnTo>
                <a:lnTo>
                  <a:pt x="3995" y="1430"/>
                </a:lnTo>
                <a:moveTo>
                  <a:pt x="973" y="1428"/>
                </a:moveTo>
                <a:lnTo>
                  <a:pt x="974" y="1428"/>
                </a:lnTo>
                <a:lnTo>
                  <a:pt x="974" y="1427"/>
                </a:lnTo>
                <a:lnTo>
                  <a:pt x="973" y="1427"/>
                </a:lnTo>
                <a:lnTo>
                  <a:pt x="973" y="1428"/>
                </a:lnTo>
                <a:moveTo>
                  <a:pt x="3997" y="1428"/>
                </a:moveTo>
                <a:lnTo>
                  <a:pt x="3995" y="1428"/>
                </a:lnTo>
                <a:moveTo>
                  <a:pt x="3997" y="1428"/>
                </a:moveTo>
                <a:lnTo>
                  <a:pt x="3998" y="1427"/>
                </a:lnTo>
                <a:lnTo>
                  <a:pt x="3997" y="1427"/>
                </a:lnTo>
                <a:lnTo>
                  <a:pt x="3997" y="1428"/>
                </a:lnTo>
                <a:moveTo>
                  <a:pt x="3547" y="1418"/>
                </a:moveTo>
                <a:lnTo>
                  <a:pt x="3547" y="1416"/>
                </a:lnTo>
                <a:lnTo>
                  <a:pt x="3547" y="1414"/>
                </a:lnTo>
                <a:lnTo>
                  <a:pt x="3545" y="1414"/>
                </a:lnTo>
                <a:lnTo>
                  <a:pt x="3545" y="1416"/>
                </a:lnTo>
                <a:lnTo>
                  <a:pt x="3545" y="1418"/>
                </a:lnTo>
                <a:lnTo>
                  <a:pt x="3547" y="1418"/>
                </a:lnTo>
                <a:moveTo>
                  <a:pt x="3545" y="1419"/>
                </a:moveTo>
                <a:lnTo>
                  <a:pt x="3545" y="1418"/>
                </a:lnTo>
                <a:lnTo>
                  <a:pt x="3544" y="1418"/>
                </a:lnTo>
                <a:lnTo>
                  <a:pt x="3542" y="1418"/>
                </a:lnTo>
                <a:lnTo>
                  <a:pt x="3542" y="1419"/>
                </a:lnTo>
                <a:lnTo>
                  <a:pt x="3542" y="1421"/>
                </a:lnTo>
                <a:lnTo>
                  <a:pt x="3544" y="1422"/>
                </a:lnTo>
                <a:lnTo>
                  <a:pt x="3544" y="1421"/>
                </a:lnTo>
                <a:lnTo>
                  <a:pt x="3545" y="1419"/>
                </a:lnTo>
                <a:moveTo>
                  <a:pt x="3544" y="1414"/>
                </a:moveTo>
                <a:lnTo>
                  <a:pt x="3544" y="1416"/>
                </a:lnTo>
                <a:lnTo>
                  <a:pt x="3544" y="1418"/>
                </a:lnTo>
                <a:lnTo>
                  <a:pt x="3545" y="1416"/>
                </a:lnTo>
                <a:lnTo>
                  <a:pt x="3544" y="1414"/>
                </a:lnTo>
                <a:moveTo>
                  <a:pt x="3551" y="1413"/>
                </a:moveTo>
                <a:lnTo>
                  <a:pt x="3550" y="1413"/>
                </a:lnTo>
                <a:lnTo>
                  <a:pt x="3550" y="1414"/>
                </a:lnTo>
                <a:lnTo>
                  <a:pt x="3551" y="1414"/>
                </a:lnTo>
                <a:lnTo>
                  <a:pt x="3551" y="1413"/>
                </a:lnTo>
                <a:moveTo>
                  <a:pt x="3553" y="1411"/>
                </a:moveTo>
                <a:lnTo>
                  <a:pt x="3555" y="1411"/>
                </a:lnTo>
                <a:lnTo>
                  <a:pt x="3555" y="1410"/>
                </a:lnTo>
                <a:lnTo>
                  <a:pt x="3555" y="1408"/>
                </a:lnTo>
                <a:lnTo>
                  <a:pt x="3555" y="1407"/>
                </a:lnTo>
                <a:lnTo>
                  <a:pt x="3553" y="1408"/>
                </a:lnTo>
                <a:lnTo>
                  <a:pt x="3551" y="1410"/>
                </a:lnTo>
                <a:lnTo>
                  <a:pt x="3551" y="1411"/>
                </a:lnTo>
                <a:lnTo>
                  <a:pt x="3551" y="1413"/>
                </a:lnTo>
                <a:lnTo>
                  <a:pt x="3553" y="1413"/>
                </a:lnTo>
                <a:lnTo>
                  <a:pt x="3553" y="1411"/>
                </a:lnTo>
                <a:moveTo>
                  <a:pt x="3550" y="1405"/>
                </a:moveTo>
                <a:lnTo>
                  <a:pt x="3548" y="1405"/>
                </a:lnTo>
                <a:lnTo>
                  <a:pt x="3548" y="1407"/>
                </a:lnTo>
                <a:lnTo>
                  <a:pt x="3550" y="1407"/>
                </a:lnTo>
                <a:lnTo>
                  <a:pt x="3550" y="1405"/>
                </a:lnTo>
                <a:moveTo>
                  <a:pt x="3548" y="1408"/>
                </a:moveTo>
                <a:lnTo>
                  <a:pt x="3548" y="1407"/>
                </a:lnTo>
                <a:lnTo>
                  <a:pt x="3547" y="1408"/>
                </a:lnTo>
                <a:lnTo>
                  <a:pt x="3547" y="1410"/>
                </a:lnTo>
                <a:lnTo>
                  <a:pt x="3548" y="1410"/>
                </a:lnTo>
                <a:lnTo>
                  <a:pt x="3548" y="1408"/>
                </a:lnTo>
                <a:moveTo>
                  <a:pt x="3547" y="1411"/>
                </a:moveTo>
                <a:lnTo>
                  <a:pt x="3547" y="1410"/>
                </a:lnTo>
                <a:lnTo>
                  <a:pt x="3545" y="1410"/>
                </a:lnTo>
                <a:lnTo>
                  <a:pt x="3545" y="1411"/>
                </a:lnTo>
                <a:lnTo>
                  <a:pt x="3545" y="1413"/>
                </a:lnTo>
                <a:lnTo>
                  <a:pt x="3547" y="1413"/>
                </a:lnTo>
                <a:lnTo>
                  <a:pt x="3547" y="1411"/>
                </a:lnTo>
                <a:moveTo>
                  <a:pt x="3558" y="1401"/>
                </a:moveTo>
                <a:lnTo>
                  <a:pt x="3559" y="1398"/>
                </a:lnTo>
                <a:lnTo>
                  <a:pt x="3558" y="1399"/>
                </a:lnTo>
                <a:lnTo>
                  <a:pt x="3558" y="1401"/>
                </a:lnTo>
                <a:moveTo>
                  <a:pt x="1673" y="1398"/>
                </a:moveTo>
                <a:lnTo>
                  <a:pt x="1673" y="1399"/>
                </a:lnTo>
                <a:moveTo>
                  <a:pt x="627" y="1376"/>
                </a:moveTo>
                <a:lnTo>
                  <a:pt x="627" y="1374"/>
                </a:lnTo>
                <a:lnTo>
                  <a:pt x="626" y="1376"/>
                </a:lnTo>
                <a:lnTo>
                  <a:pt x="627" y="1376"/>
                </a:lnTo>
                <a:moveTo>
                  <a:pt x="1708" y="1376"/>
                </a:moveTo>
                <a:lnTo>
                  <a:pt x="1710" y="1376"/>
                </a:lnTo>
                <a:lnTo>
                  <a:pt x="1710" y="1374"/>
                </a:lnTo>
                <a:lnTo>
                  <a:pt x="1708" y="1374"/>
                </a:lnTo>
                <a:lnTo>
                  <a:pt x="1708" y="1376"/>
                </a:lnTo>
                <a:moveTo>
                  <a:pt x="4230" y="1370"/>
                </a:moveTo>
                <a:lnTo>
                  <a:pt x="4230" y="1368"/>
                </a:lnTo>
                <a:lnTo>
                  <a:pt x="4228" y="1370"/>
                </a:lnTo>
                <a:lnTo>
                  <a:pt x="4230" y="1370"/>
                </a:lnTo>
                <a:moveTo>
                  <a:pt x="4225" y="1367"/>
                </a:moveTo>
                <a:lnTo>
                  <a:pt x="4225" y="1365"/>
                </a:lnTo>
                <a:lnTo>
                  <a:pt x="4224" y="1367"/>
                </a:lnTo>
                <a:lnTo>
                  <a:pt x="4225" y="1367"/>
                </a:lnTo>
                <a:moveTo>
                  <a:pt x="543" y="1359"/>
                </a:moveTo>
                <a:lnTo>
                  <a:pt x="544" y="1359"/>
                </a:lnTo>
                <a:lnTo>
                  <a:pt x="544" y="1358"/>
                </a:lnTo>
                <a:lnTo>
                  <a:pt x="543" y="1358"/>
                </a:lnTo>
                <a:lnTo>
                  <a:pt x="543" y="1359"/>
                </a:lnTo>
                <a:moveTo>
                  <a:pt x="2657" y="1358"/>
                </a:moveTo>
                <a:lnTo>
                  <a:pt x="2657" y="1359"/>
                </a:lnTo>
                <a:lnTo>
                  <a:pt x="2658" y="1358"/>
                </a:lnTo>
                <a:lnTo>
                  <a:pt x="2658" y="1356"/>
                </a:lnTo>
                <a:lnTo>
                  <a:pt x="2657" y="1358"/>
                </a:lnTo>
                <a:moveTo>
                  <a:pt x="125" y="1355"/>
                </a:moveTo>
                <a:lnTo>
                  <a:pt x="127" y="1355"/>
                </a:lnTo>
                <a:lnTo>
                  <a:pt x="127" y="1353"/>
                </a:lnTo>
                <a:lnTo>
                  <a:pt x="125" y="1353"/>
                </a:lnTo>
                <a:lnTo>
                  <a:pt x="125" y="1355"/>
                </a:lnTo>
                <a:moveTo>
                  <a:pt x="121" y="1351"/>
                </a:moveTo>
                <a:lnTo>
                  <a:pt x="122" y="1353"/>
                </a:lnTo>
                <a:lnTo>
                  <a:pt x="122" y="1351"/>
                </a:lnTo>
                <a:lnTo>
                  <a:pt x="121" y="1350"/>
                </a:lnTo>
                <a:lnTo>
                  <a:pt x="121" y="1351"/>
                </a:lnTo>
                <a:moveTo>
                  <a:pt x="308" y="1353"/>
                </a:moveTo>
                <a:lnTo>
                  <a:pt x="308" y="1351"/>
                </a:lnTo>
                <a:lnTo>
                  <a:pt x="307" y="1351"/>
                </a:lnTo>
                <a:lnTo>
                  <a:pt x="308" y="1353"/>
                </a:lnTo>
                <a:moveTo>
                  <a:pt x="118" y="1351"/>
                </a:moveTo>
                <a:lnTo>
                  <a:pt x="119" y="1351"/>
                </a:lnTo>
                <a:lnTo>
                  <a:pt x="119" y="1350"/>
                </a:lnTo>
                <a:lnTo>
                  <a:pt x="118" y="1350"/>
                </a:lnTo>
                <a:lnTo>
                  <a:pt x="118" y="1351"/>
                </a:lnTo>
                <a:moveTo>
                  <a:pt x="3624" y="1347"/>
                </a:moveTo>
                <a:lnTo>
                  <a:pt x="3625" y="1347"/>
                </a:lnTo>
                <a:lnTo>
                  <a:pt x="3627" y="1347"/>
                </a:lnTo>
                <a:lnTo>
                  <a:pt x="3627" y="1345"/>
                </a:lnTo>
                <a:lnTo>
                  <a:pt x="3625" y="1345"/>
                </a:lnTo>
                <a:lnTo>
                  <a:pt x="3624" y="1347"/>
                </a:lnTo>
                <a:moveTo>
                  <a:pt x="4245" y="1345"/>
                </a:moveTo>
                <a:lnTo>
                  <a:pt x="4245" y="1344"/>
                </a:lnTo>
                <a:lnTo>
                  <a:pt x="4244" y="1345"/>
                </a:lnTo>
                <a:lnTo>
                  <a:pt x="4245" y="1345"/>
                </a:lnTo>
                <a:moveTo>
                  <a:pt x="4247" y="1342"/>
                </a:moveTo>
                <a:lnTo>
                  <a:pt x="4245" y="1344"/>
                </a:lnTo>
                <a:lnTo>
                  <a:pt x="4247" y="1344"/>
                </a:lnTo>
                <a:lnTo>
                  <a:pt x="4247" y="1342"/>
                </a:lnTo>
                <a:moveTo>
                  <a:pt x="1875" y="1342"/>
                </a:moveTo>
                <a:lnTo>
                  <a:pt x="1875" y="1344"/>
                </a:lnTo>
                <a:lnTo>
                  <a:pt x="1877" y="1344"/>
                </a:lnTo>
                <a:lnTo>
                  <a:pt x="1875" y="1342"/>
                </a:lnTo>
                <a:moveTo>
                  <a:pt x="2928" y="1342"/>
                </a:moveTo>
                <a:lnTo>
                  <a:pt x="2930" y="1342"/>
                </a:lnTo>
                <a:lnTo>
                  <a:pt x="2930" y="1341"/>
                </a:lnTo>
                <a:lnTo>
                  <a:pt x="2931" y="1341"/>
                </a:lnTo>
                <a:lnTo>
                  <a:pt x="2931" y="1339"/>
                </a:lnTo>
                <a:lnTo>
                  <a:pt x="2933" y="1339"/>
                </a:lnTo>
                <a:lnTo>
                  <a:pt x="2933" y="1338"/>
                </a:lnTo>
                <a:lnTo>
                  <a:pt x="2933" y="1336"/>
                </a:lnTo>
                <a:lnTo>
                  <a:pt x="2931" y="1336"/>
                </a:lnTo>
                <a:lnTo>
                  <a:pt x="2930" y="1336"/>
                </a:lnTo>
                <a:lnTo>
                  <a:pt x="2930" y="1338"/>
                </a:lnTo>
                <a:lnTo>
                  <a:pt x="2928" y="1338"/>
                </a:lnTo>
                <a:lnTo>
                  <a:pt x="2927" y="1339"/>
                </a:lnTo>
                <a:lnTo>
                  <a:pt x="2927" y="1341"/>
                </a:lnTo>
                <a:lnTo>
                  <a:pt x="2925" y="1341"/>
                </a:lnTo>
                <a:lnTo>
                  <a:pt x="2925" y="1342"/>
                </a:lnTo>
                <a:lnTo>
                  <a:pt x="2927" y="1342"/>
                </a:lnTo>
                <a:lnTo>
                  <a:pt x="2928" y="1342"/>
                </a:lnTo>
                <a:moveTo>
                  <a:pt x="4248" y="1342"/>
                </a:moveTo>
                <a:lnTo>
                  <a:pt x="4250" y="1342"/>
                </a:lnTo>
                <a:lnTo>
                  <a:pt x="4250" y="1341"/>
                </a:lnTo>
                <a:lnTo>
                  <a:pt x="4248" y="1341"/>
                </a:lnTo>
                <a:lnTo>
                  <a:pt x="4248" y="1342"/>
                </a:lnTo>
                <a:moveTo>
                  <a:pt x="4290" y="1339"/>
                </a:moveTo>
                <a:lnTo>
                  <a:pt x="4291" y="1339"/>
                </a:lnTo>
                <a:lnTo>
                  <a:pt x="4291" y="1338"/>
                </a:lnTo>
                <a:lnTo>
                  <a:pt x="4290" y="1338"/>
                </a:lnTo>
                <a:lnTo>
                  <a:pt x="4290" y="1339"/>
                </a:lnTo>
                <a:moveTo>
                  <a:pt x="4040" y="1338"/>
                </a:moveTo>
                <a:lnTo>
                  <a:pt x="4040" y="1336"/>
                </a:lnTo>
                <a:lnTo>
                  <a:pt x="4038" y="1338"/>
                </a:lnTo>
                <a:lnTo>
                  <a:pt x="4040" y="1338"/>
                </a:lnTo>
                <a:moveTo>
                  <a:pt x="311" y="1336"/>
                </a:moveTo>
                <a:lnTo>
                  <a:pt x="313" y="1336"/>
                </a:lnTo>
                <a:lnTo>
                  <a:pt x="311" y="1335"/>
                </a:lnTo>
                <a:lnTo>
                  <a:pt x="311" y="1336"/>
                </a:lnTo>
                <a:moveTo>
                  <a:pt x="104" y="1333"/>
                </a:moveTo>
                <a:lnTo>
                  <a:pt x="104" y="1331"/>
                </a:lnTo>
                <a:lnTo>
                  <a:pt x="102" y="1331"/>
                </a:lnTo>
                <a:lnTo>
                  <a:pt x="104" y="1333"/>
                </a:lnTo>
                <a:moveTo>
                  <a:pt x="156" y="1325"/>
                </a:moveTo>
                <a:lnTo>
                  <a:pt x="158" y="1325"/>
                </a:lnTo>
                <a:lnTo>
                  <a:pt x="158" y="1324"/>
                </a:lnTo>
                <a:lnTo>
                  <a:pt x="156" y="1324"/>
                </a:lnTo>
                <a:lnTo>
                  <a:pt x="156" y="1325"/>
                </a:lnTo>
                <a:moveTo>
                  <a:pt x="4405" y="1325"/>
                </a:moveTo>
                <a:lnTo>
                  <a:pt x="4406" y="1325"/>
                </a:lnTo>
                <a:lnTo>
                  <a:pt x="4408" y="1325"/>
                </a:lnTo>
                <a:lnTo>
                  <a:pt x="4408" y="1324"/>
                </a:lnTo>
                <a:lnTo>
                  <a:pt x="4406" y="1324"/>
                </a:lnTo>
                <a:lnTo>
                  <a:pt x="4405" y="1325"/>
                </a:lnTo>
                <a:moveTo>
                  <a:pt x="33" y="1324"/>
                </a:moveTo>
                <a:lnTo>
                  <a:pt x="33" y="1322"/>
                </a:lnTo>
                <a:lnTo>
                  <a:pt x="32" y="1322"/>
                </a:lnTo>
                <a:lnTo>
                  <a:pt x="33" y="1324"/>
                </a:lnTo>
                <a:moveTo>
                  <a:pt x="44" y="1324"/>
                </a:moveTo>
                <a:lnTo>
                  <a:pt x="46" y="1324"/>
                </a:lnTo>
                <a:lnTo>
                  <a:pt x="44" y="1322"/>
                </a:lnTo>
                <a:lnTo>
                  <a:pt x="44" y="1324"/>
                </a:lnTo>
                <a:moveTo>
                  <a:pt x="4411" y="1324"/>
                </a:moveTo>
                <a:lnTo>
                  <a:pt x="4413" y="1324"/>
                </a:lnTo>
                <a:lnTo>
                  <a:pt x="4413" y="1322"/>
                </a:lnTo>
                <a:lnTo>
                  <a:pt x="4411" y="1322"/>
                </a:lnTo>
                <a:lnTo>
                  <a:pt x="4411" y="1324"/>
                </a:lnTo>
                <a:moveTo>
                  <a:pt x="4026" y="1321"/>
                </a:moveTo>
                <a:lnTo>
                  <a:pt x="4026" y="1319"/>
                </a:lnTo>
                <a:lnTo>
                  <a:pt x="4024" y="1321"/>
                </a:lnTo>
                <a:lnTo>
                  <a:pt x="4026" y="1321"/>
                </a:lnTo>
                <a:moveTo>
                  <a:pt x="102" y="1318"/>
                </a:moveTo>
                <a:lnTo>
                  <a:pt x="101" y="1318"/>
                </a:lnTo>
                <a:lnTo>
                  <a:pt x="101" y="1319"/>
                </a:lnTo>
                <a:lnTo>
                  <a:pt x="102" y="1319"/>
                </a:lnTo>
                <a:lnTo>
                  <a:pt x="102" y="1318"/>
                </a:lnTo>
                <a:moveTo>
                  <a:pt x="4416" y="1316"/>
                </a:moveTo>
                <a:lnTo>
                  <a:pt x="4417" y="1315"/>
                </a:lnTo>
                <a:lnTo>
                  <a:pt x="4416" y="1315"/>
                </a:lnTo>
                <a:lnTo>
                  <a:pt x="4416" y="1316"/>
                </a:lnTo>
                <a:moveTo>
                  <a:pt x="549" y="1315"/>
                </a:moveTo>
                <a:lnTo>
                  <a:pt x="551" y="1315"/>
                </a:lnTo>
                <a:lnTo>
                  <a:pt x="549" y="1313"/>
                </a:lnTo>
                <a:lnTo>
                  <a:pt x="549" y="1315"/>
                </a:lnTo>
                <a:moveTo>
                  <a:pt x="4434" y="1312"/>
                </a:moveTo>
                <a:lnTo>
                  <a:pt x="4436" y="1310"/>
                </a:lnTo>
                <a:lnTo>
                  <a:pt x="4434" y="1310"/>
                </a:lnTo>
                <a:lnTo>
                  <a:pt x="4434" y="1312"/>
                </a:lnTo>
                <a:moveTo>
                  <a:pt x="40" y="1310"/>
                </a:moveTo>
                <a:lnTo>
                  <a:pt x="40" y="1308"/>
                </a:lnTo>
                <a:lnTo>
                  <a:pt x="38" y="1308"/>
                </a:lnTo>
                <a:lnTo>
                  <a:pt x="40" y="1310"/>
                </a:lnTo>
                <a:moveTo>
                  <a:pt x="396" y="1308"/>
                </a:moveTo>
                <a:lnTo>
                  <a:pt x="397" y="1308"/>
                </a:lnTo>
                <a:lnTo>
                  <a:pt x="397" y="1307"/>
                </a:lnTo>
                <a:lnTo>
                  <a:pt x="396" y="1307"/>
                </a:lnTo>
                <a:lnTo>
                  <a:pt x="396" y="1308"/>
                </a:lnTo>
                <a:moveTo>
                  <a:pt x="500" y="1307"/>
                </a:moveTo>
                <a:lnTo>
                  <a:pt x="502" y="1307"/>
                </a:lnTo>
                <a:lnTo>
                  <a:pt x="502" y="1305"/>
                </a:lnTo>
                <a:lnTo>
                  <a:pt x="500" y="1305"/>
                </a:lnTo>
                <a:lnTo>
                  <a:pt x="500" y="1307"/>
                </a:lnTo>
                <a:moveTo>
                  <a:pt x="4302" y="1307"/>
                </a:moveTo>
                <a:lnTo>
                  <a:pt x="4304" y="1305"/>
                </a:lnTo>
                <a:lnTo>
                  <a:pt x="4302" y="1305"/>
                </a:lnTo>
                <a:lnTo>
                  <a:pt x="4302" y="1307"/>
                </a:lnTo>
                <a:moveTo>
                  <a:pt x="4431" y="1307"/>
                </a:moveTo>
                <a:lnTo>
                  <a:pt x="4432" y="1307"/>
                </a:lnTo>
                <a:lnTo>
                  <a:pt x="4432" y="1305"/>
                </a:lnTo>
                <a:lnTo>
                  <a:pt x="4431" y="1305"/>
                </a:lnTo>
                <a:lnTo>
                  <a:pt x="4431" y="1307"/>
                </a:lnTo>
                <a:moveTo>
                  <a:pt x="385" y="1304"/>
                </a:moveTo>
                <a:lnTo>
                  <a:pt x="386" y="1304"/>
                </a:lnTo>
                <a:lnTo>
                  <a:pt x="385" y="1302"/>
                </a:lnTo>
                <a:lnTo>
                  <a:pt x="385" y="1304"/>
                </a:lnTo>
                <a:moveTo>
                  <a:pt x="4307" y="1302"/>
                </a:moveTo>
                <a:lnTo>
                  <a:pt x="4307" y="1304"/>
                </a:lnTo>
                <a:lnTo>
                  <a:pt x="4308" y="1302"/>
                </a:lnTo>
                <a:lnTo>
                  <a:pt x="4307" y="1302"/>
                </a:lnTo>
                <a:moveTo>
                  <a:pt x="486" y="1302"/>
                </a:moveTo>
                <a:lnTo>
                  <a:pt x="488" y="1302"/>
                </a:lnTo>
                <a:lnTo>
                  <a:pt x="488" y="1301"/>
                </a:lnTo>
                <a:lnTo>
                  <a:pt x="486" y="1301"/>
                </a:lnTo>
                <a:lnTo>
                  <a:pt x="486" y="1302"/>
                </a:lnTo>
                <a:moveTo>
                  <a:pt x="523" y="1302"/>
                </a:moveTo>
                <a:lnTo>
                  <a:pt x="525" y="1302"/>
                </a:lnTo>
                <a:lnTo>
                  <a:pt x="525" y="1301"/>
                </a:lnTo>
                <a:lnTo>
                  <a:pt x="523" y="1301"/>
                </a:lnTo>
                <a:lnTo>
                  <a:pt x="523" y="1302"/>
                </a:lnTo>
                <a:moveTo>
                  <a:pt x="4445" y="1302"/>
                </a:moveTo>
                <a:lnTo>
                  <a:pt x="4445" y="1301"/>
                </a:lnTo>
                <a:lnTo>
                  <a:pt x="4443" y="1302"/>
                </a:lnTo>
                <a:lnTo>
                  <a:pt x="4445" y="1302"/>
                </a:lnTo>
                <a:moveTo>
                  <a:pt x="3952" y="1299"/>
                </a:moveTo>
                <a:lnTo>
                  <a:pt x="3954" y="1298"/>
                </a:lnTo>
                <a:lnTo>
                  <a:pt x="3952" y="1298"/>
                </a:lnTo>
                <a:lnTo>
                  <a:pt x="3952" y="1299"/>
                </a:lnTo>
                <a:moveTo>
                  <a:pt x="4419" y="1298"/>
                </a:moveTo>
                <a:lnTo>
                  <a:pt x="4419" y="1299"/>
                </a:lnTo>
                <a:lnTo>
                  <a:pt x="4420" y="1298"/>
                </a:lnTo>
                <a:lnTo>
                  <a:pt x="4419" y="1298"/>
                </a:lnTo>
                <a:moveTo>
                  <a:pt x="2847" y="1296"/>
                </a:moveTo>
                <a:lnTo>
                  <a:pt x="2847" y="1298"/>
                </a:lnTo>
                <a:lnTo>
                  <a:pt x="2848" y="1296"/>
                </a:lnTo>
                <a:lnTo>
                  <a:pt x="2847" y="1296"/>
                </a:lnTo>
                <a:moveTo>
                  <a:pt x="4" y="1293"/>
                </a:moveTo>
                <a:lnTo>
                  <a:pt x="4" y="1295"/>
                </a:lnTo>
                <a:lnTo>
                  <a:pt x="7" y="1296"/>
                </a:lnTo>
                <a:lnTo>
                  <a:pt x="7" y="1295"/>
                </a:lnTo>
                <a:lnTo>
                  <a:pt x="7" y="1293"/>
                </a:lnTo>
                <a:lnTo>
                  <a:pt x="6" y="1293"/>
                </a:lnTo>
                <a:lnTo>
                  <a:pt x="4" y="1293"/>
                </a:lnTo>
                <a:moveTo>
                  <a:pt x="360" y="1296"/>
                </a:moveTo>
                <a:lnTo>
                  <a:pt x="360" y="1295"/>
                </a:lnTo>
                <a:lnTo>
                  <a:pt x="359" y="1295"/>
                </a:lnTo>
                <a:lnTo>
                  <a:pt x="360" y="1296"/>
                </a:lnTo>
                <a:moveTo>
                  <a:pt x="4314" y="1296"/>
                </a:moveTo>
                <a:lnTo>
                  <a:pt x="4316" y="1296"/>
                </a:lnTo>
                <a:lnTo>
                  <a:pt x="4316" y="1295"/>
                </a:lnTo>
                <a:lnTo>
                  <a:pt x="4314" y="1295"/>
                </a:lnTo>
                <a:lnTo>
                  <a:pt x="4314" y="1296"/>
                </a:lnTo>
                <a:moveTo>
                  <a:pt x="4446" y="1296"/>
                </a:moveTo>
                <a:lnTo>
                  <a:pt x="4446" y="1295"/>
                </a:lnTo>
                <a:lnTo>
                  <a:pt x="4445" y="1296"/>
                </a:lnTo>
                <a:lnTo>
                  <a:pt x="4446" y="1296"/>
                </a:lnTo>
                <a:moveTo>
                  <a:pt x="4456" y="1296"/>
                </a:moveTo>
                <a:lnTo>
                  <a:pt x="4457" y="1295"/>
                </a:lnTo>
                <a:lnTo>
                  <a:pt x="4456" y="1295"/>
                </a:lnTo>
                <a:lnTo>
                  <a:pt x="4456" y="1296"/>
                </a:lnTo>
                <a:moveTo>
                  <a:pt x="357" y="1293"/>
                </a:moveTo>
                <a:lnTo>
                  <a:pt x="359" y="1295"/>
                </a:lnTo>
                <a:lnTo>
                  <a:pt x="359" y="1293"/>
                </a:lnTo>
                <a:lnTo>
                  <a:pt x="357" y="1293"/>
                </a:lnTo>
                <a:moveTo>
                  <a:pt x="363" y="1295"/>
                </a:moveTo>
                <a:lnTo>
                  <a:pt x="363" y="1295"/>
                </a:lnTo>
                <a:lnTo>
                  <a:pt x="363" y="1293"/>
                </a:lnTo>
                <a:lnTo>
                  <a:pt x="363" y="1293"/>
                </a:lnTo>
                <a:lnTo>
                  <a:pt x="363" y="1295"/>
                </a:lnTo>
                <a:moveTo>
                  <a:pt x="356" y="1292"/>
                </a:moveTo>
                <a:lnTo>
                  <a:pt x="357" y="1293"/>
                </a:lnTo>
                <a:lnTo>
                  <a:pt x="357" y="1292"/>
                </a:lnTo>
                <a:lnTo>
                  <a:pt x="356" y="1292"/>
                </a:lnTo>
                <a:moveTo>
                  <a:pt x="3960" y="1288"/>
                </a:moveTo>
                <a:lnTo>
                  <a:pt x="3958" y="1290"/>
                </a:lnTo>
                <a:lnTo>
                  <a:pt x="3957" y="1290"/>
                </a:lnTo>
                <a:lnTo>
                  <a:pt x="3955" y="1290"/>
                </a:lnTo>
                <a:lnTo>
                  <a:pt x="3955" y="1292"/>
                </a:lnTo>
                <a:lnTo>
                  <a:pt x="3954" y="1292"/>
                </a:lnTo>
                <a:lnTo>
                  <a:pt x="3954" y="1293"/>
                </a:lnTo>
                <a:lnTo>
                  <a:pt x="3955" y="1293"/>
                </a:lnTo>
                <a:lnTo>
                  <a:pt x="3957" y="1293"/>
                </a:lnTo>
                <a:lnTo>
                  <a:pt x="3958" y="1293"/>
                </a:lnTo>
                <a:lnTo>
                  <a:pt x="3958" y="1292"/>
                </a:lnTo>
                <a:lnTo>
                  <a:pt x="3960" y="1292"/>
                </a:lnTo>
                <a:lnTo>
                  <a:pt x="3960" y="1290"/>
                </a:lnTo>
                <a:lnTo>
                  <a:pt x="3961" y="1290"/>
                </a:lnTo>
                <a:lnTo>
                  <a:pt x="3963" y="1290"/>
                </a:lnTo>
                <a:lnTo>
                  <a:pt x="3961" y="1288"/>
                </a:lnTo>
                <a:lnTo>
                  <a:pt x="3960" y="1288"/>
                </a:lnTo>
                <a:moveTo>
                  <a:pt x="2377" y="1290"/>
                </a:moveTo>
                <a:lnTo>
                  <a:pt x="2376" y="1290"/>
                </a:lnTo>
                <a:lnTo>
                  <a:pt x="2376" y="1292"/>
                </a:lnTo>
                <a:lnTo>
                  <a:pt x="2377" y="1292"/>
                </a:lnTo>
                <a:lnTo>
                  <a:pt x="2377" y="1290"/>
                </a:lnTo>
                <a:moveTo>
                  <a:pt x="3756" y="1288"/>
                </a:moveTo>
                <a:lnTo>
                  <a:pt x="3756" y="1288"/>
                </a:lnTo>
                <a:lnTo>
                  <a:pt x="3756" y="1290"/>
                </a:lnTo>
                <a:lnTo>
                  <a:pt x="3756" y="1290"/>
                </a:lnTo>
                <a:lnTo>
                  <a:pt x="3756" y="1288"/>
                </a:lnTo>
                <a:moveTo>
                  <a:pt x="3754" y="1290"/>
                </a:moveTo>
                <a:lnTo>
                  <a:pt x="3754" y="1292"/>
                </a:lnTo>
                <a:lnTo>
                  <a:pt x="3756" y="1290"/>
                </a:lnTo>
                <a:lnTo>
                  <a:pt x="3754" y="1290"/>
                </a:lnTo>
                <a:moveTo>
                  <a:pt x="428" y="1288"/>
                </a:moveTo>
                <a:lnTo>
                  <a:pt x="428" y="1288"/>
                </a:lnTo>
                <a:lnTo>
                  <a:pt x="426" y="1288"/>
                </a:lnTo>
                <a:lnTo>
                  <a:pt x="428" y="1288"/>
                </a:lnTo>
                <a:moveTo>
                  <a:pt x="425" y="1287"/>
                </a:moveTo>
                <a:lnTo>
                  <a:pt x="426" y="1288"/>
                </a:lnTo>
                <a:lnTo>
                  <a:pt x="426" y="1287"/>
                </a:lnTo>
                <a:lnTo>
                  <a:pt x="425" y="1287"/>
                </a:lnTo>
                <a:moveTo>
                  <a:pt x="4463" y="1288"/>
                </a:moveTo>
                <a:lnTo>
                  <a:pt x="4465" y="1287"/>
                </a:lnTo>
                <a:lnTo>
                  <a:pt x="4463" y="1287"/>
                </a:lnTo>
                <a:lnTo>
                  <a:pt x="4463" y="1288"/>
                </a:lnTo>
                <a:moveTo>
                  <a:pt x="2162" y="1285"/>
                </a:moveTo>
                <a:lnTo>
                  <a:pt x="2162" y="1284"/>
                </a:lnTo>
                <a:lnTo>
                  <a:pt x="2161" y="1284"/>
                </a:lnTo>
                <a:lnTo>
                  <a:pt x="2159" y="1285"/>
                </a:lnTo>
                <a:lnTo>
                  <a:pt x="2161" y="1285"/>
                </a:lnTo>
                <a:lnTo>
                  <a:pt x="2162" y="1285"/>
                </a:lnTo>
                <a:moveTo>
                  <a:pt x="4322" y="1282"/>
                </a:moveTo>
                <a:lnTo>
                  <a:pt x="4324" y="1282"/>
                </a:lnTo>
                <a:lnTo>
                  <a:pt x="4324" y="1281"/>
                </a:lnTo>
                <a:lnTo>
                  <a:pt x="4324" y="1279"/>
                </a:lnTo>
                <a:lnTo>
                  <a:pt x="4322" y="1281"/>
                </a:lnTo>
                <a:lnTo>
                  <a:pt x="4322" y="1282"/>
                </a:lnTo>
                <a:moveTo>
                  <a:pt x="4320" y="1285"/>
                </a:moveTo>
                <a:lnTo>
                  <a:pt x="4322" y="1284"/>
                </a:lnTo>
                <a:lnTo>
                  <a:pt x="4322" y="1282"/>
                </a:lnTo>
                <a:lnTo>
                  <a:pt x="4320" y="1284"/>
                </a:lnTo>
                <a:lnTo>
                  <a:pt x="4320" y="1285"/>
                </a:lnTo>
                <a:moveTo>
                  <a:pt x="3935" y="1282"/>
                </a:moveTo>
                <a:lnTo>
                  <a:pt x="3937" y="1282"/>
                </a:lnTo>
                <a:lnTo>
                  <a:pt x="3937" y="1281"/>
                </a:lnTo>
                <a:lnTo>
                  <a:pt x="3935" y="1281"/>
                </a:lnTo>
                <a:lnTo>
                  <a:pt x="3935" y="1282"/>
                </a:lnTo>
                <a:moveTo>
                  <a:pt x="3938" y="1279"/>
                </a:moveTo>
                <a:lnTo>
                  <a:pt x="3937" y="1279"/>
                </a:lnTo>
                <a:lnTo>
                  <a:pt x="3937" y="1281"/>
                </a:lnTo>
                <a:lnTo>
                  <a:pt x="3938" y="1279"/>
                </a:lnTo>
                <a:moveTo>
                  <a:pt x="3931" y="1279"/>
                </a:moveTo>
                <a:lnTo>
                  <a:pt x="3931" y="1281"/>
                </a:lnTo>
                <a:lnTo>
                  <a:pt x="3932" y="1279"/>
                </a:lnTo>
                <a:lnTo>
                  <a:pt x="3931" y="1279"/>
                </a:lnTo>
                <a:moveTo>
                  <a:pt x="3935" y="1279"/>
                </a:moveTo>
                <a:lnTo>
                  <a:pt x="3937" y="1279"/>
                </a:lnTo>
                <a:lnTo>
                  <a:pt x="3937" y="1278"/>
                </a:lnTo>
                <a:lnTo>
                  <a:pt x="3935" y="1279"/>
                </a:lnTo>
                <a:moveTo>
                  <a:pt x="4319" y="1278"/>
                </a:moveTo>
                <a:lnTo>
                  <a:pt x="4320" y="1278"/>
                </a:lnTo>
                <a:lnTo>
                  <a:pt x="4322" y="1278"/>
                </a:lnTo>
                <a:lnTo>
                  <a:pt x="4324" y="1278"/>
                </a:lnTo>
                <a:lnTo>
                  <a:pt x="4324" y="1276"/>
                </a:lnTo>
                <a:lnTo>
                  <a:pt x="4322" y="1276"/>
                </a:lnTo>
                <a:lnTo>
                  <a:pt x="4319" y="1278"/>
                </a:lnTo>
                <a:moveTo>
                  <a:pt x="4325" y="1276"/>
                </a:moveTo>
                <a:lnTo>
                  <a:pt x="4325" y="1275"/>
                </a:lnTo>
                <a:lnTo>
                  <a:pt x="4324" y="1276"/>
                </a:lnTo>
                <a:lnTo>
                  <a:pt x="4325" y="1276"/>
                </a:lnTo>
                <a:moveTo>
                  <a:pt x="4327" y="1276"/>
                </a:moveTo>
                <a:lnTo>
                  <a:pt x="4328" y="1276"/>
                </a:lnTo>
                <a:lnTo>
                  <a:pt x="4328" y="1275"/>
                </a:lnTo>
                <a:lnTo>
                  <a:pt x="4328" y="1273"/>
                </a:lnTo>
                <a:lnTo>
                  <a:pt x="4327" y="1275"/>
                </a:lnTo>
                <a:lnTo>
                  <a:pt x="4327" y="1276"/>
                </a:lnTo>
                <a:moveTo>
                  <a:pt x="4330" y="1273"/>
                </a:moveTo>
                <a:lnTo>
                  <a:pt x="4330" y="1272"/>
                </a:lnTo>
                <a:lnTo>
                  <a:pt x="4328" y="1273"/>
                </a:lnTo>
                <a:lnTo>
                  <a:pt x="4330" y="1273"/>
                </a:lnTo>
                <a:moveTo>
                  <a:pt x="3797" y="1264"/>
                </a:moveTo>
                <a:lnTo>
                  <a:pt x="3795" y="1264"/>
                </a:lnTo>
                <a:lnTo>
                  <a:pt x="3795" y="1265"/>
                </a:lnTo>
                <a:lnTo>
                  <a:pt x="3797" y="1265"/>
                </a:lnTo>
                <a:lnTo>
                  <a:pt x="3797" y="1264"/>
                </a:lnTo>
                <a:moveTo>
                  <a:pt x="3794" y="1267"/>
                </a:moveTo>
                <a:lnTo>
                  <a:pt x="3795" y="1267"/>
                </a:lnTo>
                <a:lnTo>
                  <a:pt x="3795" y="1265"/>
                </a:lnTo>
                <a:lnTo>
                  <a:pt x="3794" y="1267"/>
                </a:lnTo>
                <a:moveTo>
                  <a:pt x="0" y="1262"/>
                </a:moveTo>
                <a:lnTo>
                  <a:pt x="1" y="1262"/>
                </a:lnTo>
                <a:lnTo>
                  <a:pt x="0" y="1261"/>
                </a:lnTo>
                <a:lnTo>
                  <a:pt x="0" y="1262"/>
                </a:lnTo>
                <a:moveTo>
                  <a:pt x="3803" y="1262"/>
                </a:moveTo>
                <a:lnTo>
                  <a:pt x="3805" y="1262"/>
                </a:lnTo>
                <a:lnTo>
                  <a:pt x="3805" y="1261"/>
                </a:lnTo>
                <a:lnTo>
                  <a:pt x="3803" y="1261"/>
                </a:lnTo>
                <a:lnTo>
                  <a:pt x="3803" y="1262"/>
                </a:lnTo>
                <a:moveTo>
                  <a:pt x="4328" y="1262"/>
                </a:moveTo>
                <a:lnTo>
                  <a:pt x="4330" y="1262"/>
                </a:lnTo>
                <a:lnTo>
                  <a:pt x="4330" y="1261"/>
                </a:lnTo>
                <a:lnTo>
                  <a:pt x="4328" y="1261"/>
                </a:lnTo>
                <a:lnTo>
                  <a:pt x="4328" y="1262"/>
                </a:lnTo>
                <a:moveTo>
                  <a:pt x="3812" y="1258"/>
                </a:moveTo>
                <a:lnTo>
                  <a:pt x="3811" y="1258"/>
                </a:lnTo>
                <a:lnTo>
                  <a:pt x="3811" y="1259"/>
                </a:lnTo>
                <a:lnTo>
                  <a:pt x="3812" y="1259"/>
                </a:lnTo>
                <a:lnTo>
                  <a:pt x="3814" y="1259"/>
                </a:lnTo>
                <a:lnTo>
                  <a:pt x="3814" y="1258"/>
                </a:lnTo>
                <a:lnTo>
                  <a:pt x="3812" y="1258"/>
                </a:lnTo>
                <a:moveTo>
                  <a:pt x="4331" y="1256"/>
                </a:moveTo>
                <a:lnTo>
                  <a:pt x="4331" y="1258"/>
                </a:lnTo>
                <a:lnTo>
                  <a:pt x="4333" y="1258"/>
                </a:lnTo>
                <a:lnTo>
                  <a:pt x="4333" y="1256"/>
                </a:lnTo>
                <a:lnTo>
                  <a:pt x="4334" y="1256"/>
                </a:lnTo>
                <a:lnTo>
                  <a:pt x="4334" y="1255"/>
                </a:lnTo>
                <a:lnTo>
                  <a:pt x="4333" y="1255"/>
                </a:lnTo>
                <a:lnTo>
                  <a:pt x="4331" y="1256"/>
                </a:lnTo>
                <a:moveTo>
                  <a:pt x="3941" y="1253"/>
                </a:moveTo>
                <a:lnTo>
                  <a:pt x="3940" y="1253"/>
                </a:lnTo>
                <a:lnTo>
                  <a:pt x="3940" y="1255"/>
                </a:lnTo>
                <a:lnTo>
                  <a:pt x="3941" y="1255"/>
                </a:lnTo>
                <a:lnTo>
                  <a:pt x="3941" y="1253"/>
                </a:lnTo>
                <a:moveTo>
                  <a:pt x="4325" y="1252"/>
                </a:moveTo>
                <a:lnTo>
                  <a:pt x="4325" y="1252"/>
                </a:lnTo>
                <a:lnTo>
                  <a:pt x="4327" y="1252"/>
                </a:lnTo>
                <a:lnTo>
                  <a:pt x="4325" y="1252"/>
                </a:lnTo>
                <a:moveTo>
                  <a:pt x="16" y="1252"/>
                </a:moveTo>
                <a:lnTo>
                  <a:pt x="18" y="1252"/>
                </a:lnTo>
                <a:lnTo>
                  <a:pt x="16" y="1250"/>
                </a:lnTo>
                <a:lnTo>
                  <a:pt x="16" y="1252"/>
                </a:lnTo>
                <a:moveTo>
                  <a:pt x="2839" y="1252"/>
                </a:moveTo>
                <a:lnTo>
                  <a:pt x="2839" y="1250"/>
                </a:lnTo>
                <a:lnTo>
                  <a:pt x="2839" y="1249"/>
                </a:lnTo>
                <a:lnTo>
                  <a:pt x="2838" y="1249"/>
                </a:lnTo>
                <a:lnTo>
                  <a:pt x="2838" y="1250"/>
                </a:lnTo>
                <a:lnTo>
                  <a:pt x="2836" y="1250"/>
                </a:lnTo>
                <a:lnTo>
                  <a:pt x="2836" y="1252"/>
                </a:lnTo>
                <a:lnTo>
                  <a:pt x="2838" y="1252"/>
                </a:lnTo>
                <a:lnTo>
                  <a:pt x="2839" y="1252"/>
                </a:lnTo>
                <a:moveTo>
                  <a:pt x="4327" y="1247"/>
                </a:moveTo>
                <a:lnTo>
                  <a:pt x="4327" y="1249"/>
                </a:lnTo>
                <a:lnTo>
                  <a:pt x="4328" y="1247"/>
                </a:lnTo>
                <a:lnTo>
                  <a:pt x="4327" y="1247"/>
                </a:lnTo>
                <a:moveTo>
                  <a:pt x="1743" y="1247"/>
                </a:moveTo>
                <a:lnTo>
                  <a:pt x="1745" y="1247"/>
                </a:lnTo>
                <a:lnTo>
                  <a:pt x="1746" y="1245"/>
                </a:lnTo>
                <a:lnTo>
                  <a:pt x="1745" y="1245"/>
                </a:lnTo>
                <a:lnTo>
                  <a:pt x="1743" y="1247"/>
                </a:lnTo>
                <a:moveTo>
                  <a:pt x="3952" y="1247"/>
                </a:moveTo>
                <a:lnTo>
                  <a:pt x="3952" y="1245"/>
                </a:lnTo>
                <a:lnTo>
                  <a:pt x="3951" y="1245"/>
                </a:lnTo>
                <a:lnTo>
                  <a:pt x="3951" y="1247"/>
                </a:lnTo>
                <a:lnTo>
                  <a:pt x="3952" y="1247"/>
                </a:lnTo>
                <a:moveTo>
                  <a:pt x="2801" y="1244"/>
                </a:moveTo>
                <a:lnTo>
                  <a:pt x="2801" y="1242"/>
                </a:lnTo>
                <a:lnTo>
                  <a:pt x="2799" y="1242"/>
                </a:lnTo>
                <a:lnTo>
                  <a:pt x="2799" y="1244"/>
                </a:lnTo>
                <a:lnTo>
                  <a:pt x="2799" y="1245"/>
                </a:lnTo>
                <a:lnTo>
                  <a:pt x="2801" y="1245"/>
                </a:lnTo>
                <a:lnTo>
                  <a:pt x="2801" y="1244"/>
                </a:lnTo>
                <a:moveTo>
                  <a:pt x="2744" y="1241"/>
                </a:moveTo>
                <a:lnTo>
                  <a:pt x="2743" y="1241"/>
                </a:lnTo>
                <a:lnTo>
                  <a:pt x="2744" y="1242"/>
                </a:lnTo>
                <a:lnTo>
                  <a:pt x="2744" y="1241"/>
                </a:lnTo>
                <a:moveTo>
                  <a:pt x="2784" y="1236"/>
                </a:moveTo>
                <a:lnTo>
                  <a:pt x="2782" y="1236"/>
                </a:lnTo>
                <a:lnTo>
                  <a:pt x="2782" y="1238"/>
                </a:lnTo>
                <a:lnTo>
                  <a:pt x="2784" y="1238"/>
                </a:lnTo>
                <a:lnTo>
                  <a:pt x="2784" y="1236"/>
                </a:lnTo>
                <a:moveTo>
                  <a:pt x="3456" y="1236"/>
                </a:moveTo>
                <a:lnTo>
                  <a:pt x="3456" y="1235"/>
                </a:lnTo>
                <a:lnTo>
                  <a:pt x="3455" y="1236"/>
                </a:lnTo>
                <a:lnTo>
                  <a:pt x="3456" y="1236"/>
                </a:lnTo>
                <a:moveTo>
                  <a:pt x="1255" y="1235"/>
                </a:moveTo>
                <a:lnTo>
                  <a:pt x="1257" y="1235"/>
                </a:lnTo>
                <a:lnTo>
                  <a:pt x="1255" y="1233"/>
                </a:lnTo>
                <a:lnTo>
                  <a:pt x="1255" y="1235"/>
                </a:lnTo>
                <a:moveTo>
                  <a:pt x="2855" y="1235"/>
                </a:moveTo>
                <a:lnTo>
                  <a:pt x="2855" y="1233"/>
                </a:lnTo>
                <a:lnTo>
                  <a:pt x="2855" y="1232"/>
                </a:lnTo>
                <a:lnTo>
                  <a:pt x="2853" y="1233"/>
                </a:lnTo>
                <a:lnTo>
                  <a:pt x="2852" y="1235"/>
                </a:lnTo>
                <a:lnTo>
                  <a:pt x="2853" y="1235"/>
                </a:lnTo>
                <a:lnTo>
                  <a:pt x="2855" y="1235"/>
                </a:lnTo>
                <a:moveTo>
                  <a:pt x="3949" y="1232"/>
                </a:moveTo>
                <a:lnTo>
                  <a:pt x="3951" y="1230"/>
                </a:lnTo>
                <a:lnTo>
                  <a:pt x="3949" y="1230"/>
                </a:lnTo>
                <a:lnTo>
                  <a:pt x="3949" y="1232"/>
                </a:lnTo>
                <a:moveTo>
                  <a:pt x="4261" y="1230"/>
                </a:moveTo>
                <a:lnTo>
                  <a:pt x="4262" y="1230"/>
                </a:lnTo>
                <a:lnTo>
                  <a:pt x="4261" y="1229"/>
                </a:lnTo>
                <a:lnTo>
                  <a:pt x="4261" y="1230"/>
                </a:lnTo>
                <a:moveTo>
                  <a:pt x="3920" y="1227"/>
                </a:moveTo>
                <a:lnTo>
                  <a:pt x="3918" y="1229"/>
                </a:lnTo>
                <a:lnTo>
                  <a:pt x="3920" y="1229"/>
                </a:lnTo>
                <a:lnTo>
                  <a:pt x="3920" y="1227"/>
                </a:lnTo>
                <a:moveTo>
                  <a:pt x="3955" y="1229"/>
                </a:moveTo>
                <a:lnTo>
                  <a:pt x="3957" y="1229"/>
                </a:lnTo>
                <a:lnTo>
                  <a:pt x="3957" y="1227"/>
                </a:lnTo>
                <a:lnTo>
                  <a:pt x="3955" y="1227"/>
                </a:lnTo>
                <a:lnTo>
                  <a:pt x="3955" y="1229"/>
                </a:lnTo>
                <a:moveTo>
                  <a:pt x="4342" y="1227"/>
                </a:moveTo>
                <a:lnTo>
                  <a:pt x="4342" y="1229"/>
                </a:lnTo>
                <a:lnTo>
                  <a:pt x="4343" y="1229"/>
                </a:lnTo>
                <a:lnTo>
                  <a:pt x="4345" y="1227"/>
                </a:lnTo>
                <a:lnTo>
                  <a:pt x="4343" y="1227"/>
                </a:lnTo>
                <a:lnTo>
                  <a:pt x="4342" y="1227"/>
                </a:lnTo>
                <a:moveTo>
                  <a:pt x="3921" y="1225"/>
                </a:moveTo>
                <a:lnTo>
                  <a:pt x="3920" y="1225"/>
                </a:lnTo>
                <a:lnTo>
                  <a:pt x="3920" y="1227"/>
                </a:lnTo>
                <a:lnTo>
                  <a:pt x="3921" y="1227"/>
                </a:lnTo>
                <a:lnTo>
                  <a:pt x="3921" y="1225"/>
                </a:lnTo>
                <a:moveTo>
                  <a:pt x="3958" y="1227"/>
                </a:moveTo>
                <a:lnTo>
                  <a:pt x="3960" y="1227"/>
                </a:lnTo>
                <a:lnTo>
                  <a:pt x="3960" y="1225"/>
                </a:lnTo>
                <a:lnTo>
                  <a:pt x="3958" y="1225"/>
                </a:lnTo>
                <a:lnTo>
                  <a:pt x="3958" y="1227"/>
                </a:lnTo>
                <a:moveTo>
                  <a:pt x="3963" y="1222"/>
                </a:moveTo>
                <a:lnTo>
                  <a:pt x="3961" y="1224"/>
                </a:lnTo>
                <a:lnTo>
                  <a:pt x="3963" y="1224"/>
                </a:lnTo>
                <a:lnTo>
                  <a:pt x="3963" y="1222"/>
                </a:lnTo>
                <a:moveTo>
                  <a:pt x="3961" y="1225"/>
                </a:moveTo>
                <a:lnTo>
                  <a:pt x="3961" y="1224"/>
                </a:lnTo>
                <a:lnTo>
                  <a:pt x="3960" y="1225"/>
                </a:lnTo>
                <a:lnTo>
                  <a:pt x="3961" y="1225"/>
                </a:lnTo>
                <a:moveTo>
                  <a:pt x="4173" y="1222"/>
                </a:moveTo>
                <a:lnTo>
                  <a:pt x="4172" y="1222"/>
                </a:lnTo>
                <a:lnTo>
                  <a:pt x="4172" y="1224"/>
                </a:lnTo>
                <a:lnTo>
                  <a:pt x="4172" y="1225"/>
                </a:lnTo>
                <a:lnTo>
                  <a:pt x="4173" y="1225"/>
                </a:lnTo>
                <a:lnTo>
                  <a:pt x="4173" y="1224"/>
                </a:lnTo>
                <a:lnTo>
                  <a:pt x="4173" y="1222"/>
                </a:lnTo>
                <a:moveTo>
                  <a:pt x="4182" y="1224"/>
                </a:moveTo>
                <a:lnTo>
                  <a:pt x="4182" y="1225"/>
                </a:lnTo>
                <a:lnTo>
                  <a:pt x="4184" y="1225"/>
                </a:lnTo>
                <a:lnTo>
                  <a:pt x="4185" y="1225"/>
                </a:lnTo>
                <a:lnTo>
                  <a:pt x="4185" y="1224"/>
                </a:lnTo>
                <a:lnTo>
                  <a:pt x="4184" y="1224"/>
                </a:lnTo>
                <a:lnTo>
                  <a:pt x="4182" y="1224"/>
                </a:lnTo>
                <a:moveTo>
                  <a:pt x="3901" y="1224"/>
                </a:moveTo>
                <a:lnTo>
                  <a:pt x="3903" y="1224"/>
                </a:lnTo>
                <a:lnTo>
                  <a:pt x="3901" y="1222"/>
                </a:lnTo>
                <a:lnTo>
                  <a:pt x="3901" y="1224"/>
                </a:lnTo>
                <a:moveTo>
                  <a:pt x="3912" y="1221"/>
                </a:moveTo>
                <a:lnTo>
                  <a:pt x="3912" y="1219"/>
                </a:lnTo>
                <a:lnTo>
                  <a:pt x="3911" y="1221"/>
                </a:lnTo>
                <a:lnTo>
                  <a:pt x="3911" y="1222"/>
                </a:lnTo>
                <a:lnTo>
                  <a:pt x="3911" y="1224"/>
                </a:lnTo>
                <a:lnTo>
                  <a:pt x="3912" y="1222"/>
                </a:lnTo>
                <a:lnTo>
                  <a:pt x="3912" y="1221"/>
                </a:lnTo>
                <a:moveTo>
                  <a:pt x="3795" y="1215"/>
                </a:moveTo>
                <a:lnTo>
                  <a:pt x="3794" y="1215"/>
                </a:lnTo>
                <a:lnTo>
                  <a:pt x="3792" y="1216"/>
                </a:lnTo>
                <a:lnTo>
                  <a:pt x="3792" y="1216"/>
                </a:lnTo>
                <a:lnTo>
                  <a:pt x="3791" y="1216"/>
                </a:lnTo>
                <a:lnTo>
                  <a:pt x="3791" y="1218"/>
                </a:lnTo>
                <a:lnTo>
                  <a:pt x="3792" y="1218"/>
                </a:lnTo>
                <a:lnTo>
                  <a:pt x="3794" y="1218"/>
                </a:lnTo>
                <a:lnTo>
                  <a:pt x="3794" y="1216"/>
                </a:lnTo>
                <a:lnTo>
                  <a:pt x="3795" y="1216"/>
                </a:lnTo>
                <a:lnTo>
                  <a:pt x="3797" y="1215"/>
                </a:lnTo>
                <a:lnTo>
                  <a:pt x="3797" y="1215"/>
                </a:lnTo>
                <a:lnTo>
                  <a:pt x="3795" y="1215"/>
                </a:lnTo>
                <a:lnTo>
                  <a:pt x="3795" y="1215"/>
                </a:lnTo>
                <a:moveTo>
                  <a:pt x="4336" y="1218"/>
                </a:moveTo>
                <a:lnTo>
                  <a:pt x="4337" y="1218"/>
                </a:lnTo>
                <a:lnTo>
                  <a:pt x="4337" y="1216"/>
                </a:lnTo>
                <a:lnTo>
                  <a:pt x="4336" y="1216"/>
                </a:lnTo>
                <a:lnTo>
                  <a:pt x="4336" y="1218"/>
                </a:lnTo>
                <a:moveTo>
                  <a:pt x="4337" y="1215"/>
                </a:moveTo>
                <a:lnTo>
                  <a:pt x="4337" y="1216"/>
                </a:lnTo>
                <a:lnTo>
                  <a:pt x="4339" y="1216"/>
                </a:lnTo>
                <a:lnTo>
                  <a:pt x="4340" y="1216"/>
                </a:lnTo>
                <a:lnTo>
                  <a:pt x="4340" y="1215"/>
                </a:lnTo>
                <a:lnTo>
                  <a:pt x="4339" y="1215"/>
                </a:lnTo>
                <a:lnTo>
                  <a:pt x="4337" y="1215"/>
                </a:lnTo>
                <a:moveTo>
                  <a:pt x="4036" y="1215"/>
                </a:moveTo>
                <a:lnTo>
                  <a:pt x="4035" y="1215"/>
                </a:lnTo>
                <a:lnTo>
                  <a:pt x="4035" y="1216"/>
                </a:lnTo>
                <a:lnTo>
                  <a:pt x="4036" y="1216"/>
                </a:lnTo>
                <a:lnTo>
                  <a:pt x="4038" y="1216"/>
                </a:lnTo>
                <a:lnTo>
                  <a:pt x="4038" y="1215"/>
                </a:lnTo>
                <a:lnTo>
                  <a:pt x="4036" y="1215"/>
                </a:lnTo>
                <a:moveTo>
                  <a:pt x="4170" y="1216"/>
                </a:moveTo>
                <a:lnTo>
                  <a:pt x="4170" y="1215"/>
                </a:lnTo>
                <a:lnTo>
                  <a:pt x="4168" y="1215"/>
                </a:lnTo>
                <a:lnTo>
                  <a:pt x="4170" y="1216"/>
                </a:lnTo>
                <a:moveTo>
                  <a:pt x="3779" y="1215"/>
                </a:moveTo>
                <a:lnTo>
                  <a:pt x="3777" y="1215"/>
                </a:lnTo>
                <a:lnTo>
                  <a:pt x="3777" y="1215"/>
                </a:lnTo>
                <a:lnTo>
                  <a:pt x="3779" y="1215"/>
                </a:lnTo>
                <a:lnTo>
                  <a:pt x="3780" y="1215"/>
                </a:lnTo>
                <a:lnTo>
                  <a:pt x="3780" y="1215"/>
                </a:lnTo>
                <a:lnTo>
                  <a:pt x="3782" y="1215"/>
                </a:lnTo>
                <a:lnTo>
                  <a:pt x="3782" y="1213"/>
                </a:lnTo>
                <a:lnTo>
                  <a:pt x="3780" y="1213"/>
                </a:lnTo>
                <a:lnTo>
                  <a:pt x="3779" y="1215"/>
                </a:lnTo>
                <a:moveTo>
                  <a:pt x="4038" y="1215"/>
                </a:moveTo>
                <a:lnTo>
                  <a:pt x="4038" y="1215"/>
                </a:lnTo>
                <a:lnTo>
                  <a:pt x="4040" y="1215"/>
                </a:lnTo>
                <a:lnTo>
                  <a:pt x="4038" y="1215"/>
                </a:lnTo>
                <a:moveTo>
                  <a:pt x="4147" y="1215"/>
                </a:moveTo>
                <a:lnTo>
                  <a:pt x="4149" y="1215"/>
                </a:lnTo>
                <a:lnTo>
                  <a:pt x="4149" y="1215"/>
                </a:lnTo>
                <a:lnTo>
                  <a:pt x="4147" y="1215"/>
                </a:lnTo>
                <a:lnTo>
                  <a:pt x="4147" y="1215"/>
                </a:lnTo>
                <a:moveTo>
                  <a:pt x="3573" y="1215"/>
                </a:moveTo>
                <a:lnTo>
                  <a:pt x="3574" y="1215"/>
                </a:lnTo>
                <a:lnTo>
                  <a:pt x="3574" y="1213"/>
                </a:lnTo>
                <a:lnTo>
                  <a:pt x="3573" y="1213"/>
                </a:lnTo>
                <a:lnTo>
                  <a:pt x="3573" y="1215"/>
                </a:lnTo>
                <a:moveTo>
                  <a:pt x="4282" y="1215"/>
                </a:moveTo>
                <a:lnTo>
                  <a:pt x="4284" y="1213"/>
                </a:lnTo>
                <a:lnTo>
                  <a:pt x="4282" y="1213"/>
                </a:lnTo>
                <a:lnTo>
                  <a:pt x="4282" y="1215"/>
                </a:lnTo>
                <a:moveTo>
                  <a:pt x="3799" y="1212"/>
                </a:moveTo>
                <a:lnTo>
                  <a:pt x="3800" y="1212"/>
                </a:lnTo>
                <a:lnTo>
                  <a:pt x="3800" y="1210"/>
                </a:lnTo>
                <a:lnTo>
                  <a:pt x="3799" y="1210"/>
                </a:lnTo>
                <a:lnTo>
                  <a:pt x="3799" y="1212"/>
                </a:lnTo>
                <a:moveTo>
                  <a:pt x="4041" y="1212"/>
                </a:moveTo>
                <a:lnTo>
                  <a:pt x="4041" y="1210"/>
                </a:lnTo>
                <a:lnTo>
                  <a:pt x="4040" y="1210"/>
                </a:lnTo>
                <a:lnTo>
                  <a:pt x="4040" y="1212"/>
                </a:lnTo>
                <a:lnTo>
                  <a:pt x="4041" y="1212"/>
                </a:lnTo>
                <a:moveTo>
                  <a:pt x="4149" y="1212"/>
                </a:moveTo>
                <a:lnTo>
                  <a:pt x="4150" y="1212"/>
                </a:lnTo>
                <a:lnTo>
                  <a:pt x="4150" y="1210"/>
                </a:lnTo>
                <a:lnTo>
                  <a:pt x="4149" y="1210"/>
                </a:lnTo>
                <a:lnTo>
                  <a:pt x="4149" y="1212"/>
                </a:lnTo>
                <a:moveTo>
                  <a:pt x="4282" y="1210"/>
                </a:moveTo>
                <a:lnTo>
                  <a:pt x="4282" y="1212"/>
                </a:lnTo>
                <a:lnTo>
                  <a:pt x="4284" y="1212"/>
                </a:lnTo>
                <a:lnTo>
                  <a:pt x="4284" y="1210"/>
                </a:lnTo>
                <a:lnTo>
                  <a:pt x="4282" y="1210"/>
                </a:lnTo>
                <a:moveTo>
                  <a:pt x="4287" y="1212"/>
                </a:moveTo>
                <a:lnTo>
                  <a:pt x="4288" y="1212"/>
                </a:lnTo>
                <a:lnTo>
                  <a:pt x="4288" y="1210"/>
                </a:lnTo>
                <a:lnTo>
                  <a:pt x="4287" y="1210"/>
                </a:lnTo>
                <a:lnTo>
                  <a:pt x="4287" y="1212"/>
                </a:lnTo>
                <a:moveTo>
                  <a:pt x="4038" y="1210"/>
                </a:moveTo>
                <a:lnTo>
                  <a:pt x="4040" y="1210"/>
                </a:lnTo>
                <a:lnTo>
                  <a:pt x="4040" y="1209"/>
                </a:lnTo>
                <a:lnTo>
                  <a:pt x="4038" y="1210"/>
                </a:lnTo>
                <a:moveTo>
                  <a:pt x="4155" y="1209"/>
                </a:moveTo>
                <a:lnTo>
                  <a:pt x="4153" y="1209"/>
                </a:lnTo>
                <a:lnTo>
                  <a:pt x="4155" y="1210"/>
                </a:lnTo>
                <a:lnTo>
                  <a:pt x="4156" y="1209"/>
                </a:lnTo>
                <a:lnTo>
                  <a:pt x="4156" y="1207"/>
                </a:lnTo>
                <a:lnTo>
                  <a:pt x="4155" y="1207"/>
                </a:lnTo>
                <a:lnTo>
                  <a:pt x="4155" y="1209"/>
                </a:lnTo>
                <a:moveTo>
                  <a:pt x="4153" y="1206"/>
                </a:moveTo>
                <a:lnTo>
                  <a:pt x="4152" y="1206"/>
                </a:lnTo>
                <a:lnTo>
                  <a:pt x="4152" y="1207"/>
                </a:lnTo>
                <a:lnTo>
                  <a:pt x="4153" y="1207"/>
                </a:lnTo>
                <a:lnTo>
                  <a:pt x="4153" y="1206"/>
                </a:lnTo>
                <a:moveTo>
                  <a:pt x="462" y="1204"/>
                </a:moveTo>
                <a:lnTo>
                  <a:pt x="460" y="1204"/>
                </a:lnTo>
                <a:lnTo>
                  <a:pt x="460" y="1206"/>
                </a:lnTo>
                <a:lnTo>
                  <a:pt x="462" y="1206"/>
                </a:lnTo>
                <a:lnTo>
                  <a:pt x="463" y="1206"/>
                </a:lnTo>
                <a:lnTo>
                  <a:pt x="465" y="1206"/>
                </a:lnTo>
                <a:lnTo>
                  <a:pt x="465" y="1204"/>
                </a:lnTo>
                <a:lnTo>
                  <a:pt x="463" y="1204"/>
                </a:lnTo>
                <a:lnTo>
                  <a:pt x="462" y="1204"/>
                </a:lnTo>
                <a:moveTo>
                  <a:pt x="4293" y="1204"/>
                </a:moveTo>
                <a:lnTo>
                  <a:pt x="4293" y="1206"/>
                </a:lnTo>
                <a:lnTo>
                  <a:pt x="4294" y="1204"/>
                </a:lnTo>
                <a:lnTo>
                  <a:pt x="4293" y="1204"/>
                </a:lnTo>
                <a:moveTo>
                  <a:pt x="4288" y="1204"/>
                </a:moveTo>
                <a:lnTo>
                  <a:pt x="4288" y="1202"/>
                </a:lnTo>
                <a:lnTo>
                  <a:pt x="4288" y="1201"/>
                </a:lnTo>
                <a:lnTo>
                  <a:pt x="4287" y="1202"/>
                </a:lnTo>
                <a:lnTo>
                  <a:pt x="4287" y="1204"/>
                </a:lnTo>
                <a:lnTo>
                  <a:pt x="4288" y="1204"/>
                </a:lnTo>
                <a:moveTo>
                  <a:pt x="446" y="1201"/>
                </a:moveTo>
                <a:lnTo>
                  <a:pt x="446" y="1199"/>
                </a:lnTo>
                <a:lnTo>
                  <a:pt x="445" y="1199"/>
                </a:lnTo>
                <a:lnTo>
                  <a:pt x="446" y="1201"/>
                </a:lnTo>
                <a:moveTo>
                  <a:pt x="2822" y="1199"/>
                </a:moveTo>
                <a:lnTo>
                  <a:pt x="2821" y="1199"/>
                </a:lnTo>
                <a:lnTo>
                  <a:pt x="2821" y="1201"/>
                </a:lnTo>
                <a:lnTo>
                  <a:pt x="2822" y="1201"/>
                </a:lnTo>
                <a:lnTo>
                  <a:pt x="2822" y="1199"/>
                </a:lnTo>
                <a:moveTo>
                  <a:pt x="4147" y="1198"/>
                </a:moveTo>
                <a:lnTo>
                  <a:pt x="4145" y="1198"/>
                </a:lnTo>
                <a:lnTo>
                  <a:pt x="4145" y="1199"/>
                </a:lnTo>
                <a:lnTo>
                  <a:pt x="4145" y="1201"/>
                </a:lnTo>
                <a:lnTo>
                  <a:pt x="4147" y="1201"/>
                </a:lnTo>
                <a:lnTo>
                  <a:pt x="4149" y="1199"/>
                </a:lnTo>
                <a:lnTo>
                  <a:pt x="4149" y="1198"/>
                </a:lnTo>
                <a:lnTo>
                  <a:pt x="4147" y="1198"/>
                </a:lnTo>
                <a:moveTo>
                  <a:pt x="4182" y="1196"/>
                </a:moveTo>
                <a:lnTo>
                  <a:pt x="4182" y="1195"/>
                </a:lnTo>
                <a:lnTo>
                  <a:pt x="4181" y="1195"/>
                </a:lnTo>
                <a:lnTo>
                  <a:pt x="4179" y="1195"/>
                </a:lnTo>
                <a:lnTo>
                  <a:pt x="4178" y="1195"/>
                </a:lnTo>
                <a:lnTo>
                  <a:pt x="4178" y="1196"/>
                </a:lnTo>
                <a:lnTo>
                  <a:pt x="4178" y="1198"/>
                </a:lnTo>
                <a:lnTo>
                  <a:pt x="4179" y="1198"/>
                </a:lnTo>
                <a:lnTo>
                  <a:pt x="4181" y="1198"/>
                </a:lnTo>
                <a:lnTo>
                  <a:pt x="4182" y="1198"/>
                </a:lnTo>
                <a:lnTo>
                  <a:pt x="4182" y="1196"/>
                </a:lnTo>
                <a:moveTo>
                  <a:pt x="4261" y="1195"/>
                </a:moveTo>
                <a:lnTo>
                  <a:pt x="4261" y="1196"/>
                </a:lnTo>
                <a:lnTo>
                  <a:pt x="4262" y="1196"/>
                </a:lnTo>
                <a:lnTo>
                  <a:pt x="4264" y="1196"/>
                </a:lnTo>
                <a:lnTo>
                  <a:pt x="4264" y="1195"/>
                </a:lnTo>
                <a:lnTo>
                  <a:pt x="4262" y="1195"/>
                </a:lnTo>
                <a:lnTo>
                  <a:pt x="4261" y="1195"/>
                </a:lnTo>
                <a:moveTo>
                  <a:pt x="216" y="1195"/>
                </a:moveTo>
                <a:lnTo>
                  <a:pt x="216" y="1195"/>
                </a:lnTo>
                <a:lnTo>
                  <a:pt x="216" y="1193"/>
                </a:lnTo>
                <a:lnTo>
                  <a:pt x="216" y="1195"/>
                </a:lnTo>
                <a:moveTo>
                  <a:pt x="4176" y="1193"/>
                </a:moveTo>
                <a:lnTo>
                  <a:pt x="4176" y="1195"/>
                </a:lnTo>
                <a:lnTo>
                  <a:pt x="4178" y="1195"/>
                </a:lnTo>
                <a:lnTo>
                  <a:pt x="4178" y="1193"/>
                </a:lnTo>
                <a:lnTo>
                  <a:pt x="4176" y="1193"/>
                </a:lnTo>
                <a:moveTo>
                  <a:pt x="443" y="1192"/>
                </a:moveTo>
                <a:lnTo>
                  <a:pt x="442" y="1192"/>
                </a:lnTo>
                <a:lnTo>
                  <a:pt x="440" y="1192"/>
                </a:lnTo>
                <a:lnTo>
                  <a:pt x="442" y="1193"/>
                </a:lnTo>
                <a:lnTo>
                  <a:pt x="443" y="1193"/>
                </a:lnTo>
                <a:lnTo>
                  <a:pt x="445" y="1193"/>
                </a:lnTo>
                <a:lnTo>
                  <a:pt x="443" y="1192"/>
                </a:lnTo>
                <a:moveTo>
                  <a:pt x="3711" y="1193"/>
                </a:moveTo>
                <a:lnTo>
                  <a:pt x="3713" y="1192"/>
                </a:lnTo>
                <a:lnTo>
                  <a:pt x="3711" y="1192"/>
                </a:lnTo>
                <a:lnTo>
                  <a:pt x="3711" y="1193"/>
                </a:lnTo>
                <a:moveTo>
                  <a:pt x="3713" y="1193"/>
                </a:moveTo>
                <a:lnTo>
                  <a:pt x="3714" y="1192"/>
                </a:lnTo>
                <a:lnTo>
                  <a:pt x="3713" y="1192"/>
                </a:lnTo>
                <a:lnTo>
                  <a:pt x="3713" y="1193"/>
                </a:lnTo>
                <a:moveTo>
                  <a:pt x="3719" y="1193"/>
                </a:moveTo>
                <a:lnTo>
                  <a:pt x="3719" y="1192"/>
                </a:lnTo>
                <a:lnTo>
                  <a:pt x="3719" y="1193"/>
                </a:lnTo>
                <a:lnTo>
                  <a:pt x="3719" y="1193"/>
                </a:lnTo>
                <a:moveTo>
                  <a:pt x="3706" y="1192"/>
                </a:moveTo>
                <a:lnTo>
                  <a:pt x="3708" y="1192"/>
                </a:lnTo>
                <a:lnTo>
                  <a:pt x="3708" y="1190"/>
                </a:lnTo>
                <a:lnTo>
                  <a:pt x="3706" y="1190"/>
                </a:lnTo>
                <a:lnTo>
                  <a:pt x="3706" y="1192"/>
                </a:lnTo>
                <a:moveTo>
                  <a:pt x="3757" y="1192"/>
                </a:moveTo>
                <a:lnTo>
                  <a:pt x="3759" y="1192"/>
                </a:lnTo>
                <a:lnTo>
                  <a:pt x="3760" y="1190"/>
                </a:lnTo>
                <a:lnTo>
                  <a:pt x="3759" y="1190"/>
                </a:lnTo>
                <a:lnTo>
                  <a:pt x="3757" y="1192"/>
                </a:lnTo>
                <a:moveTo>
                  <a:pt x="4244" y="1190"/>
                </a:moveTo>
                <a:lnTo>
                  <a:pt x="4242" y="1190"/>
                </a:lnTo>
                <a:lnTo>
                  <a:pt x="4242" y="1192"/>
                </a:lnTo>
                <a:lnTo>
                  <a:pt x="4244" y="1192"/>
                </a:lnTo>
                <a:lnTo>
                  <a:pt x="4244" y="1190"/>
                </a:lnTo>
                <a:moveTo>
                  <a:pt x="4250" y="1190"/>
                </a:moveTo>
                <a:lnTo>
                  <a:pt x="4251" y="1189"/>
                </a:lnTo>
                <a:lnTo>
                  <a:pt x="4250" y="1189"/>
                </a:lnTo>
                <a:lnTo>
                  <a:pt x="4248" y="1189"/>
                </a:lnTo>
                <a:lnTo>
                  <a:pt x="4248" y="1190"/>
                </a:lnTo>
                <a:lnTo>
                  <a:pt x="4248" y="1192"/>
                </a:lnTo>
                <a:lnTo>
                  <a:pt x="4250" y="1192"/>
                </a:lnTo>
                <a:lnTo>
                  <a:pt x="4250" y="1190"/>
                </a:lnTo>
                <a:moveTo>
                  <a:pt x="3756" y="1190"/>
                </a:moveTo>
                <a:lnTo>
                  <a:pt x="3757" y="1190"/>
                </a:lnTo>
                <a:lnTo>
                  <a:pt x="3757" y="1189"/>
                </a:lnTo>
                <a:lnTo>
                  <a:pt x="3756" y="1189"/>
                </a:lnTo>
                <a:lnTo>
                  <a:pt x="3756" y="1190"/>
                </a:lnTo>
                <a:moveTo>
                  <a:pt x="3757" y="1189"/>
                </a:moveTo>
                <a:lnTo>
                  <a:pt x="3759" y="1189"/>
                </a:lnTo>
                <a:lnTo>
                  <a:pt x="3759" y="1187"/>
                </a:lnTo>
                <a:lnTo>
                  <a:pt x="3757" y="1187"/>
                </a:lnTo>
                <a:lnTo>
                  <a:pt x="3757" y="1189"/>
                </a:lnTo>
                <a:moveTo>
                  <a:pt x="4161" y="1190"/>
                </a:moveTo>
                <a:lnTo>
                  <a:pt x="4161" y="1189"/>
                </a:lnTo>
                <a:lnTo>
                  <a:pt x="4161" y="1190"/>
                </a:lnTo>
                <a:lnTo>
                  <a:pt x="4161" y="1190"/>
                </a:lnTo>
                <a:moveTo>
                  <a:pt x="4242" y="1187"/>
                </a:moveTo>
                <a:lnTo>
                  <a:pt x="4241" y="1187"/>
                </a:lnTo>
                <a:lnTo>
                  <a:pt x="4239" y="1189"/>
                </a:lnTo>
                <a:lnTo>
                  <a:pt x="4239" y="1190"/>
                </a:lnTo>
                <a:lnTo>
                  <a:pt x="4241" y="1190"/>
                </a:lnTo>
                <a:lnTo>
                  <a:pt x="4241" y="1189"/>
                </a:lnTo>
                <a:lnTo>
                  <a:pt x="4242" y="1189"/>
                </a:lnTo>
                <a:lnTo>
                  <a:pt x="4242" y="1187"/>
                </a:lnTo>
                <a:moveTo>
                  <a:pt x="4063" y="1189"/>
                </a:moveTo>
                <a:lnTo>
                  <a:pt x="4064" y="1189"/>
                </a:lnTo>
                <a:lnTo>
                  <a:pt x="4063" y="1187"/>
                </a:lnTo>
                <a:lnTo>
                  <a:pt x="4061" y="1187"/>
                </a:lnTo>
                <a:lnTo>
                  <a:pt x="4063" y="1189"/>
                </a:lnTo>
                <a:moveTo>
                  <a:pt x="4161" y="1189"/>
                </a:moveTo>
                <a:lnTo>
                  <a:pt x="4161" y="1187"/>
                </a:lnTo>
                <a:lnTo>
                  <a:pt x="4161" y="1189"/>
                </a:lnTo>
                <a:lnTo>
                  <a:pt x="4161" y="1189"/>
                </a:lnTo>
                <a:moveTo>
                  <a:pt x="4066" y="1187"/>
                </a:moveTo>
                <a:lnTo>
                  <a:pt x="4066" y="1186"/>
                </a:lnTo>
                <a:lnTo>
                  <a:pt x="4064" y="1186"/>
                </a:lnTo>
                <a:lnTo>
                  <a:pt x="4063" y="1186"/>
                </a:lnTo>
                <a:lnTo>
                  <a:pt x="4063" y="1187"/>
                </a:lnTo>
                <a:lnTo>
                  <a:pt x="4064" y="1187"/>
                </a:lnTo>
                <a:lnTo>
                  <a:pt x="4066" y="1187"/>
                </a:lnTo>
                <a:moveTo>
                  <a:pt x="3734" y="1184"/>
                </a:moveTo>
                <a:lnTo>
                  <a:pt x="3734" y="1186"/>
                </a:lnTo>
                <a:lnTo>
                  <a:pt x="3736" y="1184"/>
                </a:lnTo>
                <a:lnTo>
                  <a:pt x="3736" y="1182"/>
                </a:lnTo>
                <a:lnTo>
                  <a:pt x="3734" y="1182"/>
                </a:lnTo>
                <a:lnTo>
                  <a:pt x="3734" y="1184"/>
                </a:lnTo>
                <a:moveTo>
                  <a:pt x="3837" y="1182"/>
                </a:moveTo>
                <a:lnTo>
                  <a:pt x="3837" y="1184"/>
                </a:lnTo>
                <a:lnTo>
                  <a:pt x="3838" y="1182"/>
                </a:lnTo>
                <a:lnTo>
                  <a:pt x="3837" y="1182"/>
                </a:lnTo>
                <a:moveTo>
                  <a:pt x="3837" y="1184"/>
                </a:moveTo>
                <a:lnTo>
                  <a:pt x="3835" y="1184"/>
                </a:lnTo>
                <a:lnTo>
                  <a:pt x="3835" y="1186"/>
                </a:lnTo>
                <a:lnTo>
                  <a:pt x="3837" y="1186"/>
                </a:lnTo>
                <a:lnTo>
                  <a:pt x="3837" y="1184"/>
                </a:lnTo>
                <a:moveTo>
                  <a:pt x="3903" y="1186"/>
                </a:moveTo>
                <a:lnTo>
                  <a:pt x="3904" y="1186"/>
                </a:lnTo>
                <a:lnTo>
                  <a:pt x="3904" y="1184"/>
                </a:lnTo>
                <a:lnTo>
                  <a:pt x="3903" y="1184"/>
                </a:lnTo>
                <a:lnTo>
                  <a:pt x="3903" y="1186"/>
                </a:lnTo>
                <a:moveTo>
                  <a:pt x="3904" y="1182"/>
                </a:moveTo>
                <a:lnTo>
                  <a:pt x="3904" y="1184"/>
                </a:lnTo>
                <a:lnTo>
                  <a:pt x="3906" y="1184"/>
                </a:lnTo>
                <a:lnTo>
                  <a:pt x="3908" y="1184"/>
                </a:lnTo>
                <a:lnTo>
                  <a:pt x="3908" y="1182"/>
                </a:lnTo>
                <a:lnTo>
                  <a:pt x="3906" y="1182"/>
                </a:lnTo>
                <a:lnTo>
                  <a:pt x="3904" y="1182"/>
                </a:lnTo>
                <a:moveTo>
                  <a:pt x="3754" y="1184"/>
                </a:moveTo>
                <a:lnTo>
                  <a:pt x="3756" y="1184"/>
                </a:lnTo>
                <a:lnTo>
                  <a:pt x="3756" y="1182"/>
                </a:lnTo>
                <a:lnTo>
                  <a:pt x="3754" y="1182"/>
                </a:lnTo>
                <a:lnTo>
                  <a:pt x="3754" y="1184"/>
                </a:lnTo>
                <a:moveTo>
                  <a:pt x="3802" y="1182"/>
                </a:moveTo>
                <a:lnTo>
                  <a:pt x="3800" y="1184"/>
                </a:lnTo>
                <a:lnTo>
                  <a:pt x="3802" y="1184"/>
                </a:lnTo>
                <a:lnTo>
                  <a:pt x="3803" y="1184"/>
                </a:lnTo>
                <a:lnTo>
                  <a:pt x="3803" y="1182"/>
                </a:lnTo>
                <a:lnTo>
                  <a:pt x="3802" y="1182"/>
                </a:lnTo>
                <a:moveTo>
                  <a:pt x="3865" y="1184"/>
                </a:moveTo>
                <a:lnTo>
                  <a:pt x="3866" y="1184"/>
                </a:lnTo>
                <a:lnTo>
                  <a:pt x="3866" y="1184"/>
                </a:lnTo>
                <a:lnTo>
                  <a:pt x="3868" y="1184"/>
                </a:lnTo>
                <a:lnTo>
                  <a:pt x="3869" y="1184"/>
                </a:lnTo>
                <a:lnTo>
                  <a:pt x="3869" y="1182"/>
                </a:lnTo>
                <a:lnTo>
                  <a:pt x="3868" y="1182"/>
                </a:lnTo>
                <a:lnTo>
                  <a:pt x="3866" y="1182"/>
                </a:lnTo>
                <a:lnTo>
                  <a:pt x="3866" y="1182"/>
                </a:lnTo>
                <a:lnTo>
                  <a:pt x="3865" y="1182"/>
                </a:lnTo>
                <a:lnTo>
                  <a:pt x="3863" y="1184"/>
                </a:lnTo>
                <a:lnTo>
                  <a:pt x="3865" y="1184"/>
                </a:lnTo>
                <a:moveTo>
                  <a:pt x="4242" y="1182"/>
                </a:moveTo>
                <a:lnTo>
                  <a:pt x="4242" y="1181"/>
                </a:lnTo>
                <a:lnTo>
                  <a:pt x="4242" y="1179"/>
                </a:lnTo>
                <a:lnTo>
                  <a:pt x="4241" y="1179"/>
                </a:lnTo>
                <a:lnTo>
                  <a:pt x="4239" y="1179"/>
                </a:lnTo>
                <a:lnTo>
                  <a:pt x="4239" y="1181"/>
                </a:lnTo>
                <a:lnTo>
                  <a:pt x="4239" y="1182"/>
                </a:lnTo>
                <a:lnTo>
                  <a:pt x="4239" y="1184"/>
                </a:lnTo>
                <a:lnTo>
                  <a:pt x="4241" y="1184"/>
                </a:lnTo>
                <a:lnTo>
                  <a:pt x="4241" y="1182"/>
                </a:lnTo>
                <a:lnTo>
                  <a:pt x="4242" y="1182"/>
                </a:lnTo>
                <a:moveTo>
                  <a:pt x="2741" y="1181"/>
                </a:moveTo>
                <a:lnTo>
                  <a:pt x="2739" y="1181"/>
                </a:lnTo>
                <a:lnTo>
                  <a:pt x="2739" y="1182"/>
                </a:lnTo>
                <a:lnTo>
                  <a:pt x="2741" y="1181"/>
                </a:lnTo>
                <a:moveTo>
                  <a:pt x="3858" y="1182"/>
                </a:moveTo>
                <a:lnTo>
                  <a:pt x="3860" y="1182"/>
                </a:lnTo>
                <a:lnTo>
                  <a:pt x="3860" y="1181"/>
                </a:lnTo>
                <a:lnTo>
                  <a:pt x="3858" y="1181"/>
                </a:lnTo>
                <a:lnTo>
                  <a:pt x="3858" y="1182"/>
                </a:lnTo>
                <a:moveTo>
                  <a:pt x="3892" y="1182"/>
                </a:moveTo>
                <a:lnTo>
                  <a:pt x="3892" y="1181"/>
                </a:lnTo>
                <a:lnTo>
                  <a:pt x="3894" y="1181"/>
                </a:lnTo>
                <a:lnTo>
                  <a:pt x="3894" y="1179"/>
                </a:lnTo>
                <a:lnTo>
                  <a:pt x="3894" y="1178"/>
                </a:lnTo>
                <a:lnTo>
                  <a:pt x="3892" y="1178"/>
                </a:lnTo>
                <a:lnTo>
                  <a:pt x="3891" y="1178"/>
                </a:lnTo>
                <a:lnTo>
                  <a:pt x="3891" y="1179"/>
                </a:lnTo>
                <a:lnTo>
                  <a:pt x="3889" y="1179"/>
                </a:lnTo>
                <a:lnTo>
                  <a:pt x="3891" y="1181"/>
                </a:lnTo>
                <a:lnTo>
                  <a:pt x="3891" y="1182"/>
                </a:lnTo>
                <a:lnTo>
                  <a:pt x="3892" y="1182"/>
                </a:lnTo>
                <a:moveTo>
                  <a:pt x="4234" y="1182"/>
                </a:moveTo>
                <a:lnTo>
                  <a:pt x="4234" y="1182"/>
                </a:lnTo>
                <a:lnTo>
                  <a:pt x="4234" y="1181"/>
                </a:lnTo>
                <a:lnTo>
                  <a:pt x="4234" y="1181"/>
                </a:lnTo>
                <a:lnTo>
                  <a:pt x="4234" y="1182"/>
                </a:lnTo>
                <a:moveTo>
                  <a:pt x="2047" y="1179"/>
                </a:moveTo>
                <a:lnTo>
                  <a:pt x="2047" y="1181"/>
                </a:lnTo>
                <a:lnTo>
                  <a:pt x="2049" y="1181"/>
                </a:lnTo>
                <a:lnTo>
                  <a:pt x="2049" y="1179"/>
                </a:lnTo>
                <a:lnTo>
                  <a:pt x="2047" y="1179"/>
                </a:lnTo>
                <a:moveTo>
                  <a:pt x="2741" y="1178"/>
                </a:moveTo>
                <a:lnTo>
                  <a:pt x="2739" y="1178"/>
                </a:lnTo>
                <a:lnTo>
                  <a:pt x="2739" y="1179"/>
                </a:lnTo>
                <a:lnTo>
                  <a:pt x="2741" y="1179"/>
                </a:lnTo>
                <a:lnTo>
                  <a:pt x="2741" y="1178"/>
                </a:lnTo>
                <a:moveTo>
                  <a:pt x="2738" y="1179"/>
                </a:moveTo>
                <a:lnTo>
                  <a:pt x="2738" y="1181"/>
                </a:lnTo>
                <a:lnTo>
                  <a:pt x="2739" y="1181"/>
                </a:lnTo>
                <a:lnTo>
                  <a:pt x="2739" y="1179"/>
                </a:lnTo>
                <a:lnTo>
                  <a:pt x="2738" y="1179"/>
                </a:lnTo>
                <a:moveTo>
                  <a:pt x="2743" y="1178"/>
                </a:moveTo>
                <a:lnTo>
                  <a:pt x="2741" y="1178"/>
                </a:lnTo>
                <a:lnTo>
                  <a:pt x="2743" y="1178"/>
                </a:lnTo>
                <a:lnTo>
                  <a:pt x="2743" y="1178"/>
                </a:lnTo>
                <a:moveTo>
                  <a:pt x="3897" y="1178"/>
                </a:moveTo>
                <a:lnTo>
                  <a:pt x="3895" y="1178"/>
                </a:lnTo>
                <a:lnTo>
                  <a:pt x="3895" y="1178"/>
                </a:lnTo>
                <a:lnTo>
                  <a:pt x="3897" y="1178"/>
                </a:lnTo>
                <a:lnTo>
                  <a:pt x="3897" y="1178"/>
                </a:lnTo>
                <a:moveTo>
                  <a:pt x="3865" y="1176"/>
                </a:moveTo>
                <a:lnTo>
                  <a:pt x="3863" y="1176"/>
                </a:lnTo>
                <a:lnTo>
                  <a:pt x="3863" y="1178"/>
                </a:lnTo>
                <a:lnTo>
                  <a:pt x="3865" y="1178"/>
                </a:lnTo>
                <a:lnTo>
                  <a:pt x="3865" y="1176"/>
                </a:lnTo>
                <a:moveTo>
                  <a:pt x="3909" y="1175"/>
                </a:moveTo>
                <a:lnTo>
                  <a:pt x="3909" y="1176"/>
                </a:lnTo>
                <a:lnTo>
                  <a:pt x="3911" y="1176"/>
                </a:lnTo>
                <a:lnTo>
                  <a:pt x="3911" y="1175"/>
                </a:lnTo>
                <a:lnTo>
                  <a:pt x="3909" y="1175"/>
                </a:lnTo>
                <a:moveTo>
                  <a:pt x="4225" y="1173"/>
                </a:moveTo>
                <a:lnTo>
                  <a:pt x="4224" y="1173"/>
                </a:lnTo>
                <a:lnTo>
                  <a:pt x="4224" y="1175"/>
                </a:lnTo>
                <a:lnTo>
                  <a:pt x="4225" y="1175"/>
                </a:lnTo>
                <a:lnTo>
                  <a:pt x="4225" y="1173"/>
                </a:lnTo>
                <a:moveTo>
                  <a:pt x="3160" y="1173"/>
                </a:moveTo>
                <a:lnTo>
                  <a:pt x="3162" y="1173"/>
                </a:lnTo>
                <a:lnTo>
                  <a:pt x="3160" y="1172"/>
                </a:lnTo>
                <a:lnTo>
                  <a:pt x="3160" y="1173"/>
                </a:lnTo>
                <a:moveTo>
                  <a:pt x="3682" y="1172"/>
                </a:moveTo>
                <a:lnTo>
                  <a:pt x="3685" y="1172"/>
                </a:lnTo>
                <a:lnTo>
                  <a:pt x="3687" y="1172"/>
                </a:lnTo>
                <a:lnTo>
                  <a:pt x="3687" y="1170"/>
                </a:lnTo>
                <a:lnTo>
                  <a:pt x="3688" y="1170"/>
                </a:lnTo>
                <a:lnTo>
                  <a:pt x="3690" y="1170"/>
                </a:lnTo>
                <a:lnTo>
                  <a:pt x="3691" y="1170"/>
                </a:lnTo>
                <a:lnTo>
                  <a:pt x="3693" y="1170"/>
                </a:lnTo>
                <a:lnTo>
                  <a:pt x="3694" y="1169"/>
                </a:lnTo>
                <a:lnTo>
                  <a:pt x="3694" y="1167"/>
                </a:lnTo>
                <a:lnTo>
                  <a:pt x="3693" y="1167"/>
                </a:lnTo>
                <a:lnTo>
                  <a:pt x="3691" y="1167"/>
                </a:lnTo>
                <a:lnTo>
                  <a:pt x="3688" y="1167"/>
                </a:lnTo>
                <a:lnTo>
                  <a:pt x="3687" y="1167"/>
                </a:lnTo>
                <a:lnTo>
                  <a:pt x="3683" y="1167"/>
                </a:lnTo>
                <a:lnTo>
                  <a:pt x="3682" y="1167"/>
                </a:lnTo>
                <a:lnTo>
                  <a:pt x="3682" y="1167"/>
                </a:lnTo>
                <a:lnTo>
                  <a:pt x="3680" y="1167"/>
                </a:lnTo>
                <a:lnTo>
                  <a:pt x="3679" y="1169"/>
                </a:lnTo>
                <a:lnTo>
                  <a:pt x="3677" y="1169"/>
                </a:lnTo>
                <a:lnTo>
                  <a:pt x="3677" y="1170"/>
                </a:lnTo>
                <a:lnTo>
                  <a:pt x="3677" y="1172"/>
                </a:lnTo>
                <a:lnTo>
                  <a:pt x="3682" y="1172"/>
                </a:lnTo>
                <a:lnTo>
                  <a:pt x="3682" y="1172"/>
                </a:lnTo>
                <a:moveTo>
                  <a:pt x="3696" y="1172"/>
                </a:moveTo>
                <a:lnTo>
                  <a:pt x="3697" y="1172"/>
                </a:lnTo>
                <a:lnTo>
                  <a:pt x="3697" y="1170"/>
                </a:lnTo>
                <a:lnTo>
                  <a:pt x="3696" y="1170"/>
                </a:lnTo>
                <a:lnTo>
                  <a:pt x="3696" y="1172"/>
                </a:lnTo>
                <a:moveTo>
                  <a:pt x="3699" y="1172"/>
                </a:moveTo>
                <a:lnTo>
                  <a:pt x="3700" y="1172"/>
                </a:lnTo>
                <a:lnTo>
                  <a:pt x="3700" y="1170"/>
                </a:lnTo>
                <a:lnTo>
                  <a:pt x="3699" y="1170"/>
                </a:lnTo>
                <a:lnTo>
                  <a:pt x="3699" y="1172"/>
                </a:lnTo>
                <a:moveTo>
                  <a:pt x="3878" y="1170"/>
                </a:moveTo>
                <a:lnTo>
                  <a:pt x="3878" y="1172"/>
                </a:lnTo>
                <a:lnTo>
                  <a:pt x="3880" y="1172"/>
                </a:lnTo>
                <a:lnTo>
                  <a:pt x="3881" y="1170"/>
                </a:lnTo>
                <a:lnTo>
                  <a:pt x="3880" y="1170"/>
                </a:lnTo>
                <a:lnTo>
                  <a:pt x="3878" y="1170"/>
                </a:lnTo>
                <a:moveTo>
                  <a:pt x="3921" y="1172"/>
                </a:moveTo>
                <a:lnTo>
                  <a:pt x="3923" y="1172"/>
                </a:lnTo>
                <a:lnTo>
                  <a:pt x="3923" y="1170"/>
                </a:lnTo>
                <a:lnTo>
                  <a:pt x="3921" y="1170"/>
                </a:lnTo>
                <a:lnTo>
                  <a:pt x="3920" y="1170"/>
                </a:lnTo>
                <a:lnTo>
                  <a:pt x="3920" y="1172"/>
                </a:lnTo>
                <a:lnTo>
                  <a:pt x="3921" y="1172"/>
                </a:lnTo>
                <a:moveTo>
                  <a:pt x="4230" y="1169"/>
                </a:moveTo>
                <a:lnTo>
                  <a:pt x="4228" y="1169"/>
                </a:lnTo>
                <a:lnTo>
                  <a:pt x="4228" y="1170"/>
                </a:lnTo>
                <a:lnTo>
                  <a:pt x="4230" y="1170"/>
                </a:lnTo>
                <a:lnTo>
                  <a:pt x="4230" y="1169"/>
                </a:lnTo>
                <a:moveTo>
                  <a:pt x="3711" y="1167"/>
                </a:moveTo>
                <a:lnTo>
                  <a:pt x="3710" y="1167"/>
                </a:lnTo>
                <a:lnTo>
                  <a:pt x="3710" y="1169"/>
                </a:lnTo>
                <a:lnTo>
                  <a:pt x="3711" y="1169"/>
                </a:lnTo>
                <a:lnTo>
                  <a:pt x="3713" y="1169"/>
                </a:lnTo>
                <a:lnTo>
                  <a:pt x="3714" y="1169"/>
                </a:lnTo>
                <a:lnTo>
                  <a:pt x="3714" y="1167"/>
                </a:lnTo>
                <a:lnTo>
                  <a:pt x="3713" y="1167"/>
                </a:lnTo>
                <a:lnTo>
                  <a:pt x="3711" y="1167"/>
                </a:lnTo>
                <a:moveTo>
                  <a:pt x="4234" y="1167"/>
                </a:moveTo>
                <a:lnTo>
                  <a:pt x="4233" y="1167"/>
                </a:lnTo>
                <a:lnTo>
                  <a:pt x="4233" y="1169"/>
                </a:lnTo>
                <a:lnTo>
                  <a:pt x="4234" y="1169"/>
                </a:lnTo>
                <a:lnTo>
                  <a:pt x="4234" y="1167"/>
                </a:lnTo>
                <a:moveTo>
                  <a:pt x="3581" y="1166"/>
                </a:moveTo>
                <a:lnTo>
                  <a:pt x="3581" y="1167"/>
                </a:lnTo>
                <a:lnTo>
                  <a:pt x="3582" y="1167"/>
                </a:lnTo>
                <a:lnTo>
                  <a:pt x="3584" y="1167"/>
                </a:lnTo>
                <a:lnTo>
                  <a:pt x="3584" y="1166"/>
                </a:lnTo>
                <a:lnTo>
                  <a:pt x="3584" y="1164"/>
                </a:lnTo>
                <a:lnTo>
                  <a:pt x="3582" y="1164"/>
                </a:lnTo>
                <a:lnTo>
                  <a:pt x="3582" y="1166"/>
                </a:lnTo>
                <a:lnTo>
                  <a:pt x="3581" y="1166"/>
                </a:lnTo>
                <a:moveTo>
                  <a:pt x="3918" y="1167"/>
                </a:moveTo>
                <a:lnTo>
                  <a:pt x="3920" y="1166"/>
                </a:lnTo>
                <a:lnTo>
                  <a:pt x="3918" y="1166"/>
                </a:lnTo>
                <a:lnTo>
                  <a:pt x="3918" y="1167"/>
                </a:lnTo>
                <a:moveTo>
                  <a:pt x="3960" y="1164"/>
                </a:moveTo>
                <a:lnTo>
                  <a:pt x="3958" y="1166"/>
                </a:lnTo>
                <a:lnTo>
                  <a:pt x="3960" y="1166"/>
                </a:lnTo>
                <a:lnTo>
                  <a:pt x="3960" y="1164"/>
                </a:lnTo>
                <a:moveTo>
                  <a:pt x="3581" y="1162"/>
                </a:moveTo>
                <a:lnTo>
                  <a:pt x="3581" y="1164"/>
                </a:lnTo>
                <a:lnTo>
                  <a:pt x="3582" y="1164"/>
                </a:lnTo>
                <a:lnTo>
                  <a:pt x="3582" y="1162"/>
                </a:lnTo>
                <a:lnTo>
                  <a:pt x="3581" y="1162"/>
                </a:lnTo>
                <a:moveTo>
                  <a:pt x="3963" y="1161"/>
                </a:moveTo>
                <a:lnTo>
                  <a:pt x="3961" y="1161"/>
                </a:lnTo>
                <a:lnTo>
                  <a:pt x="3961" y="1162"/>
                </a:lnTo>
                <a:lnTo>
                  <a:pt x="3963" y="1162"/>
                </a:lnTo>
                <a:lnTo>
                  <a:pt x="3963" y="1161"/>
                </a:lnTo>
                <a:moveTo>
                  <a:pt x="2736" y="1161"/>
                </a:moveTo>
                <a:lnTo>
                  <a:pt x="2738" y="1161"/>
                </a:lnTo>
                <a:lnTo>
                  <a:pt x="2736" y="1159"/>
                </a:lnTo>
                <a:lnTo>
                  <a:pt x="2736" y="1161"/>
                </a:lnTo>
                <a:moveTo>
                  <a:pt x="3779" y="1156"/>
                </a:moveTo>
                <a:lnTo>
                  <a:pt x="3779" y="1158"/>
                </a:lnTo>
                <a:lnTo>
                  <a:pt x="3779" y="1159"/>
                </a:lnTo>
                <a:lnTo>
                  <a:pt x="3780" y="1159"/>
                </a:lnTo>
                <a:lnTo>
                  <a:pt x="3780" y="1158"/>
                </a:lnTo>
                <a:lnTo>
                  <a:pt x="3780" y="1156"/>
                </a:lnTo>
                <a:lnTo>
                  <a:pt x="3780" y="1155"/>
                </a:lnTo>
                <a:lnTo>
                  <a:pt x="3780" y="1153"/>
                </a:lnTo>
                <a:lnTo>
                  <a:pt x="3779" y="1155"/>
                </a:lnTo>
                <a:lnTo>
                  <a:pt x="3779" y="1156"/>
                </a:lnTo>
                <a:moveTo>
                  <a:pt x="3954" y="1156"/>
                </a:moveTo>
                <a:lnTo>
                  <a:pt x="3954" y="1158"/>
                </a:lnTo>
                <a:lnTo>
                  <a:pt x="3955" y="1158"/>
                </a:lnTo>
                <a:lnTo>
                  <a:pt x="3955" y="1156"/>
                </a:lnTo>
                <a:lnTo>
                  <a:pt x="3954" y="1156"/>
                </a:lnTo>
                <a:moveTo>
                  <a:pt x="3940" y="1155"/>
                </a:moveTo>
                <a:lnTo>
                  <a:pt x="3940" y="1153"/>
                </a:lnTo>
                <a:lnTo>
                  <a:pt x="3940" y="1153"/>
                </a:lnTo>
                <a:lnTo>
                  <a:pt x="3938" y="1155"/>
                </a:lnTo>
                <a:lnTo>
                  <a:pt x="3938" y="1156"/>
                </a:lnTo>
                <a:lnTo>
                  <a:pt x="3940" y="1155"/>
                </a:lnTo>
                <a:moveTo>
                  <a:pt x="3938" y="1152"/>
                </a:moveTo>
                <a:lnTo>
                  <a:pt x="3940" y="1152"/>
                </a:lnTo>
                <a:lnTo>
                  <a:pt x="3940" y="1150"/>
                </a:lnTo>
                <a:lnTo>
                  <a:pt x="3938" y="1150"/>
                </a:lnTo>
                <a:lnTo>
                  <a:pt x="3937" y="1150"/>
                </a:lnTo>
                <a:lnTo>
                  <a:pt x="3937" y="1152"/>
                </a:lnTo>
                <a:lnTo>
                  <a:pt x="3937" y="1153"/>
                </a:lnTo>
                <a:lnTo>
                  <a:pt x="3937" y="1155"/>
                </a:lnTo>
                <a:lnTo>
                  <a:pt x="3938" y="1155"/>
                </a:lnTo>
                <a:lnTo>
                  <a:pt x="3938" y="1153"/>
                </a:lnTo>
                <a:lnTo>
                  <a:pt x="3938" y="1152"/>
                </a:lnTo>
                <a:moveTo>
                  <a:pt x="3680" y="1153"/>
                </a:moveTo>
                <a:lnTo>
                  <a:pt x="3680" y="1152"/>
                </a:lnTo>
                <a:lnTo>
                  <a:pt x="3679" y="1153"/>
                </a:lnTo>
                <a:lnTo>
                  <a:pt x="3680" y="1153"/>
                </a:lnTo>
                <a:moveTo>
                  <a:pt x="3943" y="1149"/>
                </a:moveTo>
                <a:lnTo>
                  <a:pt x="3943" y="1147"/>
                </a:lnTo>
                <a:lnTo>
                  <a:pt x="3941" y="1149"/>
                </a:lnTo>
                <a:lnTo>
                  <a:pt x="3941" y="1150"/>
                </a:lnTo>
                <a:lnTo>
                  <a:pt x="3943" y="1150"/>
                </a:lnTo>
                <a:lnTo>
                  <a:pt x="3943" y="1149"/>
                </a:lnTo>
                <a:moveTo>
                  <a:pt x="3944" y="1146"/>
                </a:moveTo>
                <a:lnTo>
                  <a:pt x="3943" y="1146"/>
                </a:lnTo>
                <a:lnTo>
                  <a:pt x="3943" y="1147"/>
                </a:lnTo>
                <a:lnTo>
                  <a:pt x="3944" y="1147"/>
                </a:lnTo>
                <a:lnTo>
                  <a:pt x="3944" y="1146"/>
                </a:lnTo>
                <a:moveTo>
                  <a:pt x="3941" y="1150"/>
                </a:moveTo>
                <a:lnTo>
                  <a:pt x="3940" y="1152"/>
                </a:lnTo>
                <a:lnTo>
                  <a:pt x="3941" y="1152"/>
                </a:lnTo>
                <a:lnTo>
                  <a:pt x="3941" y="1150"/>
                </a:lnTo>
                <a:moveTo>
                  <a:pt x="2743" y="1147"/>
                </a:moveTo>
                <a:lnTo>
                  <a:pt x="2744" y="1147"/>
                </a:lnTo>
                <a:lnTo>
                  <a:pt x="2744" y="1146"/>
                </a:lnTo>
                <a:lnTo>
                  <a:pt x="2744" y="1144"/>
                </a:lnTo>
                <a:lnTo>
                  <a:pt x="2744" y="1143"/>
                </a:lnTo>
                <a:lnTo>
                  <a:pt x="2743" y="1141"/>
                </a:lnTo>
                <a:lnTo>
                  <a:pt x="2743" y="1143"/>
                </a:lnTo>
                <a:lnTo>
                  <a:pt x="2743" y="1144"/>
                </a:lnTo>
                <a:lnTo>
                  <a:pt x="2743" y="1146"/>
                </a:lnTo>
                <a:lnTo>
                  <a:pt x="2741" y="1146"/>
                </a:lnTo>
                <a:lnTo>
                  <a:pt x="2741" y="1147"/>
                </a:lnTo>
                <a:lnTo>
                  <a:pt x="2741" y="1149"/>
                </a:lnTo>
                <a:lnTo>
                  <a:pt x="2743" y="1149"/>
                </a:lnTo>
                <a:lnTo>
                  <a:pt x="2743" y="1147"/>
                </a:lnTo>
                <a:moveTo>
                  <a:pt x="4135" y="1149"/>
                </a:moveTo>
                <a:lnTo>
                  <a:pt x="4136" y="1149"/>
                </a:lnTo>
                <a:lnTo>
                  <a:pt x="4136" y="1147"/>
                </a:lnTo>
                <a:lnTo>
                  <a:pt x="4135" y="1147"/>
                </a:lnTo>
                <a:lnTo>
                  <a:pt x="4135" y="1149"/>
                </a:lnTo>
                <a:moveTo>
                  <a:pt x="3822" y="1147"/>
                </a:moveTo>
                <a:lnTo>
                  <a:pt x="3822" y="1146"/>
                </a:lnTo>
                <a:lnTo>
                  <a:pt x="3820" y="1146"/>
                </a:lnTo>
                <a:lnTo>
                  <a:pt x="3822" y="1147"/>
                </a:lnTo>
                <a:moveTo>
                  <a:pt x="4129" y="1146"/>
                </a:moveTo>
                <a:lnTo>
                  <a:pt x="4129" y="1147"/>
                </a:lnTo>
                <a:lnTo>
                  <a:pt x="4130" y="1147"/>
                </a:lnTo>
                <a:lnTo>
                  <a:pt x="4130" y="1146"/>
                </a:lnTo>
                <a:lnTo>
                  <a:pt x="4129" y="1146"/>
                </a:lnTo>
                <a:moveTo>
                  <a:pt x="4222" y="1146"/>
                </a:moveTo>
                <a:lnTo>
                  <a:pt x="4222" y="1144"/>
                </a:lnTo>
                <a:lnTo>
                  <a:pt x="4222" y="1143"/>
                </a:lnTo>
                <a:lnTo>
                  <a:pt x="4221" y="1143"/>
                </a:lnTo>
                <a:lnTo>
                  <a:pt x="4221" y="1144"/>
                </a:lnTo>
                <a:lnTo>
                  <a:pt x="4221" y="1146"/>
                </a:lnTo>
                <a:lnTo>
                  <a:pt x="4219" y="1146"/>
                </a:lnTo>
                <a:lnTo>
                  <a:pt x="4221" y="1147"/>
                </a:lnTo>
                <a:lnTo>
                  <a:pt x="4222" y="1146"/>
                </a:lnTo>
                <a:moveTo>
                  <a:pt x="4164" y="1144"/>
                </a:moveTo>
                <a:lnTo>
                  <a:pt x="4164" y="1143"/>
                </a:lnTo>
                <a:lnTo>
                  <a:pt x="4162" y="1143"/>
                </a:lnTo>
                <a:lnTo>
                  <a:pt x="4161" y="1143"/>
                </a:lnTo>
                <a:lnTo>
                  <a:pt x="4161" y="1144"/>
                </a:lnTo>
                <a:lnTo>
                  <a:pt x="4162" y="1144"/>
                </a:lnTo>
                <a:lnTo>
                  <a:pt x="4164" y="1144"/>
                </a:lnTo>
                <a:moveTo>
                  <a:pt x="4176" y="1141"/>
                </a:moveTo>
                <a:lnTo>
                  <a:pt x="4176" y="1143"/>
                </a:lnTo>
                <a:lnTo>
                  <a:pt x="4178" y="1141"/>
                </a:lnTo>
                <a:lnTo>
                  <a:pt x="4176" y="1141"/>
                </a:lnTo>
                <a:moveTo>
                  <a:pt x="4115" y="1141"/>
                </a:moveTo>
                <a:lnTo>
                  <a:pt x="4113" y="1141"/>
                </a:lnTo>
                <a:lnTo>
                  <a:pt x="4113" y="1141"/>
                </a:lnTo>
                <a:lnTo>
                  <a:pt x="4115" y="1141"/>
                </a:lnTo>
                <a:lnTo>
                  <a:pt x="4115" y="1141"/>
                </a:lnTo>
                <a:moveTo>
                  <a:pt x="4112" y="1139"/>
                </a:moveTo>
                <a:lnTo>
                  <a:pt x="4112" y="1138"/>
                </a:lnTo>
                <a:lnTo>
                  <a:pt x="4110" y="1138"/>
                </a:lnTo>
                <a:lnTo>
                  <a:pt x="4110" y="1139"/>
                </a:lnTo>
                <a:lnTo>
                  <a:pt x="4110" y="1141"/>
                </a:lnTo>
                <a:lnTo>
                  <a:pt x="4112" y="1141"/>
                </a:lnTo>
                <a:lnTo>
                  <a:pt x="4112" y="1139"/>
                </a:lnTo>
                <a:moveTo>
                  <a:pt x="2944" y="1139"/>
                </a:moveTo>
                <a:lnTo>
                  <a:pt x="2945" y="1139"/>
                </a:lnTo>
                <a:lnTo>
                  <a:pt x="2945" y="1138"/>
                </a:lnTo>
                <a:lnTo>
                  <a:pt x="2944" y="1138"/>
                </a:lnTo>
                <a:lnTo>
                  <a:pt x="2944" y="1139"/>
                </a:lnTo>
                <a:moveTo>
                  <a:pt x="3928" y="1138"/>
                </a:moveTo>
                <a:lnTo>
                  <a:pt x="3928" y="1136"/>
                </a:lnTo>
                <a:lnTo>
                  <a:pt x="3926" y="1136"/>
                </a:lnTo>
                <a:lnTo>
                  <a:pt x="3928" y="1138"/>
                </a:lnTo>
                <a:moveTo>
                  <a:pt x="4216" y="1135"/>
                </a:moveTo>
                <a:lnTo>
                  <a:pt x="4216" y="1136"/>
                </a:lnTo>
                <a:lnTo>
                  <a:pt x="4218" y="1136"/>
                </a:lnTo>
                <a:lnTo>
                  <a:pt x="4216" y="1135"/>
                </a:lnTo>
                <a:moveTo>
                  <a:pt x="3819" y="1133"/>
                </a:moveTo>
                <a:lnTo>
                  <a:pt x="3820" y="1132"/>
                </a:lnTo>
                <a:lnTo>
                  <a:pt x="3820" y="1130"/>
                </a:lnTo>
                <a:lnTo>
                  <a:pt x="3819" y="1130"/>
                </a:lnTo>
                <a:lnTo>
                  <a:pt x="3817" y="1130"/>
                </a:lnTo>
                <a:lnTo>
                  <a:pt x="3815" y="1132"/>
                </a:lnTo>
                <a:lnTo>
                  <a:pt x="3817" y="1133"/>
                </a:lnTo>
                <a:lnTo>
                  <a:pt x="3819" y="1133"/>
                </a:lnTo>
                <a:moveTo>
                  <a:pt x="3949" y="1133"/>
                </a:moveTo>
                <a:lnTo>
                  <a:pt x="3951" y="1133"/>
                </a:lnTo>
                <a:lnTo>
                  <a:pt x="3949" y="1132"/>
                </a:lnTo>
                <a:lnTo>
                  <a:pt x="3949" y="1133"/>
                </a:lnTo>
                <a:moveTo>
                  <a:pt x="2744" y="1130"/>
                </a:moveTo>
                <a:lnTo>
                  <a:pt x="2743" y="1130"/>
                </a:lnTo>
                <a:lnTo>
                  <a:pt x="2743" y="1132"/>
                </a:lnTo>
                <a:lnTo>
                  <a:pt x="2744" y="1130"/>
                </a:lnTo>
                <a:moveTo>
                  <a:pt x="3924" y="1132"/>
                </a:moveTo>
                <a:lnTo>
                  <a:pt x="3926" y="1132"/>
                </a:lnTo>
                <a:lnTo>
                  <a:pt x="3926" y="1130"/>
                </a:lnTo>
                <a:lnTo>
                  <a:pt x="3924" y="1130"/>
                </a:lnTo>
                <a:lnTo>
                  <a:pt x="3924" y="1132"/>
                </a:lnTo>
                <a:moveTo>
                  <a:pt x="4210" y="1132"/>
                </a:moveTo>
                <a:lnTo>
                  <a:pt x="4211" y="1132"/>
                </a:lnTo>
                <a:lnTo>
                  <a:pt x="4213" y="1130"/>
                </a:lnTo>
                <a:lnTo>
                  <a:pt x="4211" y="1130"/>
                </a:lnTo>
                <a:lnTo>
                  <a:pt x="4210" y="1132"/>
                </a:lnTo>
                <a:moveTo>
                  <a:pt x="3883" y="1127"/>
                </a:moveTo>
                <a:lnTo>
                  <a:pt x="3883" y="1126"/>
                </a:lnTo>
                <a:lnTo>
                  <a:pt x="3881" y="1126"/>
                </a:lnTo>
                <a:lnTo>
                  <a:pt x="3880" y="1127"/>
                </a:lnTo>
                <a:lnTo>
                  <a:pt x="3881" y="1127"/>
                </a:lnTo>
                <a:lnTo>
                  <a:pt x="3883" y="1127"/>
                </a:lnTo>
                <a:moveTo>
                  <a:pt x="3886" y="1126"/>
                </a:moveTo>
                <a:lnTo>
                  <a:pt x="3886" y="1124"/>
                </a:lnTo>
                <a:lnTo>
                  <a:pt x="3885" y="1124"/>
                </a:lnTo>
                <a:lnTo>
                  <a:pt x="3883" y="1126"/>
                </a:lnTo>
                <a:lnTo>
                  <a:pt x="3885" y="1126"/>
                </a:lnTo>
                <a:lnTo>
                  <a:pt x="3886" y="1126"/>
                </a:lnTo>
                <a:moveTo>
                  <a:pt x="3885" y="1127"/>
                </a:moveTo>
                <a:lnTo>
                  <a:pt x="3885" y="1126"/>
                </a:lnTo>
                <a:lnTo>
                  <a:pt x="3883" y="1127"/>
                </a:lnTo>
                <a:lnTo>
                  <a:pt x="3885" y="1127"/>
                </a:lnTo>
                <a:moveTo>
                  <a:pt x="3892" y="1126"/>
                </a:moveTo>
                <a:lnTo>
                  <a:pt x="3891" y="1126"/>
                </a:lnTo>
                <a:lnTo>
                  <a:pt x="3892" y="1127"/>
                </a:lnTo>
                <a:lnTo>
                  <a:pt x="3892" y="1126"/>
                </a:lnTo>
                <a:moveTo>
                  <a:pt x="4196" y="1126"/>
                </a:moveTo>
                <a:lnTo>
                  <a:pt x="4196" y="1127"/>
                </a:lnTo>
                <a:lnTo>
                  <a:pt x="4198" y="1127"/>
                </a:lnTo>
                <a:lnTo>
                  <a:pt x="4198" y="1126"/>
                </a:lnTo>
                <a:lnTo>
                  <a:pt x="4196" y="1126"/>
                </a:lnTo>
                <a:moveTo>
                  <a:pt x="3820" y="1124"/>
                </a:moveTo>
                <a:lnTo>
                  <a:pt x="3819" y="1124"/>
                </a:lnTo>
                <a:lnTo>
                  <a:pt x="3819" y="1126"/>
                </a:lnTo>
                <a:lnTo>
                  <a:pt x="3820" y="1126"/>
                </a:lnTo>
                <a:lnTo>
                  <a:pt x="3820" y="1124"/>
                </a:lnTo>
                <a:moveTo>
                  <a:pt x="3889" y="1126"/>
                </a:moveTo>
                <a:lnTo>
                  <a:pt x="3891" y="1126"/>
                </a:lnTo>
                <a:lnTo>
                  <a:pt x="3891" y="1124"/>
                </a:lnTo>
                <a:lnTo>
                  <a:pt x="3889" y="1124"/>
                </a:lnTo>
                <a:lnTo>
                  <a:pt x="3888" y="1124"/>
                </a:lnTo>
                <a:lnTo>
                  <a:pt x="3888" y="1126"/>
                </a:lnTo>
                <a:lnTo>
                  <a:pt x="3889" y="1126"/>
                </a:lnTo>
                <a:moveTo>
                  <a:pt x="3811" y="1124"/>
                </a:moveTo>
                <a:lnTo>
                  <a:pt x="3811" y="1123"/>
                </a:lnTo>
                <a:lnTo>
                  <a:pt x="3809" y="1123"/>
                </a:lnTo>
                <a:lnTo>
                  <a:pt x="3809" y="1124"/>
                </a:lnTo>
                <a:lnTo>
                  <a:pt x="3811" y="1124"/>
                </a:lnTo>
                <a:moveTo>
                  <a:pt x="1195" y="1121"/>
                </a:moveTo>
                <a:lnTo>
                  <a:pt x="1195" y="1123"/>
                </a:lnTo>
                <a:lnTo>
                  <a:pt x="1197" y="1121"/>
                </a:lnTo>
                <a:lnTo>
                  <a:pt x="1195" y="1121"/>
                </a:lnTo>
                <a:moveTo>
                  <a:pt x="4084" y="1121"/>
                </a:moveTo>
                <a:lnTo>
                  <a:pt x="4083" y="1121"/>
                </a:lnTo>
                <a:lnTo>
                  <a:pt x="4083" y="1123"/>
                </a:lnTo>
                <a:lnTo>
                  <a:pt x="4084" y="1123"/>
                </a:lnTo>
                <a:lnTo>
                  <a:pt x="4084" y="1121"/>
                </a:lnTo>
                <a:moveTo>
                  <a:pt x="4089" y="1119"/>
                </a:moveTo>
                <a:lnTo>
                  <a:pt x="4089" y="1121"/>
                </a:lnTo>
                <a:lnTo>
                  <a:pt x="4090" y="1119"/>
                </a:lnTo>
                <a:lnTo>
                  <a:pt x="4089" y="1119"/>
                </a:lnTo>
                <a:moveTo>
                  <a:pt x="4225" y="1119"/>
                </a:moveTo>
                <a:lnTo>
                  <a:pt x="4225" y="1121"/>
                </a:lnTo>
                <a:lnTo>
                  <a:pt x="4227" y="1121"/>
                </a:lnTo>
                <a:lnTo>
                  <a:pt x="4225" y="1119"/>
                </a:lnTo>
                <a:moveTo>
                  <a:pt x="4199" y="1118"/>
                </a:moveTo>
                <a:lnTo>
                  <a:pt x="4198" y="1118"/>
                </a:lnTo>
                <a:lnTo>
                  <a:pt x="4198" y="1119"/>
                </a:lnTo>
                <a:lnTo>
                  <a:pt x="4199" y="1119"/>
                </a:lnTo>
                <a:lnTo>
                  <a:pt x="4199" y="1118"/>
                </a:lnTo>
                <a:moveTo>
                  <a:pt x="1197" y="1116"/>
                </a:moveTo>
                <a:lnTo>
                  <a:pt x="1197" y="1118"/>
                </a:lnTo>
                <a:lnTo>
                  <a:pt x="1198" y="1118"/>
                </a:lnTo>
                <a:lnTo>
                  <a:pt x="1198" y="1116"/>
                </a:lnTo>
                <a:lnTo>
                  <a:pt x="1200" y="1115"/>
                </a:lnTo>
                <a:lnTo>
                  <a:pt x="1200" y="1113"/>
                </a:lnTo>
                <a:lnTo>
                  <a:pt x="1198" y="1113"/>
                </a:lnTo>
                <a:lnTo>
                  <a:pt x="1197" y="1113"/>
                </a:lnTo>
                <a:lnTo>
                  <a:pt x="1197" y="1115"/>
                </a:lnTo>
                <a:lnTo>
                  <a:pt x="1197" y="1116"/>
                </a:lnTo>
                <a:moveTo>
                  <a:pt x="3610" y="1116"/>
                </a:moveTo>
                <a:lnTo>
                  <a:pt x="3608" y="1116"/>
                </a:lnTo>
                <a:lnTo>
                  <a:pt x="3608" y="1118"/>
                </a:lnTo>
                <a:lnTo>
                  <a:pt x="3610" y="1118"/>
                </a:lnTo>
                <a:lnTo>
                  <a:pt x="3610" y="1116"/>
                </a:lnTo>
                <a:moveTo>
                  <a:pt x="3880" y="1116"/>
                </a:moveTo>
                <a:lnTo>
                  <a:pt x="3880" y="1118"/>
                </a:lnTo>
                <a:lnTo>
                  <a:pt x="3881" y="1118"/>
                </a:lnTo>
                <a:lnTo>
                  <a:pt x="3881" y="1116"/>
                </a:lnTo>
                <a:lnTo>
                  <a:pt x="3880" y="1116"/>
                </a:lnTo>
                <a:moveTo>
                  <a:pt x="1656" y="1116"/>
                </a:moveTo>
                <a:lnTo>
                  <a:pt x="1657" y="1116"/>
                </a:lnTo>
                <a:lnTo>
                  <a:pt x="1657" y="1115"/>
                </a:lnTo>
                <a:lnTo>
                  <a:pt x="1657" y="1113"/>
                </a:lnTo>
                <a:lnTo>
                  <a:pt x="1656" y="1113"/>
                </a:lnTo>
                <a:lnTo>
                  <a:pt x="1656" y="1115"/>
                </a:lnTo>
                <a:lnTo>
                  <a:pt x="1656" y="1116"/>
                </a:lnTo>
                <a:moveTo>
                  <a:pt x="3613" y="1115"/>
                </a:moveTo>
                <a:lnTo>
                  <a:pt x="3611" y="1115"/>
                </a:lnTo>
                <a:lnTo>
                  <a:pt x="3611" y="1116"/>
                </a:lnTo>
                <a:lnTo>
                  <a:pt x="3613" y="1116"/>
                </a:lnTo>
                <a:lnTo>
                  <a:pt x="3613" y="1115"/>
                </a:lnTo>
                <a:moveTo>
                  <a:pt x="3617" y="1115"/>
                </a:moveTo>
                <a:lnTo>
                  <a:pt x="3616" y="1115"/>
                </a:lnTo>
                <a:lnTo>
                  <a:pt x="3616" y="1116"/>
                </a:lnTo>
                <a:lnTo>
                  <a:pt x="3617" y="1116"/>
                </a:lnTo>
                <a:lnTo>
                  <a:pt x="3617" y="1115"/>
                </a:lnTo>
                <a:moveTo>
                  <a:pt x="1662" y="1113"/>
                </a:moveTo>
                <a:lnTo>
                  <a:pt x="1662" y="1112"/>
                </a:lnTo>
                <a:lnTo>
                  <a:pt x="1663" y="1112"/>
                </a:lnTo>
                <a:lnTo>
                  <a:pt x="1663" y="1110"/>
                </a:lnTo>
                <a:lnTo>
                  <a:pt x="1663" y="1109"/>
                </a:lnTo>
                <a:lnTo>
                  <a:pt x="1662" y="1109"/>
                </a:lnTo>
                <a:lnTo>
                  <a:pt x="1660" y="1110"/>
                </a:lnTo>
                <a:lnTo>
                  <a:pt x="1659" y="1110"/>
                </a:lnTo>
                <a:lnTo>
                  <a:pt x="1659" y="1112"/>
                </a:lnTo>
                <a:lnTo>
                  <a:pt x="1659" y="1113"/>
                </a:lnTo>
                <a:lnTo>
                  <a:pt x="1660" y="1113"/>
                </a:lnTo>
                <a:lnTo>
                  <a:pt x="1662" y="1113"/>
                </a:lnTo>
                <a:moveTo>
                  <a:pt x="1659" y="1113"/>
                </a:moveTo>
                <a:lnTo>
                  <a:pt x="1657" y="1115"/>
                </a:lnTo>
                <a:lnTo>
                  <a:pt x="1659" y="1115"/>
                </a:lnTo>
                <a:lnTo>
                  <a:pt x="1659" y="1113"/>
                </a:lnTo>
                <a:moveTo>
                  <a:pt x="3525" y="1113"/>
                </a:moveTo>
                <a:lnTo>
                  <a:pt x="3524" y="1112"/>
                </a:lnTo>
                <a:lnTo>
                  <a:pt x="3522" y="1110"/>
                </a:lnTo>
                <a:lnTo>
                  <a:pt x="3522" y="1112"/>
                </a:lnTo>
                <a:lnTo>
                  <a:pt x="3522" y="1113"/>
                </a:lnTo>
                <a:lnTo>
                  <a:pt x="3522" y="1115"/>
                </a:lnTo>
                <a:lnTo>
                  <a:pt x="3524" y="1115"/>
                </a:lnTo>
                <a:lnTo>
                  <a:pt x="3524" y="1113"/>
                </a:lnTo>
                <a:lnTo>
                  <a:pt x="3525" y="1113"/>
                </a:lnTo>
                <a:moveTo>
                  <a:pt x="4178" y="1112"/>
                </a:moveTo>
                <a:lnTo>
                  <a:pt x="4178" y="1113"/>
                </a:lnTo>
                <a:lnTo>
                  <a:pt x="4176" y="1113"/>
                </a:lnTo>
                <a:lnTo>
                  <a:pt x="4176" y="1115"/>
                </a:lnTo>
                <a:lnTo>
                  <a:pt x="4178" y="1115"/>
                </a:lnTo>
                <a:lnTo>
                  <a:pt x="4179" y="1113"/>
                </a:lnTo>
                <a:lnTo>
                  <a:pt x="4179" y="1112"/>
                </a:lnTo>
                <a:lnTo>
                  <a:pt x="4178" y="1112"/>
                </a:lnTo>
                <a:moveTo>
                  <a:pt x="4193" y="1113"/>
                </a:moveTo>
                <a:lnTo>
                  <a:pt x="4192" y="1113"/>
                </a:lnTo>
                <a:lnTo>
                  <a:pt x="4192" y="1115"/>
                </a:lnTo>
                <a:lnTo>
                  <a:pt x="4193" y="1115"/>
                </a:lnTo>
                <a:lnTo>
                  <a:pt x="4193" y="1113"/>
                </a:lnTo>
                <a:moveTo>
                  <a:pt x="3929" y="1112"/>
                </a:moveTo>
                <a:lnTo>
                  <a:pt x="3929" y="1113"/>
                </a:lnTo>
                <a:lnTo>
                  <a:pt x="3931" y="1112"/>
                </a:lnTo>
                <a:lnTo>
                  <a:pt x="3929" y="1112"/>
                </a:lnTo>
                <a:moveTo>
                  <a:pt x="4512" y="1112"/>
                </a:moveTo>
                <a:lnTo>
                  <a:pt x="4514" y="1113"/>
                </a:lnTo>
                <a:lnTo>
                  <a:pt x="4514" y="1112"/>
                </a:lnTo>
                <a:lnTo>
                  <a:pt x="4512" y="1112"/>
                </a:lnTo>
                <a:moveTo>
                  <a:pt x="1667" y="1110"/>
                </a:moveTo>
                <a:lnTo>
                  <a:pt x="1667" y="1112"/>
                </a:lnTo>
                <a:lnTo>
                  <a:pt x="1668" y="1110"/>
                </a:lnTo>
                <a:lnTo>
                  <a:pt x="1667" y="1110"/>
                </a:lnTo>
                <a:moveTo>
                  <a:pt x="1665" y="1109"/>
                </a:moveTo>
                <a:lnTo>
                  <a:pt x="1665" y="1110"/>
                </a:lnTo>
                <a:lnTo>
                  <a:pt x="1667" y="1110"/>
                </a:lnTo>
                <a:lnTo>
                  <a:pt x="1667" y="1109"/>
                </a:lnTo>
                <a:lnTo>
                  <a:pt x="1665" y="1109"/>
                </a:lnTo>
                <a:moveTo>
                  <a:pt x="3954" y="1109"/>
                </a:moveTo>
                <a:lnTo>
                  <a:pt x="3954" y="1110"/>
                </a:lnTo>
                <a:lnTo>
                  <a:pt x="3955" y="1110"/>
                </a:lnTo>
                <a:lnTo>
                  <a:pt x="3954" y="1109"/>
                </a:lnTo>
                <a:moveTo>
                  <a:pt x="1668" y="1107"/>
                </a:moveTo>
                <a:lnTo>
                  <a:pt x="1667" y="1107"/>
                </a:lnTo>
                <a:lnTo>
                  <a:pt x="1667" y="1109"/>
                </a:lnTo>
                <a:lnTo>
                  <a:pt x="1668" y="1109"/>
                </a:lnTo>
                <a:lnTo>
                  <a:pt x="1668" y="1107"/>
                </a:lnTo>
                <a:moveTo>
                  <a:pt x="3966" y="1106"/>
                </a:moveTo>
                <a:lnTo>
                  <a:pt x="3967" y="1106"/>
                </a:lnTo>
                <a:lnTo>
                  <a:pt x="3967" y="1104"/>
                </a:lnTo>
                <a:lnTo>
                  <a:pt x="3966" y="1104"/>
                </a:lnTo>
                <a:lnTo>
                  <a:pt x="3966" y="1106"/>
                </a:lnTo>
                <a:moveTo>
                  <a:pt x="2353" y="1104"/>
                </a:moveTo>
                <a:lnTo>
                  <a:pt x="2353" y="1104"/>
                </a:lnTo>
                <a:lnTo>
                  <a:pt x="2354" y="1104"/>
                </a:lnTo>
                <a:lnTo>
                  <a:pt x="2354" y="1104"/>
                </a:lnTo>
                <a:lnTo>
                  <a:pt x="2353" y="1104"/>
                </a:lnTo>
                <a:moveTo>
                  <a:pt x="4135" y="1104"/>
                </a:moveTo>
                <a:lnTo>
                  <a:pt x="4133" y="1104"/>
                </a:lnTo>
                <a:lnTo>
                  <a:pt x="4133" y="1104"/>
                </a:lnTo>
                <a:lnTo>
                  <a:pt x="4135" y="1104"/>
                </a:lnTo>
                <a:lnTo>
                  <a:pt x="4135" y="1104"/>
                </a:lnTo>
                <a:moveTo>
                  <a:pt x="3820" y="1104"/>
                </a:moveTo>
                <a:lnTo>
                  <a:pt x="3822" y="1104"/>
                </a:lnTo>
                <a:lnTo>
                  <a:pt x="3822" y="1103"/>
                </a:lnTo>
                <a:lnTo>
                  <a:pt x="3820" y="1103"/>
                </a:lnTo>
                <a:lnTo>
                  <a:pt x="3820" y="1104"/>
                </a:lnTo>
                <a:moveTo>
                  <a:pt x="4497" y="1104"/>
                </a:moveTo>
                <a:lnTo>
                  <a:pt x="4498" y="1104"/>
                </a:lnTo>
                <a:lnTo>
                  <a:pt x="4497" y="1103"/>
                </a:lnTo>
                <a:lnTo>
                  <a:pt x="4497" y="1104"/>
                </a:lnTo>
                <a:moveTo>
                  <a:pt x="3825" y="1101"/>
                </a:moveTo>
                <a:lnTo>
                  <a:pt x="3823" y="1103"/>
                </a:lnTo>
                <a:lnTo>
                  <a:pt x="3825" y="1103"/>
                </a:lnTo>
                <a:lnTo>
                  <a:pt x="3825" y="1101"/>
                </a:lnTo>
                <a:moveTo>
                  <a:pt x="3637" y="1101"/>
                </a:moveTo>
                <a:lnTo>
                  <a:pt x="3639" y="1101"/>
                </a:lnTo>
                <a:lnTo>
                  <a:pt x="3639" y="1100"/>
                </a:lnTo>
                <a:lnTo>
                  <a:pt x="3637" y="1100"/>
                </a:lnTo>
                <a:lnTo>
                  <a:pt x="3637" y="1101"/>
                </a:lnTo>
                <a:moveTo>
                  <a:pt x="3822" y="1100"/>
                </a:moveTo>
                <a:lnTo>
                  <a:pt x="3823" y="1101"/>
                </a:lnTo>
                <a:lnTo>
                  <a:pt x="3823" y="1100"/>
                </a:lnTo>
                <a:lnTo>
                  <a:pt x="3822" y="1100"/>
                </a:lnTo>
                <a:moveTo>
                  <a:pt x="3983" y="1101"/>
                </a:moveTo>
                <a:lnTo>
                  <a:pt x="3984" y="1101"/>
                </a:lnTo>
                <a:lnTo>
                  <a:pt x="3981" y="1100"/>
                </a:lnTo>
                <a:lnTo>
                  <a:pt x="3980" y="1100"/>
                </a:lnTo>
                <a:lnTo>
                  <a:pt x="3980" y="1101"/>
                </a:lnTo>
                <a:lnTo>
                  <a:pt x="3981" y="1101"/>
                </a:lnTo>
                <a:lnTo>
                  <a:pt x="3983" y="1101"/>
                </a:lnTo>
                <a:moveTo>
                  <a:pt x="3978" y="1100"/>
                </a:moveTo>
                <a:lnTo>
                  <a:pt x="3978" y="1098"/>
                </a:lnTo>
                <a:lnTo>
                  <a:pt x="3977" y="1098"/>
                </a:lnTo>
                <a:lnTo>
                  <a:pt x="3977" y="1098"/>
                </a:lnTo>
                <a:lnTo>
                  <a:pt x="3977" y="1100"/>
                </a:lnTo>
                <a:lnTo>
                  <a:pt x="3977" y="1100"/>
                </a:lnTo>
                <a:lnTo>
                  <a:pt x="3978" y="1100"/>
                </a:lnTo>
                <a:moveTo>
                  <a:pt x="4164" y="1098"/>
                </a:moveTo>
                <a:lnTo>
                  <a:pt x="4164" y="1096"/>
                </a:lnTo>
                <a:lnTo>
                  <a:pt x="4162" y="1096"/>
                </a:lnTo>
                <a:lnTo>
                  <a:pt x="4162" y="1098"/>
                </a:lnTo>
                <a:lnTo>
                  <a:pt x="4162" y="1100"/>
                </a:lnTo>
                <a:lnTo>
                  <a:pt x="4164" y="1100"/>
                </a:lnTo>
                <a:lnTo>
                  <a:pt x="4164" y="1098"/>
                </a:lnTo>
                <a:moveTo>
                  <a:pt x="1073" y="1098"/>
                </a:moveTo>
                <a:lnTo>
                  <a:pt x="1074" y="1098"/>
                </a:lnTo>
                <a:lnTo>
                  <a:pt x="1074" y="1096"/>
                </a:lnTo>
                <a:lnTo>
                  <a:pt x="1073" y="1096"/>
                </a:lnTo>
                <a:lnTo>
                  <a:pt x="1073" y="1098"/>
                </a:lnTo>
                <a:moveTo>
                  <a:pt x="4509" y="1098"/>
                </a:moveTo>
                <a:lnTo>
                  <a:pt x="4511" y="1098"/>
                </a:lnTo>
                <a:lnTo>
                  <a:pt x="4509" y="1096"/>
                </a:lnTo>
                <a:lnTo>
                  <a:pt x="4509" y="1098"/>
                </a:lnTo>
                <a:moveTo>
                  <a:pt x="1063" y="1096"/>
                </a:moveTo>
                <a:lnTo>
                  <a:pt x="1063" y="1096"/>
                </a:lnTo>
                <a:lnTo>
                  <a:pt x="1063" y="1095"/>
                </a:lnTo>
                <a:lnTo>
                  <a:pt x="1063" y="1095"/>
                </a:lnTo>
                <a:lnTo>
                  <a:pt x="1063" y="1096"/>
                </a:lnTo>
                <a:moveTo>
                  <a:pt x="1651" y="1096"/>
                </a:moveTo>
                <a:lnTo>
                  <a:pt x="1653" y="1096"/>
                </a:lnTo>
                <a:lnTo>
                  <a:pt x="1653" y="1095"/>
                </a:lnTo>
                <a:lnTo>
                  <a:pt x="1651" y="1095"/>
                </a:lnTo>
                <a:lnTo>
                  <a:pt x="1651" y="1096"/>
                </a:lnTo>
                <a:moveTo>
                  <a:pt x="3909" y="1095"/>
                </a:moveTo>
                <a:lnTo>
                  <a:pt x="3909" y="1093"/>
                </a:lnTo>
                <a:lnTo>
                  <a:pt x="3908" y="1093"/>
                </a:lnTo>
                <a:lnTo>
                  <a:pt x="3906" y="1095"/>
                </a:lnTo>
                <a:lnTo>
                  <a:pt x="3908" y="1095"/>
                </a:lnTo>
                <a:lnTo>
                  <a:pt x="3909" y="1095"/>
                </a:lnTo>
                <a:moveTo>
                  <a:pt x="4489" y="1095"/>
                </a:moveTo>
                <a:lnTo>
                  <a:pt x="4489" y="1093"/>
                </a:lnTo>
                <a:lnTo>
                  <a:pt x="4488" y="1093"/>
                </a:lnTo>
                <a:lnTo>
                  <a:pt x="4489" y="1095"/>
                </a:lnTo>
                <a:moveTo>
                  <a:pt x="3975" y="1092"/>
                </a:moveTo>
                <a:lnTo>
                  <a:pt x="3974" y="1092"/>
                </a:lnTo>
                <a:lnTo>
                  <a:pt x="3974" y="1093"/>
                </a:lnTo>
                <a:lnTo>
                  <a:pt x="3975" y="1093"/>
                </a:lnTo>
                <a:lnTo>
                  <a:pt x="3975" y="1092"/>
                </a:lnTo>
                <a:moveTo>
                  <a:pt x="1077" y="1089"/>
                </a:moveTo>
                <a:lnTo>
                  <a:pt x="1076" y="1089"/>
                </a:lnTo>
                <a:lnTo>
                  <a:pt x="1074" y="1090"/>
                </a:lnTo>
                <a:lnTo>
                  <a:pt x="1074" y="1092"/>
                </a:lnTo>
                <a:lnTo>
                  <a:pt x="1076" y="1092"/>
                </a:lnTo>
                <a:lnTo>
                  <a:pt x="1076" y="1090"/>
                </a:lnTo>
                <a:lnTo>
                  <a:pt x="1077" y="1090"/>
                </a:lnTo>
                <a:lnTo>
                  <a:pt x="1079" y="1089"/>
                </a:lnTo>
                <a:lnTo>
                  <a:pt x="1079" y="1087"/>
                </a:lnTo>
                <a:lnTo>
                  <a:pt x="1077" y="1087"/>
                </a:lnTo>
                <a:lnTo>
                  <a:pt x="1077" y="1089"/>
                </a:lnTo>
                <a:moveTo>
                  <a:pt x="1634" y="1092"/>
                </a:moveTo>
                <a:lnTo>
                  <a:pt x="1636" y="1092"/>
                </a:lnTo>
                <a:lnTo>
                  <a:pt x="1636" y="1090"/>
                </a:lnTo>
                <a:lnTo>
                  <a:pt x="1634" y="1090"/>
                </a:lnTo>
                <a:lnTo>
                  <a:pt x="1634" y="1092"/>
                </a:lnTo>
                <a:moveTo>
                  <a:pt x="1628" y="1089"/>
                </a:moveTo>
                <a:lnTo>
                  <a:pt x="1630" y="1090"/>
                </a:lnTo>
                <a:lnTo>
                  <a:pt x="1630" y="1089"/>
                </a:lnTo>
                <a:lnTo>
                  <a:pt x="1628" y="1089"/>
                </a:lnTo>
                <a:moveTo>
                  <a:pt x="3881" y="1090"/>
                </a:moveTo>
                <a:lnTo>
                  <a:pt x="3883" y="1090"/>
                </a:lnTo>
                <a:lnTo>
                  <a:pt x="3883" y="1089"/>
                </a:lnTo>
                <a:lnTo>
                  <a:pt x="3881" y="1087"/>
                </a:lnTo>
                <a:lnTo>
                  <a:pt x="3881" y="1089"/>
                </a:lnTo>
                <a:lnTo>
                  <a:pt x="3880" y="1089"/>
                </a:lnTo>
                <a:lnTo>
                  <a:pt x="3880" y="1090"/>
                </a:lnTo>
                <a:lnTo>
                  <a:pt x="3881" y="1090"/>
                </a:lnTo>
                <a:moveTo>
                  <a:pt x="3889" y="1090"/>
                </a:moveTo>
                <a:lnTo>
                  <a:pt x="3889" y="1089"/>
                </a:lnTo>
                <a:lnTo>
                  <a:pt x="3888" y="1089"/>
                </a:lnTo>
                <a:lnTo>
                  <a:pt x="3888" y="1090"/>
                </a:lnTo>
                <a:lnTo>
                  <a:pt x="3889" y="1090"/>
                </a:lnTo>
                <a:moveTo>
                  <a:pt x="3917" y="1090"/>
                </a:moveTo>
                <a:lnTo>
                  <a:pt x="3918" y="1090"/>
                </a:lnTo>
                <a:lnTo>
                  <a:pt x="3918" y="1089"/>
                </a:lnTo>
                <a:lnTo>
                  <a:pt x="3917" y="1090"/>
                </a:lnTo>
                <a:moveTo>
                  <a:pt x="3920" y="1089"/>
                </a:moveTo>
                <a:lnTo>
                  <a:pt x="3918" y="1090"/>
                </a:lnTo>
                <a:lnTo>
                  <a:pt x="3920" y="1090"/>
                </a:lnTo>
                <a:lnTo>
                  <a:pt x="3921" y="1090"/>
                </a:lnTo>
                <a:lnTo>
                  <a:pt x="3921" y="1089"/>
                </a:lnTo>
                <a:lnTo>
                  <a:pt x="3920" y="1089"/>
                </a:lnTo>
                <a:moveTo>
                  <a:pt x="4485" y="1090"/>
                </a:moveTo>
                <a:lnTo>
                  <a:pt x="4486" y="1089"/>
                </a:lnTo>
                <a:lnTo>
                  <a:pt x="4485" y="1089"/>
                </a:lnTo>
                <a:lnTo>
                  <a:pt x="4485" y="1090"/>
                </a:lnTo>
                <a:moveTo>
                  <a:pt x="1063" y="1086"/>
                </a:moveTo>
                <a:lnTo>
                  <a:pt x="1063" y="1086"/>
                </a:lnTo>
                <a:lnTo>
                  <a:pt x="1063" y="1087"/>
                </a:lnTo>
                <a:lnTo>
                  <a:pt x="1063" y="1089"/>
                </a:lnTo>
                <a:lnTo>
                  <a:pt x="1063" y="1089"/>
                </a:lnTo>
                <a:lnTo>
                  <a:pt x="1065" y="1089"/>
                </a:lnTo>
                <a:lnTo>
                  <a:pt x="1066" y="1087"/>
                </a:lnTo>
                <a:lnTo>
                  <a:pt x="1066" y="1086"/>
                </a:lnTo>
                <a:lnTo>
                  <a:pt x="1065" y="1086"/>
                </a:lnTo>
                <a:lnTo>
                  <a:pt x="1063" y="1086"/>
                </a:lnTo>
                <a:moveTo>
                  <a:pt x="3875" y="1087"/>
                </a:moveTo>
                <a:lnTo>
                  <a:pt x="3874" y="1087"/>
                </a:lnTo>
                <a:lnTo>
                  <a:pt x="3874" y="1089"/>
                </a:lnTo>
                <a:lnTo>
                  <a:pt x="3875" y="1089"/>
                </a:lnTo>
                <a:lnTo>
                  <a:pt x="3875" y="1087"/>
                </a:lnTo>
                <a:moveTo>
                  <a:pt x="2345" y="1086"/>
                </a:moveTo>
                <a:lnTo>
                  <a:pt x="2343" y="1086"/>
                </a:lnTo>
                <a:lnTo>
                  <a:pt x="2345" y="1087"/>
                </a:lnTo>
                <a:lnTo>
                  <a:pt x="2345" y="1086"/>
                </a:lnTo>
                <a:moveTo>
                  <a:pt x="3501" y="1083"/>
                </a:moveTo>
                <a:lnTo>
                  <a:pt x="3501" y="1084"/>
                </a:lnTo>
                <a:lnTo>
                  <a:pt x="3501" y="1086"/>
                </a:lnTo>
                <a:lnTo>
                  <a:pt x="3502" y="1086"/>
                </a:lnTo>
                <a:lnTo>
                  <a:pt x="3504" y="1086"/>
                </a:lnTo>
                <a:lnTo>
                  <a:pt x="3504" y="1084"/>
                </a:lnTo>
                <a:lnTo>
                  <a:pt x="3504" y="1083"/>
                </a:lnTo>
                <a:lnTo>
                  <a:pt x="3502" y="1083"/>
                </a:lnTo>
                <a:lnTo>
                  <a:pt x="3501" y="1083"/>
                </a:lnTo>
                <a:moveTo>
                  <a:pt x="3806" y="1086"/>
                </a:moveTo>
                <a:lnTo>
                  <a:pt x="3806" y="1084"/>
                </a:lnTo>
                <a:lnTo>
                  <a:pt x="3808" y="1084"/>
                </a:lnTo>
                <a:lnTo>
                  <a:pt x="3809" y="1084"/>
                </a:lnTo>
                <a:lnTo>
                  <a:pt x="3809" y="1083"/>
                </a:lnTo>
                <a:lnTo>
                  <a:pt x="3808" y="1083"/>
                </a:lnTo>
                <a:lnTo>
                  <a:pt x="3806" y="1083"/>
                </a:lnTo>
                <a:lnTo>
                  <a:pt x="3805" y="1083"/>
                </a:lnTo>
                <a:lnTo>
                  <a:pt x="3805" y="1084"/>
                </a:lnTo>
                <a:lnTo>
                  <a:pt x="3803" y="1084"/>
                </a:lnTo>
                <a:lnTo>
                  <a:pt x="3803" y="1086"/>
                </a:lnTo>
                <a:lnTo>
                  <a:pt x="3805" y="1086"/>
                </a:lnTo>
                <a:lnTo>
                  <a:pt x="3806" y="1086"/>
                </a:lnTo>
                <a:moveTo>
                  <a:pt x="3909" y="1084"/>
                </a:moveTo>
                <a:lnTo>
                  <a:pt x="3908" y="1084"/>
                </a:lnTo>
                <a:lnTo>
                  <a:pt x="3908" y="1086"/>
                </a:lnTo>
                <a:lnTo>
                  <a:pt x="3909" y="1086"/>
                </a:lnTo>
                <a:lnTo>
                  <a:pt x="3909" y="1084"/>
                </a:lnTo>
                <a:moveTo>
                  <a:pt x="1570" y="1083"/>
                </a:moveTo>
                <a:lnTo>
                  <a:pt x="1571" y="1083"/>
                </a:lnTo>
                <a:lnTo>
                  <a:pt x="1571" y="1081"/>
                </a:lnTo>
                <a:lnTo>
                  <a:pt x="1570" y="1081"/>
                </a:lnTo>
                <a:lnTo>
                  <a:pt x="1568" y="1084"/>
                </a:lnTo>
                <a:lnTo>
                  <a:pt x="1570" y="1084"/>
                </a:lnTo>
                <a:lnTo>
                  <a:pt x="1570" y="1083"/>
                </a:lnTo>
                <a:moveTo>
                  <a:pt x="1059" y="1081"/>
                </a:moveTo>
                <a:lnTo>
                  <a:pt x="1059" y="1083"/>
                </a:lnTo>
                <a:lnTo>
                  <a:pt x="1060" y="1083"/>
                </a:lnTo>
                <a:lnTo>
                  <a:pt x="1062" y="1083"/>
                </a:lnTo>
                <a:lnTo>
                  <a:pt x="1062" y="1081"/>
                </a:lnTo>
                <a:lnTo>
                  <a:pt x="1060" y="1081"/>
                </a:lnTo>
                <a:lnTo>
                  <a:pt x="1059" y="1081"/>
                </a:lnTo>
                <a:moveTo>
                  <a:pt x="1573" y="1083"/>
                </a:moveTo>
                <a:lnTo>
                  <a:pt x="1574" y="1083"/>
                </a:lnTo>
                <a:lnTo>
                  <a:pt x="1576" y="1083"/>
                </a:lnTo>
                <a:lnTo>
                  <a:pt x="1576" y="1081"/>
                </a:lnTo>
                <a:lnTo>
                  <a:pt x="1578" y="1081"/>
                </a:lnTo>
                <a:lnTo>
                  <a:pt x="1578" y="1080"/>
                </a:lnTo>
                <a:lnTo>
                  <a:pt x="1578" y="1078"/>
                </a:lnTo>
                <a:lnTo>
                  <a:pt x="1576" y="1078"/>
                </a:lnTo>
                <a:lnTo>
                  <a:pt x="1574" y="1078"/>
                </a:lnTo>
                <a:lnTo>
                  <a:pt x="1573" y="1080"/>
                </a:lnTo>
                <a:lnTo>
                  <a:pt x="1573" y="1081"/>
                </a:lnTo>
                <a:lnTo>
                  <a:pt x="1573" y="1083"/>
                </a:lnTo>
                <a:moveTo>
                  <a:pt x="3502" y="1081"/>
                </a:moveTo>
                <a:lnTo>
                  <a:pt x="3504" y="1083"/>
                </a:lnTo>
                <a:lnTo>
                  <a:pt x="3504" y="1081"/>
                </a:lnTo>
                <a:lnTo>
                  <a:pt x="3502" y="1081"/>
                </a:lnTo>
                <a:moveTo>
                  <a:pt x="3581" y="1080"/>
                </a:moveTo>
                <a:lnTo>
                  <a:pt x="3581" y="1081"/>
                </a:lnTo>
                <a:lnTo>
                  <a:pt x="3581" y="1083"/>
                </a:lnTo>
                <a:lnTo>
                  <a:pt x="3582" y="1083"/>
                </a:lnTo>
                <a:lnTo>
                  <a:pt x="3582" y="1081"/>
                </a:lnTo>
                <a:lnTo>
                  <a:pt x="3584" y="1081"/>
                </a:lnTo>
                <a:lnTo>
                  <a:pt x="3584" y="1080"/>
                </a:lnTo>
                <a:lnTo>
                  <a:pt x="3582" y="1078"/>
                </a:lnTo>
                <a:lnTo>
                  <a:pt x="3581" y="1078"/>
                </a:lnTo>
                <a:lnTo>
                  <a:pt x="3581" y="1080"/>
                </a:lnTo>
                <a:moveTo>
                  <a:pt x="3587" y="1081"/>
                </a:moveTo>
                <a:lnTo>
                  <a:pt x="3585" y="1081"/>
                </a:lnTo>
                <a:lnTo>
                  <a:pt x="3585" y="1083"/>
                </a:lnTo>
                <a:lnTo>
                  <a:pt x="3587" y="1083"/>
                </a:lnTo>
                <a:lnTo>
                  <a:pt x="3588" y="1083"/>
                </a:lnTo>
                <a:lnTo>
                  <a:pt x="3587" y="1081"/>
                </a:lnTo>
                <a:moveTo>
                  <a:pt x="3809" y="1081"/>
                </a:moveTo>
                <a:lnTo>
                  <a:pt x="3809" y="1083"/>
                </a:lnTo>
                <a:lnTo>
                  <a:pt x="3811" y="1083"/>
                </a:lnTo>
                <a:lnTo>
                  <a:pt x="3809" y="1081"/>
                </a:lnTo>
                <a:moveTo>
                  <a:pt x="3812" y="1081"/>
                </a:moveTo>
                <a:lnTo>
                  <a:pt x="3811" y="1081"/>
                </a:lnTo>
                <a:lnTo>
                  <a:pt x="3811" y="1083"/>
                </a:lnTo>
                <a:lnTo>
                  <a:pt x="3812" y="1083"/>
                </a:lnTo>
                <a:lnTo>
                  <a:pt x="3812" y="1081"/>
                </a:lnTo>
                <a:moveTo>
                  <a:pt x="3502" y="1078"/>
                </a:moveTo>
                <a:lnTo>
                  <a:pt x="3501" y="1078"/>
                </a:lnTo>
                <a:lnTo>
                  <a:pt x="3501" y="1080"/>
                </a:lnTo>
                <a:lnTo>
                  <a:pt x="3502" y="1081"/>
                </a:lnTo>
                <a:lnTo>
                  <a:pt x="3502" y="1080"/>
                </a:lnTo>
                <a:lnTo>
                  <a:pt x="3502" y="1078"/>
                </a:lnTo>
                <a:moveTo>
                  <a:pt x="3802" y="1080"/>
                </a:moveTo>
                <a:lnTo>
                  <a:pt x="3802" y="1081"/>
                </a:lnTo>
                <a:lnTo>
                  <a:pt x="3803" y="1081"/>
                </a:lnTo>
                <a:lnTo>
                  <a:pt x="3802" y="1080"/>
                </a:lnTo>
                <a:moveTo>
                  <a:pt x="3904" y="1081"/>
                </a:moveTo>
                <a:lnTo>
                  <a:pt x="3903" y="1080"/>
                </a:lnTo>
                <a:lnTo>
                  <a:pt x="3903" y="1081"/>
                </a:lnTo>
                <a:lnTo>
                  <a:pt x="3904" y="1081"/>
                </a:lnTo>
                <a:moveTo>
                  <a:pt x="3777" y="1078"/>
                </a:moveTo>
                <a:lnTo>
                  <a:pt x="3777" y="1080"/>
                </a:lnTo>
                <a:lnTo>
                  <a:pt x="3779" y="1080"/>
                </a:lnTo>
                <a:lnTo>
                  <a:pt x="3779" y="1078"/>
                </a:lnTo>
                <a:lnTo>
                  <a:pt x="3777" y="1078"/>
                </a:lnTo>
                <a:moveTo>
                  <a:pt x="3903" y="1078"/>
                </a:moveTo>
                <a:lnTo>
                  <a:pt x="3903" y="1080"/>
                </a:lnTo>
                <a:lnTo>
                  <a:pt x="3903" y="1080"/>
                </a:lnTo>
                <a:lnTo>
                  <a:pt x="3903" y="1078"/>
                </a:lnTo>
                <a:moveTo>
                  <a:pt x="2317" y="1076"/>
                </a:moveTo>
                <a:lnTo>
                  <a:pt x="2317" y="1076"/>
                </a:lnTo>
                <a:lnTo>
                  <a:pt x="2317" y="1075"/>
                </a:lnTo>
                <a:lnTo>
                  <a:pt x="2317" y="1073"/>
                </a:lnTo>
                <a:lnTo>
                  <a:pt x="2317" y="1073"/>
                </a:lnTo>
                <a:lnTo>
                  <a:pt x="2316" y="1075"/>
                </a:lnTo>
                <a:lnTo>
                  <a:pt x="2316" y="1076"/>
                </a:lnTo>
                <a:lnTo>
                  <a:pt x="2316" y="1078"/>
                </a:lnTo>
                <a:lnTo>
                  <a:pt x="2317" y="1078"/>
                </a:lnTo>
                <a:lnTo>
                  <a:pt x="2317" y="1076"/>
                </a:lnTo>
                <a:moveTo>
                  <a:pt x="3507" y="1078"/>
                </a:moveTo>
                <a:lnTo>
                  <a:pt x="3508" y="1078"/>
                </a:lnTo>
                <a:lnTo>
                  <a:pt x="3508" y="1076"/>
                </a:lnTo>
                <a:lnTo>
                  <a:pt x="3507" y="1076"/>
                </a:lnTo>
                <a:lnTo>
                  <a:pt x="3505" y="1076"/>
                </a:lnTo>
                <a:lnTo>
                  <a:pt x="3504" y="1076"/>
                </a:lnTo>
                <a:lnTo>
                  <a:pt x="3504" y="1078"/>
                </a:lnTo>
                <a:lnTo>
                  <a:pt x="3505" y="1078"/>
                </a:lnTo>
                <a:lnTo>
                  <a:pt x="3507" y="1078"/>
                </a:lnTo>
                <a:moveTo>
                  <a:pt x="3579" y="1076"/>
                </a:moveTo>
                <a:lnTo>
                  <a:pt x="3579" y="1078"/>
                </a:lnTo>
                <a:lnTo>
                  <a:pt x="3581" y="1078"/>
                </a:lnTo>
                <a:lnTo>
                  <a:pt x="3581" y="1076"/>
                </a:lnTo>
                <a:lnTo>
                  <a:pt x="3579" y="1076"/>
                </a:lnTo>
                <a:moveTo>
                  <a:pt x="1063" y="1073"/>
                </a:moveTo>
                <a:lnTo>
                  <a:pt x="1063" y="1073"/>
                </a:lnTo>
                <a:lnTo>
                  <a:pt x="1063" y="1075"/>
                </a:lnTo>
                <a:lnTo>
                  <a:pt x="1063" y="1075"/>
                </a:lnTo>
                <a:lnTo>
                  <a:pt x="1063" y="1073"/>
                </a:lnTo>
                <a:moveTo>
                  <a:pt x="3877" y="1073"/>
                </a:moveTo>
                <a:lnTo>
                  <a:pt x="3875" y="1073"/>
                </a:lnTo>
                <a:lnTo>
                  <a:pt x="3875" y="1075"/>
                </a:lnTo>
                <a:lnTo>
                  <a:pt x="3877" y="1075"/>
                </a:lnTo>
                <a:lnTo>
                  <a:pt x="3877" y="1073"/>
                </a:lnTo>
                <a:moveTo>
                  <a:pt x="1060" y="1070"/>
                </a:moveTo>
                <a:lnTo>
                  <a:pt x="1059" y="1070"/>
                </a:lnTo>
                <a:lnTo>
                  <a:pt x="1060" y="1072"/>
                </a:lnTo>
                <a:lnTo>
                  <a:pt x="1060" y="1070"/>
                </a:lnTo>
                <a:moveTo>
                  <a:pt x="3570" y="1070"/>
                </a:moveTo>
                <a:lnTo>
                  <a:pt x="3570" y="1069"/>
                </a:lnTo>
                <a:lnTo>
                  <a:pt x="3568" y="1069"/>
                </a:lnTo>
                <a:lnTo>
                  <a:pt x="3568" y="1070"/>
                </a:lnTo>
                <a:lnTo>
                  <a:pt x="3570" y="1070"/>
                </a:lnTo>
                <a:moveTo>
                  <a:pt x="1582" y="1069"/>
                </a:moveTo>
                <a:lnTo>
                  <a:pt x="1584" y="1069"/>
                </a:lnTo>
                <a:lnTo>
                  <a:pt x="1584" y="1067"/>
                </a:lnTo>
                <a:lnTo>
                  <a:pt x="1582" y="1067"/>
                </a:lnTo>
                <a:lnTo>
                  <a:pt x="1582" y="1069"/>
                </a:lnTo>
                <a:moveTo>
                  <a:pt x="1585" y="1067"/>
                </a:moveTo>
                <a:lnTo>
                  <a:pt x="1584" y="1067"/>
                </a:lnTo>
                <a:lnTo>
                  <a:pt x="1584" y="1067"/>
                </a:lnTo>
                <a:lnTo>
                  <a:pt x="1585" y="1067"/>
                </a:lnTo>
                <a:moveTo>
                  <a:pt x="3567" y="1067"/>
                </a:moveTo>
                <a:lnTo>
                  <a:pt x="3567" y="1069"/>
                </a:lnTo>
                <a:lnTo>
                  <a:pt x="3568" y="1069"/>
                </a:lnTo>
                <a:lnTo>
                  <a:pt x="3568" y="1067"/>
                </a:lnTo>
                <a:lnTo>
                  <a:pt x="3567" y="1067"/>
                </a:lnTo>
                <a:moveTo>
                  <a:pt x="3570" y="1067"/>
                </a:moveTo>
                <a:lnTo>
                  <a:pt x="3568" y="1067"/>
                </a:lnTo>
                <a:lnTo>
                  <a:pt x="3570" y="1069"/>
                </a:lnTo>
                <a:lnTo>
                  <a:pt x="3570" y="1067"/>
                </a:lnTo>
                <a:moveTo>
                  <a:pt x="3578" y="1067"/>
                </a:moveTo>
                <a:lnTo>
                  <a:pt x="3576" y="1069"/>
                </a:lnTo>
                <a:lnTo>
                  <a:pt x="3578" y="1069"/>
                </a:lnTo>
                <a:lnTo>
                  <a:pt x="3578" y="1067"/>
                </a:lnTo>
                <a:moveTo>
                  <a:pt x="3582" y="1069"/>
                </a:moveTo>
                <a:lnTo>
                  <a:pt x="3582" y="1067"/>
                </a:lnTo>
                <a:lnTo>
                  <a:pt x="3581" y="1069"/>
                </a:lnTo>
                <a:lnTo>
                  <a:pt x="3582" y="1069"/>
                </a:lnTo>
                <a:moveTo>
                  <a:pt x="3756" y="1069"/>
                </a:moveTo>
                <a:lnTo>
                  <a:pt x="3756" y="1067"/>
                </a:lnTo>
                <a:lnTo>
                  <a:pt x="3756" y="1067"/>
                </a:lnTo>
                <a:lnTo>
                  <a:pt x="3756" y="1069"/>
                </a:lnTo>
                <a:lnTo>
                  <a:pt x="3756" y="1069"/>
                </a:lnTo>
                <a:moveTo>
                  <a:pt x="3877" y="1067"/>
                </a:moveTo>
                <a:lnTo>
                  <a:pt x="3875" y="1067"/>
                </a:lnTo>
                <a:lnTo>
                  <a:pt x="3875" y="1069"/>
                </a:lnTo>
                <a:lnTo>
                  <a:pt x="3877" y="1069"/>
                </a:lnTo>
                <a:lnTo>
                  <a:pt x="3877" y="1067"/>
                </a:lnTo>
                <a:moveTo>
                  <a:pt x="3568" y="1066"/>
                </a:moveTo>
                <a:lnTo>
                  <a:pt x="3567" y="1066"/>
                </a:lnTo>
                <a:lnTo>
                  <a:pt x="3567" y="1067"/>
                </a:lnTo>
                <a:lnTo>
                  <a:pt x="3568" y="1067"/>
                </a:lnTo>
                <a:lnTo>
                  <a:pt x="3568" y="1066"/>
                </a:lnTo>
                <a:moveTo>
                  <a:pt x="3576" y="1064"/>
                </a:moveTo>
                <a:lnTo>
                  <a:pt x="3574" y="1064"/>
                </a:lnTo>
                <a:lnTo>
                  <a:pt x="3573" y="1064"/>
                </a:lnTo>
                <a:lnTo>
                  <a:pt x="3573" y="1066"/>
                </a:lnTo>
                <a:lnTo>
                  <a:pt x="3573" y="1067"/>
                </a:lnTo>
                <a:lnTo>
                  <a:pt x="3574" y="1067"/>
                </a:lnTo>
                <a:lnTo>
                  <a:pt x="3576" y="1067"/>
                </a:lnTo>
                <a:lnTo>
                  <a:pt x="3576" y="1066"/>
                </a:lnTo>
                <a:lnTo>
                  <a:pt x="3576" y="1064"/>
                </a:lnTo>
                <a:moveTo>
                  <a:pt x="4465" y="1067"/>
                </a:moveTo>
                <a:lnTo>
                  <a:pt x="4466" y="1067"/>
                </a:lnTo>
                <a:lnTo>
                  <a:pt x="4465" y="1066"/>
                </a:lnTo>
                <a:lnTo>
                  <a:pt x="4465" y="1067"/>
                </a:lnTo>
                <a:moveTo>
                  <a:pt x="4466" y="1063"/>
                </a:moveTo>
                <a:lnTo>
                  <a:pt x="4468" y="1063"/>
                </a:lnTo>
                <a:lnTo>
                  <a:pt x="4468" y="1061"/>
                </a:lnTo>
                <a:lnTo>
                  <a:pt x="4466" y="1061"/>
                </a:lnTo>
                <a:lnTo>
                  <a:pt x="4466" y="1063"/>
                </a:lnTo>
                <a:moveTo>
                  <a:pt x="2327" y="1058"/>
                </a:moveTo>
                <a:lnTo>
                  <a:pt x="2325" y="1058"/>
                </a:lnTo>
                <a:lnTo>
                  <a:pt x="2325" y="1060"/>
                </a:lnTo>
                <a:lnTo>
                  <a:pt x="2327" y="1060"/>
                </a:lnTo>
                <a:lnTo>
                  <a:pt x="2327" y="1058"/>
                </a:lnTo>
                <a:moveTo>
                  <a:pt x="3548" y="1058"/>
                </a:moveTo>
                <a:lnTo>
                  <a:pt x="3548" y="1060"/>
                </a:lnTo>
                <a:lnTo>
                  <a:pt x="3550" y="1060"/>
                </a:lnTo>
                <a:lnTo>
                  <a:pt x="3550" y="1058"/>
                </a:lnTo>
                <a:lnTo>
                  <a:pt x="3548" y="1058"/>
                </a:lnTo>
                <a:moveTo>
                  <a:pt x="3657" y="1057"/>
                </a:moveTo>
                <a:lnTo>
                  <a:pt x="3657" y="1058"/>
                </a:lnTo>
                <a:lnTo>
                  <a:pt x="3659" y="1057"/>
                </a:lnTo>
                <a:lnTo>
                  <a:pt x="3657" y="1057"/>
                </a:lnTo>
                <a:moveTo>
                  <a:pt x="199" y="1057"/>
                </a:moveTo>
                <a:lnTo>
                  <a:pt x="201" y="1057"/>
                </a:lnTo>
                <a:lnTo>
                  <a:pt x="201" y="1055"/>
                </a:lnTo>
                <a:lnTo>
                  <a:pt x="199" y="1055"/>
                </a:lnTo>
                <a:lnTo>
                  <a:pt x="199" y="1057"/>
                </a:lnTo>
                <a:moveTo>
                  <a:pt x="3848" y="1055"/>
                </a:moveTo>
                <a:lnTo>
                  <a:pt x="3846" y="1055"/>
                </a:lnTo>
                <a:lnTo>
                  <a:pt x="3846" y="1057"/>
                </a:lnTo>
                <a:lnTo>
                  <a:pt x="3848" y="1057"/>
                </a:lnTo>
                <a:lnTo>
                  <a:pt x="3848" y="1055"/>
                </a:lnTo>
                <a:moveTo>
                  <a:pt x="3489" y="1050"/>
                </a:moveTo>
                <a:lnTo>
                  <a:pt x="3487" y="1050"/>
                </a:lnTo>
                <a:lnTo>
                  <a:pt x="3487" y="1052"/>
                </a:lnTo>
                <a:lnTo>
                  <a:pt x="3489" y="1052"/>
                </a:lnTo>
                <a:lnTo>
                  <a:pt x="3489" y="1050"/>
                </a:lnTo>
                <a:moveTo>
                  <a:pt x="3640" y="1046"/>
                </a:moveTo>
                <a:lnTo>
                  <a:pt x="3639" y="1046"/>
                </a:lnTo>
                <a:lnTo>
                  <a:pt x="3639" y="1047"/>
                </a:lnTo>
                <a:lnTo>
                  <a:pt x="3640" y="1047"/>
                </a:lnTo>
                <a:lnTo>
                  <a:pt x="3640" y="1046"/>
                </a:lnTo>
                <a:moveTo>
                  <a:pt x="3574" y="1043"/>
                </a:moveTo>
                <a:lnTo>
                  <a:pt x="3574" y="1044"/>
                </a:lnTo>
                <a:lnTo>
                  <a:pt x="3576" y="1044"/>
                </a:lnTo>
                <a:lnTo>
                  <a:pt x="3576" y="1043"/>
                </a:lnTo>
                <a:lnTo>
                  <a:pt x="3574" y="1041"/>
                </a:lnTo>
                <a:lnTo>
                  <a:pt x="3574" y="1043"/>
                </a:lnTo>
                <a:moveTo>
                  <a:pt x="3849" y="1044"/>
                </a:moveTo>
                <a:lnTo>
                  <a:pt x="3851" y="1043"/>
                </a:lnTo>
                <a:lnTo>
                  <a:pt x="3849" y="1043"/>
                </a:lnTo>
                <a:lnTo>
                  <a:pt x="3849" y="1044"/>
                </a:lnTo>
                <a:moveTo>
                  <a:pt x="3597" y="1040"/>
                </a:moveTo>
                <a:lnTo>
                  <a:pt x="3596" y="1040"/>
                </a:lnTo>
                <a:lnTo>
                  <a:pt x="3596" y="1041"/>
                </a:lnTo>
                <a:lnTo>
                  <a:pt x="3597" y="1041"/>
                </a:lnTo>
                <a:lnTo>
                  <a:pt x="3597" y="1040"/>
                </a:lnTo>
                <a:moveTo>
                  <a:pt x="3172" y="1038"/>
                </a:moveTo>
                <a:lnTo>
                  <a:pt x="3174" y="1038"/>
                </a:lnTo>
                <a:lnTo>
                  <a:pt x="3174" y="1037"/>
                </a:lnTo>
                <a:lnTo>
                  <a:pt x="3172" y="1037"/>
                </a:lnTo>
                <a:lnTo>
                  <a:pt x="3172" y="1038"/>
                </a:lnTo>
                <a:moveTo>
                  <a:pt x="2345" y="1035"/>
                </a:moveTo>
                <a:lnTo>
                  <a:pt x="2345" y="1033"/>
                </a:lnTo>
                <a:lnTo>
                  <a:pt x="2347" y="1033"/>
                </a:lnTo>
                <a:lnTo>
                  <a:pt x="2347" y="1032"/>
                </a:lnTo>
                <a:lnTo>
                  <a:pt x="2348" y="1032"/>
                </a:lnTo>
                <a:lnTo>
                  <a:pt x="2348" y="1030"/>
                </a:lnTo>
                <a:lnTo>
                  <a:pt x="2347" y="1030"/>
                </a:lnTo>
                <a:lnTo>
                  <a:pt x="2345" y="1030"/>
                </a:lnTo>
                <a:lnTo>
                  <a:pt x="2343" y="1030"/>
                </a:lnTo>
                <a:lnTo>
                  <a:pt x="2343" y="1032"/>
                </a:lnTo>
                <a:lnTo>
                  <a:pt x="2343" y="1033"/>
                </a:lnTo>
                <a:lnTo>
                  <a:pt x="2342" y="1033"/>
                </a:lnTo>
                <a:lnTo>
                  <a:pt x="2340" y="1033"/>
                </a:lnTo>
                <a:lnTo>
                  <a:pt x="2340" y="1035"/>
                </a:lnTo>
                <a:lnTo>
                  <a:pt x="2340" y="1037"/>
                </a:lnTo>
                <a:lnTo>
                  <a:pt x="2342" y="1037"/>
                </a:lnTo>
                <a:lnTo>
                  <a:pt x="2343" y="1037"/>
                </a:lnTo>
                <a:lnTo>
                  <a:pt x="2345" y="1037"/>
                </a:lnTo>
                <a:lnTo>
                  <a:pt x="2345" y="1035"/>
                </a:lnTo>
                <a:moveTo>
                  <a:pt x="3748" y="1037"/>
                </a:moveTo>
                <a:lnTo>
                  <a:pt x="3749" y="1037"/>
                </a:lnTo>
                <a:lnTo>
                  <a:pt x="3749" y="1035"/>
                </a:lnTo>
                <a:lnTo>
                  <a:pt x="3749" y="1033"/>
                </a:lnTo>
                <a:lnTo>
                  <a:pt x="3748" y="1033"/>
                </a:lnTo>
                <a:lnTo>
                  <a:pt x="3748" y="1035"/>
                </a:lnTo>
                <a:lnTo>
                  <a:pt x="3746" y="1035"/>
                </a:lnTo>
                <a:lnTo>
                  <a:pt x="3746" y="1037"/>
                </a:lnTo>
                <a:lnTo>
                  <a:pt x="3748" y="1037"/>
                </a:lnTo>
                <a:moveTo>
                  <a:pt x="3852" y="1035"/>
                </a:moveTo>
                <a:lnTo>
                  <a:pt x="3852" y="1033"/>
                </a:lnTo>
                <a:lnTo>
                  <a:pt x="3851" y="1033"/>
                </a:lnTo>
                <a:lnTo>
                  <a:pt x="3851" y="1035"/>
                </a:lnTo>
                <a:lnTo>
                  <a:pt x="3852" y="1035"/>
                </a:lnTo>
                <a:moveTo>
                  <a:pt x="3751" y="1033"/>
                </a:moveTo>
                <a:lnTo>
                  <a:pt x="3753" y="1033"/>
                </a:lnTo>
                <a:lnTo>
                  <a:pt x="3751" y="1032"/>
                </a:lnTo>
                <a:lnTo>
                  <a:pt x="3751" y="1033"/>
                </a:lnTo>
                <a:moveTo>
                  <a:pt x="3866" y="1030"/>
                </a:moveTo>
                <a:lnTo>
                  <a:pt x="3866" y="1030"/>
                </a:lnTo>
                <a:lnTo>
                  <a:pt x="3866" y="1030"/>
                </a:lnTo>
                <a:lnTo>
                  <a:pt x="3866" y="1030"/>
                </a:lnTo>
                <a:lnTo>
                  <a:pt x="3866" y="1030"/>
                </a:lnTo>
                <a:moveTo>
                  <a:pt x="3748" y="1029"/>
                </a:moveTo>
                <a:lnTo>
                  <a:pt x="3749" y="1027"/>
                </a:lnTo>
                <a:lnTo>
                  <a:pt x="3748" y="1027"/>
                </a:lnTo>
                <a:lnTo>
                  <a:pt x="3748" y="1029"/>
                </a:lnTo>
                <a:moveTo>
                  <a:pt x="3865" y="1027"/>
                </a:moveTo>
                <a:lnTo>
                  <a:pt x="3863" y="1027"/>
                </a:lnTo>
                <a:lnTo>
                  <a:pt x="3863" y="1029"/>
                </a:lnTo>
                <a:lnTo>
                  <a:pt x="3865" y="1029"/>
                </a:lnTo>
                <a:lnTo>
                  <a:pt x="3865" y="1027"/>
                </a:lnTo>
                <a:moveTo>
                  <a:pt x="3866" y="1027"/>
                </a:moveTo>
                <a:lnTo>
                  <a:pt x="3866" y="1026"/>
                </a:lnTo>
                <a:lnTo>
                  <a:pt x="3865" y="1026"/>
                </a:lnTo>
                <a:lnTo>
                  <a:pt x="3865" y="1027"/>
                </a:lnTo>
                <a:lnTo>
                  <a:pt x="3866" y="1029"/>
                </a:lnTo>
                <a:lnTo>
                  <a:pt x="3866" y="1027"/>
                </a:lnTo>
                <a:moveTo>
                  <a:pt x="3866" y="1024"/>
                </a:moveTo>
                <a:lnTo>
                  <a:pt x="3866" y="1026"/>
                </a:lnTo>
                <a:lnTo>
                  <a:pt x="3866" y="1024"/>
                </a:lnTo>
                <a:lnTo>
                  <a:pt x="3866" y="1024"/>
                </a:lnTo>
                <a:moveTo>
                  <a:pt x="3751" y="1027"/>
                </a:moveTo>
                <a:lnTo>
                  <a:pt x="3751" y="1026"/>
                </a:lnTo>
                <a:lnTo>
                  <a:pt x="3749" y="1026"/>
                </a:lnTo>
                <a:lnTo>
                  <a:pt x="3749" y="1027"/>
                </a:lnTo>
                <a:lnTo>
                  <a:pt x="3751" y="1027"/>
                </a:lnTo>
                <a:moveTo>
                  <a:pt x="3748" y="1026"/>
                </a:moveTo>
                <a:lnTo>
                  <a:pt x="3749" y="1026"/>
                </a:lnTo>
                <a:lnTo>
                  <a:pt x="3749" y="1024"/>
                </a:lnTo>
                <a:lnTo>
                  <a:pt x="3748" y="1024"/>
                </a:lnTo>
                <a:lnTo>
                  <a:pt x="3748" y="1026"/>
                </a:lnTo>
                <a:moveTo>
                  <a:pt x="3866" y="1021"/>
                </a:moveTo>
                <a:lnTo>
                  <a:pt x="3865" y="1021"/>
                </a:lnTo>
                <a:lnTo>
                  <a:pt x="3865" y="1023"/>
                </a:lnTo>
                <a:lnTo>
                  <a:pt x="3865" y="1024"/>
                </a:lnTo>
                <a:lnTo>
                  <a:pt x="3866" y="1024"/>
                </a:lnTo>
                <a:lnTo>
                  <a:pt x="3866" y="1023"/>
                </a:lnTo>
                <a:lnTo>
                  <a:pt x="3866" y="1021"/>
                </a:lnTo>
                <a:moveTo>
                  <a:pt x="3622" y="1018"/>
                </a:moveTo>
                <a:lnTo>
                  <a:pt x="3621" y="1018"/>
                </a:lnTo>
                <a:lnTo>
                  <a:pt x="3621" y="1020"/>
                </a:lnTo>
                <a:lnTo>
                  <a:pt x="3622" y="1020"/>
                </a:lnTo>
                <a:lnTo>
                  <a:pt x="3622" y="1018"/>
                </a:lnTo>
                <a:moveTo>
                  <a:pt x="3774" y="1017"/>
                </a:moveTo>
                <a:lnTo>
                  <a:pt x="3774" y="1015"/>
                </a:lnTo>
                <a:lnTo>
                  <a:pt x="3772" y="1017"/>
                </a:lnTo>
                <a:lnTo>
                  <a:pt x="3774" y="1017"/>
                </a:lnTo>
                <a:moveTo>
                  <a:pt x="3776" y="1010"/>
                </a:moveTo>
                <a:lnTo>
                  <a:pt x="3776" y="1012"/>
                </a:lnTo>
                <a:lnTo>
                  <a:pt x="3774" y="1012"/>
                </a:lnTo>
                <a:lnTo>
                  <a:pt x="3774" y="1013"/>
                </a:lnTo>
                <a:lnTo>
                  <a:pt x="3776" y="1013"/>
                </a:lnTo>
                <a:lnTo>
                  <a:pt x="3777" y="1013"/>
                </a:lnTo>
                <a:lnTo>
                  <a:pt x="3779" y="1013"/>
                </a:lnTo>
                <a:lnTo>
                  <a:pt x="3779" y="1012"/>
                </a:lnTo>
                <a:lnTo>
                  <a:pt x="3779" y="1010"/>
                </a:lnTo>
                <a:lnTo>
                  <a:pt x="3777" y="1010"/>
                </a:lnTo>
                <a:lnTo>
                  <a:pt x="3776" y="1010"/>
                </a:lnTo>
                <a:moveTo>
                  <a:pt x="3714" y="1010"/>
                </a:moveTo>
                <a:lnTo>
                  <a:pt x="3713" y="1012"/>
                </a:lnTo>
                <a:lnTo>
                  <a:pt x="3714" y="1012"/>
                </a:lnTo>
                <a:lnTo>
                  <a:pt x="3714" y="1010"/>
                </a:lnTo>
                <a:moveTo>
                  <a:pt x="3845" y="1009"/>
                </a:moveTo>
                <a:lnTo>
                  <a:pt x="3843" y="1009"/>
                </a:lnTo>
                <a:lnTo>
                  <a:pt x="3843" y="1010"/>
                </a:lnTo>
                <a:lnTo>
                  <a:pt x="3845" y="1010"/>
                </a:lnTo>
                <a:lnTo>
                  <a:pt x="3845" y="1009"/>
                </a:lnTo>
                <a:moveTo>
                  <a:pt x="3455" y="1006"/>
                </a:moveTo>
                <a:lnTo>
                  <a:pt x="3455" y="1007"/>
                </a:lnTo>
                <a:lnTo>
                  <a:pt x="3456" y="1007"/>
                </a:lnTo>
                <a:lnTo>
                  <a:pt x="3456" y="1006"/>
                </a:lnTo>
                <a:lnTo>
                  <a:pt x="3455" y="1006"/>
                </a:lnTo>
                <a:moveTo>
                  <a:pt x="3453" y="1004"/>
                </a:moveTo>
                <a:lnTo>
                  <a:pt x="3453" y="1006"/>
                </a:lnTo>
                <a:lnTo>
                  <a:pt x="3455" y="1006"/>
                </a:lnTo>
                <a:lnTo>
                  <a:pt x="3455" y="1004"/>
                </a:lnTo>
                <a:lnTo>
                  <a:pt x="3453" y="1004"/>
                </a:lnTo>
                <a:moveTo>
                  <a:pt x="3456" y="1004"/>
                </a:moveTo>
                <a:lnTo>
                  <a:pt x="3458" y="1004"/>
                </a:lnTo>
                <a:lnTo>
                  <a:pt x="3458" y="1003"/>
                </a:lnTo>
                <a:lnTo>
                  <a:pt x="3456" y="1003"/>
                </a:lnTo>
                <a:lnTo>
                  <a:pt x="3456" y="1004"/>
                </a:lnTo>
                <a:moveTo>
                  <a:pt x="4413" y="1003"/>
                </a:moveTo>
                <a:lnTo>
                  <a:pt x="4411" y="1003"/>
                </a:lnTo>
                <a:lnTo>
                  <a:pt x="4411" y="1004"/>
                </a:lnTo>
                <a:lnTo>
                  <a:pt x="4413" y="1004"/>
                </a:lnTo>
                <a:lnTo>
                  <a:pt x="4413" y="1003"/>
                </a:lnTo>
                <a:moveTo>
                  <a:pt x="3779" y="998"/>
                </a:moveTo>
                <a:lnTo>
                  <a:pt x="3780" y="998"/>
                </a:lnTo>
                <a:lnTo>
                  <a:pt x="3780" y="997"/>
                </a:lnTo>
                <a:lnTo>
                  <a:pt x="3779" y="997"/>
                </a:lnTo>
                <a:lnTo>
                  <a:pt x="3779" y="998"/>
                </a:lnTo>
                <a:moveTo>
                  <a:pt x="3510" y="994"/>
                </a:moveTo>
                <a:lnTo>
                  <a:pt x="3510" y="995"/>
                </a:lnTo>
                <a:lnTo>
                  <a:pt x="3512" y="994"/>
                </a:lnTo>
                <a:lnTo>
                  <a:pt x="3510" y="994"/>
                </a:lnTo>
                <a:moveTo>
                  <a:pt x="3852" y="992"/>
                </a:moveTo>
                <a:lnTo>
                  <a:pt x="3851" y="990"/>
                </a:lnTo>
                <a:lnTo>
                  <a:pt x="3851" y="992"/>
                </a:lnTo>
                <a:lnTo>
                  <a:pt x="3852" y="992"/>
                </a:lnTo>
                <a:moveTo>
                  <a:pt x="4262" y="990"/>
                </a:moveTo>
                <a:lnTo>
                  <a:pt x="4261" y="990"/>
                </a:lnTo>
                <a:lnTo>
                  <a:pt x="4261" y="992"/>
                </a:lnTo>
                <a:lnTo>
                  <a:pt x="4262" y="992"/>
                </a:lnTo>
                <a:lnTo>
                  <a:pt x="4262" y="990"/>
                </a:lnTo>
                <a:moveTo>
                  <a:pt x="3751" y="990"/>
                </a:moveTo>
                <a:lnTo>
                  <a:pt x="3753" y="990"/>
                </a:lnTo>
                <a:lnTo>
                  <a:pt x="3751" y="989"/>
                </a:lnTo>
                <a:lnTo>
                  <a:pt x="3751" y="990"/>
                </a:lnTo>
                <a:moveTo>
                  <a:pt x="3734" y="987"/>
                </a:moveTo>
                <a:lnTo>
                  <a:pt x="3734" y="986"/>
                </a:lnTo>
                <a:lnTo>
                  <a:pt x="3734" y="984"/>
                </a:lnTo>
                <a:lnTo>
                  <a:pt x="3733" y="984"/>
                </a:lnTo>
                <a:lnTo>
                  <a:pt x="3733" y="986"/>
                </a:lnTo>
                <a:lnTo>
                  <a:pt x="3731" y="986"/>
                </a:lnTo>
                <a:lnTo>
                  <a:pt x="3731" y="987"/>
                </a:lnTo>
                <a:lnTo>
                  <a:pt x="3733" y="989"/>
                </a:lnTo>
                <a:lnTo>
                  <a:pt x="3733" y="987"/>
                </a:lnTo>
                <a:lnTo>
                  <a:pt x="3734" y="987"/>
                </a:lnTo>
                <a:moveTo>
                  <a:pt x="4428" y="987"/>
                </a:moveTo>
                <a:lnTo>
                  <a:pt x="4426" y="989"/>
                </a:lnTo>
                <a:lnTo>
                  <a:pt x="4428" y="989"/>
                </a:lnTo>
                <a:lnTo>
                  <a:pt x="4428" y="987"/>
                </a:lnTo>
                <a:moveTo>
                  <a:pt x="3521" y="986"/>
                </a:moveTo>
                <a:lnTo>
                  <a:pt x="3519" y="986"/>
                </a:lnTo>
                <a:lnTo>
                  <a:pt x="3521" y="987"/>
                </a:lnTo>
                <a:lnTo>
                  <a:pt x="3521" y="986"/>
                </a:lnTo>
                <a:moveTo>
                  <a:pt x="3729" y="984"/>
                </a:moveTo>
                <a:lnTo>
                  <a:pt x="3729" y="986"/>
                </a:lnTo>
                <a:lnTo>
                  <a:pt x="3731" y="986"/>
                </a:lnTo>
                <a:lnTo>
                  <a:pt x="3731" y="984"/>
                </a:lnTo>
                <a:lnTo>
                  <a:pt x="3729" y="984"/>
                </a:lnTo>
                <a:moveTo>
                  <a:pt x="3729" y="987"/>
                </a:moveTo>
                <a:lnTo>
                  <a:pt x="3729" y="986"/>
                </a:lnTo>
                <a:lnTo>
                  <a:pt x="3728" y="987"/>
                </a:lnTo>
                <a:lnTo>
                  <a:pt x="3729" y="987"/>
                </a:lnTo>
                <a:moveTo>
                  <a:pt x="1186" y="986"/>
                </a:moveTo>
                <a:lnTo>
                  <a:pt x="1186" y="984"/>
                </a:lnTo>
                <a:lnTo>
                  <a:pt x="1185" y="984"/>
                </a:lnTo>
                <a:lnTo>
                  <a:pt x="1185" y="986"/>
                </a:lnTo>
                <a:lnTo>
                  <a:pt x="1186" y="986"/>
                </a:lnTo>
                <a:moveTo>
                  <a:pt x="3432" y="984"/>
                </a:moveTo>
                <a:lnTo>
                  <a:pt x="3430" y="984"/>
                </a:lnTo>
                <a:lnTo>
                  <a:pt x="3430" y="986"/>
                </a:lnTo>
                <a:lnTo>
                  <a:pt x="3432" y="986"/>
                </a:lnTo>
                <a:lnTo>
                  <a:pt x="3432" y="984"/>
                </a:lnTo>
                <a:moveTo>
                  <a:pt x="3806" y="984"/>
                </a:moveTo>
                <a:lnTo>
                  <a:pt x="3805" y="984"/>
                </a:lnTo>
                <a:lnTo>
                  <a:pt x="3805" y="986"/>
                </a:lnTo>
                <a:lnTo>
                  <a:pt x="3806" y="986"/>
                </a:lnTo>
                <a:lnTo>
                  <a:pt x="3806" y="984"/>
                </a:lnTo>
                <a:moveTo>
                  <a:pt x="4175" y="984"/>
                </a:moveTo>
                <a:lnTo>
                  <a:pt x="4173" y="984"/>
                </a:lnTo>
                <a:lnTo>
                  <a:pt x="4175" y="986"/>
                </a:lnTo>
                <a:lnTo>
                  <a:pt x="4175" y="984"/>
                </a:lnTo>
                <a:moveTo>
                  <a:pt x="4178" y="984"/>
                </a:moveTo>
                <a:lnTo>
                  <a:pt x="4178" y="983"/>
                </a:lnTo>
                <a:lnTo>
                  <a:pt x="4176" y="983"/>
                </a:lnTo>
                <a:lnTo>
                  <a:pt x="4176" y="984"/>
                </a:lnTo>
                <a:lnTo>
                  <a:pt x="4178" y="986"/>
                </a:lnTo>
                <a:lnTo>
                  <a:pt x="4178" y="984"/>
                </a:lnTo>
                <a:moveTo>
                  <a:pt x="1185" y="981"/>
                </a:moveTo>
                <a:lnTo>
                  <a:pt x="1183" y="981"/>
                </a:lnTo>
                <a:lnTo>
                  <a:pt x="1183" y="983"/>
                </a:lnTo>
                <a:lnTo>
                  <a:pt x="1183" y="984"/>
                </a:lnTo>
                <a:lnTo>
                  <a:pt x="1185" y="984"/>
                </a:lnTo>
                <a:lnTo>
                  <a:pt x="1185" y="983"/>
                </a:lnTo>
                <a:lnTo>
                  <a:pt x="1185" y="981"/>
                </a:lnTo>
                <a:moveTo>
                  <a:pt x="3812" y="984"/>
                </a:moveTo>
                <a:lnTo>
                  <a:pt x="3812" y="983"/>
                </a:lnTo>
                <a:lnTo>
                  <a:pt x="3811" y="983"/>
                </a:lnTo>
                <a:lnTo>
                  <a:pt x="3811" y="984"/>
                </a:lnTo>
                <a:lnTo>
                  <a:pt x="3812" y="984"/>
                </a:lnTo>
                <a:moveTo>
                  <a:pt x="3955" y="983"/>
                </a:moveTo>
                <a:lnTo>
                  <a:pt x="3955" y="981"/>
                </a:lnTo>
                <a:lnTo>
                  <a:pt x="3954" y="981"/>
                </a:lnTo>
                <a:lnTo>
                  <a:pt x="3954" y="983"/>
                </a:lnTo>
                <a:lnTo>
                  <a:pt x="3954" y="984"/>
                </a:lnTo>
                <a:lnTo>
                  <a:pt x="3955" y="984"/>
                </a:lnTo>
                <a:lnTo>
                  <a:pt x="3955" y="983"/>
                </a:lnTo>
                <a:moveTo>
                  <a:pt x="4390" y="984"/>
                </a:moveTo>
                <a:lnTo>
                  <a:pt x="4391" y="984"/>
                </a:lnTo>
                <a:lnTo>
                  <a:pt x="4390" y="983"/>
                </a:lnTo>
                <a:lnTo>
                  <a:pt x="4390" y="984"/>
                </a:lnTo>
                <a:moveTo>
                  <a:pt x="1192" y="983"/>
                </a:moveTo>
                <a:lnTo>
                  <a:pt x="1194" y="983"/>
                </a:lnTo>
                <a:lnTo>
                  <a:pt x="1194" y="981"/>
                </a:lnTo>
                <a:lnTo>
                  <a:pt x="1192" y="981"/>
                </a:lnTo>
                <a:lnTo>
                  <a:pt x="1192" y="983"/>
                </a:lnTo>
                <a:moveTo>
                  <a:pt x="3518" y="981"/>
                </a:moveTo>
                <a:lnTo>
                  <a:pt x="3518" y="983"/>
                </a:lnTo>
                <a:moveTo>
                  <a:pt x="3426" y="978"/>
                </a:moveTo>
                <a:lnTo>
                  <a:pt x="3427" y="978"/>
                </a:lnTo>
                <a:lnTo>
                  <a:pt x="3427" y="977"/>
                </a:lnTo>
                <a:lnTo>
                  <a:pt x="3426" y="977"/>
                </a:lnTo>
                <a:lnTo>
                  <a:pt x="3426" y="978"/>
                </a:lnTo>
                <a:moveTo>
                  <a:pt x="3729" y="978"/>
                </a:moveTo>
                <a:lnTo>
                  <a:pt x="3729" y="977"/>
                </a:lnTo>
                <a:lnTo>
                  <a:pt x="3728" y="975"/>
                </a:lnTo>
                <a:lnTo>
                  <a:pt x="3726" y="975"/>
                </a:lnTo>
                <a:lnTo>
                  <a:pt x="3728" y="977"/>
                </a:lnTo>
                <a:lnTo>
                  <a:pt x="3728" y="978"/>
                </a:lnTo>
                <a:lnTo>
                  <a:pt x="3729" y="978"/>
                </a:lnTo>
                <a:moveTo>
                  <a:pt x="3426" y="975"/>
                </a:moveTo>
                <a:lnTo>
                  <a:pt x="3427" y="975"/>
                </a:lnTo>
                <a:lnTo>
                  <a:pt x="3427" y="974"/>
                </a:lnTo>
                <a:lnTo>
                  <a:pt x="3426" y="974"/>
                </a:lnTo>
                <a:lnTo>
                  <a:pt x="3426" y="975"/>
                </a:lnTo>
                <a:moveTo>
                  <a:pt x="1470" y="972"/>
                </a:moveTo>
                <a:lnTo>
                  <a:pt x="1469" y="972"/>
                </a:lnTo>
                <a:lnTo>
                  <a:pt x="1470" y="974"/>
                </a:lnTo>
                <a:lnTo>
                  <a:pt x="1470" y="972"/>
                </a:lnTo>
                <a:moveTo>
                  <a:pt x="1223" y="970"/>
                </a:moveTo>
                <a:lnTo>
                  <a:pt x="1221" y="970"/>
                </a:lnTo>
                <a:lnTo>
                  <a:pt x="1221" y="972"/>
                </a:lnTo>
                <a:lnTo>
                  <a:pt x="1223" y="972"/>
                </a:lnTo>
                <a:lnTo>
                  <a:pt x="1223" y="970"/>
                </a:lnTo>
                <a:moveTo>
                  <a:pt x="4144" y="967"/>
                </a:moveTo>
                <a:lnTo>
                  <a:pt x="4142" y="967"/>
                </a:lnTo>
                <a:lnTo>
                  <a:pt x="4142" y="969"/>
                </a:lnTo>
                <a:lnTo>
                  <a:pt x="4144" y="969"/>
                </a:lnTo>
                <a:lnTo>
                  <a:pt x="4144" y="967"/>
                </a:lnTo>
                <a:moveTo>
                  <a:pt x="3249" y="963"/>
                </a:moveTo>
                <a:lnTo>
                  <a:pt x="3251" y="963"/>
                </a:lnTo>
                <a:lnTo>
                  <a:pt x="3249" y="961"/>
                </a:lnTo>
                <a:lnTo>
                  <a:pt x="3249" y="963"/>
                </a:lnTo>
                <a:moveTo>
                  <a:pt x="1186" y="960"/>
                </a:moveTo>
                <a:lnTo>
                  <a:pt x="1186" y="961"/>
                </a:lnTo>
                <a:lnTo>
                  <a:pt x="1188" y="961"/>
                </a:lnTo>
                <a:lnTo>
                  <a:pt x="1188" y="960"/>
                </a:lnTo>
                <a:lnTo>
                  <a:pt x="1186" y="960"/>
                </a:lnTo>
                <a:moveTo>
                  <a:pt x="3244" y="960"/>
                </a:moveTo>
                <a:lnTo>
                  <a:pt x="3243" y="960"/>
                </a:lnTo>
                <a:lnTo>
                  <a:pt x="3244" y="961"/>
                </a:lnTo>
                <a:lnTo>
                  <a:pt x="3244" y="960"/>
                </a:lnTo>
                <a:moveTo>
                  <a:pt x="3415" y="961"/>
                </a:moveTo>
                <a:lnTo>
                  <a:pt x="3416" y="961"/>
                </a:lnTo>
                <a:lnTo>
                  <a:pt x="3416" y="960"/>
                </a:lnTo>
                <a:lnTo>
                  <a:pt x="3415" y="960"/>
                </a:lnTo>
                <a:lnTo>
                  <a:pt x="3415" y="961"/>
                </a:lnTo>
                <a:moveTo>
                  <a:pt x="3806" y="960"/>
                </a:moveTo>
                <a:lnTo>
                  <a:pt x="3806" y="961"/>
                </a:lnTo>
                <a:lnTo>
                  <a:pt x="3808" y="961"/>
                </a:lnTo>
                <a:lnTo>
                  <a:pt x="3809" y="961"/>
                </a:lnTo>
                <a:lnTo>
                  <a:pt x="3809" y="960"/>
                </a:lnTo>
                <a:lnTo>
                  <a:pt x="3808" y="960"/>
                </a:lnTo>
                <a:lnTo>
                  <a:pt x="3806" y="960"/>
                </a:lnTo>
                <a:moveTo>
                  <a:pt x="3823" y="960"/>
                </a:moveTo>
                <a:lnTo>
                  <a:pt x="3822" y="960"/>
                </a:lnTo>
                <a:lnTo>
                  <a:pt x="3822" y="961"/>
                </a:lnTo>
                <a:lnTo>
                  <a:pt x="3823" y="961"/>
                </a:lnTo>
                <a:lnTo>
                  <a:pt x="3823" y="960"/>
                </a:lnTo>
                <a:moveTo>
                  <a:pt x="1183" y="957"/>
                </a:moveTo>
                <a:lnTo>
                  <a:pt x="1181" y="957"/>
                </a:lnTo>
                <a:lnTo>
                  <a:pt x="1183" y="958"/>
                </a:lnTo>
                <a:lnTo>
                  <a:pt x="1183" y="957"/>
                </a:lnTo>
                <a:moveTo>
                  <a:pt x="3479" y="958"/>
                </a:moveTo>
                <a:lnTo>
                  <a:pt x="3479" y="957"/>
                </a:lnTo>
                <a:lnTo>
                  <a:pt x="3478" y="957"/>
                </a:lnTo>
                <a:lnTo>
                  <a:pt x="3479" y="958"/>
                </a:lnTo>
                <a:moveTo>
                  <a:pt x="3246" y="957"/>
                </a:moveTo>
                <a:lnTo>
                  <a:pt x="3248" y="957"/>
                </a:lnTo>
                <a:lnTo>
                  <a:pt x="3246" y="957"/>
                </a:lnTo>
                <a:lnTo>
                  <a:pt x="3246" y="957"/>
                </a:lnTo>
                <a:moveTo>
                  <a:pt x="3504" y="957"/>
                </a:moveTo>
                <a:lnTo>
                  <a:pt x="3505" y="957"/>
                </a:lnTo>
                <a:lnTo>
                  <a:pt x="3505" y="957"/>
                </a:lnTo>
                <a:lnTo>
                  <a:pt x="3504" y="957"/>
                </a:lnTo>
                <a:lnTo>
                  <a:pt x="3504" y="957"/>
                </a:lnTo>
                <a:moveTo>
                  <a:pt x="3992" y="957"/>
                </a:moveTo>
                <a:lnTo>
                  <a:pt x="3990" y="957"/>
                </a:lnTo>
                <a:lnTo>
                  <a:pt x="3990" y="957"/>
                </a:lnTo>
                <a:lnTo>
                  <a:pt x="3992" y="957"/>
                </a:lnTo>
                <a:lnTo>
                  <a:pt x="3992" y="957"/>
                </a:lnTo>
                <a:moveTo>
                  <a:pt x="3249" y="957"/>
                </a:moveTo>
                <a:lnTo>
                  <a:pt x="3249" y="955"/>
                </a:lnTo>
                <a:lnTo>
                  <a:pt x="3248" y="955"/>
                </a:lnTo>
                <a:lnTo>
                  <a:pt x="3249" y="957"/>
                </a:lnTo>
                <a:moveTo>
                  <a:pt x="3835" y="955"/>
                </a:moveTo>
                <a:lnTo>
                  <a:pt x="3834" y="957"/>
                </a:lnTo>
                <a:lnTo>
                  <a:pt x="3835" y="957"/>
                </a:lnTo>
                <a:lnTo>
                  <a:pt x="3835" y="955"/>
                </a:lnTo>
                <a:moveTo>
                  <a:pt x="3248" y="954"/>
                </a:moveTo>
                <a:lnTo>
                  <a:pt x="3248" y="955"/>
                </a:lnTo>
                <a:lnTo>
                  <a:pt x="3249" y="954"/>
                </a:lnTo>
                <a:lnTo>
                  <a:pt x="3248" y="954"/>
                </a:lnTo>
                <a:moveTo>
                  <a:pt x="3484" y="955"/>
                </a:moveTo>
                <a:lnTo>
                  <a:pt x="3485" y="955"/>
                </a:lnTo>
                <a:lnTo>
                  <a:pt x="3484" y="954"/>
                </a:lnTo>
                <a:lnTo>
                  <a:pt x="3484" y="955"/>
                </a:lnTo>
                <a:moveTo>
                  <a:pt x="3505" y="954"/>
                </a:moveTo>
                <a:lnTo>
                  <a:pt x="3504" y="954"/>
                </a:lnTo>
                <a:lnTo>
                  <a:pt x="3504" y="955"/>
                </a:lnTo>
                <a:lnTo>
                  <a:pt x="3505" y="955"/>
                </a:lnTo>
                <a:lnTo>
                  <a:pt x="3505" y="954"/>
                </a:lnTo>
                <a:moveTo>
                  <a:pt x="3834" y="955"/>
                </a:moveTo>
                <a:lnTo>
                  <a:pt x="3835" y="955"/>
                </a:lnTo>
                <a:lnTo>
                  <a:pt x="3835" y="954"/>
                </a:lnTo>
                <a:lnTo>
                  <a:pt x="3834" y="955"/>
                </a:lnTo>
                <a:moveTo>
                  <a:pt x="3201" y="954"/>
                </a:moveTo>
                <a:lnTo>
                  <a:pt x="3203" y="954"/>
                </a:lnTo>
                <a:lnTo>
                  <a:pt x="3201" y="952"/>
                </a:lnTo>
                <a:lnTo>
                  <a:pt x="3201" y="954"/>
                </a:lnTo>
                <a:moveTo>
                  <a:pt x="3481" y="952"/>
                </a:moveTo>
                <a:lnTo>
                  <a:pt x="3482" y="952"/>
                </a:lnTo>
                <a:lnTo>
                  <a:pt x="3482" y="951"/>
                </a:lnTo>
                <a:lnTo>
                  <a:pt x="3481" y="951"/>
                </a:lnTo>
                <a:lnTo>
                  <a:pt x="3481" y="952"/>
                </a:lnTo>
                <a:moveTo>
                  <a:pt x="3826" y="951"/>
                </a:moveTo>
                <a:lnTo>
                  <a:pt x="3825" y="951"/>
                </a:lnTo>
                <a:lnTo>
                  <a:pt x="3826" y="952"/>
                </a:lnTo>
                <a:lnTo>
                  <a:pt x="3826" y="951"/>
                </a:lnTo>
                <a:moveTo>
                  <a:pt x="3835" y="951"/>
                </a:moveTo>
                <a:lnTo>
                  <a:pt x="3834" y="951"/>
                </a:lnTo>
                <a:lnTo>
                  <a:pt x="3834" y="952"/>
                </a:lnTo>
                <a:lnTo>
                  <a:pt x="3835" y="952"/>
                </a:lnTo>
                <a:lnTo>
                  <a:pt x="3835" y="951"/>
                </a:lnTo>
                <a:moveTo>
                  <a:pt x="3825" y="951"/>
                </a:moveTo>
                <a:lnTo>
                  <a:pt x="3825" y="949"/>
                </a:lnTo>
                <a:lnTo>
                  <a:pt x="3823" y="949"/>
                </a:lnTo>
                <a:lnTo>
                  <a:pt x="3823" y="951"/>
                </a:lnTo>
                <a:lnTo>
                  <a:pt x="3825" y="951"/>
                </a:lnTo>
                <a:moveTo>
                  <a:pt x="3475" y="946"/>
                </a:moveTo>
                <a:lnTo>
                  <a:pt x="3476" y="946"/>
                </a:lnTo>
                <a:lnTo>
                  <a:pt x="3476" y="944"/>
                </a:lnTo>
                <a:lnTo>
                  <a:pt x="3475" y="944"/>
                </a:lnTo>
                <a:lnTo>
                  <a:pt x="3475" y="946"/>
                </a:lnTo>
                <a:moveTo>
                  <a:pt x="3593" y="946"/>
                </a:moveTo>
                <a:lnTo>
                  <a:pt x="3594" y="946"/>
                </a:lnTo>
                <a:lnTo>
                  <a:pt x="3593" y="944"/>
                </a:lnTo>
                <a:lnTo>
                  <a:pt x="3593" y="946"/>
                </a:lnTo>
                <a:moveTo>
                  <a:pt x="3788" y="944"/>
                </a:moveTo>
                <a:lnTo>
                  <a:pt x="3789" y="946"/>
                </a:lnTo>
                <a:lnTo>
                  <a:pt x="3789" y="944"/>
                </a:lnTo>
                <a:lnTo>
                  <a:pt x="3791" y="944"/>
                </a:lnTo>
                <a:lnTo>
                  <a:pt x="3791" y="943"/>
                </a:lnTo>
                <a:lnTo>
                  <a:pt x="3791" y="941"/>
                </a:lnTo>
                <a:lnTo>
                  <a:pt x="3789" y="941"/>
                </a:lnTo>
                <a:lnTo>
                  <a:pt x="3788" y="941"/>
                </a:lnTo>
                <a:lnTo>
                  <a:pt x="3788" y="943"/>
                </a:lnTo>
                <a:lnTo>
                  <a:pt x="3788" y="944"/>
                </a:lnTo>
                <a:moveTo>
                  <a:pt x="1415" y="943"/>
                </a:moveTo>
                <a:lnTo>
                  <a:pt x="1415" y="944"/>
                </a:lnTo>
                <a:lnTo>
                  <a:pt x="1416" y="944"/>
                </a:lnTo>
                <a:lnTo>
                  <a:pt x="1416" y="943"/>
                </a:lnTo>
                <a:lnTo>
                  <a:pt x="1415" y="943"/>
                </a:lnTo>
                <a:moveTo>
                  <a:pt x="3756" y="944"/>
                </a:moveTo>
                <a:lnTo>
                  <a:pt x="3756" y="943"/>
                </a:lnTo>
                <a:lnTo>
                  <a:pt x="3754" y="943"/>
                </a:lnTo>
                <a:lnTo>
                  <a:pt x="3753" y="944"/>
                </a:lnTo>
                <a:lnTo>
                  <a:pt x="3754" y="944"/>
                </a:lnTo>
                <a:lnTo>
                  <a:pt x="3756" y="944"/>
                </a:lnTo>
                <a:moveTo>
                  <a:pt x="3812" y="943"/>
                </a:moveTo>
                <a:lnTo>
                  <a:pt x="3812" y="941"/>
                </a:lnTo>
                <a:lnTo>
                  <a:pt x="3811" y="941"/>
                </a:lnTo>
                <a:lnTo>
                  <a:pt x="3809" y="941"/>
                </a:lnTo>
                <a:lnTo>
                  <a:pt x="3809" y="943"/>
                </a:lnTo>
                <a:lnTo>
                  <a:pt x="3811" y="943"/>
                </a:lnTo>
                <a:lnTo>
                  <a:pt x="3812" y="943"/>
                </a:lnTo>
                <a:moveTo>
                  <a:pt x="3479" y="940"/>
                </a:moveTo>
                <a:lnTo>
                  <a:pt x="3478" y="940"/>
                </a:lnTo>
                <a:lnTo>
                  <a:pt x="3478" y="941"/>
                </a:lnTo>
                <a:lnTo>
                  <a:pt x="3479" y="941"/>
                </a:lnTo>
                <a:lnTo>
                  <a:pt x="3479" y="940"/>
                </a:lnTo>
                <a:moveTo>
                  <a:pt x="3745" y="940"/>
                </a:moveTo>
                <a:lnTo>
                  <a:pt x="3745" y="941"/>
                </a:lnTo>
                <a:lnTo>
                  <a:pt x="3746" y="941"/>
                </a:lnTo>
                <a:lnTo>
                  <a:pt x="3746" y="940"/>
                </a:lnTo>
                <a:lnTo>
                  <a:pt x="3745" y="940"/>
                </a:lnTo>
                <a:moveTo>
                  <a:pt x="1403" y="940"/>
                </a:moveTo>
                <a:lnTo>
                  <a:pt x="1404" y="938"/>
                </a:lnTo>
                <a:lnTo>
                  <a:pt x="1403" y="938"/>
                </a:lnTo>
                <a:lnTo>
                  <a:pt x="1403" y="940"/>
                </a:lnTo>
                <a:moveTo>
                  <a:pt x="3476" y="938"/>
                </a:moveTo>
                <a:lnTo>
                  <a:pt x="3478" y="940"/>
                </a:lnTo>
                <a:lnTo>
                  <a:pt x="3478" y="938"/>
                </a:lnTo>
                <a:lnTo>
                  <a:pt x="3476" y="938"/>
                </a:lnTo>
                <a:moveTo>
                  <a:pt x="3768" y="940"/>
                </a:moveTo>
                <a:lnTo>
                  <a:pt x="3768" y="938"/>
                </a:lnTo>
                <a:lnTo>
                  <a:pt x="3766" y="940"/>
                </a:lnTo>
                <a:lnTo>
                  <a:pt x="3768" y="940"/>
                </a:lnTo>
                <a:moveTo>
                  <a:pt x="3749" y="937"/>
                </a:moveTo>
                <a:lnTo>
                  <a:pt x="3748" y="937"/>
                </a:lnTo>
                <a:lnTo>
                  <a:pt x="3749" y="938"/>
                </a:lnTo>
                <a:lnTo>
                  <a:pt x="3749" y="937"/>
                </a:lnTo>
                <a:moveTo>
                  <a:pt x="2027" y="937"/>
                </a:moveTo>
                <a:lnTo>
                  <a:pt x="2029" y="937"/>
                </a:lnTo>
                <a:lnTo>
                  <a:pt x="2030" y="937"/>
                </a:lnTo>
                <a:lnTo>
                  <a:pt x="2029" y="935"/>
                </a:lnTo>
                <a:lnTo>
                  <a:pt x="2027" y="935"/>
                </a:lnTo>
                <a:lnTo>
                  <a:pt x="2026" y="935"/>
                </a:lnTo>
                <a:lnTo>
                  <a:pt x="2026" y="937"/>
                </a:lnTo>
                <a:lnTo>
                  <a:pt x="2027" y="937"/>
                </a:lnTo>
                <a:moveTo>
                  <a:pt x="3746" y="934"/>
                </a:moveTo>
                <a:lnTo>
                  <a:pt x="3745" y="932"/>
                </a:lnTo>
                <a:lnTo>
                  <a:pt x="3745" y="934"/>
                </a:lnTo>
                <a:lnTo>
                  <a:pt x="3745" y="935"/>
                </a:lnTo>
                <a:lnTo>
                  <a:pt x="3746" y="937"/>
                </a:lnTo>
                <a:lnTo>
                  <a:pt x="3746" y="935"/>
                </a:lnTo>
                <a:lnTo>
                  <a:pt x="3746" y="934"/>
                </a:lnTo>
                <a:moveTo>
                  <a:pt x="3803" y="934"/>
                </a:moveTo>
                <a:lnTo>
                  <a:pt x="3802" y="935"/>
                </a:lnTo>
                <a:lnTo>
                  <a:pt x="3803" y="937"/>
                </a:lnTo>
                <a:lnTo>
                  <a:pt x="3803" y="935"/>
                </a:lnTo>
                <a:lnTo>
                  <a:pt x="3803" y="934"/>
                </a:lnTo>
                <a:moveTo>
                  <a:pt x="3826" y="937"/>
                </a:moveTo>
                <a:lnTo>
                  <a:pt x="3826" y="935"/>
                </a:lnTo>
                <a:lnTo>
                  <a:pt x="3825" y="935"/>
                </a:lnTo>
                <a:lnTo>
                  <a:pt x="3823" y="935"/>
                </a:lnTo>
                <a:lnTo>
                  <a:pt x="3825" y="937"/>
                </a:lnTo>
                <a:lnTo>
                  <a:pt x="3826" y="937"/>
                </a:lnTo>
                <a:moveTo>
                  <a:pt x="1461" y="935"/>
                </a:moveTo>
                <a:lnTo>
                  <a:pt x="1462" y="935"/>
                </a:lnTo>
                <a:lnTo>
                  <a:pt x="1464" y="935"/>
                </a:lnTo>
                <a:lnTo>
                  <a:pt x="1464" y="934"/>
                </a:lnTo>
                <a:lnTo>
                  <a:pt x="1462" y="934"/>
                </a:lnTo>
                <a:lnTo>
                  <a:pt x="1461" y="935"/>
                </a:lnTo>
                <a:moveTo>
                  <a:pt x="2024" y="935"/>
                </a:moveTo>
                <a:lnTo>
                  <a:pt x="2026" y="935"/>
                </a:lnTo>
                <a:lnTo>
                  <a:pt x="2026" y="934"/>
                </a:lnTo>
                <a:lnTo>
                  <a:pt x="2024" y="934"/>
                </a:lnTo>
                <a:lnTo>
                  <a:pt x="2024" y="935"/>
                </a:lnTo>
                <a:moveTo>
                  <a:pt x="3799" y="934"/>
                </a:moveTo>
                <a:lnTo>
                  <a:pt x="3799" y="935"/>
                </a:lnTo>
                <a:lnTo>
                  <a:pt x="3800" y="935"/>
                </a:lnTo>
                <a:lnTo>
                  <a:pt x="3799" y="934"/>
                </a:lnTo>
                <a:moveTo>
                  <a:pt x="2026" y="931"/>
                </a:moveTo>
                <a:lnTo>
                  <a:pt x="2024" y="931"/>
                </a:lnTo>
                <a:lnTo>
                  <a:pt x="2024" y="932"/>
                </a:lnTo>
                <a:lnTo>
                  <a:pt x="2026" y="932"/>
                </a:lnTo>
                <a:lnTo>
                  <a:pt x="2026" y="931"/>
                </a:lnTo>
                <a:moveTo>
                  <a:pt x="2030" y="932"/>
                </a:moveTo>
                <a:lnTo>
                  <a:pt x="2030" y="931"/>
                </a:lnTo>
                <a:lnTo>
                  <a:pt x="2029" y="931"/>
                </a:lnTo>
                <a:lnTo>
                  <a:pt x="2027" y="931"/>
                </a:lnTo>
                <a:lnTo>
                  <a:pt x="2027" y="932"/>
                </a:lnTo>
                <a:lnTo>
                  <a:pt x="2029" y="932"/>
                </a:lnTo>
                <a:lnTo>
                  <a:pt x="2030" y="932"/>
                </a:lnTo>
                <a:moveTo>
                  <a:pt x="2033" y="931"/>
                </a:moveTo>
                <a:lnTo>
                  <a:pt x="2032" y="931"/>
                </a:lnTo>
                <a:lnTo>
                  <a:pt x="2032" y="932"/>
                </a:lnTo>
                <a:lnTo>
                  <a:pt x="2033" y="932"/>
                </a:lnTo>
                <a:lnTo>
                  <a:pt x="2033" y="931"/>
                </a:lnTo>
                <a:moveTo>
                  <a:pt x="3406" y="932"/>
                </a:moveTo>
                <a:lnTo>
                  <a:pt x="3404" y="931"/>
                </a:lnTo>
                <a:lnTo>
                  <a:pt x="3404" y="932"/>
                </a:lnTo>
                <a:lnTo>
                  <a:pt x="3406" y="932"/>
                </a:lnTo>
                <a:moveTo>
                  <a:pt x="3748" y="932"/>
                </a:moveTo>
                <a:lnTo>
                  <a:pt x="3749" y="932"/>
                </a:lnTo>
                <a:lnTo>
                  <a:pt x="3748" y="931"/>
                </a:lnTo>
                <a:lnTo>
                  <a:pt x="3748" y="932"/>
                </a:lnTo>
                <a:moveTo>
                  <a:pt x="3805" y="931"/>
                </a:moveTo>
                <a:lnTo>
                  <a:pt x="3805" y="932"/>
                </a:lnTo>
                <a:lnTo>
                  <a:pt x="3806" y="932"/>
                </a:lnTo>
                <a:lnTo>
                  <a:pt x="3806" y="931"/>
                </a:lnTo>
                <a:lnTo>
                  <a:pt x="3805" y="931"/>
                </a:lnTo>
                <a:moveTo>
                  <a:pt x="3398" y="931"/>
                </a:moveTo>
                <a:lnTo>
                  <a:pt x="3399" y="931"/>
                </a:lnTo>
                <a:lnTo>
                  <a:pt x="3399" y="929"/>
                </a:lnTo>
                <a:lnTo>
                  <a:pt x="3398" y="929"/>
                </a:lnTo>
                <a:lnTo>
                  <a:pt x="3398" y="931"/>
                </a:lnTo>
                <a:moveTo>
                  <a:pt x="3406" y="931"/>
                </a:moveTo>
                <a:lnTo>
                  <a:pt x="3406" y="929"/>
                </a:lnTo>
                <a:lnTo>
                  <a:pt x="3404" y="929"/>
                </a:lnTo>
                <a:lnTo>
                  <a:pt x="3404" y="931"/>
                </a:lnTo>
                <a:lnTo>
                  <a:pt x="3406" y="931"/>
                </a:lnTo>
                <a:moveTo>
                  <a:pt x="3808" y="929"/>
                </a:moveTo>
                <a:lnTo>
                  <a:pt x="3806" y="929"/>
                </a:lnTo>
                <a:lnTo>
                  <a:pt x="3805" y="929"/>
                </a:lnTo>
                <a:lnTo>
                  <a:pt x="3806" y="931"/>
                </a:lnTo>
                <a:lnTo>
                  <a:pt x="3808" y="931"/>
                </a:lnTo>
                <a:lnTo>
                  <a:pt x="3808" y="929"/>
                </a:lnTo>
                <a:moveTo>
                  <a:pt x="1349" y="926"/>
                </a:moveTo>
                <a:lnTo>
                  <a:pt x="1349" y="924"/>
                </a:lnTo>
                <a:lnTo>
                  <a:pt x="1349" y="921"/>
                </a:lnTo>
                <a:lnTo>
                  <a:pt x="1347" y="921"/>
                </a:lnTo>
                <a:lnTo>
                  <a:pt x="1346" y="923"/>
                </a:lnTo>
                <a:lnTo>
                  <a:pt x="1344" y="923"/>
                </a:lnTo>
                <a:lnTo>
                  <a:pt x="1344" y="924"/>
                </a:lnTo>
                <a:lnTo>
                  <a:pt x="1343" y="924"/>
                </a:lnTo>
                <a:lnTo>
                  <a:pt x="1343" y="926"/>
                </a:lnTo>
                <a:lnTo>
                  <a:pt x="1343" y="927"/>
                </a:lnTo>
                <a:lnTo>
                  <a:pt x="1343" y="929"/>
                </a:lnTo>
                <a:lnTo>
                  <a:pt x="1344" y="929"/>
                </a:lnTo>
                <a:lnTo>
                  <a:pt x="1346" y="929"/>
                </a:lnTo>
                <a:lnTo>
                  <a:pt x="1347" y="929"/>
                </a:lnTo>
                <a:lnTo>
                  <a:pt x="1349" y="929"/>
                </a:lnTo>
                <a:lnTo>
                  <a:pt x="1349" y="927"/>
                </a:lnTo>
                <a:lnTo>
                  <a:pt x="1349" y="926"/>
                </a:lnTo>
                <a:moveTo>
                  <a:pt x="3403" y="927"/>
                </a:moveTo>
                <a:lnTo>
                  <a:pt x="3403" y="929"/>
                </a:lnTo>
                <a:lnTo>
                  <a:pt x="3404" y="929"/>
                </a:lnTo>
                <a:lnTo>
                  <a:pt x="3404" y="927"/>
                </a:lnTo>
                <a:lnTo>
                  <a:pt x="3406" y="927"/>
                </a:lnTo>
                <a:lnTo>
                  <a:pt x="3404" y="926"/>
                </a:lnTo>
                <a:lnTo>
                  <a:pt x="3404" y="924"/>
                </a:lnTo>
                <a:lnTo>
                  <a:pt x="3404" y="923"/>
                </a:lnTo>
                <a:lnTo>
                  <a:pt x="3404" y="921"/>
                </a:lnTo>
                <a:lnTo>
                  <a:pt x="3404" y="920"/>
                </a:lnTo>
                <a:lnTo>
                  <a:pt x="3403" y="920"/>
                </a:lnTo>
                <a:lnTo>
                  <a:pt x="3403" y="921"/>
                </a:lnTo>
                <a:lnTo>
                  <a:pt x="3401" y="921"/>
                </a:lnTo>
                <a:lnTo>
                  <a:pt x="3401" y="923"/>
                </a:lnTo>
                <a:lnTo>
                  <a:pt x="3403" y="924"/>
                </a:lnTo>
                <a:lnTo>
                  <a:pt x="3403" y="926"/>
                </a:lnTo>
                <a:lnTo>
                  <a:pt x="3403" y="927"/>
                </a:lnTo>
                <a:moveTo>
                  <a:pt x="3476" y="929"/>
                </a:moveTo>
                <a:lnTo>
                  <a:pt x="3478" y="929"/>
                </a:lnTo>
                <a:lnTo>
                  <a:pt x="3478" y="927"/>
                </a:lnTo>
                <a:lnTo>
                  <a:pt x="3476" y="927"/>
                </a:lnTo>
                <a:lnTo>
                  <a:pt x="3476" y="929"/>
                </a:lnTo>
                <a:moveTo>
                  <a:pt x="3528" y="929"/>
                </a:moveTo>
                <a:lnTo>
                  <a:pt x="3530" y="929"/>
                </a:lnTo>
                <a:lnTo>
                  <a:pt x="3530" y="927"/>
                </a:lnTo>
                <a:lnTo>
                  <a:pt x="3528" y="927"/>
                </a:lnTo>
                <a:lnTo>
                  <a:pt x="3528" y="929"/>
                </a:lnTo>
                <a:moveTo>
                  <a:pt x="3751" y="929"/>
                </a:moveTo>
                <a:lnTo>
                  <a:pt x="3751" y="927"/>
                </a:lnTo>
                <a:lnTo>
                  <a:pt x="3749" y="927"/>
                </a:lnTo>
                <a:lnTo>
                  <a:pt x="3749" y="929"/>
                </a:lnTo>
                <a:lnTo>
                  <a:pt x="3751" y="929"/>
                </a:lnTo>
                <a:moveTo>
                  <a:pt x="1390" y="927"/>
                </a:moveTo>
                <a:lnTo>
                  <a:pt x="1390" y="926"/>
                </a:lnTo>
                <a:lnTo>
                  <a:pt x="1389" y="927"/>
                </a:lnTo>
                <a:lnTo>
                  <a:pt x="1390" y="927"/>
                </a:lnTo>
                <a:moveTo>
                  <a:pt x="1395" y="926"/>
                </a:moveTo>
                <a:lnTo>
                  <a:pt x="1395" y="926"/>
                </a:lnTo>
                <a:lnTo>
                  <a:pt x="1395" y="927"/>
                </a:lnTo>
                <a:lnTo>
                  <a:pt x="1395" y="927"/>
                </a:lnTo>
                <a:lnTo>
                  <a:pt x="1395" y="926"/>
                </a:lnTo>
                <a:moveTo>
                  <a:pt x="3749" y="927"/>
                </a:moveTo>
                <a:lnTo>
                  <a:pt x="3749" y="926"/>
                </a:lnTo>
                <a:lnTo>
                  <a:pt x="3748" y="926"/>
                </a:lnTo>
                <a:lnTo>
                  <a:pt x="3748" y="927"/>
                </a:lnTo>
                <a:lnTo>
                  <a:pt x="3749" y="927"/>
                </a:lnTo>
                <a:moveTo>
                  <a:pt x="3800" y="927"/>
                </a:moveTo>
                <a:lnTo>
                  <a:pt x="3800" y="926"/>
                </a:lnTo>
                <a:lnTo>
                  <a:pt x="3799" y="926"/>
                </a:lnTo>
                <a:lnTo>
                  <a:pt x="3799" y="927"/>
                </a:lnTo>
                <a:lnTo>
                  <a:pt x="3800" y="927"/>
                </a:lnTo>
                <a:moveTo>
                  <a:pt x="3183" y="926"/>
                </a:moveTo>
                <a:lnTo>
                  <a:pt x="3185" y="926"/>
                </a:lnTo>
                <a:lnTo>
                  <a:pt x="3183" y="924"/>
                </a:lnTo>
                <a:lnTo>
                  <a:pt x="3183" y="926"/>
                </a:lnTo>
                <a:moveTo>
                  <a:pt x="3407" y="926"/>
                </a:moveTo>
                <a:lnTo>
                  <a:pt x="3409" y="926"/>
                </a:lnTo>
                <a:lnTo>
                  <a:pt x="3407" y="924"/>
                </a:lnTo>
                <a:lnTo>
                  <a:pt x="3407" y="926"/>
                </a:lnTo>
                <a:moveTo>
                  <a:pt x="3476" y="924"/>
                </a:moveTo>
                <a:lnTo>
                  <a:pt x="3476" y="926"/>
                </a:lnTo>
                <a:lnTo>
                  <a:pt x="3478" y="926"/>
                </a:lnTo>
                <a:lnTo>
                  <a:pt x="3478" y="924"/>
                </a:lnTo>
                <a:lnTo>
                  <a:pt x="3476" y="924"/>
                </a:lnTo>
                <a:moveTo>
                  <a:pt x="3746" y="924"/>
                </a:moveTo>
                <a:lnTo>
                  <a:pt x="3746" y="926"/>
                </a:lnTo>
                <a:lnTo>
                  <a:pt x="3748" y="926"/>
                </a:lnTo>
                <a:lnTo>
                  <a:pt x="3748" y="924"/>
                </a:lnTo>
                <a:lnTo>
                  <a:pt x="3746" y="924"/>
                </a:lnTo>
                <a:moveTo>
                  <a:pt x="1363" y="924"/>
                </a:moveTo>
                <a:lnTo>
                  <a:pt x="1363" y="923"/>
                </a:lnTo>
                <a:lnTo>
                  <a:pt x="1361" y="923"/>
                </a:lnTo>
                <a:lnTo>
                  <a:pt x="1361" y="924"/>
                </a:lnTo>
                <a:lnTo>
                  <a:pt x="1363" y="924"/>
                </a:lnTo>
                <a:moveTo>
                  <a:pt x="1452" y="923"/>
                </a:moveTo>
                <a:lnTo>
                  <a:pt x="1452" y="924"/>
                </a:lnTo>
                <a:lnTo>
                  <a:pt x="1453" y="923"/>
                </a:lnTo>
                <a:lnTo>
                  <a:pt x="1453" y="921"/>
                </a:lnTo>
                <a:lnTo>
                  <a:pt x="1452" y="921"/>
                </a:lnTo>
                <a:lnTo>
                  <a:pt x="1452" y="923"/>
                </a:lnTo>
                <a:moveTo>
                  <a:pt x="3475" y="923"/>
                </a:moveTo>
                <a:lnTo>
                  <a:pt x="3475" y="924"/>
                </a:lnTo>
                <a:lnTo>
                  <a:pt x="3476" y="924"/>
                </a:lnTo>
                <a:lnTo>
                  <a:pt x="3476" y="923"/>
                </a:lnTo>
                <a:lnTo>
                  <a:pt x="3475" y="923"/>
                </a:lnTo>
                <a:moveTo>
                  <a:pt x="3524" y="924"/>
                </a:moveTo>
                <a:lnTo>
                  <a:pt x="3525" y="924"/>
                </a:lnTo>
                <a:lnTo>
                  <a:pt x="3525" y="923"/>
                </a:lnTo>
                <a:lnTo>
                  <a:pt x="3524" y="923"/>
                </a:lnTo>
                <a:lnTo>
                  <a:pt x="3524" y="924"/>
                </a:lnTo>
                <a:moveTo>
                  <a:pt x="3611" y="923"/>
                </a:moveTo>
                <a:lnTo>
                  <a:pt x="3610" y="923"/>
                </a:lnTo>
                <a:lnTo>
                  <a:pt x="3611" y="924"/>
                </a:lnTo>
                <a:lnTo>
                  <a:pt x="3611" y="923"/>
                </a:lnTo>
                <a:moveTo>
                  <a:pt x="1181" y="923"/>
                </a:moveTo>
                <a:lnTo>
                  <a:pt x="1183" y="921"/>
                </a:lnTo>
                <a:lnTo>
                  <a:pt x="1181" y="921"/>
                </a:lnTo>
                <a:lnTo>
                  <a:pt x="1181" y="923"/>
                </a:lnTo>
                <a:moveTo>
                  <a:pt x="1360" y="921"/>
                </a:moveTo>
                <a:lnTo>
                  <a:pt x="1360" y="923"/>
                </a:lnTo>
                <a:lnTo>
                  <a:pt x="1361" y="923"/>
                </a:lnTo>
                <a:lnTo>
                  <a:pt x="1361" y="921"/>
                </a:lnTo>
                <a:lnTo>
                  <a:pt x="1360" y="921"/>
                </a:lnTo>
                <a:moveTo>
                  <a:pt x="1370" y="923"/>
                </a:moveTo>
                <a:lnTo>
                  <a:pt x="1370" y="921"/>
                </a:lnTo>
                <a:lnTo>
                  <a:pt x="1369" y="921"/>
                </a:lnTo>
                <a:lnTo>
                  <a:pt x="1369" y="923"/>
                </a:lnTo>
                <a:lnTo>
                  <a:pt x="1370" y="923"/>
                </a:lnTo>
                <a:moveTo>
                  <a:pt x="2893" y="921"/>
                </a:moveTo>
                <a:lnTo>
                  <a:pt x="2891" y="921"/>
                </a:lnTo>
                <a:lnTo>
                  <a:pt x="2891" y="923"/>
                </a:lnTo>
                <a:lnTo>
                  <a:pt x="2893" y="923"/>
                </a:lnTo>
                <a:lnTo>
                  <a:pt x="2893" y="921"/>
                </a:lnTo>
                <a:moveTo>
                  <a:pt x="2902" y="921"/>
                </a:moveTo>
                <a:lnTo>
                  <a:pt x="2901" y="921"/>
                </a:lnTo>
                <a:lnTo>
                  <a:pt x="2902" y="923"/>
                </a:lnTo>
                <a:lnTo>
                  <a:pt x="2902" y="921"/>
                </a:lnTo>
                <a:moveTo>
                  <a:pt x="3751" y="921"/>
                </a:moveTo>
                <a:lnTo>
                  <a:pt x="3749" y="921"/>
                </a:lnTo>
                <a:lnTo>
                  <a:pt x="3751" y="923"/>
                </a:lnTo>
                <a:lnTo>
                  <a:pt x="3751" y="921"/>
                </a:lnTo>
                <a:moveTo>
                  <a:pt x="1358" y="920"/>
                </a:moveTo>
                <a:lnTo>
                  <a:pt x="1358" y="921"/>
                </a:lnTo>
                <a:lnTo>
                  <a:pt x="1360" y="921"/>
                </a:lnTo>
                <a:lnTo>
                  <a:pt x="1360" y="920"/>
                </a:lnTo>
                <a:lnTo>
                  <a:pt x="1358" y="920"/>
                </a:lnTo>
                <a:moveTo>
                  <a:pt x="1367" y="920"/>
                </a:moveTo>
                <a:lnTo>
                  <a:pt x="1367" y="921"/>
                </a:lnTo>
                <a:lnTo>
                  <a:pt x="1369" y="921"/>
                </a:lnTo>
                <a:lnTo>
                  <a:pt x="1369" y="920"/>
                </a:lnTo>
                <a:lnTo>
                  <a:pt x="1367" y="920"/>
                </a:lnTo>
                <a:moveTo>
                  <a:pt x="3470" y="920"/>
                </a:moveTo>
                <a:lnTo>
                  <a:pt x="3469" y="920"/>
                </a:lnTo>
                <a:lnTo>
                  <a:pt x="3469" y="921"/>
                </a:lnTo>
                <a:lnTo>
                  <a:pt x="3470" y="921"/>
                </a:lnTo>
                <a:lnTo>
                  <a:pt x="3470" y="920"/>
                </a:lnTo>
                <a:moveTo>
                  <a:pt x="3745" y="921"/>
                </a:moveTo>
                <a:lnTo>
                  <a:pt x="3746" y="921"/>
                </a:lnTo>
                <a:lnTo>
                  <a:pt x="3746" y="920"/>
                </a:lnTo>
                <a:lnTo>
                  <a:pt x="3745" y="921"/>
                </a:lnTo>
                <a:moveTo>
                  <a:pt x="3759" y="921"/>
                </a:moveTo>
                <a:lnTo>
                  <a:pt x="3760" y="921"/>
                </a:lnTo>
                <a:lnTo>
                  <a:pt x="3759" y="920"/>
                </a:lnTo>
                <a:lnTo>
                  <a:pt x="3759" y="921"/>
                </a:lnTo>
                <a:moveTo>
                  <a:pt x="1175" y="920"/>
                </a:moveTo>
                <a:lnTo>
                  <a:pt x="1177" y="920"/>
                </a:lnTo>
                <a:lnTo>
                  <a:pt x="1177" y="920"/>
                </a:lnTo>
                <a:lnTo>
                  <a:pt x="1178" y="920"/>
                </a:lnTo>
                <a:lnTo>
                  <a:pt x="1177" y="918"/>
                </a:lnTo>
                <a:lnTo>
                  <a:pt x="1175" y="920"/>
                </a:lnTo>
                <a:lnTo>
                  <a:pt x="1175" y="920"/>
                </a:lnTo>
                <a:moveTo>
                  <a:pt x="3467" y="920"/>
                </a:moveTo>
                <a:lnTo>
                  <a:pt x="3469" y="920"/>
                </a:lnTo>
                <a:lnTo>
                  <a:pt x="3467" y="920"/>
                </a:lnTo>
                <a:lnTo>
                  <a:pt x="3467" y="920"/>
                </a:lnTo>
                <a:moveTo>
                  <a:pt x="3472" y="920"/>
                </a:moveTo>
                <a:lnTo>
                  <a:pt x="3473" y="920"/>
                </a:lnTo>
                <a:lnTo>
                  <a:pt x="3473" y="920"/>
                </a:lnTo>
                <a:lnTo>
                  <a:pt x="3473" y="918"/>
                </a:lnTo>
                <a:lnTo>
                  <a:pt x="3472" y="918"/>
                </a:lnTo>
                <a:lnTo>
                  <a:pt x="3472" y="920"/>
                </a:lnTo>
                <a:lnTo>
                  <a:pt x="3472" y="920"/>
                </a:lnTo>
                <a:moveTo>
                  <a:pt x="3777" y="920"/>
                </a:moveTo>
                <a:lnTo>
                  <a:pt x="3777" y="920"/>
                </a:lnTo>
                <a:lnTo>
                  <a:pt x="3779" y="920"/>
                </a:lnTo>
                <a:lnTo>
                  <a:pt x="3780" y="920"/>
                </a:lnTo>
                <a:lnTo>
                  <a:pt x="3780" y="920"/>
                </a:lnTo>
                <a:lnTo>
                  <a:pt x="3779" y="920"/>
                </a:lnTo>
                <a:lnTo>
                  <a:pt x="3777" y="920"/>
                </a:lnTo>
                <a:moveTo>
                  <a:pt x="1349" y="920"/>
                </a:moveTo>
                <a:lnTo>
                  <a:pt x="1350" y="920"/>
                </a:lnTo>
                <a:lnTo>
                  <a:pt x="1350" y="918"/>
                </a:lnTo>
                <a:lnTo>
                  <a:pt x="1349" y="918"/>
                </a:lnTo>
                <a:lnTo>
                  <a:pt x="1349" y="920"/>
                </a:lnTo>
                <a:moveTo>
                  <a:pt x="1458" y="918"/>
                </a:moveTo>
                <a:lnTo>
                  <a:pt x="1456" y="918"/>
                </a:lnTo>
                <a:lnTo>
                  <a:pt x="1456" y="920"/>
                </a:lnTo>
                <a:lnTo>
                  <a:pt x="1458" y="920"/>
                </a:lnTo>
                <a:lnTo>
                  <a:pt x="1458" y="918"/>
                </a:lnTo>
                <a:moveTo>
                  <a:pt x="3789" y="917"/>
                </a:moveTo>
                <a:lnTo>
                  <a:pt x="3792" y="920"/>
                </a:lnTo>
                <a:lnTo>
                  <a:pt x="3792" y="918"/>
                </a:lnTo>
                <a:lnTo>
                  <a:pt x="3792" y="917"/>
                </a:lnTo>
                <a:lnTo>
                  <a:pt x="3791" y="917"/>
                </a:lnTo>
                <a:lnTo>
                  <a:pt x="3789" y="917"/>
                </a:lnTo>
                <a:moveTo>
                  <a:pt x="3470" y="917"/>
                </a:moveTo>
                <a:lnTo>
                  <a:pt x="3470" y="918"/>
                </a:lnTo>
                <a:lnTo>
                  <a:pt x="3472" y="918"/>
                </a:lnTo>
                <a:lnTo>
                  <a:pt x="3472" y="917"/>
                </a:lnTo>
                <a:lnTo>
                  <a:pt x="3470" y="917"/>
                </a:lnTo>
                <a:moveTo>
                  <a:pt x="3610" y="918"/>
                </a:moveTo>
                <a:lnTo>
                  <a:pt x="3611" y="918"/>
                </a:lnTo>
                <a:lnTo>
                  <a:pt x="3611" y="917"/>
                </a:lnTo>
                <a:lnTo>
                  <a:pt x="3610" y="917"/>
                </a:lnTo>
                <a:lnTo>
                  <a:pt x="3608" y="917"/>
                </a:lnTo>
                <a:lnTo>
                  <a:pt x="3608" y="918"/>
                </a:lnTo>
                <a:lnTo>
                  <a:pt x="3610" y="918"/>
                </a:lnTo>
                <a:moveTo>
                  <a:pt x="3786" y="915"/>
                </a:moveTo>
                <a:lnTo>
                  <a:pt x="3785" y="915"/>
                </a:lnTo>
                <a:lnTo>
                  <a:pt x="3786" y="917"/>
                </a:lnTo>
                <a:lnTo>
                  <a:pt x="3786" y="915"/>
                </a:lnTo>
                <a:moveTo>
                  <a:pt x="3783" y="914"/>
                </a:moveTo>
                <a:lnTo>
                  <a:pt x="3785" y="915"/>
                </a:lnTo>
                <a:lnTo>
                  <a:pt x="3785" y="914"/>
                </a:lnTo>
                <a:lnTo>
                  <a:pt x="3783" y="914"/>
                </a:lnTo>
                <a:moveTo>
                  <a:pt x="3782" y="914"/>
                </a:moveTo>
                <a:lnTo>
                  <a:pt x="3783" y="914"/>
                </a:lnTo>
                <a:lnTo>
                  <a:pt x="3782" y="912"/>
                </a:lnTo>
                <a:lnTo>
                  <a:pt x="3782" y="914"/>
                </a:lnTo>
                <a:moveTo>
                  <a:pt x="3469" y="911"/>
                </a:moveTo>
                <a:lnTo>
                  <a:pt x="3467" y="909"/>
                </a:lnTo>
                <a:lnTo>
                  <a:pt x="3467" y="911"/>
                </a:lnTo>
                <a:lnTo>
                  <a:pt x="3467" y="912"/>
                </a:lnTo>
                <a:lnTo>
                  <a:pt x="3469" y="912"/>
                </a:lnTo>
                <a:lnTo>
                  <a:pt x="3469" y="911"/>
                </a:lnTo>
                <a:moveTo>
                  <a:pt x="3779" y="911"/>
                </a:moveTo>
                <a:lnTo>
                  <a:pt x="3779" y="912"/>
                </a:lnTo>
                <a:lnTo>
                  <a:pt x="3780" y="912"/>
                </a:lnTo>
                <a:lnTo>
                  <a:pt x="3782" y="912"/>
                </a:lnTo>
                <a:lnTo>
                  <a:pt x="3780" y="911"/>
                </a:lnTo>
                <a:lnTo>
                  <a:pt x="3779" y="911"/>
                </a:lnTo>
                <a:moveTo>
                  <a:pt x="1129" y="911"/>
                </a:moveTo>
                <a:lnTo>
                  <a:pt x="1129" y="909"/>
                </a:lnTo>
                <a:lnTo>
                  <a:pt x="1128" y="909"/>
                </a:lnTo>
                <a:lnTo>
                  <a:pt x="1128" y="911"/>
                </a:lnTo>
                <a:lnTo>
                  <a:pt x="1129" y="911"/>
                </a:lnTo>
                <a:moveTo>
                  <a:pt x="1464" y="907"/>
                </a:moveTo>
                <a:lnTo>
                  <a:pt x="1462" y="907"/>
                </a:lnTo>
                <a:lnTo>
                  <a:pt x="1462" y="909"/>
                </a:lnTo>
                <a:lnTo>
                  <a:pt x="1461" y="909"/>
                </a:lnTo>
                <a:lnTo>
                  <a:pt x="1461" y="911"/>
                </a:lnTo>
                <a:lnTo>
                  <a:pt x="1462" y="911"/>
                </a:lnTo>
                <a:lnTo>
                  <a:pt x="1464" y="909"/>
                </a:lnTo>
                <a:lnTo>
                  <a:pt x="1464" y="907"/>
                </a:lnTo>
                <a:moveTo>
                  <a:pt x="1481" y="907"/>
                </a:moveTo>
                <a:lnTo>
                  <a:pt x="1481" y="909"/>
                </a:lnTo>
                <a:lnTo>
                  <a:pt x="1481" y="911"/>
                </a:lnTo>
                <a:lnTo>
                  <a:pt x="1482" y="911"/>
                </a:lnTo>
                <a:lnTo>
                  <a:pt x="1484" y="911"/>
                </a:lnTo>
                <a:lnTo>
                  <a:pt x="1482" y="909"/>
                </a:lnTo>
                <a:lnTo>
                  <a:pt x="1482" y="907"/>
                </a:lnTo>
                <a:lnTo>
                  <a:pt x="1481" y="907"/>
                </a:lnTo>
                <a:moveTo>
                  <a:pt x="3772" y="911"/>
                </a:moveTo>
                <a:lnTo>
                  <a:pt x="3774" y="911"/>
                </a:lnTo>
                <a:lnTo>
                  <a:pt x="3774" y="909"/>
                </a:lnTo>
                <a:lnTo>
                  <a:pt x="3774" y="907"/>
                </a:lnTo>
                <a:lnTo>
                  <a:pt x="3772" y="907"/>
                </a:lnTo>
                <a:lnTo>
                  <a:pt x="3772" y="909"/>
                </a:lnTo>
                <a:lnTo>
                  <a:pt x="3772" y="911"/>
                </a:lnTo>
                <a:moveTo>
                  <a:pt x="3792" y="911"/>
                </a:moveTo>
                <a:lnTo>
                  <a:pt x="3792" y="909"/>
                </a:lnTo>
                <a:lnTo>
                  <a:pt x="3792" y="909"/>
                </a:lnTo>
                <a:lnTo>
                  <a:pt x="3792" y="911"/>
                </a:lnTo>
                <a:moveTo>
                  <a:pt x="4050" y="904"/>
                </a:moveTo>
                <a:lnTo>
                  <a:pt x="4050" y="906"/>
                </a:lnTo>
                <a:lnTo>
                  <a:pt x="4050" y="907"/>
                </a:lnTo>
                <a:lnTo>
                  <a:pt x="4050" y="909"/>
                </a:lnTo>
                <a:lnTo>
                  <a:pt x="4050" y="909"/>
                </a:lnTo>
                <a:lnTo>
                  <a:pt x="4050" y="907"/>
                </a:lnTo>
                <a:lnTo>
                  <a:pt x="4050" y="906"/>
                </a:lnTo>
                <a:lnTo>
                  <a:pt x="4050" y="904"/>
                </a:lnTo>
                <a:lnTo>
                  <a:pt x="4050" y="903"/>
                </a:lnTo>
                <a:lnTo>
                  <a:pt x="4050" y="903"/>
                </a:lnTo>
                <a:lnTo>
                  <a:pt x="4050" y="904"/>
                </a:lnTo>
                <a:moveTo>
                  <a:pt x="3464" y="904"/>
                </a:moveTo>
                <a:lnTo>
                  <a:pt x="3464" y="903"/>
                </a:lnTo>
                <a:lnTo>
                  <a:pt x="3462" y="903"/>
                </a:lnTo>
                <a:lnTo>
                  <a:pt x="3464" y="904"/>
                </a:lnTo>
                <a:moveTo>
                  <a:pt x="1467" y="900"/>
                </a:moveTo>
                <a:lnTo>
                  <a:pt x="1465" y="900"/>
                </a:lnTo>
                <a:lnTo>
                  <a:pt x="1465" y="901"/>
                </a:lnTo>
                <a:lnTo>
                  <a:pt x="1467" y="903"/>
                </a:lnTo>
                <a:lnTo>
                  <a:pt x="1467" y="901"/>
                </a:lnTo>
                <a:lnTo>
                  <a:pt x="1469" y="901"/>
                </a:lnTo>
                <a:lnTo>
                  <a:pt x="1469" y="900"/>
                </a:lnTo>
                <a:lnTo>
                  <a:pt x="1469" y="898"/>
                </a:lnTo>
                <a:lnTo>
                  <a:pt x="1467" y="898"/>
                </a:lnTo>
                <a:lnTo>
                  <a:pt x="1467" y="900"/>
                </a:lnTo>
                <a:moveTo>
                  <a:pt x="2769" y="901"/>
                </a:moveTo>
                <a:lnTo>
                  <a:pt x="2767" y="901"/>
                </a:lnTo>
                <a:lnTo>
                  <a:pt x="2767" y="903"/>
                </a:lnTo>
                <a:lnTo>
                  <a:pt x="2769" y="903"/>
                </a:lnTo>
                <a:lnTo>
                  <a:pt x="2769" y="901"/>
                </a:lnTo>
                <a:moveTo>
                  <a:pt x="3740" y="901"/>
                </a:moveTo>
                <a:lnTo>
                  <a:pt x="3739" y="901"/>
                </a:lnTo>
                <a:lnTo>
                  <a:pt x="3739" y="903"/>
                </a:lnTo>
                <a:lnTo>
                  <a:pt x="3740" y="903"/>
                </a:lnTo>
                <a:lnTo>
                  <a:pt x="3740" y="901"/>
                </a:lnTo>
                <a:moveTo>
                  <a:pt x="3746" y="901"/>
                </a:moveTo>
                <a:lnTo>
                  <a:pt x="3745" y="900"/>
                </a:lnTo>
                <a:lnTo>
                  <a:pt x="3745" y="901"/>
                </a:lnTo>
                <a:lnTo>
                  <a:pt x="3746" y="901"/>
                </a:lnTo>
                <a:moveTo>
                  <a:pt x="2767" y="898"/>
                </a:moveTo>
                <a:lnTo>
                  <a:pt x="2766" y="898"/>
                </a:lnTo>
                <a:lnTo>
                  <a:pt x="2766" y="900"/>
                </a:lnTo>
                <a:lnTo>
                  <a:pt x="2767" y="900"/>
                </a:lnTo>
                <a:lnTo>
                  <a:pt x="2767" y="898"/>
                </a:lnTo>
                <a:moveTo>
                  <a:pt x="3759" y="895"/>
                </a:moveTo>
                <a:lnTo>
                  <a:pt x="3757" y="895"/>
                </a:lnTo>
                <a:lnTo>
                  <a:pt x="3757" y="897"/>
                </a:lnTo>
                <a:lnTo>
                  <a:pt x="3759" y="897"/>
                </a:lnTo>
                <a:lnTo>
                  <a:pt x="3759" y="895"/>
                </a:lnTo>
                <a:moveTo>
                  <a:pt x="3455" y="889"/>
                </a:moveTo>
                <a:lnTo>
                  <a:pt x="3456" y="891"/>
                </a:lnTo>
                <a:lnTo>
                  <a:pt x="3456" y="889"/>
                </a:lnTo>
                <a:lnTo>
                  <a:pt x="3455" y="889"/>
                </a:lnTo>
                <a:moveTo>
                  <a:pt x="3756" y="891"/>
                </a:moveTo>
                <a:lnTo>
                  <a:pt x="3756" y="891"/>
                </a:lnTo>
                <a:lnTo>
                  <a:pt x="3756" y="889"/>
                </a:lnTo>
                <a:lnTo>
                  <a:pt x="3756" y="888"/>
                </a:lnTo>
                <a:lnTo>
                  <a:pt x="3756" y="888"/>
                </a:lnTo>
                <a:lnTo>
                  <a:pt x="3756" y="889"/>
                </a:lnTo>
                <a:lnTo>
                  <a:pt x="3756" y="891"/>
                </a:lnTo>
                <a:moveTo>
                  <a:pt x="1927" y="888"/>
                </a:moveTo>
                <a:lnTo>
                  <a:pt x="1927" y="886"/>
                </a:lnTo>
                <a:lnTo>
                  <a:pt x="1927" y="884"/>
                </a:lnTo>
                <a:lnTo>
                  <a:pt x="1926" y="886"/>
                </a:lnTo>
                <a:lnTo>
                  <a:pt x="1924" y="886"/>
                </a:lnTo>
                <a:lnTo>
                  <a:pt x="1926" y="888"/>
                </a:lnTo>
                <a:lnTo>
                  <a:pt x="1927" y="888"/>
                </a:lnTo>
                <a:moveTo>
                  <a:pt x="3756" y="888"/>
                </a:moveTo>
                <a:lnTo>
                  <a:pt x="3756" y="886"/>
                </a:lnTo>
                <a:lnTo>
                  <a:pt x="3754" y="886"/>
                </a:lnTo>
                <a:lnTo>
                  <a:pt x="3754" y="888"/>
                </a:lnTo>
                <a:lnTo>
                  <a:pt x="3756" y="888"/>
                </a:lnTo>
                <a:moveTo>
                  <a:pt x="3754" y="884"/>
                </a:moveTo>
                <a:lnTo>
                  <a:pt x="3753" y="884"/>
                </a:lnTo>
                <a:lnTo>
                  <a:pt x="3753" y="886"/>
                </a:lnTo>
                <a:lnTo>
                  <a:pt x="3754" y="886"/>
                </a:lnTo>
                <a:lnTo>
                  <a:pt x="3754" y="884"/>
                </a:lnTo>
                <a:moveTo>
                  <a:pt x="4049" y="884"/>
                </a:moveTo>
                <a:lnTo>
                  <a:pt x="4049" y="886"/>
                </a:lnTo>
                <a:lnTo>
                  <a:pt x="4050" y="886"/>
                </a:lnTo>
                <a:lnTo>
                  <a:pt x="4049" y="884"/>
                </a:lnTo>
                <a:moveTo>
                  <a:pt x="4050" y="883"/>
                </a:moveTo>
                <a:lnTo>
                  <a:pt x="4050" y="881"/>
                </a:lnTo>
                <a:lnTo>
                  <a:pt x="4049" y="881"/>
                </a:lnTo>
                <a:lnTo>
                  <a:pt x="4049" y="883"/>
                </a:lnTo>
                <a:lnTo>
                  <a:pt x="4049" y="884"/>
                </a:lnTo>
                <a:lnTo>
                  <a:pt x="4050" y="884"/>
                </a:lnTo>
                <a:lnTo>
                  <a:pt x="4050" y="883"/>
                </a:lnTo>
                <a:moveTo>
                  <a:pt x="1944" y="881"/>
                </a:moveTo>
                <a:lnTo>
                  <a:pt x="1943" y="881"/>
                </a:lnTo>
                <a:lnTo>
                  <a:pt x="1943" y="883"/>
                </a:lnTo>
                <a:lnTo>
                  <a:pt x="1944" y="883"/>
                </a:lnTo>
                <a:lnTo>
                  <a:pt x="1944" y="881"/>
                </a:lnTo>
                <a:moveTo>
                  <a:pt x="1186" y="881"/>
                </a:moveTo>
                <a:lnTo>
                  <a:pt x="1186" y="881"/>
                </a:lnTo>
                <a:lnTo>
                  <a:pt x="1185" y="881"/>
                </a:lnTo>
                <a:lnTo>
                  <a:pt x="1185" y="881"/>
                </a:lnTo>
                <a:lnTo>
                  <a:pt x="1186" y="881"/>
                </a:lnTo>
                <a:moveTo>
                  <a:pt x="1188" y="881"/>
                </a:moveTo>
                <a:lnTo>
                  <a:pt x="1189" y="881"/>
                </a:lnTo>
                <a:lnTo>
                  <a:pt x="1189" y="881"/>
                </a:lnTo>
                <a:lnTo>
                  <a:pt x="1188" y="881"/>
                </a:lnTo>
                <a:moveTo>
                  <a:pt x="2761" y="881"/>
                </a:moveTo>
                <a:lnTo>
                  <a:pt x="2761" y="881"/>
                </a:lnTo>
                <a:lnTo>
                  <a:pt x="2762" y="881"/>
                </a:lnTo>
                <a:lnTo>
                  <a:pt x="2762" y="881"/>
                </a:lnTo>
                <a:lnTo>
                  <a:pt x="2761" y="881"/>
                </a:lnTo>
                <a:moveTo>
                  <a:pt x="3237" y="877"/>
                </a:moveTo>
                <a:lnTo>
                  <a:pt x="3238" y="877"/>
                </a:lnTo>
                <a:lnTo>
                  <a:pt x="3237" y="875"/>
                </a:lnTo>
                <a:lnTo>
                  <a:pt x="3237" y="877"/>
                </a:lnTo>
                <a:moveTo>
                  <a:pt x="3238" y="877"/>
                </a:moveTo>
                <a:lnTo>
                  <a:pt x="3238" y="875"/>
                </a:lnTo>
                <a:lnTo>
                  <a:pt x="3238" y="877"/>
                </a:lnTo>
                <a:lnTo>
                  <a:pt x="3238" y="877"/>
                </a:lnTo>
                <a:moveTo>
                  <a:pt x="3409" y="877"/>
                </a:moveTo>
                <a:lnTo>
                  <a:pt x="3410" y="877"/>
                </a:lnTo>
                <a:lnTo>
                  <a:pt x="3410" y="875"/>
                </a:lnTo>
                <a:lnTo>
                  <a:pt x="3409" y="875"/>
                </a:lnTo>
                <a:lnTo>
                  <a:pt x="3409" y="877"/>
                </a:lnTo>
                <a:moveTo>
                  <a:pt x="1470" y="874"/>
                </a:moveTo>
                <a:lnTo>
                  <a:pt x="1469" y="874"/>
                </a:lnTo>
                <a:lnTo>
                  <a:pt x="1469" y="875"/>
                </a:lnTo>
                <a:lnTo>
                  <a:pt x="1470" y="875"/>
                </a:lnTo>
                <a:lnTo>
                  <a:pt x="1470" y="874"/>
                </a:lnTo>
                <a:moveTo>
                  <a:pt x="1062" y="872"/>
                </a:moveTo>
                <a:lnTo>
                  <a:pt x="1063" y="874"/>
                </a:lnTo>
                <a:lnTo>
                  <a:pt x="1063" y="872"/>
                </a:lnTo>
                <a:lnTo>
                  <a:pt x="1063" y="872"/>
                </a:lnTo>
                <a:lnTo>
                  <a:pt x="1062" y="872"/>
                </a:lnTo>
                <a:moveTo>
                  <a:pt x="1467" y="869"/>
                </a:moveTo>
                <a:lnTo>
                  <a:pt x="1465" y="869"/>
                </a:lnTo>
                <a:lnTo>
                  <a:pt x="1465" y="871"/>
                </a:lnTo>
                <a:lnTo>
                  <a:pt x="1465" y="872"/>
                </a:lnTo>
                <a:lnTo>
                  <a:pt x="1465" y="874"/>
                </a:lnTo>
                <a:lnTo>
                  <a:pt x="1467" y="874"/>
                </a:lnTo>
                <a:lnTo>
                  <a:pt x="1469" y="872"/>
                </a:lnTo>
                <a:lnTo>
                  <a:pt x="1469" y="871"/>
                </a:lnTo>
                <a:lnTo>
                  <a:pt x="1469" y="869"/>
                </a:lnTo>
                <a:lnTo>
                  <a:pt x="1467" y="869"/>
                </a:lnTo>
                <a:moveTo>
                  <a:pt x="1947" y="872"/>
                </a:moveTo>
                <a:lnTo>
                  <a:pt x="1947" y="874"/>
                </a:lnTo>
                <a:lnTo>
                  <a:pt x="1949" y="874"/>
                </a:lnTo>
                <a:lnTo>
                  <a:pt x="1949" y="874"/>
                </a:lnTo>
                <a:lnTo>
                  <a:pt x="1949" y="872"/>
                </a:lnTo>
                <a:lnTo>
                  <a:pt x="1949" y="871"/>
                </a:lnTo>
                <a:lnTo>
                  <a:pt x="1949" y="871"/>
                </a:lnTo>
                <a:lnTo>
                  <a:pt x="1947" y="871"/>
                </a:lnTo>
                <a:lnTo>
                  <a:pt x="1947" y="872"/>
                </a:lnTo>
                <a:moveTo>
                  <a:pt x="1158" y="871"/>
                </a:moveTo>
                <a:lnTo>
                  <a:pt x="1158" y="869"/>
                </a:lnTo>
                <a:lnTo>
                  <a:pt x="1157" y="871"/>
                </a:lnTo>
                <a:lnTo>
                  <a:pt x="1158" y="871"/>
                </a:lnTo>
                <a:moveTo>
                  <a:pt x="3717" y="869"/>
                </a:moveTo>
                <a:lnTo>
                  <a:pt x="3717" y="871"/>
                </a:lnTo>
                <a:lnTo>
                  <a:pt x="3719" y="871"/>
                </a:lnTo>
                <a:lnTo>
                  <a:pt x="3719" y="869"/>
                </a:lnTo>
                <a:lnTo>
                  <a:pt x="3717" y="869"/>
                </a:lnTo>
                <a:moveTo>
                  <a:pt x="3719" y="869"/>
                </a:moveTo>
                <a:lnTo>
                  <a:pt x="3719" y="869"/>
                </a:lnTo>
                <a:lnTo>
                  <a:pt x="3719" y="871"/>
                </a:lnTo>
                <a:lnTo>
                  <a:pt x="3719" y="869"/>
                </a:lnTo>
                <a:moveTo>
                  <a:pt x="1162" y="869"/>
                </a:moveTo>
                <a:lnTo>
                  <a:pt x="1162" y="868"/>
                </a:lnTo>
                <a:lnTo>
                  <a:pt x="1160" y="869"/>
                </a:lnTo>
                <a:lnTo>
                  <a:pt x="1162" y="869"/>
                </a:lnTo>
                <a:moveTo>
                  <a:pt x="1166" y="869"/>
                </a:moveTo>
                <a:lnTo>
                  <a:pt x="1168" y="868"/>
                </a:lnTo>
                <a:lnTo>
                  <a:pt x="1166" y="868"/>
                </a:lnTo>
                <a:lnTo>
                  <a:pt x="1166" y="869"/>
                </a:lnTo>
                <a:moveTo>
                  <a:pt x="1929" y="864"/>
                </a:moveTo>
                <a:lnTo>
                  <a:pt x="1929" y="866"/>
                </a:lnTo>
                <a:lnTo>
                  <a:pt x="1931" y="866"/>
                </a:lnTo>
                <a:lnTo>
                  <a:pt x="1932" y="866"/>
                </a:lnTo>
                <a:lnTo>
                  <a:pt x="1932" y="864"/>
                </a:lnTo>
                <a:lnTo>
                  <a:pt x="1931" y="864"/>
                </a:lnTo>
                <a:lnTo>
                  <a:pt x="1929" y="864"/>
                </a:lnTo>
                <a:moveTo>
                  <a:pt x="2755" y="866"/>
                </a:moveTo>
                <a:lnTo>
                  <a:pt x="2755" y="864"/>
                </a:lnTo>
                <a:lnTo>
                  <a:pt x="2753" y="864"/>
                </a:lnTo>
                <a:lnTo>
                  <a:pt x="2753" y="866"/>
                </a:lnTo>
                <a:lnTo>
                  <a:pt x="2755" y="866"/>
                </a:lnTo>
                <a:moveTo>
                  <a:pt x="1924" y="864"/>
                </a:moveTo>
                <a:lnTo>
                  <a:pt x="1926" y="864"/>
                </a:lnTo>
                <a:lnTo>
                  <a:pt x="1926" y="863"/>
                </a:lnTo>
                <a:lnTo>
                  <a:pt x="1924" y="863"/>
                </a:lnTo>
                <a:lnTo>
                  <a:pt x="1924" y="864"/>
                </a:lnTo>
                <a:moveTo>
                  <a:pt x="1949" y="863"/>
                </a:moveTo>
                <a:lnTo>
                  <a:pt x="1947" y="863"/>
                </a:lnTo>
                <a:lnTo>
                  <a:pt x="1947" y="864"/>
                </a:lnTo>
                <a:lnTo>
                  <a:pt x="1949" y="864"/>
                </a:lnTo>
                <a:lnTo>
                  <a:pt x="1949" y="863"/>
                </a:lnTo>
                <a:moveTo>
                  <a:pt x="2749" y="863"/>
                </a:moveTo>
                <a:lnTo>
                  <a:pt x="2750" y="864"/>
                </a:lnTo>
                <a:lnTo>
                  <a:pt x="2752" y="864"/>
                </a:lnTo>
                <a:lnTo>
                  <a:pt x="2750" y="863"/>
                </a:lnTo>
                <a:lnTo>
                  <a:pt x="2749" y="863"/>
                </a:lnTo>
                <a:moveTo>
                  <a:pt x="2752" y="863"/>
                </a:moveTo>
                <a:lnTo>
                  <a:pt x="2752" y="864"/>
                </a:lnTo>
                <a:lnTo>
                  <a:pt x="2753" y="864"/>
                </a:lnTo>
                <a:lnTo>
                  <a:pt x="2753" y="863"/>
                </a:lnTo>
                <a:lnTo>
                  <a:pt x="2752" y="863"/>
                </a:lnTo>
                <a:moveTo>
                  <a:pt x="1921" y="863"/>
                </a:moveTo>
                <a:lnTo>
                  <a:pt x="1923" y="863"/>
                </a:lnTo>
                <a:lnTo>
                  <a:pt x="1923" y="861"/>
                </a:lnTo>
                <a:lnTo>
                  <a:pt x="1921" y="861"/>
                </a:lnTo>
                <a:lnTo>
                  <a:pt x="1921" y="863"/>
                </a:lnTo>
                <a:moveTo>
                  <a:pt x="2750" y="861"/>
                </a:moveTo>
                <a:lnTo>
                  <a:pt x="2749" y="861"/>
                </a:lnTo>
                <a:lnTo>
                  <a:pt x="2750" y="863"/>
                </a:lnTo>
                <a:lnTo>
                  <a:pt x="2752" y="863"/>
                </a:lnTo>
                <a:lnTo>
                  <a:pt x="2750" y="861"/>
                </a:lnTo>
                <a:moveTo>
                  <a:pt x="1923" y="858"/>
                </a:moveTo>
                <a:lnTo>
                  <a:pt x="1921" y="858"/>
                </a:lnTo>
                <a:lnTo>
                  <a:pt x="1920" y="858"/>
                </a:lnTo>
                <a:lnTo>
                  <a:pt x="1918" y="858"/>
                </a:lnTo>
                <a:lnTo>
                  <a:pt x="1918" y="860"/>
                </a:lnTo>
                <a:lnTo>
                  <a:pt x="1918" y="861"/>
                </a:lnTo>
                <a:lnTo>
                  <a:pt x="1920" y="861"/>
                </a:lnTo>
                <a:lnTo>
                  <a:pt x="1921" y="860"/>
                </a:lnTo>
                <a:lnTo>
                  <a:pt x="1923" y="860"/>
                </a:lnTo>
                <a:lnTo>
                  <a:pt x="1923" y="858"/>
                </a:lnTo>
                <a:moveTo>
                  <a:pt x="1469" y="858"/>
                </a:moveTo>
                <a:lnTo>
                  <a:pt x="1469" y="858"/>
                </a:lnTo>
                <a:lnTo>
                  <a:pt x="1469" y="860"/>
                </a:lnTo>
                <a:lnTo>
                  <a:pt x="1469" y="860"/>
                </a:lnTo>
                <a:lnTo>
                  <a:pt x="1469" y="858"/>
                </a:lnTo>
                <a:moveTo>
                  <a:pt x="1148" y="855"/>
                </a:moveTo>
                <a:lnTo>
                  <a:pt x="1149" y="854"/>
                </a:lnTo>
                <a:lnTo>
                  <a:pt x="1148" y="854"/>
                </a:lnTo>
                <a:lnTo>
                  <a:pt x="1148" y="855"/>
                </a:lnTo>
                <a:moveTo>
                  <a:pt x="1146" y="857"/>
                </a:moveTo>
                <a:lnTo>
                  <a:pt x="1148" y="855"/>
                </a:lnTo>
                <a:lnTo>
                  <a:pt x="1146" y="855"/>
                </a:lnTo>
                <a:lnTo>
                  <a:pt x="1146" y="857"/>
                </a:lnTo>
                <a:moveTo>
                  <a:pt x="1459" y="855"/>
                </a:moveTo>
                <a:lnTo>
                  <a:pt x="1458" y="855"/>
                </a:lnTo>
                <a:lnTo>
                  <a:pt x="1456" y="855"/>
                </a:lnTo>
                <a:lnTo>
                  <a:pt x="1458" y="857"/>
                </a:lnTo>
                <a:lnTo>
                  <a:pt x="1459" y="857"/>
                </a:lnTo>
                <a:lnTo>
                  <a:pt x="1459" y="855"/>
                </a:lnTo>
                <a:moveTo>
                  <a:pt x="1350" y="854"/>
                </a:moveTo>
                <a:lnTo>
                  <a:pt x="1352" y="852"/>
                </a:lnTo>
                <a:lnTo>
                  <a:pt x="1350" y="852"/>
                </a:lnTo>
                <a:lnTo>
                  <a:pt x="1350" y="854"/>
                </a:lnTo>
                <a:moveTo>
                  <a:pt x="1469" y="851"/>
                </a:moveTo>
                <a:lnTo>
                  <a:pt x="1469" y="852"/>
                </a:lnTo>
                <a:lnTo>
                  <a:pt x="1470" y="852"/>
                </a:lnTo>
                <a:lnTo>
                  <a:pt x="1469" y="851"/>
                </a:lnTo>
                <a:moveTo>
                  <a:pt x="1433" y="851"/>
                </a:moveTo>
                <a:lnTo>
                  <a:pt x="1435" y="851"/>
                </a:lnTo>
                <a:lnTo>
                  <a:pt x="1435" y="849"/>
                </a:lnTo>
                <a:lnTo>
                  <a:pt x="1433" y="849"/>
                </a:lnTo>
                <a:lnTo>
                  <a:pt x="1433" y="851"/>
                </a:lnTo>
                <a:moveTo>
                  <a:pt x="1429" y="846"/>
                </a:moveTo>
                <a:lnTo>
                  <a:pt x="1430" y="846"/>
                </a:lnTo>
                <a:lnTo>
                  <a:pt x="1430" y="845"/>
                </a:lnTo>
                <a:lnTo>
                  <a:pt x="1429" y="845"/>
                </a:lnTo>
                <a:lnTo>
                  <a:pt x="1427" y="845"/>
                </a:lnTo>
                <a:lnTo>
                  <a:pt x="1427" y="846"/>
                </a:lnTo>
                <a:lnTo>
                  <a:pt x="1429" y="846"/>
                </a:lnTo>
                <a:moveTo>
                  <a:pt x="1459" y="845"/>
                </a:moveTo>
                <a:lnTo>
                  <a:pt x="1458" y="845"/>
                </a:lnTo>
                <a:lnTo>
                  <a:pt x="1458" y="845"/>
                </a:lnTo>
                <a:lnTo>
                  <a:pt x="1459" y="845"/>
                </a:lnTo>
                <a:lnTo>
                  <a:pt x="1459" y="845"/>
                </a:lnTo>
                <a:moveTo>
                  <a:pt x="1083" y="843"/>
                </a:moveTo>
                <a:lnTo>
                  <a:pt x="1082" y="843"/>
                </a:lnTo>
                <a:lnTo>
                  <a:pt x="1082" y="845"/>
                </a:lnTo>
                <a:lnTo>
                  <a:pt x="1085" y="843"/>
                </a:lnTo>
                <a:lnTo>
                  <a:pt x="1083" y="843"/>
                </a:lnTo>
                <a:moveTo>
                  <a:pt x="1435" y="843"/>
                </a:moveTo>
                <a:lnTo>
                  <a:pt x="1433" y="843"/>
                </a:lnTo>
                <a:lnTo>
                  <a:pt x="1433" y="845"/>
                </a:lnTo>
                <a:lnTo>
                  <a:pt x="1435" y="845"/>
                </a:lnTo>
                <a:lnTo>
                  <a:pt x="1435" y="843"/>
                </a:lnTo>
                <a:moveTo>
                  <a:pt x="1436" y="845"/>
                </a:moveTo>
                <a:lnTo>
                  <a:pt x="1438" y="845"/>
                </a:lnTo>
                <a:lnTo>
                  <a:pt x="1438" y="843"/>
                </a:lnTo>
                <a:lnTo>
                  <a:pt x="1436" y="843"/>
                </a:lnTo>
                <a:lnTo>
                  <a:pt x="1436" y="845"/>
                </a:lnTo>
                <a:moveTo>
                  <a:pt x="1439" y="843"/>
                </a:moveTo>
                <a:lnTo>
                  <a:pt x="1441" y="843"/>
                </a:lnTo>
                <a:lnTo>
                  <a:pt x="1441" y="841"/>
                </a:lnTo>
                <a:lnTo>
                  <a:pt x="1439" y="843"/>
                </a:lnTo>
                <a:moveTo>
                  <a:pt x="1442" y="841"/>
                </a:moveTo>
                <a:lnTo>
                  <a:pt x="1441" y="843"/>
                </a:lnTo>
                <a:lnTo>
                  <a:pt x="1442" y="843"/>
                </a:lnTo>
                <a:lnTo>
                  <a:pt x="1442" y="841"/>
                </a:lnTo>
                <a:moveTo>
                  <a:pt x="1108" y="840"/>
                </a:moveTo>
                <a:lnTo>
                  <a:pt x="1109" y="840"/>
                </a:lnTo>
                <a:lnTo>
                  <a:pt x="1109" y="838"/>
                </a:lnTo>
                <a:lnTo>
                  <a:pt x="1108" y="838"/>
                </a:lnTo>
                <a:lnTo>
                  <a:pt x="1108" y="840"/>
                </a:lnTo>
                <a:moveTo>
                  <a:pt x="1165" y="840"/>
                </a:moveTo>
                <a:lnTo>
                  <a:pt x="1165" y="838"/>
                </a:lnTo>
                <a:lnTo>
                  <a:pt x="1163" y="840"/>
                </a:lnTo>
                <a:lnTo>
                  <a:pt x="1165" y="840"/>
                </a:lnTo>
                <a:moveTo>
                  <a:pt x="3378" y="840"/>
                </a:moveTo>
                <a:lnTo>
                  <a:pt x="3380" y="840"/>
                </a:lnTo>
                <a:lnTo>
                  <a:pt x="3380" y="838"/>
                </a:lnTo>
                <a:lnTo>
                  <a:pt x="3378" y="838"/>
                </a:lnTo>
                <a:lnTo>
                  <a:pt x="3378" y="840"/>
                </a:lnTo>
                <a:moveTo>
                  <a:pt x="875" y="838"/>
                </a:moveTo>
                <a:lnTo>
                  <a:pt x="875" y="837"/>
                </a:lnTo>
                <a:lnTo>
                  <a:pt x="873" y="838"/>
                </a:lnTo>
                <a:lnTo>
                  <a:pt x="875" y="838"/>
                </a:lnTo>
                <a:moveTo>
                  <a:pt x="3376" y="837"/>
                </a:moveTo>
                <a:lnTo>
                  <a:pt x="3375" y="837"/>
                </a:lnTo>
                <a:lnTo>
                  <a:pt x="3376" y="838"/>
                </a:lnTo>
                <a:lnTo>
                  <a:pt x="3378" y="838"/>
                </a:lnTo>
                <a:lnTo>
                  <a:pt x="3378" y="837"/>
                </a:lnTo>
                <a:lnTo>
                  <a:pt x="3376" y="837"/>
                </a:lnTo>
                <a:moveTo>
                  <a:pt x="3722" y="835"/>
                </a:moveTo>
                <a:lnTo>
                  <a:pt x="3720" y="835"/>
                </a:lnTo>
                <a:lnTo>
                  <a:pt x="3720" y="837"/>
                </a:lnTo>
                <a:lnTo>
                  <a:pt x="3722" y="837"/>
                </a:lnTo>
                <a:lnTo>
                  <a:pt x="3722" y="835"/>
                </a:lnTo>
                <a:moveTo>
                  <a:pt x="1241" y="831"/>
                </a:moveTo>
                <a:lnTo>
                  <a:pt x="1240" y="831"/>
                </a:lnTo>
                <a:lnTo>
                  <a:pt x="1240" y="832"/>
                </a:lnTo>
                <a:lnTo>
                  <a:pt x="1241" y="832"/>
                </a:lnTo>
                <a:lnTo>
                  <a:pt x="1241" y="831"/>
                </a:lnTo>
                <a:moveTo>
                  <a:pt x="2029" y="831"/>
                </a:moveTo>
                <a:lnTo>
                  <a:pt x="2030" y="831"/>
                </a:lnTo>
                <a:lnTo>
                  <a:pt x="2030" y="829"/>
                </a:lnTo>
                <a:lnTo>
                  <a:pt x="2029" y="831"/>
                </a:lnTo>
                <a:moveTo>
                  <a:pt x="3711" y="831"/>
                </a:moveTo>
                <a:lnTo>
                  <a:pt x="3713" y="831"/>
                </a:lnTo>
                <a:lnTo>
                  <a:pt x="3711" y="829"/>
                </a:lnTo>
                <a:lnTo>
                  <a:pt x="3711" y="831"/>
                </a:lnTo>
                <a:moveTo>
                  <a:pt x="2033" y="823"/>
                </a:moveTo>
                <a:lnTo>
                  <a:pt x="2032" y="823"/>
                </a:lnTo>
                <a:lnTo>
                  <a:pt x="2032" y="825"/>
                </a:lnTo>
                <a:lnTo>
                  <a:pt x="2030" y="826"/>
                </a:lnTo>
                <a:lnTo>
                  <a:pt x="2032" y="828"/>
                </a:lnTo>
                <a:lnTo>
                  <a:pt x="2032" y="826"/>
                </a:lnTo>
                <a:lnTo>
                  <a:pt x="2033" y="823"/>
                </a:lnTo>
                <a:moveTo>
                  <a:pt x="3272" y="828"/>
                </a:moveTo>
                <a:lnTo>
                  <a:pt x="3271" y="828"/>
                </a:lnTo>
                <a:moveTo>
                  <a:pt x="3582" y="828"/>
                </a:moveTo>
                <a:lnTo>
                  <a:pt x="3582" y="826"/>
                </a:lnTo>
                <a:lnTo>
                  <a:pt x="3581" y="826"/>
                </a:lnTo>
                <a:lnTo>
                  <a:pt x="3581" y="828"/>
                </a:lnTo>
                <a:lnTo>
                  <a:pt x="3582" y="828"/>
                </a:lnTo>
                <a:moveTo>
                  <a:pt x="3361" y="825"/>
                </a:moveTo>
                <a:lnTo>
                  <a:pt x="3363" y="825"/>
                </a:lnTo>
                <a:lnTo>
                  <a:pt x="3361" y="823"/>
                </a:lnTo>
                <a:lnTo>
                  <a:pt x="3361" y="825"/>
                </a:lnTo>
                <a:moveTo>
                  <a:pt x="3364" y="825"/>
                </a:moveTo>
                <a:lnTo>
                  <a:pt x="3364" y="823"/>
                </a:lnTo>
                <a:lnTo>
                  <a:pt x="3363" y="823"/>
                </a:lnTo>
                <a:lnTo>
                  <a:pt x="3363" y="825"/>
                </a:lnTo>
                <a:lnTo>
                  <a:pt x="3364" y="825"/>
                </a:lnTo>
                <a:moveTo>
                  <a:pt x="1346" y="821"/>
                </a:moveTo>
                <a:lnTo>
                  <a:pt x="1347" y="821"/>
                </a:lnTo>
                <a:lnTo>
                  <a:pt x="1349" y="821"/>
                </a:lnTo>
                <a:lnTo>
                  <a:pt x="1349" y="820"/>
                </a:lnTo>
                <a:lnTo>
                  <a:pt x="1347" y="820"/>
                </a:lnTo>
                <a:lnTo>
                  <a:pt x="1346" y="821"/>
                </a:lnTo>
                <a:moveTo>
                  <a:pt x="2944" y="814"/>
                </a:moveTo>
                <a:lnTo>
                  <a:pt x="2944" y="815"/>
                </a:lnTo>
                <a:lnTo>
                  <a:pt x="2944" y="817"/>
                </a:lnTo>
                <a:lnTo>
                  <a:pt x="2942" y="817"/>
                </a:lnTo>
                <a:lnTo>
                  <a:pt x="2944" y="818"/>
                </a:lnTo>
                <a:lnTo>
                  <a:pt x="2944" y="818"/>
                </a:lnTo>
                <a:lnTo>
                  <a:pt x="2944" y="817"/>
                </a:lnTo>
                <a:lnTo>
                  <a:pt x="2944" y="815"/>
                </a:lnTo>
                <a:lnTo>
                  <a:pt x="2944" y="814"/>
                </a:lnTo>
                <a:lnTo>
                  <a:pt x="2944" y="812"/>
                </a:lnTo>
                <a:lnTo>
                  <a:pt x="2944" y="812"/>
                </a:lnTo>
                <a:lnTo>
                  <a:pt x="2944" y="814"/>
                </a:lnTo>
                <a:moveTo>
                  <a:pt x="3355" y="818"/>
                </a:moveTo>
                <a:lnTo>
                  <a:pt x="3355" y="817"/>
                </a:lnTo>
                <a:lnTo>
                  <a:pt x="3353" y="817"/>
                </a:lnTo>
                <a:lnTo>
                  <a:pt x="3355" y="818"/>
                </a:lnTo>
                <a:moveTo>
                  <a:pt x="3710" y="817"/>
                </a:moveTo>
                <a:lnTo>
                  <a:pt x="3710" y="815"/>
                </a:lnTo>
                <a:lnTo>
                  <a:pt x="3708" y="815"/>
                </a:lnTo>
                <a:lnTo>
                  <a:pt x="3708" y="817"/>
                </a:lnTo>
                <a:lnTo>
                  <a:pt x="3710" y="818"/>
                </a:lnTo>
                <a:lnTo>
                  <a:pt x="3710" y="817"/>
                </a:lnTo>
                <a:moveTo>
                  <a:pt x="1177" y="815"/>
                </a:moveTo>
                <a:lnTo>
                  <a:pt x="1177" y="817"/>
                </a:lnTo>
                <a:lnTo>
                  <a:pt x="1178" y="817"/>
                </a:lnTo>
                <a:lnTo>
                  <a:pt x="1180" y="815"/>
                </a:lnTo>
                <a:lnTo>
                  <a:pt x="1181" y="814"/>
                </a:lnTo>
                <a:lnTo>
                  <a:pt x="1180" y="814"/>
                </a:lnTo>
                <a:lnTo>
                  <a:pt x="1178" y="814"/>
                </a:lnTo>
                <a:lnTo>
                  <a:pt x="1178" y="815"/>
                </a:lnTo>
                <a:lnTo>
                  <a:pt x="1177" y="815"/>
                </a:lnTo>
                <a:moveTo>
                  <a:pt x="3562" y="817"/>
                </a:moveTo>
                <a:lnTo>
                  <a:pt x="3564" y="817"/>
                </a:lnTo>
                <a:lnTo>
                  <a:pt x="3562" y="815"/>
                </a:lnTo>
                <a:lnTo>
                  <a:pt x="3562" y="817"/>
                </a:lnTo>
                <a:moveTo>
                  <a:pt x="334" y="815"/>
                </a:moveTo>
                <a:lnTo>
                  <a:pt x="336" y="815"/>
                </a:lnTo>
                <a:lnTo>
                  <a:pt x="337" y="815"/>
                </a:lnTo>
                <a:lnTo>
                  <a:pt x="337" y="814"/>
                </a:lnTo>
                <a:lnTo>
                  <a:pt x="336" y="814"/>
                </a:lnTo>
                <a:lnTo>
                  <a:pt x="334" y="815"/>
                </a:lnTo>
                <a:moveTo>
                  <a:pt x="1281" y="812"/>
                </a:moveTo>
                <a:lnTo>
                  <a:pt x="1281" y="814"/>
                </a:lnTo>
                <a:lnTo>
                  <a:pt x="1283" y="812"/>
                </a:lnTo>
                <a:lnTo>
                  <a:pt x="1281" y="812"/>
                </a:lnTo>
                <a:moveTo>
                  <a:pt x="337" y="809"/>
                </a:moveTo>
                <a:lnTo>
                  <a:pt x="336" y="809"/>
                </a:lnTo>
                <a:lnTo>
                  <a:pt x="334" y="809"/>
                </a:lnTo>
                <a:lnTo>
                  <a:pt x="334" y="811"/>
                </a:lnTo>
                <a:lnTo>
                  <a:pt x="334" y="812"/>
                </a:lnTo>
                <a:lnTo>
                  <a:pt x="336" y="812"/>
                </a:lnTo>
                <a:lnTo>
                  <a:pt x="337" y="811"/>
                </a:lnTo>
                <a:lnTo>
                  <a:pt x="337" y="809"/>
                </a:lnTo>
                <a:moveTo>
                  <a:pt x="2942" y="812"/>
                </a:moveTo>
                <a:lnTo>
                  <a:pt x="2942" y="811"/>
                </a:lnTo>
                <a:lnTo>
                  <a:pt x="2941" y="812"/>
                </a:lnTo>
                <a:lnTo>
                  <a:pt x="2942" y="812"/>
                </a:lnTo>
                <a:moveTo>
                  <a:pt x="3525" y="812"/>
                </a:moveTo>
                <a:lnTo>
                  <a:pt x="3525" y="811"/>
                </a:lnTo>
                <a:lnTo>
                  <a:pt x="3524" y="811"/>
                </a:lnTo>
                <a:lnTo>
                  <a:pt x="3525" y="812"/>
                </a:lnTo>
                <a:moveTo>
                  <a:pt x="3703" y="812"/>
                </a:moveTo>
                <a:lnTo>
                  <a:pt x="3705" y="812"/>
                </a:lnTo>
                <a:lnTo>
                  <a:pt x="3705" y="811"/>
                </a:lnTo>
                <a:lnTo>
                  <a:pt x="3703" y="811"/>
                </a:lnTo>
                <a:lnTo>
                  <a:pt x="3703" y="812"/>
                </a:lnTo>
                <a:moveTo>
                  <a:pt x="1278" y="809"/>
                </a:moveTo>
                <a:lnTo>
                  <a:pt x="1277" y="809"/>
                </a:lnTo>
                <a:lnTo>
                  <a:pt x="1278" y="811"/>
                </a:lnTo>
                <a:lnTo>
                  <a:pt x="1278" y="809"/>
                </a:lnTo>
                <a:moveTo>
                  <a:pt x="3522" y="811"/>
                </a:moveTo>
                <a:lnTo>
                  <a:pt x="3521" y="809"/>
                </a:lnTo>
                <a:lnTo>
                  <a:pt x="3521" y="811"/>
                </a:lnTo>
                <a:lnTo>
                  <a:pt x="3522" y="811"/>
                </a:lnTo>
                <a:moveTo>
                  <a:pt x="1350" y="808"/>
                </a:moveTo>
                <a:lnTo>
                  <a:pt x="1349" y="808"/>
                </a:lnTo>
                <a:lnTo>
                  <a:pt x="1347" y="808"/>
                </a:lnTo>
                <a:lnTo>
                  <a:pt x="1346" y="808"/>
                </a:lnTo>
                <a:lnTo>
                  <a:pt x="1344" y="808"/>
                </a:lnTo>
                <a:lnTo>
                  <a:pt x="1344" y="808"/>
                </a:lnTo>
                <a:lnTo>
                  <a:pt x="1343" y="808"/>
                </a:lnTo>
                <a:lnTo>
                  <a:pt x="1343" y="809"/>
                </a:lnTo>
                <a:lnTo>
                  <a:pt x="1344" y="809"/>
                </a:lnTo>
                <a:lnTo>
                  <a:pt x="1346" y="809"/>
                </a:lnTo>
                <a:lnTo>
                  <a:pt x="1347" y="809"/>
                </a:lnTo>
                <a:lnTo>
                  <a:pt x="1349" y="809"/>
                </a:lnTo>
                <a:lnTo>
                  <a:pt x="1350" y="809"/>
                </a:lnTo>
                <a:lnTo>
                  <a:pt x="1350" y="808"/>
                </a:lnTo>
                <a:lnTo>
                  <a:pt x="1352" y="808"/>
                </a:lnTo>
                <a:lnTo>
                  <a:pt x="1353" y="806"/>
                </a:lnTo>
                <a:lnTo>
                  <a:pt x="1352" y="806"/>
                </a:lnTo>
                <a:lnTo>
                  <a:pt x="1350" y="808"/>
                </a:lnTo>
                <a:moveTo>
                  <a:pt x="3530" y="809"/>
                </a:moveTo>
                <a:lnTo>
                  <a:pt x="3530" y="808"/>
                </a:lnTo>
                <a:lnTo>
                  <a:pt x="3528" y="808"/>
                </a:lnTo>
                <a:lnTo>
                  <a:pt x="3528" y="809"/>
                </a:lnTo>
                <a:lnTo>
                  <a:pt x="3530" y="809"/>
                </a:lnTo>
                <a:moveTo>
                  <a:pt x="3531" y="809"/>
                </a:moveTo>
                <a:lnTo>
                  <a:pt x="3533" y="809"/>
                </a:lnTo>
                <a:lnTo>
                  <a:pt x="3531" y="808"/>
                </a:lnTo>
                <a:lnTo>
                  <a:pt x="3531" y="809"/>
                </a:lnTo>
                <a:moveTo>
                  <a:pt x="3564" y="808"/>
                </a:moveTo>
                <a:lnTo>
                  <a:pt x="3562" y="808"/>
                </a:lnTo>
                <a:lnTo>
                  <a:pt x="3562" y="809"/>
                </a:lnTo>
                <a:lnTo>
                  <a:pt x="3564" y="808"/>
                </a:lnTo>
                <a:moveTo>
                  <a:pt x="340" y="808"/>
                </a:moveTo>
                <a:lnTo>
                  <a:pt x="339" y="808"/>
                </a:lnTo>
                <a:lnTo>
                  <a:pt x="337" y="808"/>
                </a:lnTo>
                <a:lnTo>
                  <a:pt x="336" y="808"/>
                </a:lnTo>
                <a:lnTo>
                  <a:pt x="334" y="808"/>
                </a:lnTo>
                <a:lnTo>
                  <a:pt x="336" y="808"/>
                </a:lnTo>
                <a:lnTo>
                  <a:pt x="337" y="808"/>
                </a:lnTo>
                <a:lnTo>
                  <a:pt x="339" y="808"/>
                </a:lnTo>
                <a:lnTo>
                  <a:pt x="340" y="808"/>
                </a:lnTo>
                <a:lnTo>
                  <a:pt x="342" y="808"/>
                </a:lnTo>
                <a:lnTo>
                  <a:pt x="342" y="808"/>
                </a:lnTo>
                <a:lnTo>
                  <a:pt x="340" y="808"/>
                </a:lnTo>
                <a:moveTo>
                  <a:pt x="2683" y="808"/>
                </a:moveTo>
                <a:lnTo>
                  <a:pt x="2681" y="808"/>
                </a:lnTo>
                <a:moveTo>
                  <a:pt x="3565" y="808"/>
                </a:moveTo>
                <a:lnTo>
                  <a:pt x="3565" y="808"/>
                </a:lnTo>
                <a:lnTo>
                  <a:pt x="3564" y="808"/>
                </a:lnTo>
                <a:lnTo>
                  <a:pt x="3565" y="808"/>
                </a:lnTo>
                <a:moveTo>
                  <a:pt x="2681" y="808"/>
                </a:moveTo>
                <a:lnTo>
                  <a:pt x="2680" y="808"/>
                </a:lnTo>
                <a:lnTo>
                  <a:pt x="2681" y="808"/>
                </a:lnTo>
                <a:lnTo>
                  <a:pt x="2681" y="808"/>
                </a:lnTo>
                <a:moveTo>
                  <a:pt x="951" y="801"/>
                </a:moveTo>
                <a:lnTo>
                  <a:pt x="951" y="803"/>
                </a:lnTo>
                <a:lnTo>
                  <a:pt x="951" y="805"/>
                </a:lnTo>
                <a:lnTo>
                  <a:pt x="953" y="805"/>
                </a:lnTo>
                <a:lnTo>
                  <a:pt x="953" y="803"/>
                </a:lnTo>
                <a:lnTo>
                  <a:pt x="953" y="801"/>
                </a:lnTo>
                <a:lnTo>
                  <a:pt x="953" y="800"/>
                </a:lnTo>
                <a:lnTo>
                  <a:pt x="951" y="800"/>
                </a:lnTo>
                <a:lnTo>
                  <a:pt x="951" y="801"/>
                </a:lnTo>
                <a:moveTo>
                  <a:pt x="1240" y="801"/>
                </a:moveTo>
                <a:lnTo>
                  <a:pt x="1240" y="800"/>
                </a:lnTo>
                <a:lnTo>
                  <a:pt x="1240" y="798"/>
                </a:lnTo>
                <a:lnTo>
                  <a:pt x="1240" y="797"/>
                </a:lnTo>
                <a:lnTo>
                  <a:pt x="1238" y="797"/>
                </a:lnTo>
                <a:lnTo>
                  <a:pt x="1237" y="797"/>
                </a:lnTo>
                <a:lnTo>
                  <a:pt x="1237" y="798"/>
                </a:lnTo>
                <a:lnTo>
                  <a:pt x="1235" y="798"/>
                </a:lnTo>
                <a:lnTo>
                  <a:pt x="1235" y="800"/>
                </a:lnTo>
                <a:lnTo>
                  <a:pt x="1235" y="801"/>
                </a:lnTo>
                <a:lnTo>
                  <a:pt x="1234" y="801"/>
                </a:lnTo>
                <a:lnTo>
                  <a:pt x="1234" y="803"/>
                </a:lnTo>
                <a:lnTo>
                  <a:pt x="1234" y="805"/>
                </a:lnTo>
                <a:lnTo>
                  <a:pt x="1235" y="805"/>
                </a:lnTo>
                <a:lnTo>
                  <a:pt x="1237" y="803"/>
                </a:lnTo>
                <a:lnTo>
                  <a:pt x="1238" y="803"/>
                </a:lnTo>
                <a:lnTo>
                  <a:pt x="1240" y="803"/>
                </a:lnTo>
                <a:lnTo>
                  <a:pt x="1240" y="801"/>
                </a:lnTo>
                <a:moveTo>
                  <a:pt x="1353" y="805"/>
                </a:moveTo>
                <a:lnTo>
                  <a:pt x="1355" y="803"/>
                </a:lnTo>
                <a:lnTo>
                  <a:pt x="1353" y="803"/>
                </a:lnTo>
                <a:lnTo>
                  <a:pt x="1353" y="805"/>
                </a:lnTo>
                <a:moveTo>
                  <a:pt x="3295" y="803"/>
                </a:moveTo>
                <a:lnTo>
                  <a:pt x="3297" y="803"/>
                </a:lnTo>
                <a:lnTo>
                  <a:pt x="3297" y="801"/>
                </a:lnTo>
                <a:lnTo>
                  <a:pt x="3295" y="801"/>
                </a:lnTo>
                <a:lnTo>
                  <a:pt x="3295" y="803"/>
                </a:lnTo>
                <a:moveTo>
                  <a:pt x="3576" y="801"/>
                </a:moveTo>
                <a:lnTo>
                  <a:pt x="3574" y="801"/>
                </a:lnTo>
                <a:lnTo>
                  <a:pt x="3574" y="803"/>
                </a:lnTo>
                <a:lnTo>
                  <a:pt x="3576" y="803"/>
                </a:lnTo>
                <a:lnTo>
                  <a:pt x="3576" y="801"/>
                </a:lnTo>
                <a:moveTo>
                  <a:pt x="3287" y="798"/>
                </a:moveTo>
                <a:lnTo>
                  <a:pt x="3289" y="800"/>
                </a:lnTo>
                <a:lnTo>
                  <a:pt x="3289" y="798"/>
                </a:lnTo>
                <a:lnTo>
                  <a:pt x="3287" y="798"/>
                </a:lnTo>
                <a:moveTo>
                  <a:pt x="3289" y="801"/>
                </a:moveTo>
                <a:lnTo>
                  <a:pt x="3291" y="801"/>
                </a:lnTo>
                <a:lnTo>
                  <a:pt x="3289" y="800"/>
                </a:lnTo>
                <a:lnTo>
                  <a:pt x="3289" y="801"/>
                </a:lnTo>
                <a:moveTo>
                  <a:pt x="3303" y="801"/>
                </a:moveTo>
                <a:lnTo>
                  <a:pt x="3304" y="801"/>
                </a:lnTo>
                <a:lnTo>
                  <a:pt x="3304" y="800"/>
                </a:lnTo>
                <a:lnTo>
                  <a:pt x="3303" y="800"/>
                </a:lnTo>
                <a:lnTo>
                  <a:pt x="3303" y="801"/>
                </a:lnTo>
                <a:moveTo>
                  <a:pt x="3585" y="801"/>
                </a:moveTo>
                <a:lnTo>
                  <a:pt x="3587" y="801"/>
                </a:lnTo>
                <a:lnTo>
                  <a:pt x="3585" y="800"/>
                </a:lnTo>
                <a:lnTo>
                  <a:pt x="3585" y="801"/>
                </a:lnTo>
                <a:moveTo>
                  <a:pt x="1301" y="798"/>
                </a:moveTo>
                <a:lnTo>
                  <a:pt x="1303" y="800"/>
                </a:lnTo>
                <a:lnTo>
                  <a:pt x="1303" y="798"/>
                </a:lnTo>
                <a:lnTo>
                  <a:pt x="1301" y="798"/>
                </a:lnTo>
                <a:moveTo>
                  <a:pt x="1363" y="798"/>
                </a:moveTo>
                <a:lnTo>
                  <a:pt x="1363" y="800"/>
                </a:lnTo>
                <a:lnTo>
                  <a:pt x="1364" y="800"/>
                </a:lnTo>
                <a:lnTo>
                  <a:pt x="1364" y="798"/>
                </a:lnTo>
                <a:lnTo>
                  <a:pt x="1363" y="798"/>
                </a:lnTo>
                <a:moveTo>
                  <a:pt x="1366" y="798"/>
                </a:moveTo>
                <a:lnTo>
                  <a:pt x="1364" y="800"/>
                </a:lnTo>
                <a:lnTo>
                  <a:pt x="1366" y="800"/>
                </a:lnTo>
                <a:lnTo>
                  <a:pt x="1366" y="798"/>
                </a:lnTo>
                <a:moveTo>
                  <a:pt x="1370" y="800"/>
                </a:moveTo>
                <a:lnTo>
                  <a:pt x="1372" y="800"/>
                </a:lnTo>
                <a:lnTo>
                  <a:pt x="1372" y="798"/>
                </a:lnTo>
                <a:lnTo>
                  <a:pt x="1370" y="798"/>
                </a:lnTo>
                <a:lnTo>
                  <a:pt x="1369" y="798"/>
                </a:lnTo>
                <a:lnTo>
                  <a:pt x="1369" y="800"/>
                </a:lnTo>
                <a:lnTo>
                  <a:pt x="1370" y="800"/>
                </a:lnTo>
                <a:moveTo>
                  <a:pt x="311" y="798"/>
                </a:moveTo>
                <a:lnTo>
                  <a:pt x="313" y="798"/>
                </a:lnTo>
                <a:lnTo>
                  <a:pt x="313" y="797"/>
                </a:lnTo>
                <a:lnTo>
                  <a:pt x="311" y="797"/>
                </a:lnTo>
                <a:lnTo>
                  <a:pt x="311" y="798"/>
                </a:lnTo>
                <a:moveTo>
                  <a:pt x="1214" y="798"/>
                </a:moveTo>
                <a:lnTo>
                  <a:pt x="1215" y="798"/>
                </a:lnTo>
                <a:lnTo>
                  <a:pt x="1217" y="797"/>
                </a:lnTo>
                <a:lnTo>
                  <a:pt x="1215" y="797"/>
                </a:lnTo>
                <a:lnTo>
                  <a:pt x="1214" y="798"/>
                </a:lnTo>
                <a:moveTo>
                  <a:pt x="1367" y="797"/>
                </a:moveTo>
                <a:lnTo>
                  <a:pt x="1367" y="798"/>
                </a:lnTo>
                <a:lnTo>
                  <a:pt x="1369" y="798"/>
                </a:lnTo>
                <a:lnTo>
                  <a:pt x="1369" y="797"/>
                </a:lnTo>
                <a:lnTo>
                  <a:pt x="1367" y="797"/>
                </a:lnTo>
                <a:moveTo>
                  <a:pt x="3588" y="797"/>
                </a:moveTo>
                <a:lnTo>
                  <a:pt x="3590" y="798"/>
                </a:lnTo>
                <a:lnTo>
                  <a:pt x="3590" y="797"/>
                </a:lnTo>
                <a:lnTo>
                  <a:pt x="3590" y="795"/>
                </a:lnTo>
                <a:lnTo>
                  <a:pt x="3588" y="795"/>
                </a:lnTo>
                <a:lnTo>
                  <a:pt x="3588" y="797"/>
                </a:lnTo>
                <a:moveTo>
                  <a:pt x="1301" y="797"/>
                </a:moveTo>
                <a:lnTo>
                  <a:pt x="1301" y="795"/>
                </a:lnTo>
                <a:lnTo>
                  <a:pt x="1300" y="795"/>
                </a:lnTo>
                <a:lnTo>
                  <a:pt x="1300" y="797"/>
                </a:lnTo>
                <a:lnTo>
                  <a:pt x="1301" y="797"/>
                </a:lnTo>
                <a:moveTo>
                  <a:pt x="3315" y="794"/>
                </a:moveTo>
                <a:lnTo>
                  <a:pt x="3317" y="795"/>
                </a:lnTo>
                <a:lnTo>
                  <a:pt x="3317" y="797"/>
                </a:lnTo>
                <a:lnTo>
                  <a:pt x="3318" y="797"/>
                </a:lnTo>
                <a:lnTo>
                  <a:pt x="3318" y="795"/>
                </a:lnTo>
                <a:lnTo>
                  <a:pt x="3318" y="794"/>
                </a:lnTo>
                <a:lnTo>
                  <a:pt x="3317" y="792"/>
                </a:lnTo>
                <a:lnTo>
                  <a:pt x="3317" y="791"/>
                </a:lnTo>
                <a:lnTo>
                  <a:pt x="3315" y="791"/>
                </a:lnTo>
                <a:lnTo>
                  <a:pt x="3315" y="792"/>
                </a:lnTo>
                <a:lnTo>
                  <a:pt x="3315" y="794"/>
                </a:lnTo>
                <a:moveTo>
                  <a:pt x="3687" y="797"/>
                </a:moveTo>
                <a:lnTo>
                  <a:pt x="3688" y="797"/>
                </a:lnTo>
                <a:lnTo>
                  <a:pt x="3688" y="795"/>
                </a:lnTo>
                <a:lnTo>
                  <a:pt x="3687" y="795"/>
                </a:lnTo>
                <a:lnTo>
                  <a:pt x="3687" y="797"/>
                </a:lnTo>
                <a:moveTo>
                  <a:pt x="1298" y="794"/>
                </a:moveTo>
                <a:lnTo>
                  <a:pt x="1298" y="795"/>
                </a:lnTo>
                <a:lnTo>
                  <a:pt x="1300" y="795"/>
                </a:lnTo>
                <a:lnTo>
                  <a:pt x="1300" y="794"/>
                </a:lnTo>
                <a:lnTo>
                  <a:pt x="1298" y="794"/>
                </a:lnTo>
                <a:moveTo>
                  <a:pt x="3323" y="794"/>
                </a:moveTo>
                <a:lnTo>
                  <a:pt x="3321" y="794"/>
                </a:lnTo>
                <a:lnTo>
                  <a:pt x="3321" y="795"/>
                </a:lnTo>
                <a:lnTo>
                  <a:pt x="3323" y="794"/>
                </a:lnTo>
                <a:moveTo>
                  <a:pt x="3591" y="794"/>
                </a:moveTo>
                <a:lnTo>
                  <a:pt x="3590" y="794"/>
                </a:lnTo>
                <a:lnTo>
                  <a:pt x="3591" y="795"/>
                </a:lnTo>
                <a:lnTo>
                  <a:pt x="3591" y="794"/>
                </a:lnTo>
                <a:moveTo>
                  <a:pt x="1301" y="792"/>
                </a:moveTo>
                <a:lnTo>
                  <a:pt x="1300" y="792"/>
                </a:lnTo>
                <a:lnTo>
                  <a:pt x="1301" y="794"/>
                </a:lnTo>
                <a:lnTo>
                  <a:pt x="1301" y="792"/>
                </a:lnTo>
                <a:moveTo>
                  <a:pt x="1346" y="792"/>
                </a:moveTo>
                <a:lnTo>
                  <a:pt x="1347" y="792"/>
                </a:lnTo>
                <a:lnTo>
                  <a:pt x="1349" y="791"/>
                </a:lnTo>
                <a:lnTo>
                  <a:pt x="1347" y="791"/>
                </a:lnTo>
                <a:lnTo>
                  <a:pt x="1346" y="792"/>
                </a:lnTo>
                <a:moveTo>
                  <a:pt x="1350" y="791"/>
                </a:moveTo>
                <a:lnTo>
                  <a:pt x="1350" y="789"/>
                </a:lnTo>
                <a:lnTo>
                  <a:pt x="1349" y="791"/>
                </a:lnTo>
                <a:lnTo>
                  <a:pt x="1350" y="791"/>
                </a:lnTo>
                <a:moveTo>
                  <a:pt x="1344" y="794"/>
                </a:moveTo>
                <a:lnTo>
                  <a:pt x="1346" y="792"/>
                </a:lnTo>
                <a:lnTo>
                  <a:pt x="1344" y="792"/>
                </a:lnTo>
                <a:lnTo>
                  <a:pt x="1344" y="794"/>
                </a:lnTo>
                <a:moveTo>
                  <a:pt x="3321" y="794"/>
                </a:moveTo>
                <a:lnTo>
                  <a:pt x="3321" y="792"/>
                </a:lnTo>
                <a:lnTo>
                  <a:pt x="3320" y="792"/>
                </a:lnTo>
                <a:lnTo>
                  <a:pt x="3318" y="792"/>
                </a:lnTo>
                <a:lnTo>
                  <a:pt x="3318" y="794"/>
                </a:lnTo>
                <a:lnTo>
                  <a:pt x="3320" y="794"/>
                </a:lnTo>
                <a:lnTo>
                  <a:pt x="3321" y="794"/>
                </a:lnTo>
                <a:moveTo>
                  <a:pt x="3597" y="794"/>
                </a:moveTo>
                <a:lnTo>
                  <a:pt x="3599" y="794"/>
                </a:lnTo>
                <a:lnTo>
                  <a:pt x="3599" y="792"/>
                </a:lnTo>
                <a:lnTo>
                  <a:pt x="3597" y="792"/>
                </a:lnTo>
                <a:lnTo>
                  <a:pt x="3597" y="794"/>
                </a:lnTo>
                <a:moveTo>
                  <a:pt x="1298" y="792"/>
                </a:moveTo>
                <a:lnTo>
                  <a:pt x="1298" y="791"/>
                </a:lnTo>
                <a:lnTo>
                  <a:pt x="1297" y="791"/>
                </a:lnTo>
                <a:lnTo>
                  <a:pt x="1297" y="792"/>
                </a:lnTo>
                <a:lnTo>
                  <a:pt x="1298" y="792"/>
                </a:lnTo>
                <a:moveTo>
                  <a:pt x="1360" y="792"/>
                </a:moveTo>
                <a:lnTo>
                  <a:pt x="1361" y="792"/>
                </a:lnTo>
                <a:lnTo>
                  <a:pt x="1361" y="791"/>
                </a:lnTo>
                <a:lnTo>
                  <a:pt x="1360" y="791"/>
                </a:lnTo>
                <a:lnTo>
                  <a:pt x="1358" y="791"/>
                </a:lnTo>
                <a:lnTo>
                  <a:pt x="1358" y="791"/>
                </a:lnTo>
                <a:lnTo>
                  <a:pt x="1358" y="792"/>
                </a:lnTo>
                <a:lnTo>
                  <a:pt x="1358" y="792"/>
                </a:lnTo>
                <a:lnTo>
                  <a:pt x="1360" y="792"/>
                </a:lnTo>
                <a:moveTo>
                  <a:pt x="3599" y="792"/>
                </a:moveTo>
                <a:lnTo>
                  <a:pt x="3599" y="791"/>
                </a:lnTo>
                <a:lnTo>
                  <a:pt x="3597" y="791"/>
                </a:lnTo>
                <a:lnTo>
                  <a:pt x="3599" y="792"/>
                </a:lnTo>
                <a:moveTo>
                  <a:pt x="1295" y="789"/>
                </a:moveTo>
                <a:lnTo>
                  <a:pt x="1294" y="789"/>
                </a:lnTo>
                <a:lnTo>
                  <a:pt x="1292" y="789"/>
                </a:lnTo>
                <a:lnTo>
                  <a:pt x="1292" y="791"/>
                </a:lnTo>
                <a:lnTo>
                  <a:pt x="1294" y="791"/>
                </a:lnTo>
                <a:lnTo>
                  <a:pt x="1295" y="791"/>
                </a:lnTo>
                <a:lnTo>
                  <a:pt x="1297" y="791"/>
                </a:lnTo>
                <a:lnTo>
                  <a:pt x="1297" y="789"/>
                </a:lnTo>
                <a:lnTo>
                  <a:pt x="1295" y="789"/>
                </a:lnTo>
                <a:moveTo>
                  <a:pt x="3314" y="791"/>
                </a:moveTo>
                <a:lnTo>
                  <a:pt x="3315" y="791"/>
                </a:lnTo>
                <a:lnTo>
                  <a:pt x="3315" y="789"/>
                </a:lnTo>
                <a:lnTo>
                  <a:pt x="3314" y="789"/>
                </a:lnTo>
                <a:lnTo>
                  <a:pt x="3314" y="791"/>
                </a:lnTo>
                <a:moveTo>
                  <a:pt x="3323" y="791"/>
                </a:moveTo>
                <a:lnTo>
                  <a:pt x="3324" y="791"/>
                </a:lnTo>
                <a:lnTo>
                  <a:pt x="3323" y="789"/>
                </a:lnTo>
                <a:lnTo>
                  <a:pt x="3323" y="791"/>
                </a:lnTo>
                <a:moveTo>
                  <a:pt x="3599" y="791"/>
                </a:moveTo>
                <a:lnTo>
                  <a:pt x="3601" y="791"/>
                </a:lnTo>
                <a:lnTo>
                  <a:pt x="3601" y="789"/>
                </a:lnTo>
                <a:lnTo>
                  <a:pt x="3599" y="789"/>
                </a:lnTo>
                <a:lnTo>
                  <a:pt x="3599" y="791"/>
                </a:lnTo>
                <a:moveTo>
                  <a:pt x="1344" y="789"/>
                </a:moveTo>
                <a:lnTo>
                  <a:pt x="1346" y="788"/>
                </a:lnTo>
                <a:lnTo>
                  <a:pt x="1344" y="788"/>
                </a:lnTo>
                <a:lnTo>
                  <a:pt x="1344" y="789"/>
                </a:lnTo>
                <a:moveTo>
                  <a:pt x="1349" y="788"/>
                </a:moveTo>
                <a:lnTo>
                  <a:pt x="1349" y="789"/>
                </a:lnTo>
                <a:lnTo>
                  <a:pt x="1350" y="789"/>
                </a:lnTo>
                <a:lnTo>
                  <a:pt x="1352" y="788"/>
                </a:lnTo>
                <a:lnTo>
                  <a:pt x="1352" y="786"/>
                </a:lnTo>
                <a:lnTo>
                  <a:pt x="1350" y="786"/>
                </a:lnTo>
                <a:lnTo>
                  <a:pt x="1350" y="788"/>
                </a:lnTo>
                <a:lnTo>
                  <a:pt x="1349" y="788"/>
                </a:lnTo>
                <a:moveTo>
                  <a:pt x="3599" y="789"/>
                </a:moveTo>
                <a:lnTo>
                  <a:pt x="3599" y="788"/>
                </a:lnTo>
                <a:lnTo>
                  <a:pt x="3597" y="788"/>
                </a:lnTo>
                <a:lnTo>
                  <a:pt x="3597" y="789"/>
                </a:lnTo>
                <a:lnTo>
                  <a:pt x="3599" y="789"/>
                </a:lnTo>
                <a:moveTo>
                  <a:pt x="1284" y="786"/>
                </a:moveTo>
                <a:lnTo>
                  <a:pt x="1284" y="786"/>
                </a:lnTo>
                <a:lnTo>
                  <a:pt x="1284" y="788"/>
                </a:lnTo>
                <a:lnTo>
                  <a:pt x="1284" y="788"/>
                </a:lnTo>
                <a:lnTo>
                  <a:pt x="1284" y="786"/>
                </a:lnTo>
                <a:moveTo>
                  <a:pt x="3582" y="785"/>
                </a:moveTo>
                <a:lnTo>
                  <a:pt x="3584" y="786"/>
                </a:lnTo>
                <a:lnTo>
                  <a:pt x="3584" y="785"/>
                </a:lnTo>
                <a:lnTo>
                  <a:pt x="3582" y="785"/>
                </a:lnTo>
                <a:moveTo>
                  <a:pt x="1283" y="783"/>
                </a:moveTo>
                <a:lnTo>
                  <a:pt x="1281" y="783"/>
                </a:lnTo>
                <a:lnTo>
                  <a:pt x="1281" y="785"/>
                </a:lnTo>
                <a:lnTo>
                  <a:pt x="1283" y="785"/>
                </a:lnTo>
                <a:lnTo>
                  <a:pt x="1283" y="783"/>
                </a:lnTo>
                <a:moveTo>
                  <a:pt x="1341" y="783"/>
                </a:moveTo>
                <a:lnTo>
                  <a:pt x="1341" y="782"/>
                </a:lnTo>
                <a:lnTo>
                  <a:pt x="1340" y="782"/>
                </a:lnTo>
                <a:lnTo>
                  <a:pt x="1340" y="783"/>
                </a:lnTo>
                <a:lnTo>
                  <a:pt x="1340" y="785"/>
                </a:lnTo>
                <a:lnTo>
                  <a:pt x="1341" y="785"/>
                </a:lnTo>
                <a:lnTo>
                  <a:pt x="1341" y="783"/>
                </a:lnTo>
                <a:moveTo>
                  <a:pt x="1332" y="777"/>
                </a:moveTo>
                <a:lnTo>
                  <a:pt x="1333" y="777"/>
                </a:lnTo>
                <a:lnTo>
                  <a:pt x="1333" y="775"/>
                </a:lnTo>
                <a:lnTo>
                  <a:pt x="1332" y="775"/>
                </a:lnTo>
                <a:lnTo>
                  <a:pt x="1332" y="777"/>
                </a:lnTo>
                <a:moveTo>
                  <a:pt x="1341" y="775"/>
                </a:moveTo>
                <a:lnTo>
                  <a:pt x="1340" y="775"/>
                </a:lnTo>
                <a:lnTo>
                  <a:pt x="1340" y="777"/>
                </a:lnTo>
                <a:lnTo>
                  <a:pt x="1341" y="777"/>
                </a:lnTo>
                <a:lnTo>
                  <a:pt x="1341" y="775"/>
                </a:lnTo>
                <a:moveTo>
                  <a:pt x="2043" y="774"/>
                </a:moveTo>
                <a:lnTo>
                  <a:pt x="2044" y="772"/>
                </a:lnTo>
                <a:lnTo>
                  <a:pt x="2043" y="772"/>
                </a:lnTo>
                <a:lnTo>
                  <a:pt x="2043" y="774"/>
                </a:lnTo>
                <a:moveTo>
                  <a:pt x="3034" y="772"/>
                </a:moveTo>
                <a:lnTo>
                  <a:pt x="3036" y="772"/>
                </a:lnTo>
                <a:lnTo>
                  <a:pt x="3034" y="771"/>
                </a:lnTo>
                <a:lnTo>
                  <a:pt x="3034" y="772"/>
                </a:lnTo>
                <a:moveTo>
                  <a:pt x="1352" y="771"/>
                </a:moveTo>
                <a:lnTo>
                  <a:pt x="1353" y="771"/>
                </a:lnTo>
                <a:lnTo>
                  <a:pt x="1353" y="769"/>
                </a:lnTo>
                <a:lnTo>
                  <a:pt x="1352" y="771"/>
                </a:lnTo>
                <a:lnTo>
                  <a:pt x="1352" y="771"/>
                </a:lnTo>
                <a:moveTo>
                  <a:pt x="936" y="769"/>
                </a:moveTo>
                <a:lnTo>
                  <a:pt x="937" y="769"/>
                </a:lnTo>
                <a:lnTo>
                  <a:pt x="937" y="768"/>
                </a:lnTo>
                <a:lnTo>
                  <a:pt x="936" y="768"/>
                </a:lnTo>
                <a:lnTo>
                  <a:pt x="936" y="769"/>
                </a:lnTo>
                <a:moveTo>
                  <a:pt x="1314" y="768"/>
                </a:moveTo>
                <a:lnTo>
                  <a:pt x="1314" y="769"/>
                </a:lnTo>
                <a:lnTo>
                  <a:pt x="1315" y="768"/>
                </a:lnTo>
                <a:lnTo>
                  <a:pt x="1314" y="768"/>
                </a:lnTo>
                <a:moveTo>
                  <a:pt x="1343" y="768"/>
                </a:moveTo>
                <a:lnTo>
                  <a:pt x="1343" y="769"/>
                </a:lnTo>
                <a:lnTo>
                  <a:pt x="1344" y="769"/>
                </a:lnTo>
                <a:lnTo>
                  <a:pt x="1344" y="768"/>
                </a:lnTo>
                <a:lnTo>
                  <a:pt x="1344" y="766"/>
                </a:lnTo>
                <a:lnTo>
                  <a:pt x="1343" y="766"/>
                </a:lnTo>
                <a:lnTo>
                  <a:pt x="1343" y="768"/>
                </a:lnTo>
                <a:moveTo>
                  <a:pt x="2867" y="768"/>
                </a:moveTo>
                <a:lnTo>
                  <a:pt x="2865" y="768"/>
                </a:lnTo>
                <a:lnTo>
                  <a:pt x="2865" y="769"/>
                </a:lnTo>
                <a:lnTo>
                  <a:pt x="2867" y="769"/>
                </a:lnTo>
                <a:lnTo>
                  <a:pt x="2868" y="769"/>
                </a:lnTo>
                <a:lnTo>
                  <a:pt x="2868" y="768"/>
                </a:lnTo>
                <a:lnTo>
                  <a:pt x="2867" y="768"/>
                </a:lnTo>
                <a:moveTo>
                  <a:pt x="916" y="766"/>
                </a:moveTo>
                <a:lnTo>
                  <a:pt x="916" y="768"/>
                </a:lnTo>
                <a:lnTo>
                  <a:pt x="916" y="766"/>
                </a:lnTo>
                <a:lnTo>
                  <a:pt x="916" y="765"/>
                </a:lnTo>
                <a:lnTo>
                  <a:pt x="916" y="765"/>
                </a:lnTo>
                <a:lnTo>
                  <a:pt x="916" y="766"/>
                </a:lnTo>
                <a:moveTo>
                  <a:pt x="2850" y="768"/>
                </a:moveTo>
                <a:lnTo>
                  <a:pt x="2852" y="768"/>
                </a:lnTo>
                <a:lnTo>
                  <a:pt x="2852" y="766"/>
                </a:lnTo>
                <a:lnTo>
                  <a:pt x="2850" y="766"/>
                </a:lnTo>
                <a:lnTo>
                  <a:pt x="2850" y="768"/>
                </a:lnTo>
                <a:moveTo>
                  <a:pt x="2859" y="768"/>
                </a:moveTo>
                <a:lnTo>
                  <a:pt x="2861" y="768"/>
                </a:lnTo>
                <a:lnTo>
                  <a:pt x="2859" y="766"/>
                </a:lnTo>
                <a:lnTo>
                  <a:pt x="2859" y="768"/>
                </a:lnTo>
                <a:moveTo>
                  <a:pt x="2870" y="766"/>
                </a:moveTo>
                <a:lnTo>
                  <a:pt x="2870" y="768"/>
                </a:lnTo>
                <a:lnTo>
                  <a:pt x="2870" y="768"/>
                </a:lnTo>
                <a:lnTo>
                  <a:pt x="2870" y="766"/>
                </a:lnTo>
                <a:lnTo>
                  <a:pt x="2870" y="766"/>
                </a:lnTo>
                <a:moveTo>
                  <a:pt x="3688" y="766"/>
                </a:moveTo>
                <a:lnTo>
                  <a:pt x="3688" y="768"/>
                </a:lnTo>
                <a:lnTo>
                  <a:pt x="3690" y="768"/>
                </a:lnTo>
                <a:lnTo>
                  <a:pt x="3691" y="768"/>
                </a:lnTo>
                <a:lnTo>
                  <a:pt x="3691" y="766"/>
                </a:lnTo>
                <a:lnTo>
                  <a:pt x="3690" y="766"/>
                </a:lnTo>
                <a:lnTo>
                  <a:pt x="3688" y="766"/>
                </a:lnTo>
                <a:moveTo>
                  <a:pt x="933" y="765"/>
                </a:moveTo>
                <a:lnTo>
                  <a:pt x="933" y="766"/>
                </a:lnTo>
                <a:lnTo>
                  <a:pt x="934" y="765"/>
                </a:lnTo>
                <a:lnTo>
                  <a:pt x="934" y="763"/>
                </a:lnTo>
                <a:lnTo>
                  <a:pt x="933" y="763"/>
                </a:lnTo>
                <a:lnTo>
                  <a:pt x="933" y="765"/>
                </a:lnTo>
                <a:moveTo>
                  <a:pt x="964" y="765"/>
                </a:moveTo>
                <a:lnTo>
                  <a:pt x="965" y="766"/>
                </a:lnTo>
                <a:lnTo>
                  <a:pt x="965" y="765"/>
                </a:lnTo>
                <a:lnTo>
                  <a:pt x="964" y="765"/>
                </a:lnTo>
                <a:moveTo>
                  <a:pt x="3624" y="766"/>
                </a:moveTo>
                <a:lnTo>
                  <a:pt x="3625" y="765"/>
                </a:lnTo>
                <a:lnTo>
                  <a:pt x="3624" y="765"/>
                </a:lnTo>
                <a:lnTo>
                  <a:pt x="3624" y="766"/>
                </a:lnTo>
                <a:moveTo>
                  <a:pt x="3691" y="766"/>
                </a:moveTo>
                <a:lnTo>
                  <a:pt x="3693" y="766"/>
                </a:lnTo>
                <a:lnTo>
                  <a:pt x="3694" y="766"/>
                </a:lnTo>
                <a:lnTo>
                  <a:pt x="3693" y="765"/>
                </a:lnTo>
                <a:lnTo>
                  <a:pt x="3691" y="765"/>
                </a:lnTo>
                <a:lnTo>
                  <a:pt x="3691" y="766"/>
                </a:lnTo>
                <a:moveTo>
                  <a:pt x="2836" y="765"/>
                </a:moveTo>
                <a:lnTo>
                  <a:pt x="2836" y="763"/>
                </a:lnTo>
                <a:lnTo>
                  <a:pt x="2835" y="763"/>
                </a:lnTo>
                <a:lnTo>
                  <a:pt x="2835" y="765"/>
                </a:lnTo>
                <a:lnTo>
                  <a:pt x="2836" y="765"/>
                </a:lnTo>
                <a:moveTo>
                  <a:pt x="3619" y="765"/>
                </a:moveTo>
                <a:lnTo>
                  <a:pt x="3621" y="765"/>
                </a:lnTo>
                <a:lnTo>
                  <a:pt x="3619" y="763"/>
                </a:lnTo>
                <a:lnTo>
                  <a:pt x="3619" y="765"/>
                </a:lnTo>
                <a:moveTo>
                  <a:pt x="3627" y="765"/>
                </a:moveTo>
                <a:lnTo>
                  <a:pt x="3627" y="763"/>
                </a:lnTo>
                <a:lnTo>
                  <a:pt x="3625" y="763"/>
                </a:lnTo>
                <a:lnTo>
                  <a:pt x="3625" y="765"/>
                </a:lnTo>
                <a:lnTo>
                  <a:pt x="3627" y="765"/>
                </a:lnTo>
                <a:moveTo>
                  <a:pt x="914" y="762"/>
                </a:moveTo>
                <a:lnTo>
                  <a:pt x="914" y="763"/>
                </a:lnTo>
                <a:lnTo>
                  <a:pt x="916" y="762"/>
                </a:lnTo>
                <a:lnTo>
                  <a:pt x="914" y="762"/>
                </a:lnTo>
                <a:moveTo>
                  <a:pt x="1278" y="762"/>
                </a:moveTo>
                <a:lnTo>
                  <a:pt x="1277" y="763"/>
                </a:lnTo>
                <a:lnTo>
                  <a:pt x="1278" y="763"/>
                </a:lnTo>
                <a:lnTo>
                  <a:pt x="1278" y="762"/>
                </a:lnTo>
                <a:moveTo>
                  <a:pt x="1341" y="763"/>
                </a:moveTo>
                <a:lnTo>
                  <a:pt x="1343" y="763"/>
                </a:lnTo>
                <a:lnTo>
                  <a:pt x="1343" y="762"/>
                </a:lnTo>
                <a:lnTo>
                  <a:pt x="1341" y="762"/>
                </a:lnTo>
                <a:lnTo>
                  <a:pt x="1341" y="763"/>
                </a:lnTo>
                <a:moveTo>
                  <a:pt x="1337" y="760"/>
                </a:moveTo>
                <a:lnTo>
                  <a:pt x="1337" y="762"/>
                </a:lnTo>
                <a:lnTo>
                  <a:pt x="1338" y="760"/>
                </a:lnTo>
                <a:lnTo>
                  <a:pt x="1337" y="760"/>
                </a:lnTo>
                <a:moveTo>
                  <a:pt x="1338" y="758"/>
                </a:moveTo>
                <a:lnTo>
                  <a:pt x="1338" y="760"/>
                </a:lnTo>
                <a:lnTo>
                  <a:pt x="1340" y="758"/>
                </a:lnTo>
                <a:lnTo>
                  <a:pt x="1338" y="758"/>
                </a:lnTo>
                <a:moveTo>
                  <a:pt x="3700" y="760"/>
                </a:moveTo>
                <a:lnTo>
                  <a:pt x="3702" y="762"/>
                </a:lnTo>
                <a:lnTo>
                  <a:pt x="3703" y="762"/>
                </a:lnTo>
                <a:lnTo>
                  <a:pt x="3703" y="760"/>
                </a:lnTo>
                <a:lnTo>
                  <a:pt x="3702" y="760"/>
                </a:lnTo>
                <a:lnTo>
                  <a:pt x="3700" y="760"/>
                </a:lnTo>
                <a:moveTo>
                  <a:pt x="3891" y="760"/>
                </a:moveTo>
                <a:lnTo>
                  <a:pt x="3889" y="760"/>
                </a:lnTo>
                <a:lnTo>
                  <a:pt x="3889" y="762"/>
                </a:lnTo>
                <a:lnTo>
                  <a:pt x="3891" y="762"/>
                </a:lnTo>
                <a:lnTo>
                  <a:pt x="3891" y="760"/>
                </a:lnTo>
                <a:moveTo>
                  <a:pt x="1323" y="758"/>
                </a:moveTo>
                <a:lnTo>
                  <a:pt x="1324" y="758"/>
                </a:lnTo>
                <a:lnTo>
                  <a:pt x="1326" y="757"/>
                </a:lnTo>
                <a:lnTo>
                  <a:pt x="1324" y="757"/>
                </a:lnTo>
                <a:lnTo>
                  <a:pt x="1323" y="757"/>
                </a:lnTo>
                <a:lnTo>
                  <a:pt x="1323" y="758"/>
                </a:lnTo>
                <a:moveTo>
                  <a:pt x="1341" y="755"/>
                </a:moveTo>
                <a:lnTo>
                  <a:pt x="1340" y="755"/>
                </a:lnTo>
                <a:lnTo>
                  <a:pt x="1340" y="757"/>
                </a:lnTo>
                <a:lnTo>
                  <a:pt x="1341" y="757"/>
                </a:lnTo>
                <a:lnTo>
                  <a:pt x="1341" y="755"/>
                </a:lnTo>
                <a:moveTo>
                  <a:pt x="1338" y="752"/>
                </a:moveTo>
                <a:lnTo>
                  <a:pt x="1338" y="754"/>
                </a:lnTo>
                <a:lnTo>
                  <a:pt x="1340" y="754"/>
                </a:lnTo>
                <a:lnTo>
                  <a:pt x="1338" y="752"/>
                </a:lnTo>
                <a:moveTo>
                  <a:pt x="3628" y="754"/>
                </a:moveTo>
                <a:lnTo>
                  <a:pt x="3630" y="752"/>
                </a:lnTo>
                <a:lnTo>
                  <a:pt x="3630" y="751"/>
                </a:lnTo>
                <a:lnTo>
                  <a:pt x="3628" y="751"/>
                </a:lnTo>
                <a:lnTo>
                  <a:pt x="3628" y="752"/>
                </a:lnTo>
                <a:lnTo>
                  <a:pt x="3628" y="754"/>
                </a:lnTo>
                <a:moveTo>
                  <a:pt x="1337" y="751"/>
                </a:moveTo>
                <a:lnTo>
                  <a:pt x="1335" y="752"/>
                </a:lnTo>
                <a:lnTo>
                  <a:pt x="1337" y="752"/>
                </a:lnTo>
                <a:lnTo>
                  <a:pt x="1337" y="751"/>
                </a:lnTo>
                <a:moveTo>
                  <a:pt x="3627" y="752"/>
                </a:moveTo>
                <a:lnTo>
                  <a:pt x="3628" y="752"/>
                </a:lnTo>
                <a:lnTo>
                  <a:pt x="3627" y="751"/>
                </a:lnTo>
                <a:lnTo>
                  <a:pt x="3627" y="752"/>
                </a:lnTo>
                <a:moveTo>
                  <a:pt x="957" y="751"/>
                </a:moveTo>
                <a:lnTo>
                  <a:pt x="959" y="751"/>
                </a:lnTo>
                <a:lnTo>
                  <a:pt x="959" y="749"/>
                </a:lnTo>
                <a:lnTo>
                  <a:pt x="957" y="751"/>
                </a:lnTo>
                <a:moveTo>
                  <a:pt x="2658" y="751"/>
                </a:moveTo>
                <a:lnTo>
                  <a:pt x="2658" y="749"/>
                </a:lnTo>
                <a:lnTo>
                  <a:pt x="2657" y="749"/>
                </a:lnTo>
                <a:lnTo>
                  <a:pt x="2658" y="751"/>
                </a:lnTo>
                <a:moveTo>
                  <a:pt x="3627" y="751"/>
                </a:moveTo>
                <a:lnTo>
                  <a:pt x="3628" y="751"/>
                </a:lnTo>
                <a:lnTo>
                  <a:pt x="3628" y="749"/>
                </a:lnTo>
                <a:lnTo>
                  <a:pt x="3627" y="749"/>
                </a:lnTo>
                <a:lnTo>
                  <a:pt x="3627" y="751"/>
                </a:lnTo>
                <a:moveTo>
                  <a:pt x="1298" y="748"/>
                </a:moveTo>
                <a:lnTo>
                  <a:pt x="1300" y="746"/>
                </a:lnTo>
                <a:moveTo>
                  <a:pt x="2867" y="746"/>
                </a:moveTo>
                <a:lnTo>
                  <a:pt x="2867" y="745"/>
                </a:lnTo>
                <a:lnTo>
                  <a:pt x="2865" y="746"/>
                </a:lnTo>
                <a:lnTo>
                  <a:pt x="2867" y="746"/>
                </a:lnTo>
                <a:moveTo>
                  <a:pt x="941" y="745"/>
                </a:moveTo>
                <a:lnTo>
                  <a:pt x="942" y="745"/>
                </a:lnTo>
                <a:lnTo>
                  <a:pt x="942" y="743"/>
                </a:lnTo>
                <a:lnTo>
                  <a:pt x="941" y="743"/>
                </a:lnTo>
                <a:lnTo>
                  <a:pt x="941" y="745"/>
                </a:lnTo>
                <a:moveTo>
                  <a:pt x="1103" y="745"/>
                </a:moveTo>
                <a:lnTo>
                  <a:pt x="1103" y="743"/>
                </a:lnTo>
                <a:lnTo>
                  <a:pt x="1102" y="745"/>
                </a:lnTo>
                <a:lnTo>
                  <a:pt x="1103" y="745"/>
                </a:lnTo>
                <a:moveTo>
                  <a:pt x="1105" y="742"/>
                </a:moveTo>
                <a:lnTo>
                  <a:pt x="1103" y="742"/>
                </a:lnTo>
                <a:lnTo>
                  <a:pt x="1103" y="743"/>
                </a:lnTo>
                <a:lnTo>
                  <a:pt x="1105" y="742"/>
                </a:lnTo>
                <a:moveTo>
                  <a:pt x="3714" y="743"/>
                </a:moveTo>
                <a:lnTo>
                  <a:pt x="3716" y="743"/>
                </a:lnTo>
                <a:lnTo>
                  <a:pt x="3714" y="742"/>
                </a:lnTo>
                <a:lnTo>
                  <a:pt x="3713" y="740"/>
                </a:lnTo>
                <a:lnTo>
                  <a:pt x="3713" y="742"/>
                </a:lnTo>
                <a:lnTo>
                  <a:pt x="3714" y="743"/>
                </a:lnTo>
                <a:moveTo>
                  <a:pt x="1105" y="740"/>
                </a:moveTo>
                <a:lnTo>
                  <a:pt x="1105" y="742"/>
                </a:lnTo>
                <a:moveTo>
                  <a:pt x="1332" y="742"/>
                </a:moveTo>
                <a:lnTo>
                  <a:pt x="1333" y="740"/>
                </a:lnTo>
                <a:lnTo>
                  <a:pt x="1332" y="740"/>
                </a:lnTo>
                <a:lnTo>
                  <a:pt x="1332" y="742"/>
                </a:lnTo>
                <a:moveTo>
                  <a:pt x="3699" y="740"/>
                </a:moveTo>
                <a:lnTo>
                  <a:pt x="3700" y="740"/>
                </a:lnTo>
                <a:lnTo>
                  <a:pt x="3699" y="739"/>
                </a:lnTo>
                <a:lnTo>
                  <a:pt x="3699" y="740"/>
                </a:lnTo>
                <a:moveTo>
                  <a:pt x="1106" y="737"/>
                </a:moveTo>
                <a:lnTo>
                  <a:pt x="1106" y="739"/>
                </a:lnTo>
                <a:lnTo>
                  <a:pt x="1108" y="734"/>
                </a:lnTo>
                <a:lnTo>
                  <a:pt x="1106" y="735"/>
                </a:lnTo>
                <a:lnTo>
                  <a:pt x="1106" y="737"/>
                </a:lnTo>
                <a:moveTo>
                  <a:pt x="1108" y="734"/>
                </a:moveTo>
                <a:lnTo>
                  <a:pt x="1108" y="734"/>
                </a:lnTo>
                <a:lnTo>
                  <a:pt x="1109" y="734"/>
                </a:lnTo>
                <a:lnTo>
                  <a:pt x="1111" y="732"/>
                </a:lnTo>
                <a:lnTo>
                  <a:pt x="1109" y="732"/>
                </a:lnTo>
                <a:lnTo>
                  <a:pt x="1108" y="734"/>
                </a:lnTo>
                <a:moveTo>
                  <a:pt x="1321" y="739"/>
                </a:moveTo>
                <a:lnTo>
                  <a:pt x="1321" y="737"/>
                </a:lnTo>
                <a:lnTo>
                  <a:pt x="1321" y="737"/>
                </a:lnTo>
                <a:lnTo>
                  <a:pt x="1321" y="739"/>
                </a:lnTo>
                <a:lnTo>
                  <a:pt x="1321" y="739"/>
                </a:lnTo>
                <a:moveTo>
                  <a:pt x="2856" y="739"/>
                </a:moveTo>
                <a:lnTo>
                  <a:pt x="2858" y="739"/>
                </a:lnTo>
                <a:lnTo>
                  <a:pt x="2858" y="737"/>
                </a:lnTo>
                <a:lnTo>
                  <a:pt x="2856" y="737"/>
                </a:lnTo>
                <a:lnTo>
                  <a:pt x="2856" y="739"/>
                </a:lnTo>
                <a:moveTo>
                  <a:pt x="1281" y="735"/>
                </a:moveTo>
                <a:lnTo>
                  <a:pt x="1281" y="737"/>
                </a:lnTo>
                <a:lnTo>
                  <a:pt x="1283" y="735"/>
                </a:lnTo>
                <a:lnTo>
                  <a:pt x="1281" y="735"/>
                </a:lnTo>
                <a:moveTo>
                  <a:pt x="1320" y="735"/>
                </a:moveTo>
                <a:lnTo>
                  <a:pt x="1321" y="737"/>
                </a:lnTo>
                <a:lnTo>
                  <a:pt x="1321" y="735"/>
                </a:lnTo>
                <a:lnTo>
                  <a:pt x="1320" y="735"/>
                </a:lnTo>
                <a:moveTo>
                  <a:pt x="1324" y="734"/>
                </a:moveTo>
                <a:lnTo>
                  <a:pt x="1323" y="735"/>
                </a:lnTo>
                <a:lnTo>
                  <a:pt x="1323" y="737"/>
                </a:lnTo>
                <a:lnTo>
                  <a:pt x="1326" y="735"/>
                </a:lnTo>
                <a:lnTo>
                  <a:pt x="1324" y="734"/>
                </a:lnTo>
                <a:moveTo>
                  <a:pt x="2870" y="735"/>
                </a:moveTo>
                <a:lnTo>
                  <a:pt x="2870" y="737"/>
                </a:lnTo>
                <a:lnTo>
                  <a:pt x="2871" y="737"/>
                </a:lnTo>
                <a:lnTo>
                  <a:pt x="2873" y="737"/>
                </a:lnTo>
                <a:lnTo>
                  <a:pt x="2873" y="735"/>
                </a:lnTo>
                <a:lnTo>
                  <a:pt x="2871" y="735"/>
                </a:lnTo>
                <a:lnTo>
                  <a:pt x="2870" y="735"/>
                </a:lnTo>
                <a:moveTo>
                  <a:pt x="2875" y="734"/>
                </a:moveTo>
                <a:lnTo>
                  <a:pt x="2875" y="734"/>
                </a:lnTo>
                <a:lnTo>
                  <a:pt x="2873" y="734"/>
                </a:lnTo>
                <a:lnTo>
                  <a:pt x="2873" y="735"/>
                </a:lnTo>
                <a:lnTo>
                  <a:pt x="2875" y="735"/>
                </a:lnTo>
                <a:lnTo>
                  <a:pt x="2876" y="735"/>
                </a:lnTo>
                <a:lnTo>
                  <a:pt x="2878" y="735"/>
                </a:lnTo>
                <a:lnTo>
                  <a:pt x="2878" y="734"/>
                </a:lnTo>
                <a:lnTo>
                  <a:pt x="2879" y="734"/>
                </a:lnTo>
                <a:lnTo>
                  <a:pt x="2879" y="732"/>
                </a:lnTo>
                <a:lnTo>
                  <a:pt x="2878" y="732"/>
                </a:lnTo>
                <a:lnTo>
                  <a:pt x="2876" y="732"/>
                </a:lnTo>
                <a:lnTo>
                  <a:pt x="2876" y="734"/>
                </a:lnTo>
                <a:lnTo>
                  <a:pt x="2875" y="734"/>
                </a:lnTo>
                <a:moveTo>
                  <a:pt x="3617" y="737"/>
                </a:moveTo>
                <a:lnTo>
                  <a:pt x="3617" y="735"/>
                </a:lnTo>
                <a:lnTo>
                  <a:pt x="3616" y="735"/>
                </a:lnTo>
                <a:lnTo>
                  <a:pt x="3616" y="737"/>
                </a:lnTo>
                <a:lnTo>
                  <a:pt x="3617" y="737"/>
                </a:lnTo>
                <a:moveTo>
                  <a:pt x="3617" y="734"/>
                </a:moveTo>
                <a:lnTo>
                  <a:pt x="3617" y="735"/>
                </a:lnTo>
                <a:lnTo>
                  <a:pt x="3619" y="735"/>
                </a:lnTo>
                <a:lnTo>
                  <a:pt x="3617" y="734"/>
                </a:lnTo>
                <a:moveTo>
                  <a:pt x="1330" y="735"/>
                </a:moveTo>
                <a:lnTo>
                  <a:pt x="1332" y="735"/>
                </a:lnTo>
                <a:lnTo>
                  <a:pt x="1332" y="734"/>
                </a:lnTo>
                <a:lnTo>
                  <a:pt x="1330" y="734"/>
                </a:lnTo>
                <a:lnTo>
                  <a:pt x="1330" y="735"/>
                </a:lnTo>
                <a:moveTo>
                  <a:pt x="2624" y="734"/>
                </a:moveTo>
                <a:lnTo>
                  <a:pt x="2623" y="734"/>
                </a:lnTo>
                <a:lnTo>
                  <a:pt x="2624" y="735"/>
                </a:lnTo>
                <a:lnTo>
                  <a:pt x="2624" y="734"/>
                </a:lnTo>
                <a:moveTo>
                  <a:pt x="3706" y="735"/>
                </a:moveTo>
                <a:lnTo>
                  <a:pt x="3708" y="735"/>
                </a:lnTo>
                <a:lnTo>
                  <a:pt x="3706" y="734"/>
                </a:lnTo>
                <a:lnTo>
                  <a:pt x="3706" y="735"/>
                </a:lnTo>
                <a:moveTo>
                  <a:pt x="2845" y="734"/>
                </a:moveTo>
                <a:lnTo>
                  <a:pt x="2844" y="734"/>
                </a:lnTo>
                <a:lnTo>
                  <a:pt x="2844" y="734"/>
                </a:lnTo>
                <a:lnTo>
                  <a:pt x="2845" y="734"/>
                </a:lnTo>
                <a:moveTo>
                  <a:pt x="2881" y="734"/>
                </a:moveTo>
                <a:lnTo>
                  <a:pt x="2882" y="734"/>
                </a:lnTo>
                <a:lnTo>
                  <a:pt x="2881" y="734"/>
                </a:lnTo>
                <a:lnTo>
                  <a:pt x="2881" y="734"/>
                </a:lnTo>
                <a:moveTo>
                  <a:pt x="1111" y="732"/>
                </a:moveTo>
                <a:lnTo>
                  <a:pt x="1111" y="731"/>
                </a:lnTo>
                <a:moveTo>
                  <a:pt x="1115" y="726"/>
                </a:moveTo>
                <a:lnTo>
                  <a:pt x="1114" y="728"/>
                </a:lnTo>
                <a:lnTo>
                  <a:pt x="1117" y="726"/>
                </a:lnTo>
                <a:lnTo>
                  <a:pt x="1119" y="725"/>
                </a:lnTo>
                <a:lnTo>
                  <a:pt x="1117" y="725"/>
                </a:lnTo>
                <a:lnTo>
                  <a:pt x="1115" y="726"/>
                </a:lnTo>
                <a:moveTo>
                  <a:pt x="3706" y="726"/>
                </a:moveTo>
                <a:lnTo>
                  <a:pt x="3706" y="728"/>
                </a:lnTo>
                <a:lnTo>
                  <a:pt x="3708" y="728"/>
                </a:lnTo>
                <a:lnTo>
                  <a:pt x="3706" y="726"/>
                </a:lnTo>
                <a:moveTo>
                  <a:pt x="1119" y="725"/>
                </a:moveTo>
                <a:lnTo>
                  <a:pt x="1120" y="723"/>
                </a:lnTo>
                <a:lnTo>
                  <a:pt x="1119" y="723"/>
                </a:lnTo>
                <a:lnTo>
                  <a:pt x="1119" y="725"/>
                </a:lnTo>
                <a:moveTo>
                  <a:pt x="2053" y="717"/>
                </a:moveTo>
                <a:lnTo>
                  <a:pt x="2053" y="719"/>
                </a:lnTo>
                <a:lnTo>
                  <a:pt x="2052" y="719"/>
                </a:lnTo>
                <a:lnTo>
                  <a:pt x="2052" y="720"/>
                </a:lnTo>
                <a:lnTo>
                  <a:pt x="2052" y="722"/>
                </a:lnTo>
                <a:lnTo>
                  <a:pt x="2053" y="723"/>
                </a:lnTo>
                <a:lnTo>
                  <a:pt x="2055" y="722"/>
                </a:lnTo>
                <a:lnTo>
                  <a:pt x="2056" y="722"/>
                </a:lnTo>
                <a:lnTo>
                  <a:pt x="2056" y="720"/>
                </a:lnTo>
                <a:lnTo>
                  <a:pt x="2056" y="719"/>
                </a:lnTo>
                <a:lnTo>
                  <a:pt x="2056" y="717"/>
                </a:lnTo>
                <a:lnTo>
                  <a:pt x="2055" y="717"/>
                </a:lnTo>
                <a:lnTo>
                  <a:pt x="2053" y="717"/>
                </a:lnTo>
                <a:moveTo>
                  <a:pt x="3706" y="723"/>
                </a:moveTo>
                <a:lnTo>
                  <a:pt x="3708" y="723"/>
                </a:lnTo>
                <a:lnTo>
                  <a:pt x="3708" y="722"/>
                </a:lnTo>
                <a:lnTo>
                  <a:pt x="3706" y="722"/>
                </a:lnTo>
                <a:lnTo>
                  <a:pt x="3706" y="723"/>
                </a:lnTo>
                <a:moveTo>
                  <a:pt x="1122" y="722"/>
                </a:moveTo>
                <a:lnTo>
                  <a:pt x="1120" y="722"/>
                </a:lnTo>
                <a:lnTo>
                  <a:pt x="1120" y="723"/>
                </a:lnTo>
                <a:lnTo>
                  <a:pt x="1122" y="722"/>
                </a:lnTo>
                <a:moveTo>
                  <a:pt x="3705" y="722"/>
                </a:moveTo>
                <a:lnTo>
                  <a:pt x="3706" y="722"/>
                </a:lnTo>
                <a:lnTo>
                  <a:pt x="3705" y="720"/>
                </a:lnTo>
                <a:lnTo>
                  <a:pt x="3705" y="722"/>
                </a:lnTo>
                <a:moveTo>
                  <a:pt x="921" y="714"/>
                </a:moveTo>
                <a:lnTo>
                  <a:pt x="919" y="715"/>
                </a:lnTo>
                <a:lnTo>
                  <a:pt x="921" y="715"/>
                </a:lnTo>
                <a:lnTo>
                  <a:pt x="921" y="714"/>
                </a:lnTo>
                <a:moveTo>
                  <a:pt x="916" y="719"/>
                </a:moveTo>
                <a:lnTo>
                  <a:pt x="917" y="719"/>
                </a:lnTo>
                <a:lnTo>
                  <a:pt x="917" y="717"/>
                </a:lnTo>
                <a:lnTo>
                  <a:pt x="916" y="717"/>
                </a:lnTo>
                <a:lnTo>
                  <a:pt x="916" y="719"/>
                </a:lnTo>
                <a:lnTo>
                  <a:pt x="916" y="719"/>
                </a:lnTo>
                <a:moveTo>
                  <a:pt x="919" y="715"/>
                </a:moveTo>
                <a:lnTo>
                  <a:pt x="917" y="717"/>
                </a:lnTo>
                <a:lnTo>
                  <a:pt x="919" y="717"/>
                </a:lnTo>
                <a:lnTo>
                  <a:pt x="919" y="715"/>
                </a:lnTo>
                <a:moveTo>
                  <a:pt x="2033" y="717"/>
                </a:moveTo>
                <a:lnTo>
                  <a:pt x="2033" y="719"/>
                </a:lnTo>
                <a:lnTo>
                  <a:pt x="2035" y="719"/>
                </a:lnTo>
                <a:lnTo>
                  <a:pt x="2036" y="719"/>
                </a:lnTo>
                <a:lnTo>
                  <a:pt x="2036" y="717"/>
                </a:lnTo>
                <a:lnTo>
                  <a:pt x="2035" y="717"/>
                </a:lnTo>
                <a:lnTo>
                  <a:pt x="2033" y="717"/>
                </a:lnTo>
                <a:moveTo>
                  <a:pt x="2046" y="712"/>
                </a:moveTo>
                <a:lnTo>
                  <a:pt x="2044" y="712"/>
                </a:lnTo>
                <a:lnTo>
                  <a:pt x="2044" y="714"/>
                </a:lnTo>
                <a:lnTo>
                  <a:pt x="2043" y="714"/>
                </a:lnTo>
                <a:lnTo>
                  <a:pt x="2041" y="714"/>
                </a:lnTo>
                <a:lnTo>
                  <a:pt x="2040" y="714"/>
                </a:lnTo>
                <a:lnTo>
                  <a:pt x="2040" y="715"/>
                </a:lnTo>
                <a:lnTo>
                  <a:pt x="2040" y="717"/>
                </a:lnTo>
                <a:lnTo>
                  <a:pt x="2041" y="719"/>
                </a:lnTo>
                <a:lnTo>
                  <a:pt x="2043" y="719"/>
                </a:lnTo>
                <a:lnTo>
                  <a:pt x="2044" y="717"/>
                </a:lnTo>
                <a:lnTo>
                  <a:pt x="2046" y="715"/>
                </a:lnTo>
                <a:lnTo>
                  <a:pt x="2046" y="714"/>
                </a:lnTo>
                <a:lnTo>
                  <a:pt x="2047" y="714"/>
                </a:lnTo>
                <a:lnTo>
                  <a:pt x="2047" y="712"/>
                </a:lnTo>
                <a:lnTo>
                  <a:pt x="2049" y="712"/>
                </a:lnTo>
                <a:lnTo>
                  <a:pt x="2049" y="711"/>
                </a:lnTo>
                <a:lnTo>
                  <a:pt x="2047" y="711"/>
                </a:lnTo>
                <a:lnTo>
                  <a:pt x="2046" y="712"/>
                </a:lnTo>
                <a:moveTo>
                  <a:pt x="2067" y="719"/>
                </a:moveTo>
                <a:lnTo>
                  <a:pt x="2069" y="719"/>
                </a:lnTo>
                <a:lnTo>
                  <a:pt x="2069" y="717"/>
                </a:lnTo>
                <a:lnTo>
                  <a:pt x="2067" y="717"/>
                </a:lnTo>
                <a:lnTo>
                  <a:pt x="2067" y="719"/>
                </a:lnTo>
                <a:moveTo>
                  <a:pt x="2072" y="709"/>
                </a:moveTo>
                <a:lnTo>
                  <a:pt x="2072" y="711"/>
                </a:lnTo>
                <a:lnTo>
                  <a:pt x="2072" y="712"/>
                </a:lnTo>
                <a:lnTo>
                  <a:pt x="2070" y="714"/>
                </a:lnTo>
                <a:lnTo>
                  <a:pt x="2070" y="715"/>
                </a:lnTo>
                <a:lnTo>
                  <a:pt x="2069" y="715"/>
                </a:lnTo>
                <a:lnTo>
                  <a:pt x="2069" y="717"/>
                </a:lnTo>
                <a:lnTo>
                  <a:pt x="2070" y="717"/>
                </a:lnTo>
                <a:lnTo>
                  <a:pt x="2072" y="715"/>
                </a:lnTo>
                <a:lnTo>
                  <a:pt x="2073" y="715"/>
                </a:lnTo>
                <a:lnTo>
                  <a:pt x="2073" y="714"/>
                </a:lnTo>
                <a:lnTo>
                  <a:pt x="2073" y="712"/>
                </a:lnTo>
                <a:lnTo>
                  <a:pt x="2075" y="712"/>
                </a:lnTo>
                <a:lnTo>
                  <a:pt x="2075" y="711"/>
                </a:lnTo>
                <a:lnTo>
                  <a:pt x="2075" y="709"/>
                </a:lnTo>
                <a:lnTo>
                  <a:pt x="2073" y="709"/>
                </a:lnTo>
                <a:lnTo>
                  <a:pt x="2072" y="709"/>
                </a:lnTo>
                <a:moveTo>
                  <a:pt x="1131" y="717"/>
                </a:moveTo>
                <a:lnTo>
                  <a:pt x="1132" y="715"/>
                </a:lnTo>
                <a:lnTo>
                  <a:pt x="1131" y="715"/>
                </a:lnTo>
                <a:lnTo>
                  <a:pt x="1131" y="717"/>
                </a:lnTo>
                <a:moveTo>
                  <a:pt x="1317" y="714"/>
                </a:moveTo>
                <a:lnTo>
                  <a:pt x="1317" y="712"/>
                </a:lnTo>
                <a:lnTo>
                  <a:pt x="1315" y="714"/>
                </a:lnTo>
                <a:lnTo>
                  <a:pt x="1317" y="714"/>
                </a:lnTo>
                <a:moveTo>
                  <a:pt x="1315" y="715"/>
                </a:moveTo>
                <a:lnTo>
                  <a:pt x="1315" y="714"/>
                </a:lnTo>
                <a:lnTo>
                  <a:pt x="1314" y="717"/>
                </a:lnTo>
                <a:lnTo>
                  <a:pt x="1315" y="715"/>
                </a:lnTo>
                <a:moveTo>
                  <a:pt x="1140" y="712"/>
                </a:moveTo>
                <a:lnTo>
                  <a:pt x="1142" y="711"/>
                </a:lnTo>
                <a:lnTo>
                  <a:pt x="1139" y="712"/>
                </a:lnTo>
                <a:lnTo>
                  <a:pt x="1140" y="712"/>
                </a:lnTo>
                <a:moveTo>
                  <a:pt x="2027" y="708"/>
                </a:moveTo>
                <a:lnTo>
                  <a:pt x="2027" y="709"/>
                </a:lnTo>
                <a:lnTo>
                  <a:pt x="2027" y="711"/>
                </a:lnTo>
                <a:lnTo>
                  <a:pt x="2027" y="712"/>
                </a:lnTo>
                <a:lnTo>
                  <a:pt x="2029" y="712"/>
                </a:lnTo>
                <a:lnTo>
                  <a:pt x="2029" y="711"/>
                </a:lnTo>
                <a:lnTo>
                  <a:pt x="2030" y="711"/>
                </a:lnTo>
                <a:lnTo>
                  <a:pt x="2030" y="709"/>
                </a:lnTo>
                <a:lnTo>
                  <a:pt x="2030" y="708"/>
                </a:lnTo>
                <a:lnTo>
                  <a:pt x="2029" y="708"/>
                </a:lnTo>
                <a:lnTo>
                  <a:pt x="2027" y="708"/>
                </a:lnTo>
                <a:moveTo>
                  <a:pt x="951" y="709"/>
                </a:moveTo>
                <a:lnTo>
                  <a:pt x="951" y="711"/>
                </a:lnTo>
                <a:lnTo>
                  <a:pt x="953" y="711"/>
                </a:lnTo>
                <a:lnTo>
                  <a:pt x="951" y="709"/>
                </a:lnTo>
                <a:moveTo>
                  <a:pt x="2781" y="709"/>
                </a:moveTo>
                <a:lnTo>
                  <a:pt x="2779" y="709"/>
                </a:lnTo>
                <a:lnTo>
                  <a:pt x="2781" y="711"/>
                </a:lnTo>
                <a:lnTo>
                  <a:pt x="2781" y="709"/>
                </a:lnTo>
                <a:moveTo>
                  <a:pt x="962" y="703"/>
                </a:moveTo>
                <a:lnTo>
                  <a:pt x="960" y="705"/>
                </a:lnTo>
                <a:lnTo>
                  <a:pt x="959" y="705"/>
                </a:lnTo>
                <a:lnTo>
                  <a:pt x="959" y="706"/>
                </a:lnTo>
                <a:lnTo>
                  <a:pt x="957" y="706"/>
                </a:lnTo>
                <a:lnTo>
                  <a:pt x="957" y="708"/>
                </a:lnTo>
                <a:lnTo>
                  <a:pt x="957" y="709"/>
                </a:lnTo>
                <a:lnTo>
                  <a:pt x="959" y="709"/>
                </a:lnTo>
                <a:lnTo>
                  <a:pt x="959" y="708"/>
                </a:lnTo>
                <a:lnTo>
                  <a:pt x="960" y="708"/>
                </a:lnTo>
                <a:lnTo>
                  <a:pt x="962" y="706"/>
                </a:lnTo>
                <a:lnTo>
                  <a:pt x="964" y="705"/>
                </a:lnTo>
                <a:lnTo>
                  <a:pt x="964" y="703"/>
                </a:lnTo>
                <a:lnTo>
                  <a:pt x="962" y="703"/>
                </a:lnTo>
                <a:moveTo>
                  <a:pt x="2076" y="705"/>
                </a:moveTo>
                <a:lnTo>
                  <a:pt x="2075" y="705"/>
                </a:lnTo>
                <a:lnTo>
                  <a:pt x="2075" y="706"/>
                </a:lnTo>
                <a:lnTo>
                  <a:pt x="2075" y="708"/>
                </a:lnTo>
                <a:lnTo>
                  <a:pt x="2076" y="708"/>
                </a:lnTo>
                <a:lnTo>
                  <a:pt x="2076" y="706"/>
                </a:lnTo>
                <a:lnTo>
                  <a:pt x="2078" y="706"/>
                </a:lnTo>
                <a:lnTo>
                  <a:pt x="2079" y="706"/>
                </a:lnTo>
                <a:lnTo>
                  <a:pt x="2079" y="705"/>
                </a:lnTo>
                <a:lnTo>
                  <a:pt x="2079" y="703"/>
                </a:lnTo>
                <a:lnTo>
                  <a:pt x="2078" y="705"/>
                </a:lnTo>
                <a:lnTo>
                  <a:pt x="2076" y="705"/>
                </a:lnTo>
                <a:moveTo>
                  <a:pt x="894" y="705"/>
                </a:moveTo>
                <a:lnTo>
                  <a:pt x="894" y="706"/>
                </a:lnTo>
                <a:lnTo>
                  <a:pt x="896" y="705"/>
                </a:lnTo>
                <a:lnTo>
                  <a:pt x="896" y="703"/>
                </a:lnTo>
                <a:lnTo>
                  <a:pt x="894" y="703"/>
                </a:lnTo>
                <a:lnTo>
                  <a:pt x="894" y="705"/>
                </a:lnTo>
                <a:moveTo>
                  <a:pt x="1158" y="705"/>
                </a:moveTo>
                <a:lnTo>
                  <a:pt x="1160" y="703"/>
                </a:lnTo>
                <a:lnTo>
                  <a:pt x="1158" y="703"/>
                </a:lnTo>
                <a:lnTo>
                  <a:pt x="1157" y="705"/>
                </a:lnTo>
                <a:lnTo>
                  <a:pt x="1158" y="705"/>
                </a:lnTo>
                <a:moveTo>
                  <a:pt x="1208" y="705"/>
                </a:moveTo>
                <a:lnTo>
                  <a:pt x="1208" y="703"/>
                </a:lnTo>
                <a:lnTo>
                  <a:pt x="1206" y="705"/>
                </a:lnTo>
                <a:lnTo>
                  <a:pt x="1208" y="705"/>
                </a:lnTo>
                <a:moveTo>
                  <a:pt x="1217" y="703"/>
                </a:moveTo>
                <a:lnTo>
                  <a:pt x="1217" y="702"/>
                </a:lnTo>
                <a:lnTo>
                  <a:pt x="1215" y="703"/>
                </a:lnTo>
                <a:lnTo>
                  <a:pt x="1217" y="703"/>
                </a:lnTo>
                <a:moveTo>
                  <a:pt x="1234" y="697"/>
                </a:moveTo>
                <a:lnTo>
                  <a:pt x="1232" y="697"/>
                </a:lnTo>
                <a:lnTo>
                  <a:pt x="1234" y="697"/>
                </a:lnTo>
                <a:lnTo>
                  <a:pt x="1234" y="697"/>
                </a:lnTo>
                <a:moveTo>
                  <a:pt x="1229" y="697"/>
                </a:moveTo>
                <a:lnTo>
                  <a:pt x="1229" y="695"/>
                </a:lnTo>
                <a:lnTo>
                  <a:pt x="1231" y="694"/>
                </a:lnTo>
                <a:lnTo>
                  <a:pt x="1229" y="694"/>
                </a:lnTo>
                <a:lnTo>
                  <a:pt x="1228" y="694"/>
                </a:lnTo>
                <a:lnTo>
                  <a:pt x="1228" y="695"/>
                </a:lnTo>
                <a:lnTo>
                  <a:pt x="1229" y="697"/>
                </a:lnTo>
                <a:moveTo>
                  <a:pt x="1232" y="692"/>
                </a:moveTo>
                <a:lnTo>
                  <a:pt x="1231" y="692"/>
                </a:lnTo>
                <a:lnTo>
                  <a:pt x="1231" y="694"/>
                </a:lnTo>
                <a:lnTo>
                  <a:pt x="1232" y="694"/>
                </a:lnTo>
                <a:lnTo>
                  <a:pt x="1232" y="692"/>
                </a:lnTo>
                <a:moveTo>
                  <a:pt x="1274" y="695"/>
                </a:moveTo>
                <a:lnTo>
                  <a:pt x="1274" y="697"/>
                </a:lnTo>
                <a:lnTo>
                  <a:pt x="1275" y="695"/>
                </a:lnTo>
                <a:lnTo>
                  <a:pt x="1274" y="695"/>
                </a:lnTo>
                <a:moveTo>
                  <a:pt x="1232" y="695"/>
                </a:moveTo>
                <a:lnTo>
                  <a:pt x="1232" y="694"/>
                </a:lnTo>
                <a:lnTo>
                  <a:pt x="1231" y="695"/>
                </a:lnTo>
                <a:lnTo>
                  <a:pt x="1232" y="695"/>
                </a:lnTo>
                <a:moveTo>
                  <a:pt x="3604" y="694"/>
                </a:moveTo>
                <a:lnTo>
                  <a:pt x="3602" y="694"/>
                </a:lnTo>
                <a:lnTo>
                  <a:pt x="3602" y="695"/>
                </a:lnTo>
                <a:lnTo>
                  <a:pt x="3604" y="695"/>
                </a:lnTo>
                <a:lnTo>
                  <a:pt x="3604" y="694"/>
                </a:lnTo>
                <a:moveTo>
                  <a:pt x="1237" y="692"/>
                </a:moveTo>
                <a:lnTo>
                  <a:pt x="1237" y="694"/>
                </a:lnTo>
                <a:lnTo>
                  <a:pt x="1238" y="694"/>
                </a:lnTo>
                <a:lnTo>
                  <a:pt x="1237" y="692"/>
                </a:lnTo>
                <a:moveTo>
                  <a:pt x="3599" y="694"/>
                </a:moveTo>
                <a:lnTo>
                  <a:pt x="3601" y="694"/>
                </a:lnTo>
                <a:lnTo>
                  <a:pt x="3601" y="692"/>
                </a:lnTo>
                <a:lnTo>
                  <a:pt x="3599" y="692"/>
                </a:lnTo>
                <a:lnTo>
                  <a:pt x="3597" y="692"/>
                </a:lnTo>
                <a:lnTo>
                  <a:pt x="3596" y="692"/>
                </a:lnTo>
                <a:lnTo>
                  <a:pt x="3597" y="694"/>
                </a:lnTo>
                <a:lnTo>
                  <a:pt x="3599" y="694"/>
                </a:lnTo>
                <a:moveTo>
                  <a:pt x="3596" y="691"/>
                </a:moveTo>
                <a:lnTo>
                  <a:pt x="3596" y="689"/>
                </a:lnTo>
                <a:lnTo>
                  <a:pt x="3594" y="689"/>
                </a:lnTo>
                <a:lnTo>
                  <a:pt x="3596" y="691"/>
                </a:lnTo>
                <a:moveTo>
                  <a:pt x="1251" y="688"/>
                </a:moveTo>
                <a:lnTo>
                  <a:pt x="1251" y="689"/>
                </a:lnTo>
                <a:lnTo>
                  <a:pt x="1252" y="688"/>
                </a:lnTo>
                <a:lnTo>
                  <a:pt x="1251" y="688"/>
                </a:lnTo>
                <a:moveTo>
                  <a:pt x="1261" y="689"/>
                </a:moveTo>
                <a:lnTo>
                  <a:pt x="1263" y="689"/>
                </a:lnTo>
                <a:lnTo>
                  <a:pt x="1264" y="689"/>
                </a:lnTo>
                <a:moveTo>
                  <a:pt x="2778" y="688"/>
                </a:moveTo>
                <a:lnTo>
                  <a:pt x="2776" y="689"/>
                </a:lnTo>
                <a:lnTo>
                  <a:pt x="2778" y="689"/>
                </a:lnTo>
                <a:lnTo>
                  <a:pt x="2779" y="689"/>
                </a:lnTo>
                <a:lnTo>
                  <a:pt x="2779" y="688"/>
                </a:lnTo>
                <a:lnTo>
                  <a:pt x="2778" y="688"/>
                </a:lnTo>
                <a:moveTo>
                  <a:pt x="3691" y="689"/>
                </a:moveTo>
                <a:lnTo>
                  <a:pt x="3691" y="688"/>
                </a:lnTo>
                <a:lnTo>
                  <a:pt x="3690" y="688"/>
                </a:lnTo>
                <a:lnTo>
                  <a:pt x="3691" y="689"/>
                </a:lnTo>
                <a:moveTo>
                  <a:pt x="3688" y="686"/>
                </a:moveTo>
                <a:lnTo>
                  <a:pt x="3690" y="686"/>
                </a:lnTo>
                <a:lnTo>
                  <a:pt x="3688" y="685"/>
                </a:lnTo>
                <a:lnTo>
                  <a:pt x="3688" y="686"/>
                </a:lnTo>
                <a:moveTo>
                  <a:pt x="3591" y="685"/>
                </a:moveTo>
                <a:lnTo>
                  <a:pt x="3593" y="685"/>
                </a:lnTo>
                <a:lnTo>
                  <a:pt x="3591" y="683"/>
                </a:lnTo>
                <a:lnTo>
                  <a:pt x="3591" y="685"/>
                </a:lnTo>
                <a:moveTo>
                  <a:pt x="3687" y="685"/>
                </a:moveTo>
                <a:lnTo>
                  <a:pt x="3688" y="685"/>
                </a:lnTo>
                <a:lnTo>
                  <a:pt x="3687" y="683"/>
                </a:lnTo>
                <a:lnTo>
                  <a:pt x="3687" y="685"/>
                </a:lnTo>
                <a:moveTo>
                  <a:pt x="1329" y="680"/>
                </a:moveTo>
                <a:lnTo>
                  <a:pt x="1329" y="682"/>
                </a:lnTo>
                <a:moveTo>
                  <a:pt x="3674" y="677"/>
                </a:moveTo>
                <a:lnTo>
                  <a:pt x="3676" y="679"/>
                </a:lnTo>
                <a:lnTo>
                  <a:pt x="3677" y="679"/>
                </a:lnTo>
                <a:lnTo>
                  <a:pt x="3677" y="677"/>
                </a:lnTo>
                <a:lnTo>
                  <a:pt x="3676" y="677"/>
                </a:lnTo>
                <a:lnTo>
                  <a:pt x="3674" y="677"/>
                </a:lnTo>
                <a:moveTo>
                  <a:pt x="2586" y="676"/>
                </a:moveTo>
                <a:lnTo>
                  <a:pt x="2586" y="677"/>
                </a:lnTo>
                <a:lnTo>
                  <a:pt x="2588" y="677"/>
                </a:lnTo>
                <a:lnTo>
                  <a:pt x="2586" y="676"/>
                </a:lnTo>
                <a:moveTo>
                  <a:pt x="3682" y="676"/>
                </a:moveTo>
                <a:lnTo>
                  <a:pt x="3680" y="674"/>
                </a:lnTo>
                <a:lnTo>
                  <a:pt x="3680" y="676"/>
                </a:lnTo>
                <a:lnTo>
                  <a:pt x="3682" y="676"/>
                </a:lnTo>
                <a:moveTo>
                  <a:pt x="2572" y="674"/>
                </a:moveTo>
                <a:lnTo>
                  <a:pt x="2571" y="674"/>
                </a:lnTo>
                <a:moveTo>
                  <a:pt x="3571" y="674"/>
                </a:moveTo>
                <a:lnTo>
                  <a:pt x="3573" y="674"/>
                </a:lnTo>
                <a:lnTo>
                  <a:pt x="3574" y="674"/>
                </a:lnTo>
                <a:lnTo>
                  <a:pt x="3574" y="672"/>
                </a:lnTo>
                <a:lnTo>
                  <a:pt x="3573" y="672"/>
                </a:lnTo>
                <a:lnTo>
                  <a:pt x="3571" y="672"/>
                </a:lnTo>
                <a:lnTo>
                  <a:pt x="3571" y="672"/>
                </a:lnTo>
                <a:lnTo>
                  <a:pt x="3571" y="674"/>
                </a:lnTo>
                <a:lnTo>
                  <a:pt x="3571" y="674"/>
                </a:lnTo>
                <a:moveTo>
                  <a:pt x="2572" y="672"/>
                </a:moveTo>
                <a:lnTo>
                  <a:pt x="2572" y="674"/>
                </a:lnTo>
                <a:lnTo>
                  <a:pt x="2574" y="672"/>
                </a:lnTo>
                <a:lnTo>
                  <a:pt x="2572" y="672"/>
                </a:lnTo>
                <a:moveTo>
                  <a:pt x="3659" y="671"/>
                </a:moveTo>
                <a:lnTo>
                  <a:pt x="3657" y="671"/>
                </a:lnTo>
                <a:lnTo>
                  <a:pt x="3659" y="672"/>
                </a:lnTo>
                <a:lnTo>
                  <a:pt x="3659" y="671"/>
                </a:lnTo>
                <a:moveTo>
                  <a:pt x="3656" y="666"/>
                </a:moveTo>
                <a:lnTo>
                  <a:pt x="3657" y="665"/>
                </a:lnTo>
                <a:lnTo>
                  <a:pt x="3656" y="665"/>
                </a:lnTo>
                <a:lnTo>
                  <a:pt x="3656" y="666"/>
                </a:lnTo>
                <a:moveTo>
                  <a:pt x="3657" y="666"/>
                </a:moveTo>
                <a:lnTo>
                  <a:pt x="3659" y="666"/>
                </a:lnTo>
                <a:lnTo>
                  <a:pt x="3657" y="665"/>
                </a:lnTo>
                <a:lnTo>
                  <a:pt x="3657" y="666"/>
                </a:lnTo>
                <a:moveTo>
                  <a:pt x="3654" y="665"/>
                </a:moveTo>
                <a:lnTo>
                  <a:pt x="3654" y="663"/>
                </a:lnTo>
                <a:lnTo>
                  <a:pt x="3653" y="663"/>
                </a:lnTo>
                <a:lnTo>
                  <a:pt x="3653" y="665"/>
                </a:lnTo>
                <a:lnTo>
                  <a:pt x="3654" y="665"/>
                </a:lnTo>
                <a:moveTo>
                  <a:pt x="1524" y="663"/>
                </a:moveTo>
                <a:lnTo>
                  <a:pt x="1525" y="662"/>
                </a:lnTo>
                <a:lnTo>
                  <a:pt x="1524" y="662"/>
                </a:lnTo>
                <a:lnTo>
                  <a:pt x="1524" y="663"/>
                </a:lnTo>
                <a:moveTo>
                  <a:pt x="3651" y="663"/>
                </a:moveTo>
                <a:lnTo>
                  <a:pt x="3653" y="663"/>
                </a:lnTo>
                <a:lnTo>
                  <a:pt x="3653" y="662"/>
                </a:lnTo>
                <a:lnTo>
                  <a:pt x="3651" y="662"/>
                </a:lnTo>
                <a:lnTo>
                  <a:pt x="3651" y="663"/>
                </a:lnTo>
                <a:moveTo>
                  <a:pt x="3651" y="660"/>
                </a:moveTo>
                <a:lnTo>
                  <a:pt x="3653" y="662"/>
                </a:lnTo>
                <a:lnTo>
                  <a:pt x="3654" y="662"/>
                </a:lnTo>
                <a:lnTo>
                  <a:pt x="3654" y="660"/>
                </a:lnTo>
                <a:lnTo>
                  <a:pt x="3653" y="660"/>
                </a:lnTo>
                <a:lnTo>
                  <a:pt x="3651" y="660"/>
                </a:lnTo>
                <a:moveTo>
                  <a:pt x="3656" y="663"/>
                </a:moveTo>
                <a:lnTo>
                  <a:pt x="3657" y="663"/>
                </a:lnTo>
                <a:lnTo>
                  <a:pt x="3656" y="662"/>
                </a:lnTo>
                <a:lnTo>
                  <a:pt x="3656" y="663"/>
                </a:lnTo>
                <a:moveTo>
                  <a:pt x="3650" y="660"/>
                </a:moveTo>
                <a:lnTo>
                  <a:pt x="3650" y="662"/>
                </a:lnTo>
                <a:lnTo>
                  <a:pt x="3651" y="662"/>
                </a:lnTo>
                <a:lnTo>
                  <a:pt x="3651" y="660"/>
                </a:lnTo>
                <a:lnTo>
                  <a:pt x="3650" y="660"/>
                </a:lnTo>
                <a:moveTo>
                  <a:pt x="3645" y="660"/>
                </a:moveTo>
                <a:lnTo>
                  <a:pt x="3645" y="660"/>
                </a:lnTo>
                <a:lnTo>
                  <a:pt x="3645" y="659"/>
                </a:lnTo>
                <a:lnTo>
                  <a:pt x="3645" y="660"/>
                </a:lnTo>
                <a:lnTo>
                  <a:pt x="3645" y="660"/>
                </a:lnTo>
                <a:moveTo>
                  <a:pt x="954" y="659"/>
                </a:moveTo>
                <a:lnTo>
                  <a:pt x="954" y="660"/>
                </a:lnTo>
                <a:lnTo>
                  <a:pt x="956" y="659"/>
                </a:lnTo>
                <a:lnTo>
                  <a:pt x="954" y="659"/>
                </a:lnTo>
                <a:moveTo>
                  <a:pt x="3631" y="660"/>
                </a:moveTo>
                <a:lnTo>
                  <a:pt x="3633" y="660"/>
                </a:lnTo>
                <a:lnTo>
                  <a:pt x="3634" y="660"/>
                </a:lnTo>
                <a:lnTo>
                  <a:pt x="3634" y="659"/>
                </a:lnTo>
                <a:lnTo>
                  <a:pt x="3633" y="659"/>
                </a:lnTo>
                <a:lnTo>
                  <a:pt x="3631" y="659"/>
                </a:lnTo>
                <a:lnTo>
                  <a:pt x="3631" y="660"/>
                </a:lnTo>
                <a:moveTo>
                  <a:pt x="3630" y="654"/>
                </a:moveTo>
                <a:lnTo>
                  <a:pt x="3631" y="656"/>
                </a:lnTo>
                <a:lnTo>
                  <a:pt x="3631" y="654"/>
                </a:lnTo>
                <a:lnTo>
                  <a:pt x="3630" y="654"/>
                </a:lnTo>
                <a:moveTo>
                  <a:pt x="3633" y="659"/>
                </a:moveTo>
                <a:lnTo>
                  <a:pt x="3633" y="657"/>
                </a:lnTo>
                <a:lnTo>
                  <a:pt x="3631" y="656"/>
                </a:lnTo>
                <a:lnTo>
                  <a:pt x="3631" y="657"/>
                </a:lnTo>
                <a:lnTo>
                  <a:pt x="3633" y="659"/>
                </a:lnTo>
                <a:moveTo>
                  <a:pt x="945" y="657"/>
                </a:moveTo>
                <a:lnTo>
                  <a:pt x="947" y="657"/>
                </a:lnTo>
                <a:lnTo>
                  <a:pt x="947" y="656"/>
                </a:lnTo>
                <a:lnTo>
                  <a:pt x="945" y="656"/>
                </a:lnTo>
                <a:lnTo>
                  <a:pt x="945" y="657"/>
                </a:lnTo>
                <a:moveTo>
                  <a:pt x="3639" y="657"/>
                </a:moveTo>
                <a:lnTo>
                  <a:pt x="3640" y="657"/>
                </a:lnTo>
                <a:lnTo>
                  <a:pt x="3640" y="656"/>
                </a:lnTo>
                <a:lnTo>
                  <a:pt x="3639" y="656"/>
                </a:lnTo>
                <a:lnTo>
                  <a:pt x="3639" y="657"/>
                </a:lnTo>
                <a:moveTo>
                  <a:pt x="939" y="652"/>
                </a:moveTo>
                <a:lnTo>
                  <a:pt x="941" y="652"/>
                </a:lnTo>
                <a:lnTo>
                  <a:pt x="941" y="651"/>
                </a:lnTo>
                <a:lnTo>
                  <a:pt x="939" y="651"/>
                </a:lnTo>
                <a:lnTo>
                  <a:pt x="939" y="652"/>
                </a:lnTo>
                <a:moveTo>
                  <a:pt x="3628" y="651"/>
                </a:moveTo>
                <a:lnTo>
                  <a:pt x="3627" y="651"/>
                </a:lnTo>
                <a:lnTo>
                  <a:pt x="3627" y="652"/>
                </a:lnTo>
                <a:lnTo>
                  <a:pt x="3628" y="652"/>
                </a:lnTo>
                <a:lnTo>
                  <a:pt x="3628" y="651"/>
                </a:lnTo>
                <a:moveTo>
                  <a:pt x="3682" y="651"/>
                </a:moveTo>
                <a:lnTo>
                  <a:pt x="3682" y="651"/>
                </a:lnTo>
                <a:lnTo>
                  <a:pt x="3682" y="652"/>
                </a:lnTo>
                <a:lnTo>
                  <a:pt x="3682" y="651"/>
                </a:lnTo>
                <a:moveTo>
                  <a:pt x="953" y="649"/>
                </a:moveTo>
                <a:lnTo>
                  <a:pt x="953" y="649"/>
                </a:lnTo>
                <a:lnTo>
                  <a:pt x="953" y="651"/>
                </a:lnTo>
                <a:lnTo>
                  <a:pt x="953" y="651"/>
                </a:lnTo>
                <a:lnTo>
                  <a:pt x="953" y="649"/>
                </a:lnTo>
                <a:moveTo>
                  <a:pt x="3630" y="651"/>
                </a:moveTo>
                <a:lnTo>
                  <a:pt x="3631" y="651"/>
                </a:lnTo>
                <a:lnTo>
                  <a:pt x="3630" y="649"/>
                </a:lnTo>
                <a:lnTo>
                  <a:pt x="3630" y="651"/>
                </a:lnTo>
                <a:moveTo>
                  <a:pt x="3631" y="651"/>
                </a:moveTo>
                <a:lnTo>
                  <a:pt x="3633" y="651"/>
                </a:lnTo>
                <a:lnTo>
                  <a:pt x="3631" y="649"/>
                </a:lnTo>
                <a:lnTo>
                  <a:pt x="3631" y="651"/>
                </a:lnTo>
                <a:moveTo>
                  <a:pt x="3633" y="648"/>
                </a:moveTo>
                <a:lnTo>
                  <a:pt x="3631" y="648"/>
                </a:lnTo>
                <a:lnTo>
                  <a:pt x="3631" y="649"/>
                </a:lnTo>
                <a:lnTo>
                  <a:pt x="3633" y="649"/>
                </a:lnTo>
                <a:lnTo>
                  <a:pt x="3633" y="648"/>
                </a:lnTo>
                <a:moveTo>
                  <a:pt x="3634" y="646"/>
                </a:moveTo>
                <a:lnTo>
                  <a:pt x="3633" y="646"/>
                </a:lnTo>
                <a:lnTo>
                  <a:pt x="3633" y="648"/>
                </a:lnTo>
                <a:lnTo>
                  <a:pt x="3634" y="648"/>
                </a:lnTo>
                <a:lnTo>
                  <a:pt x="3634" y="646"/>
                </a:lnTo>
                <a:moveTo>
                  <a:pt x="2351" y="645"/>
                </a:moveTo>
                <a:lnTo>
                  <a:pt x="2351" y="643"/>
                </a:lnTo>
                <a:lnTo>
                  <a:pt x="2350" y="643"/>
                </a:lnTo>
                <a:lnTo>
                  <a:pt x="2348" y="643"/>
                </a:lnTo>
                <a:lnTo>
                  <a:pt x="2347" y="643"/>
                </a:lnTo>
                <a:lnTo>
                  <a:pt x="2348" y="645"/>
                </a:lnTo>
                <a:lnTo>
                  <a:pt x="2350" y="646"/>
                </a:lnTo>
                <a:lnTo>
                  <a:pt x="2350" y="645"/>
                </a:lnTo>
                <a:lnTo>
                  <a:pt x="2351" y="645"/>
                </a:lnTo>
                <a:moveTo>
                  <a:pt x="3625" y="643"/>
                </a:moveTo>
                <a:lnTo>
                  <a:pt x="3624" y="643"/>
                </a:lnTo>
                <a:lnTo>
                  <a:pt x="3625" y="645"/>
                </a:lnTo>
                <a:lnTo>
                  <a:pt x="3625" y="643"/>
                </a:lnTo>
                <a:moveTo>
                  <a:pt x="945" y="643"/>
                </a:moveTo>
                <a:lnTo>
                  <a:pt x="945" y="642"/>
                </a:lnTo>
                <a:lnTo>
                  <a:pt x="944" y="642"/>
                </a:lnTo>
                <a:lnTo>
                  <a:pt x="942" y="642"/>
                </a:lnTo>
                <a:lnTo>
                  <a:pt x="942" y="643"/>
                </a:lnTo>
                <a:lnTo>
                  <a:pt x="944" y="643"/>
                </a:lnTo>
                <a:lnTo>
                  <a:pt x="945" y="643"/>
                </a:lnTo>
                <a:moveTo>
                  <a:pt x="947" y="642"/>
                </a:moveTo>
                <a:lnTo>
                  <a:pt x="948" y="642"/>
                </a:lnTo>
                <a:lnTo>
                  <a:pt x="948" y="640"/>
                </a:lnTo>
                <a:lnTo>
                  <a:pt x="947" y="640"/>
                </a:lnTo>
                <a:lnTo>
                  <a:pt x="947" y="642"/>
                </a:lnTo>
                <a:moveTo>
                  <a:pt x="3654" y="642"/>
                </a:moveTo>
                <a:lnTo>
                  <a:pt x="3656" y="642"/>
                </a:lnTo>
                <a:lnTo>
                  <a:pt x="3654" y="640"/>
                </a:lnTo>
                <a:lnTo>
                  <a:pt x="3654" y="642"/>
                </a:lnTo>
                <a:moveTo>
                  <a:pt x="3588" y="640"/>
                </a:moveTo>
                <a:lnTo>
                  <a:pt x="3590" y="640"/>
                </a:lnTo>
                <a:lnTo>
                  <a:pt x="3590" y="639"/>
                </a:lnTo>
                <a:lnTo>
                  <a:pt x="3588" y="639"/>
                </a:lnTo>
                <a:lnTo>
                  <a:pt x="3588" y="640"/>
                </a:lnTo>
                <a:moveTo>
                  <a:pt x="3614" y="640"/>
                </a:moveTo>
                <a:lnTo>
                  <a:pt x="3614" y="639"/>
                </a:lnTo>
                <a:lnTo>
                  <a:pt x="3613" y="639"/>
                </a:lnTo>
                <a:lnTo>
                  <a:pt x="3613" y="640"/>
                </a:lnTo>
                <a:lnTo>
                  <a:pt x="3614" y="640"/>
                </a:lnTo>
                <a:moveTo>
                  <a:pt x="3650" y="640"/>
                </a:moveTo>
                <a:lnTo>
                  <a:pt x="3648" y="639"/>
                </a:lnTo>
                <a:lnTo>
                  <a:pt x="3648" y="640"/>
                </a:lnTo>
                <a:lnTo>
                  <a:pt x="3650" y="640"/>
                </a:lnTo>
                <a:moveTo>
                  <a:pt x="3651" y="639"/>
                </a:moveTo>
                <a:lnTo>
                  <a:pt x="3650" y="639"/>
                </a:lnTo>
                <a:lnTo>
                  <a:pt x="3651" y="640"/>
                </a:lnTo>
                <a:lnTo>
                  <a:pt x="3651" y="639"/>
                </a:lnTo>
                <a:moveTo>
                  <a:pt x="3654" y="639"/>
                </a:moveTo>
                <a:lnTo>
                  <a:pt x="3654" y="640"/>
                </a:lnTo>
                <a:lnTo>
                  <a:pt x="3656" y="640"/>
                </a:lnTo>
                <a:lnTo>
                  <a:pt x="3654" y="639"/>
                </a:lnTo>
                <a:moveTo>
                  <a:pt x="3611" y="639"/>
                </a:moveTo>
                <a:lnTo>
                  <a:pt x="3613" y="639"/>
                </a:lnTo>
                <a:lnTo>
                  <a:pt x="3611" y="637"/>
                </a:lnTo>
                <a:lnTo>
                  <a:pt x="3611" y="639"/>
                </a:lnTo>
                <a:moveTo>
                  <a:pt x="3694" y="637"/>
                </a:moveTo>
                <a:lnTo>
                  <a:pt x="3693" y="637"/>
                </a:lnTo>
                <a:lnTo>
                  <a:pt x="3694" y="639"/>
                </a:lnTo>
                <a:lnTo>
                  <a:pt x="3694" y="637"/>
                </a:lnTo>
                <a:moveTo>
                  <a:pt x="3585" y="637"/>
                </a:moveTo>
                <a:lnTo>
                  <a:pt x="3585" y="636"/>
                </a:lnTo>
                <a:lnTo>
                  <a:pt x="3584" y="636"/>
                </a:lnTo>
                <a:lnTo>
                  <a:pt x="3584" y="637"/>
                </a:lnTo>
                <a:lnTo>
                  <a:pt x="3585" y="637"/>
                </a:lnTo>
                <a:moveTo>
                  <a:pt x="3610" y="636"/>
                </a:moveTo>
                <a:lnTo>
                  <a:pt x="3610" y="637"/>
                </a:lnTo>
                <a:lnTo>
                  <a:pt x="3611" y="637"/>
                </a:lnTo>
                <a:lnTo>
                  <a:pt x="3611" y="636"/>
                </a:lnTo>
                <a:lnTo>
                  <a:pt x="3610" y="636"/>
                </a:lnTo>
                <a:moveTo>
                  <a:pt x="3587" y="636"/>
                </a:moveTo>
                <a:lnTo>
                  <a:pt x="3588" y="636"/>
                </a:lnTo>
                <a:lnTo>
                  <a:pt x="3588" y="634"/>
                </a:lnTo>
                <a:lnTo>
                  <a:pt x="3587" y="633"/>
                </a:lnTo>
                <a:lnTo>
                  <a:pt x="3585" y="633"/>
                </a:lnTo>
                <a:lnTo>
                  <a:pt x="3585" y="634"/>
                </a:lnTo>
                <a:lnTo>
                  <a:pt x="3587" y="636"/>
                </a:lnTo>
                <a:moveTo>
                  <a:pt x="3608" y="634"/>
                </a:moveTo>
                <a:lnTo>
                  <a:pt x="3608" y="636"/>
                </a:lnTo>
                <a:lnTo>
                  <a:pt x="3610" y="636"/>
                </a:lnTo>
                <a:lnTo>
                  <a:pt x="3610" y="634"/>
                </a:lnTo>
                <a:lnTo>
                  <a:pt x="3608" y="634"/>
                </a:lnTo>
                <a:moveTo>
                  <a:pt x="1421" y="631"/>
                </a:moveTo>
                <a:lnTo>
                  <a:pt x="1419" y="633"/>
                </a:lnTo>
                <a:moveTo>
                  <a:pt x="1422" y="631"/>
                </a:moveTo>
                <a:lnTo>
                  <a:pt x="1424" y="629"/>
                </a:lnTo>
                <a:lnTo>
                  <a:pt x="1424" y="628"/>
                </a:lnTo>
                <a:lnTo>
                  <a:pt x="1422" y="629"/>
                </a:lnTo>
                <a:lnTo>
                  <a:pt x="1421" y="631"/>
                </a:lnTo>
                <a:lnTo>
                  <a:pt x="1422" y="631"/>
                </a:lnTo>
                <a:moveTo>
                  <a:pt x="3567" y="634"/>
                </a:moveTo>
                <a:lnTo>
                  <a:pt x="3567" y="633"/>
                </a:lnTo>
                <a:lnTo>
                  <a:pt x="3565" y="633"/>
                </a:lnTo>
                <a:lnTo>
                  <a:pt x="3567" y="634"/>
                </a:lnTo>
                <a:moveTo>
                  <a:pt x="3573" y="634"/>
                </a:moveTo>
                <a:lnTo>
                  <a:pt x="3571" y="633"/>
                </a:lnTo>
                <a:lnTo>
                  <a:pt x="3571" y="634"/>
                </a:lnTo>
                <a:lnTo>
                  <a:pt x="3573" y="634"/>
                </a:lnTo>
                <a:moveTo>
                  <a:pt x="3574" y="634"/>
                </a:moveTo>
                <a:lnTo>
                  <a:pt x="3576" y="634"/>
                </a:lnTo>
                <a:lnTo>
                  <a:pt x="3574" y="633"/>
                </a:lnTo>
                <a:lnTo>
                  <a:pt x="3574" y="634"/>
                </a:lnTo>
                <a:moveTo>
                  <a:pt x="3590" y="633"/>
                </a:moveTo>
                <a:lnTo>
                  <a:pt x="3588" y="633"/>
                </a:lnTo>
                <a:lnTo>
                  <a:pt x="3590" y="634"/>
                </a:lnTo>
                <a:lnTo>
                  <a:pt x="3590" y="633"/>
                </a:lnTo>
                <a:moveTo>
                  <a:pt x="3591" y="633"/>
                </a:moveTo>
                <a:lnTo>
                  <a:pt x="3590" y="631"/>
                </a:lnTo>
                <a:lnTo>
                  <a:pt x="3590" y="633"/>
                </a:lnTo>
                <a:lnTo>
                  <a:pt x="3591" y="634"/>
                </a:lnTo>
                <a:lnTo>
                  <a:pt x="3591" y="633"/>
                </a:lnTo>
                <a:moveTo>
                  <a:pt x="3597" y="633"/>
                </a:moveTo>
                <a:lnTo>
                  <a:pt x="3596" y="633"/>
                </a:lnTo>
                <a:lnTo>
                  <a:pt x="3596" y="634"/>
                </a:lnTo>
                <a:lnTo>
                  <a:pt x="3597" y="634"/>
                </a:lnTo>
                <a:lnTo>
                  <a:pt x="3597" y="633"/>
                </a:lnTo>
                <a:moveTo>
                  <a:pt x="3608" y="633"/>
                </a:moveTo>
                <a:lnTo>
                  <a:pt x="3608" y="634"/>
                </a:lnTo>
                <a:lnTo>
                  <a:pt x="3608" y="634"/>
                </a:lnTo>
                <a:lnTo>
                  <a:pt x="3608" y="633"/>
                </a:lnTo>
                <a:lnTo>
                  <a:pt x="3608" y="633"/>
                </a:lnTo>
                <a:moveTo>
                  <a:pt x="3702" y="633"/>
                </a:moveTo>
                <a:lnTo>
                  <a:pt x="3700" y="633"/>
                </a:lnTo>
                <a:lnTo>
                  <a:pt x="3702" y="634"/>
                </a:lnTo>
                <a:lnTo>
                  <a:pt x="3702" y="633"/>
                </a:lnTo>
                <a:moveTo>
                  <a:pt x="2353" y="631"/>
                </a:moveTo>
                <a:lnTo>
                  <a:pt x="2351" y="631"/>
                </a:lnTo>
                <a:lnTo>
                  <a:pt x="2351" y="633"/>
                </a:lnTo>
                <a:lnTo>
                  <a:pt x="2353" y="633"/>
                </a:lnTo>
                <a:lnTo>
                  <a:pt x="2353" y="631"/>
                </a:lnTo>
                <a:moveTo>
                  <a:pt x="3588" y="631"/>
                </a:moveTo>
                <a:lnTo>
                  <a:pt x="3587" y="631"/>
                </a:lnTo>
                <a:lnTo>
                  <a:pt x="3587" y="633"/>
                </a:lnTo>
                <a:lnTo>
                  <a:pt x="3588" y="633"/>
                </a:lnTo>
                <a:lnTo>
                  <a:pt x="3588" y="631"/>
                </a:lnTo>
                <a:moveTo>
                  <a:pt x="3593" y="631"/>
                </a:moveTo>
                <a:lnTo>
                  <a:pt x="3591" y="631"/>
                </a:lnTo>
                <a:lnTo>
                  <a:pt x="3591" y="633"/>
                </a:lnTo>
                <a:lnTo>
                  <a:pt x="3593" y="633"/>
                </a:lnTo>
                <a:lnTo>
                  <a:pt x="3593" y="631"/>
                </a:lnTo>
                <a:moveTo>
                  <a:pt x="3599" y="631"/>
                </a:moveTo>
                <a:lnTo>
                  <a:pt x="3597" y="631"/>
                </a:lnTo>
                <a:lnTo>
                  <a:pt x="3599" y="633"/>
                </a:lnTo>
                <a:lnTo>
                  <a:pt x="3599" y="631"/>
                </a:lnTo>
                <a:moveTo>
                  <a:pt x="3687" y="633"/>
                </a:moveTo>
                <a:lnTo>
                  <a:pt x="3685" y="631"/>
                </a:lnTo>
                <a:lnTo>
                  <a:pt x="3685" y="633"/>
                </a:lnTo>
                <a:lnTo>
                  <a:pt x="3687" y="633"/>
                </a:lnTo>
                <a:moveTo>
                  <a:pt x="3714" y="631"/>
                </a:moveTo>
                <a:lnTo>
                  <a:pt x="3713" y="631"/>
                </a:lnTo>
                <a:lnTo>
                  <a:pt x="3713" y="633"/>
                </a:lnTo>
                <a:lnTo>
                  <a:pt x="3714" y="633"/>
                </a:lnTo>
                <a:lnTo>
                  <a:pt x="3714" y="631"/>
                </a:lnTo>
                <a:moveTo>
                  <a:pt x="1429" y="626"/>
                </a:moveTo>
                <a:lnTo>
                  <a:pt x="1427" y="628"/>
                </a:lnTo>
                <a:lnTo>
                  <a:pt x="1430" y="626"/>
                </a:lnTo>
                <a:lnTo>
                  <a:pt x="1429" y="626"/>
                </a:lnTo>
                <a:moveTo>
                  <a:pt x="1432" y="626"/>
                </a:moveTo>
                <a:lnTo>
                  <a:pt x="1432" y="626"/>
                </a:lnTo>
                <a:lnTo>
                  <a:pt x="1432" y="625"/>
                </a:lnTo>
                <a:lnTo>
                  <a:pt x="1432" y="625"/>
                </a:lnTo>
                <a:lnTo>
                  <a:pt x="1432" y="626"/>
                </a:lnTo>
                <a:moveTo>
                  <a:pt x="2591" y="623"/>
                </a:moveTo>
                <a:lnTo>
                  <a:pt x="2594" y="623"/>
                </a:lnTo>
                <a:lnTo>
                  <a:pt x="2594" y="622"/>
                </a:lnTo>
                <a:lnTo>
                  <a:pt x="2595" y="622"/>
                </a:lnTo>
                <a:lnTo>
                  <a:pt x="2595" y="620"/>
                </a:lnTo>
                <a:lnTo>
                  <a:pt x="2594" y="620"/>
                </a:lnTo>
                <a:lnTo>
                  <a:pt x="2592" y="622"/>
                </a:lnTo>
                <a:lnTo>
                  <a:pt x="2591" y="622"/>
                </a:lnTo>
                <a:lnTo>
                  <a:pt x="2591" y="623"/>
                </a:lnTo>
                <a:lnTo>
                  <a:pt x="2589" y="623"/>
                </a:lnTo>
                <a:lnTo>
                  <a:pt x="2589" y="623"/>
                </a:lnTo>
                <a:lnTo>
                  <a:pt x="2591" y="625"/>
                </a:lnTo>
                <a:lnTo>
                  <a:pt x="2591" y="623"/>
                </a:lnTo>
                <a:moveTo>
                  <a:pt x="1436" y="622"/>
                </a:moveTo>
                <a:lnTo>
                  <a:pt x="1436" y="623"/>
                </a:lnTo>
                <a:lnTo>
                  <a:pt x="1438" y="622"/>
                </a:lnTo>
                <a:lnTo>
                  <a:pt x="1436" y="622"/>
                </a:lnTo>
                <a:moveTo>
                  <a:pt x="2517" y="623"/>
                </a:moveTo>
                <a:lnTo>
                  <a:pt x="2518" y="623"/>
                </a:lnTo>
                <a:lnTo>
                  <a:pt x="2518" y="622"/>
                </a:lnTo>
                <a:lnTo>
                  <a:pt x="2517" y="622"/>
                </a:lnTo>
                <a:lnTo>
                  <a:pt x="2517" y="623"/>
                </a:lnTo>
                <a:moveTo>
                  <a:pt x="3654" y="622"/>
                </a:moveTo>
                <a:lnTo>
                  <a:pt x="3653" y="622"/>
                </a:lnTo>
                <a:lnTo>
                  <a:pt x="3654" y="623"/>
                </a:lnTo>
                <a:lnTo>
                  <a:pt x="3654" y="622"/>
                </a:lnTo>
                <a:moveTo>
                  <a:pt x="2480" y="622"/>
                </a:moveTo>
                <a:lnTo>
                  <a:pt x="2482" y="622"/>
                </a:lnTo>
                <a:lnTo>
                  <a:pt x="2482" y="620"/>
                </a:lnTo>
                <a:lnTo>
                  <a:pt x="2480" y="620"/>
                </a:lnTo>
                <a:lnTo>
                  <a:pt x="2480" y="622"/>
                </a:lnTo>
                <a:moveTo>
                  <a:pt x="2385" y="619"/>
                </a:moveTo>
                <a:lnTo>
                  <a:pt x="2383" y="617"/>
                </a:lnTo>
                <a:lnTo>
                  <a:pt x="2382" y="617"/>
                </a:lnTo>
                <a:lnTo>
                  <a:pt x="2382" y="619"/>
                </a:lnTo>
                <a:lnTo>
                  <a:pt x="2383" y="619"/>
                </a:lnTo>
                <a:lnTo>
                  <a:pt x="2385" y="619"/>
                </a:lnTo>
                <a:moveTo>
                  <a:pt x="2523" y="616"/>
                </a:moveTo>
                <a:lnTo>
                  <a:pt x="2525" y="616"/>
                </a:lnTo>
                <a:lnTo>
                  <a:pt x="2525" y="614"/>
                </a:lnTo>
                <a:lnTo>
                  <a:pt x="2526" y="614"/>
                </a:lnTo>
                <a:lnTo>
                  <a:pt x="2526" y="613"/>
                </a:lnTo>
                <a:lnTo>
                  <a:pt x="2526" y="611"/>
                </a:lnTo>
                <a:lnTo>
                  <a:pt x="2525" y="611"/>
                </a:lnTo>
                <a:lnTo>
                  <a:pt x="2523" y="611"/>
                </a:lnTo>
                <a:lnTo>
                  <a:pt x="2521" y="613"/>
                </a:lnTo>
                <a:lnTo>
                  <a:pt x="2521" y="614"/>
                </a:lnTo>
                <a:lnTo>
                  <a:pt x="2521" y="616"/>
                </a:lnTo>
                <a:lnTo>
                  <a:pt x="2521" y="617"/>
                </a:lnTo>
                <a:lnTo>
                  <a:pt x="2523" y="619"/>
                </a:lnTo>
                <a:lnTo>
                  <a:pt x="2523" y="617"/>
                </a:lnTo>
                <a:lnTo>
                  <a:pt x="2523" y="616"/>
                </a:lnTo>
                <a:moveTo>
                  <a:pt x="3492" y="617"/>
                </a:moveTo>
                <a:lnTo>
                  <a:pt x="3490" y="617"/>
                </a:lnTo>
                <a:lnTo>
                  <a:pt x="3492" y="619"/>
                </a:lnTo>
                <a:lnTo>
                  <a:pt x="3492" y="617"/>
                </a:lnTo>
                <a:moveTo>
                  <a:pt x="1439" y="616"/>
                </a:moveTo>
                <a:lnTo>
                  <a:pt x="1439" y="617"/>
                </a:lnTo>
                <a:lnTo>
                  <a:pt x="1441" y="614"/>
                </a:lnTo>
                <a:lnTo>
                  <a:pt x="1439" y="616"/>
                </a:lnTo>
                <a:moveTo>
                  <a:pt x="3624" y="616"/>
                </a:moveTo>
                <a:lnTo>
                  <a:pt x="3622" y="616"/>
                </a:lnTo>
                <a:lnTo>
                  <a:pt x="3624" y="617"/>
                </a:lnTo>
                <a:lnTo>
                  <a:pt x="3624" y="616"/>
                </a:lnTo>
                <a:moveTo>
                  <a:pt x="3624" y="614"/>
                </a:moveTo>
                <a:lnTo>
                  <a:pt x="3622" y="613"/>
                </a:lnTo>
                <a:lnTo>
                  <a:pt x="3621" y="613"/>
                </a:lnTo>
                <a:lnTo>
                  <a:pt x="3621" y="614"/>
                </a:lnTo>
                <a:lnTo>
                  <a:pt x="3621" y="616"/>
                </a:lnTo>
                <a:lnTo>
                  <a:pt x="3622" y="616"/>
                </a:lnTo>
                <a:lnTo>
                  <a:pt x="3622" y="614"/>
                </a:lnTo>
                <a:lnTo>
                  <a:pt x="3624" y="614"/>
                </a:lnTo>
                <a:moveTo>
                  <a:pt x="2518" y="614"/>
                </a:moveTo>
                <a:lnTo>
                  <a:pt x="2520" y="614"/>
                </a:lnTo>
                <a:lnTo>
                  <a:pt x="2520" y="613"/>
                </a:lnTo>
                <a:lnTo>
                  <a:pt x="2518" y="613"/>
                </a:lnTo>
                <a:lnTo>
                  <a:pt x="2518" y="614"/>
                </a:lnTo>
                <a:moveTo>
                  <a:pt x="2495" y="609"/>
                </a:moveTo>
                <a:lnTo>
                  <a:pt x="2497" y="611"/>
                </a:lnTo>
                <a:lnTo>
                  <a:pt x="2497" y="609"/>
                </a:lnTo>
                <a:lnTo>
                  <a:pt x="2495" y="609"/>
                </a:lnTo>
                <a:moveTo>
                  <a:pt x="2497" y="613"/>
                </a:moveTo>
                <a:lnTo>
                  <a:pt x="2497" y="611"/>
                </a:lnTo>
                <a:lnTo>
                  <a:pt x="2495" y="611"/>
                </a:lnTo>
                <a:lnTo>
                  <a:pt x="2497" y="613"/>
                </a:lnTo>
                <a:moveTo>
                  <a:pt x="2472" y="611"/>
                </a:moveTo>
                <a:lnTo>
                  <a:pt x="2472" y="609"/>
                </a:lnTo>
                <a:lnTo>
                  <a:pt x="2471" y="609"/>
                </a:lnTo>
                <a:lnTo>
                  <a:pt x="2471" y="611"/>
                </a:lnTo>
                <a:lnTo>
                  <a:pt x="2472" y="611"/>
                </a:lnTo>
                <a:moveTo>
                  <a:pt x="2515" y="611"/>
                </a:moveTo>
                <a:lnTo>
                  <a:pt x="2517" y="611"/>
                </a:lnTo>
                <a:lnTo>
                  <a:pt x="2515" y="609"/>
                </a:lnTo>
                <a:lnTo>
                  <a:pt x="2515" y="611"/>
                </a:lnTo>
                <a:moveTo>
                  <a:pt x="2471" y="609"/>
                </a:moveTo>
                <a:lnTo>
                  <a:pt x="2471" y="608"/>
                </a:lnTo>
                <a:lnTo>
                  <a:pt x="2469" y="608"/>
                </a:lnTo>
                <a:lnTo>
                  <a:pt x="2469" y="609"/>
                </a:lnTo>
                <a:lnTo>
                  <a:pt x="2471" y="609"/>
                </a:lnTo>
                <a:moveTo>
                  <a:pt x="2503" y="609"/>
                </a:moveTo>
                <a:lnTo>
                  <a:pt x="2505" y="609"/>
                </a:lnTo>
                <a:lnTo>
                  <a:pt x="2506" y="608"/>
                </a:lnTo>
                <a:lnTo>
                  <a:pt x="2505" y="608"/>
                </a:lnTo>
                <a:lnTo>
                  <a:pt x="2503" y="608"/>
                </a:lnTo>
                <a:lnTo>
                  <a:pt x="2503" y="609"/>
                </a:lnTo>
                <a:moveTo>
                  <a:pt x="2512" y="609"/>
                </a:moveTo>
                <a:lnTo>
                  <a:pt x="2514" y="609"/>
                </a:lnTo>
                <a:lnTo>
                  <a:pt x="2514" y="608"/>
                </a:lnTo>
                <a:lnTo>
                  <a:pt x="2512" y="608"/>
                </a:lnTo>
                <a:lnTo>
                  <a:pt x="2512" y="609"/>
                </a:lnTo>
                <a:moveTo>
                  <a:pt x="2483" y="608"/>
                </a:moveTo>
                <a:lnTo>
                  <a:pt x="2485" y="608"/>
                </a:lnTo>
                <a:lnTo>
                  <a:pt x="2486" y="608"/>
                </a:lnTo>
                <a:lnTo>
                  <a:pt x="2486" y="606"/>
                </a:lnTo>
                <a:lnTo>
                  <a:pt x="2485" y="606"/>
                </a:lnTo>
                <a:lnTo>
                  <a:pt x="2483" y="606"/>
                </a:lnTo>
                <a:lnTo>
                  <a:pt x="2483" y="608"/>
                </a:lnTo>
                <a:moveTo>
                  <a:pt x="2495" y="608"/>
                </a:moveTo>
                <a:lnTo>
                  <a:pt x="2495" y="606"/>
                </a:lnTo>
                <a:lnTo>
                  <a:pt x="2494" y="606"/>
                </a:lnTo>
                <a:lnTo>
                  <a:pt x="2495" y="608"/>
                </a:lnTo>
                <a:moveTo>
                  <a:pt x="2515" y="606"/>
                </a:moveTo>
                <a:lnTo>
                  <a:pt x="2515" y="608"/>
                </a:lnTo>
                <a:lnTo>
                  <a:pt x="2517" y="608"/>
                </a:lnTo>
                <a:lnTo>
                  <a:pt x="2518" y="608"/>
                </a:lnTo>
                <a:lnTo>
                  <a:pt x="2518" y="606"/>
                </a:lnTo>
                <a:lnTo>
                  <a:pt x="2517" y="606"/>
                </a:lnTo>
                <a:lnTo>
                  <a:pt x="2515" y="606"/>
                </a:lnTo>
                <a:moveTo>
                  <a:pt x="3541" y="608"/>
                </a:moveTo>
                <a:lnTo>
                  <a:pt x="3539" y="606"/>
                </a:lnTo>
                <a:lnTo>
                  <a:pt x="3539" y="608"/>
                </a:lnTo>
                <a:lnTo>
                  <a:pt x="3541" y="608"/>
                </a:lnTo>
                <a:moveTo>
                  <a:pt x="2356" y="605"/>
                </a:moveTo>
                <a:lnTo>
                  <a:pt x="2354" y="605"/>
                </a:lnTo>
                <a:lnTo>
                  <a:pt x="2354" y="606"/>
                </a:lnTo>
                <a:lnTo>
                  <a:pt x="2356" y="606"/>
                </a:lnTo>
                <a:lnTo>
                  <a:pt x="2356" y="605"/>
                </a:lnTo>
                <a:moveTo>
                  <a:pt x="2460" y="606"/>
                </a:moveTo>
                <a:lnTo>
                  <a:pt x="2459" y="605"/>
                </a:lnTo>
                <a:lnTo>
                  <a:pt x="2459" y="606"/>
                </a:lnTo>
                <a:lnTo>
                  <a:pt x="2460" y="606"/>
                </a:lnTo>
                <a:moveTo>
                  <a:pt x="2498" y="606"/>
                </a:moveTo>
                <a:lnTo>
                  <a:pt x="2500" y="606"/>
                </a:lnTo>
                <a:lnTo>
                  <a:pt x="2498" y="605"/>
                </a:lnTo>
                <a:lnTo>
                  <a:pt x="2498" y="606"/>
                </a:lnTo>
                <a:moveTo>
                  <a:pt x="2511" y="606"/>
                </a:moveTo>
                <a:lnTo>
                  <a:pt x="2512" y="606"/>
                </a:lnTo>
                <a:lnTo>
                  <a:pt x="2512" y="605"/>
                </a:lnTo>
                <a:lnTo>
                  <a:pt x="2511" y="605"/>
                </a:lnTo>
                <a:lnTo>
                  <a:pt x="2511" y="606"/>
                </a:lnTo>
                <a:moveTo>
                  <a:pt x="2502" y="605"/>
                </a:moveTo>
                <a:lnTo>
                  <a:pt x="2502" y="603"/>
                </a:lnTo>
                <a:lnTo>
                  <a:pt x="2500" y="605"/>
                </a:lnTo>
                <a:lnTo>
                  <a:pt x="2502" y="605"/>
                </a:lnTo>
                <a:moveTo>
                  <a:pt x="3536" y="605"/>
                </a:moveTo>
                <a:lnTo>
                  <a:pt x="3538" y="605"/>
                </a:lnTo>
                <a:lnTo>
                  <a:pt x="3536" y="603"/>
                </a:lnTo>
                <a:lnTo>
                  <a:pt x="3536" y="605"/>
                </a:lnTo>
                <a:moveTo>
                  <a:pt x="2491" y="603"/>
                </a:moveTo>
                <a:lnTo>
                  <a:pt x="2492" y="603"/>
                </a:lnTo>
                <a:lnTo>
                  <a:pt x="2492" y="602"/>
                </a:lnTo>
                <a:lnTo>
                  <a:pt x="2491" y="602"/>
                </a:lnTo>
                <a:lnTo>
                  <a:pt x="2491" y="603"/>
                </a:lnTo>
                <a:moveTo>
                  <a:pt x="2495" y="602"/>
                </a:moveTo>
                <a:lnTo>
                  <a:pt x="2495" y="600"/>
                </a:lnTo>
                <a:lnTo>
                  <a:pt x="2494" y="600"/>
                </a:lnTo>
                <a:lnTo>
                  <a:pt x="2494" y="602"/>
                </a:lnTo>
                <a:lnTo>
                  <a:pt x="2494" y="603"/>
                </a:lnTo>
                <a:lnTo>
                  <a:pt x="2495" y="603"/>
                </a:lnTo>
                <a:lnTo>
                  <a:pt x="2495" y="602"/>
                </a:lnTo>
                <a:moveTo>
                  <a:pt x="1450" y="599"/>
                </a:moveTo>
                <a:lnTo>
                  <a:pt x="1449" y="599"/>
                </a:lnTo>
                <a:lnTo>
                  <a:pt x="1449" y="600"/>
                </a:lnTo>
                <a:lnTo>
                  <a:pt x="1449" y="602"/>
                </a:lnTo>
                <a:lnTo>
                  <a:pt x="1450" y="600"/>
                </a:lnTo>
                <a:lnTo>
                  <a:pt x="1452" y="599"/>
                </a:lnTo>
                <a:lnTo>
                  <a:pt x="1452" y="597"/>
                </a:lnTo>
                <a:lnTo>
                  <a:pt x="1450" y="597"/>
                </a:lnTo>
                <a:lnTo>
                  <a:pt x="1450" y="599"/>
                </a:lnTo>
                <a:moveTo>
                  <a:pt x="2485" y="600"/>
                </a:moveTo>
                <a:lnTo>
                  <a:pt x="2483" y="600"/>
                </a:lnTo>
                <a:lnTo>
                  <a:pt x="2483" y="602"/>
                </a:lnTo>
                <a:lnTo>
                  <a:pt x="2485" y="602"/>
                </a:lnTo>
                <a:lnTo>
                  <a:pt x="2485" y="600"/>
                </a:lnTo>
                <a:moveTo>
                  <a:pt x="3496" y="600"/>
                </a:moveTo>
                <a:lnTo>
                  <a:pt x="3495" y="600"/>
                </a:lnTo>
                <a:lnTo>
                  <a:pt x="3496" y="602"/>
                </a:lnTo>
                <a:lnTo>
                  <a:pt x="3496" y="600"/>
                </a:lnTo>
                <a:moveTo>
                  <a:pt x="3533" y="600"/>
                </a:moveTo>
                <a:lnTo>
                  <a:pt x="3533" y="600"/>
                </a:lnTo>
                <a:lnTo>
                  <a:pt x="3535" y="600"/>
                </a:lnTo>
                <a:lnTo>
                  <a:pt x="3533" y="599"/>
                </a:lnTo>
                <a:lnTo>
                  <a:pt x="3533" y="599"/>
                </a:lnTo>
                <a:lnTo>
                  <a:pt x="3533" y="600"/>
                </a:lnTo>
                <a:moveTo>
                  <a:pt x="2482" y="599"/>
                </a:moveTo>
                <a:lnTo>
                  <a:pt x="2483" y="599"/>
                </a:lnTo>
                <a:lnTo>
                  <a:pt x="2483" y="597"/>
                </a:lnTo>
                <a:lnTo>
                  <a:pt x="2482" y="597"/>
                </a:lnTo>
                <a:lnTo>
                  <a:pt x="2482" y="599"/>
                </a:lnTo>
                <a:moveTo>
                  <a:pt x="3573" y="597"/>
                </a:moveTo>
                <a:lnTo>
                  <a:pt x="3574" y="597"/>
                </a:lnTo>
                <a:lnTo>
                  <a:pt x="3574" y="596"/>
                </a:lnTo>
                <a:lnTo>
                  <a:pt x="3573" y="596"/>
                </a:lnTo>
                <a:lnTo>
                  <a:pt x="3573" y="597"/>
                </a:lnTo>
                <a:moveTo>
                  <a:pt x="977" y="594"/>
                </a:moveTo>
                <a:lnTo>
                  <a:pt x="977" y="596"/>
                </a:lnTo>
                <a:lnTo>
                  <a:pt x="979" y="594"/>
                </a:lnTo>
                <a:lnTo>
                  <a:pt x="977" y="594"/>
                </a:lnTo>
                <a:moveTo>
                  <a:pt x="980" y="593"/>
                </a:moveTo>
                <a:lnTo>
                  <a:pt x="979" y="593"/>
                </a:lnTo>
                <a:lnTo>
                  <a:pt x="979" y="594"/>
                </a:lnTo>
                <a:lnTo>
                  <a:pt x="980" y="594"/>
                </a:lnTo>
                <a:lnTo>
                  <a:pt x="980" y="593"/>
                </a:lnTo>
                <a:moveTo>
                  <a:pt x="2469" y="594"/>
                </a:moveTo>
                <a:lnTo>
                  <a:pt x="2471" y="596"/>
                </a:lnTo>
                <a:lnTo>
                  <a:pt x="2471" y="594"/>
                </a:lnTo>
                <a:lnTo>
                  <a:pt x="2469" y="594"/>
                </a:lnTo>
                <a:moveTo>
                  <a:pt x="2480" y="596"/>
                </a:moveTo>
                <a:lnTo>
                  <a:pt x="2482" y="596"/>
                </a:lnTo>
                <a:lnTo>
                  <a:pt x="2482" y="594"/>
                </a:lnTo>
                <a:lnTo>
                  <a:pt x="2480" y="594"/>
                </a:lnTo>
                <a:lnTo>
                  <a:pt x="2480" y="596"/>
                </a:lnTo>
                <a:moveTo>
                  <a:pt x="2488" y="594"/>
                </a:moveTo>
                <a:lnTo>
                  <a:pt x="2489" y="596"/>
                </a:lnTo>
                <a:lnTo>
                  <a:pt x="2491" y="596"/>
                </a:lnTo>
                <a:lnTo>
                  <a:pt x="2491" y="594"/>
                </a:lnTo>
                <a:lnTo>
                  <a:pt x="2489" y="594"/>
                </a:lnTo>
                <a:lnTo>
                  <a:pt x="2488" y="594"/>
                </a:lnTo>
                <a:moveTo>
                  <a:pt x="2502" y="594"/>
                </a:moveTo>
                <a:lnTo>
                  <a:pt x="2500" y="594"/>
                </a:lnTo>
                <a:lnTo>
                  <a:pt x="2498" y="594"/>
                </a:lnTo>
                <a:lnTo>
                  <a:pt x="2498" y="596"/>
                </a:lnTo>
                <a:lnTo>
                  <a:pt x="2500" y="596"/>
                </a:lnTo>
                <a:lnTo>
                  <a:pt x="2502" y="596"/>
                </a:lnTo>
                <a:lnTo>
                  <a:pt x="2502" y="594"/>
                </a:lnTo>
                <a:moveTo>
                  <a:pt x="1972" y="593"/>
                </a:moveTo>
                <a:lnTo>
                  <a:pt x="1974" y="593"/>
                </a:lnTo>
                <a:lnTo>
                  <a:pt x="1975" y="593"/>
                </a:lnTo>
                <a:lnTo>
                  <a:pt x="1975" y="591"/>
                </a:lnTo>
                <a:lnTo>
                  <a:pt x="1974" y="591"/>
                </a:lnTo>
                <a:lnTo>
                  <a:pt x="1972" y="591"/>
                </a:lnTo>
                <a:lnTo>
                  <a:pt x="1970" y="591"/>
                </a:lnTo>
                <a:lnTo>
                  <a:pt x="1970" y="593"/>
                </a:lnTo>
                <a:lnTo>
                  <a:pt x="1970" y="594"/>
                </a:lnTo>
                <a:lnTo>
                  <a:pt x="1972" y="594"/>
                </a:lnTo>
                <a:lnTo>
                  <a:pt x="1972" y="593"/>
                </a:lnTo>
                <a:moveTo>
                  <a:pt x="2472" y="593"/>
                </a:moveTo>
                <a:lnTo>
                  <a:pt x="2471" y="593"/>
                </a:lnTo>
                <a:lnTo>
                  <a:pt x="2471" y="594"/>
                </a:lnTo>
                <a:lnTo>
                  <a:pt x="2472" y="594"/>
                </a:lnTo>
                <a:lnTo>
                  <a:pt x="2472" y="593"/>
                </a:lnTo>
                <a:moveTo>
                  <a:pt x="2486" y="593"/>
                </a:moveTo>
                <a:lnTo>
                  <a:pt x="2486" y="594"/>
                </a:lnTo>
                <a:lnTo>
                  <a:pt x="2488" y="594"/>
                </a:lnTo>
                <a:lnTo>
                  <a:pt x="2488" y="593"/>
                </a:lnTo>
                <a:lnTo>
                  <a:pt x="2486" y="593"/>
                </a:lnTo>
                <a:moveTo>
                  <a:pt x="2506" y="594"/>
                </a:moveTo>
                <a:lnTo>
                  <a:pt x="2508" y="594"/>
                </a:lnTo>
                <a:lnTo>
                  <a:pt x="2508" y="593"/>
                </a:lnTo>
                <a:lnTo>
                  <a:pt x="2506" y="593"/>
                </a:lnTo>
                <a:lnTo>
                  <a:pt x="2505" y="593"/>
                </a:lnTo>
                <a:lnTo>
                  <a:pt x="2503" y="593"/>
                </a:lnTo>
                <a:lnTo>
                  <a:pt x="2503" y="594"/>
                </a:lnTo>
                <a:lnTo>
                  <a:pt x="2505" y="594"/>
                </a:lnTo>
                <a:lnTo>
                  <a:pt x="2506" y="594"/>
                </a:lnTo>
                <a:moveTo>
                  <a:pt x="3452" y="593"/>
                </a:moveTo>
                <a:lnTo>
                  <a:pt x="3450" y="593"/>
                </a:lnTo>
                <a:lnTo>
                  <a:pt x="3452" y="594"/>
                </a:lnTo>
                <a:lnTo>
                  <a:pt x="3452" y="593"/>
                </a:lnTo>
                <a:moveTo>
                  <a:pt x="3515" y="594"/>
                </a:moveTo>
                <a:lnTo>
                  <a:pt x="3515" y="593"/>
                </a:lnTo>
                <a:lnTo>
                  <a:pt x="3513" y="593"/>
                </a:lnTo>
                <a:lnTo>
                  <a:pt x="3515" y="594"/>
                </a:lnTo>
                <a:moveTo>
                  <a:pt x="3515" y="593"/>
                </a:moveTo>
                <a:lnTo>
                  <a:pt x="3515" y="591"/>
                </a:lnTo>
                <a:lnTo>
                  <a:pt x="3513" y="591"/>
                </a:lnTo>
                <a:lnTo>
                  <a:pt x="3515" y="593"/>
                </a:lnTo>
                <a:moveTo>
                  <a:pt x="1967" y="591"/>
                </a:moveTo>
                <a:lnTo>
                  <a:pt x="1967" y="593"/>
                </a:lnTo>
                <a:lnTo>
                  <a:pt x="1969" y="593"/>
                </a:lnTo>
                <a:lnTo>
                  <a:pt x="1970" y="593"/>
                </a:lnTo>
                <a:lnTo>
                  <a:pt x="1969" y="591"/>
                </a:lnTo>
                <a:lnTo>
                  <a:pt x="1967" y="591"/>
                </a:lnTo>
                <a:moveTo>
                  <a:pt x="2485" y="591"/>
                </a:moveTo>
                <a:lnTo>
                  <a:pt x="2485" y="593"/>
                </a:lnTo>
                <a:lnTo>
                  <a:pt x="2486" y="593"/>
                </a:lnTo>
                <a:lnTo>
                  <a:pt x="2486" y="591"/>
                </a:lnTo>
                <a:lnTo>
                  <a:pt x="2485" y="591"/>
                </a:lnTo>
                <a:moveTo>
                  <a:pt x="3645" y="593"/>
                </a:moveTo>
                <a:lnTo>
                  <a:pt x="3645" y="591"/>
                </a:lnTo>
                <a:lnTo>
                  <a:pt x="3644" y="593"/>
                </a:lnTo>
                <a:lnTo>
                  <a:pt x="3645" y="593"/>
                </a:lnTo>
                <a:moveTo>
                  <a:pt x="1456" y="591"/>
                </a:moveTo>
                <a:lnTo>
                  <a:pt x="1458" y="589"/>
                </a:lnTo>
                <a:lnTo>
                  <a:pt x="1456" y="589"/>
                </a:lnTo>
                <a:lnTo>
                  <a:pt x="1456" y="591"/>
                </a:lnTo>
                <a:moveTo>
                  <a:pt x="2483" y="589"/>
                </a:moveTo>
                <a:lnTo>
                  <a:pt x="2483" y="591"/>
                </a:lnTo>
                <a:lnTo>
                  <a:pt x="2485" y="591"/>
                </a:lnTo>
                <a:lnTo>
                  <a:pt x="2485" y="589"/>
                </a:lnTo>
                <a:lnTo>
                  <a:pt x="2483" y="589"/>
                </a:lnTo>
                <a:moveTo>
                  <a:pt x="3502" y="591"/>
                </a:moveTo>
                <a:lnTo>
                  <a:pt x="3502" y="589"/>
                </a:lnTo>
                <a:lnTo>
                  <a:pt x="3501" y="589"/>
                </a:lnTo>
                <a:lnTo>
                  <a:pt x="3502" y="591"/>
                </a:lnTo>
                <a:moveTo>
                  <a:pt x="3645" y="591"/>
                </a:moveTo>
                <a:lnTo>
                  <a:pt x="3645" y="589"/>
                </a:lnTo>
                <a:lnTo>
                  <a:pt x="3644" y="589"/>
                </a:lnTo>
                <a:lnTo>
                  <a:pt x="3644" y="591"/>
                </a:lnTo>
                <a:lnTo>
                  <a:pt x="3645" y="591"/>
                </a:lnTo>
                <a:moveTo>
                  <a:pt x="2480" y="589"/>
                </a:moveTo>
                <a:lnTo>
                  <a:pt x="2482" y="589"/>
                </a:lnTo>
                <a:lnTo>
                  <a:pt x="2482" y="588"/>
                </a:lnTo>
                <a:lnTo>
                  <a:pt x="2480" y="588"/>
                </a:lnTo>
                <a:lnTo>
                  <a:pt x="2479" y="588"/>
                </a:lnTo>
                <a:lnTo>
                  <a:pt x="2479" y="589"/>
                </a:lnTo>
                <a:lnTo>
                  <a:pt x="2480" y="589"/>
                </a:lnTo>
                <a:moveTo>
                  <a:pt x="1458" y="586"/>
                </a:moveTo>
                <a:lnTo>
                  <a:pt x="1458" y="588"/>
                </a:lnTo>
                <a:lnTo>
                  <a:pt x="1459" y="588"/>
                </a:lnTo>
                <a:lnTo>
                  <a:pt x="1459" y="586"/>
                </a:lnTo>
                <a:lnTo>
                  <a:pt x="1458" y="586"/>
                </a:lnTo>
                <a:moveTo>
                  <a:pt x="1469" y="588"/>
                </a:moveTo>
                <a:lnTo>
                  <a:pt x="1469" y="586"/>
                </a:lnTo>
                <a:lnTo>
                  <a:pt x="1467" y="588"/>
                </a:lnTo>
                <a:lnTo>
                  <a:pt x="1469" y="588"/>
                </a:lnTo>
                <a:moveTo>
                  <a:pt x="2479" y="588"/>
                </a:moveTo>
                <a:lnTo>
                  <a:pt x="2479" y="586"/>
                </a:lnTo>
                <a:lnTo>
                  <a:pt x="2477" y="586"/>
                </a:lnTo>
                <a:lnTo>
                  <a:pt x="2477" y="588"/>
                </a:lnTo>
                <a:lnTo>
                  <a:pt x="2479" y="588"/>
                </a:lnTo>
                <a:moveTo>
                  <a:pt x="3637" y="586"/>
                </a:moveTo>
                <a:lnTo>
                  <a:pt x="3639" y="586"/>
                </a:lnTo>
                <a:lnTo>
                  <a:pt x="3637" y="586"/>
                </a:lnTo>
                <a:lnTo>
                  <a:pt x="3637" y="586"/>
                </a:lnTo>
                <a:moveTo>
                  <a:pt x="1946" y="586"/>
                </a:moveTo>
                <a:lnTo>
                  <a:pt x="1947" y="586"/>
                </a:lnTo>
                <a:lnTo>
                  <a:pt x="1947" y="585"/>
                </a:lnTo>
                <a:lnTo>
                  <a:pt x="1946" y="585"/>
                </a:lnTo>
                <a:lnTo>
                  <a:pt x="1946" y="586"/>
                </a:lnTo>
                <a:moveTo>
                  <a:pt x="3495" y="585"/>
                </a:moveTo>
                <a:lnTo>
                  <a:pt x="3496" y="585"/>
                </a:lnTo>
                <a:lnTo>
                  <a:pt x="3496" y="583"/>
                </a:lnTo>
                <a:lnTo>
                  <a:pt x="3495" y="583"/>
                </a:lnTo>
                <a:lnTo>
                  <a:pt x="3495" y="585"/>
                </a:lnTo>
                <a:moveTo>
                  <a:pt x="1949" y="582"/>
                </a:moveTo>
                <a:lnTo>
                  <a:pt x="1947" y="582"/>
                </a:lnTo>
                <a:lnTo>
                  <a:pt x="1949" y="583"/>
                </a:lnTo>
                <a:lnTo>
                  <a:pt x="1949" y="583"/>
                </a:lnTo>
                <a:lnTo>
                  <a:pt x="1949" y="582"/>
                </a:lnTo>
                <a:moveTo>
                  <a:pt x="2439" y="580"/>
                </a:moveTo>
                <a:lnTo>
                  <a:pt x="2439" y="582"/>
                </a:lnTo>
                <a:lnTo>
                  <a:pt x="2439" y="583"/>
                </a:lnTo>
                <a:lnTo>
                  <a:pt x="2440" y="583"/>
                </a:lnTo>
                <a:lnTo>
                  <a:pt x="2440" y="582"/>
                </a:lnTo>
                <a:lnTo>
                  <a:pt x="2440" y="580"/>
                </a:lnTo>
                <a:lnTo>
                  <a:pt x="2439" y="580"/>
                </a:lnTo>
                <a:moveTo>
                  <a:pt x="2440" y="582"/>
                </a:moveTo>
                <a:lnTo>
                  <a:pt x="2442" y="583"/>
                </a:lnTo>
                <a:lnTo>
                  <a:pt x="2442" y="582"/>
                </a:lnTo>
                <a:lnTo>
                  <a:pt x="2440" y="582"/>
                </a:lnTo>
                <a:moveTo>
                  <a:pt x="1946" y="582"/>
                </a:moveTo>
                <a:lnTo>
                  <a:pt x="1947" y="582"/>
                </a:lnTo>
                <a:lnTo>
                  <a:pt x="1946" y="580"/>
                </a:lnTo>
                <a:lnTo>
                  <a:pt x="1946" y="582"/>
                </a:lnTo>
                <a:moveTo>
                  <a:pt x="2245" y="579"/>
                </a:moveTo>
                <a:lnTo>
                  <a:pt x="2247" y="579"/>
                </a:lnTo>
                <a:lnTo>
                  <a:pt x="2247" y="577"/>
                </a:lnTo>
                <a:lnTo>
                  <a:pt x="2247" y="576"/>
                </a:lnTo>
                <a:lnTo>
                  <a:pt x="2245" y="576"/>
                </a:lnTo>
                <a:lnTo>
                  <a:pt x="2245" y="577"/>
                </a:lnTo>
                <a:lnTo>
                  <a:pt x="2244" y="577"/>
                </a:lnTo>
                <a:lnTo>
                  <a:pt x="2244" y="579"/>
                </a:lnTo>
                <a:lnTo>
                  <a:pt x="2244" y="580"/>
                </a:lnTo>
                <a:lnTo>
                  <a:pt x="2245" y="580"/>
                </a:lnTo>
                <a:lnTo>
                  <a:pt x="2245" y="579"/>
                </a:lnTo>
                <a:moveTo>
                  <a:pt x="2479" y="580"/>
                </a:moveTo>
                <a:lnTo>
                  <a:pt x="2479" y="579"/>
                </a:lnTo>
                <a:lnTo>
                  <a:pt x="2477" y="579"/>
                </a:lnTo>
                <a:lnTo>
                  <a:pt x="2479" y="580"/>
                </a:lnTo>
                <a:moveTo>
                  <a:pt x="2498" y="579"/>
                </a:moveTo>
                <a:lnTo>
                  <a:pt x="2498" y="577"/>
                </a:lnTo>
                <a:lnTo>
                  <a:pt x="2497" y="577"/>
                </a:lnTo>
                <a:lnTo>
                  <a:pt x="2497" y="579"/>
                </a:lnTo>
                <a:lnTo>
                  <a:pt x="2498" y="579"/>
                </a:lnTo>
                <a:moveTo>
                  <a:pt x="3423" y="579"/>
                </a:moveTo>
                <a:lnTo>
                  <a:pt x="3423" y="577"/>
                </a:lnTo>
                <a:lnTo>
                  <a:pt x="3423" y="577"/>
                </a:lnTo>
                <a:lnTo>
                  <a:pt x="3423" y="579"/>
                </a:lnTo>
                <a:moveTo>
                  <a:pt x="1949" y="576"/>
                </a:moveTo>
                <a:lnTo>
                  <a:pt x="1949" y="577"/>
                </a:lnTo>
                <a:lnTo>
                  <a:pt x="1951" y="577"/>
                </a:lnTo>
                <a:lnTo>
                  <a:pt x="1949" y="576"/>
                </a:lnTo>
                <a:moveTo>
                  <a:pt x="2465" y="576"/>
                </a:moveTo>
                <a:lnTo>
                  <a:pt x="2465" y="574"/>
                </a:lnTo>
                <a:lnTo>
                  <a:pt x="2465" y="574"/>
                </a:lnTo>
                <a:lnTo>
                  <a:pt x="2465" y="576"/>
                </a:lnTo>
                <a:lnTo>
                  <a:pt x="2465" y="576"/>
                </a:lnTo>
                <a:moveTo>
                  <a:pt x="2465" y="577"/>
                </a:moveTo>
                <a:lnTo>
                  <a:pt x="2465" y="576"/>
                </a:lnTo>
                <a:lnTo>
                  <a:pt x="2463" y="576"/>
                </a:lnTo>
                <a:lnTo>
                  <a:pt x="2465" y="577"/>
                </a:lnTo>
                <a:moveTo>
                  <a:pt x="2468" y="577"/>
                </a:moveTo>
                <a:lnTo>
                  <a:pt x="2469" y="577"/>
                </a:lnTo>
                <a:lnTo>
                  <a:pt x="2469" y="576"/>
                </a:lnTo>
                <a:lnTo>
                  <a:pt x="2468" y="576"/>
                </a:lnTo>
                <a:lnTo>
                  <a:pt x="2468" y="577"/>
                </a:lnTo>
                <a:moveTo>
                  <a:pt x="3656" y="576"/>
                </a:moveTo>
                <a:lnTo>
                  <a:pt x="3654" y="576"/>
                </a:lnTo>
                <a:lnTo>
                  <a:pt x="3656" y="577"/>
                </a:lnTo>
                <a:lnTo>
                  <a:pt x="3656" y="576"/>
                </a:lnTo>
                <a:moveTo>
                  <a:pt x="2432" y="574"/>
                </a:moveTo>
                <a:lnTo>
                  <a:pt x="2432" y="576"/>
                </a:lnTo>
                <a:lnTo>
                  <a:pt x="2434" y="576"/>
                </a:lnTo>
                <a:lnTo>
                  <a:pt x="2432" y="574"/>
                </a:lnTo>
                <a:moveTo>
                  <a:pt x="2472" y="574"/>
                </a:moveTo>
                <a:lnTo>
                  <a:pt x="2472" y="573"/>
                </a:lnTo>
                <a:lnTo>
                  <a:pt x="2471" y="573"/>
                </a:lnTo>
                <a:lnTo>
                  <a:pt x="2472" y="574"/>
                </a:lnTo>
                <a:moveTo>
                  <a:pt x="1490" y="571"/>
                </a:moveTo>
                <a:lnTo>
                  <a:pt x="1488" y="571"/>
                </a:lnTo>
                <a:lnTo>
                  <a:pt x="1488" y="573"/>
                </a:lnTo>
                <a:lnTo>
                  <a:pt x="1490" y="571"/>
                </a:lnTo>
                <a:moveTo>
                  <a:pt x="1920" y="571"/>
                </a:moveTo>
                <a:lnTo>
                  <a:pt x="1918" y="571"/>
                </a:lnTo>
                <a:lnTo>
                  <a:pt x="1918" y="573"/>
                </a:lnTo>
                <a:lnTo>
                  <a:pt x="1920" y="573"/>
                </a:lnTo>
                <a:lnTo>
                  <a:pt x="1920" y="571"/>
                </a:lnTo>
                <a:moveTo>
                  <a:pt x="2431" y="573"/>
                </a:moveTo>
                <a:lnTo>
                  <a:pt x="2431" y="571"/>
                </a:lnTo>
                <a:lnTo>
                  <a:pt x="2429" y="571"/>
                </a:lnTo>
                <a:lnTo>
                  <a:pt x="2429" y="573"/>
                </a:lnTo>
                <a:lnTo>
                  <a:pt x="2431" y="573"/>
                </a:lnTo>
                <a:moveTo>
                  <a:pt x="2429" y="570"/>
                </a:moveTo>
                <a:lnTo>
                  <a:pt x="2428" y="570"/>
                </a:lnTo>
                <a:lnTo>
                  <a:pt x="2429" y="571"/>
                </a:lnTo>
                <a:lnTo>
                  <a:pt x="2429" y="570"/>
                </a:lnTo>
                <a:moveTo>
                  <a:pt x="2480" y="571"/>
                </a:moveTo>
                <a:lnTo>
                  <a:pt x="2482" y="571"/>
                </a:lnTo>
                <a:lnTo>
                  <a:pt x="2480" y="570"/>
                </a:lnTo>
                <a:lnTo>
                  <a:pt x="2480" y="571"/>
                </a:lnTo>
                <a:moveTo>
                  <a:pt x="3478" y="571"/>
                </a:moveTo>
                <a:lnTo>
                  <a:pt x="3476" y="570"/>
                </a:lnTo>
                <a:lnTo>
                  <a:pt x="3476" y="571"/>
                </a:lnTo>
                <a:lnTo>
                  <a:pt x="3478" y="571"/>
                </a:lnTo>
                <a:moveTo>
                  <a:pt x="3459" y="568"/>
                </a:moveTo>
                <a:lnTo>
                  <a:pt x="3458" y="568"/>
                </a:lnTo>
                <a:lnTo>
                  <a:pt x="3458" y="570"/>
                </a:lnTo>
                <a:lnTo>
                  <a:pt x="3459" y="568"/>
                </a:lnTo>
                <a:moveTo>
                  <a:pt x="2480" y="566"/>
                </a:moveTo>
                <a:lnTo>
                  <a:pt x="2482" y="566"/>
                </a:lnTo>
                <a:lnTo>
                  <a:pt x="2482" y="565"/>
                </a:lnTo>
                <a:lnTo>
                  <a:pt x="2480" y="565"/>
                </a:lnTo>
                <a:lnTo>
                  <a:pt x="2480" y="566"/>
                </a:lnTo>
                <a:moveTo>
                  <a:pt x="2483" y="566"/>
                </a:moveTo>
                <a:lnTo>
                  <a:pt x="2483" y="565"/>
                </a:lnTo>
                <a:lnTo>
                  <a:pt x="2482" y="565"/>
                </a:lnTo>
                <a:lnTo>
                  <a:pt x="2483" y="566"/>
                </a:lnTo>
                <a:moveTo>
                  <a:pt x="2463" y="565"/>
                </a:moveTo>
                <a:lnTo>
                  <a:pt x="2465" y="565"/>
                </a:lnTo>
                <a:lnTo>
                  <a:pt x="2465" y="565"/>
                </a:lnTo>
                <a:lnTo>
                  <a:pt x="2465" y="563"/>
                </a:lnTo>
                <a:lnTo>
                  <a:pt x="2463" y="562"/>
                </a:lnTo>
                <a:lnTo>
                  <a:pt x="2463" y="563"/>
                </a:lnTo>
                <a:lnTo>
                  <a:pt x="2463" y="565"/>
                </a:lnTo>
                <a:moveTo>
                  <a:pt x="2469" y="563"/>
                </a:moveTo>
                <a:lnTo>
                  <a:pt x="2468" y="563"/>
                </a:lnTo>
                <a:lnTo>
                  <a:pt x="2468" y="565"/>
                </a:lnTo>
                <a:lnTo>
                  <a:pt x="2469" y="565"/>
                </a:lnTo>
                <a:lnTo>
                  <a:pt x="2469" y="563"/>
                </a:lnTo>
                <a:moveTo>
                  <a:pt x="2466" y="562"/>
                </a:moveTo>
                <a:lnTo>
                  <a:pt x="2466" y="563"/>
                </a:lnTo>
                <a:lnTo>
                  <a:pt x="2468" y="563"/>
                </a:lnTo>
                <a:lnTo>
                  <a:pt x="2468" y="562"/>
                </a:lnTo>
                <a:lnTo>
                  <a:pt x="2466" y="562"/>
                </a:lnTo>
                <a:moveTo>
                  <a:pt x="2472" y="562"/>
                </a:moveTo>
                <a:lnTo>
                  <a:pt x="2471" y="562"/>
                </a:lnTo>
                <a:lnTo>
                  <a:pt x="2471" y="563"/>
                </a:lnTo>
                <a:lnTo>
                  <a:pt x="2472" y="562"/>
                </a:lnTo>
                <a:moveTo>
                  <a:pt x="2471" y="560"/>
                </a:moveTo>
                <a:lnTo>
                  <a:pt x="2469" y="560"/>
                </a:lnTo>
                <a:lnTo>
                  <a:pt x="2471" y="562"/>
                </a:lnTo>
                <a:lnTo>
                  <a:pt x="2471" y="560"/>
                </a:lnTo>
                <a:moveTo>
                  <a:pt x="2469" y="560"/>
                </a:moveTo>
                <a:lnTo>
                  <a:pt x="2469" y="559"/>
                </a:lnTo>
                <a:lnTo>
                  <a:pt x="2468" y="559"/>
                </a:lnTo>
                <a:lnTo>
                  <a:pt x="2466" y="559"/>
                </a:lnTo>
                <a:lnTo>
                  <a:pt x="2468" y="560"/>
                </a:lnTo>
                <a:lnTo>
                  <a:pt x="2469" y="560"/>
                </a:lnTo>
                <a:moveTo>
                  <a:pt x="2482" y="557"/>
                </a:moveTo>
                <a:lnTo>
                  <a:pt x="2482" y="559"/>
                </a:lnTo>
                <a:lnTo>
                  <a:pt x="2483" y="559"/>
                </a:lnTo>
                <a:lnTo>
                  <a:pt x="2485" y="559"/>
                </a:lnTo>
                <a:lnTo>
                  <a:pt x="2485" y="557"/>
                </a:lnTo>
                <a:lnTo>
                  <a:pt x="2483" y="557"/>
                </a:lnTo>
                <a:lnTo>
                  <a:pt x="2482" y="557"/>
                </a:lnTo>
                <a:moveTo>
                  <a:pt x="2505" y="557"/>
                </a:moveTo>
                <a:lnTo>
                  <a:pt x="2503" y="557"/>
                </a:lnTo>
                <a:lnTo>
                  <a:pt x="2502" y="557"/>
                </a:lnTo>
                <a:lnTo>
                  <a:pt x="2502" y="559"/>
                </a:lnTo>
                <a:lnTo>
                  <a:pt x="2503" y="559"/>
                </a:lnTo>
                <a:lnTo>
                  <a:pt x="2505" y="559"/>
                </a:lnTo>
                <a:lnTo>
                  <a:pt x="2506" y="559"/>
                </a:lnTo>
                <a:lnTo>
                  <a:pt x="2506" y="557"/>
                </a:lnTo>
                <a:lnTo>
                  <a:pt x="2505" y="557"/>
                </a:lnTo>
                <a:moveTo>
                  <a:pt x="1505" y="557"/>
                </a:moveTo>
                <a:lnTo>
                  <a:pt x="1505" y="556"/>
                </a:lnTo>
                <a:lnTo>
                  <a:pt x="1505" y="557"/>
                </a:lnTo>
                <a:lnTo>
                  <a:pt x="1505" y="557"/>
                </a:lnTo>
                <a:moveTo>
                  <a:pt x="2239" y="557"/>
                </a:moveTo>
                <a:lnTo>
                  <a:pt x="2239" y="556"/>
                </a:lnTo>
                <a:lnTo>
                  <a:pt x="2238" y="557"/>
                </a:lnTo>
                <a:lnTo>
                  <a:pt x="2239" y="557"/>
                </a:lnTo>
                <a:moveTo>
                  <a:pt x="2145" y="556"/>
                </a:moveTo>
                <a:lnTo>
                  <a:pt x="2145" y="554"/>
                </a:lnTo>
                <a:moveTo>
                  <a:pt x="1016" y="553"/>
                </a:moveTo>
                <a:lnTo>
                  <a:pt x="1016" y="554"/>
                </a:lnTo>
                <a:lnTo>
                  <a:pt x="1017" y="553"/>
                </a:lnTo>
                <a:lnTo>
                  <a:pt x="1016" y="553"/>
                </a:lnTo>
                <a:moveTo>
                  <a:pt x="1508" y="553"/>
                </a:moveTo>
                <a:lnTo>
                  <a:pt x="1507" y="553"/>
                </a:lnTo>
                <a:lnTo>
                  <a:pt x="1507" y="554"/>
                </a:lnTo>
                <a:lnTo>
                  <a:pt x="1508" y="553"/>
                </a:lnTo>
                <a:moveTo>
                  <a:pt x="1525" y="550"/>
                </a:moveTo>
                <a:lnTo>
                  <a:pt x="1524" y="551"/>
                </a:lnTo>
                <a:lnTo>
                  <a:pt x="1524" y="553"/>
                </a:lnTo>
                <a:lnTo>
                  <a:pt x="1525" y="551"/>
                </a:lnTo>
                <a:lnTo>
                  <a:pt x="1525" y="550"/>
                </a:lnTo>
                <a:moveTo>
                  <a:pt x="2311" y="551"/>
                </a:moveTo>
                <a:lnTo>
                  <a:pt x="2313" y="553"/>
                </a:lnTo>
                <a:lnTo>
                  <a:pt x="2313" y="551"/>
                </a:lnTo>
                <a:lnTo>
                  <a:pt x="2311" y="551"/>
                </a:lnTo>
                <a:moveTo>
                  <a:pt x="3608" y="550"/>
                </a:moveTo>
                <a:lnTo>
                  <a:pt x="3610" y="551"/>
                </a:lnTo>
                <a:lnTo>
                  <a:pt x="3610" y="550"/>
                </a:lnTo>
                <a:lnTo>
                  <a:pt x="3608" y="550"/>
                </a:lnTo>
                <a:moveTo>
                  <a:pt x="3608" y="550"/>
                </a:moveTo>
                <a:lnTo>
                  <a:pt x="3608" y="550"/>
                </a:lnTo>
                <a:lnTo>
                  <a:pt x="3608" y="550"/>
                </a:lnTo>
                <a:lnTo>
                  <a:pt x="3608" y="550"/>
                </a:lnTo>
                <a:lnTo>
                  <a:pt x="3608" y="550"/>
                </a:lnTo>
                <a:moveTo>
                  <a:pt x="1548" y="548"/>
                </a:moveTo>
                <a:lnTo>
                  <a:pt x="1548" y="550"/>
                </a:lnTo>
                <a:lnTo>
                  <a:pt x="1550" y="550"/>
                </a:lnTo>
                <a:lnTo>
                  <a:pt x="1551" y="548"/>
                </a:lnTo>
                <a:lnTo>
                  <a:pt x="1550" y="548"/>
                </a:lnTo>
                <a:lnTo>
                  <a:pt x="1548" y="548"/>
                </a:lnTo>
                <a:moveTo>
                  <a:pt x="3607" y="548"/>
                </a:moveTo>
                <a:lnTo>
                  <a:pt x="3605" y="548"/>
                </a:lnTo>
                <a:lnTo>
                  <a:pt x="3605" y="550"/>
                </a:lnTo>
                <a:lnTo>
                  <a:pt x="3607" y="550"/>
                </a:lnTo>
                <a:lnTo>
                  <a:pt x="3607" y="548"/>
                </a:lnTo>
                <a:moveTo>
                  <a:pt x="1544" y="546"/>
                </a:moveTo>
                <a:lnTo>
                  <a:pt x="1544" y="548"/>
                </a:lnTo>
                <a:lnTo>
                  <a:pt x="1545" y="548"/>
                </a:lnTo>
                <a:lnTo>
                  <a:pt x="1547" y="548"/>
                </a:lnTo>
                <a:lnTo>
                  <a:pt x="1547" y="546"/>
                </a:lnTo>
                <a:lnTo>
                  <a:pt x="1545" y="546"/>
                </a:lnTo>
                <a:lnTo>
                  <a:pt x="1544" y="546"/>
                </a:lnTo>
                <a:moveTo>
                  <a:pt x="3581" y="546"/>
                </a:moveTo>
                <a:lnTo>
                  <a:pt x="3582" y="545"/>
                </a:lnTo>
                <a:lnTo>
                  <a:pt x="3581" y="545"/>
                </a:lnTo>
                <a:lnTo>
                  <a:pt x="3581" y="546"/>
                </a:lnTo>
                <a:moveTo>
                  <a:pt x="1553" y="543"/>
                </a:moveTo>
                <a:lnTo>
                  <a:pt x="1554" y="543"/>
                </a:lnTo>
                <a:lnTo>
                  <a:pt x="1556" y="543"/>
                </a:lnTo>
                <a:lnTo>
                  <a:pt x="1556" y="542"/>
                </a:lnTo>
                <a:lnTo>
                  <a:pt x="1554" y="542"/>
                </a:lnTo>
                <a:lnTo>
                  <a:pt x="1553" y="543"/>
                </a:lnTo>
                <a:moveTo>
                  <a:pt x="1556" y="542"/>
                </a:moveTo>
                <a:lnTo>
                  <a:pt x="1558" y="542"/>
                </a:lnTo>
                <a:lnTo>
                  <a:pt x="1558" y="540"/>
                </a:lnTo>
                <a:lnTo>
                  <a:pt x="1556" y="540"/>
                </a:lnTo>
                <a:lnTo>
                  <a:pt x="1556" y="542"/>
                </a:lnTo>
                <a:moveTo>
                  <a:pt x="1553" y="540"/>
                </a:moveTo>
                <a:lnTo>
                  <a:pt x="1553" y="539"/>
                </a:lnTo>
                <a:lnTo>
                  <a:pt x="1551" y="540"/>
                </a:lnTo>
                <a:lnTo>
                  <a:pt x="1553" y="540"/>
                </a:lnTo>
                <a:moveTo>
                  <a:pt x="3610" y="540"/>
                </a:moveTo>
                <a:lnTo>
                  <a:pt x="3608" y="539"/>
                </a:lnTo>
                <a:lnTo>
                  <a:pt x="3608" y="540"/>
                </a:lnTo>
                <a:lnTo>
                  <a:pt x="3610" y="540"/>
                </a:lnTo>
                <a:moveTo>
                  <a:pt x="1558" y="537"/>
                </a:moveTo>
                <a:lnTo>
                  <a:pt x="1556" y="539"/>
                </a:lnTo>
                <a:lnTo>
                  <a:pt x="1558" y="539"/>
                </a:lnTo>
                <a:lnTo>
                  <a:pt x="1558" y="537"/>
                </a:lnTo>
                <a:moveTo>
                  <a:pt x="3568" y="537"/>
                </a:moveTo>
                <a:lnTo>
                  <a:pt x="3570" y="537"/>
                </a:lnTo>
                <a:lnTo>
                  <a:pt x="3570" y="536"/>
                </a:lnTo>
                <a:lnTo>
                  <a:pt x="3568" y="536"/>
                </a:lnTo>
                <a:lnTo>
                  <a:pt x="3568" y="537"/>
                </a:lnTo>
                <a:moveTo>
                  <a:pt x="3482" y="536"/>
                </a:moveTo>
                <a:lnTo>
                  <a:pt x="3482" y="534"/>
                </a:lnTo>
                <a:lnTo>
                  <a:pt x="3481" y="534"/>
                </a:lnTo>
                <a:lnTo>
                  <a:pt x="3481" y="536"/>
                </a:lnTo>
                <a:lnTo>
                  <a:pt x="3482" y="536"/>
                </a:lnTo>
                <a:moveTo>
                  <a:pt x="2337" y="534"/>
                </a:moveTo>
                <a:lnTo>
                  <a:pt x="2339" y="534"/>
                </a:lnTo>
                <a:lnTo>
                  <a:pt x="2339" y="533"/>
                </a:lnTo>
                <a:lnTo>
                  <a:pt x="2337" y="533"/>
                </a:lnTo>
                <a:lnTo>
                  <a:pt x="2337" y="534"/>
                </a:lnTo>
                <a:moveTo>
                  <a:pt x="3481" y="531"/>
                </a:moveTo>
                <a:lnTo>
                  <a:pt x="3481" y="530"/>
                </a:lnTo>
                <a:lnTo>
                  <a:pt x="3479" y="530"/>
                </a:lnTo>
                <a:lnTo>
                  <a:pt x="3478" y="530"/>
                </a:lnTo>
                <a:lnTo>
                  <a:pt x="3479" y="531"/>
                </a:lnTo>
                <a:lnTo>
                  <a:pt x="3481" y="531"/>
                </a:lnTo>
                <a:moveTo>
                  <a:pt x="2330" y="528"/>
                </a:moveTo>
                <a:lnTo>
                  <a:pt x="2328" y="528"/>
                </a:lnTo>
                <a:lnTo>
                  <a:pt x="2327" y="528"/>
                </a:lnTo>
                <a:lnTo>
                  <a:pt x="2328" y="530"/>
                </a:lnTo>
                <a:lnTo>
                  <a:pt x="2330" y="528"/>
                </a:lnTo>
                <a:moveTo>
                  <a:pt x="2400" y="530"/>
                </a:moveTo>
                <a:lnTo>
                  <a:pt x="2399" y="530"/>
                </a:lnTo>
                <a:moveTo>
                  <a:pt x="2389" y="527"/>
                </a:moveTo>
                <a:lnTo>
                  <a:pt x="2391" y="527"/>
                </a:lnTo>
                <a:lnTo>
                  <a:pt x="2391" y="525"/>
                </a:lnTo>
                <a:lnTo>
                  <a:pt x="2389" y="525"/>
                </a:lnTo>
                <a:lnTo>
                  <a:pt x="2389" y="527"/>
                </a:lnTo>
                <a:moveTo>
                  <a:pt x="2394" y="527"/>
                </a:moveTo>
                <a:lnTo>
                  <a:pt x="2396" y="527"/>
                </a:lnTo>
                <a:lnTo>
                  <a:pt x="2394" y="525"/>
                </a:lnTo>
                <a:lnTo>
                  <a:pt x="2394" y="527"/>
                </a:lnTo>
                <a:moveTo>
                  <a:pt x="3481" y="527"/>
                </a:moveTo>
                <a:lnTo>
                  <a:pt x="3479" y="525"/>
                </a:lnTo>
                <a:lnTo>
                  <a:pt x="3478" y="525"/>
                </a:lnTo>
                <a:lnTo>
                  <a:pt x="3479" y="527"/>
                </a:lnTo>
                <a:lnTo>
                  <a:pt x="3481" y="527"/>
                </a:lnTo>
                <a:moveTo>
                  <a:pt x="2287" y="525"/>
                </a:moveTo>
                <a:lnTo>
                  <a:pt x="2287" y="523"/>
                </a:lnTo>
                <a:lnTo>
                  <a:pt x="2285" y="525"/>
                </a:lnTo>
                <a:lnTo>
                  <a:pt x="2287" y="525"/>
                </a:lnTo>
                <a:moveTo>
                  <a:pt x="1063" y="519"/>
                </a:moveTo>
                <a:lnTo>
                  <a:pt x="1063" y="520"/>
                </a:lnTo>
                <a:lnTo>
                  <a:pt x="1065" y="519"/>
                </a:lnTo>
                <a:lnTo>
                  <a:pt x="1063" y="519"/>
                </a:lnTo>
                <a:moveTo>
                  <a:pt x="1616" y="516"/>
                </a:moveTo>
                <a:lnTo>
                  <a:pt x="1616" y="517"/>
                </a:lnTo>
                <a:lnTo>
                  <a:pt x="1616" y="516"/>
                </a:lnTo>
                <a:lnTo>
                  <a:pt x="1616" y="516"/>
                </a:lnTo>
                <a:moveTo>
                  <a:pt x="2377" y="517"/>
                </a:moveTo>
                <a:lnTo>
                  <a:pt x="2379" y="517"/>
                </a:lnTo>
                <a:lnTo>
                  <a:pt x="2379" y="516"/>
                </a:lnTo>
                <a:lnTo>
                  <a:pt x="2377" y="516"/>
                </a:lnTo>
                <a:lnTo>
                  <a:pt x="2377" y="517"/>
                </a:lnTo>
                <a:moveTo>
                  <a:pt x="1579" y="516"/>
                </a:moveTo>
                <a:lnTo>
                  <a:pt x="1581" y="514"/>
                </a:lnTo>
                <a:lnTo>
                  <a:pt x="1579" y="514"/>
                </a:lnTo>
                <a:lnTo>
                  <a:pt x="1579" y="516"/>
                </a:lnTo>
                <a:lnTo>
                  <a:pt x="1579" y="516"/>
                </a:lnTo>
                <a:moveTo>
                  <a:pt x="2376" y="516"/>
                </a:moveTo>
                <a:lnTo>
                  <a:pt x="2376" y="514"/>
                </a:lnTo>
                <a:lnTo>
                  <a:pt x="2374" y="514"/>
                </a:lnTo>
                <a:lnTo>
                  <a:pt x="2376" y="516"/>
                </a:lnTo>
                <a:moveTo>
                  <a:pt x="3593" y="516"/>
                </a:moveTo>
                <a:lnTo>
                  <a:pt x="3590" y="514"/>
                </a:lnTo>
                <a:lnTo>
                  <a:pt x="3590" y="516"/>
                </a:lnTo>
                <a:lnTo>
                  <a:pt x="3591" y="516"/>
                </a:lnTo>
                <a:lnTo>
                  <a:pt x="3593" y="516"/>
                </a:lnTo>
                <a:moveTo>
                  <a:pt x="3604" y="516"/>
                </a:moveTo>
                <a:lnTo>
                  <a:pt x="3604" y="514"/>
                </a:lnTo>
                <a:lnTo>
                  <a:pt x="3602" y="514"/>
                </a:lnTo>
                <a:lnTo>
                  <a:pt x="3601" y="514"/>
                </a:lnTo>
                <a:lnTo>
                  <a:pt x="3602" y="516"/>
                </a:lnTo>
                <a:lnTo>
                  <a:pt x="3604" y="516"/>
                </a:lnTo>
                <a:moveTo>
                  <a:pt x="2373" y="514"/>
                </a:moveTo>
                <a:lnTo>
                  <a:pt x="2374" y="513"/>
                </a:lnTo>
                <a:lnTo>
                  <a:pt x="2373" y="513"/>
                </a:lnTo>
                <a:lnTo>
                  <a:pt x="2373" y="514"/>
                </a:lnTo>
                <a:moveTo>
                  <a:pt x="3588" y="513"/>
                </a:moveTo>
                <a:lnTo>
                  <a:pt x="3588" y="514"/>
                </a:lnTo>
                <a:lnTo>
                  <a:pt x="3590" y="514"/>
                </a:lnTo>
                <a:lnTo>
                  <a:pt x="3590" y="513"/>
                </a:lnTo>
                <a:lnTo>
                  <a:pt x="3588" y="513"/>
                </a:lnTo>
                <a:moveTo>
                  <a:pt x="2371" y="513"/>
                </a:moveTo>
                <a:lnTo>
                  <a:pt x="2373" y="513"/>
                </a:lnTo>
                <a:lnTo>
                  <a:pt x="2371" y="513"/>
                </a:lnTo>
                <a:lnTo>
                  <a:pt x="2371" y="513"/>
                </a:lnTo>
                <a:moveTo>
                  <a:pt x="3587" y="513"/>
                </a:moveTo>
                <a:lnTo>
                  <a:pt x="3587" y="513"/>
                </a:lnTo>
                <a:lnTo>
                  <a:pt x="3588" y="513"/>
                </a:lnTo>
                <a:lnTo>
                  <a:pt x="3588" y="513"/>
                </a:lnTo>
                <a:lnTo>
                  <a:pt x="3587" y="513"/>
                </a:lnTo>
                <a:moveTo>
                  <a:pt x="2370" y="513"/>
                </a:moveTo>
                <a:lnTo>
                  <a:pt x="2371" y="513"/>
                </a:lnTo>
                <a:lnTo>
                  <a:pt x="2370" y="511"/>
                </a:lnTo>
                <a:lnTo>
                  <a:pt x="2370" y="513"/>
                </a:lnTo>
                <a:moveTo>
                  <a:pt x="2371" y="511"/>
                </a:moveTo>
                <a:lnTo>
                  <a:pt x="2371" y="513"/>
                </a:lnTo>
                <a:lnTo>
                  <a:pt x="2373" y="513"/>
                </a:lnTo>
                <a:lnTo>
                  <a:pt x="2371" y="511"/>
                </a:lnTo>
                <a:moveTo>
                  <a:pt x="3585" y="511"/>
                </a:moveTo>
                <a:lnTo>
                  <a:pt x="3585" y="513"/>
                </a:lnTo>
                <a:lnTo>
                  <a:pt x="3587" y="513"/>
                </a:lnTo>
                <a:lnTo>
                  <a:pt x="3587" y="511"/>
                </a:lnTo>
                <a:lnTo>
                  <a:pt x="3585" y="511"/>
                </a:lnTo>
                <a:moveTo>
                  <a:pt x="1602" y="508"/>
                </a:moveTo>
                <a:lnTo>
                  <a:pt x="1604" y="508"/>
                </a:lnTo>
                <a:lnTo>
                  <a:pt x="1604" y="507"/>
                </a:lnTo>
                <a:lnTo>
                  <a:pt x="1602" y="508"/>
                </a:lnTo>
                <a:moveTo>
                  <a:pt x="1605" y="508"/>
                </a:moveTo>
                <a:lnTo>
                  <a:pt x="1605" y="507"/>
                </a:lnTo>
                <a:lnTo>
                  <a:pt x="1604" y="508"/>
                </a:lnTo>
                <a:lnTo>
                  <a:pt x="1605" y="508"/>
                </a:lnTo>
                <a:moveTo>
                  <a:pt x="3579" y="507"/>
                </a:moveTo>
                <a:lnTo>
                  <a:pt x="3581" y="508"/>
                </a:lnTo>
                <a:lnTo>
                  <a:pt x="3582" y="508"/>
                </a:lnTo>
                <a:lnTo>
                  <a:pt x="3581" y="507"/>
                </a:lnTo>
                <a:lnTo>
                  <a:pt x="3579" y="507"/>
                </a:lnTo>
                <a:moveTo>
                  <a:pt x="3587" y="507"/>
                </a:moveTo>
                <a:lnTo>
                  <a:pt x="3587" y="508"/>
                </a:lnTo>
                <a:lnTo>
                  <a:pt x="3588" y="508"/>
                </a:lnTo>
                <a:lnTo>
                  <a:pt x="3588" y="507"/>
                </a:lnTo>
                <a:lnTo>
                  <a:pt x="3587" y="505"/>
                </a:lnTo>
                <a:lnTo>
                  <a:pt x="3585" y="503"/>
                </a:lnTo>
                <a:lnTo>
                  <a:pt x="3585" y="505"/>
                </a:lnTo>
                <a:lnTo>
                  <a:pt x="3587" y="507"/>
                </a:lnTo>
                <a:moveTo>
                  <a:pt x="2365" y="507"/>
                </a:moveTo>
                <a:lnTo>
                  <a:pt x="2363" y="505"/>
                </a:lnTo>
                <a:lnTo>
                  <a:pt x="2363" y="507"/>
                </a:lnTo>
                <a:lnTo>
                  <a:pt x="2365" y="507"/>
                </a:lnTo>
                <a:moveTo>
                  <a:pt x="2366" y="503"/>
                </a:moveTo>
                <a:lnTo>
                  <a:pt x="2366" y="505"/>
                </a:lnTo>
                <a:lnTo>
                  <a:pt x="2368" y="507"/>
                </a:lnTo>
                <a:lnTo>
                  <a:pt x="2370" y="507"/>
                </a:lnTo>
                <a:lnTo>
                  <a:pt x="2368" y="505"/>
                </a:lnTo>
                <a:lnTo>
                  <a:pt x="2366" y="503"/>
                </a:lnTo>
                <a:moveTo>
                  <a:pt x="1617" y="505"/>
                </a:moveTo>
                <a:lnTo>
                  <a:pt x="1617" y="503"/>
                </a:lnTo>
                <a:lnTo>
                  <a:pt x="1616" y="503"/>
                </a:lnTo>
                <a:lnTo>
                  <a:pt x="1616" y="505"/>
                </a:lnTo>
                <a:lnTo>
                  <a:pt x="1617" y="505"/>
                </a:lnTo>
                <a:moveTo>
                  <a:pt x="2365" y="503"/>
                </a:moveTo>
                <a:lnTo>
                  <a:pt x="2363" y="503"/>
                </a:lnTo>
                <a:lnTo>
                  <a:pt x="2363" y="505"/>
                </a:lnTo>
                <a:lnTo>
                  <a:pt x="2365" y="505"/>
                </a:lnTo>
                <a:lnTo>
                  <a:pt x="2365" y="503"/>
                </a:lnTo>
                <a:moveTo>
                  <a:pt x="3519" y="499"/>
                </a:moveTo>
                <a:lnTo>
                  <a:pt x="3521" y="499"/>
                </a:lnTo>
                <a:lnTo>
                  <a:pt x="3521" y="497"/>
                </a:lnTo>
                <a:lnTo>
                  <a:pt x="3519" y="497"/>
                </a:lnTo>
                <a:lnTo>
                  <a:pt x="3519" y="499"/>
                </a:lnTo>
                <a:moveTo>
                  <a:pt x="3516" y="497"/>
                </a:moveTo>
                <a:lnTo>
                  <a:pt x="3516" y="496"/>
                </a:lnTo>
                <a:lnTo>
                  <a:pt x="3515" y="496"/>
                </a:lnTo>
                <a:lnTo>
                  <a:pt x="3516" y="497"/>
                </a:lnTo>
                <a:moveTo>
                  <a:pt x="3579" y="497"/>
                </a:moveTo>
                <a:lnTo>
                  <a:pt x="3579" y="496"/>
                </a:lnTo>
                <a:lnTo>
                  <a:pt x="3578" y="496"/>
                </a:lnTo>
                <a:lnTo>
                  <a:pt x="3576" y="496"/>
                </a:lnTo>
                <a:lnTo>
                  <a:pt x="3578" y="497"/>
                </a:lnTo>
                <a:lnTo>
                  <a:pt x="3579" y="497"/>
                </a:lnTo>
                <a:moveTo>
                  <a:pt x="3512" y="494"/>
                </a:moveTo>
                <a:lnTo>
                  <a:pt x="3513" y="496"/>
                </a:lnTo>
                <a:lnTo>
                  <a:pt x="3515" y="496"/>
                </a:lnTo>
                <a:lnTo>
                  <a:pt x="3513" y="494"/>
                </a:lnTo>
                <a:lnTo>
                  <a:pt x="3512" y="494"/>
                </a:lnTo>
                <a:moveTo>
                  <a:pt x="3574" y="494"/>
                </a:moveTo>
                <a:lnTo>
                  <a:pt x="3574" y="496"/>
                </a:lnTo>
                <a:lnTo>
                  <a:pt x="3576" y="496"/>
                </a:lnTo>
                <a:lnTo>
                  <a:pt x="3574" y="494"/>
                </a:lnTo>
                <a:moveTo>
                  <a:pt x="2354" y="494"/>
                </a:moveTo>
                <a:lnTo>
                  <a:pt x="2354" y="494"/>
                </a:lnTo>
                <a:lnTo>
                  <a:pt x="2354" y="493"/>
                </a:lnTo>
                <a:lnTo>
                  <a:pt x="2354" y="494"/>
                </a:lnTo>
                <a:moveTo>
                  <a:pt x="3518" y="493"/>
                </a:moveTo>
                <a:lnTo>
                  <a:pt x="3519" y="494"/>
                </a:lnTo>
                <a:lnTo>
                  <a:pt x="3519" y="493"/>
                </a:lnTo>
                <a:lnTo>
                  <a:pt x="3518" y="493"/>
                </a:lnTo>
                <a:moveTo>
                  <a:pt x="1565" y="491"/>
                </a:moveTo>
                <a:lnTo>
                  <a:pt x="1564" y="493"/>
                </a:lnTo>
                <a:moveTo>
                  <a:pt x="2219" y="487"/>
                </a:moveTo>
                <a:lnTo>
                  <a:pt x="2219" y="488"/>
                </a:lnTo>
                <a:lnTo>
                  <a:pt x="2221" y="488"/>
                </a:lnTo>
                <a:lnTo>
                  <a:pt x="2221" y="487"/>
                </a:lnTo>
                <a:lnTo>
                  <a:pt x="2219" y="487"/>
                </a:lnTo>
                <a:moveTo>
                  <a:pt x="1665" y="487"/>
                </a:moveTo>
                <a:lnTo>
                  <a:pt x="1667" y="485"/>
                </a:lnTo>
                <a:lnTo>
                  <a:pt x="1665" y="485"/>
                </a:lnTo>
                <a:lnTo>
                  <a:pt x="1665" y="487"/>
                </a:lnTo>
                <a:moveTo>
                  <a:pt x="1686" y="485"/>
                </a:moveTo>
                <a:lnTo>
                  <a:pt x="1685" y="487"/>
                </a:lnTo>
                <a:lnTo>
                  <a:pt x="1686" y="487"/>
                </a:lnTo>
                <a:lnTo>
                  <a:pt x="1686" y="485"/>
                </a:lnTo>
                <a:moveTo>
                  <a:pt x="2219" y="485"/>
                </a:moveTo>
                <a:lnTo>
                  <a:pt x="2221" y="485"/>
                </a:lnTo>
                <a:lnTo>
                  <a:pt x="2219" y="483"/>
                </a:lnTo>
                <a:lnTo>
                  <a:pt x="2219" y="485"/>
                </a:lnTo>
                <a:moveTo>
                  <a:pt x="3518" y="485"/>
                </a:moveTo>
                <a:lnTo>
                  <a:pt x="3516" y="483"/>
                </a:lnTo>
                <a:lnTo>
                  <a:pt x="3516" y="485"/>
                </a:lnTo>
                <a:lnTo>
                  <a:pt x="3518" y="485"/>
                </a:lnTo>
                <a:moveTo>
                  <a:pt x="3515" y="483"/>
                </a:moveTo>
                <a:lnTo>
                  <a:pt x="3516" y="483"/>
                </a:lnTo>
                <a:moveTo>
                  <a:pt x="3515" y="482"/>
                </a:moveTo>
                <a:lnTo>
                  <a:pt x="3513" y="482"/>
                </a:lnTo>
                <a:lnTo>
                  <a:pt x="3515" y="483"/>
                </a:lnTo>
                <a:lnTo>
                  <a:pt x="3515" y="482"/>
                </a:lnTo>
                <a:moveTo>
                  <a:pt x="3512" y="482"/>
                </a:moveTo>
                <a:lnTo>
                  <a:pt x="3513" y="482"/>
                </a:lnTo>
                <a:lnTo>
                  <a:pt x="3512" y="480"/>
                </a:lnTo>
                <a:lnTo>
                  <a:pt x="3510" y="480"/>
                </a:lnTo>
                <a:lnTo>
                  <a:pt x="3510" y="482"/>
                </a:lnTo>
                <a:lnTo>
                  <a:pt x="3512" y="482"/>
                </a:lnTo>
                <a:moveTo>
                  <a:pt x="3510" y="480"/>
                </a:moveTo>
                <a:lnTo>
                  <a:pt x="3508" y="479"/>
                </a:lnTo>
                <a:lnTo>
                  <a:pt x="3507" y="479"/>
                </a:lnTo>
                <a:lnTo>
                  <a:pt x="3508" y="480"/>
                </a:lnTo>
                <a:lnTo>
                  <a:pt x="3510" y="480"/>
                </a:lnTo>
                <a:moveTo>
                  <a:pt x="1733" y="476"/>
                </a:moveTo>
                <a:lnTo>
                  <a:pt x="1734" y="476"/>
                </a:lnTo>
                <a:lnTo>
                  <a:pt x="1733" y="476"/>
                </a:lnTo>
                <a:lnTo>
                  <a:pt x="1733" y="476"/>
                </a:lnTo>
                <a:moveTo>
                  <a:pt x="3574" y="476"/>
                </a:moveTo>
                <a:lnTo>
                  <a:pt x="3574" y="476"/>
                </a:lnTo>
                <a:lnTo>
                  <a:pt x="3576" y="476"/>
                </a:lnTo>
                <a:lnTo>
                  <a:pt x="3574" y="476"/>
                </a:lnTo>
                <a:moveTo>
                  <a:pt x="3571" y="474"/>
                </a:moveTo>
                <a:lnTo>
                  <a:pt x="3573" y="474"/>
                </a:lnTo>
                <a:moveTo>
                  <a:pt x="3571" y="473"/>
                </a:moveTo>
                <a:lnTo>
                  <a:pt x="3571" y="473"/>
                </a:lnTo>
                <a:lnTo>
                  <a:pt x="3571" y="474"/>
                </a:lnTo>
                <a:lnTo>
                  <a:pt x="3571" y="473"/>
                </a:lnTo>
                <a:moveTo>
                  <a:pt x="2205" y="470"/>
                </a:moveTo>
                <a:lnTo>
                  <a:pt x="2204" y="470"/>
                </a:lnTo>
                <a:lnTo>
                  <a:pt x="2204" y="471"/>
                </a:lnTo>
                <a:lnTo>
                  <a:pt x="2205" y="471"/>
                </a:lnTo>
                <a:lnTo>
                  <a:pt x="2205" y="470"/>
                </a:lnTo>
                <a:moveTo>
                  <a:pt x="3570" y="470"/>
                </a:moveTo>
                <a:lnTo>
                  <a:pt x="3568" y="470"/>
                </a:lnTo>
                <a:lnTo>
                  <a:pt x="3570" y="471"/>
                </a:lnTo>
                <a:lnTo>
                  <a:pt x="3570" y="470"/>
                </a:lnTo>
                <a:moveTo>
                  <a:pt x="1690" y="468"/>
                </a:moveTo>
                <a:lnTo>
                  <a:pt x="1690" y="470"/>
                </a:lnTo>
                <a:lnTo>
                  <a:pt x="1693" y="468"/>
                </a:lnTo>
                <a:lnTo>
                  <a:pt x="1691" y="468"/>
                </a:lnTo>
                <a:lnTo>
                  <a:pt x="1690" y="468"/>
                </a:lnTo>
                <a:moveTo>
                  <a:pt x="1693" y="468"/>
                </a:moveTo>
                <a:lnTo>
                  <a:pt x="1694" y="467"/>
                </a:lnTo>
                <a:lnTo>
                  <a:pt x="1693" y="467"/>
                </a:lnTo>
                <a:lnTo>
                  <a:pt x="1693" y="468"/>
                </a:lnTo>
                <a:moveTo>
                  <a:pt x="1757" y="470"/>
                </a:moveTo>
                <a:lnTo>
                  <a:pt x="1759" y="468"/>
                </a:lnTo>
                <a:lnTo>
                  <a:pt x="1757" y="468"/>
                </a:lnTo>
                <a:lnTo>
                  <a:pt x="1756" y="470"/>
                </a:lnTo>
                <a:lnTo>
                  <a:pt x="1757" y="470"/>
                </a:lnTo>
                <a:moveTo>
                  <a:pt x="1160" y="468"/>
                </a:moveTo>
                <a:lnTo>
                  <a:pt x="1162" y="468"/>
                </a:lnTo>
                <a:lnTo>
                  <a:pt x="1162" y="467"/>
                </a:lnTo>
                <a:lnTo>
                  <a:pt x="1160" y="468"/>
                </a:lnTo>
                <a:moveTo>
                  <a:pt x="1742" y="468"/>
                </a:moveTo>
                <a:lnTo>
                  <a:pt x="1743" y="468"/>
                </a:lnTo>
                <a:lnTo>
                  <a:pt x="1743" y="467"/>
                </a:lnTo>
                <a:lnTo>
                  <a:pt x="1742" y="468"/>
                </a:lnTo>
                <a:moveTo>
                  <a:pt x="1762" y="465"/>
                </a:moveTo>
                <a:lnTo>
                  <a:pt x="1760" y="465"/>
                </a:lnTo>
                <a:lnTo>
                  <a:pt x="1760" y="467"/>
                </a:lnTo>
                <a:lnTo>
                  <a:pt x="1762" y="465"/>
                </a:lnTo>
                <a:moveTo>
                  <a:pt x="1671" y="462"/>
                </a:moveTo>
                <a:lnTo>
                  <a:pt x="1671" y="464"/>
                </a:lnTo>
                <a:lnTo>
                  <a:pt x="1673" y="462"/>
                </a:lnTo>
                <a:lnTo>
                  <a:pt x="1671" y="462"/>
                </a:lnTo>
                <a:moveTo>
                  <a:pt x="1670" y="464"/>
                </a:moveTo>
                <a:lnTo>
                  <a:pt x="1670" y="465"/>
                </a:lnTo>
                <a:lnTo>
                  <a:pt x="1671" y="464"/>
                </a:lnTo>
                <a:lnTo>
                  <a:pt x="1670" y="464"/>
                </a:lnTo>
                <a:moveTo>
                  <a:pt x="2191" y="462"/>
                </a:moveTo>
                <a:lnTo>
                  <a:pt x="2193" y="460"/>
                </a:lnTo>
                <a:lnTo>
                  <a:pt x="2191" y="460"/>
                </a:lnTo>
                <a:lnTo>
                  <a:pt x="2191" y="462"/>
                </a:lnTo>
                <a:moveTo>
                  <a:pt x="1175" y="457"/>
                </a:moveTo>
                <a:lnTo>
                  <a:pt x="1177" y="457"/>
                </a:lnTo>
                <a:lnTo>
                  <a:pt x="1177" y="456"/>
                </a:lnTo>
                <a:lnTo>
                  <a:pt x="1174" y="457"/>
                </a:lnTo>
                <a:lnTo>
                  <a:pt x="1174" y="459"/>
                </a:lnTo>
                <a:lnTo>
                  <a:pt x="1174" y="457"/>
                </a:lnTo>
                <a:lnTo>
                  <a:pt x="1175" y="457"/>
                </a:lnTo>
                <a:moveTo>
                  <a:pt x="1175" y="456"/>
                </a:moveTo>
                <a:lnTo>
                  <a:pt x="1177" y="456"/>
                </a:lnTo>
                <a:lnTo>
                  <a:pt x="1177" y="454"/>
                </a:lnTo>
                <a:lnTo>
                  <a:pt x="1175" y="456"/>
                </a:lnTo>
                <a:moveTo>
                  <a:pt x="2188" y="456"/>
                </a:moveTo>
                <a:lnTo>
                  <a:pt x="2188" y="454"/>
                </a:lnTo>
                <a:lnTo>
                  <a:pt x="2187" y="456"/>
                </a:lnTo>
                <a:lnTo>
                  <a:pt x="2188" y="456"/>
                </a:lnTo>
                <a:moveTo>
                  <a:pt x="1181" y="451"/>
                </a:moveTo>
                <a:lnTo>
                  <a:pt x="1180" y="453"/>
                </a:lnTo>
                <a:lnTo>
                  <a:pt x="1180" y="454"/>
                </a:lnTo>
                <a:lnTo>
                  <a:pt x="1181" y="453"/>
                </a:lnTo>
                <a:lnTo>
                  <a:pt x="1181" y="451"/>
                </a:lnTo>
                <a:moveTo>
                  <a:pt x="1726" y="453"/>
                </a:moveTo>
                <a:lnTo>
                  <a:pt x="1728" y="453"/>
                </a:lnTo>
                <a:moveTo>
                  <a:pt x="1725" y="454"/>
                </a:moveTo>
                <a:lnTo>
                  <a:pt x="1726" y="454"/>
                </a:lnTo>
                <a:lnTo>
                  <a:pt x="1726" y="454"/>
                </a:lnTo>
                <a:lnTo>
                  <a:pt x="1726" y="453"/>
                </a:lnTo>
                <a:lnTo>
                  <a:pt x="1726" y="453"/>
                </a:lnTo>
                <a:lnTo>
                  <a:pt x="1725" y="454"/>
                </a:lnTo>
                <a:moveTo>
                  <a:pt x="1728" y="451"/>
                </a:moveTo>
                <a:lnTo>
                  <a:pt x="1728" y="453"/>
                </a:lnTo>
                <a:lnTo>
                  <a:pt x="1729" y="451"/>
                </a:lnTo>
                <a:lnTo>
                  <a:pt x="1728" y="451"/>
                </a:lnTo>
                <a:moveTo>
                  <a:pt x="3544" y="450"/>
                </a:moveTo>
                <a:lnTo>
                  <a:pt x="3544" y="451"/>
                </a:lnTo>
                <a:lnTo>
                  <a:pt x="3545" y="451"/>
                </a:lnTo>
                <a:lnTo>
                  <a:pt x="3544" y="450"/>
                </a:lnTo>
                <a:moveTo>
                  <a:pt x="3459" y="448"/>
                </a:moveTo>
                <a:lnTo>
                  <a:pt x="3458" y="448"/>
                </a:lnTo>
                <a:lnTo>
                  <a:pt x="3461" y="450"/>
                </a:lnTo>
                <a:lnTo>
                  <a:pt x="3459" y="448"/>
                </a:lnTo>
                <a:lnTo>
                  <a:pt x="3459" y="448"/>
                </a:lnTo>
                <a:moveTo>
                  <a:pt x="1186" y="448"/>
                </a:moveTo>
                <a:lnTo>
                  <a:pt x="1188" y="448"/>
                </a:lnTo>
                <a:lnTo>
                  <a:pt x="1188" y="447"/>
                </a:lnTo>
                <a:lnTo>
                  <a:pt x="1186" y="448"/>
                </a:lnTo>
                <a:moveTo>
                  <a:pt x="1185" y="447"/>
                </a:moveTo>
                <a:lnTo>
                  <a:pt x="1185" y="445"/>
                </a:lnTo>
                <a:lnTo>
                  <a:pt x="1183" y="445"/>
                </a:lnTo>
                <a:lnTo>
                  <a:pt x="1183" y="447"/>
                </a:lnTo>
                <a:lnTo>
                  <a:pt x="1185" y="447"/>
                </a:lnTo>
                <a:moveTo>
                  <a:pt x="3455" y="447"/>
                </a:moveTo>
                <a:lnTo>
                  <a:pt x="3456" y="447"/>
                </a:lnTo>
                <a:lnTo>
                  <a:pt x="3450" y="445"/>
                </a:lnTo>
                <a:lnTo>
                  <a:pt x="3453" y="447"/>
                </a:lnTo>
                <a:lnTo>
                  <a:pt x="3455" y="447"/>
                </a:lnTo>
                <a:moveTo>
                  <a:pt x="3539" y="445"/>
                </a:moveTo>
                <a:lnTo>
                  <a:pt x="3538" y="445"/>
                </a:lnTo>
                <a:lnTo>
                  <a:pt x="3539" y="447"/>
                </a:lnTo>
                <a:lnTo>
                  <a:pt x="3539" y="445"/>
                </a:lnTo>
                <a:moveTo>
                  <a:pt x="3535" y="442"/>
                </a:moveTo>
                <a:lnTo>
                  <a:pt x="3533" y="442"/>
                </a:lnTo>
                <a:lnTo>
                  <a:pt x="3533" y="444"/>
                </a:lnTo>
                <a:lnTo>
                  <a:pt x="3535" y="444"/>
                </a:lnTo>
                <a:lnTo>
                  <a:pt x="3535" y="442"/>
                </a:lnTo>
                <a:moveTo>
                  <a:pt x="1186" y="442"/>
                </a:moveTo>
                <a:lnTo>
                  <a:pt x="1188" y="442"/>
                </a:lnTo>
                <a:lnTo>
                  <a:pt x="1188" y="440"/>
                </a:lnTo>
                <a:lnTo>
                  <a:pt x="1186" y="440"/>
                </a:lnTo>
                <a:lnTo>
                  <a:pt x="1186" y="442"/>
                </a:lnTo>
                <a:moveTo>
                  <a:pt x="1769" y="440"/>
                </a:moveTo>
                <a:lnTo>
                  <a:pt x="1769" y="442"/>
                </a:lnTo>
                <a:lnTo>
                  <a:pt x="1771" y="440"/>
                </a:lnTo>
                <a:lnTo>
                  <a:pt x="1769" y="440"/>
                </a:lnTo>
                <a:moveTo>
                  <a:pt x="1191" y="437"/>
                </a:moveTo>
                <a:lnTo>
                  <a:pt x="1189" y="437"/>
                </a:lnTo>
                <a:lnTo>
                  <a:pt x="1189" y="439"/>
                </a:lnTo>
                <a:lnTo>
                  <a:pt x="1191" y="439"/>
                </a:lnTo>
                <a:lnTo>
                  <a:pt x="1191" y="437"/>
                </a:lnTo>
                <a:moveTo>
                  <a:pt x="1188" y="439"/>
                </a:moveTo>
                <a:lnTo>
                  <a:pt x="1188" y="440"/>
                </a:lnTo>
                <a:lnTo>
                  <a:pt x="1189" y="440"/>
                </a:lnTo>
                <a:lnTo>
                  <a:pt x="1189" y="439"/>
                </a:lnTo>
                <a:lnTo>
                  <a:pt x="1188" y="439"/>
                </a:lnTo>
                <a:moveTo>
                  <a:pt x="1763" y="439"/>
                </a:moveTo>
                <a:lnTo>
                  <a:pt x="1763" y="440"/>
                </a:lnTo>
                <a:lnTo>
                  <a:pt x="1765" y="440"/>
                </a:lnTo>
                <a:lnTo>
                  <a:pt x="1765" y="439"/>
                </a:lnTo>
                <a:lnTo>
                  <a:pt x="1763" y="439"/>
                </a:lnTo>
                <a:moveTo>
                  <a:pt x="1772" y="440"/>
                </a:moveTo>
                <a:lnTo>
                  <a:pt x="1774" y="440"/>
                </a:lnTo>
                <a:lnTo>
                  <a:pt x="1774" y="439"/>
                </a:lnTo>
                <a:lnTo>
                  <a:pt x="1772" y="439"/>
                </a:lnTo>
                <a:lnTo>
                  <a:pt x="1772" y="440"/>
                </a:lnTo>
                <a:moveTo>
                  <a:pt x="1776" y="440"/>
                </a:moveTo>
                <a:lnTo>
                  <a:pt x="1777" y="440"/>
                </a:lnTo>
                <a:lnTo>
                  <a:pt x="1777" y="439"/>
                </a:lnTo>
                <a:lnTo>
                  <a:pt x="1776" y="439"/>
                </a:lnTo>
                <a:lnTo>
                  <a:pt x="1776" y="440"/>
                </a:lnTo>
                <a:moveTo>
                  <a:pt x="3531" y="439"/>
                </a:moveTo>
                <a:lnTo>
                  <a:pt x="3530" y="439"/>
                </a:lnTo>
                <a:lnTo>
                  <a:pt x="3530" y="440"/>
                </a:lnTo>
                <a:lnTo>
                  <a:pt x="3531" y="440"/>
                </a:lnTo>
                <a:lnTo>
                  <a:pt x="3531" y="439"/>
                </a:lnTo>
                <a:moveTo>
                  <a:pt x="1769" y="436"/>
                </a:moveTo>
                <a:lnTo>
                  <a:pt x="1768" y="436"/>
                </a:lnTo>
                <a:lnTo>
                  <a:pt x="1768" y="437"/>
                </a:lnTo>
                <a:lnTo>
                  <a:pt x="1769" y="437"/>
                </a:lnTo>
                <a:lnTo>
                  <a:pt x="1769" y="436"/>
                </a:lnTo>
                <a:moveTo>
                  <a:pt x="1192" y="434"/>
                </a:moveTo>
                <a:lnTo>
                  <a:pt x="1194" y="434"/>
                </a:lnTo>
                <a:lnTo>
                  <a:pt x="1194" y="433"/>
                </a:lnTo>
                <a:lnTo>
                  <a:pt x="1192" y="434"/>
                </a:lnTo>
                <a:moveTo>
                  <a:pt x="1197" y="431"/>
                </a:moveTo>
                <a:lnTo>
                  <a:pt x="1195" y="433"/>
                </a:lnTo>
                <a:lnTo>
                  <a:pt x="1195" y="434"/>
                </a:lnTo>
                <a:lnTo>
                  <a:pt x="1197" y="433"/>
                </a:lnTo>
                <a:lnTo>
                  <a:pt x="1197" y="431"/>
                </a:lnTo>
                <a:moveTo>
                  <a:pt x="1197" y="433"/>
                </a:moveTo>
                <a:lnTo>
                  <a:pt x="1197" y="434"/>
                </a:lnTo>
                <a:lnTo>
                  <a:pt x="1198" y="433"/>
                </a:lnTo>
                <a:lnTo>
                  <a:pt x="1197" y="433"/>
                </a:lnTo>
                <a:moveTo>
                  <a:pt x="1191" y="430"/>
                </a:moveTo>
                <a:lnTo>
                  <a:pt x="1191" y="428"/>
                </a:lnTo>
                <a:lnTo>
                  <a:pt x="1191" y="427"/>
                </a:lnTo>
                <a:lnTo>
                  <a:pt x="1189" y="427"/>
                </a:lnTo>
                <a:lnTo>
                  <a:pt x="1189" y="428"/>
                </a:lnTo>
                <a:lnTo>
                  <a:pt x="1191" y="430"/>
                </a:lnTo>
                <a:moveTo>
                  <a:pt x="1200" y="430"/>
                </a:moveTo>
                <a:lnTo>
                  <a:pt x="1200" y="428"/>
                </a:lnTo>
                <a:lnTo>
                  <a:pt x="1198" y="430"/>
                </a:lnTo>
                <a:lnTo>
                  <a:pt x="1200" y="430"/>
                </a:lnTo>
                <a:moveTo>
                  <a:pt x="3513" y="428"/>
                </a:moveTo>
                <a:lnTo>
                  <a:pt x="3513" y="430"/>
                </a:lnTo>
                <a:lnTo>
                  <a:pt x="3515" y="430"/>
                </a:lnTo>
                <a:lnTo>
                  <a:pt x="3516" y="430"/>
                </a:lnTo>
                <a:lnTo>
                  <a:pt x="3516" y="428"/>
                </a:lnTo>
                <a:lnTo>
                  <a:pt x="3515" y="427"/>
                </a:lnTo>
                <a:lnTo>
                  <a:pt x="3513" y="427"/>
                </a:lnTo>
                <a:lnTo>
                  <a:pt x="3515" y="428"/>
                </a:lnTo>
                <a:lnTo>
                  <a:pt x="3513" y="428"/>
                </a:lnTo>
                <a:moveTo>
                  <a:pt x="2219" y="427"/>
                </a:moveTo>
                <a:lnTo>
                  <a:pt x="2221" y="428"/>
                </a:lnTo>
                <a:lnTo>
                  <a:pt x="2222" y="428"/>
                </a:lnTo>
                <a:lnTo>
                  <a:pt x="2222" y="427"/>
                </a:lnTo>
                <a:lnTo>
                  <a:pt x="2221" y="425"/>
                </a:lnTo>
                <a:lnTo>
                  <a:pt x="2221" y="427"/>
                </a:lnTo>
                <a:lnTo>
                  <a:pt x="2219" y="427"/>
                </a:lnTo>
                <a:moveTo>
                  <a:pt x="3510" y="427"/>
                </a:moveTo>
                <a:lnTo>
                  <a:pt x="3512" y="428"/>
                </a:lnTo>
                <a:lnTo>
                  <a:pt x="3513" y="428"/>
                </a:lnTo>
                <a:lnTo>
                  <a:pt x="3513" y="427"/>
                </a:lnTo>
                <a:lnTo>
                  <a:pt x="3513" y="425"/>
                </a:lnTo>
                <a:lnTo>
                  <a:pt x="3512" y="425"/>
                </a:lnTo>
                <a:lnTo>
                  <a:pt x="3510" y="425"/>
                </a:lnTo>
                <a:lnTo>
                  <a:pt x="3510" y="427"/>
                </a:lnTo>
                <a:moveTo>
                  <a:pt x="1777" y="425"/>
                </a:moveTo>
                <a:lnTo>
                  <a:pt x="1776" y="425"/>
                </a:lnTo>
                <a:lnTo>
                  <a:pt x="1776" y="427"/>
                </a:lnTo>
                <a:lnTo>
                  <a:pt x="1777" y="427"/>
                </a:lnTo>
                <a:lnTo>
                  <a:pt x="1777" y="425"/>
                </a:lnTo>
                <a:moveTo>
                  <a:pt x="3508" y="427"/>
                </a:moveTo>
                <a:lnTo>
                  <a:pt x="3510" y="427"/>
                </a:lnTo>
                <a:lnTo>
                  <a:pt x="3508" y="425"/>
                </a:lnTo>
                <a:lnTo>
                  <a:pt x="3508" y="427"/>
                </a:lnTo>
                <a:moveTo>
                  <a:pt x="1188" y="424"/>
                </a:moveTo>
                <a:lnTo>
                  <a:pt x="1188" y="425"/>
                </a:lnTo>
                <a:lnTo>
                  <a:pt x="1189" y="424"/>
                </a:lnTo>
                <a:lnTo>
                  <a:pt x="1188" y="424"/>
                </a:lnTo>
                <a:moveTo>
                  <a:pt x="3501" y="424"/>
                </a:moveTo>
                <a:lnTo>
                  <a:pt x="3501" y="425"/>
                </a:lnTo>
                <a:lnTo>
                  <a:pt x="3502" y="425"/>
                </a:lnTo>
                <a:lnTo>
                  <a:pt x="3504" y="425"/>
                </a:lnTo>
                <a:lnTo>
                  <a:pt x="3502" y="424"/>
                </a:lnTo>
                <a:lnTo>
                  <a:pt x="3501" y="424"/>
                </a:lnTo>
                <a:moveTo>
                  <a:pt x="3508" y="424"/>
                </a:moveTo>
                <a:lnTo>
                  <a:pt x="3508" y="425"/>
                </a:lnTo>
                <a:lnTo>
                  <a:pt x="3510" y="425"/>
                </a:lnTo>
                <a:lnTo>
                  <a:pt x="3508" y="424"/>
                </a:lnTo>
                <a:moveTo>
                  <a:pt x="3510" y="424"/>
                </a:moveTo>
                <a:lnTo>
                  <a:pt x="3512" y="425"/>
                </a:lnTo>
                <a:lnTo>
                  <a:pt x="3512" y="424"/>
                </a:lnTo>
                <a:lnTo>
                  <a:pt x="3510" y="424"/>
                </a:lnTo>
                <a:moveTo>
                  <a:pt x="784" y="419"/>
                </a:moveTo>
                <a:lnTo>
                  <a:pt x="784" y="417"/>
                </a:lnTo>
                <a:lnTo>
                  <a:pt x="782" y="419"/>
                </a:lnTo>
                <a:lnTo>
                  <a:pt x="784" y="419"/>
                </a:lnTo>
                <a:moveTo>
                  <a:pt x="3679" y="417"/>
                </a:moveTo>
                <a:lnTo>
                  <a:pt x="3680" y="417"/>
                </a:lnTo>
                <a:moveTo>
                  <a:pt x="3679" y="416"/>
                </a:moveTo>
                <a:lnTo>
                  <a:pt x="3677" y="416"/>
                </a:lnTo>
                <a:lnTo>
                  <a:pt x="3676" y="416"/>
                </a:lnTo>
                <a:lnTo>
                  <a:pt x="3679" y="417"/>
                </a:lnTo>
                <a:lnTo>
                  <a:pt x="3679" y="416"/>
                </a:lnTo>
                <a:moveTo>
                  <a:pt x="1200" y="416"/>
                </a:moveTo>
                <a:lnTo>
                  <a:pt x="1201" y="416"/>
                </a:lnTo>
                <a:lnTo>
                  <a:pt x="1203" y="414"/>
                </a:lnTo>
                <a:lnTo>
                  <a:pt x="1201" y="414"/>
                </a:lnTo>
                <a:lnTo>
                  <a:pt x="1200" y="416"/>
                </a:lnTo>
                <a:moveTo>
                  <a:pt x="1786" y="414"/>
                </a:moveTo>
                <a:lnTo>
                  <a:pt x="1785" y="414"/>
                </a:lnTo>
                <a:lnTo>
                  <a:pt x="1786" y="416"/>
                </a:lnTo>
                <a:lnTo>
                  <a:pt x="1786" y="414"/>
                </a:lnTo>
                <a:moveTo>
                  <a:pt x="3673" y="414"/>
                </a:moveTo>
                <a:lnTo>
                  <a:pt x="3671" y="414"/>
                </a:lnTo>
                <a:lnTo>
                  <a:pt x="3673" y="416"/>
                </a:lnTo>
                <a:lnTo>
                  <a:pt x="3673" y="414"/>
                </a:lnTo>
                <a:moveTo>
                  <a:pt x="804" y="414"/>
                </a:moveTo>
                <a:lnTo>
                  <a:pt x="804" y="413"/>
                </a:lnTo>
                <a:lnTo>
                  <a:pt x="802" y="414"/>
                </a:lnTo>
                <a:lnTo>
                  <a:pt x="804" y="414"/>
                </a:lnTo>
                <a:moveTo>
                  <a:pt x="805" y="414"/>
                </a:moveTo>
                <a:lnTo>
                  <a:pt x="805" y="413"/>
                </a:lnTo>
                <a:lnTo>
                  <a:pt x="805" y="413"/>
                </a:lnTo>
                <a:lnTo>
                  <a:pt x="805" y="414"/>
                </a:lnTo>
                <a:moveTo>
                  <a:pt x="813" y="411"/>
                </a:moveTo>
                <a:lnTo>
                  <a:pt x="812" y="411"/>
                </a:lnTo>
                <a:lnTo>
                  <a:pt x="810" y="413"/>
                </a:lnTo>
                <a:lnTo>
                  <a:pt x="810" y="414"/>
                </a:lnTo>
                <a:lnTo>
                  <a:pt x="812" y="414"/>
                </a:lnTo>
                <a:lnTo>
                  <a:pt x="812" y="413"/>
                </a:lnTo>
                <a:lnTo>
                  <a:pt x="813" y="411"/>
                </a:lnTo>
                <a:moveTo>
                  <a:pt x="813" y="413"/>
                </a:moveTo>
                <a:lnTo>
                  <a:pt x="812" y="414"/>
                </a:lnTo>
                <a:moveTo>
                  <a:pt x="799" y="413"/>
                </a:moveTo>
                <a:lnTo>
                  <a:pt x="801" y="411"/>
                </a:lnTo>
                <a:lnTo>
                  <a:pt x="799" y="411"/>
                </a:lnTo>
                <a:lnTo>
                  <a:pt x="799" y="413"/>
                </a:lnTo>
                <a:moveTo>
                  <a:pt x="805" y="413"/>
                </a:moveTo>
                <a:lnTo>
                  <a:pt x="807" y="413"/>
                </a:lnTo>
                <a:lnTo>
                  <a:pt x="807" y="411"/>
                </a:lnTo>
                <a:lnTo>
                  <a:pt x="805" y="411"/>
                </a:lnTo>
                <a:lnTo>
                  <a:pt x="805" y="413"/>
                </a:lnTo>
                <a:moveTo>
                  <a:pt x="810" y="410"/>
                </a:moveTo>
                <a:lnTo>
                  <a:pt x="809" y="410"/>
                </a:lnTo>
                <a:lnTo>
                  <a:pt x="807" y="411"/>
                </a:lnTo>
                <a:lnTo>
                  <a:pt x="809" y="411"/>
                </a:lnTo>
                <a:lnTo>
                  <a:pt x="810" y="411"/>
                </a:lnTo>
                <a:lnTo>
                  <a:pt x="810" y="410"/>
                </a:lnTo>
                <a:moveTo>
                  <a:pt x="818" y="413"/>
                </a:moveTo>
                <a:lnTo>
                  <a:pt x="819" y="413"/>
                </a:lnTo>
                <a:moveTo>
                  <a:pt x="1209" y="410"/>
                </a:moveTo>
                <a:lnTo>
                  <a:pt x="1208" y="410"/>
                </a:lnTo>
                <a:lnTo>
                  <a:pt x="1208" y="411"/>
                </a:lnTo>
                <a:lnTo>
                  <a:pt x="1211" y="410"/>
                </a:lnTo>
                <a:lnTo>
                  <a:pt x="1209" y="410"/>
                </a:lnTo>
                <a:moveTo>
                  <a:pt x="1206" y="411"/>
                </a:moveTo>
                <a:lnTo>
                  <a:pt x="1206" y="413"/>
                </a:lnTo>
                <a:lnTo>
                  <a:pt x="1208" y="411"/>
                </a:lnTo>
                <a:lnTo>
                  <a:pt x="1206" y="411"/>
                </a:lnTo>
                <a:moveTo>
                  <a:pt x="3659" y="411"/>
                </a:moveTo>
                <a:lnTo>
                  <a:pt x="3659" y="413"/>
                </a:lnTo>
                <a:lnTo>
                  <a:pt x="3660" y="413"/>
                </a:lnTo>
                <a:lnTo>
                  <a:pt x="3659" y="411"/>
                </a:lnTo>
                <a:moveTo>
                  <a:pt x="819" y="411"/>
                </a:moveTo>
                <a:lnTo>
                  <a:pt x="819" y="413"/>
                </a:lnTo>
                <a:lnTo>
                  <a:pt x="821" y="411"/>
                </a:lnTo>
                <a:lnTo>
                  <a:pt x="821" y="410"/>
                </a:lnTo>
                <a:lnTo>
                  <a:pt x="819" y="410"/>
                </a:lnTo>
                <a:lnTo>
                  <a:pt x="819" y="411"/>
                </a:lnTo>
                <a:moveTo>
                  <a:pt x="825" y="411"/>
                </a:moveTo>
                <a:lnTo>
                  <a:pt x="825" y="410"/>
                </a:lnTo>
                <a:lnTo>
                  <a:pt x="824" y="411"/>
                </a:lnTo>
                <a:lnTo>
                  <a:pt x="825" y="411"/>
                </a:lnTo>
                <a:moveTo>
                  <a:pt x="3650" y="411"/>
                </a:moveTo>
                <a:lnTo>
                  <a:pt x="3648" y="410"/>
                </a:lnTo>
                <a:lnTo>
                  <a:pt x="3647" y="410"/>
                </a:lnTo>
                <a:lnTo>
                  <a:pt x="3647" y="411"/>
                </a:lnTo>
                <a:lnTo>
                  <a:pt x="3648" y="411"/>
                </a:lnTo>
                <a:lnTo>
                  <a:pt x="3650" y="411"/>
                </a:lnTo>
                <a:moveTo>
                  <a:pt x="3667" y="410"/>
                </a:moveTo>
                <a:lnTo>
                  <a:pt x="3665" y="410"/>
                </a:lnTo>
                <a:lnTo>
                  <a:pt x="3667" y="411"/>
                </a:lnTo>
                <a:lnTo>
                  <a:pt x="3667" y="410"/>
                </a:lnTo>
                <a:moveTo>
                  <a:pt x="828" y="410"/>
                </a:moveTo>
                <a:lnTo>
                  <a:pt x="830" y="408"/>
                </a:lnTo>
                <a:lnTo>
                  <a:pt x="828" y="408"/>
                </a:lnTo>
                <a:lnTo>
                  <a:pt x="828" y="410"/>
                </a:lnTo>
                <a:moveTo>
                  <a:pt x="835" y="408"/>
                </a:moveTo>
                <a:lnTo>
                  <a:pt x="835" y="410"/>
                </a:lnTo>
                <a:lnTo>
                  <a:pt x="838" y="410"/>
                </a:lnTo>
                <a:lnTo>
                  <a:pt x="838" y="408"/>
                </a:lnTo>
                <a:lnTo>
                  <a:pt x="836" y="408"/>
                </a:lnTo>
                <a:lnTo>
                  <a:pt x="835" y="408"/>
                </a:lnTo>
                <a:moveTo>
                  <a:pt x="1186" y="410"/>
                </a:moveTo>
                <a:lnTo>
                  <a:pt x="1188" y="410"/>
                </a:lnTo>
                <a:lnTo>
                  <a:pt x="1188" y="408"/>
                </a:lnTo>
                <a:lnTo>
                  <a:pt x="1186" y="408"/>
                </a:lnTo>
                <a:lnTo>
                  <a:pt x="1186" y="410"/>
                </a:lnTo>
                <a:moveTo>
                  <a:pt x="1596" y="410"/>
                </a:moveTo>
                <a:lnTo>
                  <a:pt x="1597" y="410"/>
                </a:lnTo>
                <a:lnTo>
                  <a:pt x="1599" y="410"/>
                </a:lnTo>
                <a:lnTo>
                  <a:pt x="1599" y="408"/>
                </a:lnTo>
                <a:lnTo>
                  <a:pt x="1597" y="408"/>
                </a:lnTo>
                <a:lnTo>
                  <a:pt x="1596" y="410"/>
                </a:lnTo>
                <a:moveTo>
                  <a:pt x="3663" y="408"/>
                </a:moveTo>
                <a:lnTo>
                  <a:pt x="3662" y="408"/>
                </a:lnTo>
                <a:lnTo>
                  <a:pt x="3662" y="410"/>
                </a:lnTo>
                <a:lnTo>
                  <a:pt x="3663" y="410"/>
                </a:lnTo>
                <a:lnTo>
                  <a:pt x="3663" y="408"/>
                </a:lnTo>
                <a:moveTo>
                  <a:pt x="844" y="407"/>
                </a:moveTo>
                <a:lnTo>
                  <a:pt x="844" y="408"/>
                </a:lnTo>
                <a:lnTo>
                  <a:pt x="845" y="408"/>
                </a:lnTo>
                <a:lnTo>
                  <a:pt x="847" y="408"/>
                </a:lnTo>
                <a:lnTo>
                  <a:pt x="847" y="407"/>
                </a:lnTo>
                <a:lnTo>
                  <a:pt x="845" y="407"/>
                </a:lnTo>
                <a:lnTo>
                  <a:pt x="844" y="407"/>
                </a:lnTo>
                <a:moveTo>
                  <a:pt x="1191" y="408"/>
                </a:moveTo>
                <a:lnTo>
                  <a:pt x="1191" y="407"/>
                </a:lnTo>
                <a:lnTo>
                  <a:pt x="1189" y="408"/>
                </a:lnTo>
                <a:lnTo>
                  <a:pt x="1191" y="408"/>
                </a:lnTo>
                <a:moveTo>
                  <a:pt x="1214" y="407"/>
                </a:moveTo>
                <a:lnTo>
                  <a:pt x="1212" y="408"/>
                </a:lnTo>
                <a:lnTo>
                  <a:pt x="1214" y="408"/>
                </a:lnTo>
                <a:lnTo>
                  <a:pt x="1215" y="407"/>
                </a:lnTo>
                <a:lnTo>
                  <a:pt x="1214" y="407"/>
                </a:lnTo>
                <a:moveTo>
                  <a:pt x="1215" y="407"/>
                </a:moveTo>
                <a:lnTo>
                  <a:pt x="1215" y="408"/>
                </a:lnTo>
                <a:lnTo>
                  <a:pt x="1217" y="407"/>
                </a:lnTo>
                <a:lnTo>
                  <a:pt x="1218" y="405"/>
                </a:lnTo>
                <a:lnTo>
                  <a:pt x="1217" y="405"/>
                </a:lnTo>
                <a:lnTo>
                  <a:pt x="1215" y="407"/>
                </a:lnTo>
                <a:moveTo>
                  <a:pt x="3644" y="407"/>
                </a:moveTo>
                <a:lnTo>
                  <a:pt x="3644" y="408"/>
                </a:lnTo>
                <a:lnTo>
                  <a:pt x="3645" y="408"/>
                </a:lnTo>
                <a:lnTo>
                  <a:pt x="3644" y="407"/>
                </a:lnTo>
                <a:moveTo>
                  <a:pt x="1189" y="407"/>
                </a:moveTo>
                <a:lnTo>
                  <a:pt x="1191" y="405"/>
                </a:lnTo>
                <a:lnTo>
                  <a:pt x="1189" y="405"/>
                </a:lnTo>
                <a:lnTo>
                  <a:pt x="1189" y="407"/>
                </a:lnTo>
                <a:moveTo>
                  <a:pt x="853" y="404"/>
                </a:moveTo>
                <a:lnTo>
                  <a:pt x="853" y="405"/>
                </a:lnTo>
                <a:lnTo>
                  <a:pt x="855" y="405"/>
                </a:lnTo>
                <a:lnTo>
                  <a:pt x="856" y="404"/>
                </a:lnTo>
                <a:lnTo>
                  <a:pt x="855" y="404"/>
                </a:lnTo>
                <a:lnTo>
                  <a:pt x="853" y="404"/>
                </a:lnTo>
                <a:moveTo>
                  <a:pt x="867" y="404"/>
                </a:moveTo>
                <a:lnTo>
                  <a:pt x="867" y="405"/>
                </a:lnTo>
                <a:lnTo>
                  <a:pt x="868" y="405"/>
                </a:lnTo>
                <a:lnTo>
                  <a:pt x="870" y="405"/>
                </a:lnTo>
                <a:lnTo>
                  <a:pt x="870" y="404"/>
                </a:lnTo>
                <a:lnTo>
                  <a:pt x="868" y="404"/>
                </a:lnTo>
                <a:lnTo>
                  <a:pt x="867" y="404"/>
                </a:lnTo>
                <a:moveTo>
                  <a:pt x="1217" y="404"/>
                </a:moveTo>
                <a:lnTo>
                  <a:pt x="1217" y="405"/>
                </a:lnTo>
                <a:lnTo>
                  <a:pt x="1218" y="404"/>
                </a:lnTo>
                <a:lnTo>
                  <a:pt x="1217" y="404"/>
                </a:lnTo>
                <a:moveTo>
                  <a:pt x="3364" y="404"/>
                </a:moveTo>
                <a:lnTo>
                  <a:pt x="3363" y="404"/>
                </a:lnTo>
                <a:lnTo>
                  <a:pt x="3364" y="405"/>
                </a:lnTo>
                <a:lnTo>
                  <a:pt x="3364" y="404"/>
                </a:lnTo>
                <a:moveTo>
                  <a:pt x="3622" y="404"/>
                </a:moveTo>
                <a:lnTo>
                  <a:pt x="3621" y="404"/>
                </a:lnTo>
                <a:lnTo>
                  <a:pt x="3622" y="405"/>
                </a:lnTo>
                <a:lnTo>
                  <a:pt x="3622" y="404"/>
                </a:lnTo>
                <a:moveTo>
                  <a:pt x="881" y="404"/>
                </a:moveTo>
                <a:lnTo>
                  <a:pt x="881" y="402"/>
                </a:lnTo>
                <a:lnTo>
                  <a:pt x="879" y="404"/>
                </a:lnTo>
                <a:lnTo>
                  <a:pt x="881" y="404"/>
                </a:lnTo>
                <a:moveTo>
                  <a:pt x="1220" y="402"/>
                </a:moveTo>
                <a:lnTo>
                  <a:pt x="1218" y="402"/>
                </a:lnTo>
                <a:lnTo>
                  <a:pt x="1218" y="404"/>
                </a:lnTo>
                <a:lnTo>
                  <a:pt x="1220" y="402"/>
                </a:lnTo>
                <a:moveTo>
                  <a:pt x="3602" y="402"/>
                </a:moveTo>
                <a:lnTo>
                  <a:pt x="3601" y="402"/>
                </a:lnTo>
                <a:lnTo>
                  <a:pt x="3601" y="404"/>
                </a:lnTo>
                <a:lnTo>
                  <a:pt x="3602" y="404"/>
                </a:lnTo>
                <a:lnTo>
                  <a:pt x="3602" y="402"/>
                </a:lnTo>
                <a:moveTo>
                  <a:pt x="887" y="402"/>
                </a:moveTo>
                <a:lnTo>
                  <a:pt x="888" y="402"/>
                </a:lnTo>
                <a:lnTo>
                  <a:pt x="888" y="401"/>
                </a:lnTo>
                <a:lnTo>
                  <a:pt x="887" y="401"/>
                </a:lnTo>
                <a:lnTo>
                  <a:pt x="887" y="402"/>
                </a:lnTo>
                <a:moveTo>
                  <a:pt x="893" y="401"/>
                </a:moveTo>
                <a:lnTo>
                  <a:pt x="893" y="401"/>
                </a:lnTo>
                <a:lnTo>
                  <a:pt x="891" y="401"/>
                </a:lnTo>
                <a:lnTo>
                  <a:pt x="893" y="401"/>
                </a:lnTo>
                <a:moveTo>
                  <a:pt x="1220" y="401"/>
                </a:moveTo>
                <a:lnTo>
                  <a:pt x="1220" y="401"/>
                </a:lnTo>
                <a:lnTo>
                  <a:pt x="1221" y="401"/>
                </a:lnTo>
                <a:lnTo>
                  <a:pt x="1220" y="401"/>
                </a:lnTo>
                <a:moveTo>
                  <a:pt x="1218" y="399"/>
                </a:moveTo>
                <a:lnTo>
                  <a:pt x="1218" y="401"/>
                </a:lnTo>
                <a:lnTo>
                  <a:pt x="1220" y="399"/>
                </a:lnTo>
                <a:lnTo>
                  <a:pt x="1218" y="399"/>
                </a:lnTo>
                <a:moveTo>
                  <a:pt x="3585" y="401"/>
                </a:moveTo>
                <a:lnTo>
                  <a:pt x="3585" y="399"/>
                </a:lnTo>
                <a:lnTo>
                  <a:pt x="3584" y="399"/>
                </a:lnTo>
                <a:lnTo>
                  <a:pt x="3584" y="401"/>
                </a:lnTo>
                <a:lnTo>
                  <a:pt x="3585" y="401"/>
                </a:lnTo>
                <a:moveTo>
                  <a:pt x="3587" y="399"/>
                </a:moveTo>
                <a:lnTo>
                  <a:pt x="3585" y="399"/>
                </a:lnTo>
                <a:lnTo>
                  <a:pt x="3587" y="401"/>
                </a:lnTo>
                <a:lnTo>
                  <a:pt x="3587" y="399"/>
                </a:lnTo>
                <a:moveTo>
                  <a:pt x="916" y="397"/>
                </a:moveTo>
                <a:lnTo>
                  <a:pt x="914" y="397"/>
                </a:lnTo>
                <a:lnTo>
                  <a:pt x="913" y="399"/>
                </a:lnTo>
                <a:lnTo>
                  <a:pt x="914" y="399"/>
                </a:lnTo>
                <a:lnTo>
                  <a:pt x="916" y="397"/>
                </a:lnTo>
                <a:moveTo>
                  <a:pt x="3582" y="399"/>
                </a:moveTo>
                <a:lnTo>
                  <a:pt x="3584" y="399"/>
                </a:lnTo>
                <a:lnTo>
                  <a:pt x="3584" y="397"/>
                </a:lnTo>
                <a:lnTo>
                  <a:pt x="3582" y="397"/>
                </a:lnTo>
                <a:lnTo>
                  <a:pt x="3581" y="397"/>
                </a:lnTo>
                <a:lnTo>
                  <a:pt x="3579" y="397"/>
                </a:lnTo>
                <a:lnTo>
                  <a:pt x="3579" y="399"/>
                </a:lnTo>
                <a:lnTo>
                  <a:pt x="3581" y="399"/>
                </a:lnTo>
                <a:lnTo>
                  <a:pt x="3582" y="399"/>
                </a:lnTo>
                <a:moveTo>
                  <a:pt x="919" y="397"/>
                </a:moveTo>
                <a:lnTo>
                  <a:pt x="919" y="396"/>
                </a:lnTo>
                <a:lnTo>
                  <a:pt x="917" y="396"/>
                </a:lnTo>
                <a:lnTo>
                  <a:pt x="916" y="397"/>
                </a:lnTo>
                <a:lnTo>
                  <a:pt x="917" y="397"/>
                </a:lnTo>
                <a:lnTo>
                  <a:pt x="919" y="397"/>
                </a:lnTo>
                <a:moveTo>
                  <a:pt x="3329" y="396"/>
                </a:moveTo>
                <a:lnTo>
                  <a:pt x="3332" y="397"/>
                </a:lnTo>
                <a:lnTo>
                  <a:pt x="3330" y="396"/>
                </a:lnTo>
                <a:lnTo>
                  <a:pt x="3329" y="396"/>
                </a:lnTo>
                <a:moveTo>
                  <a:pt x="927" y="393"/>
                </a:moveTo>
                <a:lnTo>
                  <a:pt x="925" y="394"/>
                </a:lnTo>
                <a:lnTo>
                  <a:pt x="927" y="394"/>
                </a:lnTo>
                <a:lnTo>
                  <a:pt x="927" y="393"/>
                </a:lnTo>
                <a:moveTo>
                  <a:pt x="924" y="396"/>
                </a:moveTo>
                <a:lnTo>
                  <a:pt x="925" y="394"/>
                </a:lnTo>
                <a:lnTo>
                  <a:pt x="924" y="394"/>
                </a:lnTo>
                <a:lnTo>
                  <a:pt x="922" y="394"/>
                </a:lnTo>
                <a:lnTo>
                  <a:pt x="921" y="394"/>
                </a:lnTo>
                <a:lnTo>
                  <a:pt x="921" y="396"/>
                </a:lnTo>
                <a:lnTo>
                  <a:pt x="922" y="396"/>
                </a:lnTo>
                <a:lnTo>
                  <a:pt x="924" y="396"/>
                </a:lnTo>
                <a:moveTo>
                  <a:pt x="1229" y="393"/>
                </a:moveTo>
                <a:lnTo>
                  <a:pt x="1228" y="394"/>
                </a:lnTo>
                <a:lnTo>
                  <a:pt x="1228" y="396"/>
                </a:lnTo>
                <a:lnTo>
                  <a:pt x="1229" y="394"/>
                </a:lnTo>
                <a:lnTo>
                  <a:pt x="1229" y="393"/>
                </a:lnTo>
                <a:moveTo>
                  <a:pt x="1611" y="396"/>
                </a:moveTo>
                <a:lnTo>
                  <a:pt x="1613" y="396"/>
                </a:lnTo>
                <a:lnTo>
                  <a:pt x="1613" y="394"/>
                </a:lnTo>
                <a:lnTo>
                  <a:pt x="1611" y="394"/>
                </a:lnTo>
                <a:lnTo>
                  <a:pt x="1611" y="396"/>
                </a:lnTo>
                <a:moveTo>
                  <a:pt x="3475" y="396"/>
                </a:moveTo>
                <a:lnTo>
                  <a:pt x="3473" y="394"/>
                </a:lnTo>
                <a:lnTo>
                  <a:pt x="3472" y="394"/>
                </a:lnTo>
                <a:lnTo>
                  <a:pt x="3470" y="394"/>
                </a:lnTo>
                <a:lnTo>
                  <a:pt x="3473" y="396"/>
                </a:lnTo>
                <a:lnTo>
                  <a:pt x="3475" y="396"/>
                </a:lnTo>
                <a:moveTo>
                  <a:pt x="928" y="393"/>
                </a:moveTo>
                <a:lnTo>
                  <a:pt x="928" y="394"/>
                </a:lnTo>
                <a:lnTo>
                  <a:pt x="930" y="393"/>
                </a:lnTo>
                <a:lnTo>
                  <a:pt x="928" y="393"/>
                </a:lnTo>
                <a:moveTo>
                  <a:pt x="2156" y="394"/>
                </a:moveTo>
                <a:lnTo>
                  <a:pt x="2158" y="394"/>
                </a:lnTo>
                <a:lnTo>
                  <a:pt x="2156" y="393"/>
                </a:lnTo>
                <a:lnTo>
                  <a:pt x="2156" y="394"/>
                </a:lnTo>
                <a:moveTo>
                  <a:pt x="2270" y="393"/>
                </a:moveTo>
                <a:lnTo>
                  <a:pt x="2270" y="394"/>
                </a:lnTo>
                <a:lnTo>
                  <a:pt x="2271" y="393"/>
                </a:lnTo>
                <a:lnTo>
                  <a:pt x="2270" y="393"/>
                </a:lnTo>
                <a:moveTo>
                  <a:pt x="2273" y="391"/>
                </a:moveTo>
                <a:lnTo>
                  <a:pt x="2271" y="391"/>
                </a:lnTo>
                <a:lnTo>
                  <a:pt x="2271" y="393"/>
                </a:lnTo>
                <a:lnTo>
                  <a:pt x="2273" y="393"/>
                </a:lnTo>
                <a:lnTo>
                  <a:pt x="2273" y="391"/>
                </a:lnTo>
                <a:moveTo>
                  <a:pt x="951" y="390"/>
                </a:moveTo>
                <a:lnTo>
                  <a:pt x="953" y="390"/>
                </a:lnTo>
                <a:lnTo>
                  <a:pt x="953" y="388"/>
                </a:lnTo>
                <a:lnTo>
                  <a:pt x="951" y="388"/>
                </a:lnTo>
                <a:lnTo>
                  <a:pt x="950" y="388"/>
                </a:lnTo>
                <a:lnTo>
                  <a:pt x="950" y="390"/>
                </a:lnTo>
                <a:lnTo>
                  <a:pt x="951" y="390"/>
                </a:lnTo>
                <a:moveTo>
                  <a:pt x="947" y="391"/>
                </a:moveTo>
                <a:lnTo>
                  <a:pt x="948" y="391"/>
                </a:lnTo>
                <a:lnTo>
                  <a:pt x="950" y="390"/>
                </a:lnTo>
                <a:lnTo>
                  <a:pt x="948" y="390"/>
                </a:lnTo>
                <a:lnTo>
                  <a:pt x="947" y="390"/>
                </a:lnTo>
                <a:lnTo>
                  <a:pt x="945" y="390"/>
                </a:lnTo>
                <a:lnTo>
                  <a:pt x="944" y="391"/>
                </a:lnTo>
                <a:lnTo>
                  <a:pt x="945" y="391"/>
                </a:lnTo>
                <a:lnTo>
                  <a:pt x="947" y="391"/>
                </a:lnTo>
                <a:moveTo>
                  <a:pt x="1224" y="391"/>
                </a:moveTo>
                <a:lnTo>
                  <a:pt x="1226" y="391"/>
                </a:lnTo>
                <a:lnTo>
                  <a:pt x="1226" y="390"/>
                </a:lnTo>
                <a:lnTo>
                  <a:pt x="1224" y="391"/>
                </a:lnTo>
                <a:moveTo>
                  <a:pt x="2279" y="390"/>
                </a:moveTo>
                <a:lnTo>
                  <a:pt x="2279" y="391"/>
                </a:lnTo>
                <a:lnTo>
                  <a:pt x="2281" y="390"/>
                </a:lnTo>
                <a:lnTo>
                  <a:pt x="2279" y="390"/>
                </a:lnTo>
                <a:moveTo>
                  <a:pt x="948" y="388"/>
                </a:moveTo>
                <a:lnTo>
                  <a:pt x="948" y="390"/>
                </a:lnTo>
                <a:lnTo>
                  <a:pt x="950" y="388"/>
                </a:lnTo>
                <a:lnTo>
                  <a:pt x="948" y="388"/>
                </a:lnTo>
                <a:moveTo>
                  <a:pt x="1624" y="388"/>
                </a:moveTo>
                <a:lnTo>
                  <a:pt x="1624" y="390"/>
                </a:lnTo>
                <a:lnTo>
                  <a:pt x="1625" y="388"/>
                </a:lnTo>
                <a:lnTo>
                  <a:pt x="1624" y="388"/>
                </a:lnTo>
                <a:moveTo>
                  <a:pt x="2284" y="388"/>
                </a:moveTo>
                <a:lnTo>
                  <a:pt x="2282" y="388"/>
                </a:lnTo>
                <a:lnTo>
                  <a:pt x="2282" y="390"/>
                </a:lnTo>
                <a:lnTo>
                  <a:pt x="2284" y="390"/>
                </a:lnTo>
                <a:lnTo>
                  <a:pt x="2284" y="388"/>
                </a:lnTo>
                <a:moveTo>
                  <a:pt x="2296" y="390"/>
                </a:moveTo>
                <a:lnTo>
                  <a:pt x="2296" y="388"/>
                </a:lnTo>
                <a:lnTo>
                  <a:pt x="2294" y="388"/>
                </a:lnTo>
                <a:lnTo>
                  <a:pt x="2294" y="390"/>
                </a:lnTo>
                <a:lnTo>
                  <a:pt x="2296" y="390"/>
                </a:lnTo>
                <a:moveTo>
                  <a:pt x="962" y="387"/>
                </a:moveTo>
                <a:lnTo>
                  <a:pt x="962" y="385"/>
                </a:lnTo>
                <a:lnTo>
                  <a:pt x="960" y="387"/>
                </a:lnTo>
                <a:lnTo>
                  <a:pt x="962" y="387"/>
                </a:lnTo>
                <a:moveTo>
                  <a:pt x="1234" y="385"/>
                </a:moveTo>
                <a:lnTo>
                  <a:pt x="1234" y="387"/>
                </a:lnTo>
                <a:lnTo>
                  <a:pt x="1235" y="387"/>
                </a:lnTo>
                <a:lnTo>
                  <a:pt x="1234" y="385"/>
                </a:lnTo>
                <a:moveTo>
                  <a:pt x="965" y="384"/>
                </a:moveTo>
                <a:lnTo>
                  <a:pt x="964" y="384"/>
                </a:lnTo>
                <a:lnTo>
                  <a:pt x="964" y="385"/>
                </a:lnTo>
                <a:lnTo>
                  <a:pt x="965" y="385"/>
                </a:lnTo>
                <a:lnTo>
                  <a:pt x="965" y="384"/>
                </a:lnTo>
                <a:moveTo>
                  <a:pt x="1237" y="384"/>
                </a:moveTo>
                <a:lnTo>
                  <a:pt x="1235" y="385"/>
                </a:lnTo>
                <a:lnTo>
                  <a:pt x="1237" y="385"/>
                </a:lnTo>
                <a:lnTo>
                  <a:pt x="1238" y="384"/>
                </a:lnTo>
                <a:lnTo>
                  <a:pt x="1237" y="384"/>
                </a:lnTo>
                <a:moveTo>
                  <a:pt x="2155" y="385"/>
                </a:moveTo>
                <a:lnTo>
                  <a:pt x="2156" y="385"/>
                </a:lnTo>
                <a:lnTo>
                  <a:pt x="2156" y="384"/>
                </a:lnTo>
                <a:lnTo>
                  <a:pt x="2155" y="384"/>
                </a:lnTo>
                <a:lnTo>
                  <a:pt x="2155" y="385"/>
                </a:lnTo>
                <a:moveTo>
                  <a:pt x="3286" y="385"/>
                </a:moveTo>
                <a:lnTo>
                  <a:pt x="3287" y="385"/>
                </a:lnTo>
                <a:lnTo>
                  <a:pt x="3286" y="384"/>
                </a:lnTo>
                <a:lnTo>
                  <a:pt x="3286" y="385"/>
                </a:lnTo>
                <a:moveTo>
                  <a:pt x="971" y="382"/>
                </a:moveTo>
                <a:lnTo>
                  <a:pt x="970" y="382"/>
                </a:lnTo>
                <a:lnTo>
                  <a:pt x="970" y="384"/>
                </a:lnTo>
                <a:lnTo>
                  <a:pt x="971" y="384"/>
                </a:lnTo>
                <a:lnTo>
                  <a:pt x="971" y="382"/>
                </a:lnTo>
                <a:moveTo>
                  <a:pt x="1232" y="382"/>
                </a:moveTo>
                <a:lnTo>
                  <a:pt x="1231" y="382"/>
                </a:lnTo>
                <a:lnTo>
                  <a:pt x="1229" y="382"/>
                </a:lnTo>
                <a:lnTo>
                  <a:pt x="1229" y="384"/>
                </a:lnTo>
                <a:lnTo>
                  <a:pt x="1231" y="384"/>
                </a:lnTo>
                <a:lnTo>
                  <a:pt x="1232" y="382"/>
                </a:lnTo>
                <a:moveTo>
                  <a:pt x="2199" y="381"/>
                </a:moveTo>
                <a:lnTo>
                  <a:pt x="2199" y="379"/>
                </a:lnTo>
                <a:lnTo>
                  <a:pt x="2199" y="378"/>
                </a:lnTo>
                <a:lnTo>
                  <a:pt x="2198" y="379"/>
                </a:lnTo>
                <a:lnTo>
                  <a:pt x="2198" y="381"/>
                </a:lnTo>
                <a:lnTo>
                  <a:pt x="2196" y="381"/>
                </a:lnTo>
                <a:lnTo>
                  <a:pt x="2196" y="382"/>
                </a:lnTo>
                <a:lnTo>
                  <a:pt x="2196" y="384"/>
                </a:lnTo>
                <a:lnTo>
                  <a:pt x="2198" y="382"/>
                </a:lnTo>
                <a:lnTo>
                  <a:pt x="2199" y="381"/>
                </a:lnTo>
                <a:moveTo>
                  <a:pt x="3315" y="382"/>
                </a:moveTo>
                <a:lnTo>
                  <a:pt x="3314" y="382"/>
                </a:lnTo>
                <a:lnTo>
                  <a:pt x="3315" y="384"/>
                </a:lnTo>
                <a:lnTo>
                  <a:pt x="3317" y="384"/>
                </a:lnTo>
                <a:lnTo>
                  <a:pt x="3318" y="384"/>
                </a:lnTo>
                <a:lnTo>
                  <a:pt x="3317" y="382"/>
                </a:lnTo>
                <a:lnTo>
                  <a:pt x="3315" y="382"/>
                </a:lnTo>
                <a:moveTo>
                  <a:pt x="976" y="381"/>
                </a:moveTo>
                <a:lnTo>
                  <a:pt x="974" y="381"/>
                </a:lnTo>
                <a:lnTo>
                  <a:pt x="973" y="381"/>
                </a:lnTo>
                <a:lnTo>
                  <a:pt x="973" y="382"/>
                </a:lnTo>
                <a:lnTo>
                  <a:pt x="974" y="382"/>
                </a:lnTo>
                <a:lnTo>
                  <a:pt x="976" y="381"/>
                </a:lnTo>
                <a:moveTo>
                  <a:pt x="1241" y="381"/>
                </a:moveTo>
                <a:lnTo>
                  <a:pt x="1241" y="382"/>
                </a:lnTo>
                <a:lnTo>
                  <a:pt x="1243" y="381"/>
                </a:lnTo>
                <a:lnTo>
                  <a:pt x="1241" y="381"/>
                </a:lnTo>
                <a:moveTo>
                  <a:pt x="982" y="379"/>
                </a:moveTo>
                <a:lnTo>
                  <a:pt x="980" y="381"/>
                </a:lnTo>
                <a:lnTo>
                  <a:pt x="982" y="381"/>
                </a:lnTo>
                <a:lnTo>
                  <a:pt x="982" y="379"/>
                </a:lnTo>
                <a:moveTo>
                  <a:pt x="2296" y="379"/>
                </a:moveTo>
                <a:lnTo>
                  <a:pt x="2296" y="381"/>
                </a:lnTo>
                <a:lnTo>
                  <a:pt x="2297" y="381"/>
                </a:lnTo>
                <a:lnTo>
                  <a:pt x="2297" y="379"/>
                </a:lnTo>
                <a:lnTo>
                  <a:pt x="2296" y="378"/>
                </a:lnTo>
                <a:lnTo>
                  <a:pt x="2296" y="379"/>
                </a:lnTo>
                <a:moveTo>
                  <a:pt x="3280" y="381"/>
                </a:moveTo>
                <a:lnTo>
                  <a:pt x="3281" y="381"/>
                </a:lnTo>
                <a:lnTo>
                  <a:pt x="3278" y="379"/>
                </a:lnTo>
                <a:lnTo>
                  <a:pt x="3280" y="381"/>
                </a:lnTo>
                <a:moveTo>
                  <a:pt x="3286" y="379"/>
                </a:moveTo>
                <a:lnTo>
                  <a:pt x="3287" y="381"/>
                </a:lnTo>
                <a:lnTo>
                  <a:pt x="3287" y="379"/>
                </a:lnTo>
                <a:lnTo>
                  <a:pt x="3286" y="379"/>
                </a:lnTo>
                <a:moveTo>
                  <a:pt x="1005" y="378"/>
                </a:moveTo>
                <a:lnTo>
                  <a:pt x="1005" y="379"/>
                </a:lnTo>
                <a:lnTo>
                  <a:pt x="1007" y="379"/>
                </a:lnTo>
                <a:lnTo>
                  <a:pt x="1008" y="379"/>
                </a:lnTo>
                <a:lnTo>
                  <a:pt x="1008" y="378"/>
                </a:lnTo>
                <a:lnTo>
                  <a:pt x="1007" y="378"/>
                </a:lnTo>
                <a:lnTo>
                  <a:pt x="1005" y="378"/>
                </a:lnTo>
                <a:moveTo>
                  <a:pt x="3269" y="379"/>
                </a:moveTo>
                <a:lnTo>
                  <a:pt x="3269" y="378"/>
                </a:lnTo>
                <a:lnTo>
                  <a:pt x="3267" y="378"/>
                </a:lnTo>
                <a:lnTo>
                  <a:pt x="3269" y="379"/>
                </a:lnTo>
                <a:moveTo>
                  <a:pt x="3269" y="378"/>
                </a:moveTo>
                <a:lnTo>
                  <a:pt x="3271" y="379"/>
                </a:lnTo>
                <a:lnTo>
                  <a:pt x="3271" y="378"/>
                </a:lnTo>
                <a:lnTo>
                  <a:pt x="3269" y="378"/>
                </a:lnTo>
                <a:moveTo>
                  <a:pt x="1247" y="378"/>
                </a:moveTo>
                <a:lnTo>
                  <a:pt x="1247" y="378"/>
                </a:lnTo>
                <a:lnTo>
                  <a:pt x="1247" y="376"/>
                </a:lnTo>
                <a:lnTo>
                  <a:pt x="1247" y="378"/>
                </a:lnTo>
                <a:moveTo>
                  <a:pt x="2296" y="376"/>
                </a:moveTo>
                <a:lnTo>
                  <a:pt x="2296" y="378"/>
                </a:lnTo>
                <a:lnTo>
                  <a:pt x="2297" y="376"/>
                </a:lnTo>
                <a:lnTo>
                  <a:pt x="2296" y="376"/>
                </a:lnTo>
                <a:moveTo>
                  <a:pt x="3447" y="376"/>
                </a:moveTo>
                <a:lnTo>
                  <a:pt x="3446" y="376"/>
                </a:lnTo>
                <a:lnTo>
                  <a:pt x="3447" y="378"/>
                </a:lnTo>
                <a:lnTo>
                  <a:pt x="3447" y="376"/>
                </a:lnTo>
                <a:moveTo>
                  <a:pt x="2294" y="376"/>
                </a:moveTo>
                <a:lnTo>
                  <a:pt x="2294" y="374"/>
                </a:lnTo>
                <a:lnTo>
                  <a:pt x="2293" y="374"/>
                </a:lnTo>
                <a:lnTo>
                  <a:pt x="2294" y="376"/>
                </a:lnTo>
                <a:moveTo>
                  <a:pt x="3254" y="374"/>
                </a:moveTo>
                <a:lnTo>
                  <a:pt x="3255" y="376"/>
                </a:lnTo>
                <a:lnTo>
                  <a:pt x="3255" y="374"/>
                </a:lnTo>
                <a:lnTo>
                  <a:pt x="3254" y="374"/>
                </a:lnTo>
                <a:moveTo>
                  <a:pt x="3264" y="374"/>
                </a:moveTo>
                <a:lnTo>
                  <a:pt x="3263" y="374"/>
                </a:lnTo>
                <a:lnTo>
                  <a:pt x="3264" y="376"/>
                </a:lnTo>
                <a:lnTo>
                  <a:pt x="3264" y="374"/>
                </a:lnTo>
                <a:moveTo>
                  <a:pt x="3490" y="374"/>
                </a:moveTo>
                <a:lnTo>
                  <a:pt x="3489" y="374"/>
                </a:lnTo>
                <a:lnTo>
                  <a:pt x="3492" y="376"/>
                </a:lnTo>
                <a:lnTo>
                  <a:pt x="3490" y="374"/>
                </a:lnTo>
                <a:moveTo>
                  <a:pt x="2311" y="373"/>
                </a:moveTo>
                <a:lnTo>
                  <a:pt x="2311" y="374"/>
                </a:lnTo>
                <a:lnTo>
                  <a:pt x="2313" y="374"/>
                </a:lnTo>
                <a:lnTo>
                  <a:pt x="2313" y="373"/>
                </a:lnTo>
                <a:lnTo>
                  <a:pt x="2313" y="371"/>
                </a:lnTo>
                <a:lnTo>
                  <a:pt x="2313" y="370"/>
                </a:lnTo>
                <a:lnTo>
                  <a:pt x="2311" y="371"/>
                </a:lnTo>
                <a:lnTo>
                  <a:pt x="2311" y="373"/>
                </a:lnTo>
                <a:moveTo>
                  <a:pt x="2370" y="373"/>
                </a:moveTo>
                <a:lnTo>
                  <a:pt x="2370" y="374"/>
                </a:lnTo>
                <a:lnTo>
                  <a:pt x="2371" y="374"/>
                </a:lnTo>
                <a:lnTo>
                  <a:pt x="2370" y="373"/>
                </a:lnTo>
                <a:moveTo>
                  <a:pt x="3261" y="374"/>
                </a:moveTo>
                <a:lnTo>
                  <a:pt x="3263" y="374"/>
                </a:lnTo>
                <a:moveTo>
                  <a:pt x="3476" y="373"/>
                </a:moveTo>
                <a:lnTo>
                  <a:pt x="3476" y="374"/>
                </a:lnTo>
                <a:lnTo>
                  <a:pt x="3478" y="374"/>
                </a:lnTo>
                <a:lnTo>
                  <a:pt x="3476" y="373"/>
                </a:lnTo>
                <a:moveTo>
                  <a:pt x="3485" y="374"/>
                </a:moveTo>
                <a:lnTo>
                  <a:pt x="3487" y="374"/>
                </a:lnTo>
                <a:moveTo>
                  <a:pt x="3485" y="373"/>
                </a:moveTo>
                <a:lnTo>
                  <a:pt x="3484" y="373"/>
                </a:lnTo>
                <a:lnTo>
                  <a:pt x="3482" y="373"/>
                </a:lnTo>
                <a:lnTo>
                  <a:pt x="3485" y="374"/>
                </a:lnTo>
                <a:lnTo>
                  <a:pt x="3485" y="373"/>
                </a:lnTo>
                <a:moveTo>
                  <a:pt x="3261" y="373"/>
                </a:moveTo>
                <a:lnTo>
                  <a:pt x="3260" y="373"/>
                </a:lnTo>
                <a:lnTo>
                  <a:pt x="3261" y="374"/>
                </a:lnTo>
                <a:lnTo>
                  <a:pt x="3261" y="373"/>
                </a:lnTo>
                <a:moveTo>
                  <a:pt x="1016" y="373"/>
                </a:moveTo>
                <a:lnTo>
                  <a:pt x="1016" y="371"/>
                </a:lnTo>
                <a:lnTo>
                  <a:pt x="1014" y="373"/>
                </a:lnTo>
                <a:lnTo>
                  <a:pt x="1016" y="373"/>
                </a:lnTo>
                <a:moveTo>
                  <a:pt x="1246" y="368"/>
                </a:moveTo>
                <a:lnTo>
                  <a:pt x="1244" y="370"/>
                </a:lnTo>
                <a:lnTo>
                  <a:pt x="1246" y="370"/>
                </a:lnTo>
                <a:lnTo>
                  <a:pt x="1246" y="368"/>
                </a:lnTo>
                <a:moveTo>
                  <a:pt x="1244" y="370"/>
                </a:moveTo>
                <a:lnTo>
                  <a:pt x="1243" y="370"/>
                </a:lnTo>
                <a:lnTo>
                  <a:pt x="1243" y="371"/>
                </a:lnTo>
                <a:lnTo>
                  <a:pt x="1241" y="371"/>
                </a:lnTo>
                <a:lnTo>
                  <a:pt x="1240" y="373"/>
                </a:lnTo>
                <a:lnTo>
                  <a:pt x="1241" y="373"/>
                </a:lnTo>
                <a:lnTo>
                  <a:pt x="1243" y="373"/>
                </a:lnTo>
                <a:lnTo>
                  <a:pt x="1244" y="373"/>
                </a:lnTo>
                <a:lnTo>
                  <a:pt x="1244" y="371"/>
                </a:lnTo>
                <a:lnTo>
                  <a:pt x="1244" y="370"/>
                </a:lnTo>
                <a:moveTo>
                  <a:pt x="1799" y="373"/>
                </a:moveTo>
                <a:lnTo>
                  <a:pt x="1800" y="373"/>
                </a:lnTo>
                <a:lnTo>
                  <a:pt x="1800" y="371"/>
                </a:lnTo>
                <a:lnTo>
                  <a:pt x="1799" y="371"/>
                </a:lnTo>
                <a:lnTo>
                  <a:pt x="1799" y="373"/>
                </a:lnTo>
                <a:moveTo>
                  <a:pt x="2310" y="373"/>
                </a:moveTo>
                <a:lnTo>
                  <a:pt x="2310" y="371"/>
                </a:lnTo>
                <a:lnTo>
                  <a:pt x="2308" y="371"/>
                </a:lnTo>
                <a:lnTo>
                  <a:pt x="2310" y="373"/>
                </a:lnTo>
                <a:moveTo>
                  <a:pt x="3473" y="373"/>
                </a:moveTo>
                <a:lnTo>
                  <a:pt x="3472" y="371"/>
                </a:lnTo>
                <a:lnTo>
                  <a:pt x="3470" y="371"/>
                </a:lnTo>
                <a:lnTo>
                  <a:pt x="3472" y="373"/>
                </a:lnTo>
                <a:lnTo>
                  <a:pt x="3473" y="373"/>
                </a:lnTo>
                <a:moveTo>
                  <a:pt x="3479" y="371"/>
                </a:moveTo>
                <a:lnTo>
                  <a:pt x="3479" y="373"/>
                </a:lnTo>
                <a:lnTo>
                  <a:pt x="3481" y="373"/>
                </a:lnTo>
                <a:lnTo>
                  <a:pt x="3479" y="371"/>
                </a:lnTo>
                <a:moveTo>
                  <a:pt x="1020" y="370"/>
                </a:moveTo>
                <a:lnTo>
                  <a:pt x="1019" y="370"/>
                </a:lnTo>
                <a:lnTo>
                  <a:pt x="1019" y="371"/>
                </a:lnTo>
                <a:lnTo>
                  <a:pt x="1020" y="371"/>
                </a:lnTo>
                <a:lnTo>
                  <a:pt x="1020" y="370"/>
                </a:lnTo>
                <a:moveTo>
                  <a:pt x="1040" y="371"/>
                </a:moveTo>
                <a:lnTo>
                  <a:pt x="1042" y="371"/>
                </a:lnTo>
                <a:lnTo>
                  <a:pt x="1043" y="370"/>
                </a:lnTo>
                <a:lnTo>
                  <a:pt x="1042" y="370"/>
                </a:lnTo>
                <a:lnTo>
                  <a:pt x="1040" y="371"/>
                </a:lnTo>
                <a:moveTo>
                  <a:pt x="1048" y="370"/>
                </a:moveTo>
                <a:lnTo>
                  <a:pt x="1046" y="370"/>
                </a:lnTo>
                <a:lnTo>
                  <a:pt x="1046" y="371"/>
                </a:lnTo>
                <a:lnTo>
                  <a:pt x="1048" y="370"/>
                </a:lnTo>
                <a:moveTo>
                  <a:pt x="1255" y="371"/>
                </a:moveTo>
                <a:lnTo>
                  <a:pt x="1257" y="371"/>
                </a:lnTo>
                <a:lnTo>
                  <a:pt x="1257" y="370"/>
                </a:lnTo>
                <a:lnTo>
                  <a:pt x="1255" y="371"/>
                </a:lnTo>
                <a:moveTo>
                  <a:pt x="2305" y="371"/>
                </a:moveTo>
                <a:lnTo>
                  <a:pt x="2307" y="371"/>
                </a:lnTo>
                <a:lnTo>
                  <a:pt x="2307" y="370"/>
                </a:lnTo>
                <a:lnTo>
                  <a:pt x="2305" y="370"/>
                </a:lnTo>
                <a:lnTo>
                  <a:pt x="2305" y="371"/>
                </a:lnTo>
                <a:moveTo>
                  <a:pt x="2325" y="371"/>
                </a:moveTo>
                <a:lnTo>
                  <a:pt x="2323" y="370"/>
                </a:lnTo>
                <a:lnTo>
                  <a:pt x="2322" y="370"/>
                </a:lnTo>
                <a:lnTo>
                  <a:pt x="2322" y="371"/>
                </a:lnTo>
                <a:lnTo>
                  <a:pt x="2323" y="371"/>
                </a:lnTo>
                <a:lnTo>
                  <a:pt x="2325" y="371"/>
                </a:lnTo>
                <a:moveTo>
                  <a:pt x="3469" y="371"/>
                </a:moveTo>
                <a:lnTo>
                  <a:pt x="3467" y="370"/>
                </a:lnTo>
                <a:lnTo>
                  <a:pt x="3465" y="370"/>
                </a:lnTo>
                <a:lnTo>
                  <a:pt x="3465" y="371"/>
                </a:lnTo>
                <a:lnTo>
                  <a:pt x="3467" y="371"/>
                </a:lnTo>
                <a:lnTo>
                  <a:pt x="3469" y="371"/>
                </a:lnTo>
                <a:moveTo>
                  <a:pt x="1022" y="368"/>
                </a:moveTo>
                <a:lnTo>
                  <a:pt x="1022" y="370"/>
                </a:lnTo>
                <a:lnTo>
                  <a:pt x="1023" y="368"/>
                </a:lnTo>
                <a:lnTo>
                  <a:pt x="1022" y="368"/>
                </a:lnTo>
                <a:moveTo>
                  <a:pt x="1028" y="370"/>
                </a:moveTo>
                <a:lnTo>
                  <a:pt x="1030" y="368"/>
                </a:lnTo>
                <a:lnTo>
                  <a:pt x="1030" y="367"/>
                </a:lnTo>
                <a:lnTo>
                  <a:pt x="1028" y="367"/>
                </a:lnTo>
                <a:lnTo>
                  <a:pt x="1028" y="368"/>
                </a:lnTo>
                <a:lnTo>
                  <a:pt x="1026" y="368"/>
                </a:lnTo>
                <a:lnTo>
                  <a:pt x="1026" y="370"/>
                </a:lnTo>
                <a:lnTo>
                  <a:pt x="1028" y="370"/>
                </a:lnTo>
                <a:moveTo>
                  <a:pt x="1051" y="368"/>
                </a:moveTo>
                <a:lnTo>
                  <a:pt x="1049" y="368"/>
                </a:lnTo>
                <a:lnTo>
                  <a:pt x="1049" y="370"/>
                </a:lnTo>
                <a:lnTo>
                  <a:pt x="1051" y="368"/>
                </a:lnTo>
                <a:moveTo>
                  <a:pt x="1247" y="368"/>
                </a:moveTo>
                <a:lnTo>
                  <a:pt x="1247" y="370"/>
                </a:lnTo>
                <a:lnTo>
                  <a:pt x="1249" y="368"/>
                </a:lnTo>
                <a:lnTo>
                  <a:pt x="1247" y="368"/>
                </a:lnTo>
                <a:moveTo>
                  <a:pt x="3464" y="370"/>
                </a:moveTo>
                <a:lnTo>
                  <a:pt x="3462" y="368"/>
                </a:lnTo>
                <a:lnTo>
                  <a:pt x="3461" y="368"/>
                </a:lnTo>
                <a:lnTo>
                  <a:pt x="3461" y="370"/>
                </a:lnTo>
                <a:lnTo>
                  <a:pt x="3462" y="370"/>
                </a:lnTo>
                <a:lnTo>
                  <a:pt x="3464" y="370"/>
                </a:lnTo>
                <a:moveTo>
                  <a:pt x="1049" y="368"/>
                </a:moveTo>
                <a:lnTo>
                  <a:pt x="1051" y="367"/>
                </a:lnTo>
                <a:lnTo>
                  <a:pt x="1051" y="365"/>
                </a:lnTo>
                <a:lnTo>
                  <a:pt x="1049" y="365"/>
                </a:lnTo>
                <a:lnTo>
                  <a:pt x="1049" y="367"/>
                </a:lnTo>
                <a:lnTo>
                  <a:pt x="1049" y="368"/>
                </a:lnTo>
                <a:moveTo>
                  <a:pt x="1053" y="368"/>
                </a:moveTo>
                <a:lnTo>
                  <a:pt x="1054" y="367"/>
                </a:lnTo>
                <a:lnTo>
                  <a:pt x="1053" y="367"/>
                </a:lnTo>
                <a:lnTo>
                  <a:pt x="1053" y="368"/>
                </a:lnTo>
                <a:moveTo>
                  <a:pt x="3459" y="368"/>
                </a:moveTo>
                <a:lnTo>
                  <a:pt x="3459" y="367"/>
                </a:lnTo>
                <a:lnTo>
                  <a:pt x="3458" y="367"/>
                </a:lnTo>
                <a:lnTo>
                  <a:pt x="3459" y="368"/>
                </a:lnTo>
                <a:lnTo>
                  <a:pt x="3459" y="368"/>
                </a:lnTo>
                <a:moveTo>
                  <a:pt x="1026" y="367"/>
                </a:moveTo>
                <a:lnTo>
                  <a:pt x="1026" y="368"/>
                </a:lnTo>
                <a:lnTo>
                  <a:pt x="1028" y="367"/>
                </a:lnTo>
                <a:lnTo>
                  <a:pt x="1026" y="367"/>
                </a:lnTo>
                <a:moveTo>
                  <a:pt x="1258" y="367"/>
                </a:moveTo>
                <a:lnTo>
                  <a:pt x="1258" y="368"/>
                </a:lnTo>
                <a:lnTo>
                  <a:pt x="1260" y="367"/>
                </a:lnTo>
                <a:lnTo>
                  <a:pt x="1258" y="367"/>
                </a:lnTo>
                <a:moveTo>
                  <a:pt x="1247" y="365"/>
                </a:moveTo>
                <a:lnTo>
                  <a:pt x="1247" y="367"/>
                </a:lnTo>
                <a:lnTo>
                  <a:pt x="1247" y="365"/>
                </a:lnTo>
                <a:lnTo>
                  <a:pt x="1247" y="365"/>
                </a:lnTo>
                <a:moveTo>
                  <a:pt x="3456" y="367"/>
                </a:moveTo>
                <a:lnTo>
                  <a:pt x="3458" y="367"/>
                </a:lnTo>
                <a:lnTo>
                  <a:pt x="3456" y="365"/>
                </a:lnTo>
                <a:lnTo>
                  <a:pt x="3453" y="365"/>
                </a:lnTo>
                <a:lnTo>
                  <a:pt x="3455" y="367"/>
                </a:lnTo>
                <a:lnTo>
                  <a:pt x="3456" y="367"/>
                </a:lnTo>
                <a:moveTo>
                  <a:pt x="1054" y="365"/>
                </a:moveTo>
                <a:lnTo>
                  <a:pt x="1056" y="365"/>
                </a:lnTo>
                <a:lnTo>
                  <a:pt x="1056" y="364"/>
                </a:lnTo>
                <a:lnTo>
                  <a:pt x="1054" y="364"/>
                </a:lnTo>
                <a:lnTo>
                  <a:pt x="1054" y="365"/>
                </a:lnTo>
                <a:moveTo>
                  <a:pt x="1660" y="364"/>
                </a:moveTo>
                <a:lnTo>
                  <a:pt x="1660" y="365"/>
                </a:lnTo>
                <a:lnTo>
                  <a:pt x="1662" y="364"/>
                </a:lnTo>
                <a:lnTo>
                  <a:pt x="1660" y="364"/>
                </a:lnTo>
                <a:moveTo>
                  <a:pt x="1252" y="364"/>
                </a:moveTo>
                <a:lnTo>
                  <a:pt x="1251" y="364"/>
                </a:lnTo>
                <a:lnTo>
                  <a:pt x="1252" y="364"/>
                </a:lnTo>
                <a:lnTo>
                  <a:pt x="1252" y="364"/>
                </a:lnTo>
                <a:moveTo>
                  <a:pt x="1665" y="364"/>
                </a:moveTo>
                <a:lnTo>
                  <a:pt x="1662" y="364"/>
                </a:lnTo>
                <a:lnTo>
                  <a:pt x="1663" y="364"/>
                </a:lnTo>
                <a:lnTo>
                  <a:pt x="1665" y="364"/>
                </a:lnTo>
                <a:moveTo>
                  <a:pt x="2193" y="364"/>
                </a:moveTo>
                <a:lnTo>
                  <a:pt x="2195" y="364"/>
                </a:lnTo>
                <a:lnTo>
                  <a:pt x="2195" y="364"/>
                </a:lnTo>
                <a:lnTo>
                  <a:pt x="2195" y="362"/>
                </a:lnTo>
                <a:lnTo>
                  <a:pt x="2193" y="362"/>
                </a:lnTo>
                <a:lnTo>
                  <a:pt x="2193" y="364"/>
                </a:lnTo>
                <a:lnTo>
                  <a:pt x="2193" y="364"/>
                </a:lnTo>
                <a:moveTo>
                  <a:pt x="1066" y="362"/>
                </a:moveTo>
                <a:lnTo>
                  <a:pt x="1065" y="362"/>
                </a:lnTo>
                <a:lnTo>
                  <a:pt x="1065" y="364"/>
                </a:lnTo>
                <a:lnTo>
                  <a:pt x="1066" y="362"/>
                </a:lnTo>
                <a:moveTo>
                  <a:pt x="1069" y="362"/>
                </a:moveTo>
                <a:lnTo>
                  <a:pt x="1069" y="361"/>
                </a:lnTo>
                <a:lnTo>
                  <a:pt x="1068" y="362"/>
                </a:lnTo>
                <a:lnTo>
                  <a:pt x="1069" y="362"/>
                </a:lnTo>
                <a:moveTo>
                  <a:pt x="1099" y="362"/>
                </a:moveTo>
                <a:lnTo>
                  <a:pt x="1100" y="361"/>
                </a:lnTo>
                <a:lnTo>
                  <a:pt x="1099" y="361"/>
                </a:lnTo>
                <a:lnTo>
                  <a:pt x="1099" y="362"/>
                </a:lnTo>
                <a:moveTo>
                  <a:pt x="1258" y="361"/>
                </a:moveTo>
                <a:lnTo>
                  <a:pt x="1258" y="362"/>
                </a:lnTo>
                <a:lnTo>
                  <a:pt x="1260" y="361"/>
                </a:lnTo>
                <a:lnTo>
                  <a:pt x="1258" y="361"/>
                </a:lnTo>
                <a:moveTo>
                  <a:pt x="1261" y="361"/>
                </a:moveTo>
                <a:lnTo>
                  <a:pt x="1260" y="361"/>
                </a:lnTo>
                <a:lnTo>
                  <a:pt x="1260" y="362"/>
                </a:lnTo>
                <a:lnTo>
                  <a:pt x="1261" y="361"/>
                </a:lnTo>
                <a:moveTo>
                  <a:pt x="2308" y="361"/>
                </a:moveTo>
                <a:lnTo>
                  <a:pt x="2308" y="362"/>
                </a:lnTo>
                <a:lnTo>
                  <a:pt x="2310" y="362"/>
                </a:lnTo>
                <a:lnTo>
                  <a:pt x="2310" y="361"/>
                </a:lnTo>
                <a:lnTo>
                  <a:pt x="2310" y="359"/>
                </a:lnTo>
                <a:lnTo>
                  <a:pt x="2308" y="359"/>
                </a:lnTo>
                <a:lnTo>
                  <a:pt x="2308" y="361"/>
                </a:lnTo>
                <a:moveTo>
                  <a:pt x="1079" y="361"/>
                </a:moveTo>
                <a:lnTo>
                  <a:pt x="1079" y="359"/>
                </a:lnTo>
                <a:lnTo>
                  <a:pt x="1077" y="361"/>
                </a:lnTo>
                <a:lnTo>
                  <a:pt x="1079" y="361"/>
                </a:lnTo>
                <a:moveTo>
                  <a:pt x="1258" y="359"/>
                </a:moveTo>
                <a:lnTo>
                  <a:pt x="1258" y="361"/>
                </a:lnTo>
                <a:lnTo>
                  <a:pt x="1260" y="359"/>
                </a:lnTo>
                <a:lnTo>
                  <a:pt x="1258" y="359"/>
                </a:lnTo>
                <a:moveTo>
                  <a:pt x="1657" y="361"/>
                </a:moveTo>
                <a:lnTo>
                  <a:pt x="1657" y="359"/>
                </a:lnTo>
                <a:lnTo>
                  <a:pt x="1656" y="361"/>
                </a:lnTo>
                <a:lnTo>
                  <a:pt x="1657" y="361"/>
                </a:lnTo>
                <a:moveTo>
                  <a:pt x="1789" y="359"/>
                </a:moveTo>
                <a:lnTo>
                  <a:pt x="1789" y="361"/>
                </a:lnTo>
                <a:lnTo>
                  <a:pt x="1791" y="361"/>
                </a:lnTo>
                <a:lnTo>
                  <a:pt x="1789" y="359"/>
                </a:lnTo>
                <a:moveTo>
                  <a:pt x="1260" y="358"/>
                </a:moveTo>
                <a:lnTo>
                  <a:pt x="1260" y="359"/>
                </a:lnTo>
                <a:lnTo>
                  <a:pt x="1261" y="358"/>
                </a:lnTo>
                <a:lnTo>
                  <a:pt x="1260" y="358"/>
                </a:lnTo>
                <a:moveTo>
                  <a:pt x="1264" y="358"/>
                </a:moveTo>
                <a:lnTo>
                  <a:pt x="1263" y="359"/>
                </a:lnTo>
                <a:lnTo>
                  <a:pt x="1264" y="359"/>
                </a:lnTo>
                <a:lnTo>
                  <a:pt x="1266" y="358"/>
                </a:lnTo>
                <a:lnTo>
                  <a:pt x="1264" y="358"/>
                </a:lnTo>
                <a:moveTo>
                  <a:pt x="1267" y="358"/>
                </a:moveTo>
                <a:lnTo>
                  <a:pt x="1266" y="358"/>
                </a:lnTo>
                <a:lnTo>
                  <a:pt x="1266" y="359"/>
                </a:lnTo>
                <a:lnTo>
                  <a:pt x="1267" y="358"/>
                </a:lnTo>
                <a:moveTo>
                  <a:pt x="1264" y="356"/>
                </a:moveTo>
                <a:lnTo>
                  <a:pt x="1263" y="356"/>
                </a:lnTo>
                <a:lnTo>
                  <a:pt x="1263" y="358"/>
                </a:lnTo>
                <a:lnTo>
                  <a:pt x="1264" y="356"/>
                </a:lnTo>
                <a:moveTo>
                  <a:pt x="1791" y="358"/>
                </a:moveTo>
                <a:lnTo>
                  <a:pt x="1792" y="358"/>
                </a:lnTo>
                <a:lnTo>
                  <a:pt x="1791" y="356"/>
                </a:lnTo>
                <a:lnTo>
                  <a:pt x="1791" y="358"/>
                </a:lnTo>
                <a:moveTo>
                  <a:pt x="1662" y="356"/>
                </a:moveTo>
                <a:lnTo>
                  <a:pt x="1660" y="356"/>
                </a:lnTo>
                <a:moveTo>
                  <a:pt x="1263" y="356"/>
                </a:moveTo>
                <a:lnTo>
                  <a:pt x="1263" y="354"/>
                </a:lnTo>
                <a:lnTo>
                  <a:pt x="1261" y="356"/>
                </a:lnTo>
                <a:lnTo>
                  <a:pt x="1263" y="356"/>
                </a:lnTo>
                <a:moveTo>
                  <a:pt x="1659" y="353"/>
                </a:moveTo>
                <a:lnTo>
                  <a:pt x="1657" y="353"/>
                </a:lnTo>
                <a:lnTo>
                  <a:pt x="1657" y="354"/>
                </a:lnTo>
                <a:lnTo>
                  <a:pt x="1656" y="354"/>
                </a:lnTo>
                <a:lnTo>
                  <a:pt x="1654" y="354"/>
                </a:lnTo>
                <a:lnTo>
                  <a:pt x="1654" y="356"/>
                </a:lnTo>
                <a:lnTo>
                  <a:pt x="1659" y="354"/>
                </a:lnTo>
                <a:lnTo>
                  <a:pt x="1660" y="353"/>
                </a:lnTo>
                <a:lnTo>
                  <a:pt x="1659" y="353"/>
                </a:lnTo>
                <a:moveTo>
                  <a:pt x="1667" y="353"/>
                </a:moveTo>
                <a:lnTo>
                  <a:pt x="1665" y="354"/>
                </a:lnTo>
                <a:lnTo>
                  <a:pt x="1667" y="354"/>
                </a:lnTo>
                <a:lnTo>
                  <a:pt x="1667" y="353"/>
                </a:lnTo>
                <a:moveTo>
                  <a:pt x="1665" y="356"/>
                </a:moveTo>
                <a:lnTo>
                  <a:pt x="1665" y="354"/>
                </a:lnTo>
                <a:lnTo>
                  <a:pt x="1663" y="354"/>
                </a:lnTo>
                <a:lnTo>
                  <a:pt x="1662" y="356"/>
                </a:lnTo>
                <a:lnTo>
                  <a:pt x="1663" y="356"/>
                </a:lnTo>
                <a:lnTo>
                  <a:pt x="1665" y="356"/>
                </a:lnTo>
                <a:moveTo>
                  <a:pt x="2320" y="354"/>
                </a:moveTo>
                <a:lnTo>
                  <a:pt x="2322" y="356"/>
                </a:lnTo>
                <a:lnTo>
                  <a:pt x="2322" y="354"/>
                </a:lnTo>
                <a:lnTo>
                  <a:pt x="2320" y="354"/>
                </a:lnTo>
                <a:moveTo>
                  <a:pt x="2351" y="354"/>
                </a:moveTo>
                <a:lnTo>
                  <a:pt x="2351" y="353"/>
                </a:lnTo>
                <a:lnTo>
                  <a:pt x="2351" y="351"/>
                </a:lnTo>
                <a:lnTo>
                  <a:pt x="2351" y="350"/>
                </a:lnTo>
                <a:lnTo>
                  <a:pt x="2351" y="348"/>
                </a:lnTo>
                <a:lnTo>
                  <a:pt x="2351" y="347"/>
                </a:lnTo>
                <a:lnTo>
                  <a:pt x="2350" y="347"/>
                </a:lnTo>
                <a:lnTo>
                  <a:pt x="2350" y="350"/>
                </a:lnTo>
                <a:lnTo>
                  <a:pt x="2350" y="351"/>
                </a:lnTo>
                <a:lnTo>
                  <a:pt x="2350" y="353"/>
                </a:lnTo>
                <a:lnTo>
                  <a:pt x="2350" y="354"/>
                </a:lnTo>
                <a:lnTo>
                  <a:pt x="2350" y="356"/>
                </a:lnTo>
                <a:lnTo>
                  <a:pt x="2351" y="356"/>
                </a:lnTo>
                <a:lnTo>
                  <a:pt x="2351" y="354"/>
                </a:lnTo>
                <a:moveTo>
                  <a:pt x="1663" y="354"/>
                </a:moveTo>
                <a:lnTo>
                  <a:pt x="1662" y="356"/>
                </a:lnTo>
                <a:moveTo>
                  <a:pt x="1100" y="353"/>
                </a:moveTo>
                <a:lnTo>
                  <a:pt x="1099" y="354"/>
                </a:lnTo>
                <a:lnTo>
                  <a:pt x="1100" y="354"/>
                </a:lnTo>
                <a:lnTo>
                  <a:pt x="1100" y="353"/>
                </a:lnTo>
                <a:moveTo>
                  <a:pt x="1791" y="354"/>
                </a:moveTo>
                <a:lnTo>
                  <a:pt x="1791" y="353"/>
                </a:lnTo>
                <a:lnTo>
                  <a:pt x="1789" y="353"/>
                </a:lnTo>
                <a:lnTo>
                  <a:pt x="1789" y="354"/>
                </a:lnTo>
                <a:lnTo>
                  <a:pt x="1791" y="354"/>
                </a:lnTo>
                <a:moveTo>
                  <a:pt x="1126" y="351"/>
                </a:moveTo>
                <a:lnTo>
                  <a:pt x="1125" y="351"/>
                </a:lnTo>
                <a:lnTo>
                  <a:pt x="1123" y="353"/>
                </a:lnTo>
                <a:lnTo>
                  <a:pt x="1125" y="353"/>
                </a:lnTo>
                <a:lnTo>
                  <a:pt x="1126" y="351"/>
                </a:lnTo>
                <a:moveTo>
                  <a:pt x="1794" y="353"/>
                </a:moveTo>
                <a:lnTo>
                  <a:pt x="1794" y="351"/>
                </a:lnTo>
                <a:lnTo>
                  <a:pt x="1792" y="351"/>
                </a:lnTo>
                <a:lnTo>
                  <a:pt x="1792" y="353"/>
                </a:lnTo>
                <a:lnTo>
                  <a:pt x="1794" y="353"/>
                </a:lnTo>
                <a:moveTo>
                  <a:pt x="2182" y="353"/>
                </a:moveTo>
                <a:lnTo>
                  <a:pt x="2182" y="351"/>
                </a:lnTo>
                <a:lnTo>
                  <a:pt x="2181" y="351"/>
                </a:lnTo>
                <a:lnTo>
                  <a:pt x="2182" y="353"/>
                </a:lnTo>
                <a:moveTo>
                  <a:pt x="3398" y="351"/>
                </a:moveTo>
                <a:lnTo>
                  <a:pt x="3398" y="353"/>
                </a:lnTo>
                <a:lnTo>
                  <a:pt x="3399" y="353"/>
                </a:lnTo>
                <a:lnTo>
                  <a:pt x="3399" y="351"/>
                </a:lnTo>
                <a:lnTo>
                  <a:pt x="3398" y="351"/>
                </a:lnTo>
                <a:moveTo>
                  <a:pt x="1022" y="350"/>
                </a:moveTo>
                <a:lnTo>
                  <a:pt x="1022" y="351"/>
                </a:lnTo>
                <a:lnTo>
                  <a:pt x="1023" y="350"/>
                </a:lnTo>
                <a:lnTo>
                  <a:pt x="1022" y="350"/>
                </a:lnTo>
                <a:moveTo>
                  <a:pt x="1128" y="351"/>
                </a:moveTo>
                <a:lnTo>
                  <a:pt x="1129" y="351"/>
                </a:lnTo>
                <a:lnTo>
                  <a:pt x="1131" y="351"/>
                </a:lnTo>
                <a:lnTo>
                  <a:pt x="1131" y="350"/>
                </a:lnTo>
                <a:lnTo>
                  <a:pt x="1128" y="351"/>
                </a:lnTo>
                <a:moveTo>
                  <a:pt x="1132" y="350"/>
                </a:moveTo>
                <a:lnTo>
                  <a:pt x="1131" y="351"/>
                </a:lnTo>
                <a:lnTo>
                  <a:pt x="1132" y="351"/>
                </a:lnTo>
                <a:lnTo>
                  <a:pt x="1132" y="350"/>
                </a:lnTo>
                <a:moveTo>
                  <a:pt x="1134" y="350"/>
                </a:moveTo>
                <a:lnTo>
                  <a:pt x="1132" y="351"/>
                </a:lnTo>
                <a:lnTo>
                  <a:pt x="1134" y="351"/>
                </a:lnTo>
                <a:lnTo>
                  <a:pt x="1134" y="350"/>
                </a:lnTo>
                <a:moveTo>
                  <a:pt x="2190" y="348"/>
                </a:moveTo>
                <a:lnTo>
                  <a:pt x="2188" y="348"/>
                </a:lnTo>
                <a:lnTo>
                  <a:pt x="2187" y="348"/>
                </a:lnTo>
                <a:lnTo>
                  <a:pt x="2187" y="350"/>
                </a:lnTo>
                <a:lnTo>
                  <a:pt x="2187" y="351"/>
                </a:lnTo>
                <a:lnTo>
                  <a:pt x="2188" y="351"/>
                </a:lnTo>
                <a:lnTo>
                  <a:pt x="2188" y="350"/>
                </a:lnTo>
                <a:lnTo>
                  <a:pt x="2190" y="348"/>
                </a:lnTo>
                <a:moveTo>
                  <a:pt x="2290" y="350"/>
                </a:moveTo>
                <a:lnTo>
                  <a:pt x="2291" y="351"/>
                </a:lnTo>
                <a:lnTo>
                  <a:pt x="2291" y="350"/>
                </a:lnTo>
                <a:lnTo>
                  <a:pt x="2290" y="350"/>
                </a:lnTo>
                <a:moveTo>
                  <a:pt x="1277" y="348"/>
                </a:moveTo>
                <a:lnTo>
                  <a:pt x="1277" y="350"/>
                </a:lnTo>
                <a:lnTo>
                  <a:pt x="1278" y="348"/>
                </a:lnTo>
                <a:lnTo>
                  <a:pt x="1277" y="348"/>
                </a:lnTo>
                <a:moveTo>
                  <a:pt x="1794" y="350"/>
                </a:moveTo>
                <a:lnTo>
                  <a:pt x="1795" y="350"/>
                </a:lnTo>
                <a:lnTo>
                  <a:pt x="1795" y="348"/>
                </a:lnTo>
                <a:lnTo>
                  <a:pt x="1794" y="348"/>
                </a:lnTo>
                <a:lnTo>
                  <a:pt x="1794" y="350"/>
                </a:lnTo>
                <a:moveTo>
                  <a:pt x="2293" y="348"/>
                </a:moveTo>
                <a:lnTo>
                  <a:pt x="2291" y="350"/>
                </a:lnTo>
                <a:lnTo>
                  <a:pt x="2293" y="350"/>
                </a:lnTo>
                <a:lnTo>
                  <a:pt x="2293" y="348"/>
                </a:lnTo>
                <a:moveTo>
                  <a:pt x="1139" y="348"/>
                </a:moveTo>
                <a:lnTo>
                  <a:pt x="1140" y="348"/>
                </a:lnTo>
                <a:lnTo>
                  <a:pt x="1140" y="347"/>
                </a:lnTo>
                <a:lnTo>
                  <a:pt x="1137" y="348"/>
                </a:lnTo>
                <a:lnTo>
                  <a:pt x="1139" y="348"/>
                </a:lnTo>
                <a:moveTo>
                  <a:pt x="1668" y="347"/>
                </a:moveTo>
                <a:lnTo>
                  <a:pt x="1668" y="345"/>
                </a:lnTo>
                <a:lnTo>
                  <a:pt x="1667" y="345"/>
                </a:lnTo>
                <a:lnTo>
                  <a:pt x="1667" y="347"/>
                </a:lnTo>
                <a:lnTo>
                  <a:pt x="1665" y="347"/>
                </a:lnTo>
                <a:lnTo>
                  <a:pt x="1663" y="348"/>
                </a:lnTo>
                <a:lnTo>
                  <a:pt x="1665" y="348"/>
                </a:lnTo>
                <a:lnTo>
                  <a:pt x="1667" y="348"/>
                </a:lnTo>
                <a:lnTo>
                  <a:pt x="1668" y="347"/>
                </a:lnTo>
                <a:moveTo>
                  <a:pt x="3214" y="347"/>
                </a:moveTo>
                <a:lnTo>
                  <a:pt x="3212" y="347"/>
                </a:lnTo>
                <a:lnTo>
                  <a:pt x="3214" y="348"/>
                </a:lnTo>
                <a:lnTo>
                  <a:pt x="3214" y="347"/>
                </a:lnTo>
                <a:moveTo>
                  <a:pt x="2359" y="347"/>
                </a:moveTo>
                <a:lnTo>
                  <a:pt x="2360" y="345"/>
                </a:lnTo>
                <a:lnTo>
                  <a:pt x="2360" y="344"/>
                </a:lnTo>
                <a:lnTo>
                  <a:pt x="2359" y="345"/>
                </a:lnTo>
                <a:lnTo>
                  <a:pt x="2359" y="347"/>
                </a:lnTo>
                <a:moveTo>
                  <a:pt x="1275" y="344"/>
                </a:moveTo>
                <a:lnTo>
                  <a:pt x="1274" y="345"/>
                </a:lnTo>
                <a:lnTo>
                  <a:pt x="1275" y="345"/>
                </a:lnTo>
                <a:lnTo>
                  <a:pt x="1277" y="344"/>
                </a:lnTo>
                <a:lnTo>
                  <a:pt x="1275" y="344"/>
                </a:lnTo>
                <a:moveTo>
                  <a:pt x="2179" y="345"/>
                </a:moveTo>
                <a:lnTo>
                  <a:pt x="2179" y="344"/>
                </a:lnTo>
                <a:lnTo>
                  <a:pt x="2178" y="345"/>
                </a:lnTo>
                <a:lnTo>
                  <a:pt x="2179" y="345"/>
                </a:lnTo>
                <a:moveTo>
                  <a:pt x="2187" y="344"/>
                </a:moveTo>
                <a:lnTo>
                  <a:pt x="2185" y="345"/>
                </a:lnTo>
                <a:lnTo>
                  <a:pt x="2187" y="345"/>
                </a:lnTo>
                <a:lnTo>
                  <a:pt x="2187" y="344"/>
                </a:lnTo>
                <a:moveTo>
                  <a:pt x="1036" y="342"/>
                </a:moveTo>
                <a:lnTo>
                  <a:pt x="1034" y="344"/>
                </a:lnTo>
                <a:lnTo>
                  <a:pt x="1036" y="344"/>
                </a:lnTo>
                <a:lnTo>
                  <a:pt x="1036" y="342"/>
                </a:lnTo>
                <a:moveTo>
                  <a:pt x="1278" y="342"/>
                </a:moveTo>
                <a:lnTo>
                  <a:pt x="1278" y="344"/>
                </a:lnTo>
                <a:lnTo>
                  <a:pt x="1280" y="344"/>
                </a:lnTo>
                <a:lnTo>
                  <a:pt x="1280" y="342"/>
                </a:lnTo>
                <a:lnTo>
                  <a:pt x="1278" y="342"/>
                </a:lnTo>
                <a:moveTo>
                  <a:pt x="1294" y="344"/>
                </a:moveTo>
                <a:lnTo>
                  <a:pt x="1295" y="344"/>
                </a:lnTo>
                <a:lnTo>
                  <a:pt x="1295" y="342"/>
                </a:lnTo>
                <a:lnTo>
                  <a:pt x="1294" y="342"/>
                </a:lnTo>
                <a:lnTo>
                  <a:pt x="1294" y="344"/>
                </a:lnTo>
                <a:moveTo>
                  <a:pt x="2179" y="342"/>
                </a:moveTo>
                <a:lnTo>
                  <a:pt x="2179" y="344"/>
                </a:lnTo>
                <a:lnTo>
                  <a:pt x="2181" y="344"/>
                </a:lnTo>
                <a:lnTo>
                  <a:pt x="2181" y="342"/>
                </a:lnTo>
                <a:lnTo>
                  <a:pt x="2181" y="341"/>
                </a:lnTo>
                <a:lnTo>
                  <a:pt x="2179" y="341"/>
                </a:lnTo>
                <a:lnTo>
                  <a:pt x="2179" y="342"/>
                </a:lnTo>
                <a:moveTo>
                  <a:pt x="2357" y="338"/>
                </a:moveTo>
                <a:lnTo>
                  <a:pt x="2357" y="339"/>
                </a:lnTo>
                <a:lnTo>
                  <a:pt x="2357" y="341"/>
                </a:lnTo>
                <a:lnTo>
                  <a:pt x="2359" y="342"/>
                </a:lnTo>
                <a:lnTo>
                  <a:pt x="2359" y="344"/>
                </a:lnTo>
                <a:lnTo>
                  <a:pt x="2360" y="344"/>
                </a:lnTo>
                <a:lnTo>
                  <a:pt x="2360" y="342"/>
                </a:lnTo>
                <a:lnTo>
                  <a:pt x="2362" y="342"/>
                </a:lnTo>
                <a:lnTo>
                  <a:pt x="2362" y="341"/>
                </a:lnTo>
                <a:lnTo>
                  <a:pt x="2362" y="339"/>
                </a:lnTo>
                <a:lnTo>
                  <a:pt x="2362" y="338"/>
                </a:lnTo>
                <a:lnTo>
                  <a:pt x="2362" y="336"/>
                </a:lnTo>
                <a:lnTo>
                  <a:pt x="2362" y="334"/>
                </a:lnTo>
                <a:lnTo>
                  <a:pt x="2363" y="334"/>
                </a:lnTo>
                <a:lnTo>
                  <a:pt x="2362" y="333"/>
                </a:lnTo>
                <a:lnTo>
                  <a:pt x="2360" y="333"/>
                </a:lnTo>
                <a:lnTo>
                  <a:pt x="2359" y="333"/>
                </a:lnTo>
                <a:lnTo>
                  <a:pt x="2359" y="334"/>
                </a:lnTo>
                <a:lnTo>
                  <a:pt x="2357" y="336"/>
                </a:lnTo>
                <a:lnTo>
                  <a:pt x="2357" y="338"/>
                </a:lnTo>
                <a:moveTo>
                  <a:pt x="1290" y="342"/>
                </a:moveTo>
                <a:lnTo>
                  <a:pt x="1292" y="342"/>
                </a:lnTo>
                <a:lnTo>
                  <a:pt x="1292" y="341"/>
                </a:lnTo>
                <a:lnTo>
                  <a:pt x="1290" y="341"/>
                </a:lnTo>
                <a:lnTo>
                  <a:pt x="1289" y="341"/>
                </a:lnTo>
                <a:lnTo>
                  <a:pt x="1289" y="342"/>
                </a:lnTo>
                <a:lnTo>
                  <a:pt x="1290" y="342"/>
                </a:lnTo>
                <a:moveTo>
                  <a:pt x="2310" y="341"/>
                </a:moveTo>
                <a:lnTo>
                  <a:pt x="2308" y="341"/>
                </a:lnTo>
                <a:lnTo>
                  <a:pt x="2308" y="342"/>
                </a:lnTo>
                <a:lnTo>
                  <a:pt x="2310" y="342"/>
                </a:lnTo>
                <a:lnTo>
                  <a:pt x="2310" y="341"/>
                </a:lnTo>
                <a:moveTo>
                  <a:pt x="1284" y="339"/>
                </a:moveTo>
                <a:lnTo>
                  <a:pt x="1284" y="341"/>
                </a:lnTo>
                <a:lnTo>
                  <a:pt x="1284" y="339"/>
                </a:lnTo>
                <a:lnTo>
                  <a:pt x="1284" y="339"/>
                </a:lnTo>
                <a:moveTo>
                  <a:pt x="1284" y="338"/>
                </a:moveTo>
                <a:lnTo>
                  <a:pt x="1284" y="339"/>
                </a:lnTo>
                <a:lnTo>
                  <a:pt x="1286" y="338"/>
                </a:lnTo>
                <a:lnTo>
                  <a:pt x="1284" y="338"/>
                </a:lnTo>
                <a:moveTo>
                  <a:pt x="1294" y="341"/>
                </a:moveTo>
                <a:lnTo>
                  <a:pt x="1295" y="339"/>
                </a:lnTo>
                <a:lnTo>
                  <a:pt x="1294" y="339"/>
                </a:lnTo>
                <a:lnTo>
                  <a:pt x="1294" y="341"/>
                </a:lnTo>
                <a:moveTo>
                  <a:pt x="1694" y="339"/>
                </a:moveTo>
                <a:lnTo>
                  <a:pt x="1694" y="341"/>
                </a:lnTo>
                <a:lnTo>
                  <a:pt x="1696" y="339"/>
                </a:lnTo>
                <a:lnTo>
                  <a:pt x="1694" y="339"/>
                </a:lnTo>
                <a:moveTo>
                  <a:pt x="2181" y="338"/>
                </a:moveTo>
                <a:lnTo>
                  <a:pt x="2182" y="338"/>
                </a:lnTo>
                <a:lnTo>
                  <a:pt x="2182" y="336"/>
                </a:lnTo>
                <a:lnTo>
                  <a:pt x="2181" y="336"/>
                </a:lnTo>
                <a:lnTo>
                  <a:pt x="2179" y="336"/>
                </a:lnTo>
                <a:lnTo>
                  <a:pt x="2179" y="338"/>
                </a:lnTo>
                <a:lnTo>
                  <a:pt x="2179" y="339"/>
                </a:lnTo>
                <a:lnTo>
                  <a:pt x="2181" y="341"/>
                </a:lnTo>
                <a:lnTo>
                  <a:pt x="2181" y="339"/>
                </a:lnTo>
                <a:lnTo>
                  <a:pt x="2181" y="338"/>
                </a:lnTo>
                <a:moveTo>
                  <a:pt x="1676" y="339"/>
                </a:moveTo>
                <a:lnTo>
                  <a:pt x="1677" y="338"/>
                </a:lnTo>
                <a:lnTo>
                  <a:pt x="1676" y="338"/>
                </a:lnTo>
                <a:lnTo>
                  <a:pt x="1676" y="339"/>
                </a:lnTo>
                <a:moveTo>
                  <a:pt x="1679" y="338"/>
                </a:moveTo>
                <a:lnTo>
                  <a:pt x="1679" y="336"/>
                </a:lnTo>
                <a:lnTo>
                  <a:pt x="1677" y="338"/>
                </a:lnTo>
                <a:lnTo>
                  <a:pt x="1679" y="338"/>
                </a:lnTo>
                <a:moveTo>
                  <a:pt x="1802" y="339"/>
                </a:moveTo>
                <a:lnTo>
                  <a:pt x="1802" y="338"/>
                </a:lnTo>
                <a:lnTo>
                  <a:pt x="1800" y="339"/>
                </a:lnTo>
                <a:lnTo>
                  <a:pt x="1802" y="339"/>
                </a:lnTo>
                <a:moveTo>
                  <a:pt x="1806" y="333"/>
                </a:moveTo>
                <a:lnTo>
                  <a:pt x="1805" y="334"/>
                </a:lnTo>
                <a:lnTo>
                  <a:pt x="1806" y="334"/>
                </a:lnTo>
                <a:lnTo>
                  <a:pt x="1806" y="333"/>
                </a:lnTo>
                <a:moveTo>
                  <a:pt x="3314" y="334"/>
                </a:moveTo>
                <a:lnTo>
                  <a:pt x="3314" y="333"/>
                </a:lnTo>
                <a:lnTo>
                  <a:pt x="3312" y="333"/>
                </a:lnTo>
                <a:lnTo>
                  <a:pt x="3314" y="334"/>
                </a:lnTo>
                <a:moveTo>
                  <a:pt x="1178" y="331"/>
                </a:moveTo>
                <a:lnTo>
                  <a:pt x="1177" y="333"/>
                </a:lnTo>
                <a:lnTo>
                  <a:pt x="1178" y="333"/>
                </a:lnTo>
                <a:lnTo>
                  <a:pt x="1178" y="331"/>
                </a:lnTo>
                <a:moveTo>
                  <a:pt x="2363" y="331"/>
                </a:moveTo>
                <a:lnTo>
                  <a:pt x="2362" y="331"/>
                </a:lnTo>
                <a:lnTo>
                  <a:pt x="2362" y="333"/>
                </a:lnTo>
                <a:lnTo>
                  <a:pt x="2363" y="333"/>
                </a:lnTo>
                <a:lnTo>
                  <a:pt x="2363" y="331"/>
                </a:lnTo>
                <a:moveTo>
                  <a:pt x="2383" y="331"/>
                </a:moveTo>
                <a:lnTo>
                  <a:pt x="2383" y="333"/>
                </a:lnTo>
                <a:lnTo>
                  <a:pt x="2385" y="331"/>
                </a:lnTo>
                <a:lnTo>
                  <a:pt x="2385" y="330"/>
                </a:lnTo>
                <a:lnTo>
                  <a:pt x="2383" y="328"/>
                </a:lnTo>
                <a:lnTo>
                  <a:pt x="2383" y="330"/>
                </a:lnTo>
                <a:lnTo>
                  <a:pt x="2383" y="331"/>
                </a:lnTo>
                <a:moveTo>
                  <a:pt x="3349" y="331"/>
                </a:moveTo>
                <a:lnTo>
                  <a:pt x="3349" y="331"/>
                </a:lnTo>
                <a:lnTo>
                  <a:pt x="3349" y="333"/>
                </a:lnTo>
                <a:lnTo>
                  <a:pt x="3349" y="333"/>
                </a:lnTo>
                <a:lnTo>
                  <a:pt x="3349" y="331"/>
                </a:lnTo>
                <a:moveTo>
                  <a:pt x="1185" y="330"/>
                </a:moveTo>
                <a:lnTo>
                  <a:pt x="1183" y="330"/>
                </a:lnTo>
                <a:lnTo>
                  <a:pt x="1183" y="331"/>
                </a:lnTo>
                <a:lnTo>
                  <a:pt x="1185" y="330"/>
                </a:lnTo>
                <a:moveTo>
                  <a:pt x="1186" y="330"/>
                </a:moveTo>
                <a:lnTo>
                  <a:pt x="1188" y="330"/>
                </a:lnTo>
                <a:lnTo>
                  <a:pt x="1189" y="328"/>
                </a:lnTo>
                <a:lnTo>
                  <a:pt x="1188" y="328"/>
                </a:lnTo>
                <a:lnTo>
                  <a:pt x="1186" y="328"/>
                </a:lnTo>
                <a:lnTo>
                  <a:pt x="1185" y="328"/>
                </a:lnTo>
                <a:lnTo>
                  <a:pt x="1185" y="330"/>
                </a:lnTo>
                <a:lnTo>
                  <a:pt x="1185" y="331"/>
                </a:lnTo>
                <a:lnTo>
                  <a:pt x="1186" y="330"/>
                </a:lnTo>
                <a:moveTo>
                  <a:pt x="1301" y="327"/>
                </a:moveTo>
                <a:lnTo>
                  <a:pt x="1301" y="327"/>
                </a:lnTo>
                <a:lnTo>
                  <a:pt x="1303" y="327"/>
                </a:lnTo>
                <a:lnTo>
                  <a:pt x="1301" y="327"/>
                </a:lnTo>
                <a:moveTo>
                  <a:pt x="1312" y="325"/>
                </a:moveTo>
                <a:lnTo>
                  <a:pt x="1310" y="327"/>
                </a:lnTo>
                <a:lnTo>
                  <a:pt x="1309" y="327"/>
                </a:lnTo>
                <a:lnTo>
                  <a:pt x="1312" y="327"/>
                </a:lnTo>
                <a:lnTo>
                  <a:pt x="1312" y="325"/>
                </a:lnTo>
                <a:moveTo>
                  <a:pt x="1312" y="327"/>
                </a:moveTo>
                <a:lnTo>
                  <a:pt x="1314" y="327"/>
                </a:lnTo>
                <a:lnTo>
                  <a:pt x="1312" y="327"/>
                </a:lnTo>
                <a:lnTo>
                  <a:pt x="1312" y="327"/>
                </a:lnTo>
                <a:moveTo>
                  <a:pt x="1201" y="325"/>
                </a:moveTo>
                <a:lnTo>
                  <a:pt x="1200" y="325"/>
                </a:lnTo>
                <a:lnTo>
                  <a:pt x="1200" y="327"/>
                </a:lnTo>
                <a:lnTo>
                  <a:pt x="1203" y="325"/>
                </a:lnTo>
                <a:lnTo>
                  <a:pt x="1201" y="325"/>
                </a:lnTo>
                <a:moveTo>
                  <a:pt x="3338" y="325"/>
                </a:moveTo>
                <a:lnTo>
                  <a:pt x="3337" y="325"/>
                </a:lnTo>
                <a:lnTo>
                  <a:pt x="3338" y="327"/>
                </a:lnTo>
                <a:lnTo>
                  <a:pt x="3338" y="325"/>
                </a:lnTo>
                <a:moveTo>
                  <a:pt x="1139" y="325"/>
                </a:moveTo>
                <a:lnTo>
                  <a:pt x="1140" y="324"/>
                </a:lnTo>
                <a:lnTo>
                  <a:pt x="1139" y="324"/>
                </a:lnTo>
                <a:lnTo>
                  <a:pt x="1139" y="325"/>
                </a:lnTo>
                <a:moveTo>
                  <a:pt x="1700" y="325"/>
                </a:moveTo>
                <a:lnTo>
                  <a:pt x="1702" y="324"/>
                </a:lnTo>
                <a:lnTo>
                  <a:pt x="1700" y="324"/>
                </a:lnTo>
                <a:lnTo>
                  <a:pt x="1700" y="325"/>
                </a:lnTo>
                <a:moveTo>
                  <a:pt x="1702" y="324"/>
                </a:moveTo>
                <a:lnTo>
                  <a:pt x="1702" y="325"/>
                </a:lnTo>
                <a:lnTo>
                  <a:pt x="1703" y="324"/>
                </a:lnTo>
                <a:lnTo>
                  <a:pt x="1702" y="324"/>
                </a:lnTo>
                <a:moveTo>
                  <a:pt x="3337" y="325"/>
                </a:moveTo>
                <a:lnTo>
                  <a:pt x="3335" y="324"/>
                </a:lnTo>
                <a:lnTo>
                  <a:pt x="3333" y="324"/>
                </a:lnTo>
                <a:lnTo>
                  <a:pt x="3335" y="325"/>
                </a:lnTo>
                <a:lnTo>
                  <a:pt x="3337" y="325"/>
                </a:lnTo>
                <a:moveTo>
                  <a:pt x="1607" y="322"/>
                </a:moveTo>
                <a:lnTo>
                  <a:pt x="1605" y="322"/>
                </a:lnTo>
                <a:lnTo>
                  <a:pt x="1604" y="324"/>
                </a:lnTo>
                <a:lnTo>
                  <a:pt x="1605" y="324"/>
                </a:lnTo>
                <a:lnTo>
                  <a:pt x="1607" y="322"/>
                </a:lnTo>
                <a:moveTo>
                  <a:pt x="3332" y="322"/>
                </a:moveTo>
                <a:lnTo>
                  <a:pt x="3332" y="324"/>
                </a:lnTo>
                <a:lnTo>
                  <a:pt x="3333" y="324"/>
                </a:lnTo>
                <a:lnTo>
                  <a:pt x="3333" y="322"/>
                </a:lnTo>
                <a:lnTo>
                  <a:pt x="3332" y="322"/>
                </a:lnTo>
                <a:moveTo>
                  <a:pt x="1152" y="322"/>
                </a:moveTo>
                <a:lnTo>
                  <a:pt x="1154" y="322"/>
                </a:lnTo>
                <a:moveTo>
                  <a:pt x="1317" y="321"/>
                </a:moveTo>
                <a:lnTo>
                  <a:pt x="1315" y="322"/>
                </a:lnTo>
                <a:lnTo>
                  <a:pt x="1317" y="322"/>
                </a:lnTo>
                <a:lnTo>
                  <a:pt x="1317" y="321"/>
                </a:lnTo>
                <a:moveTo>
                  <a:pt x="2208" y="322"/>
                </a:moveTo>
                <a:lnTo>
                  <a:pt x="2210" y="322"/>
                </a:lnTo>
                <a:lnTo>
                  <a:pt x="2210" y="321"/>
                </a:lnTo>
                <a:lnTo>
                  <a:pt x="2208" y="321"/>
                </a:lnTo>
                <a:lnTo>
                  <a:pt x="2208" y="322"/>
                </a:lnTo>
                <a:moveTo>
                  <a:pt x="3244" y="322"/>
                </a:moveTo>
                <a:lnTo>
                  <a:pt x="3246" y="322"/>
                </a:lnTo>
                <a:lnTo>
                  <a:pt x="3244" y="321"/>
                </a:lnTo>
                <a:lnTo>
                  <a:pt x="3244" y="322"/>
                </a:lnTo>
                <a:moveTo>
                  <a:pt x="2268" y="319"/>
                </a:moveTo>
                <a:lnTo>
                  <a:pt x="2270" y="321"/>
                </a:lnTo>
                <a:lnTo>
                  <a:pt x="2270" y="319"/>
                </a:lnTo>
                <a:lnTo>
                  <a:pt x="2268" y="319"/>
                </a:lnTo>
                <a:moveTo>
                  <a:pt x="3252" y="321"/>
                </a:moveTo>
                <a:lnTo>
                  <a:pt x="3252" y="319"/>
                </a:lnTo>
                <a:lnTo>
                  <a:pt x="3251" y="319"/>
                </a:lnTo>
                <a:lnTo>
                  <a:pt x="3249" y="319"/>
                </a:lnTo>
                <a:lnTo>
                  <a:pt x="3251" y="321"/>
                </a:lnTo>
                <a:lnTo>
                  <a:pt x="3252" y="321"/>
                </a:lnTo>
                <a:moveTo>
                  <a:pt x="3320" y="319"/>
                </a:moveTo>
                <a:lnTo>
                  <a:pt x="3318" y="319"/>
                </a:lnTo>
                <a:lnTo>
                  <a:pt x="3320" y="321"/>
                </a:lnTo>
                <a:lnTo>
                  <a:pt x="3320" y="319"/>
                </a:lnTo>
                <a:moveTo>
                  <a:pt x="2354" y="319"/>
                </a:moveTo>
                <a:lnTo>
                  <a:pt x="2354" y="319"/>
                </a:lnTo>
                <a:lnTo>
                  <a:pt x="2354" y="318"/>
                </a:lnTo>
                <a:lnTo>
                  <a:pt x="2354" y="318"/>
                </a:lnTo>
                <a:lnTo>
                  <a:pt x="2354" y="319"/>
                </a:lnTo>
                <a:moveTo>
                  <a:pt x="3234" y="319"/>
                </a:moveTo>
                <a:lnTo>
                  <a:pt x="3235" y="319"/>
                </a:lnTo>
                <a:lnTo>
                  <a:pt x="3235" y="318"/>
                </a:lnTo>
                <a:lnTo>
                  <a:pt x="3234" y="318"/>
                </a:lnTo>
                <a:lnTo>
                  <a:pt x="3234" y="319"/>
                </a:lnTo>
                <a:moveTo>
                  <a:pt x="3255" y="319"/>
                </a:moveTo>
                <a:lnTo>
                  <a:pt x="3257" y="319"/>
                </a:lnTo>
                <a:lnTo>
                  <a:pt x="3257" y="318"/>
                </a:lnTo>
                <a:lnTo>
                  <a:pt x="3255" y="318"/>
                </a:lnTo>
                <a:lnTo>
                  <a:pt x="3255" y="319"/>
                </a:lnTo>
                <a:moveTo>
                  <a:pt x="2211" y="316"/>
                </a:moveTo>
                <a:lnTo>
                  <a:pt x="2210" y="316"/>
                </a:lnTo>
                <a:lnTo>
                  <a:pt x="2210" y="318"/>
                </a:lnTo>
                <a:lnTo>
                  <a:pt x="2211" y="318"/>
                </a:lnTo>
                <a:lnTo>
                  <a:pt x="2211" y="316"/>
                </a:lnTo>
                <a:moveTo>
                  <a:pt x="2267" y="318"/>
                </a:moveTo>
                <a:lnTo>
                  <a:pt x="2267" y="316"/>
                </a:lnTo>
                <a:lnTo>
                  <a:pt x="2265" y="316"/>
                </a:lnTo>
                <a:lnTo>
                  <a:pt x="2267" y="318"/>
                </a:lnTo>
                <a:moveTo>
                  <a:pt x="2265" y="315"/>
                </a:moveTo>
                <a:lnTo>
                  <a:pt x="2267" y="316"/>
                </a:lnTo>
                <a:lnTo>
                  <a:pt x="2267" y="315"/>
                </a:lnTo>
                <a:lnTo>
                  <a:pt x="2265" y="315"/>
                </a:lnTo>
                <a:moveTo>
                  <a:pt x="2268" y="318"/>
                </a:moveTo>
                <a:lnTo>
                  <a:pt x="2268" y="316"/>
                </a:lnTo>
                <a:lnTo>
                  <a:pt x="2267" y="316"/>
                </a:lnTo>
                <a:lnTo>
                  <a:pt x="2268" y="318"/>
                </a:lnTo>
                <a:moveTo>
                  <a:pt x="2356" y="316"/>
                </a:moveTo>
                <a:lnTo>
                  <a:pt x="2354" y="316"/>
                </a:lnTo>
                <a:lnTo>
                  <a:pt x="2354" y="318"/>
                </a:lnTo>
                <a:lnTo>
                  <a:pt x="2356" y="316"/>
                </a:lnTo>
                <a:moveTo>
                  <a:pt x="3201" y="318"/>
                </a:moveTo>
                <a:lnTo>
                  <a:pt x="3201" y="316"/>
                </a:lnTo>
                <a:lnTo>
                  <a:pt x="3200" y="316"/>
                </a:lnTo>
                <a:lnTo>
                  <a:pt x="3200" y="318"/>
                </a:lnTo>
                <a:lnTo>
                  <a:pt x="3201" y="318"/>
                </a:lnTo>
                <a:moveTo>
                  <a:pt x="3201" y="316"/>
                </a:moveTo>
                <a:lnTo>
                  <a:pt x="3201" y="316"/>
                </a:lnTo>
                <a:lnTo>
                  <a:pt x="3201" y="318"/>
                </a:lnTo>
                <a:lnTo>
                  <a:pt x="3201" y="316"/>
                </a:lnTo>
                <a:moveTo>
                  <a:pt x="3258" y="318"/>
                </a:moveTo>
                <a:lnTo>
                  <a:pt x="3260" y="318"/>
                </a:lnTo>
                <a:lnTo>
                  <a:pt x="3261" y="318"/>
                </a:lnTo>
                <a:lnTo>
                  <a:pt x="3260" y="316"/>
                </a:lnTo>
                <a:lnTo>
                  <a:pt x="3258" y="316"/>
                </a:lnTo>
                <a:lnTo>
                  <a:pt x="3257" y="316"/>
                </a:lnTo>
                <a:lnTo>
                  <a:pt x="3257" y="318"/>
                </a:lnTo>
                <a:lnTo>
                  <a:pt x="3258" y="318"/>
                </a:lnTo>
                <a:moveTo>
                  <a:pt x="3321" y="318"/>
                </a:moveTo>
                <a:lnTo>
                  <a:pt x="3323" y="318"/>
                </a:lnTo>
                <a:lnTo>
                  <a:pt x="3321" y="316"/>
                </a:lnTo>
                <a:lnTo>
                  <a:pt x="3321" y="318"/>
                </a:lnTo>
                <a:moveTo>
                  <a:pt x="2215" y="315"/>
                </a:moveTo>
                <a:lnTo>
                  <a:pt x="2215" y="316"/>
                </a:lnTo>
                <a:lnTo>
                  <a:pt x="2216" y="316"/>
                </a:lnTo>
                <a:lnTo>
                  <a:pt x="2215" y="315"/>
                </a:lnTo>
                <a:moveTo>
                  <a:pt x="2270" y="316"/>
                </a:moveTo>
                <a:lnTo>
                  <a:pt x="2270" y="315"/>
                </a:lnTo>
                <a:lnTo>
                  <a:pt x="2268" y="315"/>
                </a:lnTo>
                <a:lnTo>
                  <a:pt x="2268" y="316"/>
                </a:lnTo>
                <a:lnTo>
                  <a:pt x="2270" y="316"/>
                </a:lnTo>
                <a:moveTo>
                  <a:pt x="2354" y="316"/>
                </a:moveTo>
                <a:lnTo>
                  <a:pt x="2354" y="315"/>
                </a:lnTo>
                <a:lnTo>
                  <a:pt x="2354" y="315"/>
                </a:lnTo>
                <a:lnTo>
                  <a:pt x="2353" y="315"/>
                </a:lnTo>
                <a:lnTo>
                  <a:pt x="2354" y="316"/>
                </a:lnTo>
                <a:lnTo>
                  <a:pt x="2354" y="316"/>
                </a:lnTo>
                <a:moveTo>
                  <a:pt x="3212" y="315"/>
                </a:moveTo>
                <a:lnTo>
                  <a:pt x="3212" y="316"/>
                </a:lnTo>
                <a:lnTo>
                  <a:pt x="3214" y="316"/>
                </a:lnTo>
                <a:lnTo>
                  <a:pt x="3215" y="316"/>
                </a:lnTo>
                <a:lnTo>
                  <a:pt x="3215" y="315"/>
                </a:lnTo>
                <a:lnTo>
                  <a:pt x="3214" y="315"/>
                </a:lnTo>
                <a:lnTo>
                  <a:pt x="3212" y="315"/>
                </a:lnTo>
                <a:moveTo>
                  <a:pt x="1700" y="315"/>
                </a:moveTo>
                <a:lnTo>
                  <a:pt x="1702" y="313"/>
                </a:lnTo>
                <a:lnTo>
                  <a:pt x="1700" y="313"/>
                </a:lnTo>
                <a:lnTo>
                  <a:pt x="1700" y="315"/>
                </a:lnTo>
                <a:moveTo>
                  <a:pt x="3223" y="313"/>
                </a:moveTo>
                <a:lnTo>
                  <a:pt x="3221" y="311"/>
                </a:lnTo>
                <a:lnTo>
                  <a:pt x="3221" y="313"/>
                </a:lnTo>
                <a:lnTo>
                  <a:pt x="3223" y="313"/>
                </a:lnTo>
                <a:moveTo>
                  <a:pt x="1249" y="311"/>
                </a:moveTo>
                <a:lnTo>
                  <a:pt x="1249" y="310"/>
                </a:lnTo>
                <a:lnTo>
                  <a:pt x="1247" y="311"/>
                </a:lnTo>
                <a:lnTo>
                  <a:pt x="1249" y="311"/>
                </a:lnTo>
                <a:moveTo>
                  <a:pt x="1705" y="311"/>
                </a:moveTo>
                <a:lnTo>
                  <a:pt x="1705" y="310"/>
                </a:lnTo>
                <a:lnTo>
                  <a:pt x="1703" y="311"/>
                </a:lnTo>
                <a:lnTo>
                  <a:pt x="1705" y="311"/>
                </a:lnTo>
                <a:moveTo>
                  <a:pt x="1254" y="310"/>
                </a:moveTo>
                <a:lnTo>
                  <a:pt x="1252" y="310"/>
                </a:lnTo>
                <a:moveTo>
                  <a:pt x="1321" y="308"/>
                </a:moveTo>
                <a:lnTo>
                  <a:pt x="1321" y="310"/>
                </a:lnTo>
                <a:lnTo>
                  <a:pt x="1323" y="308"/>
                </a:lnTo>
                <a:lnTo>
                  <a:pt x="1321" y="308"/>
                </a:lnTo>
                <a:moveTo>
                  <a:pt x="1710" y="310"/>
                </a:moveTo>
                <a:lnTo>
                  <a:pt x="1710" y="308"/>
                </a:lnTo>
                <a:lnTo>
                  <a:pt x="1708" y="310"/>
                </a:lnTo>
                <a:lnTo>
                  <a:pt x="1710" y="310"/>
                </a:lnTo>
                <a:moveTo>
                  <a:pt x="1814" y="310"/>
                </a:moveTo>
                <a:lnTo>
                  <a:pt x="1814" y="308"/>
                </a:lnTo>
                <a:lnTo>
                  <a:pt x="1812" y="310"/>
                </a:lnTo>
                <a:lnTo>
                  <a:pt x="1814" y="310"/>
                </a:lnTo>
                <a:moveTo>
                  <a:pt x="2267" y="307"/>
                </a:moveTo>
                <a:lnTo>
                  <a:pt x="2265" y="307"/>
                </a:lnTo>
                <a:lnTo>
                  <a:pt x="2265" y="308"/>
                </a:lnTo>
                <a:lnTo>
                  <a:pt x="2265" y="310"/>
                </a:lnTo>
                <a:lnTo>
                  <a:pt x="2267" y="310"/>
                </a:lnTo>
                <a:lnTo>
                  <a:pt x="2267" y="308"/>
                </a:lnTo>
                <a:lnTo>
                  <a:pt x="2267" y="307"/>
                </a:lnTo>
                <a:moveTo>
                  <a:pt x="2414" y="308"/>
                </a:moveTo>
                <a:lnTo>
                  <a:pt x="2414" y="310"/>
                </a:lnTo>
                <a:lnTo>
                  <a:pt x="2416" y="310"/>
                </a:lnTo>
                <a:lnTo>
                  <a:pt x="2416" y="308"/>
                </a:lnTo>
                <a:lnTo>
                  <a:pt x="2414" y="308"/>
                </a:lnTo>
                <a:moveTo>
                  <a:pt x="1271" y="308"/>
                </a:moveTo>
                <a:lnTo>
                  <a:pt x="1272" y="308"/>
                </a:lnTo>
                <a:lnTo>
                  <a:pt x="1274" y="308"/>
                </a:lnTo>
                <a:lnTo>
                  <a:pt x="1274" y="307"/>
                </a:lnTo>
                <a:lnTo>
                  <a:pt x="1275" y="305"/>
                </a:lnTo>
                <a:lnTo>
                  <a:pt x="1272" y="307"/>
                </a:lnTo>
                <a:lnTo>
                  <a:pt x="1271" y="308"/>
                </a:lnTo>
                <a:moveTo>
                  <a:pt x="1292" y="308"/>
                </a:moveTo>
                <a:lnTo>
                  <a:pt x="1290" y="308"/>
                </a:lnTo>
                <a:moveTo>
                  <a:pt x="1711" y="308"/>
                </a:moveTo>
                <a:lnTo>
                  <a:pt x="1713" y="307"/>
                </a:lnTo>
                <a:lnTo>
                  <a:pt x="1711" y="307"/>
                </a:lnTo>
                <a:lnTo>
                  <a:pt x="1711" y="308"/>
                </a:lnTo>
                <a:moveTo>
                  <a:pt x="2224" y="308"/>
                </a:moveTo>
                <a:lnTo>
                  <a:pt x="2224" y="307"/>
                </a:lnTo>
                <a:lnTo>
                  <a:pt x="2222" y="308"/>
                </a:lnTo>
                <a:lnTo>
                  <a:pt x="2224" y="308"/>
                </a:lnTo>
                <a:moveTo>
                  <a:pt x="3303" y="308"/>
                </a:moveTo>
                <a:lnTo>
                  <a:pt x="3304" y="308"/>
                </a:lnTo>
                <a:lnTo>
                  <a:pt x="3306" y="308"/>
                </a:lnTo>
                <a:lnTo>
                  <a:pt x="3303" y="307"/>
                </a:lnTo>
                <a:lnTo>
                  <a:pt x="3303" y="308"/>
                </a:lnTo>
                <a:moveTo>
                  <a:pt x="1292" y="307"/>
                </a:moveTo>
                <a:lnTo>
                  <a:pt x="1292" y="308"/>
                </a:lnTo>
                <a:lnTo>
                  <a:pt x="1294" y="307"/>
                </a:lnTo>
                <a:lnTo>
                  <a:pt x="1292" y="307"/>
                </a:lnTo>
                <a:moveTo>
                  <a:pt x="2222" y="305"/>
                </a:moveTo>
                <a:lnTo>
                  <a:pt x="2222" y="307"/>
                </a:lnTo>
                <a:lnTo>
                  <a:pt x="2224" y="307"/>
                </a:lnTo>
                <a:lnTo>
                  <a:pt x="2224" y="305"/>
                </a:lnTo>
                <a:lnTo>
                  <a:pt x="2222" y="305"/>
                </a:lnTo>
                <a:moveTo>
                  <a:pt x="2268" y="305"/>
                </a:moveTo>
                <a:lnTo>
                  <a:pt x="2267" y="305"/>
                </a:lnTo>
                <a:lnTo>
                  <a:pt x="2267" y="307"/>
                </a:lnTo>
                <a:lnTo>
                  <a:pt x="2268" y="307"/>
                </a:lnTo>
                <a:lnTo>
                  <a:pt x="2268" y="305"/>
                </a:lnTo>
                <a:moveTo>
                  <a:pt x="2363" y="307"/>
                </a:moveTo>
                <a:lnTo>
                  <a:pt x="2363" y="305"/>
                </a:lnTo>
                <a:lnTo>
                  <a:pt x="2362" y="305"/>
                </a:lnTo>
                <a:lnTo>
                  <a:pt x="2362" y="307"/>
                </a:lnTo>
                <a:lnTo>
                  <a:pt x="2363" y="307"/>
                </a:lnTo>
                <a:moveTo>
                  <a:pt x="2413" y="305"/>
                </a:moveTo>
                <a:lnTo>
                  <a:pt x="2411" y="305"/>
                </a:lnTo>
                <a:lnTo>
                  <a:pt x="2411" y="307"/>
                </a:lnTo>
                <a:lnTo>
                  <a:pt x="2413" y="307"/>
                </a:lnTo>
                <a:lnTo>
                  <a:pt x="2413" y="305"/>
                </a:lnTo>
                <a:moveTo>
                  <a:pt x="3300" y="307"/>
                </a:moveTo>
                <a:lnTo>
                  <a:pt x="3301" y="307"/>
                </a:lnTo>
                <a:lnTo>
                  <a:pt x="3301" y="305"/>
                </a:lnTo>
                <a:lnTo>
                  <a:pt x="3300" y="305"/>
                </a:lnTo>
                <a:lnTo>
                  <a:pt x="3298" y="305"/>
                </a:lnTo>
                <a:lnTo>
                  <a:pt x="3298" y="307"/>
                </a:lnTo>
                <a:lnTo>
                  <a:pt x="3300" y="307"/>
                </a:lnTo>
                <a:moveTo>
                  <a:pt x="3337" y="307"/>
                </a:moveTo>
                <a:lnTo>
                  <a:pt x="3335" y="305"/>
                </a:lnTo>
                <a:lnTo>
                  <a:pt x="3333" y="305"/>
                </a:lnTo>
                <a:lnTo>
                  <a:pt x="3333" y="307"/>
                </a:lnTo>
                <a:lnTo>
                  <a:pt x="3335" y="307"/>
                </a:lnTo>
                <a:lnTo>
                  <a:pt x="3337" y="307"/>
                </a:lnTo>
                <a:moveTo>
                  <a:pt x="2225" y="305"/>
                </a:moveTo>
                <a:lnTo>
                  <a:pt x="2225" y="304"/>
                </a:lnTo>
                <a:lnTo>
                  <a:pt x="2224" y="304"/>
                </a:lnTo>
                <a:lnTo>
                  <a:pt x="2225" y="305"/>
                </a:lnTo>
                <a:moveTo>
                  <a:pt x="2357" y="304"/>
                </a:moveTo>
                <a:lnTo>
                  <a:pt x="2359" y="305"/>
                </a:lnTo>
                <a:lnTo>
                  <a:pt x="2360" y="305"/>
                </a:lnTo>
                <a:lnTo>
                  <a:pt x="2360" y="304"/>
                </a:lnTo>
                <a:lnTo>
                  <a:pt x="2362" y="304"/>
                </a:lnTo>
                <a:lnTo>
                  <a:pt x="2360" y="302"/>
                </a:lnTo>
                <a:lnTo>
                  <a:pt x="2360" y="301"/>
                </a:lnTo>
                <a:lnTo>
                  <a:pt x="2359" y="301"/>
                </a:lnTo>
                <a:lnTo>
                  <a:pt x="2357" y="301"/>
                </a:lnTo>
                <a:lnTo>
                  <a:pt x="2359" y="302"/>
                </a:lnTo>
                <a:lnTo>
                  <a:pt x="2357" y="302"/>
                </a:lnTo>
                <a:lnTo>
                  <a:pt x="2357" y="304"/>
                </a:lnTo>
                <a:moveTo>
                  <a:pt x="2371" y="304"/>
                </a:moveTo>
                <a:lnTo>
                  <a:pt x="2370" y="304"/>
                </a:lnTo>
                <a:lnTo>
                  <a:pt x="2370" y="305"/>
                </a:lnTo>
                <a:lnTo>
                  <a:pt x="2371" y="305"/>
                </a:lnTo>
                <a:lnTo>
                  <a:pt x="2371" y="304"/>
                </a:lnTo>
                <a:moveTo>
                  <a:pt x="3298" y="304"/>
                </a:moveTo>
                <a:lnTo>
                  <a:pt x="3297" y="304"/>
                </a:lnTo>
                <a:lnTo>
                  <a:pt x="3298" y="305"/>
                </a:lnTo>
                <a:lnTo>
                  <a:pt x="3298" y="304"/>
                </a:lnTo>
                <a:moveTo>
                  <a:pt x="1283" y="302"/>
                </a:moveTo>
                <a:lnTo>
                  <a:pt x="1280" y="304"/>
                </a:lnTo>
                <a:lnTo>
                  <a:pt x="1281" y="304"/>
                </a:lnTo>
                <a:lnTo>
                  <a:pt x="1283" y="302"/>
                </a:lnTo>
                <a:moveTo>
                  <a:pt x="1284" y="304"/>
                </a:moveTo>
                <a:lnTo>
                  <a:pt x="1283" y="304"/>
                </a:lnTo>
                <a:moveTo>
                  <a:pt x="1797" y="299"/>
                </a:moveTo>
                <a:lnTo>
                  <a:pt x="1795" y="299"/>
                </a:lnTo>
                <a:lnTo>
                  <a:pt x="1795" y="301"/>
                </a:lnTo>
                <a:lnTo>
                  <a:pt x="1794" y="301"/>
                </a:lnTo>
                <a:lnTo>
                  <a:pt x="1792" y="302"/>
                </a:lnTo>
                <a:lnTo>
                  <a:pt x="1792" y="304"/>
                </a:lnTo>
                <a:lnTo>
                  <a:pt x="1794" y="302"/>
                </a:lnTo>
                <a:lnTo>
                  <a:pt x="1795" y="302"/>
                </a:lnTo>
                <a:lnTo>
                  <a:pt x="1797" y="302"/>
                </a:lnTo>
                <a:lnTo>
                  <a:pt x="1797" y="301"/>
                </a:lnTo>
                <a:lnTo>
                  <a:pt x="1799" y="301"/>
                </a:lnTo>
                <a:lnTo>
                  <a:pt x="1799" y="299"/>
                </a:lnTo>
                <a:lnTo>
                  <a:pt x="1800" y="299"/>
                </a:lnTo>
                <a:lnTo>
                  <a:pt x="1800" y="298"/>
                </a:lnTo>
                <a:lnTo>
                  <a:pt x="1799" y="298"/>
                </a:lnTo>
                <a:lnTo>
                  <a:pt x="1797" y="299"/>
                </a:lnTo>
                <a:moveTo>
                  <a:pt x="1940" y="304"/>
                </a:moveTo>
                <a:lnTo>
                  <a:pt x="1941" y="302"/>
                </a:lnTo>
                <a:lnTo>
                  <a:pt x="1940" y="302"/>
                </a:lnTo>
                <a:lnTo>
                  <a:pt x="1940" y="304"/>
                </a:lnTo>
                <a:moveTo>
                  <a:pt x="2224" y="301"/>
                </a:moveTo>
                <a:lnTo>
                  <a:pt x="2222" y="301"/>
                </a:lnTo>
                <a:lnTo>
                  <a:pt x="2222" y="302"/>
                </a:lnTo>
                <a:lnTo>
                  <a:pt x="2222" y="304"/>
                </a:lnTo>
                <a:lnTo>
                  <a:pt x="2224" y="302"/>
                </a:lnTo>
                <a:lnTo>
                  <a:pt x="2224" y="301"/>
                </a:lnTo>
                <a:moveTo>
                  <a:pt x="2264" y="304"/>
                </a:moveTo>
                <a:lnTo>
                  <a:pt x="2265" y="304"/>
                </a:lnTo>
                <a:lnTo>
                  <a:pt x="2265" y="302"/>
                </a:lnTo>
                <a:lnTo>
                  <a:pt x="2264" y="302"/>
                </a:lnTo>
                <a:lnTo>
                  <a:pt x="2264" y="304"/>
                </a:lnTo>
                <a:moveTo>
                  <a:pt x="2365" y="304"/>
                </a:moveTo>
                <a:lnTo>
                  <a:pt x="2363" y="302"/>
                </a:lnTo>
                <a:lnTo>
                  <a:pt x="2363" y="304"/>
                </a:lnTo>
                <a:lnTo>
                  <a:pt x="2365" y="304"/>
                </a:lnTo>
                <a:moveTo>
                  <a:pt x="1286" y="302"/>
                </a:moveTo>
                <a:lnTo>
                  <a:pt x="1284" y="302"/>
                </a:lnTo>
                <a:lnTo>
                  <a:pt x="1284" y="302"/>
                </a:lnTo>
                <a:lnTo>
                  <a:pt x="1284" y="304"/>
                </a:lnTo>
                <a:lnTo>
                  <a:pt x="1286" y="302"/>
                </a:lnTo>
                <a:moveTo>
                  <a:pt x="1126" y="301"/>
                </a:moveTo>
                <a:lnTo>
                  <a:pt x="1125" y="302"/>
                </a:lnTo>
                <a:lnTo>
                  <a:pt x="1126" y="302"/>
                </a:lnTo>
                <a:lnTo>
                  <a:pt x="1126" y="301"/>
                </a:lnTo>
                <a:moveTo>
                  <a:pt x="1169" y="301"/>
                </a:moveTo>
                <a:lnTo>
                  <a:pt x="1168" y="302"/>
                </a:lnTo>
                <a:lnTo>
                  <a:pt x="1169" y="302"/>
                </a:lnTo>
                <a:lnTo>
                  <a:pt x="1169" y="301"/>
                </a:lnTo>
                <a:moveTo>
                  <a:pt x="1289" y="301"/>
                </a:moveTo>
                <a:lnTo>
                  <a:pt x="1287" y="301"/>
                </a:lnTo>
                <a:lnTo>
                  <a:pt x="1287" y="302"/>
                </a:lnTo>
                <a:lnTo>
                  <a:pt x="1289" y="302"/>
                </a:lnTo>
                <a:lnTo>
                  <a:pt x="1289" y="301"/>
                </a:lnTo>
                <a:moveTo>
                  <a:pt x="1294" y="301"/>
                </a:moveTo>
                <a:lnTo>
                  <a:pt x="1290" y="302"/>
                </a:lnTo>
                <a:lnTo>
                  <a:pt x="1292" y="302"/>
                </a:lnTo>
                <a:lnTo>
                  <a:pt x="1294" y="301"/>
                </a:lnTo>
                <a:moveTo>
                  <a:pt x="1300" y="302"/>
                </a:moveTo>
                <a:lnTo>
                  <a:pt x="1301" y="302"/>
                </a:lnTo>
                <a:lnTo>
                  <a:pt x="1301" y="301"/>
                </a:lnTo>
                <a:lnTo>
                  <a:pt x="1300" y="302"/>
                </a:lnTo>
                <a:moveTo>
                  <a:pt x="1818" y="301"/>
                </a:moveTo>
                <a:lnTo>
                  <a:pt x="1818" y="299"/>
                </a:lnTo>
                <a:lnTo>
                  <a:pt x="1817" y="299"/>
                </a:lnTo>
                <a:lnTo>
                  <a:pt x="1817" y="301"/>
                </a:lnTo>
                <a:lnTo>
                  <a:pt x="1818" y="302"/>
                </a:lnTo>
                <a:lnTo>
                  <a:pt x="1818" y="301"/>
                </a:lnTo>
                <a:moveTo>
                  <a:pt x="1946" y="301"/>
                </a:moveTo>
                <a:lnTo>
                  <a:pt x="1944" y="301"/>
                </a:lnTo>
                <a:lnTo>
                  <a:pt x="1944" y="302"/>
                </a:lnTo>
                <a:lnTo>
                  <a:pt x="1946" y="301"/>
                </a:lnTo>
                <a:moveTo>
                  <a:pt x="2350" y="301"/>
                </a:moveTo>
                <a:lnTo>
                  <a:pt x="2351" y="302"/>
                </a:lnTo>
                <a:lnTo>
                  <a:pt x="2351" y="301"/>
                </a:lnTo>
                <a:lnTo>
                  <a:pt x="2350" y="301"/>
                </a:lnTo>
                <a:moveTo>
                  <a:pt x="2365" y="301"/>
                </a:moveTo>
                <a:lnTo>
                  <a:pt x="2363" y="301"/>
                </a:lnTo>
                <a:lnTo>
                  <a:pt x="2363" y="302"/>
                </a:lnTo>
                <a:lnTo>
                  <a:pt x="2365" y="302"/>
                </a:lnTo>
                <a:lnTo>
                  <a:pt x="2365" y="301"/>
                </a:lnTo>
                <a:moveTo>
                  <a:pt x="2373" y="302"/>
                </a:moveTo>
                <a:lnTo>
                  <a:pt x="2373" y="301"/>
                </a:lnTo>
                <a:lnTo>
                  <a:pt x="2371" y="301"/>
                </a:lnTo>
                <a:lnTo>
                  <a:pt x="2373" y="302"/>
                </a:lnTo>
                <a:moveTo>
                  <a:pt x="1128" y="299"/>
                </a:moveTo>
                <a:lnTo>
                  <a:pt x="1128" y="301"/>
                </a:lnTo>
                <a:lnTo>
                  <a:pt x="1129" y="299"/>
                </a:lnTo>
                <a:lnTo>
                  <a:pt x="1128" y="299"/>
                </a:lnTo>
                <a:moveTo>
                  <a:pt x="1260" y="301"/>
                </a:moveTo>
                <a:lnTo>
                  <a:pt x="1261" y="301"/>
                </a:lnTo>
                <a:lnTo>
                  <a:pt x="1261" y="299"/>
                </a:lnTo>
                <a:lnTo>
                  <a:pt x="1260" y="301"/>
                </a:lnTo>
                <a:moveTo>
                  <a:pt x="1295" y="299"/>
                </a:moveTo>
                <a:lnTo>
                  <a:pt x="1295" y="301"/>
                </a:lnTo>
                <a:lnTo>
                  <a:pt x="1297" y="299"/>
                </a:lnTo>
                <a:lnTo>
                  <a:pt x="1295" y="299"/>
                </a:lnTo>
                <a:moveTo>
                  <a:pt x="3303" y="299"/>
                </a:moveTo>
                <a:lnTo>
                  <a:pt x="3301" y="299"/>
                </a:lnTo>
                <a:lnTo>
                  <a:pt x="3303" y="301"/>
                </a:lnTo>
                <a:lnTo>
                  <a:pt x="3303" y="299"/>
                </a:lnTo>
                <a:moveTo>
                  <a:pt x="1131" y="298"/>
                </a:moveTo>
                <a:lnTo>
                  <a:pt x="1131" y="299"/>
                </a:lnTo>
                <a:lnTo>
                  <a:pt x="1132" y="298"/>
                </a:lnTo>
                <a:lnTo>
                  <a:pt x="1131" y="298"/>
                </a:lnTo>
                <a:moveTo>
                  <a:pt x="2225" y="299"/>
                </a:moveTo>
                <a:lnTo>
                  <a:pt x="2225" y="298"/>
                </a:lnTo>
                <a:lnTo>
                  <a:pt x="2225" y="296"/>
                </a:lnTo>
                <a:lnTo>
                  <a:pt x="2224" y="296"/>
                </a:lnTo>
                <a:lnTo>
                  <a:pt x="2224" y="298"/>
                </a:lnTo>
                <a:lnTo>
                  <a:pt x="2222" y="298"/>
                </a:lnTo>
                <a:lnTo>
                  <a:pt x="2222" y="299"/>
                </a:lnTo>
                <a:lnTo>
                  <a:pt x="2224" y="299"/>
                </a:lnTo>
                <a:lnTo>
                  <a:pt x="2225" y="299"/>
                </a:lnTo>
                <a:moveTo>
                  <a:pt x="1294" y="296"/>
                </a:moveTo>
                <a:lnTo>
                  <a:pt x="1292" y="298"/>
                </a:lnTo>
                <a:lnTo>
                  <a:pt x="1294" y="298"/>
                </a:lnTo>
                <a:lnTo>
                  <a:pt x="1294" y="296"/>
                </a:lnTo>
                <a:moveTo>
                  <a:pt x="2264" y="296"/>
                </a:moveTo>
                <a:lnTo>
                  <a:pt x="2264" y="298"/>
                </a:lnTo>
                <a:lnTo>
                  <a:pt x="2265" y="298"/>
                </a:lnTo>
                <a:lnTo>
                  <a:pt x="2267" y="298"/>
                </a:lnTo>
                <a:lnTo>
                  <a:pt x="2265" y="296"/>
                </a:lnTo>
                <a:lnTo>
                  <a:pt x="2264" y="296"/>
                </a:lnTo>
                <a:moveTo>
                  <a:pt x="3249" y="298"/>
                </a:moveTo>
                <a:lnTo>
                  <a:pt x="3248" y="296"/>
                </a:lnTo>
                <a:lnTo>
                  <a:pt x="3248" y="298"/>
                </a:lnTo>
                <a:lnTo>
                  <a:pt x="3249" y="298"/>
                </a:lnTo>
                <a:moveTo>
                  <a:pt x="1736" y="296"/>
                </a:moveTo>
                <a:lnTo>
                  <a:pt x="1737" y="295"/>
                </a:lnTo>
                <a:lnTo>
                  <a:pt x="1734" y="296"/>
                </a:lnTo>
                <a:lnTo>
                  <a:pt x="1736" y="296"/>
                </a:lnTo>
                <a:moveTo>
                  <a:pt x="1926" y="295"/>
                </a:moveTo>
                <a:lnTo>
                  <a:pt x="1927" y="296"/>
                </a:lnTo>
                <a:lnTo>
                  <a:pt x="1929" y="296"/>
                </a:lnTo>
                <a:lnTo>
                  <a:pt x="1929" y="295"/>
                </a:lnTo>
                <a:lnTo>
                  <a:pt x="1927" y="295"/>
                </a:lnTo>
                <a:lnTo>
                  <a:pt x="1926" y="295"/>
                </a:lnTo>
                <a:moveTo>
                  <a:pt x="1932" y="296"/>
                </a:moveTo>
                <a:lnTo>
                  <a:pt x="1934" y="296"/>
                </a:lnTo>
                <a:lnTo>
                  <a:pt x="1934" y="295"/>
                </a:lnTo>
                <a:lnTo>
                  <a:pt x="1932" y="295"/>
                </a:lnTo>
                <a:lnTo>
                  <a:pt x="1932" y="296"/>
                </a:lnTo>
                <a:moveTo>
                  <a:pt x="1943" y="296"/>
                </a:moveTo>
                <a:lnTo>
                  <a:pt x="1943" y="295"/>
                </a:lnTo>
                <a:lnTo>
                  <a:pt x="1941" y="296"/>
                </a:lnTo>
                <a:lnTo>
                  <a:pt x="1943" y="296"/>
                </a:lnTo>
                <a:moveTo>
                  <a:pt x="2227" y="295"/>
                </a:moveTo>
                <a:lnTo>
                  <a:pt x="2225" y="295"/>
                </a:lnTo>
                <a:lnTo>
                  <a:pt x="2225" y="296"/>
                </a:lnTo>
                <a:lnTo>
                  <a:pt x="2227" y="296"/>
                </a:lnTo>
                <a:lnTo>
                  <a:pt x="2227" y="295"/>
                </a:lnTo>
                <a:moveTo>
                  <a:pt x="1300" y="293"/>
                </a:moveTo>
                <a:lnTo>
                  <a:pt x="1300" y="295"/>
                </a:lnTo>
                <a:lnTo>
                  <a:pt x="1301" y="295"/>
                </a:lnTo>
                <a:lnTo>
                  <a:pt x="1303" y="293"/>
                </a:lnTo>
                <a:lnTo>
                  <a:pt x="1301" y="293"/>
                </a:lnTo>
                <a:lnTo>
                  <a:pt x="1300" y="293"/>
                </a:lnTo>
                <a:moveTo>
                  <a:pt x="1306" y="295"/>
                </a:moveTo>
                <a:lnTo>
                  <a:pt x="1306" y="293"/>
                </a:lnTo>
                <a:lnTo>
                  <a:pt x="1304" y="295"/>
                </a:lnTo>
                <a:lnTo>
                  <a:pt x="1306" y="295"/>
                </a:lnTo>
                <a:moveTo>
                  <a:pt x="1935" y="295"/>
                </a:moveTo>
                <a:lnTo>
                  <a:pt x="1937" y="295"/>
                </a:lnTo>
                <a:lnTo>
                  <a:pt x="1937" y="293"/>
                </a:lnTo>
                <a:lnTo>
                  <a:pt x="1935" y="295"/>
                </a:lnTo>
                <a:moveTo>
                  <a:pt x="1794" y="291"/>
                </a:moveTo>
                <a:lnTo>
                  <a:pt x="1792" y="291"/>
                </a:lnTo>
                <a:lnTo>
                  <a:pt x="1792" y="293"/>
                </a:lnTo>
                <a:lnTo>
                  <a:pt x="1794" y="291"/>
                </a:lnTo>
                <a:moveTo>
                  <a:pt x="1927" y="293"/>
                </a:moveTo>
                <a:lnTo>
                  <a:pt x="1929" y="293"/>
                </a:lnTo>
                <a:lnTo>
                  <a:pt x="1929" y="291"/>
                </a:lnTo>
                <a:lnTo>
                  <a:pt x="1927" y="293"/>
                </a:lnTo>
                <a:moveTo>
                  <a:pt x="3310" y="290"/>
                </a:moveTo>
                <a:lnTo>
                  <a:pt x="3309" y="290"/>
                </a:lnTo>
                <a:lnTo>
                  <a:pt x="3310" y="291"/>
                </a:lnTo>
                <a:lnTo>
                  <a:pt x="3310" y="290"/>
                </a:lnTo>
                <a:moveTo>
                  <a:pt x="1832" y="288"/>
                </a:moveTo>
                <a:lnTo>
                  <a:pt x="1832" y="287"/>
                </a:lnTo>
                <a:lnTo>
                  <a:pt x="1834" y="287"/>
                </a:lnTo>
                <a:lnTo>
                  <a:pt x="1834" y="285"/>
                </a:lnTo>
                <a:lnTo>
                  <a:pt x="1832" y="285"/>
                </a:lnTo>
                <a:lnTo>
                  <a:pt x="1829" y="285"/>
                </a:lnTo>
                <a:lnTo>
                  <a:pt x="1829" y="287"/>
                </a:lnTo>
                <a:lnTo>
                  <a:pt x="1829" y="288"/>
                </a:lnTo>
                <a:lnTo>
                  <a:pt x="1831" y="288"/>
                </a:lnTo>
                <a:lnTo>
                  <a:pt x="1832" y="288"/>
                </a:lnTo>
                <a:moveTo>
                  <a:pt x="1829" y="288"/>
                </a:moveTo>
                <a:lnTo>
                  <a:pt x="1828" y="290"/>
                </a:lnTo>
                <a:lnTo>
                  <a:pt x="1829" y="290"/>
                </a:lnTo>
                <a:lnTo>
                  <a:pt x="1829" y="288"/>
                </a:lnTo>
                <a:moveTo>
                  <a:pt x="2188" y="287"/>
                </a:moveTo>
                <a:lnTo>
                  <a:pt x="2190" y="288"/>
                </a:lnTo>
                <a:lnTo>
                  <a:pt x="2190" y="287"/>
                </a:lnTo>
                <a:lnTo>
                  <a:pt x="2190" y="285"/>
                </a:lnTo>
                <a:lnTo>
                  <a:pt x="2188" y="285"/>
                </a:lnTo>
                <a:lnTo>
                  <a:pt x="2188" y="287"/>
                </a:lnTo>
                <a:moveTo>
                  <a:pt x="1743" y="284"/>
                </a:moveTo>
                <a:lnTo>
                  <a:pt x="1745" y="284"/>
                </a:lnTo>
                <a:lnTo>
                  <a:pt x="1745" y="282"/>
                </a:lnTo>
                <a:lnTo>
                  <a:pt x="1746" y="282"/>
                </a:lnTo>
                <a:lnTo>
                  <a:pt x="1748" y="282"/>
                </a:lnTo>
                <a:lnTo>
                  <a:pt x="1748" y="281"/>
                </a:lnTo>
                <a:lnTo>
                  <a:pt x="1749" y="281"/>
                </a:lnTo>
                <a:lnTo>
                  <a:pt x="1749" y="279"/>
                </a:lnTo>
                <a:lnTo>
                  <a:pt x="1751" y="279"/>
                </a:lnTo>
                <a:lnTo>
                  <a:pt x="1752" y="279"/>
                </a:lnTo>
                <a:lnTo>
                  <a:pt x="1752" y="278"/>
                </a:lnTo>
                <a:lnTo>
                  <a:pt x="1754" y="278"/>
                </a:lnTo>
                <a:lnTo>
                  <a:pt x="1754" y="276"/>
                </a:lnTo>
                <a:lnTo>
                  <a:pt x="1752" y="276"/>
                </a:lnTo>
                <a:lnTo>
                  <a:pt x="1751" y="276"/>
                </a:lnTo>
                <a:lnTo>
                  <a:pt x="1749" y="276"/>
                </a:lnTo>
                <a:lnTo>
                  <a:pt x="1749" y="278"/>
                </a:lnTo>
                <a:lnTo>
                  <a:pt x="1748" y="278"/>
                </a:lnTo>
                <a:lnTo>
                  <a:pt x="1746" y="279"/>
                </a:lnTo>
                <a:lnTo>
                  <a:pt x="1745" y="279"/>
                </a:lnTo>
                <a:lnTo>
                  <a:pt x="1743" y="281"/>
                </a:lnTo>
                <a:lnTo>
                  <a:pt x="1742" y="281"/>
                </a:lnTo>
                <a:lnTo>
                  <a:pt x="1742" y="282"/>
                </a:lnTo>
                <a:lnTo>
                  <a:pt x="1740" y="282"/>
                </a:lnTo>
                <a:lnTo>
                  <a:pt x="1740" y="284"/>
                </a:lnTo>
                <a:lnTo>
                  <a:pt x="1740" y="285"/>
                </a:lnTo>
                <a:lnTo>
                  <a:pt x="1742" y="285"/>
                </a:lnTo>
                <a:lnTo>
                  <a:pt x="1743" y="284"/>
                </a:lnTo>
                <a:moveTo>
                  <a:pt x="1740" y="285"/>
                </a:moveTo>
                <a:lnTo>
                  <a:pt x="1739" y="285"/>
                </a:lnTo>
                <a:lnTo>
                  <a:pt x="1739" y="287"/>
                </a:lnTo>
                <a:lnTo>
                  <a:pt x="1740" y="287"/>
                </a:lnTo>
                <a:lnTo>
                  <a:pt x="1740" y="285"/>
                </a:lnTo>
                <a:moveTo>
                  <a:pt x="1756" y="276"/>
                </a:moveTo>
                <a:lnTo>
                  <a:pt x="1756" y="275"/>
                </a:lnTo>
                <a:lnTo>
                  <a:pt x="1754" y="275"/>
                </a:lnTo>
                <a:lnTo>
                  <a:pt x="1754" y="276"/>
                </a:lnTo>
                <a:lnTo>
                  <a:pt x="1756" y="276"/>
                </a:lnTo>
                <a:moveTo>
                  <a:pt x="1927" y="287"/>
                </a:moveTo>
                <a:lnTo>
                  <a:pt x="1929" y="287"/>
                </a:lnTo>
                <a:lnTo>
                  <a:pt x="1931" y="287"/>
                </a:lnTo>
                <a:lnTo>
                  <a:pt x="1927" y="285"/>
                </a:lnTo>
                <a:lnTo>
                  <a:pt x="1927" y="287"/>
                </a:lnTo>
                <a:moveTo>
                  <a:pt x="3237" y="285"/>
                </a:moveTo>
                <a:lnTo>
                  <a:pt x="3235" y="285"/>
                </a:lnTo>
                <a:lnTo>
                  <a:pt x="3237" y="287"/>
                </a:lnTo>
                <a:lnTo>
                  <a:pt x="3237" y="285"/>
                </a:lnTo>
                <a:moveTo>
                  <a:pt x="1929" y="285"/>
                </a:moveTo>
                <a:lnTo>
                  <a:pt x="1931" y="285"/>
                </a:lnTo>
                <a:lnTo>
                  <a:pt x="1929" y="284"/>
                </a:lnTo>
                <a:lnTo>
                  <a:pt x="1929" y="285"/>
                </a:lnTo>
                <a:moveTo>
                  <a:pt x="3211" y="285"/>
                </a:moveTo>
                <a:lnTo>
                  <a:pt x="3212" y="285"/>
                </a:lnTo>
                <a:lnTo>
                  <a:pt x="3211" y="284"/>
                </a:lnTo>
                <a:lnTo>
                  <a:pt x="3211" y="285"/>
                </a:lnTo>
                <a:moveTo>
                  <a:pt x="3232" y="284"/>
                </a:moveTo>
                <a:lnTo>
                  <a:pt x="3232" y="285"/>
                </a:lnTo>
                <a:lnTo>
                  <a:pt x="3234" y="285"/>
                </a:lnTo>
                <a:lnTo>
                  <a:pt x="3235" y="285"/>
                </a:lnTo>
                <a:lnTo>
                  <a:pt x="3235" y="284"/>
                </a:lnTo>
                <a:lnTo>
                  <a:pt x="3234" y="284"/>
                </a:lnTo>
                <a:lnTo>
                  <a:pt x="3232" y="284"/>
                </a:lnTo>
                <a:moveTo>
                  <a:pt x="1211" y="284"/>
                </a:moveTo>
                <a:lnTo>
                  <a:pt x="1211" y="285"/>
                </a:lnTo>
                <a:lnTo>
                  <a:pt x="1212" y="284"/>
                </a:lnTo>
                <a:lnTo>
                  <a:pt x="1211" y="284"/>
                </a:lnTo>
                <a:moveTo>
                  <a:pt x="1829" y="284"/>
                </a:moveTo>
                <a:lnTo>
                  <a:pt x="1831" y="282"/>
                </a:lnTo>
                <a:lnTo>
                  <a:pt x="1829" y="282"/>
                </a:lnTo>
                <a:lnTo>
                  <a:pt x="1828" y="284"/>
                </a:lnTo>
                <a:lnTo>
                  <a:pt x="1829" y="284"/>
                </a:lnTo>
                <a:moveTo>
                  <a:pt x="1835" y="282"/>
                </a:moveTo>
                <a:lnTo>
                  <a:pt x="1834" y="282"/>
                </a:lnTo>
                <a:lnTo>
                  <a:pt x="1834" y="284"/>
                </a:lnTo>
                <a:lnTo>
                  <a:pt x="1835" y="284"/>
                </a:lnTo>
                <a:lnTo>
                  <a:pt x="1835" y="282"/>
                </a:lnTo>
                <a:moveTo>
                  <a:pt x="2190" y="284"/>
                </a:moveTo>
                <a:lnTo>
                  <a:pt x="2191" y="284"/>
                </a:lnTo>
                <a:lnTo>
                  <a:pt x="2191" y="282"/>
                </a:lnTo>
                <a:lnTo>
                  <a:pt x="2190" y="282"/>
                </a:lnTo>
                <a:lnTo>
                  <a:pt x="2190" y="284"/>
                </a:lnTo>
                <a:moveTo>
                  <a:pt x="3201" y="284"/>
                </a:moveTo>
                <a:lnTo>
                  <a:pt x="3201" y="282"/>
                </a:lnTo>
                <a:lnTo>
                  <a:pt x="3201" y="284"/>
                </a:lnTo>
                <a:lnTo>
                  <a:pt x="3201" y="284"/>
                </a:lnTo>
                <a:moveTo>
                  <a:pt x="3206" y="284"/>
                </a:moveTo>
                <a:lnTo>
                  <a:pt x="3208" y="284"/>
                </a:lnTo>
                <a:lnTo>
                  <a:pt x="3206" y="282"/>
                </a:lnTo>
                <a:lnTo>
                  <a:pt x="3206" y="284"/>
                </a:lnTo>
                <a:moveTo>
                  <a:pt x="3208" y="284"/>
                </a:moveTo>
                <a:lnTo>
                  <a:pt x="3209" y="284"/>
                </a:lnTo>
                <a:lnTo>
                  <a:pt x="3209" y="282"/>
                </a:lnTo>
                <a:lnTo>
                  <a:pt x="3208" y="282"/>
                </a:lnTo>
                <a:lnTo>
                  <a:pt x="3208" y="284"/>
                </a:lnTo>
                <a:moveTo>
                  <a:pt x="1667" y="281"/>
                </a:moveTo>
                <a:lnTo>
                  <a:pt x="1665" y="281"/>
                </a:lnTo>
                <a:lnTo>
                  <a:pt x="1665" y="282"/>
                </a:lnTo>
                <a:lnTo>
                  <a:pt x="1667" y="281"/>
                </a:lnTo>
                <a:moveTo>
                  <a:pt x="1223" y="279"/>
                </a:moveTo>
                <a:lnTo>
                  <a:pt x="1223" y="281"/>
                </a:lnTo>
                <a:lnTo>
                  <a:pt x="1224" y="279"/>
                </a:lnTo>
                <a:lnTo>
                  <a:pt x="1223" y="279"/>
                </a:lnTo>
                <a:moveTo>
                  <a:pt x="1670" y="281"/>
                </a:moveTo>
                <a:lnTo>
                  <a:pt x="1670" y="279"/>
                </a:lnTo>
                <a:lnTo>
                  <a:pt x="1668" y="281"/>
                </a:lnTo>
                <a:lnTo>
                  <a:pt x="1670" y="281"/>
                </a:lnTo>
                <a:moveTo>
                  <a:pt x="1932" y="278"/>
                </a:moveTo>
                <a:lnTo>
                  <a:pt x="1931" y="278"/>
                </a:lnTo>
                <a:lnTo>
                  <a:pt x="1931" y="279"/>
                </a:lnTo>
                <a:lnTo>
                  <a:pt x="1931" y="281"/>
                </a:lnTo>
                <a:lnTo>
                  <a:pt x="1932" y="279"/>
                </a:lnTo>
                <a:lnTo>
                  <a:pt x="1932" y="278"/>
                </a:lnTo>
                <a:moveTo>
                  <a:pt x="2187" y="281"/>
                </a:moveTo>
                <a:lnTo>
                  <a:pt x="2188" y="281"/>
                </a:lnTo>
                <a:lnTo>
                  <a:pt x="2188" y="279"/>
                </a:lnTo>
                <a:lnTo>
                  <a:pt x="2190" y="279"/>
                </a:lnTo>
                <a:lnTo>
                  <a:pt x="2191" y="279"/>
                </a:lnTo>
                <a:lnTo>
                  <a:pt x="2191" y="278"/>
                </a:lnTo>
                <a:lnTo>
                  <a:pt x="2190" y="276"/>
                </a:lnTo>
                <a:lnTo>
                  <a:pt x="2188" y="276"/>
                </a:lnTo>
                <a:lnTo>
                  <a:pt x="2190" y="278"/>
                </a:lnTo>
                <a:lnTo>
                  <a:pt x="2188" y="278"/>
                </a:lnTo>
                <a:lnTo>
                  <a:pt x="2187" y="279"/>
                </a:lnTo>
                <a:lnTo>
                  <a:pt x="2187" y="281"/>
                </a:lnTo>
                <a:moveTo>
                  <a:pt x="2191" y="281"/>
                </a:moveTo>
                <a:lnTo>
                  <a:pt x="2190" y="279"/>
                </a:lnTo>
                <a:lnTo>
                  <a:pt x="2190" y="281"/>
                </a:lnTo>
                <a:lnTo>
                  <a:pt x="2191" y="281"/>
                </a:lnTo>
                <a:moveTo>
                  <a:pt x="1739" y="273"/>
                </a:moveTo>
                <a:lnTo>
                  <a:pt x="1740" y="273"/>
                </a:lnTo>
                <a:lnTo>
                  <a:pt x="1742" y="273"/>
                </a:lnTo>
                <a:lnTo>
                  <a:pt x="1742" y="272"/>
                </a:lnTo>
                <a:lnTo>
                  <a:pt x="1743" y="272"/>
                </a:lnTo>
                <a:lnTo>
                  <a:pt x="1745" y="272"/>
                </a:lnTo>
                <a:lnTo>
                  <a:pt x="1745" y="270"/>
                </a:lnTo>
                <a:lnTo>
                  <a:pt x="1746" y="270"/>
                </a:lnTo>
                <a:lnTo>
                  <a:pt x="1748" y="268"/>
                </a:lnTo>
                <a:lnTo>
                  <a:pt x="1749" y="268"/>
                </a:lnTo>
                <a:lnTo>
                  <a:pt x="1748" y="267"/>
                </a:lnTo>
                <a:lnTo>
                  <a:pt x="1746" y="267"/>
                </a:lnTo>
                <a:lnTo>
                  <a:pt x="1746" y="268"/>
                </a:lnTo>
                <a:lnTo>
                  <a:pt x="1745" y="268"/>
                </a:lnTo>
                <a:lnTo>
                  <a:pt x="1743" y="268"/>
                </a:lnTo>
                <a:lnTo>
                  <a:pt x="1740" y="268"/>
                </a:lnTo>
                <a:lnTo>
                  <a:pt x="1739" y="268"/>
                </a:lnTo>
                <a:lnTo>
                  <a:pt x="1737" y="268"/>
                </a:lnTo>
                <a:lnTo>
                  <a:pt x="1737" y="270"/>
                </a:lnTo>
                <a:lnTo>
                  <a:pt x="1736" y="270"/>
                </a:lnTo>
                <a:lnTo>
                  <a:pt x="1736" y="272"/>
                </a:lnTo>
                <a:lnTo>
                  <a:pt x="1734" y="272"/>
                </a:lnTo>
                <a:lnTo>
                  <a:pt x="1733" y="272"/>
                </a:lnTo>
                <a:lnTo>
                  <a:pt x="1733" y="273"/>
                </a:lnTo>
                <a:lnTo>
                  <a:pt x="1731" y="273"/>
                </a:lnTo>
                <a:lnTo>
                  <a:pt x="1729" y="275"/>
                </a:lnTo>
                <a:lnTo>
                  <a:pt x="1728" y="275"/>
                </a:lnTo>
                <a:lnTo>
                  <a:pt x="1726" y="276"/>
                </a:lnTo>
                <a:lnTo>
                  <a:pt x="1726" y="278"/>
                </a:lnTo>
                <a:lnTo>
                  <a:pt x="1726" y="278"/>
                </a:lnTo>
                <a:lnTo>
                  <a:pt x="1726" y="279"/>
                </a:lnTo>
                <a:lnTo>
                  <a:pt x="1728" y="278"/>
                </a:lnTo>
                <a:lnTo>
                  <a:pt x="1729" y="278"/>
                </a:lnTo>
                <a:lnTo>
                  <a:pt x="1731" y="278"/>
                </a:lnTo>
                <a:lnTo>
                  <a:pt x="1733" y="276"/>
                </a:lnTo>
                <a:lnTo>
                  <a:pt x="1736" y="275"/>
                </a:lnTo>
                <a:lnTo>
                  <a:pt x="1737" y="275"/>
                </a:lnTo>
                <a:lnTo>
                  <a:pt x="1739" y="273"/>
                </a:lnTo>
                <a:moveTo>
                  <a:pt x="2193" y="276"/>
                </a:moveTo>
                <a:lnTo>
                  <a:pt x="2191" y="276"/>
                </a:lnTo>
                <a:lnTo>
                  <a:pt x="2191" y="278"/>
                </a:lnTo>
                <a:lnTo>
                  <a:pt x="2193" y="278"/>
                </a:lnTo>
                <a:lnTo>
                  <a:pt x="2193" y="276"/>
                </a:lnTo>
                <a:moveTo>
                  <a:pt x="2268" y="276"/>
                </a:moveTo>
                <a:lnTo>
                  <a:pt x="2268" y="275"/>
                </a:lnTo>
                <a:lnTo>
                  <a:pt x="2267" y="275"/>
                </a:lnTo>
                <a:lnTo>
                  <a:pt x="2267" y="276"/>
                </a:lnTo>
                <a:lnTo>
                  <a:pt x="2265" y="276"/>
                </a:lnTo>
                <a:lnTo>
                  <a:pt x="2265" y="278"/>
                </a:lnTo>
                <a:lnTo>
                  <a:pt x="2267" y="278"/>
                </a:lnTo>
                <a:lnTo>
                  <a:pt x="2268" y="276"/>
                </a:lnTo>
                <a:moveTo>
                  <a:pt x="1752" y="275"/>
                </a:moveTo>
                <a:lnTo>
                  <a:pt x="1752" y="276"/>
                </a:lnTo>
                <a:lnTo>
                  <a:pt x="1754" y="275"/>
                </a:lnTo>
                <a:lnTo>
                  <a:pt x="1752" y="275"/>
                </a:lnTo>
                <a:moveTo>
                  <a:pt x="1980" y="275"/>
                </a:moveTo>
                <a:lnTo>
                  <a:pt x="1978" y="275"/>
                </a:lnTo>
                <a:lnTo>
                  <a:pt x="1978" y="276"/>
                </a:lnTo>
                <a:lnTo>
                  <a:pt x="1980" y="275"/>
                </a:lnTo>
                <a:moveTo>
                  <a:pt x="3307" y="276"/>
                </a:moveTo>
                <a:lnTo>
                  <a:pt x="3306" y="275"/>
                </a:lnTo>
                <a:lnTo>
                  <a:pt x="3304" y="275"/>
                </a:lnTo>
                <a:lnTo>
                  <a:pt x="3306" y="276"/>
                </a:lnTo>
                <a:lnTo>
                  <a:pt x="3307" y="276"/>
                </a:lnTo>
                <a:moveTo>
                  <a:pt x="1845" y="275"/>
                </a:moveTo>
                <a:lnTo>
                  <a:pt x="1846" y="275"/>
                </a:lnTo>
                <a:lnTo>
                  <a:pt x="1846" y="273"/>
                </a:lnTo>
                <a:lnTo>
                  <a:pt x="1845" y="273"/>
                </a:lnTo>
                <a:lnTo>
                  <a:pt x="1843" y="273"/>
                </a:lnTo>
                <a:lnTo>
                  <a:pt x="1843" y="275"/>
                </a:lnTo>
                <a:lnTo>
                  <a:pt x="1845" y="275"/>
                </a:lnTo>
                <a:moveTo>
                  <a:pt x="1791" y="272"/>
                </a:moveTo>
                <a:lnTo>
                  <a:pt x="1789" y="272"/>
                </a:lnTo>
                <a:lnTo>
                  <a:pt x="1791" y="273"/>
                </a:lnTo>
                <a:lnTo>
                  <a:pt x="1791" y="272"/>
                </a:lnTo>
                <a:moveTo>
                  <a:pt x="1254" y="270"/>
                </a:moveTo>
                <a:lnTo>
                  <a:pt x="1252" y="272"/>
                </a:lnTo>
                <a:lnTo>
                  <a:pt x="1255" y="270"/>
                </a:lnTo>
                <a:lnTo>
                  <a:pt x="1254" y="270"/>
                </a:lnTo>
                <a:moveTo>
                  <a:pt x="1981" y="272"/>
                </a:moveTo>
                <a:lnTo>
                  <a:pt x="1981" y="270"/>
                </a:lnTo>
                <a:lnTo>
                  <a:pt x="1980" y="272"/>
                </a:lnTo>
                <a:lnTo>
                  <a:pt x="1981" y="272"/>
                </a:lnTo>
                <a:moveTo>
                  <a:pt x="1935" y="268"/>
                </a:moveTo>
                <a:lnTo>
                  <a:pt x="1935" y="270"/>
                </a:lnTo>
                <a:lnTo>
                  <a:pt x="1937" y="268"/>
                </a:lnTo>
                <a:lnTo>
                  <a:pt x="1935" y="268"/>
                </a:lnTo>
                <a:moveTo>
                  <a:pt x="1837" y="265"/>
                </a:moveTo>
                <a:lnTo>
                  <a:pt x="1837" y="267"/>
                </a:lnTo>
                <a:lnTo>
                  <a:pt x="1837" y="268"/>
                </a:lnTo>
                <a:lnTo>
                  <a:pt x="1838" y="267"/>
                </a:lnTo>
                <a:lnTo>
                  <a:pt x="1838" y="265"/>
                </a:lnTo>
                <a:lnTo>
                  <a:pt x="1837" y="265"/>
                </a:lnTo>
                <a:moveTo>
                  <a:pt x="1779" y="261"/>
                </a:moveTo>
                <a:lnTo>
                  <a:pt x="1777" y="261"/>
                </a:lnTo>
                <a:lnTo>
                  <a:pt x="1776" y="261"/>
                </a:lnTo>
                <a:lnTo>
                  <a:pt x="1776" y="262"/>
                </a:lnTo>
                <a:lnTo>
                  <a:pt x="1776" y="264"/>
                </a:lnTo>
                <a:lnTo>
                  <a:pt x="1774" y="264"/>
                </a:lnTo>
                <a:lnTo>
                  <a:pt x="1774" y="265"/>
                </a:lnTo>
                <a:lnTo>
                  <a:pt x="1776" y="265"/>
                </a:lnTo>
                <a:lnTo>
                  <a:pt x="1777" y="265"/>
                </a:lnTo>
                <a:lnTo>
                  <a:pt x="1779" y="264"/>
                </a:lnTo>
                <a:lnTo>
                  <a:pt x="1780" y="264"/>
                </a:lnTo>
                <a:lnTo>
                  <a:pt x="1780" y="262"/>
                </a:lnTo>
                <a:lnTo>
                  <a:pt x="1782" y="262"/>
                </a:lnTo>
                <a:lnTo>
                  <a:pt x="1782" y="261"/>
                </a:lnTo>
                <a:lnTo>
                  <a:pt x="1780" y="261"/>
                </a:lnTo>
                <a:lnTo>
                  <a:pt x="1779" y="261"/>
                </a:lnTo>
                <a:moveTo>
                  <a:pt x="2356" y="265"/>
                </a:moveTo>
                <a:lnTo>
                  <a:pt x="2356" y="264"/>
                </a:lnTo>
                <a:lnTo>
                  <a:pt x="2354" y="264"/>
                </a:lnTo>
                <a:lnTo>
                  <a:pt x="2354" y="265"/>
                </a:lnTo>
                <a:lnTo>
                  <a:pt x="2356" y="265"/>
                </a:lnTo>
                <a:moveTo>
                  <a:pt x="1837" y="264"/>
                </a:moveTo>
                <a:lnTo>
                  <a:pt x="1837" y="262"/>
                </a:lnTo>
                <a:lnTo>
                  <a:pt x="1837" y="262"/>
                </a:lnTo>
                <a:lnTo>
                  <a:pt x="1837" y="264"/>
                </a:lnTo>
                <a:moveTo>
                  <a:pt x="1854" y="264"/>
                </a:moveTo>
                <a:lnTo>
                  <a:pt x="1854" y="262"/>
                </a:lnTo>
                <a:lnTo>
                  <a:pt x="1852" y="264"/>
                </a:lnTo>
                <a:lnTo>
                  <a:pt x="1854" y="264"/>
                </a:lnTo>
                <a:moveTo>
                  <a:pt x="2354" y="262"/>
                </a:moveTo>
                <a:lnTo>
                  <a:pt x="2354" y="264"/>
                </a:lnTo>
                <a:lnTo>
                  <a:pt x="2356" y="262"/>
                </a:lnTo>
                <a:lnTo>
                  <a:pt x="2354" y="262"/>
                </a:lnTo>
                <a:moveTo>
                  <a:pt x="1785" y="262"/>
                </a:moveTo>
                <a:lnTo>
                  <a:pt x="1786" y="261"/>
                </a:lnTo>
                <a:lnTo>
                  <a:pt x="1785" y="261"/>
                </a:lnTo>
                <a:lnTo>
                  <a:pt x="1785" y="262"/>
                </a:lnTo>
                <a:moveTo>
                  <a:pt x="1788" y="262"/>
                </a:moveTo>
                <a:lnTo>
                  <a:pt x="1788" y="261"/>
                </a:lnTo>
                <a:lnTo>
                  <a:pt x="1789" y="261"/>
                </a:lnTo>
                <a:lnTo>
                  <a:pt x="1789" y="259"/>
                </a:lnTo>
                <a:lnTo>
                  <a:pt x="1789" y="258"/>
                </a:lnTo>
                <a:lnTo>
                  <a:pt x="1788" y="258"/>
                </a:lnTo>
                <a:lnTo>
                  <a:pt x="1786" y="258"/>
                </a:lnTo>
                <a:lnTo>
                  <a:pt x="1786" y="259"/>
                </a:lnTo>
                <a:lnTo>
                  <a:pt x="1786" y="261"/>
                </a:lnTo>
                <a:lnTo>
                  <a:pt x="1786" y="262"/>
                </a:lnTo>
                <a:lnTo>
                  <a:pt x="1788" y="262"/>
                </a:lnTo>
                <a:moveTo>
                  <a:pt x="1860" y="262"/>
                </a:moveTo>
                <a:lnTo>
                  <a:pt x="1860" y="261"/>
                </a:lnTo>
                <a:lnTo>
                  <a:pt x="1858" y="261"/>
                </a:lnTo>
                <a:lnTo>
                  <a:pt x="1858" y="262"/>
                </a:lnTo>
                <a:lnTo>
                  <a:pt x="1860" y="262"/>
                </a:lnTo>
                <a:moveTo>
                  <a:pt x="2113" y="262"/>
                </a:moveTo>
                <a:lnTo>
                  <a:pt x="2115" y="262"/>
                </a:lnTo>
                <a:lnTo>
                  <a:pt x="2115" y="261"/>
                </a:lnTo>
                <a:lnTo>
                  <a:pt x="2113" y="261"/>
                </a:lnTo>
                <a:lnTo>
                  <a:pt x="2113" y="262"/>
                </a:lnTo>
                <a:moveTo>
                  <a:pt x="2277" y="262"/>
                </a:moveTo>
                <a:lnTo>
                  <a:pt x="2279" y="262"/>
                </a:lnTo>
                <a:lnTo>
                  <a:pt x="2279" y="261"/>
                </a:lnTo>
                <a:lnTo>
                  <a:pt x="2277" y="261"/>
                </a:lnTo>
                <a:lnTo>
                  <a:pt x="2277" y="262"/>
                </a:lnTo>
                <a:moveTo>
                  <a:pt x="2281" y="258"/>
                </a:moveTo>
                <a:lnTo>
                  <a:pt x="2281" y="258"/>
                </a:lnTo>
                <a:lnTo>
                  <a:pt x="2282" y="258"/>
                </a:lnTo>
                <a:lnTo>
                  <a:pt x="2281" y="256"/>
                </a:lnTo>
                <a:lnTo>
                  <a:pt x="2281" y="258"/>
                </a:lnTo>
                <a:moveTo>
                  <a:pt x="2353" y="258"/>
                </a:moveTo>
                <a:lnTo>
                  <a:pt x="2353" y="256"/>
                </a:lnTo>
                <a:lnTo>
                  <a:pt x="2351" y="256"/>
                </a:lnTo>
                <a:lnTo>
                  <a:pt x="2351" y="258"/>
                </a:lnTo>
                <a:lnTo>
                  <a:pt x="2353" y="258"/>
                </a:lnTo>
                <a:moveTo>
                  <a:pt x="1938" y="255"/>
                </a:moveTo>
                <a:lnTo>
                  <a:pt x="1938" y="256"/>
                </a:lnTo>
                <a:lnTo>
                  <a:pt x="1940" y="255"/>
                </a:lnTo>
                <a:lnTo>
                  <a:pt x="1938" y="255"/>
                </a:lnTo>
                <a:moveTo>
                  <a:pt x="1760" y="255"/>
                </a:moveTo>
                <a:lnTo>
                  <a:pt x="1762" y="253"/>
                </a:lnTo>
                <a:lnTo>
                  <a:pt x="1760" y="253"/>
                </a:lnTo>
                <a:lnTo>
                  <a:pt x="1760" y="255"/>
                </a:lnTo>
                <a:moveTo>
                  <a:pt x="1789" y="253"/>
                </a:moveTo>
                <a:lnTo>
                  <a:pt x="1788" y="255"/>
                </a:lnTo>
                <a:lnTo>
                  <a:pt x="1789" y="255"/>
                </a:lnTo>
                <a:lnTo>
                  <a:pt x="1791" y="253"/>
                </a:lnTo>
                <a:lnTo>
                  <a:pt x="1789" y="253"/>
                </a:lnTo>
                <a:moveTo>
                  <a:pt x="1772" y="253"/>
                </a:moveTo>
                <a:lnTo>
                  <a:pt x="1772" y="252"/>
                </a:lnTo>
                <a:lnTo>
                  <a:pt x="1771" y="253"/>
                </a:lnTo>
                <a:lnTo>
                  <a:pt x="1772" y="253"/>
                </a:lnTo>
                <a:moveTo>
                  <a:pt x="1799" y="253"/>
                </a:moveTo>
                <a:lnTo>
                  <a:pt x="1800" y="253"/>
                </a:lnTo>
                <a:lnTo>
                  <a:pt x="1800" y="252"/>
                </a:lnTo>
                <a:lnTo>
                  <a:pt x="1799" y="253"/>
                </a:lnTo>
                <a:moveTo>
                  <a:pt x="1800" y="253"/>
                </a:moveTo>
                <a:lnTo>
                  <a:pt x="1800" y="252"/>
                </a:lnTo>
                <a:lnTo>
                  <a:pt x="1800" y="253"/>
                </a:lnTo>
                <a:lnTo>
                  <a:pt x="1800" y="253"/>
                </a:lnTo>
                <a:moveTo>
                  <a:pt x="2000" y="253"/>
                </a:moveTo>
                <a:lnTo>
                  <a:pt x="2001" y="252"/>
                </a:lnTo>
                <a:lnTo>
                  <a:pt x="2000" y="252"/>
                </a:lnTo>
                <a:lnTo>
                  <a:pt x="2000" y="253"/>
                </a:lnTo>
                <a:moveTo>
                  <a:pt x="1260" y="248"/>
                </a:moveTo>
                <a:lnTo>
                  <a:pt x="1258" y="248"/>
                </a:lnTo>
                <a:lnTo>
                  <a:pt x="1258" y="250"/>
                </a:lnTo>
                <a:lnTo>
                  <a:pt x="1258" y="252"/>
                </a:lnTo>
                <a:lnTo>
                  <a:pt x="1260" y="252"/>
                </a:lnTo>
                <a:lnTo>
                  <a:pt x="1261" y="252"/>
                </a:lnTo>
                <a:lnTo>
                  <a:pt x="1261" y="250"/>
                </a:lnTo>
                <a:lnTo>
                  <a:pt x="1263" y="248"/>
                </a:lnTo>
                <a:lnTo>
                  <a:pt x="1261" y="248"/>
                </a:lnTo>
                <a:lnTo>
                  <a:pt x="1260" y="248"/>
                </a:lnTo>
                <a:moveTo>
                  <a:pt x="1868" y="252"/>
                </a:moveTo>
                <a:lnTo>
                  <a:pt x="1868" y="250"/>
                </a:lnTo>
                <a:lnTo>
                  <a:pt x="1866" y="252"/>
                </a:lnTo>
                <a:lnTo>
                  <a:pt x="1868" y="252"/>
                </a:lnTo>
                <a:moveTo>
                  <a:pt x="3232" y="250"/>
                </a:moveTo>
                <a:lnTo>
                  <a:pt x="3231" y="250"/>
                </a:lnTo>
                <a:lnTo>
                  <a:pt x="3229" y="250"/>
                </a:lnTo>
                <a:lnTo>
                  <a:pt x="3228" y="250"/>
                </a:lnTo>
                <a:lnTo>
                  <a:pt x="3232" y="252"/>
                </a:lnTo>
                <a:lnTo>
                  <a:pt x="3232" y="250"/>
                </a:lnTo>
                <a:moveTo>
                  <a:pt x="1320" y="250"/>
                </a:moveTo>
                <a:lnTo>
                  <a:pt x="1321" y="250"/>
                </a:lnTo>
                <a:lnTo>
                  <a:pt x="1321" y="248"/>
                </a:lnTo>
                <a:lnTo>
                  <a:pt x="1320" y="250"/>
                </a:lnTo>
                <a:moveTo>
                  <a:pt x="1321" y="250"/>
                </a:moveTo>
                <a:lnTo>
                  <a:pt x="1321" y="248"/>
                </a:lnTo>
                <a:lnTo>
                  <a:pt x="1321" y="250"/>
                </a:lnTo>
                <a:lnTo>
                  <a:pt x="1321" y="250"/>
                </a:lnTo>
                <a:moveTo>
                  <a:pt x="1818" y="248"/>
                </a:moveTo>
                <a:lnTo>
                  <a:pt x="1817" y="250"/>
                </a:lnTo>
                <a:lnTo>
                  <a:pt x="1818" y="250"/>
                </a:lnTo>
                <a:lnTo>
                  <a:pt x="1818" y="248"/>
                </a:lnTo>
                <a:moveTo>
                  <a:pt x="1949" y="248"/>
                </a:moveTo>
                <a:lnTo>
                  <a:pt x="1949" y="250"/>
                </a:lnTo>
                <a:lnTo>
                  <a:pt x="1949" y="248"/>
                </a:lnTo>
                <a:lnTo>
                  <a:pt x="1949" y="248"/>
                </a:lnTo>
                <a:moveTo>
                  <a:pt x="1951" y="247"/>
                </a:moveTo>
                <a:lnTo>
                  <a:pt x="1949" y="247"/>
                </a:lnTo>
                <a:lnTo>
                  <a:pt x="1949" y="248"/>
                </a:lnTo>
                <a:lnTo>
                  <a:pt x="1951" y="248"/>
                </a:lnTo>
                <a:lnTo>
                  <a:pt x="1952" y="247"/>
                </a:lnTo>
                <a:lnTo>
                  <a:pt x="1952" y="245"/>
                </a:lnTo>
                <a:lnTo>
                  <a:pt x="1951" y="247"/>
                </a:lnTo>
                <a:moveTo>
                  <a:pt x="1868" y="247"/>
                </a:moveTo>
                <a:lnTo>
                  <a:pt x="1869" y="245"/>
                </a:lnTo>
                <a:lnTo>
                  <a:pt x="1869" y="244"/>
                </a:lnTo>
                <a:lnTo>
                  <a:pt x="1868" y="244"/>
                </a:lnTo>
                <a:lnTo>
                  <a:pt x="1868" y="245"/>
                </a:lnTo>
                <a:lnTo>
                  <a:pt x="1868" y="247"/>
                </a:lnTo>
                <a:moveTo>
                  <a:pt x="1871" y="245"/>
                </a:moveTo>
                <a:lnTo>
                  <a:pt x="1869" y="247"/>
                </a:lnTo>
                <a:lnTo>
                  <a:pt x="1871" y="247"/>
                </a:lnTo>
                <a:lnTo>
                  <a:pt x="1871" y="245"/>
                </a:lnTo>
                <a:moveTo>
                  <a:pt x="1947" y="247"/>
                </a:moveTo>
                <a:lnTo>
                  <a:pt x="1949" y="247"/>
                </a:lnTo>
                <a:lnTo>
                  <a:pt x="1949" y="245"/>
                </a:lnTo>
                <a:lnTo>
                  <a:pt x="1947" y="247"/>
                </a:lnTo>
                <a:moveTo>
                  <a:pt x="1277" y="245"/>
                </a:moveTo>
                <a:lnTo>
                  <a:pt x="1278" y="245"/>
                </a:lnTo>
                <a:lnTo>
                  <a:pt x="1278" y="244"/>
                </a:lnTo>
                <a:lnTo>
                  <a:pt x="1277" y="245"/>
                </a:lnTo>
                <a:moveTo>
                  <a:pt x="3211" y="245"/>
                </a:moveTo>
                <a:lnTo>
                  <a:pt x="3209" y="244"/>
                </a:lnTo>
                <a:lnTo>
                  <a:pt x="3209" y="245"/>
                </a:lnTo>
                <a:lnTo>
                  <a:pt x="3211" y="245"/>
                </a:lnTo>
                <a:moveTo>
                  <a:pt x="2290" y="242"/>
                </a:moveTo>
                <a:lnTo>
                  <a:pt x="2290" y="244"/>
                </a:lnTo>
                <a:lnTo>
                  <a:pt x="2291" y="244"/>
                </a:lnTo>
                <a:lnTo>
                  <a:pt x="2293" y="242"/>
                </a:lnTo>
                <a:lnTo>
                  <a:pt x="2291" y="242"/>
                </a:lnTo>
                <a:lnTo>
                  <a:pt x="2290" y="242"/>
                </a:lnTo>
                <a:moveTo>
                  <a:pt x="2296" y="241"/>
                </a:moveTo>
                <a:lnTo>
                  <a:pt x="2296" y="242"/>
                </a:lnTo>
                <a:lnTo>
                  <a:pt x="2297" y="242"/>
                </a:lnTo>
                <a:lnTo>
                  <a:pt x="2297" y="241"/>
                </a:lnTo>
                <a:lnTo>
                  <a:pt x="2296" y="241"/>
                </a:lnTo>
                <a:moveTo>
                  <a:pt x="2293" y="244"/>
                </a:moveTo>
                <a:lnTo>
                  <a:pt x="2294" y="244"/>
                </a:lnTo>
                <a:lnTo>
                  <a:pt x="2296" y="242"/>
                </a:lnTo>
                <a:lnTo>
                  <a:pt x="2294" y="242"/>
                </a:lnTo>
                <a:lnTo>
                  <a:pt x="2293" y="244"/>
                </a:lnTo>
                <a:moveTo>
                  <a:pt x="2104" y="241"/>
                </a:moveTo>
                <a:lnTo>
                  <a:pt x="2104" y="242"/>
                </a:lnTo>
                <a:lnTo>
                  <a:pt x="2106" y="241"/>
                </a:lnTo>
                <a:lnTo>
                  <a:pt x="2104" y="241"/>
                </a:lnTo>
                <a:moveTo>
                  <a:pt x="1251" y="241"/>
                </a:moveTo>
                <a:lnTo>
                  <a:pt x="1252" y="239"/>
                </a:lnTo>
                <a:lnTo>
                  <a:pt x="1247" y="241"/>
                </a:lnTo>
                <a:lnTo>
                  <a:pt x="1249" y="241"/>
                </a:lnTo>
                <a:lnTo>
                  <a:pt x="1251" y="241"/>
                </a:lnTo>
                <a:moveTo>
                  <a:pt x="2297" y="239"/>
                </a:moveTo>
                <a:lnTo>
                  <a:pt x="2297" y="241"/>
                </a:lnTo>
                <a:lnTo>
                  <a:pt x="2299" y="241"/>
                </a:lnTo>
                <a:lnTo>
                  <a:pt x="2297" y="239"/>
                </a:lnTo>
                <a:moveTo>
                  <a:pt x="2426" y="241"/>
                </a:moveTo>
                <a:lnTo>
                  <a:pt x="2428" y="241"/>
                </a:lnTo>
                <a:lnTo>
                  <a:pt x="2428" y="239"/>
                </a:lnTo>
                <a:lnTo>
                  <a:pt x="2426" y="239"/>
                </a:lnTo>
                <a:lnTo>
                  <a:pt x="2426" y="241"/>
                </a:lnTo>
                <a:moveTo>
                  <a:pt x="1255" y="239"/>
                </a:moveTo>
                <a:lnTo>
                  <a:pt x="1257" y="238"/>
                </a:lnTo>
                <a:lnTo>
                  <a:pt x="1252" y="239"/>
                </a:lnTo>
                <a:lnTo>
                  <a:pt x="1254" y="239"/>
                </a:lnTo>
                <a:lnTo>
                  <a:pt x="1255" y="239"/>
                </a:lnTo>
                <a:moveTo>
                  <a:pt x="1257" y="238"/>
                </a:moveTo>
                <a:lnTo>
                  <a:pt x="1258" y="238"/>
                </a:lnTo>
                <a:moveTo>
                  <a:pt x="1261" y="238"/>
                </a:moveTo>
                <a:lnTo>
                  <a:pt x="1261" y="236"/>
                </a:lnTo>
                <a:lnTo>
                  <a:pt x="1258" y="238"/>
                </a:lnTo>
                <a:lnTo>
                  <a:pt x="1260" y="238"/>
                </a:lnTo>
                <a:lnTo>
                  <a:pt x="1261" y="238"/>
                </a:lnTo>
                <a:moveTo>
                  <a:pt x="2018" y="236"/>
                </a:moveTo>
                <a:lnTo>
                  <a:pt x="2017" y="238"/>
                </a:lnTo>
                <a:lnTo>
                  <a:pt x="2018" y="238"/>
                </a:lnTo>
                <a:lnTo>
                  <a:pt x="2018" y="236"/>
                </a:lnTo>
                <a:moveTo>
                  <a:pt x="1263" y="236"/>
                </a:moveTo>
                <a:lnTo>
                  <a:pt x="1261" y="236"/>
                </a:lnTo>
                <a:moveTo>
                  <a:pt x="1266" y="236"/>
                </a:moveTo>
                <a:lnTo>
                  <a:pt x="1267" y="235"/>
                </a:lnTo>
                <a:lnTo>
                  <a:pt x="1263" y="236"/>
                </a:lnTo>
                <a:lnTo>
                  <a:pt x="1264" y="236"/>
                </a:lnTo>
                <a:lnTo>
                  <a:pt x="1266" y="236"/>
                </a:lnTo>
                <a:moveTo>
                  <a:pt x="1271" y="235"/>
                </a:moveTo>
                <a:lnTo>
                  <a:pt x="1272" y="233"/>
                </a:lnTo>
                <a:lnTo>
                  <a:pt x="1274" y="233"/>
                </a:lnTo>
                <a:lnTo>
                  <a:pt x="1277" y="232"/>
                </a:lnTo>
                <a:lnTo>
                  <a:pt x="1278" y="232"/>
                </a:lnTo>
                <a:lnTo>
                  <a:pt x="1278" y="230"/>
                </a:lnTo>
                <a:lnTo>
                  <a:pt x="1267" y="235"/>
                </a:lnTo>
                <a:lnTo>
                  <a:pt x="1269" y="235"/>
                </a:lnTo>
                <a:lnTo>
                  <a:pt x="1271" y="235"/>
                </a:lnTo>
                <a:moveTo>
                  <a:pt x="1783" y="228"/>
                </a:moveTo>
                <a:lnTo>
                  <a:pt x="1782" y="228"/>
                </a:lnTo>
                <a:lnTo>
                  <a:pt x="1782" y="230"/>
                </a:lnTo>
                <a:lnTo>
                  <a:pt x="1783" y="230"/>
                </a:lnTo>
                <a:lnTo>
                  <a:pt x="1783" y="228"/>
                </a:lnTo>
                <a:moveTo>
                  <a:pt x="1777" y="235"/>
                </a:moveTo>
                <a:lnTo>
                  <a:pt x="1779" y="233"/>
                </a:lnTo>
                <a:lnTo>
                  <a:pt x="1777" y="233"/>
                </a:lnTo>
                <a:lnTo>
                  <a:pt x="1777" y="235"/>
                </a:lnTo>
                <a:moveTo>
                  <a:pt x="1780" y="233"/>
                </a:moveTo>
                <a:lnTo>
                  <a:pt x="1780" y="232"/>
                </a:lnTo>
                <a:lnTo>
                  <a:pt x="1782" y="232"/>
                </a:lnTo>
                <a:lnTo>
                  <a:pt x="1782" y="230"/>
                </a:lnTo>
                <a:lnTo>
                  <a:pt x="1780" y="230"/>
                </a:lnTo>
                <a:lnTo>
                  <a:pt x="1779" y="232"/>
                </a:lnTo>
                <a:lnTo>
                  <a:pt x="1779" y="233"/>
                </a:lnTo>
                <a:lnTo>
                  <a:pt x="1780" y="233"/>
                </a:lnTo>
                <a:moveTo>
                  <a:pt x="1947" y="233"/>
                </a:moveTo>
                <a:lnTo>
                  <a:pt x="1947" y="235"/>
                </a:lnTo>
                <a:lnTo>
                  <a:pt x="1949" y="235"/>
                </a:lnTo>
                <a:lnTo>
                  <a:pt x="1949" y="233"/>
                </a:lnTo>
                <a:lnTo>
                  <a:pt x="1947" y="233"/>
                </a:lnTo>
                <a:moveTo>
                  <a:pt x="2032" y="235"/>
                </a:moveTo>
                <a:lnTo>
                  <a:pt x="2033" y="235"/>
                </a:lnTo>
                <a:lnTo>
                  <a:pt x="2033" y="233"/>
                </a:lnTo>
                <a:lnTo>
                  <a:pt x="2032" y="233"/>
                </a:lnTo>
                <a:lnTo>
                  <a:pt x="2032" y="235"/>
                </a:lnTo>
                <a:moveTo>
                  <a:pt x="2035" y="233"/>
                </a:moveTo>
                <a:lnTo>
                  <a:pt x="2033" y="232"/>
                </a:lnTo>
                <a:lnTo>
                  <a:pt x="2033" y="233"/>
                </a:lnTo>
                <a:lnTo>
                  <a:pt x="2035" y="233"/>
                </a:lnTo>
                <a:moveTo>
                  <a:pt x="2294" y="233"/>
                </a:moveTo>
                <a:lnTo>
                  <a:pt x="2296" y="233"/>
                </a:lnTo>
                <a:lnTo>
                  <a:pt x="2296" y="232"/>
                </a:lnTo>
                <a:lnTo>
                  <a:pt x="2294" y="232"/>
                </a:lnTo>
                <a:lnTo>
                  <a:pt x="2294" y="233"/>
                </a:lnTo>
                <a:moveTo>
                  <a:pt x="1333" y="232"/>
                </a:moveTo>
                <a:lnTo>
                  <a:pt x="1335" y="230"/>
                </a:lnTo>
                <a:lnTo>
                  <a:pt x="1333" y="230"/>
                </a:lnTo>
                <a:lnTo>
                  <a:pt x="1333" y="232"/>
                </a:lnTo>
                <a:moveTo>
                  <a:pt x="1779" y="232"/>
                </a:moveTo>
                <a:lnTo>
                  <a:pt x="1779" y="230"/>
                </a:lnTo>
                <a:lnTo>
                  <a:pt x="1777" y="232"/>
                </a:lnTo>
                <a:lnTo>
                  <a:pt x="1779" y="232"/>
                </a:lnTo>
                <a:moveTo>
                  <a:pt x="1278" y="230"/>
                </a:moveTo>
                <a:lnTo>
                  <a:pt x="1280" y="230"/>
                </a:lnTo>
                <a:moveTo>
                  <a:pt x="1780" y="228"/>
                </a:moveTo>
                <a:lnTo>
                  <a:pt x="1779" y="228"/>
                </a:lnTo>
                <a:lnTo>
                  <a:pt x="1779" y="230"/>
                </a:lnTo>
                <a:lnTo>
                  <a:pt x="1780" y="228"/>
                </a:lnTo>
                <a:moveTo>
                  <a:pt x="2297" y="227"/>
                </a:moveTo>
                <a:lnTo>
                  <a:pt x="2296" y="227"/>
                </a:lnTo>
                <a:lnTo>
                  <a:pt x="2296" y="228"/>
                </a:lnTo>
                <a:lnTo>
                  <a:pt x="2297" y="227"/>
                </a:lnTo>
                <a:moveTo>
                  <a:pt x="1800" y="225"/>
                </a:moveTo>
                <a:lnTo>
                  <a:pt x="1800" y="224"/>
                </a:lnTo>
                <a:lnTo>
                  <a:pt x="1799" y="224"/>
                </a:lnTo>
                <a:lnTo>
                  <a:pt x="1799" y="225"/>
                </a:lnTo>
                <a:lnTo>
                  <a:pt x="1800" y="225"/>
                </a:lnTo>
                <a:moveTo>
                  <a:pt x="2297" y="222"/>
                </a:moveTo>
                <a:lnTo>
                  <a:pt x="2297" y="224"/>
                </a:lnTo>
                <a:lnTo>
                  <a:pt x="2297" y="225"/>
                </a:lnTo>
                <a:lnTo>
                  <a:pt x="2299" y="225"/>
                </a:lnTo>
                <a:lnTo>
                  <a:pt x="2299" y="224"/>
                </a:lnTo>
                <a:lnTo>
                  <a:pt x="2299" y="222"/>
                </a:lnTo>
                <a:lnTo>
                  <a:pt x="2297" y="222"/>
                </a:lnTo>
                <a:moveTo>
                  <a:pt x="1392" y="224"/>
                </a:moveTo>
                <a:lnTo>
                  <a:pt x="1393" y="222"/>
                </a:lnTo>
                <a:lnTo>
                  <a:pt x="1392" y="222"/>
                </a:lnTo>
                <a:lnTo>
                  <a:pt x="1392" y="224"/>
                </a:lnTo>
                <a:moveTo>
                  <a:pt x="1880" y="224"/>
                </a:moveTo>
                <a:lnTo>
                  <a:pt x="1881" y="224"/>
                </a:lnTo>
                <a:lnTo>
                  <a:pt x="1881" y="222"/>
                </a:lnTo>
                <a:lnTo>
                  <a:pt x="1880" y="224"/>
                </a:lnTo>
                <a:moveTo>
                  <a:pt x="1883" y="224"/>
                </a:moveTo>
                <a:lnTo>
                  <a:pt x="1883" y="222"/>
                </a:lnTo>
                <a:lnTo>
                  <a:pt x="1881" y="224"/>
                </a:lnTo>
                <a:lnTo>
                  <a:pt x="1883" y="224"/>
                </a:lnTo>
                <a:moveTo>
                  <a:pt x="2156" y="222"/>
                </a:moveTo>
                <a:lnTo>
                  <a:pt x="2155" y="224"/>
                </a:lnTo>
                <a:lnTo>
                  <a:pt x="2156" y="224"/>
                </a:lnTo>
                <a:lnTo>
                  <a:pt x="2156" y="222"/>
                </a:lnTo>
                <a:moveTo>
                  <a:pt x="1373" y="222"/>
                </a:moveTo>
                <a:lnTo>
                  <a:pt x="1372" y="222"/>
                </a:lnTo>
                <a:moveTo>
                  <a:pt x="1399" y="219"/>
                </a:moveTo>
                <a:lnTo>
                  <a:pt x="1399" y="221"/>
                </a:lnTo>
                <a:lnTo>
                  <a:pt x="1401" y="221"/>
                </a:lnTo>
                <a:lnTo>
                  <a:pt x="1401" y="219"/>
                </a:lnTo>
                <a:lnTo>
                  <a:pt x="1403" y="218"/>
                </a:lnTo>
                <a:lnTo>
                  <a:pt x="1401" y="218"/>
                </a:lnTo>
                <a:lnTo>
                  <a:pt x="1399" y="219"/>
                </a:lnTo>
                <a:moveTo>
                  <a:pt x="2056" y="221"/>
                </a:moveTo>
                <a:lnTo>
                  <a:pt x="2056" y="219"/>
                </a:lnTo>
                <a:lnTo>
                  <a:pt x="2055" y="221"/>
                </a:lnTo>
                <a:lnTo>
                  <a:pt x="2056" y="221"/>
                </a:lnTo>
                <a:moveTo>
                  <a:pt x="2449" y="218"/>
                </a:moveTo>
                <a:lnTo>
                  <a:pt x="2449" y="219"/>
                </a:lnTo>
                <a:lnTo>
                  <a:pt x="2451" y="219"/>
                </a:lnTo>
                <a:lnTo>
                  <a:pt x="2449" y="218"/>
                </a:lnTo>
                <a:moveTo>
                  <a:pt x="2403" y="218"/>
                </a:moveTo>
                <a:lnTo>
                  <a:pt x="2402" y="218"/>
                </a:lnTo>
                <a:moveTo>
                  <a:pt x="1685" y="216"/>
                </a:moveTo>
                <a:lnTo>
                  <a:pt x="1683" y="216"/>
                </a:lnTo>
                <a:lnTo>
                  <a:pt x="1685" y="216"/>
                </a:lnTo>
                <a:lnTo>
                  <a:pt x="1685" y="216"/>
                </a:lnTo>
                <a:moveTo>
                  <a:pt x="1917" y="216"/>
                </a:moveTo>
                <a:lnTo>
                  <a:pt x="1915" y="216"/>
                </a:lnTo>
                <a:lnTo>
                  <a:pt x="1915" y="216"/>
                </a:lnTo>
                <a:lnTo>
                  <a:pt x="1917" y="216"/>
                </a:lnTo>
                <a:moveTo>
                  <a:pt x="1918" y="215"/>
                </a:moveTo>
                <a:lnTo>
                  <a:pt x="1917" y="215"/>
                </a:lnTo>
                <a:lnTo>
                  <a:pt x="1917" y="216"/>
                </a:lnTo>
                <a:lnTo>
                  <a:pt x="1918" y="216"/>
                </a:lnTo>
                <a:lnTo>
                  <a:pt x="1918" y="215"/>
                </a:lnTo>
                <a:moveTo>
                  <a:pt x="1358" y="216"/>
                </a:moveTo>
                <a:lnTo>
                  <a:pt x="1358" y="215"/>
                </a:lnTo>
                <a:lnTo>
                  <a:pt x="1356" y="215"/>
                </a:lnTo>
                <a:lnTo>
                  <a:pt x="1356" y="216"/>
                </a:lnTo>
                <a:lnTo>
                  <a:pt x="1358" y="216"/>
                </a:lnTo>
                <a:moveTo>
                  <a:pt x="1746" y="216"/>
                </a:moveTo>
                <a:lnTo>
                  <a:pt x="1746" y="215"/>
                </a:lnTo>
                <a:lnTo>
                  <a:pt x="1745" y="216"/>
                </a:lnTo>
                <a:lnTo>
                  <a:pt x="1746" y="216"/>
                </a:lnTo>
                <a:moveTo>
                  <a:pt x="1915" y="216"/>
                </a:moveTo>
                <a:lnTo>
                  <a:pt x="1915" y="215"/>
                </a:lnTo>
                <a:lnTo>
                  <a:pt x="1914" y="215"/>
                </a:lnTo>
                <a:lnTo>
                  <a:pt x="1914" y="216"/>
                </a:lnTo>
                <a:lnTo>
                  <a:pt x="1915" y="216"/>
                </a:lnTo>
                <a:moveTo>
                  <a:pt x="1917" y="213"/>
                </a:moveTo>
                <a:lnTo>
                  <a:pt x="1917" y="215"/>
                </a:lnTo>
                <a:lnTo>
                  <a:pt x="1918" y="213"/>
                </a:lnTo>
                <a:lnTo>
                  <a:pt x="1917" y="213"/>
                </a:lnTo>
                <a:moveTo>
                  <a:pt x="1754" y="212"/>
                </a:moveTo>
                <a:lnTo>
                  <a:pt x="1752" y="212"/>
                </a:lnTo>
                <a:lnTo>
                  <a:pt x="1751" y="213"/>
                </a:lnTo>
                <a:lnTo>
                  <a:pt x="1754" y="212"/>
                </a:lnTo>
                <a:moveTo>
                  <a:pt x="2302" y="210"/>
                </a:moveTo>
                <a:lnTo>
                  <a:pt x="2302" y="212"/>
                </a:lnTo>
                <a:lnTo>
                  <a:pt x="2304" y="212"/>
                </a:lnTo>
                <a:lnTo>
                  <a:pt x="2304" y="210"/>
                </a:lnTo>
                <a:lnTo>
                  <a:pt x="2302" y="210"/>
                </a:lnTo>
                <a:moveTo>
                  <a:pt x="2305" y="210"/>
                </a:moveTo>
                <a:lnTo>
                  <a:pt x="2304" y="210"/>
                </a:lnTo>
                <a:lnTo>
                  <a:pt x="2305" y="212"/>
                </a:lnTo>
                <a:lnTo>
                  <a:pt x="2305" y="210"/>
                </a:lnTo>
                <a:moveTo>
                  <a:pt x="2307" y="209"/>
                </a:moveTo>
                <a:lnTo>
                  <a:pt x="2305" y="209"/>
                </a:lnTo>
                <a:lnTo>
                  <a:pt x="2305" y="210"/>
                </a:lnTo>
                <a:lnTo>
                  <a:pt x="2307" y="210"/>
                </a:lnTo>
                <a:lnTo>
                  <a:pt x="2307" y="209"/>
                </a:lnTo>
                <a:moveTo>
                  <a:pt x="1914" y="205"/>
                </a:moveTo>
                <a:lnTo>
                  <a:pt x="1912" y="205"/>
                </a:lnTo>
                <a:lnTo>
                  <a:pt x="1912" y="207"/>
                </a:lnTo>
                <a:lnTo>
                  <a:pt x="1914" y="205"/>
                </a:lnTo>
                <a:moveTo>
                  <a:pt x="2305" y="207"/>
                </a:moveTo>
                <a:lnTo>
                  <a:pt x="2307" y="207"/>
                </a:lnTo>
                <a:lnTo>
                  <a:pt x="2307" y="205"/>
                </a:lnTo>
                <a:lnTo>
                  <a:pt x="2305" y="207"/>
                </a:lnTo>
                <a:moveTo>
                  <a:pt x="1912" y="205"/>
                </a:moveTo>
                <a:lnTo>
                  <a:pt x="1912" y="205"/>
                </a:lnTo>
                <a:lnTo>
                  <a:pt x="1914" y="204"/>
                </a:lnTo>
                <a:lnTo>
                  <a:pt x="1912" y="204"/>
                </a:lnTo>
                <a:lnTo>
                  <a:pt x="1912" y="205"/>
                </a:lnTo>
                <a:moveTo>
                  <a:pt x="1915" y="204"/>
                </a:moveTo>
                <a:lnTo>
                  <a:pt x="1917" y="204"/>
                </a:lnTo>
                <a:lnTo>
                  <a:pt x="1917" y="202"/>
                </a:lnTo>
                <a:lnTo>
                  <a:pt x="1915" y="202"/>
                </a:lnTo>
                <a:lnTo>
                  <a:pt x="1914" y="202"/>
                </a:lnTo>
                <a:lnTo>
                  <a:pt x="1914" y="204"/>
                </a:lnTo>
                <a:lnTo>
                  <a:pt x="1915" y="204"/>
                </a:lnTo>
                <a:moveTo>
                  <a:pt x="1970" y="204"/>
                </a:moveTo>
                <a:lnTo>
                  <a:pt x="1970" y="205"/>
                </a:lnTo>
                <a:lnTo>
                  <a:pt x="1972" y="204"/>
                </a:lnTo>
                <a:lnTo>
                  <a:pt x="1970" y="204"/>
                </a:lnTo>
                <a:moveTo>
                  <a:pt x="2468" y="204"/>
                </a:moveTo>
                <a:lnTo>
                  <a:pt x="2469" y="205"/>
                </a:lnTo>
                <a:lnTo>
                  <a:pt x="2471" y="205"/>
                </a:lnTo>
                <a:lnTo>
                  <a:pt x="2469" y="204"/>
                </a:lnTo>
                <a:lnTo>
                  <a:pt x="2468" y="204"/>
                </a:lnTo>
                <a:moveTo>
                  <a:pt x="1700" y="204"/>
                </a:moveTo>
                <a:lnTo>
                  <a:pt x="1702" y="204"/>
                </a:lnTo>
                <a:lnTo>
                  <a:pt x="1702" y="202"/>
                </a:lnTo>
                <a:lnTo>
                  <a:pt x="1700" y="202"/>
                </a:lnTo>
                <a:lnTo>
                  <a:pt x="1700" y="204"/>
                </a:lnTo>
                <a:moveTo>
                  <a:pt x="2294" y="204"/>
                </a:moveTo>
                <a:lnTo>
                  <a:pt x="2296" y="204"/>
                </a:lnTo>
                <a:lnTo>
                  <a:pt x="2294" y="202"/>
                </a:lnTo>
                <a:lnTo>
                  <a:pt x="2294" y="204"/>
                </a:lnTo>
                <a:moveTo>
                  <a:pt x="1700" y="201"/>
                </a:moveTo>
                <a:lnTo>
                  <a:pt x="1699" y="201"/>
                </a:lnTo>
                <a:lnTo>
                  <a:pt x="1697" y="202"/>
                </a:lnTo>
                <a:lnTo>
                  <a:pt x="1699" y="202"/>
                </a:lnTo>
                <a:lnTo>
                  <a:pt x="1700" y="201"/>
                </a:lnTo>
                <a:moveTo>
                  <a:pt x="1872" y="201"/>
                </a:moveTo>
                <a:lnTo>
                  <a:pt x="1872" y="202"/>
                </a:lnTo>
                <a:lnTo>
                  <a:pt x="1874" y="201"/>
                </a:lnTo>
                <a:lnTo>
                  <a:pt x="1872" y="201"/>
                </a:lnTo>
                <a:moveTo>
                  <a:pt x="2310" y="202"/>
                </a:moveTo>
                <a:lnTo>
                  <a:pt x="2310" y="201"/>
                </a:lnTo>
                <a:lnTo>
                  <a:pt x="2310" y="199"/>
                </a:lnTo>
                <a:lnTo>
                  <a:pt x="2308" y="199"/>
                </a:lnTo>
                <a:lnTo>
                  <a:pt x="2308" y="201"/>
                </a:lnTo>
                <a:lnTo>
                  <a:pt x="2307" y="201"/>
                </a:lnTo>
                <a:lnTo>
                  <a:pt x="2307" y="202"/>
                </a:lnTo>
                <a:lnTo>
                  <a:pt x="2308" y="202"/>
                </a:lnTo>
                <a:lnTo>
                  <a:pt x="2310" y="202"/>
                </a:lnTo>
                <a:moveTo>
                  <a:pt x="2311" y="201"/>
                </a:moveTo>
                <a:lnTo>
                  <a:pt x="2311" y="202"/>
                </a:lnTo>
                <a:lnTo>
                  <a:pt x="2313" y="202"/>
                </a:lnTo>
                <a:lnTo>
                  <a:pt x="2311" y="201"/>
                </a:lnTo>
                <a:moveTo>
                  <a:pt x="1703" y="201"/>
                </a:moveTo>
                <a:lnTo>
                  <a:pt x="1705" y="199"/>
                </a:lnTo>
                <a:lnTo>
                  <a:pt x="1703" y="199"/>
                </a:lnTo>
                <a:lnTo>
                  <a:pt x="1703" y="201"/>
                </a:lnTo>
                <a:moveTo>
                  <a:pt x="1837" y="199"/>
                </a:moveTo>
                <a:lnTo>
                  <a:pt x="1837" y="199"/>
                </a:lnTo>
                <a:lnTo>
                  <a:pt x="1837" y="201"/>
                </a:lnTo>
                <a:lnTo>
                  <a:pt x="1837" y="199"/>
                </a:lnTo>
                <a:moveTo>
                  <a:pt x="1912" y="199"/>
                </a:moveTo>
                <a:lnTo>
                  <a:pt x="1912" y="199"/>
                </a:lnTo>
                <a:lnTo>
                  <a:pt x="1912" y="201"/>
                </a:lnTo>
                <a:lnTo>
                  <a:pt x="1912" y="201"/>
                </a:lnTo>
                <a:lnTo>
                  <a:pt x="1912" y="199"/>
                </a:lnTo>
                <a:moveTo>
                  <a:pt x="1697" y="199"/>
                </a:moveTo>
                <a:lnTo>
                  <a:pt x="1697" y="198"/>
                </a:lnTo>
                <a:lnTo>
                  <a:pt x="1696" y="199"/>
                </a:lnTo>
                <a:lnTo>
                  <a:pt x="1697" y="199"/>
                </a:lnTo>
                <a:moveTo>
                  <a:pt x="1854" y="198"/>
                </a:moveTo>
                <a:lnTo>
                  <a:pt x="1852" y="198"/>
                </a:lnTo>
                <a:lnTo>
                  <a:pt x="1852" y="199"/>
                </a:lnTo>
                <a:lnTo>
                  <a:pt x="1854" y="199"/>
                </a:lnTo>
                <a:lnTo>
                  <a:pt x="1854" y="198"/>
                </a:lnTo>
                <a:moveTo>
                  <a:pt x="1875" y="198"/>
                </a:moveTo>
                <a:lnTo>
                  <a:pt x="1875" y="199"/>
                </a:lnTo>
                <a:lnTo>
                  <a:pt x="1877" y="198"/>
                </a:lnTo>
                <a:lnTo>
                  <a:pt x="1875" y="198"/>
                </a:lnTo>
                <a:moveTo>
                  <a:pt x="1384" y="198"/>
                </a:moveTo>
                <a:lnTo>
                  <a:pt x="1386" y="196"/>
                </a:lnTo>
                <a:moveTo>
                  <a:pt x="1387" y="196"/>
                </a:moveTo>
                <a:lnTo>
                  <a:pt x="1387" y="195"/>
                </a:lnTo>
                <a:lnTo>
                  <a:pt x="1386" y="196"/>
                </a:lnTo>
                <a:lnTo>
                  <a:pt x="1387" y="196"/>
                </a:lnTo>
                <a:moveTo>
                  <a:pt x="1733" y="198"/>
                </a:moveTo>
                <a:lnTo>
                  <a:pt x="1734" y="196"/>
                </a:lnTo>
                <a:lnTo>
                  <a:pt x="1736" y="196"/>
                </a:lnTo>
                <a:lnTo>
                  <a:pt x="1736" y="195"/>
                </a:lnTo>
                <a:lnTo>
                  <a:pt x="1734" y="195"/>
                </a:lnTo>
                <a:lnTo>
                  <a:pt x="1733" y="195"/>
                </a:lnTo>
                <a:lnTo>
                  <a:pt x="1733" y="196"/>
                </a:lnTo>
                <a:lnTo>
                  <a:pt x="1733" y="198"/>
                </a:lnTo>
                <a:moveTo>
                  <a:pt x="1874" y="198"/>
                </a:moveTo>
                <a:lnTo>
                  <a:pt x="1875" y="198"/>
                </a:lnTo>
                <a:lnTo>
                  <a:pt x="1875" y="196"/>
                </a:lnTo>
                <a:lnTo>
                  <a:pt x="1874" y="196"/>
                </a:lnTo>
                <a:lnTo>
                  <a:pt x="1874" y="198"/>
                </a:lnTo>
                <a:moveTo>
                  <a:pt x="1875" y="196"/>
                </a:moveTo>
                <a:lnTo>
                  <a:pt x="1875" y="196"/>
                </a:lnTo>
                <a:lnTo>
                  <a:pt x="1875" y="195"/>
                </a:lnTo>
                <a:lnTo>
                  <a:pt x="1875" y="195"/>
                </a:lnTo>
                <a:lnTo>
                  <a:pt x="1875" y="196"/>
                </a:lnTo>
                <a:moveTo>
                  <a:pt x="1875" y="193"/>
                </a:moveTo>
                <a:lnTo>
                  <a:pt x="1875" y="195"/>
                </a:lnTo>
                <a:lnTo>
                  <a:pt x="1877" y="195"/>
                </a:lnTo>
                <a:lnTo>
                  <a:pt x="1877" y="193"/>
                </a:lnTo>
                <a:lnTo>
                  <a:pt x="1875" y="193"/>
                </a:lnTo>
                <a:moveTo>
                  <a:pt x="2308" y="198"/>
                </a:moveTo>
                <a:lnTo>
                  <a:pt x="2310" y="198"/>
                </a:lnTo>
                <a:lnTo>
                  <a:pt x="2310" y="196"/>
                </a:lnTo>
                <a:lnTo>
                  <a:pt x="2308" y="198"/>
                </a:lnTo>
                <a:moveTo>
                  <a:pt x="1858" y="195"/>
                </a:moveTo>
                <a:lnTo>
                  <a:pt x="1857" y="196"/>
                </a:lnTo>
                <a:lnTo>
                  <a:pt x="1858" y="196"/>
                </a:lnTo>
                <a:lnTo>
                  <a:pt x="1858" y="195"/>
                </a:lnTo>
                <a:moveTo>
                  <a:pt x="2300" y="195"/>
                </a:moveTo>
                <a:lnTo>
                  <a:pt x="2300" y="196"/>
                </a:lnTo>
                <a:lnTo>
                  <a:pt x="2302" y="196"/>
                </a:lnTo>
                <a:lnTo>
                  <a:pt x="2302" y="195"/>
                </a:lnTo>
                <a:lnTo>
                  <a:pt x="2300" y="195"/>
                </a:lnTo>
                <a:moveTo>
                  <a:pt x="2310" y="195"/>
                </a:moveTo>
                <a:lnTo>
                  <a:pt x="2308" y="196"/>
                </a:lnTo>
                <a:lnTo>
                  <a:pt x="2310" y="196"/>
                </a:lnTo>
                <a:lnTo>
                  <a:pt x="2311" y="196"/>
                </a:lnTo>
                <a:lnTo>
                  <a:pt x="2310" y="195"/>
                </a:lnTo>
                <a:moveTo>
                  <a:pt x="1861" y="193"/>
                </a:moveTo>
                <a:lnTo>
                  <a:pt x="1860" y="193"/>
                </a:lnTo>
                <a:lnTo>
                  <a:pt x="1860" y="195"/>
                </a:lnTo>
                <a:lnTo>
                  <a:pt x="1861" y="195"/>
                </a:lnTo>
                <a:lnTo>
                  <a:pt x="1861" y="193"/>
                </a:lnTo>
                <a:moveTo>
                  <a:pt x="1877" y="195"/>
                </a:moveTo>
                <a:lnTo>
                  <a:pt x="1878" y="195"/>
                </a:lnTo>
                <a:lnTo>
                  <a:pt x="1878" y="193"/>
                </a:lnTo>
                <a:lnTo>
                  <a:pt x="1877" y="195"/>
                </a:lnTo>
                <a:moveTo>
                  <a:pt x="1911" y="193"/>
                </a:moveTo>
                <a:lnTo>
                  <a:pt x="1909" y="193"/>
                </a:lnTo>
                <a:lnTo>
                  <a:pt x="1909" y="195"/>
                </a:lnTo>
                <a:lnTo>
                  <a:pt x="1911" y="193"/>
                </a:lnTo>
                <a:moveTo>
                  <a:pt x="1983" y="193"/>
                </a:moveTo>
                <a:lnTo>
                  <a:pt x="1981" y="195"/>
                </a:lnTo>
                <a:lnTo>
                  <a:pt x="1983" y="195"/>
                </a:lnTo>
                <a:lnTo>
                  <a:pt x="1984" y="195"/>
                </a:lnTo>
                <a:lnTo>
                  <a:pt x="1986" y="193"/>
                </a:lnTo>
                <a:lnTo>
                  <a:pt x="1984" y="193"/>
                </a:lnTo>
                <a:lnTo>
                  <a:pt x="1983" y="193"/>
                </a:lnTo>
                <a:moveTo>
                  <a:pt x="1762" y="193"/>
                </a:moveTo>
                <a:lnTo>
                  <a:pt x="1762" y="192"/>
                </a:lnTo>
                <a:lnTo>
                  <a:pt x="1760" y="193"/>
                </a:lnTo>
                <a:lnTo>
                  <a:pt x="1762" y="193"/>
                </a:lnTo>
                <a:moveTo>
                  <a:pt x="1768" y="187"/>
                </a:moveTo>
                <a:lnTo>
                  <a:pt x="1768" y="189"/>
                </a:lnTo>
                <a:lnTo>
                  <a:pt x="1769" y="187"/>
                </a:lnTo>
                <a:lnTo>
                  <a:pt x="1768" y="187"/>
                </a:lnTo>
                <a:moveTo>
                  <a:pt x="1766" y="189"/>
                </a:moveTo>
                <a:lnTo>
                  <a:pt x="1765" y="189"/>
                </a:lnTo>
                <a:lnTo>
                  <a:pt x="1763" y="189"/>
                </a:lnTo>
                <a:lnTo>
                  <a:pt x="1763" y="190"/>
                </a:lnTo>
                <a:lnTo>
                  <a:pt x="1765" y="190"/>
                </a:lnTo>
                <a:lnTo>
                  <a:pt x="1766" y="190"/>
                </a:lnTo>
                <a:lnTo>
                  <a:pt x="1768" y="189"/>
                </a:lnTo>
                <a:lnTo>
                  <a:pt x="1766" y="189"/>
                </a:lnTo>
                <a:moveTo>
                  <a:pt x="1762" y="192"/>
                </a:moveTo>
                <a:lnTo>
                  <a:pt x="1763" y="192"/>
                </a:lnTo>
                <a:lnTo>
                  <a:pt x="1763" y="192"/>
                </a:lnTo>
                <a:lnTo>
                  <a:pt x="1763" y="190"/>
                </a:lnTo>
                <a:lnTo>
                  <a:pt x="1763" y="190"/>
                </a:lnTo>
                <a:lnTo>
                  <a:pt x="1762" y="192"/>
                </a:lnTo>
                <a:moveTo>
                  <a:pt x="1875" y="190"/>
                </a:moveTo>
                <a:lnTo>
                  <a:pt x="1875" y="190"/>
                </a:lnTo>
                <a:lnTo>
                  <a:pt x="1875" y="192"/>
                </a:lnTo>
                <a:lnTo>
                  <a:pt x="1875" y="192"/>
                </a:lnTo>
                <a:lnTo>
                  <a:pt x="1877" y="192"/>
                </a:lnTo>
                <a:lnTo>
                  <a:pt x="1878" y="190"/>
                </a:lnTo>
                <a:lnTo>
                  <a:pt x="1880" y="190"/>
                </a:lnTo>
                <a:lnTo>
                  <a:pt x="1880" y="189"/>
                </a:lnTo>
                <a:lnTo>
                  <a:pt x="1878" y="189"/>
                </a:lnTo>
                <a:lnTo>
                  <a:pt x="1877" y="189"/>
                </a:lnTo>
                <a:lnTo>
                  <a:pt x="1875" y="189"/>
                </a:lnTo>
                <a:lnTo>
                  <a:pt x="1875" y="190"/>
                </a:lnTo>
                <a:moveTo>
                  <a:pt x="1872" y="192"/>
                </a:moveTo>
                <a:lnTo>
                  <a:pt x="1872" y="193"/>
                </a:lnTo>
                <a:lnTo>
                  <a:pt x="1874" y="193"/>
                </a:lnTo>
                <a:lnTo>
                  <a:pt x="1875" y="192"/>
                </a:lnTo>
                <a:lnTo>
                  <a:pt x="1874" y="192"/>
                </a:lnTo>
                <a:lnTo>
                  <a:pt x="1872" y="192"/>
                </a:lnTo>
                <a:moveTo>
                  <a:pt x="2548" y="192"/>
                </a:moveTo>
                <a:lnTo>
                  <a:pt x="2546" y="192"/>
                </a:lnTo>
                <a:lnTo>
                  <a:pt x="2548" y="193"/>
                </a:lnTo>
                <a:lnTo>
                  <a:pt x="2548" y="192"/>
                </a:lnTo>
                <a:moveTo>
                  <a:pt x="1614" y="190"/>
                </a:moveTo>
                <a:lnTo>
                  <a:pt x="1613" y="190"/>
                </a:lnTo>
                <a:lnTo>
                  <a:pt x="1613" y="192"/>
                </a:lnTo>
                <a:lnTo>
                  <a:pt x="1614" y="190"/>
                </a:lnTo>
                <a:moveTo>
                  <a:pt x="1861" y="190"/>
                </a:moveTo>
                <a:lnTo>
                  <a:pt x="1861" y="192"/>
                </a:lnTo>
                <a:lnTo>
                  <a:pt x="1863" y="190"/>
                </a:lnTo>
                <a:lnTo>
                  <a:pt x="1861" y="190"/>
                </a:lnTo>
                <a:moveTo>
                  <a:pt x="1866" y="190"/>
                </a:moveTo>
                <a:lnTo>
                  <a:pt x="1866" y="189"/>
                </a:lnTo>
                <a:lnTo>
                  <a:pt x="1865" y="189"/>
                </a:lnTo>
                <a:lnTo>
                  <a:pt x="1863" y="190"/>
                </a:lnTo>
                <a:lnTo>
                  <a:pt x="1865" y="190"/>
                </a:lnTo>
                <a:lnTo>
                  <a:pt x="1866" y="190"/>
                </a:lnTo>
                <a:moveTo>
                  <a:pt x="1914" y="192"/>
                </a:moveTo>
                <a:lnTo>
                  <a:pt x="1914" y="190"/>
                </a:lnTo>
                <a:lnTo>
                  <a:pt x="1912" y="190"/>
                </a:lnTo>
                <a:lnTo>
                  <a:pt x="1912" y="192"/>
                </a:lnTo>
                <a:lnTo>
                  <a:pt x="1914" y="192"/>
                </a:lnTo>
                <a:moveTo>
                  <a:pt x="1395" y="190"/>
                </a:moveTo>
                <a:lnTo>
                  <a:pt x="1395" y="190"/>
                </a:lnTo>
                <a:moveTo>
                  <a:pt x="2305" y="187"/>
                </a:moveTo>
                <a:lnTo>
                  <a:pt x="2304" y="187"/>
                </a:lnTo>
                <a:lnTo>
                  <a:pt x="2304" y="189"/>
                </a:lnTo>
                <a:lnTo>
                  <a:pt x="2305" y="190"/>
                </a:lnTo>
                <a:lnTo>
                  <a:pt x="2305" y="189"/>
                </a:lnTo>
                <a:lnTo>
                  <a:pt x="2305" y="187"/>
                </a:lnTo>
                <a:moveTo>
                  <a:pt x="1763" y="189"/>
                </a:moveTo>
                <a:lnTo>
                  <a:pt x="1763" y="187"/>
                </a:lnTo>
                <a:lnTo>
                  <a:pt x="1762" y="189"/>
                </a:lnTo>
                <a:lnTo>
                  <a:pt x="1763" y="189"/>
                </a:lnTo>
                <a:moveTo>
                  <a:pt x="1814" y="187"/>
                </a:moveTo>
                <a:lnTo>
                  <a:pt x="1814" y="189"/>
                </a:lnTo>
                <a:lnTo>
                  <a:pt x="1815" y="189"/>
                </a:lnTo>
                <a:lnTo>
                  <a:pt x="1815" y="187"/>
                </a:lnTo>
                <a:lnTo>
                  <a:pt x="1814" y="187"/>
                </a:lnTo>
                <a:moveTo>
                  <a:pt x="1868" y="189"/>
                </a:moveTo>
                <a:lnTo>
                  <a:pt x="1869" y="189"/>
                </a:lnTo>
                <a:lnTo>
                  <a:pt x="1869" y="187"/>
                </a:lnTo>
                <a:lnTo>
                  <a:pt x="1868" y="187"/>
                </a:lnTo>
                <a:lnTo>
                  <a:pt x="1868" y="189"/>
                </a:lnTo>
                <a:moveTo>
                  <a:pt x="1872" y="184"/>
                </a:moveTo>
                <a:lnTo>
                  <a:pt x="1872" y="185"/>
                </a:lnTo>
                <a:lnTo>
                  <a:pt x="1874" y="185"/>
                </a:lnTo>
                <a:lnTo>
                  <a:pt x="1875" y="184"/>
                </a:lnTo>
                <a:lnTo>
                  <a:pt x="1874" y="184"/>
                </a:lnTo>
                <a:lnTo>
                  <a:pt x="1872" y="184"/>
                </a:lnTo>
                <a:moveTo>
                  <a:pt x="1869" y="187"/>
                </a:moveTo>
                <a:lnTo>
                  <a:pt x="1871" y="187"/>
                </a:lnTo>
                <a:lnTo>
                  <a:pt x="1872" y="185"/>
                </a:lnTo>
                <a:lnTo>
                  <a:pt x="1871" y="185"/>
                </a:lnTo>
                <a:lnTo>
                  <a:pt x="1869" y="187"/>
                </a:lnTo>
                <a:moveTo>
                  <a:pt x="2465" y="187"/>
                </a:moveTo>
                <a:lnTo>
                  <a:pt x="2463" y="187"/>
                </a:lnTo>
                <a:lnTo>
                  <a:pt x="2465" y="189"/>
                </a:lnTo>
                <a:lnTo>
                  <a:pt x="2465" y="187"/>
                </a:lnTo>
                <a:moveTo>
                  <a:pt x="2537" y="187"/>
                </a:moveTo>
                <a:lnTo>
                  <a:pt x="2535" y="187"/>
                </a:lnTo>
                <a:lnTo>
                  <a:pt x="2537" y="189"/>
                </a:lnTo>
                <a:lnTo>
                  <a:pt x="2537" y="187"/>
                </a:lnTo>
                <a:moveTo>
                  <a:pt x="1607" y="185"/>
                </a:moveTo>
                <a:lnTo>
                  <a:pt x="1607" y="187"/>
                </a:lnTo>
                <a:lnTo>
                  <a:pt x="1608" y="185"/>
                </a:lnTo>
                <a:lnTo>
                  <a:pt x="1607" y="185"/>
                </a:lnTo>
                <a:moveTo>
                  <a:pt x="1791" y="187"/>
                </a:moveTo>
                <a:lnTo>
                  <a:pt x="1791" y="185"/>
                </a:lnTo>
                <a:lnTo>
                  <a:pt x="1789" y="187"/>
                </a:lnTo>
                <a:lnTo>
                  <a:pt x="1791" y="187"/>
                </a:lnTo>
                <a:moveTo>
                  <a:pt x="1880" y="185"/>
                </a:moveTo>
                <a:lnTo>
                  <a:pt x="1881" y="184"/>
                </a:lnTo>
                <a:lnTo>
                  <a:pt x="1880" y="184"/>
                </a:lnTo>
                <a:lnTo>
                  <a:pt x="1878" y="184"/>
                </a:lnTo>
                <a:lnTo>
                  <a:pt x="1877" y="184"/>
                </a:lnTo>
                <a:lnTo>
                  <a:pt x="1877" y="185"/>
                </a:lnTo>
                <a:lnTo>
                  <a:pt x="1878" y="185"/>
                </a:lnTo>
                <a:lnTo>
                  <a:pt x="1880" y="185"/>
                </a:lnTo>
                <a:moveTo>
                  <a:pt x="1875" y="187"/>
                </a:moveTo>
                <a:lnTo>
                  <a:pt x="1877" y="187"/>
                </a:lnTo>
                <a:lnTo>
                  <a:pt x="1877" y="185"/>
                </a:lnTo>
                <a:lnTo>
                  <a:pt x="1875" y="185"/>
                </a:lnTo>
                <a:lnTo>
                  <a:pt x="1875" y="187"/>
                </a:lnTo>
                <a:moveTo>
                  <a:pt x="2503" y="185"/>
                </a:moveTo>
                <a:lnTo>
                  <a:pt x="2502" y="185"/>
                </a:lnTo>
                <a:lnTo>
                  <a:pt x="2503" y="187"/>
                </a:lnTo>
                <a:lnTo>
                  <a:pt x="2503" y="185"/>
                </a:lnTo>
                <a:moveTo>
                  <a:pt x="1794" y="185"/>
                </a:moveTo>
                <a:lnTo>
                  <a:pt x="1795" y="185"/>
                </a:lnTo>
                <a:lnTo>
                  <a:pt x="1795" y="184"/>
                </a:lnTo>
                <a:lnTo>
                  <a:pt x="1794" y="184"/>
                </a:lnTo>
                <a:lnTo>
                  <a:pt x="1794" y="185"/>
                </a:lnTo>
                <a:moveTo>
                  <a:pt x="1815" y="185"/>
                </a:moveTo>
                <a:lnTo>
                  <a:pt x="1817" y="185"/>
                </a:lnTo>
                <a:lnTo>
                  <a:pt x="1817" y="184"/>
                </a:lnTo>
                <a:lnTo>
                  <a:pt x="1815" y="185"/>
                </a:lnTo>
                <a:moveTo>
                  <a:pt x="1818" y="185"/>
                </a:moveTo>
                <a:lnTo>
                  <a:pt x="1818" y="184"/>
                </a:lnTo>
                <a:lnTo>
                  <a:pt x="1817" y="185"/>
                </a:lnTo>
                <a:lnTo>
                  <a:pt x="1818" y="185"/>
                </a:lnTo>
                <a:moveTo>
                  <a:pt x="2502" y="184"/>
                </a:moveTo>
                <a:lnTo>
                  <a:pt x="2502" y="185"/>
                </a:lnTo>
                <a:lnTo>
                  <a:pt x="2502" y="185"/>
                </a:lnTo>
                <a:lnTo>
                  <a:pt x="2502" y="184"/>
                </a:lnTo>
                <a:moveTo>
                  <a:pt x="1771" y="182"/>
                </a:moveTo>
                <a:lnTo>
                  <a:pt x="1769" y="184"/>
                </a:lnTo>
                <a:lnTo>
                  <a:pt x="1771" y="184"/>
                </a:lnTo>
                <a:lnTo>
                  <a:pt x="1771" y="182"/>
                </a:lnTo>
                <a:moveTo>
                  <a:pt x="1795" y="181"/>
                </a:moveTo>
                <a:lnTo>
                  <a:pt x="1794" y="181"/>
                </a:lnTo>
                <a:lnTo>
                  <a:pt x="1794" y="182"/>
                </a:lnTo>
                <a:lnTo>
                  <a:pt x="1794" y="184"/>
                </a:lnTo>
                <a:lnTo>
                  <a:pt x="1795" y="182"/>
                </a:lnTo>
                <a:lnTo>
                  <a:pt x="1795" y="181"/>
                </a:lnTo>
                <a:moveTo>
                  <a:pt x="1795" y="184"/>
                </a:moveTo>
                <a:lnTo>
                  <a:pt x="1797" y="182"/>
                </a:lnTo>
                <a:lnTo>
                  <a:pt x="1795" y="182"/>
                </a:lnTo>
                <a:lnTo>
                  <a:pt x="1795" y="184"/>
                </a:lnTo>
                <a:moveTo>
                  <a:pt x="1799" y="184"/>
                </a:moveTo>
                <a:lnTo>
                  <a:pt x="1799" y="182"/>
                </a:lnTo>
                <a:lnTo>
                  <a:pt x="1800" y="182"/>
                </a:lnTo>
                <a:lnTo>
                  <a:pt x="1800" y="181"/>
                </a:lnTo>
                <a:lnTo>
                  <a:pt x="1799" y="181"/>
                </a:lnTo>
                <a:lnTo>
                  <a:pt x="1797" y="182"/>
                </a:lnTo>
                <a:lnTo>
                  <a:pt x="1797" y="184"/>
                </a:lnTo>
                <a:lnTo>
                  <a:pt x="1799" y="184"/>
                </a:lnTo>
                <a:moveTo>
                  <a:pt x="1842" y="182"/>
                </a:moveTo>
                <a:lnTo>
                  <a:pt x="1842" y="184"/>
                </a:lnTo>
                <a:lnTo>
                  <a:pt x="1843" y="182"/>
                </a:lnTo>
                <a:lnTo>
                  <a:pt x="1842" y="182"/>
                </a:lnTo>
                <a:moveTo>
                  <a:pt x="2538" y="184"/>
                </a:moveTo>
                <a:lnTo>
                  <a:pt x="2538" y="182"/>
                </a:lnTo>
                <a:lnTo>
                  <a:pt x="2537" y="182"/>
                </a:lnTo>
                <a:lnTo>
                  <a:pt x="2538" y="184"/>
                </a:lnTo>
                <a:moveTo>
                  <a:pt x="1602" y="181"/>
                </a:moveTo>
                <a:lnTo>
                  <a:pt x="1602" y="182"/>
                </a:lnTo>
                <a:lnTo>
                  <a:pt x="1604" y="181"/>
                </a:lnTo>
                <a:lnTo>
                  <a:pt x="1602" y="181"/>
                </a:lnTo>
                <a:moveTo>
                  <a:pt x="1774" y="182"/>
                </a:moveTo>
                <a:lnTo>
                  <a:pt x="1774" y="181"/>
                </a:lnTo>
                <a:lnTo>
                  <a:pt x="1772" y="182"/>
                </a:lnTo>
                <a:lnTo>
                  <a:pt x="1774" y="182"/>
                </a:lnTo>
                <a:moveTo>
                  <a:pt x="1880" y="179"/>
                </a:moveTo>
                <a:lnTo>
                  <a:pt x="1878" y="181"/>
                </a:lnTo>
                <a:lnTo>
                  <a:pt x="1880" y="181"/>
                </a:lnTo>
                <a:lnTo>
                  <a:pt x="1880" y="179"/>
                </a:lnTo>
                <a:moveTo>
                  <a:pt x="1878" y="181"/>
                </a:moveTo>
                <a:lnTo>
                  <a:pt x="1877" y="181"/>
                </a:lnTo>
                <a:lnTo>
                  <a:pt x="1875" y="181"/>
                </a:lnTo>
                <a:lnTo>
                  <a:pt x="1875" y="182"/>
                </a:lnTo>
                <a:lnTo>
                  <a:pt x="1877" y="182"/>
                </a:lnTo>
                <a:lnTo>
                  <a:pt x="1878" y="181"/>
                </a:lnTo>
                <a:moveTo>
                  <a:pt x="1927" y="182"/>
                </a:moveTo>
                <a:lnTo>
                  <a:pt x="1927" y="181"/>
                </a:lnTo>
                <a:lnTo>
                  <a:pt x="1926" y="181"/>
                </a:lnTo>
                <a:lnTo>
                  <a:pt x="1926" y="182"/>
                </a:lnTo>
                <a:lnTo>
                  <a:pt x="1927" y="182"/>
                </a:lnTo>
                <a:moveTo>
                  <a:pt x="2311" y="181"/>
                </a:moveTo>
                <a:lnTo>
                  <a:pt x="2313" y="182"/>
                </a:lnTo>
                <a:lnTo>
                  <a:pt x="2313" y="181"/>
                </a:lnTo>
                <a:lnTo>
                  <a:pt x="2311" y="181"/>
                </a:lnTo>
                <a:moveTo>
                  <a:pt x="2960" y="181"/>
                </a:moveTo>
                <a:lnTo>
                  <a:pt x="2962" y="182"/>
                </a:lnTo>
                <a:lnTo>
                  <a:pt x="2962" y="181"/>
                </a:lnTo>
                <a:lnTo>
                  <a:pt x="2960" y="181"/>
                </a:lnTo>
                <a:moveTo>
                  <a:pt x="1628" y="179"/>
                </a:moveTo>
                <a:lnTo>
                  <a:pt x="1627" y="179"/>
                </a:lnTo>
                <a:lnTo>
                  <a:pt x="1625" y="181"/>
                </a:lnTo>
                <a:lnTo>
                  <a:pt x="1627" y="181"/>
                </a:lnTo>
                <a:lnTo>
                  <a:pt x="1628" y="179"/>
                </a:lnTo>
                <a:moveTo>
                  <a:pt x="1774" y="181"/>
                </a:moveTo>
                <a:lnTo>
                  <a:pt x="1774" y="179"/>
                </a:lnTo>
                <a:lnTo>
                  <a:pt x="1772" y="181"/>
                </a:lnTo>
                <a:lnTo>
                  <a:pt x="1774" y="181"/>
                </a:lnTo>
                <a:moveTo>
                  <a:pt x="1802" y="179"/>
                </a:moveTo>
                <a:lnTo>
                  <a:pt x="1802" y="179"/>
                </a:lnTo>
                <a:lnTo>
                  <a:pt x="1803" y="179"/>
                </a:lnTo>
                <a:lnTo>
                  <a:pt x="1802" y="179"/>
                </a:lnTo>
                <a:moveTo>
                  <a:pt x="1861" y="179"/>
                </a:moveTo>
                <a:lnTo>
                  <a:pt x="1863" y="179"/>
                </a:lnTo>
                <a:lnTo>
                  <a:pt x="1861" y="179"/>
                </a:lnTo>
                <a:lnTo>
                  <a:pt x="1861" y="179"/>
                </a:lnTo>
                <a:moveTo>
                  <a:pt x="1883" y="179"/>
                </a:moveTo>
                <a:lnTo>
                  <a:pt x="1884" y="179"/>
                </a:lnTo>
                <a:lnTo>
                  <a:pt x="1884" y="179"/>
                </a:lnTo>
                <a:lnTo>
                  <a:pt x="1883" y="179"/>
                </a:lnTo>
                <a:moveTo>
                  <a:pt x="1886" y="179"/>
                </a:moveTo>
                <a:lnTo>
                  <a:pt x="1888" y="178"/>
                </a:lnTo>
                <a:lnTo>
                  <a:pt x="1886" y="178"/>
                </a:lnTo>
                <a:lnTo>
                  <a:pt x="1886" y="179"/>
                </a:lnTo>
                <a:moveTo>
                  <a:pt x="2323" y="178"/>
                </a:moveTo>
                <a:lnTo>
                  <a:pt x="2322" y="178"/>
                </a:lnTo>
                <a:lnTo>
                  <a:pt x="2322" y="179"/>
                </a:lnTo>
                <a:lnTo>
                  <a:pt x="2323" y="179"/>
                </a:lnTo>
                <a:lnTo>
                  <a:pt x="2323" y="178"/>
                </a:lnTo>
                <a:moveTo>
                  <a:pt x="2374" y="178"/>
                </a:moveTo>
                <a:lnTo>
                  <a:pt x="2374" y="179"/>
                </a:lnTo>
                <a:lnTo>
                  <a:pt x="2376" y="179"/>
                </a:lnTo>
                <a:lnTo>
                  <a:pt x="2374" y="178"/>
                </a:lnTo>
                <a:moveTo>
                  <a:pt x="3005" y="179"/>
                </a:moveTo>
                <a:lnTo>
                  <a:pt x="3003" y="179"/>
                </a:lnTo>
                <a:moveTo>
                  <a:pt x="3002" y="178"/>
                </a:moveTo>
                <a:lnTo>
                  <a:pt x="3003" y="179"/>
                </a:lnTo>
                <a:lnTo>
                  <a:pt x="3003" y="178"/>
                </a:lnTo>
                <a:lnTo>
                  <a:pt x="3002" y="178"/>
                </a:lnTo>
                <a:moveTo>
                  <a:pt x="1680" y="176"/>
                </a:moveTo>
                <a:lnTo>
                  <a:pt x="1679" y="176"/>
                </a:lnTo>
                <a:lnTo>
                  <a:pt x="1677" y="176"/>
                </a:lnTo>
                <a:lnTo>
                  <a:pt x="1677" y="178"/>
                </a:lnTo>
                <a:lnTo>
                  <a:pt x="1679" y="178"/>
                </a:lnTo>
                <a:lnTo>
                  <a:pt x="1680" y="176"/>
                </a:lnTo>
                <a:moveTo>
                  <a:pt x="1845" y="176"/>
                </a:moveTo>
                <a:lnTo>
                  <a:pt x="1845" y="178"/>
                </a:lnTo>
                <a:lnTo>
                  <a:pt x="1846" y="178"/>
                </a:lnTo>
                <a:lnTo>
                  <a:pt x="1848" y="178"/>
                </a:lnTo>
                <a:lnTo>
                  <a:pt x="1848" y="176"/>
                </a:lnTo>
                <a:lnTo>
                  <a:pt x="1846" y="176"/>
                </a:lnTo>
                <a:lnTo>
                  <a:pt x="1845" y="176"/>
                </a:lnTo>
                <a:moveTo>
                  <a:pt x="1660" y="175"/>
                </a:moveTo>
                <a:lnTo>
                  <a:pt x="1659" y="175"/>
                </a:lnTo>
                <a:lnTo>
                  <a:pt x="1659" y="176"/>
                </a:lnTo>
                <a:lnTo>
                  <a:pt x="1660" y="176"/>
                </a:lnTo>
                <a:lnTo>
                  <a:pt x="1660" y="175"/>
                </a:lnTo>
                <a:moveTo>
                  <a:pt x="2319" y="176"/>
                </a:moveTo>
                <a:lnTo>
                  <a:pt x="2319" y="175"/>
                </a:lnTo>
                <a:lnTo>
                  <a:pt x="2317" y="175"/>
                </a:lnTo>
                <a:lnTo>
                  <a:pt x="2317" y="176"/>
                </a:lnTo>
                <a:lnTo>
                  <a:pt x="2319" y="176"/>
                </a:lnTo>
                <a:moveTo>
                  <a:pt x="2320" y="175"/>
                </a:moveTo>
                <a:lnTo>
                  <a:pt x="2320" y="176"/>
                </a:lnTo>
                <a:lnTo>
                  <a:pt x="2322" y="176"/>
                </a:lnTo>
                <a:lnTo>
                  <a:pt x="2323" y="176"/>
                </a:lnTo>
                <a:lnTo>
                  <a:pt x="2323" y="175"/>
                </a:lnTo>
                <a:lnTo>
                  <a:pt x="2322" y="175"/>
                </a:lnTo>
                <a:lnTo>
                  <a:pt x="2320" y="175"/>
                </a:lnTo>
                <a:moveTo>
                  <a:pt x="2982" y="176"/>
                </a:moveTo>
                <a:lnTo>
                  <a:pt x="2982" y="175"/>
                </a:lnTo>
                <a:lnTo>
                  <a:pt x="2980" y="175"/>
                </a:lnTo>
                <a:lnTo>
                  <a:pt x="2982" y="176"/>
                </a:lnTo>
                <a:moveTo>
                  <a:pt x="1524" y="173"/>
                </a:moveTo>
                <a:lnTo>
                  <a:pt x="1522" y="173"/>
                </a:lnTo>
                <a:lnTo>
                  <a:pt x="1522" y="175"/>
                </a:lnTo>
                <a:lnTo>
                  <a:pt x="1524" y="173"/>
                </a:lnTo>
                <a:moveTo>
                  <a:pt x="2317" y="173"/>
                </a:moveTo>
                <a:lnTo>
                  <a:pt x="2317" y="173"/>
                </a:lnTo>
                <a:lnTo>
                  <a:pt x="2317" y="175"/>
                </a:lnTo>
                <a:lnTo>
                  <a:pt x="2317" y="175"/>
                </a:lnTo>
                <a:lnTo>
                  <a:pt x="2317" y="173"/>
                </a:lnTo>
                <a:moveTo>
                  <a:pt x="2334" y="173"/>
                </a:moveTo>
                <a:lnTo>
                  <a:pt x="2333" y="173"/>
                </a:lnTo>
                <a:lnTo>
                  <a:pt x="2333" y="175"/>
                </a:lnTo>
                <a:lnTo>
                  <a:pt x="2334" y="173"/>
                </a:lnTo>
                <a:moveTo>
                  <a:pt x="2488" y="175"/>
                </a:moveTo>
                <a:lnTo>
                  <a:pt x="2489" y="175"/>
                </a:lnTo>
                <a:lnTo>
                  <a:pt x="2488" y="173"/>
                </a:lnTo>
                <a:lnTo>
                  <a:pt x="2488" y="175"/>
                </a:lnTo>
                <a:moveTo>
                  <a:pt x="2328" y="172"/>
                </a:moveTo>
                <a:lnTo>
                  <a:pt x="2328" y="173"/>
                </a:lnTo>
                <a:lnTo>
                  <a:pt x="2330" y="173"/>
                </a:lnTo>
                <a:lnTo>
                  <a:pt x="2328" y="172"/>
                </a:lnTo>
                <a:moveTo>
                  <a:pt x="2331" y="172"/>
                </a:moveTo>
                <a:lnTo>
                  <a:pt x="2330" y="172"/>
                </a:lnTo>
                <a:lnTo>
                  <a:pt x="2330" y="173"/>
                </a:lnTo>
                <a:lnTo>
                  <a:pt x="2331" y="173"/>
                </a:lnTo>
                <a:lnTo>
                  <a:pt x="2331" y="172"/>
                </a:lnTo>
                <a:moveTo>
                  <a:pt x="1541" y="170"/>
                </a:moveTo>
                <a:lnTo>
                  <a:pt x="1539" y="170"/>
                </a:lnTo>
                <a:lnTo>
                  <a:pt x="1539" y="172"/>
                </a:lnTo>
                <a:lnTo>
                  <a:pt x="1541" y="170"/>
                </a:lnTo>
                <a:moveTo>
                  <a:pt x="1799" y="172"/>
                </a:moveTo>
                <a:lnTo>
                  <a:pt x="1799" y="170"/>
                </a:lnTo>
                <a:lnTo>
                  <a:pt x="1797" y="172"/>
                </a:lnTo>
                <a:lnTo>
                  <a:pt x="1799" y="172"/>
                </a:lnTo>
                <a:moveTo>
                  <a:pt x="1800" y="169"/>
                </a:moveTo>
                <a:lnTo>
                  <a:pt x="1799" y="169"/>
                </a:lnTo>
                <a:lnTo>
                  <a:pt x="1799" y="170"/>
                </a:lnTo>
                <a:lnTo>
                  <a:pt x="1800" y="170"/>
                </a:lnTo>
                <a:lnTo>
                  <a:pt x="1800" y="169"/>
                </a:lnTo>
                <a:moveTo>
                  <a:pt x="1993" y="170"/>
                </a:moveTo>
                <a:lnTo>
                  <a:pt x="1992" y="172"/>
                </a:lnTo>
                <a:lnTo>
                  <a:pt x="1993" y="172"/>
                </a:lnTo>
                <a:lnTo>
                  <a:pt x="1993" y="170"/>
                </a:lnTo>
                <a:moveTo>
                  <a:pt x="2012" y="170"/>
                </a:moveTo>
                <a:lnTo>
                  <a:pt x="2012" y="172"/>
                </a:lnTo>
                <a:lnTo>
                  <a:pt x="2013" y="170"/>
                </a:lnTo>
                <a:lnTo>
                  <a:pt x="2012" y="170"/>
                </a:lnTo>
                <a:moveTo>
                  <a:pt x="2118" y="172"/>
                </a:moveTo>
                <a:lnTo>
                  <a:pt x="2119" y="170"/>
                </a:lnTo>
                <a:lnTo>
                  <a:pt x="2118" y="170"/>
                </a:lnTo>
                <a:lnTo>
                  <a:pt x="2118" y="172"/>
                </a:lnTo>
                <a:moveTo>
                  <a:pt x="1680" y="169"/>
                </a:moveTo>
                <a:lnTo>
                  <a:pt x="1679" y="170"/>
                </a:lnTo>
                <a:lnTo>
                  <a:pt x="1682" y="169"/>
                </a:lnTo>
                <a:lnTo>
                  <a:pt x="1680" y="169"/>
                </a:lnTo>
                <a:moveTo>
                  <a:pt x="1726" y="170"/>
                </a:moveTo>
                <a:lnTo>
                  <a:pt x="1726" y="169"/>
                </a:lnTo>
                <a:lnTo>
                  <a:pt x="1726" y="170"/>
                </a:lnTo>
                <a:lnTo>
                  <a:pt x="1726" y="170"/>
                </a:lnTo>
                <a:moveTo>
                  <a:pt x="1817" y="169"/>
                </a:moveTo>
                <a:lnTo>
                  <a:pt x="1817" y="170"/>
                </a:lnTo>
                <a:lnTo>
                  <a:pt x="1818" y="169"/>
                </a:lnTo>
                <a:lnTo>
                  <a:pt x="1817" y="169"/>
                </a:lnTo>
                <a:moveTo>
                  <a:pt x="2010" y="170"/>
                </a:moveTo>
                <a:lnTo>
                  <a:pt x="2012" y="170"/>
                </a:lnTo>
                <a:lnTo>
                  <a:pt x="2012" y="169"/>
                </a:lnTo>
                <a:lnTo>
                  <a:pt x="2010" y="170"/>
                </a:lnTo>
                <a:moveTo>
                  <a:pt x="2330" y="170"/>
                </a:moveTo>
                <a:lnTo>
                  <a:pt x="2330" y="169"/>
                </a:lnTo>
                <a:lnTo>
                  <a:pt x="2328" y="169"/>
                </a:lnTo>
                <a:lnTo>
                  <a:pt x="2327" y="169"/>
                </a:lnTo>
                <a:lnTo>
                  <a:pt x="2327" y="170"/>
                </a:lnTo>
                <a:lnTo>
                  <a:pt x="2328" y="170"/>
                </a:lnTo>
                <a:lnTo>
                  <a:pt x="2330" y="170"/>
                </a:lnTo>
                <a:moveTo>
                  <a:pt x="2331" y="167"/>
                </a:moveTo>
                <a:lnTo>
                  <a:pt x="2330" y="167"/>
                </a:lnTo>
                <a:lnTo>
                  <a:pt x="2328" y="167"/>
                </a:lnTo>
                <a:lnTo>
                  <a:pt x="2330" y="169"/>
                </a:lnTo>
                <a:lnTo>
                  <a:pt x="2331" y="169"/>
                </a:lnTo>
                <a:lnTo>
                  <a:pt x="2331" y="167"/>
                </a:lnTo>
                <a:moveTo>
                  <a:pt x="2468" y="170"/>
                </a:moveTo>
                <a:lnTo>
                  <a:pt x="2469" y="170"/>
                </a:lnTo>
                <a:lnTo>
                  <a:pt x="2469" y="169"/>
                </a:lnTo>
                <a:lnTo>
                  <a:pt x="2468" y="169"/>
                </a:lnTo>
                <a:lnTo>
                  <a:pt x="2468" y="170"/>
                </a:lnTo>
                <a:moveTo>
                  <a:pt x="2518" y="169"/>
                </a:moveTo>
                <a:lnTo>
                  <a:pt x="2517" y="169"/>
                </a:lnTo>
                <a:lnTo>
                  <a:pt x="2518" y="170"/>
                </a:lnTo>
                <a:lnTo>
                  <a:pt x="2518" y="169"/>
                </a:lnTo>
                <a:moveTo>
                  <a:pt x="2517" y="169"/>
                </a:moveTo>
                <a:lnTo>
                  <a:pt x="2515" y="167"/>
                </a:lnTo>
                <a:lnTo>
                  <a:pt x="2515" y="169"/>
                </a:lnTo>
                <a:lnTo>
                  <a:pt x="2517" y="169"/>
                </a:lnTo>
                <a:moveTo>
                  <a:pt x="2914" y="166"/>
                </a:moveTo>
                <a:lnTo>
                  <a:pt x="2914" y="167"/>
                </a:lnTo>
                <a:lnTo>
                  <a:pt x="2916" y="167"/>
                </a:lnTo>
                <a:lnTo>
                  <a:pt x="2914" y="166"/>
                </a:lnTo>
                <a:moveTo>
                  <a:pt x="1476" y="164"/>
                </a:moveTo>
                <a:lnTo>
                  <a:pt x="1478" y="164"/>
                </a:lnTo>
                <a:lnTo>
                  <a:pt x="1479" y="164"/>
                </a:lnTo>
                <a:lnTo>
                  <a:pt x="1481" y="164"/>
                </a:lnTo>
                <a:lnTo>
                  <a:pt x="1482" y="162"/>
                </a:lnTo>
                <a:lnTo>
                  <a:pt x="1484" y="162"/>
                </a:lnTo>
                <a:lnTo>
                  <a:pt x="1485" y="162"/>
                </a:lnTo>
                <a:lnTo>
                  <a:pt x="1487" y="162"/>
                </a:lnTo>
                <a:lnTo>
                  <a:pt x="1488" y="162"/>
                </a:lnTo>
                <a:lnTo>
                  <a:pt x="1490" y="161"/>
                </a:lnTo>
                <a:lnTo>
                  <a:pt x="1492" y="161"/>
                </a:lnTo>
                <a:lnTo>
                  <a:pt x="1493" y="161"/>
                </a:lnTo>
                <a:lnTo>
                  <a:pt x="1495" y="159"/>
                </a:lnTo>
                <a:lnTo>
                  <a:pt x="1496" y="158"/>
                </a:lnTo>
                <a:lnTo>
                  <a:pt x="1498" y="158"/>
                </a:lnTo>
                <a:lnTo>
                  <a:pt x="1499" y="158"/>
                </a:lnTo>
                <a:lnTo>
                  <a:pt x="1499" y="156"/>
                </a:lnTo>
                <a:lnTo>
                  <a:pt x="1498" y="156"/>
                </a:lnTo>
                <a:lnTo>
                  <a:pt x="1496" y="156"/>
                </a:lnTo>
                <a:lnTo>
                  <a:pt x="1495" y="156"/>
                </a:lnTo>
                <a:lnTo>
                  <a:pt x="1493" y="156"/>
                </a:lnTo>
                <a:lnTo>
                  <a:pt x="1482" y="161"/>
                </a:lnTo>
                <a:lnTo>
                  <a:pt x="1472" y="164"/>
                </a:lnTo>
                <a:lnTo>
                  <a:pt x="1472" y="166"/>
                </a:lnTo>
                <a:lnTo>
                  <a:pt x="1475" y="164"/>
                </a:lnTo>
                <a:lnTo>
                  <a:pt x="1476" y="164"/>
                </a:lnTo>
                <a:moveTo>
                  <a:pt x="2581" y="164"/>
                </a:moveTo>
                <a:lnTo>
                  <a:pt x="2581" y="166"/>
                </a:lnTo>
                <a:lnTo>
                  <a:pt x="2583" y="166"/>
                </a:lnTo>
                <a:lnTo>
                  <a:pt x="2583" y="164"/>
                </a:lnTo>
                <a:lnTo>
                  <a:pt x="2581" y="164"/>
                </a:lnTo>
                <a:moveTo>
                  <a:pt x="2910" y="164"/>
                </a:moveTo>
                <a:lnTo>
                  <a:pt x="2910" y="166"/>
                </a:lnTo>
                <a:lnTo>
                  <a:pt x="2911" y="166"/>
                </a:lnTo>
                <a:lnTo>
                  <a:pt x="2910" y="164"/>
                </a:lnTo>
                <a:moveTo>
                  <a:pt x="1579" y="164"/>
                </a:moveTo>
                <a:lnTo>
                  <a:pt x="1581" y="162"/>
                </a:lnTo>
                <a:lnTo>
                  <a:pt x="1579" y="162"/>
                </a:lnTo>
                <a:lnTo>
                  <a:pt x="1579" y="164"/>
                </a:lnTo>
                <a:lnTo>
                  <a:pt x="1579" y="164"/>
                </a:lnTo>
                <a:moveTo>
                  <a:pt x="1855" y="162"/>
                </a:moveTo>
                <a:lnTo>
                  <a:pt x="1855" y="164"/>
                </a:lnTo>
                <a:lnTo>
                  <a:pt x="1857" y="162"/>
                </a:lnTo>
                <a:lnTo>
                  <a:pt x="1855" y="162"/>
                </a:lnTo>
                <a:moveTo>
                  <a:pt x="2009" y="162"/>
                </a:moveTo>
                <a:lnTo>
                  <a:pt x="2009" y="161"/>
                </a:lnTo>
                <a:lnTo>
                  <a:pt x="2009" y="159"/>
                </a:lnTo>
                <a:lnTo>
                  <a:pt x="2007" y="161"/>
                </a:lnTo>
                <a:lnTo>
                  <a:pt x="2006" y="161"/>
                </a:lnTo>
                <a:lnTo>
                  <a:pt x="2006" y="162"/>
                </a:lnTo>
                <a:lnTo>
                  <a:pt x="2006" y="164"/>
                </a:lnTo>
                <a:lnTo>
                  <a:pt x="2007" y="162"/>
                </a:lnTo>
                <a:lnTo>
                  <a:pt x="2009" y="162"/>
                </a:lnTo>
                <a:moveTo>
                  <a:pt x="2199" y="161"/>
                </a:moveTo>
                <a:lnTo>
                  <a:pt x="2198" y="161"/>
                </a:lnTo>
                <a:lnTo>
                  <a:pt x="2198" y="162"/>
                </a:lnTo>
                <a:lnTo>
                  <a:pt x="2199" y="162"/>
                </a:lnTo>
                <a:lnTo>
                  <a:pt x="2199" y="161"/>
                </a:lnTo>
                <a:moveTo>
                  <a:pt x="2198" y="162"/>
                </a:moveTo>
                <a:lnTo>
                  <a:pt x="2196" y="162"/>
                </a:lnTo>
                <a:lnTo>
                  <a:pt x="2196" y="164"/>
                </a:lnTo>
                <a:lnTo>
                  <a:pt x="2198" y="164"/>
                </a:lnTo>
                <a:lnTo>
                  <a:pt x="2198" y="162"/>
                </a:lnTo>
                <a:moveTo>
                  <a:pt x="2340" y="162"/>
                </a:moveTo>
                <a:lnTo>
                  <a:pt x="2339" y="162"/>
                </a:lnTo>
                <a:lnTo>
                  <a:pt x="2337" y="162"/>
                </a:lnTo>
                <a:lnTo>
                  <a:pt x="2339" y="164"/>
                </a:lnTo>
                <a:lnTo>
                  <a:pt x="2340" y="164"/>
                </a:lnTo>
                <a:lnTo>
                  <a:pt x="2340" y="162"/>
                </a:lnTo>
                <a:moveTo>
                  <a:pt x="2452" y="162"/>
                </a:moveTo>
                <a:lnTo>
                  <a:pt x="2454" y="162"/>
                </a:lnTo>
                <a:lnTo>
                  <a:pt x="2454" y="161"/>
                </a:lnTo>
                <a:lnTo>
                  <a:pt x="2452" y="161"/>
                </a:lnTo>
                <a:lnTo>
                  <a:pt x="2452" y="162"/>
                </a:lnTo>
                <a:moveTo>
                  <a:pt x="2449" y="158"/>
                </a:moveTo>
                <a:lnTo>
                  <a:pt x="2449" y="159"/>
                </a:lnTo>
                <a:lnTo>
                  <a:pt x="2449" y="161"/>
                </a:lnTo>
                <a:lnTo>
                  <a:pt x="2451" y="161"/>
                </a:lnTo>
                <a:lnTo>
                  <a:pt x="2452" y="161"/>
                </a:lnTo>
                <a:lnTo>
                  <a:pt x="2451" y="159"/>
                </a:lnTo>
                <a:lnTo>
                  <a:pt x="2449" y="158"/>
                </a:lnTo>
                <a:moveTo>
                  <a:pt x="2555" y="159"/>
                </a:moveTo>
                <a:lnTo>
                  <a:pt x="2555" y="161"/>
                </a:lnTo>
                <a:lnTo>
                  <a:pt x="2557" y="161"/>
                </a:lnTo>
                <a:lnTo>
                  <a:pt x="2555" y="159"/>
                </a:lnTo>
                <a:moveTo>
                  <a:pt x="1505" y="158"/>
                </a:moveTo>
                <a:lnTo>
                  <a:pt x="1505" y="159"/>
                </a:lnTo>
                <a:lnTo>
                  <a:pt x="1505" y="158"/>
                </a:lnTo>
                <a:lnTo>
                  <a:pt x="1505" y="158"/>
                </a:lnTo>
                <a:moveTo>
                  <a:pt x="1584" y="158"/>
                </a:moveTo>
                <a:lnTo>
                  <a:pt x="1584" y="159"/>
                </a:lnTo>
                <a:lnTo>
                  <a:pt x="1585" y="158"/>
                </a:lnTo>
                <a:lnTo>
                  <a:pt x="1584" y="158"/>
                </a:lnTo>
                <a:moveTo>
                  <a:pt x="2015" y="158"/>
                </a:moveTo>
                <a:lnTo>
                  <a:pt x="2013" y="158"/>
                </a:lnTo>
                <a:lnTo>
                  <a:pt x="2015" y="159"/>
                </a:lnTo>
                <a:lnTo>
                  <a:pt x="2015" y="158"/>
                </a:lnTo>
                <a:moveTo>
                  <a:pt x="2020" y="156"/>
                </a:moveTo>
                <a:lnTo>
                  <a:pt x="2018" y="156"/>
                </a:lnTo>
                <a:lnTo>
                  <a:pt x="2015" y="156"/>
                </a:lnTo>
                <a:lnTo>
                  <a:pt x="2015" y="158"/>
                </a:lnTo>
                <a:lnTo>
                  <a:pt x="2017" y="158"/>
                </a:lnTo>
                <a:lnTo>
                  <a:pt x="2020" y="156"/>
                </a:lnTo>
                <a:moveTo>
                  <a:pt x="2973" y="158"/>
                </a:moveTo>
                <a:lnTo>
                  <a:pt x="2974" y="158"/>
                </a:lnTo>
                <a:lnTo>
                  <a:pt x="2971" y="156"/>
                </a:lnTo>
                <a:lnTo>
                  <a:pt x="2971" y="158"/>
                </a:lnTo>
                <a:lnTo>
                  <a:pt x="2973" y="158"/>
                </a:lnTo>
                <a:moveTo>
                  <a:pt x="2970" y="156"/>
                </a:moveTo>
                <a:lnTo>
                  <a:pt x="2971" y="156"/>
                </a:lnTo>
                <a:moveTo>
                  <a:pt x="2141" y="156"/>
                </a:moveTo>
                <a:lnTo>
                  <a:pt x="2141" y="155"/>
                </a:lnTo>
                <a:lnTo>
                  <a:pt x="2139" y="155"/>
                </a:lnTo>
                <a:lnTo>
                  <a:pt x="2139" y="156"/>
                </a:lnTo>
                <a:lnTo>
                  <a:pt x="2141" y="156"/>
                </a:lnTo>
                <a:moveTo>
                  <a:pt x="2142" y="153"/>
                </a:moveTo>
                <a:lnTo>
                  <a:pt x="2141" y="155"/>
                </a:lnTo>
                <a:lnTo>
                  <a:pt x="2142" y="155"/>
                </a:lnTo>
                <a:lnTo>
                  <a:pt x="2142" y="153"/>
                </a:lnTo>
                <a:moveTo>
                  <a:pt x="1932" y="155"/>
                </a:moveTo>
                <a:lnTo>
                  <a:pt x="1934" y="153"/>
                </a:lnTo>
                <a:lnTo>
                  <a:pt x="1932" y="153"/>
                </a:lnTo>
                <a:lnTo>
                  <a:pt x="1931" y="155"/>
                </a:lnTo>
                <a:lnTo>
                  <a:pt x="1932" y="155"/>
                </a:lnTo>
                <a:moveTo>
                  <a:pt x="2767" y="153"/>
                </a:moveTo>
                <a:lnTo>
                  <a:pt x="2769" y="153"/>
                </a:lnTo>
                <a:moveTo>
                  <a:pt x="1726" y="150"/>
                </a:moveTo>
                <a:lnTo>
                  <a:pt x="1726" y="152"/>
                </a:lnTo>
                <a:lnTo>
                  <a:pt x="1728" y="150"/>
                </a:lnTo>
                <a:lnTo>
                  <a:pt x="1726" y="150"/>
                </a:lnTo>
                <a:moveTo>
                  <a:pt x="2750" y="150"/>
                </a:moveTo>
                <a:lnTo>
                  <a:pt x="2749" y="150"/>
                </a:lnTo>
                <a:lnTo>
                  <a:pt x="2750" y="152"/>
                </a:lnTo>
                <a:lnTo>
                  <a:pt x="2750" y="150"/>
                </a:lnTo>
                <a:moveTo>
                  <a:pt x="2819" y="152"/>
                </a:moveTo>
                <a:lnTo>
                  <a:pt x="2818" y="150"/>
                </a:lnTo>
                <a:lnTo>
                  <a:pt x="2818" y="152"/>
                </a:lnTo>
                <a:lnTo>
                  <a:pt x="2819" y="152"/>
                </a:lnTo>
                <a:moveTo>
                  <a:pt x="2801" y="146"/>
                </a:moveTo>
                <a:lnTo>
                  <a:pt x="2802" y="146"/>
                </a:lnTo>
                <a:lnTo>
                  <a:pt x="2805" y="146"/>
                </a:lnTo>
                <a:lnTo>
                  <a:pt x="2804" y="144"/>
                </a:lnTo>
                <a:lnTo>
                  <a:pt x="2802" y="144"/>
                </a:lnTo>
                <a:lnTo>
                  <a:pt x="2801" y="144"/>
                </a:lnTo>
                <a:lnTo>
                  <a:pt x="2799" y="144"/>
                </a:lnTo>
                <a:lnTo>
                  <a:pt x="2799" y="146"/>
                </a:lnTo>
                <a:lnTo>
                  <a:pt x="2801" y="146"/>
                </a:lnTo>
                <a:moveTo>
                  <a:pt x="2521" y="142"/>
                </a:moveTo>
                <a:lnTo>
                  <a:pt x="2521" y="142"/>
                </a:lnTo>
                <a:lnTo>
                  <a:pt x="2523" y="142"/>
                </a:lnTo>
                <a:lnTo>
                  <a:pt x="2523" y="142"/>
                </a:lnTo>
                <a:lnTo>
                  <a:pt x="2521" y="142"/>
                </a:lnTo>
                <a:moveTo>
                  <a:pt x="1858" y="142"/>
                </a:moveTo>
                <a:lnTo>
                  <a:pt x="1860" y="142"/>
                </a:lnTo>
                <a:lnTo>
                  <a:pt x="1861" y="141"/>
                </a:lnTo>
                <a:lnTo>
                  <a:pt x="1860" y="141"/>
                </a:lnTo>
                <a:lnTo>
                  <a:pt x="1858" y="142"/>
                </a:lnTo>
                <a:moveTo>
                  <a:pt x="1863" y="141"/>
                </a:moveTo>
                <a:lnTo>
                  <a:pt x="1863" y="139"/>
                </a:lnTo>
                <a:lnTo>
                  <a:pt x="1861" y="141"/>
                </a:lnTo>
                <a:lnTo>
                  <a:pt x="1863" y="141"/>
                </a:lnTo>
                <a:moveTo>
                  <a:pt x="2773" y="141"/>
                </a:moveTo>
                <a:lnTo>
                  <a:pt x="2772" y="141"/>
                </a:lnTo>
                <a:lnTo>
                  <a:pt x="2773" y="142"/>
                </a:lnTo>
                <a:lnTo>
                  <a:pt x="2775" y="142"/>
                </a:lnTo>
                <a:lnTo>
                  <a:pt x="2776" y="142"/>
                </a:lnTo>
                <a:lnTo>
                  <a:pt x="2775" y="141"/>
                </a:lnTo>
                <a:lnTo>
                  <a:pt x="2773" y="141"/>
                </a:lnTo>
                <a:moveTo>
                  <a:pt x="2136" y="141"/>
                </a:moveTo>
                <a:lnTo>
                  <a:pt x="2136" y="139"/>
                </a:lnTo>
                <a:lnTo>
                  <a:pt x="2135" y="139"/>
                </a:lnTo>
                <a:lnTo>
                  <a:pt x="2135" y="141"/>
                </a:lnTo>
                <a:lnTo>
                  <a:pt x="2136" y="141"/>
                </a:lnTo>
                <a:moveTo>
                  <a:pt x="2769" y="139"/>
                </a:moveTo>
                <a:lnTo>
                  <a:pt x="2767" y="139"/>
                </a:lnTo>
                <a:lnTo>
                  <a:pt x="2769" y="141"/>
                </a:lnTo>
                <a:lnTo>
                  <a:pt x="2770" y="141"/>
                </a:lnTo>
                <a:lnTo>
                  <a:pt x="2772" y="141"/>
                </a:lnTo>
                <a:lnTo>
                  <a:pt x="2770" y="139"/>
                </a:lnTo>
                <a:lnTo>
                  <a:pt x="2769" y="139"/>
                </a:lnTo>
                <a:moveTo>
                  <a:pt x="1835" y="138"/>
                </a:moveTo>
                <a:lnTo>
                  <a:pt x="1837" y="138"/>
                </a:lnTo>
                <a:lnTo>
                  <a:pt x="1837" y="136"/>
                </a:lnTo>
                <a:lnTo>
                  <a:pt x="1837" y="136"/>
                </a:lnTo>
                <a:lnTo>
                  <a:pt x="1838" y="136"/>
                </a:lnTo>
                <a:lnTo>
                  <a:pt x="1838" y="135"/>
                </a:lnTo>
                <a:lnTo>
                  <a:pt x="1840" y="135"/>
                </a:lnTo>
                <a:lnTo>
                  <a:pt x="1842" y="135"/>
                </a:lnTo>
                <a:lnTo>
                  <a:pt x="1843" y="133"/>
                </a:lnTo>
                <a:lnTo>
                  <a:pt x="1845" y="133"/>
                </a:lnTo>
                <a:lnTo>
                  <a:pt x="1845" y="132"/>
                </a:lnTo>
                <a:lnTo>
                  <a:pt x="1846" y="132"/>
                </a:lnTo>
                <a:lnTo>
                  <a:pt x="1848" y="132"/>
                </a:lnTo>
                <a:lnTo>
                  <a:pt x="1848" y="130"/>
                </a:lnTo>
                <a:lnTo>
                  <a:pt x="1849" y="130"/>
                </a:lnTo>
                <a:lnTo>
                  <a:pt x="1849" y="129"/>
                </a:lnTo>
                <a:lnTo>
                  <a:pt x="1848" y="129"/>
                </a:lnTo>
                <a:lnTo>
                  <a:pt x="1846" y="129"/>
                </a:lnTo>
                <a:lnTo>
                  <a:pt x="1843" y="129"/>
                </a:lnTo>
                <a:lnTo>
                  <a:pt x="1842" y="130"/>
                </a:lnTo>
                <a:lnTo>
                  <a:pt x="1840" y="130"/>
                </a:lnTo>
                <a:lnTo>
                  <a:pt x="1838" y="130"/>
                </a:lnTo>
                <a:lnTo>
                  <a:pt x="1838" y="132"/>
                </a:lnTo>
                <a:lnTo>
                  <a:pt x="1837" y="132"/>
                </a:lnTo>
                <a:lnTo>
                  <a:pt x="1837" y="133"/>
                </a:lnTo>
                <a:lnTo>
                  <a:pt x="1837" y="133"/>
                </a:lnTo>
                <a:lnTo>
                  <a:pt x="1837" y="135"/>
                </a:lnTo>
                <a:lnTo>
                  <a:pt x="1835" y="135"/>
                </a:lnTo>
                <a:lnTo>
                  <a:pt x="1835" y="136"/>
                </a:lnTo>
                <a:lnTo>
                  <a:pt x="1834" y="136"/>
                </a:lnTo>
                <a:lnTo>
                  <a:pt x="1834" y="138"/>
                </a:lnTo>
                <a:lnTo>
                  <a:pt x="1835" y="138"/>
                </a:lnTo>
                <a:moveTo>
                  <a:pt x="1831" y="139"/>
                </a:moveTo>
                <a:lnTo>
                  <a:pt x="1832" y="139"/>
                </a:lnTo>
                <a:lnTo>
                  <a:pt x="1834" y="138"/>
                </a:lnTo>
                <a:lnTo>
                  <a:pt x="1832" y="138"/>
                </a:lnTo>
                <a:lnTo>
                  <a:pt x="1831" y="139"/>
                </a:lnTo>
                <a:moveTo>
                  <a:pt x="1866" y="138"/>
                </a:moveTo>
                <a:lnTo>
                  <a:pt x="1865" y="138"/>
                </a:lnTo>
                <a:lnTo>
                  <a:pt x="1863" y="139"/>
                </a:lnTo>
                <a:lnTo>
                  <a:pt x="1865" y="139"/>
                </a:lnTo>
                <a:lnTo>
                  <a:pt x="1866" y="138"/>
                </a:lnTo>
                <a:moveTo>
                  <a:pt x="1869" y="136"/>
                </a:moveTo>
                <a:lnTo>
                  <a:pt x="1868" y="136"/>
                </a:lnTo>
                <a:lnTo>
                  <a:pt x="1866" y="136"/>
                </a:lnTo>
                <a:lnTo>
                  <a:pt x="1866" y="138"/>
                </a:lnTo>
                <a:lnTo>
                  <a:pt x="1868" y="138"/>
                </a:lnTo>
                <a:lnTo>
                  <a:pt x="1869" y="136"/>
                </a:lnTo>
                <a:moveTo>
                  <a:pt x="2021" y="139"/>
                </a:moveTo>
                <a:lnTo>
                  <a:pt x="2023" y="139"/>
                </a:lnTo>
                <a:lnTo>
                  <a:pt x="2023" y="138"/>
                </a:lnTo>
                <a:lnTo>
                  <a:pt x="2021" y="138"/>
                </a:lnTo>
                <a:lnTo>
                  <a:pt x="2021" y="139"/>
                </a:lnTo>
                <a:moveTo>
                  <a:pt x="2514" y="139"/>
                </a:moveTo>
                <a:lnTo>
                  <a:pt x="2514" y="138"/>
                </a:lnTo>
                <a:lnTo>
                  <a:pt x="2512" y="138"/>
                </a:lnTo>
                <a:lnTo>
                  <a:pt x="2512" y="139"/>
                </a:lnTo>
                <a:lnTo>
                  <a:pt x="2514" y="139"/>
                </a:lnTo>
                <a:moveTo>
                  <a:pt x="2695" y="138"/>
                </a:moveTo>
                <a:lnTo>
                  <a:pt x="2698" y="139"/>
                </a:lnTo>
                <a:lnTo>
                  <a:pt x="2696" y="138"/>
                </a:lnTo>
                <a:lnTo>
                  <a:pt x="2695" y="138"/>
                </a:lnTo>
                <a:moveTo>
                  <a:pt x="2497" y="138"/>
                </a:moveTo>
                <a:lnTo>
                  <a:pt x="2495" y="136"/>
                </a:lnTo>
                <a:lnTo>
                  <a:pt x="2495" y="138"/>
                </a:lnTo>
                <a:lnTo>
                  <a:pt x="2497" y="138"/>
                </a:lnTo>
                <a:moveTo>
                  <a:pt x="2511" y="136"/>
                </a:moveTo>
                <a:lnTo>
                  <a:pt x="2511" y="138"/>
                </a:lnTo>
                <a:lnTo>
                  <a:pt x="2512" y="138"/>
                </a:lnTo>
                <a:lnTo>
                  <a:pt x="2512" y="136"/>
                </a:lnTo>
                <a:lnTo>
                  <a:pt x="2511" y="136"/>
                </a:lnTo>
                <a:moveTo>
                  <a:pt x="2514" y="136"/>
                </a:moveTo>
                <a:lnTo>
                  <a:pt x="2512" y="136"/>
                </a:lnTo>
                <a:lnTo>
                  <a:pt x="2514" y="138"/>
                </a:lnTo>
                <a:lnTo>
                  <a:pt x="2514" y="136"/>
                </a:lnTo>
                <a:moveTo>
                  <a:pt x="2517" y="135"/>
                </a:moveTo>
                <a:lnTo>
                  <a:pt x="2517" y="136"/>
                </a:lnTo>
                <a:lnTo>
                  <a:pt x="2518" y="136"/>
                </a:lnTo>
                <a:lnTo>
                  <a:pt x="2517" y="135"/>
                </a:lnTo>
                <a:moveTo>
                  <a:pt x="2769" y="135"/>
                </a:moveTo>
                <a:lnTo>
                  <a:pt x="2767" y="135"/>
                </a:lnTo>
                <a:lnTo>
                  <a:pt x="2766" y="135"/>
                </a:lnTo>
                <a:lnTo>
                  <a:pt x="2769" y="136"/>
                </a:lnTo>
                <a:lnTo>
                  <a:pt x="2769" y="135"/>
                </a:lnTo>
                <a:moveTo>
                  <a:pt x="2515" y="132"/>
                </a:moveTo>
                <a:lnTo>
                  <a:pt x="2514" y="132"/>
                </a:lnTo>
                <a:lnTo>
                  <a:pt x="2515" y="133"/>
                </a:lnTo>
                <a:lnTo>
                  <a:pt x="2515" y="132"/>
                </a:lnTo>
                <a:moveTo>
                  <a:pt x="2511" y="132"/>
                </a:moveTo>
                <a:lnTo>
                  <a:pt x="2512" y="132"/>
                </a:lnTo>
                <a:lnTo>
                  <a:pt x="2511" y="130"/>
                </a:lnTo>
                <a:lnTo>
                  <a:pt x="2509" y="130"/>
                </a:lnTo>
                <a:lnTo>
                  <a:pt x="2508" y="130"/>
                </a:lnTo>
                <a:lnTo>
                  <a:pt x="2509" y="132"/>
                </a:lnTo>
                <a:lnTo>
                  <a:pt x="2511" y="132"/>
                </a:lnTo>
                <a:moveTo>
                  <a:pt x="2632" y="130"/>
                </a:moveTo>
                <a:lnTo>
                  <a:pt x="2632" y="132"/>
                </a:lnTo>
                <a:lnTo>
                  <a:pt x="2634" y="132"/>
                </a:lnTo>
                <a:lnTo>
                  <a:pt x="2632" y="130"/>
                </a:lnTo>
                <a:moveTo>
                  <a:pt x="2693" y="130"/>
                </a:moveTo>
                <a:lnTo>
                  <a:pt x="2695" y="132"/>
                </a:lnTo>
                <a:lnTo>
                  <a:pt x="2695" y="130"/>
                </a:lnTo>
                <a:lnTo>
                  <a:pt x="2693" y="130"/>
                </a:lnTo>
                <a:moveTo>
                  <a:pt x="2546" y="130"/>
                </a:moveTo>
                <a:lnTo>
                  <a:pt x="2548" y="130"/>
                </a:lnTo>
                <a:lnTo>
                  <a:pt x="2548" y="129"/>
                </a:lnTo>
                <a:lnTo>
                  <a:pt x="2546" y="130"/>
                </a:lnTo>
                <a:moveTo>
                  <a:pt x="2683" y="129"/>
                </a:moveTo>
                <a:lnTo>
                  <a:pt x="2681" y="129"/>
                </a:lnTo>
                <a:lnTo>
                  <a:pt x="2683" y="130"/>
                </a:lnTo>
                <a:lnTo>
                  <a:pt x="2683" y="129"/>
                </a:lnTo>
                <a:moveTo>
                  <a:pt x="2640" y="127"/>
                </a:moveTo>
                <a:lnTo>
                  <a:pt x="2641" y="129"/>
                </a:lnTo>
                <a:lnTo>
                  <a:pt x="2641" y="127"/>
                </a:lnTo>
                <a:lnTo>
                  <a:pt x="2640" y="127"/>
                </a:lnTo>
                <a:moveTo>
                  <a:pt x="2027" y="127"/>
                </a:moveTo>
                <a:lnTo>
                  <a:pt x="2029" y="127"/>
                </a:lnTo>
                <a:lnTo>
                  <a:pt x="2027" y="126"/>
                </a:lnTo>
                <a:lnTo>
                  <a:pt x="2027" y="127"/>
                </a:lnTo>
                <a:moveTo>
                  <a:pt x="2678" y="126"/>
                </a:moveTo>
                <a:lnTo>
                  <a:pt x="2680" y="127"/>
                </a:lnTo>
                <a:lnTo>
                  <a:pt x="2681" y="127"/>
                </a:lnTo>
                <a:lnTo>
                  <a:pt x="2680" y="126"/>
                </a:lnTo>
                <a:lnTo>
                  <a:pt x="2678" y="126"/>
                </a:lnTo>
                <a:moveTo>
                  <a:pt x="2534" y="126"/>
                </a:moveTo>
                <a:lnTo>
                  <a:pt x="2532" y="124"/>
                </a:lnTo>
                <a:lnTo>
                  <a:pt x="2531" y="124"/>
                </a:lnTo>
                <a:lnTo>
                  <a:pt x="2532" y="126"/>
                </a:lnTo>
                <a:lnTo>
                  <a:pt x="2534" y="126"/>
                </a:lnTo>
                <a:moveTo>
                  <a:pt x="2624" y="126"/>
                </a:moveTo>
                <a:lnTo>
                  <a:pt x="2626" y="126"/>
                </a:lnTo>
                <a:lnTo>
                  <a:pt x="2624" y="124"/>
                </a:lnTo>
                <a:lnTo>
                  <a:pt x="2624" y="126"/>
                </a:lnTo>
                <a:moveTo>
                  <a:pt x="2715" y="124"/>
                </a:moveTo>
                <a:lnTo>
                  <a:pt x="2720" y="126"/>
                </a:lnTo>
                <a:lnTo>
                  <a:pt x="2718" y="124"/>
                </a:lnTo>
                <a:lnTo>
                  <a:pt x="2716" y="124"/>
                </a:lnTo>
                <a:lnTo>
                  <a:pt x="2715" y="124"/>
                </a:lnTo>
                <a:moveTo>
                  <a:pt x="2027" y="122"/>
                </a:moveTo>
                <a:lnTo>
                  <a:pt x="2027" y="124"/>
                </a:lnTo>
                <a:lnTo>
                  <a:pt x="2029" y="122"/>
                </a:lnTo>
                <a:lnTo>
                  <a:pt x="2027" y="122"/>
                </a:lnTo>
                <a:moveTo>
                  <a:pt x="2439" y="122"/>
                </a:moveTo>
                <a:lnTo>
                  <a:pt x="2437" y="122"/>
                </a:lnTo>
                <a:lnTo>
                  <a:pt x="2439" y="124"/>
                </a:lnTo>
                <a:lnTo>
                  <a:pt x="2439" y="122"/>
                </a:lnTo>
                <a:moveTo>
                  <a:pt x="2525" y="124"/>
                </a:moveTo>
                <a:lnTo>
                  <a:pt x="2526" y="124"/>
                </a:lnTo>
                <a:lnTo>
                  <a:pt x="2523" y="122"/>
                </a:lnTo>
                <a:lnTo>
                  <a:pt x="2525" y="124"/>
                </a:lnTo>
                <a:moveTo>
                  <a:pt x="2529" y="124"/>
                </a:moveTo>
                <a:lnTo>
                  <a:pt x="2528" y="122"/>
                </a:lnTo>
                <a:lnTo>
                  <a:pt x="2526" y="122"/>
                </a:lnTo>
                <a:lnTo>
                  <a:pt x="2526" y="124"/>
                </a:lnTo>
                <a:lnTo>
                  <a:pt x="2528" y="124"/>
                </a:lnTo>
                <a:lnTo>
                  <a:pt x="2529" y="124"/>
                </a:lnTo>
                <a:moveTo>
                  <a:pt x="2632" y="124"/>
                </a:moveTo>
                <a:lnTo>
                  <a:pt x="2630" y="122"/>
                </a:lnTo>
                <a:lnTo>
                  <a:pt x="2630" y="124"/>
                </a:lnTo>
                <a:lnTo>
                  <a:pt x="2632" y="124"/>
                </a:lnTo>
                <a:moveTo>
                  <a:pt x="2712" y="122"/>
                </a:moveTo>
                <a:lnTo>
                  <a:pt x="2713" y="124"/>
                </a:lnTo>
                <a:lnTo>
                  <a:pt x="2715" y="124"/>
                </a:lnTo>
                <a:lnTo>
                  <a:pt x="2713" y="122"/>
                </a:lnTo>
                <a:lnTo>
                  <a:pt x="2712" y="122"/>
                </a:lnTo>
                <a:moveTo>
                  <a:pt x="2032" y="121"/>
                </a:moveTo>
                <a:lnTo>
                  <a:pt x="2032" y="122"/>
                </a:lnTo>
                <a:lnTo>
                  <a:pt x="2033" y="121"/>
                </a:lnTo>
                <a:lnTo>
                  <a:pt x="2032" y="121"/>
                </a:lnTo>
                <a:moveTo>
                  <a:pt x="2710" y="122"/>
                </a:moveTo>
                <a:lnTo>
                  <a:pt x="2712" y="122"/>
                </a:lnTo>
                <a:lnTo>
                  <a:pt x="2709" y="121"/>
                </a:lnTo>
                <a:lnTo>
                  <a:pt x="2710" y="122"/>
                </a:lnTo>
                <a:moveTo>
                  <a:pt x="2638" y="119"/>
                </a:moveTo>
                <a:lnTo>
                  <a:pt x="2637" y="119"/>
                </a:lnTo>
                <a:lnTo>
                  <a:pt x="2638" y="121"/>
                </a:lnTo>
                <a:lnTo>
                  <a:pt x="2638" y="119"/>
                </a:lnTo>
                <a:moveTo>
                  <a:pt x="2297" y="119"/>
                </a:moveTo>
                <a:lnTo>
                  <a:pt x="2299" y="119"/>
                </a:lnTo>
                <a:lnTo>
                  <a:pt x="2299" y="118"/>
                </a:lnTo>
                <a:lnTo>
                  <a:pt x="2297" y="118"/>
                </a:lnTo>
                <a:lnTo>
                  <a:pt x="2297" y="119"/>
                </a:lnTo>
                <a:moveTo>
                  <a:pt x="2437" y="118"/>
                </a:moveTo>
                <a:lnTo>
                  <a:pt x="2436" y="118"/>
                </a:lnTo>
                <a:lnTo>
                  <a:pt x="2437" y="119"/>
                </a:lnTo>
                <a:lnTo>
                  <a:pt x="2437" y="118"/>
                </a:lnTo>
                <a:moveTo>
                  <a:pt x="2528" y="119"/>
                </a:moveTo>
                <a:lnTo>
                  <a:pt x="2525" y="118"/>
                </a:lnTo>
                <a:lnTo>
                  <a:pt x="2525" y="119"/>
                </a:lnTo>
                <a:lnTo>
                  <a:pt x="2526" y="119"/>
                </a:lnTo>
                <a:lnTo>
                  <a:pt x="2528" y="119"/>
                </a:lnTo>
                <a:moveTo>
                  <a:pt x="2531" y="119"/>
                </a:moveTo>
                <a:lnTo>
                  <a:pt x="2531" y="118"/>
                </a:lnTo>
                <a:lnTo>
                  <a:pt x="2529" y="118"/>
                </a:lnTo>
                <a:lnTo>
                  <a:pt x="2531" y="119"/>
                </a:lnTo>
                <a:moveTo>
                  <a:pt x="1897" y="116"/>
                </a:moveTo>
                <a:lnTo>
                  <a:pt x="1895" y="116"/>
                </a:lnTo>
                <a:lnTo>
                  <a:pt x="1895" y="118"/>
                </a:lnTo>
                <a:lnTo>
                  <a:pt x="1897" y="118"/>
                </a:lnTo>
                <a:lnTo>
                  <a:pt x="1897" y="116"/>
                </a:lnTo>
                <a:moveTo>
                  <a:pt x="1903" y="116"/>
                </a:moveTo>
                <a:lnTo>
                  <a:pt x="1901" y="116"/>
                </a:lnTo>
                <a:lnTo>
                  <a:pt x="1901" y="118"/>
                </a:lnTo>
                <a:lnTo>
                  <a:pt x="1903" y="118"/>
                </a:lnTo>
                <a:lnTo>
                  <a:pt x="1903" y="116"/>
                </a:lnTo>
                <a:moveTo>
                  <a:pt x="2506" y="118"/>
                </a:moveTo>
                <a:lnTo>
                  <a:pt x="2505" y="116"/>
                </a:lnTo>
                <a:lnTo>
                  <a:pt x="2503" y="116"/>
                </a:lnTo>
                <a:lnTo>
                  <a:pt x="2506" y="118"/>
                </a:lnTo>
                <a:moveTo>
                  <a:pt x="2526" y="118"/>
                </a:moveTo>
                <a:lnTo>
                  <a:pt x="2528" y="118"/>
                </a:lnTo>
                <a:lnTo>
                  <a:pt x="2526" y="116"/>
                </a:lnTo>
                <a:lnTo>
                  <a:pt x="2526" y="118"/>
                </a:lnTo>
                <a:moveTo>
                  <a:pt x="2528" y="118"/>
                </a:moveTo>
                <a:lnTo>
                  <a:pt x="2529" y="118"/>
                </a:lnTo>
                <a:lnTo>
                  <a:pt x="2528" y="116"/>
                </a:lnTo>
                <a:lnTo>
                  <a:pt x="2528" y="118"/>
                </a:lnTo>
                <a:moveTo>
                  <a:pt x="2168" y="116"/>
                </a:moveTo>
                <a:lnTo>
                  <a:pt x="2170" y="116"/>
                </a:lnTo>
                <a:lnTo>
                  <a:pt x="2170" y="115"/>
                </a:lnTo>
                <a:lnTo>
                  <a:pt x="2168" y="115"/>
                </a:lnTo>
                <a:lnTo>
                  <a:pt x="2168" y="116"/>
                </a:lnTo>
                <a:moveTo>
                  <a:pt x="2529" y="116"/>
                </a:moveTo>
                <a:lnTo>
                  <a:pt x="2528" y="115"/>
                </a:lnTo>
                <a:lnTo>
                  <a:pt x="2526" y="115"/>
                </a:lnTo>
                <a:lnTo>
                  <a:pt x="2526" y="116"/>
                </a:lnTo>
                <a:lnTo>
                  <a:pt x="2528" y="116"/>
                </a:lnTo>
                <a:lnTo>
                  <a:pt x="2529" y="116"/>
                </a:lnTo>
                <a:moveTo>
                  <a:pt x="2709" y="115"/>
                </a:moveTo>
                <a:lnTo>
                  <a:pt x="2707" y="115"/>
                </a:lnTo>
                <a:lnTo>
                  <a:pt x="2706" y="115"/>
                </a:lnTo>
                <a:lnTo>
                  <a:pt x="2709" y="116"/>
                </a:lnTo>
                <a:lnTo>
                  <a:pt x="2709" y="115"/>
                </a:lnTo>
                <a:moveTo>
                  <a:pt x="2521" y="115"/>
                </a:moveTo>
                <a:lnTo>
                  <a:pt x="2523" y="115"/>
                </a:lnTo>
                <a:lnTo>
                  <a:pt x="2523" y="113"/>
                </a:lnTo>
                <a:lnTo>
                  <a:pt x="2521" y="113"/>
                </a:lnTo>
                <a:lnTo>
                  <a:pt x="2521" y="115"/>
                </a:lnTo>
                <a:moveTo>
                  <a:pt x="2525" y="115"/>
                </a:moveTo>
                <a:lnTo>
                  <a:pt x="2525" y="113"/>
                </a:lnTo>
                <a:lnTo>
                  <a:pt x="2523" y="113"/>
                </a:lnTo>
                <a:lnTo>
                  <a:pt x="2525" y="115"/>
                </a:lnTo>
                <a:moveTo>
                  <a:pt x="2523" y="112"/>
                </a:moveTo>
                <a:lnTo>
                  <a:pt x="2525" y="113"/>
                </a:lnTo>
                <a:lnTo>
                  <a:pt x="2526" y="113"/>
                </a:lnTo>
                <a:lnTo>
                  <a:pt x="2525" y="112"/>
                </a:lnTo>
                <a:lnTo>
                  <a:pt x="2523" y="112"/>
                </a:lnTo>
                <a:moveTo>
                  <a:pt x="1884" y="110"/>
                </a:moveTo>
                <a:lnTo>
                  <a:pt x="1886" y="110"/>
                </a:lnTo>
                <a:lnTo>
                  <a:pt x="1888" y="109"/>
                </a:lnTo>
                <a:lnTo>
                  <a:pt x="1889" y="109"/>
                </a:lnTo>
                <a:lnTo>
                  <a:pt x="1891" y="107"/>
                </a:lnTo>
                <a:lnTo>
                  <a:pt x="1892" y="106"/>
                </a:lnTo>
                <a:lnTo>
                  <a:pt x="1891" y="106"/>
                </a:lnTo>
                <a:lnTo>
                  <a:pt x="1888" y="107"/>
                </a:lnTo>
                <a:lnTo>
                  <a:pt x="1886" y="107"/>
                </a:lnTo>
                <a:lnTo>
                  <a:pt x="1886" y="109"/>
                </a:lnTo>
                <a:lnTo>
                  <a:pt x="1884" y="109"/>
                </a:lnTo>
                <a:lnTo>
                  <a:pt x="1883" y="109"/>
                </a:lnTo>
                <a:lnTo>
                  <a:pt x="1881" y="110"/>
                </a:lnTo>
                <a:lnTo>
                  <a:pt x="1881" y="112"/>
                </a:lnTo>
                <a:lnTo>
                  <a:pt x="1883" y="110"/>
                </a:lnTo>
                <a:lnTo>
                  <a:pt x="1884" y="110"/>
                </a:lnTo>
                <a:moveTo>
                  <a:pt x="1904" y="112"/>
                </a:moveTo>
                <a:lnTo>
                  <a:pt x="1904" y="110"/>
                </a:lnTo>
                <a:lnTo>
                  <a:pt x="1903" y="112"/>
                </a:lnTo>
                <a:lnTo>
                  <a:pt x="1904" y="112"/>
                </a:lnTo>
                <a:moveTo>
                  <a:pt x="2172" y="107"/>
                </a:moveTo>
                <a:lnTo>
                  <a:pt x="2173" y="107"/>
                </a:lnTo>
                <a:lnTo>
                  <a:pt x="2172" y="106"/>
                </a:lnTo>
                <a:lnTo>
                  <a:pt x="2172" y="107"/>
                </a:lnTo>
                <a:moveTo>
                  <a:pt x="2170" y="107"/>
                </a:moveTo>
                <a:lnTo>
                  <a:pt x="2170" y="109"/>
                </a:lnTo>
                <a:lnTo>
                  <a:pt x="2170" y="110"/>
                </a:lnTo>
                <a:lnTo>
                  <a:pt x="2168" y="110"/>
                </a:lnTo>
                <a:lnTo>
                  <a:pt x="2168" y="112"/>
                </a:lnTo>
                <a:lnTo>
                  <a:pt x="2170" y="112"/>
                </a:lnTo>
                <a:lnTo>
                  <a:pt x="2170" y="112"/>
                </a:lnTo>
                <a:lnTo>
                  <a:pt x="2170" y="110"/>
                </a:lnTo>
                <a:lnTo>
                  <a:pt x="2172" y="110"/>
                </a:lnTo>
                <a:lnTo>
                  <a:pt x="2172" y="109"/>
                </a:lnTo>
                <a:lnTo>
                  <a:pt x="2172" y="107"/>
                </a:lnTo>
                <a:lnTo>
                  <a:pt x="2170" y="107"/>
                </a:lnTo>
                <a:lnTo>
                  <a:pt x="2170" y="107"/>
                </a:lnTo>
                <a:moveTo>
                  <a:pt x="2173" y="112"/>
                </a:moveTo>
                <a:lnTo>
                  <a:pt x="2173" y="110"/>
                </a:lnTo>
                <a:lnTo>
                  <a:pt x="2172" y="110"/>
                </a:lnTo>
                <a:lnTo>
                  <a:pt x="2172" y="112"/>
                </a:lnTo>
                <a:lnTo>
                  <a:pt x="2173" y="112"/>
                </a:lnTo>
                <a:moveTo>
                  <a:pt x="1908" y="110"/>
                </a:moveTo>
                <a:lnTo>
                  <a:pt x="1908" y="109"/>
                </a:lnTo>
                <a:lnTo>
                  <a:pt x="1906" y="110"/>
                </a:lnTo>
                <a:lnTo>
                  <a:pt x="1908" y="110"/>
                </a:lnTo>
                <a:moveTo>
                  <a:pt x="2503" y="109"/>
                </a:moveTo>
                <a:lnTo>
                  <a:pt x="2503" y="110"/>
                </a:lnTo>
                <a:lnTo>
                  <a:pt x="2505" y="110"/>
                </a:lnTo>
                <a:lnTo>
                  <a:pt x="2503" y="109"/>
                </a:lnTo>
                <a:moveTo>
                  <a:pt x="2502" y="107"/>
                </a:moveTo>
                <a:lnTo>
                  <a:pt x="2502" y="107"/>
                </a:lnTo>
                <a:lnTo>
                  <a:pt x="2502" y="109"/>
                </a:lnTo>
                <a:lnTo>
                  <a:pt x="2502" y="107"/>
                </a:lnTo>
                <a:moveTo>
                  <a:pt x="2681" y="107"/>
                </a:moveTo>
                <a:lnTo>
                  <a:pt x="2680" y="106"/>
                </a:lnTo>
                <a:lnTo>
                  <a:pt x="2680" y="107"/>
                </a:lnTo>
                <a:lnTo>
                  <a:pt x="2681" y="107"/>
                </a:lnTo>
                <a:moveTo>
                  <a:pt x="2673" y="106"/>
                </a:moveTo>
                <a:lnTo>
                  <a:pt x="2673" y="106"/>
                </a:lnTo>
                <a:lnTo>
                  <a:pt x="2672" y="106"/>
                </a:lnTo>
                <a:lnTo>
                  <a:pt x="2672" y="106"/>
                </a:lnTo>
                <a:lnTo>
                  <a:pt x="2673" y="106"/>
                </a:lnTo>
                <a:moveTo>
                  <a:pt x="2709" y="106"/>
                </a:moveTo>
                <a:lnTo>
                  <a:pt x="2707" y="106"/>
                </a:lnTo>
                <a:lnTo>
                  <a:pt x="2707" y="106"/>
                </a:lnTo>
                <a:lnTo>
                  <a:pt x="2709" y="106"/>
                </a:lnTo>
                <a:lnTo>
                  <a:pt x="2709" y="106"/>
                </a:lnTo>
                <a:moveTo>
                  <a:pt x="1855" y="103"/>
                </a:moveTo>
                <a:lnTo>
                  <a:pt x="1857" y="103"/>
                </a:lnTo>
                <a:lnTo>
                  <a:pt x="1857" y="101"/>
                </a:lnTo>
                <a:lnTo>
                  <a:pt x="1855" y="101"/>
                </a:lnTo>
                <a:lnTo>
                  <a:pt x="1854" y="103"/>
                </a:lnTo>
                <a:lnTo>
                  <a:pt x="1855" y="103"/>
                </a:lnTo>
                <a:moveTo>
                  <a:pt x="1848" y="104"/>
                </a:moveTo>
                <a:lnTo>
                  <a:pt x="1846" y="104"/>
                </a:lnTo>
                <a:lnTo>
                  <a:pt x="1846" y="106"/>
                </a:lnTo>
                <a:lnTo>
                  <a:pt x="1851" y="104"/>
                </a:lnTo>
                <a:lnTo>
                  <a:pt x="1854" y="103"/>
                </a:lnTo>
                <a:lnTo>
                  <a:pt x="1852" y="103"/>
                </a:lnTo>
                <a:lnTo>
                  <a:pt x="1848" y="104"/>
                </a:lnTo>
                <a:moveTo>
                  <a:pt x="2597" y="104"/>
                </a:moveTo>
                <a:lnTo>
                  <a:pt x="2595" y="104"/>
                </a:lnTo>
                <a:lnTo>
                  <a:pt x="2597" y="106"/>
                </a:lnTo>
                <a:lnTo>
                  <a:pt x="2597" y="104"/>
                </a:lnTo>
                <a:moveTo>
                  <a:pt x="2669" y="106"/>
                </a:moveTo>
                <a:lnTo>
                  <a:pt x="2670" y="106"/>
                </a:lnTo>
                <a:lnTo>
                  <a:pt x="2672" y="106"/>
                </a:lnTo>
                <a:lnTo>
                  <a:pt x="2670" y="104"/>
                </a:lnTo>
                <a:lnTo>
                  <a:pt x="2669" y="104"/>
                </a:lnTo>
                <a:lnTo>
                  <a:pt x="2669" y="106"/>
                </a:lnTo>
                <a:moveTo>
                  <a:pt x="2704" y="104"/>
                </a:moveTo>
                <a:lnTo>
                  <a:pt x="2704" y="106"/>
                </a:lnTo>
                <a:lnTo>
                  <a:pt x="2706" y="106"/>
                </a:lnTo>
                <a:lnTo>
                  <a:pt x="2704" y="104"/>
                </a:lnTo>
                <a:moveTo>
                  <a:pt x="1848" y="103"/>
                </a:moveTo>
                <a:lnTo>
                  <a:pt x="1848" y="101"/>
                </a:lnTo>
                <a:lnTo>
                  <a:pt x="1846" y="103"/>
                </a:lnTo>
                <a:lnTo>
                  <a:pt x="1848" y="103"/>
                </a:lnTo>
                <a:moveTo>
                  <a:pt x="1934" y="101"/>
                </a:moveTo>
                <a:lnTo>
                  <a:pt x="1934" y="99"/>
                </a:lnTo>
                <a:lnTo>
                  <a:pt x="1932" y="99"/>
                </a:lnTo>
                <a:lnTo>
                  <a:pt x="1932" y="101"/>
                </a:lnTo>
                <a:lnTo>
                  <a:pt x="1931" y="101"/>
                </a:lnTo>
                <a:lnTo>
                  <a:pt x="1931" y="103"/>
                </a:lnTo>
                <a:lnTo>
                  <a:pt x="1932" y="103"/>
                </a:lnTo>
                <a:lnTo>
                  <a:pt x="1934" y="101"/>
                </a:lnTo>
                <a:moveTo>
                  <a:pt x="2041" y="103"/>
                </a:moveTo>
                <a:lnTo>
                  <a:pt x="2043" y="103"/>
                </a:lnTo>
                <a:lnTo>
                  <a:pt x="2043" y="101"/>
                </a:lnTo>
                <a:lnTo>
                  <a:pt x="2041" y="103"/>
                </a:lnTo>
                <a:moveTo>
                  <a:pt x="2663" y="103"/>
                </a:moveTo>
                <a:lnTo>
                  <a:pt x="2663" y="101"/>
                </a:lnTo>
                <a:lnTo>
                  <a:pt x="2661" y="101"/>
                </a:lnTo>
                <a:lnTo>
                  <a:pt x="2663" y="103"/>
                </a:lnTo>
                <a:moveTo>
                  <a:pt x="1846" y="99"/>
                </a:moveTo>
                <a:lnTo>
                  <a:pt x="1845" y="99"/>
                </a:lnTo>
                <a:lnTo>
                  <a:pt x="1846" y="101"/>
                </a:lnTo>
                <a:lnTo>
                  <a:pt x="1846" y="99"/>
                </a:lnTo>
                <a:moveTo>
                  <a:pt x="1858" y="101"/>
                </a:moveTo>
                <a:lnTo>
                  <a:pt x="1860" y="101"/>
                </a:lnTo>
                <a:lnTo>
                  <a:pt x="1861" y="101"/>
                </a:lnTo>
                <a:lnTo>
                  <a:pt x="1861" y="99"/>
                </a:lnTo>
                <a:lnTo>
                  <a:pt x="1860" y="99"/>
                </a:lnTo>
                <a:lnTo>
                  <a:pt x="1858" y="101"/>
                </a:lnTo>
                <a:moveTo>
                  <a:pt x="1981" y="101"/>
                </a:moveTo>
                <a:lnTo>
                  <a:pt x="1983" y="101"/>
                </a:lnTo>
                <a:lnTo>
                  <a:pt x="1983" y="99"/>
                </a:lnTo>
                <a:lnTo>
                  <a:pt x="1981" y="99"/>
                </a:lnTo>
                <a:lnTo>
                  <a:pt x="1981" y="101"/>
                </a:lnTo>
                <a:moveTo>
                  <a:pt x="2173" y="99"/>
                </a:moveTo>
                <a:lnTo>
                  <a:pt x="2172" y="99"/>
                </a:lnTo>
                <a:lnTo>
                  <a:pt x="2172" y="101"/>
                </a:lnTo>
                <a:lnTo>
                  <a:pt x="2173" y="101"/>
                </a:lnTo>
                <a:lnTo>
                  <a:pt x="2173" y="99"/>
                </a:lnTo>
                <a:moveTo>
                  <a:pt x="2494" y="99"/>
                </a:moveTo>
                <a:lnTo>
                  <a:pt x="2492" y="99"/>
                </a:lnTo>
                <a:lnTo>
                  <a:pt x="2492" y="101"/>
                </a:lnTo>
                <a:lnTo>
                  <a:pt x="2494" y="101"/>
                </a:lnTo>
                <a:lnTo>
                  <a:pt x="2494" y="99"/>
                </a:lnTo>
                <a:moveTo>
                  <a:pt x="1865" y="98"/>
                </a:moveTo>
                <a:lnTo>
                  <a:pt x="1863" y="99"/>
                </a:lnTo>
                <a:lnTo>
                  <a:pt x="1865" y="99"/>
                </a:lnTo>
                <a:lnTo>
                  <a:pt x="1866" y="98"/>
                </a:lnTo>
                <a:lnTo>
                  <a:pt x="1865" y="98"/>
                </a:lnTo>
                <a:moveTo>
                  <a:pt x="1895" y="99"/>
                </a:moveTo>
                <a:lnTo>
                  <a:pt x="1895" y="98"/>
                </a:lnTo>
                <a:lnTo>
                  <a:pt x="1894" y="99"/>
                </a:lnTo>
                <a:lnTo>
                  <a:pt x="1895" y="99"/>
                </a:lnTo>
                <a:moveTo>
                  <a:pt x="1986" y="98"/>
                </a:moveTo>
                <a:lnTo>
                  <a:pt x="1984" y="98"/>
                </a:lnTo>
                <a:lnTo>
                  <a:pt x="1984" y="99"/>
                </a:lnTo>
                <a:lnTo>
                  <a:pt x="1986" y="99"/>
                </a:lnTo>
                <a:lnTo>
                  <a:pt x="1986" y="98"/>
                </a:lnTo>
                <a:moveTo>
                  <a:pt x="2521" y="99"/>
                </a:moveTo>
                <a:lnTo>
                  <a:pt x="2523" y="99"/>
                </a:lnTo>
                <a:lnTo>
                  <a:pt x="2521" y="98"/>
                </a:lnTo>
                <a:lnTo>
                  <a:pt x="2521" y="99"/>
                </a:lnTo>
                <a:moveTo>
                  <a:pt x="2675" y="99"/>
                </a:moveTo>
                <a:lnTo>
                  <a:pt x="2672" y="98"/>
                </a:lnTo>
                <a:lnTo>
                  <a:pt x="2672" y="99"/>
                </a:lnTo>
                <a:lnTo>
                  <a:pt x="2673" y="99"/>
                </a:lnTo>
                <a:lnTo>
                  <a:pt x="2675" y="99"/>
                </a:lnTo>
                <a:moveTo>
                  <a:pt x="1863" y="98"/>
                </a:moveTo>
                <a:lnTo>
                  <a:pt x="1863" y="96"/>
                </a:lnTo>
                <a:lnTo>
                  <a:pt x="1861" y="98"/>
                </a:lnTo>
                <a:lnTo>
                  <a:pt x="1863" y="98"/>
                </a:lnTo>
                <a:moveTo>
                  <a:pt x="1921" y="96"/>
                </a:moveTo>
                <a:lnTo>
                  <a:pt x="1921" y="98"/>
                </a:lnTo>
                <a:lnTo>
                  <a:pt x="1923" y="96"/>
                </a:lnTo>
                <a:lnTo>
                  <a:pt x="1921" y="96"/>
                </a:lnTo>
                <a:moveTo>
                  <a:pt x="1952" y="98"/>
                </a:moveTo>
                <a:lnTo>
                  <a:pt x="1951" y="96"/>
                </a:lnTo>
                <a:lnTo>
                  <a:pt x="1951" y="98"/>
                </a:lnTo>
                <a:lnTo>
                  <a:pt x="1952" y="98"/>
                </a:lnTo>
                <a:moveTo>
                  <a:pt x="1980" y="98"/>
                </a:moveTo>
                <a:lnTo>
                  <a:pt x="1981" y="96"/>
                </a:lnTo>
                <a:lnTo>
                  <a:pt x="1980" y="96"/>
                </a:lnTo>
                <a:lnTo>
                  <a:pt x="1980" y="98"/>
                </a:lnTo>
                <a:moveTo>
                  <a:pt x="2663" y="98"/>
                </a:moveTo>
                <a:lnTo>
                  <a:pt x="2661" y="96"/>
                </a:lnTo>
                <a:lnTo>
                  <a:pt x="2660" y="96"/>
                </a:lnTo>
                <a:lnTo>
                  <a:pt x="2661" y="98"/>
                </a:lnTo>
                <a:lnTo>
                  <a:pt x="2663" y="98"/>
                </a:lnTo>
                <a:moveTo>
                  <a:pt x="2670" y="98"/>
                </a:moveTo>
                <a:lnTo>
                  <a:pt x="2672" y="98"/>
                </a:lnTo>
                <a:lnTo>
                  <a:pt x="2669" y="96"/>
                </a:lnTo>
                <a:lnTo>
                  <a:pt x="2670" y="98"/>
                </a:lnTo>
                <a:moveTo>
                  <a:pt x="2706" y="96"/>
                </a:moveTo>
                <a:lnTo>
                  <a:pt x="2704" y="96"/>
                </a:lnTo>
                <a:lnTo>
                  <a:pt x="2704" y="98"/>
                </a:lnTo>
                <a:lnTo>
                  <a:pt x="2706" y="98"/>
                </a:lnTo>
                <a:lnTo>
                  <a:pt x="2706" y="96"/>
                </a:lnTo>
                <a:moveTo>
                  <a:pt x="1938" y="95"/>
                </a:moveTo>
                <a:lnTo>
                  <a:pt x="1938" y="96"/>
                </a:lnTo>
                <a:lnTo>
                  <a:pt x="1940" y="96"/>
                </a:lnTo>
                <a:lnTo>
                  <a:pt x="1941" y="95"/>
                </a:lnTo>
                <a:lnTo>
                  <a:pt x="1940" y="95"/>
                </a:lnTo>
                <a:lnTo>
                  <a:pt x="1938" y="95"/>
                </a:lnTo>
                <a:moveTo>
                  <a:pt x="2525" y="96"/>
                </a:moveTo>
                <a:lnTo>
                  <a:pt x="2526" y="96"/>
                </a:lnTo>
                <a:lnTo>
                  <a:pt x="2525" y="95"/>
                </a:lnTo>
                <a:lnTo>
                  <a:pt x="2525" y="96"/>
                </a:lnTo>
                <a:moveTo>
                  <a:pt x="1940" y="93"/>
                </a:moveTo>
                <a:lnTo>
                  <a:pt x="1940" y="95"/>
                </a:lnTo>
                <a:lnTo>
                  <a:pt x="1941" y="93"/>
                </a:lnTo>
                <a:lnTo>
                  <a:pt x="1940" y="93"/>
                </a:lnTo>
                <a:moveTo>
                  <a:pt x="2175" y="93"/>
                </a:moveTo>
                <a:lnTo>
                  <a:pt x="2175" y="92"/>
                </a:lnTo>
                <a:lnTo>
                  <a:pt x="2173" y="92"/>
                </a:lnTo>
                <a:lnTo>
                  <a:pt x="2173" y="93"/>
                </a:lnTo>
                <a:lnTo>
                  <a:pt x="2173" y="95"/>
                </a:lnTo>
                <a:lnTo>
                  <a:pt x="2175" y="95"/>
                </a:lnTo>
                <a:lnTo>
                  <a:pt x="2175" y="93"/>
                </a:lnTo>
                <a:moveTo>
                  <a:pt x="2531" y="92"/>
                </a:moveTo>
                <a:lnTo>
                  <a:pt x="2531" y="93"/>
                </a:lnTo>
                <a:lnTo>
                  <a:pt x="2532" y="93"/>
                </a:lnTo>
                <a:lnTo>
                  <a:pt x="2531" y="92"/>
                </a:lnTo>
                <a:moveTo>
                  <a:pt x="2520" y="90"/>
                </a:moveTo>
                <a:lnTo>
                  <a:pt x="2518" y="90"/>
                </a:lnTo>
                <a:lnTo>
                  <a:pt x="2518" y="92"/>
                </a:lnTo>
                <a:lnTo>
                  <a:pt x="2520" y="92"/>
                </a:lnTo>
                <a:lnTo>
                  <a:pt x="2520" y="90"/>
                </a:lnTo>
                <a:moveTo>
                  <a:pt x="2525" y="90"/>
                </a:moveTo>
                <a:lnTo>
                  <a:pt x="2523" y="90"/>
                </a:lnTo>
                <a:lnTo>
                  <a:pt x="2523" y="92"/>
                </a:lnTo>
                <a:lnTo>
                  <a:pt x="2525" y="92"/>
                </a:lnTo>
                <a:lnTo>
                  <a:pt x="2525" y="90"/>
                </a:lnTo>
                <a:moveTo>
                  <a:pt x="2568" y="90"/>
                </a:moveTo>
                <a:lnTo>
                  <a:pt x="2568" y="92"/>
                </a:lnTo>
                <a:lnTo>
                  <a:pt x="2569" y="92"/>
                </a:lnTo>
                <a:lnTo>
                  <a:pt x="2568" y="90"/>
                </a:lnTo>
                <a:moveTo>
                  <a:pt x="1894" y="87"/>
                </a:moveTo>
                <a:lnTo>
                  <a:pt x="1892" y="89"/>
                </a:lnTo>
                <a:lnTo>
                  <a:pt x="1891" y="89"/>
                </a:lnTo>
                <a:lnTo>
                  <a:pt x="1891" y="90"/>
                </a:lnTo>
                <a:lnTo>
                  <a:pt x="1892" y="90"/>
                </a:lnTo>
                <a:lnTo>
                  <a:pt x="1894" y="90"/>
                </a:lnTo>
                <a:lnTo>
                  <a:pt x="1894" y="89"/>
                </a:lnTo>
                <a:lnTo>
                  <a:pt x="1895" y="89"/>
                </a:lnTo>
                <a:lnTo>
                  <a:pt x="1897" y="89"/>
                </a:lnTo>
                <a:lnTo>
                  <a:pt x="1897" y="87"/>
                </a:lnTo>
                <a:lnTo>
                  <a:pt x="1895" y="87"/>
                </a:lnTo>
                <a:lnTo>
                  <a:pt x="1894" y="87"/>
                </a:lnTo>
                <a:moveTo>
                  <a:pt x="2554" y="89"/>
                </a:moveTo>
                <a:lnTo>
                  <a:pt x="2552" y="89"/>
                </a:lnTo>
                <a:lnTo>
                  <a:pt x="2552" y="90"/>
                </a:lnTo>
                <a:lnTo>
                  <a:pt x="2554" y="90"/>
                </a:lnTo>
                <a:lnTo>
                  <a:pt x="2554" y="89"/>
                </a:lnTo>
                <a:moveTo>
                  <a:pt x="2677" y="89"/>
                </a:moveTo>
                <a:lnTo>
                  <a:pt x="2675" y="89"/>
                </a:lnTo>
                <a:lnTo>
                  <a:pt x="2675" y="90"/>
                </a:lnTo>
                <a:lnTo>
                  <a:pt x="2677" y="90"/>
                </a:lnTo>
                <a:lnTo>
                  <a:pt x="2677" y="89"/>
                </a:lnTo>
                <a:moveTo>
                  <a:pt x="1912" y="87"/>
                </a:moveTo>
                <a:lnTo>
                  <a:pt x="1911" y="89"/>
                </a:lnTo>
                <a:lnTo>
                  <a:pt x="1912" y="89"/>
                </a:lnTo>
                <a:lnTo>
                  <a:pt x="1912" y="87"/>
                </a:lnTo>
                <a:moveTo>
                  <a:pt x="2170" y="89"/>
                </a:moveTo>
                <a:lnTo>
                  <a:pt x="2170" y="87"/>
                </a:lnTo>
                <a:lnTo>
                  <a:pt x="2170" y="89"/>
                </a:lnTo>
                <a:lnTo>
                  <a:pt x="2170" y="89"/>
                </a:lnTo>
                <a:moveTo>
                  <a:pt x="2491" y="86"/>
                </a:moveTo>
                <a:lnTo>
                  <a:pt x="2489" y="84"/>
                </a:lnTo>
                <a:lnTo>
                  <a:pt x="2489" y="86"/>
                </a:lnTo>
                <a:lnTo>
                  <a:pt x="2491" y="86"/>
                </a:lnTo>
                <a:moveTo>
                  <a:pt x="1934" y="81"/>
                </a:moveTo>
                <a:lnTo>
                  <a:pt x="1935" y="81"/>
                </a:lnTo>
                <a:lnTo>
                  <a:pt x="1935" y="79"/>
                </a:lnTo>
                <a:lnTo>
                  <a:pt x="1934" y="79"/>
                </a:lnTo>
                <a:lnTo>
                  <a:pt x="1934" y="81"/>
                </a:lnTo>
                <a:moveTo>
                  <a:pt x="1941" y="76"/>
                </a:moveTo>
                <a:lnTo>
                  <a:pt x="1941" y="75"/>
                </a:lnTo>
                <a:lnTo>
                  <a:pt x="1940" y="76"/>
                </a:lnTo>
                <a:lnTo>
                  <a:pt x="1938" y="76"/>
                </a:lnTo>
                <a:lnTo>
                  <a:pt x="1938" y="78"/>
                </a:lnTo>
                <a:lnTo>
                  <a:pt x="1940" y="78"/>
                </a:lnTo>
                <a:lnTo>
                  <a:pt x="1941" y="76"/>
                </a:lnTo>
                <a:moveTo>
                  <a:pt x="1931" y="81"/>
                </a:moveTo>
                <a:lnTo>
                  <a:pt x="1931" y="83"/>
                </a:lnTo>
                <a:lnTo>
                  <a:pt x="1929" y="83"/>
                </a:lnTo>
                <a:lnTo>
                  <a:pt x="1929" y="84"/>
                </a:lnTo>
                <a:lnTo>
                  <a:pt x="1931" y="84"/>
                </a:lnTo>
                <a:lnTo>
                  <a:pt x="1932" y="83"/>
                </a:lnTo>
                <a:lnTo>
                  <a:pt x="1934" y="83"/>
                </a:lnTo>
                <a:lnTo>
                  <a:pt x="1934" y="81"/>
                </a:lnTo>
                <a:lnTo>
                  <a:pt x="1932" y="81"/>
                </a:lnTo>
                <a:lnTo>
                  <a:pt x="1931" y="81"/>
                </a:lnTo>
                <a:moveTo>
                  <a:pt x="1938" y="78"/>
                </a:moveTo>
                <a:lnTo>
                  <a:pt x="1937" y="78"/>
                </a:lnTo>
                <a:lnTo>
                  <a:pt x="1935" y="78"/>
                </a:lnTo>
                <a:lnTo>
                  <a:pt x="1935" y="79"/>
                </a:lnTo>
                <a:lnTo>
                  <a:pt x="1937" y="79"/>
                </a:lnTo>
                <a:lnTo>
                  <a:pt x="1938" y="79"/>
                </a:lnTo>
                <a:lnTo>
                  <a:pt x="1938" y="78"/>
                </a:lnTo>
                <a:moveTo>
                  <a:pt x="2489" y="83"/>
                </a:moveTo>
                <a:lnTo>
                  <a:pt x="2488" y="83"/>
                </a:lnTo>
                <a:lnTo>
                  <a:pt x="2489" y="84"/>
                </a:lnTo>
                <a:lnTo>
                  <a:pt x="2491" y="84"/>
                </a:lnTo>
                <a:lnTo>
                  <a:pt x="2489" y="83"/>
                </a:lnTo>
                <a:moveTo>
                  <a:pt x="1980" y="78"/>
                </a:moveTo>
                <a:lnTo>
                  <a:pt x="1978" y="78"/>
                </a:lnTo>
                <a:lnTo>
                  <a:pt x="1977" y="78"/>
                </a:lnTo>
                <a:lnTo>
                  <a:pt x="1977" y="79"/>
                </a:lnTo>
                <a:lnTo>
                  <a:pt x="1975" y="79"/>
                </a:lnTo>
                <a:lnTo>
                  <a:pt x="1974" y="81"/>
                </a:lnTo>
                <a:lnTo>
                  <a:pt x="1974" y="83"/>
                </a:lnTo>
                <a:lnTo>
                  <a:pt x="1975" y="83"/>
                </a:lnTo>
                <a:lnTo>
                  <a:pt x="1977" y="81"/>
                </a:lnTo>
                <a:lnTo>
                  <a:pt x="1978" y="81"/>
                </a:lnTo>
                <a:lnTo>
                  <a:pt x="1978" y="79"/>
                </a:lnTo>
                <a:lnTo>
                  <a:pt x="1980" y="79"/>
                </a:lnTo>
                <a:lnTo>
                  <a:pt x="1981" y="78"/>
                </a:lnTo>
                <a:lnTo>
                  <a:pt x="1981" y="76"/>
                </a:lnTo>
                <a:lnTo>
                  <a:pt x="1980" y="76"/>
                </a:lnTo>
                <a:lnTo>
                  <a:pt x="1980" y="78"/>
                </a:lnTo>
                <a:moveTo>
                  <a:pt x="2486" y="81"/>
                </a:moveTo>
                <a:lnTo>
                  <a:pt x="2486" y="83"/>
                </a:lnTo>
                <a:lnTo>
                  <a:pt x="2488" y="83"/>
                </a:lnTo>
                <a:lnTo>
                  <a:pt x="2488" y="81"/>
                </a:lnTo>
                <a:lnTo>
                  <a:pt x="2486" y="81"/>
                </a:lnTo>
                <a:moveTo>
                  <a:pt x="2538" y="81"/>
                </a:moveTo>
                <a:lnTo>
                  <a:pt x="2538" y="83"/>
                </a:lnTo>
                <a:lnTo>
                  <a:pt x="2538" y="83"/>
                </a:lnTo>
                <a:lnTo>
                  <a:pt x="2538" y="81"/>
                </a:lnTo>
                <a:moveTo>
                  <a:pt x="2029" y="81"/>
                </a:moveTo>
                <a:lnTo>
                  <a:pt x="2029" y="79"/>
                </a:lnTo>
                <a:lnTo>
                  <a:pt x="2027" y="79"/>
                </a:lnTo>
                <a:lnTo>
                  <a:pt x="2026" y="79"/>
                </a:lnTo>
                <a:lnTo>
                  <a:pt x="2026" y="81"/>
                </a:lnTo>
                <a:lnTo>
                  <a:pt x="2027" y="81"/>
                </a:lnTo>
                <a:lnTo>
                  <a:pt x="2029" y="81"/>
                </a:lnTo>
                <a:moveTo>
                  <a:pt x="2033" y="81"/>
                </a:moveTo>
                <a:lnTo>
                  <a:pt x="2033" y="79"/>
                </a:lnTo>
                <a:lnTo>
                  <a:pt x="2032" y="79"/>
                </a:lnTo>
                <a:lnTo>
                  <a:pt x="2030" y="79"/>
                </a:lnTo>
                <a:lnTo>
                  <a:pt x="2030" y="81"/>
                </a:lnTo>
                <a:lnTo>
                  <a:pt x="2032" y="81"/>
                </a:lnTo>
                <a:lnTo>
                  <a:pt x="2033" y="81"/>
                </a:lnTo>
                <a:moveTo>
                  <a:pt x="2534" y="79"/>
                </a:moveTo>
                <a:lnTo>
                  <a:pt x="2532" y="79"/>
                </a:lnTo>
                <a:lnTo>
                  <a:pt x="2534" y="81"/>
                </a:lnTo>
                <a:lnTo>
                  <a:pt x="2534" y="79"/>
                </a:lnTo>
                <a:moveTo>
                  <a:pt x="2181" y="78"/>
                </a:moveTo>
                <a:lnTo>
                  <a:pt x="2182" y="76"/>
                </a:lnTo>
                <a:lnTo>
                  <a:pt x="2182" y="75"/>
                </a:lnTo>
                <a:lnTo>
                  <a:pt x="2181" y="76"/>
                </a:lnTo>
                <a:lnTo>
                  <a:pt x="2181" y="78"/>
                </a:lnTo>
                <a:moveTo>
                  <a:pt x="2184" y="73"/>
                </a:moveTo>
                <a:lnTo>
                  <a:pt x="2182" y="73"/>
                </a:lnTo>
                <a:lnTo>
                  <a:pt x="2182" y="75"/>
                </a:lnTo>
                <a:lnTo>
                  <a:pt x="2184" y="75"/>
                </a:lnTo>
                <a:lnTo>
                  <a:pt x="2184" y="73"/>
                </a:lnTo>
                <a:moveTo>
                  <a:pt x="2486" y="76"/>
                </a:moveTo>
                <a:lnTo>
                  <a:pt x="2486" y="78"/>
                </a:lnTo>
                <a:lnTo>
                  <a:pt x="2488" y="78"/>
                </a:lnTo>
                <a:lnTo>
                  <a:pt x="2486" y="76"/>
                </a:lnTo>
                <a:moveTo>
                  <a:pt x="1949" y="75"/>
                </a:moveTo>
                <a:lnTo>
                  <a:pt x="1949" y="76"/>
                </a:lnTo>
                <a:lnTo>
                  <a:pt x="1951" y="76"/>
                </a:lnTo>
                <a:lnTo>
                  <a:pt x="1952" y="76"/>
                </a:lnTo>
                <a:lnTo>
                  <a:pt x="1954" y="76"/>
                </a:lnTo>
                <a:lnTo>
                  <a:pt x="1954" y="75"/>
                </a:lnTo>
                <a:lnTo>
                  <a:pt x="1955" y="75"/>
                </a:lnTo>
                <a:lnTo>
                  <a:pt x="1955" y="73"/>
                </a:lnTo>
                <a:lnTo>
                  <a:pt x="1954" y="73"/>
                </a:lnTo>
                <a:lnTo>
                  <a:pt x="1952" y="73"/>
                </a:lnTo>
                <a:lnTo>
                  <a:pt x="1952" y="75"/>
                </a:lnTo>
                <a:lnTo>
                  <a:pt x="1951" y="75"/>
                </a:lnTo>
                <a:lnTo>
                  <a:pt x="1949" y="75"/>
                </a:lnTo>
                <a:moveTo>
                  <a:pt x="1967" y="73"/>
                </a:moveTo>
                <a:lnTo>
                  <a:pt x="1967" y="75"/>
                </a:lnTo>
                <a:lnTo>
                  <a:pt x="1969" y="73"/>
                </a:lnTo>
                <a:lnTo>
                  <a:pt x="1967" y="73"/>
                </a:lnTo>
                <a:moveTo>
                  <a:pt x="2021" y="75"/>
                </a:moveTo>
                <a:lnTo>
                  <a:pt x="2021" y="73"/>
                </a:lnTo>
                <a:lnTo>
                  <a:pt x="2020" y="75"/>
                </a:lnTo>
                <a:lnTo>
                  <a:pt x="2021" y="75"/>
                </a:lnTo>
                <a:moveTo>
                  <a:pt x="2175" y="73"/>
                </a:moveTo>
                <a:lnTo>
                  <a:pt x="2175" y="72"/>
                </a:lnTo>
                <a:lnTo>
                  <a:pt x="2173" y="73"/>
                </a:lnTo>
                <a:lnTo>
                  <a:pt x="2175" y="73"/>
                </a:lnTo>
                <a:moveTo>
                  <a:pt x="2181" y="70"/>
                </a:moveTo>
                <a:lnTo>
                  <a:pt x="2179" y="70"/>
                </a:lnTo>
                <a:lnTo>
                  <a:pt x="2179" y="72"/>
                </a:lnTo>
                <a:lnTo>
                  <a:pt x="2179" y="73"/>
                </a:lnTo>
                <a:lnTo>
                  <a:pt x="2181" y="72"/>
                </a:lnTo>
                <a:lnTo>
                  <a:pt x="2181" y="70"/>
                </a:lnTo>
                <a:moveTo>
                  <a:pt x="2520" y="72"/>
                </a:moveTo>
                <a:lnTo>
                  <a:pt x="2518" y="70"/>
                </a:lnTo>
                <a:lnTo>
                  <a:pt x="2517" y="70"/>
                </a:lnTo>
                <a:lnTo>
                  <a:pt x="2518" y="72"/>
                </a:lnTo>
                <a:lnTo>
                  <a:pt x="2520" y="72"/>
                </a:lnTo>
                <a:moveTo>
                  <a:pt x="1960" y="70"/>
                </a:moveTo>
                <a:lnTo>
                  <a:pt x="1960" y="69"/>
                </a:lnTo>
                <a:lnTo>
                  <a:pt x="1958" y="70"/>
                </a:lnTo>
                <a:lnTo>
                  <a:pt x="1960" y="70"/>
                </a:lnTo>
                <a:moveTo>
                  <a:pt x="2176" y="70"/>
                </a:moveTo>
                <a:lnTo>
                  <a:pt x="2178" y="70"/>
                </a:lnTo>
                <a:lnTo>
                  <a:pt x="2178" y="69"/>
                </a:lnTo>
                <a:lnTo>
                  <a:pt x="2176" y="69"/>
                </a:lnTo>
                <a:lnTo>
                  <a:pt x="2176" y="70"/>
                </a:lnTo>
                <a:moveTo>
                  <a:pt x="1935" y="69"/>
                </a:moveTo>
                <a:lnTo>
                  <a:pt x="1935" y="69"/>
                </a:lnTo>
                <a:lnTo>
                  <a:pt x="1937" y="69"/>
                </a:lnTo>
                <a:lnTo>
                  <a:pt x="1935" y="69"/>
                </a:lnTo>
                <a:moveTo>
                  <a:pt x="2179" y="69"/>
                </a:moveTo>
                <a:lnTo>
                  <a:pt x="2181" y="69"/>
                </a:lnTo>
                <a:lnTo>
                  <a:pt x="2179" y="69"/>
                </a:lnTo>
                <a:lnTo>
                  <a:pt x="2179" y="69"/>
                </a:lnTo>
                <a:moveTo>
                  <a:pt x="2264" y="69"/>
                </a:moveTo>
                <a:lnTo>
                  <a:pt x="2262" y="69"/>
                </a:lnTo>
                <a:lnTo>
                  <a:pt x="2262" y="69"/>
                </a:lnTo>
                <a:lnTo>
                  <a:pt x="2264" y="69"/>
                </a:lnTo>
                <a:moveTo>
                  <a:pt x="2182" y="67"/>
                </a:moveTo>
                <a:lnTo>
                  <a:pt x="2181" y="69"/>
                </a:lnTo>
                <a:lnTo>
                  <a:pt x="2182" y="69"/>
                </a:lnTo>
                <a:lnTo>
                  <a:pt x="2182" y="67"/>
                </a:lnTo>
                <a:moveTo>
                  <a:pt x="2261" y="67"/>
                </a:moveTo>
                <a:lnTo>
                  <a:pt x="2261" y="69"/>
                </a:lnTo>
                <a:lnTo>
                  <a:pt x="2262" y="69"/>
                </a:lnTo>
                <a:lnTo>
                  <a:pt x="2262" y="67"/>
                </a:lnTo>
                <a:lnTo>
                  <a:pt x="2261" y="67"/>
                </a:lnTo>
                <a:moveTo>
                  <a:pt x="2259" y="64"/>
                </a:moveTo>
                <a:lnTo>
                  <a:pt x="2259" y="66"/>
                </a:lnTo>
                <a:lnTo>
                  <a:pt x="2259" y="67"/>
                </a:lnTo>
                <a:lnTo>
                  <a:pt x="2261" y="67"/>
                </a:lnTo>
                <a:lnTo>
                  <a:pt x="2261" y="66"/>
                </a:lnTo>
                <a:lnTo>
                  <a:pt x="2259" y="64"/>
                </a:lnTo>
                <a:moveTo>
                  <a:pt x="2300" y="66"/>
                </a:moveTo>
                <a:lnTo>
                  <a:pt x="2300" y="64"/>
                </a:lnTo>
                <a:lnTo>
                  <a:pt x="2299" y="64"/>
                </a:lnTo>
                <a:lnTo>
                  <a:pt x="2299" y="66"/>
                </a:lnTo>
                <a:lnTo>
                  <a:pt x="2300" y="66"/>
                </a:lnTo>
                <a:moveTo>
                  <a:pt x="1969" y="63"/>
                </a:moveTo>
                <a:lnTo>
                  <a:pt x="1969" y="64"/>
                </a:lnTo>
                <a:lnTo>
                  <a:pt x="1970" y="63"/>
                </a:lnTo>
                <a:lnTo>
                  <a:pt x="1969" y="63"/>
                </a:lnTo>
                <a:moveTo>
                  <a:pt x="2044" y="63"/>
                </a:moveTo>
                <a:lnTo>
                  <a:pt x="2043" y="64"/>
                </a:lnTo>
                <a:lnTo>
                  <a:pt x="2044" y="64"/>
                </a:lnTo>
                <a:lnTo>
                  <a:pt x="2044" y="63"/>
                </a:lnTo>
                <a:moveTo>
                  <a:pt x="2184" y="64"/>
                </a:moveTo>
                <a:lnTo>
                  <a:pt x="2184" y="63"/>
                </a:lnTo>
                <a:lnTo>
                  <a:pt x="2184" y="61"/>
                </a:lnTo>
                <a:lnTo>
                  <a:pt x="2182" y="63"/>
                </a:lnTo>
                <a:lnTo>
                  <a:pt x="2182" y="64"/>
                </a:lnTo>
                <a:lnTo>
                  <a:pt x="2184" y="64"/>
                </a:lnTo>
                <a:moveTo>
                  <a:pt x="2257" y="61"/>
                </a:moveTo>
                <a:lnTo>
                  <a:pt x="2257" y="63"/>
                </a:lnTo>
                <a:lnTo>
                  <a:pt x="2257" y="64"/>
                </a:lnTo>
                <a:lnTo>
                  <a:pt x="2259" y="64"/>
                </a:lnTo>
                <a:lnTo>
                  <a:pt x="2259" y="63"/>
                </a:lnTo>
                <a:lnTo>
                  <a:pt x="2257" y="61"/>
                </a:lnTo>
                <a:moveTo>
                  <a:pt x="2299" y="63"/>
                </a:moveTo>
                <a:lnTo>
                  <a:pt x="2297" y="63"/>
                </a:lnTo>
                <a:lnTo>
                  <a:pt x="2297" y="64"/>
                </a:lnTo>
                <a:lnTo>
                  <a:pt x="2299" y="64"/>
                </a:lnTo>
                <a:lnTo>
                  <a:pt x="2299" y="63"/>
                </a:lnTo>
                <a:moveTo>
                  <a:pt x="2485" y="64"/>
                </a:moveTo>
                <a:lnTo>
                  <a:pt x="2486" y="64"/>
                </a:lnTo>
                <a:lnTo>
                  <a:pt x="2485" y="63"/>
                </a:lnTo>
                <a:lnTo>
                  <a:pt x="2485" y="64"/>
                </a:lnTo>
                <a:moveTo>
                  <a:pt x="2302" y="61"/>
                </a:moveTo>
                <a:lnTo>
                  <a:pt x="2302" y="63"/>
                </a:lnTo>
                <a:lnTo>
                  <a:pt x="2304" y="61"/>
                </a:lnTo>
                <a:lnTo>
                  <a:pt x="2302" y="61"/>
                </a:lnTo>
                <a:moveTo>
                  <a:pt x="2307" y="61"/>
                </a:moveTo>
                <a:lnTo>
                  <a:pt x="2305" y="61"/>
                </a:lnTo>
                <a:lnTo>
                  <a:pt x="2304" y="61"/>
                </a:lnTo>
                <a:lnTo>
                  <a:pt x="2305" y="63"/>
                </a:lnTo>
                <a:lnTo>
                  <a:pt x="2307" y="61"/>
                </a:lnTo>
                <a:moveTo>
                  <a:pt x="2188" y="60"/>
                </a:moveTo>
                <a:lnTo>
                  <a:pt x="2187" y="60"/>
                </a:lnTo>
                <a:lnTo>
                  <a:pt x="2187" y="61"/>
                </a:lnTo>
                <a:lnTo>
                  <a:pt x="2188" y="61"/>
                </a:lnTo>
                <a:lnTo>
                  <a:pt x="2188" y="60"/>
                </a:lnTo>
                <a:moveTo>
                  <a:pt x="2259" y="60"/>
                </a:moveTo>
                <a:lnTo>
                  <a:pt x="2261" y="58"/>
                </a:lnTo>
                <a:lnTo>
                  <a:pt x="2259" y="58"/>
                </a:lnTo>
                <a:lnTo>
                  <a:pt x="2259" y="60"/>
                </a:lnTo>
                <a:moveTo>
                  <a:pt x="2457" y="60"/>
                </a:moveTo>
                <a:lnTo>
                  <a:pt x="2459" y="60"/>
                </a:lnTo>
                <a:lnTo>
                  <a:pt x="2457" y="58"/>
                </a:lnTo>
                <a:lnTo>
                  <a:pt x="2457" y="60"/>
                </a:lnTo>
                <a:moveTo>
                  <a:pt x="2050" y="56"/>
                </a:moveTo>
                <a:lnTo>
                  <a:pt x="2050" y="58"/>
                </a:lnTo>
                <a:lnTo>
                  <a:pt x="2052" y="58"/>
                </a:lnTo>
                <a:lnTo>
                  <a:pt x="2050" y="56"/>
                </a:lnTo>
                <a:moveTo>
                  <a:pt x="2006" y="56"/>
                </a:moveTo>
                <a:lnTo>
                  <a:pt x="2007" y="56"/>
                </a:lnTo>
                <a:lnTo>
                  <a:pt x="2007" y="55"/>
                </a:lnTo>
                <a:lnTo>
                  <a:pt x="2006" y="56"/>
                </a:lnTo>
                <a:moveTo>
                  <a:pt x="2279" y="56"/>
                </a:moveTo>
                <a:lnTo>
                  <a:pt x="2281" y="55"/>
                </a:lnTo>
                <a:lnTo>
                  <a:pt x="2279" y="55"/>
                </a:lnTo>
                <a:lnTo>
                  <a:pt x="2279" y="56"/>
                </a:lnTo>
                <a:moveTo>
                  <a:pt x="2448" y="55"/>
                </a:moveTo>
                <a:lnTo>
                  <a:pt x="2449" y="55"/>
                </a:lnTo>
                <a:lnTo>
                  <a:pt x="2448" y="53"/>
                </a:lnTo>
                <a:lnTo>
                  <a:pt x="2448" y="55"/>
                </a:lnTo>
                <a:moveTo>
                  <a:pt x="2454" y="55"/>
                </a:moveTo>
                <a:lnTo>
                  <a:pt x="2455" y="55"/>
                </a:lnTo>
                <a:lnTo>
                  <a:pt x="2454" y="53"/>
                </a:lnTo>
                <a:lnTo>
                  <a:pt x="2454" y="55"/>
                </a:lnTo>
                <a:moveTo>
                  <a:pt x="2413" y="53"/>
                </a:moveTo>
                <a:lnTo>
                  <a:pt x="2411" y="52"/>
                </a:lnTo>
                <a:lnTo>
                  <a:pt x="2409" y="52"/>
                </a:lnTo>
                <a:lnTo>
                  <a:pt x="2411" y="53"/>
                </a:lnTo>
                <a:lnTo>
                  <a:pt x="2413" y="53"/>
                </a:lnTo>
                <a:moveTo>
                  <a:pt x="2003" y="50"/>
                </a:moveTo>
                <a:lnTo>
                  <a:pt x="2001" y="52"/>
                </a:lnTo>
                <a:lnTo>
                  <a:pt x="2003" y="52"/>
                </a:lnTo>
                <a:lnTo>
                  <a:pt x="2003" y="50"/>
                </a:lnTo>
                <a:moveTo>
                  <a:pt x="2010" y="47"/>
                </a:moveTo>
                <a:lnTo>
                  <a:pt x="2010" y="46"/>
                </a:lnTo>
                <a:lnTo>
                  <a:pt x="2010" y="44"/>
                </a:lnTo>
                <a:lnTo>
                  <a:pt x="2009" y="46"/>
                </a:lnTo>
                <a:lnTo>
                  <a:pt x="2007" y="46"/>
                </a:lnTo>
                <a:lnTo>
                  <a:pt x="2007" y="47"/>
                </a:lnTo>
                <a:lnTo>
                  <a:pt x="2009" y="47"/>
                </a:lnTo>
                <a:lnTo>
                  <a:pt x="2010" y="47"/>
                </a:lnTo>
                <a:moveTo>
                  <a:pt x="2006" y="50"/>
                </a:moveTo>
                <a:lnTo>
                  <a:pt x="2006" y="49"/>
                </a:lnTo>
                <a:lnTo>
                  <a:pt x="2007" y="49"/>
                </a:lnTo>
                <a:lnTo>
                  <a:pt x="2007" y="47"/>
                </a:lnTo>
                <a:lnTo>
                  <a:pt x="2006" y="47"/>
                </a:lnTo>
                <a:lnTo>
                  <a:pt x="2004" y="47"/>
                </a:lnTo>
                <a:lnTo>
                  <a:pt x="2004" y="49"/>
                </a:lnTo>
                <a:lnTo>
                  <a:pt x="2003" y="50"/>
                </a:lnTo>
                <a:lnTo>
                  <a:pt x="2004" y="50"/>
                </a:lnTo>
                <a:lnTo>
                  <a:pt x="2006" y="50"/>
                </a:lnTo>
                <a:moveTo>
                  <a:pt x="2363" y="47"/>
                </a:moveTo>
                <a:lnTo>
                  <a:pt x="2365" y="49"/>
                </a:lnTo>
                <a:lnTo>
                  <a:pt x="2365" y="47"/>
                </a:lnTo>
                <a:lnTo>
                  <a:pt x="2365" y="46"/>
                </a:lnTo>
                <a:lnTo>
                  <a:pt x="2363" y="46"/>
                </a:lnTo>
                <a:lnTo>
                  <a:pt x="2363" y="47"/>
                </a:lnTo>
                <a:moveTo>
                  <a:pt x="2187" y="47"/>
                </a:moveTo>
                <a:lnTo>
                  <a:pt x="2188" y="46"/>
                </a:lnTo>
                <a:lnTo>
                  <a:pt x="2187" y="46"/>
                </a:lnTo>
                <a:lnTo>
                  <a:pt x="2187" y="47"/>
                </a:lnTo>
                <a:moveTo>
                  <a:pt x="2188" y="46"/>
                </a:moveTo>
                <a:lnTo>
                  <a:pt x="2190" y="46"/>
                </a:lnTo>
                <a:lnTo>
                  <a:pt x="2190" y="44"/>
                </a:lnTo>
                <a:lnTo>
                  <a:pt x="2188" y="44"/>
                </a:lnTo>
                <a:lnTo>
                  <a:pt x="2188" y="46"/>
                </a:lnTo>
                <a:moveTo>
                  <a:pt x="2347" y="47"/>
                </a:moveTo>
                <a:lnTo>
                  <a:pt x="2347" y="46"/>
                </a:lnTo>
                <a:lnTo>
                  <a:pt x="2345" y="46"/>
                </a:lnTo>
                <a:lnTo>
                  <a:pt x="2347" y="47"/>
                </a:lnTo>
                <a:moveTo>
                  <a:pt x="2273" y="44"/>
                </a:moveTo>
                <a:lnTo>
                  <a:pt x="2271" y="44"/>
                </a:lnTo>
                <a:lnTo>
                  <a:pt x="2271" y="46"/>
                </a:lnTo>
                <a:lnTo>
                  <a:pt x="2273" y="46"/>
                </a:lnTo>
                <a:lnTo>
                  <a:pt x="2274" y="46"/>
                </a:lnTo>
                <a:lnTo>
                  <a:pt x="2274" y="44"/>
                </a:lnTo>
                <a:lnTo>
                  <a:pt x="2273" y="44"/>
                </a:lnTo>
                <a:moveTo>
                  <a:pt x="2305" y="46"/>
                </a:moveTo>
                <a:lnTo>
                  <a:pt x="2305" y="44"/>
                </a:lnTo>
                <a:lnTo>
                  <a:pt x="2304" y="44"/>
                </a:lnTo>
                <a:lnTo>
                  <a:pt x="2302" y="44"/>
                </a:lnTo>
                <a:lnTo>
                  <a:pt x="2302" y="46"/>
                </a:lnTo>
                <a:lnTo>
                  <a:pt x="2304" y="46"/>
                </a:lnTo>
                <a:lnTo>
                  <a:pt x="2305" y="46"/>
                </a:lnTo>
                <a:moveTo>
                  <a:pt x="2342" y="46"/>
                </a:moveTo>
                <a:lnTo>
                  <a:pt x="2343" y="46"/>
                </a:lnTo>
                <a:lnTo>
                  <a:pt x="2343" y="44"/>
                </a:lnTo>
                <a:lnTo>
                  <a:pt x="2342" y="44"/>
                </a:lnTo>
                <a:lnTo>
                  <a:pt x="2342" y="46"/>
                </a:lnTo>
                <a:moveTo>
                  <a:pt x="2356" y="41"/>
                </a:moveTo>
                <a:lnTo>
                  <a:pt x="2354" y="41"/>
                </a:lnTo>
                <a:lnTo>
                  <a:pt x="2354" y="43"/>
                </a:lnTo>
                <a:lnTo>
                  <a:pt x="2354" y="43"/>
                </a:lnTo>
                <a:lnTo>
                  <a:pt x="2354" y="44"/>
                </a:lnTo>
                <a:lnTo>
                  <a:pt x="2354" y="46"/>
                </a:lnTo>
                <a:lnTo>
                  <a:pt x="2356" y="46"/>
                </a:lnTo>
                <a:lnTo>
                  <a:pt x="2357" y="46"/>
                </a:lnTo>
                <a:lnTo>
                  <a:pt x="2357" y="44"/>
                </a:lnTo>
                <a:lnTo>
                  <a:pt x="2359" y="44"/>
                </a:lnTo>
                <a:lnTo>
                  <a:pt x="2359" y="43"/>
                </a:lnTo>
                <a:lnTo>
                  <a:pt x="2359" y="41"/>
                </a:lnTo>
                <a:lnTo>
                  <a:pt x="2357" y="41"/>
                </a:lnTo>
                <a:lnTo>
                  <a:pt x="2356" y="41"/>
                </a:lnTo>
                <a:moveTo>
                  <a:pt x="2360" y="46"/>
                </a:moveTo>
                <a:lnTo>
                  <a:pt x="2359" y="44"/>
                </a:lnTo>
                <a:lnTo>
                  <a:pt x="2359" y="46"/>
                </a:lnTo>
                <a:lnTo>
                  <a:pt x="2360" y="46"/>
                </a:lnTo>
                <a:moveTo>
                  <a:pt x="2271" y="43"/>
                </a:moveTo>
                <a:lnTo>
                  <a:pt x="2273" y="44"/>
                </a:lnTo>
                <a:lnTo>
                  <a:pt x="2273" y="43"/>
                </a:lnTo>
                <a:lnTo>
                  <a:pt x="2271" y="43"/>
                </a:lnTo>
                <a:moveTo>
                  <a:pt x="2274" y="43"/>
                </a:moveTo>
                <a:lnTo>
                  <a:pt x="2274" y="44"/>
                </a:lnTo>
                <a:lnTo>
                  <a:pt x="2276" y="44"/>
                </a:lnTo>
                <a:lnTo>
                  <a:pt x="2274" y="43"/>
                </a:lnTo>
                <a:moveTo>
                  <a:pt x="2353" y="44"/>
                </a:moveTo>
                <a:lnTo>
                  <a:pt x="2354" y="44"/>
                </a:lnTo>
                <a:lnTo>
                  <a:pt x="2354" y="43"/>
                </a:lnTo>
                <a:lnTo>
                  <a:pt x="2353" y="43"/>
                </a:lnTo>
                <a:lnTo>
                  <a:pt x="2353" y="44"/>
                </a:lnTo>
                <a:moveTo>
                  <a:pt x="2281" y="41"/>
                </a:moveTo>
                <a:lnTo>
                  <a:pt x="2281" y="40"/>
                </a:lnTo>
                <a:lnTo>
                  <a:pt x="2281" y="41"/>
                </a:lnTo>
                <a:lnTo>
                  <a:pt x="2281" y="43"/>
                </a:lnTo>
                <a:lnTo>
                  <a:pt x="2281" y="43"/>
                </a:lnTo>
                <a:lnTo>
                  <a:pt x="2281" y="41"/>
                </a:lnTo>
                <a:moveTo>
                  <a:pt x="2333" y="43"/>
                </a:moveTo>
                <a:lnTo>
                  <a:pt x="2334" y="43"/>
                </a:lnTo>
                <a:lnTo>
                  <a:pt x="2334" y="41"/>
                </a:lnTo>
                <a:lnTo>
                  <a:pt x="2333" y="43"/>
                </a:lnTo>
                <a:moveTo>
                  <a:pt x="2284" y="40"/>
                </a:moveTo>
                <a:lnTo>
                  <a:pt x="2282" y="40"/>
                </a:lnTo>
                <a:lnTo>
                  <a:pt x="2282" y="41"/>
                </a:lnTo>
                <a:lnTo>
                  <a:pt x="2284" y="41"/>
                </a:lnTo>
                <a:lnTo>
                  <a:pt x="2284" y="40"/>
                </a:lnTo>
                <a:moveTo>
                  <a:pt x="2347" y="40"/>
                </a:moveTo>
                <a:lnTo>
                  <a:pt x="2348" y="41"/>
                </a:lnTo>
                <a:lnTo>
                  <a:pt x="2348" y="40"/>
                </a:lnTo>
                <a:lnTo>
                  <a:pt x="2347" y="40"/>
                </a:lnTo>
                <a:moveTo>
                  <a:pt x="2334" y="35"/>
                </a:moveTo>
                <a:lnTo>
                  <a:pt x="2334" y="36"/>
                </a:lnTo>
                <a:lnTo>
                  <a:pt x="2334" y="38"/>
                </a:lnTo>
                <a:lnTo>
                  <a:pt x="2336" y="36"/>
                </a:lnTo>
                <a:lnTo>
                  <a:pt x="2336" y="35"/>
                </a:lnTo>
                <a:lnTo>
                  <a:pt x="2334" y="35"/>
                </a:lnTo>
                <a:moveTo>
                  <a:pt x="2334" y="33"/>
                </a:moveTo>
                <a:lnTo>
                  <a:pt x="2334" y="32"/>
                </a:lnTo>
                <a:lnTo>
                  <a:pt x="2333" y="32"/>
                </a:lnTo>
                <a:lnTo>
                  <a:pt x="2333" y="33"/>
                </a:lnTo>
                <a:lnTo>
                  <a:pt x="2334" y="33"/>
                </a:lnTo>
                <a:moveTo>
                  <a:pt x="2342" y="32"/>
                </a:moveTo>
                <a:lnTo>
                  <a:pt x="2342" y="33"/>
                </a:lnTo>
                <a:lnTo>
                  <a:pt x="2343" y="33"/>
                </a:lnTo>
                <a:lnTo>
                  <a:pt x="2342" y="32"/>
                </a:lnTo>
                <a:moveTo>
                  <a:pt x="2333" y="32"/>
                </a:moveTo>
                <a:lnTo>
                  <a:pt x="2331" y="32"/>
                </a:lnTo>
                <a:lnTo>
                  <a:pt x="2331" y="32"/>
                </a:lnTo>
                <a:lnTo>
                  <a:pt x="2333" y="32"/>
                </a:lnTo>
                <a:lnTo>
                  <a:pt x="2333" y="32"/>
                </a:lnTo>
                <a:moveTo>
                  <a:pt x="2351" y="32"/>
                </a:moveTo>
                <a:lnTo>
                  <a:pt x="2351" y="32"/>
                </a:lnTo>
                <a:lnTo>
                  <a:pt x="2350" y="32"/>
                </a:lnTo>
                <a:lnTo>
                  <a:pt x="2351" y="32"/>
                </a:lnTo>
                <a:moveTo>
                  <a:pt x="2414" y="32"/>
                </a:moveTo>
                <a:lnTo>
                  <a:pt x="2413" y="32"/>
                </a:lnTo>
                <a:lnTo>
                  <a:pt x="2411" y="32"/>
                </a:lnTo>
                <a:lnTo>
                  <a:pt x="2411" y="32"/>
                </a:lnTo>
                <a:lnTo>
                  <a:pt x="2413" y="32"/>
                </a:lnTo>
                <a:lnTo>
                  <a:pt x="2414" y="32"/>
                </a:lnTo>
                <a:moveTo>
                  <a:pt x="2340" y="30"/>
                </a:moveTo>
                <a:lnTo>
                  <a:pt x="2340" y="32"/>
                </a:lnTo>
                <a:lnTo>
                  <a:pt x="2342" y="32"/>
                </a:lnTo>
                <a:lnTo>
                  <a:pt x="2342" y="30"/>
                </a:lnTo>
                <a:lnTo>
                  <a:pt x="2342" y="29"/>
                </a:lnTo>
                <a:lnTo>
                  <a:pt x="2340" y="30"/>
                </a:lnTo>
                <a:moveTo>
                  <a:pt x="2343" y="32"/>
                </a:moveTo>
                <a:lnTo>
                  <a:pt x="2345" y="32"/>
                </a:lnTo>
                <a:lnTo>
                  <a:pt x="2345" y="30"/>
                </a:lnTo>
                <a:lnTo>
                  <a:pt x="2345" y="29"/>
                </a:lnTo>
                <a:lnTo>
                  <a:pt x="2343" y="29"/>
                </a:lnTo>
                <a:lnTo>
                  <a:pt x="2343" y="30"/>
                </a:lnTo>
                <a:lnTo>
                  <a:pt x="2342" y="30"/>
                </a:lnTo>
                <a:lnTo>
                  <a:pt x="2343" y="32"/>
                </a:lnTo>
                <a:moveTo>
                  <a:pt x="2350" y="30"/>
                </a:moveTo>
                <a:lnTo>
                  <a:pt x="2351" y="32"/>
                </a:lnTo>
                <a:lnTo>
                  <a:pt x="2351" y="30"/>
                </a:lnTo>
                <a:lnTo>
                  <a:pt x="2350" y="30"/>
                </a:lnTo>
                <a:moveTo>
                  <a:pt x="2420" y="30"/>
                </a:moveTo>
                <a:lnTo>
                  <a:pt x="2419" y="32"/>
                </a:lnTo>
                <a:lnTo>
                  <a:pt x="2420" y="32"/>
                </a:lnTo>
                <a:lnTo>
                  <a:pt x="2420" y="30"/>
                </a:lnTo>
                <a:moveTo>
                  <a:pt x="2340" y="27"/>
                </a:moveTo>
                <a:lnTo>
                  <a:pt x="2340" y="29"/>
                </a:lnTo>
                <a:lnTo>
                  <a:pt x="2342" y="29"/>
                </a:lnTo>
                <a:lnTo>
                  <a:pt x="2342" y="27"/>
                </a:lnTo>
                <a:lnTo>
                  <a:pt x="2340" y="27"/>
                </a:lnTo>
                <a:moveTo>
                  <a:pt x="2199" y="24"/>
                </a:moveTo>
                <a:lnTo>
                  <a:pt x="2198" y="26"/>
                </a:lnTo>
                <a:lnTo>
                  <a:pt x="2198" y="27"/>
                </a:lnTo>
                <a:lnTo>
                  <a:pt x="2199" y="27"/>
                </a:lnTo>
                <a:lnTo>
                  <a:pt x="2199" y="26"/>
                </a:lnTo>
                <a:lnTo>
                  <a:pt x="2199" y="24"/>
                </a:lnTo>
                <a:moveTo>
                  <a:pt x="2353" y="27"/>
                </a:moveTo>
                <a:lnTo>
                  <a:pt x="2353" y="26"/>
                </a:lnTo>
                <a:lnTo>
                  <a:pt x="2351" y="26"/>
                </a:lnTo>
                <a:lnTo>
                  <a:pt x="2350" y="26"/>
                </a:lnTo>
                <a:lnTo>
                  <a:pt x="2351" y="27"/>
                </a:lnTo>
                <a:lnTo>
                  <a:pt x="2353" y="27"/>
                </a:lnTo>
                <a:moveTo>
                  <a:pt x="2196" y="21"/>
                </a:moveTo>
                <a:lnTo>
                  <a:pt x="2196" y="23"/>
                </a:lnTo>
                <a:lnTo>
                  <a:pt x="2196" y="24"/>
                </a:lnTo>
                <a:lnTo>
                  <a:pt x="2198" y="24"/>
                </a:lnTo>
                <a:lnTo>
                  <a:pt x="2198" y="23"/>
                </a:lnTo>
                <a:lnTo>
                  <a:pt x="2198" y="21"/>
                </a:lnTo>
                <a:lnTo>
                  <a:pt x="2198" y="20"/>
                </a:lnTo>
                <a:lnTo>
                  <a:pt x="2196" y="20"/>
                </a:lnTo>
                <a:lnTo>
                  <a:pt x="2196" y="21"/>
                </a:lnTo>
                <a:moveTo>
                  <a:pt x="2136" y="21"/>
                </a:moveTo>
                <a:lnTo>
                  <a:pt x="2138" y="21"/>
                </a:lnTo>
                <a:lnTo>
                  <a:pt x="2139" y="21"/>
                </a:lnTo>
                <a:lnTo>
                  <a:pt x="2139" y="20"/>
                </a:lnTo>
                <a:lnTo>
                  <a:pt x="2139" y="18"/>
                </a:lnTo>
                <a:lnTo>
                  <a:pt x="2138" y="18"/>
                </a:lnTo>
                <a:lnTo>
                  <a:pt x="2136" y="20"/>
                </a:lnTo>
                <a:lnTo>
                  <a:pt x="2136" y="21"/>
                </a:lnTo>
                <a:moveTo>
                  <a:pt x="2127" y="9"/>
                </a:moveTo>
                <a:lnTo>
                  <a:pt x="2127" y="10"/>
                </a:lnTo>
                <a:lnTo>
                  <a:pt x="2129" y="9"/>
                </a:lnTo>
                <a:lnTo>
                  <a:pt x="2127" y="9"/>
                </a:lnTo>
                <a:moveTo>
                  <a:pt x="2155" y="9"/>
                </a:moveTo>
                <a:lnTo>
                  <a:pt x="2153" y="9"/>
                </a:lnTo>
                <a:lnTo>
                  <a:pt x="2153" y="10"/>
                </a:lnTo>
                <a:lnTo>
                  <a:pt x="2155" y="10"/>
                </a:lnTo>
                <a:lnTo>
                  <a:pt x="2155" y="9"/>
                </a:lnTo>
              </a:path>
            </a:pathLst>
          </a:custGeom>
          <a:solidFill>
            <a:srgbClr val="FFC000"/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ED737B07-4B48-2B15-4FF5-EFCACB4618DF}"/>
              </a:ext>
            </a:extLst>
          </p:cNvPr>
          <p:cNvSpPr>
            <a:spLocks noEditPoints="1"/>
          </p:cNvSpPr>
          <p:nvPr/>
        </p:nvSpPr>
        <p:spPr bwMode="auto">
          <a:xfrm>
            <a:off x="3622676" y="4010025"/>
            <a:ext cx="2095500" cy="687387"/>
          </a:xfrm>
          <a:custGeom>
            <a:avLst/>
            <a:gdLst>
              <a:gd name="T0" fmla="*/ 242 w 1320"/>
              <a:gd name="T1" fmla="*/ 215 h 433"/>
              <a:gd name="T2" fmla="*/ 296 w 1320"/>
              <a:gd name="T3" fmla="*/ 368 h 433"/>
              <a:gd name="T4" fmla="*/ 1185 w 1320"/>
              <a:gd name="T5" fmla="*/ 153 h 433"/>
              <a:gd name="T6" fmla="*/ 778 w 1320"/>
              <a:gd name="T7" fmla="*/ 170 h 433"/>
              <a:gd name="T8" fmla="*/ 1037 w 1320"/>
              <a:gd name="T9" fmla="*/ 232 h 433"/>
              <a:gd name="T10" fmla="*/ 890 w 1320"/>
              <a:gd name="T11" fmla="*/ 284 h 433"/>
              <a:gd name="T12" fmla="*/ 345 w 1320"/>
              <a:gd name="T13" fmla="*/ 289 h 433"/>
              <a:gd name="T14" fmla="*/ 343 w 1320"/>
              <a:gd name="T15" fmla="*/ 307 h 433"/>
              <a:gd name="T16" fmla="*/ 300 w 1320"/>
              <a:gd name="T17" fmla="*/ 295 h 433"/>
              <a:gd name="T18" fmla="*/ 44 w 1320"/>
              <a:gd name="T19" fmla="*/ 227 h 433"/>
              <a:gd name="T20" fmla="*/ 400 w 1320"/>
              <a:gd name="T21" fmla="*/ 227 h 433"/>
              <a:gd name="T22" fmla="*/ 133 w 1320"/>
              <a:gd name="T23" fmla="*/ 212 h 433"/>
              <a:gd name="T24" fmla="*/ 72 w 1320"/>
              <a:gd name="T25" fmla="*/ 202 h 433"/>
              <a:gd name="T26" fmla="*/ 179 w 1320"/>
              <a:gd name="T27" fmla="*/ 196 h 433"/>
              <a:gd name="T28" fmla="*/ 176 w 1320"/>
              <a:gd name="T29" fmla="*/ 186 h 433"/>
              <a:gd name="T30" fmla="*/ 190 w 1320"/>
              <a:gd name="T31" fmla="*/ 164 h 433"/>
              <a:gd name="T32" fmla="*/ 1194 w 1320"/>
              <a:gd name="T33" fmla="*/ 159 h 433"/>
              <a:gd name="T34" fmla="*/ 1169 w 1320"/>
              <a:gd name="T35" fmla="*/ 195 h 433"/>
              <a:gd name="T36" fmla="*/ 1071 w 1320"/>
              <a:gd name="T37" fmla="*/ 221 h 433"/>
              <a:gd name="T38" fmla="*/ 950 w 1320"/>
              <a:gd name="T39" fmla="*/ 262 h 433"/>
              <a:gd name="T40" fmla="*/ 832 w 1320"/>
              <a:gd name="T41" fmla="*/ 302 h 433"/>
              <a:gd name="T42" fmla="*/ 716 w 1320"/>
              <a:gd name="T43" fmla="*/ 351 h 433"/>
              <a:gd name="T44" fmla="*/ 264 w 1320"/>
              <a:gd name="T45" fmla="*/ 361 h 433"/>
              <a:gd name="T46" fmla="*/ 165 w 1320"/>
              <a:gd name="T47" fmla="*/ 321 h 433"/>
              <a:gd name="T48" fmla="*/ 38 w 1320"/>
              <a:gd name="T49" fmla="*/ 273 h 433"/>
              <a:gd name="T50" fmla="*/ 18 w 1320"/>
              <a:gd name="T51" fmla="*/ 258 h 433"/>
              <a:gd name="T52" fmla="*/ 58 w 1320"/>
              <a:gd name="T53" fmla="*/ 229 h 433"/>
              <a:gd name="T54" fmla="*/ 138 w 1320"/>
              <a:gd name="T55" fmla="*/ 241 h 433"/>
              <a:gd name="T56" fmla="*/ 110 w 1320"/>
              <a:gd name="T57" fmla="*/ 215 h 433"/>
              <a:gd name="T58" fmla="*/ 185 w 1320"/>
              <a:gd name="T59" fmla="*/ 221 h 433"/>
              <a:gd name="T60" fmla="*/ 167 w 1320"/>
              <a:gd name="T61" fmla="*/ 166 h 433"/>
              <a:gd name="T62" fmla="*/ 130 w 1320"/>
              <a:gd name="T63" fmla="*/ 115 h 433"/>
              <a:gd name="T64" fmla="*/ 152 w 1320"/>
              <a:gd name="T65" fmla="*/ 126 h 433"/>
              <a:gd name="T66" fmla="*/ 193 w 1320"/>
              <a:gd name="T67" fmla="*/ 172 h 433"/>
              <a:gd name="T68" fmla="*/ 251 w 1320"/>
              <a:gd name="T69" fmla="*/ 222 h 433"/>
              <a:gd name="T70" fmla="*/ 258 w 1320"/>
              <a:gd name="T71" fmla="*/ 269 h 433"/>
              <a:gd name="T72" fmla="*/ 296 w 1320"/>
              <a:gd name="T73" fmla="*/ 302 h 433"/>
              <a:gd name="T74" fmla="*/ 383 w 1320"/>
              <a:gd name="T75" fmla="*/ 347 h 433"/>
              <a:gd name="T76" fmla="*/ 400 w 1320"/>
              <a:gd name="T77" fmla="*/ 295 h 433"/>
              <a:gd name="T78" fmla="*/ 414 w 1320"/>
              <a:gd name="T79" fmla="*/ 224 h 433"/>
              <a:gd name="T80" fmla="*/ 457 w 1320"/>
              <a:gd name="T81" fmla="*/ 190 h 433"/>
              <a:gd name="T82" fmla="*/ 549 w 1320"/>
              <a:gd name="T83" fmla="*/ 181 h 433"/>
              <a:gd name="T84" fmla="*/ 626 w 1320"/>
              <a:gd name="T85" fmla="*/ 158 h 433"/>
              <a:gd name="T86" fmla="*/ 707 w 1320"/>
              <a:gd name="T87" fmla="*/ 138 h 433"/>
              <a:gd name="T88" fmla="*/ 755 w 1320"/>
              <a:gd name="T89" fmla="*/ 136 h 433"/>
              <a:gd name="T90" fmla="*/ 778 w 1320"/>
              <a:gd name="T91" fmla="*/ 172 h 433"/>
              <a:gd name="T92" fmla="*/ 759 w 1320"/>
              <a:gd name="T93" fmla="*/ 196 h 433"/>
              <a:gd name="T94" fmla="*/ 884 w 1320"/>
              <a:gd name="T95" fmla="*/ 143 h 433"/>
              <a:gd name="T96" fmla="*/ 988 w 1320"/>
              <a:gd name="T97" fmla="*/ 129 h 433"/>
              <a:gd name="T98" fmla="*/ 1037 w 1320"/>
              <a:gd name="T99" fmla="*/ 139 h 433"/>
              <a:gd name="T100" fmla="*/ 1139 w 1320"/>
              <a:gd name="T101" fmla="*/ 130 h 433"/>
              <a:gd name="T102" fmla="*/ 1189 w 1320"/>
              <a:gd name="T103" fmla="*/ 144 h 433"/>
              <a:gd name="T104" fmla="*/ 1178 w 1320"/>
              <a:gd name="T105" fmla="*/ 146 h 433"/>
              <a:gd name="T106" fmla="*/ 145 w 1320"/>
              <a:gd name="T107" fmla="*/ 100 h 433"/>
              <a:gd name="T108" fmla="*/ 328 w 1320"/>
              <a:gd name="T109" fmla="*/ 307 h 433"/>
              <a:gd name="T110" fmla="*/ 56 w 1320"/>
              <a:gd name="T111" fmla="*/ 272 h 433"/>
              <a:gd name="T112" fmla="*/ 6 w 1320"/>
              <a:gd name="T113" fmla="*/ 235 h 433"/>
              <a:gd name="T114" fmla="*/ 196 w 1320"/>
              <a:gd name="T115" fmla="*/ 216 h 433"/>
              <a:gd name="T116" fmla="*/ 210 w 1320"/>
              <a:gd name="T117" fmla="*/ 181 h 433"/>
              <a:gd name="T118" fmla="*/ 199 w 1320"/>
              <a:gd name="T119" fmla="*/ 173 h 433"/>
              <a:gd name="T120" fmla="*/ 127 w 1320"/>
              <a:gd name="T121" fmla="*/ 132 h 433"/>
              <a:gd name="T122" fmla="*/ 964 w 1320"/>
              <a:gd name="T123" fmla="*/ 118 h 433"/>
              <a:gd name="T124" fmla="*/ 116 w 1320"/>
              <a:gd name="T125" fmla="*/ 73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0" h="433">
                <a:moveTo>
                  <a:pt x="913" y="279"/>
                </a:moveTo>
                <a:lnTo>
                  <a:pt x="910" y="281"/>
                </a:lnTo>
                <a:lnTo>
                  <a:pt x="910" y="279"/>
                </a:lnTo>
                <a:lnTo>
                  <a:pt x="911" y="278"/>
                </a:lnTo>
                <a:lnTo>
                  <a:pt x="913" y="278"/>
                </a:lnTo>
                <a:lnTo>
                  <a:pt x="911" y="279"/>
                </a:lnTo>
                <a:lnTo>
                  <a:pt x="913" y="279"/>
                </a:lnTo>
                <a:moveTo>
                  <a:pt x="706" y="146"/>
                </a:moveTo>
                <a:lnTo>
                  <a:pt x="706" y="144"/>
                </a:lnTo>
                <a:lnTo>
                  <a:pt x="706" y="144"/>
                </a:lnTo>
                <a:lnTo>
                  <a:pt x="706" y="146"/>
                </a:lnTo>
                <a:moveTo>
                  <a:pt x="132" y="121"/>
                </a:moveTo>
                <a:lnTo>
                  <a:pt x="132" y="120"/>
                </a:lnTo>
                <a:lnTo>
                  <a:pt x="130" y="120"/>
                </a:lnTo>
                <a:lnTo>
                  <a:pt x="130" y="121"/>
                </a:lnTo>
                <a:lnTo>
                  <a:pt x="132" y="121"/>
                </a:lnTo>
                <a:moveTo>
                  <a:pt x="132" y="115"/>
                </a:moveTo>
                <a:lnTo>
                  <a:pt x="130" y="115"/>
                </a:lnTo>
                <a:lnTo>
                  <a:pt x="132" y="116"/>
                </a:lnTo>
                <a:lnTo>
                  <a:pt x="132" y="115"/>
                </a:lnTo>
                <a:moveTo>
                  <a:pt x="135" y="130"/>
                </a:moveTo>
                <a:lnTo>
                  <a:pt x="136" y="130"/>
                </a:lnTo>
                <a:lnTo>
                  <a:pt x="135" y="129"/>
                </a:lnTo>
                <a:lnTo>
                  <a:pt x="133" y="129"/>
                </a:lnTo>
                <a:lnTo>
                  <a:pt x="133" y="130"/>
                </a:lnTo>
                <a:lnTo>
                  <a:pt x="135" y="130"/>
                </a:lnTo>
                <a:moveTo>
                  <a:pt x="139" y="90"/>
                </a:moveTo>
                <a:lnTo>
                  <a:pt x="141" y="90"/>
                </a:lnTo>
                <a:lnTo>
                  <a:pt x="139" y="89"/>
                </a:lnTo>
                <a:lnTo>
                  <a:pt x="139" y="90"/>
                </a:lnTo>
                <a:moveTo>
                  <a:pt x="141" y="138"/>
                </a:moveTo>
                <a:lnTo>
                  <a:pt x="139" y="138"/>
                </a:lnTo>
                <a:lnTo>
                  <a:pt x="141" y="139"/>
                </a:lnTo>
                <a:lnTo>
                  <a:pt x="141" y="138"/>
                </a:lnTo>
                <a:moveTo>
                  <a:pt x="129" y="107"/>
                </a:moveTo>
                <a:lnTo>
                  <a:pt x="127" y="106"/>
                </a:lnTo>
                <a:lnTo>
                  <a:pt x="125" y="106"/>
                </a:lnTo>
                <a:lnTo>
                  <a:pt x="125" y="107"/>
                </a:lnTo>
                <a:lnTo>
                  <a:pt x="127" y="109"/>
                </a:lnTo>
                <a:lnTo>
                  <a:pt x="127" y="107"/>
                </a:lnTo>
                <a:lnTo>
                  <a:pt x="129" y="107"/>
                </a:lnTo>
                <a:moveTo>
                  <a:pt x="142" y="141"/>
                </a:moveTo>
                <a:lnTo>
                  <a:pt x="142" y="143"/>
                </a:lnTo>
                <a:lnTo>
                  <a:pt x="144" y="143"/>
                </a:lnTo>
                <a:lnTo>
                  <a:pt x="142" y="141"/>
                </a:lnTo>
                <a:moveTo>
                  <a:pt x="167" y="167"/>
                </a:moveTo>
                <a:lnTo>
                  <a:pt x="167" y="166"/>
                </a:lnTo>
                <a:lnTo>
                  <a:pt x="165" y="166"/>
                </a:lnTo>
                <a:lnTo>
                  <a:pt x="165" y="167"/>
                </a:lnTo>
                <a:lnTo>
                  <a:pt x="167" y="167"/>
                </a:lnTo>
                <a:moveTo>
                  <a:pt x="135" y="109"/>
                </a:moveTo>
                <a:lnTo>
                  <a:pt x="136" y="110"/>
                </a:lnTo>
                <a:lnTo>
                  <a:pt x="138" y="110"/>
                </a:lnTo>
                <a:lnTo>
                  <a:pt x="136" y="109"/>
                </a:lnTo>
                <a:lnTo>
                  <a:pt x="135" y="109"/>
                </a:lnTo>
                <a:moveTo>
                  <a:pt x="135" y="138"/>
                </a:moveTo>
                <a:lnTo>
                  <a:pt x="133" y="138"/>
                </a:lnTo>
                <a:lnTo>
                  <a:pt x="132" y="139"/>
                </a:lnTo>
                <a:lnTo>
                  <a:pt x="133" y="139"/>
                </a:lnTo>
                <a:lnTo>
                  <a:pt x="135" y="139"/>
                </a:lnTo>
                <a:lnTo>
                  <a:pt x="135" y="141"/>
                </a:lnTo>
                <a:lnTo>
                  <a:pt x="136" y="141"/>
                </a:lnTo>
                <a:lnTo>
                  <a:pt x="136" y="139"/>
                </a:lnTo>
                <a:lnTo>
                  <a:pt x="135" y="138"/>
                </a:lnTo>
                <a:moveTo>
                  <a:pt x="256" y="230"/>
                </a:moveTo>
                <a:lnTo>
                  <a:pt x="258" y="232"/>
                </a:lnTo>
                <a:lnTo>
                  <a:pt x="259" y="232"/>
                </a:lnTo>
                <a:lnTo>
                  <a:pt x="258" y="230"/>
                </a:lnTo>
                <a:lnTo>
                  <a:pt x="256" y="230"/>
                </a:lnTo>
                <a:moveTo>
                  <a:pt x="133" y="138"/>
                </a:moveTo>
                <a:lnTo>
                  <a:pt x="133" y="136"/>
                </a:lnTo>
                <a:lnTo>
                  <a:pt x="132" y="136"/>
                </a:lnTo>
                <a:lnTo>
                  <a:pt x="132" y="138"/>
                </a:lnTo>
                <a:lnTo>
                  <a:pt x="133" y="138"/>
                </a:lnTo>
                <a:moveTo>
                  <a:pt x="244" y="216"/>
                </a:moveTo>
                <a:lnTo>
                  <a:pt x="244" y="218"/>
                </a:lnTo>
                <a:lnTo>
                  <a:pt x="245" y="218"/>
                </a:lnTo>
                <a:lnTo>
                  <a:pt x="245" y="216"/>
                </a:lnTo>
                <a:lnTo>
                  <a:pt x="244" y="216"/>
                </a:lnTo>
                <a:moveTo>
                  <a:pt x="142" y="132"/>
                </a:moveTo>
                <a:lnTo>
                  <a:pt x="144" y="133"/>
                </a:lnTo>
                <a:lnTo>
                  <a:pt x="144" y="132"/>
                </a:lnTo>
                <a:lnTo>
                  <a:pt x="142" y="132"/>
                </a:lnTo>
                <a:moveTo>
                  <a:pt x="175" y="216"/>
                </a:moveTo>
                <a:lnTo>
                  <a:pt x="173" y="216"/>
                </a:lnTo>
                <a:lnTo>
                  <a:pt x="175" y="218"/>
                </a:lnTo>
                <a:lnTo>
                  <a:pt x="175" y="216"/>
                </a:lnTo>
                <a:moveTo>
                  <a:pt x="244" y="213"/>
                </a:move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moveTo>
                  <a:pt x="231" y="206"/>
                </a:moveTo>
                <a:lnTo>
                  <a:pt x="233" y="206"/>
                </a:lnTo>
                <a:lnTo>
                  <a:pt x="231" y="204"/>
                </a:lnTo>
                <a:lnTo>
                  <a:pt x="231" y="206"/>
                </a:lnTo>
                <a:moveTo>
                  <a:pt x="251" y="224"/>
                </a:moveTo>
                <a:lnTo>
                  <a:pt x="253" y="224"/>
                </a:lnTo>
                <a:lnTo>
                  <a:pt x="253" y="222"/>
                </a:lnTo>
                <a:lnTo>
                  <a:pt x="251" y="222"/>
                </a:lnTo>
                <a:lnTo>
                  <a:pt x="251" y="224"/>
                </a:lnTo>
                <a:moveTo>
                  <a:pt x="242" y="215"/>
                </a:moveTo>
                <a:lnTo>
                  <a:pt x="239" y="213"/>
                </a:lnTo>
                <a:lnTo>
                  <a:pt x="239" y="215"/>
                </a:lnTo>
                <a:lnTo>
                  <a:pt x="241" y="215"/>
                </a:lnTo>
                <a:lnTo>
                  <a:pt x="242" y="216"/>
                </a:lnTo>
                <a:lnTo>
                  <a:pt x="244" y="216"/>
                </a:lnTo>
                <a:lnTo>
                  <a:pt x="244" y="215"/>
                </a:lnTo>
                <a:lnTo>
                  <a:pt x="242" y="215"/>
                </a:lnTo>
                <a:moveTo>
                  <a:pt x="245" y="213"/>
                </a:moveTo>
                <a:lnTo>
                  <a:pt x="244" y="212"/>
                </a:lnTo>
                <a:lnTo>
                  <a:pt x="244" y="213"/>
                </a:lnTo>
                <a:lnTo>
                  <a:pt x="245" y="213"/>
                </a:lnTo>
                <a:moveTo>
                  <a:pt x="145" y="139"/>
                </a:moveTo>
                <a:lnTo>
                  <a:pt x="147" y="139"/>
                </a:lnTo>
                <a:lnTo>
                  <a:pt x="145" y="138"/>
                </a:lnTo>
                <a:lnTo>
                  <a:pt x="145" y="139"/>
                </a:lnTo>
                <a:moveTo>
                  <a:pt x="190" y="169"/>
                </a:moveTo>
                <a:lnTo>
                  <a:pt x="192" y="169"/>
                </a:lnTo>
                <a:lnTo>
                  <a:pt x="192" y="167"/>
                </a:lnTo>
                <a:lnTo>
                  <a:pt x="190" y="167"/>
                </a:lnTo>
                <a:lnTo>
                  <a:pt x="190" y="169"/>
                </a:lnTo>
                <a:moveTo>
                  <a:pt x="208" y="184"/>
                </a:moveTo>
                <a:lnTo>
                  <a:pt x="207" y="183"/>
                </a:lnTo>
                <a:lnTo>
                  <a:pt x="207" y="184"/>
                </a:lnTo>
                <a:lnTo>
                  <a:pt x="208" y="184"/>
                </a:lnTo>
                <a:moveTo>
                  <a:pt x="188" y="166"/>
                </a:moveTo>
                <a:lnTo>
                  <a:pt x="190" y="167"/>
                </a:lnTo>
                <a:lnTo>
                  <a:pt x="190" y="167"/>
                </a:lnTo>
                <a:lnTo>
                  <a:pt x="190" y="166"/>
                </a:lnTo>
                <a:lnTo>
                  <a:pt x="187" y="164"/>
                </a:lnTo>
                <a:lnTo>
                  <a:pt x="187" y="166"/>
                </a:lnTo>
                <a:lnTo>
                  <a:pt x="188" y="166"/>
                </a:lnTo>
                <a:moveTo>
                  <a:pt x="141" y="141"/>
                </a:move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moveTo>
                  <a:pt x="26" y="267"/>
                </a:moveTo>
                <a:lnTo>
                  <a:pt x="24" y="267"/>
                </a:lnTo>
                <a:lnTo>
                  <a:pt x="27" y="269"/>
                </a:lnTo>
                <a:lnTo>
                  <a:pt x="27" y="267"/>
                </a:lnTo>
                <a:lnTo>
                  <a:pt x="26" y="267"/>
                </a:lnTo>
                <a:moveTo>
                  <a:pt x="24" y="267"/>
                </a:moveTo>
                <a:lnTo>
                  <a:pt x="23" y="265"/>
                </a:lnTo>
                <a:lnTo>
                  <a:pt x="21" y="265"/>
                </a:lnTo>
                <a:lnTo>
                  <a:pt x="20" y="265"/>
                </a:lnTo>
                <a:lnTo>
                  <a:pt x="23" y="267"/>
                </a:lnTo>
                <a:lnTo>
                  <a:pt x="24" y="267"/>
                </a:lnTo>
                <a:moveTo>
                  <a:pt x="144" y="215"/>
                </a:moveTo>
                <a:lnTo>
                  <a:pt x="144" y="216"/>
                </a:lnTo>
                <a:lnTo>
                  <a:pt x="145" y="216"/>
                </a:lnTo>
                <a:lnTo>
                  <a:pt x="144" y="215"/>
                </a:lnTo>
                <a:moveTo>
                  <a:pt x="56" y="270"/>
                </a:move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moveTo>
                  <a:pt x="63" y="275"/>
                </a:moveTo>
                <a:lnTo>
                  <a:pt x="63" y="273"/>
                </a:lnTo>
                <a:lnTo>
                  <a:pt x="61" y="273"/>
                </a:lnTo>
                <a:lnTo>
                  <a:pt x="61" y="275"/>
                </a:lnTo>
                <a:lnTo>
                  <a:pt x="63" y="275"/>
                </a:lnTo>
                <a:moveTo>
                  <a:pt x="59" y="272"/>
                </a:moveTo>
                <a:lnTo>
                  <a:pt x="58" y="272"/>
                </a:lnTo>
                <a:lnTo>
                  <a:pt x="61" y="273"/>
                </a:lnTo>
                <a:lnTo>
                  <a:pt x="59" y="272"/>
                </a:lnTo>
                <a:moveTo>
                  <a:pt x="302" y="370"/>
                </a:moveTo>
                <a:lnTo>
                  <a:pt x="302" y="368"/>
                </a:lnTo>
                <a:lnTo>
                  <a:pt x="300" y="368"/>
                </a:lnTo>
                <a:lnTo>
                  <a:pt x="300" y="368"/>
                </a:lnTo>
                <a:lnTo>
                  <a:pt x="300" y="370"/>
                </a:lnTo>
                <a:lnTo>
                  <a:pt x="302" y="370"/>
                </a:lnTo>
                <a:moveTo>
                  <a:pt x="716" y="350"/>
                </a:moveTo>
                <a:lnTo>
                  <a:pt x="716" y="351"/>
                </a:lnTo>
                <a:lnTo>
                  <a:pt x="718" y="350"/>
                </a:lnTo>
                <a:lnTo>
                  <a:pt x="716" y="350"/>
                </a:lnTo>
                <a:moveTo>
                  <a:pt x="884" y="285"/>
                </a:moveTo>
                <a:lnTo>
                  <a:pt x="882" y="287"/>
                </a:lnTo>
                <a:lnTo>
                  <a:pt x="884" y="287"/>
                </a:lnTo>
                <a:lnTo>
                  <a:pt x="885" y="285"/>
                </a:lnTo>
                <a:lnTo>
                  <a:pt x="884" y="285"/>
                </a:lnTo>
                <a:moveTo>
                  <a:pt x="898" y="284"/>
                </a:moveTo>
                <a:lnTo>
                  <a:pt x="896" y="284"/>
                </a:lnTo>
                <a:lnTo>
                  <a:pt x="896" y="285"/>
                </a:lnTo>
                <a:lnTo>
                  <a:pt x="898" y="285"/>
                </a:lnTo>
                <a:lnTo>
                  <a:pt x="899" y="284"/>
                </a:lnTo>
                <a:lnTo>
                  <a:pt x="898" y="284"/>
                </a:lnTo>
                <a:moveTo>
                  <a:pt x="724" y="347"/>
                </a:moveTo>
                <a:lnTo>
                  <a:pt x="726" y="345"/>
                </a:lnTo>
                <a:lnTo>
                  <a:pt x="724" y="345"/>
                </a:lnTo>
                <a:lnTo>
                  <a:pt x="724" y="347"/>
                </a:lnTo>
                <a:moveTo>
                  <a:pt x="749" y="333"/>
                </a:moveTo>
                <a:lnTo>
                  <a:pt x="747" y="333"/>
                </a:lnTo>
                <a:lnTo>
                  <a:pt x="746" y="335"/>
                </a:lnTo>
                <a:lnTo>
                  <a:pt x="747" y="335"/>
                </a:lnTo>
                <a:lnTo>
                  <a:pt x="749" y="335"/>
                </a:lnTo>
                <a:lnTo>
                  <a:pt x="750" y="335"/>
                </a:lnTo>
                <a:lnTo>
                  <a:pt x="752" y="333"/>
                </a:lnTo>
                <a:lnTo>
                  <a:pt x="750" y="333"/>
                </a:lnTo>
                <a:lnTo>
                  <a:pt x="749" y="333"/>
                </a:lnTo>
                <a:moveTo>
                  <a:pt x="297" y="368"/>
                </a:moveTo>
                <a:lnTo>
                  <a:pt x="300" y="368"/>
                </a:lnTo>
                <a:lnTo>
                  <a:pt x="297" y="368"/>
                </a:lnTo>
                <a:lnTo>
                  <a:pt x="296" y="368"/>
                </a:lnTo>
                <a:lnTo>
                  <a:pt x="294" y="368"/>
                </a:lnTo>
                <a:lnTo>
                  <a:pt x="296" y="368"/>
                </a:lnTo>
                <a:lnTo>
                  <a:pt x="297" y="368"/>
                </a:lnTo>
                <a:moveTo>
                  <a:pt x="7" y="233"/>
                </a:moveTo>
                <a:lnTo>
                  <a:pt x="6" y="233"/>
                </a:lnTo>
                <a:lnTo>
                  <a:pt x="7" y="235"/>
                </a:lnTo>
                <a:lnTo>
                  <a:pt x="9" y="235"/>
                </a:lnTo>
                <a:lnTo>
                  <a:pt x="7" y="233"/>
                </a:lnTo>
                <a:moveTo>
                  <a:pt x="64" y="232"/>
                </a:moveTo>
                <a:lnTo>
                  <a:pt x="63" y="232"/>
                </a:lnTo>
                <a:lnTo>
                  <a:pt x="64" y="233"/>
                </a:lnTo>
                <a:lnTo>
                  <a:pt x="64" y="232"/>
                </a:lnTo>
                <a:moveTo>
                  <a:pt x="30" y="258"/>
                </a:moveTo>
                <a:lnTo>
                  <a:pt x="32" y="259"/>
                </a:lnTo>
                <a:lnTo>
                  <a:pt x="32" y="258"/>
                </a:lnTo>
                <a:lnTo>
                  <a:pt x="30" y="258"/>
                </a:lnTo>
                <a:moveTo>
                  <a:pt x="133" y="212"/>
                </a:moveTo>
                <a:lnTo>
                  <a:pt x="135" y="213"/>
                </a:lnTo>
                <a:lnTo>
                  <a:pt x="135" y="212"/>
                </a:lnTo>
                <a:lnTo>
                  <a:pt x="133" y="212"/>
                </a:lnTo>
                <a:moveTo>
                  <a:pt x="92" y="239"/>
                </a:moveTo>
                <a:lnTo>
                  <a:pt x="92" y="238"/>
                </a:lnTo>
                <a:lnTo>
                  <a:pt x="90" y="238"/>
                </a:lnTo>
                <a:lnTo>
                  <a:pt x="90" y="239"/>
                </a:lnTo>
                <a:lnTo>
                  <a:pt x="92" y="239"/>
                </a:lnTo>
                <a:moveTo>
                  <a:pt x="21" y="241"/>
                </a:moveTo>
                <a:lnTo>
                  <a:pt x="20" y="239"/>
                </a:lnTo>
                <a:lnTo>
                  <a:pt x="18" y="239"/>
                </a:lnTo>
                <a:lnTo>
                  <a:pt x="20" y="241"/>
                </a:lnTo>
                <a:lnTo>
                  <a:pt x="21" y="241"/>
                </a:lnTo>
                <a:moveTo>
                  <a:pt x="30" y="256"/>
                </a:moveTo>
                <a:lnTo>
                  <a:pt x="29" y="256"/>
                </a:lnTo>
                <a:lnTo>
                  <a:pt x="29" y="258"/>
                </a:lnTo>
                <a:lnTo>
                  <a:pt x="30" y="258"/>
                </a:lnTo>
                <a:lnTo>
                  <a:pt x="30" y="256"/>
                </a:lnTo>
                <a:moveTo>
                  <a:pt x="13" y="252"/>
                </a:moveTo>
                <a:lnTo>
                  <a:pt x="15" y="253"/>
                </a:lnTo>
                <a:lnTo>
                  <a:pt x="18" y="255"/>
                </a:lnTo>
                <a:lnTo>
                  <a:pt x="17" y="253"/>
                </a:lnTo>
                <a:lnTo>
                  <a:pt x="15" y="252"/>
                </a:lnTo>
                <a:lnTo>
                  <a:pt x="13" y="252"/>
                </a:lnTo>
                <a:moveTo>
                  <a:pt x="27" y="258"/>
                </a:moveTo>
                <a:lnTo>
                  <a:pt x="27" y="258"/>
                </a:lnTo>
                <a:lnTo>
                  <a:pt x="29" y="258"/>
                </a:lnTo>
                <a:lnTo>
                  <a:pt x="29" y="258"/>
                </a:lnTo>
                <a:lnTo>
                  <a:pt x="27" y="258"/>
                </a:lnTo>
                <a:moveTo>
                  <a:pt x="20" y="253"/>
                </a:moveTo>
                <a:lnTo>
                  <a:pt x="17" y="253"/>
                </a:lnTo>
                <a:lnTo>
                  <a:pt x="20" y="255"/>
                </a:lnTo>
                <a:lnTo>
                  <a:pt x="21" y="255"/>
                </a:lnTo>
                <a:lnTo>
                  <a:pt x="23" y="256"/>
                </a:lnTo>
                <a:lnTo>
                  <a:pt x="24" y="256"/>
                </a:lnTo>
                <a:lnTo>
                  <a:pt x="26" y="256"/>
                </a:lnTo>
                <a:lnTo>
                  <a:pt x="24" y="255"/>
                </a:lnTo>
                <a:lnTo>
                  <a:pt x="20" y="253"/>
                </a:lnTo>
                <a:moveTo>
                  <a:pt x="26" y="256"/>
                </a:moveTo>
                <a:lnTo>
                  <a:pt x="27" y="258"/>
                </a:lnTo>
                <a:lnTo>
                  <a:pt x="27" y="256"/>
                </a:lnTo>
                <a:lnTo>
                  <a:pt x="26" y="256"/>
                </a:lnTo>
                <a:moveTo>
                  <a:pt x="170" y="156"/>
                </a:moveTo>
                <a:lnTo>
                  <a:pt x="172" y="156"/>
                </a:lnTo>
                <a:lnTo>
                  <a:pt x="170" y="155"/>
                </a:lnTo>
                <a:lnTo>
                  <a:pt x="168" y="155"/>
                </a:lnTo>
                <a:lnTo>
                  <a:pt x="168" y="156"/>
                </a:lnTo>
                <a:lnTo>
                  <a:pt x="170" y="156"/>
                </a:lnTo>
                <a:moveTo>
                  <a:pt x="52" y="267"/>
                </a:moveTo>
                <a:lnTo>
                  <a:pt x="53" y="269"/>
                </a:lnTo>
                <a:lnTo>
                  <a:pt x="53" y="267"/>
                </a:lnTo>
                <a:lnTo>
                  <a:pt x="52" y="267"/>
                </a:lnTo>
                <a:moveTo>
                  <a:pt x="227" y="196"/>
                </a:moveTo>
                <a:lnTo>
                  <a:pt x="225" y="195"/>
                </a:lnTo>
                <a:lnTo>
                  <a:pt x="225" y="196"/>
                </a:lnTo>
                <a:lnTo>
                  <a:pt x="227" y="196"/>
                </a:lnTo>
                <a:moveTo>
                  <a:pt x="29" y="224"/>
                </a:moveTo>
                <a:lnTo>
                  <a:pt x="30" y="224"/>
                </a:lnTo>
                <a:lnTo>
                  <a:pt x="32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4"/>
                </a:lnTo>
                <a:lnTo>
                  <a:pt x="33" y="224"/>
                </a:lnTo>
                <a:lnTo>
                  <a:pt x="33" y="222"/>
                </a:lnTo>
                <a:lnTo>
                  <a:pt x="32" y="222"/>
                </a:lnTo>
                <a:lnTo>
                  <a:pt x="30" y="222"/>
                </a:lnTo>
                <a:lnTo>
                  <a:pt x="29" y="222"/>
                </a:lnTo>
                <a:lnTo>
                  <a:pt x="27" y="222"/>
                </a:lnTo>
                <a:lnTo>
                  <a:pt x="27" y="224"/>
                </a:lnTo>
                <a:lnTo>
                  <a:pt x="29" y="224"/>
                </a:lnTo>
                <a:moveTo>
                  <a:pt x="838" y="302"/>
                </a:moveTo>
                <a:lnTo>
                  <a:pt x="838" y="301"/>
                </a:lnTo>
                <a:lnTo>
                  <a:pt x="836" y="302"/>
                </a:lnTo>
                <a:lnTo>
                  <a:pt x="838" y="302"/>
                </a:lnTo>
                <a:moveTo>
                  <a:pt x="261" y="236"/>
                </a:moveTo>
                <a:lnTo>
                  <a:pt x="261" y="235"/>
                </a:lnTo>
                <a:lnTo>
                  <a:pt x="259" y="235"/>
                </a:lnTo>
                <a:lnTo>
                  <a:pt x="259" y="236"/>
                </a:lnTo>
                <a:lnTo>
                  <a:pt x="259" y="238"/>
                </a:lnTo>
                <a:lnTo>
                  <a:pt x="261" y="238"/>
                </a:lnTo>
                <a:lnTo>
                  <a:pt x="262" y="238"/>
                </a:lnTo>
                <a:lnTo>
                  <a:pt x="262" y="236"/>
                </a:lnTo>
                <a:lnTo>
                  <a:pt x="261" y="236"/>
                </a:lnTo>
                <a:moveTo>
                  <a:pt x="1185" y="153"/>
                </a:moveTo>
                <a:lnTo>
                  <a:pt x="1185" y="152"/>
                </a:lnTo>
                <a:lnTo>
                  <a:pt x="1185" y="153"/>
                </a:lnTo>
                <a:lnTo>
                  <a:pt x="1185" y="153"/>
                </a:lnTo>
                <a:moveTo>
                  <a:pt x="1186" y="132"/>
                </a:moveTo>
                <a:lnTo>
                  <a:pt x="1188" y="132"/>
                </a:lnTo>
                <a:lnTo>
                  <a:pt x="1189" y="130"/>
                </a:lnTo>
                <a:lnTo>
                  <a:pt x="1188" y="130"/>
                </a:lnTo>
                <a:lnTo>
                  <a:pt x="1186" y="132"/>
                </a:lnTo>
                <a:moveTo>
                  <a:pt x="376" y="342"/>
                </a:moveTo>
                <a:lnTo>
                  <a:pt x="374" y="341"/>
                </a:lnTo>
                <a:lnTo>
                  <a:pt x="374" y="342"/>
                </a:lnTo>
                <a:lnTo>
                  <a:pt x="376" y="342"/>
                </a:lnTo>
                <a:moveTo>
                  <a:pt x="753" y="136"/>
                </a:moveTo>
                <a:lnTo>
                  <a:pt x="752" y="138"/>
                </a:lnTo>
                <a:lnTo>
                  <a:pt x="755" y="136"/>
                </a:lnTo>
                <a:lnTo>
                  <a:pt x="753" y="138"/>
                </a:lnTo>
                <a:lnTo>
                  <a:pt x="755" y="138"/>
                </a:lnTo>
                <a:lnTo>
                  <a:pt x="756" y="136"/>
                </a:lnTo>
                <a:lnTo>
                  <a:pt x="758" y="136"/>
                </a:lnTo>
                <a:lnTo>
                  <a:pt x="758" y="135"/>
                </a:lnTo>
                <a:lnTo>
                  <a:pt x="756" y="135"/>
                </a:lnTo>
                <a:lnTo>
                  <a:pt x="753" y="136"/>
                </a:lnTo>
                <a:moveTo>
                  <a:pt x="723" y="138"/>
                </a:moveTo>
                <a:lnTo>
                  <a:pt x="724" y="136"/>
                </a:lnTo>
                <a:lnTo>
                  <a:pt x="723" y="136"/>
                </a:lnTo>
                <a:lnTo>
                  <a:pt x="723" y="138"/>
                </a:lnTo>
                <a:moveTo>
                  <a:pt x="759" y="133"/>
                </a:moveTo>
                <a:lnTo>
                  <a:pt x="761" y="132"/>
                </a:lnTo>
                <a:lnTo>
                  <a:pt x="759" y="132"/>
                </a:lnTo>
                <a:lnTo>
                  <a:pt x="759" y="133"/>
                </a:lnTo>
                <a:moveTo>
                  <a:pt x="632" y="170"/>
                </a:moveTo>
                <a:lnTo>
                  <a:pt x="632" y="169"/>
                </a:lnTo>
                <a:lnTo>
                  <a:pt x="630" y="169"/>
                </a:lnTo>
                <a:lnTo>
                  <a:pt x="632" y="170"/>
                </a:lnTo>
                <a:moveTo>
                  <a:pt x="325" y="315"/>
                </a:moveTo>
                <a:lnTo>
                  <a:pt x="324" y="315"/>
                </a:lnTo>
                <a:lnTo>
                  <a:pt x="325" y="316"/>
                </a:lnTo>
                <a:lnTo>
                  <a:pt x="325" y="315"/>
                </a:lnTo>
                <a:moveTo>
                  <a:pt x="258" y="233"/>
                </a:moveTo>
                <a:lnTo>
                  <a:pt x="256" y="233"/>
                </a:lnTo>
                <a:lnTo>
                  <a:pt x="258" y="235"/>
                </a:lnTo>
                <a:lnTo>
                  <a:pt x="259" y="235"/>
                </a:lnTo>
                <a:lnTo>
                  <a:pt x="259" y="233"/>
                </a:lnTo>
                <a:lnTo>
                  <a:pt x="258" y="233"/>
                </a:lnTo>
                <a:moveTo>
                  <a:pt x="241" y="258"/>
                </a:moveTo>
                <a:lnTo>
                  <a:pt x="241" y="258"/>
                </a:lnTo>
                <a:lnTo>
                  <a:pt x="241" y="259"/>
                </a:lnTo>
                <a:lnTo>
                  <a:pt x="242" y="259"/>
                </a:lnTo>
                <a:lnTo>
                  <a:pt x="242" y="258"/>
                </a:lnTo>
                <a:lnTo>
                  <a:pt x="242" y="258"/>
                </a:lnTo>
                <a:lnTo>
                  <a:pt x="241" y="258"/>
                </a:lnTo>
                <a:moveTo>
                  <a:pt x="284" y="296"/>
                </a:moveTo>
                <a:lnTo>
                  <a:pt x="282" y="295"/>
                </a:lnTo>
                <a:lnTo>
                  <a:pt x="281" y="295"/>
                </a:lnTo>
                <a:lnTo>
                  <a:pt x="282" y="296"/>
                </a:lnTo>
                <a:lnTo>
                  <a:pt x="284" y="296"/>
                </a:lnTo>
                <a:moveTo>
                  <a:pt x="254" y="282"/>
                </a:moveTo>
                <a:lnTo>
                  <a:pt x="254" y="281"/>
                </a:lnTo>
                <a:lnTo>
                  <a:pt x="253" y="281"/>
                </a:lnTo>
                <a:lnTo>
                  <a:pt x="254" y="282"/>
                </a:lnTo>
                <a:moveTo>
                  <a:pt x="706" y="147"/>
                </a:moveTo>
                <a:lnTo>
                  <a:pt x="707" y="147"/>
                </a:lnTo>
                <a:lnTo>
                  <a:pt x="707" y="147"/>
                </a:lnTo>
                <a:lnTo>
                  <a:pt x="706" y="147"/>
                </a:lnTo>
                <a:lnTo>
                  <a:pt x="706" y="147"/>
                </a:lnTo>
                <a:moveTo>
                  <a:pt x="976" y="133"/>
                </a:moveTo>
                <a:lnTo>
                  <a:pt x="976" y="132"/>
                </a:lnTo>
                <a:lnTo>
                  <a:pt x="974" y="133"/>
                </a:lnTo>
                <a:lnTo>
                  <a:pt x="976" y="133"/>
                </a:lnTo>
                <a:moveTo>
                  <a:pt x="979" y="132"/>
                </a:moveTo>
                <a:lnTo>
                  <a:pt x="980" y="130"/>
                </a:lnTo>
                <a:lnTo>
                  <a:pt x="982" y="130"/>
                </a:lnTo>
                <a:lnTo>
                  <a:pt x="984" y="129"/>
                </a:lnTo>
                <a:lnTo>
                  <a:pt x="979" y="130"/>
                </a:lnTo>
                <a:lnTo>
                  <a:pt x="979" y="132"/>
                </a:lnTo>
                <a:moveTo>
                  <a:pt x="976" y="132"/>
                </a:moveTo>
                <a:lnTo>
                  <a:pt x="977" y="132"/>
                </a:lnTo>
                <a:lnTo>
                  <a:pt x="979" y="130"/>
                </a:lnTo>
                <a:lnTo>
                  <a:pt x="977" y="130"/>
                </a:lnTo>
                <a:lnTo>
                  <a:pt x="976" y="132"/>
                </a:lnTo>
                <a:moveTo>
                  <a:pt x="1182" y="127"/>
                </a:moveTo>
                <a:lnTo>
                  <a:pt x="1182" y="126"/>
                </a:lnTo>
                <a:lnTo>
                  <a:pt x="1180" y="127"/>
                </a:lnTo>
                <a:lnTo>
                  <a:pt x="1182" y="127"/>
                </a:lnTo>
                <a:moveTo>
                  <a:pt x="1037" y="139"/>
                </a:moveTo>
                <a:lnTo>
                  <a:pt x="1037" y="141"/>
                </a:lnTo>
                <a:lnTo>
                  <a:pt x="1040" y="139"/>
                </a:lnTo>
                <a:lnTo>
                  <a:pt x="1039" y="139"/>
                </a:lnTo>
                <a:lnTo>
                  <a:pt x="1037" y="139"/>
                </a:lnTo>
                <a:moveTo>
                  <a:pt x="721" y="216"/>
                </a:moveTo>
                <a:lnTo>
                  <a:pt x="723" y="215"/>
                </a:lnTo>
                <a:lnTo>
                  <a:pt x="721" y="215"/>
                </a:lnTo>
                <a:lnTo>
                  <a:pt x="721" y="216"/>
                </a:lnTo>
                <a:moveTo>
                  <a:pt x="764" y="138"/>
                </a:moveTo>
                <a:lnTo>
                  <a:pt x="766" y="136"/>
                </a:lnTo>
                <a:lnTo>
                  <a:pt x="764" y="136"/>
                </a:lnTo>
                <a:lnTo>
                  <a:pt x="764" y="138"/>
                </a:lnTo>
                <a:moveTo>
                  <a:pt x="778" y="170"/>
                </a:moveTo>
                <a:lnTo>
                  <a:pt x="778" y="172"/>
                </a:lnTo>
                <a:lnTo>
                  <a:pt x="779" y="170"/>
                </a:lnTo>
                <a:lnTo>
                  <a:pt x="778" y="170"/>
                </a:lnTo>
                <a:moveTo>
                  <a:pt x="753" y="139"/>
                </a:moveTo>
                <a:lnTo>
                  <a:pt x="753" y="138"/>
                </a:lnTo>
                <a:lnTo>
                  <a:pt x="752" y="139"/>
                </a:lnTo>
                <a:lnTo>
                  <a:pt x="753" y="139"/>
                </a:lnTo>
                <a:moveTo>
                  <a:pt x="953" y="132"/>
                </a:moveTo>
                <a:lnTo>
                  <a:pt x="954" y="130"/>
                </a:lnTo>
                <a:lnTo>
                  <a:pt x="953" y="130"/>
                </a:lnTo>
                <a:lnTo>
                  <a:pt x="953" y="132"/>
                </a:lnTo>
                <a:moveTo>
                  <a:pt x="784" y="181"/>
                </a:moveTo>
                <a:lnTo>
                  <a:pt x="782" y="181"/>
                </a:lnTo>
                <a:lnTo>
                  <a:pt x="782" y="183"/>
                </a:lnTo>
                <a:lnTo>
                  <a:pt x="784" y="181"/>
                </a:lnTo>
                <a:moveTo>
                  <a:pt x="149" y="87"/>
                </a:moveTo>
                <a:lnTo>
                  <a:pt x="150" y="87"/>
                </a:lnTo>
                <a:lnTo>
                  <a:pt x="149" y="86"/>
                </a:lnTo>
                <a:lnTo>
                  <a:pt x="149" y="87"/>
                </a:lnTo>
                <a:moveTo>
                  <a:pt x="78" y="199"/>
                </a:moveTo>
                <a:lnTo>
                  <a:pt x="76" y="198"/>
                </a:lnTo>
                <a:lnTo>
                  <a:pt x="75" y="198"/>
                </a:lnTo>
                <a:lnTo>
                  <a:pt x="73" y="198"/>
                </a:lnTo>
                <a:lnTo>
                  <a:pt x="76" y="199"/>
                </a:lnTo>
                <a:lnTo>
                  <a:pt x="78" y="199"/>
                </a:lnTo>
                <a:moveTo>
                  <a:pt x="93" y="206"/>
                </a:moveTo>
                <a:lnTo>
                  <a:pt x="93" y="207"/>
                </a:lnTo>
                <a:lnTo>
                  <a:pt x="95" y="207"/>
                </a:lnTo>
                <a:lnTo>
                  <a:pt x="95" y="206"/>
                </a:lnTo>
                <a:lnTo>
                  <a:pt x="93" y="206"/>
                </a:lnTo>
                <a:moveTo>
                  <a:pt x="84" y="201"/>
                </a:moveTo>
                <a:lnTo>
                  <a:pt x="86" y="201"/>
                </a:lnTo>
                <a:lnTo>
                  <a:pt x="84" y="199"/>
                </a:lnTo>
                <a:lnTo>
                  <a:pt x="83" y="199"/>
                </a:lnTo>
                <a:lnTo>
                  <a:pt x="81" y="199"/>
                </a:lnTo>
                <a:lnTo>
                  <a:pt x="83" y="201"/>
                </a:lnTo>
                <a:lnTo>
                  <a:pt x="84" y="201"/>
                </a:lnTo>
                <a:moveTo>
                  <a:pt x="81" y="199"/>
                </a:moveTo>
                <a:lnTo>
                  <a:pt x="79" y="199"/>
                </a:lnTo>
                <a:lnTo>
                  <a:pt x="81" y="201"/>
                </a:lnTo>
                <a:lnTo>
                  <a:pt x="81" y="199"/>
                </a:lnTo>
                <a:moveTo>
                  <a:pt x="79" y="201"/>
                </a:moveTo>
                <a:lnTo>
                  <a:pt x="78" y="199"/>
                </a:lnTo>
                <a:lnTo>
                  <a:pt x="78" y="199"/>
                </a:lnTo>
                <a:lnTo>
                  <a:pt x="79" y="201"/>
                </a:lnTo>
                <a:moveTo>
                  <a:pt x="914" y="279"/>
                </a:moveTo>
                <a:lnTo>
                  <a:pt x="916" y="278"/>
                </a:lnTo>
                <a:lnTo>
                  <a:pt x="914" y="278"/>
                </a:lnTo>
                <a:lnTo>
                  <a:pt x="914" y="279"/>
                </a:lnTo>
                <a:moveTo>
                  <a:pt x="1197" y="156"/>
                </a:moveTo>
                <a:lnTo>
                  <a:pt x="1197" y="158"/>
                </a:lnTo>
                <a:lnTo>
                  <a:pt x="1198" y="156"/>
                </a:lnTo>
                <a:lnTo>
                  <a:pt x="1197" y="156"/>
                </a:lnTo>
                <a:moveTo>
                  <a:pt x="1192" y="161"/>
                </a:moveTo>
                <a:lnTo>
                  <a:pt x="1194" y="161"/>
                </a:lnTo>
                <a:lnTo>
                  <a:pt x="1194" y="159"/>
                </a:lnTo>
                <a:lnTo>
                  <a:pt x="1192" y="161"/>
                </a:lnTo>
                <a:moveTo>
                  <a:pt x="1159" y="184"/>
                </a:moveTo>
                <a:lnTo>
                  <a:pt x="1159" y="184"/>
                </a:lnTo>
                <a:lnTo>
                  <a:pt x="1160" y="184"/>
                </a:lnTo>
                <a:lnTo>
                  <a:pt x="1162" y="184"/>
                </a:lnTo>
                <a:lnTo>
                  <a:pt x="1162" y="184"/>
                </a:lnTo>
                <a:lnTo>
                  <a:pt x="1160" y="184"/>
                </a:lnTo>
                <a:lnTo>
                  <a:pt x="1159" y="184"/>
                </a:lnTo>
                <a:moveTo>
                  <a:pt x="179" y="186"/>
                </a:moveTo>
                <a:lnTo>
                  <a:pt x="178" y="186"/>
                </a:lnTo>
                <a:lnTo>
                  <a:pt x="179" y="187"/>
                </a:lnTo>
                <a:lnTo>
                  <a:pt x="179" y="186"/>
                </a:lnTo>
                <a:moveTo>
                  <a:pt x="994" y="247"/>
                </a:moveTo>
                <a:lnTo>
                  <a:pt x="997" y="245"/>
                </a:lnTo>
                <a:lnTo>
                  <a:pt x="996" y="245"/>
                </a:lnTo>
                <a:lnTo>
                  <a:pt x="994" y="247"/>
                </a:lnTo>
                <a:moveTo>
                  <a:pt x="147" y="167"/>
                </a:moveTo>
                <a:lnTo>
                  <a:pt x="147" y="169"/>
                </a:lnTo>
                <a:lnTo>
                  <a:pt x="149" y="169"/>
                </a:lnTo>
                <a:lnTo>
                  <a:pt x="149" y="167"/>
                </a:lnTo>
                <a:lnTo>
                  <a:pt x="147" y="167"/>
                </a:lnTo>
                <a:moveTo>
                  <a:pt x="170" y="193"/>
                </a:moveTo>
                <a:lnTo>
                  <a:pt x="168" y="193"/>
                </a:lnTo>
                <a:lnTo>
                  <a:pt x="167" y="193"/>
                </a:lnTo>
                <a:lnTo>
                  <a:pt x="170" y="195"/>
                </a:lnTo>
                <a:lnTo>
                  <a:pt x="170" y="193"/>
                </a:lnTo>
                <a:moveTo>
                  <a:pt x="1195" y="164"/>
                </a:moveTo>
                <a:lnTo>
                  <a:pt x="1195" y="163"/>
                </a:lnTo>
                <a:lnTo>
                  <a:pt x="1194" y="164"/>
                </a:lnTo>
                <a:lnTo>
                  <a:pt x="1195" y="164"/>
                </a:lnTo>
                <a:moveTo>
                  <a:pt x="192" y="204"/>
                </a:moveTo>
                <a:lnTo>
                  <a:pt x="193" y="204"/>
                </a:lnTo>
                <a:lnTo>
                  <a:pt x="195" y="204"/>
                </a:lnTo>
                <a:lnTo>
                  <a:pt x="195" y="202"/>
                </a:lnTo>
                <a:lnTo>
                  <a:pt x="193" y="202"/>
                </a:lnTo>
                <a:lnTo>
                  <a:pt x="193" y="201"/>
                </a:lnTo>
                <a:lnTo>
                  <a:pt x="192" y="201"/>
                </a:lnTo>
                <a:lnTo>
                  <a:pt x="192" y="202"/>
                </a:lnTo>
                <a:lnTo>
                  <a:pt x="190" y="202"/>
                </a:lnTo>
                <a:lnTo>
                  <a:pt x="190" y="202"/>
                </a:lnTo>
                <a:lnTo>
                  <a:pt x="190" y="204"/>
                </a:lnTo>
                <a:lnTo>
                  <a:pt x="192" y="204"/>
                </a:lnTo>
                <a:moveTo>
                  <a:pt x="155" y="184"/>
                </a:moveTo>
                <a:lnTo>
                  <a:pt x="153" y="183"/>
                </a:lnTo>
                <a:lnTo>
                  <a:pt x="153" y="184"/>
                </a:lnTo>
                <a:lnTo>
                  <a:pt x="155" y="184"/>
                </a:lnTo>
                <a:moveTo>
                  <a:pt x="1037" y="230"/>
                </a:moveTo>
                <a:lnTo>
                  <a:pt x="1037" y="232"/>
                </a:lnTo>
                <a:lnTo>
                  <a:pt x="1039" y="232"/>
                </a:lnTo>
                <a:lnTo>
                  <a:pt x="1039" y="230"/>
                </a:lnTo>
                <a:lnTo>
                  <a:pt x="1037" y="230"/>
                </a:lnTo>
                <a:moveTo>
                  <a:pt x="337" y="302"/>
                </a:moveTo>
                <a:lnTo>
                  <a:pt x="337" y="301"/>
                </a:lnTo>
                <a:lnTo>
                  <a:pt x="337" y="302"/>
                </a:lnTo>
                <a:lnTo>
                  <a:pt x="337" y="302"/>
                </a:lnTo>
                <a:moveTo>
                  <a:pt x="999" y="242"/>
                </a:moveTo>
                <a:lnTo>
                  <a:pt x="997" y="244"/>
                </a:lnTo>
                <a:lnTo>
                  <a:pt x="999" y="244"/>
                </a:lnTo>
                <a:lnTo>
                  <a:pt x="1000" y="242"/>
                </a:lnTo>
                <a:lnTo>
                  <a:pt x="999" y="242"/>
                </a:lnTo>
                <a:moveTo>
                  <a:pt x="1174" y="178"/>
                </a:moveTo>
                <a:lnTo>
                  <a:pt x="1172" y="179"/>
                </a:lnTo>
                <a:lnTo>
                  <a:pt x="1171" y="179"/>
                </a:lnTo>
                <a:lnTo>
                  <a:pt x="1169" y="181"/>
                </a:lnTo>
                <a:lnTo>
                  <a:pt x="1171" y="181"/>
                </a:lnTo>
                <a:lnTo>
                  <a:pt x="1172" y="181"/>
                </a:lnTo>
                <a:lnTo>
                  <a:pt x="1174" y="181"/>
                </a:lnTo>
                <a:lnTo>
                  <a:pt x="1174" y="179"/>
                </a:lnTo>
                <a:lnTo>
                  <a:pt x="1175" y="179"/>
                </a:lnTo>
                <a:lnTo>
                  <a:pt x="1177" y="178"/>
                </a:lnTo>
                <a:lnTo>
                  <a:pt x="1175" y="178"/>
                </a:lnTo>
                <a:lnTo>
                  <a:pt x="1174" y="178"/>
                </a:lnTo>
                <a:moveTo>
                  <a:pt x="1166" y="181"/>
                </a:moveTo>
                <a:lnTo>
                  <a:pt x="1166" y="183"/>
                </a:lnTo>
                <a:lnTo>
                  <a:pt x="1168" y="183"/>
                </a:lnTo>
                <a:lnTo>
                  <a:pt x="1169" y="183"/>
                </a:lnTo>
                <a:lnTo>
                  <a:pt x="1169" y="181"/>
                </a:lnTo>
                <a:lnTo>
                  <a:pt x="1168" y="181"/>
                </a:lnTo>
                <a:lnTo>
                  <a:pt x="1166" y="181"/>
                </a:lnTo>
                <a:moveTo>
                  <a:pt x="1162" y="184"/>
                </a:moveTo>
                <a:lnTo>
                  <a:pt x="1163" y="184"/>
                </a:lnTo>
                <a:lnTo>
                  <a:pt x="1165" y="184"/>
                </a:lnTo>
                <a:lnTo>
                  <a:pt x="1166" y="183"/>
                </a:lnTo>
                <a:lnTo>
                  <a:pt x="1165" y="183"/>
                </a:lnTo>
                <a:lnTo>
                  <a:pt x="1162" y="184"/>
                </a:lnTo>
                <a:moveTo>
                  <a:pt x="1111" y="212"/>
                </a:moveTo>
                <a:lnTo>
                  <a:pt x="1109" y="213"/>
                </a:lnTo>
                <a:lnTo>
                  <a:pt x="1111" y="213"/>
                </a:lnTo>
                <a:lnTo>
                  <a:pt x="1111" y="212"/>
                </a:lnTo>
                <a:lnTo>
                  <a:pt x="1111" y="212"/>
                </a:lnTo>
                <a:moveTo>
                  <a:pt x="1083" y="216"/>
                </a:moveTo>
                <a:lnTo>
                  <a:pt x="1082" y="218"/>
                </a:lnTo>
                <a:lnTo>
                  <a:pt x="1083" y="218"/>
                </a:lnTo>
                <a:lnTo>
                  <a:pt x="1083" y="216"/>
                </a:lnTo>
                <a:moveTo>
                  <a:pt x="1086" y="216"/>
                </a:moveTo>
                <a:lnTo>
                  <a:pt x="1083" y="218"/>
                </a:lnTo>
                <a:lnTo>
                  <a:pt x="1085" y="218"/>
                </a:lnTo>
                <a:lnTo>
                  <a:pt x="1086" y="216"/>
                </a:lnTo>
                <a:moveTo>
                  <a:pt x="1106" y="215"/>
                </a:moveTo>
                <a:lnTo>
                  <a:pt x="1108" y="215"/>
                </a:lnTo>
                <a:lnTo>
                  <a:pt x="1108" y="213"/>
                </a:lnTo>
                <a:lnTo>
                  <a:pt x="1106" y="215"/>
                </a:lnTo>
                <a:moveTo>
                  <a:pt x="1074" y="221"/>
                </a:moveTo>
                <a:lnTo>
                  <a:pt x="1073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moveTo>
                  <a:pt x="1076" y="219"/>
                </a:moveTo>
                <a:lnTo>
                  <a:pt x="1076" y="221"/>
                </a:lnTo>
                <a:lnTo>
                  <a:pt x="1077" y="221"/>
                </a:lnTo>
                <a:lnTo>
                  <a:pt x="1077" y="219"/>
                </a:lnTo>
                <a:lnTo>
                  <a:pt x="1076" y="219"/>
                </a:lnTo>
                <a:moveTo>
                  <a:pt x="1080" y="218"/>
                </a:moveTo>
                <a:lnTo>
                  <a:pt x="1080" y="219"/>
                </a:lnTo>
                <a:lnTo>
                  <a:pt x="1082" y="219"/>
                </a:lnTo>
                <a:lnTo>
                  <a:pt x="1082" y="218"/>
                </a:lnTo>
                <a:lnTo>
                  <a:pt x="1080" y="218"/>
                </a:lnTo>
                <a:moveTo>
                  <a:pt x="178" y="184"/>
                </a:moveTo>
                <a:lnTo>
                  <a:pt x="176" y="184"/>
                </a:lnTo>
                <a:lnTo>
                  <a:pt x="176" y="186"/>
                </a:lnTo>
                <a:lnTo>
                  <a:pt x="178" y="186"/>
                </a:lnTo>
                <a:lnTo>
                  <a:pt x="178" y="184"/>
                </a:lnTo>
                <a:moveTo>
                  <a:pt x="1154" y="187"/>
                </a:moveTo>
                <a:lnTo>
                  <a:pt x="1155" y="187"/>
                </a:lnTo>
                <a:lnTo>
                  <a:pt x="1155" y="186"/>
                </a:lnTo>
                <a:lnTo>
                  <a:pt x="1154" y="186"/>
                </a:lnTo>
                <a:lnTo>
                  <a:pt x="1154" y="187"/>
                </a:lnTo>
                <a:moveTo>
                  <a:pt x="1103" y="213"/>
                </a:moveTo>
                <a:lnTo>
                  <a:pt x="1105" y="213"/>
                </a:lnTo>
                <a:lnTo>
                  <a:pt x="1105" y="212"/>
                </a:lnTo>
                <a:lnTo>
                  <a:pt x="1103" y="212"/>
                </a:lnTo>
                <a:lnTo>
                  <a:pt x="1103" y="213"/>
                </a:lnTo>
                <a:moveTo>
                  <a:pt x="1112" y="136"/>
                </a:moveTo>
                <a:lnTo>
                  <a:pt x="1114" y="135"/>
                </a:lnTo>
                <a:lnTo>
                  <a:pt x="1112" y="135"/>
                </a:lnTo>
                <a:lnTo>
                  <a:pt x="1112" y="136"/>
                </a:lnTo>
                <a:moveTo>
                  <a:pt x="1182" y="144"/>
                </a:moveTo>
                <a:lnTo>
                  <a:pt x="1180" y="144"/>
                </a:lnTo>
                <a:lnTo>
                  <a:pt x="1178" y="144"/>
                </a:lnTo>
                <a:lnTo>
                  <a:pt x="1178" y="146"/>
                </a:lnTo>
                <a:lnTo>
                  <a:pt x="1180" y="146"/>
                </a:lnTo>
                <a:lnTo>
                  <a:pt x="1182" y="144"/>
                </a:lnTo>
                <a:moveTo>
                  <a:pt x="1157" y="186"/>
                </a:moveTo>
                <a:lnTo>
                  <a:pt x="1159" y="184"/>
                </a:lnTo>
                <a:lnTo>
                  <a:pt x="1157" y="184"/>
                </a:lnTo>
                <a:lnTo>
                  <a:pt x="1157" y="186"/>
                </a:lnTo>
                <a:moveTo>
                  <a:pt x="887" y="284"/>
                </a:moveTo>
                <a:lnTo>
                  <a:pt x="887" y="285"/>
                </a:lnTo>
                <a:lnTo>
                  <a:pt x="890" y="284"/>
                </a:lnTo>
                <a:lnTo>
                  <a:pt x="888" y="284"/>
                </a:lnTo>
                <a:lnTo>
                  <a:pt x="887" y="284"/>
                </a:lnTo>
                <a:moveTo>
                  <a:pt x="1025" y="130"/>
                </a:moveTo>
                <a:lnTo>
                  <a:pt x="1023" y="130"/>
                </a:lnTo>
                <a:lnTo>
                  <a:pt x="1023" y="132"/>
                </a:lnTo>
                <a:lnTo>
                  <a:pt x="1025" y="132"/>
                </a:lnTo>
                <a:lnTo>
                  <a:pt x="1025" y="130"/>
                </a:lnTo>
                <a:moveTo>
                  <a:pt x="1174" y="184"/>
                </a:moveTo>
                <a:lnTo>
                  <a:pt x="1175" y="183"/>
                </a:lnTo>
                <a:lnTo>
                  <a:pt x="1174" y="183"/>
                </a:lnTo>
                <a:lnTo>
                  <a:pt x="1174" y="184"/>
                </a:lnTo>
                <a:moveTo>
                  <a:pt x="248" y="278"/>
                </a:moveTo>
                <a:lnTo>
                  <a:pt x="247" y="278"/>
                </a:lnTo>
                <a:lnTo>
                  <a:pt x="250" y="279"/>
                </a:lnTo>
                <a:lnTo>
                  <a:pt x="250" y="278"/>
                </a:lnTo>
                <a:lnTo>
                  <a:pt x="248" y="278"/>
                </a:lnTo>
                <a:moveTo>
                  <a:pt x="1040" y="230"/>
                </a:moveTo>
                <a:lnTo>
                  <a:pt x="1042" y="230"/>
                </a:lnTo>
                <a:lnTo>
                  <a:pt x="1043" y="229"/>
                </a:lnTo>
                <a:lnTo>
                  <a:pt x="1042" y="229"/>
                </a:lnTo>
                <a:lnTo>
                  <a:pt x="1040" y="230"/>
                </a:lnTo>
                <a:moveTo>
                  <a:pt x="238" y="258"/>
                </a:moveTo>
                <a:lnTo>
                  <a:pt x="239" y="258"/>
                </a:lnTo>
                <a:lnTo>
                  <a:pt x="238" y="258"/>
                </a:lnTo>
                <a:lnTo>
                  <a:pt x="238" y="258"/>
                </a:lnTo>
                <a:moveTo>
                  <a:pt x="159" y="178"/>
                </a:moveTo>
                <a:lnTo>
                  <a:pt x="159" y="176"/>
                </a:lnTo>
                <a:lnTo>
                  <a:pt x="158" y="176"/>
                </a:lnTo>
                <a:lnTo>
                  <a:pt x="159" y="178"/>
                </a:lnTo>
                <a:moveTo>
                  <a:pt x="59" y="269"/>
                </a:moveTo>
                <a:lnTo>
                  <a:pt x="63" y="270"/>
                </a:lnTo>
                <a:lnTo>
                  <a:pt x="63" y="269"/>
                </a:lnTo>
                <a:lnTo>
                  <a:pt x="61" y="269"/>
                </a:lnTo>
                <a:lnTo>
                  <a:pt x="59" y="269"/>
                </a:lnTo>
                <a:moveTo>
                  <a:pt x="1174" y="187"/>
                </a:moveTo>
                <a:lnTo>
                  <a:pt x="1174" y="189"/>
                </a:lnTo>
                <a:lnTo>
                  <a:pt x="1175" y="189"/>
                </a:lnTo>
                <a:lnTo>
                  <a:pt x="1177" y="187"/>
                </a:lnTo>
                <a:lnTo>
                  <a:pt x="1175" y="187"/>
                </a:lnTo>
                <a:lnTo>
                  <a:pt x="1174" y="187"/>
                </a:lnTo>
                <a:moveTo>
                  <a:pt x="1189" y="166"/>
                </a:moveTo>
                <a:lnTo>
                  <a:pt x="1191" y="166"/>
                </a:lnTo>
                <a:lnTo>
                  <a:pt x="1192" y="164"/>
                </a:lnTo>
                <a:lnTo>
                  <a:pt x="1191" y="164"/>
                </a:lnTo>
                <a:lnTo>
                  <a:pt x="1189" y="166"/>
                </a:lnTo>
                <a:moveTo>
                  <a:pt x="1180" y="158"/>
                </a:moveTo>
                <a:lnTo>
                  <a:pt x="1180" y="159"/>
                </a:lnTo>
                <a:lnTo>
                  <a:pt x="1182" y="158"/>
                </a:lnTo>
                <a:lnTo>
                  <a:pt x="1183" y="158"/>
                </a:lnTo>
                <a:lnTo>
                  <a:pt x="1183" y="156"/>
                </a:lnTo>
                <a:lnTo>
                  <a:pt x="1182" y="156"/>
                </a:lnTo>
                <a:lnTo>
                  <a:pt x="1180" y="158"/>
                </a:lnTo>
                <a:moveTo>
                  <a:pt x="1178" y="146"/>
                </a:moveTo>
                <a:lnTo>
                  <a:pt x="1177" y="146"/>
                </a:lnTo>
                <a:lnTo>
                  <a:pt x="1175" y="146"/>
                </a:lnTo>
                <a:lnTo>
                  <a:pt x="1174" y="147"/>
                </a:lnTo>
                <a:lnTo>
                  <a:pt x="1177" y="147"/>
                </a:lnTo>
                <a:lnTo>
                  <a:pt x="1178" y="146"/>
                </a:lnTo>
                <a:moveTo>
                  <a:pt x="207" y="342"/>
                </a:moveTo>
                <a:lnTo>
                  <a:pt x="202" y="341"/>
                </a:lnTo>
                <a:lnTo>
                  <a:pt x="205" y="342"/>
                </a:lnTo>
                <a:lnTo>
                  <a:pt x="207" y="344"/>
                </a:lnTo>
                <a:lnTo>
                  <a:pt x="210" y="344"/>
                </a:lnTo>
                <a:lnTo>
                  <a:pt x="211" y="344"/>
                </a:lnTo>
                <a:lnTo>
                  <a:pt x="208" y="342"/>
                </a:lnTo>
                <a:lnTo>
                  <a:pt x="207" y="342"/>
                </a:lnTo>
                <a:moveTo>
                  <a:pt x="190" y="339"/>
                </a:moveTo>
                <a:lnTo>
                  <a:pt x="188" y="338"/>
                </a:lnTo>
                <a:lnTo>
                  <a:pt x="190" y="339"/>
                </a:lnTo>
                <a:lnTo>
                  <a:pt x="193" y="341"/>
                </a:lnTo>
                <a:lnTo>
                  <a:pt x="195" y="341"/>
                </a:lnTo>
                <a:lnTo>
                  <a:pt x="193" y="339"/>
                </a:lnTo>
                <a:lnTo>
                  <a:pt x="190" y="339"/>
                </a:lnTo>
                <a:moveTo>
                  <a:pt x="156" y="321"/>
                </a:moveTo>
                <a:lnTo>
                  <a:pt x="153" y="319"/>
                </a:lnTo>
                <a:lnTo>
                  <a:pt x="153" y="319"/>
                </a:lnTo>
                <a:lnTo>
                  <a:pt x="153" y="321"/>
                </a:lnTo>
                <a:lnTo>
                  <a:pt x="153" y="321"/>
                </a:lnTo>
                <a:lnTo>
                  <a:pt x="155" y="321"/>
                </a:lnTo>
                <a:lnTo>
                  <a:pt x="156" y="322"/>
                </a:lnTo>
                <a:lnTo>
                  <a:pt x="158" y="322"/>
                </a:lnTo>
                <a:lnTo>
                  <a:pt x="159" y="322"/>
                </a:lnTo>
                <a:lnTo>
                  <a:pt x="161" y="322"/>
                </a:lnTo>
                <a:lnTo>
                  <a:pt x="158" y="321"/>
                </a:lnTo>
                <a:lnTo>
                  <a:pt x="156" y="321"/>
                </a:lnTo>
                <a:moveTo>
                  <a:pt x="343" y="275"/>
                </a:moveTo>
                <a:lnTo>
                  <a:pt x="342" y="273"/>
                </a:lnTo>
                <a:lnTo>
                  <a:pt x="342" y="275"/>
                </a:lnTo>
                <a:lnTo>
                  <a:pt x="342" y="276"/>
                </a:lnTo>
                <a:lnTo>
                  <a:pt x="340" y="276"/>
                </a:lnTo>
                <a:lnTo>
                  <a:pt x="340" y="278"/>
                </a:lnTo>
                <a:lnTo>
                  <a:pt x="340" y="279"/>
                </a:lnTo>
                <a:lnTo>
                  <a:pt x="342" y="279"/>
                </a:lnTo>
                <a:lnTo>
                  <a:pt x="342" y="281"/>
                </a:lnTo>
                <a:lnTo>
                  <a:pt x="342" y="282"/>
                </a:lnTo>
                <a:lnTo>
                  <a:pt x="342" y="284"/>
                </a:lnTo>
                <a:lnTo>
                  <a:pt x="343" y="284"/>
                </a:lnTo>
                <a:lnTo>
                  <a:pt x="343" y="285"/>
                </a:lnTo>
                <a:lnTo>
                  <a:pt x="343" y="287"/>
                </a:lnTo>
                <a:lnTo>
                  <a:pt x="345" y="287"/>
                </a:lnTo>
                <a:lnTo>
                  <a:pt x="345" y="289"/>
                </a:lnTo>
                <a:lnTo>
                  <a:pt x="347" y="289"/>
                </a:lnTo>
                <a:lnTo>
                  <a:pt x="347" y="290"/>
                </a:lnTo>
                <a:lnTo>
                  <a:pt x="348" y="290"/>
                </a:lnTo>
                <a:lnTo>
                  <a:pt x="348" y="292"/>
                </a:lnTo>
                <a:lnTo>
                  <a:pt x="350" y="292"/>
                </a:lnTo>
                <a:lnTo>
                  <a:pt x="350" y="293"/>
                </a:lnTo>
                <a:lnTo>
                  <a:pt x="350" y="295"/>
                </a:lnTo>
                <a:lnTo>
                  <a:pt x="351" y="295"/>
                </a:lnTo>
                <a:lnTo>
                  <a:pt x="353" y="295"/>
                </a:lnTo>
                <a:lnTo>
                  <a:pt x="353" y="295"/>
                </a:lnTo>
                <a:lnTo>
                  <a:pt x="354" y="295"/>
                </a:lnTo>
                <a:lnTo>
                  <a:pt x="354" y="296"/>
                </a:lnTo>
                <a:lnTo>
                  <a:pt x="354" y="298"/>
                </a:lnTo>
                <a:lnTo>
                  <a:pt x="354" y="299"/>
                </a:lnTo>
                <a:lnTo>
                  <a:pt x="356" y="299"/>
                </a:lnTo>
                <a:lnTo>
                  <a:pt x="356" y="301"/>
                </a:lnTo>
                <a:lnTo>
                  <a:pt x="356" y="302"/>
                </a:lnTo>
                <a:lnTo>
                  <a:pt x="357" y="305"/>
                </a:lnTo>
                <a:lnTo>
                  <a:pt x="356" y="304"/>
                </a:lnTo>
                <a:lnTo>
                  <a:pt x="356" y="305"/>
                </a:lnTo>
                <a:lnTo>
                  <a:pt x="354" y="305"/>
                </a:lnTo>
                <a:lnTo>
                  <a:pt x="356" y="307"/>
                </a:lnTo>
                <a:lnTo>
                  <a:pt x="357" y="308"/>
                </a:lnTo>
                <a:lnTo>
                  <a:pt x="357" y="310"/>
                </a:lnTo>
                <a:lnTo>
                  <a:pt x="357" y="312"/>
                </a:lnTo>
                <a:lnTo>
                  <a:pt x="359" y="312"/>
                </a:lnTo>
                <a:lnTo>
                  <a:pt x="359" y="313"/>
                </a:lnTo>
                <a:lnTo>
                  <a:pt x="360" y="313"/>
                </a:lnTo>
                <a:lnTo>
                  <a:pt x="360" y="315"/>
                </a:lnTo>
                <a:lnTo>
                  <a:pt x="362" y="315"/>
                </a:lnTo>
                <a:lnTo>
                  <a:pt x="363" y="315"/>
                </a:lnTo>
                <a:lnTo>
                  <a:pt x="365" y="313"/>
                </a:lnTo>
                <a:lnTo>
                  <a:pt x="366" y="313"/>
                </a:lnTo>
                <a:lnTo>
                  <a:pt x="368" y="313"/>
                </a:lnTo>
                <a:lnTo>
                  <a:pt x="370" y="313"/>
                </a:lnTo>
                <a:lnTo>
                  <a:pt x="370" y="312"/>
                </a:lnTo>
                <a:lnTo>
                  <a:pt x="370" y="310"/>
                </a:lnTo>
                <a:lnTo>
                  <a:pt x="371" y="310"/>
                </a:lnTo>
                <a:lnTo>
                  <a:pt x="373" y="308"/>
                </a:lnTo>
                <a:lnTo>
                  <a:pt x="374" y="307"/>
                </a:lnTo>
                <a:lnTo>
                  <a:pt x="374" y="307"/>
                </a:lnTo>
                <a:lnTo>
                  <a:pt x="374" y="305"/>
                </a:lnTo>
                <a:lnTo>
                  <a:pt x="376" y="305"/>
                </a:lnTo>
                <a:lnTo>
                  <a:pt x="376" y="304"/>
                </a:lnTo>
                <a:lnTo>
                  <a:pt x="374" y="304"/>
                </a:lnTo>
                <a:lnTo>
                  <a:pt x="374" y="302"/>
                </a:lnTo>
                <a:lnTo>
                  <a:pt x="374" y="302"/>
                </a:lnTo>
                <a:lnTo>
                  <a:pt x="374" y="301"/>
                </a:lnTo>
                <a:lnTo>
                  <a:pt x="374" y="299"/>
                </a:lnTo>
                <a:lnTo>
                  <a:pt x="374" y="298"/>
                </a:lnTo>
                <a:lnTo>
                  <a:pt x="373" y="296"/>
                </a:lnTo>
                <a:lnTo>
                  <a:pt x="371" y="296"/>
                </a:lnTo>
                <a:lnTo>
                  <a:pt x="371" y="295"/>
                </a:lnTo>
                <a:lnTo>
                  <a:pt x="370" y="295"/>
                </a:lnTo>
                <a:lnTo>
                  <a:pt x="370" y="295"/>
                </a:lnTo>
                <a:lnTo>
                  <a:pt x="368" y="295"/>
                </a:lnTo>
                <a:lnTo>
                  <a:pt x="368" y="293"/>
                </a:lnTo>
                <a:lnTo>
                  <a:pt x="366" y="292"/>
                </a:lnTo>
                <a:lnTo>
                  <a:pt x="365" y="290"/>
                </a:lnTo>
                <a:lnTo>
                  <a:pt x="365" y="289"/>
                </a:lnTo>
                <a:lnTo>
                  <a:pt x="363" y="289"/>
                </a:lnTo>
                <a:lnTo>
                  <a:pt x="363" y="287"/>
                </a:lnTo>
                <a:lnTo>
                  <a:pt x="362" y="287"/>
                </a:lnTo>
                <a:lnTo>
                  <a:pt x="360" y="289"/>
                </a:lnTo>
                <a:lnTo>
                  <a:pt x="359" y="289"/>
                </a:lnTo>
                <a:lnTo>
                  <a:pt x="359" y="287"/>
                </a:lnTo>
                <a:lnTo>
                  <a:pt x="357" y="287"/>
                </a:lnTo>
                <a:lnTo>
                  <a:pt x="357" y="285"/>
                </a:lnTo>
                <a:lnTo>
                  <a:pt x="359" y="285"/>
                </a:lnTo>
                <a:lnTo>
                  <a:pt x="360" y="285"/>
                </a:lnTo>
                <a:lnTo>
                  <a:pt x="359" y="284"/>
                </a:lnTo>
                <a:lnTo>
                  <a:pt x="359" y="282"/>
                </a:lnTo>
                <a:lnTo>
                  <a:pt x="357" y="281"/>
                </a:lnTo>
                <a:lnTo>
                  <a:pt x="354" y="279"/>
                </a:lnTo>
                <a:lnTo>
                  <a:pt x="353" y="278"/>
                </a:lnTo>
                <a:lnTo>
                  <a:pt x="351" y="276"/>
                </a:lnTo>
                <a:lnTo>
                  <a:pt x="348" y="276"/>
                </a:lnTo>
                <a:lnTo>
                  <a:pt x="347" y="275"/>
                </a:lnTo>
                <a:lnTo>
                  <a:pt x="345" y="275"/>
                </a:lnTo>
                <a:lnTo>
                  <a:pt x="343" y="275"/>
                </a:lnTo>
                <a:moveTo>
                  <a:pt x="331" y="308"/>
                </a:moveTo>
                <a:lnTo>
                  <a:pt x="333" y="310"/>
                </a:lnTo>
                <a:lnTo>
                  <a:pt x="336" y="310"/>
                </a:lnTo>
                <a:lnTo>
                  <a:pt x="337" y="312"/>
                </a:lnTo>
                <a:lnTo>
                  <a:pt x="337" y="313"/>
                </a:lnTo>
                <a:lnTo>
                  <a:pt x="337" y="312"/>
                </a:lnTo>
                <a:lnTo>
                  <a:pt x="337" y="310"/>
                </a:lnTo>
                <a:lnTo>
                  <a:pt x="339" y="310"/>
                </a:lnTo>
                <a:lnTo>
                  <a:pt x="339" y="312"/>
                </a:lnTo>
                <a:lnTo>
                  <a:pt x="340" y="312"/>
                </a:lnTo>
                <a:lnTo>
                  <a:pt x="340" y="313"/>
                </a:lnTo>
                <a:lnTo>
                  <a:pt x="343" y="315"/>
                </a:lnTo>
                <a:lnTo>
                  <a:pt x="345" y="315"/>
                </a:lnTo>
                <a:lnTo>
                  <a:pt x="347" y="315"/>
                </a:lnTo>
                <a:lnTo>
                  <a:pt x="348" y="315"/>
                </a:lnTo>
                <a:lnTo>
                  <a:pt x="348" y="313"/>
                </a:lnTo>
                <a:lnTo>
                  <a:pt x="348" y="312"/>
                </a:lnTo>
                <a:lnTo>
                  <a:pt x="347" y="312"/>
                </a:lnTo>
                <a:lnTo>
                  <a:pt x="345" y="310"/>
                </a:lnTo>
                <a:lnTo>
                  <a:pt x="343" y="308"/>
                </a:lnTo>
                <a:lnTo>
                  <a:pt x="343" y="307"/>
                </a:lnTo>
                <a:lnTo>
                  <a:pt x="342" y="307"/>
                </a:lnTo>
                <a:lnTo>
                  <a:pt x="342" y="305"/>
                </a:lnTo>
                <a:lnTo>
                  <a:pt x="340" y="305"/>
                </a:lnTo>
                <a:lnTo>
                  <a:pt x="340" y="304"/>
                </a:lnTo>
                <a:lnTo>
                  <a:pt x="339" y="304"/>
                </a:lnTo>
                <a:lnTo>
                  <a:pt x="337" y="302"/>
                </a:lnTo>
                <a:lnTo>
                  <a:pt x="337" y="302"/>
                </a:lnTo>
                <a:lnTo>
                  <a:pt x="337" y="301"/>
                </a:lnTo>
                <a:lnTo>
                  <a:pt x="336" y="299"/>
                </a:lnTo>
                <a:lnTo>
                  <a:pt x="334" y="299"/>
                </a:lnTo>
                <a:lnTo>
                  <a:pt x="333" y="299"/>
                </a:lnTo>
                <a:lnTo>
                  <a:pt x="333" y="301"/>
                </a:lnTo>
                <a:lnTo>
                  <a:pt x="334" y="301"/>
                </a:lnTo>
                <a:lnTo>
                  <a:pt x="334" y="302"/>
                </a:lnTo>
                <a:lnTo>
                  <a:pt x="336" y="304"/>
                </a:lnTo>
                <a:lnTo>
                  <a:pt x="337" y="304"/>
                </a:lnTo>
                <a:lnTo>
                  <a:pt x="337" y="305"/>
                </a:lnTo>
                <a:lnTo>
                  <a:pt x="337" y="305"/>
                </a:lnTo>
                <a:lnTo>
                  <a:pt x="337" y="307"/>
                </a:lnTo>
                <a:lnTo>
                  <a:pt x="337" y="307"/>
                </a:lnTo>
                <a:lnTo>
                  <a:pt x="336" y="307"/>
                </a:lnTo>
                <a:lnTo>
                  <a:pt x="334" y="307"/>
                </a:lnTo>
                <a:lnTo>
                  <a:pt x="333" y="307"/>
                </a:lnTo>
                <a:lnTo>
                  <a:pt x="331" y="307"/>
                </a:lnTo>
                <a:lnTo>
                  <a:pt x="330" y="307"/>
                </a:lnTo>
                <a:lnTo>
                  <a:pt x="328" y="307"/>
                </a:lnTo>
                <a:lnTo>
                  <a:pt x="330" y="308"/>
                </a:lnTo>
                <a:lnTo>
                  <a:pt x="331" y="308"/>
                </a:lnTo>
                <a:moveTo>
                  <a:pt x="324" y="302"/>
                </a:moveTo>
                <a:lnTo>
                  <a:pt x="324" y="304"/>
                </a:lnTo>
                <a:lnTo>
                  <a:pt x="325" y="304"/>
                </a:lnTo>
                <a:lnTo>
                  <a:pt x="325" y="302"/>
                </a:lnTo>
                <a:lnTo>
                  <a:pt x="325" y="301"/>
                </a:lnTo>
                <a:lnTo>
                  <a:pt x="324" y="301"/>
                </a:lnTo>
                <a:lnTo>
                  <a:pt x="322" y="301"/>
                </a:lnTo>
                <a:lnTo>
                  <a:pt x="322" y="302"/>
                </a:lnTo>
                <a:lnTo>
                  <a:pt x="324" y="302"/>
                </a:lnTo>
                <a:moveTo>
                  <a:pt x="106" y="299"/>
                </a:moveTo>
                <a:lnTo>
                  <a:pt x="102" y="298"/>
                </a:lnTo>
                <a:lnTo>
                  <a:pt x="101" y="298"/>
                </a:lnTo>
                <a:lnTo>
                  <a:pt x="101" y="296"/>
                </a:lnTo>
                <a:lnTo>
                  <a:pt x="99" y="296"/>
                </a:lnTo>
                <a:lnTo>
                  <a:pt x="98" y="296"/>
                </a:lnTo>
                <a:lnTo>
                  <a:pt x="95" y="296"/>
                </a:lnTo>
                <a:lnTo>
                  <a:pt x="95" y="295"/>
                </a:lnTo>
                <a:lnTo>
                  <a:pt x="93" y="295"/>
                </a:lnTo>
                <a:lnTo>
                  <a:pt x="89" y="295"/>
                </a:lnTo>
                <a:lnTo>
                  <a:pt x="87" y="295"/>
                </a:lnTo>
                <a:lnTo>
                  <a:pt x="86" y="295"/>
                </a:lnTo>
                <a:lnTo>
                  <a:pt x="81" y="293"/>
                </a:lnTo>
                <a:lnTo>
                  <a:pt x="78" y="292"/>
                </a:lnTo>
                <a:lnTo>
                  <a:pt x="73" y="290"/>
                </a:lnTo>
                <a:lnTo>
                  <a:pt x="72" y="290"/>
                </a:lnTo>
                <a:lnTo>
                  <a:pt x="69" y="289"/>
                </a:lnTo>
                <a:lnTo>
                  <a:pt x="64" y="287"/>
                </a:lnTo>
                <a:lnTo>
                  <a:pt x="63" y="287"/>
                </a:lnTo>
                <a:lnTo>
                  <a:pt x="61" y="287"/>
                </a:lnTo>
                <a:lnTo>
                  <a:pt x="61" y="289"/>
                </a:lnTo>
                <a:lnTo>
                  <a:pt x="63" y="289"/>
                </a:lnTo>
                <a:lnTo>
                  <a:pt x="64" y="289"/>
                </a:lnTo>
                <a:lnTo>
                  <a:pt x="66" y="290"/>
                </a:lnTo>
                <a:lnTo>
                  <a:pt x="67" y="290"/>
                </a:lnTo>
                <a:lnTo>
                  <a:pt x="69" y="292"/>
                </a:lnTo>
                <a:lnTo>
                  <a:pt x="70" y="292"/>
                </a:lnTo>
                <a:lnTo>
                  <a:pt x="72" y="292"/>
                </a:lnTo>
                <a:lnTo>
                  <a:pt x="73" y="293"/>
                </a:lnTo>
                <a:lnTo>
                  <a:pt x="75" y="293"/>
                </a:lnTo>
                <a:lnTo>
                  <a:pt x="76" y="295"/>
                </a:lnTo>
                <a:lnTo>
                  <a:pt x="78" y="295"/>
                </a:lnTo>
                <a:lnTo>
                  <a:pt x="78" y="295"/>
                </a:lnTo>
                <a:lnTo>
                  <a:pt x="81" y="295"/>
                </a:lnTo>
                <a:lnTo>
                  <a:pt x="84" y="295"/>
                </a:lnTo>
                <a:lnTo>
                  <a:pt x="86" y="296"/>
                </a:lnTo>
                <a:lnTo>
                  <a:pt x="89" y="296"/>
                </a:lnTo>
                <a:lnTo>
                  <a:pt x="92" y="298"/>
                </a:lnTo>
                <a:lnTo>
                  <a:pt x="96" y="298"/>
                </a:lnTo>
                <a:lnTo>
                  <a:pt x="99" y="299"/>
                </a:lnTo>
                <a:lnTo>
                  <a:pt x="102" y="299"/>
                </a:lnTo>
                <a:lnTo>
                  <a:pt x="106" y="301"/>
                </a:lnTo>
                <a:lnTo>
                  <a:pt x="107" y="301"/>
                </a:lnTo>
                <a:lnTo>
                  <a:pt x="109" y="299"/>
                </a:lnTo>
                <a:lnTo>
                  <a:pt x="107" y="299"/>
                </a:lnTo>
                <a:lnTo>
                  <a:pt x="106" y="299"/>
                </a:lnTo>
                <a:moveTo>
                  <a:pt x="400" y="299"/>
                </a:moveTo>
                <a:lnTo>
                  <a:pt x="400" y="301"/>
                </a:lnTo>
                <a:lnTo>
                  <a:pt x="402" y="301"/>
                </a:lnTo>
                <a:lnTo>
                  <a:pt x="403" y="301"/>
                </a:lnTo>
                <a:lnTo>
                  <a:pt x="402" y="299"/>
                </a:lnTo>
                <a:lnTo>
                  <a:pt x="400" y="298"/>
                </a:lnTo>
                <a:lnTo>
                  <a:pt x="399" y="298"/>
                </a:lnTo>
                <a:lnTo>
                  <a:pt x="399" y="299"/>
                </a:lnTo>
                <a:lnTo>
                  <a:pt x="400" y="299"/>
                </a:lnTo>
                <a:moveTo>
                  <a:pt x="297" y="285"/>
                </a:moveTo>
                <a:lnTo>
                  <a:pt x="296" y="285"/>
                </a:lnTo>
                <a:lnTo>
                  <a:pt x="297" y="287"/>
                </a:lnTo>
                <a:lnTo>
                  <a:pt x="297" y="289"/>
                </a:lnTo>
                <a:lnTo>
                  <a:pt x="297" y="290"/>
                </a:lnTo>
                <a:lnTo>
                  <a:pt x="299" y="292"/>
                </a:lnTo>
                <a:lnTo>
                  <a:pt x="299" y="293"/>
                </a:lnTo>
                <a:lnTo>
                  <a:pt x="300" y="293"/>
                </a:lnTo>
                <a:lnTo>
                  <a:pt x="300" y="295"/>
                </a:lnTo>
                <a:lnTo>
                  <a:pt x="300" y="295"/>
                </a:lnTo>
                <a:lnTo>
                  <a:pt x="302" y="295"/>
                </a:lnTo>
                <a:lnTo>
                  <a:pt x="302" y="296"/>
                </a:lnTo>
                <a:lnTo>
                  <a:pt x="304" y="296"/>
                </a:lnTo>
                <a:lnTo>
                  <a:pt x="305" y="298"/>
                </a:lnTo>
                <a:lnTo>
                  <a:pt x="307" y="298"/>
                </a:lnTo>
                <a:lnTo>
                  <a:pt x="308" y="298"/>
                </a:lnTo>
                <a:lnTo>
                  <a:pt x="310" y="298"/>
                </a:lnTo>
                <a:lnTo>
                  <a:pt x="308" y="296"/>
                </a:lnTo>
                <a:lnTo>
                  <a:pt x="307" y="295"/>
                </a:lnTo>
                <a:lnTo>
                  <a:pt x="305" y="295"/>
                </a:lnTo>
                <a:lnTo>
                  <a:pt x="305" y="295"/>
                </a:lnTo>
                <a:lnTo>
                  <a:pt x="305" y="293"/>
                </a:lnTo>
                <a:lnTo>
                  <a:pt x="304" y="293"/>
                </a:lnTo>
                <a:lnTo>
                  <a:pt x="304" y="292"/>
                </a:lnTo>
                <a:lnTo>
                  <a:pt x="302" y="290"/>
                </a:lnTo>
                <a:lnTo>
                  <a:pt x="302" y="289"/>
                </a:lnTo>
                <a:lnTo>
                  <a:pt x="300" y="287"/>
                </a:lnTo>
                <a:lnTo>
                  <a:pt x="300" y="285"/>
                </a:lnTo>
                <a:lnTo>
                  <a:pt x="300" y="285"/>
                </a:lnTo>
                <a:lnTo>
                  <a:pt x="300" y="284"/>
                </a:lnTo>
                <a:lnTo>
                  <a:pt x="300" y="282"/>
                </a:lnTo>
                <a:lnTo>
                  <a:pt x="299" y="282"/>
                </a:lnTo>
                <a:lnTo>
                  <a:pt x="299" y="281"/>
                </a:lnTo>
                <a:lnTo>
                  <a:pt x="297" y="281"/>
                </a:lnTo>
                <a:lnTo>
                  <a:pt x="296" y="282"/>
                </a:lnTo>
                <a:lnTo>
                  <a:pt x="297" y="282"/>
                </a:lnTo>
                <a:lnTo>
                  <a:pt x="297" y="284"/>
                </a:lnTo>
                <a:lnTo>
                  <a:pt x="297" y="285"/>
                </a:lnTo>
                <a:moveTo>
                  <a:pt x="385" y="295"/>
                </a:moveTo>
                <a:lnTo>
                  <a:pt x="386" y="295"/>
                </a:lnTo>
                <a:lnTo>
                  <a:pt x="388" y="295"/>
                </a:lnTo>
                <a:lnTo>
                  <a:pt x="390" y="295"/>
                </a:lnTo>
                <a:lnTo>
                  <a:pt x="391" y="295"/>
                </a:lnTo>
                <a:lnTo>
                  <a:pt x="388" y="293"/>
                </a:lnTo>
                <a:lnTo>
                  <a:pt x="386" y="293"/>
                </a:lnTo>
                <a:lnTo>
                  <a:pt x="385" y="292"/>
                </a:lnTo>
                <a:lnTo>
                  <a:pt x="385" y="293"/>
                </a:lnTo>
                <a:lnTo>
                  <a:pt x="383" y="293"/>
                </a:lnTo>
                <a:lnTo>
                  <a:pt x="382" y="293"/>
                </a:lnTo>
                <a:lnTo>
                  <a:pt x="383" y="295"/>
                </a:lnTo>
                <a:lnTo>
                  <a:pt x="385" y="295"/>
                </a:lnTo>
                <a:moveTo>
                  <a:pt x="934" y="273"/>
                </a:moveTo>
                <a:lnTo>
                  <a:pt x="936" y="272"/>
                </a:lnTo>
                <a:lnTo>
                  <a:pt x="934" y="272"/>
                </a:lnTo>
                <a:lnTo>
                  <a:pt x="934" y="273"/>
                </a:lnTo>
                <a:moveTo>
                  <a:pt x="950" y="265"/>
                </a:moveTo>
                <a:lnTo>
                  <a:pt x="948" y="267"/>
                </a:lnTo>
                <a:lnTo>
                  <a:pt x="950" y="267"/>
                </a:lnTo>
                <a:lnTo>
                  <a:pt x="951" y="267"/>
                </a:lnTo>
                <a:lnTo>
                  <a:pt x="953" y="265"/>
                </a:lnTo>
                <a:lnTo>
                  <a:pt x="951" y="265"/>
                </a:lnTo>
                <a:lnTo>
                  <a:pt x="950" y="265"/>
                </a:lnTo>
                <a:moveTo>
                  <a:pt x="945" y="269"/>
                </a:moveTo>
                <a:lnTo>
                  <a:pt x="942" y="269"/>
                </a:lnTo>
                <a:lnTo>
                  <a:pt x="939" y="270"/>
                </a:lnTo>
                <a:lnTo>
                  <a:pt x="937" y="270"/>
                </a:lnTo>
                <a:lnTo>
                  <a:pt x="936" y="272"/>
                </a:lnTo>
                <a:lnTo>
                  <a:pt x="937" y="272"/>
                </a:lnTo>
                <a:lnTo>
                  <a:pt x="937" y="273"/>
                </a:lnTo>
                <a:lnTo>
                  <a:pt x="941" y="272"/>
                </a:lnTo>
                <a:lnTo>
                  <a:pt x="944" y="272"/>
                </a:lnTo>
                <a:lnTo>
                  <a:pt x="947" y="270"/>
                </a:lnTo>
                <a:lnTo>
                  <a:pt x="948" y="270"/>
                </a:lnTo>
                <a:lnTo>
                  <a:pt x="950" y="270"/>
                </a:lnTo>
                <a:lnTo>
                  <a:pt x="950" y="269"/>
                </a:lnTo>
                <a:lnTo>
                  <a:pt x="947" y="269"/>
                </a:lnTo>
                <a:lnTo>
                  <a:pt x="948" y="267"/>
                </a:lnTo>
                <a:lnTo>
                  <a:pt x="947" y="267"/>
                </a:lnTo>
                <a:lnTo>
                  <a:pt x="945" y="269"/>
                </a:lnTo>
                <a:moveTo>
                  <a:pt x="23" y="267"/>
                </a:moveTo>
                <a:lnTo>
                  <a:pt x="20" y="265"/>
                </a:lnTo>
                <a:lnTo>
                  <a:pt x="18" y="265"/>
                </a:lnTo>
                <a:lnTo>
                  <a:pt x="20" y="267"/>
                </a:lnTo>
                <a:lnTo>
                  <a:pt x="21" y="267"/>
                </a:lnTo>
                <a:lnTo>
                  <a:pt x="23" y="269"/>
                </a:lnTo>
                <a:lnTo>
                  <a:pt x="24" y="269"/>
                </a:lnTo>
                <a:lnTo>
                  <a:pt x="26" y="269"/>
                </a:lnTo>
                <a:lnTo>
                  <a:pt x="27" y="269"/>
                </a:lnTo>
                <a:lnTo>
                  <a:pt x="24" y="267"/>
                </a:lnTo>
                <a:lnTo>
                  <a:pt x="23" y="267"/>
                </a:lnTo>
                <a:moveTo>
                  <a:pt x="30" y="222"/>
                </a:moveTo>
                <a:lnTo>
                  <a:pt x="32" y="222"/>
                </a:lnTo>
                <a:lnTo>
                  <a:pt x="33" y="222"/>
                </a:lnTo>
                <a:lnTo>
                  <a:pt x="33" y="224"/>
                </a:lnTo>
                <a:lnTo>
                  <a:pt x="35" y="224"/>
                </a:lnTo>
                <a:lnTo>
                  <a:pt x="35" y="226"/>
                </a:lnTo>
                <a:lnTo>
                  <a:pt x="36" y="226"/>
                </a:lnTo>
                <a:lnTo>
                  <a:pt x="38" y="226"/>
                </a:lnTo>
                <a:lnTo>
                  <a:pt x="40" y="227"/>
                </a:lnTo>
                <a:lnTo>
                  <a:pt x="41" y="227"/>
                </a:lnTo>
                <a:lnTo>
                  <a:pt x="41" y="229"/>
                </a:lnTo>
                <a:lnTo>
                  <a:pt x="41" y="229"/>
                </a:lnTo>
                <a:lnTo>
                  <a:pt x="44" y="229"/>
                </a:lnTo>
                <a:lnTo>
                  <a:pt x="44" y="230"/>
                </a:lnTo>
                <a:lnTo>
                  <a:pt x="46" y="230"/>
                </a:lnTo>
                <a:lnTo>
                  <a:pt x="47" y="230"/>
                </a:lnTo>
                <a:lnTo>
                  <a:pt x="47" y="229"/>
                </a:lnTo>
                <a:lnTo>
                  <a:pt x="46" y="229"/>
                </a:lnTo>
                <a:lnTo>
                  <a:pt x="46" y="227"/>
                </a:lnTo>
                <a:lnTo>
                  <a:pt x="44" y="227"/>
                </a:lnTo>
                <a:lnTo>
                  <a:pt x="43" y="226"/>
                </a:lnTo>
                <a:lnTo>
                  <a:pt x="43" y="224"/>
                </a:lnTo>
                <a:lnTo>
                  <a:pt x="41" y="224"/>
                </a:lnTo>
                <a:lnTo>
                  <a:pt x="41" y="224"/>
                </a:lnTo>
                <a:lnTo>
                  <a:pt x="40" y="222"/>
                </a:lnTo>
                <a:lnTo>
                  <a:pt x="38" y="221"/>
                </a:lnTo>
                <a:lnTo>
                  <a:pt x="36" y="221"/>
                </a:lnTo>
                <a:lnTo>
                  <a:pt x="33" y="221"/>
                </a:lnTo>
                <a:lnTo>
                  <a:pt x="32" y="221"/>
                </a:lnTo>
                <a:lnTo>
                  <a:pt x="29" y="221"/>
                </a:lnTo>
                <a:lnTo>
                  <a:pt x="27" y="221"/>
                </a:lnTo>
                <a:lnTo>
                  <a:pt x="26" y="221"/>
                </a:lnTo>
                <a:lnTo>
                  <a:pt x="24" y="221"/>
                </a:lnTo>
                <a:lnTo>
                  <a:pt x="24" y="221"/>
                </a:lnTo>
                <a:lnTo>
                  <a:pt x="26" y="221"/>
                </a:lnTo>
                <a:lnTo>
                  <a:pt x="27" y="221"/>
                </a:lnTo>
                <a:lnTo>
                  <a:pt x="27" y="222"/>
                </a:lnTo>
                <a:lnTo>
                  <a:pt x="29" y="222"/>
                </a:lnTo>
                <a:lnTo>
                  <a:pt x="30" y="222"/>
                </a:lnTo>
                <a:moveTo>
                  <a:pt x="70" y="226"/>
                </a:moveTo>
                <a:lnTo>
                  <a:pt x="69" y="226"/>
                </a:lnTo>
                <a:lnTo>
                  <a:pt x="67" y="226"/>
                </a:lnTo>
                <a:lnTo>
                  <a:pt x="66" y="226"/>
                </a:lnTo>
                <a:lnTo>
                  <a:pt x="64" y="224"/>
                </a:lnTo>
                <a:lnTo>
                  <a:pt x="64" y="222"/>
                </a:lnTo>
                <a:lnTo>
                  <a:pt x="63" y="222"/>
                </a:lnTo>
                <a:lnTo>
                  <a:pt x="61" y="222"/>
                </a:lnTo>
                <a:lnTo>
                  <a:pt x="61" y="224"/>
                </a:lnTo>
                <a:lnTo>
                  <a:pt x="63" y="224"/>
                </a:lnTo>
                <a:lnTo>
                  <a:pt x="63" y="226"/>
                </a:lnTo>
                <a:lnTo>
                  <a:pt x="64" y="226"/>
                </a:lnTo>
                <a:lnTo>
                  <a:pt x="66" y="227"/>
                </a:lnTo>
                <a:lnTo>
                  <a:pt x="67" y="227"/>
                </a:lnTo>
                <a:lnTo>
                  <a:pt x="69" y="227"/>
                </a:lnTo>
                <a:lnTo>
                  <a:pt x="69" y="229"/>
                </a:lnTo>
                <a:lnTo>
                  <a:pt x="70" y="229"/>
                </a:lnTo>
                <a:lnTo>
                  <a:pt x="72" y="229"/>
                </a:lnTo>
                <a:lnTo>
                  <a:pt x="72" y="227"/>
                </a:lnTo>
                <a:lnTo>
                  <a:pt x="70" y="226"/>
                </a:lnTo>
                <a:moveTo>
                  <a:pt x="13" y="221"/>
                </a:moveTo>
                <a:lnTo>
                  <a:pt x="15" y="221"/>
                </a:lnTo>
                <a:lnTo>
                  <a:pt x="15" y="222"/>
                </a:lnTo>
                <a:lnTo>
                  <a:pt x="17" y="222"/>
                </a:lnTo>
                <a:lnTo>
                  <a:pt x="20" y="224"/>
                </a:lnTo>
                <a:lnTo>
                  <a:pt x="21" y="224"/>
                </a:lnTo>
                <a:lnTo>
                  <a:pt x="23" y="224"/>
                </a:lnTo>
                <a:lnTo>
                  <a:pt x="24" y="224"/>
                </a:lnTo>
                <a:lnTo>
                  <a:pt x="24" y="226"/>
                </a:lnTo>
                <a:lnTo>
                  <a:pt x="27" y="226"/>
                </a:lnTo>
                <a:lnTo>
                  <a:pt x="29" y="226"/>
                </a:lnTo>
                <a:lnTo>
                  <a:pt x="29" y="227"/>
                </a:lnTo>
                <a:lnTo>
                  <a:pt x="30" y="227"/>
                </a:lnTo>
                <a:lnTo>
                  <a:pt x="33" y="227"/>
                </a:lnTo>
                <a:lnTo>
                  <a:pt x="35" y="227"/>
                </a:lnTo>
                <a:lnTo>
                  <a:pt x="35" y="226"/>
                </a:lnTo>
                <a:lnTo>
                  <a:pt x="33" y="226"/>
                </a:lnTo>
                <a:lnTo>
                  <a:pt x="32" y="226"/>
                </a:lnTo>
                <a:lnTo>
                  <a:pt x="30" y="224"/>
                </a:lnTo>
                <a:lnTo>
                  <a:pt x="29" y="224"/>
                </a:lnTo>
                <a:lnTo>
                  <a:pt x="27" y="224"/>
                </a:lnTo>
                <a:lnTo>
                  <a:pt x="27" y="222"/>
                </a:lnTo>
                <a:lnTo>
                  <a:pt x="26" y="222"/>
                </a:lnTo>
                <a:lnTo>
                  <a:pt x="24" y="222"/>
                </a:lnTo>
                <a:lnTo>
                  <a:pt x="21" y="221"/>
                </a:lnTo>
                <a:lnTo>
                  <a:pt x="21" y="222"/>
                </a:lnTo>
                <a:lnTo>
                  <a:pt x="20" y="222"/>
                </a:lnTo>
                <a:lnTo>
                  <a:pt x="18" y="222"/>
                </a:lnTo>
                <a:lnTo>
                  <a:pt x="17" y="221"/>
                </a:lnTo>
                <a:lnTo>
                  <a:pt x="17" y="221"/>
                </a:lnTo>
                <a:lnTo>
                  <a:pt x="15" y="221"/>
                </a:lnTo>
                <a:lnTo>
                  <a:pt x="12" y="221"/>
                </a:lnTo>
                <a:lnTo>
                  <a:pt x="12" y="221"/>
                </a:lnTo>
                <a:lnTo>
                  <a:pt x="13" y="221"/>
                </a:lnTo>
                <a:moveTo>
                  <a:pt x="56" y="226"/>
                </a:moveTo>
                <a:lnTo>
                  <a:pt x="58" y="227"/>
                </a:lnTo>
                <a:lnTo>
                  <a:pt x="59" y="227"/>
                </a:lnTo>
                <a:lnTo>
                  <a:pt x="59" y="226"/>
                </a:lnTo>
                <a:lnTo>
                  <a:pt x="58" y="226"/>
                </a:lnTo>
                <a:lnTo>
                  <a:pt x="56" y="224"/>
                </a:lnTo>
                <a:lnTo>
                  <a:pt x="55" y="222"/>
                </a:lnTo>
                <a:lnTo>
                  <a:pt x="53" y="222"/>
                </a:lnTo>
                <a:lnTo>
                  <a:pt x="55" y="224"/>
                </a:lnTo>
                <a:lnTo>
                  <a:pt x="55" y="226"/>
                </a:lnTo>
                <a:lnTo>
                  <a:pt x="56" y="226"/>
                </a:lnTo>
                <a:moveTo>
                  <a:pt x="399" y="222"/>
                </a:moveTo>
                <a:lnTo>
                  <a:pt x="399" y="221"/>
                </a:lnTo>
                <a:lnTo>
                  <a:pt x="399" y="221"/>
                </a:lnTo>
                <a:lnTo>
                  <a:pt x="397" y="221"/>
                </a:lnTo>
                <a:lnTo>
                  <a:pt x="397" y="221"/>
                </a:lnTo>
                <a:lnTo>
                  <a:pt x="397" y="222"/>
                </a:lnTo>
                <a:lnTo>
                  <a:pt x="397" y="224"/>
                </a:lnTo>
                <a:lnTo>
                  <a:pt x="396" y="224"/>
                </a:lnTo>
                <a:lnTo>
                  <a:pt x="394" y="226"/>
                </a:lnTo>
                <a:lnTo>
                  <a:pt x="396" y="226"/>
                </a:lnTo>
                <a:lnTo>
                  <a:pt x="397" y="226"/>
                </a:lnTo>
                <a:lnTo>
                  <a:pt x="399" y="227"/>
                </a:lnTo>
                <a:lnTo>
                  <a:pt x="400" y="230"/>
                </a:lnTo>
                <a:lnTo>
                  <a:pt x="402" y="232"/>
                </a:lnTo>
                <a:lnTo>
                  <a:pt x="402" y="230"/>
                </a:lnTo>
                <a:lnTo>
                  <a:pt x="402" y="229"/>
                </a:lnTo>
                <a:lnTo>
                  <a:pt x="400" y="227"/>
                </a:lnTo>
                <a:lnTo>
                  <a:pt x="400" y="226"/>
                </a:lnTo>
                <a:lnTo>
                  <a:pt x="399" y="226"/>
                </a:lnTo>
                <a:lnTo>
                  <a:pt x="399" y="224"/>
                </a:lnTo>
                <a:lnTo>
                  <a:pt x="399" y="222"/>
                </a:lnTo>
                <a:moveTo>
                  <a:pt x="44" y="226"/>
                </a:moveTo>
                <a:lnTo>
                  <a:pt x="46" y="226"/>
                </a:lnTo>
                <a:lnTo>
                  <a:pt x="47" y="226"/>
                </a:lnTo>
                <a:lnTo>
                  <a:pt x="47" y="224"/>
                </a:lnTo>
                <a:lnTo>
                  <a:pt x="46" y="224"/>
                </a:lnTo>
                <a:lnTo>
                  <a:pt x="44" y="222"/>
                </a:lnTo>
                <a:lnTo>
                  <a:pt x="43" y="222"/>
                </a:lnTo>
                <a:lnTo>
                  <a:pt x="41" y="222"/>
                </a:lnTo>
                <a:lnTo>
                  <a:pt x="43" y="224"/>
                </a:lnTo>
                <a:lnTo>
                  <a:pt x="44" y="224"/>
                </a:lnTo>
                <a:lnTo>
                  <a:pt x="44" y="226"/>
                </a:lnTo>
                <a:moveTo>
                  <a:pt x="3" y="219"/>
                </a:moveTo>
                <a:lnTo>
                  <a:pt x="4" y="219"/>
                </a:lnTo>
                <a:lnTo>
                  <a:pt x="4" y="219"/>
                </a:lnTo>
                <a:lnTo>
                  <a:pt x="6" y="221"/>
                </a:lnTo>
                <a:lnTo>
                  <a:pt x="7" y="221"/>
                </a:lnTo>
                <a:lnTo>
                  <a:pt x="9" y="221"/>
                </a:lnTo>
                <a:lnTo>
                  <a:pt x="9" y="221"/>
                </a:lnTo>
                <a:lnTo>
                  <a:pt x="10" y="221"/>
                </a:lnTo>
                <a:lnTo>
                  <a:pt x="10" y="221"/>
                </a:lnTo>
                <a:lnTo>
                  <a:pt x="12" y="221"/>
                </a:lnTo>
                <a:lnTo>
                  <a:pt x="12" y="219"/>
                </a:lnTo>
                <a:lnTo>
                  <a:pt x="10" y="219"/>
                </a:lnTo>
                <a:lnTo>
                  <a:pt x="9" y="219"/>
                </a:lnTo>
                <a:lnTo>
                  <a:pt x="9" y="218"/>
                </a:lnTo>
                <a:lnTo>
                  <a:pt x="7" y="218"/>
                </a:lnTo>
                <a:lnTo>
                  <a:pt x="4" y="218"/>
                </a:lnTo>
                <a:lnTo>
                  <a:pt x="4" y="216"/>
                </a:lnTo>
                <a:lnTo>
                  <a:pt x="1" y="216"/>
                </a:lnTo>
                <a:lnTo>
                  <a:pt x="0" y="216"/>
                </a:lnTo>
                <a:lnTo>
                  <a:pt x="1" y="218"/>
                </a:lnTo>
                <a:lnTo>
                  <a:pt x="3" y="218"/>
                </a:lnTo>
                <a:lnTo>
                  <a:pt x="3" y="219"/>
                </a:lnTo>
                <a:moveTo>
                  <a:pt x="198" y="219"/>
                </a:moveTo>
                <a:lnTo>
                  <a:pt x="198" y="218"/>
                </a:lnTo>
                <a:lnTo>
                  <a:pt x="196" y="218"/>
                </a:lnTo>
                <a:lnTo>
                  <a:pt x="195" y="216"/>
                </a:lnTo>
                <a:lnTo>
                  <a:pt x="193" y="216"/>
                </a:lnTo>
                <a:lnTo>
                  <a:pt x="193" y="215"/>
                </a:lnTo>
                <a:lnTo>
                  <a:pt x="192" y="215"/>
                </a:lnTo>
                <a:lnTo>
                  <a:pt x="192" y="213"/>
                </a:lnTo>
                <a:lnTo>
                  <a:pt x="190" y="212"/>
                </a:lnTo>
                <a:lnTo>
                  <a:pt x="190" y="212"/>
                </a:lnTo>
                <a:lnTo>
                  <a:pt x="188" y="210"/>
                </a:lnTo>
                <a:lnTo>
                  <a:pt x="187" y="210"/>
                </a:lnTo>
                <a:lnTo>
                  <a:pt x="185" y="210"/>
                </a:lnTo>
                <a:lnTo>
                  <a:pt x="184" y="210"/>
                </a:lnTo>
                <a:lnTo>
                  <a:pt x="184" y="212"/>
                </a:lnTo>
                <a:lnTo>
                  <a:pt x="185" y="212"/>
                </a:lnTo>
                <a:lnTo>
                  <a:pt x="187" y="212"/>
                </a:lnTo>
                <a:lnTo>
                  <a:pt x="188" y="213"/>
                </a:lnTo>
                <a:lnTo>
                  <a:pt x="187" y="213"/>
                </a:lnTo>
                <a:lnTo>
                  <a:pt x="187" y="215"/>
                </a:lnTo>
                <a:lnTo>
                  <a:pt x="188" y="215"/>
                </a:lnTo>
                <a:lnTo>
                  <a:pt x="190" y="216"/>
                </a:lnTo>
                <a:lnTo>
                  <a:pt x="190" y="218"/>
                </a:lnTo>
                <a:lnTo>
                  <a:pt x="193" y="218"/>
                </a:lnTo>
                <a:lnTo>
                  <a:pt x="196" y="219"/>
                </a:lnTo>
                <a:lnTo>
                  <a:pt x="199" y="221"/>
                </a:lnTo>
                <a:lnTo>
                  <a:pt x="199" y="219"/>
                </a:lnTo>
                <a:lnTo>
                  <a:pt x="198" y="219"/>
                </a:lnTo>
                <a:moveTo>
                  <a:pt x="75" y="213"/>
                </a:moveTo>
                <a:lnTo>
                  <a:pt x="76" y="213"/>
                </a:lnTo>
                <a:lnTo>
                  <a:pt x="78" y="215"/>
                </a:lnTo>
                <a:lnTo>
                  <a:pt x="78" y="215"/>
                </a:lnTo>
                <a:lnTo>
                  <a:pt x="78" y="213"/>
                </a:lnTo>
                <a:lnTo>
                  <a:pt x="75" y="212"/>
                </a:lnTo>
                <a:lnTo>
                  <a:pt x="73" y="212"/>
                </a:lnTo>
                <a:lnTo>
                  <a:pt x="75" y="213"/>
                </a:lnTo>
                <a:moveTo>
                  <a:pt x="130" y="213"/>
                </a:moveTo>
                <a:lnTo>
                  <a:pt x="129" y="213"/>
                </a:lnTo>
                <a:lnTo>
                  <a:pt x="129" y="212"/>
                </a:lnTo>
                <a:lnTo>
                  <a:pt x="127" y="212"/>
                </a:lnTo>
                <a:lnTo>
                  <a:pt x="125" y="210"/>
                </a:lnTo>
                <a:lnTo>
                  <a:pt x="124" y="210"/>
                </a:lnTo>
                <a:lnTo>
                  <a:pt x="122" y="209"/>
                </a:lnTo>
                <a:lnTo>
                  <a:pt x="121" y="207"/>
                </a:lnTo>
                <a:lnTo>
                  <a:pt x="119" y="207"/>
                </a:lnTo>
                <a:lnTo>
                  <a:pt x="118" y="206"/>
                </a:lnTo>
                <a:lnTo>
                  <a:pt x="116" y="207"/>
                </a:lnTo>
                <a:lnTo>
                  <a:pt x="118" y="207"/>
                </a:lnTo>
                <a:lnTo>
                  <a:pt x="118" y="209"/>
                </a:lnTo>
                <a:lnTo>
                  <a:pt x="121" y="209"/>
                </a:lnTo>
                <a:lnTo>
                  <a:pt x="121" y="210"/>
                </a:lnTo>
                <a:lnTo>
                  <a:pt x="124" y="212"/>
                </a:lnTo>
                <a:lnTo>
                  <a:pt x="125" y="212"/>
                </a:lnTo>
                <a:lnTo>
                  <a:pt x="127" y="213"/>
                </a:lnTo>
                <a:lnTo>
                  <a:pt x="129" y="215"/>
                </a:lnTo>
                <a:lnTo>
                  <a:pt x="130" y="215"/>
                </a:lnTo>
                <a:lnTo>
                  <a:pt x="130" y="213"/>
                </a:lnTo>
                <a:moveTo>
                  <a:pt x="132" y="212"/>
                </a:moveTo>
                <a:lnTo>
                  <a:pt x="130" y="210"/>
                </a:lnTo>
                <a:lnTo>
                  <a:pt x="130" y="212"/>
                </a:lnTo>
                <a:lnTo>
                  <a:pt x="132" y="213"/>
                </a:lnTo>
                <a:lnTo>
                  <a:pt x="133" y="213"/>
                </a:lnTo>
                <a:lnTo>
                  <a:pt x="135" y="213"/>
                </a:lnTo>
                <a:lnTo>
                  <a:pt x="133" y="212"/>
                </a:lnTo>
                <a:lnTo>
                  <a:pt x="132" y="212"/>
                </a:lnTo>
                <a:moveTo>
                  <a:pt x="83" y="210"/>
                </a:moveTo>
                <a:lnTo>
                  <a:pt x="81" y="210"/>
                </a:lnTo>
                <a:lnTo>
                  <a:pt x="79" y="210"/>
                </a:lnTo>
                <a:lnTo>
                  <a:pt x="79" y="209"/>
                </a:lnTo>
                <a:lnTo>
                  <a:pt x="78" y="209"/>
                </a:lnTo>
                <a:lnTo>
                  <a:pt x="78" y="209"/>
                </a:lnTo>
                <a:lnTo>
                  <a:pt x="76" y="209"/>
                </a:lnTo>
                <a:lnTo>
                  <a:pt x="78" y="210"/>
                </a:lnTo>
                <a:lnTo>
                  <a:pt x="78" y="210"/>
                </a:lnTo>
                <a:lnTo>
                  <a:pt x="79" y="212"/>
                </a:lnTo>
                <a:lnTo>
                  <a:pt x="81" y="213"/>
                </a:lnTo>
                <a:lnTo>
                  <a:pt x="83" y="213"/>
                </a:lnTo>
                <a:lnTo>
                  <a:pt x="83" y="212"/>
                </a:lnTo>
                <a:lnTo>
                  <a:pt x="83" y="210"/>
                </a:lnTo>
                <a:moveTo>
                  <a:pt x="76" y="198"/>
                </a:moveTo>
                <a:lnTo>
                  <a:pt x="78" y="199"/>
                </a:lnTo>
                <a:lnTo>
                  <a:pt x="78" y="199"/>
                </a:lnTo>
                <a:lnTo>
                  <a:pt x="78" y="198"/>
                </a:lnTo>
                <a:lnTo>
                  <a:pt x="78" y="196"/>
                </a:lnTo>
                <a:lnTo>
                  <a:pt x="76" y="196"/>
                </a:lnTo>
                <a:lnTo>
                  <a:pt x="73" y="196"/>
                </a:lnTo>
                <a:lnTo>
                  <a:pt x="73" y="198"/>
                </a:lnTo>
                <a:lnTo>
                  <a:pt x="75" y="198"/>
                </a:lnTo>
                <a:lnTo>
                  <a:pt x="76" y="198"/>
                </a:lnTo>
                <a:moveTo>
                  <a:pt x="79" y="198"/>
                </a:moveTo>
                <a:lnTo>
                  <a:pt x="79" y="199"/>
                </a:lnTo>
                <a:lnTo>
                  <a:pt x="81" y="199"/>
                </a:lnTo>
                <a:lnTo>
                  <a:pt x="79" y="198"/>
                </a:lnTo>
                <a:moveTo>
                  <a:pt x="78" y="202"/>
                </a:moveTo>
                <a:lnTo>
                  <a:pt x="78" y="202"/>
                </a:lnTo>
                <a:lnTo>
                  <a:pt x="79" y="204"/>
                </a:lnTo>
                <a:lnTo>
                  <a:pt x="81" y="204"/>
                </a:lnTo>
                <a:lnTo>
                  <a:pt x="83" y="204"/>
                </a:lnTo>
                <a:lnTo>
                  <a:pt x="84" y="206"/>
                </a:lnTo>
                <a:lnTo>
                  <a:pt x="86" y="206"/>
                </a:lnTo>
                <a:lnTo>
                  <a:pt x="87" y="206"/>
                </a:lnTo>
                <a:lnTo>
                  <a:pt x="89" y="206"/>
                </a:lnTo>
                <a:lnTo>
                  <a:pt x="90" y="207"/>
                </a:lnTo>
                <a:lnTo>
                  <a:pt x="92" y="207"/>
                </a:lnTo>
                <a:lnTo>
                  <a:pt x="93" y="207"/>
                </a:lnTo>
                <a:lnTo>
                  <a:pt x="93" y="206"/>
                </a:lnTo>
                <a:lnTo>
                  <a:pt x="95" y="206"/>
                </a:lnTo>
                <a:lnTo>
                  <a:pt x="95" y="207"/>
                </a:lnTo>
                <a:lnTo>
                  <a:pt x="96" y="207"/>
                </a:lnTo>
                <a:lnTo>
                  <a:pt x="96" y="206"/>
                </a:lnTo>
                <a:lnTo>
                  <a:pt x="98" y="207"/>
                </a:lnTo>
                <a:lnTo>
                  <a:pt x="99" y="207"/>
                </a:lnTo>
                <a:lnTo>
                  <a:pt x="101" y="207"/>
                </a:lnTo>
                <a:lnTo>
                  <a:pt x="99" y="206"/>
                </a:lnTo>
                <a:lnTo>
                  <a:pt x="98" y="206"/>
                </a:lnTo>
                <a:lnTo>
                  <a:pt x="98" y="204"/>
                </a:lnTo>
                <a:lnTo>
                  <a:pt x="96" y="202"/>
                </a:lnTo>
                <a:lnTo>
                  <a:pt x="96" y="204"/>
                </a:lnTo>
                <a:lnTo>
                  <a:pt x="95" y="204"/>
                </a:lnTo>
                <a:lnTo>
                  <a:pt x="95" y="202"/>
                </a:lnTo>
                <a:lnTo>
                  <a:pt x="93" y="202"/>
                </a:lnTo>
                <a:lnTo>
                  <a:pt x="93" y="201"/>
                </a:lnTo>
                <a:lnTo>
                  <a:pt x="92" y="201"/>
                </a:lnTo>
                <a:lnTo>
                  <a:pt x="90" y="201"/>
                </a:lnTo>
                <a:lnTo>
                  <a:pt x="90" y="202"/>
                </a:lnTo>
                <a:lnTo>
                  <a:pt x="89" y="202"/>
                </a:lnTo>
                <a:lnTo>
                  <a:pt x="87" y="201"/>
                </a:lnTo>
                <a:lnTo>
                  <a:pt x="87" y="199"/>
                </a:lnTo>
                <a:lnTo>
                  <a:pt x="87" y="198"/>
                </a:lnTo>
                <a:lnTo>
                  <a:pt x="86" y="198"/>
                </a:lnTo>
                <a:lnTo>
                  <a:pt x="84" y="196"/>
                </a:lnTo>
                <a:lnTo>
                  <a:pt x="83" y="196"/>
                </a:lnTo>
                <a:lnTo>
                  <a:pt x="81" y="196"/>
                </a:lnTo>
                <a:lnTo>
                  <a:pt x="81" y="198"/>
                </a:lnTo>
                <a:lnTo>
                  <a:pt x="81" y="199"/>
                </a:lnTo>
                <a:lnTo>
                  <a:pt x="83" y="199"/>
                </a:lnTo>
                <a:lnTo>
                  <a:pt x="84" y="199"/>
                </a:lnTo>
                <a:lnTo>
                  <a:pt x="86" y="201"/>
                </a:lnTo>
                <a:lnTo>
                  <a:pt x="84" y="201"/>
                </a:lnTo>
                <a:lnTo>
                  <a:pt x="83" y="201"/>
                </a:lnTo>
                <a:lnTo>
                  <a:pt x="81" y="199"/>
                </a:lnTo>
                <a:lnTo>
                  <a:pt x="81" y="201"/>
                </a:lnTo>
                <a:lnTo>
                  <a:pt x="79" y="199"/>
                </a:lnTo>
                <a:lnTo>
                  <a:pt x="78" y="199"/>
                </a:lnTo>
                <a:lnTo>
                  <a:pt x="79" y="201"/>
                </a:lnTo>
                <a:lnTo>
                  <a:pt x="78" y="199"/>
                </a:lnTo>
                <a:lnTo>
                  <a:pt x="76" y="199"/>
                </a:lnTo>
                <a:lnTo>
                  <a:pt x="73" y="198"/>
                </a:lnTo>
                <a:lnTo>
                  <a:pt x="75" y="199"/>
                </a:lnTo>
                <a:lnTo>
                  <a:pt x="73" y="199"/>
                </a:lnTo>
                <a:lnTo>
                  <a:pt x="72" y="198"/>
                </a:lnTo>
                <a:lnTo>
                  <a:pt x="70" y="199"/>
                </a:lnTo>
                <a:lnTo>
                  <a:pt x="70" y="198"/>
                </a:lnTo>
                <a:lnTo>
                  <a:pt x="69" y="196"/>
                </a:lnTo>
                <a:lnTo>
                  <a:pt x="67" y="196"/>
                </a:lnTo>
                <a:lnTo>
                  <a:pt x="69" y="198"/>
                </a:lnTo>
                <a:lnTo>
                  <a:pt x="67" y="198"/>
                </a:lnTo>
                <a:lnTo>
                  <a:pt x="66" y="198"/>
                </a:lnTo>
                <a:lnTo>
                  <a:pt x="64" y="198"/>
                </a:lnTo>
                <a:lnTo>
                  <a:pt x="64" y="199"/>
                </a:lnTo>
                <a:lnTo>
                  <a:pt x="66" y="201"/>
                </a:lnTo>
                <a:lnTo>
                  <a:pt x="67" y="201"/>
                </a:lnTo>
                <a:lnTo>
                  <a:pt x="69" y="201"/>
                </a:lnTo>
                <a:lnTo>
                  <a:pt x="70" y="201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8" y="202"/>
                </a:lnTo>
                <a:moveTo>
                  <a:pt x="150" y="161"/>
                </a:moveTo>
                <a:lnTo>
                  <a:pt x="150" y="163"/>
                </a:lnTo>
                <a:lnTo>
                  <a:pt x="152" y="163"/>
                </a:lnTo>
                <a:lnTo>
                  <a:pt x="152" y="164"/>
                </a:lnTo>
                <a:lnTo>
                  <a:pt x="153" y="164"/>
                </a:lnTo>
                <a:lnTo>
                  <a:pt x="153" y="164"/>
                </a:lnTo>
                <a:lnTo>
                  <a:pt x="155" y="166"/>
                </a:lnTo>
                <a:lnTo>
                  <a:pt x="156" y="166"/>
                </a:lnTo>
                <a:lnTo>
                  <a:pt x="156" y="167"/>
                </a:lnTo>
                <a:lnTo>
                  <a:pt x="158" y="167"/>
                </a:lnTo>
                <a:lnTo>
                  <a:pt x="159" y="169"/>
                </a:lnTo>
                <a:lnTo>
                  <a:pt x="161" y="169"/>
                </a:lnTo>
                <a:lnTo>
                  <a:pt x="161" y="170"/>
                </a:lnTo>
                <a:lnTo>
                  <a:pt x="162" y="170"/>
                </a:lnTo>
                <a:lnTo>
                  <a:pt x="162" y="172"/>
                </a:lnTo>
                <a:lnTo>
                  <a:pt x="164" y="172"/>
                </a:lnTo>
                <a:lnTo>
                  <a:pt x="164" y="173"/>
                </a:lnTo>
                <a:lnTo>
                  <a:pt x="165" y="173"/>
                </a:lnTo>
                <a:lnTo>
                  <a:pt x="167" y="175"/>
                </a:lnTo>
                <a:lnTo>
                  <a:pt x="168" y="176"/>
                </a:lnTo>
                <a:lnTo>
                  <a:pt x="173" y="178"/>
                </a:lnTo>
                <a:lnTo>
                  <a:pt x="175" y="179"/>
                </a:lnTo>
                <a:lnTo>
                  <a:pt x="176" y="181"/>
                </a:lnTo>
                <a:lnTo>
                  <a:pt x="178" y="181"/>
                </a:lnTo>
                <a:lnTo>
                  <a:pt x="178" y="183"/>
                </a:lnTo>
                <a:lnTo>
                  <a:pt x="179" y="183"/>
                </a:lnTo>
                <a:lnTo>
                  <a:pt x="181" y="183"/>
                </a:lnTo>
                <a:lnTo>
                  <a:pt x="181" y="184"/>
                </a:lnTo>
                <a:lnTo>
                  <a:pt x="182" y="184"/>
                </a:lnTo>
                <a:lnTo>
                  <a:pt x="182" y="184"/>
                </a:lnTo>
                <a:lnTo>
                  <a:pt x="184" y="184"/>
                </a:lnTo>
                <a:lnTo>
                  <a:pt x="185" y="186"/>
                </a:lnTo>
                <a:lnTo>
                  <a:pt x="187" y="187"/>
                </a:lnTo>
                <a:lnTo>
                  <a:pt x="188" y="187"/>
                </a:lnTo>
                <a:lnTo>
                  <a:pt x="188" y="189"/>
                </a:lnTo>
                <a:lnTo>
                  <a:pt x="190" y="190"/>
                </a:lnTo>
                <a:lnTo>
                  <a:pt x="190" y="190"/>
                </a:lnTo>
                <a:lnTo>
                  <a:pt x="190" y="192"/>
                </a:lnTo>
                <a:lnTo>
                  <a:pt x="192" y="192"/>
                </a:lnTo>
                <a:lnTo>
                  <a:pt x="192" y="193"/>
                </a:lnTo>
                <a:lnTo>
                  <a:pt x="193" y="193"/>
                </a:lnTo>
                <a:lnTo>
                  <a:pt x="195" y="195"/>
                </a:lnTo>
                <a:lnTo>
                  <a:pt x="196" y="196"/>
                </a:lnTo>
                <a:lnTo>
                  <a:pt x="198" y="198"/>
                </a:lnTo>
                <a:lnTo>
                  <a:pt x="198" y="199"/>
                </a:lnTo>
                <a:lnTo>
                  <a:pt x="199" y="199"/>
                </a:lnTo>
                <a:lnTo>
                  <a:pt x="201" y="201"/>
                </a:lnTo>
                <a:lnTo>
                  <a:pt x="202" y="202"/>
                </a:lnTo>
                <a:lnTo>
                  <a:pt x="201" y="202"/>
                </a:lnTo>
                <a:lnTo>
                  <a:pt x="201" y="204"/>
                </a:lnTo>
                <a:lnTo>
                  <a:pt x="202" y="206"/>
                </a:lnTo>
                <a:lnTo>
                  <a:pt x="204" y="206"/>
                </a:lnTo>
                <a:lnTo>
                  <a:pt x="202" y="207"/>
                </a:lnTo>
                <a:lnTo>
                  <a:pt x="201" y="207"/>
                </a:lnTo>
                <a:lnTo>
                  <a:pt x="201" y="209"/>
                </a:lnTo>
                <a:lnTo>
                  <a:pt x="199" y="209"/>
                </a:lnTo>
                <a:lnTo>
                  <a:pt x="199" y="207"/>
                </a:lnTo>
                <a:lnTo>
                  <a:pt x="198" y="207"/>
                </a:lnTo>
                <a:lnTo>
                  <a:pt x="196" y="207"/>
                </a:lnTo>
                <a:lnTo>
                  <a:pt x="195" y="207"/>
                </a:lnTo>
                <a:lnTo>
                  <a:pt x="193" y="209"/>
                </a:lnTo>
                <a:lnTo>
                  <a:pt x="192" y="207"/>
                </a:lnTo>
                <a:lnTo>
                  <a:pt x="190" y="207"/>
                </a:lnTo>
                <a:lnTo>
                  <a:pt x="188" y="206"/>
                </a:lnTo>
                <a:lnTo>
                  <a:pt x="187" y="206"/>
                </a:lnTo>
                <a:lnTo>
                  <a:pt x="187" y="204"/>
                </a:lnTo>
                <a:lnTo>
                  <a:pt x="187" y="202"/>
                </a:lnTo>
                <a:lnTo>
                  <a:pt x="188" y="202"/>
                </a:lnTo>
                <a:lnTo>
                  <a:pt x="188" y="204"/>
                </a:lnTo>
                <a:lnTo>
                  <a:pt x="190" y="204"/>
                </a:lnTo>
                <a:lnTo>
                  <a:pt x="190" y="202"/>
                </a:lnTo>
                <a:lnTo>
                  <a:pt x="190" y="204"/>
                </a:lnTo>
                <a:lnTo>
                  <a:pt x="192" y="204"/>
                </a:lnTo>
                <a:lnTo>
                  <a:pt x="193" y="204"/>
                </a:lnTo>
                <a:lnTo>
                  <a:pt x="195" y="204"/>
                </a:lnTo>
                <a:lnTo>
                  <a:pt x="195" y="202"/>
                </a:lnTo>
                <a:lnTo>
                  <a:pt x="193" y="202"/>
                </a:lnTo>
                <a:lnTo>
                  <a:pt x="193" y="201"/>
                </a:lnTo>
                <a:lnTo>
                  <a:pt x="192" y="201"/>
                </a:lnTo>
                <a:lnTo>
                  <a:pt x="192" y="202"/>
                </a:lnTo>
                <a:lnTo>
                  <a:pt x="190" y="202"/>
                </a:lnTo>
                <a:lnTo>
                  <a:pt x="190" y="202"/>
                </a:lnTo>
                <a:lnTo>
                  <a:pt x="187" y="201"/>
                </a:lnTo>
                <a:lnTo>
                  <a:pt x="188" y="199"/>
                </a:lnTo>
                <a:lnTo>
                  <a:pt x="190" y="199"/>
                </a:lnTo>
                <a:lnTo>
                  <a:pt x="190" y="198"/>
                </a:lnTo>
                <a:lnTo>
                  <a:pt x="188" y="198"/>
                </a:lnTo>
                <a:lnTo>
                  <a:pt x="187" y="196"/>
                </a:lnTo>
                <a:lnTo>
                  <a:pt x="187" y="198"/>
                </a:lnTo>
                <a:lnTo>
                  <a:pt x="185" y="196"/>
                </a:lnTo>
                <a:lnTo>
                  <a:pt x="184" y="196"/>
                </a:lnTo>
                <a:lnTo>
                  <a:pt x="182" y="196"/>
                </a:lnTo>
                <a:lnTo>
                  <a:pt x="181" y="196"/>
                </a:lnTo>
                <a:lnTo>
                  <a:pt x="181" y="195"/>
                </a:lnTo>
                <a:lnTo>
                  <a:pt x="179" y="195"/>
                </a:lnTo>
                <a:lnTo>
                  <a:pt x="178" y="195"/>
                </a:lnTo>
                <a:lnTo>
                  <a:pt x="178" y="196"/>
                </a:lnTo>
                <a:lnTo>
                  <a:pt x="179" y="196"/>
                </a:lnTo>
                <a:lnTo>
                  <a:pt x="179" y="198"/>
                </a:lnTo>
                <a:lnTo>
                  <a:pt x="178" y="198"/>
                </a:lnTo>
                <a:lnTo>
                  <a:pt x="176" y="196"/>
                </a:lnTo>
                <a:lnTo>
                  <a:pt x="175" y="196"/>
                </a:lnTo>
                <a:lnTo>
                  <a:pt x="179" y="199"/>
                </a:lnTo>
                <a:lnTo>
                  <a:pt x="179" y="201"/>
                </a:lnTo>
                <a:lnTo>
                  <a:pt x="178" y="201"/>
                </a:lnTo>
                <a:lnTo>
                  <a:pt x="176" y="199"/>
                </a:lnTo>
                <a:lnTo>
                  <a:pt x="175" y="199"/>
                </a:lnTo>
                <a:lnTo>
                  <a:pt x="172" y="199"/>
                </a:lnTo>
                <a:lnTo>
                  <a:pt x="170" y="198"/>
                </a:lnTo>
                <a:lnTo>
                  <a:pt x="168" y="198"/>
                </a:lnTo>
                <a:lnTo>
                  <a:pt x="168" y="196"/>
                </a:lnTo>
                <a:lnTo>
                  <a:pt x="167" y="196"/>
                </a:lnTo>
                <a:lnTo>
                  <a:pt x="167" y="195"/>
                </a:lnTo>
                <a:lnTo>
                  <a:pt x="165" y="195"/>
                </a:lnTo>
                <a:lnTo>
                  <a:pt x="164" y="193"/>
                </a:lnTo>
                <a:lnTo>
                  <a:pt x="165" y="193"/>
                </a:lnTo>
                <a:lnTo>
                  <a:pt x="167" y="193"/>
                </a:lnTo>
                <a:lnTo>
                  <a:pt x="170" y="195"/>
                </a:lnTo>
                <a:lnTo>
                  <a:pt x="170" y="193"/>
                </a:lnTo>
                <a:lnTo>
                  <a:pt x="168" y="193"/>
                </a:lnTo>
                <a:lnTo>
                  <a:pt x="167" y="193"/>
                </a:lnTo>
                <a:lnTo>
                  <a:pt x="167" y="192"/>
                </a:lnTo>
                <a:lnTo>
                  <a:pt x="165" y="192"/>
                </a:lnTo>
                <a:lnTo>
                  <a:pt x="165" y="190"/>
                </a:lnTo>
                <a:lnTo>
                  <a:pt x="168" y="192"/>
                </a:lnTo>
                <a:lnTo>
                  <a:pt x="170" y="192"/>
                </a:lnTo>
                <a:lnTo>
                  <a:pt x="168" y="190"/>
                </a:lnTo>
                <a:lnTo>
                  <a:pt x="170" y="190"/>
                </a:lnTo>
                <a:lnTo>
                  <a:pt x="172" y="190"/>
                </a:lnTo>
                <a:lnTo>
                  <a:pt x="173" y="190"/>
                </a:lnTo>
                <a:lnTo>
                  <a:pt x="172" y="189"/>
                </a:lnTo>
                <a:lnTo>
                  <a:pt x="170" y="189"/>
                </a:lnTo>
                <a:lnTo>
                  <a:pt x="168" y="189"/>
                </a:lnTo>
                <a:lnTo>
                  <a:pt x="167" y="187"/>
                </a:lnTo>
                <a:lnTo>
                  <a:pt x="168" y="186"/>
                </a:lnTo>
                <a:lnTo>
                  <a:pt x="170" y="187"/>
                </a:lnTo>
                <a:lnTo>
                  <a:pt x="173" y="187"/>
                </a:lnTo>
                <a:lnTo>
                  <a:pt x="173" y="186"/>
                </a:lnTo>
                <a:lnTo>
                  <a:pt x="175" y="186"/>
                </a:lnTo>
                <a:lnTo>
                  <a:pt x="175" y="184"/>
                </a:lnTo>
                <a:lnTo>
                  <a:pt x="175" y="184"/>
                </a:lnTo>
                <a:lnTo>
                  <a:pt x="173" y="184"/>
                </a:lnTo>
                <a:lnTo>
                  <a:pt x="172" y="184"/>
                </a:lnTo>
                <a:lnTo>
                  <a:pt x="170" y="184"/>
                </a:lnTo>
                <a:lnTo>
                  <a:pt x="168" y="184"/>
                </a:lnTo>
                <a:lnTo>
                  <a:pt x="168" y="183"/>
                </a:lnTo>
                <a:lnTo>
                  <a:pt x="167" y="183"/>
                </a:lnTo>
                <a:lnTo>
                  <a:pt x="165" y="181"/>
                </a:lnTo>
                <a:lnTo>
                  <a:pt x="165" y="179"/>
                </a:lnTo>
                <a:lnTo>
                  <a:pt x="167" y="178"/>
                </a:lnTo>
                <a:lnTo>
                  <a:pt x="170" y="179"/>
                </a:lnTo>
                <a:lnTo>
                  <a:pt x="170" y="178"/>
                </a:lnTo>
                <a:lnTo>
                  <a:pt x="168" y="178"/>
                </a:lnTo>
                <a:lnTo>
                  <a:pt x="165" y="176"/>
                </a:lnTo>
                <a:lnTo>
                  <a:pt x="164" y="176"/>
                </a:lnTo>
                <a:lnTo>
                  <a:pt x="164" y="175"/>
                </a:lnTo>
                <a:lnTo>
                  <a:pt x="162" y="175"/>
                </a:lnTo>
                <a:lnTo>
                  <a:pt x="161" y="175"/>
                </a:lnTo>
                <a:lnTo>
                  <a:pt x="161" y="176"/>
                </a:lnTo>
                <a:lnTo>
                  <a:pt x="159" y="176"/>
                </a:lnTo>
                <a:lnTo>
                  <a:pt x="158" y="176"/>
                </a:lnTo>
                <a:lnTo>
                  <a:pt x="158" y="175"/>
                </a:lnTo>
                <a:lnTo>
                  <a:pt x="156" y="175"/>
                </a:lnTo>
                <a:lnTo>
                  <a:pt x="155" y="175"/>
                </a:lnTo>
                <a:lnTo>
                  <a:pt x="155" y="173"/>
                </a:lnTo>
                <a:lnTo>
                  <a:pt x="153" y="173"/>
                </a:lnTo>
                <a:lnTo>
                  <a:pt x="153" y="173"/>
                </a:lnTo>
                <a:lnTo>
                  <a:pt x="153" y="172"/>
                </a:lnTo>
                <a:lnTo>
                  <a:pt x="152" y="170"/>
                </a:lnTo>
                <a:lnTo>
                  <a:pt x="150" y="170"/>
                </a:lnTo>
                <a:lnTo>
                  <a:pt x="149" y="169"/>
                </a:lnTo>
                <a:lnTo>
                  <a:pt x="149" y="167"/>
                </a:lnTo>
                <a:lnTo>
                  <a:pt x="147" y="167"/>
                </a:lnTo>
                <a:lnTo>
                  <a:pt x="147" y="166"/>
                </a:lnTo>
                <a:lnTo>
                  <a:pt x="145" y="166"/>
                </a:lnTo>
                <a:lnTo>
                  <a:pt x="145" y="164"/>
                </a:lnTo>
                <a:lnTo>
                  <a:pt x="144" y="164"/>
                </a:lnTo>
                <a:lnTo>
                  <a:pt x="142" y="164"/>
                </a:lnTo>
                <a:lnTo>
                  <a:pt x="141" y="163"/>
                </a:lnTo>
                <a:lnTo>
                  <a:pt x="139" y="161"/>
                </a:lnTo>
                <a:lnTo>
                  <a:pt x="138" y="161"/>
                </a:lnTo>
                <a:lnTo>
                  <a:pt x="138" y="159"/>
                </a:lnTo>
                <a:lnTo>
                  <a:pt x="139" y="158"/>
                </a:lnTo>
                <a:lnTo>
                  <a:pt x="141" y="158"/>
                </a:lnTo>
                <a:lnTo>
                  <a:pt x="142" y="158"/>
                </a:lnTo>
                <a:lnTo>
                  <a:pt x="142" y="156"/>
                </a:lnTo>
                <a:lnTo>
                  <a:pt x="144" y="158"/>
                </a:lnTo>
                <a:lnTo>
                  <a:pt x="145" y="158"/>
                </a:lnTo>
                <a:lnTo>
                  <a:pt x="147" y="159"/>
                </a:lnTo>
                <a:lnTo>
                  <a:pt x="149" y="161"/>
                </a:lnTo>
                <a:lnTo>
                  <a:pt x="150" y="161"/>
                </a:lnTo>
                <a:moveTo>
                  <a:pt x="176" y="186"/>
                </a:moveTo>
                <a:lnTo>
                  <a:pt x="178" y="186"/>
                </a:lnTo>
                <a:lnTo>
                  <a:pt x="179" y="187"/>
                </a:lnTo>
                <a:lnTo>
                  <a:pt x="179" y="186"/>
                </a:lnTo>
                <a:lnTo>
                  <a:pt x="178" y="186"/>
                </a:lnTo>
                <a:lnTo>
                  <a:pt x="178" y="184"/>
                </a:lnTo>
                <a:lnTo>
                  <a:pt x="176" y="184"/>
                </a:lnTo>
                <a:lnTo>
                  <a:pt x="176" y="186"/>
                </a:lnTo>
                <a:moveTo>
                  <a:pt x="431" y="184"/>
                </a:moveTo>
                <a:lnTo>
                  <a:pt x="429" y="184"/>
                </a:lnTo>
                <a:lnTo>
                  <a:pt x="428" y="186"/>
                </a:lnTo>
                <a:lnTo>
                  <a:pt x="429" y="186"/>
                </a:lnTo>
                <a:lnTo>
                  <a:pt x="431" y="187"/>
                </a:lnTo>
                <a:lnTo>
                  <a:pt x="431" y="186"/>
                </a:lnTo>
                <a:lnTo>
                  <a:pt x="431" y="184"/>
                </a:lnTo>
                <a:moveTo>
                  <a:pt x="150" y="184"/>
                </a:moveTo>
                <a:lnTo>
                  <a:pt x="149" y="184"/>
                </a:lnTo>
                <a:lnTo>
                  <a:pt x="150" y="186"/>
                </a:lnTo>
                <a:lnTo>
                  <a:pt x="152" y="187"/>
                </a:lnTo>
                <a:lnTo>
                  <a:pt x="153" y="187"/>
                </a:lnTo>
                <a:lnTo>
                  <a:pt x="153" y="187"/>
                </a:lnTo>
                <a:lnTo>
                  <a:pt x="155" y="187"/>
                </a:lnTo>
                <a:lnTo>
                  <a:pt x="155" y="186"/>
                </a:lnTo>
                <a:lnTo>
                  <a:pt x="156" y="186"/>
                </a:lnTo>
                <a:lnTo>
                  <a:pt x="158" y="186"/>
                </a:lnTo>
                <a:lnTo>
                  <a:pt x="158" y="184"/>
                </a:lnTo>
                <a:lnTo>
                  <a:pt x="158" y="184"/>
                </a:lnTo>
                <a:lnTo>
                  <a:pt x="158" y="183"/>
                </a:lnTo>
                <a:lnTo>
                  <a:pt x="156" y="183"/>
                </a:lnTo>
                <a:lnTo>
                  <a:pt x="153" y="181"/>
                </a:lnTo>
                <a:lnTo>
                  <a:pt x="153" y="183"/>
                </a:lnTo>
                <a:lnTo>
                  <a:pt x="153" y="181"/>
                </a:lnTo>
                <a:lnTo>
                  <a:pt x="153" y="183"/>
                </a:lnTo>
                <a:lnTo>
                  <a:pt x="155" y="184"/>
                </a:lnTo>
                <a:lnTo>
                  <a:pt x="153" y="184"/>
                </a:lnTo>
                <a:lnTo>
                  <a:pt x="153" y="183"/>
                </a:lnTo>
                <a:lnTo>
                  <a:pt x="152" y="181"/>
                </a:lnTo>
                <a:lnTo>
                  <a:pt x="150" y="181"/>
                </a:lnTo>
                <a:lnTo>
                  <a:pt x="150" y="183"/>
                </a:lnTo>
                <a:lnTo>
                  <a:pt x="152" y="183"/>
                </a:lnTo>
                <a:lnTo>
                  <a:pt x="153" y="184"/>
                </a:lnTo>
                <a:lnTo>
                  <a:pt x="152" y="184"/>
                </a:lnTo>
                <a:lnTo>
                  <a:pt x="150" y="184"/>
                </a:lnTo>
                <a:moveTo>
                  <a:pt x="457" y="184"/>
                </a:moveTo>
                <a:lnTo>
                  <a:pt x="459" y="184"/>
                </a:lnTo>
                <a:lnTo>
                  <a:pt x="460" y="184"/>
                </a:lnTo>
                <a:lnTo>
                  <a:pt x="462" y="186"/>
                </a:lnTo>
                <a:lnTo>
                  <a:pt x="460" y="186"/>
                </a:lnTo>
                <a:lnTo>
                  <a:pt x="460" y="187"/>
                </a:lnTo>
                <a:lnTo>
                  <a:pt x="462" y="187"/>
                </a:lnTo>
                <a:lnTo>
                  <a:pt x="463" y="186"/>
                </a:lnTo>
                <a:lnTo>
                  <a:pt x="463" y="184"/>
                </a:lnTo>
                <a:lnTo>
                  <a:pt x="463" y="184"/>
                </a:lnTo>
                <a:lnTo>
                  <a:pt x="462" y="184"/>
                </a:lnTo>
                <a:lnTo>
                  <a:pt x="462" y="183"/>
                </a:lnTo>
                <a:lnTo>
                  <a:pt x="460" y="183"/>
                </a:lnTo>
                <a:lnTo>
                  <a:pt x="459" y="183"/>
                </a:lnTo>
                <a:lnTo>
                  <a:pt x="457" y="183"/>
                </a:lnTo>
                <a:lnTo>
                  <a:pt x="457" y="184"/>
                </a:lnTo>
                <a:moveTo>
                  <a:pt x="492" y="179"/>
                </a:moveTo>
                <a:lnTo>
                  <a:pt x="492" y="178"/>
                </a:lnTo>
                <a:lnTo>
                  <a:pt x="492" y="176"/>
                </a:lnTo>
                <a:lnTo>
                  <a:pt x="491" y="176"/>
                </a:lnTo>
                <a:lnTo>
                  <a:pt x="489" y="178"/>
                </a:lnTo>
                <a:lnTo>
                  <a:pt x="489" y="179"/>
                </a:lnTo>
                <a:lnTo>
                  <a:pt x="491" y="179"/>
                </a:lnTo>
                <a:lnTo>
                  <a:pt x="491" y="181"/>
                </a:lnTo>
                <a:lnTo>
                  <a:pt x="492" y="179"/>
                </a:lnTo>
                <a:moveTo>
                  <a:pt x="545" y="172"/>
                </a:moveTo>
                <a:lnTo>
                  <a:pt x="546" y="172"/>
                </a:lnTo>
                <a:lnTo>
                  <a:pt x="548" y="170"/>
                </a:lnTo>
                <a:lnTo>
                  <a:pt x="546" y="170"/>
                </a:lnTo>
                <a:lnTo>
                  <a:pt x="545" y="170"/>
                </a:lnTo>
                <a:lnTo>
                  <a:pt x="543" y="170"/>
                </a:lnTo>
                <a:lnTo>
                  <a:pt x="541" y="172"/>
                </a:lnTo>
                <a:lnTo>
                  <a:pt x="541" y="173"/>
                </a:lnTo>
                <a:lnTo>
                  <a:pt x="543" y="173"/>
                </a:lnTo>
                <a:lnTo>
                  <a:pt x="545" y="175"/>
                </a:lnTo>
                <a:lnTo>
                  <a:pt x="545" y="173"/>
                </a:lnTo>
                <a:lnTo>
                  <a:pt x="545" y="172"/>
                </a:lnTo>
                <a:moveTo>
                  <a:pt x="136" y="170"/>
                </a:moveTo>
                <a:lnTo>
                  <a:pt x="136" y="172"/>
                </a:lnTo>
                <a:lnTo>
                  <a:pt x="136" y="173"/>
                </a:lnTo>
                <a:lnTo>
                  <a:pt x="138" y="175"/>
                </a:lnTo>
                <a:lnTo>
                  <a:pt x="139" y="175"/>
                </a:lnTo>
                <a:lnTo>
                  <a:pt x="141" y="175"/>
                </a:lnTo>
                <a:lnTo>
                  <a:pt x="142" y="175"/>
                </a:lnTo>
                <a:lnTo>
                  <a:pt x="142" y="173"/>
                </a:lnTo>
                <a:lnTo>
                  <a:pt x="142" y="172"/>
                </a:lnTo>
                <a:lnTo>
                  <a:pt x="141" y="172"/>
                </a:lnTo>
                <a:lnTo>
                  <a:pt x="138" y="170"/>
                </a:lnTo>
                <a:lnTo>
                  <a:pt x="136" y="170"/>
                </a:lnTo>
                <a:moveTo>
                  <a:pt x="145" y="167"/>
                </a:moveTo>
                <a:lnTo>
                  <a:pt x="144" y="166"/>
                </a:lnTo>
                <a:lnTo>
                  <a:pt x="142" y="166"/>
                </a:lnTo>
                <a:lnTo>
                  <a:pt x="141" y="166"/>
                </a:lnTo>
                <a:lnTo>
                  <a:pt x="141" y="167"/>
                </a:lnTo>
                <a:lnTo>
                  <a:pt x="142" y="167"/>
                </a:lnTo>
                <a:lnTo>
                  <a:pt x="144" y="167"/>
                </a:lnTo>
                <a:lnTo>
                  <a:pt x="144" y="169"/>
                </a:lnTo>
                <a:lnTo>
                  <a:pt x="145" y="169"/>
                </a:lnTo>
                <a:lnTo>
                  <a:pt x="147" y="169"/>
                </a:lnTo>
                <a:lnTo>
                  <a:pt x="147" y="167"/>
                </a:lnTo>
                <a:lnTo>
                  <a:pt x="145" y="167"/>
                </a:lnTo>
                <a:moveTo>
                  <a:pt x="190" y="167"/>
                </a:moveTo>
                <a:lnTo>
                  <a:pt x="192" y="167"/>
                </a:lnTo>
                <a:lnTo>
                  <a:pt x="192" y="166"/>
                </a:lnTo>
                <a:lnTo>
                  <a:pt x="190" y="166"/>
                </a:lnTo>
                <a:lnTo>
                  <a:pt x="190" y="164"/>
                </a:lnTo>
                <a:lnTo>
                  <a:pt x="188" y="164"/>
                </a:lnTo>
                <a:lnTo>
                  <a:pt x="188" y="163"/>
                </a:lnTo>
                <a:lnTo>
                  <a:pt x="187" y="163"/>
                </a:lnTo>
                <a:lnTo>
                  <a:pt x="185" y="163"/>
                </a:lnTo>
                <a:lnTo>
                  <a:pt x="187" y="164"/>
                </a:lnTo>
                <a:lnTo>
                  <a:pt x="190" y="166"/>
                </a:lnTo>
                <a:lnTo>
                  <a:pt x="190" y="167"/>
                </a:lnTo>
                <a:moveTo>
                  <a:pt x="135" y="139"/>
                </a:moveTo>
                <a:lnTo>
                  <a:pt x="133" y="139"/>
                </a:lnTo>
                <a:lnTo>
                  <a:pt x="132" y="139"/>
                </a:lnTo>
                <a:lnTo>
                  <a:pt x="133" y="138"/>
                </a:lnTo>
                <a:lnTo>
                  <a:pt x="132" y="138"/>
                </a:lnTo>
                <a:lnTo>
                  <a:pt x="132" y="136"/>
                </a:lnTo>
                <a:lnTo>
                  <a:pt x="130" y="136"/>
                </a:lnTo>
                <a:lnTo>
                  <a:pt x="130" y="135"/>
                </a:lnTo>
                <a:lnTo>
                  <a:pt x="129" y="135"/>
                </a:lnTo>
                <a:lnTo>
                  <a:pt x="127" y="133"/>
                </a:lnTo>
                <a:lnTo>
                  <a:pt x="125" y="133"/>
                </a:lnTo>
                <a:lnTo>
                  <a:pt x="125" y="132"/>
                </a:lnTo>
                <a:lnTo>
                  <a:pt x="125" y="130"/>
                </a:lnTo>
                <a:lnTo>
                  <a:pt x="124" y="129"/>
                </a:lnTo>
                <a:lnTo>
                  <a:pt x="124" y="132"/>
                </a:lnTo>
                <a:lnTo>
                  <a:pt x="125" y="136"/>
                </a:lnTo>
                <a:lnTo>
                  <a:pt x="127" y="138"/>
                </a:lnTo>
                <a:lnTo>
                  <a:pt x="129" y="139"/>
                </a:lnTo>
                <a:lnTo>
                  <a:pt x="129" y="141"/>
                </a:lnTo>
                <a:lnTo>
                  <a:pt x="130" y="141"/>
                </a:lnTo>
                <a:lnTo>
                  <a:pt x="130" y="143"/>
                </a:lnTo>
                <a:lnTo>
                  <a:pt x="132" y="143"/>
                </a:lnTo>
                <a:lnTo>
                  <a:pt x="132" y="144"/>
                </a:lnTo>
                <a:lnTo>
                  <a:pt x="133" y="144"/>
                </a:lnTo>
                <a:lnTo>
                  <a:pt x="135" y="144"/>
                </a:lnTo>
                <a:lnTo>
                  <a:pt x="136" y="144"/>
                </a:lnTo>
                <a:lnTo>
                  <a:pt x="135" y="143"/>
                </a:lnTo>
                <a:lnTo>
                  <a:pt x="136" y="143"/>
                </a:lnTo>
                <a:lnTo>
                  <a:pt x="136" y="141"/>
                </a:lnTo>
                <a:lnTo>
                  <a:pt x="135" y="141"/>
                </a:lnTo>
                <a:lnTo>
                  <a:pt x="135" y="139"/>
                </a:lnTo>
                <a:moveTo>
                  <a:pt x="1174" y="193"/>
                </a:moveTo>
                <a:lnTo>
                  <a:pt x="1172" y="193"/>
                </a:lnTo>
                <a:lnTo>
                  <a:pt x="1171" y="193"/>
                </a:lnTo>
                <a:moveTo>
                  <a:pt x="27" y="258"/>
                </a:moveTo>
                <a:lnTo>
                  <a:pt x="29" y="258"/>
                </a:lnTo>
                <a:moveTo>
                  <a:pt x="752" y="335"/>
                </a:moveTo>
                <a:lnTo>
                  <a:pt x="753" y="335"/>
                </a:lnTo>
                <a:lnTo>
                  <a:pt x="755" y="333"/>
                </a:lnTo>
                <a:lnTo>
                  <a:pt x="753" y="333"/>
                </a:lnTo>
                <a:lnTo>
                  <a:pt x="752" y="333"/>
                </a:lnTo>
                <a:lnTo>
                  <a:pt x="750" y="335"/>
                </a:lnTo>
                <a:lnTo>
                  <a:pt x="752" y="335"/>
                </a:lnTo>
                <a:moveTo>
                  <a:pt x="881" y="289"/>
                </a:moveTo>
                <a:lnTo>
                  <a:pt x="882" y="289"/>
                </a:lnTo>
                <a:lnTo>
                  <a:pt x="884" y="287"/>
                </a:lnTo>
                <a:lnTo>
                  <a:pt x="882" y="287"/>
                </a:lnTo>
                <a:lnTo>
                  <a:pt x="881" y="289"/>
                </a:lnTo>
                <a:moveTo>
                  <a:pt x="153" y="124"/>
                </a:moveTo>
                <a:lnTo>
                  <a:pt x="153" y="124"/>
                </a:lnTo>
                <a:lnTo>
                  <a:pt x="153" y="123"/>
                </a:lnTo>
                <a:lnTo>
                  <a:pt x="153" y="121"/>
                </a:lnTo>
                <a:lnTo>
                  <a:pt x="153" y="121"/>
                </a:lnTo>
                <a:lnTo>
                  <a:pt x="153" y="120"/>
                </a:lnTo>
                <a:lnTo>
                  <a:pt x="152" y="120"/>
                </a:lnTo>
                <a:lnTo>
                  <a:pt x="150" y="120"/>
                </a:lnTo>
                <a:lnTo>
                  <a:pt x="149" y="120"/>
                </a:lnTo>
                <a:lnTo>
                  <a:pt x="150" y="121"/>
                </a:lnTo>
                <a:lnTo>
                  <a:pt x="152" y="123"/>
                </a:lnTo>
                <a:lnTo>
                  <a:pt x="153" y="123"/>
                </a:lnTo>
                <a:lnTo>
                  <a:pt x="153" y="124"/>
                </a:lnTo>
                <a:moveTo>
                  <a:pt x="1037" y="233"/>
                </a:moveTo>
                <a:lnTo>
                  <a:pt x="1039" y="232"/>
                </a:lnTo>
                <a:lnTo>
                  <a:pt x="1037" y="232"/>
                </a:lnTo>
                <a:lnTo>
                  <a:pt x="1037" y="233"/>
                </a:lnTo>
                <a:moveTo>
                  <a:pt x="1177" y="189"/>
                </a:moveTo>
                <a:lnTo>
                  <a:pt x="1177" y="187"/>
                </a:lnTo>
                <a:lnTo>
                  <a:pt x="1175" y="189"/>
                </a:lnTo>
                <a:lnTo>
                  <a:pt x="1177" y="189"/>
                </a:lnTo>
                <a:moveTo>
                  <a:pt x="723" y="132"/>
                </a:moveTo>
                <a:lnTo>
                  <a:pt x="723" y="133"/>
                </a:lnTo>
                <a:lnTo>
                  <a:pt x="724" y="132"/>
                </a:lnTo>
                <a:lnTo>
                  <a:pt x="723" y="132"/>
                </a:lnTo>
                <a:moveTo>
                  <a:pt x="1208" y="150"/>
                </a:moveTo>
                <a:lnTo>
                  <a:pt x="1209" y="150"/>
                </a:lnTo>
                <a:lnTo>
                  <a:pt x="1209" y="152"/>
                </a:lnTo>
                <a:lnTo>
                  <a:pt x="1208" y="152"/>
                </a:lnTo>
                <a:lnTo>
                  <a:pt x="1208" y="153"/>
                </a:lnTo>
                <a:lnTo>
                  <a:pt x="1206" y="153"/>
                </a:lnTo>
                <a:lnTo>
                  <a:pt x="1205" y="153"/>
                </a:lnTo>
                <a:lnTo>
                  <a:pt x="1205" y="155"/>
                </a:lnTo>
                <a:lnTo>
                  <a:pt x="1203" y="155"/>
                </a:lnTo>
                <a:lnTo>
                  <a:pt x="1201" y="155"/>
                </a:lnTo>
                <a:lnTo>
                  <a:pt x="1200" y="155"/>
                </a:lnTo>
                <a:lnTo>
                  <a:pt x="1200" y="156"/>
                </a:lnTo>
                <a:lnTo>
                  <a:pt x="1198" y="158"/>
                </a:lnTo>
                <a:lnTo>
                  <a:pt x="1197" y="158"/>
                </a:lnTo>
                <a:lnTo>
                  <a:pt x="1198" y="156"/>
                </a:lnTo>
                <a:lnTo>
                  <a:pt x="1197" y="156"/>
                </a:lnTo>
                <a:lnTo>
                  <a:pt x="1197" y="158"/>
                </a:lnTo>
                <a:lnTo>
                  <a:pt x="1197" y="159"/>
                </a:lnTo>
                <a:lnTo>
                  <a:pt x="1195" y="161"/>
                </a:lnTo>
                <a:lnTo>
                  <a:pt x="1194" y="161"/>
                </a:lnTo>
                <a:lnTo>
                  <a:pt x="1194" y="159"/>
                </a:lnTo>
                <a:lnTo>
                  <a:pt x="1192" y="161"/>
                </a:lnTo>
                <a:lnTo>
                  <a:pt x="1194" y="161"/>
                </a:lnTo>
                <a:lnTo>
                  <a:pt x="1192" y="163"/>
                </a:lnTo>
                <a:lnTo>
                  <a:pt x="1194" y="163"/>
                </a:lnTo>
                <a:lnTo>
                  <a:pt x="1195" y="163"/>
                </a:lnTo>
                <a:lnTo>
                  <a:pt x="1194" y="164"/>
                </a:lnTo>
                <a:lnTo>
                  <a:pt x="1195" y="164"/>
                </a:lnTo>
                <a:lnTo>
                  <a:pt x="1195" y="163"/>
                </a:lnTo>
                <a:lnTo>
                  <a:pt x="1197" y="163"/>
                </a:lnTo>
                <a:lnTo>
                  <a:pt x="1198" y="163"/>
                </a:lnTo>
                <a:lnTo>
                  <a:pt x="1200" y="163"/>
                </a:lnTo>
                <a:lnTo>
                  <a:pt x="1198" y="164"/>
                </a:lnTo>
                <a:lnTo>
                  <a:pt x="1197" y="166"/>
                </a:lnTo>
                <a:lnTo>
                  <a:pt x="1195" y="167"/>
                </a:lnTo>
                <a:lnTo>
                  <a:pt x="1194" y="169"/>
                </a:lnTo>
                <a:lnTo>
                  <a:pt x="1192" y="169"/>
                </a:lnTo>
                <a:lnTo>
                  <a:pt x="1191" y="170"/>
                </a:lnTo>
                <a:lnTo>
                  <a:pt x="1189" y="170"/>
                </a:lnTo>
                <a:lnTo>
                  <a:pt x="1188" y="172"/>
                </a:lnTo>
                <a:lnTo>
                  <a:pt x="1186" y="172"/>
                </a:lnTo>
                <a:lnTo>
                  <a:pt x="1185" y="172"/>
                </a:lnTo>
                <a:lnTo>
                  <a:pt x="1185" y="172"/>
                </a:lnTo>
                <a:lnTo>
                  <a:pt x="1183" y="173"/>
                </a:lnTo>
                <a:lnTo>
                  <a:pt x="1183" y="175"/>
                </a:lnTo>
                <a:lnTo>
                  <a:pt x="1182" y="175"/>
                </a:lnTo>
                <a:lnTo>
                  <a:pt x="1180" y="176"/>
                </a:lnTo>
                <a:lnTo>
                  <a:pt x="1178" y="176"/>
                </a:lnTo>
                <a:lnTo>
                  <a:pt x="1177" y="176"/>
                </a:lnTo>
                <a:lnTo>
                  <a:pt x="1177" y="178"/>
                </a:lnTo>
                <a:lnTo>
                  <a:pt x="1175" y="178"/>
                </a:lnTo>
                <a:lnTo>
                  <a:pt x="1174" y="178"/>
                </a:lnTo>
                <a:lnTo>
                  <a:pt x="1172" y="179"/>
                </a:lnTo>
                <a:lnTo>
                  <a:pt x="1171" y="179"/>
                </a:lnTo>
                <a:lnTo>
                  <a:pt x="1169" y="181"/>
                </a:lnTo>
                <a:lnTo>
                  <a:pt x="1168" y="181"/>
                </a:lnTo>
                <a:lnTo>
                  <a:pt x="1166" y="181"/>
                </a:lnTo>
                <a:lnTo>
                  <a:pt x="1166" y="183"/>
                </a:lnTo>
                <a:lnTo>
                  <a:pt x="1165" y="183"/>
                </a:lnTo>
                <a:lnTo>
                  <a:pt x="1162" y="184"/>
                </a:lnTo>
                <a:lnTo>
                  <a:pt x="1160" y="184"/>
                </a:lnTo>
                <a:lnTo>
                  <a:pt x="1159" y="184"/>
                </a:lnTo>
                <a:lnTo>
                  <a:pt x="1159" y="184"/>
                </a:lnTo>
                <a:lnTo>
                  <a:pt x="1157" y="184"/>
                </a:lnTo>
                <a:lnTo>
                  <a:pt x="1157" y="186"/>
                </a:lnTo>
                <a:lnTo>
                  <a:pt x="1159" y="184"/>
                </a:lnTo>
                <a:lnTo>
                  <a:pt x="1160" y="184"/>
                </a:lnTo>
                <a:lnTo>
                  <a:pt x="1162" y="184"/>
                </a:lnTo>
                <a:lnTo>
                  <a:pt x="1162" y="184"/>
                </a:lnTo>
                <a:lnTo>
                  <a:pt x="1163" y="184"/>
                </a:lnTo>
                <a:lnTo>
                  <a:pt x="1165" y="184"/>
                </a:lnTo>
                <a:lnTo>
                  <a:pt x="1166" y="183"/>
                </a:lnTo>
                <a:lnTo>
                  <a:pt x="1168" y="183"/>
                </a:lnTo>
                <a:lnTo>
                  <a:pt x="1169" y="183"/>
                </a:lnTo>
                <a:lnTo>
                  <a:pt x="1169" y="181"/>
                </a:lnTo>
                <a:lnTo>
                  <a:pt x="1171" y="181"/>
                </a:lnTo>
                <a:lnTo>
                  <a:pt x="1172" y="181"/>
                </a:lnTo>
                <a:lnTo>
                  <a:pt x="1174" y="181"/>
                </a:lnTo>
                <a:lnTo>
                  <a:pt x="1174" y="179"/>
                </a:lnTo>
                <a:lnTo>
                  <a:pt x="1175" y="179"/>
                </a:lnTo>
                <a:lnTo>
                  <a:pt x="1177" y="178"/>
                </a:lnTo>
                <a:lnTo>
                  <a:pt x="1178" y="178"/>
                </a:lnTo>
                <a:lnTo>
                  <a:pt x="1180" y="178"/>
                </a:lnTo>
                <a:lnTo>
                  <a:pt x="1182" y="178"/>
                </a:lnTo>
                <a:lnTo>
                  <a:pt x="1182" y="179"/>
                </a:lnTo>
                <a:lnTo>
                  <a:pt x="1180" y="179"/>
                </a:lnTo>
                <a:lnTo>
                  <a:pt x="1178" y="179"/>
                </a:lnTo>
                <a:lnTo>
                  <a:pt x="1177" y="181"/>
                </a:lnTo>
                <a:lnTo>
                  <a:pt x="1175" y="181"/>
                </a:lnTo>
                <a:lnTo>
                  <a:pt x="1175" y="183"/>
                </a:lnTo>
                <a:lnTo>
                  <a:pt x="1174" y="183"/>
                </a:lnTo>
                <a:lnTo>
                  <a:pt x="1174" y="184"/>
                </a:lnTo>
                <a:lnTo>
                  <a:pt x="1175" y="183"/>
                </a:lnTo>
                <a:lnTo>
                  <a:pt x="1177" y="183"/>
                </a:lnTo>
                <a:lnTo>
                  <a:pt x="1178" y="183"/>
                </a:lnTo>
                <a:lnTo>
                  <a:pt x="1180" y="181"/>
                </a:lnTo>
                <a:lnTo>
                  <a:pt x="1182" y="181"/>
                </a:lnTo>
                <a:lnTo>
                  <a:pt x="1183" y="181"/>
                </a:lnTo>
                <a:lnTo>
                  <a:pt x="1185" y="181"/>
                </a:lnTo>
                <a:lnTo>
                  <a:pt x="1185" y="183"/>
                </a:lnTo>
                <a:lnTo>
                  <a:pt x="1185" y="183"/>
                </a:lnTo>
                <a:lnTo>
                  <a:pt x="1185" y="184"/>
                </a:lnTo>
                <a:lnTo>
                  <a:pt x="1185" y="184"/>
                </a:lnTo>
                <a:lnTo>
                  <a:pt x="1185" y="184"/>
                </a:lnTo>
                <a:lnTo>
                  <a:pt x="1185" y="184"/>
                </a:lnTo>
                <a:lnTo>
                  <a:pt x="1183" y="184"/>
                </a:lnTo>
                <a:lnTo>
                  <a:pt x="1182" y="184"/>
                </a:lnTo>
                <a:lnTo>
                  <a:pt x="1180" y="186"/>
                </a:lnTo>
                <a:lnTo>
                  <a:pt x="1178" y="186"/>
                </a:lnTo>
                <a:lnTo>
                  <a:pt x="1178" y="187"/>
                </a:lnTo>
                <a:lnTo>
                  <a:pt x="1177" y="187"/>
                </a:lnTo>
                <a:lnTo>
                  <a:pt x="1175" y="187"/>
                </a:lnTo>
                <a:lnTo>
                  <a:pt x="1174" y="187"/>
                </a:lnTo>
                <a:lnTo>
                  <a:pt x="1174" y="189"/>
                </a:lnTo>
                <a:lnTo>
                  <a:pt x="1175" y="189"/>
                </a:lnTo>
                <a:lnTo>
                  <a:pt x="1174" y="190"/>
                </a:lnTo>
                <a:lnTo>
                  <a:pt x="1172" y="190"/>
                </a:lnTo>
                <a:lnTo>
                  <a:pt x="1171" y="192"/>
                </a:lnTo>
                <a:lnTo>
                  <a:pt x="1169" y="192"/>
                </a:lnTo>
                <a:lnTo>
                  <a:pt x="1169" y="193"/>
                </a:lnTo>
                <a:lnTo>
                  <a:pt x="1171" y="193"/>
                </a:lnTo>
                <a:lnTo>
                  <a:pt x="1169" y="195"/>
                </a:lnTo>
                <a:lnTo>
                  <a:pt x="1168" y="195"/>
                </a:lnTo>
                <a:lnTo>
                  <a:pt x="1168" y="193"/>
                </a:lnTo>
                <a:lnTo>
                  <a:pt x="1166" y="193"/>
                </a:lnTo>
                <a:lnTo>
                  <a:pt x="1166" y="195"/>
                </a:lnTo>
                <a:lnTo>
                  <a:pt x="1166" y="196"/>
                </a:lnTo>
                <a:lnTo>
                  <a:pt x="1165" y="196"/>
                </a:lnTo>
                <a:lnTo>
                  <a:pt x="1163" y="196"/>
                </a:lnTo>
                <a:lnTo>
                  <a:pt x="1162" y="196"/>
                </a:lnTo>
                <a:lnTo>
                  <a:pt x="1162" y="198"/>
                </a:lnTo>
                <a:lnTo>
                  <a:pt x="1160" y="198"/>
                </a:lnTo>
                <a:lnTo>
                  <a:pt x="1159" y="198"/>
                </a:lnTo>
                <a:lnTo>
                  <a:pt x="1155" y="198"/>
                </a:lnTo>
                <a:lnTo>
                  <a:pt x="1154" y="198"/>
                </a:lnTo>
                <a:lnTo>
                  <a:pt x="1154" y="199"/>
                </a:lnTo>
                <a:lnTo>
                  <a:pt x="1152" y="199"/>
                </a:lnTo>
                <a:lnTo>
                  <a:pt x="1151" y="199"/>
                </a:lnTo>
                <a:lnTo>
                  <a:pt x="1149" y="199"/>
                </a:lnTo>
                <a:lnTo>
                  <a:pt x="1149" y="201"/>
                </a:lnTo>
                <a:lnTo>
                  <a:pt x="1148" y="201"/>
                </a:lnTo>
                <a:lnTo>
                  <a:pt x="1148" y="201"/>
                </a:lnTo>
                <a:lnTo>
                  <a:pt x="1146" y="201"/>
                </a:lnTo>
                <a:lnTo>
                  <a:pt x="1145" y="202"/>
                </a:lnTo>
                <a:lnTo>
                  <a:pt x="1143" y="202"/>
                </a:lnTo>
                <a:lnTo>
                  <a:pt x="1142" y="202"/>
                </a:lnTo>
                <a:lnTo>
                  <a:pt x="1139" y="204"/>
                </a:lnTo>
                <a:lnTo>
                  <a:pt x="1139" y="206"/>
                </a:lnTo>
                <a:lnTo>
                  <a:pt x="1137" y="206"/>
                </a:lnTo>
                <a:lnTo>
                  <a:pt x="1135" y="206"/>
                </a:lnTo>
                <a:lnTo>
                  <a:pt x="1134" y="207"/>
                </a:lnTo>
                <a:lnTo>
                  <a:pt x="1132" y="207"/>
                </a:lnTo>
                <a:lnTo>
                  <a:pt x="1132" y="206"/>
                </a:lnTo>
                <a:lnTo>
                  <a:pt x="1135" y="204"/>
                </a:lnTo>
                <a:lnTo>
                  <a:pt x="1134" y="204"/>
                </a:lnTo>
                <a:lnTo>
                  <a:pt x="1132" y="204"/>
                </a:lnTo>
                <a:lnTo>
                  <a:pt x="1131" y="206"/>
                </a:lnTo>
                <a:lnTo>
                  <a:pt x="1128" y="207"/>
                </a:lnTo>
                <a:lnTo>
                  <a:pt x="1126" y="207"/>
                </a:lnTo>
                <a:lnTo>
                  <a:pt x="1126" y="209"/>
                </a:lnTo>
                <a:lnTo>
                  <a:pt x="1123" y="210"/>
                </a:lnTo>
                <a:lnTo>
                  <a:pt x="1120" y="210"/>
                </a:lnTo>
                <a:lnTo>
                  <a:pt x="1119" y="212"/>
                </a:lnTo>
                <a:lnTo>
                  <a:pt x="1117" y="212"/>
                </a:lnTo>
                <a:lnTo>
                  <a:pt x="1116" y="212"/>
                </a:lnTo>
                <a:lnTo>
                  <a:pt x="1114" y="212"/>
                </a:lnTo>
                <a:lnTo>
                  <a:pt x="1114" y="213"/>
                </a:lnTo>
                <a:lnTo>
                  <a:pt x="1112" y="213"/>
                </a:lnTo>
                <a:lnTo>
                  <a:pt x="1111" y="213"/>
                </a:lnTo>
                <a:lnTo>
                  <a:pt x="1111" y="213"/>
                </a:lnTo>
                <a:lnTo>
                  <a:pt x="1111" y="212"/>
                </a:lnTo>
                <a:lnTo>
                  <a:pt x="1111" y="212"/>
                </a:lnTo>
                <a:lnTo>
                  <a:pt x="1109" y="213"/>
                </a:lnTo>
                <a:lnTo>
                  <a:pt x="1108" y="215"/>
                </a:lnTo>
                <a:lnTo>
                  <a:pt x="1108" y="213"/>
                </a:lnTo>
                <a:lnTo>
                  <a:pt x="1106" y="215"/>
                </a:lnTo>
                <a:lnTo>
                  <a:pt x="1108" y="215"/>
                </a:lnTo>
                <a:lnTo>
                  <a:pt x="1105" y="216"/>
                </a:lnTo>
                <a:lnTo>
                  <a:pt x="1105" y="215"/>
                </a:lnTo>
                <a:lnTo>
                  <a:pt x="1103" y="215"/>
                </a:lnTo>
                <a:lnTo>
                  <a:pt x="1102" y="215"/>
                </a:lnTo>
                <a:lnTo>
                  <a:pt x="1102" y="213"/>
                </a:lnTo>
                <a:lnTo>
                  <a:pt x="1100" y="213"/>
                </a:lnTo>
                <a:lnTo>
                  <a:pt x="1100" y="215"/>
                </a:lnTo>
                <a:lnTo>
                  <a:pt x="1099" y="215"/>
                </a:lnTo>
                <a:lnTo>
                  <a:pt x="1097" y="215"/>
                </a:lnTo>
                <a:lnTo>
                  <a:pt x="1093" y="216"/>
                </a:lnTo>
                <a:lnTo>
                  <a:pt x="1091" y="218"/>
                </a:lnTo>
                <a:lnTo>
                  <a:pt x="1089" y="218"/>
                </a:lnTo>
                <a:lnTo>
                  <a:pt x="1088" y="219"/>
                </a:lnTo>
                <a:lnTo>
                  <a:pt x="1086" y="219"/>
                </a:lnTo>
                <a:lnTo>
                  <a:pt x="1085" y="219"/>
                </a:lnTo>
                <a:lnTo>
                  <a:pt x="1083" y="219"/>
                </a:lnTo>
                <a:lnTo>
                  <a:pt x="1082" y="221"/>
                </a:lnTo>
                <a:lnTo>
                  <a:pt x="1082" y="219"/>
                </a:lnTo>
                <a:lnTo>
                  <a:pt x="1082" y="218"/>
                </a:lnTo>
                <a:lnTo>
                  <a:pt x="1083" y="218"/>
                </a:lnTo>
                <a:lnTo>
                  <a:pt x="1085" y="218"/>
                </a:lnTo>
                <a:lnTo>
                  <a:pt x="1086" y="216"/>
                </a:lnTo>
                <a:lnTo>
                  <a:pt x="1083" y="218"/>
                </a:lnTo>
                <a:lnTo>
                  <a:pt x="1083" y="216"/>
                </a:lnTo>
                <a:lnTo>
                  <a:pt x="1082" y="218"/>
                </a:lnTo>
                <a:lnTo>
                  <a:pt x="1080" y="218"/>
                </a:lnTo>
                <a:lnTo>
                  <a:pt x="1080" y="219"/>
                </a:lnTo>
                <a:lnTo>
                  <a:pt x="1079" y="221"/>
                </a:lnTo>
                <a:lnTo>
                  <a:pt x="1077" y="221"/>
                </a:lnTo>
                <a:lnTo>
                  <a:pt x="1077" y="219"/>
                </a:lnTo>
                <a:lnTo>
                  <a:pt x="1076" y="219"/>
                </a:lnTo>
                <a:lnTo>
                  <a:pt x="1076" y="221"/>
                </a:lnTo>
                <a:lnTo>
                  <a:pt x="1077" y="221"/>
                </a:lnTo>
                <a:lnTo>
                  <a:pt x="1077" y="221"/>
                </a:lnTo>
                <a:lnTo>
                  <a:pt x="1076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4" y="221"/>
                </a:lnTo>
                <a:lnTo>
                  <a:pt x="1073" y="221"/>
                </a:lnTo>
                <a:lnTo>
                  <a:pt x="1074" y="221"/>
                </a:lnTo>
                <a:lnTo>
                  <a:pt x="1074" y="222"/>
                </a:lnTo>
                <a:lnTo>
                  <a:pt x="1073" y="222"/>
                </a:lnTo>
                <a:lnTo>
                  <a:pt x="1071" y="222"/>
                </a:lnTo>
                <a:lnTo>
                  <a:pt x="1069" y="222"/>
                </a:lnTo>
                <a:lnTo>
                  <a:pt x="1071" y="221"/>
                </a:lnTo>
                <a:lnTo>
                  <a:pt x="1069" y="221"/>
                </a:lnTo>
                <a:lnTo>
                  <a:pt x="1068" y="222"/>
                </a:lnTo>
                <a:lnTo>
                  <a:pt x="1066" y="222"/>
                </a:lnTo>
                <a:lnTo>
                  <a:pt x="1065" y="224"/>
                </a:lnTo>
                <a:lnTo>
                  <a:pt x="1063" y="224"/>
                </a:lnTo>
                <a:lnTo>
                  <a:pt x="1062" y="224"/>
                </a:lnTo>
                <a:lnTo>
                  <a:pt x="1060" y="224"/>
                </a:lnTo>
                <a:lnTo>
                  <a:pt x="1059" y="226"/>
                </a:lnTo>
                <a:lnTo>
                  <a:pt x="1057" y="226"/>
                </a:lnTo>
                <a:lnTo>
                  <a:pt x="1056" y="226"/>
                </a:lnTo>
                <a:lnTo>
                  <a:pt x="1056" y="227"/>
                </a:lnTo>
                <a:lnTo>
                  <a:pt x="1054" y="227"/>
                </a:lnTo>
                <a:lnTo>
                  <a:pt x="1053" y="227"/>
                </a:lnTo>
                <a:lnTo>
                  <a:pt x="1053" y="229"/>
                </a:lnTo>
                <a:lnTo>
                  <a:pt x="1051" y="229"/>
                </a:lnTo>
                <a:lnTo>
                  <a:pt x="1050" y="229"/>
                </a:lnTo>
                <a:lnTo>
                  <a:pt x="1048" y="230"/>
                </a:lnTo>
                <a:lnTo>
                  <a:pt x="1046" y="230"/>
                </a:lnTo>
                <a:lnTo>
                  <a:pt x="1045" y="230"/>
                </a:lnTo>
                <a:lnTo>
                  <a:pt x="1045" y="232"/>
                </a:lnTo>
                <a:lnTo>
                  <a:pt x="1043" y="232"/>
                </a:lnTo>
                <a:lnTo>
                  <a:pt x="1040" y="233"/>
                </a:lnTo>
                <a:lnTo>
                  <a:pt x="1042" y="232"/>
                </a:lnTo>
                <a:lnTo>
                  <a:pt x="1040" y="232"/>
                </a:lnTo>
                <a:lnTo>
                  <a:pt x="1039" y="232"/>
                </a:lnTo>
                <a:lnTo>
                  <a:pt x="1039" y="230"/>
                </a:lnTo>
                <a:lnTo>
                  <a:pt x="1037" y="230"/>
                </a:lnTo>
                <a:lnTo>
                  <a:pt x="1037" y="232"/>
                </a:lnTo>
                <a:lnTo>
                  <a:pt x="1037" y="232"/>
                </a:lnTo>
                <a:lnTo>
                  <a:pt x="1036" y="233"/>
                </a:lnTo>
                <a:lnTo>
                  <a:pt x="1036" y="232"/>
                </a:lnTo>
                <a:lnTo>
                  <a:pt x="1034" y="232"/>
                </a:lnTo>
                <a:lnTo>
                  <a:pt x="1034" y="233"/>
                </a:lnTo>
                <a:lnTo>
                  <a:pt x="1034" y="235"/>
                </a:lnTo>
                <a:lnTo>
                  <a:pt x="1033" y="235"/>
                </a:lnTo>
                <a:lnTo>
                  <a:pt x="1033" y="233"/>
                </a:lnTo>
                <a:lnTo>
                  <a:pt x="1031" y="233"/>
                </a:lnTo>
                <a:lnTo>
                  <a:pt x="1030" y="233"/>
                </a:lnTo>
                <a:lnTo>
                  <a:pt x="1030" y="235"/>
                </a:lnTo>
                <a:lnTo>
                  <a:pt x="1028" y="235"/>
                </a:lnTo>
                <a:lnTo>
                  <a:pt x="1027" y="235"/>
                </a:lnTo>
                <a:lnTo>
                  <a:pt x="1025" y="235"/>
                </a:lnTo>
                <a:lnTo>
                  <a:pt x="1023" y="236"/>
                </a:lnTo>
                <a:lnTo>
                  <a:pt x="1022" y="236"/>
                </a:lnTo>
                <a:lnTo>
                  <a:pt x="1020" y="236"/>
                </a:lnTo>
                <a:lnTo>
                  <a:pt x="1019" y="238"/>
                </a:lnTo>
                <a:lnTo>
                  <a:pt x="1017" y="238"/>
                </a:lnTo>
                <a:lnTo>
                  <a:pt x="1016" y="238"/>
                </a:lnTo>
                <a:lnTo>
                  <a:pt x="1014" y="239"/>
                </a:lnTo>
                <a:lnTo>
                  <a:pt x="1013" y="239"/>
                </a:lnTo>
                <a:lnTo>
                  <a:pt x="1011" y="241"/>
                </a:lnTo>
                <a:lnTo>
                  <a:pt x="1010" y="241"/>
                </a:lnTo>
                <a:lnTo>
                  <a:pt x="1008" y="241"/>
                </a:lnTo>
                <a:lnTo>
                  <a:pt x="1007" y="241"/>
                </a:lnTo>
                <a:lnTo>
                  <a:pt x="1005" y="241"/>
                </a:lnTo>
                <a:lnTo>
                  <a:pt x="1003" y="241"/>
                </a:lnTo>
                <a:lnTo>
                  <a:pt x="1003" y="242"/>
                </a:lnTo>
                <a:lnTo>
                  <a:pt x="1002" y="242"/>
                </a:lnTo>
                <a:lnTo>
                  <a:pt x="1002" y="244"/>
                </a:lnTo>
                <a:lnTo>
                  <a:pt x="1000" y="244"/>
                </a:lnTo>
                <a:lnTo>
                  <a:pt x="1000" y="244"/>
                </a:lnTo>
                <a:lnTo>
                  <a:pt x="999" y="244"/>
                </a:lnTo>
                <a:lnTo>
                  <a:pt x="1000" y="242"/>
                </a:lnTo>
                <a:lnTo>
                  <a:pt x="999" y="242"/>
                </a:lnTo>
                <a:lnTo>
                  <a:pt x="997" y="244"/>
                </a:lnTo>
                <a:lnTo>
                  <a:pt x="999" y="244"/>
                </a:lnTo>
                <a:lnTo>
                  <a:pt x="999" y="245"/>
                </a:lnTo>
                <a:lnTo>
                  <a:pt x="997" y="245"/>
                </a:lnTo>
                <a:lnTo>
                  <a:pt x="996" y="245"/>
                </a:lnTo>
                <a:lnTo>
                  <a:pt x="994" y="247"/>
                </a:lnTo>
                <a:lnTo>
                  <a:pt x="993" y="247"/>
                </a:lnTo>
                <a:lnTo>
                  <a:pt x="991" y="249"/>
                </a:lnTo>
                <a:lnTo>
                  <a:pt x="990" y="249"/>
                </a:lnTo>
                <a:lnTo>
                  <a:pt x="988" y="250"/>
                </a:lnTo>
                <a:lnTo>
                  <a:pt x="987" y="250"/>
                </a:lnTo>
                <a:lnTo>
                  <a:pt x="985" y="250"/>
                </a:lnTo>
                <a:lnTo>
                  <a:pt x="984" y="252"/>
                </a:lnTo>
                <a:lnTo>
                  <a:pt x="982" y="252"/>
                </a:lnTo>
                <a:lnTo>
                  <a:pt x="980" y="252"/>
                </a:lnTo>
                <a:lnTo>
                  <a:pt x="979" y="253"/>
                </a:lnTo>
                <a:lnTo>
                  <a:pt x="977" y="253"/>
                </a:lnTo>
                <a:lnTo>
                  <a:pt x="976" y="253"/>
                </a:lnTo>
                <a:lnTo>
                  <a:pt x="974" y="253"/>
                </a:lnTo>
                <a:lnTo>
                  <a:pt x="973" y="255"/>
                </a:lnTo>
                <a:lnTo>
                  <a:pt x="971" y="255"/>
                </a:lnTo>
                <a:lnTo>
                  <a:pt x="971" y="256"/>
                </a:lnTo>
                <a:lnTo>
                  <a:pt x="970" y="256"/>
                </a:lnTo>
                <a:lnTo>
                  <a:pt x="968" y="256"/>
                </a:lnTo>
                <a:lnTo>
                  <a:pt x="967" y="258"/>
                </a:lnTo>
                <a:lnTo>
                  <a:pt x="965" y="258"/>
                </a:lnTo>
                <a:lnTo>
                  <a:pt x="964" y="258"/>
                </a:lnTo>
                <a:lnTo>
                  <a:pt x="962" y="258"/>
                </a:lnTo>
                <a:lnTo>
                  <a:pt x="961" y="258"/>
                </a:lnTo>
                <a:lnTo>
                  <a:pt x="959" y="258"/>
                </a:lnTo>
                <a:lnTo>
                  <a:pt x="959" y="259"/>
                </a:lnTo>
                <a:lnTo>
                  <a:pt x="957" y="259"/>
                </a:lnTo>
                <a:lnTo>
                  <a:pt x="956" y="259"/>
                </a:lnTo>
                <a:lnTo>
                  <a:pt x="956" y="261"/>
                </a:lnTo>
                <a:lnTo>
                  <a:pt x="954" y="261"/>
                </a:lnTo>
                <a:lnTo>
                  <a:pt x="953" y="261"/>
                </a:lnTo>
                <a:lnTo>
                  <a:pt x="950" y="262"/>
                </a:lnTo>
                <a:lnTo>
                  <a:pt x="948" y="262"/>
                </a:lnTo>
                <a:lnTo>
                  <a:pt x="947" y="262"/>
                </a:lnTo>
                <a:lnTo>
                  <a:pt x="947" y="264"/>
                </a:lnTo>
                <a:lnTo>
                  <a:pt x="945" y="264"/>
                </a:lnTo>
                <a:lnTo>
                  <a:pt x="944" y="265"/>
                </a:lnTo>
                <a:lnTo>
                  <a:pt x="942" y="265"/>
                </a:lnTo>
                <a:lnTo>
                  <a:pt x="941" y="267"/>
                </a:lnTo>
                <a:lnTo>
                  <a:pt x="939" y="267"/>
                </a:lnTo>
                <a:lnTo>
                  <a:pt x="937" y="267"/>
                </a:lnTo>
                <a:lnTo>
                  <a:pt x="937" y="269"/>
                </a:lnTo>
                <a:lnTo>
                  <a:pt x="936" y="269"/>
                </a:lnTo>
                <a:lnTo>
                  <a:pt x="934" y="269"/>
                </a:lnTo>
                <a:lnTo>
                  <a:pt x="933" y="270"/>
                </a:lnTo>
                <a:lnTo>
                  <a:pt x="931" y="270"/>
                </a:lnTo>
                <a:lnTo>
                  <a:pt x="930" y="270"/>
                </a:lnTo>
                <a:lnTo>
                  <a:pt x="928" y="270"/>
                </a:lnTo>
                <a:lnTo>
                  <a:pt x="928" y="272"/>
                </a:lnTo>
                <a:lnTo>
                  <a:pt x="927" y="272"/>
                </a:lnTo>
                <a:lnTo>
                  <a:pt x="927" y="272"/>
                </a:lnTo>
                <a:lnTo>
                  <a:pt x="925" y="272"/>
                </a:lnTo>
                <a:lnTo>
                  <a:pt x="924" y="273"/>
                </a:lnTo>
                <a:lnTo>
                  <a:pt x="922" y="275"/>
                </a:lnTo>
                <a:lnTo>
                  <a:pt x="921" y="275"/>
                </a:lnTo>
                <a:lnTo>
                  <a:pt x="919" y="276"/>
                </a:lnTo>
                <a:lnTo>
                  <a:pt x="916" y="276"/>
                </a:lnTo>
                <a:lnTo>
                  <a:pt x="916" y="278"/>
                </a:lnTo>
                <a:lnTo>
                  <a:pt x="914" y="278"/>
                </a:lnTo>
                <a:lnTo>
                  <a:pt x="914" y="279"/>
                </a:lnTo>
                <a:lnTo>
                  <a:pt x="911" y="281"/>
                </a:lnTo>
                <a:lnTo>
                  <a:pt x="910" y="281"/>
                </a:lnTo>
                <a:lnTo>
                  <a:pt x="913" y="279"/>
                </a:lnTo>
                <a:lnTo>
                  <a:pt x="911" y="279"/>
                </a:lnTo>
                <a:lnTo>
                  <a:pt x="913" y="278"/>
                </a:lnTo>
                <a:lnTo>
                  <a:pt x="911" y="278"/>
                </a:lnTo>
                <a:lnTo>
                  <a:pt x="910" y="279"/>
                </a:lnTo>
                <a:lnTo>
                  <a:pt x="908" y="279"/>
                </a:lnTo>
                <a:lnTo>
                  <a:pt x="907" y="279"/>
                </a:lnTo>
                <a:lnTo>
                  <a:pt x="905" y="281"/>
                </a:lnTo>
                <a:lnTo>
                  <a:pt x="907" y="281"/>
                </a:lnTo>
                <a:lnTo>
                  <a:pt x="905" y="282"/>
                </a:lnTo>
                <a:lnTo>
                  <a:pt x="904" y="282"/>
                </a:lnTo>
                <a:lnTo>
                  <a:pt x="902" y="284"/>
                </a:lnTo>
                <a:lnTo>
                  <a:pt x="904" y="284"/>
                </a:lnTo>
                <a:lnTo>
                  <a:pt x="901" y="285"/>
                </a:lnTo>
                <a:lnTo>
                  <a:pt x="899" y="285"/>
                </a:lnTo>
                <a:lnTo>
                  <a:pt x="898" y="285"/>
                </a:lnTo>
                <a:lnTo>
                  <a:pt x="899" y="284"/>
                </a:lnTo>
                <a:lnTo>
                  <a:pt x="898" y="284"/>
                </a:lnTo>
                <a:lnTo>
                  <a:pt x="896" y="284"/>
                </a:lnTo>
                <a:lnTo>
                  <a:pt x="896" y="285"/>
                </a:lnTo>
                <a:lnTo>
                  <a:pt x="898" y="285"/>
                </a:lnTo>
                <a:lnTo>
                  <a:pt x="896" y="287"/>
                </a:lnTo>
                <a:lnTo>
                  <a:pt x="895" y="287"/>
                </a:lnTo>
                <a:lnTo>
                  <a:pt x="895" y="285"/>
                </a:lnTo>
                <a:lnTo>
                  <a:pt x="893" y="285"/>
                </a:lnTo>
                <a:lnTo>
                  <a:pt x="890" y="285"/>
                </a:lnTo>
                <a:lnTo>
                  <a:pt x="890" y="287"/>
                </a:lnTo>
                <a:lnTo>
                  <a:pt x="888" y="287"/>
                </a:lnTo>
                <a:lnTo>
                  <a:pt x="887" y="287"/>
                </a:lnTo>
                <a:lnTo>
                  <a:pt x="885" y="287"/>
                </a:lnTo>
                <a:lnTo>
                  <a:pt x="884" y="287"/>
                </a:lnTo>
                <a:lnTo>
                  <a:pt x="885" y="285"/>
                </a:lnTo>
                <a:lnTo>
                  <a:pt x="884" y="285"/>
                </a:lnTo>
                <a:lnTo>
                  <a:pt x="882" y="287"/>
                </a:lnTo>
                <a:lnTo>
                  <a:pt x="881" y="287"/>
                </a:lnTo>
                <a:lnTo>
                  <a:pt x="879" y="287"/>
                </a:lnTo>
                <a:lnTo>
                  <a:pt x="879" y="289"/>
                </a:lnTo>
                <a:lnTo>
                  <a:pt x="878" y="290"/>
                </a:lnTo>
                <a:lnTo>
                  <a:pt x="878" y="289"/>
                </a:lnTo>
                <a:lnTo>
                  <a:pt x="876" y="289"/>
                </a:lnTo>
                <a:lnTo>
                  <a:pt x="876" y="290"/>
                </a:lnTo>
                <a:lnTo>
                  <a:pt x="875" y="290"/>
                </a:lnTo>
                <a:lnTo>
                  <a:pt x="873" y="290"/>
                </a:lnTo>
                <a:lnTo>
                  <a:pt x="871" y="292"/>
                </a:lnTo>
                <a:lnTo>
                  <a:pt x="870" y="292"/>
                </a:lnTo>
                <a:lnTo>
                  <a:pt x="871" y="290"/>
                </a:lnTo>
                <a:lnTo>
                  <a:pt x="868" y="292"/>
                </a:lnTo>
                <a:lnTo>
                  <a:pt x="867" y="292"/>
                </a:lnTo>
                <a:lnTo>
                  <a:pt x="862" y="293"/>
                </a:lnTo>
                <a:lnTo>
                  <a:pt x="861" y="293"/>
                </a:lnTo>
                <a:lnTo>
                  <a:pt x="859" y="293"/>
                </a:lnTo>
                <a:lnTo>
                  <a:pt x="859" y="295"/>
                </a:lnTo>
                <a:lnTo>
                  <a:pt x="858" y="295"/>
                </a:lnTo>
                <a:lnTo>
                  <a:pt x="856" y="295"/>
                </a:lnTo>
                <a:lnTo>
                  <a:pt x="856" y="295"/>
                </a:lnTo>
                <a:lnTo>
                  <a:pt x="855" y="295"/>
                </a:lnTo>
                <a:lnTo>
                  <a:pt x="853" y="295"/>
                </a:lnTo>
                <a:lnTo>
                  <a:pt x="853" y="295"/>
                </a:lnTo>
                <a:lnTo>
                  <a:pt x="852" y="296"/>
                </a:lnTo>
                <a:lnTo>
                  <a:pt x="850" y="296"/>
                </a:lnTo>
                <a:lnTo>
                  <a:pt x="848" y="296"/>
                </a:lnTo>
                <a:lnTo>
                  <a:pt x="847" y="296"/>
                </a:lnTo>
                <a:lnTo>
                  <a:pt x="845" y="298"/>
                </a:lnTo>
                <a:lnTo>
                  <a:pt x="844" y="298"/>
                </a:lnTo>
                <a:lnTo>
                  <a:pt x="841" y="299"/>
                </a:lnTo>
                <a:lnTo>
                  <a:pt x="839" y="299"/>
                </a:lnTo>
                <a:lnTo>
                  <a:pt x="838" y="299"/>
                </a:lnTo>
                <a:lnTo>
                  <a:pt x="838" y="301"/>
                </a:lnTo>
                <a:lnTo>
                  <a:pt x="836" y="302"/>
                </a:lnTo>
                <a:lnTo>
                  <a:pt x="835" y="302"/>
                </a:lnTo>
                <a:lnTo>
                  <a:pt x="832" y="302"/>
                </a:lnTo>
                <a:lnTo>
                  <a:pt x="829" y="304"/>
                </a:lnTo>
                <a:lnTo>
                  <a:pt x="825" y="304"/>
                </a:lnTo>
                <a:lnTo>
                  <a:pt x="822" y="305"/>
                </a:lnTo>
                <a:lnTo>
                  <a:pt x="821" y="305"/>
                </a:lnTo>
                <a:lnTo>
                  <a:pt x="819" y="307"/>
                </a:lnTo>
                <a:lnTo>
                  <a:pt x="818" y="307"/>
                </a:lnTo>
                <a:lnTo>
                  <a:pt x="816" y="307"/>
                </a:lnTo>
                <a:lnTo>
                  <a:pt x="815" y="308"/>
                </a:lnTo>
                <a:lnTo>
                  <a:pt x="816" y="308"/>
                </a:lnTo>
                <a:lnTo>
                  <a:pt x="816" y="310"/>
                </a:lnTo>
                <a:lnTo>
                  <a:pt x="815" y="310"/>
                </a:lnTo>
                <a:lnTo>
                  <a:pt x="813" y="310"/>
                </a:lnTo>
                <a:lnTo>
                  <a:pt x="812" y="310"/>
                </a:lnTo>
                <a:lnTo>
                  <a:pt x="810" y="312"/>
                </a:lnTo>
                <a:lnTo>
                  <a:pt x="809" y="312"/>
                </a:lnTo>
                <a:lnTo>
                  <a:pt x="809" y="313"/>
                </a:lnTo>
                <a:lnTo>
                  <a:pt x="807" y="313"/>
                </a:lnTo>
                <a:lnTo>
                  <a:pt x="805" y="313"/>
                </a:lnTo>
                <a:lnTo>
                  <a:pt x="804" y="313"/>
                </a:lnTo>
                <a:lnTo>
                  <a:pt x="802" y="313"/>
                </a:lnTo>
                <a:lnTo>
                  <a:pt x="802" y="315"/>
                </a:lnTo>
                <a:lnTo>
                  <a:pt x="801" y="315"/>
                </a:lnTo>
                <a:lnTo>
                  <a:pt x="799" y="316"/>
                </a:lnTo>
                <a:lnTo>
                  <a:pt x="798" y="316"/>
                </a:lnTo>
                <a:lnTo>
                  <a:pt x="796" y="316"/>
                </a:lnTo>
                <a:lnTo>
                  <a:pt x="795" y="318"/>
                </a:lnTo>
                <a:lnTo>
                  <a:pt x="793" y="318"/>
                </a:lnTo>
                <a:lnTo>
                  <a:pt x="792" y="318"/>
                </a:lnTo>
                <a:lnTo>
                  <a:pt x="792" y="319"/>
                </a:lnTo>
                <a:lnTo>
                  <a:pt x="790" y="318"/>
                </a:lnTo>
                <a:lnTo>
                  <a:pt x="790" y="319"/>
                </a:lnTo>
                <a:lnTo>
                  <a:pt x="789" y="319"/>
                </a:lnTo>
                <a:lnTo>
                  <a:pt x="787" y="319"/>
                </a:lnTo>
                <a:lnTo>
                  <a:pt x="786" y="321"/>
                </a:lnTo>
                <a:lnTo>
                  <a:pt x="784" y="321"/>
                </a:lnTo>
                <a:lnTo>
                  <a:pt x="782" y="321"/>
                </a:lnTo>
                <a:lnTo>
                  <a:pt x="782" y="322"/>
                </a:lnTo>
                <a:lnTo>
                  <a:pt x="781" y="322"/>
                </a:lnTo>
                <a:lnTo>
                  <a:pt x="779" y="324"/>
                </a:lnTo>
                <a:lnTo>
                  <a:pt x="778" y="324"/>
                </a:lnTo>
                <a:lnTo>
                  <a:pt x="778" y="325"/>
                </a:lnTo>
                <a:lnTo>
                  <a:pt x="776" y="325"/>
                </a:lnTo>
                <a:lnTo>
                  <a:pt x="775" y="325"/>
                </a:lnTo>
                <a:lnTo>
                  <a:pt x="773" y="327"/>
                </a:lnTo>
                <a:lnTo>
                  <a:pt x="772" y="327"/>
                </a:lnTo>
                <a:lnTo>
                  <a:pt x="772" y="328"/>
                </a:lnTo>
                <a:lnTo>
                  <a:pt x="770" y="328"/>
                </a:lnTo>
                <a:lnTo>
                  <a:pt x="769" y="328"/>
                </a:lnTo>
                <a:lnTo>
                  <a:pt x="767" y="330"/>
                </a:lnTo>
                <a:lnTo>
                  <a:pt x="766" y="330"/>
                </a:lnTo>
                <a:lnTo>
                  <a:pt x="764" y="330"/>
                </a:lnTo>
                <a:lnTo>
                  <a:pt x="762" y="332"/>
                </a:lnTo>
                <a:lnTo>
                  <a:pt x="761" y="332"/>
                </a:lnTo>
                <a:lnTo>
                  <a:pt x="759" y="332"/>
                </a:lnTo>
                <a:lnTo>
                  <a:pt x="759" y="332"/>
                </a:lnTo>
                <a:lnTo>
                  <a:pt x="758" y="332"/>
                </a:lnTo>
                <a:lnTo>
                  <a:pt x="756" y="332"/>
                </a:lnTo>
                <a:lnTo>
                  <a:pt x="753" y="332"/>
                </a:lnTo>
                <a:lnTo>
                  <a:pt x="752" y="333"/>
                </a:lnTo>
                <a:lnTo>
                  <a:pt x="750" y="333"/>
                </a:lnTo>
                <a:lnTo>
                  <a:pt x="749" y="333"/>
                </a:lnTo>
                <a:lnTo>
                  <a:pt x="747" y="333"/>
                </a:lnTo>
                <a:lnTo>
                  <a:pt x="746" y="335"/>
                </a:lnTo>
                <a:lnTo>
                  <a:pt x="747" y="335"/>
                </a:lnTo>
                <a:lnTo>
                  <a:pt x="749" y="335"/>
                </a:lnTo>
                <a:lnTo>
                  <a:pt x="750" y="335"/>
                </a:lnTo>
                <a:lnTo>
                  <a:pt x="749" y="336"/>
                </a:lnTo>
                <a:lnTo>
                  <a:pt x="747" y="336"/>
                </a:lnTo>
                <a:lnTo>
                  <a:pt x="746" y="338"/>
                </a:lnTo>
                <a:lnTo>
                  <a:pt x="744" y="338"/>
                </a:lnTo>
                <a:lnTo>
                  <a:pt x="743" y="339"/>
                </a:lnTo>
                <a:lnTo>
                  <a:pt x="743" y="339"/>
                </a:lnTo>
                <a:lnTo>
                  <a:pt x="741" y="339"/>
                </a:lnTo>
                <a:lnTo>
                  <a:pt x="741" y="341"/>
                </a:lnTo>
                <a:lnTo>
                  <a:pt x="739" y="341"/>
                </a:lnTo>
                <a:lnTo>
                  <a:pt x="738" y="341"/>
                </a:lnTo>
                <a:lnTo>
                  <a:pt x="736" y="341"/>
                </a:lnTo>
                <a:lnTo>
                  <a:pt x="736" y="342"/>
                </a:lnTo>
                <a:lnTo>
                  <a:pt x="735" y="342"/>
                </a:lnTo>
                <a:lnTo>
                  <a:pt x="733" y="344"/>
                </a:lnTo>
                <a:lnTo>
                  <a:pt x="732" y="344"/>
                </a:lnTo>
                <a:lnTo>
                  <a:pt x="730" y="344"/>
                </a:lnTo>
                <a:lnTo>
                  <a:pt x="729" y="345"/>
                </a:lnTo>
                <a:lnTo>
                  <a:pt x="729" y="344"/>
                </a:lnTo>
                <a:lnTo>
                  <a:pt x="727" y="345"/>
                </a:lnTo>
                <a:lnTo>
                  <a:pt x="726" y="345"/>
                </a:lnTo>
                <a:lnTo>
                  <a:pt x="724" y="345"/>
                </a:lnTo>
                <a:lnTo>
                  <a:pt x="724" y="347"/>
                </a:lnTo>
                <a:lnTo>
                  <a:pt x="726" y="345"/>
                </a:lnTo>
                <a:lnTo>
                  <a:pt x="726" y="347"/>
                </a:lnTo>
                <a:lnTo>
                  <a:pt x="726" y="348"/>
                </a:lnTo>
                <a:lnTo>
                  <a:pt x="724" y="348"/>
                </a:lnTo>
                <a:lnTo>
                  <a:pt x="723" y="348"/>
                </a:lnTo>
                <a:lnTo>
                  <a:pt x="721" y="348"/>
                </a:lnTo>
                <a:lnTo>
                  <a:pt x="721" y="350"/>
                </a:lnTo>
                <a:lnTo>
                  <a:pt x="720" y="350"/>
                </a:lnTo>
                <a:lnTo>
                  <a:pt x="718" y="351"/>
                </a:lnTo>
                <a:lnTo>
                  <a:pt x="716" y="351"/>
                </a:lnTo>
                <a:lnTo>
                  <a:pt x="718" y="350"/>
                </a:lnTo>
                <a:lnTo>
                  <a:pt x="716" y="350"/>
                </a:lnTo>
                <a:lnTo>
                  <a:pt x="716" y="351"/>
                </a:lnTo>
                <a:lnTo>
                  <a:pt x="715" y="351"/>
                </a:lnTo>
                <a:lnTo>
                  <a:pt x="712" y="353"/>
                </a:lnTo>
                <a:lnTo>
                  <a:pt x="713" y="353"/>
                </a:lnTo>
                <a:lnTo>
                  <a:pt x="712" y="355"/>
                </a:lnTo>
                <a:lnTo>
                  <a:pt x="710" y="355"/>
                </a:lnTo>
                <a:lnTo>
                  <a:pt x="710" y="356"/>
                </a:lnTo>
                <a:lnTo>
                  <a:pt x="709" y="356"/>
                </a:lnTo>
                <a:lnTo>
                  <a:pt x="707" y="358"/>
                </a:lnTo>
                <a:lnTo>
                  <a:pt x="706" y="359"/>
                </a:lnTo>
                <a:lnTo>
                  <a:pt x="704" y="359"/>
                </a:lnTo>
                <a:lnTo>
                  <a:pt x="703" y="359"/>
                </a:lnTo>
                <a:lnTo>
                  <a:pt x="683" y="365"/>
                </a:lnTo>
                <a:lnTo>
                  <a:pt x="664" y="371"/>
                </a:lnTo>
                <a:lnTo>
                  <a:pt x="644" y="378"/>
                </a:lnTo>
                <a:lnTo>
                  <a:pt x="626" y="384"/>
                </a:lnTo>
                <a:lnTo>
                  <a:pt x="606" y="390"/>
                </a:lnTo>
                <a:lnTo>
                  <a:pt x="588" y="396"/>
                </a:lnTo>
                <a:lnTo>
                  <a:pt x="568" y="402"/>
                </a:lnTo>
                <a:lnTo>
                  <a:pt x="549" y="407"/>
                </a:lnTo>
                <a:lnTo>
                  <a:pt x="529" y="414"/>
                </a:lnTo>
                <a:lnTo>
                  <a:pt x="511" y="421"/>
                </a:lnTo>
                <a:lnTo>
                  <a:pt x="491" y="427"/>
                </a:lnTo>
                <a:lnTo>
                  <a:pt x="472" y="433"/>
                </a:lnTo>
                <a:lnTo>
                  <a:pt x="452" y="427"/>
                </a:lnTo>
                <a:lnTo>
                  <a:pt x="434" y="421"/>
                </a:lnTo>
                <a:lnTo>
                  <a:pt x="414" y="414"/>
                </a:lnTo>
                <a:lnTo>
                  <a:pt x="396" y="407"/>
                </a:lnTo>
                <a:lnTo>
                  <a:pt x="376" y="402"/>
                </a:lnTo>
                <a:lnTo>
                  <a:pt x="357" y="396"/>
                </a:lnTo>
                <a:lnTo>
                  <a:pt x="337" y="390"/>
                </a:lnTo>
                <a:lnTo>
                  <a:pt x="319" y="384"/>
                </a:lnTo>
                <a:lnTo>
                  <a:pt x="300" y="378"/>
                </a:lnTo>
                <a:lnTo>
                  <a:pt x="281" y="371"/>
                </a:lnTo>
                <a:lnTo>
                  <a:pt x="262" y="365"/>
                </a:lnTo>
                <a:lnTo>
                  <a:pt x="247" y="361"/>
                </a:lnTo>
                <a:lnTo>
                  <a:pt x="248" y="361"/>
                </a:lnTo>
                <a:lnTo>
                  <a:pt x="250" y="361"/>
                </a:lnTo>
                <a:lnTo>
                  <a:pt x="251" y="361"/>
                </a:lnTo>
                <a:lnTo>
                  <a:pt x="253" y="361"/>
                </a:lnTo>
                <a:lnTo>
                  <a:pt x="254" y="361"/>
                </a:lnTo>
                <a:lnTo>
                  <a:pt x="256" y="361"/>
                </a:lnTo>
                <a:lnTo>
                  <a:pt x="258" y="361"/>
                </a:lnTo>
                <a:lnTo>
                  <a:pt x="259" y="362"/>
                </a:lnTo>
                <a:lnTo>
                  <a:pt x="261" y="362"/>
                </a:lnTo>
                <a:lnTo>
                  <a:pt x="262" y="362"/>
                </a:lnTo>
                <a:lnTo>
                  <a:pt x="264" y="362"/>
                </a:lnTo>
                <a:lnTo>
                  <a:pt x="264" y="362"/>
                </a:lnTo>
                <a:lnTo>
                  <a:pt x="265" y="362"/>
                </a:lnTo>
                <a:lnTo>
                  <a:pt x="267" y="364"/>
                </a:lnTo>
                <a:lnTo>
                  <a:pt x="268" y="364"/>
                </a:lnTo>
                <a:lnTo>
                  <a:pt x="270" y="364"/>
                </a:lnTo>
                <a:lnTo>
                  <a:pt x="271" y="364"/>
                </a:lnTo>
                <a:lnTo>
                  <a:pt x="271" y="365"/>
                </a:lnTo>
                <a:lnTo>
                  <a:pt x="274" y="365"/>
                </a:lnTo>
                <a:lnTo>
                  <a:pt x="276" y="365"/>
                </a:lnTo>
                <a:lnTo>
                  <a:pt x="277" y="367"/>
                </a:lnTo>
                <a:lnTo>
                  <a:pt x="277" y="365"/>
                </a:lnTo>
                <a:lnTo>
                  <a:pt x="279" y="367"/>
                </a:lnTo>
                <a:lnTo>
                  <a:pt x="281" y="367"/>
                </a:lnTo>
                <a:lnTo>
                  <a:pt x="282" y="367"/>
                </a:lnTo>
                <a:lnTo>
                  <a:pt x="284" y="367"/>
                </a:lnTo>
                <a:lnTo>
                  <a:pt x="285" y="367"/>
                </a:lnTo>
                <a:lnTo>
                  <a:pt x="287" y="367"/>
                </a:lnTo>
                <a:lnTo>
                  <a:pt x="288" y="368"/>
                </a:lnTo>
                <a:lnTo>
                  <a:pt x="290" y="368"/>
                </a:lnTo>
                <a:lnTo>
                  <a:pt x="291" y="368"/>
                </a:lnTo>
                <a:lnTo>
                  <a:pt x="293" y="368"/>
                </a:lnTo>
                <a:lnTo>
                  <a:pt x="294" y="368"/>
                </a:lnTo>
                <a:lnTo>
                  <a:pt x="296" y="368"/>
                </a:lnTo>
                <a:lnTo>
                  <a:pt x="297" y="368"/>
                </a:lnTo>
                <a:lnTo>
                  <a:pt x="300" y="368"/>
                </a:lnTo>
                <a:lnTo>
                  <a:pt x="300" y="370"/>
                </a:lnTo>
                <a:lnTo>
                  <a:pt x="302" y="370"/>
                </a:lnTo>
                <a:lnTo>
                  <a:pt x="302" y="368"/>
                </a:lnTo>
                <a:lnTo>
                  <a:pt x="300" y="368"/>
                </a:lnTo>
                <a:lnTo>
                  <a:pt x="300" y="368"/>
                </a:lnTo>
                <a:lnTo>
                  <a:pt x="297" y="368"/>
                </a:lnTo>
                <a:lnTo>
                  <a:pt x="296" y="368"/>
                </a:lnTo>
                <a:lnTo>
                  <a:pt x="294" y="368"/>
                </a:lnTo>
                <a:lnTo>
                  <a:pt x="293" y="367"/>
                </a:lnTo>
                <a:lnTo>
                  <a:pt x="291" y="367"/>
                </a:lnTo>
                <a:lnTo>
                  <a:pt x="291" y="365"/>
                </a:lnTo>
                <a:lnTo>
                  <a:pt x="290" y="365"/>
                </a:lnTo>
                <a:lnTo>
                  <a:pt x="288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4"/>
                </a:lnTo>
                <a:lnTo>
                  <a:pt x="281" y="364"/>
                </a:lnTo>
                <a:lnTo>
                  <a:pt x="279" y="364"/>
                </a:lnTo>
                <a:lnTo>
                  <a:pt x="277" y="364"/>
                </a:lnTo>
                <a:lnTo>
                  <a:pt x="276" y="364"/>
                </a:lnTo>
                <a:lnTo>
                  <a:pt x="274" y="362"/>
                </a:lnTo>
                <a:lnTo>
                  <a:pt x="273" y="362"/>
                </a:lnTo>
                <a:lnTo>
                  <a:pt x="271" y="362"/>
                </a:lnTo>
                <a:lnTo>
                  <a:pt x="270" y="362"/>
                </a:lnTo>
                <a:lnTo>
                  <a:pt x="268" y="362"/>
                </a:lnTo>
                <a:lnTo>
                  <a:pt x="267" y="361"/>
                </a:lnTo>
                <a:lnTo>
                  <a:pt x="265" y="361"/>
                </a:lnTo>
                <a:lnTo>
                  <a:pt x="264" y="361"/>
                </a:lnTo>
                <a:lnTo>
                  <a:pt x="264" y="361"/>
                </a:lnTo>
                <a:lnTo>
                  <a:pt x="262" y="361"/>
                </a:lnTo>
                <a:lnTo>
                  <a:pt x="262" y="359"/>
                </a:lnTo>
                <a:lnTo>
                  <a:pt x="261" y="359"/>
                </a:lnTo>
                <a:lnTo>
                  <a:pt x="261" y="358"/>
                </a:lnTo>
                <a:lnTo>
                  <a:pt x="259" y="358"/>
                </a:lnTo>
                <a:lnTo>
                  <a:pt x="258" y="358"/>
                </a:lnTo>
                <a:lnTo>
                  <a:pt x="256" y="358"/>
                </a:lnTo>
                <a:lnTo>
                  <a:pt x="254" y="356"/>
                </a:lnTo>
                <a:lnTo>
                  <a:pt x="253" y="356"/>
                </a:lnTo>
                <a:lnTo>
                  <a:pt x="253" y="355"/>
                </a:lnTo>
                <a:lnTo>
                  <a:pt x="250" y="355"/>
                </a:lnTo>
                <a:lnTo>
                  <a:pt x="248" y="355"/>
                </a:lnTo>
                <a:lnTo>
                  <a:pt x="245" y="353"/>
                </a:lnTo>
                <a:lnTo>
                  <a:pt x="242" y="353"/>
                </a:lnTo>
                <a:lnTo>
                  <a:pt x="242" y="351"/>
                </a:lnTo>
                <a:lnTo>
                  <a:pt x="241" y="351"/>
                </a:lnTo>
                <a:lnTo>
                  <a:pt x="241" y="353"/>
                </a:lnTo>
                <a:lnTo>
                  <a:pt x="239" y="351"/>
                </a:lnTo>
                <a:lnTo>
                  <a:pt x="238" y="351"/>
                </a:lnTo>
                <a:lnTo>
                  <a:pt x="236" y="351"/>
                </a:lnTo>
                <a:lnTo>
                  <a:pt x="234" y="351"/>
                </a:lnTo>
                <a:lnTo>
                  <a:pt x="233" y="351"/>
                </a:lnTo>
                <a:lnTo>
                  <a:pt x="233" y="350"/>
                </a:lnTo>
                <a:lnTo>
                  <a:pt x="231" y="350"/>
                </a:lnTo>
                <a:lnTo>
                  <a:pt x="230" y="350"/>
                </a:lnTo>
                <a:lnTo>
                  <a:pt x="228" y="350"/>
                </a:lnTo>
                <a:lnTo>
                  <a:pt x="227" y="348"/>
                </a:lnTo>
                <a:lnTo>
                  <a:pt x="227" y="348"/>
                </a:lnTo>
                <a:lnTo>
                  <a:pt x="225" y="348"/>
                </a:lnTo>
                <a:lnTo>
                  <a:pt x="224" y="347"/>
                </a:lnTo>
                <a:lnTo>
                  <a:pt x="222" y="347"/>
                </a:lnTo>
                <a:lnTo>
                  <a:pt x="221" y="347"/>
                </a:lnTo>
                <a:lnTo>
                  <a:pt x="219" y="347"/>
                </a:lnTo>
                <a:lnTo>
                  <a:pt x="216" y="345"/>
                </a:lnTo>
                <a:lnTo>
                  <a:pt x="216" y="344"/>
                </a:lnTo>
                <a:lnTo>
                  <a:pt x="218" y="344"/>
                </a:lnTo>
                <a:lnTo>
                  <a:pt x="219" y="344"/>
                </a:lnTo>
                <a:lnTo>
                  <a:pt x="222" y="345"/>
                </a:lnTo>
                <a:lnTo>
                  <a:pt x="224" y="345"/>
                </a:lnTo>
                <a:lnTo>
                  <a:pt x="225" y="345"/>
                </a:lnTo>
                <a:lnTo>
                  <a:pt x="227" y="347"/>
                </a:lnTo>
                <a:lnTo>
                  <a:pt x="227" y="347"/>
                </a:lnTo>
                <a:lnTo>
                  <a:pt x="227" y="345"/>
                </a:lnTo>
                <a:lnTo>
                  <a:pt x="227" y="345"/>
                </a:lnTo>
                <a:lnTo>
                  <a:pt x="228" y="347"/>
                </a:lnTo>
                <a:lnTo>
                  <a:pt x="230" y="347"/>
                </a:lnTo>
                <a:lnTo>
                  <a:pt x="231" y="347"/>
                </a:lnTo>
                <a:lnTo>
                  <a:pt x="233" y="347"/>
                </a:lnTo>
                <a:lnTo>
                  <a:pt x="233" y="348"/>
                </a:lnTo>
                <a:lnTo>
                  <a:pt x="234" y="348"/>
                </a:lnTo>
                <a:lnTo>
                  <a:pt x="236" y="348"/>
                </a:lnTo>
                <a:lnTo>
                  <a:pt x="238" y="348"/>
                </a:lnTo>
                <a:lnTo>
                  <a:pt x="238" y="347"/>
                </a:lnTo>
                <a:lnTo>
                  <a:pt x="236" y="345"/>
                </a:lnTo>
                <a:lnTo>
                  <a:pt x="234" y="345"/>
                </a:lnTo>
                <a:lnTo>
                  <a:pt x="233" y="344"/>
                </a:lnTo>
                <a:lnTo>
                  <a:pt x="231" y="344"/>
                </a:lnTo>
                <a:lnTo>
                  <a:pt x="230" y="344"/>
                </a:lnTo>
                <a:lnTo>
                  <a:pt x="228" y="344"/>
                </a:lnTo>
                <a:lnTo>
                  <a:pt x="227" y="344"/>
                </a:lnTo>
                <a:lnTo>
                  <a:pt x="227" y="342"/>
                </a:lnTo>
                <a:lnTo>
                  <a:pt x="227" y="342"/>
                </a:lnTo>
                <a:lnTo>
                  <a:pt x="228" y="342"/>
                </a:lnTo>
                <a:lnTo>
                  <a:pt x="227" y="341"/>
                </a:lnTo>
                <a:lnTo>
                  <a:pt x="227" y="341"/>
                </a:lnTo>
                <a:lnTo>
                  <a:pt x="224" y="339"/>
                </a:lnTo>
                <a:lnTo>
                  <a:pt x="222" y="339"/>
                </a:lnTo>
                <a:lnTo>
                  <a:pt x="221" y="339"/>
                </a:lnTo>
                <a:lnTo>
                  <a:pt x="221" y="338"/>
                </a:lnTo>
                <a:lnTo>
                  <a:pt x="219" y="338"/>
                </a:lnTo>
                <a:lnTo>
                  <a:pt x="218" y="336"/>
                </a:lnTo>
                <a:lnTo>
                  <a:pt x="216" y="335"/>
                </a:lnTo>
                <a:lnTo>
                  <a:pt x="215" y="335"/>
                </a:lnTo>
                <a:lnTo>
                  <a:pt x="213" y="335"/>
                </a:lnTo>
                <a:lnTo>
                  <a:pt x="213" y="333"/>
                </a:lnTo>
                <a:lnTo>
                  <a:pt x="211" y="333"/>
                </a:lnTo>
                <a:lnTo>
                  <a:pt x="210" y="333"/>
                </a:lnTo>
                <a:lnTo>
                  <a:pt x="205" y="332"/>
                </a:lnTo>
                <a:lnTo>
                  <a:pt x="202" y="332"/>
                </a:lnTo>
                <a:lnTo>
                  <a:pt x="198" y="332"/>
                </a:lnTo>
                <a:lnTo>
                  <a:pt x="198" y="330"/>
                </a:lnTo>
                <a:lnTo>
                  <a:pt x="196" y="330"/>
                </a:lnTo>
                <a:lnTo>
                  <a:pt x="195" y="330"/>
                </a:lnTo>
                <a:lnTo>
                  <a:pt x="192" y="328"/>
                </a:lnTo>
                <a:lnTo>
                  <a:pt x="190" y="328"/>
                </a:lnTo>
                <a:lnTo>
                  <a:pt x="190" y="328"/>
                </a:lnTo>
                <a:lnTo>
                  <a:pt x="188" y="327"/>
                </a:lnTo>
                <a:lnTo>
                  <a:pt x="187" y="325"/>
                </a:lnTo>
                <a:lnTo>
                  <a:pt x="185" y="325"/>
                </a:lnTo>
                <a:lnTo>
                  <a:pt x="184" y="325"/>
                </a:lnTo>
                <a:lnTo>
                  <a:pt x="182" y="324"/>
                </a:lnTo>
                <a:lnTo>
                  <a:pt x="181" y="324"/>
                </a:lnTo>
                <a:lnTo>
                  <a:pt x="179" y="324"/>
                </a:lnTo>
                <a:lnTo>
                  <a:pt x="178" y="322"/>
                </a:lnTo>
                <a:lnTo>
                  <a:pt x="176" y="322"/>
                </a:lnTo>
                <a:lnTo>
                  <a:pt x="173" y="322"/>
                </a:lnTo>
                <a:lnTo>
                  <a:pt x="172" y="322"/>
                </a:lnTo>
                <a:lnTo>
                  <a:pt x="170" y="321"/>
                </a:lnTo>
                <a:lnTo>
                  <a:pt x="168" y="321"/>
                </a:lnTo>
                <a:lnTo>
                  <a:pt x="167" y="321"/>
                </a:lnTo>
                <a:lnTo>
                  <a:pt x="165" y="321"/>
                </a:lnTo>
                <a:lnTo>
                  <a:pt x="164" y="319"/>
                </a:lnTo>
                <a:lnTo>
                  <a:pt x="162" y="319"/>
                </a:lnTo>
                <a:lnTo>
                  <a:pt x="161" y="319"/>
                </a:lnTo>
                <a:lnTo>
                  <a:pt x="161" y="318"/>
                </a:lnTo>
                <a:lnTo>
                  <a:pt x="162" y="318"/>
                </a:lnTo>
                <a:lnTo>
                  <a:pt x="164" y="316"/>
                </a:lnTo>
                <a:lnTo>
                  <a:pt x="165" y="316"/>
                </a:lnTo>
                <a:lnTo>
                  <a:pt x="167" y="316"/>
                </a:lnTo>
                <a:lnTo>
                  <a:pt x="168" y="316"/>
                </a:lnTo>
                <a:lnTo>
                  <a:pt x="168" y="315"/>
                </a:lnTo>
                <a:lnTo>
                  <a:pt x="168" y="313"/>
                </a:lnTo>
                <a:lnTo>
                  <a:pt x="167" y="313"/>
                </a:lnTo>
                <a:lnTo>
                  <a:pt x="165" y="313"/>
                </a:lnTo>
                <a:lnTo>
                  <a:pt x="164" y="313"/>
                </a:lnTo>
                <a:lnTo>
                  <a:pt x="162" y="313"/>
                </a:lnTo>
                <a:lnTo>
                  <a:pt x="162" y="312"/>
                </a:lnTo>
                <a:lnTo>
                  <a:pt x="161" y="312"/>
                </a:lnTo>
                <a:lnTo>
                  <a:pt x="159" y="312"/>
                </a:lnTo>
                <a:lnTo>
                  <a:pt x="159" y="310"/>
                </a:lnTo>
                <a:lnTo>
                  <a:pt x="158" y="310"/>
                </a:lnTo>
                <a:lnTo>
                  <a:pt x="156" y="310"/>
                </a:lnTo>
                <a:lnTo>
                  <a:pt x="155" y="310"/>
                </a:lnTo>
                <a:lnTo>
                  <a:pt x="153" y="310"/>
                </a:lnTo>
                <a:lnTo>
                  <a:pt x="153" y="310"/>
                </a:lnTo>
                <a:lnTo>
                  <a:pt x="152" y="310"/>
                </a:lnTo>
                <a:lnTo>
                  <a:pt x="152" y="308"/>
                </a:lnTo>
                <a:lnTo>
                  <a:pt x="150" y="308"/>
                </a:lnTo>
                <a:lnTo>
                  <a:pt x="149" y="308"/>
                </a:lnTo>
                <a:lnTo>
                  <a:pt x="147" y="308"/>
                </a:lnTo>
                <a:lnTo>
                  <a:pt x="147" y="307"/>
                </a:lnTo>
                <a:lnTo>
                  <a:pt x="145" y="307"/>
                </a:lnTo>
                <a:lnTo>
                  <a:pt x="144" y="307"/>
                </a:lnTo>
                <a:lnTo>
                  <a:pt x="142" y="305"/>
                </a:lnTo>
                <a:lnTo>
                  <a:pt x="141" y="305"/>
                </a:lnTo>
                <a:lnTo>
                  <a:pt x="141" y="304"/>
                </a:lnTo>
                <a:lnTo>
                  <a:pt x="142" y="304"/>
                </a:lnTo>
                <a:lnTo>
                  <a:pt x="142" y="302"/>
                </a:lnTo>
                <a:lnTo>
                  <a:pt x="141" y="302"/>
                </a:lnTo>
                <a:lnTo>
                  <a:pt x="139" y="302"/>
                </a:lnTo>
                <a:lnTo>
                  <a:pt x="138" y="302"/>
                </a:lnTo>
                <a:lnTo>
                  <a:pt x="136" y="302"/>
                </a:lnTo>
                <a:lnTo>
                  <a:pt x="136" y="301"/>
                </a:lnTo>
                <a:lnTo>
                  <a:pt x="133" y="301"/>
                </a:lnTo>
                <a:lnTo>
                  <a:pt x="133" y="299"/>
                </a:lnTo>
                <a:lnTo>
                  <a:pt x="130" y="299"/>
                </a:lnTo>
                <a:lnTo>
                  <a:pt x="129" y="299"/>
                </a:lnTo>
                <a:lnTo>
                  <a:pt x="127" y="298"/>
                </a:lnTo>
                <a:lnTo>
                  <a:pt x="125" y="298"/>
                </a:lnTo>
                <a:lnTo>
                  <a:pt x="124" y="298"/>
                </a:lnTo>
                <a:lnTo>
                  <a:pt x="122" y="298"/>
                </a:lnTo>
                <a:lnTo>
                  <a:pt x="121" y="296"/>
                </a:lnTo>
                <a:lnTo>
                  <a:pt x="118" y="296"/>
                </a:lnTo>
                <a:lnTo>
                  <a:pt x="116" y="295"/>
                </a:lnTo>
                <a:lnTo>
                  <a:pt x="112" y="295"/>
                </a:lnTo>
                <a:lnTo>
                  <a:pt x="109" y="295"/>
                </a:lnTo>
                <a:lnTo>
                  <a:pt x="107" y="295"/>
                </a:lnTo>
                <a:lnTo>
                  <a:pt x="106" y="295"/>
                </a:lnTo>
                <a:lnTo>
                  <a:pt x="104" y="293"/>
                </a:lnTo>
                <a:lnTo>
                  <a:pt x="102" y="293"/>
                </a:lnTo>
                <a:lnTo>
                  <a:pt x="101" y="292"/>
                </a:lnTo>
                <a:lnTo>
                  <a:pt x="101" y="293"/>
                </a:lnTo>
                <a:lnTo>
                  <a:pt x="99" y="293"/>
                </a:lnTo>
                <a:lnTo>
                  <a:pt x="99" y="292"/>
                </a:lnTo>
                <a:lnTo>
                  <a:pt x="96" y="292"/>
                </a:lnTo>
                <a:lnTo>
                  <a:pt x="95" y="292"/>
                </a:lnTo>
                <a:lnTo>
                  <a:pt x="92" y="292"/>
                </a:lnTo>
                <a:lnTo>
                  <a:pt x="90" y="292"/>
                </a:lnTo>
                <a:lnTo>
                  <a:pt x="90" y="290"/>
                </a:lnTo>
                <a:lnTo>
                  <a:pt x="89" y="290"/>
                </a:lnTo>
                <a:lnTo>
                  <a:pt x="84" y="289"/>
                </a:lnTo>
                <a:lnTo>
                  <a:pt x="81" y="289"/>
                </a:lnTo>
                <a:lnTo>
                  <a:pt x="78" y="287"/>
                </a:lnTo>
                <a:lnTo>
                  <a:pt x="75" y="285"/>
                </a:lnTo>
                <a:lnTo>
                  <a:pt x="73" y="285"/>
                </a:lnTo>
                <a:lnTo>
                  <a:pt x="72" y="285"/>
                </a:lnTo>
                <a:lnTo>
                  <a:pt x="72" y="284"/>
                </a:lnTo>
                <a:lnTo>
                  <a:pt x="72" y="282"/>
                </a:lnTo>
                <a:lnTo>
                  <a:pt x="70" y="282"/>
                </a:lnTo>
                <a:lnTo>
                  <a:pt x="69" y="282"/>
                </a:lnTo>
                <a:lnTo>
                  <a:pt x="69" y="281"/>
                </a:lnTo>
                <a:lnTo>
                  <a:pt x="67" y="281"/>
                </a:lnTo>
                <a:lnTo>
                  <a:pt x="66" y="279"/>
                </a:lnTo>
                <a:lnTo>
                  <a:pt x="64" y="279"/>
                </a:lnTo>
                <a:lnTo>
                  <a:pt x="64" y="281"/>
                </a:lnTo>
                <a:lnTo>
                  <a:pt x="63" y="281"/>
                </a:lnTo>
                <a:lnTo>
                  <a:pt x="61" y="279"/>
                </a:lnTo>
                <a:lnTo>
                  <a:pt x="59" y="279"/>
                </a:lnTo>
                <a:lnTo>
                  <a:pt x="58" y="279"/>
                </a:lnTo>
                <a:lnTo>
                  <a:pt x="58" y="281"/>
                </a:lnTo>
                <a:lnTo>
                  <a:pt x="56" y="281"/>
                </a:lnTo>
                <a:lnTo>
                  <a:pt x="55" y="279"/>
                </a:lnTo>
                <a:lnTo>
                  <a:pt x="52" y="279"/>
                </a:lnTo>
                <a:lnTo>
                  <a:pt x="49" y="278"/>
                </a:lnTo>
                <a:lnTo>
                  <a:pt x="47" y="278"/>
                </a:lnTo>
                <a:lnTo>
                  <a:pt x="46" y="276"/>
                </a:lnTo>
                <a:lnTo>
                  <a:pt x="44" y="276"/>
                </a:lnTo>
                <a:lnTo>
                  <a:pt x="43" y="276"/>
                </a:lnTo>
                <a:lnTo>
                  <a:pt x="41" y="276"/>
                </a:lnTo>
                <a:lnTo>
                  <a:pt x="41" y="275"/>
                </a:lnTo>
                <a:lnTo>
                  <a:pt x="40" y="275"/>
                </a:lnTo>
                <a:lnTo>
                  <a:pt x="38" y="273"/>
                </a:lnTo>
                <a:lnTo>
                  <a:pt x="36" y="273"/>
                </a:lnTo>
                <a:lnTo>
                  <a:pt x="35" y="272"/>
                </a:lnTo>
                <a:lnTo>
                  <a:pt x="33" y="272"/>
                </a:lnTo>
                <a:lnTo>
                  <a:pt x="32" y="272"/>
                </a:lnTo>
                <a:lnTo>
                  <a:pt x="29" y="270"/>
                </a:lnTo>
                <a:lnTo>
                  <a:pt x="27" y="270"/>
                </a:lnTo>
                <a:lnTo>
                  <a:pt x="27" y="269"/>
                </a:lnTo>
                <a:lnTo>
                  <a:pt x="27" y="267"/>
                </a:lnTo>
                <a:lnTo>
                  <a:pt x="26" y="267"/>
                </a:lnTo>
                <a:lnTo>
                  <a:pt x="24" y="267"/>
                </a:lnTo>
                <a:lnTo>
                  <a:pt x="23" y="265"/>
                </a:lnTo>
                <a:lnTo>
                  <a:pt x="24" y="265"/>
                </a:lnTo>
                <a:lnTo>
                  <a:pt x="26" y="265"/>
                </a:lnTo>
                <a:lnTo>
                  <a:pt x="26" y="264"/>
                </a:lnTo>
                <a:lnTo>
                  <a:pt x="27" y="264"/>
                </a:lnTo>
                <a:lnTo>
                  <a:pt x="27" y="265"/>
                </a:lnTo>
                <a:lnTo>
                  <a:pt x="29" y="265"/>
                </a:lnTo>
                <a:lnTo>
                  <a:pt x="30" y="265"/>
                </a:lnTo>
                <a:lnTo>
                  <a:pt x="32" y="267"/>
                </a:lnTo>
                <a:lnTo>
                  <a:pt x="33" y="267"/>
                </a:lnTo>
                <a:lnTo>
                  <a:pt x="38" y="269"/>
                </a:lnTo>
                <a:lnTo>
                  <a:pt x="40" y="269"/>
                </a:lnTo>
                <a:lnTo>
                  <a:pt x="40" y="270"/>
                </a:lnTo>
                <a:lnTo>
                  <a:pt x="41" y="270"/>
                </a:lnTo>
                <a:lnTo>
                  <a:pt x="41" y="270"/>
                </a:lnTo>
                <a:lnTo>
                  <a:pt x="43" y="270"/>
                </a:lnTo>
                <a:lnTo>
                  <a:pt x="41" y="269"/>
                </a:lnTo>
                <a:lnTo>
                  <a:pt x="44" y="269"/>
                </a:lnTo>
                <a:lnTo>
                  <a:pt x="46" y="270"/>
                </a:lnTo>
                <a:lnTo>
                  <a:pt x="47" y="270"/>
                </a:lnTo>
                <a:lnTo>
                  <a:pt x="50" y="272"/>
                </a:lnTo>
                <a:lnTo>
                  <a:pt x="52" y="272"/>
                </a:lnTo>
                <a:lnTo>
                  <a:pt x="56" y="273"/>
                </a:lnTo>
                <a:lnTo>
                  <a:pt x="58" y="273"/>
                </a:lnTo>
                <a:lnTo>
                  <a:pt x="59" y="273"/>
                </a:lnTo>
                <a:lnTo>
                  <a:pt x="58" y="272"/>
                </a:lnTo>
                <a:lnTo>
                  <a:pt x="61" y="273"/>
                </a:lnTo>
                <a:lnTo>
                  <a:pt x="61" y="275"/>
                </a:lnTo>
                <a:lnTo>
                  <a:pt x="63" y="275"/>
                </a:lnTo>
                <a:lnTo>
                  <a:pt x="63" y="273"/>
                </a:lnTo>
                <a:lnTo>
                  <a:pt x="61" y="273"/>
                </a:lnTo>
                <a:lnTo>
                  <a:pt x="59" y="272"/>
                </a:lnTo>
                <a:lnTo>
                  <a:pt x="58" y="272"/>
                </a:lnTo>
                <a:lnTo>
                  <a:pt x="58" y="270"/>
                </a:lnTo>
                <a:lnTo>
                  <a:pt x="56" y="270"/>
                </a:lnTo>
                <a:lnTo>
                  <a:pt x="53" y="269"/>
                </a:lnTo>
                <a:lnTo>
                  <a:pt x="53" y="267"/>
                </a:lnTo>
                <a:lnTo>
                  <a:pt x="58" y="269"/>
                </a:lnTo>
                <a:lnTo>
                  <a:pt x="58" y="267"/>
                </a:lnTo>
                <a:lnTo>
                  <a:pt x="56" y="267"/>
                </a:lnTo>
                <a:lnTo>
                  <a:pt x="52" y="265"/>
                </a:lnTo>
                <a:lnTo>
                  <a:pt x="49" y="264"/>
                </a:lnTo>
                <a:lnTo>
                  <a:pt x="47" y="262"/>
                </a:lnTo>
                <a:lnTo>
                  <a:pt x="46" y="262"/>
                </a:lnTo>
                <a:lnTo>
                  <a:pt x="44" y="262"/>
                </a:lnTo>
                <a:lnTo>
                  <a:pt x="43" y="262"/>
                </a:lnTo>
                <a:lnTo>
                  <a:pt x="41" y="261"/>
                </a:lnTo>
                <a:lnTo>
                  <a:pt x="41" y="259"/>
                </a:lnTo>
                <a:lnTo>
                  <a:pt x="40" y="259"/>
                </a:lnTo>
                <a:lnTo>
                  <a:pt x="38" y="259"/>
                </a:lnTo>
                <a:lnTo>
                  <a:pt x="36" y="259"/>
                </a:lnTo>
                <a:lnTo>
                  <a:pt x="35" y="258"/>
                </a:lnTo>
                <a:lnTo>
                  <a:pt x="33" y="258"/>
                </a:lnTo>
                <a:lnTo>
                  <a:pt x="33" y="259"/>
                </a:lnTo>
                <a:lnTo>
                  <a:pt x="32" y="259"/>
                </a:lnTo>
                <a:lnTo>
                  <a:pt x="32" y="258"/>
                </a:lnTo>
                <a:lnTo>
                  <a:pt x="30" y="258"/>
                </a:lnTo>
                <a:lnTo>
                  <a:pt x="32" y="259"/>
                </a:lnTo>
                <a:lnTo>
                  <a:pt x="33" y="261"/>
                </a:lnTo>
                <a:lnTo>
                  <a:pt x="29" y="261"/>
                </a:lnTo>
                <a:lnTo>
                  <a:pt x="29" y="259"/>
                </a:lnTo>
                <a:lnTo>
                  <a:pt x="30" y="259"/>
                </a:lnTo>
                <a:lnTo>
                  <a:pt x="29" y="258"/>
                </a:lnTo>
                <a:lnTo>
                  <a:pt x="29" y="258"/>
                </a:lnTo>
                <a:lnTo>
                  <a:pt x="30" y="258"/>
                </a:lnTo>
                <a:lnTo>
                  <a:pt x="30" y="256"/>
                </a:lnTo>
                <a:lnTo>
                  <a:pt x="29" y="256"/>
                </a:lnTo>
                <a:lnTo>
                  <a:pt x="29" y="258"/>
                </a:lnTo>
                <a:lnTo>
                  <a:pt x="27" y="258"/>
                </a:lnTo>
                <a:lnTo>
                  <a:pt x="27" y="256"/>
                </a:lnTo>
                <a:lnTo>
                  <a:pt x="26" y="256"/>
                </a:lnTo>
                <a:lnTo>
                  <a:pt x="24" y="255"/>
                </a:lnTo>
                <a:lnTo>
                  <a:pt x="20" y="253"/>
                </a:lnTo>
                <a:lnTo>
                  <a:pt x="17" y="253"/>
                </a:lnTo>
                <a:lnTo>
                  <a:pt x="15" y="252"/>
                </a:lnTo>
                <a:lnTo>
                  <a:pt x="13" y="252"/>
                </a:lnTo>
                <a:lnTo>
                  <a:pt x="15" y="253"/>
                </a:lnTo>
                <a:lnTo>
                  <a:pt x="18" y="255"/>
                </a:lnTo>
                <a:lnTo>
                  <a:pt x="17" y="253"/>
                </a:lnTo>
                <a:lnTo>
                  <a:pt x="20" y="255"/>
                </a:lnTo>
                <a:lnTo>
                  <a:pt x="21" y="255"/>
                </a:lnTo>
                <a:lnTo>
                  <a:pt x="23" y="256"/>
                </a:lnTo>
                <a:lnTo>
                  <a:pt x="24" y="256"/>
                </a:lnTo>
                <a:lnTo>
                  <a:pt x="26" y="256"/>
                </a:lnTo>
                <a:lnTo>
                  <a:pt x="27" y="258"/>
                </a:lnTo>
                <a:lnTo>
                  <a:pt x="27" y="258"/>
                </a:lnTo>
                <a:lnTo>
                  <a:pt x="26" y="258"/>
                </a:lnTo>
                <a:lnTo>
                  <a:pt x="24" y="258"/>
                </a:lnTo>
                <a:lnTo>
                  <a:pt x="21" y="258"/>
                </a:lnTo>
                <a:lnTo>
                  <a:pt x="20" y="258"/>
                </a:lnTo>
                <a:lnTo>
                  <a:pt x="18" y="258"/>
                </a:lnTo>
                <a:lnTo>
                  <a:pt x="17" y="256"/>
                </a:lnTo>
                <a:lnTo>
                  <a:pt x="15" y="256"/>
                </a:lnTo>
                <a:lnTo>
                  <a:pt x="13" y="256"/>
                </a:lnTo>
                <a:lnTo>
                  <a:pt x="13" y="255"/>
                </a:lnTo>
                <a:lnTo>
                  <a:pt x="12" y="255"/>
                </a:lnTo>
                <a:lnTo>
                  <a:pt x="12" y="253"/>
                </a:lnTo>
                <a:lnTo>
                  <a:pt x="12" y="252"/>
                </a:lnTo>
                <a:lnTo>
                  <a:pt x="10" y="250"/>
                </a:lnTo>
                <a:lnTo>
                  <a:pt x="12" y="250"/>
                </a:lnTo>
                <a:lnTo>
                  <a:pt x="13" y="250"/>
                </a:lnTo>
                <a:lnTo>
                  <a:pt x="13" y="249"/>
                </a:lnTo>
                <a:lnTo>
                  <a:pt x="12" y="249"/>
                </a:lnTo>
                <a:lnTo>
                  <a:pt x="12" y="247"/>
                </a:lnTo>
                <a:lnTo>
                  <a:pt x="10" y="247"/>
                </a:lnTo>
                <a:lnTo>
                  <a:pt x="9" y="247"/>
                </a:lnTo>
                <a:lnTo>
                  <a:pt x="7" y="247"/>
                </a:lnTo>
                <a:lnTo>
                  <a:pt x="7" y="245"/>
                </a:lnTo>
                <a:lnTo>
                  <a:pt x="9" y="245"/>
                </a:lnTo>
                <a:lnTo>
                  <a:pt x="10" y="245"/>
                </a:lnTo>
                <a:lnTo>
                  <a:pt x="10" y="244"/>
                </a:lnTo>
                <a:lnTo>
                  <a:pt x="12" y="244"/>
                </a:lnTo>
                <a:lnTo>
                  <a:pt x="12" y="245"/>
                </a:lnTo>
                <a:lnTo>
                  <a:pt x="17" y="247"/>
                </a:lnTo>
                <a:lnTo>
                  <a:pt x="18" y="247"/>
                </a:lnTo>
                <a:lnTo>
                  <a:pt x="20" y="247"/>
                </a:lnTo>
                <a:lnTo>
                  <a:pt x="21" y="249"/>
                </a:lnTo>
                <a:lnTo>
                  <a:pt x="23" y="249"/>
                </a:lnTo>
                <a:lnTo>
                  <a:pt x="24" y="249"/>
                </a:lnTo>
                <a:lnTo>
                  <a:pt x="21" y="247"/>
                </a:lnTo>
                <a:lnTo>
                  <a:pt x="17" y="245"/>
                </a:lnTo>
                <a:lnTo>
                  <a:pt x="15" y="244"/>
                </a:lnTo>
                <a:lnTo>
                  <a:pt x="13" y="242"/>
                </a:lnTo>
                <a:lnTo>
                  <a:pt x="12" y="242"/>
                </a:lnTo>
                <a:lnTo>
                  <a:pt x="10" y="241"/>
                </a:lnTo>
                <a:lnTo>
                  <a:pt x="9" y="241"/>
                </a:lnTo>
                <a:lnTo>
                  <a:pt x="9" y="239"/>
                </a:lnTo>
                <a:lnTo>
                  <a:pt x="10" y="239"/>
                </a:lnTo>
                <a:lnTo>
                  <a:pt x="12" y="239"/>
                </a:lnTo>
                <a:lnTo>
                  <a:pt x="13" y="239"/>
                </a:lnTo>
                <a:lnTo>
                  <a:pt x="18" y="241"/>
                </a:lnTo>
                <a:lnTo>
                  <a:pt x="18" y="239"/>
                </a:lnTo>
                <a:lnTo>
                  <a:pt x="20" y="241"/>
                </a:lnTo>
                <a:lnTo>
                  <a:pt x="21" y="241"/>
                </a:lnTo>
                <a:lnTo>
                  <a:pt x="20" y="239"/>
                </a:lnTo>
                <a:lnTo>
                  <a:pt x="18" y="239"/>
                </a:lnTo>
                <a:lnTo>
                  <a:pt x="17" y="239"/>
                </a:lnTo>
                <a:lnTo>
                  <a:pt x="15" y="238"/>
                </a:lnTo>
                <a:lnTo>
                  <a:pt x="13" y="238"/>
                </a:lnTo>
                <a:lnTo>
                  <a:pt x="12" y="238"/>
                </a:lnTo>
                <a:lnTo>
                  <a:pt x="10" y="236"/>
                </a:lnTo>
                <a:lnTo>
                  <a:pt x="9" y="236"/>
                </a:lnTo>
                <a:lnTo>
                  <a:pt x="7" y="236"/>
                </a:lnTo>
                <a:lnTo>
                  <a:pt x="7" y="235"/>
                </a:lnTo>
                <a:lnTo>
                  <a:pt x="9" y="235"/>
                </a:lnTo>
                <a:lnTo>
                  <a:pt x="7" y="233"/>
                </a:lnTo>
                <a:lnTo>
                  <a:pt x="10" y="233"/>
                </a:lnTo>
                <a:lnTo>
                  <a:pt x="12" y="233"/>
                </a:lnTo>
                <a:lnTo>
                  <a:pt x="12" y="235"/>
                </a:lnTo>
                <a:lnTo>
                  <a:pt x="13" y="235"/>
                </a:lnTo>
                <a:lnTo>
                  <a:pt x="15" y="235"/>
                </a:lnTo>
                <a:lnTo>
                  <a:pt x="17" y="235"/>
                </a:lnTo>
                <a:lnTo>
                  <a:pt x="17" y="236"/>
                </a:lnTo>
                <a:lnTo>
                  <a:pt x="18" y="236"/>
                </a:lnTo>
                <a:lnTo>
                  <a:pt x="20" y="236"/>
                </a:lnTo>
                <a:lnTo>
                  <a:pt x="21" y="236"/>
                </a:lnTo>
                <a:lnTo>
                  <a:pt x="21" y="235"/>
                </a:lnTo>
                <a:lnTo>
                  <a:pt x="23" y="235"/>
                </a:lnTo>
                <a:lnTo>
                  <a:pt x="24" y="235"/>
                </a:lnTo>
                <a:lnTo>
                  <a:pt x="27" y="236"/>
                </a:lnTo>
                <a:lnTo>
                  <a:pt x="29" y="235"/>
                </a:lnTo>
                <a:lnTo>
                  <a:pt x="30" y="236"/>
                </a:lnTo>
                <a:lnTo>
                  <a:pt x="32" y="236"/>
                </a:lnTo>
                <a:lnTo>
                  <a:pt x="35" y="236"/>
                </a:lnTo>
                <a:lnTo>
                  <a:pt x="36" y="235"/>
                </a:lnTo>
                <a:lnTo>
                  <a:pt x="36" y="233"/>
                </a:lnTo>
                <a:lnTo>
                  <a:pt x="38" y="235"/>
                </a:lnTo>
                <a:lnTo>
                  <a:pt x="38" y="233"/>
                </a:lnTo>
                <a:lnTo>
                  <a:pt x="40" y="233"/>
                </a:lnTo>
                <a:lnTo>
                  <a:pt x="41" y="235"/>
                </a:lnTo>
                <a:lnTo>
                  <a:pt x="43" y="235"/>
                </a:lnTo>
                <a:lnTo>
                  <a:pt x="43" y="233"/>
                </a:lnTo>
                <a:lnTo>
                  <a:pt x="44" y="233"/>
                </a:lnTo>
                <a:lnTo>
                  <a:pt x="46" y="235"/>
                </a:lnTo>
                <a:lnTo>
                  <a:pt x="47" y="235"/>
                </a:lnTo>
                <a:lnTo>
                  <a:pt x="49" y="235"/>
                </a:lnTo>
                <a:lnTo>
                  <a:pt x="50" y="235"/>
                </a:lnTo>
                <a:lnTo>
                  <a:pt x="52" y="235"/>
                </a:lnTo>
                <a:lnTo>
                  <a:pt x="53" y="235"/>
                </a:lnTo>
                <a:lnTo>
                  <a:pt x="55" y="235"/>
                </a:lnTo>
                <a:lnTo>
                  <a:pt x="56" y="235"/>
                </a:lnTo>
                <a:lnTo>
                  <a:pt x="58" y="235"/>
                </a:lnTo>
                <a:lnTo>
                  <a:pt x="59" y="235"/>
                </a:lnTo>
                <a:lnTo>
                  <a:pt x="61" y="233"/>
                </a:lnTo>
                <a:lnTo>
                  <a:pt x="63" y="233"/>
                </a:lnTo>
                <a:lnTo>
                  <a:pt x="63" y="232"/>
                </a:lnTo>
                <a:lnTo>
                  <a:pt x="64" y="233"/>
                </a:lnTo>
                <a:lnTo>
                  <a:pt x="64" y="232"/>
                </a:lnTo>
                <a:lnTo>
                  <a:pt x="63" y="232"/>
                </a:lnTo>
                <a:lnTo>
                  <a:pt x="59" y="232"/>
                </a:lnTo>
                <a:lnTo>
                  <a:pt x="58" y="230"/>
                </a:lnTo>
                <a:lnTo>
                  <a:pt x="58" y="229"/>
                </a:lnTo>
                <a:lnTo>
                  <a:pt x="59" y="229"/>
                </a:lnTo>
                <a:lnTo>
                  <a:pt x="61" y="229"/>
                </a:lnTo>
                <a:lnTo>
                  <a:pt x="61" y="230"/>
                </a:lnTo>
                <a:lnTo>
                  <a:pt x="63" y="230"/>
                </a:lnTo>
                <a:lnTo>
                  <a:pt x="63" y="229"/>
                </a:lnTo>
                <a:lnTo>
                  <a:pt x="64" y="230"/>
                </a:lnTo>
                <a:lnTo>
                  <a:pt x="66" y="232"/>
                </a:lnTo>
                <a:lnTo>
                  <a:pt x="67" y="232"/>
                </a:lnTo>
                <a:lnTo>
                  <a:pt x="69" y="232"/>
                </a:lnTo>
                <a:lnTo>
                  <a:pt x="70" y="232"/>
                </a:lnTo>
                <a:lnTo>
                  <a:pt x="72" y="232"/>
                </a:lnTo>
                <a:lnTo>
                  <a:pt x="73" y="232"/>
                </a:lnTo>
                <a:lnTo>
                  <a:pt x="75" y="232"/>
                </a:lnTo>
                <a:lnTo>
                  <a:pt x="75" y="230"/>
                </a:lnTo>
                <a:lnTo>
                  <a:pt x="73" y="230"/>
                </a:lnTo>
                <a:lnTo>
                  <a:pt x="72" y="230"/>
                </a:lnTo>
                <a:lnTo>
                  <a:pt x="72" y="229"/>
                </a:lnTo>
                <a:lnTo>
                  <a:pt x="73" y="229"/>
                </a:lnTo>
                <a:lnTo>
                  <a:pt x="75" y="229"/>
                </a:lnTo>
                <a:lnTo>
                  <a:pt x="76" y="230"/>
                </a:lnTo>
                <a:lnTo>
                  <a:pt x="78" y="230"/>
                </a:lnTo>
                <a:lnTo>
                  <a:pt x="78" y="230"/>
                </a:lnTo>
                <a:lnTo>
                  <a:pt x="79" y="230"/>
                </a:lnTo>
                <a:lnTo>
                  <a:pt x="79" y="232"/>
                </a:lnTo>
                <a:lnTo>
                  <a:pt x="81" y="232"/>
                </a:lnTo>
                <a:lnTo>
                  <a:pt x="79" y="233"/>
                </a:lnTo>
                <a:lnTo>
                  <a:pt x="81" y="233"/>
                </a:lnTo>
                <a:lnTo>
                  <a:pt x="81" y="235"/>
                </a:lnTo>
                <a:lnTo>
                  <a:pt x="83" y="235"/>
                </a:lnTo>
                <a:lnTo>
                  <a:pt x="84" y="235"/>
                </a:lnTo>
                <a:lnTo>
                  <a:pt x="86" y="235"/>
                </a:lnTo>
                <a:lnTo>
                  <a:pt x="87" y="236"/>
                </a:lnTo>
                <a:lnTo>
                  <a:pt x="89" y="238"/>
                </a:lnTo>
                <a:lnTo>
                  <a:pt x="90" y="238"/>
                </a:lnTo>
                <a:lnTo>
                  <a:pt x="90" y="239"/>
                </a:lnTo>
                <a:lnTo>
                  <a:pt x="92" y="239"/>
                </a:lnTo>
                <a:lnTo>
                  <a:pt x="92" y="238"/>
                </a:lnTo>
                <a:lnTo>
                  <a:pt x="90" y="238"/>
                </a:lnTo>
                <a:lnTo>
                  <a:pt x="90" y="236"/>
                </a:lnTo>
                <a:lnTo>
                  <a:pt x="92" y="236"/>
                </a:lnTo>
                <a:lnTo>
                  <a:pt x="92" y="235"/>
                </a:lnTo>
                <a:lnTo>
                  <a:pt x="90" y="235"/>
                </a:lnTo>
                <a:lnTo>
                  <a:pt x="90" y="233"/>
                </a:lnTo>
                <a:lnTo>
                  <a:pt x="89" y="233"/>
                </a:lnTo>
                <a:lnTo>
                  <a:pt x="87" y="233"/>
                </a:lnTo>
                <a:lnTo>
                  <a:pt x="87" y="232"/>
                </a:lnTo>
                <a:lnTo>
                  <a:pt x="86" y="232"/>
                </a:lnTo>
                <a:lnTo>
                  <a:pt x="86" y="230"/>
                </a:lnTo>
                <a:lnTo>
                  <a:pt x="84" y="230"/>
                </a:lnTo>
                <a:lnTo>
                  <a:pt x="83" y="230"/>
                </a:lnTo>
                <a:lnTo>
                  <a:pt x="79" y="229"/>
                </a:lnTo>
                <a:lnTo>
                  <a:pt x="78" y="227"/>
                </a:lnTo>
                <a:lnTo>
                  <a:pt x="79" y="227"/>
                </a:lnTo>
                <a:lnTo>
                  <a:pt x="81" y="227"/>
                </a:lnTo>
                <a:lnTo>
                  <a:pt x="81" y="229"/>
                </a:lnTo>
                <a:lnTo>
                  <a:pt x="83" y="229"/>
                </a:lnTo>
                <a:lnTo>
                  <a:pt x="84" y="229"/>
                </a:lnTo>
                <a:lnTo>
                  <a:pt x="87" y="230"/>
                </a:lnTo>
                <a:lnTo>
                  <a:pt x="89" y="230"/>
                </a:lnTo>
                <a:lnTo>
                  <a:pt x="90" y="230"/>
                </a:lnTo>
                <a:lnTo>
                  <a:pt x="90" y="232"/>
                </a:lnTo>
                <a:lnTo>
                  <a:pt x="92" y="232"/>
                </a:lnTo>
                <a:lnTo>
                  <a:pt x="93" y="232"/>
                </a:lnTo>
                <a:lnTo>
                  <a:pt x="93" y="233"/>
                </a:lnTo>
                <a:lnTo>
                  <a:pt x="95" y="233"/>
                </a:lnTo>
                <a:lnTo>
                  <a:pt x="96" y="233"/>
                </a:lnTo>
                <a:lnTo>
                  <a:pt x="96" y="235"/>
                </a:lnTo>
                <a:lnTo>
                  <a:pt x="98" y="235"/>
                </a:lnTo>
                <a:lnTo>
                  <a:pt x="98" y="236"/>
                </a:lnTo>
                <a:lnTo>
                  <a:pt x="99" y="236"/>
                </a:lnTo>
                <a:lnTo>
                  <a:pt x="99" y="238"/>
                </a:lnTo>
                <a:lnTo>
                  <a:pt x="101" y="238"/>
                </a:lnTo>
                <a:lnTo>
                  <a:pt x="101" y="239"/>
                </a:lnTo>
                <a:lnTo>
                  <a:pt x="102" y="239"/>
                </a:lnTo>
                <a:lnTo>
                  <a:pt x="102" y="241"/>
                </a:lnTo>
                <a:lnTo>
                  <a:pt x="104" y="241"/>
                </a:lnTo>
                <a:lnTo>
                  <a:pt x="106" y="241"/>
                </a:lnTo>
                <a:lnTo>
                  <a:pt x="107" y="241"/>
                </a:lnTo>
                <a:lnTo>
                  <a:pt x="109" y="241"/>
                </a:lnTo>
                <a:lnTo>
                  <a:pt x="110" y="241"/>
                </a:lnTo>
                <a:lnTo>
                  <a:pt x="109" y="239"/>
                </a:lnTo>
                <a:lnTo>
                  <a:pt x="112" y="241"/>
                </a:lnTo>
                <a:lnTo>
                  <a:pt x="113" y="241"/>
                </a:lnTo>
                <a:lnTo>
                  <a:pt x="115" y="241"/>
                </a:lnTo>
                <a:lnTo>
                  <a:pt x="116" y="241"/>
                </a:lnTo>
                <a:lnTo>
                  <a:pt x="116" y="241"/>
                </a:lnTo>
                <a:lnTo>
                  <a:pt x="116" y="242"/>
                </a:lnTo>
                <a:lnTo>
                  <a:pt x="118" y="242"/>
                </a:lnTo>
                <a:lnTo>
                  <a:pt x="119" y="242"/>
                </a:lnTo>
                <a:lnTo>
                  <a:pt x="121" y="242"/>
                </a:lnTo>
                <a:lnTo>
                  <a:pt x="122" y="242"/>
                </a:lnTo>
                <a:lnTo>
                  <a:pt x="124" y="241"/>
                </a:lnTo>
                <a:lnTo>
                  <a:pt x="124" y="239"/>
                </a:lnTo>
                <a:lnTo>
                  <a:pt x="125" y="239"/>
                </a:lnTo>
                <a:lnTo>
                  <a:pt x="127" y="239"/>
                </a:lnTo>
                <a:lnTo>
                  <a:pt x="130" y="239"/>
                </a:lnTo>
                <a:lnTo>
                  <a:pt x="132" y="239"/>
                </a:lnTo>
                <a:lnTo>
                  <a:pt x="133" y="239"/>
                </a:lnTo>
                <a:lnTo>
                  <a:pt x="135" y="239"/>
                </a:lnTo>
                <a:lnTo>
                  <a:pt x="136" y="241"/>
                </a:lnTo>
                <a:lnTo>
                  <a:pt x="138" y="241"/>
                </a:lnTo>
                <a:lnTo>
                  <a:pt x="138" y="242"/>
                </a:lnTo>
                <a:lnTo>
                  <a:pt x="139" y="242"/>
                </a:lnTo>
                <a:lnTo>
                  <a:pt x="142" y="242"/>
                </a:lnTo>
                <a:lnTo>
                  <a:pt x="142" y="244"/>
                </a:lnTo>
                <a:lnTo>
                  <a:pt x="144" y="244"/>
                </a:lnTo>
                <a:lnTo>
                  <a:pt x="144" y="242"/>
                </a:lnTo>
                <a:lnTo>
                  <a:pt x="145" y="242"/>
                </a:lnTo>
                <a:lnTo>
                  <a:pt x="149" y="242"/>
                </a:lnTo>
                <a:lnTo>
                  <a:pt x="149" y="241"/>
                </a:lnTo>
                <a:lnTo>
                  <a:pt x="147" y="241"/>
                </a:lnTo>
                <a:lnTo>
                  <a:pt x="145" y="239"/>
                </a:lnTo>
                <a:lnTo>
                  <a:pt x="145" y="241"/>
                </a:lnTo>
                <a:lnTo>
                  <a:pt x="144" y="239"/>
                </a:lnTo>
                <a:lnTo>
                  <a:pt x="142" y="239"/>
                </a:lnTo>
                <a:lnTo>
                  <a:pt x="141" y="239"/>
                </a:lnTo>
                <a:lnTo>
                  <a:pt x="139" y="238"/>
                </a:lnTo>
                <a:lnTo>
                  <a:pt x="138" y="238"/>
                </a:lnTo>
                <a:lnTo>
                  <a:pt x="136" y="236"/>
                </a:lnTo>
                <a:lnTo>
                  <a:pt x="136" y="238"/>
                </a:lnTo>
                <a:lnTo>
                  <a:pt x="135" y="236"/>
                </a:lnTo>
                <a:lnTo>
                  <a:pt x="133" y="236"/>
                </a:lnTo>
                <a:lnTo>
                  <a:pt x="133" y="235"/>
                </a:lnTo>
                <a:lnTo>
                  <a:pt x="132" y="235"/>
                </a:lnTo>
                <a:lnTo>
                  <a:pt x="130" y="235"/>
                </a:lnTo>
                <a:lnTo>
                  <a:pt x="130" y="233"/>
                </a:lnTo>
                <a:lnTo>
                  <a:pt x="129" y="233"/>
                </a:lnTo>
                <a:lnTo>
                  <a:pt x="129" y="232"/>
                </a:lnTo>
                <a:lnTo>
                  <a:pt x="127" y="232"/>
                </a:lnTo>
                <a:lnTo>
                  <a:pt x="125" y="232"/>
                </a:lnTo>
                <a:lnTo>
                  <a:pt x="124" y="230"/>
                </a:lnTo>
                <a:lnTo>
                  <a:pt x="124" y="232"/>
                </a:lnTo>
                <a:lnTo>
                  <a:pt x="121" y="232"/>
                </a:lnTo>
                <a:lnTo>
                  <a:pt x="119" y="230"/>
                </a:lnTo>
                <a:lnTo>
                  <a:pt x="118" y="230"/>
                </a:lnTo>
                <a:lnTo>
                  <a:pt x="118" y="229"/>
                </a:lnTo>
                <a:lnTo>
                  <a:pt x="116" y="229"/>
                </a:lnTo>
                <a:lnTo>
                  <a:pt x="116" y="229"/>
                </a:lnTo>
                <a:lnTo>
                  <a:pt x="116" y="227"/>
                </a:lnTo>
                <a:lnTo>
                  <a:pt x="115" y="227"/>
                </a:lnTo>
                <a:lnTo>
                  <a:pt x="113" y="226"/>
                </a:lnTo>
                <a:lnTo>
                  <a:pt x="112" y="226"/>
                </a:lnTo>
                <a:lnTo>
                  <a:pt x="110" y="224"/>
                </a:lnTo>
                <a:lnTo>
                  <a:pt x="109" y="224"/>
                </a:lnTo>
                <a:lnTo>
                  <a:pt x="107" y="224"/>
                </a:lnTo>
                <a:lnTo>
                  <a:pt x="106" y="224"/>
                </a:lnTo>
                <a:lnTo>
                  <a:pt x="104" y="224"/>
                </a:lnTo>
                <a:lnTo>
                  <a:pt x="102" y="222"/>
                </a:lnTo>
                <a:lnTo>
                  <a:pt x="101" y="222"/>
                </a:lnTo>
                <a:lnTo>
                  <a:pt x="101" y="221"/>
                </a:lnTo>
                <a:lnTo>
                  <a:pt x="99" y="221"/>
                </a:lnTo>
                <a:lnTo>
                  <a:pt x="98" y="221"/>
                </a:lnTo>
                <a:lnTo>
                  <a:pt x="98" y="221"/>
                </a:lnTo>
                <a:lnTo>
                  <a:pt x="101" y="221"/>
                </a:lnTo>
                <a:lnTo>
                  <a:pt x="104" y="221"/>
                </a:lnTo>
                <a:lnTo>
                  <a:pt x="104" y="221"/>
                </a:lnTo>
                <a:lnTo>
                  <a:pt x="106" y="221"/>
                </a:lnTo>
                <a:lnTo>
                  <a:pt x="107" y="221"/>
                </a:lnTo>
                <a:lnTo>
                  <a:pt x="109" y="221"/>
                </a:lnTo>
                <a:lnTo>
                  <a:pt x="110" y="221"/>
                </a:lnTo>
                <a:lnTo>
                  <a:pt x="112" y="221"/>
                </a:lnTo>
                <a:lnTo>
                  <a:pt x="110" y="221"/>
                </a:lnTo>
                <a:lnTo>
                  <a:pt x="112" y="221"/>
                </a:lnTo>
                <a:lnTo>
                  <a:pt x="110" y="219"/>
                </a:lnTo>
                <a:lnTo>
                  <a:pt x="109" y="219"/>
                </a:lnTo>
                <a:lnTo>
                  <a:pt x="107" y="219"/>
                </a:lnTo>
                <a:lnTo>
                  <a:pt x="106" y="218"/>
                </a:lnTo>
                <a:lnTo>
                  <a:pt x="106" y="219"/>
                </a:lnTo>
                <a:lnTo>
                  <a:pt x="104" y="218"/>
                </a:lnTo>
                <a:lnTo>
                  <a:pt x="102" y="218"/>
                </a:lnTo>
                <a:lnTo>
                  <a:pt x="101" y="218"/>
                </a:lnTo>
                <a:lnTo>
                  <a:pt x="99" y="216"/>
                </a:lnTo>
                <a:lnTo>
                  <a:pt x="96" y="216"/>
                </a:lnTo>
                <a:lnTo>
                  <a:pt x="95" y="216"/>
                </a:lnTo>
                <a:lnTo>
                  <a:pt x="93" y="216"/>
                </a:lnTo>
                <a:lnTo>
                  <a:pt x="92" y="216"/>
                </a:lnTo>
                <a:lnTo>
                  <a:pt x="90" y="216"/>
                </a:lnTo>
                <a:lnTo>
                  <a:pt x="89" y="216"/>
                </a:lnTo>
                <a:lnTo>
                  <a:pt x="87" y="216"/>
                </a:lnTo>
                <a:lnTo>
                  <a:pt x="87" y="215"/>
                </a:lnTo>
                <a:lnTo>
                  <a:pt x="86" y="215"/>
                </a:lnTo>
                <a:lnTo>
                  <a:pt x="84" y="215"/>
                </a:lnTo>
                <a:lnTo>
                  <a:pt x="83" y="213"/>
                </a:lnTo>
                <a:lnTo>
                  <a:pt x="84" y="212"/>
                </a:lnTo>
                <a:lnTo>
                  <a:pt x="86" y="212"/>
                </a:lnTo>
                <a:lnTo>
                  <a:pt x="87" y="213"/>
                </a:lnTo>
                <a:lnTo>
                  <a:pt x="89" y="213"/>
                </a:lnTo>
                <a:lnTo>
                  <a:pt x="89" y="212"/>
                </a:lnTo>
                <a:lnTo>
                  <a:pt x="90" y="212"/>
                </a:lnTo>
                <a:lnTo>
                  <a:pt x="92" y="213"/>
                </a:lnTo>
                <a:lnTo>
                  <a:pt x="93" y="213"/>
                </a:lnTo>
                <a:lnTo>
                  <a:pt x="95" y="212"/>
                </a:lnTo>
                <a:lnTo>
                  <a:pt x="95" y="213"/>
                </a:lnTo>
                <a:lnTo>
                  <a:pt x="98" y="213"/>
                </a:lnTo>
                <a:lnTo>
                  <a:pt x="99" y="213"/>
                </a:lnTo>
                <a:lnTo>
                  <a:pt x="101" y="213"/>
                </a:lnTo>
                <a:lnTo>
                  <a:pt x="102" y="213"/>
                </a:lnTo>
                <a:lnTo>
                  <a:pt x="104" y="213"/>
                </a:lnTo>
                <a:lnTo>
                  <a:pt x="106" y="215"/>
                </a:lnTo>
                <a:lnTo>
                  <a:pt x="107" y="215"/>
                </a:lnTo>
                <a:lnTo>
                  <a:pt x="109" y="215"/>
                </a:lnTo>
                <a:lnTo>
                  <a:pt x="110" y="215"/>
                </a:lnTo>
                <a:lnTo>
                  <a:pt x="112" y="216"/>
                </a:lnTo>
                <a:lnTo>
                  <a:pt x="113" y="216"/>
                </a:lnTo>
                <a:lnTo>
                  <a:pt x="116" y="216"/>
                </a:lnTo>
                <a:lnTo>
                  <a:pt x="116" y="215"/>
                </a:lnTo>
                <a:lnTo>
                  <a:pt x="116" y="216"/>
                </a:lnTo>
                <a:lnTo>
                  <a:pt x="118" y="216"/>
                </a:lnTo>
                <a:lnTo>
                  <a:pt x="119" y="216"/>
                </a:lnTo>
                <a:lnTo>
                  <a:pt x="121" y="216"/>
                </a:lnTo>
                <a:lnTo>
                  <a:pt x="122" y="216"/>
                </a:lnTo>
                <a:lnTo>
                  <a:pt x="121" y="215"/>
                </a:lnTo>
                <a:lnTo>
                  <a:pt x="122" y="215"/>
                </a:lnTo>
                <a:lnTo>
                  <a:pt x="124" y="215"/>
                </a:lnTo>
                <a:lnTo>
                  <a:pt x="125" y="215"/>
                </a:lnTo>
                <a:lnTo>
                  <a:pt x="127" y="215"/>
                </a:lnTo>
                <a:lnTo>
                  <a:pt x="129" y="215"/>
                </a:lnTo>
                <a:lnTo>
                  <a:pt x="130" y="216"/>
                </a:lnTo>
                <a:lnTo>
                  <a:pt x="132" y="216"/>
                </a:lnTo>
                <a:lnTo>
                  <a:pt x="133" y="216"/>
                </a:lnTo>
                <a:lnTo>
                  <a:pt x="135" y="216"/>
                </a:lnTo>
                <a:lnTo>
                  <a:pt x="135" y="215"/>
                </a:lnTo>
                <a:lnTo>
                  <a:pt x="135" y="213"/>
                </a:lnTo>
                <a:lnTo>
                  <a:pt x="135" y="212"/>
                </a:lnTo>
                <a:lnTo>
                  <a:pt x="133" y="212"/>
                </a:lnTo>
                <a:lnTo>
                  <a:pt x="133" y="210"/>
                </a:lnTo>
                <a:lnTo>
                  <a:pt x="132" y="210"/>
                </a:lnTo>
                <a:lnTo>
                  <a:pt x="130" y="209"/>
                </a:lnTo>
                <a:lnTo>
                  <a:pt x="133" y="209"/>
                </a:lnTo>
                <a:lnTo>
                  <a:pt x="135" y="209"/>
                </a:lnTo>
                <a:lnTo>
                  <a:pt x="135" y="210"/>
                </a:lnTo>
                <a:lnTo>
                  <a:pt x="136" y="210"/>
                </a:lnTo>
                <a:lnTo>
                  <a:pt x="136" y="212"/>
                </a:lnTo>
                <a:lnTo>
                  <a:pt x="138" y="212"/>
                </a:lnTo>
                <a:lnTo>
                  <a:pt x="138" y="213"/>
                </a:lnTo>
                <a:lnTo>
                  <a:pt x="139" y="215"/>
                </a:lnTo>
                <a:lnTo>
                  <a:pt x="141" y="215"/>
                </a:lnTo>
                <a:lnTo>
                  <a:pt x="142" y="216"/>
                </a:lnTo>
                <a:lnTo>
                  <a:pt x="144" y="216"/>
                </a:lnTo>
                <a:lnTo>
                  <a:pt x="145" y="216"/>
                </a:lnTo>
                <a:lnTo>
                  <a:pt x="144" y="215"/>
                </a:lnTo>
                <a:lnTo>
                  <a:pt x="145" y="215"/>
                </a:lnTo>
                <a:lnTo>
                  <a:pt x="147" y="216"/>
                </a:lnTo>
                <a:lnTo>
                  <a:pt x="149" y="216"/>
                </a:lnTo>
                <a:lnTo>
                  <a:pt x="150" y="218"/>
                </a:lnTo>
                <a:lnTo>
                  <a:pt x="152" y="218"/>
                </a:lnTo>
                <a:lnTo>
                  <a:pt x="152" y="216"/>
                </a:lnTo>
                <a:lnTo>
                  <a:pt x="152" y="215"/>
                </a:lnTo>
                <a:lnTo>
                  <a:pt x="153" y="215"/>
                </a:lnTo>
                <a:lnTo>
                  <a:pt x="153" y="216"/>
                </a:lnTo>
                <a:lnTo>
                  <a:pt x="153" y="216"/>
                </a:lnTo>
                <a:lnTo>
                  <a:pt x="155" y="216"/>
                </a:lnTo>
                <a:lnTo>
                  <a:pt x="155" y="218"/>
                </a:lnTo>
                <a:lnTo>
                  <a:pt x="156" y="218"/>
                </a:lnTo>
                <a:lnTo>
                  <a:pt x="158" y="218"/>
                </a:lnTo>
                <a:lnTo>
                  <a:pt x="159" y="219"/>
                </a:lnTo>
                <a:lnTo>
                  <a:pt x="161" y="219"/>
                </a:lnTo>
                <a:lnTo>
                  <a:pt x="162" y="219"/>
                </a:lnTo>
                <a:lnTo>
                  <a:pt x="164" y="219"/>
                </a:lnTo>
                <a:lnTo>
                  <a:pt x="165" y="219"/>
                </a:lnTo>
                <a:lnTo>
                  <a:pt x="165" y="221"/>
                </a:lnTo>
                <a:lnTo>
                  <a:pt x="167" y="221"/>
                </a:lnTo>
                <a:lnTo>
                  <a:pt x="167" y="221"/>
                </a:lnTo>
                <a:lnTo>
                  <a:pt x="168" y="221"/>
                </a:lnTo>
                <a:lnTo>
                  <a:pt x="170" y="221"/>
                </a:lnTo>
                <a:lnTo>
                  <a:pt x="172" y="221"/>
                </a:lnTo>
                <a:lnTo>
                  <a:pt x="173" y="221"/>
                </a:lnTo>
                <a:lnTo>
                  <a:pt x="176" y="222"/>
                </a:lnTo>
                <a:lnTo>
                  <a:pt x="178" y="222"/>
                </a:lnTo>
                <a:lnTo>
                  <a:pt x="178" y="221"/>
                </a:lnTo>
                <a:lnTo>
                  <a:pt x="178" y="221"/>
                </a:lnTo>
                <a:lnTo>
                  <a:pt x="176" y="221"/>
                </a:lnTo>
                <a:lnTo>
                  <a:pt x="176" y="219"/>
                </a:lnTo>
                <a:lnTo>
                  <a:pt x="175" y="219"/>
                </a:lnTo>
                <a:lnTo>
                  <a:pt x="173" y="219"/>
                </a:lnTo>
                <a:lnTo>
                  <a:pt x="173" y="218"/>
                </a:lnTo>
                <a:lnTo>
                  <a:pt x="172" y="218"/>
                </a:lnTo>
                <a:lnTo>
                  <a:pt x="170" y="218"/>
                </a:lnTo>
                <a:lnTo>
                  <a:pt x="170" y="216"/>
                </a:lnTo>
                <a:lnTo>
                  <a:pt x="172" y="216"/>
                </a:lnTo>
                <a:lnTo>
                  <a:pt x="173" y="216"/>
                </a:lnTo>
                <a:lnTo>
                  <a:pt x="175" y="218"/>
                </a:lnTo>
                <a:lnTo>
                  <a:pt x="175" y="216"/>
                </a:lnTo>
                <a:lnTo>
                  <a:pt x="173" y="216"/>
                </a:lnTo>
                <a:lnTo>
                  <a:pt x="172" y="215"/>
                </a:lnTo>
                <a:lnTo>
                  <a:pt x="170" y="215"/>
                </a:lnTo>
                <a:lnTo>
                  <a:pt x="170" y="213"/>
                </a:lnTo>
                <a:lnTo>
                  <a:pt x="168" y="213"/>
                </a:lnTo>
                <a:lnTo>
                  <a:pt x="167" y="213"/>
                </a:lnTo>
                <a:lnTo>
                  <a:pt x="167" y="212"/>
                </a:lnTo>
                <a:lnTo>
                  <a:pt x="170" y="212"/>
                </a:lnTo>
                <a:lnTo>
                  <a:pt x="172" y="213"/>
                </a:lnTo>
                <a:lnTo>
                  <a:pt x="173" y="213"/>
                </a:lnTo>
                <a:lnTo>
                  <a:pt x="176" y="215"/>
                </a:lnTo>
                <a:lnTo>
                  <a:pt x="178" y="216"/>
                </a:lnTo>
                <a:lnTo>
                  <a:pt x="179" y="216"/>
                </a:lnTo>
                <a:lnTo>
                  <a:pt x="181" y="216"/>
                </a:lnTo>
                <a:lnTo>
                  <a:pt x="181" y="218"/>
                </a:lnTo>
                <a:lnTo>
                  <a:pt x="182" y="218"/>
                </a:lnTo>
                <a:lnTo>
                  <a:pt x="182" y="219"/>
                </a:lnTo>
                <a:lnTo>
                  <a:pt x="184" y="219"/>
                </a:lnTo>
                <a:lnTo>
                  <a:pt x="184" y="221"/>
                </a:lnTo>
                <a:lnTo>
                  <a:pt x="185" y="221"/>
                </a:lnTo>
                <a:lnTo>
                  <a:pt x="185" y="219"/>
                </a:lnTo>
                <a:lnTo>
                  <a:pt x="187" y="219"/>
                </a:lnTo>
                <a:lnTo>
                  <a:pt x="188" y="219"/>
                </a:lnTo>
                <a:lnTo>
                  <a:pt x="190" y="218"/>
                </a:lnTo>
                <a:lnTo>
                  <a:pt x="190" y="219"/>
                </a:lnTo>
                <a:lnTo>
                  <a:pt x="190" y="219"/>
                </a:lnTo>
                <a:lnTo>
                  <a:pt x="192" y="219"/>
                </a:lnTo>
                <a:lnTo>
                  <a:pt x="192" y="221"/>
                </a:lnTo>
                <a:lnTo>
                  <a:pt x="192" y="221"/>
                </a:lnTo>
                <a:lnTo>
                  <a:pt x="193" y="222"/>
                </a:lnTo>
                <a:lnTo>
                  <a:pt x="195" y="222"/>
                </a:lnTo>
                <a:lnTo>
                  <a:pt x="195" y="221"/>
                </a:lnTo>
                <a:lnTo>
                  <a:pt x="196" y="222"/>
                </a:lnTo>
                <a:lnTo>
                  <a:pt x="196" y="221"/>
                </a:lnTo>
                <a:lnTo>
                  <a:pt x="198" y="221"/>
                </a:lnTo>
                <a:lnTo>
                  <a:pt x="198" y="221"/>
                </a:lnTo>
                <a:lnTo>
                  <a:pt x="199" y="221"/>
                </a:lnTo>
                <a:lnTo>
                  <a:pt x="201" y="221"/>
                </a:lnTo>
                <a:lnTo>
                  <a:pt x="202" y="221"/>
                </a:lnTo>
                <a:lnTo>
                  <a:pt x="201" y="221"/>
                </a:lnTo>
                <a:lnTo>
                  <a:pt x="202" y="221"/>
                </a:lnTo>
                <a:lnTo>
                  <a:pt x="204" y="221"/>
                </a:lnTo>
                <a:lnTo>
                  <a:pt x="204" y="221"/>
                </a:lnTo>
                <a:lnTo>
                  <a:pt x="204" y="219"/>
                </a:lnTo>
                <a:lnTo>
                  <a:pt x="202" y="219"/>
                </a:lnTo>
                <a:lnTo>
                  <a:pt x="202" y="218"/>
                </a:lnTo>
                <a:lnTo>
                  <a:pt x="204" y="218"/>
                </a:lnTo>
                <a:lnTo>
                  <a:pt x="205" y="219"/>
                </a:lnTo>
                <a:lnTo>
                  <a:pt x="205" y="218"/>
                </a:lnTo>
                <a:lnTo>
                  <a:pt x="207" y="218"/>
                </a:lnTo>
                <a:lnTo>
                  <a:pt x="207" y="216"/>
                </a:lnTo>
                <a:lnTo>
                  <a:pt x="208" y="216"/>
                </a:lnTo>
                <a:lnTo>
                  <a:pt x="210" y="216"/>
                </a:lnTo>
                <a:lnTo>
                  <a:pt x="211" y="216"/>
                </a:lnTo>
                <a:lnTo>
                  <a:pt x="211" y="215"/>
                </a:lnTo>
                <a:lnTo>
                  <a:pt x="213" y="215"/>
                </a:lnTo>
                <a:lnTo>
                  <a:pt x="213" y="213"/>
                </a:lnTo>
                <a:lnTo>
                  <a:pt x="215" y="212"/>
                </a:lnTo>
                <a:lnTo>
                  <a:pt x="215" y="210"/>
                </a:lnTo>
                <a:lnTo>
                  <a:pt x="213" y="209"/>
                </a:lnTo>
                <a:lnTo>
                  <a:pt x="213" y="207"/>
                </a:lnTo>
                <a:lnTo>
                  <a:pt x="211" y="207"/>
                </a:lnTo>
                <a:lnTo>
                  <a:pt x="211" y="206"/>
                </a:lnTo>
                <a:lnTo>
                  <a:pt x="210" y="206"/>
                </a:lnTo>
                <a:lnTo>
                  <a:pt x="210" y="204"/>
                </a:lnTo>
                <a:lnTo>
                  <a:pt x="208" y="202"/>
                </a:lnTo>
                <a:lnTo>
                  <a:pt x="207" y="201"/>
                </a:lnTo>
                <a:lnTo>
                  <a:pt x="207" y="199"/>
                </a:lnTo>
                <a:lnTo>
                  <a:pt x="205" y="199"/>
                </a:lnTo>
                <a:lnTo>
                  <a:pt x="205" y="198"/>
                </a:lnTo>
                <a:lnTo>
                  <a:pt x="204" y="198"/>
                </a:lnTo>
                <a:lnTo>
                  <a:pt x="202" y="198"/>
                </a:lnTo>
                <a:lnTo>
                  <a:pt x="199" y="196"/>
                </a:lnTo>
                <a:lnTo>
                  <a:pt x="201" y="196"/>
                </a:lnTo>
                <a:lnTo>
                  <a:pt x="199" y="195"/>
                </a:lnTo>
                <a:lnTo>
                  <a:pt x="196" y="193"/>
                </a:lnTo>
                <a:lnTo>
                  <a:pt x="195" y="193"/>
                </a:lnTo>
                <a:lnTo>
                  <a:pt x="195" y="192"/>
                </a:lnTo>
                <a:lnTo>
                  <a:pt x="193" y="192"/>
                </a:lnTo>
                <a:lnTo>
                  <a:pt x="192" y="190"/>
                </a:lnTo>
                <a:lnTo>
                  <a:pt x="192" y="189"/>
                </a:lnTo>
                <a:lnTo>
                  <a:pt x="190" y="189"/>
                </a:lnTo>
                <a:lnTo>
                  <a:pt x="190" y="187"/>
                </a:lnTo>
                <a:lnTo>
                  <a:pt x="190" y="187"/>
                </a:lnTo>
                <a:lnTo>
                  <a:pt x="190" y="186"/>
                </a:lnTo>
                <a:lnTo>
                  <a:pt x="188" y="186"/>
                </a:lnTo>
                <a:lnTo>
                  <a:pt x="188" y="184"/>
                </a:lnTo>
                <a:lnTo>
                  <a:pt x="187" y="184"/>
                </a:lnTo>
                <a:lnTo>
                  <a:pt x="185" y="184"/>
                </a:lnTo>
                <a:lnTo>
                  <a:pt x="185" y="184"/>
                </a:lnTo>
                <a:lnTo>
                  <a:pt x="184" y="184"/>
                </a:lnTo>
                <a:lnTo>
                  <a:pt x="184" y="183"/>
                </a:lnTo>
                <a:lnTo>
                  <a:pt x="182" y="183"/>
                </a:lnTo>
                <a:lnTo>
                  <a:pt x="181" y="181"/>
                </a:lnTo>
                <a:lnTo>
                  <a:pt x="179" y="181"/>
                </a:lnTo>
                <a:lnTo>
                  <a:pt x="178" y="179"/>
                </a:lnTo>
                <a:lnTo>
                  <a:pt x="176" y="178"/>
                </a:lnTo>
                <a:lnTo>
                  <a:pt x="175" y="178"/>
                </a:lnTo>
                <a:lnTo>
                  <a:pt x="175" y="176"/>
                </a:lnTo>
                <a:lnTo>
                  <a:pt x="173" y="176"/>
                </a:lnTo>
                <a:lnTo>
                  <a:pt x="172" y="175"/>
                </a:lnTo>
                <a:lnTo>
                  <a:pt x="170" y="175"/>
                </a:lnTo>
                <a:lnTo>
                  <a:pt x="170" y="173"/>
                </a:lnTo>
                <a:lnTo>
                  <a:pt x="168" y="173"/>
                </a:lnTo>
                <a:lnTo>
                  <a:pt x="168" y="172"/>
                </a:lnTo>
                <a:lnTo>
                  <a:pt x="167" y="172"/>
                </a:lnTo>
                <a:lnTo>
                  <a:pt x="165" y="170"/>
                </a:lnTo>
                <a:lnTo>
                  <a:pt x="165" y="169"/>
                </a:lnTo>
                <a:lnTo>
                  <a:pt x="164" y="169"/>
                </a:lnTo>
                <a:lnTo>
                  <a:pt x="162" y="169"/>
                </a:lnTo>
                <a:lnTo>
                  <a:pt x="162" y="167"/>
                </a:lnTo>
                <a:lnTo>
                  <a:pt x="161" y="167"/>
                </a:lnTo>
                <a:lnTo>
                  <a:pt x="159" y="167"/>
                </a:lnTo>
                <a:lnTo>
                  <a:pt x="159" y="166"/>
                </a:lnTo>
                <a:lnTo>
                  <a:pt x="161" y="166"/>
                </a:lnTo>
                <a:lnTo>
                  <a:pt x="161" y="164"/>
                </a:lnTo>
                <a:lnTo>
                  <a:pt x="162" y="166"/>
                </a:lnTo>
                <a:lnTo>
                  <a:pt x="165" y="166"/>
                </a:lnTo>
                <a:lnTo>
                  <a:pt x="165" y="167"/>
                </a:lnTo>
                <a:lnTo>
                  <a:pt x="167" y="167"/>
                </a:lnTo>
                <a:lnTo>
                  <a:pt x="167" y="166"/>
                </a:lnTo>
                <a:lnTo>
                  <a:pt x="165" y="166"/>
                </a:lnTo>
                <a:lnTo>
                  <a:pt x="165" y="164"/>
                </a:lnTo>
                <a:lnTo>
                  <a:pt x="165" y="163"/>
                </a:lnTo>
                <a:lnTo>
                  <a:pt x="164" y="163"/>
                </a:lnTo>
                <a:lnTo>
                  <a:pt x="164" y="161"/>
                </a:lnTo>
                <a:lnTo>
                  <a:pt x="162" y="161"/>
                </a:lnTo>
                <a:lnTo>
                  <a:pt x="162" y="159"/>
                </a:lnTo>
                <a:lnTo>
                  <a:pt x="161" y="159"/>
                </a:lnTo>
                <a:lnTo>
                  <a:pt x="159" y="159"/>
                </a:lnTo>
                <a:lnTo>
                  <a:pt x="158" y="159"/>
                </a:lnTo>
                <a:lnTo>
                  <a:pt x="156" y="158"/>
                </a:lnTo>
                <a:lnTo>
                  <a:pt x="158" y="156"/>
                </a:lnTo>
                <a:lnTo>
                  <a:pt x="156" y="156"/>
                </a:lnTo>
                <a:lnTo>
                  <a:pt x="156" y="155"/>
                </a:lnTo>
                <a:lnTo>
                  <a:pt x="155" y="155"/>
                </a:lnTo>
                <a:lnTo>
                  <a:pt x="153" y="153"/>
                </a:lnTo>
                <a:lnTo>
                  <a:pt x="153" y="152"/>
                </a:lnTo>
                <a:lnTo>
                  <a:pt x="153" y="152"/>
                </a:lnTo>
                <a:lnTo>
                  <a:pt x="152" y="152"/>
                </a:lnTo>
                <a:lnTo>
                  <a:pt x="152" y="150"/>
                </a:lnTo>
                <a:lnTo>
                  <a:pt x="153" y="150"/>
                </a:lnTo>
                <a:lnTo>
                  <a:pt x="153" y="149"/>
                </a:lnTo>
                <a:lnTo>
                  <a:pt x="152" y="149"/>
                </a:lnTo>
                <a:lnTo>
                  <a:pt x="150" y="149"/>
                </a:lnTo>
                <a:lnTo>
                  <a:pt x="149" y="149"/>
                </a:lnTo>
                <a:lnTo>
                  <a:pt x="149" y="147"/>
                </a:lnTo>
                <a:lnTo>
                  <a:pt x="147" y="147"/>
                </a:lnTo>
                <a:lnTo>
                  <a:pt x="147" y="147"/>
                </a:lnTo>
                <a:lnTo>
                  <a:pt x="145" y="147"/>
                </a:lnTo>
                <a:lnTo>
                  <a:pt x="144" y="146"/>
                </a:lnTo>
                <a:lnTo>
                  <a:pt x="144" y="144"/>
                </a:lnTo>
                <a:lnTo>
                  <a:pt x="142" y="143"/>
                </a:lnTo>
                <a:lnTo>
                  <a:pt x="144" y="143"/>
                </a:lnTo>
                <a:lnTo>
                  <a:pt x="142" y="141"/>
                </a:lnTo>
                <a:lnTo>
                  <a:pt x="142" y="143"/>
                </a:lnTo>
                <a:lnTo>
                  <a:pt x="142" y="144"/>
                </a:lnTo>
                <a:lnTo>
                  <a:pt x="142" y="146"/>
                </a:lnTo>
                <a:lnTo>
                  <a:pt x="141" y="146"/>
                </a:lnTo>
                <a:lnTo>
                  <a:pt x="141" y="144"/>
                </a:lnTo>
                <a:lnTo>
                  <a:pt x="139" y="144"/>
                </a:lnTo>
                <a:lnTo>
                  <a:pt x="139" y="143"/>
                </a:lnTo>
                <a:lnTo>
                  <a:pt x="141" y="143"/>
                </a:lnTo>
                <a:lnTo>
                  <a:pt x="141" y="141"/>
                </a:lnTo>
                <a:lnTo>
                  <a:pt x="139" y="143"/>
                </a:lnTo>
                <a:lnTo>
                  <a:pt x="138" y="143"/>
                </a:lnTo>
                <a:lnTo>
                  <a:pt x="138" y="141"/>
                </a:lnTo>
                <a:lnTo>
                  <a:pt x="136" y="141"/>
                </a:lnTo>
                <a:lnTo>
                  <a:pt x="136" y="139"/>
                </a:lnTo>
                <a:lnTo>
                  <a:pt x="135" y="138"/>
                </a:lnTo>
                <a:lnTo>
                  <a:pt x="133" y="138"/>
                </a:lnTo>
                <a:lnTo>
                  <a:pt x="133" y="136"/>
                </a:lnTo>
                <a:lnTo>
                  <a:pt x="132" y="136"/>
                </a:lnTo>
                <a:lnTo>
                  <a:pt x="132" y="135"/>
                </a:lnTo>
                <a:lnTo>
                  <a:pt x="132" y="133"/>
                </a:lnTo>
                <a:lnTo>
                  <a:pt x="133" y="133"/>
                </a:lnTo>
                <a:lnTo>
                  <a:pt x="133" y="135"/>
                </a:lnTo>
                <a:lnTo>
                  <a:pt x="135" y="135"/>
                </a:lnTo>
                <a:lnTo>
                  <a:pt x="135" y="136"/>
                </a:lnTo>
                <a:lnTo>
                  <a:pt x="136" y="136"/>
                </a:lnTo>
                <a:lnTo>
                  <a:pt x="136" y="138"/>
                </a:lnTo>
                <a:lnTo>
                  <a:pt x="138" y="138"/>
                </a:lnTo>
                <a:lnTo>
                  <a:pt x="139" y="138"/>
                </a:lnTo>
                <a:lnTo>
                  <a:pt x="141" y="139"/>
                </a:lnTo>
                <a:lnTo>
                  <a:pt x="141" y="138"/>
                </a:lnTo>
                <a:lnTo>
                  <a:pt x="139" y="138"/>
                </a:lnTo>
                <a:lnTo>
                  <a:pt x="138" y="136"/>
                </a:lnTo>
                <a:lnTo>
                  <a:pt x="138" y="135"/>
                </a:lnTo>
                <a:lnTo>
                  <a:pt x="136" y="135"/>
                </a:lnTo>
                <a:lnTo>
                  <a:pt x="135" y="133"/>
                </a:lnTo>
                <a:lnTo>
                  <a:pt x="135" y="132"/>
                </a:lnTo>
                <a:lnTo>
                  <a:pt x="133" y="132"/>
                </a:lnTo>
                <a:lnTo>
                  <a:pt x="132" y="132"/>
                </a:lnTo>
                <a:lnTo>
                  <a:pt x="132" y="130"/>
                </a:lnTo>
                <a:lnTo>
                  <a:pt x="130" y="130"/>
                </a:lnTo>
                <a:lnTo>
                  <a:pt x="132" y="129"/>
                </a:lnTo>
                <a:lnTo>
                  <a:pt x="133" y="129"/>
                </a:lnTo>
                <a:lnTo>
                  <a:pt x="133" y="130"/>
                </a:lnTo>
                <a:lnTo>
                  <a:pt x="135" y="130"/>
                </a:lnTo>
                <a:lnTo>
                  <a:pt x="136" y="130"/>
                </a:lnTo>
                <a:lnTo>
                  <a:pt x="135" y="129"/>
                </a:lnTo>
                <a:lnTo>
                  <a:pt x="133" y="129"/>
                </a:lnTo>
                <a:lnTo>
                  <a:pt x="133" y="127"/>
                </a:lnTo>
                <a:lnTo>
                  <a:pt x="133" y="126"/>
                </a:lnTo>
                <a:lnTo>
                  <a:pt x="132" y="126"/>
                </a:lnTo>
                <a:lnTo>
                  <a:pt x="130" y="126"/>
                </a:lnTo>
                <a:lnTo>
                  <a:pt x="130" y="124"/>
                </a:lnTo>
                <a:lnTo>
                  <a:pt x="129" y="124"/>
                </a:lnTo>
                <a:lnTo>
                  <a:pt x="129" y="123"/>
                </a:lnTo>
                <a:lnTo>
                  <a:pt x="130" y="123"/>
                </a:lnTo>
                <a:lnTo>
                  <a:pt x="129" y="121"/>
                </a:lnTo>
                <a:lnTo>
                  <a:pt x="129" y="120"/>
                </a:lnTo>
                <a:lnTo>
                  <a:pt x="130" y="120"/>
                </a:lnTo>
                <a:lnTo>
                  <a:pt x="130" y="121"/>
                </a:lnTo>
                <a:lnTo>
                  <a:pt x="132" y="121"/>
                </a:lnTo>
                <a:lnTo>
                  <a:pt x="132" y="120"/>
                </a:lnTo>
                <a:lnTo>
                  <a:pt x="130" y="120"/>
                </a:lnTo>
                <a:lnTo>
                  <a:pt x="129" y="118"/>
                </a:lnTo>
                <a:lnTo>
                  <a:pt x="130" y="118"/>
                </a:lnTo>
                <a:lnTo>
                  <a:pt x="130" y="116"/>
                </a:lnTo>
                <a:lnTo>
                  <a:pt x="129" y="115"/>
                </a:lnTo>
                <a:lnTo>
                  <a:pt x="130" y="115"/>
                </a:lnTo>
                <a:lnTo>
                  <a:pt x="132" y="116"/>
                </a:lnTo>
                <a:lnTo>
                  <a:pt x="132" y="115"/>
                </a:lnTo>
                <a:lnTo>
                  <a:pt x="130" y="115"/>
                </a:lnTo>
                <a:lnTo>
                  <a:pt x="130" y="113"/>
                </a:lnTo>
                <a:lnTo>
                  <a:pt x="129" y="113"/>
                </a:lnTo>
                <a:lnTo>
                  <a:pt x="127" y="113"/>
                </a:lnTo>
                <a:lnTo>
                  <a:pt x="127" y="112"/>
                </a:lnTo>
                <a:lnTo>
                  <a:pt x="125" y="112"/>
                </a:lnTo>
                <a:lnTo>
                  <a:pt x="124" y="110"/>
                </a:lnTo>
                <a:lnTo>
                  <a:pt x="124" y="110"/>
                </a:lnTo>
                <a:lnTo>
                  <a:pt x="125" y="110"/>
                </a:lnTo>
                <a:lnTo>
                  <a:pt x="127" y="110"/>
                </a:lnTo>
                <a:lnTo>
                  <a:pt x="129" y="110"/>
                </a:lnTo>
                <a:lnTo>
                  <a:pt x="127" y="109"/>
                </a:lnTo>
                <a:lnTo>
                  <a:pt x="127" y="107"/>
                </a:lnTo>
                <a:lnTo>
                  <a:pt x="129" y="107"/>
                </a:lnTo>
                <a:lnTo>
                  <a:pt x="127" y="106"/>
                </a:lnTo>
                <a:lnTo>
                  <a:pt x="129" y="106"/>
                </a:lnTo>
                <a:lnTo>
                  <a:pt x="129" y="104"/>
                </a:lnTo>
                <a:lnTo>
                  <a:pt x="130" y="104"/>
                </a:lnTo>
                <a:lnTo>
                  <a:pt x="130" y="103"/>
                </a:lnTo>
                <a:lnTo>
                  <a:pt x="129" y="103"/>
                </a:lnTo>
                <a:lnTo>
                  <a:pt x="129" y="101"/>
                </a:lnTo>
                <a:lnTo>
                  <a:pt x="130" y="101"/>
                </a:lnTo>
                <a:lnTo>
                  <a:pt x="130" y="100"/>
                </a:lnTo>
                <a:lnTo>
                  <a:pt x="129" y="100"/>
                </a:lnTo>
                <a:lnTo>
                  <a:pt x="129" y="98"/>
                </a:lnTo>
                <a:lnTo>
                  <a:pt x="129" y="96"/>
                </a:lnTo>
                <a:lnTo>
                  <a:pt x="127" y="96"/>
                </a:lnTo>
                <a:lnTo>
                  <a:pt x="129" y="95"/>
                </a:lnTo>
                <a:lnTo>
                  <a:pt x="130" y="95"/>
                </a:lnTo>
                <a:lnTo>
                  <a:pt x="130" y="93"/>
                </a:lnTo>
                <a:lnTo>
                  <a:pt x="132" y="93"/>
                </a:lnTo>
                <a:lnTo>
                  <a:pt x="133" y="93"/>
                </a:lnTo>
                <a:lnTo>
                  <a:pt x="133" y="92"/>
                </a:lnTo>
                <a:lnTo>
                  <a:pt x="133" y="90"/>
                </a:lnTo>
                <a:lnTo>
                  <a:pt x="133" y="89"/>
                </a:lnTo>
                <a:lnTo>
                  <a:pt x="135" y="89"/>
                </a:lnTo>
                <a:lnTo>
                  <a:pt x="136" y="89"/>
                </a:lnTo>
                <a:lnTo>
                  <a:pt x="136" y="87"/>
                </a:lnTo>
                <a:lnTo>
                  <a:pt x="136" y="86"/>
                </a:lnTo>
                <a:lnTo>
                  <a:pt x="138" y="86"/>
                </a:lnTo>
                <a:lnTo>
                  <a:pt x="139" y="86"/>
                </a:lnTo>
                <a:lnTo>
                  <a:pt x="141" y="86"/>
                </a:lnTo>
                <a:lnTo>
                  <a:pt x="141" y="87"/>
                </a:lnTo>
                <a:lnTo>
                  <a:pt x="142" y="87"/>
                </a:lnTo>
                <a:lnTo>
                  <a:pt x="142" y="89"/>
                </a:lnTo>
                <a:lnTo>
                  <a:pt x="142" y="90"/>
                </a:lnTo>
                <a:lnTo>
                  <a:pt x="141" y="90"/>
                </a:lnTo>
                <a:lnTo>
                  <a:pt x="139" y="89"/>
                </a:lnTo>
                <a:lnTo>
                  <a:pt x="139" y="90"/>
                </a:lnTo>
                <a:lnTo>
                  <a:pt x="141" y="90"/>
                </a:lnTo>
                <a:lnTo>
                  <a:pt x="141" y="92"/>
                </a:lnTo>
                <a:lnTo>
                  <a:pt x="139" y="92"/>
                </a:lnTo>
                <a:lnTo>
                  <a:pt x="139" y="93"/>
                </a:lnTo>
                <a:lnTo>
                  <a:pt x="139" y="95"/>
                </a:lnTo>
                <a:lnTo>
                  <a:pt x="139" y="96"/>
                </a:lnTo>
                <a:lnTo>
                  <a:pt x="141" y="96"/>
                </a:lnTo>
                <a:lnTo>
                  <a:pt x="141" y="98"/>
                </a:lnTo>
                <a:lnTo>
                  <a:pt x="139" y="98"/>
                </a:lnTo>
                <a:lnTo>
                  <a:pt x="141" y="100"/>
                </a:lnTo>
                <a:lnTo>
                  <a:pt x="142" y="100"/>
                </a:lnTo>
                <a:lnTo>
                  <a:pt x="142" y="101"/>
                </a:lnTo>
                <a:lnTo>
                  <a:pt x="141" y="101"/>
                </a:lnTo>
                <a:lnTo>
                  <a:pt x="139" y="100"/>
                </a:lnTo>
                <a:lnTo>
                  <a:pt x="139" y="101"/>
                </a:lnTo>
                <a:lnTo>
                  <a:pt x="138" y="101"/>
                </a:lnTo>
                <a:lnTo>
                  <a:pt x="138" y="103"/>
                </a:lnTo>
                <a:lnTo>
                  <a:pt x="136" y="103"/>
                </a:lnTo>
                <a:lnTo>
                  <a:pt x="138" y="104"/>
                </a:lnTo>
                <a:lnTo>
                  <a:pt x="136" y="106"/>
                </a:lnTo>
                <a:lnTo>
                  <a:pt x="138" y="106"/>
                </a:lnTo>
                <a:lnTo>
                  <a:pt x="138" y="107"/>
                </a:lnTo>
                <a:lnTo>
                  <a:pt x="139" y="109"/>
                </a:lnTo>
                <a:lnTo>
                  <a:pt x="138" y="109"/>
                </a:lnTo>
                <a:lnTo>
                  <a:pt x="138" y="110"/>
                </a:lnTo>
                <a:lnTo>
                  <a:pt x="136" y="109"/>
                </a:lnTo>
                <a:lnTo>
                  <a:pt x="135" y="109"/>
                </a:lnTo>
                <a:lnTo>
                  <a:pt x="136" y="110"/>
                </a:lnTo>
                <a:lnTo>
                  <a:pt x="138" y="110"/>
                </a:lnTo>
                <a:lnTo>
                  <a:pt x="138" y="110"/>
                </a:lnTo>
                <a:lnTo>
                  <a:pt x="136" y="110"/>
                </a:lnTo>
                <a:lnTo>
                  <a:pt x="136" y="112"/>
                </a:lnTo>
                <a:lnTo>
                  <a:pt x="138" y="112"/>
                </a:lnTo>
                <a:lnTo>
                  <a:pt x="138" y="113"/>
                </a:lnTo>
                <a:lnTo>
                  <a:pt x="139" y="113"/>
                </a:lnTo>
                <a:lnTo>
                  <a:pt x="139" y="115"/>
                </a:lnTo>
                <a:lnTo>
                  <a:pt x="141" y="115"/>
                </a:lnTo>
                <a:lnTo>
                  <a:pt x="141" y="116"/>
                </a:lnTo>
                <a:lnTo>
                  <a:pt x="142" y="116"/>
                </a:lnTo>
                <a:lnTo>
                  <a:pt x="142" y="118"/>
                </a:lnTo>
                <a:lnTo>
                  <a:pt x="142" y="120"/>
                </a:lnTo>
                <a:lnTo>
                  <a:pt x="144" y="120"/>
                </a:lnTo>
                <a:lnTo>
                  <a:pt x="144" y="121"/>
                </a:lnTo>
                <a:lnTo>
                  <a:pt x="145" y="121"/>
                </a:lnTo>
                <a:lnTo>
                  <a:pt x="147" y="123"/>
                </a:lnTo>
                <a:lnTo>
                  <a:pt x="149" y="123"/>
                </a:lnTo>
                <a:lnTo>
                  <a:pt x="149" y="121"/>
                </a:lnTo>
                <a:lnTo>
                  <a:pt x="152" y="123"/>
                </a:lnTo>
                <a:lnTo>
                  <a:pt x="152" y="124"/>
                </a:lnTo>
                <a:lnTo>
                  <a:pt x="152" y="126"/>
                </a:lnTo>
                <a:lnTo>
                  <a:pt x="150" y="126"/>
                </a:lnTo>
                <a:lnTo>
                  <a:pt x="150" y="124"/>
                </a:lnTo>
                <a:lnTo>
                  <a:pt x="149" y="124"/>
                </a:lnTo>
                <a:lnTo>
                  <a:pt x="147" y="124"/>
                </a:lnTo>
                <a:lnTo>
                  <a:pt x="145" y="124"/>
                </a:lnTo>
                <a:lnTo>
                  <a:pt x="145" y="126"/>
                </a:lnTo>
                <a:lnTo>
                  <a:pt x="144" y="126"/>
                </a:lnTo>
                <a:lnTo>
                  <a:pt x="144" y="124"/>
                </a:lnTo>
                <a:lnTo>
                  <a:pt x="142" y="124"/>
                </a:lnTo>
                <a:lnTo>
                  <a:pt x="141" y="124"/>
                </a:lnTo>
                <a:lnTo>
                  <a:pt x="139" y="124"/>
                </a:lnTo>
                <a:lnTo>
                  <a:pt x="141" y="126"/>
                </a:lnTo>
                <a:lnTo>
                  <a:pt x="142" y="127"/>
                </a:lnTo>
                <a:lnTo>
                  <a:pt x="144" y="129"/>
                </a:lnTo>
                <a:lnTo>
                  <a:pt x="144" y="130"/>
                </a:lnTo>
                <a:lnTo>
                  <a:pt x="145" y="130"/>
                </a:lnTo>
                <a:lnTo>
                  <a:pt x="147" y="130"/>
                </a:lnTo>
                <a:lnTo>
                  <a:pt x="147" y="132"/>
                </a:lnTo>
                <a:lnTo>
                  <a:pt x="149" y="132"/>
                </a:lnTo>
                <a:lnTo>
                  <a:pt x="149" y="133"/>
                </a:lnTo>
                <a:lnTo>
                  <a:pt x="147" y="133"/>
                </a:lnTo>
                <a:lnTo>
                  <a:pt x="145" y="132"/>
                </a:lnTo>
                <a:lnTo>
                  <a:pt x="145" y="133"/>
                </a:lnTo>
                <a:lnTo>
                  <a:pt x="144" y="133"/>
                </a:lnTo>
                <a:lnTo>
                  <a:pt x="144" y="132"/>
                </a:lnTo>
                <a:lnTo>
                  <a:pt x="142" y="132"/>
                </a:lnTo>
                <a:lnTo>
                  <a:pt x="144" y="133"/>
                </a:lnTo>
                <a:lnTo>
                  <a:pt x="145" y="135"/>
                </a:lnTo>
                <a:lnTo>
                  <a:pt x="145" y="136"/>
                </a:lnTo>
                <a:lnTo>
                  <a:pt x="147" y="136"/>
                </a:lnTo>
                <a:lnTo>
                  <a:pt x="147" y="138"/>
                </a:lnTo>
                <a:lnTo>
                  <a:pt x="149" y="138"/>
                </a:lnTo>
                <a:lnTo>
                  <a:pt x="150" y="138"/>
                </a:lnTo>
                <a:lnTo>
                  <a:pt x="150" y="139"/>
                </a:lnTo>
                <a:lnTo>
                  <a:pt x="149" y="139"/>
                </a:lnTo>
                <a:lnTo>
                  <a:pt x="147" y="139"/>
                </a:lnTo>
                <a:lnTo>
                  <a:pt x="145" y="138"/>
                </a:lnTo>
                <a:lnTo>
                  <a:pt x="145" y="139"/>
                </a:lnTo>
                <a:lnTo>
                  <a:pt x="147" y="139"/>
                </a:lnTo>
                <a:lnTo>
                  <a:pt x="147" y="141"/>
                </a:lnTo>
                <a:lnTo>
                  <a:pt x="149" y="141"/>
                </a:lnTo>
                <a:lnTo>
                  <a:pt x="149" y="143"/>
                </a:lnTo>
                <a:lnTo>
                  <a:pt x="150" y="143"/>
                </a:lnTo>
                <a:lnTo>
                  <a:pt x="152" y="143"/>
                </a:lnTo>
                <a:lnTo>
                  <a:pt x="152" y="144"/>
                </a:lnTo>
                <a:lnTo>
                  <a:pt x="153" y="146"/>
                </a:lnTo>
                <a:lnTo>
                  <a:pt x="153" y="147"/>
                </a:lnTo>
                <a:lnTo>
                  <a:pt x="153" y="147"/>
                </a:lnTo>
                <a:lnTo>
                  <a:pt x="155" y="147"/>
                </a:lnTo>
                <a:lnTo>
                  <a:pt x="155" y="147"/>
                </a:lnTo>
                <a:lnTo>
                  <a:pt x="155" y="149"/>
                </a:lnTo>
                <a:lnTo>
                  <a:pt x="156" y="149"/>
                </a:lnTo>
                <a:lnTo>
                  <a:pt x="158" y="149"/>
                </a:lnTo>
                <a:lnTo>
                  <a:pt x="158" y="147"/>
                </a:lnTo>
                <a:lnTo>
                  <a:pt x="159" y="147"/>
                </a:lnTo>
                <a:lnTo>
                  <a:pt x="159" y="149"/>
                </a:lnTo>
                <a:lnTo>
                  <a:pt x="159" y="150"/>
                </a:lnTo>
                <a:lnTo>
                  <a:pt x="159" y="152"/>
                </a:lnTo>
                <a:lnTo>
                  <a:pt x="161" y="152"/>
                </a:lnTo>
                <a:lnTo>
                  <a:pt x="162" y="152"/>
                </a:lnTo>
                <a:lnTo>
                  <a:pt x="162" y="153"/>
                </a:lnTo>
                <a:lnTo>
                  <a:pt x="162" y="155"/>
                </a:lnTo>
                <a:lnTo>
                  <a:pt x="164" y="155"/>
                </a:lnTo>
                <a:lnTo>
                  <a:pt x="165" y="155"/>
                </a:lnTo>
                <a:lnTo>
                  <a:pt x="167" y="156"/>
                </a:lnTo>
                <a:lnTo>
                  <a:pt x="167" y="155"/>
                </a:lnTo>
                <a:lnTo>
                  <a:pt x="168" y="155"/>
                </a:lnTo>
                <a:lnTo>
                  <a:pt x="168" y="156"/>
                </a:lnTo>
                <a:lnTo>
                  <a:pt x="170" y="156"/>
                </a:lnTo>
                <a:lnTo>
                  <a:pt x="172" y="156"/>
                </a:lnTo>
                <a:lnTo>
                  <a:pt x="170" y="155"/>
                </a:lnTo>
                <a:lnTo>
                  <a:pt x="168" y="155"/>
                </a:lnTo>
                <a:lnTo>
                  <a:pt x="168" y="153"/>
                </a:lnTo>
                <a:lnTo>
                  <a:pt x="170" y="153"/>
                </a:lnTo>
                <a:lnTo>
                  <a:pt x="170" y="152"/>
                </a:lnTo>
                <a:lnTo>
                  <a:pt x="172" y="152"/>
                </a:lnTo>
                <a:lnTo>
                  <a:pt x="172" y="153"/>
                </a:lnTo>
                <a:lnTo>
                  <a:pt x="172" y="155"/>
                </a:lnTo>
                <a:lnTo>
                  <a:pt x="173" y="156"/>
                </a:lnTo>
                <a:lnTo>
                  <a:pt x="176" y="156"/>
                </a:lnTo>
                <a:lnTo>
                  <a:pt x="176" y="158"/>
                </a:lnTo>
                <a:lnTo>
                  <a:pt x="178" y="159"/>
                </a:lnTo>
                <a:lnTo>
                  <a:pt x="176" y="159"/>
                </a:lnTo>
                <a:lnTo>
                  <a:pt x="178" y="161"/>
                </a:lnTo>
                <a:lnTo>
                  <a:pt x="179" y="161"/>
                </a:lnTo>
                <a:lnTo>
                  <a:pt x="181" y="161"/>
                </a:lnTo>
                <a:lnTo>
                  <a:pt x="181" y="163"/>
                </a:lnTo>
                <a:lnTo>
                  <a:pt x="182" y="163"/>
                </a:lnTo>
                <a:lnTo>
                  <a:pt x="184" y="164"/>
                </a:lnTo>
                <a:lnTo>
                  <a:pt x="185" y="164"/>
                </a:lnTo>
                <a:lnTo>
                  <a:pt x="185" y="166"/>
                </a:lnTo>
                <a:lnTo>
                  <a:pt x="187" y="164"/>
                </a:lnTo>
                <a:lnTo>
                  <a:pt x="187" y="166"/>
                </a:lnTo>
                <a:lnTo>
                  <a:pt x="188" y="166"/>
                </a:lnTo>
                <a:lnTo>
                  <a:pt x="190" y="167"/>
                </a:lnTo>
                <a:lnTo>
                  <a:pt x="190" y="167"/>
                </a:lnTo>
                <a:lnTo>
                  <a:pt x="190" y="169"/>
                </a:lnTo>
                <a:lnTo>
                  <a:pt x="192" y="169"/>
                </a:lnTo>
                <a:lnTo>
                  <a:pt x="192" y="170"/>
                </a:lnTo>
                <a:lnTo>
                  <a:pt x="193" y="170"/>
                </a:lnTo>
                <a:lnTo>
                  <a:pt x="193" y="172"/>
                </a:lnTo>
                <a:lnTo>
                  <a:pt x="195" y="172"/>
                </a:lnTo>
                <a:lnTo>
                  <a:pt x="195" y="173"/>
                </a:lnTo>
                <a:lnTo>
                  <a:pt x="196" y="173"/>
                </a:lnTo>
                <a:lnTo>
                  <a:pt x="198" y="175"/>
                </a:lnTo>
                <a:lnTo>
                  <a:pt x="199" y="175"/>
                </a:lnTo>
                <a:lnTo>
                  <a:pt x="201" y="176"/>
                </a:lnTo>
                <a:lnTo>
                  <a:pt x="199" y="176"/>
                </a:lnTo>
                <a:lnTo>
                  <a:pt x="199" y="178"/>
                </a:lnTo>
                <a:lnTo>
                  <a:pt x="201" y="178"/>
                </a:lnTo>
                <a:lnTo>
                  <a:pt x="201" y="179"/>
                </a:lnTo>
                <a:lnTo>
                  <a:pt x="202" y="179"/>
                </a:lnTo>
                <a:lnTo>
                  <a:pt x="204" y="179"/>
                </a:lnTo>
                <a:lnTo>
                  <a:pt x="207" y="181"/>
                </a:lnTo>
                <a:lnTo>
                  <a:pt x="208" y="181"/>
                </a:lnTo>
                <a:lnTo>
                  <a:pt x="207" y="183"/>
                </a:lnTo>
                <a:lnTo>
                  <a:pt x="207" y="184"/>
                </a:lnTo>
                <a:lnTo>
                  <a:pt x="208" y="184"/>
                </a:lnTo>
                <a:lnTo>
                  <a:pt x="208" y="184"/>
                </a:lnTo>
                <a:lnTo>
                  <a:pt x="210" y="184"/>
                </a:lnTo>
                <a:lnTo>
                  <a:pt x="211" y="184"/>
                </a:lnTo>
                <a:lnTo>
                  <a:pt x="211" y="184"/>
                </a:lnTo>
                <a:lnTo>
                  <a:pt x="213" y="184"/>
                </a:lnTo>
                <a:lnTo>
                  <a:pt x="213" y="186"/>
                </a:lnTo>
                <a:lnTo>
                  <a:pt x="215" y="186"/>
                </a:lnTo>
                <a:lnTo>
                  <a:pt x="216" y="186"/>
                </a:lnTo>
                <a:lnTo>
                  <a:pt x="216" y="187"/>
                </a:lnTo>
                <a:lnTo>
                  <a:pt x="218" y="187"/>
                </a:lnTo>
                <a:lnTo>
                  <a:pt x="219" y="189"/>
                </a:lnTo>
                <a:lnTo>
                  <a:pt x="219" y="190"/>
                </a:lnTo>
                <a:lnTo>
                  <a:pt x="221" y="192"/>
                </a:lnTo>
                <a:lnTo>
                  <a:pt x="221" y="193"/>
                </a:lnTo>
                <a:lnTo>
                  <a:pt x="219" y="193"/>
                </a:lnTo>
                <a:lnTo>
                  <a:pt x="219" y="195"/>
                </a:lnTo>
                <a:lnTo>
                  <a:pt x="221" y="195"/>
                </a:lnTo>
                <a:lnTo>
                  <a:pt x="222" y="195"/>
                </a:lnTo>
                <a:lnTo>
                  <a:pt x="222" y="193"/>
                </a:lnTo>
                <a:lnTo>
                  <a:pt x="224" y="193"/>
                </a:lnTo>
                <a:lnTo>
                  <a:pt x="224" y="195"/>
                </a:lnTo>
                <a:lnTo>
                  <a:pt x="225" y="195"/>
                </a:lnTo>
                <a:lnTo>
                  <a:pt x="225" y="196"/>
                </a:lnTo>
                <a:lnTo>
                  <a:pt x="224" y="198"/>
                </a:lnTo>
                <a:lnTo>
                  <a:pt x="222" y="198"/>
                </a:lnTo>
                <a:lnTo>
                  <a:pt x="224" y="199"/>
                </a:lnTo>
                <a:lnTo>
                  <a:pt x="225" y="199"/>
                </a:lnTo>
                <a:lnTo>
                  <a:pt x="225" y="201"/>
                </a:lnTo>
                <a:lnTo>
                  <a:pt x="227" y="199"/>
                </a:lnTo>
                <a:lnTo>
                  <a:pt x="227" y="199"/>
                </a:lnTo>
                <a:lnTo>
                  <a:pt x="228" y="201"/>
                </a:lnTo>
                <a:lnTo>
                  <a:pt x="228" y="199"/>
                </a:lnTo>
                <a:lnTo>
                  <a:pt x="230" y="199"/>
                </a:lnTo>
                <a:lnTo>
                  <a:pt x="230" y="201"/>
                </a:lnTo>
                <a:lnTo>
                  <a:pt x="231" y="201"/>
                </a:lnTo>
                <a:lnTo>
                  <a:pt x="231" y="202"/>
                </a:lnTo>
                <a:lnTo>
                  <a:pt x="233" y="202"/>
                </a:lnTo>
                <a:lnTo>
                  <a:pt x="233" y="204"/>
                </a:lnTo>
                <a:lnTo>
                  <a:pt x="234" y="204"/>
                </a:lnTo>
                <a:lnTo>
                  <a:pt x="234" y="206"/>
                </a:lnTo>
                <a:lnTo>
                  <a:pt x="233" y="206"/>
                </a:lnTo>
                <a:lnTo>
                  <a:pt x="231" y="204"/>
                </a:lnTo>
                <a:lnTo>
                  <a:pt x="231" y="206"/>
                </a:lnTo>
                <a:lnTo>
                  <a:pt x="233" y="206"/>
                </a:lnTo>
                <a:lnTo>
                  <a:pt x="234" y="207"/>
                </a:lnTo>
                <a:lnTo>
                  <a:pt x="234" y="209"/>
                </a:lnTo>
                <a:lnTo>
                  <a:pt x="236" y="209"/>
                </a:lnTo>
                <a:lnTo>
                  <a:pt x="238" y="209"/>
                </a:lnTo>
                <a:lnTo>
                  <a:pt x="238" y="207"/>
                </a:lnTo>
                <a:lnTo>
                  <a:pt x="239" y="207"/>
                </a:lnTo>
                <a:lnTo>
                  <a:pt x="239" y="209"/>
                </a:lnTo>
                <a:lnTo>
                  <a:pt x="241" y="209"/>
                </a:lnTo>
                <a:lnTo>
                  <a:pt x="241" y="210"/>
                </a:lnTo>
                <a:lnTo>
                  <a:pt x="242" y="210"/>
                </a:lnTo>
                <a:lnTo>
                  <a:pt x="242" y="212"/>
                </a:lnTo>
                <a:lnTo>
                  <a:pt x="242" y="213"/>
                </a:lnTo>
                <a:lnTo>
                  <a:pt x="244" y="213"/>
                </a:lnTo>
                <a:lnTo>
                  <a:pt x="245" y="213"/>
                </a:lnTo>
                <a:lnTo>
                  <a:pt x="247" y="213"/>
                </a:lnTo>
                <a:lnTo>
                  <a:pt x="247" y="215"/>
                </a:lnTo>
                <a:lnTo>
                  <a:pt x="245" y="215"/>
                </a:lnTo>
                <a:lnTo>
                  <a:pt x="247" y="216"/>
                </a:lnTo>
                <a:lnTo>
                  <a:pt x="248" y="218"/>
                </a:lnTo>
                <a:lnTo>
                  <a:pt x="247" y="218"/>
                </a:lnTo>
                <a:lnTo>
                  <a:pt x="245" y="218"/>
                </a:lnTo>
                <a:lnTo>
                  <a:pt x="245" y="216"/>
                </a:lnTo>
                <a:lnTo>
                  <a:pt x="244" y="216"/>
                </a:lnTo>
                <a:lnTo>
                  <a:pt x="244" y="215"/>
                </a:lnTo>
                <a:lnTo>
                  <a:pt x="242" y="215"/>
                </a:lnTo>
                <a:lnTo>
                  <a:pt x="239" y="213"/>
                </a:lnTo>
                <a:lnTo>
                  <a:pt x="239" y="215"/>
                </a:lnTo>
                <a:lnTo>
                  <a:pt x="241" y="215"/>
                </a:lnTo>
                <a:lnTo>
                  <a:pt x="242" y="216"/>
                </a:lnTo>
                <a:lnTo>
                  <a:pt x="244" y="216"/>
                </a:lnTo>
                <a:lnTo>
                  <a:pt x="244" y="218"/>
                </a:lnTo>
                <a:lnTo>
                  <a:pt x="245" y="218"/>
                </a:lnTo>
                <a:lnTo>
                  <a:pt x="245" y="219"/>
                </a:lnTo>
                <a:lnTo>
                  <a:pt x="247" y="219"/>
                </a:lnTo>
                <a:lnTo>
                  <a:pt x="248" y="219"/>
                </a:lnTo>
                <a:lnTo>
                  <a:pt x="250" y="221"/>
                </a:lnTo>
                <a:lnTo>
                  <a:pt x="251" y="221"/>
                </a:lnTo>
                <a:lnTo>
                  <a:pt x="253" y="221"/>
                </a:lnTo>
                <a:lnTo>
                  <a:pt x="253" y="222"/>
                </a:lnTo>
                <a:lnTo>
                  <a:pt x="251" y="222"/>
                </a:lnTo>
                <a:lnTo>
                  <a:pt x="251" y="224"/>
                </a:lnTo>
                <a:lnTo>
                  <a:pt x="253" y="224"/>
                </a:lnTo>
                <a:lnTo>
                  <a:pt x="253" y="222"/>
                </a:lnTo>
                <a:lnTo>
                  <a:pt x="254" y="222"/>
                </a:lnTo>
                <a:lnTo>
                  <a:pt x="254" y="224"/>
                </a:lnTo>
                <a:lnTo>
                  <a:pt x="254" y="226"/>
                </a:lnTo>
                <a:lnTo>
                  <a:pt x="256" y="226"/>
                </a:lnTo>
                <a:lnTo>
                  <a:pt x="258" y="227"/>
                </a:lnTo>
                <a:lnTo>
                  <a:pt x="256" y="227"/>
                </a:lnTo>
                <a:lnTo>
                  <a:pt x="254" y="227"/>
                </a:lnTo>
                <a:lnTo>
                  <a:pt x="254" y="229"/>
                </a:lnTo>
                <a:lnTo>
                  <a:pt x="256" y="229"/>
                </a:lnTo>
                <a:lnTo>
                  <a:pt x="258" y="229"/>
                </a:lnTo>
                <a:lnTo>
                  <a:pt x="259" y="229"/>
                </a:lnTo>
                <a:lnTo>
                  <a:pt x="259" y="227"/>
                </a:lnTo>
                <a:lnTo>
                  <a:pt x="261" y="227"/>
                </a:lnTo>
                <a:lnTo>
                  <a:pt x="261" y="229"/>
                </a:lnTo>
                <a:lnTo>
                  <a:pt x="261" y="230"/>
                </a:lnTo>
                <a:lnTo>
                  <a:pt x="262" y="230"/>
                </a:lnTo>
                <a:lnTo>
                  <a:pt x="262" y="232"/>
                </a:lnTo>
                <a:lnTo>
                  <a:pt x="261" y="232"/>
                </a:lnTo>
                <a:lnTo>
                  <a:pt x="259" y="232"/>
                </a:lnTo>
                <a:lnTo>
                  <a:pt x="258" y="230"/>
                </a:lnTo>
                <a:lnTo>
                  <a:pt x="256" y="230"/>
                </a:lnTo>
                <a:lnTo>
                  <a:pt x="258" y="232"/>
                </a:lnTo>
                <a:lnTo>
                  <a:pt x="259" y="232"/>
                </a:lnTo>
                <a:lnTo>
                  <a:pt x="261" y="233"/>
                </a:lnTo>
                <a:lnTo>
                  <a:pt x="262" y="233"/>
                </a:lnTo>
                <a:lnTo>
                  <a:pt x="262" y="235"/>
                </a:lnTo>
                <a:lnTo>
                  <a:pt x="264" y="235"/>
                </a:lnTo>
                <a:lnTo>
                  <a:pt x="264" y="236"/>
                </a:lnTo>
                <a:lnTo>
                  <a:pt x="264" y="238"/>
                </a:lnTo>
                <a:lnTo>
                  <a:pt x="262" y="238"/>
                </a:lnTo>
                <a:lnTo>
                  <a:pt x="262" y="236"/>
                </a:lnTo>
                <a:lnTo>
                  <a:pt x="261" y="236"/>
                </a:lnTo>
                <a:lnTo>
                  <a:pt x="261" y="235"/>
                </a:lnTo>
                <a:lnTo>
                  <a:pt x="259" y="235"/>
                </a:lnTo>
                <a:lnTo>
                  <a:pt x="259" y="233"/>
                </a:lnTo>
                <a:lnTo>
                  <a:pt x="258" y="233"/>
                </a:lnTo>
                <a:lnTo>
                  <a:pt x="256" y="233"/>
                </a:lnTo>
                <a:lnTo>
                  <a:pt x="258" y="235"/>
                </a:lnTo>
                <a:lnTo>
                  <a:pt x="259" y="235"/>
                </a:lnTo>
                <a:lnTo>
                  <a:pt x="259" y="236"/>
                </a:lnTo>
                <a:lnTo>
                  <a:pt x="259" y="238"/>
                </a:lnTo>
                <a:lnTo>
                  <a:pt x="261" y="238"/>
                </a:lnTo>
                <a:lnTo>
                  <a:pt x="262" y="238"/>
                </a:lnTo>
                <a:lnTo>
                  <a:pt x="264" y="239"/>
                </a:lnTo>
                <a:lnTo>
                  <a:pt x="264" y="241"/>
                </a:lnTo>
                <a:lnTo>
                  <a:pt x="262" y="239"/>
                </a:lnTo>
                <a:lnTo>
                  <a:pt x="262" y="241"/>
                </a:lnTo>
                <a:lnTo>
                  <a:pt x="261" y="241"/>
                </a:lnTo>
                <a:lnTo>
                  <a:pt x="261" y="242"/>
                </a:lnTo>
                <a:lnTo>
                  <a:pt x="262" y="242"/>
                </a:lnTo>
                <a:lnTo>
                  <a:pt x="264" y="242"/>
                </a:lnTo>
                <a:lnTo>
                  <a:pt x="264" y="242"/>
                </a:lnTo>
                <a:lnTo>
                  <a:pt x="265" y="242"/>
                </a:lnTo>
                <a:lnTo>
                  <a:pt x="265" y="244"/>
                </a:lnTo>
                <a:lnTo>
                  <a:pt x="265" y="245"/>
                </a:lnTo>
                <a:lnTo>
                  <a:pt x="265" y="247"/>
                </a:lnTo>
                <a:lnTo>
                  <a:pt x="265" y="249"/>
                </a:lnTo>
                <a:lnTo>
                  <a:pt x="265" y="250"/>
                </a:lnTo>
                <a:lnTo>
                  <a:pt x="264" y="252"/>
                </a:lnTo>
                <a:lnTo>
                  <a:pt x="264" y="253"/>
                </a:lnTo>
                <a:lnTo>
                  <a:pt x="262" y="253"/>
                </a:lnTo>
                <a:lnTo>
                  <a:pt x="264" y="255"/>
                </a:lnTo>
                <a:lnTo>
                  <a:pt x="262" y="255"/>
                </a:lnTo>
                <a:lnTo>
                  <a:pt x="261" y="256"/>
                </a:lnTo>
                <a:lnTo>
                  <a:pt x="261" y="258"/>
                </a:lnTo>
                <a:lnTo>
                  <a:pt x="262" y="258"/>
                </a:lnTo>
                <a:lnTo>
                  <a:pt x="262" y="258"/>
                </a:lnTo>
                <a:lnTo>
                  <a:pt x="264" y="258"/>
                </a:lnTo>
                <a:lnTo>
                  <a:pt x="264" y="259"/>
                </a:lnTo>
                <a:lnTo>
                  <a:pt x="262" y="259"/>
                </a:lnTo>
                <a:lnTo>
                  <a:pt x="261" y="259"/>
                </a:lnTo>
                <a:lnTo>
                  <a:pt x="261" y="261"/>
                </a:lnTo>
                <a:lnTo>
                  <a:pt x="259" y="259"/>
                </a:lnTo>
                <a:lnTo>
                  <a:pt x="258" y="259"/>
                </a:lnTo>
                <a:lnTo>
                  <a:pt x="256" y="259"/>
                </a:lnTo>
                <a:lnTo>
                  <a:pt x="254" y="259"/>
                </a:lnTo>
                <a:lnTo>
                  <a:pt x="253" y="259"/>
                </a:lnTo>
                <a:lnTo>
                  <a:pt x="251" y="259"/>
                </a:lnTo>
                <a:lnTo>
                  <a:pt x="250" y="259"/>
                </a:lnTo>
                <a:lnTo>
                  <a:pt x="248" y="258"/>
                </a:lnTo>
                <a:lnTo>
                  <a:pt x="247" y="258"/>
                </a:lnTo>
                <a:lnTo>
                  <a:pt x="245" y="258"/>
                </a:lnTo>
                <a:lnTo>
                  <a:pt x="244" y="258"/>
                </a:lnTo>
                <a:lnTo>
                  <a:pt x="242" y="258"/>
                </a:lnTo>
                <a:lnTo>
                  <a:pt x="242" y="258"/>
                </a:lnTo>
                <a:lnTo>
                  <a:pt x="241" y="258"/>
                </a:lnTo>
                <a:lnTo>
                  <a:pt x="241" y="258"/>
                </a:lnTo>
                <a:lnTo>
                  <a:pt x="241" y="259"/>
                </a:lnTo>
                <a:lnTo>
                  <a:pt x="242" y="259"/>
                </a:lnTo>
                <a:lnTo>
                  <a:pt x="245" y="261"/>
                </a:lnTo>
                <a:lnTo>
                  <a:pt x="247" y="262"/>
                </a:lnTo>
                <a:lnTo>
                  <a:pt x="248" y="262"/>
                </a:lnTo>
                <a:lnTo>
                  <a:pt x="248" y="264"/>
                </a:lnTo>
                <a:lnTo>
                  <a:pt x="250" y="264"/>
                </a:lnTo>
                <a:lnTo>
                  <a:pt x="253" y="265"/>
                </a:lnTo>
                <a:lnTo>
                  <a:pt x="254" y="267"/>
                </a:lnTo>
                <a:lnTo>
                  <a:pt x="256" y="267"/>
                </a:lnTo>
                <a:lnTo>
                  <a:pt x="258" y="269"/>
                </a:lnTo>
                <a:lnTo>
                  <a:pt x="259" y="269"/>
                </a:lnTo>
                <a:lnTo>
                  <a:pt x="261" y="270"/>
                </a:lnTo>
                <a:lnTo>
                  <a:pt x="262" y="270"/>
                </a:lnTo>
                <a:lnTo>
                  <a:pt x="262" y="269"/>
                </a:lnTo>
                <a:lnTo>
                  <a:pt x="264" y="270"/>
                </a:lnTo>
                <a:lnTo>
                  <a:pt x="264" y="270"/>
                </a:lnTo>
                <a:lnTo>
                  <a:pt x="265" y="270"/>
                </a:lnTo>
                <a:lnTo>
                  <a:pt x="267" y="270"/>
                </a:lnTo>
                <a:lnTo>
                  <a:pt x="270" y="272"/>
                </a:lnTo>
                <a:lnTo>
                  <a:pt x="271" y="273"/>
                </a:lnTo>
                <a:lnTo>
                  <a:pt x="273" y="275"/>
                </a:lnTo>
                <a:lnTo>
                  <a:pt x="273" y="276"/>
                </a:lnTo>
                <a:lnTo>
                  <a:pt x="274" y="276"/>
                </a:lnTo>
                <a:lnTo>
                  <a:pt x="274" y="278"/>
                </a:lnTo>
                <a:lnTo>
                  <a:pt x="274" y="279"/>
                </a:lnTo>
                <a:lnTo>
                  <a:pt x="273" y="279"/>
                </a:lnTo>
                <a:lnTo>
                  <a:pt x="271" y="279"/>
                </a:lnTo>
                <a:lnTo>
                  <a:pt x="270" y="278"/>
                </a:lnTo>
                <a:lnTo>
                  <a:pt x="268" y="278"/>
                </a:lnTo>
                <a:lnTo>
                  <a:pt x="265" y="278"/>
                </a:lnTo>
                <a:lnTo>
                  <a:pt x="264" y="276"/>
                </a:lnTo>
                <a:lnTo>
                  <a:pt x="262" y="276"/>
                </a:lnTo>
                <a:lnTo>
                  <a:pt x="261" y="276"/>
                </a:lnTo>
                <a:lnTo>
                  <a:pt x="259" y="275"/>
                </a:lnTo>
                <a:lnTo>
                  <a:pt x="258" y="275"/>
                </a:lnTo>
                <a:lnTo>
                  <a:pt x="256" y="275"/>
                </a:lnTo>
                <a:lnTo>
                  <a:pt x="254" y="275"/>
                </a:lnTo>
                <a:lnTo>
                  <a:pt x="253" y="275"/>
                </a:lnTo>
                <a:lnTo>
                  <a:pt x="251" y="273"/>
                </a:lnTo>
                <a:lnTo>
                  <a:pt x="251" y="275"/>
                </a:lnTo>
                <a:lnTo>
                  <a:pt x="250" y="275"/>
                </a:lnTo>
                <a:lnTo>
                  <a:pt x="253" y="276"/>
                </a:lnTo>
                <a:lnTo>
                  <a:pt x="256" y="276"/>
                </a:lnTo>
                <a:lnTo>
                  <a:pt x="258" y="278"/>
                </a:lnTo>
                <a:lnTo>
                  <a:pt x="261" y="278"/>
                </a:lnTo>
                <a:lnTo>
                  <a:pt x="262" y="279"/>
                </a:lnTo>
                <a:lnTo>
                  <a:pt x="264" y="279"/>
                </a:lnTo>
                <a:lnTo>
                  <a:pt x="265" y="281"/>
                </a:lnTo>
                <a:lnTo>
                  <a:pt x="268" y="282"/>
                </a:lnTo>
                <a:lnTo>
                  <a:pt x="271" y="282"/>
                </a:lnTo>
                <a:lnTo>
                  <a:pt x="273" y="284"/>
                </a:lnTo>
                <a:lnTo>
                  <a:pt x="274" y="285"/>
                </a:lnTo>
                <a:lnTo>
                  <a:pt x="274" y="287"/>
                </a:lnTo>
                <a:lnTo>
                  <a:pt x="273" y="287"/>
                </a:lnTo>
                <a:lnTo>
                  <a:pt x="273" y="289"/>
                </a:lnTo>
                <a:lnTo>
                  <a:pt x="271" y="289"/>
                </a:lnTo>
                <a:lnTo>
                  <a:pt x="268" y="287"/>
                </a:lnTo>
                <a:lnTo>
                  <a:pt x="265" y="287"/>
                </a:lnTo>
                <a:lnTo>
                  <a:pt x="264" y="285"/>
                </a:lnTo>
                <a:lnTo>
                  <a:pt x="262" y="284"/>
                </a:lnTo>
                <a:lnTo>
                  <a:pt x="259" y="284"/>
                </a:lnTo>
                <a:lnTo>
                  <a:pt x="256" y="281"/>
                </a:lnTo>
                <a:lnTo>
                  <a:pt x="251" y="279"/>
                </a:lnTo>
                <a:lnTo>
                  <a:pt x="254" y="281"/>
                </a:lnTo>
                <a:lnTo>
                  <a:pt x="253" y="281"/>
                </a:lnTo>
                <a:lnTo>
                  <a:pt x="254" y="282"/>
                </a:lnTo>
                <a:lnTo>
                  <a:pt x="254" y="281"/>
                </a:lnTo>
                <a:lnTo>
                  <a:pt x="256" y="282"/>
                </a:lnTo>
                <a:lnTo>
                  <a:pt x="256" y="284"/>
                </a:lnTo>
                <a:lnTo>
                  <a:pt x="258" y="284"/>
                </a:lnTo>
                <a:lnTo>
                  <a:pt x="259" y="285"/>
                </a:lnTo>
                <a:lnTo>
                  <a:pt x="261" y="287"/>
                </a:lnTo>
                <a:lnTo>
                  <a:pt x="262" y="287"/>
                </a:lnTo>
                <a:lnTo>
                  <a:pt x="264" y="287"/>
                </a:lnTo>
                <a:lnTo>
                  <a:pt x="264" y="289"/>
                </a:lnTo>
                <a:lnTo>
                  <a:pt x="265" y="289"/>
                </a:lnTo>
                <a:lnTo>
                  <a:pt x="267" y="289"/>
                </a:lnTo>
                <a:lnTo>
                  <a:pt x="267" y="290"/>
                </a:lnTo>
                <a:lnTo>
                  <a:pt x="268" y="290"/>
                </a:lnTo>
                <a:lnTo>
                  <a:pt x="270" y="290"/>
                </a:lnTo>
                <a:lnTo>
                  <a:pt x="271" y="292"/>
                </a:lnTo>
                <a:lnTo>
                  <a:pt x="274" y="293"/>
                </a:lnTo>
                <a:lnTo>
                  <a:pt x="276" y="293"/>
                </a:lnTo>
                <a:lnTo>
                  <a:pt x="276" y="295"/>
                </a:lnTo>
                <a:lnTo>
                  <a:pt x="277" y="295"/>
                </a:lnTo>
                <a:lnTo>
                  <a:pt x="281" y="295"/>
                </a:lnTo>
                <a:lnTo>
                  <a:pt x="282" y="296"/>
                </a:lnTo>
                <a:lnTo>
                  <a:pt x="284" y="296"/>
                </a:lnTo>
                <a:lnTo>
                  <a:pt x="282" y="295"/>
                </a:lnTo>
                <a:lnTo>
                  <a:pt x="281" y="295"/>
                </a:lnTo>
                <a:lnTo>
                  <a:pt x="279" y="295"/>
                </a:lnTo>
                <a:lnTo>
                  <a:pt x="281" y="295"/>
                </a:lnTo>
                <a:lnTo>
                  <a:pt x="282" y="295"/>
                </a:lnTo>
                <a:lnTo>
                  <a:pt x="284" y="295"/>
                </a:lnTo>
                <a:lnTo>
                  <a:pt x="285" y="295"/>
                </a:lnTo>
                <a:lnTo>
                  <a:pt x="287" y="295"/>
                </a:lnTo>
                <a:lnTo>
                  <a:pt x="288" y="295"/>
                </a:lnTo>
                <a:lnTo>
                  <a:pt x="291" y="295"/>
                </a:lnTo>
                <a:lnTo>
                  <a:pt x="293" y="295"/>
                </a:lnTo>
                <a:lnTo>
                  <a:pt x="293" y="296"/>
                </a:lnTo>
                <a:lnTo>
                  <a:pt x="294" y="296"/>
                </a:lnTo>
                <a:lnTo>
                  <a:pt x="296" y="296"/>
                </a:lnTo>
                <a:lnTo>
                  <a:pt x="296" y="298"/>
                </a:lnTo>
                <a:lnTo>
                  <a:pt x="297" y="298"/>
                </a:lnTo>
                <a:lnTo>
                  <a:pt x="297" y="299"/>
                </a:lnTo>
                <a:lnTo>
                  <a:pt x="299" y="299"/>
                </a:lnTo>
                <a:lnTo>
                  <a:pt x="299" y="301"/>
                </a:lnTo>
                <a:lnTo>
                  <a:pt x="300" y="301"/>
                </a:lnTo>
                <a:lnTo>
                  <a:pt x="299" y="302"/>
                </a:lnTo>
                <a:lnTo>
                  <a:pt x="297" y="302"/>
                </a:lnTo>
                <a:lnTo>
                  <a:pt x="296" y="302"/>
                </a:lnTo>
                <a:lnTo>
                  <a:pt x="294" y="302"/>
                </a:lnTo>
                <a:lnTo>
                  <a:pt x="296" y="304"/>
                </a:lnTo>
                <a:lnTo>
                  <a:pt x="297" y="304"/>
                </a:lnTo>
                <a:lnTo>
                  <a:pt x="299" y="304"/>
                </a:lnTo>
                <a:lnTo>
                  <a:pt x="300" y="305"/>
                </a:lnTo>
                <a:lnTo>
                  <a:pt x="300" y="304"/>
                </a:lnTo>
                <a:lnTo>
                  <a:pt x="300" y="305"/>
                </a:lnTo>
                <a:lnTo>
                  <a:pt x="300" y="304"/>
                </a:lnTo>
                <a:lnTo>
                  <a:pt x="302" y="304"/>
                </a:lnTo>
                <a:lnTo>
                  <a:pt x="304" y="304"/>
                </a:lnTo>
                <a:lnTo>
                  <a:pt x="304" y="305"/>
                </a:lnTo>
                <a:lnTo>
                  <a:pt x="305" y="305"/>
                </a:lnTo>
                <a:lnTo>
                  <a:pt x="307" y="305"/>
                </a:lnTo>
                <a:lnTo>
                  <a:pt x="307" y="307"/>
                </a:lnTo>
                <a:lnTo>
                  <a:pt x="308" y="308"/>
                </a:lnTo>
                <a:lnTo>
                  <a:pt x="310" y="308"/>
                </a:lnTo>
                <a:lnTo>
                  <a:pt x="311" y="308"/>
                </a:lnTo>
                <a:lnTo>
                  <a:pt x="311" y="310"/>
                </a:lnTo>
                <a:lnTo>
                  <a:pt x="313" y="310"/>
                </a:lnTo>
                <a:lnTo>
                  <a:pt x="313" y="312"/>
                </a:lnTo>
                <a:lnTo>
                  <a:pt x="314" y="312"/>
                </a:lnTo>
                <a:lnTo>
                  <a:pt x="316" y="313"/>
                </a:lnTo>
                <a:lnTo>
                  <a:pt x="317" y="313"/>
                </a:lnTo>
                <a:lnTo>
                  <a:pt x="317" y="315"/>
                </a:lnTo>
                <a:lnTo>
                  <a:pt x="319" y="315"/>
                </a:lnTo>
                <a:lnTo>
                  <a:pt x="319" y="313"/>
                </a:lnTo>
                <a:lnTo>
                  <a:pt x="320" y="313"/>
                </a:lnTo>
                <a:lnTo>
                  <a:pt x="322" y="315"/>
                </a:lnTo>
                <a:lnTo>
                  <a:pt x="324" y="315"/>
                </a:lnTo>
                <a:lnTo>
                  <a:pt x="325" y="316"/>
                </a:lnTo>
                <a:lnTo>
                  <a:pt x="325" y="315"/>
                </a:lnTo>
                <a:lnTo>
                  <a:pt x="324" y="315"/>
                </a:lnTo>
                <a:lnTo>
                  <a:pt x="324" y="313"/>
                </a:lnTo>
                <a:lnTo>
                  <a:pt x="322" y="313"/>
                </a:lnTo>
                <a:lnTo>
                  <a:pt x="322" y="312"/>
                </a:lnTo>
                <a:lnTo>
                  <a:pt x="324" y="312"/>
                </a:lnTo>
                <a:lnTo>
                  <a:pt x="322" y="310"/>
                </a:lnTo>
                <a:lnTo>
                  <a:pt x="324" y="310"/>
                </a:lnTo>
                <a:lnTo>
                  <a:pt x="325" y="312"/>
                </a:lnTo>
                <a:lnTo>
                  <a:pt x="327" y="313"/>
                </a:lnTo>
                <a:lnTo>
                  <a:pt x="328" y="313"/>
                </a:lnTo>
                <a:lnTo>
                  <a:pt x="330" y="315"/>
                </a:lnTo>
                <a:lnTo>
                  <a:pt x="331" y="316"/>
                </a:lnTo>
                <a:lnTo>
                  <a:pt x="333" y="316"/>
                </a:lnTo>
                <a:lnTo>
                  <a:pt x="333" y="315"/>
                </a:lnTo>
                <a:lnTo>
                  <a:pt x="334" y="316"/>
                </a:lnTo>
                <a:lnTo>
                  <a:pt x="336" y="316"/>
                </a:lnTo>
                <a:lnTo>
                  <a:pt x="336" y="318"/>
                </a:lnTo>
                <a:lnTo>
                  <a:pt x="337" y="318"/>
                </a:lnTo>
                <a:lnTo>
                  <a:pt x="339" y="319"/>
                </a:lnTo>
                <a:lnTo>
                  <a:pt x="340" y="319"/>
                </a:lnTo>
                <a:lnTo>
                  <a:pt x="342" y="321"/>
                </a:lnTo>
                <a:lnTo>
                  <a:pt x="343" y="321"/>
                </a:lnTo>
                <a:lnTo>
                  <a:pt x="345" y="322"/>
                </a:lnTo>
                <a:lnTo>
                  <a:pt x="348" y="322"/>
                </a:lnTo>
                <a:lnTo>
                  <a:pt x="350" y="322"/>
                </a:lnTo>
                <a:lnTo>
                  <a:pt x="350" y="324"/>
                </a:lnTo>
                <a:lnTo>
                  <a:pt x="351" y="325"/>
                </a:lnTo>
                <a:lnTo>
                  <a:pt x="350" y="325"/>
                </a:lnTo>
                <a:lnTo>
                  <a:pt x="351" y="327"/>
                </a:lnTo>
                <a:lnTo>
                  <a:pt x="353" y="327"/>
                </a:lnTo>
                <a:lnTo>
                  <a:pt x="354" y="327"/>
                </a:lnTo>
                <a:lnTo>
                  <a:pt x="356" y="327"/>
                </a:lnTo>
                <a:lnTo>
                  <a:pt x="354" y="328"/>
                </a:lnTo>
                <a:lnTo>
                  <a:pt x="354" y="330"/>
                </a:lnTo>
                <a:lnTo>
                  <a:pt x="356" y="330"/>
                </a:lnTo>
                <a:lnTo>
                  <a:pt x="356" y="332"/>
                </a:lnTo>
                <a:lnTo>
                  <a:pt x="357" y="332"/>
                </a:lnTo>
                <a:lnTo>
                  <a:pt x="357" y="332"/>
                </a:lnTo>
                <a:lnTo>
                  <a:pt x="359" y="332"/>
                </a:lnTo>
                <a:lnTo>
                  <a:pt x="360" y="332"/>
                </a:lnTo>
                <a:lnTo>
                  <a:pt x="360" y="333"/>
                </a:lnTo>
                <a:lnTo>
                  <a:pt x="362" y="333"/>
                </a:lnTo>
                <a:lnTo>
                  <a:pt x="362" y="332"/>
                </a:lnTo>
                <a:lnTo>
                  <a:pt x="363" y="332"/>
                </a:lnTo>
                <a:lnTo>
                  <a:pt x="365" y="332"/>
                </a:lnTo>
                <a:lnTo>
                  <a:pt x="365" y="332"/>
                </a:lnTo>
                <a:lnTo>
                  <a:pt x="366" y="332"/>
                </a:lnTo>
                <a:lnTo>
                  <a:pt x="366" y="332"/>
                </a:lnTo>
                <a:lnTo>
                  <a:pt x="368" y="333"/>
                </a:lnTo>
                <a:lnTo>
                  <a:pt x="366" y="333"/>
                </a:lnTo>
                <a:lnTo>
                  <a:pt x="368" y="335"/>
                </a:lnTo>
                <a:lnTo>
                  <a:pt x="368" y="336"/>
                </a:lnTo>
                <a:lnTo>
                  <a:pt x="370" y="338"/>
                </a:lnTo>
                <a:lnTo>
                  <a:pt x="371" y="338"/>
                </a:lnTo>
                <a:lnTo>
                  <a:pt x="373" y="339"/>
                </a:lnTo>
                <a:lnTo>
                  <a:pt x="374" y="339"/>
                </a:lnTo>
                <a:lnTo>
                  <a:pt x="374" y="341"/>
                </a:lnTo>
                <a:lnTo>
                  <a:pt x="374" y="342"/>
                </a:lnTo>
                <a:lnTo>
                  <a:pt x="376" y="342"/>
                </a:lnTo>
                <a:lnTo>
                  <a:pt x="374" y="341"/>
                </a:lnTo>
                <a:lnTo>
                  <a:pt x="376" y="341"/>
                </a:lnTo>
                <a:lnTo>
                  <a:pt x="377" y="342"/>
                </a:lnTo>
                <a:lnTo>
                  <a:pt x="377" y="344"/>
                </a:lnTo>
                <a:lnTo>
                  <a:pt x="379" y="344"/>
                </a:lnTo>
                <a:lnTo>
                  <a:pt x="379" y="345"/>
                </a:lnTo>
                <a:lnTo>
                  <a:pt x="379" y="347"/>
                </a:lnTo>
                <a:lnTo>
                  <a:pt x="380" y="345"/>
                </a:lnTo>
                <a:lnTo>
                  <a:pt x="380" y="347"/>
                </a:lnTo>
                <a:lnTo>
                  <a:pt x="382" y="347"/>
                </a:lnTo>
                <a:lnTo>
                  <a:pt x="383" y="347"/>
                </a:lnTo>
                <a:lnTo>
                  <a:pt x="385" y="347"/>
                </a:lnTo>
                <a:lnTo>
                  <a:pt x="383" y="345"/>
                </a:lnTo>
                <a:lnTo>
                  <a:pt x="382" y="344"/>
                </a:lnTo>
                <a:lnTo>
                  <a:pt x="382" y="342"/>
                </a:lnTo>
                <a:lnTo>
                  <a:pt x="380" y="341"/>
                </a:lnTo>
                <a:lnTo>
                  <a:pt x="379" y="339"/>
                </a:lnTo>
                <a:lnTo>
                  <a:pt x="379" y="338"/>
                </a:lnTo>
                <a:lnTo>
                  <a:pt x="379" y="336"/>
                </a:lnTo>
                <a:lnTo>
                  <a:pt x="377" y="335"/>
                </a:lnTo>
                <a:lnTo>
                  <a:pt x="379" y="335"/>
                </a:lnTo>
                <a:lnTo>
                  <a:pt x="377" y="333"/>
                </a:lnTo>
                <a:lnTo>
                  <a:pt x="377" y="332"/>
                </a:lnTo>
                <a:lnTo>
                  <a:pt x="377" y="332"/>
                </a:lnTo>
                <a:lnTo>
                  <a:pt x="379" y="332"/>
                </a:lnTo>
                <a:lnTo>
                  <a:pt x="379" y="330"/>
                </a:lnTo>
                <a:lnTo>
                  <a:pt x="380" y="330"/>
                </a:lnTo>
                <a:lnTo>
                  <a:pt x="382" y="328"/>
                </a:lnTo>
                <a:lnTo>
                  <a:pt x="383" y="328"/>
                </a:lnTo>
                <a:lnTo>
                  <a:pt x="385" y="328"/>
                </a:lnTo>
                <a:lnTo>
                  <a:pt x="386" y="328"/>
                </a:lnTo>
                <a:lnTo>
                  <a:pt x="386" y="330"/>
                </a:lnTo>
                <a:lnTo>
                  <a:pt x="388" y="330"/>
                </a:lnTo>
                <a:lnTo>
                  <a:pt x="388" y="328"/>
                </a:lnTo>
                <a:lnTo>
                  <a:pt x="390" y="328"/>
                </a:lnTo>
                <a:lnTo>
                  <a:pt x="390" y="330"/>
                </a:lnTo>
                <a:lnTo>
                  <a:pt x="391" y="330"/>
                </a:lnTo>
                <a:lnTo>
                  <a:pt x="391" y="332"/>
                </a:lnTo>
                <a:lnTo>
                  <a:pt x="391" y="332"/>
                </a:lnTo>
                <a:lnTo>
                  <a:pt x="393" y="332"/>
                </a:lnTo>
                <a:lnTo>
                  <a:pt x="393" y="333"/>
                </a:lnTo>
                <a:lnTo>
                  <a:pt x="394" y="335"/>
                </a:lnTo>
                <a:lnTo>
                  <a:pt x="394" y="333"/>
                </a:lnTo>
                <a:lnTo>
                  <a:pt x="396" y="335"/>
                </a:lnTo>
                <a:lnTo>
                  <a:pt x="396" y="333"/>
                </a:lnTo>
                <a:lnTo>
                  <a:pt x="396" y="332"/>
                </a:lnTo>
                <a:lnTo>
                  <a:pt x="397" y="333"/>
                </a:lnTo>
                <a:lnTo>
                  <a:pt x="397" y="332"/>
                </a:lnTo>
                <a:lnTo>
                  <a:pt x="397" y="332"/>
                </a:lnTo>
                <a:lnTo>
                  <a:pt x="396" y="332"/>
                </a:lnTo>
                <a:lnTo>
                  <a:pt x="396" y="330"/>
                </a:lnTo>
                <a:lnTo>
                  <a:pt x="394" y="330"/>
                </a:lnTo>
                <a:lnTo>
                  <a:pt x="394" y="328"/>
                </a:lnTo>
                <a:lnTo>
                  <a:pt x="394" y="327"/>
                </a:lnTo>
                <a:lnTo>
                  <a:pt x="394" y="325"/>
                </a:lnTo>
                <a:lnTo>
                  <a:pt x="393" y="325"/>
                </a:lnTo>
                <a:lnTo>
                  <a:pt x="393" y="324"/>
                </a:lnTo>
                <a:lnTo>
                  <a:pt x="393" y="322"/>
                </a:lnTo>
                <a:lnTo>
                  <a:pt x="391" y="321"/>
                </a:lnTo>
                <a:lnTo>
                  <a:pt x="391" y="319"/>
                </a:lnTo>
                <a:lnTo>
                  <a:pt x="391" y="318"/>
                </a:lnTo>
                <a:lnTo>
                  <a:pt x="393" y="318"/>
                </a:lnTo>
                <a:lnTo>
                  <a:pt x="393" y="316"/>
                </a:lnTo>
                <a:lnTo>
                  <a:pt x="393" y="315"/>
                </a:lnTo>
                <a:lnTo>
                  <a:pt x="394" y="315"/>
                </a:lnTo>
                <a:lnTo>
                  <a:pt x="396" y="315"/>
                </a:lnTo>
                <a:lnTo>
                  <a:pt x="396" y="316"/>
                </a:lnTo>
                <a:lnTo>
                  <a:pt x="397" y="316"/>
                </a:lnTo>
                <a:lnTo>
                  <a:pt x="399" y="316"/>
                </a:lnTo>
                <a:lnTo>
                  <a:pt x="399" y="315"/>
                </a:lnTo>
                <a:lnTo>
                  <a:pt x="399" y="313"/>
                </a:lnTo>
                <a:lnTo>
                  <a:pt x="399" y="312"/>
                </a:lnTo>
                <a:lnTo>
                  <a:pt x="399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10"/>
                </a:lnTo>
                <a:lnTo>
                  <a:pt x="403" y="308"/>
                </a:lnTo>
                <a:lnTo>
                  <a:pt x="405" y="308"/>
                </a:lnTo>
                <a:lnTo>
                  <a:pt x="406" y="308"/>
                </a:lnTo>
                <a:lnTo>
                  <a:pt x="408" y="308"/>
                </a:lnTo>
                <a:lnTo>
                  <a:pt x="406" y="307"/>
                </a:lnTo>
                <a:lnTo>
                  <a:pt x="408" y="305"/>
                </a:lnTo>
                <a:lnTo>
                  <a:pt x="408" y="304"/>
                </a:lnTo>
                <a:lnTo>
                  <a:pt x="409" y="304"/>
                </a:lnTo>
                <a:lnTo>
                  <a:pt x="411" y="304"/>
                </a:lnTo>
                <a:lnTo>
                  <a:pt x="411" y="304"/>
                </a:lnTo>
                <a:lnTo>
                  <a:pt x="413" y="304"/>
                </a:lnTo>
                <a:lnTo>
                  <a:pt x="414" y="304"/>
                </a:lnTo>
                <a:lnTo>
                  <a:pt x="416" y="304"/>
                </a:lnTo>
                <a:lnTo>
                  <a:pt x="417" y="304"/>
                </a:lnTo>
                <a:lnTo>
                  <a:pt x="419" y="304"/>
                </a:lnTo>
                <a:lnTo>
                  <a:pt x="419" y="302"/>
                </a:lnTo>
                <a:lnTo>
                  <a:pt x="420" y="302"/>
                </a:lnTo>
                <a:lnTo>
                  <a:pt x="420" y="301"/>
                </a:lnTo>
                <a:lnTo>
                  <a:pt x="419" y="301"/>
                </a:lnTo>
                <a:lnTo>
                  <a:pt x="417" y="299"/>
                </a:lnTo>
                <a:lnTo>
                  <a:pt x="416" y="299"/>
                </a:lnTo>
                <a:lnTo>
                  <a:pt x="414" y="299"/>
                </a:lnTo>
                <a:lnTo>
                  <a:pt x="413" y="299"/>
                </a:lnTo>
                <a:lnTo>
                  <a:pt x="411" y="299"/>
                </a:lnTo>
                <a:lnTo>
                  <a:pt x="411" y="299"/>
                </a:lnTo>
                <a:lnTo>
                  <a:pt x="409" y="298"/>
                </a:lnTo>
                <a:lnTo>
                  <a:pt x="408" y="298"/>
                </a:lnTo>
                <a:lnTo>
                  <a:pt x="406" y="298"/>
                </a:lnTo>
                <a:lnTo>
                  <a:pt x="405" y="298"/>
                </a:lnTo>
                <a:lnTo>
                  <a:pt x="403" y="298"/>
                </a:lnTo>
                <a:lnTo>
                  <a:pt x="402" y="298"/>
                </a:lnTo>
                <a:lnTo>
                  <a:pt x="402" y="296"/>
                </a:lnTo>
                <a:lnTo>
                  <a:pt x="400" y="296"/>
                </a:lnTo>
                <a:lnTo>
                  <a:pt x="402" y="295"/>
                </a:lnTo>
                <a:lnTo>
                  <a:pt x="402" y="295"/>
                </a:lnTo>
                <a:lnTo>
                  <a:pt x="400" y="295"/>
                </a:lnTo>
                <a:lnTo>
                  <a:pt x="399" y="295"/>
                </a:lnTo>
                <a:lnTo>
                  <a:pt x="399" y="293"/>
                </a:lnTo>
                <a:lnTo>
                  <a:pt x="400" y="292"/>
                </a:lnTo>
                <a:lnTo>
                  <a:pt x="399" y="292"/>
                </a:lnTo>
                <a:lnTo>
                  <a:pt x="397" y="292"/>
                </a:lnTo>
                <a:lnTo>
                  <a:pt x="396" y="292"/>
                </a:lnTo>
                <a:lnTo>
                  <a:pt x="396" y="293"/>
                </a:lnTo>
                <a:lnTo>
                  <a:pt x="394" y="293"/>
                </a:lnTo>
                <a:lnTo>
                  <a:pt x="393" y="293"/>
                </a:lnTo>
                <a:lnTo>
                  <a:pt x="391" y="293"/>
                </a:lnTo>
                <a:lnTo>
                  <a:pt x="390" y="293"/>
                </a:lnTo>
                <a:lnTo>
                  <a:pt x="390" y="292"/>
                </a:lnTo>
                <a:lnTo>
                  <a:pt x="388" y="292"/>
                </a:lnTo>
                <a:lnTo>
                  <a:pt x="386" y="290"/>
                </a:lnTo>
                <a:lnTo>
                  <a:pt x="385" y="290"/>
                </a:lnTo>
                <a:lnTo>
                  <a:pt x="383" y="290"/>
                </a:lnTo>
                <a:lnTo>
                  <a:pt x="383" y="289"/>
                </a:lnTo>
                <a:lnTo>
                  <a:pt x="382" y="289"/>
                </a:lnTo>
                <a:lnTo>
                  <a:pt x="380" y="289"/>
                </a:lnTo>
                <a:lnTo>
                  <a:pt x="380" y="287"/>
                </a:lnTo>
                <a:lnTo>
                  <a:pt x="379" y="285"/>
                </a:lnTo>
                <a:lnTo>
                  <a:pt x="379" y="284"/>
                </a:lnTo>
                <a:lnTo>
                  <a:pt x="377" y="282"/>
                </a:lnTo>
                <a:lnTo>
                  <a:pt x="377" y="281"/>
                </a:lnTo>
                <a:lnTo>
                  <a:pt x="377" y="279"/>
                </a:lnTo>
                <a:lnTo>
                  <a:pt x="377" y="278"/>
                </a:lnTo>
                <a:lnTo>
                  <a:pt x="376" y="276"/>
                </a:lnTo>
                <a:lnTo>
                  <a:pt x="376" y="275"/>
                </a:lnTo>
                <a:lnTo>
                  <a:pt x="377" y="275"/>
                </a:lnTo>
                <a:lnTo>
                  <a:pt x="377" y="273"/>
                </a:lnTo>
                <a:lnTo>
                  <a:pt x="376" y="273"/>
                </a:lnTo>
                <a:lnTo>
                  <a:pt x="376" y="272"/>
                </a:lnTo>
                <a:lnTo>
                  <a:pt x="376" y="270"/>
                </a:lnTo>
                <a:lnTo>
                  <a:pt x="376" y="269"/>
                </a:lnTo>
                <a:lnTo>
                  <a:pt x="376" y="267"/>
                </a:lnTo>
                <a:lnTo>
                  <a:pt x="377" y="267"/>
                </a:lnTo>
                <a:lnTo>
                  <a:pt x="377" y="265"/>
                </a:lnTo>
                <a:lnTo>
                  <a:pt x="379" y="265"/>
                </a:lnTo>
                <a:lnTo>
                  <a:pt x="380" y="265"/>
                </a:lnTo>
                <a:lnTo>
                  <a:pt x="380" y="264"/>
                </a:lnTo>
                <a:lnTo>
                  <a:pt x="379" y="264"/>
                </a:lnTo>
                <a:lnTo>
                  <a:pt x="379" y="262"/>
                </a:lnTo>
                <a:lnTo>
                  <a:pt x="380" y="262"/>
                </a:lnTo>
                <a:lnTo>
                  <a:pt x="382" y="261"/>
                </a:lnTo>
                <a:lnTo>
                  <a:pt x="382" y="259"/>
                </a:lnTo>
                <a:lnTo>
                  <a:pt x="382" y="258"/>
                </a:lnTo>
                <a:lnTo>
                  <a:pt x="383" y="258"/>
                </a:lnTo>
                <a:lnTo>
                  <a:pt x="383" y="258"/>
                </a:lnTo>
                <a:lnTo>
                  <a:pt x="383" y="256"/>
                </a:lnTo>
                <a:lnTo>
                  <a:pt x="385" y="256"/>
                </a:lnTo>
                <a:lnTo>
                  <a:pt x="385" y="255"/>
                </a:lnTo>
                <a:lnTo>
                  <a:pt x="386" y="255"/>
                </a:lnTo>
                <a:lnTo>
                  <a:pt x="388" y="253"/>
                </a:lnTo>
                <a:lnTo>
                  <a:pt x="390" y="253"/>
                </a:lnTo>
                <a:lnTo>
                  <a:pt x="390" y="252"/>
                </a:lnTo>
                <a:lnTo>
                  <a:pt x="391" y="252"/>
                </a:lnTo>
                <a:lnTo>
                  <a:pt x="391" y="250"/>
                </a:lnTo>
                <a:lnTo>
                  <a:pt x="393" y="250"/>
                </a:lnTo>
                <a:lnTo>
                  <a:pt x="394" y="249"/>
                </a:lnTo>
                <a:lnTo>
                  <a:pt x="396" y="249"/>
                </a:lnTo>
                <a:lnTo>
                  <a:pt x="397" y="249"/>
                </a:lnTo>
                <a:lnTo>
                  <a:pt x="399" y="249"/>
                </a:lnTo>
                <a:lnTo>
                  <a:pt x="399" y="247"/>
                </a:lnTo>
                <a:lnTo>
                  <a:pt x="400" y="247"/>
                </a:lnTo>
                <a:lnTo>
                  <a:pt x="402" y="247"/>
                </a:lnTo>
                <a:lnTo>
                  <a:pt x="403" y="247"/>
                </a:lnTo>
                <a:lnTo>
                  <a:pt x="405" y="247"/>
                </a:lnTo>
                <a:lnTo>
                  <a:pt x="406" y="247"/>
                </a:lnTo>
                <a:lnTo>
                  <a:pt x="406" y="245"/>
                </a:lnTo>
                <a:lnTo>
                  <a:pt x="406" y="244"/>
                </a:lnTo>
                <a:lnTo>
                  <a:pt x="408" y="245"/>
                </a:lnTo>
                <a:lnTo>
                  <a:pt x="409" y="245"/>
                </a:lnTo>
                <a:lnTo>
                  <a:pt x="411" y="245"/>
                </a:lnTo>
                <a:lnTo>
                  <a:pt x="411" y="245"/>
                </a:lnTo>
                <a:lnTo>
                  <a:pt x="411" y="244"/>
                </a:lnTo>
                <a:lnTo>
                  <a:pt x="411" y="242"/>
                </a:lnTo>
                <a:lnTo>
                  <a:pt x="411" y="242"/>
                </a:lnTo>
                <a:lnTo>
                  <a:pt x="411" y="241"/>
                </a:lnTo>
                <a:lnTo>
                  <a:pt x="411" y="239"/>
                </a:lnTo>
                <a:lnTo>
                  <a:pt x="411" y="238"/>
                </a:lnTo>
                <a:lnTo>
                  <a:pt x="411" y="238"/>
                </a:lnTo>
                <a:lnTo>
                  <a:pt x="411" y="236"/>
                </a:lnTo>
                <a:lnTo>
                  <a:pt x="411" y="235"/>
                </a:lnTo>
                <a:lnTo>
                  <a:pt x="411" y="233"/>
                </a:lnTo>
                <a:lnTo>
                  <a:pt x="411" y="232"/>
                </a:lnTo>
                <a:lnTo>
                  <a:pt x="411" y="230"/>
                </a:lnTo>
                <a:lnTo>
                  <a:pt x="411" y="229"/>
                </a:lnTo>
                <a:lnTo>
                  <a:pt x="413" y="229"/>
                </a:lnTo>
                <a:lnTo>
                  <a:pt x="414" y="229"/>
                </a:lnTo>
                <a:lnTo>
                  <a:pt x="416" y="229"/>
                </a:lnTo>
                <a:lnTo>
                  <a:pt x="417" y="230"/>
                </a:lnTo>
                <a:lnTo>
                  <a:pt x="419" y="229"/>
                </a:lnTo>
                <a:lnTo>
                  <a:pt x="419" y="227"/>
                </a:lnTo>
                <a:lnTo>
                  <a:pt x="419" y="226"/>
                </a:lnTo>
                <a:lnTo>
                  <a:pt x="420" y="226"/>
                </a:lnTo>
                <a:lnTo>
                  <a:pt x="420" y="224"/>
                </a:lnTo>
                <a:lnTo>
                  <a:pt x="420" y="222"/>
                </a:lnTo>
                <a:lnTo>
                  <a:pt x="419" y="222"/>
                </a:lnTo>
                <a:lnTo>
                  <a:pt x="417" y="222"/>
                </a:lnTo>
                <a:lnTo>
                  <a:pt x="416" y="224"/>
                </a:lnTo>
                <a:lnTo>
                  <a:pt x="414" y="224"/>
                </a:lnTo>
                <a:lnTo>
                  <a:pt x="414" y="222"/>
                </a:lnTo>
                <a:lnTo>
                  <a:pt x="414" y="221"/>
                </a:lnTo>
                <a:lnTo>
                  <a:pt x="413" y="221"/>
                </a:lnTo>
                <a:lnTo>
                  <a:pt x="411" y="221"/>
                </a:lnTo>
                <a:lnTo>
                  <a:pt x="411" y="221"/>
                </a:lnTo>
                <a:lnTo>
                  <a:pt x="411" y="219"/>
                </a:lnTo>
                <a:lnTo>
                  <a:pt x="411" y="218"/>
                </a:lnTo>
                <a:lnTo>
                  <a:pt x="413" y="216"/>
                </a:lnTo>
                <a:lnTo>
                  <a:pt x="413" y="215"/>
                </a:lnTo>
                <a:lnTo>
                  <a:pt x="413" y="213"/>
                </a:lnTo>
                <a:lnTo>
                  <a:pt x="414" y="213"/>
                </a:lnTo>
                <a:lnTo>
                  <a:pt x="416" y="213"/>
                </a:lnTo>
                <a:lnTo>
                  <a:pt x="417" y="213"/>
                </a:lnTo>
                <a:lnTo>
                  <a:pt x="417" y="215"/>
                </a:lnTo>
                <a:lnTo>
                  <a:pt x="419" y="215"/>
                </a:lnTo>
                <a:lnTo>
                  <a:pt x="420" y="215"/>
                </a:lnTo>
                <a:lnTo>
                  <a:pt x="420" y="213"/>
                </a:lnTo>
                <a:lnTo>
                  <a:pt x="419" y="213"/>
                </a:lnTo>
                <a:lnTo>
                  <a:pt x="419" y="212"/>
                </a:lnTo>
                <a:lnTo>
                  <a:pt x="417" y="210"/>
                </a:lnTo>
                <a:lnTo>
                  <a:pt x="417" y="209"/>
                </a:lnTo>
                <a:lnTo>
                  <a:pt x="419" y="209"/>
                </a:lnTo>
                <a:lnTo>
                  <a:pt x="419" y="210"/>
                </a:lnTo>
                <a:lnTo>
                  <a:pt x="420" y="210"/>
                </a:lnTo>
                <a:lnTo>
                  <a:pt x="422" y="210"/>
                </a:lnTo>
                <a:lnTo>
                  <a:pt x="422" y="209"/>
                </a:lnTo>
                <a:lnTo>
                  <a:pt x="423" y="209"/>
                </a:lnTo>
                <a:lnTo>
                  <a:pt x="423" y="207"/>
                </a:lnTo>
                <a:lnTo>
                  <a:pt x="425" y="207"/>
                </a:lnTo>
                <a:lnTo>
                  <a:pt x="425" y="206"/>
                </a:lnTo>
                <a:lnTo>
                  <a:pt x="426" y="206"/>
                </a:lnTo>
                <a:lnTo>
                  <a:pt x="428" y="206"/>
                </a:lnTo>
                <a:lnTo>
                  <a:pt x="428" y="204"/>
                </a:lnTo>
                <a:lnTo>
                  <a:pt x="428" y="202"/>
                </a:lnTo>
                <a:lnTo>
                  <a:pt x="428" y="201"/>
                </a:lnTo>
                <a:lnTo>
                  <a:pt x="428" y="199"/>
                </a:lnTo>
                <a:lnTo>
                  <a:pt x="428" y="198"/>
                </a:lnTo>
                <a:lnTo>
                  <a:pt x="428" y="196"/>
                </a:lnTo>
                <a:lnTo>
                  <a:pt x="428" y="195"/>
                </a:lnTo>
                <a:lnTo>
                  <a:pt x="426" y="195"/>
                </a:lnTo>
                <a:lnTo>
                  <a:pt x="426" y="196"/>
                </a:lnTo>
                <a:lnTo>
                  <a:pt x="425" y="195"/>
                </a:lnTo>
                <a:lnTo>
                  <a:pt x="423" y="195"/>
                </a:lnTo>
                <a:lnTo>
                  <a:pt x="423" y="193"/>
                </a:lnTo>
                <a:lnTo>
                  <a:pt x="422" y="192"/>
                </a:lnTo>
                <a:lnTo>
                  <a:pt x="422" y="190"/>
                </a:lnTo>
                <a:lnTo>
                  <a:pt x="422" y="189"/>
                </a:lnTo>
                <a:lnTo>
                  <a:pt x="423" y="189"/>
                </a:lnTo>
                <a:lnTo>
                  <a:pt x="423" y="190"/>
                </a:lnTo>
                <a:lnTo>
                  <a:pt x="425" y="190"/>
                </a:lnTo>
                <a:lnTo>
                  <a:pt x="425" y="192"/>
                </a:lnTo>
                <a:lnTo>
                  <a:pt x="426" y="192"/>
                </a:lnTo>
                <a:lnTo>
                  <a:pt x="426" y="193"/>
                </a:lnTo>
                <a:lnTo>
                  <a:pt x="428" y="193"/>
                </a:lnTo>
                <a:lnTo>
                  <a:pt x="429" y="193"/>
                </a:lnTo>
                <a:lnTo>
                  <a:pt x="429" y="192"/>
                </a:lnTo>
                <a:lnTo>
                  <a:pt x="428" y="192"/>
                </a:lnTo>
                <a:lnTo>
                  <a:pt x="428" y="190"/>
                </a:lnTo>
                <a:lnTo>
                  <a:pt x="429" y="189"/>
                </a:lnTo>
                <a:lnTo>
                  <a:pt x="431" y="187"/>
                </a:lnTo>
                <a:lnTo>
                  <a:pt x="432" y="187"/>
                </a:lnTo>
                <a:lnTo>
                  <a:pt x="434" y="189"/>
                </a:lnTo>
                <a:lnTo>
                  <a:pt x="436" y="189"/>
                </a:lnTo>
                <a:lnTo>
                  <a:pt x="436" y="190"/>
                </a:lnTo>
                <a:lnTo>
                  <a:pt x="436" y="192"/>
                </a:lnTo>
                <a:lnTo>
                  <a:pt x="437" y="192"/>
                </a:lnTo>
                <a:lnTo>
                  <a:pt x="437" y="193"/>
                </a:lnTo>
                <a:lnTo>
                  <a:pt x="437" y="195"/>
                </a:lnTo>
                <a:lnTo>
                  <a:pt x="439" y="195"/>
                </a:lnTo>
                <a:lnTo>
                  <a:pt x="439" y="193"/>
                </a:lnTo>
                <a:lnTo>
                  <a:pt x="440" y="193"/>
                </a:lnTo>
                <a:lnTo>
                  <a:pt x="440" y="195"/>
                </a:lnTo>
                <a:lnTo>
                  <a:pt x="442" y="195"/>
                </a:lnTo>
                <a:lnTo>
                  <a:pt x="442" y="193"/>
                </a:lnTo>
                <a:lnTo>
                  <a:pt x="442" y="192"/>
                </a:lnTo>
                <a:lnTo>
                  <a:pt x="442" y="190"/>
                </a:lnTo>
                <a:lnTo>
                  <a:pt x="442" y="189"/>
                </a:lnTo>
                <a:lnTo>
                  <a:pt x="442" y="187"/>
                </a:lnTo>
                <a:lnTo>
                  <a:pt x="440" y="186"/>
                </a:lnTo>
                <a:lnTo>
                  <a:pt x="439" y="184"/>
                </a:lnTo>
                <a:lnTo>
                  <a:pt x="440" y="184"/>
                </a:lnTo>
                <a:lnTo>
                  <a:pt x="442" y="184"/>
                </a:lnTo>
                <a:lnTo>
                  <a:pt x="443" y="184"/>
                </a:lnTo>
                <a:lnTo>
                  <a:pt x="445" y="184"/>
                </a:lnTo>
                <a:lnTo>
                  <a:pt x="445" y="184"/>
                </a:lnTo>
                <a:lnTo>
                  <a:pt x="446" y="184"/>
                </a:lnTo>
                <a:lnTo>
                  <a:pt x="446" y="183"/>
                </a:lnTo>
                <a:lnTo>
                  <a:pt x="448" y="183"/>
                </a:lnTo>
                <a:lnTo>
                  <a:pt x="448" y="184"/>
                </a:lnTo>
                <a:lnTo>
                  <a:pt x="448" y="184"/>
                </a:lnTo>
                <a:lnTo>
                  <a:pt x="448" y="186"/>
                </a:lnTo>
                <a:lnTo>
                  <a:pt x="448" y="187"/>
                </a:lnTo>
                <a:lnTo>
                  <a:pt x="448" y="189"/>
                </a:lnTo>
                <a:lnTo>
                  <a:pt x="448" y="190"/>
                </a:lnTo>
                <a:lnTo>
                  <a:pt x="448" y="190"/>
                </a:lnTo>
                <a:lnTo>
                  <a:pt x="449" y="190"/>
                </a:lnTo>
                <a:lnTo>
                  <a:pt x="451" y="190"/>
                </a:lnTo>
                <a:lnTo>
                  <a:pt x="452" y="190"/>
                </a:lnTo>
                <a:lnTo>
                  <a:pt x="454" y="190"/>
                </a:lnTo>
                <a:lnTo>
                  <a:pt x="456" y="190"/>
                </a:lnTo>
                <a:lnTo>
                  <a:pt x="457" y="190"/>
                </a:lnTo>
                <a:lnTo>
                  <a:pt x="457" y="192"/>
                </a:lnTo>
                <a:lnTo>
                  <a:pt x="459" y="192"/>
                </a:lnTo>
                <a:lnTo>
                  <a:pt x="459" y="190"/>
                </a:lnTo>
                <a:lnTo>
                  <a:pt x="460" y="190"/>
                </a:lnTo>
                <a:lnTo>
                  <a:pt x="460" y="189"/>
                </a:lnTo>
                <a:lnTo>
                  <a:pt x="462" y="189"/>
                </a:lnTo>
                <a:lnTo>
                  <a:pt x="462" y="190"/>
                </a:lnTo>
                <a:lnTo>
                  <a:pt x="463" y="190"/>
                </a:lnTo>
                <a:lnTo>
                  <a:pt x="463" y="192"/>
                </a:lnTo>
                <a:lnTo>
                  <a:pt x="465" y="192"/>
                </a:lnTo>
                <a:lnTo>
                  <a:pt x="466" y="192"/>
                </a:lnTo>
                <a:lnTo>
                  <a:pt x="468" y="190"/>
                </a:lnTo>
                <a:lnTo>
                  <a:pt x="468" y="189"/>
                </a:lnTo>
                <a:lnTo>
                  <a:pt x="469" y="190"/>
                </a:lnTo>
                <a:lnTo>
                  <a:pt x="469" y="192"/>
                </a:lnTo>
                <a:lnTo>
                  <a:pt x="469" y="193"/>
                </a:lnTo>
                <a:lnTo>
                  <a:pt x="469" y="195"/>
                </a:lnTo>
                <a:lnTo>
                  <a:pt x="471" y="195"/>
                </a:lnTo>
                <a:lnTo>
                  <a:pt x="471" y="196"/>
                </a:lnTo>
                <a:lnTo>
                  <a:pt x="472" y="193"/>
                </a:lnTo>
                <a:lnTo>
                  <a:pt x="472" y="192"/>
                </a:lnTo>
                <a:lnTo>
                  <a:pt x="474" y="190"/>
                </a:lnTo>
                <a:lnTo>
                  <a:pt x="475" y="189"/>
                </a:lnTo>
                <a:lnTo>
                  <a:pt x="477" y="189"/>
                </a:lnTo>
                <a:lnTo>
                  <a:pt x="477" y="187"/>
                </a:lnTo>
                <a:lnTo>
                  <a:pt x="479" y="187"/>
                </a:lnTo>
                <a:lnTo>
                  <a:pt x="480" y="187"/>
                </a:lnTo>
                <a:lnTo>
                  <a:pt x="480" y="186"/>
                </a:lnTo>
                <a:lnTo>
                  <a:pt x="482" y="186"/>
                </a:lnTo>
                <a:lnTo>
                  <a:pt x="483" y="186"/>
                </a:lnTo>
                <a:lnTo>
                  <a:pt x="483" y="184"/>
                </a:lnTo>
                <a:lnTo>
                  <a:pt x="485" y="184"/>
                </a:lnTo>
                <a:lnTo>
                  <a:pt x="485" y="184"/>
                </a:lnTo>
                <a:lnTo>
                  <a:pt x="486" y="184"/>
                </a:lnTo>
                <a:lnTo>
                  <a:pt x="488" y="184"/>
                </a:lnTo>
                <a:lnTo>
                  <a:pt x="488" y="184"/>
                </a:lnTo>
                <a:lnTo>
                  <a:pt x="489" y="184"/>
                </a:lnTo>
                <a:lnTo>
                  <a:pt x="491" y="184"/>
                </a:lnTo>
                <a:lnTo>
                  <a:pt x="491" y="183"/>
                </a:lnTo>
                <a:lnTo>
                  <a:pt x="492" y="183"/>
                </a:lnTo>
                <a:lnTo>
                  <a:pt x="494" y="183"/>
                </a:lnTo>
                <a:lnTo>
                  <a:pt x="495" y="183"/>
                </a:lnTo>
                <a:lnTo>
                  <a:pt x="497" y="183"/>
                </a:lnTo>
                <a:lnTo>
                  <a:pt x="498" y="181"/>
                </a:lnTo>
                <a:lnTo>
                  <a:pt x="500" y="183"/>
                </a:lnTo>
                <a:lnTo>
                  <a:pt x="500" y="181"/>
                </a:lnTo>
                <a:lnTo>
                  <a:pt x="502" y="181"/>
                </a:lnTo>
                <a:lnTo>
                  <a:pt x="503" y="181"/>
                </a:lnTo>
                <a:lnTo>
                  <a:pt x="505" y="181"/>
                </a:lnTo>
                <a:lnTo>
                  <a:pt x="506" y="179"/>
                </a:lnTo>
                <a:lnTo>
                  <a:pt x="508" y="179"/>
                </a:lnTo>
                <a:lnTo>
                  <a:pt x="509" y="179"/>
                </a:lnTo>
                <a:lnTo>
                  <a:pt x="511" y="179"/>
                </a:lnTo>
                <a:lnTo>
                  <a:pt x="511" y="178"/>
                </a:lnTo>
                <a:lnTo>
                  <a:pt x="512" y="178"/>
                </a:lnTo>
                <a:lnTo>
                  <a:pt x="512" y="176"/>
                </a:lnTo>
                <a:lnTo>
                  <a:pt x="512" y="175"/>
                </a:lnTo>
                <a:lnTo>
                  <a:pt x="514" y="175"/>
                </a:lnTo>
                <a:lnTo>
                  <a:pt x="515" y="176"/>
                </a:lnTo>
                <a:lnTo>
                  <a:pt x="515" y="178"/>
                </a:lnTo>
                <a:lnTo>
                  <a:pt x="515" y="179"/>
                </a:lnTo>
                <a:lnTo>
                  <a:pt x="517" y="179"/>
                </a:lnTo>
                <a:lnTo>
                  <a:pt x="517" y="181"/>
                </a:lnTo>
                <a:lnTo>
                  <a:pt x="518" y="181"/>
                </a:lnTo>
                <a:lnTo>
                  <a:pt x="518" y="183"/>
                </a:lnTo>
                <a:lnTo>
                  <a:pt x="520" y="183"/>
                </a:lnTo>
                <a:lnTo>
                  <a:pt x="522" y="183"/>
                </a:lnTo>
                <a:lnTo>
                  <a:pt x="522" y="184"/>
                </a:lnTo>
                <a:lnTo>
                  <a:pt x="522" y="184"/>
                </a:lnTo>
                <a:lnTo>
                  <a:pt x="523" y="184"/>
                </a:lnTo>
                <a:lnTo>
                  <a:pt x="523" y="183"/>
                </a:lnTo>
                <a:lnTo>
                  <a:pt x="525" y="181"/>
                </a:lnTo>
                <a:lnTo>
                  <a:pt x="525" y="179"/>
                </a:lnTo>
                <a:lnTo>
                  <a:pt x="526" y="178"/>
                </a:lnTo>
                <a:lnTo>
                  <a:pt x="528" y="178"/>
                </a:lnTo>
                <a:lnTo>
                  <a:pt x="528" y="176"/>
                </a:lnTo>
                <a:lnTo>
                  <a:pt x="529" y="176"/>
                </a:lnTo>
                <a:lnTo>
                  <a:pt x="528" y="175"/>
                </a:lnTo>
                <a:lnTo>
                  <a:pt x="529" y="175"/>
                </a:lnTo>
                <a:lnTo>
                  <a:pt x="531" y="175"/>
                </a:lnTo>
                <a:lnTo>
                  <a:pt x="531" y="176"/>
                </a:lnTo>
                <a:lnTo>
                  <a:pt x="531" y="178"/>
                </a:lnTo>
                <a:lnTo>
                  <a:pt x="532" y="178"/>
                </a:lnTo>
                <a:lnTo>
                  <a:pt x="534" y="178"/>
                </a:lnTo>
                <a:lnTo>
                  <a:pt x="535" y="178"/>
                </a:lnTo>
                <a:lnTo>
                  <a:pt x="537" y="178"/>
                </a:lnTo>
                <a:lnTo>
                  <a:pt x="538" y="178"/>
                </a:lnTo>
                <a:lnTo>
                  <a:pt x="540" y="178"/>
                </a:lnTo>
                <a:lnTo>
                  <a:pt x="541" y="178"/>
                </a:lnTo>
                <a:lnTo>
                  <a:pt x="541" y="176"/>
                </a:lnTo>
                <a:lnTo>
                  <a:pt x="543" y="176"/>
                </a:lnTo>
                <a:lnTo>
                  <a:pt x="545" y="175"/>
                </a:lnTo>
                <a:lnTo>
                  <a:pt x="546" y="175"/>
                </a:lnTo>
                <a:lnTo>
                  <a:pt x="546" y="176"/>
                </a:lnTo>
                <a:lnTo>
                  <a:pt x="546" y="178"/>
                </a:lnTo>
                <a:lnTo>
                  <a:pt x="545" y="178"/>
                </a:lnTo>
                <a:lnTo>
                  <a:pt x="545" y="179"/>
                </a:lnTo>
                <a:lnTo>
                  <a:pt x="546" y="179"/>
                </a:lnTo>
                <a:lnTo>
                  <a:pt x="548" y="179"/>
                </a:lnTo>
                <a:lnTo>
                  <a:pt x="549" y="179"/>
                </a:lnTo>
                <a:lnTo>
                  <a:pt x="549" y="181"/>
                </a:lnTo>
                <a:lnTo>
                  <a:pt x="551" y="181"/>
                </a:lnTo>
                <a:lnTo>
                  <a:pt x="552" y="181"/>
                </a:lnTo>
                <a:lnTo>
                  <a:pt x="554" y="181"/>
                </a:lnTo>
                <a:lnTo>
                  <a:pt x="552" y="178"/>
                </a:lnTo>
                <a:lnTo>
                  <a:pt x="554" y="178"/>
                </a:lnTo>
                <a:lnTo>
                  <a:pt x="554" y="176"/>
                </a:lnTo>
                <a:lnTo>
                  <a:pt x="555" y="176"/>
                </a:lnTo>
                <a:lnTo>
                  <a:pt x="557" y="176"/>
                </a:lnTo>
                <a:lnTo>
                  <a:pt x="557" y="178"/>
                </a:lnTo>
                <a:lnTo>
                  <a:pt x="557" y="179"/>
                </a:lnTo>
                <a:lnTo>
                  <a:pt x="555" y="179"/>
                </a:lnTo>
                <a:lnTo>
                  <a:pt x="555" y="181"/>
                </a:lnTo>
                <a:lnTo>
                  <a:pt x="554" y="183"/>
                </a:lnTo>
                <a:lnTo>
                  <a:pt x="554" y="184"/>
                </a:lnTo>
                <a:lnTo>
                  <a:pt x="554" y="184"/>
                </a:lnTo>
                <a:lnTo>
                  <a:pt x="555" y="184"/>
                </a:lnTo>
                <a:lnTo>
                  <a:pt x="557" y="184"/>
                </a:lnTo>
                <a:lnTo>
                  <a:pt x="558" y="184"/>
                </a:lnTo>
                <a:lnTo>
                  <a:pt x="558" y="184"/>
                </a:lnTo>
                <a:lnTo>
                  <a:pt x="560" y="184"/>
                </a:lnTo>
                <a:lnTo>
                  <a:pt x="561" y="184"/>
                </a:lnTo>
                <a:lnTo>
                  <a:pt x="563" y="184"/>
                </a:lnTo>
                <a:lnTo>
                  <a:pt x="563" y="183"/>
                </a:lnTo>
                <a:lnTo>
                  <a:pt x="563" y="181"/>
                </a:lnTo>
                <a:lnTo>
                  <a:pt x="564" y="181"/>
                </a:lnTo>
                <a:lnTo>
                  <a:pt x="564" y="179"/>
                </a:lnTo>
                <a:lnTo>
                  <a:pt x="566" y="179"/>
                </a:lnTo>
                <a:lnTo>
                  <a:pt x="566" y="178"/>
                </a:lnTo>
                <a:lnTo>
                  <a:pt x="566" y="176"/>
                </a:lnTo>
                <a:lnTo>
                  <a:pt x="568" y="176"/>
                </a:lnTo>
                <a:lnTo>
                  <a:pt x="568" y="178"/>
                </a:lnTo>
                <a:lnTo>
                  <a:pt x="569" y="178"/>
                </a:lnTo>
                <a:lnTo>
                  <a:pt x="569" y="179"/>
                </a:lnTo>
                <a:lnTo>
                  <a:pt x="569" y="181"/>
                </a:lnTo>
                <a:lnTo>
                  <a:pt x="568" y="183"/>
                </a:lnTo>
                <a:lnTo>
                  <a:pt x="568" y="184"/>
                </a:lnTo>
                <a:lnTo>
                  <a:pt x="569" y="184"/>
                </a:lnTo>
                <a:lnTo>
                  <a:pt x="571" y="184"/>
                </a:lnTo>
                <a:lnTo>
                  <a:pt x="572" y="184"/>
                </a:lnTo>
                <a:lnTo>
                  <a:pt x="572" y="183"/>
                </a:lnTo>
                <a:lnTo>
                  <a:pt x="574" y="183"/>
                </a:lnTo>
                <a:lnTo>
                  <a:pt x="574" y="181"/>
                </a:lnTo>
                <a:lnTo>
                  <a:pt x="575" y="181"/>
                </a:lnTo>
                <a:lnTo>
                  <a:pt x="575" y="179"/>
                </a:lnTo>
                <a:lnTo>
                  <a:pt x="577" y="179"/>
                </a:lnTo>
                <a:lnTo>
                  <a:pt x="578" y="179"/>
                </a:lnTo>
                <a:lnTo>
                  <a:pt x="578" y="181"/>
                </a:lnTo>
                <a:lnTo>
                  <a:pt x="578" y="183"/>
                </a:lnTo>
                <a:lnTo>
                  <a:pt x="577" y="183"/>
                </a:lnTo>
                <a:lnTo>
                  <a:pt x="577" y="184"/>
                </a:lnTo>
                <a:lnTo>
                  <a:pt x="577" y="184"/>
                </a:lnTo>
                <a:lnTo>
                  <a:pt x="578" y="184"/>
                </a:lnTo>
                <a:lnTo>
                  <a:pt x="580" y="186"/>
                </a:lnTo>
                <a:lnTo>
                  <a:pt x="581" y="186"/>
                </a:lnTo>
                <a:lnTo>
                  <a:pt x="583" y="186"/>
                </a:lnTo>
                <a:lnTo>
                  <a:pt x="584" y="186"/>
                </a:lnTo>
                <a:lnTo>
                  <a:pt x="586" y="186"/>
                </a:lnTo>
                <a:lnTo>
                  <a:pt x="586" y="184"/>
                </a:lnTo>
                <a:lnTo>
                  <a:pt x="588" y="184"/>
                </a:lnTo>
                <a:lnTo>
                  <a:pt x="588" y="186"/>
                </a:lnTo>
                <a:lnTo>
                  <a:pt x="589" y="186"/>
                </a:lnTo>
                <a:lnTo>
                  <a:pt x="589" y="184"/>
                </a:lnTo>
                <a:lnTo>
                  <a:pt x="589" y="184"/>
                </a:lnTo>
                <a:lnTo>
                  <a:pt x="591" y="184"/>
                </a:lnTo>
                <a:lnTo>
                  <a:pt x="594" y="183"/>
                </a:lnTo>
                <a:lnTo>
                  <a:pt x="595" y="183"/>
                </a:lnTo>
                <a:lnTo>
                  <a:pt x="595" y="183"/>
                </a:lnTo>
                <a:lnTo>
                  <a:pt x="595" y="181"/>
                </a:lnTo>
                <a:lnTo>
                  <a:pt x="597" y="181"/>
                </a:lnTo>
                <a:lnTo>
                  <a:pt x="598" y="181"/>
                </a:lnTo>
                <a:lnTo>
                  <a:pt x="598" y="179"/>
                </a:lnTo>
                <a:lnTo>
                  <a:pt x="600" y="179"/>
                </a:lnTo>
                <a:lnTo>
                  <a:pt x="601" y="178"/>
                </a:lnTo>
                <a:lnTo>
                  <a:pt x="603" y="178"/>
                </a:lnTo>
                <a:lnTo>
                  <a:pt x="604" y="178"/>
                </a:lnTo>
                <a:lnTo>
                  <a:pt x="606" y="176"/>
                </a:lnTo>
                <a:lnTo>
                  <a:pt x="606" y="178"/>
                </a:lnTo>
                <a:lnTo>
                  <a:pt x="607" y="176"/>
                </a:lnTo>
                <a:lnTo>
                  <a:pt x="609" y="176"/>
                </a:lnTo>
                <a:lnTo>
                  <a:pt x="611" y="176"/>
                </a:lnTo>
                <a:lnTo>
                  <a:pt x="612" y="175"/>
                </a:lnTo>
                <a:lnTo>
                  <a:pt x="614" y="175"/>
                </a:lnTo>
                <a:lnTo>
                  <a:pt x="615" y="175"/>
                </a:lnTo>
                <a:lnTo>
                  <a:pt x="617" y="175"/>
                </a:lnTo>
                <a:lnTo>
                  <a:pt x="617" y="173"/>
                </a:lnTo>
                <a:lnTo>
                  <a:pt x="618" y="173"/>
                </a:lnTo>
                <a:lnTo>
                  <a:pt x="618" y="172"/>
                </a:lnTo>
                <a:lnTo>
                  <a:pt x="620" y="172"/>
                </a:lnTo>
                <a:lnTo>
                  <a:pt x="620" y="170"/>
                </a:lnTo>
                <a:lnTo>
                  <a:pt x="621" y="170"/>
                </a:lnTo>
                <a:lnTo>
                  <a:pt x="621" y="169"/>
                </a:lnTo>
                <a:lnTo>
                  <a:pt x="621" y="167"/>
                </a:lnTo>
                <a:lnTo>
                  <a:pt x="623" y="167"/>
                </a:lnTo>
                <a:lnTo>
                  <a:pt x="623" y="166"/>
                </a:lnTo>
                <a:lnTo>
                  <a:pt x="623" y="164"/>
                </a:lnTo>
                <a:lnTo>
                  <a:pt x="623" y="163"/>
                </a:lnTo>
                <a:lnTo>
                  <a:pt x="623" y="161"/>
                </a:lnTo>
                <a:lnTo>
                  <a:pt x="624" y="161"/>
                </a:lnTo>
                <a:lnTo>
                  <a:pt x="624" y="159"/>
                </a:lnTo>
                <a:lnTo>
                  <a:pt x="624" y="158"/>
                </a:lnTo>
                <a:lnTo>
                  <a:pt x="626" y="158"/>
                </a:lnTo>
                <a:lnTo>
                  <a:pt x="627" y="156"/>
                </a:lnTo>
                <a:lnTo>
                  <a:pt x="629" y="155"/>
                </a:lnTo>
                <a:lnTo>
                  <a:pt x="632" y="155"/>
                </a:lnTo>
                <a:lnTo>
                  <a:pt x="634" y="155"/>
                </a:lnTo>
                <a:lnTo>
                  <a:pt x="634" y="156"/>
                </a:lnTo>
                <a:lnTo>
                  <a:pt x="634" y="158"/>
                </a:lnTo>
                <a:lnTo>
                  <a:pt x="632" y="158"/>
                </a:lnTo>
                <a:lnTo>
                  <a:pt x="632" y="158"/>
                </a:lnTo>
                <a:lnTo>
                  <a:pt x="632" y="159"/>
                </a:lnTo>
                <a:lnTo>
                  <a:pt x="630" y="159"/>
                </a:lnTo>
                <a:lnTo>
                  <a:pt x="629" y="161"/>
                </a:lnTo>
                <a:lnTo>
                  <a:pt x="630" y="161"/>
                </a:lnTo>
                <a:lnTo>
                  <a:pt x="632" y="161"/>
                </a:lnTo>
                <a:lnTo>
                  <a:pt x="632" y="161"/>
                </a:lnTo>
                <a:lnTo>
                  <a:pt x="632" y="163"/>
                </a:lnTo>
                <a:lnTo>
                  <a:pt x="634" y="164"/>
                </a:lnTo>
                <a:lnTo>
                  <a:pt x="632" y="164"/>
                </a:lnTo>
                <a:lnTo>
                  <a:pt x="632" y="166"/>
                </a:lnTo>
                <a:lnTo>
                  <a:pt x="632" y="167"/>
                </a:lnTo>
                <a:lnTo>
                  <a:pt x="632" y="169"/>
                </a:lnTo>
                <a:lnTo>
                  <a:pt x="630" y="169"/>
                </a:lnTo>
                <a:lnTo>
                  <a:pt x="632" y="170"/>
                </a:lnTo>
                <a:lnTo>
                  <a:pt x="632" y="169"/>
                </a:lnTo>
                <a:lnTo>
                  <a:pt x="632" y="169"/>
                </a:lnTo>
                <a:lnTo>
                  <a:pt x="634" y="169"/>
                </a:lnTo>
                <a:lnTo>
                  <a:pt x="635" y="170"/>
                </a:lnTo>
                <a:lnTo>
                  <a:pt x="635" y="169"/>
                </a:lnTo>
                <a:lnTo>
                  <a:pt x="637" y="169"/>
                </a:lnTo>
                <a:lnTo>
                  <a:pt x="637" y="170"/>
                </a:lnTo>
                <a:lnTo>
                  <a:pt x="637" y="172"/>
                </a:lnTo>
                <a:lnTo>
                  <a:pt x="638" y="172"/>
                </a:lnTo>
                <a:lnTo>
                  <a:pt x="638" y="170"/>
                </a:lnTo>
                <a:lnTo>
                  <a:pt x="640" y="170"/>
                </a:lnTo>
                <a:lnTo>
                  <a:pt x="641" y="170"/>
                </a:lnTo>
                <a:lnTo>
                  <a:pt x="643" y="170"/>
                </a:lnTo>
                <a:lnTo>
                  <a:pt x="643" y="172"/>
                </a:lnTo>
                <a:lnTo>
                  <a:pt x="643" y="173"/>
                </a:lnTo>
                <a:lnTo>
                  <a:pt x="643" y="175"/>
                </a:lnTo>
                <a:lnTo>
                  <a:pt x="643" y="176"/>
                </a:lnTo>
                <a:lnTo>
                  <a:pt x="644" y="176"/>
                </a:lnTo>
                <a:lnTo>
                  <a:pt x="644" y="175"/>
                </a:lnTo>
                <a:lnTo>
                  <a:pt x="644" y="173"/>
                </a:lnTo>
                <a:lnTo>
                  <a:pt x="646" y="172"/>
                </a:lnTo>
                <a:lnTo>
                  <a:pt x="647" y="172"/>
                </a:lnTo>
                <a:lnTo>
                  <a:pt x="647" y="170"/>
                </a:lnTo>
                <a:lnTo>
                  <a:pt x="649" y="170"/>
                </a:lnTo>
                <a:lnTo>
                  <a:pt x="650" y="169"/>
                </a:lnTo>
                <a:lnTo>
                  <a:pt x="652" y="169"/>
                </a:lnTo>
                <a:lnTo>
                  <a:pt x="652" y="167"/>
                </a:lnTo>
                <a:lnTo>
                  <a:pt x="654" y="167"/>
                </a:lnTo>
                <a:lnTo>
                  <a:pt x="654" y="166"/>
                </a:lnTo>
                <a:lnTo>
                  <a:pt x="655" y="166"/>
                </a:lnTo>
                <a:lnTo>
                  <a:pt x="655" y="164"/>
                </a:lnTo>
                <a:lnTo>
                  <a:pt x="655" y="163"/>
                </a:lnTo>
                <a:lnTo>
                  <a:pt x="657" y="163"/>
                </a:lnTo>
                <a:lnTo>
                  <a:pt x="657" y="161"/>
                </a:lnTo>
                <a:lnTo>
                  <a:pt x="657" y="159"/>
                </a:lnTo>
                <a:lnTo>
                  <a:pt x="658" y="159"/>
                </a:lnTo>
                <a:lnTo>
                  <a:pt x="658" y="158"/>
                </a:lnTo>
                <a:lnTo>
                  <a:pt x="660" y="158"/>
                </a:lnTo>
                <a:lnTo>
                  <a:pt x="661" y="158"/>
                </a:lnTo>
                <a:lnTo>
                  <a:pt x="663" y="156"/>
                </a:lnTo>
                <a:lnTo>
                  <a:pt x="664" y="156"/>
                </a:lnTo>
                <a:lnTo>
                  <a:pt x="666" y="156"/>
                </a:lnTo>
                <a:lnTo>
                  <a:pt x="666" y="155"/>
                </a:lnTo>
                <a:lnTo>
                  <a:pt x="667" y="155"/>
                </a:lnTo>
                <a:lnTo>
                  <a:pt x="667" y="153"/>
                </a:lnTo>
                <a:lnTo>
                  <a:pt x="669" y="153"/>
                </a:lnTo>
                <a:lnTo>
                  <a:pt x="669" y="153"/>
                </a:lnTo>
                <a:lnTo>
                  <a:pt x="672" y="152"/>
                </a:lnTo>
                <a:lnTo>
                  <a:pt x="673" y="152"/>
                </a:lnTo>
                <a:lnTo>
                  <a:pt x="675" y="152"/>
                </a:lnTo>
                <a:lnTo>
                  <a:pt x="675" y="150"/>
                </a:lnTo>
                <a:lnTo>
                  <a:pt x="677" y="150"/>
                </a:lnTo>
                <a:lnTo>
                  <a:pt x="677" y="149"/>
                </a:lnTo>
                <a:lnTo>
                  <a:pt x="678" y="149"/>
                </a:lnTo>
                <a:lnTo>
                  <a:pt x="680" y="149"/>
                </a:lnTo>
                <a:lnTo>
                  <a:pt x="680" y="147"/>
                </a:lnTo>
                <a:lnTo>
                  <a:pt x="681" y="147"/>
                </a:lnTo>
                <a:lnTo>
                  <a:pt x="683" y="147"/>
                </a:lnTo>
                <a:lnTo>
                  <a:pt x="684" y="147"/>
                </a:lnTo>
                <a:lnTo>
                  <a:pt x="686" y="147"/>
                </a:lnTo>
                <a:lnTo>
                  <a:pt x="686" y="147"/>
                </a:lnTo>
                <a:lnTo>
                  <a:pt x="687" y="147"/>
                </a:lnTo>
                <a:lnTo>
                  <a:pt x="689" y="147"/>
                </a:lnTo>
                <a:lnTo>
                  <a:pt x="689" y="147"/>
                </a:lnTo>
                <a:lnTo>
                  <a:pt x="690" y="147"/>
                </a:lnTo>
                <a:lnTo>
                  <a:pt x="690" y="146"/>
                </a:lnTo>
                <a:lnTo>
                  <a:pt x="692" y="146"/>
                </a:lnTo>
                <a:lnTo>
                  <a:pt x="693" y="144"/>
                </a:lnTo>
                <a:lnTo>
                  <a:pt x="695" y="144"/>
                </a:lnTo>
                <a:lnTo>
                  <a:pt x="696" y="144"/>
                </a:lnTo>
                <a:lnTo>
                  <a:pt x="698" y="144"/>
                </a:lnTo>
                <a:lnTo>
                  <a:pt x="701" y="143"/>
                </a:lnTo>
                <a:lnTo>
                  <a:pt x="703" y="143"/>
                </a:lnTo>
                <a:lnTo>
                  <a:pt x="703" y="141"/>
                </a:lnTo>
                <a:lnTo>
                  <a:pt x="703" y="139"/>
                </a:lnTo>
                <a:lnTo>
                  <a:pt x="704" y="139"/>
                </a:lnTo>
                <a:lnTo>
                  <a:pt x="706" y="138"/>
                </a:lnTo>
                <a:lnTo>
                  <a:pt x="706" y="138"/>
                </a:lnTo>
                <a:lnTo>
                  <a:pt x="707" y="138"/>
                </a:lnTo>
                <a:lnTo>
                  <a:pt x="706" y="139"/>
                </a:lnTo>
                <a:lnTo>
                  <a:pt x="707" y="139"/>
                </a:lnTo>
                <a:lnTo>
                  <a:pt x="707" y="141"/>
                </a:lnTo>
                <a:lnTo>
                  <a:pt x="706" y="141"/>
                </a:lnTo>
                <a:lnTo>
                  <a:pt x="706" y="141"/>
                </a:lnTo>
                <a:lnTo>
                  <a:pt x="706" y="143"/>
                </a:lnTo>
                <a:lnTo>
                  <a:pt x="706" y="144"/>
                </a:lnTo>
                <a:lnTo>
                  <a:pt x="706" y="144"/>
                </a:lnTo>
                <a:lnTo>
                  <a:pt x="706" y="146"/>
                </a:lnTo>
                <a:lnTo>
                  <a:pt x="706" y="144"/>
                </a:lnTo>
                <a:lnTo>
                  <a:pt x="707" y="144"/>
                </a:lnTo>
                <a:lnTo>
                  <a:pt x="707" y="143"/>
                </a:lnTo>
                <a:lnTo>
                  <a:pt x="709" y="143"/>
                </a:lnTo>
                <a:lnTo>
                  <a:pt x="709" y="144"/>
                </a:lnTo>
                <a:lnTo>
                  <a:pt x="707" y="147"/>
                </a:lnTo>
                <a:lnTo>
                  <a:pt x="706" y="147"/>
                </a:lnTo>
                <a:lnTo>
                  <a:pt x="706" y="147"/>
                </a:lnTo>
                <a:lnTo>
                  <a:pt x="707" y="147"/>
                </a:lnTo>
                <a:lnTo>
                  <a:pt x="707" y="147"/>
                </a:lnTo>
                <a:lnTo>
                  <a:pt x="709" y="147"/>
                </a:lnTo>
                <a:lnTo>
                  <a:pt x="709" y="146"/>
                </a:lnTo>
                <a:lnTo>
                  <a:pt x="710" y="146"/>
                </a:lnTo>
                <a:lnTo>
                  <a:pt x="710" y="144"/>
                </a:lnTo>
                <a:lnTo>
                  <a:pt x="712" y="144"/>
                </a:lnTo>
                <a:lnTo>
                  <a:pt x="712" y="143"/>
                </a:lnTo>
                <a:lnTo>
                  <a:pt x="713" y="141"/>
                </a:lnTo>
                <a:lnTo>
                  <a:pt x="716" y="139"/>
                </a:lnTo>
                <a:lnTo>
                  <a:pt x="718" y="139"/>
                </a:lnTo>
                <a:lnTo>
                  <a:pt x="718" y="138"/>
                </a:lnTo>
                <a:lnTo>
                  <a:pt x="720" y="138"/>
                </a:lnTo>
                <a:lnTo>
                  <a:pt x="720" y="136"/>
                </a:lnTo>
                <a:lnTo>
                  <a:pt x="716" y="138"/>
                </a:lnTo>
                <a:lnTo>
                  <a:pt x="716" y="136"/>
                </a:lnTo>
                <a:lnTo>
                  <a:pt x="716" y="135"/>
                </a:lnTo>
                <a:lnTo>
                  <a:pt x="720" y="133"/>
                </a:lnTo>
                <a:lnTo>
                  <a:pt x="723" y="133"/>
                </a:lnTo>
                <a:lnTo>
                  <a:pt x="723" y="135"/>
                </a:lnTo>
                <a:lnTo>
                  <a:pt x="724" y="135"/>
                </a:lnTo>
                <a:lnTo>
                  <a:pt x="724" y="136"/>
                </a:lnTo>
                <a:lnTo>
                  <a:pt x="723" y="136"/>
                </a:lnTo>
                <a:lnTo>
                  <a:pt x="723" y="138"/>
                </a:lnTo>
                <a:lnTo>
                  <a:pt x="724" y="136"/>
                </a:lnTo>
                <a:lnTo>
                  <a:pt x="726" y="136"/>
                </a:lnTo>
                <a:lnTo>
                  <a:pt x="726" y="138"/>
                </a:lnTo>
                <a:lnTo>
                  <a:pt x="727" y="138"/>
                </a:lnTo>
                <a:lnTo>
                  <a:pt x="729" y="136"/>
                </a:lnTo>
                <a:lnTo>
                  <a:pt x="729" y="135"/>
                </a:lnTo>
                <a:lnTo>
                  <a:pt x="729" y="133"/>
                </a:lnTo>
                <a:lnTo>
                  <a:pt x="730" y="133"/>
                </a:lnTo>
                <a:lnTo>
                  <a:pt x="730" y="132"/>
                </a:lnTo>
                <a:lnTo>
                  <a:pt x="730" y="130"/>
                </a:lnTo>
                <a:lnTo>
                  <a:pt x="730" y="129"/>
                </a:lnTo>
                <a:lnTo>
                  <a:pt x="732" y="129"/>
                </a:lnTo>
                <a:lnTo>
                  <a:pt x="732" y="127"/>
                </a:lnTo>
                <a:lnTo>
                  <a:pt x="733" y="127"/>
                </a:lnTo>
                <a:lnTo>
                  <a:pt x="733" y="126"/>
                </a:lnTo>
                <a:lnTo>
                  <a:pt x="735" y="126"/>
                </a:lnTo>
                <a:lnTo>
                  <a:pt x="736" y="126"/>
                </a:lnTo>
                <a:lnTo>
                  <a:pt x="738" y="124"/>
                </a:lnTo>
                <a:lnTo>
                  <a:pt x="739" y="124"/>
                </a:lnTo>
                <a:lnTo>
                  <a:pt x="741" y="124"/>
                </a:lnTo>
                <a:lnTo>
                  <a:pt x="743" y="124"/>
                </a:lnTo>
                <a:lnTo>
                  <a:pt x="743" y="123"/>
                </a:lnTo>
                <a:lnTo>
                  <a:pt x="743" y="123"/>
                </a:lnTo>
                <a:lnTo>
                  <a:pt x="744" y="121"/>
                </a:lnTo>
                <a:lnTo>
                  <a:pt x="747" y="121"/>
                </a:lnTo>
                <a:lnTo>
                  <a:pt x="749" y="121"/>
                </a:lnTo>
                <a:lnTo>
                  <a:pt x="750" y="121"/>
                </a:lnTo>
                <a:lnTo>
                  <a:pt x="753" y="120"/>
                </a:lnTo>
                <a:lnTo>
                  <a:pt x="755" y="120"/>
                </a:lnTo>
                <a:lnTo>
                  <a:pt x="758" y="120"/>
                </a:lnTo>
                <a:lnTo>
                  <a:pt x="759" y="120"/>
                </a:lnTo>
                <a:lnTo>
                  <a:pt x="762" y="120"/>
                </a:lnTo>
                <a:lnTo>
                  <a:pt x="764" y="120"/>
                </a:lnTo>
                <a:lnTo>
                  <a:pt x="766" y="121"/>
                </a:lnTo>
                <a:lnTo>
                  <a:pt x="766" y="123"/>
                </a:lnTo>
                <a:lnTo>
                  <a:pt x="766" y="124"/>
                </a:lnTo>
                <a:lnTo>
                  <a:pt x="764" y="126"/>
                </a:lnTo>
                <a:lnTo>
                  <a:pt x="764" y="127"/>
                </a:lnTo>
                <a:lnTo>
                  <a:pt x="766" y="127"/>
                </a:lnTo>
                <a:lnTo>
                  <a:pt x="766" y="126"/>
                </a:lnTo>
                <a:lnTo>
                  <a:pt x="767" y="127"/>
                </a:lnTo>
                <a:lnTo>
                  <a:pt x="769" y="129"/>
                </a:lnTo>
                <a:lnTo>
                  <a:pt x="767" y="129"/>
                </a:lnTo>
                <a:lnTo>
                  <a:pt x="767" y="130"/>
                </a:lnTo>
                <a:lnTo>
                  <a:pt x="766" y="130"/>
                </a:lnTo>
                <a:lnTo>
                  <a:pt x="764" y="130"/>
                </a:lnTo>
                <a:lnTo>
                  <a:pt x="762" y="130"/>
                </a:lnTo>
                <a:lnTo>
                  <a:pt x="764" y="129"/>
                </a:lnTo>
                <a:lnTo>
                  <a:pt x="762" y="129"/>
                </a:lnTo>
                <a:lnTo>
                  <a:pt x="761" y="129"/>
                </a:lnTo>
                <a:lnTo>
                  <a:pt x="761" y="130"/>
                </a:lnTo>
                <a:lnTo>
                  <a:pt x="761" y="132"/>
                </a:lnTo>
                <a:lnTo>
                  <a:pt x="759" y="132"/>
                </a:lnTo>
                <a:lnTo>
                  <a:pt x="759" y="133"/>
                </a:lnTo>
                <a:lnTo>
                  <a:pt x="758" y="133"/>
                </a:lnTo>
                <a:lnTo>
                  <a:pt x="758" y="135"/>
                </a:lnTo>
                <a:lnTo>
                  <a:pt x="756" y="135"/>
                </a:lnTo>
                <a:lnTo>
                  <a:pt x="753" y="136"/>
                </a:lnTo>
                <a:lnTo>
                  <a:pt x="752" y="138"/>
                </a:lnTo>
                <a:lnTo>
                  <a:pt x="755" y="136"/>
                </a:lnTo>
                <a:lnTo>
                  <a:pt x="753" y="138"/>
                </a:lnTo>
                <a:lnTo>
                  <a:pt x="752" y="139"/>
                </a:lnTo>
                <a:lnTo>
                  <a:pt x="753" y="139"/>
                </a:lnTo>
                <a:lnTo>
                  <a:pt x="753" y="138"/>
                </a:lnTo>
                <a:lnTo>
                  <a:pt x="755" y="138"/>
                </a:lnTo>
                <a:lnTo>
                  <a:pt x="756" y="136"/>
                </a:lnTo>
                <a:lnTo>
                  <a:pt x="758" y="136"/>
                </a:lnTo>
                <a:lnTo>
                  <a:pt x="758" y="135"/>
                </a:lnTo>
                <a:lnTo>
                  <a:pt x="759" y="135"/>
                </a:lnTo>
                <a:lnTo>
                  <a:pt x="761" y="135"/>
                </a:lnTo>
                <a:lnTo>
                  <a:pt x="761" y="136"/>
                </a:lnTo>
                <a:lnTo>
                  <a:pt x="762" y="135"/>
                </a:lnTo>
                <a:lnTo>
                  <a:pt x="764" y="135"/>
                </a:lnTo>
                <a:lnTo>
                  <a:pt x="766" y="135"/>
                </a:lnTo>
                <a:lnTo>
                  <a:pt x="766" y="136"/>
                </a:lnTo>
                <a:lnTo>
                  <a:pt x="764" y="136"/>
                </a:lnTo>
                <a:lnTo>
                  <a:pt x="764" y="138"/>
                </a:lnTo>
                <a:lnTo>
                  <a:pt x="766" y="136"/>
                </a:lnTo>
                <a:lnTo>
                  <a:pt x="769" y="136"/>
                </a:lnTo>
                <a:lnTo>
                  <a:pt x="769" y="138"/>
                </a:lnTo>
                <a:lnTo>
                  <a:pt x="767" y="138"/>
                </a:lnTo>
                <a:lnTo>
                  <a:pt x="766" y="138"/>
                </a:lnTo>
                <a:lnTo>
                  <a:pt x="766" y="139"/>
                </a:lnTo>
                <a:lnTo>
                  <a:pt x="767" y="139"/>
                </a:lnTo>
                <a:lnTo>
                  <a:pt x="766" y="141"/>
                </a:lnTo>
                <a:lnTo>
                  <a:pt x="767" y="141"/>
                </a:lnTo>
                <a:lnTo>
                  <a:pt x="769" y="141"/>
                </a:lnTo>
                <a:lnTo>
                  <a:pt x="770" y="139"/>
                </a:lnTo>
                <a:lnTo>
                  <a:pt x="772" y="139"/>
                </a:lnTo>
                <a:lnTo>
                  <a:pt x="773" y="139"/>
                </a:lnTo>
                <a:lnTo>
                  <a:pt x="775" y="139"/>
                </a:lnTo>
                <a:lnTo>
                  <a:pt x="775" y="141"/>
                </a:lnTo>
                <a:lnTo>
                  <a:pt x="776" y="141"/>
                </a:lnTo>
                <a:lnTo>
                  <a:pt x="776" y="143"/>
                </a:lnTo>
                <a:lnTo>
                  <a:pt x="778" y="141"/>
                </a:lnTo>
                <a:lnTo>
                  <a:pt x="779" y="143"/>
                </a:lnTo>
                <a:lnTo>
                  <a:pt x="779" y="143"/>
                </a:lnTo>
                <a:lnTo>
                  <a:pt x="779" y="144"/>
                </a:lnTo>
                <a:lnTo>
                  <a:pt x="781" y="143"/>
                </a:lnTo>
                <a:lnTo>
                  <a:pt x="784" y="141"/>
                </a:lnTo>
                <a:lnTo>
                  <a:pt x="786" y="141"/>
                </a:lnTo>
                <a:lnTo>
                  <a:pt x="787" y="141"/>
                </a:lnTo>
                <a:lnTo>
                  <a:pt x="789" y="141"/>
                </a:lnTo>
                <a:lnTo>
                  <a:pt x="790" y="143"/>
                </a:lnTo>
                <a:lnTo>
                  <a:pt x="792" y="143"/>
                </a:lnTo>
                <a:lnTo>
                  <a:pt x="793" y="144"/>
                </a:lnTo>
                <a:lnTo>
                  <a:pt x="795" y="144"/>
                </a:lnTo>
                <a:lnTo>
                  <a:pt x="796" y="144"/>
                </a:lnTo>
                <a:lnTo>
                  <a:pt x="798" y="144"/>
                </a:lnTo>
                <a:lnTo>
                  <a:pt x="799" y="146"/>
                </a:lnTo>
                <a:lnTo>
                  <a:pt x="801" y="146"/>
                </a:lnTo>
                <a:lnTo>
                  <a:pt x="801" y="144"/>
                </a:lnTo>
                <a:lnTo>
                  <a:pt x="802" y="144"/>
                </a:lnTo>
                <a:lnTo>
                  <a:pt x="802" y="146"/>
                </a:lnTo>
                <a:lnTo>
                  <a:pt x="804" y="146"/>
                </a:lnTo>
                <a:lnTo>
                  <a:pt x="805" y="146"/>
                </a:lnTo>
                <a:lnTo>
                  <a:pt x="805" y="147"/>
                </a:lnTo>
                <a:lnTo>
                  <a:pt x="809" y="146"/>
                </a:lnTo>
                <a:lnTo>
                  <a:pt x="809" y="147"/>
                </a:lnTo>
                <a:lnTo>
                  <a:pt x="810" y="146"/>
                </a:lnTo>
                <a:lnTo>
                  <a:pt x="812" y="146"/>
                </a:lnTo>
                <a:lnTo>
                  <a:pt x="812" y="144"/>
                </a:lnTo>
                <a:lnTo>
                  <a:pt x="813" y="144"/>
                </a:lnTo>
                <a:lnTo>
                  <a:pt x="815" y="144"/>
                </a:lnTo>
                <a:lnTo>
                  <a:pt x="815" y="146"/>
                </a:lnTo>
                <a:lnTo>
                  <a:pt x="813" y="146"/>
                </a:lnTo>
                <a:lnTo>
                  <a:pt x="812" y="147"/>
                </a:lnTo>
                <a:lnTo>
                  <a:pt x="810" y="147"/>
                </a:lnTo>
                <a:lnTo>
                  <a:pt x="809" y="149"/>
                </a:lnTo>
                <a:lnTo>
                  <a:pt x="807" y="150"/>
                </a:lnTo>
                <a:lnTo>
                  <a:pt x="807" y="152"/>
                </a:lnTo>
                <a:lnTo>
                  <a:pt x="805" y="153"/>
                </a:lnTo>
                <a:lnTo>
                  <a:pt x="804" y="153"/>
                </a:lnTo>
                <a:lnTo>
                  <a:pt x="804" y="155"/>
                </a:lnTo>
                <a:lnTo>
                  <a:pt x="802" y="155"/>
                </a:lnTo>
                <a:lnTo>
                  <a:pt x="801" y="155"/>
                </a:lnTo>
                <a:lnTo>
                  <a:pt x="801" y="156"/>
                </a:lnTo>
                <a:lnTo>
                  <a:pt x="799" y="156"/>
                </a:lnTo>
                <a:lnTo>
                  <a:pt x="798" y="156"/>
                </a:lnTo>
                <a:lnTo>
                  <a:pt x="798" y="158"/>
                </a:lnTo>
                <a:lnTo>
                  <a:pt x="796" y="159"/>
                </a:lnTo>
                <a:lnTo>
                  <a:pt x="793" y="161"/>
                </a:lnTo>
                <a:lnTo>
                  <a:pt x="793" y="163"/>
                </a:lnTo>
                <a:lnTo>
                  <a:pt x="792" y="164"/>
                </a:lnTo>
                <a:lnTo>
                  <a:pt x="790" y="164"/>
                </a:lnTo>
                <a:lnTo>
                  <a:pt x="789" y="166"/>
                </a:lnTo>
                <a:lnTo>
                  <a:pt x="787" y="164"/>
                </a:lnTo>
                <a:lnTo>
                  <a:pt x="786" y="166"/>
                </a:lnTo>
                <a:lnTo>
                  <a:pt x="784" y="167"/>
                </a:lnTo>
                <a:lnTo>
                  <a:pt x="786" y="169"/>
                </a:lnTo>
                <a:lnTo>
                  <a:pt x="784" y="169"/>
                </a:lnTo>
                <a:lnTo>
                  <a:pt x="782" y="170"/>
                </a:lnTo>
                <a:lnTo>
                  <a:pt x="781" y="170"/>
                </a:lnTo>
                <a:lnTo>
                  <a:pt x="781" y="172"/>
                </a:lnTo>
                <a:lnTo>
                  <a:pt x="779" y="172"/>
                </a:lnTo>
                <a:lnTo>
                  <a:pt x="779" y="173"/>
                </a:lnTo>
                <a:lnTo>
                  <a:pt x="778" y="173"/>
                </a:lnTo>
                <a:lnTo>
                  <a:pt x="778" y="172"/>
                </a:lnTo>
                <a:lnTo>
                  <a:pt x="779" y="170"/>
                </a:lnTo>
                <a:lnTo>
                  <a:pt x="778" y="170"/>
                </a:lnTo>
                <a:lnTo>
                  <a:pt x="778" y="172"/>
                </a:lnTo>
                <a:lnTo>
                  <a:pt x="776" y="172"/>
                </a:lnTo>
                <a:lnTo>
                  <a:pt x="775" y="172"/>
                </a:lnTo>
                <a:lnTo>
                  <a:pt x="775" y="173"/>
                </a:lnTo>
                <a:lnTo>
                  <a:pt x="773" y="173"/>
                </a:lnTo>
                <a:lnTo>
                  <a:pt x="772" y="173"/>
                </a:lnTo>
                <a:lnTo>
                  <a:pt x="772" y="175"/>
                </a:lnTo>
                <a:lnTo>
                  <a:pt x="770" y="175"/>
                </a:lnTo>
                <a:lnTo>
                  <a:pt x="770" y="176"/>
                </a:lnTo>
                <a:lnTo>
                  <a:pt x="769" y="176"/>
                </a:lnTo>
                <a:lnTo>
                  <a:pt x="767" y="176"/>
                </a:lnTo>
                <a:lnTo>
                  <a:pt x="767" y="178"/>
                </a:lnTo>
                <a:lnTo>
                  <a:pt x="767" y="179"/>
                </a:lnTo>
                <a:lnTo>
                  <a:pt x="769" y="179"/>
                </a:lnTo>
                <a:lnTo>
                  <a:pt x="770" y="179"/>
                </a:lnTo>
                <a:lnTo>
                  <a:pt x="772" y="179"/>
                </a:lnTo>
                <a:lnTo>
                  <a:pt x="772" y="178"/>
                </a:lnTo>
                <a:lnTo>
                  <a:pt x="773" y="178"/>
                </a:lnTo>
                <a:lnTo>
                  <a:pt x="775" y="178"/>
                </a:lnTo>
                <a:lnTo>
                  <a:pt x="773" y="179"/>
                </a:lnTo>
                <a:lnTo>
                  <a:pt x="772" y="181"/>
                </a:lnTo>
                <a:lnTo>
                  <a:pt x="770" y="183"/>
                </a:lnTo>
                <a:lnTo>
                  <a:pt x="769" y="183"/>
                </a:lnTo>
                <a:lnTo>
                  <a:pt x="767" y="184"/>
                </a:lnTo>
                <a:lnTo>
                  <a:pt x="766" y="184"/>
                </a:lnTo>
                <a:lnTo>
                  <a:pt x="764" y="184"/>
                </a:lnTo>
                <a:lnTo>
                  <a:pt x="762" y="186"/>
                </a:lnTo>
                <a:lnTo>
                  <a:pt x="761" y="187"/>
                </a:lnTo>
                <a:lnTo>
                  <a:pt x="759" y="187"/>
                </a:lnTo>
                <a:lnTo>
                  <a:pt x="759" y="189"/>
                </a:lnTo>
                <a:lnTo>
                  <a:pt x="758" y="189"/>
                </a:lnTo>
                <a:lnTo>
                  <a:pt x="756" y="189"/>
                </a:lnTo>
                <a:lnTo>
                  <a:pt x="756" y="190"/>
                </a:lnTo>
                <a:lnTo>
                  <a:pt x="755" y="190"/>
                </a:lnTo>
                <a:lnTo>
                  <a:pt x="753" y="190"/>
                </a:lnTo>
                <a:lnTo>
                  <a:pt x="752" y="192"/>
                </a:lnTo>
                <a:lnTo>
                  <a:pt x="750" y="192"/>
                </a:lnTo>
                <a:lnTo>
                  <a:pt x="750" y="193"/>
                </a:lnTo>
                <a:lnTo>
                  <a:pt x="749" y="193"/>
                </a:lnTo>
                <a:lnTo>
                  <a:pt x="749" y="195"/>
                </a:lnTo>
                <a:lnTo>
                  <a:pt x="747" y="195"/>
                </a:lnTo>
                <a:lnTo>
                  <a:pt x="747" y="196"/>
                </a:lnTo>
                <a:lnTo>
                  <a:pt x="746" y="196"/>
                </a:lnTo>
                <a:lnTo>
                  <a:pt x="744" y="198"/>
                </a:lnTo>
                <a:lnTo>
                  <a:pt x="743" y="198"/>
                </a:lnTo>
                <a:lnTo>
                  <a:pt x="743" y="199"/>
                </a:lnTo>
                <a:lnTo>
                  <a:pt x="743" y="199"/>
                </a:lnTo>
                <a:lnTo>
                  <a:pt x="741" y="199"/>
                </a:lnTo>
                <a:lnTo>
                  <a:pt x="741" y="201"/>
                </a:lnTo>
                <a:lnTo>
                  <a:pt x="739" y="201"/>
                </a:lnTo>
                <a:lnTo>
                  <a:pt x="739" y="202"/>
                </a:lnTo>
                <a:lnTo>
                  <a:pt x="738" y="202"/>
                </a:lnTo>
                <a:lnTo>
                  <a:pt x="738" y="204"/>
                </a:lnTo>
                <a:lnTo>
                  <a:pt x="736" y="204"/>
                </a:lnTo>
                <a:lnTo>
                  <a:pt x="736" y="206"/>
                </a:lnTo>
                <a:lnTo>
                  <a:pt x="735" y="206"/>
                </a:lnTo>
                <a:lnTo>
                  <a:pt x="733" y="206"/>
                </a:lnTo>
                <a:lnTo>
                  <a:pt x="733" y="207"/>
                </a:lnTo>
                <a:lnTo>
                  <a:pt x="732" y="207"/>
                </a:lnTo>
                <a:lnTo>
                  <a:pt x="732" y="209"/>
                </a:lnTo>
                <a:lnTo>
                  <a:pt x="730" y="209"/>
                </a:lnTo>
                <a:lnTo>
                  <a:pt x="729" y="210"/>
                </a:lnTo>
                <a:lnTo>
                  <a:pt x="727" y="212"/>
                </a:lnTo>
                <a:lnTo>
                  <a:pt x="726" y="212"/>
                </a:lnTo>
                <a:lnTo>
                  <a:pt x="724" y="213"/>
                </a:lnTo>
                <a:lnTo>
                  <a:pt x="723" y="213"/>
                </a:lnTo>
                <a:lnTo>
                  <a:pt x="723" y="215"/>
                </a:lnTo>
                <a:lnTo>
                  <a:pt x="721" y="215"/>
                </a:lnTo>
                <a:lnTo>
                  <a:pt x="721" y="216"/>
                </a:lnTo>
                <a:lnTo>
                  <a:pt x="723" y="215"/>
                </a:lnTo>
                <a:lnTo>
                  <a:pt x="724" y="215"/>
                </a:lnTo>
                <a:lnTo>
                  <a:pt x="723" y="216"/>
                </a:lnTo>
                <a:lnTo>
                  <a:pt x="727" y="215"/>
                </a:lnTo>
                <a:lnTo>
                  <a:pt x="729" y="215"/>
                </a:lnTo>
                <a:lnTo>
                  <a:pt x="729" y="213"/>
                </a:lnTo>
                <a:lnTo>
                  <a:pt x="730" y="213"/>
                </a:lnTo>
                <a:lnTo>
                  <a:pt x="730" y="212"/>
                </a:lnTo>
                <a:lnTo>
                  <a:pt x="732" y="212"/>
                </a:lnTo>
                <a:lnTo>
                  <a:pt x="732" y="210"/>
                </a:lnTo>
                <a:lnTo>
                  <a:pt x="733" y="210"/>
                </a:lnTo>
                <a:lnTo>
                  <a:pt x="733" y="209"/>
                </a:lnTo>
                <a:lnTo>
                  <a:pt x="735" y="209"/>
                </a:lnTo>
                <a:lnTo>
                  <a:pt x="736" y="207"/>
                </a:lnTo>
                <a:lnTo>
                  <a:pt x="738" y="207"/>
                </a:lnTo>
                <a:lnTo>
                  <a:pt x="739" y="206"/>
                </a:lnTo>
                <a:lnTo>
                  <a:pt x="741" y="206"/>
                </a:lnTo>
                <a:lnTo>
                  <a:pt x="743" y="204"/>
                </a:lnTo>
                <a:lnTo>
                  <a:pt x="744" y="204"/>
                </a:lnTo>
                <a:lnTo>
                  <a:pt x="746" y="204"/>
                </a:lnTo>
                <a:lnTo>
                  <a:pt x="746" y="202"/>
                </a:lnTo>
                <a:lnTo>
                  <a:pt x="747" y="202"/>
                </a:lnTo>
                <a:lnTo>
                  <a:pt x="749" y="202"/>
                </a:lnTo>
                <a:lnTo>
                  <a:pt x="749" y="201"/>
                </a:lnTo>
                <a:lnTo>
                  <a:pt x="750" y="201"/>
                </a:lnTo>
                <a:lnTo>
                  <a:pt x="750" y="199"/>
                </a:lnTo>
                <a:lnTo>
                  <a:pt x="752" y="199"/>
                </a:lnTo>
                <a:lnTo>
                  <a:pt x="753" y="199"/>
                </a:lnTo>
                <a:lnTo>
                  <a:pt x="755" y="199"/>
                </a:lnTo>
                <a:lnTo>
                  <a:pt x="756" y="198"/>
                </a:lnTo>
                <a:lnTo>
                  <a:pt x="756" y="196"/>
                </a:lnTo>
                <a:lnTo>
                  <a:pt x="758" y="196"/>
                </a:lnTo>
                <a:lnTo>
                  <a:pt x="759" y="196"/>
                </a:lnTo>
                <a:lnTo>
                  <a:pt x="761" y="195"/>
                </a:lnTo>
                <a:lnTo>
                  <a:pt x="761" y="196"/>
                </a:lnTo>
                <a:lnTo>
                  <a:pt x="762" y="195"/>
                </a:lnTo>
                <a:lnTo>
                  <a:pt x="762" y="193"/>
                </a:lnTo>
                <a:lnTo>
                  <a:pt x="764" y="193"/>
                </a:lnTo>
                <a:lnTo>
                  <a:pt x="766" y="193"/>
                </a:lnTo>
                <a:lnTo>
                  <a:pt x="766" y="192"/>
                </a:lnTo>
                <a:lnTo>
                  <a:pt x="767" y="192"/>
                </a:lnTo>
                <a:lnTo>
                  <a:pt x="767" y="190"/>
                </a:lnTo>
                <a:lnTo>
                  <a:pt x="769" y="190"/>
                </a:lnTo>
                <a:lnTo>
                  <a:pt x="769" y="189"/>
                </a:lnTo>
                <a:lnTo>
                  <a:pt x="770" y="189"/>
                </a:lnTo>
                <a:lnTo>
                  <a:pt x="772" y="189"/>
                </a:lnTo>
                <a:lnTo>
                  <a:pt x="772" y="187"/>
                </a:lnTo>
                <a:lnTo>
                  <a:pt x="775" y="186"/>
                </a:lnTo>
                <a:lnTo>
                  <a:pt x="776" y="184"/>
                </a:lnTo>
                <a:lnTo>
                  <a:pt x="778" y="184"/>
                </a:lnTo>
                <a:lnTo>
                  <a:pt x="779" y="184"/>
                </a:lnTo>
                <a:lnTo>
                  <a:pt x="779" y="184"/>
                </a:lnTo>
                <a:lnTo>
                  <a:pt x="779" y="183"/>
                </a:lnTo>
                <a:lnTo>
                  <a:pt x="781" y="183"/>
                </a:lnTo>
                <a:lnTo>
                  <a:pt x="781" y="181"/>
                </a:lnTo>
                <a:lnTo>
                  <a:pt x="782" y="181"/>
                </a:lnTo>
                <a:lnTo>
                  <a:pt x="782" y="183"/>
                </a:lnTo>
                <a:lnTo>
                  <a:pt x="784" y="181"/>
                </a:lnTo>
                <a:lnTo>
                  <a:pt x="786" y="181"/>
                </a:lnTo>
                <a:lnTo>
                  <a:pt x="787" y="179"/>
                </a:lnTo>
                <a:lnTo>
                  <a:pt x="789" y="179"/>
                </a:lnTo>
                <a:lnTo>
                  <a:pt x="789" y="178"/>
                </a:lnTo>
                <a:lnTo>
                  <a:pt x="790" y="178"/>
                </a:lnTo>
                <a:lnTo>
                  <a:pt x="790" y="176"/>
                </a:lnTo>
                <a:lnTo>
                  <a:pt x="792" y="176"/>
                </a:lnTo>
                <a:lnTo>
                  <a:pt x="792" y="175"/>
                </a:lnTo>
                <a:lnTo>
                  <a:pt x="793" y="175"/>
                </a:lnTo>
                <a:lnTo>
                  <a:pt x="793" y="173"/>
                </a:lnTo>
                <a:lnTo>
                  <a:pt x="795" y="173"/>
                </a:lnTo>
                <a:lnTo>
                  <a:pt x="796" y="173"/>
                </a:lnTo>
                <a:lnTo>
                  <a:pt x="798" y="173"/>
                </a:lnTo>
                <a:lnTo>
                  <a:pt x="798" y="172"/>
                </a:lnTo>
                <a:lnTo>
                  <a:pt x="799" y="172"/>
                </a:lnTo>
                <a:lnTo>
                  <a:pt x="801" y="172"/>
                </a:lnTo>
                <a:lnTo>
                  <a:pt x="802" y="172"/>
                </a:lnTo>
                <a:lnTo>
                  <a:pt x="802" y="170"/>
                </a:lnTo>
                <a:lnTo>
                  <a:pt x="804" y="170"/>
                </a:lnTo>
                <a:lnTo>
                  <a:pt x="805" y="170"/>
                </a:lnTo>
                <a:lnTo>
                  <a:pt x="805" y="172"/>
                </a:lnTo>
                <a:lnTo>
                  <a:pt x="807" y="172"/>
                </a:lnTo>
                <a:lnTo>
                  <a:pt x="809" y="172"/>
                </a:lnTo>
                <a:lnTo>
                  <a:pt x="810" y="170"/>
                </a:lnTo>
                <a:lnTo>
                  <a:pt x="810" y="172"/>
                </a:lnTo>
                <a:lnTo>
                  <a:pt x="812" y="172"/>
                </a:lnTo>
                <a:lnTo>
                  <a:pt x="812" y="170"/>
                </a:lnTo>
                <a:lnTo>
                  <a:pt x="813" y="170"/>
                </a:lnTo>
                <a:lnTo>
                  <a:pt x="815" y="169"/>
                </a:lnTo>
                <a:lnTo>
                  <a:pt x="816" y="169"/>
                </a:lnTo>
                <a:lnTo>
                  <a:pt x="816" y="167"/>
                </a:lnTo>
                <a:lnTo>
                  <a:pt x="816" y="167"/>
                </a:lnTo>
                <a:lnTo>
                  <a:pt x="818" y="167"/>
                </a:lnTo>
                <a:lnTo>
                  <a:pt x="818" y="166"/>
                </a:lnTo>
                <a:lnTo>
                  <a:pt x="819" y="166"/>
                </a:lnTo>
                <a:lnTo>
                  <a:pt x="821" y="166"/>
                </a:lnTo>
                <a:lnTo>
                  <a:pt x="822" y="166"/>
                </a:lnTo>
                <a:lnTo>
                  <a:pt x="822" y="164"/>
                </a:lnTo>
                <a:lnTo>
                  <a:pt x="824" y="164"/>
                </a:lnTo>
                <a:lnTo>
                  <a:pt x="825" y="164"/>
                </a:lnTo>
                <a:lnTo>
                  <a:pt x="825" y="163"/>
                </a:lnTo>
                <a:lnTo>
                  <a:pt x="827" y="163"/>
                </a:lnTo>
                <a:lnTo>
                  <a:pt x="829" y="163"/>
                </a:lnTo>
                <a:lnTo>
                  <a:pt x="830" y="163"/>
                </a:lnTo>
                <a:lnTo>
                  <a:pt x="832" y="161"/>
                </a:lnTo>
                <a:lnTo>
                  <a:pt x="833" y="161"/>
                </a:lnTo>
                <a:lnTo>
                  <a:pt x="835" y="159"/>
                </a:lnTo>
                <a:lnTo>
                  <a:pt x="836" y="159"/>
                </a:lnTo>
                <a:lnTo>
                  <a:pt x="836" y="158"/>
                </a:lnTo>
                <a:lnTo>
                  <a:pt x="838" y="158"/>
                </a:lnTo>
                <a:lnTo>
                  <a:pt x="839" y="156"/>
                </a:lnTo>
                <a:lnTo>
                  <a:pt x="841" y="156"/>
                </a:lnTo>
                <a:lnTo>
                  <a:pt x="842" y="156"/>
                </a:lnTo>
                <a:lnTo>
                  <a:pt x="844" y="155"/>
                </a:lnTo>
                <a:lnTo>
                  <a:pt x="845" y="153"/>
                </a:lnTo>
                <a:lnTo>
                  <a:pt x="847" y="153"/>
                </a:lnTo>
                <a:lnTo>
                  <a:pt x="847" y="152"/>
                </a:lnTo>
                <a:lnTo>
                  <a:pt x="848" y="152"/>
                </a:lnTo>
                <a:lnTo>
                  <a:pt x="852" y="150"/>
                </a:lnTo>
                <a:lnTo>
                  <a:pt x="853" y="149"/>
                </a:lnTo>
                <a:lnTo>
                  <a:pt x="856" y="147"/>
                </a:lnTo>
                <a:lnTo>
                  <a:pt x="858" y="147"/>
                </a:lnTo>
                <a:lnTo>
                  <a:pt x="859" y="147"/>
                </a:lnTo>
                <a:lnTo>
                  <a:pt x="862" y="147"/>
                </a:lnTo>
                <a:lnTo>
                  <a:pt x="865" y="147"/>
                </a:lnTo>
                <a:lnTo>
                  <a:pt x="867" y="147"/>
                </a:lnTo>
                <a:lnTo>
                  <a:pt x="870" y="146"/>
                </a:lnTo>
                <a:lnTo>
                  <a:pt x="871" y="146"/>
                </a:lnTo>
                <a:lnTo>
                  <a:pt x="875" y="144"/>
                </a:lnTo>
                <a:lnTo>
                  <a:pt x="876" y="144"/>
                </a:lnTo>
                <a:lnTo>
                  <a:pt x="878" y="144"/>
                </a:lnTo>
                <a:lnTo>
                  <a:pt x="879" y="144"/>
                </a:lnTo>
                <a:lnTo>
                  <a:pt x="879" y="143"/>
                </a:lnTo>
                <a:lnTo>
                  <a:pt x="881" y="143"/>
                </a:lnTo>
                <a:lnTo>
                  <a:pt x="882" y="143"/>
                </a:lnTo>
                <a:lnTo>
                  <a:pt x="884" y="143"/>
                </a:lnTo>
                <a:lnTo>
                  <a:pt x="884" y="144"/>
                </a:lnTo>
                <a:lnTo>
                  <a:pt x="885" y="143"/>
                </a:lnTo>
                <a:lnTo>
                  <a:pt x="887" y="141"/>
                </a:lnTo>
                <a:lnTo>
                  <a:pt x="888" y="141"/>
                </a:lnTo>
                <a:lnTo>
                  <a:pt x="890" y="139"/>
                </a:lnTo>
                <a:lnTo>
                  <a:pt x="890" y="139"/>
                </a:lnTo>
                <a:lnTo>
                  <a:pt x="893" y="138"/>
                </a:lnTo>
                <a:lnTo>
                  <a:pt x="895" y="138"/>
                </a:lnTo>
                <a:lnTo>
                  <a:pt x="895" y="136"/>
                </a:lnTo>
                <a:lnTo>
                  <a:pt x="896" y="136"/>
                </a:lnTo>
                <a:lnTo>
                  <a:pt x="898" y="136"/>
                </a:lnTo>
                <a:lnTo>
                  <a:pt x="901" y="135"/>
                </a:lnTo>
                <a:lnTo>
                  <a:pt x="901" y="136"/>
                </a:lnTo>
                <a:lnTo>
                  <a:pt x="902" y="136"/>
                </a:lnTo>
                <a:lnTo>
                  <a:pt x="904" y="136"/>
                </a:lnTo>
                <a:lnTo>
                  <a:pt x="905" y="136"/>
                </a:lnTo>
                <a:lnTo>
                  <a:pt x="907" y="135"/>
                </a:lnTo>
                <a:lnTo>
                  <a:pt x="908" y="135"/>
                </a:lnTo>
                <a:lnTo>
                  <a:pt x="910" y="135"/>
                </a:lnTo>
                <a:lnTo>
                  <a:pt x="913" y="135"/>
                </a:lnTo>
                <a:lnTo>
                  <a:pt x="914" y="133"/>
                </a:lnTo>
                <a:lnTo>
                  <a:pt x="918" y="133"/>
                </a:lnTo>
                <a:lnTo>
                  <a:pt x="919" y="132"/>
                </a:lnTo>
                <a:lnTo>
                  <a:pt x="921" y="132"/>
                </a:lnTo>
                <a:lnTo>
                  <a:pt x="922" y="132"/>
                </a:lnTo>
                <a:lnTo>
                  <a:pt x="922" y="133"/>
                </a:lnTo>
                <a:lnTo>
                  <a:pt x="924" y="132"/>
                </a:lnTo>
                <a:lnTo>
                  <a:pt x="925" y="132"/>
                </a:lnTo>
                <a:lnTo>
                  <a:pt x="927" y="132"/>
                </a:lnTo>
                <a:lnTo>
                  <a:pt x="927" y="132"/>
                </a:lnTo>
                <a:lnTo>
                  <a:pt x="928" y="132"/>
                </a:lnTo>
                <a:lnTo>
                  <a:pt x="930" y="132"/>
                </a:lnTo>
                <a:lnTo>
                  <a:pt x="931" y="132"/>
                </a:lnTo>
                <a:lnTo>
                  <a:pt x="933" y="132"/>
                </a:lnTo>
                <a:lnTo>
                  <a:pt x="934" y="132"/>
                </a:lnTo>
                <a:lnTo>
                  <a:pt x="934" y="130"/>
                </a:lnTo>
                <a:lnTo>
                  <a:pt x="936" y="132"/>
                </a:lnTo>
                <a:lnTo>
                  <a:pt x="936" y="130"/>
                </a:lnTo>
                <a:lnTo>
                  <a:pt x="937" y="130"/>
                </a:lnTo>
                <a:lnTo>
                  <a:pt x="941" y="129"/>
                </a:lnTo>
                <a:lnTo>
                  <a:pt x="942" y="129"/>
                </a:lnTo>
                <a:lnTo>
                  <a:pt x="944" y="129"/>
                </a:lnTo>
                <a:lnTo>
                  <a:pt x="945" y="129"/>
                </a:lnTo>
                <a:lnTo>
                  <a:pt x="948" y="127"/>
                </a:lnTo>
                <a:lnTo>
                  <a:pt x="948" y="129"/>
                </a:lnTo>
                <a:lnTo>
                  <a:pt x="950" y="130"/>
                </a:lnTo>
                <a:lnTo>
                  <a:pt x="950" y="129"/>
                </a:lnTo>
                <a:lnTo>
                  <a:pt x="951" y="129"/>
                </a:lnTo>
                <a:lnTo>
                  <a:pt x="953" y="129"/>
                </a:lnTo>
                <a:lnTo>
                  <a:pt x="954" y="129"/>
                </a:lnTo>
                <a:lnTo>
                  <a:pt x="954" y="130"/>
                </a:lnTo>
                <a:lnTo>
                  <a:pt x="953" y="130"/>
                </a:lnTo>
                <a:lnTo>
                  <a:pt x="953" y="132"/>
                </a:lnTo>
                <a:lnTo>
                  <a:pt x="954" y="130"/>
                </a:lnTo>
                <a:lnTo>
                  <a:pt x="956" y="130"/>
                </a:lnTo>
                <a:lnTo>
                  <a:pt x="957" y="130"/>
                </a:lnTo>
                <a:lnTo>
                  <a:pt x="959" y="129"/>
                </a:lnTo>
                <a:lnTo>
                  <a:pt x="961" y="129"/>
                </a:lnTo>
                <a:lnTo>
                  <a:pt x="962" y="127"/>
                </a:lnTo>
                <a:lnTo>
                  <a:pt x="964" y="127"/>
                </a:lnTo>
                <a:lnTo>
                  <a:pt x="964" y="127"/>
                </a:lnTo>
                <a:lnTo>
                  <a:pt x="964" y="129"/>
                </a:lnTo>
                <a:lnTo>
                  <a:pt x="964" y="129"/>
                </a:lnTo>
                <a:lnTo>
                  <a:pt x="964" y="130"/>
                </a:lnTo>
                <a:lnTo>
                  <a:pt x="964" y="130"/>
                </a:lnTo>
                <a:lnTo>
                  <a:pt x="965" y="130"/>
                </a:lnTo>
                <a:lnTo>
                  <a:pt x="967" y="129"/>
                </a:lnTo>
                <a:lnTo>
                  <a:pt x="968" y="129"/>
                </a:lnTo>
                <a:lnTo>
                  <a:pt x="973" y="127"/>
                </a:lnTo>
                <a:lnTo>
                  <a:pt x="974" y="127"/>
                </a:lnTo>
                <a:lnTo>
                  <a:pt x="974" y="129"/>
                </a:lnTo>
                <a:lnTo>
                  <a:pt x="973" y="129"/>
                </a:lnTo>
                <a:lnTo>
                  <a:pt x="973" y="130"/>
                </a:lnTo>
                <a:lnTo>
                  <a:pt x="974" y="130"/>
                </a:lnTo>
                <a:lnTo>
                  <a:pt x="976" y="129"/>
                </a:lnTo>
                <a:lnTo>
                  <a:pt x="977" y="129"/>
                </a:lnTo>
                <a:lnTo>
                  <a:pt x="979" y="127"/>
                </a:lnTo>
                <a:lnTo>
                  <a:pt x="980" y="127"/>
                </a:lnTo>
                <a:lnTo>
                  <a:pt x="982" y="127"/>
                </a:lnTo>
                <a:lnTo>
                  <a:pt x="982" y="129"/>
                </a:lnTo>
                <a:lnTo>
                  <a:pt x="984" y="127"/>
                </a:lnTo>
                <a:lnTo>
                  <a:pt x="984" y="126"/>
                </a:lnTo>
                <a:lnTo>
                  <a:pt x="985" y="126"/>
                </a:lnTo>
                <a:lnTo>
                  <a:pt x="985" y="127"/>
                </a:lnTo>
                <a:lnTo>
                  <a:pt x="984" y="129"/>
                </a:lnTo>
                <a:lnTo>
                  <a:pt x="979" y="130"/>
                </a:lnTo>
                <a:lnTo>
                  <a:pt x="977" y="130"/>
                </a:lnTo>
                <a:lnTo>
                  <a:pt x="976" y="132"/>
                </a:lnTo>
                <a:lnTo>
                  <a:pt x="974" y="133"/>
                </a:lnTo>
                <a:lnTo>
                  <a:pt x="976" y="133"/>
                </a:lnTo>
                <a:lnTo>
                  <a:pt x="976" y="132"/>
                </a:lnTo>
                <a:lnTo>
                  <a:pt x="977" y="132"/>
                </a:lnTo>
                <a:lnTo>
                  <a:pt x="979" y="130"/>
                </a:lnTo>
                <a:lnTo>
                  <a:pt x="979" y="132"/>
                </a:lnTo>
                <a:lnTo>
                  <a:pt x="980" y="130"/>
                </a:lnTo>
                <a:lnTo>
                  <a:pt x="982" y="130"/>
                </a:lnTo>
                <a:lnTo>
                  <a:pt x="984" y="129"/>
                </a:lnTo>
                <a:lnTo>
                  <a:pt x="984" y="130"/>
                </a:lnTo>
                <a:lnTo>
                  <a:pt x="985" y="129"/>
                </a:lnTo>
                <a:lnTo>
                  <a:pt x="987" y="129"/>
                </a:lnTo>
                <a:lnTo>
                  <a:pt x="988" y="129"/>
                </a:lnTo>
                <a:lnTo>
                  <a:pt x="988" y="127"/>
                </a:lnTo>
                <a:lnTo>
                  <a:pt x="990" y="127"/>
                </a:lnTo>
                <a:lnTo>
                  <a:pt x="991" y="127"/>
                </a:lnTo>
                <a:lnTo>
                  <a:pt x="993" y="127"/>
                </a:lnTo>
                <a:lnTo>
                  <a:pt x="994" y="127"/>
                </a:lnTo>
                <a:lnTo>
                  <a:pt x="994" y="126"/>
                </a:lnTo>
                <a:lnTo>
                  <a:pt x="996" y="126"/>
                </a:lnTo>
                <a:lnTo>
                  <a:pt x="997" y="126"/>
                </a:lnTo>
                <a:lnTo>
                  <a:pt x="1000" y="124"/>
                </a:lnTo>
                <a:lnTo>
                  <a:pt x="1000" y="124"/>
                </a:lnTo>
                <a:lnTo>
                  <a:pt x="1000" y="123"/>
                </a:lnTo>
                <a:lnTo>
                  <a:pt x="1002" y="123"/>
                </a:lnTo>
                <a:lnTo>
                  <a:pt x="1003" y="123"/>
                </a:lnTo>
                <a:lnTo>
                  <a:pt x="1005" y="123"/>
                </a:lnTo>
                <a:lnTo>
                  <a:pt x="1005" y="121"/>
                </a:lnTo>
                <a:lnTo>
                  <a:pt x="1007" y="121"/>
                </a:lnTo>
                <a:lnTo>
                  <a:pt x="1007" y="120"/>
                </a:lnTo>
                <a:lnTo>
                  <a:pt x="1008" y="121"/>
                </a:lnTo>
                <a:lnTo>
                  <a:pt x="1011" y="121"/>
                </a:lnTo>
                <a:lnTo>
                  <a:pt x="1013" y="121"/>
                </a:lnTo>
                <a:lnTo>
                  <a:pt x="1014" y="120"/>
                </a:lnTo>
                <a:lnTo>
                  <a:pt x="1016" y="120"/>
                </a:lnTo>
                <a:lnTo>
                  <a:pt x="1017" y="120"/>
                </a:lnTo>
                <a:lnTo>
                  <a:pt x="1017" y="121"/>
                </a:lnTo>
                <a:lnTo>
                  <a:pt x="1019" y="121"/>
                </a:lnTo>
                <a:lnTo>
                  <a:pt x="1020" y="121"/>
                </a:lnTo>
                <a:lnTo>
                  <a:pt x="1022" y="123"/>
                </a:lnTo>
                <a:lnTo>
                  <a:pt x="1022" y="124"/>
                </a:lnTo>
                <a:lnTo>
                  <a:pt x="1023" y="124"/>
                </a:lnTo>
                <a:lnTo>
                  <a:pt x="1023" y="126"/>
                </a:lnTo>
                <a:lnTo>
                  <a:pt x="1023" y="127"/>
                </a:lnTo>
                <a:lnTo>
                  <a:pt x="1025" y="127"/>
                </a:lnTo>
                <a:lnTo>
                  <a:pt x="1027" y="127"/>
                </a:lnTo>
                <a:lnTo>
                  <a:pt x="1027" y="129"/>
                </a:lnTo>
                <a:lnTo>
                  <a:pt x="1028" y="129"/>
                </a:lnTo>
                <a:lnTo>
                  <a:pt x="1030" y="129"/>
                </a:lnTo>
                <a:lnTo>
                  <a:pt x="1028" y="130"/>
                </a:lnTo>
                <a:lnTo>
                  <a:pt x="1027" y="130"/>
                </a:lnTo>
                <a:lnTo>
                  <a:pt x="1027" y="132"/>
                </a:lnTo>
                <a:lnTo>
                  <a:pt x="1025" y="133"/>
                </a:lnTo>
                <a:lnTo>
                  <a:pt x="1027" y="133"/>
                </a:lnTo>
                <a:lnTo>
                  <a:pt x="1028" y="133"/>
                </a:lnTo>
                <a:lnTo>
                  <a:pt x="1030" y="133"/>
                </a:lnTo>
                <a:lnTo>
                  <a:pt x="1031" y="133"/>
                </a:lnTo>
                <a:lnTo>
                  <a:pt x="1033" y="132"/>
                </a:lnTo>
                <a:lnTo>
                  <a:pt x="1034" y="132"/>
                </a:lnTo>
                <a:lnTo>
                  <a:pt x="1036" y="132"/>
                </a:lnTo>
                <a:lnTo>
                  <a:pt x="1037" y="132"/>
                </a:lnTo>
                <a:lnTo>
                  <a:pt x="1037" y="130"/>
                </a:lnTo>
                <a:lnTo>
                  <a:pt x="1039" y="130"/>
                </a:lnTo>
                <a:lnTo>
                  <a:pt x="1040" y="130"/>
                </a:lnTo>
                <a:lnTo>
                  <a:pt x="1040" y="129"/>
                </a:lnTo>
                <a:lnTo>
                  <a:pt x="1042" y="129"/>
                </a:lnTo>
                <a:lnTo>
                  <a:pt x="1043" y="127"/>
                </a:lnTo>
                <a:lnTo>
                  <a:pt x="1045" y="127"/>
                </a:lnTo>
                <a:lnTo>
                  <a:pt x="1046" y="127"/>
                </a:lnTo>
                <a:lnTo>
                  <a:pt x="1046" y="126"/>
                </a:lnTo>
                <a:lnTo>
                  <a:pt x="1048" y="126"/>
                </a:lnTo>
                <a:lnTo>
                  <a:pt x="1048" y="124"/>
                </a:lnTo>
                <a:lnTo>
                  <a:pt x="1050" y="124"/>
                </a:lnTo>
                <a:lnTo>
                  <a:pt x="1051" y="124"/>
                </a:lnTo>
                <a:lnTo>
                  <a:pt x="1051" y="123"/>
                </a:lnTo>
                <a:lnTo>
                  <a:pt x="1053" y="123"/>
                </a:lnTo>
                <a:lnTo>
                  <a:pt x="1054" y="123"/>
                </a:lnTo>
                <a:lnTo>
                  <a:pt x="1056" y="121"/>
                </a:lnTo>
                <a:lnTo>
                  <a:pt x="1059" y="121"/>
                </a:lnTo>
                <a:lnTo>
                  <a:pt x="1062" y="120"/>
                </a:lnTo>
                <a:lnTo>
                  <a:pt x="1063" y="120"/>
                </a:lnTo>
                <a:lnTo>
                  <a:pt x="1068" y="120"/>
                </a:lnTo>
                <a:lnTo>
                  <a:pt x="1071" y="118"/>
                </a:lnTo>
                <a:lnTo>
                  <a:pt x="1073" y="118"/>
                </a:lnTo>
                <a:lnTo>
                  <a:pt x="1074" y="118"/>
                </a:lnTo>
                <a:lnTo>
                  <a:pt x="1074" y="120"/>
                </a:lnTo>
                <a:lnTo>
                  <a:pt x="1074" y="121"/>
                </a:lnTo>
                <a:lnTo>
                  <a:pt x="1073" y="121"/>
                </a:lnTo>
                <a:lnTo>
                  <a:pt x="1073" y="123"/>
                </a:lnTo>
                <a:lnTo>
                  <a:pt x="1071" y="124"/>
                </a:lnTo>
                <a:lnTo>
                  <a:pt x="1069" y="124"/>
                </a:lnTo>
                <a:lnTo>
                  <a:pt x="1069" y="126"/>
                </a:lnTo>
                <a:lnTo>
                  <a:pt x="1068" y="126"/>
                </a:lnTo>
                <a:lnTo>
                  <a:pt x="1066" y="126"/>
                </a:lnTo>
                <a:lnTo>
                  <a:pt x="1066" y="127"/>
                </a:lnTo>
                <a:lnTo>
                  <a:pt x="1068" y="127"/>
                </a:lnTo>
                <a:lnTo>
                  <a:pt x="1068" y="129"/>
                </a:lnTo>
                <a:lnTo>
                  <a:pt x="1066" y="130"/>
                </a:lnTo>
                <a:lnTo>
                  <a:pt x="1065" y="130"/>
                </a:lnTo>
                <a:lnTo>
                  <a:pt x="1065" y="132"/>
                </a:lnTo>
                <a:lnTo>
                  <a:pt x="1063" y="132"/>
                </a:lnTo>
                <a:lnTo>
                  <a:pt x="1062" y="133"/>
                </a:lnTo>
                <a:lnTo>
                  <a:pt x="1060" y="133"/>
                </a:lnTo>
                <a:lnTo>
                  <a:pt x="1057" y="135"/>
                </a:lnTo>
                <a:lnTo>
                  <a:pt x="1054" y="135"/>
                </a:lnTo>
                <a:lnTo>
                  <a:pt x="1051" y="135"/>
                </a:lnTo>
                <a:lnTo>
                  <a:pt x="1050" y="136"/>
                </a:lnTo>
                <a:lnTo>
                  <a:pt x="1048" y="136"/>
                </a:lnTo>
                <a:lnTo>
                  <a:pt x="1045" y="136"/>
                </a:lnTo>
                <a:lnTo>
                  <a:pt x="1045" y="138"/>
                </a:lnTo>
                <a:lnTo>
                  <a:pt x="1042" y="138"/>
                </a:lnTo>
                <a:lnTo>
                  <a:pt x="1040" y="139"/>
                </a:lnTo>
                <a:lnTo>
                  <a:pt x="1039" y="139"/>
                </a:lnTo>
                <a:lnTo>
                  <a:pt x="1037" y="139"/>
                </a:lnTo>
                <a:lnTo>
                  <a:pt x="1037" y="141"/>
                </a:lnTo>
                <a:lnTo>
                  <a:pt x="1040" y="139"/>
                </a:lnTo>
                <a:lnTo>
                  <a:pt x="1042" y="139"/>
                </a:lnTo>
                <a:lnTo>
                  <a:pt x="1043" y="139"/>
                </a:lnTo>
                <a:lnTo>
                  <a:pt x="1045" y="139"/>
                </a:lnTo>
                <a:lnTo>
                  <a:pt x="1046" y="139"/>
                </a:lnTo>
                <a:lnTo>
                  <a:pt x="1048" y="139"/>
                </a:lnTo>
                <a:lnTo>
                  <a:pt x="1048" y="138"/>
                </a:lnTo>
                <a:lnTo>
                  <a:pt x="1050" y="138"/>
                </a:lnTo>
                <a:lnTo>
                  <a:pt x="1051" y="138"/>
                </a:lnTo>
                <a:lnTo>
                  <a:pt x="1053" y="138"/>
                </a:lnTo>
                <a:lnTo>
                  <a:pt x="1054" y="136"/>
                </a:lnTo>
                <a:lnTo>
                  <a:pt x="1054" y="138"/>
                </a:lnTo>
                <a:lnTo>
                  <a:pt x="1056" y="136"/>
                </a:lnTo>
                <a:lnTo>
                  <a:pt x="1057" y="136"/>
                </a:lnTo>
                <a:lnTo>
                  <a:pt x="1059" y="136"/>
                </a:lnTo>
                <a:lnTo>
                  <a:pt x="1060" y="136"/>
                </a:lnTo>
                <a:lnTo>
                  <a:pt x="1060" y="135"/>
                </a:lnTo>
                <a:lnTo>
                  <a:pt x="1062" y="135"/>
                </a:lnTo>
                <a:lnTo>
                  <a:pt x="1063" y="135"/>
                </a:lnTo>
                <a:lnTo>
                  <a:pt x="1062" y="136"/>
                </a:lnTo>
                <a:lnTo>
                  <a:pt x="1063" y="136"/>
                </a:lnTo>
                <a:lnTo>
                  <a:pt x="1065" y="136"/>
                </a:lnTo>
                <a:lnTo>
                  <a:pt x="1066" y="136"/>
                </a:lnTo>
                <a:lnTo>
                  <a:pt x="1068" y="135"/>
                </a:lnTo>
                <a:lnTo>
                  <a:pt x="1071" y="135"/>
                </a:lnTo>
                <a:lnTo>
                  <a:pt x="1069" y="136"/>
                </a:lnTo>
                <a:lnTo>
                  <a:pt x="1071" y="136"/>
                </a:lnTo>
                <a:lnTo>
                  <a:pt x="1074" y="136"/>
                </a:lnTo>
                <a:lnTo>
                  <a:pt x="1071" y="138"/>
                </a:lnTo>
                <a:lnTo>
                  <a:pt x="1066" y="138"/>
                </a:lnTo>
                <a:lnTo>
                  <a:pt x="1066" y="139"/>
                </a:lnTo>
                <a:lnTo>
                  <a:pt x="1068" y="139"/>
                </a:lnTo>
                <a:lnTo>
                  <a:pt x="1071" y="139"/>
                </a:lnTo>
                <a:lnTo>
                  <a:pt x="1073" y="138"/>
                </a:lnTo>
                <a:lnTo>
                  <a:pt x="1074" y="138"/>
                </a:lnTo>
                <a:lnTo>
                  <a:pt x="1076" y="138"/>
                </a:lnTo>
                <a:lnTo>
                  <a:pt x="1077" y="138"/>
                </a:lnTo>
                <a:lnTo>
                  <a:pt x="1080" y="136"/>
                </a:lnTo>
                <a:lnTo>
                  <a:pt x="1082" y="136"/>
                </a:lnTo>
                <a:lnTo>
                  <a:pt x="1085" y="136"/>
                </a:lnTo>
                <a:lnTo>
                  <a:pt x="1086" y="135"/>
                </a:lnTo>
                <a:lnTo>
                  <a:pt x="1088" y="135"/>
                </a:lnTo>
                <a:lnTo>
                  <a:pt x="1089" y="135"/>
                </a:lnTo>
                <a:lnTo>
                  <a:pt x="1089" y="133"/>
                </a:lnTo>
                <a:lnTo>
                  <a:pt x="1091" y="133"/>
                </a:lnTo>
                <a:lnTo>
                  <a:pt x="1093" y="133"/>
                </a:lnTo>
                <a:lnTo>
                  <a:pt x="1094" y="132"/>
                </a:lnTo>
                <a:lnTo>
                  <a:pt x="1096" y="132"/>
                </a:lnTo>
                <a:lnTo>
                  <a:pt x="1097" y="132"/>
                </a:lnTo>
                <a:lnTo>
                  <a:pt x="1099" y="132"/>
                </a:lnTo>
                <a:lnTo>
                  <a:pt x="1100" y="132"/>
                </a:lnTo>
                <a:lnTo>
                  <a:pt x="1103" y="130"/>
                </a:lnTo>
                <a:lnTo>
                  <a:pt x="1103" y="132"/>
                </a:lnTo>
                <a:lnTo>
                  <a:pt x="1105" y="132"/>
                </a:lnTo>
                <a:lnTo>
                  <a:pt x="1105" y="130"/>
                </a:lnTo>
                <a:lnTo>
                  <a:pt x="1106" y="130"/>
                </a:lnTo>
                <a:lnTo>
                  <a:pt x="1108" y="130"/>
                </a:lnTo>
                <a:lnTo>
                  <a:pt x="1111" y="129"/>
                </a:lnTo>
                <a:lnTo>
                  <a:pt x="1111" y="129"/>
                </a:lnTo>
                <a:lnTo>
                  <a:pt x="1111" y="130"/>
                </a:lnTo>
                <a:lnTo>
                  <a:pt x="1111" y="130"/>
                </a:lnTo>
                <a:lnTo>
                  <a:pt x="1112" y="130"/>
                </a:lnTo>
                <a:lnTo>
                  <a:pt x="1114" y="130"/>
                </a:lnTo>
                <a:lnTo>
                  <a:pt x="1116" y="130"/>
                </a:lnTo>
                <a:lnTo>
                  <a:pt x="1116" y="129"/>
                </a:lnTo>
                <a:lnTo>
                  <a:pt x="1117" y="129"/>
                </a:lnTo>
                <a:lnTo>
                  <a:pt x="1119" y="129"/>
                </a:lnTo>
                <a:lnTo>
                  <a:pt x="1120" y="127"/>
                </a:lnTo>
                <a:lnTo>
                  <a:pt x="1122" y="127"/>
                </a:lnTo>
                <a:lnTo>
                  <a:pt x="1125" y="126"/>
                </a:lnTo>
                <a:lnTo>
                  <a:pt x="1126" y="126"/>
                </a:lnTo>
                <a:lnTo>
                  <a:pt x="1125" y="127"/>
                </a:lnTo>
                <a:lnTo>
                  <a:pt x="1123" y="129"/>
                </a:lnTo>
                <a:lnTo>
                  <a:pt x="1123" y="130"/>
                </a:lnTo>
                <a:lnTo>
                  <a:pt x="1122" y="130"/>
                </a:lnTo>
                <a:lnTo>
                  <a:pt x="1120" y="130"/>
                </a:lnTo>
                <a:lnTo>
                  <a:pt x="1120" y="132"/>
                </a:lnTo>
                <a:lnTo>
                  <a:pt x="1119" y="132"/>
                </a:lnTo>
                <a:lnTo>
                  <a:pt x="1117" y="133"/>
                </a:lnTo>
                <a:lnTo>
                  <a:pt x="1116" y="133"/>
                </a:lnTo>
                <a:lnTo>
                  <a:pt x="1116" y="135"/>
                </a:lnTo>
                <a:lnTo>
                  <a:pt x="1119" y="133"/>
                </a:lnTo>
                <a:lnTo>
                  <a:pt x="1117" y="135"/>
                </a:lnTo>
                <a:lnTo>
                  <a:pt x="1119" y="135"/>
                </a:lnTo>
                <a:lnTo>
                  <a:pt x="1119" y="136"/>
                </a:lnTo>
                <a:lnTo>
                  <a:pt x="1120" y="135"/>
                </a:lnTo>
                <a:lnTo>
                  <a:pt x="1120" y="136"/>
                </a:lnTo>
                <a:lnTo>
                  <a:pt x="1122" y="136"/>
                </a:lnTo>
                <a:lnTo>
                  <a:pt x="1123" y="136"/>
                </a:lnTo>
                <a:lnTo>
                  <a:pt x="1125" y="135"/>
                </a:lnTo>
                <a:lnTo>
                  <a:pt x="1126" y="135"/>
                </a:lnTo>
                <a:lnTo>
                  <a:pt x="1128" y="133"/>
                </a:lnTo>
                <a:lnTo>
                  <a:pt x="1129" y="133"/>
                </a:lnTo>
                <a:lnTo>
                  <a:pt x="1131" y="133"/>
                </a:lnTo>
                <a:lnTo>
                  <a:pt x="1132" y="132"/>
                </a:lnTo>
                <a:lnTo>
                  <a:pt x="1134" y="132"/>
                </a:lnTo>
                <a:lnTo>
                  <a:pt x="1135" y="132"/>
                </a:lnTo>
                <a:lnTo>
                  <a:pt x="1135" y="130"/>
                </a:lnTo>
                <a:lnTo>
                  <a:pt x="1137" y="130"/>
                </a:lnTo>
                <a:lnTo>
                  <a:pt x="1139" y="130"/>
                </a:lnTo>
                <a:lnTo>
                  <a:pt x="1139" y="129"/>
                </a:lnTo>
                <a:lnTo>
                  <a:pt x="1140" y="129"/>
                </a:lnTo>
                <a:lnTo>
                  <a:pt x="1142" y="129"/>
                </a:lnTo>
                <a:lnTo>
                  <a:pt x="1143" y="127"/>
                </a:lnTo>
                <a:lnTo>
                  <a:pt x="1145" y="127"/>
                </a:lnTo>
                <a:lnTo>
                  <a:pt x="1146" y="127"/>
                </a:lnTo>
                <a:lnTo>
                  <a:pt x="1148" y="126"/>
                </a:lnTo>
                <a:lnTo>
                  <a:pt x="1148" y="126"/>
                </a:lnTo>
                <a:lnTo>
                  <a:pt x="1149" y="126"/>
                </a:lnTo>
                <a:lnTo>
                  <a:pt x="1149" y="124"/>
                </a:lnTo>
                <a:lnTo>
                  <a:pt x="1151" y="124"/>
                </a:lnTo>
                <a:lnTo>
                  <a:pt x="1151" y="126"/>
                </a:lnTo>
                <a:lnTo>
                  <a:pt x="1152" y="124"/>
                </a:lnTo>
                <a:lnTo>
                  <a:pt x="1154" y="124"/>
                </a:lnTo>
                <a:lnTo>
                  <a:pt x="1155" y="124"/>
                </a:lnTo>
                <a:lnTo>
                  <a:pt x="1157" y="123"/>
                </a:lnTo>
                <a:lnTo>
                  <a:pt x="1157" y="124"/>
                </a:lnTo>
                <a:lnTo>
                  <a:pt x="1159" y="124"/>
                </a:lnTo>
                <a:lnTo>
                  <a:pt x="1160" y="124"/>
                </a:lnTo>
                <a:lnTo>
                  <a:pt x="1162" y="124"/>
                </a:lnTo>
                <a:lnTo>
                  <a:pt x="1163" y="124"/>
                </a:lnTo>
                <a:lnTo>
                  <a:pt x="1166" y="123"/>
                </a:lnTo>
                <a:lnTo>
                  <a:pt x="1166" y="124"/>
                </a:lnTo>
                <a:lnTo>
                  <a:pt x="1168" y="124"/>
                </a:lnTo>
                <a:lnTo>
                  <a:pt x="1169" y="123"/>
                </a:lnTo>
                <a:lnTo>
                  <a:pt x="1171" y="123"/>
                </a:lnTo>
                <a:lnTo>
                  <a:pt x="1172" y="123"/>
                </a:lnTo>
                <a:lnTo>
                  <a:pt x="1174" y="123"/>
                </a:lnTo>
                <a:lnTo>
                  <a:pt x="1174" y="124"/>
                </a:lnTo>
                <a:lnTo>
                  <a:pt x="1172" y="124"/>
                </a:lnTo>
                <a:lnTo>
                  <a:pt x="1172" y="126"/>
                </a:lnTo>
                <a:lnTo>
                  <a:pt x="1171" y="126"/>
                </a:lnTo>
                <a:lnTo>
                  <a:pt x="1169" y="127"/>
                </a:lnTo>
                <a:lnTo>
                  <a:pt x="1174" y="126"/>
                </a:lnTo>
                <a:lnTo>
                  <a:pt x="1175" y="126"/>
                </a:lnTo>
                <a:lnTo>
                  <a:pt x="1177" y="126"/>
                </a:lnTo>
                <a:lnTo>
                  <a:pt x="1177" y="124"/>
                </a:lnTo>
                <a:lnTo>
                  <a:pt x="1178" y="124"/>
                </a:lnTo>
                <a:lnTo>
                  <a:pt x="1180" y="124"/>
                </a:lnTo>
                <a:lnTo>
                  <a:pt x="1182" y="123"/>
                </a:lnTo>
                <a:lnTo>
                  <a:pt x="1183" y="123"/>
                </a:lnTo>
                <a:lnTo>
                  <a:pt x="1182" y="124"/>
                </a:lnTo>
                <a:lnTo>
                  <a:pt x="1183" y="124"/>
                </a:lnTo>
                <a:lnTo>
                  <a:pt x="1182" y="126"/>
                </a:lnTo>
                <a:lnTo>
                  <a:pt x="1180" y="127"/>
                </a:lnTo>
                <a:lnTo>
                  <a:pt x="1182" y="127"/>
                </a:lnTo>
                <a:lnTo>
                  <a:pt x="1182" y="126"/>
                </a:lnTo>
                <a:lnTo>
                  <a:pt x="1183" y="126"/>
                </a:lnTo>
                <a:lnTo>
                  <a:pt x="1185" y="126"/>
                </a:lnTo>
                <a:lnTo>
                  <a:pt x="1186" y="126"/>
                </a:lnTo>
                <a:lnTo>
                  <a:pt x="1186" y="127"/>
                </a:lnTo>
                <a:lnTo>
                  <a:pt x="1185" y="127"/>
                </a:lnTo>
                <a:lnTo>
                  <a:pt x="1185" y="129"/>
                </a:lnTo>
                <a:lnTo>
                  <a:pt x="1186" y="129"/>
                </a:lnTo>
                <a:lnTo>
                  <a:pt x="1188" y="129"/>
                </a:lnTo>
                <a:lnTo>
                  <a:pt x="1189" y="129"/>
                </a:lnTo>
                <a:lnTo>
                  <a:pt x="1189" y="130"/>
                </a:lnTo>
                <a:lnTo>
                  <a:pt x="1188" y="130"/>
                </a:lnTo>
                <a:lnTo>
                  <a:pt x="1186" y="132"/>
                </a:lnTo>
                <a:lnTo>
                  <a:pt x="1188" y="132"/>
                </a:lnTo>
                <a:lnTo>
                  <a:pt x="1189" y="130"/>
                </a:lnTo>
                <a:lnTo>
                  <a:pt x="1189" y="132"/>
                </a:lnTo>
                <a:lnTo>
                  <a:pt x="1191" y="132"/>
                </a:lnTo>
                <a:lnTo>
                  <a:pt x="1191" y="133"/>
                </a:lnTo>
                <a:lnTo>
                  <a:pt x="1192" y="132"/>
                </a:lnTo>
                <a:lnTo>
                  <a:pt x="1194" y="132"/>
                </a:lnTo>
                <a:lnTo>
                  <a:pt x="1195" y="132"/>
                </a:lnTo>
                <a:lnTo>
                  <a:pt x="1197" y="132"/>
                </a:lnTo>
                <a:lnTo>
                  <a:pt x="1195" y="133"/>
                </a:lnTo>
                <a:lnTo>
                  <a:pt x="1194" y="133"/>
                </a:lnTo>
                <a:lnTo>
                  <a:pt x="1194" y="135"/>
                </a:lnTo>
                <a:lnTo>
                  <a:pt x="1195" y="135"/>
                </a:lnTo>
                <a:lnTo>
                  <a:pt x="1197" y="133"/>
                </a:lnTo>
                <a:lnTo>
                  <a:pt x="1203" y="132"/>
                </a:lnTo>
                <a:lnTo>
                  <a:pt x="1203" y="133"/>
                </a:lnTo>
                <a:lnTo>
                  <a:pt x="1200" y="135"/>
                </a:lnTo>
                <a:lnTo>
                  <a:pt x="1198" y="135"/>
                </a:lnTo>
                <a:lnTo>
                  <a:pt x="1197" y="136"/>
                </a:lnTo>
                <a:lnTo>
                  <a:pt x="1197" y="138"/>
                </a:lnTo>
                <a:lnTo>
                  <a:pt x="1195" y="138"/>
                </a:lnTo>
                <a:lnTo>
                  <a:pt x="1194" y="139"/>
                </a:lnTo>
                <a:lnTo>
                  <a:pt x="1192" y="139"/>
                </a:lnTo>
                <a:lnTo>
                  <a:pt x="1191" y="139"/>
                </a:lnTo>
                <a:lnTo>
                  <a:pt x="1189" y="139"/>
                </a:lnTo>
                <a:lnTo>
                  <a:pt x="1188" y="139"/>
                </a:lnTo>
                <a:lnTo>
                  <a:pt x="1188" y="141"/>
                </a:lnTo>
                <a:lnTo>
                  <a:pt x="1186" y="141"/>
                </a:lnTo>
                <a:lnTo>
                  <a:pt x="1185" y="141"/>
                </a:lnTo>
                <a:lnTo>
                  <a:pt x="1185" y="143"/>
                </a:lnTo>
                <a:lnTo>
                  <a:pt x="1185" y="143"/>
                </a:lnTo>
                <a:lnTo>
                  <a:pt x="1183" y="143"/>
                </a:lnTo>
                <a:lnTo>
                  <a:pt x="1183" y="144"/>
                </a:lnTo>
                <a:lnTo>
                  <a:pt x="1185" y="144"/>
                </a:lnTo>
                <a:lnTo>
                  <a:pt x="1186" y="143"/>
                </a:lnTo>
                <a:lnTo>
                  <a:pt x="1191" y="141"/>
                </a:lnTo>
                <a:lnTo>
                  <a:pt x="1192" y="141"/>
                </a:lnTo>
                <a:lnTo>
                  <a:pt x="1191" y="143"/>
                </a:lnTo>
                <a:lnTo>
                  <a:pt x="1192" y="143"/>
                </a:lnTo>
                <a:lnTo>
                  <a:pt x="1192" y="144"/>
                </a:lnTo>
                <a:lnTo>
                  <a:pt x="1191" y="144"/>
                </a:lnTo>
                <a:lnTo>
                  <a:pt x="1189" y="144"/>
                </a:lnTo>
                <a:lnTo>
                  <a:pt x="1188" y="144"/>
                </a:lnTo>
                <a:lnTo>
                  <a:pt x="1188" y="146"/>
                </a:lnTo>
                <a:lnTo>
                  <a:pt x="1186" y="146"/>
                </a:lnTo>
                <a:lnTo>
                  <a:pt x="1186" y="147"/>
                </a:lnTo>
                <a:lnTo>
                  <a:pt x="1185" y="147"/>
                </a:lnTo>
                <a:lnTo>
                  <a:pt x="1185" y="147"/>
                </a:lnTo>
                <a:lnTo>
                  <a:pt x="1183" y="149"/>
                </a:lnTo>
                <a:lnTo>
                  <a:pt x="1183" y="147"/>
                </a:lnTo>
                <a:lnTo>
                  <a:pt x="1182" y="147"/>
                </a:lnTo>
                <a:lnTo>
                  <a:pt x="1180" y="149"/>
                </a:lnTo>
                <a:lnTo>
                  <a:pt x="1178" y="149"/>
                </a:lnTo>
                <a:lnTo>
                  <a:pt x="1178" y="150"/>
                </a:lnTo>
                <a:lnTo>
                  <a:pt x="1177" y="150"/>
                </a:lnTo>
                <a:lnTo>
                  <a:pt x="1177" y="152"/>
                </a:lnTo>
                <a:lnTo>
                  <a:pt x="1178" y="152"/>
                </a:lnTo>
                <a:lnTo>
                  <a:pt x="1178" y="153"/>
                </a:lnTo>
                <a:lnTo>
                  <a:pt x="1180" y="153"/>
                </a:lnTo>
                <a:lnTo>
                  <a:pt x="1180" y="152"/>
                </a:lnTo>
                <a:lnTo>
                  <a:pt x="1182" y="152"/>
                </a:lnTo>
                <a:lnTo>
                  <a:pt x="1183" y="152"/>
                </a:lnTo>
                <a:lnTo>
                  <a:pt x="1185" y="152"/>
                </a:lnTo>
                <a:lnTo>
                  <a:pt x="1185" y="152"/>
                </a:lnTo>
                <a:lnTo>
                  <a:pt x="1185" y="153"/>
                </a:lnTo>
                <a:lnTo>
                  <a:pt x="1185" y="153"/>
                </a:lnTo>
                <a:lnTo>
                  <a:pt x="1185" y="152"/>
                </a:lnTo>
                <a:lnTo>
                  <a:pt x="1186" y="152"/>
                </a:lnTo>
                <a:lnTo>
                  <a:pt x="1188" y="152"/>
                </a:lnTo>
                <a:lnTo>
                  <a:pt x="1191" y="152"/>
                </a:lnTo>
                <a:lnTo>
                  <a:pt x="1192" y="152"/>
                </a:lnTo>
                <a:lnTo>
                  <a:pt x="1191" y="153"/>
                </a:lnTo>
                <a:lnTo>
                  <a:pt x="1189" y="153"/>
                </a:lnTo>
                <a:lnTo>
                  <a:pt x="1188" y="153"/>
                </a:lnTo>
                <a:lnTo>
                  <a:pt x="1186" y="155"/>
                </a:lnTo>
                <a:lnTo>
                  <a:pt x="1185" y="156"/>
                </a:lnTo>
                <a:lnTo>
                  <a:pt x="1185" y="156"/>
                </a:lnTo>
                <a:lnTo>
                  <a:pt x="1188" y="155"/>
                </a:lnTo>
                <a:lnTo>
                  <a:pt x="1188" y="156"/>
                </a:lnTo>
                <a:lnTo>
                  <a:pt x="1188" y="158"/>
                </a:lnTo>
                <a:lnTo>
                  <a:pt x="1189" y="158"/>
                </a:lnTo>
                <a:lnTo>
                  <a:pt x="1191" y="156"/>
                </a:lnTo>
                <a:lnTo>
                  <a:pt x="1191" y="158"/>
                </a:lnTo>
                <a:lnTo>
                  <a:pt x="1192" y="158"/>
                </a:lnTo>
                <a:lnTo>
                  <a:pt x="1194" y="156"/>
                </a:lnTo>
                <a:lnTo>
                  <a:pt x="1195" y="156"/>
                </a:lnTo>
                <a:lnTo>
                  <a:pt x="1198" y="155"/>
                </a:lnTo>
                <a:lnTo>
                  <a:pt x="1200" y="153"/>
                </a:lnTo>
                <a:lnTo>
                  <a:pt x="1201" y="153"/>
                </a:lnTo>
                <a:lnTo>
                  <a:pt x="1203" y="153"/>
                </a:lnTo>
                <a:lnTo>
                  <a:pt x="1205" y="152"/>
                </a:lnTo>
                <a:lnTo>
                  <a:pt x="1206" y="152"/>
                </a:lnTo>
                <a:lnTo>
                  <a:pt x="1208" y="150"/>
                </a:lnTo>
                <a:moveTo>
                  <a:pt x="63" y="269"/>
                </a:moveTo>
                <a:lnTo>
                  <a:pt x="61" y="269"/>
                </a:lnTo>
                <a:lnTo>
                  <a:pt x="59" y="269"/>
                </a:lnTo>
                <a:lnTo>
                  <a:pt x="63" y="270"/>
                </a:lnTo>
                <a:lnTo>
                  <a:pt x="63" y="269"/>
                </a:lnTo>
                <a:moveTo>
                  <a:pt x="239" y="258"/>
                </a:moveTo>
                <a:lnTo>
                  <a:pt x="238" y="258"/>
                </a:lnTo>
                <a:lnTo>
                  <a:pt x="238" y="258"/>
                </a:lnTo>
                <a:lnTo>
                  <a:pt x="239" y="258"/>
                </a:lnTo>
                <a:moveTo>
                  <a:pt x="250" y="279"/>
                </a:moveTo>
                <a:lnTo>
                  <a:pt x="250" y="278"/>
                </a:lnTo>
                <a:lnTo>
                  <a:pt x="248" y="278"/>
                </a:lnTo>
                <a:lnTo>
                  <a:pt x="247" y="278"/>
                </a:lnTo>
                <a:lnTo>
                  <a:pt x="250" y="279"/>
                </a:lnTo>
                <a:moveTo>
                  <a:pt x="890" y="284"/>
                </a:moveTo>
                <a:lnTo>
                  <a:pt x="888" y="284"/>
                </a:lnTo>
                <a:lnTo>
                  <a:pt x="887" y="284"/>
                </a:lnTo>
                <a:lnTo>
                  <a:pt x="887" y="285"/>
                </a:lnTo>
                <a:lnTo>
                  <a:pt x="890" y="284"/>
                </a:lnTo>
                <a:moveTo>
                  <a:pt x="1025" y="132"/>
                </a:moveTo>
                <a:lnTo>
                  <a:pt x="1025" y="130"/>
                </a:lnTo>
                <a:lnTo>
                  <a:pt x="1023" y="130"/>
                </a:lnTo>
                <a:lnTo>
                  <a:pt x="1023" y="132"/>
                </a:lnTo>
                <a:lnTo>
                  <a:pt x="1025" y="132"/>
                </a:lnTo>
                <a:moveTo>
                  <a:pt x="1043" y="229"/>
                </a:moveTo>
                <a:lnTo>
                  <a:pt x="1042" y="229"/>
                </a:lnTo>
                <a:lnTo>
                  <a:pt x="1040" y="230"/>
                </a:lnTo>
                <a:lnTo>
                  <a:pt x="1042" y="230"/>
                </a:lnTo>
                <a:lnTo>
                  <a:pt x="1043" y="229"/>
                </a:lnTo>
                <a:moveTo>
                  <a:pt x="1105" y="212"/>
                </a:moveTo>
                <a:lnTo>
                  <a:pt x="1103" y="212"/>
                </a:lnTo>
                <a:lnTo>
                  <a:pt x="1103" y="213"/>
                </a:lnTo>
                <a:lnTo>
                  <a:pt x="1105" y="213"/>
                </a:lnTo>
                <a:lnTo>
                  <a:pt x="1105" y="212"/>
                </a:lnTo>
                <a:moveTo>
                  <a:pt x="1114" y="135"/>
                </a:moveTo>
                <a:lnTo>
                  <a:pt x="1112" y="135"/>
                </a:lnTo>
                <a:lnTo>
                  <a:pt x="1112" y="136"/>
                </a:lnTo>
                <a:lnTo>
                  <a:pt x="1114" y="135"/>
                </a:lnTo>
                <a:moveTo>
                  <a:pt x="1155" y="186"/>
                </a:moveTo>
                <a:lnTo>
                  <a:pt x="1154" y="186"/>
                </a:lnTo>
                <a:lnTo>
                  <a:pt x="1154" y="187"/>
                </a:lnTo>
                <a:lnTo>
                  <a:pt x="1155" y="187"/>
                </a:lnTo>
                <a:lnTo>
                  <a:pt x="1155" y="186"/>
                </a:lnTo>
                <a:moveTo>
                  <a:pt x="1177" y="147"/>
                </a:moveTo>
                <a:lnTo>
                  <a:pt x="1178" y="146"/>
                </a:lnTo>
                <a:lnTo>
                  <a:pt x="1180" y="146"/>
                </a:lnTo>
                <a:lnTo>
                  <a:pt x="1182" y="144"/>
                </a:lnTo>
                <a:lnTo>
                  <a:pt x="1180" y="144"/>
                </a:lnTo>
                <a:lnTo>
                  <a:pt x="1178" y="144"/>
                </a:lnTo>
                <a:lnTo>
                  <a:pt x="1178" y="146"/>
                </a:lnTo>
                <a:lnTo>
                  <a:pt x="1177" y="146"/>
                </a:lnTo>
                <a:lnTo>
                  <a:pt x="1175" y="146"/>
                </a:lnTo>
                <a:lnTo>
                  <a:pt x="1174" y="147"/>
                </a:lnTo>
                <a:lnTo>
                  <a:pt x="1177" y="147"/>
                </a:lnTo>
                <a:moveTo>
                  <a:pt x="1183" y="156"/>
                </a:moveTo>
                <a:lnTo>
                  <a:pt x="1182" y="156"/>
                </a:lnTo>
                <a:lnTo>
                  <a:pt x="1180" y="158"/>
                </a:lnTo>
                <a:lnTo>
                  <a:pt x="1180" y="159"/>
                </a:lnTo>
                <a:lnTo>
                  <a:pt x="1182" y="158"/>
                </a:lnTo>
                <a:lnTo>
                  <a:pt x="1183" y="158"/>
                </a:lnTo>
                <a:lnTo>
                  <a:pt x="1183" y="156"/>
                </a:lnTo>
                <a:moveTo>
                  <a:pt x="1192" y="164"/>
                </a:moveTo>
                <a:lnTo>
                  <a:pt x="1191" y="164"/>
                </a:lnTo>
                <a:lnTo>
                  <a:pt x="1189" y="166"/>
                </a:lnTo>
                <a:lnTo>
                  <a:pt x="1191" y="166"/>
                </a:lnTo>
                <a:lnTo>
                  <a:pt x="1192" y="164"/>
                </a:lnTo>
                <a:moveTo>
                  <a:pt x="784" y="179"/>
                </a:moveTo>
                <a:lnTo>
                  <a:pt x="786" y="178"/>
                </a:lnTo>
                <a:lnTo>
                  <a:pt x="784" y="178"/>
                </a:lnTo>
                <a:lnTo>
                  <a:pt x="782" y="179"/>
                </a:lnTo>
                <a:lnTo>
                  <a:pt x="782" y="181"/>
                </a:lnTo>
                <a:lnTo>
                  <a:pt x="784" y="181"/>
                </a:lnTo>
                <a:lnTo>
                  <a:pt x="784" y="179"/>
                </a:lnTo>
                <a:moveTo>
                  <a:pt x="1109" y="215"/>
                </a:moveTo>
                <a:lnTo>
                  <a:pt x="1111" y="213"/>
                </a:lnTo>
                <a:lnTo>
                  <a:pt x="1109" y="213"/>
                </a:lnTo>
                <a:lnTo>
                  <a:pt x="1109" y="215"/>
                </a:lnTo>
                <a:moveTo>
                  <a:pt x="982" y="121"/>
                </a:moveTo>
                <a:lnTo>
                  <a:pt x="980" y="123"/>
                </a:lnTo>
                <a:lnTo>
                  <a:pt x="982" y="123"/>
                </a:lnTo>
                <a:lnTo>
                  <a:pt x="982" y="121"/>
                </a:lnTo>
                <a:moveTo>
                  <a:pt x="979" y="121"/>
                </a:moveTo>
                <a:lnTo>
                  <a:pt x="979" y="123"/>
                </a:lnTo>
                <a:lnTo>
                  <a:pt x="977" y="123"/>
                </a:lnTo>
                <a:lnTo>
                  <a:pt x="976" y="124"/>
                </a:lnTo>
                <a:lnTo>
                  <a:pt x="977" y="124"/>
                </a:lnTo>
                <a:lnTo>
                  <a:pt x="979" y="124"/>
                </a:lnTo>
                <a:lnTo>
                  <a:pt x="980" y="123"/>
                </a:lnTo>
                <a:lnTo>
                  <a:pt x="980" y="121"/>
                </a:lnTo>
                <a:lnTo>
                  <a:pt x="979" y="121"/>
                </a:lnTo>
                <a:moveTo>
                  <a:pt x="121" y="104"/>
                </a:moveTo>
                <a:lnTo>
                  <a:pt x="119" y="103"/>
                </a:lnTo>
                <a:lnTo>
                  <a:pt x="119" y="101"/>
                </a:lnTo>
                <a:lnTo>
                  <a:pt x="118" y="101"/>
                </a:lnTo>
                <a:lnTo>
                  <a:pt x="118" y="100"/>
                </a:lnTo>
                <a:lnTo>
                  <a:pt x="116" y="100"/>
                </a:lnTo>
                <a:lnTo>
                  <a:pt x="116" y="100"/>
                </a:lnTo>
                <a:lnTo>
                  <a:pt x="116" y="101"/>
                </a:lnTo>
                <a:lnTo>
                  <a:pt x="116" y="103"/>
                </a:lnTo>
                <a:lnTo>
                  <a:pt x="116" y="104"/>
                </a:lnTo>
                <a:lnTo>
                  <a:pt x="116" y="104"/>
                </a:lnTo>
                <a:lnTo>
                  <a:pt x="116" y="106"/>
                </a:lnTo>
                <a:lnTo>
                  <a:pt x="118" y="106"/>
                </a:lnTo>
                <a:lnTo>
                  <a:pt x="119" y="106"/>
                </a:lnTo>
                <a:lnTo>
                  <a:pt x="121" y="106"/>
                </a:lnTo>
                <a:lnTo>
                  <a:pt x="122" y="106"/>
                </a:lnTo>
                <a:lnTo>
                  <a:pt x="122" y="104"/>
                </a:lnTo>
                <a:lnTo>
                  <a:pt x="122" y="103"/>
                </a:lnTo>
                <a:lnTo>
                  <a:pt x="121" y="103"/>
                </a:lnTo>
                <a:lnTo>
                  <a:pt x="121" y="104"/>
                </a:lnTo>
                <a:moveTo>
                  <a:pt x="119" y="96"/>
                </a:moveTo>
                <a:lnTo>
                  <a:pt x="118" y="96"/>
                </a:lnTo>
                <a:lnTo>
                  <a:pt x="118" y="98"/>
                </a:lnTo>
                <a:lnTo>
                  <a:pt x="119" y="98"/>
                </a:lnTo>
                <a:lnTo>
                  <a:pt x="121" y="98"/>
                </a:lnTo>
                <a:lnTo>
                  <a:pt x="121" y="100"/>
                </a:lnTo>
                <a:lnTo>
                  <a:pt x="121" y="101"/>
                </a:lnTo>
                <a:lnTo>
                  <a:pt x="122" y="101"/>
                </a:lnTo>
                <a:lnTo>
                  <a:pt x="122" y="103"/>
                </a:lnTo>
                <a:lnTo>
                  <a:pt x="124" y="103"/>
                </a:lnTo>
                <a:lnTo>
                  <a:pt x="124" y="101"/>
                </a:lnTo>
                <a:lnTo>
                  <a:pt x="124" y="100"/>
                </a:lnTo>
                <a:lnTo>
                  <a:pt x="122" y="100"/>
                </a:lnTo>
                <a:lnTo>
                  <a:pt x="122" y="98"/>
                </a:lnTo>
                <a:lnTo>
                  <a:pt x="119" y="96"/>
                </a:lnTo>
                <a:moveTo>
                  <a:pt x="142" y="98"/>
                </a:moveTo>
                <a:lnTo>
                  <a:pt x="144" y="98"/>
                </a:lnTo>
                <a:lnTo>
                  <a:pt x="144" y="96"/>
                </a:lnTo>
                <a:lnTo>
                  <a:pt x="145" y="98"/>
                </a:lnTo>
                <a:lnTo>
                  <a:pt x="147" y="100"/>
                </a:lnTo>
                <a:lnTo>
                  <a:pt x="149" y="100"/>
                </a:lnTo>
                <a:lnTo>
                  <a:pt x="150" y="100"/>
                </a:lnTo>
                <a:lnTo>
                  <a:pt x="152" y="100"/>
                </a:lnTo>
                <a:lnTo>
                  <a:pt x="152" y="98"/>
                </a:lnTo>
                <a:lnTo>
                  <a:pt x="150" y="98"/>
                </a:lnTo>
                <a:lnTo>
                  <a:pt x="150" y="96"/>
                </a:lnTo>
                <a:lnTo>
                  <a:pt x="147" y="96"/>
                </a:lnTo>
                <a:lnTo>
                  <a:pt x="147" y="95"/>
                </a:lnTo>
                <a:lnTo>
                  <a:pt x="145" y="95"/>
                </a:lnTo>
                <a:lnTo>
                  <a:pt x="144" y="95"/>
                </a:lnTo>
                <a:lnTo>
                  <a:pt x="144" y="93"/>
                </a:lnTo>
                <a:lnTo>
                  <a:pt x="142" y="93"/>
                </a:lnTo>
                <a:lnTo>
                  <a:pt x="141" y="93"/>
                </a:lnTo>
                <a:lnTo>
                  <a:pt x="142" y="95"/>
                </a:lnTo>
                <a:lnTo>
                  <a:pt x="141" y="95"/>
                </a:lnTo>
                <a:lnTo>
                  <a:pt x="141" y="96"/>
                </a:lnTo>
                <a:lnTo>
                  <a:pt x="142" y="96"/>
                </a:lnTo>
                <a:lnTo>
                  <a:pt x="142" y="98"/>
                </a:lnTo>
                <a:moveTo>
                  <a:pt x="147" y="101"/>
                </a:moveTo>
                <a:lnTo>
                  <a:pt x="147" y="100"/>
                </a:lnTo>
                <a:lnTo>
                  <a:pt x="145" y="100"/>
                </a:lnTo>
                <a:lnTo>
                  <a:pt x="147" y="101"/>
                </a:lnTo>
                <a:moveTo>
                  <a:pt x="153" y="87"/>
                </a:moveTo>
                <a:lnTo>
                  <a:pt x="153" y="86"/>
                </a:lnTo>
                <a:lnTo>
                  <a:pt x="152" y="86"/>
                </a:lnTo>
                <a:lnTo>
                  <a:pt x="152" y="84"/>
                </a:lnTo>
                <a:lnTo>
                  <a:pt x="150" y="84"/>
                </a:lnTo>
                <a:lnTo>
                  <a:pt x="149" y="84"/>
                </a:lnTo>
                <a:lnTo>
                  <a:pt x="147" y="84"/>
                </a:lnTo>
                <a:lnTo>
                  <a:pt x="145" y="84"/>
                </a:lnTo>
                <a:lnTo>
                  <a:pt x="144" y="84"/>
                </a:lnTo>
                <a:lnTo>
                  <a:pt x="144" y="86"/>
                </a:lnTo>
                <a:lnTo>
                  <a:pt x="145" y="86"/>
                </a:lnTo>
                <a:lnTo>
                  <a:pt x="144" y="87"/>
                </a:lnTo>
                <a:lnTo>
                  <a:pt x="145" y="87"/>
                </a:lnTo>
                <a:lnTo>
                  <a:pt x="147" y="87"/>
                </a:lnTo>
                <a:lnTo>
                  <a:pt x="147" y="89"/>
                </a:lnTo>
                <a:lnTo>
                  <a:pt x="149" y="89"/>
                </a:lnTo>
                <a:lnTo>
                  <a:pt x="150" y="90"/>
                </a:lnTo>
                <a:lnTo>
                  <a:pt x="152" y="90"/>
                </a:lnTo>
                <a:lnTo>
                  <a:pt x="150" y="89"/>
                </a:lnTo>
                <a:lnTo>
                  <a:pt x="152" y="89"/>
                </a:lnTo>
                <a:lnTo>
                  <a:pt x="150" y="87"/>
                </a:lnTo>
                <a:lnTo>
                  <a:pt x="149" y="87"/>
                </a:lnTo>
                <a:lnTo>
                  <a:pt x="149" y="86"/>
                </a:lnTo>
                <a:lnTo>
                  <a:pt x="150" y="87"/>
                </a:lnTo>
                <a:lnTo>
                  <a:pt x="152" y="87"/>
                </a:lnTo>
                <a:lnTo>
                  <a:pt x="153" y="87"/>
                </a:lnTo>
                <a:moveTo>
                  <a:pt x="245" y="359"/>
                </a:moveTo>
                <a:lnTo>
                  <a:pt x="244" y="359"/>
                </a:lnTo>
                <a:lnTo>
                  <a:pt x="242" y="359"/>
                </a:lnTo>
                <a:lnTo>
                  <a:pt x="247" y="361"/>
                </a:lnTo>
                <a:lnTo>
                  <a:pt x="247" y="359"/>
                </a:lnTo>
                <a:lnTo>
                  <a:pt x="245" y="359"/>
                </a:lnTo>
                <a:moveTo>
                  <a:pt x="211" y="344"/>
                </a:moveTo>
                <a:lnTo>
                  <a:pt x="213" y="345"/>
                </a:lnTo>
                <a:lnTo>
                  <a:pt x="215" y="345"/>
                </a:lnTo>
                <a:lnTo>
                  <a:pt x="213" y="344"/>
                </a:lnTo>
                <a:lnTo>
                  <a:pt x="211" y="344"/>
                </a:lnTo>
                <a:moveTo>
                  <a:pt x="222" y="342"/>
                </a:moveTo>
                <a:lnTo>
                  <a:pt x="221" y="342"/>
                </a:lnTo>
                <a:lnTo>
                  <a:pt x="222" y="344"/>
                </a:lnTo>
                <a:lnTo>
                  <a:pt x="222" y="342"/>
                </a:lnTo>
                <a:moveTo>
                  <a:pt x="202" y="342"/>
                </a:moveTo>
                <a:lnTo>
                  <a:pt x="204" y="342"/>
                </a:lnTo>
                <a:lnTo>
                  <a:pt x="199" y="341"/>
                </a:lnTo>
                <a:lnTo>
                  <a:pt x="202" y="342"/>
                </a:lnTo>
                <a:moveTo>
                  <a:pt x="218" y="342"/>
                </a:moveTo>
                <a:lnTo>
                  <a:pt x="219" y="342"/>
                </a:lnTo>
                <a:lnTo>
                  <a:pt x="216" y="341"/>
                </a:lnTo>
                <a:lnTo>
                  <a:pt x="215" y="341"/>
                </a:lnTo>
                <a:lnTo>
                  <a:pt x="216" y="342"/>
                </a:lnTo>
                <a:lnTo>
                  <a:pt x="218" y="342"/>
                </a:lnTo>
                <a:moveTo>
                  <a:pt x="739" y="342"/>
                </a:moveTo>
                <a:lnTo>
                  <a:pt x="739" y="341"/>
                </a:lnTo>
                <a:lnTo>
                  <a:pt x="738" y="342"/>
                </a:lnTo>
                <a:lnTo>
                  <a:pt x="739" y="342"/>
                </a:lnTo>
                <a:moveTo>
                  <a:pt x="195" y="339"/>
                </a:moveTo>
                <a:lnTo>
                  <a:pt x="196" y="341"/>
                </a:lnTo>
                <a:lnTo>
                  <a:pt x="198" y="341"/>
                </a:lnTo>
                <a:lnTo>
                  <a:pt x="196" y="339"/>
                </a:lnTo>
                <a:lnTo>
                  <a:pt x="195" y="339"/>
                </a:lnTo>
                <a:moveTo>
                  <a:pt x="213" y="341"/>
                </a:moveTo>
                <a:lnTo>
                  <a:pt x="213" y="339"/>
                </a:lnTo>
                <a:lnTo>
                  <a:pt x="211" y="339"/>
                </a:lnTo>
                <a:lnTo>
                  <a:pt x="210" y="339"/>
                </a:lnTo>
                <a:lnTo>
                  <a:pt x="211" y="341"/>
                </a:lnTo>
                <a:lnTo>
                  <a:pt x="213" y="341"/>
                </a:lnTo>
                <a:moveTo>
                  <a:pt x="185" y="328"/>
                </a:moveTo>
                <a:lnTo>
                  <a:pt x="184" y="328"/>
                </a:lnTo>
                <a:lnTo>
                  <a:pt x="187" y="330"/>
                </a:lnTo>
                <a:lnTo>
                  <a:pt x="188" y="330"/>
                </a:lnTo>
                <a:lnTo>
                  <a:pt x="185" y="328"/>
                </a:lnTo>
                <a:moveTo>
                  <a:pt x="179" y="327"/>
                </a:moveTo>
                <a:lnTo>
                  <a:pt x="184" y="328"/>
                </a:lnTo>
                <a:lnTo>
                  <a:pt x="181" y="327"/>
                </a:lnTo>
                <a:lnTo>
                  <a:pt x="179" y="327"/>
                </a:lnTo>
                <a:moveTo>
                  <a:pt x="353" y="324"/>
                </a:moveTo>
                <a:lnTo>
                  <a:pt x="351" y="324"/>
                </a:lnTo>
                <a:lnTo>
                  <a:pt x="351" y="325"/>
                </a:lnTo>
                <a:lnTo>
                  <a:pt x="353" y="325"/>
                </a:lnTo>
                <a:lnTo>
                  <a:pt x="353" y="324"/>
                </a:lnTo>
                <a:moveTo>
                  <a:pt x="356" y="325"/>
                </a:moveTo>
                <a:lnTo>
                  <a:pt x="356" y="324"/>
                </a:lnTo>
                <a:lnTo>
                  <a:pt x="354" y="324"/>
                </a:lnTo>
                <a:lnTo>
                  <a:pt x="353" y="324"/>
                </a:lnTo>
                <a:lnTo>
                  <a:pt x="354" y="325"/>
                </a:lnTo>
                <a:lnTo>
                  <a:pt x="356" y="325"/>
                </a:lnTo>
                <a:moveTo>
                  <a:pt x="164" y="322"/>
                </a:moveTo>
                <a:lnTo>
                  <a:pt x="162" y="322"/>
                </a:lnTo>
                <a:lnTo>
                  <a:pt x="164" y="324"/>
                </a:lnTo>
                <a:lnTo>
                  <a:pt x="165" y="324"/>
                </a:lnTo>
                <a:lnTo>
                  <a:pt x="167" y="324"/>
                </a:lnTo>
                <a:lnTo>
                  <a:pt x="165" y="322"/>
                </a:lnTo>
                <a:lnTo>
                  <a:pt x="164" y="322"/>
                </a:lnTo>
                <a:moveTo>
                  <a:pt x="819" y="308"/>
                </a:moveTo>
                <a:lnTo>
                  <a:pt x="819" y="307"/>
                </a:lnTo>
                <a:lnTo>
                  <a:pt x="818" y="308"/>
                </a:lnTo>
                <a:lnTo>
                  <a:pt x="819" y="308"/>
                </a:lnTo>
                <a:moveTo>
                  <a:pt x="327" y="305"/>
                </a:moveTo>
                <a:lnTo>
                  <a:pt x="327" y="307"/>
                </a:lnTo>
                <a:lnTo>
                  <a:pt x="328" y="307"/>
                </a:lnTo>
                <a:lnTo>
                  <a:pt x="328" y="305"/>
                </a:lnTo>
                <a:lnTo>
                  <a:pt x="327" y="305"/>
                </a:lnTo>
                <a:moveTo>
                  <a:pt x="122" y="302"/>
                </a:moveTo>
                <a:lnTo>
                  <a:pt x="124" y="302"/>
                </a:lnTo>
                <a:lnTo>
                  <a:pt x="121" y="301"/>
                </a:lnTo>
                <a:lnTo>
                  <a:pt x="122" y="302"/>
                </a:lnTo>
                <a:moveTo>
                  <a:pt x="337" y="301"/>
                </a:moveTo>
                <a:lnTo>
                  <a:pt x="337" y="301"/>
                </a:lnTo>
                <a:lnTo>
                  <a:pt x="337" y="302"/>
                </a:lnTo>
                <a:lnTo>
                  <a:pt x="337" y="301"/>
                </a:lnTo>
                <a:moveTo>
                  <a:pt x="405" y="302"/>
                </a:moveTo>
                <a:lnTo>
                  <a:pt x="405" y="301"/>
                </a:lnTo>
                <a:lnTo>
                  <a:pt x="405" y="299"/>
                </a:lnTo>
                <a:lnTo>
                  <a:pt x="403" y="299"/>
                </a:lnTo>
                <a:lnTo>
                  <a:pt x="403" y="301"/>
                </a:lnTo>
                <a:lnTo>
                  <a:pt x="403" y="302"/>
                </a:lnTo>
                <a:lnTo>
                  <a:pt x="405" y="302"/>
                </a:lnTo>
                <a:moveTo>
                  <a:pt x="836" y="302"/>
                </a:moveTo>
                <a:lnTo>
                  <a:pt x="838" y="302"/>
                </a:lnTo>
                <a:moveTo>
                  <a:pt x="841" y="301"/>
                </a:moveTo>
                <a:lnTo>
                  <a:pt x="839" y="301"/>
                </a:lnTo>
                <a:lnTo>
                  <a:pt x="838" y="301"/>
                </a:lnTo>
                <a:lnTo>
                  <a:pt x="838" y="302"/>
                </a:lnTo>
                <a:lnTo>
                  <a:pt x="841" y="301"/>
                </a:lnTo>
                <a:moveTo>
                  <a:pt x="116" y="301"/>
                </a:moveTo>
                <a:lnTo>
                  <a:pt x="118" y="301"/>
                </a:lnTo>
                <a:lnTo>
                  <a:pt x="116" y="299"/>
                </a:lnTo>
                <a:lnTo>
                  <a:pt x="116" y="301"/>
                </a:lnTo>
                <a:moveTo>
                  <a:pt x="322" y="301"/>
                </a:moveTo>
                <a:lnTo>
                  <a:pt x="322" y="299"/>
                </a:lnTo>
                <a:lnTo>
                  <a:pt x="320" y="299"/>
                </a:lnTo>
                <a:lnTo>
                  <a:pt x="319" y="299"/>
                </a:lnTo>
                <a:lnTo>
                  <a:pt x="320" y="301"/>
                </a:lnTo>
                <a:lnTo>
                  <a:pt x="322" y="301"/>
                </a:lnTo>
                <a:moveTo>
                  <a:pt x="317" y="298"/>
                </a:moveTo>
                <a:lnTo>
                  <a:pt x="319" y="299"/>
                </a:lnTo>
                <a:lnTo>
                  <a:pt x="319" y="298"/>
                </a:lnTo>
                <a:lnTo>
                  <a:pt x="317" y="298"/>
                </a:lnTo>
                <a:moveTo>
                  <a:pt x="333" y="298"/>
                </a:moveTo>
                <a:lnTo>
                  <a:pt x="333" y="299"/>
                </a:lnTo>
                <a:lnTo>
                  <a:pt x="334" y="298"/>
                </a:lnTo>
                <a:lnTo>
                  <a:pt x="333" y="298"/>
                </a:lnTo>
                <a:moveTo>
                  <a:pt x="316" y="296"/>
                </a:moveTo>
                <a:lnTo>
                  <a:pt x="314" y="296"/>
                </a:lnTo>
                <a:lnTo>
                  <a:pt x="314" y="298"/>
                </a:lnTo>
                <a:lnTo>
                  <a:pt x="316" y="298"/>
                </a:lnTo>
                <a:lnTo>
                  <a:pt x="316" y="296"/>
                </a:lnTo>
                <a:moveTo>
                  <a:pt x="397" y="296"/>
                </a:moveTo>
                <a:lnTo>
                  <a:pt x="397" y="298"/>
                </a:lnTo>
                <a:lnTo>
                  <a:pt x="399" y="298"/>
                </a:lnTo>
                <a:lnTo>
                  <a:pt x="399" y="296"/>
                </a:lnTo>
                <a:lnTo>
                  <a:pt x="397" y="296"/>
                </a:lnTo>
                <a:moveTo>
                  <a:pt x="313" y="295"/>
                </a:moveTo>
                <a:lnTo>
                  <a:pt x="311" y="295"/>
                </a:lnTo>
                <a:lnTo>
                  <a:pt x="313" y="296"/>
                </a:lnTo>
                <a:lnTo>
                  <a:pt x="313" y="295"/>
                </a:lnTo>
                <a:moveTo>
                  <a:pt x="310" y="295"/>
                </a:moveTo>
                <a:lnTo>
                  <a:pt x="311" y="295"/>
                </a:lnTo>
                <a:lnTo>
                  <a:pt x="311" y="295"/>
                </a:lnTo>
                <a:lnTo>
                  <a:pt x="310" y="295"/>
                </a:lnTo>
                <a:lnTo>
                  <a:pt x="308" y="295"/>
                </a:lnTo>
                <a:lnTo>
                  <a:pt x="310" y="295"/>
                </a:lnTo>
                <a:moveTo>
                  <a:pt x="308" y="293"/>
                </a:moveTo>
                <a:lnTo>
                  <a:pt x="308" y="295"/>
                </a:lnTo>
                <a:lnTo>
                  <a:pt x="310" y="295"/>
                </a:lnTo>
                <a:lnTo>
                  <a:pt x="310" y="293"/>
                </a:lnTo>
                <a:lnTo>
                  <a:pt x="308" y="293"/>
                </a:lnTo>
                <a:moveTo>
                  <a:pt x="307" y="292"/>
                </a:moveTo>
                <a:lnTo>
                  <a:pt x="305" y="292"/>
                </a:lnTo>
                <a:lnTo>
                  <a:pt x="307" y="293"/>
                </a:lnTo>
                <a:lnTo>
                  <a:pt x="307" y="292"/>
                </a:lnTo>
                <a:moveTo>
                  <a:pt x="908" y="281"/>
                </a:moveTo>
                <a:lnTo>
                  <a:pt x="910" y="281"/>
                </a:lnTo>
                <a:lnTo>
                  <a:pt x="910" y="279"/>
                </a:lnTo>
                <a:lnTo>
                  <a:pt x="908" y="281"/>
                </a:lnTo>
                <a:moveTo>
                  <a:pt x="914" y="281"/>
                </a:moveTo>
                <a:lnTo>
                  <a:pt x="916" y="279"/>
                </a:lnTo>
                <a:lnTo>
                  <a:pt x="918" y="278"/>
                </a:lnTo>
                <a:lnTo>
                  <a:pt x="916" y="278"/>
                </a:lnTo>
                <a:lnTo>
                  <a:pt x="914" y="279"/>
                </a:lnTo>
                <a:lnTo>
                  <a:pt x="914" y="281"/>
                </a:lnTo>
                <a:moveTo>
                  <a:pt x="919" y="279"/>
                </a:moveTo>
                <a:lnTo>
                  <a:pt x="921" y="279"/>
                </a:lnTo>
                <a:lnTo>
                  <a:pt x="922" y="278"/>
                </a:lnTo>
                <a:lnTo>
                  <a:pt x="918" y="279"/>
                </a:lnTo>
                <a:lnTo>
                  <a:pt x="919" y="279"/>
                </a:lnTo>
                <a:moveTo>
                  <a:pt x="924" y="278"/>
                </a:moveTo>
                <a:lnTo>
                  <a:pt x="925" y="276"/>
                </a:lnTo>
                <a:lnTo>
                  <a:pt x="924" y="276"/>
                </a:lnTo>
                <a:lnTo>
                  <a:pt x="924" y="278"/>
                </a:lnTo>
                <a:moveTo>
                  <a:pt x="928" y="275"/>
                </a:moveTo>
                <a:lnTo>
                  <a:pt x="930" y="275"/>
                </a:lnTo>
                <a:lnTo>
                  <a:pt x="931" y="273"/>
                </a:lnTo>
                <a:lnTo>
                  <a:pt x="930" y="273"/>
                </a:lnTo>
                <a:lnTo>
                  <a:pt x="928" y="275"/>
                </a:lnTo>
                <a:moveTo>
                  <a:pt x="934" y="273"/>
                </a:moveTo>
                <a:lnTo>
                  <a:pt x="933" y="273"/>
                </a:lnTo>
                <a:moveTo>
                  <a:pt x="56" y="272"/>
                </a:moveTo>
                <a:lnTo>
                  <a:pt x="58" y="272"/>
                </a:lnTo>
                <a:lnTo>
                  <a:pt x="56" y="270"/>
                </a:lnTo>
                <a:lnTo>
                  <a:pt x="56" y="272"/>
                </a:lnTo>
                <a:moveTo>
                  <a:pt x="53" y="270"/>
                </a:moveTo>
                <a:lnTo>
                  <a:pt x="52" y="269"/>
                </a:lnTo>
                <a:lnTo>
                  <a:pt x="52" y="270"/>
                </a:lnTo>
                <a:lnTo>
                  <a:pt x="53" y="270"/>
                </a:lnTo>
                <a:moveTo>
                  <a:pt x="41" y="267"/>
                </a:moveTo>
                <a:lnTo>
                  <a:pt x="40" y="267"/>
                </a:lnTo>
                <a:lnTo>
                  <a:pt x="40" y="269"/>
                </a:lnTo>
                <a:lnTo>
                  <a:pt x="41" y="269"/>
                </a:lnTo>
                <a:lnTo>
                  <a:pt x="41" y="267"/>
                </a:lnTo>
                <a:moveTo>
                  <a:pt x="41" y="267"/>
                </a:moveTo>
                <a:lnTo>
                  <a:pt x="44" y="269"/>
                </a:lnTo>
                <a:lnTo>
                  <a:pt x="44" y="267"/>
                </a:lnTo>
                <a:lnTo>
                  <a:pt x="41" y="267"/>
                </a:lnTo>
                <a:moveTo>
                  <a:pt x="44" y="265"/>
                </a:moveTo>
                <a:lnTo>
                  <a:pt x="46" y="267"/>
                </a:lnTo>
                <a:lnTo>
                  <a:pt x="47" y="269"/>
                </a:lnTo>
                <a:lnTo>
                  <a:pt x="47" y="267"/>
                </a:lnTo>
                <a:lnTo>
                  <a:pt x="49" y="267"/>
                </a:lnTo>
                <a:lnTo>
                  <a:pt x="46" y="265"/>
                </a:lnTo>
                <a:lnTo>
                  <a:pt x="44" y="265"/>
                </a:lnTo>
                <a:moveTo>
                  <a:pt x="50" y="267"/>
                </a:moveTo>
                <a:lnTo>
                  <a:pt x="50" y="265"/>
                </a:lnTo>
                <a:lnTo>
                  <a:pt x="49" y="265"/>
                </a:lnTo>
                <a:lnTo>
                  <a:pt x="49" y="267"/>
                </a:lnTo>
                <a:lnTo>
                  <a:pt x="49" y="269"/>
                </a:lnTo>
                <a:lnTo>
                  <a:pt x="52" y="269"/>
                </a:lnTo>
                <a:lnTo>
                  <a:pt x="53" y="269"/>
                </a:lnTo>
                <a:lnTo>
                  <a:pt x="52" y="267"/>
                </a:lnTo>
                <a:lnTo>
                  <a:pt x="50" y="267"/>
                </a:lnTo>
                <a:moveTo>
                  <a:pt x="52" y="267"/>
                </a:moveTo>
                <a:lnTo>
                  <a:pt x="53" y="267"/>
                </a:lnTo>
                <a:moveTo>
                  <a:pt x="13" y="264"/>
                </a:moveTo>
                <a:lnTo>
                  <a:pt x="15" y="265"/>
                </a:lnTo>
                <a:lnTo>
                  <a:pt x="17" y="265"/>
                </a:lnTo>
                <a:lnTo>
                  <a:pt x="18" y="265"/>
                </a:lnTo>
                <a:lnTo>
                  <a:pt x="15" y="264"/>
                </a:lnTo>
                <a:lnTo>
                  <a:pt x="13" y="264"/>
                </a:lnTo>
                <a:moveTo>
                  <a:pt x="23" y="265"/>
                </a:moveTo>
                <a:lnTo>
                  <a:pt x="21" y="264"/>
                </a:lnTo>
                <a:lnTo>
                  <a:pt x="20" y="264"/>
                </a:lnTo>
                <a:lnTo>
                  <a:pt x="20" y="265"/>
                </a:lnTo>
                <a:lnTo>
                  <a:pt x="21" y="265"/>
                </a:lnTo>
                <a:lnTo>
                  <a:pt x="23" y="265"/>
                </a:lnTo>
                <a:moveTo>
                  <a:pt x="41" y="265"/>
                </a:moveTo>
                <a:lnTo>
                  <a:pt x="41" y="265"/>
                </a:lnTo>
                <a:lnTo>
                  <a:pt x="41" y="264"/>
                </a:lnTo>
                <a:lnTo>
                  <a:pt x="40" y="264"/>
                </a:lnTo>
                <a:lnTo>
                  <a:pt x="40" y="265"/>
                </a:lnTo>
                <a:lnTo>
                  <a:pt x="41" y="265"/>
                </a:lnTo>
                <a:moveTo>
                  <a:pt x="33" y="262"/>
                </a:moveTo>
                <a:lnTo>
                  <a:pt x="32" y="262"/>
                </a:lnTo>
                <a:lnTo>
                  <a:pt x="33" y="264"/>
                </a:lnTo>
                <a:lnTo>
                  <a:pt x="35" y="264"/>
                </a:lnTo>
                <a:lnTo>
                  <a:pt x="38" y="264"/>
                </a:lnTo>
                <a:lnTo>
                  <a:pt x="35" y="262"/>
                </a:lnTo>
                <a:lnTo>
                  <a:pt x="33" y="262"/>
                </a:lnTo>
                <a:moveTo>
                  <a:pt x="40" y="262"/>
                </a:moveTo>
                <a:lnTo>
                  <a:pt x="38" y="262"/>
                </a:lnTo>
                <a:lnTo>
                  <a:pt x="36" y="262"/>
                </a:lnTo>
                <a:lnTo>
                  <a:pt x="38" y="264"/>
                </a:lnTo>
                <a:lnTo>
                  <a:pt x="40" y="264"/>
                </a:lnTo>
                <a:lnTo>
                  <a:pt x="40" y="262"/>
                </a:lnTo>
                <a:moveTo>
                  <a:pt x="44" y="264"/>
                </a:moveTo>
                <a:lnTo>
                  <a:pt x="43" y="262"/>
                </a:lnTo>
                <a:lnTo>
                  <a:pt x="43" y="264"/>
                </a:lnTo>
                <a:lnTo>
                  <a:pt x="44" y="264"/>
                </a:lnTo>
                <a:moveTo>
                  <a:pt x="41" y="262"/>
                </a:moveTo>
                <a:lnTo>
                  <a:pt x="41" y="261"/>
                </a:lnTo>
                <a:lnTo>
                  <a:pt x="40" y="261"/>
                </a:lnTo>
                <a:lnTo>
                  <a:pt x="41" y="262"/>
                </a:lnTo>
                <a:lnTo>
                  <a:pt x="41" y="262"/>
                </a:lnTo>
                <a:moveTo>
                  <a:pt x="27" y="261"/>
                </a:moveTo>
                <a:lnTo>
                  <a:pt x="27" y="259"/>
                </a:lnTo>
                <a:lnTo>
                  <a:pt x="26" y="259"/>
                </a:lnTo>
                <a:lnTo>
                  <a:pt x="24" y="259"/>
                </a:lnTo>
                <a:lnTo>
                  <a:pt x="26" y="261"/>
                </a:lnTo>
                <a:lnTo>
                  <a:pt x="27" y="261"/>
                </a:lnTo>
                <a:moveTo>
                  <a:pt x="244" y="259"/>
                </a:moveTo>
                <a:lnTo>
                  <a:pt x="242" y="258"/>
                </a:lnTo>
                <a:lnTo>
                  <a:pt x="242" y="259"/>
                </a:lnTo>
                <a:lnTo>
                  <a:pt x="244" y="259"/>
                </a:lnTo>
                <a:moveTo>
                  <a:pt x="4" y="245"/>
                </a:moveTo>
                <a:lnTo>
                  <a:pt x="3" y="245"/>
                </a:lnTo>
                <a:lnTo>
                  <a:pt x="4" y="247"/>
                </a:lnTo>
                <a:lnTo>
                  <a:pt x="6" y="247"/>
                </a:lnTo>
                <a:lnTo>
                  <a:pt x="4" y="245"/>
                </a:lnTo>
                <a:lnTo>
                  <a:pt x="4" y="245"/>
                </a:lnTo>
                <a:moveTo>
                  <a:pt x="996" y="247"/>
                </a:moveTo>
                <a:lnTo>
                  <a:pt x="997" y="247"/>
                </a:lnTo>
                <a:lnTo>
                  <a:pt x="997" y="245"/>
                </a:lnTo>
                <a:lnTo>
                  <a:pt x="994" y="247"/>
                </a:lnTo>
                <a:lnTo>
                  <a:pt x="996" y="247"/>
                </a:lnTo>
                <a:moveTo>
                  <a:pt x="0" y="245"/>
                </a:moveTo>
                <a:lnTo>
                  <a:pt x="1" y="245"/>
                </a:lnTo>
                <a:lnTo>
                  <a:pt x="0" y="244"/>
                </a:lnTo>
                <a:lnTo>
                  <a:pt x="0" y="245"/>
                </a:lnTo>
                <a:moveTo>
                  <a:pt x="1030" y="236"/>
                </a:moveTo>
                <a:lnTo>
                  <a:pt x="1030" y="235"/>
                </a:lnTo>
                <a:lnTo>
                  <a:pt x="1028" y="236"/>
                </a:lnTo>
                <a:lnTo>
                  <a:pt x="1030" y="236"/>
                </a:lnTo>
                <a:moveTo>
                  <a:pt x="6" y="235"/>
                </a:moveTo>
                <a:lnTo>
                  <a:pt x="7" y="235"/>
                </a:lnTo>
                <a:lnTo>
                  <a:pt x="6" y="233"/>
                </a:lnTo>
                <a:lnTo>
                  <a:pt x="6" y="235"/>
                </a:lnTo>
                <a:moveTo>
                  <a:pt x="4" y="232"/>
                </a:moveTo>
                <a:lnTo>
                  <a:pt x="6" y="233"/>
                </a:lnTo>
                <a:lnTo>
                  <a:pt x="7" y="233"/>
                </a:lnTo>
                <a:lnTo>
                  <a:pt x="4" y="232"/>
                </a:lnTo>
                <a:moveTo>
                  <a:pt x="21" y="233"/>
                </a:moveTo>
                <a:lnTo>
                  <a:pt x="21" y="232"/>
                </a:lnTo>
                <a:lnTo>
                  <a:pt x="20" y="232"/>
                </a:lnTo>
                <a:lnTo>
                  <a:pt x="21" y="233"/>
                </a:lnTo>
                <a:moveTo>
                  <a:pt x="35" y="232"/>
                </a:moveTo>
                <a:lnTo>
                  <a:pt x="33" y="232"/>
                </a:lnTo>
                <a:lnTo>
                  <a:pt x="32" y="232"/>
                </a:lnTo>
                <a:lnTo>
                  <a:pt x="35" y="233"/>
                </a:lnTo>
                <a:lnTo>
                  <a:pt x="35" y="232"/>
                </a:lnTo>
                <a:moveTo>
                  <a:pt x="1037" y="233"/>
                </a:moveTo>
                <a:lnTo>
                  <a:pt x="1037" y="233"/>
                </a:lnTo>
                <a:moveTo>
                  <a:pt x="13" y="232"/>
                </a:moveTo>
                <a:lnTo>
                  <a:pt x="12" y="230"/>
                </a:lnTo>
                <a:lnTo>
                  <a:pt x="10" y="230"/>
                </a:lnTo>
                <a:lnTo>
                  <a:pt x="13" y="232"/>
                </a:lnTo>
                <a:moveTo>
                  <a:pt x="17" y="230"/>
                </a:moveTo>
                <a:lnTo>
                  <a:pt x="15" y="230"/>
                </a:lnTo>
                <a:lnTo>
                  <a:pt x="15" y="232"/>
                </a:lnTo>
                <a:lnTo>
                  <a:pt x="17" y="232"/>
                </a:lnTo>
                <a:lnTo>
                  <a:pt x="18" y="232"/>
                </a:lnTo>
                <a:lnTo>
                  <a:pt x="20" y="232"/>
                </a:lnTo>
                <a:lnTo>
                  <a:pt x="18" y="230"/>
                </a:lnTo>
                <a:lnTo>
                  <a:pt x="17" y="230"/>
                </a:lnTo>
                <a:moveTo>
                  <a:pt x="30" y="232"/>
                </a:moveTo>
                <a:lnTo>
                  <a:pt x="32" y="232"/>
                </a:lnTo>
                <a:lnTo>
                  <a:pt x="32" y="230"/>
                </a:lnTo>
                <a:lnTo>
                  <a:pt x="30" y="230"/>
                </a:lnTo>
                <a:lnTo>
                  <a:pt x="29" y="230"/>
                </a:lnTo>
                <a:lnTo>
                  <a:pt x="29" y="232"/>
                </a:lnTo>
                <a:lnTo>
                  <a:pt x="30" y="232"/>
                </a:lnTo>
                <a:moveTo>
                  <a:pt x="12" y="229"/>
                </a:moveTo>
                <a:lnTo>
                  <a:pt x="10" y="229"/>
                </a:lnTo>
                <a:lnTo>
                  <a:pt x="12" y="230"/>
                </a:lnTo>
                <a:lnTo>
                  <a:pt x="13" y="230"/>
                </a:lnTo>
                <a:lnTo>
                  <a:pt x="12" y="229"/>
                </a:lnTo>
                <a:moveTo>
                  <a:pt x="26" y="230"/>
                </a:moveTo>
                <a:lnTo>
                  <a:pt x="27" y="230"/>
                </a:lnTo>
                <a:lnTo>
                  <a:pt x="29" y="230"/>
                </a:lnTo>
                <a:lnTo>
                  <a:pt x="26" y="229"/>
                </a:lnTo>
                <a:lnTo>
                  <a:pt x="26" y="230"/>
                </a:lnTo>
                <a:moveTo>
                  <a:pt x="38" y="227"/>
                </a:moveTo>
                <a:lnTo>
                  <a:pt x="36" y="227"/>
                </a:lnTo>
                <a:lnTo>
                  <a:pt x="35" y="227"/>
                </a:lnTo>
                <a:lnTo>
                  <a:pt x="38" y="229"/>
                </a:lnTo>
                <a:lnTo>
                  <a:pt x="38" y="227"/>
                </a:lnTo>
                <a:moveTo>
                  <a:pt x="4" y="227"/>
                </a:moveTo>
                <a:lnTo>
                  <a:pt x="4" y="226"/>
                </a:lnTo>
                <a:lnTo>
                  <a:pt x="4" y="226"/>
                </a:lnTo>
                <a:lnTo>
                  <a:pt x="4" y="227"/>
                </a:lnTo>
                <a:moveTo>
                  <a:pt x="1062" y="226"/>
                </a:moveTo>
                <a:lnTo>
                  <a:pt x="1062" y="224"/>
                </a:lnTo>
                <a:lnTo>
                  <a:pt x="1060" y="226"/>
                </a:lnTo>
                <a:lnTo>
                  <a:pt x="1062" y="226"/>
                </a:lnTo>
                <a:moveTo>
                  <a:pt x="41" y="221"/>
                </a:moveTo>
                <a:lnTo>
                  <a:pt x="41" y="222"/>
                </a:lnTo>
                <a:lnTo>
                  <a:pt x="41" y="222"/>
                </a:lnTo>
                <a:lnTo>
                  <a:pt x="41" y="221"/>
                </a:lnTo>
                <a:lnTo>
                  <a:pt x="41" y="221"/>
                </a:lnTo>
                <a:moveTo>
                  <a:pt x="1080" y="221"/>
                </a:moveTo>
                <a:lnTo>
                  <a:pt x="1082" y="219"/>
                </a:lnTo>
                <a:lnTo>
                  <a:pt x="1080" y="219"/>
                </a:lnTo>
                <a:lnTo>
                  <a:pt x="1080" y="221"/>
                </a:lnTo>
                <a:moveTo>
                  <a:pt x="1094" y="221"/>
                </a:moveTo>
                <a:lnTo>
                  <a:pt x="1096" y="221"/>
                </a:lnTo>
                <a:lnTo>
                  <a:pt x="1096" y="219"/>
                </a:lnTo>
                <a:lnTo>
                  <a:pt x="1094" y="219"/>
                </a:lnTo>
                <a:lnTo>
                  <a:pt x="1094" y="221"/>
                </a:lnTo>
                <a:moveTo>
                  <a:pt x="1099" y="219"/>
                </a:moveTo>
                <a:lnTo>
                  <a:pt x="1100" y="218"/>
                </a:lnTo>
                <a:lnTo>
                  <a:pt x="1097" y="219"/>
                </a:lnTo>
                <a:lnTo>
                  <a:pt x="1099" y="219"/>
                </a:lnTo>
                <a:moveTo>
                  <a:pt x="196" y="216"/>
                </a:moveTo>
                <a:lnTo>
                  <a:pt x="198" y="218"/>
                </a:lnTo>
                <a:lnTo>
                  <a:pt x="198" y="216"/>
                </a:lnTo>
                <a:lnTo>
                  <a:pt x="196" y="216"/>
                </a:lnTo>
                <a:moveTo>
                  <a:pt x="1094" y="218"/>
                </a:moveTo>
                <a:lnTo>
                  <a:pt x="1096" y="218"/>
                </a:lnTo>
                <a:lnTo>
                  <a:pt x="1096" y="216"/>
                </a:lnTo>
                <a:lnTo>
                  <a:pt x="1094" y="216"/>
                </a:lnTo>
                <a:lnTo>
                  <a:pt x="1091" y="218"/>
                </a:lnTo>
                <a:lnTo>
                  <a:pt x="1093" y="218"/>
                </a:lnTo>
                <a:lnTo>
                  <a:pt x="1094" y="218"/>
                </a:lnTo>
                <a:moveTo>
                  <a:pt x="1102" y="218"/>
                </a:moveTo>
                <a:lnTo>
                  <a:pt x="1103" y="218"/>
                </a:lnTo>
                <a:lnTo>
                  <a:pt x="1105" y="216"/>
                </a:lnTo>
                <a:lnTo>
                  <a:pt x="1103" y="216"/>
                </a:lnTo>
                <a:lnTo>
                  <a:pt x="1102" y="218"/>
                </a:lnTo>
                <a:moveTo>
                  <a:pt x="142" y="215"/>
                </a:moveTo>
                <a:lnTo>
                  <a:pt x="144" y="216"/>
                </a:lnTo>
                <a:lnTo>
                  <a:pt x="144" y="215"/>
                </a:lnTo>
                <a:lnTo>
                  <a:pt x="142" y="215"/>
                </a:lnTo>
                <a:moveTo>
                  <a:pt x="195" y="213"/>
                </a:moveTo>
                <a:lnTo>
                  <a:pt x="195" y="215"/>
                </a:lnTo>
                <a:lnTo>
                  <a:pt x="196" y="216"/>
                </a:lnTo>
                <a:lnTo>
                  <a:pt x="196" y="215"/>
                </a:lnTo>
                <a:lnTo>
                  <a:pt x="195" y="213"/>
                </a:lnTo>
                <a:moveTo>
                  <a:pt x="204" y="216"/>
                </a:moveTo>
                <a:lnTo>
                  <a:pt x="204" y="215"/>
                </a:lnTo>
                <a:lnTo>
                  <a:pt x="202" y="215"/>
                </a:lnTo>
                <a:lnTo>
                  <a:pt x="204" y="216"/>
                </a:lnTo>
                <a:moveTo>
                  <a:pt x="248" y="215"/>
                </a:moveTo>
                <a:lnTo>
                  <a:pt x="247" y="215"/>
                </a:lnTo>
                <a:lnTo>
                  <a:pt x="248" y="216"/>
                </a:lnTo>
                <a:lnTo>
                  <a:pt x="248" y="215"/>
                </a:lnTo>
                <a:moveTo>
                  <a:pt x="244" y="212"/>
                </a:moveTo>
                <a:lnTo>
                  <a:pt x="242" y="212"/>
                </a:lnTo>
                <a:lnTo>
                  <a:pt x="244" y="213"/>
                </a:lnTo>
                <a:lnTo>
                  <a:pt x="244" y="212"/>
                </a:lnTo>
                <a:moveTo>
                  <a:pt x="245" y="212"/>
                </a:moveTo>
                <a:lnTo>
                  <a:pt x="244" y="212"/>
                </a:lnTo>
                <a:lnTo>
                  <a:pt x="245" y="213"/>
                </a:lnTo>
                <a:lnTo>
                  <a:pt x="245" y="212"/>
                </a:lnTo>
                <a:moveTo>
                  <a:pt x="115" y="212"/>
                </a:moveTo>
                <a:lnTo>
                  <a:pt x="116" y="212"/>
                </a:lnTo>
                <a:lnTo>
                  <a:pt x="116" y="210"/>
                </a:lnTo>
                <a:lnTo>
                  <a:pt x="115" y="210"/>
                </a:lnTo>
                <a:lnTo>
                  <a:pt x="115" y="212"/>
                </a:lnTo>
                <a:moveTo>
                  <a:pt x="95" y="209"/>
                </a:moveTo>
                <a:lnTo>
                  <a:pt x="95" y="207"/>
                </a:lnTo>
                <a:lnTo>
                  <a:pt x="93" y="207"/>
                </a:lnTo>
                <a:lnTo>
                  <a:pt x="95" y="209"/>
                </a:lnTo>
                <a:moveTo>
                  <a:pt x="104" y="207"/>
                </a:moveTo>
                <a:lnTo>
                  <a:pt x="106" y="209"/>
                </a:lnTo>
                <a:lnTo>
                  <a:pt x="107" y="207"/>
                </a:lnTo>
                <a:lnTo>
                  <a:pt x="106" y="206"/>
                </a:lnTo>
                <a:lnTo>
                  <a:pt x="104" y="206"/>
                </a:lnTo>
                <a:lnTo>
                  <a:pt x="104" y="207"/>
                </a:lnTo>
                <a:moveTo>
                  <a:pt x="127" y="207"/>
                </a:moveTo>
                <a:lnTo>
                  <a:pt x="127" y="209"/>
                </a:lnTo>
                <a:lnTo>
                  <a:pt x="130" y="209"/>
                </a:lnTo>
                <a:lnTo>
                  <a:pt x="129" y="207"/>
                </a:lnTo>
                <a:lnTo>
                  <a:pt x="127" y="207"/>
                </a:lnTo>
                <a:moveTo>
                  <a:pt x="411" y="207"/>
                </a:moveTo>
                <a:lnTo>
                  <a:pt x="409" y="206"/>
                </a:lnTo>
                <a:lnTo>
                  <a:pt x="409" y="207"/>
                </a:lnTo>
                <a:lnTo>
                  <a:pt x="409" y="209"/>
                </a:lnTo>
                <a:lnTo>
                  <a:pt x="411" y="209"/>
                </a:lnTo>
                <a:lnTo>
                  <a:pt x="411" y="207"/>
                </a:lnTo>
                <a:moveTo>
                  <a:pt x="110" y="207"/>
                </a:moveTo>
                <a:lnTo>
                  <a:pt x="112" y="207"/>
                </a:lnTo>
                <a:lnTo>
                  <a:pt x="112" y="206"/>
                </a:lnTo>
                <a:lnTo>
                  <a:pt x="110" y="206"/>
                </a:lnTo>
                <a:lnTo>
                  <a:pt x="110" y="207"/>
                </a:lnTo>
                <a:moveTo>
                  <a:pt x="1143" y="204"/>
                </a:moveTo>
                <a:lnTo>
                  <a:pt x="1143" y="202"/>
                </a:lnTo>
                <a:lnTo>
                  <a:pt x="1142" y="204"/>
                </a:lnTo>
                <a:lnTo>
                  <a:pt x="1143" y="204"/>
                </a:lnTo>
                <a:moveTo>
                  <a:pt x="234" y="202"/>
                </a:moveTo>
                <a:lnTo>
                  <a:pt x="234" y="201"/>
                </a:lnTo>
                <a:lnTo>
                  <a:pt x="233" y="201"/>
                </a:lnTo>
                <a:lnTo>
                  <a:pt x="234" y="202"/>
                </a:lnTo>
                <a:moveTo>
                  <a:pt x="744" y="202"/>
                </a:moveTo>
                <a:lnTo>
                  <a:pt x="744" y="201"/>
                </a:lnTo>
                <a:lnTo>
                  <a:pt x="743" y="202"/>
                </a:lnTo>
                <a:lnTo>
                  <a:pt x="744" y="202"/>
                </a:lnTo>
                <a:moveTo>
                  <a:pt x="90" y="199"/>
                </a:moveTo>
                <a:lnTo>
                  <a:pt x="92" y="201"/>
                </a:lnTo>
                <a:lnTo>
                  <a:pt x="92" y="199"/>
                </a:lnTo>
                <a:lnTo>
                  <a:pt x="90" y="199"/>
                </a:lnTo>
                <a:moveTo>
                  <a:pt x="422" y="199"/>
                </a:moveTo>
                <a:lnTo>
                  <a:pt x="420" y="199"/>
                </a:lnTo>
                <a:lnTo>
                  <a:pt x="420" y="201"/>
                </a:lnTo>
                <a:lnTo>
                  <a:pt x="422" y="201"/>
                </a:lnTo>
                <a:lnTo>
                  <a:pt x="422" y="199"/>
                </a:lnTo>
                <a:moveTo>
                  <a:pt x="752" y="198"/>
                </a:moveTo>
                <a:lnTo>
                  <a:pt x="752" y="199"/>
                </a:lnTo>
                <a:lnTo>
                  <a:pt x="753" y="198"/>
                </a:lnTo>
                <a:lnTo>
                  <a:pt x="752" y="198"/>
                </a:lnTo>
                <a:moveTo>
                  <a:pt x="227" y="198"/>
                </a:moveTo>
                <a:lnTo>
                  <a:pt x="227" y="196"/>
                </a:lnTo>
                <a:lnTo>
                  <a:pt x="225" y="196"/>
                </a:lnTo>
                <a:lnTo>
                  <a:pt x="227" y="198"/>
                </a:lnTo>
                <a:moveTo>
                  <a:pt x="227" y="195"/>
                </a:moveTo>
                <a:lnTo>
                  <a:pt x="225" y="195"/>
                </a:lnTo>
                <a:lnTo>
                  <a:pt x="227" y="196"/>
                </a:lnTo>
                <a:lnTo>
                  <a:pt x="227" y="195"/>
                </a:lnTo>
                <a:moveTo>
                  <a:pt x="1174" y="192"/>
                </a:moveTo>
                <a:lnTo>
                  <a:pt x="1174" y="193"/>
                </a:lnTo>
                <a:lnTo>
                  <a:pt x="1175" y="192"/>
                </a:lnTo>
                <a:lnTo>
                  <a:pt x="1174" y="192"/>
                </a:lnTo>
                <a:moveTo>
                  <a:pt x="459" y="189"/>
                </a:moveTo>
                <a:lnTo>
                  <a:pt x="460" y="189"/>
                </a:lnTo>
                <a:lnTo>
                  <a:pt x="459" y="187"/>
                </a:lnTo>
                <a:lnTo>
                  <a:pt x="459" y="189"/>
                </a:lnTo>
                <a:moveTo>
                  <a:pt x="218" y="184"/>
                </a:moveTo>
                <a:lnTo>
                  <a:pt x="216" y="184"/>
                </a:lnTo>
                <a:lnTo>
                  <a:pt x="215" y="184"/>
                </a:lnTo>
                <a:lnTo>
                  <a:pt x="216" y="186"/>
                </a:lnTo>
                <a:lnTo>
                  <a:pt x="218" y="186"/>
                </a:lnTo>
                <a:lnTo>
                  <a:pt x="218" y="184"/>
                </a:lnTo>
                <a:moveTo>
                  <a:pt x="208" y="183"/>
                </a:moveTo>
                <a:lnTo>
                  <a:pt x="207" y="183"/>
                </a:lnTo>
                <a:lnTo>
                  <a:pt x="208" y="184"/>
                </a:lnTo>
                <a:lnTo>
                  <a:pt x="208" y="183"/>
                </a:lnTo>
                <a:moveTo>
                  <a:pt x="210" y="181"/>
                </a:moveTo>
                <a:lnTo>
                  <a:pt x="210" y="183"/>
                </a:lnTo>
                <a:lnTo>
                  <a:pt x="211" y="183"/>
                </a:lnTo>
                <a:lnTo>
                  <a:pt x="213" y="183"/>
                </a:lnTo>
                <a:lnTo>
                  <a:pt x="213" y="181"/>
                </a:lnTo>
                <a:lnTo>
                  <a:pt x="211" y="181"/>
                </a:lnTo>
                <a:lnTo>
                  <a:pt x="210" y="181"/>
                </a:lnTo>
                <a:moveTo>
                  <a:pt x="486" y="181"/>
                </a:moveTo>
                <a:lnTo>
                  <a:pt x="486" y="179"/>
                </a:lnTo>
                <a:lnTo>
                  <a:pt x="486" y="178"/>
                </a:lnTo>
                <a:lnTo>
                  <a:pt x="485" y="178"/>
                </a:lnTo>
                <a:lnTo>
                  <a:pt x="485" y="179"/>
                </a:lnTo>
                <a:lnTo>
                  <a:pt x="485" y="181"/>
                </a:lnTo>
                <a:lnTo>
                  <a:pt x="485" y="183"/>
                </a:lnTo>
                <a:lnTo>
                  <a:pt x="485" y="181"/>
                </a:lnTo>
                <a:lnTo>
                  <a:pt x="486" y="181"/>
                </a:lnTo>
                <a:moveTo>
                  <a:pt x="1186" y="183"/>
                </a:moveTo>
                <a:lnTo>
                  <a:pt x="1188" y="183"/>
                </a:lnTo>
                <a:lnTo>
                  <a:pt x="1189" y="183"/>
                </a:lnTo>
                <a:lnTo>
                  <a:pt x="1188" y="181"/>
                </a:lnTo>
                <a:lnTo>
                  <a:pt x="1186" y="183"/>
                </a:lnTo>
                <a:moveTo>
                  <a:pt x="448" y="181"/>
                </a:moveTo>
                <a:lnTo>
                  <a:pt x="448" y="179"/>
                </a:lnTo>
                <a:lnTo>
                  <a:pt x="446" y="179"/>
                </a:lnTo>
                <a:lnTo>
                  <a:pt x="445" y="179"/>
                </a:lnTo>
                <a:lnTo>
                  <a:pt x="446" y="181"/>
                </a:lnTo>
                <a:lnTo>
                  <a:pt x="448" y="181"/>
                </a:lnTo>
                <a:moveTo>
                  <a:pt x="460" y="181"/>
                </a:moveTo>
                <a:lnTo>
                  <a:pt x="460" y="179"/>
                </a:lnTo>
                <a:lnTo>
                  <a:pt x="460" y="178"/>
                </a:lnTo>
                <a:lnTo>
                  <a:pt x="459" y="178"/>
                </a:lnTo>
                <a:lnTo>
                  <a:pt x="457" y="179"/>
                </a:lnTo>
                <a:lnTo>
                  <a:pt x="457" y="181"/>
                </a:lnTo>
                <a:lnTo>
                  <a:pt x="459" y="181"/>
                </a:lnTo>
                <a:lnTo>
                  <a:pt x="460" y="181"/>
                </a:lnTo>
                <a:moveTo>
                  <a:pt x="159" y="179"/>
                </a:moveTo>
                <a:lnTo>
                  <a:pt x="161" y="179"/>
                </a:lnTo>
                <a:lnTo>
                  <a:pt x="162" y="179"/>
                </a:lnTo>
                <a:lnTo>
                  <a:pt x="161" y="178"/>
                </a:lnTo>
                <a:lnTo>
                  <a:pt x="159" y="176"/>
                </a:lnTo>
                <a:lnTo>
                  <a:pt x="159" y="178"/>
                </a:lnTo>
                <a:lnTo>
                  <a:pt x="159" y="179"/>
                </a:lnTo>
                <a:moveTo>
                  <a:pt x="508" y="178"/>
                </a:moveTo>
                <a:lnTo>
                  <a:pt x="508" y="176"/>
                </a:lnTo>
                <a:lnTo>
                  <a:pt x="506" y="176"/>
                </a:lnTo>
                <a:lnTo>
                  <a:pt x="505" y="176"/>
                </a:lnTo>
                <a:lnTo>
                  <a:pt x="505" y="178"/>
                </a:lnTo>
                <a:lnTo>
                  <a:pt x="506" y="179"/>
                </a:lnTo>
                <a:lnTo>
                  <a:pt x="506" y="178"/>
                </a:lnTo>
                <a:lnTo>
                  <a:pt x="508" y="178"/>
                </a:lnTo>
                <a:moveTo>
                  <a:pt x="588" y="179"/>
                </a:moveTo>
                <a:lnTo>
                  <a:pt x="589" y="179"/>
                </a:lnTo>
                <a:lnTo>
                  <a:pt x="591" y="178"/>
                </a:lnTo>
                <a:lnTo>
                  <a:pt x="591" y="176"/>
                </a:lnTo>
                <a:lnTo>
                  <a:pt x="591" y="175"/>
                </a:lnTo>
                <a:lnTo>
                  <a:pt x="589" y="175"/>
                </a:lnTo>
                <a:lnTo>
                  <a:pt x="588" y="175"/>
                </a:lnTo>
                <a:lnTo>
                  <a:pt x="588" y="176"/>
                </a:lnTo>
                <a:lnTo>
                  <a:pt x="586" y="176"/>
                </a:lnTo>
                <a:lnTo>
                  <a:pt x="586" y="178"/>
                </a:lnTo>
                <a:lnTo>
                  <a:pt x="586" y="179"/>
                </a:lnTo>
                <a:lnTo>
                  <a:pt x="588" y="179"/>
                </a:lnTo>
                <a:moveTo>
                  <a:pt x="1183" y="179"/>
                </a:moveTo>
                <a:lnTo>
                  <a:pt x="1185" y="178"/>
                </a:lnTo>
                <a:lnTo>
                  <a:pt x="1185" y="176"/>
                </a:lnTo>
                <a:lnTo>
                  <a:pt x="1183" y="178"/>
                </a:lnTo>
                <a:lnTo>
                  <a:pt x="1183" y="179"/>
                </a:lnTo>
                <a:moveTo>
                  <a:pt x="158" y="178"/>
                </a:moveTo>
                <a:lnTo>
                  <a:pt x="159" y="178"/>
                </a:lnTo>
                <a:lnTo>
                  <a:pt x="158" y="176"/>
                </a:lnTo>
                <a:lnTo>
                  <a:pt x="158" y="178"/>
                </a:lnTo>
                <a:moveTo>
                  <a:pt x="162" y="178"/>
                </a:moveTo>
                <a:lnTo>
                  <a:pt x="164" y="178"/>
                </a:lnTo>
                <a:lnTo>
                  <a:pt x="164" y="176"/>
                </a:lnTo>
                <a:lnTo>
                  <a:pt x="162" y="176"/>
                </a:lnTo>
                <a:lnTo>
                  <a:pt x="162" y="178"/>
                </a:lnTo>
                <a:moveTo>
                  <a:pt x="479" y="176"/>
                </a:moveTo>
                <a:lnTo>
                  <a:pt x="480" y="175"/>
                </a:lnTo>
                <a:lnTo>
                  <a:pt x="479" y="173"/>
                </a:lnTo>
                <a:lnTo>
                  <a:pt x="477" y="175"/>
                </a:lnTo>
                <a:lnTo>
                  <a:pt x="477" y="176"/>
                </a:lnTo>
                <a:lnTo>
                  <a:pt x="479" y="178"/>
                </a:lnTo>
                <a:lnTo>
                  <a:pt x="479" y="176"/>
                </a:lnTo>
                <a:moveTo>
                  <a:pt x="495" y="176"/>
                </a:moveTo>
                <a:lnTo>
                  <a:pt x="497" y="178"/>
                </a:lnTo>
                <a:lnTo>
                  <a:pt x="498" y="178"/>
                </a:lnTo>
                <a:lnTo>
                  <a:pt x="497" y="176"/>
                </a:lnTo>
                <a:lnTo>
                  <a:pt x="495" y="176"/>
                </a:lnTo>
                <a:moveTo>
                  <a:pt x="144" y="175"/>
                </a:moveTo>
                <a:lnTo>
                  <a:pt x="142" y="175"/>
                </a:lnTo>
                <a:lnTo>
                  <a:pt x="144" y="176"/>
                </a:lnTo>
                <a:lnTo>
                  <a:pt x="144" y="175"/>
                </a:lnTo>
                <a:moveTo>
                  <a:pt x="502" y="175"/>
                </a:moveTo>
                <a:lnTo>
                  <a:pt x="500" y="175"/>
                </a:lnTo>
                <a:lnTo>
                  <a:pt x="500" y="176"/>
                </a:lnTo>
                <a:lnTo>
                  <a:pt x="502" y="176"/>
                </a:lnTo>
                <a:lnTo>
                  <a:pt x="502" y="175"/>
                </a:lnTo>
                <a:moveTo>
                  <a:pt x="522" y="173"/>
                </a:moveTo>
                <a:lnTo>
                  <a:pt x="520" y="173"/>
                </a:lnTo>
                <a:lnTo>
                  <a:pt x="522" y="175"/>
                </a:lnTo>
                <a:lnTo>
                  <a:pt x="522" y="173"/>
                </a:lnTo>
                <a:moveTo>
                  <a:pt x="199" y="173"/>
                </a:moveTo>
                <a:lnTo>
                  <a:pt x="201" y="173"/>
                </a:lnTo>
                <a:lnTo>
                  <a:pt x="201" y="172"/>
                </a:lnTo>
                <a:lnTo>
                  <a:pt x="199" y="172"/>
                </a:lnTo>
                <a:lnTo>
                  <a:pt x="199" y="173"/>
                </a:lnTo>
                <a:moveTo>
                  <a:pt x="149" y="170"/>
                </a:moveTo>
                <a:lnTo>
                  <a:pt x="149" y="169"/>
                </a:lnTo>
                <a:lnTo>
                  <a:pt x="147" y="169"/>
                </a:lnTo>
                <a:lnTo>
                  <a:pt x="149" y="170"/>
                </a:lnTo>
                <a:moveTo>
                  <a:pt x="193" y="169"/>
                </a:moveTo>
                <a:lnTo>
                  <a:pt x="192" y="167"/>
                </a:lnTo>
                <a:lnTo>
                  <a:pt x="192" y="169"/>
                </a:lnTo>
                <a:lnTo>
                  <a:pt x="193" y="169"/>
                </a:lnTo>
                <a:moveTo>
                  <a:pt x="47" y="156"/>
                </a:moveTo>
                <a:lnTo>
                  <a:pt x="47" y="158"/>
                </a:lnTo>
                <a:lnTo>
                  <a:pt x="49" y="158"/>
                </a:lnTo>
                <a:lnTo>
                  <a:pt x="47" y="156"/>
                </a:lnTo>
                <a:moveTo>
                  <a:pt x="188" y="158"/>
                </a:moveTo>
                <a:lnTo>
                  <a:pt x="188" y="156"/>
                </a:lnTo>
                <a:lnTo>
                  <a:pt x="187" y="156"/>
                </a:lnTo>
                <a:lnTo>
                  <a:pt x="188" y="158"/>
                </a:lnTo>
                <a:moveTo>
                  <a:pt x="173" y="152"/>
                </a:moveTo>
                <a:lnTo>
                  <a:pt x="172" y="152"/>
                </a:lnTo>
                <a:lnTo>
                  <a:pt x="173" y="153"/>
                </a:lnTo>
                <a:lnTo>
                  <a:pt x="173" y="152"/>
                </a:lnTo>
                <a:moveTo>
                  <a:pt x="1183" y="149"/>
                </a:moveTo>
                <a:lnTo>
                  <a:pt x="1182" y="149"/>
                </a:lnTo>
                <a:moveTo>
                  <a:pt x="1191" y="146"/>
                </a:moveTo>
                <a:lnTo>
                  <a:pt x="1191" y="144"/>
                </a:lnTo>
                <a:lnTo>
                  <a:pt x="1189" y="146"/>
                </a:lnTo>
                <a:lnTo>
                  <a:pt x="1191" y="146"/>
                </a:lnTo>
                <a:moveTo>
                  <a:pt x="1291" y="141"/>
                </a:moveTo>
                <a:lnTo>
                  <a:pt x="1292" y="141"/>
                </a:lnTo>
                <a:lnTo>
                  <a:pt x="1294" y="141"/>
                </a:lnTo>
                <a:lnTo>
                  <a:pt x="1294" y="139"/>
                </a:lnTo>
                <a:lnTo>
                  <a:pt x="1292" y="139"/>
                </a:lnTo>
                <a:lnTo>
                  <a:pt x="1291" y="141"/>
                </a:lnTo>
                <a:moveTo>
                  <a:pt x="1287" y="141"/>
                </a:moveTo>
                <a:lnTo>
                  <a:pt x="1287" y="143"/>
                </a:lnTo>
                <a:lnTo>
                  <a:pt x="1289" y="143"/>
                </a:lnTo>
                <a:lnTo>
                  <a:pt x="1291" y="141"/>
                </a:lnTo>
                <a:lnTo>
                  <a:pt x="1289" y="141"/>
                </a:lnTo>
                <a:lnTo>
                  <a:pt x="1287" y="141"/>
                </a:lnTo>
                <a:moveTo>
                  <a:pt x="1295" y="139"/>
                </a:moveTo>
                <a:lnTo>
                  <a:pt x="1295" y="139"/>
                </a:lnTo>
                <a:lnTo>
                  <a:pt x="1297" y="138"/>
                </a:lnTo>
                <a:lnTo>
                  <a:pt x="1295" y="138"/>
                </a:lnTo>
                <a:lnTo>
                  <a:pt x="1295" y="139"/>
                </a:lnTo>
                <a:moveTo>
                  <a:pt x="1076" y="136"/>
                </a:moveTo>
                <a:lnTo>
                  <a:pt x="1074" y="136"/>
                </a:lnTo>
                <a:lnTo>
                  <a:pt x="1074" y="136"/>
                </a:lnTo>
                <a:moveTo>
                  <a:pt x="1122" y="135"/>
                </a:moveTo>
                <a:lnTo>
                  <a:pt x="1122" y="136"/>
                </a:lnTo>
                <a:lnTo>
                  <a:pt x="1123" y="135"/>
                </a:lnTo>
                <a:lnTo>
                  <a:pt x="1122" y="135"/>
                </a:lnTo>
                <a:moveTo>
                  <a:pt x="1200" y="136"/>
                </a:moveTo>
                <a:lnTo>
                  <a:pt x="1201" y="136"/>
                </a:lnTo>
                <a:lnTo>
                  <a:pt x="1203" y="135"/>
                </a:lnTo>
                <a:lnTo>
                  <a:pt x="1201" y="135"/>
                </a:lnTo>
                <a:lnTo>
                  <a:pt x="1200" y="135"/>
                </a:lnTo>
                <a:lnTo>
                  <a:pt x="1198" y="136"/>
                </a:lnTo>
                <a:lnTo>
                  <a:pt x="1200" y="136"/>
                </a:lnTo>
                <a:moveTo>
                  <a:pt x="1076" y="135"/>
                </a:moveTo>
                <a:lnTo>
                  <a:pt x="1076" y="136"/>
                </a:lnTo>
                <a:lnTo>
                  <a:pt x="1077" y="135"/>
                </a:lnTo>
                <a:lnTo>
                  <a:pt x="1076" y="135"/>
                </a:lnTo>
                <a:moveTo>
                  <a:pt x="1082" y="135"/>
                </a:moveTo>
                <a:lnTo>
                  <a:pt x="1083" y="133"/>
                </a:lnTo>
                <a:lnTo>
                  <a:pt x="1080" y="135"/>
                </a:lnTo>
                <a:lnTo>
                  <a:pt x="1082" y="135"/>
                </a:lnTo>
                <a:moveTo>
                  <a:pt x="130" y="133"/>
                </a:moveTo>
                <a:lnTo>
                  <a:pt x="130" y="132"/>
                </a:lnTo>
                <a:lnTo>
                  <a:pt x="129" y="132"/>
                </a:lnTo>
                <a:lnTo>
                  <a:pt x="129" y="133"/>
                </a:lnTo>
                <a:lnTo>
                  <a:pt x="130" y="133"/>
                </a:lnTo>
                <a:moveTo>
                  <a:pt x="761" y="133"/>
                </a:moveTo>
                <a:lnTo>
                  <a:pt x="761" y="132"/>
                </a:lnTo>
                <a:lnTo>
                  <a:pt x="759" y="133"/>
                </a:lnTo>
                <a:lnTo>
                  <a:pt x="761" y="133"/>
                </a:lnTo>
                <a:moveTo>
                  <a:pt x="908" y="132"/>
                </a:moveTo>
                <a:lnTo>
                  <a:pt x="907" y="132"/>
                </a:lnTo>
                <a:lnTo>
                  <a:pt x="907" y="133"/>
                </a:lnTo>
                <a:lnTo>
                  <a:pt x="908" y="133"/>
                </a:lnTo>
                <a:lnTo>
                  <a:pt x="910" y="133"/>
                </a:lnTo>
                <a:lnTo>
                  <a:pt x="911" y="132"/>
                </a:lnTo>
                <a:lnTo>
                  <a:pt x="910" y="130"/>
                </a:lnTo>
                <a:lnTo>
                  <a:pt x="908" y="130"/>
                </a:lnTo>
                <a:lnTo>
                  <a:pt x="908" y="132"/>
                </a:lnTo>
                <a:moveTo>
                  <a:pt x="1088" y="133"/>
                </a:moveTo>
                <a:lnTo>
                  <a:pt x="1089" y="132"/>
                </a:lnTo>
                <a:lnTo>
                  <a:pt x="1088" y="132"/>
                </a:lnTo>
                <a:lnTo>
                  <a:pt x="1088" y="133"/>
                </a:lnTo>
                <a:moveTo>
                  <a:pt x="1306" y="132"/>
                </a:moveTo>
                <a:lnTo>
                  <a:pt x="1307" y="132"/>
                </a:lnTo>
                <a:lnTo>
                  <a:pt x="1307" y="130"/>
                </a:lnTo>
                <a:lnTo>
                  <a:pt x="1304" y="132"/>
                </a:lnTo>
                <a:lnTo>
                  <a:pt x="1306" y="132"/>
                </a:lnTo>
                <a:moveTo>
                  <a:pt x="1303" y="133"/>
                </a:moveTo>
                <a:lnTo>
                  <a:pt x="1304" y="132"/>
                </a:lnTo>
                <a:lnTo>
                  <a:pt x="1303" y="132"/>
                </a:lnTo>
                <a:lnTo>
                  <a:pt x="1303" y="133"/>
                </a:lnTo>
                <a:moveTo>
                  <a:pt x="127" y="132"/>
                </a:moveTo>
                <a:lnTo>
                  <a:pt x="129" y="132"/>
                </a:lnTo>
                <a:lnTo>
                  <a:pt x="127" y="130"/>
                </a:lnTo>
                <a:lnTo>
                  <a:pt x="127" y="132"/>
                </a:lnTo>
                <a:moveTo>
                  <a:pt x="720" y="130"/>
                </a:moveTo>
                <a:lnTo>
                  <a:pt x="720" y="132"/>
                </a:lnTo>
                <a:lnTo>
                  <a:pt x="721" y="132"/>
                </a:lnTo>
                <a:lnTo>
                  <a:pt x="723" y="130"/>
                </a:lnTo>
                <a:lnTo>
                  <a:pt x="720" y="130"/>
                </a:lnTo>
                <a:moveTo>
                  <a:pt x="914" y="130"/>
                </a:moveTo>
                <a:lnTo>
                  <a:pt x="914" y="132"/>
                </a:lnTo>
                <a:lnTo>
                  <a:pt x="916" y="132"/>
                </a:lnTo>
                <a:lnTo>
                  <a:pt x="916" y="130"/>
                </a:lnTo>
                <a:lnTo>
                  <a:pt x="914" y="130"/>
                </a:lnTo>
                <a:moveTo>
                  <a:pt x="152" y="130"/>
                </a:moveTo>
                <a:lnTo>
                  <a:pt x="152" y="129"/>
                </a:lnTo>
                <a:lnTo>
                  <a:pt x="150" y="129"/>
                </a:lnTo>
                <a:lnTo>
                  <a:pt x="150" y="130"/>
                </a:lnTo>
                <a:lnTo>
                  <a:pt x="152" y="130"/>
                </a:lnTo>
                <a:moveTo>
                  <a:pt x="911" y="129"/>
                </a:moveTo>
                <a:lnTo>
                  <a:pt x="910" y="129"/>
                </a:lnTo>
                <a:lnTo>
                  <a:pt x="910" y="130"/>
                </a:lnTo>
                <a:lnTo>
                  <a:pt x="911" y="130"/>
                </a:lnTo>
                <a:lnTo>
                  <a:pt x="911" y="129"/>
                </a:lnTo>
                <a:moveTo>
                  <a:pt x="150" y="129"/>
                </a:moveTo>
                <a:lnTo>
                  <a:pt x="150" y="127"/>
                </a:lnTo>
                <a:lnTo>
                  <a:pt x="149" y="127"/>
                </a:lnTo>
                <a:lnTo>
                  <a:pt x="149" y="129"/>
                </a:lnTo>
                <a:lnTo>
                  <a:pt x="150" y="129"/>
                </a:lnTo>
                <a:moveTo>
                  <a:pt x="1126" y="129"/>
                </a:moveTo>
                <a:lnTo>
                  <a:pt x="1128" y="127"/>
                </a:lnTo>
                <a:lnTo>
                  <a:pt x="1129" y="126"/>
                </a:lnTo>
                <a:lnTo>
                  <a:pt x="1128" y="126"/>
                </a:lnTo>
                <a:lnTo>
                  <a:pt x="1126" y="127"/>
                </a:lnTo>
                <a:lnTo>
                  <a:pt x="1125" y="129"/>
                </a:lnTo>
                <a:lnTo>
                  <a:pt x="1126" y="129"/>
                </a:lnTo>
                <a:moveTo>
                  <a:pt x="1314" y="126"/>
                </a:moveTo>
                <a:lnTo>
                  <a:pt x="1314" y="127"/>
                </a:lnTo>
                <a:lnTo>
                  <a:pt x="1317" y="126"/>
                </a:lnTo>
                <a:lnTo>
                  <a:pt x="1315" y="126"/>
                </a:lnTo>
                <a:lnTo>
                  <a:pt x="1314" y="126"/>
                </a:lnTo>
                <a:moveTo>
                  <a:pt x="1310" y="127"/>
                </a:moveTo>
                <a:lnTo>
                  <a:pt x="1310" y="129"/>
                </a:lnTo>
                <a:lnTo>
                  <a:pt x="1314" y="127"/>
                </a:lnTo>
                <a:lnTo>
                  <a:pt x="1312" y="127"/>
                </a:lnTo>
                <a:lnTo>
                  <a:pt x="1310" y="127"/>
                </a:lnTo>
                <a:moveTo>
                  <a:pt x="149" y="126"/>
                </a:moveTo>
                <a:lnTo>
                  <a:pt x="147" y="126"/>
                </a:lnTo>
                <a:lnTo>
                  <a:pt x="145" y="126"/>
                </a:lnTo>
                <a:lnTo>
                  <a:pt x="149" y="127"/>
                </a:lnTo>
                <a:lnTo>
                  <a:pt x="149" y="126"/>
                </a:lnTo>
                <a:moveTo>
                  <a:pt x="153" y="127"/>
                </a:moveTo>
                <a:lnTo>
                  <a:pt x="153" y="127"/>
                </a:lnTo>
                <a:lnTo>
                  <a:pt x="153" y="126"/>
                </a:lnTo>
                <a:lnTo>
                  <a:pt x="153" y="127"/>
                </a:lnTo>
                <a:moveTo>
                  <a:pt x="976" y="127"/>
                </a:moveTo>
                <a:lnTo>
                  <a:pt x="977" y="127"/>
                </a:lnTo>
                <a:lnTo>
                  <a:pt x="977" y="126"/>
                </a:lnTo>
                <a:lnTo>
                  <a:pt x="976" y="126"/>
                </a:lnTo>
                <a:lnTo>
                  <a:pt x="976" y="127"/>
                </a:lnTo>
                <a:moveTo>
                  <a:pt x="122" y="124"/>
                </a:moveTo>
                <a:lnTo>
                  <a:pt x="122" y="126"/>
                </a:lnTo>
                <a:lnTo>
                  <a:pt x="124" y="124"/>
                </a:lnTo>
                <a:lnTo>
                  <a:pt x="124" y="123"/>
                </a:lnTo>
                <a:lnTo>
                  <a:pt x="122" y="123"/>
                </a:lnTo>
                <a:lnTo>
                  <a:pt x="122" y="124"/>
                </a:lnTo>
                <a:moveTo>
                  <a:pt x="155" y="126"/>
                </a:moveTo>
                <a:lnTo>
                  <a:pt x="155" y="124"/>
                </a:lnTo>
                <a:lnTo>
                  <a:pt x="153" y="124"/>
                </a:lnTo>
                <a:lnTo>
                  <a:pt x="153" y="126"/>
                </a:lnTo>
                <a:lnTo>
                  <a:pt x="155" y="126"/>
                </a:lnTo>
                <a:moveTo>
                  <a:pt x="1318" y="126"/>
                </a:moveTo>
                <a:lnTo>
                  <a:pt x="1320" y="124"/>
                </a:lnTo>
                <a:lnTo>
                  <a:pt x="1317" y="126"/>
                </a:lnTo>
                <a:lnTo>
                  <a:pt x="1318" y="126"/>
                </a:lnTo>
                <a:moveTo>
                  <a:pt x="997" y="124"/>
                </a:moveTo>
                <a:lnTo>
                  <a:pt x="997" y="123"/>
                </a:lnTo>
                <a:lnTo>
                  <a:pt x="996" y="124"/>
                </a:lnTo>
                <a:lnTo>
                  <a:pt x="997" y="124"/>
                </a:lnTo>
                <a:moveTo>
                  <a:pt x="121" y="120"/>
                </a:moveTo>
                <a:lnTo>
                  <a:pt x="122" y="120"/>
                </a:lnTo>
                <a:lnTo>
                  <a:pt x="122" y="118"/>
                </a:lnTo>
                <a:lnTo>
                  <a:pt x="121" y="118"/>
                </a:lnTo>
                <a:lnTo>
                  <a:pt x="121" y="120"/>
                </a:lnTo>
                <a:moveTo>
                  <a:pt x="1008" y="118"/>
                </a:moveTo>
                <a:lnTo>
                  <a:pt x="1007" y="118"/>
                </a:lnTo>
                <a:lnTo>
                  <a:pt x="1003" y="120"/>
                </a:lnTo>
                <a:lnTo>
                  <a:pt x="1005" y="120"/>
                </a:lnTo>
                <a:lnTo>
                  <a:pt x="1007" y="120"/>
                </a:lnTo>
                <a:lnTo>
                  <a:pt x="1008" y="120"/>
                </a:lnTo>
                <a:lnTo>
                  <a:pt x="1008" y="118"/>
                </a:lnTo>
                <a:moveTo>
                  <a:pt x="121" y="115"/>
                </a:moveTo>
                <a:lnTo>
                  <a:pt x="119" y="115"/>
                </a:lnTo>
                <a:lnTo>
                  <a:pt x="119" y="116"/>
                </a:lnTo>
                <a:lnTo>
                  <a:pt x="119" y="118"/>
                </a:lnTo>
                <a:lnTo>
                  <a:pt x="121" y="118"/>
                </a:lnTo>
                <a:lnTo>
                  <a:pt x="121" y="116"/>
                </a:lnTo>
                <a:lnTo>
                  <a:pt x="121" y="115"/>
                </a:lnTo>
                <a:moveTo>
                  <a:pt x="965" y="118"/>
                </a:moveTo>
                <a:lnTo>
                  <a:pt x="965" y="116"/>
                </a:lnTo>
                <a:lnTo>
                  <a:pt x="964" y="116"/>
                </a:lnTo>
                <a:lnTo>
                  <a:pt x="964" y="118"/>
                </a:lnTo>
                <a:lnTo>
                  <a:pt x="964" y="118"/>
                </a:lnTo>
                <a:lnTo>
                  <a:pt x="965" y="118"/>
                </a:lnTo>
                <a:moveTo>
                  <a:pt x="1014" y="113"/>
                </a:moveTo>
                <a:lnTo>
                  <a:pt x="1013" y="113"/>
                </a:lnTo>
                <a:lnTo>
                  <a:pt x="1011" y="113"/>
                </a:lnTo>
                <a:lnTo>
                  <a:pt x="1010" y="115"/>
                </a:lnTo>
                <a:lnTo>
                  <a:pt x="1008" y="115"/>
                </a:lnTo>
                <a:lnTo>
                  <a:pt x="1008" y="116"/>
                </a:lnTo>
                <a:lnTo>
                  <a:pt x="1011" y="116"/>
                </a:lnTo>
                <a:lnTo>
                  <a:pt x="1014" y="115"/>
                </a:lnTo>
                <a:lnTo>
                  <a:pt x="1016" y="115"/>
                </a:lnTo>
                <a:lnTo>
                  <a:pt x="1017" y="113"/>
                </a:lnTo>
                <a:lnTo>
                  <a:pt x="1016" y="113"/>
                </a:lnTo>
                <a:lnTo>
                  <a:pt x="1014" y="113"/>
                </a:lnTo>
                <a:moveTo>
                  <a:pt x="1031" y="110"/>
                </a:moveTo>
                <a:lnTo>
                  <a:pt x="1031" y="112"/>
                </a:lnTo>
                <a:lnTo>
                  <a:pt x="1033" y="112"/>
                </a:lnTo>
                <a:lnTo>
                  <a:pt x="1033" y="110"/>
                </a:lnTo>
                <a:lnTo>
                  <a:pt x="1034" y="110"/>
                </a:lnTo>
                <a:lnTo>
                  <a:pt x="1034" y="110"/>
                </a:lnTo>
                <a:lnTo>
                  <a:pt x="1033" y="110"/>
                </a:lnTo>
                <a:lnTo>
                  <a:pt x="1031" y="110"/>
                </a:lnTo>
                <a:moveTo>
                  <a:pt x="147" y="110"/>
                </a:moveTo>
                <a:lnTo>
                  <a:pt x="149" y="110"/>
                </a:lnTo>
                <a:lnTo>
                  <a:pt x="150" y="110"/>
                </a:lnTo>
                <a:lnTo>
                  <a:pt x="149" y="110"/>
                </a:lnTo>
                <a:lnTo>
                  <a:pt x="147" y="110"/>
                </a:lnTo>
                <a:moveTo>
                  <a:pt x="122" y="109"/>
                </a:moveTo>
                <a:lnTo>
                  <a:pt x="122" y="110"/>
                </a:lnTo>
                <a:lnTo>
                  <a:pt x="124" y="110"/>
                </a:lnTo>
                <a:lnTo>
                  <a:pt x="124" y="109"/>
                </a:lnTo>
                <a:lnTo>
                  <a:pt x="122" y="109"/>
                </a:lnTo>
                <a:moveTo>
                  <a:pt x="125" y="109"/>
                </a:moveTo>
                <a:lnTo>
                  <a:pt x="127" y="109"/>
                </a:lnTo>
                <a:lnTo>
                  <a:pt x="125" y="107"/>
                </a:lnTo>
                <a:lnTo>
                  <a:pt x="125" y="109"/>
                </a:lnTo>
                <a:moveTo>
                  <a:pt x="124" y="107"/>
                </a:moveTo>
                <a:lnTo>
                  <a:pt x="122" y="106"/>
                </a:lnTo>
                <a:lnTo>
                  <a:pt x="122" y="107"/>
                </a:lnTo>
                <a:lnTo>
                  <a:pt x="124" y="107"/>
                </a:lnTo>
                <a:moveTo>
                  <a:pt x="124" y="106"/>
                </a:moveTo>
                <a:lnTo>
                  <a:pt x="125" y="107"/>
                </a:lnTo>
                <a:lnTo>
                  <a:pt x="125" y="106"/>
                </a:lnTo>
                <a:lnTo>
                  <a:pt x="124" y="106"/>
                </a:lnTo>
                <a:moveTo>
                  <a:pt x="127" y="104"/>
                </a:moveTo>
                <a:lnTo>
                  <a:pt x="125" y="104"/>
                </a:lnTo>
                <a:lnTo>
                  <a:pt x="125" y="106"/>
                </a:lnTo>
                <a:lnTo>
                  <a:pt x="127" y="106"/>
                </a:lnTo>
                <a:lnTo>
                  <a:pt x="127" y="104"/>
                </a:lnTo>
                <a:moveTo>
                  <a:pt x="144" y="103"/>
                </a:moveTo>
                <a:lnTo>
                  <a:pt x="145" y="103"/>
                </a:lnTo>
                <a:lnTo>
                  <a:pt x="145" y="101"/>
                </a:lnTo>
                <a:lnTo>
                  <a:pt x="144" y="101"/>
                </a:lnTo>
                <a:lnTo>
                  <a:pt x="144" y="103"/>
                </a:lnTo>
                <a:moveTo>
                  <a:pt x="153" y="101"/>
                </a:moveTo>
                <a:lnTo>
                  <a:pt x="153" y="100"/>
                </a:lnTo>
                <a:lnTo>
                  <a:pt x="153" y="98"/>
                </a:lnTo>
                <a:lnTo>
                  <a:pt x="153" y="100"/>
                </a:lnTo>
                <a:lnTo>
                  <a:pt x="153" y="101"/>
                </a:lnTo>
                <a:lnTo>
                  <a:pt x="153" y="103"/>
                </a:lnTo>
                <a:lnTo>
                  <a:pt x="153" y="103"/>
                </a:lnTo>
                <a:lnTo>
                  <a:pt x="153" y="101"/>
                </a:lnTo>
                <a:moveTo>
                  <a:pt x="152" y="101"/>
                </a:moveTo>
                <a:lnTo>
                  <a:pt x="150" y="100"/>
                </a:lnTo>
                <a:lnTo>
                  <a:pt x="150" y="101"/>
                </a:lnTo>
                <a:lnTo>
                  <a:pt x="152" y="101"/>
                </a:lnTo>
                <a:moveTo>
                  <a:pt x="124" y="96"/>
                </a:moveTo>
                <a:lnTo>
                  <a:pt x="122" y="96"/>
                </a:lnTo>
                <a:lnTo>
                  <a:pt x="122" y="98"/>
                </a:lnTo>
                <a:lnTo>
                  <a:pt x="124" y="98"/>
                </a:lnTo>
                <a:lnTo>
                  <a:pt x="124" y="96"/>
                </a:lnTo>
                <a:moveTo>
                  <a:pt x="121" y="95"/>
                </a:moveTo>
                <a:lnTo>
                  <a:pt x="119" y="96"/>
                </a:lnTo>
                <a:lnTo>
                  <a:pt x="121" y="96"/>
                </a:lnTo>
                <a:lnTo>
                  <a:pt x="121" y="95"/>
                </a:lnTo>
                <a:moveTo>
                  <a:pt x="124" y="93"/>
                </a:moveTo>
                <a:lnTo>
                  <a:pt x="125" y="93"/>
                </a:lnTo>
                <a:lnTo>
                  <a:pt x="125" y="92"/>
                </a:lnTo>
                <a:lnTo>
                  <a:pt x="124" y="92"/>
                </a:lnTo>
                <a:lnTo>
                  <a:pt x="124" y="93"/>
                </a:lnTo>
                <a:moveTo>
                  <a:pt x="144" y="90"/>
                </a:moveTo>
                <a:lnTo>
                  <a:pt x="145" y="90"/>
                </a:lnTo>
                <a:lnTo>
                  <a:pt x="145" y="89"/>
                </a:lnTo>
                <a:lnTo>
                  <a:pt x="144" y="89"/>
                </a:lnTo>
                <a:lnTo>
                  <a:pt x="144" y="90"/>
                </a:lnTo>
                <a:moveTo>
                  <a:pt x="113" y="86"/>
                </a:moveTo>
                <a:lnTo>
                  <a:pt x="112" y="86"/>
                </a:lnTo>
                <a:lnTo>
                  <a:pt x="112" y="87"/>
                </a:lnTo>
                <a:lnTo>
                  <a:pt x="113" y="87"/>
                </a:lnTo>
                <a:lnTo>
                  <a:pt x="113" y="86"/>
                </a:lnTo>
                <a:moveTo>
                  <a:pt x="144" y="83"/>
                </a:moveTo>
                <a:lnTo>
                  <a:pt x="144" y="84"/>
                </a:lnTo>
                <a:lnTo>
                  <a:pt x="142" y="84"/>
                </a:lnTo>
                <a:lnTo>
                  <a:pt x="141" y="84"/>
                </a:lnTo>
                <a:lnTo>
                  <a:pt x="141" y="83"/>
                </a:lnTo>
                <a:lnTo>
                  <a:pt x="141" y="81"/>
                </a:lnTo>
                <a:lnTo>
                  <a:pt x="142" y="83"/>
                </a:lnTo>
                <a:lnTo>
                  <a:pt x="144" y="83"/>
                </a:lnTo>
                <a:moveTo>
                  <a:pt x="118" y="73"/>
                </a:moveTo>
                <a:lnTo>
                  <a:pt x="116" y="73"/>
                </a:lnTo>
                <a:lnTo>
                  <a:pt x="116" y="73"/>
                </a:lnTo>
                <a:lnTo>
                  <a:pt x="116" y="73"/>
                </a:lnTo>
                <a:lnTo>
                  <a:pt x="116" y="72"/>
                </a:lnTo>
                <a:lnTo>
                  <a:pt x="116" y="70"/>
                </a:lnTo>
                <a:lnTo>
                  <a:pt x="116" y="70"/>
                </a:lnTo>
                <a:lnTo>
                  <a:pt x="116" y="69"/>
                </a:lnTo>
                <a:lnTo>
                  <a:pt x="118" y="70"/>
                </a:lnTo>
                <a:lnTo>
                  <a:pt x="118" y="69"/>
                </a:lnTo>
                <a:lnTo>
                  <a:pt x="119" y="69"/>
                </a:lnTo>
                <a:lnTo>
                  <a:pt x="121" y="69"/>
                </a:lnTo>
                <a:lnTo>
                  <a:pt x="121" y="70"/>
                </a:lnTo>
                <a:lnTo>
                  <a:pt x="121" y="72"/>
                </a:lnTo>
                <a:lnTo>
                  <a:pt x="119" y="70"/>
                </a:lnTo>
                <a:lnTo>
                  <a:pt x="119" y="72"/>
                </a:lnTo>
                <a:lnTo>
                  <a:pt x="118" y="72"/>
                </a:lnTo>
                <a:lnTo>
                  <a:pt x="119" y="73"/>
                </a:lnTo>
                <a:lnTo>
                  <a:pt x="118" y="73"/>
                </a:lnTo>
                <a:lnTo>
                  <a:pt x="118" y="73"/>
                </a:lnTo>
                <a:moveTo>
                  <a:pt x="106" y="83"/>
                </a:moveTo>
                <a:lnTo>
                  <a:pt x="104" y="83"/>
                </a:lnTo>
                <a:lnTo>
                  <a:pt x="104" y="81"/>
                </a:lnTo>
                <a:lnTo>
                  <a:pt x="106" y="81"/>
                </a:lnTo>
                <a:lnTo>
                  <a:pt x="106" y="83"/>
                </a:lnTo>
                <a:moveTo>
                  <a:pt x="116" y="81"/>
                </a:moveTo>
                <a:lnTo>
                  <a:pt x="116" y="83"/>
                </a:lnTo>
                <a:lnTo>
                  <a:pt x="116" y="83"/>
                </a:lnTo>
                <a:lnTo>
                  <a:pt x="116" y="81"/>
                </a:lnTo>
                <a:moveTo>
                  <a:pt x="112" y="78"/>
                </a:moveTo>
                <a:lnTo>
                  <a:pt x="110" y="78"/>
                </a:lnTo>
                <a:lnTo>
                  <a:pt x="110" y="80"/>
                </a:lnTo>
                <a:lnTo>
                  <a:pt x="109" y="80"/>
                </a:lnTo>
                <a:lnTo>
                  <a:pt x="109" y="78"/>
                </a:lnTo>
                <a:lnTo>
                  <a:pt x="109" y="77"/>
                </a:lnTo>
                <a:lnTo>
                  <a:pt x="110" y="77"/>
                </a:lnTo>
                <a:lnTo>
                  <a:pt x="112" y="77"/>
                </a:lnTo>
                <a:lnTo>
                  <a:pt x="112" y="78"/>
                </a:lnTo>
                <a:moveTo>
                  <a:pt x="116" y="80"/>
                </a:moveTo>
                <a:lnTo>
                  <a:pt x="115" y="78"/>
                </a:lnTo>
                <a:lnTo>
                  <a:pt x="115" y="77"/>
                </a:lnTo>
                <a:lnTo>
                  <a:pt x="116" y="77"/>
                </a:lnTo>
                <a:lnTo>
                  <a:pt x="116" y="78"/>
                </a:lnTo>
                <a:lnTo>
                  <a:pt x="116" y="80"/>
                </a:lnTo>
                <a:moveTo>
                  <a:pt x="110" y="75"/>
                </a:moveTo>
                <a:lnTo>
                  <a:pt x="110" y="77"/>
                </a:lnTo>
                <a:lnTo>
                  <a:pt x="109" y="75"/>
                </a:lnTo>
                <a:lnTo>
                  <a:pt x="110" y="75"/>
                </a:lnTo>
                <a:moveTo>
                  <a:pt x="115" y="75"/>
                </a:moveTo>
                <a:lnTo>
                  <a:pt x="115" y="77"/>
                </a:lnTo>
                <a:lnTo>
                  <a:pt x="113" y="77"/>
                </a:lnTo>
                <a:lnTo>
                  <a:pt x="113" y="75"/>
                </a:lnTo>
                <a:lnTo>
                  <a:pt x="115" y="75"/>
                </a:lnTo>
                <a:moveTo>
                  <a:pt x="116" y="77"/>
                </a:moveTo>
                <a:lnTo>
                  <a:pt x="116" y="77"/>
                </a:lnTo>
                <a:lnTo>
                  <a:pt x="116" y="75"/>
                </a:lnTo>
                <a:lnTo>
                  <a:pt x="116" y="77"/>
                </a:lnTo>
                <a:moveTo>
                  <a:pt x="116" y="75"/>
                </a:moveTo>
                <a:lnTo>
                  <a:pt x="116" y="75"/>
                </a:lnTo>
                <a:lnTo>
                  <a:pt x="116" y="73"/>
                </a:lnTo>
                <a:lnTo>
                  <a:pt x="116" y="73"/>
                </a:lnTo>
                <a:lnTo>
                  <a:pt x="116" y="75"/>
                </a:lnTo>
                <a:moveTo>
                  <a:pt x="135" y="60"/>
                </a:moveTo>
                <a:lnTo>
                  <a:pt x="136" y="60"/>
                </a:lnTo>
                <a:lnTo>
                  <a:pt x="136" y="61"/>
                </a:lnTo>
                <a:lnTo>
                  <a:pt x="135" y="61"/>
                </a:lnTo>
                <a:lnTo>
                  <a:pt x="135" y="60"/>
                </a:lnTo>
                <a:moveTo>
                  <a:pt x="127" y="58"/>
                </a:moveTo>
                <a:lnTo>
                  <a:pt x="129" y="58"/>
                </a:lnTo>
                <a:lnTo>
                  <a:pt x="129" y="60"/>
                </a:lnTo>
                <a:lnTo>
                  <a:pt x="127" y="60"/>
                </a:lnTo>
                <a:lnTo>
                  <a:pt x="127" y="58"/>
                </a:lnTo>
                <a:moveTo>
                  <a:pt x="190" y="52"/>
                </a:moveTo>
                <a:lnTo>
                  <a:pt x="190" y="52"/>
                </a:lnTo>
                <a:lnTo>
                  <a:pt x="190" y="53"/>
                </a:lnTo>
                <a:lnTo>
                  <a:pt x="190" y="53"/>
                </a:lnTo>
                <a:lnTo>
                  <a:pt x="190" y="52"/>
                </a:lnTo>
                <a:moveTo>
                  <a:pt x="182" y="50"/>
                </a:moveTo>
                <a:lnTo>
                  <a:pt x="184" y="50"/>
                </a:lnTo>
                <a:lnTo>
                  <a:pt x="185" y="52"/>
                </a:lnTo>
                <a:lnTo>
                  <a:pt x="184" y="52"/>
                </a:lnTo>
                <a:lnTo>
                  <a:pt x="182" y="52"/>
                </a:lnTo>
                <a:lnTo>
                  <a:pt x="182" y="50"/>
                </a:lnTo>
                <a:moveTo>
                  <a:pt x="281" y="1"/>
                </a:moveTo>
                <a:lnTo>
                  <a:pt x="279" y="1"/>
                </a:lnTo>
                <a:lnTo>
                  <a:pt x="279" y="0"/>
                </a:lnTo>
                <a:lnTo>
                  <a:pt x="281" y="0"/>
                </a:lnTo>
                <a:lnTo>
                  <a:pt x="281" y="1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</p:spTree>
    <p:extLst>
      <p:ext uri="{BB962C8B-B14F-4D97-AF65-F5344CB8AC3E}">
        <p14:creationId xmlns:p14="http://schemas.microsoft.com/office/powerpoint/2010/main" val="1556128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8551EE2A-3A1A-DC30-3098-E992204FB4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7200" y="86126"/>
            <a:ext cx="8229600" cy="857250"/>
          </a:xfrm>
        </p:spPr>
        <p:txBody>
          <a:bodyPr>
            <a:normAutofit/>
          </a:bodyPr>
          <a:lstStyle/>
          <a:p>
            <a:r>
              <a:rPr lang="en-US" altLang="zh-CN" dirty="0"/>
              <a:t>Winkel Tripel Projection</a:t>
            </a:r>
          </a:p>
        </p:txBody>
      </p:sp>
      <p:sp>
        <p:nvSpPr>
          <p:cNvPr id="10" name="Freeform 683">
            <a:extLst>
              <a:ext uri="{FF2B5EF4-FFF2-40B4-BE49-F238E27FC236}">
                <a16:creationId xmlns:a16="http://schemas.microsoft.com/office/drawing/2014/main" id="{2A90C5C2-4AC6-5ABC-2733-5B08F39D6D3A}"/>
              </a:ext>
            </a:extLst>
          </p:cNvPr>
          <p:cNvSpPr>
            <a:spLocks noEditPoints="1"/>
          </p:cNvSpPr>
          <p:nvPr/>
        </p:nvSpPr>
        <p:spPr bwMode="auto">
          <a:xfrm>
            <a:off x="2974975" y="4278313"/>
            <a:ext cx="4017963" cy="693738"/>
          </a:xfrm>
          <a:custGeom>
            <a:avLst/>
            <a:gdLst>
              <a:gd name="T0" fmla="*/ 55 w 2531"/>
              <a:gd name="T1" fmla="*/ 295 h 437"/>
              <a:gd name="T2" fmla="*/ 494 w 2531"/>
              <a:gd name="T3" fmla="*/ 145 h 437"/>
              <a:gd name="T4" fmla="*/ 70 w 2531"/>
              <a:gd name="T5" fmla="*/ 379 h 437"/>
              <a:gd name="T6" fmla="*/ 615 w 2531"/>
              <a:gd name="T7" fmla="*/ 304 h 437"/>
              <a:gd name="T8" fmla="*/ 680 w 2531"/>
              <a:gd name="T9" fmla="*/ 311 h 437"/>
              <a:gd name="T10" fmla="*/ 556 w 2531"/>
              <a:gd name="T11" fmla="*/ 283 h 437"/>
              <a:gd name="T12" fmla="*/ 113 w 2531"/>
              <a:gd name="T13" fmla="*/ 248 h 437"/>
              <a:gd name="T14" fmla="*/ 450 w 2531"/>
              <a:gd name="T15" fmla="*/ 208 h 437"/>
              <a:gd name="T16" fmla="*/ 853 w 2531"/>
              <a:gd name="T17" fmla="*/ 215 h 437"/>
              <a:gd name="T18" fmla="*/ 450 w 2531"/>
              <a:gd name="T19" fmla="*/ 195 h 437"/>
              <a:gd name="T20" fmla="*/ 477 w 2531"/>
              <a:gd name="T21" fmla="*/ 196 h 437"/>
              <a:gd name="T22" fmla="*/ 521 w 2531"/>
              <a:gd name="T23" fmla="*/ 157 h 437"/>
              <a:gd name="T24" fmla="*/ 492 w 2531"/>
              <a:gd name="T25" fmla="*/ 116 h 437"/>
              <a:gd name="T26" fmla="*/ 2113 w 2531"/>
              <a:gd name="T27" fmla="*/ 277 h 437"/>
              <a:gd name="T28" fmla="*/ 2008 w 2531"/>
              <a:gd name="T29" fmla="*/ 330 h 437"/>
              <a:gd name="T30" fmla="*/ 1926 w 2531"/>
              <a:gd name="T31" fmla="*/ 362 h 437"/>
              <a:gd name="T32" fmla="*/ 1759 w 2531"/>
              <a:gd name="T33" fmla="*/ 437 h 437"/>
              <a:gd name="T34" fmla="*/ 1497 w 2531"/>
              <a:gd name="T35" fmla="*/ 437 h 437"/>
              <a:gd name="T36" fmla="*/ 1234 w 2531"/>
              <a:gd name="T37" fmla="*/ 437 h 437"/>
              <a:gd name="T38" fmla="*/ 973 w 2531"/>
              <a:gd name="T39" fmla="*/ 437 h 437"/>
              <a:gd name="T40" fmla="*/ 709 w 2531"/>
              <a:gd name="T41" fmla="*/ 437 h 437"/>
              <a:gd name="T42" fmla="*/ 445 w 2531"/>
              <a:gd name="T43" fmla="*/ 437 h 437"/>
              <a:gd name="T44" fmla="*/ 183 w 2531"/>
              <a:gd name="T45" fmla="*/ 437 h 437"/>
              <a:gd name="T46" fmla="*/ 108 w 2531"/>
              <a:gd name="T47" fmla="*/ 384 h 437"/>
              <a:gd name="T48" fmla="*/ 130 w 2531"/>
              <a:gd name="T49" fmla="*/ 347 h 437"/>
              <a:gd name="T50" fmla="*/ 16 w 2531"/>
              <a:gd name="T51" fmla="*/ 311 h 437"/>
              <a:gd name="T52" fmla="*/ 50 w 2531"/>
              <a:gd name="T53" fmla="*/ 283 h 437"/>
              <a:gd name="T54" fmla="*/ 183 w 2531"/>
              <a:gd name="T55" fmla="*/ 251 h 437"/>
              <a:gd name="T56" fmla="*/ 274 w 2531"/>
              <a:gd name="T57" fmla="*/ 258 h 437"/>
              <a:gd name="T58" fmla="*/ 265 w 2531"/>
              <a:gd name="T59" fmla="*/ 222 h 437"/>
              <a:gd name="T60" fmla="*/ 414 w 2531"/>
              <a:gd name="T61" fmla="*/ 225 h 437"/>
              <a:gd name="T62" fmla="*/ 482 w 2531"/>
              <a:gd name="T63" fmla="*/ 171 h 437"/>
              <a:gd name="T64" fmla="*/ 474 w 2531"/>
              <a:gd name="T65" fmla="*/ 102 h 437"/>
              <a:gd name="T66" fmla="*/ 489 w 2531"/>
              <a:gd name="T67" fmla="*/ 99 h 437"/>
              <a:gd name="T68" fmla="*/ 513 w 2531"/>
              <a:gd name="T69" fmla="*/ 152 h 437"/>
              <a:gd name="T70" fmla="*/ 552 w 2531"/>
              <a:gd name="T71" fmla="*/ 206 h 437"/>
              <a:gd name="T72" fmla="*/ 508 w 2531"/>
              <a:gd name="T73" fmla="*/ 260 h 437"/>
              <a:gd name="T74" fmla="*/ 470 w 2531"/>
              <a:gd name="T75" fmla="*/ 292 h 437"/>
              <a:gd name="T76" fmla="*/ 609 w 2531"/>
              <a:gd name="T77" fmla="*/ 326 h 437"/>
              <a:gd name="T78" fmla="*/ 730 w 2531"/>
              <a:gd name="T79" fmla="*/ 333 h 437"/>
              <a:gd name="T80" fmla="*/ 768 w 2531"/>
              <a:gd name="T81" fmla="*/ 280 h 437"/>
              <a:gd name="T82" fmla="*/ 894 w 2531"/>
              <a:gd name="T83" fmla="*/ 205 h 437"/>
              <a:gd name="T84" fmla="*/ 952 w 2531"/>
              <a:gd name="T85" fmla="*/ 169 h 437"/>
              <a:gd name="T86" fmla="*/ 1094 w 2531"/>
              <a:gd name="T87" fmla="*/ 159 h 437"/>
              <a:gd name="T88" fmla="*/ 1217 w 2531"/>
              <a:gd name="T89" fmla="*/ 162 h 437"/>
              <a:gd name="T90" fmla="*/ 1325 w 2531"/>
              <a:gd name="T91" fmla="*/ 136 h 437"/>
              <a:gd name="T92" fmla="*/ 1412 w 2531"/>
              <a:gd name="T93" fmla="*/ 106 h 437"/>
              <a:gd name="T94" fmla="*/ 1550 w 2531"/>
              <a:gd name="T95" fmla="*/ 140 h 437"/>
              <a:gd name="T96" fmla="*/ 1492 w 2531"/>
              <a:gd name="T97" fmla="*/ 208 h 437"/>
              <a:gd name="T98" fmla="*/ 1612 w 2531"/>
              <a:gd name="T99" fmla="*/ 152 h 437"/>
              <a:gd name="T100" fmla="*/ 1784 w 2531"/>
              <a:gd name="T101" fmla="*/ 133 h 437"/>
              <a:gd name="T102" fmla="*/ 1913 w 2531"/>
              <a:gd name="T103" fmla="*/ 148 h 437"/>
              <a:gd name="T104" fmla="*/ 2010 w 2531"/>
              <a:gd name="T105" fmla="*/ 162 h 437"/>
              <a:gd name="T106" fmla="*/ 2102 w 2531"/>
              <a:gd name="T107" fmla="*/ 188 h 437"/>
              <a:gd name="T108" fmla="*/ 2154 w 2531"/>
              <a:gd name="T109" fmla="*/ 236 h 437"/>
              <a:gd name="T110" fmla="*/ 2152 w 2531"/>
              <a:gd name="T111" fmla="*/ 218 h 437"/>
              <a:gd name="T112" fmla="*/ 484 w 2531"/>
              <a:gd name="T113" fmla="*/ 54 h 437"/>
              <a:gd name="T114" fmla="*/ 46 w 2531"/>
              <a:gd name="T115" fmla="*/ 311 h 437"/>
              <a:gd name="T116" fmla="*/ 674 w 2531"/>
              <a:gd name="T117" fmla="*/ 270 h 437"/>
              <a:gd name="T118" fmla="*/ 2236 w 2531"/>
              <a:gd name="T119" fmla="*/ 191 h 437"/>
              <a:gd name="T120" fmla="*/ 1051 w 2531"/>
              <a:gd name="T121" fmla="*/ 150 h 437"/>
              <a:gd name="T122" fmla="*/ 455 w 2531"/>
              <a:gd name="T123" fmla="*/ 112 h 437"/>
              <a:gd name="T124" fmla="*/ 472 w 2531"/>
              <a:gd name="T125" fmla="*/ 66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31" h="437">
                <a:moveTo>
                  <a:pt x="438" y="179"/>
                </a:moveTo>
                <a:lnTo>
                  <a:pt x="436" y="177"/>
                </a:lnTo>
                <a:lnTo>
                  <a:pt x="438" y="177"/>
                </a:lnTo>
                <a:lnTo>
                  <a:pt x="438" y="179"/>
                </a:lnTo>
                <a:moveTo>
                  <a:pt x="451" y="189"/>
                </a:moveTo>
                <a:lnTo>
                  <a:pt x="453" y="189"/>
                </a:lnTo>
                <a:lnTo>
                  <a:pt x="451" y="188"/>
                </a:lnTo>
                <a:lnTo>
                  <a:pt x="450" y="188"/>
                </a:lnTo>
                <a:lnTo>
                  <a:pt x="448" y="188"/>
                </a:lnTo>
                <a:lnTo>
                  <a:pt x="450" y="189"/>
                </a:lnTo>
                <a:lnTo>
                  <a:pt x="451" y="189"/>
                </a:lnTo>
                <a:moveTo>
                  <a:pt x="475" y="183"/>
                </a:moveTo>
                <a:lnTo>
                  <a:pt x="475" y="181"/>
                </a:lnTo>
                <a:lnTo>
                  <a:pt x="474" y="181"/>
                </a:lnTo>
                <a:lnTo>
                  <a:pt x="474" y="183"/>
                </a:lnTo>
                <a:lnTo>
                  <a:pt x="475" y="183"/>
                </a:lnTo>
                <a:moveTo>
                  <a:pt x="477" y="198"/>
                </a:moveTo>
                <a:lnTo>
                  <a:pt x="480" y="198"/>
                </a:lnTo>
                <a:lnTo>
                  <a:pt x="482" y="196"/>
                </a:lnTo>
                <a:lnTo>
                  <a:pt x="482" y="196"/>
                </a:lnTo>
                <a:lnTo>
                  <a:pt x="480" y="195"/>
                </a:lnTo>
                <a:lnTo>
                  <a:pt x="479" y="195"/>
                </a:lnTo>
                <a:lnTo>
                  <a:pt x="477" y="196"/>
                </a:lnTo>
                <a:lnTo>
                  <a:pt x="475" y="198"/>
                </a:lnTo>
                <a:lnTo>
                  <a:pt x="477" y="198"/>
                </a:lnTo>
                <a:moveTo>
                  <a:pt x="494" y="47"/>
                </a:moveTo>
                <a:lnTo>
                  <a:pt x="496" y="49"/>
                </a:lnTo>
                <a:lnTo>
                  <a:pt x="496" y="47"/>
                </a:lnTo>
                <a:lnTo>
                  <a:pt x="494" y="47"/>
                </a:lnTo>
                <a:moveTo>
                  <a:pt x="605" y="326"/>
                </a:moveTo>
                <a:lnTo>
                  <a:pt x="607" y="326"/>
                </a:lnTo>
                <a:lnTo>
                  <a:pt x="605" y="325"/>
                </a:lnTo>
                <a:lnTo>
                  <a:pt x="605" y="326"/>
                </a:lnTo>
                <a:moveTo>
                  <a:pt x="1938" y="350"/>
                </a:moveTo>
                <a:lnTo>
                  <a:pt x="1937" y="350"/>
                </a:lnTo>
                <a:lnTo>
                  <a:pt x="1935" y="350"/>
                </a:lnTo>
                <a:lnTo>
                  <a:pt x="1937" y="352"/>
                </a:lnTo>
                <a:lnTo>
                  <a:pt x="1938" y="352"/>
                </a:lnTo>
                <a:lnTo>
                  <a:pt x="1942" y="350"/>
                </a:lnTo>
                <a:lnTo>
                  <a:pt x="1940" y="350"/>
                </a:lnTo>
                <a:lnTo>
                  <a:pt x="1938" y="350"/>
                </a:lnTo>
                <a:moveTo>
                  <a:pt x="2140" y="275"/>
                </a:moveTo>
                <a:lnTo>
                  <a:pt x="2138" y="275"/>
                </a:lnTo>
                <a:lnTo>
                  <a:pt x="2138" y="277"/>
                </a:lnTo>
                <a:lnTo>
                  <a:pt x="2140" y="277"/>
                </a:lnTo>
                <a:lnTo>
                  <a:pt x="2140" y="275"/>
                </a:lnTo>
                <a:moveTo>
                  <a:pt x="2085" y="285"/>
                </a:moveTo>
                <a:lnTo>
                  <a:pt x="2084" y="285"/>
                </a:lnTo>
                <a:lnTo>
                  <a:pt x="2084" y="287"/>
                </a:lnTo>
                <a:lnTo>
                  <a:pt x="2084" y="287"/>
                </a:lnTo>
                <a:lnTo>
                  <a:pt x="2085" y="285"/>
                </a:lnTo>
                <a:moveTo>
                  <a:pt x="2109" y="278"/>
                </a:moveTo>
                <a:lnTo>
                  <a:pt x="2108" y="278"/>
                </a:lnTo>
                <a:lnTo>
                  <a:pt x="2108" y="280"/>
                </a:lnTo>
                <a:lnTo>
                  <a:pt x="2109" y="280"/>
                </a:lnTo>
                <a:lnTo>
                  <a:pt x="2109" y="278"/>
                </a:lnTo>
                <a:moveTo>
                  <a:pt x="2113" y="277"/>
                </a:moveTo>
                <a:lnTo>
                  <a:pt x="2114" y="277"/>
                </a:lnTo>
                <a:lnTo>
                  <a:pt x="2116" y="275"/>
                </a:lnTo>
                <a:lnTo>
                  <a:pt x="2114" y="275"/>
                </a:lnTo>
                <a:lnTo>
                  <a:pt x="2113" y="275"/>
                </a:lnTo>
                <a:lnTo>
                  <a:pt x="2111" y="275"/>
                </a:lnTo>
                <a:lnTo>
                  <a:pt x="2111" y="277"/>
                </a:lnTo>
                <a:lnTo>
                  <a:pt x="2109" y="278"/>
                </a:lnTo>
                <a:lnTo>
                  <a:pt x="2111" y="278"/>
                </a:lnTo>
                <a:lnTo>
                  <a:pt x="2113" y="277"/>
                </a:lnTo>
                <a:moveTo>
                  <a:pt x="113" y="338"/>
                </a:moveTo>
                <a:lnTo>
                  <a:pt x="116" y="336"/>
                </a:lnTo>
                <a:lnTo>
                  <a:pt x="115" y="335"/>
                </a:lnTo>
                <a:lnTo>
                  <a:pt x="115" y="336"/>
                </a:lnTo>
                <a:lnTo>
                  <a:pt x="113" y="335"/>
                </a:lnTo>
                <a:lnTo>
                  <a:pt x="113" y="336"/>
                </a:lnTo>
                <a:lnTo>
                  <a:pt x="113" y="336"/>
                </a:lnTo>
                <a:lnTo>
                  <a:pt x="111" y="338"/>
                </a:lnTo>
                <a:lnTo>
                  <a:pt x="113" y="338"/>
                </a:lnTo>
                <a:lnTo>
                  <a:pt x="113" y="338"/>
                </a:lnTo>
                <a:moveTo>
                  <a:pt x="1928" y="354"/>
                </a:moveTo>
                <a:lnTo>
                  <a:pt x="1930" y="352"/>
                </a:lnTo>
                <a:lnTo>
                  <a:pt x="1928" y="352"/>
                </a:lnTo>
                <a:lnTo>
                  <a:pt x="1928" y="354"/>
                </a:lnTo>
                <a:moveTo>
                  <a:pt x="50" y="297"/>
                </a:moveTo>
                <a:lnTo>
                  <a:pt x="50" y="299"/>
                </a:lnTo>
                <a:lnTo>
                  <a:pt x="51" y="297"/>
                </a:lnTo>
                <a:lnTo>
                  <a:pt x="50" y="297"/>
                </a:lnTo>
                <a:moveTo>
                  <a:pt x="45" y="295"/>
                </a:moveTo>
                <a:lnTo>
                  <a:pt x="46" y="295"/>
                </a:lnTo>
                <a:lnTo>
                  <a:pt x="43" y="294"/>
                </a:lnTo>
                <a:lnTo>
                  <a:pt x="45" y="295"/>
                </a:lnTo>
                <a:moveTo>
                  <a:pt x="77" y="307"/>
                </a:moveTo>
                <a:lnTo>
                  <a:pt x="75" y="307"/>
                </a:lnTo>
                <a:lnTo>
                  <a:pt x="74" y="307"/>
                </a:lnTo>
                <a:lnTo>
                  <a:pt x="77" y="309"/>
                </a:lnTo>
                <a:lnTo>
                  <a:pt x="77" y="307"/>
                </a:lnTo>
                <a:moveTo>
                  <a:pt x="53" y="297"/>
                </a:moveTo>
                <a:lnTo>
                  <a:pt x="51" y="297"/>
                </a:lnTo>
                <a:lnTo>
                  <a:pt x="51" y="299"/>
                </a:lnTo>
                <a:lnTo>
                  <a:pt x="53" y="299"/>
                </a:lnTo>
                <a:lnTo>
                  <a:pt x="55" y="299"/>
                </a:lnTo>
                <a:lnTo>
                  <a:pt x="55" y="297"/>
                </a:lnTo>
                <a:lnTo>
                  <a:pt x="53" y="297"/>
                </a:lnTo>
                <a:moveTo>
                  <a:pt x="72" y="309"/>
                </a:moveTo>
                <a:lnTo>
                  <a:pt x="74" y="309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9"/>
                </a:lnTo>
                <a:lnTo>
                  <a:pt x="72" y="309"/>
                </a:lnTo>
                <a:moveTo>
                  <a:pt x="45" y="294"/>
                </a:moveTo>
                <a:lnTo>
                  <a:pt x="46" y="294"/>
                </a:lnTo>
                <a:lnTo>
                  <a:pt x="46" y="295"/>
                </a:lnTo>
                <a:lnTo>
                  <a:pt x="48" y="295"/>
                </a:lnTo>
                <a:lnTo>
                  <a:pt x="50" y="295"/>
                </a:lnTo>
                <a:lnTo>
                  <a:pt x="51" y="295"/>
                </a:lnTo>
                <a:lnTo>
                  <a:pt x="53" y="295"/>
                </a:lnTo>
                <a:lnTo>
                  <a:pt x="55" y="295"/>
                </a:lnTo>
                <a:lnTo>
                  <a:pt x="57" y="295"/>
                </a:lnTo>
                <a:lnTo>
                  <a:pt x="55" y="294"/>
                </a:lnTo>
                <a:lnTo>
                  <a:pt x="53" y="294"/>
                </a:lnTo>
                <a:lnTo>
                  <a:pt x="51" y="294"/>
                </a:lnTo>
                <a:lnTo>
                  <a:pt x="46" y="292"/>
                </a:lnTo>
                <a:lnTo>
                  <a:pt x="43" y="292"/>
                </a:lnTo>
                <a:lnTo>
                  <a:pt x="43" y="294"/>
                </a:lnTo>
                <a:lnTo>
                  <a:pt x="45" y="294"/>
                </a:lnTo>
                <a:moveTo>
                  <a:pt x="1959" y="340"/>
                </a:moveTo>
                <a:lnTo>
                  <a:pt x="1961" y="340"/>
                </a:lnTo>
                <a:lnTo>
                  <a:pt x="1959" y="338"/>
                </a:lnTo>
                <a:lnTo>
                  <a:pt x="1959" y="340"/>
                </a:lnTo>
                <a:moveTo>
                  <a:pt x="1378" y="124"/>
                </a:moveTo>
                <a:lnTo>
                  <a:pt x="1379" y="123"/>
                </a:lnTo>
                <a:lnTo>
                  <a:pt x="1378" y="123"/>
                </a:lnTo>
                <a:lnTo>
                  <a:pt x="1378" y="124"/>
                </a:lnTo>
                <a:moveTo>
                  <a:pt x="1451" y="119"/>
                </a:moveTo>
                <a:lnTo>
                  <a:pt x="1449" y="119"/>
                </a:lnTo>
                <a:lnTo>
                  <a:pt x="1449" y="121"/>
                </a:lnTo>
                <a:lnTo>
                  <a:pt x="1453" y="119"/>
                </a:lnTo>
                <a:lnTo>
                  <a:pt x="1451" y="121"/>
                </a:lnTo>
                <a:lnTo>
                  <a:pt x="1453" y="121"/>
                </a:lnTo>
                <a:lnTo>
                  <a:pt x="1455" y="121"/>
                </a:lnTo>
                <a:lnTo>
                  <a:pt x="1455" y="119"/>
                </a:lnTo>
                <a:lnTo>
                  <a:pt x="1456" y="118"/>
                </a:lnTo>
                <a:lnTo>
                  <a:pt x="1455" y="118"/>
                </a:lnTo>
                <a:lnTo>
                  <a:pt x="1451" y="119"/>
                </a:lnTo>
                <a:moveTo>
                  <a:pt x="557" y="225"/>
                </a:moveTo>
                <a:lnTo>
                  <a:pt x="559" y="225"/>
                </a:lnTo>
                <a:lnTo>
                  <a:pt x="557" y="224"/>
                </a:lnTo>
                <a:lnTo>
                  <a:pt x="557" y="225"/>
                </a:lnTo>
                <a:moveTo>
                  <a:pt x="518" y="155"/>
                </a:moveTo>
                <a:lnTo>
                  <a:pt x="518" y="153"/>
                </a:lnTo>
                <a:lnTo>
                  <a:pt x="516" y="153"/>
                </a:lnTo>
                <a:lnTo>
                  <a:pt x="516" y="155"/>
                </a:lnTo>
                <a:lnTo>
                  <a:pt x="518" y="155"/>
                </a:lnTo>
                <a:moveTo>
                  <a:pt x="559" y="224"/>
                </a:moveTo>
                <a:lnTo>
                  <a:pt x="561" y="224"/>
                </a:lnTo>
                <a:lnTo>
                  <a:pt x="562" y="222"/>
                </a:lnTo>
                <a:lnTo>
                  <a:pt x="561" y="222"/>
                </a:lnTo>
                <a:lnTo>
                  <a:pt x="559" y="224"/>
                </a:lnTo>
                <a:moveTo>
                  <a:pt x="545" y="188"/>
                </a:moveTo>
                <a:lnTo>
                  <a:pt x="544" y="186"/>
                </a:lnTo>
                <a:lnTo>
                  <a:pt x="544" y="188"/>
                </a:lnTo>
                <a:lnTo>
                  <a:pt x="545" y="188"/>
                </a:lnTo>
                <a:moveTo>
                  <a:pt x="465" y="278"/>
                </a:moveTo>
                <a:lnTo>
                  <a:pt x="468" y="278"/>
                </a:lnTo>
                <a:lnTo>
                  <a:pt x="465" y="277"/>
                </a:lnTo>
                <a:lnTo>
                  <a:pt x="465" y="278"/>
                </a:lnTo>
                <a:moveTo>
                  <a:pt x="547" y="196"/>
                </a:moveTo>
                <a:lnTo>
                  <a:pt x="549" y="196"/>
                </a:lnTo>
                <a:lnTo>
                  <a:pt x="547" y="195"/>
                </a:lnTo>
                <a:lnTo>
                  <a:pt x="547" y="196"/>
                </a:lnTo>
                <a:moveTo>
                  <a:pt x="475" y="258"/>
                </a:moveTo>
                <a:lnTo>
                  <a:pt x="477" y="260"/>
                </a:lnTo>
                <a:lnTo>
                  <a:pt x="477" y="258"/>
                </a:lnTo>
                <a:lnTo>
                  <a:pt x="475" y="258"/>
                </a:lnTo>
                <a:moveTo>
                  <a:pt x="82" y="268"/>
                </a:moveTo>
                <a:lnTo>
                  <a:pt x="80" y="268"/>
                </a:lnTo>
                <a:lnTo>
                  <a:pt x="80" y="270"/>
                </a:lnTo>
                <a:lnTo>
                  <a:pt x="82" y="268"/>
                </a:lnTo>
                <a:moveTo>
                  <a:pt x="916" y="181"/>
                </a:moveTo>
                <a:lnTo>
                  <a:pt x="915" y="183"/>
                </a:lnTo>
                <a:lnTo>
                  <a:pt x="916" y="183"/>
                </a:lnTo>
                <a:lnTo>
                  <a:pt x="916" y="181"/>
                </a:lnTo>
                <a:moveTo>
                  <a:pt x="1398" y="116"/>
                </a:moveTo>
                <a:lnTo>
                  <a:pt x="1397" y="118"/>
                </a:lnTo>
                <a:lnTo>
                  <a:pt x="1398" y="118"/>
                </a:lnTo>
                <a:lnTo>
                  <a:pt x="1398" y="116"/>
                </a:lnTo>
                <a:moveTo>
                  <a:pt x="1402" y="118"/>
                </a:moveTo>
                <a:lnTo>
                  <a:pt x="1403" y="118"/>
                </a:lnTo>
                <a:lnTo>
                  <a:pt x="1403" y="116"/>
                </a:lnTo>
                <a:lnTo>
                  <a:pt x="1402" y="116"/>
                </a:lnTo>
                <a:lnTo>
                  <a:pt x="1402" y="118"/>
                </a:lnTo>
                <a:moveTo>
                  <a:pt x="467" y="133"/>
                </a:moveTo>
                <a:lnTo>
                  <a:pt x="467" y="135"/>
                </a:lnTo>
                <a:lnTo>
                  <a:pt x="468" y="133"/>
                </a:lnTo>
                <a:lnTo>
                  <a:pt x="467" y="133"/>
                </a:lnTo>
                <a:moveTo>
                  <a:pt x="468" y="107"/>
                </a:moveTo>
                <a:lnTo>
                  <a:pt x="467" y="107"/>
                </a:lnTo>
                <a:lnTo>
                  <a:pt x="468" y="109"/>
                </a:lnTo>
                <a:lnTo>
                  <a:pt x="468" y="107"/>
                </a:lnTo>
                <a:moveTo>
                  <a:pt x="468" y="131"/>
                </a:moveTo>
                <a:lnTo>
                  <a:pt x="467" y="131"/>
                </a:lnTo>
                <a:lnTo>
                  <a:pt x="467" y="130"/>
                </a:lnTo>
                <a:lnTo>
                  <a:pt x="467" y="128"/>
                </a:lnTo>
                <a:lnTo>
                  <a:pt x="465" y="128"/>
                </a:lnTo>
                <a:lnTo>
                  <a:pt x="462" y="130"/>
                </a:lnTo>
                <a:lnTo>
                  <a:pt x="463" y="130"/>
                </a:lnTo>
                <a:lnTo>
                  <a:pt x="465" y="130"/>
                </a:lnTo>
                <a:lnTo>
                  <a:pt x="465" y="131"/>
                </a:lnTo>
                <a:lnTo>
                  <a:pt x="465" y="133"/>
                </a:lnTo>
                <a:lnTo>
                  <a:pt x="467" y="133"/>
                </a:lnTo>
                <a:lnTo>
                  <a:pt x="468" y="131"/>
                </a:lnTo>
                <a:moveTo>
                  <a:pt x="356" y="218"/>
                </a:moveTo>
                <a:lnTo>
                  <a:pt x="357" y="218"/>
                </a:lnTo>
                <a:lnTo>
                  <a:pt x="359" y="218"/>
                </a:lnTo>
                <a:lnTo>
                  <a:pt x="357" y="217"/>
                </a:lnTo>
                <a:lnTo>
                  <a:pt x="357" y="215"/>
                </a:lnTo>
                <a:lnTo>
                  <a:pt x="356" y="215"/>
                </a:lnTo>
                <a:lnTo>
                  <a:pt x="356" y="217"/>
                </a:lnTo>
                <a:lnTo>
                  <a:pt x="356" y="218"/>
                </a:lnTo>
                <a:moveTo>
                  <a:pt x="233" y="251"/>
                </a:moveTo>
                <a:lnTo>
                  <a:pt x="231" y="253"/>
                </a:lnTo>
                <a:lnTo>
                  <a:pt x="233" y="253"/>
                </a:lnTo>
                <a:lnTo>
                  <a:pt x="233" y="251"/>
                </a:lnTo>
                <a:moveTo>
                  <a:pt x="480" y="107"/>
                </a:moveTo>
                <a:lnTo>
                  <a:pt x="480" y="109"/>
                </a:lnTo>
                <a:lnTo>
                  <a:pt x="482" y="109"/>
                </a:lnTo>
                <a:lnTo>
                  <a:pt x="482" y="107"/>
                </a:lnTo>
                <a:lnTo>
                  <a:pt x="480" y="107"/>
                </a:lnTo>
                <a:moveTo>
                  <a:pt x="498" y="147"/>
                </a:moveTo>
                <a:lnTo>
                  <a:pt x="498" y="145"/>
                </a:lnTo>
                <a:lnTo>
                  <a:pt x="496" y="145"/>
                </a:lnTo>
                <a:lnTo>
                  <a:pt x="494" y="145"/>
                </a:lnTo>
                <a:lnTo>
                  <a:pt x="496" y="147"/>
                </a:lnTo>
                <a:lnTo>
                  <a:pt x="498" y="147"/>
                </a:lnTo>
                <a:moveTo>
                  <a:pt x="472" y="107"/>
                </a:moveTo>
                <a:lnTo>
                  <a:pt x="474" y="107"/>
                </a:lnTo>
                <a:lnTo>
                  <a:pt x="472" y="106"/>
                </a:lnTo>
                <a:lnTo>
                  <a:pt x="470" y="106"/>
                </a:lnTo>
                <a:lnTo>
                  <a:pt x="470" y="107"/>
                </a:lnTo>
                <a:lnTo>
                  <a:pt x="472" y="107"/>
                </a:lnTo>
                <a:moveTo>
                  <a:pt x="487" y="90"/>
                </a:moveTo>
                <a:lnTo>
                  <a:pt x="487" y="92"/>
                </a:lnTo>
                <a:lnTo>
                  <a:pt x="489" y="92"/>
                </a:lnTo>
                <a:lnTo>
                  <a:pt x="489" y="90"/>
                </a:lnTo>
                <a:lnTo>
                  <a:pt x="487" y="90"/>
                </a:lnTo>
                <a:moveTo>
                  <a:pt x="1472" y="123"/>
                </a:moveTo>
                <a:lnTo>
                  <a:pt x="1473" y="123"/>
                </a:lnTo>
                <a:lnTo>
                  <a:pt x="1472" y="121"/>
                </a:lnTo>
                <a:lnTo>
                  <a:pt x="1470" y="121"/>
                </a:lnTo>
                <a:lnTo>
                  <a:pt x="1470" y="123"/>
                </a:lnTo>
                <a:lnTo>
                  <a:pt x="1472" y="123"/>
                </a:lnTo>
                <a:moveTo>
                  <a:pt x="484" y="83"/>
                </a:moveTo>
                <a:lnTo>
                  <a:pt x="484" y="85"/>
                </a:lnTo>
                <a:lnTo>
                  <a:pt x="486" y="85"/>
                </a:lnTo>
                <a:lnTo>
                  <a:pt x="484" y="83"/>
                </a:lnTo>
                <a:moveTo>
                  <a:pt x="482" y="90"/>
                </a:moveTo>
                <a:lnTo>
                  <a:pt x="479" y="88"/>
                </a:lnTo>
                <a:lnTo>
                  <a:pt x="480" y="90"/>
                </a:lnTo>
                <a:lnTo>
                  <a:pt x="482" y="90"/>
                </a:lnTo>
                <a:moveTo>
                  <a:pt x="277" y="210"/>
                </a:moveTo>
                <a:lnTo>
                  <a:pt x="279" y="210"/>
                </a:lnTo>
                <a:lnTo>
                  <a:pt x="277" y="208"/>
                </a:lnTo>
                <a:lnTo>
                  <a:pt x="277" y="210"/>
                </a:lnTo>
                <a:moveTo>
                  <a:pt x="1788" y="138"/>
                </a:moveTo>
                <a:lnTo>
                  <a:pt x="1788" y="136"/>
                </a:lnTo>
                <a:lnTo>
                  <a:pt x="1786" y="136"/>
                </a:lnTo>
                <a:lnTo>
                  <a:pt x="1788" y="138"/>
                </a:lnTo>
                <a:moveTo>
                  <a:pt x="501" y="106"/>
                </a:moveTo>
                <a:lnTo>
                  <a:pt x="499" y="104"/>
                </a:lnTo>
                <a:lnTo>
                  <a:pt x="499" y="106"/>
                </a:lnTo>
                <a:lnTo>
                  <a:pt x="501" y="106"/>
                </a:lnTo>
                <a:moveTo>
                  <a:pt x="501" y="107"/>
                </a:moveTo>
                <a:lnTo>
                  <a:pt x="503" y="107"/>
                </a:lnTo>
                <a:lnTo>
                  <a:pt x="503" y="106"/>
                </a:lnTo>
                <a:lnTo>
                  <a:pt x="501" y="106"/>
                </a:lnTo>
                <a:lnTo>
                  <a:pt x="501" y="107"/>
                </a:lnTo>
                <a:moveTo>
                  <a:pt x="2178" y="263"/>
                </a:moveTo>
                <a:lnTo>
                  <a:pt x="2179" y="263"/>
                </a:lnTo>
                <a:lnTo>
                  <a:pt x="2179" y="261"/>
                </a:lnTo>
                <a:lnTo>
                  <a:pt x="2178" y="261"/>
                </a:lnTo>
                <a:lnTo>
                  <a:pt x="2178" y="263"/>
                </a:lnTo>
                <a:moveTo>
                  <a:pt x="2104" y="189"/>
                </a:moveTo>
                <a:lnTo>
                  <a:pt x="2106" y="189"/>
                </a:lnTo>
                <a:lnTo>
                  <a:pt x="2104" y="189"/>
                </a:lnTo>
                <a:lnTo>
                  <a:pt x="2104" y="189"/>
                </a:lnTo>
                <a:moveTo>
                  <a:pt x="1579" y="167"/>
                </a:moveTo>
                <a:lnTo>
                  <a:pt x="1579" y="165"/>
                </a:lnTo>
                <a:lnTo>
                  <a:pt x="1578" y="167"/>
                </a:lnTo>
                <a:lnTo>
                  <a:pt x="1579" y="167"/>
                </a:lnTo>
                <a:moveTo>
                  <a:pt x="1790" y="133"/>
                </a:moveTo>
                <a:lnTo>
                  <a:pt x="1788" y="133"/>
                </a:lnTo>
                <a:lnTo>
                  <a:pt x="1788" y="135"/>
                </a:lnTo>
                <a:lnTo>
                  <a:pt x="1791" y="133"/>
                </a:lnTo>
                <a:lnTo>
                  <a:pt x="1790" y="133"/>
                </a:lnTo>
                <a:moveTo>
                  <a:pt x="2143" y="217"/>
                </a:moveTo>
                <a:lnTo>
                  <a:pt x="2145" y="217"/>
                </a:lnTo>
                <a:lnTo>
                  <a:pt x="2145" y="215"/>
                </a:lnTo>
                <a:lnTo>
                  <a:pt x="2143" y="215"/>
                </a:lnTo>
                <a:lnTo>
                  <a:pt x="2143" y="217"/>
                </a:lnTo>
                <a:moveTo>
                  <a:pt x="1516" y="171"/>
                </a:moveTo>
                <a:lnTo>
                  <a:pt x="1518" y="169"/>
                </a:lnTo>
                <a:lnTo>
                  <a:pt x="1516" y="169"/>
                </a:lnTo>
                <a:lnTo>
                  <a:pt x="1516" y="171"/>
                </a:lnTo>
                <a:moveTo>
                  <a:pt x="2149" y="241"/>
                </a:moveTo>
                <a:lnTo>
                  <a:pt x="2150" y="239"/>
                </a:lnTo>
                <a:lnTo>
                  <a:pt x="2149" y="239"/>
                </a:lnTo>
                <a:lnTo>
                  <a:pt x="2149" y="241"/>
                </a:lnTo>
                <a:moveTo>
                  <a:pt x="2162" y="246"/>
                </a:moveTo>
                <a:lnTo>
                  <a:pt x="2162" y="244"/>
                </a:lnTo>
                <a:lnTo>
                  <a:pt x="2160" y="246"/>
                </a:lnTo>
                <a:lnTo>
                  <a:pt x="2162" y="246"/>
                </a:lnTo>
                <a:moveTo>
                  <a:pt x="2143" y="218"/>
                </a:moveTo>
                <a:lnTo>
                  <a:pt x="2143" y="217"/>
                </a:lnTo>
                <a:lnTo>
                  <a:pt x="2142" y="217"/>
                </a:lnTo>
                <a:lnTo>
                  <a:pt x="2143" y="218"/>
                </a:lnTo>
                <a:moveTo>
                  <a:pt x="2155" y="222"/>
                </a:moveTo>
                <a:lnTo>
                  <a:pt x="2155" y="220"/>
                </a:lnTo>
                <a:lnTo>
                  <a:pt x="2154" y="222"/>
                </a:lnTo>
                <a:lnTo>
                  <a:pt x="2155" y="222"/>
                </a:lnTo>
                <a:moveTo>
                  <a:pt x="2150" y="224"/>
                </a:moveTo>
                <a:lnTo>
                  <a:pt x="2150" y="222"/>
                </a:lnTo>
                <a:lnTo>
                  <a:pt x="2149" y="224"/>
                </a:lnTo>
                <a:lnTo>
                  <a:pt x="2150" y="224"/>
                </a:lnTo>
                <a:moveTo>
                  <a:pt x="63" y="379"/>
                </a:moveTo>
                <a:lnTo>
                  <a:pt x="58" y="378"/>
                </a:lnTo>
                <a:lnTo>
                  <a:pt x="62" y="379"/>
                </a:lnTo>
                <a:lnTo>
                  <a:pt x="63" y="379"/>
                </a:lnTo>
                <a:moveTo>
                  <a:pt x="470" y="88"/>
                </a:moveTo>
                <a:lnTo>
                  <a:pt x="472" y="90"/>
                </a:lnTo>
                <a:lnTo>
                  <a:pt x="474" y="88"/>
                </a:lnTo>
                <a:lnTo>
                  <a:pt x="472" y="88"/>
                </a:lnTo>
                <a:lnTo>
                  <a:pt x="470" y="88"/>
                </a:lnTo>
                <a:moveTo>
                  <a:pt x="58" y="378"/>
                </a:moveTo>
                <a:lnTo>
                  <a:pt x="63" y="379"/>
                </a:lnTo>
                <a:lnTo>
                  <a:pt x="62" y="379"/>
                </a:lnTo>
                <a:lnTo>
                  <a:pt x="58" y="378"/>
                </a:lnTo>
                <a:lnTo>
                  <a:pt x="57" y="378"/>
                </a:lnTo>
                <a:lnTo>
                  <a:pt x="53" y="378"/>
                </a:lnTo>
                <a:lnTo>
                  <a:pt x="51" y="378"/>
                </a:lnTo>
                <a:lnTo>
                  <a:pt x="51" y="379"/>
                </a:lnTo>
                <a:lnTo>
                  <a:pt x="55" y="379"/>
                </a:lnTo>
                <a:lnTo>
                  <a:pt x="58" y="379"/>
                </a:lnTo>
                <a:lnTo>
                  <a:pt x="62" y="381"/>
                </a:lnTo>
                <a:lnTo>
                  <a:pt x="65" y="381"/>
                </a:lnTo>
                <a:lnTo>
                  <a:pt x="67" y="381"/>
                </a:lnTo>
                <a:lnTo>
                  <a:pt x="67" y="379"/>
                </a:lnTo>
                <a:lnTo>
                  <a:pt x="70" y="379"/>
                </a:lnTo>
                <a:lnTo>
                  <a:pt x="72" y="379"/>
                </a:lnTo>
                <a:lnTo>
                  <a:pt x="69" y="378"/>
                </a:lnTo>
                <a:lnTo>
                  <a:pt x="63" y="378"/>
                </a:lnTo>
                <a:lnTo>
                  <a:pt x="60" y="378"/>
                </a:lnTo>
                <a:lnTo>
                  <a:pt x="58" y="378"/>
                </a:lnTo>
                <a:moveTo>
                  <a:pt x="63" y="357"/>
                </a:moveTo>
                <a:lnTo>
                  <a:pt x="62" y="357"/>
                </a:lnTo>
                <a:lnTo>
                  <a:pt x="60" y="359"/>
                </a:lnTo>
                <a:lnTo>
                  <a:pt x="62" y="359"/>
                </a:lnTo>
                <a:lnTo>
                  <a:pt x="63" y="360"/>
                </a:lnTo>
                <a:lnTo>
                  <a:pt x="67" y="360"/>
                </a:lnTo>
                <a:lnTo>
                  <a:pt x="69" y="360"/>
                </a:lnTo>
                <a:lnTo>
                  <a:pt x="72" y="360"/>
                </a:lnTo>
                <a:lnTo>
                  <a:pt x="74" y="360"/>
                </a:lnTo>
                <a:lnTo>
                  <a:pt x="75" y="360"/>
                </a:lnTo>
                <a:lnTo>
                  <a:pt x="79" y="359"/>
                </a:lnTo>
                <a:lnTo>
                  <a:pt x="77" y="359"/>
                </a:lnTo>
                <a:lnTo>
                  <a:pt x="74" y="359"/>
                </a:lnTo>
                <a:lnTo>
                  <a:pt x="72" y="357"/>
                </a:lnTo>
                <a:lnTo>
                  <a:pt x="70" y="357"/>
                </a:lnTo>
                <a:lnTo>
                  <a:pt x="67" y="357"/>
                </a:lnTo>
                <a:lnTo>
                  <a:pt x="63" y="357"/>
                </a:lnTo>
                <a:moveTo>
                  <a:pt x="46" y="343"/>
                </a:moveTo>
                <a:lnTo>
                  <a:pt x="48" y="342"/>
                </a:lnTo>
                <a:lnTo>
                  <a:pt x="50" y="342"/>
                </a:lnTo>
                <a:lnTo>
                  <a:pt x="51" y="342"/>
                </a:lnTo>
                <a:lnTo>
                  <a:pt x="51" y="340"/>
                </a:lnTo>
                <a:lnTo>
                  <a:pt x="50" y="340"/>
                </a:lnTo>
                <a:lnTo>
                  <a:pt x="48" y="340"/>
                </a:lnTo>
                <a:lnTo>
                  <a:pt x="46" y="340"/>
                </a:lnTo>
                <a:lnTo>
                  <a:pt x="45" y="338"/>
                </a:lnTo>
                <a:lnTo>
                  <a:pt x="43" y="338"/>
                </a:lnTo>
                <a:lnTo>
                  <a:pt x="41" y="338"/>
                </a:lnTo>
                <a:lnTo>
                  <a:pt x="38" y="336"/>
                </a:lnTo>
                <a:lnTo>
                  <a:pt x="36" y="336"/>
                </a:lnTo>
                <a:lnTo>
                  <a:pt x="34" y="336"/>
                </a:lnTo>
                <a:lnTo>
                  <a:pt x="33" y="336"/>
                </a:lnTo>
                <a:lnTo>
                  <a:pt x="31" y="335"/>
                </a:lnTo>
                <a:lnTo>
                  <a:pt x="28" y="335"/>
                </a:lnTo>
                <a:lnTo>
                  <a:pt x="22" y="335"/>
                </a:lnTo>
                <a:lnTo>
                  <a:pt x="22" y="333"/>
                </a:lnTo>
                <a:lnTo>
                  <a:pt x="17" y="333"/>
                </a:lnTo>
                <a:lnTo>
                  <a:pt x="14" y="333"/>
                </a:lnTo>
                <a:lnTo>
                  <a:pt x="12" y="333"/>
                </a:lnTo>
                <a:lnTo>
                  <a:pt x="12" y="331"/>
                </a:lnTo>
                <a:lnTo>
                  <a:pt x="9" y="331"/>
                </a:lnTo>
                <a:lnTo>
                  <a:pt x="7" y="331"/>
                </a:lnTo>
                <a:lnTo>
                  <a:pt x="7" y="333"/>
                </a:lnTo>
                <a:lnTo>
                  <a:pt x="7" y="335"/>
                </a:lnTo>
                <a:lnTo>
                  <a:pt x="9" y="335"/>
                </a:lnTo>
                <a:lnTo>
                  <a:pt x="9" y="336"/>
                </a:lnTo>
                <a:lnTo>
                  <a:pt x="10" y="336"/>
                </a:lnTo>
                <a:lnTo>
                  <a:pt x="10" y="338"/>
                </a:lnTo>
                <a:lnTo>
                  <a:pt x="12" y="338"/>
                </a:lnTo>
                <a:lnTo>
                  <a:pt x="14" y="338"/>
                </a:lnTo>
                <a:lnTo>
                  <a:pt x="14" y="340"/>
                </a:lnTo>
                <a:lnTo>
                  <a:pt x="16" y="340"/>
                </a:lnTo>
                <a:lnTo>
                  <a:pt x="19" y="340"/>
                </a:lnTo>
                <a:lnTo>
                  <a:pt x="21" y="340"/>
                </a:lnTo>
                <a:lnTo>
                  <a:pt x="22" y="340"/>
                </a:lnTo>
                <a:lnTo>
                  <a:pt x="26" y="342"/>
                </a:lnTo>
                <a:lnTo>
                  <a:pt x="29" y="342"/>
                </a:lnTo>
                <a:lnTo>
                  <a:pt x="33" y="342"/>
                </a:lnTo>
                <a:lnTo>
                  <a:pt x="36" y="342"/>
                </a:lnTo>
                <a:lnTo>
                  <a:pt x="39" y="343"/>
                </a:lnTo>
                <a:lnTo>
                  <a:pt x="43" y="343"/>
                </a:lnTo>
                <a:lnTo>
                  <a:pt x="46" y="343"/>
                </a:lnTo>
                <a:moveTo>
                  <a:pt x="2048" y="321"/>
                </a:moveTo>
                <a:lnTo>
                  <a:pt x="2044" y="321"/>
                </a:lnTo>
                <a:lnTo>
                  <a:pt x="2043" y="321"/>
                </a:lnTo>
                <a:lnTo>
                  <a:pt x="2043" y="319"/>
                </a:lnTo>
                <a:lnTo>
                  <a:pt x="2044" y="319"/>
                </a:lnTo>
                <a:lnTo>
                  <a:pt x="2044" y="318"/>
                </a:lnTo>
                <a:lnTo>
                  <a:pt x="2043" y="318"/>
                </a:lnTo>
                <a:lnTo>
                  <a:pt x="2043" y="318"/>
                </a:lnTo>
                <a:lnTo>
                  <a:pt x="2041" y="319"/>
                </a:lnTo>
                <a:lnTo>
                  <a:pt x="2037" y="321"/>
                </a:lnTo>
                <a:lnTo>
                  <a:pt x="2036" y="321"/>
                </a:lnTo>
                <a:lnTo>
                  <a:pt x="2034" y="321"/>
                </a:lnTo>
                <a:lnTo>
                  <a:pt x="2034" y="323"/>
                </a:lnTo>
                <a:lnTo>
                  <a:pt x="2034" y="325"/>
                </a:lnTo>
                <a:lnTo>
                  <a:pt x="2036" y="325"/>
                </a:lnTo>
                <a:lnTo>
                  <a:pt x="2037" y="325"/>
                </a:lnTo>
                <a:lnTo>
                  <a:pt x="2039" y="325"/>
                </a:lnTo>
                <a:lnTo>
                  <a:pt x="2041" y="325"/>
                </a:lnTo>
                <a:lnTo>
                  <a:pt x="2043" y="325"/>
                </a:lnTo>
                <a:lnTo>
                  <a:pt x="2044" y="325"/>
                </a:lnTo>
                <a:lnTo>
                  <a:pt x="2048" y="325"/>
                </a:lnTo>
                <a:lnTo>
                  <a:pt x="2049" y="325"/>
                </a:lnTo>
                <a:lnTo>
                  <a:pt x="2051" y="325"/>
                </a:lnTo>
                <a:lnTo>
                  <a:pt x="2051" y="323"/>
                </a:lnTo>
                <a:lnTo>
                  <a:pt x="2049" y="323"/>
                </a:lnTo>
                <a:lnTo>
                  <a:pt x="2048" y="321"/>
                </a:lnTo>
                <a:moveTo>
                  <a:pt x="631" y="309"/>
                </a:moveTo>
                <a:lnTo>
                  <a:pt x="631" y="307"/>
                </a:lnTo>
                <a:lnTo>
                  <a:pt x="629" y="307"/>
                </a:lnTo>
                <a:lnTo>
                  <a:pt x="627" y="307"/>
                </a:lnTo>
                <a:lnTo>
                  <a:pt x="627" y="306"/>
                </a:lnTo>
                <a:lnTo>
                  <a:pt x="627" y="304"/>
                </a:lnTo>
                <a:lnTo>
                  <a:pt x="627" y="302"/>
                </a:lnTo>
                <a:lnTo>
                  <a:pt x="624" y="302"/>
                </a:lnTo>
                <a:lnTo>
                  <a:pt x="624" y="301"/>
                </a:lnTo>
                <a:lnTo>
                  <a:pt x="624" y="299"/>
                </a:lnTo>
                <a:lnTo>
                  <a:pt x="622" y="299"/>
                </a:lnTo>
                <a:lnTo>
                  <a:pt x="622" y="297"/>
                </a:lnTo>
                <a:lnTo>
                  <a:pt x="619" y="297"/>
                </a:lnTo>
                <a:lnTo>
                  <a:pt x="617" y="297"/>
                </a:lnTo>
                <a:lnTo>
                  <a:pt x="614" y="299"/>
                </a:lnTo>
                <a:lnTo>
                  <a:pt x="612" y="301"/>
                </a:lnTo>
                <a:lnTo>
                  <a:pt x="614" y="301"/>
                </a:lnTo>
                <a:lnTo>
                  <a:pt x="614" y="302"/>
                </a:lnTo>
                <a:lnTo>
                  <a:pt x="612" y="302"/>
                </a:lnTo>
                <a:lnTo>
                  <a:pt x="612" y="304"/>
                </a:lnTo>
                <a:lnTo>
                  <a:pt x="614" y="304"/>
                </a:lnTo>
                <a:lnTo>
                  <a:pt x="615" y="304"/>
                </a:lnTo>
                <a:lnTo>
                  <a:pt x="615" y="306"/>
                </a:lnTo>
                <a:lnTo>
                  <a:pt x="615" y="307"/>
                </a:lnTo>
                <a:lnTo>
                  <a:pt x="612" y="307"/>
                </a:lnTo>
                <a:lnTo>
                  <a:pt x="609" y="307"/>
                </a:lnTo>
                <a:lnTo>
                  <a:pt x="607" y="307"/>
                </a:lnTo>
                <a:lnTo>
                  <a:pt x="605" y="307"/>
                </a:lnTo>
                <a:lnTo>
                  <a:pt x="602" y="307"/>
                </a:lnTo>
                <a:lnTo>
                  <a:pt x="600" y="307"/>
                </a:lnTo>
                <a:lnTo>
                  <a:pt x="597" y="307"/>
                </a:lnTo>
                <a:lnTo>
                  <a:pt x="593" y="309"/>
                </a:lnTo>
                <a:lnTo>
                  <a:pt x="590" y="309"/>
                </a:lnTo>
                <a:lnTo>
                  <a:pt x="593" y="311"/>
                </a:lnTo>
                <a:lnTo>
                  <a:pt x="597" y="311"/>
                </a:lnTo>
                <a:lnTo>
                  <a:pt x="600" y="313"/>
                </a:lnTo>
                <a:lnTo>
                  <a:pt x="605" y="313"/>
                </a:lnTo>
                <a:lnTo>
                  <a:pt x="605" y="311"/>
                </a:lnTo>
                <a:lnTo>
                  <a:pt x="607" y="311"/>
                </a:lnTo>
                <a:lnTo>
                  <a:pt x="609" y="311"/>
                </a:lnTo>
                <a:lnTo>
                  <a:pt x="610" y="311"/>
                </a:lnTo>
                <a:lnTo>
                  <a:pt x="610" y="313"/>
                </a:lnTo>
                <a:lnTo>
                  <a:pt x="612" y="313"/>
                </a:lnTo>
                <a:lnTo>
                  <a:pt x="615" y="313"/>
                </a:lnTo>
                <a:lnTo>
                  <a:pt x="619" y="313"/>
                </a:lnTo>
                <a:lnTo>
                  <a:pt x="622" y="313"/>
                </a:lnTo>
                <a:lnTo>
                  <a:pt x="624" y="313"/>
                </a:lnTo>
                <a:lnTo>
                  <a:pt x="627" y="314"/>
                </a:lnTo>
                <a:lnTo>
                  <a:pt x="629" y="313"/>
                </a:lnTo>
                <a:lnTo>
                  <a:pt x="631" y="313"/>
                </a:lnTo>
                <a:lnTo>
                  <a:pt x="631" y="311"/>
                </a:lnTo>
                <a:lnTo>
                  <a:pt x="629" y="311"/>
                </a:lnTo>
                <a:lnTo>
                  <a:pt x="629" y="309"/>
                </a:lnTo>
                <a:lnTo>
                  <a:pt x="631" y="309"/>
                </a:lnTo>
                <a:moveTo>
                  <a:pt x="727" y="297"/>
                </a:moveTo>
                <a:lnTo>
                  <a:pt x="728" y="297"/>
                </a:lnTo>
                <a:lnTo>
                  <a:pt x="728" y="295"/>
                </a:lnTo>
                <a:lnTo>
                  <a:pt x="728" y="294"/>
                </a:lnTo>
                <a:lnTo>
                  <a:pt x="727" y="290"/>
                </a:lnTo>
                <a:lnTo>
                  <a:pt x="727" y="289"/>
                </a:lnTo>
                <a:lnTo>
                  <a:pt x="725" y="289"/>
                </a:lnTo>
                <a:lnTo>
                  <a:pt x="723" y="287"/>
                </a:lnTo>
                <a:lnTo>
                  <a:pt x="721" y="287"/>
                </a:lnTo>
                <a:lnTo>
                  <a:pt x="723" y="285"/>
                </a:lnTo>
                <a:lnTo>
                  <a:pt x="721" y="285"/>
                </a:lnTo>
                <a:lnTo>
                  <a:pt x="721" y="283"/>
                </a:lnTo>
                <a:lnTo>
                  <a:pt x="720" y="283"/>
                </a:lnTo>
                <a:lnTo>
                  <a:pt x="720" y="282"/>
                </a:lnTo>
                <a:lnTo>
                  <a:pt x="718" y="282"/>
                </a:lnTo>
                <a:lnTo>
                  <a:pt x="716" y="280"/>
                </a:lnTo>
                <a:lnTo>
                  <a:pt x="713" y="280"/>
                </a:lnTo>
                <a:lnTo>
                  <a:pt x="709" y="280"/>
                </a:lnTo>
                <a:lnTo>
                  <a:pt x="706" y="280"/>
                </a:lnTo>
                <a:lnTo>
                  <a:pt x="704" y="278"/>
                </a:lnTo>
                <a:lnTo>
                  <a:pt x="706" y="278"/>
                </a:lnTo>
                <a:lnTo>
                  <a:pt x="708" y="278"/>
                </a:lnTo>
                <a:lnTo>
                  <a:pt x="711" y="278"/>
                </a:lnTo>
                <a:lnTo>
                  <a:pt x="713" y="277"/>
                </a:lnTo>
                <a:lnTo>
                  <a:pt x="713" y="275"/>
                </a:lnTo>
                <a:lnTo>
                  <a:pt x="713" y="273"/>
                </a:lnTo>
                <a:lnTo>
                  <a:pt x="713" y="271"/>
                </a:lnTo>
                <a:lnTo>
                  <a:pt x="711" y="271"/>
                </a:lnTo>
                <a:lnTo>
                  <a:pt x="708" y="271"/>
                </a:lnTo>
                <a:lnTo>
                  <a:pt x="706" y="271"/>
                </a:lnTo>
                <a:lnTo>
                  <a:pt x="703" y="270"/>
                </a:lnTo>
                <a:lnTo>
                  <a:pt x="697" y="268"/>
                </a:lnTo>
                <a:lnTo>
                  <a:pt x="694" y="268"/>
                </a:lnTo>
                <a:lnTo>
                  <a:pt x="691" y="268"/>
                </a:lnTo>
                <a:lnTo>
                  <a:pt x="689" y="268"/>
                </a:lnTo>
                <a:lnTo>
                  <a:pt x="687" y="268"/>
                </a:lnTo>
                <a:lnTo>
                  <a:pt x="684" y="268"/>
                </a:lnTo>
                <a:lnTo>
                  <a:pt x="682" y="270"/>
                </a:lnTo>
                <a:lnTo>
                  <a:pt x="679" y="271"/>
                </a:lnTo>
                <a:lnTo>
                  <a:pt x="677" y="271"/>
                </a:lnTo>
                <a:lnTo>
                  <a:pt x="677" y="271"/>
                </a:lnTo>
                <a:lnTo>
                  <a:pt x="675" y="271"/>
                </a:lnTo>
                <a:lnTo>
                  <a:pt x="675" y="273"/>
                </a:lnTo>
                <a:lnTo>
                  <a:pt x="675" y="275"/>
                </a:lnTo>
                <a:lnTo>
                  <a:pt x="674" y="277"/>
                </a:lnTo>
                <a:lnTo>
                  <a:pt x="674" y="278"/>
                </a:lnTo>
                <a:lnTo>
                  <a:pt x="674" y="280"/>
                </a:lnTo>
                <a:lnTo>
                  <a:pt x="674" y="282"/>
                </a:lnTo>
                <a:lnTo>
                  <a:pt x="675" y="282"/>
                </a:lnTo>
                <a:lnTo>
                  <a:pt x="675" y="283"/>
                </a:lnTo>
                <a:lnTo>
                  <a:pt x="674" y="283"/>
                </a:lnTo>
                <a:lnTo>
                  <a:pt x="675" y="285"/>
                </a:lnTo>
                <a:lnTo>
                  <a:pt x="675" y="287"/>
                </a:lnTo>
                <a:lnTo>
                  <a:pt x="675" y="289"/>
                </a:lnTo>
                <a:lnTo>
                  <a:pt x="677" y="289"/>
                </a:lnTo>
                <a:lnTo>
                  <a:pt x="679" y="290"/>
                </a:lnTo>
                <a:lnTo>
                  <a:pt x="680" y="292"/>
                </a:lnTo>
                <a:lnTo>
                  <a:pt x="679" y="292"/>
                </a:lnTo>
                <a:lnTo>
                  <a:pt x="679" y="294"/>
                </a:lnTo>
                <a:lnTo>
                  <a:pt x="677" y="295"/>
                </a:lnTo>
                <a:lnTo>
                  <a:pt x="675" y="297"/>
                </a:lnTo>
                <a:lnTo>
                  <a:pt x="675" y="299"/>
                </a:lnTo>
                <a:lnTo>
                  <a:pt x="674" y="301"/>
                </a:lnTo>
                <a:lnTo>
                  <a:pt x="672" y="302"/>
                </a:lnTo>
                <a:lnTo>
                  <a:pt x="672" y="301"/>
                </a:lnTo>
                <a:lnTo>
                  <a:pt x="670" y="301"/>
                </a:lnTo>
                <a:lnTo>
                  <a:pt x="668" y="302"/>
                </a:lnTo>
                <a:lnTo>
                  <a:pt x="667" y="302"/>
                </a:lnTo>
                <a:lnTo>
                  <a:pt x="665" y="301"/>
                </a:lnTo>
                <a:lnTo>
                  <a:pt x="665" y="302"/>
                </a:lnTo>
                <a:lnTo>
                  <a:pt x="663" y="306"/>
                </a:lnTo>
                <a:lnTo>
                  <a:pt x="663" y="307"/>
                </a:lnTo>
                <a:lnTo>
                  <a:pt x="662" y="307"/>
                </a:lnTo>
                <a:lnTo>
                  <a:pt x="663" y="309"/>
                </a:lnTo>
                <a:lnTo>
                  <a:pt x="663" y="311"/>
                </a:lnTo>
                <a:lnTo>
                  <a:pt x="665" y="311"/>
                </a:lnTo>
                <a:lnTo>
                  <a:pt x="665" y="313"/>
                </a:lnTo>
                <a:lnTo>
                  <a:pt x="667" y="313"/>
                </a:lnTo>
                <a:lnTo>
                  <a:pt x="668" y="313"/>
                </a:lnTo>
                <a:lnTo>
                  <a:pt x="672" y="313"/>
                </a:lnTo>
                <a:lnTo>
                  <a:pt x="675" y="313"/>
                </a:lnTo>
                <a:lnTo>
                  <a:pt x="679" y="311"/>
                </a:lnTo>
                <a:lnTo>
                  <a:pt x="680" y="311"/>
                </a:lnTo>
                <a:lnTo>
                  <a:pt x="684" y="311"/>
                </a:lnTo>
                <a:lnTo>
                  <a:pt x="687" y="311"/>
                </a:lnTo>
                <a:lnTo>
                  <a:pt x="689" y="311"/>
                </a:lnTo>
                <a:lnTo>
                  <a:pt x="692" y="311"/>
                </a:lnTo>
                <a:lnTo>
                  <a:pt x="692" y="309"/>
                </a:lnTo>
                <a:lnTo>
                  <a:pt x="691" y="309"/>
                </a:lnTo>
                <a:lnTo>
                  <a:pt x="694" y="307"/>
                </a:lnTo>
                <a:lnTo>
                  <a:pt x="696" y="307"/>
                </a:lnTo>
                <a:lnTo>
                  <a:pt x="699" y="307"/>
                </a:lnTo>
                <a:lnTo>
                  <a:pt x="703" y="306"/>
                </a:lnTo>
                <a:lnTo>
                  <a:pt x="704" y="306"/>
                </a:lnTo>
                <a:lnTo>
                  <a:pt x="708" y="306"/>
                </a:lnTo>
                <a:lnTo>
                  <a:pt x="711" y="304"/>
                </a:lnTo>
                <a:lnTo>
                  <a:pt x="713" y="304"/>
                </a:lnTo>
                <a:lnTo>
                  <a:pt x="716" y="302"/>
                </a:lnTo>
                <a:lnTo>
                  <a:pt x="718" y="302"/>
                </a:lnTo>
                <a:lnTo>
                  <a:pt x="721" y="302"/>
                </a:lnTo>
                <a:lnTo>
                  <a:pt x="725" y="301"/>
                </a:lnTo>
                <a:lnTo>
                  <a:pt x="727" y="301"/>
                </a:lnTo>
                <a:lnTo>
                  <a:pt x="728" y="301"/>
                </a:lnTo>
                <a:lnTo>
                  <a:pt x="728" y="299"/>
                </a:lnTo>
                <a:lnTo>
                  <a:pt x="727" y="299"/>
                </a:lnTo>
                <a:lnTo>
                  <a:pt x="723" y="297"/>
                </a:lnTo>
                <a:lnTo>
                  <a:pt x="725" y="297"/>
                </a:lnTo>
                <a:lnTo>
                  <a:pt x="727" y="297"/>
                </a:lnTo>
                <a:moveTo>
                  <a:pt x="60" y="307"/>
                </a:moveTo>
                <a:lnTo>
                  <a:pt x="57" y="306"/>
                </a:lnTo>
                <a:lnTo>
                  <a:pt x="53" y="306"/>
                </a:lnTo>
                <a:lnTo>
                  <a:pt x="51" y="306"/>
                </a:lnTo>
                <a:lnTo>
                  <a:pt x="51" y="307"/>
                </a:lnTo>
                <a:lnTo>
                  <a:pt x="53" y="307"/>
                </a:lnTo>
                <a:lnTo>
                  <a:pt x="53" y="309"/>
                </a:lnTo>
                <a:lnTo>
                  <a:pt x="55" y="309"/>
                </a:lnTo>
                <a:lnTo>
                  <a:pt x="55" y="311"/>
                </a:lnTo>
                <a:lnTo>
                  <a:pt x="57" y="311"/>
                </a:lnTo>
                <a:lnTo>
                  <a:pt x="58" y="311"/>
                </a:lnTo>
                <a:lnTo>
                  <a:pt x="58" y="309"/>
                </a:lnTo>
                <a:lnTo>
                  <a:pt x="62" y="309"/>
                </a:lnTo>
                <a:lnTo>
                  <a:pt x="63" y="309"/>
                </a:lnTo>
                <a:lnTo>
                  <a:pt x="62" y="307"/>
                </a:lnTo>
                <a:lnTo>
                  <a:pt x="60" y="307"/>
                </a:lnTo>
                <a:moveTo>
                  <a:pt x="586" y="307"/>
                </a:moveTo>
                <a:lnTo>
                  <a:pt x="586" y="306"/>
                </a:lnTo>
                <a:lnTo>
                  <a:pt x="585" y="306"/>
                </a:lnTo>
                <a:lnTo>
                  <a:pt x="585" y="307"/>
                </a:lnTo>
                <a:lnTo>
                  <a:pt x="585" y="309"/>
                </a:lnTo>
                <a:lnTo>
                  <a:pt x="586" y="309"/>
                </a:lnTo>
                <a:lnTo>
                  <a:pt x="590" y="309"/>
                </a:lnTo>
                <a:lnTo>
                  <a:pt x="588" y="307"/>
                </a:lnTo>
                <a:lnTo>
                  <a:pt x="586" y="307"/>
                </a:lnTo>
                <a:moveTo>
                  <a:pt x="38" y="304"/>
                </a:moveTo>
                <a:lnTo>
                  <a:pt x="38" y="306"/>
                </a:lnTo>
                <a:lnTo>
                  <a:pt x="39" y="306"/>
                </a:lnTo>
                <a:lnTo>
                  <a:pt x="41" y="307"/>
                </a:lnTo>
                <a:lnTo>
                  <a:pt x="43" y="307"/>
                </a:lnTo>
                <a:lnTo>
                  <a:pt x="45" y="306"/>
                </a:lnTo>
                <a:lnTo>
                  <a:pt x="45" y="307"/>
                </a:lnTo>
                <a:lnTo>
                  <a:pt x="46" y="307"/>
                </a:lnTo>
                <a:lnTo>
                  <a:pt x="48" y="306"/>
                </a:lnTo>
                <a:lnTo>
                  <a:pt x="46" y="306"/>
                </a:lnTo>
                <a:lnTo>
                  <a:pt x="43" y="304"/>
                </a:lnTo>
                <a:lnTo>
                  <a:pt x="41" y="304"/>
                </a:lnTo>
                <a:lnTo>
                  <a:pt x="39" y="304"/>
                </a:lnTo>
                <a:lnTo>
                  <a:pt x="38" y="304"/>
                </a:lnTo>
                <a:moveTo>
                  <a:pt x="60" y="304"/>
                </a:moveTo>
                <a:lnTo>
                  <a:pt x="62" y="302"/>
                </a:lnTo>
                <a:lnTo>
                  <a:pt x="62" y="301"/>
                </a:lnTo>
                <a:lnTo>
                  <a:pt x="58" y="301"/>
                </a:lnTo>
                <a:lnTo>
                  <a:pt x="55" y="301"/>
                </a:lnTo>
                <a:lnTo>
                  <a:pt x="57" y="302"/>
                </a:lnTo>
                <a:lnTo>
                  <a:pt x="58" y="302"/>
                </a:lnTo>
                <a:lnTo>
                  <a:pt x="58" y="304"/>
                </a:lnTo>
                <a:lnTo>
                  <a:pt x="60" y="304"/>
                </a:lnTo>
                <a:moveTo>
                  <a:pt x="585" y="304"/>
                </a:moveTo>
                <a:lnTo>
                  <a:pt x="588" y="304"/>
                </a:lnTo>
                <a:lnTo>
                  <a:pt x="588" y="302"/>
                </a:lnTo>
                <a:lnTo>
                  <a:pt x="588" y="301"/>
                </a:lnTo>
                <a:lnTo>
                  <a:pt x="586" y="301"/>
                </a:lnTo>
                <a:lnTo>
                  <a:pt x="586" y="299"/>
                </a:lnTo>
                <a:lnTo>
                  <a:pt x="585" y="299"/>
                </a:lnTo>
                <a:lnTo>
                  <a:pt x="583" y="299"/>
                </a:lnTo>
                <a:lnTo>
                  <a:pt x="581" y="299"/>
                </a:lnTo>
                <a:lnTo>
                  <a:pt x="581" y="297"/>
                </a:lnTo>
                <a:lnTo>
                  <a:pt x="580" y="297"/>
                </a:lnTo>
                <a:lnTo>
                  <a:pt x="576" y="297"/>
                </a:lnTo>
                <a:lnTo>
                  <a:pt x="574" y="297"/>
                </a:lnTo>
                <a:lnTo>
                  <a:pt x="573" y="297"/>
                </a:lnTo>
                <a:lnTo>
                  <a:pt x="571" y="297"/>
                </a:lnTo>
                <a:lnTo>
                  <a:pt x="569" y="297"/>
                </a:lnTo>
                <a:lnTo>
                  <a:pt x="571" y="299"/>
                </a:lnTo>
                <a:lnTo>
                  <a:pt x="574" y="299"/>
                </a:lnTo>
                <a:lnTo>
                  <a:pt x="578" y="301"/>
                </a:lnTo>
                <a:lnTo>
                  <a:pt x="578" y="302"/>
                </a:lnTo>
                <a:lnTo>
                  <a:pt x="580" y="302"/>
                </a:lnTo>
                <a:lnTo>
                  <a:pt x="581" y="302"/>
                </a:lnTo>
                <a:lnTo>
                  <a:pt x="583" y="302"/>
                </a:lnTo>
                <a:lnTo>
                  <a:pt x="583" y="304"/>
                </a:lnTo>
                <a:lnTo>
                  <a:pt x="585" y="304"/>
                </a:lnTo>
                <a:moveTo>
                  <a:pt x="557" y="294"/>
                </a:moveTo>
                <a:lnTo>
                  <a:pt x="557" y="292"/>
                </a:lnTo>
                <a:lnTo>
                  <a:pt x="559" y="292"/>
                </a:lnTo>
                <a:lnTo>
                  <a:pt x="559" y="290"/>
                </a:lnTo>
                <a:lnTo>
                  <a:pt x="561" y="289"/>
                </a:lnTo>
                <a:lnTo>
                  <a:pt x="561" y="287"/>
                </a:lnTo>
                <a:lnTo>
                  <a:pt x="562" y="285"/>
                </a:lnTo>
                <a:lnTo>
                  <a:pt x="564" y="283"/>
                </a:lnTo>
                <a:lnTo>
                  <a:pt x="564" y="282"/>
                </a:lnTo>
                <a:lnTo>
                  <a:pt x="564" y="282"/>
                </a:lnTo>
                <a:lnTo>
                  <a:pt x="564" y="280"/>
                </a:lnTo>
                <a:lnTo>
                  <a:pt x="564" y="278"/>
                </a:lnTo>
                <a:lnTo>
                  <a:pt x="562" y="278"/>
                </a:lnTo>
                <a:lnTo>
                  <a:pt x="561" y="280"/>
                </a:lnTo>
                <a:lnTo>
                  <a:pt x="559" y="280"/>
                </a:lnTo>
                <a:lnTo>
                  <a:pt x="557" y="282"/>
                </a:lnTo>
                <a:lnTo>
                  <a:pt x="556" y="283"/>
                </a:lnTo>
                <a:lnTo>
                  <a:pt x="554" y="283"/>
                </a:lnTo>
                <a:lnTo>
                  <a:pt x="550" y="285"/>
                </a:lnTo>
                <a:lnTo>
                  <a:pt x="550" y="287"/>
                </a:lnTo>
                <a:lnTo>
                  <a:pt x="547" y="287"/>
                </a:lnTo>
                <a:lnTo>
                  <a:pt x="547" y="289"/>
                </a:lnTo>
                <a:lnTo>
                  <a:pt x="545" y="289"/>
                </a:lnTo>
                <a:lnTo>
                  <a:pt x="544" y="290"/>
                </a:lnTo>
                <a:lnTo>
                  <a:pt x="544" y="292"/>
                </a:lnTo>
                <a:lnTo>
                  <a:pt x="542" y="294"/>
                </a:lnTo>
                <a:lnTo>
                  <a:pt x="544" y="294"/>
                </a:lnTo>
                <a:lnTo>
                  <a:pt x="544" y="295"/>
                </a:lnTo>
                <a:lnTo>
                  <a:pt x="544" y="297"/>
                </a:lnTo>
                <a:lnTo>
                  <a:pt x="545" y="297"/>
                </a:lnTo>
                <a:lnTo>
                  <a:pt x="547" y="299"/>
                </a:lnTo>
                <a:lnTo>
                  <a:pt x="549" y="299"/>
                </a:lnTo>
                <a:lnTo>
                  <a:pt x="552" y="299"/>
                </a:lnTo>
                <a:lnTo>
                  <a:pt x="554" y="301"/>
                </a:lnTo>
                <a:lnTo>
                  <a:pt x="556" y="301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7" y="297"/>
                </a:lnTo>
                <a:lnTo>
                  <a:pt x="557" y="295"/>
                </a:lnTo>
                <a:lnTo>
                  <a:pt x="557" y="294"/>
                </a:lnTo>
                <a:moveTo>
                  <a:pt x="564" y="295"/>
                </a:moveTo>
                <a:lnTo>
                  <a:pt x="568" y="295"/>
                </a:lnTo>
                <a:lnTo>
                  <a:pt x="569" y="295"/>
                </a:lnTo>
                <a:lnTo>
                  <a:pt x="569" y="294"/>
                </a:lnTo>
                <a:lnTo>
                  <a:pt x="571" y="294"/>
                </a:lnTo>
                <a:lnTo>
                  <a:pt x="571" y="292"/>
                </a:lnTo>
                <a:lnTo>
                  <a:pt x="569" y="292"/>
                </a:lnTo>
                <a:lnTo>
                  <a:pt x="568" y="292"/>
                </a:lnTo>
                <a:lnTo>
                  <a:pt x="564" y="292"/>
                </a:lnTo>
                <a:lnTo>
                  <a:pt x="564" y="294"/>
                </a:lnTo>
                <a:lnTo>
                  <a:pt x="566" y="294"/>
                </a:lnTo>
                <a:lnTo>
                  <a:pt x="564" y="295"/>
                </a:lnTo>
                <a:lnTo>
                  <a:pt x="564" y="295"/>
                </a:lnTo>
                <a:moveTo>
                  <a:pt x="797" y="294"/>
                </a:moveTo>
                <a:lnTo>
                  <a:pt x="798" y="292"/>
                </a:lnTo>
                <a:lnTo>
                  <a:pt x="798" y="294"/>
                </a:lnTo>
                <a:lnTo>
                  <a:pt x="800" y="294"/>
                </a:lnTo>
                <a:lnTo>
                  <a:pt x="802" y="294"/>
                </a:lnTo>
                <a:lnTo>
                  <a:pt x="805" y="294"/>
                </a:lnTo>
                <a:lnTo>
                  <a:pt x="803" y="292"/>
                </a:lnTo>
                <a:lnTo>
                  <a:pt x="802" y="292"/>
                </a:lnTo>
                <a:lnTo>
                  <a:pt x="800" y="292"/>
                </a:lnTo>
                <a:lnTo>
                  <a:pt x="798" y="290"/>
                </a:lnTo>
                <a:lnTo>
                  <a:pt x="797" y="290"/>
                </a:lnTo>
                <a:lnTo>
                  <a:pt x="797" y="292"/>
                </a:lnTo>
                <a:lnTo>
                  <a:pt x="797" y="294"/>
                </a:lnTo>
                <a:moveTo>
                  <a:pt x="771" y="287"/>
                </a:moveTo>
                <a:lnTo>
                  <a:pt x="771" y="287"/>
                </a:lnTo>
                <a:lnTo>
                  <a:pt x="774" y="287"/>
                </a:lnTo>
                <a:lnTo>
                  <a:pt x="778" y="287"/>
                </a:lnTo>
                <a:lnTo>
                  <a:pt x="781" y="287"/>
                </a:lnTo>
                <a:lnTo>
                  <a:pt x="781" y="285"/>
                </a:lnTo>
                <a:lnTo>
                  <a:pt x="776" y="285"/>
                </a:lnTo>
                <a:lnTo>
                  <a:pt x="773" y="283"/>
                </a:lnTo>
                <a:lnTo>
                  <a:pt x="771" y="283"/>
                </a:lnTo>
                <a:lnTo>
                  <a:pt x="769" y="283"/>
                </a:lnTo>
                <a:lnTo>
                  <a:pt x="768" y="285"/>
                </a:lnTo>
                <a:lnTo>
                  <a:pt x="764" y="285"/>
                </a:lnTo>
                <a:lnTo>
                  <a:pt x="768" y="287"/>
                </a:lnTo>
                <a:lnTo>
                  <a:pt x="771" y="287"/>
                </a:lnTo>
                <a:moveTo>
                  <a:pt x="130" y="261"/>
                </a:moveTo>
                <a:lnTo>
                  <a:pt x="130" y="260"/>
                </a:lnTo>
                <a:lnTo>
                  <a:pt x="128" y="260"/>
                </a:lnTo>
                <a:lnTo>
                  <a:pt x="128" y="258"/>
                </a:lnTo>
                <a:lnTo>
                  <a:pt x="127" y="258"/>
                </a:lnTo>
                <a:lnTo>
                  <a:pt x="125" y="258"/>
                </a:lnTo>
                <a:lnTo>
                  <a:pt x="123" y="258"/>
                </a:lnTo>
                <a:lnTo>
                  <a:pt x="122" y="258"/>
                </a:lnTo>
                <a:lnTo>
                  <a:pt x="122" y="260"/>
                </a:lnTo>
                <a:lnTo>
                  <a:pt x="123" y="260"/>
                </a:lnTo>
                <a:lnTo>
                  <a:pt x="125" y="260"/>
                </a:lnTo>
                <a:lnTo>
                  <a:pt x="125" y="261"/>
                </a:lnTo>
                <a:lnTo>
                  <a:pt x="130" y="261"/>
                </a:lnTo>
                <a:moveTo>
                  <a:pt x="133" y="253"/>
                </a:moveTo>
                <a:lnTo>
                  <a:pt x="137" y="253"/>
                </a:lnTo>
                <a:lnTo>
                  <a:pt x="140" y="254"/>
                </a:lnTo>
                <a:lnTo>
                  <a:pt x="142" y="254"/>
                </a:lnTo>
                <a:lnTo>
                  <a:pt x="144" y="253"/>
                </a:lnTo>
                <a:lnTo>
                  <a:pt x="144" y="251"/>
                </a:lnTo>
                <a:lnTo>
                  <a:pt x="142" y="251"/>
                </a:lnTo>
                <a:lnTo>
                  <a:pt x="140" y="251"/>
                </a:lnTo>
                <a:lnTo>
                  <a:pt x="140" y="249"/>
                </a:lnTo>
                <a:lnTo>
                  <a:pt x="139" y="249"/>
                </a:lnTo>
                <a:lnTo>
                  <a:pt x="139" y="248"/>
                </a:lnTo>
                <a:lnTo>
                  <a:pt x="133" y="248"/>
                </a:lnTo>
                <a:lnTo>
                  <a:pt x="132" y="248"/>
                </a:lnTo>
                <a:lnTo>
                  <a:pt x="132" y="249"/>
                </a:lnTo>
                <a:lnTo>
                  <a:pt x="130" y="249"/>
                </a:lnTo>
                <a:lnTo>
                  <a:pt x="128" y="249"/>
                </a:lnTo>
                <a:lnTo>
                  <a:pt x="127" y="249"/>
                </a:lnTo>
                <a:lnTo>
                  <a:pt x="125" y="249"/>
                </a:lnTo>
                <a:lnTo>
                  <a:pt x="125" y="248"/>
                </a:lnTo>
                <a:lnTo>
                  <a:pt x="128" y="248"/>
                </a:lnTo>
                <a:lnTo>
                  <a:pt x="127" y="246"/>
                </a:lnTo>
                <a:lnTo>
                  <a:pt x="125" y="246"/>
                </a:lnTo>
                <a:lnTo>
                  <a:pt x="123" y="246"/>
                </a:lnTo>
                <a:lnTo>
                  <a:pt x="122" y="246"/>
                </a:lnTo>
                <a:lnTo>
                  <a:pt x="122" y="244"/>
                </a:lnTo>
                <a:lnTo>
                  <a:pt x="118" y="244"/>
                </a:lnTo>
                <a:lnTo>
                  <a:pt x="116" y="244"/>
                </a:lnTo>
                <a:lnTo>
                  <a:pt x="116" y="242"/>
                </a:lnTo>
                <a:lnTo>
                  <a:pt x="115" y="242"/>
                </a:lnTo>
                <a:lnTo>
                  <a:pt x="113" y="242"/>
                </a:lnTo>
                <a:lnTo>
                  <a:pt x="113" y="242"/>
                </a:lnTo>
                <a:lnTo>
                  <a:pt x="111" y="244"/>
                </a:lnTo>
                <a:lnTo>
                  <a:pt x="110" y="244"/>
                </a:lnTo>
                <a:lnTo>
                  <a:pt x="110" y="246"/>
                </a:lnTo>
                <a:lnTo>
                  <a:pt x="111" y="246"/>
                </a:lnTo>
                <a:lnTo>
                  <a:pt x="113" y="246"/>
                </a:lnTo>
                <a:lnTo>
                  <a:pt x="113" y="248"/>
                </a:lnTo>
                <a:lnTo>
                  <a:pt x="113" y="248"/>
                </a:lnTo>
                <a:lnTo>
                  <a:pt x="115" y="248"/>
                </a:lnTo>
                <a:lnTo>
                  <a:pt x="115" y="249"/>
                </a:lnTo>
                <a:lnTo>
                  <a:pt x="116" y="249"/>
                </a:lnTo>
                <a:lnTo>
                  <a:pt x="116" y="248"/>
                </a:lnTo>
                <a:lnTo>
                  <a:pt x="118" y="248"/>
                </a:lnTo>
                <a:lnTo>
                  <a:pt x="120" y="248"/>
                </a:lnTo>
                <a:lnTo>
                  <a:pt x="120" y="249"/>
                </a:lnTo>
                <a:lnTo>
                  <a:pt x="122" y="249"/>
                </a:lnTo>
                <a:lnTo>
                  <a:pt x="123" y="249"/>
                </a:lnTo>
                <a:lnTo>
                  <a:pt x="123" y="251"/>
                </a:lnTo>
                <a:lnTo>
                  <a:pt x="127" y="251"/>
                </a:lnTo>
                <a:lnTo>
                  <a:pt x="128" y="251"/>
                </a:lnTo>
                <a:lnTo>
                  <a:pt x="130" y="251"/>
                </a:lnTo>
                <a:lnTo>
                  <a:pt x="130" y="253"/>
                </a:lnTo>
                <a:lnTo>
                  <a:pt x="133" y="253"/>
                </a:lnTo>
                <a:moveTo>
                  <a:pt x="164" y="248"/>
                </a:moveTo>
                <a:lnTo>
                  <a:pt x="163" y="248"/>
                </a:lnTo>
                <a:lnTo>
                  <a:pt x="161" y="248"/>
                </a:lnTo>
                <a:lnTo>
                  <a:pt x="159" y="246"/>
                </a:lnTo>
                <a:lnTo>
                  <a:pt x="161" y="246"/>
                </a:lnTo>
                <a:lnTo>
                  <a:pt x="159" y="244"/>
                </a:lnTo>
                <a:lnTo>
                  <a:pt x="157" y="246"/>
                </a:lnTo>
                <a:lnTo>
                  <a:pt x="154" y="246"/>
                </a:lnTo>
                <a:lnTo>
                  <a:pt x="152" y="246"/>
                </a:lnTo>
                <a:lnTo>
                  <a:pt x="149" y="246"/>
                </a:lnTo>
                <a:lnTo>
                  <a:pt x="147" y="246"/>
                </a:lnTo>
                <a:lnTo>
                  <a:pt x="145" y="246"/>
                </a:lnTo>
                <a:lnTo>
                  <a:pt x="142" y="246"/>
                </a:lnTo>
                <a:lnTo>
                  <a:pt x="142" y="248"/>
                </a:lnTo>
                <a:lnTo>
                  <a:pt x="144" y="248"/>
                </a:lnTo>
                <a:lnTo>
                  <a:pt x="145" y="248"/>
                </a:lnTo>
                <a:lnTo>
                  <a:pt x="147" y="248"/>
                </a:lnTo>
                <a:lnTo>
                  <a:pt x="149" y="248"/>
                </a:lnTo>
                <a:lnTo>
                  <a:pt x="151" y="248"/>
                </a:lnTo>
                <a:lnTo>
                  <a:pt x="151" y="249"/>
                </a:lnTo>
                <a:lnTo>
                  <a:pt x="151" y="251"/>
                </a:lnTo>
                <a:lnTo>
                  <a:pt x="152" y="253"/>
                </a:lnTo>
                <a:lnTo>
                  <a:pt x="152" y="254"/>
                </a:lnTo>
                <a:lnTo>
                  <a:pt x="154" y="254"/>
                </a:lnTo>
                <a:lnTo>
                  <a:pt x="154" y="254"/>
                </a:lnTo>
                <a:lnTo>
                  <a:pt x="156" y="254"/>
                </a:lnTo>
                <a:lnTo>
                  <a:pt x="157" y="254"/>
                </a:lnTo>
                <a:lnTo>
                  <a:pt x="161" y="254"/>
                </a:lnTo>
                <a:lnTo>
                  <a:pt x="163" y="254"/>
                </a:lnTo>
                <a:lnTo>
                  <a:pt x="164" y="253"/>
                </a:lnTo>
                <a:lnTo>
                  <a:pt x="163" y="251"/>
                </a:lnTo>
                <a:lnTo>
                  <a:pt x="163" y="249"/>
                </a:lnTo>
                <a:lnTo>
                  <a:pt x="164" y="248"/>
                </a:lnTo>
                <a:moveTo>
                  <a:pt x="169" y="249"/>
                </a:moveTo>
                <a:lnTo>
                  <a:pt x="171" y="249"/>
                </a:lnTo>
                <a:lnTo>
                  <a:pt x="171" y="248"/>
                </a:lnTo>
                <a:lnTo>
                  <a:pt x="173" y="248"/>
                </a:lnTo>
                <a:lnTo>
                  <a:pt x="173" y="246"/>
                </a:lnTo>
                <a:lnTo>
                  <a:pt x="171" y="246"/>
                </a:lnTo>
                <a:lnTo>
                  <a:pt x="171" y="244"/>
                </a:lnTo>
                <a:lnTo>
                  <a:pt x="169" y="244"/>
                </a:lnTo>
                <a:lnTo>
                  <a:pt x="168" y="244"/>
                </a:lnTo>
                <a:lnTo>
                  <a:pt x="166" y="244"/>
                </a:lnTo>
                <a:lnTo>
                  <a:pt x="164" y="246"/>
                </a:lnTo>
                <a:lnTo>
                  <a:pt x="166" y="246"/>
                </a:lnTo>
                <a:lnTo>
                  <a:pt x="166" y="248"/>
                </a:lnTo>
                <a:lnTo>
                  <a:pt x="168" y="248"/>
                </a:lnTo>
                <a:lnTo>
                  <a:pt x="168" y="249"/>
                </a:lnTo>
                <a:lnTo>
                  <a:pt x="169" y="249"/>
                </a:lnTo>
                <a:moveTo>
                  <a:pt x="192" y="246"/>
                </a:moveTo>
                <a:lnTo>
                  <a:pt x="190" y="246"/>
                </a:lnTo>
                <a:lnTo>
                  <a:pt x="190" y="244"/>
                </a:lnTo>
                <a:lnTo>
                  <a:pt x="188" y="244"/>
                </a:lnTo>
                <a:lnTo>
                  <a:pt x="186" y="246"/>
                </a:lnTo>
                <a:lnTo>
                  <a:pt x="185" y="248"/>
                </a:lnTo>
                <a:lnTo>
                  <a:pt x="186" y="248"/>
                </a:lnTo>
                <a:lnTo>
                  <a:pt x="188" y="248"/>
                </a:lnTo>
                <a:lnTo>
                  <a:pt x="190" y="248"/>
                </a:lnTo>
                <a:lnTo>
                  <a:pt x="192" y="248"/>
                </a:lnTo>
                <a:lnTo>
                  <a:pt x="192" y="246"/>
                </a:lnTo>
                <a:moveTo>
                  <a:pt x="253" y="229"/>
                </a:moveTo>
                <a:lnTo>
                  <a:pt x="255" y="229"/>
                </a:lnTo>
                <a:lnTo>
                  <a:pt x="255" y="227"/>
                </a:lnTo>
                <a:lnTo>
                  <a:pt x="253" y="227"/>
                </a:lnTo>
                <a:lnTo>
                  <a:pt x="250" y="225"/>
                </a:lnTo>
                <a:lnTo>
                  <a:pt x="248" y="225"/>
                </a:lnTo>
                <a:lnTo>
                  <a:pt x="250" y="227"/>
                </a:lnTo>
                <a:lnTo>
                  <a:pt x="251" y="227"/>
                </a:lnTo>
                <a:lnTo>
                  <a:pt x="251" y="229"/>
                </a:lnTo>
                <a:lnTo>
                  <a:pt x="253" y="229"/>
                </a:lnTo>
                <a:moveTo>
                  <a:pt x="340" y="217"/>
                </a:moveTo>
                <a:lnTo>
                  <a:pt x="342" y="218"/>
                </a:lnTo>
                <a:lnTo>
                  <a:pt x="344" y="220"/>
                </a:lnTo>
                <a:lnTo>
                  <a:pt x="345" y="220"/>
                </a:lnTo>
                <a:lnTo>
                  <a:pt x="345" y="218"/>
                </a:lnTo>
                <a:lnTo>
                  <a:pt x="345" y="217"/>
                </a:lnTo>
                <a:lnTo>
                  <a:pt x="345" y="215"/>
                </a:lnTo>
                <a:lnTo>
                  <a:pt x="344" y="215"/>
                </a:lnTo>
                <a:lnTo>
                  <a:pt x="342" y="215"/>
                </a:lnTo>
                <a:lnTo>
                  <a:pt x="342" y="213"/>
                </a:lnTo>
                <a:lnTo>
                  <a:pt x="342" y="212"/>
                </a:lnTo>
                <a:lnTo>
                  <a:pt x="340" y="212"/>
                </a:lnTo>
                <a:lnTo>
                  <a:pt x="339" y="212"/>
                </a:lnTo>
                <a:lnTo>
                  <a:pt x="335" y="212"/>
                </a:lnTo>
                <a:lnTo>
                  <a:pt x="335" y="213"/>
                </a:lnTo>
                <a:lnTo>
                  <a:pt x="337" y="213"/>
                </a:lnTo>
                <a:lnTo>
                  <a:pt x="337" y="215"/>
                </a:lnTo>
                <a:lnTo>
                  <a:pt x="340" y="217"/>
                </a:lnTo>
                <a:moveTo>
                  <a:pt x="465" y="215"/>
                </a:moveTo>
                <a:lnTo>
                  <a:pt x="463" y="215"/>
                </a:lnTo>
                <a:lnTo>
                  <a:pt x="462" y="215"/>
                </a:lnTo>
                <a:lnTo>
                  <a:pt x="462" y="213"/>
                </a:lnTo>
                <a:lnTo>
                  <a:pt x="462" y="212"/>
                </a:lnTo>
                <a:lnTo>
                  <a:pt x="460" y="210"/>
                </a:lnTo>
                <a:lnTo>
                  <a:pt x="460" y="208"/>
                </a:lnTo>
                <a:lnTo>
                  <a:pt x="458" y="206"/>
                </a:lnTo>
                <a:lnTo>
                  <a:pt x="455" y="206"/>
                </a:lnTo>
                <a:lnTo>
                  <a:pt x="451" y="206"/>
                </a:lnTo>
                <a:lnTo>
                  <a:pt x="450" y="206"/>
                </a:lnTo>
                <a:lnTo>
                  <a:pt x="450" y="208"/>
                </a:lnTo>
                <a:lnTo>
                  <a:pt x="451" y="210"/>
                </a:lnTo>
                <a:lnTo>
                  <a:pt x="453" y="210"/>
                </a:lnTo>
                <a:lnTo>
                  <a:pt x="453" y="212"/>
                </a:lnTo>
                <a:lnTo>
                  <a:pt x="450" y="210"/>
                </a:lnTo>
                <a:lnTo>
                  <a:pt x="448" y="212"/>
                </a:lnTo>
                <a:lnTo>
                  <a:pt x="450" y="213"/>
                </a:lnTo>
                <a:lnTo>
                  <a:pt x="453" y="215"/>
                </a:lnTo>
                <a:lnTo>
                  <a:pt x="456" y="215"/>
                </a:lnTo>
                <a:lnTo>
                  <a:pt x="460" y="217"/>
                </a:lnTo>
                <a:lnTo>
                  <a:pt x="465" y="218"/>
                </a:lnTo>
                <a:lnTo>
                  <a:pt x="465" y="217"/>
                </a:lnTo>
                <a:lnTo>
                  <a:pt x="465" y="215"/>
                </a:lnTo>
                <a:moveTo>
                  <a:pt x="303" y="212"/>
                </a:moveTo>
                <a:lnTo>
                  <a:pt x="303" y="213"/>
                </a:lnTo>
                <a:lnTo>
                  <a:pt x="304" y="213"/>
                </a:lnTo>
                <a:lnTo>
                  <a:pt x="304" y="215"/>
                </a:lnTo>
                <a:lnTo>
                  <a:pt x="303" y="215"/>
                </a:lnTo>
                <a:lnTo>
                  <a:pt x="301" y="215"/>
                </a:lnTo>
                <a:lnTo>
                  <a:pt x="299" y="213"/>
                </a:lnTo>
                <a:lnTo>
                  <a:pt x="299" y="215"/>
                </a:lnTo>
                <a:lnTo>
                  <a:pt x="298" y="215"/>
                </a:lnTo>
                <a:lnTo>
                  <a:pt x="296" y="215"/>
                </a:lnTo>
                <a:lnTo>
                  <a:pt x="296" y="213"/>
                </a:lnTo>
                <a:lnTo>
                  <a:pt x="294" y="213"/>
                </a:lnTo>
                <a:lnTo>
                  <a:pt x="292" y="215"/>
                </a:lnTo>
                <a:lnTo>
                  <a:pt x="289" y="215"/>
                </a:lnTo>
                <a:lnTo>
                  <a:pt x="286" y="215"/>
                </a:lnTo>
                <a:lnTo>
                  <a:pt x="286" y="213"/>
                </a:lnTo>
                <a:lnTo>
                  <a:pt x="282" y="215"/>
                </a:lnTo>
                <a:lnTo>
                  <a:pt x="279" y="215"/>
                </a:lnTo>
                <a:lnTo>
                  <a:pt x="279" y="213"/>
                </a:lnTo>
                <a:lnTo>
                  <a:pt x="277" y="213"/>
                </a:lnTo>
                <a:lnTo>
                  <a:pt x="277" y="213"/>
                </a:lnTo>
                <a:lnTo>
                  <a:pt x="275" y="213"/>
                </a:lnTo>
                <a:lnTo>
                  <a:pt x="274" y="213"/>
                </a:lnTo>
                <a:lnTo>
                  <a:pt x="272" y="213"/>
                </a:lnTo>
                <a:lnTo>
                  <a:pt x="270" y="212"/>
                </a:lnTo>
                <a:lnTo>
                  <a:pt x="267" y="212"/>
                </a:lnTo>
                <a:lnTo>
                  <a:pt x="265" y="212"/>
                </a:lnTo>
                <a:lnTo>
                  <a:pt x="262" y="212"/>
                </a:lnTo>
                <a:lnTo>
                  <a:pt x="260" y="212"/>
                </a:lnTo>
                <a:lnTo>
                  <a:pt x="258" y="213"/>
                </a:lnTo>
                <a:lnTo>
                  <a:pt x="257" y="212"/>
                </a:lnTo>
                <a:lnTo>
                  <a:pt x="255" y="212"/>
                </a:lnTo>
                <a:lnTo>
                  <a:pt x="255" y="210"/>
                </a:lnTo>
                <a:lnTo>
                  <a:pt x="258" y="208"/>
                </a:lnTo>
                <a:lnTo>
                  <a:pt x="260" y="208"/>
                </a:lnTo>
                <a:lnTo>
                  <a:pt x="263" y="208"/>
                </a:lnTo>
                <a:lnTo>
                  <a:pt x="265" y="206"/>
                </a:lnTo>
                <a:lnTo>
                  <a:pt x="267" y="206"/>
                </a:lnTo>
                <a:lnTo>
                  <a:pt x="268" y="206"/>
                </a:lnTo>
                <a:lnTo>
                  <a:pt x="268" y="208"/>
                </a:lnTo>
                <a:lnTo>
                  <a:pt x="270" y="208"/>
                </a:lnTo>
                <a:lnTo>
                  <a:pt x="272" y="208"/>
                </a:lnTo>
                <a:lnTo>
                  <a:pt x="272" y="206"/>
                </a:lnTo>
                <a:lnTo>
                  <a:pt x="274" y="208"/>
                </a:lnTo>
                <a:lnTo>
                  <a:pt x="275" y="208"/>
                </a:lnTo>
                <a:lnTo>
                  <a:pt x="277" y="208"/>
                </a:lnTo>
                <a:lnTo>
                  <a:pt x="275" y="206"/>
                </a:lnTo>
                <a:lnTo>
                  <a:pt x="275" y="205"/>
                </a:lnTo>
                <a:lnTo>
                  <a:pt x="277" y="205"/>
                </a:lnTo>
                <a:lnTo>
                  <a:pt x="279" y="205"/>
                </a:lnTo>
                <a:lnTo>
                  <a:pt x="280" y="205"/>
                </a:lnTo>
                <a:lnTo>
                  <a:pt x="280" y="206"/>
                </a:lnTo>
                <a:lnTo>
                  <a:pt x="280" y="208"/>
                </a:lnTo>
                <a:lnTo>
                  <a:pt x="282" y="208"/>
                </a:lnTo>
                <a:lnTo>
                  <a:pt x="284" y="208"/>
                </a:lnTo>
                <a:lnTo>
                  <a:pt x="284" y="206"/>
                </a:lnTo>
                <a:lnTo>
                  <a:pt x="282" y="206"/>
                </a:lnTo>
                <a:lnTo>
                  <a:pt x="284" y="205"/>
                </a:lnTo>
                <a:lnTo>
                  <a:pt x="286" y="206"/>
                </a:lnTo>
                <a:lnTo>
                  <a:pt x="287" y="206"/>
                </a:lnTo>
                <a:lnTo>
                  <a:pt x="287" y="208"/>
                </a:lnTo>
                <a:lnTo>
                  <a:pt x="289" y="210"/>
                </a:lnTo>
                <a:lnTo>
                  <a:pt x="291" y="210"/>
                </a:lnTo>
                <a:lnTo>
                  <a:pt x="291" y="208"/>
                </a:lnTo>
                <a:lnTo>
                  <a:pt x="289" y="208"/>
                </a:lnTo>
                <a:lnTo>
                  <a:pt x="289" y="206"/>
                </a:lnTo>
                <a:lnTo>
                  <a:pt x="287" y="205"/>
                </a:lnTo>
                <a:lnTo>
                  <a:pt x="289" y="205"/>
                </a:lnTo>
                <a:lnTo>
                  <a:pt x="291" y="205"/>
                </a:lnTo>
                <a:lnTo>
                  <a:pt x="292" y="205"/>
                </a:lnTo>
                <a:lnTo>
                  <a:pt x="294" y="205"/>
                </a:lnTo>
                <a:lnTo>
                  <a:pt x="296" y="205"/>
                </a:lnTo>
                <a:lnTo>
                  <a:pt x="296" y="206"/>
                </a:lnTo>
                <a:lnTo>
                  <a:pt x="294" y="208"/>
                </a:lnTo>
                <a:lnTo>
                  <a:pt x="292" y="210"/>
                </a:lnTo>
                <a:lnTo>
                  <a:pt x="294" y="210"/>
                </a:lnTo>
                <a:lnTo>
                  <a:pt x="296" y="210"/>
                </a:lnTo>
                <a:lnTo>
                  <a:pt x="299" y="208"/>
                </a:lnTo>
                <a:lnTo>
                  <a:pt x="299" y="206"/>
                </a:lnTo>
                <a:lnTo>
                  <a:pt x="301" y="206"/>
                </a:lnTo>
                <a:lnTo>
                  <a:pt x="301" y="208"/>
                </a:lnTo>
                <a:lnTo>
                  <a:pt x="303" y="208"/>
                </a:lnTo>
                <a:lnTo>
                  <a:pt x="301" y="210"/>
                </a:lnTo>
                <a:lnTo>
                  <a:pt x="303" y="210"/>
                </a:lnTo>
                <a:lnTo>
                  <a:pt x="304" y="210"/>
                </a:lnTo>
                <a:lnTo>
                  <a:pt x="306" y="210"/>
                </a:lnTo>
                <a:lnTo>
                  <a:pt x="306" y="212"/>
                </a:lnTo>
                <a:lnTo>
                  <a:pt x="304" y="212"/>
                </a:lnTo>
                <a:lnTo>
                  <a:pt x="303" y="212"/>
                </a:lnTo>
                <a:moveTo>
                  <a:pt x="279" y="210"/>
                </a:moveTo>
                <a:lnTo>
                  <a:pt x="277" y="208"/>
                </a:lnTo>
                <a:lnTo>
                  <a:pt x="277" y="210"/>
                </a:lnTo>
                <a:lnTo>
                  <a:pt x="279" y="210"/>
                </a:lnTo>
                <a:moveTo>
                  <a:pt x="313" y="212"/>
                </a:moveTo>
                <a:lnTo>
                  <a:pt x="313" y="213"/>
                </a:lnTo>
                <a:lnTo>
                  <a:pt x="311" y="213"/>
                </a:lnTo>
                <a:lnTo>
                  <a:pt x="311" y="215"/>
                </a:lnTo>
                <a:lnTo>
                  <a:pt x="315" y="215"/>
                </a:lnTo>
                <a:lnTo>
                  <a:pt x="316" y="213"/>
                </a:lnTo>
                <a:lnTo>
                  <a:pt x="315" y="213"/>
                </a:lnTo>
                <a:lnTo>
                  <a:pt x="315" y="212"/>
                </a:lnTo>
                <a:lnTo>
                  <a:pt x="313" y="212"/>
                </a:lnTo>
                <a:moveTo>
                  <a:pt x="853" y="215"/>
                </a:moveTo>
                <a:lnTo>
                  <a:pt x="853" y="213"/>
                </a:lnTo>
                <a:lnTo>
                  <a:pt x="853" y="212"/>
                </a:lnTo>
                <a:lnTo>
                  <a:pt x="851" y="210"/>
                </a:lnTo>
                <a:lnTo>
                  <a:pt x="851" y="208"/>
                </a:lnTo>
                <a:lnTo>
                  <a:pt x="851" y="206"/>
                </a:lnTo>
                <a:lnTo>
                  <a:pt x="851" y="205"/>
                </a:lnTo>
                <a:lnTo>
                  <a:pt x="851" y="203"/>
                </a:lnTo>
                <a:lnTo>
                  <a:pt x="850" y="203"/>
                </a:lnTo>
                <a:lnTo>
                  <a:pt x="848" y="203"/>
                </a:lnTo>
                <a:lnTo>
                  <a:pt x="848" y="205"/>
                </a:lnTo>
                <a:lnTo>
                  <a:pt x="848" y="206"/>
                </a:lnTo>
                <a:lnTo>
                  <a:pt x="848" y="208"/>
                </a:lnTo>
                <a:lnTo>
                  <a:pt x="846" y="208"/>
                </a:lnTo>
                <a:lnTo>
                  <a:pt x="844" y="208"/>
                </a:lnTo>
                <a:lnTo>
                  <a:pt x="843" y="208"/>
                </a:lnTo>
                <a:lnTo>
                  <a:pt x="841" y="210"/>
                </a:lnTo>
                <a:lnTo>
                  <a:pt x="844" y="210"/>
                </a:lnTo>
                <a:lnTo>
                  <a:pt x="846" y="210"/>
                </a:lnTo>
                <a:lnTo>
                  <a:pt x="848" y="210"/>
                </a:lnTo>
                <a:lnTo>
                  <a:pt x="850" y="210"/>
                </a:lnTo>
                <a:lnTo>
                  <a:pt x="850" y="212"/>
                </a:lnTo>
                <a:lnTo>
                  <a:pt x="851" y="213"/>
                </a:lnTo>
                <a:lnTo>
                  <a:pt x="851" y="215"/>
                </a:lnTo>
                <a:lnTo>
                  <a:pt x="853" y="215"/>
                </a:lnTo>
                <a:moveTo>
                  <a:pt x="465" y="159"/>
                </a:moveTo>
                <a:lnTo>
                  <a:pt x="465" y="160"/>
                </a:lnTo>
                <a:lnTo>
                  <a:pt x="467" y="160"/>
                </a:lnTo>
                <a:lnTo>
                  <a:pt x="467" y="162"/>
                </a:lnTo>
                <a:lnTo>
                  <a:pt x="468" y="164"/>
                </a:lnTo>
                <a:lnTo>
                  <a:pt x="470" y="165"/>
                </a:lnTo>
                <a:lnTo>
                  <a:pt x="472" y="167"/>
                </a:lnTo>
                <a:lnTo>
                  <a:pt x="477" y="171"/>
                </a:lnTo>
                <a:lnTo>
                  <a:pt x="479" y="171"/>
                </a:lnTo>
                <a:lnTo>
                  <a:pt x="479" y="172"/>
                </a:lnTo>
                <a:lnTo>
                  <a:pt x="480" y="172"/>
                </a:lnTo>
                <a:lnTo>
                  <a:pt x="480" y="174"/>
                </a:lnTo>
                <a:lnTo>
                  <a:pt x="482" y="174"/>
                </a:lnTo>
                <a:lnTo>
                  <a:pt x="482" y="176"/>
                </a:lnTo>
                <a:lnTo>
                  <a:pt x="482" y="176"/>
                </a:lnTo>
                <a:lnTo>
                  <a:pt x="482" y="177"/>
                </a:lnTo>
                <a:lnTo>
                  <a:pt x="484" y="179"/>
                </a:lnTo>
                <a:lnTo>
                  <a:pt x="484" y="181"/>
                </a:lnTo>
                <a:lnTo>
                  <a:pt x="486" y="181"/>
                </a:lnTo>
                <a:lnTo>
                  <a:pt x="486" y="183"/>
                </a:lnTo>
                <a:lnTo>
                  <a:pt x="487" y="183"/>
                </a:lnTo>
                <a:lnTo>
                  <a:pt x="487" y="184"/>
                </a:lnTo>
                <a:lnTo>
                  <a:pt x="487" y="186"/>
                </a:lnTo>
                <a:lnTo>
                  <a:pt x="489" y="186"/>
                </a:lnTo>
                <a:lnTo>
                  <a:pt x="489" y="188"/>
                </a:lnTo>
                <a:lnTo>
                  <a:pt x="491" y="188"/>
                </a:lnTo>
                <a:lnTo>
                  <a:pt x="491" y="189"/>
                </a:lnTo>
                <a:lnTo>
                  <a:pt x="492" y="189"/>
                </a:lnTo>
                <a:lnTo>
                  <a:pt x="491" y="189"/>
                </a:lnTo>
                <a:lnTo>
                  <a:pt x="491" y="191"/>
                </a:lnTo>
                <a:lnTo>
                  <a:pt x="492" y="191"/>
                </a:lnTo>
                <a:lnTo>
                  <a:pt x="492" y="193"/>
                </a:lnTo>
                <a:lnTo>
                  <a:pt x="494" y="193"/>
                </a:lnTo>
                <a:lnTo>
                  <a:pt x="494" y="195"/>
                </a:lnTo>
                <a:lnTo>
                  <a:pt x="492" y="195"/>
                </a:lnTo>
                <a:lnTo>
                  <a:pt x="492" y="196"/>
                </a:lnTo>
                <a:lnTo>
                  <a:pt x="492" y="198"/>
                </a:lnTo>
                <a:lnTo>
                  <a:pt x="491" y="198"/>
                </a:lnTo>
                <a:lnTo>
                  <a:pt x="491" y="200"/>
                </a:lnTo>
                <a:lnTo>
                  <a:pt x="489" y="201"/>
                </a:lnTo>
                <a:lnTo>
                  <a:pt x="486" y="201"/>
                </a:lnTo>
                <a:lnTo>
                  <a:pt x="484" y="201"/>
                </a:lnTo>
                <a:lnTo>
                  <a:pt x="482" y="203"/>
                </a:lnTo>
                <a:lnTo>
                  <a:pt x="482" y="201"/>
                </a:lnTo>
                <a:lnTo>
                  <a:pt x="482" y="201"/>
                </a:lnTo>
                <a:lnTo>
                  <a:pt x="482" y="203"/>
                </a:lnTo>
                <a:lnTo>
                  <a:pt x="479" y="203"/>
                </a:lnTo>
                <a:lnTo>
                  <a:pt x="477" y="201"/>
                </a:lnTo>
                <a:lnTo>
                  <a:pt x="474" y="203"/>
                </a:lnTo>
                <a:lnTo>
                  <a:pt x="470" y="203"/>
                </a:lnTo>
                <a:lnTo>
                  <a:pt x="468" y="203"/>
                </a:lnTo>
                <a:lnTo>
                  <a:pt x="467" y="203"/>
                </a:lnTo>
                <a:lnTo>
                  <a:pt x="463" y="201"/>
                </a:lnTo>
                <a:lnTo>
                  <a:pt x="463" y="200"/>
                </a:lnTo>
                <a:lnTo>
                  <a:pt x="463" y="198"/>
                </a:lnTo>
                <a:lnTo>
                  <a:pt x="465" y="198"/>
                </a:lnTo>
                <a:lnTo>
                  <a:pt x="467" y="198"/>
                </a:lnTo>
                <a:lnTo>
                  <a:pt x="468" y="198"/>
                </a:lnTo>
                <a:lnTo>
                  <a:pt x="470" y="198"/>
                </a:lnTo>
                <a:lnTo>
                  <a:pt x="472" y="198"/>
                </a:lnTo>
                <a:lnTo>
                  <a:pt x="474" y="198"/>
                </a:lnTo>
                <a:lnTo>
                  <a:pt x="472" y="196"/>
                </a:lnTo>
                <a:lnTo>
                  <a:pt x="468" y="196"/>
                </a:lnTo>
                <a:lnTo>
                  <a:pt x="468" y="195"/>
                </a:lnTo>
                <a:lnTo>
                  <a:pt x="472" y="195"/>
                </a:lnTo>
                <a:lnTo>
                  <a:pt x="474" y="193"/>
                </a:lnTo>
                <a:lnTo>
                  <a:pt x="475" y="193"/>
                </a:lnTo>
                <a:lnTo>
                  <a:pt x="475" y="191"/>
                </a:lnTo>
                <a:lnTo>
                  <a:pt x="474" y="191"/>
                </a:lnTo>
                <a:lnTo>
                  <a:pt x="472" y="191"/>
                </a:lnTo>
                <a:lnTo>
                  <a:pt x="470" y="191"/>
                </a:lnTo>
                <a:lnTo>
                  <a:pt x="468" y="191"/>
                </a:lnTo>
                <a:lnTo>
                  <a:pt x="467" y="191"/>
                </a:lnTo>
                <a:lnTo>
                  <a:pt x="465" y="191"/>
                </a:lnTo>
                <a:lnTo>
                  <a:pt x="465" y="189"/>
                </a:lnTo>
                <a:lnTo>
                  <a:pt x="463" y="189"/>
                </a:lnTo>
                <a:lnTo>
                  <a:pt x="462" y="189"/>
                </a:lnTo>
                <a:lnTo>
                  <a:pt x="460" y="189"/>
                </a:lnTo>
                <a:lnTo>
                  <a:pt x="460" y="189"/>
                </a:lnTo>
                <a:lnTo>
                  <a:pt x="460" y="191"/>
                </a:lnTo>
                <a:lnTo>
                  <a:pt x="460" y="193"/>
                </a:lnTo>
                <a:lnTo>
                  <a:pt x="458" y="193"/>
                </a:lnTo>
                <a:lnTo>
                  <a:pt x="456" y="193"/>
                </a:lnTo>
                <a:lnTo>
                  <a:pt x="455" y="191"/>
                </a:lnTo>
                <a:lnTo>
                  <a:pt x="451" y="191"/>
                </a:lnTo>
                <a:lnTo>
                  <a:pt x="451" y="193"/>
                </a:lnTo>
                <a:lnTo>
                  <a:pt x="456" y="195"/>
                </a:lnTo>
                <a:lnTo>
                  <a:pt x="455" y="196"/>
                </a:lnTo>
                <a:lnTo>
                  <a:pt x="453" y="196"/>
                </a:lnTo>
                <a:lnTo>
                  <a:pt x="451" y="196"/>
                </a:lnTo>
                <a:lnTo>
                  <a:pt x="450" y="195"/>
                </a:lnTo>
                <a:lnTo>
                  <a:pt x="448" y="196"/>
                </a:lnTo>
                <a:lnTo>
                  <a:pt x="446" y="196"/>
                </a:lnTo>
                <a:lnTo>
                  <a:pt x="445" y="195"/>
                </a:lnTo>
                <a:lnTo>
                  <a:pt x="441" y="195"/>
                </a:lnTo>
                <a:lnTo>
                  <a:pt x="441" y="193"/>
                </a:lnTo>
                <a:lnTo>
                  <a:pt x="441" y="193"/>
                </a:lnTo>
                <a:lnTo>
                  <a:pt x="441" y="191"/>
                </a:lnTo>
                <a:lnTo>
                  <a:pt x="439" y="189"/>
                </a:lnTo>
                <a:lnTo>
                  <a:pt x="441" y="189"/>
                </a:lnTo>
                <a:lnTo>
                  <a:pt x="441" y="189"/>
                </a:lnTo>
                <a:lnTo>
                  <a:pt x="441" y="189"/>
                </a:lnTo>
                <a:lnTo>
                  <a:pt x="443" y="189"/>
                </a:lnTo>
                <a:lnTo>
                  <a:pt x="446" y="189"/>
                </a:lnTo>
                <a:lnTo>
                  <a:pt x="445" y="189"/>
                </a:lnTo>
                <a:lnTo>
                  <a:pt x="443" y="189"/>
                </a:lnTo>
                <a:lnTo>
                  <a:pt x="443" y="188"/>
                </a:lnTo>
                <a:lnTo>
                  <a:pt x="445" y="188"/>
                </a:lnTo>
                <a:lnTo>
                  <a:pt x="448" y="188"/>
                </a:lnTo>
                <a:lnTo>
                  <a:pt x="450" y="189"/>
                </a:lnTo>
                <a:lnTo>
                  <a:pt x="451" y="189"/>
                </a:lnTo>
                <a:lnTo>
                  <a:pt x="453" y="189"/>
                </a:lnTo>
                <a:lnTo>
                  <a:pt x="451" y="188"/>
                </a:lnTo>
                <a:lnTo>
                  <a:pt x="450" y="188"/>
                </a:lnTo>
                <a:lnTo>
                  <a:pt x="448" y="188"/>
                </a:lnTo>
                <a:lnTo>
                  <a:pt x="448" y="186"/>
                </a:lnTo>
                <a:lnTo>
                  <a:pt x="450" y="186"/>
                </a:lnTo>
                <a:lnTo>
                  <a:pt x="453" y="186"/>
                </a:lnTo>
                <a:lnTo>
                  <a:pt x="455" y="186"/>
                </a:lnTo>
                <a:lnTo>
                  <a:pt x="456" y="186"/>
                </a:lnTo>
                <a:lnTo>
                  <a:pt x="458" y="186"/>
                </a:lnTo>
                <a:lnTo>
                  <a:pt x="458" y="184"/>
                </a:lnTo>
                <a:lnTo>
                  <a:pt x="455" y="184"/>
                </a:lnTo>
                <a:lnTo>
                  <a:pt x="453" y="184"/>
                </a:lnTo>
                <a:lnTo>
                  <a:pt x="451" y="184"/>
                </a:lnTo>
                <a:lnTo>
                  <a:pt x="450" y="183"/>
                </a:lnTo>
                <a:lnTo>
                  <a:pt x="451" y="183"/>
                </a:lnTo>
                <a:lnTo>
                  <a:pt x="453" y="183"/>
                </a:lnTo>
                <a:lnTo>
                  <a:pt x="455" y="181"/>
                </a:lnTo>
                <a:lnTo>
                  <a:pt x="458" y="183"/>
                </a:lnTo>
                <a:lnTo>
                  <a:pt x="462" y="183"/>
                </a:lnTo>
                <a:lnTo>
                  <a:pt x="463" y="181"/>
                </a:lnTo>
                <a:lnTo>
                  <a:pt x="463" y="179"/>
                </a:lnTo>
                <a:lnTo>
                  <a:pt x="465" y="179"/>
                </a:lnTo>
                <a:lnTo>
                  <a:pt x="467" y="179"/>
                </a:lnTo>
                <a:lnTo>
                  <a:pt x="468" y="179"/>
                </a:lnTo>
                <a:lnTo>
                  <a:pt x="470" y="179"/>
                </a:lnTo>
                <a:lnTo>
                  <a:pt x="472" y="181"/>
                </a:lnTo>
                <a:lnTo>
                  <a:pt x="474" y="181"/>
                </a:lnTo>
                <a:lnTo>
                  <a:pt x="474" y="183"/>
                </a:lnTo>
                <a:lnTo>
                  <a:pt x="475" y="183"/>
                </a:lnTo>
                <a:lnTo>
                  <a:pt x="475" y="181"/>
                </a:lnTo>
                <a:lnTo>
                  <a:pt x="474" y="181"/>
                </a:lnTo>
                <a:lnTo>
                  <a:pt x="474" y="179"/>
                </a:lnTo>
                <a:lnTo>
                  <a:pt x="474" y="177"/>
                </a:lnTo>
                <a:lnTo>
                  <a:pt x="472" y="177"/>
                </a:lnTo>
                <a:lnTo>
                  <a:pt x="470" y="177"/>
                </a:lnTo>
                <a:lnTo>
                  <a:pt x="468" y="177"/>
                </a:lnTo>
                <a:lnTo>
                  <a:pt x="465" y="177"/>
                </a:lnTo>
                <a:lnTo>
                  <a:pt x="463" y="177"/>
                </a:lnTo>
                <a:lnTo>
                  <a:pt x="462" y="176"/>
                </a:lnTo>
                <a:lnTo>
                  <a:pt x="460" y="176"/>
                </a:lnTo>
                <a:lnTo>
                  <a:pt x="460" y="174"/>
                </a:lnTo>
                <a:lnTo>
                  <a:pt x="460" y="172"/>
                </a:lnTo>
                <a:lnTo>
                  <a:pt x="462" y="171"/>
                </a:lnTo>
                <a:lnTo>
                  <a:pt x="465" y="171"/>
                </a:lnTo>
                <a:lnTo>
                  <a:pt x="468" y="171"/>
                </a:lnTo>
                <a:lnTo>
                  <a:pt x="465" y="169"/>
                </a:lnTo>
                <a:lnTo>
                  <a:pt x="463" y="169"/>
                </a:lnTo>
                <a:lnTo>
                  <a:pt x="463" y="167"/>
                </a:lnTo>
                <a:lnTo>
                  <a:pt x="462" y="167"/>
                </a:lnTo>
                <a:lnTo>
                  <a:pt x="460" y="167"/>
                </a:lnTo>
                <a:lnTo>
                  <a:pt x="458" y="167"/>
                </a:lnTo>
                <a:lnTo>
                  <a:pt x="458" y="169"/>
                </a:lnTo>
                <a:lnTo>
                  <a:pt x="456" y="169"/>
                </a:lnTo>
                <a:lnTo>
                  <a:pt x="455" y="169"/>
                </a:lnTo>
                <a:lnTo>
                  <a:pt x="455" y="167"/>
                </a:lnTo>
                <a:lnTo>
                  <a:pt x="453" y="167"/>
                </a:lnTo>
                <a:lnTo>
                  <a:pt x="451" y="167"/>
                </a:lnTo>
                <a:lnTo>
                  <a:pt x="450" y="167"/>
                </a:lnTo>
                <a:lnTo>
                  <a:pt x="450" y="165"/>
                </a:lnTo>
                <a:lnTo>
                  <a:pt x="448" y="165"/>
                </a:lnTo>
                <a:lnTo>
                  <a:pt x="448" y="164"/>
                </a:lnTo>
                <a:lnTo>
                  <a:pt x="446" y="164"/>
                </a:lnTo>
                <a:lnTo>
                  <a:pt x="446" y="162"/>
                </a:lnTo>
                <a:lnTo>
                  <a:pt x="445" y="162"/>
                </a:lnTo>
                <a:lnTo>
                  <a:pt x="446" y="160"/>
                </a:lnTo>
                <a:lnTo>
                  <a:pt x="445" y="159"/>
                </a:lnTo>
                <a:lnTo>
                  <a:pt x="445" y="157"/>
                </a:lnTo>
                <a:lnTo>
                  <a:pt x="443" y="157"/>
                </a:lnTo>
                <a:lnTo>
                  <a:pt x="441" y="157"/>
                </a:lnTo>
                <a:lnTo>
                  <a:pt x="441" y="155"/>
                </a:lnTo>
                <a:lnTo>
                  <a:pt x="441" y="155"/>
                </a:lnTo>
                <a:lnTo>
                  <a:pt x="441" y="153"/>
                </a:lnTo>
                <a:lnTo>
                  <a:pt x="439" y="153"/>
                </a:lnTo>
                <a:lnTo>
                  <a:pt x="439" y="152"/>
                </a:lnTo>
                <a:lnTo>
                  <a:pt x="439" y="150"/>
                </a:lnTo>
                <a:lnTo>
                  <a:pt x="441" y="150"/>
                </a:lnTo>
                <a:lnTo>
                  <a:pt x="441" y="148"/>
                </a:lnTo>
                <a:lnTo>
                  <a:pt x="445" y="148"/>
                </a:lnTo>
                <a:lnTo>
                  <a:pt x="448" y="148"/>
                </a:lnTo>
                <a:lnTo>
                  <a:pt x="448" y="148"/>
                </a:lnTo>
                <a:lnTo>
                  <a:pt x="450" y="148"/>
                </a:lnTo>
                <a:lnTo>
                  <a:pt x="451" y="148"/>
                </a:lnTo>
                <a:lnTo>
                  <a:pt x="453" y="148"/>
                </a:lnTo>
                <a:lnTo>
                  <a:pt x="453" y="150"/>
                </a:lnTo>
                <a:lnTo>
                  <a:pt x="453" y="152"/>
                </a:lnTo>
                <a:lnTo>
                  <a:pt x="455" y="152"/>
                </a:lnTo>
                <a:lnTo>
                  <a:pt x="455" y="153"/>
                </a:lnTo>
                <a:lnTo>
                  <a:pt x="455" y="155"/>
                </a:lnTo>
                <a:lnTo>
                  <a:pt x="456" y="155"/>
                </a:lnTo>
                <a:lnTo>
                  <a:pt x="458" y="155"/>
                </a:lnTo>
                <a:lnTo>
                  <a:pt x="462" y="157"/>
                </a:lnTo>
                <a:lnTo>
                  <a:pt x="463" y="159"/>
                </a:lnTo>
                <a:lnTo>
                  <a:pt x="465" y="159"/>
                </a:lnTo>
                <a:moveTo>
                  <a:pt x="477" y="196"/>
                </a:moveTo>
                <a:lnTo>
                  <a:pt x="475" y="198"/>
                </a:lnTo>
                <a:lnTo>
                  <a:pt x="477" y="198"/>
                </a:lnTo>
                <a:lnTo>
                  <a:pt x="480" y="198"/>
                </a:lnTo>
                <a:lnTo>
                  <a:pt x="482" y="196"/>
                </a:lnTo>
                <a:lnTo>
                  <a:pt x="482" y="196"/>
                </a:lnTo>
                <a:lnTo>
                  <a:pt x="480" y="195"/>
                </a:lnTo>
                <a:lnTo>
                  <a:pt x="479" y="195"/>
                </a:lnTo>
                <a:lnTo>
                  <a:pt x="477" y="196"/>
                </a:lnTo>
                <a:moveTo>
                  <a:pt x="903" y="179"/>
                </a:moveTo>
                <a:lnTo>
                  <a:pt x="903" y="181"/>
                </a:lnTo>
                <a:lnTo>
                  <a:pt x="904" y="183"/>
                </a:lnTo>
                <a:lnTo>
                  <a:pt x="906" y="183"/>
                </a:lnTo>
                <a:lnTo>
                  <a:pt x="906" y="181"/>
                </a:lnTo>
                <a:lnTo>
                  <a:pt x="904" y="181"/>
                </a:lnTo>
                <a:lnTo>
                  <a:pt x="904" y="179"/>
                </a:lnTo>
                <a:lnTo>
                  <a:pt x="903" y="179"/>
                </a:lnTo>
                <a:moveTo>
                  <a:pt x="427" y="184"/>
                </a:moveTo>
                <a:lnTo>
                  <a:pt x="429" y="184"/>
                </a:lnTo>
                <a:lnTo>
                  <a:pt x="431" y="184"/>
                </a:lnTo>
                <a:lnTo>
                  <a:pt x="434" y="183"/>
                </a:lnTo>
                <a:lnTo>
                  <a:pt x="438" y="183"/>
                </a:lnTo>
                <a:lnTo>
                  <a:pt x="439" y="183"/>
                </a:lnTo>
                <a:lnTo>
                  <a:pt x="441" y="181"/>
                </a:lnTo>
                <a:lnTo>
                  <a:pt x="441" y="179"/>
                </a:lnTo>
                <a:lnTo>
                  <a:pt x="443" y="177"/>
                </a:lnTo>
                <a:lnTo>
                  <a:pt x="441" y="176"/>
                </a:lnTo>
                <a:lnTo>
                  <a:pt x="439" y="176"/>
                </a:lnTo>
                <a:lnTo>
                  <a:pt x="438" y="176"/>
                </a:lnTo>
                <a:lnTo>
                  <a:pt x="436" y="176"/>
                </a:lnTo>
                <a:lnTo>
                  <a:pt x="436" y="177"/>
                </a:lnTo>
                <a:lnTo>
                  <a:pt x="438" y="177"/>
                </a:lnTo>
                <a:lnTo>
                  <a:pt x="438" y="179"/>
                </a:lnTo>
                <a:lnTo>
                  <a:pt x="436" y="177"/>
                </a:lnTo>
                <a:lnTo>
                  <a:pt x="433" y="176"/>
                </a:lnTo>
                <a:lnTo>
                  <a:pt x="433" y="177"/>
                </a:lnTo>
                <a:lnTo>
                  <a:pt x="433" y="179"/>
                </a:lnTo>
                <a:lnTo>
                  <a:pt x="429" y="179"/>
                </a:lnTo>
                <a:lnTo>
                  <a:pt x="426" y="181"/>
                </a:lnTo>
                <a:lnTo>
                  <a:pt x="424" y="181"/>
                </a:lnTo>
                <a:lnTo>
                  <a:pt x="424" y="183"/>
                </a:lnTo>
                <a:lnTo>
                  <a:pt x="426" y="184"/>
                </a:lnTo>
                <a:lnTo>
                  <a:pt x="427" y="184"/>
                </a:lnTo>
                <a:moveTo>
                  <a:pt x="453" y="172"/>
                </a:moveTo>
                <a:lnTo>
                  <a:pt x="455" y="172"/>
                </a:lnTo>
                <a:lnTo>
                  <a:pt x="456" y="171"/>
                </a:lnTo>
                <a:lnTo>
                  <a:pt x="455" y="171"/>
                </a:lnTo>
                <a:lnTo>
                  <a:pt x="455" y="169"/>
                </a:lnTo>
                <a:lnTo>
                  <a:pt x="453" y="171"/>
                </a:lnTo>
                <a:lnTo>
                  <a:pt x="453" y="172"/>
                </a:lnTo>
                <a:moveTo>
                  <a:pt x="539" y="171"/>
                </a:moveTo>
                <a:lnTo>
                  <a:pt x="539" y="169"/>
                </a:lnTo>
                <a:lnTo>
                  <a:pt x="537" y="169"/>
                </a:lnTo>
                <a:lnTo>
                  <a:pt x="535" y="169"/>
                </a:lnTo>
                <a:lnTo>
                  <a:pt x="535" y="171"/>
                </a:lnTo>
                <a:lnTo>
                  <a:pt x="537" y="171"/>
                </a:lnTo>
                <a:lnTo>
                  <a:pt x="537" y="172"/>
                </a:lnTo>
                <a:lnTo>
                  <a:pt x="539" y="171"/>
                </a:lnTo>
                <a:moveTo>
                  <a:pt x="422" y="169"/>
                </a:moveTo>
                <a:lnTo>
                  <a:pt x="424" y="169"/>
                </a:lnTo>
                <a:lnTo>
                  <a:pt x="426" y="171"/>
                </a:lnTo>
                <a:lnTo>
                  <a:pt x="429" y="171"/>
                </a:lnTo>
                <a:lnTo>
                  <a:pt x="429" y="169"/>
                </a:lnTo>
                <a:lnTo>
                  <a:pt x="429" y="167"/>
                </a:lnTo>
                <a:lnTo>
                  <a:pt x="431" y="167"/>
                </a:lnTo>
                <a:lnTo>
                  <a:pt x="429" y="165"/>
                </a:lnTo>
                <a:lnTo>
                  <a:pt x="427" y="165"/>
                </a:lnTo>
                <a:lnTo>
                  <a:pt x="426" y="164"/>
                </a:lnTo>
                <a:lnTo>
                  <a:pt x="424" y="164"/>
                </a:lnTo>
                <a:lnTo>
                  <a:pt x="422" y="164"/>
                </a:lnTo>
                <a:lnTo>
                  <a:pt x="422" y="165"/>
                </a:lnTo>
                <a:lnTo>
                  <a:pt x="421" y="165"/>
                </a:lnTo>
                <a:lnTo>
                  <a:pt x="419" y="165"/>
                </a:lnTo>
                <a:lnTo>
                  <a:pt x="419" y="167"/>
                </a:lnTo>
                <a:lnTo>
                  <a:pt x="419" y="169"/>
                </a:lnTo>
                <a:lnTo>
                  <a:pt x="421" y="169"/>
                </a:lnTo>
                <a:lnTo>
                  <a:pt x="422" y="169"/>
                </a:lnTo>
                <a:moveTo>
                  <a:pt x="978" y="165"/>
                </a:moveTo>
                <a:lnTo>
                  <a:pt x="979" y="165"/>
                </a:lnTo>
                <a:lnTo>
                  <a:pt x="981" y="164"/>
                </a:lnTo>
                <a:lnTo>
                  <a:pt x="983" y="162"/>
                </a:lnTo>
                <a:lnTo>
                  <a:pt x="983" y="160"/>
                </a:lnTo>
                <a:lnTo>
                  <a:pt x="981" y="160"/>
                </a:lnTo>
                <a:lnTo>
                  <a:pt x="979" y="162"/>
                </a:lnTo>
                <a:lnTo>
                  <a:pt x="978" y="160"/>
                </a:lnTo>
                <a:lnTo>
                  <a:pt x="979" y="160"/>
                </a:lnTo>
                <a:lnTo>
                  <a:pt x="979" y="159"/>
                </a:lnTo>
                <a:lnTo>
                  <a:pt x="978" y="159"/>
                </a:lnTo>
                <a:lnTo>
                  <a:pt x="976" y="159"/>
                </a:lnTo>
                <a:lnTo>
                  <a:pt x="974" y="159"/>
                </a:lnTo>
                <a:lnTo>
                  <a:pt x="973" y="159"/>
                </a:lnTo>
                <a:lnTo>
                  <a:pt x="973" y="160"/>
                </a:lnTo>
                <a:lnTo>
                  <a:pt x="974" y="160"/>
                </a:lnTo>
                <a:lnTo>
                  <a:pt x="976" y="160"/>
                </a:lnTo>
                <a:lnTo>
                  <a:pt x="976" y="162"/>
                </a:lnTo>
                <a:lnTo>
                  <a:pt x="979" y="164"/>
                </a:lnTo>
                <a:lnTo>
                  <a:pt x="978" y="164"/>
                </a:lnTo>
                <a:lnTo>
                  <a:pt x="978" y="165"/>
                </a:lnTo>
                <a:moveTo>
                  <a:pt x="443" y="160"/>
                </a:moveTo>
                <a:lnTo>
                  <a:pt x="441" y="160"/>
                </a:lnTo>
                <a:lnTo>
                  <a:pt x="441" y="159"/>
                </a:lnTo>
                <a:lnTo>
                  <a:pt x="441" y="159"/>
                </a:lnTo>
                <a:lnTo>
                  <a:pt x="438" y="157"/>
                </a:lnTo>
                <a:lnTo>
                  <a:pt x="438" y="159"/>
                </a:lnTo>
                <a:lnTo>
                  <a:pt x="438" y="160"/>
                </a:lnTo>
                <a:lnTo>
                  <a:pt x="439" y="160"/>
                </a:lnTo>
                <a:lnTo>
                  <a:pt x="439" y="162"/>
                </a:lnTo>
                <a:lnTo>
                  <a:pt x="441" y="162"/>
                </a:lnTo>
                <a:lnTo>
                  <a:pt x="443" y="162"/>
                </a:lnTo>
                <a:lnTo>
                  <a:pt x="445" y="162"/>
                </a:lnTo>
                <a:lnTo>
                  <a:pt x="445" y="160"/>
                </a:lnTo>
                <a:lnTo>
                  <a:pt x="443" y="160"/>
                </a:lnTo>
                <a:moveTo>
                  <a:pt x="518" y="155"/>
                </a:moveTo>
                <a:lnTo>
                  <a:pt x="520" y="155"/>
                </a:lnTo>
                <a:lnTo>
                  <a:pt x="520" y="157"/>
                </a:lnTo>
                <a:lnTo>
                  <a:pt x="521" y="157"/>
                </a:lnTo>
                <a:lnTo>
                  <a:pt x="521" y="155"/>
                </a:lnTo>
                <a:lnTo>
                  <a:pt x="521" y="153"/>
                </a:lnTo>
                <a:lnTo>
                  <a:pt x="520" y="153"/>
                </a:lnTo>
                <a:lnTo>
                  <a:pt x="520" y="152"/>
                </a:lnTo>
                <a:lnTo>
                  <a:pt x="518" y="150"/>
                </a:lnTo>
                <a:lnTo>
                  <a:pt x="516" y="150"/>
                </a:lnTo>
                <a:lnTo>
                  <a:pt x="515" y="148"/>
                </a:lnTo>
                <a:lnTo>
                  <a:pt x="513" y="148"/>
                </a:lnTo>
                <a:lnTo>
                  <a:pt x="513" y="150"/>
                </a:lnTo>
                <a:lnTo>
                  <a:pt x="515" y="152"/>
                </a:lnTo>
                <a:lnTo>
                  <a:pt x="516" y="153"/>
                </a:lnTo>
                <a:lnTo>
                  <a:pt x="518" y="153"/>
                </a:lnTo>
                <a:lnTo>
                  <a:pt x="518" y="155"/>
                </a:lnTo>
                <a:moveTo>
                  <a:pt x="1031" y="155"/>
                </a:moveTo>
                <a:lnTo>
                  <a:pt x="1032" y="155"/>
                </a:lnTo>
                <a:lnTo>
                  <a:pt x="1034" y="157"/>
                </a:lnTo>
                <a:lnTo>
                  <a:pt x="1036" y="155"/>
                </a:lnTo>
                <a:lnTo>
                  <a:pt x="1036" y="153"/>
                </a:lnTo>
                <a:lnTo>
                  <a:pt x="1034" y="152"/>
                </a:lnTo>
                <a:lnTo>
                  <a:pt x="1032" y="152"/>
                </a:lnTo>
                <a:lnTo>
                  <a:pt x="1031" y="153"/>
                </a:lnTo>
                <a:lnTo>
                  <a:pt x="1031" y="155"/>
                </a:lnTo>
                <a:moveTo>
                  <a:pt x="1207" y="152"/>
                </a:moveTo>
                <a:lnTo>
                  <a:pt x="1205" y="152"/>
                </a:lnTo>
                <a:lnTo>
                  <a:pt x="1203" y="152"/>
                </a:lnTo>
                <a:lnTo>
                  <a:pt x="1203" y="153"/>
                </a:lnTo>
                <a:lnTo>
                  <a:pt x="1202" y="153"/>
                </a:lnTo>
                <a:lnTo>
                  <a:pt x="1200" y="153"/>
                </a:lnTo>
                <a:lnTo>
                  <a:pt x="1200" y="155"/>
                </a:lnTo>
                <a:lnTo>
                  <a:pt x="1200" y="157"/>
                </a:lnTo>
                <a:lnTo>
                  <a:pt x="1202" y="157"/>
                </a:lnTo>
                <a:lnTo>
                  <a:pt x="1203" y="157"/>
                </a:lnTo>
                <a:lnTo>
                  <a:pt x="1205" y="157"/>
                </a:lnTo>
                <a:lnTo>
                  <a:pt x="1207" y="157"/>
                </a:lnTo>
                <a:lnTo>
                  <a:pt x="1209" y="157"/>
                </a:lnTo>
                <a:lnTo>
                  <a:pt x="1209" y="155"/>
                </a:lnTo>
                <a:lnTo>
                  <a:pt x="1207" y="155"/>
                </a:lnTo>
                <a:lnTo>
                  <a:pt x="1207" y="153"/>
                </a:lnTo>
                <a:lnTo>
                  <a:pt x="1207" y="152"/>
                </a:lnTo>
                <a:moveTo>
                  <a:pt x="1125" y="150"/>
                </a:moveTo>
                <a:lnTo>
                  <a:pt x="1126" y="150"/>
                </a:lnTo>
                <a:lnTo>
                  <a:pt x="1126" y="148"/>
                </a:lnTo>
                <a:lnTo>
                  <a:pt x="1126" y="148"/>
                </a:lnTo>
                <a:lnTo>
                  <a:pt x="1128" y="148"/>
                </a:lnTo>
                <a:lnTo>
                  <a:pt x="1130" y="148"/>
                </a:lnTo>
                <a:lnTo>
                  <a:pt x="1130" y="147"/>
                </a:lnTo>
                <a:lnTo>
                  <a:pt x="1126" y="147"/>
                </a:lnTo>
                <a:lnTo>
                  <a:pt x="1125" y="147"/>
                </a:lnTo>
                <a:lnTo>
                  <a:pt x="1123" y="148"/>
                </a:lnTo>
                <a:lnTo>
                  <a:pt x="1121" y="148"/>
                </a:lnTo>
                <a:lnTo>
                  <a:pt x="1121" y="148"/>
                </a:lnTo>
                <a:lnTo>
                  <a:pt x="1123" y="148"/>
                </a:lnTo>
                <a:lnTo>
                  <a:pt x="1123" y="150"/>
                </a:lnTo>
                <a:lnTo>
                  <a:pt x="1125" y="150"/>
                </a:lnTo>
                <a:moveTo>
                  <a:pt x="453" y="128"/>
                </a:moveTo>
                <a:lnTo>
                  <a:pt x="455" y="126"/>
                </a:lnTo>
                <a:lnTo>
                  <a:pt x="455" y="124"/>
                </a:lnTo>
                <a:lnTo>
                  <a:pt x="455" y="123"/>
                </a:lnTo>
                <a:lnTo>
                  <a:pt x="453" y="123"/>
                </a:lnTo>
                <a:lnTo>
                  <a:pt x="453" y="121"/>
                </a:lnTo>
                <a:lnTo>
                  <a:pt x="451" y="121"/>
                </a:lnTo>
                <a:lnTo>
                  <a:pt x="451" y="119"/>
                </a:lnTo>
                <a:lnTo>
                  <a:pt x="451" y="118"/>
                </a:lnTo>
                <a:lnTo>
                  <a:pt x="453" y="118"/>
                </a:lnTo>
                <a:lnTo>
                  <a:pt x="451" y="116"/>
                </a:lnTo>
                <a:lnTo>
                  <a:pt x="450" y="116"/>
                </a:lnTo>
                <a:lnTo>
                  <a:pt x="448" y="119"/>
                </a:lnTo>
                <a:lnTo>
                  <a:pt x="448" y="124"/>
                </a:lnTo>
                <a:lnTo>
                  <a:pt x="448" y="126"/>
                </a:lnTo>
                <a:lnTo>
                  <a:pt x="446" y="128"/>
                </a:lnTo>
                <a:lnTo>
                  <a:pt x="446" y="130"/>
                </a:lnTo>
                <a:lnTo>
                  <a:pt x="448" y="130"/>
                </a:lnTo>
                <a:lnTo>
                  <a:pt x="448" y="131"/>
                </a:lnTo>
                <a:lnTo>
                  <a:pt x="450" y="131"/>
                </a:lnTo>
                <a:lnTo>
                  <a:pt x="451" y="133"/>
                </a:lnTo>
                <a:lnTo>
                  <a:pt x="453" y="133"/>
                </a:lnTo>
                <a:lnTo>
                  <a:pt x="455" y="133"/>
                </a:lnTo>
                <a:lnTo>
                  <a:pt x="455" y="131"/>
                </a:lnTo>
                <a:lnTo>
                  <a:pt x="453" y="131"/>
                </a:lnTo>
                <a:lnTo>
                  <a:pt x="453" y="130"/>
                </a:lnTo>
                <a:lnTo>
                  <a:pt x="455" y="130"/>
                </a:lnTo>
                <a:lnTo>
                  <a:pt x="456" y="130"/>
                </a:lnTo>
                <a:lnTo>
                  <a:pt x="456" y="128"/>
                </a:lnTo>
                <a:lnTo>
                  <a:pt x="455" y="128"/>
                </a:lnTo>
                <a:lnTo>
                  <a:pt x="453" y="128"/>
                </a:lnTo>
                <a:moveTo>
                  <a:pt x="465" y="130"/>
                </a:moveTo>
                <a:lnTo>
                  <a:pt x="463" y="130"/>
                </a:lnTo>
                <a:lnTo>
                  <a:pt x="462" y="130"/>
                </a:lnTo>
                <a:lnTo>
                  <a:pt x="460" y="131"/>
                </a:lnTo>
                <a:lnTo>
                  <a:pt x="462" y="131"/>
                </a:lnTo>
                <a:lnTo>
                  <a:pt x="462" y="133"/>
                </a:lnTo>
                <a:lnTo>
                  <a:pt x="463" y="133"/>
                </a:lnTo>
                <a:lnTo>
                  <a:pt x="465" y="133"/>
                </a:lnTo>
                <a:lnTo>
                  <a:pt x="465" y="131"/>
                </a:lnTo>
                <a:lnTo>
                  <a:pt x="465" y="130"/>
                </a:lnTo>
                <a:moveTo>
                  <a:pt x="1778" y="124"/>
                </a:moveTo>
                <a:lnTo>
                  <a:pt x="1776" y="126"/>
                </a:lnTo>
                <a:lnTo>
                  <a:pt x="1774" y="128"/>
                </a:lnTo>
                <a:lnTo>
                  <a:pt x="1776" y="128"/>
                </a:lnTo>
                <a:lnTo>
                  <a:pt x="1778" y="128"/>
                </a:lnTo>
                <a:lnTo>
                  <a:pt x="1779" y="128"/>
                </a:lnTo>
                <a:lnTo>
                  <a:pt x="1781" y="128"/>
                </a:lnTo>
                <a:lnTo>
                  <a:pt x="1781" y="126"/>
                </a:lnTo>
                <a:lnTo>
                  <a:pt x="1779" y="126"/>
                </a:lnTo>
                <a:lnTo>
                  <a:pt x="1779" y="124"/>
                </a:lnTo>
                <a:lnTo>
                  <a:pt x="1778" y="124"/>
                </a:lnTo>
                <a:moveTo>
                  <a:pt x="1473" y="123"/>
                </a:moveTo>
                <a:lnTo>
                  <a:pt x="1475" y="121"/>
                </a:lnTo>
                <a:lnTo>
                  <a:pt x="1473" y="121"/>
                </a:lnTo>
                <a:lnTo>
                  <a:pt x="1473" y="119"/>
                </a:lnTo>
                <a:lnTo>
                  <a:pt x="1472" y="119"/>
                </a:lnTo>
                <a:lnTo>
                  <a:pt x="1470" y="121"/>
                </a:lnTo>
                <a:lnTo>
                  <a:pt x="1472" y="121"/>
                </a:lnTo>
                <a:lnTo>
                  <a:pt x="1473" y="123"/>
                </a:lnTo>
                <a:moveTo>
                  <a:pt x="492" y="116"/>
                </a:moveTo>
                <a:lnTo>
                  <a:pt x="494" y="114"/>
                </a:lnTo>
                <a:lnTo>
                  <a:pt x="492" y="114"/>
                </a:lnTo>
                <a:lnTo>
                  <a:pt x="492" y="112"/>
                </a:lnTo>
                <a:lnTo>
                  <a:pt x="491" y="112"/>
                </a:lnTo>
                <a:lnTo>
                  <a:pt x="491" y="114"/>
                </a:lnTo>
                <a:lnTo>
                  <a:pt x="492" y="116"/>
                </a:lnTo>
                <a:moveTo>
                  <a:pt x="1858" y="142"/>
                </a:moveTo>
                <a:lnTo>
                  <a:pt x="1858" y="143"/>
                </a:lnTo>
                <a:lnTo>
                  <a:pt x="1860" y="142"/>
                </a:lnTo>
                <a:lnTo>
                  <a:pt x="1858" y="142"/>
                </a:lnTo>
                <a:moveTo>
                  <a:pt x="501" y="107"/>
                </a:moveTo>
                <a:lnTo>
                  <a:pt x="501" y="109"/>
                </a:lnTo>
                <a:lnTo>
                  <a:pt x="503" y="109"/>
                </a:lnTo>
                <a:lnTo>
                  <a:pt x="503" y="107"/>
                </a:lnTo>
                <a:lnTo>
                  <a:pt x="503" y="107"/>
                </a:lnTo>
                <a:lnTo>
                  <a:pt x="501" y="107"/>
                </a:lnTo>
                <a:lnTo>
                  <a:pt x="501" y="106"/>
                </a:lnTo>
                <a:lnTo>
                  <a:pt x="499" y="106"/>
                </a:lnTo>
                <a:lnTo>
                  <a:pt x="499" y="104"/>
                </a:lnTo>
                <a:lnTo>
                  <a:pt x="498" y="104"/>
                </a:lnTo>
                <a:lnTo>
                  <a:pt x="498" y="106"/>
                </a:lnTo>
                <a:lnTo>
                  <a:pt x="498" y="107"/>
                </a:lnTo>
                <a:lnTo>
                  <a:pt x="499" y="107"/>
                </a:lnTo>
                <a:lnTo>
                  <a:pt x="501" y="107"/>
                </a:lnTo>
                <a:moveTo>
                  <a:pt x="2183" y="260"/>
                </a:moveTo>
                <a:lnTo>
                  <a:pt x="2184" y="260"/>
                </a:lnTo>
                <a:lnTo>
                  <a:pt x="2184" y="261"/>
                </a:lnTo>
                <a:lnTo>
                  <a:pt x="2183" y="261"/>
                </a:lnTo>
                <a:lnTo>
                  <a:pt x="2181" y="263"/>
                </a:lnTo>
                <a:lnTo>
                  <a:pt x="2179" y="265"/>
                </a:lnTo>
                <a:lnTo>
                  <a:pt x="2178" y="266"/>
                </a:lnTo>
                <a:lnTo>
                  <a:pt x="2176" y="266"/>
                </a:lnTo>
                <a:lnTo>
                  <a:pt x="2174" y="266"/>
                </a:lnTo>
                <a:lnTo>
                  <a:pt x="2174" y="265"/>
                </a:lnTo>
                <a:lnTo>
                  <a:pt x="2172" y="266"/>
                </a:lnTo>
                <a:lnTo>
                  <a:pt x="2171" y="266"/>
                </a:lnTo>
                <a:lnTo>
                  <a:pt x="2169" y="266"/>
                </a:lnTo>
                <a:lnTo>
                  <a:pt x="2167" y="268"/>
                </a:lnTo>
                <a:lnTo>
                  <a:pt x="2166" y="268"/>
                </a:lnTo>
                <a:lnTo>
                  <a:pt x="2166" y="268"/>
                </a:lnTo>
                <a:lnTo>
                  <a:pt x="2164" y="270"/>
                </a:lnTo>
                <a:lnTo>
                  <a:pt x="2162" y="271"/>
                </a:lnTo>
                <a:lnTo>
                  <a:pt x="2162" y="271"/>
                </a:lnTo>
                <a:lnTo>
                  <a:pt x="2160" y="271"/>
                </a:lnTo>
                <a:lnTo>
                  <a:pt x="2159" y="271"/>
                </a:lnTo>
                <a:lnTo>
                  <a:pt x="2157" y="271"/>
                </a:lnTo>
                <a:lnTo>
                  <a:pt x="2157" y="271"/>
                </a:lnTo>
                <a:lnTo>
                  <a:pt x="2155" y="271"/>
                </a:lnTo>
                <a:lnTo>
                  <a:pt x="2155" y="270"/>
                </a:lnTo>
                <a:lnTo>
                  <a:pt x="2154" y="270"/>
                </a:lnTo>
                <a:lnTo>
                  <a:pt x="2152" y="270"/>
                </a:lnTo>
                <a:lnTo>
                  <a:pt x="2152" y="271"/>
                </a:lnTo>
                <a:lnTo>
                  <a:pt x="2155" y="271"/>
                </a:lnTo>
                <a:lnTo>
                  <a:pt x="2155" y="273"/>
                </a:lnTo>
                <a:lnTo>
                  <a:pt x="2154" y="273"/>
                </a:lnTo>
                <a:lnTo>
                  <a:pt x="2152" y="275"/>
                </a:lnTo>
                <a:lnTo>
                  <a:pt x="2150" y="275"/>
                </a:lnTo>
                <a:lnTo>
                  <a:pt x="2149" y="275"/>
                </a:lnTo>
                <a:lnTo>
                  <a:pt x="2147" y="275"/>
                </a:lnTo>
                <a:lnTo>
                  <a:pt x="2147" y="277"/>
                </a:lnTo>
                <a:lnTo>
                  <a:pt x="2145" y="277"/>
                </a:lnTo>
                <a:lnTo>
                  <a:pt x="2143" y="277"/>
                </a:lnTo>
                <a:lnTo>
                  <a:pt x="2142" y="277"/>
                </a:lnTo>
                <a:lnTo>
                  <a:pt x="2142" y="278"/>
                </a:lnTo>
                <a:lnTo>
                  <a:pt x="2140" y="278"/>
                </a:lnTo>
                <a:lnTo>
                  <a:pt x="2138" y="278"/>
                </a:lnTo>
                <a:lnTo>
                  <a:pt x="2138" y="277"/>
                </a:lnTo>
                <a:lnTo>
                  <a:pt x="2140" y="277"/>
                </a:lnTo>
                <a:lnTo>
                  <a:pt x="2140" y="275"/>
                </a:lnTo>
                <a:lnTo>
                  <a:pt x="2138" y="275"/>
                </a:lnTo>
                <a:lnTo>
                  <a:pt x="2138" y="277"/>
                </a:lnTo>
                <a:lnTo>
                  <a:pt x="2137" y="277"/>
                </a:lnTo>
                <a:lnTo>
                  <a:pt x="2135" y="277"/>
                </a:lnTo>
                <a:lnTo>
                  <a:pt x="2137" y="275"/>
                </a:lnTo>
                <a:lnTo>
                  <a:pt x="2135" y="275"/>
                </a:lnTo>
                <a:lnTo>
                  <a:pt x="2133" y="275"/>
                </a:lnTo>
                <a:lnTo>
                  <a:pt x="2131" y="275"/>
                </a:lnTo>
                <a:lnTo>
                  <a:pt x="2130" y="275"/>
                </a:lnTo>
                <a:lnTo>
                  <a:pt x="2131" y="273"/>
                </a:lnTo>
                <a:lnTo>
                  <a:pt x="2131" y="271"/>
                </a:lnTo>
                <a:lnTo>
                  <a:pt x="2130" y="271"/>
                </a:lnTo>
                <a:lnTo>
                  <a:pt x="2130" y="273"/>
                </a:lnTo>
                <a:lnTo>
                  <a:pt x="2128" y="275"/>
                </a:lnTo>
                <a:lnTo>
                  <a:pt x="2126" y="275"/>
                </a:lnTo>
                <a:lnTo>
                  <a:pt x="2125" y="277"/>
                </a:lnTo>
                <a:lnTo>
                  <a:pt x="2125" y="277"/>
                </a:lnTo>
                <a:lnTo>
                  <a:pt x="2126" y="277"/>
                </a:lnTo>
                <a:lnTo>
                  <a:pt x="2128" y="277"/>
                </a:lnTo>
                <a:lnTo>
                  <a:pt x="2130" y="278"/>
                </a:lnTo>
                <a:lnTo>
                  <a:pt x="2128" y="278"/>
                </a:lnTo>
                <a:lnTo>
                  <a:pt x="2126" y="278"/>
                </a:lnTo>
                <a:lnTo>
                  <a:pt x="2125" y="278"/>
                </a:lnTo>
                <a:lnTo>
                  <a:pt x="2125" y="280"/>
                </a:lnTo>
                <a:lnTo>
                  <a:pt x="2125" y="278"/>
                </a:lnTo>
                <a:lnTo>
                  <a:pt x="2123" y="278"/>
                </a:lnTo>
                <a:lnTo>
                  <a:pt x="2123" y="280"/>
                </a:lnTo>
                <a:lnTo>
                  <a:pt x="2121" y="280"/>
                </a:lnTo>
                <a:lnTo>
                  <a:pt x="2121" y="278"/>
                </a:lnTo>
                <a:lnTo>
                  <a:pt x="2119" y="280"/>
                </a:lnTo>
                <a:lnTo>
                  <a:pt x="2118" y="280"/>
                </a:lnTo>
                <a:lnTo>
                  <a:pt x="2118" y="278"/>
                </a:lnTo>
                <a:lnTo>
                  <a:pt x="2116" y="278"/>
                </a:lnTo>
                <a:lnTo>
                  <a:pt x="2114" y="278"/>
                </a:lnTo>
                <a:lnTo>
                  <a:pt x="2114" y="280"/>
                </a:lnTo>
                <a:lnTo>
                  <a:pt x="2114" y="282"/>
                </a:lnTo>
                <a:lnTo>
                  <a:pt x="2113" y="282"/>
                </a:lnTo>
                <a:lnTo>
                  <a:pt x="2111" y="282"/>
                </a:lnTo>
                <a:lnTo>
                  <a:pt x="2109" y="282"/>
                </a:lnTo>
                <a:lnTo>
                  <a:pt x="2108" y="282"/>
                </a:lnTo>
                <a:lnTo>
                  <a:pt x="2106" y="282"/>
                </a:lnTo>
                <a:lnTo>
                  <a:pt x="2108" y="280"/>
                </a:lnTo>
                <a:lnTo>
                  <a:pt x="2109" y="280"/>
                </a:lnTo>
                <a:lnTo>
                  <a:pt x="2109" y="278"/>
                </a:lnTo>
                <a:lnTo>
                  <a:pt x="2111" y="278"/>
                </a:lnTo>
                <a:lnTo>
                  <a:pt x="2113" y="277"/>
                </a:lnTo>
                <a:lnTo>
                  <a:pt x="2114" y="277"/>
                </a:lnTo>
                <a:lnTo>
                  <a:pt x="2116" y="275"/>
                </a:lnTo>
                <a:lnTo>
                  <a:pt x="2114" y="275"/>
                </a:lnTo>
                <a:lnTo>
                  <a:pt x="2113" y="275"/>
                </a:lnTo>
                <a:lnTo>
                  <a:pt x="2111" y="275"/>
                </a:lnTo>
                <a:lnTo>
                  <a:pt x="2111" y="277"/>
                </a:lnTo>
                <a:lnTo>
                  <a:pt x="2109" y="278"/>
                </a:lnTo>
                <a:lnTo>
                  <a:pt x="2108" y="278"/>
                </a:lnTo>
                <a:lnTo>
                  <a:pt x="2108" y="280"/>
                </a:lnTo>
                <a:lnTo>
                  <a:pt x="2106" y="280"/>
                </a:lnTo>
                <a:lnTo>
                  <a:pt x="2104" y="280"/>
                </a:lnTo>
                <a:lnTo>
                  <a:pt x="2104" y="282"/>
                </a:lnTo>
                <a:lnTo>
                  <a:pt x="2102" y="282"/>
                </a:lnTo>
                <a:lnTo>
                  <a:pt x="2102" y="283"/>
                </a:lnTo>
                <a:lnTo>
                  <a:pt x="2101" y="283"/>
                </a:lnTo>
                <a:lnTo>
                  <a:pt x="2101" y="282"/>
                </a:lnTo>
                <a:lnTo>
                  <a:pt x="2099" y="282"/>
                </a:lnTo>
                <a:lnTo>
                  <a:pt x="2099" y="283"/>
                </a:lnTo>
                <a:lnTo>
                  <a:pt x="2097" y="283"/>
                </a:lnTo>
                <a:lnTo>
                  <a:pt x="2097" y="285"/>
                </a:lnTo>
                <a:lnTo>
                  <a:pt x="2096" y="285"/>
                </a:lnTo>
                <a:lnTo>
                  <a:pt x="2096" y="287"/>
                </a:lnTo>
                <a:lnTo>
                  <a:pt x="2094" y="287"/>
                </a:lnTo>
                <a:lnTo>
                  <a:pt x="2094" y="289"/>
                </a:lnTo>
                <a:lnTo>
                  <a:pt x="2092" y="289"/>
                </a:lnTo>
                <a:lnTo>
                  <a:pt x="2092" y="290"/>
                </a:lnTo>
                <a:lnTo>
                  <a:pt x="2090" y="290"/>
                </a:lnTo>
                <a:lnTo>
                  <a:pt x="2090" y="289"/>
                </a:lnTo>
                <a:lnTo>
                  <a:pt x="2089" y="289"/>
                </a:lnTo>
                <a:lnTo>
                  <a:pt x="2087" y="289"/>
                </a:lnTo>
                <a:lnTo>
                  <a:pt x="2084" y="289"/>
                </a:lnTo>
                <a:lnTo>
                  <a:pt x="2084" y="289"/>
                </a:lnTo>
                <a:lnTo>
                  <a:pt x="2084" y="287"/>
                </a:lnTo>
                <a:lnTo>
                  <a:pt x="2084" y="287"/>
                </a:lnTo>
                <a:lnTo>
                  <a:pt x="2085" y="285"/>
                </a:lnTo>
                <a:lnTo>
                  <a:pt x="2084" y="285"/>
                </a:lnTo>
                <a:lnTo>
                  <a:pt x="2084" y="287"/>
                </a:lnTo>
                <a:lnTo>
                  <a:pt x="2084" y="285"/>
                </a:lnTo>
                <a:lnTo>
                  <a:pt x="2082" y="287"/>
                </a:lnTo>
                <a:lnTo>
                  <a:pt x="2080" y="289"/>
                </a:lnTo>
                <a:lnTo>
                  <a:pt x="2078" y="289"/>
                </a:lnTo>
                <a:lnTo>
                  <a:pt x="2077" y="289"/>
                </a:lnTo>
                <a:lnTo>
                  <a:pt x="2075" y="289"/>
                </a:lnTo>
                <a:lnTo>
                  <a:pt x="2073" y="289"/>
                </a:lnTo>
                <a:lnTo>
                  <a:pt x="2073" y="290"/>
                </a:lnTo>
                <a:lnTo>
                  <a:pt x="2072" y="290"/>
                </a:lnTo>
                <a:lnTo>
                  <a:pt x="2070" y="290"/>
                </a:lnTo>
                <a:lnTo>
                  <a:pt x="2068" y="292"/>
                </a:lnTo>
                <a:lnTo>
                  <a:pt x="2066" y="292"/>
                </a:lnTo>
                <a:lnTo>
                  <a:pt x="2066" y="294"/>
                </a:lnTo>
                <a:lnTo>
                  <a:pt x="2065" y="294"/>
                </a:lnTo>
                <a:lnTo>
                  <a:pt x="2063" y="294"/>
                </a:lnTo>
                <a:lnTo>
                  <a:pt x="2063" y="295"/>
                </a:lnTo>
                <a:lnTo>
                  <a:pt x="2060" y="295"/>
                </a:lnTo>
                <a:lnTo>
                  <a:pt x="2058" y="294"/>
                </a:lnTo>
                <a:lnTo>
                  <a:pt x="2056" y="294"/>
                </a:lnTo>
                <a:lnTo>
                  <a:pt x="2055" y="294"/>
                </a:lnTo>
                <a:lnTo>
                  <a:pt x="2053" y="294"/>
                </a:lnTo>
                <a:lnTo>
                  <a:pt x="2051" y="294"/>
                </a:lnTo>
                <a:lnTo>
                  <a:pt x="2049" y="294"/>
                </a:lnTo>
                <a:lnTo>
                  <a:pt x="2049" y="295"/>
                </a:lnTo>
                <a:lnTo>
                  <a:pt x="2051" y="295"/>
                </a:lnTo>
                <a:lnTo>
                  <a:pt x="2053" y="295"/>
                </a:lnTo>
                <a:lnTo>
                  <a:pt x="2055" y="295"/>
                </a:lnTo>
                <a:lnTo>
                  <a:pt x="2056" y="295"/>
                </a:lnTo>
                <a:lnTo>
                  <a:pt x="2056" y="297"/>
                </a:lnTo>
                <a:lnTo>
                  <a:pt x="2055" y="297"/>
                </a:lnTo>
                <a:lnTo>
                  <a:pt x="2055" y="299"/>
                </a:lnTo>
                <a:lnTo>
                  <a:pt x="2053" y="297"/>
                </a:lnTo>
                <a:lnTo>
                  <a:pt x="2053" y="299"/>
                </a:lnTo>
                <a:lnTo>
                  <a:pt x="2051" y="299"/>
                </a:lnTo>
                <a:lnTo>
                  <a:pt x="2051" y="301"/>
                </a:lnTo>
                <a:lnTo>
                  <a:pt x="2053" y="302"/>
                </a:lnTo>
                <a:lnTo>
                  <a:pt x="2051" y="302"/>
                </a:lnTo>
                <a:lnTo>
                  <a:pt x="2049" y="302"/>
                </a:lnTo>
                <a:lnTo>
                  <a:pt x="2048" y="302"/>
                </a:lnTo>
                <a:lnTo>
                  <a:pt x="2048" y="304"/>
                </a:lnTo>
                <a:lnTo>
                  <a:pt x="2046" y="304"/>
                </a:lnTo>
                <a:lnTo>
                  <a:pt x="2044" y="304"/>
                </a:lnTo>
                <a:lnTo>
                  <a:pt x="2043" y="304"/>
                </a:lnTo>
                <a:lnTo>
                  <a:pt x="2043" y="306"/>
                </a:lnTo>
                <a:lnTo>
                  <a:pt x="2043" y="307"/>
                </a:lnTo>
                <a:lnTo>
                  <a:pt x="2041" y="307"/>
                </a:lnTo>
                <a:lnTo>
                  <a:pt x="2041" y="309"/>
                </a:lnTo>
                <a:lnTo>
                  <a:pt x="2039" y="309"/>
                </a:lnTo>
                <a:lnTo>
                  <a:pt x="2037" y="309"/>
                </a:lnTo>
                <a:lnTo>
                  <a:pt x="2036" y="309"/>
                </a:lnTo>
                <a:lnTo>
                  <a:pt x="2034" y="311"/>
                </a:lnTo>
                <a:lnTo>
                  <a:pt x="2034" y="313"/>
                </a:lnTo>
                <a:lnTo>
                  <a:pt x="2032" y="313"/>
                </a:lnTo>
                <a:lnTo>
                  <a:pt x="2031" y="313"/>
                </a:lnTo>
                <a:lnTo>
                  <a:pt x="2027" y="313"/>
                </a:lnTo>
                <a:lnTo>
                  <a:pt x="2025" y="314"/>
                </a:lnTo>
                <a:lnTo>
                  <a:pt x="2027" y="314"/>
                </a:lnTo>
                <a:lnTo>
                  <a:pt x="2027" y="316"/>
                </a:lnTo>
                <a:lnTo>
                  <a:pt x="2025" y="316"/>
                </a:lnTo>
                <a:lnTo>
                  <a:pt x="2025" y="318"/>
                </a:lnTo>
                <a:lnTo>
                  <a:pt x="2024" y="318"/>
                </a:lnTo>
                <a:lnTo>
                  <a:pt x="2024" y="319"/>
                </a:lnTo>
                <a:lnTo>
                  <a:pt x="2022" y="319"/>
                </a:lnTo>
                <a:lnTo>
                  <a:pt x="2020" y="319"/>
                </a:lnTo>
                <a:lnTo>
                  <a:pt x="2019" y="319"/>
                </a:lnTo>
                <a:lnTo>
                  <a:pt x="2019" y="321"/>
                </a:lnTo>
                <a:lnTo>
                  <a:pt x="2019" y="323"/>
                </a:lnTo>
                <a:lnTo>
                  <a:pt x="2017" y="323"/>
                </a:lnTo>
                <a:lnTo>
                  <a:pt x="2015" y="323"/>
                </a:lnTo>
                <a:lnTo>
                  <a:pt x="2017" y="325"/>
                </a:lnTo>
                <a:lnTo>
                  <a:pt x="2015" y="325"/>
                </a:lnTo>
                <a:lnTo>
                  <a:pt x="2014" y="326"/>
                </a:lnTo>
                <a:lnTo>
                  <a:pt x="2012" y="326"/>
                </a:lnTo>
                <a:lnTo>
                  <a:pt x="2010" y="326"/>
                </a:lnTo>
                <a:lnTo>
                  <a:pt x="2008" y="326"/>
                </a:lnTo>
                <a:lnTo>
                  <a:pt x="2007" y="328"/>
                </a:lnTo>
                <a:lnTo>
                  <a:pt x="2008" y="328"/>
                </a:lnTo>
                <a:lnTo>
                  <a:pt x="2008" y="330"/>
                </a:lnTo>
                <a:lnTo>
                  <a:pt x="2010" y="328"/>
                </a:lnTo>
                <a:lnTo>
                  <a:pt x="2012" y="328"/>
                </a:lnTo>
                <a:lnTo>
                  <a:pt x="2014" y="328"/>
                </a:lnTo>
                <a:lnTo>
                  <a:pt x="2015" y="328"/>
                </a:lnTo>
                <a:lnTo>
                  <a:pt x="2015" y="330"/>
                </a:lnTo>
                <a:lnTo>
                  <a:pt x="2014" y="330"/>
                </a:lnTo>
                <a:lnTo>
                  <a:pt x="2012" y="331"/>
                </a:lnTo>
                <a:lnTo>
                  <a:pt x="2014" y="331"/>
                </a:lnTo>
                <a:lnTo>
                  <a:pt x="2015" y="333"/>
                </a:lnTo>
                <a:lnTo>
                  <a:pt x="2015" y="335"/>
                </a:lnTo>
                <a:lnTo>
                  <a:pt x="2014" y="335"/>
                </a:lnTo>
                <a:lnTo>
                  <a:pt x="2012" y="335"/>
                </a:lnTo>
                <a:lnTo>
                  <a:pt x="2010" y="335"/>
                </a:lnTo>
                <a:lnTo>
                  <a:pt x="2010" y="333"/>
                </a:lnTo>
                <a:lnTo>
                  <a:pt x="2008" y="333"/>
                </a:lnTo>
                <a:lnTo>
                  <a:pt x="2007" y="331"/>
                </a:lnTo>
                <a:lnTo>
                  <a:pt x="2007" y="333"/>
                </a:lnTo>
                <a:lnTo>
                  <a:pt x="2005" y="333"/>
                </a:lnTo>
                <a:lnTo>
                  <a:pt x="2003" y="333"/>
                </a:lnTo>
                <a:lnTo>
                  <a:pt x="2002" y="331"/>
                </a:lnTo>
                <a:lnTo>
                  <a:pt x="2000" y="333"/>
                </a:lnTo>
                <a:lnTo>
                  <a:pt x="1998" y="333"/>
                </a:lnTo>
                <a:lnTo>
                  <a:pt x="1996" y="333"/>
                </a:lnTo>
                <a:lnTo>
                  <a:pt x="1995" y="333"/>
                </a:lnTo>
                <a:lnTo>
                  <a:pt x="1993" y="333"/>
                </a:lnTo>
                <a:lnTo>
                  <a:pt x="1991" y="333"/>
                </a:lnTo>
                <a:lnTo>
                  <a:pt x="1990" y="333"/>
                </a:lnTo>
                <a:lnTo>
                  <a:pt x="1988" y="333"/>
                </a:lnTo>
                <a:lnTo>
                  <a:pt x="1986" y="331"/>
                </a:lnTo>
                <a:lnTo>
                  <a:pt x="1988" y="331"/>
                </a:lnTo>
                <a:lnTo>
                  <a:pt x="1988" y="330"/>
                </a:lnTo>
                <a:lnTo>
                  <a:pt x="1986" y="330"/>
                </a:lnTo>
                <a:lnTo>
                  <a:pt x="1984" y="331"/>
                </a:lnTo>
                <a:lnTo>
                  <a:pt x="1983" y="331"/>
                </a:lnTo>
                <a:lnTo>
                  <a:pt x="1983" y="333"/>
                </a:lnTo>
                <a:lnTo>
                  <a:pt x="1981" y="333"/>
                </a:lnTo>
                <a:lnTo>
                  <a:pt x="1981" y="335"/>
                </a:lnTo>
                <a:lnTo>
                  <a:pt x="1979" y="335"/>
                </a:lnTo>
                <a:lnTo>
                  <a:pt x="1979" y="333"/>
                </a:lnTo>
                <a:lnTo>
                  <a:pt x="1978" y="333"/>
                </a:lnTo>
                <a:lnTo>
                  <a:pt x="1976" y="333"/>
                </a:lnTo>
                <a:lnTo>
                  <a:pt x="1976" y="335"/>
                </a:lnTo>
                <a:lnTo>
                  <a:pt x="1974" y="335"/>
                </a:lnTo>
                <a:lnTo>
                  <a:pt x="1972" y="335"/>
                </a:lnTo>
                <a:lnTo>
                  <a:pt x="1969" y="335"/>
                </a:lnTo>
                <a:lnTo>
                  <a:pt x="1969" y="336"/>
                </a:lnTo>
                <a:lnTo>
                  <a:pt x="1967" y="336"/>
                </a:lnTo>
                <a:lnTo>
                  <a:pt x="1967" y="338"/>
                </a:lnTo>
                <a:lnTo>
                  <a:pt x="1966" y="338"/>
                </a:lnTo>
                <a:lnTo>
                  <a:pt x="1966" y="340"/>
                </a:lnTo>
                <a:lnTo>
                  <a:pt x="1964" y="338"/>
                </a:lnTo>
                <a:lnTo>
                  <a:pt x="1962" y="338"/>
                </a:lnTo>
                <a:lnTo>
                  <a:pt x="1962" y="340"/>
                </a:lnTo>
                <a:lnTo>
                  <a:pt x="1961" y="340"/>
                </a:lnTo>
                <a:lnTo>
                  <a:pt x="1959" y="342"/>
                </a:lnTo>
                <a:lnTo>
                  <a:pt x="1955" y="342"/>
                </a:lnTo>
                <a:lnTo>
                  <a:pt x="1954" y="342"/>
                </a:lnTo>
                <a:lnTo>
                  <a:pt x="1952" y="342"/>
                </a:lnTo>
                <a:lnTo>
                  <a:pt x="1950" y="342"/>
                </a:lnTo>
                <a:lnTo>
                  <a:pt x="1950" y="343"/>
                </a:lnTo>
                <a:lnTo>
                  <a:pt x="1952" y="343"/>
                </a:lnTo>
                <a:lnTo>
                  <a:pt x="1955" y="343"/>
                </a:lnTo>
                <a:lnTo>
                  <a:pt x="1961" y="343"/>
                </a:lnTo>
                <a:lnTo>
                  <a:pt x="1959" y="345"/>
                </a:lnTo>
                <a:lnTo>
                  <a:pt x="1955" y="345"/>
                </a:lnTo>
                <a:lnTo>
                  <a:pt x="1952" y="345"/>
                </a:lnTo>
                <a:lnTo>
                  <a:pt x="1949" y="345"/>
                </a:lnTo>
                <a:lnTo>
                  <a:pt x="1945" y="345"/>
                </a:lnTo>
                <a:lnTo>
                  <a:pt x="1942" y="345"/>
                </a:lnTo>
                <a:lnTo>
                  <a:pt x="1938" y="347"/>
                </a:lnTo>
                <a:lnTo>
                  <a:pt x="1937" y="347"/>
                </a:lnTo>
                <a:lnTo>
                  <a:pt x="1933" y="347"/>
                </a:lnTo>
                <a:lnTo>
                  <a:pt x="1931" y="347"/>
                </a:lnTo>
                <a:lnTo>
                  <a:pt x="1931" y="348"/>
                </a:lnTo>
                <a:lnTo>
                  <a:pt x="1935" y="348"/>
                </a:lnTo>
                <a:lnTo>
                  <a:pt x="1938" y="348"/>
                </a:lnTo>
                <a:lnTo>
                  <a:pt x="1940" y="348"/>
                </a:lnTo>
                <a:lnTo>
                  <a:pt x="1943" y="348"/>
                </a:lnTo>
                <a:lnTo>
                  <a:pt x="1945" y="348"/>
                </a:lnTo>
                <a:lnTo>
                  <a:pt x="1945" y="350"/>
                </a:lnTo>
                <a:lnTo>
                  <a:pt x="1943" y="350"/>
                </a:lnTo>
                <a:lnTo>
                  <a:pt x="1942" y="350"/>
                </a:lnTo>
                <a:lnTo>
                  <a:pt x="1940" y="350"/>
                </a:lnTo>
                <a:lnTo>
                  <a:pt x="1938" y="350"/>
                </a:lnTo>
                <a:lnTo>
                  <a:pt x="1937" y="350"/>
                </a:lnTo>
                <a:lnTo>
                  <a:pt x="1935" y="350"/>
                </a:lnTo>
                <a:lnTo>
                  <a:pt x="1937" y="352"/>
                </a:lnTo>
                <a:lnTo>
                  <a:pt x="1938" y="352"/>
                </a:lnTo>
                <a:lnTo>
                  <a:pt x="1940" y="354"/>
                </a:lnTo>
                <a:lnTo>
                  <a:pt x="1938" y="354"/>
                </a:lnTo>
                <a:lnTo>
                  <a:pt x="1937" y="354"/>
                </a:lnTo>
                <a:lnTo>
                  <a:pt x="1935" y="352"/>
                </a:lnTo>
                <a:lnTo>
                  <a:pt x="1933" y="352"/>
                </a:lnTo>
                <a:lnTo>
                  <a:pt x="1931" y="352"/>
                </a:lnTo>
                <a:lnTo>
                  <a:pt x="1930" y="352"/>
                </a:lnTo>
                <a:lnTo>
                  <a:pt x="1928" y="352"/>
                </a:lnTo>
                <a:lnTo>
                  <a:pt x="1928" y="354"/>
                </a:lnTo>
                <a:lnTo>
                  <a:pt x="1930" y="352"/>
                </a:lnTo>
                <a:lnTo>
                  <a:pt x="1931" y="354"/>
                </a:lnTo>
                <a:lnTo>
                  <a:pt x="1933" y="354"/>
                </a:lnTo>
                <a:lnTo>
                  <a:pt x="1935" y="354"/>
                </a:lnTo>
                <a:lnTo>
                  <a:pt x="1933" y="354"/>
                </a:lnTo>
                <a:lnTo>
                  <a:pt x="1931" y="354"/>
                </a:lnTo>
                <a:lnTo>
                  <a:pt x="1930" y="354"/>
                </a:lnTo>
                <a:lnTo>
                  <a:pt x="1930" y="355"/>
                </a:lnTo>
                <a:lnTo>
                  <a:pt x="1928" y="355"/>
                </a:lnTo>
                <a:lnTo>
                  <a:pt x="1926" y="357"/>
                </a:lnTo>
                <a:lnTo>
                  <a:pt x="1926" y="355"/>
                </a:lnTo>
                <a:lnTo>
                  <a:pt x="1925" y="355"/>
                </a:lnTo>
                <a:lnTo>
                  <a:pt x="1923" y="355"/>
                </a:lnTo>
                <a:lnTo>
                  <a:pt x="1923" y="357"/>
                </a:lnTo>
                <a:lnTo>
                  <a:pt x="1923" y="359"/>
                </a:lnTo>
                <a:lnTo>
                  <a:pt x="1923" y="360"/>
                </a:lnTo>
                <a:lnTo>
                  <a:pt x="1925" y="360"/>
                </a:lnTo>
                <a:lnTo>
                  <a:pt x="1926" y="362"/>
                </a:lnTo>
                <a:lnTo>
                  <a:pt x="1925" y="362"/>
                </a:lnTo>
                <a:lnTo>
                  <a:pt x="1923" y="362"/>
                </a:lnTo>
                <a:lnTo>
                  <a:pt x="1923" y="364"/>
                </a:lnTo>
                <a:lnTo>
                  <a:pt x="1921" y="364"/>
                </a:lnTo>
                <a:lnTo>
                  <a:pt x="1921" y="366"/>
                </a:lnTo>
                <a:lnTo>
                  <a:pt x="1923" y="367"/>
                </a:lnTo>
                <a:lnTo>
                  <a:pt x="1921" y="367"/>
                </a:lnTo>
                <a:lnTo>
                  <a:pt x="1920" y="367"/>
                </a:lnTo>
                <a:lnTo>
                  <a:pt x="1916" y="367"/>
                </a:lnTo>
                <a:lnTo>
                  <a:pt x="1913" y="367"/>
                </a:lnTo>
                <a:lnTo>
                  <a:pt x="1911" y="367"/>
                </a:lnTo>
                <a:lnTo>
                  <a:pt x="1908" y="367"/>
                </a:lnTo>
                <a:lnTo>
                  <a:pt x="1904" y="367"/>
                </a:lnTo>
                <a:lnTo>
                  <a:pt x="1901" y="367"/>
                </a:lnTo>
                <a:lnTo>
                  <a:pt x="1901" y="369"/>
                </a:lnTo>
                <a:lnTo>
                  <a:pt x="1902" y="369"/>
                </a:lnTo>
                <a:lnTo>
                  <a:pt x="1904" y="369"/>
                </a:lnTo>
                <a:lnTo>
                  <a:pt x="1908" y="369"/>
                </a:lnTo>
                <a:lnTo>
                  <a:pt x="1909" y="369"/>
                </a:lnTo>
                <a:lnTo>
                  <a:pt x="1911" y="369"/>
                </a:lnTo>
                <a:lnTo>
                  <a:pt x="1911" y="371"/>
                </a:lnTo>
                <a:lnTo>
                  <a:pt x="1913" y="371"/>
                </a:lnTo>
                <a:lnTo>
                  <a:pt x="1914" y="371"/>
                </a:lnTo>
                <a:lnTo>
                  <a:pt x="1914" y="369"/>
                </a:lnTo>
                <a:lnTo>
                  <a:pt x="1918" y="369"/>
                </a:lnTo>
                <a:lnTo>
                  <a:pt x="1920" y="369"/>
                </a:lnTo>
                <a:lnTo>
                  <a:pt x="1923" y="369"/>
                </a:lnTo>
                <a:lnTo>
                  <a:pt x="1925" y="371"/>
                </a:lnTo>
                <a:lnTo>
                  <a:pt x="1923" y="371"/>
                </a:lnTo>
                <a:lnTo>
                  <a:pt x="1921" y="372"/>
                </a:lnTo>
                <a:lnTo>
                  <a:pt x="1923" y="372"/>
                </a:lnTo>
                <a:lnTo>
                  <a:pt x="1923" y="374"/>
                </a:lnTo>
                <a:lnTo>
                  <a:pt x="1925" y="374"/>
                </a:lnTo>
                <a:lnTo>
                  <a:pt x="1925" y="376"/>
                </a:lnTo>
                <a:lnTo>
                  <a:pt x="1923" y="376"/>
                </a:lnTo>
                <a:lnTo>
                  <a:pt x="1921" y="376"/>
                </a:lnTo>
                <a:lnTo>
                  <a:pt x="1921" y="378"/>
                </a:lnTo>
                <a:lnTo>
                  <a:pt x="1923" y="378"/>
                </a:lnTo>
                <a:lnTo>
                  <a:pt x="1925" y="378"/>
                </a:lnTo>
                <a:lnTo>
                  <a:pt x="1926" y="378"/>
                </a:lnTo>
                <a:lnTo>
                  <a:pt x="1926" y="379"/>
                </a:lnTo>
                <a:lnTo>
                  <a:pt x="1925" y="379"/>
                </a:lnTo>
                <a:lnTo>
                  <a:pt x="1923" y="379"/>
                </a:lnTo>
                <a:lnTo>
                  <a:pt x="1921" y="379"/>
                </a:lnTo>
                <a:lnTo>
                  <a:pt x="1920" y="379"/>
                </a:lnTo>
                <a:lnTo>
                  <a:pt x="1920" y="379"/>
                </a:lnTo>
                <a:lnTo>
                  <a:pt x="1918" y="381"/>
                </a:lnTo>
                <a:lnTo>
                  <a:pt x="1920" y="381"/>
                </a:lnTo>
                <a:lnTo>
                  <a:pt x="1921" y="381"/>
                </a:lnTo>
                <a:lnTo>
                  <a:pt x="1921" y="383"/>
                </a:lnTo>
                <a:lnTo>
                  <a:pt x="1923" y="383"/>
                </a:lnTo>
                <a:lnTo>
                  <a:pt x="1923" y="381"/>
                </a:lnTo>
                <a:lnTo>
                  <a:pt x="1925" y="383"/>
                </a:lnTo>
                <a:lnTo>
                  <a:pt x="1926" y="383"/>
                </a:lnTo>
                <a:lnTo>
                  <a:pt x="1926" y="384"/>
                </a:lnTo>
                <a:lnTo>
                  <a:pt x="1928" y="384"/>
                </a:lnTo>
                <a:lnTo>
                  <a:pt x="1928" y="386"/>
                </a:lnTo>
                <a:lnTo>
                  <a:pt x="1930" y="386"/>
                </a:lnTo>
                <a:lnTo>
                  <a:pt x="1933" y="386"/>
                </a:lnTo>
                <a:lnTo>
                  <a:pt x="1935" y="386"/>
                </a:lnTo>
                <a:lnTo>
                  <a:pt x="1931" y="388"/>
                </a:lnTo>
                <a:lnTo>
                  <a:pt x="1933" y="388"/>
                </a:lnTo>
                <a:lnTo>
                  <a:pt x="1935" y="388"/>
                </a:lnTo>
                <a:lnTo>
                  <a:pt x="1938" y="388"/>
                </a:lnTo>
                <a:lnTo>
                  <a:pt x="1940" y="388"/>
                </a:lnTo>
                <a:lnTo>
                  <a:pt x="1940" y="389"/>
                </a:lnTo>
                <a:lnTo>
                  <a:pt x="1942" y="389"/>
                </a:lnTo>
                <a:lnTo>
                  <a:pt x="1943" y="389"/>
                </a:lnTo>
                <a:lnTo>
                  <a:pt x="1945" y="391"/>
                </a:lnTo>
                <a:lnTo>
                  <a:pt x="1947" y="391"/>
                </a:lnTo>
                <a:lnTo>
                  <a:pt x="1949" y="391"/>
                </a:lnTo>
                <a:lnTo>
                  <a:pt x="1949" y="393"/>
                </a:lnTo>
                <a:lnTo>
                  <a:pt x="1950" y="393"/>
                </a:lnTo>
                <a:lnTo>
                  <a:pt x="1952" y="393"/>
                </a:lnTo>
                <a:lnTo>
                  <a:pt x="1952" y="395"/>
                </a:lnTo>
                <a:lnTo>
                  <a:pt x="1940" y="396"/>
                </a:lnTo>
                <a:lnTo>
                  <a:pt x="1930" y="401"/>
                </a:lnTo>
                <a:lnTo>
                  <a:pt x="1920" y="405"/>
                </a:lnTo>
                <a:lnTo>
                  <a:pt x="1909" y="408"/>
                </a:lnTo>
                <a:lnTo>
                  <a:pt x="1899" y="412"/>
                </a:lnTo>
                <a:lnTo>
                  <a:pt x="1887" y="417"/>
                </a:lnTo>
                <a:lnTo>
                  <a:pt x="1878" y="420"/>
                </a:lnTo>
                <a:lnTo>
                  <a:pt x="1867" y="424"/>
                </a:lnTo>
                <a:lnTo>
                  <a:pt x="1856" y="427"/>
                </a:lnTo>
                <a:lnTo>
                  <a:pt x="1844" y="431"/>
                </a:lnTo>
                <a:lnTo>
                  <a:pt x="1836" y="434"/>
                </a:lnTo>
                <a:lnTo>
                  <a:pt x="1824" y="437"/>
                </a:lnTo>
                <a:lnTo>
                  <a:pt x="1822" y="437"/>
                </a:lnTo>
                <a:lnTo>
                  <a:pt x="1820" y="437"/>
                </a:lnTo>
                <a:lnTo>
                  <a:pt x="1817" y="437"/>
                </a:lnTo>
                <a:lnTo>
                  <a:pt x="1815" y="437"/>
                </a:lnTo>
                <a:lnTo>
                  <a:pt x="1812" y="437"/>
                </a:lnTo>
                <a:lnTo>
                  <a:pt x="1810" y="437"/>
                </a:lnTo>
                <a:lnTo>
                  <a:pt x="1808" y="437"/>
                </a:lnTo>
                <a:lnTo>
                  <a:pt x="1805" y="437"/>
                </a:lnTo>
                <a:lnTo>
                  <a:pt x="1803" y="437"/>
                </a:lnTo>
                <a:lnTo>
                  <a:pt x="1800" y="437"/>
                </a:lnTo>
                <a:lnTo>
                  <a:pt x="1798" y="437"/>
                </a:lnTo>
                <a:lnTo>
                  <a:pt x="1796" y="437"/>
                </a:lnTo>
                <a:lnTo>
                  <a:pt x="1795" y="437"/>
                </a:lnTo>
                <a:lnTo>
                  <a:pt x="1793" y="437"/>
                </a:lnTo>
                <a:lnTo>
                  <a:pt x="1790" y="437"/>
                </a:lnTo>
                <a:lnTo>
                  <a:pt x="1788" y="437"/>
                </a:lnTo>
                <a:lnTo>
                  <a:pt x="1786" y="437"/>
                </a:lnTo>
                <a:lnTo>
                  <a:pt x="1783" y="437"/>
                </a:lnTo>
                <a:lnTo>
                  <a:pt x="1781" y="437"/>
                </a:lnTo>
                <a:lnTo>
                  <a:pt x="1778" y="437"/>
                </a:lnTo>
                <a:lnTo>
                  <a:pt x="1776" y="437"/>
                </a:lnTo>
                <a:lnTo>
                  <a:pt x="1774" y="437"/>
                </a:lnTo>
                <a:lnTo>
                  <a:pt x="1771" y="437"/>
                </a:lnTo>
                <a:lnTo>
                  <a:pt x="1769" y="437"/>
                </a:lnTo>
                <a:lnTo>
                  <a:pt x="1766" y="437"/>
                </a:lnTo>
                <a:lnTo>
                  <a:pt x="1764" y="437"/>
                </a:lnTo>
                <a:lnTo>
                  <a:pt x="1762" y="437"/>
                </a:lnTo>
                <a:lnTo>
                  <a:pt x="1759" y="437"/>
                </a:lnTo>
                <a:lnTo>
                  <a:pt x="1757" y="437"/>
                </a:lnTo>
                <a:lnTo>
                  <a:pt x="1755" y="437"/>
                </a:lnTo>
                <a:lnTo>
                  <a:pt x="1754" y="437"/>
                </a:lnTo>
                <a:lnTo>
                  <a:pt x="1752" y="437"/>
                </a:lnTo>
                <a:lnTo>
                  <a:pt x="1749" y="437"/>
                </a:lnTo>
                <a:lnTo>
                  <a:pt x="1747" y="437"/>
                </a:lnTo>
                <a:lnTo>
                  <a:pt x="1745" y="437"/>
                </a:lnTo>
                <a:lnTo>
                  <a:pt x="1742" y="437"/>
                </a:lnTo>
                <a:lnTo>
                  <a:pt x="1740" y="437"/>
                </a:lnTo>
                <a:lnTo>
                  <a:pt x="1737" y="437"/>
                </a:lnTo>
                <a:lnTo>
                  <a:pt x="1735" y="437"/>
                </a:lnTo>
                <a:lnTo>
                  <a:pt x="1733" y="437"/>
                </a:lnTo>
                <a:lnTo>
                  <a:pt x="1730" y="437"/>
                </a:lnTo>
                <a:lnTo>
                  <a:pt x="1728" y="437"/>
                </a:lnTo>
                <a:lnTo>
                  <a:pt x="1725" y="437"/>
                </a:lnTo>
                <a:lnTo>
                  <a:pt x="1723" y="437"/>
                </a:lnTo>
                <a:lnTo>
                  <a:pt x="1721" y="437"/>
                </a:lnTo>
                <a:lnTo>
                  <a:pt x="1718" y="437"/>
                </a:lnTo>
                <a:lnTo>
                  <a:pt x="1716" y="437"/>
                </a:lnTo>
                <a:lnTo>
                  <a:pt x="1714" y="437"/>
                </a:lnTo>
                <a:lnTo>
                  <a:pt x="1713" y="437"/>
                </a:lnTo>
                <a:lnTo>
                  <a:pt x="1711" y="437"/>
                </a:lnTo>
                <a:lnTo>
                  <a:pt x="1708" y="437"/>
                </a:lnTo>
                <a:lnTo>
                  <a:pt x="1706" y="437"/>
                </a:lnTo>
                <a:lnTo>
                  <a:pt x="1702" y="437"/>
                </a:lnTo>
                <a:lnTo>
                  <a:pt x="1701" y="437"/>
                </a:lnTo>
                <a:lnTo>
                  <a:pt x="1699" y="437"/>
                </a:lnTo>
                <a:lnTo>
                  <a:pt x="1696" y="437"/>
                </a:lnTo>
                <a:lnTo>
                  <a:pt x="1694" y="437"/>
                </a:lnTo>
                <a:lnTo>
                  <a:pt x="1692" y="437"/>
                </a:lnTo>
                <a:lnTo>
                  <a:pt x="1689" y="437"/>
                </a:lnTo>
                <a:lnTo>
                  <a:pt x="1687" y="437"/>
                </a:lnTo>
                <a:lnTo>
                  <a:pt x="1684" y="437"/>
                </a:lnTo>
                <a:lnTo>
                  <a:pt x="1682" y="437"/>
                </a:lnTo>
                <a:lnTo>
                  <a:pt x="1680" y="437"/>
                </a:lnTo>
                <a:lnTo>
                  <a:pt x="1677" y="437"/>
                </a:lnTo>
                <a:lnTo>
                  <a:pt x="1675" y="437"/>
                </a:lnTo>
                <a:lnTo>
                  <a:pt x="1673" y="437"/>
                </a:lnTo>
                <a:lnTo>
                  <a:pt x="1672" y="437"/>
                </a:lnTo>
                <a:lnTo>
                  <a:pt x="1670" y="437"/>
                </a:lnTo>
                <a:lnTo>
                  <a:pt x="1667" y="437"/>
                </a:lnTo>
                <a:lnTo>
                  <a:pt x="1665" y="437"/>
                </a:lnTo>
                <a:lnTo>
                  <a:pt x="1661" y="437"/>
                </a:lnTo>
                <a:lnTo>
                  <a:pt x="1660" y="437"/>
                </a:lnTo>
                <a:lnTo>
                  <a:pt x="1658" y="437"/>
                </a:lnTo>
                <a:lnTo>
                  <a:pt x="1655" y="437"/>
                </a:lnTo>
                <a:lnTo>
                  <a:pt x="1653" y="437"/>
                </a:lnTo>
                <a:lnTo>
                  <a:pt x="1649" y="437"/>
                </a:lnTo>
                <a:lnTo>
                  <a:pt x="1648" y="437"/>
                </a:lnTo>
                <a:lnTo>
                  <a:pt x="1646" y="437"/>
                </a:lnTo>
                <a:lnTo>
                  <a:pt x="1643" y="437"/>
                </a:lnTo>
                <a:lnTo>
                  <a:pt x="1641" y="437"/>
                </a:lnTo>
                <a:lnTo>
                  <a:pt x="1637" y="437"/>
                </a:lnTo>
                <a:lnTo>
                  <a:pt x="1636" y="437"/>
                </a:lnTo>
                <a:lnTo>
                  <a:pt x="1634" y="437"/>
                </a:lnTo>
                <a:lnTo>
                  <a:pt x="1632" y="437"/>
                </a:lnTo>
                <a:lnTo>
                  <a:pt x="1631" y="437"/>
                </a:lnTo>
                <a:lnTo>
                  <a:pt x="1629" y="437"/>
                </a:lnTo>
                <a:lnTo>
                  <a:pt x="1626" y="437"/>
                </a:lnTo>
                <a:lnTo>
                  <a:pt x="1624" y="437"/>
                </a:lnTo>
                <a:lnTo>
                  <a:pt x="1620" y="437"/>
                </a:lnTo>
                <a:lnTo>
                  <a:pt x="1619" y="437"/>
                </a:lnTo>
                <a:lnTo>
                  <a:pt x="1617" y="437"/>
                </a:lnTo>
                <a:lnTo>
                  <a:pt x="1614" y="437"/>
                </a:lnTo>
                <a:lnTo>
                  <a:pt x="1612" y="437"/>
                </a:lnTo>
                <a:lnTo>
                  <a:pt x="1608" y="437"/>
                </a:lnTo>
                <a:lnTo>
                  <a:pt x="1607" y="437"/>
                </a:lnTo>
                <a:lnTo>
                  <a:pt x="1605" y="437"/>
                </a:lnTo>
                <a:lnTo>
                  <a:pt x="1602" y="437"/>
                </a:lnTo>
                <a:lnTo>
                  <a:pt x="1600" y="437"/>
                </a:lnTo>
                <a:lnTo>
                  <a:pt x="1596" y="437"/>
                </a:lnTo>
                <a:lnTo>
                  <a:pt x="1595" y="437"/>
                </a:lnTo>
                <a:lnTo>
                  <a:pt x="1593" y="437"/>
                </a:lnTo>
                <a:lnTo>
                  <a:pt x="1591" y="437"/>
                </a:lnTo>
                <a:lnTo>
                  <a:pt x="1590" y="437"/>
                </a:lnTo>
                <a:lnTo>
                  <a:pt x="1586" y="437"/>
                </a:lnTo>
                <a:lnTo>
                  <a:pt x="1585" y="437"/>
                </a:lnTo>
                <a:lnTo>
                  <a:pt x="1583" y="437"/>
                </a:lnTo>
                <a:lnTo>
                  <a:pt x="1579" y="437"/>
                </a:lnTo>
                <a:lnTo>
                  <a:pt x="1578" y="437"/>
                </a:lnTo>
                <a:lnTo>
                  <a:pt x="1574" y="437"/>
                </a:lnTo>
                <a:lnTo>
                  <a:pt x="1573" y="437"/>
                </a:lnTo>
                <a:lnTo>
                  <a:pt x="1571" y="437"/>
                </a:lnTo>
                <a:lnTo>
                  <a:pt x="1567" y="437"/>
                </a:lnTo>
                <a:lnTo>
                  <a:pt x="1566" y="437"/>
                </a:lnTo>
                <a:lnTo>
                  <a:pt x="1564" y="437"/>
                </a:lnTo>
                <a:lnTo>
                  <a:pt x="1561" y="437"/>
                </a:lnTo>
                <a:lnTo>
                  <a:pt x="1559" y="437"/>
                </a:lnTo>
                <a:lnTo>
                  <a:pt x="1555" y="437"/>
                </a:lnTo>
                <a:lnTo>
                  <a:pt x="1554" y="437"/>
                </a:lnTo>
                <a:lnTo>
                  <a:pt x="1552" y="437"/>
                </a:lnTo>
                <a:lnTo>
                  <a:pt x="1550" y="437"/>
                </a:lnTo>
                <a:lnTo>
                  <a:pt x="1549" y="437"/>
                </a:lnTo>
                <a:lnTo>
                  <a:pt x="1545" y="437"/>
                </a:lnTo>
                <a:lnTo>
                  <a:pt x="1543" y="437"/>
                </a:lnTo>
                <a:lnTo>
                  <a:pt x="1542" y="437"/>
                </a:lnTo>
                <a:lnTo>
                  <a:pt x="1538" y="437"/>
                </a:lnTo>
                <a:lnTo>
                  <a:pt x="1537" y="437"/>
                </a:lnTo>
                <a:lnTo>
                  <a:pt x="1533" y="437"/>
                </a:lnTo>
                <a:lnTo>
                  <a:pt x="1532" y="437"/>
                </a:lnTo>
                <a:lnTo>
                  <a:pt x="1530" y="437"/>
                </a:lnTo>
                <a:lnTo>
                  <a:pt x="1526" y="437"/>
                </a:lnTo>
                <a:lnTo>
                  <a:pt x="1525" y="437"/>
                </a:lnTo>
                <a:lnTo>
                  <a:pt x="1521" y="437"/>
                </a:lnTo>
                <a:lnTo>
                  <a:pt x="1520" y="437"/>
                </a:lnTo>
                <a:lnTo>
                  <a:pt x="1518" y="437"/>
                </a:lnTo>
                <a:lnTo>
                  <a:pt x="1514" y="437"/>
                </a:lnTo>
                <a:lnTo>
                  <a:pt x="1513" y="437"/>
                </a:lnTo>
                <a:lnTo>
                  <a:pt x="1509" y="437"/>
                </a:lnTo>
                <a:lnTo>
                  <a:pt x="1509" y="437"/>
                </a:lnTo>
                <a:lnTo>
                  <a:pt x="1508" y="437"/>
                </a:lnTo>
                <a:lnTo>
                  <a:pt x="1504" y="437"/>
                </a:lnTo>
                <a:lnTo>
                  <a:pt x="1502" y="437"/>
                </a:lnTo>
                <a:lnTo>
                  <a:pt x="1501" y="437"/>
                </a:lnTo>
                <a:lnTo>
                  <a:pt x="1497" y="437"/>
                </a:lnTo>
                <a:lnTo>
                  <a:pt x="1496" y="437"/>
                </a:lnTo>
                <a:lnTo>
                  <a:pt x="1492" y="437"/>
                </a:lnTo>
                <a:lnTo>
                  <a:pt x="1491" y="437"/>
                </a:lnTo>
                <a:lnTo>
                  <a:pt x="1489" y="437"/>
                </a:lnTo>
                <a:lnTo>
                  <a:pt x="1485" y="437"/>
                </a:lnTo>
                <a:lnTo>
                  <a:pt x="1484" y="437"/>
                </a:lnTo>
                <a:lnTo>
                  <a:pt x="1480" y="437"/>
                </a:lnTo>
                <a:lnTo>
                  <a:pt x="1479" y="437"/>
                </a:lnTo>
                <a:lnTo>
                  <a:pt x="1477" y="437"/>
                </a:lnTo>
                <a:lnTo>
                  <a:pt x="1473" y="437"/>
                </a:lnTo>
                <a:lnTo>
                  <a:pt x="1472" y="437"/>
                </a:lnTo>
                <a:lnTo>
                  <a:pt x="1468" y="437"/>
                </a:lnTo>
                <a:lnTo>
                  <a:pt x="1468" y="437"/>
                </a:lnTo>
                <a:lnTo>
                  <a:pt x="1467" y="437"/>
                </a:lnTo>
                <a:lnTo>
                  <a:pt x="1463" y="437"/>
                </a:lnTo>
                <a:lnTo>
                  <a:pt x="1461" y="437"/>
                </a:lnTo>
                <a:lnTo>
                  <a:pt x="1458" y="437"/>
                </a:lnTo>
                <a:lnTo>
                  <a:pt x="1456" y="437"/>
                </a:lnTo>
                <a:lnTo>
                  <a:pt x="1455" y="437"/>
                </a:lnTo>
                <a:lnTo>
                  <a:pt x="1451" y="437"/>
                </a:lnTo>
                <a:lnTo>
                  <a:pt x="1449" y="437"/>
                </a:lnTo>
                <a:lnTo>
                  <a:pt x="1446" y="437"/>
                </a:lnTo>
                <a:lnTo>
                  <a:pt x="1444" y="437"/>
                </a:lnTo>
                <a:lnTo>
                  <a:pt x="1443" y="437"/>
                </a:lnTo>
                <a:lnTo>
                  <a:pt x="1439" y="437"/>
                </a:lnTo>
                <a:lnTo>
                  <a:pt x="1438" y="437"/>
                </a:lnTo>
                <a:lnTo>
                  <a:pt x="1436" y="437"/>
                </a:lnTo>
                <a:lnTo>
                  <a:pt x="1432" y="437"/>
                </a:lnTo>
                <a:lnTo>
                  <a:pt x="1431" y="437"/>
                </a:lnTo>
                <a:lnTo>
                  <a:pt x="1427" y="437"/>
                </a:lnTo>
                <a:lnTo>
                  <a:pt x="1427" y="437"/>
                </a:lnTo>
                <a:lnTo>
                  <a:pt x="1426" y="437"/>
                </a:lnTo>
                <a:lnTo>
                  <a:pt x="1422" y="437"/>
                </a:lnTo>
                <a:lnTo>
                  <a:pt x="1420" y="437"/>
                </a:lnTo>
                <a:lnTo>
                  <a:pt x="1417" y="437"/>
                </a:lnTo>
                <a:lnTo>
                  <a:pt x="1415" y="437"/>
                </a:lnTo>
                <a:lnTo>
                  <a:pt x="1414" y="437"/>
                </a:lnTo>
                <a:lnTo>
                  <a:pt x="1410" y="437"/>
                </a:lnTo>
                <a:lnTo>
                  <a:pt x="1408" y="437"/>
                </a:lnTo>
                <a:lnTo>
                  <a:pt x="1405" y="437"/>
                </a:lnTo>
                <a:lnTo>
                  <a:pt x="1403" y="437"/>
                </a:lnTo>
                <a:lnTo>
                  <a:pt x="1402" y="437"/>
                </a:lnTo>
                <a:lnTo>
                  <a:pt x="1398" y="437"/>
                </a:lnTo>
                <a:lnTo>
                  <a:pt x="1397" y="437"/>
                </a:lnTo>
                <a:lnTo>
                  <a:pt x="1393" y="437"/>
                </a:lnTo>
                <a:lnTo>
                  <a:pt x="1391" y="437"/>
                </a:lnTo>
                <a:lnTo>
                  <a:pt x="1390" y="437"/>
                </a:lnTo>
                <a:lnTo>
                  <a:pt x="1386" y="437"/>
                </a:lnTo>
                <a:lnTo>
                  <a:pt x="1386" y="437"/>
                </a:lnTo>
                <a:lnTo>
                  <a:pt x="1383" y="437"/>
                </a:lnTo>
                <a:lnTo>
                  <a:pt x="1381" y="437"/>
                </a:lnTo>
                <a:lnTo>
                  <a:pt x="1379" y="437"/>
                </a:lnTo>
                <a:lnTo>
                  <a:pt x="1376" y="437"/>
                </a:lnTo>
                <a:lnTo>
                  <a:pt x="1374" y="437"/>
                </a:lnTo>
                <a:lnTo>
                  <a:pt x="1373" y="437"/>
                </a:lnTo>
                <a:lnTo>
                  <a:pt x="1369" y="437"/>
                </a:lnTo>
                <a:lnTo>
                  <a:pt x="1367" y="437"/>
                </a:lnTo>
                <a:lnTo>
                  <a:pt x="1364" y="437"/>
                </a:lnTo>
                <a:lnTo>
                  <a:pt x="1362" y="437"/>
                </a:lnTo>
                <a:lnTo>
                  <a:pt x="1361" y="437"/>
                </a:lnTo>
                <a:lnTo>
                  <a:pt x="1357" y="437"/>
                </a:lnTo>
                <a:lnTo>
                  <a:pt x="1355" y="437"/>
                </a:lnTo>
                <a:lnTo>
                  <a:pt x="1352" y="437"/>
                </a:lnTo>
                <a:lnTo>
                  <a:pt x="1350" y="437"/>
                </a:lnTo>
                <a:lnTo>
                  <a:pt x="1349" y="437"/>
                </a:lnTo>
                <a:lnTo>
                  <a:pt x="1345" y="437"/>
                </a:lnTo>
                <a:lnTo>
                  <a:pt x="1345" y="437"/>
                </a:lnTo>
                <a:lnTo>
                  <a:pt x="1342" y="437"/>
                </a:lnTo>
                <a:lnTo>
                  <a:pt x="1340" y="437"/>
                </a:lnTo>
                <a:lnTo>
                  <a:pt x="1338" y="437"/>
                </a:lnTo>
                <a:lnTo>
                  <a:pt x="1335" y="437"/>
                </a:lnTo>
                <a:lnTo>
                  <a:pt x="1333" y="437"/>
                </a:lnTo>
                <a:lnTo>
                  <a:pt x="1330" y="437"/>
                </a:lnTo>
                <a:lnTo>
                  <a:pt x="1328" y="437"/>
                </a:lnTo>
                <a:lnTo>
                  <a:pt x="1326" y="437"/>
                </a:lnTo>
                <a:lnTo>
                  <a:pt x="1323" y="437"/>
                </a:lnTo>
                <a:lnTo>
                  <a:pt x="1321" y="437"/>
                </a:lnTo>
                <a:lnTo>
                  <a:pt x="1318" y="437"/>
                </a:lnTo>
                <a:lnTo>
                  <a:pt x="1316" y="437"/>
                </a:lnTo>
                <a:lnTo>
                  <a:pt x="1314" y="437"/>
                </a:lnTo>
                <a:lnTo>
                  <a:pt x="1311" y="437"/>
                </a:lnTo>
                <a:lnTo>
                  <a:pt x="1309" y="437"/>
                </a:lnTo>
                <a:lnTo>
                  <a:pt x="1308" y="437"/>
                </a:lnTo>
                <a:lnTo>
                  <a:pt x="1304" y="437"/>
                </a:lnTo>
                <a:lnTo>
                  <a:pt x="1304" y="437"/>
                </a:lnTo>
                <a:lnTo>
                  <a:pt x="1301" y="437"/>
                </a:lnTo>
                <a:lnTo>
                  <a:pt x="1299" y="437"/>
                </a:lnTo>
                <a:lnTo>
                  <a:pt x="1297" y="437"/>
                </a:lnTo>
                <a:lnTo>
                  <a:pt x="1294" y="437"/>
                </a:lnTo>
                <a:lnTo>
                  <a:pt x="1292" y="437"/>
                </a:lnTo>
                <a:lnTo>
                  <a:pt x="1289" y="437"/>
                </a:lnTo>
                <a:lnTo>
                  <a:pt x="1287" y="437"/>
                </a:lnTo>
                <a:lnTo>
                  <a:pt x="1285" y="437"/>
                </a:lnTo>
                <a:lnTo>
                  <a:pt x="1282" y="437"/>
                </a:lnTo>
                <a:lnTo>
                  <a:pt x="1280" y="437"/>
                </a:lnTo>
                <a:lnTo>
                  <a:pt x="1277" y="437"/>
                </a:lnTo>
                <a:lnTo>
                  <a:pt x="1275" y="437"/>
                </a:lnTo>
                <a:lnTo>
                  <a:pt x="1273" y="437"/>
                </a:lnTo>
                <a:lnTo>
                  <a:pt x="1270" y="437"/>
                </a:lnTo>
                <a:lnTo>
                  <a:pt x="1268" y="437"/>
                </a:lnTo>
                <a:lnTo>
                  <a:pt x="1265" y="437"/>
                </a:lnTo>
                <a:lnTo>
                  <a:pt x="1263" y="437"/>
                </a:lnTo>
                <a:lnTo>
                  <a:pt x="1263" y="437"/>
                </a:lnTo>
                <a:lnTo>
                  <a:pt x="1260" y="437"/>
                </a:lnTo>
                <a:lnTo>
                  <a:pt x="1258" y="437"/>
                </a:lnTo>
                <a:lnTo>
                  <a:pt x="1255" y="437"/>
                </a:lnTo>
                <a:lnTo>
                  <a:pt x="1253" y="437"/>
                </a:lnTo>
                <a:lnTo>
                  <a:pt x="1251" y="437"/>
                </a:lnTo>
                <a:lnTo>
                  <a:pt x="1248" y="437"/>
                </a:lnTo>
                <a:lnTo>
                  <a:pt x="1246" y="437"/>
                </a:lnTo>
                <a:lnTo>
                  <a:pt x="1244" y="437"/>
                </a:lnTo>
                <a:lnTo>
                  <a:pt x="1241" y="437"/>
                </a:lnTo>
                <a:lnTo>
                  <a:pt x="1239" y="437"/>
                </a:lnTo>
                <a:lnTo>
                  <a:pt x="1236" y="437"/>
                </a:lnTo>
                <a:lnTo>
                  <a:pt x="1234" y="437"/>
                </a:lnTo>
                <a:lnTo>
                  <a:pt x="1232" y="437"/>
                </a:lnTo>
                <a:lnTo>
                  <a:pt x="1229" y="437"/>
                </a:lnTo>
                <a:lnTo>
                  <a:pt x="1227" y="437"/>
                </a:lnTo>
                <a:lnTo>
                  <a:pt x="1224" y="437"/>
                </a:lnTo>
                <a:lnTo>
                  <a:pt x="1222" y="437"/>
                </a:lnTo>
                <a:lnTo>
                  <a:pt x="1222" y="437"/>
                </a:lnTo>
                <a:lnTo>
                  <a:pt x="1219" y="437"/>
                </a:lnTo>
                <a:lnTo>
                  <a:pt x="1217" y="437"/>
                </a:lnTo>
                <a:lnTo>
                  <a:pt x="1214" y="437"/>
                </a:lnTo>
                <a:lnTo>
                  <a:pt x="1212" y="437"/>
                </a:lnTo>
                <a:lnTo>
                  <a:pt x="1210" y="437"/>
                </a:lnTo>
                <a:lnTo>
                  <a:pt x="1207" y="437"/>
                </a:lnTo>
                <a:lnTo>
                  <a:pt x="1205" y="437"/>
                </a:lnTo>
                <a:lnTo>
                  <a:pt x="1202" y="437"/>
                </a:lnTo>
                <a:lnTo>
                  <a:pt x="1200" y="437"/>
                </a:lnTo>
                <a:lnTo>
                  <a:pt x="1198" y="437"/>
                </a:lnTo>
                <a:lnTo>
                  <a:pt x="1195" y="437"/>
                </a:lnTo>
                <a:lnTo>
                  <a:pt x="1193" y="437"/>
                </a:lnTo>
                <a:lnTo>
                  <a:pt x="1190" y="437"/>
                </a:lnTo>
                <a:lnTo>
                  <a:pt x="1188" y="437"/>
                </a:lnTo>
                <a:lnTo>
                  <a:pt x="1186" y="437"/>
                </a:lnTo>
                <a:lnTo>
                  <a:pt x="1183" y="437"/>
                </a:lnTo>
                <a:lnTo>
                  <a:pt x="1181" y="437"/>
                </a:lnTo>
                <a:lnTo>
                  <a:pt x="1181" y="437"/>
                </a:lnTo>
                <a:lnTo>
                  <a:pt x="1178" y="437"/>
                </a:lnTo>
                <a:lnTo>
                  <a:pt x="1176" y="437"/>
                </a:lnTo>
                <a:lnTo>
                  <a:pt x="1173" y="437"/>
                </a:lnTo>
                <a:lnTo>
                  <a:pt x="1171" y="437"/>
                </a:lnTo>
                <a:lnTo>
                  <a:pt x="1169" y="437"/>
                </a:lnTo>
                <a:lnTo>
                  <a:pt x="1166" y="437"/>
                </a:lnTo>
                <a:lnTo>
                  <a:pt x="1164" y="437"/>
                </a:lnTo>
                <a:lnTo>
                  <a:pt x="1161" y="437"/>
                </a:lnTo>
                <a:lnTo>
                  <a:pt x="1159" y="437"/>
                </a:lnTo>
                <a:lnTo>
                  <a:pt x="1157" y="437"/>
                </a:lnTo>
                <a:lnTo>
                  <a:pt x="1154" y="437"/>
                </a:lnTo>
                <a:lnTo>
                  <a:pt x="1152" y="437"/>
                </a:lnTo>
                <a:lnTo>
                  <a:pt x="1149" y="437"/>
                </a:lnTo>
                <a:lnTo>
                  <a:pt x="1147" y="437"/>
                </a:lnTo>
                <a:lnTo>
                  <a:pt x="1145" y="437"/>
                </a:lnTo>
                <a:lnTo>
                  <a:pt x="1142" y="437"/>
                </a:lnTo>
                <a:lnTo>
                  <a:pt x="1140" y="437"/>
                </a:lnTo>
                <a:lnTo>
                  <a:pt x="1138" y="437"/>
                </a:lnTo>
                <a:lnTo>
                  <a:pt x="1137" y="437"/>
                </a:lnTo>
                <a:lnTo>
                  <a:pt x="1135" y="437"/>
                </a:lnTo>
                <a:lnTo>
                  <a:pt x="1132" y="437"/>
                </a:lnTo>
                <a:lnTo>
                  <a:pt x="1130" y="437"/>
                </a:lnTo>
                <a:lnTo>
                  <a:pt x="1126" y="437"/>
                </a:lnTo>
                <a:lnTo>
                  <a:pt x="1125" y="437"/>
                </a:lnTo>
                <a:lnTo>
                  <a:pt x="1123" y="437"/>
                </a:lnTo>
                <a:lnTo>
                  <a:pt x="1120" y="437"/>
                </a:lnTo>
                <a:lnTo>
                  <a:pt x="1118" y="437"/>
                </a:lnTo>
                <a:lnTo>
                  <a:pt x="1116" y="437"/>
                </a:lnTo>
                <a:lnTo>
                  <a:pt x="1113" y="437"/>
                </a:lnTo>
                <a:lnTo>
                  <a:pt x="1111" y="437"/>
                </a:lnTo>
                <a:lnTo>
                  <a:pt x="1108" y="437"/>
                </a:lnTo>
                <a:lnTo>
                  <a:pt x="1106" y="437"/>
                </a:lnTo>
                <a:lnTo>
                  <a:pt x="1104" y="437"/>
                </a:lnTo>
                <a:lnTo>
                  <a:pt x="1101" y="437"/>
                </a:lnTo>
                <a:lnTo>
                  <a:pt x="1099" y="437"/>
                </a:lnTo>
                <a:lnTo>
                  <a:pt x="1097" y="437"/>
                </a:lnTo>
                <a:lnTo>
                  <a:pt x="1096" y="437"/>
                </a:lnTo>
                <a:lnTo>
                  <a:pt x="1094" y="437"/>
                </a:lnTo>
                <a:lnTo>
                  <a:pt x="1091" y="437"/>
                </a:lnTo>
                <a:lnTo>
                  <a:pt x="1089" y="437"/>
                </a:lnTo>
                <a:lnTo>
                  <a:pt x="1085" y="437"/>
                </a:lnTo>
                <a:lnTo>
                  <a:pt x="1084" y="437"/>
                </a:lnTo>
                <a:lnTo>
                  <a:pt x="1082" y="437"/>
                </a:lnTo>
                <a:lnTo>
                  <a:pt x="1079" y="437"/>
                </a:lnTo>
                <a:lnTo>
                  <a:pt x="1077" y="437"/>
                </a:lnTo>
                <a:lnTo>
                  <a:pt x="1073" y="437"/>
                </a:lnTo>
                <a:lnTo>
                  <a:pt x="1072" y="437"/>
                </a:lnTo>
                <a:lnTo>
                  <a:pt x="1070" y="437"/>
                </a:lnTo>
                <a:lnTo>
                  <a:pt x="1067" y="437"/>
                </a:lnTo>
                <a:lnTo>
                  <a:pt x="1065" y="437"/>
                </a:lnTo>
                <a:lnTo>
                  <a:pt x="1062" y="437"/>
                </a:lnTo>
                <a:lnTo>
                  <a:pt x="1060" y="437"/>
                </a:lnTo>
                <a:lnTo>
                  <a:pt x="1058" y="437"/>
                </a:lnTo>
                <a:lnTo>
                  <a:pt x="1056" y="437"/>
                </a:lnTo>
                <a:lnTo>
                  <a:pt x="1055" y="437"/>
                </a:lnTo>
                <a:lnTo>
                  <a:pt x="1053" y="437"/>
                </a:lnTo>
                <a:lnTo>
                  <a:pt x="1050" y="437"/>
                </a:lnTo>
                <a:lnTo>
                  <a:pt x="1048" y="437"/>
                </a:lnTo>
                <a:lnTo>
                  <a:pt x="1044" y="437"/>
                </a:lnTo>
                <a:lnTo>
                  <a:pt x="1043" y="437"/>
                </a:lnTo>
                <a:lnTo>
                  <a:pt x="1041" y="437"/>
                </a:lnTo>
                <a:lnTo>
                  <a:pt x="1038" y="437"/>
                </a:lnTo>
                <a:lnTo>
                  <a:pt x="1036" y="437"/>
                </a:lnTo>
                <a:lnTo>
                  <a:pt x="1032" y="437"/>
                </a:lnTo>
                <a:lnTo>
                  <a:pt x="1031" y="437"/>
                </a:lnTo>
                <a:lnTo>
                  <a:pt x="1029" y="437"/>
                </a:lnTo>
                <a:lnTo>
                  <a:pt x="1026" y="437"/>
                </a:lnTo>
                <a:lnTo>
                  <a:pt x="1024" y="437"/>
                </a:lnTo>
                <a:lnTo>
                  <a:pt x="1021" y="437"/>
                </a:lnTo>
                <a:lnTo>
                  <a:pt x="1019" y="437"/>
                </a:lnTo>
                <a:lnTo>
                  <a:pt x="1017" y="437"/>
                </a:lnTo>
                <a:lnTo>
                  <a:pt x="1015" y="437"/>
                </a:lnTo>
                <a:lnTo>
                  <a:pt x="1014" y="437"/>
                </a:lnTo>
                <a:lnTo>
                  <a:pt x="1010" y="437"/>
                </a:lnTo>
                <a:lnTo>
                  <a:pt x="1009" y="437"/>
                </a:lnTo>
                <a:lnTo>
                  <a:pt x="1007" y="437"/>
                </a:lnTo>
                <a:lnTo>
                  <a:pt x="1003" y="437"/>
                </a:lnTo>
                <a:lnTo>
                  <a:pt x="1002" y="437"/>
                </a:lnTo>
                <a:lnTo>
                  <a:pt x="998" y="437"/>
                </a:lnTo>
                <a:lnTo>
                  <a:pt x="997" y="437"/>
                </a:lnTo>
                <a:lnTo>
                  <a:pt x="995" y="437"/>
                </a:lnTo>
                <a:lnTo>
                  <a:pt x="991" y="437"/>
                </a:lnTo>
                <a:lnTo>
                  <a:pt x="990" y="437"/>
                </a:lnTo>
                <a:lnTo>
                  <a:pt x="988" y="437"/>
                </a:lnTo>
                <a:lnTo>
                  <a:pt x="985" y="437"/>
                </a:lnTo>
                <a:lnTo>
                  <a:pt x="983" y="437"/>
                </a:lnTo>
                <a:lnTo>
                  <a:pt x="979" y="437"/>
                </a:lnTo>
                <a:lnTo>
                  <a:pt x="978" y="437"/>
                </a:lnTo>
                <a:lnTo>
                  <a:pt x="976" y="437"/>
                </a:lnTo>
                <a:lnTo>
                  <a:pt x="974" y="437"/>
                </a:lnTo>
                <a:lnTo>
                  <a:pt x="973" y="437"/>
                </a:lnTo>
                <a:lnTo>
                  <a:pt x="969" y="437"/>
                </a:lnTo>
                <a:lnTo>
                  <a:pt x="968" y="437"/>
                </a:lnTo>
                <a:lnTo>
                  <a:pt x="966" y="437"/>
                </a:lnTo>
                <a:lnTo>
                  <a:pt x="962" y="437"/>
                </a:lnTo>
                <a:lnTo>
                  <a:pt x="961" y="437"/>
                </a:lnTo>
                <a:lnTo>
                  <a:pt x="957" y="437"/>
                </a:lnTo>
                <a:lnTo>
                  <a:pt x="956" y="437"/>
                </a:lnTo>
                <a:lnTo>
                  <a:pt x="954" y="437"/>
                </a:lnTo>
                <a:lnTo>
                  <a:pt x="950" y="437"/>
                </a:lnTo>
                <a:lnTo>
                  <a:pt x="949" y="437"/>
                </a:lnTo>
                <a:lnTo>
                  <a:pt x="945" y="437"/>
                </a:lnTo>
                <a:lnTo>
                  <a:pt x="944" y="437"/>
                </a:lnTo>
                <a:lnTo>
                  <a:pt x="942" y="437"/>
                </a:lnTo>
                <a:lnTo>
                  <a:pt x="938" y="437"/>
                </a:lnTo>
                <a:lnTo>
                  <a:pt x="937" y="437"/>
                </a:lnTo>
                <a:lnTo>
                  <a:pt x="935" y="437"/>
                </a:lnTo>
                <a:lnTo>
                  <a:pt x="933" y="437"/>
                </a:lnTo>
                <a:lnTo>
                  <a:pt x="932" y="437"/>
                </a:lnTo>
                <a:lnTo>
                  <a:pt x="928" y="437"/>
                </a:lnTo>
                <a:lnTo>
                  <a:pt x="927" y="437"/>
                </a:lnTo>
                <a:lnTo>
                  <a:pt x="925" y="437"/>
                </a:lnTo>
                <a:lnTo>
                  <a:pt x="921" y="437"/>
                </a:lnTo>
                <a:lnTo>
                  <a:pt x="920" y="437"/>
                </a:lnTo>
                <a:lnTo>
                  <a:pt x="916" y="437"/>
                </a:lnTo>
                <a:lnTo>
                  <a:pt x="915" y="437"/>
                </a:lnTo>
                <a:lnTo>
                  <a:pt x="913" y="437"/>
                </a:lnTo>
                <a:lnTo>
                  <a:pt x="909" y="437"/>
                </a:lnTo>
                <a:lnTo>
                  <a:pt x="908" y="437"/>
                </a:lnTo>
                <a:lnTo>
                  <a:pt x="904" y="437"/>
                </a:lnTo>
                <a:lnTo>
                  <a:pt x="903" y="437"/>
                </a:lnTo>
                <a:lnTo>
                  <a:pt x="901" y="437"/>
                </a:lnTo>
                <a:lnTo>
                  <a:pt x="897" y="437"/>
                </a:lnTo>
                <a:lnTo>
                  <a:pt x="896" y="437"/>
                </a:lnTo>
                <a:lnTo>
                  <a:pt x="894" y="437"/>
                </a:lnTo>
                <a:lnTo>
                  <a:pt x="892" y="437"/>
                </a:lnTo>
                <a:lnTo>
                  <a:pt x="891" y="437"/>
                </a:lnTo>
                <a:lnTo>
                  <a:pt x="887" y="437"/>
                </a:lnTo>
                <a:lnTo>
                  <a:pt x="885" y="437"/>
                </a:lnTo>
                <a:lnTo>
                  <a:pt x="882" y="437"/>
                </a:lnTo>
                <a:lnTo>
                  <a:pt x="880" y="437"/>
                </a:lnTo>
                <a:lnTo>
                  <a:pt x="879" y="437"/>
                </a:lnTo>
                <a:lnTo>
                  <a:pt x="875" y="437"/>
                </a:lnTo>
                <a:lnTo>
                  <a:pt x="874" y="437"/>
                </a:lnTo>
                <a:lnTo>
                  <a:pt x="870" y="437"/>
                </a:lnTo>
                <a:lnTo>
                  <a:pt x="868" y="437"/>
                </a:lnTo>
                <a:lnTo>
                  <a:pt x="867" y="437"/>
                </a:lnTo>
                <a:lnTo>
                  <a:pt x="863" y="437"/>
                </a:lnTo>
                <a:lnTo>
                  <a:pt x="862" y="437"/>
                </a:lnTo>
                <a:lnTo>
                  <a:pt x="860" y="437"/>
                </a:lnTo>
                <a:lnTo>
                  <a:pt x="856" y="437"/>
                </a:lnTo>
                <a:lnTo>
                  <a:pt x="855" y="437"/>
                </a:lnTo>
                <a:lnTo>
                  <a:pt x="853" y="437"/>
                </a:lnTo>
                <a:lnTo>
                  <a:pt x="851" y="437"/>
                </a:lnTo>
                <a:lnTo>
                  <a:pt x="850" y="437"/>
                </a:lnTo>
                <a:lnTo>
                  <a:pt x="846" y="437"/>
                </a:lnTo>
                <a:lnTo>
                  <a:pt x="844" y="437"/>
                </a:lnTo>
                <a:lnTo>
                  <a:pt x="841" y="437"/>
                </a:lnTo>
                <a:lnTo>
                  <a:pt x="839" y="437"/>
                </a:lnTo>
                <a:lnTo>
                  <a:pt x="838" y="437"/>
                </a:lnTo>
                <a:lnTo>
                  <a:pt x="834" y="437"/>
                </a:lnTo>
                <a:lnTo>
                  <a:pt x="833" y="437"/>
                </a:lnTo>
                <a:lnTo>
                  <a:pt x="829" y="437"/>
                </a:lnTo>
                <a:lnTo>
                  <a:pt x="827" y="437"/>
                </a:lnTo>
                <a:lnTo>
                  <a:pt x="826" y="437"/>
                </a:lnTo>
                <a:lnTo>
                  <a:pt x="822" y="437"/>
                </a:lnTo>
                <a:lnTo>
                  <a:pt x="821" y="437"/>
                </a:lnTo>
                <a:lnTo>
                  <a:pt x="817" y="437"/>
                </a:lnTo>
                <a:lnTo>
                  <a:pt x="815" y="437"/>
                </a:lnTo>
                <a:lnTo>
                  <a:pt x="814" y="437"/>
                </a:lnTo>
                <a:lnTo>
                  <a:pt x="812" y="437"/>
                </a:lnTo>
                <a:lnTo>
                  <a:pt x="810" y="437"/>
                </a:lnTo>
                <a:lnTo>
                  <a:pt x="807" y="437"/>
                </a:lnTo>
                <a:lnTo>
                  <a:pt x="805" y="437"/>
                </a:lnTo>
                <a:lnTo>
                  <a:pt x="803" y="437"/>
                </a:lnTo>
                <a:lnTo>
                  <a:pt x="800" y="437"/>
                </a:lnTo>
                <a:lnTo>
                  <a:pt x="798" y="437"/>
                </a:lnTo>
                <a:lnTo>
                  <a:pt x="797" y="437"/>
                </a:lnTo>
                <a:lnTo>
                  <a:pt x="793" y="437"/>
                </a:lnTo>
                <a:lnTo>
                  <a:pt x="791" y="437"/>
                </a:lnTo>
                <a:lnTo>
                  <a:pt x="788" y="437"/>
                </a:lnTo>
                <a:lnTo>
                  <a:pt x="786" y="437"/>
                </a:lnTo>
                <a:lnTo>
                  <a:pt x="785" y="437"/>
                </a:lnTo>
                <a:lnTo>
                  <a:pt x="781" y="437"/>
                </a:lnTo>
                <a:lnTo>
                  <a:pt x="780" y="437"/>
                </a:lnTo>
                <a:lnTo>
                  <a:pt x="776" y="437"/>
                </a:lnTo>
                <a:lnTo>
                  <a:pt x="774" y="437"/>
                </a:lnTo>
                <a:lnTo>
                  <a:pt x="773" y="437"/>
                </a:lnTo>
                <a:lnTo>
                  <a:pt x="771" y="437"/>
                </a:lnTo>
                <a:lnTo>
                  <a:pt x="769" y="437"/>
                </a:lnTo>
                <a:lnTo>
                  <a:pt x="766" y="437"/>
                </a:lnTo>
                <a:lnTo>
                  <a:pt x="764" y="437"/>
                </a:lnTo>
                <a:lnTo>
                  <a:pt x="762" y="437"/>
                </a:lnTo>
                <a:lnTo>
                  <a:pt x="759" y="437"/>
                </a:lnTo>
                <a:lnTo>
                  <a:pt x="757" y="437"/>
                </a:lnTo>
                <a:lnTo>
                  <a:pt x="754" y="437"/>
                </a:lnTo>
                <a:lnTo>
                  <a:pt x="752" y="437"/>
                </a:lnTo>
                <a:lnTo>
                  <a:pt x="750" y="437"/>
                </a:lnTo>
                <a:lnTo>
                  <a:pt x="747" y="437"/>
                </a:lnTo>
                <a:lnTo>
                  <a:pt x="745" y="437"/>
                </a:lnTo>
                <a:lnTo>
                  <a:pt x="742" y="437"/>
                </a:lnTo>
                <a:lnTo>
                  <a:pt x="740" y="437"/>
                </a:lnTo>
                <a:lnTo>
                  <a:pt x="738" y="437"/>
                </a:lnTo>
                <a:lnTo>
                  <a:pt x="735" y="437"/>
                </a:lnTo>
                <a:lnTo>
                  <a:pt x="733" y="437"/>
                </a:lnTo>
                <a:lnTo>
                  <a:pt x="732" y="437"/>
                </a:lnTo>
                <a:lnTo>
                  <a:pt x="730" y="437"/>
                </a:lnTo>
                <a:lnTo>
                  <a:pt x="728" y="437"/>
                </a:lnTo>
                <a:lnTo>
                  <a:pt x="725" y="437"/>
                </a:lnTo>
                <a:lnTo>
                  <a:pt x="723" y="437"/>
                </a:lnTo>
                <a:lnTo>
                  <a:pt x="721" y="437"/>
                </a:lnTo>
                <a:lnTo>
                  <a:pt x="718" y="437"/>
                </a:lnTo>
                <a:lnTo>
                  <a:pt x="716" y="437"/>
                </a:lnTo>
                <a:lnTo>
                  <a:pt x="713" y="437"/>
                </a:lnTo>
                <a:lnTo>
                  <a:pt x="711" y="437"/>
                </a:lnTo>
                <a:lnTo>
                  <a:pt x="709" y="437"/>
                </a:lnTo>
                <a:lnTo>
                  <a:pt x="706" y="437"/>
                </a:lnTo>
                <a:lnTo>
                  <a:pt x="704" y="437"/>
                </a:lnTo>
                <a:lnTo>
                  <a:pt x="701" y="437"/>
                </a:lnTo>
                <a:lnTo>
                  <a:pt x="699" y="437"/>
                </a:lnTo>
                <a:lnTo>
                  <a:pt x="697" y="437"/>
                </a:lnTo>
                <a:lnTo>
                  <a:pt x="694" y="437"/>
                </a:lnTo>
                <a:lnTo>
                  <a:pt x="692" y="437"/>
                </a:lnTo>
                <a:lnTo>
                  <a:pt x="689" y="437"/>
                </a:lnTo>
                <a:lnTo>
                  <a:pt x="689" y="437"/>
                </a:lnTo>
                <a:lnTo>
                  <a:pt x="687" y="437"/>
                </a:lnTo>
                <a:lnTo>
                  <a:pt x="684" y="437"/>
                </a:lnTo>
                <a:lnTo>
                  <a:pt x="682" y="437"/>
                </a:lnTo>
                <a:lnTo>
                  <a:pt x="679" y="437"/>
                </a:lnTo>
                <a:lnTo>
                  <a:pt x="677" y="437"/>
                </a:lnTo>
                <a:lnTo>
                  <a:pt x="675" y="437"/>
                </a:lnTo>
                <a:lnTo>
                  <a:pt x="672" y="437"/>
                </a:lnTo>
                <a:lnTo>
                  <a:pt x="670" y="437"/>
                </a:lnTo>
                <a:lnTo>
                  <a:pt x="668" y="437"/>
                </a:lnTo>
                <a:lnTo>
                  <a:pt x="665" y="437"/>
                </a:lnTo>
                <a:lnTo>
                  <a:pt x="663" y="437"/>
                </a:lnTo>
                <a:lnTo>
                  <a:pt x="660" y="437"/>
                </a:lnTo>
                <a:lnTo>
                  <a:pt x="658" y="437"/>
                </a:lnTo>
                <a:lnTo>
                  <a:pt x="656" y="437"/>
                </a:lnTo>
                <a:lnTo>
                  <a:pt x="653" y="437"/>
                </a:lnTo>
                <a:lnTo>
                  <a:pt x="651" y="437"/>
                </a:lnTo>
                <a:lnTo>
                  <a:pt x="648" y="437"/>
                </a:lnTo>
                <a:lnTo>
                  <a:pt x="646" y="437"/>
                </a:lnTo>
                <a:lnTo>
                  <a:pt x="646" y="437"/>
                </a:lnTo>
                <a:lnTo>
                  <a:pt x="643" y="437"/>
                </a:lnTo>
                <a:lnTo>
                  <a:pt x="641" y="437"/>
                </a:lnTo>
                <a:lnTo>
                  <a:pt x="638" y="437"/>
                </a:lnTo>
                <a:lnTo>
                  <a:pt x="636" y="437"/>
                </a:lnTo>
                <a:lnTo>
                  <a:pt x="634" y="437"/>
                </a:lnTo>
                <a:lnTo>
                  <a:pt x="631" y="437"/>
                </a:lnTo>
                <a:lnTo>
                  <a:pt x="629" y="437"/>
                </a:lnTo>
                <a:lnTo>
                  <a:pt x="626" y="437"/>
                </a:lnTo>
                <a:lnTo>
                  <a:pt x="624" y="437"/>
                </a:lnTo>
                <a:lnTo>
                  <a:pt x="622" y="437"/>
                </a:lnTo>
                <a:lnTo>
                  <a:pt x="619" y="437"/>
                </a:lnTo>
                <a:lnTo>
                  <a:pt x="617" y="437"/>
                </a:lnTo>
                <a:lnTo>
                  <a:pt x="614" y="437"/>
                </a:lnTo>
                <a:lnTo>
                  <a:pt x="612" y="437"/>
                </a:lnTo>
                <a:lnTo>
                  <a:pt x="610" y="437"/>
                </a:lnTo>
                <a:lnTo>
                  <a:pt x="607" y="437"/>
                </a:lnTo>
                <a:lnTo>
                  <a:pt x="605" y="437"/>
                </a:lnTo>
                <a:lnTo>
                  <a:pt x="603" y="437"/>
                </a:lnTo>
                <a:lnTo>
                  <a:pt x="602" y="437"/>
                </a:lnTo>
                <a:lnTo>
                  <a:pt x="600" y="437"/>
                </a:lnTo>
                <a:lnTo>
                  <a:pt x="597" y="437"/>
                </a:lnTo>
                <a:lnTo>
                  <a:pt x="595" y="437"/>
                </a:lnTo>
                <a:lnTo>
                  <a:pt x="593" y="437"/>
                </a:lnTo>
                <a:lnTo>
                  <a:pt x="590" y="437"/>
                </a:lnTo>
                <a:lnTo>
                  <a:pt x="588" y="437"/>
                </a:lnTo>
                <a:lnTo>
                  <a:pt x="585" y="437"/>
                </a:lnTo>
                <a:lnTo>
                  <a:pt x="583" y="437"/>
                </a:lnTo>
                <a:lnTo>
                  <a:pt x="581" y="437"/>
                </a:lnTo>
                <a:lnTo>
                  <a:pt x="578" y="437"/>
                </a:lnTo>
                <a:lnTo>
                  <a:pt x="576" y="437"/>
                </a:lnTo>
                <a:lnTo>
                  <a:pt x="573" y="437"/>
                </a:lnTo>
                <a:lnTo>
                  <a:pt x="571" y="437"/>
                </a:lnTo>
                <a:lnTo>
                  <a:pt x="569" y="437"/>
                </a:lnTo>
                <a:lnTo>
                  <a:pt x="566" y="437"/>
                </a:lnTo>
                <a:lnTo>
                  <a:pt x="564" y="437"/>
                </a:lnTo>
                <a:lnTo>
                  <a:pt x="562" y="437"/>
                </a:lnTo>
                <a:lnTo>
                  <a:pt x="561" y="437"/>
                </a:lnTo>
                <a:lnTo>
                  <a:pt x="559" y="437"/>
                </a:lnTo>
                <a:lnTo>
                  <a:pt x="556" y="437"/>
                </a:lnTo>
                <a:lnTo>
                  <a:pt x="554" y="437"/>
                </a:lnTo>
                <a:lnTo>
                  <a:pt x="550" y="437"/>
                </a:lnTo>
                <a:lnTo>
                  <a:pt x="549" y="437"/>
                </a:lnTo>
                <a:lnTo>
                  <a:pt x="547" y="437"/>
                </a:lnTo>
                <a:lnTo>
                  <a:pt x="544" y="437"/>
                </a:lnTo>
                <a:lnTo>
                  <a:pt x="542" y="437"/>
                </a:lnTo>
                <a:lnTo>
                  <a:pt x="539" y="437"/>
                </a:lnTo>
                <a:lnTo>
                  <a:pt x="537" y="437"/>
                </a:lnTo>
                <a:lnTo>
                  <a:pt x="535" y="437"/>
                </a:lnTo>
                <a:lnTo>
                  <a:pt x="532" y="437"/>
                </a:lnTo>
                <a:lnTo>
                  <a:pt x="530" y="437"/>
                </a:lnTo>
                <a:lnTo>
                  <a:pt x="528" y="437"/>
                </a:lnTo>
                <a:lnTo>
                  <a:pt x="525" y="437"/>
                </a:lnTo>
                <a:lnTo>
                  <a:pt x="523" y="437"/>
                </a:lnTo>
                <a:lnTo>
                  <a:pt x="521" y="437"/>
                </a:lnTo>
                <a:lnTo>
                  <a:pt x="520" y="437"/>
                </a:lnTo>
                <a:lnTo>
                  <a:pt x="518" y="437"/>
                </a:lnTo>
                <a:lnTo>
                  <a:pt x="515" y="437"/>
                </a:lnTo>
                <a:lnTo>
                  <a:pt x="513" y="437"/>
                </a:lnTo>
                <a:lnTo>
                  <a:pt x="509" y="437"/>
                </a:lnTo>
                <a:lnTo>
                  <a:pt x="508" y="437"/>
                </a:lnTo>
                <a:lnTo>
                  <a:pt x="506" y="437"/>
                </a:lnTo>
                <a:lnTo>
                  <a:pt x="503" y="437"/>
                </a:lnTo>
                <a:lnTo>
                  <a:pt x="501" y="437"/>
                </a:lnTo>
                <a:lnTo>
                  <a:pt x="498" y="437"/>
                </a:lnTo>
                <a:lnTo>
                  <a:pt x="496" y="437"/>
                </a:lnTo>
                <a:lnTo>
                  <a:pt x="494" y="437"/>
                </a:lnTo>
                <a:lnTo>
                  <a:pt x="491" y="437"/>
                </a:lnTo>
                <a:lnTo>
                  <a:pt x="489" y="437"/>
                </a:lnTo>
                <a:lnTo>
                  <a:pt x="486" y="437"/>
                </a:lnTo>
                <a:lnTo>
                  <a:pt x="484" y="437"/>
                </a:lnTo>
                <a:lnTo>
                  <a:pt x="482" y="437"/>
                </a:lnTo>
                <a:lnTo>
                  <a:pt x="480" y="437"/>
                </a:lnTo>
                <a:lnTo>
                  <a:pt x="479" y="437"/>
                </a:lnTo>
                <a:lnTo>
                  <a:pt x="475" y="437"/>
                </a:lnTo>
                <a:lnTo>
                  <a:pt x="474" y="437"/>
                </a:lnTo>
                <a:lnTo>
                  <a:pt x="472" y="437"/>
                </a:lnTo>
                <a:lnTo>
                  <a:pt x="468" y="437"/>
                </a:lnTo>
                <a:lnTo>
                  <a:pt x="467" y="437"/>
                </a:lnTo>
                <a:lnTo>
                  <a:pt x="465" y="437"/>
                </a:lnTo>
                <a:lnTo>
                  <a:pt x="462" y="437"/>
                </a:lnTo>
                <a:lnTo>
                  <a:pt x="460" y="437"/>
                </a:lnTo>
                <a:lnTo>
                  <a:pt x="456" y="437"/>
                </a:lnTo>
                <a:lnTo>
                  <a:pt x="455" y="437"/>
                </a:lnTo>
                <a:lnTo>
                  <a:pt x="453" y="437"/>
                </a:lnTo>
                <a:lnTo>
                  <a:pt x="450" y="437"/>
                </a:lnTo>
                <a:lnTo>
                  <a:pt x="448" y="437"/>
                </a:lnTo>
                <a:lnTo>
                  <a:pt x="445" y="437"/>
                </a:lnTo>
                <a:lnTo>
                  <a:pt x="443" y="437"/>
                </a:lnTo>
                <a:lnTo>
                  <a:pt x="441" y="437"/>
                </a:lnTo>
                <a:lnTo>
                  <a:pt x="439" y="437"/>
                </a:lnTo>
                <a:lnTo>
                  <a:pt x="438" y="437"/>
                </a:lnTo>
                <a:lnTo>
                  <a:pt x="434" y="437"/>
                </a:lnTo>
                <a:lnTo>
                  <a:pt x="433" y="437"/>
                </a:lnTo>
                <a:lnTo>
                  <a:pt x="431" y="437"/>
                </a:lnTo>
                <a:lnTo>
                  <a:pt x="427" y="437"/>
                </a:lnTo>
                <a:lnTo>
                  <a:pt x="426" y="437"/>
                </a:lnTo>
                <a:lnTo>
                  <a:pt x="422" y="437"/>
                </a:lnTo>
                <a:lnTo>
                  <a:pt x="421" y="437"/>
                </a:lnTo>
                <a:lnTo>
                  <a:pt x="419" y="437"/>
                </a:lnTo>
                <a:lnTo>
                  <a:pt x="415" y="437"/>
                </a:lnTo>
                <a:lnTo>
                  <a:pt x="414" y="437"/>
                </a:lnTo>
                <a:lnTo>
                  <a:pt x="410" y="437"/>
                </a:lnTo>
                <a:lnTo>
                  <a:pt x="409" y="437"/>
                </a:lnTo>
                <a:lnTo>
                  <a:pt x="407" y="437"/>
                </a:lnTo>
                <a:lnTo>
                  <a:pt x="404" y="437"/>
                </a:lnTo>
                <a:lnTo>
                  <a:pt x="402" y="437"/>
                </a:lnTo>
                <a:lnTo>
                  <a:pt x="400" y="437"/>
                </a:lnTo>
                <a:lnTo>
                  <a:pt x="398" y="437"/>
                </a:lnTo>
                <a:lnTo>
                  <a:pt x="397" y="437"/>
                </a:lnTo>
                <a:lnTo>
                  <a:pt x="393" y="437"/>
                </a:lnTo>
                <a:lnTo>
                  <a:pt x="392" y="437"/>
                </a:lnTo>
                <a:lnTo>
                  <a:pt x="390" y="437"/>
                </a:lnTo>
                <a:lnTo>
                  <a:pt x="386" y="437"/>
                </a:lnTo>
                <a:lnTo>
                  <a:pt x="385" y="437"/>
                </a:lnTo>
                <a:lnTo>
                  <a:pt x="381" y="437"/>
                </a:lnTo>
                <a:lnTo>
                  <a:pt x="380" y="437"/>
                </a:lnTo>
                <a:lnTo>
                  <a:pt x="378" y="437"/>
                </a:lnTo>
                <a:lnTo>
                  <a:pt x="374" y="437"/>
                </a:lnTo>
                <a:lnTo>
                  <a:pt x="373" y="437"/>
                </a:lnTo>
                <a:lnTo>
                  <a:pt x="369" y="437"/>
                </a:lnTo>
                <a:lnTo>
                  <a:pt x="368" y="437"/>
                </a:lnTo>
                <a:lnTo>
                  <a:pt x="366" y="437"/>
                </a:lnTo>
                <a:lnTo>
                  <a:pt x="362" y="437"/>
                </a:lnTo>
                <a:lnTo>
                  <a:pt x="361" y="437"/>
                </a:lnTo>
                <a:lnTo>
                  <a:pt x="359" y="437"/>
                </a:lnTo>
                <a:lnTo>
                  <a:pt x="357" y="437"/>
                </a:lnTo>
                <a:lnTo>
                  <a:pt x="356" y="437"/>
                </a:lnTo>
                <a:lnTo>
                  <a:pt x="352" y="437"/>
                </a:lnTo>
                <a:lnTo>
                  <a:pt x="351" y="437"/>
                </a:lnTo>
                <a:lnTo>
                  <a:pt x="347" y="437"/>
                </a:lnTo>
                <a:lnTo>
                  <a:pt x="345" y="437"/>
                </a:lnTo>
                <a:lnTo>
                  <a:pt x="344" y="437"/>
                </a:lnTo>
                <a:lnTo>
                  <a:pt x="340" y="437"/>
                </a:lnTo>
                <a:lnTo>
                  <a:pt x="339" y="437"/>
                </a:lnTo>
                <a:lnTo>
                  <a:pt x="337" y="437"/>
                </a:lnTo>
                <a:lnTo>
                  <a:pt x="333" y="437"/>
                </a:lnTo>
                <a:lnTo>
                  <a:pt x="332" y="437"/>
                </a:lnTo>
                <a:lnTo>
                  <a:pt x="328" y="437"/>
                </a:lnTo>
                <a:lnTo>
                  <a:pt x="327" y="437"/>
                </a:lnTo>
                <a:lnTo>
                  <a:pt x="325" y="437"/>
                </a:lnTo>
                <a:lnTo>
                  <a:pt x="321" y="437"/>
                </a:lnTo>
                <a:lnTo>
                  <a:pt x="320" y="437"/>
                </a:lnTo>
                <a:lnTo>
                  <a:pt x="318" y="437"/>
                </a:lnTo>
                <a:lnTo>
                  <a:pt x="316" y="437"/>
                </a:lnTo>
                <a:lnTo>
                  <a:pt x="315" y="437"/>
                </a:lnTo>
                <a:lnTo>
                  <a:pt x="311" y="437"/>
                </a:lnTo>
                <a:lnTo>
                  <a:pt x="310" y="437"/>
                </a:lnTo>
                <a:lnTo>
                  <a:pt x="306" y="437"/>
                </a:lnTo>
                <a:lnTo>
                  <a:pt x="304" y="437"/>
                </a:lnTo>
                <a:lnTo>
                  <a:pt x="303" y="437"/>
                </a:lnTo>
                <a:lnTo>
                  <a:pt x="299" y="437"/>
                </a:lnTo>
                <a:lnTo>
                  <a:pt x="298" y="437"/>
                </a:lnTo>
                <a:lnTo>
                  <a:pt x="294" y="437"/>
                </a:lnTo>
                <a:lnTo>
                  <a:pt x="292" y="437"/>
                </a:lnTo>
                <a:lnTo>
                  <a:pt x="291" y="437"/>
                </a:lnTo>
                <a:lnTo>
                  <a:pt x="287" y="437"/>
                </a:lnTo>
                <a:lnTo>
                  <a:pt x="286" y="437"/>
                </a:lnTo>
                <a:lnTo>
                  <a:pt x="282" y="437"/>
                </a:lnTo>
                <a:lnTo>
                  <a:pt x="280" y="437"/>
                </a:lnTo>
                <a:lnTo>
                  <a:pt x="279" y="437"/>
                </a:lnTo>
                <a:lnTo>
                  <a:pt x="277" y="437"/>
                </a:lnTo>
                <a:lnTo>
                  <a:pt x="275" y="437"/>
                </a:lnTo>
                <a:lnTo>
                  <a:pt x="274" y="437"/>
                </a:lnTo>
                <a:lnTo>
                  <a:pt x="270" y="437"/>
                </a:lnTo>
                <a:lnTo>
                  <a:pt x="268" y="437"/>
                </a:lnTo>
                <a:lnTo>
                  <a:pt x="265" y="437"/>
                </a:lnTo>
                <a:lnTo>
                  <a:pt x="263" y="437"/>
                </a:lnTo>
                <a:lnTo>
                  <a:pt x="262" y="437"/>
                </a:lnTo>
                <a:lnTo>
                  <a:pt x="258" y="437"/>
                </a:lnTo>
                <a:lnTo>
                  <a:pt x="257" y="437"/>
                </a:lnTo>
                <a:lnTo>
                  <a:pt x="253" y="437"/>
                </a:lnTo>
                <a:lnTo>
                  <a:pt x="251" y="437"/>
                </a:lnTo>
                <a:lnTo>
                  <a:pt x="250" y="437"/>
                </a:lnTo>
                <a:lnTo>
                  <a:pt x="246" y="437"/>
                </a:lnTo>
                <a:lnTo>
                  <a:pt x="245" y="437"/>
                </a:lnTo>
                <a:lnTo>
                  <a:pt x="241" y="437"/>
                </a:lnTo>
                <a:lnTo>
                  <a:pt x="239" y="437"/>
                </a:lnTo>
                <a:lnTo>
                  <a:pt x="238" y="437"/>
                </a:lnTo>
                <a:lnTo>
                  <a:pt x="236" y="437"/>
                </a:lnTo>
                <a:lnTo>
                  <a:pt x="234" y="437"/>
                </a:lnTo>
                <a:lnTo>
                  <a:pt x="231" y="437"/>
                </a:lnTo>
                <a:lnTo>
                  <a:pt x="229" y="437"/>
                </a:lnTo>
                <a:lnTo>
                  <a:pt x="227" y="437"/>
                </a:lnTo>
                <a:lnTo>
                  <a:pt x="224" y="437"/>
                </a:lnTo>
                <a:lnTo>
                  <a:pt x="222" y="437"/>
                </a:lnTo>
                <a:lnTo>
                  <a:pt x="219" y="437"/>
                </a:lnTo>
                <a:lnTo>
                  <a:pt x="217" y="437"/>
                </a:lnTo>
                <a:lnTo>
                  <a:pt x="216" y="437"/>
                </a:lnTo>
                <a:lnTo>
                  <a:pt x="212" y="437"/>
                </a:lnTo>
                <a:lnTo>
                  <a:pt x="210" y="437"/>
                </a:lnTo>
                <a:lnTo>
                  <a:pt x="209" y="437"/>
                </a:lnTo>
                <a:lnTo>
                  <a:pt x="205" y="437"/>
                </a:lnTo>
                <a:lnTo>
                  <a:pt x="204" y="437"/>
                </a:lnTo>
                <a:lnTo>
                  <a:pt x="200" y="437"/>
                </a:lnTo>
                <a:lnTo>
                  <a:pt x="198" y="437"/>
                </a:lnTo>
                <a:lnTo>
                  <a:pt x="197" y="437"/>
                </a:lnTo>
                <a:lnTo>
                  <a:pt x="195" y="437"/>
                </a:lnTo>
                <a:lnTo>
                  <a:pt x="193" y="437"/>
                </a:lnTo>
                <a:lnTo>
                  <a:pt x="190" y="437"/>
                </a:lnTo>
                <a:lnTo>
                  <a:pt x="188" y="437"/>
                </a:lnTo>
                <a:lnTo>
                  <a:pt x="186" y="437"/>
                </a:lnTo>
                <a:lnTo>
                  <a:pt x="183" y="437"/>
                </a:lnTo>
                <a:lnTo>
                  <a:pt x="181" y="437"/>
                </a:lnTo>
                <a:lnTo>
                  <a:pt x="178" y="437"/>
                </a:lnTo>
                <a:lnTo>
                  <a:pt x="176" y="437"/>
                </a:lnTo>
                <a:lnTo>
                  <a:pt x="166" y="434"/>
                </a:lnTo>
                <a:lnTo>
                  <a:pt x="154" y="431"/>
                </a:lnTo>
                <a:lnTo>
                  <a:pt x="145" y="427"/>
                </a:lnTo>
                <a:lnTo>
                  <a:pt x="133" y="424"/>
                </a:lnTo>
                <a:lnTo>
                  <a:pt x="123" y="420"/>
                </a:lnTo>
                <a:lnTo>
                  <a:pt x="113" y="417"/>
                </a:lnTo>
                <a:lnTo>
                  <a:pt x="103" y="412"/>
                </a:lnTo>
                <a:lnTo>
                  <a:pt x="91" y="408"/>
                </a:lnTo>
                <a:lnTo>
                  <a:pt x="80" y="405"/>
                </a:lnTo>
                <a:lnTo>
                  <a:pt x="70" y="401"/>
                </a:lnTo>
                <a:lnTo>
                  <a:pt x="60" y="396"/>
                </a:lnTo>
                <a:lnTo>
                  <a:pt x="48" y="395"/>
                </a:lnTo>
                <a:lnTo>
                  <a:pt x="50" y="395"/>
                </a:lnTo>
                <a:lnTo>
                  <a:pt x="51" y="395"/>
                </a:lnTo>
                <a:lnTo>
                  <a:pt x="53" y="395"/>
                </a:lnTo>
                <a:lnTo>
                  <a:pt x="55" y="393"/>
                </a:lnTo>
                <a:lnTo>
                  <a:pt x="57" y="393"/>
                </a:lnTo>
                <a:lnTo>
                  <a:pt x="58" y="393"/>
                </a:lnTo>
                <a:lnTo>
                  <a:pt x="60" y="395"/>
                </a:lnTo>
                <a:lnTo>
                  <a:pt x="62" y="395"/>
                </a:lnTo>
                <a:lnTo>
                  <a:pt x="63" y="395"/>
                </a:lnTo>
                <a:lnTo>
                  <a:pt x="63" y="393"/>
                </a:lnTo>
                <a:lnTo>
                  <a:pt x="65" y="393"/>
                </a:lnTo>
                <a:lnTo>
                  <a:pt x="67" y="393"/>
                </a:lnTo>
                <a:lnTo>
                  <a:pt x="67" y="395"/>
                </a:lnTo>
                <a:lnTo>
                  <a:pt x="70" y="395"/>
                </a:lnTo>
                <a:lnTo>
                  <a:pt x="72" y="395"/>
                </a:lnTo>
                <a:lnTo>
                  <a:pt x="72" y="395"/>
                </a:lnTo>
                <a:lnTo>
                  <a:pt x="74" y="395"/>
                </a:lnTo>
                <a:lnTo>
                  <a:pt x="74" y="393"/>
                </a:lnTo>
                <a:lnTo>
                  <a:pt x="75" y="393"/>
                </a:lnTo>
                <a:lnTo>
                  <a:pt x="77" y="393"/>
                </a:lnTo>
                <a:lnTo>
                  <a:pt x="80" y="393"/>
                </a:lnTo>
                <a:lnTo>
                  <a:pt x="84" y="393"/>
                </a:lnTo>
                <a:lnTo>
                  <a:pt x="86" y="393"/>
                </a:lnTo>
                <a:lnTo>
                  <a:pt x="89" y="393"/>
                </a:lnTo>
                <a:lnTo>
                  <a:pt x="91" y="393"/>
                </a:lnTo>
                <a:lnTo>
                  <a:pt x="94" y="393"/>
                </a:lnTo>
                <a:lnTo>
                  <a:pt x="98" y="393"/>
                </a:lnTo>
                <a:lnTo>
                  <a:pt x="99" y="393"/>
                </a:lnTo>
                <a:lnTo>
                  <a:pt x="103" y="393"/>
                </a:lnTo>
                <a:lnTo>
                  <a:pt x="106" y="393"/>
                </a:lnTo>
                <a:lnTo>
                  <a:pt x="108" y="393"/>
                </a:lnTo>
                <a:lnTo>
                  <a:pt x="111" y="393"/>
                </a:lnTo>
                <a:lnTo>
                  <a:pt x="113" y="393"/>
                </a:lnTo>
                <a:lnTo>
                  <a:pt x="113" y="395"/>
                </a:lnTo>
                <a:lnTo>
                  <a:pt x="115" y="395"/>
                </a:lnTo>
                <a:lnTo>
                  <a:pt x="116" y="395"/>
                </a:lnTo>
                <a:lnTo>
                  <a:pt x="118" y="395"/>
                </a:lnTo>
                <a:lnTo>
                  <a:pt x="120" y="395"/>
                </a:lnTo>
                <a:lnTo>
                  <a:pt x="123" y="395"/>
                </a:lnTo>
                <a:lnTo>
                  <a:pt x="125" y="395"/>
                </a:lnTo>
                <a:lnTo>
                  <a:pt x="128" y="395"/>
                </a:lnTo>
                <a:lnTo>
                  <a:pt x="130" y="393"/>
                </a:lnTo>
                <a:lnTo>
                  <a:pt x="133" y="393"/>
                </a:lnTo>
                <a:lnTo>
                  <a:pt x="135" y="393"/>
                </a:lnTo>
                <a:lnTo>
                  <a:pt x="137" y="393"/>
                </a:lnTo>
                <a:lnTo>
                  <a:pt x="139" y="393"/>
                </a:lnTo>
                <a:lnTo>
                  <a:pt x="142" y="393"/>
                </a:lnTo>
                <a:lnTo>
                  <a:pt x="145" y="393"/>
                </a:lnTo>
                <a:lnTo>
                  <a:pt x="147" y="393"/>
                </a:lnTo>
                <a:lnTo>
                  <a:pt x="151" y="393"/>
                </a:lnTo>
                <a:lnTo>
                  <a:pt x="154" y="393"/>
                </a:lnTo>
                <a:lnTo>
                  <a:pt x="156" y="393"/>
                </a:lnTo>
                <a:lnTo>
                  <a:pt x="159" y="393"/>
                </a:lnTo>
                <a:lnTo>
                  <a:pt x="161" y="395"/>
                </a:lnTo>
                <a:lnTo>
                  <a:pt x="164" y="395"/>
                </a:lnTo>
                <a:lnTo>
                  <a:pt x="166" y="395"/>
                </a:lnTo>
                <a:lnTo>
                  <a:pt x="168" y="395"/>
                </a:lnTo>
                <a:lnTo>
                  <a:pt x="169" y="395"/>
                </a:lnTo>
                <a:lnTo>
                  <a:pt x="173" y="395"/>
                </a:lnTo>
                <a:lnTo>
                  <a:pt x="174" y="395"/>
                </a:lnTo>
                <a:lnTo>
                  <a:pt x="176" y="395"/>
                </a:lnTo>
                <a:lnTo>
                  <a:pt x="180" y="395"/>
                </a:lnTo>
                <a:lnTo>
                  <a:pt x="181" y="395"/>
                </a:lnTo>
                <a:lnTo>
                  <a:pt x="181" y="393"/>
                </a:lnTo>
                <a:lnTo>
                  <a:pt x="180" y="393"/>
                </a:lnTo>
                <a:lnTo>
                  <a:pt x="176" y="393"/>
                </a:lnTo>
                <a:lnTo>
                  <a:pt x="173" y="393"/>
                </a:lnTo>
                <a:lnTo>
                  <a:pt x="171" y="393"/>
                </a:lnTo>
                <a:lnTo>
                  <a:pt x="169" y="391"/>
                </a:lnTo>
                <a:lnTo>
                  <a:pt x="168" y="391"/>
                </a:lnTo>
                <a:lnTo>
                  <a:pt x="166" y="391"/>
                </a:lnTo>
                <a:lnTo>
                  <a:pt x="163" y="391"/>
                </a:lnTo>
                <a:lnTo>
                  <a:pt x="161" y="391"/>
                </a:lnTo>
                <a:lnTo>
                  <a:pt x="157" y="391"/>
                </a:lnTo>
                <a:lnTo>
                  <a:pt x="156" y="391"/>
                </a:lnTo>
                <a:lnTo>
                  <a:pt x="154" y="391"/>
                </a:lnTo>
                <a:lnTo>
                  <a:pt x="151" y="391"/>
                </a:lnTo>
                <a:lnTo>
                  <a:pt x="149" y="391"/>
                </a:lnTo>
                <a:lnTo>
                  <a:pt x="145" y="391"/>
                </a:lnTo>
                <a:lnTo>
                  <a:pt x="144" y="391"/>
                </a:lnTo>
                <a:lnTo>
                  <a:pt x="140" y="391"/>
                </a:lnTo>
                <a:lnTo>
                  <a:pt x="137" y="391"/>
                </a:lnTo>
                <a:lnTo>
                  <a:pt x="135" y="391"/>
                </a:lnTo>
                <a:lnTo>
                  <a:pt x="132" y="391"/>
                </a:lnTo>
                <a:lnTo>
                  <a:pt x="128" y="391"/>
                </a:lnTo>
                <a:lnTo>
                  <a:pt x="128" y="389"/>
                </a:lnTo>
                <a:lnTo>
                  <a:pt x="127" y="389"/>
                </a:lnTo>
                <a:lnTo>
                  <a:pt x="125" y="389"/>
                </a:lnTo>
                <a:lnTo>
                  <a:pt x="127" y="388"/>
                </a:lnTo>
                <a:lnTo>
                  <a:pt x="123" y="388"/>
                </a:lnTo>
                <a:lnTo>
                  <a:pt x="122" y="388"/>
                </a:lnTo>
                <a:lnTo>
                  <a:pt x="120" y="388"/>
                </a:lnTo>
                <a:lnTo>
                  <a:pt x="116" y="388"/>
                </a:lnTo>
                <a:lnTo>
                  <a:pt x="116" y="386"/>
                </a:lnTo>
                <a:lnTo>
                  <a:pt x="118" y="386"/>
                </a:lnTo>
                <a:lnTo>
                  <a:pt x="116" y="384"/>
                </a:lnTo>
                <a:lnTo>
                  <a:pt x="115" y="384"/>
                </a:lnTo>
                <a:lnTo>
                  <a:pt x="113" y="384"/>
                </a:lnTo>
                <a:lnTo>
                  <a:pt x="110" y="384"/>
                </a:lnTo>
                <a:lnTo>
                  <a:pt x="108" y="384"/>
                </a:lnTo>
                <a:lnTo>
                  <a:pt x="104" y="383"/>
                </a:lnTo>
                <a:lnTo>
                  <a:pt x="103" y="384"/>
                </a:lnTo>
                <a:lnTo>
                  <a:pt x="101" y="384"/>
                </a:lnTo>
                <a:lnTo>
                  <a:pt x="99" y="384"/>
                </a:lnTo>
                <a:lnTo>
                  <a:pt x="98" y="384"/>
                </a:lnTo>
                <a:lnTo>
                  <a:pt x="94" y="384"/>
                </a:lnTo>
                <a:lnTo>
                  <a:pt x="92" y="384"/>
                </a:lnTo>
                <a:lnTo>
                  <a:pt x="91" y="384"/>
                </a:lnTo>
                <a:lnTo>
                  <a:pt x="89" y="384"/>
                </a:lnTo>
                <a:lnTo>
                  <a:pt x="87" y="384"/>
                </a:lnTo>
                <a:lnTo>
                  <a:pt x="86" y="383"/>
                </a:lnTo>
                <a:lnTo>
                  <a:pt x="84" y="383"/>
                </a:lnTo>
                <a:lnTo>
                  <a:pt x="82" y="383"/>
                </a:lnTo>
                <a:lnTo>
                  <a:pt x="80" y="383"/>
                </a:lnTo>
                <a:lnTo>
                  <a:pt x="79" y="383"/>
                </a:lnTo>
                <a:lnTo>
                  <a:pt x="77" y="381"/>
                </a:lnTo>
                <a:lnTo>
                  <a:pt x="74" y="381"/>
                </a:lnTo>
                <a:lnTo>
                  <a:pt x="72" y="381"/>
                </a:lnTo>
                <a:lnTo>
                  <a:pt x="74" y="379"/>
                </a:lnTo>
                <a:lnTo>
                  <a:pt x="75" y="379"/>
                </a:lnTo>
                <a:lnTo>
                  <a:pt x="79" y="379"/>
                </a:lnTo>
                <a:lnTo>
                  <a:pt x="80" y="379"/>
                </a:lnTo>
                <a:lnTo>
                  <a:pt x="82" y="379"/>
                </a:lnTo>
                <a:lnTo>
                  <a:pt x="86" y="379"/>
                </a:lnTo>
                <a:lnTo>
                  <a:pt x="87" y="378"/>
                </a:lnTo>
                <a:lnTo>
                  <a:pt x="89" y="378"/>
                </a:lnTo>
                <a:lnTo>
                  <a:pt x="92" y="378"/>
                </a:lnTo>
                <a:lnTo>
                  <a:pt x="94" y="378"/>
                </a:lnTo>
                <a:lnTo>
                  <a:pt x="96" y="378"/>
                </a:lnTo>
                <a:lnTo>
                  <a:pt x="96" y="379"/>
                </a:lnTo>
                <a:lnTo>
                  <a:pt x="98" y="379"/>
                </a:lnTo>
                <a:lnTo>
                  <a:pt x="99" y="379"/>
                </a:lnTo>
                <a:lnTo>
                  <a:pt x="101" y="379"/>
                </a:lnTo>
                <a:lnTo>
                  <a:pt x="103" y="381"/>
                </a:lnTo>
                <a:lnTo>
                  <a:pt x="104" y="381"/>
                </a:lnTo>
                <a:lnTo>
                  <a:pt x="104" y="379"/>
                </a:lnTo>
                <a:lnTo>
                  <a:pt x="106" y="379"/>
                </a:lnTo>
                <a:lnTo>
                  <a:pt x="106" y="378"/>
                </a:lnTo>
                <a:lnTo>
                  <a:pt x="108" y="378"/>
                </a:lnTo>
                <a:lnTo>
                  <a:pt x="110" y="379"/>
                </a:lnTo>
                <a:lnTo>
                  <a:pt x="113" y="379"/>
                </a:lnTo>
                <a:lnTo>
                  <a:pt x="113" y="379"/>
                </a:lnTo>
                <a:lnTo>
                  <a:pt x="115" y="379"/>
                </a:lnTo>
                <a:lnTo>
                  <a:pt x="116" y="379"/>
                </a:lnTo>
                <a:lnTo>
                  <a:pt x="118" y="379"/>
                </a:lnTo>
                <a:lnTo>
                  <a:pt x="120" y="379"/>
                </a:lnTo>
                <a:lnTo>
                  <a:pt x="122" y="379"/>
                </a:lnTo>
                <a:lnTo>
                  <a:pt x="123" y="379"/>
                </a:lnTo>
                <a:lnTo>
                  <a:pt x="127" y="379"/>
                </a:lnTo>
                <a:lnTo>
                  <a:pt x="128" y="379"/>
                </a:lnTo>
                <a:lnTo>
                  <a:pt x="130" y="379"/>
                </a:lnTo>
                <a:lnTo>
                  <a:pt x="130" y="378"/>
                </a:lnTo>
                <a:lnTo>
                  <a:pt x="132" y="378"/>
                </a:lnTo>
                <a:lnTo>
                  <a:pt x="133" y="378"/>
                </a:lnTo>
                <a:lnTo>
                  <a:pt x="135" y="376"/>
                </a:lnTo>
                <a:lnTo>
                  <a:pt x="135" y="374"/>
                </a:lnTo>
                <a:lnTo>
                  <a:pt x="133" y="374"/>
                </a:lnTo>
                <a:lnTo>
                  <a:pt x="130" y="374"/>
                </a:lnTo>
                <a:lnTo>
                  <a:pt x="128" y="374"/>
                </a:lnTo>
                <a:lnTo>
                  <a:pt x="130" y="372"/>
                </a:lnTo>
                <a:lnTo>
                  <a:pt x="133" y="372"/>
                </a:lnTo>
                <a:lnTo>
                  <a:pt x="135" y="372"/>
                </a:lnTo>
                <a:lnTo>
                  <a:pt x="137" y="372"/>
                </a:lnTo>
                <a:lnTo>
                  <a:pt x="135" y="371"/>
                </a:lnTo>
                <a:lnTo>
                  <a:pt x="135" y="369"/>
                </a:lnTo>
                <a:lnTo>
                  <a:pt x="137" y="369"/>
                </a:lnTo>
                <a:lnTo>
                  <a:pt x="139" y="367"/>
                </a:lnTo>
                <a:lnTo>
                  <a:pt x="140" y="367"/>
                </a:lnTo>
                <a:lnTo>
                  <a:pt x="140" y="366"/>
                </a:lnTo>
                <a:lnTo>
                  <a:pt x="139" y="364"/>
                </a:lnTo>
                <a:lnTo>
                  <a:pt x="137" y="364"/>
                </a:lnTo>
                <a:lnTo>
                  <a:pt x="132" y="364"/>
                </a:lnTo>
                <a:lnTo>
                  <a:pt x="128" y="362"/>
                </a:lnTo>
                <a:lnTo>
                  <a:pt x="125" y="362"/>
                </a:lnTo>
                <a:lnTo>
                  <a:pt x="123" y="362"/>
                </a:lnTo>
                <a:lnTo>
                  <a:pt x="123" y="360"/>
                </a:lnTo>
                <a:lnTo>
                  <a:pt x="120" y="360"/>
                </a:lnTo>
                <a:lnTo>
                  <a:pt x="118" y="360"/>
                </a:lnTo>
                <a:lnTo>
                  <a:pt x="116" y="360"/>
                </a:lnTo>
                <a:lnTo>
                  <a:pt x="116" y="359"/>
                </a:lnTo>
                <a:lnTo>
                  <a:pt x="118" y="359"/>
                </a:lnTo>
                <a:lnTo>
                  <a:pt x="120" y="359"/>
                </a:lnTo>
                <a:lnTo>
                  <a:pt x="118" y="357"/>
                </a:lnTo>
                <a:lnTo>
                  <a:pt x="116" y="357"/>
                </a:lnTo>
                <a:lnTo>
                  <a:pt x="115" y="357"/>
                </a:lnTo>
                <a:lnTo>
                  <a:pt x="113" y="357"/>
                </a:lnTo>
                <a:lnTo>
                  <a:pt x="113" y="355"/>
                </a:lnTo>
                <a:lnTo>
                  <a:pt x="110" y="355"/>
                </a:lnTo>
                <a:lnTo>
                  <a:pt x="108" y="355"/>
                </a:lnTo>
                <a:lnTo>
                  <a:pt x="104" y="355"/>
                </a:lnTo>
                <a:lnTo>
                  <a:pt x="103" y="355"/>
                </a:lnTo>
                <a:lnTo>
                  <a:pt x="99" y="355"/>
                </a:lnTo>
                <a:lnTo>
                  <a:pt x="98" y="355"/>
                </a:lnTo>
                <a:lnTo>
                  <a:pt x="94" y="355"/>
                </a:lnTo>
                <a:lnTo>
                  <a:pt x="92" y="355"/>
                </a:lnTo>
                <a:lnTo>
                  <a:pt x="92" y="354"/>
                </a:lnTo>
                <a:lnTo>
                  <a:pt x="92" y="354"/>
                </a:lnTo>
                <a:lnTo>
                  <a:pt x="96" y="354"/>
                </a:lnTo>
                <a:lnTo>
                  <a:pt x="98" y="354"/>
                </a:lnTo>
                <a:lnTo>
                  <a:pt x="99" y="354"/>
                </a:lnTo>
                <a:lnTo>
                  <a:pt x="103" y="352"/>
                </a:lnTo>
                <a:lnTo>
                  <a:pt x="104" y="352"/>
                </a:lnTo>
                <a:lnTo>
                  <a:pt x="106" y="352"/>
                </a:lnTo>
                <a:lnTo>
                  <a:pt x="110" y="352"/>
                </a:lnTo>
                <a:lnTo>
                  <a:pt x="111" y="352"/>
                </a:lnTo>
                <a:lnTo>
                  <a:pt x="113" y="350"/>
                </a:lnTo>
                <a:lnTo>
                  <a:pt x="115" y="350"/>
                </a:lnTo>
                <a:lnTo>
                  <a:pt x="116" y="350"/>
                </a:lnTo>
                <a:lnTo>
                  <a:pt x="120" y="350"/>
                </a:lnTo>
                <a:lnTo>
                  <a:pt x="122" y="348"/>
                </a:lnTo>
                <a:lnTo>
                  <a:pt x="123" y="348"/>
                </a:lnTo>
                <a:lnTo>
                  <a:pt x="127" y="348"/>
                </a:lnTo>
                <a:lnTo>
                  <a:pt x="128" y="348"/>
                </a:lnTo>
                <a:lnTo>
                  <a:pt x="132" y="347"/>
                </a:lnTo>
                <a:lnTo>
                  <a:pt x="130" y="347"/>
                </a:lnTo>
                <a:lnTo>
                  <a:pt x="128" y="347"/>
                </a:lnTo>
                <a:lnTo>
                  <a:pt x="127" y="347"/>
                </a:lnTo>
                <a:lnTo>
                  <a:pt x="127" y="345"/>
                </a:lnTo>
                <a:lnTo>
                  <a:pt x="125" y="345"/>
                </a:lnTo>
                <a:lnTo>
                  <a:pt x="123" y="345"/>
                </a:lnTo>
                <a:lnTo>
                  <a:pt x="122" y="345"/>
                </a:lnTo>
                <a:lnTo>
                  <a:pt x="120" y="345"/>
                </a:lnTo>
                <a:lnTo>
                  <a:pt x="116" y="345"/>
                </a:lnTo>
                <a:lnTo>
                  <a:pt x="115" y="343"/>
                </a:lnTo>
                <a:lnTo>
                  <a:pt x="113" y="343"/>
                </a:lnTo>
                <a:lnTo>
                  <a:pt x="113" y="343"/>
                </a:lnTo>
                <a:lnTo>
                  <a:pt x="111" y="343"/>
                </a:lnTo>
                <a:lnTo>
                  <a:pt x="111" y="342"/>
                </a:lnTo>
                <a:lnTo>
                  <a:pt x="110" y="342"/>
                </a:lnTo>
                <a:lnTo>
                  <a:pt x="108" y="342"/>
                </a:lnTo>
                <a:lnTo>
                  <a:pt x="106" y="342"/>
                </a:lnTo>
                <a:lnTo>
                  <a:pt x="104" y="342"/>
                </a:lnTo>
                <a:lnTo>
                  <a:pt x="106" y="340"/>
                </a:lnTo>
                <a:lnTo>
                  <a:pt x="104" y="340"/>
                </a:lnTo>
                <a:lnTo>
                  <a:pt x="108" y="338"/>
                </a:lnTo>
                <a:lnTo>
                  <a:pt x="110" y="338"/>
                </a:lnTo>
                <a:lnTo>
                  <a:pt x="111" y="338"/>
                </a:lnTo>
                <a:lnTo>
                  <a:pt x="113" y="338"/>
                </a:lnTo>
                <a:lnTo>
                  <a:pt x="113" y="338"/>
                </a:lnTo>
                <a:lnTo>
                  <a:pt x="116" y="336"/>
                </a:lnTo>
                <a:lnTo>
                  <a:pt x="115" y="335"/>
                </a:lnTo>
                <a:lnTo>
                  <a:pt x="115" y="336"/>
                </a:lnTo>
                <a:lnTo>
                  <a:pt x="113" y="335"/>
                </a:lnTo>
                <a:lnTo>
                  <a:pt x="113" y="336"/>
                </a:lnTo>
                <a:lnTo>
                  <a:pt x="113" y="335"/>
                </a:lnTo>
                <a:lnTo>
                  <a:pt x="111" y="335"/>
                </a:lnTo>
                <a:lnTo>
                  <a:pt x="108" y="335"/>
                </a:lnTo>
                <a:lnTo>
                  <a:pt x="104" y="335"/>
                </a:lnTo>
                <a:lnTo>
                  <a:pt x="101" y="335"/>
                </a:lnTo>
                <a:lnTo>
                  <a:pt x="101" y="333"/>
                </a:lnTo>
                <a:lnTo>
                  <a:pt x="99" y="333"/>
                </a:lnTo>
                <a:lnTo>
                  <a:pt x="98" y="333"/>
                </a:lnTo>
                <a:lnTo>
                  <a:pt x="94" y="333"/>
                </a:lnTo>
                <a:lnTo>
                  <a:pt x="91" y="333"/>
                </a:lnTo>
                <a:lnTo>
                  <a:pt x="86" y="333"/>
                </a:lnTo>
                <a:lnTo>
                  <a:pt x="82" y="333"/>
                </a:lnTo>
                <a:lnTo>
                  <a:pt x="77" y="331"/>
                </a:lnTo>
                <a:lnTo>
                  <a:pt x="75" y="331"/>
                </a:lnTo>
                <a:lnTo>
                  <a:pt x="74" y="331"/>
                </a:lnTo>
                <a:lnTo>
                  <a:pt x="75" y="330"/>
                </a:lnTo>
                <a:lnTo>
                  <a:pt x="74" y="330"/>
                </a:lnTo>
                <a:lnTo>
                  <a:pt x="72" y="330"/>
                </a:lnTo>
                <a:lnTo>
                  <a:pt x="72" y="330"/>
                </a:lnTo>
                <a:lnTo>
                  <a:pt x="70" y="330"/>
                </a:lnTo>
                <a:lnTo>
                  <a:pt x="69" y="330"/>
                </a:lnTo>
                <a:lnTo>
                  <a:pt x="67" y="330"/>
                </a:lnTo>
                <a:lnTo>
                  <a:pt x="63" y="330"/>
                </a:lnTo>
                <a:lnTo>
                  <a:pt x="60" y="330"/>
                </a:lnTo>
                <a:lnTo>
                  <a:pt x="57" y="330"/>
                </a:lnTo>
                <a:lnTo>
                  <a:pt x="55" y="330"/>
                </a:lnTo>
                <a:lnTo>
                  <a:pt x="51" y="330"/>
                </a:lnTo>
                <a:lnTo>
                  <a:pt x="48" y="328"/>
                </a:lnTo>
                <a:lnTo>
                  <a:pt x="45" y="328"/>
                </a:lnTo>
                <a:lnTo>
                  <a:pt x="39" y="328"/>
                </a:lnTo>
                <a:lnTo>
                  <a:pt x="39" y="326"/>
                </a:lnTo>
                <a:lnTo>
                  <a:pt x="39" y="325"/>
                </a:lnTo>
                <a:lnTo>
                  <a:pt x="41" y="325"/>
                </a:lnTo>
                <a:lnTo>
                  <a:pt x="43" y="325"/>
                </a:lnTo>
                <a:lnTo>
                  <a:pt x="45" y="325"/>
                </a:lnTo>
                <a:lnTo>
                  <a:pt x="43" y="323"/>
                </a:lnTo>
                <a:lnTo>
                  <a:pt x="45" y="323"/>
                </a:lnTo>
                <a:lnTo>
                  <a:pt x="46" y="325"/>
                </a:lnTo>
                <a:lnTo>
                  <a:pt x="46" y="323"/>
                </a:lnTo>
                <a:lnTo>
                  <a:pt x="45" y="321"/>
                </a:lnTo>
                <a:lnTo>
                  <a:pt x="43" y="321"/>
                </a:lnTo>
                <a:lnTo>
                  <a:pt x="43" y="319"/>
                </a:lnTo>
                <a:lnTo>
                  <a:pt x="41" y="319"/>
                </a:lnTo>
                <a:lnTo>
                  <a:pt x="39" y="319"/>
                </a:lnTo>
                <a:lnTo>
                  <a:pt x="39" y="321"/>
                </a:lnTo>
                <a:lnTo>
                  <a:pt x="38" y="321"/>
                </a:lnTo>
                <a:lnTo>
                  <a:pt x="36" y="321"/>
                </a:lnTo>
                <a:lnTo>
                  <a:pt x="34" y="321"/>
                </a:lnTo>
                <a:lnTo>
                  <a:pt x="33" y="321"/>
                </a:lnTo>
                <a:lnTo>
                  <a:pt x="31" y="321"/>
                </a:lnTo>
                <a:lnTo>
                  <a:pt x="31" y="321"/>
                </a:lnTo>
                <a:lnTo>
                  <a:pt x="31" y="323"/>
                </a:lnTo>
                <a:lnTo>
                  <a:pt x="29" y="323"/>
                </a:lnTo>
                <a:lnTo>
                  <a:pt x="28" y="323"/>
                </a:lnTo>
                <a:lnTo>
                  <a:pt x="24" y="323"/>
                </a:lnTo>
                <a:lnTo>
                  <a:pt x="21" y="321"/>
                </a:lnTo>
                <a:lnTo>
                  <a:pt x="19" y="321"/>
                </a:lnTo>
                <a:lnTo>
                  <a:pt x="17" y="321"/>
                </a:lnTo>
                <a:lnTo>
                  <a:pt x="16" y="321"/>
                </a:lnTo>
                <a:lnTo>
                  <a:pt x="16" y="319"/>
                </a:lnTo>
                <a:lnTo>
                  <a:pt x="14" y="319"/>
                </a:lnTo>
                <a:lnTo>
                  <a:pt x="12" y="319"/>
                </a:lnTo>
                <a:lnTo>
                  <a:pt x="12" y="318"/>
                </a:lnTo>
                <a:lnTo>
                  <a:pt x="10" y="318"/>
                </a:lnTo>
                <a:lnTo>
                  <a:pt x="10" y="316"/>
                </a:lnTo>
                <a:lnTo>
                  <a:pt x="9" y="316"/>
                </a:lnTo>
                <a:lnTo>
                  <a:pt x="7" y="316"/>
                </a:lnTo>
                <a:lnTo>
                  <a:pt x="7" y="314"/>
                </a:lnTo>
                <a:lnTo>
                  <a:pt x="5" y="314"/>
                </a:lnTo>
                <a:lnTo>
                  <a:pt x="4" y="314"/>
                </a:lnTo>
                <a:lnTo>
                  <a:pt x="2" y="313"/>
                </a:lnTo>
                <a:lnTo>
                  <a:pt x="0" y="313"/>
                </a:lnTo>
                <a:lnTo>
                  <a:pt x="0" y="313"/>
                </a:lnTo>
                <a:lnTo>
                  <a:pt x="4" y="313"/>
                </a:lnTo>
                <a:lnTo>
                  <a:pt x="5" y="313"/>
                </a:lnTo>
                <a:lnTo>
                  <a:pt x="7" y="313"/>
                </a:lnTo>
                <a:lnTo>
                  <a:pt x="9" y="313"/>
                </a:lnTo>
                <a:lnTo>
                  <a:pt x="10" y="313"/>
                </a:lnTo>
                <a:lnTo>
                  <a:pt x="12" y="313"/>
                </a:lnTo>
                <a:lnTo>
                  <a:pt x="12" y="313"/>
                </a:lnTo>
                <a:lnTo>
                  <a:pt x="10" y="313"/>
                </a:lnTo>
                <a:lnTo>
                  <a:pt x="9" y="313"/>
                </a:lnTo>
                <a:lnTo>
                  <a:pt x="9" y="311"/>
                </a:lnTo>
                <a:lnTo>
                  <a:pt x="12" y="311"/>
                </a:lnTo>
                <a:lnTo>
                  <a:pt x="14" y="311"/>
                </a:lnTo>
                <a:lnTo>
                  <a:pt x="16" y="311"/>
                </a:lnTo>
                <a:lnTo>
                  <a:pt x="17" y="311"/>
                </a:lnTo>
                <a:lnTo>
                  <a:pt x="19" y="311"/>
                </a:lnTo>
                <a:lnTo>
                  <a:pt x="21" y="311"/>
                </a:lnTo>
                <a:lnTo>
                  <a:pt x="19" y="309"/>
                </a:lnTo>
                <a:lnTo>
                  <a:pt x="21" y="309"/>
                </a:lnTo>
                <a:lnTo>
                  <a:pt x="22" y="309"/>
                </a:lnTo>
                <a:lnTo>
                  <a:pt x="24" y="309"/>
                </a:lnTo>
                <a:lnTo>
                  <a:pt x="22" y="311"/>
                </a:lnTo>
                <a:lnTo>
                  <a:pt x="24" y="311"/>
                </a:lnTo>
                <a:lnTo>
                  <a:pt x="26" y="311"/>
                </a:lnTo>
                <a:lnTo>
                  <a:pt x="29" y="311"/>
                </a:lnTo>
                <a:lnTo>
                  <a:pt x="31" y="311"/>
                </a:lnTo>
                <a:lnTo>
                  <a:pt x="31" y="313"/>
                </a:lnTo>
                <a:lnTo>
                  <a:pt x="33" y="313"/>
                </a:lnTo>
                <a:lnTo>
                  <a:pt x="34" y="313"/>
                </a:lnTo>
                <a:lnTo>
                  <a:pt x="36" y="313"/>
                </a:lnTo>
                <a:lnTo>
                  <a:pt x="36" y="311"/>
                </a:lnTo>
                <a:lnTo>
                  <a:pt x="38" y="311"/>
                </a:lnTo>
                <a:lnTo>
                  <a:pt x="41" y="311"/>
                </a:lnTo>
                <a:lnTo>
                  <a:pt x="43" y="311"/>
                </a:lnTo>
                <a:lnTo>
                  <a:pt x="43" y="313"/>
                </a:lnTo>
                <a:lnTo>
                  <a:pt x="45" y="313"/>
                </a:lnTo>
                <a:lnTo>
                  <a:pt x="48" y="313"/>
                </a:lnTo>
                <a:lnTo>
                  <a:pt x="53" y="313"/>
                </a:lnTo>
                <a:lnTo>
                  <a:pt x="55" y="313"/>
                </a:lnTo>
                <a:lnTo>
                  <a:pt x="57" y="313"/>
                </a:lnTo>
                <a:lnTo>
                  <a:pt x="58" y="313"/>
                </a:lnTo>
                <a:lnTo>
                  <a:pt x="60" y="313"/>
                </a:lnTo>
                <a:lnTo>
                  <a:pt x="62" y="313"/>
                </a:lnTo>
                <a:lnTo>
                  <a:pt x="62" y="313"/>
                </a:lnTo>
                <a:lnTo>
                  <a:pt x="63" y="313"/>
                </a:lnTo>
                <a:lnTo>
                  <a:pt x="60" y="311"/>
                </a:lnTo>
                <a:lnTo>
                  <a:pt x="62" y="311"/>
                </a:lnTo>
                <a:lnTo>
                  <a:pt x="63" y="309"/>
                </a:lnTo>
                <a:lnTo>
                  <a:pt x="63" y="307"/>
                </a:lnTo>
                <a:lnTo>
                  <a:pt x="63" y="306"/>
                </a:lnTo>
                <a:lnTo>
                  <a:pt x="65" y="306"/>
                </a:lnTo>
                <a:lnTo>
                  <a:pt x="72" y="307"/>
                </a:lnTo>
                <a:lnTo>
                  <a:pt x="72" y="309"/>
                </a:lnTo>
                <a:lnTo>
                  <a:pt x="72" y="309"/>
                </a:lnTo>
                <a:lnTo>
                  <a:pt x="74" y="309"/>
                </a:lnTo>
                <a:lnTo>
                  <a:pt x="74" y="307"/>
                </a:lnTo>
                <a:lnTo>
                  <a:pt x="77" y="309"/>
                </a:lnTo>
                <a:lnTo>
                  <a:pt x="77" y="307"/>
                </a:lnTo>
                <a:lnTo>
                  <a:pt x="75" y="307"/>
                </a:lnTo>
                <a:lnTo>
                  <a:pt x="74" y="307"/>
                </a:lnTo>
                <a:lnTo>
                  <a:pt x="72" y="307"/>
                </a:lnTo>
                <a:lnTo>
                  <a:pt x="72" y="307"/>
                </a:lnTo>
                <a:lnTo>
                  <a:pt x="72" y="306"/>
                </a:lnTo>
                <a:lnTo>
                  <a:pt x="72" y="306"/>
                </a:lnTo>
                <a:lnTo>
                  <a:pt x="72" y="304"/>
                </a:lnTo>
                <a:lnTo>
                  <a:pt x="70" y="304"/>
                </a:lnTo>
                <a:lnTo>
                  <a:pt x="67" y="304"/>
                </a:lnTo>
                <a:lnTo>
                  <a:pt x="65" y="304"/>
                </a:lnTo>
                <a:lnTo>
                  <a:pt x="63" y="302"/>
                </a:lnTo>
                <a:lnTo>
                  <a:pt x="65" y="302"/>
                </a:lnTo>
                <a:lnTo>
                  <a:pt x="67" y="302"/>
                </a:lnTo>
                <a:lnTo>
                  <a:pt x="67" y="301"/>
                </a:lnTo>
                <a:lnTo>
                  <a:pt x="65" y="301"/>
                </a:lnTo>
                <a:lnTo>
                  <a:pt x="63" y="301"/>
                </a:lnTo>
                <a:lnTo>
                  <a:pt x="63" y="299"/>
                </a:lnTo>
                <a:lnTo>
                  <a:pt x="62" y="299"/>
                </a:lnTo>
                <a:lnTo>
                  <a:pt x="60" y="299"/>
                </a:lnTo>
                <a:lnTo>
                  <a:pt x="58" y="299"/>
                </a:lnTo>
                <a:lnTo>
                  <a:pt x="57" y="299"/>
                </a:lnTo>
                <a:lnTo>
                  <a:pt x="55" y="299"/>
                </a:lnTo>
                <a:lnTo>
                  <a:pt x="55" y="297"/>
                </a:lnTo>
                <a:lnTo>
                  <a:pt x="53" y="297"/>
                </a:lnTo>
                <a:lnTo>
                  <a:pt x="51" y="297"/>
                </a:lnTo>
                <a:lnTo>
                  <a:pt x="50" y="297"/>
                </a:lnTo>
                <a:lnTo>
                  <a:pt x="50" y="299"/>
                </a:lnTo>
                <a:lnTo>
                  <a:pt x="48" y="299"/>
                </a:lnTo>
                <a:lnTo>
                  <a:pt x="48" y="297"/>
                </a:lnTo>
                <a:lnTo>
                  <a:pt x="45" y="297"/>
                </a:lnTo>
                <a:lnTo>
                  <a:pt x="41" y="297"/>
                </a:lnTo>
                <a:lnTo>
                  <a:pt x="41" y="299"/>
                </a:lnTo>
                <a:lnTo>
                  <a:pt x="38" y="299"/>
                </a:lnTo>
                <a:lnTo>
                  <a:pt x="34" y="299"/>
                </a:lnTo>
                <a:lnTo>
                  <a:pt x="33" y="299"/>
                </a:lnTo>
                <a:lnTo>
                  <a:pt x="31" y="299"/>
                </a:lnTo>
                <a:lnTo>
                  <a:pt x="31" y="297"/>
                </a:lnTo>
                <a:lnTo>
                  <a:pt x="33" y="297"/>
                </a:lnTo>
                <a:lnTo>
                  <a:pt x="33" y="295"/>
                </a:lnTo>
                <a:lnTo>
                  <a:pt x="33" y="294"/>
                </a:lnTo>
                <a:lnTo>
                  <a:pt x="34" y="294"/>
                </a:lnTo>
                <a:lnTo>
                  <a:pt x="36" y="294"/>
                </a:lnTo>
                <a:lnTo>
                  <a:pt x="39" y="294"/>
                </a:lnTo>
                <a:lnTo>
                  <a:pt x="38" y="292"/>
                </a:lnTo>
                <a:lnTo>
                  <a:pt x="39" y="292"/>
                </a:lnTo>
                <a:lnTo>
                  <a:pt x="41" y="292"/>
                </a:lnTo>
                <a:lnTo>
                  <a:pt x="43" y="292"/>
                </a:lnTo>
                <a:lnTo>
                  <a:pt x="43" y="294"/>
                </a:lnTo>
                <a:lnTo>
                  <a:pt x="45" y="295"/>
                </a:lnTo>
                <a:lnTo>
                  <a:pt x="46" y="295"/>
                </a:lnTo>
                <a:lnTo>
                  <a:pt x="48" y="295"/>
                </a:lnTo>
                <a:lnTo>
                  <a:pt x="50" y="295"/>
                </a:lnTo>
                <a:lnTo>
                  <a:pt x="51" y="295"/>
                </a:lnTo>
                <a:lnTo>
                  <a:pt x="53" y="295"/>
                </a:lnTo>
                <a:lnTo>
                  <a:pt x="55" y="295"/>
                </a:lnTo>
                <a:lnTo>
                  <a:pt x="57" y="295"/>
                </a:lnTo>
                <a:lnTo>
                  <a:pt x="55" y="294"/>
                </a:lnTo>
                <a:lnTo>
                  <a:pt x="53" y="294"/>
                </a:lnTo>
                <a:lnTo>
                  <a:pt x="51" y="294"/>
                </a:lnTo>
                <a:lnTo>
                  <a:pt x="46" y="292"/>
                </a:lnTo>
                <a:lnTo>
                  <a:pt x="43" y="292"/>
                </a:lnTo>
                <a:lnTo>
                  <a:pt x="43" y="290"/>
                </a:lnTo>
                <a:lnTo>
                  <a:pt x="41" y="290"/>
                </a:lnTo>
                <a:lnTo>
                  <a:pt x="43" y="289"/>
                </a:lnTo>
                <a:lnTo>
                  <a:pt x="45" y="289"/>
                </a:lnTo>
                <a:lnTo>
                  <a:pt x="48" y="289"/>
                </a:lnTo>
                <a:lnTo>
                  <a:pt x="48" y="287"/>
                </a:lnTo>
                <a:lnTo>
                  <a:pt x="50" y="287"/>
                </a:lnTo>
                <a:lnTo>
                  <a:pt x="50" y="285"/>
                </a:lnTo>
                <a:lnTo>
                  <a:pt x="48" y="285"/>
                </a:lnTo>
                <a:lnTo>
                  <a:pt x="50" y="283"/>
                </a:lnTo>
                <a:lnTo>
                  <a:pt x="51" y="283"/>
                </a:lnTo>
                <a:lnTo>
                  <a:pt x="53" y="283"/>
                </a:lnTo>
                <a:lnTo>
                  <a:pt x="57" y="283"/>
                </a:lnTo>
                <a:lnTo>
                  <a:pt x="57" y="282"/>
                </a:lnTo>
                <a:lnTo>
                  <a:pt x="58" y="282"/>
                </a:lnTo>
                <a:lnTo>
                  <a:pt x="60" y="282"/>
                </a:lnTo>
                <a:lnTo>
                  <a:pt x="63" y="283"/>
                </a:lnTo>
                <a:lnTo>
                  <a:pt x="65" y="283"/>
                </a:lnTo>
                <a:lnTo>
                  <a:pt x="67" y="283"/>
                </a:lnTo>
                <a:lnTo>
                  <a:pt x="69" y="283"/>
                </a:lnTo>
                <a:lnTo>
                  <a:pt x="70" y="283"/>
                </a:lnTo>
                <a:lnTo>
                  <a:pt x="65" y="282"/>
                </a:lnTo>
                <a:lnTo>
                  <a:pt x="63" y="282"/>
                </a:lnTo>
                <a:lnTo>
                  <a:pt x="63" y="280"/>
                </a:lnTo>
                <a:lnTo>
                  <a:pt x="65" y="280"/>
                </a:lnTo>
                <a:lnTo>
                  <a:pt x="67" y="280"/>
                </a:lnTo>
                <a:lnTo>
                  <a:pt x="69" y="280"/>
                </a:lnTo>
                <a:lnTo>
                  <a:pt x="69" y="278"/>
                </a:lnTo>
                <a:lnTo>
                  <a:pt x="67" y="278"/>
                </a:lnTo>
                <a:lnTo>
                  <a:pt x="67" y="277"/>
                </a:lnTo>
                <a:lnTo>
                  <a:pt x="67" y="275"/>
                </a:lnTo>
                <a:lnTo>
                  <a:pt x="69" y="275"/>
                </a:lnTo>
                <a:lnTo>
                  <a:pt x="70" y="275"/>
                </a:lnTo>
                <a:lnTo>
                  <a:pt x="72" y="275"/>
                </a:lnTo>
                <a:lnTo>
                  <a:pt x="72" y="273"/>
                </a:lnTo>
                <a:lnTo>
                  <a:pt x="75" y="273"/>
                </a:lnTo>
                <a:lnTo>
                  <a:pt x="77" y="273"/>
                </a:lnTo>
                <a:lnTo>
                  <a:pt x="80" y="273"/>
                </a:lnTo>
                <a:lnTo>
                  <a:pt x="82" y="273"/>
                </a:lnTo>
                <a:lnTo>
                  <a:pt x="84" y="273"/>
                </a:lnTo>
                <a:lnTo>
                  <a:pt x="84" y="271"/>
                </a:lnTo>
                <a:lnTo>
                  <a:pt x="82" y="271"/>
                </a:lnTo>
                <a:lnTo>
                  <a:pt x="80" y="271"/>
                </a:lnTo>
                <a:lnTo>
                  <a:pt x="79" y="271"/>
                </a:lnTo>
                <a:lnTo>
                  <a:pt x="79" y="271"/>
                </a:lnTo>
                <a:lnTo>
                  <a:pt x="77" y="271"/>
                </a:lnTo>
                <a:lnTo>
                  <a:pt x="75" y="271"/>
                </a:lnTo>
                <a:lnTo>
                  <a:pt x="75" y="270"/>
                </a:lnTo>
                <a:lnTo>
                  <a:pt x="77" y="270"/>
                </a:lnTo>
                <a:lnTo>
                  <a:pt x="77" y="268"/>
                </a:lnTo>
                <a:lnTo>
                  <a:pt x="79" y="268"/>
                </a:lnTo>
                <a:lnTo>
                  <a:pt x="80" y="268"/>
                </a:lnTo>
                <a:lnTo>
                  <a:pt x="80" y="270"/>
                </a:lnTo>
                <a:lnTo>
                  <a:pt x="82" y="268"/>
                </a:lnTo>
                <a:lnTo>
                  <a:pt x="80" y="268"/>
                </a:lnTo>
                <a:lnTo>
                  <a:pt x="80" y="266"/>
                </a:lnTo>
                <a:lnTo>
                  <a:pt x="84" y="266"/>
                </a:lnTo>
                <a:lnTo>
                  <a:pt x="87" y="266"/>
                </a:lnTo>
                <a:lnTo>
                  <a:pt x="87" y="268"/>
                </a:lnTo>
                <a:lnTo>
                  <a:pt x="89" y="268"/>
                </a:lnTo>
                <a:lnTo>
                  <a:pt x="91" y="268"/>
                </a:lnTo>
                <a:lnTo>
                  <a:pt x="92" y="270"/>
                </a:lnTo>
                <a:lnTo>
                  <a:pt x="94" y="270"/>
                </a:lnTo>
                <a:lnTo>
                  <a:pt x="96" y="270"/>
                </a:lnTo>
                <a:lnTo>
                  <a:pt x="98" y="270"/>
                </a:lnTo>
                <a:lnTo>
                  <a:pt x="98" y="268"/>
                </a:lnTo>
                <a:lnTo>
                  <a:pt x="99" y="268"/>
                </a:lnTo>
                <a:lnTo>
                  <a:pt x="101" y="266"/>
                </a:lnTo>
                <a:lnTo>
                  <a:pt x="101" y="268"/>
                </a:lnTo>
                <a:lnTo>
                  <a:pt x="103" y="268"/>
                </a:lnTo>
                <a:lnTo>
                  <a:pt x="104" y="266"/>
                </a:lnTo>
                <a:lnTo>
                  <a:pt x="106" y="266"/>
                </a:lnTo>
                <a:lnTo>
                  <a:pt x="110" y="266"/>
                </a:lnTo>
                <a:lnTo>
                  <a:pt x="111" y="266"/>
                </a:lnTo>
                <a:lnTo>
                  <a:pt x="113" y="266"/>
                </a:lnTo>
                <a:lnTo>
                  <a:pt x="113" y="266"/>
                </a:lnTo>
                <a:lnTo>
                  <a:pt x="116" y="266"/>
                </a:lnTo>
                <a:lnTo>
                  <a:pt x="120" y="266"/>
                </a:lnTo>
                <a:lnTo>
                  <a:pt x="122" y="265"/>
                </a:lnTo>
                <a:lnTo>
                  <a:pt x="123" y="265"/>
                </a:lnTo>
                <a:lnTo>
                  <a:pt x="125" y="265"/>
                </a:lnTo>
                <a:lnTo>
                  <a:pt x="127" y="263"/>
                </a:lnTo>
                <a:lnTo>
                  <a:pt x="128" y="263"/>
                </a:lnTo>
                <a:lnTo>
                  <a:pt x="130" y="263"/>
                </a:lnTo>
                <a:lnTo>
                  <a:pt x="132" y="263"/>
                </a:lnTo>
                <a:lnTo>
                  <a:pt x="132" y="261"/>
                </a:lnTo>
                <a:lnTo>
                  <a:pt x="133" y="261"/>
                </a:lnTo>
                <a:lnTo>
                  <a:pt x="135" y="261"/>
                </a:lnTo>
                <a:lnTo>
                  <a:pt x="137" y="261"/>
                </a:lnTo>
                <a:lnTo>
                  <a:pt x="137" y="263"/>
                </a:lnTo>
                <a:lnTo>
                  <a:pt x="140" y="261"/>
                </a:lnTo>
                <a:lnTo>
                  <a:pt x="142" y="261"/>
                </a:lnTo>
                <a:lnTo>
                  <a:pt x="145" y="261"/>
                </a:lnTo>
                <a:lnTo>
                  <a:pt x="147" y="261"/>
                </a:lnTo>
                <a:lnTo>
                  <a:pt x="149" y="261"/>
                </a:lnTo>
                <a:lnTo>
                  <a:pt x="151" y="260"/>
                </a:lnTo>
                <a:lnTo>
                  <a:pt x="152" y="260"/>
                </a:lnTo>
                <a:lnTo>
                  <a:pt x="152" y="261"/>
                </a:lnTo>
                <a:lnTo>
                  <a:pt x="154" y="261"/>
                </a:lnTo>
                <a:lnTo>
                  <a:pt x="154" y="261"/>
                </a:lnTo>
                <a:lnTo>
                  <a:pt x="156" y="261"/>
                </a:lnTo>
                <a:lnTo>
                  <a:pt x="157" y="261"/>
                </a:lnTo>
                <a:lnTo>
                  <a:pt x="157" y="260"/>
                </a:lnTo>
                <a:lnTo>
                  <a:pt x="159" y="260"/>
                </a:lnTo>
                <a:lnTo>
                  <a:pt x="161" y="260"/>
                </a:lnTo>
                <a:lnTo>
                  <a:pt x="163" y="260"/>
                </a:lnTo>
                <a:lnTo>
                  <a:pt x="164" y="260"/>
                </a:lnTo>
                <a:lnTo>
                  <a:pt x="166" y="260"/>
                </a:lnTo>
                <a:lnTo>
                  <a:pt x="168" y="260"/>
                </a:lnTo>
                <a:lnTo>
                  <a:pt x="169" y="260"/>
                </a:lnTo>
                <a:lnTo>
                  <a:pt x="169" y="258"/>
                </a:lnTo>
                <a:lnTo>
                  <a:pt x="171" y="258"/>
                </a:lnTo>
                <a:lnTo>
                  <a:pt x="173" y="258"/>
                </a:lnTo>
                <a:lnTo>
                  <a:pt x="174" y="258"/>
                </a:lnTo>
                <a:lnTo>
                  <a:pt x="176" y="256"/>
                </a:lnTo>
                <a:lnTo>
                  <a:pt x="178" y="256"/>
                </a:lnTo>
                <a:lnTo>
                  <a:pt x="180" y="256"/>
                </a:lnTo>
                <a:lnTo>
                  <a:pt x="181" y="256"/>
                </a:lnTo>
                <a:lnTo>
                  <a:pt x="181" y="254"/>
                </a:lnTo>
                <a:lnTo>
                  <a:pt x="183" y="254"/>
                </a:lnTo>
                <a:lnTo>
                  <a:pt x="183" y="253"/>
                </a:lnTo>
                <a:lnTo>
                  <a:pt x="180" y="254"/>
                </a:lnTo>
                <a:lnTo>
                  <a:pt x="180" y="253"/>
                </a:lnTo>
                <a:lnTo>
                  <a:pt x="181" y="251"/>
                </a:lnTo>
                <a:lnTo>
                  <a:pt x="183" y="251"/>
                </a:lnTo>
                <a:lnTo>
                  <a:pt x="183" y="249"/>
                </a:lnTo>
                <a:lnTo>
                  <a:pt x="185" y="249"/>
                </a:lnTo>
                <a:lnTo>
                  <a:pt x="185" y="251"/>
                </a:lnTo>
                <a:lnTo>
                  <a:pt x="186" y="251"/>
                </a:lnTo>
                <a:lnTo>
                  <a:pt x="188" y="253"/>
                </a:lnTo>
                <a:lnTo>
                  <a:pt x="190" y="253"/>
                </a:lnTo>
                <a:lnTo>
                  <a:pt x="192" y="253"/>
                </a:lnTo>
                <a:lnTo>
                  <a:pt x="193" y="253"/>
                </a:lnTo>
                <a:lnTo>
                  <a:pt x="195" y="253"/>
                </a:lnTo>
                <a:lnTo>
                  <a:pt x="197" y="253"/>
                </a:lnTo>
                <a:lnTo>
                  <a:pt x="197" y="251"/>
                </a:lnTo>
                <a:lnTo>
                  <a:pt x="198" y="249"/>
                </a:lnTo>
                <a:lnTo>
                  <a:pt x="198" y="251"/>
                </a:lnTo>
                <a:lnTo>
                  <a:pt x="200" y="251"/>
                </a:lnTo>
                <a:lnTo>
                  <a:pt x="202" y="251"/>
                </a:lnTo>
                <a:lnTo>
                  <a:pt x="204" y="251"/>
                </a:lnTo>
                <a:lnTo>
                  <a:pt x="205" y="251"/>
                </a:lnTo>
                <a:lnTo>
                  <a:pt x="205" y="249"/>
                </a:lnTo>
                <a:lnTo>
                  <a:pt x="204" y="249"/>
                </a:lnTo>
                <a:lnTo>
                  <a:pt x="202" y="248"/>
                </a:lnTo>
                <a:lnTo>
                  <a:pt x="200" y="248"/>
                </a:lnTo>
                <a:lnTo>
                  <a:pt x="200" y="246"/>
                </a:lnTo>
                <a:lnTo>
                  <a:pt x="198" y="246"/>
                </a:lnTo>
                <a:lnTo>
                  <a:pt x="198" y="244"/>
                </a:lnTo>
                <a:lnTo>
                  <a:pt x="198" y="242"/>
                </a:lnTo>
                <a:lnTo>
                  <a:pt x="200" y="242"/>
                </a:lnTo>
                <a:lnTo>
                  <a:pt x="202" y="242"/>
                </a:lnTo>
                <a:lnTo>
                  <a:pt x="204" y="242"/>
                </a:lnTo>
                <a:lnTo>
                  <a:pt x="204" y="244"/>
                </a:lnTo>
                <a:lnTo>
                  <a:pt x="205" y="244"/>
                </a:lnTo>
                <a:lnTo>
                  <a:pt x="207" y="244"/>
                </a:lnTo>
                <a:lnTo>
                  <a:pt x="210" y="244"/>
                </a:lnTo>
                <a:lnTo>
                  <a:pt x="210" y="246"/>
                </a:lnTo>
                <a:lnTo>
                  <a:pt x="209" y="246"/>
                </a:lnTo>
                <a:lnTo>
                  <a:pt x="209" y="248"/>
                </a:lnTo>
                <a:lnTo>
                  <a:pt x="210" y="248"/>
                </a:lnTo>
                <a:lnTo>
                  <a:pt x="212" y="249"/>
                </a:lnTo>
                <a:lnTo>
                  <a:pt x="214" y="249"/>
                </a:lnTo>
                <a:lnTo>
                  <a:pt x="216" y="249"/>
                </a:lnTo>
                <a:lnTo>
                  <a:pt x="217" y="249"/>
                </a:lnTo>
                <a:lnTo>
                  <a:pt x="216" y="251"/>
                </a:lnTo>
                <a:lnTo>
                  <a:pt x="214" y="253"/>
                </a:lnTo>
                <a:lnTo>
                  <a:pt x="216" y="253"/>
                </a:lnTo>
                <a:lnTo>
                  <a:pt x="217" y="253"/>
                </a:lnTo>
                <a:lnTo>
                  <a:pt x="217" y="254"/>
                </a:lnTo>
                <a:lnTo>
                  <a:pt x="219" y="254"/>
                </a:lnTo>
                <a:lnTo>
                  <a:pt x="219" y="256"/>
                </a:lnTo>
                <a:lnTo>
                  <a:pt x="219" y="258"/>
                </a:lnTo>
                <a:lnTo>
                  <a:pt x="221" y="258"/>
                </a:lnTo>
                <a:lnTo>
                  <a:pt x="222" y="258"/>
                </a:lnTo>
                <a:lnTo>
                  <a:pt x="221" y="256"/>
                </a:lnTo>
                <a:lnTo>
                  <a:pt x="222" y="256"/>
                </a:lnTo>
                <a:lnTo>
                  <a:pt x="224" y="256"/>
                </a:lnTo>
                <a:lnTo>
                  <a:pt x="226" y="254"/>
                </a:lnTo>
                <a:lnTo>
                  <a:pt x="227" y="254"/>
                </a:lnTo>
                <a:lnTo>
                  <a:pt x="229" y="254"/>
                </a:lnTo>
                <a:lnTo>
                  <a:pt x="229" y="253"/>
                </a:lnTo>
                <a:lnTo>
                  <a:pt x="231" y="253"/>
                </a:lnTo>
                <a:lnTo>
                  <a:pt x="233" y="253"/>
                </a:lnTo>
                <a:lnTo>
                  <a:pt x="233" y="251"/>
                </a:lnTo>
                <a:lnTo>
                  <a:pt x="231" y="253"/>
                </a:lnTo>
                <a:lnTo>
                  <a:pt x="231" y="251"/>
                </a:lnTo>
                <a:lnTo>
                  <a:pt x="229" y="251"/>
                </a:lnTo>
                <a:lnTo>
                  <a:pt x="227" y="251"/>
                </a:lnTo>
                <a:lnTo>
                  <a:pt x="227" y="249"/>
                </a:lnTo>
                <a:lnTo>
                  <a:pt x="229" y="249"/>
                </a:lnTo>
                <a:lnTo>
                  <a:pt x="229" y="248"/>
                </a:lnTo>
                <a:lnTo>
                  <a:pt x="227" y="248"/>
                </a:lnTo>
                <a:lnTo>
                  <a:pt x="226" y="248"/>
                </a:lnTo>
                <a:lnTo>
                  <a:pt x="224" y="246"/>
                </a:lnTo>
                <a:lnTo>
                  <a:pt x="222" y="246"/>
                </a:lnTo>
                <a:lnTo>
                  <a:pt x="222" y="244"/>
                </a:lnTo>
                <a:lnTo>
                  <a:pt x="224" y="244"/>
                </a:lnTo>
                <a:lnTo>
                  <a:pt x="226" y="244"/>
                </a:lnTo>
                <a:lnTo>
                  <a:pt x="227" y="244"/>
                </a:lnTo>
                <a:lnTo>
                  <a:pt x="227" y="246"/>
                </a:lnTo>
                <a:lnTo>
                  <a:pt x="229" y="246"/>
                </a:lnTo>
                <a:lnTo>
                  <a:pt x="231" y="246"/>
                </a:lnTo>
                <a:lnTo>
                  <a:pt x="231" y="244"/>
                </a:lnTo>
                <a:lnTo>
                  <a:pt x="233" y="244"/>
                </a:lnTo>
                <a:lnTo>
                  <a:pt x="236" y="246"/>
                </a:lnTo>
                <a:lnTo>
                  <a:pt x="234" y="246"/>
                </a:lnTo>
                <a:lnTo>
                  <a:pt x="234" y="248"/>
                </a:lnTo>
                <a:lnTo>
                  <a:pt x="236" y="248"/>
                </a:lnTo>
                <a:lnTo>
                  <a:pt x="236" y="248"/>
                </a:lnTo>
                <a:lnTo>
                  <a:pt x="238" y="249"/>
                </a:lnTo>
                <a:lnTo>
                  <a:pt x="238" y="251"/>
                </a:lnTo>
                <a:lnTo>
                  <a:pt x="239" y="251"/>
                </a:lnTo>
                <a:lnTo>
                  <a:pt x="239" y="253"/>
                </a:lnTo>
                <a:lnTo>
                  <a:pt x="238" y="253"/>
                </a:lnTo>
                <a:lnTo>
                  <a:pt x="238" y="254"/>
                </a:lnTo>
                <a:lnTo>
                  <a:pt x="238" y="256"/>
                </a:lnTo>
                <a:lnTo>
                  <a:pt x="236" y="256"/>
                </a:lnTo>
                <a:lnTo>
                  <a:pt x="236" y="258"/>
                </a:lnTo>
                <a:lnTo>
                  <a:pt x="238" y="258"/>
                </a:lnTo>
                <a:lnTo>
                  <a:pt x="239" y="258"/>
                </a:lnTo>
                <a:lnTo>
                  <a:pt x="241" y="258"/>
                </a:lnTo>
                <a:lnTo>
                  <a:pt x="243" y="258"/>
                </a:lnTo>
                <a:lnTo>
                  <a:pt x="245" y="258"/>
                </a:lnTo>
                <a:lnTo>
                  <a:pt x="246" y="258"/>
                </a:lnTo>
                <a:lnTo>
                  <a:pt x="248" y="258"/>
                </a:lnTo>
                <a:lnTo>
                  <a:pt x="250" y="258"/>
                </a:lnTo>
                <a:lnTo>
                  <a:pt x="250" y="256"/>
                </a:lnTo>
                <a:lnTo>
                  <a:pt x="253" y="256"/>
                </a:lnTo>
                <a:lnTo>
                  <a:pt x="255" y="256"/>
                </a:lnTo>
                <a:lnTo>
                  <a:pt x="258" y="256"/>
                </a:lnTo>
                <a:lnTo>
                  <a:pt x="262" y="256"/>
                </a:lnTo>
                <a:lnTo>
                  <a:pt x="262" y="258"/>
                </a:lnTo>
                <a:lnTo>
                  <a:pt x="263" y="258"/>
                </a:lnTo>
                <a:lnTo>
                  <a:pt x="267" y="258"/>
                </a:lnTo>
                <a:lnTo>
                  <a:pt x="268" y="258"/>
                </a:lnTo>
                <a:lnTo>
                  <a:pt x="268" y="256"/>
                </a:lnTo>
                <a:lnTo>
                  <a:pt x="270" y="256"/>
                </a:lnTo>
                <a:lnTo>
                  <a:pt x="272" y="258"/>
                </a:lnTo>
                <a:lnTo>
                  <a:pt x="274" y="258"/>
                </a:lnTo>
                <a:lnTo>
                  <a:pt x="274" y="256"/>
                </a:lnTo>
                <a:lnTo>
                  <a:pt x="275" y="256"/>
                </a:lnTo>
                <a:lnTo>
                  <a:pt x="277" y="256"/>
                </a:lnTo>
                <a:lnTo>
                  <a:pt x="277" y="254"/>
                </a:lnTo>
                <a:lnTo>
                  <a:pt x="277" y="254"/>
                </a:lnTo>
                <a:lnTo>
                  <a:pt x="279" y="254"/>
                </a:lnTo>
                <a:lnTo>
                  <a:pt x="279" y="253"/>
                </a:lnTo>
                <a:lnTo>
                  <a:pt x="280" y="253"/>
                </a:lnTo>
                <a:lnTo>
                  <a:pt x="282" y="253"/>
                </a:lnTo>
                <a:lnTo>
                  <a:pt x="284" y="253"/>
                </a:lnTo>
                <a:lnTo>
                  <a:pt x="286" y="253"/>
                </a:lnTo>
                <a:lnTo>
                  <a:pt x="287" y="253"/>
                </a:lnTo>
                <a:lnTo>
                  <a:pt x="289" y="251"/>
                </a:lnTo>
                <a:lnTo>
                  <a:pt x="292" y="251"/>
                </a:lnTo>
                <a:lnTo>
                  <a:pt x="294" y="251"/>
                </a:lnTo>
                <a:lnTo>
                  <a:pt x="296" y="251"/>
                </a:lnTo>
                <a:lnTo>
                  <a:pt x="298" y="251"/>
                </a:lnTo>
                <a:lnTo>
                  <a:pt x="299" y="251"/>
                </a:lnTo>
                <a:lnTo>
                  <a:pt x="301" y="251"/>
                </a:lnTo>
                <a:lnTo>
                  <a:pt x="303" y="251"/>
                </a:lnTo>
                <a:lnTo>
                  <a:pt x="303" y="253"/>
                </a:lnTo>
                <a:lnTo>
                  <a:pt x="303" y="254"/>
                </a:lnTo>
                <a:lnTo>
                  <a:pt x="304" y="254"/>
                </a:lnTo>
                <a:lnTo>
                  <a:pt x="308" y="254"/>
                </a:lnTo>
                <a:lnTo>
                  <a:pt x="310" y="254"/>
                </a:lnTo>
                <a:lnTo>
                  <a:pt x="311" y="254"/>
                </a:lnTo>
                <a:lnTo>
                  <a:pt x="313" y="254"/>
                </a:lnTo>
                <a:lnTo>
                  <a:pt x="315" y="254"/>
                </a:lnTo>
                <a:lnTo>
                  <a:pt x="316" y="254"/>
                </a:lnTo>
                <a:lnTo>
                  <a:pt x="316" y="253"/>
                </a:lnTo>
                <a:lnTo>
                  <a:pt x="318" y="253"/>
                </a:lnTo>
                <a:lnTo>
                  <a:pt x="320" y="253"/>
                </a:lnTo>
                <a:lnTo>
                  <a:pt x="321" y="253"/>
                </a:lnTo>
                <a:lnTo>
                  <a:pt x="321" y="251"/>
                </a:lnTo>
                <a:lnTo>
                  <a:pt x="320" y="251"/>
                </a:lnTo>
                <a:lnTo>
                  <a:pt x="321" y="249"/>
                </a:lnTo>
                <a:lnTo>
                  <a:pt x="320" y="249"/>
                </a:lnTo>
                <a:lnTo>
                  <a:pt x="318" y="251"/>
                </a:lnTo>
                <a:lnTo>
                  <a:pt x="318" y="249"/>
                </a:lnTo>
                <a:lnTo>
                  <a:pt x="316" y="249"/>
                </a:lnTo>
                <a:lnTo>
                  <a:pt x="315" y="248"/>
                </a:lnTo>
                <a:lnTo>
                  <a:pt x="313" y="248"/>
                </a:lnTo>
                <a:lnTo>
                  <a:pt x="311" y="248"/>
                </a:lnTo>
                <a:lnTo>
                  <a:pt x="310" y="248"/>
                </a:lnTo>
                <a:lnTo>
                  <a:pt x="308" y="248"/>
                </a:lnTo>
                <a:lnTo>
                  <a:pt x="308" y="246"/>
                </a:lnTo>
                <a:lnTo>
                  <a:pt x="306" y="246"/>
                </a:lnTo>
                <a:lnTo>
                  <a:pt x="306" y="244"/>
                </a:lnTo>
                <a:lnTo>
                  <a:pt x="304" y="244"/>
                </a:lnTo>
                <a:lnTo>
                  <a:pt x="304" y="242"/>
                </a:lnTo>
                <a:lnTo>
                  <a:pt x="303" y="242"/>
                </a:lnTo>
                <a:lnTo>
                  <a:pt x="303" y="241"/>
                </a:lnTo>
                <a:lnTo>
                  <a:pt x="301" y="242"/>
                </a:lnTo>
                <a:lnTo>
                  <a:pt x="299" y="242"/>
                </a:lnTo>
                <a:lnTo>
                  <a:pt x="298" y="242"/>
                </a:lnTo>
                <a:lnTo>
                  <a:pt x="294" y="242"/>
                </a:lnTo>
                <a:lnTo>
                  <a:pt x="292" y="242"/>
                </a:lnTo>
                <a:lnTo>
                  <a:pt x="292" y="241"/>
                </a:lnTo>
                <a:lnTo>
                  <a:pt x="291" y="241"/>
                </a:lnTo>
                <a:lnTo>
                  <a:pt x="291" y="239"/>
                </a:lnTo>
                <a:lnTo>
                  <a:pt x="289" y="239"/>
                </a:lnTo>
                <a:lnTo>
                  <a:pt x="289" y="237"/>
                </a:lnTo>
                <a:lnTo>
                  <a:pt x="287" y="237"/>
                </a:lnTo>
                <a:lnTo>
                  <a:pt x="286" y="236"/>
                </a:lnTo>
                <a:lnTo>
                  <a:pt x="284" y="236"/>
                </a:lnTo>
                <a:lnTo>
                  <a:pt x="282" y="236"/>
                </a:lnTo>
                <a:lnTo>
                  <a:pt x="280" y="236"/>
                </a:lnTo>
                <a:lnTo>
                  <a:pt x="279" y="236"/>
                </a:lnTo>
                <a:lnTo>
                  <a:pt x="277" y="236"/>
                </a:lnTo>
                <a:lnTo>
                  <a:pt x="277" y="236"/>
                </a:lnTo>
                <a:lnTo>
                  <a:pt x="275" y="234"/>
                </a:lnTo>
                <a:lnTo>
                  <a:pt x="275" y="232"/>
                </a:lnTo>
                <a:lnTo>
                  <a:pt x="274" y="232"/>
                </a:lnTo>
                <a:lnTo>
                  <a:pt x="272" y="232"/>
                </a:lnTo>
                <a:lnTo>
                  <a:pt x="272" y="230"/>
                </a:lnTo>
                <a:lnTo>
                  <a:pt x="275" y="230"/>
                </a:lnTo>
                <a:lnTo>
                  <a:pt x="277" y="230"/>
                </a:lnTo>
                <a:lnTo>
                  <a:pt x="279" y="230"/>
                </a:lnTo>
                <a:lnTo>
                  <a:pt x="282" y="230"/>
                </a:lnTo>
                <a:lnTo>
                  <a:pt x="284" y="232"/>
                </a:lnTo>
                <a:lnTo>
                  <a:pt x="286" y="232"/>
                </a:lnTo>
                <a:lnTo>
                  <a:pt x="287" y="232"/>
                </a:lnTo>
                <a:lnTo>
                  <a:pt x="289" y="232"/>
                </a:lnTo>
                <a:lnTo>
                  <a:pt x="289" y="230"/>
                </a:lnTo>
                <a:lnTo>
                  <a:pt x="291" y="230"/>
                </a:lnTo>
                <a:lnTo>
                  <a:pt x="292" y="230"/>
                </a:lnTo>
                <a:lnTo>
                  <a:pt x="294" y="230"/>
                </a:lnTo>
                <a:lnTo>
                  <a:pt x="294" y="230"/>
                </a:lnTo>
                <a:lnTo>
                  <a:pt x="292" y="229"/>
                </a:lnTo>
                <a:lnTo>
                  <a:pt x="291" y="229"/>
                </a:lnTo>
                <a:lnTo>
                  <a:pt x="289" y="229"/>
                </a:lnTo>
                <a:lnTo>
                  <a:pt x="289" y="227"/>
                </a:lnTo>
                <a:lnTo>
                  <a:pt x="286" y="227"/>
                </a:lnTo>
                <a:lnTo>
                  <a:pt x="282" y="227"/>
                </a:lnTo>
                <a:lnTo>
                  <a:pt x="279" y="227"/>
                </a:lnTo>
                <a:lnTo>
                  <a:pt x="277" y="229"/>
                </a:lnTo>
                <a:lnTo>
                  <a:pt x="275" y="229"/>
                </a:lnTo>
                <a:lnTo>
                  <a:pt x="272" y="229"/>
                </a:lnTo>
                <a:lnTo>
                  <a:pt x="270" y="229"/>
                </a:lnTo>
                <a:lnTo>
                  <a:pt x="268" y="229"/>
                </a:lnTo>
                <a:lnTo>
                  <a:pt x="267" y="229"/>
                </a:lnTo>
                <a:lnTo>
                  <a:pt x="267" y="227"/>
                </a:lnTo>
                <a:lnTo>
                  <a:pt x="265" y="227"/>
                </a:lnTo>
                <a:lnTo>
                  <a:pt x="263" y="227"/>
                </a:lnTo>
                <a:lnTo>
                  <a:pt x="262" y="227"/>
                </a:lnTo>
                <a:lnTo>
                  <a:pt x="262" y="225"/>
                </a:lnTo>
                <a:lnTo>
                  <a:pt x="260" y="224"/>
                </a:lnTo>
                <a:lnTo>
                  <a:pt x="258" y="224"/>
                </a:lnTo>
                <a:lnTo>
                  <a:pt x="258" y="222"/>
                </a:lnTo>
                <a:lnTo>
                  <a:pt x="257" y="222"/>
                </a:lnTo>
                <a:lnTo>
                  <a:pt x="258" y="220"/>
                </a:lnTo>
                <a:lnTo>
                  <a:pt x="262" y="220"/>
                </a:lnTo>
                <a:lnTo>
                  <a:pt x="263" y="220"/>
                </a:lnTo>
                <a:lnTo>
                  <a:pt x="265" y="220"/>
                </a:lnTo>
                <a:lnTo>
                  <a:pt x="265" y="222"/>
                </a:lnTo>
                <a:lnTo>
                  <a:pt x="267" y="222"/>
                </a:lnTo>
                <a:lnTo>
                  <a:pt x="267" y="224"/>
                </a:lnTo>
                <a:lnTo>
                  <a:pt x="268" y="224"/>
                </a:lnTo>
                <a:lnTo>
                  <a:pt x="270" y="224"/>
                </a:lnTo>
                <a:lnTo>
                  <a:pt x="270" y="225"/>
                </a:lnTo>
                <a:lnTo>
                  <a:pt x="272" y="224"/>
                </a:lnTo>
                <a:lnTo>
                  <a:pt x="274" y="224"/>
                </a:lnTo>
                <a:lnTo>
                  <a:pt x="275" y="224"/>
                </a:lnTo>
                <a:lnTo>
                  <a:pt x="277" y="224"/>
                </a:lnTo>
                <a:lnTo>
                  <a:pt x="277" y="222"/>
                </a:lnTo>
                <a:lnTo>
                  <a:pt x="277" y="224"/>
                </a:lnTo>
                <a:lnTo>
                  <a:pt x="280" y="224"/>
                </a:lnTo>
                <a:lnTo>
                  <a:pt x="282" y="224"/>
                </a:lnTo>
                <a:lnTo>
                  <a:pt x="284" y="222"/>
                </a:lnTo>
                <a:lnTo>
                  <a:pt x="287" y="222"/>
                </a:lnTo>
                <a:lnTo>
                  <a:pt x="291" y="222"/>
                </a:lnTo>
                <a:lnTo>
                  <a:pt x="296" y="222"/>
                </a:lnTo>
                <a:lnTo>
                  <a:pt x="299" y="222"/>
                </a:lnTo>
                <a:lnTo>
                  <a:pt x="299" y="224"/>
                </a:lnTo>
                <a:lnTo>
                  <a:pt x="301" y="224"/>
                </a:lnTo>
                <a:lnTo>
                  <a:pt x="301" y="222"/>
                </a:lnTo>
                <a:lnTo>
                  <a:pt x="303" y="222"/>
                </a:lnTo>
                <a:lnTo>
                  <a:pt x="303" y="224"/>
                </a:lnTo>
                <a:lnTo>
                  <a:pt x="304" y="224"/>
                </a:lnTo>
                <a:lnTo>
                  <a:pt x="306" y="224"/>
                </a:lnTo>
                <a:lnTo>
                  <a:pt x="308" y="224"/>
                </a:lnTo>
                <a:lnTo>
                  <a:pt x="310" y="224"/>
                </a:lnTo>
                <a:lnTo>
                  <a:pt x="311" y="225"/>
                </a:lnTo>
                <a:lnTo>
                  <a:pt x="313" y="225"/>
                </a:lnTo>
                <a:lnTo>
                  <a:pt x="316" y="225"/>
                </a:lnTo>
                <a:lnTo>
                  <a:pt x="316" y="224"/>
                </a:lnTo>
                <a:lnTo>
                  <a:pt x="318" y="224"/>
                </a:lnTo>
                <a:lnTo>
                  <a:pt x="318" y="222"/>
                </a:lnTo>
                <a:lnTo>
                  <a:pt x="320" y="224"/>
                </a:lnTo>
                <a:lnTo>
                  <a:pt x="321" y="222"/>
                </a:lnTo>
                <a:lnTo>
                  <a:pt x="325" y="224"/>
                </a:lnTo>
                <a:lnTo>
                  <a:pt x="327" y="224"/>
                </a:lnTo>
                <a:lnTo>
                  <a:pt x="327" y="222"/>
                </a:lnTo>
                <a:lnTo>
                  <a:pt x="328" y="222"/>
                </a:lnTo>
                <a:lnTo>
                  <a:pt x="330" y="222"/>
                </a:lnTo>
                <a:lnTo>
                  <a:pt x="332" y="222"/>
                </a:lnTo>
                <a:lnTo>
                  <a:pt x="332" y="220"/>
                </a:lnTo>
                <a:lnTo>
                  <a:pt x="333" y="220"/>
                </a:lnTo>
                <a:lnTo>
                  <a:pt x="335" y="220"/>
                </a:lnTo>
                <a:lnTo>
                  <a:pt x="337" y="220"/>
                </a:lnTo>
                <a:lnTo>
                  <a:pt x="340" y="220"/>
                </a:lnTo>
                <a:lnTo>
                  <a:pt x="342" y="222"/>
                </a:lnTo>
                <a:lnTo>
                  <a:pt x="345" y="222"/>
                </a:lnTo>
                <a:lnTo>
                  <a:pt x="347" y="222"/>
                </a:lnTo>
                <a:lnTo>
                  <a:pt x="349" y="222"/>
                </a:lnTo>
                <a:lnTo>
                  <a:pt x="351" y="222"/>
                </a:lnTo>
                <a:lnTo>
                  <a:pt x="351" y="220"/>
                </a:lnTo>
                <a:lnTo>
                  <a:pt x="352" y="220"/>
                </a:lnTo>
                <a:lnTo>
                  <a:pt x="352" y="218"/>
                </a:lnTo>
                <a:lnTo>
                  <a:pt x="351" y="218"/>
                </a:lnTo>
                <a:lnTo>
                  <a:pt x="351" y="217"/>
                </a:lnTo>
                <a:lnTo>
                  <a:pt x="351" y="215"/>
                </a:lnTo>
                <a:lnTo>
                  <a:pt x="352" y="215"/>
                </a:lnTo>
                <a:lnTo>
                  <a:pt x="354" y="215"/>
                </a:lnTo>
                <a:lnTo>
                  <a:pt x="356" y="215"/>
                </a:lnTo>
                <a:lnTo>
                  <a:pt x="356" y="217"/>
                </a:lnTo>
                <a:lnTo>
                  <a:pt x="356" y="218"/>
                </a:lnTo>
                <a:lnTo>
                  <a:pt x="357" y="218"/>
                </a:lnTo>
                <a:lnTo>
                  <a:pt x="359" y="218"/>
                </a:lnTo>
                <a:lnTo>
                  <a:pt x="357" y="217"/>
                </a:lnTo>
                <a:lnTo>
                  <a:pt x="357" y="215"/>
                </a:lnTo>
                <a:lnTo>
                  <a:pt x="356" y="215"/>
                </a:lnTo>
                <a:lnTo>
                  <a:pt x="356" y="213"/>
                </a:lnTo>
                <a:lnTo>
                  <a:pt x="354" y="212"/>
                </a:lnTo>
                <a:lnTo>
                  <a:pt x="357" y="212"/>
                </a:lnTo>
                <a:lnTo>
                  <a:pt x="359" y="212"/>
                </a:lnTo>
                <a:lnTo>
                  <a:pt x="361" y="212"/>
                </a:lnTo>
                <a:lnTo>
                  <a:pt x="361" y="213"/>
                </a:lnTo>
                <a:lnTo>
                  <a:pt x="361" y="215"/>
                </a:lnTo>
                <a:lnTo>
                  <a:pt x="361" y="217"/>
                </a:lnTo>
                <a:lnTo>
                  <a:pt x="361" y="218"/>
                </a:lnTo>
                <a:lnTo>
                  <a:pt x="362" y="218"/>
                </a:lnTo>
                <a:lnTo>
                  <a:pt x="364" y="220"/>
                </a:lnTo>
                <a:lnTo>
                  <a:pt x="364" y="218"/>
                </a:lnTo>
                <a:lnTo>
                  <a:pt x="366" y="218"/>
                </a:lnTo>
                <a:lnTo>
                  <a:pt x="368" y="218"/>
                </a:lnTo>
                <a:lnTo>
                  <a:pt x="369" y="218"/>
                </a:lnTo>
                <a:lnTo>
                  <a:pt x="371" y="218"/>
                </a:lnTo>
                <a:lnTo>
                  <a:pt x="373" y="218"/>
                </a:lnTo>
                <a:lnTo>
                  <a:pt x="374" y="218"/>
                </a:lnTo>
                <a:lnTo>
                  <a:pt x="374" y="220"/>
                </a:lnTo>
                <a:lnTo>
                  <a:pt x="376" y="220"/>
                </a:lnTo>
                <a:lnTo>
                  <a:pt x="378" y="220"/>
                </a:lnTo>
                <a:lnTo>
                  <a:pt x="380" y="220"/>
                </a:lnTo>
                <a:lnTo>
                  <a:pt x="380" y="218"/>
                </a:lnTo>
                <a:lnTo>
                  <a:pt x="381" y="218"/>
                </a:lnTo>
                <a:lnTo>
                  <a:pt x="381" y="217"/>
                </a:lnTo>
                <a:lnTo>
                  <a:pt x="383" y="217"/>
                </a:lnTo>
                <a:lnTo>
                  <a:pt x="383" y="218"/>
                </a:lnTo>
                <a:lnTo>
                  <a:pt x="385" y="218"/>
                </a:lnTo>
                <a:lnTo>
                  <a:pt x="386" y="218"/>
                </a:lnTo>
                <a:lnTo>
                  <a:pt x="386" y="220"/>
                </a:lnTo>
                <a:lnTo>
                  <a:pt x="388" y="220"/>
                </a:lnTo>
                <a:lnTo>
                  <a:pt x="390" y="220"/>
                </a:lnTo>
                <a:lnTo>
                  <a:pt x="392" y="220"/>
                </a:lnTo>
                <a:lnTo>
                  <a:pt x="392" y="222"/>
                </a:lnTo>
                <a:lnTo>
                  <a:pt x="393" y="222"/>
                </a:lnTo>
                <a:lnTo>
                  <a:pt x="397" y="222"/>
                </a:lnTo>
                <a:lnTo>
                  <a:pt x="398" y="222"/>
                </a:lnTo>
                <a:lnTo>
                  <a:pt x="400" y="222"/>
                </a:lnTo>
                <a:lnTo>
                  <a:pt x="400" y="222"/>
                </a:lnTo>
                <a:lnTo>
                  <a:pt x="400" y="224"/>
                </a:lnTo>
                <a:lnTo>
                  <a:pt x="402" y="224"/>
                </a:lnTo>
                <a:lnTo>
                  <a:pt x="404" y="224"/>
                </a:lnTo>
                <a:lnTo>
                  <a:pt x="405" y="224"/>
                </a:lnTo>
                <a:lnTo>
                  <a:pt x="407" y="224"/>
                </a:lnTo>
                <a:lnTo>
                  <a:pt x="409" y="224"/>
                </a:lnTo>
                <a:lnTo>
                  <a:pt x="410" y="224"/>
                </a:lnTo>
                <a:lnTo>
                  <a:pt x="412" y="225"/>
                </a:lnTo>
                <a:lnTo>
                  <a:pt x="414" y="225"/>
                </a:lnTo>
                <a:lnTo>
                  <a:pt x="415" y="225"/>
                </a:lnTo>
                <a:lnTo>
                  <a:pt x="415" y="224"/>
                </a:lnTo>
                <a:lnTo>
                  <a:pt x="417" y="224"/>
                </a:lnTo>
                <a:lnTo>
                  <a:pt x="419" y="222"/>
                </a:lnTo>
                <a:lnTo>
                  <a:pt x="419" y="220"/>
                </a:lnTo>
                <a:lnTo>
                  <a:pt x="417" y="220"/>
                </a:lnTo>
                <a:lnTo>
                  <a:pt x="415" y="218"/>
                </a:lnTo>
                <a:lnTo>
                  <a:pt x="415" y="217"/>
                </a:lnTo>
                <a:lnTo>
                  <a:pt x="414" y="217"/>
                </a:lnTo>
                <a:lnTo>
                  <a:pt x="414" y="215"/>
                </a:lnTo>
                <a:lnTo>
                  <a:pt x="417" y="215"/>
                </a:lnTo>
                <a:lnTo>
                  <a:pt x="417" y="217"/>
                </a:lnTo>
                <a:lnTo>
                  <a:pt x="419" y="217"/>
                </a:lnTo>
                <a:lnTo>
                  <a:pt x="422" y="218"/>
                </a:lnTo>
                <a:lnTo>
                  <a:pt x="424" y="218"/>
                </a:lnTo>
                <a:lnTo>
                  <a:pt x="424" y="217"/>
                </a:lnTo>
                <a:lnTo>
                  <a:pt x="422" y="217"/>
                </a:lnTo>
                <a:lnTo>
                  <a:pt x="421" y="217"/>
                </a:lnTo>
                <a:lnTo>
                  <a:pt x="421" y="215"/>
                </a:lnTo>
                <a:lnTo>
                  <a:pt x="419" y="215"/>
                </a:lnTo>
                <a:lnTo>
                  <a:pt x="419" y="213"/>
                </a:lnTo>
                <a:lnTo>
                  <a:pt x="417" y="213"/>
                </a:lnTo>
                <a:lnTo>
                  <a:pt x="415" y="213"/>
                </a:lnTo>
                <a:lnTo>
                  <a:pt x="415" y="212"/>
                </a:lnTo>
                <a:lnTo>
                  <a:pt x="417" y="212"/>
                </a:lnTo>
                <a:lnTo>
                  <a:pt x="421" y="212"/>
                </a:lnTo>
                <a:lnTo>
                  <a:pt x="424" y="212"/>
                </a:lnTo>
                <a:lnTo>
                  <a:pt x="427" y="213"/>
                </a:lnTo>
                <a:lnTo>
                  <a:pt x="429" y="215"/>
                </a:lnTo>
                <a:lnTo>
                  <a:pt x="431" y="215"/>
                </a:lnTo>
                <a:lnTo>
                  <a:pt x="433" y="215"/>
                </a:lnTo>
                <a:lnTo>
                  <a:pt x="433" y="217"/>
                </a:lnTo>
                <a:lnTo>
                  <a:pt x="434" y="217"/>
                </a:lnTo>
                <a:lnTo>
                  <a:pt x="434" y="218"/>
                </a:lnTo>
                <a:lnTo>
                  <a:pt x="434" y="220"/>
                </a:lnTo>
                <a:lnTo>
                  <a:pt x="436" y="220"/>
                </a:lnTo>
                <a:lnTo>
                  <a:pt x="438" y="218"/>
                </a:lnTo>
                <a:lnTo>
                  <a:pt x="439" y="218"/>
                </a:lnTo>
                <a:lnTo>
                  <a:pt x="441" y="218"/>
                </a:lnTo>
                <a:lnTo>
                  <a:pt x="441" y="217"/>
                </a:lnTo>
                <a:lnTo>
                  <a:pt x="443" y="217"/>
                </a:lnTo>
                <a:lnTo>
                  <a:pt x="445" y="217"/>
                </a:lnTo>
                <a:lnTo>
                  <a:pt x="446" y="217"/>
                </a:lnTo>
                <a:lnTo>
                  <a:pt x="448" y="217"/>
                </a:lnTo>
                <a:lnTo>
                  <a:pt x="448" y="218"/>
                </a:lnTo>
                <a:lnTo>
                  <a:pt x="448" y="220"/>
                </a:lnTo>
                <a:lnTo>
                  <a:pt x="448" y="222"/>
                </a:lnTo>
                <a:lnTo>
                  <a:pt x="450" y="222"/>
                </a:lnTo>
                <a:lnTo>
                  <a:pt x="451" y="222"/>
                </a:lnTo>
                <a:lnTo>
                  <a:pt x="453" y="222"/>
                </a:lnTo>
                <a:lnTo>
                  <a:pt x="455" y="222"/>
                </a:lnTo>
                <a:lnTo>
                  <a:pt x="455" y="220"/>
                </a:lnTo>
                <a:lnTo>
                  <a:pt x="456" y="220"/>
                </a:lnTo>
                <a:lnTo>
                  <a:pt x="458" y="220"/>
                </a:lnTo>
                <a:lnTo>
                  <a:pt x="460" y="218"/>
                </a:lnTo>
                <a:lnTo>
                  <a:pt x="462" y="218"/>
                </a:lnTo>
                <a:lnTo>
                  <a:pt x="463" y="218"/>
                </a:lnTo>
                <a:lnTo>
                  <a:pt x="465" y="218"/>
                </a:lnTo>
                <a:lnTo>
                  <a:pt x="465" y="220"/>
                </a:lnTo>
                <a:lnTo>
                  <a:pt x="467" y="218"/>
                </a:lnTo>
                <a:lnTo>
                  <a:pt x="468" y="218"/>
                </a:lnTo>
                <a:lnTo>
                  <a:pt x="470" y="218"/>
                </a:lnTo>
                <a:lnTo>
                  <a:pt x="470" y="217"/>
                </a:lnTo>
                <a:lnTo>
                  <a:pt x="472" y="217"/>
                </a:lnTo>
                <a:lnTo>
                  <a:pt x="474" y="217"/>
                </a:lnTo>
                <a:lnTo>
                  <a:pt x="474" y="215"/>
                </a:lnTo>
                <a:lnTo>
                  <a:pt x="475" y="215"/>
                </a:lnTo>
                <a:lnTo>
                  <a:pt x="477" y="215"/>
                </a:lnTo>
                <a:lnTo>
                  <a:pt x="479" y="215"/>
                </a:lnTo>
                <a:lnTo>
                  <a:pt x="479" y="213"/>
                </a:lnTo>
                <a:lnTo>
                  <a:pt x="480" y="213"/>
                </a:lnTo>
                <a:lnTo>
                  <a:pt x="482" y="213"/>
                </a:lnTo>
                <a:lnTo>
                  <a:pt x="482" y="213"/>
                </a:lnTo>
                <a:lnTo>
                  <a:pt x="484" y="213"/>
                </a:lnTo>
                <a:lnTo>
                  <a:pt x="486" y="212"/>
                </a:lnTo>
                <a:lnTo>
                  <a:pt x="489" y="212"/>
                </a:lnTo>
                <a:lnTo>
                  <a:pt x="491" y="212"/>
                </a:lnTo>
                <a:lnTo>
                  <a:pt x="492" y="210"/>
                </a:lnTo>
                <a:lnTo>
                  <a:pt x="494" y="210"/>
                </a:lnTo>
                <a:lnTo>
                  <a:pt x="498" y="210"/>
                </a:lnTo>
                <a:lnTo>
                  <a:pt x="499" y="208"/>
                </a:lnTo>
                <a:lnTo>
                  <a:pt x="501" y="208"/>
                </a:lnTo>
                <a:lnTo>
                  <a:pt x="501" y="206"/>
                </a:lnTo>
                <a:lnTo>
                  <a:pt x="503" y="206"/>
                </a:lnTo>
                <a:lnTo>
                  <a:pt x="504" y="205"/>
                </a:lnTo>
                <a:lnTo>
                  <a:pt x="504" y="203"/>
                </a:lnTo>
                <a:lnTo>
                  <a:pt x="506" y="203"/>
                </a:lnTo>
                <a:lnTo>
                  <a:pt x="506" y="201"/>
                </a:lnTo>
                <a:lnTo>
                  <a:pt x="506" y="200"/>
                </a:lnTo>
                <a:lnTo>
                  <a:pt x="506" y="198"/>
                </a:lnTo>
                <a:lnTo>
                  <a:pt x="506" y="196"/>
                </a:lnTo>
                <a:lnTo>
                  <a:pt x="506" y="195"/>
                </a:lnTo>
                <a:lnTo>
                  <a:pt x="506" y="193"/>
                </a:lnTo>
                <a:lnTo>
                  <a:pt x="504" y="191"/>
                </a:lnTo>
                <a:lnTo>
                  <a:pt x="504" y="189"/>
                </a:lnTo>
                <a:lnTo>
                  <a:pt x="503" y="191"/>
                </a:lnTo>
                <a:lnTo>
                  <a:pt x="503" y="189"/>
                </a:lnTo>
                <a:lnTo>
                  <a:pt x="501" y="189"/>
                </a:lnTo>
                <a:lnTo>
                  <a:pt x="499" y="189"/>
                </a:lnTo>
                <a:lnTo>
                  <a:pt x="496" y="188"/>
                </a:lnTo>
                <a:lnTo>
                  <a:pt x="494" y="186"/>
                </a:lnTo>
                <a:lnTo>
                  <a:pt x="492" y="184"/>
                </a:lnTo>
                <a:lnTo>
                  <a:pt x="492" y="183"/>
                </a:lnTo>
                <a:lnTo>
                  <a:pt x="492" y="181"/>
                </a:lnTo>
                <a:lnTo>
                  <a:pt x="491" y="181"/>
                </a:lnTo>
                <a:lnTo>
                  <a:pt x="491" y="179"/>
                </a:lnTo>
                <a:lnTo>
                  <a:pt x="489" y="177"/>
                </a:lnTo>
                <a:lnTo>
                  <a:pt x="487" y="177"/>
                </a:lnTo>
                <a:lnTo>
                  <a:pt x="487" y="176"/>
                </a:lnTo>
                <a:lnTo>
                  <a:pt x="486" y="176"/>
                </a:lnTo>
                <a:lnTo>
                  <a:pt x="486" y="174"/>
                </a:lnTo>
                <a:lnTo>
                  <a:pt x="486" y="172"/>
                </a:lnTo>
                <a:lnTo>
                  <a:pt x="484" y="172"/>
                </a:lnTo>
                <a:lnTo>
                  <a:pt x="482" y="172"/>
                </a:lnTo>
                <a:lnTo>
                  <a:pt x="482" y="171"/>
                </a:lnTo>
                <a:lnTo>
                  <a:pt x="482" y="169"/>
                </a:lnTo>
                <a:lnTo>
                  <a:pt x="480" y="169"/>
                </a:lnTo>
                <a:lnTo>
                  <a:pt x="480" y="167"/>
                </a:lnTo>
                <a:lnTo>
                  <a:pt x="479" y="167"/>
                </a:lnTo>
                <a:lnTo>
                  <a:pt x="477" y="167"/>
                </a:lnTo>
                <a:lnTo>
                  <a:pt x="477" y="165"/>
                </a:lnTo>
                <a:lnTo>
                  <a:pt x="475" y="165"/>
                </a:lnTo>
                <a:lnTo>
                  <a:pt x="475" y="164"/>
                </a:lnTo>
                <a:lnTo>
                  <a:pt x="474" y="164"/>
                </a:lnTo>
                <a:lnTo>
                  <a:pt x="474" y="162"/>
                </a:lnTo>
                <a:lnTo>
                  <a:pt x="474" y="160"/>
                </a:lnTo>
                <a:lnTo>
                  <a:pt x="472" y="159"/>
                </a:lnTo>
                <a:lnTo>
                  <a:pt x="470" y="159"/>
                </a:lnTo>
                <a:lnTo>
                  <a:pt x="470" y="157"/>
                </a:lnTo>
                <a:lnTo>
                  <a:pt x="468" y="157"/>
                </a:lnTo>
                <a:lnTo>
                  <a:pt x="467" y="157"/>
                </a:lnTo>
                <a:lnTo>
                  <a:pt x="467" y="155"/>
                </a:lnTo>
                <a:lnTo>
                  <a:pt x="468" y="155"/>
                </a:lnTo>
                <a:lnTo>
                  <a:pt x="470" y="155"/>
                </a:lnTo>
                <a:lnTo>
                  <a:pt x="470" y="153"/>
                </a:lnTo>
                <a:lnTo>
                  <a:pt x="472" y="153"/>
                </a:lnTo>
                <a:lnTo>
                  <a:pt x="474" y="155"/>
                </a:lnTo>
                <a:lnTo>
                  <a:pt x="475" y="155"/>
                </a:lnTo>
                <a:lnTo>
                  <a:pt x="477" y="155"/>
                </a:lnTo>
                <a:lnTo>
                  <a:pt x="479" y="157"/>
                </a:lnTo>
                <a:lnTo>
                  <a:pt x="479" y="155"/>
                </a:lnTo>
                <a:lnTo>
                  <a:pt x="479" y="153"/>
                </a:lnTo>
                <a:lnTo>
                  <a:pt x="480" y="153"/>
                </a:lnTo>
                <a:lnTo>
                  <a:pt x="480" y="152"/>
                </a:lnTo>
                <a:lnTo>
                  <a:pt x="479" y="150"/>
                </a:lnTo>
                <a:lnTo>
                  <a:pt x="479" y="148"/>
                </a:lnTo>
                <a:lnTo>
                  <a:pt x="475" y="148"/>
                </a:lnTo>
                <a:lnTo>
                  <a:pt x="474" y="148"/>
                </a:lnTo>
                <a:lnTo>
                  <a:pt x="474" y="148"/>
                </a:lnTo>
                <a:lnTo>
                  <a:pt x="475" y="148"/>
                </a:lnTo>
                <a:lnTo>
                  <a:pt x="475" y="147"/>
                </a:lnTo>
                <a:lnTo>
                  <a:pt x="474" y="145"/>
                </a:lnTo>
                <a:lnTo>
                  <a:pt x="472" y="145"/>
                </a:lnTo>
                <a:lnTo>
                  <a:pt x="472" y="143"/>
                </a:lnTo>
                <a:lnTo>
                  <a:pt x="474" y="143"/>
                </a:lnTo>
                <a:lnTo>
                  <a:pt x="474" y="142"/>
                </a:lnTo>
                <a:lnTo>
                  <a:pt x="472" y="142"/>
                </a:lnTo>
                <a:lnTo>
                  <a:pt x="470" y="142"/>
                </a:lnTo>
                <a:lnTo>
                  <a:pt x="470" y="140"/>
                </a:lnTo>
                <a:lnTo>
                  <a:pt x="474" y="140"/>
                </a:lnTo>
                <a:lnTo>
                  <a:pt x="474" y="138"/>
                </a:lnTo>
                <a:lnTo>
                  <a:pt x="472" y="138"/>
                </a:lnTo>
                <a:lnTo>
                  <a:pt x="470" y="138"/>
                </a:lnTo>
                <a:lnTo>
                  <a:pt x="468" y="138"/>
                </a:lnTo>
                <a:lnTo>
                  <a:pt x="468" y="136"/>
                </a:lnTo>
                <a:lnTo>
                  <a:pt x="467" y="136"/>
                </a:lnTo>
                <a:lnTo>
                  <a:pt x="468" y="135"/>
                </a:lnTo>
                <a:lnTo>
                  <a:pt x="467" y="135"/>
                </a:lnTo>
                <a:lnTo>
                  <a:pt x="468" y="133"/>
                </a:lnTo>
                <a:lnTo>
                  <a:pt x="467" y="133"/>
                </a:lnTo>
                <a:lnTo>
                  <a:pt x="468" y="131"/>
                </a:lnTo>
                <a:lnTo>
                  <a:pt x="467" y="131"/>
                </a:lnTo>
                <a:lnTo>
                  <a:pt x="467" y="130"/>
                </a:lnTo>
                <a:lnTo>
                  <a:pt x="467" y="128"/>
                </a:lnTo>
                <a:lnTo>
                  <a:pt x="465" y="128"/>
                </a:lnTo>
                <a:lnTo>
                  <a:pt x="462" y="130"/>
                </a:lnTo>
                <a:lnTo>
                  <a:pt x="460" y="130"/>
                </a:lnTo>
                <a:lnTo>
                  <a:pt x="460" y="126"/>
                </a:lnTo>
                <a:lnTo>
                  <a:pt x="458" y="126"/>
                </a:lnTo>
                <a:lnTo>
                  <a:pt x="458" y="124"/>
                </a:lnTo>
                <a:lnTo>
                  <a:pt x="456" y="126"/>
                </a:lnTo>
                <a:lnTo>
                  <a:pt x="456" y="124"/>
                </a:lnTo>
                <a:lnTo>
                  <a:pt x="456" y="123"/>
                </a:lnTo>
                <a:lnTo>
                  <a:pt x="458" y="123"/>
                </a:lnTo>
                <a:lnTo>
                  <a:pt x="458" y="121"/>
                </a:lnTo>
                <a:lnTo>
                  <a:pt x="460" y="121"/>
                </a:lnTo>
                <a:lnTo>
                  <a:pt x="462" y="121"/>
                </a:lnTo>
                <a:lnTo>
                  <a:pt x="462" y="123"/>
                </a:lnTo>
                <a:lnTo>
                  <a:pt x="463" y="124"/>
                </a:lnTo>
                <a:lnTo>
                  <a:pt x="463" y="126"/>
                </a:lnTo>
                <a:lnTo>
                  <a:pt x="465" y="126"/>
                </a:lnTo>
                <a:lnTo>
                  <a:pt x="465" y="124"/>
                </a:lnTo>
                <a:lnTo>
                  <a:pt x="467" y="124"/>
                </a:lnTo>
                <a:lnTo>
                  <a:pt x="467" y="123"/>
                </a:lnTo>
                <a:lnTo>
                  <a:pt x="465" y="123"/>
                </a:lnTo>
                <a:lnTo>
                  <a:pt x="465" y="121"/>
                </a:lnTo>
                <a:lnTo>
                  <a:pt x="463" y="121"/>
                </a:lnTo>
                <a:lnTo>
                  <a:pt x="463" y="119"/>
                </a:lnTo>
                <a:lnTo>
                  <a:pt x="463" y="118"/>
                </a:lnTo>
                <a:lnTo>
                  <a:pt x="462" y="118"/>
                </a:lnTo>
                <a:lnTo>
                  <a:pt x="462" y="116"/>
                </a:lnTo>
                <a:lnTo>
                  <a:pt x="463" y="114"/>
                </a:lnTo>
                <a:lnTo>
                  <a:pt x="465" y="114"/>
                </a:lnTo>
                <a:lnTo>
                  <a:pt x="465" y="116"/>
                </a:lnTo>
                <a:lnTo>
                  <a:pt x="467" y="116"/>
                </a:lnTo>
                <a:lnTo>
                  <a:pt x="468" y="116"/>
                </a:lnTo>
                <a:lnTo>
                  <a:pt x="467" y="114"/>
                </a:lnTo>
                <a:lnTo>
                  <a:pt x="467" y="112"/>
                </a:lnTo>
                <a:lnTo>
                  <a:pt x="467" y="111"/>
                </a:lnTo>
                <a:lnTo>
                  <a:pt x="465" y="111"/>
                </a:lnTo>
                <a:lnTo>
                  <a:pt x="465" y="109"/>
                </a:lnTo>
                <a:lnTo>
                  <a:pt x="463" y="107"/>
                </a:lnTo>
                <a:lnTo>
                  <a:pt x="465" y="107"/>
                </a:lnTo>
                <a:lnTo>
                  <a:pt x="467" y="107"/>
                </a:lnTo>
                <a:lnTo>
                  <a:pt x="468" y="109"/>
                </a:lnTo>
                <a:lnTo>
                  <a:pt x="468" y="107"/>
                </a:lnTo>
                <a:lnTo>
                  <a:pt x="467" y="107"/>
                </a:lnTo>
                <a:lnTo>
                  <a:pt x="467" y="107"/>
                </a:lnTo>
                <a:lnTo>
                  <a:pt x="468" y="107"/>
                </a:lnTo>
                <a:lnTo>
                  <a:pt x="468" y="106"/>
                </a:lnTo>
                <a:lnTo>
                  <a:pt x="470" y="106"/>
                </a:lnTo>
                <a:lnTo>
                  <a:pt x="470" y="107"/>
                </a:lnTo>
                <a:lnTo>
                  <a:pt x="472" y="107"/>
                </a:lnTo>
                <a:lnTo>
                  <a:pt x="474" y="107"/>
                </a:lnTo>
                <a:lnTo>
                  <a:pt x="472" y="106"/>
                </a:lnTo>
                <a:lnTo>
                  <a:pt x="470" y="106"/>
                </a:lnTo>
                <a:lnTo>
                  <a:pt x="470" y="104"/>
                </a:lnTo>
                <a:lnTo>
                  <a:pt x="472" y="104"/>
                </a:lnTo>
                <a:lnTo>
                  <a:pt x="472" y="102"/>
                </a:lnTo>
                <a:lnTo>
                  <a:pt x="474" y="102"/>
                </a:lnTo>
                <a:lnTo>
                  <a:pt x="474" y="100"/>
                </a:lnTo>
                <a:lnTo>
                  <a:pt x="475" y="100"/>
                </a:lnTo>
                <a:lnTo>
                  <a:pt x="475" y="99"/>
                </a:lnTo>
                <a:lnTo>
                  <a:pt x="474" y="99"/>
                </a:lnTo>
                <a:lnTo>
                  <a:pt x="472" y="99"/>
                </a:lnTo>
                <a:lnTo>
                  <a:pt x="472" y="97"/>
                </a:lnTo>
                <a:lnTo>
                  <a:pt x="470" y="95"/>
                </a:lnTo>
                <a:lnTo>
                  <a:pt x="470" y="94"/>
                </a:lnTo>
                <a:lnTo>
                  <a:pt x="470" y="92"/>
                </a:lnTo>
                <a:lnTo>
                  <a:pt x="472" y="92"/>
                </a:lnTo>
                <a:lnTo>
                  <a:pt x="472" y="94"/>
                </a:lnTo>
                <a:lnTo>
                  <a:pt x="474" y="94"/>
                </a:lnTo>
                <a:lnTo>
                  <a:pt x="475" y="94"/>
                </a:lnTo>
                <a:lnTo>
                  <a:pt x="477" y="94"/>
                </a:lnTo>
                <a:lnTo>
                  <a:pt x="479" y="94"/>
                </a:lnTo>
                <a:lnTo>
                  <a:pt x="479" y="92"/>
                </a:lnTo>
                <a:lnTo>
                  <a:pt x="477" y="92"/>
                </a:lnTo>
                <a:lnTo>
                  <a:pt x="475" y="92"/>
                </a:lnTo>
                <a:lnTo>
                  <a:pt x="475" y="90"/>
                </a:lnTo>
                <a:lnTo>
                  <a:pt x="475" y="88"/>
                </a:lnTo>
                <a:lnTo>
                  <a:pt x="477" y="88"/>
                </a:lnTo>
                <a:lnTo>
                  <a:pt x="477" y="90"/>
                </a:lnTo>
                <a:lnTo>
                  <a:pt x="479" y="90"/>
                </a:lnTo>
                <a:lnTo>
                  <a:pt x="479" y="88"/>
                </a:lnTo>
                <a:lnTo>
                  <a:pt x="480" y="90"/>
                </a:lnTo>
                <a:lnTo>
                  <a:pt x="482" y="90"/>
                </a:lnTo>
                <a:lnTo>
                  <a:pt x="479" y="88"/>
                </a:lnTo>
                <a:lnTo>
                  <a:pt x="480" y="88"/>
                </a:lnTo>
                <a:lnTo>
                  <a:pt x="480" y="87"/>
                </a:lnTo>
                <a:lnTo>
                  <a:pt x="482" y="87"/>
                </a:lnTo>
                <a:lnTo>
                  <a:pt x="482" y="87"/>
                </a:lnTo>
                <a:lnTo>
                  <a:pt x="482" y="85"/>
                </a:lnTo>
                <a:lnTo>
                  <a:pt x="482" y="85"/>
                </a:lnTo>
                <a:lnTo>
                  <a:pt x="484" y="85"/>
                </a:lnTo>
                <a:lnTo>
                  <a:pt x="486" y="85"/>
                </a:lnTo>
                <a:lnTo>
                  <a:pt x="484" y="83"/>
                </a:lnTo>
                <a:lnTo>
                  <a:pt x="484" y="82"/>
                </a:lnTo>
                <a:lnTo>
                  <a:pt x="486" y="82"/>
                </a:lnTo>
                <a:lnTo>
                  <a:pt x="487" y="82"/>
                </a:lnTo>
                <a:lnTo>
                  <a:pt x="487" y="80"/>
                </a:lnTo>
                <a:lnTo>
                  <a:pt x="487" y="78"/>
                </a:lnTo>
                <a:lnTo>
                  <a:pt x="486" y="77"/>
                </a:lnTo>
                <a:lnTo>
                  <a:pt x="487" y="77"/>
                </a:lnTo>
                <a:lnTo>
                  <a:pt x="489" y="77"/>
                </a:lnTo>
                <a:lnTo>
                  <a:pt x="489" y="75"/>
                </a:lnTo>
                <a:lnTo>
                  <a:pt x="491" y="75"/>
                </a:lnTo>
                <a:lnTo>
                  <a:pt x="492" y="75"/>
                </a:lnTo>
                <a:lnTo>
                  <a:pt x="494" y="75"/>
                </a:lnTo>
                <a:lnTo>
                  <a:pt x="494" y="73"/>
                </a:lnTo>
                <a:lnTo>
                  <a:pt x="494" y="71"/>
                </a:lnTo>
                <a:lnTo>
                  <a:pt x="496" y="73"/>
                </a:lnTo>
                <a:lnTo>
                  <a:pt x="498" y="73"/>
                </a:lnTo>
                <a:lnTo>
                  <a:pt x="499" y="71"/>
                </a:lnTo>
                <a:lnTo>
                  <a:pt x="501" y="71"/>
                </a:lnTo>
                <a:lnTo>
                  <a:pt x="501" y="70"/>
                </a:lnTo>
                <a:lnTo>
                  <a:pt x="501" y="68"/>
                </a:lnTo>
                <a:lnTo>
                  <a:pt x="503" y="68"/>
                </a:lnTo>
                <a:lnTo>
                  <a:pt x="506" y="66"/>
                </a:lnTo>
                <a:lnTo>
                  <a:pt x="508" y="66"/>
                </a:lnTo>
                <a:lnTo>
                  <a:pt x="508" y="66"/>
                </a:lnTo>
                <a:lnTo>
                  <a:pt x="509" y="66"/>
                </a:lnTo>
                <a:lnTo>
                  <a:pt x="511" y="65"/>
                </a:lnTo>
                <a:lnTo>
                  <a:pt x="513" y="65"/>
                </a:lnTo>
                <a:lnTo>
                  <a:pt x="515" y="65"/>
                </a:lnTo>
                <a:lnTo>
                  <a:pt x="516" y="66"/>
                </a:lnTo>
                <a:lnTo>
                  <a:pt x="516" y="66"/>
                </a:lnTo>
                <a:lnTo>
                  <a:pt x="515" y="66"/>
                </a:lnTo>
                <a:lnTo>
                  <a:pt x="513" y="66"/>
                </a:lnTo>
                <a:lnTo>
                  <a:pt x="513" y="68"/>
                </a:lnTo>
                <a:lnTo>
                  <a:pt x="511" y="70"/>
                </a:lnTo>
                <a:lnTo>
                  <a:pt x="509" y="70"/>
                </a:lnTo>
                <a:lnTo>
                  <a:pt x="508" y="70"/>
                </a:lnTo>
                <a:lnTo>
                  <a:pt x="508" y="71"/>
                </a:lnTo>
                <a:lnTo>
                  <a:pt x="508" y="73"/>
                </a:lnTo>
                <a:lnTo>
                  <a:pt x="506" y="73"/>
                </a:lnTo>
                <a:lnTo>
                  <a:pt x="506" y="75"/>
                </a:lnTo>
                <a:lnTo>
                  <a:pt x="506" y="77"/>
                </a:lnTo>
                <a:lnTo>
                  <a:pt x="506" y="78"/>
                </a:lnTo>
                <a:lnTo>
                  <a:pt x="508" y="78"/>
                </a:lnTo>
                <a:lnTo>
                  <a:pt x="508" y="80"/>
                </a:lnTo>
                <a:lnTo>
                  <a:pt x="506" y="80"/>
                </a:lnTo>
                <a:lnTo>
                  <a:pt x="506" y="82"/>
                </a:lnTo>
                <a:lnTo>
                  <a:pt x="504" y="82"/>
                </a:lnTo>
                <a:lnTo>
                  <a:pt x="503" y="82"/>
                </a:lnTo>
                <a:lnTo>
                  <a:pt x="503" y="80"/>
                </a:lnTo>
                <a:lnTo>
                  <a:pt x="501" y="80"/>
                </a:lnTo>
                <a:lnTo>
                  <a:pt x="501" y="82"/>
                </a:lnTo>
                <a:lnTo>
                  <a:pt x="501" y="83"/>
                </a:lnTo>
                <a:lnTo>
                  <a:pt x="499" y="82"/>
                </a:lnTo>
                <a:lnTo>
                  <a:pt x="498" y="82"/>
                </a:lnTo>
                <a:lnTo>
                  <a:pt x="498" y="83"/>
                </a:lnTo>
                <a:lnTo>
                  <a:pt x="496" y="83"/>
                </a:lnTo>
                <a:lnTo>
                  <a:pt x="494" y="83"/>
                </a:lnTo>
                <a:lnTo>
                  <a:pt x="496" y="85"/>
                </a:lnTo>
                <a:lnTo>
                  <a:pt x="494" y="85"/>
                </a:lnTo>
                <a:lnTo>
                  <a:pt x="494" y="87"/>
                </a:lnTo>
                <a:lnTo>
                  <a:pt x="494" y="88"/>
                </a:lnTo>
                <a:lnTo>
                  <a:pt x="492" y="90"/>
                </a:lnTo>
                <a:lnTo>
                  <a:pt x="491" y="90"/>
                </a:lnTo>
                <a:lnTo>
                  <a:pt x="491" y="92"/>
                </a:lnTo>
                <a:lnTo>
                  <a:pt x="489" y="92"/>
                </a:lnTo>
                <a:lnTo>
                  <a:pt x="489" y="90"/>
                </a:lnTo>
                <a:lnTo>
                  <a:pt x="487" y="90"/>
                </a:lnTo>
                <a:lnTo>
                  <a:pt x="487" y="92"/>
                </a:lnTo>
                <a:lnTo>
                  <a:pt x="489" y="92"/>
                </a:lnTo>
                <a:lnTo>
                  <a:pt x="489" y="94"/>
                </a:lnTo>
                <a:lnTo>
                  <a:pt x="489" y="95"/>
                </a:lnTo>
                <a:lnTo>
                  <a:pt x="487" y="95"/>
                </a:lnTo>
                <a:lnTo>
                  <a:pt x="487" y="94"/>
                </a:lnTo>
                <a:lnTo>
                  <a:pt x="486" y="94"/>
                </a:lnTo>
                <a:lnTo>
                  <a:pt x="486" y="95"/>
                </a:lnTo>
                <a:lnTo>
                  <a:pt x="486" y="97"/>
                </a:lnTo>
                <a:lnTo>
                  <a:pt x="487" y="97"/>
                </a:lnTo>
                <a:lnTo>
                  <a:pt x="487" y="99"/>
                </a:lnTo>
                <a:lnTo>
                  <a:pt x="489" y="99"/>
                </a:lnTo>
                <a:lnTo>
                  <a:pt x="489" y="100"/>
                </a:lnTo>
                <a:lnTo>
                  <a:pt x="489" y="102"/>
                </a:lnTo>
                <a:lnTo>
                  <a:pt x="487" y="102"/>
                </a:lnTo>
                <a:lnTo>
                  <a:pt x="487" y="104"/>
                </a:lnTo>
                <a:lnTo>
                  <a:pt x="489" y="104"/>
                </a:lnTo>
                <a:lnTo>
                  <a:pt x="489" y="106"/>
                </a:lnTo>
                <a:lnTo>
                  <a:pt x="491" y="106"/>
                </a:lnTo>
                <a:lnTo>
                  <a:pt x="492" y="107"/>
                </a:lnTo>
                <a:lnTo>
                  <a:pt x="494" y="107"/>
                </a:lnTo>
                <a:lnTo>
                  <a:pt x="496" y="107"/>
                </a:lnTo>
                <a:lnTo>
                  <a:pt x="496" y="106"/>
                </a:lnTo>
                <a:lnTo>
                  <a:pt x="498" y="107"/>
                </a:lnTo>
                <a:lnTo>
                  <a:pt x="498" y="107"/>
                </a:lnTo>
                <a:lnTo>
                  <a:pt x="496" y="107"/>
                </a:lnTo>
                <a:lnTo>
                  <a:pt x="496" y="109"/>
                </a:lnTo>
                <a:lnTo>
                  <a:pt x="494" y="109"/>
                </a:lnTo>
                <a:lnTo>
                  <a:pt x="494" y="107"/>
                </a:lnTo>
                <a:lnTo>
                  <a:pt x="492" y="107"/>
                </a:lnTo>
                <a:lnTo>
                  <a:pt x="491" y="107"/>
                </a:lnTo>
                <a:lnTo>
                  <a:pt x="489" y="107"/>
                </a:lnTo>
                <a:lnTo>
                  <a:pt x="487" y="109"/>
                </a:lnTo>
                <a:lnTo>
                  <a:pt x="489" y="109"/>
                </a:lnTo>
                <a:lnTo>
                  <a:pt x="491" y="111"/>
                </a:lnTo>
                <a:lnTo>
                  <a:pt x="492" y="111"/>
                </a:lnTo>
                <a:lnTo>
                  <a:pt x="491" y="112"/>
                </a:lnTo>
                <a:lnTo>
                  <a:pt x="489" y="112"/>
                </a:lnTo>
                <a:lnTo>
                  <a:pt x="486" y="111"/>
                </a:lnTo>
                <a:lnTo>
                  <a:pt x="486" y="109"/>
                </a:lnTo>
                <a:lnTo>
                  <a:pt x="484" y="109"/>
                </a:lnTo>
                <a:lnTo>
                  <a:pt x="482" y="109"/>
                </a:lnTo>
                <a:lnTo>
                  <a:pt x="482" y="109"/>
                </a:lnTo>
                <a:lnTo>
                  <a:pt x="482" y="107"/>
                </a:lnTo>
                <a:lnTo>
                  <a:pt x="480" y="107"/>
                </a:lnTo>
                <a:lnTo>
                  <a:pt x="480" y="109"/>
                </a:lnTo>
                <a:lnTo>
                  <a:pt x="482" y="109"/>
                </a:lnTo>
                <a:lnTo>
                  <a:pt x="482" y="111"/>
                </a:lnTo>
                <a:lnTo>
                  <a:pt x="482" y="111"/>
                </a:lnTo>
                <a:lnTo>
                  <a:pt x="482" y="112"/>
                </a:lnTo>
                <a:lnTo>
                  <a:pt x="482" y="112"/>
                </a:lnTo>
                <a:lnTo>
                  <a:pt x="482" y="114"/>
                </a:lnTo>
                <a:lnTo>
                  <a:pt x="482" y="114"/>
                </a:lnTo>
                <a:lnTo>
                  <a:pt x="480" y="114"/>
                </a:lnTo>
                <a:lnTo>
                  <a:pt x="482" y="116"/>
                </a:lnTo>
                <a:lnTo>
                  <a:pt x="482" y="116"/>
                </a:lnTo>
                <a:lnTo>
                  <a:pt x="484" y="116"/>
                </a:lnTo>
                <a:lnTo>
                  <a:pt x="484" y="118"/>
                </a:lnTo>
                <a:lnTo>
                  <a:pt x="484" y="119"/>
                </a:lnTo>
                <a:lnTo>
                  <a:pt x="482" y="119"/>
                </a:lnTo>
                <a:lnTo>
                  <a:pt x="482" y="118"/>
                </a:lnTo>
                <a:lnTo>
                  <a:pt x="482" y="119"/>
                </a:lnTo>
                <a:lnTo>
                  <a:pt x="480" y="119"/>
                </a:lnTo>
                <a:lnTo>
                  <a:pt x="479" y="118"/>
                </a:lnTo>
                <a:lnTo>
                  <a:pt x="477" y="118"/>
                </a:lnTo>
                <a:lnTo>
                  <a:pt x="479" y="119"/>
                </a:lnTo>
                <a:lnTo>
                  <a:pt x="477" y="119"/>
                </a:lnTo>
                <a:lnTo>
                  <a:pt x="477" y="121"/>
                </a:lnTo>
                <a:lnTo>
                  <a:pt x="479" y="121"/>
                </a:lnTo>
                <a:lnTo>
                  <a:pt x="480" y="121"/>
                </a:lnTo>
                <a:lnTo>
                  <a:pt x="480" y="123"/>
                </a:lnTo>
                <a:lnTo>
                  <a:pt x="479" y="123"/>
                </a:lnTo>
                <a:lnTo>
                  <a:pt x="479" y="124"/>
                </a:lnTo>
                <a:lnTo>
                  <a:pt x="479" y="126"/>
                </a:lnTo>
                <a:lnTo>
                  <a:pt x="477" y="126"/>
                </a:lnTo>
                <a:lnTo>
                  <a:pt x="477" y="124"/>
                </a:lnTo>
                <a:lnTo>
                  <a:pt x="475" y="124"/>
                </a:lnTo>
                <a:lnTo>
                  <a:pt x="475" y="126"/>
                </a:lnTo>
                <a:lnTo>
                  <a:pt x="477" y="128"/>
                </a:lnTo>
                <a:lnTo>
                  <a:pt x="477" y="130"/>
                </a:lnTo>
                <a:lnTo>
                  <a:pt x="479" y="130"/>
                </a:lnTo>
                <a:lnTo>
                  <a:pt x="480" y="131"/>
                </a:lnTo>
                <a:lnTo>
                  <a:pt x="479" y="131"/>
                </a:lnTo>
                <a:lnTo>
                  <a:pt x="479" y="133"/>
                </a:lnTo>
                <a:lnTo>
                  <a:pt x="480" y="135"/>
                </a:lnTo>
                <a:lnTo>
                  <a:pt x="482" y="135"/>
                </a:lnTo>
                <a:lnTo>
                  <a:pt x="480" y="136"/>
                </a:lnTo>
                <a:lnTo>
                  <a:pt x="480" y="138"/>
                </a:lnTo>
                <a:lnTo>
                  <a:pt x="482" y="138"/>
                </a:lnTo>
                <a:lnTo>
                  <a:pt x="482" y="138"/>
                </a:lnTo>
                <a:lnTo>
                  <a:pt x="484" y="136"/>
                </a:lnTo>
                <a:lnTo>
                  <a:pt x="486" y="136"/>
                </a:lnTo>
                <a:lnTo>
                  <a:pt x="487" y="136"/>
                </a:lnTo>
                <a:lnTo>
                  <a:pt x="486" y="138"/>
                </a:lnTo>
                <a:lnTo>
                  <a:pt x="484" y="138"/>
                </a:lnTo>
                <a:lnTo>
                  <a:pt x="484" y="140"/>
                </a:lnTo>
                <a:lnTo>
                  <a:pt x="482" y="140"/>
                </a:lnTo>
                <a:lnTo>
                  <a:pt x="484" y="142"/>
                </a:lnTo>
                <a:lnTo>
                  <a:pt x="486" y="140"/>
                </a:lnTo>
                <a:lnTo>
                  <a:pt x="487" y="142"/>
                </a:lnTo>
                <a:lnTo>
                  <a:pt x="486" y="142"/>
                </a:lnTo>
                <a:lnTo>
                  <a:pt x="486" y="143"/>
                </a:lnTo>
                <a:lnTo>
                  <a:pt x="487" y="145"/>
                </a:lnTo>
                <a:lnTo>
                  <a:pt x="489" y="145"/>
                </a:lnTo>
                <a:lnTo>
                  <a:pt x="491" y="145"/>
                </a:lnTo>
                <a:lnTo>
                  <a:pt x="492" y="145"/>
                </a:lnTo>
                <a:lnTo>
                  <a:pt x="492" y="147"/>
                </a:lnTo>
                <a:lnTo>
                  <a:pt x="494" y="147"/>
                </a:lnTo>
                <a:lnTo>
                  <a:pt x="494" y="145"/>
                </a:lnTo>
                <a:lnTo>
                  <a:pt x="496" y="147"/>
                </a:lnTo>
                <a:lnTo>
                  <a:pt x="498" y="147"/>
                </a:lnTo>
                <a:lnTo>
                  <a:pt x="498" y="145"/>
                </a:lnTo>
                <a:lnTo>
                  <a:pt x="499" y="145"/>
                </a:lnTo>
                <a:lnTo>
                  <a:pt x="503" y="145"/>
                </a:lnTo>
                <a:lnTo>
                  <a:pt x="504" y="147"/>
                </a:lnTo>
                <a:lnTo>
                  <a:pt x="504" y="148"/>
                </a:lnTo>
                <a:lnTo>
                  <a:pt x="503" y="148"/>
                </a:lnTo>
                <a:lnTo>
                  <a:pt x="501" y="148"/>
                </a:lnTo>
                <a:lnTo>
                  <a:pt x="501" y="148"/>
                </a:lnTo>
                <a:lnTo>
                  <a:pt x="503" y="148"/>
                </a:lnTo>
                <a:lnTo>
                  <a:pt x="506" y="148"/>
                </a:lnTo>
                <a:lnTo>
                  <a:pt x="506" y="150"/>
                </a:lnTo>
                <a:lnTo>
                  <a:pt x="508" y="150"/>
                </a:lnTo>
                <a:lnTo>
                  <a:pt x="509" y="152"/>
                </a:lnTo>
                <a:lnTo>
                  <a:pt x="511" y="152"/>
                </a:lnTo>
                <a:lnTo>
                  <a:pt x="511" y="153"/>
                </a:lnTo>
                <a:lnTo>
                  <a:pt x="513" y="152"/>
                </a:lnTo>
                <a:lnTo>
                  <a:pt x="513" y="153"/>
                </a:lnTo>
                <a:lnTo>
                  <a:pt x="515" y="153"/>
                </a:lnTo>
                <a:lnTo>
                  <a:pt x="516" y="153"/>
                </a:lnTo>
                <a:lnTo>
                  <a:pt x="516" y="155"/>
                </a:lnTo>
                <a:lnTo>
                  <a:pt x="518" y="155"/>
                </a:lnTo>
                <a:lnTo>
                  <a:pt x="518" y="157"/>
                </a:lnTo>
                <a:lnTo>
                  <a:pt x="518" y="159"/>
                </a:lnTo>
                <a:lnTo>
                  <a:pt x="518" y="160"/>
                </a:lnTo>
                <a:lnTo>
                  <a:pt x="520" y="160"/>
                </a:lnTo>
                <a:lnTo>
                  <a:pt x="521" y="160"/>
                </a:lnTo>
                <a:lnTo>
                  <a:pt x="521" y="162"/>
                </a:lnTo>
                <a:lnTo>
                  <a:pt x="523" y="162"/>
                </a:lnTo>
                <a:lnTo>
                  <a:pt x="523" y="162"/>
                </a:lnTo>
                <a:lnTo>
                  <a:pt x="523" y="164"/>
                </a:lnTo>
                <a:lnTo>
                  <a:pt x="525" y="164"/>
                </a:lnTo>
                <a:lnTo>
                  <a:pt x="525" y="165"/>
                </a:lnTo>
                <a:lnTo>
                  <a:pt x="523" y="165"/>
                </a:lnTo>
                <a:lnTo>
                  <a:pt x="523" y="165"/>
                </a:lnTo>
                <a:lnTo>
                  <a:pt x="523" y="167"/>
                </a:lnTo>
                <a:lnTo>
                  <a:pt x="523" y="167"/>
                </a:lnTo>
                <a:lnTo>
                  <a:pt x="525" y="167"/>
                </a:lnTo>
                <a:lnTo>
                  <a:pt x="525" y="169"/>
                </a:lnTo>
                <a:lnTo>
                  <a:pt x="527" y="169"/>
                </a:lnTo>
                <a:lnTo>
                  <a:pt x="530" y="169"/>
                </a:lnTo>
                <a:lnTo>
                  <a:pt x="532" y="169"/>
                </a:lnTo>
                <a:lnTo>
                  <a:pt x="532" y="171"/>
                </a:lnTo>
                <a:lnTo>
                  <a:pt x="530" y="171"/>
                </a:lnTo>
                <a:lnTo>
                  <a:pt x="530" y="172"/>
                </a:lnTo>
                <a:lnTo>
                  <a:pt x="528" y="172"/>
                </a:lnTo>
                <a:lnTo>
                  <a:pt x="528" y="174"/>
                </a:lnTo>
                <a:lnTo>
                  <a:pt x="530" y="174"/>
                </a:lnTo>
                <a:lnTo>
                  <a:pt x="530" y="176"/>
                </a:lnTo>
                <a:lnTo>
                  <a:pt x="532" y="176"/>
                </a:lnTo>
                <a:lnTo>
                  <a:pt x="532" y="174"/>
                </a:lnTo>
                <a:lnTo>
                  <a:pt x="535" y="174"/>
                </a:lnTo>
                <a:lnTo>
                  <a:pt x="535" y="176"/>
                </a:lnTo>
                <a:lnTo>
                  <a:pt x="537" y="176"/>
                </a:lnTo>
                <a:lnTo>
                  <a:pt x="537" y="177"/>
                </a:lnTo>
                <a:lnTo>
                  <a:pt x="539" y="177"/>
                </a:lnTo>
                <a:lnTo>
                  <a:pt x="540" y="177"/>
                </a:lnTo>
                <a:lnTo>
                  <a:pt x="540" y="179"/>
                </a:lnTo>
                <a:lnTo>
                  <a:pt x="540" y="181"/>
                </a:lnTo>
                <a:lnTo>
                  <a:pt x="539" y="181"/>
                </a:lnTo>
                <a:lnTo>
                  <a:pt x="540" y="183"/>
                </a:lnTo>
                <a:lnTo>
                  <a:pt x="539" y="183"/>
                </a:lnTo>
                <a:lnTo>
                  <a:pt x="539" y="184"/>
                </a:lnTo>
                <a:lnTo>
                  <a:pt x="537" y="184"/>
                </a:lnTo>
                <a:lnTo>
                  <a:pt x="537" y="186"/>
                </a:lnTo>
                <a:lnTo>
                  <a:pt x="539" y="186"/>
                </a:lnTo>
                <a:lnTo>
                  <a:pt x="540" y="186"/>
                </a:lnTo>
                <a:lnTo>
                  <a:pt x="540" y="184"/>
                </a:lnTo>
                <a:lnTo>
                  <a:pt x="542" y="184"/>
                </a:lnTo>
                <a:lnTo>
                  <a:pt x="544" y="184"/>
                </a:lnTo>
                <a:lnTo>
                  <a:pt x="544" y="186"/>
                </a:lnTo>
                <a:lnTo>
                  <a:pt x="544" y="188"/>
                </a:lnTo>
                <a:lnTo>
                  <a:pt x="545" y="188"/>
                </a:lnTo>
                <a:lnTo>
                  <a:pt x="544" y="189"/>
                </a:lnTo>
                <a:lnTo>
                  <a:pt x="542" y="188"/>
                </a:lnTo>
                <a:lnTo>
                  <a:pt x="540" y="189"/>
                </a:lnTo>
                <a:lnTo>
                  <a:pt x="539" y="189"/>
                </a:lnTo>
                <a:lnTo>
                  <a:pt x="537" y="189"/>
                </a:lnTo>
                <a:lnTo>
                  <a:pt x="535" y="189"/>
                </a:lnTo>
                <a:lnTo>
                  <a:pt x="535" y="189"/>
                </a:lnTo>
                <a:lnTo>
                  <a:pt x="537" y="189"/>
                </a:lnTo>
                <a:lnTo>
                  <a:pt x="537" y="191"/>
                </a:lnTo>
                <a:lnTo>
                  <a:pt x="539" y="191"/>
                </a:lnTo>
                <a:lnTo>
                  <a:pt x="540" y="191"/>
                </a:lnTo>
                <a:lnTo>
                  <a:pt x="542" y="189"/>
                </a:lnTo>
                <a:lnTo>
                  <a:pt x="544" y="189"/>
                </a:lnTo>
                <a:lnTo>
                  <a:pt x="545" y="191"/>
                </a:lnTo>
                <a:lnTo>
                  <a:pt x="545" y="189"/>
                </a:lnTo>
                <a:lnTo>
                  <a:pt x="547" y="189"/>
                </a:lnTo>
                <a:lnTo>
                  <a:pt x="549" y="189"/>
                </a:lnTo>
                <a:lnTo>
                  <a:pt x="550" y="189"/>
                </a:lnTo>
                <a:lnTo>
                  <a:pt x="550" y="191"/>
                </a:lnTo>
                <a:lnTo>
                  <a:pt x="550" y="193"/>
                </a:lnTo>
                <a:lnTo>
                  <a:pt x="549" y="195"/>
                </a:lnTo>
                <a:lnTo>
                  <a:pt x="550" y="195"/>
                </a:lnTo>
                <a:lnTo>
                  <a:pt x="552" y="195"/>
                </a:lnTo>
                <a:lnTo>
                  <a:pt x="552" y="196"/>
                </a:lnTo>
                <a:lnTo>
                  <a:pt x="549" y="196"/>
                </a:lnTo>
                <a:lnTo>
                  <a:pt x="547" y="195"/>
                </a:lnTo>
                <a:lnTo>
                  <a:pt x="547" y="196"/>
                </a:lnTo>
                <a:lnTo>
                  <a:pt x="549" y="196"/>
                </a:lnTo>
                <a:lnTo>
                  <a:pt x="550" y="198"/>
                </a:lnTo>
                <a:lnTo>
                  <a:pt x="549" y="198"/>
                </a:lnTo>
                <a:lnTo>
                  <a:pt x="550" y="200"/>
                </a:lnTo>
                <a:lnTo>
                  <a:pt x="552" y="200"/>
                </a:lnTo>
                <a:lnTo>
                  <a:pt x="552" y="198"/>
                </a:lnTo>
                <a:lnTo>
                  <a:pt x="554" y="198"/>
                </a:lnTo>
                <a:lnTo>
                  <a:pt x="556" y="198"/>
                </a:lnTo>
                <a:lnTo>
                  <a:pt x="556" y="200"/>
                </a:lnTo>
                <a:lnTo>
                  <a:pt x="557" y="200"/>
                </a:lnTo>
                <a:lnTo>
                  <a:pt x="557" y="201"/>
                </a:lnTo>
                <a:lnTo>
                  <a:pt x="557" y="203"/>
                </a:lnTo>
                <a:lnTo>
                  <a:pt x="559" y="203"/>
                </a:lnTo>
                <a:lnTo>
                  <a:pt x="561" y="203"/>
                </a:lnTo>
                <a:lnTo>
                  <a:pt x="561" y="201"/>
                </a:lnTo>
                <a:lnTo>
                  <a:pt x="562" y="201"/>
                </a:lnTo>
                <a:lnTo>
                  <a:pt x="562" y="203"/>
                </a:lnTo>
                <a:lnTo>
                  <a:pt x="562" y="205"/>
                </a:lnTo>
                <a:lnTo>
                  <a:pt x="564" y="205"/>
                </a:lnTo>
                <a:lnTo>
                  <a:pt x="564" y="206"/>
                </a:lnTo>
                <a:lnTo>
                  <a:pt x="564" y="208"/>
                </a:lnTo>
                <a:lnTo>
                  <a:pt x="562" y="208"/>
                </a:lnTo>
                <a:lnTo>
                  <a:pt x="561" y="206"/>
                </a:lnTo>
                <a:lnTo>
                  <a:pt x="559" y="206"/>
                </a:lnTo>
                <a:lnTo>
                  <a:pt x="561" y="208"/>
                </a:lnTo>
                <a:lnTo>
                  <a:pt x="561" y="210"/>
                </a:lnTo>
                <a:lnTo>
                  <a:pt x="559" y="208"/>
                </a:lnTo>
                <a:lnTo>
                  <a:pt x="557" y="208"/>
                </a:lnTo>
                <a:lnTo>
                  <a:pt x="556" y="208"/>
                </a:lnTo>
                <a:lnTo>
                  <a:pt x="556" y="206"/>
                </a:lnTo>
                <a:lnTo>
                  <a:pt x="554" y="206"/>
                </a:lnTo>
                <a:lnTo>
                  <a:pt x="552" y="206"/>
                </a:lnTo>
                <a:lnTo>
                  <a:pt x="549" y="205"/>
                </a:lnTo>
                <a:lnTo>
                  <a:pt x="549" y="206"/>
                </a:lnTo>
                <a:lnTo>
                  <a:pt x="550" y="208"/>
                </a:lnTo>
                <a:lnTo>
                  <a:pt x="552" y="208"/>
                </a:lnTo>
                <a:lnTo>
                  <a:pt x="550" y="210"/>
                </a:lnTo>
                <a:lnTo>
                  <a:pt x="552" y="210"/>
                </a:lnTo>
                <a:lnTo>
                  <a:pt x="554" y="210"/>
                </a:lnTo>
                <a:lnTo>
                  <a:pt x="554" y="212"/>
                </a:lnTo>
                <a:lnTo>
                  <a:pt x="556" y="212"/>
                </a:lnTo>
                <a:lnTo>
                  <a:pt x="556" y="210"/>
                </a:lnTo>
                <a:lnTo>
                  <a:pt x="557" y="210"/>
                </a:lnTo>
                <a:lnTo>
                  <a:pt x="557" y="212"/>
                </a:lnTo>
                <a:lnTo>
                  <a:pt x="559" y="212"/>
                </a:lnTo>
                <a:lnTo>
                  <a:pt x="561" y="212"/>
                </a:lnTo>
                <a:lnTo>
                  <a:pt x="561" y="213"/>
                </a:lnTo>
                <a:lnTo>
                  <a:pt x="561" y="215"/>
                </a:lnTo>
                <a:lnTo>
                  <a:pt x="562" y="213"/>
                </a:lnTo>
                <a:lnTo>
                  <a:pt x="562" y="215"/>
                </a:lnTo>
                <a:lnTo>
                  <a:pt x="564" y="217"/>
                </a:lnTo>
                <a:lnTo>
                  <a:pt x="562" y="217"/>
                </a:lnTo>
                <a:lnTo>
                  <a:pt x="561" y="217"/>
                </a:lnTo>
                <a:lnTo>
                  <a:pt x="559" y="217"/>
                </a:lnTo>
                <a:lnTo>
                  <a:pt x="557" y="217"/>
                </a:lnTo>
                <a:lnTo>
                  <a:pt x="559" y="218"/>
                </a:lnTo>
                <a:lnTo>
                  <a:pt x="561" y="218"/>
                </a:lnTo>
                <a:lnTo>
                  <a:pt x="562" y="218"/>
                </a:lnTo>
                <a:lnTo>
                  <a:pt x="564" y="218"/>
                </a:lnTo>
                <a:lnTo>
                  <a:pt x="564" y="220"/>
                </a:lnTo>
                <a:lnTo>
                  <a:pt x="564" y="222"/>
                </a:lnTo>
                <a:lnTo>
                  <a:pt x="562" y="222"/>
                </a:lnTo>
                <a:lnTo>
                  <a:pt x="561" y="222"/>
                </a:lnTo>
                <a:lnTo>
                  <a:pt x="559" y="224"/>
                </a:lnTo>
                <a:lnTo>
                  <a:pt x="561" y="224"/>
                </a:lnTo>
                <a:lnTo>
                  <a:pt x="562" y="222"/>
                </a:lnTo>
                <a:lnTo>
                  <a:pt x="562" y="224"/>
                </a:lnTo>
                <a:lnTo>
                  <a:pt x="564" y="224"/>
                </a:lnTo>
                <a:lnTo>
                  <a:pt x="564" y="222"/>
                </a:lnTo>
                <a:lnTo>
                  <a:pt x="566" y="222"/>
                </a:lnTo>
                <a:lnTo>
                  <a:pt x="568" y="222"/>
                </a:lnTo>
                <a:lnTo>
                  <a:pt x="568" y="224"/>
                </a:lnTo>
                <a:lnTo>
                  <a:pt x="566" y="224"/>
                </a:lnTo>
                <a:lnTo>
                  <a:pt x="566" y="225"/>
                </a:lnTo>
                <a:lnTo>
                  <a:pt x="564" y="225"/>
                </a:lnTo>
                <a:lnTo>
                  <a:pt x="562" y="225"/>
                </a:lnTo>
                <a:lnTo>
                  <a:pt x="559" y="225"/>
                </a:lnTo>
                <a:lnTo>
                  <a:pt x="557" y="224"/>
                </a:lnTo>
                <a:lnTo>
                  <a:pt x="557" y="225"/>
                </a:lnTo>
                <a:lnTo>
                  <a:pt x="559" y="225"/>
                </a:lnTo>
                <a:lnTo>
                  <a:pt x="561" y="227"/>
                </a:lnTo>
                <a:lnTo>
                  <a:pt x="562" y="227"/>
                </a:lnTo>
                <a:lnTo>
                  <a:pt x="562" y="229"/>
                </a:lnTo>
                <a:lnTo>
                  <a:pt x="564" y="229"/>
                </a:lnTo>
                <a:lnTo>
                  <a:pt x="564" y="230"/>
                </a:lnTo>
                <a:lnTo>
                  <a:pt x="564" y="230"/>
                </a:lnTo>
                <a:lnTo>
                  <a:pt x="564" y="230"/>
                </a:lnTo>
                <a:lnTo>
                  <a:pt x="562" y="230"/>
                </a:lnTo>
                <a:lnTo>
                  <a:pt x="561" y="230"/>
                </a:lnTo>
                <a:lnTo>
                  <a:pt x="561" y="230"/>
                </a:lnTo>
                <a:lnTo>
                  <a:pt x="559" y="230"/>
                </a:lnTo>
                <a:lnTo>
                  <a:pt x="559" y="229"/>
                </a:lnTo>
                <a:lnTo>
                  <a:pt x="557" y="229"/>
                </a:lnTo>
                <a:lnTo>
                  <a:pt x="556" y="229"/>
                </a:lnTo>
                <a:lnTo>
                  <a:pt x="554" y="229"/>
                </a:lnTo>
                <a:lnTo>
                  <a:pt x="556" y="230"/>
                </a:lnTo>
                <a:lnTo>
                  <a:pt x="557" y="230"/>
                </a:lnTo>
                <a:lnTo>
                  <a:pt x="556" y="230"/>
                </a:lnTo>
                <a:lnTo>
                  <a:pt x="554" y="230"/>
                </a:lnTo>
                <a:lnTo>
                  <a:pt x="550" y="232"/>
                </a:lnTo>
                <a:lnTo>
                  <a:pt x="552" y="232"/>
                </a:lnTo>
                <a:lnTo>
                  <a:pt x="554" y="232"/>
                </a:lnTo>
                <a:lnTo>
                  <a:pt x="556" y="232"/>
                </a:lnTo>
                <a:lnTo>
                  <a:pt x="557" y="232"/>
                </a:lnTo>
                <a:lnTo>
                  <a:pt x="559" y="234"/>
                </a:lnTo>
                <a:lnTo>
                  <a:pt x="557" y="234"/>
                </a:lnTo>
                <a:lnTo>
                  <a:pt x="556" y="234"/>
                </a:lnTo>
                <a:lnTo>
                  <a:pt x="554" y="234"/>
                </a:lnTo>
                <a:lnTo>
                  <a:pt x="552" y="236"/>
                </a:lnTo>
                <a:lnTo>
                  <a:pt x="550" y="236"/>
                </a:lnTo>
                <a:lnTo>
                  <a:pt x="550" y="237"/>
                </a:lnTo>
                <a:lnTo>
                  <a:pt x="552" y="237"/>
                </a:lnTo>
                <a:lnTo>
                  <a:pt x="554" y="237"/>
                </a:lnTo>
                <a:lnTo>
                  <a:pt x="556" y="237"/>
                </a:lnTo>
                <a:lnTo>
                  <a:pt x="559" y="237"/>
                </a:lnTo>
                <a:lnTo>
                  <a:pt x="561" y="237"/>
                </a:lnTo>
                <a:lnTo>
                  <a:pt x="559" y="239"/>
                </a:lnTo>
                <a:lnTo>
                  <a:pt x="556" y="241"/>
                </a:lnTo>
                <a:lnTo>
                  <a:pt x="554" y="242"/>
                </a:lnTo>
                <a:lnTo>
                  <a:pt x="552" y="244"/>
                </a:lnTo>
                <a:lnTo>
                  <a:pt x="550" y="244"/>
                </a:lnTo>
                <a:lnTo>
                  <a:pt x="549" y="244"/>
                </a:lnTo>
                <a:lnTo>
                  <a:pt x="547" y="246"/>
                </a:lnTo>
                <a:lnTo>
                  <a:pt x="545" y="248"/>
                </a:lnTo>
                <a:lnTo>
                  <a:pt x="542" y="248"/>
                </a:lnTo>
                <a:lnTo>
                  <a:pt x="539" y="249"/>
                </a:lnTo>
                <a:lnTo>
                  <a:pt x="537" y="249"/>
                </a:lnTo>
                <a:lnTo>
                  <a:pt x="533" y="249"/>
                </a:lnTo>
                <a:lnTo>
                  <a:pt x="533" y="251"/>
                </a:lnTo>
                <a:lnTo>
                  <a:pt x="530" y="253"/>
                </a:lnTo>
                <a:lnTo>
                  <a:pt x="528" y="253"/>
                </a:lnTo>
                <a:lnTo>
                  <a:pt x="527" y="253"/>
                </a:lnTo>
                <a:lnTo>
                  <a:pt x="525" y="253"/>
                </a:lnTo>
                <a:lnTo>
                  <a:pt x="525" y="254"/>
                </a:lnTo>
                <a:lnTo>
                  <a:pt x="523" y="254"/>
                </a:lnTo>
                <a:lnTo>
                  <a:pt x="523" y="254"/>
                </a:lnTo>
                <a:lnTo>
                  <a:pt x="523" y="256"/>
                </a:lnTo>
                <a:lnTo>
                  <a:pt x="525" y="258"/>
                </a:lnTo>
                <a:lnTo>
                  <a:pt x="523" y="258"/>
                </a:lnTo>
                <a:lnTo>
                  <a:pt x="523" y="260"/>
                </a:lnTo>
                <a:lnTo>
                  <a:pt x="521" y="260"/>
                </a:lnTo>
                <a:lnTo>
                  <a:pt x="520" y="260"/>
                </a:lnTo>
                <a:lnTo>
                  <a:pt x="516" y="260"/>
                </a:lnTo>
                <a:lnTo>
                  <a:pt x="515" y="260"/>
                </a:lnTo>
                <a:lnTo>
                  <a:pt x="511" y="260"/>
                </a:lnTo>
                <a:lnTo>
                  <a:pt x="509" y="260"/>
                </a:lnTo>
                <a:lnTo>
                  <a:pt x="508" y="260"/>
                </a:lnTo>
                <a:lnTo>
                  <a:pt x="506" y="260"/>
                </a:lnTo>
                <a:lnTo>
                  <a:pt x="504" y="260"/>
                </a:lnTo>
                <a:lnTo>
                  <a:pt x="503" y="260"/>
                </a:lnTo>
                <a:lnTo>
                  <a:pt x="501" y="260"/>
                </a:lnTo>
                <a:lnTo>
                  <a:pt x="499" y="260"/>
                </a:lnTo>
                <a:lnTo>
                  <a:pt x="498" y="260"/>
                </a:lnTo>
                <a:lnTo>
                  <a:pt x="494" y="260"/>
                </a:lnTo>
                <a:lnTo>
                  <a:pt x="491" y="258"/>
                </a:lnTo>
                <a:lnTo>
                  <a:pt x="491" y="260"/>
                </a:lnTo>
                <a:lnTo>
                  <a:pt x="489" y="260"/>
                </a:lnTo>
                <a:lnTo>
                  <a:pt x="487" y="260"/>
                </a:lnTo>
                <a:lnTo>
                  <a:pt x="486" y="260"/>
                </a:lnTo>
                <a:lnTo>
                  <a:pt x="484" y="260"/>
                </a:lnTo>
                <a:lnTo>
                  <a:pt x="482" y="260"/>
                </a:lnTo>
                <a:lnTo>
                  <a:pt x="482" y="258"/>
                </a:lnTo>
                <a:lnTo>
                  <a:pt x="482" y="258"/>
                </a:lnTo>
                <a:lnTo>
                  <a:pt x="482" y="260"/>
                </a:lnTo>
                <a:lnTo>
                  <a:pt x="482" y="261"/>
                </a:lnTo>
                <a:lnTo>
                  <a:pt x="480" y="260"/>
                </a:lnTo>
                <a:lnTo>
                  <a:pt x="479" y="260"/>
                </a:lnTo>
                <a:lnTo>
                  <a:pt x="477" y="260"/>
                </a:lnTo>
                <a:lnTo>
                  <a:pt x="477" y="258"/>
                </a:lnTo>
                <a:lnTo>
                  <a:pt x="475" y="258"/>
                </a:lnTo>
                <a:lnTo>
                  <a:pt x="477" y="260"/>
                </a:lnTo>
                <a:lnTo>
                  <a:pt x="475" y="260"/>
                </a:lnTo>
                <a:lnTo>
                  <a:pt x="477" y="261"/>
                </a:lnTo>
                <a:lnTo>
                  <a:pt x="479" y="261"/>
                </a:lnTo>
                <a:lnTo>
                  <a:pt x="482" y="263"/>
                </a:lnTo>
                <a:lnTo>
                  <a:pt x="482" y="265"/>
                </a:lnTo>
                <a:lnTo>
                  <a:pt x="484" y="265"/>
                </a:lnTo>
                <a:lnTo>
                  <a:pt x="486" y="266"/>
                </a:lnTo>
                <a:lnTo>
                  <a:pt x="489" y="268"/>
                </a:lnTo>
                <a:lnTo>
                  <a:pt x="491" y="270"/>
                </a:lnTo>
                <a:lnTo>
                  <a:pt x="492" y="270"/>
                </a:lnTo>
                <a:lnTo>
                  <a:pt x="494" y="270"/>
                </a:lnTo>
                <a:lnTo>
                  <a:pt x="496" y="270"/>
                </a:lnTo>
                <a:lnTo>
                  <a:pt x="496" y="271"/>
                </a:lnTo>
                <a:lnTo>
                  <a:pt x="498" y="271"/>
                </a:lnTo>
                <a:lnTo>
                  <a:pt x="499" y="271"/>
                </a:lnTo>
                <a:lnTo>
                  <a:pt x="499" y="271"/>
                </a:lnTo>
                <a:lnTo>
                  <a:pt x="501" y="271"/>
                </a:lnTo>
                <a:lnTo>
                  <a:pt x="501" y="271"/>
                </a:lnTo>
                <a:lnTo>
                  <a:pt x="504" y="271"/>
                </a:lnTo>
                <a:lnTo>
                  <a:pt x="508" y="271"/>
                </a:lnTo>
                <a:lnTo>
                  <a:pt x="511" y="271"/>
                </a:lnTo>
                <a:lnTo>
                  <a:pt x="515" y="271"/>
                </a:lnTo>
                <a:lnTo>
                  <a:pt x="518" y="271"/>
                </a:lnTo>
                <a:lnTo>
                  <a:pt x="518" y="271"/>
                </a:lnTo>
                <a:lnTo>
                  <a:pt x="520" y="271"/>
                </a:lnTo>
                <a:lnTo>
                  <a:pt x="520" y="273"/>
                </a:lnTo>
                <a:lnTo>
                  <a:pt x="520" y="275"/>
                </a:lnTo>
                <a:lnTo>
                  <a:pt x="518" y="277"/>
                </a:lnTo>
                <a:lnTo>
                  <a:pt x="516" y="278"/>
                </a:lnTo>
                <a:lnTo>
                  <a:pt x="513" y="280"/>
                </a:lnTo>
                <a:lnTo>
                  <a:pt x="511" y="280"/>
                </a:lnTo>
                <a:lnTo>
                  <a:pt x="509" y="280"/>
                </a:lnTo>
                <a:lnTo>
                  <a:pt x="504" y="278"/>
                </a:lnTo>
                <a:lnTo>
                  <a:pt x="501" y="278"/>
                </a:lnTo>
                <a:lnTo>
                  <a:pt x="498" y="278"/>
                </a:lnTo>
                <a:lnTo>
                  <a:pt x="494" y="278"/>
                </a:lnTo>
                <a:lnTo>
                  <a:pt x="491" y="277"/>
                </a:lnTo>
                <a:lnTo>
                  <a:pt x="489" y="278"/>
                </a:lnTo>
                <a:lnTo>
                  <a:pt x="486" y="277"/>
                </a:lnTo>
                <a:lnTo>
                  <a:pt x="482" y="277"/>
                </a:lnTo>
                <a:lnTo>
                  <a:pt x="480" y="277"/>
                </a:lnTo>
                <a:lnTo>
                  <a:pt x="479" y="277"/>
                </a:lnTo>
                <a:lnTo>
                  <a:pt x="477" y="277"/>
                </a:lnTo>
                <a:lnTo>
                  <a:pt x="475" y="277"/>
                </a:lnTo>
                <a:lnTo>
                  <a:pt x="474" y="277"/>
                </a:lnTo>
                <a:lnTo>
                  <a:pt x="472" y="277"/>
                </a:lnTo>
                <a:lnTo>
                  <a:pt x="470" y="275"/>
                </a:lnTo>
                <a:lnTo>
                  <a:pt x="470" y="277"/>
                </a:lnTo>
                <a:lnTo>
                  <a:pt x="468" y="278"/>
                </a:lnTo>
                <a:lnTo>
                  <a:pt x="465" y="277"/>
                </a:lnTo>
                <a:lnTo>
                  <a:pt x="465" y="278"/>
                </a:lnTo>
                <a:lnTo>
                  <a:pt x="468" y="278"/>
                </a:lnTo>
                <a:lnTo>
                  <a:pt x="472" y="280"/>
                </a:lnTo>
                <a:lnTo>
                  <a:pt x="477" y="280"/>
                </a:lnTo>
                <a:lnTo>
                  <a:pt x="480" y="280"/>
                </a:lnTo>
                <a:lnTo>
                  <a:pt x="482" y="282"/>
                </a:lnTo>
                <a:lnTo>
                  <a:pt x="486" y="282"/>
                </a:lnTo>
                <a:lnTo>
                  <a:pt x="491" y="283"/>
                </a:lnTo>
                <a:lnTo>
                  <a:pt x="494" y="283"/>
                </a:lnTo>
                <a:lnTo>
                  <a:pt x="498" y="283"/>
                </a:lnTo>
                <a:lnTo>
                  <a:pt x="498" y="285"/>
                </a:lnTo>
                <a:lnTo>
                  <a:pt x="499" y="285"/>
                </a:lnTo>
                <a:lnTo>
                  <a:pt x="499" y="287"/>
                </a:lnTo>
                <a:lnTo>
                  <a:pt x="501" y="287"/>
                </a:lnTo>
                <a:lnTo>
                  <a:pt x="499" y="289"/>
                </a:lnTo>
                <a:lnTo>
                  <a:pt x="496" y="289"/>
                </a:lnTo>
                <a:lnTo>
                  <a:pt x="494" y="290"/>
                </a:lnTo>
                <a:lnTo>
                  <a:pt x="491" y="290"/>
                </a:lnTo>
                <a:lnTo>
                  <a:pt x="489" y="290"/>
                </a:lnTo>
                <a:lnTo>
                  <a:pt x="487" y="290"/>
                </a:lnTo>
                <a:lnTo>
                  <a:pt x="484" y="292"/>
                </a:lnTo>
                <a:lnTo>
                  <a:pt x="482" y="290"/>
                </a:lnTo>
                <a:lnTo>
                  <a:pt x="479" y="289"/>
                </a:lnTo>
                <a:lnTo>
                  <a:pt x="475" y="289"/>
                </a:lnTo>
                <a:lnTo>
                  <a:pt x="470" y="287"/>
                </a:lnTo>
                <a:lnTo>
                  <a:pt x="467" y="287"/>
                </a:lnTo>
                <a:lnTo>
                  <a:pt x="462" y="285"/>
                </a:lnTo>
                <a:lnTo>
                  <a:pt x="458" y="283"/>
                </a:lnTo>
                <a:lnTo>
                  <a:pt x="453" y="280"/>
                </a:lnTo>
                <a:lnTo>
                  <a:pt x="453" y="282"/>
                </a:lnTo>
                <a:lnTo>
                  <a:pt x="455" y="282"/>
                </a:lnTo>
                <a:lnTo>
                  <a:pt x="455" y="283"/>
                </a:lnTo>
                <a:lnTo>
                  <a:pt x="456" y="283"/>
                </a:lnTo>
                <a:lnTo>
                  <a:pt x="458" y="285"/>
                </a:lnTo>
                <a:lnTo>
                  <a:pt x="458" y="287"/>
                </a:lnTo>
                <a:lnTo>
                  <a:pt x="460" y="289"/>
                </a:lnTo>
                <a:lnTo>
                  <a:pt x="462" y="289"/>
                </a:lnTo>
                <a:lnTo>
                  <a:pt x="463" y="290"/>
                </a:lnTo>
                <a:lnTo>
                  <a:pt x="465" y="292"/>
                </a:lnTo>
                <a:lnTo>
                  <a:pt x="468" y="292"/>
                </a:lnTo>
                <a:lnTo>
                  <a:pt x="470" y="292"/>
                </a:lnTo>
                <a:lnTo>
                  <a:pt x="472" y="292"/>
                </a:lnTo>
                <a:lnTo>
                  <a:pt x="472" y="294"/>
                </a:lnTo>
                <a:lnTo>
                  <a:pt x="474" y="294"/>
                </a:lnTo>
                <a:lnTo>
                  <a:pt x="477" y="294"/>
                </a:lnTo>
                <a:lnTo>
                  <a:pt x="479" y="295"/>
                </a:lnTo>
                <a:lnTo>
                  <a:pt x="480" y="295"/>
                </a:lnTo>
                <a:lnTo>
                  <a:pt x="482" y="295"/>
                </a:lnTo>
                <a:lnTo>
                  <a:pt x="482" y="297"/>
                </a:lnTo>
                <a:lnTo>
                  <a:pt x="482" y="297"/>
                </a:lnTo>
                <a:lnTo>
                  <a:pt x="484" y="297"/>
                </a:lnTo>
                <a:lnTo>
                  <a:pt x="484" y="299"/>
                </a:lnTo>
                <a:lnTo>
                  <a:pt x="486" y="301"/>
                </a:lnTo>
                <a:lnTo>
                  <a:pt x="487" y="301"/>
                </a:lnTo>
                <a:lnTo>
                  <a:pt x="489" y="301"/>
                </a:lnTo>
                <a:lnTo>
                  <a:pt x="492" y="302"/>
                </a:lnTo>
                <a:lnTo>
                  <a:pt x="492" y="301"/>
                </a:lnTo>
                <a:lnTo>
                  <a:pt x="491" y="301"/>
                </a:lnTo>
                <a:lnTo>
                  <a:pt x="491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4" y="297"/>
                </a:lnTo>
                <a:lnTo>
                  <a:pt x="498" y="297"/>
                </a:lnTo>
                <a:lnTo>
                  <a:pt x="501" y="297"/>
                </a:lnTo>
                <a:lnTo>
                  <a:pt x="504" y="297"/>
                </a:lnTo>
                <a:lnTo>
                  <a:pt x="508" y="297"/>
                </a:lnTo>
                <a:lnTo>
                  <a:pt x="511" y="297"/>
                </a:lnTo>
                <a:lnTo>
                  <a:pt x="515" y="297"/>
                </a:lnTo>
                <a:lnTo>
                  <a:pt x="516" y="297"/>
                </a:lnTo>
                <a:lnTo>
                  <a:pt x="518" y="297"/>
                </a:lnTo>
                <a:lnTo>
                  <a:pt x="520" y="299"/>
                </a:lnTo>
                <a:lnTo>
                  <a:pt x="521" y="299"/>
                </a:lnTo>
                <a:lnTo>
                  <a:pt x="521" y="301"/>
                </a:lnTo>
                <a:lnTo>
                  <a:pt x="521" y="302"/>
                </a:lnTo>
                <a:lnTo>
                  <a:pt x="521" y="304"/>
                </a:lnTo>
                <a:lnTo>
                  <a:pt x="521" y="306"/>
                </a:lnTo>
                <a:lnTo>
                  <a:pt x="518" y="306"/>
                </a:lnTo>
                <a:lnTo>
                  <a:pt x="516" y="306"/>
                </a:lnTo>
                <a:lnTo>
                  <a:pt x="515" y="307"/>
                </a:lnTo>
                <a:lnTo>
                  <a:pt x="511" y="307"/>
                </a:lnTo>
                <a:lnTo>
                  <a:pt x="508" y="307"/>
                </a:lnTo>
                <a:lnTo>
                  <a:pt x="506" y="307"/>
                </a:lnTo>
                <a:lnTo>
                  <a:pt x="509" y="309"/>
                </a:lnTo>
                <a:lnTo>
                  <a:pt x="513" y="309"/>
                </a:lnTo>
                <a:lnTo>
                  <a:pt x="516" y="309"/>
                </a:lnTo>
                <a:lnTo>
                  <a:pt x="518" y="309"/>
                </a:lnTo>
                <a:lnTo>
                  <a:pt x="520" y="309"/>
                </a:lnTo>
                <a:lnTo>
                  <a:pt x="523" y="307"/>
                </a:lnTo>
                <a:lnTo>
                  <a:pt x="523" y="307"/>
                </a:lnTo>
                <a:lnTo>
                  <a:pt x="525" y="307"/>
                </a:lnTo>
                <a:lnTo>
                  <a:pt x="525" y="309"/>
                </a:lnTo>
                <a:lnTo>
                  <a:pt x="527" y="309"/>
                </a:lnTo>
                <a:lnTo>
                  <a:pt x="528" y="309"/>
                </a:lnTo>
                <a:lnTo>
                  <a:pt x="528" y="311"/>
                </a:lnTo>
                <a:lnTo>
                  <a:pt x="532" y="311"/>
                </a:lnTo>
                <a:lnTo>
                  <a:pt x="532" y="313"/>
                </a:lnTo>
                <a:lnTo>
                  <a:pt x="533" y="313"/>
                </a:lnTo>
                <a:lnTo>
                  <a:pt x="533" y="313"/>
                </a:lnTo>
                <a:lnTo>
                  <a:pt x="535" y="314"/>
                </a:lnTo>
                <a:lnTo>
                  <a:pt x="537" y="314"/>
                </a:lnTo>
                <a:lnTo>
                  <a:pt x="539" y="314"/>
                </a:lnTo>
                <a:lnTo>
                  <a:pt x="539" y="316"/>
                </a:lnTo>
                <a:lnTo>
                  <a:pt x="540" y="316"/>
                </a:lnTo>
                <a:lnTo>
                  <a:pt x="542" y="316"/>
                </a:lnTo>
                <a:lnTo>
                  <a:pt x="544" y="316"/>
                </a:lnTo>
                <a:lnTo>
                  <a:pt x="545" y="316"/>
                </a:lnTo>
                <a:lnTo>
                  <a:pt x="545" y="314"/>
                </a:lnTo>
                <a:lnTo>
                  <a:pt x="547" y="316"/>
                </a:lnTo>
                <a:lnTo>
                  <a:pt x="549" y="316"/>
                </a:lnTo>
                <a:lnTo>
                  <a:pt x="550" y="316"/>
                </a:lnTo>
                <a:lnTo>
                  <a:pt x="554" y="316"/>
                </a:lnTo>
                <a:lnTo>
                  <a:pt x="556" y="318"/>
                </a:lnTo>
                <a:lnTo>
                  <a:pt x="557" y="316"/>
                </a:lnTo>
                <a:lnTo>
                  <a:pt x="556" y="316"/>
                </a:lnTo>
                <a:lnTo>
                  <a:pt x="556" y="314"/>
                </a:lnTo>
                <a:lnTo>
                  <a:pt x="557" y="313"/>
                </a:lnTo>
                <a:lnTo>
                  <a:pt x="559" y="313"/>
                </a:lnTo>
                <a:lnTo>
                  <a:pt x="561" y="313"/>
                </a:lnTo>
                <a:lnTo>
                  <a:pt x="562" y="313"/>
                </a:lnTo>
                <a:lnTo>
                  <a:pt x="564" y="313"/>
                </a:lnTo>
                <a:lnTo>
                  <a:pt x="564" y="313"/>
                </a:lnTo>
                <a:lnTo>
                  <a:pt x="566" y="313"/>
                </a:lnTo>
                <a:lnTo>
                  <a:pt x="566" y="314"/>
                </a:lnTo>
                <a:lnTo>
                  <a:pt x="568" y="314"/>
                </a:lnTo>
                <a:lnTo>
                  <a:pt x="569" y="314"/>
                </a:lnTo>
                <a:lnTo>
                  <a:pt x="571" y="314"/>
                </a:lnTo>
                <a:lnTo>
                  <a:pt x="571" y="316"/>
                </a:lnTo>
                <a:lnTo>
                  <a:pt x="573" y="316"/>
                </a:lnTo>
                <a:lnTo>
                  <a:pt x="574" y="316"/>
                </a:lnTo>
                <a:lnTo>
                  <a:pt x="578" y="316"/>
                </a:lnTo>
                <a:lnTo>
                  <a:pt x="580" y="316"/>
                </a:lnTo>
                <a:lnTo>
                  <a:pt x="581" y="316"/>
                </a:lnTo>
                <a:lnTo>
                  <a:pt x="583" y="316"/>
                </a:lnTo>
                <a:lnTo>
                  <a:pt x="585" y="316"/>
                </a:lnTo>
                <a:lnTo>
                  <a:pt x="583" y="318"/>
                </a:lnTo>
                <a:lnTo>
                  <a:pt x="586" y="318"/>
                </a:lnTo>
                <a:lnTo>
                  <a:pt x="590" y="319"/>
                </a:lnTo>
                <a:lnTo>
                  <a:pt x="593" y="319"/>
                </a:lnTo>
                <a:lnTo>
                  <a:pt x="597" y="321"/>
                </a:lnTo>
                <a:lnTo>
                  <a:pt x="600" y="321"/>
                </a:lnTo>
                <a:lnTo>
                  <a:pt x="603" y="321"/>
                </a:lnTo>
                <a:lnTo>
                  <a:pt x="605" y="323"/>
                </a:lnTo>
                <a:lnTo>
                  <a:pt x="607" y="323"/>
                </a:lnTo>
                <a:lnTo>
                  <a:pt x="609" y="323"/>
                </a:lnTo>
                <a:lnTo>
                  <a:pt x="612" y="323"/>
                </a:lnTo>
                <a:lnTo>
                  <a:pt x="614" y="323"/>
                </a:lnTo>
                <a:lnTo>
                  <a:pt x="614" y="325"/>
                </a:lnTo>
                <a:lnTo>
                  <a:pt x="612" y="325"/>
                </a:lnTo>
                <a:lnTo>
                  <a:pt x="610" y="325"/>
                </a:lnTo>
                <a:lnTo>
                  <a:pt x="609" y="325"/>
                </a:lnTo>
                <a:lnTo>
                  <a:pt x="607" y="326"/>
                </a:lnTo>
                <a:lnTo>
                  <a:pt x="605" y="325"/>
                </a:lnTo>
                <a:lnTo>
                  <a:pt x="605" y="326"/>
                </a:lnTo>
                <a:lnTo>
                  <a:pt x="607" y="326"/>
                </a:lnTo>
                <a:lnTo>
                  <a:pt x="609" y="326"/>
                </a:lnTo>
                <a:lnTo>
                  <a:pt x="610" y="326"/>
                </a:lnTo>
                <a:lnTo>
                  <a:pt x="612" y="326"/>
                </a:lnTo>
                <a:lnTo>
                  <a:pt x="614" y="326"/>
                </a:lnTo>
                <a:lnTo>
                  <a:pt x="617" y="326"/>
                </a:lnTo>
                <a:lnTo>
                  <a:pt x="619" y="326"/>
                </a:lnTo>
                <a:lnTo>
                  <a:pt x="619" y="328"/>
                </a:lnTo>
                <a:lnTo>
                  <a:pt x="617" y="328"/>
                </a:lnTo>
                <a:lnTo>
                  <a:pt x="614" y="328"/>
                </a:lnTo>
                <a:lnTo>
                  <a:pt x="610" y="328"/>
                </a:lnTo>
                <a:lnTo>
                  <a:pt x="609" y="328"/>
                </a:lnTo>
                <a:lnTo>
                  <a:pt x="605" y="328"/>
                </a:lnTo>
                <a:lnTo>
                  <a:pt x="605" y="330"/>
                </a:lnTo>
                <a:lnTo>
                  <a:pt x="605" y="330"/>
                </a:lnTo>
                <a:lnTo>
                  <a:pt x="607" y="330"/>
                </a:lnTo>
                <a:lnTo>
                  <a:pt x="607" y="331"/>
                </a:lnTo>
                <a:lnTo>
                  <a:pt x="607" y="333"/>
                </a:lnTo>
                <a:lnTo>
                  <a:pt x="609" y="333"/>
                </a:lnTo>
                <a:lnTo>
                  <a:pt x="609" y="335"/>
                </a:lnTo>
                <a:lnTo>
                  <a:pt x="610" y="333"/>
                </a:lnTo>
                <a:lnTo>
                  <a:pt x="612" y="333"/>
                </a:lnTo>
                <a:lnTo>
                  <a:pt x="614" y="333"/>
                </a:lnTo>
                <a:lnTo>
                  <a:pt x="614" y="335"/>
                </a:lnTo>
                <a:lnTo>
                  <a:pt x="615" y="335"/>
                </a:lnTo>
                <a:lnTo>
                  <a:pt x="617" y="335"/>
                </a:lnTo>
                <a:lnTo>
                  <a:pt x="619" y="335"/>
                </a:lnTo>
                <a:lnTo>
                  <a:pt x="621" y="335"/>
                </a:lnTo>
                <a:lnTo>
                  <a:pt x="622" y="333"/>
                </a:lnTo>
                <a:lnTo>
                  <a:pt x="624" y="333"/>
                </a:lnTo>
                <a:lnTo>
                  <a:pt x="626" y="333"/>
                </a:lnTo>
                <a:lnTo>
                  <a:pt x="627" y="333"/>
                </a:lnTo>
                <a:lnTo>
                  <a:pt x="629" y="333"/>
                </a:lnTo>
                <a:lnTo>
                  <a:pt x="633" y="333"/>
                </a:lnTo>
                <a:lnTo>
                  <a:pt x="634" y="331"/>
                </a:lnTo>
                <a:lnTo>
                  <a:pt x="638" y="331"/>
                </a:lnTo>
                <a:lnTo>
                  <a:pt x="639" y="331"/>
                </a:lnTo>
                <a:lnTo>
                  <a:pt x="641" y="331"/>
                </a:lnTo>
                <a:lnTo>
                  <a:pt x="641" y="333"/>
                </a:lnTo>
                <a:lnTo>
                  <a:pt x="639" y="333"/>
                </a:lnTo>
                <a:lnTo>
                  <a:pt x="638" y="333"/>
                </a:lnTo>
                <a:lnTo>
                  <a:pt x="636" y="335"/>
                </a:lnTo>
                <a:lnTo>
                  <a:pt x="634" y="335"/>
                </a:lnTo>
                <a:lnTo>
                  <a:pt x="633" y="336"/>
                </a:lnTo>
                <a:lnTo>
                  <a:pt x="634" y="338"/>
                </a:lnTo>
                <a:lnTo>
                  <a:pt x="634" y="340"/>
                </a:lnTo>
                <a:lnTo>
                  <a:pt x="636" y="340"/>
                </a:lnTo>
                <a:lnTo>
                  <a:pt x="638" y="342"/>
                </a:lnTo>
                <a:lnTo>
                  <a:pt x="639" y="342"/>
                </a:lnTo>
                <a:lnTo>
                  <a:pt x="641" y="343"/>
                </a:lnTo>
                <a:lnTo>
                  <a:pt x="643" y="343"/>
                </a:lnTo>
                <a:lnTo>
                  <a:pt x="644" y="342"/>
                </a:lnTo>
                <a:lnTo>
                  <a:pt x="646" y="342"/>
                </a:lnTo>
                <a:lnTo>
                  <a:pt x="646" y="343"/>
                </a:lnTo>
                <a:lnTo>
                  <a:pt x="646" y="343"/>
                </a:lnTo>
                <a:lnTo>
                  <a:pt x="646" y="345"/>
                </a:lnTo>
                <a:lnTo>
                  <a:pt x="646" y="347"/>
                </a:lnTo>
                <a:lnTo>
                  <a:pt x="646" y="348"/>
                </a:lnTo>
                <a:lnTo>
                  <a:pt x="646" y="348"/>
                </a:lnTo>
                <a:lnTo>
                  <a:pt x="648" y="348"/>
                </a:lnTo>
                <a:lnTo>
                  <a:pt x="650" y="348"/>
                </a:lnTo>
                <a:lnTo>
                  <a:pt x="650" y="350"/>
                </a:lnTo>
                <a:lnTo>
                  <a:pt x="651" y="348"/>
                </a:lnTo>
                <a:lnTo>
                  <a:pt x="653" y="350"/>
                </a:lnTo>
                <a:lnTo>
                  <a:pt x="655" y="348"/>
                </a:lnTo>
                <a:lnTo>
                  <a:pt x="656" y="348"/>
                </a:lnTo>
                <a:lnTo>
                  <a:pt x="658" y="348"/>
                </a:lnTo>
                <a:lnTo>
                  <a:pt x="660" y="347"/>
                </a:lnTo>
                <a:lnTo>
                  <a:pt x="662" y="345"/>
                </a:lnTo>
                <a:lnTo>
                  <a:pt x="662" y="343"/>
                </a:lnTo>
                <a:lnTo>
                  <a:pt x="663" y="342"/>
                </a:lnTo>
                <a:lnTo>
                  <a:pt x="665" y="340"/>
                </a:lnTo>
                <a:lnTo>
                  <a:pt x="667" y="338"/>
                </a:lnTo>
                <a:lnTo>
                  <a:pt x="668" y="336"/>
                </a:lnTo>
                <a:lnTo>
                  <a:pt x="670" y="335"/>
                </a:lnTo>
                <a:lnTo>
                  <a:pt x="672" y="335"/>
                </a:lnTo>
                <a:lnTo>
                  <a:pt x="674" y="335"/>
                </a:lnTo>
                <a:lnTo>
                  <a:pt x="675" y="335"/>
                </a:lnTo>
                <a:lnTo>
                  <a:pt x="675" y="333"/>
                </a:lnTo>
                <a:lnTo>
                  <a:pt x="675" y="331"/>
                </a:lnTo>
                <a:lnTo>
                  <a:pt x="677" y="331"/>
                </a:lnTo>
                <a:lnTo>
                  <a:pt x="679" y="331"/>
                </a:lnTo>
                <a:lnTo>
                  <a:pt x="680" y="330"/>
                </a:lnTo>
                <a:lnTo>
                  <a:pt x="684" y="330"/>
                </a:lnTo>
                <a:lnTo>
                  <a:pt x="684" y="328"/>
                </a:lnTo>
                <a:lnTo>
                  <a:pt x="686" y="330"/>
                </a:lnTo>
                <a:lnTo>
                  <a:pt x="687" y="330"/>
                </a:lnTo>
                <a:lnTo>
                  <a:pt x="689" y="328"/>
                </a:lnTo>
                <a:lnTo>
                  <a:pt x="691" y="328"/>
                </a:lnTo>
                <a:lnTo>
                  <a:pt x="692" y="326"/>
                </a:lnTo>
                <a:lnTo>
                  <a:pt x="696" y="326"/>
                </a:lnTo>
                <a:lnTo>
                  <a:pt x="697" y="326"/>
                </a:lnTo>
                <a:lnTo>
                  <a:pt x="699" y="326"/>
                </a:lnTo>
                <a:lnTo>
                  <a:pt x="703" y="326"/>
                </a:lnTo>
                <a:lnTo>
                  <a:pt x="704" y="325"/>
                </a:lnTo>
                <a:lnTo>
                  <a:pt x="708" y="325"/>
                </a:lnTo>
                <a:lnTo>
                  <a:pt x="709" y="325"/>
                </a:lnTo>
                <a:lnTo>
                  <a:pt x="711" y="325"/>
                </a:lnTo>
                <a:lnTo>
                  <a:pt x="713" y="325"/>
                </a:lnTo>
                <a:lnTo>
                  <a:pt x="716" y="325"/>
                </a:lnTo>
                <a:lnTo>
                  <a:pt x="716" y="326"/>
                </a:lnTo>
                <a:lnTo>
                  <a:pt x="718" y="326"/>
                </a:lnTo>
                <a:lnTo>
                  <a:pt x="720" y="325"/>
                </a:lnTo>
                <a:lnTo>
                  <a:pt x="723" y="325"/>
                </a:lnTo>
                <a:lnTo>
                  <a:pt x="723" y="326"/>
                </a:lnTo>
                <a:lnTo>
                  <a:pt x="725" y="326"/>
                </a:lnTo>
                <a:lnTo>
                  <a:pt x="727" y="326"/>
                </a:lnTo>
                <a:lnTo>
                  <a:pt x="725" y="328"/>
                </a:lnTo>
                <a:lnTo>
                  <a:pt x="727" y="328"/>
                </a:lnTo>
                <a:lnTo>
                  <a:pt x="727" y="330"/>
                </a:lnTo>
                <a:lnTo>
                  <a:pt x="725" y="330"/>
                </a:lnTo>
                <a:lnTo>
                  <a:pt x="725" y="331"/>
                </a:lnTo>
                <a:lnTo>
                  <a:pt x="727" y="333"/>
                </a:lnTo>
                <a:lnTo>
                  <a:pt x="728" y="333"/>
                </a:lnTo>
                <a:lnTo>
                  <a:pt x="730" y="333"/>
                </a:lnTo>
                <a:lnTo>
                  <a:pt x="730" y="331"/>
                </a:lnTo>
                <a:lnTo>
                  <a:pt x="730" y="333"/>
                </a:lnTo>
                <a:lnTo>
                  <a:pt x="733" y="331"/>
                </a:lnTo>
                <a:lnTo>
                  <a:pt x="735" y="331"/>
                </a:lnTo>
                <a:lnTo>
                  <a:pt x="737" y="330"/>
                </a:lnTo>
                <a:lnTo>
                  <a:pt x="738" y="330"/>
                </a:lnTo>
                <a:lnTo>
                  <a:pt x="738" y="331"/>
                </a:lnTo>
                <a:lnTo>
                  <a:pt x="740" y="330"/>
                </a:lnTo>
                <a:lnTo>
                  <a:pt x="742" y="328"/>
                </a:lnTo>
                <a:lnTo>
                  <a:pt x="742" y="326"/>
                </a:lnTo>
                <a:lnTo>
                  <a:pt x="740" y="326"/>
                </a:lnTo>
                <a:lnTo>
                  <a:pt x="740" y="325"/>
                </a:lnTo>
                <a:lnTo>
                  <a:pt x="740" y="323"/>
                </a:lnTo>
                <a:lnTo>
                  <a:pt x="742" y="323"/>
                </a:lnTo>
                <a:lnTo>
                  <a:pt x="744" y="321"/>
                </a:lnTo>
                <a:lnTo>
                  <a:pt x="744" y="319"/>
                </a:lnTo>
                <a:lnTo>
                  <a:pt x="745" y="319"/>
                </a:lnTo>
                <a:lnTo>
                  <a:pt x="745" y="318"/>
                </a:lnTo>
                <a:lnTo>
                  <a:pt x="745" y="316"/>
                </a:lnTo>
                <a:lnTo>
                  <a:pt x="749" y="314"/>
                </a:lnTo>
                <a:lnTo>
                  <a:pt x="749" y="313"/>
                </a:lnTo>
                <a:lnTo>
                  <a:pt x="750" y="313"/>
                </a:lnTo>
                <a:lnTo>
                  <a:pt x="752" y="313"/>
                </a:lnTo>
                <a:lnTo>
                  <a:pt x="754" y="313"/>
                </a:lnTo>
                <a:lnTo>
                  <a:pt x="756" y="313"/>
                </a:lnTo>
                <a:lnTo>
                  <a:pt x="757" y="311"/>
                </a:lnTo>
                <a:lnTo>
                  <a:pt x="759" y="311"/>
                </a:lnTo>
                <a:lnTo>
                  <a:pt x="761" y="311"/>
                </a:lnTo>
                <a:lnTo>
                  <a:pt x="761" y="309"/>
                </a:lnTo>
                <a:lnTo>
                  <a:pt x="762" y="311"/>
                </a:lnTo>
                <a:lnTo>
                  <a:pt x="764" y="311"/>
                </a:lnTo>
                <a:lnTo>
                  <a:pt x="766" y="311"/>
                </a:lnTo>
                <a:lnTo>
                  <a:pt x="769" y="311"/>
                </a:lnTo>
                <a:lnTo>
                  <a:pt x="769" y="313"/>
                </a:lnTo>
                <a:lnTo>
                  <a:pt x="771" y="313"/>
                </a:lnTo>
                <a:lnTo>
                  <a:pt x="771" y="313"/>
                </a:lnTo>
                <a:lnTo>
                  <a:pt x="773" y="311"/>
                </a:lnTo>
                <a:lnTo>
                  <a:pt x="774" y="311"/>
                </a:lnTo>
                <a:lnTo>
                  <a:pt x="776" y="309"/>
                </a:lnTo>
                <a:lnTo>
                  <a:pt x="778" y="309"/>
                </a:lnTo>
                <a:lnTo>
                  <a:pt x="778" y="307"/>
                </a:lnTo>
                <a:lnTo>
                  <a:pt x="780" y="307"/>
                </a:lnTo>
                <a:lnTo>
                  <a:pt x="781" y="306"/>
                </a:lnTo>
                <a:lnTo>
                  <a:pt x="783" y="306"/>
                </a:lnTo>
                <a:lnTo>
                  <a:pt x="785" y="306"/>
                </a:lnTo>
                <a:lnTo>
                  <a:pt x="788" y="306"/>
                </a:lnTo>
                <a:lnTo>
                  <a:pt x="791" y="306"/>
                </a:lnTo>
                <a:lnTo>
                  <a:pt x="793" y="304"/>
                </a:lnTo>
                <a:lnTo>
                  <a:pt x="795" y="304"/>
                </a:lnTo>
                <a:lnTo>
                  <a:pt x="797" y="302"/>
                </a:lnTo>
                <a:lnTo>
                  <a:pt x="800" y="302"/>
                </a:lnTo>
                <a:lnTo>
                  <a:pt x="802" y="302"/>
                </a:lnTo>
                <a:lnTo>
                  <a:pt x="805" y="302"/>
                </a:lnTo>
                <a:lnTo>
                  <a:pt x="807" y="302"/>
                </a:lnTo>
                <a:lnTo>
                  <a:pt x="809" y="302"/>
                </a:lnTo>
                <a:lnTo>
                  <a:pt x="807" y="301"/>
                </a:lnTo>
                <a:lnTo>
                  <a:pt x="810" y="301"/>
                </a:lnTo>
                <a:lnTo>
                  <a:pt x="812" y="299"/>
                </a:lnTo>
                <a:lnTo>
                  <a:pt x="812" y="299"/>
                </a:lnTo>
                <a:lnTo>
                  <a:pt x="812" y="297"/>
                </a:lnTo>
                <a:lnTo>
                  <a:pt x="815" y="297"/>
                </a:lnTo>
                <a:lnTo>
                  <a:pt x="817" y="297"/>
                </a:lnTo>
                <a:lnTo>
                  <a:pt x="821" y="297"/>
                </a:lnTo>
                <a:lnTo>
                  <a:pt x="824" y="297"/>
                </a:lnTo>
                <a:lnTo>
                  <a:pt x="827" y="297"/>
                </a:lnTo>
                <a:lnTo>
                  <a:pt x="831" y="297"/>
                </a:lnTo>
                <a:lnTo>
                  <a:pt x="834" y="297"/>
                </a:lnTo>
                <a:lnTo>
                  <a:pt x="838" y="295"/>
                </a:lnTo>
                <a:lnTo>
                  <a:pt x="841" y="295"/>
                </a:lnTo>
                <a:lnTo>
                  <a:pt x="844" y="295"/>
                </a:lnTo>
                <a:lnTo>
                  <a:pt x="848" y="295"/>
                </a:lnTo>
                <a:lnTo>
                  <a:pt x="851" y="295"/>
                </a:lnTo>
                <a:lnTo>
                  <a:pt x="853" y="294"/>
                </a:lnTo>
                <a:lnTo>
                  <a:pt x="853" y="294"/>
                </a:lnTo>
                <a:lnTo>
                  <a:pt x="853" y="292"/>
                </a:lnTo>
                <a:lnTo>
                  <a:pt x="850" y="292"/>
                </a:lnTo>
                <a:lnTo>
                  <a:pt x="848" y="292"/>
                </a:lnTo>
                <a:lnTo>
                  <a:pt x="846" y="292"/>
                </a:lnTo>
                <a:lnTo>
                  <a:pt x="846" y="290"/>
                </a:lnTo>
                <a:lnTo>
                  <a:pt x="843" y="292"/>
                </a:lnTo>
                <a:lnTo>
                  <a:pt x="839" y="292"/>
                </a:lnTo>
                <a:lnTo>
                  <a:pt x="836" y="292"/>
                </a:lnTo>
                <a:lnTo>
                  <a:pt x="833" y="290"/>
                </a:lnTo>
                <a:lnTo>
                  <a:pt x="829" y="290"/>
                </a:lnTo>
                <a:lnTo>
                  <a:pt x="826" y="290"/>
                </a:lnTo>
                <a:lnTo>
                  <a:pt x="822" y="290"/>
                </a:lnTo>
                <a:lnTo>
                  <a:pt x="819" y="290"/>
                </a:lnTo>
                <a:lnTo>
                  <a:pt x="815" y="290"/>
                </a:lnTo>
                <a:lnTo>
                  <a:pt x="812" y="290"/>
                </a:lnTo>
                <a:lnTo>
                  <a:pt x="812" y="290"/>
                </a:lnTo>
                <a:lnTo>
                  <a:pt x="809" y="290"/>
                </a:lnTo>
                <a:lnTo>
                  <a:pt x="805" y="289"/>
                </a:lnTo>
                <a:lnTo>
                  <a:pt x="807" y="287"/>
                </a:lnTo>
                <a:lnTo>
                  <a:pt x="809" y="287"/>
                </a:lnTo>
                <a:lnTo>
                  <a:pt x="810" y="285"/>
                </a:lnTo>
                <a:lnTo>
                  <a:pt x="809" y="285"/>
                </a:lnTo>
                <a:lnTo>
                  <a:pt x="807" y="285"/>
                </a:lnTo>
                <a:lnTo>
                  <a:pt x="803" y="285"/>
                </a:lnTo>
                <a:lnTo>
                  <a:pt x="803" y="283"/>
                </a:lnTo>
                <a:lnTo>
                  <a:pt x="807" y="283"/>
                </a:lnTo>
                <a:lnTo>
                  <a:pt x="807" y="282"/>
                </a:lnTo>
                <a:lnTo>
                  <a:pt x="805" y="282"/>
                </a:lnTo>
                <a:lnTo>
                  <a:pt x="803" y="282"/>
                </a:lnTo>
                <a:lnTo>
                  <a:pt x="802" y="282"/>
                </a:lnTo>
                <a:lnTo>
                  <a:pt x="800" y="282"/>
                </a:lnTo>
                <a:lnTo>
                  <a:pt x="797" y="283"/>
                </a:lnTo>
                <a:lnTo>
                  <a:pt x="793" y="283"/>
                </a:lnTo>
                <a:lnTo>
                  <a:pt x="791" y="283"/>
                </a:lnTo>
                <a:lnTo>
                  <a:pt x="788" y="285"/>
                </a:lnTo>
                <a:lnTo>
                  <a:pt x="785" y="283"/>
                </a:lnTo>
                <a:lnTo>
                  <a:pt x="781" y="283"/>
                </a:lnTo>
                <a:lnTo>
                  <a:pt x="780" y="283"/>
                </a:lnTo>
                <a:lnTo>
                  <a:pt x="778" y="282"/>
                </a:lnTo>
                <a:lnTo>
                  <a:pt x="774" y="282"/>
                </a:lnTo>
                <a:lnTo>
                  <a:pt x="773" y="282"/>
                </a:lnTo>
                <a:lnTo>
                  <a:pt x="771" y="280"/>
                </a:lnTo>
                <a:lnTo>
                  <a:pt x="768" y="280"/>
                </a:lnTo>
                <a:lnTo>
                  <a:pt x="764" y="280"/>
                </a:lnTo>
                <a:lnTo>
                  <a:pt x="764" y="278"/>
                </a:lnTo>
                <a:lnTo>
                  <a:pt x="762" y="278"/>
                </a:lnTo>
                <a:lnTo>
                  <a:pt x="762" y="277"/>
                </a:lnTo>
                <a:lnTo>
                  <a:pt x="762" y="275"/>
                </a:lnTo>
                <a:lnTo>
                  <a:pt x="762" y="273"/>
                </a:lnTo>
                <a:lnTo>
                  <a:pt x="762" y="271"/>
                </a:lnTo>
                <a:lnTo>
                  <a:pt x="764" y="271"/>
                </a:lnTo>
                <a:lnTo>
                  <a:pt x="766" y="271"/>
                </a:lnTo>
                <a:lnTo>
                  <a:pt x="766" y="270"/>
                </a:lnTo>
                <a:lnTo>
                  <a:pt x="766" y="268"/>
                </a:lnTo>
                <a:lnTo>
                  <a:pt x="766" y="266"/>
                </a:lnTo>
                <a:lnTo>
                  <a:pt x="768" y="266"/>
                </a:lnTo>
                <a:lnTo>
                  <a:pt x="769" y="266"/>
                </a:lnTo>
                <a:lnTo>
                  <a:pt x="771" y="266"/>
                </a:lnTo>
                <a:lnTo>
                  <a:pt x="771" y="265"/>
                </a:lnTo>
                <a:lnTo>
                  <a:pt x="769" y="265"/>
                </a:lnTo>
                <a:lnTo>
                  <a:pt x="769" y="263"/>
                </a:lnTo>
                <a:lnTo>
                  <a:pt x="769" y="261"/>
                </a:lnTo>
                <a:lnTo>
                  <a:pt x="771" y="261"/>
                </a:lnTo>
                <a:lnTo>
                  <a:pt x="771" y="260"/>
                </a:lnTo>
                <a:lnTo>
                  <a:pt x="771" y="260"/>
                </a:lnTo>
                <a:lnTo>
                  <a:pt x="773" y="258"/>
                </a:lnTo>
                <a:lnTo>
                  <a:pt x="774" y="258"/>
                </a:lnTo>
                <a:lnTo>
                  <a:pt x="774" y="256"/>
                </a:lnTo>
                <a:lnTo>
                  <a:pt x="776" y="256"/>
                </a:lnTo>
                <a:lnTo>
                  <a:pt x="780" y="254"/>
                </a:lnTo>
                <a:lnTo>
                  <a:pt x="783" y="256"/>
                </a:lnTo>
                <a:lnTo>
                  <a:pt x="785" y="254"/>
                </a:lnTo>
                <a:lnTo>
                  <a:pt x="785" y="253"/>
                </a:lnTo>
                <a:lnTo>
                  <a:pt x="786" y="251"/>
                </a:lnTo>
                <a:lnTo>
                  <a:pt x="788" y="251"/>
                </a:lnTo>
                <a:lnTo>
                  <a:pt x="791" y="251"/>
                </a:lnTo>
                <a:lnTo>
                  <a:pt x="791" y="249"/>
                </a:lnTo>
                <a:lnTo>
                  <a:pt x="793" y="249"/>
                </a:lnTo>
                <a:lnTo>
                  <a:pt x="793" y="248"/>
                </a:lnTo>
                <a:lnTo>
                  <a:pt x="797" y="246"/>
                </a:lnTo>
                <a:lnTo>
                  <a:pt x="798" y="246"/>
                </a:lnTo>
                <a:lnTo>
                  <a:pt x="798" y="244"/>
                </a:lnTo>
                <a:lnTo>
                  <a:pt x="800" y="244"/>
                </a:lnTo>
                <a:lnTo>
                  <a:pt x="802" y="242"/>
                </a:lnTo>
                <a:lnTo>
                  <a:pt x="803" y="242"/>
                </a:lnTo>
                <a:lnTo>
                  <a:pt x="807" y="241"/>
                </a:lnTo>
                <a:lnTo>
                  <a:pt x="809" y="241"/>
                </a:lnTo>
                <a:lnTo>
                  <a:pt x="810" y="241"/>
                </a:lnTo>
                <a:lnTo>
                  <a:pt x="812" y="239"/>
                </a:lnTo>
                <a:lnTo>
                  <a:pt x="812" y="239"/>
                </a:lnTo>
                <a:lnTo>
                  <a:pt x="814" y="239"/>
                </a:lnTo>
                <a:lnTo>
                  <a:pt x="815" y="239"/>
                </a:lnTo>
                <a:lnTo>
                  <a:pt x="815" y="237"/>
                </a:lnTo>
                <a:lnTo>
                  <a:pt x="817" y="237"/>
                </a:lnTo>
                <a:lnTo>
                  <a:pt x="819" y="237"/>
                </a:lnTo>
                <a:lnTo>
                  <a:pt x="819" y="236"/>
                </a:lnTo>
                <a:lnTo>
                  <a:pt x="822" y="236"/>
                </a:lnTo>
                <a:lnTo>
                  <a:pt x="824" y="236"/>
                </a:lnTo>
                <a:lnTo>
                  <a:pt x="827" y="234"/>
                </a:lnTo>
                <a:lnTo>
                  <a:pt x="831" y="234"/>
                </a:lnTo>
                <a:lnTo>
                  <a:pt x="834" y="232"/>
                </a:lnTo>
                <a:lnTo>
                  <a:pt x="838" y="232"/>
                </a:lnTo>
                <a:lnTo>
                  <a:pt x="839" y="232"/>
                </a:lnTo>
                <a:lnTo>
                  <a:pt x="841" y="232"/>
                </a:lnTo>
                <a:lnTo>
                  <a:pt x="843" y="232"/>
                </a:lnTo>
                <a:lnTo>
                  <a:pt x="843" y="230"/>
                </a:lnTo>
                <a:lnTo>
                  <a:pt x="844" y="232"/>
                </a:lnTo>
                <a:lnTo>
                  <a:pt x="844" y="230"/>
                </a:lnTo>
                <a:lnTo>
                  <a:pt x="846" y="232"/>
                </a:lnTo>
                <a:lnTo>
                  <a:pt x="848" y="232"/>
                </a:lnTo>
                <a:lnTo>
                  <a:pt x="850" y="232"/>
                </a:lnTo>
                <a:lnTo>
                  <a:pt x="853" y="232"/>
                </a:lnTo>
                <a:lnTo>
                  <a:pt x="853" y="230"/>
                </a:lnTo>
                <a:lnTo>
                  <a:pt x="855" y="230"/>
                </a:lnTo>
                <a:lnTo>
                  <a:pt x="855" y="230"/>
                </a:lnTo>
                <a:lnTo>
                  <a:pt x="856" y="230"/>
                </a:lnTo>
                <a:lnTo>
                  <a:pt x="858" y="230"/>
                </a:lnTo>
                <a:lnTo>
                  <a:pt x="862" y="230"/>
                </a:lnTo>
                <a:lnTo>
                  <a:pt x="863" y="230"/>
                </a:lnTo>
                <a:lnTo>
                  <a:pt x="865" y="230"/>
                </a:lnTo>
                <a:lnTo>
                  <a:pt x="867" y="230"/>
                </a:lnTo>
                <a:lnTo>
                  <a:pt x="867" y="229"/>
                </a:lnTo>
                <a:lnTo>
                  <a:pt x="868" y="230"/>
                </a:lnTo>
                <a:lnTo>
                  <a:pt x="870" y="230"/>
                </a:lnTo>
                <a:lnTo>
                  <a:pt x="872" y="230"/>
                </a:lnTo>
                <a:lnTo>
                  <a:pt x="870" y="229"/>
                </a:lnTo>
                <a:lnTo>
                  <a:pt x="868" y="229"/>
                </a:lnTo>
                <a:lnTo>
                  <a:pt x="868" y="227"/>
                </a:lnTo>
                <a:lnTo>
                  <a:pt x="868" y="225"/>
                </a:lnTo>
                <a:lnTo>
                  <a:pt x="868" y="224"/>
                </a:lnTo>
                <a:lnTo>
                  <a:pt x="870" y="224"/>
                </a:lnTo>
                <a:lnTo>
                  <a:pt x="870" y="222"/>
                </a:lnTo>
                <a:lnTo>
                  <a:pt x="872" y="222"/>
                </a:lnTo>
                <a:lnTo>
                  <a:pt x="872" y="220"/>
                </a:lnTo>
                <a:lnTo>
                  <a:pt x="874" y="220"/>
                </a:lnTo>
                <a:lnTo>
                  <a:pt x="874" y="218"/>
                </a:lnTo>
                <a:lnTo>
                  <a:pt x="872" y="218"/>
                </a:lnTo>
                <a:lnTo>
                  <a:pt x="872" y="217"/>
                </a:lnTo>
                <a:lnTo>
                  <a:pt x="874" y="217"/>
                </a:lnTo>
                <a:lnTo>
                  <a:pt x="874" y="215"/>
                </a:lnTo>
                <a:lnTo>
                  <a:pt x="874" y="213"/>
                </a:lnTo>
                <a:lnTo>
                  <a:pt x="875" y="213"/>
                </a:lnTo>
                <a:lnTo>
                  <a:pt x="879" y="213"/>
                </a:lnTo>
                <a:lnTo>
                  <a:pt x="880" y="212"/>
                </a:lnTo>
                <a:lnTo>
                  <a:pt x="884" y="213"/>
                </a:lnTo>
                <a:lnTo>
                  <a:pt x="885" y="213"/>
                </a:lnTo>
                <a:lnTo>
                  <a:pt x="887" y="213"/>
                </a:lnTo>
                <a:lnTo>
                  <a:pt x="889" y="213"/>
                </a:lnTo>
                <a:lnTo>
                  <a:pt x="891" y="213"/>
                </a:lnTo>
                <a:lnTo>
                  <a:pt x="891" y="212"/>
                </a:lnTo>
                <a:lnTo>
                  <a:pt x="891" y="210"/>
                </a:lnTo>
                <a:lnTo>
                  <a:pt x="892" y="210"/>
                </a:lnTo>
                <a:lnTo>
                  <a:pt x="894" y="208"/>
                </a:lnTo>
                <a:lnTo>
                  <a:pt x="894" y="208"/>
                </a:lnTo>
                <a:lnTo>
                  <a:pt x="894" y="206"/>
                </a:lnTo>
                <a:lnTo>
                  <a:pt x="896" y="206"/>
                </a:lnTo>
                <a:lnTo>
                  <a:pt x="896" y="205"/>
                </a:lnTo>
                <a:lnTo>
                  <a:pt x="894" y="205"/>
                </a:lnTo>
                <a:lnTo>
                  <a:pt x="894" y="205"/>
                </a:lnTo>
                <a:lnTo>
                  <a:pt x="891" y="206"/>
                </a:lnTo>
                <a:lnTo>
                  <a:pt x="887" y="206"/>
                </a:lnTo>
                <a:lnTo>
                  <a:pt x="884" y="206"/>
                </a:lnTo>
                <a:lnTo>
                  <a:pt x="882" y="206"/>
                </a:lnTo>
                <a:lnTo>
                  <a:pt x="884" y="205"/>
                </a:lnTo>
                <a:lnTo>
                  <a:pt x="885" y="205"/>
                </a:lnTo>
                <a:lnTo>
                  <a:pt x="882" y="203"/>
                </a:lnTo>
                <a:lnTo>
                  <a:pt x="880" y="203"/>
                </a:lnTo>
                <a:lnTo>
                  <a:pt x="879" y="203"/>
                </a:lnTo>
                <a:lnTo>
                  <a:pt x="879" y="201"/>
                </a:lnTo>
                <a:lnTo>
                  <a:pt x="880" y="201"/>
                </a:lnTo>
                <a:lnTo>
                  <a:pt x="879" y="200"/>
                </a:lnTo>
                <a:lnTo>
                  <a:pt x="880" y="200"/>
                </a:lnTo>
                <a:lnTo>
                  <a:pt x="884" y="198"/>
                </a:lnTo>
                <a:lnTo>
                  <a:pt x="884" y="196"/>
                </a:lnTo>
                <a:lnTo>
                  <a:pt x="884" y="195"/>
                </a:lnTo>
                <a:lnTo>
                  <a:pt x="885" y="195"/>
                </a:lnTo>
                <a:lnTo>
                  <a:pt x="887" y="195"/>
                </a:lnTo>
                <a:lnTo>
                  <a:pt x="889" y="195"/>
                </a:lnTo>
                <a:lnTo>
                  <a:pt x="889" y="193"/>
                </a:lnTo>
                <a:lnTo>
                  <a:pt x="891" y="193"/>
                </a:lnTo>
                <a:lnTo>
                  <a:pt x="894" y="195"/>
                </a:lnTo>
                <a:lnTo>
                  <a:pt x="894" y="195"/>
                </a:lnTo>
                <a:lnTo>
                  <a:pt x="896" y="195"/>
                </a:lnTo>
                <a:lnTo>
                  <a:pt x="896" y="193"/>
                </a:lnTo>
                <a:lnTo>
                  <a:pt x="897" y="193"/>
                </a:lnTo>
                <a:lnTo>
                  <a:pt x="896" y="191"/>
                </a:lnTo>
                <a:lnTo>
                  <a:pt x="894" y="191"/>
                </a:lnTo>
                <a:lnTo>
                  <a:pt x="894" y="189"/>
                </a:lnTo>
                <a:lnTo>
                  <a:pt x="894" y="189"/>
                </a:lnTo>
                <a:lnTo>
                  <a:pt x="894" y="189"/>
                </a:lnTo>
                <a:lnTo>
                  <a:pt x="894" y="189"/>
                </a:lnTo>
                <a:lnTo>
                  <a:pt x="896" y="189"/>
                </a:lnTo>
                <a:lnTo>
                  <a:pt x="897" y="189"/>
                </a:lnTo>
                <a:lnTo>
                  <a:pt x="899" y="189"/>
                </a:lnTo>
                <a:lnTo>
                  <a:pt x="901" y="189"/>
                </a:lnTo>
                <a:lnTo>
                  <a:pt x="903" y="189"/>
                </a:lnTo>
                <a:lnTo>
                  <a:pt x="903" y="189"/>
                </a:lnTo>
                <a:lnTo>
                  <a:pt x="904" y="189"/>
                </a:lnTo>
                <a:lnTo>
                  <a:pt x="906" y="188"/>
                </a:lnTo>
                <a:lnTo>
                  <a:pt x="908" y="188"/>
                </a:lnTo>
                <a:lnTo>
                  <a:pt x="909" y="188"/>
                </a:lnTo>
                <a:lnTo>
                  <a:pt x="911" y="186"/>
                </a:lnTo>
                <a:lnTo>
                  <a:pt x="915" y="186"/>
                </a:lnTo>
                <a:lnTo>
                  <a:pt x="916" y="184"/>
                </a:lnTo>
                <a:lnTo>
                  <a:pt x="915" y="184"/>
                </a:lnTo>
                <a:lnTo>
                  <a:pt x="915" y="183"/>
                </a:lnTo>
                <a:lnTo>
                  <a:pt x="916" y="183"/>
                </a:lnTo>
                <a:lnTo>
                  <a:pt x="916" y="181"/>
                </a:lnTo>
                <a:lnTo>
                  <a:pt x="918" y="179"/>
                </a:lnTo>
                <a:lnTo>
                  <a:pt x="918" y="177"/>
                </a:lnTo>
                <a:lnTo>
                  <a:pt x="918" y="176"/>
                </a:lnTo>
                <a:lnTo>
                  <a:pt x="915" y="176"/>
                </a:lnTo>
                <a:lnTo>
                  <a:pt x="913" y="176"/>
                </a:lnTo>
                <a:lnTo>
                  <a:pt x="911" y="174"/>
                </a:lnTo>
                <a:lnTo>
                  <a:pt x="909" y="174"/>
                </a:lnTo>
                <a:lnTo>
                  <a:pt x="908" y="174"/>
                </a:lnTo>
                <a:lnTo>
                  <a:pt x="906" y="172"/>
                </a:lnTo>
                <a:lnTo>
                  <a:pt x="906" y="171"/>
                </a:lnTo>
                <a:lnTo>
                  <a:pt x="906" y="169"/>
                </a:lnTo>
                <a:lnTo>
                  <a:pt x="908" y="169"/>
                </a:lnTo>
                <a:lnTo>
                  <a:pt x="909" y="169"/>
                </a:lnTo>
                <a:lnTo>
                  <a:pt x="911" y="169"/>
                </a:lnTo>
                <a:lnTo>
                  <a:pt x="911" y="171"/>
                </a:lnTo>
                <a:lnTo>
                  <a:pt x="915" y="171"/>
                </a:lnTo>
                <a:lnTo>
                  <a:pt x="916" y="172"/>
                </a:lnTo>
                <a:lnTo>
                  <a:pt x="918" y="172"/>
                </a:lnTo>
                <a:lnTo>
                  <a:pt x="920" y="172"/>
                </a:lnTo>
                <a:lnTo>
                  <a:pt x="920" y="171"/>
                </a:lnTo>
                <a:lnTo>
                  <a:pt x="920" y="169"/>
                </a:lnTo>
                <a:lnTo>
                  <a:pt x="921" y="167"/>
                </a:lnTo>
                <a:lnTo>
                  <a:pt x="923" y="167"/>
                </a:lnTo>
                <a:lnTo>
                  <a:pt x="925" y="167"/>
                </a:lnTo>
                <a:lnTo>
                  <a:pt x="925" y="165"/>
                </a:lnTo>
                <a:lnTo>
                  <a:pt x="928" y="165"/>
                </a:lnTo>
                <a:lnTo>
                  <a:pt x="932" y="167"/>
                </a:lnTo>
                <a:lnTo>
                  <a:pt x="932" y="169"/>
                </a:lnTo>
                <a:lnTo>
                  <a:pt x="932" y="171"/>
                </a:lnTo>
                <a:lnTo>
                  <a:pt x="933" y="171"/>
                </a:lnTo>
                <a:lnTo>
                  <a:pt x="935" y="171"/>
                </a:lnTo>
                <a:lnTo>
                  <a:pt x="933" y="172"/>
                </a:lnTo>
                <a:lnTo>
                  <a:pt x="935" y="172"/>
                </a:lnTo>
                <a:lnTo>
                  <a:pt x="935" y="174"/>
                </a:lnTo>
                <a:lnTo>
                  <a:pt x="935" y="174"/>
                </a:lnTo>
                <a:lnTo>
                  <a:pt x="937" y="174"/>
                </a:lnTo>
                <a:lnTo>
                  <a:pt x="937" y="172"/>
                </a:lnTo>
                <a:lnTo>
                  <a:pt x="938" y="172"/>
                </a:lnTo>
                <a:lnTo>
                  <a:pt x="938" y="174"/>
                </a:lnTo>
                <a:lnTo>
                  <a:pt x="940" y="174"/>
                </a:lnTo>
                <a:lnTo>
                  <a:pt x="942" y="174"/>
                </a:lnTo>
                <a:lnTo>
                  <a:pt x="942" y="172"/>
                </a:lnTo>
                <a:lnTo>
                  <a:pt x="940" y="172"/>
                </a:lnTo>
                <a:lnTo>
                  <a:pt x="940" y="171"/>
                </a:lnTo>
                <a:lnTo>
                  <a:pt x="942" y="169"/>
                </a:lnTo>
                <a:lnTo>
                  <a:pt x="942" y="167"/>
                </a:lnTo>
                <a:lnTo>
                  <a:pt x="942" y="165"/>
                </a:lnTo>
                <a:lnTo>
                  <a:pt x="940" y="165"/>
                </a:lnTo>
                <a:lnTo>
                  <a:pt x="940" y="164"/>
                </a:lnTo>
                <a:lnTo>
                  <a:pt x="938" y="164"/>
                </a:lnTo>
                <a:lnTo>
                  <a:pt x="938" y="162"/>
                </a:lnTo>
                <a:lnTo>
                  <a:pt x="942" y="160"/>
                </a:lnTo>
                <a:lnTo>
                  <a:pt x="944" y="160"/>
                </a:lnTo>
                <a:lnTo>
                  <a:pt x="947" y="162"/>
                </a:lnTo>
                <a:lnTo>
                  <a:pt x="949" y="162"/>
                </a:lnTo>
                <a:lnTo>
                  <a:pt x="950" y="160"/>
                </a:lnTo>
                <a:lnTo>
                  <a:pt x="952" y="159"/>
                </a:lnTo>
                <a:lnTo>
                  <a:pt x="954" y="159"/>
                </a:lnTo>
                <a:lnTo>
                  <a:pt x="957" y="160"/>
                </a:lnTo>
                <a:lnTo>
                  <a:pt x="957" y="162"/>
                </a:lnTo>
                <a:lnTo>
                  <a:pt x="957" y="164"/>
                </a:lnTo>
                <a:lnTo>
                  <a:pt x="956" y="164"/>
                </a:lnTo>
                <a:lnTo>
                  <a:pt x="954" y="165"/>
                </a:lnTo>
                <a:lnTo>
                  <a:pt x="954" y="167"/>
                </a:lnTo>
                <a:lnTo>
                  <a:pt x="952" y="169"/>
                </a:lnTo>
                <a:lnTo>
                  <a:pt x="954" y="169"/>
                </a:lnTo>
                <a:lnTo>
                  <a:pt x="956" y="169"/>
                </a:lnTo>
                <a:lnTo>
                  <a:pt x="957" y="169"/>
                </a:lnTo>
                <a:lnTo>
                  <a:pt x="959" y="169"/>
                </a:lnTo>
                <a:lnTo>
                  <a:pt x="961" y="169"/>
                </a:lnTo>
                <a:lnTo>
                  <a:pt x="964" y="169"/>
                </a:lnTo>
                <a:lnTo>
                  <a:pt x="966" y="169"/>
                </a:lnTo>
                <a:lnTo>
                  <a:pt x="968" y="169"/>
                </a:lnTo>
                <a:lnTo>
                  <a:pt x="969" y="169"/>
                </a:lnTo>
                <a:lnTo>
                  <a:pt x="971" y="169"/>
                </a:lnTo>
                <a:lnTo>
                  <a:pt x="973" y="169"/>
                </a:lnTo>
                <a:lnTo>
                  <a:pt x="973" y="171"/>
                </a:lnTo>
                <a:lnTo>
                  <a:pt x="974" y="171"/>
                </a:lnTo>
                <a:lnTo>
                  <a:pt x="976" y="171"/>
                </a:lnTo>
                <a:lnTo>
                  <a:pt x="976" y="169"/>
                </a:lnTo>
                <a:lnTo>
                  <a:pt x="976" y="169"/>
                </a:lnTo>
                <a:lnTo>
                  <a:pt x="976" y="167"/>
                </a:lnTo>
                <a:lnTo>
                  <a:pt x="978" y="167"/>
                </a:lnTo>
                <a:lnTo>
                  <a:pt x="979" y="167"/>
                </a:lnTo>
                <a:lnTo>
                  <a:pt x="979" y="169"/>
                </a:lnTo>
                <a:lnTo>
                  <a:pt x="981" y="169"/>
                </a:lnTo>
                <a:lnTo>
                  <a:pt x="983" y="169"/>
                </a:lnTo>
                <a:lnTo>
                  <a:pt x="983" y="171"/>
                </a:lnTo>
                <a:lnTo>
                  <a:pt x="985" y="171"/>
                </a:lnTo>
                <a:lnTo>
                  <a:pt x="986" y="171"/>
                </a:lnTo>
                <a:lnTo>
                  <a:pt x="988" y="171"/>
                </a:lnTo>
                <a:lnTo>
                  <a:pt x="990" y="171"/>
                </a:lnTo>
                <a:lnTo>
                  <a:pt x="990" y="169"/>
                </a:lnTo>
                <a:lnTo>
                  <a:pt x="990" y="167"/>
                </a:lnTo>
                <a:lnTo>
                  <a:pt x="991" y="167"/>
                </a:lnTo>
                <a:lnTo>
                  <a:pt x="993" y="169"/>
                </a:lnTo>
                <a:lnTo>
                  <a:pt x="993" y="171"/>
                </a:lnTo>
                <a:lnTo>
                  <a:pt x="993" y="172"/>
                </a:lnTo>
                <a:lnTo>
                  <a:pt x="993" y="174"/>
                </a:lnTo>
                <a:lnTo>
                  <a:pt x="995" y="174"/>
                </a:lnTo>
                <a:lnTo>
                  <a:pt x="997" y="174"/>
                </a:lnTo>
                <a:lnTo>
                  <a:pt x="997" y="176"/>
                </a:lnTo>
                <a:lnTo>
                  <a:pt x="998" y="172"/>
                </a:lnTo>
                <a:lnTo>
                  <a:pt x="1000" y="171"/>
                </a:lnTo>
                <a:lnTo>
                  <a:pt x="1002" y="171"/>
                </a:lnTo>
                <a:lnTo>
                  <a:pt x="1002" y="169"/>
                </a:lnTo>
                <a:lnTo>
                  <a:pt x="1003" y="169"/>
                </a:lnTo>
                <a:lnTo>
                  <a:pt x="1005" y="167"/>
                </a:lnTo>
                <a:lnTo>
                  <a:pt x="1007" y="167"/>
                </a:lnTo>
                <a:lnTo>
                  <a:pt x="1009" y="167"/>
                </a:lnTo>
                <a:lnTo>
                  <a:pt x="1010" y="165"/>
                </a:lnTo>
                <a:lnTo>
                  <a:pt x="1012" y="165"/>
                </a:lnTo>
                <a:lnTo>
                  <a:pt x="1014" y="165"/>
                </a:lnTo>
                <a:lnTo>
                  <a:pt x="1014" y="164"/>
                </a:lnTo>
                <a:lnTo>
                  <a:pt x="1015" y="164"/>
                </a:lnTo>
                <a:lnTo>
                  <a:pt x="1017" y="164"/>
                </a:lnTo>
                <a:lnTo>
                  <a:pt x="1019" y="162"/>
                </a:lnTo>
                <a:lnTo>
                  <a:pt x="1021" y="162"/>
                </a:lnTo>
                <a:lnTo>
                  <a:pt x="1022" y="162"/>
                </a:lnTo>
                <a:lnTo>
                  <a:pt x="1024" y="162"/>
                </a:lnTo>
                <a:lnTo>
                  <a:pt x="1026" y="162"/>
                </a:lnTo>
                <a:lnTo>
                  <a:pt x="1027" y="162"/>
                </a:lnTo>
                <a:lnTo>
                  <a:pt x="1029" y="160"/>
                </a:lnTo>
                <a:lnTo>
                  <a:pt x="1031" y="160"/>
                </a:lnTo>
                <a:lnTo>
                  <a:pt x="1032" y="160"/>
                </a:lnTo>
                <a:lnTo>
                  <a:pt x="1034" y="160"/>
                </a:lnTo>
                <a:lnTo>
                  <a:pt x="1036" y="160"/>
                </a:lnTo>
                <a:lnTo>
                  <a:pt x="1038" y="159"/>
                </a:lnTo>
                <a:lnTo>
                  <a:pt x="1039" y="159"/>
                </a:lnTo>
                <a:lnTo>
                  <a:pt x="1041" y="159"/>
                </a:lnTo>
                <a:lnTo>
                  <a:pt x="1043" y="159"/>
                </a:lnTo>
                <a:lnTo>
                  <a:pt x="1044" y="159"/>
                </a:lnTo>
                <a:lnTo>
                  <a:pt x="1046" y="159"/>
                </a:lnTo>
                <a:lnTo>
                  <a:pt x="1048" y="159"/>
                </a:lnTo>
                <a:lnTo>
                  <a:pt x="1050" y="159"/>
                </a:lnTo>
                <a:lnTo>
                  <a:pt x="1050" y="157"/>
                </a:lnTo>
                <a:lnTo>
                  <a:pt x="1051" y="157"/>
                </a:lnTo>
                <a:lnTo>
                  <a:pt x="1051" y="159"/>
                </a:lnTo>
                <a:lnTo>
                  <a:pt x="1053" y="157"/>
                </a:lnTo>
                <a:lnTo>
                  <a:pt x="1055" y="157"/>
                </a:lnTo>
                <a:lnTo>
                  <a:pt x="1056" y="157"/>
                </a:lnTo>
                <a:lnTo>
                  <a:pt x="1058" y="157"/>
                </a:lnTo>
                <a:lnTo>
                  <a:pt x="1058" y="157"/>
                </a:lnTo>
                <a:lnTo>
                  <a:pt x="1058" y="155"/>
                </a:lnTo>
                <a:lnTo>
                  <a:pt x="1058" y="155"/>
                </a:lnTo>
                <a:lnTo>
                  <a:pt x="1058" y="153"/>
                </a:lnTo>
                <a:lnTo>
                  <a:pt x="1058" y="152"/>
                </a:lnTo>
                <a:lnTo>
                  <a:pt x="1060" y="152"/>
                </a:lnTo>
                <a:lnTo>
                  <a:pt x="1062" y="152"/>
                </a:lnTo>
                <a:lnTo>
                  <a:pt x="1060" y="153"/>
                </a:lnTo>
                <a:lnTo>
                  <a:pt x="1060" y="155"/>
                </a:lnTo>
                <a:lnTo>
                  <a:pt x="1062" y="155"/>
                </a:lnTo>
                <a:lnTo>
                  <a:pt x="1063" y="157"/>
                </a:lnTo>
                <a:lnTo>
                  <a:pt x="1063" y="155"/>
                </a:lnTo>
                <a:lnTo>
                  <a:pt x="1065" y="157"/>
                </a:lnTo>
                <a:lnTo>
                  <a:pt x="1065" y="155"/>
                </a:lnTo>
                <a:lnTo>
                  <a:pt x="1067" y="155"/>
                </a:lnTo>
                <a:lnTo>
                  <a:pt x="1068" y="155"/>
                </a:lnTo>
                <a:lnTo>
                  <a:pt x="1070" y="155"/>
                </a:lnTo>
                <a:lnTo>
                  <a:pt x="1070" y="153"/>
                </a:lnTo>
                <a:lnTo>
                  <a:pt x="1068" y="153"/>
                </a:lnTo>
                <a:lnTo>
                  <a:pt x="1068" y="152"/>
                </a:lnTo>
                <a:lnTo>
                  <a:pt x="1070" y="150"/>
                </a:lnTo>
                <a:lnTo>
                  <a:pt x="1072" y="150"/>
                </a:lnTo>
                <a:lnTo>
                  <a:pt x="1073" y="150"/>
                </a:lnTo>
                <a:lnTo>
                  <a:pt x="1073" y="152"/>
                </a:lnTo>
                <a:lnTo>
                  <a:pt x="1075" y="152"/>
                </a:lnTo>
                <a:lnTo>
                  <a:pt x="1075" y="153"/>
                </a:lnTo>
                <a:lnTo>
                  <a:pt x="1077" y="155"/>
                </a:lnTo>
                <a:lnTo>
                  <a:pt x="1079" y="157"/>
                </a:lnTo>
                <a:lnTo>
                  <a:pt x="1080" y="157"/>
                </a:lnTo>
                <a:lnTo>
                  <a:pt x="1082" y="157"/>
                </a:lnTo>
                <a:lnTo>
                  <a:pt x="1082" y="159"/>
                </a:lnTo>
                <a:lnTo>
                  <a:pt x="1084" y="159"/>
                </a:lnTo>
                <a:lnTo>
                  <a:pt x="1085" y="159"/>
                </a:lnTo>
                <a:lnTo>
                  <a:pt x="1085" y="160"/>
                </a:lnTo>
                <a:lnTo>
                  <a:pt x="1087" y="160"/>
                </a:lnTo>
                <a:lnTo>
                  <a:pt x="1091" y="160"/>
                </a:lnTo>
                <a:lnTo>
                  <a:pt x="1092" y="160"/>
                </a:lnTo>
                <a:lnTo>
                  <a:pt x="1094" y="159"/>
                </a:lnTo>
                <a:lnTo>
                  <a:pt x="1094" y="157"/>
                </a:lnTo>
                <a:lnTo>
                  <a:pt x="1096" y="155"/>
                </a:lnTo>
                <a:lnTo>
                  <a:pt x="1097" y="155"/>
                </a:lnTo>
                <a:lnTo>
                  <a:pt x="1099" y="153"/>
                </a:lnTo>
                <a:lnTo>
                  <a:pt x="1099" y="153"/>
                </a:lnTo>
                <a:lnTo>
                  <a:pt x="1101" y="153"/>
                </a:lnTo>
                <a:lnTo>
                  <a:pt x="1101" y="152"/>
                </a:lnTo>
                <a:lnTo>
                  <a:pt x="1103" y="152"/>
                </a:lnTo>
                <a:lnTo>
                  <a:pt x="1103" y="153"/>
                </a:lnTo>
                <a:lnTo>
                  <a:pt x="1104" y="153"/>
                </a:lnTo>
                <a:lnTo>
                  <a:pt x="1106" y="155"/>
                </a:lnTo>
                <a:lnTo>
                  <a:pt x="1108" y="155"/>
                </a:lnTo>
                <a:lnTo>
                  <a:pt x="1109" y="155"/>
                </a:lnTo>
                <a:lnTo>
                  <a:pt x="1109" y="153"/>
                </a:lnTo>
                <a:lnTo>
                  <a:pt x="1111" y="153"/>
                </a:lnTo>
                <a:lnTo>
                  <a:pt x="1113" y="153"/>
                </a:lnTo>
                <a:lnTo>
                  <a:pt x="1115" y="153"/>
                </a:lnTo>
                <a:lnTo>
                  <a:pt x="1116" y="153"/>
                </a:lnTo>
                <a:lnTo>
                  <a:pt x="1118" y="153"/>
                </a:lnTo>
                <a:lnTo>
                  <a:pt x="1120" y="155"/>
                </a:lnTo>
                <a:lnTo>
                  <a:pt x="1121" y="155"/>
                </a:lnTo>
                <a:lnTo>
                  <a:pt x="1123" y="155"/>
                </a:lnTo>
                <a:lnTo>
                  <a:pt x="1123" y="153"/>
                </a:lnTo>
                <a:lnTo>
                  <a:pt x="1123" y="152"/>
                </a:lnTo>
                <a:lnTo>
                  <a:pt x="1125" y="152"/>
                </a:lnTo>
                <a:lnTo>
                  <a:pt x="1126" y="152"/>
                </a:lnTo>
                <a:lnTo>
                  <a:pt x="1128" y="152"/>
                </a:lnTo>
                <a:lnTo>
                  <a:pt x="1130" y="152"/>
                </a:lnTo>
                <a:lnTo>
                  <a:pt x="1130" y="153"/>
                </a:lnTo>
                <a:lnTo>
                  <a:pt x="1128" y="153"/>
                </a:lnTo>
                <a:lnTo>
                  <a:pt x="1128" y="155"/>
                </a:lnTo>
                <a:lnTo>
                  <a:pt x="1128" y="157"/>
                </a:lnTo>
                <a:lnTo>
                  <a:pt x="1130" y="157"/>
                </a:lnTo>
                <a:lnTo>
                  <a:pt x="1132" y="157"/>
                </a:lnTo>
                <a:lnTo>
                  <a:pt x="1133" y="157"/>
                </a:lnTo>
                <a:lnTo>
                  <a:pt x="1135" y="157"/>
                </a:lnTo>
                <a:lnTo>
                  <a:pt x="1138" y="157"/>
                </a:lnTo>
                <a:lnTo>
                  <a:pt x="1140" y="159"/>
                </a:lnTo>
                <a:lnTo>
                  <a:pt x="1140" y="159"/>
                </a:lnTo>
                <a:lnTo>
                  <a:pt x="1140" y="157"/>
                </a:lnTo>
                <a:lnTo>
                  <a:pt x="1142" y="157"/>
                </a:lnTo>
                <a:lnTo>
                  <a:pt x="1140" y="155"/>
                </a:lnTo>
                <a:lnTo>
                  <a:pt x="1142" y="153"/>
                </a:lnTo>
                <a:lnTo>
                  <a:pt x="1144" y="153"/>
                </a:lnTo>
                <a:lnTo>
                  <a:pt x="1145" y="153"/>
                </a:lnTo>
                <a:lnTo>
                  <a:pt x="1145" y="152"/>
                </a:lnTo>
                <a:lnTo>
                  <a:pt x="1147" y="152"/>
                </a:lnTo>
                <a:lnTo>
                  <a:pt x="1149" y="153"/>
                </a:lnTo>
                <a:lnTo>
                  <a:pt x="1149" y="155"/>
                </a:lnTo>
                <a:lnTo>
                  <a:pt x="1149" y="157"/>
                </a:lnTo>
                <a:lnTo>
                  <a:pt x="1147" y="157"/>
                </a:lnTo>
                <a:lnTo>
                  <a:pt x="1145" y="159"/>
                </a:lnTo>
                <a:lnTo>
                  <a:pt x="1145" y="160"/>
                </a:lnTo>
                <a:lnTo>
                  <a:pt x="1145" y="162"/>
                </a:lnTo>
                <a:lnTo>
                  <a:pt x="1147" y="164"/>
                </a:lnTo>
                <a:lnTo>
                  <a:pt x="1149" y="164"/>
                </a:lnTo>
                <a:lnTo>
                  <a:pt x="1150" y="164"/>
                </a:lnTo>
                <a:lnTo>
                  <a:pt x="1152" y="164"/>
                </a:lnTo>
                <a:lnTo>
                  <a:pt x="1154" y="164"/>
                </a:lnTo>
                <a:lnTo>
                  <a:pt x="1156" y="164"/>
                </a:lnTo>
                <a:lnTo>
                  <a:pt x="1157" y="164"/>
                </a:lnTo>
                <a:lnTo>
                  <a:pt x="1159" y="164"/>
                </a:lnTo>
                <a:lnTo>
                  <a:pt x="1161" y="164"/>
                </a:lnTo>
                <a:lnTo>
                  <a:pt x="1162" y="162"/>
                </a:lnTo>
                <a:lnTo>
                  <a:pt x="1162" y="160"/>
                </a:lnTo>
                <a:lnTo>
                  <a:pt x="1164" y="159"/>
                </a:lnTo>
                <a:lnTo>
                  <a:pt x="1164" y="157"/>
                </a:lnTo>
                <a:lnTo>
                  <a:pt x="1166" y="157"/>
                </a:lnTo>
                <a:lnTo>
                  <a:pt x="1166" y="155"/>
                </a:lnTo>
                <a:lnTo>
                  <a:pt x="1167" y="153"/>
                </a:lnTo>
                <a:lnTo>
                  <a:pt x="1169" y="153"/>
                </a:lnTo>
                <a:lnTo>
                  <a:pt x="1171" y="155"/>
                </a:lnTo>
                <a:lnTo>
                  <a:pt x="1171" y="157"/>
                </a:lnTo>
                <a:lnTo>
                  <a:pt x="1173" y="157"/>
                </a:lnTo>
                <a:lnTo>
                  <a:pt x="1174" y="157"/>
                </a:lnTo>
                <a:lnTo>
                  <a:pt x="1174" y="159"/>
                </a:lnTo>
                <a:lnTo>
                  <a:pt x="1173" y="160"/>
                </a:lnTo>
                <a:lnTo>
                  <a:pt x="1171" y="162"/>
                </a:lnTo>
                <a:lnTo>
                  <a:pt x="1173" y="162"/>
                </a:lnTo>
                <a:lnTo>
                  <a:pt x="1174" y="162"/>
                </a:lnTo>
                <a:lnTo>
                  <a:pt x="1176" y="162"/>
                </a:lnTo>
                <a:lnTo>
                  <a:pt x="1178" y="162"/>
                </a:lnTo>
                <a:lnTo>
                  <a:pt x="1179" y="162"/>
                </a:lnTo>
                <a:lnTo>
                  <a:pt x="1181" y="162"/>
                </a:lnTo>
                <a:lnTo>
                  <a:pt x="1181" y="160"/>
                </a:lnTo>
                <a:lnTo>
                  <a:pt x="1181" y="160"/>
                </a:lnTo>
                <a:lnTo>
                  <a:pt x="1181" y="159"/>
                </a:lnTo>
                <a:lnTo>
                  <a:pt x="1183" y="157"/>
                </a:lnTo>
                <a:lnTo>
                  <a:pt x="1185" y="157"/>
                </a:lnTo>
                <a:lnTo>
                  <a:pt x="1186" y="157"/>
                </a:lnTo>
                <a:lnTo>
                  <a:pt x="1188" y="159"/>
                </a:lnTo>
                <a:lnTo>
                  <a:pt x="1188" y="160"/>
                </a:lnTo>
                <a:lnTo>
                  <a:pt x="1186" y="160"/>
                </a:lnTo>
                <a:lnTo>
                  <a:pt x="1186" y="162"/>
                </a:lnTo>
                <a:lnTo>
                  <a:pt x="1188" y="162"/>
                </a:lnTo>
                <a:lnTo>
                  <a:pt x="1188" y="164"/>
                </a:lnTo>
                <a:lnTo>
                  <a:pt x="1190" y="165"/>
                </a:lnTo>
                <a:lnTo>
                  <a:pt x="1193" y="165"/>
                </a:lnTo>
                <a:lnTo>
                  <a:pt x="1195" y="165"/>
                </a:lnTo>
                <a:lnTo>
                  <a:pt x="1197" y="165"/>
                </a:lnTo>
                <a:lnTo>
                  <a:pt x="1198" y="167"/>
                </a:lnTo>
                <a:lnTo>
                  <a:pt x="1200" y="167"/>
                </a:lnTo>
                <a:lnTo>
                  <a:pt x="1200" y="165"/>
                </a:lnTo>
                <a:lnTo>
                  <a:pt x="1202" y="167"/>
                </a:lnTo>
                <a:lnTo>
                  <a:pt x="1202" y="165"/>
                </a:lnTo>
                <a:lnTo>
                  <a:pt x="1203" y="165"/>
                </a:lnTo>
                <a:lnTo>
                  <a:pt x="1205" y="165"/>
                </a:lnTo>
                <a:lnTo>
                  <a:pt x="1207" y="165"/>
                </a:lnTo>
                <a:lnTo>
                  <a:pt x="1209" y="165"/>
                </a:lnTo>
                <a:lnTo>
                  <a:pt x="1209" y="164"/>
                </a:lnTo>
                <a:lnTo>
                  <a:pt x="1210" y="164"/>
                </a:lnTo>
                <a:lnTo>
                  <a:pt x="1212" y="164"/>
                </a:lnTo>
                <a:lnTo>
                  <a:pt x="1212" y="162"/>
                </a:lnTo>
                <a:lnTo>
                  <a:pt x="1215" y="162"/>
                </a:lnTo>
                <a:lnTo>
                  <a:pt x="1217" y="162"/>
                </a:lnTo>
                <a:lnTo>
                  <a:pt x="1219" y="162"/>
                </a:lnTo>
                <a:lnTo>
                  <a:pt x="1220" y="162"/>
                </a:lnTo>
                <a:lnTo>
                  <a:pt x="1220" y="160"/>
                </a:lnTo>
                <a:lnTo>
                  <a:pt x="1222" y="160"/>
                </a:lnTo>
                <a:lnTo>
                  <a:pt x="1222" y="160"/>
                </a:lnTo>
                <a:lnTo>
                  <a:pt x="1224" y="159"/>
                </a:lnTo>
                <a:lnTo>
                  <a:pt x="1226" y="159"/>
                </a:lnTo>
                <a:lnTo>
                  <a:pt x="1226" y="157"/>
                </a:lnTo>
                <a:lnTo>
                  <a:pt x="1227" y="157"/>
                </a:lnTo>
                <a:lnTo>
                  <a:pt x="1229" y="157"/>
                </a:lnTo>
                <a:lnTo>
                  <a:pt x="1231" y="157"/>
                </a:lnTo>
                <a:lnTo>
                  <a:pt x="1232" y="155"/>
                </a:lnTo>
                <a:lnTo>
                  <a:pt x="1234" y="155"/>
                </a:lnTo>
                <a:lnTo>
                  <a:pt x="1236" y="155"/>
                </a:lnTo>
                <a:lnTo>
                  <a:pt x="1238" y="155"/>
                </a:lnTo>
                <a:lnTo>
                  <a:pt x="1239" y="155"/>
                </a:lnTo>
                <a:lnTo>
                  <a:pt x="1241" y="155"/>
                </a:lnTo>
                <a:lnTo>
                  <a:pt x="1243" y="155"/>
                </a:lnTo>
                <a:lnTo>
                  <a:pt x="1244" y="155"/>
                </a:lnTo>
                <a:lnTo>
                  <a:pt x="1246" y="153"/>
                </a:lnTo>
                <a:lnTo>
                  <a:pt x="1248" y="153"/>
                </a:lnTo>
                <a:lnTo>
                  <a:pt x="1250" y="153"/>
                </a:lnTo>
                <a:lnTo>
                  <a:pt x="1251" y="153"/>
                </a:lnTo>
                <a:lnTo>
                  <a:pt x="1253" y="153"/>
                </a:lnTo>
                <a:lnTo>
                  <a:pt x="1253" y="152"/>
                </a:lnTo>
                <a:lnTo>
                  <a:pt x="1255" y="152"/>
                </a:lnTo>
                <a:lnTo>
                  <a:pt x="1256" y="152"/>
                </a:lnTo>
                <a:lnTo>
                  <a:pt x="1256" y="150"/>
                </a:lnTo>
                <a:lnTo>
                  <a:pt x="1256" y="148"/>
                </a:lnTo>
                <a:lnTo>
                  <a:pt x="1258" y="148"/>
                </a:lnTo>
                <a:lnTo>
                  <a:pt x="1258" y="148"/>
                </a:lnTo>
                <a:lnTo>
                  <a:pt x="1258" y="147"/>
                </a:lnTo>
                <a:lnTo>
                  <a:pt x="1258" y="145"/>
                </a:lnTo>
                <a:lnTo>
                  <a:pt x="1258" y="143"/>
                </a:lnTo>
                <a:lnTo>
                  <a:pt x="1256" y="142"/>
                </a:lnTo>
                <a:lnTo>
                  <a:pt x="1256" y="140"/>
                </a:lnTo>
                <a:lnTo>
                  <a:pt x="1256" y="138"/>
                </a:lnTo>
                <a:lnTo>
                  <a:pt x="1258" y="138"/>
                </a:lnTo>
                <a:lnTo>
                  <a:pt x="1258" y="136"/>
                </a:lnTo>
                <a:lnTo>
                  <a:pt x="1260" y="135"/>
                </a:lnTo>
                <a:lnTo>
                  <a:pt x="1263" y="135"/>
                </a:lnTo>
                <a:lnTo>
                  <a:pt x="1267" y="135"/>
                </a:lnTo>
                <a:lnTo>
                  <a:pt x="1270" y="135"/>
                </a:lnTo>
                <a:lnTo>
                  <a:pt x="1272" y="135"/>
                </a:lnTo>
                <a:lnTo>
                  <a:pt x="1272" y="136"/>
                </a:lnTo>
                <a:lnTo>
                  <a:pt x="1268" y="136"/>
                </a:lnTo>
                <a:lnTo>
                  <a:pt x="1268" y="138"/>
                </a:lnTo>
                <a:lnTo>
                  <a:pt x="1267" y="138"/>
                </a:lnTo>
                <a:lnTo>
                  <a:pt x="1267" y="140"/>
                </a:lnTo>
                <a:lnTo>
                  <a:pt x="1265" y="140"/>
                </a:lnTo>
                <a:lnTo>
                  <a:pt x="1265" y="142"/>
                </a:lnTo>
                <a:lnTo>
                  <a:pt x="1267" y="142"/>
                </a:lnTo>
                <a:lnTo>
                  <a:pt x="1270" y="142"/>
                </a:lnTo>
                <a:lnTo>
                  <a:pt x="1270" y="140"/>
                </a:lnTo>
                <a:lnTo>
                  <a:pt x="1272" y="140"/>
                </a:lnTo>
                <a:lnTo>
                  <a:pt x="1272" y="142"/>
                </a:lnTo>
                <a:lnTo>
                  <a:pt x="1273" y="142"/>
                </a:lnTo>
                <a:lnTo>
                  <a:pt x="1273" y="143"/>
                </a:lnTo>
                <a:lnTo>
                  <a:pt x="1275" y="143"/>
                </a:lnTo>
                <a:lnTo>
                  <a:pt x="1275" y="145"/>
                </a:lnTo>
                <a:lnTo>
                  <a:pt x="1275" y="147"/>
                </a:lnTo>
                <a:lnTo>
                  <a:pt x="1275" y="148"/>
                </a:lnTo>
                <a:lnTo>
                  <a:pt x="1273" y="148"/>
                </a:lnTo>
                <a:lnTo>
                  <a:pt x="1273" y="148"/>
                </a:lnTo>
                <a:lnTo>
                  <a:pt x="1275" y="148"/>
                </a:lnTo>
                <a:lnTo>
                  <a:pt x="1277" y="148"/>
                </a:lnTo>
                <a:lnTo>
                  <a:pt x="1279" y="148"/>
                </a:lnTo>
                <a:lnTo>
                  <a:pt x="1280" y="148"/>
                </a:lnTo>
                <a:lnTo>
                  <a:pt x="1282" y="148"/>
                </a:lnTo>
                <a:lnTo>
                  <a:pt x="1284" y="148"/>
                </a:lnTo>
                <a:lnTo>
                  <a:pt x="1284" y="148"/>
                </a:lnTo>
                <a:lnTo>
                  <a:pt x="1285" y="148"/>
                </a:lnTo>
                <a:lnTo>
                  <a:pt x="1287" y="148"/>
                </a:lnTo>
                <a:lnTo>
                  <a:pt x="1287" y="150"/>
                </a:lnTo>
                <a:lnTo>
                  <a:pt x="1287" y="152"/>
                </a:lnTo>
                <a:lnTo>
                  <a:pt x="1289" y="152"/>
                </a:lnTo>
                <a:lnTo>
                  <a:pt x="1289" y="150"/>
                </a:lnTo>
                <a:lnTo>
                  <a:pt x="1291" y="150"/>
                </a:lnTo>
                <a:lnTo>
                  <a:pt x="1292" y="150"/>
                </a:lnTo>
                <a:lnTo>
                  <a:pt x="1292" y="148"/>
                </a:lnTo>
                <a:lnTo>
                  <a:pt x="1294" y="148"/>
                </a:lnTo>
                <a:lnTo>
                  <a:pt x="1294" y="150"/>
                </a:lnTo>
                <a:lnTo>
                  <a:pt x="1296" y="150"/>
                </a:lnTo>
                <a:lnTo>
                  <a:pt x="1297" y="150"/>
                </a:lnTo>
                <a:lnTo>
                  <a:pt x="1296" y="152"/>
                </a:lnTo>
                <a:lnTo>
                  <a:pt x="1297" y="152"/>
                </a:lnTo>
                <a:lnTo>
                  <a:pt x="1297" y="153"/>
                </a:lnTo>
                <a:lnTo>
                  <a:pt x="1299" y="153"/>
                </a:lnTo>
                <a:lnTo>
                  <a:pt x="1299" y="155"/>
                </a:lnTo>
                <a:lnTo>
                  <a:pt x="1299" y="157"/>
                </a:lnTo>
                <a:lnTo>
                  <a:pt x="1301" y="157"/>
                </a:lnTo>
                <a:lnTo>
                  <a:pt x="1303" y="157"/>
                </a:lnTo>
                <a:lnTo>
                  <a:pt x="1303" y="155"/>
                </a:lnTo>
                <a:lnTo>
                  <a:pt x="1301" y="155"/>
                </a:lnTo>
                <a:lnTo>
                  <a:pt x="1301" y="153"/>
                </a:lnTo>
                <a:lnTo>
                  <a:pt x="1304" y="152"/>
                </a:lnTo>
                <a:lnTo>
                  <a:pt x="1304" y="150"/>
                </a:lnTo>
                <a:lnTo>
                  <a:pt x="1308" y="148"/>
                </a:lnTo>
                <a:lnTo>
                  <a:pt x="1309" y="148"/>
                </a:lnTo>
                <a:lnTo>
                  <a:pt x="1309" y="148"/>
                </a:lnTo>
                <a:lnTo>
                  <a:pt x="1311" y="148"/>
                </a:lnTo>
                <a:lnTo>
                  <a:pt x="1311" y="147"/>
                </a:lnTo>
                <a:lnTo>
                  <a:pt x="1311" y="145"/>
                </a:lnTo>
                <a:lnTo>
                  <a:pt x="1311" y="143"/>
                </a:lnTo>
                <a:lnTo>
                  <a:pt x="1313" y="143"/>
                </a:lnTo>
                <a:lnTo>
                  <a:pt x="1311" y="142"/>
                </a:lnTo>
                <a:lnTo>
                  <a:pt x="1313" y="142"/>
                </a:lnTo>
                <a:lnTo>
                  <a:pt x="1313" y="140"/>
                </a:lnTo>
                <a:lnTo>
                  <a:pt x="1314" y="138"/>
                </a:lnTo>
                <a:lnTo>
                  <a:pt x="1318" y="138"/>
                </a:lnTo>
                <a:lnTo>
                  <a:pt x="1320" y="138"/>
                </a:lnTo>
                <a:lnTo>
                  <a:pt x="1320" y="136"/>
                </a:lnTo>
                <a:lnTo>
                  <a:pt x="1321" y="136"/>
                </a:lnTo>
                <a:lnTo>
                  <a:pt x="1323" y="136"/>
                </a:lnTo>
                <a:lnTo>
                  <a:pt x="1325" y="136"/>
                </a:lnTo>
                <a:lnTo>
                  <a:pt x="1325" y="135"/>
                </a:lnTo>
                <a:lnTo>
                  <a:pt x="1326" y="135"/>
                </a:lnTo>
                <a:lnTo>
                  <a:pt x="1328" y="135"/>
                </a:lnTo>
                <a:lnTo>
                  <a:pt x="1330" y="133"/>
                </a:lnTo>
                <a:lnTo>
                  <a:pt x="1333" y="133"/>
                </a:lnTo>
                <a:lnTo>
                  <a:pt x="1335" y="133"/>
                </a:lnTo>
                <a:lnTo>
                  <a:pt x="1337" y="133"/>
                </a:lnTo>
                <a:lnTo>
                  <a:pt x="1338" y="133"/>
                </a:lnTo>
                <a:lnTo>
                  <a:pt x="1338" y="131"/>
                </a:lnTo>
                <a:lnTo>
                  <a:pt x="1340" y="130"/>
                </a:lnTo>
                <a:lnTo>
                  <a:pt x="1342" y="130"/>
                </a:lnTo>
                <a:lnTo>
                  <a:pt x="1342" y="128"/>
                </a:lnTo>
                <a:lnTo>
                  <a:pt x="1344" y="128"/>
                </a:lnTo>
                <a:lnTo>
                  <a:pt x="1345" y="128"/>
                </a:lnTo>
                <a:lnTo>
                  <a:pt x="1345" y="128"/>
                </a:lnTo>
                <a:lnTo>
                  <a:pt x="1347" y="128"/>
                </a:lnTo>
                <a:lnTo>
                  <a:pt x="1349" y="128"/>
                </a:lnTo>
                <a:lnTo>
                  <a:pt x="1350" y="128"/>
                </a:lnTo>
                <a:lnTo>
                  <a:pt x="1350" y="126"/>
                </a:lnTo>
                <a:lnTo>
                  <a:pt x="1352" y="126"/>
                </a:lnTo>
                <a:lnTo>
                  <a:pt x="1355" y="126"/>
                </a:lnTo>
                <a:lnTo>
                  <a:pt x="1355" y="128"/>
                </a:lnTo>
                <a:lnTo>
                  <a:pt x="1357" y="128"/>
                </a:lnTo>
                <a:lnTo>
                  <a:pt x="1357" y="126"/>
                </a:lnTo>
                <a:lnTo>
                  <a:pt x="1357" y="124"/>
                </a:lnTo>
                <a:lnTo>
                  <a:pt x="1361" y="123"/>
                </a:lnTo>
                <a:lnTo>
                  <a:pt x="1361" y="124"/>
                </a:lnTo>
                <a:lnTo>
                  <a:pt x="1362" y="124"/>
                </a:lnTo>
                <a:lnTo>
                  <a:pt x="1362" y="123"/>
                </a:lnTo>
                <a:lnTo>
                  <a:pt x="1364" y="123"/>
                </a:lnTo>
                <a:lnTo>
                  <a:pt x="1366" y="123"/>
                </a:lnTo>
                <a:lnTo>
                  <a:pt x="1366" y="124"/>
                </a:lnTo>
                <a:lnTo>
                  <a:pt x="1367" y="124"/>
                </a:lnTo>
                <a:lnTo>
                  <a:pt x="1367" y="123"/>
                </a:lnTo>
                <a:lnTo>
                  <a:pt x="1371" y="123"/>
                </a:lnTo>
                <a:lnTo>
                  <a:pt x="1371" y="124"/>
                </a:lnTo>
                <a:lnTo>
                  <a:pt x="1373" y="124"/>
                </a:lnTo>
                <a:lnTo>
                  <a:pt x="1373" y="123"/>
                </a:lnTo>
                <a:lnTo>
                  <a:pt x="1374" y="123"/>
                </a:lnTo>
                <a:lnTo>
                  <a:pt x="1374" y="121"/>
                </a:lnTo>
                <a:lnTo>
                  <a:pt x="1373" y="121"/>
                </a:lnTo>
                <a:lnTo>
                  <a:pt x="1373" y="119"/>
                </a:lnTo>
                <a:lnTo>
                  <a:pt x="1373" y="118"/>
                </a:lnTo>
                <a:lnTo>
                  <a:pt x="1374" y="118"/>
                </a:lnTo>
                <a:lnTo>
                  <a:pt x="1376" y="118"/>
                </a:lnTo>
                <a:lnTo>
                  <a:pt x="1378" y="118"/>
                </a:lnTo>
                <a:lnTo>
                  <a:pt x="1379" y="118"/>
                </a:lnTo>
                <a:lnTo>
                  <a:pt x="1379" y="119"/>
                </a:lnTo>
                <a:lnTo>
                  <a:pt x="1381" y="119"/>
                </a:lnTo>
                <a:lnTo>
                  <a:pt x="1378" y="121"/>
                </a:lnTo>
                <a:lnTo>
                  <a:pt x="1379" y="121"/>
                </a:lnTo>
                <a:lnTo>
                  <a:pt x="1381" y="121"/>
                </a:lnTo>
                <a:lnTo>
                  <a:pt x="1381" y="123"/>
                </a:lnTo>
                <a:lnTo>
                  <a:pt x="1383" y="121"/>
                </a:lnTo>
                <a:lnTo>
                  <a:pt x="1383" y="123"/>
                </a:lnTo>
                <a:lnTo>
                  <a:pt x="1383" y="124"/>
                </a:lnTo>
                <a:lnTo>
                  <a:pt x="1385" y="123"/>
                </a:lnTo>
                <a:lnTo>
                  <a:pt x="1385" y="121"/>
                </a:lnTo>
                <a:lnTo>
                  <a:pt x="1386" y="123"/>
                </a:lnTo>
                <a:lnTo>
                  <a:pt x="1386" y="123"/>
                </a:lnTo>
                <a:lnTo>
                  <a:pt x="1386" y="124"/>
                </a:lnTo>
                <a:lnTo>
                  <a:pt x="1386" y="126"/>
                </a:lnTo>
                <a:lnTo>
                  <a:pt x="1386" y="128"/>
                </a:lnTo>
                <a:lnTo>
                  <a:pt x="1386" y="130"/>
                </a:lnTo>
                <a:lnTo>
                  <a:pt x="1386" y="128"/>
                </a:lnTo>
                <a:lnTo>
                  <a:pt x="1388" y="128"/>
                </a:lnTo>
                <a:lnTo>
                  <a:pt x="1388" y="126"/>
                </a:lnTo>
                <a:lnTo>
                  <a:pt x="1390" y="124"/>
                </a:lnTo>
                <a:lnTo>
                  <a:pt x="1390" y="123"/>
                </a:lnTo>
                <a:lnTo>
                  <a:pt x="1390" y="121"/>
                </a:lnTo>
                <a:lnTo>
                  <a:pt x="1391" y="121"/>
                </a:lnTo>
                <a:lnTo>
                  <a:pt x="1395" y="119"/>
                </a:lnTo>
                <a:lnTo>
                  <a:pt x="1397" y="119"/>
                </a:lnTo>
                <a:lnTo>
                  <a:pt x="1397" y="118"/>
                </a:lnTo>
                <a:lnTo>
                  <a:pt x="1398" y="118"/>
                </a:lnTo>
                <a:lnTo>
                  <a:pt x="1398" y="116"/>
                </a:lnTo>
                <a:lnTo>
                  <a:pt x="1397" y="118"/>
                </a:lnTo>
                <a:lnTo>
                  <a:pt x="1397" y="116"/>
                </a:lnTo>
                <a:lnTo>
                  <a:pt x="1393" y="118"/>
                </a:lnTo>
                <a:lnTo>
                  <a:pt x="1391" y="118"/>
                </a:lnTo>
                <a:lnTo>
                  <a:pt x="1391" y="116"/>
                </a:lnTo>
                <a:lnTo>
                  <a:pt x="1390" y="116"/>
                </a:lnTo>
                <a:lnTo>
                  <a:pt x="1391" y="114"/>
                </a:lnTo>
                <a:lnTo>
                  <a:pt x="1393" y="112"/>
                </a:lnTo>
                <a:lnTo>
                  <a:pt x="1398" y="112"/>
                </a:lnTo>
                <a:lnTo>
                  <a:pt x="1398" y="111"/>
                </a:lnTo>
                <a:lnTo>
                  <a:pt x="1400" y="111"/>
                </a:lnTo>
                <a:lnTo>
                  <a:pt x="1400" y="112"/>
                </a:lnTo>
                <a:lnTo>
                  <a:pt x="1400" y="114"/>
                </a:lnTo>
                <a:lnTo>
                  <a:pt x="1403" y="114"/>
                </a:lnTo>
                <a:lnTo>
                  <a:pt x="1403" y="116"/>
                </a:lnTo>
                <a:lnTo>
                  <a:pt x="1402" y="116"/>
                </a:lnTo>
                <a:lnTo>
                  <a:pt x="1402" y="118"/>
                </a:lnTo>
                <a:lnTo>
                  <a:pt x="1403" y="118"/>
                </a:lnTo>
                <a:lnTo>
                  <a:pt x="1403" y="116"/>
                </a:lnTo>
                <a:lnTo>
                  <a:pt x="1405" y="116"/>
                </a:lnTo>
                <a:lnTo>
                  <a:pt x="1407" y="118"/>
                </a:lnTo>
                <a:lnTo>
                  <a:pt x="1408" y="118"/>
                </a:lnTo>
                <a:lnTo>
                  <a:pt x="1410" y="118"/>
                </a:lnTo>
                <a:lnTo>
                  <a:pt x="1412" y="118"/>
                </a:lnTo>
                <a:lnTo>
                  <a:pt x="1412" y="116"/>
                </a:lnTo>
                <a:lnTo>
                  <a:pt x="1410" y="116"/>
                </a:lnTo>
                <a:lnTo>
                  <a:pt x="1408" y="116"/>
                </a:lnTo>
                <a:lnTo>
                  <a:pt x="1408" y="114"/>
                </a:lnTo>
                <a:lnTo>
                  <a:pt x="1410" y="112"/>
                </a:lnTo>
                <a:lnTo>
                  <a:pt x="1412" y="112"/>
                </a:lnTo>
                <a:lnTo>
                  <a:pt x="1414" y="111"/>
                </a:lnTo>
                <a:lnTo>
                  <a:pt x="1412" y="111"/>
                </a:lnTo>
                <a:lnTo>
                  <a:pt x="1410" y="111"/>
                </a:lnTo>
                <a:lnTo>
                  <a:pt x="1408" y="111"/>
                </a:lnTo>
                <a:lnTo>
                  <a:pt x="1408" y="109"/>
                </a:lnTo>
                <a:lnTo>
                  <a:pt x="1408" y="107"/>
                </a:lnTo>
                <a:lnTo>
                  <a:pt x="1410" y="107"/>
                </a:lnTo>
                <a:lnTo>
                  <a:pt x="1412" y="107"/>
                </a:lnTo>
                <a:lnTo>
                  <a:pt x="1412" y="106"/>
                </a:lnTo>
                <a:lnTo>
                  <a:pt x="1414" y="106"/>
                </a:lnTo>
                <a:lnTo>
                  <a:pt x="1415" y="106"/>
                </a:lnTo>
                <a:lnTo>
                  <a:pt x="1419" y="106"/>
                </a:lnTo>
                <a:lnTo>
                  <a:pt x="1420" y="104"/>
                </a:lnTo>
                <a:lnTo>
                  <a:pt x="1422" y="104"/>
                </a:lnTo>
                <a:lnTo>
                  <a:pt x="1424" y="104"/>
                </a:lnTo>
                <a:lnTo>
                  <a:pt x="1426" y="102"/>
                </a:lnTo>
                <a:lnTo>
                  <a:pt x="1429" y="102"/>
                </a:lnTo>
                <a:lnTo>
                  <a:pt x="1431" y="102"/>
                </a:lnTo>
                <a:lnTo>
                  <a:pt x="1434" y="102"/>
                </a:lnTo>
                <a:lnTo>
                  <a:pt x="1438" y="100"/>
                </a:lnTo>
                <a:lnTo>
                  <a:pt x="1439" y="100"/>
                </a:lnTo>
                <a:lnTo>
                  <a:pt x="1441" y="100"/>
                </a:lnTo>
                <a:lnTo>
                  <a:pt x="1443" y="100"/>
                </a:lnTo>
                <a:lnTo>
                  <a:pt x="1444" y="100"/>
                </a:lnTo>
                <a:lnTo>
                  <a:pt x="1446" y="100"/>
                </a:lnTo>
                <a:lnTo>
                  <a:pt x="1449" y="102"/>
                </a:lnTo>
                <a:lnTo>
                  <a:pt x="1453" y="102"/>
                </a:lnTo>
                <a:lnTo>
                  <a:pt x="1456" y="104"/>
                </a:lnTo>
                <a:lnTo>
                  <a:pt x="1456" y="106"/>
                </a:lnTo>
                <a:lnTo>
                  <a:pt x="1458" y="106"/>
                </a:lnTo>
                <a:lnTo>
                  <a:pt x="1458" y="107"/>
                </a:lnTo>
                <a:lnTo>
                  <a:pt x="1460" y="107"/>
                </a:lnTo>
                <a:lnTo>
                  <a:pt x="1460" y="107"/>
                </a:lnTo>
                <a:lnTo>
                  <a:pt x="1461" y="107"/>
                </a:lnTo>
                <a:lnTo>
                  <a:pt x="1463" y="107"/>
                </a:lnTo>
                <a:lnTo>
                  <a:pt x="1467" y="111"/>
                </a:lnTo>
                <a:lnTo>
                  <a:pt x="1465" y="112"/>
                </a:lnTo>
                <a:lnTo>
                  <a:pt x="1463" y="112"/>
                </a:lnTo>
                <a:lnTo>
                  <a:pt x="1461" y="112"/>
                </a:lnTo>
                <a:lnTo>
                  <a:pt x="1460" y="112"/>
                </a:lnTo>
                <a:lnTo>
                  <a:pt x="1458" y="111"/>
                </a:lnTo>
                <a:lnTo>
                  <a:pt x="1456" y="111"/>
                </a:lnTo>
                <a:lnTo>
                  <a:pt x="1455" y="111"/>
                </a:lnTo>
                <a:lnTo>
                  <a:pt x="1456" y="112"/>
                </a:lnTo>
                <a:lnTo>
                  <a:pt x="1458" y="112"/>
                </a:lnTo>
                <a:lnTo>
                  <a:pt x="1458" y="114"/>
                </a:lnTo>
                <a:lnTo>
                  <a:pt x="1460" y="114"/>
                </a:lnTo>
                <a:lnTo>
                  <a:pt x="1460" y="116"/>
                </a:lnTo>
                <a:lnTo>
                  <a:pt x="1458" y="116"/>
                </a:lnTo>
                <a:lnTo>
                  <a:pt x="1456" y="116"/>
                </a:lnTo>
                <a:lnTo>
                  <a:pt x="1456" y="118"/>
                </a:lnTo>
                <a:lnTo>
                  <a:pt x="1455" y="118"/>
                </a:lnTo>
                <a:lnTo>
                  <a:pt x="1451" y="119"/>
                </a:lnTo>
                <a:lnTo>
                  <a:pt x="1449" y="119"/>
                </a:lnTo>
                <a:lnTo>
                  <a:pt x="1449" y="121"/>
                </a:lnTo>
                <a:lnTo>
                  <a:pt x="1453" y="119"/>
                </a:lnTo>
                <a:lnTo>
                  <a:pt x="1451" y="121"/>
                </a:lnTo>
                <a:lnTo>
                  <a:pt x="1453" y="121"/>
                </a:lnTo>
                <a:lnTo>
                  <a:pt x="1455" y="121"/>
                </a:lnTo>
                <a:lnTo>
                  <a:pt x="1455" y="119"/>
                </a:lnTo>
                <a:lnTo>
                  <a:pt x="1456" y="118"/>
                </a:lnTo>
                <a:lnTo>
                  <a:pt x="1458" y="118"/>
                </a:lnTo>
                <a:lnTo>
                  <a:pt x="1460" y="118"/>
                </a:lnTo>
                <a:lnTo>
                  <a:pt x="1463" y="118"/>
                </a:lnTo>
                <a:lnTo>
                  <a:pt x="1465" y="118"/>
                </a:lnTo>
                <a:lnTo>
                  <a:pt x="1467" y="118"/>
                </a:lnTo>
                <a:lnTo>
                  <a:pt x="1468" y="118"/>
                </a:lnTo>
                <a:lnTo>
                  <a:pt x="1468" y="119"/>
                </a:lnTo>
                <a:lnTo>
                  <a:pt x="1468" y="121"/>
                </a:lnTo>
                <a:lnTo>
                  <a:pt x="1468" y="119"/>
                </a:lnTo>
                <a:lnTo>
                  <a:pt x="1470" y="119"/>
                </a:lnTo>
                <a:lnTo>
                  <a:pt x="1470" y="121"/>
                </a:lnTo>
                <a:lnTo>
                  <a:pt x="1470" y="123"/>
                </a:lnTo>
                <a:lnTo>
                  <a:pt x="1472" y="123"/>
                </a:lnTo>
                <a:lnTo>
                  <a:pt x="1473" y="123"/>
                </a:lnTo>
                <a:lnTo>
                  <a:pt x="1473" y="124"/>
                </a:lnTo>
                <a:lnTo>
                  <a:pt x="1475" y="124"/>
                </a:lnTo>
                <a:lnTo>
                  <a:pt x="1475" y="126"/>
                </a:lnTo>
                <a:lnTo>
                  <a:pt x="1477" y="126"/>
                </a:lnTo>
                <a:lnTo>
                  <a:pt x="1477" y="124"/>
                </a:lnTo>
                <a:lnTo>
                  <a:pt x="1479" y="124"/>
                </a:lnTo>
                <a:lnTo>
                  <a:pt x="1480" y="124"/>
                </a:lnTo>
                <a:lnTo>
                  <a:pt x="1482" y="124"/>
                </a:lnTo>
                <a:lnTo>
                  <a:pt x="1484" y="124"/>
                </a:lnTo>
                <a:lnTo>
                  <a:pt x="1485" y="124"/>
                </a:lnTo>
                <a:lnTo>
                  <a:pt x="1487" y="124"/>
                </a:lnTo>
                <a:lnTo>
                  <a:pt x="1487" y="126"/>
                </a:lnTo>
                <a:lnTo>
                  <a:pt x="1489" y="126"/>
                </a:lnTo>
                <a:lnTo>
                  <a:pt x="1491" y="126"/>
                </a:lnTo>
                <a:lnTo>
                  <a:pt x="1491" y="128"/>
                </a:lnTo>
                <a:lnTo>
                  <a:pt x="1494" y="126"/>
                </a:lnTo>
                <a:lnTo>
                  <a:pt x="1496" y="128"/>
                </a:lnTo>
                <a:lnTo>
                  <a:pt x="1497" y="128"/>
                </a:lnTo>
                <a:lnTo>
                  <a:pt x="1499" y="128"/>
                </a:lnTo>
                <a:lnTo>
                  <a:pt x="1501" y="130"/>
                </a:lnTo>
                <a:lnTo>
                  <a:pt x="1502" y="130"/>
                </a:lnTo>
                <a:lnTo>
                  <a:pt x="1506" y="128"/>
                </a:lnTo>
                <a:lnTo>
                  <a:pt x="1508" y="128"/>
                </a:lnTo>
                <a:lnTo>
                  <a:pt x="1509" y="128"/>
                </a:lnTo>
                <a:lnTo>
                  <a:pt x="1511" y="128"/>
                </a:lnTo>
                <a:lnTo>
                  <a:pt x="1514" y="130"/>
                </a:lnTo>
                <a:lnTo>
                  <a:pt x="1516" y="130"/>
                </a:lnTo>
                <a:lnTo>
                  <a:pt x="1520" y="131"/>
                </a:lnTo>
                <a:lnTo>
                  <a:pt x="1521" y="131"/>
                </a:lnTo>
                <a:lnTo>
                  <a:pt x="1525" y="131"/>
                </a:lnTo>
                <a:lnTo>
                  <a:pt x="1528" y="133"/>
                </a:lnTo>
                <a:lnTo>
                  <a:pt x="1532" y="133"/>
                </a:lnTo>
                <a:lnTo>
                  <a:pt x="1533" y="133"/>
                </a:lnTo>
                <a:lnTo>
                  <a:pt x="1535" y="133"/>
                </a:lnTo>
                <a:lnTo>
                  <a:pt x="1537" y="133"/>
                </a:lnTo>
                <a:lnTo>
                  <a:pt x="1538" y="133"/>
                </a:lnTo>
                <a:lnTo>
                  <a:pt x="1542" y="135"/>
                </a:lnTo>
                <a:lnTo>
                  <a:pt x="1543" y="135"/>
                </a:lnTo>
                <a:lnTo>
                  <a:pt x="1547" y="135"/>
                </a:lnTo>
                <a:lnTo>
                  <a:pt x="1550" y="135"/>
                </a:lnTo>
                <a:lnTo>
                  <a:pt x="1550" y="135"/>
                </a:lnTo>
                <a:lnTo>
                  <a:pt x="1550" y="133"/>
                </a:lnTo>
                <a:lnTo>
                  <a:pt x="1552" y="133"/>
                </a:lnTo>
                <a:lnTo>
                  <a:pt x="1554" y="133"/>
                </a:lnTo>
                <a:lnTo>
                  <a:pt x="1554" y="135"/>
                </a:lnTo>
                <a:lnTo>
                  <a:pt x="1552" y="135"/>
                </a:lnTo>
                <a:lnTo>
                  <a:pt x="1552" y="136"/>
                </a:lnTo>
                <a:lnTo>
                  <a:pt x="1550" y="138"/>
                </a:lnTo>
                <a:lnTo>
                  <a:pt x="1550" y="140"/>
                </a:lnTo>
                <a:lnTo>
                  <a:pt x="1550" y="142"/>
                </a:lnTo>
                <a:lnTo>
                  <a:pt x="1550" y="143"/>
                </a:lnTo>
                <a:lnTo>
                  <a:pt x="1550" y="145"/>
                </a:lnTo>
                <a:lnTo>
                  <a:pt x="1550" y="145"/>
                </a:lnTo>
                <a:lnTo>
                  <a:pt x="1550" y="147"/>
                </a:lnTo>
                <a:lnTo>
                  <a:pt x="1549" y="147"/>
                </a:lnTo>
                <a:lnTo>
                  <a:pt x="1549" y="145"/>
                </a:lnTo>
                <a:lnTo>
                  <a:pt x="1547" y="147"/>
                </a:lnTo>
                <a:lnTo>
                  <a:pt x="1547" y="148"/>
                </a:lnTo>
                <a:lnTo>
                  <a:pt x="1543" y="148"/>
                </a:lnTo>
                <a:lnTo>
                  <a:pt x="1542" y="148"/>
                </a:lnTo>
                <a:lnTo>
                  <a:pt x="1543" y="148"/>
                </a:lnTo>
                <a:lnTo>
                  <a:pt x="1545" y="148"/>
                </a:lnTo>
                <a:lnTo>
                  <a:pt x="1547" y="148"/>
                </a:lnTo>
                <a:lnTo>
                  <a:pt x="1545" y="150"/>
                </a:lnTo>
                <a:lnTo>
                  <a:pt x="1543" y="150"/>
                </a:lnTo>
                <a:lnTo>
                  <a:pt x="1542" y="150"/>
                </a:lnTo>
                <a:lnTo>
                  <a:pt x="1542" y="152"/>
                </a:lnTo>
                <a:lnTo>
                  <a:pt x="1543" y="153"/>
                </a:lnTo>
                <a:lnTo>
                  <a:pt x="1542" y="153"/>
                </a:lnTo>
                <a:lnTo>
                  <a:pt x="1542" y="155"/>
                </a:lnTo>
                <a:lnTo>
                  <a:pt x="1540" y="155"/>
                </a:lnTo>
                <a:lnTo>
                  <a:pt x="1538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3" y="155"/>
                </a:lnTo>
                <a:lnTo>
                  <a:pt x="1533" y="157"/>
                </a:lnTo>
                <a:lnTo>
                  <a:pt x="1532" y="157"/>
                </a:lnTo>
                <a:lnTo>
                  <a:pt x="1532" y="159"/>
                </a:lnTo>
                <a:lnTo>
                  <a:pt x="1533" y="159"/>
                </a:lnTo>
                <a:lnTo>
                  <a:pt x="1535" y="159"/>
                </a:lnTo>
                <a:lnTo>
                  <a:pt x="1537" y="159"/>
                </a:lnTo>
                <a:lnTo>
                  <a:pt x="1535" y="160"/>
                </a:lnTo>
                <a:lnTo>
                  <a:pt x="1533" y="160"/>
                </a:lnTo>
                <a:lnTo>
                  <a:pt x="1532" y="160"/>
                </a:lnTo>
                <a:lnTo>
                  <a:pt x="1532" y="162"/>
                </a:lnTo>
                <a:lnTo>
                  <a:pt x="1530" y="164"/>
                </a:lnTo>
                <a:lnTo>
                  <a:pt x="1528" y="165"/>
                </a:lnTo>
                <a:lnTo>
                  <a:pt x="1526" y="165"/>
                </a:lnTo>
                <a:lnTo>
                  <a:pt x="1526" y="164"/>
                </a:lnTo>
                <a:lnTo>
                  <a:pt x="1526" y="162"/>
                </a:lnTo>
                <a:lnTo>
                  <a:pt x="1526" y="160"/>
                </a:lnTo>
                <a:lnTo>
                  <a:pt x="1525" y="160"/>
                </a:lnTo>
                <a:lnTo>
                  <a:pt x="1525" y="162"/>
                </a:lnTo>
                <a:lnTo>
                  <a:pt x="1523" y="162"/>
                </a:lnTo>
                <a:lnTo>
                  <a:pt x="1521" y="164"/>
                </a:lnTo>
                <a:lnTo>
                  <a:pt x="1520" y="164"/>
                </a:lnTo>
                <a:lnTo>
                  <a:pt x="1518" y="164"/>
                </a:lnTo>
                <a:lnTo>
                  <a:pt x="1518" y="165"/>
                </a:lnTo>
                <a:lnTo>
                  <a:pt x="1516" y="165"/>
                </a:lnTo>
                <a:lnTo>
                  <a:pt x="1516" y="167"/>
                </a:lnTo>
                <a:lnTo>
                  <a:pt x="1514" y="167"/>
                </a:lnTo>
                <a:lnTo>
                  <a:pt x="1513" y="167"/>
                </a:lnTo>
                <a:lnTo>
                  <a:pt x="1513" y="169"/>
                </a:lnTo>
                <a:lnTo>
                  <a:pt x="1518" y="167"/>
                </a:lnTo>
                <a:lnTo>
                  <a:pt x="1518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8" y="169"/>
                </a:lnTo>
                <a:lnTo>
                  <a:pt x="1518" y="171"/>
                </a:lnTo>
                <a:lnTo>
                  <a:pt x="1520" y="171"/>
                </a:lnTo>
                <a:lnTo>
                  <a:pt x="1521" y="171"/>
                </a:lnTo>
                <a:lnTo>
                  <a:pt x="1523" y="171"/>
                </a:lnTo>
                <a:lnTo>
                  <a:pt x="1525" y="169"/>
                </a:lnTo>
                <a:lnTo>
                  <a:pt x="1526" y="169"/>
                </a:lnTo>
                <a:lnTo>
                  <a:pt x="1528" y="169"/>
                </a:lnTo>
                <a:lnTo>
                  <a:pt x="1528" y="171"/>
                </a:lnTo>
                <a:lnTo>
                  <a:pt x="1526" y="172"/>
                </a:lnTo>
                <a:lnTo>
                  <a:pt x="1525" y="174"/>
                </a:lnTo>
                <a:lnTo>
                  <a:pt x="1525" y="176"/>
                </a:lnTo>
                <a:lnTo>
                  <a:pt x="1523" y="176"/>
                </a:lnTo>
                <a:lnTo>
                  <a:pt x="1521" y="177"/>
                </a:lnTo>
                <a:lnTo>
                  <a:pt x="1520" y="179"/>
                </a:lnTo>
                <a:lnTo>
                  <a:pt x="1518" y="181"/>
                </a:lnTo>
                <a:lnTo>
                  <a:pt x="1516" y="181"/>
                </a:lnTo>
                <a:lnTo>
                  <a:pt x="1516" y="183"/>
                </a:lnTo>
                <a:lnTo>
                  <a:pt x="1514" y="183"/>
                </a:lnTo>
                <a:lnTo>
                  <a:pt x="1513" y="183"/>
                </a:lnTo>
                <a:lnTo>
                  <a:pt x="1511" y="184"/>
                </a:lnTo>
                <a:lnTo>
                  <a:pt x="1509" y="184"/>
                </a:lnTo>
                <a:lnTo>
                  <a:pt x="1509" y="186"/>
                </a:lnTo>
                <a:lnTo>
                  <a:pt x="1508" y="186"/>
                </a:lnTo>
                <a:lnTo>
                  <a:pt x="1508" y="188"/>
                </a:lnTo>
                <a:lnTo>
                  <a:pt x="1508" y="189"/>
                </a:lnTo>
                <a:lnTo>
                  <a:pt x="1506" y="189"/>
                </a:lnTo>
                <a:lnTo>
                  <a:pt x="1504" y="189"/>
                </a:lnTo>
                <a:lnTo>
                  <a:pt x="1504" y="189"/>
                </a:lnTo>
                <a:lnTo>
                  <a:pt x="1502" y="189"/>
                </a:lnTo>
                <a:lnTo>
                  <a:pt x="1502" y="191"/>
                </a:lnTo>
                <a:lnTo>
                  <a:pt x="1501" y="191"/>
                </a:lnTo>
                <a:lnTo>
                  <a:pt x="1501" y="193"/>
                </a:lnTo>
                <a:lnTo>
                  <a:pt x="1499" y="193"/>
                </a:lnTo>
                <a:lnTo>
                  <a:pt x="1499" y="195"/>
                </a:lnTo>
                <a:lnTo>
                  <a:pt x="1497" y="195"/>
                </a:lnTo>
                <a:lnTo>
                  <a:pt x="1497" y="196"/>
                </a:lnTo>
                <a:lnTo>
                  <a:pt x="1496" y="198"/>
                </a:lnTo>
                <a:lnTo>
                  <a:pt x="1494" y="198"/>
                </a:lnTo>
                <a:lnTo>
                  <a:pt x="1494" y="200"/>
                </a:lnTo>
                <a:lnTo>
                  <a:pt x="1492" y="200"/>
                </a:lnTo>
                <a:lnTo>
                  <a:pt x="1492" y="201"/>
                </a:lnTo>
                <a:lnTo>
                  <a:pt x="1491" y="203"/>
                </a:lnTo>
                <a:lnTo>
                  <a:pt x="1489" y="205"/>
                </a:lnTo>
                <a:lnTo>
                  <a:pt x="1487" y="205"/>
                </a:lnTo>
                <a:lnTo>
                  <a:pt x="1485" y="205"/>
                </a:lnTo>
                <a:lnTo>
                  <a:pt x="1485" y="206"/>
                </a:lnTo>
                <a:lnTo>
                  <a:pt x="1484" y="206"/>
                </a:lnTo>
                <a:lnTo>
                  <a:pt x="1482" y="206"/>
                </a:lnTo>
                <a:lnTo>
                  <a:pt x="1482" y="208"/>
                </a:lnTo>
                <a:lnTo>
                  <a:pt x="1484" y="208"/>
                </a:lnTo>
                <a:lnTo>
                  <a:pt x="1484" y="210"/>
                </a:lnTo>
                <a:lnTo>
                  <a:pt x="1485" y="208"/>
                </a:lnTo>
                <a:lnTo>
                  <a:pt x="1487" y="208"/>
                </a:lnTo>
                <a:lnTo>
                  <a:pt x="1487" y="210"/>
                </a:lnTo>
                <a:lnTo>
                  <a:pt x="1489" y="210"/>
                </a:lnTo>
                <a:lnTo>
                  <a:pt x="1492" y="208"/>
                </a:lnTo>
                <a:lnTo>
                  <a:pt x="1494" y="208"/>
                </a:lnTo>
                <a:lnTo>
                  <a:pt x="1496" y="208"/>
                </a:lnTo>
                <a:lnTo>
                  <a:pt x="1496" y="206"/>
                </a:lnTo>
                <a:lnTo>
                  <a:pt x="1497" y="206"/>
                </a:lnTo>
                <a:lnTo>
                  <a:pt x="1497" y="205"/>
                </a:lnTo>
                <a:lnTo>
                  <a:pt x="1497" y="203"/>
                </a:lnTo>
                <a:lnTo>
                  <a:pt x="1497" y="201"/>
                </a:lnTo>
                <a:lnTo>
                  <a:pt x="1499" y="201"/>
                </a:lnTo>
                <a:lnTo>
                  <a:pt x="1501" y="201"/>
                </a:lnTo>
                <a:lnTo>
                  <a:pt x="1501" y="200"/>
                </a:lnTo>
                <a:lnTo>
                  <a:pt x="1502" y="200"/>
                </a:lnTo>
                <a:lnTo>
                  <a:pt x="1504" y="198"/>
                </a:lnTo>
                <a:lnTo>
                  <a:pt x="1506" y="200"/>
                </a:lnTo>
                <a:lnTo>
                  <a:pt x="1509" y="198"/>
                </a:lnTo>
                <a:lnTo>
                  <a:pt x="1509" y="198"/>
                </a:lnTo>
                <a:lnTo>
                  <a:pt x="1511" y="198"/>
                </a:lnTo>
                <a:lnTo>
                  <a:pt x="1513" y="198"/>
                </a:lnTo>
                <a:lnTo>
                  <a:pt x="1513" y="196"/>
                </a:lnTo>
                <a:lnTo>
                  <a:pt x="1514" y="196"/>
                </a:lnTo>
                <a:lnTo>
                  <a:pt x="1516" y="196"/>
                </a:lnTo>
                <a:lnTo>
                  <a:pt x="1516" y="195"/>
                </a:lnTo>
                <a:lnTo>
                  <a:pt x="1518" y="193"/>
                </a:lnTo>
                <a:lnTo>
                  <a:pt x="1520" y="193"/>
                </a:lnTo>
                <a:lnTo>
                  <a:pt x="1521" y="193"/>
                </a:lnTo>
                <a:lnTo>
                  <a:pt x="1523" y="193"/>
                </a:lnTo>
                <a:lnTo>
                  <a:pt x="1525" y="193"/>
                </a:lnTo>
                <a:lnTo>
                  <a:pt x="1525" y="191"/>
                </a:lnTo>
                <a:lnTo>
                  <a:pt x="1526" y="189"/>
                </a:lnTo>
                <a:lnTo>
                  <a:pt x="1528" y="189"/>
                </a:lnTo>
                <a:lnTo>
                  <a:pt x="1530" y="189"/>
                </a:lnTo>
                <a:lnTo>
                  <a:pt x="1532" y="189"/>
                </a:lnTo>
                <a:lnTo>
                  <a:pt x="1530" y="189"/>
                </a:lnTo>
                <a:lnTo>
                  <a:pt x="1532" y="189"/>
                </a:lnTo>
                <a:lnTo>
                  <a:pt x="1533" y="189"/>
                </a:lnTo>
                <a:lnTo>
                  <a:pt x="1533" y="188"/>
                </a:lnTo>
                <a:lnTo>
                  <a:pt x="1533" y="186"/>
                </a:lnTo>
                <a:lnTo>
                  <a:pt x="1535" y="184"/>
                </a:lnTo>
                <a:lnTo>
                  <a:pt x="1537" y="184"/>
                </a:lnTo>
                <a:lnTo>
                  <a:pt x="1538" y="184"/>
                </a:lnTo>
                <a:lnTo>
                  <a:pt x="1538" y="183"/>
                </a:lnTo>
                <a:lnTo>
                  <a:pt x="1540" y="179"/>
                </a:lnTo>
                <a:lnTo>
                  <a:pt x="1542" y="179"/>
                </a:lnTo>
                <a:lnTo>
                  <a:pt x="1543" y="179"/>
                </a:lnTo>
                <a:lnTo>
                  <a:pt x="1543" y="177"/>
                </a:lnTo>
                <a:lnTo>
                  <a:pt x="1545" y="176"/>
                </a:lnTo>
                <a:lnTo>
                  <a:pt x="1545" y="174"/>
                </a:lnTo>
                <a:lnTo>
                  <a:pt x="1545" y="172"/>
                </a:lnTo>
                <a:lnTo>
                  <a:pt x="1547" y="172"/>
                </a:lnTo>
                <a:lnTo>
                  <a:pt x="1547" y="171"/>
                </a:lnTo>
                <a:lnTo>
                  <a:pt x="1549" y="171"/>
                </a:lnTo>
                <a:lnTo>
                  <a:pt x="1549" y="172"/>
                </a:lnTo>
                <a:lnTo>
                  <a:pt x="1549" y="174"/>
                </a:lnTo>
                <a:lnTo>
                  <a:pt x="1549" y="176"/>
                </a:lnTo>
                <a:lnTo>
                  <a:pt x="1550" y="176"/>
                </a:lnTo>
                <a:lnTo>
                  <a:pt x="1550" y="174"/>
                </a:lnTo>
                <a:lnTo>
                  <a:pt x="1550" y="174"/>
                </a:lnTo>
                <a:lnTo>
                  <a:pt x="1552" y="174"/>
                </a:lnTo>
                <a:lnTo>
                  <a:pt x="1552" y="172"/>
                </a:lnTo>
                <a:lnTo>
                  <a:pt x="1554" y="172"/>
                </a:lnTo>
                <a:lnTo>
                  <a:pt x="1554" y="171"/>
                </a:lnTo>
                <a:lnTo>
                  <a:pt x="1554" y="169"/>
                </a:lnTo>
                <a:lnTo>
                  <a:pt x="1555" y="169"/>
                </a:lnTo>
                <a:lnTo>
                  <a:pt x="1555" y="167"/>
                </a:lnTo>
                <a:lnTo>
                  <a:pt x="1555" y="165"/>
                </a:lnTo>
                <a:lnTo>
                  <a:pt x="1557" y="165"/>
                </a:lnTo>
                <a:lnTo>
                  <a:pt x="1557" y="167"/>
                </a:lnTo>
                <a:lnTo>
                  <a:pt x="1559" y="167"/>
                </a:lnTo>
                <a:lnTo>
                  <a:pt x="1561" y="167"/>
                </a:lnTo>
                <a:lnTo>
                  <a:pt x="1561" y="165"/>
                </a:lnTo>
                <a:lnTo>
                  <a:pt x="1562" y="165"/>
                </a:lnTo>
                <a:lnTo>
                  <a:pt x="1562" y="164"/>
                </a:lnTo>
                <a:lnTo>
                  <a:pt x="1564" y="164"/>
                </a:lnTo>
                <a:lnTo>
                  <a:pt x="1566" y="164"/>
                </a:lnTo>
                <a:lnTo>
                  <a:pt x="1567" y="164"/>
                </a:lnTo>
                <a:lnTo>
                  <a:pt x="1569" y="164"/>
                </a:lnTo>
                <a:lnTo>
                  <a:pt x="1569" y="162"/>
                </a:lnTo>
                <a:lnTo>
                  <a:pt x="1571" y="162"/>
                </a:lnTo>
                <a:lnTo>
                  <a:pt x="1571" y="164"/>
                </a:lnTo>
                <a:lnTo>
                  <a:pt x="1571" y="165"/>
                </a:lnTo>
                <a:lnTo>
                  <a:pt x="1573" y="165"/>
                </a:lnTo>
                <a:lnTo>
                  <a:pt x="1574" y="165"/>
                </a:lnTo>
                <a:lnTo>
                  <a:pt x="1576" y="165"/>
                </a:lnTo>
                <a:lnTo>
                  <a:pt x="1576" y="167"/>
                </a:lnTo>
                <a:lnTo>
                  <a:pt x="1578" y="165"/>
                </a:lnTo>
                <a:lnTo>
                  <a:pt x="1579" y="165"/>
                </a:lnTo>
                <a:lnTo>
                  <a:pt x="1578" y="167"/>
                </a:lnTo>
                <a:lnTo>
                  <a:pt x="1579" y="167"/>
                </a:lnTo>
                <a:lnTo>
                  <a:pt x="1579" y="165"/>
                </a:lnTo>
                <a:lnTo>
                  <a:pt x="1581" y="165"/>
                </a:lnTo>
                <a:lnTo>
                  <a:pt x="1583" y="165"/>
                </a:lnTo>
                <a:lnTo>
                  <a:pt x="1585" y="165"/>
                </a:lnTo>
                <a:lnTo>
                  <a:pt x="1585" y="164"/>
                </a:lnTo>
                <a:lnTo>
                  <a:pt x="1585" y="162"/>
                </a:lnTo>
                <a:lnTo>
                  <a:pt x="1586" y="160"/>
                </a:lnTo>
                <a:lnTo>
                  <a:pt x="1588" y="160"/>
                </a:lnTo>
                <a:lnTo>
                  <a:pt x="1590" y="160"/>
                </a:lnTo>
                <a:lnTo>
                  <a:pt x="1591" y="159"/>
                </a:lnTo>
                <a:lnTo>
                  <a:pt x="1591" y="160"/>
                </a:lnTo>
                <a:lnTo>
                  <a:pt x="1591" y="160"/>
                </a:lnTo>
                <a:lnTo>
                  <a:pt x="1591" y="159"/>
                </a:lnTo>
                <a:lnTo>
                  <a:pt x="1593" y="159"/>
                </a:lnTo>
                <a:lnTo>
                  <a:pt x="1595" y="159"/>
                </a:lnTo>
                <a:lnTo>
                  <a:pt x="1596" y="157"/>
                </a:lnTo>
                <a:lnTo>
                  <a:pt x="1598" y="157"/>
                </a:lnTo>
                <a:lnTo>
                  <a:pt x="1600" y="157"/>
                </a:lnTo>
                <a:lnTo>
                  <a:pt x="1602" y="157"/>
                </a:lnTo>
                <a:lnTo>
                  <a:pt x="1603" y="157"/>
                </a:lnTo>
                <a:lnTo>
                  <a:pt x="1603" y="155"/>
                </a:lnTo>
                <a:lnTo>
                  <a:pt x="1605" y="155"/>
                </a:lnTo>
                <a:lnTo>
                  <a:pt x="1607" y="155"/>
                </a:lnTo>
                <a:lnTo>
                  <a:pt x="1607" y="153"/>
                </a:lnTo>
                <a:lnTo>
                  <a:pt x="1607" y="152"/>
                </a:lnTo>
                <a:lnTo>
                  <a:pt x="1608" y="152"/>
                </a:lnTo>
                <a:lnTo>
                  <a:pt x="1610" y="152"/>
                </a:lnTo>
                <a:lnTo>
                  <a:pt x="1612" y="152"/>
                </a:lnTo>
                <a:lnTo>
                  <a:pt x="1612" y="150"/>
                </a:lnTo>
                <a:lnTo>
                  <a:pt x="1614" y="150"/>
                </a:lnTo>
                <a:lnTo>
                  <a:pt x="1614" y="148"/>
                </a:lnTo>
                <a:lnTo>
                  <a:pt x="1615" y="148"/>
                </a:lnTo>
                <a:lnTo>
                  <a:pt x="1615" y="148"/>
                </a:lnTo>
                <a:lnTo>
                  <a:pt x="1617" y="148"/>
                </a:lnTo>
                <a:lnTo>
                  <a:pt x="1617" y="147"/>
                </a:lnTo>
                <a:lnTo>
                  <a:pt x="1620" y="147"/>
                </a:lnTo>
                <a:lnTo>
                  <a:pt x="1624" y="145"/>
                </a:lnTo>
                <a:lnTo>
                  <a:pt x="1627" y="143"/>
                </a:lnTo>
                <a:lnTo>
                  <a:pt x="1631" y="143"/>
                </a:lnTo>
                <a:lnTo>
                  <a:pt x="1634" y="142"/>
                </a:lnTo>
                <a:lnTo>
                  <a:pt x="1637" y="142"/>
                </a:lnTo>
                <a:lnTo>
                  <a:pt x="1639" y="142"/>
                </a:lnTo>
                <a:lnTo>
                  <a:pt x="1641" y="142"/>
                </a:lnTo>
                <a:lnTo>
                  <a:pt x="1644" y="140"/>
                </a:lnTo>
                <a:lnTo>
                  <a:pt x="1646" y="140"/>
                </a:lnTo>
                <a:lnTo>
                  <a:pt x="1648" y="140"/>
                </a:lnTo>
                <a:lnTo>
                  <a:pt x="1649" y="140"/>
                </a:lnTo>
                <a:lnTo>
                  <a:pt x="1651" y="140"/>
                </a:lnTo>
                <a:lnTo>
                  <a:pt x="1653" y="140"/>
                </a:lnTo>
                <a:lnTo>
                  <a:pt x="1655" y="138"/>
                </a:lnTo>
                <a:lnTo>
                  <a:pt x="1656" y="138"/>
                </a:lnTo>
                <a:lnTo>
                  <a:pt x="1656" y="140"/>
                </a:lnTo>
                <a:lnTo>
                  <a:pt x="1658" y="140"/>
                </a:lnTo>
                <a:lnTo>
                  <a:pt x="1658" y="138"/>
                </a:lnTo>
                <a:lnTo>
                  <a:pt x="1660" y="138"/>
                </a:lnTo>
                <a:lnTo>
                  <a:pt x="1661" y="138"/>
                </a:lnTo>
                <a:lnTo>
                  <a:pt x="1661" y="140"/>
                </a:lnTo>
                <a:lnTo>
                  <a:pt x="1663" y="140"/>
                </a:lnTo>
                <a:lnTo>
                  <a:pt x="1663" y="138"/>
                </a:lnTo>
                <a:lnTo>
                  <a:pt x="1663" y="136"/>
                </a:lnTo>
                <a:lnTo>
                  <a:pt x="1665" y="136"/>
                </a:lnTo>
                <a:lnTo>
                  <a:pt x="1667" y="135"/>
                </a:lnTo>
                <a:lnTo>
                  <a:pt x="1670" y="135"/>
                </a:lnTo>
                <a:lnTo>
                  <a:pt x="1672" y="135"/>
                </a:lnTo>
                <a:lnTo>
                  <a:pt x="1672" y="133"/>
                </a:lnTo>
                <a:lnTo>
                  <a:pt x="1673" y="133"/>
                </a:lnTo>
                <a:lnTo>
                  <a:pt x="1673" y="133"/>
                </a:lnTo>
                <a:lnTo>
                  <a:pt x="1675" y="133"/>
                </a:lnTo>
                <a:lnTo>
                  <a:pt x="1679" y="133"/>
                </a:lnTo>
                <a:lnTo>
                  <a:pt x="1680" y="133"/>
                </a:lnTo>
                <a:lnTo>
                  <a:pt x="1680" y="135"/>
                </a:lnTo>
                <a:lnTo>
                  <a:pt x="1682" y="135"/>
                </a:lnTo>
                <a:lnTo>
                  <a:pt x="1684" y="135"/>
                </a:lnTo>
                <a:lnTo>
                  <a:pt x="1685" y="133"/>
                </a:lnTo>
                <a:lnTo>
                  <a:pt x="1687" y="133"/>
                </a:lnTo>
                <a:lnTo>
                  <a:pt x="1689" y="133"/>
                </a:lnTo>
                <a:lnTo>
                  <a:pt x="1690" y="133"/>
                </a:lnTo>
                <a:lnTo>
                  <a:pt x="1692" y="133"/>
                </a:lnTo>
                <a:lnTo>
                  <a:pt x="1694" y="133"/>
                </a:lnTo>
                <a:lnTo>
                  <a:pt x="1696" y="131"/>
                </a:lnTo>
                <a:lnTo>
                  <a:pt x="1697" y="131"/>
                </a:lnTo>
                <a:lnTo>
                  <a:pt x="1701" y="131"/>
                </a:lnTo>
                <a:lnTo>
                  <a:pt x="1701" y="130"/>
                </a:lnTo>
                <a:lnTo>
                  <a:pt x="1702" y="130"/>
                </a:lnTo>
                <a:lnTo>
                  <a:pt x="1704" y="130"/>
                </a:lnTo>
                <a:lnTo>
                  <a:pt x="1706" y="130"/>
                </a:lnTo>
                <a:lnTo>
                  <a:pt x="1708" y="130"/>
                </a:lnTo>
                <a:lnTo>
                  <a:pt x="1706" y="131"/>
                </a:lnTo>
                <a:lnTo>
                  <a:pt x="1708" y="131"/>
                </a:lnTo>
                <a:lnTo>
                  <a:pt x="1709" y="130"/>
                </a:lnTo>
                <a:lnTo>
                  <a:pt x="1711" y="130"/>
                </a:lnTo>
                <a:lnTo>
                  <a:pt x="1713" y="131"/>
                </a:lnTo>
                <a:lnTo>
                  <a:pt x="1714" y="131"/>
                </a:lnTo>
                <a:lnTo>
                  <a:pt x="1714" y="131"/>
                </a:lnTo>
                <a:lnTo>
                  <a:pt x="1716" y="131"/>
                </a:lnTo>
                <a:lnTo>
                  <a:pt x="1718" y="131"/>
                </a:lnTo>
                <a:lnTo>
                  <a:pt x="1720" y="131"/>
                </a:lnTo>
                <a:lnTo>
                  <a:pt x="1721" y="131"/>
                </a:lnTo>
                <a:lnTo>
                  <a:pt x="1723" y="131"/>
                </a:lnTo>
                <a:lnTo>
                  <a:pt x="1725" y="131"/>
                </a:lnTo>
                <a:lnTo>
                  <a:pt x="1726" y="130"/>
                </a:lnTo>
                <a:lnTo>
                  <a:pt x="1730" y="130"/>
                </a:lnTo>
                <a:lnTo>
                  <a:pt x="1732" y="130"/>
                </a:lnTo>
                <a:lnTo>
                  <a:pt x="1733" y="130"/>
                </a:lnTo>
                <a:lnTo>
                  <a:pt x="1735" y="130"/>
                </a:lnTo>
                <a:lnTo>
                  <a:pt x="1737" y="128"/>
                </a:lnTo>
                <a:lnTo>
                  <a:pt x="1738" y="128"/>
                </a:lnTo>
                <a:lnTo>
                  <a:pt x="1740" y="128"/>
                </a:lnTo>
                <a:lnTo>
                  <a:pt x="1740" y="130"/>
                </a:lnTo>
                <a:lnTo>
                  <a:pt x="1742" y="130"/>
                </a:lnTo>
                <a:lnTo>
                  <a:pt x="1742" y="131"/>
                </a:lnTo>
                <a:lnTo>
                  <a:pt x="1743" y="131"/>
                </a:lnTo>
                <a:lnTo>
                  <a:pt x="1745" y="131"/>
                </a:lnTo>
                <a:lnTo>
                  <a:pt x="1745" y="130"/>
                </a:lnTo>
                <a:lnTo>
                  <a:pt x="1747" y="130"/>
                </a:lnTo>
                <a:lnTo>
                  <a:pt x="1747" y="131"/>
                </a:lnTo>
                <a:lnTo>
                  <a:pt x="1749" y="130"/>
                </a:lnTo>
                <a:lnTo>
                  <a:pt x="1749" y="131"/>
                </a:lnTo>
                <a:lnTo>
                  <a:pt x="1750" y="131"/>
                </a:lnTo>
                <a:lnTo>
                  <a:pt x="1750" y="133"/>
                </a:lnTo>
                <a:lnTo>
                  <a:pt x="1752" y="133"/>
                </a:lnTo>
                <a:lnTo>
                  <a:pt x="1754" y="133"/>
                </a:lnTo>
                <a:lnTo>
                  <a:pt x="1755" y="131"/>
                </a:lnTo>
                <a:lnTo>
                  <a:pt x="1755" y="131"/>
                </a:lnTo>
                <a:lnTo>
                  <a:pt x="1757" y="131"/>
                </a:lnTo>
                <a:lnTo>
                  <a:pt x="1759" y="130"/>
                </a:lnTo>
                <a:lnTo>
                  <a:pt x="1761" y="130"/>
                </a:lnTo>
                <a:lnTo>
                  <a:pt x="1761" y="131"/>
                </a:lnTo>
                <a:lnTo>
                  <a:pt x="1762" y="131"/>
                </a:lnTo>
                <a:lnTo>
                  <a:pt x="1762" y="133"/>
                </a:lnTo>
                <a:lnTo>
                  <a:pt x="1764" y="133"/>
                </a:lnTo>
                <a:lnTo>
                  <a:pt x="1766" y="133"/>
                </a:lnTo>
                <a:lnTo>
                  <a:pt x="1767" y="133"/>
                </a:lnTo>
                <a:lnTo>
                  <a:pt x="1769" y="133"/>
                </a:lnTo>
                <a:lnTo>
                  <a:pt x="1771" y="133"/>
                </a:lnTo>
                <a:lnTo>
                  <a:pt x="1773" y="133"/>
                </a:lnTo>
                <a:lnTo>
                  <a:pt x="1776" y="131"/>
                </a:lnTo>
                <a:lnTo>
                  <a:pt x="1778" y="131"/>
                </a:lnTo>
                <a:lnTo>
                  <a:pt x="1779" y="133"/>
                </a:lnTo>
                <a:lnTo>
                  <a:pt x="1779" y="135"/>
                </a:lnTo>
                <a:lnTo>
                  <a:pt x="1781" y="135"/>
                </a:lnTo>
                <a:lnTo>
                  <a:pt x="1783" y="133"/>
                </a:lnTo>
                <a:lnTo>
                  <a:pt x="1784" y="133"/>
                </a:lnTo>
                <a:lnTo>
                  <a:pt x="1786" y="133"/>
                </a:lnTo>
                <a:lnTo>
                  <a:pt x="1786" y="131"/>
                </a:lnTo>
                <a:lnTo>
                  <a:pt x="1788" y="131"/>
                </a:lnTo>
                <a:lnTo>
                  <a:pt x="1790" y="131"/>
                </a:lnTo>
                <a:lnTo>
                  <a:pt x="1791" y="131"/>
                </a:lnTo>
                <a:lnTo>
                  <a:pt x="1793" y="131"/>
                </a:lnTo>
                <a:lnTo>
                  <a:pt x="1793" y="133"/>
                </a:lnTo>
                <a:lnTo>
                  <a:pt x="1791" y="135"/>
                </a:lnTo>
                <a:lnTo>
                  <a:pt x="1790" y="135"/>
                </a:lnTo>
                <a:lnTo>
                  <a:pt x="1788" y="135"/>
                </a:lnTo>
                <a:lnTo>
                  <a:pt x="1791" y="133"/>
                </a:lnTo>
                <a:lnTo>
                  <a:pt x="1790" y="133"/>
                </a:lnTo>
                <a:lnTo>
                  <a:pt x="1788" y="133"/>
                </a:lnTo>
                <a:lnTo>
                  <a:pt x="1788" y="135"/>
                </a:lnTo>
                <a:lnTo>
                  <a:pt x="1788" y="136"/>
                </a:lnTo>
                <a:lnTo>
                  <a:pt x="1786" y="136"/>
                </a:lnTo>
                <a:lnTo>
                  <a:pt x="1788" y="138"/>
                </a:lnTo>
                <a:lnTo>
                  <a:pt x="1788" y="136"/>
                </a:lnTo>
                <a:lnTo>
                  <a:pt x="1790" y="136"/>
                </a:lnTo>
                <a:lnTo>
                  <a:pt x="1791" y="136"/>
                </a:lnTo>
                <a:lnTo>
                  <a:pt x="1793" y="136"/>
                </a:lnTo>
                <a:lnTo>
                  <a:pt x="1795" y="135"/>
                </a:lnTo>
                <a:lnTo>
                  <a:pt x="1795" y="136"/>
                </a:lnTo>
                <a:lnTo>
                  <a:pt x="1796" y="135"/>
                </a:lnTo>
                <a:lnTo>
                  <a:pt x="1796" y="135"/>
                </a:lnTo>
                <a:lnTo>
                  <a:pt x="1798" y="135"/>
                </a:lnTo>
                <a:lnTo>
                  <a:pt x="1800" y="133"/>
                </a:lnTo>
                <a:lnTo>
                  <a:pt x="1802" y="133"/>
                </a:lnTo>
                <a:lnTo>
                  <a:pt x="1802" y="135"/>
                </a:lnTo>
                <a:lnTo>
                  <a:pt x="1803" y="133"/>
                </a:lnTo>
                <a:lnTo>
                  <a:pt x="1803" y="135"/>
                </a:lnTo>
                <a:lnTo>
                  <a:pt x="1805" y="133"/>
                </a:lnTo>
                <a:lnTo>
                  <a:pt x="1807" y="133"/>
                </a:lnTo>
                <a:lnTo>
                  <a:pt x="1810" y="131"/>
                </a:lnTo>
                <a:lnTo>
                  <a:pt x="1812" y="131"/>
                </a:lnTo>
                <a:lnTo>
                  <a:pt x="1812" y="130"/>
                </a:lnTo>
                <a:lnTo>
                  <a:pt x="1814" y="130"/>
                </a:lnTo>
                <a:lnTo>
                  <a:pt x="1815" y="130"/>
                </a:lnTo>
                <a:lnTo>
                  <a:pt x="1815" y="128"/>
                </a:lnTo>
                <a:lnTo>
                  <a:pt x="1815" y="126"/>
                </a:lnTo>
                <a:lnTo>
                  <a:pt x="1819" y="128"/>
                </a:lnTo>
                <a:lnTo>
                  <a:pt x="1822" y="128"/>
                </a:lnTo>
                <a:lnTo>
                  <a:pt x="1824" y="128"/>
                </a:lnTo>
                <a:lnTo>
                  <a:pt x="1826" y="128"/>
                </a:lnTo>
                <a:lnTo>
                  <a:pt x="1827" y="126"/>
                </a:lnTo>
                <a:lnTo>
                  <a:pt x="1829" y="128"/>
                </a:lnTo>
                <a:lnTo>
                  <a:pt x="1831" y="128"/>
                </a:lnTo>
                <a:lnTo>
                  <a:pt x="1832" y="128"/>
                </a:lnTo>
                <a:lnTo>
                  <a:pt x="1832" y="130"/>
                </a:lnTo>
                <a:lnTo>
                  <a:pt x="1834" y="130"/>
                </a:lnTo>
                <a:lnTo>
                  <a:pt x="1836" y="130"/>
                </a:lnTo>
                <a:lnTo>
                  <a:pt x="1837" y="130"/>
                </a:lnTo>
                <a:lnTo>
                  <a:pt x="1837" y="131"/>
                </a:lnTo>
                <a:lnTo>
                  <a:pt x="1837" y="133"/>
                </a:lnTo>
                <a:lnTo>
                  <a:pt x="1839" y="133"/>
                </a:lnTo>
                <a:lnTo>
                  <a:pt x="1843" y="133"/>
                </a:lnTo>
                <a:lnTo>
                  <a:pt x="1843" y="135"/>
                </a:lnTo>
                <a:lnTo>
                  <a:pt x="1846" y="136"/>
                </a:lnTo>
                <a:lnTo>
                  <a:pt x="1848" y="136"/>
                </a:lnTo>
                <a:lnTo>
                  <a:pt x="1848" y="138"/>
                </a:lnTo>
                <a:lnTo>
                  <a:pt x="1849" y="138"/>
                </a:lnTo>
                <a:lnTo>
                  <a:pt x="1851" y="138"/>
                </a:lnTo>
                <a:lnTo>
                  <a:pt x="1853" y="138"/>
                </a:lnTo>
                <a:lnTo>
                  <a:pt x="1855" y="140"/>
                </a:lnTo>
                <a:lnTo>
                  <a:pt x="1856" y="140"/>
                </a:lnTo>
                <a:lnTo>
                  <a:pt x="1856" y="142"/>
                </a:lnTo>
                <a:lnTo>
                  <a:pt x="1855" y="143"/>
                </a:lnTo>
                <a:lnTo>
                  <a:pt x="1858" y="143"/>
                </a:lnTo>
                <a:lnTo>
                  <a:pt x="1860" y="145"/>
                </a:lnTo>
                <a:lnTo>
                  <a:pt x="1860" y="147"/>
                </a:lnTo>
                <a:lnTo>
                  <a:pt x="1861" y="147"/>
                </a:lnTo>
                <a:lnTo>
                  <a:pt x="1863" y="147"/>
                </a:lnTo>
                <a:lnTo>
                  <a:pt x="1865" y="147"/>
                </a:lnTo>
                <a:lnTo>
                  <a:pt x="1867" y="147"/>
                </a:lnTo>
                <a:lnTo>
                  <a:pt x="1868" y="147"/>
                </a:lnTo>
                <a:lnTo>
                  <a:pt x="1870" y="147"/>
                </a:lnTo>
                <a:lnTo>
                  <a:pt x="1870" y="145"/>
                </a:lnTo>
                <a:lnTo>
                  <a:pt x="1872" y="145"/>
                </a:lnTo>
                <a:lnTo>
                  <a:pt x="1873" y="145"/>
                </a:lnTo>
                <a:lnTo>
                  <a:pt x="1875" y="145"/>
                </a:lnTo>
                <a:lnTo>
                  <a:pt x="1877" y="145"/>
                </a:lnTo>
                <a:lnTo>
                  <a:pt x="1878" y="145"/>
                </a:lnTo>
                <a:lnTo>
                  <a:pt x="1878" y="143"/>
                </a:lnTo>
                <a:lnTo>
                  <a:pt x="1878" y="142"/>
                </a:lnTo>
                <a:lnTo>
                  <a:pt x="1880" y="142"/>
                </a:lnTo>
                <a:lnTo>
                  <a:pt x="1880" y="140"/>
                </a:lnTo>
                <a:lnTo>
                  <a:pt x="1880" y="138"/>
                </a:lnTo>
                <a:lnTo>
                  <a:pt x="1882" y="138"/>
                </a:lnTo>
                <a:lnTo>
                  <a:pt x="1884" y="138"/>
                </a:lnTo>
                <a:lnTo>
                  <a:pt x="1884" y="136"/>
                </a:lnTo>
                <a:lnTo>
                  <a:pt x="1885" y="136"/>
                </a:lnTo>
                <a:lnTo>
                  <a:pt x="1887" y="136"/>
                </a:lnTo>
                <a:lnTo>
                  <a:pt x="1890" y="135"/>
                </a:lnTo>
                <a:lnTo>
                  <a:pt x="1894" y="135"/>
                </a:lnTo>
                <a:lnTo>
                  <a:pt x="1896" y="135"/>
                </a:lnTo>
                <a:lnTo>
                  <a:pt x="1899" y="135"/>
                </a:lnTo>
                <a:lnTo>
                  <a:pt x="1904" y="135"/>
                </a:lnTo>
                <a:lnTo>
                  <a:pt x="1908" y="135"/>
                </a:lnTo>
                <a:lnTo>
                  <a:pt x="1909" y="136"/>
                </a:lnTo>
                <a:lnTo>
                  <a:pt x="1909" y="138"/>
                </a:lnTo>
                <a:lnTo>
                  <a:pt x="1911" y="138"/>
                </a:lnTo>
                <a:lnTo>
                  <a:pt x="1911" y="140"/>
                </a:lnTo>
                <a:lnTo>
                  <a:pt x="1911" y="142"/>
                </a:lnTo>
                <a:lnTo>
                  <a:pt x="1909" y="142"/>
                </a:lnTo>
                <a:lnTo>
                  <a:pt x="1909" y="143"/>
                </a:lnTo>
                <a:lnTo>
                  <a:pt x="1908" y="143"/>
                </a:lnTo>
                <a:lnTo>
                  <a:pt x="1908" y="145"/>
                </a:lnTo>
                <a:lnTo>
                  <a:pt x="1909" y="145"/>
                </a:lnTo>
                <a:lnTo>
                  <a:pt x="1911" y="145"/>
                </a:lnTo>
                <a:lnTo>
                  <a:pt x="1913" y="145"/>
                </a:lnTo>
                <a:lnTo>
                  <a:pt x="1913" y="147"/>
                </a:lnTo>
                <a:lnTo>
                  <a:pt x="1914" y="147"/>
                </a:lnTo>
                <a:lnTo>
                  <a:pt x="1914" y="148"/>
                </a:lnTo>
                <a:lnTo>
                  <a:pt x="1914" y="148"/>
                </a:lnTo>
                <a:lnTo>
                  <a:pt x="1913" y="148"/>
                </a:lnTo>
                <a:lnTo>
                  <a:pt x="1911" y="150"/>
                </a:lnTo>
                <a:lnTo>
                  <a:pt x="1909" y="150"/>
                </a:lnTo>
                <a:lnTo>
                  <a:pt x="1908" y="152"/>
                </a:lnTo>
                <a:lnTo>
                  <a:pt x="1904" y="152"/>
                </a:lnTo>
                <a:lnTo>
                  <a:pt x="1901" y="152"/>
                </a:lnTo>
                <a:lnTo>
                  <a:pt x="1899" y="152"/>
                </a:lnTo>
                <a:lnTo>
                  <a:pt x="1897" y="152"/>
                </a:lnTo>
                <a:lnTo>
                  <a:pt x="1894" y="153"/>
                </a:lnTo>
                <a:lnTo>
                  <a:pt x="1892" y="153"/>
                </a:lnTo>
                <a:lnTo>
                  <a:pt x="1892" y="155"/>
                </a:lnTo>
                <a:lnTo>
                  <a:pt x="1890" y="155"/>
                </a:lnTo>
                <a:lnTo>
                  <a:pt x="1889" y="155"/>
                </a:lnTo>
                <a:lnTo>
                  <a:pt x="1889" y="157"/>
                </a:lnTo>
                <a:lnTo>
                  <a:pt x="1890" y="157"/>
                </a:lnTo>
                <a:lnTo>
                  <a:pt x="1894" y="157"/>
                </a:lnTo>
                <a:lnTo>
                  <a:pt x="1897" y="155"/>
                </a:lnTo>
                <a:lnTo>
                  <a:pt x="1896" y="157"/>
                </a:lnTo>
                <a:lnTo>
                  <a:pt x="1897" y="157"/>
                </a:lnTo>
                <a:lnTo>
                  <a:pt x="1901" y="155"/>
                </a:lnTo>
                <a:lnTo>
                  <a:pt x="1902" y="155"/>
                </a:lnTo>
                <a:lnTo>
                  <a:pt x="1904" y="155"/>
                </a:lnTo>
                <a:lnTo>
                  <a:pt x="1906" y="155"/>
                </a:lnTo>
                <a:lnTo>
                  <a:pt x="1908" y="155"/>
                </a:lnTo>
                <a:lnTo>
                  <a:pt x="1909" y="155"/>
                </a:lnTo>
                <a:lnTo>
                  <a:pt x="1909" y="153"/>
                </a:lnTo>
                <a:lnTo>
                  <a:pt x="1911" y="153"/>
                </a:lnTo>
                <a:lnTo>
                  <a:pt x="1913" y="153"/>
                </a:lnTo>
                <a:lnTo>
                  <a:pt x="1913" y="155"/>
                </a:lnTo>
                <a:lnTo>
                  <a:pt x="1914" y="153"/>
                </a:lnTo>
                <a:lnTo>
                  <a:pt x="1916" y="153"/>
                </a:lnTo>
                <a:lnTo>
                  <a:pt x="1916" y="155"/>
                </a:lnTo>
                <a:lnTo>
                  <a:pt x="1918" y="155"/>
                </a:lnTo>
                <a:lnTo>
                  <a:pt x="1920" y="155"/>
                </a:lnTo>
                <a:lnTo>
                  <a:pt x="1920" y="155"/>
                </a:lnTo>
                <a:lnTo>
                  <a:pt x="1921" y="155"/>
                </a:lnTo>
                <a:lnTo>
                  <a:pt x="1923" y="155"/>
                </a:lnTo>
                <a:lnTo>
                  <a:pt x="1925" y="155"/>
                </a:lnTo>
                <a:lnTo>
                  <a:pt x="1925" y="157"/>
                </a:lnTo>
                <a:lnTo>
                  <a:pt x="1926" y="157"/>
                </a:lnTo>
                <a:lnTo>
                  <a:pt x="1928" y="157"/>
                </a:lnTo>
                <a:lnTo>
                  <a:pt x="1930" y="157"/>
                </a:lnTo>
                <a:lnTo>
                  <a:pt x="1926" y="159"/>
                </a:lnTo>
                <a:lnTo>
                  <a:pt x="1926" y="160"/>
                </a:lnTo>
                <a:lnTo>
                  <a:pt x="1928" y="160"/>
                </a:lnTo>
                <a:lnTo>
                  <a:pt x="1930" y="160"/>
                </a:lnTo>
                <a:lnTo>
                  <a:pt x="1933" y="160"/>
                </a:lnTo>
                <a:lnTo>
                  <a:pt x="1935" y="159"/>
                </a:lnTo>
                <a:lnTo>
                  <a:pt x="1938" y="159"/>
                </a:lnTo>
                <a:lnTo>
                  <a:pt x="1940" y="159"/>
                </a:lnTo>
                <a:lnTo>
                  <a:pt x="1942" y="159"/>
                </a:lnTo>
                <a:lnTo>
                  <a:pt x="1945" y="159"/>
                </a:lnTo>
                <a:lnTo>
                  <a:pt x="1949" y="159"/>
                </a:lnTo>
                <a:lnTo>
                  <a:pt x="1950" y="159"/>
                </a:lnTo>
                <a:lnTo>
                  <a:pt x="1952" y="157"/>
                </a:lnTo>
                <a:lnTo>
                  <a:pt x="1954" y="157"/>
                </a:lnTo>
                <a:lnTo>
                  <a:pt x="1955" y="157"/>
                </a:lnTo>
                <a:lnTo>
                  <a:pt x="1955" y="155"/>
                </a:lnTo>
                <a:lnTo>
                  <a:pt x="1957" y="155"/>
                </a:lnTo>
                <a:lnTo>
                  <a:pt x="1959" y="155"/>
                </a:lnTo>
                <a:lnTo>
                  <a:pt x="1961" y="155"/>
                </a:lnTo>
                <a:lnTo>
                  <a:pt x="1961" y="155"/>
                </a:lnTo>
                <a:lnTo>
                  <a:pt x="1964" y="155"/>
                </a:lnTo>
                <a:lnTo>
                  <a:pt x="1966" y="155"/>
                </a:lnTo>
                <a:lnTo>
                  <a:pt x="1967" y="155"/>
                </a:lnTo>
                <a:lnTo>
                  <a:pt x="1969" y="155"/>
                </a:lnTo>
                <a:lnTo>
                  <a:pt x="1971" y="155"/>
                </a:lnTo>
                <a:lnTo>
                  <a:pt x="1971" y="153"/>
                </a:lnTo>
                <a:lnTo>
                  <a:pt x="1974" y="153"/>
                </a:lnTo>
                <a:lnTo>
                  <a:pt x="1976" y="153"/>
                </a:lnTo>
                <a:lnTo>
                  <a:pt x="1976" y="155"/>
                </a:lnTo>
                <a:lnTo>
                  <a:pt x="1976" y="157"/>
                </a:lnTo>
                <a:lnTo>
                  <a:pt x="1978" y="157"/>
                </a:lnTo>
                <a:lnTo>
                  <a:pt x="1978" y="155"/>
                </a:lnTo>
                <a:lnTo>
                  <a:pt x="1979" y="155"/>
                </a:lnTo>
                <a:lnTo>
                  <a:pt x="1981" y="155"/>
                </a:lnTo>
                <a:lnTo>
                  <a:pt x="1983" y="155"/>
                </a:lnTo>
                <a:lnTo>
                  <a:pt x="1984" y="155"/>
                </a:lnTo>
                <a:lnTo>
                  <a:pt x="1984" y="153"/>
                </a:lnTo>
                <a:lnTo>
                  <a:pt x="1986" y="153"/>
                </a:lnTo>
                <a:lnTo>
                  <a:pt x="1986" y="152"/>
                </a:lnTo>
                <a:lnTo>
                  <a:pt x="1988" y="152"/>
                </a:lnTo>
                <a:lnTo>
                  <a:pt x="1990" y="152"/>
                </a:lnTo>
                <a:lnTo>
                  <a:pt x="1991" y="152"/>
                </a:lnTo>
                <a:lnTo>
                  <a:pt x="1993" y="152"/>
                </a:lnTo>
                <a:lnTo>
                  <a:pt x="1993" y="153"/>
                </a:lnTo>
                <a:lnTo>
                  <a:pt x="1993" y="155"/>
                </a:lnTo>
                <a:lnTo>
                  <a:pt x="1995" y="153"/>
                </a:lnTo>
                <a:lnTo>
                  <a:pt x="1996" y="152"/>
                </a:lnTo>
                <a:lnTo>
                  <a:pt x="1996" y="153"/>
                </a:lnTo>
                <a:lnTo>
                  <a:pt x="1998" y="153"/>
                </a:lnTo>
                <a:lnTo>
                  <a:pt x="1996" y="155"/>
                </a:lnTo>
                <a:lnTo>
                  <a:pt x="1995" y="155"/>
                </a:lnTo>
                <a:lnTo>
                  <a:pt x="1993" y="157"/>
                </a:lnTo>
                <a:lnTo>
                  <a:pt x="1993" y="159"/>
                </a:lnTo>
                <a:lnTo>
                  <a:pt x="1993" y="160"/>
                </a:lnTo>
                <a:lnTo>
                  <a:pt x="1991" y="160"/>
                </a:lnTo>
                <a:lnTo>
                  <a:pt x="1991" y="162"/>
                </a:lnTo>
                <a:lnTo>
                  <a:pt x="1991" y="164"/>
                </a:lnTo>
                <a:lnTo>
                  <a:pt x="1993" y="164"/>
                </a:lnTo>
                <a:lnTo>
                  <a:pt x="1995" y="164"/>
                </a:lnTo>
                <a:lnTo>
                  <a:pt x="1996" y="162"/>
                </a:lnTo>
                <a:lnTo>
                  <a:pt x="1996" y="164"/>
                </a:lnTo>
                <a:lnTo>
                  <a:pt x="1998" y="164"/>
                </a:lnTo>
                <a:lnTo>
                  <a:pt x="1998" y="165"/>
                </a:lnTo>
                <a:lnTo>
                  <a:pt x="2000" y="165"/>
                </a:lnTo>
                <a:lnTo>
                  <a:pt x="2002" y="165"/>
                </a:lnTo>
                <a:lnTo>
                  <a:pt x="2002" y="164"/>
                </a:lnTo>
                <a:lnTo>
                  <a:pt x="2002" y="164"/>
                </a:lnTo>
                <a:lnTo>
                  <a:pt x="2002" y="165"/>
                </a:lnTo>
                <a:lnTo>
                  <a:pt x="2003" y="165"/>
                </a:lnTo>
                <a:lnTo>
                  <a:pt x="2003" y="164"/>
                </a:lnTo>
                <a:lnTo>
                  <a:pt x="2005" y="164"/>
                </a:lnTo>
                <a:lnTo>
                  <a:pt x="2007" y="164"/>
                </a:lnTo>
                <a:lnTo>
                  <a:pt x="2008" y="162"/>
                </a:lnTo>
                <a:lnTo>
                  <a:pt x="2010" y="162"/>
                </a:lnTo>
                <a:lnTo>
                  <a:pt x="2010" y="160"/>
                </a:lnTo>
                <a:lnTo>
                  <a:pt x="2012" y="160"/>
                </a:lnTo>
                <a:lnTo>
                  <a:pt x="2012" y="159"/>
                </a:lnTo>
                <a:lnTo>
                  <a:pt x="2014" y="159"/>
                </a:lnTo>
                <a:lnTo>
                  <a:pt x="2015" y="159"/>
                </a:lnTo>
                <a:lnTo>
                  <a:pt x="2015" y="157"/>
                </a:lnTo>
                <a:lnTo>
                  <a:pt x="2017" y="157"/>
                </a:lnTo>
                <a:lnTo>
                  <a:pt x="2019" y="157"/>
                </a:lnTo>
                <a:lnTo>
                  <a:pt x="2020" y="155"/>
                </a:lnTo>
                <a:lnTo>
                  <a:pt x="2022" y="155"/>
                </a:lnTo>
                <a:lnTo>
                  <a:pt x="2024" y="155"/>
                </a:lnTo>
                <a:lnTo>
                  <a:pt x="2025" y="155"/>
                </a:lnTo>
                <a:lnTo>
                  <a:pt x="2027" y="155"/>
                </a:lnTo>
                <a:lnTo>
                  <a:pt x="2027" y="153"/>
                </a:lnTo>
                <a:lnTo>
                  <a:pt x="2029" y="153"/>
                </a:lnTo>
                <a:lnTo>
                  <a:pt x="2031" y="153"/>
                </a:lnTo>
                <a:lnTo>
                  <a:pt x="2031" y="155"/>
                </a:lnTo>
                <a:lnTo>
                  <a:pt x="2032" y="155"/>
                </a:lnTo>
                <a:lnTo>
                  <a:pt x="2034" y="155"/>
                </a:lnTo>
                <a:lnTo>
                  <a:pt x="2036" y="155"/>
                </a:lnTo>
                <a:lnTo>
                  <a:pt x="2037" y="155"/>
                </a:lnTo>
                <a:lnTo>
                  <a:pt x="2039" y="155"/>
                </a:lnTo>
                <a:lnTo>
                  <a:pt x="2043" y="155"/>
                </a:lnTo>
                <a:lnTo>
                  <a:pt x="2043" y="157"/>
                </a:lnTo>
                <a:lnTo>
                  <a:pt x="2044" y="155"/>
                </a:lnTo>
                <a:lnTo>
                  <a:pt x="2046" y="155"/>
                </a:lnTo>
                <a:lnTo>
                  <a:pt x="2048" y="155"/>
                </a:lnTo>
                <a:lnTo>
                  <a:pt x="2049" y="155"/>
                </a:lnTo>
                <a:lnTo>
                  <a:pt x="2051" y="155"/>
                </a:lnTo>
                <a:lnTo>
                  <a:pt x="2051" y="157"/>
                </a:lnTo>
                <a:lnTo>
                  <a:pt x="2051" y="159"/>
                </a:lnTo>
                <a:lnTo>
                  <a:pt x="2053" y="159"/>
                </a:lnTo>
                <a:lnTo>
                  <a:pt x="2053" y="160"/>
                </a:lnTo>
                <a:lnTo>
                  <a:pt x="2051" y="160"/>
                </a:lnTo>
                <a:lnTo>
                  <a:pt x="2049" y="160"/>
                </a:lnTo>
                <a:lnTo>
                  <a:pt x="2048" y="160"/>
                </a:lnTo>
                <a:lnTo>
                  <a:pt x="2046" y="162"/>
                </a:lnTo>
                <a:lnTo>
                  <a:pt x="2048" y="162"/>
                </a:lnTo>
                <a:lnTo>
                  <a:pt x="2049" y="162"/>
                </a:lnTo>
                <a:lnTo>
                  <a:pt x="2055" y="160"/>
                </a:lnTo>
                <a:lnTo>
                  <a:pt x="2056" y="160"/>
                </a:lnTo>
                <a:lnTo>
                  <a:pt x="2058" y="160"/>
                </a:lnTo>
                <a:lnTo>
                  <a:pt x="2060" y="159"/>
                </a:lnTo>
                <a:lnTo>
                  <a:pt x="2061" y="159"/>
                </a:lnTo>
                <a:lnTo>
                  <a:pt x="2061" y="157"/>
                </a:lnTo>
                <a:lnTo>
                  <a:pt x="2063" y="159"/>
                </a:lnTo>
                <a:lnTo>
                  <a:pt x="2061" y="160"/>
                </a:lnTo>
                <a:lnTo>
                  <a:pt x="2063" y="160"/>
                </a:lnTo>
                <a:lnTo>
                  <a:pt x="2065" y="160"/>
                </a:lnTo>
                <a:lnTo>
                  <a:pt x="2065" y="162"/>
                </a:lnTo>
                <a:lnTo>
                  <a:pt x="2066" y="162"/>
                </a:lnTo>
                <a:lnTo>
                  <a:pt x="2066" y="164"/>
                </a:lnTo>
                <a:lnTo>
                  <a:pt x="2068" y="162"/>
                </a:lnTo>
                <a:lnTo>
                  <a:pt x="2070" y="162"/>
                </a:lnTo>
                <a:lnTo>
                  <a:pt x="2073" y="164"/>
                </a:lnTo>
                <a:lnTo>
                  <a:pt x="2075" y="164"/>
                </a:lnTo>
                <a:lnTo>
                  <a:pt x="2075" y="165"/>
                </a:lnTo>
                <a:lnTo>
                  <a:pt x="2075" y="167"/>
                </a:lnTo>
                <a:lnTo>
                  <a:pt x="2077" y="167"/>
                </a:lnTo>
                <a:lnTo>
                  <a:pt x="2078" y="167"/>
                </a:lnTo>
                <a:lnTo>
                  <a:pt x="2080" y="167"/>
                </a:lnTo>
                <a:lnTo>
                  <a:pt x="2082" y="167"/>
                </a:lnTo>
                <a:lnTo>
                  <a:pt x="2084" y="169"/>
                </a:lnTo>
                <a:lnTo>
                  <a:pt x="2084" y="171"/>
                </a:lnTo>
                <a:lnTo>
                  <a:pt x="2082" y="172"/>
                </a:lnTo>
                <a:lnTo>
                  <a:pt x="2084" y="172"/>
                </a:lnTo>
                <a:lnTo>
                  <a:pt x="2084" y="172"/>
                </a:lnTo>
                <a:lnTo>
                  <a:pt x="2084" y="171"/>
                </a:lnTo>
                <a:lnTo>
                  <a:pt x="2085" y="171"/>
                </a:lnTo>
                <a:lnTo>
                  <a:pt x="2085" y="172"/>
                </a:lnTo>
                <a:lnTo>
                  <a:pt x="2087" y="172"/>
                </a:lnTo>
                <a:lnTo>
                  <a:pt x="2089" y="172"/>
                </a:lnTo>
                <a:lnTo>
                  <a:pt x="2090" y="172"/>
                </a:lnTo>
                <a:lnTo>
                  <a:pt x="2090" y="174"/>
                </a:lnTo>
                <a:lnTo>
                  <a:pt x="2092" y="174"/>
                </a:lnTo>
                <a:lnTo>
                  <a:pt x="2094" y="174"/>
                </a:lnTo>
                <a:lnTo>
                  <a:pt x="2096" y="174"/>
                </a:lnTo>
                <a:lnTo>
                  <a:pt x="2096" y="176"/>
                </a:lnTo>
                <a:lnTo>
                  <a:pt x="2096" y="177"/>
                </a:lnTo>
                <a:lnTo>
                  <a:pt x="2097" y="177"/>
                </a:lnTo>
                <a:lnTo>
                  <a:pt x="2099" y="177"/>
                </a:lnTo>
                <a:lnTo>
                  <a:pt x="2101" y="177"/>
                </a:lnTo>
                <a:lnTo>
                  <a:pt x="2106" y="176"/>
                </a:lnTo>
                <a:lnTo>
                  <a:pt x="2108" y="177"/>
                </a:lnTo>
                <a:lnTo>
                  <a:pt x="2106" y="179"/>
                </a:lnTo>
                <a:lnTo>
                  <a:pt x="2104" y="179"/>
                </a:lnTo>
                <a:lnTo>
                  <a:pt x="2102" y="181"/>
                </a:lnTo>
                <a:lnTo>
                  <a:pt x="2104" y="181"/>
                </a:lnTo>
                <a:lnTo>
                  <a:pt x="2106" y="181"/>
                </a:lnTo>
                <a:lnTo>
                  <a:pt x="2108" y="179"/>
                </a:lnTo>
                <a:lnTo>
                  <a:pt x="2109" y="179"/>
                </a:lnTo>
                <a:lnTo>
                  <a:pt x="2109" y="181"/>
                </a:lnTo>
                <a:lnTo>
                  <a:pt x="2108" y="181"/>
                </a:lnTo>
                <a:lnTo>
                  <a:pt x="2108" y="183"/>
                </a:lnTo>
                <a:lnTo>
                  <a:pt x="2106" y="183"/>
                </a:lnTo>
                <a:lnTo>
                  <a:pt x="2104" y="183"/>
                </a:lnTo>
                <a:lnTo>
                  <a:pt x="2104" y="184"/>
                </a:lnTo>
                <a:lnTo>
                  <a:pt x="2102" y="184"/>
                </a:lnTo>
                <a:lnTo>
                  <a:pt x="2101" y="184"/>
                </a:lnTo>
                <a:lnTo>
                  <a:pt x="2099" y="184"/>
                </a:lnTo>
                <a:lnTo>
                  <a:pt x="2099" y="186"/>
                </a:lnTo>
                <a:lnTo>
                  <a:pt x="2097" y="186"/>
                </a:lnTo>
                <a:lnTo>
                  <a:pt x="2097" y="188"/>
                </a:lnTo>
                <a:lnTo>
                  <a:pt x="2096" y="188"/>
                </a:lnTo>
                <a:lnTo>
                  <a:pt x="2094" y="188"/>
                </a:lnTo>
                <a:lnTo>
                  <a:pt x="2092" y="189"/>
                </a:lnTo>
                <a:lnTo>
                  <a:pt x="2090" y="189"/>
                </a:lnTo>
                <a:lnTo>
                  <a:pt x="2090" y="189"/>
                </a:lnTo>
                <a:lnTo>
                  <a:pt x="2092" y="189"/>
                </a:lnTo>
                <a:lnTo>
                  <a:pt x="2094" y="189"/>
                </a:lnTo>
                <a:lnTo>
                  <a:pt x="2096" y="189"/>
                </a:lnTo>
                <a:lnTo>
                  <a:pt x="2097" y="189"/>
                </a:lnTo>
                <a:lnTo>
                  <a:pt x="2099" y="189"/>
                </a:lnTo>
                <a:lnTo>
                  <a:pt x="2101" y="189"/>
                </a:lnTo>
                <a:lnTo>
                  <a:pt x="2102" y="188"/>
                </a:lnTo>
                <a:lnTo>
                  <a:pt x="2106" y="188"/>
                </a:lnTo>
                <a:lnTo>
                  <a:pt x="2106" y="189"/>
                </a:lnTo>
                <a:lnTo>
                  <a:pt x="2104" y="189"/>
                </a:lnTo>
                <a:lnTo>
                  <a:pt x="2104" y="189"/>
                </a:lnTo>
                <a:lnTo>
                  <a:pt x="2106" y="189"/>
                </a:lnTo>
                <a:lnTo>
                  <a:pt x="2108" y="189"/>
                </a:lnTo>
                <a:lnTo>
                  <a:pt x="2109" y="188"/>
                </a:lnTo>
                <a:lnTo>
                  <a:pt x="2109" y="189"/>
                </a:lnTo>
                <a:lnTo>
                  <a:pt x="2109" y="189"/>
                </a:lnTo>
                <a:lnTo>
                  <a:pt x="2108" y="189"/>
                </a:lnTo>
                <a:lnTo>
                  <a:pt x="2108" y="191"/>
                </a:lnTo>
                <a:lnTo>
                  <a:pt x="2106" y="191"/>
                </a:lnTo>
                <a:lnTo>
                  <a:pt x="2106" y="193"/>
                </a:lnTo>
                <a:lnTo>
                  <a:pt x="2108" y="193"/>
                </a:lnTo>
                <a:lnTo>
                  <a:pt x="2104" y="195"/>
                </a:lnTo>
                <a:lnTo>
                  <a:pt x="2102" y="196"/>
                </a:lnTo>
                <a:lnTo>
                  <a:pt x="2102" y="198"/>
                </a:lnTo>
                <a:lnTo>
                  <a:pt x="2102" y="200"/>
                </a:lnTo>
                <a:lnTo>
                  <a:pt x="2104" y="200"/>
                </a:lnTo>
                <a:lnTo>
                  <a:pt x="2106" y="200"/>
                </a:lnTo>
                <a:lnTo>
                  <a:pt x="2108" y="200"/>
                </a:lnTo>
                <a:lnTo>
                  <a:pt x="2108" y="201"/>
                </a:lnTo>
                <a:lnTo>
                  <a:pt x="2109" y="201"/>
                </a:lnTo>
                <a:lnTo>
                  <a:pt x="2111" y="201"/>
                </a:lnTo>
                <a:lnTo>
                  <a:pt x="2113" y="201"/>
                </a:lnTo>
                <a:lnTo>
                  <a:pt x="2114" y="201"/>
                </a:lnTo>
                <a:lnTo>
                  <a:pt x="2116" y="201"/>
                </a:lnTo>
                <a:lnTo>
                  <a:pt x="2118" y="201"/>
                </a:lnTo>
                <a:lnTo>
                  <a:pt x="2118" y="203"/>
                </a:lnTo>
                <a:lnTo>
                  <a:pt x="2119" y="203"/>
                </a:lnTo>
                <a:lnTo>
                  <a:pt x="2119" y="201"/>
                </a:lnTo>
                <a:lnTo>
                  <a:pt x="2121" y="201"/>
                </a:lnTo>
                <a:lnTo>
                  <a:pt x="2121" y="203"/>
                </a:lnTo>
                <a:lnTo>
                  <a:pt x="2123" y="203"/>
                </a:lnTo>
                <a:lnTo>
                  <a:pt x="2125" y="203"/>
                </a:lnTo>
                <a:lnTo>
                  <a:pt x="2126" y="203"/>
                </a:lnTo>
                <a:lnTo>
                  <a:pt x="2126" y="205"/>
                </a:lnTo>
                <a:lnTo>
                  <a:pt x="2125" y="205"/>
                </a:lnTo>
                <a:lnTo>
                  <a:pt x="2123" y="206"/>
                </a:lnTo>
                <a:lnTo>
                  <a:pt x="2123" y="208"/>
                </a:lnTo>
                <a:lnTo>
                  <a:pt x="2123" y="210"/>
                </a:lnTo>
                <a:lnTo>
                  <a:pt x="2125" y="210"/>
                </a:lnTo>
                <a:lnTo>
                  <a:pt x="2125" y="208"/>
                </a:lnTo>
                <a:lnTo>
                  <a:pt x="2125" y="208"/>
                </a:lnTo>
                <a:lnTo>
                  <a:pt x="2128" y="208"/>
                </a:lnTo>
                <a:lnTo>
                  <a:pt x="2130" y="208"/>
                </a:lnTo>
                <a:lnTo>
                  <a:pt x="2131" y="208"/>
                </a:lnTo>
                <a:lnTo>
                  <a:pt x="2130" y="210"/>
                </a:lnTo>
                <a:lnTo>
                  <a:pt x="2131" y="210"/>
                </a:lnTo>
                <a:lnTo>
                  <a:pt x="2131" y="212"/>
                </a:lnTo>
                <a:lnTo>
                  <a:pt x="2133" y="212"/>
                </a:lnTo>
                <a:lnTo>
                  <a:pt x="2135" y="212"/>
                </a:lnTo>
                <a:lnTo>
                  <a:pt x="2137" y="212"/>
                </a:lnTo>
                <a:lnTo>
                  <a:pt x="2138" y="212"/>
                </a:lnTo>
                <a:lnTo>
                  <a:pt x="2138" y="210"/>
                </a:lnTo>
                <a:lnTo>
                  <a:pt x="2140" y="210"/>
                </a:lnTo>
                <a:lnTo>
                  <a:pt x="2140" y="208"/>
                </a:lnTo>
                <a:lnTo>
                  <a:pt x="2142" y="208"/>
                </a:lnTo>
                <a:lnTo>
                  <a:pt x="2143" y="208"/>
                </a:lnTo>
                <a:lnTo>
                  <a:pt x="2143" y="206"/>
                </a:lnTo>
                <a:lnTo>
                  <a:pt x="2145" y="206"/>
                </a:lnTo>
                <a:lnTo>
                  <a:pt x="2145" y="205"/>
                </a:lnTo>
                <a:lnTo>
                  <a:pt x="2147" y="205"/>
                </a:lnTo>
                <a:lnTo>
                  <a:pt x="2149" y="205"/>
                </a:lnTo>
                <a:lnTo>
                  <a:pt x="2149" y="206"/>
                </a:lnTo>
                <a:lnTo>
                  <a:pt x="2149" y="208"/>
                </a:lnTo>
                <a:lnTo>
                  <a:pt x="2149" y="210"/>
                </a:lnTo>
                <a:lnTo>
                  <a:pt x="2147" y="210"/>
                </a:lnTo>
                <a:lnTo>
                  <a:pt x="2145" y="210"/>
                </a:lnTo>
                <a:lnTo>
                  <a:pt x="2143" y="210"/>
                </a:lnTo>
                <a:lnTo>
                  <a:pt x="2143" y="212"/>
                </a:lnTo>
                <a:lnTo>
                  <a:pt x="2145" y="212"/>
                </a:lnTo>
                <a:lnTo>
                  <a:pt x="2145" y="213"/>
                </a:lnTo>
                <a:lnTo>
                  <a:pt x="2145" y="215"/>
                </a:lnTo>
                <a:lnTo>
                  <a:pt x="2143" y="215"/>
                </a:lnTo>
                <a:lnTo>
                  <a:pt x="2143" y="217"/>
                </a:lnTo>
                <a:lnTo>
                  <a:pt x="2142" y="217"/>
                </a:lnTo>
                <a:lnTo>
                  <a:pt x="2143" y="218"/>
                </a:lnTo>
                <a:lnTo>
                  <a:pt x="2143" y="217"/>
                </a:lnTo>
                <a:lnTo>
                  <a:pt x="2145" y="217"/>
                </a:lnTo>
                <a:lnTo>
                  <a:pt x="2145" y="218"/>
                </a:lnTo>
                <a:lnTo>
                  <a:pt x="2147" y="220"/>
                </a:lnTo>
                <a:lnTo>
                  <a:pt x="2149" y="218"/>
                </a:lnTo>
                <a:lnTo>
                  <a:pt x="2149" y="220"/>
                </a:lnTo>
                <a:lnTo>
                  <a:pt x="2150" y="220"/>
                </a:lnTo>
                <a:lnTo>
                  <a:pt x="2150" y="222"/>
                </a:lnTo>
                <a:lnTo>
                  <a:pt x="2149" y="224"/>
                </a:lnTo>
                <a:lnTo>
                  <a:pt x="2150" y="224"/>
                </a:lnTo>
                <a:lnTo>
                  <a:pt x="2150" y="222"/>
                </a:lnTo>
                <a:lnTo>
                  <a:pt x="2152" y="222"/>
                </a:lnTo>
                <a:lnTo>
                  <a:pt x="2154" y="220"/>
                </a:lnTo>
                <a:lnTo>
                  <a:pt x="2155" y="220"/>
                </a:lnTo>
                <a:lnTo>
                  <a:pt x="2154" y="222"/>
                </a:lnTo>
                <a:lnTo>
                  <a:pt x="2155" y="222"/>
                </a:lnTo>
                <a:lnTo>
                  <a:pt x="2155" y="220"/>
                </a:lnTo>
                <a:lnTo>
                  <a:pt x="2157" y="220"/>
                </a:lnTo>
                <a:lnTo>
                  <a:pt x="2157" y="222"/>
                </a:lnTo>
                <a:lnTo>
                  <a:pt x="2157" y="224"/>
                </a:lnTo>
                <a:lnTo>
                  <a:pt x="2159" y="224"/>
                </a:lnTo>
                <a:lnTo>
                  <a:pt x="2159" y="225"/>
                </a:lnTo>
                <a:lnTo>
                  <a:pt x="2160" y="225"/>
                </a:lnTo>
                <a:lnTo>
                  <a:pt x="2160" y="227"/>
                </a:lnTo>
                <a:lnTo>
                  <a:pt x="2160" y="229"/>
                </a:lnTo>
                <a:lnTo>
                  <a:pt x="2160" y="230"/>
                </a:lnTo>
                <a:lnTo>
                  <a:pt x="2159" y="230"/>
                </a:lnTo>
                <a:lnTo>
                  <a:pt x="2159" y="230"/>
                </a:lnTo>
                <a:lnTo>
                  <a:pt x="2157" y="230"/>
                </a:lnTo>
                <a:lnTo>
                  <a:pt x="2155" y="230"/>
                </a:lnTo>
                <a:lnTo>
                  <a:pt x="2154" y="230"/>
                </a:lnTo>
                <a:lnTo>
                  <a:pt x="2152" y="230"/>
                </a:lnTo>
                <a:lnTo>
                  <a:pt x="2152" y="232"/>
                </a:lnTo>
                <a:lnTo>
                  <a:pt x="2154" y="232"/>
                </a:lnTo>
                <a:lnTo>
                  <a:pt x="2155" y="232"/>
                </a:lnTo>
                <a:lnTo>
                  <a:pt x="2155" y="234"/>
                </a:lnTo>
                <a:lnTo>
                  <a:pt x="2154" y="236"/>
                </a:lnTo>
                <a:lnTo>
                  <a:pt x="2154" y="237"/>
                </a:lnTo>
                <a:lnTo>
                  <a:pt x="2152" y="237"/>
                </a:lnTo>
                <a:lnTo>
                  <a:pt x="2152" y="239"/>
                </a:lnTo>
                <a:lnTo>
                  <a:pt x="2150" y="239"/>
                </a:lnTo>
                <a:lnTo>
                  <a:pt x="2149" y="239"/>
                </a:lnTo>
                <a:lnTo>
                  <a:pt x="2149" y="241"/>
                </a:lnTo>
                <a:lnTo>
                  <a:pt x="2149" y="242"/>
                </a:lnTo>
                <a:lnTo>
                  <a:pt x="2147" y="242"/>
                </a:lnTo>
                <a:lnTo>
                  <a:pt x="2145" y="242"/>
                </a:lnTo>
                <a:lnTo>
                  <a:pt x="2143" y="244"/>
                </a:lnTo>
                <a:lnTo>
                  <a:pt x="2145" y="244"/>
                </a:lnTo>
                <a:lnTo>
                  <a:pt x="2147" y="244"/>
                </a:lnTo>
                <a:lnTo>
                  <a:pt x="2147" y="246"/>
                </a:lnTo>
                <a:lnTo>
                  <a:pt x="2145" y="246"/>
                </a:lnTo>
                <a:lnTo>
                  <a:pt x="2145" y="248"/>
                </a:lnTo>
                <a:lnTo>
                  <a:pt x="2147" y="248"/>
                </a:lnTo>
                <a:lnTo>
                  <a:pt x="2149" y="246"/>
                </a:lnTo>
                <a:lnTo>
                  <a:pt x="2149" y="244"/>
                </a:lnTo>
                <a:lnTo>
                  <a:pt x="2150" y="244"/>
                </a:lnTo>
                <a:lnTo>
                  <a:pt x="2150" y="242"/>
                </a:lnTo>
                <a:lnTo>
                  <a:pt x="2152" y="242"/>
                </a:lnTo>
                <a:lnTo>
                  <a:pt x="2152" y="241"/>
                </a:lnTo>
                <a:lnTo>
                  <a:pt x="2154" y="241"/>
                </a:lnTo>
                <a:lnTo>
                  <a:pt x="2155" y="241"/>
                </a:lnTo>
                <a:lnTo>
                  <a:pt x="2155" y="239"/>
                </a:lnTo>
                <a:lnTo>
                  <a:pt x="2157" y="239"/>
                </a:lnTo>
                <a:lnTo>
                  <a:pt x="2159" y="239"/>
                </a:lnTo>
                <a:lnTo>
                  <a:pt x="2159" y="237"/>
                </a:lnTo>
                <a:lnTo>
                  <a:pt x="2160" y="236"/>
                </a:lnTo>
                <a:lnTo>
                  <a:pt x="2160" y="237"/>
                </a:lnTo>
                <a:lnTo>
                  <a:pt x="2162" y="237"/>
                </a:lnTo>
                <a:lnTo>
                  <a:pt x="2164" y="237"/>
                </a:lnTo>
                <a:lnTo>
                  <a:pt x="2164" y="239"/>
                </a:lnTo>
                <a:lnTo>
                  <a:pt x="2162" y="239"/>
                </a:lnTo>
                <a:lnTo>
                  <a:pt x="2162" y="241"/>
                </a:lnTo>
                <a:lnTo>
                  <a:pt x="2160" y="241"/>
                </a:lnTo>
                <a:lnTo>
                  <a:pt x="2160" y="242"/>
                </a:lnTo>
                <a:lnTo>
                  <a:pt x="2160" y="244"/>
                </a:lnTo>
                <a:lnTo>
                  <a:pt x="2162" y="244"/>
                </a:lnTo>
                <a:lnTo>
                  <a:pt x="2160" y="246"/>
                </a:lnTo>
                <a:lnTo>
                  <a:pt x="2162" y="246"/>
                </a:lnTo>
                <a:lnTo>
                  <a:pt x="2162" y="244"/>
                </a:lnTo>
                <a:lnTo>
                  <a:pt x="2164" y="244"/>
                </a:lnTo>
                <a:lnTo>
                  <a:pt x="2166" y="244"/>
                </a:lnTo>
                <a:lnTo>
                  <a:pt x="2166" y="242"/>
                </a:lnTo>
                <a:lnTo>
                  <a:pt x="2167" y="242"/>
                </a:lnTo>
                <a:lnTo>
                  <a:pt x="2169" y="244"/>
                </a:lnTo>
                <a:lnTo>
                  <a:pt x="2171" y="244"/>
                </a:lnTo>
                <a:lnTo>
                  <a:pt x="2172" y="244"/>
                </a:lnTo>
                <a:lnTo>
                  <a:pt x="2172" y="246"/>
                </a:lnTo>
                <a:lnTo>
                  <a:pt x="2174" y="246"/>
                </a:lnTo>
                <a:lnTo>
                  <a:pt x="2176" y="246"/>
                </a:lnTo>
                <a:lnTo>
                  <a:pt x="2178" y="246"/>
                </a:lnTo>
                <a:lnTo>
                  <a:pt x="2179" y="246"/>
                </a:lnTo>
                <a:lnTo>
                  <a:pt x="2179" y="248"/>
                </a:lnTo>
                <a:lnTo>
                  <a:pt x="2178" y="248"/>
                </a:lnTo>
                <a:lnTo>
                  <a:pt x="2178" y="249"/>
                </a:lnTo>
                <a:lnTo>
                  <a:pt x="2179" y="249"/>
                </a:lnTo>
                <a:lnTo>
                  <a:pt x="2181" y="249"/>
                </a:lnTo>
                <a:lnTo>
                  <a:pt x="2181" y="251"/>
                </a:lnTo>
                <a:lnTo>
                  <a:pt x="2179" y="251"/>
                </a:lnTo>
                <a:lnTo>
                  <a:pt x="2178" y="251"/>
                </a:lnTo>
                <a:lnTo>
                  <a:pt x="2176" y="251"/>
                </a:lnTo>
                <a:lnTo>
                  <a:pt x="2174" y="251"/>
                </a:lnTo>
                <a:lnTo>
                  <a:pt x="2174" y="253"/>
                </a:lnTo>
                <a:lnTo>
                  <a:pt x="2176" y="253"/>
                </a:lnTo>
                <a:lnTo>
                  <a:pt x="2178" y="253"/>
                </a:lnTo>
                <a:lnTo>
                  <a:pt x="2178" y="254"/>
                </a:lnTo>
                <a:lnTo>
                  <a:pt x="2179" y="254"/>
                </a:lnTo>
                <a:lnTo>
                  <a:pt x="2179" y="256"/>
                </a:lnTo>
                <a:lnTo>
                  <a:pt x="2178" y="256"/>
                </a:lnTo>
                <a:lnTo>
                  <a:pt x="2178" y="258"/>
                </a:lnTo>
                <a:lnTo>
                  <a:pt x="2178" y="260"/>
                </a:lnTo>
                <a:lnTo>
                  <a:pt x="2179" y="260"/>
                </a:lnTo>
                <a:lnTo>
                  <a:pt x="2179" y="261"/>
                </a:lnTo>
                <a:lnTo>
                  <a:pt x="2178" y="261"/>
                </a:lnTo>
                <a:lnTo>
                  <a:pt x="2178" y="263"/>
                </a:lnTo>
                <a:lnTo>
                  <a:pt x="2179" y="263"/>
                </a:lnTo>
                <a:lnTo>
                  <a:pt x="2179" y="261"/>
                </a:lnTo>
                <a:lnTo>
                  <a:pt x="2181" y="261"/>
                </a:lnTo>
                <a:lnTo>
                  <a:pt x="2183" y="260"/>
                </a:lnTo>
                <a:moveTo>
                  <a:pt x="1379" y="123"/>
                </a:moveTo>
                <a:lnTo>
                  <a:pt x="1378" y="123"/>
                </a:lnTo>
                <a:lnTo>
                  <a:pt x="1378" y="124"/>
                </a:lnTo>
                <a:lnTo>
                  <a:pt x="1379" y="123"/>
                </a:lnTo>
                <a:moveTo>
                  <a:pt x="1961" y="340"/>
                </a:moveTo>
                <a:lnTo>
                  <a:pt x="1959" y="338"/>
                </a:lnTo>
                <a:lnTo>
                  <a:pt x="1959" y="340"/>
                </a:lnTo>
                <a:lnTo>
                  <a:pt x="1961" y="340"/>
                </a:lnTo>
                <a:moveTo>
                  <a:pt x="503" y="106"/>
                </a:moveTo>
                <a:lnTo>
                  <a:pt x="504" y="106"/>
                </a:lnTo>
                <a:lnTo>
                  <a:pt x="504" y="104"/>
                </a:lnTo>
                <a:lnTo>
                  <a:pt x="501" y="104"/>
                </a:lnTo>
                <a:lnTo>
                  <a:pt x="499" y="104"/>
                </a:lnTo>
                <a:lnTo>
                  <a:pt x="501" y="106"/>
                </a:lnTo>
                <a:lnTo>
                  <a:pt x="503" y="106"/>
                </a:lnTo>
                <a:moveTo>
                  <a:pt x="1940" y="352"/>
                </a:moveTo>
                <a:lnTo>
                  <a:pt x="1942" y="352"/>
                </a:lnTo>
                <a:lnTo>
                  <a:pt x="1942" y="350"/>
                </a:lnTo>
                <a:lnTo>
                  <a:pt x="1938" y="352"/>
                </a:lnTo>
                <a:lnTo>
                  <a:pt x="1940" y="352"/>
                </a:lnTo>
                <a:moveTo>
                  <a:pt x="1986" y="335"/>
                </a:moveTo>
                <a:lnTo>
                  <a:pt x="1988" y="333"/>
                </a:lnTo>
                <a:lnTo>
                  <a:pt x="1986" y="333"/>
                </a:lnTo>
                <a:lnTo>
                  <a:pt x="1986" y="335"/>
                </a:lnTo>
                <a:moveTo>
                  <a:pt x="1995" y="160"/>
                </a:moveTo>
                <a:lnTo>
                  <a:pt x="1991" y="162"/>
                </a:lnTo>
                <a:lnTo>
                  <a:pt x="1993" y="162"/>
                </a:lnTo>
                <a:lnTo>
                  <a:pt x="1995" y="160"/>
                </a:lnTo>
                <a:moveTo>
                  <a:pt x="2147" y="217"/>
                </a:moveTo>
                <a:lnTo>
                  <a:pt x="2147" y="215"/>
                </a:lnTo>
                <a:lnTo>
                  <a:pt x="2145" y="215"/>
                </a:lnTo>
                <a:lnTo>
                  <a:pt x="2145" y="217"/>
                </a:lnTo>
                <a:lnTo>
                  <a:pt x="2147" y="217"/>
                </a:lnTo>
                <a:moveTo>
                  <a:pt x="2152" y="218"/>
                </a:moveTo>
                <a:lnTo>
                  <a:pt x="2150" y="220"/>
                </a:lnTo>
                <a:lnTo>
                  <a:pt x="2152" y="220"/>
                </a:lnTo>
                <a:lnTo>
                  <a:pt x="2152" y="218"/>
                </a:lnTo>
                <a:moveTo>
                  <a:pt x="50" y="299"/>
                </a:moveTo>
                <a:lnTo>
                  <a:pt x="51" y="299"/>
                </a:lnTo>
                <a:lnTo>
                  <a:pt x="51" y="297"/>
                </a:lnTo>
                <a:lnTo>
                  <a:pt x="50" y="299"/>
                </a:lnTo>
                <a:moveTo>
                  <a:pt x="1920" y="153"/>
                </a:moveTo>
                <a:lnTo>
                  <a:pt x="1920" y="152"/>
                </a:lnTo>
                <a:lnTo>
                  <a:pt x="1918" y="152"/>
                </a:lnTo>
                <a:lnTo>
                  <a:pt x="1916" y="153"/>
                </a:lnTo>
                <a:lnTo>
                  <a:pt x="1918" y="153"/>
                </a:lnTo>
                <a:lnTo>
                  <a:pt x="1920" y="153"/>
                </a:lnTo>
                <a:moveTo>
                  <a:pt x="475" y="85"/>
                </a:moveTo>
                <a:lnTo>
                  <a:pt x="474" y="85"/>
                </a:lnTo>
                <a:lnTo>
                  <a:pt x="472" y="85"/>
                </a:lnTo>
                <a:lnTo>
                  <a:pt x="474" y="83"/>
                </a:lnTo>
                <a:lnTo>
                  <a:pt x="472" y="83"/>
                </a:lnTo>
                <a:lnTo>
                  <a:pt x="470" y="83"/>
                </a:lnTo>
                <a:lnTo>
                  <a:pt x="470" y="82"/>
                </a:lnTo>
                <a:lnTo>
                  <a:pt x="470" y="80"/>
                </a:lnTo>
                <a:lnTo>
                  <a:pt x="468" y="80"/>
                </a:lnTo>
                <a:lnTo>
                  <a:pt x="467" y="82"/>
                </a:lnTo>
                <a:lnTo>
                  <a:pt x="468" y="82"/>
                </a:lnTo>
                <a:lnTo>
                  <a:pt x="468" y="83"/>
                </a:lnTo>
                <a:lnTo>
                  <a:pt x="467" y="83"/>
                </a:lnTo>
                <a:lnTo>
                  <a:pt x="465" y="83"/>
                </a:lnTo>
                <a:lnTo>
                  <a:pt x="467" y="85"/>
                </a:lnTo>
                <a:lnTo>
                  <a:pt x="465" y="85"/>
                </a:lnTo>
                <a:lnTo>
                  <a:pt x="465" y="87"/>
                </a:lnTo>
                <a:lnTo>
                  <a:pt x="465" y="88"/>
                </a:lnTo>
                <a:lnTo>
                  <a:pt x="467" y="88"/>
                </a:lnTo>
                <a:lnTo>
                  <a:pt x="468" y="88"/>
                </a:lnTo>
                <a:lnTo>
                  <a:pt x="470" y="88"/>
                </a:lnTo>
                <a:lnTo>
                  <a:pt x="472" y="88"/>
                </a:lnTo>
                <a:lnTo>
                  <a:pt x="474" y="88"/>
                </a:lnTo>
                <a:lnTo>
                  <a:pt x="475" y="88"/>
                </a:lnTo>
                <a:lnTo>
                  <a:pt x="475" y="87"/>
                </a:lnTo>
                <a:lnTo>
                  <a:pt x="475" y="85"/>
                </a:lnTo>
                <a:moveTo>
                  <a:pt x="479" y="83"/>
                </a:moveTo>
                <a:lnTo>
                  <a:pt x="479" y="82"/>
                </a:lnTo>
                <a:lnTo>
                  <a:pt x="479" y="80"/>
                </a:lnTo>
                <a:lnTo>
                  <a:pt x="479" y="78"/>
                </a:lnTo>
                <a:lnTo>
                  <a:pt x="477" y="78"/>
                </a:lnTo>
                <a:lnTo>
                  <a:pt x="477" y="77"/>
                </a:lnTo>
                <a:lnTo>
                  <a:pt x="475" y="77"/>
                </a:lnTo>
                <a:lnTo>
                  <a:pt x="474" y="77"/>
                </a:lnTo>
                <a:lnTo>
                  <a:pt x="475" y="78"/>
                </a:lnTo>
                <a:lnTo>
                  <a:pt x="475" y="80"/>
                </a:lnTo>
                <a:lnTo>
                  <a:pt x="477" y="80"/>
                </a:lnTo>
                <a:lnTo>
                  <a:pt x="477" y="82"/>
                </a:lnTo>
                <a:lnTo>
                  <a:pt x="475" y="82"/>
                </a:lnTo>
                <a:lnTo>
                  <a:pt x="475" y="83"/>
                </a:lnTo>
                <a:lnTo>
                  <a:pt x="477" y="83"/>
                </a:lnTo>
                <a:lnTo>
                  <a:pt x="477" y="85"/>
                </a:lnTo>
                <a:lnTo>
                  <a:pt x="479" y="83"/>
                </a:lnTo>
                <a:moveTo>
                  <a:pt x="508" y="75"/>
                </a:moveTo>
                <a:lnTo>
                  <a:pt x="508" y="77"/>
                </a:lnTo>
                <a:lnTo>
                  <a:pt x="509" y="77"/>
                </a:lnTo>
                <a:lnTo>
                  <a:pt x="511" y="77"/>
                </a:lnTo>
                <a:lnTo>
                  <a:pt x="511" y="78"/>
                </a:lnTo>
                <a:lnTo>
                  <a:pt x="511" y="80"/>
                </a:lnTo>
                <a:lnTo>
                  <a:pt x="513" y="80"/>
                </a:lnTo>
                <a:lnTo>
                  <a:pt x="515" y="80"/>
                </a:lnTo>
                <a:lnTo>
                  <a:pt x="515" y="78"/>
                </a:lnTo>
                <a:lnTo>
                  <a:pt x="516" y="78"/>
                </a:lnTo>
                <a:lnTo>
                  <a:pt x="516" y="80"/>
                </a:lnTo>
                <a:lnTo>
                  <a:pt x="518" y="80"/>
                </a:lnTo>
                <a:lnTo>
                  <a:pt x="520" y="80"/>
                </a:lnTo>
                <a:lnTo>
                  <a:pt x="520" y="78"/>
                </a:lnTo>
                <a:lnTo>
                  <a:pt x="521" y="77"/>
                </a:lnTo>
                <a:lnTo>
                  <a:pt x="520" y="77"/>
                </a:lnTo>
                <a:lnTo>
                  <a:pt x="520" y="75"/>
                </a:lnTo>
                <a:lnTo>
                  <a:pt x="516" y="75"/>
                </a:lnTo>
                <a:lnTo>
                  <a:pt x="516" y="73"/>
                </a:lnTo>
                <a:lnTo>
                  <a:pt x="515" y="73"/>
                </a:lnTo>
                <a:lnTo>
                  <a:pt x="515" y="75"/>
                </a:lnTo>
                <a:lnTo>
                  <a:pt x="513" y="75"/>
                </a:lnTo>
                <a:lnTo>
                  <a:pt x="513" y="73"/>
                </a:lnTo>
                <a:lnTo>
                  <a:pt x="513" y="71"/>
                </a:lnTo>
                <a:lnTo>
                  <a:pt x="511" y="71"/>
                </a:lnTo>
                <a:lnTo>
                  <a:pt x="509" y="73"/>
                </a:lnTo>
                <a:lnTo>
                  <a:pt x="508" y="73"/>
                </a:lnTo>
                <a:lnTo>
                  <a:pt x="509" y="75"/>
                </a:lnTo>
                <a:lnTo>
                  <a:pt x="508" y="75"/>
                </a:lnTo>
                <a:moveTo>
                  <a:pt x="530" y="66"/>
                </a:moveTo>
                <a:lnTo>
                  <a:pt x="530" y="65"/>
                </a:lnTo>
                <a:lnTo>
                  <a:pt x="530" y="63"/>
                </a:lnTo>
                <a:lnTo>
                  <a:pt x="527" y="63"/>
                </a:lnTo>
                <a:lnTo>
                  <a:pt x="525" y="63"/>
                </a:lnTo>
                <a:lnTo>
                  <a:pt x="523" y="63"/>
                </a:lnTo>
                <a:lnTo>
                  <a:pt x="521" y="63"/>
                </a:lnTo>
                <a:lnTo>
                  <a:pt x="521" y="65"/>
                </a:lnTo>
                <a:lnTo>
                  <a:pt x="520" y="66"/>
                </a:lnTo>
                <a:lnTo>
                  <a:pt x="521" y="66"/>
                </a:lnTo>
                <a:lnTo>
                  <a:pt x="521" y="66"/>
                </a:lnTo>
                <a:lnTo>
                  <a:pt x="523" y="66"/>
                </a:lnTo>
                <a:lnTo>
                  <a:pt x="523" y="66"/>
                </a:lnTo>
                <a:lnTo>
                  <a:pt x="525" y="68"/>
                </a:lnTo>
                <a:lnTo>
                  <a:pt x="525" y="66"/>
                </a:lnTo>
                <a:lnTo>
                  <a:pt x="527" y="66"/>
                </a:lnTo>
                <a:lnTo>
                  <a:pt x="527" y="66"/>
                </a:lnTo>
                <a:lnTo>
                  <a:pt x="525" y="66"/>
                </a:lnTo>
                <a:lnTo>
                  <a:pt x="523" y="66"/>
                </a:lnTo>
                <a:lnTo>
                  <a:pt x="523" y="65"/>
                </a:lnTo>
                <a:lnTo>
                  <a:pt x="525" y="65"/>
                </a:lnTo>
                <a:lnTo>
                  <a:pt x="527" y="65"/>
                </a:lnTo>
                <a:lnTo>
                  <a:pt x="528" y="65"/>
                </a:lnTo>
                <a:lnTo>
                  <a:pt x="528" y="66"/>
                </a:lnTo>
                <a:lnTo>
                  <a:pt x="530" y="66"/>
                </a:lnTo>
                <a:moveTo>
                  <a:pt x="487" y="54"/>
                </a:moveTo>
                <a:lnTo>
                  <a:pt x="486" y="54"/>
                </a:lnTo>
                <a:lnTo>
                  <a:pt x="486" y="56"/>
                </a:lnTo>
                <a:lnTo>
                  <a:pt x="484" y="56"/>
                </a:lnTo>
                <a:lnTo>
                  <a:pt x="484" y="54"/>
                </a:lnTo>
                <a:lnTo>
                  <a:pt x="482" y="54"/>
                </a:lnTo>
                <a:lnTo>
                  <a:pt x="482" y="56"/>
                </a:lnTo>
                <a:lnTo>
                  <a:pt x="482" y="58"/>
                </a:lnTo>
                <a:lnTo>
                  <a:pt x="484" y="59"/>
                </a:lnTo>
                <a:lnTo>
                  <a:pt x="484" y="58"/>
                </a:lnTo>
                <a:lnTo>
                  <a:pt x="487" y="56"/>
                </a:lnTo>
                <a:lnTo>
                  <a:pt x="487" y="54"/>
                </a:lnTo>
                <a:moveTo>
                  <a:pt x="494" y="51"/>
                </a:moveTo>
                <a:lnTo>
                  <a:pt x="496" y="49"/>
                </a:lnTo>
                <a:lnTo>
                  <a:pt x="494" y="47"/>
                </a:lnTo>
                <a:lnTo>
                  <a:pt x="496" y="47"/>
                </a:lnTo>
                <a:lnTo>
                  <a:pt x="496" y="49"/>
                </a:lnTo>
                <a:lnTo>
                  <a:pt x="498" y="49"/>
                </a:lnTo>
                <a:lnTo>
                  <a:pt x="498" y="47"/>
                </a:lnTo>
                <a:lnTo>
                  <a:pt x="499" y="47"/>
                </a:lnTo>
                <a:lnTo>
                  <a:pt x="501" y="46"/>
                </a:lnTo>
                <a:lnTo>
                  <a:pt x="499" y="46"/>
                </a:lnTo>
                <a:lnTo>
                  <a:pt x="498" y="46"/>
                </a:lnTo>
                <a:lnTo>
                  <a:pt x="496" y="46"/>
                </a:lnTo>
                <a:lnTo>
                  <a:pt x="494" y="46"/>
                </a:lnTo>
                <a:lnTo>
                  <a:pt x="492" y="47"/>
                </a:lnTo>
                <a:lnTo>
                  <a:pt x="491" y="49"/>
                </a:lnTo>
                <a:lnTo>
                  <a:pt x="492" y="49"/>
                </a:lnTo>
                <a:lnTo>
                  <a:pt x="492" y="51"/>
                </a:lnTo>
                <a:lnTo>
                  <a:pt x="494" y="51"/>
                </a:lnTo>
                <a:moveTo>
                  <a:pt x="1930" y="384"/>
                </a:moveTo>
                <a:lnTo>
                  <a:pt x="1930" y="383"/>
                </a:lnTo>
                <a:lnTo>
                  <a:pt x="1928" y="383"/>
                </a:lnTo>
                <a:lnTo>
                  <a:pt x="1930" y="384"/>
                </a:lnTo>
                <a:moveTo>
                  <a:pt x="46" y="378"/>
                </a:moveTo>
                <a:lnTo>
                  <a:pt x="43" y="378"/>
                </a:lnTo>
                <a:lnTo>
                  <a:pt x="41" y="378"/>
                </a:lnTo>
                <a:lnTo>
                  <a:pt x="45" y="379"/>
                </a:lnTo>
                <a:lnTo>
                  <a:pt x="48" y="379"/>
                </a:lnTo>
                <a:lnTo>
                  <a:pt x="46" y="378"/>
                </a:lnTo>
                <a:moveTo>
                  <a:pt x="103" y="374"/>
                </a:moveTo>
                <a:lnTo>
                  <a:pt x="101" y="374"/>
                </a:lnTo>
                <a:lnTo>
                  <a:pt x="99" y="374"/>
                </a:lnTo>
                <a:lnTo>
                  <a:pt x="98" y="374"/>
                </a:lnTo>
                <a:lnTo>
                  <a:pt x="96" y="374"/>
                </a:lnTo>
                <a:lnTo>
                  <a:pt x="96" y="376"/>
                </a:lnTo>
                <a:lnTo>
                  <a:pt x="98" y="376"/>
                </a:lnTo>
                <a:lnTo>
                  <a:pt x="99" y="376"/>
                </a:lnTo>
                <a:lnTo>
                  <a:pt x="101" y="376"/>
                </a:lnTo>
                <a:lnTo>
                  <a:pt x="103" y="376"/>
                </a:lnTo>
                <a:lnTo>
                  <a:pt x="106" y="376"/>
                </a:lnTo>
                <a:lnTo>
                  <a:pt x="108" y="376"/>
                </a:lnTo>
                <a:lnTo>
                  <a:pt x="106" y="374"/>
                </a:lnTo>
                <a:lnTo>
                  <a:pt x="104" y="374"/>
                </a:lnTo>
                <a:lnTo>
                  <a:pt x="103" y="374"/>
                </a:lnTo>
                <a:moveTo>
                  <a:pt x="106" y="362"/>
                </a:moveTo>
                <a:lnTo>
                  <a:pt x="104" y="362"/>
                </a:lnTo>
                <a:lnTo>
                  <a:pt x="104" y="364"/>
                </a:lnTo>
                <a:lnTo>
                  <a:pt x="106" y="364"/>
                </a:lnTo>
                <a:lnTo>
                  <a:pt x="106" y="362"/>
                </a:lnTo>
                <a:moveTo>
                  <a:pt x="94" y="360"/>
                </a:moveTo>
                <a:lnTo>
                  <a:pt x="98" y="362"/>
                </a:lnTo>
                <a:lnTo>
                  <a:pt x="99" y="362"/>
                </a:lnTo>
                <a:lnTo>
                  <a:pt x="96" y="360"/>
                </a:lnTo>
                <a:lnTo>
                  <a:pt x="94" y="360"/>
                </a:lnTo>
                <a:moveTo>
                  <a:pt x="82" y="342"/>
                </a:moveTo>
                <a:lnTo>
                  <a:pt x="82" y="340"/>
                </a:lnTo>
                <a:lnTo>
                  <a:pt x="79" y="340"/>
                </a:lnTo>
                <a:lnTo>
                  <a:pt x="80" y="342"/>
                </a:lnTo>
                <a:lnTo>
                  <a:pt x="82" y="342"/>
                </a:lnTo>
                <a:moveTo>
                  <a:pt x="70" y="338"/>
                </a:moveTo>
                <a:lnTo>
                  <a:pt x="69" y="338"/>
                </a:lnTo>
                <a:lnTo>
                  <a:pt x="69" y="340"/>
                </a:lnTo>
                <a:lnTo>
                  <a:pt x="70" y="340"/>
                </a:lnTo>
                <a:lnTo>
                  <a:pt x="70" y="338"/>
                </a:lnTo>
                <a:moveTo>
                  <a:pt x="113" y="336"/>
                </a:moveTo>
                <a:lnTo>
                  <a:pt x="111" y="336"/>
                </a:lnTo>
                <a:lnTo>
                  <a:pt x="111" y="338"/>
                </a:lnTo>
                <a:lnTo>
                  <a:pt x="113" y="336"/>
                </a:lnTo>
                <a:lnTo>
                  <a:pt x="113" y="336"/>
                </a:lnTo>
                <a:moveTo>
                  <a:pt x="2019" y="328"/>
                </a:moveTo>
                <a:lnTo>
                  <a:pt x="2017" y="330"/>
                </a:lnTo>
                <a:lnTo>
                  <a:pt x="2020" y="330"/>
                </a:lnTo>
                <a:lnTo>
                  <a:pt x="2022" y="330"/>
                </a:lnTo>
                <a:lnTo>
                  <a:pt x="2022" y="328"/>
                </a:lnTo>
                <a:lnTo>
                  <a:pt x="2020" y="328"/>
                </a:lnTo>
                <a:lnTo>
                  <a:pt x="2019" y="328"/>
                </a:lnTo>
                <a:moveTo>
                  <a:pt x="2027" y="330"/>
                </a:moveTo>
                <a:lnTo>
                  <a:pt x="2029" y="330"/>
                </a:lnTo>
                <a:lnTo>
                  <a:pt x="2029" y="328"/>
                </a:lnTo>
                <a:lnTo>
                  <a:pt x="2025" y="330"/>
                </a:lnTo>
                <a:lnTo>
                  <a:pt x="2027" y="330"/>
                </a:lnTo>
                <a:moveTo>
                  <a:pt x="2017" y="326"/>
                </a:moveTo>
                <a:lnTo>
                  <a:pt x="2017" y="328"/>
                </a:lnTo>
                <a:lnTo>
                  <a:pt x="2019" y="328"/>
                </a:lnTo>
                <a:lnTo>
                  <a:pt x="2019" y="326"/>
                </a:lnTo>
                <a:lnTo>
                  <a:pt x="2017" y="326"/>
                </a:lnTo>
                <a:moveTo>
                  <a:pt x="2029" y="326"/>
                </a:moveTo>
                <a:lnTo>
                  <a:pt x="2031" y="326"/>
                </a:lnTo>
                <a:lnTo>
                  <a:pt x="2032" y="325"/>
                </a:lnTo>
                <a:lnTo>
                  <a:pt x="2031" y="325"/>
                </a:lnTo>
                <a:lnTo>
                  <a:pt x="2029" y="326"/>
                </a:lnTo>
                <a:moveTo>
                  <a:pt x="617" y="325"/>
                </a:moveTo>
                <a:lnTo>
                  <a:pt x="619" y="325"/>
                </a:lnTo>
                <a:lnTo>
                  <a:pt x="621" y="325"/>
                </a:lnTo>
                <a:lnTo>
                  <a:pt x="624" y="325"/>
                </a:lnTo>
                <a:lnTo>
                  <a:pt x="626" y="325"/>
                </a:lnTo>
                <a:lnTo>
                  <a:pt x="626" y="323"/>
                </a:lnTo>
                <a:lnTo>
                  <a:pt x="624" y="323"/>
                </a:lnTo>
                <a:lnTo>
                  <a:pt x="622" y="323"/>
                </a:lnTo>
                <a:lnTo>
                  <a:pt x="621" y="323"/>
                </a:lnTo>
                <a:lnTo>
                  <a:pt x="617" y="323"/>
                </a:lnTo>
                <a:lnTo>
                  <a:pt x="615" y="323"/>
                </a:lnTo>
                <a:lnTo>
                  <a:pt x="614" y="323"/>
                </a:lnTo>
                <a:lnTo>
                  <a:pt x="615" y="325"/>
                </a:lnTo>
                <a:lnTo>
                  <a:pt x="617" y="325"/>
                </a:lnTo>
                <a:moveTo>
                  <a:pt x="45" y="309"/>
                </a:moveTo>
                <a:lnTo>
                  <a:pt x="41" y="309"/>
                </a:lnTo>
                <a:lnTo>
                  <a:pt x="45" y="311"/>
                </a:lnTo>
                <a:lnTo>
                  <a:pt x="46" y="311"/>
                </a:lnTo>
                <a:lnTo>
                  <a:pt x="48" y="311"/>
                </a:lnTo>
                <a:lnTo>
                  <a:pt x="48" y="309"/>
                </a:lnTo>
                <a:lnTo>
                  <a:pt x="46" y="309"/>
                </a:lnTo>
                <a:lnTo>
                  <a:pt x="45" y="309"/>
                </a:lnTo>
                <a:moveTo>
                  <a:pt x="50" y="309"/>
                </a:moveTo>
                <a:lnTo>
                  <a:pt x="51" y="309"/>
                </a:lnTo>
                <a:lnTo>
                  <a:pt x="51" y="307"/>
                </a:lnTo>
                <a:lnTo>
                  <a:pt x="50" y="307"/>
                </a:lnTo>
                <a:lnTo>
                  <a:pt x="50" y="309"/>
                </a:lnTo>
                <a:moveTo>
                  <a:pt x="50" y="304"/>
                </a:moveTo>
                <a:lnTo>
                  <a:pt x="46" y="304"/>
                </a:lnTo>
                <a:lnTo>
                  <a:pt x="48" y="306"/>
                </a:lnTo>
                <a:lnTo>
                  <a:pt x="51" y="304"/>
                </a:lnTo>
                <a:lnTo>
                  <a:pt x="50" y="304"/>
                </a:lnTo>
                <a:moveTo>
                  <a:pt x="34" y="304"/>
                </a:moveTo>
                <a:lnTo>
                  <a:pt x="36" y="302"/>
                </a:lnTo>
                <a:lnTo>
                  <a:pt x="34" y="302"/>
                </a:lnTo>
                <a:lnTo>
                  <a:pt x="33" y="302"/>
                </a:lnTo>
                <a:lnTo>
                  <a:pt x="31" y="302"/>
                </a:lnTo>
                <a:lnTo>
                  <a:pt x="33" y="304"/>
                </a:lnTo>
                <a:lnTo>
                  <a:pt x="34" y="304"/>
                </a:lnTo>
                <a:moveTo>
                  <a:pt x="45" y="302"/>
                </a:moveTo>
                <a:lnTo>
                  <a:pt x="46" y="302"/>
                </a:lnTo>
                <a:lnTo>
                  <a:pt x="46" y="301"/>
                </a:lnTo>
                <a:lnTo>
                  <a:pt x="43" y="301"/>
                </a:lnTo>
                <a:lnTo>
                  <a:pt x="41" y="301"/>
                </a:lnTo>
                <a:lnTo>
                  <a:pt x="39" y="302"/>
                </a:lnTo>
                <a:lnTo>
                  <a:pt x="43" y="302"/>
                </a:lnTo>
                <a:lnTo>
                  <a:pt x="45" y="302"/>
                </a:lnTo>
                <a:moveTo>
                  <a:pt x="51" y="299"/>
                </a:moveTo>
                <a:lnTo>
                  <a:pt x="53" y="301"/>
                </a:lnTo>
                <a:lnTo>
                  <a:pt x="55" y="299"/>
                </a:lnTo>
                <a:lnTo>
                  <a:pt x="53" y="299"/>
                </a:lnTo>
                <a:lnTo>
                  <a:pt x="51" y="299"/>
                </a:lnTo>
                <a:moveTo>
                  <a:pt x="2055" y="301"/>
                </a:moveTo>
                <a:lnTo>
                  <a:pt x="2056" y="299"/>
                </a:lnTo>
                <a:lnTo>
                  <a:pt x="2053" y="301"/>
                </a:lnTo>
                <a:lnTo>
                  <a:pt x="2055" y="301"/>
                </a:lnTo>
                <a:moveTo>
                  <a:pt x="45" y="294"/>
                </a:moveTo>
                <a:lnTo>
                  <a:pt x="43" y="294"/>
                </a:lnTo>
                <a:lnTo>
                  <a:pt x="46" y="295"/>
                </a:lnTo>
                <a:lnTo>
                  <a:pt x="46" y="294"/>
                </a:lnTo>
                <a:lnTo>
                  <a:pt x="45" y="294"/>
                </a:lnTo>
                <a:moveTo>
                  <a:pt x="809" y="295"/>
                </a:moveTo>
                <a:lnTo>
                  <a:pt x="810" y="295"/>
                </a:lnTo>
                <a:lnTo>
                  <a:pt x="810" y="294"/>
                </a:lnTo>
                <a:lnTo>
                  <a:pt x="812" y="294"/>
                </a:lnTo>
                <a:lnTo>
                  <a:pt x="810" y="292"/>
                </a:lnTo>
                <a:lnTo>
                  <a:pt x="809" y="292"/>
                </a:lnTo>
                <a:lnTo>
                  <a:pt x="807" y="292"/>
                </a:lnTo>
                <a:lnTo>
                  <a:pt x="809" y="294"/>
                </a:lnTo>
                <a:lnTo>
                  <a:pt x="807" y="294"/>
                </a:lnTo>
                <a:lnTo>
                  <a:pt x="805" y="294"/>
                </a:lnTo>
                <a:lnTo>
                  <a:pt x="807" y="295"/>
                </a:lnTo>
                <a:lnTo>
                  <a:pt x="809" y="295"/>
                </a:lnTo>
                <a:moveTo>
                  <a:pt x="564" y="290"/>
                </a:moveTo>
                <a:lnTo>
                  <a:pt x="564" y="292"/>
                </a:lnTo>
                <a:lnTo>
                  <a:pt x="564" y="292"/>
                </a:lnTo>
                <a:lnTo>
                  <a:pt x="566" y="290"/>
                </a:lnTo>
                <a:lnTo>
                  <a:pt x="564" y="290"/>
                </a:lnTo>
                <a:moveTo>
                  <a:pt x="805" y="290"/>
                </a:moveTo>
                <a:lnTo>
                  <a:pt x="803" y="290"/>
                </a:lnTo>
                <a:lnTo>
                  <a:pt x="803" y="292"/>
                </a:lnTo>
                <a:lnTo>
                  <a:pt x="805" y="292"/>
                </a:lnTo>
                <a:lnTo>
                  <a:pt x="805" y="290"/>
                </a:lnTo>
                <a:moveTo>
                  <a:pt x="2078" y="292"/>
                </a:moveTo>
                <a:lnTo>
                  <a:pt x="2080" y="292"/>
                </a:lnTo>
                <a:lnTo>
                  <a:pt x="2080" y="290"/>
                </a:lnTo>
                <a:lnTo>
                  <a:pt x="2078" y="290"/>
                </a:lnTo>
                <a:lnTo>
                  <a:pt x="2078" y="292"/>
                </a:lnTo>
                <a:moveTo>
                  <a:pt x="793" y="289"/>
                </a:moveTo>
                <a:lnTo>
                  <a:pt x="793" y="290"/>
                </a:lnTo>
                <a:lnTo>
                  <a:pt x="795" y="290"/>
                </a:lnTo>
                <a:lnTo>
                  <a:pt x="797" y="290"/>
                </a:lnTo>
                <a:lnTo>
                  <a:pt x="797" y="289"/>
                </a:lnTo>
                <a:lnTo>
                  <a:pt x="793" y="289"/>
                </a:lnTo>
                <a:moveTo>
                  <a:pt x="2084" y="290"/>
                </a:moveTo>
                <a:lnTo>
                  <a:pt x="2084" y="289"/>
                </a:lnTo>
                <a:lnTo>
                  <a:pt x="2082" y="290"/>
                </a:lnTo>
                <a:lnTo>
                  <a:pt x="2084" y="290"/>
                </a:lnTo>
                <a:moveTo>
                  <a:pt x="39" y="285"/>
                </a:moveTo>
                <a:lnTo>
                  <a:pt x="38" y="285"/>
                </a:lnTo>
                <a:lnTo>
                  <a:pt x="39" y="287"/>
                </a:lnTo>
                <a:lnTo>
                  <a:pt x="43" y="287"/>
                </a:lnTo>
                <a:lnTo>
                  <a:pt x="43" y="285"/>
                </a:lnTo>
                <a:lnTo>
                  <a:pt x="41" y="285"/>
                </a:lnTo>
                <a:lnTo>
                  <a:pt x="39" y="285"/>
                </a:lnTo>
                <a:moveTo>
                  <a:pt x="463" y="287"/>
                </a:moveTo>
                <a:lnTo>
                  <a:pt x="462" y="285"/>
                </a:lnTo>
                <a:lnTo>
                  <a:pt x="462" y="287"/>
                </a:lnTo>
                <a:lnTo>
                  <a:pt x="463" y="287"/>
                </a:lnTo>
                <a:moveTo>
                  <a:pt x="2135" y="283"/>
                </a:moveTo>
                <a:lnTo>
                  <a:pt x="2137" y="283"/>
                </a:lnTo>
                <a:lnTo>
                  <a:pt x="2137" y="282"/>
                </a:lnTo>
                <a:lnTo>
                  <a:pt x="2135" y="282"/>
                </a:lnTo>
                <a:lnTo>
                  <a:pt x="2135" y="283"/>
                </a:lnTo>
                <a:moveTo>
                  <a:pt x="2137" y="282"/>
                </a:moveTo>
                <a:lnTo>
                  <a:pt x="2138" y="282"/>
                </a:lnTo>
                <a:lnTo>
                  <a:pt x="2140" y="280"/>
                </a:lnTo>
                <a:lnTo>
                  <a:pt x="2138" y="280"/>
                </a:lnTo>
                <a:lnTo>
                  <a:pt x="2137" y="282"/>
                </a:lnTo>
                <a:moveTo>
                  <a:pt x="55" y="282"/>
                </a:moveTo>
                <a:lnTo>
                  <a:pt x="57" y="282"/>
                </a:lnTo>
                <a:lnTo>
                  <a:pt x="55" y="280"/>
                </a:lnTo>
                <a:lnTo>
                  <a:pt x="55" y="282"/>
                </a:lnTo>
                <a:moveTo>
                  <a:pt x="2166" y="271"/>
                </a:moveTo>
                <a:lnTo>
                  <a:pt x="2166" y="270"/>
                </a:lnTo>
                <a:lnTo>
                  <a:pt x="2164" y="270"/>
                </a:lnTo>
                <a:lnTo>
                  <a:pt x="2164" y="271"/>
                </a:lnTo>
                <a:lnTo>
                  <a:pt x="2166" y="271"/>
                </a:lnTo>
                <a:moveTo>
                  <a:pt x="674" y="270"/>
                </a:moveTo>
                <a:lnTo>
                  <a:pt x="675" y="268"/>
                </a:lnTo>
                <a:lnTo>
                  <a:pt x="672" y="268"/>
                </a:lnTo>
                <a:lnTo>
                  <a:pt x="672" y="270"/>
                </a:lnTo>
                <a:lnTo>
                  <a:pt x="674" y="270"/>
                </a:lnTo>
                <a:moveTo>
                  <a:pt x="96" y="261"/>
                </a:moveTo>
                <a:lnTo>
                  <a:pt x="94" y="261"/>
                </a:lnTo>
                <a:lnTo>
                  <a:pt x="94" y="263"/>
                </a:lnTo>
                <a:lnTo>
                  <a:pt x="96" y="263"/>
                </a:lnTo>
                <a:lnTo>
                  <a:pt x="96" y="261"/>
                </a:lnTo>
                <a:moveTo>
                  <a:pt x="101" y="261"/>
                </a:moveTo>
                <a:lnTo>
                  <a:pt x="99" y="261"/>
                </a:lnTo>
                <a:lnTo>
                  <a:pt x="98" y="261"/>
                </a:lnTo>
                <a:lnTo>
                  <a:pt x="99" y="263"/>
                </a:lnTo>
                <a:lnTo>
                  <a:pt x="101" y="263"/>
                </a:lnTo>
                <a:lnTo>
                  <a:pt x="103" y="263"/>
                </a:lnTo>
                <a:lnTo>
                  <a:pt x="104" y="263"/>
                </a:lnTo>
                <a:lnTo>
                  <a:pt x="106" y="263"/>
                </a:lnTo>
                <a:lnTo>
                  <a:pt x="106" y="261"/>
                </a:lnTo>
                <a:lnTo>
                  <a:pt x="104" y="261"/>
                </a:lnTo>
                <a:lnTo>
                  <a:pt x="101" y="261"/>
                </a:lnTo>
                <a:moveTo>
                  <a:pt x="482" y="261"/>
                </a:moveTo>
                <a:lnTo>
                  <a:pt x="482" y="261"/>
                </a:lnTo>
                <a:moveTo>
                  <a:pt x="92" y="258"/>
                </a:moveTo>
                <a:lnTo>
                  <a:pt x="92" y="260"/>
                </a:lnTo>
                <a:lnTo>
                  <a:pt x="94" y="260"/>
                </a:lnTo>
                <a:lnTo>
                  <a:pt x="92" y="258"/>
                </a:lnTo>
                <a:moveTo>
                  <a:pt x="147" y="254"/>
                </a:moveTo>
                <a:lnTo>
                  <a:pt x="147" y="253"/>
                </a:lnTo>
                <a:lnTo>
                  <a:pt x="145" y="253"/>
                </a:lnTo>
                <a:lnTo>
                  <a:pt x="144" y="253"/>
                </a:lnTo>
                <a:lnTo>
                  <a:pt x="145" y="254"/>
                </a:lnTo>
                <a:lnTo>
                  <a:pt x="147" y="254"/>
                </a:lnTo>
                <a:moveTo>
                  <a:pt x="188" y="249"/>
                </a:moveTo>
                <a:lnTo>
                  <a:pt x="188" y="251"/>
                </a:lnTo>
                <a:lnTo>
                  <a:pt x="190" y="251"/>
                </a:lnTo>
                <a:lnTo>
                  <a:pt x="192" y="249"/>
                </a:lnTo>
                <a:lnTo>
                  <a:pt x="190" y="249"/>
                </a:lnTo>
                <a:lnTo>
                  <a:pt x="188" y="249"/>
                </a:lnTo>
                <a:moveTo>
                  <a:pt x="306" y="248"/>
                </a:moveTo>
                <a:lnTo>
                  <a:pt x="306" y="246"/>
                </a:lnTo>
                <a:lnTo>
                  <a:pt x="304" y="248"/>
                </a:lnTo>
                <a:lnTo>
                  <a:pt x="306" y="248"/>
                </a:lnTo>
                <a:moveTo>
                  <a:pt x="2150" y="241"/>
                </a:moveTo>
                <a:lnTo>
                  <a:pt x="2150" y="239"/>
                </a:lnTo>
                <a:lnTo>
                  <a:pt x="2149" y="241"/>
                </a:lnTo>
                <a:lnTo>
                  <a:pt x="2150" y="241"/>
                </a:lnTo>
                <a:moveTo>
                  <a:pt x="2166" y="241"/>
                </a:moveTo>
                <a:lnTo>
                  <a:pt x="2166" y="241"/>
                </a:lnTo>
                <a:lnTo>
                  <a:pt x="2166" y="239"/>
                </a:lnTo>
                <a:lnTo>
                  <a:pt x="2166" y="239"/>
                </a:lnTo>
                <a:lnTo>
                  <a:pt x="2166" y="241"/>
                </a:lnTo>
                <a:moveTo>
                  <a:pt x="320" y="217"/>
                </a:moveTo>
                <a:lnTo>
                  <a:pt x="321" y="218"/>
                </a:lnTo>
                <a:lnTo>
                  <a:pt x="323" y="218"/>
                </a:lnTo>
                <a:lnTo>
                  <a:pt x="323" y="217"/>
                </a:lnTo>
                <a:lnTo>
                  <a:pt x="321" y="217"/>
                </a:lnTo>
                <a:lnTo>
                  <a:pt x="320" y="217"/>
                </a:lnTo>
                <a:moveTo>
                  <a:pt x="465" y="213"/>
                </a:moveTo>
                <a:lnTo>
                  <a:pt x="467" y="215"/>
                </a:lnTo>
                <a:lnTo>
                  <a:pt x="467" y="213"/>
                </a:lnTo>
                <a:lnTo>
                  <a:pt x="467" y="212"/>
                </a:lnTo>
                <a:lnTo>
                  <a:pt x="467" y="210"/>
                </a:lnTo>
                <a:lnTo>
                  <a:pt x="465" y="210"/>
                </a:lnTo>
                <a:lnTo>
                  <a:pt x="465" y="212"/>
                </a:lnTo>
                <a:lnTo>
                  <a:pt x="465" y="213"/>
                </a:lnTo>
                <a:moveTo>
                  <a:pt x="323" y="212"/>
                </a:moveTo>
                <a:lnTo>
                  <a:pt x="321" y="212"/>
                </a:lnTo>
                <a:lnTo>
                  <a:pt x="321" y="213"/>
                </a:lnTo>
                <a:lnTo>
                  <a:pt x="323" y="213"/>
                </a:lnTo>
                <a:lnTo>
                  <a:pt x="323" y="212"/>
                </a:lnTo>
                <a:moveTo>
                  <a:pt x="479" y="212"/>
                </a:moveTo>
                <a:lnTo>
                  <a:pt x="480" y="212"/>
                </a:lnTo>
                <a:lnTo>
                  <a:pt x="480" y="210"/>
                </a:lnTo>
                <a:lnTo>
                  <a:pt x="479" y="210"/>
                </a:lnTo>
                <a:lnTo>
                  <a:pt x="479" y="212"/>
                </a:lnTo>
                <a:moveTo>
                  <a:pt x="2229" y="208"/>
                </a:moveTo>
                <a:lnTo>
                  <a:pt x="2231" y="208"/>
                </a:lnTo>
                <a:lnTo>
                  <a:pt x="2231" y="206"/>
                </a:lnTo>
                <a:lnTo>
                  <a:pt x="2229" y="206"/>
                </a:lnTo>
                <a:lnTo>
                  <a:pt x="2229" y="208"/>
                </a:lnTo>
                <a:moveTo>
                  <a:pt x="880" y="206"/>
                </a:moveTo>
                <a:lnTo>
                  <a:pt x="882" y="206"/>
                </a:lnTo>
                <a:lnTo>
                  <a:pt x="880" y="205"/>
                </a:lnTo>
                <a:lnTo>
                  <a:pt x="880" y="206"/>
                </a:lnTo>
                <a:moveTo>
                  <a:pt x="2232" y="206"/>
                </a:moveTo>
                <a:lnTo>
                  <a:pt x="2234" y="206"/>
                </a:lnTo>
                <a:lnTo>
                  <a:pt x="2234" y="205"/>
                </a:lnTo>
                <a:lnTo>
                  <a:pt x="2232" y="205"/>
                </a:lnTo>
                <a:lnTo>
                  <a:pt x="2232" y="206"/>
                </a:lnTo>
                <a:moveTo>
                  <a:pt x="1506" y="195"/>
                </a:moveTo>
                <a:lnTo>
                  <a:pt x="1506" y="196"/>
                </a:lnTo>
                <a:lnTo>
                  <a:pt x="1508" y="196"/>
                </a:lnTo>
                <a:lnTo>
                  <a:pt x="1509" y="195"/>
                </a:lnTo>
                <a:lnTo>
                  <a:pt x="1508" y="195"/>
                </a:lnTo>
                <a:lnTo>
                  <a:pt x="1506" y="195"/>
                </a:lnTo>
                <a:moveTo>
                  <a:pt x="2106" y="196"/>
                </a:moveTo>
                <a:lnTo>
                  <a:pt x="2108" y="196"/>
                </a:lnTo>
                <a:lnTo>
                  <a:pt x="2108" y="195"/>
                </a:lnTo>
                <a:lnTo>
                  <a:pt x="2106" y="195"/>
                </a:lnTo>
                <a:lnTo>
                  <a:pt x="2104" y="196"/>
                </a:lnTo>
                <a:lnTo>
                  <a:pt x="2106" y="196"/>
                </a:lnTo>
                <a:moveTo>
                  <a:pt x="2236" y="196"/>
                </a:moveTo>
                <a:lnTo>
                  <a:pt x="2236" y="195"/>
                </a:lnTo>
                <a:lnTo>
                  <a:pt x="2234" y="196"/>
                </a:lnTo>
                <a:lnTo>
                  <a:pt x="2236" y="196"/>
                </a:lnTo>
                <a:moveTo>
                  <a:pt x="556" y="193"/>
                </a:moveTo>
                <a:lnTo>
                  <a:pt x="556" y="191"/>
                </a:lnTo>
                <a:lnTo>
                  <a:pt x="554" y="191"/>
                </a:lnTo>
                <a:lnTo>
                  <a:pt x="556" y="193"/>
                </a:lnTo>
                <a:moveTo>
                  <a:pt x="1516" y="193"/>
                </a:moveTo>
                <a:lnTo>
                  <a:pt x="1518" y="191"/>
                </a:lnTo>
                <a:lnTo>
                  <a:pt x="1516" y="191"/>
                </a:lnTo>
                <a:lnTo>
                  <a:pt x="1516" y="193"/>
                </a:lnTo>
                <a:moveTo>
                  <a:pt x="2236" y="191"/>
                </a:moveTo>
                <a:lnTo>
                  <a:pt x="2236" y="193"/>
                </a:lnTo>
                <a:lnTo>
                  <a:pt x="2237" y="191"/>
                </a:lnTo>
                <a:lnTo>
                  <a:pt x="2239" y="189"/>
                </a:lnTo>
                <a:lnTo>
                  <a:pt x="2237" y="189"/>
                </a:lnTo>
                <a:lnTo>
                  <a:pt x="2236" y="191"/>
                </a:lnTo>
                <a:moveTo>
                  <a:pt x="1523" y="191"/>
                </a:moveTo>
                <a:lnTo>
                  <a:pt x="1525" y="191"/>
                </a:lnTo>
                <a:lnTo>
                  <a:pt x="1523" y="189"/>
                </a:lnTo>
                <a:lnTo>
                  <a:pt x="1523" y="191"/>
                </a:lnTo>
                <a:moveTo>
                  <a:pt x="877" y="186"/>
                </a:moveTo>
                <a:lnTo>
                  <a:pt x="877" y="188"/>
                </a:lnTo>
                <a:lnTo>
                  <a:pt x="879" y="189"/>
                </a:lnTo>
                <a:lnTo>
                  <a:pt x="880" y="189"/>
                </a:lnTo>
                <a:lnTo>
                  <a:pt x="880" y="188"/>
                </a:lnTo>
                <a:lnTo>
                  <a:pt x="879" y="186"/>
                </a:lnTo>
                <a:lnTo>
                  <a:pt x="877" y="186"/>
                </a:lnTo>
                <a:moveTo>
                  <a:pt x="545" y="186"/>
                </a:moveTo>
                <a:lnTo>
                  <a:pt x="544" y="186"/>
                </a:lnTo>
                <a:lnTo>
                  <a:pt x="545" y="188"/>
                </a:lnTo>
                <a:lnTo>
                  <a:pt x="545" y="186"/>
                </a:lnTo>
                <a:moveTo>
                  <a:pt x="915" y="181"/>
                </a:moveTo>
                <a:lnTo>
                  <a:pt x="915" y="183"/>
                </a:lnTo>
                <a:lnTo>
                  <a:pt x="916" y="181"/>
                </a:lnTo>
                <a:lnTo>
                  <a:pt x="915" y="181"/>
                </a:lnTo>
                <a:moveTo>
                  <a:pt x="462" y="181"/>
                </a:moveTo>
                <a:lnTo>
                  <a:pt x="463" y="181"/>
                </a:lnTo>
                <a:lnTo>
                  <a:pt x="462" y="179"/>
                </a:lnTo>
                <a:lnTo>
                  <a:pt x="462" y="181"/>
                </a:lnTo>
                <a:moveTo>
                  <a:pt x="542" y="176"/>
                </a:moveTo>
                <a:lnTo>
                  <a:pt x="540" y="174"/>
                </a:lnTo>
                <a:lnTo>
                  <a:pt x="539" y="174"/>
                </a:lnTo>
                <a:lnTo>
                  <a:pt x="539" y="176"/>
                </a:lnTo>
                <a:lnTo>
                  <a:pt x="540" y="176"/>
                </a:lnTo>
                <a:lnTo>
                  <a:pt x="542" y="176"/>
                </a:lnTo>
                <a:moveTo>
                  <a:pt x="451" y="171"/>
                </a:moveTo>
                <a:lnTo>
                  <a:pt x="453" y="171"/>
                </a:lnTo>
                <a:lnTo>
                  <a:pt x="453" y="169"/>
                </a:lnTo>
                <a:lnTo>
                  <a:pt x="451" y="171"/>
                </a:lnTo>
                <a:moveTo>
                  <a:pt x="460" y="169"/>
                </a:moveTo>
                <a:lnTo>
                  <a:pt x="460" y="171"/>
                </a:lnTo>
                <a:lnTo>
                  <a:pt x="462" y="171"/>
                </a:lnTo>
                <a:lnTo>
                  <a:pt x="462" y="169"/>
                </a:lnTo>
                <a:lnTo>
                  <a:pt x="460" y="169"/>
                </a:lnTo>
                <a:moveTo>
                  <a:pt x="976" y="167"/>
                </a:moveTo>
                <a:lnTo>
                  <a:pt x="976" y="167"/>
                </a:lnTo>
                <a:lnTo>
                  <a:pt x="976" y="165"/>
                </a:lnTo>
                <a:lnTo>
                  <a:pt x="976" y="167"/>
                </a:lnTo>
                <a:moveTo>
                  <a:pt x="925" y="162"/>
                </a:moveTo>
                <a:lnTo>
                  <a:pt x="923" y="162"/>
                </a:lnTo>
                <a:lnTo>
                  <a:pt x="921" y="164"/>
                </a:lnTo>
                <a:lnTo>
                  <a:pt x="923" y="165"/>
                </a:lnTo>
                <a:lnTo>
                  <a:pt x="925" y="165"/>
                </a:lnTo>
                <a:lnTo>
                  <a:pt x="925" y="164"/>
                </a:lnTo>
                <a:lnTo>
                  <a:pt x="925" y="162"/>
                </a:lnTo>
                <a:moveTo>
                  <a:pt x="974" y="164"/>
                </a:moveTo>
                <a:lnTo>
                  <a:pt x="974" y="165"/>
                </a:lnTo>
                <a:lnTo>
                  <a:pt x="976" y="165"/>
                </a:lnTo>
                <a:lnTo>
                  <a:pt x="976" y="164"/>
                </a:lnTo>
                <a:lnTo>
                  <a:pt x="974" y="164"/>
                </a:lnTo>
                <a:moveTo>
                  <a:pt x="527" y="160"/>
                </a:moveTo>
                <a:lnTo>
                  <a:pt x="528" y="160"/>
                </a:lnTo>
                <a:lnTo>
                  <a:pt x="528" y="159"/>
                </a:lnTo>
                <a:lnTo>
                  <a:pt x="527" y="159"/>
                </a:lnTo>
                <a:lnTo>
                  <a:pt x="527" y="160"/>
                </a:lnTo>
                <a:moveTo>
                  <a:pt x="954" y="155"/>
                </a:moveTo>
                <a:lnTo>
                  <a:pt x="952" y="155"/>
                </a:lnTo>
                <a:lnTo>
                  <a:pt x="950" y="155"/>
                </a:lnTo>
                <a:lnTo>
                  <a:pt x="952" y="157"/>
                </a:lnTo>
                <a:lnTo>
                  <a:pt x="952" y="159"/>
                </a:lnTo>
                <a:lnTo>
                  <a:pt x="954" y="157"/>
                </a:lnTo>
                <a:lnTo>
                  <a:pt x="954" y="155"/>
                </a:lnTo>
                <a:moveTo>
                  <a:pt x="1015" y="159"/>
                </a:moveTo>
                <a:lnTo>
                  <a:pt x="1017" y="159"/>
                </a:lnTo>
                <a:lnTo>
                  <a:pt x="1017" y="157"/>
                </a:lnTo>
                <a:lnTo>
                  <a:pt x="1015" y="157"/>
                </a:lnTo>
                <a:lnTo>
                  <a:pt x="1015" y="159"/>
                </a:lnTo>
                <a:moveTo>
                  <a:pt x="1021" y="159"/>
                </a:moveTo>
                <a:lnTo>
                  <a:pt x="1022" y="159"/>
                </a:lnTo>
                <a:lnTo>
                  <a:pt x="1024" y="157"/>
                </a:lnTo>
                <a:lnTo>
                  <a:pt x="1024" y="155"/>
                </a:lnTo>
                <a:lnTo>
                  <a:pt x="1021" y="157"/>
                </a:lnTo>
                <a:lnTo>
                  <a:pt x="1021" y="159"/>
                </a:lnTo>
                <a:moveTo>
                  <a:pt x="978" y="157"/>
                </a:moveTo>
                <a:lnTo>
                  <a:pt x="979" y="155"/>
                </a:lnTo>
                <a:lnTo>
                  <a:pt x="978" y="153"/>
                </a:lnTo>
                <a:lnTo>
                  <a:pt x="976" y="153"/>
                </a:lnTo>
                <a:lnTo>
                  <a:pt x="976" y="153"/>
                </a:lnTo>
                <a:lnTo>
                  <a:pt x="974" y="155"/>
                </a:lnTo>
                <a:lnTo>
                  <a:pt x="974" y="157"/>
                </a:lnTo>
                <a:lnTo>
                  <a:pt x="976" y="157"/>
                </a:lnTo>
                <a:lnTo>
                  <a:pt x="978" y="157"/>
                </a:lnTo>
                <a:moveTo>
                  <a:pt x="1937" y="155"/>
                </a:moveTo>
                <a:lnTo>
                  <a:pt x="1937" y="157"/>
                </a:lnTo>
                <a:lnTo>
                  <a:pt x="1938" y="157"/>
                </a:lnTo>
                <a:lnTo>
                  <a:pt x="1942" y="155"/>
                </a:lnTo>
                <a:lnTo>
                  <a:pt x="1940" y="155"/>
                </a:lnTo>
                <a:lnTo>
                  <a:pt x="1937" y="155"/>
                </a:lnTo>
                <a:moveTo>
                  <a:pt x="1945" y="155"/>
                </a:moveTo>
                <a:lnTo>
                  <a:pt x="1947" y="155"/>
                </a:lnTo>
                <a:lnTo>
                  <a:pt x="1947" y="153"/>
                </a:lnTo>
                <a:lnTo>
                  <a:pt x="1945" y="153"/>
                </a:lnTo>
                <a:lnTo>
                  <a:pt x="1945" y="155"/>
                </a:lnTo>
                <a:moveTo>
                  <a:pt x="1009" y="152"/>
                </a:moveTo>
                <a:lnTo>
                  <a:pt x="1009" y="153"/>
                </a:lnTo>
                <a:lnTo>
                  <a:pt x="1010" y="153"/>
                </a:lnTo>
                <a:lnTo>
                  <a:pt x="1012" y="152"/>
                </a:lnTo>
                <a:lnTo>
                  <a:pt x="1012" y="150"/>
                </a:lnTo>
                <a:lnTo>
                  <a:pt x="1012" y="148"/>
                </a:lnTo>
                <a:lnTo>
                  <a:pt x="1010" y="148"/>
                </a:lnTo>
                <a:lnTo>
                  <a:pt x="1009" y="150"/>
                </a:lnTo>
                <a:lnTo>
                  <a:pt x="1009" y="152"/>
                </a:lnTo>
                <a:moveTo>
                  <a:pt x="1043" y="153"/>
                </a:moveTo>
                <a:lnTo>
                  <a:pt x="1044" y="153"/>
                </a:lnTo>
                <a:lnTo>
                  <a:pt x="1046" y="153"/>
                </a:lnTo>
                <a:lnTo>
                  <a:pt x="1044" y="152"/>
                </a:lnTo>
                <a:lnTo>
                  <a:pt x="1043" y="152"/>
                </a:lnTo>
                <a:lnTo>
                  <a:pt x="1043" y="153"/>
                </a:lnTo>
                <a:moveTo>
                  <a:pt x="1050" y="152"/>
                </a:moveTo>
                <a:lnTo>
                  <a:pt x="1051" y="152"/>
                </a:lnTo>
                <a:lnTo>
                  <a:pt x="1051" y="150"/>
                </a:lnTo>
                <a:lnTo>
                  <a:pt x="1050" y="150"/>
                </a:lnTo>
                <a:lnTo>
                  <a:pt x="1050" y="152"/>
                </a:lnTo>
                <a:moveTo>
                  <a:pt x="1099" y="150"/>
                </a:moveTo>
                <a:lnTo>
                  <a:pt x="1097" y="150"/>
                </a:lnTo>
                <a:lnTo>
                  <a:pt x="1097" y="152"/>
                </a:lnTo>
                <a:lnTo>
                  <a:pt x="1099" y="152"/>
                </a:lnTo>
                <a:lnTo>
                  <a:pt x="1101" y="152"/>
                </a:lnTo>
                <a:lnTo>
                  <a:pt x="1101" y="150"/>
                </a:lnTo>
                <a:lnTo>
                  <a:pt x="1099" y="150"/>
                </a:lnTo>
                <a:moveTo>
                  <a:pt x="1082" y="150"/>
                </a:moveTo>
                <a:lnTo>
                  <a:pt x="1084" y="150"/>
                </a:lnTo>
                <a:lnTo>
                  <a:pt x="1085" y="150"/>
                </a:lnTo>
                <a:lnTo>
                  <a:pt x="1084" y="148"/>
                </a:lnTo>
                <a:lnTo>
                  <a:pt x="1082" y="150"/>
                </a:lnTo>
                <a:moveTo>
                  <a:pt x="494" y="143"/>
                </a:moveTo>
                <a:lnTo>
                  <a:pt x="494" y="145"/>
                </a:lnTo>
                <a:lnTo>
                  <a:pt x="496" y="145"/>
                </a:lnTo>
                <a:lnTo>
                  <a:pt x="494" y="143"/>
                </a:lnTo>
                <a:moveTo>
                  <a:pt x="498" y="143"/>
                </a:moveTo>
                <a:lnTo>
                  <a:pt x="499" y="143"/>
                </a:lnTo>
                <a:lnTo>
                  <a:pt x="501" y="143"/>
                </a:lnTo>
                <a:lnTo>
                  <a:pt x="501" y="142"/>
                </a:lnTo>
                <a:lnTo>
                  <a:pt x="503" y="142"/>
                </a:lnTo>
                <a:lnTo>
                  <a:pt x="504" y="142"/>
                </a:lnTo>
                <a:lnTo>
                  <a:pt x="504" y="140"/>
                </a:lnTo>
                <a:lnTo>
                  <a:pt x="501" y="140"/>
                </a:lnTo>
                <a:lnTo>
                  <a:pt x="498" y="142"/>
                </a:lnTo>
                <a:lnTo>
                  <a:pt x="496" y="142"/>
                </a:lnTo>
                <a:lnTo>
                  <a:pt x="496" y="143"/>
                </a:lnTo>
                <a:lnTo>
                  <a:pt x="496" y="145"/>
                </a:lnTo>
                <a:lnTo>
                  <a:pt x="498" y="145"/>
                </a:lnTo>
                <a:lnTo>
                  <a:pt x="498" y="143"/>
                </a:lnTo>
                <a:moveTo>
                  <a:pt x="523" y="145"/>
                </a:moveTo>
                <a:lnTo>
                  <a:pt x="523" y="143"/>
                </a:lnTo>
                <a:lnTo>
                  <a:pt x="521" y="143"/>
                </a:lnTo>
                <a:lnTo>
                  <a:pt x="523" y="145"/>
                </a:lnTo>
                <a:lnTo>
                  <a:pt x="523" y="145"/>
                </a:lnTo>
                <a:moveTo>
                  <a:pt x="465" y="133"/>
                </a:moveTo>
                <a:lnTo>
                  <a:pt x="465" y="135"/>
                </a:lnTo>
                <a:lnTo>
                  <a:pt x="467" y="135"/>
                </a:lnTo>
                <a:lnTo>
                  <a:pt x="467" y="133"/>
                </a:lnTo>
                <a:lnTo>
                  <a:pt x="465" y="133"/>
                </a:lnTo>
                <a:moveTo>
                  <a:pt x="1684" y="130"/>
                </a:moveTo>
                <a:lnTo>
                  <a:pt x="1685" y="131"/>
                </a:lnTo>
                <a:lnTo>
                  <a:pt x="1687" y="131"/>
                </a:lnTo>
                <a:lnTo>
                  <a:pt x="1687" y="130"/>
                </a:lnTo>
                <a:lnTo>
                  <a:pt x="1689" y="128"/>
                </a:lnTo>
                <a:lnTo>
                  <a:pt x="1687" y="128"/>
                </a:lnTo>
                <a:lnTo>
                  <a:pt x="1685" y="128"/>
                </a:lnTo>
                <a:lnTo>
                  <a:pt x="1684" y="128"/>
                </a:lnTo>
                <a:lnTo>
                  <a:pt x="1684" y="130"/>
                </a:lnTo>
                <a:moveTo>
                  <a:pt x="1781" y="130"/>
                </a:moveTo>
                <a:lnTo>
                  <a:pt x="1779" y="130"/>
                </a:lnTo>
                <a:lnTo>
                  <a:pt x="1778" y="130"/>
                </a:lnTo>
                <a:lnTo>
                  <a:pt x="1778" y="131"/>
                </a:lnTo>
                <a:lnTo>
                  <a:pt x="1781" y="131"/>
                </a:lnTo>
                <a:lnTo>
                  <a:pt x="1781" y="130"/>
                </a:lnTo>
                <a:moveTo>
                  <a:pt x="1692" y="130"/>
                </a:moveTo>
                <a:lnTo>
                  <a:pt x="1694" y="130"/>
                </a:lnTo>
                <a:lnTo>
                  <a:pt x="1694" y="128"/>
                </a:lnTo>
                <a:lnTo>
                  <a:pt x="1692" y="128"/>
                </a:lnTo>
                <a:lnTo>
                  <a:pt x="1692" y="130"/>
                </a:lnTo>
                <a:moveTo>
                  <a:pt x="1685" y="124"/>
                </a:moveTo>
                <a:lnTo>
                  <a:pt x="1684" y="124"/>
                </a:lnTo>
                <a:lnTo>
                  <a:pt x="1684" y="126"/>
                </a:lnTo>
                <a:lnTo>
                  <a:pt x="1685" y="126"/>
                </a:lnTo>
                <a:lnTo>
                  <a:pt x="1685" y="124"/>
                </a:lnTo>
                <a:moveTo>
                  <a:pt x="1810" y="126"/>
                </a:moveTo>
                <a:lnTo>
                  <a:pt x="1812" y="124"/>
                </a:lnTo>
                <a:lnTo>
                  <a:pt x="1810" y="124"/>
                </a:lnTo>
                <a:lnTo>
                  <a:pt x="1810" y="126"/>
                </a:lnTo>
                <a:moveTo>
                  <a:pt x="1814" y="126"/>
                </a:moveTo>
                <a:lnTo>
                  <a:pt x="1815" y="124"/>
                </a:lnTo>
                <a:lnTo>
                  <a:pt x="1814" y="124"/>
                </a:lnTo>
                <a:lnTo>
                  <a:pt x="1812" y="124"/>
                </a:lnTo>
                <a:lnTo>
                  <a:pt x="1812" y="126"/>
                </a:lnTo>
                <a:lnTo>
                  <a:pt x="1814" y="126"/>
                </a:lnTo>
                <a:moveTo>
                  <a:pt x="1820" y="121"/>
                </a:moveTo>
                <a:lnTo>
                  <a:pt x="1820" y="119"/>
                </a:lnTo>
                <a:lnTo>
                  <a:pt x="1819" y="118"/>
                </a:lnTo>
                <a:lnTo>
                  <a:pt x="1817" y="119"/>
                </a:lnTo>
                <a:lnTo>
                  <a:pt x="1815" y="119"/>
                </a:lnTo>
                <a:lnTo>
                  <a:pt x="1814" y="119"/>
                </a:lnTo>
                <a:lnTo>
                  <a:pt x="1814" y="121"/>
                </a:lnTo>
                <a:lnTo>
                  <a:pt x="1812" y="121"/>
                </a:lnTo>
                <a:lnTo>
                  <a:pt x="1812" y="123"/>
                </a:lnTo>
                <a:lnTo>
                  <a:pt x="1814" y="123"/>
                </a:lnTo>
                <a:lnTo>
                  <a:pt x="1817" y="123"/>
                </a:lnTo>
                <a:lnTo>
                  <a:pt x="1820" y="121"/>
                </a:lnTo>
                <a:moveTo>
                  <a:pt x="1837" y="118"/>
                </a:moveTo>
                <a:lnTo>
                  <a:pt x="1837" y="116"/>
                </a:lnTo>
                <a:lnTo>
                  <a:pt x="1837" y="116"/>
                </a:lnTo>
                <a:lnTo>
                  <a:pt x="1837" y="118"/>
                </a:lnTo>
                <a:lnTo>
                  <a:pt x="1836" y="118"/>
                </a:lnTo>
                <a:lnTo>
                  <a:pt x="1837" y="119"/>
                </a:lnTo>
                <a:lnTo>
                  <a:pt x="1837" y="119"/>
                </a:lnTo>
                <a:lnTo>
                  <a:pt x="1837" y="118"/>
                </a:lnTo>
                <a:moveTo>
                  <a:pt x="1837" y="121"/>
                </a:moveTo>
                <a:lnTo>
                  <a:pt x="1837" y="119"/>
                </a:lnTo>
                <a:lnTo>
                  <a:pt x="1837" y="121"/>
                </a:lnTo>
                <a:lnTo>
                  <a:pt x="1837" y="121"/>
                </a:lnTo>
                <a:moveTo>
                  <a:pt x="456" y="118"/>
                </a:moveTo>
                <a:lnTo>
                  <a:pt x="455" y="118"/>
                </a:lnTo>
                <a:lnTo>
                  <a:pt x="455" y="119"/>
                </a:lnTo>
                <a:lnTo>
                  <a:pt x="456" y="119"/>
                </a:lnTo>
                <a:lnTo>
                  <a:pt x="456" y="118"/>
                </a:lnTo>
                <a:moveTo>
                  <a:pt x="1749" y="118"/>
                </a:moveTo>
                <a:lnTo>
                  <a:pt x="1750" y="119"/>
                </a:lnTo>
                <a:lnTo>
                  <a:pt x="1752" y="118"/>
                </a:lnTo>
                <a:lnTo>
                  <a:pt x="1750" y="118"/>
                </a:lnTo>
                <a:lnTo>
                  <a:pt x="1749" y="118"/>
                </a:lnTo>
                <a:moveTo>
                  <a:pt x="455" y="111"/>
                </a:moveTo>
                <a:lnTo>
                  <a:pt x="453" y="111"/>
                </a:lnTo>
                <a:lnTo>
                  <a:pt x="453" y="112"/>
                </a:lnTo>
                <a:lnTo>
                  <a:pt x="455" y="112"/>
                </a:lnTo>
                <a:lnTo>
                  <a:pt x="455" y="111"/>
                </a:lnTo>
                <a:moveTo>
                  <a:pt x="498" y="111"/>
                </a:moveTo>
                <a:lnTo>
                  <a:pt x="498" y="109"/>
                </a:lnTo>
                <a:lnTo>
                  <a:pt x="496" y="109"/>
                </a:lnTo>
                <a:lnTo>
                  <a:pt x="496" y="111"/>
                </a:lnTo>
                <a:lnTo>
                  <a:pt x="498" y="111"/>
                </a:lnTo>
                <a:moveTo>
                  <a:pt x="1391" y="109"/>
                </a:moveTo>
                <a:lnTo>
                  <a:pt x="1391" y="111"/>
                </a:lnTo>
                <a:lnTo>
                  <a:pt x="1393" y="111"/>
                </a:lnTo>
                <a:lnTo>
                  <a:pt x="1395" y="111"/>
                </a:lnTo>
                <a:lnTo>
                  <a:pt x="1397" y="111"/>
                </a:lnTo>
                <a:lnTo>
                  <a:pt x="1397" y="109"/>
                </a:lnTo>
                <a:lnTo>
                  <a:pt x="1393" y="109"/>
                </a:lnTo>
                <a:lnTo>
                  <a:pt x="1391" y="109"/>
                </a:lnTo>
                <a:moveTo>
                  <a:pt x="456" y="107"/>
                </a:moveTo>
                <a:lnTo>
                  <a:pt x="455" y="107"/>
                </a:lnTo>
                <a:lnTo>
                  <a:pt x="455" y="109"/>
                </a:lnTo>
                <a:lnTo>
                  <a:pt x="456" y="109"/>
                </a:lnTo>
                <a:lnTo>
                  <a:pt x="456" y="107"/>
                </a:lnTo>
                <a:moveTo>
                  <a:pt x="504" y="107"/>
                </a:moveTo>
                <a:lnTo>
                  <a:pt x="503" y="106"/>
                </a:lnTo>
                <a:lnTo>
                  <a:pt x="503" y="107"/>
                </a:lnTo>
                <a:lnTo>
                  <a:pt x="504" y="107"/>
                </a:lnTo>
                <a:moveTo>
                  <a:pt x="456" y="100"/>
                </a:moveTo>
                <a:lnTo>
                  <a:pt x="456" y="102"/>
                </a:lnTo>
                <a:lnTo>
                  <a:pt x="456" y="104"/>
                </a:lnTo>
                <a:lnTo>
                  <a:pt x="456" y="106"/>
                </a:lnTo>
                <a:lnTo>
                  <a:pt x="458" y="106"/>
                </a:lnTo>
                <a:lnTo>
                  <a:pt x="460" y="106"/>
                </a:lnTo>
                <a:lnTo>
                  <a:pt x="460" y="104"/>
                </a:lnTo>
                <a:lnTo>
                  <a:pt x="460" y="102"/>
                </a:lnTo>
                <a:lnTo>
                  <a:pt x="460" y="100"/>
                </a:lnTo>
                <a:lnTo>
                  <a:pt x="458" y="100"/>
                </a:lnTo>
                <a:lnTo>
                  <a:pt x="456" y="100"/>
                </a:lnTo>
                <a:moveTo>
                  <a:pt x="491" y="99"/>
                </a:moveTo>
                <a:lnTo>
                  <a:pt x="489" y="99"/>
                </a:lnTo>
                <a:lnTo>
                  <a:pt x="491" y="100"/>
                </a:lnTo>
                <a:lnTo>
                  <a:pt x="491" y="99"/>
                </a:lnTo>
                <a:moveTo>
                  <a:pt x="504" y="92"/>
                </a:moveTo>
                <a:lnTo>
                  <a:pt x="506" y="94"/>
                </a:lnTo>
                <a:lnTo>
                  <a:pt x="508" y="94"/>
                </a:lnTo>
                <a:lnTo>
                  <a:pt x="506" y="92"/>
                </a:lnTo>
                <a:lnTo>
                  <a:pt x="504" y="92"/>
                </a:lnTo>
                <a:moveTo>
                  <a:pt x="470" y="90"/>
                </a:moveTo>
                <a:lnTo>
                  <a:pt x="472" y="90"/>
                </a:lnTo>
                <a:lnTo>
                  <a:pt x="470" y="88"/>
                </a:lnTo>
                <a:lnTo>
                  <a:pt x="470" y="90"/>
                </a:lnTo>
                <a:moveTo>
                  <a:pt x="474" y="90"/>
                </a:moveTo>
                <a:lnTo>
                  <a:pt x="474" y="88"/>
                </a:lnTo>
                <a:lnTo>
                  <a:pt x="472" y="90"/>
                </a:lnTo>
                <a:lnTo>
                  <a:pt x="474" y="90"/>
                </a:lnTo>
                <a:moveTo>
                  <a:pt x="479" y="87"/>
                </a:moveTo>
                <a:lnTo>
                  <a:pt x="480" y="87"/>
                </a:lnTo>
                <a:lnTo>
                  <a:pt x="480" y="85"/>
                </a:lnTo>
                <a:lnTo>
                  <a:pt x="479" y="87"/>
                </a:lnTo>
                <a:moveTo>
                  <a:pt x="482" y="83"/>
                </a:moveTo>
                <a:lnTo>
                  <a:pt x="484" y="85"/>
                </a:lnTo>
                <a:lnTo>
                  <a:pt x="484" y="83"/>
                </a:lnTo>
                <a:lnTo>
                  <a:pt x="482" y="83"/>
                </a:lnTo>
                <a:moveTo>
                  <a:pt x="508" y="83"/>
                </a:moveTo>
                <a:lnTo>
                  <a:pt x="508" y="82"/>
                </a:lnTo>
                <a:lnTo>
                  <a:pt x="506" y="82"/>
                </a:lnTo>
                <a:lnTo>
                  <a:pt x="506" y="83"/>
                </a:lnTo>
                <a:lnTo>
                  <a:pt x="508" y="83"/>
                </a:lnTo>
                <a:moveTo>
                  <a:pt x="523" y="80"/>
                </a:moveTo>
                <a:lnTo>
                  <a:pt x="523" y="78"/>
                </a:lnTo>
                <a:lnTo>
                  <a:pt x="521" y="80"/>
                </a:lnTo>
                <a:lnTo>
                  <a:pt x="520" y="82"/>
                </a:lnTo>
                <a:lnTo>
                  <a:pt x="521" y="83"/>
                </a:lnTo>
                <a:lnTo>
                  <a:pt x="523" y="82"/>
                </a:lnTo>
                <a:lnTo>
                  <a:pt x="523" y="80"/>
                </a:lnTo>
                <a:moveTo>
                  <a:pt x="480" y="77"/>
                </a:moveTo>
                <a:lnTo>
                  <a:pt x="479" y="77"/>
                </a:lnTo>
                <a:lnTo>
                  <a:pt x="479" y="78"/>
                </a:lnTo>
                <a:lnTo>
                  <a:pt x="480" y="78"/>
                </a:lnTo>
                <a:lnTo>
                  <a:pt x="480" y="77"/>
                </a:lnTo>
                <a:moveTo>
                  <a:pt x="486" y="75"/>
                </a:moveTo>
                <a:lnTo>
                  <a:pt x="487" y="75"/>
                </a:lnTo>
                <a:lnTo>
                  <a:pt x="487" y="73"/>
                </a:lnTo>
                <a:lnTo>
                  <a:pt x="487" y="71"/>
                </a:lnTo>
                <a:lnTo>
                  <a:pt x="486" y="71"/>
                </a:lnTo>
                <a:lnTo>
                  <a:pt x="486" y="73"/>
                </a:lnTo>
                <a:lnTo>
                  <a:pt x="486" y="75"/>
                </a:lnTo>
                <a:moveTo>
                  <a:pt x="480" y="71"/>
                </a:moveTo>
                <a:lnTo>
                  <a:pt x="479" y="71"/>
                </a:lnTo>
                <a:lnTo>
                  <a:pt x="479" y="73"/>
                </a:lnTo>
                <a:lnTo>
                  <a:pt x="480" y="73"/>
                </a:lnTo>
                <a:lnTo>
                  <a:pt x="480" y="71"/>
                </a:lnTo>
                <a:moveTo>
                  <a:pt x="516" y="71"/>
                </a:moveTo>
                <a:lnTo>
                  <a:pt x="515" y="71"/>
                </a:lnTo>
                <a:lnTo>
                  <a:pt x="516" y="73"/>
                </a:lnTo>
                <a:lnTo>
                  <a:pt x="518" y="71"/>
                </a:lnTo>
                <a:lnTo>
                  <a:pt x="516" y="71"/>
                </a:lnTo>
                <a:moveTo>
                  <a:pt x="498" y="71"/>
                </a:moveTo>
                <a:lnTo>
                  <a:pt x="499" y="71"/>
                </a:lnTo>
                <a:lnTo>
                  <a:pt x="499" y="70"/>
                </a:lnTo>
                <a:lnTo>
                  <a:pt x="498" y="71"/>
                </a:lnTo>
                <a:moveTo>
                  <a:pt x="515" y="70"/>
                </a:moveTo>
                <a:lnTo>
                  <a:pt x="515" y="68"/>
                </a:lnTo>
                <a:lnTo>
                  <a:pt x="513" y="68"/>
                </a:lnTo>
                <a:lnTo>
                  <a:pt x="513" y="70"/>
                </a:lnTo>
                <a:lnTo>
                  <a:pt x="515" y="70"/>
                </a:lnTo>
                <a:moveTo>
                  <a:pt x="516" y="70"/>
                </a:moveTo>
                <a:lnTo>
                  <a:pt x="518" y="70"/>
                </a:lnTo>
                <a:lnTo>
                  <a:pt x="518" y="68"/>
                </a:lnTo>
                <a:lnTo>
                  <a:pt x="520" y="68"/>
                </a:lnTo>
                <a:lnTo>
                  <a:pt x="518" y="66"/>
                </a:lnTo>
                <a:lnTo>
                  <a:pt x="516" y="66"/>
                </a:lnTo>
                <a:lnTo>
                  <a:pt x="516" y="68"/>
                </a:lnTo>
                <a:lnTo>
                  <a:pt x="516" y="70"/>
                </a:lnTo>
                <a:moveTo>
                  <a:pt x="472" y="66"/>
                </a:moveTo>
                <a:lnTo>
                  <a:pt x="472" y="66"/>
                </a:lnTo>
                <a:lnTo>
                  <a:pt x="474" y="66"/>
                </a:lnTo>
                <a:lnTo>
                  <a:pt x="474" y="66"/>
                </a:lnTo>
                <a:lnTo>
                  <a:pt x="472" y="66"/>
                </a:lnTo>
                <a:moveTo>
                  <a:pt x="467" y="63"/>
                </a:moveTo>
                <a:lnTo>
                  <a:pt x="467" y="65"/>
                </a:lnTo>
                <a:lnTo>
                  <a:pt x="468" y="63"/>
                </a:lnTo>
                <a:lnTo>
                  <a:pt x="468" y="61"/>
                </a:lnTo>
                <a:lnTo>
                  <a:pt x="467" y="61"/>
                </a:lnTo>
                <a:lnTo>
                  <a:pt x="467" y="63"/>
                </a:lnTo>
                <a:moveTo>
                  <a:pt x="521" y="61"/>
                </a:moveTo>
                <a:lnTo>
                  <a:pt x="520" y="61"/>
                </a:lnTo>
                <a:lnTo>
                  <a:pt x="518" y="61"/>
                </a:lnTo>
                <a:lnTo>
                  <a:pt x="518" y="63"/>
                </a:lnTo>
                <a:lnTo>
                  <a:pt x="520" y="63"/>
                </a:lnTo>
                <a:lnTo>
                  <a:pt x="521" y="63"/>
                </a:lnTo>
                <a:lnTo>
                  <a:pt x="523" y="61"/>
                </a:lnTo>
                <a:lnTo>
                  <a:pt x="521" y="61"/>
                </a:lnTo>
                <a:moveTo>
                  <a:pt x="477" y="58"/>
                </a:moveTo>
                <a:lnTo>
                  <a:pt x="479" y="58"/>
                </a:lnTo>
                <a:lnTo>
                  <a:pt x="477" y="56"/>
                </a:lnTo>
                <a:lnTo>
                  <a:pt x="477" y="58"/>
                </a:lnTo>
                <a:moveTo>
                  <a:pt x="479" y="56"/>
                </a:moveTo>
                <a:lnTo>
                  <a:pt x="479" y="58"/>
                </a:lnTo>
                <a:lnTo>
                  <a:pt x="480" y="58"/>
                </a:lnTo>
                <a:lnTo>
                  <a:pt x="480" y="56"/>
                </a:lnTo>
                <a:lnTo>
                  <a:pt x="479" y="54"/>
                </a:lnTo>
                <a:lnTo>
                  <a:pt x="479" y="56"/>
                </a:lnTo>
                <a:moveTo>
                  <a:pt x="480" y="56"/>
                </a:moveTo>
                <a:lnTo>
                  <a:pt x="482" y="58"/>
                </a:lnTo>
                <a:lnTo>
                  <a:pt x="482" y="56"/>
                </a:lnTo>
                <a:lnTo>
                  <a:pt x="482" y="56"/>
                </a:lnTo>
                <a:lnTo>
                  <a:pt x="480" y="56"/>
                </a:lnTo>
                <a:moveTo>
                  <a:pt x="489" y="53"/>
                </a:moveTo>
                <a:lnTo>
                  <a:pt x="487" y="53"/>
                </a:lnTo>
                <a:lnTo>
                  <a:pt x="487" y="54"/>
                </a:lnTo>
                <a:lnTo>
                  <a:pt x="489" y="54"/>
                </a:lnTo>
                <a:lnTo>
                  <a:pt x="489" y="53"/>
                </a:lnTo>
                <a:moveTo>
                  <a:pt x="491" y="53"/>
                </a:moveTo>
                <a:lnTo>
                  <a:pt x="492" y="53"/>
                </a:lnTo>
                <a:lnTo>
                  <a:pt x="492" y="51"/>
                </a:lnTo>
                <a:lnTo>
                  <a:pt x="491" y="51"/>
                </a:lnTo>
                <a:lnTo>
                  <a:pt x="491" y="53"/>
                </a:lnTo>
                <a:moveTo>
                  <a:pt x="503" y="46"/>
                </a:moveTo>
                <a:lnTo>
                  <a:pt x="501" y="46"/>
                </a:lnTo>
                <a:lnTo>
                  <a:pt x="503" y="47"/>
                </a:lnTo>
                <a:lnTo>
                  <a:pt x="503" y="46"/>
                </a:lnTo>
                <a:moveTo>
                  <a:pt x="520" y="34"/>
                </a:moveTo>
                <a:lnTo>
                  <a:pt x="520" y="32"/>
                </a:lnTo>
                <a:lnTo>
                  <a:pt x="518" y="32"/>
                </a:lnTo>
                <a:lnTo>
                  <a:pt x="516" y="32"/>
                </a:lnTo>
                <a:lnTo>
                  <a:pt x="516" y="34"/>
                </a:lnTo>
                <a:lnTo>
                  <a:pt x="518" y="34"/>
                </a:lnTo>
                <a:lnTo>
                  <a:pt x="520" y="34"/>
                </a:lnTo>
                <a:moveTo>
                  <a:pt x="2415" y="32"/>
                </a:moveTo>
                <a:lnTo>
                  <a:pt x="2417" y="30"/>
                </a:lnTo>
                <a:lnTo>
                  <a:pt x="2415" y="30"/>
                </a:lnTo>
                <a:lnTo>
                  <a:pt x="2415" y="32"/>
                </a:lnTo>
                <a:moveTo>
                  <a:pt x="2417" y="30"/>
                </a:moveTo>
                <a:lnTo>
                  <a:pt x="2419" y="30"/>
                </a:lnTo>
                <a:lnTo>
                  <a:pt x="2419" y="29"/>
                </a:lnTo>
                <a:lnTo>
                  <a:pt x="2417" y="29"/>
                </a:lnTo>
                <a:lnTo>
                  <a:pt x="2417" y="30"/>
                </a:lnTo>
                <a:moveTo>
                  <a:pt x="2420" y="29"/>
                </a:moveTo>
                <a:lnTo>
                  <a:pt x="2420" y="27"/>
                </a:lnTo>
                <a:lnTo>
                  <a:pt x="2419" y="29"/>
                </a:lnTo>
                <a:lnTo>
                  <a:pt x="2420" y="29"/>
                </a:lnTo>
                <a:moveTo>
                  <a:pt x="595" y="23"/>
                </a:moveTo>
                <a:lnTo>
                  <a:pt x="597" y="22"/>
                </a:lnTo>
                <a:lnTo>
                  <a:pt x="595" y="22"/>
                </a:lnTo>
                <a:lnTo>
                  <a:pt x="595" y="23"/>
                </a:lnTo>
                <a:moveTo>
                  <a:pt x="598" y="23"/>
                </a:moveTo>
                <a:lnTo>
                  <a:pt x="600" y="23"/>
                </a:lnTo>
                <a:lnTo>
                  <a:pt x="600" y="22"/>
                </a:lnTo>
                <a:lnTo>
                  <a:pt x="598" y="22"/>
                </a:lnTo>
                <a:lnTo>
                  <a:pt x="597" y="22"/>
                </a:lnTo>
                <a:lnTo>
                  <a:pt x="597" y="23"/>
                </a:lnTo>
                <a:lnTo>
                  <a:pt x="598" y="23"/>
                </a:lnTo>
                <a:moveTo>
                  <a:pt x="2530" y="18"/>
                </a:moveTo>
                <a:lnTo>
                  <a:pt x="2531" y="18"/>
                </a:lnTo>
                <a:lnTo>
                  <a:pt x="2531" y="17"/>
                </a:lnTo>
                <a:lnTo>
                  <a:pt x="2530" y="17"/>
                </a:lnTo>
                <a:lnTo>
                  <a:pt x="2530" y="18"/>
                </a:lnTo>
                <a:moveTo>
                  <a:pt x="757" y="0"/>
                </a:moveTo>
                <a:lnTo>
                  <a:pt x="756" y="0"/>
                </a:lnTo>
                <a:lnTo>
                  <a:pt x="756" y="1"/>
                </a:lnTo>
                <a:lnTo>
                  <a:pt x="757" y="1"/>
                </a:lnTo>
                <a:lnTo>
                  <a:pt x="757" y="0"/>
                </a:lnTo>
              </a:path>
            </a:pathLst>
          </a:custGeom>
          <a:solidFill>
            <a:schemeClr val="bg1">
              <a:lumMod val="75000"/>
            </a:schemeClr>
          </a:solidFill>
          <a:ln w="3175" cap="flat" cmpd="sng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  <p:sp>
        <p:nvSpPr>
          <p:cNvPr id="11" name="Freeform 684">
            <a:extLst>
              <a:ext uri="{FF2B5EF4-FFF2-40B4-BE49-F238E27FC236}">
                <a16:creationId xmlns:a16="http://schemas.microsoft.com/office/drawing/2014/main" id="{41828FC2-A93E-1D9B-D047-D8C5EB6338CE}"/>
              </a:ext>
            </a:extLst>
          </p:cNvPr>
          <p:cNvSpPr>
            <a:spLocks noEditPoints="1"/>
          </p:cNvSpPr>
          <p:nvPr/>
        </p:nvSpPr>
        <p:spPr bwMode="auto">
          <a:xfrm>
            <a:off x="1287463" y="1003300"/>
            <a:ext cx="6572250" cy="3265488"/>
          </a:xfrm>
          <a:custGeom>
            <a:avLst/>
            <a:gdLst>
              <a:gd name="T0" fmla="*/ 3374 w 4140"/>
              <a:gd name="T1" fmla="*/ 701 h 2057"/>
              <a:gd name="T2" fmla="*/ 1357 w 4140"/>
              <a:gd name="T3" fmla="*/ 176 h 2057"/>
              <a:gd name="T4" fmla="*/ 1224 w 4140"/>
              <a:gd name="T5" fmla="*/ 688 h 2057"/>
              <a:gd name="T6" fmla="*/ 1579 w 4140"/>
              <a:gd name="T7" fmla="*/ 50 h 2057"/>
              <a:gd name="T8" fmla="*/ 1516 w 4140"/>
              <a:gd name="T9" fmla="*/ 174 h 2057"/>
              <a:gd name="T10" fmla="*/ 2357 w 4140"/>
              <a:gd name="T11" fmla="*/ 623 h 2057"/>
              <a:gd name="T12" fmla="*/ 3540 w 4140"/>
              <a:gd name="T13" fmla="*/ 1779 h 2057"/>
              <a:gd name="T14" fmla="*/ 774 w 4140"/>
              <a:gd name="T15" fmla="*/ 609 h 2057"/>
              <a:gd name="T16" fmla="*/ 3095 w 4140"/>
              <a:gd name="T17" fmla="*/ 109 h 2057"/>
              <a:gd name="T18" fmla="*/ 3714 w 4140"/>
              <a:gd name="T19" fmla="*/ 1982 h 2057"/>
              <a:gd name="T20" fmla="*/ 3512 w 4140"/>
              <a:gd name="T21" fmla="*/ 1784 h 2057"/>
              <a:gd name="T22" fmla="*/ 3359 w 4140"/>
              <a:gd name="T23" fmla="*/ 1555 h 2057"/>
              <a:gd name="T24" fmla="*/ 2586 w 4140"/>
              <a:gd name="T25" fmla="*/ 1572 h 2057"/>
              <a:gd name="T26" fmla="*/ 3427 w 4140"/>
              <a:gd name="T27" fmla="*/ 1346 h 2057"/>
              <a:gd name="T28" fmla="*/ 3514 w 4140"/>
              <a:gd name="T29" fmla="*/ 1214 h 2057"/>
              <a:gd name="T30" fmla="*/ 3309 w 4140"/>
              <a:gd name="T31" fmla="*/ 1247 h 2057"/>
              <a:gd name="T32" fmla="*/ 3437 w 4140"/>
              <a:gd name="T33" fmla="*/ 1225 h 2057"/>
              <a:gd name="T34" fmla="*/ 3521 w 4140"/>
              <a:gd name="T35" fmla="*/ 1024 h 2057"/>
              <a:gd name="T36" fmla="*/ 1226 w 4140"/>
              <a:gd name="T37" fmla="*/ 925 h 2057"/>
              <a:gd name="T38" fmla="*/ 1249 w 4140"/>
              <a:gd name="T39" fmla="*/ 652 h 2057"/>
              <a:gd name="T40" fmla="*/ 1514 w 4140"/>
              <a:gd name="T41" fmla="*/ 474 h 2057"/>
              <a:gd name="T42" fmla="*/ 2061 w 4140"/>
              <a:gd name="T43" fmla="*/ 429 h 2057"/>
              <a:gd name="T44" fmla="*/ 2039 w 4140"/>
              <a:gd name="T45" fmla="*/ 505 h 2057"/>
              <a:gd name="T46" fmla="*/ 2316 w 4140"/>
              <a:gd name="T47" fmla="*/ 617 h 2057"/>
              <a:gd name="T48" fmla="*/ 1909 w 4140"/>
              <a:gd name="T49" fmla="*/ 1079 h 2057"/>
              <a:gd name="T50" fmla="*/ 2535 w 4140"/>
              <a:gd name="T51" fmla="*/ 1399 h 2057"/>
              <a:gd name="T52" fmla="*/ 2743 w 4140"/>
              <a:gd name="T53" fmla="*/ 881 h 2057"/>
              <a:gd name="T54" fmla="*/ 3106 w 4140"/>
              <a:gd name="T55" fmla="*/ 862 h 2057"/>
              <a:gd name="T56" fmla="*/ 3370 w 4140"/>
              <a:gd name="T57" fmla="*/ 850 h 2057"/>
              <a:gd name="T58" fmla="*/ 3309 w 4140"/>
              <a:gd name="T59" fmla="*/ 349 h 2057"/>
              <a:gd name="T60" fmla="*/ 3073 w 4140"/>
              <a:gd name="T61" fmla="*/ 97 h 2057"/>
              <a:gd name="T62" fmla="*/ 2596 w 4140"/>
              <a:gd name="T63" fmla="*/ 144 h 2057"/>
              <a:gd name="T64" fmla="*/ 2162 w 4140"/>
              <a:gd name="T65" fmla="*/ 268 h 2057"/>
              <a:gd name="T66" fmla="*/ 2138 w 4140"/>
              <a:gd name="T67" fmla="*/ 388 h 2057"/>
              <a:gd name="T68" fmla="*/ 614 w 4140"/>
              <a:gd name="T69" fmla="*/ 308 h 2057"/>
              <a:gd name="T70" fmla="*/ 1111 w 4140"/>
              <a:gd name="T71" fmla="*/ 1219 h 2057"/>
              <a:gd name="T72" fmla="*/ 1419 w 4140"/>
              <a:gd name="T73" fmla="*/ 2016 h 2057"/>
              <a:gd name="T74" fmla="*/ 1519 w 4140"/>
              <a:gd name="T75" fmla="*/ 1221 h 2057"/>
              <a:gd name="T76" fmla="*/ 954 w 4140"/>
              <a:gd name="T77" fmla="*/ 888 h 2057"/>
              <a:gd name="T78" fmla="*/ 1444 w 4140"/>
              <a:gd name="T79" fmla="*/ 540 h 2057"/>
              <a:gd name="T80" fmla="*/ 1260 w 4140"/>
              <a:gd name="T81" fmla="*/ 363 h 2057"/>
              <a:gd name="T82" fmla="*/ 1173 w 4140"/>
              <a:gd name="T83" fmla="*/ 185 h 2057"/>
              <a:gd name="T84" fmla="*/ 781 w 4140"/>
              <a:gd name="T85" fmla="*/ 258 h 2057"/>
              <a:gd name="T86" fmla="*/ 786 w 4140"/>
              <a:gd name="T87" fmla="*/ 771 h 2057"/>
              <a:gd name="T88" fmla="*/ 1506 w 4140"/>
              <a:gd name="T89" fmla="*/ 416 h 2057"/>
              <a:gd name="T90" fmla="*/ 1468 w 4140"/>
              <a:gd name="T91" fmla="*/ 202 h 2057"/>
              <a:gd name="T92" fmla="*/ 1468 w 4140"/>
              <a:gd name="T93" fmla="*/ 174 h 2057"/>
              <a:gd name="T94" fmla="*/ 1443 w 4140"/>
              <a:gd name="T95" fmla="*/ 121 h 2057"/>
              <a:gd name="T96" fmla="*/ 1190 w 4140"/>
              <a:gd name="T97" fmla="*/ 130 h 2057"/>
              <a:gd name="T98" fmla="*/ 1335 w 4140"/>
              <a:gd name="T99" fmla="*/ 82 h 2057"/>
              <a:gd name="T100" fmla="*/ 1434 w 4140"/>
              <a:gd name="T101" fmla="*/ 63 h 2057"/>
              <a:gd name="T102" fmla="*/ 1547 w 4140"/>
              <a:gd name="T103" fmla="*/ 14 h 2057"/>
              <a:gd name="T104" fmla="*/ 1620 w 4140"/>
              <a:gd name="T105" fmla="*/ 75 h 2057"/>
              <a:gd name="T106" fmla="*/ 1860 w 4140"/>
              <a:gd name="T107" fmla="*/ 210 h 2057"/>
              <a:gd name="T108" fmla="*/ 1731 w 4140"/>
              <a:gd name="T109" fmla="*/ 15 h 2057"/>
              <a:gd name="T110" fmla="*/ 1337 w 4140"/>
              <a:gd name="T111" fmla="*/ 1953 h 2057"/>
              <a:gd name="T112" fmla="*/ 2572 w 4140"/>
              <a:gd name="T113" fmla="*/ 1385 h 2057"/>
              <a:gd name="T114" fmla="*/ 3285 w 4140"/>
              <a:gd name="T115" fmla="*/ 1189 h 2057"/>
              <a:gd name="T116" fmla="*/ 1340 w 4140"/>
              <a:gd name="T117" fmla="*/ 949 h 2057"/>
              <a:gd name="T118" fmla="*/ 2342 w 4140"/>
              <a:gd name="T119" fmla="*/ 672 h 2057"/>
              <a:gd name="T120" fmla="*/ 2219 w 4140"/>
              <a:gd name="T121" fmla="*/ 381 h 2057"/>
              <a:gd name="T122" fmla="*/ 2159 w 4140"/>
              <a:gd name="T123" fmla="*/ 270 h 2057"/>
              <a:gd name="T124" fmla="*/ 1928 w 4140"/>
              <a:gd name="T125" fmla="*/ 13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40" h="2057">
                <a:moveTo>
                  <a:pt x="1415" y="2015"/>
                </a:moveTo>
                <a:lnTo>
                  <a:pt x="1415" y="2013"/>
                </a:lnTo>
                <a:lnTo>
                  <a:pt x="1417" y="2015"/>
                </a:lnTo>
                <a:lnTo>
                  <a:pt x="1415" y="2015"/>
                </a:lnTo>
                <a:moveTo>
                  <a:pt x="1417" y="2013"/>
                </a:moveTo>
                <a:lnTo>
                  <a:pt x="1415" y="2011"/>
                </a:lnTo>
                <a:lnTo>
                  <a:pt x="1414" y="2011"/>
                </a:lnTo>
                <a:lnTo>
                  <a:pt x="1415" y="2013"/>
                </a:lnTo>
                <a:lnTo>
                  <a:pt x="1417" y="2013"/>
                </a:lnTo>
                <a:moveTo>
                  <a:pt x="1414" y="2010"/>
                </a:moveTo>
                <a:lnTo>
                  <a:pt x="1412" y="2010"/>
                </a:lnTo>
                <a:lnTo>
                  <a:pt x="1412" y="2011"/>
                </a:lnTo>
                <a:lnTo>
                  <a:pt x="1414" y="2011"/>
                </a:lnTo>
                <a:lnTo>
                  <a:pt x="1414" y="2010"/>
                </a:lnTo>
                <a:moveTo>
                  <a:pt x="1415" y="2016"/>
                </a:moveTo>
                <a:lnTo>
                  <a:pt x="1415" y="2018"/>
                </a:lnTo>
                <a:lnTo>
                  <a:pt x="1417" y="2016"/>
                </a:lnTo>
                <a:lnTo>
                  <a:pt x="1415" y="2016"/>
                </a:lnTo>
                <a:moveTo>
                  <a:pt x="1427" y="2013"/>
                </a:moveTo>
                <a:lnTo>
                  <a:pt x="1425" y="2013"/>
                </a:lnTo>
                <a:lnTo>
                  <a:pt x="1425" y="2015"/>
                </a:lnTo>
                <a:lnTo>
                  <a:pt x="1424" y="2015"/>
                </a:lnTo>
                <a:lnTo>
                  <a:pt x="1424" y="2016"/>
                </a:lnTo>
                <a:lnTo>
                  <a:pt x="1425" y="2016"/>
                </a:lnTo>
                <a:lnTo>
                  <a:pt x="1427" y="2016"/>
                </a:lnTo>
                <a:lnTo>
                  <a:pt x="1427" y="2015"/>
                </a:lnTo>
                <a:lnTo>
                  <a:pt x="1427" y="2013"/>
                </a:lnTo>
                <a:moveTo>
                  <a:pt x="1422" y="2018"/>
                </a:moveTo>
                <a:lnTo>
                  <a:pt x="1424" y="2020"/>
                </a:lnTo>
                <a:lnTo>
                  <a:pt x="1424" y="2018"/>
                </a:lnTo>
                <a:lnTo>
                  <a:pt x="1422" y="2018"/>
                </a:lnTo>
                <a:moveTo>
                  <a:pt x="1422" y="2015"/>
                </a:moveTo>
                <a:lnTo>
                  <a:pt x="1422" y="2016"/>
                </a:lnTo>
                <a:lnTo>
                  <a:pt x="1422" y="2015"/>
                </a:lnTo>
                <a:lnTo>
                  <a:pt x="1422" y="2015"/>
                </a:lnTo>
                <a:moveTo>
                  <a:pt x="1407" y="2008"/>
                </a:moveTo>
                <a:lnTo>
                  <a:pt x="1405" y="2006"/>
                </a:lnTo>
                <a:lnTo>
                  <a:pt x="1403" y="2006"/>
                </a:lnTo>
                <a:lnTo>
                  <a:pt x="1405" y="2008"/>
                </a:lnTo>
                <a:lnTo>
                  <a:pt x="1407" y="2008"/>
                </a:lnTo>
                <a:moveTo>
                  <a:pt x="1414" y="2008"/>
                </a:moveTo>
                <a:lnTo>
                  <a:pt x="1414" y="2010"/>
                </a:lnTo>
                <a:lnTo>
                  <a:pt x="1415" y="2010"/>
                </a:lnTo>
                <a:lnTo>
                  <a:pt x="1415" y="2008"/>
                </a:lnTo>
                <a:lnTo>
                  <a:pt x="1415" y="2006"/>
                </a:lnTo>
                <a:lnTo>
                  <a:pt x="1417" y="2006"/>
                </a:lnTo>
                <a:lnTo>
                  <a:pt x="1417" y="2004"/>
                </a:lnTo>
                <a:lnTo>
                  <a:pt x="1415" y="2004"/>
                </a:lnTo>
                <a:lnTo>
                  <a:pt x="1414" y="2004"/>
                </a:lnTo>
                <a:lnTo>
                  <a:pt x="1414" y="2006"/>
                </a:lnTo>
                <a:lnTo>
                  <a:pt x="1414" y="2008"/>
                </a:lnTo>
                <a:moveTo>
                  <a:pt x="1402" y="2008"/>
                </a:moveTo>
                <a:lnTo>
                  <a:pt x="1400" y="2006"/>
                </a:lnTo>
                <a:lnTo>
                  <a:pt x="1400" y="2008"/>
                </a:lnTo>
                <a:lnTo>
                  <a:pt x="1402" y="2008"/>
                </a:lnTo>
                <a:moveTo>
                  <a:pt x="1400" y="2006"/>
                </a:moveTo>
                <a:lnTo>
                  <a:pt x="1402" y="2006"/>
                </a:lnTo>
                <a:lnTo>
                  <a:pt x="1403" y="2006"/>
                </a:lnTo>
                <a:lnTo>
                  <a:pt x="1402" y="2004"/>
                </a:lnTo>
                <a:lnTo>
                  <a:pt x="1400" y="2004"/>
                </a:lnTo>
                <a:lnTo>
                  <a:pt x="1400" y="2006"/>
                </a:lnTo>
                <a:moveTo>
                  <a:pt x="1398" y="2006"/>
                </a:moveTo>
                <a:lnTo>
                  <a:pt x="1396" y="2004"/>
                </a:lnTo>
                <a:lnTo>
                  <a:pt x="1396" y="2006"/>
                </a:lnTo>
                <a:lnTo>
                  <a:pt x="1398" y="2006"/>
                </a:lnTo>
                <a:moveTo>
                  <a:pt x="1422" y="2011"/>
                </a:moveTo>
                <a:lnTo>
                  <a:pt x="1420" y="2010"/>
                </a:lnTo>
                <a:lnTo>
                  <a:pt x="1419" y="2010"/>
                </a:lnTo>
                <a:lnTo>
                  <a:pt x="1419" y="2011"/>
                </a:lnTo>
                <a:lnTo>
                  <a:pt x="1420" y="2011"/>
                </a:lnTo>
                <a:lnTo>
                  <a:pt x="1422" y="2011"/>
                </a:lnTo>
                <a:moveTo>
                  <a:pt x="1422" y="2013"/>
                </a:moveTo>
                <a:lnTo>
                  <a:pt x="1424" y="2013"/>
                </a:lnTo>
                <a:lnTo>
                  <a:pt x="1425" y="2011"/>
                </a:lnTo>
                <a:lnTo>
                  <a:pt x="1424" y="2010"/>
                </a:lnTo>
                <a:lnTo>
                  <a:pt x="1424" y="2011"/>
                </a:lnTo>
                <a:lnTo>
                  <a:pt x="1422" y="2011"/>
                </a:lnTo>
                <a:lnTo>
                  <a:pt x="1422" y="2010"/>
                </a:lnTo>
                <a:lnTo>
                  <a:pt x="1422" y="2011"/>
                </a:lnTo>
                <a:lnTo>
                  <a:pt x="1422" y="2013"/>
                </a:lnTo>
                <a:lnTo>
                  <a:pt x="1422" y="2013"/>
                </a:lnTo>
                <a:moveTo>
                  <a:pt x="1429" y="2023"/>
                </a:moveTo>
                <a:lnTo>
                  <a:pt x="1431" y="2023"/>
                </a:lnTo>
                <a:lnTo>
                  <a:pt x="1432" y="2023"/>
                </a:lnTo>
                <a:lnTo>
                  <a:pt x="1432" y="2022"/>
                </a:lnTo>
                <a:lnTo>
                  <a:pt x="1431" y="2022"/>
                </a:lnTo>
                <a:lnTo>
                  <a:pt x="1431" y="2020"/>
                </a:lnTo>
                <a:lnTo>
                  <a:pt x="1429" y="2020"/>
                </a:lnTo>
                <a:lnTo>
                  <a:pt x="1429" y="2018"/>
                </a:lnTo>
                <a:lnTo>
                  <a:pt x="1427" y="2020"/>
                </a:lnTo>
                <a:lnTo>
                  <a:pt x="1429" y="2022"/>
                </a:lnTo>
                <a:lnTo>
                  <a:pt x="1429" y="2023"/>
                </a:lnTo>
                <a:moveTo>
                  <a:pt x="1407" y="2016"/>
                </a:moveTo>
                <a:lnTo>
                  <a:pt x="1408" y="2018"/>
                </a:lnTo>
                <a:lnTo>
                  <a:pt x="1408" y="2016"/>
                </a:lnTo>
                <a:lnTo>
                  <a:pt x="1408" y="2015"/>
                </a:lnTo>
                <a:lnTo>
                  <a:pt x="1407" y="2015"/>
                </a:lnTo>
                <a:lnTo>
                  <a:pt x="1405" y="2013"/>
                </a:lnTo>
                <a:lnTo>
                  <a:pt x="1405" y="2015"/>
                </a:lnTo>
                <a:lnTo>
                  <a:pt x="1407" y="2016"/>
                </a:lnTo>
                <a:moveTo>
                  <a:pt x="1422" y="2020"/>
                </a:moveTo>
                <a:lnTo>
                  <a:pt x="1422" y="2022"/>
                </a:lnTo>
                <a:lnTo>
                  <a:pt x="1424" y="2022"/>
                </a:lnTo>
                <a:lnTo>
                  <a:pt x="1424" y="2020"/>
                </a:lnTo>
                <a:lnTo>
                  <a:pt x="1422" y="2018"/>
                </a:lnTo>
                <a:lnTo>
                  <a:pt x="1422" y="2020"/>
                </a:lnTo>
                <a:moveTo>
                  <a:pt x="1824" y="2057"/>
                </a:moveTo>
                <a:lnTo>
                  <a:pt x="1825" y="2057"/>
                </a:lnTo>
                <a:lnTo>
                  <a:pt x="1824" y="2056"/>
                </a:lnTo>
                <a:lnTo>
                  <a:pt x="1824" y="2057"/>
                </a:lnTo>
                <a:moveTo>
                  <a:pt x="3717" y="2054"/>
                </a:moveTo>
                <a:lnTo>
                  <a:pt x="3717" y="2052"/>
                </a:lnTo>
                <a:lnTo>
                  <a:pt x="3716" y="2054"/>
                </a:lnTo>
                <a:lnTo>
                  <a:pt x="3717" y="2054"/>
                </a:lnTo>
                <a:moveTo>
                  <a:pt x="3596" y="2051"/>
                </a:moveTo>
                <a:lnTo>
                  <a:pt x="3598" y="2051"/>
                </a:lnTo>
                <a:lnTo>
                  <a:pt x="3598" y="2049"/>
                </a:lnTo>
                <a:lnTo>
                  <a:pt x="3596" y="2049"/>
                </a:lnTo>
                <a:lnTo>
                  <a:pt x="3596" y="2051"/>
                </a:lnTo>
                <a:moveTo>
                  <a:pt x="1825" y="2047"/>
                </a:moveTo>
                <a:lnTo>
                  <a:pt x="1824" y="2047"/>
                </a:lnTo>
                <a:lnTo>
                  <a:pt x="1824" y="2049"/>
                </a:lnTo>
                <a:lnTo>
                  <a:pt x="1825" y="2049"/>
                </a:lnTo>
                <a:lnTo>
                  <a:pt x="1825" y="2047"/>
                </a:lnTo>
                <a:moveTo>
                  <a:pt x="3599" y="2047"/>
                </a:moveTo>
                <a:lnTo>
                  <a:pt x="3601" y="2047"/>
                </a:lnTo>
                <a:lnTo>
                  <a:pt x="3601" y="2045"/>
                </a:lnTo>
                <a:lnTo>
                  <a:pt x="3599" y="2045"/>
                </a:lnTo>
                <a:lnTo>
                  <a:pt x="3599" y="2047"/>
                </a:lnTo>
                <a:moveTo>
                  <a:pt x="3598" y="2049"/>
                </a:moveTo>
                <a:lnTo>
                  <a:pt x="3598" y="2049"/>
                </a:lnTo>
                <a:lnTo>
                  <a:pt x="3599" y="2049"/>
                </a:lnTo>
                <a:lnTo>
                  <a:pt x="3599" y="2047"/>
                </a:lnTo>
                <a:lnTo>
                  <a:pt x="3598" y="2047"/>
                </a:lnTo>
                <a:lnTo>
                  <a:pt x="3598" y="2049"/>
                </a:lnTo>
                <a:moveTo>
                  <a:pt x="1819" y="2028"/>
                </a:moveTo>
                <a:lnTo>
                  <a:pt x="1817" y="2028"/>
                </a:lnTo>
                <a:lnTo>
                  <a:pt x="1819" y="2030"/>
                </a:lnTo>
                <a:lnTo>
                  <a:pt x="1819" y="2028"/>
                </a:lnTo>
                <a:moveTo>
                  <a:pt x="1434" y="2027"/>
                </a:moveTo>
                <a:lnTo>
                  <a:pt x="1436" y="2027"/>
                </a:lnTo>
                <a:lnTo>
                  <a:pt x="1437" y="2027"/>
                </a:lnTo>
                <a:lnTo>
                  <a:pt x="1439" y="2027"/>
                </a:lnTo>
                <a:lnTo>
                  <a:pt x="1439" y="2025"/>
                </a:lnTo>
                <a:lnTo>
                  <a:pt x="1437" y="2025"/>
                </a:lnTo>
                <a:lnTo>
                  <a:pt x="1436" y="2025"/>
                </a:lnTo>
                <a:lnTo>
                  <a:pt x="1434" y="2025"/>
                </a:lnTo>
                <a:lnTo>
                  <a:pt x="1434" y="2027"/>
                </a:lnTo>
                <a:moveTo>
                  <a:pt x="1441" y="2023"/>
                </a:moveTo>
                <a:lnTo>
                  <a:pt x="1439" y="2023"/>
                </a:lnTo>
                <a:lnTo>
                  <a:pt x="1439" y="2025"/>
                </a:lnTo>
                <a:lnTo>
                  <a:pt x="1441" y="2025"/>
                </a:lnTo>
                <a:lnTo>
                  <a:pt x="1441" y="2023"/>
                </a:lnTo>
                <a:moveTo>
                  <a:pt x="1801" y="2025"/>
                </a:moveTo>
                <a:lnTo>
                  <a:pt x="1803" y="2025"/>
                </a:lnTo>
                <a:lnTo>
                  <a:pt x="1803" y="2023"/>
                </a:lnTo>
                <a:lnTo>
                  <a:pt x="1801" y="2023"/>
                </a:lnTo>
                <a:lnTo>
                  <a:pt x="1801" y="2025"/>
                </a:lnTo>
                <a:moveTo>
                  <a:pt x="1437" y="2022"/>
                </a:moveTo>
                <a:lnTo>
                  <a:pt x="1437" y="2023"/>
                </a:lnTo>
                <a:lnTo>
                  <a:pt x="1439" y="2023"/>
                </a:lnTo>
                <a:lnTo>
                  <a:pt x="1439" y="2022"/>
                </a:lnTo>
                <a:lnTo>
                  <a:pt x="1437" y="2022"/>
                </a:lnTo>
                <a:moveTo>
                  <a:pt x="1436" y="2020"/>
                </a:moveTo>
                <a:lnTo>
                  <a:pt x="1434" y="2020"/>
                </a:lnTo>
                <a:lnTo>
                  <a:pt x="1434" y="2022"/>
                </a:lnTo>
                <a:lnTo>
                  <a:pt x="1436" y="2022"/>
                </a:lnTo>
                <a:lnTo>
                  <a:pt x="1436" y="2020"/>
                </a:lnTo>
                <a:moveTo>
                  <a:pt x="1414" y="2020"/>
                </a:moveTo>
                <a:lnTo>
                  <a:pt x="1414" y="2018"/>
                </a:lnTo>
                <a:lnTo>
                  <a:pt x="1412" y="2018"/>
                </a:lnTo>
                <a:lnTo>
                  <a:pt x="1414" y="2020"/>
                </a:lnTo>
                <a:moveTo>
                  <a:pt x="1441" y="2016"/>
                </a:moveTo>
                <a:lnTo>
                  <a:pt x="1439" y="2016"/>
                </a:lnTo>
                <a:lnTo>
                  <a:pt x="1439" y="2018"/>
                </a:lnTo>
                <a:lnTo>
                  <a:pt x="1441" y="2018"/>
                </a:lnTo>
                <a:lnTo>
                  <a:pt x="1441" y="2016"/>
                </a:lnTo>
                <a:moveTo>
                  <a:pt x="1403" y="2015"/>
                </a:moveTo>
                <a:lnTo>
                  <a:pt x="1402" y="2015"/>
                </a:lnTo>
                <a:lnTo>
                  <a:pt x="1402" y="2016"/>
                </a:lnTo>
                <a:lnTo>
                  <a:pt x="1403" y="2016"/>
                </a:lnTo>
                <a:lnTo>
                  <a:pt x="1403" y="2015"/>
                </a:lnTo>
                <a:moveTo>
                  <a:pt x="1443" y="2016"/>
                </a:moveTo>
                <a:lnTo>
                  <a:pt x="1444" y="2016"/>
                </a:lnTo>
                <a:lnTo>
                  <a:pt x="1444" y="2015"/>
                </a:lnTo>
                <a:lnTo>
                  <a:pt x="1443" y="2015"/>
                </a:lnTo>
                <a:lnTo>
                  <a:pt x="1443" y="2016"/>
                </a:lnTo>
                <a:moveTo>
                  <a:pt x="1396" y="2013"/>
                </a:moveTo>
                <a:lnTo>
                  <a:pt x="1396" y="2015"/>
                </a:lnTo>
                <a:lnTo>
                  <a:pt x="1398" y="2013"/>
                </a:lnTo>
                <a:lnTo>
                  <a:pt x="1396" y="2013"/>
                </a:lnTo>
                <a:moveTo>
                  <a:pt x="1439" y="2013"/>
                </a:moveTo>
                <a:lnTo>
                  <a:pt x="1439" y="2015"/>
                </a:lnTo>
                <a:lnTo>
                  <a:pt x="1441" y="2015"/>
                </a:lnTo>
                <a:lnTo>
                  <a:pt x="1439" y="2013"/>
                </a:lnTo>
                <a:moveTo>
                  <a:pt x="1388" y="2011"/>
                </a:moveTo>
                <a:lnTo>
                  <a:pt x="1390" y="2011"/>
                </a:lnTo>
                <a:lnTo>
                  <a:pt x="1390" y="2010"/>
                </a:lnTo>
                <a:lnTo>
                  <a:pt x="1388" y="2010"/>
                </a:lnTo>
                <a:lnTo>
                  <a:pt x="1388" y="2011"/>
                </a:lnTo>
                <a:moveTo>
                  <a:pt x="1458" y="2008"/>
                </a:moveTo>
                <a:lnTo>
                  <a:pt x="1458" y="2010"/>
                </a:lnTo>
                <a:lnTo>
                  <a:pt x="1460" y="2010"/>
                </a:lnTo>
                <a:lnTo>
                  <a:pt x="1461" y="2008"/>
                </a:lnTo>
                <a:lnTo>
                  <a:pt x="1460" y="2008"/>
                </a:lnTo>
                <a:lnTo>
                  <a:pt x="1458" y="2008"/>
                </a:lnTo>
                <a:moveTo>
                  <a:pt x="3646" y="2010"/>
                </a:moveTo>
                <a:lnTo>
                  <a:pt x="3646" y="2008"/>
                </a:lnTo>
                <a:lnTo>
                  <a:pt x="3644" y="2010"/>
                </a:lnTo>
                <a:lnTo>
                  <a:pt x="3646" y="2010"/>
                </a:lnTo>
                <a:moveTo>
                  <a:pt x="1463" y="2008"/>
                </a:moveTo>
                <a:lnTo>
                  <a:pt x="1463" y="2008"/>
                </a:lnTo>
                <a:lnTo>
                  <a:pt x="1463" y="2006"/>
                </a:lnTo>
                <a:lnTo>
                  <a:pt x="1463" y="2008"/>
                </a:lnTo>
                <a:moveTo>
                  <a:pt x="1463" y="2008"/>
                </a:moveTo>
                <a:lnTo>
                  <a:pt x="1465" y="2008"/>
                </a:lnTo>
                <a:lnTo>
                  <a:pt x="1465" y="2006"/>
                </a:lnTo>
                <a:lnTo>
                  <a:pt x="1463" y="2006"/>
                </a:lnTo>
                <a:lnTo>
                  <a:pt x="1463" y="2008"/>
                </a:lnTo>
                <a:moveTo>
                  <a:pt x="1384" y="2006"/>
                </a:moveTo>
                <a:lnTo>
                  <a:pt x="1383" y="2004"/>
                </a:lnTo>
                <a:lnTo>
                  <a:pt x="1383" y="2006"/>
                </a:lnTo>
                <a:lnTo>
                  <a:pt x="1384" y="2006"/>
                </a:lnTo>
                <a:moveTo>
                  <a:pt x="1330" y="1939"/>
                </a:moveTo>
                <a:lnTo>
                  <a:pt x="1330" y="1941"/>
                </a:lnTo>
                <a:lnTo>
                  <a:pt x="1331" y="1941"/>
                </a:lnTo>
                <a:lnTo>
                  <a:pt x="1331" y="1939"/>
                </a:lnTo>
                <a:lnTo>
                  <a:pt x="1330" y="1939"/>
                </a:lnTo>
                <a:moveTo>
                  <a:pt x="1328" y="1936"/>
                </a:moveTo>
                <a:lnTo>
                  <a:pt x="1328" y="1934"/>
                </a:lnTo>
                <a:lnTo>
                  <a:pt x="1330" y="1936"/>
                </a:lnTo>
                <a:lnTo>
                  <a:pt x="1328" y="1936"/>
                </a:lnTo>
                <a:moveTo>
                  <a:pt x="3413" y="159"/>
                </a:moveTo>
                <a:lnTo>
                  <a:pt x="3411" y="157"/>
                </a:lnTo>
                <a:lnTo>
                  <a:pt x="3413" y="157"/>
                </a:lnTo>
                <a:lnTo>
                  <a:pt x="3413" y="159"/>
                </a:lnTo>
                <a:moveTo>
                  <a:pt x="1325" y="1934"/>
                </a:moveTo>
                <a:lnTo>
                  <a:pt x="1323" y="1934"/>
                </a:lnTo>
                <a:lnTo>
                  <a:pt x="1323" y="1933"/>
                </a:lnTo>
                <a:lnTo>
                  <a:pt x="1323" y="1931"/>
                </a:lnTo>
                <a:lnTo>
                  <a:pt x="1325" y="1929"/>
                </a:lnTo>
                <a:lnTo>
                  <a:pt x="1326" y="1929"/>
                </a:lnTo>
                <a:lnTo>
                  <a:pt x="1326" y="1931"/>
                </a:lnTo>
                <a:lnTo>
                  <a:pt x="1325" y="1931"/>
                </a:lnTo>
                <a:lnTo>
                  <a:pt x="1325" y="1933"/>
                </a:lnTo>
                <a:lnTo>
                  <a:pt x="1326" y="1933"/>
                </a:lnTo>
                <a:lnTo>
                  <a:pt x="1328" y="1934"/>
                </a:lnTo>
                <a:lnTo>
                  <a:pt x="1326" y="1934"/>
                </a:lnTo>
                <a:lnTo>
                  <a:pt x="1326" y="1936"/>
                </a:lnTo>
                <a:lnTo>
                  <a:pt x="1325" y="1934"/>
                </a:lnTo>
                <a:moveTo>
                  <a:pt x="1328" y="1939"/>
                </a:moveTo>
                <a:lnTo>
                  <a:pt x="1328" y="1941"/>
                </a:lnTo>
                <a:lnTo>
                  <a:pt x="1326" y="1941"/>
                </a:lnTo>
                <a:lnTo>
                  <a:pt x="1326" y="1939"/>
                </a:lnTo>
                <a:lnTo>
                  <a:pt x="1328" y="1939"/>
                </a:lnTo>
                <a:moveTo>
                  <a:pt x="3415" y="152"/>
                </a:moveTo>
                <a:lnTo>
                  <a:pt x="3413" y="154"/>
                </a:lnTo>
                <a:lnTo>
                  <a:pt x="3413" y="152"/>
                </a:lnTo>
                <a:lnTo>
                  <a:pt x="3415" y="152"/>
                </a:lnTo>
                <a:moveTo>
                  <a:pt x="1326" y="1936"/>
                </a:moveTo>
                <a:lnTo>
                  <a:pt x="1326" y="1938"/>
                </a:lnTo>
                <a:lnTo>
                  <a:pt x="1325" y="1936"/>
                </a:lnTo>
                <a:lnTo>
                  <a:pt x="1326" y="1936"/>
                </a:lnTo>
                <a:moveTo>
                  <a:pt x="3415" y="154"/>
                </a:moveTo>
                <a:lnTo>
                  <a:pt x="3415" y="152"/>
                </a:lnTo>
                <a:lnTo>
                  <a:pt x="3417" y="152"/>
                </a:lnTo>
                <a:lnTo>
                  <a:pt x="3417" y="154"/>
                </a:lnTo>
                <a:lnTo>
                  <a:pt x="3415" y="154"/>
                </a:lnTo>
                <a:moveTo>
                  <a:pt x="3394" y="202"/>
                </a:moveTo>
                <a:lnTo>
                  <a:pt x="3393" y="202"/>
                </a:lnTo>
                <a:lnTo>
                  <a:pt x="3393" y="200"/>
                </a:lnTo>
                <a:lnTo>
                  <a:pt x="3394" y="202"/>
                </a:lnTo>
                <a:moveTo>
                  <a:pt x="1330" y="1938"/>
                </a:moveTo>
                <a:lnTo>
                  <a:pt x="1330" y="1936"/>
                </a:lnTo>
                <a:lnTo>
                  <a:pt x="1331" y="1936"/>
                </a:lnTo>
                <a:lnTo>
                  <a:pt x="1331" y="1938"/>
                </a:lnTo>
                <a:lnTo>
                  <a:pt x="1330" y="1938"/>
                </a:lnTo>
                <a:moveTo>
                  <a:pt x="1321" y="1926"/>
                </a:moveTo>
                <a:lnTo>
                  <a:pt x="1321" y="1927"/>
                </a:lnTo>
                <a:lnTo>
                  <a:pt x="1320" y="1927"/>
                </a:lnTo>
                <a:lnTo>
                  <a:pt x="1320" y="1926"/>
                </a:lnTo>
                <a:lnTo>
                  <a:pt x="1318" y="1926"/>
                </a:lnTo>
                <a:lnTo>
                  <a:pt x="1318" y="1924"/>
                </a:lnTo>
                <a:lnTo>
                  <a:pt x="1320" y="1924"/>
                </a:lnTo>
                <a:lnTo>
                  <a:pt x="1321" y="1924"/>
                </a:lnTo>
                <a:lnTo>
                  <a:pt x="1321" y="1922"/>
                </a:lnTo>
                <a:lnTo>
                  <a:pt x="1321" y="1922"/>
                </a:lnTo>
                <a:lnTo>
                  <a:pt x="1323" y="1922"/>
                </a:lnTo>
                <a:lnTo>
                  <a:pt x="1323" y="1922"/>
                </a:lnTo>
                <a:lnTo>
                  <a:pt x="1323" y="1924"/>
                </a:lnTo>
                <a:lnTo>
                  <a:pt x="1323" y="1926"/>
                </a:lnTo>
                <a:lnTo>
                  <a:pt x="1321" y="1926"/>
                </a:lnTo>
                <a:moveTo>
                  <a:pt x="3393" y="202"/>
                </a:moveTo>
                <a:lnTo>
                  <a:pt x="3391" y="202"/>
                </a:lnTo>
                <a:lnTo>
                  <a:pt x="3393" y="200"/>
                </a:lnTo>
                <a:lnTo>
                  <a:pt x="3393" y="202"/>
                </a:lnTo>
                <a:lnTo>
                  <a:pt x="3393" y="202"/>
                </a:lnTo>
                <a:moveTo>
                  <a:pt x="1328" y="1931"/>
                </a:moveTo>
                <a:lnTo>
                  <a:pt x="1326" y="1929"/>
                </a:lnTo>
                <a:lnTo>
                  <a:pt x="1328" y="1929"/>
                </a:lnTo>
                <a:lnTo>
                  <a:pt x="1328" y="1931"/>
                </a:lnTo>
                <a:moveTo>
                  <a:pt x="1325" y="1927"/>
                </a:moveTo>
                <a:lnTo>
                  <a:pt x="1323" y="1927"/>
                </a:lnTo>
                <a:lnTo>
                  <a:pt x="1323" y="1926"/>
                </a:lnTo>
                <a:lnTo>
                  <a:pt x="1325" y="1926"/>
                </a:lnTo>
                <a:lnTo>
                  <a:pt x="1325" y="1927"/>
                </a:lnTo>
                <a:moveTo>
                  <a:pt x="3410" y="161"/>
                </a:moveTo>
                <a:lnTo>
                  <a:pt x="3408" y="159"/>
                </a:lnTo>
                <a:lnTo>
                  <a:pt x="3410" y="159"/>
                </a:lnTo>
                <a:lnTo>
                  <a:pt x="3410" y="161"/>
                </a:lnTo>
                <a:moveTo>
                  <a:pt x="1345" y="1958"/>
                </a:moveTo>
                <a:lnTo>
                  <a:pt x="1343" y="1958"/>
                </a:lnTo>
                <a:lnTo>
                  <a:pt x="1343" y="1957"/>
                </a:lnTo>
                <a:lnTo>
                  <a:pt x="1343" y="1955"/>
                </a:lnTo>
                <a:lnTo>
                  <a:pt x="1345" y="1955"/>
                </a:lnTo>
                <a:lnTo>
                  <a:pt x="1345" y="1957"/>
                </a:lnTo>
                <a:lnTo>
                  <a:pt x="1347" y="1957"/>
                </a:lnTo>
                <a:lnTo>
                  <a:pt x="1349" y="1958"/>
                </a:lnTo>
                <a:lnTo>
                  <a:pt x="1347" y="1958"/>
                </a:lnTo>
                <a:lnTo>
                  <a:pt x="1345" y="1958"/>
                </a:lnTo>
                <a:moveTo>
                  <a:pt x="3359" y="363"/>
                </a:moveTo>
                <a:lnTo>
                  <a:pt x="3357" y="361"/>
                </a:lnTo>
                <a:lnTo>
                  <a:pt x="3359" y="361"/>
                </a:lnTo>
                <a:lnTo>
                  <a:pt x="3359" y="363"/>
                </a:lnTo>
                <a:moveTo>
                  <a:pt x="1340" y="1951"/>
                </a:moveTo>
                <a:lnTo>
                  <a:pt x="1338" y="1951"/>
                </a:lnTo>
                <a:lnTo>
                  <a:pt x="1338" y="1950"/>
                </a:lnTo>
                <a:lnTo>
                  <a:pt x="1340" y="1950"/>
                </a:lnTo>
                <a:lnTo>
                  <a:pt x="1340" y="1948"/>
                </a:lnTo>
                <a:lnTo>
                  <a:pt x="1340" y="1946"/>
                </a:lnTo>
                <a:lnTo>
                  <a:pt x="1340" y="1948"/>
                </a:lnTo>
                <a:lnTo>
                  <a:pt x="1340" y="1950"/>
                </a:lnTo>
                <a:lnTo>
                  <a:pt x="1340" y="1951"/>
                </a:lnTo>
                <a:lnTo>
                  <a:pt x="1340" y="1951"/>
                </a:lnTo>
                <a:moveTo>
                  <a:pt x="1340" y="1960"/>
                </a:moveTo>
                <a:lnTo>
                  <a:pt x="1342" y="1960"/>
                </a:lnTo>
                <a:lnTo>
                  <a:pt x="1342" y="1962"/>
                </a:lnTo>
                <a:lnTo>
                  <a:pt x="1340" y="1960"/>
                </a:lnTo>
                <a:moveTo>
                  <a:pt x="1342" y="1962"/>
                </a:moveTo>
                <a:lnTo>
                  <a:pt x="1343" y="1963"/>
                </a:lnTo>
                <a:lnTo>
                  <a:pt x="1342" y="1963"/>
                </a:lnTo>
                <a:lnTo>
                  <a:pt x="1340" y="1963"/>
                </a:lnTo>
                <a:lnTo>
                  <a:pt x="1340" y="1962"/>
                </a:lnTo>
                <a:lnTo>
                  <a:pt x="1342" y="1962"/>
                </a:lnTo>
                <a:moveTo>
                  <a:pt x="1354" y="1965"/>
                </a:moveTo>
                <a:lnTo>
                  <a:pt x="1352" y="1965"/>
                </a:lnTo>
                <a:lnTo>
                  <a:pt x="1352" y="1963"/>
                </a:lnTo>
                <a:lnTo>
                  <a:pt x="1354" y="1965"/>
                </a:lnTo>
                <a:moveTo>
                  <a:pt x="1318" y="1922"/>
                </a:moveTo>
                <a:lnTo>
                  <a:pt x="1318" y="1922"/>
                </a:lnTo>
                <a:lnTo>
                  <a:pt x="1320" y="1922"/>
                </a:lnTo>
                <a:lnTo>
                  <a:pt x="1320" y="1922"/>
                </a:lnTo>
                <a:lnTo>
                  <a:pt x="1318" y="1922"/>
                </a:lnTo>
                <a:moveTo>
                  <a:pt x="1352" y="1963"/>
                </a:moveTo>
                <a:lnTo>
                  <a:pt x="1350" y="1963"/>
                </a:lnTo>
                <a:lnTo>
                  <a:pt x="1350" y="1962"/>
                </a:lnTo>
                <a:lnTo>
                  <a:pt x="1352" y="1962"/>
                </a:lnTo>
                <a:lnTo>
                  <a:pt x="1352" y="1963"/>
                </a:lnTo>
                <a:moveTo>
                  <a:pt x="1338" y="1938"/>
                </a:moveTo>
                <a:lnTo>
                  <a:pt x="1337" y="1938"/>
                </a:lnTo>
                <a:lnTo>
                  <a:pt x="1337" y="1936"/>
                </a:lnTo>
                <a:lnTo>
                  <a:pt x="1338" y="1936"/>
                </a:lnTo>
                <a:lnTo>
                  <a:pt x="1338" y="1938"/>
                </a:lnTo>
                <a:moveTo>
                  <a:pt x="1337" y="1939"/>
                </a:moveTo>
                <a:lnTo>
                  <a:pt x="1335" y="1939"/>
                </a:lnTo>
                <a:lnTo>
                  <a:pt x="1337" y="1938"/>
                </a:lnTo>
                <a:lnTo>
                  <a:pt x="1337" y="1939"/>
                </a:lnTo>
                <a:moveTo>
                  <a:pt x="1335" y="1941"/>
                </a:moveTo>
                <a:lnTo>
                  <a:pt x="1333" y="1941"/>
                </a:lnTo>
                <a:lnTo>
                  <a:pt x="1335" y="1939"/>
                </a:lnTo>
                <a:lnTo>
                  <a:pt x="1335" y="1941"/>
                </a:lnTo>
                <a:moveTo>
                  <a:pt x="1338" y="1939"/>
                </a:moveTo>
                <a:lnTo>
                  <a:pt x="1338" y="1938"/>
                </a:lnTo>
                <a:lnTo>
                  <a:pt x="1340" y="1938"/>
                </a:lnTo>
                <a:lnTo>
                  <a:pt x="1340" y="1939"/>
                </a:lnTo>
                <a:lnTo>
                  <a:pt x="1338" y="1939"/>
                </a:lnTo>
                <a:moveTo>
                  <a:pt x="1343" y="1950"/>
                </a:moveTo>
                <a:lnTo>
                  <a:pt x="1340" y="1948"/>
                </a:lnTo>
                <a:lnTo>
                  <a:pt x="1342" y="1948"/>
                </a:lnTo>
                <a:lnTo>
                  <a:pt x="1343" y="1948"/>
                </a:lnTo>
                <a:lnTo>
                  <a:pt x="1343" y="1950"/>
                </a:lnTo>
                <a:moveTo>
                  <a:pt x="1338" y="1946"/>
                </a:moveTo>
                <a:lnTo>
                  <a:pt x="1337" y="1946"/>
                </a:lnTo>
                <a:lnTo>
                  <a:pt x="1337" y="1945"/>
                </a:lnTo>
                <a:lnTo>
                  <a:pt x="1337" y="1943"/>
                </a:lnTo>
                <a:lnTo>
                  <a:pt x="1337" y="1941"/>
                </a:lnTo>
                <a:lnTo>
                  <a:pt x="1338" y="1943"/>
                </a:lnTo>
                <a:lnTo>
                  <a:pt x="1340" y="1943"/>
                </a:lnTo>
                <a:lnTo>
                  <a:pt x="1340" y="1945"/>
                </a:lnTo>
                <a:lnTo>
                  <a:pt x="1338" y="1945"/>
                </a:lnTo>
                <a:lnTo>
                  <a:pt x="1340" y="1946"/>
                </a:lnTo>
                <a:lnTo>
                  <a:pt x="1338" y="1946"/>
                </a:lnTo>
                <a:moveTo>
                  <a:pt x="1340" y="1953"/>
                </a:moveTo>
                <a:lnTo>
                  <a:pt x="1340" y="1951"/>
                </a:lnTo>
                <a:lnTo>
                  <a:pt x="1342" y="1953"/>
                </a:lnTo>
                <a:lnTo>
                  <a:pt x="1340" y="1953"/>
                </a:lnTo>
                <a:moveTo>
                  <a:pt x="3417" y="156"/>
                </a:moveTo>
                <a:lnTo>
                  <a:pt x="3418" y="156"/>
                </a:lnTo>
                <a:lnTo>
                  <a:pt x="3420" y="156"/>
                </a:lnTo>
                <a:lnTo>
                  <a:pt x="3420" y="154"/>
                </a:lnTo>
                <a:lnTo>
                  <a:pt x="3422" y="154"/>
                </a:lnTo>
                <a:lnTo>
                  <a:pt x="3423" y="154"/>
                </a:lnTo>
                <a:lnTo>
                  <a:pt x="3422" y="156"/>
                </a:lnTo>
                <a:lnTo>
                  <a:pt x="3423" y="156"/>
                </a:lnTo>
                <a:lnTo>
                  <a:pt x="3423" y="157"/>
                </a:lnTo>
                <a:lnTo>
                  <a:pt x="3423" y="159"/>
                </a:lnTo>
                <a:lnTo>
                  <a:pt x="3422" y="159"/>
                </a:lnTo>
                <a:lnTo>
                  <a:pt x="3420" y="159"/>
                </a:lnTo>
                <a:lnTo>
                  <a:pt x="3418" y="159"/>
                </a:lnTo>
                <a:lnTo>
                  <a:pt x="3418" y="157"/>
                </a:lnTo>
                <a:lnTo>
                  <a:pt x="3417" y="157"/>
                </a:lnTo>
                <a:lnTo>
                  <a:pt x="3415" y="157"/>
                </a:lnTo>
                <a:lnTo>
                  <a:pt x="3415" y="156"/>
                </a:lnTo>
                <a:lnTo>
                  <a:pt x="3417" y="156"/>
                </a:lnTo>
                <a:moveTo>
                  <a:pt x="1311" y="1897"/>
                </a:moveTo>
                <a:lnTo>
                  <a:pt x="1311" y="1898"/>
                </a:lnTo>
                <a:lnTo>
                  <a:pt x="1309" y="1897"/>
                </a:lnTo>
                <a:lnTo>
                  <a:pt x="1311" y="1897"/>
                </a:lnTo>
                <a:moveTo>
                  <a:pt x="1328" y="1914"/>
                </a:moveTo>
                <a:lnTo>
                  <a:pt x="1326" y="1914"/>
                </a:lnTo>
                <a:lnTo>
                  <a:pt x="1328" y="1912"/>
                </a:lnTo>
                <a:lnTo>
                  <a:pt x="1328" y="1914"/>
                </a:lnTo>
                <a:moveTo>
                  <a:pt x="1326" y="1917"/>
                </a:moveTo>
                <a:lnTo>
                  <a:pt x="1325" y="1915"/>
                </a:lnTo>
                <a:lnTo>
                  <a:pt x="1326" y="1915"/>
                </a:lnTo>
                <a:lnTo>
                  <a:pt x="1326" y="1917"/>
                </a:lnTo>
                <a:moveTo>
                  <a:pt x="1326" y="1910"/>
                </a:moveTo>
                <a:lnTo>
                  <a:pt x="1325" y="1910"/>
                </a:lnTo>
                <a:lnTo>
                  <a:pt x="1325" y="1909"/>
                </a:lnTo>
                <a:lnTo>
                  <a:pt x="1326" y="1909"/>
                </a:lnTo>
                <a:lnTo>
                  <a:pt x="1326" y="1910"/>
                </a:lnTo>
                <a:moveTo>
                  <a:pt x="1323" y="1910"/>
                </a:moveTo>
                <a:lnTo>
                  <a:pt x="1321" y="1909"/>
                </a:lnTo>
                <a:lnTo>
                  <a:pt x="1323" y="1909"/>
                </a:lnTo>
                <a:lnTo>
                  <a:pt x="1323" y="1910"/>
                </a:lnTo>
                <a:moveTo>
                  <a:pt x="2111" y="333"/>
                </a:moveTo>
                <a:lnTo>
                  <a:pt x="2113" y="332"/>
                </a:lnTo>
                <a:lnTo>
                  <a:pt x="2113" y="333"/>
                </a:lnTo>
                <a:lnTo>
                  <a:pt x="2113" y="335"/>
                </a:lnTo>
                <a:lnTo>
                  <a:pt x="2111" y="333"/>
                </a:lnTo>
                <a:moveTo>
                  <a:pt x="1330" y="1931"/>
                </a:moveTo>
                <a:lnTo>
                  <a:pt x="1331" y="1929"/>
                </a:lnTo>
                <a:lnTo>
                  <a:pt x="1331" y="1931"/>
                </a:lnTo>
                <a:lnTo>
                  <a:pt x="1330" y="1931"/>
                </a:lnTo>
                <a:moveTo>
                  <a:pt x="1323" y="1905"/>
                </a:moveTo>
                <a:lnTo>
                  <a:pt x="1321" y="1904"/>
                </a:lnTo>
                <a:lnTo>
                  <a:pt x="1323" y="1904"/>
                </a:lnTo>
                <a:lnTo>
                  <a:pt x="1323" y="1905"/>
                </a:lnTo>
                <a:moveTo>
                  <a:pt x="1330" y="1929"/>
                </a:moveTo>
                <a:lnTo>
                  <a:pt x="1330" y="1927"/>
                </a:lnTo>
                <a:lnTo>
                  <a:pt x="1331" y="1927"/>
                </a:lnTo>
                <a:lnTo>
                  <a:pt x="1331" y="1929"/>
                </a:lnTo>
                <a:lnTo>
                  <a:pt x="1330" y="1929"/>
                </a:lnTo>
                <a:moveTo>
                  <a:pt x="1330" y="1922"/>
                </a:moveTo>
                <a:lnTo>
                  <a:pt x="1330" y="1922"/>
                </a:lnTo>
                <a:lnTo>
                  <a:pt x="1331" y="1922"/>
                </a:lnTo>
                <a:lnTo>
                  <a:pt x="1330" y="1922"/>
                </a:lnTo>
                <a:moveTo>
                  <a:pt x="1316" y="1897"/>
                </a:moveTo>
                <a:lnTo>
                  <a:pt x="1318" y="1898"/>
                </a:lnTo>
                <a:lnTo>
                  <a:pt x="1316" y="1898"/>
                </a:lnTo>
                <a:lnTo>
                  <a:pt x="1316" y="1897"/>
                </a:lnTo>
                <a:moveTo>
                  <a:pt x="1316" y="1919"/>
                </a:moveTo>
                <a:lnTo>
                  <a:pt x="1316" y="1917"/>
                </a:lnTo>
                <a:lnTo>
                  <a:pt x="1318" y="1917"/>
                </a:lnTo>
                <a:lnTo>
                  <a:pt x="1320" y="1917"/>
                </a:lnTo>
                <a:lnTo>
                  <a:pt x="1320" y="1919"/>
                </a:lnTo>
                <a:lnTo>
                  <a:pt x="1318" y="1919"/>
                </a:lnTo>
                <a:lnTo>
                  <a:pt x="1316" y="1919"/>
                </a:lnTo>
                <a:moveTo>
                  <a:pt x="1314" y="1881"/>
                </a:moveTo>
                <a:lnTo>
                  <a:pt x="1314" y="1880"/>
                </a:lnTo>
                <a:lnTo>
                  <a:pt x="1316" y="1881"/>
                </a:lnTo>
                <a:lnTo>
                  <a:pt x="1314" y="1881"/>
                </a:lnTo>
                <a:moveTo>
                  <a:pt x="1313" y="1883"/>
                </a:moveTo>
                <a:lnTo>
                  <a:pt x="1311" y="1883"/>
                </a:lnTo>
                <a:lnTo>
                  <a:pt x="1313" y="1881"/>
                </a:lnTo>
                <a:lnTo>
                  <a:pt x="1313" y="1881"/>
                </a:lnTo>
                <a:lnTo>
                  <a:pt x="1314" y="1881"/>
                </a:lnTo>
                <a:lnTo>
                  <a:pt x="1314" y="1881"/>
                </a:lnTo>
                <a:lnTo>
                  <a:pt x="1316" y="1881"/>
                </a:lnTo>
                <a:lnTo>
                  <a:pt x="1316" y="1881"/>
                </a:lnTo>
                <a:lnTo>
                  <a:pt x="1316" y="1880"/>
                </a:lnTo>
                <a:lnTo>
                  <a:pt x="1318" y="1881"/>
                </a:lnTo>
                <a:lnTo>
                  <a:pt x="1318" y="1881"/>
                </a:lnTo>
                <a:lnTo>
                  <a:pt x="1320" y="1881"/>
                </a:lnTo>
                <a:lnTo>
                  <a:pt x="1321" y="1881"/>
                </a:lnTo>
                <a:lnTo>
                  <a:pt x="1321" y="1883"/>
                </a:lnTo>
                <a:lnTo>
                  <a:pt x="1321" y="1885"/>
                </a:lnTo>
                <a:lnTo>
                  <a:pt x="1321" y="1886"/>
                </a:lnTo>
                <a:lnTo>
                  <a:pt x="1320" y="1885"/>
                </a:lnTo>
                <a:lnTo>
                  <a:pt x="1320" y="1883"/>
                </a:lnTo>
                <a:lnTo>
                  <a:pt x="1318" y="1883"/>
                </a:lnTo>
                <a:lnTo>
                  <a:pt x="1318" y="1885"/>
                </a:lnTo>
                <a:lnTo>
                  <a:pt x="1320" y="1885"/>
                </a:lnTo>
                <a:lnTo>
                  <a:pt x="1320" y="1886"/>
                </a:lnTo>
                <a:lnTo>
                  <a:pt x="1320" y="1888"/>
                </a:lnTo>
                <a:lnTo>
                  <a:pt x="1318" y="1888"/>
                </a:lnTo>
                <a:lnTo>
                  <a:pt x="1316" y="1888"/>
                </a:lnTo>
                <a:lnTo>
                  <a:pt x="1316" y="1886"/>
                </a:lnTo>
                <a:lnTo>
                  <a:pt x="1318" y="1886"/>
                </a:lnTo>
                <a:lnTo>
                  <a:pt x="1316" y="1885"/>
                </a:lnTo>
                <a:lnTo>
                  <a:pt x="1314" y="1885"/>
                </a:lnTo>
                <a:lnTo>
                  <a:pt x="1314" y="1883"/>
                </a:lnTo>
                <a:lnTo>
                  <a:pt x="1313" y="1883"/>
                </a:lnTo>
                <a:moveTo>
                  <a:pt x="1355" y="1972"/>
                </a:moveTo>
                <a:lnTo>
                  <a:pt x="1355" y="1970"/>
                </a:lnTo>
                <a:lnTo>
                  <a:pt x="1355" y="1968"/>
                </a:lnTo>
                <a:lnTo>
                  <a:pt x="1357" y="1970"/>
                </a:lnTo>
                <a:lnTo>
                  <a:pt x="1357" y="1972"/>
                </a:lnTo>
                <a:lnTo>
                  <a:pt x="1355" y="1972"/>
                </a:lnTo>
                <a:moveTo>
                  <a:pt x="1311" y="1890"/>
                </a:moveTo>
                <a:lnTo>
                  <a:pt x="1309" y="1888"/>
                </a:lnTo>
                <a:lnTo>
                  <a:pt x="1311" y="1888"/>
                </a:lnTo>
                <a:lnTo>
                  <a:pt x="1311" y="1890"/>
                </a:lnTo>
                <a:moveTo>
                  <a:pt x="1311" y="1895"/>
                </a:moveTo>
                <a:lnTo>
                  <a:pt x="1309" y="1895"/>
                </a:lnTo>
                <a:lnTo>
                  <a:pt x="1311" y="1893"/>
                </a:lnTo>
                <a:lnTo>
                  <a:pt x="1311" y="1895"/>
                </a:lnTo>
                <a:moveTo>
                  <a:pt x="2111" y="327"/>
                </a:moveTo>
                <a:lnTo>
                  <a:pt x="2109" y="325"/>
                </a:lnTo>
                <a:lnTo>
                  <a:pt x="2111" y="325"/>
                </a:lnTo>
                <a:lnTo>
                  <a:pt x="2113" y="325"/>
                </a:lnTo>
                <a:lnTo>
                  <a:pt x="2111" y="327"/>
                </a:lnTo>
                <a:moveTo>
                  <a:pt x="2656" y="162"/>
                </a:moveTo>
                <a:lnTo>
                  <a:pt x="2658" y="162"/>
                </a:lnTo>
                <a:lnTo>
                  <a:pt x="2656" y="164"/>
                </a:lnTo>
                <a:lnTo>
                  <a:pt x="2656" y="162"/>
                </a:lnTo>
                <a:moveTo>
                  <a:pt x="1326" y="1919"/>
                </a:moveTo>
                <a:lnTo>
                  <a:pt x="1326" y="1917"/>
                </a:lnTo>
                <a:lnTo>
                  <a:pt x="1328" y="1917"/>
                </a:lnTo>
                <a:lnTo>
                  <a:pt x="1328" y="1919"/>
                </a:lnTo>
                <a:lnTo>
                  <a:pt x="1328" y="1921"/>
                </a:lnTo>
                <a:lnTo>
                  <a:pt x="1330" y="1921"/>
                </a:lnTo>
                <a:lnTo>
                  <a:pt x="1330" y="1922"/>
                </a:lnTo>
                <a:lnTo>
                  <a:pt x="1328" y="1922"/>
                </a:lnTo>
                <a:lnTo>
                  <a:pt x="1326" y="1921"/>
                </a:lnTo>
                <a:lnTo>
                  <a:pt x="1326" y="1919"/>
                </a:lnTo>
                <a:moveTo>
                  <a:pt x="1325" y="1922"/>
                </a:moveTo>
                <a:lnTo>
                  <a:pt x="1323" y="1922"/>
                </a:lnTo>
                <a:lnTo>
                  <a:pt x="1325" y="1922"/>
                </a:lnTo>
                <a:lnTo>
                  <a:pt x="1325" y="1922"/>
                </a:lnTo>
                <a:moveTo>
                  <a:pt x="2210" y="197"/>
                </a:moveTo>
                <a:lnTo>
                  <a:pt x="2212" y="198"/>
                </a:lnTo>
                <a:lnTo>
                  <a:pt x="2210" y="198"/>
                </a:lnTo>
                <a:lnTo>
                  <a:pt x="2210" y="197"/>
                </a:lnTo>
                <a:moveTo>
                  <a:pt x="2825" y="82"/>
                </a:moveTo>
                <a:lnTo>
                  <a:pt x="2824" y="82"/>
                </a:lnTo>
                <a:lnTo>
                  <a:pt x="2824" y="80"/>
                </a:lnTo>
                <a:lnTo>
                  <a:pt x="2825" y="80"/>
                </a:lnTo>
                <a:lnTo>
                  <a:pt x="2827" y="80"/>
                </a:lnTo>
                <a:lnTo>
                  <a:pt x="2827" y="82"/>
                </a:lnTo>
                <a:lnTo>
                  <a:pt x="2827" y="84"/>
                </a:lnTo>
                <a:lnTo>
                  <a:pt x="2825" y="84"/>
                </a:lnTo>
                <a:lnTo>
                  <a:pt x="2825" y="82"/>
                </a:lnTo>
                <a:moveTo>
                  <a:pt x="2654" y="162"/>
                </a:moveTo>
                <a:lnTo>
                  <a:pt x="2656" y="164"/>
                </a:lnTo>
                <a:lnTo>
                  <a:pt x="2654" y="164"/>
                </a:lnTo>
                <a:lnTo>
                  <a:pt x="2654" y="162"/>
                </a:lnTo>
                <a:moveTo>
                  <a:pt x="1320" y="1915"/>
                </a:moveTo>
                <a:lnTo>
                  <a:pt x="1318" y="1914"/>
                </a:lnTo>
                <a:lnTo>
                  <a:pt x="1320" y="1914"/>
                </a:lnTo>
                <a:lnTo>
                  <a:pt x="1320" y="1915"/>
                </a:lnTo>
                <a:moveTo>
                  <a:pt x="1320" y="1914"/>
                </a:moveTo>
                <a:lnTo>
                  <a:pt x="1320" y="1912"/>
                </a:lnTo>
                <a:lnTo>
                  <a:pt x="1321" y="1912"/>
                </a:lnTo>
                <a:lnTo>
                  <a:pt x="1323" y="1912"/>
                </a:lnTo>
                <a:lnTo>
                  <a:pt x="1323" y="1910"/>
                </a:lnTo>
                <a:lnTo>
                  <a:pt x="1325" y="1910"/>
                </a:lnTo>
                <a:lnTo>
                  <a:pt x="1325" y="1912"/>
                </a:lnTo>
                <a:lnTo>
                  <a:pt x="1326" y="1914"/>
                </a:lnTo>
                <a:lnTo>
                  <a:pt x="1325" y="1914"/>
                </a:lnTo>
                <a:lnTo>
                  <a:pt x="1325" y="1915"/>
                </a:lnTo>
                <a:lnTo>
                  <a:pt x="1323" y="1915"/>
                </a:lnTo>
                <a:lnTo>
                  <a:pt x="1323" y="1914"/>
                </a:lnTo>
                <a:lnTo>
                  <a:pt x="1321" y="1914"/>
                </a:lnTo>
                <a:lnTo>
                  <a:pt x="1320" y="1914"/>
                </a:lnTo>
                <a:moveTo>
                  <a:pt x="2114" y="320"/>
                </a:moveTo>
                <a:lnTo>
                  <a:pt x="2113" y="320"/>
                </a:lnTo>
                <a:lnTo>
                  <a:pt x="2114" y="318"/>
                </a:lnTo>
                <a:lnTo>
                  <a:pt x="2114" y="320"/>
                </a:lnTo>
                <a:moveTo>
                  <a:pt x="1325" y="1919"/>
                </a:moveTo>
                <a:lnTo>
                  <a:pt x="1325" y="1921"/>
                </a:lnTo>
                <a:lnTo>
                  <a:pt x="1323" y="1921"/>
                </a:lnTo>
                <a:lnTo>
                  <a:pt x="1323" y="1919"/>
                </a:lnTo>
                <a:lnTo>
                  <a:pt x="1321" y="1919"/>
                </a:lnTo>
                <a:lnTo>
                  <a:pt x="1320" y="1917"/>
                </a:lnTo>
                <a:lnTo>
                  <a:pt x="1321" y="1917"/>
                </a:lnTo>
                <a:lnTo>
                  <a:pt x="1321" y="1915"/>
                </a:lnTo>
                <a:lnTo>
                  <a:pt x="1323" y="1915"/>
                </a:lnTo>
                <a:lnTo>
                  <a:pt x="1323" y="1917"/>
                </a:lnTo>
                <a:lnTo>
                  <a:pt x="1325" y="1917"/>
                </a:lnTo>
                <a:lnTo>
                  <a:pt x="1326" y="1919"/>
                </a:lnTo>
                <a:lnTo>
                  <a:pt x="1325" y="1919"/>
                </a:lnTo>
                <a:moveTo>
                  <a:pt x="1326" y="1924"/>
                </a:moveTo>
                <a:lnTo>
                  <a:pt x="1328" y="1926"/>
                </a:lnTo>
                <a:lnTo>
                  <a:pt x="1326" y="1926"/>
                </a:lnTo>
                <a:lnTo>
                  <a:pt x="1325" y="1926"/>
                </a:lnTo>
                <a:lnTo>
                  <a:pt x="1325" y="1924"/>
                </a:lnTo>
                <a:lnTo>
                  <a:pt x="1326" y="1924"/>
                </a:lnTo>
                <a:moveTo>
                  <a:pt x="1328" y="1922"/>
                </a:moveTo>
                <a:lnTo>
                  <a:pt x="1330" y="1922"/>
                </a:lnTo>
                <a:lnTo>
                  <a:pt x="1330" y="1924"/>
                </a:lnTo>
                <a:lnTo>
                  <a:pt x="1331" y="1924"/>
                </a:lnTo>
                <a:lnTo>
                  <a:pt x="1331" y="1926"/>
                </a:lnTo>
                <a:lnTo>
                  <a:pt x="1330" y="1926"/>
                </a:lnTo>
                <a:lnTo>
                  <a:pt x="1330" y="1927"/>
                </a:lnTo>
                <a:lnTo>
                  <a:pt x="1328" y="1926"/>
                </a:lnTo>
                <a:lnTo>
                  <a:pt x="1328" y="1924"/>
                </a:lnTo>
                <a:lnTo>
                  <a:pt x="1326" y="1924"/>
                </a:lnTo>
                <a:lnTo>
                  <a:pt x="1326" y="1922"/>
                </a:lnTo>
                <a:lnTo>
                  <a:pt x="1326" y="1922"/>
                </a:lnTo>
                <a:lnTo>
                  <a:pt x="1328" y="1922"/>
                </a:lnTo>
                <a:moveTo>
                  <a:pt x="2148" y="286"/>
                </a:moveTo>
                <a:lnTo>
                  <a:pt x="2150" y="286"/>
                </a:lnTo>
                <a:lnTo>
                  <a:pt x="2148" y="287"/>
                </a:lnTo>
                <a:lnTo>
                  <a:pt x="2148" y="286"/>
                </a:lnTo>
                <a:moveTo>
                  <a:pt x="2119" y="313"/>
                </a:moveTo>
                <a:lnTo>
                  <a:pt x="2118" y="311"/>
                </a:lnTo>
                <a:lnTo>
                  <a:pt x="2119" y="311"/>
                </a:lnTo>
                <a:lnTo>
                  <a:pt x="2119" y="313"/>
                </a:lnTo>
                <a:moveTo>
                  <a:pt x="1326" y="1921"/>
                </a:moveTo>
                <a:lnTo>
                  <a:pt x="1326" y="1922"/>
                </a:lnTo>
                <a:lnTo>
                  <a:pt x="1325" y="1921"/>
                </a:lnTo>
                <a:lnTo>
                  <a:pt x="1326" y="1921"/>
                </a:lnTo>
                <a:moveTo>
                  <a:pt x="1331" y="1933"/>
                </a:moveTo>
                <a:lnTo>
                  <a:pt x="1331" y="1931"/>
                </a:lnTo>
                <a:lnTo>
                  <a:pt x="1333" y="1933"/>
                </a:lnTo>
                <a:lnTo>
                  <a:pt x="1331" y="1933"/>
                </a:lnTo>
                <a:moveTo>
                  <a:pt x="1386" y="2003"/>
                </a:moveTo>
                <a:lnTo>
                  <a:pt x="1388" y="2004"/>
                </a:lnTo>
                <a:lnTo>
                  <a:pt x="1386" y="2004"/>
                </a:lnTo>
                <a:lnTo>
                  <a:pt x="1386" y="2003"/>
                </a:lnTo>
                <a:moveTo>
                  <a:pt x="2142" y="1136"/>
                </a:moveTo>
                <a:lnTo>
                  <a:pt x="2143" y="1136"/>
                </a:lnTo>
                <a:lnTo>
                  <a:pt x="2143" y="1137"/>
                </a:lnTo>
                <a:lnTo>
                  <a:pt x="2142" y="1137"/>
                </a:lnTo>
                <a:lnTo>
                  <a:pt x="2142" y="1136"/>
                </a:lnTo>
                <a:moveTo>
                  <a:pt x="2181" y="1240"/>
                </a:moveTo>
                <a:lnTo>
                  <a:pt x="2183" y="1242"/>
                </a:lnTo>
                <a:lnTo>
                  <a:pt x="2181" y="1242"/>
                </a:lnTo>
                <a:lnTo>
                  <a:pt x="2179" y="1242"/>
                </a:lnTo>
                <a:lnTo>
                  <a:pt x="2179" y="1240"/>
                </a:lnTo>
                <a:lnTo>
                  <a:pt x="2181" y="1240"/>
                </a:lnTo>
                <a:moveTo>
                  <a:pt x="3386" y="729"/>
                </a:moveTo>
                <a:lnTo>
                  <a:pt x="3384" y="727"/>
                </a:lnTo>
                <a:lnTo>
                  <a:pt x="3386" y="727"/>
                </a:lnTo>
                <a:lnTo>
                  <a:pt x="3386" y="729"/>
                </a:lnTo>
                <a:moveTo>
                  <a:pt x="1383" y="2001"/>
                </a:moveTo>
                <a:lnTo>
                  <a:pt x="1383" y="2003"/>
                </a:lnTo>
                <a:lnTo>
                  <a:pt x="1381" y="2004"/>
                </a:lnTo>
                <a:lnTo>
                  <a:pt x="1381" y="2003"/>
                </a:lnTo>
                <a:lnTo>
                  <a:pt x="1381" y="2001"/>
                </a:lnTo>
                <a:lnTo>
                  <a:pt x="1381" y="1999"/>
                </a:lnTo>
                <a:lnTo>
                  <a:pt x="1381" y="1998"/>
                </a:lnTo>
                <a:lnTo>
                  <a:pt x="1383" y="1998"/>
                </a:lnTo>
                <a:lnTo>
                  <a:pt x="1384" y="1998"/>
                </a:lnTo>
                <a:lnTo>
                  <a:pt x="1386" y="1999"/>
                </a:lnTo>
                <a:lnTo>
                  <a:pt x="1388" y="1999"/>
                </a:lnTo>
                <a:lnTo>
                  <a:pt x="1390" y="1999"/>
                </a:lnTo>
                <a:lnTo>
                  <a:pt x="1391" y="1999"/>
                </a:lnTo>
                <a:lnTo>
                  <a:pt x="1393" y="1999"/>
                </a:lnTo>
                <a:lnTo>
                  <a:pt x="1393" y="1998"/>
                </a:lnTo>
                <a:lnTo>
                  <a:pt x="1393" y="1996"/>
                </a:lnTo>
                <a:lnTo>
                  <a:pt x="1391" y="1994"/>
                </a:lnTo>
                <a:lnTo>
                  <a:pt x="1391" y="1992"/>
                </a:lnTo>
                <a:lnTo>
                  <a:pt x="1390" y="1992"/>
                </a:lnTo>
                <a:lnTo>
                  <a:pt x="1390" y="1991"/>
                </a:lnTo>
                <a:lnTo>
                  <a:pt x="1390" y="1989"/>
                </a:lnTo>
                <a:lnTo>
                  <a:pt x="1390" y="1987"/>
                </a:lnTo>
                <a:lnTo>
                  <a:pt x="1390" y="1986"/>
                </a:lnTo>
                <a:lnTo>
                  <a:pt x="1388" y="1986"/>
                </a:lnTo>
                <a:lnTo>
                  <a:pt x="1388" y="1984"/>
                </a:lnTo>
                <a:lnTo>
                  <a:pt x="1390" y="1984"/>
                </a:lnTo>
                <a:lnTo>
                  <a:pt x="1390" y="1982"/>
                </a:lnTo>
                <a:lnTo>
                  <a:pt x="1391" y="1982"/>
                </a:lnTo>
                <a:lnTo>
                  <a:pt x="1391" y="1980"/>
                </a:lnTo>
                <a:lnTo>
                  <a:pt x="1393" y="1980"/>
                </a:lnTo>
                <a:lnTo>
                  <a:pt x="1395" y="1979"/>
                </a:lnTo>
                <a:lnTo>
                  <a:pt x="1396" y="1979"/>
                </a:lnTo>
                <a:lnTo>
                  <a:pt x="1398" y="1979"/>
                </a:lnTo>
                <a:lnTo>
                  <a:pt x="1398" y="1980"/>
                </a:lnTo>
                <a:lnTo>
                  <a:pt x="1398" y="1982"/>
                </a:lnTo>
                <a:lnTo>
                  <a:pt x="1398" y="1984"/>
                </a:lnTo>
                <a:lnTo>
                  <a:pt x="1396" y="1984"/>
                </a:lnTo>
                <a:lnTo>
                  <a:pt x="1396" y="1982"/>
                </a:lnTo>
                <a:lnTo>
                  <a:pt x="1395" y="1982"/>
                </a:lnTo>
                <a:lnTo>
                  <a:pt x="1393" y="1982"/>
                </a:lnTo>
                <a:lnTo>
                  <a:pt x="1393" y="1984"/>
                </a:lnTo>
                <a:lnTo>
                  <a:pt x="1395" y="1984"/>
                </a:lnTo>
                <a:lnTo>
                  <a:pt x="1396" y="1984"/>
                </a:lnTo>
                <a:lnTo>
                  <a:pt x="1396" y="1986"/>
                </a:lnTo>
                <a:lnTo>
                  <a:pt x="1395" y="1987"/>
                </a:lnTo>
                <a:lnTo>
                  <a:pt x="1395" y="1986"/>
                </a:lnTo>
                <a:lnTo>
                  <a:pt x="1393" y="1986"/>
                </a:lnTo>
                <a:lnTo>
                  <a:pt x="1393" y="1987"/>
                </a:lnTo>
                <a:lnTo>
                  <a:pt x="1395" y="1987"/>
                </a:lnTo>
                <a:lnTo>
                  <a:pt x="1395" y="1989"/>
                </a:lnTo>
                <a:lnTo>
                  <a:pt x="1395" y="1991"/>
                </a:lnTo>
                <a:lnTo>
                  <a:pt x="1396" y="1991"/>
                </a:lnTo>
                <a:lnTo>
                  <a:pt x="1396" y="1992"/>
                </a:lnTo>
                <a:lnTo>
                  <a:pt x="1398" y="1992"/>
                </a:lnTo>
                <a:lnTo>
                  <a:pt x="1400" y="1992"/>
                </a:lnTo>
                <a:lnTo>
                  <a:pt x="1402" y="1992"/>
                </a:lnTo>
                <a:lnTo>
                  <a:pt x="1402" y="1991"/>
                </a:lnTo>
                <a:lnTo>
                  <a:pt x="1403" y="1991"/>
                </a:lnTo>
                <a:lnTo>
                  <a:pt x="1405" y="1991"/>
                </a:lnTo>
                <a:lnTo>
                  <a:pt x="1407" y="1991"/>
                </a:lnTo>
                <a:lnTo>
                  <a:pt x="1407" y="1992"/>
                </a:lnTo>
                <a:lnTo>
                  <a:pt x="1407" y="1994"/>
                </a:lnTo>
                <a:lnTo>
                  <a:pt x="1405" y="1996"/>
                </a:lnTo>
                <a:lnTo>
                  <a:pt x="1403" y="1996"/>
                </a:lnTo>
                <a:lnTo>
                  <a:pt x="1402" y="1996"/>
                </a:lnTo>
                <a:lnTo>
                  <a:pt x="1402" y="1998"/>
                </a:lnTo>
                <a:lnTo>
                  <a:pt x="1402" y="1999"/>
                </a:lnTo>
                <a:lnTo>
                  <a:pt x="1403" y="2001"/>
                </a:lnTo>
                <a:lnTo>
                  <a:pt x="1405" y="2003"/>
                </a:lnTo>
                <a:lnTo>
                  <a:pt x="1407" y="2003"/>
                </a:lnTo>
                <a:lnTo>
                  <a:pt x="1410" y="2004"/>
                </a:lnTo>
                <a:lnTo>
                  <a:pt x="1414" y="2004"/>
                </a:lnTo>
                <a:lnTo>
                  <a:pt x="1412" y="2004"/>
                </a:lnTo>
                <a:lnTo>
                  <a:pt x="1412" y="2006"/>
                </a:lnTo>
                <a:lnTo>
                  <a:pt x="1410" y="2004"/>
                </a:lnTo>
                <a:lnTo>
                  <a:pt x="1408" y="2004"/>
                </a:lnTo>
                <a:lnTo>
                  <a:pt x="1408" y="2004"/>
                </a:lnTo>
                <a:lnTo>
                  <a:pt x="1407" y="2004"/>
                </a:lnTo>
                <a:lnTo>
                  <a:pt x="1405" y="2004"/>
                </a:lnTo>
                <a:lnTo>
                  <a:pt x="1405" y="2004"/>
                </a:lnTo>
                <a:lnTo>
                  <a:pt x="1403" y="2004"/>
                </a:lnTo>
                <a:lnTo>
                  <a:pt x="1402" y="2004"/>
                </a:lnTo>
                <a:lnTo>
                  <a:pt x="1400" y="2004"/>
                </a:lnTo>
                <a:lnTo>
                  <a:pt x="1402" y="2004"/>
                </a:lnTo>
                <a:lnTo>
                  <a:pt x="1402" y="2003"/>
                </a:lnTo>
                <a:lnTo>
                  <a:pt x="1402" y="2001"/>
                </a:lnTo>
                <a:lnTo>
                  <a:pt x="1400" y="2001"/>
                </a:lnTo>
                <a:lnTo>
                  <a:pt x="1400" y="1999"/>
                </a:lnTo>
                <a:lnTo>
                  <a:pt x="1398" y="1999"/>
                </a:lnTo>
                <a:lnTo>
                  <a:pt x="1398" y="1998"/>
                </a:lnTo>
                <a:lnTo>
                  <a:pt x="1398" y="1996"/>
                </a:lnTo>
                <a:lnTo>
                  <a:pt x="1396" y="1996"/>
                </a:lnTo>
                <a:lnTo>
                  <a:pt x="1395" y="1996"/>
                </a:lnTo>
                <a:lnTo>
                  <a:pt x="1395" y="1998"/>
                </a:lnTo>
                <a:lnTo>
                  <a:pt x="1396" y="1998"/>
                </a:lnTo>
                <a:lnTo>
                  <a:pt x="1396" y="1999"/>
                </a:lnTo>
                <a:lnTo>
                  <a:pt x="1395" y="1999"/>
                </a:lnTo>
                <a:lnTo>
                  <a:pt x="1395" y="2001"/>
                </a:lnTo>
                <a:lnTo>
                  <a:pt x="1396" y="2001"/>
                </a:lnTo>
                <a:lnTo>
                  <a:pt x="1396" y="2003"/>
                </a:lnTo>
                <a:lnTo>
                  <a:pt x="1396" y="2004"/>
                </a:lnTo>
                <a:lnTo>
                  <a:pt x="1395" y="2004"/>
                </a:lnTo>
                <a:lnTo>
                  <a:pt x="1395" y="2003"/>
                </a:lnTo>
                <a:lnTo>
                  <a:pt x="1393" y="2003"/>
                </a:lnTo>
                <a:lnTo>
                  <a:pt x="1391" y="2003"/>
                </a:lnTo>
                <a:lnTo>
                  <a:pt x="1390" y="2001"/>
                </a:lnTo>
                <a:lnTo>
                  <a:pt x="1388" y="2001"/>
                </a:lnTo>
                <a:lnTo>
                  <a:pt x="1388" y="2003"/>
                </a:lnTo>
                <a:lnTo>
                  <a:pt x="1386" y="2003"/>
                </a:lnTo>
                <a:lnTo>
                  <a:pt x="1386" y="2001"/>
                </a:lnTo>
                <a:lnTo>
                  <a:pt x="1384" y="1999"/>
                </a:lnTo>
                <a:lnTo>
                  <a:pt x="1384" y="2001"/>
                </a:lnTo>
                <a:lnTo>
                  <a:pt x="1383" y="2001"/>
                </a:lnTo>
                <a:moveTo>
                  <a:pt x="3393" y="605"/>
                </a:moveTo>
                <a:lnTo>
                  <a:pt x="3391" y="605"/>
                </a:lnTo>
                <a:lnTo>
                  <a:pt x="3391" y="604"/>
                </a:lnTo>
                <a:lnTo>
                  <a:pt x="3393" y="604"/>
                </a:lnTo>
                <a:lnTo>
                  <a:pt x="3393" y="605"/>
                </a:lnTo>
                <a:moveTo>
                  <a:pt x="1395" y="2004"/>
                </a:moveTo>
                <a:lnTo>
                  <a:pt x="1393" y="2004"/>
                </a:lnTo>
                <a:lnTo>
                  <a:pt x="1393" y="2004"/>
                </a:lnTo>
                <a:lnTo>
                  <a:pt x="1393" y="2003"/>
                </a:lnTo>
                <a:lnTo>
                  <a:pt x="1395" y="2004"/>
                </a:lnTo>
                <a:moveTo>
                  <a:pt x="3141" y="913"/>
                </a:moveTo>
                <a:lnTo>
                  <a:pt x="3143" y="913"/>
                </a:lnTo>
                <a:lnTo>
                  <a:pt x="3143" y="915"/>
                </a:lnTo>
                <a:lnTo>
                  <a:pt x="3141" y="915"/>
                </a:lnTo>
                <a:lnTo>
                  <a:pt x="3141" y="913"/>
                </a:lnTo>
                <a:moveTo>
                  <a:pt x="3401" y="775"/>
                </a:moveTo>
                <a:lnTo>
                  <a:pt x="3400" y="775"/>
                </a:lnTo>
                <a:lnTo>
                  <a:pt x="3400" y="773"/>
                </a:lnTo>
                <a:lnTo>
                  <a:pt x="3401" y="773"/>
                </a:lnTo>
                <a:lnTo>
                  <a:pt x="3401" y="775"/>
                </a:lnTo>
                <a:moveTo>
                  <a:pt x="1376" y="1996"/>
                </a:moveTo>
                <a:lnTo>
                  <a:pt x="1376" y="1994"/>
                </a:lnTo>
                <a:lnTo>
                  <a:pt x="1378" y="1994"/>
                </a:lnTo>
                <a:lnTo>
                  <a:pt x="1378" y="1996"/>
                </a:lnTo>
                <a:lnTo>
                  <a:pt x="1376" y="1996"/>
                </a:lnTo>
                <a:moveTo>
                  <a:pt x="1381" y="1998"/>
                </a:moveTo>
                <a:lnTo>
                  <a:pt x="1379" y="1996"/>
                </a:lnTo>
                <a:lnTo>
                  <a:pt x="1381" y="1996"/>
                </a:lnTo>
                <a:lnTo>
                  <a:pt x="1381" y="1996"/>
                </a:lnTo>
                <a:lnTo>
                  <a:pt x="1381" y="1998"/>
                </a:lnTo>
                <a:lnTo>
                  <a:pt x="1381" y="1998"/>
                </a:lnTo>
                <a:moveTo>
                  <a:pt x="1379" y="2001"/>
                </a:moveTo>
                <a:lnTo>
                  <a:pt x="1378" y="2001"/>
                </a:lnTo>
                <a:lnTo>
                  <a:pt x="1378" y="1999"/>
                </a:lnTo>
                <a:lnTo>
                  <a:pt x="1379" y="2001"/>
                </a:lnTo>
                <a:moveTo>
                  <a:pt x="1374" y="1996"/>
                </a:moveTo>
                <a:lnTo>
                  <a:pt x="1374" y="1994"/>
                </a:lnTo>
                <a:lnTo>
                  <a:pt x="1376" y="1996"/>
                </a:lnTo>
                <a:lnTo>
                  <a:pt x="1374" y="1996"/>
                </a:lnTo>
                <a:moveTo>
                  <a:pt x="3403" y="751"/>
                </a:moveTo>
                <a:lnTo>
                  <a:pt x="3401" y="749"/>
                </a:lnTo>
                <a:lnTo>
                  <a:pt x="3403" y="749"/>
                </a:lnTo>
                <a:lnTo>
                  <a:pt x="3403" y="751"/>
                </a:lnTo>
                <a:moveTo>
                  <a:pt x="1518" y="1608"/>
                </a:moveTo>
                <a:lnTo>
                  <a:pt x="1519" y="1608"/>
                </a:lnTo>
                <a:lnTo>
                  <a:pt x="1519" y="1609"/>
                </a:lnTo>
                <a:lnTo>
                  <a:pt x="1518" y="1608"/>
                </a:lnTo>
                <a:moveTo>
                  <a:pt x="1502" y="1659"/>
                </a:moveTo>
                <a:lnTo>
                  <a:pt x="1502" y="1661"/>
                </a:lnTo>
                <a:lnTo>
                  <a:pt x="1501" y="1661"/>
                </a:lnTo>
                <a:lnTo>
                  <a:pt x="1501" y="1659"/>
                </a:lnTo>
                <a:lnTo>
                  <a:pt x="1502" y="1659"/>
                </a:lnTo>
                <a:moveTo>
                  <a:pt x="1501" y="1657"/>
                </a:moveTo>
                <a:lnTo>
                  <a:pt x="1501" y="1659"/>
                </a:lnTo>
                <a:lnTo>
                  <a:pt x="1499" y="1659"/>
                </a:lnTo>
                <a:lnTo>
                  <a:pt x="1499" y="1661"/>
                </a:lnTo>
                <a:lnTo>
                  <a:pt x="1501" y="1662"/>
                </a:lnTo>
                <a:lnTo>
                  <a:pt x="1501" y="1664"/>
                </a:lnTo>
                <a:lnTo>
                  <a:pt x="1499" y="1664"/>
                </a:lnTo>
                <a:lnTo>
                  <a:pt x="1499" y="1666"/>
                </a:lnTo>
                <a:lnTo>
                  <a:pt x="1497" y="1666"/>
                </a:lnTo>
                <a:lnTo>
                  <a:pt x="1497" y="1667"/>
                </a:lnTo>
                <a:lnTo>
                  <a:pt x="1496" y="1669"/>
                </a:lnTo>
                <a:lnTo>
                  <a:pt x="1496" y="1671"/>
                </a:lnTo>
                <a:lnTo>
                  <a:pt x="1494" y="1671"/>
                </a:lnTo>
                <a:lnTo>
                  <a:pt x="1492" y="1671"/>
                </a:lnTo>
                <a:lnTo>
                  <a:pt x="1490" y="1671"/>
                </a:lnTo>
                <a:lnTo>
                  <a:pt x="1492" y="1673"/>
                </a:lnTo>
                <a:lnTo>
                  <a:pt x="1492" y="1674"/>
                </a:lnTo>
                <a:lnTo>
                  <a:pt x="1490" y="1674"/>
                </a:lnTo>
                <a:lnTo>
                  <a:pt x="1489" y="1674"/>
                </a:lnTo>
                <a:lnTo>
                  <a:pt x="1489" y="1673"/>
                </a:lnTo>
                <a:lnTo>
                  <a:pt x="1490" y="1673"/>
                </a:lnTo>
                <a:lnTo>
                  <a:pt x="1489" y="1671"/>
                </a:lnTo>
                <a:lnTo>
                  <a:pt x="1489" y="1669"/>
                </a:lnTo>
                <a:lnTo>
                  <a:pt x="1490" y="1669"/>
                </a:lnTo>
                <a:lnTo>
                  <a:pt x="1490" y="1667"/>
                </a:lnTo>
                <a:lnTo>
                  <a:pt x="1490" y="1666"/>
                </a:lnTo>
                <a:lnTo>
                  <a:pt x="1490" y="1664"/>
                </a:lnTo>
                <a:lnTo>
                  <a:pt x="1490" y="1662"/>
                </a:lnTo>
                <a:lnTo>
                  <a:pt x="1492" y="1662"/>
                </a:lnTo>
                <a:lnTo>
                  <a:pt x="1494" y="1662"/>
                </a:lnTo>
                <a:lnTo>
                  <a:pt x="1494" y="1661"/>
                </a:lnTo>
                <a:lnTo>
                  <a:pt x="1496" y="1661"/>
                </a:lnTo>
                <a:lnTo>
                  <a:pt x="1496" y="1659"/>
                </a:lnTo>
                <a:lnTo>
                  <a:pt x="1496" y="1657"/>
                </a:lnTo>
                <a:lnTo>
                  <a:pt x="1497" y="1657"/>
                </a:lnTo>
                <a:lnTo>
                  <a:pt x="1497" y="1656"/>
                </a:lnTo>
                <a:lnTo>
                  <a:pt x="1496" y="1656"/>
                </a:lnTo>
                <a:lnTo>
                  <a:pt x="1496" y="1654"/>
                </a:lnTo>
                <a:lnTo>
                  <a:pt x="1496" y="1652"/>
                </a:lnTo>
                <a:lnTo>
                  <a:pt x="1497" y="1654"/>
                </a:lnTo>
                <a:lnTo>
                  <a:pt x="1497" y="1652"/>
                </a:lnTo>
                <a:lnTo>
                  <a:pt x="1497" y="1650"/>
                </a:lnTo>
                <a:lnTo>
                  <a:pt x="1497" y="1649"/>
                </a:lnTo>
                <a:lnTo>
                  <a:pt x="1497" y="1647"/>
                </a:lnTo>
                <a:lnTo>
                  <a:pt x="1499" y="1647"/>
                </a:lnTo>
                <a:lnTo>
                  <a:pt x="1499" y="1649"/>
                </a:lnTo>
                <a:lnTo>
                  <a:pt x="1501" y="1649"/>
                </a:lnTo>
                <a:lnTo>
                  <a:pt x="1501" y="1647"/>
                </a:lnTo>
                <a:lnTo>
                  <a:pt x="1502" y="1649"/>
                </a:lnTo>
                <a:lnTo>
                  <a:pt x="1502" y="1650"/>
                </a:lnTo>
                <a:lnTo>
                  <a:pt x="1504" y="1652"/>
                </a:lnTo>
                <a:lnTo>
                  <a:pt x="1504" y="1654"/>
                </a:lnTo>
                <a:lnTo>
                  <a:pt x="1504" y="1656"/>
                </a:lnTo>
                <a:lnTo>
                  <a:pt x="1502" y="1656"/>
                </a:lnTo>
                <a:lnTo>
                  <a:pt x="1502" y="1657"/>
                </a:lnTo>
                <a:lnTo>
                  <a:pt x="1501" y="1657"/>
                </a:lnTo>
                <a:moveTo>
                  <a:pt x="1514" y="1577"/>
                </a:moveTo>
                <a:lnTo>
                  <a:pt x="1516" y="1577"/>
                </a:lnTo>
                <a:lnTo>
                  <a:pt x="1514" y="1579"/>
                </a:lnTo>
                <a:lnTo>
                  <a:pt x="1514" y="1577"/>
                </a:lnTo>
                <a:moveTo>
                  <a:pt x="1514" y="1582"/>
                </a:moveTo>
                <a:lnTo>
                  <a:pt x="1516" y="1584"/>
                </a:lnTo>
                <a:lnTo>
                  <a:pt x="1514" y="1584"/>
                </a:lnTo>
                <a:lnTo>
                  <a:pt x="1514" y="1582"/>
                </a:lnTo>
                <a:moveTo>
                  <a:pt x="1518" y="1604"/>
                </a:moveTo>
                <a:lnTo>
                  <a:pt x="1519" y="1604"/>
                </a:lnTo>
                <a:lnTo>
                  <a:pt x="1519" y="1606"/>
                </a:lnTo>
                <a:lnTo>
                  <a:pt x="1519" y="1608"/>
                </a:lnTo>
                <a:lnTo>
                  <a:pt x="1518" y="1606"/>
                </a:lnTo>
                <a:lnTo>
                  <a:pt x="1518" y="1604"/>
                </a:lnTo>
                <a:moveTo>
                  <a:pt x="1504" y="1649"/>
                </a:moveTo>
                <a:lnTo>
                  <a:pt x="1502" y="1649"/>
                </a:lnTo>
                <a:lnTo>
                  <a:pt x="1502" y="1647"/>
                </a:lnTo>
                <a:lnTo>
                  <a:pt x="1502" y="1645"/>
                </a:lnTo>
                <a:lnTo>
                  <a:pt x="1504" y="1645"/>
                </a:lnTo>
                <a:lnTo>
                  <a:pt x="1504" y="1647"/>
                </a:lnTo>
                <a:lnTo>
                  <a:pt x="1504" y="1649"/>
                </a:lnTo>
                <a:moveTo>
                  <a:pt x="1497" y="1645"/>
                </a:moveTo>
                <a:lnTo>
                  <a:pt x="1497" y="1647"/>
                </a:lnTo>
                <a:lnTo>
                  <a:pt x="1496" y="1647"/>
                </a:lnTo>
                <a:lnTo>
                  <a:pt x="1496" y="1645"/>
                </a:lnTo>
                <a:lnTo>
                  <a:pt x="1497" y="1645"/>
                </a:lnTo>
                <a:moveTo>
                  <a:pt x="1429" y="1705"/>
                </a:moveTo>
                <a:lnTo>
                  <a:pt x="1429" y="1707"/>
                </a:lnTo>
                <a:lnTo>
                  <a:pt x="1427" y="1707"/>
                </a:lnTo>
                <a:lnTo>
                  <a:pt x="1427" y="1705"/>
                </a:lnTo>
                <a:lnTo>
                  <a:pt x="1427" y="1703"/>
                </a:lnTo>
                <a:lnTo>
                  <a:pt x="1429" y="1703"/>
                </a:lnTo>
                <a:lnTo>
                  <a:pt x="1429" y="1705"/>
                </a:lnTo>
                <a:moveTo>
                  <a:pt x="1408" y="1791"/>
                </a:moveTo>
                <a:lnTo>
                  <a:pt x="1408" y="1792"/>
                </a:lnTo>
                <a:lnTo>
                  <a:pt x="1407" y="1791"/>
                </a:lnTo>
                <a:lnTo>
                  <a:pt x="1408" y="1791"/>
                </a:lnTo>
                <a:moveTo>
                  <a:pt x="1425" y="1702"/>
                </a:moveTo>
                <a:lnTo>
                  <a:pt x="1427" y="1703"/>
                </a:lnTo>
                <a:lnTo>
                  <a:pt x="1425" y="1703"/>
                </a:lnTo>
                <a:lnTo>
                  <a:pt x="1425" y="1702"/>
                </a:lnTo>
                <a:moveTo>
                  <a:pt x="2126" y="1124"/>
                </a:moveTo>
                <a:lnTo>
                  <a:pt x="2128" y="1124"/>
                </a:lnTo>
                <a:lnTo>
                  <a:pt x="2128" y="1125"/>
                </a:lnTo>
                <a:lnTo>
                  <a:pt x="2126" y="1125"/>
                </a:lnTo>
                <a:lnTo>
                  <a:pt x="2126" y="1124"/>
                </a:lnTo>
                <a:moveTo>
                  <a:pt x="1376" y="1992"/>
                </a:moveTo>
                <a:lnTo>
                  <a:pt x="1378" y="1992"/>
                </a:lnTo>
                <a:lnTo>
                  <a:pt x="1378" y="1994"/>
                </a:lnTo>
                <a:lnTo>
                  <a:pt x="1376" y="1992"/>
                </a:lnTo>
                <a:moveTo>
                  <a:pt x="1378" y="1991"/>
                </a:moveTo>
                <a:lnTo>
                  <a:pt x="1379" y="1991"/>
                </a:lnTo>
                <a:lnTo>
                  <a:pt x="1378" y="1992"/>
                </a:lnTo>
                <a:lnTo>
                  <a:pt x="1376" y="1991"/>
                </a:lnTo>
                <a:lnTo>
                  <a:pt x="1378" y="1991"/>
                </a:lnTo>
                <a:moveTo>
                  <a:pt x="1379" y="1991"/>
                </a:moveTo>
                <a:lnTo>
                  <a:pt x="1379" y="1989"/>
                </a:lnTo>
                <a:lnTo>
                  <a:pt x="1381" y="1989"/>
                </a:lnTo>
                <a:lnTo>
                  <a:pt x="1381" y="1987"/>
                </a:lnTo>
                <a:lnTo>
                  <a:pt x="1381" y="1986"/>
                </a:lnTo>
                <a:lnTo>
                  <a:pt x="1381" y="1986"/>
                </a:lnTo>
                <a:lnTo>
                  <a:pt x="1381" y="1984"/>
                </a:lnTo>
                <a:lnTo>
                  <a:pt x="1383" y="1984"/>
                </a:lnTo>
                <a:lnTo>
                  <a:pt x="1384" y="1984"/>
                </a:lnTo>
                <a:lnTo>
                  <a:pt x="1386" y="1984"/>
                </a:lnTo>
                <a:lnTo>
                  <a:pt x="1386" y="1986"/>
                </a:lnTo>
                <a:lnTo>
                  <a:pt x="1384" y="1986"/>
                </a:lnTo>
                <a:lnTo>
                  <a:pt x="1386" y="1987"/>
                </a:lnTo>
                <a:lnTo>
                  <a:pt x="1384" y="1987"/>
                </a:lnTo>
                <a:lnTo>
                  <a:pt x="1384" y="1989"/>
                </a:lnTo>
                <a:lnTo>
                  <a:pt x="1383" y="1989"/>
                </a:lnTo>
                <a:lnTo>
                  <a:pt x="1383" y="1991"/>
                </a:lnTo>
                <a:lnTo>
                  <a:pt x="1383" y="1992"/>
                </a:lnTo>
                <a:lnTo>
                  <a:pt x="1381" y="1991"/>
                </a:lnTo>
                <a:lnTo>
                  <a:pt x="1381" y="1991"/>
                </a:lnTo>
                <a:lnTo>
                  <a:pt x="1379" y="1991"/>
                </a:lnTo>
                <a:moveTo>
                  <a:pt x="1381" y="1992"/>
                </a:moveTo>
                <a:lnTo>
                  <a:pt x="1381" y="1991"/>
                </a:lnTo>
                <a:lnTo>
                  <a:pt x="1381" y="1992"/>
                </a:lnTo>
                <a:lnTo>
                  <a:pt x="1381" y="1992"/>
                </a:lnTo>
                <a:moveTo>
                  <a:pt x="1376" y="1989"/>
                </a:moveTo>
                <a:lnTo>
                  <a:pt x="1374" y="1989"/>
                </a:lnTo>
                <a:lnTo>
                  <a:pt x="1376" y="1987"/>
                </a:lnTo>
                <a:lnTo>
                  <a:pt x="1378" y="1989"/>
                </a:lnTo>
                <a:lnTo>
                  <a:pt x="1376" y="1989"/>
                </a:lnTo>
                <a:moveTo>
                  <a:pt x="1379" y="1996"/>
                </a:moveTo>
                <a:lnTo>
                  <a:pt x="1378" y="1994"/>
                </a:lnTo>
                <a:lnTo>
                  <a:pt x="1379" y="1994"/>
                </a:lnTo>
                <a:lnTo>
                  <a:pt x="1379" y="1996"/>
                </a:lnTo>
                <a:moveTo>
                  <a:pt x="3347" y="629"/>
                </a:moveTo>
                <a:lnTo>
                  <a:pt x="3345" y="631"/>
                </a:lnTo>
                <a:lnTo>
                  <a:pt x="3345" y="629"/>
                </a:lnTo>
                <a:lnTo>
                  <a:pt x="3347" y="629"/>
                </a:lnTo>
                <a:moveTo>
                  <a:pt x="1379" y="1989"/>
                </a:moveTo>
                <a:lnTo>
                  <a:pt x="1378" y="1989"/>
                </a:lnTo>
                <a:lnTo>
                  <a:pt x="1378" y="1987"/>
                </a:lnTo>
                <a:lnTo>
                  <a:pt x="1379" y="1989"/>
                </a:lnTo>
                <a:moveTo>
                  <a:pt x="3394" y="607"/>
                </a:moveTo>
                <a:lnTo>
                  <a:pt x="3393" y="605"/>
                </a:lnTo>
                <a:lnTo>
                  <a:pt x="3394" y="605"/>
                </a:lnTo>
                <a:lnTo>
                  <a:pt x="3394" y="607"/>
                </a:lnTo>
                <a:moveTo>
                  <a:pt x="1361" y="1982"/>
                </a:moveTo>
                <a:lnTo>
                  <a:pt x="1359" y="1982"/>
                </a:lnTo>
                <a:lnTo>
                  <a:pt x="1359" y="1980"/>
                </a:lnTo>
                <a:lnTo>
                  <a:pt x="1361" y="1980"/>
                </a:lnTo>
                <a:lnTo>
                  <a:pt x="1361" y="1982"/>
                </a:lnTo>
                <a:moveTo>
                  <a:pt x="1383" y="1996"/>
                </a:moveTo>
                <a:lnTo>
                  <a:pt x="1381" y="1996"/>
                </a:lnTo>
                <a:lnTo>
                  <a:pt x="1381" y="1994"/>
                </a:lnTo>
                <a:lnTo>
                  <a:pt x="1383" y="1994"/>
                </a:lnTo>
                <a:lnTo>
                  <a:pt x="1383" y="1996"/>
                </a:lnTo>
                <a:moveTo>
                  <a:pt x="1355" y="1972"/>
                </a:moveTo>
                <a:lnTo>
                  <a:pt x="1355" y="1974"/>
                </a:lnTo>
                <a:lnTo>
                  <a:pt x="1354" y="1972"/>
                </a:lnTo>
                <a:lnTo>
                  <a:pt x="1355" y="1972"/>
                </a:lnTo>
                <a:moveTo>
                  <a:pt x="3302" y="867"/>
                </a:moveTo>
                <a:lnTo>
                  <a:pt x="3300" y="865"/>
                </a:lnTo>
                <a:lnTo>
                  <a:pt x="3302" y="865"/>
                </a:lnTo>
                <a:lnTo>
                  <a:pt x="3302" y="867"/>
                </a:lnTo>
                <a:moveTo>
                  <a:pt x="3384" y="729"/>
                </a:moveTo>
                <a:lnTo>
                  <a:pt x="3382" y="729"/>
                </a:lnTo>
                <a:lnTo>
                  <a:pt x="3384" y="729"/>
                </a:lnTo>
                <a:lnTo>
                  <a:pt x="3384" y="729"/>
                </a:lnTo>
                <a:moveTo>
                  <a:pt x="1361" y="1982"/>
                </a:moveTo>
                <a:lnTo>
                  <a:pt x="1362" y="1982"/>
                </a:lnTo>
                <a:lnTo>
                  <a:pt x="1361" y="1984"/>
                </a:lnTo>
                <a:lnTo>
                  <a:pt x="1361" y="1982"/>
                </a:lnTo>
                <a:moveTo>
                  <a:pt x="1367" y="1987"/>
                </a:moveTo>
                <a:lnTo>
                  <a:pt x="1366" y="1987"/>
                </a:lnTo>
                <a:lnTo>
                  <a:pt x="1366" y="1986"/>
                </a:lnTo>
                <a:lnTo>
                  <a:pt x="1367" y="1986"/>
                </a:lnTo>
                <a:lnTo>
                  <a:pt x="1367" y="1987"/>
                </a:lnTo>
                <a:moveTo>
                  <a:pt x="1398" y="2004"/>
                </a:moveTo>
                <a:lnTo>
                  <a:pt x="1398" y="2004"/>
                </a:lnTo>
                <a:lnTo>
                  <a:pt x="1396" y="2004"/>
                </a:lnTo>
                <a:lnTo>
                  <a:pt x="1396" y="2004"/>
                </a:lnTo>
                <a:lnTo>
                  <a:pt x="1398" y="2004"/>
                </a:lnTo>
                <a:moveTo>
                  <a:pt x="3365" y="696"/>
                </a:moveTo>
                <a:lnTo>
                  <a:pt x="3364" y="698"/>
                </a:lnTo>
                <a:lnTo>
                  <a:pt x="3364" y="696"/>
                </a:lnTo>
                <a:lnTo>
                  <a:pt x="3365" y="696"/>
                </a:lnTo>
                <a:moveTo>
                  <a:pt x="1398" y="2004"/>
                </a:moveTo>
                <a:lnTo>
                  <a:pt x="1396" y="2003"/>
                </a:lnTo>
                <a:lnTo>
                  <a:pt x="1400" y="2004"/>
                </a:lnTo>
                <a:lnTo>
                  <a:pt x="1398" y="2004"/>
                </a:lnTo>
                <a:moveTo>
                  <a:pt x="3389" y="705"/>
                </a:moveTo>
                <a:lnTo>
                  <a:pt x="3388" y="705"/>
                </a:lnTo>
                <a:lnTo>
                  <a:pt x="3388" y="703"/>
                </a:lnTo>
                <a:lnTo>
                  <a:pt x="3389" y="703"/>
                </a:lnTo>
                <a:lnTo>
                  <a:pt x="3389" y="705"/>
                </a:lnTo>
                <a:moveTo>
                  <a:pt x="3365" y="698"/>
                </a:moveTo>
                <a:lnTo>
                  <a:pt x="3365" y="696"/>
                </a:lnTo>
                <a:lnTo>
                  <a:pt x="3367" y="698"/>
                </a:lnTo>
                <a:lnTo>
                  <a:pt x="3367" y="699"/>
                </a:lnTo>
                <a:lnTo>
                  <a:pt x="3365" y="698"/>
                </a:lnTo>
                <a:moveTo>
                  <a:pt x="1400" y="2004"/>
                </a:moveTo>
                <a:lnTo>
                  <a:pt x="1400" y="2004"/>
                </a:lnTo>
                <a:lnTo>
                  <a:pt x="1398" y="2004"/>
                </a:lnTo>
                <a:lnTo>
                  <a:pt x="1400" y="2004"/>
                </a:lnTo>
                <a:moveTo>
                  <a:pt x="3372" y="703"/>
                </a:moveTo>
                <a:lnTo>
                  <a:pt x="3370" y="701"/>
                </a:lnTo>
                <a:lnTo>
                  <a:pt x="3372" y="701"/>
                </a:lnTo>
                <a:lnTo>
                  <a:pt x="3374" y="701"/>
                </a:lnTo>
                <a:lnTo>
                  <a:pt x="3372" y="703"/>
                </a:lnTo>
                <a:moveTo>
                  <a:pt x="1391" y="1980"/>
                </a:moveTo>
                <a:lnTo>
                  <a:pt x="1390" y="1982"/>
                </a:lnTo>
                <a:lnTo>
                  <a:pt x="1390" y="1980"/>
                </a:lnTo>
                <a:lnTo>
                  <a:pt x="1391" y="1980"/>
                </a:lnTo>
                <a:moveTo>
                  <a:pt x="1398" y="2001"/>
                </a:moveTo>
                <a:lnTo>
                  <a:pt x="1400" y="2001"/>
                </a:lnTo>
                <a:lnTo>
                  <a:pt x="1400" y="2003"/>
                </a:lnTo>
                <a:lnTo>
                  <a:pt x="1398" y="2001"/>
                </a:lnTo>
                <a:moveTo>
                  <a:pt x="3348" y="853"/>
                </a:moveTo>
                <a:lnTo>
                  <a:pt x="3347" y="852"/>
                </a:lnTo>
                <a:lnTo>
                  <a:pt x="3348" y="852"/>
                </a:lnTo>
                <a:lnTo>
                  <a:pt x="3348" y="853"/>
                </a:lnTo>
                <a:moveTo>
                  <a:pt x="2123" y="308"/>
                </a:moveTo>
                <a:lnTo>
                  <a:pt x="2125" y="310"/>
                </a:lnTo>
                <a:lnTo>
                  <a:pt x="2123" y="310"/>
                </a:lnTo>
                <a:lnTo>
                  <a:pt x="2123" y="308"/>
                </a:lnTo>
                <a:moveTo>
                  <a:pt x="2606" y="759"/>
                </a:moveTo>
                <a:lnTo>
                  <a:pt x="2608" y="759"/>
                </a:lnTo>
                <a:lnTo>
                  <a:pt x="2608" y="761"/>
                </a:lnTo>
                <a:lnTo>
                  <a:pt x="2606" y="761"/>
                </a:lnTo>
                <a:lnTo>
                  <a:pt x="2605" y="761"/>
                </a:lnTo>
                <a:lnTo>
                  <a:pt x="2605" y="759"/>
                </a:lnTo>
                <a:lnTo>
                  <a:pt x="2606" y="759"/>
                </a:lnTo>
                <a:moveTo>
                  <a:pt x="2683" y="123"/>
                </a:moveTo>
                <a:lnTo>
                  <a:pt x="2683" y="121"/>
                </a:lnTo>
                <a:lnTo>
                  <a:pt x="2683" y="120"/>
                </a:lnTo>
                <a:lnTo>
                  <a:pt x="2685" y="120"/>
                </a:lnTo>
                <a:lnTo>
                  <a:pt x="2687" y="120"/>
                </a:lnTo>
                <a:lnTo>
                  <a:pt x="2685" y="121"/>
                </a:lnTo>
                <a:lnTo>
                  <a:pt x="2687" y="121"/>
                </a:lnTo>
                <a:lnTo>
                  <a:pt x="2687" y="123"/>
                </a:lnTo>
                <a:lnTo>
                  <a:pt x="2685" y="123"/>
                </a:lnTo>
                <a:lnTo>
                  <a:pt x="2683" y="123"/>
                </a:lnTo>
                <a:moveTo>
                  <a:pt x="2596" y="770"/>
                </a:moveTo>
                <a:lnTo>
                  <a:pt x="2598" y="771"/>
                </a:lnTo>
                <a:lnTo>
                  <a:pt x="2596" y="771"/>
                </a:lnTo>
                <a:lnTo>
                  <a:pt x="2596" y="770"/>
                </a:lnTo>
                <a:moveTo>
                  <a:pt x="2692" y="164"/>
                </a:moveTo>
                <a:lnTo>
                  <a:pt x="2690" y="164"/>
                </a:lnTo>
                <a:lnTo>
                  <a:pt x="2689" y="164"/>
                </a:lnTo>
                <a:lnTo>
                  <a:pt x="2689" y="162"/>
                </a:lnTo>
                <a:lnTo>
                  <a:pt x="2687" y="162"/>
                </a:lnTo>
                <a:lnTo>
                  <a:pt x="2685" y="162"/>
                </a:lnTo>
                <a:lnTo>
                  <a:pt x="2685" y="164"/>
                </a:lnTo>
                <a:lnTo>
                  <a:pt x="2683" y="164"/>
                </a:lnTo>
                <a:lnTo>
                  <a:pt x="2683" y="162"/>
                </a:lnTo>
                <a:lnTo>
                  <a:pt x="2682" y="162"/>
                </a:lnTo>
                <a:lnTo>
                  <a:pt x="2680" y="162"/>
                </a:lnTo>
                <a:lnTo>
                  <a:pt x="2680" y="161"/>
                </a:lnTo>
                <a:lnTo>
                  <a:pt x="2680" y="159"/>
                </a:lnTo>
                <a:lnTo>
                  <a:pt x="2678" y="159"/>
                </a:lnTo>
                <a:lnTo>
                  <a:pt x="2678" y="157"/>
                </a:lnTo>
                <a:lnTo>
                  <a:pt x="2680" y="156"/>
                </a:lnTo>
                <a:lnTo>
                  <a:pt x="2682" y="156"/>
                </a:lnTo>
                <a:lnTo>
                  <a:pt x="2682" y="154"/>
                </a:lnTo>
                <a:lnTo>
                  <a:pt x="2680" y="154"/>
                </a:lnTo>
                <a:lnTo>
                  <a:pt x="2680" y="152"/>
                </a:lnTo>
                <a:lnTo>
                  <a:pt x="2682" y="152"/>
                </a:lnTo>
                <a:lnTo>
                  <a:pt x="2682" y="150"/>
                </a:lnTo>
                <a:lnTo>
                  <a:pt x="2683" y="150"/>
                </a:lnTo>
                <a:lnTo>
                  <a:pt x="2683" y="152"/>
                </a:lnTo>
                <a:lnTo>
                  <a:pt x="2685" y="152"/>
                </a:lnTo>
                <a:lnTo>
                  <a:pt x="2685" y="154"/>
                </a:lnTo>
                <a:lnTo>
                  <a:pt x="2683" y="154"/>
                </a:lnTo>
                <a:lnTo>
                  <a:pt x="2685" y="156"/>
                </a:lnTo>
                <a:lnTo>
                  <a:pt x="2685" y="157"/>
                </a:lnTo>
                <a:lnTo>
                  <a:pt x="2685" y="159"/>
                </a:lnTo>
                <a:lnTo>
                  <a:pt x="2687" y="159"/>
                </a:lnTo>
                <a:lnTo>
                  <a:pt x="2689" y="161"/>
                </a:lnTo>
                <a:lnTo>
                  <a:pt x="2690" y="161"/>
                </a:lnTo>
                <a:lnTo>
                  <a:pt x="2690" y="162"/>
                </a:lnTo>
                <a:lnTo>
                  <a:pt x="2692" y="162"/>
                </a:lnTo>
                <a:lnTo>
                  <a:pt x="2692" y="164"/>
                </a:lnTo>
                <a:moveTo>
                  <a:pt x="2694" y="168"/>
                </a:moveTo>
                <a:lnTo>
                  <a:pt x="2694" y="166"/>
                </a:lnTo>
                <a:lnTo>
                  <a:pt x="2695" y="166"/>
                </a:lnTo>
                <a:lnTo>
                  <a:pt x="2695" y="168"/>
                </a:lnTo>
                <a:lnTo>
                  <a:pt x="2697" y="168"/>
                </a:lnTo>
                <a:lnTo>
                  <a:pt x="2695" y="169"/>
                </a:lnTo>
                <a:lnTo>
                  <a:pt x="2695" y="171"/>
                </a:lnTo>
                <a:lnTo>
                  <a:pt x="2695" y="171"/>
                </a:lnTo>
                <a:lnTo>
                  <a:pt x="2695" y="173"/>
                </a:lnTo>
                <a:lnTo>
                  <a:pt x="2695" y="173"/>
                </a:lnTo>
                <a:lnTo>
                  <a:pt x="2695" y="174"/>
                </a:lnTo>
                <a:lnTo>
                  <a:pt x="2695" y="174"/>
                </a:lnTo>
                <a:lnTo>
                  <a:pt x="2694" y="174"/>
                </a:lnTo>
                <a:lnTo>
                  <a:pt x="2694" y="173"/>
                </a:lnTo>
                <a:lnTo>
                  <a:pt x="2692" y="173"/>
                </a:lnTo>
                <a:lnTo>
                  <a:pt x="2692" y="171"/>
                </a:lnTo>
                <a:lnTo>
                  <a:pt x="2692" y="169"/>
                </a:lnTo>
                <a:lnTo>
                  <a:pt x="2692" y="168"/>
                </a:lnTo>
                <a:lnTo>
                  <a:pt x="2694" y="169"/>
                </a:lnTo>
                <a:lnTo>
                  <a:pt x="2694" y="171"/>
                </a:lnTo>
                <a:lnTo>
                  <a:pt x="2695" y="169"/>
                </a:lnTo>
                <a:lnTo>
                  <a:pt x="2694" y="168"/>
                </a:lnTo>
                <a:moveTo>
                  <a:pt x="2689" y="171"/>
                </a:moveTo>
                <a:lnTo>
                  <a:pt x="2690" y="173"/>
                </a:lnTo>
                <a:lnTo>
                  <a:pt x="2689" y="173"/>
                </a:lnTo>
                <a:lnTo>
                  <a:pt x="2689" y="171"/>
                </a:lnTo>
                <a:moveTo>
                  <a:pt x="2694" y="166"/>
                </a:moveTo>
                <a:lnTo>
                  <a:pt x="2692" y="164"/>
                </a:lnTo>
                <a:lnTo>
                  <a:pt x="2694" y="164"/>
                </a:lnTo>
                <a:lnTo>
                  <a:pt x="2694" y="166"/>
                </a:lnTo>
                <a:moveTo>
                  <a:pt x="2680" y="125"/>
                </a:moveTo>
                <a:lnTo>
                  <a:pt x="2678" y="125"/>
                </a:lnTo>
                <a:lnTo>
                  <a:pt x="2680" y="123"/>
                </a:lnTo>
                <a:lnTo>
                  <a:pt x="2682" y="123"/>
                </a:lnTo>
                <a:lnTo>
                  <a:pt x="2683" y="123"/>
                </a:lnTo>
                <a:lnTo>
                  <a:pt x="2682" y="125"/>
                </a:lnTo>
                <a:lnTo>
                  <a:pt x="2680" y="125"/>
                </a:lnTo>
                <a:moveTo>
                  <a:pt x="2685" y="166"/>
                </a:moveTo>
                <a:lnTo>
                  <a:pt x="2687" y="166"/>
                </a:lnTo>
                <a:lnTo>
                  <a:pt x="2687" y="168"/>
                </a:lnTo>
                <a:lnTo>
                  <a:pt x="2685" y="168"/>
                </a:lnTo>
                <a:lnTo>
                  <a:pt x="2683" y="166"/>
                </a:lnTo>
                <a:lnTo>
                  <a:pt x="2685" y="166"/>
                </a:lnTo>
                <a:moveTo>
                  <a:pt x="2685" y="128"/>
                </a:moveTo>
                <a:lnTo>
                  <a:pt x="2687" y="130"/>
                </a:lnTo>
                <a:lnTo>
                  <a:pt x="2685" y="130"/>
                </a:lnTo>
                <a:lnTo>
                  <a:pt x="2683" y="130"/>
                </a:lnTo>
                <a:lnTo>
                  <a:pt x="2683" y="128"/>
                </a:lnTo>
                <a:lnTo>
                  <a:pt x="2685" y="128"/>
                </a:lnTo>
                <a:moveTo>
                  <a:pt x="2292" y="197"/>
                </a:moveTo>
                <a:lnTo>
                  <a:pt x="2290" y="197"/>
                </a:lnTo>
                <a:lnTo>
                  <a:pt x="2290" y="195"/>
                </a:lnTo>
                <a:lnTo>
                  <a:pt x="2292" y="195"/>
                </a:lnTo>
                <a:lnTo>
                  <a:pt x="2292" y="197"/>
                </a:lnTo>
                <a:moveTo>
                  <a:pt x="2427" y="250"/>
                </a:moveTo>
                <a:lnTo>
                  <a:pt x="2425" y="248"/>
                </a:lnTo>
                <a:lnTo>
                  <a:pt x="2427" y="248"/>
                </a:lnTo>
                <a:lnTo>
                  <a:pt x="2427" y="250"/>
                </a:lnTo>
                <a:moveTo>
                  <a:pt x="2622" y="229"/>
                </a:moveTo>
                <a:lnTo>
                  <a:pt x="2620" y="229"/>
                </a:lnTo>
                <a:lnTo>
                  <a:pt x="2620" y="227"/>
                </a:lnTo>
                <a:lnTo>
                  <a:pt x="2622" y="229"/>
                </a:lnTo>
                <a:moveTo>
                  <a:pt x="2622" y="231"/>
                </a:moveTo>
                <a:lnTo>
                  <a:pt x="2622" y="229"/>
                </a:lnTo>
                <a:lnTo>
                  <a:pt x="2622" y="227"/>
                </a:lnTo>
                <a:lnTo>
                  <a:pt x="2624" y="227"/>
                </a:lnTo>
                <a:lnTo>
                  <a:pt x="2625" y="229"/>
                </a:lnTo>
                <a:lnTo>
                  <a:pt x="2625" y="231"/>
                </a:lnTo>
                <a:lnTo>
                  <a:pt x="2629" y="231"/>
                </a:lnTo>
                <a:lnTo>
                  <a:pt x="2629" y="233"/>
                </a:lnTo>
                <a:lnTo>
                  <a:pt x="2627" y="233"/>
                </a:lnTo>
                <a:lnTo>
                  <a:pt x="2625" y="233"/>
                </a:lnTo>
                <a:lnTo>
                  <a:pt x="2624" y="231"/>
                </a:lnTo>
                <a:lnTo>
                  <a:pt x="2622" y="231"/>
                </a:lnTo>
                <a:moveTo>
                  <a:pt x="2692" y="168"/>
                </a:moveTo>
                <a:lnTo>
                  <a:pt x="2690" y="166"/>
                </a:lnTo>
                <a:lnTo>
                  <a:pt x="2690" y="164"/>
                </a:lnTo>
                <a:lnTo>
                  <a:pt x="2692" y="166"/>
                </a:lnTo>
                <a:lnTo>
                  <a:pt x="2692" y="168"/>
                </a:lnTo>
                <a:moveTo>
                  <a:pt x="2596" y="770"/>
                </a:moveTo>
                <a:lnTo>
                  <a:pt x="2596" y="770"/>
                </a:lnTo>
                <a:lnTo>
                  <a:pt x="2595" y="770"/>
                </a:lnTo>
                <a:lnTo>
                  <a:pt x="2595" y="768"/>
                </a:lnTo>
                <a:lnTo>
                  <a:pt x="2596" y="768"/>
                </a:lnTo>
                <a:lnTo>
                  <a:pt x="2596" y="770"/>
                </a:lnTo>
                <a:moveTo>
                  <a:pt x="3001" y="1059"/>
                </a:moveTo>
                <a:lnTo>
                  <a:pt x="3001" y="1057"/>
                </a:lnTo>
                <a:lnTo>
                  <a:pt x="3003" y="1060"/>
                </a:lnTo>
                <a:lnTo>
                  <a:pt x="3001" y="1059"/>
                </a:lnTo>
                <a:moveTo>
                  <a:pt x="2364" y="265"/>
                </a:moveTo>
                <a:lnTo>
                  <a:pt x="2362" y="265"/>
                </a:lnTo>
                <a:lnTo>
                  <a:pt x="2362" y="263"/>
                </a:lnTo>
                <a:lnTo>
                  <a:pt x="2364" y="265"/>
                </a:lnTo>
                <a:moveTo>
                  <a:pt x="3003" y="1062"/>
                </a:moveTo>
                <a:lnTo>
                  <a:pt x="3001" y="1062"/>
                </a:lnTo>
                <a:lnTo>
                  <a:pt x="3001" y="1060"/>
                </a:lnTo>
                <a:lnTo>
                  <a:pt x="3003" y="1060"/>
                </a:lnTo>
                <a:lnTo>
                  <a:pt x="3003" y="1062"/>
                </a:lnTo>
                <a:moveTo>
                  <a:pt x="2150" y="392"/>
                </a:moveTo>
                <a:lnTo>
                  <a:pt x="2148" y="392"/>
                </a:lnTo>
                <a:lnTo>
                  <a:pt x="2148" y="390"/>
                </a:lnTo>
                <a:lnTo>
                  <a:pt x="2148" y="388"/>
                </a:lnTo>
                <a:lnTo>
                  <a:pt x="2150" y="388"/>
                </a:lnTo>
                <a:lnTo>
                  <a:pt x="2150" y="390"/>
                </a:lnTo>
                <a:lnTo>
                  <a:pt x="2150" y="392"/>
                </a:lnTo>
                <a:moveTo>
                  <a:pt x="2998" y="1084"/>
                </a:moveTo>
                <a:lnTo>
                  <a:pt x="2996" y="1084"/>
                </a:lnTo>
                <a:lnTo>
                  <a:pt x="2998" y="1083"/>
                </a:lnTo>
                <a:lnTo>
                  <a:pt x="2998" y="1084"/>
                </a:lnTo>
                <a:moveTo>
                  <a:pt x="2143" y="388"/>
                </a:moveTo>
                <a:lnTo>
                  <a:pt x="2143" y="390"/>
                </a:lnTo>
                <a:lnTo>
                  <a:pt x="2145" y="392"/>
                </a:lnTo>
                <a:lnTo>
                  <a:pt x="2143" y="392"/>
                </a:lnTo>
                <a:lnTo>
                  <a:pt x="2142" y="392"/>
                </a:lnTo>
                <a:lnTo>
                  <a:pt x="2142" y="390"/>
                </a:lnTo>
                <a:lnTo>
                  <a:pt x="2142" y="388"/>
                </a:lnTo>
                <a:lnTo>
                  <a:pt x="2142" y="387"/>
                </a:lnTo>
                <a:lnTo>
                  <a:pt x="2143" y="387"/>
                </a:lnTo>
                <a:lnTo>
                  <a:pt x="2143" y="388"/>
                </a:lnTo>
                <a:moveTo>
                  <a:pt x="2148" y="387"/>
                </a:moveTo>
                <a:lnTo>
                  <a:pt x="2148" y="388"/>
                </a:lnTo>
                <a:lnTo>
                  <a:pt x="2147" y="388"/>
                </a:lnTo>
                <a:lnTo>
                  <a:pt x="2145" y="388"/>
                </a:lnTo>
                <a:lnTo>
                  <a:pt x="2145" y="387"/>
                </a:lnTo>
                <a:lnTo>
                  <a:pt x="2143" y="387"/>
                </a:lnTo>
                <a:lnTo>
                  <a:pt x="2143" y="385"/>
                </a:lnTo>
                <a:lnTo>
                  <a:pt x="2145" y="385"/>
                </a:lnTo>
                <a:lnTo>
                  <a:pt x="2147" y="385"/>
                </a:lnTo>
                <a:lnTo>
                  <a:pt x="2147" y="383"/>
                </a:lnTo>
                <a:lnTo>
                  <a:pt x="2148" y="385"/>
                </a:lnTo>
                <a:lnTo>
                  <a:pt x="2148" y="387"/>
                </a:lnTo>
                <a:moveTo>
                  <a:pt x="2745" y="1927"/>
                </a:moveTo>
                <a:lnTo>
                  <a:pt x="2747" y="1926"/>
                </a:lnTo>
                <a:lnTo>
                  <a:pt x="2748" y="1926"/>
                </a:lnTo>
                <a:lnTo>
                  <a:pt x="2747" y="1927"/>
                </a:lnTo>
                <a:lnTo>
                  <a:pt x="2745" y="1927"/>
                </a:lnTo>
                <a:moveTo>
                  <a:pt x="1875" y="270"/>
                </a:moveTo>
                <a:lnTo>
                  <a:pt x="1875" y="272"/>
                </a:lnTo>
                <a:lnTo>
                  <a:pt x="1875" y="270"/>
                </a:lnTo>
                <a:lnTo>
                  <a:pt x="1875" y="270"/>
                </a:lnTo>
                <a:moveTo>
                  <a:pt x="1942" y="272"/>
                </a:moveTo>
                <a:lnTo>
                  <a:pt x="1943" y="274"/>
                </a:lnTo>
                <a:lnTo>
                  <a:pt x="1942" y="274"/>
                </a:lnTo>
                <a:lnTo>
                  <a:pt x="1942" y="272"/>
                </a:lnTo>
                <a:moveTo>
                  <a:pt x="2747" y="1929"/>
                </a:moveTo>
                <a:lnTo>
                  <a:pt x="2747" y="1931"/>
                </a:lnTo>
                <a:lnTo>
                  <a:pt x="2745" y="1931"/>
                </a:lnTo>
                <a:lnTo>
                  <a:pt x="2745" y="1929"/>
                </a:lnTo>
                <a:lnTo>
                  <a:pt x="2747" y="1929"/>
                </a:lnTo>
                <a:moveTo>
                  <a:pt x="2600" y="1435"/>
                </a:moveTo>
                <a:lnTo>
                  <a:pt x="2601" y="1435"/>
                </a:lnTo>
                <a:lnTo>
                  <a:pt x="2601" y="1437"/>
                </a:lnTo>
                <a:lnTo>
                  <a:pt x="2600" y="1437"/>
                </a:lnTo>
                <a:lnTo>
                  <a:pt x="2600" y="1435"/>
                </a:lnTo>
                <a:moveTo>
                  <a:pt x="2150" y="385"/>
                </a:moveTo>
                <a:lnTo>
                  <a:pt x="2148" y="385"/>
                </a:lnTo>
                <a:lnTo>
                  <a:pt x="2150" y="383"/>
                </a:lnTo>
                <a:lnTo>
                  <a:pt x="2152" y="383"/>
                </a:lnTo>
                <a:lnTo>
                  <a:pt x="2154" y="383"/>
                </a:lnTo>
                <a:lnTo>
                  <a:pt x="2154" y="385"/>
                </a:lnTo>
                <a:lnTo>
                  <a:pt x="2152" y="385"/>
                </a:lnTo>
                <a:lnTo>
                  <a:pt x="2150" y="385"/>
                </a:lnTo>
                <a:moveTo>
                  <a:pt x="2743" y="1926"/>
                </a:moveTo>
                <a:lnTo>
                  <a:pt x="2745" y="1926"/>
                </a:lnTo>
                <a:lnTo>
                  <a:pt x="2745" y="1927"/>
                </a:lnTo>
                <a:lnTo>
                  <a:pt x="2743" y="1929"/>
                </a:lnTo>
                <a:lnTo>
                  <a:pt x="2743" y="1927"/>
                </a:lnTo>
                <a:lnTo>
                  <a:pt x="2742" y="1929"/>
                </a:lnTo>
                <a:lnTo>
                  <a:pt x="2742" y="1927"/>
                </a:lnTo>
                <a:lnTo>
                  <a:pt x="2743" y="1926"/>
                </a:lnTo>
                <a:moveTo>
                  <a:pt x="2618" y="1419"/>
                </a:moveTo>
                <a:lnTo>
                  <a:pt x="2617" y="1418"/>
                </a:lnTo>
                <a:lnTo>
                  <a:pt x="2618" y="1418"/>
                </a:lnTo>
                <a:lnTo>
                  <a:pt x="2620" y="1418"/>
                </a:lnTo>
                <a:lnTo>
                  <a:pt x="2620" y="1419"/>
                </a:lnTo>
                <a:lnTo>
                  <a:pt x="2618" y="1419"/>
                </a:lnTo>
                <a:moveTo>
                  <a:pt x="3090" y="853"/>
                </a:moveTo>
                <a:lnTo>
                  <a:pt x="3092" y="853"/>
                </a:lnTo>
                <a:lnTo>
                  <a:pt x="3092" y="855"/>
                </a:lnTo>
                <a:lnTo>
                  <a:pt x="3090" y="855"/>
                </a:lnTo>
                <a:lnTo>
                  <a:pt x="3090" y="853"/>
                </a:lnTo>
                <a:moveTo>
                  <a:pt x="3090" y="852"/>
                </a:moveTo>
                <a:lnTo>
                  <a:pt x="3088" y="852"/>
                </a:lnTo>
                <a:lnTo>
                  <a:pt x="3088" y="852"/>
                </a:lnTo>
                <a:lnTo>
                  <a:pt x="3088" y="850"/>
                </a:lnTo>
                <a:lnTo>
                  <a:pt x="3088" y="848"/>
                </a:lnTo>
                <a:lnTo>
                  <a:pt x="3090" y="850"/>
                </a:lnTo>
                <a:lnTo>
                  <a:pt x="3090" y="852"/>
                </a:lnTo>
                <a:lnTo>
                  <a:pt x="3090" y="852"/>
                </a:lnTo>
                <a:moveTo>
                  <a:pt x="3087" y="850"/>
                </a:moveTo>
                <a:lnTo>
                  <a:pt x="3088" y="852"/>
                </a:lnTo>
                <a:lnTo>
                  <a:pt x="3087" y="852"/>
                </a:lnTo>
                <a:lnTo>
                  <a:pt x="3085" y="850"/>
                </a:lnTo>
                <a:lnTo>
                  <a:pt x="3087" y="850"/>
                </a:lnTo>
                <a:moveTo>
                  <a:pt x="3063" y="865"/>
                </a:moveTo>
                <a:lnTo>
                  <a:pt x="3065" y="867"/>
                </a:lnTo>
                <a:lnTo>
                  <a:pt x="3065" y="869"/>
                </a:lnTo>
                <a:lnTo>
                  <a:pt x="3063" y="867"/>
                </a:lnTo>
                <a:lnTo>
                  <a:pt x="3063" y="865"/>
                </a:lnTo>
                <a:moveTo>
                  <a:pt x="3088" y="869"/>
                </a:moveTo>
                <a:lnTo>
                  <a:pt x="3090" y="869"/>
                </a:lnTo>
                <a:lnTo>
                  <a:pt x="3090" y="871"/>
                </a:lnTo>
                <a:lnTo>
                  <a:pt x="3088" y="871"/>
                </a:lnTo>
                <a:lnTo>
                  <a:pt x="3088" y="869"/>
                </a:lnTo>
                <a:moveTo>
                  <a:pt x="3075" y="872"/>
                </a:moveTo>
                <a:lnTo>
                  <a:pt x="3077" y="874"/>
                </a:lnTo>
                <a:lnTo>
                  <a:pt x="3075" y="874"/>
                </a:lnTo>
                <a:lnTo>
                  <a:pt x="3075" y="872"/>
                </a:lnTo>
                <a:moveTo>
                  <a:pt x="2143" y="390"/>
                </a:moveTo>
                <a:lnTo>
                  <a:pt x="2145" y="388"/>
                </a:lnTo>
                <a:lnTo>
                  <a:pt x="2145" y="390"/>
                </a:lnTo>
                <a:lnTo>
                  <a:pt x="2143" y="390"/>
                </a:lnTo>
                <a:moveTo>
                  <a:pt x="3080" y="869"/>
                </a:moveTo>
                <a:lnTo>
                  <a:pt x="3082" y="869"/>
                </a:lnTo>
                <a:lnTo>
                  <a:pt x="3082" y="871"/>
                </a:lnTo>
                <a:lnTo>
                  <a:pt x="3080" y="869"/>
                </a:lnTo>
                <a:moveTo>
                  <a:pt x="3126" y="893"/>
                </a:moveTo>
                <a:lnTo>
                  <a:pt x="3128" y="893"/>
                </a:lnTo>
                <a:lnTo>
                  <a:pt x="3128" y="893"/>
                </a:lnTo>
                <a:lnTo>
                  <a:pt x="3126" y="893"/>
                </a:lnTo>
                <a:lnTo>
                  <a:pt x="3126" y="893"/>
                </a:lnTo>
                <a:moveTo>
                  <a:pt x="2154" y="433"/>
                </a:moveTo>
                <a:lnTo>
                  <a:pt x="2155" y="433"/>
                </a:lnTo>
                <a:lnTo>
                  <a:pt x="2155" y="434"/>
                </a:lnTo>
                <a:lnTo>
                  <a:pt x="2154" y="433"/>
                </a:lnTo>
                <a:moveTo>
                  <a:pt x="2154" y="431"/>
                </a:moveTo>
                <a:lnTo>
                  <a:pt x="2152" y="431"/>
                </a:lnTo>
                <a:lnTo>
                  <a:pt x="2152" y="429"/>
                </a:lnTo>
                <a:lnTo>
                  <a:pt x="2154" y="431"/>
                </a:lnTo>
                <a:moveTo>
                  <a:pt x="2147" y="390"/>
                </a:moveTo>
                <a:lnTo>
                  <a:pt x="2148" y="390"/>
                </a:lnTo>
                <a:lnTo>
                  <a:pt x="2147" y="392"/>
                </a:lnTo>
                <a:lnTo>
                  <a:pt x="2147" y="390"/>
                </a:lnTo>
                <a:moveTo>
                  <a:pt x="1237" y="688"/>
                </a:moveTo>
                <a:lnTo>
                  <a:pt x="1237" y="686"/>
                </a:lnTo>
                <a:lnTo>
                  <a:pt x="1239" y="686"/>
                </a:lnTo>
                <a:lnTo>
                  <a:pt x="1237" y="688"/>
                </a:lnTo>
                <a:moveTo>
                  <a:pt x="2157" y="385"/>
                </a:moveTo>
                <a:lnTo>
                  <a:pt x="2155" y="383"/>
                </a:lnTo>
                <a:lnTo>
                  <a:pt x="2157" y="383"/>
                </a:lnTo>
                <a:lnTo>
                  <a:pt x="2157" y="385"/>
                </a:lnTo>
                <a:moveTo>
                  <a:pt x="3155" y="953"/>
                </a:moveTo>
                <a:lnTo>
                  <a:pt x="3157" y="953"/>
                </a:lnTo>
                <a:lnTo>
                  <a:pt x="3157" y="954"/>
                </a:lnTo>
                <a:lnTo>
                  <a:pt x="3155" y="953"/>
                </a:lnTo>
                <a:moveTo>
                  <a:pt x="3159" y="958"/>
                </a:moveTo>
                <a:lnTo>
                  <a:pt x="3160" y="958"/>
                </a:lnTo>
                <a:lnTo>
                  <a:pt x="3159" y="959"/>
                </a:lnTo>
                <a:lnTo>
                  <a:pt x="3159" y="958"/>
                </a:lnTo>
                <a:moveTo>
                  <a:pt x="2203" y="209"/>
                </a:moveTo>
                <a:lnTo>
                  <a:pt x="2205" y="207"/>
                </a:lnTo>
                <a:lnTo>
                  <a:pt x="2205" y="209"/>
                </a:lnTo>
                <a:lnTo>
                  <a:pt x="2203" y="209"/>
                </a:lnTo>
                <a:moveTo>
                  <a:pt x="1070" y="1054"/>
                </a:moveTo>
                <a:lnTo>
                  <a:pt x="1070" y="1055"/>
                </a:lnTo>
                <a:lnTo>
                  <a:pt x="1068" y="1055"/>
                </a:lnTo>
                <a:lnTo>
                  <a:pt x="1067" y="1055"/>
                </a:lnTo>
                <a:lnTo>
                  <a:pt x="1067" y="1054"/>
                </a:lnTo>
                <a:lnTo>
                  <a:pt x="1067" y="1052"/>
                </a:lnTo>
                <a:lnTo>
                  <a:pt x="1068" y="1052"/>
                </a:lnTo>
                <a:lnTo>
                  <a:pt x="1068" y="1054"/>
                </a:lnTo>
                <a:lnTo>
                  <a:pt x="1070" y="1054"/>
                </a:lnTo>
                <a:moveTo>
                  <a:pt x="1089" y="1074"/>
                </a:moveTo>
                <a:lnTo>
                  <a:pt x="1089" y="1076"/>
                </a:lnTo>
                <a:lnTo>
                  <a:pt x="1087" y="1076"/>
                </a:lnTo>
                <a:lnTo>
                  <a:pt x="1087" y="1074"/>
                </a:lnTo>
                <a:lnTo>
                  <a:pt x="1089" y="1074"/>
                </a:lnTo>
                <a:moveTo>
                  <a:pt x="2121" y="322"/>
                </a:moveTo>
                <a:lnTo>
                  <a:pt x="2121" y="323"/>
                </a:lnTo>
                <a:lnTo>
                  <a:pt x="2121" y="325"/>
                </a:lnTo>
                <a:lnTo>
                  <a:pt x="2121" y="325"/>
                </a:lnTo>
                <a:lnTo>
                  <a:pt x="2121" y="323"/>
                </a:lnTo>
                <a:lnTo>
                  <a:pt x="2121" y="322"/>
                </a:lnTo>
                <a:moveTo>
                  <a:pt x="2121" y="335"/>
                </a:moveTo>
                <a:lnTo>
                  <a:pt x="2123" y="333"/>
                </a:lnTo>
                <a:lnTo>
                  <a:pt x="2123" y="335"/>
                </a:lnTo>
                <a:lnTo>
                  <a:pt x="2121" y="335"/>
                </a:lnTo>
                <a:moveTo>
                  <a:pt x="1142" y="1166"/>
                </a:moveTo>
                <a:lnTo>
                  <a:pt x="1142" y="1165"/>
                </a:lnTo>
                <a:lnTo>
                  <a:pt x="1143" y="1166"/>
                </a:lnTo>
                <a:lnTo>
                  <a:pt x="1143" y="1168"/>
                </a:lnTo>
                <a:lnTo>
                  <a:pt x="1142" y="1166"/>
                </a:lnTo>
                <a:moveTo>
                  <a:pt x="1155" y="1144"/>
                </a:moveTo>
                <a:lnTo>
                  <a:pt x="1154" y="1144"/>
                </a:lnTo>
                <a:lnTo>
                  <a:pt x="1154" y="1142"/>
                </a:lnTo>
                <a:lnTo>
                  <a:pt x="1155" y="1144"/>
                </a:lnTo>
                <a:moveTo>
                  <a:pt x="1149" y="1166"/>
                </a:moveTo>
                <a:lnTo>
                  <a:pt x="1147" y="1165"/>
                </a:lnTo>
                <a:lnTo>
                  <a:pt x="1149" y="1165"/>
                </a:lnTo>
                <a:lnTo>
                  <a:pt x="1149" y="1166"/>
                </a:lnTo>
                <a:moveTo>
                  <a:pt x="1157" y="1148"/>
                </a:moveTo>
                <a:lnTo>
                  <a:pt x="1155" y="1148"/>
                </a:lnTo>
                <a:lnTo>
                  <a:pt x="1157" y="1146"/>
                </a:lnTo>
                <a:lnTo>
                  <a:pt x="1157" y="1148"/>
                </a:lnTo>
                <a:moveTo>
                  <a:pt x="1113" y="1089"/>
                </a:moveTo>
                <a:lnTo>
                  <a:pt x="1113" y="1091"/>
                </a:lnTo>
                <a:lnTo>
                  <a:pt x="1111" y="1091"/>
                </a:lnTo>
                <a:lnTo>
                  <a:pt x="1111" y="1089"/>
                </a:lnTo>
                <a:lnTo>
                  <a:pt x="1111" y="1088"/>
                </a:lnTo>
                <a:lnTo>
                  <a:pt x="1113" y="1088"/>
                </a:lnTo>
                <a:lnTo>
                  <a:pt x="1113" y="1089"/>
                </a:lnTo>
                <a:moveTo>
                  <a:pt x="2126" y="323"/>
                </a:moveTo>
                <a:lnTo>
                  <a:pt x="2128" y="323"/>
                </a:lnTo>
                <a:lnTo>
                  <a:pt x="2128" y="325"/>
                </a:lnTo>
                <a:lnTo>
                  <a:pt x="2126" y="325"/>
                </a:lnTo>
                <a:lnTo>
                  <a:pt x="2126" y="323"/>
                </a:lnTo>
                <a:moveTo>
                  <a:pt x="2126" y="320"/>
                </a:moveTo>
                <a:lnTo>
                  <a:pt x="2128" y="320"/>
                </a:lnTo>
                <a:lnTo>
                  <a:pt x="2128" y="322"/>
                </a:lnTo>
                <a:lnTo>
                  <a:pt x="2126" y="322"/>
                </a:lnTo>
                <a:lnTo>
                  <a:pt x="2126" y="320"/>
                </a:lnTo>
                <a:moveTo>
                  <a:pt x="2131" y="301"/>
                </a:moveTo>
                <a:lnTo>
                  <a:pt x="2133" y="303"/>
                </a:lnTo>
                <a:lnTo>
                  <a:pt x="2131" y="303"/>
                </a:lnTo>
                <a:lnTo>
                  <a:pt x="2130" y="303"/>
                </a:lnTo>
                <a:lnTo>
                  <a:pt x="2128" y="303"/>
                </a:lnTo>
                <a:lnTo>
                  <a:pt x="2131" y="301"/>
                </a:lnTo>
                <a:moveTo>
                  <a:pt x="2126" y="310"/>
                </a:moveTo>
                <a:lnTo>
                  <a:pt x="2125" y="310"/>
                </a:lnTo>
                <a:lnTo>
                  <a:pt x="2126" y="308"/>
                </a:lnTo>
                <a:lnTo>
                  <a:pt x="2126" y="310"/>
                </a:lnTo>
                <a:moveTo>
                  <a:pt x="1525" y="1567"/>
                </a:moveTo>
                <a:lnTo>
                  <a:pt x="1523" y="1568"/>
                </a:lnTo>
                <a:lnTo>
                  <a:pt x="1523" y="1567"/>
                </a:lnTo>
                <a:lnTo>
                  <a:pt x="1525" y="1567"/>
                </a:lnTo>
                <a:moveTo>
                  <a:pt x="2123" y="306"/>
                </a:moveTo>
                <a:lnTo>
                  <a:pt x="2123" y="308"/>
                </a:lnTo>
                <a:lnTo>
                  <a:pt x="2121" y="306"/>
                </a:lnTo>
                <a:lnTo>
                  <a:pt x="2123" y="306"/>
                </a:lnTo>
                <a:moveTo>
                  <a:pt x="2123" y="323"/>
                </a:moveTo>
                <a:lnTo>
                  <a:pt x="2125" y="323"/>
                </a:lnTo>
                <a:lnTo>
                  <a:pt x="2123" y="325"/>
                </a:lnTo>
                <a:lnTo>
                  <a:pt x="2121" y="323"/>
                </a:lnTo>
                <a:lnTo>
                  <a:pt x="2123" y="323"/>
                </a:lnTo>
                <a:moveTo>
                  <a:pt x="2114" y="325"/>
                </a:moveTo>
                <a:lnTo>
                  <a:pt x="2116" y="323"/>
                </a:lnTo>
                <a:lnTo>
                  <a:pt x="2116" y="325"/>
                </a:lnTo>
                <a:lnTo>
                  <a:pt x="2114" y="325"/>
                </a:lnTo>
                <a:moveTo>
                  <a:pt x="1316" y="1854"/>
                </a:moveTo>
                <a:lnTo>
                  <a:pt x="1314" y="1852"/>
                </a:lnTo>
                <a:lnTo>
                  <a:pt x="1316" y="1852"/>
                </a:lnTo>
                <a:lnTo>
                  <a:pt x="1318" y="1854"/>
                </a:lnTo>
                <a:lnTo>
                  <a:pt x="1316" y="1854"/>
                </a:lnTo>
                <a:moveTo>
                  <a:pt x="2114" y="315"/>
                </a:moveTo>
                <a:lnTo>
                  <a:pt x="2116" y="315"/>
                </a:lnTo>
                <a:lnTo>
                  <a:pt x="2114" y="316"/>
                </a:lnTo>
                <a:lnTo>
                  <a:pt x="2114" y="315"/>
                </a:lnTo>
                <a:moveTo>
                  <a:pt x="1318" y="1862"/>
                </a:moveTo>
                <a:lnTo>
                  <a:pt x="1316" y="1862"/>
                </a:lnTo>
                <a:lnTo>
                  <a:pt x="1316" y="1861"/>
                </a:lnTo>
                <a:lnTo>
                  <a:pt x="1318" y="1861"/>
                </a:lnTo>
                <a:lnTo>
                  <a:pt x="1320" y="1861"/>
                </a:lnTo>
                <a:lnTo>
                  <a:pt x="1320" y="1862"/>
                </a:lnTo>
                <a:lnTo>
                  <a:pt x="1318" y="1862"/>
                </a:lnTo>
                <a:moveTo>
                  <a:pt x="1318" y="1864"/>
                </a:moveTo>
                <a:lnTo>
                  <a:pt x="1318" y="1862"/>
                </a:lnTo>
                <a:lnTo>
                  <a:pt x="1320" y="1864"/>
                </a:lnTo>
                <a:lnTo>
                  <a:pt x="1318" y="1864"/>
                </a:lnTo>
                <a:moveTo>
                  <a:pt x="1318" y="1866"/>
                </a:moveTo>
                <a:lnTo>
                  <a:pt x="1316" y="1864"/>
                </a:lnTo>
                <a:lnTo>
                  <a:pt x="1318" y="1864"/>
                </a:lnTo>
                <a:lnTo>
                  <a:pt x="1318" y="1866"/>
                </a:lnTo>
                <a:moveTo>
                  <a:pt x="1306" y="1868"/>
                </a:moveTo>
                <a:lnTo>
                  <a:pt x="1304" y="1868"/>
                </a:lnTo>
                <a:lnTo>
                  <a:pt x="1304" y="1866"/>
                </a:lnTo>
                <a:lnTo>
                  <a:pt x="1304" y="1864"/>
                </a:lnTo>
                <a:lnTo>
                  <a:pt x="1306" y="1864"/>
                </a:lnTo>
                <a:lnTo>
                  <a:pt x="1306" y="1866"/>
                </a:lnTo>
                <a:lnTo>
                  <a:pt x="1306" y="1868"/>
                </a:lnTo>
                <a:moveTo>
                  <a:pt x="1123" y="1240"/>
                </a:moveTo>
                <a:lnTo>
                  <a:pt x="1121" y="1242"/>
                </a:lnTo>
                <a:lnTo>
                  <a:pt x="1121" y="1240"/>
                </a:lnTo>
                <a:lnTo>
                  <a:pt x="1123" y="1240"/>
                </a:lnTo>
                <a:moveTo>
                  <a:pt x="1323" y="1881"/>
                </a:moveTo>
                <a:lnTo>
                  <a:pt x="1321" y="1881"/>
                </a:lnTo>
                <a:lnTo>
                  <a:pt x="1321" y="1881"/>
                </a:lnTo>
                <a:lnTo>
                  <a:pt x="1323" y="1881"/>
                </a:lnTo>
                <a:lnTo>
                  <a:pt x="1325" y="1881"/>
                </a:lnTo>
                <a:lnTo>
                  <a:pt x="1323" y="1881"/>
                </a:lnTo>
                <a:moveTo>
                  <a:pt x="2683" y="121"/>
                </a:moveTo>
                <a:lnTo>
                  <a:pt x="2682" y="123"/>
                </a:lnTo>
                <a:lnTo>
                  <a:pt x="2682" y="121"/>
                </a:lnTo>
                <a:lnTo>
                  <a:pt x="2683" y="121"/>
                </a:lnTo>
                <a:moveTo>
                  <a:pt x="2121" y="316"/>
                </a:moveTo>
                <a:lnTo>
                  <a:pt x="2119" y="316"/>
                </a:lnTo>
                <a:lnTo>
                  <a:pt x="2116" y="316"/>
                </a:lnTo>
                <a:lnTo>
                  <a:pt x="2116" y="315"/>
                </a:lnTo>
                <a:lnTo>
                  <a:pt x="2118" y="315"/>
                </a:lnTo>
                <a:lnTo>
                  <a:pt x="2121" y="316"/>
                </a:lnTo>
                <a:moveTo>
                  <a:pt x="1299" y="1827"/>
                </a:moveTo>
                <a:lnTo>
                  <a:pt x="1297" y="1827"/>
                </a:lnTo>
                <a:lnTo>
                  <a:pt x="1297" y="1825"/>
                </a:lnTo>
                <a:lnTo>
                  <a:pt x="1299" y="1825"/>
                </a:lnTo>
                <a:lnTo>
                  <a:pt x="1299" y="1827"/>
                </a:lnTo>
                <a:moveTo>
                  <a:pt x="1126" y="1243"/>
                </a:moveTo>
                <a:lnTo>
                  <a:pt x="1125" y="1245"/>
                </a:lnTo>
                <a:lnTo>
                  <a:pt x="1125" y="1243"/>
                </a:lnTo>
                <a:lnTo>
                  <a:pt x="1123" y="1245"/>
                </a:lnTo>
                <a:lnTo>
                  <a:pt x="1121" y="1245"/>
                </a:lnTo>
                <a:lnTo>
                  <a:pt x="1120" y="1245"/>
                </a:lnTo>
                <a:lnTo>
                  <a:pt x="1120" y="1243"/>
                </a:lnTo>
                <a:lnTo>
                  <a:pt x="1121" y="1243"/>
                </a:lnTo>
                <a:lnTo>
                  <a:pt x="1121" y="1242"/>
                </a:lnTo>
                <a:lnTo>
                  <a:pt x="1123" y="1242"/>
                </a:lnTo>
                <a:lnTo>
                  <a:pt x="1125" y="1240"/>
                </a:lnTo>
                <a:lnTo>
                  <a:pt x="1125" y="1242"/>
                </a:lnTo>
                <a:lnTo>
                  <a:pt x="1126" y="1243"/>
                </a:lnTo>
                <a:moveTo>
                  <a:pt x="1313" y="1832"/>
                </a:moveTo>
                <a:lnTo>
                  <a:pt x="1311" y="1830"/>
                </a:lnTo>
                <a:lnTo>
                  <a:pt x="1313" y="1830"/>
                </a:lnTo>
                <a:lnTo>
                  <a:pt x="1313" y="1832"/>
                </a:lnTo>
                <a:moveTo>
                  <a:pt x="1304" y="1840"/>
                </a:moveTo>
                <a:lnTo>
                  <a:pt x="1306" y="1840"/>
                </a:lnTo>
                <a:lnTo>
                  <a:pt x="1306" y="1842"/>
                </a:lnTo>
                <a:lnTo>
                  <a:pt x="1304" y="1842"/>
                </a:lnTo>
                <a:lnTo>
                  <a:pt x="1304" y="1840"/>
                </a:lnTo>
                <a:moveTo>
                  <a:pt x="1301" y="1835"/>
                </a:moveTo>
                <a:lnTo>
                  <a:pt x="1301" y="1837"/>
                </a:lnTo>
                <a:lnTo>
                  <a:pt x="1299" y="1837"/>
                </a:lnTo>
                <a:lnTo>
                  <a:pt x="1299" y="1835"/>
                </a:lnTo>
                <a:lnTo>
                  <a:pt x="1301" y="1835"/>
                </a:lnTo>
                <a:moveTo>
                  <a:pt x="1313" y="1833"/>
                </a:moveTo>
                <a:lnTo>
                  <a:pt x="1313" y="1832"/>
                </a:lnTo>
                <a:lnTo>
                  <a:pt x="1314" y="1833"/>
                </a:lnTo>
                <a:lnTo>
                  <a:pt x="1313" y="1833"/>
                </a:lnTo>
                <a:moveTo>
                  <a:pt x="2972" y="111"/>
                </a:moveTo>
                <a:lnTo>
                  <a:pt x="2971" y="109"/>
                </a:lnTo>
                <a:lnTo>
                  <a:pt x="2974" y="111"/>
                </a:lnTo>
                <a:lnTo>
                  <a:pt x="2972" y="111"/>
                </a:lnTo>
                <a:moveTo>
                  <a:pt x="2878" y="121"/>
                </a:moveTo>
                <a:lnTo>
                  <a:pt x="2875" y="121"/>
                </a:lnTo>
                <a:lnTo>
                  <a:pt x="2875" y="120"/>
                </a:lnTo>
                <a:lnTo>
                  <a:pt x="2877" y="120"/>
                </a:lnTo>
                <a:lnTo>
                  <a:pt x="2880" y="121"/>
                </a:lnTo>
                <a:lnTo>
                  <a:pt x="2878" y="121"/>
                </a:lnTo>
                <a:moveTo>
                  <a:pt x="2871" y="120"/>
                </a:moveTo>
                <a:lnTo>
                  <a:pt x="2870" y="118"/>
                </a:lnTo>
                <a:lnTo>
                  <a:pt x="2870" y="116"/>
                </a:lnTo>
                <a:lnTo>
                  <a:pt x="2871" y="116"/>
                </a:lnTo>
                <a:lnTo>
                  <a:pt x="2871" y="118"/>
                </a:lnTo>
                <a:lnTo>
                  <a:pt x="2871" y="120"/>
                </a:lnTo>
                <a:moveTo>
                  <a:pt x="2974" y="109"/>
                </a:moveTo>
                <a:lnTo>
                  <a:pt x="2972" y="109"/>
                </a:lnTo>
                <a:lnTo>
                  <a:pt x="2974" y="109"/>
                </a:lnTo>
                <a:lnTo>
                  <a:pt x="2976" y="109"/>
                </a:lnTo>
                <a:lnTo>
                  <a:pt x="2974" y="109"/>
                </a:lnTo>
                <a:moveTo>
                  <a:pt x="2135" y="301"/>
                </a:moveTo>
                <a:lnTo>
                  <a:pt x="2136" y="301"/>
                </a:lnTo>
                <a:lnTo>
                  <a:pt x="2136" y="303"/>
                </a:lnTo>
                <a:lnTo>
                  <a:pt x="2135" y="303"/>
                </a:lnTo>
                <a:lnTo>
                  <a:pt x="2135" y="301"/>
                </a:lnTo>
                <a:moveTo>
                  <a:pt x="3078" y="103"/>
                </a:moveTo>
                <a:lnTo>
                  <a:pt x="3080" y="103"/>
                </a:lnTo>
                <a:lnTo>
                  <a:pt x="3078" y="101"/>
                </a:lnTo>
                <a:lnTo>
                  <a:pt x="3078" y="99"/>
                </a:lnTo>
                <a:lnTo>
                  <a:pt x="3080" y="99"/>
                </a:lnTo>
                <a:lnTo>
                  <a:pt x="3080" y="101"/>
                </a:lnTo>
                <a:lnTo>
                  <a:pt x="3082" y="101"/>
                </a:lnTo>
                <a:lnTo>
                  <a:pt x="3083" y="101"/>
                </a:lnTo>
                <a:lnTo>
                  <a:pt x="3085" y="101"/>
                </a:lnTo>
                <a:lnTo>
                  <a:pt x="3083" y="103"/>
                </a:lnTo>
                <a:lnTo>
                  <a:pt x="3082" y="103"/>
                </a:lnTo>
                <a:lnTo>
                  <a:pt x="3082" y="104"/>
                </a:lnTo>
                <a:lnTo>
                  <a:pt x="3080" y="104"/>
                </a:lnTo>
                <a:lnTo>
                  <a:pt x="3078" y="103"/>
                </a:lnTo>
                <a:moveTo>
                  <a:pt x="2972" y="113"/>
                </a:moveTo>
                <a:lnTo>
                  <a:pt x="2977" y="115"/>
                </a:lnTo>
                <a:lnTo>
                  <a:pt x="2976" y="115"/>
                </a:lnTo>
                <a:lnTo>
                  <a:pt x="2974" y="115"/>
                </a:lnTo>
                <a:lnTo>
                  <a:pt x="2972" y="113"/>
                </a:lnTo>
                <a:moveTo>
                  <a:pt x="2738" y="87"/>
                </a:moveTo>
                <a:lnTo>
                  <a:pt x="2738" y="85"/>
                </a:lnTo>
                <a:lnTo>
                  <a:pt x="2740" y="85"/>
                </a:lnTo>
                <a:lnTo>
                  <a:pt x="2738" y="87"/>
                </a:lnTo>
                <a:moveTo>
                  <a:pt x="2740" y="89"/>
                </a:moveTo>
                <a:lnTo>
                  <a:pt x="2738" y="87"/>
                </a:lnTo>
                <a:lnTo>
                  <a:pt x="2740" y="87"/>
                </a:lnTo>
                <a:lnTo>
                  <a:pt x="2740" y="89"/>
                </a:lnTo>
                <a:moveTo>
                  <a:pt x="2690" y="132"/>
                </a:moveTo>
                <a:lnTo>
                  <a:pt x="2689" y="132"/>
                </a:lnTo>
                <a:lnTo>
                  <a:pt x="2689" y="130"/>
                </a:lnTo>
                <a:lnTo>
                  <a:pt x="2690" y="132"/>
                </a:lnTo>
                <a:moveTo>
                  <a:pt x="3237" y="123"/>
                </a:moveTo>
                <a:lnTo>
                  <a:pt x="3235" y="123"/>
                </a:lnTo>
                <a:lnTo>
                  <a:pt x="3235" y="121"/>
                </a:lnTo>
                <a:lnTo>
                  <a:pt x="3235" y="120"/>
                </a:lnTo>
                <a:lnTo>
                  <a:pt x="3237" y="120"/>
                </a:lnTo>
                <a:lnTo>
                  <a:pt x="3237" y="121"/>
                </a:lnTo>
                <a:lnTo>
                  <a:pt x="3237" y="123"/>
                </a:lnTo>
                <a:moveTo>
                  <a:pt x="2738" y="85"/>
                </a:moveTo>
                <a:lnTo>
                  <a:pt x="2736" y="85"/>
                </a:lnTo>
                <a:lnTo>
                  <a:pt x="2736" y="84"/>
                </a:lnTo>
                <a:lnTo>
                  <a:pt x="2738" y="84"/>
                </a:lnTo>
                <a:lnTo>
                  <a:pt x="2738" y="85"/>
                </a:lnTo>
                <a:moveTo>
                  <a:pt x="2745" y="79"/>
                </a:moveTo>
                <a:lnTo>
                  <a:pt x="2743" y="77"/>
                </a:lnTo>
                <a:lnTo>
                  <a:pt x="2745" y="77"/>
                </a:lnTo>
                <a:lnTo>
                  <a:pt x="2745" y="79"/>
                </a:lnTo>
                <a:moveTo>
                  <a:pt x="1355" y="1977"/>
                </a:moveTo>
                <a:lnTo>
                  <a:pt x="1354" y="1977"/>
                </a:lnTo>
                <a:lnTo>
                  <a:pt x="1354" y="1975"/>
                </a:lnTo>
                <a:lnTo>
                  <a:pt x="1355" y="1977"/>
                </a:lnTo>
                <a:moveTo>
                  <a:pt x="2740" y="77"/>
                </a:moveTo>
                <a:lnTo>
                  <a:pt x="2738" y="79"/>
                </a:lnTo>
                <a:lnTo>
                  <a:pt x="2738" y="77"/>
                </a:lnTo>
                <a:lnTo>
                  <a:pt x="2740" y="77"/>
                </a:lnTo>
                <a:moveTo>
                  <a:pt x="2825" y="123"/>
                </a:moveTo>
                <a:lnTo>
                  <a:pt x="2824" y="121"/>
                </a:lnTo>
                <a:lnTo>
                  <a:pt x="2825" y="121"/>
                </a:lnTo>
                <a:lnTo>
                  <a:pt x="2827" y="121"/>
                </a:lnTo>
                <a:lnTo>
                  <a:pt x="2829" y="121"/>
                </a:lnTo>
                <a:lnTo>
                  <a:pt x="2830" y="121"/>
                </a:lnTo>
                <a:lnTo>
                  <a:pt x="2829" y="123"/>
                </a:lnTo>
                <a:lnTo>
                  <a:pt x="2827" y="123"/>
                </a:lnTo>
                <a:lnTo>
                  <a:pt x="2825" y="123"/>
                </a:lnTo>
                <a:moveTo>
                  <a:pt x="2189" y="229"/>
                </a:moveTo>
                <a:lnTo>
                  <a:pt x="2191" y="229"/>
                </a:lnTo>
                <a:lnTo>
                  <a:pt x="2191" y="231"/>
                </a:lnTo>
                <a:lnTo>
                  <a:pt x="2189" y="229"/>
                </a:lnTo>
                <a:moveTo>
                  <a:pt x="2188" y="236"/>
                </a:moveTo>
                <a:lnTo>
                  <a:pt x="2189" y="236"/>
                </a:lnTo>
                <a:lnTo>
                  <a:pt x="2189" y="238"/>
                </a:lnTo>
                <a:lnTo>
                  <a:pt x="2188" y="238"/>
                </a:lnTo>
                <a:lnTo>
                  <a:pt x="2188" y="236"/>
                </a:lnTo>
                <a:moveTo>
                  <a:pt x="2174" y="251"/>
                </a:moveTo>
                <a:lnTo>
                  <a:pt x="2176" y="251"/>
                </a:lnTo>
                <a:lnTo>
                  <a:pt x="2174" y="253"/>
                </a:lnTo>
                <a:lnTo>
                  <a:pt x="2174" y="251"/>
                </a:lnTo>
                <a:moveTo>
                  <a:pt x="2176" y="250"/>
                </a:moveTo>
                <a:lnTo>
                  <a:pt x="2178" y="250"/>
                </a:lnTo>
                <a:lnTo>
                  <a:pt x="2178" y="251"/>
                </a:lnTo>
                <a:lnTo>
                  <a:pt x="2176" y="251"/>
                </a:lnTo>
                <a:lnTo>
                  <a:pt x="2176" y="250"/>
                </a:lnTo>
                <a:moveTo>
                  <a:pt x="2136" y="298"/>
                </a:moveTo>
                <a:lnTo>
                  <a:pt x="2138" y="298"/>
                </a:lnTo>
                <a:lnTo>
                  <a:pt x="2138" y="299"/>
                </a:lnTo>
                <a:lnTo>
                  <a:pt x="2136" y="299"/>
                </a:lnTo>
                <a:lnTo>
                  <a:pt x="2138" y="301"/>
                </a:lnTo>
                <a:lnTo>
                  <a:pt x="2136" y="301"/>
                </a:lnTo>
                <a:lnTo>
                  <a:pt x="2135" y="299"/>
                </a:lnTo>
                <a:lnTo>
                  <a:pt x="2135" y="298"/>
                </a:lnTo>
                <a:lnTo>
                  <a:pt x="2136" y="298"/>
                </a:lnTo>
                <a:moveTo>
                  <a:pt x="2155" y="347"/>
                </a:moveTo>
                <a:lnTo>
                  <a:pt x="2157" y="349"/>
                </a:lnTo>
                <a:lnTo>
                  <a:pt x="2155" y="349"/>
                </a:lnTo>
                <a:lnTo>
                  <a:pt x="2155" y="347"/>
                </a:lnTo>
                <a:moveTo>
                  <a:pt x="2159" y="342"/>
                </a:moveTo>
                <a:lnTo>
                  <a:pt x="2160" y="342"/>
                </a:lnTo>
                <a:lnTo>
                  <a:pt x="2160" y="344"/>
                </a:lnTo>
                <a:lnTo>
                  <a:pt x="2160" y="345"/>
                </a:lnTo>
                <a:lnTo>
                  <a:pt x="2159" y="344"/>
                </a:lnTo>
                <a:lnTo>
                  <a:pt x="2159" y="345"/>
                </a:lnTo>
                <a:lnTo>
                  <a:pt x="2157" y="345"/>
                </a:lnTo>
                <a:lnTo>
                  <a:pt x="2157" y="344"/>
                </a:lnTo>
                <a:lnTo>
                  <a:pt x="2159" y="342"/>
                </a:lnTo>
                <a:moveTo>
                  <a:pt x="2225" y="202"/>
                </a:moveTo>
                <a:lnTo>
                  <a:pt x="2227" y="204"/>
                </a:lnTo>
                <a:lnTo>
                  <a:pt x="2225" y="204"/>
                </a:lnTo>
                <a:lnTo>
                  <a:pt x="2225" y="202"/>
                </a:lnTo>
                <a:moveTo>
                  <a:pt x="3241" y="125"/>
                </a:moveTo>
                <a:lnTo>
                  <a:pt x="3239" y="125"/>
                </a:lnTo>
                <a:lnTo>
                  <a:pt x="3239" y="123"/>
                </a:lnTo>
                <a:lnTo>
                  <a:pt x="3241" y="123"/>
                </a:lnTo>
                <a:lnTo>
                  <a:pt x="3241" y="125"/>
                </a:lnTo>
                <a:moveTo>
                  <a:pt x="3251" y="132"/>
                </a:moveTo>
                <a:lnTo>
                  <a:pt x="3249" y="132"/>
                </a:lnTo>
                <a:lnTo>
                  <a:pt x="3249" y="130"/>
                </a:lnTo>
                <a:lnTo>
                  <a:pt x="3251" y="130"/>
                </a:lnTo>
                <a:lnTo>
                  <a:pt x="3251" y="132"/>
                </a:lnTo>
                <a:moveTo>
                  <a:pt x="3247" y="128"/>
                </a:moveTo>
                <a:lnTo>
                  <a:pt x="3246" y="128"/>
                </a:lnTo>
                <a:lnTo>
                  <a:pt x="3246" y="127"/>
                </a:lnTo>
                <a:lnTo>
                  <a:pt x="3247" y="127"/>
                </a:lnTo>
                <a:lnTo>
                  <a:pt x="3247" y="128"/>
                </a:lnTo>
                <a:moveTo>
                  <a:pt x="2203" y="205"/>
                </a:moveTo>
                <a:lnTo>
                  <a:pt x="2205" y="205"/>
                </a:lnTo>
                <a:lnTo>
                  <a:pt x="2203" y="207"/>
                </a:lnTo>
                <a:lnTo>
                  <a:pt x="2203" y="205"/>
                </a:lnTo>
                <a:moveTo>
                  <a:pt x="2113" y="330"/>
                </a:moveTo>
                <a:lnTo>
                  <a:pt x="2114" y="330"/>
                </a:lnTo>
                <a:lnTo>
                  <a:pt x="2114" y="332"/>
                </a:lnTo>
                <a:lnTo>
                  <a:pt x="2113" y="332"/>
                </a:lnTo>
                <a:lnTo>
                  <a:pt x="2113" y="330"/>
                </a:lnTo>
                <a:moveTo>
                  <a:pt x="2217" y="299"/>
                </a:moveTo>
                <a:lnTo>
                  <a:pt x="2219" y="299"/>
                </a:lnTo>
                <a:lnTo>
                  <a:pt x="2219" y="301"/>
                </a:lnTo>
                <a:lnTo>
                  <a:pt x="2217" y="301"/>
                </a:lnTo>
                <a:lnTo>
                  <a:pt x="2217" y="299"/>
                </a:lnTo>
                <a:moveTo>
                  <a:pt x="2203" y="219"/>
                </a:moveTo>
                <a:lnTo>
                  <a:pt x="2205" y="219"/>
                </a:lnTo>
                <a:lnTo>
                  <a:pt x="2205" y="221"/>
                </a:lnTo>
                <a:lnTo>
                  <a:pt x="2203" y="219"/>
                </a:lnTo>
                <a:moveTo>
                  <a:pt x="1497" y="1221"/>
                </a:moveTo>
                <a:lnTo>
                  <a:pt x="1496" y="1221"/>
                </a:lnTo>
                <a:lnTo>
                  <a:pt x="1497" y="1219"/>
                </a:lnTo>
                <a:lnTo>
                  <a:pt x="1497" y="1221"/>
                </a:lnTo>
                <a:moveTo>
                  <a:pt x="1091" y="147"/>
                </a:moveTo>
                <a:lnTo>
                  <a:pt x="1092" y="147"/>
                </a:lnTo>
                <a:lnTo>
                  <a:pt x="1092" y="149"/>
                </a:lnTo>
                <a:lnTo>
                  <a:pt x="1091" y="149"/>
                </a:lnTo>
                <a:lnTo>
                  <a:pt x="1087" y="150"/>
                </a:lnTo>
                <a:lnTo>
                  <a:pt x="1085" y="150"/>
                </a:lnTo>
                <a:lnTo>
                  <a:pt x="1085" y="150"/>
                </a:lnTo>
                <a:lnTo>
                  <a:pt x="1084" y="150"/>
                </a:lnTo>
                <a:lnTo>
                  <a:pt x="1082" y="150"/>
                </a:lnTo>
                <a:lnTo>
                  <a:pt x="1084" y="150"/>
                </a:lnTo>
                <a:lnTo>
                  <a:pt x="1085" y="149"/>
                </a:lnTo>
                <a:lnTo>
                  <a:pt x="1087" y="149"/>
                </a:lnTo>
                <a:lnTo>
                  <a:pt x="1089" y="149"/>
                </a:lnTo>
                <a:lnTo>
                  <a:pt x="1089" y="147"/>
                </a:lnTo>
                <a:lnTo>
                  <a:pt x="1091" y="147"/>
                </a:lnTo>
                <a:moveTo>
                  <a:pt x="1097" y="142"/>
                </a:moveTo>
                <a:lnTo>
                  <a:pt x="1096" y="142"/>
                </a:lnTo>
                <a:lnTo>
                  <a:pt x="1097" y="140"/>
                </a:lnTo>
                <a:lnTo>
                  <a:pt x="1097" y="142"/>
                </a:lnTo>
                <a:moveTo>
                  <a:pt x="1436" y="294"/>
                </a:moveTo>
                <a:lnTo>
                  <a:pt x="1437" y="294"/>
                </a:lnTo>
                <a:lnTo>
                  <a:pt x="1437" y="296"/>
                </a:lnTo>
                <a:lnTo>
                  <a:pt x="1436" y="296"/>
                </a:lnTo>
                <a:lnTo>
                  <a:pt x="1434" y="296"/>
                </a:lnTo>
                <a:lnTo>
                  <a:pt x="1436" y="294"/>
                </a:lnTo>
                <a:moveTo>
                  <a:pt x="1077" y="150"/>
                </a:moveTo>
                <a:lnTo>
                  <a:pt x="1079" y="149"/>
                </a:lnTo>
                <a:lnTo>
                  <a:pt x="1079" y="150"/>
                </a:lnTo>
                <a:lnTo>
                  <a:pt x="1077" y="150"/>
                </a:lnTo>
                <a:moveTo>
                  <a:pt x="1085" y="147"/>
                </a:moveTo>
                <a:lnTo>
                  <a:pt x="1085" y="149"/>
                </a:lnTo>
                <a:lnTo>
                  <a:pt x="1084" y="149"/>
                </a:lnTo>
                <a:lnTo>
                  <a:pt x="1082" y="149"/>
                </a:lnTo>
                <a:lnTo>
                  <a:pt x="1080" y="149"/>
                </a:lnTo>
                <a:lnTo>
                  <a:pt x="1079" y="149"/>
                </a:lnTo>
                <a:lnTo>
                  <a:pt x="1080" y="147"/>
                </a:lnTo>
                <a:lnTo>
                  <a:pt x="1082" y="147"/>
                </a:lnTo>
                <a:lnTo>
                  <a:pt x="1084" y="147"/>
                </a:lnTo>
                <a:lnTo>
                  <a:pt x="1085" y="147"/>
                </a:lnTo>
                <a:moveTo>
                  <a:pt x="838" y="150"/>
                </a:moveTo>
                <a:lnTo>
                  <a:pt x="838" y="149"/>
                </a:lnTo>
                <a:lnTo>
                  <a:pt x="839" y="149"/>
                </a:lnTo>
                <a:lnTo>
                  <a:pt x="841" y="149"/>
                </a:lnTo>
                <a:lnTo>
                  <a:pt x="843" y="149"/>
                </a:lnTo>
                <a:lnTo>
                  <a:pt x="844" y="149"/>
                </a:lnTo>
                <a:lnTo>
                  <a:pt x="844" y="150"/>
                </a:lnTo>
                <a:lnTo>
                  <a:pt x="843" y="150"/>
                </a:lnTo>
                <a:lnTo>
                  <a:pt x="841" y="150"/>
                </a:lnTo>
                <a:lnTo>
                  <a:pt x="839" y="150"/>
                </a:lnTo>
                <a:lnTo>
                  <a:pt x="839" y="150"/>
                </a:lnTo>
                <a:lnTo>
                  <a:pt x="838" y="150"/>
                </a:lnTo>
                <a:lnTo>
                  <a:pt x="836" y="150"/>
                </a:lnTo>
                <a:lnTo>
                  <a:pt x="838" y="150"/>
                </a:lnTo>
                <a:moveTo>
                  <a:pt x="1236" y="185"/>
                </a:moveTo>
                <a:lnTo>
                  <a:pt x="1234" y="185"/>
                </a:lnTo>
                <a:lnTo>
                  <a:pt x="1234" y="183"/>
                </a:lnTo>
                <a:lnTo>
                  <a:pt x="1236" y="183"/>
                </a:lnTo>
                <a:lnTo>
                  <a:pt x="1237" y="183"/>
                </a:lnTo>
                <a:lnTo>
                  <a:pt x="1239" y="183"/>
                </a:lnTo>
                <a:lnTo>
                  <a:pt x="1239" y="185"/>
                </a:lnTo>
                <a:lnTo>
                  <a:pt x="1237" y="185"/>
                </a:lnTo>
                <a:lnTo>
                  <a:pt x="1236" y="185"/>
                </a:lnTo>
                <a:moveTo>
                  <a:pt x="838" y="149"/>
                </a:moveTo>
                <a:lnTo>
                  <a:pt x="836" y="149"/>
                </a:lnTo>
                <a:lnTo>
                  <a:pt x="836" y="147"/>
                </a:lnTo>
                <a:lnTo>
                  <a:pt x="838" y="149"/>
                </a:lnTo>
                <a:moveTo>
                  <a:pt x="2318" y="332"/>
                </a:moveTo>
                <a:lnTo>
                  <a:pt x="2316" y="330"/>
                </a:lnTo>
                <a:lnTo>
                  <a:pt x="2318" y="330"/>
                </a:lnTo>
                <a:lnTo>
                  <a:pt x="2318" y="332"/>
                </a:lnTo>
                <a:moveTo>
                  <a:pt x="2299" y="330"/>
                </a:moveTo>
                <a:lnTo>
                  <a:pt x="2297" y="332"/>
                </a:lnTo>
                <a:lnTo>
                  <a:pt x="2297" y="330"/>
                </a:lnTo>
                <a:lnTo>
                  <a:pt x="2299" y="330"/>
                </a:lnTo>
                <a:moveTo>
                  <a:pt x="1217" y="200"/>
                </a:moveTo>
                <a:lnTo>
                  <a:pt x="1217" y="198"/>
                </a:lnTo>
                <a:lnTo>
                  <a:pt x="1217" y="198"/>
                </a:lnTo>
                <a:lnTo>
                  <a:pt x="1217" y="200"/>
                </a:lnTo>
                <a:lnTo>
                  <a:pt x="1217" y="200"/>
                </a:lnTo>
                <a:moveTo>
                  <a:pt x="1215" y="202"/>
                </a:moveTo>
                <a:lnTo>
                  <a:pt x="1214" y="202"/>
                </a:lnTo>
                <a:lnTo>
                  <a:pt x="1215" y="200"/>
                </a:lnTo>
                <a:lnTo>
                  <a:pt x="1217" y="200"/>
                </a:lnTo>
                <a:lnTo>
                  <a:pt x="1217" y="202"/>
                </a:lnTo>
                <a:lnTo>
                  <a:pt x="1215" y="202"/>
                </a:lnTo>
                <a:moveTo>
                  <a:pt x="1207" y="204"/>
                </a:moveTo>
                <a:lnTo>
                  <a:pt x="1208" y="204"/>
                </a:lnTo>
                <a:lnTo>
                  <a:pt x="1210" y="205"/>
                </a:lnTo>
                <a:lnTo>
                  <a:pt x="1208" y="205"/>
                </a:lnTo>
                <a:lnTo>
                  <a:pt x="1207" y="205"/>
                </a:lnTo>
                <a:lnTo>
                  <a:pt x="1207" y="204"/>
                </a:lnTo>
                <a:moveTo>
                  <a:pt x="1125" y="154"/>
                </a:moveTo>
                <a:lnTo>
                  <a:pt x="1123" y="154"/>
                </a:lnTo>
                <a:lnTo>
                  <a:pt x="1125" y="152"/>
                </a:lnTo>
                <a:lnTo>
                  <a:pt x="1125" y="154"/>
                </a:lnTo>
                <a:moveTo>
                  <a:pt x="1212" y="198"/>
                </a:moveTo>
                <a:lnTo>
                  <a:pt x="1212" y="200"/>
                </a:lnTo>
                <a:lnTo>
                  <a:pt x="1210" y="202"/>
                </a:lnTo>
                <a:lnTo>
                  <a:pt x="1212" y="202"/>
                </a:lnTo>
                <a:lnTo>
                  <a:pt x="1210" y="204"/>
                </a:lnTo>
                <a:lnTo>
                  <a:pt x="1208" y="204"/>
                </a:lnTo>
                <a:lnTo>
                  <a:pt x="1208" y="202"/>
                </a:lnTo>
                <a:lnTo>
                  <a:pt x="1208" y="200"/>
                </a:lnTo>
                <a:lnTo>
                  <a:pt x="1208" y="198"/>
                </a:lnTo>
                <a:lnTo>
                  <a:pt x="1210" y="200"/>
                </a:lnTo>
                <a:lnTo>
                  <a:pt x="1210" y="198"/>
                </a:lnTo>
                <a:lnTo>
                  <a:pt x="1212" y="198"/>
                </a:lnTo>
                <a:moveTo>
                  <a:pt x="2318" y="330"/>
                </a:moveTo>
                <a:lnTo>
                  <a:pt x="2316" y="328"/>
                </a:lnTo>
                <a:lnTo>
                  <a:pt x="2318" y="327"/>
                </a:lnTo>
                <a:lnTo>
                  <a:pt x="2318" y="328"/>
                </a:lnTo>
                <a:lnTo>
                  <a:pt x="2318" y="330"/>
                </a:lnTo>
                <a:moveTo>
                  <a:pt x="885" y="116"/>
                </a:moveTo>
                <a:lnTo>
                  <a:pt x="884" y="116"/>
                </a:lnTo>
                <a:lnTo>
                  <a:pt x="885" y="115"/>
                </a:lnTo>
                <a:lnTo>
                  <a:pt x="885" y="116"/>
                </a:lnTo>
                <a:moveTo>
                  <a:pt x="641" y="301"/>
                </a:moveTo>
                <a:lnTo>
                  <a:pt x="639" y="301"/>
                </a:lnTo>
                <a:lnTo>
                  <a:pt x="639" y="299"/>
                </a:lnTo>
                <a:lnTo>
                  <a:pt x="641" y="299"/>
                </a:lnTo>
                <a:lnTo>
                  <a:pt x="643" y="299"/>
                </a:lnTo>
                <a:lnTo>
                  <a:pt x="641" y="301"/>
                </a:lnTo>
                <a:moveTo>
                  <a:pt x="716" y="270"/>
                </a:moveTo>
                <a:lnTo>
                  <a:pt x="714" y="270"/>
                </a:lnTo>
                <a:lnTo>
                  <a:pt x="716" y="268"/>
                </a:lnTo>
                <a:lnTo>
                  <a:pt x="716" y="270"/>
                </a:lnTo>
                <a:moveTo>
                  <a:pt x="658" y="298"/>
                </a:moveTo>
                <a:lnTo>
                  <a:pt x="658" y="299"/>
                </a:lnTo>
                <a:lnTo>
                  <a:pt x="656" y="299"/>
                </a:lnTo>
                <a:lnTo>
                  <a:pt x="656" y="298"/>
                </a:lnTo>
                <a:lnTo>
                  <a:pt x="658" y="298"/>
                </a:lnTo>
                <a:moveTo>
                  <a:pt x="662" y="298"/>
                </a:moveTo>
                <a:lnTo>
                  <a:pt x="660" y="299"/>
                </a:lnTo>
                <a:lnTo>
                  <a:pt x="660" y="298"/>
                </a:lnTo>
                <a:lnTo>
                  <a:pt x="662" y="298"/>
                </a:lnTo>
                <a:moveTo>
                  <a:pt x="769" y="253"/>
                </a:moveTo>
                <a:lnTo>
                  <a:pt x="767" y="255"/>
                </a:lnTo>
                <a:lnTo>
                  <a:pt x="767" y="253"/>
                </a:lnTo>
                <a:lnTo>
                  <a:pt x="769" y="253"/>
                </a:lnTo>
                <a:moveTo>
                  <a:pt x="726" y="262"/>
                </a:moveTo>
                <a:lnTo>
                  <a:pt x="725" y="262"/>
                </a:lnTo>
                <a:lnTo>
                  <a:pt x="726" y="260"/>
                </a:lnTo>
                <a:lnTo>
                  <a:pt x="728" y="260"/>
                </a:lnTo>
                <a:lnTo>
                  <a:pt x="728" y="262"/>
                </a:lnTo>
                <a:lnTo>
                  <a:pt x="726" y="262"/>
                </a:lnTo>
                <a:moveTo>
                  <a:pt x="675" y="292"/>
                </a:moveTo>
                <a:lnTo>
                  <a:pt x="677" y="292"/>
                </a:lnTo>
                <a:lnTo>
                  <a:pt x="675" y="294"/>
                </a:lnTo>
                <a:lnTo>
                  <a:pt x="675" y="292"/>
                </a:lnTo>
                <a:moveTo>
                  <a:pt x="834" y="156"/>
                </a:moveTo>
                <a:lnTo>
                  <a:pt x="832" y="156"/>
                </a:lnTo>
                <a:lnTo>
                  <a:pt x="832" y="154"/>
                </a:lnTo>
                <a:lnTo>
                  <a:pt x="834" y="152"/>
                </a:lnTo>
                <a:lnTo>
                  <a:pt x="836" y="150"/>
                </a:lnTo>
                <a:lnTo>
                  <a:pt x="836" y="152"/>
                </a:lnTo>
                <a:lnTo>
                  <a:pt x="836" y="154"/>
                </a:lnTo>
                <a:lnTo>
                  <a:pt x="836" y="156"/>
                </a:lnTo>
                <a:lnTo>
                  <a:pt x="834" y="156"/>
                </a:lnTo>
                <a:moveTo>
                  <a:pt x="744" y="200"/>
                </a:moveTo>
                <a:lnTo>
                  <a:pt x="744" y="198"/>
                </a:lnTo>
                <a:lnTo>
                  <a:pt x="745" y="198"/>
                </a:lnTo>
                <a:lnTo>
                  <a:pt x="744" y="200"/>
                </a:lnTo>
                <a:moveTo>
                  <a:pt x="713" y="214"/>
                </a:moveTo>
                <a:lnTo>
                  <a:pt x="713" y="212"/>
                </a:lnTo>
                <a:lnTo>
                  <a:pt x="714" y="212"/>
                </a:lnTo>
                <a:lnTo>
                  <a:pt x="714" y="214"/>
                </a:lnTo>
                <a:lnTo>
                  <a:pt x="713" y="214"/>
                </a:lnTo>
                <a:moveTo>
                  <a:pt x="797" y="154"/>
                </a:moveTo>
                <a:lnTo>
                  <a:pt x="798" y="152"/>
                </a:lnTo>
                <a:lnTo>
                  <a:pt x="798" y="154"/>
                </a:lnTo>
                <a:lnTo>
                  <a:pt x="797" y="154"/>
                </a:lnTo>
                <a:moveTo>
                  <a:pt x="720" y="258"/>
                </a:moveTo>
                <a:lnTo>
                  <a:pt x="718" y="258"/>
                </a:lnTo>
                <a:lnTo>
                  <a:pt x="720" y="257"/>
                </a:lnTo>
                <a:lnTo>
                  <a:pt x="721" y="257"/>
                </a:lnTo>
                <a:lnTo>
                  <a:pt x="720" y="258"/>
                </a:lnTo>
                <a:moveTo>
                  <a:pt x="701" y="255"/>
                </a:moveTo>
                <a:lnTo>
                  <a:pt x="701" y="257"/>
                </a:lnTo>
                <a:lnTo>
                  <a:pt x="699" y="257"/>
                </a:lnTo>
                <a:lnTo>
                  <a:pt x="697" y="257"/>
                </a:lnTo>
                <a:lnTo>
                  <a:pt x="699" y="255"/>
                </a:lnTo>
                <a:lnTo>
                  <a:pt x="701" y="255"/>
                </a:lnTo>
                <a:moveTo>
                  <a:pt x="714" y="234"/>
                </a:moveTo>
                <a:lnTo>
                  <a:pt x="713" y="234"/>
                </a:lnTo>
                <a:lnTo>
                  <a:pt x="713" y="234"/>
                </a:lnTo>
                <a:lnTo>
                  <a:pt x="714" y="234"/>
                </a:lnTo>
                <a:lnTo>
                  <a:pt x="714" y="234"/>
                </a:lnTo>
                <a:moveTo>
                  <a:pt x="711" y="221"/>
                </a:moveTo>
                <a:lnTo>
                  <a:pt x="709" y="221"/>
                </a:lnTo>
                <a:lnTo>
                  <a:pt x="709" y="219"/>
                </a:lnTo>
                <a:lnTo>
                  <a:pt x="711" y="219"/>
                </a:lnTo>
                <a:lnTo>
                  <a:pt x="711" y="221"/>
                </a:lnTo>
                <a:moveTo>
                  <a:pt x="1342" y="180"/>
                </a:moveTo>
                <a:lnTo>
                  <a:pt x="1343" y="178"/>
                </a:lnTo>
                <a:lnTo>
                  <a:pt x="1343" y="176"/>
                </a:lnTo>
                <a:lnTo>
                  <a:pt x="1345" y="176"/>
                </a:lnTo>
                <a:lnTo>
                  <a:pt x="1347" y="176"/>
                </a:lnTo>
                <a:lnTo>
                  <a:pt x="1347" y="178"/>
                </a:lnTo>
                <a:lnTo>
                  <a:pt x="1345" y="178"/>
                </a:lnTo>
                <a:lnTo>
                  <a:pt x="1345" y="180"/>
                </a:lnTo>
                <a:lnTo>
                  <a:pt x="1343" y="180"/>
                </a:lnTo>
                <a:lnTo>
                  <a:pt x="1342" y="180"/>
                </a:lnTo>
                <a:moveTo>
                  <a:pt x="1292" y="258"/>
                </a:moveTo>
                <a:lnTo>
                  <a:pt x="1294" y="258"/>
                </a:lnTo>
                <a:lnTo>
                  <a:pt x="1292" y="260"/>
                </a:lnTo>
                <a:lnTo>
                  <a:pt x="1290" y="260"/>
                </a:lnTo>
                <a:lnTo>
                  <a:pt x="1290" y="258"/>
                </a:lnTo>
                <a:lnTo>
                  <a:pt x="1292" y="258"/>
                </a:lnTo>
                <a:moveTo>
                  <a:pt x="1313" y="255"/>
                </a:moveTo>
                <a:lnTo>
                  <a:pt x="1314" y="255"/>
                </a:lnTo>
                <a:lnTo>
                  <a:pt x="1313" y="257"/>
                </a:lnTo>
                <a:lnTo>
                  <a:pt x="1311" y="255"/>
                </a:lnTo>
                <a:lnTo>
                  <a:pt x="1313" y="255"/>
                </a:lnTo>
                <a:moveTo>
                  <a:pt x="1297" y="257"/>
                </a:moveTo>
                <a:lnTo>
                  <a:pt x="1297" y="258"/>
                </a:lnTo>
                <a:lnTo>
                  <a:pt x="1296" y="258"/>
                </a:lnTo>
                <a:lnTo>
                  <a:pt x="1294" y="258"/>
                </a:lnTo>
                <a:lnTo>
                  <a:pt x="1294" y="257"/>
                </a:lnTo>
                <a:lnTo>
                  <a:pt x="1296" y="257"/>
                </a:lnTo>
                <a:lnTo>
                  <a:pt x="1297" y="257"/>
                </a:lnTo>
                <a:moveTo>
                  <a:pt x="1318" y="253"/>
                </a:moveTo>
                <a:lnTo>
                  <a:pt x="1316" y="253"/>
                </a:lnTo>
                <a:lnTo>
                  <a:pt x="1316" y="251"/>
                </a:lnTo>
                <a:lnTo>
                  <a:pt x="1318" y="251"/>
                </a:lnTo>
                <a:lnTo>
                  <a:pt x="1318" y="253"/>
                </a:lnTo>
                <a:moveTo>
                  <a:pt x="1408" y="190"/>
                </a:moveTo>
                <a:lnTo>
                  <a:pt x="1407" y="188"/>
                </a:lnTo>
                <a:lnTo>
                  <a:pt x="1408" y="188"/>
                </a:lnTo>
                <a:lnTo>
                  <a:pt x="1408" y="190"/>
                </a:lnTo>
                <a:moveTo>
                  <a:pt x="1403" y="193"/>
                </a:moveTo>
                <a:lnTo>
                  <a:pt x="1402" y="192"/>
                </a:lnTo>
                <a:lnTo>
                  <a:pt x="1403" y="192"/>
                </a:lnTo>
                <a:lnTo>
                  <a:pt x="1403" y="193"/>
                </a:lnTo>
                <a:moveTo>
                  <a:pt x="1390" y="221"/>
                </a:moveTo>
                <a:lnTo>
                  <a:pt x="1388" y="221"/>
                </a:lnTo>
                <a:lnTo>
                  <a:pt x="1388" y="219"/>
                </a:lnTo>
                <a:lnTo>
                  <a:pt x="1390" y="219"/>
                </a:lnTo>
                <a:lnTo>
                  <a:pt x="1390" y="221"/>
                </a:lnTo>
                <a:moveTo>
                  <a:pt x="1407" y="183"/>
                </a:moveTo>
                <a:lnTo>
                  <a:pt x="1405" y="183"/>
                </a:lnTo>
                <a:lnTo>
                  <a:pt x="1407" y="181"/>
                </a:lnTo>
                <a:lnTo>
                  <a:pt x="1407" y="183"/>
                </a:lnTo>
                <a:moveTo>
                  <a:pt x="1273" y="275"/>
                </a:moveTo>
                <a:lnTo>
                  <a:pt x="1273" y="277"/>
                </a:lnTo>
                <a:lnTo>
                  <a:pt x="1272" y="277"/>
                </a:lnTo>
                <a:lnTo>
                  <a:pt x="1272" y="275"/>
                </a:lnTo>
                <a:lnTo>
                  <a:pt x="1273" y="275"/>
                </a:lnTo>
                <a:moveTo>
                  <a:pt x="1227" y="327"/>
                </a:moveTo>
                <a:lnTo>
                  <a:pt x="1226" y="327"/>
                </a:lnTo>
                <a:lnTo>
                  <a:pt x="1227" y="325"/>
                </a:lnTo>
                <a:lnTo>
                  <a:pt x="1227" y="327"/>
                </a:lnTo>
                <a:moveTo>
                  <a:pt x="1301" y="443"/>
                </a:moveTo>
                <a:lnTo>
                  <a:pt x="1302" y="443"/>
                </a:lnTo>
                <a:lnTo>
                  <a:pt x="1302" y="445"/>
                </a:lnTo>
                <a:lnTo>
                  <a:pt x="1301" y="445"/>
                </a:lnTo>
                <a:lnTo>
                  <a:pt x="1301" y="443"/>
                </a:lnTo>
                <a:moveTo>
                  <a:pt x="1273" y="383"/>
                </a:moveTo>
                <a:lnTo>
                  <a:pt x="1275" y="383"/>
                </a:lnTo>
                <a:lnTo>
                  <a:pt x="1273" y="385"/>
                </a:lnTo>
                <a:lnTo>
                  <a:pt x="1273" y="383"/>
                </a:lnTo>
                <a:moveTo>
                  <a:pt x="1222" y="320"/>
                </a:moveTo>
                <a:lnTo>
                  <a:pt x="1224" y="320"/>
                </a:lnTo>
                <a:lnTo>
                  <a:pt x="1222" y="322"/>
                </a:lnTo>
                <a:lnTo>
                  <a:pt x="1222" y="320"/>
                </a:lnTo>
                <a:moveTo>
                  <a:pt x="1222" y="323"/>
                </a:moveTo>
                <a:lnTo>
                  <a:pt x="1224" y="323"/>
                </a:lnTo>
                <a:lnTo>
                  <a:pt x="1222" y="325"/>
                </a:lnTo>
                <a:lnTo>
                  <a:pt x="1222" y="323"/>
                </a:lnTo>
                <a:moveTo>
                  <a:pt x="1222" y="330"/>
                </a:moveTo>
                <a:lnTo>
                  <a:pt x="1224" y="328"/>
                </a:lnTo>
                <a:lnTo>
                  <a:pt x="1224" y="330"/>
                </a:lnTo>
                <a:lnTo>
                  <a:pt x="1222" y="330"/>
                </a:lnTo>
                <a:moveTo>
                  <a:pt x="819" y="243"/>
                </a:moveTo>
                <a:lnTo>
                  <a:pt x="817" y="241"/>
                </a:lnTo>
                <a:lnTo>
                  <a:pt x="819" y="241"/>
                </a:lnTo>
                <a:lnTo>
                  <a:pt x="819" y="243"/>
                </a:lnTo>
                <a:moveTo>
                  <a:pt x="1313" y="174"/>
                </a:moveTo>
                <a:lnTo>
                  <a:pt x="1313" y="173"/>
                </a:lnTo>
                <a:lnTo>
                  <a:pt x="1314" y="174"/>
                </a:lnTo>
                <a:lnTo>
                  <a:pt x="1313" y="174"/>
                </a:lnTo>
                <a:moveTo>
                  <a:pt x="1325" y="178"/>
                </a:moveTo>
                <a:lnTo>
                  <a:pt x="1326" y="178"/>
                </a:lnTo>
                <a:lnTo>
                  <a:pt x="1325" y="180"/>
                </a:lnTo>
                <a:lnTo>
                  <a:pt x="1325" y="178"/>
                </a:lnTo>
                <a:moveTo>
                  <a:pt x="1302" y="204"/>
                </a:moveTo>
                <a:lnTo>
                  <a:pt x="1304" y="204"/>
                </a:lnTo>
                <a:lnTo>
                  <a:pt x="1302" y="205"/>
                </a:lnTo>
                <a:lnTo>
                  <a:pt x="1301" y="205"/>
                </a:lnTo>
                <a:lnTo>
                  <a:pt x="1301" y="204"/>
                </a:lnTo>
                <a:lnTo>
                  <a:pt x="1302" y="204"/>
                </a:lnTo>
                <a:moveTo>
                  <a:pt x="1239" y="183"/>
                </a:moveTo>
                <a:lnTo>
                  <a:pt x="1241" y="183"/>
                </a:lnTo>
                <a:lnTo>
                  <a:pt x="1241" y="185"/>
                </a:lnTo>
                <a:lnTo>
                  <a:pt x="1239" y="183"/>
                </a:lnTo>
                <a:moveTo>
                  <a:pt x="1294" y="195"/>
                </a:moveTo>
                <a:lnTo>
                  <a:pt x="1294" y="193"/>
                </a:lnTo>
                <a:lnTo>
                  <a:pt x="1296" y="193"/>
                </a:lnTo>
                <a:lnTo>
                  <a:pt x="1296" y="195"/>
                </a:lnTo>
                <a:lnTo>
                  <a:pt x="1297" y="193"/>
                </a:lnTo>
                <a:lnTo>
                  <a:pt x="1299" y="193"/>
                </a:lnTo>
                <a:lnTo>
                  <a:pt x="1299" y="193"/>
                </a:lnTo>
                <a:lnTo>
                  <a:pt x="1299" y="195"/>
                </a:lnTo>
                <a:lnTo>
                  <a:pt x="1301" y="195"/>
                </a:lnTo>
                <a:lnTo>
                  <a:pt x="1301" y="197"/>
                </a:lnTo>
                <a:lnTo>
                  <a:pt x="1299" y="197"/>
                </a:lnTo>
                <a:lnTo>
                  <a:pt x="1299" y="198"/>
                </a:lnTo>
                <a:lnTo>
                  <a:pt x="1299" y="198"/>
                </a:lnTo>
                <a:lnTo>
                  <a:pt x="1297" y="198"/>
                </a:lnTo>
                <a:lnTo>
                  <a:pt x="1296" y="200"/>
                </a:lnTo>
                <a:lnTo>
                  <a:pt x="1296" y="198"/>
                </a:lnTo>
                <a:lnTo>
                  <a:pt x="1294" y="198"/>
                </a:lnTo>
                <a:lnTo>
                  <a:pt x="1294" y="197"/>
                </a:lnTo>
                <a:lnTo>
                  <a:pt x="1294" y="195"/>
                </a:lnTo>
                <a:moveTo>
                  <a:pt x="1338" y="190"/>
                </a:moveTo>
                <a:lnTo>
                  <a:pt x="1337" y="190"/>
                </a:lnTo>
                <a:lnTo>
                  <a:pt x="1338" y="188"/>
                </a:lnTo>
                <a:lnTo>
                  <a:pt x="1338" y="190"/>
                </a:lnTo>
                <a:moveTo>
                  <a:pt x="1381" y="202"/>
                </a:moveTo>
                <a:lnTo>
                  <a:pt x="1383" y="202"/>
                </a:lnTo>
                <a:lnTo>
                  <a:pt x="1383" y="204"/>
                </a:lnTo>
                <a:lnTo>
                  <a:pt x="1381" y="204"/>
                </a:lnTo>
                <a:lnTo>
                  <a:pt x="1381" y="202"/>
                </a:lnTo>
                <a:moveTo>
                  <a:pt x="1272" y="195"/>
                </a:moveTo>
                <a:lnTo>
                  <a:pt x="1270" y="195"/>
                </a:lnTo>
                <a:lnTo>
                  <a:pt x="1272" y="193"/>
                </a:lnTo>
                <a:lnTo>
                  <a:pt x="1272" y="195"/>
                </a:lnTo>
                <a:moveTo>
                  <a:pt x="1361" y="180"/>
                </a:moveTo>
                <a:lnTo>
                  <a:pt x="1362" y="181"/>
                </a:lnTo>
                <a:lnTo>
                  <a:pt x="1361" y="181"/>
                </a:lnTo>
                <a:lnTo>
                  <a:pt x="1361" y="180"/>
                </a:lnTo>
                <a:moveTo>
                  <a:pt x="1381" y="205"/>
                </a:moveTo>
                <a:lnTo>
                  <a:pt x="1379" y="205"/>
                </a:lnTo>
                <a:lnTo>
                  <a:pt x="1381" y="204"/>
                </a:lnTo>
                <a:lnTo>
                  <a:pt x="1381" y="204"/>
                </a:lnTo>
                <a:lnTo>
                  <a:pt x="1381" y="205"/>
                </a:lnTo>
                <a:moveTo>
                  <a:pt x="1340" y="181"/>
                </a:moveTo>
                <a:lnTo>
                  <a:pt x="1342" y="180"/>
                </a:lnTo>
                <a:lnTo>
                  <a:pt x="1342" y="181"/>
                </a:lnTo>
                <a:lnTo>
                  <a:pt x="1340" y="181"/>
                </a:lnTo>
                <a:moveTo>
                  <a:pt x="2188" y="424"/>
                </a:moveTo>
                <a:lnTo>
                  <a:pt x="2188" y="422"/>
                </a:lnTo>
                <a:lnTo>
                  <a:pt x="2189" y="424"/>
                </a:lnTo>
                <a:lnTo>
                  <a:pt x="2188" y="424"/>
                </a:lnTo>
                <a:moveTo>
                  <a:pt x="2261" y="404"/>
                </a:moveTo>
                <a:lnTo>
                  <a:pt x="2260" y="402"/>
                </a:lnTo>
                <a:lnTo>
                  <a:pt x="2261" y="402"/>
                </a:lnTo>
                <a:lnTo>
                  <a:pt x="2261" y="404"/>
                </a:lnTo>
                <a:moveTo>
                  <a:pt x="1366" y="168"/>
                </a:moveTo>
                <a:lnTo>
                  <a:pt x="1366" y="16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8"/>
                </a:lnTo>
                <a:lnTo>
                  <a:pt x="1364" y="168"/>
                </a:lnTo>
                <a:lnTo>
                  <a:pt x="1364" y="166"/>
                </a:lnTo>
                <a:lnTo>
                  <a:pt x="1366" y="166"/>
                </a:lnTo>
                <a:lnTo>
                  <a:pt x="1366" y="168"/>
                </a:lnTo>
                <a:moveTo>
                  <a:pt x="1357" y="176"/>
                </a:moveTo>
                <a:lnTo>
                  <a:pt x="1357" y="174"/>
                </a:lnTo>
                <a:lnTo>
                  <a:pt x="1359" y="176"/>
                </a:lnTo>
                <a:lnTo>
                  <a:pt x="1357" y="176"/>
                </a:lnTo>
                <a:moveTo>
                  <a:pt x="1080" y="150"/>
                </a:moveTo>
                <a:lnTo>
                  <a:pt x="1082" y="150"/>
                </a:lnTo>
                <a:lnTo>
                  <a:pt x="1082" y="152"/>
                </a:lnTo>
                <a:lnTo>
                  <a:pt x="1080" y="152"/>
                </a:lnTo>
                <a:lnTo>
                  <a:pt x="1080" y="150"/>
                </a:lnTo>
                <a:moveTo>
                  <a:pt x="2246" y="258"/>
                </a:moveTo>
                <a:lnTo>
                  <a:pt x="2246" y="260"/>
                </a:lnTo>
                <a:lnTo>
                  <a:pt x="2244" y="258"/>
                </a:lnTo>
                <a:lnTo>
                  <a:pt x="2246" y="258"/>
                </a:lnTo>
                <a:moveTo>
                  <a:pt x="860" y="340"/>
                </a:moveTo>
                <a:lnTo>
                  <a:pt x="858" y="340"/>
                </a:lnTo>
                <a:lnTo>
                  <a:pt x="860" y="339"/>
                </a:lnTo>
                <a:lnTo>
                  <a:pt x="860" y="340"/>
                </a:lnTo>
                <a:moveTo>
                  <a:pt x="863" y="342"/>
                </a:moveTo>
                <a:lnTo>
                  <a:pt x="861" y="344"/>
                </a:lnTo>
                <a:lnTo>
                  <a:pt x="861" y="342"/>
                </a:lnTo>
                <a:lnTo>
                  <a:pt x="863" y="342"/>
                </a:lnTo>
                <a:moveTo>
                  <a:pt x="2256" y="287"/>
                </a:moveTo>
                <a:lnTo>
                  <a:pt x="2256" y="286"/>
                </a:lnTo>
                <a:lnTo>
                  <a:pt x="2258" y="286"/>
                </a:lnTo>
                <a:lnTo>
                  <a:pt x="2258" y="287"/>
                </a:lnTo>
                <a:lnTo>
                  <a:pt x="2256" y="287"/>
                </a:lnTo>
                <a:moveTo>
                  <a:pt x="858" y="345"/>
                </a:moveTo>
                <a:lnTo>
                  <a:pt x="858" y="347"/>
                </a:lnTo>
                <a:lnTo>
                  <a:pt x="856" y="347"/>
                </a:lnTo>
                <a:lnTo>
                  <a:pt x="856" y="345"/>
                </a:lnTo>
                <a:lnTo>
                  <a:pt x="858" y="345"/>
                </a:lnTo>
                <a:moveTo>
                  <a:pt x="2225" y="349"/>
                </a:moveTo>
                <a:lnTo>
                  <a:pt x="2227" y="351"/>
                </a:lnTo>
                <a:lnTo>
                  <a:pt x="2225" y="351"/>
                </a:lnTo>
                <a:lnTo>
                  <a:pt x="2225" y="349"/>
                </a:lnTo>
                <a:moveTo>
                  <a:pt x="861" y="345"/>
                </a:moveTo>
                <a:lnTo>
                  <a:pt x="860" y="345"/>
                </a:lnTo>
                <a:lnTo>
                  <a:pt x="858" y="345"/>
                </a:lnTo>
                <a:lnTo>
                  <a:pt x="858" y="344"/>
                </a:lnTo>
                <a:lnTo>
                  <a:pt x="858" y="342"/>
                </a:lnTo>
                <a:lnTo>
                  <a:pt x="860" y="342"/>
                </a:lnTo>
                <a:lnTo>
                  <a:pt x="860" y="344"/>
                </a:lnTo>
                <a:lnTo>
                  <a:pt x="861" y="344"/>
                </a:lnTo>
                <a:lnTo>
                  <a:pt x="861" y="345"/>
                </a:lnTo>
                <a:moveTo>
                  <a:pt x="860" y="339"/>
                </a:moveTo>
                <a:lnTo>
                  <a:pt x="858" y="337"/>
                </a:lnTo>
                <a:lnTo>
                  <a:pt x="860" y="337"/>
                </a:lnTo>
                <a:lnTo>
                  <a:pt x="860" y="339"/>
                </a:lnTo>
                <a:moveTo>
                  <a:pt x="2229" y="351"/>
                </a:moveTo>
                <a:lnTo>
                  <a:pt x="2229" y="352"/>
                </a:lnTo>
                <a:lnTo>
                  <a:pt x="2227" y="351"/>
                </a:lnTo>
                <a:lnTo>
                  <a:pt x="2229" y="351"/>
                </a:lnTo>
                <a:moveTo>
                  <a:pt x="880" y="325"/>
                </a:moveTo>
                <a:lnTo>
                  <a:pt x="880" y="323"/>
                </a:lnTo>
                <a:lnTo>
                  <a:pt x="880" y="322"/>
                </a:lnTo>
                <a:lnTo>
                  <a:pt x="882" y="322"/>
                </a:lnTo>
                <a:lnTo>
                  <a:pt x="884" y="322"/>
                </a:lnTo>
                <a:lnTo>
                  <a:pt x="884" y="323"/>
                </a:lnTo>
                <a:lnTo>
                  <a:pt x="882" y="323"/>
                </a:lnTo>
                <a:lnTo>
                  <a:pt x="882" y="325"/>
                </a:lnTo>
                <a:lnTo>
                  <a:pt x="880" y="327"/>
                </a:lnTo>
                <a:lnTo>
                  <a:pt x="880" y="325"/>
                </a:lnTo>
                <a:moveTo>
                  <a:pt x="873" y="322"/>
                </a:moveTo>
                <a:lnTo>
                  <a:pt x="872" y="322"/>
                </a:lnTo>
                <a:lnTo>
                  <a:pt x="872" y="320"/>
                </a:lnTo>
                <a:lnTo>
                  <a:pt x="873" y="320"/>
                </a:lnTo>
                <a:lnTo>
                  <a:pt x="873" y="322"/>
                </a:lnTo>
                <a:moveTo>
                  <a:pt x="875" y="320"/>
                </a:moveTo>
                <a:lnTo>
                  <a:pt x="873" y="320"/>
                </a:lnTo>
                <a:lnTo>
                  <a:pt x="873" y="318"/>
                </a:lnTo>
                <a:lnTo>
                  <a:pt x="875" y="316"/>
                </a:lnTo>
                <a:lnTo>
                  <a:pt x="877" y="316"/>
                </a:lnTo>
                <a:lnTo>
                  <a:pt x="877" y="318"/>
                </a:lnTo>
                <a:lnTo>
                  <a:pt x="875" y="318"/>
                </a:lnTo>
                <a:lnTo>
                  <a:pt x="875" y="320"/>
                </a:lnTo>
                <a:moveTo>
                  <a:pt x="879" y="323"/>
                </a:moveTo>
                <a:lnTo>
                  <a:pt x="877" y="323"/>
                </a:lnTo>
                <a:lnTo>
                  <a:pt x="877" y="322"/>
                </a:lnTo>
                <a:lnTo>
                  <a:pt x="879" y="322"/>
                </a:lnTo>
                <a:lnTo>
                  <a:pt x="880" y="323"/>
                </a:lnTo>
                <a:lnTo>
                  <a:pt x="879" y="323"/>
                </a:lnTo>
                <a:moveTo>
                  <a:pt x="2258" y="332"/>
                </a:moveTo>
                <a:lnTo>
                  <a:pt x="2258" y="333"/>
                </a:lnTo>
                <a:lnTo>
                  <a:pt x="2256" y="333"/>
                </a:lnTo>
                <a:lnTo>
                  <a:pt x="2256" y="332"/>
                </a:lnTo>
                <a:lnTo>
                  <a:pt x="2258" y="332"/>
                </a:lnTo>
                <a:moveTo>
                  <a:pt x="865" y="333"/>
                </a:moveTo>
                <a:lnTo>
                  <a:pt x="867" y="332"/>
                </a:lnTo>
                <a:lnTo>
                  <a:pt x="867" y="333"/>
                </a:lnTo>
                <a:lnTo>
                  <a:pt x="865" y="333"/>
                </a:lnTo>
                <a:moveTo>
                  <a:pt x="2256" y="332"/>
                </a:moveTo>
                <a:lnTo>
                  <a:pt x="2254" y="332"/>
                </a:lnTo>
                <a:lnTo>
                  <a:pt x="2256" y="330"/>
                </a:lnTo>
                <a:lnTo>
                  <a:pt x="2256" y="332"/>
                </a:lnTo>
                <a:moveTo>
                  <a:pt x="872" y="323"/>
                </a:moveTo>
                <a:lnTo>
                  <a:pt x="870" y="323"/>
                </a:lnTo>
                <a:lnTo>
                  <a:pt x="870" y="322"/>
                </a:lnTo>
                <a:lnTo>
                  <a:pt x="872" y="322"/>
                </a:lnTo>
                <a:lnTo>
                  <a:pt x="872" y="323"/>
                </a:lnTo>
                <a:moveTo>
                  <a:pt x="873" y="359"/>
                </a:moveTo>
                <a:lnTo>
                  <a:pt x="872" y="359"/>
                </a:lnTo>
                <a:lnTo>
                  <a:pt x="873" y="357"/>
                </a:lnTo>
                <a:lnTo>
                  <a:pt x="873" y="359"/>
                </a:lnTo>
                <a:moveTo>
                  <a:pt x="877" y="344"/>
                </a:moveTo>
                <a:lnTo>
                  <a:pt x="877" y="342"/>
                </a:lnTo>
                <a:lnTo>
                  <a:pt x="879" y="342"/>
                </a:lnTo>
                <a:lnTo>
                  <a:pt x="879" y="344"/>
                </a:lnTo>
                <a:lnTo>
                  <a:pt x="877" y="344"/>
                </a:lnTo>
                <a:moveTo>
                  <a:pt x="880" y="344"/>
                </a:moveTo>
                <a:lnTo>
                  <a:pt x="882" y="344"/>
                </a:lnTo>
                <a:lnTo>
                  <a:pt x="880" y="345"/>
                </a:lnTo>
                <a:lnTo>
                  <a:pt x="879" y="345"/>
                </a:lnTo>
                <a:lnTo>
                  <a:pt x="880" y="344"/>
                </a:lnTo>
                <a:moveTo>
                  <a:pt x="882" y="344"/>
                </a:moveTo>
                <a:lnTo>
                  <a:pt x="880" y="342"/>
                </a:lnTo>
                <a:lnTo>
                  <a:pt x="882" y="342"/>
                </a:lnTo>
                <a:lnTo>
                  <a:pt x="884" y="342"/>
                </a:lnTo>
                <a:lnTo>
                  <a:pt x="882" y="344"/>
                </a:lnTo>
                <a:moveTo>
                  <a:pt x="865" y="371"/>
                </a:moveTo>
                <a:lnTo>
                  <a:pt x="863" y="373"/>
                </a:lnTo>
                <a:lnTo>
                  <a:pt x="863" y="371"/>
                </a:lnTo>
                <a:lnTo>
                  <a:pt x="865" y="371"/>
                </a:lnTo>
                <a:moveTo>
                  <a:pt x="863" y="369"/>
                </a:moveTo>
                <a:lnTo>
                  <a:pt x="863" y="368"/>
                </a:lnTo>
                <a:lnTo>
                  <a:pt x="865" y="366"/>
                </a:lnTo>
                <a:lnTo>
                  <a:pt x="865" y="368"/>
                </a:lnTo>
                <a:lnTo>
                  <a:pt x="865" y="369"/>
                </a:lnTo>
                <a:lnTo>
                  <a:pt x="863" y="369"/>
                </a:lnTo>
                <a:moveTo>
                  <a:pt x="867" y="363"/>
                </a:moveTo>
                <a:lnTo>
                  <a:pt x="867" y="361"/>
                </a:lnTo>
                <a:lnTo>
                  <a:pt x="868" y="361"/>
                </a:lnTo>
                <a:lnTo>
                  <a:pt x="868" y="363"/>
                </a:lnTo>
                <a:lnTo>
                  <a:pt x="867" y="363"/>
                </a:lnTo>
                <a:moveTo>
                  <a:pt x="2169" y="366"/>
                </a:moveTo>
                <a:lnTo>
                  <a:pt x="2169" y="364"/>
                </a:lnTo>
                <a:lnTo>
                  <a:pt x="2171" y="364"/>
                </a:lnTo>
                <a:lnTo>
                  <a:pt x="2171" y="366"/>
                </a:lnTo>
                <a:lnTo>
                  <a:pt x="2169" y="366"/>
                </a:lnTo>
                <a:moveTo>
                  <a:pt x="880" y="342"/>
                </a:moveTo>
                <a:lnTo>
                  <a:pt x="879" y="342"/>
                </a:lnTo>
                <a:lnTo>
                  <a:pt x="880" y="340"/>
                </a:lnTo>
                <a:lnTo>
                  <a:pt x="882" y="340"/>
                </a:lnTo>
                <a:lnTo>
                  <a:pt x="880" y="342"/>
                </a:lnTo>
                <a:moveTo>
                  <a:pt x="783" y="258"/>
                </a:moveTo>
                <a:lnTo>
                  <a:pt x="781" y="258"/>
                </a:lnTo>
                <a:lnTo>
                  <a:pt x="781" y="257"/>
                </a:lnTo>
                <a:lnTo>
                  <a:pt x="783" y="257"/>
                </a:lnTo>
                <a:lnTo>
                  <a:pt x="785" y="257"/>
                </a:lnTo>
                <a:lnTo>
                  <a:pt x="785" y="258"/>
                </a:lnTo>
                <a:lnTo>
                  <a:pt x="783" y="258"/>
                </a:lnTo>
                <a:moveTo>
                  <a:pt x="2224" y="356"/>
                </a:moveTo>
                <a:lnTo>
                  <a:pt x="2224" y="357"/>
                </a:lnTo>
                <a:lnTo>
                  <a:pt x="2222" y="356"/>
                </a:lnTo>
                <a:lnTo>
                  <a:pt x="2222" y="354"/>
                </a:lnTo>
                <a:lnTo>
                  <a:pt x="2224" y="354"/>
                </a:lnTo>
                <a:lnTo>
                  <a:pt x="2224" y="356"/>
                </a:lnTo>
                <a:moveTo>
                  <a:pt x="873" y="337"/>
                </a:moveTo>
                <a:lnTo>
                  <a:pt x="872" y="337"/>
                </a:lnTo>
                <a:lnTo>
                  <a:pt x="872" y="335"/>
                </a:lnTo>
                <a:lnTo>
                  <a:pt x="872" y="333"/>
                </a:lnTo>
                <a:lnTo>
                  <a:pt x="873" y="333"/>
                </a:lnTo>
                <a:lnTo>
                  <a:pt x="873" y="332"/>
                </a:lnTo>
                <a:lnTo>
                  <a:pt x="873" y="330"/>
                </a:lnTo>
                <a:lnTo>
                  <a:pt x="872" y="330"/>
                </a:lnTo>
                <a:lnTo>
                  <a:pt x="872" y="328"/>
                </a:lnTo>
                <a:lnTo>
                  <a:pt x="873" y="327"/>
                </a:lnTo>
                <a:lnTo>
                  <a:pt x="873" y="325"/>
                </a:lnTo>
                <a:lnTo>
                  <a:pt x="872" y="325"/>
                </a:lnTo>
                <a:lnTo>
                  <a:pt x="872" y="323"/>
                </a:lnTo>
                <a:lnTo>
                  <a:pt x="873" y="323"/>
                </a:lnTo>
                <a:lnTo>
                  <a:pt x="873" y="322"/>
                </a:lnTo>
                <a:lnTo>
                  <a:pt x="875" y="322"/>
                </a:lnTo>
                <a:lnTo>
                  <a:pt x="875" y="323"/>
                </a:lnTo>
                <a:lnTo>
                  <a:pt x="877" y="323"/>
                </a:lnTo>
                <a:lnTo>
                  <a:pt x="875" y="325"/>
                </a:lnTo>
                <a:lnTo>
                  <a:pt x="875" y="327"/>
                </a:lnTo>
                <a:lnTo>
                  <a:pt x="877" y="327"/>
                </a:lnTo>
                <a:lnTo>
                  <a:pt x="875" y="328"/>
                </a:lnTo>
                <a:lnTo>
                  <a:pt x="877" y="330"/>
                </a:lnTo>
                <a:lnTo>
                  <a:pt x="875" y="330"/>
                </a:lnTo>
                <a:lnTo>
                  <a:pt x="875" y="332"/>
                </a:lnTo>
                <a:lnTo>
                  <a:pt x="877" y="332"/>
                </a:lnTo>
                <a:lnTo>
                  <a:pt x="877" y="333"/>
                </a:lnTo>
                <a:lnTo>
                  <a:pt x="875" y="333"/>
                </a:lnTo>
                <a:lnTo>
                  <a:pt x="873" y="335"/>
                </a:lnTo>
                <a:lnTo>
                  <a:pt x="873" y="337"/>
                </a:lnTo>
                <a:moveTo>
                  <a:pt x="875" y="339"/>
                </a:moveTo>
                <a:lnTo>
                  <a:pt x="873" y="339"/>
                </a:lnTo>
                <a:lnTo>
                  <a:pt x="873" y="337"/>
                </a:lnTo>
                <a:lnTo>
                  <a:pt x="875" y="337"/>
                </a:lnTo>
                <a:lnTo>
                  <a:pt x="877" y="335"/>
                </a:lnTo>
                <a:lnTo>
                  <a:pt x="877" y="337"/>
                </a:lnTo>
                <a:lnTo>
                  <a:pt x="877" y="339"/>
                </a:lnTo>
                <a:lnTo>
                  <a:pt x="875" y="339"/>
                </a:lnTo>
                <a:moveTo>
                  <a:pt x="877" y="342"/>
                </a:moveTo>
                <a:lnTo>
                  <a:pt x="877" y="340"/>
                </a:lnTo>
                <a:lnTo>
                  <a:pt x="879" y="340"/>
                </a:lnTo>
                <a:lnTo>
                  <a:pt x="877" y="342"/>
                </a:lnTo>
                <a:moveTo>
                  <a:pt x="877" y="340"/>
                </a:moveTo>
                <a:lnTo>
                  <a:pt x="875" y="342"/>
                </a:lnTo>
                <a:lnTo>
                  <a:pt x="875" y="340"/>
                </a:lnTo>
                <a:lnTo>
                  <a:pt x="877" y="340"/>
                </a:lnTo>
                <a:moveTo>
                  <a:pt x="867" y="339"/>
                </a:moveTo>
                <a:lnTo>
                  <a:pt x="868" y="337"/>
                </a:lnTo>
                <a:lnTo>
                  <a:pt x="868" y="339"/>
                </a:lnTo>
                <a:lnTo>
                  <a:pt x="867" y="339"/>
                </a:lnTo>
                <a:moveTo>
                  <a:pt x="841" y="251"/>
                </a:moveTo>
                <a:lnTo>
                  <a:pt x="839" y="251"/>
                </a:lnTo>
                <a:lnTo>
                  <a:pt x="841" y="250"/>
                </a:lnTo>
                <a:lnTo>
                  <a:pt x="841" y="251"/>
                </a:lnTo>
                <a:moveTo>
                  <a:pt x="834" y="239"/>
                </a:moveTo>
                <a:lnTo>
                  <a:pt x="834" y="241"/>
                </a:lnTo>
                <a:lnTo>
                  <a:pt x="832" y="241"/>
                </a:lnTo>
                <a:lnTo>
                  <a:pt x="832" y="239"/>
                </a:lnTo>
                <a:lnTo>
                  <a:pt x="834" y="239"/>
                </a:lnTo>
                <a:moveTo>
                  <a:pt x="834" y="243"/>
                </a:moveTo>
                <a:lnTo>
                  <a:pt x="832" y="245"/>
                </a:lnTo>
                <a:lnTo>
                  <a:pt x="832" y="243"/>
                </a:lnTo>
                <a:lnTo>
                  <a:pt x="834" y="241"/>
                </a:lnTo>
                <a:lnTo>
                  <a:pt x="834" y="243"/>
                </a:lnTo>
                <a:moveTo>
                  <a:pt x="839" y="245"/>
                </a:moveTo>
                <a:lnTo>
                  <a:pt x="838" y="245"/>
                </a:lnTo>
                <a:lnTo>
                  <a:pt x="839" y="243"/>
                </a:lnTo>
                <a:lnTo>
                  <a:pt x="841" y="243"/>
                </a:lnTo>
                <a:lnTo>
                  <a:pt x="841" y="245"/>
                </a:lnTo>
                <a:lnTo>
                  <a:pt x="839" y="245"/>
                </a:lnTo>
                <a:moveTo>
                  <a:pt x="870" y="322"/>
                </a:moveTo>
                <a:lnTo>
                  <a:pt x="868" y="322"/>
                </a:lnTo>
                <a:lnTo>
                  <a:pt x="870" y="320"/>
                </a:lnTo>
                <a:lnTo>
                  <a:pt x="870" y="322"/>
                </a:lnTo>
                <a:moveTo>
                  <a:pt x="844" y="255"/>
                </a:moveTo>
                <a:lnTo>
                  <a:pt x="843" y="255"/>
                </a:lnTo>
                <a:lnTo>
                  <a:pt x="843" y="253"/>
                </a:lnTo>
                <a:lnTo>
                  <a:pt x="844" y="253"/>
                </a:lnTo>
                <a:lnTo>
                  <a:pt x="844" y="255"/>
                </a:lnTo>
                <a:moveTo>
                  <a:pt x="873" y="270"/>
                </a:moveTo>
                <a:lnTo>
                  <a:pt x="872" y="270"/>
                </a:lnTo>
                <a:lnTo>
                  <a:pt x="872" y="268"/>
                </a:lnTo>
                <a:lnTo>
                  <a:pt x="873" y="268"/>
                </a:lnTo>
                <a:lnTo>
                  <a:pt x="873" y="270"/>
                </a:lnTo>
                <a:moveTo>
                  <a:pt x="889" y="294"/>
                </a:moveTo>
                <a:lnTo>
                  <a:pt x="887" y="296"/>
                </a:lnTo>
                <a:lnTo>
                  <a:pt x="887" y="294"/>
                </a:lnTo>
                <a:lnTo>
                  <a:pt x="889" y="292"/>
                </a:lnTo>
                <a:lnTo>
                  <a:pt x="889" y="291"/>
                </a:lnTo>
                <a:lnTo>
                  <a:pt x="889" y="291"/>
                </a:lnTo>
                <a:lnTo>
                  <a:pt x="889" y="289"/>
                </a:lnTo>
                <a:lnTo>
                  <a:pt x="891" y="289"/>
                </a:lnTo>
                <a:lnTo>
                  <a:pt x="891" y="287"/>
                </a:lnTo>
                <a:lnTo>
                  <a:pt x="891" y="286"/>
                </a:lnTo>
                <a:lnTo>
                  <a:pt x="892" y="286"/>
                </a:lnTo>
                <a:lnTo>
                  <a:pt x="892" y="284"/>
                </a:lnTo>
                <a:lnTo>
                  <a:pt x="894" y="284"/>
                </a:lnTo>
                <a:lnTo>
                  <a:pt x="894" y="286"/>
                </a:lnTo>
                <a:lnTo>
                  <a:pt x="894" y="287"/>
                </a:lnTo>
                <a:lnTo>
                  <a:pt x="892" y="289"/>
                </a:lnTo>
                <a:lnTo>
                  <a:pt x="892" y="291"/>
                </a:lnTo>
                <a:lnTo>
                  <a:pt x="891" y="291"/>
                </a:lnTo>
                <a:lnTo>
                  <a:pt x="891" y="292"/>
                </a:lnTo>
                <a:lnTo>
                  <a:pt x="889" y="294"/>
                </a:lnTo>
                <a:lnTo>
                  <a:pt x="891" y="294"/>
                </a:lnTo>
                <a:lnTo>
                  <a:pt x="891" y="296"/>
                </a:lnTo>
                <a:lnTo>
                  <a:pt x="889" y="296"/>
                </a:lnTo>
                <a:lnTo>
                  <a:pt x="889" y="296"/>
                </a:lnTo>
                <a:lnTo>
                  <a:pt x="889" y="294"/>
                </a:lnTo>
                <a:moveTo>
                  <a:pt x="827" y="241"/>
                </a:moveTo>
                <a:lnTo>
                  <a:pt x="826" y="243"/>
                </a:lnTo>
                <a:lnTo>
                  <a:pt x="826" y="241"/>
                </a:lnTo>
                <a:lnTo>
                  <a:pt x="827" y="241"/>
                </a:lnTo>
                <a:moveTo>
                  <a:pt x="812" y="255"/>
                </a:moveTo>
                <a:lnTo>
                  <a:pt x="814" y="255"/>
                </a:lnTo>
                <a:lnTo>
                  <a:pt x="812" y="257"/>
                </a:lnTo>
                <a:lnTo>
                  <a:pt x="812" y="255"/>
                </a:lnTo>
                <a:moveTo>
                  <a:pt x="2282" y="337"/>
                </a:moveTo>
                <a:lnTo>
                  <a:pt x="2283" y="337"/>
                </a:lnTo>
                <a:lnTo>
                  <a:pt x="2282" y="339"/>
                </a:lnTo>
                <a:lnTo>
                  <a:pt x="2282" y="337"/>
                </a:lnTo>
                <a:moveTo>
                  <a:pt x="790" y="258"/>
                </a:moveTo>
                <a:lnTo>
                  <a:pt x="791" y="258"/>
                </a:lnTo>
                <a:lnTo>
                  <a:pt x="790" y="260"/>
                </a:lnTo>
                <a:lnTo>
                  <a:pt x="790" y="258"/>
                </a:lnTo>
                <a:moveTo>
                  <a:pt x="832" y="243"/>
                </a:moveTo>
                <a:lnTo>
                  <a:pt x="831" y="245"/>
                </a:lnTo>
                <a:lnTo>
                  <a:pt x="831" y="243"/>
                </a:lnTo>
                <a:lnTo>
                  <a:pt x="832" y="243"/>
                </a:lnTo>
                <a:moveTo>
                  <a:pt x="829" y="243"/>
                </a:moveTo>
                <a:lnTo>
                  <a:pt x="827" y="243"/>
                </a:lnTo>
                <a:lnTo>
                  <a:pt x="829" y="241"/>
                </a:lnTo>
                <a:lnTo>
                  <a:pt x="829" y="243"/>
                </a:lnTo>
                <a:moveTo>
                  <a:pt x="827" y="243"/>
                </a:moveTo>
                <a:lnTo>
                  <a:pt x="827" y="245"/>
                </a:lnTo>
                <a:lnTo>
                  <a:pt x="826" y="245"/>
                </a:lnTo>
                <a:lnTo>
                  <a:pt x="826" y="243"/>
                </a:lnTo>
                <a:lnTo>
                  <a:pt x="827" y="243"/>
                </a:lnTo>
                <a:moveTo>
                  <a:pt x="882" y="284"/>
                </a:moveTo>
                <a:lnTo>
                  <a:pt x="882" y="286"/>
                </a:lnTo>
                <a:lnTo>
                  <a:pt x="880" y="286"/>
                </a:lnTo>
                <a:lnTo>
                  <a:pt x="880" y="284"/>
                </a:lnTo>
                <a:lnTo>
                  <a:pt x="882" y="284"/>
                </a:lnTo>
                <a:moveTo>
                  <a:pt x="879" y="299"/>
                </a:moveTo>
                <a:lnTo>
                  <a:pt x="877" y="298"/>
                </a:lnTo>
                <a:lnTo>
                  <a:pt x="879" y="298"/>
                </a:lnTo>
                <a:lnTo>
                  <a:pt x="879" y="299"/>
                </a:lnTo>
                <a:moveTo>
                  <a:pt x="877" y="301"/>
                </a:moveTo>
                <a:lnTo>
                  <a:pt x="875" y="299"/>
                </a:lnTo>
                <a:lnTo>
                  <a:pt x="877" y="299"/>
                </a:lnTo>
                <a:lnTo>
                  <a:pt x="877" y="301"/>
                </a:lnTo>
                <a:moveTo>
                  <a:pt x="873" y="313"/>
                </a:moveTo>
                <a:lnTo>
                  <a:pt x="872" y="315"/>
                </a:lnTo>
                <a:lnTo>
                  <a:pt x="872" y="313"/>
                </a:lnTo>
                <a:lnTo>
                  <a:pt x="872" y="311"/>
                </a:lnTo>
                <a:lnTo>
                  <a:pt x="873" y="311"/>
                </a:lnTo>
                <a:lnTo>
                  <a:pt x="873" y="313"/>
                </a:lnTo>
                <a:moveTo>
                  <a:pt x="2266" y="335"/>
                </a:moveTo>
                <a:lnTo>
                  <a:pt x="2266" y="337"/>
                </a:lnTo>
                <a:lnTo>
                  <a:pt x="2265" y="337"/>
                </a:lnTo>
                <a:lnTo>
                  <a:pt x="2265" y="335"/>
                </a:lnTo>
                <a:lnTo>
                  <a:pt x="2266" y="335"/>
                </a:lnTo>
                <a:moveTo>
                  <a:pt x="882" y="306"/>
                </a:moveTo>
                <a:lnTo>
                  <a:pt x="882" y="308"/>
                </a:lnTo>
                <a:lnTo>
                  <a:pt x="880" y="308"/>
                </a:lnTo>
                <a:lnTo>
                  <a:pt x="882" y="306"/>
                </a:lnTo>
                <a:moveTo>
                  <a:pt x="889" y="316"/>
                </a:moveTo>
                <a:lnTo>
                  <a:pt x="887" y="316"/>
                </a:lnTo>
                <a:lnTo>
                  <a:pt x="889" y="315"/>
                </a:lnTo>
                <a:lnTo>
                  <a:pt x="889" y="316"/>
                </a:lnTo>
                <a:moveTo>
                  <a:pt x="884" y="308"/>
                </a:moveTo>
                <a:lnTo>
                  <a:pt x="884" y="310"/>
                </a:lnTo>
                <a:lnTo>
                  <a:pt x="882" y="308"/>
                </a:lnTo>
                <a:lnTo>
                  <a:pt x="884" y="308"/>
                </a:lnTo>
                <a:moveTo>
                  <a:pt x="2268" y="337"/>
                </a:moveTo>
                <a:lnTo>
                  <a:pt x="2266" y="339"/>
                </a:lnTo>
                <a:lnTo>
                  <a:pt x="2266" y="337"/>
                </a:lnTo>
                <a:lnTo>
                  <a:pt x="2268" y="337"/>
                </a:lnTo>
                <a:moveTo>
                  <a:pt x="882" y="301"/>
                </a:moveTo>
                <a:lnTo>
                  <a:pt x="884" y="301"/>
                </a:lnTo>
                <a:lnTo>
                  <a:pt x="884" y="303"/>
                </a:lnTo>
                <a:lnTo>
                  <a:pt x="882" y="303"/>
                </a:lnTo>
                <a:lnTo>
                  <a:pt x="880" y="301"/>
                </a:lnTo>
                <a:lnTo>
                  <a:pt x="882" y="301"/>
                </a:lnTo>
                <a:moveTo>
                  <a:pt x="880" y="303"/>
                </a:moveTo>
                <a:lnTo>
                  <a:pt x="882" y="303"/>
                </a:lnTo>
                <a:lnTo>
                  <a:pt x="882" y="304"/>
                </a:lnTo>
                <a:lnTo>
                  <a:pt x="880" y="304"/>
                </a:lnTo>
                <a:lnTo>
                  <a:pt x="880" y="303"/>
                </a:lnTo>
                <a:moveTo>
                  <a:pt x="879" y="304"/>
                </a:moveTo>
                <a:lnTo>
                  <a:pt x="880" y="304"/>
                </a:lnTo>
                <a:lnTo>
                  <a:pt x="880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5" y="311"/>
                </a:lnTo>
                <a:lnTo>
                  <a:pt x="873" y="311"/>
                </a:lnTo>
                <a:lnTo>
                  <a:pt x="873" y="310"/>
                </a:lnTo>
                <a:lnTo>
                  <a:pt x="873" y="308"/>
                </a:lnTo>
                <a:lnTo>
                  <a:pt x="873" y="306"/>
                </a:lnTo>
                <a:lnTo>
                  <a:pt x="875" y="308"/>
                </a:lnTo>
                <a:lnTo>
                  <a:pt x="877" y="308"/>
                </a:lnTo>
                <a:lnTo>
                  <a:pt x="877" y="306"/>
                </a:lnTo>
                <a:lnTo>
                  <a:pt x="879" y="306"/>
                </a:lnTo>
                <a:lnTo>
                  <a:pt x="879" y="304"/>
                </a:lnTo>
                <a:moveTo>
                  <a:pt x="872" y="299"/>
                </a:moveTo>
                <a:lnTo>
                  <a:pt x="870" y="299"/>
                </a:lnTo>
                <a:lnTo>
                  <a:pt x="872" y="298"/>
                </a:lnTo>
                <a:lnTo>
                  <a:pt x="872" y="299"/>
                </a:lnTo>
                <a:moveTo>
                  <a:pt x="873" y="304"/>
                </a:moveTo>
                <a:lnTo>
                  <a:pt x="873" y="306"/>
                </a:lnTo>
                <a:lnTo>
                  <a:pt x="872" y="306"/>
                </a:lnTo>
                <a:lnTo>
                  <a:pt x="870" y="306"/>
                </a:lnTo>
                <a:lnTo>
                  <a:pt x="872" y="304"/>
                </a:lnTo>
                <a:lnTo>
                  <a:pt x="872" y="303"/>
                </a:lnTo>
                <a:lnTo>
                  <a:pt x="873" y="303"/>
                </a:lnTo>
                <a:lnTo>
                  <a:pt x="873" y="304"/>
                </a:lnTo>
                <a:moveTo>
                  <a:pt x="873" y="298"/>
                </a:moveTo>
                <a:lnTo>
                  <a:pt x="875" y="296"/>
                </a:lnTo>
                <a:lnTo>
                  <a:pt x="875" y="298"/>
                </a:lnTo>
                <a:lnTo>
                  <a:pt x="873" y="298"/>
                </a:lnTo>
                <a:moveTo>
                  <a:pt x="868" y="311"/>
                </a:moveTo>
                <a:lnTo>
                  <a:pt x="867" y="311"/>
                </a:lnTo>
                <a:lnTo>
                  <a:pt x="867" y="310"/>
                </a:lnTo>
                <a:lnTo>
                  <a:pt x="867" y="308"/>
                </a:lnTo>
                <a:lnTo>
                  <a:pt x="868" y="308"/>
                </a:lnTo>
                <a:lnTo>
                  <a:pt x="868" y="310"/>
                </a:lnTo>
                <a:lnTo>
                  <a:pt x="868" y="311"/>
                </a:lnTo>
                <a:moveTo>
                  <a:pt x="1248" y="634"/>
                </a:moveTo>
                <a:lnTo>
                  <a:pt x="1248" y="636"/>
                </a:lnTo>
                <a:lnTo>
                  <a:pt x="1246" y="634"/>
                </a:lnTo>
                <a:lnTo>
                  <a:pt x="1246" y="633"/>
                </a:lnTo>
                <a:lnTo>
                  <a:pt x="1248" y="633"/>
                </a:lnTo>
                <a:lnTo>
                  <a:pt x="1248" y="634"/>
                </a:lnTo>
                <a:moveTo>
                  <a:pt x="1089" y="973"/>
                </a:moveTo>
                <a:lnTo>
                  <a:pt x="1091" y="973"/>
                </a:lnTo>
                <a:lnTo>
                  <a:pt x="1091" y="975"/>
                </a:lnTo>
                <a:lnTo>
                  <a:pt x="1089" y="973"/>
                </a:lnTo>
                <a:moveTo>
                  <a:pt x="962" y="918"/>
                </a:moveTo>
                <a:lnTo>
                  <a:pt x="962" y="917"/>
                </a:lnTo>
                <a:lnTo>
                  <a:pt x="964" y="918"/>
                </a:lnTo>
                <a:lnTo>
                  <a:pt x="962" y="918"/>
                </a:lnTo>
                <a:moveTo>
                  <a:pt x="1347" y="1081"/>
                </a:moveTo>
                <a:lnTo>
                  <a:pt x="1349" y="1079"/>
                </a:lnTo>
                <a:lnTo>
                  <a:pt x="1349" y="1081"/>
                </a:lnTo>
                <a:lnTo>
                  <a:pt x="1347" y="1081"/>
                </a:lnTo>
                <a:moveTo>
                  <a:pt x="1091" y="975"/>
                </a:moveTo>
                <a:lnTo>
                  <a:pt x="1092" y="975"/>
                </a:lnTo>
                <a:lnTo>
                  <a:pt x="1092" y="975"/>
                </a:lnTo>
                <a:lnTo>
                  <a:pt x="1091" y="975"/>
                </a:lnTo>
                <a:moveTo>
                  <a:pt x="973" y="800"/>
                </a:moveTo>
                <a:lnTo>
                  <a:pt x="973" y="802"/>
                </a:lnTo>
                <a:lnTo>
                  <a:pt x="971" y="804"/>
                </a:lnTo>
                <a:lnTo>
                  <a:pt x="971" y="802"/>
                </a:lnTo>
                <a:lnTo>
                  <a:pt x="971" y="800"/>
                </a:lnTo>
                <a:lnTo>
                  <a:pt x="973" y="799"/>
                </a:lnTo>
                <a:lnTo>
                  <a:pt x="973" y="800"/>
                </a:lnTo>
                <a:moveTo>
                  <a:pt x="979" y="780"/>
                </a:moveTo>
                <a:lnTo>
                  <a:pt x="981" y="780"/>
                </a:lnTo>
                <a:lnTo>
                  <a:pt x="979" y="783"/>
                </a:lnTo>
                <a:lnTo>
                  <a:pt x="978" y="783"/>
                </a:lnTo>
                <a:lnTo>
                  <a:pt x="978" y="782"/>
                </a:lnTo>
                <a:lnTo>
                  <a:pt x="978" y="780"/>
                </a:lnTo>
                <a:lnTo>
                  <a:pt x="976" y="780"/>
                </a:lnTo>
                <a:lnTo>
                  <a:pt x="976" y="778"/>
                </a:lnTo>
                <a:lnTo>
                  <a:pt x="978" y="778"/>
                </a:lnTo>
                <a:lnTo>
                  <a:pt x="979" y="778"/>
                </a:lnTo>
                <a:lnTo>
                  <a:pt x="979" y="780"/>
                </a:lnTo>
                <a:moveTo>
                  <a:pt x="974" y="787"/>
                </a:moveTo>
                <a:lnTo>
                  <a:pt x="974" y="788"/>
                </a:lnTo>
                <a:lnTo>
                  <a:pt x="973" y="788"/>
                </a:lnTo>
                <a:lnTo>
                  <a:pt x="974" y="787"/>
                </a:lnTo>
                <a:moveTo>
                  <a:pt x="1091" y="1012"/>
                </a:moveTo>
                <a:lnTo>
                  <a:pt x="1092" y="1012"/>
                </a:lnTo>
                <a:lnTo>
                  <a:pt x="1092" y="1014"/>
                </a:lnTo>
                <a:lnTo>
                  <a:pt x="1091" y="1014"/>
                </a:lnTo>
                <a:lnTo>
                  <a:pt x="1091" y="1012"/>
                </a:lnTo>
                <a:moveTo>
                  <a:pt x="1350" y="1076"/>
                </a:moveTo>
                <a:lnTo>
                  <a:pt x="1352" y="1076"/>
                </a:lnTo>
                <a:lnTo>
                  <a:pt x="1350" y="1077"/>
                </a:lnTo>
                <a:lnTo>
                  <a:pt x="1350" y="1076"/>
                </a:lnTo>
                <a:moveTo>
                  <a:pt x="1966" y="645"/>
                </a:moveTo>
                <a:lnTo>
                  <a:pt x="1967" y="645"/>
                </a:lnTo>
                <a:lnTo>
                  <a:pt x="1967" y="645"/>
                </a:lnTo>
                <a:lnTo>
                  <a:pt x="1967" y="646"/>
                </a:lnTo>
                <a:lnTo>
                  <a:pt x="1966" y="646"/>
                </a:lnTo>
                <a:lnTo>
                  <a:pt x="1966" y="645"/>
                </a:lnTo>
                <a:moveTo>
                  <a:pt x="1099" y="1064"/>
                </a:moveTo>
                <a:lnTo>
                  <a:pt x="1101" y="1064"/>
                </a:lnTo>
                <a:lnTo>
                  <a:pt x="1101" y="1065"/>
                </a:lnTo>
                <a:lnTo>
                  <a:pt x="1099" y="1065"/>
                </a:lnTo>
                <a:lnTo>
                  <a:pt x="1099" y="1064"/>
                </a:lnTo>
                <a:moveTo>
                  <a:pt x="997" y="768"/>
                </a:moveTo>
                <a:lnTo>
                  <a:pt x="995" y="770"/>
                </a:lnTo>
                <a:lnTo>
                  <a:pt x="995" y="768"/>
                </a:lnTo>
                <a:lnTo>
                  <a:pt x="997" y="768"/>
                </a:lnTo>
                <a:moveTo>
                  <a:pt x="1350" y="1077"/>
                </a:moveTo>
                <a:lnTo>
                  <a:pt x="1352" y="1077"/>
                </a:lnTo>
                <a:lnTo>
                  <a:pt x="1350" y="1079"/>
                </a:lnTo>
                <a:lnTo>
                  <a:pt x="1349" y="1079"/>
                </a:lnTo>
                <a:lnTo>
                  <a:pt x="1349" y="1077"/>
                </a:lnTo>
                <a:lnTo>
                  <a:pt x="1350" y="1077"/>
                </a:lnTo>
                <a:moveTo>
                  <a:pt x="1162" y="1084"/>
                </a:moveTo>
                <a:lnTo>
                  <a:pt x="1164" y="1084"/>
                </a:lnTo>
                <a:lnTo>
                  <a:pt x="1164" y="1086"/>
                </a:lnTo>
                <a:lnTo>
                  <a:pt x="1164" y="1088"/>
                </a:lnTo>
                <a:lnTo>
                  <a:pt x="1162" y="1088"/>
                </a:lnTo>
                <a:lnTo>
                  <a:pt x="1162" y="1086"/>
                </a:lnTo>
                <a:lnTo>
                  <a:pt x="1162" y="1084"/>
                </a:lnTo>
                <a:moveTo>
                  <a:pt x="1181" y="1050"/>
                </a:moveTo>
                <a:lnTo>
                  <a:pt x="1179" y="1050"/>
                </a:lnTo>
                <a:lnTo>
                  <a:pt x="1181" y="1048"/>
                </a:lnTo>
                <a:lnTo>
                  <a:pt x="1181" y="1050"/>
                </a:lnTo>
                <a:moveTo>
                  <a:pt x="1316" y="1052"/>
                </a:moveTo>
                <a:lnTo>
                  <a:pt x="1316" y="1050"/>
                </a:lnTo>
                <a:lnTo>
                  <a:pt x="1318" y="1050"/>
                </a:lnTo>
                <a:lnTo>
                  <a:pt x="1320" y="1050"/>
                </a:lnTo>
                <a:lnTo>
                  <a:pt x="1318" y="1052"/>
                </a:lnTo>
                <a:lnTo>
                  <a:pt x="1316" y="1052"/>
                </a:lnTo>
                <a:moveTo>
                  <a:pt x="2101" y="463"/>
                </a:moveTo>
                <a:lnTo>
                  <a:pt x="2101" y="462"/>
                </a:lnTo>
                <a:lnTo>
                  <a:pt x="2102" y="462"/>
                </a:lnTo>
                <a:lnTo>
                  <a:pt x="2102" y="463"/>
                </a:lnTo>
                <a:lnTo>
                  <a:pt x="2101" y="463"/>
                </a:lnTo>
                <a:moveTo>
                  <a:pt x="1166" y="794"/>
                </a:moveTo>
                <a:lnTo>
                  <a:pt x="1167" y="797"/>
                </a:lnTo>
                <a:lnTo>
                  <a:pt x="1166" y="795"/>
                </a:lnTo>
                <a:lnTo>
                  <a:pt x="1166" y="794"/>
                </a:lnTo>
                <a:moveTo>
                  <a:pt x="1142" y="787"/>
                </a:moveTo>
                <a:lnTo>
                  <a:pt x="1140" y="785"/>
                </a:lnTo>
                <a:lnTo>
                  <a:pt x="1142" y="785"/>
                </a:lnTo>
                <a:lnTo>
                  <a:pt x="1142" y="787"/>
                </a:lnTo>
                <a:moveTo>
                  <a:pt x="1142" y="790"/>
                </a:moveTo>
                <a:lnTo>
                  <a:pt x="1140" y="790"/>
                </a:lnTo>
                <a:lnTo>
                  <a:pt x="1140" y="788"/>
                </a:lnTo>
                <a:lnTo>
                  <a:pt x="1142" y="787"/>
                </a:lnTo>
                <a:lnTo>
                  <a:pt x="1143" y="787"/>
                </a:lnTo>
                <a:lnTo>
                  <a:pt x="1143" y="788"/>
                </a:lnTo>
                <a:lnTo>
                  <a:pt x="1142" y="788"/>
                </a:lnTo>
                <a:lnTo>
                  <a:pt x="1142" y="790"/>
                </a:lnTo>
                <a:moveTo>
                  <a:pt x="1145" y="800"/>
                </a:moveTo>
                <a:lnTo>
                  <a:pt x="1143" y="802"/>
                </a:lnTo>
                <a:lnTo>
                  <a:pt x="1142" y="802"/>
                </a:lnTo>
                <a:lnTo>
                  <a:pt x="1142" y="800"/>
                </a:lnTo>
                <a:lnTo>
                  <a:pt x="1143" y="800"/>
                </a:lnTo>
                <a:lnTo>
                  <a:pt x="1145" y="800"/>
                </a:lnTo>
                <a:moveTo>
                  <a:pt x="1155" y="826"/>
                </a:moveTo>
                <a:lnTo>
                  <a:pt x="1157" y="826"/>
                </a:lnTo>
                <a:lnTo>
                  <a:pt x="1157" y="828"/>
                </a:lnTo>
                <a:lnTo>
                  <a:pt x="1155" y="826"/>
                </a:lnTo>
                <a:moveTo>
                  <a:pt x="1145" y="807"/>
                </a:moveTo>
                <a:lnTo>
                  <a:pt x="1143" y="807"/>
                </a:lnTo>
                <a:lnTo>
                  <a:pt x="1145" y="806"/>
                </a:lnTo>
                <a:lnTo>
                  <a:pt x="1145" y="807"/>
                </a:lnTo>
                <a:moveTo>
                  <a:pt x="1000" y="768"/>
                </a:moveTo>
                <a:lnTo>
                  <a:pt x="998" y="770"/>
                </a:lnTo>
                <a:lnTo>
                  <a:pt x="998" y="768"/>
                </a:lnTo>
                <a:lnTo>
                  <a:pt x="1000" y="768"/>
                </a:lnTo>
                <a:moveTo>
                  <a:pt x="1094" y="744"/>
                </a:moveTo>
                <a:lnTo>
                  <a:pt x="1094" y="744"/>
                </a:lnTo>
                <a:lnTo>
                  <a:pt x="1094" y="742"/>
                </a:lnTo>
                <a:lnTo>
                  <a:pt x="1094" y="741"/>
                </a:lnTo>
                <a:lnTo>
                  <a:pt x="1094" y="742"/>
                </a:lnTo>
                <a:lnTo>
                  <a:pt x="1094" y="744"/>
                </a:lnTo>
                <a:moveTo>
                  <a:pt x="1073" y="747"/>
                </a:moveTo>
                <a:lnTo>
                  <a:pt x="1073" y="749"/>
                </a:lnTo>
                <a:lnTo>
                  <a:pt x="1072" y="751"/>
                </a:lnTo>
                <a:lnTo>
                  <a:pt x="1072" y="749"/>
                </a:lnTo>
                <a:lnTo>
                  <a:pt x="1070" y="749"/>
                </a:lnTo>
                <a:lnTo>
                  <a:pt x="1070" y="751"/>
                </a:lnTo>
                <a:lnTo>
                  <a:pt x="1068" y="751"/>
                </a:lnTo>
                <a:lnTo>
                  <a:pt x="1067" y="751"/>
                </a:lnTo>
                <a:lnTo>
                  <a:pt x="1065" y="751"/>
                </a:lnTo>
                <a:lnTo>
                  <a:pt x="1065" y="749"/>
                </a:lnTo>
                <a:lnTo>
                  <a:pt x="1065" y="747"/>
                </a:lnTo>
                <a:lnTo>
                  <a:pt x="1067" y="747"/>
                </a:lnTo>
                <a:lnTo>
                  <a:pt x="1067" y="746"/>
                </a:lnTo>
                <a:lnTo>
                  <a:pt x="1068" y="746"/>
                </a:lnTo>
                <a:lnTo>
                  <a:pt x="1070" y="746"/>
                </a:lnTo>
                <a:lnTo>
                  <a:pt x="1070" y="747"/>
                </a:lnTo>
                <a:lnTo>
                  <a:pt x="1072" y="747"/>
                </a:lnTo>
                <a:lnTo>
                  <a:pt x="1073" y="747"/>
                </a:lnTo>
                <a:moveTo>
                  <a:pt x="1067" y="758"/>
                </a:moveTo>
                <a:lnTo>
                  <a:pt x="1067" y="759"/>
                </a:lnTo>
                <a:lnTo>
                  <a:pt x="1065" y="759"/>
                </a:lnTo>
                <a:lnTo>
                  <a:pt x="1065" y="758"/>
                </a:lnTo>
                <a:lnTo>
                  <a:pt x="1067" y="758"/>
                </a:lnTo>
                <a:moveTo>
                  <a:pt x="2101" y="465"/>
                </a:moveTo>
                <a:lnTo>
                  <a:pt x="2102" y="465"/>
                </a:lnTo>
                <a:lnTo>
                  <a:pt x="2101" y="467"/>
                </a:lnTo>
                <a:lnTo>
                  <a:pt x="2101" y="465"/>
                </a:lnTo>
                <a:moveTo>
                  <a:pt x="1017" y="756"/>
                </a:moveTo>
                <a:lnTo>
                  <a:pt x="1015" y="758"/>
                </a:lnTo>
                <a:lnTo>
                  <a:pt x="1014" y="758"/>
                </a:lnTo>
                <a:lnTo>
                  <a:pt x="1014" y="759"/>
                </a:lnTo>
                <a:lnTo>
                  <a:pt x="1012" y="758"/>
                </a:lnTo>
                <a:lnTo>
                  <a:pt x="1012" y="756"/>
                </a:lnTo>
                <a:lnTo>
                  <a:pt x="1012" y="754"/>
                </a:lnTo>
                <a:lnTo>
                  <a:pt x="1012" y="752"/>
                </a:lnTo>
                <a:lnTo>
                  <a:pt x="1014" y="752"/>
                </a:lnTo>
                <a:lnTo>
                  <a:pt x="1015" y="752"/>
                </a:lnTo>
                <a:lnTo>
                  <a:pt x="1015" y="754"/>
                </a:lnTo>
                <a:lnTo>
                  <a:pt x="1015" y="756"/>
                </a:lnTo>
                <a:lnTo>
                  <a:pt x="1017" y="756"/>
                </a:lnTo>
                <a:moveTo>
                  <a:pt x="2102" y="465"/>
                </a:moveTo>
                <a:lnTo>
                  <a:pt x="2102" y="463"/>
                </a:lnTo>
                <a:lnTo>
                  <a:pt x="2104" y="463"/>
                </a:lnTo>
                <a:lnTo>
                  <a:pt x="2106" y="463"/>
                </a:lnTo>
                <a:lnTo>
                  <a:pt x="2106" y="465"/>
                </a:lnTo>
                <a:lnTo>
                  <a:pt x="2106" y="467"/>
                </a:lnTo>
                <a:lnTo>
                  <a:pt x="2104" y="467"/>
                </a:lnTo>
                <a:lnTo>
                  <a:pt x="2104" y="465"/>
                </a:lnTo>
                <a:lnTo>
                  <a:pt x="2102" y="465"/>
                </a:lnTo>
                <a:moveTo>
                  <a:pt x="2104" y="462"/>
                </a:moveTo>
                <a:lnTo>
                  <a:pt x="2102" y="462"/>
                </a:lnTo>
                <a:lnTo>
                  <a:pt x="2102" y="460"/>
                </a:lnTo>
                <a:lnTo>
                  <a:pt x="2104" y="460"/>
                </a:lnTo>
                <a:lnTo>
                  <a:pt x="2104" y="462"/>
                </a:lnTo>
                <a:moveTo>
                  <a:pt x="1072" y="751"/>
                </a:moveTo>
                <a:lnTo>
                  <a:pt x="1073" y="751"/>
                </a:lnTo>
                <a:lnTo>
                  <a:pt x="1073" y="752"/>
                </a:lnTo>
                <a:lnTo>
                  <a:pt x="1073" y="754"/>
                </a:lnTo>
                <a:lnTo>
                  <a:pt x="1072" y="754"/>
                </a:lnTo>
                <a:lnTo>
                  <a:pt x="1072" y="752"/>
                </a:lnTo>
                <a:lnTo>
                  <a:pt x="1070" y="752"/>
                </a:lnTo>
                <a:lnTo>
                  <a:pt x="1070" y="751"/>
                </a:lnTo>
                <a:lnTo>
                  <a:pt x="1072" y="751"/>
                </a:lnTo>
                <a:moveTo>
                  <a:pt x="2101" y="462"/>
                </a:moveTo>
                <a:lnTo>
                  <a:pt x="2099" y="462"/>
                </a:lnTo>
                <a:lnTo>
                  <a:pt x="2101" y="460"/>
                </a:lnTo>
                <a:lnTo>
                  <a:pt x="2101" y="462"/>
                </a:lnTo>
                <a:moveTo>
                  <a:pt x="1364" y="1084"/>
                </a:moveTo>
                <a:lnTo>
                  <a:pt x="1364" y="1083"/>
                </a:lnTo>
                <a:lnTo>
                  <a:pt x="1366" y="1084"/>
                </a:lnTo>
                <a:lnTo>
                  <a:pt x="1364" y="1084"/>
                </a:lnTo>
                <a:moveTo>
                  <a:pt x="1487" y="1223"/>
                </a:moveTo>
                <a:lnTo>
                  <a:pt x="1489" y="1225"/>
                </a:lnTo>
                <a:lnTo>
                  <a:pt x="1487" y="1225"/>
                </a:lnTo>
                <a:lnTo>
                  <a:pt x="1487" y="1223"/>
                </a:lnTo>
                <a:moveTo>
                  <a:pt x="1480" y="1230"/>
                </a:moveTo>
                <a:lnTo>
                  <a:pt x="1480" y="1231"/>
                </a:lnTo>
                <a:lnTo>
                  <a:pt x="1478" y="1231"/>
                </a:lnTo>
                <a:lnTo>
                  <a:pt x="1478" y="1233"/>
                </a:lnTo>
                <a:lnTo>
                  <a:pt x="1477" y="1233"/>
                </a:lnTo>
                <a:lnTo>
                  <a:pt x="1477" y="1231"/>
                </a:lnTo>
                <a:lnTo>
                  <a:pt x="1477" y="1230"/>
                </a:lnTo>
                <a:lnTo>
                  <a:pt x="1478" y="1230"/>
                </a:lnTo>
                <a:lnTo>
                  <a:pt x="1480" y="1230"/>
                </a:lnTo>
                <a:moveTo>
                  <a:pt x="1884" y="1012"/>
                </a:moveTo>
                <a:lnTo>
                  <a:pt x="1885" y="1011"/>
                </a:lnTo>
                <a:lnTo>
                  <a:pt x="1885" y="1012"/>
                </a:lnTo>
                <a:lnTo>
                  <a:pt x="1884" y="1012"/>
                </a:lnTo>
                <a:moveTo>
                  <a:pt x="1453" y="1226"/>
                </a:moveTo>
                <a:lnTo>
                  <a:pt x="1455" y="1226"/>
                </a:lnTo>
                <a:lnTo>
                  <a:pt x="1453" y="1228"/>
                </a:lnTo>
                <a:lnTo>
                  <a:pt x="1451" y="1228"/>
                </a:lnTo>
                <a:lnTo>
                  <a:pt x="1449" y="1228"/>
                </a:lnTo>
                <a:lnTo>
                  <a:pt x="1448" y="1226"/>
                </a:lnTo>
                <a:lnTo>
                  <a:pt x="1446" y="1228"/>
                </a:lnTo>
                <a:lnTo>
                  <a:pt x="1444" y="1228"/>
                </a:lnTo>
                <a:lnTo>
                  <a:pt x="1443" y="1228"/>
                </a:lnTo>
                <a:lnTo>
                  <a:pt x="1443" y="1226"/>
                </a:lnTo>
                <a:lnTo>
                  <a:pt x="1444" y="1226"/>
                </a:lnTo>
                <a:lnTo>
                  <a:pt x="1446" y="1226"/>
                </a:lnTo>
                <a:lnTo>
                  <a:pt x="1446" y="1225"/>
                </a:lnTo>
                <a:lnTo>
                  <a:pt x="1448" y="1225"/>
                </a:lnTo>
                <a:lnTo>
                  <a:pt x="1449" y="1225"/>
                </a:lnTo>
                <a:lnTo>
                  <a:pt x="1451" y="1225"/>
                </a:lnTo>
                <a:lnTo>
                  <a:pt x="1453" y="1225"/>
                </a:lnTo>
                <a:lnTo>
                  <a:pt x="1453" y="1226"/>
                </a:lnTo>
                <a:moveTo>
                  <a:pt x="1448" y="1228"/>
                </a:moveTo>
                <a:lnTo>
                  <a:pt x="1449" y="1228"/>
                </a:lnTo>
                <a:lnTo>
                  <a:pt x="1449" y="1230"/>
                </a:lnTo>
                <a:lnTo>
                  <a:pt x="1448" y="1230"/>
                </a:lnTo>
                <a:lnTo>
                  <a:pt x="1448" y="1228"/>
                </a:lnTo>
                <a:moveTo>
                  <a:pt x="1467" y="1216"/>
                </a:moveTo>
                <a:lnTo>
                  <a:pt x="1467" y="1214"/>
                </a:lnTo>
                <a:lnTo>
                  <a:pt x="1468" y="1214"/>
                </a:lnTo>
                <a:lnTo>
                  <a:pt x="1468" y="1216"/>
                </a:lnTo>
                <a:lnTo>
                  <a:pt x="1467" y="1216"/>
                </a:lnTo>
                <a:moveTo>
                  <a:pt x="1455" y="1225"/>
                </a:moveTo>
                <a:lnTo>
                  <a:pt x="1456" y="1225"/>
                </a:lnTo>
                <a:lnTo>
                  <a:pt x="1455" y="1226"/>
                </a:lnTo>
                <a:lnTo>
                  <a:pt x="1455" y="1225"/>
                </a:lnTo>
                <a:moveTo>
                  <a:pt x="1543" y="1245"/>
                </a:moveTo>
                <a:lnTo>
                  <a:pt x="1545" y="1243"/>
                </a:lnTo>
                <a:lnTo>
                  <a:pt x="1545" y="1245"/>
                </a:lnTo>
                <a:lnTo>
                  <a:pt x="1545" y="1247"/>
                </a:lnTo>
                <a:lnTo>
                  <a:pt x="1543" y="1247"/>
                </a:lnTo>
                <a:lnTo>
                  <a:pt x="1543" y="1245"/>
                </a:lnTo>
                <a:moveTo>
                  <a:pt x="1526" y="1225"/>
                </a:moveTo>
                <a:lnTo>
                  <a:pt x="1528" y="1223"/>
                </a:lnTo>
                <a:lnTo>
                  <a:pt x="1528" y="1225"/>
                </a:lnTo>
                <a:lnTo>
                  <a:pt x="1526" y="1225"/>
                </a:lnTo>
                <a:moveTo>
                  <a:pt x="1627" y="1365"/>
                </a:moveTo>
                <a:lnTo>
                  <a:pt x="1629" y="1366"/>
                </a:lnTo>
                <a:lnTo>
                  <a:pt x="1627" y="1366"/>
                </a:lnTo>
                <a:lnTo>
                  <a:pt x="1627" y="1365"/>
                </a:lnTo>
                <a:moveTo>
                  <a:pt x="1518" y="1223"/>
                </a:moveTo>
                <a:lnTo>
                  <a:pt x="1519" y="1221"/>
                </a:lnTo>
                <a:lnTo>
                  <a:pt x="1519" y="1223"/>
                </a:lnTo>
                <a:lnTo>
                  <a:pt x="1518" y="1223"/>
                </a:lnTo>
                <a:moveTo>
                  <a:pt x="1480" y="1236"/>
                </a:moveTo>
                <a:lnTo>
                  <a:pt x="1482" y="1236"/>
                </a:lnTo>
                <a:lnTo>
                  <a:pt x="1482" y="1240"/>
                </a:lnTo>
                <a:lnTo>
                  <a:pt x="1482" y="1242"/>
                </a:lnTo>
                <a:lnTo>
                  <a:pt x="1480" y="1242"/>
                </a:lnTo>
                <a:lnTo>
                  <a:pt x="1480" y="1240"/>
                </a:lnTo>
                <a:lnTo>
                  <a:pt x="1480" y="1238"/>
                </a:lnTo>
                <a:lnTo>
                  <a:pt x="1480" y="1236"/>
                </a:lnTo>
                <a:moveTo>
                  <a:pt x="1913" y="257"/>
                </a:moveTo>
                <a:lnTo>
                  <a:pt x="1913" y="255"/>
                </a:lnTo>
                <a:lnTo>
                  <a:pt x="1914" y="255"/>
                </a:lnTo>
                <a:lnTo>
                  <a:pt x="1914" y="257"/>
                </a:lnTo>
                <a:lnTo>
                  <a:pt x="1914" y="258"/>
                </a:lnTo>
                <a:lnTo>
                  <a:pt x="1913" y="258"/>
                </a:lnTo>
                <a:lnTo>
                  <a:pt x="1913" y="257"/>
                </a:lnTo>
                <a:moveTo>
                  <a:pt x="1480" y="1231"/>
                </a:moveTo>
                <a:lnTo>
                  <a:pt x="1482" y="1230"/>
                </a:lnTo>
                <a:lnTo>
                  <a:pt x="1482" y="1231"/>
                </a:lnTo>
                <a:lnTo>
                  <a:pt x="1480" y="1231"/>
                </a:lnTo>
                <a:moveTo>
                  <a:pt x="1480" y="1207"/>
                </a:moveTo>
                <a:lnTo>
                  <a:pt x="1482" y="1207"/>
                </a:lnTo>
                <a:lnTo>
                  <a:pt x="1482" y="1209"/>
                </a:lnTo>
                <a:lnTo>
                  <a:pt x="1480" y="1209"/>
                </a:lnTo>
                <a:lnTo>
                  <a:pt x="1478" y="1209"/>
                </a:lnTo>
                <a:lnTo>
                  <a:pt x="1477" y="1207"/>
                </a:lnTo>
                <a:lnTo>
                  <a:pt x="1478" y="1207"/>
                </a:lnTo>
                <a:lnTo>
                  <a:pt x="1480" y="1207"/>
                </a:lnTo>
                <a:moveTo>
                  <a:pt x="1468" y="1178"/>
                </a:moveTo>
                <a:lnTo>
                  <a:pt x="1470" y="1178"/>
                </a:lnTo>
                <a:lnTo>
                  <a:pt x="1470" y="1180"/>
                </a:lnTo>
                <a:lnTo>
                  <a:pt x="1468" y="1178"/>
                </a:lnTo>
                <a:moveTo>
                  <a:pt x="1458" y="1146"/>
                </a:moveTo>
                <a:lnTo>
                  <a:pt x="1458" y="1144"/>
                </a:lnTo>
                <a:lnTo>
                  <a:pt x="1460" y="1146"/>
                </a:lnTo>
                <a:lnTo>
                  <a:pt x="1458" y="1146"/>
                </a:lnTo>
                <a:moveTo>
                  <a:pt x="1472" y="1190"/>
                </a:moveTo>
                <a:lnTo>
                  <a:pt x="1473" y="1190"/>
                </a:lnTo>
                <a:lnTo>
                  <a:pt x="1472" y="1192"/>
                </a:lnTo>
                <a:lnTo>
                  <a:pt x="1472" y="1190"/>
                </a:lnTo>
                <a:moveTo>
                  <a:pt x="1366" y="1084"/>
                </a:moveTo>
                <a:lnTo>
                  <a:pt x="1367" y="1084"/>
                </a:lnTo>
                <a:lnTo>
                  <a:pt x="1367" y="1086"/>
                </a:lnTo>
                <a:lnTo>
                  <a:pt x="1366" y="1084"/>
                </a:lnTo>
                <a:moveTo>
                  <a:pt x="1449" y="347"/>
                </a:moveTo>
                <a:lnTo>
                  <a:pt x="1451" y="345"/>
                </a:lnTo>
                <a:lnTo>
                  <a:pt x="1451" y="347"/>
                </a:lnTo>
                <a:lnTo>
                  <a:pt x="1449" y="347"/>
                </a:lnTo>
                <a:moveTo>
                  <a:pt x="1376" y="1103"/>
                </a:moveTo>
                <a:lnTo>
                  <a:pt x="1378" y="1101"/>
                </a:lnTo>
                <a:lnTo>
                  <a:pt x="1378" y="1103"/>
                </a:lnTo>
                <a:lnTo>
                  <a:pt x="1376" y="1107"/>
                </a:lnTo>
                <a:lnTo>
                  <a:pt x="1376" y="1105"/>
                </a:lnTo>
                <a:lnTo>
                  <a:pt x="1376" y="1103"/>
                </a:lnTo>
                <a:moveTo>
                  <a:pt x="1455" y="1216"/>
                </a:moveTo>
                <a:lnTo>
                  <a:pt x="1456" y="1216"/>
                </a:lnTo>
                <a:lnTo>
                  <a:pt x="1456" y="1218"/>
                </a:lnTo>
                <a:lnTo>
                  <a:pt x="1455" y="1219"/>
                </a:lnTo>
                <a:lnTo>
                  <a:pt x="1455" y="1218"/>
                </a:lnTo>
                <a:lnTo>
                  <a:pt x="1455" y="1216"/>
                </a:lnTo>
                <a:moveTo>
                  <a:pt x="1468" y="1199"/>
                </a:moveTo>
                <a:lnTo>
                  <a:pt x="1468" y="1197"/>
                </a:lnTo>
                <a:lnTo>
                  <a:pt x="1470" y="1199"/>
                </a:lnTo>
                <a:lnTo>
                  <a:pt x="1468" y="1199"/>
                </a:lnTo>
                <a:moveTo>
                  <a:pt x="1878" y="1011"/>
                </a:moveTo>
                <a:lnTo>
                  <a:pt x="1880" y="1011"/>
                </a:lnTo>
                <a:lnTo>
                  <a:pt x="1880" y="1012"/>
                </a:lnTo>
                <a:lnTo>
                  <a:pt x="1878" y="1012"/>
                </a:lnTo>
                <a:lnTo>
                  <a:pt x="1877" y="1012"/>
                </a:lnTo>
                <a:lnTo>
                  <a:pt x="1875" y="1012"/>
                </a:lnTo>
                <a:lnTo>
                  <a:pt x="1878" y="1011"/>
                </a:lnTo>
                <a:moveTo>
                  <a:pt x="1456" y="1214"/>
                </a:moveTo>
                <a:lnTo>
                  <a:pt x="1458" y="1214"/>
                </a:lnTo>
                <a:lnTo>
                  <a:pt x="1456" y="1216"/>
                </a:lnTo>
                <a:lnTo>
                  <a:pt x="1456" y="1214"/>
                </a:lnTo>
                <a:moveTo>
                  <a:pt x="1465" y="1207"/>
                </a:moveTo>
                <a:lnTo>
                  <a:pt x="1467" y="1207"/>
                </a:lnTo>
                <a:lnTo>
                  <a:pt x="1467" y="1209"/>
                </a:lnTo>
                <a:lnTo>
                  <a:pt x="1467" y="1211"/>
                </a:lnTo>
                <a:lnTo>
                  <a:pt x="1465" y="1213"/>
                </a:lnTo>
                <a:lnTo>
                  <a:pt x="1467" y="1214"/>
                </a:lnTo>
                <a:lnTo>
                  <a:pt x="1465" y="1214"/>
                </a:lnTo>
                <a:lnTo>
                  <a:pt x="1463" y="1214"/>
                </a:lnTo>
                <a:lnTo>
                  <a:pt x="1463" y="1216"/>
                </a:lnTo>
                <a:lnTo>
                  <a:pt x="1463" y="1218"/>
                </a:lnTo>
                <a:lnTo>
                  <a:pt x="1463" y="1216"/>
                </a:lnTo>
                <a:lnTo>
                  <a:pt x="1465" y="1216"/>
                </a:lnTo>
                <a:lnTo>
                  <a:pt x="1465" y="1218"/>
                </a:lnTo>
                <a:lnTo>
                  <a:pt x="1465" y="1219"/>
                </a:lnTo>
                <a:lnTo>
                  <a:pt x="1463" y="1219"/>
                </a:lnTo>
                <a:lnTo>
                  <a:pt x="1463" y="1219"/>
                </a:lnTo>
                <a:lnTo>
                  <a:pt x="1463" y="1221"/>
                </a:lnTo>
                <a:lnTo>
                  <a:pt x="1461" y="1221"/>
                </a:lnTo>
                <a:lnTo>
                  <a:pt x="1461" y="1223"/>
                </a:lnTo>
                <a:lnTo>
                  <a:pt x="1460" y="1223"/>
                </a:lnTo>
                <a:lnTo>
                  <a:pt x="1458" y="1223"/>
                </a:lnTo>
                <a:lnTo>
                  <a:pt x="1458" y="1225"/>
                </a:lnTo>
                <a:lnTo>
                  <a:pt x="1456" y="1225"/>
                </a:lnTo>
                <a:lnTo>
                  <a:pt x="1456" y="1223"/>
                </a:lnTo>
                <a:lnTo>
                  <a:pt x="1458" y="1223"/>
                </a:lnTo>
                <a:lnTo>
                  <a:pt x="1460" y="1221"/>
                </a:lnTo>
                <a:lnTo>
                  <a:pt x="1461" y="1219"/>
                </a:lnTo>
                <a:lnTo>
                  <a:pt x="1461" y="1218"/>
                </a:lnTo>
                <a:lnTo>
                  <a:pt x="1461" y="1216"/>
                </a:lnTo>
                <a:lnTo>
                  <a:pt x="1461" y="1214"/>
                </a:lnTo>
                <a:lnTo>
                  <a:pt x="1461" y="1213"/>
                </a:lnTo>
                <a:lnTo>
                  <a:pt x="1460" y="1213"/>
                </a:lnTo>
                <a:lnTo>
                  <a:pt x="1458" y="1214"/>
                </a:lnTo>
                <a:lnTo>
                  <a:pt x="1456" y="1213"/>
                </a:lnTo>
                <a:lnTo>
                  <a:pt x="1458" y="1213"/>
                </a:lnTo>
                <a:lnTo>
                  <a:pt x="1458" y="1211"/>
                </a:lnTo>
                <a:lnTo>
                  <a:pt x="1460" y="1211"/>
                </a:lnTo>
                <a:lnTo>
                  <a:pt x="1461" y="1211"/>
                </a:lnTo>
                <a:lnTo>
                  <a:pt x="1461" y="1209"/>
                </a:lnTo>
                <a:lnTo>
                  <a:pt x="1461" y="1207"/>
                </a:lnTo>
                <a:lnTo>
                  <a:pt x="1460" y="1207"/>
                </a:lnTo>
                <a:lnTo>
                  <a:pt x="1460" y="1206"/>
                </a:lnTo>
                <a:lnTo>
                  <a:pt x="1461" y="1206"/>
                </a:lnTo>
                <a:lnTo>
                  <a:pt x="1463" y="1206"/>
                </a:lnTo>
                <a:lnTo>
                  <a:pt x="1463" y="1204"/>
                </a:lnTo>
                <a:lnTo>
                  <a:pt x="1463" y="1204"/>
                </a:lnTo>
                <a:lnTo>
                  <a:pt x="1463" y="1202"/>
                </a:lnTo>
                <a:lnTo>
                  <a:pt x="1465" y="1202"/>
                </a:lnTo>
                <a:lnTo>
                  <a:pt x="1467" y="1201"/>
                </a:lnTo>
                <a:lnTo>
                  <a:pt x="1467" y="1199"/>
                </a:lnTo>
                <a:lnTo>
                  <a:pt x="1468" y="1199"/>
                </a:lnTo>
                <a:lnTo>
                  <a:pt x="1468" y="1201"/>
                </a:lnTo>
                <a:lnTo>
                  <a:pt x="1468" y="1202"/>
                </a:lnTo>
                <a:lnTo>
                  <a:pt x="1467" y="1202"/>
                </a:lnTo>
                <a:lnTo>
                  <a:pt x="1467" y="1204"/>
                </a:lnTo>
                <a:lnTo>
                  <a:pt x="1467" y="1206"/>
                </a:lnTo>
                <a:lnTo>
                  <a:pt x="1465" y="1206"/>
                </a:lnTo>
                <a:lnTo>
                  <a:pt x="1465" y="1204"/>
                </a:lnTo>
                <a:lnTo>
                  <a:pt x="1463" y="1206"/>
                </a:lnTo>
                <a:lnTo>
                  <a:pt x="1463" y="1207"/>
                </a:lnTo>
                <a:lnTo>
                  <a:pt x="1463" y="1209"/>
                </a:lnTo>
                <a:lnTo>
                  <a:pt x="1463" y="1209"/>
                </a:lnTo>
                <a:lnTo>
                  <a:pt x="1465" y="1209"/>
                </a:lnTo>
                <a:lnTo>
                  <a:pt x="1465" y="1207"/>
                </a:lnTo>
                <a:moveTo>
                  <a:pt x="1875" y="1021"/>
                </a:moveTo>
                <a:lnTo>
                  <a:pt x="1877" y="1021"/>
                </a:lnTo>
                <a:lnTo>
                  <a:pt x="1877" y="1023"/>
                </a:lnTo>
                <a:lnTo>
                  <a:pt x="1875" y="1023"/>
                </a:lnTo>
                <a:lnTo>
                  <a:pt x="1875" y="1021"/>
                </a:lnTo>
                <a:moveTo>
                  <a:pt x="1468" y="1202"/>
                </a:moveTo>
                <a:lnTo>
                  <a:pt x="1470" y="1202"/>
                </a:lnTo>
                <a:lnTo>
                  <a:pt x="1470" y="1204"/>
                </a:lnTo>
                <a:lnTo>
                  <a:pt x="1470" y="1206"/>
                </a:lnTo>
                <a:lnTo>
                  <a:pt x="1472" y="1204"/>
                </a:lnTo>
                <a:lnTo>
                  <a:pt x="1473" y="1204"/>
                </a:lnTo>
                <a:lnTo>
                  <a:pt x="1473" y="1206"/>
                </a:lnTo>
                <a:lnTo>
                  <a:pt x="1475" y="1206"/>
                </a:lnTo>
                <a:lnTo>
                  <a:pt x="1477" y="1206"/>
                </a:lnTo>
                <a:lnTo>
                  <a:pt x="1477" y="1207"/>
                </a:lnTo>
                <a:lnTo>
                  <a:pt x="1473" y="1207"/>
                </a:lnTo>
                <a:lnTo>
                  <a:pt x="1472" y="1207"/>
                </a:lnTo>
                <a:lnTo>
                  <a:pt x="1470" y="1207"/>
                </a:lnTo>
                <a:lnTo>
                  <a:pt x="1468" y="1207"/>
                </a:lnTo>
                <a:lnTo>
                  <a:pt x="1467" y="1207"/>
                </a:lnTo>
                <a:lnTo>
                  <a:pt x="1467" y="1206"/>
                </a:lnTo>
                <a:lnTo>
                  <a:pt x="1468" y="1206"/>
                </a:lnTo>
                <a:lnTo>
                  <a:pt x="1468" y="1204"/>
                </a:lnTo>
                <a:lnTo>
                  <a:pt x="1468" y="1202"/>
                </a:lnTo>
                <a:moveTo>
                  <a:pt x="1872" y="1012"/>
                </a:moveTo>
                <a:lnTo>
                  <a:pt x="1873" y="1014"/>
                </a:lnTo>
                <a:lnTo>
                  <a:pt x="1872" y="1014"/>
                </a:lnTo>
                <a:lnTo>
                  <a:pt x="1870" y="1014"/>
                </a:lnTo>
                <a:lnTo>
                  <a:pt x="1872" y="1012"/>
                </a:lnTo>
                <a:moveTo>
                  <a:pt x="1873" y="1012"/>
                </a:moveTo>
                <a:lnTo>
                  <a:pt x="1875" y="1012"/>
                </a:lnTo>
                <a:lnTo>
                  <a:pt x="1875" y="1014"/>
                </a:lnTo>
                <a:lnTo>
                  <a:pt x="1873" y="1014"/>
                </a:lnTo>
                <a:lnTo>
                  <a:pt x="1873" y="1012"/>
                </a:lnTo>
                <a:moveTo>
                  <a:pt x="1870" y="1021"/>
                </a:moveTo>
                <a:lnTo>
                  <a:pt x="1872" y="1021"/>
                </a:lnTo>
                <a:lnTo>
                  <a:pt x="1872" y="1023"/>
                </a:lnTo>
                <a:lnTo>
                  <a:pt x="1870" y="1023"/>
                </a:lnTo>
                <a:lnTo>
                  <a:pt x="1870" y="1021"/>
                </a:lnTo>
                <a:moveTo>
                  <a:pt x="1504" y="451"/>
                </a:moveTo>
                <a:lnTo>
                  <a:pt x="1504" y="451"/>
                </a:lnTo>
                <a:lnTo>
                  <a:pt x="1504" y="453"/>
                </a:lnTo>
                <a:lnTo>
                  <a:pt x="1504" y="451"/>
                </a:lnTo>
                <a:moveTo>
                  <a:pt x="1463" y="469"/>
                </a:moveTo>
                <a:lnTo>
                  <a:pt x="1461" y="470"/>
                </a:lnTo>
                <a:lnTo>
                  <a:pt x="1461" y="469"/>
                </a:lnTo>
                <a:lnTo>
                  <a:pt x="1463" y="469"/>
                </a:lnTo>
                <a:moveTo>
                  <a:pt x="1531" y="426"/>
                </a:moveTo>
                <a:lnTo>
                  <a:pt x="1531" y="424"/>
                </a:lnTo>
                <a:lnTo>
                  <a:pt x="1533" y="426"/>
                </a:lnTo>
                <a:lnTo>
                  <a:pt x="1531" y="426"/>
                </a:lnTo>
                <a:moveTo>
                  <a:pt x="1519" y="421"/>
                </a:moveTo>
                <a:lnTo>
                  <a:pt x="1521" y="421"/>
                </a:lnTo>
                <a:lnTo>
                  <a:pt x="1521" y="422"/>
                </a:lnTo>
                <a:lnTo>
                  <a:pt x="1519" y="422"/>
                </a:lnTo>
                <a:lnTo>
                  <a:pt x="1519" y="421"/>
                </a:lnTo>
                <a:moveTo>
                  <a:pt x="1521" y="419"/>
                </a:moveTo>
                <a:lnTo>
                  <a:pt x="1523" y="419"/>
                </a:lnTo>
                <a:lnTo>
                  <a:pt x="1523" y="421"/>
                </a:lnTo>
                <a:lnTo>
                  <a:pt x="1521" y="421"/>
                </a:lnTo>
                <a:lnTo>
                  <a:pt x="1521" y="419"/>
                </a:lnTo>
                <a:moveTo>
                  <a:pt x="1352" y="511"/>
                </a:moveTo>
                <a:lnTo>
                  <a:pt x="1354" y="511"/>
                </a:lnTo>
                <a:lnTo>
                  <a:pt x="1350" y="513"/>
                </a:lnTo>
                <a:lnTo>
                  <a:pt x="1352" y="511"/>
                </a:lnTo>
                <a:moveTo>
                  <a:pt x="1528" y="422"/>
                </a:moveTo>
                <a:lnTo>
                  <a:pt x="1526" y="421"/>
                </a:lnTo>
                <a:lnTo>
                  <a:pt x="1528" y="421"/>
                </a:lnTo>
                <a:lnTo>
                  <a:pt x="1528" y="422"/>
                </a:lnTo>
                <a:moveTo>
                  <a:pt x="2140" y="400"/>
                </a:moveTo>
                <a:lnTo>
                  <a:pt x="2140" y="398"/>
                </a:lnTo>
                <a:lnTo>
                  <a:pt x="2142" y="398"/>
                </a:lnTo>
                <a:lnTo>
                  <a:pt x="2142" y="400"/>
                </a:lnTo>
                <a:lnTo>
                  <a:pt x="2140" y="400"/>
                </a:lnTo>
                <a:moveTo>
                  <a:pt x="1451" y="527"/>
                </a:moveTo>
                <a:lnTo>
                  <a:pt x="1455" y="525"/>
                </a:lnTo>
                <a:lnTo>
                  <a:pt x="1453" y="527"/>
                </a:lnTo>
                <a:lnTo>
                  <a:pt x="1455" y="527"/>
                </a:lnTo>
                <a:lnTo>
                  <a:pt x="1453" y="528"/>
                </a:lnTo>
                <a:lnTo>
                  <a:pt x="1451" y="528"/>
                </a:lnTo>
                <a:lnTo>
                  <a:pt x="1451" y="527"/>
                </a:lnTo>
                <a:moveTo>
                  <a:pt x="1449" y="528"/>
                </a:moveTo>
                <a:lnTo>
                  <a:pt x="1451" y="528"/>
                </a:lnTo>
                <a:lnTo>
                  <a:pt x="1451" y="530"/>
                </a:lnTo>
                <a:lnTo>
                  <a:pt x="1449" y="530"/>
                </a:lnTo>
                <a:lnTo>
                  <a:pt x="1449" y="528"/>
                </a:lnTo>
                <a:moveTo>
                  <a:pt x="1506" y="398"/>
                </a:moveTo>
                <a:lnTo>
                  <a:pt x="1508" y="398"/>
                </a:lnTo>
                <a:lnTo>
                  <a:pt x="1504" y="400"/>
                </a:lnTo>
                <a:lnTo>
                  <a:pt x="1506" y="398"/>
                </a:lnTo>
                <a:moveTo>
                  <a:pt x="1349" y="513"/>
                </a:moveTo>
                <a:lnTo>
                  <a:pt x="1350" y="513"/>
                </a:lnTo>
                <a:lnTo>
                  <a:pt x="1349" y="515"/>
                </a:lnTo>
                <a:lnTo>
                  <a:pt x="1349" y="513"/>
                </a:lnTo>
                <a:moveTo>
                  <a:pt x="1347" y="515"/>
                </a:moveTo>
                <a:lnTo>
                  <a:pt x="1349" y="515"/>
                </a:lnTo>
                <a:lnTo>
                  <a:pt x="1343" y="516"/>
                </a:lnTo>
                <a:lnTo>
                  <a:pt x="1342" y="516"/>
                </a:lnTo>
                <a:lnTo>
                  <a:pt x="1340" y="516"/>
                </a:lnTo>
                <a:lnTo>
                  <a:pt x="1342" y="515"/>
                </a:lnTo>
                <a:lnTo>
                  <a:pt x="1343" y="515"/>
                </a:lnTo>
                <a:lnTo>
                  <a:pt x="1345" y="515"/>
                </a:lnTo>
                <a:lnTo>
                  <a:pt x="1347" y="515"/>
                </a:lnTo>
                <a:moveTo>
                  <a:pt x="1425" y="486"/>
                </a:moveTo>
                <a:lnTo>
                  <a:pt x="1427" y="487"/>
                </a:lnTo>
                <a:lnTo>
                  <a:pt x="1425" y="487"/>
                </a:lnTo>
                <a:lnTo>
                  <a:pt x="1425" y="486"/>
                </a:lnTo>
                <a:moveTo>
                  <a:pt x="1408" y="505"/>
                </a:moveTo>
                <a:lnTo>
                  <a:pt x="1410" y="503"/>
                </a:lnTo>
                <a:lnTo>
                  <a:pt x="1410" y="505"/>
                </a:lnTo>
                <a:lnTo>
                  <a:pt x="1408" y="505"/>
                </a:lnTo>
                <a:moveTo>
                  <a:pt x="1494" y="375"/>
                </a:moveTo>
                <a:lnTo>
                  <a:pt x="1496" y="376"/>
                </a:lnTo>
                <a:lnTo>
                  <a:pt x="1494" y="376"/>
                </a:lnTo>
                <a:lnTo>
                  <a:pt x="1494" y="375"/>
                </a:lnTo>
                <a:moveTo>
                  <a:pt x="1494" y="320"/>
                </a:moveTo>
                <a:lnTo>
                  <a:pt x="1496" y="322"/>
                </a:lnTo>
                <a:lnTo>
                  <a:pt x="1494" y="322"/>
                </a:lnTo>
                <a:lnTo>
                  <a:pt x="1494" y="320"/>
                </a:lnTo>
                <a:moveTo>
                  <a:pt x="1494" y="323"/>
                </a:moveTo>
                <a:lnTo>
                  <a:pt x="1496" y="323"/>
                </a:lnTo>
                <a:lnTo>
                  <a:pt x="1494" y="325"/>
                </a:lnTo>
                <a:lnTo>
                  <a:pt x="1494" y="323"/>
                </a:lnTo>
                <a:moveTo>
                  <a:pt x="1494" y="351"/>
                </a:moveTo>
                <a:lnTo>
                  <a:pt x="1496" y="349"/>
                </a:lnTo>
                <a:lnTo>
                  <a:pt x="1496" y="351"/>
                </a:lnTo>
                <a:lnTo>
                  <a:pt x="1494" y="351"/>
                </a:lnTo>
                <a:moveTo>
                  <a:pt x="1494" y="333"/>
                </a:moveTo>
                <a:lnTo>
                  <a:pt x="1496" y="332"/>
                </a:lnTo>
                <a:lnTo>
                  <a:pt x="1496" y="333"/>
                </a:lnTo>
                <a:lnTo>
                  <a:pt x="1494" y="333"/>
                </a:lnTo>
                <a:moveTo>
                  <a:pt x="1478" y="340"/>
                </a:moveTo>
                <a:lnTo>
                  <a:pt x="1477" y="339"/>
                </a:lnTo>
                <a:lnTo>
                  <a:pt x="1478" y="339"/>
                </a:lnTo>
                <a:lnTo>
                  <a:pt x="1478" y="340"/>
                </a:lnTo>
                <a:moveTo>
                  <a:pt x="1449" y="351"/>
                </a:moveTo>
                <a:lnTo>
                  <a:pt x="1451" y="351"/>
                </a:lnTo>
                <a:lnTo>
                  <a:pt x="1449" y="352"/>
                </a:lnTo>
                <a:lnTo>
                  <a:pt x="1449" y="351"/>
                </a:lnTo>
                <a:moveTo>
                  <a:pt x="1451" y="351"/>
                </a:moveTo>
                <a:lnTo>
                  <a:pt x="1453" y="349"/>
                </a:lnTo>
                <a:lnTo>
                  <a:pt x="1453" y="351"/>
                </a:lnTo>
                <a:lnTo>
                  <a:pt x="1451" y="351"/>
                </a:lnTo>
                <a:moveTo>
                  <a:pt x="1494" y="381"/>
                </a:moveTo>
                <a:lnTo>
                  <a:pt x="1494" y="380"/>
                </a:lnTo>
                <a:lnTo>
                  <a:pt x="1496" y="381"/>
                </a:lnTo>
                <a:lnTo>
                  <a:pt x="1494" y="381"/>
                </a:lnTo>
                <a:moveTo>
                  <a:pt x="2155" y="414"/>
                </a:moveTo>
                <a:lnTo>
                  <a:pt x="2155" y="412"/>
                </a:lnTo>
                <a:lnTo>
                  <a:pt x="2157" y="414"/>
                </a:lnTo>
                <a:lnTo>
                  <a:pt x="2157" y="416"/>
                </a:lnTo>
                <a:lnTo>
                  <a:pt x="2155" y="416"/>
                </a:lnTo>
                <a:lnTo>
                  <a:pt x="2155" y="414"/>
                </a:lnTo>
                <a:moveTo>
                  <a:pt x="1501" y="390"/>
                </a:moveTo>
                <a:lnTo>
                  <a:pt x="1502" y="390"/>
                </a:lnTo>
                <a:lnTo>
                  <a:pt x="1501" y="392"/>
                </a:lnTo>
                <a:lnTo>
                  <a:pt x="1501" y="390"/>
                </a:lnTo>
                <a:moveTo>
                  <a:pt x="1497" y="373"/>
                </a:moveTo>
                <a:lnTo>
                  <a:pt x="1499" y="373"/>
                </a:lnTo>
                <a:lnTo>
                  <a:pt x="1497" y="375"/>
                </a:lnTo>
                <a:lnTo>
                  <a:pt x="1496" y="375"/>
                </a:lnTo>
                <a:lnTo>
                  <a:pt x="1496" y="373"/>
                </a:lnTo>
                <a:lnTo>
                  <a:pt x="1497" y="373"/>
                </a:lnTo>
                <a:moveTo>
                  <a:pt x="1499" y="390"/>
                </a:moveTo>
                <a:lnTo>
                  <a:pt x="1501" y="388"/>
                </a:lnTo>
                <a:lnTo>
                  <a:pt x="1501" y="390"/>
                </a:lnTo>
                <a:lnTo>
                  <a:pt x="1499" y="390"/>
                </a:lnTo>
                <a:moveTo>
                  <a:pt x="1449" y="530"/>
                </a:moveTo>
                <a:lnTo>
                  <a:pt x="1449" y="532"/>
                </a:lnTo>
                <a:lnTo>
                  <a:pt x="1449" y="534"/>
                </a:lnTo>
                <a:lnTo>
                  <a:pt x="1448" y="534"/>
                </a:lnTo>
                <a:lnTo>
                  <a:pt x="1446" y="534"/>
                </a:lnTo>
                <a:lnTo>
                  <a:pt x="1444" y="534"/>
                </a:lnTo>
                <a:lnTo>
                  <a:pt x="1444" y="532"/>
                </a:lnTo>
                <a:lnTo>
                  <a:pt x="1446" y="532"/>
                </a:lnTo>
                <a:lnTo>
                  <a:pt x="1446" y="530"/>
                </a:lnTo>
                <a:lnTo>
                  <a:pt x="1448" y="530"/>
                </a:lnTo>
                <a:lnTo>
                  <a:pt x="1449" y="530"/>
                </a:lnTo>
                <a:moveTo>
                  <a:pt x="1501" y="393"/>
                </a:moveTo>
                <a:lnTo>
                  <a:pt x="1502" y="393"/>
                </a:lnTo>
                <a:lnTo>
                  <a:pt x="1501" y="395"/>
                </a:lnTo>
                <a:lnTo>
                  <a:pt x="1501" y="393"/>
                </a:lnTo>
                <a:moveTo>
                  <a:pt x="1166" y="775"/>
                </a:moveTo>
                <a:lnTo>
                  <a:pt x="1166" y="776"/>
                </a:lnTo>
                <a:lnTo>
                  <a:pt x="1164" y="775"/>
                </a:lnTo>
                <a:lnTo>
                  <a:pt x="1166" y="775"/>
                </a:lnTo>
                <a:moveTo>
                  <a:pt x="1496" y="376"/>
                </a:moveTo>
                <a:lnTo>
                  <a:pt x="1497" y="376"/>
                </a:lnTo>
                <a:lnTo>
                  <a:pt x="1497" y="378"/>
                </a:lnTo>
                <a:lnTo>
                  <a:pt x="1496" y="376"/>
                </a:lnTo>
                <a:moveTo>
                  <a:pt x="2130" y="440"/>
                </a:moveTo>
                <a:lnTo>
                  <a:pt x="2130" y="438"/>
                </a:lnTo>
                <a:lnTo>
                  <a:pt x="2131" y="438"/>
                </a:lnTo>
                <a:lnTo>
                  <a:pt x="2131" y="440"/>
                </a:lnTo>
                <a:lnTo>
                  <a:pt x="2130" y="440"/>
                </a:lnTo>
                <a:moveTo>
                  <a:pt x="1246" y="650"/>
                </a:moveTo>
                <a:lnTo>
                  <a:pt x="1246" y="652"/>
                </a:lnTo>
                <a:lnTo>
                  <a:pt x="1244" y="650"/>
                </a:lnTo>
                <a:lnTo>
                  <a:pt x="1246" y="650"/>
                </a:lnTo>
                <a:moveTo>
                  <a:pt x="1244" y="648"/>
                </a:moveTo>
                <a:lnTo>
                  <a:pt x="1244" y="650"/>
                </a:lnTo>
                <a:lnTo>
                  <a:pt x="1243" y="650"/>
                </a:lnTo>
                <a:lnTo>
                  <a:pt x="1244" y="648"/>
                </a:lnTo>
                <a:moveTo>
                  <a:pt x="1251" y="636"/>
                </a:moveTo>
                <a:lnTo>
                  <a:pt x="1251" y="638"/>
                </a:lnTo>
                <a:lnTo>
                  <a:pt x="1249" y="638"/>
                </a:lnTo>
                <a:lnTo>
                  <a:pt x="1248" y="638"/>
                </a:lnTo>
                <a:lnTo>
                  <a:pt x="1248" y="636"/>
                </a:lnTo>
                <a:lnTo>
                  <a:pt x="1249" y="636"/>
                </a:lnTo>
                <a:lnTo>
                  <a:pt x="1251" y="636"/>
                </a:lnTo>
                <a:moveTo>
                  <a:pt x="1248" y="648"/>
                </a:moveTo>
                <a:lnTo>
                  <a:pt x="1248" y="650"/>
                </a:lnTo>
                <a:lnTo>
                  <a:pt x="1246" y="650"/>
                </a:lnTo>
                <a:lnTo>
                  <a:pt x="1246" y="648"/>
                </a:lnTo>
                <a:lnTo>
                  <a:pt x="1248" y="648"/>
                </a:lnTo>
                <a:moveTo>
                  <a:pt x="1251" y="633"/>
                </a:moveTo>
                <a:lnTo>
                  <a:pt x="1253" y="633"/>
                </a:lnTo>
                <a:lnTo>
                  <a:pt x="1253" y="634"/>
                </a:lnTo>
                <a:lnTo>
                  <a:pt x="1251" y="633"/>
                </a:lnTo>
                <a:moveTo>
                  <a:pt x="1627" y="1368"/>
                </a:moveTo>
                <a:lnTo>
                  <a:pt x="1627" y="1368"/>
                </a:lnTo>
                <a:lnTo>
                  <a:pt x="1627" y="1370"/>
                </a:lnTo>
                <a:lnTo>
                  <a:pt x="1627" y="1368"/>
                </a:lnTo>
                <a:moveTo>
                  <a:pt x="1246" y="652"/>
                </a:moveTo>
                <a:lnTo>
                  <a:pt x="1246" y="653"/>
                </a:lnTo>
                <a:lnTo>
                  <a:pt x="1244" y="653"/>
                </a:lnTo>
                <a:lnTo>
                  <a:pt x="1244" y="652"/>
                </a:lnTo>
                <a:lnTo>
                  <a:pt x="1246" y="652"/>
                </a:lnTo>
                <a:moveTo>
                  <a:pt x="1183" y="718"/>
                </a:moveTo>
                <a:lnTo>
                  <a:pt x="1183" y="720"/>
                </a:lnTo>
                <a:lnTo>
                  <a:pt x="1181" y="720"/>
                </a:lnTo>
                <a:lnTo>
                  <a:pt x="1181" y="718"/>
                </a:lnTo>
                <a:lnTo>
                  <a:pt x="1183" y="718"/>
                </a:lnTo>
                <a:moveTo>
                  <a:pt x="1226" y="688"/>
                </a:moveTo>
                <a:lnTo>
                  <a:pt x="1226" y="689"/>
                </a:lnTo>
                <a:lnTo>
                  <a:pt x="1224" y="689"/>
                </a:lnTo>
                <a:lnTo>
                  <a:pt x="1224" y="688"/>
                </a:lnTo>
                <a:lnTo>
                  <a:pt x="1226" y="688"/>
                </a:lnTo>
                <a:moveTo>
                  <a:pt x="1179" y="722"/>
                </a:moveTo>
                <a:lnTo>
                  <a:pt x="1181" y="720"/>
                </a:lnTo>
                <a:lnTo>
                  <a:pt x="1181" y="722"/>
                </a:lnTo>
                <a:lnTo>
                  <a:pt x="1179" y="722"/>
                </a:lnTo>
                <a:moveTo>
                  <a:pt x="1241" y="677"/>
                </a:moveTo>
                <a:lnTo>
                  <a:pt x="1239" y="679"/>
                </a:lnTo>
                <a:lnTo>
                  <a:pt x="1237" y="679"/>
                </a:lnTo>
                <a:lnTo>
                  <a:pt x="1236" y="679"/>
                </a:lnTo>
                <a:lnTo>
                  <a:pt x="1236" y="677"/>
                </a:lnTo>
                <a:lnTo>
                  <a:pt x="1237" y="677"/>
                </a:lnTo>
                <a:lnTo>
                  <a:pt x="1237" y="676"/>
                </a:lnTo>
                <a:lnTo>
                  <a:pt x="1239" y="676"/>
                </a:lnTo>
                <a:lnTo>
                  <a:pt x="1239" y="677"/>
                </a:lnTo>
                <a:lnTo>
                  <a:pt x="1241" y="677"/>
                </a:lnTo>
                <a:moveTo>
                  <a:pt x="1236" y="688"/>
                </a:moveTo>
                <a:lnTo>
                  <a:pt x="1237" y="688"/>
                </a:lnTo>
                <a:lnTo>
                  <a:pt x="1236" y="688"/>
                </a:lnTo>
                <a:lnTo>
                  <a:pt x="1236" y="688"/>
                </a:lnTo>
                <a:moveTo>
                  <a:pt x="1246" y="653"/>
                </a:moveTo>
                <a:lnTo>
                  <a:pt x="1248" y="655"/>
                </a:lnTo>
                <a:lnTo>
                  <a:pt x="1246" y="655"/>
                </a:lnTo>
                <a:lnTo>
                  <a:pt x="1246" y="653"/>
                </a:lnTo>
                <a:moveTo>
                  <a:pt x="1234" y="684"/>
                </a:moveTo>
                <a:lnTo>
                  <a:pt x="1236" y="684"/>
                </a:lnTo>
                <a:lnTo>
                  <a:pt x="1234" y="686"/>
                </a:lnTo>
                <a:lnTo>
                  <a:pt x="1232" y="684"/>
                </a:lnTo>
                <a:lnTo>
                  <a:pt x="1234" y="684"/>
                </a:lnTo>
                <a:moveTo>
                  <a:pt x="2145" y="434"/>
                </a:moveTo>
                <a:lnTo>
                  <a:pt x="2143" y="434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4"/>
                </a:lnTo>
                <a:moveTo>
                  <a:pt x="1412" y="532"/>
                </a:moveTo>
                <a:lnTo>
                  <a:pt x="1410" y="532"/>
                </a:lnTo>
                <a:lnTo>
                  <a:pt x="1410" y="530"/>
                </a:lnTo>
                <a:lnTo>
                  <a:pt x="1410" y="528"/>
                </a:lnTo>
                <a:lnTo>
                  <a:pt x="1412" y="530"/>
                </a:lnTo>
                <a:lnTo>
                  <a:pt x="1412" y="532"/>
                </a:lnTo>
                <a:moveTo>
                  <a:pt x="1381" y="542"/>
                </a:moveTo>
                <a:lnTo>
                  <a:pt x="1381" y="544"/>
                </a:lnTo>
                <a:lnTo>
                  <a:pt x="1381" y="544"/>
                </a:lnTo>
                <a:lnTo>
                  <a:pt x="1381" y="542"/>
                </a:lnTo>
                <a:lnTo>
                  <a:pt x="1381" y="542"/>
                </a:lnTo>
                <a:moveTo>
                  <a:pt x="1325" y="588"/>
                </a:moveTo>
                <a:lnTo>
                  <a:pt x="1323" y="588"/>
                </a:lnTo>
                <a:lnTo>
                  <a:pt x="1325" y="587"/>
                </a:lnTo>
                <a:lnTo>
                  <a:pt x="1325" y="588"/>
                </a:lnTo>
                <a:moveTo>
                  <a:pt x="1253" y="629"/>
                </a:moveTo>
                <a:lnTo>
                  <a:pt x="1251" y="633"/>
                </a:lnTo>
                <a:lnTo>
                  <a:pt x="1251" y="631"/>
                </a:lnTo>
                <a:lnTo>
                  <a:pt x="1253" y="629"/>
                </a:lnTo>
                <a:moveTo>
                  <a:pt x="1410" y="540"/>
                </a:moveTo>
                <a:lnTo>
                  <a:pt x="1410" y="539"/>
                </a:lnTo>
                <a:lnTo>
                  <a:pt x="1410" y="537"/>
                </a:lnTo>
                <a:lnTo>
                  <a:pt x="1412" y="537"/>
                </a:lnTo>
                <a:lnTo>
                  <a:pt x="1414" y="537"/>
                </a:lnTo>
                <a:lnTo>
                  <a:pt x="1415" y="537"/>
                </a:lnTo>
                <a:lnTo>
                  <a:pt x="1417" y="537"/>
                </a:lnTo>
                <a:lnTo>
                  <a:pt x="1419" y="537"/>
                </a:lnTo>
                <a:lnTo>
                  <a:pt x="1420" y="537"/>
                </a:lnTo>
                <a:lnTo>
                  <a:pt x="1420" y="539"/>
                </a:lnTo>
                <a:lnTo>
                  <a:pt x="1419" y="539"/>
                </a:lnTo>
                <a:lnTo>
                  <a:pt x="1417" y="539"/>
                </a:lnTo>
                <a:lnTo>
                  <a:pt x="1415" y="539"/>
                </a:lnTo>
                <a:lnTo>
                  <a:pt x="1414" y="539"/>
                </a:lnTo>
                <a:lnTo>
                  <a:pt x="1412" y="540"/>
                </a:lnTo>
                <a:lnTo>
                  <a:pt x="1412" y="542"/>
                </a:lnTo>
                <a:lnTo>
                  <a:pt x="1410" y="542"/>
                </a:lnTo>
                <a:lnTo>
                  <a:pt x="1410" y="540"/>
                </a:lnTo>
                <a:moveTo>
                  <a:pt x="1323" y="588"/>
                </a:moveTo>
                <a:lnTo>
                  <a:pt x="1321" y="590"/>
                </a:lnTo>
                <a:lnTo>
                  <a:pt x="1321" y="588"/>
                </a:lnTo>
                <a:lnTo>
                  <a:pt x="1321" y="587"/>
                </a:lnTo>
                <a:lnTo>
                  <a:pt x="1323" y="587"/>
                </a:lnTo>
                <a:lnTo>
                  <a:pt x="1323" y="588"/>
                </a:lnTo>
                <a:moveTo>
                  <a:pt x="1410" y="544"/>
                </a:moveTo>
                <a:lnTo>
                  <a:pt x="1412" y="542"/>
                </a:lnTo>
                <a:lnTo>
                  <a:pt x="1412" y="544"/>
                </a:lnTo>
                <a:lnTo>
                  <a:pt x="1410" y="544"/>
                </a:lnTo>
                <a:moveTo>
                  <a:pt x="1410" y="534"/>
                </a:moveTo>
                <a:lnTo>
                  <a:pt x="1408" y="534"/>
                </a:lnTo>
                <a:lnTo>
                  <a:pt x="1408" y="532"/>
                </a:lnTo>
                <a:lnTo>
                  <a:pt x="1410" y="532"/>
                </a:lnTo>
                <a:lnTo>
                  <a:pt x="1410" y="534"/>
                </a:lnTo>
                <a:moveTo>
                  <a:pt x="1260" y="621"/>
                </a:moveTo>
                <a:lnTo>
                  <a:pt x="1258" y="621"/>
                </a:lnTo>
                <a:lnTo>
                  <a:pt x="1258" y="619"/>
                </a:lnTo>
                <a:lnTo>
                  <a:pt x="1260" y="617"/>
                </a:lnTo>
                <a:lnTo>
                  <a:pt x="1260" y="619"/>
                </a:lnTo>
                <a:lnTo>
                  <a:pt x="1260" y="621"/>
                </a:lnTo>
                <a:moveTo>
                  <a:pt x="1268" y="619"/>
                </a:moveTo>
                <a:lnTo>
                  <a:pt x="1268" y="621"/>
                </a:lnTo>
                <a:lnTo>
                  <a:pt x="1267" y="621"/>
                </a:lnTo>
                <a:lnTo>
                  <a:pt x="1267" y="619"/>
                </a:lnTo>
                <a:lnTo>
                  <a:pt x="1267" y="617"/>
                </a:lnTo>
                <a:lnTo>
                  <a:pt x="1268" y="619"/>
                </a:lnTo>
                <a:moveTo>
                  <a:pt x="1265" y="617"/>
                </a:moveTo>
                <a:lnTo>
                  <a:pt x="1263" y="617"/>
                </a:lnTo>
                <a:lnTo>
                  <a:pt x="1265" y="616"/>
                </a:lnTo>
                <a:lnTo>
                  <a:pt x="1265" y="617"/>
                </a:lnTo>
                <a:moveTo>
                  <a:pt x="1261" y="619"/>
                </a:moveTo>
                <a:lnTo>
                  <a:pt x="1260" y="619"/>
                </a:lnTo>
                <a:lnTo>
                  <a:pt x="1261" y="617"/>
                </a:lnTo>
                <a:lnTo>
                  <a:pt x="1261" y="616"/>
                </a:lnTo>
                <a:lnTo>
                  <a:pt x="1263" y="617"/>
                </a:lnTo>
                <a:lnTo>
                  <a:pt x="1261" y="619"/>
                </a:lnTo>
                <a:moveTo>
                  <a:pt x="1261" y="640"/>
                </a:moveTo>
                <a:lnTo>
                  <a:pt x="1263" y="640"/>
                </a:lnTo>
                <a:lnTo>
                  <a:pt x="1261" y="641"/>
                </a:lnTo>
                <a:lnTo>
                  <a:pt x="1261" y="640"/>
                </a:lnTo>
                <a:moveTo>
                  <a:pt x="1449" y="532"/>
                </a:moveTo>
                <a:lnTo>
                  <a:pt x="1451" y="530"/>
                </a:lnTo>
                <a:lnTo>
                  <a:pt x="1451" y="532"/>
                </a:lnTo>
                <a:lnTo>
                  <a:pt x="1449" y="532"/>
                </a:lnTo>
                <a:moveTo>
                  <a:pt x="1258" y="628"/>
                </a:moveTo>
                <a:lnTo>
                  <a:pt x="1258" y="628"/>
                </a:lnTo>
                <a:lnTo>
                  <a:pt x="1258" y="626"/>
                </a:lnTo>
                <a:lnTo>
                  <a:pt x="1256" y="626"/>
                </a:lnTo>
                <a:lnTo>
                  <a:pt x="1256" y="624"/>
                </a:lnTo>
                <a:lnTo>
                  <a:pt x="1258" y="624"/>
                </a:lnTo>
                <a:lnTo>
                  <a:pt x="1258" y="623"/>
                </a:lnTo>
                <a:lnTo>
                  <a:pt x="1256" y="623"/>
                </a:lnTo>
                <a:lnTo>
                  <a:pt x="1256" y="621"/>
                </a:lnTo>
                <a:lnTo>
                  <a:pt x="1258" y="621"/>
                </a:lnTo>
                <a:lnTo>
                  <a:pt x="1258" y="619"/>
                </a:lnTo>
                <a:lnTo>
                  <a:pt x="1258" y="621"/>
                </a:lnTo>
                <a:lnTo>
                  <a:pt x="1258" y="623"/>
                </a:lnTo>
                <a:lnTo>
                  <a:pt x="1260" y="623"/>
                </a:lnTo>
                <a:lnTo>
                  <a:pt x="1260" y="624"/>
                </a:lnTo>
                <a:lnTo>
                  <a:pt x="1258" y="624"/>
                </a:lnTo>
                <a:lnTo>
                  <a:pt x="1258" y="626"/>
                </a:lnTo>
                <a:lnTo>
                  <a:pt x="1258" y="628"/>
                </a:lnTo>
                <a:moveTo>
                  <a:pt x="1439" y="248"/>
                </a:moveTo>
                <a:lnTo>
                  <a:pt x="1439" y="246"/>
                </a:lnTo>
                <a:lnTo>
                  <a:pt x="1441" y="246"/>
                </a:lnTo>
                <a:lnTo>
                  <a:pt x="1441" y="248"/>
                </a:lnTo>
                <a:lnTo>
                  <a:pt x="1439" y="248"/>
                </a:lnTo>
                <a:moveTo>
                  <a:pt x="1670" y="327"/>
                </a:moveTo>
                <a:lnTo>
                  <a:pt x="1668" y="327"/>
                </a:lnTo>
                <a:lnTo>
                  <a:pt x="1670" y="325"/>
                </a:lnTo>
                <a:lnTo>
                  <a:pt x="1670" y="327"/>
                </a:lnTo>
                <a:moveTo>
                  <a:pt x="1675" y="181"/>
                </a:moveTo>
                <a:lnTo>
                  <a:pt x="1677" y="183"/>
                </a:lnTo>
                <a:lnTo>
                  <a:pt x="1675" y="183"/>
                </a:lnTo>
                <a:lnTo>
                  <a:pt x="1675" y="181"/>
                </a:lnTo>
                <a:moveTo>
                  <a:pt x="1670" y="328"/>
                </a:moveTo>
                <a:lnTo>
                  <a:pt x="1672" y="330"/>
                </a:lnTo>
                <a:lnTo>
                  <a:pt x="1672" y="332"/>
                </a:lnTo>
                <a:lnTo>
                  <a:pt x="1672" y="333"/>
                </a:lnTo>
                <a:lnTo>
                  <a:pt x="1670" y="333"/>
                </a:lnTo>
                <a:lnTo>
                  <a:pt x="1670" y="332"/>
                </a:lnTo>
                <a:lnTo>
                  <a:pt x="1670" y="330"/>
                </a:lnTo>
                <a:lnTo>
                  <a:pt x="1670" y="328"/>
                </a:lnTo>
                <a:moveTo>
                  <a:pt x="1887" y="150"/>
                </a:moveTo>
                <a:lnTo>
                  <a:pt x="1885" y="149"/>
                </a:lnTo>
                <a:lnTo>
                  <a:pt x="1889" y="150"/>
                </a:lnTo>
                <a:lnTo>
                  <a:pt x="1887" y="150"/>
                </a:lnTo>
                <a:moveTo>
                  <a:pt x="1660" y="210"/>
                </a:moveTo>
                <a:lnTo>
                  <a:pt x="1661" y="210"/>
                </a:lnTo>
                <a:lnTo>
                  <a:pt x="1658" y="212"/>
                </a:lnTo>
                <a:lnTo>
                  <a:pt x="1660" y="210"/>
                </a:lnTo>
                <a:moveTo>
                  <a:pt x="1668" y="325"/>
                </a:moveTo>
                <a:lnTo>
                  <a:pt x="1668" y="325"/>
                </a:lnTo>
                <a:lnTo>
                  <a:pt x="1668" y="323"/>
                </a:lnTo>
                <a:lnTo>
                  <a:pt x="1668" y="323"/>
                </a:lnTo>
                <a:lnTo>
                  <a:pt x="1668" y="325"/>
                </a:lnTo>
                <a:moveTo>
                  <a:pt x="718" y="181"/>
                </a:moveTo>
                <a:lnTo>
                  <a:pt x="718" y="183"/>
                </a:lnTo>
                <a:lnTo>
                  <a:pt x="716" y="181"/>
                </a:lnTo>
                <a:lnTo>
                  <a:pt x="718" y="181"/>
                </a:lnTo>
                <a:moveTo>
                  <a:pt x="1661" y="217"/>
                </a:moveTo>
                <a:lnTo>
                  <a:pt x="1660" y="219"/>
                </a:lnTo>
                <a:lnTo>
                  <a:pt x="1661" y="219"/>
                </a:lnTo>
                <a:lnTo>
                  <a:pt x="1660" y="221"/>
                </a:lnTo>
                <a:lnTo>
                  <a:pt x="1658" y="221"/>
                </a:lnTo>
                <a:lnTo>
                  <a:pt x="1656" y="222"/>
                </a:lnTo>
                <a:lnTo>
                  <a:pt x="1655" y="222"/>
                </a:lnTo>
                <a:lnTo>
                  <a:pt x="1655" y="224"/>
                </a:lnTo>
                <a:lnTo>
                  <a:pt x="1653" y="222"/>
                </a:lnTo>
                <a:lnTo>
                  <a:pt x="1651" y="222"/>
                </a:lnTo>
                <a:lnTo>
                  <a:pt x="1649" y="222"/>
                </a:lnTo>
                <a:lnTo>
                  <a:pt x="1649" y="221"/>
                </a:lnTo>
                <a:lnTo>
                  <a:pt x="1651" y="221"/>
                </a:lnTo>
                <a:lnTo>
                  <a:pt x="1653" y="221"/>
                </a:lnTo>
                <a:lnTo>
                  <a:pt x="1653" y="219"/>
                </a:lnTo>
                <a:lnTo>
                  <a:pt x="1655" y="219"/>
                </a:lnTo>
                <a:lnTo>
                  <a:pt x="1655" y="221"/>
                </a:lnTo>
                <a:lnTo>
                  <a:pt x="1656" y="221"/>
                </a:lnTo>
                <a:lnTo>
                  <a:pt x="1658" y="219"/>
                </a:lnTo>
                <a:lnTo>
                  <a:pt x="1658" y="217"/>
                </a:lnTo>
                <a:lnTo>
                  <a:pt x="1660" y="217"/>
                </a:lnTo>
                <a:lnTo>
                  <a:pt x="1661" y="217"/>
                </a:lnTo>
                <a:moveTo>
                  <a:pt x="1663" y="315"/>
                </a:moveTo>
                <a:lnTo>
                  <a:pt x="1665" y="316"/>
                </a:lnTo>
                <a:lnTo>
                  <a:pt x="1663" y="316"/>
                </a:lnTo>
                <a:lnTo>
                  <a:pt x="1663" y="315"/>
                </a:lnTo>
                <a:moveTo>
                  <a:pt x="1945" y="44"/>
                </a:moveTo>
                <a:lnTo>
                  <a:pt x="1942" y="43"/>
                </a:lnTo>
                <a:lnTo>
                  <a:pt x="1943" y="43"/>
                </a:lnTo>
                <a:lnTo>
                  <a:pt x="1945" y="43"/>
                </a:lnTo>
                <a:lnTo>
                  <a:pt x="1947" y="44"/>
                </a:lnTo>
                <a:lnTo>
                  <a:pt x="1945" y="44"/>
                </a:lnTo>
                <a:moveTo>
                  <a:pt x="1937" y="46"/>
                </a:moveTo>
                <a:lnTo>
                  <a:pt x="1935" y="46"/>
                </a:lnTo>
                <a:lnTo>
                  <a:pt x="1937" y="44"/>
                </a:lnTo>
                <a:lnTo>
                  <a:pt x="1940" y="44"/>
                </a:lnTo>
                <a:lnTo>
                  <a:pt x="1937" y="46"/>
                </a:lnTo>
                <a:moveTo>
                  <a:pt x="1907" y="132"/>
                </a:moveTo>
                <a:lnTo>
                  <a:pt x="1906" y="132"/>
                </a:lnTo>
                <a:lnTo>
                  <a:pt x="1906" y="130"/>
                </a:lnTo>
                <a:lnTo>
                  <a:pt x="1907" y="130"/>
                </a:lnTo>
                <a:lnTo>
                  <a:pt x="1907" y="132"/>
                </a:lnTo>
                <a:moveTo>
                  <a:pt x="1916" y="127"/>
                </a:moveTo>
                <a:lnTo>
                  <a:pt x="1916" y="127"/>
                </a:lnTo>
                <a:lnTo>
                  <a:pt x="1916" y="125"/>
                </a:lnTo>
                <a:lnTo>
                  <a:pt x="1916" y="127"/>
                </a:lnTo>
                <a:moveTo>
                  <a:pt x="1913" y="109"/>
                </a:moveTo>
                <a:lnTo>
                  <a:pt x="1911" y="109"/>
                </a:lnTo>
                <a:lnTo>
                  <a:pt x="1911" y="109"/>
                </a:lnTo>
                <a:lnTo>
                  <a:pt x="1913" y="109"/>
                </a:lnTo>
                <a:lnTo>
                  <a:pt x="1913" y="109"/>
                </a:lnTo>
                <a:moveTo>
                  <a:pt x="1906" y="144"/>
                </a:moveTo>
                <a:lnTo>
                  <a:pt x="1904" y="144"/>
                </a:lnTo>
                <a:lnTo>
                  <a:pt x="1904" y="142"/>
                </a:lnTo>
                <a:lnTo>
                  <a:pt x="1906" y="142"/>
                </a:lnTo>
                <a:lnTo>
                  <a:pt x="1906" y="144"/>
                </a:lnTo>
                <a:moveTo>
                  <a:pt x="1914" y="130"/>
                </a:moveTo>
                <a:lnTo>
                  <a:pt x="1913" y="130"/>
                </a:lnTo>
                <a:lnTo>
                  <a:pt x="1913" y="128"/>
                </a:lnTo>
                <a:lnTo>
                  <a:pt x="1916" y="128"/>
                </a:lnTo>
                <a:lnTo>
                  <a:pt x="1916" y="130"/>
                </a:lnTo>
                <a:lnTo>
                  <a:pt x="1914" y="130"/>
                </a:lnTo>
                <a:moveTo>
                  <a:pt x="1655" y="233"/>
                </a:moveTo>
                <a:lnTo>
                  <a:pt x="1656" y="231"/>
                </a:lnTo>
                <a:lnTo>
                  <a:pt x="1656" y="233"/>
                </a:lnTo>
                <a:lnTo>
                  <a:pt x="1655" y="233"/>
                </a:lnTo>
                <a:moveTo>
                  <a:pt x="1649" y="227"/>
                </a:moveTo>
                <a:lnTo>
                  <a:pt x="1648" y="227"/>
                </a:lnTo>
                <a:lnTo>
                  <a:pt x="1644" y="227"/>
                </a:lnTo>
                <a:lnTo>
                  <a:pt x="1648" y="226"/>
                </a:lnTo>
                <a:lnTo>
                  <a:pt x="1651" y="226"/>
                </a:lnTo>
                <a:lnTo>
                  <a:pt x="1651" y="227"/>
                </a:lnTo>
                <a:lnTo>
                  <a:pt x="1649" y="227"/>
                </a:lnTo>
                <a:moveTo>
                  <a:pt x="1644" y="226"/>
                </a:moveTo>
                <a:lnTo>
                  <a:pt x="1644" y="227"/>
                </a:lnTo>
                <a:lnTo>
                  <a:pt x="1643" y="227"/>
                </a:lnTo>
                <a:lnTo>
                  <a:pt x="1641" y="227"/>
                </a:lnTo>
                <a:lnTo>
                  <a:pt x="1641" y="226"/>
                </a:lnTo>
                <a:lnTo>
                  <a:pt x="1644" y="226"/>
                </a:lnTo>
                <a:moveTo>
                  <a:pt x="1653" y="231"/>
                </a:moveTo>
                <a:lnTo>
                  <a:pt x="1651" y="231"/>
                </a:lnTo>
                <a:lnTo>
                  <a:pt x="1653" y="229"/>
                </a:lnTo>
                <a:lnTo>
                  <a:pt x="1653" y="231"/>
                </a:lnTo>
                <a:moveTo>
                  <a:pt x="1649" y="234"/>
                </a:moveTo>
                <a:lnTo>
                  <a:pt x="1651" y="233"/>
                </a:lnTo>
                <a:lnTo>
                  <a:pt x="1651" y="234"/>
                </a:lnTo>
                <a:lnTo>
                  <a:pt x="1651" y="234"/>
                </a:lnTo>
                <a:lnTo>
                  <a:pt x="1649" y="234"/>
                </a:lnTo>
                <a:moveTo>
                  <a:pt x="1641" y="248"/>
                </a:moveTo>
                <a:lnTo>
                  <a:pt x="1643" y="250"/>
                </a:lnTo>
                <a:lnTo>
                  <a:pt x="1641" y="250"/>
                </a:lnTo>
                <a:lnTo>
                  <a:pt x="1639" y="250"/>
                </a:lnTo>
                <a:lnTo>
                  <a:pt x="1641" y="248"/>
                </a:lnTo>
                <a:moveTo>
                  <a:pt x="1656" y="219"/>
                </a:moveTo>
                <a:lnTo>
                  <a:pt x="1655" y="219"/>
                </a:lnTo>
                <a:lnTo>
                  <a:pt x="1656" y="217"/>
                </a:lnTo>
                <a:lnTo>
                  <a:pt x="1656" y="219"/>
                </a:lnTo>
                <a:moveTo>
                  <a:pt x="1646" y="234"/>
                </a:moveTo>
                <a:lnTo>
                  <a:pt x="1648" y="234"/>
                </a:lnTo>
                <a:lnTo>
                  <a:pt x="1646" y="234"/>
                </a:lnTo>
                <a:lnTo>
                  <a:pt x="1644" y="234"/>
                </a:lnTo>
                <a:lnTo>
                  <a:pt x="1643" y="236"/>
                </a:lnTo>
                <a:lnTo>
                  <a:pt x="1641" y="236"/>
                </a:lnTo>
                <a:lnTo>
                  <a:pt x="1643" y="234"/>
                </a:lnTo>
                <a:lnTo>
                  <a:pt x="1646" y="234"/>
                </a:lnTo>
                <a:moveTo>
                  <a:pt x="1644" y="250"/>
                </a:moveTo>
                <a:lnTo>
                  <a:pt x="1646" y="250"/>
                </a:lnTo>
                <a:lnTo>
                  <a:pt x="1644" y="251"/>
                </a:lnTo>
                <a:lnTo>
                  <a:pt x="1644" y="250"/>
                </a:lnTo>
                <a:moveTo>
                  <a:pt x="1658" y="215"/>
                </a:moveTo>
                <a:lnTo>
                  <a:pt x="1655" y="214"/>
                </a:lnTo>
                <a:lnTo>
                  <a:pt x="1656" y="214"/>
                </a:lnTo>
                <a:lnTo>
                  <a:pt x="1658" y="214"/>
                </a:lnTo>
                <a:lnTo>
                  <a:pt x="1658" y="215"/>
                </a:lnTo>
                <a:moveTo>
                  <a:pt x="1655" y="224"/>
                </a:moveTo>
                <a:lnTo>
                  <a:pt x="1656" y="224"/>
                </a:lnTo>
                <a:lnTo>
                  <a:pt x="1658" y="226"/>
                </a:lnTo>
                <a:lnTo>
                  <a:pt x="1656" y="226"/>
                </a:lnTo>
                <a:lnTo>
                  <a:pt x="1655" y="224"/>
                </a:lnTo>
                <a:moveTo>
                  <a:pt x="1658" y="217"/>
                </a:moveTo>
                <a:lnTo>
                  <a:pt x="1656" y="217"/>
                </a:lnTo>
                <a:lnTo>
                  <a:pt x="1653" y="217"/>
                </a:lnTo>
                <a:lnTo>
                  <a:pt x="1651" y="219"/>
                </a:lnTo>
                <a:lnTo>
                  <a:pt x="1649" y="219"/>
                </a:lnTo>
                <a:lnTo>
                  <a:pt x="1651" y="217"/>
                </a:lnTo>
                <a:lnTo>
                  <a:pt x="1649" y="217"/>
                </a:lnTo>
                <a:lnTo>
                  <a:pt x="1649" y="215"/>
                </a:lnTo>
                <a:lnTo>
                  <a:pt x="1648" y="215"/>
                </a:lnTo>
                <a:lnTo>
                  <a:pt x="1646" y="215"/>
                </a:lnTo>
                <a:lnTo>
                  <a:pt x="1646" y="214"/>
                </a:lnTo>
                <a:lnTo>
                  <a:pt x="1648" y="214"/>
                </a:lnTo>
                <a:lnTo>
                  <a:pt x="1649" y="214"/>
                </a:lnTo>
                <a:lnTo>
                  <a:pt x="1651" y="214"/>
                </a:lnTo>
                <a:lnTo>
                  <a:pt x="1653" y="214"/>
                </a:lnTo>
                <a:lnTo>
                  <a:pt x="1655" y="214"/>
                </a:lnTo>
                <a:lnTo>
                  <a:pt x="1655" y="215"/>
                </a:lnTo>
                <a:lnTo>
                  <a:pt x="1656" y="215"/>
                </a:lnTo>
                <a:lnTo>
                  <a:pt x="1658" y="215"/>
                </a:lnTo>
                <a:lnTo>
                  <a:pt x="1658" y="217"/>
                </a:lnTo>
                <a:moveTo>
                  <a:pt x="1639" y="238"/>
                </a:moveTo>
                <a:lnTo>
                  <a:pt x="1636" y="239"/>
                </a:lnTo>
                <a:lnTo>
                  <a:pt x="1634" y="239"/>
                </a:lnTo>
                <a:lnTo>
                  <a:pt x="1632" y="239"/>
                </a:lnTo>
                <a:lnTo>
                  <a:pt x="1636" y="238"/>
                </a:lnTo>
                <a:lnTo>
                  <a:pt x="1637" y="238"/>
                </a:lnTo>
                <a:lnTo>
                  <a:pt x="1639" y="238"/>
                </a:lnTo>
                <a:moveTo>
                  <a:pt x="1656" y="224"/>
                </a:moveTo>
                <a:lnTo>
                  <a:pt x="1656" y="222"/>
                </a:lnTo>
                <a:lnTo>
                  <a:pt x="1658" y="222"/>
                </a:lnTo>
                <a:lnTo>
                  <a:pt x="1656" y="224"/>
                </a:lnTo>
                <a:moveTo>
                  <a:pt x="1907" y="133"/>
                </a:moveTo>
                <a:lnTo>
                  <a:pt x="1907" y="132"/>
                </a:lnTo>
                <a:lnTo>
                  <a:pt x="1909" y="132"/>
                </a:lnTo>
                <a:lnTo>
                  <a:pt x="1911" y="132"/>
                </a:lnTo>
                <a:lnTo>
                  <a:pt x="1909" y="133"/>
                </a:lnTo>
                <a:lnTo>
                  <a:pt x="1907" y="133"/>
                </a:lnTo>
                <a:moveTo>
                  <a:pt x="1653" y="234"/>
                </a:moveTo>
                <a:lnTo>
                  <a:pt x="1655" y="234"/>
                </a:lnTo>
                <a:lnTo>
                  <a:pt x="1655" y="234"/>
                </a:lnTo>
                <a:lnTo>
                  <a:pt x="1653" y="234"/>
                </a:lnTo>
                <a:lnTo>
                  <a:pt x="1653" y="234"/>
                </a:lnTo>
                <a:moveTo>
                  <a:pt x="1656" y="229"/>
                </a:moveTo>
                <a:lnTo>
                  <a:pt x="1658" y="229"/>
                </a:lnTo>
                <a:lnTo>
                  <a:pt x="1656" y="231"/>
                </a:lnTo>
                <a:lnTo>
                  <a:pt x="1655" y="229"/>
                </a:lnTo>
                <a:lnTo>
                  <a:pt x="1656" y="229"/>
                </a:lnTo>
                <a:moveTo>
                  <a:pt x="1877" y="9"/>
                </a:moveTo>
                <a:lnTo>
                  <a:pt x="1875" y="9"/>
                </a:lnTo>
                <a:lnTo>
                  <a:pt x="1877" y="7"/>
                </a:lnTo>
                <a:lnTo>
                  <a:pt x="1880" y="7"/>
                </a:lnTo>
                <a:lnTo>
                  <a:pt x="1882" y="7"/>
                </a:lnTo>
                <a:lnTo>
                  <a:pt x="1884" y="7"/>
                </a:lnTo>
                <a:lnTo>
                  <a:pt x="1887" y="7"/>
                </a:lnTo>
                <a:lnTo>
                  <a:pt x="1884" y="9"/>
                </a:lnTo>
                <a:lnTo>
                  <a:pt x="1882" y="9"/>
                </a:lnTo>
                <a:lnTo>
                  <a:pt x="1878" y="9"/>
                </a:lnTo>
                <a:lnTo>
                  <a:pt x="1878" y="10"/>
                </a:lnTo>
                <a:lnTo>
                  <a:pt x="1877" y="10"/>
                </a:lnTo>
                <a:lnTo>
                  <a:pt x="1877" y="9"/>
                </a:lnTo>
                <a:moveTo>
                  <a:pt x="1875" y="9"/>
                </a:moveTo>
                <a:lnTo>
                  <a:pt x="1873" y="7"/>
                </a:lnTo>
                <a:lnTo>
                  <a:pt x="1875" y="7"/>
                </a:lnTo>
                <a:lnTo>
                  <a:pt x="1875" y="7"/>
                </a:lnTo>
                <a:lnTo>
                  <a:pt x="1875" y="9"/>
                </a:lnTo>
                <a:lnTo>
                  <a:pt x="1875" y="9"/>
                </a:lnTo>
                <a:moveTo>
                  <a:pt x="1258" y="72"/>
                </a:moveTo>
                <a:lnTo>
                  <a:pt x="1258" y="72"/>
                </a:lnTo>
                <a:lnTo>
                  <a:pt x="1258" y="70"/>
                </a:lnTo>
                <a:lnTo>
                  <a:pt x="1258" y="70"/>
                </a:lnTo>
                <a:lnTo>
                  <a:pt x="1258" y="72"/>
                </a:lnTo>
                <a:moveTo>
                  <a:pt x="1861" y="150"/>
                </a:moveTo>
                <a:lnTo>
                  <a:pt x="1863" y="150"/>
                </a:lnTo>
                <a:lnTo>
                  <a:pt x="1863" y="150"/>
                </a:lnTo>
                <a:lnTo>
                  <a:pt x="1863" y="152"/>
                </a:lnTo>
                <a:lnTo>
                  <a:pt x="1861" y="152"/>
                </a:lnTo>
                <a:lnTo>
                  <a:pt x="1861" y="150"/>
                </a:lnTo>
                <a:lnTo>
                  <a:pt x="1861" y="150"/>
                </a:lnTo>
                <a:moveTo>
                  <a:pt x="1289" y="67"/>
                </a:moveTo>
                <a:lnTo>
                  <a:pt x="1287" y="67"/>
                </a:lnTo>
                <a:lnTo>
                  <a:pt x="1289" y="65"/>
                </a:lnTo>
                <a:lnTo>
                  <a:pt x="1289" y="67"/>
                </a:lnTo>
                <a:moveTo>
                  <a:pt x="1287" y="67"/>
                </a:moveTo>
                <a:lnTo>
                  <a:pt x="1285" y="67"/>
                </a:lnTo>
                <a:lnTo>
                  <a:pt x="1285" y="65"/>
                </a:lnTo>
                <a:lnTo>
                  <a:pt x="1287" y="67"/>
                </a:lnTo>
                <a:moveTo>
                  <a:pt x="1270" y="70"/>
                </a:moveTo>
                <a:lnTo>
                  <a:pt x="1268" y="70"/>
                </a:lnTo>
                <a:lnTo>
                  <a:pt x="1268" y="68"/>
                </a:lnTo>
                <a:lnTo>
                  <a:pt x="1270" y="68"/>
                </a:lnTo>
                <a:lnTo>
                  <a:pt x="1270" y="70"/>
                </a:lnTo>
                <a:moveTo>
                  <a:pt x="1325" y="94"/>
                </a:moveTo>
                <a:lnTo>
                  <a:pt x="1323" y="94"/>
                </a:lnTo>
                <a:lnTo>
                  <a:pt x="1325" y="92"/>
                </a:lnTo>
                <a:lnTo>
                  <a:pt x="1325" y="94"/>
                </a:lnTo>
                <a:moveTo>
                  <a:pt x="1285" y="85"/>
                </a:moveTo>
                <a:lnTo>
                  <a:pt x="1285" y="87"/>
                </a:lnTo>
                <a:lnTo>
                  <a:pt x="1284" y="85"/>
                </a:lnTo>
                <a:lnTo>
                  <a:pt x="1285" y="85"/>
                </a:lnTo>
                <a:moveTo>
                  <a:pt x="1290" y="85"/>
                </a:moveTo>
                <a:lnTo>
                  <a:pt x="1289" y="85"/>
                </a:lnTo>
                <a:lnTo>
                  <a:pt x="1289" y="84"/>
                </a:lnTo>
                <a:lnTo>
                  <a:pt x="1290" y="84"/>
                </a:lnTo>
                <a:lnTo>
                  <a:pt x="1290" y="85"/>
                </a:lnTo>
                <a:moveTo>
                  <a:pt x="1287" y="79"/>
                </a:moveTo>
                <a:lnTo>
                  <a:pt x="1285" y="77"/>
                </a:lnTo>
                <a:lnTo>
                  <a:pt x="1287" y="77"/>
                </a:lnTo>
                <a:lnTo>
                  <a:pt x="1289" y="77"/>
                </a:lnTo>
                <a:lnTo>
                  <a:pt x="1292" y="77"/>
                </a:lnTo>
                <a:lnTo>
                  <a:pt x="1292" y="79"/>
                </a:lnTo>
                <a:lnTo>
                  <a:pt x="1289" y="79"/>
                </a:lnTo>
                <a:lnTo>
                  <a:pt x="1287" y="79"/>
                </a:lnTo>
                <a:moveTo>
                  <a:pt x="1335" y="84"/>
                </a:moveTo>
                <a:lnTo>
                  <a:pt x="1333" y="84"/>
                </a:lnTo>
                <a:lnTo>
                  <a:pt x="1335" y="82"/>
                </a:lnTo>
                <a:lnTo>
                  <a:pt x="1335" y="84"/>
                </a:lnTo>
                <a:moveTo>
                  <a:pt x="1866" y="150"/>
                </a:moveTo>
                <a:lnTo>
                  <a:pt x="1868" y="150"/>
                </a:lnTo>
                <a:lnTo>
                  <a:pt x="1868" y="150"/>
                </a:lnTo>
                <a:lnTo>
                  <a:pt x="1865" y="150"/>
                </a:lnTo>
                <a:lnTo>
                  <a:pt x="1866" y="150"/>
                </a:lnTo>
                <a:moveTo>
                  <a:pt x="1338" y="85"/>
                </a:moveTo>
                <a:lnTo>
                  <a:pt x="1340" y="84"/>
                </a:lnTo>
                <a:lnTo>
                  <a:pt x="1340" y="85"/>
                </a:lnTo>
                <a:lnTo>
                  <a:pt x="1338" y="85"/>
                </a:lnTo>
                <a:moveTo>
                  <a:pt x="1249" y="70"/>
                </a:moveTo>
                <a:lnTo>
                  <a:pt x="1248" y="70"/>
                </a:lnTo>
                <a:lnTo>
                  <a:pt x="1249" y="68"/>
                </a:lnTo>
                <a:lnTo>
                  <a:pt x="1249" y="70"/>
                </a:lnTo>
                <a:moveTo>
                  <a:pt x="1892" y="144"/>
                </a:moveTo>
                <a:lnTo>
                  <a:pt x="1890" y="144"/>
                </a:lnTo>
                <a:lnTo>
                  <a:pt x="1890" y="142"/>
                </a:lnTo>
                <a:lnTo>
                  <a:pt x="1892" y="142"/>
                </a:lnTo>
                <a:lnTo>
                  <a:pt x="1894" y="144"/>
                </a:lnTo>
                <a:lnTo>
                  <a:pt x="1892" y="144"/>
                </a:lnTo>
                <a:moveTo>
                  <a:pt x="773" y="123"/>
                </a:moveTo>
                <a:lnTo>
                  <a:pt x="771" y="123"/>
                </a:lnTo>
                <a:lnTo>
                  <a:pt x="771" y="121"/>
                </a:lnTo>
                <a:lnTo>
                  <a:pt x="773" y="121"/>
                </a:lnTo>
                <a:lnTo>
                  <a:pt x="773" y="123"/>
                </a:lnTo>
                <a:moveTo>
                  <a:pt x="769" y="125"/>
                </a:moveTo>
                <a:lnTo>
                  <a:pt x="767" y="123"/>
                </a:lnTo>
                <a:lnTo>
                  <a:pt x="769" y="123"/>
                </a:lnTo>
                <a:lnTo>
                  <a:pt x="769" y="125"/>
                </a:lnTo>
                <a:moveTo>
                  <a:pt x="771" y="115"/>
                </a:moveTo>
                <a:lnTo>
                  <a:pt x="769" y="115"/>
                </a:lnTo>
                <a:lnTo>
                  <a:pt x="769" y="113"/>
                </a:lnTo>
                <a:lnTo>
                  <a:pt x="771" y="113"/>
                </a:lnTo>
                <a:lnTo>
                  <a:pt x="771" y="115"/>
                </a:lnTo>
                <a:moveTo>
                  <a:pt x="752" y="144"/>
                </a:moveTo>
                <a:lnTo>
                  <a:pt x="750" y="144"/>
                </a:lnTo>
                <a:lnTo>
                  <a:pt x="750" y="142"/>
                </a:lnTo>
                <a:lnTo>
                  <a:pt x="752" y="142"/>
                </a:lnTo>
                <a:lnTo>
                  <a:pt x="752" y="144"/>
                </a:lnTo>
                <a:moveTo>
                  <a:pt x="771" y="125"/>
                </a:moveTo>
                <a:lnTo>
                  <a:pt x="769" y="125"/>
                </a:lnTo>
                <a:lnTo>
                  <a:pt x="771" y="123"/>
                </a:lnTo>
                <a:lnTo>
                  <a:pt x="771" y="125"/>
                </a:lnTo>
                <a:moveTo>
                  <a:pt x="725" y="135"/>
                </a:moveTo>
                <a:lnTo>
                  <a:pt x="725" y="137"/>
                </a:lnTo>
                <a:lnTo>
                  <a:pt x="725" y="135"/>
                </a:lnTo>
                <a:lnTo>
                  <a:pt x="725" y="135"/>
                </a:lnTo>
                <a:moveTo>
                  <a:pt x="756" y="140"/>
                </a:moveTo>
                <a:lnTo>
                  <a:pt x="757" y="140"/>
                </a:lnTo>
                <a:lnTo>
                  <a:pt x="756" y="142"/>
                </a:lnTo>
                <a:lnTo>
                  <a:pt x="754" y="142"/>
                </a:lnTo>
                <a:lnTo>
                  <a:pt x="754" y="140"/>
                </a:lnTo>
                <a:lnTo>
                  <a:pt x="756" y="140"/>
                </a:lnTo>
                <a:moveTo>
                  <a:pt x="725" y="166"/>
                </a:moveTo>
                <a:lnTo>
                  <a:pt x="725" y="168"/>
                </a:lnTo>
                <a:lnTo>
                  <a:pt x="725" y="166"/>
                </a:lnTo>
                <a:lnTo>
                  <a:pt x="725" y="166"/>
                </a:lnTo>
                <a:moveTo>
                  <a:pt x="1873" y="150"/>
                </a:moveTo>
                <a:lnTo>
                  <a:pt x="1870" y="150"/>
                </a:lnTo>
                <a:lnTo>
                  <a:pt x="1870" y="149"/>
                </a:lnTo>
                <a:lnTo>
                  <a:pt x="1872" y="149"/>
                </a:lnTo>
                <a:lnTo>
                  <a:pt x="1873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50"/>
                </a:lnTo>
                <a:lnTo>
                  <a:pt x="1875" y="150"/>
                </a:lnTo>
                <a:lnTo>
                  <a:pt x="1875" y="150"/>
                </a:lnTo>
                <a:lnTo>
                  <a:pt x="1873" y="150"/>
                </a:lnTo>
                <a:moveTo>
                  <a:pt x="725" y="139"/>
                </a:moveTo>
                <a:lnTo>
                  <a:pt x="725" y="139"/>
                </a:lnTo>
                <a:lnTo>
                  <a:pt x="725" y="137"/>
                </a:lnTo>
                <a:lnTo>
                  <a:pt x="725" y="139"/>
                </a:lnTo>
                <a:moveTo>
                  <a:pt x="1236" y="99"/>
                </a:moveTo>
                <a:lnTo>
                  <a:pt x="1234" y="101"/>
                </a:lnTo>
                <a:lnTo>
                  <a:pt x="1234" y="99"/>
                </a:lnTo>
                <a:lnTo>
                  <a:pt x="1236" y="99"/>
                </a:lnTo>
                <a:moveTo>
                  <a:pt x="742" y="156"/>
                </a:moveTo>
                <a:lnTo>
                  <a:pt x="742" y="157"/>
                </a:lnTo>
                <a:lnTo>
                  <a:pt x="740" y="157"/>
                </a:lnTo>
                <a:lnTo>
                  <a:pt x="740" y="156"/>
                </a:lnTo>
                <a:lnTo>
                  <a:pt x="742" y="156"/>
                </a:lnTo>
                <a:moveTo>
                  <a:pt x="750" y="152"/>
                </a:moveTo>
                <a:lnTo>
                  <a:pt x="749" y="154"/>
                </a:lnTo>
                <a:lnTo>
                  <a:pt x="749" y="152"/>
                </a:lnTo>
                <a:lnTo>
                  <a:pt x="749" y="150"/>
                </a:lnTo>
                <a:lnTo>
                  <a:pt x="750" y="150"/>
                </a:lnTo>
                <a:lnTo>
                  <a:pt x="752" y="150"/>
                </a:lnTo>
                <a:lnTo>
                  <a:pt x="752" y="152"/>
                </a:lnTo>
                <a:lnTo>
                  <a:pt x="750" y="152"/>
                </a:lnTo>
                <a:moveTo>
                  <a:pt x="1901" y="145"/>
                </a:moveTo>
                <a:lnTo>
                  <a:pt x="1899" y="145"/>
                </a:lnTo>
                <a:lnTo>
                  <a:pt x="1901" y="144"/>
                </a:lnTo>
                <a:lnTo>
                  <a:pt x="1902" y="144"/>
                </a:lnTo>
                <a:lnTo>
                  <a:pt x="1901" y="145"/>
                </a:lnTo>
                <a:moveTo>
                  <a:pt x="1899" y="9"/>
                </a:moveTo>
                <a:lnTo>
                  <a:pt x="1896" y="7"/>
                </a:lnTo>
                <a:lnTo>
                  <a:pt x="1897" y="7"/>
                </a:lnTo>
                <a:lnTo>
                  <a:pt x="1901" y="7"/>
                </a:lnTo>
                <a:lnTo>
                  <a:pt x="1904" y="7"/>
                </a:lnTo>
                <a:lnTo>
                  <a:pt x="1906" y="7"/>
                </a:lnTo>
                <a:lnTo>
                  <a:pt x="1909" y="7"/>
                </a:lnTo>
                <a:lnTo>
                  <a:pt x="1911" y="7"/>
                </a:lnTo>
                <a:lnTo>
                  <a:pt x="1909" y="9"/>
                </a:lnTo>
                <a:lnTo>
                  <a:pt x="1907" y="9"/>
                </a:lnTo>
                <a:lnTo>
                  <a:pt x="1906" y="9"/>
                </a:lnTo>
                <a:lnTo>
                  <a:pt x="1904" y="9"/>
                </a:lnTo>
                <a:lnTo>
                  <a:pt x="1902" y="9"/>
                </a:lnTo>
                <a:lnTo>
                  <a:pt x="1901" y="9"/>
                </a:lnTo>
                <a:lnTo>
                  <a:pt x="1899" y="9"/>
                </a:lnTo>
                <a:moveTo>
                  <a:pt x="1907" y="121"/>
                </a:moveTo>
                <a:lnTo>
                  <a:pt x="1907" y="123"/>
                </a:lnTo>
                <a:lnTo>
                  <a:pt x="1906" y="121"/>
                </a:lnTo>
                <a:lnTo>
                  <a:pt x="1907" y="121"/>
                </a:lnTo>
                <a:moveTo>
                  <a:pt x="1921" y="82"/>
                </a:moveTo>
                <a:lnTo>
                  <a:pt x="1923" y="82"/>
                </a:lnTo>
                <a:lnTo>
                  <a:pt x="1919" y="84"/>
                </a:lnTo>
                <a:lnTo>
                  <a:pt x="1921" y="82"/>
                </a:lnTo>
                <a:moveTo>
                  <a:pt x="1919" y="82"/>
                </a:moveTo>
                <a:lnTo>
                  <a:pt x="1919" y="84"/>
                </a:lnTo>
                <a:lnTo>
                  <a:pt x="1919" y="85"/>
                </a:lnTo>
                <a:lnTo>
                  <a:pt x="1918" y="85"/>
                </a:lnTo>
                <a:lnTo>
                  <a:pt x="1916" y="85"/>
                </a:lnTo>
                <a:lnTo>
                  <a:pt x="1916" y="84"/>
                </a:lnTo>
                <a:lnTo>
                  <a:pt x="1918" y="84"/>
                </a:lnTo>
                <a:lnTo>
                  <a:pt x="1918" y="82"/>
                </a:lnTo>
                <a:lnTo>
                  <a:pt x="1919" y="82"/>
                </a:lnTo>
                <a:moveTo>
                  <a:pt x="1916" y="118"/>
                </a:moveTo>
                <a:lnTo>
                  <a:pt x="1916" y="120"/>
                </a:lnTo>
                <a:lnTo>
                  <a:pt x="1916" y="120"/>
                </a:lnTo>
                <a:lnTo>
                  <a:pt x="1914" y="118"/>
                </a:lnTo>
                <a:lnTo>
                  <a:pt x="1916" y="118"/>
                </a:lnTo>
                <a:lnTo>
                  <a:pt x="1916" y="118"/>
                </a:lnTo>
                <a:moveTo>
                  <a:pt x="1919" y="80"/>
                </a:moveTo>
                <a:lnTo>
                  <a:pt x="1921" y="80"/>
                </a:lnTo>
                <a:lnTo>
                  <a:pt x="1921" y="82"/>
                </a:lnTo>
                <a:lnTo>
                  <a:pt x="1919" y="82"/>
                </a:lnTo>
                <a:lnTo>
                  <a:pt x="1918" y="80"/>
                </a:lnTo>
                <a:lnTo>
                  <a:pt x="1919" y="80"/>
                </a:lnTo>
                <a:moveTo>
                  <a:pt x="569" y="316"/>
                </a:moveTo>
                <a:lnTo>
                  <a:pt x="569" y="318"/>
                </a:lnTo>
                <a:lnTo>
                  <a:pt x="568" y="318"/>
                </a:lnTo>
                <a:lnTo>
                  <a:pt x="569" y="316"/>
                </a:lnTo>
                <a:moveTo>
                  <a:pt x="1824" y="7"/>
                </a:moveTo>
                <a:lnTo>
                  <a:pt x="1824" y="5"/>
                </a:lnTo>
                <a:lnTo>
                  <a:pt x="1825" y="7"/>
                </a:lnTo>
                <a:lnTo>
                  <a:pt x="1824" y="7"/>
                </a:lnTo>
                <a:moveTo>
                  <a:pt x="1631" y="241"/>
                </a:moveTo>
                <a:lnTo>
                  <a:pt x="1632" y="239"/>
                </a:lnTo>
                <a:lnTo>
                  <a:pt x="1632" y="241"/>
                </a:lnTo>
                <a:lnTo>
                  <a:pt x="1631" y="241"/>
                </a:lnTo>
                <a:moveTo>
                  <a:pt x="1919" y="109"/>
                </a:moveTo>
                <a:lnTo>
                  <a:pt x="1919" y="108"/>
                </a:lnTo>
                <a:lnTo>
                  <a:pt x="1921" y="109"/>
                </a:lnTo>
                <a:lnTo>
                  <a:pt x="1919" y="109"/>
                </a:lnTo>
                <a:moveTo>
                  <a:pt x="1921" y="87"/>
                </a:moveTo>
                <a:lnTo>
                  <a:pt x="1923" y="87"/>
                </a:lnTo>
                <a:lnTo>
                  <a:pt x="1925" y="89"/>
                </a:lnTo>
                <a:lnTo>
                  <a:pt x="1923" y="89"/>
                </a:lnTo>
                <a:lnTo>
                  <a:pt x="1921" y="89"/>
                </a:lnTo>
                <a:lnTo>
                  <a:pt x="1921" y="87"/>
                </a:lnTo>
                <a:moveTo>
                  <a:pt x="1921" y="12"/>
                </a:moveTo>
                <a:lnTo>
                  <a:pt x="1923" y="12"/>
                </a:lnTo>
                <a:lnTo>
                  <a:pt x="1923" y="14"/>
                </a:lnTo>
                <a:lnTo>
                  <a:pt x="1921" y="14"/>
                </a:lnTo>
                <a:lnTo>
                  <a:pt x="1921" y="12"/>
                </a:lnTo>
                <a:moveTo>
                  <a:pt x="1832" y="9"/>
                </a:moveTo>
                <a:lnTo>
                  <a:pt x="1831" y="9"/>
                </a:lnTo>
                <a:lnTo>
                  <a:pt x="1831" y="7"/>
                </a:lnTo>
                <a:lnTo>
                  <a:pt x="1832" y="7"/>
                </a:lnTo>
                <a:lnTo>
                  <a:pt x="1832" y="9"/>
                </a:lnTo>
                <a:moveTo>
                  <a:pt x="1916" y="41"/>
                </a:moveTo>
                <a:lnTo>
                  <a:pt x="1918" y="41"/>
                </a:lnTo>
                <a:lnTo>
                  <a:pt x="1918" y="43"/>
                </a:lnTo>
                <a:lnTo>
                  <a:pt x="1916" y="43"/>
                </a:lnTo>
                <a:lnTo>
                  <a:pt x="1916" y="41"/>
                </a:lnTo>
                <a:moveTo>
                  <a:pt x="1940" y="51"/>
                </a:moveTo>
                <a:lnTo>
                  <a:pt x="1938" y="51"/>
                </a:lnTo>
                <a:lnTo>
                  <a:pt x="1938" y="50"/>
                </a:lnTo>
                <a:lnTo>
                  <a:pt x="1940" y="50"/>
                </a:lnTo>
                <a:lnTo>
                  <a:pt x="1940" y="51"/>
                </a:lnTo>
                <a:moveTo>
                  <a:pt x="1937" y="62"/>
                </a:moveTo>
                <a:lnTo>
                  <a:pt x="1938" y="62"/>
                </a:lnTo>
                <a:lnTo>
                  <a:pt x="1938" y="63"/>
                </a:lnTo>
                <a:lnTo>
                  <a:pt x="1937" y="62"/>
                </a:lnTo>
                <a:moveTo>
                  <a:pt x="1916" y="43"/>
                </a:moveTo>
                <a:lnTo>
                  <a:pt x="1916" y="43"/>
                </a:lnTo>
                <a:lnTo>
                  <a:pt x="1914" y="44"/>
                </a:lnTo>
                <a:lnTo>
                  <a:pt x="1914" y="43"/>
                </a:lnTo>
                <a:lnTo>
                  <a:pt x="1916" y="43"/>
                </a:lnTo>
                <a:moveTo>
                  <a:pt x="1945" y="31"/>
                </a:moveTo>
                <a:lnTo>
                  <a:pt x="1947" y="31"/>
                </a:lnTo>
                <a:lnTo>
                  <a:pt x="1945" y="32"/>
                </a:lnTo>
                <a:lnTo>
                  <a:pt x="1945" y="31"/>
                </a:lnTo>
                <a:moveTo>
                  <a:pt x="1914" y="99"/>
                </a:moveTo>
                <a:lnTo>
                  <a:pt x="1914" y="101"/>
                </a:lnTo>
                <a:lnTo>
                  <a:pt x="1913" y="101"/>
                </a:lnTo>
                <a:lnTo>
                  <a:pt x="1911" y="101"/>
                </a:lnTo>
                <a:lnTo>
                  <a:pt x="1911" y="103"/>
                </a:lnTo>
                <a:lnTo>
                  <a:pt x="1911" y="104"/>
                </a:lnTo>
                <a:lnTo>
                  <a:pt x="1909" y="104"/>
                </a:lnTo>
                <a:lnTo>
                  <a:pt x="1909" y="103"/>
                </a:lnTo>
                <a:lnTo>
                  <a:pt x="1909" y="101"/>
                </a:lnTo>
                <a:lnTo>
                  <a:pt x="1907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97"/>
                </a:lnTo>
                <a:lnTo>
                  <a:pt x="1913" y="97"/>
                </a:lnTo>
                <a:lnTo>
                  <a:pt x="1913" y="99"/>
                </a:lnTo>
                <a:lnTo>
                  <a:pt x="1914" y="99"/>
                </a:lnTo>
                <a:moveTo>
                  <a:pt x="1872" y="154"/>
                </a:moveTo>
                <a:lnTo>
                  <a:pt x="1873" y="154"/>
                </a:lnTo>
                <a:lnTo>
                  <a:pt x="1873" y="156"/>
                </a:lnTo>
                <a:lnTo>
                  <a:pt x="1872" y="156"/>
                </a:lnTo>
                <a:lnTo>
                  <a:pt x="1870" y="156"/>
                </a:lnTo>
                <a:lnTo>
                  <a:pt x="1868" y="157"/>
                </a:lnTo>
                <a:lnTo>
                  <a:pt x="1868" y="156"/>
                </a:lnTo>
                <a:lnTo>
                  <a:pt x="1868" y="154"/>
                </a:lnTo>
                <a:lnTo>
                  <a:pt x="1870" y="154"/>
                </a:lnTo>
                <a:lnTo>
                  <a:pt x="1872" y="154"/>
                </a:lnTo>
                <a:moveTo>
                  <a:pt x="1875" y="152"/>
                </a:moveTo>
                <a:lnTo>
                  <a:pt x="1875" y="154"/>
                </a:lnTo>
                <a:lnTo>
                  <a:pt x="1875" y="154"/>
                </a:lnTo>
                <a:lnTo>
                  <a:pt x="1873" y="154"/>
                </a:lnTo>
                <a:lnTo>
                  <a:pt x="1873" y="152"/>
                </a:lnTo>
                <a:lnTo>
                  <a:pt x="1875" y="152"/>
                </a:lnTo>
                <a:moveTo>
                  <a:pt x="1877" y="152"/>
                </a:moveTo>
                <a:lnTo>
                  <a:pt x="1878" y="152"/>
                </a:lnTo>
                <a:lnTo>
                  <a:pt x="1878" y="154"/>
                </a:lnTo>
                <a:lnTo>
                  <a:pt x="1877" y="154"/>
                </a:lnTo>
                <a:lnTo>
                  <a:pt x="1875" y="154"/>
                </a:lnTo>
                <a:lnTo>
                  <a:pt x="1875" y="152"/>
                </a:lnTo>
                <a:lnTo>
                  <a:pt x="1877" y="152"/>
                </a:lnTo>
                <a:moveTo>
                  <a:pt x="1894" y="154"/>
                </a:moveTo>
                <a:lnTo>
                  <a:pt x="1894" y="156"/>
                </a:lnTo>
                <a:lnTo>
                  <a:pt x="1892" y="156"/>
                </a:lnTo>
                <a:lnTo>
                  <a:pt x="1892" y="154"/>
                </a:lnTo>
                <a:lnTo>
                  <a:pt x="1894" y="154"/>
                </a:lnTo>
                <a:moveTo>
                  <a:pt x="1889" y="171"/>
                </a:moveTo>
                <a:lnTo>
                  <a:pt x="1890" y="171"/>
                </a:lnTo>
                <a:lnTo>
                  <a:pt x="1889" y="173"/>
                </a:lnTo>
                <a:lnTo>
                  <a:pt x="1889" y="171"/>
                </a:lnTo>
                <a:moveTo>
                  <a:pt x="1877" y="154"/>
                </a:moveTo>
                <a:lnTo>
                  <a:pt x="1878" y="156"/>
                </a:lnTo>
                <a:lnTo>
                  <a:pt x="1877" y="156"/>
                </a:lnTo>
                <a:lnTo>
                  <a:pt x="1877" y="154"/>
                </a:lnTo>
                <a:moveTo>
                  <a:pt x="1875" y="161"/>
                </a:moveTo>
                <a:lnTo>
                  <a:pt x="1875" y="161"/>
                </a:lnTo>
                <a:lnTo>
                  <a:pt x="1875" y="162"/>
                </a:lnTo>
                <a:lnTo>
                  <a:pt x="1873" y="162"/>
                </a:lnTo>
                <a:lnTo>
                  <a:pt x="1875" y="161"/>
                </a:lnTo>
                <a:moveTo>
                  <a:pt x="1911" y="116"/>
                </a:moveTo>
                <a:lnTo>
                  <a:pt x="1913" y="118"/>
                </a:lnTo>
                <a:lnTo>
                  <a:pt x="1909" y="116"/>
                </a:lnTo>
                <a:lnTo>
                  <a:pt x="1911" y="116"/>
                </a:lnTo>
                <a:moveTo>
                  <a:pt x="1913" y="115"/>
                </a:moveTo>
                <a:lnTo>
                  <a:pt x="1914" y="116"/>
                </a:lnTo>
                <a:lnTo>
                  <a:pt x="1913" y="116"/>
                </a:lnTo>
                <a:lnTo>
                  <a:pt x="1911" y="115"/>
                </a:lnTo>
                <a:lnTo>
                  <a:pt x="1913" y="115"/>
                </a:lnTo>
                <a:moveTo>
                  <a:pt x="1914" y="116"/>
                </a:moveTo>
                <a:lnTo>
                  <a:pt x="1914" y="118"/>
                </a:lnTo>
                <a:lnTo>
                  <a:pt x="1913" y="118"/>
                </a:lnTo>
                <a:lnTo>
                  <a:pt x="1914" y="116"/>
                </a:lnTo>
                <a:moveTo>
                  <a:pt x="1909" y="123"/>
                </a:moveTo>
                <a:lnTo>
                  <a:pt x="1909" y="125"/>
                </a:lnTo>
                <a:lnTo>
                  <a:pt x="1907" y="123"/>
                </a:lnTo>
                <a:lnTo>
                  <a:pt x="1909" y="123"/>
                </a:lnTo>
                <a:moveTo>
                  <a:pt x="1865" y="147"/>
                </a:moveTo>
                <a:lnTo>
                  <a:pt x="1868" y="147"/>
                </a:lnTo>
                <a:lnTo>
                  <a:pt x="1868" y="149"/>
                </a:lnTo>
                <a:lnTo>
                  <a:pt x="1866" y="149"/>
                </a:lnTo>
                <a:lnTo>
                  <a:pt x="1865" y="147"/>
                </a:lnTo>
                <a:moveTo>
                  <a:pt x="1916" y="132"/>
                </a:moveTo>
                <a:lnTo>
                  <a:pt x="1916" y="133"/>
                </a:lnTo>
                <a:lnTo>
                  <a:pt x="1916" y="133"/>
                </a:lnTo>
                <a:lnTo>
                  <a:pt x="1914" y="132"/>
                </a:lnTo>
                <a:lnTo>
                  <a:pt x="1916" y="132"/>
                </a:lnTo>
                <a:lnTo>
                  <a:pt x="1916" y="132"/>
                </a:lnTo>
                <a:moveTo>
                  <a:pt x="1918" y="133"/>
                </a:moveTo>
                <a:lnTo>
                  <a:pt x="1918" y="135"/>
                </a:lnTo>
                <a:lnTo>
                  <a:pt x="1916" y="135"/>
                </a:lnTo>
                <a:lnTo>
                  <a:pt x="1916" y="133"/>
                </a:lnTo>
                <a:lnTo>
                  <a:pt x="1918" y="133"/>
                </a:lnTo>
                <a:moveTo>
                  <a:pt x="1882" y="144"/>
                </a:moveTo>
                <a:lnTo>
                  <a:pt x="1880" y="144"/>
                </a:lnTo>
                <a:lnTo>
                  <a:pt x="1878" y="142"/>
                </a:lnTo>
                <a:lnTo>
                  <a:pt x="1877" y="142"/>
                </a:lnTo>
                <a:lnTo>
                  <a:pt x="1877" y="140"/>
                </a:lnTo>
                <a:lnTo>
                  <a:pt x="1878" y="140"/>
                </a:lnTo>
                <a:lnTo>
                  <a:pt x="1880" y="142"/>
                </a:lnTo>
                <a:lnTo>
                  <a:pt x="1882" y="144"/>
                </a:lnTo>
                <a:moveTo>
                  <a:pt x="1937" y="63"/>
                </a:moveTo>
                <a:lnTo>
                  <a:pt x="1938" y="63"/>
                </a:lnTo>
                <a:lnTo>
                  <a:pt x="1937" y="65"/>
                </a:lnTo>
                <a:lnTo>
                  <a:pt x="1937" y="63"/>
                </a:lnTo>
                <a:moveTo>
                  <a:pt x="1646" y="222"/>
                </a:moveTo>
                <a:lnTo>
                  <a:pt x="1644" y="221"/>
                </a:lnTo>
                <a:lnTo>
                  <a:pt x="1646" y="221"/>
                </a:lnTo>
                <a:lnTo>
                  <a:pt x="1648" y="221"/>
                </a:lnTo>
                <a:lnTo>
                  <a:pt x="1648" y="222"/>
                </a:lnTo>
                <a:lnTo>
                  <a:pt x="1646" y="222"/>
                </a:lnTo>
                <a:moveTo>
                  <a:pt x="1673" y="31"/>
                </a:moveTo>
                <a:lnTo>
                  <a:pt x="1675" y="31"/>
                </a:lnTo>
                <a:lnTo>
                  <a:pt x="1675" y="32"/>
                </a:lnTo>
                <a:lnTo>
                  <a:pt x="1673" y="31"/>
                </a:lnTo>
                <a:moveTo>
                  <a:pt x="1643" y="268"/>
                </a:moveTo>
                <a:lnTo>
                  <a:pt x="1644" y="268"/>
                </a:lnTo>
                <a:lnTo>
                  <a:pt x="1644" y="270"/>
                </a:lnTo>
                <a:lnTo>
                  <a:pt x="1643" y="268"/>
                </a:lnTo>
                <a:moveTo>
                  <a:pt x="1629" y="275"/>
                </a:moveTo>
                <a:lnTo>
                  <a:pt x="1631" y="275"/>
                </a:lnTo>
                <a:lnTo>
                  <a:pt x="1629" y="277"/>
                </a:lnTo>
                <a:lnTo>
                  <a:pt x="1629" y="275"/>
                </a:lnTo>
                <a:moveTo>
                  <a:pt x="1665" y="154"/>
                </a:moveTo>
                <a:lnTo>
                  <a:pt x="1665" y="156"/>
                </a:lnTo>
                <a:lnTo>
                  <a:pt x="1663" y="154"/>
                </a:lnTo>
                <a:lnTo>
                  <a:pt x="1665" y="154"/>
                </a:lnTo>
                <a:moveTo>
                  <a:pt x="1673" y="164"/>
                </a:moveTo>
                <a:lnTo>
                  <a:pt x="1675" y="164"/>
                </a:lnTo>
                <a:lnTo>
                  <a:pt x="1675" y="166"/>
                </a:lnTo>
                <a:lnTo>
                  <a:pt x="1673" y="166"/>
                </a:lnTo>
                <a:lnTo>
                  <a:pt x="1673" y="164"/>
                </a:lnTo>
                <a:moveTo>
                  <a:pt x="1665" y="157"/>
                </a:moveTo>
                <a:lnTo>
                  <a:pt x="1666" y="159"/>
                </a:lnTo>
                <a:lnTo>
                  <a:pt x="1665" y="159"/>
                </a:lnTo>
                <a:lnTo>
                  <a:pt x="1663" y="157"/>
                </a:lnTo>
                <a:lnTo>
                  <a:pt x="1663" y="156"/>
                </a:lnTo>
                <a:lnTo>
                  <a:pt x="1665" y="156"/>
                </a:lnTo>
                <a:lnTo>
                  <a:pt x="1665" y="157"/>
                </a:lnTo>
                <a:moveTo>
                  <a:pt x="1636" y="245"/>
                </a:moveTo>
                <a:lnTo>
                  <a:pt x="1637" y="245"/>
                </a:lnTo>
                <a:lnTo>
                  <a:pt x="1637" y="246"/>
                </a:lnTo>
                <a:lnTo>
                  <a:pt x="1636" y="245"/>
                </a:lnTo>
                <a:moveTo>
                  <a:pt x="1634" y="250"/>
                </a:moveTo>
                <a:lnTo>
                  <a:pt x="1636" y="250"/>
                </a:lnTo>
                <a:lnTo>
                  <a:pt x="1634" y="251"/>
                </a:lnTo>
                <a:lnTo>
                  <a:pt x="1634" y="250"/>
                </a:lnTo>
                <a:moveTo>
                  <a:pt x="1656" y="157"/>
                </a:moveTo>
                <a:lnTo>
                  <a:pt x="1658" y="157"/>
                </a:lnTo>
                <a:lnTo>
                  <a:pt x="1658" y="159"/>
                </a:lnTo>
                <a:lnTo>
                  <a:pt x="1655" y="161"/>
                </a:lnTo>
                <a:lnTo>
                  <a:pt x="1653" y="161"/>
                </a:lnTo>
                <a:lnTo>
                  <a:pt x="1655" y="159"/>
                </a:lnTo>
                <a:lnTo>
                  <a:pt x="1656" y="159"/>
                </a:lnTo>
                <a:lnTo>
                  <a:pt x="1656" y="157"/>
                </a:lnTo>
                <a:moveTo>
                  <a:pt x="1634" y="245"/>
                </a:moveTo>
                <a:lnTo>
                  <a:pt x="1636" y="245"/>
                </a:lnTo>
                <a:lnTo>
                  <a:pt x="1634" y="246"/>
                </a:lnTo>
                <a:lnTo>
                  <a:pt x="1634" y="245"/>
                </a:lnTo>
                <a:moveTo>
                  <a:pt x="1632" y="253"/>
                </a:moveTo>
                <a:lnTo>
                  <a:pt x="1634" y="251"/>
                </a:lnTo>
                <a:lnTo>
                  <a:pt x="1634" y="253"/>
                </a:lnTo>
                <a:lnTo>
                  <a:pt x="1632" y="253"/>
                </a:lnTo>
                <a:moveTo>
                  <a:pt x="1648" y="219"/>
                </a:moveTo>
                <a:lnTo>
                  <a:pt x="1646" y="219"/>
                </a:lnTo>
                <a:lnTo>
                  <a:pt x="1648" y="217"/>
                </a:lnTo>
                <a:lnTo>
                  <a:pt x="1648" y="219"/>
                </a:lnTo>
                <a:moveTo>
                  <a:pt x="1629" y="246"/>
                </a:moveTo>
                <a:lnTo>
                  <a:pt x="1631" y="245"/>
                </a:lnTo>
                <a:lnTo>
                  <a:pt x="1631" y="246"/>
                </a:lnTo>
                <a:lnTo>
                  <a:pt x="1629" y="246"/>
                </a:lnTo>
                <a:moveTo>
                  <a:pt x="1634" y="260"/>
                </a:moveTo>
                <a:lnTo>
                  <a:pt x="1636" y="260"/>
                </a:lnTo>
                <a:lnTo>
                  <a:pt x="1634" y="262"/>
                </a:lnTo>
                <a:lnTo>
                  <a:pt x="1634" y="260"/>
                </a:lnTo>
                <a:moveTo>
                  <a:pt x="1796" y="17"/>
                </a:moveTo>
                <a:lnTo>
                  <a:pt x="1798" y="17"/>
                </a:lnTo>
                <a:lnTo>
                  <a:pt x="1796" y="19"/>
                </a:lnTo>
                <a:lnTo>
                  <a:pt x="1796" y="21"/>
                </a:lnTo>
                <a:lnTo>
                  <a:pt x="1795" y="21"/>
                </a:lnTo>
                <a:lnTo>
                  <a:pt x="1795" y="19"/>
                </a:lnTo>
                <a:lnTo>
                  <a:pt x="1793" y="19"/>
                </a:lnTo>
                <a:lnTo>
                  <a:pt x="1796" y="17"/>
                </a:lnTo>
                <a:moveTo>
                  <a:pt x="1815" y="5"/>
                </a:moveTo>
                <a:lnTo>
                  <a:pt x="1813" y="5"/>
                </a:lnTo>
                <a:lnTo>
                  <a:pt x="1815" y="3"/>
                </a:lnTo>
                <a:lnTo>
                  <a:pt x="1815" y="5"/>
                </a:lnTo>
                <a:moveTo>
                  <a:pt x="1658" y="157"/>
                </a:moveTo>
                <a:lnTo>
                  <a:pt x="1660" y="156"/>
                </a:lnTo>
                <a:lnTo>
                  <a:pt x="1660" y="157"/>
                </a:lnTo>
                <a:lnTo>
                  <a:pt x="1658" y="157"/>
                </a:lnTo>
                <a:moveTo>
                  <a:pt x="1716" y="27"/>
                </a:moveTo>
                <a:lnTo>
                  <a:pt x="1714" y="26"/>
                </a:lnTo>
                <a:lnTo>
                  <a:pt x="1716" y="26"/>
                </a:lnTo>
                <a:lnTo>
                  <a:pt x="1716" y="27"/>
                </a:lnTo>
                <a:moveTo>
                  <a:pt x="1757" y="24"/>
                </a:moveTo>
                <a:lnTo>
                  <a:pt x="1755" y="22"/>
                </a:lnTo>
                <a:lnTo>
                  <a:pt x="1757" y="22"/>
                </a:lnTo>
                <a:lnTo>
                  <a:pt x="1759" y="22"/>
                </a:lnTo>
                <a:lnTo>
                  <a:pt x="1759" y="24"/>
                </a:lnTo>
                <a:lnTo>
                  <a:pt x="1760" y="24"/>
                </a:lnTo>
                <a:lnTo>
                  <a:pt x="1762" y="26"/>
                </a:lnTo>
                <a:lnTo>
                  <a:pt x="1760" y="27"/>
                </a:lnTo>
                <a:lnTo>
                  <a:pt x="1759" y="26"/>
                </a:lnTo>
                <a:lnTo>
                  <a:pt x="1757" y="24"/>
                </a:lnTo>
                <a:moveTo>
                  <a:pt x="1798" y="17"/>
                </a:moveTo>
                <a:lnTo>
                  <a:pt x="1800" y="15"/>
                </a:lnTo>
                <a:lnTo>
                  <a:pt x="1801" y="15"/>
                </a:lnTo>
                <a:lnTo>
                  <a:pt x="1803" y="15"/>
                </a:lnTo>
                <a:lnTo>
                  <a:pt x="1801" y="17"/>
                </a:lnTo>
                <a:lnTo>
                  <a:pt x="1800" y="17"/>
                </a:lnTo>
                <a:lnTo>
                  <a:pt x="1798" y="17"/>
                </a:lnTo>
                <a:moveTo>
                  <a:pt x="1801" y="7"/>
                </a:moveTo>
                <a:lnTo>
                  <a:pt x="1800" y="9"/>
                </a:lnTo>
                <a:lnTo>
                  <a:pt x="1800" y="7"/>
                </a:lnTo>
                <a:lnTo>
                  <a:pt x="1801" y="7"/>
                </a:lnTo>
                <a:moveTo>
                  <a:pt x="1803" y="9"/>
                </a:moveTo>
                <a:lnTo>
                  <a:pt x="1801" y="7"/>
                </a:lnTo>
                <a:lnTo>
                  <a:pt x="1805" y="7"/>
                </a:lnTo>
                <a:lnTo>
                  <a:pt x="1807" y="9"/>
                </a:lnTo>
                <a:lnTo>
                  <a:pt x="1803" y="9"/>
                </a:lnTo>
                <a:moveTo>
                  <a:pt x="1718" y="27"/>
                </a:moveTo>
                <a:lnTo>
                  <a:pt x="1716" y="27"/>
                </a:lnTo>
                <a:lnTo>
                  <a:pt x="1718" y="27"/>
                </a:lnTo>
                <a:lnTo>
                  <a:pt x="1718" y="27"/>
                </a:lnTo>
                <a:moveTo>
                  <a:pt x="1617" y="84"/>
                </a:moveTo>
                <a:lnTo>
                  <a:pt x="1620" y="82"/>
                </a:lnTo>
                <a:lnTo>
                  <a:pt x="1620" y="84"/>
                </a:lnTo>
                <a:lnTo>
                  <a:pt x="1619" y="84"/>
                </a:lnTo>
                <a:lnTo>
                  <a:pt x="1617" y="84"/>
                </a:lnTo>
                <a:moveTo>
                  <a:pt x="1713" y="26"/>
                </a:moveTo>
                <a:lnTo>
                  <a:pt x="1711" y="24"/>
                </a:lnTo>
                <a:lnTo>
                  <a:pt x="1713" y="24"/>
                </a:lnTo>
                <a:lnTo>
                  <a:pt x="1714" y="24"/>
                </a:lnTo>
                <a:lnTo>
                  <a:pt x="1714" y="26"/>
                </a:lnTo>
                <a:lnTo>
                  <a:pt x="1713" y="26"/>
                </a:lnTo>
                <a:moveTo>
                  <a:pt x="1613" y="82"/>
                </a:moveTo>
                <a:lnTo>
                  <a:pt x="1617" y="84"/>
                </a:lnTo>
                <a:lnTo>
                  <a:pt x="1613" y="84"/>
                </a:lnTo>
                <a:lnTo>
                  <a:pt x="1612" y="82"/>
                </a:lnTo>
                <a:lnTo>
                  <a:pt x="1613" y="82"/>
                </a:lnTo>
                <a:moveTo>
                  <a:pt x="1593" y="84"/>
                </a:moveTo>
                <a:lnTo>
                  <a:pt x="1595" y="84"/>
                </a:lnTo>
                <a:lnTo>
                  <a:pt x="1593" y="85"/>
                </a:lnTo>
                <a:lnTo>
                  <a:pt x="1593" y="84"/>
                </a:lnTo>
                <a:moveTo>
                  <a:pt x="1709" y="22"/>
                </a:moveTo>
                <a:lnTo>
                  <a:pt x="1709" y="21"/>
                </a:lnTo>
                <a:lnTo>
                  <a:pt x="1711" y="21"/>
                </a:lnTo>
                <a:lnTo>
                  <a:pt x="1711" y="22"/>
                </a:lnTo>
                <a:lnTo>
                  <a:pt x="1711" y="24"/>
                </a:lnTo>
                <a:lnTo>
                  <a:pt x="1709" y="24"/>
                </a:lnTo>
                <a:lnTo>
                  <a:pt x="1709" y="22"/>
                </a:lnTo>
                <a:moveTo>
                  <a:pt x="1598" y="74"/>
                </a:moveTo>
                <a:lnTo>
                  <a:pt x="1596" y="74"/>
                </a:lnTo>
                <a:lnTo>
                  <a:pt x="1598" y="72"/>
                </a:lnTo>
                <a:lnTo>
                  <a:pt x="1600" y="72"/>
                </a:lnTo>
                <a:lnTo>
                  <a:pt x="1598" y="74"/>
                </a:lnTo>
                <a:moveTo>
                  <a:pt x="1602" y="74"/>
                </a:moveTo>
                <a:lnTo>
                  <a:pt x="1603" y="74"/>
                </a:lnTo>
                <a:lnTo>
                  <a:pt x="1603" y="75"/>
                </a:lnTo>
                <a:lnTo>
                  <a:pt x="1602" y="75"/>
                </a:lnTo>
                <a:lnTo>
                  <a:pt x="1600" y="75"/>
                </a:lnTo>
                <a:lnTo>
                  <a:pt x="1598" y="75"/>
                </a:lnTo>
                <a:lnTo>
                  <a:pt x="1600" y="74"/>
                </a:lnTo>
                <a:lnTo>
                  <a:pt x="1602" y="74"/>
                </a:lnTo>
                <a:moveTo>
                  <a:pt x="1509" y="85"/>
                </a:moveTo>
                <a:lnTo>
                  <a:pt x="1508" y="85"/>
                </a:lnTo>
                <a:lnTo>
                  <a:pt x="1508" y="84"/>
                </a:lnTo>
                <a:lnTo>
                  <a:pt x="1509" y="85"/>
                </a:lnTo>
                <a:moveTo>
                  <a:pt x="1586" y="14"/>
                </a:moveTo>
                <a:lnTo>
                  <a:pt x="1584" y="12"/>
                </a:lnTo>
                <a:lnTo>
                  <a:pt x="1586" y="12"/>
                </a:lnTo>
                <a:lnTo>
                  <a:pt x="1586" y="14"/>
                </a:lnTo>
                <a:lnTo>
                  <a:pt x="1586" y="14"/>
                </a:lnTo>
                <a:moveTo>
                  <a:pt x="1619" y="7"/>
                </a:moveTo>
                <a:lnTo>
                  <a:pt x="1619" y="5"/>
                </a:lnTo>
                <a:lnTo>
                  <a:pt x="1620" y="5"/>
                </a:lnTo>
                <a:lnTo>
                  <a:pt x="1622" y="5"/>
                </a:lnTo>
                <a:lnTo>
                  <a:pt x="1624" y="7"/>
                </a:lnTo>
                <a:lnTo>
                  <a:pt x="1622" y="7"/>
                </a:lnTo>
                <a:lnTo>
                  <a:pt x="1620" y="7"/>
                </a:lnTo>
                <a:lnTo>
                  <a:pt x="1619" y="9"/>
                </a:lnTo>
                <a:lnTo>
                  <a:pt x="1617" y="9"/>
                </a:lnTo>
                <a:lnTo>
                  <a:pt x="1617" y="7"/>
                </a:lnTo>
                <a:lnTo>
                  <a:pt x="1619" y="7"/>
                </a:lnTo>
                <a:moveTo>
                  <a:pt x="1600" y="5"/>
                </a:moveTo>
                <a:lnTo>
                  <a:pt x="1598" y="3"/>
                </a:lnTo>
                <a:lnTo>
                  <a:pt x="1600" y="3"/>
                </a:lnTo>
                <a:lnTo>
                  <a:pt x="1602" y="3"/>
                </a:lnTo>
                <a:lnTo>
                  <a:pt x="1603" y="5"/>
                </a:lnTo>
                <a:lnTo>
                  <a:pt x="1602" y="5"/>
                </a:lnTo>
                <a:lnTo>
                  <a:pt x="1600" y="5"/>
                </a:lnTo>
                <a:moveTo>
                  <a:pt x="1511" y="72"/>
                </a:moveTo>
                <a:lnTo>
                  <a:pt x="1509" y="72"/>
                </a:lnTo>
                <a:lnTo>
                  <a:pt x="1513" y="70"/>
                </a:lnTo>
                <a:lnTo>
                  <a:pt x="1514" y="70"/>
                </a:lnTo>
                <a:lnTo>
                  <a:pt x="1516" y="68"/>
                </a:lnTo>
                <a:lnTo>
                  <a:pt x="1518" y="68"/>
                </a:lnTo>
                <a:lnTo>
                  <a:pt x="1516" y="70"/>
                </a:lnTo>
                <a:lnTo>
                  <a:pt x="1513" y="72"/>
                </a:lnTo>
                <a:lnTo>
                  <a:pt x="1511" y="72"/>
                </a:lnTo>
                <a:moveTo>
                  <a:pt x="1622" y="39"/>
                </a:moveTo>
                <a:lnTo>
                  <a:pt x="1624" y="41"/>
                </a:lnTo>
                <a:lnTo>
                  <a:pt x="1622" y="41"/>
                </a:lnTo>
                <a:lnTo>
                  <a:pt x="1620" y="41"/>
                </a:lnTo>
                <a:lnTo>
                  <a:pt x="1619" y="41"/>
                </a:lnTo>
                <a:lnTo>
                  <a:pt x="1620" y="39"/>
                </a:lnTo>
                <a:lnTo>
                  <a:pt x="1622" y="39"/>
                </a:lnTo>
                <a:moveTo>
                  <a:pt x="1639" y="7"/>
                </a:moveTo>
                <a:lnTo>
                  <a:pt x="1637" y="5"/>
                </a:lnTo>
                <a:lnTo>
                  <a:pt x="1639" y="5"/>
                </a:lnTo>
                <a:lnTo>
                  <a:pt x="1639" y="7"/>
                </a:lnTo>
                <a:moveTo>
                  <a:pt x="1651" y="22"/>
                </a:moveTo>
                <a:lnTo>
                  <a:pt x="1653" y="24"/>
                </a:lnTo>
                <a:lnTo>
                  <a:pt x="1651" y="24"/>
                </a:lnTo>
                <a:lnTo>
                  <a:pt x="1649" y="22"/>
                </a:lnTo>
                <a:lnTo>
                  <a:pt x="1651" y="22"/>
                </a:lnTo>
                <a:moveTo>
                  <a:pt x="1648" y="2"/>
                </a:moveTo>
                <a:lnTo>
                  <a:pt x="1649" y="2"/>
                </a:lnTo>
                <a:lnTo>
                  <a:pt x="1651" y="3"/>
                </a:lnTo>
                <a:lnTo>
                  <a:pt x="1649" y="3"/>
                </a:lnTo>
                <a:lnTo>
                  <a:pt x="1648" y="3"/>
                </a:lnTo>
                <a:lnTo>
                  <a:pt x="1648" y="2"/>
                </a:lnTo>
                <a:moveTo>
                  <a:pt x="1547" y="14"/>
                </a:moveTo>
                <a:lnTo>
                  <a:pt x="1547" y="12"/>
                </a:lnTo>
                <a:lnTo>
                  <a:pt x="1549" y="14"/>
                </a:lnTo>
                <a:lnTo>
                  <a:pt x="1547" y="14"/>
                </a:lnTo>
                <a:moveTo>
                  <a:pt x="1504" y="70"/>
                </a:moveTo>
                <a:lnTo>
                  <a:pt x="1506" y="68"/>
                </a:lnTo>
                <a:lnTo>
                  <a:pt x="1506" y="70"/>
                </a:lnTo>
                <a:lnTo>
                  <a:pt x="1504" y="70"/>
                </a:lnTo>
                <a:moveTo>
                  <a:pt x="1504" y="62"/>
                </a:moveTo>
                <a:lnTo>
                  <a:pt x="1504" y="62"/>
                </a:lnTo>
                <a:lnTo>
                  <a:pt x="1504" y="63"/>
                </a:lnTo>
                <a:lnTo>
                  <a:pt x="1504" y="63"/>
                </a:lnTo>
                <a:lnTo>
                  <a:pt x="1504" y="62"/>
                </a:lnTo>
                <a:moveTo>
                  <a:pt x="1526" y="79"/>
                </a:moveTo>
                <a:lnTo>
                  <a:pt x="1530" y="77"/>
                </a:lnTo>
                <a:lnTo>
                  <a:pt x="1528" y="79"/>
                </a:lnTo>
                <a:lnTo>
                  <a:pt x="1526" y="79"/>
                </a:lnTo>
                <a:moveTo>
                  <a:pt x="1516" y="60"/>
                </a:moveTo>
                <a:lnTo>
                  <a:pt x="1514" y="60"/>
                </a:lnTo>
                <a:lnTo>
                  <a:pt x="1514" y="58"/>
                </a:lnTo>
                <a:lnTo>
                  <a:pt x="1516" y="58"/>
                </a:lnTo>
                <a:lnTo>
                  <a:pt x="1516" y="60"/>
                </a:lnTo>
                <a:moveTo>
                  <a:pt x="1523" y="68"/>
                </a:moveTo>
                <a:lnTo>
                  <a:pt x="1521" y="68"/>
                </a:lnTo>
                <a:lnTo>
                  <a:pt x="1521" y="67"/>
                </a:lnTo>
                <a:lnTo>
                  <a:pt x="1523" y="67"/>
                </a:lnTo>
                <a:lnTo>
                  <a:pt x="1523" y="68"/>
                </a:lnTo>
                <a:moveTo>
                  <a:pt x="1523" y="70"/>
                </a:moveTo>
                <a:lnTo>
                  <a:pt x="1525" y="72"/>
                </a:lnTo>
                <a:lnTo>
                  <a:pt x="1525" y="74"/>
                </a:lnTo>
                <a:lnTo>
                  <a:pt x="1526" y="74"/>
                </a:lnTo>
                <a:lnTo>
                  <a:pt x="1526" y="75"/>
                </a:lnTo>
                <a:lnTo>
                  <a:pt x="1528" y="75"/>
                </a:lnTo>
                <a:lnTo>
                  <a:pt x="1530" y="75"/>
                </a:lnTo>
                <a:lnTo>
                  <a:pt x="1530" y="77"/>
                </a:lnTo>
                <a:lnTo>
                  <a:pt x="1528" y="77"/>
                </a:lnTo>
                <a:lnTo>
                  <a:pt x="1526" y="77"/>
                </a:lnTo>
                <a:lnTo>
                  <a:pt x="1525" y="75"/>
                </a:lnTo>
                <a:lnTo>
                  <a:pt x="1521" y="77"/>
                </a:lnTo>
                <a:lnTo>
                  <a:pt x="1519" y="77"/>
                </a:lnTo>
                <a:lnTo>
                  <a:pt x="1518" y="77"/>
                </a:lnTo>
                <a:lnTo>
                  <a:pt x="1518" y="75"/>
                </a:lnTo>
                <a:lnTo>
                  <a:pt x="1519" y="75"/>
                </a:lnTo>
                <a:lnTo>
                  <a:pt x="1521" y="75"/>
                </a:lnTo>
                <a:lnTo>
                  <a:pt x="1523" y="75"/>
                </a:lnTo>
                <a:lnTo>
                  <a:pt x="1523" y="74"/>
                </a:lnTo>
                <a:lnTo>
                  <a:pt x="1523" y="72"/>
                </a:lnTo>
                <a:lnTo>
                  <a:pt x="1523" y="70"/>
                </a:lnTo>
                <a:moveTo>
                  <a:pt x="1519" y="68"/>
                </a:moveTo>
                <a:lnTo>
                  <a:pt x="1518" y="68"/>
                </a:lnTo>
                <a:lnTo>
                  <a:pt x="1518" y="68"/>
                </a:lnTo>
                <a:lnTo>
                  <a:pt x="1519" y="68"/>
                </a:lnTo>
                <a:lnTo>
                  <a:pt x="1521" y="68"/>
                </a:lnTo>
                <a:lnTo>
                  <a:pt x="1521" y="68"/>
                </a:lnTo>
                <a:lnTo>
                  <a:pt x="1519" y="68"/>
                </a:lnTo>
                <a:moveTo>
                  <a:pt x="1451" y="84"/>
                </a:moveTo>
                <a:lnTo>
                  <a:pt x="1448" y="82"/>
                </a:lnTo>
                <a:lnTo>
                  <a:pt x="1449" y="82"/>
                </a:lnTo>
                <a:lnTo>
                  <a:pt x="1451" y="82"/>
                </a:lnTo>
                <a:lnTo>
                  <a:pt x="1453" y="84"/>
                </a:lnTo>
                <a:lnTo>
                  <a:pt x="1451" y="84"/>
                </a:lnTo>
                <a:moveTo>
                  <a:pt x="1431" y="104"/>
                </a:moveTo>
                <a:lnTo>
                  <a:pt x="1432" y="106"/>
                </a:lnTo>
                <a:lnTo>
                  <a:pt x="1431" y="106"/>
                </a:lnTo>
                <a:lnTo>
                  <a:pt x="1431" y="104"/>
                </a:lnTo>
                <a:moveTo>
                  <a:pt x="1451" y="96"/>
                </a:moveTo>
                <a:lnTo>
                  <a:pt x="1453" y="96"/>
                </a:lnTo>
                <a:lnTo>
                  <a:pt x="1453" y="97"/>
                </a:lnTo>
                <a:lnTo>
                  <a:pt x="1453" y="99"/>
                </a:lnTo>
                <a:lnTo>
                  <a:pt x="1451" y="99"/>
                </a:lnTo>
                <a:lnTo>
                  <a:pt x="1451" y="97"/>
                </a:lnTo>
                <a:lnTo>
                  <a:pt x="1451" y="96"/>
                </a:lnTo>
                <a:moveTo>
                  <a:pt x="1504" y="108"/>
                </a:moveTo>
                <a:lnTo>
                  <a:pt x="1506" y="108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8"/>
                </a:lnTo>
                <a:moveTo>
                  <a:pt x="1533" y="58"/>
                </a:moveTo>
                <a:lnTo>
                  <a:pt x="1531" y="60"/>
                </a:lnTo>
                <a:lnTo>
                  <a:pt x="1531" y="58"/>
                </a:lnTo>
                <a:lnTo>
                  <a:pt x="1533" y="58"/>
                </a:lnTo>
                <a:moveTo>
                  <a:pt x="1436" y="82"/>
                </a:moveTo>
                <a:lnTo>
                  <a:pt x="1434" y="82"/>
                </a:lnTo>
                <a:lnTo>
                  <a:pt x="1436" y="80"/>
                </a:lnTo>
                <a:lnTo>
                  <a:pt x="1436" y="82"/>
                </a:lnTo>
                <a:moveTo>
                  <a:pt x="1443" y="92"/>
                </a:moveTo>
                <a:lnTo>
                  <a:pt x="1441" y="92"/>
                </a:lnTo>
                <a:lnTo>
                  <a:pt x="1443" y="91"/>
                </a:lnTo>
                <a:lnTo>
                  <a:pt x="1443" y="92"/>
                </a:lnTo>
                <a:moveTo>
                  <a:pt x="1446" y="87"/>
                </a:moveTo>
                <a:lnTo>
                  <a:pt x="1444" y="85"/>
                </a:lnTo>
                <a:lnTo>
                  <a:pt x="1446" y="85"/>
                </a:lnTo>
                <a:lnTo>
                  <a:pt x="1446" y="87"/>
                </a:lnTo>
                <a:moveTo>
                  <a:pt x="1564" y="51"/>
                </a:moveTo>
                <a:lnTo>
                  <a:pt x="1566" y="51"/>
                </a:lnTo>
                <a:lnTo>
                  <a:pt x="1564" y="53"/>
                </a:lnTo>
                <a:lnTo>
                  <a:pt x="1564" y="51"/>
                </a:lnTo>
                <a:moveTo>
                  <a:pt x="1567" y="51"/>
                </a:moveTo>
                <a:lnTo>
                  <a:pt x="1571" y="51"/>
                </a:lnTo>
                <a:lnTo>
                  <a:pt x="1572" y="53"/>
                </a:lnTo>
                <a:lnTo>
                  <a:pt x="1569" y="53"/>
                </a:lnTo>
                <a:lnTo>
                  <a:pt x="1567" y="53"/>
                </a:lnTo>
                <a:lnTo>
                  <a:pt x="1566" y="51"/>
                </a:lnTo>
                <a:lnTo>
                  <a:pt x="1567" y="51"/>
                </a:lnTo>
                <a:moveTo>
                  <a:pt x="1600" y="44"/>
                </a:moveTo>
                <a:lnTo>
                  <a:pt x="1602" y="44"/>
                </a:lnTo>
                <a:lnTo>
                  <a:pt x="1600" y="46"/>
                </a:lnTo>
                <a:lnTo>
                  <a:pt x="1596" y="44"/>
                </a:lnTo>
                <a:lnTo>
                  <a:pt x="1595" y="44"/>
                </a:lnTo>
                <a:lnTo>
                  <a:pt x="1596" y="43"/>
                </a:lnTo>
                <a:lnTo>
                  <a:pt x="1600" y="44"/>
                </a:lnTo>
                <a:moveTo>
                  <a:pt x="1579" y="50"/>
                </a:moveTo>
                <a:lnTo>
                  <a:pt x="1579" y="51"/>
                </a:lnTo>
                <a:lnTo>
                  <a:pt x="1578" y="51"/>
                </a:lnTo>
                <a:lnTo>
                  <a:pt x="1576" y="51"/>
                </a:lnTo>
                <a:lnTo>
                  <a:pt x="1574" y="51"/>
                </a:lnTo>
                <a:lnTo>
                  <a:pt x="1572" y="51"/>
                </a:lnTo>
                <a:lnTo>
                  <a:pt x="1571" y="51"/>
                </a:lnTo>
                <a:lnTo>
                  <a:pt x="1571" y="50"/>
                </a:lnTo>
                <a:lnTo>
                  <a:pt x="1572" y="50"/>
                </a:lnTo>
                <a:lnTo>
                  <a:pt x="1572" y="48"/>
                </a:lnTo>
                <a:lnTo>
                  <a:pt x="1574" y="48"/>
                </a:lnTo>
                <a:lnTo>
                  <a:pt x="1574" y="50"/>
                </a:lnTo>
                <a:lnTo>
                  <a:pt x="1576" y="50"/>
                </a:lnTo>
                <a:lnTo>
                  <a:pt x="1578" y="50"/>
                </a:lnTo>
                <a:lnTo>
                  <a:pt x="1579" y="50"/>
                </a:lnTo>
                <a:moveTo>
                  <a:pt x="1571" y="55"/>
                </a:moveTo>
                <a:lnTo>
                  <a:pt x="1572" y="53"/>
                </a:lnTo>
                <a:lnTo>
                  <a:pt x="1574" y="55"/>
                </a:lnTo>
                <a:lnTo>
                  <a:pt x="1572" y="55"/>
                </a:lnTo>
                <a:lnTo>
                  <a:pt x="1571" y="55"/>
                </a:lnTo>
                <a:moveTo>
                  <a:pt x="1482" y="109"/>
                </a:moveTo>
                <a:lnTo>
                  <a:pt x="1480" y="109"/>
                </a:lnTo>
                <a:lnTo>
                  <a:pt x="1480" y="109"/>
                </a:lnTo>
                <a:lnTo>
                  <a:pt x="1482" y="109"/>
                </a:lnTo>
                <a:lnTo>
                  <a:pt x="1482" y="109"/>
                </a:lnTo>
                <a:moveTo>
                  <a:pt x="1566" y="55"/>
                </a:moveTo>
                <a:lnTo>
                  <a:pt x="1564" y="53"/>
                </a:lnTo>
                <a:lnTo>
                  <a:pt x="1566" y="53"/>
                </a:lnTo>
                <a:lnTo>
                  <a:pt x="1566" y="55"/>
                </a:lnTo>
                <a:moveTo>
                  <a:pt x="1429" y="106"/>
                </a:moveTo>
                <a:lnTo>
                  <a:pt x="1427" y="108"/>
                </a:lnTo>
                <a:lnTo>
                  <a:pt x="1427" y="106"/>
                </a:lnTo>
                <a:lnTo>
                  <a:pt x="1429" y="106"/>
                </a:lnTo>
                <a:moveTo>
                  <a:pt x="1590" y="17"/>
                </a:moveTo>
                <a:lnTo>
                  <a:pt x="1588" y="17"/>
                </a:lnTo>
                <a:lnTo>
                  <a:pt x="1588" y="15"/>
                </a:lnTo>
                <a:lnTo>
                  <a:pt x="1590" y="17"/>
                </a:lnTo>
                <a:moveTo>
                  <a:pt x="1506" y="68"/>
                </a:moveTo>
                <a:lnTo>
                  <a:pt x="1504" y="67"/>
                </a:lnTo>
                <a:lnTo>
                  <a:pt x="1508" y="67"/>
                </a:lnTo>
                <a:lnTo>
                  <a:pt x="1508" y="68"/>
                </a:lnTo>
                <a:lnTo>
                  <a:pt x="1506" y="68"/>
                </a:lnTo>
                <a:moveTo>
                  <a:pt x="1639" y="27"/>
                </a:moveTo>
                <a:lnTo>
                  <a:pt x="1636" y="27"/>
                </a:lnTo>
                <a:lnTo>
                  <a:pt x="1636" y="27"/>
                </a:lnTo>
                <a:lnTo>
                  <a:pt x="1637" y="27"/>
                </a:lnTo>
                <a:lnTo>
                  <a:pt x="1639" y="27"/>
                </a:lnTo>
                <a:lnTo>
                  <a:pt x="1639" y="27"/>
                </a:lnTo>
                <a:moveTo>
                  <a:pt x="1508" y="65"/>
                </a:moveTo>
                <a:lnTo>
                  <a:pt x="1506" y="65"/>
                </a:lnTo>
                <a:lnTo>
                  <a:pt x="1506" y="63"/>
                </a:lnTo>
                <a:lnTo>
                  <a:pt x="1508" y="63"/>
                </a:lnTo>
                <a:lnTo>
                  <a:pt x="1509" y="63"/>
                </a:lnTo>
                <a:lnTo>
                  <a:pt x="1509" y="65"/>
                </a:lnTo>
                <a:lnTo>
                  <a:pt x="1508" y="65"/>
                </a:lnTo>
                <a:moveTo>
                  <a:pt x="1511" y="68"/>
                </a:moveTo>
                <a:lnTo>
                  <a:pt x="1508" y="67"/>
                </a:lnTo>
                <a:lnTo>
                  <a:pt x="1509" y="67"/>
                </a:lnTo>
                <a:lnTo>
                  <a:pt x="1511" y="68"/>
                </a:lnTo>
                <a:moveTo>
                  <a:pt x="1649" y="27"/>
                </a:moveTo>
                <a:lnTo>
                  <a:pt x="1648" y="27"/>
                </a:lnTo>
                <a:lnTo>
                  <a:pt x="1649" y="26"/>
                </a:lnTo>
                <a:lnTo>
                  <a:pt x="1651" y="26"/>
                </a:lnTo>
                <a:lnTo>
                  <a:pt x="1655" y="26"/>
                </a:lnTo>
                <a:lnTo>
                  <a:pt x="1653" y="27"/>
                </a:lnTo>
                <a:lnTo>
                  <a:pt x="1651" y="27"/>
                </a:lnTo>
                <a:lnTo>
                  <a:pt x="1649" y="27"/>
                </a:lnTo>
                <a:moveTo>
                  <a:pt x="1574" y="56"/>
                </a:moveTo>
                <a:lnTo>
                  <a:pt x="1572" y="58"/>
                </a:lnTo>
                <a:lnTo>
                  <a:pt x="1572" y="56"/>
                </a:lnTo>
                <a:lnTo>
                  <a:pt x="1574" y="56"/>
                </a:lnTo>
                <a:moveTo>
                  <a:pt x="1665" y="9"/>
                </a:moveTo>
                <a:lnTo>
                  <a:pt x="1661" y="9"/>
                </a:lnTo>
                <a:lnTo>
                  <a:pt x="1661" y="7"/>
                </a:lnTo>
                <a:lnTo>
                  <a:pt x="1663" y="7"/>
                </a:lnTo>
                <a:lnTo>
                  <a:pt x="1665" y="7"/>
                </a:lnTo>
                <a:lnTo>
                  <a:pt x="1666" y="7"/>
                </a:lnTo>
                <a:lnTo>
                  <a:pt x="1668" y="7"/>
                </a:lnTo>
                <a:lnTo>
                  <a:pt x="1668" y="7"/>
                </a:lnTo>
                <a:lnTo>
                  <a:pt x="1668" y="9"/>
                </a:lnTo>
                <a:lnTo>
                  <a:pt x="1666" y="9"/>
                </a:lnTo>
                <a:lnTo>
                  <a:pt x="1665" y="9"/>
                </a:lnTo>
                <a:moveTo>
                  <a:pt x="1504" y="68"/>
                </a:moveTo>
                <a:lnTo>
                  <a:pt x="1504" y="68"/>
                </a:lnTo>
                <a:lnTo>
                  <a:pt x="1504" y="67"/>
                </a:lnTo>
                <a:lnTo>
                  <a:pt x="1504" y="68"/>
                </a:lnTo>
                <a:moveTo>
                  <a:pt x="1511" y="63"/>
                </a:moveTo>
                <a:lnTo>
                  <a:pt x="1509" y="63"/>
                </a:lnTo>
                <a:lnTo>
                  <a:pt x="1511" y="62"/>
                </a:lnTo>
                <a:lnTo>
                  <a:pt x="1511" y="63"/>
                </a:lnTo>
                <a:moveTo>
                  <a:pt x="1542" y="27"/>
                </a:moveTo>
                <a:lnTo>
                  <a:pt x="1538" y="27"/>
                </a:lnTo>
                <a:lnTo>
                  <a:pt x="1540" y="26"/>
                </a:lnTo>
                <a:lnTo>
                  <a:pt x="1543" y="26"/>
                </a:lnTo>
                <a:lnTo>
                  <a:pt x="1542" y="27"/>
                </a:lnTo>
                <a:moveTo>
                  <a:pt x="1545" y="24"/>
                </a:moveTo>
                <a:lnTo>
                  <a:pt x="1543" y="24"/>
                </a:lnTo>
                <a:lnTo>
                  <a:pt x="1545" y="22"/>
                </a:lnTo>
                <a:lnTo>
                  <a:pt x="1545" y="22"/>
                </a:lnTo>
                <a:lnTo>
                  <a:pt x="1549" y="22"/>
                </a:lnTo>
                <a:lnTo>
                  <a:pt x="1545" y="24"/>
                </a:lnTo>
                <a:lnTo>
                  <a:pt x="1545" y="24"/>
                </a:lnTo>
                <a:moveTo>
                  <a:pt x="1584" y="27"/>
                </a:moveTo>
                <a:lnTo>
                  <a:pt x="1583" y="27"/>
                </a:lnTo>
                <a:lnTo>
                  <a:pt x="1581" y="26"/>
                </a:lnTo>
                <a:lnTo>
                  <a:pt x="1583" y="26"/>
                </a:lnTo>
                <a:lnTo>
                  <a:pt x="1584" y="27"/>
                </a:lnTo>
                <a:moveTo>
                  <a:pt x="1583" y="27"/>
                </a:moveTo>
                <a:lnTo>
                  <a:pt x="1581" y="27"/>
                </a:lnTo>
                <a:lnTo>
                  <a:pt x="1581" y="27"/>
                </a:lnTo>
                <a:lnTo>
                  <a:pt x="1583" y="27"/>
                </a:lnTo>
                <a:lnTo>
                  <a:pt x="1583" y="27"/>
                </a:lnTo>
                <a:moveTo>
                  <a:pt x="1531" y="51"/>
                </a:moveTo>
                <a:lnTo>
                  <a:pt x="1531" y="53"/>
                </a:lnTo>
                <a:lnTo>
                  <a:pt x="1530" y="51"/>
                </a:lnTo>
                <a:lnTo>
                  <a:pt x="1531" y="51"/>
                </a:lnTo>
                <a:moveTo>
                  <a:pt x="1865" y="145"/>
                </a:moveTo>
                <a:lnTo>
                  <a:pt x="1865" y="147"/>
                </a:lnTo>
                <a:lnTo>
                  <a:pt x="1863" y="147"/>
                </a:lnTo>
                <a:lnTo>
                  <a:pt x="1863" y="145"/>
                </a:lnTo>
                <a:lnTo>
                  <a:pt x="1865" y="145"/>
                </a:lnTo>
                <a:moveTo>
                  <a:pt x="1588" y="26"/>
                </a:moveTo>
                <a:lnTo>
                  <a:pt x="1586" y="26"/>
                </a:lnTo>
                <a:lnTo>
                  <a:pt x="1590" y="24"/>
                </a:lnTo>
                <a:lnTo>
                  <a:pt x="1591" y="24"/>
                </a:lnTo>
                <a:lnTo>
                  <a:pt x="1590" y="26"/>
                </a:lnTo>
                <a:lnTo>
                  <a:pt x="1588" y="26"/>
                </a:lnTo>
                <a:moveTo>
                  <a:pt x="1613" y="41"/>
                </a:moveTo>
                <a:lnTo>
                  <a:pt x="1612" y="39"/>
                </a:lnTo>
                <a:lnTo>
                  <a:pt x="1613" y="39"/>
                </a:lnTo>
                <a:lnTo>
                  <a:pt x="1615" y="39"/>
                </a:lnTo>
                <a:lnTo>
                  <a:pt x="1615" y="41"/>
                </a:lnTo>
                <a:lnTo>
                  <a:pt x="1613" y="41"/>
                </a:lnTo>
                <a:moveTo>
                  <a:pt x="1550" y="68"/>
                </a:moveTo>
                <a:lnTo>
                  <a:pt x="1552" y="68"/>
                </a:lnTo>
                <a:lnTo>
                  <a:pt x="1550" y="68"/>
                </a:lnTo>
                <a:lnTo>
                  <a:pt x="1550" y="70"/>
                </a:lnTo>
                <a:lnTo>
                  <a:pt x="1549" y="68"/>
                </a:lnTo>
                <a:lnTo>
                  <a:pt x="1550" y="68"/>
                </a:lnTo>
                <a:moveTo>
                  <a:pt x="1586" y="27"/>
                </a:moveTo>
                <a:lnTo>
                  <a:pt x="1586" y="27"/>
                </a:lnTo>
                <a:lnTo>
                  <a:pt x="1586" y="26"/>
                </a:lnTo>
                <a:lnTo>
                  <a:pt x="1586" y="26"/>
                </a:lnTo>
                <a:lnTo>
                  <a:pt x="1586" y="27"/>
                </a:lnTo>
                <a:moveTo>
                  <a:pt x="1590" y="15"/>
                </a:moveTo>
                <a:lnTo>
                  <a:pt x="1588" y="15"/>
                </a:lnTo>
                <a:lnTo>
                  <a:pt x="1588" y="14"/>
                </a:lnTo>
                <a:lnTo>
                  <a:pt x="1590" y="14"/>
                </a:lnTo>
                <a:lnTo>
                  <a:pt x="1590" y="15"/>
                </a:lnTo>
                <a:moveTo>
                  <a:pt x="1586" y="29"/>
                </a:moveTo>
                <a:lnTo>
                  <a:pt x="1584" y="29"/>
                </a:lnTo>
                <a:lnTo>
                  <a:pt x="1586" y="27"/>
                </a:lnTo>
                <a:lnTo>
                  <a:pt x="1586" y="27"/>
                </a:lnTo>
                <a:lnTo>
                  <a:pt x="1588" y="27"/>
                </a:lnTo>
                <a:lnTo>
                  <a:pt x="1590" y="27"/>
                </a:lnTo>
                <a:lnTo>
                  <a:pt x="1591" y="29"/>
                </a:lnTo>
                <a:lnTo>
                  <a:pt x="1590" y="29"/>
                </a:lnTo>
                <a:lnTo>
                  <a:pt x="1588" y="29"/>
                </a:lnTo>
                <a:lnTo>
                  <a:pt x="1586" y="29"/>
                </a:lnTo>
                <a:moveTo>
                  <a:pt x="1561" y="58"/>
                </a:moveTo>
                <a:lnTo>
                  <a:pt x="1559" y="58"/>
                </a:lnTo>
                <a:lnTo>
                  <a:pt x="1561" y="56"/>
                </a:lnTo>
                <a:lnTo>
                  <a:pt x="1561" y="58"/>
                </a:lnTo>
                <a:moveTo>
                  <a:pt x="1562" y="56"/>
                </a:moveTo>
                <a:lnTo>
                  <a:pt x="1561" y="56"/>
                </a:lnTo>
                <a:lnTo>
                  <a:pt x="1564" y="55"/>
                </a:lnTo>
                <a:lnTo>
                  <a:pt x="1562" y="56"/>
                </a:lnTo>
                <a:moveTo>
                  <a:pt x="1540" y="55"/>
                </a:moveTo>
                <a:lnTo>
                  <a:pt x="1538" y="55"/>
                </a:lnTo>
                <a:lnTo>
                  <a:pt x="1538" y="53"/>
                </a:lnTo>
                <a:lnTo>
                  <a:pt x="1540" y="53"/>
                </a:lnTo>
                <a:lnTo>
                  <a:pt x="1542" y="53"/>
                </a:lnTo>
                <a:lnTo>
                  <a:pt x="1542" y="55"/>
                </a:lnTo>
                <a:lnTo>
                  <a:pt x="1540" y="55"/>
                </a:lnTo>
                <a:moveTo>
                  <a:pt x="1528" y="15"/>
                </a:moveTo>
                <a:lnTo>
                  <a:pt x="1528" y="17"/>
                </a:lnTo>
                <a:lnTo>
                  <a:pt x="1526" y="17"/>
                </a:lnTo>
                <a:lnTo>
                  <a:pt x="1525" y="17"/>
                </a:lnTo>
                <a:lnTo>
                  <a:pt x="1521" y="17"/>
                </a:lnTo>
                <a:lnTo>
                  <a:pt x="1519" y="17"/>
                </a:lnTo>
                <a:lnTo>
                  <a:pt x="1519" y="15"/>
                </a:lnTo>
                <a:lnTo>
                  <a:pt x="1521" y="15"/>
                </a:lnTo>
                <a:lnTo>
                  <a:pt x="1523" y="15"/>
                </a:lnTo>
                <a:lnTo>
                  <a:pt x="1525" y="15"/>
                </a:lnTo>
                <a:lnTo>
                  <a:pt x="1526" y="15"/>
                </a:lnTo>
                <a:lnTo>
                  <a:pt x="1528" y="15"/>
                </a:lnTo>
                <a:moveTo>
                  <a:pt x="1595" y="24"/>
                </a:moveTo>
                <a:lnTo>
                  <a:pt x="1593" y="24"/>
                </a:lnTo>
                <a:lnTo>
                  <a:pt x="1596" y="22"/>
                </a:lnTo>
                <a:lnTo>
                  <a:pt x="1598" y="22"/>
                </a:lnTo>
                <a:lnTo>
                  <a:pt x="1598" y="24"/>
                </a:lnTo>
                <a:lnTo>
                  <a:pt x="1596" y="24"/>
                </a:lnTo>
                <a:lnTo>
                  <a:pt x="1595" y="24"/>
                </a:lnTo>
                <a:moveTo>
                  <a:pt x="1531" y="17"/>
                </a:moveTo>
                <a:lnTo>
                  <a:pt x="1533" y="17"/>
                </a:lnTo>
                <a:lnTo>
                  <a:pt x="1531" y="19"/>
                </a:lnTo>
                <a:lnTo>
                  <a:pt x="1530" y="19"/>
                </a:lnTo>
                <a:lnTo>
                  <a:pt x="1528" y="19"/>
                </a:lnTo>
                <a:lnTo>
                  <a:pt x="1526" y="19"/>
                </a:lnTo>
                <a:lnTo>
                  <a:pt x="1528" y="17"/>
                </a:lnTo>
                <a:lnTo>
                  <a:pt x="1531" y="17"/>
                </a:lnTo>
                <a:moveTo>
                  <a:pt x="1561" y="27"/>
                </a:moveTo>
                <a:lnTo>
                  <a:pt x="1562" y="27"/>
                </a:lnTo>
                <a:lnTo>
                  <a:pt x="1561" y="29"/>
                </a:lnTo>
                <a:lnTo>
                  <a:pt x="1559" y="29"/>
                </a:lnTo>
                <a:lnTo>
                  <a:pt x="1561" y="27"/>
                </a:lnTo>
                <a:moveTo>
                  <a:pt x="1561" y="24"/>
                </a:moveTo>
                <a:lnTo>
                  <a:pt x="1564" y="24"/>
                </a:lnTo>
                <a:lnTo>
                  <a:pt x="1562" y="26"/>
                </a:lnTo>
                <a:lnTo>
                  <a:pt x="1561" y="26"/>
                </a:lnTo>
                <a:lnTo>
                  <a:pt x="1559" y="26"/>
                </a:lnTo>
                <a:lnTo>
                  <a:pt x="1555" y="26"/>
                </a:lnTo>
                <a:lnTo>
                  <a:pt x="1557" y="24"/>
                </a:lnTo>
                <a:lnTo>
                  <a:pt x="1561" y="24"/>
                </a:lnTo>
                <a:moveTo>
                  <a:pt x="1538" y="17"/>
                </a:moveTo>
                <a:lnTo>
                  <a:pt x="1540" y="19"/>
                </a:lnTo>
                <a:lnTo>
                  <a:pt x="1538" y="19"/>
                </a:lnTo>
                <a:lnTo>
                  <a:pt x="1537" y="19"/>
                </a:lnTo>
                <a:lnTo>
                  <a:pt x="1537" y="17"/>
                </a:lnTo>
                <a:lnTo>
                  <a:pt x="1538" y="17"/>
                </a:lnTo>
                <a:moveTo>
                  <a:pt x="1578" y="12"/>
                </a:moveTo>
                <a:lnTo>
                  <a:pt x="1579" y="12"/>
                </a:lnTo>
                <a:lnTo>
                  <a:pt x="1578" y="14"/>
                </a:lnTo>
                <a:lnTo>
                  <a:pt x="1578" y="12"/>
                </a:lnTo>
                <a:moveTo>
                  <a:pt x="1526" y="39"/>
                </a:moveTo>
                <a:lnTo>
                  <a:pt x="1525" y="38"/>
                </a:lnTo>
                <a:lnTo>
                  <a:pt x="1528" y="38"/>
                </a:lnTo>
                <a:lnTo>
                  <a:pt x="1530" y="39"/>
                </a:lnTo>
                <a:lnTo>
                  <a:pt x="1528" y="39"/>
                </a:lnTo>
                <a:lnTo>
                  <a:pt x="1526" y="39"/>
                </a:lnTo>
                <a:moveTo>
                  <a:pt x="1205" y="133"/>
                </a:moveTo>
                <a:lnTo>
                  <a:pt x="1205" y="132"/>
                </a:lnTo>
                <a:lnTo>
                  <a:pt x="1207" y="133"/>
                </a:lnTo>
                <a:lnTo>
                  <a:pt x="1205" y="133"/>
                </a:lnTo>
                <a:moveTo>
                  <a:pt x="1275" y="173"/>
                </a:moveTo>
                <a:lnTo>
                  <a:pt x="1277" y="173"/>
                </a:lnTo>
                <a:lnTo>
                  <a:pt x="1275" y="174"/>
                </a:lnTo>
                <a:lnTo>
                  <a:pt x="1275" y="173"/>
                </a:lnTo>
                <a:moveTo>
                  <a:pt x="1244" y="120"/>
                </a:moveTo>
                <a:lnTo>
                  <a:pt x="1246" y="120"/>
                </a:lnTo>
                <a:lnTo>
                  <a:pt x="1244" y="121"/>
                </a:lnTo>
                <a:lnTo>
                  <a:pt x="1243" y="121"/>
                </a:lnTo>
                <a:lnTo>
                  <a:pt x="1243" y="120"/>
                </a:lnTo>
                <a:lnTo>
                  <a:pt x="1244" y="120"/>
                </a:lnTo>
                <a:moveTo>
                  <a:pt x="1249" y="121"/>
                </a:moveTo>
                <a:lnTo>
                  <a:pt x="1251" y="120"/>
                </a:lnTo>
                <a:lnTo>
                  <a:pt x="1251" y="121"/>
                </a:lnTo>
                <a:lnTo>
                  <a:pt x="1249" y="121"/>
                </a:lnTo>
                <a:moveTo>
                  <a:pt x="1205" y="130"/>
                </a:moveTo>
                <a:lnTo>
                  <a:pt x="1208" y="130"/>
                </a:lnTo>
                <a:lnTo>
                  <a:pt x="1208" y="132"/>
                </a:lnTo>
                <a:lnTo>
                  <a:pt x="1207" y="132"/>
                </a:lnTo>
                <a:lnTo>
                  <a:pt x="1205" y="132"/>
                </a:lnTo>
                <a:lnTo>
                  <a:pt x="1205" y="130"/>
                </a:lnTo>
                <a:moveTo>
                  <a:pt x="1641" y="190"/>
                </a:moveTo>
                <a:lnTo>
                  <a:pt x="1641" y="188"/>
                </a:lnTo>
                <a:lnTo>
                  <a:pt x="1643" y="190"/>
                </a:lnTo>
                <a:lnTo>
                  <a:pt x="1641" y="190"/>
                </a:lnTo>
                <a:moveTo>
                  <a:pt x="1258" y="125"/>
                </a:moveTo>
                <a:lnTo>
                  <a:pt x="1258" y="125"/>
                </a:lnTo>
                <a:lnTo>
                  <a:pt x="1258" y="127"/>
                </a:lnTo>
                <a:lnTo>
                  <a:pt x="1258" y="127"/>
                </a:lnTo>
                <a:lnTo>
                  <a:pt x="1258" y="125"/>
                </a:lnTo>
                <a:moveTo>
                  <a:pt x="1219" y="133"/>
                </a:moveTo>
                <a:lnTo>
                  <a:pt x="1220" y="135"/>
                </a:lnTo>
                <a:lnTo>
                  <a:pt x="1219" y="135"/>
                </a:lnTo>
                <a:lnTo>
                  <a:pt x="1217" y="135"/>
                </a:lnTo>
                <a:lnTo>
                  <a:pt x="1217" y="135"/>
                </a:lnTo>
                <a:lnTo>
                  <a:pt x="1217" y="133"/>
                </a:lnTo>
                <a:lnTo>
                  <a:pt x="1217" y="133"/>
                </a:lnTo>
                <a:lnTo>
                  <a:pt x="1219" y="133"/>
                </a:lnTo>
                <a:moveTo>
                  <a:pt x="1256" y="128"/>
                </a:moveTo>
                <a:lnTo>
                  <a:pt x="1258" y="127"/>
                </a:lnTo>
                <a:lnTo>
                  <a:pt x="1258" y="128"/>
                </a:lnTo>
                <a:lnTo>
                  <a:pt x="1256" y="128"/>
                </a:lnTo>
                <a:moveTo>
                  <a:pt x="1362" y="128"/>
                </a:moveTo>
                <a:lnTo>
                  <a:pt x="1364" y="128"/>
                </a:lnTo>
                <a:lnTo>
                  <a:pt x="1364" y="130"/>
                </a:lnTo>
                <a:lnTo>
                  <a:pt x="1362" y="132"/>
                </a:lnTo>
                <a:lnTo>
                  <a:pt x="1361" y="132"/>
                </a:lnTo>
                <a:lnTo>
                  <a:pt x="1361" y="130"/>
                </a:lnTo>
                <a:lnTo>
                  <a:pt x="1362" y="130"/>
                </a:lnTo>
                <a:lnTo>
                  <a:pt x="1362" y="128"/>
                </a:lnTo>
                <a:moveTo>
                  <a:pt x="1343" y="127"/>
                </a:moveTo>
                <a:lnTo>
                  <a:pt x="1342" y="127"/>
                </a:lnTo>
                <a:lnTo>
                  <a:pt x="1342" y="125"/>
                </a:lnTo>
                <a:lnTo>
                  <a:pt x="1343" y="125"/>
                </a:lnTo>
                <a:lnTo>
                  <a:pt x="1343" y="127"/>
                </a:lnTo>
                <a:moveTo>
                  <a:pt x="1357" y="125"/>
                </a:moveTo>
                <a:lnTo>
                  <a:pt x="1359" y="125"/>
                </a:lnTo>
                <a:lnTo>
                  <a:pt x="1357" y="127"/>
                </a:lnTo>
                <a:lnTo>
                  <a:pt x="1355" y="127"/>
                </a:lnTo>
                <a:lnTo>
                  <a:pt x="1355" y="125"/>
                </a:lnTo>
                <a:lnTo>
                  <a:pt x="1357" y="125"/>
                </a:lnTo>
                <a:moveTo>
                  <a:pt x="1482" y="27"/>
                </a:moveTo>
                <a:lnTo>
                  <a:pt x="1482" y="26"/>
                </a:lnTo>
                <a:lnTo>
                  <a:pt x="1485" y="26"/>
                </a:lnTo>
                <a:lnTo>
                  <a:pt x="1487" y="26"/>
                </a:lnTo>
                <a:lnTo>
                  <a:pt x="1489" y="26"/>
                </a:lnTo>
                <a:lnTo>
                  <a:pt x="1489" y="27"/>
                </a:lnTo>
                <a:lnTo>
                  <a:pt x="1487" y="27"/>
                </a:lnTo>
                <a:lnTo>
                  <a:pt x="1489" y="27"/>
                </a:lnTo>
                <a:lnTo>
                  <a:pt x="1487" y="27"/>
                </a:lnTo>
                <a:lnTo>
                  <a:pt x="1484" y="27"/>
                </a:lnTo>
                <a:lnTo>
                  <a:pt x="1482" y="27"/>
                </a:lnTo>
                <a:moveTo>
                  <a:pt x="1639" y="192"/>
                </a:moveTo>
                <a:lnTo>
                  <a:pt x="1641" y="192"/>
                </a:lnTo>
                <a:lnTo>
                  <a:pt x="1641" y="193"/>
                </a:lnTo>
                <a:lnTo>
                  <a:pt x="1639" y="193"/>
                </a:lnTo>
                <a:lnTo>
                  <a:pt x="1639" y="192"/>
                </a:lnTo>
                <a:moveTo>
                  <a:pt x="1648" y="193"/>
                </a:moveTo>
                <a:lnTo>
                  <a:pt x="1646" y="195"/>
                </a:lnTo>
                <a:lnTo>
                  <a:pt x="1646" y="193"/>
                </a:lnTo>
                <a:lnTo>
                  <a:pt x="1648" y="193"/>
                </a:lnTo>
                <a:moveTo>
                  <a:pt x="1519" y="44"/>
                </a:moveTo>
                <a:lnTo>
                  <a:pt x="1521" y="44"/>
                </a:lnTo>
                <a:lnTo>
                  <a:pt x="1521" y="46"/>
                </a:lnTo>
                <a:lnTo>
                  <a:pt x="1519" y="46"/>
                </a:lnTo>
                <a:lnTo>
                  <a:pt x="1519" y="44"/>
                </a:lnTo>
                <a:moveTo>
                  <a:pt x="1853" y="192"/>
                </a:moveTo>
                <a:lnTo>
                  <a:pt x="1854" y="192"/>
                </a:lnTo>
                <a:lnTo>
                  <a:pt x="1854" y="193"/>
                </a:lnTo>
                <a:lnTo>
                  <a:pt x="1853" y="193"/>
                </a:lnTo>
                <a:lnTo>
                  <a:pt x="1853" y="193"/>
                </a:lnTo>
                <a:lnTo>
                  <a:pt x="1851" y="195"/>
                </a:lnTo>
                <a:lnTo>
                  <a:pt x="1849" y="195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3"/>
                </a:lnTo>
                <a:lnTo>
                  <a:pt x="1851" y="193"/>
                </a:lnTo>
                <a:lnTo>
                  <a:pt x="1853" y="192"/>
                </a:lnTo>
                <a:moveTo>
                  <a:pt x="1848" y="188"/>
                </a:moveTo>
                <a:lnTo>
                  <a:pt x="1846" y="188"/>
                </a:lnTo>
                <a:lnTo>
                  <a:pt x="1846" y="186"/>
                </a:lnTo>
                <a:lnTo>
                  <a:pt x="1848" y="185"/>
                </a:lnTo>
                <a:lnTo>
                  <a:pt x="1849" y="183"/>
                </a:lnTo>
                <a:lnTo>
                  <a:pt x="1848" y="183"/>
                </a:lnTo>
                <a:lnTo>
                  <a:pt x="1848" y="181"/>
                </a:lnTo>
                <a:lnTo>
                  <a:pt x="1849" y="181"/>
                </a:lnTo>
                <a:lnTo>
                  <a:pt x="1851" y="181"/>
                </a:lnTo>
                <a:lnTo>
                  <a:pt x="1851" y="180"/>
                </a:lnTo>
                <a:lnTo>
                  <a:pt x="1853" y="181"/>
                </a:lnTo>
                <a:lnTo>
                  <a:pt x="1854" y="181"/>
                </a:lnTo>
                <a:lnTo>
                  <a:pt x="1856" y="181"/>
                </a:lnTo>
                <a:lnTo>
                  <a:pt x="1858" y="181"/>
                </a:lnTo>
                <a:lnTo>
                  <a:pt x="1861" y="181"/>
                </a:lnTo>
                <a:lnTo>
                  <a:pt x="1863" y="181"/>
                </a:lnTo>
                <a:lnTo>
                  <a:pt x="1863" y="183"/>
                </a:lnTo>
                <a:lnTo>
                  <a:pt x="1860" y="183"/>
                </a:lnTo>
                <a:lnTo>
                  <a:pt x="1856" y="183"/>
                </a:lnTo>
                <a:lnTo>
                  <a:pt x="1854" y="183"/>
                </a:lnTo>
                <a:lnTo>
                  <a:pt x="1854" y="185"/>
                </a:lnTo>
                <a:lnTo>
                  <a:pt x="1853" y="185"/>
                </a:lnTo>
                <a:lnTo>
                  <a:pt x="1853" y="183"/>
                </a:lnTo>
                <a:lnTo>
                  <a:pt x="1851" y="183"/>
                </a:lnTo>
                <a:lnTo>
                  <a:pt x="1851" y="185"/>
                </a:lnTo>
                <a:lnTo>
                  <a:pt x="1851" y="186"/>
                </a:lnTo>
                <a:lnTo>
                  <a:pt x="1849" y="186"/>
                </a:lnTo>
                <a:lnTo>
                  <a:pt x="1848" y="186"/>
                </a:lnTo>
                <a:lnTo>
                  <a:pt x="1848" y="188"/>
                </a:lnTo>
                <a:moveTo>
                  <a:pt x="1846" y="190"/>
                </a:moveTo>
                <a:lnTo>
                  <a:pt x="1844" y="190"/>
                </a:lnTo>
                <a:lnTo>
                  <a:pt x="1844" y="188"/>
                </a:lnTo>
                <a:lnTo>
                  <a:pt x="1846" y="188"/>
                </a:lnTo>
                <a:lnTo>
                  <a:pt x="1846" y="190"/>
                </a:lnTo>
                <a:moveTo>
                  <a:pt x="1854" y="188"/>
                </a:moveTo>
                <a:lnTo>
                  <a:pt x="1856" y="188"/>
                </a:lnTo>
                <a:lnTo>
                  <a:pt x="1856" y="190"/>
                </a:lnTo>
                <a:lnTo>
                  <a:pt x="1854" y="190"/>
                </a:lnTo>
                <a:lnTo>
                  <a:pt x="1849" y="190"/>
                </a:lnTo>
                <a:lnTo>
                  <a:pt x="1853" y="188"/>
                </a:lnTo>
                <a:lnTo>
                  <a:pt x="1854" y="188"/>
                </a:lnTo>
                <a:moveTo>
                  <a:pt x="1478" y="44"/>
                </a:moveTo>
                <a:lnTo>
                  <a:pt x="1477" y="44"/>
                </a:lnTo>
                <a:lnTo>
                  <a:pt x="1477" y="43"/>
                </a:lnTo>
                <a:lnTo>
                  <a:pt x="1478" y="43"/>
                </a:lnTo>
                <a:lnTo>
                  <a:pt x="1480" y="43"/>
                </a:lnTo>
                <a:lnTo>
                  <a:pt x="1480" y="44"/>
                </a:lnTo>
                <a:lnTo>
                  <a:pt x="1478" y="44"/>
                </a:lnTo>
                <a:moveTo>
                  <a:pt x="1844" y="193"/>
                </a:moveTo>
                <a:lnTo>
                  <a:pt x="1843" y="193"/>
                </a:lnTo>
                <a:lnTo>
                  <a:pt x="1844" y="193"/>
                </a:lnTo>
                <a:lnTo>
                  <a:pt x="1846" y="193"/>
                </a:lnTo>
                <a:lnTo>
                  <a:pt x="1846" y="193"/>
                </a:lnTo>
                <a:lnTo>
                  <a:pt x="1844" y="193"/>
                </a:lnTo>
                <a:moveTo>
                  <a:pt x="1858" y="10"/>
                </a:moveTo>
                <a:lnTo>
                  <a:pt x="1856" y="10"/>
                </a:lnTo>
                <a:lnTo>
                  <a:pt x="1854" y="10"/>
                </a:lnTo>
                <a:lnTo>
                  <a:pt x="1858" y="9"/>
                </a:lnTo>
                <a:lnTo>
                  <a:pt x="1860" y="9"/>
                </a:lnTo>
                <a:lnTo>
                  <a:pt x="1863" y="9"/>
                </a:lnTo>
                <a:lnTo>
                  <a:pt x="1865" y="9"/>
                </a:lnTo>
                <a:lnTo>
                  <a:pt x="1866" y="9"/>
                </a:lnTo>
                <a:lnTo>
                  <a:pt x="1866" y="10"/>
                </a:lnTo>
                <a:lnTo>
                  <a:pt x="1865" y="12"/>
                </a:lnTo>
                <a:lnTo>
                  <a:pt x="1865" y="10"/>
                </a:lnTo>
                <a:lnTo>
                  <a:pt x="1861" y="10"/>
                </a:lnTo>
                <a:lnTo>
                  <a:pt x="1858" y="10"/>
                </a:lnTo>
                <a:moveTo>
                  <a:pt x="1535" y="75"/>
                </a:moveTo>
                <a:lnTo>
                  <a:pt x="1537" y="77"/>
                </a:lnTo>
                <a:lnTo>
                  <a:pt x="1535" y="77"/>
                </a:lnTo>
                <a:lnTo>
                  <a:pt x="1533" y="77"/>
                </a:lnTo>
                <a:lnTo>
                  <a:pt x="1531" y="77"/>
                </a:lnTo>
                <a:lnTo>
                  <a:pt x="1533" y="75"/>
                </a:lnTo>
                <a:lnTo>
                  <a:pt x="1535" y="75"/>
                </a:lnTo>
                <a:moveTo>
                  <a:pt x="1805" y="19"/>
                </a:moveTo>
                <a:lnTo>
                  <a:pt x="1803" y="19"/>
                </a:lnTo>
                <a:lnTo>
                  <a:pt x="1803" y="17"/>
                </a:lnTo>
                <a:lnTo>
                  <a:pt x="1805" y="17"/>
                </a:lnTo>
                <a:lnTo>
                  <a:pt x="1807" y="17"/>
                </a:lnTo>
                <a:lnTo>
                  <a:pt x="1808" y="19"/>
                </a:lnTo>
                <a:lnTo>
                  <a:pt x="1805" y="19"/>
                </a:lnTo>
                <a:moveTo>
                  <a:pt x="1709" y="287"/>
                </a:moveTo>
                <a:lnTo>
                  <a:pt x="1707" y="287"/>
                </a:lnTo>
                <a:lnTo>
                  <a:pt x="1707" y="286"/>
                </a:lnTo>
                <a:lnTo>
                  <a:pt x="1709" y="287"/>
                </a:lnTo>
                <a:moveTo>
                  <a:pt x="1706" y="289"/>
                </a:moveTo>
                <a:lnTo>
                  <a:pt x="1704" y="289"/>
                </a:lnTo>
                <a:lnTo>
                  <a:pt x="1704" y="287"/>
                </a:lnTo>
                <a:lnTo>
                  <a:pt x="1706" y="289"/>
                </a:lnTo>
                <a:moveTo>
                  <a:pt x="1702" y="289"/>
                </a:moveTo>
                <a:lnTo>
                  <a:pt x="1704" y="289"/>
                </a:lnTo>
                <a:lnTo>
                  <a:pt x="1704" y="291"/>
                </a:lnTo>
                <a:lnTo>
                  <a:pt x="1702" y="291"/>
                </a:lnTo>
                <a:lnTo>
                  <a:pt x="1702" y="289"/>
                </a:lnTo>
                <a:moveTo>
                  <a:pt x="1272" y="174"/>
                </a:moveTo>
                <a:lnTo>
                  <a:pt x="1273" y="174"/>
                </a:lnTo>
                <a:lnTo>
                  <a:pt x="1273" y="176"/>
                </a:lnTo>
                <a:lnTo>
                  <a:pt x="1272" y="176"/>
                </a:lnTo>
                <a:lnTo>
                  <a:pt x="1272" y="174"/>
                </a:lnTo>
                <a:moveTo>
                  <a:pt x="1819" y="219"/>
                </a:moveTo>
                <a:lnTo>
                  <a:pt x="1820" y="221"/>
                </a:lnTo>
                <a:lnTo>
                  <a:pt x="1817" y="221"/>
                </a:lnTo>
                <a:lnTo>
                  <a:pt x="1817" y="219"/>
                </a:lnTo>
                <a:lnTo>
                  <a:pt x="1819" y="219"/>
                </a:lnTo>
                <a:moveTo>
                  <a:pt x="1839" y="190"/>
                </a:moveTo>
                <a:lnTo>
                  <a:pt x="1837" y="190"/>
                </a:lnTo>
                <a:lnTo>
                  <a:pt x="1837" y="188"/>
                </a:lnTo>
                <a:lnTo>
                  <a:pt x="1839" y="188"/>
                </a:lnTo>
                <a:lnTo>
                  <a:pt x="1841" y="188"/>
                </a:lnTo>
                <a:lnTo>
                  <a:pt x="1841" y="190"/>
                </a:lnTo>
                <a:lnTo>
                  <a:pt x="1839" y="190"/>
                </a:lnTo>
                <a:moveTo>
                  <a:pt x="1817" y="12"/>
                </a:moveTo>
                <a:lnTo>
                  <a:pt x="1815" y="12"/>
                </a:lnTo>
                <a:lnTo>
                  <a:pt x="1817" y="10"/>
                </a:lnTo>
                <a:lnTo>
                  <a:pt x="1820" y="10"/>
                </a:lnTo>
                <a:lnTo>
                  <a:pt x="1824" y="10"/>
                </a:lnTo>
                <a:lnTo>
                  <a:pt x="1824" y="12"/>
                </a:lnTo>
                <a:lnTo>
                  <a:pt x="1825" y="12"/>
                </a:lnTo>
                <a:lnTo>
                  <a:pt x="1827" y="12"/>
                </a:lnTo>
                <a:lnTo>
                  <a:pt x="1829" y="12"/>
                </a:lnTo>
                <a:lnTo>
                  <a:pt x="1829" y="14"/>
                </a:lnTo>
                <a:lnTo>
                  <a:pt x="1827" y="14"/>
                </a:lnTo>
                <a:lnTo>
                  <a:pt x="1827" y="15"/>
                </a:lnTo>
                <a:lnTo>
                  <a:pt x="1827" y="17"/>
                </a:lnTo>
                <a:lnTo>
                  <a:pt x="1825" y="17"/>
                </a:lnTo>
                <a:lnTo>
                  <a:pt x="1825" y="15"/>
                </a:lnTo>
                <a:lnTo>
                  <a:pt x="1825" y="14"/>
                </a:lnTo>
                <a:lnTo>
                  <a:pt x="1824" y="14"/>
                </a:lnTo>
                <a:lnTo>
                  <a:pt x="1820" y="12"/>
                </a:lnTo>
                <a:lnTo>
                  <a:pt x="1819" y="12"/>
                </a:lnTo>
                <a:lnTo>
                  <a:pt x="1819" y="14"/>
                </a:lnTo>
                <a:lnTo>
                  <a:pt x="1817" y="14"/>
                </a:lnTo>
                <a:lnTo>
                  <a:pt x="1817" y="12"/>
                </a:lnTo>
                <a:moveTo>
                  <a:pt x="1854" y="12"/>
                </a:moveTo>
                <a:lnTo>
                  <a:pt x="1856" y="10"/>
                </a:lnTo>
                <a:lnTo>
                  <a:pt x="1856" y="12"/>
                </a:lnTo>
                <a:lnTo>
                  <a:pt x="1854" y="12"/>
                </a:lnTo>
                <a:moveTo>
                  <a:pt x="1468" y="84"/>
                </a:moveTo>
                <a:lnTo>
                  <a:pt x="1467" y="84"/>
                </a:lnTo>
                <a:lnTo>
                  <a:pt x="1467" y="82"/>
                </a:lnTo>
                <a:lnTo>
                  <a:pt x="1468" y="82"/>
                </a:lnTo>
                <a:lnTo>
                  <a:pt x="1468" y="84"/>
                </a:lnTo>
                <a:moveTo>
                  <a:pt x="1475" y="84"/>
                </a:moveTo>
                <a:lnTo>
                  <a:pt x="1473" y="84"/>
                </a:lnTo>
                <a:lnTo>
                  <a:pt x="1473" y="82"/>
                </a:lnTo>
                <a:lnTo>
                  <a:pt x="1475" y="82"/>
                </a:lnTo>
                <a:lnTo>
                  <a:pt x="1475" y="84"/>
                </a:lnTo>
                <a:moveTo>
                  <a:pt x="1467" y="82"/>
                </a:moveTo>
                <a:lnTo>
                  <a:pt x="1465" y="84"/>
                </a:lnTo>
                <a:lnTo>
                  <a:pt x="1465" y="82"/>
                </a:lnTo>
                <a:lnTo>
                  <a:pt x="1467" y="82"/>
                </a:lnTo>
                <a:moveTo>
                  <a:pt x="1513" y="43"/>
                </a:moveTo>
                <a:lnTo>
                  <a:pt x="1514" y="43"/>
                </a:lnTo>
                <a:lnTo>
                  <a:pt x="1514" y="44"/>
                </a:lnTo>
                <a:lnTo>
                  <a:pt x="1513" y="44"/>
                </a:lnTo>
                <a:lnTo>
                  <a:pt x="1513" y="43"/>
                </a:lnTo>
                <a:moveTo>
                  <a:pt x="1478" y="31"/>
                </a:moveTo>
                <a:lnTo>
                  <a:pt x="1480" y="31"/>
                </a:lnTo>
                <a:lnTo>
                  <a:pt x="1480" y="32"/>
                </a:lnTo>
                <a:lnTo>
                  <a:pt x="1478" y="32"/>
                </a:lnTo>
                <a:lnTo>
                  <a:pt x="1478" y="31"/>
                </a:lnTo>
                <a:moveTo>
                  <a:pt x="1482" y="82"/>
                </a:moveTo>
                <a:lnTo>
                  <a:pt x="1482" y="84"/>
                </a:lnTo>
                <a:lnTo>
                  <a:pt x="1480" y="82"/>
                </a:lnTo>
                <a:lnTo>
                  <a:pt x="1482" y="82"/>
                </a:lnTo>
                <a:moveTo>
                  <a:pt x="1343" y="125"/>
                </a:moveTo>
                <a:lnTo>
                  <a:pt x="1343" y="123"/>
                </a:lnTo>
                <a:lnTo>
                  <a:pt x="1345" y="123"/>
                </a:lnTo>
                <a:lnTo>
                  <a:pt x="1345" y="125"/>
                </a:lnTo>
                <a:lnTo>
                  <a:pt x="1343" y="125"/>
                </a:lnTo>
                <a:moveTo>
                  <a:pt x="1492" y="85"/>
                </a:moveTo>
                <a:lnTo>
                  <a:pt x="1492" y="87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90" y="85"/>
                </a:lnTo>
                <a:lnTo>
                  <a:pt x="1490" y="84"/>
                </a:lnTo>
                <a:lnTo>
                  <a:pt x="1492" y="84"/>
                </a:lnTo>
                <a:lnTo>
                  <a:pt x="1492" y="85"/>
                </a:lnTo>
                <a:moveTo>
                  <a:pt x="1504" y="85"/>
                </a:moveTo>
                <a:lnTo>
                  <a:pt x="1502" y="85"/>
                </a:lnTo>
                <a:lnTo>
                  <a:pt x="1502" y="84"/>
                </a:lnTo>
                <a:lnTo>
                  <a:pt x="1504" y="84"/>
                </a:lnTo>
                <a:lnTo>
                  <a:pt x="1504" y="85"/>
                </a:lnTo>
                <a:moveTo>
                  <a:pt x="1897" y="178"/>
                </a:moveTo>
                <a:lnTo>
                  <a:pt x="1897" y="176"/>
                </a:lnTo>
                <a:lnTo>
                  <a:pt x="1899" y="176"/>
                </a:lnTo>
                <a:lnTo>
                  <a:pt x="1897" y="178"/>
                </a:lnTo>
                <a:moveTo>
                  <a:pt x="1405" y="96"/>
                </a:moveTo>
                <a:lnTo>
                  <a:pt x="1405" y="94"/>
                </a:lnTo>
                <a:lnTo>
                  <a:pt x="1407" y="94"/>
                </a:lnTo>
                <a:lnTo>
                  <a:pt x="1407" y="96"/>
                </a:lnTo>
                <a:lnTo>
                  <a:pt x="1405" y="96"/>
                </a:lnTo>
                <a:moveTo>
                  <a:pt x="1497" y="84"/>
                </a:moveTo>
                <a:lnTo>
                  <a:pt x="1497" y="85"/>
                </a:lnTo>
                <a:lnTo>
                  <a:pt x="1496" y="85"/>
                </a:lnTo>
                <a:lnTo>
                  <a:pt x="1496" y="84"/>
                </a:lnTo>
                <a:lnTo>
                  <a:pt x="1497" y="84"/>
                </a:lnTo>
                <a:moveTo>
                  <a:pt x="1472" y="38"/>
                </a:moveTo>
                <a:lnTo>
                  <a:pt x="1473" y="38"/>
                </a:lnTo>
                <a:lnTo>
                  <a:pt x="1473" y="39"/>
                </a:lnTo>
                <a:lnTo>
                  <a:pt x="1472" y="39"/>
                </a:lnTo>
                <a:lnTo>
                  <a:pt x="1472" y="38"/>
                </a:lnTo>
                <a:moveTo>
                  <a:pt x="1414" y="44"/>
                </a:moveTo>
                <a:lnTo>
                  <a:pt x="1415" y="44"/>
                </a:lnTo>
                <a:lnTo>
                  <a:pt x="1415" y="46"/>
                </a:lnTo>
                <a:lnTo>
                  <a:pt x="1414" y="46"/>
                </a:lnTo>
                <a:lnTo>
                  <a:pt x="1414" y="44"/>
                </a:lnTo>
                <a:moveTo>
                  <a:pt x="1504" y="82"/>
                </a:moveTo>
                <a:lnTo>
                  <a:pt x="1502" y="84"/>
                </a:lnTo>
                <a:lnTo>
                  <a:pt x="1502" y="82"/>
                </a:lnTo>
                <a:lnTo>
                  <a:pt x="1504" y="82"/>
                </a:lnTo>
                <a:moveTo>
                  <a:pt x="1467" y="51"/>
                </a:moveTo>
                <a:lnTo>
                  <a:pt x="1468" y="51"/>
                </a:lnTo>
                <a:lnTo>
                  <a:pt x="1468" y="53"/>
                </a:lnTo>
                <a:lnTo>
                  <a:pt x="1467" y="53"/>
                </a:lnTo>
                <a:lnTo>
                  <a:pt x="1465" y="51"/>
                </a:lnTo>
                <a:lnTo>
                  <a:pt x="1467" y="51"/>
                </a:lnTo>
                <a:moveTo>
                  <a:pt x="1371" y="113"/>
                </a:moveTo>
                <a:lnTo>
                  <a:pt x="1373" y="113"/>
                </a:lnTo>
                <a:lnTo>
                  <a:pt x="1371" y="115"/>
                </a:lnTo>
                <a:lnTo>
                  <a:pt x="1369" y="115"/>
                </a:lnTo>
                <a:lnTo>
                  <a:pt x="1366" y="115"/>
                </a:lnTo>
                <a:lnTo>
                  <a:pt x="1367" y="113"/>
                </a:lnTo>
                <a:lnTo>
                  <a:pt x="1371" y="113"/>
                </a:lnTo>
                <a:moveTo>
                  <a:pt x="1478" y="48"/>
                </a:moveTo>
                <a:lnTo>
                  <a:pt x="1477" y="46"/>
                </a:lnTo>
                <a:lnTo>
                  <a:pt x="1478" y="46"/>
                </a:lnTo>
                <a:lnTo>
                  <a:pt x="1480" y="46"/>
                </a:lnTo>
                <a:lnTo>
                  <a:pt x="1482" y="46"/>
                </a:lnTo>
                <a:lnTo>
                  <a:pt x="1484" y="46"/>
                </a:lnTo>
                <a:lnTo>
                  <a:pt x="1480" y="48"/>
                </a:lnTo>
                <a:lnTo>
                  <a:pt x="1478" y="48"/>
                </a:lnTo>
                <a:moveTo>
                  <a:pt x="1373" y="113"/>
                </a:moveTo>
                <a:lnTo>
                  <a:pt x="1374" y="113"/>
                </a:lnTo>
                <a:lnTo>
                  <a:pt x="1373" y="115"/>
                </a:lnTo>
                <a:lnTo>
                  <a:pt x="1373" y="113"/>
                </a:lnTo>
                <a:moveTo>
                  <a:pt x="1366" y="115"/>
                </a:moveTo>
                <a:lnTo>
                  <a:pt x="1362" y="113"/>
                </a:lnTo>
                <a:lnTo>
                  <a:pt x="1366" y="113"/>
                </a:lnTo>
                <a:lnTo>
                  <a:pt x="1366" y="115"/>
                </a:lnTo>
                <a:moveTo>
                  <a:pt x="1347" y="121"/>
                </a:moveTo>
                <a:lnTo>
                  <a:pt x="1347" y="120"/>
                </a:lnTo>
                <a:lnTo>
                  <a:pt x="1349" y="120"/>
                </a:lnTo>
                <a:lnTo>
                  <a:pt x="1349" y="121"/>
                </a:lnTo>
                <a:lnTo>
                  <a:pt x="1347" y="121"/>
                </a:lnTo>
                <a:moveTo>
                  <a:pt x="1390" y="77"/>
                </a:moveTo>
                <a:lnTo>
                  <a:pt x="1386" y="77"/>
                </a:lnTo>
                <a:lnTo>
                  <a:pt x="1391" y="75"/>
                </a:lnTo>
                <a:lnTo>
                  <a:pt x="1393" y="75"/>
                </a:lnTo>
                <a:lnTo>
                  <a:pt x="1391" y="77"/>
                </a:lnTo>
                <a:lnTo>
                  <a:pt x="1390" y="77"/>
                </a:lnTo>
                <a:moveTo>
                  <a:pt x="1347" y="118"/>
                </a:moveTo>
                <a:lnTo>
                  <a:pt x="1347" y="116"/>
                </a:lnTo>
                <a:lnTo>
                  <a:pt x="1349" y="116"/>
                </a:lnTo>
                <a:lnTo>
                  <a:pt x="1349" y="118"/>
                </a:lnTo>
                <a:lnTo>
                  <a:pt x="1347" y="118"/>
                </a:lnTo>
                <a:moveTo>
                  <a:pt x="1473" y="56"/>
                </a:moveTo>
                <a:lnTo>
                  <a:pt x="1472" y="55"/>
                </a:lnTo>
                <a:lnTo>
                  <a:pt x="1473" y="55"/>
                </a:lnTo>
                <a:lnTo>
                  <a:pt x="1473" y="56"/>
                </a:lnTo>
                <a:moveTo>
                  <a:pt x="1369" y="87"/>
                </a:moveTo>
                <a:lnTo>
                  <a:pt x="1367" y="87"/>
                </a:lnTo>
                <a:lnTo>
                  <a:pt x="1367" y="85"/>
                </a:lnTo>
                <a:lnTo>
                  <a:pt x="1369" y="85"/>
                </a:lnTo>
                <a:lnTo>
                  <a:pt x="1369" y="87"/>
                </a:lnTo>
                <a:moveTo>
                  <a:pt x="1391" y="84"/>
                </a:moveTo>
                <a:lnTo>
                  <a:pt x="1390" y="84"/>
                </a:lnTo>
                <a:lnTo>
                  <a:pt x="1393" y="82"/>
                </a:lnTo>
                <a:lnTo>
                  <a:pt x="1391" y="84"/>
                </a:lnTo>
                <a:moveTo>
                  <a:pt x="1468" y="56"/>
                </a:moveTo>
                <a:lnTo>
                  <a:pt x="1468" y="55"/>
                </a:lnTo>
                <a:lnTo>
                  <a:pt x="1470" y="55"/>
                </a:lnTo>
                <a:lnTo>
                  <a:pt x="1472" y="55"/>
                </a:lnTo>
                <a:lnTo>
                  <a:pt x="1470" y="56"/>
                </a:lnTo>
                <a:lnTo>
                  <a:pt x="1468" y="56"/>
                </a:lnTo>
                <a:moveTo>
                  <a:pt x="1390" y="84"/>
                </a:moveTo>
                <a:lnTo>
                  <a:pt x="1388" y="82"/>
                </a:lnTo>
                <a:lnTo>
                  <a:pt x="1390" y="82"/>
                </a:lnTo>
                <a:lnTo>
                  <a:pt x="1390" y="84"/>
                </a:lnTo>
                <a:moveTo>
                  <a:pt x="1496" y="55"/>
                </a:moveTo>
                <a:lnTo>
                  <a:pt x="1497" y="55"/>
                </a:lnTo>
                <a:lnTo>
                  <a:pt x="1496" y="56"/>
                </a:lnTo>
                <a:lnTo>
                  <a:pt x="1496" y="55"/>
                </a:lnTo>
                <a:moveTo>
                  <a:pt x="1502" y="53"/>
                </a:moveTo>
                <a:lnTo>
                  <a:pt x="1501" y="53"/>
                </a:lnTo>
                <a:lnTo>
                  <a:pt x="1501" y="51"/>
                </a:lnTo>
                <a:lnTo>
                  <a:pt x="1502" y="51"/>
                </a:lnTo>
                <a:lnTo>
                  <a:pt x="1502" y="53"/>
                </a:lnTo>
                <a:moveTo>
                  <a:pt x="1501" y="55"/>
                </a:moveTo>
                <a:lnTo>
                  <a:pt x="1499" y="55"/>
                </a:lnTo>
                <a:lnTo>
                  <a:pt x="1499" y="53"/>
                </a:lnTo>
                <a:lnTo>
                  <a:pt x="1501" y="53"/>
                </a:lnTo>
                <a:lnTo>
                  <a:pt x="1501" y="55"/>
                </a:lnTo>
                <a:moveTo>
                  <a:pt x="1714" y="280"/>
                </a:moveTo>
                <a:lnTo>
                  <a:pt x="1714" y="282"/>
                </a:lnTo>
                <a:lnTo>
                  <a:pt x="1713" y="282"/>
                </a:lnTo>
                <a:lnTo>
                  <a:pt x="1711" y="280"/>
                </a:lnTo>
                <a:lnTo>
                  <a:pt x="1713" y="280"/>
                </a:lnTo>
                <a:lnTo>
                  <a:pt x="1714" y="280"/>
                </a:lnTo>
                <a:moveTo>
                  <a:pt x="1530" y="195"/>
                </a:moveTo>
                <a:lnTo>
                  <a:pt x="1531" y="197"/>
                </a:lnTo>
                <a:lnTo>
                  <a:pt x="1530" y="197"/>
                </a:lnTo>
                <a:lnTo>
                  <a:pt x="1530" y="195"/>
                </a:lnTo>
                <a:moveTo>
                  <a:pt x="1531" y="205"/>
                </a:moveTo>
                <a:lnTo>
                  <a:pt x="1533" y="205"/>
                </a:lnTo>
                <a:lnTo>
                  <a:pt x="1533" y="207"/>
                </a:lnTo>
                <a:lnTo>
                  <a:pt x="1531" y="207"/>
                </a:lnTo>
                <a:lnTo>
                  <a:pt x="1531" y="205"/>
                </a:lnTo>
                <a:moveTo>
                  <a:pt x="1535" y="209"/>
                </a:moveTo>
                <a:lnTo>
                  <a:pt x="1537" y="209"/>
                </a:lnTo>
                <a:lnTo>
                  <a:pt x="1537" y="210"/>
                </a:lnTo>
                <a:lnTo>
                  <a:pt x="1535" y="210"/>
                </a:lnTo>
                <a:lnTo>
                  <a:pt x="1535" y="209"/>
                </a:lnTo>
                <a:moveTo>
                  <a:pt x="1543" y="215"/>
                </a:moveTo>
                <a:lnTo>
                  <a:pt x="1545" y="215"/>
                </a:lnTo>
                <a:lnTo>
                  <a:pt x="1545" y="217"/>
                </a:lnTo>
                <a:lnTo>
                  <a:pt x="1543" y="217"/>
                </a:lnTo>
                <a:lnTo>
                  <a:pt x="1542" y="217"/>
                </a:lnTo>
                <a:lnTo>
                  <a:pt x="1542" y="215"/>
                </a:lnTo>
                <a:lnTo>
                  <a:pt x="1543" y="215"/>
                </a:lnTo>
                <a:moveTo>
                  <a:pt x="1523" y="200"/>
                </a:moveTo>
                <a:lnTo>
                  <a:pt x="1525" y="200"/>
                </a:lnTo>
                <a:lnTo>
                  <a:pt x="1526" y="202"/>
                </a:lnTo>
                <a:lnTo>
                  <a:pt x="1525" y="202"/>
                </a:lnTo>
                <a:lnTo>
                  <a:pt x="1523" y="202"/>
                </a:lnTo>
                <a:lnTo>
                  <a:pt x="1523" y="200"/>
                </a:lnTo>
                <a:moveTo>
                  <a:pt x="1528" y="205"/>
                </a:moveTo>
                <a:lnTo>
                  <a:pt x="1531" y="205"/>
                </a:lnTo>
                <a:lnTo>
                  <a:pt x="1530" y="207"/>
                </a:lnTo>
                <a:lnTo>
                  <a:pt x="1528" y="207"/>
                </a:lnTo>
                <a:lnTo>
                  <a:pt x="1528" y="205"/>
                </a:lnTo>
                <a:moveTo>
                  <a:pt x="1547" y="222"/>
                </a:moveTo>
                <a:lnTo>
                  <a:pt x="1549" y="222"/>
                </a:lnTo>
                <a:lnTo>
                  <a:pt x="1545" y="224"/>
                </a:lnTo>
                <a:lnTo>
                  <a:pt x="1547" y="222"/>
                </a:lnTo>
                <a:moveTo>
                  <a:pt x="1528" y="202"/>
                </a:moveTo>
                <a:lnTo>
                  <a:pt x="1530" y="202"/>
                </a:lnTo>
                <a:lnTo>
                  <a:pt x="1528" y="204"/>
                </a:lnTo>
                <a:lnTo>
                  <a:pt x="1528" y="202"/>
                </a:lnTo>
                <a:moveTo>
                  <a:pt x="1540" y="214"/>
                </a:moveTo>
                <a:lnTo>
                  <a:pt x="1540" y="212"/>
                </a:lnTo>
                <a:lnTo>
                  <a:pt x="1542" y="212"/>
                </a:lnTo>
                <a:lnTo>
                  <a:pt x="1542" y="214"/>
                </a:lnTo>
                <a:lnTo>
                  <a:pt x="1540" y="214"/>
                </a:lnTo>
                <a:moveTo>
                  <a:pt x="1550" y="245"/>
                </a:moveTo>
                <a:lnTo>
                  <a:pt x="1552" y="245"/>
                </a:lnTo>
                <a:lnTo>
                  <a:pt x="1550" y="246"/>
                </a:lnTo>
                <a:lnTo>
                  <a:pt x="1550" y="245"/>
                </a:lnTo>
                <a:moveTo>
                  <a:pt x="1540" y="245"/>
                </a:moveTo>
                <a:lnTo>
                  <a:pt x="1542" y="246"/>
                </a:lnTo>
                <a:lnTo>
                  <a:pt x="1540" y="246"/>
                </a:lnTo>
                <a:lnTo>
                  <a:pt x="1540" y="245"/>
                </a:lnTo>
                <a:moveTo>
                  <a:pt x="1559" y="234"/>
                </a:moveTo>
                <a:lnTo>
                  <a:pt x="1561" y="233"/>
                </a:lnTo>
                <a:lnTo>
                  <a:pt x="1561" y="234"/>
                </a:lnTo>
                <a:lnTo>
                  <a:pt x="1559" y="234"/>
                </a:lnTo>
                <a:moveTo>
                  <a:pt x="1562" y="233"/>
                </a:moveTo>
                <a:lnTo>
                  <a:pt x="1562" y="234"/>
                </a:lnTo>
                <a:lnTo>
                  <a:pt x="1561" y="233"/>
                </a:lnTo>
                <a:lnTo>
                  <a:pt x="1562" y="233"/>
                </a:lnTo>
                <a:moveTo>
                  <a:pt x="1542" y="227"/>
                </a:moveTo>
                <a:lnTo>
                  <a:pt x="1543" y="226"/>
                </a:lnTo>
                <a:lnTo>
                  <a:pt x="1543" y="227"/>
                </a:lnTo>
                <a:lnTo>
                  <a:pt x="1542" y="227"/>
                </a:lnTo>
                <a:moveTo>
                  <a:pt x="1543" y="226"/>
                </a:moveTo>
                <a:lnTo>
                  <a:pt x="1545" y="224"/>
                </a:lnTo>
                <a:lnTo>
                  <a:pt x="1545" y="226"/>
                </a:lnTo>
                <a:lnTo>
                  <a:pt x="1545" y="226"/>
                </a:lnTo>
                <a:lnTo>
                  <a:pt x="1543" y="226"/>
                </a:lnTo>
                <a:moveTo>
                  <a:pt x="1549" y="222"/>
                </a:moveTo>
                <a:lnTo>
                  <a:pt x="1550" y="222"/>
                </a:lnTo>
                <a:lnTo>
                  <a:pt x="1550" y="224"/>
                </a:lnTo>
                <a:lnTo>
                  <a:pt x="1549" y="224"/>
                </a:lnTo>
                <a:lnTo>
                  <a:pt x="1549" y="222"/>
                </a:lnTo>
                <a:moveTo>
                  <a:pt x="1538" y="248"/>
                </a:moveTo>
                <a:lnTo>
                  <a:pt x="1540" y="248"/>
                </a:lnTo>
                <a:lnTo>
                  <a:pt x="1540" y="250"/>
                </a:lnTo>
                <a:lnTo>
                  <a:pt x="1538" y="248"/>
                </a:lnTo>
                <a:moveTo>
                  <a:pt x="1511" y="161"/>
                </a:moveTo>
                <a:lnTo>
                  <a:pt x="1513" y="161"/>
                </a:lnTo>
                <a:lnTo>
                  <a:pt x="1513" y="162"/>
                </a:lnTo>
                <a:lnTo>
                  <a:pt x="1511" y="162"/>
                </a:lnTo>
                <a:lnTo>
                  <a:pt x="1511" y="161"/>
                </a:lnTo>
                <a:moveTo>
                  <a:pt x="1518" y="159"/>
                </a:moveTo>
                <a:lnTo>
                  <a:pt x="1518" y="157"/>
                </a:lnTo>
                <a:lnTo>
                  <a:pt x="1519" y="159"/>
                </a:lnTo>
                <a:lnTo>
                  <a:pt x="1519" y="161"/>
                </a:lnTo>
                <a:lnTo>
                  <a:pt x="1518" y="161"/>
                </a:lnTo>
                <a:lnTo>
                  <a:pt x="1518" y="159"/>
                </a:lnTo>
                <a:moveTo>
                  <a:pt x="1966" y="455"/>
                </a:moveTo>
                <a:lnTo>
                  <a:pt x="1964" y="455"/>
                </a:lnTo>
                <a:lnTo>
                  <a:pt x="1966" y="453"/>
                </a:lnTo>
                <a:lnTo>
                  <a:pt x="1967" y="455"/>
                </a:lnTo>
                <a:lnTo>
                  <a:pt x="1966" y="455"/>
                </a:lnTo>
                <a:moveTo>
                  <a:pt x="1504" y="154"/>
                </a:moveTo>
                <a:lnTo>
                  <a:pt x="1506" y="156"/>
                </a:lnTo>
                <a:lnTo>
                  <a:pt x="1504" y="156"/>
                </a:lnTo>
                <a:lnTo>
                  <a:pt x="1504" y="156"/>
                </a:lnTo>
                <a:lnTo>
                  <a:pt x="1504" y="154"/>
                </a:lnTo>
                <a:moveTo>
                  <a:pt x="1530" y="193"/>
                </a:moveTo>
                <a:lnTo>
                  <a:pt x="1533" y="193"/>
                </a:lnTo>
                <a:lnTo>
                  <a:pt x="1531" y="193"/>
                </a:lnTo>
                <a:lnTo>
                  <a:pt x="1530" y="193"/>
                </a:lnTo>
                <a:lnTo>
                  <a:pt x="1530" y="193"/>
                </a:lnTo>
                <a:moveTo>
                  <a:pt x="1490" y="147"/>
                </a:moveTo>
                <a:lnTo>
                  <a:pt x="1487" y="145"/>
                </a:lnTo>
                <a:lnTo>
                  <a:pt x="1489" y="145"/>
                </a:lnTo>
                <a:lnTo>
                  <a:pt x="1490" y="147"/>
                </a:lnTo>
                <a:moveTo>
                  <a:pt x="1511" y="154"/>
                </a:moveTo>
                <a:lnTo>
                  <a:pt x="1513" y="154"/>
                </a:lnTo>
                <a:lnTo>
                  <a:pt x="1513" y="156"/>
                </a:lnTo>
                <a:lnTo>
                  <a:pt x="1511" y="156"/>
                </a:lnTo>
                <a:lnTo>
                  <a:pt x="1509" y="156"/>
                </a:lnTo>
                <a:lnTo>
                  <a:pt x="1508" y="156"/>
                </a:lnTo>
                <a:lnTo>
                  <a:pt x="1506" y="157"/>
                </a:lnTo>
                <a:lnTo>
                  <a:pt x="1506" y="156"/>
                </a:lnTo>
                <a:lnTo>
                  <a:pt x="1506" y="154"/>
                </a:lnTo>
                <a:lnTo>
                  <a:pt x="1508" y="154"/>
                </a:lnTo>
                <a:lnTo>
                  <a:pt x="1509" y="154"/>
                </a:lnTo>
                <a:lnTo>
                  <a:pt x="1511" y="154"/>
                </a:lnTo>
                <a:moveTo>
                  <a:pt x="1492" y="149"/>
                </a:moveTo>
                <a:lnTo>
                  <a:pt x="1490" y="147"/>
                </a:lnTo>
                <a:lnTo>
                  <a:pt x="1492" y="147"/>
                </a:lnTo>
                <a:lnTo>
                  <a:pt x="1492" y="149"/>
                </a:lnTo>
                <a:moveTo>
                  <a:pt x="1519" y="176"/>
                </a:moveTo>
                <a:lnTo>
                  <a:pt x="1521" y="174"/>
                </a:lnTo>
                <a:lnTo>
                  <a:pt x="1521" y="176"/>
                </a:lnTo>
                <a:lnTo>
                  <a:pt x="1519" y="176"/>
                </a:lnTo>
                <a:moveTo>
                  <a:pt x="1484" y="150"/>
                </a:moveTo>
                <a:lnTo>
                  <a:pt x="1484" y="149"/>
                </a:lnTo>
                <a:lnTo>
                  <a:pt x="1485" y="149"/>
                </a:lnTo>
                <a:lnTo>
                  <a:pt x="1485" y="150"/>
                </a:lnTo>
                <a:lnTo>
                  <a:pt x="1484" y="150"/>
                </a:lnTo>
                <a:lnTo>
                  <a:pt x="1484" y="150"/>
                </a:lnTo>
                <a:moveTo>
                  <a:pt x="1519" y="159"/>
                </a:moveTo>
                <a:lnTo>
                  <a:pt x="1521" y="157"/>
                </a:lnTo>
                <a:lnTo>
                  <a:pt x="1521" y="159"/>
                </a:lnTo>
                <a:lnTo>
                  <a:pt x="1519" y="159"/>
                </a:lnTo>
                <a:moveTo>
                  <a:pt x="1537" y="181"/>
                </a:moveTo>
                <a:lnTo>
                  <a:pt x="1538" y="181"/>
                </a:lnTo>
                <a:lnTo>
                  <a:pt x="1538" y="183"/>
                </a:lnTo>
                <a:lnTo>
                  <a:pt x="1537" y="183"/>
                </a:lnTo>
                <a:lnTo>
                  <a:pt x="1537" y="181"/>
                </a:lnTo>
                <a:moveTo>
                  <a:pt x="1523" y="168"/>
                </a:moveTo>
                <a:lnTo>
                  <a:pt x="1525" y="168"/>
                </a:lnTo>
                <a:lnTo>
                  <a:pt x="1525" y="169"/>
                </a:lnTo>
                <a:lnTo>
                  <a:pt x="1521" y="169"/>
                </a:lnTo>
                <a:lnTo>
                  <a:pt x="1519" y="169"/>
                </a:lnTo>
                <a:lnTo>
                  <a:pt x="1521" y="168"/>
                </a:lnTo>
                <a:lnTo>
                  <a:pt x="1523" y="168"/>
                </a:lnTo>
                <a:moveTo>
                  <a:pt x="1521" y="173"/>
                </a:moveTo>
                <a:lnTo>
                  <a:pt x="1523" y="173"/>
                </a:lnTo>
                <a:lnTo>
                  <a:pt x="1523" y="174"/>
                </a:lnTo>
                <a:lnTo>
                  <a:pt x="1521" y="174"/>
                </a:lnTo>
                <a:lnTo>
                  <a:pt x="1521" y="173"/>
                </a:lnTo>
                <a:moveTo>
                  <a:pt x="1526" y="171"/>
                </a:moveTo>
                <a:lnTo>
                  <a:pt x="1528" y="171"/>
                </a:lnTo>
                <a:lnTo>
                  <a:pt x="1526" y="173"/>
                </a:lnTo>
                <a:lnTo>
                  <a:pt x="1525" y="173"/>
                </a:lnTo>
                <a:lnTo>
                  <a:pt x="1523" y="173"/>
                </a:lnTo>
                <a:lnTo>
                  <a:pt x="1525" y="171"/>
                </a:lnTo>
                <a:lnTo>
                  <a:pt x="1526" y="171"/>
                </a:lnTo>
                <a:moveTo>
                  <a:pt x="1533" y="171"/>
                </a:moveTo>
                <a:lnTo>
                  <a:pt x="1535" y="171"/>
                </a:lnTo>
                <a:lnTo>
                  <a:pt x="1535" y="173"/>
                </a:lnTo>
                <a:lnTo>
                  <a:pt x="1533" y="173"/>
                </a:lnTo>
                <a:lnTo>
                  <a:pt x="1531" y="173"/>
                </a:lnTo>
                <a:lnTo>
                  <a:pt x="1530" y="173"/>
                </a:lnTo>
                <a:lnTo>
                  <a:pt x="1533" y="171"/>
                </a:lnTo>
                <a:moveTo>
                  <a:pt x="1996" y="410"/>
                </a:moveTo>
                <a:lnTo>
                  <a:pt x="1998" y="410"/>
                </a:lnTo>
                <a:lnTo>
                  <a:pt x="1998" y="412"/>
                </a:lnTo>
                <a:lnTo>
                  <a:pt x="1996" y="412"/>
                </a:lnTo>
                <a:lnTo>
                  <a:pt x="1996" y="410"/>
                </a:lnTo>
                <a:moveTo>
                  <a:pt x="1485" y="200"/>
                </a:moveTo>
                <a:lnTo>
                  <a:pt x="1484" y="200"/>
                </a:lnTo>
                <a:lnTo>
                  <a:pt x="1484" y="198"/>
                </a:lnTo>
                <a:lnTo>
                  <a:pt x="1484" y="197"/>
                </a:lnTo>
                <a:lnTo>
                  <a:pt x="1485" y="197"/>
                </a:lnTo>
                <a:lnTo>
                  <a:pt x="1485" y="198"/>
                </a:lnTo>
                <a:lnTo>
                  <a:pt x="1485" y="200"/>
                </a:lnTo>
                <a:moveTo>
                  <a:pt x="1972" y="436"/>
                </a:moveTo>
                <a:lnTo>
                  <a:pt x="1971" y="438"/>
                </a:lnTo>
                <a:lnTo>
                  <a:pt x="1971" y="436"/>
                </a:lnTo>
                <a:lnTo>
                  <a:pt x="1972" y="436"/>
                </a:lnTo>
                <a:moveTo>
                  <a:pt x="1990" y="410"/>
                </a:moveTo>
                <a:lnTo>
                  <a:pt x="1991" y="409"/>
                </a:lnTo>
                <a:lnTo>
                  <a:pt x="1991" y="410"/>
                </a:lnTo>
                <a:lnTo>
                  <a:pt x="1990" y="410"/>
                </a:lnTo>
                <a:moveTo>
                  <a:pt x="1480" y="198"/>
                </a:moveTo>
                <a:lnTo>
                  <a:pt x="1480" y="200"/>
                </a:lnTo>
                <a:lnTo>
                  <a:pt x="1478" y="200"/>
                </a:lnTo>
                <a:lnTo>
                  <a:pt x="1478" y="198"/>
                </a:lnTo>
                <a:lnTo>
                  <a:pt x="1480" y="198"/>
                </a:lnTo>
                <a:moveTo>
                  <a:pt x="1971" y="462"/>
                </a:moveTo>
                <a:lnTo>
                  <a:pt x="1969" y="462"/>
                </a:lnTo>
                <a:lnTo>
                  <a:pt x="1969" y="460"/>
                </a:lnTo>
                <a:lnTo>
                  <a:pt x="1971" y="460"/>
                </a:lnTo>
                <a:lnTo>
                  <a:pt x="1971" y="462"/>
                </a:lnTo>
                <a:moveTo>
                  <a:pt x="2008" y="419"/>
                </a:moveTo>
                <a:lnTo>
                  <a:pt x="2010" y="419"/>
                </a:lnTo>
                <a:lnTo>
                  <a:pt x="2010" y="421"/>
                </a:lnTo>
                <a:lnTo>
                  <a:pt x="2008" y="421"/>
                </a:lnTo>
                <a:lnTo>
                  <a:pt x="2008" y="419"/>
                </a:lnTo>
                <a:moveTo>
                  <a:pt x="2007" y="417"/>
                </a:moveTo>
                <a:lnTo>
                  <a:pt x="2008" y="417"/>
                </a:lnTo>
                <a:lnTo>
                  <a:pt x="2008" y="419"/>
                </a:lnTo>
                <a:lnTo>
                  <a:pt x="2007" y="419"/>
                </a:lnTo>
                <a:lnTo>
                  <a:pt x="2007" y="417"/>
                </a:lnTo>
                <a:moveTo>
                  <a:pt x="1967" y="455"/>
                </a:moveTo>
                <a:lnTo>
                  <a:pt x="1967" y="453"/>
                </a:lnTo>
                <a:lnTo>
                  <a:pt x="1969" y="453"/>
                </a:lnTo>
                <a:lnTo>
                  <a:pt x="1969" y="455"/>
                </a:lnTo>
                <a:lnTo>
                  <a:pt x="1967" y="455"/>
                </a:lnTo>
                <a:moveTo>
                  <a:pt x="1528" y="250"/>
                </a:moveTo>
                <a:lnTo>
                  <a:pt x="1528" y="251"/>
                </a:lnTo>
                <a:lnTo>
                  <a:pt x="1526" y="250"/>
                </a:lnTo>
                <a:lnTo>
                  <a:pt x="1528" y="248"/>
                </a:lnTo>
                <a:lnTo>
                  <a:pt x="1530" y="248"/>
                </a:lnTo>
                <a:lnTo>
                  <a:pt x="1530" y="250"/>
                </a:lnTo>
                <a:lnTo>
                  <a:pt x="1528" y="250"/>
                </a:lnTo>
                <a:moveTo>
                  <a:pt x="2010" y="385"/>
                </a:moveTo>
                <a:lnTo>
                  <a:pt x="2008" y="385"/>
                </a:lnTo>
                <a:lnTo>
                  <a:pt x="2008" y="383"/>
                </a:lnTo>
                <a:lnTo>
                  <a:pt x="2010" y="383"/>
                </a:lnTo>
                <a:lnTo>
                  <a:pt x="2010" y="385"/>
                </a:lnTo>
                <a:moveTo>
                  <a:pt x="1971" y="448"/>
                </a:moveTo>
                <a:lnTo>
                  <a:pt x="1969" y="448"/>
                </a:lnTo>
                <a:lnTo>
                  <a:pt x="1969" y="446"/>
                </a:lnTo>
                <a:lnTo>
                  <a:pt x="1971" y="446"/>
                </a:lnTo>
                <a:lnTo>
                  <a:pt x="1972" y="446"/>
                </a:lnTo>
                <a:lnTo>
                  <a:pt x="1974" y="446"/>
                </a:lnTo>
                <a:lnTo>
                  <a:pt x="1974" y="448"/>
                </a:lnTo>
                <a:lnTo>
                  <a:pt x="1972" y="448"/>
                </a:lnTo>
                <a:lnTo>
                  <a:pt x="1971" y="448"/>
                </a:lnTo>
                <a:moveTo>
                  <a:pt x="1978" y="440"/>
                </a:moveTo>
                <a:lnTo>
                  <a:pt x="1976" y="440"/>
                </a:lnTo>
                <a:lnTo>
                  <a:pt x="1976" y="438"/>
                </a:lnTo>
                <a:lnTo>
                  <a:pt x="1978" y="438"/>
                </a:lnTo>
                <a:lnTo>
                  <a:pt x="1978" y="440"/>
                </a:lnTo>
                <a:moveTo>
                  <a:pt x="1978" y="446"/>
                </a:moveTo>
                <a:lnTo>
                  <a:pt x="1976" y="446"/>
                </a:lnTo>
                <a:lnTo>
                  <a:pt x="1976" y="445"/>
                </a:lnTo>
                <a:lnTo>
                  <a:pt x="1978" y="445"/>
                </a:lnTo>
                <a:lnTo>
                  <a:pt x="1978" y="446"/>
                </a:lnTo>
                <a:moveTo>
                  <a:pt x="1993" y="412"/>
                </a:moveTo>
                <a:lnTo>
                  <a:pt x="1991" y="414"/>
                </a:lnTo>
                <a:lnTo>
                  <a:pt x="1991" y="412"/>
                </a:lnTo>
                <a:lnTo>
                  <a:pt x="1993" y="412"/>
                </a:lnTo>
                <a:moveTo>
                  <a:pt x="2005" y="378"/>
                </a:moveTo>
                <a:lnTo>
                  <a:pt x="2003" y="376"/>
                </a:lnTo>
                <a:lnTo>
                  <a:pt x="2005" y="376"/>
                </a:lnTo>
                <a:lnTo>
                  <a:pt x="2005" y="378"/>
                </a:lnTo>
                <a:moveTo>
                  <a:pt x="1518" y="231"/>
                </a:moveTo>
                <a:lnTo>
                  <a:pt x="1518" y="233"/>
                </a:lnTo>
                <a:lnTo>
                  <a:pt x="1516" y="233"/>
                </a:lnTo>
                <a:lnTo>
                  <a:pt x="1516" y="231"/>
                </a:lnTo>
                <a:lnTo>
                  <a:pt x="1518" y="231"/>
                </a:lnTo>
                <a:moveTo>
                  <a:pt x="1521" y="231"/>
                </a:moveTo>
                <a:lnTo>
                  <a:pt x="1521" y="233"/>
                </a:lnTo>
                <a:lnTo>
                  <a:pt x="1519" y="231"/>
                </a:lnTo>
                <a:lnTo>
                  <a:pt x="1521" y="231"/>
                </a:lnTo>
                <a:moveTo>
                  <a:pt x="1508" y="248"/>
                </a:moveTo>
                <a:lnTo>
                  <a:pt x="1509" y="248"/>
                </a:lnTo>
                <a:lnTo>
                  <a:pt x="1509" y="250"/>
                </a:lnTo>
                <a:lnTo>
                  <a:pt x="1508" y="250"/>
                </a:lnTo>
                <a:lnTo>
                  <a:pt x="1508" y="248"/>
                </a:lnTo>
                <a:moveTo>
                  <a:pt x="1530" y="246"/>
                </a:moveTo>
                <a:lnTo>
                  <a:pt x="1528" y="246"/>
                </a:lnTo>
                <a:lnTo>
                  <a:pt x="1530" y="245"/>
                </a:lnTo>
                <a:lnTo>
                  <a:pt x="1530" y="246"/>
                </a:lnTo>
                <a:moveTo>
                  <a:pt x="1514" y="272"/>
                </a:moveTo>
                <a:lnTo>
                  <a:pt x="1516" y="272"/>
                </a:lnTo>
                <a:lnTo>
                  <a:pt x="1516" y="274"/>
                </a:lnTo>
                <a:lnTo>
                  <a:pt x="1514" y="274"/>
                </a:lnTo>
                <a:lnTo>
                  <a:pt x="1514" y="272"/>
                </a:lnTo>
                <a:moveTo>
                  <a:pt x="1525" y="236"/>
                </a:moveTo>
                <a:lnTo>
                  <a:pt x="1523" y="236"/>
                </a:lnTo>
                <a:lnTo>
                  <a:pt x="1525" y="234"/>
                </a:lnTo>
                <a:lnTo>
                  <a:pt x="1525" y="236"/>
                </a:lnTo>
                <a:moveTo>
                  <a:pt x="1523" y="234"/>
                </a:moveTo>
                <a:lnTo>
                  <a:pt x="1521" y="234"/>
                </a:lnTo>
                <a:lnTo>
                  <a:pt x="1521" y="234"/>
                </a:lnTo>
                <a:lnTo>
                  <a:pt x="1523" y="234"/>
                </a:lnTo>
                <a:moveTo>
                  <a:pt x="1449" y="255"/>
                </a:moveTo>
                <a:lnTo>
                  <a:pt x="1448" y="255"/>
                </a:lnTo>
                <a:lnTo>
                  <a:pt x="1448" y="253"/>
                </a:lnTo>
                <a:lnTo>
                  <a:pt x="1449" y="253"/>
                </a:lnTo>
                <a:lnTo>
                  <a:pt x="1449" y="255"/>
                </a:lnTo>
                <a:moveTo>
                  <a:pt x="1967" y="460"/>
                </a:moveTo>
                <a:lnTo>
                  <a:pt x="1966" y="460"/>
                </a:lnTo>
                <a:lnTo>
                  <a:pt x="1966" y="458"/>
                </a:lnTo>
                <a:lnTo>
                  <a:pt x="1967" y="458"/>
                </a:lnTo>
                <a:lnTo>
                  <a:pt x="1967" y="460"/>
                </a:lnTo>
                <a:moveTo>
                  <a:pt x="1444" y="255"/>
                </a:moveTo>
                <a:lnTo>
                  <a:pt x="1444" y="257"/>
                </a:lnTo>
                <a:lnTo>
                  <a:pt x="1443" y="255"/>
                </a:lnTo>
                <a:lnTo>
                  <a:pt x="1443" y="253"/>
                </a:lnTo>
                <a:lnTo>
                  <a:pt x="1444" y="255"/>
                </a:lnTo>
                <a:moveTo>
                  <a:pt x="868" y="373"/>
                </a:moveTo>
                <a:lnTo>
                  <a:pt x="867" y="373"/>
                </a:lnTo>
                <a:lnTo>
                  <a:pt x="868" y="371"/>
                </a:lnTo>
                <a:lnTo>
                  <a:pt x="870" y="371"/>
                </a:lnTo>
                <a:lnTo>
                  <a:pt x="868" y="373"/>
                </a:lnTo>
                <a:moveTo>
                  <a:pt x="1494" y="275"/>
                </a:moveTo>
                <a:lnTo>
                  <a:pt x="1492" y="275"/>
                </a:lnTo>
                <a:lnTo>
                  <a:pt x="1494" y="275"/>
                </a:lnTo>
                <a:lnTo>
                  <a:pt x="1494" y="275"/>
                </a:lnTo>
                <a:moveTo>
                  <a:pt x="1497" y="279"/>
                </a:moveTo>
                <a:lnTo>
                  <a:pt x="1496" y="279"/>
                </a:lnTo>
                <a:lnTo>
                  <a:pt x="1497" y="277"/>
                </a:lnTo>
                <a:lnTo>
                  <a:pt x="1499" y="279"/>
                </a:lnTo>
                <a:lnTo>
                  <a:pt x="1497" y="279"/>
                </a:lnTo>
                <a:moveTo>
                  <a:pt x="1509" y="279"/>
                </a:moveTo>
                <a:lnTo>
                  <a:pt x="1511" y="280"/>
                </a:lnTo>
                <a:lnTo>
                  <a:pt x="1509" y="280"/>
                </a:lnTo>
                <a:lnTo>
                  <a:pt x="1509" y="279"/>
                </a:lnTo>
                <a:moveTo>
                  <a:pt x="2015" y="390"/>
                </a:moveTo>
                <a:lnTo>
                  <a:pt x="2013" y="390"/>
                </a:lnTo>
                <a:lnTo>
                  <a:pt x="2013" y="388"/>
                </a:lnTo>
                <a:lnTo>
                  <a:pt x="2015" y="388"/>
                </a:lnTo>
                <a:lnTo>
                  <a:pt x="2015" y="390"/>
                </a:lnTo>
                <a:moveTo>
                  <a:pt x="1448" y="257"/>
                </a:moveTo>
                <a:lnTo>
                  <a:pt x="1446" y="257"/>
                </a:lnTo>
                <a:lnTo>
                  <a:pt x="1444" y="255"/>
                </a:lnTo>
                <a:lnTo>
                  <a:pt x="1446" y="255"/>
                </a:lnTo>
                <a:lnTo>
                  <a:pt x="1448" y="255"/>
                </a:lnTo>
                <a:lnTo>
                  <a:pt x="1448" y="257"/>
                </a:lnTo>
                <a:moveTo>
                  <a:pt x="1509" y="166"/>
                </a:moveTo>
                <a:lnTo>
                  <a:pt x="1511" y="164"/>
                </a:lnTo>
                <a:lnTo>
                  <a:pt x="1511" y="166"/>
                </a:lnTo>
                <a:lnTo>
                  <a:pt x="1509" y="166"/>
                </a:lnTo>
                <a:moveTo>
                  <a:pt x="1508" y="150"/>
                </a:moveTo>
                <a:lnTo>
                  <a:pt x="1506" y="150"/>
                </a:lnTo>
                <a:lnTo>
                  <a:pt x="1506" y="150"/>
                </a:lnTo>
                <a:lnTo>
                  <a:pt x="1508" y="150"/>
                </a:lnTo>
                <a:lnTo>
                  <a:pt x="1508" y="150"/>
                </a:lnTo>
                <a:moveTo>
                  <a:pt x="1509" y="161"/>
                </a:moveTo>
                <a:lnTo>
                  <a:pt x="1508" y="161"/>
                </a:lnTo>
                <a:lnTo>
                  <a:pt x="1509" y="159"/>
                </a:lnTo>
                <a:lnTo>
                  <a:pt x="1509" y="161"/>
                </a:lnTo>
                <a:moveTo>
                  <a:pt x="1514" y="171"/>
                </a:moveTo>
                <a:lnTo>
                  <a:pt x="1514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4" y="171"/>
                </a:lnTo>
                <a:moveTo>
                  <a:pt x="1508" y="238"/>
                </a:moveTo>
                <a:lnTo>
                  <a:pt x="1506" y="236"/>
                </a:lnTo>
                <a:lnTo>
                  <a:pt x="1508" y="236"/>
                </a:lnTo>
                <a:lnTo>
                  <a:pt x="1508" y="238"/>
                </a:lnTo>
                <a:moveTo>
                  <a:pt x="1514" y="169"/>
                </a:moveTo>
                <a:lnTo>
                  <a:pt x="1513" y="169"/>
                </a:lnTo>
                <a:lnTo>
                  <a:pt x="1516" y="168"/>
                </a:lnTo>
                <a:lnTo>
                  <a:pt x="1514" y="169"/>
                </a:lnTo>
                <a:moveTo>
                  <a:pt x="1504" y="161"/>
                </a:moveTo>
                <a:lnTo>
                  <a:pt x="1504" y="161"/>
                </a:lnTo>
                <a:lnTo>
                  <a:pt x="1504" y="159"/>
                </a:lnTo>
                <a:lnTo>
                  <a:pt x="1504" y="159"/>
                </a:lnTo>
                <a:lnTo>
                  <a:pt x="1504" y="161"/>
                </a:lnTo>
                <a:moveTo>
                  <a:pt x="1525" y="183"/>
                </a:moveTo>
                <a:lnTo>
                  <a:pt x="1521" y="185"/>
                </a:lnTo>
                <a:lnTo>
                  <a:pt x="1523" y="183"/>
                </a:lnTo>
                <a:lnTo>
                  <a:pt x="1525" y="183"/>
                </a:lnTo>
                <a:moveTo>
                  <a:pt x="1502" y="236"/>
                </a:moveTo>
                <a:lnTo>
                  <a:pt x="1504" y="234"/>
                </a:lnTo>
                <a:lnTo>
                  <a:pt x="1504" y="234"/>
                </a:lnTo>
                <a:lnTo>
                  <a:pt x="1506" y="234"/>
                </a:lnTo>
                <a:lnTo>
                  <a:pt x="1506" y="236"/>
                </a:lnTo>
                <a:lnTo>
                  <a:pt x="1504" y="236"/>
                </a:lnTo>
                <a:lnTo>
                  <a:pt x="1504" y="236"/>
                </a:lnTo>
                <a:lnTo>
                  <a:pt x="1502" y="236"/>
                </a:lnTo>
                <a:moveTo>
                  <a:pt x="1514" y="180"/>
                </a:moveTo>
                <a:lnTo>
                  <a:pt x="1516" y="180"/>
                </a:lnTo>
                <a:lnTo>
                  <a:pt x="1514" y="181"/>
                </a:lnTo>
                <a:lnTo>
                  <a:pt x="1514" y="180"/>
                </a:lnTo>
                <a:moveTo>
                  <a:pt x="1523" y="198"/>
                </a:moveTo>
                <a:lnTo>
                  <a:pt x="1521" y="198"/>
                </a:lnTo>
                <a:lnTo>
                  <a:pt x="1521" y="197"/>
                </a:lnTo>
                <a:lnTo>
                  <a:pt x="1523" y="198"/>
                </a:lnTo>
                <a:moveTo>
                  <a:pt x="1518" y="169"/>
                </a:moveTo>
                <a:lnTo>
                  <a:pt x="1516" y="168"/>
                </a:lnTo>
                <a:lnTo>
                  <a:pt x="1518" y="168"/>
                </a:lnTo>
                <a:lnTo>
                  <a:pt x="1518" y="169"/>
                </a:lnTo>
                <a:moveTo>
                  <a:pt x="1480" y="149"/>
                </a:moveTo>
                <a:lnTo>
                  <a:pt x="1482" y="149"/>
                </a:lnTo>
                <a:lnTo>
                  <a:pt x="1480" y="150"/>
                </a:lnTo>
                <a:lnTo>
                  <a:pt x="1482" y="150"/>
                </a:lnTo>
                <a:lnTo>
                  <a:pt x="1480" y="150"/>
                </a:lnTo>
                <a:lnTo>
                  <a:pt x="1478" y="150"/>
                </a:lnTo>
                <a:lnTo>
                  <a:pt x="1480" y="149"/>
                </a:lnTo>
                <a:moveTo>
                  <a:pt x="1518" y="174"/>
                </a:moveTo>
                <a:lnTo>
                  <a:pt x="1519" y="173"/>
                </a:lnTo>
                <a:lnTo>
                  <a:pt x="1519" y="174"/>
                </a:lnTo>
                <a:lnTo>
                  <a:pt x="1518" y="174"/>
                </a:lnTo>
                <a:moveTo>
                  <a:pt x="1519" y="168"/>
                </a:moveTo>
                <a:lnTo>
                  <a:pt x="1518" y="168"/>
                </a:lnTo>
                <a:lnTo>
                  <a:pt x="1519" y="166"/>
                </a:lnTo>
                <a:lnTo>
                  <a:pt x="1519" y="168"/>
                </a:lnTo>
                <a:moveTo>
                  <a:pt x="1516" y="174"/>
                </a:moveTo>
                <a:lnTo>
                  <a:pt x="1518" y="174"/>
                </a:lnTo>
                <a:lnTo>
                  <a:pt x="1518" y="176"/>
                </a:lnTo>
                <a:lnTo>
                  <a:pt x="1516" y="176"/>
                </a:lnTo>
                <a:lnTo>
                  <a:pt x="1516" y="174"/>
                </a:lnTo>
                <a:moveTo>
                  <a:pt x="1508" y="162"/>
                </a:moveTo>
                <a:lnTo>
                  <a:pt x="1506" y="162"/>
                </a:lnTo>
                <a:lnTo>
                  <a:pt x="1508" y="161"/>
                </a:lnTo>
                <a:lnTo>
                  <a:pt x="1508" y="162"/>
                </a:lnTo>
                <a:moveTo>
                  <a:pt x="1880" y="274"/>
                </a:moveTo>
                <a:lnTo>
                  <a:pt x="1878" y="275"/>
                </a:lnTo>
                <a:lnTo>
                  <a:pt x="1878" y="274"/>
                </a:lnTo>
                <a:lnTo>
                  <a:pt x="1880" y="274"/>
                </a:lnTo>
                <a:moveTo>
                  <a:pt x="1880" y="268"/>
                </a:moveTo>
                <a:lnTo>
                  <a:pt x="1878" y="268"/>
                </a:lnTo>
                <a:lnTo>
                  <a:pt x="1878" y="267"/>
                </a:lnTo>
                <a:lnTo>
                  <a:pt x="1880" y="265"/>
                </a:lnTo>
                <a:lnTo>
                  <a:pt x="1880" y="267"/>
                </a:lnTo>
                <a:lnTo>
                  <a:pt x="1880" y="268"/>
                </a:lnTo>
                <a:moveTo>
                  <a:pt x="1880" y="277"/>
                </a:moveTo>
                <a:lnTo>
                  <a:pt x="1878" y="277"/>
                </a:lnTo>
                <a:lnTo>
                  <a:pt x="1878" y="275"/>
                </a:lnTo>
                <a:lnTo>
                  <a:pt x="1880" y="275"/>
                </a:lnTo>
                <a:lnTo>
                  <a:pt x="1880" y="277"/>
                </a:lnTo>
                <a:moveTo>
                  <a:pt x="2154" y="641"/>
                </a:moveTo>
                <a:lnTo>
                  <a:pt x="2154" y="643"/>
                </a:lnTo>
                <a:lnTo>
                  <a:pt x="2152" y="643"/>
                </a:lnTo>
                <a:lnTo>
                  <a:pt x="2152" y="641"/>
                </a:lnTo>
                <a:lnTo>
                  <a:pt x="2154" y="641"/>
                </a:lnTo>
                <a:moveTo>
                  <a:pt x="1875" y="253"/>
                </a:moveTo>
                <a:lnTo>
                  <a:pt x="1875" y="251"/>
                </a:lnTo>
                <a:lnTo>
                  <a:pt x="1877" y="251"/>
                </a:lnTo>
                <a:lnTo>
                  <a:pt x="1877" y="253"/>
                </a:lnTo>
                <a:lnTo>
                  <a:pt x="1877" y="255"/>
                </a:lnTo>
                <a:lnTo>
                  <a:pt x="1875" y="255"/>
                </a:lnTo>
                <a:lnTo>
                  <a:pt x="1875" y="253"/>
                </a:lnTo>
                <a:lnTo>
                  <a:pt x="1875" y="253"/>
                </a:lnTo>
                <a:moveTo>
                  <a:pt x="1887" y="265"/>
                </a:moveTo>
                <a:lnTo>
                  <a:pt x="1885" y="263"/>
                </a:lnTo>
                <a:lnTo>
                  <a:pt x="1887" y="263"/>
                </a:lnTo>
                <a:lnTo>
                  <a:pt x="1887" y="265"/>
                </a:lnTo>
                <a:moveTo>
                  <a:pt x="1432" y="186"/>
                </a:moveTo>
                <a:lnTo>
                  <a:pt x="1431" y="186"/>
                </a:lnTo>
                <a:lnTo>
                  <a:pt x="1432" y="185"/>
                </a:lnTo>
                <a:lnTo>
                  <a:pt x="1432" y="186"/>
                </a:lnTo>
                <a:moveTo>
                  <a:pt x="1434" y="173"/>
                </a:moveTo>
                <a:lnTo>
                  <a:pt x="1432" y="173"/>
                </a:lnTo>
                <a:lnTo>
                  <a:pt x="1432" y="171"/>
                </a:lnTo>
                <a:lnTo>
                  <a:pt x="1434" y="173"/>
                </a:lnTo>
                <a:moveTo>
                  <a:pt x="1475" y="185"/>
                </a:moveTo>
                <a:lnTo>
                  <a:pt x="1473" y="185"/>
                </a:lnTo>
                <a:lnTo>
                  <a:pt x="1473" y="183"/>
                </a:lnTo>
                <a:lnTo>
                  <a:pt x="1475" y="183"/>
                </a:lnTo>
                <a:lnTo>
                  <a:pt x="1475" y="185"/>
                </a:lnTo>
                <a:moveTo>
                  <a:pt x="1465" y="169"/>
                </a:moveTo>
                <a:lnTo>
                  <a:pt x="1463" y="169"/>
                </a:lnTo>
                <a:lnTo>
                  <a:pt x="1463" y="168"/>
                </a:lnTo>
                <a:lnTo>
                  <a:pt x="1465" y="168"/>
                </a:lnTo>
                <a:lnTo>
                  <a:pt x="1465" y="169"/>
                </a:lnTo>
                <a:moveTo>
                  <a:pt x="1436" y="174"/>
                </a:moveTo>
                <a:lnTo>
                  <a:pt x="1434" y="173"/>
                </a:lnTo>
                <a:lnTo>
                  <a:pt x="1436" y="173"/>
                </a:lnTo>
                <a:lnTo>
                  <a:pt x="1436" y="174"/>
                </a:lnTo>
                <a:moveTo>
                  <a:pt x="1499" y="152"/>
                </a:moveTo>
                <a:lnTo>
                  <a:pt x="1497" y="152"/>
                </a:lnTo>
                <a:lnTo>
                  <a:pt x="1499" y="150"/>
                </a:lnTo>
                <a:lnTo>
                  <a:pt x="1499" y="152"/>
                </a:lnTo>
                <a:moveTo>
                  <a:pt x="1502" y="162"/>
                </a:moveTo>
                <a:lnTo>
                  <a:pt x="1501" y="162"/>
                </a:lnTo>
                <a:lnTo>
                  <a:pt x="1502" y="161"/>
                </a:lnTo>
                <a:lnTo>
                  <a:pt x="1502" y="162"/>
                </a:lnTo>
                <a:moveTo>
                  <a:pt x="1420" y="157"/>
                </a:moveTo>
                <a:lnTo>
                  <a:pt x="1422" y="157"/>
                </a:lnTo>
                <a:lnTo>
                  <a:pt x="1419" y="159"/>
                </a:lnTo>
                <a:lnTo>
                  <a:pt x="1419" y="157"/>
                </a:lnTo>
                <a:lnTo>
                  <a:pt x="1420" y="157"/>
                </a:lnTo>
                <a:moveTo>
                  <a:pt x="1410" y="168"/>
                </a:moveTo>
                <a:lnTo>
                  <a:pt x="1412" y="166"/>
                </a:lnTo>
                <a:lnTo>
                  <a:pt x="1412" y="168"/>
                </a:lnTo>
                <a:lnTo>
                  <a:pt x="1410" y="168"/>
                </a:lnTo>
                <a:moveTo>
                  <a:pt x="1523" y="190"/>
                </a:moveTo>
                <a:lnTo>
                  <a:pt x="1521" y="190"/>
                </a:lnTo>
                <a:lnTo>
                  <a:pt x="1521" y="188"/>
                </a:lnTo>
                <a:lnTo>
                  <a:pt x="1523" y="188"/>
                </a:lnTo>
                <a:lnTo>
                  <a:pt x="1523" y="190"/>
                </a:lnTo>
                <a:moveTo>
                  <a:pt x="1425" y="159"/>
                </a:moveTo>
                <a:lnTo>
                  <a:pt x="1427" y="159"/>
                </a:lnTo>
                <a:lnTo>
                  <a:pt x="1427" y="161"/>
                </a:lnTo>
                <a:lnTo>
                  <a:pt x="1425" y="161"/>
                </a:lnTo>
                <a:lnTo>
                  <a:pt x="1425" y="159"/>
                </a:lnTo>
                <a:moveTo>
                  <a:pt x="1429" y="156"/>
                </a:moveTo>
                <a:lnTo>
                  <a:pt x="1431" y="156"/>
                </a:lnTo>
                <a:lnTo>
                  <a:pt x="1431" y="157"/>
                </a:lnTo>
                <a:lnTo>
                  <a:pt x="1429" y="157"/>
                </a:lnTo>
                <a:lnTo>
                  <a:pt x="1429" y="159"/>
                </a:lnTo>
                <a:lnTo>
                  <a:pt x="1427" y="159"/>
                </a:lnTo>
                <a:lnTo>
                  <a:pt x="1427" y="157"/>
                </a:lnTo>
                <a:lnTo>
                  <a:pt x="1425" y="157"/>
                </a:lnTo>
                <a:lnTo>
                  <a:pt x="1424" y="157"/>
                </a:lnTo>
                <a:lnTo>
                  <a:pt x="1424" y="156"/>
                </a:lnTo>
                <a:lnTo>
                  <a:pt x="1425" y="156"/>
                </a:lnTo>
                <a:lnTo>
                  <a:pt x="1427" y="156"/>
                </a:lnTo>
                <a:lnTo>
                  <a:pt x="1429" y="156"/>
                </a:lnTo>
                <a:moveTo>
                  <a:pt x="1444" y="142"/>
                </a:moveTo>
                <a:lnTo>
                  <a:pt x="1443" y="142"/>
                </a:lnTo>
                <a:lnTo>
                  <a:pt x="1444" y="140"/>
                </a:lnTo>
                <a:lnTo>
                  <a:pt x="1444" y="142"/>
                </a:lnTo>
                <a:moveTo>
                  <a:pt x="1408" y="169"/>
                </a:moveTo>
                <a:lnTo>
                  <a:pt x="1407" y="169"/>
                </a:lnTo>
                <a:lnTo>
                  <a:pt x="1407" y="168"/>
                </a:lnTo>
                <a:lnTo>
                  <a:pt x="1408" y="168"/>
                </a:lnTo>
                <a:lnTo>
                  <a:pt x="1408" y="169"/>
                </a:lnTo>
                <a:moveTo>
                  <a:pt x="1437" y="250"/>
                </a:moveTo>
                <a:lnTo>
                  <a:pt x="1439" y="250"/>
                </a:lnTo>
                <a:lnTo>
                  <a:pt x="1439" y="251"/>
                </a:lnTo>
                <a:lnTo>
                  <a:pt x="1439" y="253"/>
                </a:lnTo>
                <a:lnTo>
                  <a:pt x="1437" y="253"/>
                </a:lnTo>
                <a:lnTo>
                  <a:pt x="1437" y="251"/>
                </a:lnTo>
                <a:lnTo>
                  <a:pt x="1437" y="250"/>
                </a:lnTo>
                <a:moveTo>
                  <a:pt x="1448" y="135"/>
                </a:moveTo>
                <a:lnTo>
                  <a:pt x="1448" y="133"/>
                </a:lnTo>
                <a:lnTo>
                  <a:pt x="1449" y="133"/>
                </a:lnTo>
                <a:lnTo>
                  <a:pt x="1449" y="135"/>
                </a:lnTo>
                <a:lnTo>
                  <a:pt x="1448" y="135"/>
                </a:lnTo>
                <a:moveTo>
                  <a:pt x="1407" y="166"/>
                </a:moveTo>
                <a:lnTo>
                  <a:pt x="1407" y="168"/>
                </a:lnTo>
                <a:lnTo>
                  <a:pt x="1405" y="168"/>
                </a:lnTo>
                <a:lnTo>
                  <a:pt x="1405" y="166"/>
                </a:lnTo>
                <a:lnTo>
                  <a:pt x="1407" y="166"/>
                </a:lnTo>
                <a:moveTo>
                  <a:pt x="1451" y="137"/>
                </a:moveTo>
                <a:lnTo>
                  <a:pt x="1449" y="135"/>
                </a:lnTo>
                <a:lnTo>
                  <a:pt x="1451" y="135"/>
                </a:lnTo>
                <a:lnTo>
                  <a:pt x="1451" y="137"/>
                </a:lnTo>
                <a:moveTo>
                  <a:pt x="1525" y="185"/>
                </a:moveTo>
                <a:lnTo>
                  <a:pt x="1526" y="185"/>
                </a:lnTo>
                <a:lnTo>
                  <a:pt x="1525" y="186"/>
                </a:lnTo>
                <a:lnTo>
                  <a:pt x="1525" y="185"/>
                </a:lnTo>
                <a:moveTo>
                  <a:pt x="1475" y="149"/>
                </a:moveTo>
                <a:lnTo>
                  <a:pt x="1475" y="147"/>
                </a:lnTo>
                <a:lnTo>
                  <a:pt x="1477" y="149"/>
                </a:lnTo>
                <a:lnTo>
                  <a:pt x="1475" y="149"/>
                </a:lnTo>
                <a:moveTo>
                  <a:pt x="1477" y="147"/>
                </a:moveTo>
                <a:lnTo>
                  <a:pt x="1478" y="145"/>
                </a:lnTo>
                <a:lnTo>
                  <a:pt x="1478" y="147"/>
                </a:lnTo>
                <a:lnTo>
                  <a:pt x="1477" y="147"/>
                </a:lnTo>
                <a:moveTo>
                  <a:pt x="1472" y="142"/>
                </a:moveTo>
                <a:lnTo>
                  <a:pt x="1473" y="142"/>
                </a:lnTo>
                <a:lnTo>
                  <a:pt x="1472" y="144"/>
                </a:lnTo>
                <a:lnTo>
                  <a:pt x="1470" y="144"/>
                </a:lnTo>
                <a:lnTo>
                  <a:pt x="1472" y="142"/>
                </a:lnTo>
                <a:moveTo>
                  <a:pt x="1444" y="251"/>
                </a:moveTo>
                <a:lnTo>
                  <a:pt x="1446" y="251"/>
                </a:lnTo>
                <a:lnTo>
                  <a:pt x="1444" y="253"/>
                </a:lnTo>
                <a:lnTo>
                  <a:pt x="1444" y="251"/>
                </a:lnTo>
                <a:moveTo>
                  <a:pt x="1455" y="133"/>
                </a:moveTo>
                <a:lnTo>
                  <a:pt x="1453" y="132"/>
                </a:lnTo>
                <a:lnTo>
                  <a:pt x="1455" y="132"/>
                </a:lnTo>
                <a:lnTo>
                  <a:pt x="1456" y="133"/>
                </a:lnTo>
                <a:lnTo>
                  <a:pt x="1455" y="133"/>
                </a:lnTo>
                <a:moveTo>
                  <a:pt x="1461" y="128"/>
                </a:moveTo>
                <a:lnTo>
                  <a:pt x="1463" y="128"/>
                </a:lnTo>
                <a:lnTo>
                  <a:pt x="1463" y="130"/>
                </a:lnTo>
                <a:lnTo>
                  <a:pt x="1461" y="130"/>
                </a:lnTo>
                <a:lnTo>
                  <a:pt x="1461" y="128"/>
                </a:lnTo>
                <a:moveTo>
                  <a:pt x="1468" y="144"/>
                </a:moveTo>
                <a:lnTo>
                  <a:pt x="1470" y="144"/>
                </a:lnTo>
                <a:lnTo>
                  <a:pt x="1467" y="145"/>
                </a:lnTo>
                <a:lnTo>
                  <a:pt x="1467" y="144"/>
                </a:lnTo>
                <a:lnTo>
                  <a:pt x="1468" y="144"/>
                </a:lnTo>
                <a:moveTo>
                  <a:pt x="1526" y="193"/>
                </a:moveTo>
                <a:lnTo>
                  <a:pt x="1528" y="193"/>
                </a:lnTo>
                <a:lnTo>
                  <a:pt x="1526" y="195"/>
                </a:lnTo>
                <a:lnTo>
                  <a:pt x="1526" y="193"/>
                </a:lnTo>
                <a:moveTo>
                  <a:pt x="1528" y="238"/>
                </a:moveTo>
                <a:lnTo>
                  <a:pt x="1526" y="238"/>
                </a:lnTo>
                <a:lnTo>
                  <a:pt x="1526" y="236"/>
                </a:lnTo>
                <a:lnTo>
                  <a:pt x="1528" y="236"/>
                </a:lnTo>
                <a:lnTo>
                  <a:pt x="1528" y="238"/>
                </a:lnTo>
                <a:moveTo>
                  <a:pt x="1530" y="181"/>
                </a:moveTo>
                <a:lnTo>
                  <a:pt x="1528" y="181"/>
                </a:lnTo>
                <a:lnTo>
                  <a:pt x="1528" y="180"/>
                </a:lnTo>
                <a:lnTo>
                  <a:pt x="1530" y="180"/>
                </a:lnTo>
                <a:lnTo>
                  <a:pt x="1530" y="181"/>
                </a:lnTo>
                <a:moveTo>
                  <a:pt x="1530" y="190"/>
                </a:moveTo>
                <a:lnTo>
                  <a:pt x="1528" y="190"/>
                </a:lnTo>
                <a:lnTo>
                  <a:pt x="1528" y="188"/>
                </a:lnTo>
                <a:lnTo>
                  <a:pt x="1530" y="188"/>
                </a:lnTo>
                <a:lnTo>
                  <a:pt x="1531" y="188"/>
                </a:lnTo>
                <a:lnTo>
                  <a:pt x="1530" y="190"/>
                </a:lnTo>
                <a:moveTo>
                  <a:pt x="1525" y="188"/>
                </a:moveTo>
                <a:lnTo>
                  <a:pt x="1528" y="190"/>
                </a:lnTo>
                <a:lnTo>
                  <a:pt x="1526" y="190"/>
                </a:lnTo>
                <a:lnTo>
                  <a:pt x="1525" y="188"/>
                </a:lnTo>
                <a:moveTo>
                  <a:pt x="1535" y="239"/>
                </a:moveTo>
                <a:lnTo>
                  <a:pt x="1533" y="239"/>
                </a:lnTo>
                <a:lnTo>
                  <a:pt x="1533" y="238"/>
                </a:lnTo>
                <a:lnTo>
                  <a:pt x="1535" y="238"/>
                </a:lnTo>
                <a:lnTo>
                  <a:pt x="1535" y="239"/>
                </a:lnTo>
                <a:moveTo>
                  <a:pt x="1530" y="185"/>
                </a:moveTo>
                <a:lnTo>
                  <a:pt x="1528" y="186"/>
                </a:lnTo>
                <a:lnTo>
                  <a:pt x="1528" y="185"/>
                </a:lnTo>
                <a:lnTo>
                  <a:pt x="1530" y="185"/>
                </a:lnTo>
                <a:moveTo>
                  <a:pt x="1538" y="234"/>
                </a:moveTo>
                <a:lnTo>
                  <a:pt x="1540" y="234"/>
                </a:lnTo>
                <a:lnTo>
                  <a:pt x="1540" y="236"/>
                </a:lnTo>
                <a:lnTo>
                  <a:pt x="1538" y="236"/>
                </a:lnTo>
                <a:lnTo>
                  <a:pt x="1538" y="234"/>
                </a:lnTo>
                <a:moveTo>
                  <a:pt x="1549" y="241"/>
                </a:moveTo>
                <a:lnTo>
                  <a:pt x="1550" y="239"/>
                </a:lnTo>
                <a:lnTo>
                  <a:pt x="1550" y="241"/>
                </a:lnTo>
                <a:lnTo>
                  <a:pt x="1549" y="241"/>
                </a:lnTo>
                <a:moveTo>
                  <a:pt x="1509" y="257"/>
                </a:moveTo>
                <a:lnTo>
                  <a:pt x="1508" y="257"/>
                </a:lnTo>
                <a:lnTo>
                  <a:pt x="1508" y="255"/>
                </a:lnTo>
                <a:lnTo>
                  <a:pt x="1509" y="255"/>
                </a:lnTo>
                <a:lnTo>
                  <a:pt x="1509" y="257"/>
                </a:lnTo>
                <a:moveTo>
                  <a:pt x="1550" y="227"/>
                </a:moveTo>
                <a:lnTo>
                  <a:pt x="1549" y="227"/>
                </a:lnTo>
                <a:lnTo>
                  <a:pt x="1550" y="226"/>
                </a:lnTo>
                <a:lnTo>
                  <a:pt x="1550" y="227"/>
                </a:lnTo>
                <a:moveTo>
                  <a:pt x="1513" y="258"/>
                </a:moveTo>
                <a:lnTo>
                  <a:pt x="1511" y="258"/>
                </a:lnTo>
                <a:lnTo>
                  <a:pt x="1511" y="257"/>
                </a:lnTo>
                <a:lnTo>
                  <a:pt x="1513" y="258"/>
                </a:lnTo>
                <a:moveTo>
                  <a:pt x="1538" y="217"/>
                </a:moveTo>
                <a:lnTo>
                  <a:pt x="1537" y="217"/>
                </a:lnTo>
                <a:lnTo>
                  <a:pt x="1537" y="215"/>
                </a:lnTo>
                <a:lnTo>
                  <a:pt x="1538" y="215"/>
                </a:lnTo>
                <a:lnTo>
                  <a:pt x="1538" y="217"/>
                </a:lnTo>
                <a:moveTo>
                  <a:pt x="1872" y="174"/>
                </a:moveTo>
                <a:lnTo>
                  <a:pt x="1872" y="176"/>
                </a:lnTo>
                <a:lnTo>
                  <a:pt x="1870" y="176"/>
                </a:lnTo>
                <a:lnTo>
                  <a:pt x="1870" y="174"/>
                </a:lnTo>
                <a:lnTo>
                  <a:pt x="1872" y="174"/>
                </a:lnTo>
                <a:moveTo>
                  <a:pt x="1537" y="236"/>
                </a:moveTo>
                <a:lnTo>
                  <a:pt x="1535" y="238"/>
                </a:lnTo>
                <a:lnTo>
                  <a:pt x="1535" y="236"/>
                </a:lnTo>
                <a:lnTo>
                  <a:pt x="1537" y="236"/>
                </a:lnTo>
                <a:moveTo>
                  <a:pt x="1547" y="231"/>
                </a:moveTo>
                <a:lnTo>
                  <a:pt x="1549" y="229"/>
                </a:lnTo>
                <a:lnTo>
                  <a:pt x="1549" y="231"/>
                </a:lnTo>
                <a:lnTo>
                  <a:pt x="1547" y="231"/>
                </a:lnTo>
                <a:moveTo>
                  <a:pt x="1658" y="320"/>
                </a:moveTo>
                <a:lnTo>
                  <a:pt x="1656" y="320"/>
                </a:lnTo>
                <a:lnTo>
                  <a:pt x="1656" y="318"/>
                </a:lnTo>
                <a:lnTo>
                  <a:pt x="1658" y="318"/>
                </a:lnTo>
                <a:lnTo>
                  <a:pt x="1658" y="320"/>
                </a:lnTo>
                <a:moveTo>
                  <a:pt x="1682" y="320"/>
                </a:moveTo>
                <a:lnTo>
                  <a:pt x="1682" y="322"/>
                </a:lnTo>
                <a:lnTo>
                  <a:pt x="1680" y="322"/>
                </a:lnTo>
                <a:lnTo>
                  <a:pt x="1680" y="320"/>
                </a:lnTo>
                <a:lnTo>
                  <a:pt x="1682" y="320"/>
                </a:lnTo>
                <a:moveTo>
                  <a:pt x="1661" y="325"/>
                </a:moveTo>
                <a:lnTo>
                  <a:pt x="1663" y="325"/>
                </a:lnTo>
                <a:lnTo>
                  <a:pt x="1661" y="327"/>
                </a:lnTo>
                <a:lnTo>
                  <a:pt x="1661" y="325"/>
                </a:lnTo>
                <a:moveTo>
                  <a:pt x="1661" y="323"/>
                </a:moveTo>
                <a:lnTo>
                  <a:pt x="1660" y="323"/>
                </a:lnTo>
                <a:lnTo>
                  <a:pt x="1661" y="322"/>
                </a:lnTo>
                <a:lnTo>
                  <a:pt x="1663" y="322"/>
                </a:lnTo>
                <a:lnTo>
                  <a:pt x="1661" y="323"/>
                </a:lnTo>
                <a:moveTo>
                  <a:pt x="872" y="450"/>
                </a:moveTo>
                <a:lnTo>
                  <a:pt x="872" y="451"/>
                </a:lnTo>
                <a:lnTo>
                  <a:pt x="870" y="451"/>
                </a:lnTo>
                <a:lnTo>
                  <a:pt x="872" y="450"/>
                </a:lnTo>
                <a:moveTo>
                  <a:pt x="1656" y="322"/>
                </a:moveTo>
                <a:lnTo>
                  <a:pt x="1655" y="322"/>
                </a:lnTo>
                <a:lnTo>
                  <a:pt x="1655" y="320"/>
                </a:lnTo>
                <a:lnTo>
                  <a:pt x="1656" y="320"/>
                </a:lnTo>
                <a:lnTo>
                  <a:pt x="1656" y="322"/>
                </a:lnTo>
                <a:moveTo>
                  <a:pt x="1660" y="322"/>
                </a:moveTo>
                <a:lnTo>
                  <a:pt x="1660" y="323"/>
                </a:lnTo>
                <a:lnTo>
                  <a:pt x="1658" y="323"/>
                </a:lnTo>
                <a:lnTo>
                  <a:pt x="1658" y="322"/>
                </a:lnTo>
                <a:lnTo>
                  <a:pt x="1656" y="322"/>
                </a:lnTo>
                <a:lnTo>
                  <a:pt x="1658" y="320"/>
                </a:lnTo>
                <a:lnTo>
                  <a:pt x="1660" y="320"/>
                </a:lnTo>
                <a:lnTo>
                  <a:pt x="1660" y="322"/>
                </a:lnTo>
                <a:moveTo>
                  <a:pt x="1663" y="316"/>
                </a:moveTo>
                <a:lnTo>
                  <a:pt x="1663" y="318"/>
                </a:lnTo>
                <a:lnTo>
                  <a:pt x="1661" y="318"/>
                </a:lnTo>
                <a:lnTo>
                  <a:pt x="1661" y="316"/>
                </a:lnTo>
                <a:lnTo>
                  <a:pt x="1661" y="316"/>
                </a:lnTo>
                <a:lnTo>
                  <a:pt x="1663" y="316"/>
                </a:lnTo>
                <a:moveTo>
                  <a:pt x="1666" y="318"/>
                </a:moveTo>
                <a:lnTo>
                  <a:pt x="1665" y="318"/>
                </a:lnTo>
                <a:lnTo>
                  <a:pt x="1665" y="316"/>
                </a:lnTo>
                <a:lnTo>
                  <a:pt x="1666" y="316"/>
                </a:lnTo>
                <a:lnTo>
                  <a:pt x="1666" y="318"/>
                </a:lnTo>
                <a:moveTo>
                  <a:pt x="1677" y="325"/>
                </a:moveTo>
                <a:lnTo>
                  <a:pt x="1678" y="327"/>
                </a:lnTo>
                <a:lnTo>
                  <a:pt x="1677" y="327"/>
                </a:lnTo>
                <a:lnTo>
                  <a:pt x="1677" y="325"/>
                </a:lnTo>
                <a:moveTo>
                  <a:pt x="1673" y="325"/>
                </a:moveTo>
                <a:lnTo>
                  <a:pt x="1677" y="327"/>
                </a:lnTo>
                <a:lnTo>
                  <a:pt x="1675" y="327"/>
                </a:lnTo>
                <a:lnTo>
                  <a:pt x="1673" y="325"/>
                </a:lnTo>
                <a:moveTo>
                  <a:pt x="1678" y="325"/>
                </a:moveTo>
                <a:lnTo>
                  <a:pt x="1677" y="325"/>
                </a:lnTo>
                <a:lnTo>
                  <a:pt x="1677" y="323"/>
                </a:lnTo>
                <a:lnTo>
                  <a:pt x="1678" y="323"/>
                </a:lnTo>
                <a:lnTo>
                  <a:pt x="1678" y="325"/>
                </a:lnTo>
                <a:moveTo>
                  <a:pt x="1677" y="332"/>
                </a:moveTo>
                <a:lnTo>
                  <a:pt x="1677" y="333"/>
                </a:lnTo>
                <a:lnTo>
                  <a:pt x="1675" y="332"/>
                </a:lnTo>
                <a:lnTo>
                  <a:pt x="1677" y="332"/>
                </a:lnTo>
                <a:moveTo>
                  <a:pt x="2012" y="395"/>
                </a:moveTo>
                <a:lnTo>
                  <a:pt x="2010" y="395"/>
                </a:lnTo>
                <a:lnTo>
                  <a:pt x="2010" y="393"/>
                </a:lnTo>
                <a:lnTo>
                  <a:pt x="2010" y="392"/>
                </a:lnTo>
                <a:lnTo>
                  <a:pt x="2012" y="392"/>
                </a:lnTo>
                <a:lnTo>
                  <a:pt x="2012" y="390"/>
                </a:lnTo>
                <a:lnTo>
                  <a:pt x="2013" y="390"/>
                </a:lnTo>
                <a:lnTo>
                  <a:pt x="2013" y="392"/>
                </a:lnTo>
                <a:lnTo>
                  <a:pt x="2013" y="393"/>
                </a:lnTo>
                <a:lnTo>
                  <a:pt x="2012" y="393"/>
                </a:lnTo>
                <a:lnTo>
                  <a:pt x="2012" y="395"/>
                </a:lnTo>
                <a:moveTo>
                  <a:pt x="1668" y="330"/>
                </a:moveTo>
                <a:lnTo>
                  <a:pt x="1666" y="330"/>
                </a:lnTo>
                <a:lnTo>
                  <a:pt x="1668" y="328"/>
                </a:lnTo>
                <a:lnTo>
                  <a:pt x="1668" y="330"/>
                </a:lnTo>
                <a:moveTo>
                  <a:pt x="1666" y="330"/>
                </a:moveTo>
                <a:lnTo>
                  <a:pt x="1666" y="332"/>
                </a:lnTo>
                <a:lnTo>
                  <a:pt x="1665" y="332"/>
                </a:lnTo>
                <a:lnTo>
                  <a:pt x="1666" y="330"/>
                </a:lnTo>
                <a:moveTo>
                  <a:pt x="1665" y="322"/>
                </a:moveTo>
                <a:lnTo>
                  <a:pt x="1663" y="322"/>
                </a:lnTo>
                <a:lnTo>
                  <a:pt x="1663" y="320"/>
                </a:lnTo>
                <a:lnTo>
                  <a:pt x="1661" y="320"/>
                </a:lnTo>
                <a:lnTo>
                  <a:pt x="1663" y="318"/>
                </a:lnTo>
                <a:lnTo>
                  <a:pt x="1665" y="318"/>
                </a:lnTo>
                <a:lnTo>
                  <a:pt x="1665" y="320"/>
                </a:lnTo>
                <a:lnTo>
                  <a:pt x="1665" y="322"/>
                </a:lnTo>
                <a:moveTo>
                  <a:pt x="1627" y="280"/>
                </a:moveTo>
                <a:lnTo>
                  <a:pt x="1627" y="279"/>
                </a:lnTo>
                <a:lnTo>
                  <a:pt x="1629" y="279"/>
                </a:lnTo>
                <a:lnTo>
                  <a:pt x="1629" y="280"/>
                </a:lnTo>
                <a:lnTo>
                  <a:pt x="1629" y="282"/>
                </a:lnTo>
                <a:lnTo>
                  <a:pt x="1627" y="280"/>
                </a:lnTo>
                <a:moveTo>
                  <a:pt x="1631" y="286"/>
                </a:moveTo>
                <a:lnTo>
                  <a:pt x="1629" y="287"/>
                </a:lnTo>
                <a:lnTo>
                  <a:pt x="1629" y="286"/>
                </a:lnTo>
                <a:lnTo>
                  <a:pt x="1631" y="286"/>
                </a:lnTo>
                <a:moveTo>
                  <a:pt x="1634" y="301"/>
                </a:moveTo>
                <a:lnTo>
                  <a:pt x="1632" y="301"/>
                </a:lnTo>
                <a:lnTo>
                  <a:pt x="1634" y="299"/>
                </a:lnTo>
                <a:lnTo>
                  <a:pt x="1634" y="301"/>
                </a:lnTo>
                <a:moveTo>
                  <a:pt x="1634" y="303"/>
                </a:moveTo>
                <a:lnTo>
                  <a:pt x="1632" y="303"/>
                </a:lnTo>
                <a:lnTo>
                  <a:pt x="1634" y="301"/>
                </a:lnTo>
                <a:lnTo>
                  <a:pt x="1636" y="301"/>
                </a:lnTo>
                <a:lnTo>
                  <a:pt x="1636" y="303"/>
                </a:lnTo>
                <a:lnTo>
                  <a:pt x="1634" y="303"/>
                </a:lnTo>
                <a:moveTo>
                  <a:pt x="1629" y="284"/>
                </a:moveTo>
                <a:lnTo>
                  <a:pt x="1629" y="282"/>
                </a:lnTo>
                <a:lnTo>
                  <a:pt x="1631" y="282"/>
                </a:lnTo>
                <a:lnTo>
                  <a:pt x="1632" y="282"/>
                </a:lnTo>
                <a:lnTo>
                  <a:pt x="1632" y="284"/>
                </a:lnTo>
                <a:lnTo>
                  <a:pt x="1629" y="284"/>
                </a:lnTo>
                <a:moveTo>
                  <a:pt x="1632" y="268"/>
                </a:moveTo>
                <a:lnTo>
                  <a:pt x="1631" y="268"/>
                </a:lnTo>
                <a:lnTo>
                  <a:pt x="1631" y="267"/>
                </a:lnTo>
                <a:lnTo>
                  <a:pt x="1632" y="267"/>
                </a:lnTo>
                <a:lnTo>
                  <a:pt x="1632" y="268"/>
                </a:lnTo>
                <a:moveTo>
                  <a:pt x="1629" y="272"/>
                </a:moveTo>
                <a:lnTo>
                  <a:pt x="1627" y="272"/>
                </a:lnTo>
                <a:lnTo>
                  <a:pt x="1627" y="270"/>
                </a:lnTo>
                <a:lnTo>
                  <a:pt x="1629" y="270"/>
                </a:lnTo>
                <a:lnTo>
                  <a:pt x="1629" y="268"/>
                </a:lnTo>
                <a:lnTo>
                  <a:pt x="1631" y="268"/>
                </a:lnTo>
                <a:lnTo>
                  <a:pt x="1631" y="270"/>
                </a:lnTo>
                <a:lnTo>
                  <a:pt x="1632" y="270"/>
                </a:lnTo>
                <a:lnTo>
                  <a:pt x="1631" y="272"/>
                </a:lnTo>
                <a:lnTo>
                  <a:pt x="1629" y="272"/>
                </a:lnTo>
                <a:moveTo>
                  <a:pt x="1639" y="303"/>
                </a:moveTo>
                <a:lnTo>
                  <a:pt x="1637" y="304"/>
                </a:lnTo>
                <a:lnTo>
                  <a:pt x="1637" y="303"/>
                </a:lnTo>
                <a:lnTo>
                  <a:pt x="1639" y="303"/>
                </a:lnTo>
                <a:moveTo>
                  <a:pt x="1639" y="301"/>
                </a:moveTo>
                <a:lnTo>
                  <a:pt x="1637" y="303"/>
                </a:lnTo>
                <a:lnTo>
                  <a:pt x="1637" y="301"/>
                </a:lnTo>
                <a:lnTo>
                  <a:pt x="1639" y="301"/>
                </a:lnTo>
                <a:moveTo>
                  <a:pt x="1643" y="316"/>
                </a:moveTo>
                <a:lnTo>
                  <a:pt x="1643" y="318"/>
                </a:lnTo>
                <a:lnTo>
                  <a:pt x="1641" y="316"/>
                </a:lnTo>
                <a:lnTo>
                  <a:pt x="1643" y="316"/>
                </a:lnTo>
                <a:lnTo>
                  <a:pt x="1643" y="316"/>
                </a:lnTo>
                <a:moveTo>
                  <a:pt x="1651" y="320"/>
                </a:moveTo>
                <a:lnTo>
                  <a:pt x="1649" y="322"/>
                </a:lnTo>
                <a:lnTo>
                  <a:pt x="1649" y="320"/>
                </a:lnTo>
                <a:lnTo>
                  <a:pt x="1651" y="320"/>
                </a:lnTo>
                <a:moveTo>
                  <a:pt x="1651" y="318"/>
                </a:moveTo>
                <a:lnTo>
                  <a:pt x="1649" y="320"/>
                </a:lnTo>
                <a:lnTo>
                  <a:pt x="1649" y="318"/>
                </a:lnTo>
                <a:lnTo>
                  <a:pt x="1651" y="318"/>
                </a:lnTo>
                <a:moveTo>
                  <a:pt x="1655" y="320"/>
                </a:moveTo>
                <a:lnTo>
                  <a:pt x="1653" y="322"/>
                </a:lnTo>
                <a:lnTo>
                  <a:pt x="1653" y="320"/>
                </a:lnTo>
                <a:lnTo>
                  <a:pt x="1655" y="320"/>
                </a:lnTo>
                <a:moveTo>
                  <a:pt x="1641" y="316"/>
                </a:moveTo>
                <a:lnTo>
                  <a:pt x="1641" y="315"/>
                </a:lnTo>
                <a:lnTo>
                  <a:pt x="1643" y="315"/>
                </a:lnTo>
                <a:lnTo>
                  <a:pt x="1643" y="316"/>
                </a:lnTo>
                <a:lnTo>
                  <a:pt x="1641" y="316"/>
                </a:lnTo>
                <a:moveTo>
                  <a:pt x="1637" y="306"/>
                </a:moveTo>
                <a:lnTo>
                  <a:pt x="1636" y="306"/>
                </a:lnTo>
                <a:lnTo>
                  <a:pt x="1637" y="304"/>
                </a:lnTo>
                <a:lnTo>
                  <a:pt x="1639" y="304"/>
                </a:lnTo>
                <a:lnTo>
                  <a:pt x="1639" y="306"/>
                </a:lnTo>
                <a:lnTo>
                  <a:pt x="1637" y="306"/>
                </a:lnTo>
                <a:moveTo>
                  <a:pt x="1805" y="219"/>
                </a:moveTo>
                <a:lnTo>
                  <a:pt x="1807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3" y="219"/>
                </a:lnTo>
                <a:lnTo>
                  <a:pt x="1805" y="219"/>
                </a:lnTo>
                <a:moveTo>
                  <a:pt x="721" y="291"/>
                </a:moveTo>
                <a:lnTo>
                  <a:pt x="720" y="291"/>
                </a:lnTo>
                <a:lnTo>
                  <a:pt x="721" y="289"/>
                </a:lnTo>
                <a:lnTo>
                  <a:pt x="721" y="291"/>
                </a:lnTo>
                <a:moveTo>
                  <a:pt x="1882" y="197"/>
                </a:moveTo>
                <a:lnTo>
                  <a:pt x="1882" y="198"/>
                </a:lnTo>
                <a:lnTo>
                  <a:pt x="1880" y="197"/>
                </a:lnTo>
                <a:lnTo>
                  <a:pt x="1882" y="197"/>
                </a:lnTo>
                <a:moveTo>
                  <a:pt x="1858" y="171"/>
                </a:moveTo>
                <a:lnTo>
                  <a:pt x="1860" y="173"/>
                </a:lnTo>
                <a:lnTo>
                  <a:pt x="1858" y="173"/>
                </a:lnTo>
                <a:lnTo>
                  <a:pt x="1858" y="174"/>
                </a:lnTo>
                <a:lnTo>
                  <a:pt x="1856" y="173"/>
                </a:lnTo>
                <a:lnTo>
                  <a:pt x="1854" y="171"/>
                </a:lnTo>
                <a:lnTo>
                  <a:pt x="1856" y="171"/>
                </a:lnTo>
                <a:lnTo>
                  <a:pt x="1858" y="171"/>
                </a:lnTo>
                <a:moveTo>
                  <a:pt x="1866" y="180"/>
                </a:moveTo>
                <a:lnTo>
                  <a:pt x="1868" y="180"/>
                </a:lnTo>
                <a:lnTo>
                  <a:pt x="1865" y="181"/>
                </a:lnTo>
                <a:lnTo>
                  <a:pt x="1865" y="180"/>
                </a:lnTo>
                <a:lnTo>
                  <a:pt x="1866" y="180"/>
                </a:lnTo>
                <a:moveTo>
                  <a:pt x="723" y="289"/>
                </a:moveTo>
                <a:lnTo>
                  <a:pt x="721" y="289"/>
                </a:lnTo>
                <a:lnTo>
                  <a:pt x="721" y="287"/>
                </a:lnTo>
                <a:lnTo>
                  <a:pt x="723" y="287"/>
                </a:lnTo>
                <a:lnTo>
                  <a:pt x="723" y="289"/>
                </a:lnTo>
                <a:moveTo>
                  <a:pt x="735" y="286"/>
                </a:moveTo>
                <a:lnTo>
                  <a:pt x="733" y="286"/>
                </a:lnTo>
                <a:lnTo>
                  <a:pt x="735" y="284"/>
                </a:lnTo>
                <a:lnTo>
                  <a:pt x="737" y="284"/>
                </a:lnTo>
                <a:lnTo>
                  <a:pt x="735" y="286"/>
                </a:lnTo>
                <a:moveTo>
                  <a:pt x="723" y="289"/>
                </a:moveTo>
                <a:lnTo>
                  <a:pt x="723" y="291"/>
                </a:lnTo>
                <a:lnTo>
                  <a:pt x="721" y="291"/>
                </a:lnTo>
                <a:lnTo>
                  <a:pt x="723" y="289"/>
                </a:lnTo>
                <a:moveTo>
                  <a:pt x="1853" y="171"/>
                </a:moveTo>
                <a:lnTo>
                  <a:pt x="1854" y="171"/>
                </a:lnTo>
                <a:lnTo>
                  <a:pt x="1854" y="173"/>
                </a:lnTo>
                <a:lnTo>
                  <a:pt x="1853" y="173"/>
                </a:lnTo>
                <a:lnTo>
                  <a:pt x="1851" y="171"/>
                </a:lnTo>
                <a:lnTo>
                  <a:pt x="1853" y="171"/>
                </a:lnTo>
                <a:moveTo>
                  <a:pt x="1684" y="322"/>
                </a:moveTo>
                <a:lnTo>
                  <a:pt x="1685" y="323"/>
                </a:lnTo>
                <a:lnTo>
                  <a:pt x="1684" y="323"/>
                </a:lnTo>
                <a:lnTo>
                  <a:pt x="1682" y="323"/>
                </a:lnTo>
                <a:lnTo>
                  <a:pt x="1682" y="322"/>
                </a:lnTo>
                <a:lnTo>
                  <a:pt x="1684" y="322"/>
                </a:lnTo>
                <a:moveTo>
                  <a:pt x="1858" y="169"/>
                </a:moveTo>
                <a:lnTo>
                  <a:pt x="1858" y="171"/>
                </a:lnTo>
                <a:lnTo>
                  <a:pt x="1854" y="169"/>
                </a:lnTo>
                <a:lnTo>
                  <a:pt x="1853" y="168"/>
                </a:lnTo>
                <a:lnTo>
                  <a:pt x="1851" y="168"/>
                </a:lnTo>
                <a:lnTo>
                  <a:pt x="1849" y="168"/>
                </a:lnTo>
                <a:lnTo>
                  <a:pt x="1849" y="166"/>
                </a:lnTo>
                <a:lnTo>
                  <a:pt x="1851" y="166"/>
                </a:lnTo>
                <a:lnTo>
                  <a:pt x="1853" y="166"/>
                </a:lnTo>
                <a:lnTo>
                  <a:pt x="1854" y="166"/>
                </a:lnTo>
                <a:lnTo>
                  <a:pt x="1856" y="168"/>
                </a:lnTo>
                <a:lnTo>
                  <a:pt x="1856" y="169"/>
                </a:lnTo>
                <a:lnTo>
                  <a:pt x="1858" y="169"/>
                </a:lnTo>
                <a:moveTo>
                  <a:pt x="1870" y="173"/>
                </a:moveTo>
                <a:lnTo>
                  <a:pt x="1870" y="174"/>
                </a:lnTo>
                <a:lnTo>
                  <a:pt x="1868" y="174"/>
                </a:lnTo>
                <a:lnTo>
                  <a:pt x="1866" y="174"/>
                </a:lnTo>
                <a:lnTo>
                  <a:pt x="1865" y="174"/>
                </a:lnTo>
                <a:lnTo>
                  <a:pt x="1863" y="174"/>
                </a:lnTo>
                <a:lnTo>
                  <a:pt x="1861" y="174"/>
                </a:lnTo>
                <a:lnTo>
                  <a:pt x="1860" y="173"/>
                </a:lnTo>
                <a:lnTo>
                  <a:pt x="1861" y="173"/>
                </a:lnTo>
                <a:lnTo>
                  <a:pt x="1863" y="173"/>
                </a:lnTo>
                <a:lnTo>
                  <a:pt x="1865" y="171"/>
                </a:lnTo>
                <a:lnTo>
                  <a:pt x="1865" y="173"/>
                </a:lnTo>
                <a:lnTo>
                  <a:pt x="1866" y="173"/>
                </a:lnTo>
                <a:lnTo>
                  <a:pt x="1868" y="173"/>
                </a:lnTo>
                <a:lnTo>
                  <a:pt x="1870" y="173"/>
                </a:lnTo>
                <a:moveTo>
                  <a:pt x="735" y="279"/>
                </a:moveTo>
                <a:lnTo>
                  <a:pt x="737" y="279"/>
                </a:lnTo>
                <a:lnTo>
                  <a:pt x="735" y="280"/>
                </a:lnTo>
                <a:lnTo>
                  <a:pt x="735" y="279"/>
                </a:lnTo>
                <a:moveTo>
                  <a:pt x="728" y="282"/>
                </a:moveTo>
                <a:lnTo>
                  <a:pt x="730" y="280"/>
                </a:lnTo>
                <a:lnTo>
                  <a:pt x="730" y="282"/>
                </a:lnTo>
                <a:lnTo>
                  <a:pt x="728" y="282"/>
                </a:lnTo>
                <a:moveTo>
                  <a:pt x="733" y="280"/>
                </a:moveTo>
                <a:lnTo>
                  <a:pt x="735" y="280"/>
                </a:lnTo>
                <a:lnTo>
                  <a:pt x="733" y="282"/>
                </a:lnTo>
                <a:lnTo>
                  <a:pt x="733" y="280"/>
                </a:lnTo>
                <a:moveTo>
                  <a:pt x="726" y="284"/>
                </a:moveTo>
                <a:lnTo>
                  <a:pt x="728" y="282"/>
                </a:lnTo>
                <a:lnTo>
                  <a:pt x="728" y="284"/>
                </a:lnTo>
                <a:lnTo>
                  <a:pt x="726" y="286"/>
                </a:lnTo>
                <a:lnTo>
                  <a:pt x="726" y="284"/>
                </a:lnTo>
                <a:moveTo>
                  <a:pt x="742" y="279"/>
                </a:moveTo>
                <a:lnTo>
                  <a:pt x="742" y="277"/>
                </a:lnTo>
                <a:lnTo>
                  <a:pt x="744" y="277"/>
                </a:lnTo>
                <a:lnTo>
                  <a:pt x="742" y="279"/>
                </a:lnTo>
                <a:moveTo>
                  <a:pt x="1697" y="299"/>
                </a:moveTo>
                <a:lnTo>
                  <a:pt x="1697" y="301"/>
                </a:lnTo>
                <a:lnTo>
                  <a:pt x="1696" y="301"/>
                </a:lnTo>
                <a:lnTo>
                  <a:pt x="1697" y="299"/>
                </a:lnTo>
                <a:moveTo>
                  <a:pt x="1884" y="253"/>
                </a:moveTo>
                <a:lnTo>
                  <a:pt x="1885" y="253"/>
                </a:lnTo>
                <a:lnTo>
                  <a:pt x="1885" y="255"/>
                </a:lnTo>
                <a:lnTo>
                  <a:pt x="1884" y="255"/>
                </a:lnTo>
                <a:lnTo>
                  <a:pt x="1884" y="253"/>
                </a:lnTo>
                <a:moveTo>
                  <a:pt x="1709" y="284"/>
                </a:moveTo>
                <a:lnTo>
                  <a:pt x="1709" y="284"/>
                </a:lnTo>
                <a:lnTo>
                  <a:pt x="1709" y="286"/>
                </a:lnTo>
                <a:lnTo>
                  <a:pt x="1709" y="286"/>
                </a:lnTo>
                <a:lnTo>
                  <a:pt x="1709" y="284"/>
                </a:lnTo>
                <a:moveTo>
                  <a:pt x="1701" y="292"/>
                </a:moveTo>
                <a:lnTo>
                  <a:pt x="1701" y="294"/>
                </a:lnTo>
                <a:lnTo>
                  <a:pt x="1699" y="294"/>
                </a:lnTo>
                <a:lnTo>
                  <a:pt x="1699" y="292"/>
                </a:lnTo>
                <a:lnTo>
                  <a:pt x="1701" y="292"/>
                </a:lnTo>
                <a:moveTo>
                  <a:pt x="1692" y="310"/>
                </a:moveTo>
                <a:lnTo>
                  <a:pt x="1692" y="311"/>
                </a:lnTo>
                <a:lnTo>
                  <a:pt x="1690" y="310"/>
                </a:lnTo>
                <a:lnTo>
                  <a:pt x="1692" y="310"/>
                </a:lnTo>
                <a:moveTo>
                  <a:pt x="1696" y="299"/>
                </a:moveTo>
                <a:lnTo>
                  <a:pt x="1696" y="301"/>
                </a:lnTo>
                <a:lnTo>
                  <a:pt x="1694" y="299"/>
                </a:lnTo>
                <a:lnTo>
                  <a:pt x="1696" y="299"/>
                </a:lnTo>
                <a:moveTo>
                  <a:pt x="1878" y="198"/>
                </a:moveTo>
                <a:lnTo>
                  <a:pt x="1878" y="200"/>
                </a:lnTo>
                <a:lnTo>
                  <a:pt x="1877" y="198"/>
                </a:lnTo>
                <a:lnTo>
                  <a:pt x="1878" y="198"/>
                </a:lnTo>
                <a:moveTo>
                  <a:pt x="1694" y="306"/>
                </a:moveTo>
                <a:lnTo>
                  <a:pt x="1696" y="306"/>
                </a:lnTo>
                <a:lnTo>
                  <a:pt x="1696" y="308"/>
                </a:lnTo>
                <a:lnTo>
                  <a:pt x="1694" y="308"/>
                </a:lnTo>
                <a:lnTo>
                  <a:pt x="1694" y="306"/>
                </a:lnTo>
                <a:moveTo>
                  <a:pt x="1808" y="217"/>
                </a:moveTo>
                <a:lnTo>
                  <a:pt x="1807" y="219"/>
                </a:lnTo>
                <a:lnTo>
                  <a:pt x="1807" y="217"/>
                </a:lnTo>
                <a:lnTo>
                  <a:pt x="1808" y="217"/>
                </a:lnTo>
                <a:moveTo>
                  <a:pt x="1808" y="215"/>
                </a:moveTo>
                <a:lnTo>
                  <a:pt x="1807" y="217"/>
                </a:lnTo>
                <a:lnTo>
                  <a:pt x="1805" y="217"/>
                </a:lnTo>
                <a:lnTo>
                  <a:pt x="1805" y="215"/>
                </a:lnTo>
                <a:lnTo>
                  <a:pt x="1805" y="214"/>
                </a:lnTo>
                <a:lnTo>
                  <a:pt x="1807" y="214"/>
                </a:lnTo>
                <a:lnTo>
                  <a:pt x="1807" y="215"/>
                </a:lnTo>
                <a:lnTo>
                  <a:pt x="1808" y="215"/>
                </a:lnTo>
                <a:moveTo>
                  <a:pt x="1832" y="217"/>
                </a:moveTo>
                <a:lnTo>
                  <a:pt x="1832" y="219"/>
                </a:lnTo>
                <a:lnTo>
                  <a:pt x="1831" y="219"/>
                </a:lnTo>
                <a:lnTo>
                  <a:pt x="1832" y="217"/>
                </a:lnTo>
                <a:moveTo>
                  <a:pt x="1721" y="268"/>
                </a:moveTo>
                <a:lnTo>
                  <a:pt x="1721" y="267"/>
                </a:lnTo>
                <a:lnTo>
                  <a:pt x="1723" y="268"/>
                </a:lnTo>
                <a:lnTo>
                  <a:pt x="1721" y="268"/>
                </a:lnTo>
                <a:moveTo>
                  <a:pt x="1719" y="265"/>
                </a:moveTo>
                <a:lnTo>
                  <a:pt x="1721" y="265"/>
                </a:lnTo>
                <a:lnTo>
                  <a:pt x="1721" y="267"/>
                </a:lnTo>
                <a:lnTo>
                  <a:pt x="1719" y="267"/>
                </a:lnTo>
                <a:lnTo>
                  <a:pt x="1719" y="265"/>
                </a:lnTo>
                <a:moveTo>
                  <a:pt x="1721" y="262"/>
                </a:moveTo>
                <a:lnTo>
                  <a:pt x="1721" y="263"/>
                </a:lnTo>
                <a:lnTo>
                  <a:pt x="1719" y="263"/>
                </a:lnTo>
                <a:lnTo>
                  <a:pt x="1719" y="262"/>
                </a:lnTo>
                <a:lnTo>
                  <a:pt x="1721" y="262"/>
                </a:lnTo>
                <a:moveTo>
                  <a:pt x="1634" y="267"/>
                </a:moveTo>
                <a:lnTo>
                  <a:pt x="1632" y="267"/>
                </a:lnTo>
                <a:lnTo>
                  <a:pt x="1632" y="265"/>
                </a:lnTo>
                <a:lnTo>
                  <a:pt x="1634" y="265"/>
                </a:lnTo>
                <a:lnTo>
                  <a:pt x="1634" y="267"/>
                </a:lnTo>
                <a:moveTo>
                  <a:pt x="1677" y="328"/>
                </a:moveTo>
                <a:lnTo>
                  <a:pt x="1678" y="328"/>
                </a:lnTo>
                <a:lnTo>
                  <a:pt x="1677" y="330"/>
                </a:lnTo>
                <a:lnTo>
                  <a:pt x="1677" y="328"/>
                </a:lnTo>
                <a:moveTo>
                  <a:pt x="2019" y="397"/>
                </a:moveTo>
                <a:lnTo>
                  <a:pt x="2017" y="398"/>
                </a:lnTo>
                <a:lnTo>
                  <a:pt x="2017" y="397"/>
                </a:lnTo>
                <a:lnTo>
                  <a:pt x="2019" y="397"/>
                </a:lnTo>
                <a:moveTo>
                  <a:pt x="1661" y="128"/>
                </a:moveTo>
                <a:lnTo>
                  <a:pt x="1660" y="128"/>
                </a:lnTo>
                <a:lnTo>
                  <a:pt x="1661" y="127"/>
                </a:lnTo>
                <a:lnTo>
                  <a:pt x="1663" y="127"/>
                </a:lnTo>
                <a:lnTo>
                  <a:pt x="1663" y="128"/>
                </a:lnTo>
                <a:lnTo>
                  <a:pt x="1661" y="128"/>
                </a:lnTo>
                <a:moveTo>
                  <a:pt x="1625" y="97"/>
                </a:moveTo>
                <a:lnTo>
                  <a:pt x="1624" y="97"/>
                </a:lnTo>
                <a:lnTo>
                  <a:pt x="1624" y="96"/>
                </a:lnTo>
                <a:lnTo>
                  <a:pt x="1625" y="96"/>
                </a:lnTo>
                <a:lnTo>
                  <a:pt x="1625" y="97"/>
                </a:lnTo>
                <a:moveTo>
                  <a:pt x="1608" y="75"/>
                </a:moveTo>
                <a:lnTo>
                  <a:pt x="1608" y="77"/>
                </a:lnTo>
                <a:lnTo>
                  <a:pt x="1607" y="75"/>
                </a:lnTo>
                <a:lnTo>
                  <a:pt x="1608" y="75"/>
                </a:lnTo>
                <a:moveTo>
                  <a:pt x="1937" y="79"/>
                </a:moveTo>
                <a:lnTo>
                  <a:pt x="1935" y="79"/>
                </a:lnTo>
                <a:lnTo>
                  <a:pt x="1935" y="77"/>
                </a:lnTo>
                <a:lnTo>
                  <a:pt x="1937" y="79"/>
                </a:lnTo>
                <a:moveTo>
                  <a:pt x="2019" y="398"/>
                </a:moveTo>
                <a:lnTo>
                  <a:pt x="2017" y="398"/>
                </a:lnTo>
                <a:lnTo>
                  <a:pt x="2017" y="398"/>
                </a:lnTo>
                <a:lnTo>
                  <a:pt x="2019" y="398"/>
                </a:lnTo>
                <a:lnTo>
                  <a:pt x="2019" y="398"/>
                </a:lnTo>
                <a:moveTo>
                  <a:pt x="2001" y="311"/>
                </a:moveTo>
                <a:lnTo>
                  <a:pt x="2001" y="310"/>
                </a:lnTo>
                <a:lnTo>
                  <a:pt x="2003" y="311"/>
                </a:lnTo>
                <a:lnTo>
                  <a:pt x="2001" y="311"/>
                </a:lnTo>
                <a:moveTo>
                  <a:pt x="1586" y="85"/>
                </a:moveTo>
                <a:lnTo>
                  <a:pt x="1586" y="85"/>
                </a:lnTo>
                <a:lnTo>
                  <a:pt x="1586" y="84"/>
                </a:lnTo>
                <a:lnTo>
                  <a:pt x="1586" y="85"/>
                </a:lnTo>
                <a:moveTo>
                  <a:pt x="1670" y="171"/>
                </a:moveTo>
                <a:lnTo>
                  <a:pt x="1668" y="171"/>
                </a:lnTo>
                <a:lnTo>
                  <a:pt x="1672" y="169"/>
                </a:lnTo>
                <a:lnTo>
                  <a:pt x="1673" y="169"/>
                </a:lnTo>
                <a:lnTo>
                  <a:pt x="1673" y="171"/>
                </a:lnTo>
                <a:lnTo>
                  <a:pt x="1672" y="171"/>
                </a:lnTo>
                <a:lnTo>
                  <a:pt x="1670" y="171"/>
                </a:lnTo>
                <a:moveTo>
                  <a:pt x="1663" y="140"/>
                </a:moveTo>
                <a:lnTo>
                  <a:pt x="1661" y="140"/>
                </a:lnTo>
                <a:lnTo>
                  <a:pt x="1661" y="139"/>
                </a:lnTo>
                <a:lnTo>
                  <a:pt x="1663" y="140"/>
                </a:lnTo>
                <a:moveTo>
                  <a:pt x="1673" y="176"/>
                </a:moveTo>
                <a:lnTo>
                  <a:pt x="1672" y="174"/>
                </a:lnTo>
                <a:lnTo>
                  <a:pt x="1673" y="174"/>
                </a:lnTo>
                <a:lnTo>
                  <a:pt x="1675" y="174"/>
                </a:lnTo>
                <a:lnTo>
                  <a:pt x="1675" y="176"/>
                </a:lnTo>
                <a:lnTo>
                  <a:pt x="1673" y="176"/>
                </a:lnTo>
                <a:moveTo>
                  <a:pt x="1670" y="169"/>
                </a:moveTo>
                <a:lnTo>
                  <a:pt x="1668" y="169"/>
                </a:lnTo>
                <a:lnTo>
                  <a:pt x="1670" y="168"/>
                </a:lnTo>
                <a:lnTo>
                  <a:pt x="1670" y="169"/>
                </a:lnTo>
                <a:moveTo>
                  <a:pt x="1668" y="166"/>
                </a:moveTo>
                <a:lnTo>
                  <a:pt x="1668" y="166"/>
                </a:lnTo>
                <a:lnTo>
                  <a:pt x="1668" y="164"/>
                </a:lnTo>
                <a:lnTo>
                  <a:pt x="1668" y="164"/>
                </a:lnTo>
                <a:lnTo>
                  <a:pt x="1668" y="166"/>
                </a:lnTo>
                <a:moveTo>
                  <a:pt x="1656" y="156"/>
                </a:moveTo>
                <a:lnTo>
                  <a:pt x="1655" y="156"/>
                </a:lnTo>
                <a:lnTo>
                  <a:pt x="1655" y="154"/>
                </a:lnTo>
                <a:lnTo>
                  <a:pt x="1656" y="154"/>
                </a:lnTo>
                <a:lnTo>
                  <a:pt x="1656" y="156"/>
                </a:lnTo>
                <a:moveTo>
                  <a:pt x="1651" y="161"/>
                </a:moveTo>
                <a:lnTo>
                  <a:pt x="1649" y="161"/>
                </a:lnTo>
                <a:lnTo>
                  <a:pt x="1649" y="159"/>
                </a:lnTo>
                <a:lnTo>
                  <a:pt x="1651" y="161"/>
                </a:lnTo>
                <a:moveTo>
                  <a:pt x="2031" y="475"/>
                </a:moveTo>
                <a:lnTo>
                  <a:pt x="2031" y="477"/>
                </a:lnTo>
                <a:lnTo>
                  <a:pt x="2029" y="475"/>
                </a:lnTo>
                <a:lnTo>
                  <a:pt x="2031" y="475"/>
                </a:lnTo>
                <a:moveTo>
                  <a:pt x="2015" y="400"/>
                </a:moveTo>
                <a:lnTo>
                  <a:pt x="2015" y="402"/>
                </a:lnTo>
                <a:lnTo>
                  <a:pt x="2013" y="402"/>
                </a:lnTo>
                <a:lnTo>
                  <a:pt x="2013" y="400"/>
                </a:lnTo>
                <a:lnTo>
                  <a:pt x="2015" y="398"/>
                </a:lnTo>
                <a:lnTo>
                  <a:pt x="2015" y="400"/>
                </a:lnTo>
                <a:moveTo>
                  <a:pt x="2032" y="416"/>
                </a:moveTo>
                <a:lnTo>
                  <a:pt x="2031" y="416"/>
                </a:lnTo>
                <a:lnTo>
                  <a:pt x="2031" y="414"/>
                </a:lnTo>
                <a:lnTo>
                  <a:pt x="2032" y="414"/>
                </a:lnTo>
                <a:lnTo>
                  <a:pt x="2032" y="416"/>
                </a:lnTo>
                <a:moveTo>
                  <a:pt x="2036" y="465"/>
                </a:moveTo>
                <a:lnTo>
                  <a:pt x="2034" y="465"/>
                </a:lnTo>
                <a:lnTo>
                  <a:pt x="2034" y="463"/>
                </a:lnTo>
                <a:lnTo>
                  <a:pt x="2036" y="463"/>
                </a:lnTo>
                <a:lnTo>
                  <a:pt x="2036" y="465"/>
                </a:lnTo>
                <a:moveTo>
                  <a:pt x="2015" y="460"/>
                </a:moveTo>
                <a:lnTo>
                  <a:pt x="2015" y="462"/>
                </a:lnTo>
                <a:lnTo>
                  <a:pt x="2013" y="460"/>
                </a:lnTo>
                <a:lnTo>
                  <a:pt x="2015" y="460"/>
                </a:lnTo>
                <a:moveTo>
                  <a:pt x="2012" y="398"/>
                </a:moveTo>
                <a:lnTo>
                  <a:pt x="2010" y="398"/>
                </a:lnTo>
                <a:lnTo>
                  <a:pt x="2010" y="397"/>
                </a:lnTo>
                <a:lnTo>
                  <a:pt x="2012" y="397"/>
                </a:lnTo>
                <a:lnTo>
                  <a:pt x="2012" y="398"/>
                </a:lnTo>
                <a:moveTo>
                  <a:pt x="2015" y="398"/>
                </a:moveTo>
                <a:lnTo>
                  <a:pt x="2013" y="398"/>
                </a:lnTo>
                <a:lnTo>
                  <a:pt x="2013" y="398"/>
                </a:lnTo>
                <a:lnTo>
                  <a:pt x="2015" y="398"/>
                </a:lnTo>
                <a:moveTo>
                  <a:pt x="2037" y="462"/>
                </a:moveTo>
                <a:lnTo>
                  <a:pt x="2039" y="462"/>
                </a:lnTo>
                <a:lnTo>
                  <a:pt x="2037" y="463"/>
                </a:lnTo>
                <a:lnTo>
                  <a:pt x="2037" y="462"/>
                </a:lnTo>
                <a:moveTo>
                  <a:pt x="2013" y="398"/>
                </a:moveTo>
                <a:lnTo>
                  <a:pt x="2013" y="400"/>
                </a:lnTo>
                <a:lnTo>
                  <a:pt x="2012" y="400"/>
                </a:lnTo>
                <a:lnTo>
                  <a:pt x="2012" y="398"/>
                </a:lnTo>
                <a:lnTo>
                  <a:pt x="2013" y="398"/>
                </a:lnTo>
                <a:moveTo>
                  <a:pt x="2008" y="390"/>
                </a:moveTo>
                <a:lnTo>
                  <a:pt x="2010" y="388"/>
                </a:lnTo>
                <a:lnTo>
                  <a:pt x="2010" y="390"/>
                </a:lnTo>
                <a:lnTo>
                  <a:pt x="2008" y="390"/>
                </a:lnTo>
                <a:moveTo>
                  <a:pt x="2007" y="390"/>
                </a:moveTo>
                <a:lnTo>
                  <a:pt x="2008" y="392"/>
                </a:lnTo>
                <a:lnTo>
                  <a:pt x="2007" y="392"/>
                </a:lnTo>
                <a:lnTo>
                  <a:pt x="2007" y="390"/>
                </a:lnTo>
                <a:moveTo>
                  <a:pt x="2037" y="440"/>
                </a:moveTo>
                <a:lnTo>
                  <a:pt x="2036" y="440"/>
                </a:lnTo>
                <a:lnTo>
                  <a:pt x="2036" y="438"/>
                </a:lnTo>
                <a:lnTo>
                  <a:pt x="2037" y="438"/>
                </a:lnTo>
                <a:lnTo>
                  <a:pt x="2037" y="440"/>
                </a:lnTo>
                <a:moveTo>
                  <a:pt x="2024" y="371"/>
                </a:moveTo>
                <a:lnTo>
                  <a:pt x="2025" y="371"/>
                </a:lnTo>
                <a:lnTo>
                  <a:pt x="2024" y="373"/>
                </a:lnTo>
                <a:lnTo>
                  <a:pt x="2024" y="371"/>
                </a:lnTo>
                <a:moveTo>
                  <a:pt x="2031" y="398"/>
                </a:moveTo>
                <a:lnTo>
                  <a:pt x="2032" y="398"/>
                </a:lnTo>
                <a:lnTo>
                  <a:pt x="2031" y="398"/>
                </a:lnTo>
                <a:lnTo>
                  <a:pt x="2029" y="398"/>
                </a:lnTo>
                <a:lnTo>
                  <a:pt x="2029" y="398"/>
                </a:lnTo>
                <a:lnTo>
                  <a:pt x="2031" y="398"/>
                </a:lnTo>
                <a:moveTo>
                  <a:pt x="2024" y="378"/>
                </a:moveTo>
                <a:lnTo>
                  <a:pt x="2025" y="376"/>
                </a:lnTo>
                <a:lnTo>
                  <a:pt x="2025" y="378"/>
                </a:lnTo>
                <a:lnTo>
                  <a:pt x="2024" y="378"/>
                </a:lnTo>
                <a:moveTo>
                  <a:pt x="1675" y="180"/>
                </a:moveTo>
                <a:lnTo>
                  <a:pt x="1673" y="178"/>
                </a:lnTo>
                <a:lnTo>
                  <a:pt x="1675" y="178"/>
                </a:lnTo>
                <a:lnTo>
                  <a:pt x="1677" y="178"/>
                </a:lnTo>
                <a:lnTo>
                  <a:pt x="1675" y="180"/>
                </a:lnTo>
                <a:moveTo>
                  <a:pt x="1641" y="270"/>
                </a:moveTo>
                <a:lnTo>
                  <a:pt x="1639" y="270"/>
                </a:lnTo>
                <a:lnTo>
                  <a:pt x="1641" y="268"/>
                </a:lnTo>
                <a:lnTo>
                  <a:pt x="1641" y="270"/>
                </a:lnTo>
                <a:moveTo>
                  <a:pt x="1639" y="268"/>
                </a:moveTo>
                <a:lnTo>
                  <a:pt x="1639" y="267"/>
                </a:lnTo>
                <a:lnTo>
                  <a:pt x="1641" y="267"/>
                </a:lnTo>
                <a:lnTo>
                  <a:pt x="1639" y="268"/>
                </a:lnTo>
                <a:moveTo>
                  <a:pt x="820" y="255"/>
                </a:moveTo>
                <a:lnTo>
                  <a:pt x="822" y="253"/>
                </a:lnTo>
                <a:lnTo>
                  <a:pt x="822" y="255"/>
                </a:lnTo>
                <a:lnTo>
                  <a:pt x="820" y="255"/>
                </a:lnTo>
                <a:moveTo>
                  <a:pt x="1639" y="267"/>
                </a:moveTo>
                <a:lnTo>
                  <a:pt x="1637" y="265"/>
                </a:lnTo>
                <a:lnTo>
                  <a:pt x="1639" y="263"/>
                </a:lnTo>
                <a:lnTo>
                  <a:pt x="1639" y="262"/>
                </a:lnTo>
                <a:lnTo>
                  <a:pt x="1641" y="262"/>
                </a:lnTo>
                <a:lnTo>
                  <a:pt x="1641" y="263"/>
                </a:lnTo>
                <a:lnTo>
                  <a:pt x="1643" y="265"/>
                </a:lnTo>
                <a:lnTo>
                  <a:pt x="1641" y="265"/>
                </a:lnTo>
                <a:lnTo>
                  <a:pt x="1639" y="265"/>
                </a:lnTo>
                <a:lnTo>
                  <a:pt x="1639" y="267"/>
                </a:lnTo>
                <a:moveTo>
                  <a:pt x="1641" y="260"/>
                </a:moveTo>
                <a:lnTo>
                  <a:pt x="1639" y="262"/>
                </a:lnTo>
                <a:lnTo>
                  <a:pt x="1639" y="260"/>
                </a:lnTo>
                <a:lnTo>
                  <a:pt x="1639" y="258"/>
                </a:lnTo>
                <a:lnTo>
                  <a:pt x="1641" y="258"/>
                </a:lnTo>
                <a:lnTo>
                  <a:pt x="1641" y="260"/>
                </a:lnTo>
                <a:moveTo>
                  <a:pt x="1636" y="265"/>
                </a:moveTo>
                <a:lnTo>
                  <a:pt x="1634" y="265"/>
                </a:lnTo>
                <a:lnTo>
                  <a:pt x="1634" y="263"/>
                </a:lnTo>
                <a:lnTo>
                  <a:pt x="1636" y="263"/>
                </a:lnTo>
                <a:lnTo>
                  <a:pt x="1636" y="265"/>
                </a:lnTo>
                <a:moveTo>
                  <a:pt x="1641" y="274"/>
                </a:moveTo>
                <a:lnTo>
                  <a:pt x="1639" y="272"/>
                </a:lnTo>
                <a:lnTo>
                  <a:pt x="1641" y="272"/>
                </a:lnTo>
                <a:lnTo>
                  <a:pt x="1641" y="274"/>
                </a:lnTo>
                <a:moveTo>
                  <a:pt x="1643" y="267"/>
                </a:moveTo>
                <a:lnTo>
                  <a:pt x="1643" y="265"/>
                </a:lnTo>
                <a:lnTo>
                  <a:pt x="1643" y="263"/>
                </a:lnTo>
                <a:lnTo>
                  <a:pt x="1644" y="263"/>
                </a:lnTo>
                <a:lnTo>
                  <a:pt x="1644" y="265"/>
                </a:lnTo>
                <a:lnTo>
                  <a:pt x="1644" y="267"/>
                </a:lnTo>
                <a:lnTo>
                  <a:pt x="1643" y="267"/>
                </a:lnTo>
                <a:moveTo>
                  <a:pt x="1636" y="272"/>
                </a:moveTo>
                <a:lnTo>
                  <a:pt x="1637" y="272"/>
                </a:lnTo>
                <a:lnTo>
                  <a:pt x="1637" y="274"/>
                </a:lnTo>
                <a:lnTo>
                  <a:pt x="1636" y="274"/>
                </a:lnTo>
                <a:lnTo>
                  <a:pt x="1634" y="274"/>
                </a:lnTo>
                <a:lnTo>
                  <a:pt x="1636" y="272"/>
                </a:lnTo>
                <a:moveTo>
                  <a:pt x="1636" y="268"/>
                </a:moveTo>
                <a:lnTo>
                  <a:pt x="1637" y="268"/>
                </a:lnTo>
                <a:lnTo>
                  <a:pt x="1637" y="270"/>
                </a:lnTo>
                <a:lnTo>
                  <a:pt x="1636" y="270"/>
                </a:lnTo>
                <a:lnTo>
                  <a:pt x="1634" y="270"/>
                </a:lnTo>
                <a:lnTo>
                  <a:pt x="1636" y="268"/>
                </a:lnTo>
                <a:moveTo>
                  <a:pt x="819" y="253"/>
                </a:moveTo>
                <a:lnTo>
                  <a:pt x="820" y="253"/>
                </a:lnTo>
                <a:lnTo>
                  <a:pt x="820" y="255"/>
                </a:lnTo>
                <a:lnTo>
                  <a:pt x="819" y="255"/>
                </a:lnTo>
                <a:lnTo>
                  <a:pt x="819" y="253"/>
                </a:lnTo>
                <a:moveTo>
                  <a:pt x="1636" y="267"/>
                </a:moveTo>
                <a:lnTo>
                  <a:pt x="1636" y="265"/>
                </a:lnTo>
                <a:lnTo>
                  <a:pt x="1637" y="265"/>
                </a:lnTo>
                <a:lnTo>
                  <a:pt x="1637" y="267"/>
                </a:lnTo>
                <a:lnTo>
                  <a:pt x="1636" y="267"/>
                </a:lnTo>
                <a:moveTo>
                  <a:pt x="1632" y="270"/>
                </a:moveTo>
                <a:lnTo>
                  <a:pt x="1634" y="270"/>
                </a:lnTo>
                <a:lnTo>
                  <a:pt x="1634" y="272"/>
                </a:lnTo>
                <a:lnTo>
                  <a:pt x="1632" y="272"/>
                </a:lnTo>
                <a:lnTo>
                  <a:pt x="1632" y="270"/>
                </a:lnTo>
                <a:moveTo>
                  <a:pt x="1629" y="255"/>
                </a:moveTo>
                <a:lnTo>
                  <a:pt x="1627" y="255"/>
                </a:lnTo>
                <a:lnTo>
                  <a:pt x="1629" y="253"/>
                </a:lnTo>
                <a:lnTo>
                  <a:pt x="1631" y="253"/>
                </a:lnTo>
                <a:lnTo>
                  <a:pt x="1629" y="255"/>
                </a:lnTo>
                <a:moveTo>
                  <a:pt x="1637" y="272"/>
                </a:moveTo>
                <a:lnTo>
                  <a:pt x="1639" y="270"/>
                </a:lnTo>
                <a:lnTo>
                  <a:pt x="1639" y="272"/>
                </a:lnTo>
                <a:lnTo>
                  <a:pt x="1637" y="272"/>
                </a:lnTo>
                <a:moveTo>
                  <a:pt x="1637" y="268"/>
                </a:moveTo>
                <a:lnTo>
                  <a:pt x="1639" y="268"/>
                </a:lnTo>
                <a:lnTo>
                  <a:pt x="1639" y="270"/>
                </a:lnTo>
                <a:lnTo>
                  <a:pt x="1637" y="268"/>
                </a:lnTo>
                <a:moveTo>
                  <a:pt x="1663" y="209"/>
                </a:moveTo>
                <a:lnTo>
                  <a:pt x="1661" y="209"/>
                </a:lnTo>
                <a:lnTo>
                  <a:pt x="1663" y="207"/>
                </a:lnTo>
                <a:lnTo>
                  <a:pt x="1663" y="209"/>
                </a:lnTo>
                <a:moveTo>
                  <a:pt x="1663" y="207"/>
                </a:moveTo>
                <a:lnTo>
                  <a:pt x="1663" y="205"/>
                </a:lnTo>
                <a:lnTo>
                  <a:pt x="1665" y="205"/>
                </a:lnTo>
                <a:lnTo>
                  <a:pt x="1665" y="207"/>
                </a:lnTo>
                <a:lnTo>
                  <a:pt x="1663" y="207"/>
                </a:lnTo>
                <a:moveTo>
                  <a:pt x="1663" y="205"/>
                </a:moveTo>
                <a:lnTo>
                  <a:pt x="1661" y="205"/>
                </a:lnTo>
                <a:lnTo>
                  <a:pt x="1663" y="204"/>
                </a:lnTo>
                <a:lnTo>
                  <a:pt x="1663" y="205"/>
                </a:lnTo>
                <a:moveTo>
                  <a:pt x="1629" y="250"/>
                </a:moveTo>
                <a:lnTo>
                  <a:pt x="1627" y="250"/>
                </a:lnTo>
                <a:lnTo>
                  <a:pt x="1629" y="248"/>
                </a:lnTo>
                <a:lnTo>
                  <a:pt x="1629" y="250"/>
                </a:lnTo>
                <a:moveTo>
                  <a:pt x="1668" y="197"/>
                </a:moveTo>
                <a:lnTo>
                  <a:pt x="1668" y="195"/>
                </a:lnTo>
                <a:lnTo>
                  <a:pt x="1670" y="195"/>
                </a:lnTo>
                <a:lnTo>
                  <a:pt x="1668" y="197"/>
                </a:lnTo>
                <a:moveTo>
                  <a:pt x="1670" y="195"/>
                </a:moveTo>
                <a:lnTo>
                  <a:pt x="1668" y="193"/>
                </a:lnTo>
                <a:lnTo>
                  <a:pt x="1670" y="193"/>
                </a:lnTo>
                <a:lnTo>
                  <a:pt x="1670" y="195"/>
                </a:lnTo>
                <a:moveTo>
                  <a:pt x="1672" y="178"/>
                </a:moveTo>
                <a:lnTo>
                  <a:pt x="1670" y="178"/>
                </a:lnTo>
                <a:lnTo>
                  <a:pt x="1670" y="176"/>
                </a:lnTo>
                <a:lnTo>
                  <a:pt x="1672" y="176"/>
                </a:lnTo>
                <a:lnTo>
                  <a:pt x="1673" y="176"/>
                </a:lnTo>
                <a:lnTo>
                  <a:pt x="1673" y="178"/>
                </a:lnTo>
                <a:lnTo>
                  <a:pt x="1672" y="178"/>
                </a:lnTo>
                <a:moveTo>
                  <a:pt x="1670" y="185"/>
                </a:moveTo>
                <a:lnTo>
                  <a:pt x="1670" y="183"/>
                </a:lnTo>
                <a:lnTo>
                  <a:pt x="1672" y="183"/>
                </a:lnTo>
                <a:lnTo>
                  <a:pt x="1673" y="183"/>
                </a:lnTo>
                <a:lnTo>
                  <a:pt x="1673" y="185"/>
                </a:lnTo>
                <a:lnTo>
                  <a:pt x="1672" y="185"/>
                </a:lnTo>
                <a:lnTo>
                  <a:pt x="1670" y="185"/>
                </a:lnTo>
                <a:moveTo>
                  <a:pt x="1668" y="193"/>
                </a:move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moveTo>
                  <a:pt x="615" y="306"/>
                </a:moveTo>
                <a:lnTo>
                  <a:pt x="615" y="308"/>
                </a:lnTo>
                <a:lnTo>
                  <a:pt x="614" y="310"/>
                </a:lnTo>
                <a:lnTo>
                  <a:pt x="614" y="308"/>
                </a:lnTo>
                <a:lnTo>
                  <a:pt x="615" y="306"/>
                </a:lnTo>
                <a:moveTo>
                  <a:pt x="1632" y="234"/>
                </a:moveTo>
                <a:lnTo>
                  <a:pt x="1634" y="234"/>
                </a:lnTo>
                <a:lnTo>
                  <a:pt x="1636" y="233"/>
                </a:lnTo>
                <a:lnTo>
                  <a:pt x="1637" y="233"/>
                </a:lnTo>
                <a:lnTo>
                  <a:pt x="1639" y="233"/>
                </a:lnTo>
                <a:lnTo>
                  <a:pt x="1639" y="234"/>
                </a:lnTo>
                <a:lnTo>
                  <a:pt x="1637" y="234"/>
                </a:lnTo>
                <a:lnTo>
                  <a:pt x="1636" y="234"/>
                </a:lnTo>
                <a:lnTo>
                  <a:pt x="1636" y="234"/>
                </a:lnTo>
                <a:lnTo>
                  <a:pt x="1634" y="234"/>
                </a:lnTo>
                <a:lnTo>
                  <a:pt x="1632" y="234"/>
                </a:lnTo>
                <a:moveTo>
                  <a:pt x="1670" y="176"/>
                </a:moveTo>
                <a:lnTo>
                  <a:pt x="1668" y="176"/>
                </a:lnTo>
                <a:lnTo>
                  <a:pt x="1668" y="174"/>
                </a:lnTo>
                <a:lnTo>
                  <a:pt x="1670" y="176"/>
                </a:lnTo>
                <a:moveTo>
                  <a:pt x="1629" y="245"/>
                </a:moveTo>
                <a:lnTo>
                  <a:pt x="1627" y="246"/>
                </a:lnTo>
                <a:lnTo>
                  <a:pt x="1627" y="245"/>
                </a:lnTo>
                <a:lnTo>
                  <a:pt x="1627" y="245"/>
                </a:lnTo>
                <a:lnTo>
                  <a:pt x="1629" y="245"/>
                </a:lnTo>
                <a:moveTo>
                  <a:pt x="1631" y="229"/>
                </a:moveTo>
                <a:lnTo>
                  <a:pt x="1629" y="229"/>
                </a:lnTo>
                <a:lnTo>
                  <a:pt x="1631" y="227"/>
                </a:lnTo>
                <a:lnTo>
                  <a:pt x="1631" y="229"/>
                </a:lnTo>
                <a:moveTo>
                  <a:pt x="1651" y="209"/>
                </a:moveTo>
                <a:lnTo>
                  <a:pt x="1648" y="209"/>
                </a:lnTo>
                <a:lnTo>
                  <a:pt x="1649" y="207"/>
                </a:lnTo>
                <a:lnTo>
                  <a:pt x="1651" y="209"/>
                </a:lnTo>
                <a:moveTo>
                  <a:pt x="1634" y="224"/>
                </a:moveTo>
                <a:lnTo>
                  <a:pt x="1632" y="224"/>
                </a:lnTo>
                <a:lnTo>
                  <a:pt x="1636" y="222"/>
                </a:lnTo>
                <a:lnTo>
                  <a:pt x="1637" y="221"/>
                </a:lnTo>
                <a:lnTo>
                  <a:pt x="1639" y="221"/>
                </a:lnTo>
                <a:lnTo>
                  <a:pt x="1637" y="222"/>
                </a:lnTo>
                <a:lnTo>
                  <a:pt x="1636" y="224"/>
                </a:lnTo>
                <a:lnTo>
                  <a:pt x="1634" y="224"/>
                </a:lnTo>
                <a:moveTo>
                  <a:pt x="3504" y="1286"/>
                </a:moveTo>
                <a:lnTo>
                  <a:pt x="3505" y="1284"/>
                </a:lnTo>
                <a:lnTo>
                  <a:pt x="3505" y="1286"/>
                </a:lnTo>
                <a:lnTo>
                  <a:pt x="3505" y="1288"/>
                </a:lnTo>
                <a:lnTo>
                  <a:pt x="3505" y="1290"/>
                </a:lnTo>
                <a:lnTo>
                  <a:pt x="3504" y="1290"/>
                </a:lnTo>
                <a:lnTo>
                  <a:pt x="3504" y="1288"/>
                </a:lnTo>
                <a:lnTo>
                  <a:pt x="3504" y="1286"/>
                </a:lnTo>
                <a:moveTo>
                  <a:pt x="1885" y="1038"/>
                </a:moveTo>
                <a:lnTo>
                  <a:pt x="1884" y="1038"/>
                </a:lnTo>
                <a:lnTo>
                  <a:pt x="1884" y="1036"/>
                </a:lnTo>
                <a:lnTo>
                  <a:pt x="1885" y="1036"/>
                </a:lnTo>
                <a:lnTo>
                  <a:pt x="1887" y="1036"/>
                </a:lnTo>
                <a:lnTo>
                  <a:pt x="1887" y="1038"/>
                </a:lnTo>
                <a:lnTo>
                  <a:pt x="1885" y="1038"/>
                </a:lnTo>
                <a:moveTo>
                  <a:pt x="1911" y="1083"/>
                </a:moveTo>
                <a:lnTo>
                  <a:pt x="1909" y="1083"/>
                </a:lnTo>
                <a:lnTo>
                  <a:pt x="1911" y="1081"/>
                </a:lnTo>
                <a:lnTo>
                  <a:pt x="1913" y="1081"/>
                </a:lnTo>
                <a:lnTo>
                  <a:pt x="1913" y="1083"/>
                </a:lnTo>
                <a:lnTo>
                  <a:pt x="1911" y="1083"/>
                </a:lnTo>
                <a:moveTo>
                  <a:pt x="1918" y="1098"/>
                </a:moveTo>
                <a:lnTo>
                  <a:pt x="1916" y="1098"/>
                </a:lnTo>
                <a:lnTo>
                  <a:pt x="1916" y="1096"/>
                </a:lnTo>
                <a:lnTo>
                  <a:pt x="1918" y="1096"/>
                </a:lnTo>
                <a:lnTo>
                  <a:pt x="1918" y="1098"/>
                </a:lnTo>
                <a:moveTo>
                  <a:pt x="1911" y="1084"/>
                </a:moveTo>
                <a:lnTo>
                  <a:pt x="1909" y="1084"/>
                </a:lnTo>
                <a:lnTo>
                  <a:pt x="1909" y="1083"/>
                </a:lnTo>
                <a:lnTo>
                  <a:pt x="1911" y="1084"/>
                </a:lnTo>
                <a:moveTo>
                  <a:pt x="1873" y="1000"/>
                </a:moveTo>
                <a:lnTo>
                  <a:pt x="1872" y="1002"/>
                </a:lnTo>
                <a:lnTo>
                  <a:pt x="1872" y="1000"/>
                </a:lnTo>
                <a:lnTo>
                  <a:pt x="1873" y="1000"/>
                </a:lnTo>
                <a:moveTo>
                  <a:pt x="2150" y="1139"/>
                </a:moveTo>
                <a:lnTo>
                  <a:pt x="2148" y="1139"/>
                </a:lnTo>
                <a:lnTo>
                  <a:pt x="2148" y="1139"/>
                </a:lnTo>
                <a:lnTo>
                  <a:pt x="2150" y="1139"/>
                </a:lnTo>
                <a:lnTo>
                  <a:pt x="2150" y="1139"/>
                </a:lnTo>
                <a:moveTo>
                  <a:pt x="1872" y="1004"/>
                </a:moveTo>
                <a:lnTo>
                  <a:pt x="1870" y="1004"/>
                </a:lnTo>
                <a:lnTo>
                  <a:pt x="1872" y="1002"/>
                </a:lnTo>
                <a:lnTo>
                  <a:pt x="1872" y="1004"/>
                </a:lnTo>
                <a:moveTo>
                  <a:pt x="2135" y="1141"/>
                </a:moveTo>
                <a:lnTo>
                  <a:pt x="2135" y="1142"/>
                </a:lnTo>
                <a:lnTo>
                  <a:pt x="2133" y="1141"/>
                </a:lnTo>
                <a:lnTo>
                  <a:pt x="2135" y="1141"/>
                </a:lnTo>
                <a:moveTo>
                  <a:pt x="2125" y="1125"/>
                </a:moveTo>
                <a:lnTo>
                  <a:pt x="2123" y="1125"/>
                </a:lnTo>
                <a:lnTo>
                  <a:pt x="2125" y="1124"/>
                </a:lnTo>
                <a:lnTo>
                  <a:pt x="2125" y="1125"/>
                </a:lnTo>
                <a:moveTo>
                  <a:pt x="2017" y="1129"/>
                </a:moveTo>
                <a:lnTo>
                  <a:pt x="2017" y="1130"/>
                </a:lnTo>
                <a:lnTo>
                  <a:pt x="2015" y="1129"/>
                </a:lnTo>
                <a:lnTo>
                  <a:pt x="2017" y="1129"/>
                </a:lnTo>
                <a:moveTo>
                  <a:pt x="2000" y="1130"/>
                </a:moveTo>
                <a:lnTo>
                  <a:pt x="2000" y="1132"/>
                </a:lnTo>
                <a:lnTo>
                  <a:pt x="1998" y="1130"/>
                </a:lnTo>
                <a:lnTo>
                  <a:pt x="2000" y="1130"/>
                </a:lnTo>
                <a:moveTo>
                  <a:pt x="2031" y="1132"/>
                </a:moveTo>
                <a:lnTo>
                  <a:pt x="2029" y="1132"/>
                </a:lnTo>
                <a:lnTo>
                  <a:pt x="2029" y="1130"/>
                </a:lnTo>
                <a:lnTo>
                  <a:pt x="2031" y="1130"/>
                </a:lnTo>
                <a:lnTo>
                  <a:pt x="2031" y="1132"/>
                </a:lnTo>
                <a:moveTo>
                  <a:pt x="1875" y="1030"/>
                </a:moveTo>
                <a:lnTo>
                  <a:pt x="1873" y="1030"/>
                </a:lnTo>
                <a:lnTo>
                  <a:pt x="1873" y="1028"/>
                </a:lnTo>
                <a:lnTo>
                  <a:pt x="1875" y="1028"/>
                </a:lnTo>
                <a:lnTo>
                  <a:pt x="1875" y="1030"/>
                </a:lnTo>
                <a:moveTo>
                  <a:pt x="1875" y="922"/>
                </a:moveTo>
                <a:lnTo>
                  <a:pt x="1875" y="922"/>
                </a:lnTo>
                <a:lnTo>
                  <a:pt x="1875" y="920"/>
                </a:lnTo>
                <a:lnTo>
                  <a:pt x="1875" y="922"/>
                </a:lnTo>
                <a:moveTo>
                  <a:pt x="2347" y="648"/>
                </a:moveTo>
                <a:lnTo>
                  <a:pt x="2347" y="646"/>
                </a:lnTo>
                <a:lnTo>
                  <a:pt x="2348" y="646"/>
                </a:lnTo>
                <a:lnTo>
                  <a:pt x="2350" y="648"/>
                </a:lnTo>
                <a:lnTo>
                  <a:pt x="2352" y="648"/>
                </a:lnTo>
                <a:lnTo>
                  <a:pt x="2352" y="650"/>
                </a:lnTo>
                <a:lnTo>
                  <a:pt x="2350" y="650"/>
                </a:lnTo>
                <a:lnTo>
                  <a:pt x="2348" y="650"/>
                </a:lnTo>
                <a:lnTo>
                  <a:pt x="2348" y="648"/>
                </a:lnTo>
                <a:lnTo>
                  <a:pt x="2347" y="648"/>
                </a:lnTo>
                <a:moveTo>
                  <a:pt x="2343" y="621"/>
                </a:moveTo>
                <a:lnTo>
                  <a:pt x="2345" y="619"/>
                </a:lnTo>
                <a:lnTo>
                  <a:pt x="2347" y="619"/>
                </a:lnTo>
                <a:lnTo>
                  <a:pt x="2347" y="617"/>
                </a:lnTo>
                <a:lnTo>
                  <a:pt x="2348" y="617"/>
                </a:lnTo>
                <a:lnTo>
                  <a:pt x="2350" y="616"/>
                </a:lnTo>
                <a:lnTo>
                  <a:pt x="2352" y="614"/>
                </a:lnTo>
                <a:lnTo>
                  <a:pt x="2352" y="612"/>
                </a:lnTo>
                <a:lnTo>
                  <a:pt x="2354" y="612"/>
                </a:lnTo>
                <a:lnTo>
                  <a:pt x="2355" y="612"/>
                </a:lnTo>
                <a:lnTo>
                  <a:pt x="2357" y="612"/>
                </a:lnTo>
                <a:lnTo>
                  <a:pt x="2357" y="611"/>
                </a:lnTo>
                <a:lnTo>
                  <a:pt x="2359" y="611"/>
                </a:lnTo>
                <a:lnTo>
                  <a:pt x="2360" y="611"/>
                </a:lnTo>
                <a:lnTo>
                  <a:pt x="2362" y="611"/>
                </a:lnTo>
                <a:lnTo>
                  <a:pt x="2362" y="612"/>
                </a:lnTo>
                <a:lnTo>
                  <a:pt x="2364" y="612"/>
                </a:lnTo>
                <a:lnTo>
                  <a:pt x="2366" y="612"/>
                </a:lnTo>
                <a:lnTo>
                  <a:pt x="2367" y="612"/>
                </a:lnTo>
                <a:lnTo>
                  <a:pt x="2367" y="611"/>
                </a:lnTo>
                <a:lnTo>
                  <a:pt x="2367" y="611"/>
                </a:lnTo>
                <a:lnTo>
                  <a:pt x="2367" y="612"/>
                </a:lnTo>
                <a:lnTo>
                  <a:pt x="2369" y="612"/>
                </a:lnTo>
                <a:lnTo>
                  <a:pt x="2369" y="614"/>
                </a:lnTo>
                <a:lnTo>
                  <a:pt x="2371" y="614"/>
                </a:lnTo>
                <a:lnTo>
                  <a:pt x="2371" y="616"/>
                </a:lnTo>
                <a:lnTo>
                  <a:pt x="2371" y="617"/>
                </a:lnTo>
                <a:lnTo>
                  <a:pt x="2367" y="617"/>
                </a:lnTo>
                <a:lnTo>
                  <a:pt x="2367" y="617"/>
                </a:lnTo>
                <a:lnTo>
                  <a:pt x="2367" y="619"/>
                </a:lnTo>
                <a:lnTo>
                  <a:pt x="2367" y="619"/>
                </a:lnTo>
                <a:lnTo>
                  <a:pt x="2369" y="619"/>
                </a:lnTo>
                <a:lnTo>
                  <a:pt x="2369" y="621"/>
                </a:lnTo>
                <a:lnTo>
                  <a:pt x="2367" y="621"/>
                </a:lnTo>
                <a:lnTo>
                  <a:pt x="2367" y="621"/>
                </a:lnTo>
                <a:lnTo>
                  <a:pt x="2366" y="621"/>
                </a:lnTo>
                <a:lnTo>
                  <a:pt x="2364" y="621"/>
                </a:lnTo>
                <a:lnTo>
                  <a:pt x="2362" y="621"/>
                </a:lnTo>
                <a:lnTo>
                  <a:pt x="2360" y="621"/>
                </a:lnTo>
                <a:lnTo>
                  <a:pt x="2359" y="621"/>
                </a:lnTo>
                <a:lnTo>
                  <a:pt x="2359" y="619"/>
                </a:lnTo>
                <a:lnTo>
                  <a:pt x="2357" y="619"/>
                </a:lnTo>
                <a:lnTo>
                  <a:pt x="2355" y="619"/>
                </a:lnTo>
                <a:lnTo>
                  <a:pt x="2354" y="621"/>
                </a:lnTo>
                <a:lnTo>
                  <a:pt x="2355" y="621"/>
                </a:lnTo>
                <a:lnTo>
                  <a:pt x="2357" y="621"/>
                </a:lnTo>
                <a:lnTo>
                  <a:pt x="2357" y="623"/>
                </a:lnTo>
                <a:lnTo>
                  <a:pt x="2355" y="623"/>
                </a:lnTo>
                <a:lnTo>
                  <a:pt x="2354" y="623"/>
                </a:lnTo>
                <a:lnTo>
                  <a:pt x="2352" y="623"/>
                </a:lnTo>
                <a:lnTo>
                  <a:pt x="2352" y="621"/>
                </a:lnTo>
                <a:lnTo>
                  <a:pt x="2350" y="621"/>
                </a:lnTo>
                <a:lnTo>
                  <a:pt x="2348" y="621"/>
                </a:lnTo>
                <a:lnTo>
                  <a:pt x="2347" y="621"/>
                </a:lnTo>
                <a:lnTo>
                  <a:pt x="2345" y="621"/>
                </a:lnTo>
                <a:lnTo>
                  <a:pt x="2343" y="623"/>
                </a:lnTo>
                <a:lnTo>
                  <a:pt x="2343" y="621"/>
                </a:lnTo>
                <a:moveTo>
                  <a:pt x="2306" y="643"/>
                </a:moveTo>
                <a:lnTo>
                  <a:pt x="2307" y="643"/>
                </a:lnTo>
                <a:lnTo>
                  <a:pt x="2307" y="645"/>
                </a:lnTo>
                <a:lnTo>
                  <a:pt x="2309" y="645"/>
                </a:lnTo>
                <a:lnTo>
                  <a:pt x="2311" y="645"/>
                </a:lnTo>
                <a:lnTo>
                  <a:pt x="2313" y="645"/>
                </a:lnTo>
                <a:lnTo>
                  <a:pt x="2313" y="646"/>
                </a:lnTo>
                <a:lnTo>
                  <a:pt x="2314" y="646"/>
                </a:lnTo>
                <a:lnTo>
                  <a:pt x="2314" y="648"/>
                </a:lnTo>
                <a:lnTo>
                  <a:pt x="2313" y="648"/>
                </a:lnTo>
                <a:lnTo>
                  <a:pt x="2311" y="648"/>
                </a:lnTo>
                <a:lnTo>
                  <a:pt x="2311" y="646"/>
                </a:lnTo>
                <a:lnTo>
                  <a:pt x="2309" y="646"/>
                </a:lnTo>
                <a:lnTo>
                  <a:pt x="2309" y="645"/>
                </a:lnTo>
                <a:lnTo>
                  <a:pt x="2307" y="645"/>
                </a:lnTo>
                <a:lnTo>
                  <a:pt x="2306" y="645"/>
                </a:lnTo>
                <a:lnTo>
                  <a:pt x="2304" y="645"/>
                </a:lnTo>
                <a:lnTo>
                  <a:pt x="2306" y="645"/>
                </a:lnTo>
                <a:lnTo>
                  <a:pt x="2306" y="643"/>
                </a:lnTo>
                <a:moveTo>
                  <a:pt x="2307" y="638"/>
                </a:moveTo>
                <a:lnTo>
                  <a:pt x="2309" y="638"/>
                </a:lnTo>
                <a:lnTo>
                  <a:pt x="2309" y="640"/>
                </a:lnTo>
                <a:lnTo>
                  <a:pt x="2307" y="640"/>
                </a:lnTo>
                <a:lnTo>
                  <a:pt x="2307" y="641"/>
                </a:lnTo>
                <a:lnTo>
                  <a:pt x="2306" y="641"/>
                </a:lnTo>
                <a:lnTo>
                  <a:pt x="2306" y="640"/>
                </a:lnTo>
                <a:lnTo>
                  <a:pt x="2306" y="638"/>
                </a:lnTo>
                <a:lnTo>
                  <a:pt x="2307" y="638"/>
                </a:lnTo>
                <a:moveTo>
                  <a:pt x="2343" y="623"/>
                </a:moveTo>
                <a:lnTo>
                  <a:pt x="2342" y="624"/>
                </a:lnTo>
                <a:lnTo>
                  <a:pt x="2342" y="623"/>
                </a:lnTo>
                <a:lnTo>
                  <a:pt x="2343" y="623"/>
                </a:lnTo>
                <a:moveTo>
                  <a:pt x="2319" y="650"/>
                </a:moveTo>
                <a:lnTo>
                  <a:pt x="2319" y="652"/>
                </a:lnTo>
                <a:lnTo>
                  <a:pt x="2318" y="652"/>
                </a:lnTo>
                <a:lnTo>
                  <a:pt x="2318" y="650"/>
                </a:lnTo>
                <a:lnTo>
                  <a:pt x="2319" y="650"/>
                </a:lnTo>
                <a:moveTo>
                  <a:pt x="2032" y="699"/>
                </a:moveTo>
                <a:lnTo>
                  <a:pt x="2032" y="698"/>
                </a:lnTo>
                <a:lnTo>
                  <a:pt x="2034" y="699"/>
                </a:lnTo>
                <a:lnTo>
                  <a:pt x="2032" y="699"/>
                </a:lnTo>
                <a:moveTo>
                  <a:pt x="2417" y="754"/>
                </a:moveTo>
                <a:lnTo>
                  <a:pt x="2417" y="752"/>
                </a:lnTo>
                <a:lnTo>
                  <a:pt x="2418" y="752"/>
                </a:lnTo>
                <a:lnTo>
                  <a:pt x="2418" y="754"/>
                </a:lnTo>
                <a:lnTo>
                  <a:pt x="2417" y="754"/>
                </a:lnTo>
                <a:moveTo>
                  <a:pt x="2367" y="670"/>
                </a:moveTo>
                <a:lnTo>
                  <a:pt x="2366" y="670"/>
                </a:lnTo>
                <a:lnTo>
                  <a:pt x="2367" y="669"/>
                </a:lnTo>
                <a:lnTo>
                  <a:pt x="2367" y="670"/>
                </a:lnTo>
                <a:moveTo>
                  <a:pt x="2348" y="650"/>
                </a:moveTo>
                <a:lnTo>
                  <a:pt x="2347" y="652"/>
                </a:lnTo>
                <a:lnTo>
                  <a:pt x="2347" y="650"/>
                </a:lnTo>
                <a:lnTo>
                  <a:pt x="2348" y="650"/>
                </a:lnTo>
                <a:moveTo>
                  <a:pt x="2167" y="669"/>
                </a:moveTo>
                <a:lnTo>
                  <a:pt x="2169" y="669"/>
                </a:lnTo>
                <a:lnTo>
                  <a:pt x="2169" y="670"/>
                </a:lnTo>
                <a:lnTo>
                  <a:pt x="2167" y="670"/>
                </a:lnTo>
                <a:lnTo>
                  <a:pt x="2167" y="669"/>
                </a:lnTo>
                <a:moveTo>
                  <a:pt x="2524" y="983"/>
                </a:moveTo>
                <a:lnTo>
                  <a:pt x="2524" y="982"/>
                </a:lnTo>
                <a:lnTo>
                  <a:pt x="2526" y="982"/>
                </a:lnTo>
                <a:lnTo>
                  <a:pt x="2526" y="983"/>
                </a:lnTo>
                <a:lnTo>
                  <a:pt x="2526" y="985"/>
                </a:lnTo>
                <a:lnTo>
                  <a:pt x="2524" y="985"/>
                </a:lnTo>
                <a:lnTo>
                  <a:pt x="2524" y="983"/>
                </a:lnTo>
                <a:moveTo>
                  <a:pt x="2466" y="871"/>
                </a:moveTo>
                <a:lnTo>
                  <a:pt x="2468" y="869"/>
                </a:lnTo>
                <a:lnTo>
                  <a:pt x="2466" y="872"/>
                </a:lnTo>
                <a:lnTo>
                  <a:pt x="2463" y="874"/>
                </a:lnTo>
                <a:lnTo>
                  <a:pt x="2465" y="872"/>
                </a:lnTo>
                <a:lnTo>
                  <a:pt x="2466" y="871"/>
                </a:lnTo>
                <a:moveTo>
                  <a:pt x="2482" y="835"/>
                </a:moveTo>
                <a:lnTo>
                  <a:pt x="2482" y="836"/>
                </a:lnTo>
                <a:lnTo>
                  <a:pt x="2480" y="835"/>
                </a:lnTo>
                <a:lnTo>
                  <a:pt x="2482" y="835"/>
                </a:lnTo>
                <a:moveTo>
                  <a:pt x="2528" y="1349"/>
                </a:moveTo>
                <a:lnTo>
                  <a:pt x="2530" y="1349"/>
                </a:lnTo>
                <a:lnTo>
                  <a:pt x="2528" y="1351"/>
                </a:lnTo>
                <a:lnTo>
                  <a:pt x="2528" y="1349"/>
                </a:lnTo>
                <a:moveTo>
                  <a:pt x="2560" y="1036"/>
                </a:moveTo>
                <a:lnTo>
                  <a:pt x="2562" y="1036"/>
                </a:lnTo>
                <a:lnTo>
                  <a:pt x="2562" y="1038"/>
                </a:lnTo>
                <a:lnTo>
                  <a:pt x="2560" y="1038"/>
                </a:lnTo>
                <a:lnTo>
                  <a:pt x="2560" y="1036"/>
                </a:lnTo>
                <a:moveTo>
                  <a:pt x="2689" y="836"/>
                </a:moveTo>
                <a:lnTo>
                  <a:pt x="2687" y="836"/>
                </a:lnTo>
                <a:lnTo>
                  <a:pt x="2689" y="835"/>
                </a:lnTo>
                <a:lnTo>
                  <a:pt x="2689" y="836"/>
                </a:lnTo>
                <a:moveTo>
                  <a:pt x="2545" y="1235"/>
                </a:moveTo>
                <a:lnTo>
                  <a:pt x="2545" y="1236"/>
                </a:lnTo>
                <a:lnTo>
                  <a:pt x="2543" y="1236"/>
                </a:lnTo>
                <a:lnTo>
                  <a:pt x="2543" y="1235"/>
                </a:lnTo>
                <a:lnTo>
                  <a:pt x="2543" y="1233"/>
                </a:lnTo>
                <a:lnTo>
                  <a:pt x="2545" y="1235"/>
                </a:lnTo>
                <a:moveTo>
                  <a:pt x="2895" y="884"/>
                </a:moveTo>
                <a:lnTo>
                  <a:pt x="2894" y="882"/>
                </a:lnTo>
                <a:lnTo>
                  <a:pt x="2895" y="882"/>
                </a:lnTo>
                <a:lnTo>
                  <a:pt x="2895" y="884"/>
                </a:lnTo>
                <a:moveTo>
                  <a:pt x="2162" y="1136"/>
                </a:moveTo>
                <a:lnTo>
                  <a:pt x="2162" y="1137"/>
                </a:lnTo>
                <a:lnTo>
                  <a:pt x="2160" y="1136"/>
                </a:lnTo>
                <a:lnTo>
                  <a:pt x="2162" y="1136"/>
                </a:lnTo>
                <a:moveTo>
                  <a:pt x="2842" y="852"/>
                </a:moveTo>
                <a:lnTo>
                  <a:pt x="2841" y="852"/>
                </a:lnTo>
                <a:lnTo>
                  <a:pt x="2841" y="852"/>
                </a:lnTo>
                <a:lnTo>
                  <a:pt x="2842" y="852"/>
                </a:lnTo>
                <a:lnTo>
                  <a:pt x="2842" y="852"/>
                </a:lnTo>
                <a:moveTo>
                  <a:pt x="2606" y="763"/>
                </a:moveTo>
                <a:lnTo>
                  <a:pt x="2606" y="764"/>
                </a:lnTo>
                <a:lnTo>
                  <a:pt x="2605" y="764"/>
                </a:lnTo>
                <a:lnTo>
                  <a:pt x="2605" y="763"/>
                </a:lnTo>
                <a:lnTo>
                  <a:pt x="2606" y="763"/>
                </a:lnTo>
                <a:moveTo>
                  <a:pt x="2687" y="811"/>
                </a:moveTo>
                <a:lnTo>
                  <a:pt x="2689" y="811"/>
                </a:lnTo>
                <a:lnTo>
                  <a:pt x="2690" y="811"/>
                </a:lnTo>
                <a:lnTo>
                  <a:pt x="2689" y="811"/>
                </a:lnTo>
                <a:lnTo>
                  <a:pt x="2689" y="812"/>
                </a:lnTo>
                <a:lnTo>
                  <a:pt x="2687" y="812"/>
                </a:lnTo>
                <a:lnTo>
                  <a:pt x="2687" y="811"/>
                </a:lnTo>
                <a:lnTo>
                  <a:pt x="2687" y="811"/>
                </a:lnTo>
                <a:moveTo>
                  <a:pt x="2841" y="853"/>
                </a:moveTo>
                <a:lnTo>
                  <a:pt x="2839" y="853"/>
                </a:lnTo>
                <a:lnTo>
                  <a:pt x="2839" y="852"/>
                </a:lnTo>
                <a:lnTo>
                  <a:pt x="2841" y="852"/>
                </a:lnTo>
                <a:lnTo>
                  <a:pt x="2841" y="853"/>
                </a:lnTo>
                <a:moveTo>
                  <a:pt x="2169" y="1218"/>
                </a:moveTo>
                <a:lnTo>
                  <a:pt x="2167" y="1216"/>
                </a:lnTo>
                <a:lnTo>
                  <a:pt x="2169" y="1216"/>
                </a:lnTo>
                <a:lnTo>
                  <a:pt x="2169" y="1218"/>
                </a:lnTo>
                <a:moveTo>
                  <a:pt x="2490" y="1466"/>
                </a:moveTo>
                <a:lnTo>
                  <a:pt x="2490" y="1467"/>
                </a:lnTo>
                <a:lnTo>
                  <a:pt x="2489" y="1467"/>
                </a:lnTo>
                <a:lnTo>
                  <a:pt x="2489" y="1466"/>
                </a:lnTo>
                <a:lnTo>
                  <a:pt x="2490" y="1466"/>
                </a:lnTo>
                <a:moveTo>
                  <a:pt x="2172" y="1226"/>
                </a:moveTo>
                <a:lnTo>
                  <a:pt x="2171" y="1226"/>
                </a:lnTo>
                <a:lnTo>
                  <a:pt x="2171" y="1225"/>
                </a:lnTo>
                <a:lnTo>
                  <a:pt x="2172" y="1225"/>
                </a:lnTo>
                <a:lnTo>
                  <a:pt x="2172" y="1226"/>
                </a:lnTo>
                <a:moveTo>
                  <a:pt x="2179" y="1204"/>
                </a:moveTo>
                <a:lnTo>
                  <a:pt x="2178" y="1202"/>
                </a:lnTo>
                <a:lnTo>
                  <a:pt x="2179" y="1202"/>
                </a:lnTo>
                <a:lnTo>
                  <a:pt x="2179" y="1204"/>
                </a:lnTo>
                <a:moveTo>
                  <a:pt x="2171" y="1216"/>
                </a:moveTo>
                <a:lnTo>
                  <a:pt x="2169" y="1214"/>
                </a:lnTo>
                <a:lnTo>
                  <a:pt x="2171" y="1214"/>
                </a:lnTo>
                <a:lnTo>
                  <a:pt x="2171" y="1216"/>
                </a:lnTo>
                <a:moveTo>
                  <a:pt x="2171" y="1223"/>
                </a:moveTo>
                <a:lnTo>
                  <a:pt x="2171" y="1225"/>
                </a:lnTo>
                <a:lnTo>
                  <a:pt x="2169" y="1223"/>
                </a:lnTo>
                <a:lnTo>
                  <a:pt x="2171" y="1223"/>
                </a:lnTo>
                <a:moveTo>
                  <a:pt x="2465" y="1529"/>
                </a:moveTo>
                <a:lnTo>
                  <a:pt x="2466" y="1526"/>
                </a:lnTo>
                <a:lnTo>
                  <a:pt x="2466" y="1527"/>
                </a:lnTo>
                <a:lnTo>
                  <a:pt x="2466" y="1529"/>
                </a:lnTo>
                <a:lnTo>
                  <a:pt x="2466" y="1531"/>
                </a:lnTo>
                <a:lnTo>
                  <a:pt x="2465" y="1531"/>
                </a:lnTo>
                <a:lnTo>
                  <a:pt x="2465" y="1529"/>
                </a:lnTo>
                <a:moveTo>
                  <a:pt x="2463" y="1551"/>
                </a:moveTo>
                <a:lnTo>
                  <a:pt x="2465" y="1551"/>
                </a:lnTo>
                <a:lnTo>
                  <a:pt x="2465" y="1551"/>
                </a:lnTo>
                <a:lnTo>
                  <a:pt x="2463" y="1551"/>
                </a:lnTo>
                <a:moveTo>
                  <a:pt x="2176" y="1235"/>
                </a:moveTo>
                <a:lnTo>
                  <a:pt x="2174" y="1233"/>
                </a:lnTo>
                <a:lnTo>
                  <a:pt x="2176" y="1233"/>
                </a:lnTo>
                <a:lnTo>
                  <a:pt x="2176" y="1235"/>
                </a:lnTo>
                <a:moveTo>
                  <a:pt x="2210" y="1293"/>
                </a:moveTo>
                <a:lnTo>
                  <a:pt x="2208" y="1293"/>
                </a:lnTo>
                <a:lnTo>
                  <a:pt x="2210" y="1291"/>
                </a:lnTo>
                <a:lnTo>
                  <a:pt x="2212" y="1291"/>
                </a:lnTo>
                <a:lnTo>
                  <a:pt x="2212" y="1290"/>
                </a:lnTo>
                <a:lnTo>
                  <a:pt x="2213" y="1290"/>
                </a:lnTo>
                <a:lnTo>
                  <a:pt x="2215" y="1290"/>
                </a:lnTo>
                <a:lnTo>
                  <a:pt x="2215" y="1291"/>
                </a:lnTo>
                <a:lnTo>
                  <a:pt x="2213" y="1291"/>
                </a:lnTo>
                <a:lnTo>
                  <a:pt x="2213" y="1293"/>
                </a:lnTo>
                <a:lnTo>
                  <a:pt x="2212" y="1293"/>
                </a:lnTo>
                <a:lnTo>
                  <a:pt x="2210" y="1293"/>
                </a:lnTo>
                <a:moveTo>
                  <a:pt x="2203" y="72"/>
                </a:moveTo>
                <a:lnTo>
                  <a:pt x="2201" y="70"/>
                </a:lnTo>
                <a:lnTo>
                  <a:pt x="2203" y="70"/>
                </a:lnTo>
                <a:lnTo>
                  <a:pt x="2203" y="72"/>
                </a:lnTo>
                <a:moveTo>
                  <a:pt x="2203" y="79"/>
                </a:moveTo>
                <a:lnTo>
                  <a:pt x="2203" y="79"/>
                </a:lnTo>
                <a:lnTo>
                  <a:pt x="2205" y="77"/>
                </a:lnTo>
                <a:lnTo>
                  <a:pt x="2207" y="77"/>
                </a:lnTo>
                <a:lnTo>
                  <a:pt x="2203" y="79"/>
                </a:lnTo>
                <a:moveTo>
                  <a:pt x="1484" y="1958"/>
                </a:moveTo>
                <a:lnTo>
                  <a:pt x="1482" y="1958"/>
                </a:lnTo>
                <a:lnTo>
                  <a:pt x="1482" y="1957"/>
                </a:lnTo>
                <a:lnTo>
                  <a:pt x="1484" y="1958"/>
                </a:lnTo>
                <a:moveTo>
                  <a:pt x="2183" y="63"/>
                </a:moveTo>
                <a:lnTo>
                  <a:pt x="2184" y="63"/>
                </a:lnTo>
                <a:lnTo>
                  <a:pt x="2184" y="65"/>
                </a:lnTo>
                <a:lnTo>
                  <a:pt x="2183" y="63"/>
                </a:lnTo>
                <a:moveTo>
                  <a:pt x="1484" y="1963"/>
                </a:moveTo>
                <a:lnTo>
                  <a:pt x="1482" y="1962"/>
                </a:lnTo>
                <a:lnTo>
                  <a:pt x="1484" y="1962"/>
                </a:lnTo>
                <a:lnTo>
                  <a:pt x="1484" y="1963"/>
                </a:lnTo>
                <a:moveTo>
                  <a:pt x="2201" y="74"/>
                </a:moveTo>
                <a:lnTo>
                  <a:pt x="2201" y="72"/>
                </a:lnTo>
                <a:lnTo>
                  <a:pt x="2203" y="72"/>
                </a:lnTo>
                <a:lnTo>
                  <a:pt x="2201" y="74"/>
                </a:lnTo>
                <a:moveTo>
                  <a:pt x="2176" y="62"/>
                </a:moveTo>
                <a:lnTo>
                  <a:pt x="2178" y="62"/>
                </a:lnTo>
                <a:lnTo>
                  <a:pt x="2176" y="63"/>
                </a:lnTo>
                <a:lnTo>
                  <a:pt x="2176" y="62"/>
                </a:lnTo>
                <a:moveTo>
                  <a:pt x="1484" y="1963"/>
                </a:moveTo>
                <a:lnTo>
                  <a:pt x="1482" y="1963"/>
                </a:lnTo>
                <a:lnTo>
                  <a:pt x="1482" y="1963"/>
                </a:lnTo>
                <a:lnTo>
                  <a:pt x="1484" y="1963"/>
                </a:lnTo>
                <a:lnTo>
                  <a:pt x="1484" y="1963"/>
                </a:lnTo>
                <a:moveTo>
                  <a:pt x="2169" y="68"/>
                </a:moveTo>
                <a:lnTo>
                  <a:pt x="2169" y="68"/>
                </a:lnTo>
                <a:lnTo>
                  <a:pt x="2171" y="68"/>
                </a:lnTo>
                <a:lnTo>
                  <a:pt x="2171" y="68"/>
                </a:lnTo>
                <a:lnTo>
                  <a:pt x="2169" y="68"/>
                </a:lnTo>
                <a:moveTo>
                  <a:pt x="2178" y="58"/>
                </a:moveTo>
                <a:lnTo>
                  <a:pt x="2179" y="58"/>
                </a:lnTo>
                <a:lnTo>
                  <a:pt x="2179" y="60"/>
                </a:lnTo>
                <a:lnTo>
                  <a:pt x="2179" y="62"/>
                </a:lnTo>
                <a:lnTo>
                  <a:pt x="2178" y="62"/>
                </a:lnTo>
                <a:lnTo>
                  <a:pt x="2178" y="60"/>
                </a:lnTo>
                <a:lnTo>
                  <a:pt x="2176" y="58"/>
                </a:lnTo>
                <a:lnTo>
                  <a:pt x="2178" y="58"/>
                </a:lnTo>
                <a:moveTo>
                  <a:pt x="2164" y="72"/>
                </a:moveTo>
                <a:lnTo>
                  <a:pt x="2162" y="72"/>
                </a:lnTo>
                <a:lnTo>
                  <a:pt x="2162" y="70"/>
                </a:lnTo>
                <a:lnTo>
                  <a:pt x="2162" y="68"/>
                </a:lnTo>
                <a:lnTo>
                  <a:pt x="2164" y="68"/>
                </a:lnTo>
                <a:lnTo>
                  <a:pt x="2164" y="70"/>
                </a:lnTo>
                <a:lnTo>
                  <a:pt x="2164" y="72"/>
                </a:lnTo>
                <a:moveTo>
                  <a:pt x="1496" y="1963"/>
                </a:moveTo>
                <a:lnTo>
                  <a:pt x="1494" y="1963"/>
                </a:lnTo>
                <a:lnTo>
                  <a:pt x="1494" y="1963"/>
                </a:lnTo>
                <a:lnTo>
                  <a:pt x="1496" y="1963"/>
                </a:lnTo>
                <a:moveTo>
                  <a:pt x="2167" y="68"/>
                </a:moveTo>
                <a:lnTo>
                  <a:pt x="2167" y="67"/>
                </a:lnTo>
                <a:lnTo>
                  <a:pt x="2169" y="67"/>
                </a:lnTo>
                <a:lnTo>
                  <a:pt x="2169" y="68"/>
                </a:lnTo>
                <a:lnTo>
                  <a:pt x="2167" y="68"/>
                </a:lnTo>
                <a:moveTo>
                  <a:pt x="2183" y="51"/>
                </a:moveTo>
                <a:lnTo>
                  <a:pt x="2183" y="50"/>
                </a:lnTo>
                <a:lnTo>
                  <a:pt x="2184" y="50"/>
                </a:lnTo>
                <a:lnTo>
                  <a:pt x="2186" y="50"/>
                </a:lnTo>
                <a:lnTo>
                  <a:pt x="2188" y="51"/>
                </a:lnTo>
                <a:lnTo>
                  <a:pt x="2186" y="51"/>
                </a:lnTo>
                <a:lnTo>
                  <a:pt x="2184" y="51"/>
                </a:lnTo>
                <a:lnTo>
                  <a:pt x="2183" y="51"/>
                </a:lnTo>
                <a:moveTo>
                  <a:pt x="1502" y="1962"/>
                </a:moveTo>
                <a:lnTo>
                  <a:pt x="1501" y="1962"/>
                </a:lnTo>
                <a:lnTo>
                  <a:pt x="1501" y="1960"/>
                </a:lnTo>
                <a:lnTo>
                  <a:pt x="1502" y="1962"/>
                </a:lnTo>
                <a:moveTo>
                  <a:pt x="2142" y="65"/>
                </a:moveTo>
                <a:lnTo>
                  <a:pt x="2140" y="65"/>
                </a:lnTo>
                <a:lnTo>
                  <a:pt x="2140" y="63"/>
                </a:lnTo>
                <a:lnTo>
                  <a:pt x="2142" y="63"/>
                </a:lnTo>
                <a:lnTo>
                  <a:pt x="2142" y="65"/>
                </a:lnTo>
                <a:moveTo>
                  <a:pt x="2164" y="89"/>
                </a:moveTo>
                <a:lnTo>
                  <a:pt x="2164" y="87"/>
                </a:lnTo>
                <a:lnTo>
                  <a:pt x="2166" y="87"/>
                </a:lnTo>
                <a:lnTo>
                  <a:pt x="2169" y="87"/>
                </a:lnTo>
                <a:lnTo>
                  <a:pt x="2171" y="89"/>
                </a:lnTo>
                <a:lnTo>
                  <a:pt x="2169" y="89"/>
                </a:lnTo>
                <a:lnTo>
                  <a:pt x="2167" y="89"/>
                </a:lnTo>
                <a:lnTo>
                  <a:pt x="2164" y="89"/>
                </a:lnTo>
                <a:moveTo>
                  <a:pt x="1496" y="1965"/>
                </a:moveTo>
                <a:lnTo>
                  <a:pt x="1497" y="1967"/>
                </a:lnTo>
                <a:lnTo>
                  <a:pt x="1496" y="1967"/>
                </a:lnTo>
                <a:lnTo>
                  <a:pt x="1494" y="1967"/>
                </a:lnTo>
                <a:lnTo>
                  <a:pt x="1494" y="1965"/>
                </a:lnTo>
                <a:lnTo>
                  <a:pt x="1496" y="1965"/>
                </a:lnTo>
                <a:moveTo>
                  <a:pt x="2162" y="89"/>
                </a:moveTo>
                <a:lnTo>
                  <a:pt x="2162" y="87"/>
                </a:lnTo>
                <a:lnTo>
                  <a:pt x="2162" y="87"/>
                </a:lnTo>
                <a:lnTo>
                  <a:pt x="2164" y="87"/>
                </a:lnTo>
                <a:lnTo>
                  <a:pt x="2162" y="89"/>
                </a:lnTo>
                <a:lnTo>
                  <a:pt x="2162" y="89"/>
                </a:lnTo>
                <a:moveTo>
                  <a:pt x="2900" y="915"/>
                </a:moveTo>
                <a:lnTo>
                  <a:pt x="2899" y="915"/>
                </a:lnTo>
                <a:lnTo>
                  <a:pt x="2900" y="913"/>
                </a:lnTo>
                <a:lnTo>
                  <a:pt x="2900" y="915"/>
                </a:lnTo>
                <a:moveTo>
                  <a:pt x="1494" y="1967"/>
                </a:moveTo>
                <a:lnTo>
                  <a:pt x="1494" y="1968"/>
                </a:lnTo>
                <a:lnTo>
                  <a:pt x="1492" y="1968"/>
                </a:lnTo>
                <a:lnTo>
                  <a:pt x="1492" y="1967"/>
                </a:lnTo>
                <a:lnTo>
                  <a:pt x="1494" y="1967"/>
                </a:lnTo>
                <a:moveTo>
                  <a:pt x="2172" y="72"/>
                </a:moveTo>
                <a:lnTo>
                  <a:pt x="2171" y="74"/>
                </a:lnTo>
                <a:lnTo>
                  <a:pt x="2171" y="72"/>
                </a:lnTo>
                <a:lnTo>
                  <a:pt x="2172" y="72"/>
                </a:lnTo>
                <a:moveTo>
                  <a:pt x="2239" y="186"/>
                </a:moveTo>
                <a:lnTo>
                  <a:pt x="2239" y="188"/>
                </a:lnTo>
                <a:lnTo>
                  <a:pt x="2237" y="186"/>
                </a:lnTo>
                <a:lnTo>
                  <a:pt x="2239" y="186"/>
                </a:lnTo>
                <a:moveTo>
                  <a:pt x="2220" y="564"/>
                </a:moveTo>
                <a:lnTo>
                  <a:pt x="2219" y="564"/>
                </a:lnTo>
                <a:lnTo>
                  <a:pt x="2217" y="563"/>
                </a:lnTo>
                <a:lnTo>
                  <a:pt x="2219" y="563"/>
                </a:lnTo>
                <a:lnTo>
                  <a:pt x="2220" y="564"/>
                </a:lnTo>
                <a:moveTo>
                  <a:pt x="1972" y="619"/>
                </a:moveTo>
                <a:lnTo>
                  <a:pt x="1971" y="619"/>
                </a:lnTo>
                <a:lnTo>
                  <a:pt x="1971" y="617"/>
                </a:lnTo>
                <a:lnTo>
                  <a:pt x="1972" y="617"/>
                </a:lnTo>
                <a:lnTo>
                  <a:pt x="1972" y="619"/>
                </a:lnTo>
                <a:moveTo>
                  <a:pt x="2220" y="568"/>
                </a:moveTo>
                <a:lnTo>
                  <a:pt x="2220" y="569"/>
                </a:lnTo>
                <a:lnTo>
                  <a:pt x="2219" y="568"/>
                </a:lnTo>
                <a:lnTo>
                  <a:pt x="2220" y="568"/>
                </a:lnTo>
                <a:moveTo>
                  <a:pt x="1998" y="681"/>
                </a:moveTo>
                <a:lnTo>
                  <a:pt x="1996" y="681"/>
                </a:lnTo>
                <a:lnTo>
                  <a:pt x="1998" y="679"/>
                </a:lnTo>
                <a:lnTo>
                  <a:pt x="1998" y="681"/>
                </a:lnTo>
                <a:moveTo>
                  <a:pt x="2118" y="580"/>
                </a:moveTo>
                <a:lnTo>
                  <a:pt x="2116" y="580"/>
                </a:lnTo>
                <a:lnTo>
                  <a:pt x="2116" y="578"/>
                </a:lnTo>
                <a:lnTo>
                  <a:pt x="2118" y="578"/>
                </a:lnTo>
                <a:lnTo>
                  <a:pt x="2118" y="580"/>
                </a:lnTo>
                <a:moveTo>
                  <a:pt x="2222" y="566"/>
                </a:moveTo>
                <a:lnTo>
                  <a:pt x="2220" y="566"/>
                </a:lnTo>
                <a:lnTo>
                  <a:pt x="2220" y="564"/>
                </a:lnTo>
                <a:lnTo>
                  <a:pt x="2222" y="566"/>
                </a:lnTo>
                <a:moveTo>
                  <a:pt x="2316" y="650"/>
                </a:moveTo>
                <a:lnTo>
                  <a:pt x="2318" y="650"/>
                </a:lnTo>
                <a:lnTo>
                  <a:pt x="2316" y="652"/>
                </a:lnTo>
                <a:lnTo>
                  <a:pt x="2316" y="650"/>
                </a:lnTo>
                <a:moveTo>
                  <a:pt x="2316" y="655"/>
                </a:moveTo>
                <a:lnTo>
                  <a:pt x="2314" y="657"/>
                </a:lnTo>
                <a:lnTo>
                  <a:pt x="2314" y="655"/>
                </a:lnTo>
                <a:lnTo>
                  <a:pt x="2316" y="655"/>
                </a:lnTo>
                <a:moveTo>
                  <a:pt x="2307" y="662"/>
                </a:moveTo>
                <a:lnTo>
                  <a:pt x="2307" y="664"/>
                </a:lnTo>
                <a:lnTo>
                  <a:pt x="2306" y="664"/>
                </a:lnTo>
                <a:lnTo>
                  <a:pt x="2306" y="662"/>
                </a:lnTo>
                <a:lnTo>
                  <a:pt x="2307" y="662"/>
                </a:lnTo>
                <a:moveTo>
                  <a:pt x="2307" y="655"/>
                </a:moveTo>
                <a:lnTo>
                  <a:pt x="2309" y="657"/>
                </a:lnTo>
                <a:lnTo>
                  <a:pt x="2307" y="657"/>
                </a:lnTo>
                <a:lnTo>
                  <a:pt x="2306" y="657"/>
                </a:lnTo>
                <a:lnTo>
                  <a:pt x="2306" y="655"/>
                </a:lnTo>
                <a:lnTo>
                  <a:pt x="2304" y="655"/>
                </a:lnTo>
                <a:lnTo>
                  <a:pt x="2304" y="653"/>
                </a:lnTo>
                <a:lnTo>
                  <a:pt x="2302" y="653"/>
                </a:lnTo>
                <a:lnTo>
                  <a:pt x="2301" y="653"/>
                </a:lnTo>
                <a:lnTo>
                  <a:pt x="2299" y="653"/>
                </a:lnTo>
                <a:lnTo>
                  <a:pt x="2299" y="652"/>
                </a:lnTo>
                <a:lnTo>
                  <a:pt x="2297" y="652"/>
                </a:lnTo>
                <a:lnTo>
                  <a:pt x="2295" y="652"/>
                </a:lnTo>
                <a:lnTo>
                  <a:pt x="2295" y="650"/>
                </a:lnTo>
                <a:lnTo>
                  <a:pt x="2297" y="650"/>
                </a:lnTo>
                <a:lnTo>
                  <a:pt x="2299" y="650"/>
                </a:lnTo>
                <a:lnTo>
                  <a:pt x="2301" y="650"/>
                </a:lnTo>
                <a:lnTo>
                  <a:pt x="2301" y="652"/>
                </a:lnTo>
                <a:lnTo>
                  <a:pt x="2302" y="652"/>
                </a:lnTo>
                <a:lnTo>
                  <a:pt x="2302" y="650"/>
                </a:lnTo>
                <a:lnTo>
                  <a:pt x="2304" y="652"/>
                </a:lnTo>
                <a:lnTo>
                  <a:pt x="2306" y="652"/>
                </a:lnTo>
                <a:lnTo>
                  <a:pt x="2306" y="653"/>
                </a:lnTo>
                <a:lnTo>
                  <a:pt x="2307" y="652"/>
                </a:lnTo>
                <a:lnTo>
                  <a:pt x="2307" y="653"/>
                </a:lnTo>
                <a:lnTo>
                  <a:pt x="2309" y="653"/>
                </a:lnTo>
                <a:lnTo>
                  <a:pt x="2311" y="653"/>
                </a:lnTo>
                <a:lnTo>
                  <a:pt x="2311" y="655"/>
                </a:lnTo>
                <a:lnTo>
                  <a:pt x="2309" y="655"/>
                </a:lnTo>
                <a:lnTo>
                  <a:pt x="2307" y="655"/>
                </a:lnTo>
                <a:moveTo>
                  <a:pt x="2290" y="648"/>
                </a:moveTo>
                <a:lnTo>
                  <a:pt x="2290" y="650"/>
                </a:lnTo>
                <a:lnTo>
                  <a:pt x="2289" y="648"/>
                </a:lnTo>
                <a:lnTo>
                  <a:pt x="2290" y="648"/>
                </a:lnTo>
                <a:moveTo>
                  <a:pt x="2042" y="528"/>
                </a:moveTo>
                <a:lnTo>
                  <a:pt x="2041" y="528"/>
                </a:lnTo>
                <a:lnTo>
                  <a:pt x="2041" y="527"/>
                </a:lnTo>
                <a:lnTo>
                  <a:pt x="2042" y="527"/>
                </a:lnTo>
                <a:lnTo>
                  <a:pt x="2042" y="528"/>
                </a:lnTo>
                <a:moveTo>
                  <a:pt x="3367" y="352"/>
                </a:moveTo>
                <a:lnTo>
                  <a:pt x="3365" y="352"/>
                </a:lnTo>
                <a:lnTo>
                  <a:pt x="3365" y="351"/>
                </a:lnTo>
                <a:lnTo>
                  <a:pt x="3367" y="351"/>
                </a:lnTo>
                <a:lnTo>
                  <a:pt x="3367" y="352"/>
                </a:lnTo>
                <a:moveTo>
                  <a:pt x="3430" y="412"/>
                </a:moveTo>
                <a:lnTo>
                  <a:pt x="3432" y="414"/>
                </a:lnTo>
                <a:lnTo>
                  <a:pt x="3430" y="414"/>
                </a:lnTo>
                <a:lnTo>
                  <a:pt x="3429" y="414"/>
                </a:lnTo>
                <a:lnTo>
                  <a:pt x="3429" y="412"/>
                </a:lnTo>
                <a:lnTo>
                  <a:pt x="3430" y="412"/>
                </a:lnTo>
                <a:moveTo>
                  <a:pt x="2637" y="145"/>
                </a:moveTo>
                <a:lnTo>
                  <a:pt x="2636" y="147"/>
                </a:lnTo>
                <a:lnTo>
                  <a:pt x="2636" y="145"/>
                </a:lnTo>
                <a:lnTo>
                  <a:pt x="2637" y="145"/>
                </a:lnTo>
                <a:moveTo>
                  <a:pt x="2155" y="65"/>
                </a:moveTo>
                <a:lnTo>
                  <a:pt x="2154" y="65"/>
                </a:lnTo>
                <a:lnTo>
                  <a:pt x="2154" y="63"/>
                </a:lnTo>
                <a:lnTo>
                  <a:pt x="2155" y="63"/>
                </a:lnTo>
                <a:lnTo>
                  <a:pt x="2155" y="65"/>
                </a:lnTo>
                <a:moveTo>
                  <a:pt x="1971" y="590"/>
                </a:moveTo>
                <a:lnTo>
                  <a:pt x="1969" y="590"/>
                </a:lnTo>
                <a:lnTo>
                  <a:pt x="1969" y="588"/>
                </a:lnTo>
                <a:lnTo>
                  <a:pt x="1971" y="588"/>
                </a:lnTo>
                <a:lnTo>
                  <a:pt x="1971" y="590"/>
                </a:lnTo>
                <a:moveTo>
                  <a:pt x="2314" y="648"/>
                </a:moveTo>
                <a:lnTo>
                  <a:pt x="2316" y="650"/>
                </a:lnTo>
                <a:lnTo>
                  <a:pt x="2314" y="650"/>
                </a:lnTo>
                <a:lnTo>
                  <a:pt x="2314" y="648"/>
                </a:lnTo>
                <a:moveTo>
                  <a:pt x="3381" y="607"/>
                </a:moveTo>
                <a:lnTo>
                  <a:pt x="3382" y="607"/>
                </a:lnTo>
                <a:lnTo>
                  <a:pt x="3382" y="609"/>
                </a:lnTo>
                <a:lnTo>
                  <a:pt x="3381" y="607"/>
                </a:lnTo>
                <a:moveTo>
                  <a:pt x="2053" y="547"/>
                </a:moveTo>
                <a:lnTo>
                  <a:pt x="2051" y="547"/>
                </a:lnTo>
                <a:lnTo>
                  <a:pt x="2051" y="546"/>
                </a:lnTo>
                <a:lnTo>
                  <a:pt x="2053" y="547"/>
                </a:lnTo>
                <a:moveTo>
                  <a:pt x="2053" y="551"/>
                </a:moveTo>
                <a:lnTo>
                  <a:pt x="2053" y="549"/>
                </a:lnTo>
                <a:lnTo>
                  <a:pt x="2054" y="551"/>
                </a:lnTo>
                <a:lnTo>
                  <a:pt x="2056" y="552"/>
                </a:lnTo>
                <a:lnTo>
                  <a:pt x="2056" y="554"/>
                </a:lnTo>
                <a:lnTo>
                  <a:pt x="2054" y="554"/>
                </a:lnTo>
                <a:lnTo>
                  <a:pt x="2054" y="552"/>
                </a:lnTo>
                <a:lnTo>
                  <a:pt x="2053" y="551"/>
                </a:lnTo>
                <a:moveTo>
                  <a:pt x="2080" y="482"/>
                </a:moveTo>
                <a:lnTo>
                  <a:pt x="2078" y="481"/>
                </a:lnTo>
                <a:lnTo>
                  <a:pt x="2080" y="481"/>
                </a:lnTo>
                <a:lnTo>
                  <a:pt x="2080" y="482"/>
                </a:lnTo>
                <a:moveTo>
                  <a:pt x="2174" y="82"/>
                </a:moveTo>
                <a:lnTo>
                  <a:pt x="2176" y="82"/>
                </a:lnTo>
                <a:lnTo>
                  <a:pt x="2174" y="84"/>
                </a:lnTo>
                <a:lnTo>
                  <a:pt x="2174" y="82"/>
                </a:lnTo>
                <a:moveTo>
                  <a:pt x="2172" y="1228"/>
                </a:moveTo>
                <a:lnTo>
                  <a:pt x="2172" y="1226"/>
                </a:lnTo>
                <a:lnTo>
                  <a:pt x="2174" y="1226"/>
                </a:lnTo>
                <a:lnTo>
                  <a:pt x="2174" y="1228"/>
                </a:lnTo>
                <a:lnTo>
                  <a:pt x="2172" y="1228"/>
                </a:lnTo>
                <a:moveTo>
                  <a:pt x="3396" y="814"/>
                </a:moveTo>
                <a:lnTo>
                  <a:pt x="3398" y="816"/>
                </a:lnTo>
                <a:lnTo>
                  <a:pt x="3396" y="816"/>
                </a:lnTo>
                <a:lnTo>
                  <a:pt x="3396" y="814"/>
                </a:lnTo>
                <a:moveTo>
                  <a:pt x="3393" y="816"/>
                </a:moveTo>
                <a:lnTo>
                  <a:pt x="3393" y="817"/>
                </a:lnTo>
                <a:lnTo>
                  <a:pt x="3393" y="817"/>
                </a:lnTo>
                <a:lnTo>
                  <a:pt x="3393" y="816"/>
                </a:lnTo>
                <a:lnTo>
                  <a:pt x="3393" y="816"/>
                </a:lnTo>
                <a:moveTo>
                  <a:pt x="3396" y="816"/>
                </a:moveTo>
                <a:lnTo>
                  <a:pt x="3396" y="817"/>
                </a:lnTo>
                <a:lnTo>
                  <a:pt x="3394" y="817"/>
                </a:lnTo>
                <a:lnTo>
                  <a:pt x="3394" y="816"/>
                </a:lnTo>
                <a:lnTo>
                  <a:pt x="3396" y="816"/>
                </a:lnTo>
                <a:moveTo>
                  <a:pt x="3391" y="826"/>
                </a:moveTo>
                <a:lnTo>
                  <a:pt x="3393" y="826"/>
                </a:lnTo>
                <a:lnTo>
                  <a:pt x="3391" y="828"/>
                </a:lnTo>
                <a:lnTo>
                  <a:pt x="3391" y="826"/>
                </a:lnTo>
                <a:moveTo>
                  <a:pt x="3360" y="852"/>
                </a:moveTo>
                <a:lnTo>
                  <a:pt x="3360" y="852"/>
                </a:lnTo>
                <a:lnTo>
                  <a:pt x="3359" y="852"/>
                </a:lnTo>
                <a:lnTo>
                  <a:pt x="3359" y="853"/>
                </a:lnTo>
                <a:lnTo>
                  <a:pt x="3357" y="852"/>
                </a:lnTo>
                <a:lnTo>
                  <a:pt x="3359" y="852"/>
                </a:lnTo>
                <a:lnTo>
                  <a:pt x="3360" y="852"/>
                </a:lnTo>
                <a:moveTo>
                  <a:pt x="3350" y="848"/>
                </a:moveTo>
                <a:lnTo>
                  <a:pt x="3350" y="850"/>
                </a:lnTo>
                <a:lnTo>
                  <a:pt x="3348" y="848"/>
                </a:lnTo>
                <a:lnTo>
                  <a:pt x="3350" y="848"/>
                </a:lnTo>
                <a:moveTo>
                  <a:pt x="3400" y="782"/>
                </a:moveTo>
                <a:lnTo>
                  <a:pt x="3401" y="782"/>
                </a:lnTo>
                <a:lnTo>
                  <a:pt x="3401" y="783"/>
                </a:lnTo>
                <a:lnTo>
                  <a:pt x="3401" y="785"/>
                </a:lnTo>
                <a:lnTo>
                  <a:pt x="3400" y="785"/>
                </a:lnTo>
                <a:lnTo>
                  <a:pt x="3398" y="785"/>
                </a:lnTo>
                <a:lnTo>
                  <a:pt x="3396" y="785"/>
                </a:lnTo>
                <a:lnTo>
                  <a:pt x="3396" y="783"/>
                </a:lnTo>
                <a:lnTo>
                  <a:pt x="3398" y="783"/>
                </a:lnTo>
                <a:lnTo>
                  <a:pt x="3398" y="782"/>
                </a:lnTo>
                <a:lnTo>
                  <a:pt x="3400" y="783"/>
                </a:lnTo>
                <a:lnTo>
                  <a:pt x="3400" y="782"/>
                </a:lnTo>
                <a:moveTo>
                  <a:pt x="3401" y="737"/>
                </a:moveTo>
                <a:lnTo>
                  <a:pt x="3403" y="737"/>
                </a:lnTo>
                <a:lnTo>
                  <a:pt x="3403" y="739"/>
                </a:lnTo>
                <a:lnTo>
                  <a:pt x="3401" y="739"/>
                </a:lnTo>
                <a:lnTo>
                  <a:pt x="3401" y="737"/>
                </a:lnTo>
                <a:moveTo>
                  <a:pt x="3400" y="802"/>
                </a:moveTo>
                <a:lnTo>
                  <a:pt x="3401" y="802"/>
                </a:lnTo>
                <a:lnTo>
                  <a:pt x="3401" y="804"/>
                </a:lnTo>
                <a:lnTo>
                  <a:pt x="3400" y="802"/>
                </a:lnTo>
                <a:moveTo>
                  <a:pt x="3405" y="742"/>
                </a:moveTo>
                <a:lnTo>
                  <a:pt x="3405" y="744"/>
                </a:lnTo>
                <a:lnTo>
                  <a:pt x="3403" y="744"/>
                </a:lnTo>
                <a:lnTo>
                  <a:pt x="3403" y="742"/>
                </a:lnTo>
                <a:lnTo>
                  <a:pt x="3405" y="742"/>
                </a:lnTo>
                <a:moveTo>
                  <a:pt x="3400" y="787"/>
                </a:moveTo>
                <a:lnTo>
                  <a:pt x="3400" y="788"/>
                </a:lnTo>
                <a:lnTo>
                  <a:pt x="3398" y="787"/>
                </a:lnTo>
                <a:lnTo>
                  <a:pt x="3400" y="787"/>
                </a:lnTo>
                <a:moveTo>
                  <a:pt x="3350" y="848"/>
                </a:moveTo>
                <a:lnTo>
                  <a:pt x="3350" y="847"/>
                </a:lnTo>
                <a:lnTo>
                  <a:pt x="3352" y="848"/>
                </a:lnTo>
                <a:lnTo>
                  <a:pt x="3350" y="848"/>
                </a:lnTo>
                <a:moveTo>
                  <a:pt x="3348" y="859"/>
                </a:moveTo>
                <a:lnTo>
                  <a:pt x="3348" y="860"/>
                </a:lnTo>
                <a:lnTo>
                  <a:pt x="3347" y="859"/>
                </a:lnTo>
                <a:lnTo>
                  <a:pt x="3348" y="859"/>
                </a:lnTo>
                <a:moveTo>
                  <a:pt x="3321" y="872"/>
                </a:moveTo>
                <a:lnTo>
                  <a:pt x="3321" y="874"/>
                </a:lnTo>
                <a:lnTo>
                  <a:pt x="3319" y="874"/>
                </a:lnTo>
                <a:lnTo>
                  <a:pt x="3319" y="872"/>
                </a:lnTo>
                <a:lnTo>
                  <a:pt x="3321" y="872"/>
                </a:lnTo>
                <a:moveTo>
                  <a:pt x="3350" y="847"/>
                </a:moveTo>
                <a:lnTo>
                  <a:pt x="3348" y="847"/>
                </a:lnTo>
                <a:lnTo>
                  <a:pt x="3348" y="845"/>
                </a:lnTo>
                <a:lnTo>
                  <a:pt x="3350" y="845"/>
                </a:lnTo>
                <a:lnTo>
                  <a:pt x="3350" y="847"/>
                </a:lnTo>
                <a:moveTo>
                  <a:pt x="2911" y="958"/>
                </a:moveTo>
                <a:lnTo>
                  <a:pt x="2911" y="959"/>
                </a:lnTo>
                <a:lnTo>
                  <a:pt x="2909" y="958"/>
                </a:lnTo>
                <a:lnTo>
                  <a:pt x="2911" y="958"/>
                </a:lnTo>
                <a:moveTo>
                  <a:pt x="3312" y="869"/>
                </a:moveTo>
                <a:lnTo>
                  <a:pt x="3312" y="871"/>
                </a:lnTo>
                <a:lnTo>
                  <a:pt x="3311" y="869"/>
                </a:lnTo>
                <a:lnTo>
                  <a:pt x="3312" y="869"/>
                </a:lnTo>
                <a:moveTo>
                  <a:pt x="3317" y="877"/>
                </a:moveTo>
                <a:lnTo>
                  <a:pt x="3319" y="879"/>
                </a:lnTo>
                <a:lnTo>
                  <a:pt x="3317" y="879"/>
                </a:lnTo>
                <a:lnTo>
                  <a:pt x="3317" y="877"/>
                </a:lnTo>
                <a:moveTo>
                  <a:pt x="3336" y="862"/>
                </a:moveTo>
                <a:lnTo>
                  <a:pt x="3336" y="864"/>
                </a:lnTo>
                <a:lnTo>
                  <a:pt x="3335" y="864"/>
                </a:lnTo>
                <a:lnTo>
                  <a:pt x="3335" y="862"/>
                </a:lnTo>
                <a:lnTo>
                  <a:pt x="3336" y="862"/>
                </a:lnTo>
                <a:moveTo>
                  <a:pt x="3348" y="847"/>
                </a:moveTo>
                <a:lnTo>
                  <a:pt x="3348" y="848"/>
                </a:lnTo>
                <a:lnTo>
                  <a:pt x="3347" y="848"/>
                </a:lnTo>
                <a:lnTo>
                  <a:pt x="3347" y="847"/>
                </a:lnTo>
                <a:lnTo>
                  <a:pt x="3348" y="847"/>
                </a:lnTo>
                <a:moveTo>
                  <a:pt x="1355" y="990"/>
                </a:moveTo>
                <a:lnTo>
                  <a:pt x="1354" y="990"/>
                </a:lnTo>
                <a:lnTo>
                  <a:pt x="1355" y="989"/>
                </a:lnTo>
                <a:lnTo>
                  <a:pt x="1355" y="990"/>
                </a:lnTo>
                <a:moveTo>
                  <a:pt x="3389" y="730"/>
                </a:moveTo>
                <a:lnTo>
                  <a:pt x="3391" y="729"/>
                </a:lnTo>
                <a:lnTo>
                  <a:pt x="3391" y="730"/>
                </a:lnTo>
                <a:lnTo>
                  <a:pt x="3389" y="730"/>
                </a:lnTo>
                <a:moveTo>
                  <a:pt x="3350" y="855"/>
                </a:moveTo>
                <a:lnTo>
                  <a:pt x="3352" y="857"/>
                </a:lnTo>
                <a:lnTo>
                  <a:pt x="3350" y="859"/>
                </a:lnTo>
                <a:lnTo>
                  <a:pt x="3350" y="857"/>
                </a:lnTo>
                <a:lnTo>
                  <a:pt x="3350" y="855"/>
                </a:lnTo>
                <a:moveTo>
                  <a:pt x="3350" y="850"/>
                </a:moveTo>
                <a:lnTo>
                  <a:pt x="3352" y="852"/>
                </a:lnTo>
                <a:lnTo>
                  <a:pt x="3350" y="852"/>
                </a:lnTo>
                <a:lnTo>
                  <a:pt x="3350" y="850"/>
                </a:lnTo>
                <a:moveTo>
                  <a:pt x="3331" y="357"/>
                </a:moveTo>
                <a:lnTo>
                  <a:pt x="3331" y="356"/>
                </a:lnTo>
                <a:lnTo>
                  <a:pt x="3333" y="357"/>
                </a:lnTo>
                <a:lnTo>
                  <a:pt x="3333" y="357"/>
                </a:lnTo>
                <a:lnTo>
                  <a:pt x="3333" y="359"/>
                </a:lnTo>
                <a:lnTo>
                  <a:pt x="3331" y="359"/>
                </a:lnTo>
                <a:lnTo>
                  <a:pt x="3331" y="357"/>
                </a:lnTo>
                <a:lnTo>
                  <a:pt x="3331" y="357"/>
                </a:lnTo>
                <a:moveTo>
                  <a:pt x="1422" y="522"/>
                </a:move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moveTo>
                  <a:pt x="3311" y="867"/>
                </a:moveTo>
                <a:lnTo>
                  <a:pt x="3311" y="869"/>
                </a:lnTo>
                <a:lnTo>
                  <a:pt x="3309" y="867"/>
                </a:lnTo>
                <a:lnTo>
                  <a:pt x="3311" y="865"/>
                </a:lnTo>
                <a:lnTo>
                  <a:pt x="3311" y="867"/>
                </a:lnTo>
                <a:moveTo>
                  <a:pt x="3389" y="708"/>
                </a:moveTo>
                <a:lnTo>
                  <a:pt x="3391" y="708"/>
                </a:lnTo>
                <a:lnTo>
                  <a:pt x="3391" y="710"/>
                </a:lnTo>
                <a:lnTo>
                  <a:pt x="3389" y="710"/>
                </a:lnTo>
                <a:lnTo>
                  <a:pt x="3389" y="708"/>
                </a:lnTo>
                <a:moveTo>
                  <a:pt x="3393" y="527"/>
                </a:moveTo>
                <a:lnTo>
                  <a:pt x="3393" y="528"/>
                </a:lnTo>
                <a:lnTo>
                  <a:pt x="3391" y="528"/>
                </a:lnTo>
                <a:lnTo>
                  <a:pt x="3393" y="527"/>
                </a:lnTo>
                <a:moveTo>
                  <a:pt x="3432" y="650"/>
                </a:moveTo>
                <a:lnTo>
                  <a:pt x="3432" y="652"/>
                </a:lnTo>
                <a:lnTo>
                  <a:pt x="3430" y="650"/>
                </a:lnTo>
                <a:lnTo>
                  <a:pt x="3429" y="650"/>
                </a:lnTo>
                <a:lnTo>
                  <a:pt x="3429" y="648"/>
                </a:lnTo>
                <a:lnTo>
                  <a:pt x="3430" y="648"/>
                </a:lnTo>
                <a:lnTo>
                  <a:pt x="3432" y="648"/>
                </a:lnTo>
                <a:lnTo>
                  <a:pt x="3432" y="650"/>
                </a:lnTo>
                <a:moveTo>
                  <a:pt x="3425" y="652"/>
                </a:moveTo>
                <a:lnTo>
                  <a:pt x="3427" y="652"/>
                </a:lnTo>
                <a:lnTo>
                  <a:pt x="3427" y="653"/>
                </a:lnTo>
                <a:lnTo>
                  <a:pt x="3425" y="652"/>
                </a:lnTo>
                <a:moveTo>
                  <a:pt x="3435" y="646"/>
                </a:moveTo>
                <a:lnTo>
                  <a:pt x="3437" y="646"/>
                </a:lnTo>
                <a:lnTo>
                  <a:pt x="3437" y="648"/>
                </a:lnTo>
                <a:lnTo>
                  <a:pt x="3435" y="648"/>
                </a:lnTo>
                <a:lnTo>
                  <a:pt x="3435" y="646"/>
                </a:lnTo>
                <a:moveTo>
                  <a:pt x="3389" y="215"/>
                </a:moveTo>
                <a:lnTo>
                  <a:pt x="3389" y="217"/>
                </a:lnTo>
                <a:lnTo>
                  <a:pt x="3388" y="217"/>
                </a:lnTo>
                <a:lnTo>
                  <a:pt x="3388" y="215"/>
                </a:lnTo>
                <a:lnTo>
                  <a:pt x="3389" y="215"/>
                </a:lnTo>
                <a:moveTo>
                  <a:pt x="3365" y="217"/>
                </a:moveTo>
                <a:lnTo>
                  <a:pt x="3365" y="219"/>
                </a:lnTo>
                <a:lnTo>
                  <a:pt x="3364" y="217"/>
                </a:lnTo>
                <a:lnTo>
                  <a:pt x="3365" y="217"/>
                </a:lnTo>
                <a:moveTo>
                  <a:pt x="3329" y="356"/>
                </a:moveTo>
                <a:lnTo>
                  <a:pt x="3329" y="354"/>
                </a:lnTo>
                <a:lnTo>
                  <a:pt x="3331" y="354"/>
                </a:lnTo>
                <a:lnTo>
                  <a:pt x="3331" y="356"/>
                </a:lnTo>
                <a:lnTo>
                  <a:pt x="3329" y="356"/>
                </a:lnTo>
                <a:moveTo>
                  <a:pt x="3328" y="263"/>
                </a:moveTo>
                <a:lnTo>
                  <a:pt x="3329" y="263"/>
                </a:lnTo>
                <a:lnTo>
                  <a:pt x="3329" y="265"/>
                </a:lnTo>
                <a:lnTo>
                  <a:pt x="3328" y="265"/>
                </a:lnTo>
                <a:lnTo>
                  <a:pt x="3328" y="263"/>
                </a:lnTo>
                <a:moveTo>
                  <a:pt x="3326" y="262"/>
                </a:moveTo>
                <a:lnTo>
                  <a:pt x="3328" y="262"/>
                </a:lnTo>
                <a:lnTo>
                  <a:pt x="3328" y="263"/>
                </a:lnTo>
                <a:lnTo>
                  <a:pt x="3326" y="263"/>
                </a:lnTo>
                <a:lnTo>
                  <a:pt x="3326" y="262"/>
                </a:lnTo>
                <a:moveTo>
                  <a:pt x="3432" y="646"/>
                </a:moveTo>
                <a:lnTo>
                  <a:pt x="3434" y="648"/>
                </a:lnTo>
                <a:lnTo>
                  <a:pt x="3432" y="648"/>
                </a:lnTo>
                <a:lnTo>
                  <a:pt x="3430" y="646"/>
                </a:lnTo>
                <a:lnTo>
                  <a:pt x="3432" y="646"/>
                </a:lnTo>
                <a:moveTo>
                  <a:pt x="3386" y="705"/>
                </a:moveTo>
                <a:lnTo>
                  <a:pt x="3386" y="706"/>
                </a:lnTo>
                <a:lnTo>
                  <a:pt x="3384" y="705"/>
                </a:lnTo>
                <a:lnTo>
                  <a:pt x="3386" y="705"/>
                </a:lnTo>
                <a:moveTo>
                  <a:pt x="3386" y="703"/>
                </a:moveTo>
                <a:lnTo>
                  <a:pt x="3384" y="703"/>
                </a:lnTo>
                <a:lnTo>
                  <a:pt x="3384" y="701"/>
                </a:lnTo>
                <a:lnTo>
                  <a:pt x="3386" y="703"/>
                </a:lnTo>
                <a:moveTo>
                  <a:pt x="3423" y="655"/>
                </a:moveTo>
                <a:lnTo>
                  <a:pt x="3423" y="657"/>
                </a:lnTo>
                <a:lnTo>
                  <a:pt x="3422" y="657"/>
                </a:lnTo>
                <a:lnTo>
                  <a:pt x="3422" y="655"/>
                </a:lnTo>
                <a:lnTo>
                  <a:pt x="3423" y="655"/>
                </a:lnTo>
                <a:moveTo>
                  <a:pt x="3384" y="703"/>
                </a:moveTo>
                <a:lnTo>
                  <a:pt x="3384" y="705"/>
                </a:lnTo>
                <a:lnTo>
                  <a:pt x="3382" y="705"/>
                </a:lnTo>
                <a:lnTo>
                  <a:pt x="3381" y="705"/>
                </a:lnTo>
                <a:lnTo>
                  <a:pt x="3379" y="703"/>
                </a:lnTo>
                <a:lnTo>
                  <a:pt x="3379" y="701"/>
                </a:lnTo>
                <a:lnTo>
                  <a:pt x="3381" y="701"/>
                </a:lnTo>
                <a:lnTo>
                  <a:pt x="3381" y="703"/>
                </a:lnTo>
                <a:lnTo>
                  <a:pt x="3382" y="703"/>
                </a:lnTo>
                <a:lnTo>
                  <a:pt x="3384" y="703"/>
                </a:lnTo>
                <a:moveTo>
                  <a:pt x="3377" y="699"/>
                </a:moveTo>
                <a:lnTo>
                  <a:pt x="3379" y="701"/>
                </a:lnTo>
                <a:lnTo>
                  <a:pt x="3377" y="701"/>
                </a:lnTo>
                <a:lnTo>
                  <a:pt x="3376" y="701"/>
                </a:lnTo>
                <a:lnTo>
                  <a:pt x="3376" y="699"/>
                </a:lnTo>
                <a:lnTo>
                  <a:pt x="3377" y="699"/>
                </a:lnTo>
                <a:moveTo>
                  <a:pt x="3389" y="706"/>
                </a:moveTo>
                <a:lnTo>
                  <a:pt x="3389" y="708"/>
                </a:lnTo>
                <a:lnTo>
                  <a:pt x="3388" y="708"/>
                </a:lnTo>
                <a:lnTo>
                  <a:pt x="3386" y="706"/>
                </a:lnTo>
                <a:lnTo>
                  <a:pt x="3388" y="706"/>
                </a:lnTo>
                <a:lnTo>
                  <a:pt x="3389" y="706"/>
                </a:lnTo>
                <a:moveTo>
                  <a:pt x="3420" y="655"/>
                </a:moveTo>
                <a:lnTo>
                  <a:pt x="3418" y="655"/>
                </a:lnTo>
                <a:lnTo>
                  <a:pt x="3418" y="653"/>
                </a:lnTo>
                <a:lnTo>
                  <a:pt x="3420" y="653"/>
                </a:lnTo>
                <a:lnTo>
                  <a:pt x="3420" y="655"/>
                </a:lnTo>
                <a:moveTo>
                  <a:pt x="3405" y="621"/>
                </a:moveTo>
                <a:lnTo>
                  <a:pt x="3403" y="619"/>
                </a:lnTo>
                <a:lnTo>
                  <a:pt x="3405" y="619"/>
                </a:lnTo>
                <a:lnTo>
                  <a:pt x="3405" y="621"/>
                </a:lnTo>
                <a:moveTo>
                  <a:pt x="3343" y="578"/>
                </a:moveTo>
                <a:lnTo>
                  <a:pt x="3345" y="580"/>
                </a:lnTo>
                <a:lnTo>
                  <a:pt x="3343" y="580"/>
                </a:lnTo>
                <a:lnTo>
                  <a:pt x="3343" y="578"/>
                </a:lnTo>
                <a:moveTo>
                  <a:pt x="3353" y="623"/>
                </a:moveTo>
                <a:lnTo>
                  <a:pt x="3353" y="624"/>
                </a:lnTo>
                <a:lnTo>
                  <a:pt x="3352" y="623"/>
                </a:lnTo>
                <a:lnTo>
                  <a:pt x="3353" y="623"/>
                </a:lnTo>
                <a:moveTo>
                  <a:pt x="3345" y="638"/>
                </a:moveTo>
                <a:lnTo>
                  <a:pt x="3345" y="640"/>
                </a:lnTo>
                <a:lnTo>
                  <a:pt x="3343" y="641"/>
                </a:lnTo>
                <a:lnTo>
                  <a:pt x="3343" y="640"/>
                </a:lnTo>
                <a:lnTo>
                  <a:pt x="3341" y="640"/>
                </a:lnTo>
                <a:lnTo>
                  <a:pt x="3341" y="638"/>
                </a:lnTo>
                <a:lnTo>
                  <a:pt x="3341" y="636"/>
                </a:lnTo>
                <a:lnTo>
                  <a:pt x="3343" y="638"/>
                </a:lnTo>
                <a:lnTo>
                  <a:pt x="3345" y="638"/>
                </a:lnTo>
                <a:moveTo>
                  <a:pt x="3321" y="874"/>
                </a:moveTo>
                <a:lnTo>
                  <a:pt x="3323" y="874"/>
                </a:lnTo>
                <a:lnTo>
                  <a:pt x="3321" y="876"/>
                </a:lnTo>
                <a:lnTo>
                  <a:pt x="3321" y="874"/>
                </a:lnTo>
                <a:moveTo>
                  <a:pt x="3092" y="860"/>
                </a:moveTo>
                <a:lnTo>
                  <a:pt x="3092" y="862"/>
                </a:lnTo>
                <a:lnTo>
                  <a:pt x="3090" y="860"/>
                </a:lnTo>
                <a:lnTo>
                  <a:pt x="3092" y="860"/>
                </a:lnTo>
                <a:moveTo>
                  <a:pt x="1176" y="877"/>
                </a:moveTo>
                <a:lnTo>
                  <a:pt x="1176" y="876"/>
                </a:lnTo>
                <a:lnTo>
                  <a:pt x="1176" y="876"/>
                </a:lnTo>
                <a:lnTo>
                  <a:pt x="1176" y="877"/>
                </a:lnTo>
                <a:lnTo>
                  <a:pt x="1176" y="877"/>
                </a:lnTo>
                <a:moveTo>
                  <a:pt x="3140" y="908"/>
                </a:moveTo>
                <a:lnTo>
                  <a:pt x="3138" y="908"/>
                </a:lnTo>
                <a:lnTo>
                  <a:pt x="3138" y="906"/>
                </a:lnTo>
                <a:lnTo>
                  <a:pt x="3140" y="906"/>
                </a:lnTo>
                <a:lnTo>
                  <a:pt x="3140" y="908"/>
                </a:lnTo>
                <a:moveTo>
                  <a:pt x="3143" y="917"/>
                </a:moveTo>
                <a:lnTo>
                  <a:pt x="3143" y="918"/>
                </a:lnTo>
                <a:lnTo>
                  <a:pt x="3141" y="917"/>
                </a:lnTo>
                <a:lnTo>
                  <a:pt x="3143" y="917"/>
                </a:lnTo>
                <a:moveTo>
                  <a:pt x="3094" y="859"/>
                </a:moveTo>
                <a:lnTo>
                  <a:pt x="3094" y="860"/>
                </a:lnTo>
                <a:lnTo>
                  <a:pt x="3092" y="859"/>
                </a:lnTo>
                <a:lnTo>
                  <a:pt x="3092" y="857"/>
                </a:lnTo>
                <a:lnTo>
                  <a:pt x="3094" y="857"/>
                </a:lnTo>
                <a:lnTo>
                  <a:pt x="3094" y="859"/>
                </a:lnTo>
                <a:moveTo>
                  <a:pt x="3095" y="860"/>
                </a:moveTo>
                <a:lnTo>
                  <a:pt x="3095" y="862"/>
                </a:lnTo>
                <a:lnTo>
                  <a:pt x="3094" y="862"/>
                </a:lnTo>
                <a:lnTo>
                  <a:pt x="3094" y="860"/>
                </a:lnTo>
                <a:lnTo>
                  <a:pt x="3095" y="860"/>
                </a:lnTo>
                <a:moveTo>
                  <a:pt x="3141" y="912"/>
                </a:moveTo>
                <a:lnTo>
                  <a:pt x="3140" y="912"/>
                </a:lnTo>
                <a:lnTo>
                  <a:pt x="3140" y="910"/>
                </a:lnTo>
                <a:lnTo>
                  <a:pt x="3141" y="910"/>
                </a:lnTo>
                <a:lnTo>
                  <a:pt x="3143" y="912"/>
                </a:lnTo>
                <a:lnTo>
                  <a:pt x="3141" y="912"/>
                </a:lnTo>
                <a:moveTo>
                  <a:pt x="1179" y="881"/>
                </a:moveTo>
                <a:lnTo>
                  <a:pt x="1181" y="881"/>
                </a:lnTo>
                <a:lnTo>
                  <a:pt x="1181" y="882"/>
                </a:lnTo>
                <a:lnTo>
                  <a:pt x="1179" y="882"/>
                </a:lnTo>
                <a:lnTo>
                  <a:pt x="1179" y="881"/>
                </a:lnTo>
                <a:moveTo>
                  <a:pt x="3155" y="959"/>
                </a:moveTo>
                <a:lnTo>
                  <a:pt x="3155" y="961"/>
                </a:lnTo>
                <a:lnTo>
                  <a:pt x="3153" y="961"/>
                </a:lnTo>
                <a:lnTo>
                  <a:pt x="3153" y="959"/>
                </a:lnTo>
                <a:lnTo>
                  <a:pt x="3155" y="959"/>
                </a:lnTo>
                <a:moveTo>
                  <a:pt x="3160" y="963"/>
                </a:moveTo>
                <a:lnTo>
                  <a:pt x="3159" y="963"/>
                </a:lnTo>
                <a:lnTo>
                  <a:pt x="3159" y="961"/>
                </a:lnTo>
                <a:lnTo>
                  <a:pt x="3160" y="961"/>
                </a:lnTo>
                <a:lnTo>
                  <a:pt x="3160" y="963"/>
                </a:lnTo>
                <a:moveTo>
                  <a:pt x="3157" y="958"/>
                </a:moveTo>
                <a:lnTo>
                  <a:pt x="3155" y="959"/>
                </a:lnTo>
                <a:lnTo>
                  <a:pt x="3155" y="958"/>
                </a:lnTo>
                <a:lnTo>
                  <a:pt x="3157" y="958"/>
                </a:lnTo>
                <a:moveTo>
                  <a:pt x="1176" y="877"/>
                </a:moveTo>
                <a:lnTo>
                  <a:pt x="1178" y="877"/>
                </a:lnTo>
                <a:lnTo>
                  <a:pt x="1179" y="879"/>
                </a:lnTo>
                <a:lnTo>
                  <a:pt x="1179" y="881"/>
                </a:lnTo>
                <a:lnTo>
                  <a:pt x="1178" y="879"/>
                </a:lnTo>
                <a:lnTo>
                  <a:pt x="1176" y="879"/>
                </a:lnTo>
                <a:lnTo>
                  <a:pt x="1176" y="877"/>
                </a:lnTo>
                <a:moveTo>
                  <a:pt x="3000" y="965"/>
                </a:moveTo>
                <a:lnTo>
                  <a:pt x="3000" y="966"/>
                </a:lnTo>
                <a:lnTo>
                  <a:pt x="2998" y="966"/>
                </a:lnTo>
                <a:lnTo>
                  <a:pt x="2998" y="965"/>
                </a:lnTo>
                <a:lnTo>
                  <a:pt x="3000" y="965"/>
                </a:lnTo>
                <a:moveTo>
                  <a:pt x="2994" y="1050"/>
                </a:moveTo>
                <a:lnTo>
                  <a:pt x="2994" y="1052"/>
                </a:lnTo>
                <a:lnTo>
                  <a:pt x="2993" y="1050"/>
                </a:lnTo>
                <a:lnTo>
                  <a:pt x="2994" y="1050"/>
                </a:lnTo>
                <a:moveTo>
                  <a:pt x="1181" y="882"/>
                </a:moveTo>
                <a:lnTo>
                  <a:pt x="1183" y="882"/>
                </a:lnTo>
                <a:lnTo>
                  <a:pt x="1183" y="884"/>
                </a:lnTo>
                <a:lnTo>
                  <a:pt x="1181" y="884"/>
                </a:lnTo>
                <a:lnTo>
                  <a:pt x="1181" y="882"/>
                </a:lnTo>
                <a:moveTo>
                  <a:pt x="2924" y="983"/>
                </a:moveTo>
                <a:lnTo>
                  <a:pt x="2923" y="983"/>
                </a:lnTo>
                <a:lnTo>
                  <a:pt x="2924" y="982"/>
                </a:lnTo>
                <a:lnTo>
                  <a:pt x="2924" y="983"/>
                </a:lnTo>
                <a:moveTo>
                  <a:pt x="3051" y="901"/>
                </a:moveTo>
                <a:lnTo>
                  <a:pt x="3053" y="903"/>
                </a:lnTo>
                <a:lnTo>
                  <a:pt x="3051" y="903"/>
                </a:lnTo>
                <a:lnTo>
                  <a:pt x="3051" y="901"/>
                </a:lnTo>
                <a:moveTo>
                  <a:pt x="1179" y="838"/>
                </a:moveTo>
                <a:lnTo>
                  <a:pt x="1178" y="838"/>
                </a:lnTo>
                <a:lnTo>
                  <a:pt x="1178" y="836"/>
                </a:lnTo>
                <a:lnTo>
                  <a:pt x="1179" y="836"/>
                </a:lnTo>
                <a:lnTo>
                  <a:pt x="1179" y="838"/>
                </a:lnTo>
                <a:moveTo>
                  <a:pt x="3090" y="859"/>
                </a:moveTo>
                <a:lnTo>
                  <a:pt x="3090" y="860"/>
                </a:lnTo>
                <a:lnTo>
                  <a:pt x="3088" y="860"/>
                </a:lnTo>
                <a:lnTo>
                  <a:pt x="3090" y="859"/>
                </a:lnTo>
                <a:moveTo>
                  <a:pt x="3087" y="871"/>
                </a:moveTo>
                <a:lnTo>
                  <a:pt x="3087" y="872"/>
                </a:lnTo>
                <a:lnTo>
                  <a:pt x="3085" y="872"/>
                </a:lnTo>
                <a:lnTo>
                  <a:pt x="3085" y="871"/>
                </a:lnTo>
                <a:lnTo>
                  <a:pt x="3085" y="869"/>
                </a:lnTo>
                <a:lnTo>
                  <a:pt x="3087" y="869"/>
                </a:lnTo>
                <a:lnTo>
                  <a:pt x="3087" y="871"/>
                </a:lnTo>
                <a:moveTo>
                  <a:pt x="3090" y="862"/>
                </a:moveTo>
                <a:lnTo>
                  <a:pt x="3092" y="864"/>
                </a:lnTo>
                <a:lnTo>
                  <a:pt x="3090" y="864"/>
                </a:lnTo>
                <a:lnTo>
                  <a:pt x="3090" y="862"/>
                </a:lnTo>
                <a:moveTo>
                  <a:pt x="3092" y="862"/>
                </a:moveTo>
                <a:lnTo>
                  <a:pt x="3094" y="862"/>
                </a:lnTo>
                <a:lnTo>
                  <a:pt x="3094" y="864"/>
                </a:lnTo>
                <a:lnTo>
                  <a:pt x="3092" y="864"/>
                </a:lnTo>
                <a:lnTo>
                  <a:pt x="3092" y="862"/>
                </a:lnTo>
                <a:moveTo>
                  <a:pt x="3095" y="867"/>
                </a:moveTo>
                <a:lnTo>
                  <a:pt x="3094" y="869"/>
                </a:lnTo>
                <a:lnTo>
                  <a:pt x="3094" y="867"/>
                </a:lnTo>
                <a:lnTo>
                  <a:pt x="3094" y="865"/>
                </a:lnTo>
                <a:lnTo>
                  <a:pt x="3095" y="867"/>
                </a:lnTo>
                <a:moveTo>
                  <a:pt x="3095" y="869"/>
                </a:moveTo>
                <a:lnTo>
                  <a:pt x="3094" y="871"/>
                </a:lnTo>
                <a:lnTo>
                  <a:pt x="3092" y="871"/>
                </a:lnTo>
                <a:lnTo>
                  <a:pt x="3094" y="869"/>
                </a:lnTo>
                <a:lnTo>
                  <a:pt x="3095" y="869"/>
                </a:lnTo>
                <a:moveTo>
                  <a:pt x="1188" y="889"/>
                </a:moveTo>
                <a:lnTo>
                  <a:pt x="1190" y="888"/>
                </a:lnTo>
                <a:lnTo>
                  <a:pt x="1190" y="889"/>
                </a:lnTo>
                <a:lnTo>
                  <a:pt x="1188" y="889"/>
                </a:lnTo>
                <a:moveTo>
                  <a:pt x="3306" y="1048"/>
                </a:moveTo>
                <a:lnTo>
                  <a:pt x="3307" y="1050"/>
                </a:lnTo>
                <a:lnTo>
                  <a:pt x="3306" y="1050"/>
                </a:lnTo>
                <a:lnTo>
                  <a:pt x="3306" y="1048"/>
                </a:lnTo>
                <a:moveTo>
                  <a:pt x="3304" y="1047"/>
                </a:moveTo>
                <a:lnTo>
                  <a:pt x="3306" y="1048"/>
                </a:lnTo>
                <a:lnTo>
                  <a:pt x="3304" y="1048"/>
                </a:lnTo>
                <a:lnTo>
                  <a:pt x="3304" y="1047"/>
                </a:lnTo>
                <a:moveTo>
                  <a:pt x="3307" y="1052"/>
                </a:moveTo>
                <a:lnTo>
                  <a:pt x="3307" y="1050"/>
                </a:lnTo>
                <a:lnTo>
                  <a:pt x="3309" y="1052"/>
                </a:lnTo>
                <a:lnTo>
                  <a:pt x="3307" y="1052"/>
                </a:lnTo>
                <a:moveTo>
                  <a:pt x="3307" y="1048"/>
                </a:moveTo>
                <a:lnTo>
                  <a:pt x="3309" y="1050"/>
                </a:lnTo>
                <a:lnTo>
                  <a:pt x="3307" y="1050"/>
                </a:lnTo>
                <a:lnTo>
                  <a:pt x="3307" y="1048"/>
                </a:lnTo>
                <a:moveTo>
                  <a:pt x="3302" y="1052"/>
                </a:moveTo>
                <a:lnTo>
                  <a:pt x="3304" y="1054"/>
                </a:lnTo>
                <a:lnTo>
                  <a:pt x="3300" y="1052"/>
                </a:lnTo>
                <a:lnTo>
                  <a:pt x="3300" y="1050"/>
                </a:lnTo>
                <a:lnTo>
                  <a:pt x="3302" y="1052"/>
                </a:lnTo>
                <a:moveTo>
                  <a:pt x="3306" y="1055"/>
                </a:moveTo>
                <a:lnTo>
                  <a:pt x="3306" y="1057"/>
                </a:lnTo>
                <a:lnTo>
                  <a:pt x="3304" y="1054"/>
                </a:lnTo>
                <a:lnTo>
                  <a:pt x="3306" y="1055"/>
                </a:lnTo>
                <a:moveTo>
                  <a:pt x="3292" y="1069"/>
                </a:moveTo>
                <a:lnTo>
                  <a:pt x="3290" y="1069"/>
                </a:lnTo>
                <a:lnTo>
                  <a:pt x="3292" y="1067"/>
                </a:lnTo>
                <a:lnTo>
                  <a:pt x="3292" y="1069"/>
                </a:lnTo>
                <a:moveTo>
                  <a:pt x="3280" y="879"/>
                </a:moveTo>
                <a:lnTo>
                  <a:pt x="3282" y="881"/>
                </a:lnTo>
                <a:lnTo>
                  <a:pt x="3280" y="881"/>
                </a:lnTo>
                <a:lnTo>
                  <a:pt x="3278" y="881"/>
                </a:lnTo>
                <a:lnTo>
                  <a:pt x="3278" y="879"/>
                </a:lnTo>
                <a:lnTo>
                  <a:pt x="3280" y="879"/>
                </a:lnTo>
                <a:moveTo>
                  <a:pt x="3309" y="1045"/>
                </a:moveTo>
                <a:lnTo>
                  <a:pt x="3311" y="1047"/>
                </a:lnTo>
                <a:lnTo>
                  <a:pt x="3307" y="1045"/>
                </a:lnTo>
                <a:lnTo>
                  <a:pt x="3309" y="1045"/>
                </a:lnTo>
                <a:moveTo>
                  <a:pt x="3321" y="966"/>
                </a:moveTo>
                <a:lnTo>
                  <a:pt x="3321" y="965"/>
                </a:lnTo>
                <a:lnTo>
                  <a:pt x="3323" y="966"/>
                </a:lnTo>
                <a:lnTo>
                  <a:pt x="3321" y="966"/>
                </a:lnTo>
                <a:moveTo>
                  <a:pt x="3309" y="1042"/>
                </a:moveTo>
                <a:lnTo>
                  <a:pt x="3311" y="1042"/>
                </a:lnTo>
                <a:lnTo>
                  <a:pt x="3311" y="1043"/>
                </a:lnTo>
                <a:lnTo>
                  <a:pt x="3309" y="1043"/>
                </a:lnTo>
                <a:lnTo>
                  <a:pt x="3309" y="1042"/>
                </a:lnTo>
                <a:moveTo>
                  <a:pt x="3331" y="994"/>
                </a:moveTo>
                <a:lnTo>
                  <a:pt x="3331" y="992"/>
                </a:lnTo>
                <a:lnTo>
                  <a:pt x="3333" y="994"/>
                </a:lnTo>
                <a:lnTo>
                  <a:pt x="3331" y="994"/>
                </a:lnTo>
                <a:moveTo>
                  <a:pt x="3256" y="1016"/>
                </a:moveTo>
                <a:lnTo>
                  <a:pt x="3254" y="1016"/>
                </a:lnTo>
                <a:lnTo>
                  <a:pt x="3254" y="1014"/>
                </a:lnTo>
                <a:lnTo>
                  <a:pt x="3256" y="1016"/>
                </a:lnTo>
                <a:moveTo>
                  <a:pt x="3181" y="937"/>
                </a:moveTo>
                <a:lnTo>
                  <a:pt x="3181" y="939"/>
                </a:lnTo>
                <a:lnTo>
                  <a:pt x="3179" y="939"/>
                </a:lnTo>
                <a:lnTo>
                  <a:pt x="3179" y="937"/>
                </a:lnTo>
                <a:lnTo>
                  <a:pt x="3181" y="937"/>
                </a:lnTo>
                <a:moveTo>
                  <a:pt x="3174" y="954"/>
                </a:moveTo>
                <a:lnTo>
                  <a:pt x="3174" y="956"/>
                </a:lnTo>
                <a:lnTo>
                  <a:pt x="3172" y="954"/>
                </a:lnTo>
                <a:lnTo>
                  <a:pt x="3174" y="954"/>
                </a:lnTo>
                <a:moveTo>
                  <a:pt x="3176" y="951"/>
                </a:moveTo>
                <a:lnTo>
                  <a:pt x="3176" y="953"/>
                </a:lnTo>
                <a:lnTo>
                  <a:pt x="3174" y="951"/>
                </a:lnTo>
                <a:lnTo>
                  <a:pt x="3176" y="951"/>
                </a:lnTo>
                <a:moveTo>
                  <a:pt x="3299" y="865"/>
                </a:moveTo>
                <a:lnTo>
                  <a:pt x="3299" y="867"/>
                </a:lnTo>
                <a:lnTo>
                  <a:pt x="3297" y="867"/>
                </a:lnTo>
                <a:lnTo>
                  <a:pt x="3297" y="865"/>
                </a:lnTo>
                <a:lnTo>
                  <a:pt x="3297" y="864"/>
                </a:lnTo>
                <a:lnTo>
                  <a:pt x="3299" y="864"/>
                </a:lnTo>
                <a:lnTo>
                  <a:pt x="3299" y="865"/>
                </a:lnTo>
                <a:moveTo>
                  <a:pt x="1203" y="906"/>
                </a:moveTo>
                <a:lnTo>
                  <a:pt x="1202" y="908"/>
                </a:lnTo>
                <a:lnTo>
                  <a:pt x="1202" y="906"/>
                </a:lnTo>
                <a:lnTo>
                  <a:pt x="1203" y="906"/>
                </a:lnTo>
                <a:moveTo>
                  <a:pt x="3189" y="953"/>
                </a:moveTo>
                <a:lnTo>
                  <a:pt x="3188" y="953"/>
                </a:lnTo>
                <a:lnTo>
                  <a:pt x="3188" y="951"/>
                </a:lnTo>
                <a:lnTo>
                  <a:pt x="3189" y="951"/>
                </a:lnTo>
                <a:lnTo>
                  <a:pt x="3191" y="951"/>
                </a:lnTo>
                <a:lnTo>
                  <a:pt x="3189" y="953"/>
                </a:lnTo>
                <a:moveTo>
                  <a:pt x="1185" y="886"/>
                </a:moveTo>
                <a:lnTo>
                  <a:pt x="1186" y="886"/>
                </a:lnTo>
                <a:lnTo>
                  <a:pt x="1186" y="888"/>
                </a:lnTo>
                <a:lnTo>
                  <a:pt x="1185" y="888"/>
                </a:lnTo>
                <a:lnTo>
                  <a:pt x="1185" y="886"/>
                </a:lnTo>
                <a:moveTo>
                  <a:pt x="3288" y="1182"/>
                </a:moveTo>
                <a:lnTo>
                  <a:pt x="3287" y="1182"/>
                </a:lnTo>
                <a:lnTo>
                  <a:pt x="3287" y="1182"/>
                </a:lnTo>
                <a:lnTo>
                  <a:pt x="3288" y="1182"/>
                </a:lnTo>
                <a:moveTo>
                  <a:pt x="3241" y="1095"/>
                </a:moveTo>
                <a:lnTo>
                  <a:pt x="3242" y="1095"/>
                </a:lnTo>
                <a:lnTo>
                  <a:pt x="3242" y="1096"/>
                </a:lnTo>
                <a:lnTo>
                  <a:pt x="3241" y="1096"/>
                </a:lnTo>
                <a:lnTo>
                  <a:pt x="3241" y="1095"/>
                </a:lnTo>
                <a:moveTo>
                  <a:pt x="3200" y="980"/>
                </a:moveTo>
                <a:lnTo>
                  <a:pt x="3198" y="978"/>
                </a:lnTo>
                <a:lnTo>
                  <a:pt x="3200" y="978"/>
                </a:lnTo>
                <a:lnTo>
                  <a:pt x="3200" y="980"/>
                </a:lnTo>
                <a:moveTo>
                  <a:pt x="3213" y="1021"/>
                </a:moveTo>
                <a:lnTo>
                  <a:pt x="3212" y="1021"/>
                </a:lnTo>
                <a:lnTo>
                  <a:pt x="3212" y="1019"/>
                </a:lnTo>
                <a:lnTo>
                  <a:pt x="3213" y="1019"/>
                </a:lnTo>
                <a:lnTo>
                  <a:pt x="3213" y="1021"/>
                </a:lnTo>
                <a:moveTo>
                  <a:pt x="3268" y="1189"/>
                </a:moveTo>
                <a:lnTo>
                  <a:pt x="3268" y="1190"/>
                </a:lnTo>
                <a:lnTo>
                  <a:pt x="3266" y="1189"/>
                </a:lnTo>
                <a:lnTo>
                  <a:pt x="3268" y="1189"/>
                </a:lnTo>
                <a:moveTo>
                  <a:pt x="3275" y="1197"/>
                </a:moveTo>
                <a:lnTo>
                  <a:pt x="3276" y="1197"/>
                </a:lnTo>
                <a:lnTo>
                  <a:pt x="3276" y="1199"/>
                </a:lnTo>
                <a:lnTo>
                  <a:pt x="3275" y="1199"/>
                </a:lnTo>
                <a:lnTo>
                  <a:pt x="3275" y="1197"/>
                </a:lnTo>
                <a:moveTo>
                  <a:pt x="3275" y="1194"/>
                </a:moveTo>
                <a:lnTo>
                  <a:pt x="3276" y="1194"/>
                </a:lnTo>
                <a:lnTo>
                  <a:pt x="3276" y="1195"/>
                </a:lnTo>
                <a:lnTo>
                  <a:pt x="3276" y="1197"/>
                </a:lnTo>
                <a:lnTo>
                  <a:pt x="3275" y="1195"/>
                </a:lnTo>
                <a:lnTo>
                  <a:pt x="3275" y="1194"/>
                </a:lnTo>
                <a:moveTo>
                  <a:pt x="3270" y="1190"/>
                </a:moveTo>
                <a:lnTo>
                  <a:pt x="3270" y="1192"/>
                </a:lnTo>
                <a:lnTo>
                  <a:pt x="3268" y="1190"/>
                </a:lnTo>
                <a:lnTo>
                  <a:pt x="3270" y="1190"/>
                </a:lnTo>
                <a:moveTo>
                  <a:pt x="3273" y="1192"/>
                </a:moveTo>
                <a:lnTo>
                  <a:pt x="3275" y="1194"/>
                </a:lnTo>
                <a:lnTo>
                  <a:pt x="3273" y="1194"/>
                </a:lnTo>
                <a:lnTo>
                  <a:pt x="3271" y="1194"/>
                </a:lnTo>
                <a:lnTo>
                  <a:pt x="3270" y="1194"/>
                </a:lnTo>
                <a:lnTo>
                  <a:pt x="3270" y="1194"/>
                </a:lnTo>
                <a:lnTo>
                  <a:pt x="3270" y="1192"/>
                </a:lnTo>
                <a:lnTo>
                  <a:pt x="3270" y="1192"/>
                </a:lnTo>
                <a:lnTo>
                  <a:pt x="3271" y="1192"/>
                </a:lnTo>
                <a:lnTo>
                  <a:pt x="3273" y="1192"/>
                </a:lnTo>
                <a:moveTo>
                  <a:pt x="3270" y="1201"/>
                </a:moveTo>
                <a:lnTo>
                  <a:pt x="3271" y="1201"/>
                </a:lnTo>
                <a:lnTo>
                  <a:pt x="3271" y="1202"/>
                </a:lnTo>
                <a:lnTo>
                  <a:pt x="3270" y="1202"/>
                </a:lnTo>
                <a:lnTo>
                  <a:pt x="3270" y="1201"/>
                </a:lnTo>
                <a:moveTo>
                  <a:pt x="3307" y="1230"/>
                </a:moveTo>
                <a:lnTo>
                  <a:pt x="3309" y="1230"/>
                </a:lnTo>
                <a:lnTo>
                  <a:pt x="3307" y="1231"/>
                </a:lnTo>
                <a:lnTo>
                  <a:pt x="3307" y="1230"/>
                </a:lnTo>
                <a:moveTo>
                  <a:pt x="3273" y="1199"/>
                </a:moveTo>
                <a:lnTo>
                  <a:pt x="3275" y="1199"/>
                </a:lnTo>
                <a:lnTo>
                  <a:pt x="3275" y="1201"/>
                </a:lnTo>
                <a:lnTo>
                  <a:pt x="3273" y="1201"/>
                </a:lnTo>
                <a:lnTo>
                  <a:pt x="3271" y="1201"/>
                </a:lnTo>
                <a:lnTo>
                  <a:pt x="3273" y="1199"/>
                </a:lnTo>
                <a:moveTo>
                  <a:pt x="3270" y="1201"/>
                </a:moveTo>
                <a:lnTo>
                  <a:pt x="3270" y="1202"/>
                </a:lnTo>
                <a:lnTo>
                  <a:pt x="3270" y="1202"/>
                </a:lnTo>
                <a:lnTo>
                  <a:pt x="3270" y="1201"/>
                </a:lnTo>
                <a:moveTo>
                  <a:pt x="3265" y="1183"/>
                </a:moveTo>
                <a:lnTo>
                  <a:pt x="3265" y="1182"/>
                </a:lnTo>
                <a:lnTo>
                  <a:pt x="3266" y="1182"/>
                </a:lnTo>
                <a:lnTo>
                  <a:pt x="3266" y="1183"/>
                </a:lnTo>
                <a:lnTo>
                  <a:pt x="3265" y="1183"/>
                </a:lnTo>
                <a:moveTo>
                  <a:pt x="3377" y="202"/>
                </a:moveTo>
                <a:lnTo>
                  <a:pt x="3379" y="204"/>
                </a:lnTo>
                <a:lnTo>
                  <a:pt x="3377" y="204"/>
                </a:lnTo>
                <a:lnTo>
                  <a:pt x="3377" y="202"/>
                </a:lnTo>
                <a:moveTo>
                  <a:pt x="3678" y="1979"/>
                </a:moveTo>
                <a:lnTo>
                  <a:pt x="3678" y="1977"/>
                </a:lnTo>
                <a:lnTo>
                  <a:pt x="3680" y="1977"/>
                </a:lnTo>
                <a:lnTo>
                  <a:pt x="3678" y="1979"/>
                </a:lnTo>
                <a:moveTo>
                  <a:pt x="3541" y="1782"/>
                </a:moveTo>
                <a:lnTo>
                  <a:pt x="3543" y="1782"/>
                </a:lnTo>
                <a:lnTo>
                  <a:pt x="3541" y="1784"/>
                </a:lnTo>
                <a:lnTo>
                  <a:pt x="3541" y="1782"/>
                </a:lnTo>
                <a:moveTo>
                  <a:pt x="3511" y="1450"/>
                </a:moveTo>
                <a:lnTo>
                  <a:pt x="3509" y="1452"/>
                </a:lnTo>
                <a:lnTo>
                  <a:pt x="3509" y="1450"/>
                </a:lnTo>
                <a:lnTo>
                  <a:pt x="3511" y="1450"/>
                </a:lnTo>
                <a:moveTo>
                  <a:pt x="3543" y="1454"/>
                </a:moveTo>
                <a:lnTo>
                  <a:pt x="3545" y="1452"/>
                </a:lnTo>
                <a:lnTo>
                  <a:pt x="3545" y="1454"/>
                </a:lnTo>
                <a:lnTo>
                  <a:pt x="3543" y="1454"/>
                </a:lnTo>
                <a:moveTo>
                  <a:pt x="3697" y="1965"/>
                </a:moveTo>
                <a:lnTo>
                  <a:pt x="3697" y="1963"/>
                </a:lnTo>
                <a:lnTo>
                  <a:pt x="3699" y="1963"/>
                </a:lnTo>
                <a:lnTo>
                  <a:pt x="3699" y="1965"/>
                </a:lnTo>
                <a:lnTo>
                  <a:pt x="3697" y="1965"/>
                </a:lnTo>
                <a:moveTo>
                  <a:pt x="3806" y="1917"/>
                </a:moveTo>
                <a:lnTo>
                  <a:pt x="3808" y="1919"/>
                </a:lnTo>
                <a:lnTo>
                  <a:pt x="3806" y="1919"/>
                </a:lnTo>
                <a:lnTo>
                  <a:pt x="3806" y="1917"/>
                </a:lnTo>
                <a:moveTo>
                  <a:pt x="3553" y="1736"/>
                </a:moveTo>
                <a:lnTo>
                  <a:pt x="3552" y="1736"/>
                </a:lnTo>
                <a:lnTo>
                  <a:pt x="3552" y="1734"/>
                </a:lnTo>
                <a:lnTo>
                  <a:pt x="3552" y="1732"/>
                </a:lnTo>
                <a:lnTo>
                  <a:pt x="3553" y="1732"/>
                </a:lnTo>
                <a:lnTo>
                  <a:pt x="3553" y="1734"/>
                </a:lnTo>
                <a:lnTo>
                  <a:pt x="3553" y="1736"/>
                </a:lnTo>
                <a:moveTo>
                  <a:pt x="3576" y="1832"/>
                </a:moveTo>
                <a:lnTo>
                  <a:pt x="3574" y="1833"/>
                </a:lnTo>
                <a:lnTo>
                  <a:pt x="3574" y="1832"/>
                </a:lnTo>
                <a:lnTo>
                  <a:pt x="3576" y="1832"/>
                </a:lnTo>
                <a:moveTo>
                  <a:pt x="3258" y="1178"/>
                </a:moveTo>
                <a:lnTo>
                  <a:pt x="3259" y="1180"/>
                </a:lnTo>
                <a:lnTo>
                  <a:pt x="3258" y="1180"/>
                </a:lnTo>
                <a:lnTo>
                  <a:pt x="3256" y="1180"/>
                </a:lnTo>
                <a:lnTo>
                  <a:pt x="3256" y="1178"/>
                </a:lnTo>
                <a:lnTo>
                  <a:pt x="3256" y="1177"/>
                </a:lnTo>
                <a:lnTo>
                  <a:pt x="3258" y="1178"/>
                </a:lnTo>
                <a:moveTo>
                  <a:pt x="3540" y="1782"/>
                </a:moveTo>
                <a:lnTo>
                  <a:pt x="3540" y="1780"/>
                </a:lnTo>
                <a:lnTo>
                  <a:pt x="3540" y="1779"/>
                </a:lnTo>
                <a:lnTo>
                  <a:pt x="3541" y="1779"/>
                </a:lnTo>
                <a:lnTo>
                  <a:pt x="3543" y="1779"/>
                </a:lnTo>
                <a:lnTo>
                  <a:pt x="3545" y="1779"/>
                </a:lnTo>
                <a:lnTo>
                  <a:pt x="3545" y="1780"/>
                </a:lnTo>
                <a:lnTo>
                  <a:pt x="3543" y="1780"/>
                </a:lnTo>
                <a:lnTo>
                  <a:pt x="3541" y="1780"/>
                </a:lnTo>
                <a:lnTo>
                  <a:pt x="3540" y="1782"/>
                </a:lnTo>
                <a:moveTo>
                  <a:pt x="3502" y="1467"/>
                </a:moveTo>
                <a:lnTo>
                  <a:pt x="3504" y="1467"/>
                </a:lnTo>
                <a:lnTo>
                  <a:pt x="3504" y="1469"/>
                </a:lnTo>
                <a:lnTo>
                  <a:pt x="3502" y="1469"/>
                </a:lnTo>
                <a:lnTo>
                  <a:pt x="3502" y="1467"/>
                </a:lnTo>
                <a:moveTo>
                  <a:pt x="3644" y="1801"/>
                </a:moveTo>
                <a:lnTo>
                  <a:pt x="3646" y="1801"/>
                </a:lnTo>
                <a:lnTo>
                  <a:pt x="3644" y="1803"/>
                </a:lnTo>
                <a:lnTo>
                  <a:pt x="3644" y="1801"/>
                </a:lnTo>
                <a:moveTo>
                  <a:pt x="3562" y="1449"/>
                </a:moveTo>
                <a:lnTo>
                  <a:pt x="3564" y="1450"/>
                </a:lnTo>
                <a:lnTo>
                  <a:pt x="3562" y="1450"/>
                </a:lnTo>
                <a:lnTo>
                  <a:pt x="3562" y="1449"/>
                </a:lnTo>
                <a:moveTo>
                  <a:pt x="3859" y="1871"/>
                </a:moveTo>
                <a:lnTo>
                  <a:pt x="3858" y="1871"/>
                </a:lnTo>
                <a:lnTo>
                  <a:pt x="3859" y="1869"/>
                </a:lnTo>
                <a:lnTo>
                  <a:pt x="3859" y="1871"/>
                </a:lnTo>
                <a:moveTo>
                  <a:pt x="3861" y="1869"/>
                </a:moveTo>
                <a:lnTo>
                  <a:pt x="3859" y="1869"/>
                </a:lnTo>
                <a:lnTo>
                  <a:pt x="3861" y="1868"/>
                </a:lnTo>
                <a:lnTo>
                  <a:pt x="3861" y="1869"/>
                </a:lnTo>
                <a:moveTo>
                  <a:pt x="4124" y="1508"/>
                </a:moveTo>
                <a:lnTo>
                  <a:pt x="4126" y="1508"/>
                </a:lnTo>
                <a:lnTo>
                  <a:pt x="4126" y="1510"/>
                </a:lnTo>
                <a:lnTo>
                  <a:pt x="4124" y="1510"/>
                </a:lnTo>
                <a:lnTo>
                  <a:pt x="4124" y="1508"/>
                </a:lnTo>
                <a:moveTo>
                  <a:pt x="3871" y="1856"/>
                </a:moveTo>
                <a:lnTo>
                  <a:pt x="3870" y="1854"/>
                </a:lnTo>
                <a:lnTo>
                  <a:pt x="3871" y="1854"/>
                </a:lnTo>
                <a:lnTo>
                  <a:pt x="3871" y="1856"/>
                </a:lnTo>
                <a:moveTo>
                  <a:pt x="3815" y="1921"/>
                </a:moveTo>
                <a:lnTo>
                  <a:pt x="3815" y="1922"/>
                </a:lnTo>
                <a:lnTo>
                  <a:pt x="3813" y="1922"/>
                </a:lnTo>
                <a:lnTo>
                  <a:pt x="3815" y="1921"/>
                </a:lnTo>
                <a:moveTo>
                  <a:pt x="3810" y="1915"/>
                </a:moveTo>
                <a:lnTo>
                  <a:pt x="3810" y="1917"/>
                </a:lnTo>
                <a:lnTo>
                  <a:pt x="3808" y="1917"/>
                </a:lnTo>
                <a:lnTo>
                  <a:pt x="3810" y="1915"/>
                </a:lnTo>
                <a:moveTo>
                  <a:pt x="3871" y="1852"/>
                </a:moveTo>
                <a:lnTo>
                  <a:pt x="3871" y="1850"/>
                </a:lnTo>
                <a:lnTo>
                  <a:pt x="3873" y="1850"/>
                </a:lnTo>
                <a:lnTo>
                  <a:pt x="3875" y="1850"/>
                </a:lnTo>
                <a:lnTo>
                  <a:pt x="3873" y="1852"/>
                </a:lnTo>
                <a:lnTo>
                  <a:pt x="3873" y="1854"/>
                </a:lnTo>
                <a:lnTo>
                  <a:pt x="3871" y="1854"/>
                </a:lnTo>
                <a:lnTo>
                  <a:pt x="3871" y="1852"/>
                </a:lnTo>
                <a:moveTo>
                  <a:pt x="3808" y="1917"/>
                </a:moveTo>
                <a:lnTo>
                  <a:pt x="3810" y="1919"/>
                </a:lnTo>
                <a:lnTo>
                  <a:pt x="3808" y="1921"/>
                </a:lnTo>
                <a:lnTo>
                  <a:pt x="3808" y="1919"/>
                </a:lnTo>
                <a:lnTo>
                  <a:pt x="3808" y="1917"/>
                </a:lnTo>
                <a:moveTo>
                  <a:pt x="3882" y="1825"/>
                </a:moveTo>
                <a:lnTo>
                  <a:pt x="3880" y="1825"/>
                </a:lnTo>
                <a:lnTo>
                  <a:pt x="3882" y="1823"/>
                </a:lnTo>
                <a:lnTo>
                  <a:pt x="3882" y="1825"/>
                </a:lnTo>
                <a:moveTo>
                  <a:pt x="3883" y="1825"/>
                </a:moveTo>
                <a:lnTo>
                  <a:pt x="3882" y="1825"/>
                </a:lnTo>
                <a:lnTo>
                  <a:pt x="3883" y="1823"/>
                </a:lnTo>
                <a:lnTo>
                  <a:pt x="3883" y="1825"/>
                </a:lnTo>
                <a:moveTo>
                  <a:pt x="3511" y="1454"/>
                </a:moveTo>
                <a:lnTo>
                  <a:pt x="3509" y="1452"/>
                </a:lnTo>
                <a:lnTo>
                  <a:pt x="3511" y="1452"/>
                </a:lnTo>
                <a:lnTo>
                  <a:pt x="3511" y="1454"/>
                </a:lnTo>
                <a:moveTo>
                  <a:pt x="3553" y="1902"/>
                </a:moveTo>
                <a:lnTo>
                  <a:pt x="3555" y="1902"/>
                </a:lnTo>
                <a:lnTo>
                  <a:pt x="3553" y="1904"/>
                </a:lnTo>
                <a:lnTo>
                  <a:pt x="3553" y="1902"/>
                </a:lnTo>
                <a:moveTo>
                  <a:pt x="3529" y="1910"/>
                </a:moveTo>
                <a:lnTo>
                  <a:pt x="3528" y="1910"/>
                </a:lnTo>
                <a:lnTo>
                  <a:pt x="3529" y="1909"/>
                </a:lnTo>
                <a:lnTo>
                  <a:pt x="3529" y="1910"/>
                </a:lnTo>
                <a:moveTo>
                  <a:pt x="3531" y="1914"/>
                </a:moveTo>
                <a:lnTo>
                  <a:pt x="3529" y="1914"/>
                </a:lnTo>
                <a:lnTo>
                  <a:pt x="3531" y="1912"/>
                </a:lnTo>
                <a:lnTo>
                  <a:pt x="3531" y="1914"/>
                </a:lnTo>
                <a:moveTo>
                  <a:pt x="3550" y="1905"/>
                </a:moveTo>
                <a:lnTo>
                  <a:pt x="3550" y="1907"/>
                </a:lnTo>
                <a:lnTo>
                  <a:pt x="3548" y="1907"/>
                </a:lnTo>
                <a:lnTo>
                  <a:pt x="3548" y="1909"/>
                </a:lnTo>
                <a:lnTo>
                  <a:pt x="3547" y="1907"/>
                </a:lnTo>
                <a:lnTo>
                  <a:pt x="3547" y="1905"/>
                </a:lnTo>
                <a:lnTo>
                  <a:pt x="3547" y="1904"/>
                </a:lnTo>
                <a:lnTo>
                  <a:pt x="3548" y="1904"/>
                </a:lnTo>
                <a:lnTo>
                  <a:pt x="3548" y="1905"/>
                </a:lnTo>
                <a:lnTo>
                  <a:pt x="3550" y="1905"/>
                </a:lnTo>
                <a:moveTo>
                  <a:pt x="3555" y="1900"/>
                </a:moveTo>
                <a:lnTo>
                  <a:pt x="3557" y="1900"/>
                </a:lnTo>
                <a:lnTo>
                  <a:pt x="3555" y="1902"/>
                </a:lnTo>
                <a:lnTo>
                  <a:pt x="3555" y="1900"/>
                </a:lnTo>
                <a:moveTo>
                  <a:pt x="3531" y="1895"/>
                </a:moveTo>
                <a:lnTo>
                  <a:pt x="3533" y="1895"/>
                </a:lnTo>
                <a:lnTo>
                  <a:pt x="3531" y="1897"/>
                </a:lnTo>
                <a:lnTo>
                  <a:pt x="3531" y="1895"/>
                </a:lnTo>
                <a:moveTo>
                  <a:pt x="3535" y="1892"/>
                </a:moveTo>
                <a:lnTo>
                  <a:pt x="3533" y="1892"/>
                </a:lnTo>
                <a:lnTo>
                  <a:pt x="3535" y="1890"/>
                </a:lnTo>
                <a:lnTo>
                  <a:pt x="3535" y="1892"/>
                </a:lnTo>
                <a:moveTo>
                  <a:pt x="3249" y="1175"/>
                </a:moveTo>
                <a:lnTo>
                  <a:pt x="3249" y="1173"/>
                </a:lnTo>
                <a:lnTo>
                  <a:pt x="3251" y="1175"/>
                </a:lnTo>
                <a:lnTo>
                  <a:pt x="3249" y="1175"/>
                </a:lnTo>
                <a:moveTo>
                  <a:pt x="3273" y="1190"/>
                </a:moveTo>
                <a:lnTo>
                  <a:pt x="3271" y="1189"/>
                </a:lnTo>
                <a:lnTo>
                  <a:pt x="3273" y="1189"/>
                </a:lnTo>
                <a:lnTo>
                  <a:pt x="3273" y="1190"/>
                </a:lnTo>
                <a:moveTo>
                  <a:pt x="3295" y="1245"/>
                </a:moveTo>
                <a:lnTo>
                  <a:pt x="3294" y="1247"/>
                </a:lnTo>
                <a:lnTo>
                  <a:pt x="3294" y="1245"/>
                </a:lnTo>
                <a:lnTo>
                  <a:pt x="3295" y="1245"/>
                </a:lnTo>
                <a:moveTo>
                  <a:pt x="3533" y="1893"/>
                </a:moveTo>
                <a:lnTo>
                  <a:pt x="3535" y="1893"/>
                </a:lnTo>
                <a:lnTo>
                  <a:pt x="3533" y="1895"/>
                </a:lnTo>
                <a:lnTo>
                  <a:pt x="3533" y="1893"/>
                </a:lnTo>
                <a:moveTo>
                  <a:pt x="3275" y="1192"/>
                </a:moveTo>
                <a:lnTo>
                  <a:pt x="3273" y="1190"/>
                </a:lnTo>
                <a:lnTo>
                  <a:pt x="3275" y="1190"/>
                </a:lnTo>
                <a:lnTo>
                  <a:pt x="3275" y="1192"/>
                </a:lnTo>
                <a:moveTo>
                  <a:pt x="3714" y="1406"/>
                </a:moveTo>
                <a:lnTo>
                  <a:pt x="3714" y="1404"/>
                </a:lnTo>
                <a:lnTo>
                  <a:pt x="3716" y="1404"/>
                </a:lnTo>
                <a:lnTo>
                  <a:pt x="3714" y="1406"/>
                </a:lnTo>
                <a:moveTo>
                  <a:pt x="3519" y="1438"/>
                </a:moveTo>
                <a:lnTo>
                  <a:pt x="3521" y="1437"/>
                </a:lnTo>
                <a:lnTo>
                  <a:pt x="3521" y="1438"/>
                </a:lnTo>
                <a:lnTo>
                  <a:pt x="3519" y="1438"/>
                </a:lnTo>
                <a:moveTo>
                  <a:pt x="3517" y="1438"/>
                </a:moveTo>
                <a:lnTo>
                  <a:pt x="3516" y="1438"/>
                </a:lnTo>
                <a:lnTo>
                  <a:pt x="3517" y="1437"/>
                </a:lnTo>
                <a:lnTo>
                  <a:pt x="3517" y="1438"/>
                </a:lnTo>
                <a:moveTo>
                  <a:pt x="3511" y="1449"/>
                </a:moveTo>
                <a:lnTo>
                  <a:pt x="3509" y="1449"/>
                </a:lnTo>
                <a:lnTo>
                  <a:pt x="3511" y="1447"/>
                </a:lnTo>
                <a:lnTo>
                  <a:pt x="3511" y="1449"/>
                </a:lnTo>
                <a:moveTo>
                  <a:pt x="3504" y="1459"/>
                </a:moveTo>
                <a:lnTo>
                  <a:pt x="3502" y="1459"/>
                </a:lnTo>
                <a:lnTo>
                  <a:pt x="3504" y="1457"/>
                </a:lnTo>
                <a:lnTo>
                  <a:pt x="3504" y="1459"/>
                </a:lnTo>
                <a:moveTo>
                  <a:pt x="3545" y="1450"/>
                </a:moveTo>
                <a:lnTo>
                  <a:pt x="3545" y="1449"/>
                </a:lnTo>
                <a:lnTo>
                  <a:pt x="3547" y="1449"/>
                </a:lnTo>
                <a:lnTo>
                  <a:pt x="3547" y="1450"/>
                </a:lnTo>
                <a:lnTo>
                  <a:pt x="3545" y="1450"/>
                </a:lnTo>
                <a:moveTo>
                  <a:pt x="3712" y="1411"/>
                </a:moveTo>
                <a:lnTo>
                  <a:pt x="3711" y="1413"/>
                </a:lnTo>
                <a:lnTo>
                  <a:pt x="3711" y="1411"/>
                </a:lnTo>
                <a:lnTo>
                  <a:pt x="3712" y="1411"/>
                </a:lnTo>
                <a:moveTo>
                  <a:pt x="3548" y="1447"/>
                </a:moveTo>
                <a:lnTo>
                  <a:pt x="3548" y="1445"/>
                </a:lnTo>
                <a:lnTo>
                  <a:pt x="3550" y="1447"/>
                </a:lnTo>
                <a:lnTo>
                  <a:pt x="3548" y="1447"/>
                </a:lnTo>
                <a:moveTo>
                  <a:pt x="3736" y="1510"/>
                </a:moveTo>
                <a:lnTo>
                  <a:pt x="3738" y="1510"/>
                </a:lnTo>
                <a:lnTo>
                  <a:pt x="3738" y="1512"/>
                </a:lnTo>
                <a:lnTo>
                  <a:pt x="3736" y="1510"/>
                </a:lnTo>
                <a:moveTo>
                  <a:pt x="3753" y="1582"/>
                </a:moveTo>
                <a:lnTo>
                  <a:pt x="3755" y="1582"/>
                </a:lnTo>
                <a:lnTo>
                  <a:pt x="3753" y="1584"/>
                </a:lnTo>
                <a:lnTo>
                  <a:pt x="3753" y="1582"/>
                </a:lnTo>
                <a:moveTo>
                  <a:pt x="3767" y="1633"/>
                </a:moveTo>
                <a:lnTo>
                  <a:pt x="3769" y="1633"/>
                </a:lnTo>
                <a:lnTo>
                  <a:pt x="3769" y="1633"/>
                </a:lnTo>
                <a:lnTo>
                  <a:pt x="3767" y="1635"/>
                </a:lnTo>
                <a:lnTo>
                  <a:pt x="3767" y="1633"/>
                </a:lnTo>
                <a:moveTo>
                  <a:pt x="3492" y="1473"/>
                </a:moveTo>
                <a:lnTo>
                  <a:pt x="3490" y="1474"/>
                </a:lnTo>
                <a:lnTo>
                  <a:pt x="3490" y="1473"/>
                </a:lnTo>
                <a:lnTo>
                  <a:pt x="3492" y="1473"/>
                </a:lnTo>
                <a:moveTo>
                  <a:pt x="2706" y="46"/>
                </a:moveTo>
                <a:lnTo>
                  <a:pt x="2704" y="44"/>
                </a:lnTo>
                <a:lnTo>
                  <a:pt x="2706" y="44"/>
                </a:lnTo>
                <a:lnTo>
                  <a:pt x="2706" y="46"/>
                </a:lnTo>
                <a:moveTo>
                  <a:pt x="3473" y="677"/>
                </a:moveTo>
                <a:lnTo>
                  <a:pt x="3473" y="679"/>
                </a:lnTo>
                <a:lnTo>
                  <a:pt x="3471" y="679"/>
                </a:lnTo>
                <a:lnTo>
                  <a:pt x="3471" y="677"/>
                </a:lnTo>
                <a:lnTo>
                  <a:pt x="3470" y="677"/>
                </a:lnTo>
                <a:lnTo>
                  <a:pt x="3470" y="676"/>
                </a:lnTo>
                <a:lnTo>
                  <a:pt x="3471" y="676"/>
                </a:lnTo>
                <a:lnTo>
                  <a:pt x="3473" y="676"/>
                </a:lnTo>
                <a:lnTo>
                  <a:pt x="3473" y="677"/>
                </a:lnTo>
                <a:moveTo>
                  <a:pt x="3492" y="699"/>
                </a:moveTo>
                <a:lnTo>
                  <a:pt x="3492" y="701"/>
                </a:lnTo>
                <a:lnTo>
                  <a:pt x="3490" y="701"/>
                </a:lnTo>
                <a:lnTo>
                  <a:pt x="3490" y="699"/>
                </a:lnTo>
                <a:lnTo>
                  <a:pt x="3492" y="699"/>
                </a:lnTo>
                <a:moveTo>
                  <a:pt x="3502" y="542"/>
                </a:moveTo>
                <a:lnTo>
                  <a:pt x="3502" y="540"/>
                </a:lnTo>
                <a:lnTo>
                  <a:pt x="3504" y="539"/>
                </a:lnTo>
                <a:lnTo>
                  <a:pt x="3505" y="539"/>
                </a:lnTo>
                <a:lnTo>
                  <a:pt x="3507" y="539"/>
                </a:lnTo>
                <a:lnTo>
                  <a:pt x="3507" y="540"/>
                </a:lnTo>
                <a:lnTo>
                  <a:pt x="3509" y="542"/>
                </a:lnTo>
                <a:lnTo>
                  <a:pt x="3509" y="544"/>
                </a:lnTo>
                <a:lnTo>
                  <a:pt x="3507" y="544"/>
                </a:lnTo>
                <a:lnTo>
                  <a:pt x="3507" y="542"/>
                </a:lnTo>
                <a:lnTo>
                  <a:pt x="3505" y="542"/>
                </a:lnTo>
                <a:lnTo>
                  <a:pt x="3505" y="544"/>
                </a:lnTo>
                <a:lnTo>
                  <a:pt x="3504" y="544"/>
                </a:lnTo>
                <a:lnTo>
                  <a:pt x="3502" y="542"/>
                </a:lnTo>
                <a:moveTo>
                  <a:pt x="3458" y="1035"/>
                </a:moveTo>
                <a:lnTo>
                  <a:pt x="3456" y="1035"/>
                </a:lnTo>
                <a:lnTo>
                  <a:pt x="3456" y="1033"/>
                </a:lnTo>
                <a:lnTo>
                  <a:pt x="3458" y="1033"/>
                </a:lnTo>
                <a:lnTo>
                  <a:pt x="3458" y="1035"/>
                </a:lnTo>
                <a:moveTo>
                  <a:pt x="3521" y="640"/>
                </a:moveTo>
                <a:lnTo>
                  <a:pt x="3521" y="641"/>
                </a:lnTo>
                <a:lnTo>
                  <a:pt x="3519" y="641"/>
                </a:lnTo>
                <a:lnTo>
                  <a:pt x="3519" y="640"/>
                </a:lnTo>
                <a:lnTo>
                  <a:pt x="3521" y="640"/>
                </a:lnTo>
                <a:moveTo>
                  <a:pt x="3391" y="1317"/>
                </a:moveTo>
                <a:lnTo>
                  <a:pt x="3391" y="1319"/>
                </a:lnTo>
                <a:lnTo>
                  <a:pt x="3389" y="1317"/>
                </a:lnTo>
                <a:lnTo>
                  <a:pt x="3391" y="1317"/>
                </a:lnTo>
                <a:moveTo>
                  <a:pt x="3018" y="70"/>
                </a:moveTo>
                <a:lnTo>
                  <a:pt x="3018" y="72"/>
                </a:lnTo>
                <a:lnTo>
                  <a:pt x="3017" y="70"/>
                </a:lnTo>
                <a:lnTo>
                  <a:pt x="3018" y="70"/>
                </a:lnTo>
                <a:moveTo>
                  <a:pt x="3005" y="63"/>
                </a:moveTo>
                <a:lnTo>
                  <a:pt x="3006" y="62"/>
                </a:lnTo>
                <a:lnTo>
                  <a:pt x="3006" y="63"/>
                </a:lnTo>
                <a:lnTo>
                  <a:pt x="3008" y="63"/>
                </a:lnTo>
                <a:lnTo>
                  <a:pt x="3008" y="65"/>
                </a:lnTo>
                <a:lnTo>
                  <a:pt x="3008" y="67"/>
                </a:lnTo>
                <a:lnTo>
                  <a:pt x="3006" y="67"/>
                </a:lnTo>
                <a:lnTo>
                  <a:pt x="3005" y="65"/>
                </a:lnTo>
                <a:lnTo>
                  <a:pt x="3003" y="65"/>
                </a:lnTo>
                <a:lnTo>
                  <a:pt x="3003" y="63"/>
                </a:lnTo>
                <a:lnTo>
                  <a:pt x="3005" y="63"/>
                </a:lnTo>
                <a:moveTo>
                  <a:pt x="3015" y="68"/>
                </a:moveTo>
                <a:lnTo>
                  <a:pt x="3013" y="68"/>
                </a:lnTo>
                <a:lnTo>
                  <a:pt x="3015" y="68"/>
                </a:lnTo>
                <a:lnTo>
                  <a:pt x="3017" y="68"/>
                </a:lnTo>
                <a:lnTo>
                  <a:pt x="3017" y="68"/>
                </a:lnTo>
                <a:lnTo>
                  <a:pt x="3015" y="68"/>
                </a:lnTo>
                <a:moveTo>
                  <a:pt x="3012" y="68"/>
                </a:moveTo>
                <a:lnTo>
                  <a:pt x="3008" y="67"/>
                </a:lnTo>
                <a:lnTo>
                  <a:pt x="3010" y="67"/>
                </a:lnTo>
                <a:lnTo>
                  <a:pt x="3012" y="67"/>
                </a:lnTo>
                <a:lnTo>
                  <a:pt x="3012" y="68"/>
                </a:lnTo>
                <a:moveTo>
                  <a:pt x="3001" y="72"/>
                </a:moveTo>
                <a:lnTo>
                  <a:pt x="3003" y="74"/>
                </a:lnTo>
                <a:lnTo>
                  <a:pt x="3001" y="74"/>
                </a:lnTo>
                <a:lnTo>
                  <a:pt x="3000" y="74"/>
                </a:lnTo>
                <a:lnTo>
                  <a:pt x="3000" y="72"/>
                </a:lnTo>
                <a:lnTo>
                  <a:pt x="3001" y="72"/>
                </a:lnTo>
                <a:moveTo>
                  <a:pt x="3475" y="1122"/>
                </a:moveTo>
                <a:lnTo>
                  <a:pt x="3475" y="1122"/>
                </a:lnTo>
                <a:lnTo>
                  <a:pt x="3475" y="1124"/>
                </a:lnTo>
                <a:lnTo>
                  <a:pt x="3475" y="1122"/>
                </a:lnTo>
                <a:moveTo>
                  <a:pt x="3492" y="1233"/>
                </a:moveTo>
                <a:lnTo>
                  <a:pt x="3492" y="1235"/>
                </a:lnTo>
                <a:lnTo>
                  <a:pt x="3490" y="1235"/>
                </a:lnTo>
                <a:lnTo>
                  <a:pt x="3490" y="1233"/>
                </a:lnTo>
                <a:lnTo>
                  <a:pt x="3492" y="1233"/>
                </a:lnTo>
                <a:moveTo>
                  <a:pt x="3482" y="982"/>
                </a:moveTo>
                <a:lnTo>
                  <a:pt x="3480" y="982"/>
                </a:lnTo>
                <a:lnTo>
                  <a:pt x="3480" y="980"/>
                </a:lnTo>
                <a:lnTo>
                  <a:pt x="3482" y="982"/>
                </a:lnTo>
                <a:moveTo>
                  <a:pt x="3519" y="1023"/>
                </a:moveTo>
                <a:lnTo>
                  <a:pt x="3521" y="1024"/>
                </a:lnTo>
                <a:lnTo>
                  <a:pt x="3519" y="1024"/>
                </a:lnTo>
                <a:lnTo>
                  <a:pt x="3519" y="1023"/>
                </a:lnTo>
                <a:moveTo>
                  <a:pt x="3523" y="1040"/>
                </a:moveTo>
                <a:lnTo>
                  <a:pt x="3521" y="1038"/>
                </a:lnTo>
                <a:lnTo>
                  <a:pt x="3523" y="1038"/>
                </a:lnTo>
                <a:lnTo>
                  <a:pt x="3523" y="1040"/>
                </a:lnTo>
                <a:moveTo>
                  <a:pt x="3485" y="982"/>
                </a:moveTo>
                <a:lnTo>
                  <a:pt x="3485" y="983"/>
                </a:lnTo>
                <a:lnTo>
                  <a:pt x="3483" y="983"/>
                </a:lnTo>
                <a:lnTo>
                  <a:pt x="3483" y="982"/>
                </a:lnTo>
                <a:lnTo>
                  <a:pt x="3485" y="982"/>
                </a:lnTo>
                <a:moveTo>
                  <a:pt x="3369" y="1250"/>
                </a:moveTo>
                <a:lnTo>
                  <a:pt x="3367" y="1252"/>
                </a:lnTo>
                <a:lnTo>
                  <a:pt x="3367" y="1250"/>
                </a:lnTo>
                <a:lnTo>
                  <a:pt x="3369" y="1250"/>
                </a:lnTo>
                <a:moveTo>
                  <a:pt x="3538" y="1088"/>
                </a:moveTo>
                <a:lnTo>
                  <a:pt x="3538" y="1089"/>
                </a:lnTo>
                <a:lnTo>
                  <a:pt x="3536" y="1089"/>
                </a:lnTo>
                <a:lnTo>
                  <a:pt x="3536" y="1088"/>
                </a:lnTo>
                <a:lnTo>
                  <a:pt x="3538" y="1088"/>
                </a:lnTo>
                <a:moveTo>
                  <a:pt x="2976" y="67"/>
                </a:moveTo>
                <a:lnTo>
                  <a:pt x="2974" y="65"/>
                </a:lnTo>
                <a:lnTo>
                  <a:pt x="2976" y="65"/>
                </a:lnTo>
                <a:lnTo>
                  <a:pt x="2976" y="67"/>
                </a:lnTo>
                <a:moveTo>
                  <a:pt x="3512" y="1076"/>
                </a:moveTo>
                <a:lnTo>
                  <a:pt x="3514" y="1076"/>
                </a:lnTo>
                <a:lnTo>
                  <a:pt x="3512" y="1077"/>
                </a:lnTo>
                <a:lnTo>
                  <a:pt x="3512" y="1076"/>
                </a:lnTo>
                <a:moveTo>
                  <a:pt x="3502" y="1290"/>
                </a:moveTo>
                <a:lnTo>
                  <a:pt x="3500" y="1291"/>
                </a:lnTo>
                <a:lnTo>
                  <a:pt x="3500" y="1290"/>
                </a:lnTo>
                <a:lnTo>
                  <a:pt x="3502" y="1290"/>
                </a:lnTo>
                <a:moveTo>
                  <a:pt x="1543" y="24"/>
                </a:moveTo>
                <a:lnTo>
                  <a:pt x="1543" y="26"/>
                </a:lnTo>
                <a:lnTo>
                  <a:pt x="1542" y="24"/>
                </a:lnTo>
                <a:lnTo>
                  <a:pt x="1543" y="24"/>
                </a:lnTo>
                <a:moveTo>
                  <a:pt x="3473" y="1218"/>
                </a:moveTo>
                <a:lnTo>
                  <a:pt x="3473" y="1216"/>
                </a:lnTo>
                <a:lnTo>
                  <a:pt x="3475" y="1216"/>
                </a:lnTo>
                <a:lnTo>
                  <a:pt x="3475" y="1218"/>
                </a:lnTo>
                <a:lnTo>
                  <a:pt x="3475" y="1219"/>
                </a:lnTo>
                <a:lnTo>
                  <a:pt x="3473" y="1219"/>
                </a:lnTo>
                <a:lnTo>
                  <a:pt x="3473" y="1218"/>
                </a:lnTo>
                <a:moveTo>
                  <a:pt x="2470" y="142"/>
                </a:moveTo>
                <a:lnTo>
                  <a:pt x="2468" y="140"/>
                </a:lnTo>
                <a:lnTo>
                  <a:pt x="2470" y="140"/>
                </a:lnTo>
                <a:lnTo>
                  <a:pt x="2471" y="140"/>
                </a:lnTo>
                <a:lnTo>
                  <a:pt x="2471" y="142"/>
                </a:lnTo>
                <a:lnTo>
                  <a:pt x="2470" y="142"/>
                </a:lnTo>
                <a:moveTo>
                  <a:pt x="2466" y="140"/>
                </a:moveTo>
                <a:lnTo>
                  <a:pt x="2468" y="140"/>
                </a:lnTo>
                <a:lnTo>
                  <a:pt x="2466" y="142"/>
                </a:lnTo>
                <a:lnTo>
                  <a:pt x="2465" y="140"/>
                </a:lnTo>
                <a:lnTo>
                  <a:pt x="2466" y="140"/>
                </a:lnTo>
                <a:moveTo>
                  <a:pt x="3430" y="1252"/>
                </a:moveTo>
                <a:lnTo>
                  <a:pt x="3429" y="1254"/>
                </a:lnTo>
                <a:lnTo>
                  <a:pt x="3429" y="1252"/>
                </a:lnTo>
                <a:lnTo>
                  <a:pt x="3430" y="1250"/>
                </a:lnTo>
                <a:lnTo>
                  <a:pt x="3430" y="1252"/>
                </a:lnTo>
                <a:moveTo>
                  <a:pt x="2465" y="121"/>
                </a:moveTo>
                <a:lnTo>
                  <a:pt x="2463" y="121"/>
                </a:lnTo>
                <a:lnTo>
                  <a:pt x="2463" y="120"/>
                </a:lnTo>
                <a:lnTo>
                  <a:pt x="2465" y="121"/>
                </a:lnTo>
                <a:moveTo>
                  <a:pt x="2473" y="135"/>
                </a:moveTo>
                <a:lnTo>
                  <a:pt x="2477" y="137"/>
                </a:lnTo>
                <a:lnTo>
                  <a:pt x="2475" y="137"/>
                </a:lnTo>
                <a:lnTo>
                  <a:pt x="2473" y="137"/>
                </a:lnTo>
                <a:lnTo>
                  <a:pt x="2473" y="135"/>
                </a:lnTo>
                <a:moveTo>
                  <a:pt x="2463" y="130"/>
                </a:moveTo>
                <a:lnTo>
                  <a:pt x="2460" y="128"/>
                </a:lnTo>
                <a:lnTo>
                  <a:pt x="2461" y="128"/>
                </a:lnTo>
                <a:lnTo>
                  <a:pt x="2463" y="128"/>
                </a:lnTo>
                <a:lnTo>
                  <a:pt x="2463" y="130"/>
                </a:lnTo>
                <a:moveTo>
                  <a:pt x="2470" y="139"/>
                </a:moveTo>
                <a:lnTo>
                  <a:pt x="2470" y="140"/>
                </a:lnTo>
                <a:lnTo>
                  <a:pt x="2468" y="139"/>
                </a:lnTo>
                <a:lnTo>
                  <a:pt x="2470" y="139"/>
                </a:lnTo>
                <a:moveTo>
                  <a:pt x="2471" y="133"/>
                </a:moveTo>
                <a:lnTo>
                  <a:pt x="2470" y="132"/>
                </a:lnTo>
                <a:lnTo>
                  <a:pt x="2473" y="133"/>
                </a:lnTo>
                <a:lnTo>
                  <a:pt x="2471" y="133"/>
                </a:lnTo>
                <a:moveTo>
                  <a:pt x="2376" y="38"/>
                </a:moveTo>
                <a:lnTo>
                  <a:pt x="2376" y="36"/>
                </a:lnTo>
                <a:lnTo>
                  <a:pt x="2377" y="36"/>
                </a:lnTo>
                <a:lnTo>
                  <a:pt x="2377" y="38"/>
                </a:lnTo>
                <a:lnTo>
                  <a:pt x="2376" y="38"/>
                </a:lnTo>
                <a:moveTo>
                  <a:pt x="2205" y="53"/>
                </a:moveTo>
                <a:lnTo>
                  <a:pt x="2203" y="51"/>
                </a:lnTo>
                <a:lnTo>
                  <a:pt x="2205" y="51"/>
                </a:lnTo>
                <a:lnTo>
                  <a:pt x="2205" y="53"/>
                </a:lnTo>
                <a:moveTo>
                  <a:pt x="2420" y="43"/>
                </a:moveTo>
                <a:lnTo>
                  <a:pt x="2418" y="41"/>
                </a:lnTo>
                <a:lnTo>
                  <a:pt x="2420" y="41"/>
                </a:lnTo>
                <a:lnTo>
                  <a:pt x="2420" y="43"/>
                </a:lnTo>
                <a:moveTo>
                  <a:pt x="2408" y="36"/>
                </a:moveTo>
                <a:lnTo>
                  <a:pt x="2407" y="34"/>
                </a:lnTo>
                <a:lnTo>
                  <a:pt x="2408" y="34"/>
                </a:lnTo>
                <a:lnTo>
                  <a:pt x="2408" y="34"/>
                </a:lnTo>
                <a:lnTo>
                  <a:pt x="2412" y="36"/>
                </a:lnTo>
                <a:lnTo>
                  <a:pt x="2410" y="36"/>
                </a:lnTo>
                <a:lnTo>
                  <a:pt x="2408" y="36"/>
                </a:lnTo>
                <a:moveTo>
                  <a:pt x="2422" y="43"/>
                </a:moveTo>
                <a:lnTo>
                  <a:pt x="2422" y="44"/>
                </a:lnTo>
                <a:lnTo>
                  <a:pt x="2420" y="44"/>
                </a:lnTo>
                <a:lnTo>
                  <a:pt x="2420" y="43"/>
                </a:lnTo>
                <a:lnTo>
                  <a:pt x="2422" y="43"/>
                </a:lnTo>
                <a:moveTo>
                  <a:pt x="2205" y="56"/>
                </a:moveTo>
                <a:lnTo>
                  <a:pt x="2203" y="56"/>
                </a:lnTo>
                <a:lnTo>
                  <a:pt x="2203" y="55"/>
                </a:lnTo>
                <a:lnTo>
                  <a:pt x="2205" y="55"/>
                </a:lnTo>
                <a:lnTo>
                  <a:pt x="2205" y="56"/>
                </a:lnTo>
                <a:moveTo>
                  <a:pt x="2494" y="176"/>
                </a:moveTo>
                <a:lnTo>
                  <a:pt x="2494" y="178"/>
                </a:lnTo>
                <a:lnTo>
                  <a:pt x="2492" y="178"/>
                </a:lnTo>
                <a:lnTo>
                  <a:pt x="2492" y="176"/>
                </a:lnTo>
                <a:lnTo>
                  <a:pt x="2494" y="176"/>
                </a:lnTo>
                <a:moveTo>
                  <a:pt x="2465" y="168"/>
                </a:moveTo>
                <a:lnTo>
                  <a:pt x="2463" y="168"/>
                </a:lnTo>
                <a:lnTo>
                  <a:pt x="2463" y="166"/>
                </a:lnTo>
                <a:lnTo>
                  <a:pt x="2465" y="166"/>
                </a:lnTo>
                <a:lnTo>
                  <a:pt x="2465" y="168"/>
                </a:lnTo>
                <a:moveTo>
                  <a:pt x="2653" y="34"/>
                </a:moveTo>
                <a:lnTo>
                  <a:pt x="2651" y="32"/>
                </a:lnTo>
                <a:lnTo>
                  <a:pt x="2654" y="32"/>
                </a:lnTo>
                <a:lnTo>
                  <a:pt x="2654" y="34"/>
                </a:lnTo>
                <a:lnTo>
                  <a:pt x="2653" y="34"/>
                </a:lnTo>
                <a:moveTo>
                  <a:pt x="2473" y="144"/>
                </a:moveTo>
                <a:lnTo>
                  <a:pt x="2475" y="144"/>
                </a:lnTo>
                <a:lnTo>
                  <a:pt x="2473" y="145"/>
                </a:lnTo>
                <a:lnTo>
                  <a:pt x="2473" y="147"/>
                </a:lnTo>
                <a:lnTo>
                  <a:pt x="2471" y="147"/>
                </a:lnTo>
                <a:lnTo>
                  <a:pt x="2470" y="147"/>
                </a:lnTo>
                <a:lnTo>
                  <a:pt x="2470" y="145"/>
                </a:lnTo>
                <a:lnTo>
                  <a:pt x="2471" y="145"/>
                </a:lnTo>
                <a:lnTo>
                  <a:pt x="2473" y="144"/>
                </a:lnTo>
                <a:moveTo>
                  <a:pt x="2477" y="128"/>
                </a:moveTo>
                <a:lnTo>
                  <a:pt x="2477" y="130"/>
                </a:lnTo>
                <a:lnTo>
                  <a:pt x="2475" y="130"/>
                </a:lnTo>
                <a:lnTo>
                  <a:pt x="2475" y="128"/>
                </a:lnTo>
                <a:lnTo>
                  <a:pt x="2477" y="128"/>
                </a:lnTo>
                <a:moveTo>
                  <a:pt x="2478" y="133"/>
                </a:moveTo>
                <a:lnTo>
                  <a:pt x="2480" y="135"/>
                </a:lnTo>
                <a:lnTo>
                  <a:pt x="2478" y="135"/>
                </a:lnTo>
                <a:lnTo>
                  <a:pt x="2478" y="133"/>
                </a:lnTo>
                <a:moveTo>
                  <a:pt x="2460" y="140"/>
                </a:moveTo>
                <a:lnTo>
                  <a:pt x="2458" y="142"/>
                </a:lnTo>
                <a:lnTo>
                  <a:pt x="2458" y="140"/>
                </a:lnTo>
                <a:lnTo>
                  <a:pt x="2460" y="140"/>
                </a:lnTo>
                <a:moveTo>
                  <a:pt x="2487" y="118"/>
                </a:moveTo>
                <a:lnTo>
                  <a:pt x="2487" y="120"/>
                </a:lnTo>
                <a:lnTo>
                  <a:pt x="2485" y="120"/>
                </a:lnTo>
                <a:lnTo>
                  <a:pt x="2487" y="118"/>
                </a:lnTo>
                <a:moveTo>
                  <a:pt x="2453" y="150"/>
                </a:moveTo>
                <a:lnTo>
                  <a:pt x="2451" y="150"/>
                </a:lnTo>
                <a:lnTo>
                  <a:pt x="2453" y="150"/>
                </a:lnTo>
                <a:lnTo>
                  <a:pt x="2454" y="150"/>
                </a:lnTo>
                <a:lnTo>
                  <a:pt x="2453" y="150"/>
                </a:lnTo>
                <a:moveTo>
                  <a:pt x="2478" y="121"/>
                </a:moveTo>
                <a:lnTo>
                  <a:pt x="2480" y="123"/>
                </a:lnTo>
                <a:lnTo>
                  <a:pt x="2478" y="123"/>
                </a:lnTo>
                <a:lnTo>
                  <a:pt x="2477" y="123"/>
                </a:lnTo>
                <a:lnTo>
                  <a:pt x="2477" y="121"/>
                </a:lnTo>
                <a:lnTo>
                  <a:pt x="2478" y="121"/>
                </a:lnTo>
                <a:moveTo>
                  <a:pt x="3690" y="1319"/>
                </a:move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moveTo>
                  <a:pt x="3757" y="1332"/>
                </a:moveTo>
                <a:lnTo>
                  <a:pt x="3757" y="1334"/>
                </a:lnTo>
                <a:lnTo>
                  <a:pt x="3755" y="1334"/>
                </a:lnTo>
                <a:lnTo>
                  <a:pt x="3755" y="1332"/>
                </a:lnTo>
                <a:lnTo>
                  <a:pt x="3757" y="1332"/>
                </a:lnTo>
                <a:moveTo>
                  <a:pt x="3733" y="1343"/>
                </a:moveTo>
                <a:lnTo>
                  <a:pt x="3735" y="1344"/>
                </a:lnTo>
                <a:lnTo>
                  <a:pt x="3733" y="1344"/>
                </a:lnTo>
                <a:lnTo>
                  <a:pt x="3733" y="1343"/>
                </a:lnTo>
                <a:moveTo>
                  <a:pt x="3601" y="1211"/>
                </a:moveTo>
                <a:lnTo>
                  <a:pt x="3601" y="1209"/>
                </a:lnTo>
                <a:lnTo>
                  <a:pt x="3603" y="1209"/>
                </a:lnTo>
                <a:lnTo>
                  <a:pt x="3603" y="1211"/>
                </a:lnTo>
                <a:lnTo>
                  <a:pt x="3601" y="1211"/>
                </a:lnTo>
                <a:moveTo>
                  <a:pt x="3690" y="1332"/>
                </a:moveTo>
                <a:lnTo>
                  <a:pt x="3692" y="1332"/>
                </a:lnTo>
                <a:lnTo>
                  <a:pt x="3692" y="1334"/>
                </a:lnTo>
                <a:lnTo>
                  <a:pt x="3690" y="1334"/>
                </a:lnTo>
                <a:lnTo>
                  <a:pt x="3690" y="1332"/>
                </a:lnTo>
                <a:moveTo>
                  <a:pt x="3688" y="1336"/>
                </a:moveTo>
                <a:lnTo>
                  <a:pt x="3690" y="1336"/>
                </a:lnTo>
                <a:lnTo>
                  <a:pt x="3690" y="1337"/>
                </a:lnTo>
                <a:lnTo>
                  <a:pt x="3688" y="1337"/>
                </a:lnTo>
                <a:lnTo>
                  <a:pt x="3688" y="1336"/>
                </a:lnTo>
                <a:moveTo>
                  <a:pt x="3635" y="1255"/>
                </a:moveTo>
                <a:lnTo>
                  <a:pt x="3637" y="1255"/>
                </a:lnTo>
                <a:lnTo>
                  <a:pt x="3637" y="1257"/>
                </a:lnTo>
                <a:lnTo>
                  <a:pt x="3635" y="1257"/>
                </a:lnTo>
                <a:lnTo>
                  <a:pt x="3635" y="1255"/>
                </a:lnTo>
                <a:moveTo>
                  <a:pt x="3687" y="1339"/>
                </a:moveTo>
                <a:lnTo>
                  <a:pt x="3688" y="1339"/>
                </a:lnTo>
                <a:lnTo>
                  <a:pt x="3688" y="1341"/>
                </a:lnTo>
                <a:lnTo>
                  <a:pt x="3687" y="1341"/>
                </a:lnTo>
                <a:lnTo>
                  <a:pt x="3687" y="1339"/>
                </a:lnTo>
                <a:moveTo>
                  <a:pt x="3688" y="1339"/>
                </a:moveTo>
                <a:lnTo>
                  <a:pt x="3688" y="1337"/>
                </a:lnTo>
                <a:lnTo>
                  <a:pt x="3690" y="1339"/>
                </a:lnTo>
                <a:lnTo>
                  <a:pt x="3688" y="1339"/>
                </a:lnTo>
                <a:moveTo>
                  <a:pt x="3637" y="1254"/>
                </a:moveTo>
                <a:lnTo>
                  <a:pt x="3639" y="1254"/>
                </a:lnTo>
                <a:lnTo>
                  <a:pt x="3639" y="1255"/>
                </a:lnTo>
                <a:lnTo>
                  <a:pt x="3637" y="1255"/>
                </a:lnTo>
                <a:lnTo>
                  <a:pt x="3637" y="1254"/>
                </a:lnTo>
                <a:moveTo>
                  <a:pt x="3369" y="1182"/>
                </a:moveTo>
                <a:lnTo>
                  <a:pt x="3369" y="1182"/>
                </a:lnTo>
                <a:lnTo>
                  <a:pt x="3370" y="1182"/>
                </a:lnTo>
                <a:lnTo>
                  <a:pt x="3369" y="1182"/>
                </a:lnTo>
                <a:moveTo>
                  <a:pt x="3441" y="1146"/>
                </a:moveTo>
                <a:lnTo>
                  <a:pt x="3442" y="1148"/>
                </a:lnTo>
                <a:lnTo>
                  <a:pt x="3441" y="1148"/>
                </a:lnTo>
                <a:lnTo>
                  <a:pt x="3439" y="1148"/>
                </a:lnTo>
                <a:lnTo>
                  <a:pt x="3441" y="1146"/>
                </a:lnTo>
                <a:moveTo>
                  <a:pt x="3442" y="1139"/>
                </a:moveTo>
                <a:lnTo>
                  <a:pt x="3444" y="1139"/>
                </a:lnTo>
                <a:lnTo>
                  <a:pt x="3442" y="1139"/>
                </a:lnTo>
                <a:lnTo>
                  <a:pt x="3442" y="1139"/>
                </a:lnTo>
                <a:moveTo>
                  <a:pt x="3444" y="1214"/>
                </a:moveTo>
                <a:lnTo>
                  <a:pt x="3446" y="1213"/>
                </a:lnTo>
                <a:lnTo>
                  <a:pt x="3447" y="1214"/>
                </a:lnTo>
                <a:lnTo>
                  <a:pt x="3446" y="1214"/>
                </a:lnTo>
                <a:lnTo>
                  <a:pt x="3444" y="1214"/>
                </a:lnTo>
                <a:moveTo>
                  <a:pt x="3453" y="1189"/>
                </a:moveTo>
                <a:lnTo>
                  <a:pt x="3453" y="1190"/>
                </a:lnTo>
                <a:lnTo>
                  <a:pt x="3451" y="1190"/>
                </a:lnTo>
                <a:lnTo>
                  <a:pt x="3451" y="1189"/>
                </a:lnTo>
                <a:lnTo>
                  <a:pt x="3451" y="1187"/>
                </a:lnTo>
                <a:lnTo>
                  <a:pt x="3453" y="1189"/>
                </a:lnTo>
                <a:moveTo>
                  <a:pt x="3446" y="1139"/>
                </a:moveTo>
                <a:lnTo>
                  <a:pt x="3446" y="1141"/>
                </a:lnTo>
                <a:lnTo>
                  <a:pt x="3444" y="1141"/>
                </a:lnTo>
                <a:lnTo>
                  <a:pt x="3444" y="1139"/>
                </a:lnTo>
                <a:lnTo>
                  <a:pt x="3446" y="1139"/>
                </a:lnTo>
                <a:lnTo>
                  <a:pt x="3447" y="1139"/>
                </a:lnTo>
                <a:lnTo>
                  <a:pt x="3446" y="1139"/>
                </a:lnTo>
                <a:moveTo>
                  <a:pt x="3447" y="1137"/>
                </a:moveTo>
                <a:lnTo>
                  <a:pt x="3449" y="1139"/>
                </a:lnTo>
                <a:lnTo>
                  <a:pt x="3447" y="1139"/>
                </a:lnTo>
                <a:lnTo>
                  <a:pt x="3446" y="1137"/>
                </a:lnTo>
                <a:lnTo>
                  <a:pt x="3447" y="1137"/>
                </a:lnTo>
                <a:moveTo>
                  <a:pt x="3352" y="1216"/>
                </a:moveTo>
                <a:lnTo>
                  <a:pt x="3352" y="1216"/>
                </a:lnTo>
                <a:lnTo>
                  <a:pt x="3352" y="1218"/>
                </a:lnTo>
                <a:lnTo>
                  <a:pt x="3352" y="1218"/>
                </a:lnTo>
                <a:lnTo>
                  <a:pt x="3352" y="1216"/>
                </a:lnTo>
                <a:moveTo>
                  <a:pt x="3348" y="1182"/>
                </a:moveTo>
                <a:lnTo>
                  <a:pt x="3350" y="1182"/>
                </a:lnTo>
                <a:lnTo>
                  <a:pt x="3350" y="1183"/>
                </a:lnTo>
                <a:lnTo>
                  <a:pt x="3348" y="1183"/>
                </a:lnTo>
                <a:lnTo>
                  <a:pt x="3348" y="1182"/>
                </a:lnTo>
                <a:moveTo>
                  <a:pt x="3437" y="1223"/>
                </a:moveTo>
                <a:lnTo>
                  <a:pt x="3437" y="1225"/>
                </a:lnTo>
                <a:lnTo>
                  <a:pt x="3435" y="1223"/>
                </a:lnTo>
                <a:lnTo>
                  <a:pt x="3435" y="1223"/>
                </a:lnTo>
                <a:lnTo>
                  <a:pt x="3437" y="1223"/>
                </a:lnTo>
                <a:moveTo>
                  <a:pt x="3370" y="1183"/>
                </a:moveTo>
                <a:lnTo>
                  <a:pt x="3370" y="1182"/>
                </a:lnTo>
                <a:lnTo>
                  <a:pt x="3372" y="1182"/>
                </a:lnTo>
                <a:lnTo>
                  <a:pt x="3370" y="1183"/>
                </a:lnTo>
                <a:moveTo>
                  <a:pt x="3437" y="1221"/>
                </a:moveTo>
                <a:lnTo>
                  <a:pt x="3435" y="1223"/>
                </a:lnTo>
                <a:lnTo>
                  <a:pt x="3435" y="1221"/>
                </a:lnTo>
                <a:lnTo>
                  <a:pt x="3437" y="1221"/>
                </a:lnTo>
                <a:moveTo>
                  <a:pt x="3690" y="1329"/>
                </a:moveTo>
                <a:lnTo>
                  <a:pt x="3692" y="1329"/>
                </a:lnTo>
                <a:lnTo>
                  <a:pt x="3692" y="1331"/>
                </a:lnTo>
                <a:lnTo>
                  <a:pt x="3690" y="1329"/>
                </a:lnTo>
                <a:moveTo>
                  <a:pt x="3599" y="1221"/>
                </a:moveTo>
                <a:lnTo>
                  <a:pt x="3601" y="1219"/>
                </a:lnTo>
                <a:lnTo>
                  <a:pt x="3603" y="1219"/>
                </a:lnTo>
                <a:lnTo>
                  <a:pt x="3601" y="1221"/>
                </a:lnTo>
                <a:lnTo>
                  <a:pt x="3599" y="1221"/>
                </a:lnTo>
                <a:moveTo>
                  <a:pt x="3639" y="1307"/>
                </a:moveTo>
                <a:lnTo>
                  <a:pt x="3641" y="1307"/>
                </a:lnTo>
                <a:lnTo>
                  <a:pt x="3641" y="1308"/>
                </a:lnTo>
                <a:lnTo>
                  <a:pt x="3639" y="1308"/>
                </a:lnTo>
                <a:lnTo>
                  <a:pt x="3639" y="1307"/>
                </a:lnTo>
                <a:moveTo>
                  <a:pt x="3729" y="1341"/>
                </a:moveTo>
                <a:lnTo>
                  <a:pt x="3728" y="1343"/>
                </a:lnTo>
                <a:lnTo>
                  <a:pt x="3728" y="1341"/>
                </a:lnTo>
                <a:lnTo>
                  <a:pt x="3729" y="1341"/>
                </a:lnTo>
                <a:moveTo>
                  <a:pt x="3705" y="1336"/>
                </a:moveTo>
                <a:lnTo>
                  <a:pt x="3704" y="1337"/>
                </a:lnTo>
                <a:lnTo>
                  <a:pt x="3704" y="1336"/>
                </a:lnTo>
                <a:lnTo>
                  <a:pt x="3705" y="1336"/>
                </a:lnTo>
                <a:moveTo>
                  <a:pt x="3350" y="1206"/>
                </a:moveTo>
                <a:lnTo>
                  <a:pt x="3348" y="1204"/>
                </a:lnTo>
                <a:lnTo>
                  <a:pt x="3350" y="1204"/>
                </a:lnTo>
                <a:lnTo>
                  <a:pt x="3350" y="1206"/>
                </a:lnTo>
                <a:moveTo>
                  <a:pt x="3429" y="1257"/>
                </a:moveTo>
                <a:lnTo>
                  <a:pt x="3430" y="1257"/>
                </a:lnTo>
                <a:lnTo>
                  <a:pt x="3429" y="1259"/>
                </a:lnTo>
                <a:lnTo>
                  <a:pt x="3429" y="1257"/>
                </a:lnTo>
                <a:moveTo>
                  <a:pt x="3584" y="1392"/>
                </a:moveTo>
                <a:lnTo>
                  <a:pt x="3584" y="1394"/>
                </a:lnTo>
                <a:lnTo>
                  <a:pt x="3582" y="1394"/>
                </a:lnTo>
                <a:lnTo>
                  <a:pt x="3582" y="1392"/>
                </a:lnTo>
                <a:lnTo>
                  <a:pt x="3582" y="1390"/>
                </a:lnTo>
                <a:lnTo>
                  <a:pt x="3584" y="1390"/>
                </a:lnTo>
                <a:lnTo>
                  <a:pt x="3584" y="1392"/>
                </a:lnTo>
                <a:moveTo>
                  <a:pt x="3581" y="1259"/>
                </a:moveTo>
                <a:lnTo>
                  <a:pt x="3579" y="1259"/>
                </a:lnTo>
                <a:lnTo>
                  <a:pt x="3579" y="1257"/>
                </a:lnTo>
                <a:lnTo>
                  <a:pt x="3581" y="1259"/>
                </a:lnTo>
                <a:moveTo>
                  <a:pt x="3502" y="1341"/>
                </a:moveTo>
                <a:lnTo>
                  <a:pt x="3502" y="1343"/>
                </a:lnTo>
                <a:lnTo>
                  <a:pt x="3500" y="1341"/>
                </a:lnTo>
                <a:lnTo>
                  <a:pt x="3502" y="1341"/>
                </a:lnTo>
                <a:moveTo>
                  <a:pt x="820" y="234"/>
                </a:moveTo>
                <a:lnTo>
                  <a:pt x="822" y="234"/>
                </a:lnTo>
                <a:lnTo>
                  <a:pt x="822" y="236"/>
                </a:lnTo>
                <a:lnTo>
                  <a:pt x="820" y="236"/>
                </a:lnTo>
                <a:lnTo>
                  <a:pt x="820" y="234"/>
                </a:lnTo>
                <a:moveTo>
                  <a:pt x="1436" y="356"/>
                </a:moveTo>
                <a:lnTo>
                  <a:pt x="1437" y="354"/>
                </a:lnTo>
                <a:lnTo>
                  <a:pt x="1437" y="356"/>
                </a:lnTo>
                <a:lnTo>
                  <a:pt x="1436" y="356"/>
                </a:lnTo>
                <a:moveTo>
                  <a:pt x="1437" y="342"/>
                </a:moveTo>
                <a:lnTo>
                  <a:pt x="1437" y="340"/>
                </a:lnTo>
                <a:lnTo>
                  <a:pt x="1439" y="340"/>
                </a:lnTo>
                <a:lnTo>
                  <a:pt x="1441" y="340"/>
                </a:lnTo>
                <a:lnTo>
                  <a:pt x="1441" y="342"/>
                </a:lnTo>
                <a:lnTo>
                  <a:pt x="1439" y="342"/>
                </a:lnTo>
                <a:lnTo>
                  <a:pt x="1437" y="342"/>
                </a:lnTo>
                <a:moveTo>
                  <a:pt x="1444" y="354"/>
                </a:moveTo>
                <a:lnTo>
                  <a:pt x="1443" y="354"/>
                </a:lnTo>
                <a:lnTo>
                  <a:pt x="1444" y="352"/>
                </a:lnTo>
                <a:lnTo>
                  <a:pt x="1446" y="352"/>
                </a:lnTo>
                <a:lnTo>
                  <a:pt x="1444" y="354"/>
                </a:lnTo>
                <a:moveTo>
                  <a:pt x="2119" y="339"/>
                </a:moveTo>
                <a:lnTo>
                  <a:pt x="2118" y="339"/>
                </a:lnTo>
                <a:lnTo>
                  <a:pt x="2118" y="337"/>
                </a:lnTo>
                <a:lnTo>
                  <a:pt x="2119" y="337"/>
                </a:lnTo>
                <a:lnTo>
                  <a:pt x="2119" y="339"/>
                </a:lnTo>
                <a:moveTo>
                  <a:pt x="1449" y="349"/>
                </a:moveTo>
                <a:lnTo>
                  <a:pt x="1448" y="351"/>
                </a:lnTo>
                <a:lnTo>
                  <a:pt x="1448" y="349"/>
                </a:lnTo>
                <a:lnTo>
                  <a:pt x="1449" y="349"/>
                </a:lnTo>
                <a:moveTo>
                  <a:pt x="1436" y="342"/>
                </a:moveTo>
                <a:lnTo>
                  <a:pt x="1437" y="342"/>
                </a:lnTo>
                <a:lnTo>
                  <a:pt x="1437" y="344"/>
                </a:lnTo>
                <a:lnTo>
                  <a:pt x="1436" y="344"/>
                </a:lnTo>
                <a:lnTo>
                  <a:pt x="1436" y="342"/>
                </a:lnTo>
                <a:moveTo>
                  <a:pt x="1472" y="347"/>
                </a:moveTo>
                <a:lnTo>
                  <a:pt x="1470" y="345"/>
                </a:lnTo>
                <a:lnTo>
                  <a:pt x="1472" y="345"/>
                </a:lnTo>
                <a:lnTo>
                  <a:pt x="1472" y="347"/>
                </a:lnTo>
                <a:moveTo>
                  <a:pt x="1468" y="349"/>
                </a:moveTo>
                <a:lnTo>
                  <a:pt x="1467" y="351"/>
                </a:lnTo>
                <a:lnTo>
                  <a:pt x="1467" y="349"/>
                </a:lnTo>
                <a:lnTo>
                  <a:pt x="1468" y="349"/>
                </a:lnTo>
                <a:moveTo>
                  <a:pt x="1448" y="351"/>
                </a:moveTo>
                <a:lnTo>
                  <a:pt x="1446" y="352"/>
                </a:lnTo>
                <a:lnTo>
                  <a:pt x="1446" y="351"/>
                </a:lnTo>
                <a:lnTo>
                  <a:pt x="1448" y="351"/>
                </a:lnTo>
                <a:moveTo>
                  <a:pt x="1436" y="342"/>
                </a:moveTo>
                <a:lnTo>
                  <a:pt x="1434" y="342"/>
                </a:lnTo>
                <a:lnTo>
                  <a:pt x="1434" y="340"/>
                </a:lnTo>
                <a:lnTo>
                  <a:pt x="1436" y="340"/>
                </a:lnTo>
                <a:lnTo>
                  <a:pt x="1437" y="340"/>
                </a:lnTo>
                <a:lnTo>
                  <a:pt x="1436" y="342"/>
                </a:lnTo>
                <a:moveTo>
                  <a:pt x="1489" y="419"/>
                </a:moveTo>
                <a:lnTo>
                  <a:pt x="1489" y="417"/>
                </a:lnTo>
                <a:lnTo>
                  <a:pt x="1490" y="419"/>
                </a:lnTo>
                <a:lnTo>
                  <a:pt x="1489" y="419"/>
                </a:lnTo>
                <a:moveTo>
                  <a:pt x="1470" y="349"/>
                </a:moveTo>
                <a:lnTo>
                  <a:pt x="1468" y="349"/>
                </a:lnTo>
                <a:lnTo>
                  <a:pt x="1468" y="347"/>
                </a:lnTo>
                <a:lnTo>
                  <a:pt x="1470" y="347"/>
                </a:lnTo>
                <a:lnTo>
                  <a:pt x="1470" y="349"/>
                </a:lnTo>
                <a:moveTo>
                  <a:pt x="1453" y="354"/>
                </a:moveTo>
                <a:lnTo>
                  <a:pt x="1451" y="354"/>
                </a:lnTo>
                <a:lnTo>
                  <a:pt x="1453" y="352"/>
                </a:lnTo>
                <a:lnTo>
                  <a:pt x="1453" y="354"/>
                </a:lnTo>
                <a:moveTo>
                  <a:pt x="1326" y="523"/>
                </a:moveTo>
                <a:lnTo>
                  <a:pt x="1325" y="525"/>
                </a:lnTo>
                <a:lnTo>
                  <a:pt x="1325" y="523"/>
                </a:lnTo>
                <a:lnTo>
                  <a:pt x="1326" y="523"/>
                </a:lnTo>
                <a:moveTo>
                  <a:pt x="1325" y="525"/>
                </a:moveTo>
                <a:lnTo>
                  <a:pt x="1323" y="527"/>
                </a:lnTo>
                <a:lnTo>
                  <a:pt x="1323" y="525"/>
                </a:lnTo>
                <a:lnTo>
                  <a:pt x="1325" y="525"/>
                </a:lnTo>
                <a:moveTo>
                  <a:pt x="1320" y="528"/>
                </a:moveTo>
                <a:lnTo>
                  <a:pt x="1318" y="530"/>
                </a:lnTo>
                <a:lnTo>
                  <a:pt x="1318" y="528"/>
                </a:lnTo>
                <a:lnTo>
                  <a:pt x="1320" y="527"/>
                </a:lnTo>
                <a:lnTo>
                  <a:pt x="1321" y="527"/>
                </a:lnTo>
                <a:lnTo>
                  <a:pt x="1320" y="528"/>
                </a:lnTo>
                <a:moveTo>
                  <a:pt x="1320" y="530"/>
                </a:moveTo>
                <a:lnTo>
                  <a:pt x="1320" y="528"/>
                </a:lnTo>
                <a:lnTo>
                  <a:pt x="1321" y="528"/>
                </a:lnTo>
                <a:lnTo>
                  <a:pt x="1320" y="530"/>
                </a:lnTo>
                <a:moveTo>
                  <a:pt x="1330" y="522"/>
                </a:moveTo>
                <a:lnTo>
                  <a:pt x="1328" y="522"/>
                </a:lnTo>
                <a:lnTo>
                  <a:pt x="1330" y="522"/>
                </a:lnTo>
                <a:lnTo>
                  <a:pt x="1331" y="522"/>
                </a:lnTo>
                <a:lnTo>
                  <a:pt x="1333" y="522"/>
                </a:lnTo>
                <a:lnTo>
                  <a:pt x="1331" y="522"/>
                </a:lnTo>
                <a:lnTo>
                  <a:pt x="1330" y="522"/>
                </a:lnTo>
                <a:moveTo>
                  <a:pt x="1386" y="308"/>
                </a:moveTo>
                <a:lnTo>
                  <a:pt x="1384" y="310"/>
                </a:lnTo>
                <a:lnTo>
                  <a:pt x="1384" y="308"/>
                </a:lnTo>
                <a:lnTo>
                  <a:pt x="1386" y="308"/>
                </a:lnTo>
                <a:moveTo>
                  <a:pt x="1316" y="530"/>
                </a:moveTo>
                <a:lnTo>
                  <a:pt x="1314" y="532"/>
                </a:lnTo>
                <a:lnTo>
                  <a:pt x="1313" y="530"/>
                </a:lnTo>
                <a:lnTo>
                  <a:pt x="1314" y="530"/>
                </a:lnTo>
                <a:lnTo>
                  <a:pt x="1316" y="530"/>
                </a:lnTo>
                <a:moveTo>
                  <a:pt x="1364" y="491"/>
                </a:moveTo>
                <a:lnTo>
                  <a:pt x="1362" y="491"/>
                </a:lnTo>
                <a:lnTo>
                  <a:pt x="1362" y="489"/>
                </a:lnTo>
                <a:lnTo>
                  <a:pt x="1364" y="489"/>
                </a:lnTo>
                <a:lnTo>
                  <a:pt x="1364" y="491"/>
                </a:lnTo>
                <a:moveTo>
                  <a:pt x="1369" y="493"/>
                </a:moveTo>
                <a:lnTo>
                  <a:pt x="1367" y="493"/>
                </a:lnTo>
                <a:lnTo>
                  <a:pt x="1367" y="491"/>
                </a:lnTo>
                <a:lnTo>
                  <a:pt x="1369" y="493"/>
                </a:lnTo>
                <a:moveTo>
                  <a:pt x="1338" y="520"/>
                </a:moveTo>
                <a:lnTo>
                  <a:pt x="1337" y="520"/>
                </a:lnTo>
                <a:lnTo>
                  <a:pt x="1337" y="518"/>
                </a:lnTo>
                <a:lnTo>
                  <a:pt x="1338" y="518"/>
                </a:lnTo>
                <a:lnTo>
                  <a:pt x="1338" y="520"/>
                </a:lnTo>
                <a:moveTo>
                  <a:pt x="1340" y="516"/>
                </a:moveTo>
                <a:lnTo>
                  <a:pt x="1338" y="518"/>
                </a:lnTo>
                <a:lnTo>
                  <a:pt x="1338" y="516"/>
                </a:lnTo>
                <a:lnTo>
                  <a:pt x="1340" y="516"/>
                </a:lnTo>
                <a:moveTo>
                  <a:pt x="1335" y="520"/>
                </a:moveTo>
                <a:lnTo>
                  <a:pt x="1333" y="522"/>
                </a:lnTo>
                <a:lnTo>
                  <a:pt x="1333" y="520"/>
                </a:lnTo>
                <a:lnTo>
                  <a:pt x="1335" y="520"/>
                </a:lnTo>
                <a:moveTo>
                  <a:pt x="1333" y="1936"/>
                </a:moveTo>
                <a:lnTo>
                  <a:pt x="1335" y="1936"/>
                </a:lnTo>
                <a:lnTo>
                  <a:pt x="1335" y="1938"/>
                </a:lnTo>
                <a:lnTo>
                  <a:pt x="1333" y="1938"/>
                </a:lnTo>
                <a:lnTo>
                  <a:pt x="1333" y="1936"/>
                </a:lnTo>
                <a:moveTo>
                  <a:pt x="1331" y="1915"/>
                </a:moveTo>
                <a:lnTo>
                  <a:pt x="1330" y="1917"/>
                </a:lnTo>
                <a:lnTo>
                  <a:pt x="1330" y="1915"/>
                </a:lnTo>
                <a:lnTo>
                  <a:pt x="1331" y="1915"/>
                </a:lnTo>
                <a:moveTo>
                  <a:pt x="1331" y="1917"/>
                </a:moveTo>
                <a:lnTo>
                  <a:pt x="1331" y="1915"/>
                </a:lnTo>
                <a:lnTo>
                  <a:pt x="1331" y="1914"/>
                </a:lnTo>
                <a:lnTo>
                  <a:pt x="1330" y="1914"/>
                </a:lnTo>
                <a:lnTo>
                  <a:pt x="1330" y="1912"/>
                </a:lnTo>
                <a:lnTo>
                  <a:pt x="1331" y="1912"/>
                </a:lnTo>
                <a:lnTo>
                  <a:pt x="1333" y="1912"/>
                </a:lnTo>
                <a:lnTo>
                  <a:pt x="1333" y="1914"/>
                </a:lnTo>
                <a:lnTo>
                  <a:pt x="1333" y="1915"/>
                </a:lnTo>
                <a:lnTo>
                  <a:pt x="1333" y="1917"/>
                </a:lnTo>
                <a:lnTo>
                  <a:pt x="1331" y="1917"/>
                </a:lnTo>
                <a:moveTo>
                  <a:pt x="1320" y="1871"/>
                </a:moveTo>
                <a:lnTo>
                  <a:pt x="1321" y="1869"/>
                </a:lnTo>
                <a:lnTo>
                  <a:pt x="1321" y="1871"/>
                </a:lnTo>
                <a:lnTo>
                  <a:pt x="1320" y="1871"/>
                </a:lnTo>
                <a:moveTo>
                  <a:pt x="1323" y="1868"/>
                </a:moveTo>
                <a:lnTo>
                  <a:pt x="1321" y="1869"/>
                </a:lnTo>
                <a:lnTo>
                  <a:pt x="1321" y="1868"/>
                </a:lnTo>
                <a:lnTo>
                  <a:pt x="1321" y="1866"/>
                </a:lnTo>
                <a:lnTo>
                  <a:pt x="1323" y="1864"/>
                </a:lnTo>
                <a:lnTo>
                  <a:pt x="1323" y="1866"/>
                </a:lnTo>
                <a:lnTo>
                  <a:pt x="1323" y="1868"/>
                </a:lnTo>
                <a:moveTo>
                  <a:pt x="1311" y="1820"/>
                </a:moveTo>
                <a:lnTo>
                  <a:pt x="1311" y="1821"/>
                </a:lnTo>
                <a:lnTo>
                  <a:pt x="1309" y="1820"/>
                </a:lnTo>
                <a:lnTo>
                  <a:pt x="1309" y="1818"/>
                </a:lnTo>
                <a:lnTo>
                  <a:pt x="1311" y="1818"/>
                </a:lnTo>
                <a:lnTo>
                  <a:pt x="1311" y="1820"/>
                </a:lnTo>
                <a:moveTo>
                  <a:pt x="1490" y="421"/>
                </a:moveTo>
                <a:lnTo>
                  <a:pt x="1490" y="419"/>
                </a:lnTo>
                <a:lnTo>
                  <a:pt x="1492" y="419"/>
                </a:lnTo>
                <a:lnTo>
                  <a:pt x="1492" y="421"/>
                </a:lnTo>
                <a:lnTo>
                  <a:pt x="1490" y="421"/>
                </a:lnTo>
                <a:moveTo>
                  <a:pt x="1311" y="1823"/>
                </a:moveTo>
                <a:lnTo>
                  <a:pt x="1309" y="1823"/>
                </a:lnTo>
                <a:lnTo>
                  <a:pt x="1309" y="1821"/>
                </a:lnTo>
                <a:lnTo>
                  <a:pt x="1311" y="1821"/>
                </a:lnTo>
                <a:lnTo>
                  <a:pt x="1311" y="1823"/>
                </a:lnTo>
                <a:moveTo>
                  <a:pt x="1337" y="1929"/>
                </a:moveTo>
                <a:lnTo>
                  <a:pt x="1335" y="1931"/>
                </a:lnTo>
                <a:lnTo>
                  <a:pt x="1335" y="1929"/>
                </a:lnTo>
                <a:lnTo>
                  <a:pt x="1337" y="1929"/>
                </a:lnTo>
                <a:moveTo>
                  <a:pt x="1337" y="1919"/>
                </a:moveTo>
                <a:lnTo>
                  <a:pt x="1335" y="1919"/>
                </a:lnTo>
                <a:lnTo>
                  <a:pt x="1335" y="1917"/>
                </a:lnTo>
                <a:lnTo>
                  <a:pt x="1337" y="1917"/>
                </a:lnTo>
                <a:lnTo>
                  <a:pt x="1338" y="1917"/>
                </a:lnTo>
                <a:lnTo>
                  <a:pt x="1337" y="1919"/>
                </a:lnTo>
                <a:moveTo>
                  <a:pt x="1337" y="1931"/>
                </a:moveTo>
                <a:lnTo>
                  <a:pt x="1337" y="1929"/>
                </a:lnTo>
                <a:lnTo>
                  <a:pt x="1338" y="1929"/>
                </a:lnTo>
                <a:lnTo>
                  <a:pt x="1338" y="1931"/>
                </a:lnTo>
                <a:lnTo>
                  <a:pt x="1337" y="1931"/>
                </a:lnTo>
                <a:moveTo>
                  <a:pt x="1337" y="1934"/>
                </a:moveTo>
                <a:lnTo>
                  <a:pt x="1335" y="1933"/>
                </a:lnTo>
                <a:lnTo>
                  <a:pt x="1337" y="1933"/>
                </a:lnTo>
                <a:lnTo>
                  <a:pt x="1338" y="1934"/>
                </a:lnTo>
                <a:lnTo>
                  <a:pt x="1337" y="1934"/>
                </a:lnTo>
                <a:moveTo>
                  <a:pt x="1316" y="532"/>
                </a:moveTo>
                <a:lnTo>
                  <a:pt x="1316" y="530"/>
                </a:lnTo>
                <a:lnTo>
                  <a:pt x="1318" y="532"/>
                </a:lnTo>
                <a:lnTo>
                  <a:pt x="1316" y="532"/>
                </a:lnTo>
                <a:moveTo>
                  <a:pt x="1220" y="1060"/>
                </a:moveTo>
                <a:lnTo>
                  <a:pt x="1219" y="1059"/>
                </a:lnTo>
                <a:lnTo>
                  <a:pt x="1219" y="1057"/>
                </a:lnTo>
                <a:lnTo>
                  <a:pt x="1220" y="1057"/>
                </a:lnTo>
                <a:lnTo>
                  <a:pt x="1220" y="1057"/>
                </a:lnTo>
                <a:lnTo>
                  <a:pt x="1220" y="1055"/>
                </a:lnTo>
                <a:lnTo>
                  <a:pt x="1222" y="1055"/>
                </a:lnTo>
                <a:lnTo>
                  <a:pt x="1222" y="1054"/>
                </a:lnTo>
                <a:lnTo>
                  <a:pt x="1224" y="1052"/>
                </a:lnTo>
                <a:lnTo>
                  <a:pt x="1224" y="1050"/>
                </a:lnTo>
                <a:lnTo>
                  <a:pt x="1226" y="1050"/>
                </a:lnTo>
                <a:lnTo>
                  <a:pt x="1226" y="1048"/>
                </a:lnTo>
                <a:lnTo>
                  <a:pt x="1226" y="1047"/>
                </a:lnTo>
                <a:lnTo>
                  <a:pt x="1227" y="1047"/>
                </a:lnTo>
                <a:lnTo>
                  <a:pt x="1227" y="1048"/>
                </a:lnTo>
                <a:lnTo>
                  <a:pt x="1227" y="1050"/>
                </a:lnTo>
                <a:lnTo>
                  <a:pt x="1227" y="1052"/>
                </a:lnTo>
                <a:lnTo>
                  <a:pt x="1229" y="1052"/>
                </a:lnTo>
                <a:lnTo>
                  <a:pt x="1229" y="1054"/>
                </a:lnTo>
                <a:lnTo>
                  <a:pt x="1229" y="1055"/>
                </a:lnTo>
                <a:lnTo>
                  <a:pt x="1231" y="1055"/>
                </a:lnTo>
                <a:lnTo>
                  <a:pt x="1231" y="1057"/>
                </a:lnTo>
                <a:lnTo>
                  <a:pt x="1231" y="1057"/>
                </a:lnTo>
                <a:lnTo>
                  <a:pt x="1232" y="1057"/>
                </a:lnTo>
                <a:lnTo>
                  <a:pt x="1232" y="1059"/>
                </a:lnTo>
                <a:lnTo>
                  <a:pt x="1232" y="1060"/>
                </a:lnTo>
                <a:lnTo>
                  <a:pt x="1232" y="1062"/>
                </a:lnTo>
                <a:lnTo>
                  <a:pt x="1231" y="1062"/>
                </a:lnTo>
                <a:lnTo>
                  <a:pt x="1231" y="1064"/>
                </a:lnTo>
                <a:lnTo>
                  <a:pt x="1231" y="1065"/>
                </a:lnTo>
                <a:lnTo>
                  <a:pt x="1231" y="1067"/>
                </a:lnTo>
                <a:lnTo>
                  <a:pt x="1229" y="1067"/>
                </a:lnTo>
                <a:lnTo>
                  <a:pt x="1229" y="1069"/>
                </a:lnTo>
                <a:lnTo>
                  <a:pt x="1227" y="1069"/>
                </a:lnTo>
                <a:lnTo>
                  <a:pt x="1226" y="1071"/>
                </a:lnTo>
                <a:lnTo>
                  <a:pt x="1224" y="1071"/>
                </a:lnTo>
                <a:lnTo>
                  <a:pt x="1224" y="1069"/>
                </a:lnTo>
                <a:lnTo>
                  <a:pt x="1222" y="1069"/>
                </a:lnTo>
                <a:lnTo>
                  <a:pt x="1222" y="1067"/>
                </a:lnTo>
                <a:lnTo>
                  <a:pt x="1224" y="1065"/>
                </a:lnTo>
                <a:lnTo>
                  <a:pt x="1222" y="1065"/>
                </a:lnTo>
                <a:lnTo>
                  <a:pt x="1222" y="1064"/>
                </a:lnTo>
                <a:lnTo>
                  <a:pt x="1220" y="1065"/>
                </a:lnTo>
                <a:lnTo>
                  <a:pt x="1220" y="1064"/>
                </a:lnTo>
                <a:lnTo>
                  <a:pt x="1220" y="1062"/>
                </a:lnTo>
                <a:lnTo>
                  <a:pt x="1220" y="1060"/>
                </a:lnTo>
                <a:moveTo>
                  <a:pt x="1492" y="375"/>
                </a:moveTo>
                <a:lnTo>
                  <a:pt x="1490" y="375"/>
                </a:lnTo>
                <a:lnTo>
                  <a:pt x="1490" y="373"/>
                </a:lnTo>
                <a:lnTo>
                  <a:pt x="1492" y="373"/>
                </a:lnTo>
                <a:lnTo>
                  <a:pt x="1492" y="375"/>
                </a:lnTo>
                <a:moveTo>
                  <a:pt x="1489" y="417"/>
                </a:moveTo>
                <a:lnTo>
                  <a:pt x="1487" y="417"/>
                </a:lnTo>
                <a:lnTo>
                  <a:pt x="1489" y="416"/>
                </a:lnTo>
                <a:lnTo>
                  <a:pt x="1489" y="417"/>
                </a:lnTo>
                <a:moveTo>
                  <a:pt x="1492" y="381"/>
                </a:moveTo>
                <a:lnTo>
                  <a:pt x="1490" y="381"/>
                </a:lnTo>
                <a:lnTo>
                  <a:pt x="1492" y="380"/>
                </a:lnTo>
                <a:lnTo>
                  <a:pt x="1492" y="381"/>
                </a:lnTo>
                <a:moveTo>
                  <a:pt x="1508" y="416"/>
                </a:moveTo>
                <a:lnTo>
                  <a:pt x="1506" y="416"/>
                </a:lnTo>
                <a:lnTo>
                  <a:pt x="1506" y="414"/>
                </a:lnTo>
                <a:lnTo>
                  <a:pt x="1504" y="414"/>
                </a:lnTo>
                <a:lnTo>
                  <a:pt x="1506" y="412"/>
                </a:lnTo>
                <a:lnTo>
                  <a:pt x="1508" y="412"/>
                </a:lnTo>
                <a:lnTo>
                  <a:pt x="1509" y="412"/>
                </a:lnTo>
                <a:lnTo>
                  <a:pt x="1509" y="414"/>
                </a:lnTo>
                <a:lnTo>
                  <a:pt x="1511" y="414"/>
                </a:lnTo>
                <a:lnTo>
                  <a:pt x="1511" y="412"/>
                </a:lnTo>
                <a:lnTo>
                  <a:pt x="1513" y="414"/>
                </a:lnTo>
                <a:lnTo>
                  <a:pt x="1509" y="416"/>
                </a:lnTo>
                <a:lnTo>
                  <a:pt x="1508" y="416"/>
                </a:lnTo>
                <a:moveTo>
                  <a:pt x="1366" y="551"/>
                </a:moveTo>
                <a:lnTo>
                  <a:pt x="1364" y="551"/>
                </a:lnTo>
                <a:lnTo>
                  <a:pt x="1364" y="549"/>
                </a:lnTo>
                <a:lnTo>
                  <a:pt x="1366" y="549"/>
                </a:lnTo>
                <a:lnTo>
                  <a:pt x="1366" y="551"/>
                </a:lnTo>
                <a:moveTo>
                  <a:pt x="1492" y="422"/>
                </a:moveTo>
                <a:lnTo>
                  <a:pt x="1494" y="422"/>
                </a:lnTo>
                <a:lnTo>
                  <a:pt x="1494" y="424"/>
                </a:lnTo>
                <a:lnTo>
                  <a:pt x="1492" y="424"/>
                </a:lnTo>
                <a:lnTo>
                  <a:pt x="1490" y="426"/>
                </a:lnTo>
                <a:lnTo>
                  <a:pt x="1489" y="426"/>
                </a:lnTo>
                <a:lnTo>
                  <a:pt x="1490" y="424"/>
                </a:lnTo>
                <a:lnTo>
                  <a:pt x="1490" y="422"/>
                </a:lnTo>
                <a:lnTo>
                  <a:pt x="1492" y="422"/>
                </a:lnTo>
                <a:moveTo>
                  <a:pt x="1494" y="422"/>
                </a:moveTo>
                <a:lnTo>
                  <a:pt x="1492" y="421"/>
                </a:lnTo>
                <a:lnTo>
                  <a:pt x="1494" y="421"/>
                </a:lnTo>
                <a:lnTo>
                  <a:pt x="1494" y="419"/>
                </a:lnTo>
                <a:lnTo>
                  <a:pt x="1496" y="419"/>
                </a:lnTo>
                <a:lnTo>
                  <a:pt x="1496" y="417"/>
                </a:lnTo>
                <a:lnTo>
                  <a:pt x="1497" y="417"/>
                </a:lnTo>
                <a:lnTo>
                  <a:pt x="1499" y="417"/>
                </a:lnTo>
                <a:lnTo>
                  <a:pt x="1501" y="417"/>
                </a:lnTo>
                <a:lnTo>
                  <a:pt x="1502" y="417"/>
                </a:lnTo>
                <a:lnTo>
                  <a:pt x="1502" y="416"/>
                </a:lnTo>
                <a:lnTo>
                  <a:pt x="1504" y="416"/>
                </a:lnTo>
                <a:lnTo>
                  <a:pt x="1504" y="416"/>
                </a:lnTo>
                <a:lnTo>
                  <a:pt x="1506" y="416"/>
                </a:lnTo>
                <a:lnTo>
                  <a:pt x="1506" y="417"/>
                </a:lnTo>
                <a:lnTo>
                  <a:pt x="1504" y="417"/>
                </a:lnTo>
                <a:lnTo>
                  <a:pt x="1504" y="419"/>
                </a:lnTo>
                <a:lnTo>
                  <a:pt x="1504" y="419"/>
                </a:lnTo>
                <a:lnTo>
                  <a:pt x="1502" y="419"/>
                </a:lnTo>
                <a:lnTo>
                  <a:pt x="1502" y="421"/>
                </a:lnTo>
                <a:lnTo>
                  <a:pt x="1501" y="421"/>
                </a:lnTo>
                <a:lnTo>
                  <a:pt x="1499" y="421"/>
                </a:lnTo>
                <a:lnTo>
                  <a:pt x="1497" y="422"/>
                </a:lnTo>
                <a:lnTo>
                  <a:pt x="1496" y="421"/>
                </a:lnTo>
                <a:lnTo>
                  <a:pt x="1496" y="422"/>
                </a:lnTo>
                <a:lnTo>
                  <a:pt x="1494" y="422"/>
                </a:lnTo>
                <a:moveTo>
                  <a:pt x="1492" y="325"/>
                </a:moveTo>
                <a:lnTo>
                  <a:pt x="1490" y="327"/>
                </a:lnTo>
                <a:lnTo>
                  <a:pt x="1490" y="325"/>
                </a:lnTo>
                <a:lnTo>
                  <a:pt x="1492" y="325"/>
                </a:lnTo>
                <a:moveTo>
                  <a:pt x="1526" y="440"/>
                </a:moveTo>
                <a:lnTo>
                  <a:pt x="1525" y="440"/>
                </a:lnTo>
                <a:lnTo>
                  <a:pt x="1526" y="440"/>
                </a:lnTo>
                <a:lnTo>
                  <a:pt x="1526" y="440"/>
                </a:lnTo>
                <a:moveTo>
                  <a:pt x="1504" y="402"/>
                </a:moveTo>
                <a:lnTo>
                  <a:pt x="1502" y="404"/>
                </a:lnTo>
                <a:lnTo>
                  <a:pt x="1502" y="402"/>
                </a:lnTo>
                <a:lnTo>
                  <a:pt x="1504" y="402"/>
                </a:lnTo>
                <a:moveTo>
                  <a:pt x="1499" y="398"/>
                </a:moveTo>
                <a:lnTo>
                  <a:pt x="1497" y="398"/>
                </a:lnTo>
                <a:lnTo>
                  <a:pt x="1499" y="398"/>
                </a:lnTo>
                <a:lnTo>
                  <a:pt x="1499" y="398"/>
                </a:lnTo>
                <a:moveTo>
                  <a:pt x="1492" y="356"/>
                </a:moveTo>
                <a:lnTo>
                  <a:pt x="1494" y="354"/>
                </a:lnTo>
                <a:lnTo>
                  <a:pt x="1494" y="356"/>
                </a:lnTo>
                <a:lnTo>
                  <a:pt x="1492" y="356"/>
                </a:lnTo>
                <a:moveTo>
                  <a:pt x="1308" y="537"/>
                </a:moveTo>
                <a:lnTo>
                  <a:pt x="1306" y="537"/>
                </a:lnTo>
                <a:lnTo>
                  <a:pt x="1308" y="535"/>
                </a:lnTo>
                <a:lnTo>
                  <a:pt x="1308" y="537"/>
                </a:lnTo>
                <a:moveTo>
                  <a:pt x="848" y="428"/>
                </a:moveTo>
                <a:lnTo>
                  <a:pt x="850" y="428"/>
                </a:lnTo>
                <a:lnTo>
                  <a:pt x="850" y="429"/>
                </a:lnTo>
                <a:lnTo>
                  <a:pt x="848" y="429"/>
                </a:lnTo>
                <a:lnTo>
                  <a:pt x="848" y="428"/>
                </a:lnTo>
                <a:moveTo>
                  <a:pt x="848" y="421"/>
                </a:moveTo>
                <a:lnTo>
                  <a:pt x="848" y="422"/>
                </a:lnTo>
                <a:lnTo>
                  <a:pt x="848" y="422"/>
                </a:lnTo>
                <a:lnTo>
                  <a:pt x="848" y="421"/>
                </a:lnTo>
                <a:moveTo>
                  <a:pt x="863" y="404"/>
                </a:moveTo>
                <a:lnTo>
                  <a:pt x="861" y="404"/>
                </a:lnTo>
                <a:lnTo>
                  <a:pt x="861" y="402"/>
                </a:lnTo>
                <a:lnTo>
                  <a:pt x="863" y="402"/>
                </a:lnTo>
                <a:lnTo>
                  <a:pt x="863" y="404"/>
                </a:lnTo>
                <a:moveTo>
                  <a:pt x="856" y="440"/>
                </a:moveTo>
                <a:lnTo>
                  <a:pt x="858" y="440"/>
                </a:lnTo>
                <a:lnTo>
                  <a:pt x="856" y="440"/>
                </a:lnTo>
                <a:lnTo>
                  <a:pt x="856" y="440"/>
                </a:lnTo>
                <a:moveTo>
                  <a:pt x="850" y="438"/>
                </a:moveTo>
                <a:lnTo>
                  <a:pt x="851" y="436"/>
                </a:lnTo>
                <a:lnTo>
                  <a:pt x="851" y="438"/>
                </a:lnTo>
                <a:lnTo>
                  <a:pt x="850" y="438"/>
                </a:lnTo>
                <a:moveTo>
                  <a:pt x="880" y="330"/>
                </a:moveTo>
                <a:lnTo>
                  <a:pt x="880" y="332"/>
                </a:lnTo>
                <a:lnTo>
                  <a:pt x="879" y="332"/>
                </a:lnTo>
                <a:lnTo>
                  <a:pt x="879" y="330"/>
                </a:lnTo>
                <a:lnTo>
                  <a:pt x="880" y="330"/>
                </a:lnTo>
                <a:moveTo>
                  <a:pt x="882" y="328"/>
                </a:moveTo>
                <a:lnTo>
                  <a:pt x="880" y="330"/>
                </a:lnTo>
                <a:lnTo>
                  <a:pt x="880" y="328"/>
                </a:lnTo>
                <a:lnTo>
                  <a:pt x="882" y="328"/>
                </a:lnTo>
                <a:moveTo>
                  <a:pt x="879" y="318"/>
                </a:moveTo>
                <a:lnTo>
                  <a:pt x="880" y="316"/>
                </a:lnTo>
                <a:lnTo>
                  <a:pt x="880" y="318"/>
                </a:lnTo>
                <a:lnTo>
                  <a:pt x="879" y="320"/>
                </a:lnTo>
                <a:lnTo>
                  <a:pt x="879" y="318"/>
                </a:lnTo>
                <a:moveTo>
                  <a:pt x="648" y="298"/>
                </a:moveTo>
                <a:lnTo>
                  <a:pt x="650" y="296"/>
                </a:lnTo>
                <a:lnTo>
                  <a:pt x="650" y="298"/>
                </a:lnTo>
                <a:lnTo>
                  <a:pt x="650" y="299"/>
                </a:lnTo>
                <a:lnTo>
                  <a:pt x="648" y="299"/>
                </a:lnTo>
                <a:lnTo>
                  <a:pt x="648" y="298"/>
                </a:lnTo>
                <a:moveTo>
                  <a:pt x="879" y="333"/>
                </a:moveTo>
                <a:lnTo>
                  <a:pt x="880" y="333"/>
                </a:lnTo>
                <a:lnTo>
                  <a:pt x="880" y="335"/>
                </a:lnTo>
                <a:lnTo>
                  <a:pt x="879" y="335"/>
                </a:lnTo>
                <a:lnTo>
                  <a:pt x="879" y="333"/>
                </a:lnTo>
                <a:moveTo>
                  <a:pt x="880" y="333"/>
                </a:moveTo>
                <a:lnTo>
                  <a:pt x="880" y="332"/>
                </a:lnTo>
                <a:lnTo>
                  <a:pt x="882" y="332"/>
                </a:lnTo>
                <a:lnTo>
                  <a:pt x="882" y="333"/>
                </a:lnTo>
                <a:lnTo>
                  <a:pt x="880" y="333"/>
                </a:lnTo>
                <a:moveTo>
                  <a:pt x="879" y="337"/>
                </a:moveTo>
                <a:lnTo>
                  <a:pt x="880" y="337"/>
                </a:lnTo>
                <a:lnTo>
                  <a:pt x="880" y="339"/>
                </a:lnTo>
                <a:lnTo>
                  <a:pt x="879" y="339"/>
                </a:lnTo>
                <a:lnTo>
                  <a:pt x="879" y="337"/>
                </a:lnTo>
                <a:moveTo>
                  <a:pt x="863" y="416"/>
                </a:moveTo>
                <a:lnTo>
                  <a:pt x="865" y="414"/>
                </a:lnTo>
                <a:lnTo>
                  <a:pt x="865" y="416"/>
                </a:lnTo>
                <a:lnTo>
                  <a:pt x="863" y="416"/>
                </a:lnTo>
                <a:moveTo>
                  <a:pt x="855" y="469"/>
                </a:moveTo>
                <a:lnTo>
                  <a:pt x="856" y="467"/>
                </a:lnTo>
                <a:lnTo>
                  <a:pt x="858" y="467"/>
                </a:lnTo>
                <a:lnTo>
                  <a:pt x="856" y="469"/>
                </a:lnTo>
                <a:lnTo>
                  <a:pt x="858" y="469"/>
                </a:lnTo>
                <a:lnTo>
                  <a:pt x="856" y="470"/>
                </a:lnTo>
                <a:lnTo>
                  <a:pt x="855" y="470"/>
                </a:lnTo>
                <a:lnTo>
                  <a:pt x="853" y="470"/>
                </a:lnTo>
                <a:lnTo>
                  <a:pt x="855" y="469"/>
                </a:lnTo>
                <a:moveTo>
                  <a:pt x="856" y="467"/>
                </a:moveTo>
                <a:lnTo>
                  <a:pt x="856" y="465"/>
                </a:lnTo>
                <a:lnTo>
                  <a:pt x="858" y="465"/>
                </a:lnTo>
                <a:lnTo>
                  <a:pt x="856" y="467"/>
                </a:lnTo>
                <a:moveTo>
                  <a:pt x="800" y="785"/>
                </a:moveTo>
                <a:lnTo>
                  <a:pt x="802" y="783"/>
                </a:lnTo>
                <a:lnTo>
                  <a:pt x="802" y="785"/>
                </a:lnTo>
                <a:lnTo>
                  <a:pt x="800" y="787"/>
                </a:lnTo>
                <a:lnTo>
                  <a:pt x="800" y="785"/>
                </a:lnTo>
                <a:moveTo>
                  <a:pt x="783" y="605"/>
                </a:moveTo>
                <a:lnTo>
                  <a:pt x="783" y="607"/>
                </a:lnTo>
                <a:lnTo>
                  <a:pt x="781" y="607"/>
                </a:lnTo>
                <a:lnTo>
                  <a:pt x="781" y="605"/>
                </a:lnTo>
                <a:lnTo>
                  <a:pt x="783" y="605"/>
                </a:lnTo>
                <a:moveTo>
                  <a:pt x="860" y="463"/>
                </a:moveTo>
                <a:lnTo>
                  <a:pt x="858" y="463"/>
                </a:lnTo>
                <a:lnTo>
                  <a:pt x="860" y="462"/>
                </a:lnTo>
                <a:lnTo>
                  <a:pt x="860" y="463"/>
                </a:lnTo>
                <a:moveTo>
                  <a:pt x="861" y="417"/>
                </a:moveTo>
                <a:lnTo>
                  <a:pt x="863" y="417"/>
                </a:lnTo>
                <a:lnTo>
                  <a:pt x="863" y="419"/>
                </a:lnTo>
                <a:lnTo>
                  <a:pt x="861" y="419"/>
                </a:lnTo>
                <a:lnTo>
                  <a:pt x="861" y="417"/>
                </a:lnTo>
                <a:moveTo>
                  <a:pt x="856" y="463"/>
                </a:moveTo>
                <a:lnTo>
                  <a:pt x="858" y="463"/>
                </a:lnTo>
                <a:lnTo>
                  <a:pt x="856" y="465"/>
                </a:lnTo>
                <a:lnTo>
                  <a:pt x="856" y="463"/>
                </a:lnTo>
                <a:moveTo>
                  <a:pt x="788" y="176"/>
                </a:moveTo>
                <a:lnTo>
                  <a:pt x="790" y="176"/>
                </a:lnTo>
                <a:lnTo>
                  <a:pt x="788" y="178"/>
                </a:lnTo>
                <a:lnTo>
                  <a:pt x="786" y="178"/>
                </a:lnTo>
                <a:lnTo>
                  <a:pt x="788" y="176"/>
                </a:lnTo>
                <a:moveTo>
                  <a:pt x="863" y="409"/>
                </a:moveTo>
                <a:lnTo>
                  <a:pt x="865" y="410"/>
                </a:lnTo>
                <a:lnTo>
                  <a:pt x="865" y="412"/>
                </a:lnTo>
                <a:lnTo>
                  <a:pt x="865" y="414"/>
                </a:lnTo>
                <a:lnTo>
                  <a:pt x="863" y="414"/>
                </a:lnTo>
                <a:lnTo>
                  <a:pt x="863" y="412"/>
                </a:lnTo>
                <a:lnTo>
                  <a:pt x="863" y="410"/>
                </a:lnTo>
                <a:lnTo>
                  <a:pt x="863" y="409"/>
                </a:lnTo>
                <a:moveTo>
                  <a:pt x="783" y="607"/>
                </a:moveTo>
                <a:lnTo>
                  <a:pt x="785" y="605"/>
                </a:lnTo>
                <a:lnTo>
                  <a:pt x="785" y="607"/>
                </a:lnTo>
                <a:lnTo>
                  <a:pt x="783" y="607"/>
                </a:lnTo>
                <a:moveTo>
                  <a:pt x="778" y="605"/>
                </a:moveTo>
                <a:lnTo>
                  <a:pt x="779" y="605"/>
                </a:lnTo>
                <a:lnTo>
                  <a:pt x="779" y="607"/>
                </a:lnTo>
                <a:lnTo>
                  <a:pt x="778" y="607"/>
                </a:lnTo>
                <a:lnTo>
                  <a:pt x="776" y="607"/>
                </a:lnTo>
                <a:lnTo>
                  <a:pt x="774" y="609"/>
                </a:lnTo>
                <a:lnTo>
                  <a:pt x="774" y="607"/>
                </a:lnTo>
                <a:lnTo>
                  <a:pt x="774" y="605"/>
                </a:lnTo>
                <a:lnTo>
                  <a:pt x="776" y="605"/>
                </a:lnTo>
                <a:lnTo>
                  <a:pt x="776" y="604"/>
                </a:lnTo>
                <a:lnTo>
                  <a:pt x="778" y="604"/>
                </a:lnTo>
                <a:lnTo>
                  <a:pt x="778" y="605"/>
                </a:lnTo>
                <a:moveTo>
                  <a:pt x="867" y="398"/>
                </a:moveTo>
                <a:lnTo>
                  <a:pt x="870" y="398"/>
                </a:lnTo>
                <a:lnTo>
                  <a:pt x="867" y="398"/>
                </a:lnTo>
                <a:lnTo>
                  <a:pt x="865" y="398"/>
                </a:lnTo>
                <a:lnTo>
                  <a:pt x="863" y="398"/>
                </a:lnTo>
                <a:lnTo>
                  <a:pt x="863" y="398"/>
                </a:lnTo>
                <a:lnTo>
                  <a:pt x="865" y="398"/>
                </a:lnTo>
                <a:lnTo>
                  <a:pt x="867" y="398"/>
                </a:lnTo>
                <a:moveTo>
                  <a:pt x="1241" y="665"/>
                </a:moveTo>
                <a:lnTo>
                  <a:pt x="1239" y="667"/>
                </a:lnTo>
                <a:lnTo>
                  <a:pt x="1239" y="665"/>
                </a:lnTo>
                <a:lnTo>
                  <a:pt x="1241" y="665"/>
                </a:lnTo>
                <a:moveTo>
                  <a:pt x="1294" y="597"/>
                </a:moveTo>
                <a:lnTo>
                  <a:pt x="1292" y="597"/>
                </a:lnTo>
                <a:lnTo>
                  <a:pt x="1292" y="595"/>
                </a:lnTo>
                <a:lnTo>
                  <a:pt x="1294" y="595"/>
                </a:lnTo>
                <a:lnTo>
                  <a:pt x="1294" y="597"/>
                </a:lnTo>
                <a:moveTo>
                  <a:pt x="1284" y="445"/>
                </a:moveTo>
                <a:lnTo>
                  <a:pt x="1282" y="446"/>
                </a:lnTo>
                <a:lnTo>
                  <a:pt x="1282" y="445"/>
                </a:lnTo>
                <a:lnTo>
                  <a:pt x="1284" y="445"/>
                </a:lnTo>
                <a:moveTo>
                  <a:pt x="1292" y="600"/>
                </a:moveTo>
                <a:lnTo>
                  <a:pt x="1290" y="600"/>
                </a:lnTo>
                <a:lnTo>
                  <a:pt x="1290" y="599"/>
                </a:lnTo>
                <a:lnTo>
                  <a:pt x="1292" y="599"/>
                </a:lnTo>
                <a:lnTo>
                  <a:pt x="1294" y="599"/>
                </a:lnTo>
                <a:lnTo>
                  <a:pt x="1294" y="600"/>
                </a:lnTo>
                <a:lnTo>
                  <a:pt x="1292" y="600"/>
                </a:lnTo>
                <a:moveTo>
                  <a:pt x="1289" y="443"/>
                </a:moveTo>
                <a:lnTo>
                  <a:pt x="1287" y="443"/>
                </a:lnTo>
                <a:lnTo>
                  <a:pt x="1287" y="441"/>
                </a:lnTo>
                <a:lnTo>
                  <a:pt x="1289" y="441"/>
                </a:lnTo>
                <a:lnTo>
                  <a:pt x="1289" y="443"/>
                </a:lnTo>
                <a:moveTo>
                  <a:pt x="1285" y="445"/>
                </a:moveTo>
                <a:lnTo>
                  <a:pt x="1284" y="445"/>
                </a:lnTo>
                <a:lnTo>
                  <a:pt x="1285" y="443"/>
                </a:lnTo>
                <a:lnTo>
                  <a:pt x="1285" y="445"/>
                </a:lnTo>
                <a:moveTo>
                  <a:pt x="1268" y="617"/>
                </a:moveTo>
                <a:lnTo>
                  <a:pt x="1267" y="616"/>
                </a:lnTo>
                <a:lnTo>
                  <a:pt x="1268" y="616"/>
                </a:lnTo>
                <a:lnTo>
                  <a:pt x="1268" y="617"/>
                </a:lnTo>
                <a:moveTo>
                  <a:pt x="1309" y="193"/>
                </a:moveTo>
                <a:lnTo>
                  <a:pt x="1308" y="193"/>
                </a:lnTo>
                <a:lnTo>
                  <a:pt x="1308" y="193"/>
                </a:lnTo>
                <a:lnTo>
                  <a:pt x="1309" y="193"/>
                </a:lnTo>
                <a:lnTo>
                  <a:pt x="1309" y="193"/>
                </a:lnTo>
                <a:moveTo>
                  <a:pt x="1294" y="593"/>
                </a:moveTo>
                <a:lnTo>
                  <a:pt x="1294" y="595"/>
                </a:lnTo>
                <a:lnTo>
                  <a:pt x="1292" y="593"/>
                </a:lnTo>
                <a:lnTo>
                  <a:pt x="1294" y="593"/>
                </a:lnTo>
                <a:moveTo>
                  <a:pt x="1311" y="535"/>
                </a:moveTo>
                <a:lnTo>
                  <a:pt x="1309" y="535"/>
                </a:lnTo>
                <a:lnTo>
                  <a:pt x="1309" y="534"/>
                </a:lnTo>
                <a:lnTo>
                  <a:pt x="1311" y="534"/>
                </a:lnTo>
                <a:lnTo>
                  <a:pt x="1311" y="535"/>
                </a:lnTo>
                <a:moveTo>
                  <a:pt x="1313" y="534"/>
                </a:moveTo>
                <a:lnTo>
                  <a:pt x="1314" y="532"/>
                </a:lnTo>
                <a:lnTo>
                  <a:pt x="1316" y="532"/>
                </a:lnTo>
                <a:lnTo>
                  <a:pt x="1314" y="534"/>
                </a:lnTo>
                <a:lnTo>
                  <a:pt x="1313" y="534"/>
                </a:lnTo>
                <a:moveTo>
                  <a:pt x="1342" y="1941"/>
                </a:moveTo>
                <a:lnTo>
                  <a:pt x="1340" y="1939"/>
                </a:lnTo>
                <a:lnTo>
                  <a:pt x="1342" y="1939"/>
                </a:lnTo>
                <a:lnTo>
                  <a:pt x="1342" y="1941"/>
                </a:lnTo>
                <a:moveTo>
                  <a:pt x="1296" y="448"/>
                </a:moveTo>
                <a:lnTo>
                  <a:pt x="1294" y="446"/>
                </a:lnTo>
                <a:lnTo>
                  <a:pt x="1296" y="446"/>
                </a:lnTo>
                <a:lnTo>
                  <a:pt x="1296" y="448"/>
                </a:lnTo>
                <a:moveTo>
                  <a:pt x="1272" y="387"/>
                </a:moveTo>
                <a:lnTo>
                  <a:pt x="1270" y="387"/>
                </a:lnTo>
                <a:lnTo>
                  <a:pt x="1272" y="385"/>
                </a:lnTo>
                <a:lnTo>
                  <a:pt x="1272" y="387"/>
                </a:lnTo>
                <a:moveTo>
                  <a:pt x="1246" y="640"/>
                </a:moveTo>
                <a:lnTo>
                  <a:pt x="1248" y="640"/>
                </a:lnTo>
                <a:lnTo>
                  <a:pt x="1248" y="641"/>
                </a:lnTo>
                <a:lnTo>
                  <a:pt x="1246" y="641"/>
                </a:lnTo>
                <a:lnTo>
                  <a:pt x="1246" y="640"/>
                </a:lnTo>
                <a:moveTo>
                  <a:pt x="1388" y="217"/>
                </a:moveTo>
                <a:lnTo>
                  <a:pt x="1386" y="217"/>
                </a:lnTo>
                <a:lnTo>
                  <a:pt x="1384" y="215"/>
                </a:lnTo>
                <a:lnTo>
                  <a:pt x="1388" y="217"/>
                </a:lnTo>
                <a:moveTo>
                  <a:pt x="1241" y="670"/>
                </a:moveTo>
                <a:lnTo>
                  <a:pt x="1239" y="670"/>
                </a:lnTo>
                <a:lnTo>
                  <a:pt x="1239" y="669"/>
                </a:lnTo>
                <a:lnTo>
                  <a:pt x="1241" y="669"/>
                </a:lnTo>
                <a:lnTo>
                  <a:pt x="1241" y="670"/>
                </a:lnTo>
                <a:moveTo>
                  <a:pt x="1342" y="159"/>
                </a:moveTo>
                <a:lnTo>
                  <a:pt x="1343" y="161"/>
                </a:lnTo>
                <a:lnTo>
                  <a:pt x="1342" y="161"/>
                </a:lnTo>
                <a:lnTo>
                  <a:pt x="1342" y="159"/>
                </a:lnTo>
                <a:moveTo>
                  <a:pt x="1381" y="219"/>
                </a:moveTo>
                <a:lnTo>
                  <a:pt x="1381" y="219"/>
                </a:lnTo>
                <a:lnTo>
                  <a:pt x="1381" y="217"/>
                </a:lnTo>
                <a:lnTo>
                  <a:pt x="1381" y="217"/>
                </a:lnTo>
                <a:lnTo>
                  <a:pt x="1383" y="217"/>
                </a:lnTo>
                <a:lnTo>
                  <a:pt x="1381" y="219"/>
                </a:lnTo>
                <a:moveTo>
                  <a:pt x="1386" y="219"/>
                </a:moveTo>
                <a:lnTo>
                  <a:pt x="1384" y="219"/>
                </a:lnTo>
                <a:lnTo>
                  <a:pt x="1384" y="217"/>
                </a:lnTo>
                <a:lnTo>
                  <a:pt x="1386" y="217"/>
                </a:lnTo>
                <a:lnTo>
                  <a:pt x="1386" y="219"/>
                </a:lnTo>
                <a:moveTo>
                  <a:pt x="1248" y="631"/>
                </a:moveTo>
                <a:lnTo>
                  <a:pt x="1246" y="631"/>
                </a:lnTo>
                <a:lnTo>
                  <a:pt x="1246" y="629"/>
                </a:lnTo>
                <a:lnTo>
                  <a:pt x="1248" y="629"/>
                </a:lnTo>
                <a:lnTo>
                  <a:pt x="1248" y="631"/>
                </a:lnTo>
                <a:moveTo>
                  <a:pt x="1246" y="631"/>
                </a:moveTo>
                <a:lnTo>
                  <a:pt x="1244" y="633"/>
                </a:lnTo>
                <a:lnTo>
                  <a:pt x="1244" y="631"/>
                </a:lnTo>
                <a:lnTo>
                  <a:pt x="1246" y="631"/>
                </a:lnTo>
                <a:moveTo>
                  <a:pt x="2121" y="335"/>
                </a:moveTo>
                <a:lnTo>
                  <a:pt x="2119" y="337"/>
                </a:lnTo>
                <a:lnTo>
                  <a:pt x="2118" y="335"/>
                </a:lnTo>
                <a:lnTo>
                  <a:pt x="2119" y="335"/>
                </a:lnTo>
                <a:lnTo>
                  <a:pt x="2121" y="335"/>
                </a:lnTo>
                <a:moveTo>
                  <a:pt x="1246" y="638"/>
                </a:moveTo>
                <a:lnTo>
                  <a:pt x="1244" y="638"/>
                </a:lnTo>
                <a:lnTo>
                  <a:pt x="1244" y="636"/>
                </a:lnTo>
                <a:lnTo>
                  <a:pt x="1246" y="638"/>
                </a:lnTo>
                <a:moveTo>
                  <a:pt x="1243" y="648"/>
                </a:moveTo>
                <a:lnTo>
                  <a:pt x="1241" y="650"/>
                </a:lnTo>
                <a:lnTo>
                  <a:pt x="1241" y="648"/>
                </a:lnTo>
                <a:lnTo>
                  <a:pt x="1243" y="648"/>
                </a:lnTo>
                <a:moveTo>
                  <a:pt x="2169" y="364"/>
                </a:moveTo>
                <a:lnTo>
                  <a:pt x="2167" y="364"/>
                </a:lnTo>
                <a:lnTo>
                  <a:pt x="2167" y="363"/>
                </a:lnTo>
                <a:lnTo>
                  <a:pt x="2169" y="364"/>
                </a:lnTo>
                <a:moveTo>
                  <a:pt x="2116" y="357"/>
                </a:moveTo>
                <a:lnTo>
                  <a:pt x="2114" y="356"/>
                </a:lnTo>
                <a:lnTo>
                  <a:pt x="2116" y="356"/>
                </a:lnTo>
                <a:lnTo>
                  <a:pt x="2118" y="356"/>
                </a:lnTo>
                <a:lnTo>
                  <a:pt x="2118" y="357"/>
                </a:lnTo>
                <a:lnTo>
                  <a:pt x="2116" y="357"/>
                </a:lnTo>
                <a:moveTo>
                  <a:pt x="863" y="460"/>
                </a:moveTo>
                <a:lnTo>
                  <a:pt x="863" y="462"/>
                </a:lnTo>
                <a:lnTo>
                  <a:pt x="861" y="462"/>
                </a:lnTo>
                <a:lnTo>
                  <a:pt x="863" y="460"/>
                </a:lnTo>
                <a:moveTo>
                  <a:pt x="861" y="463"/>
                </a:moveTo>
                <a:lnTo>
                  <a:pt x="863" y="463"/>
                </a:lnTo>
                <a:lnTo>
                  <a:pt x="863" y="465"/>
                </a:lnTo>
                <a:lnTo>
                  <a:pt x="861" y="463"/>
                </a:lnTo>
                <a:moveTo>
                  <a:pt x="863" y="462"/>
                </a:moveTo>
                <a:lnTo>
                  <a:pt x="865" y="462"/>
                </a:lnTo>
                <a:lnTo>
                  <a:pt x="865" y="463"/>
                </a:lnTo>
                <a:lnTo>
                  <a:pt x="863" y="463"/>
                </a:lnTo>
                <a:lnTo>
                  <a:pt x="863" y="462"/>
                </a:lnTo>
                <a:moveTo>
                  <a:pt x="841" y="484"/>
                </a:moveTo>
                <a:lnTo>
                  <a:pt x="841" y="482"/>
                </a:lnTo>
                <a:lnTo>
                  <a:pt x="843" y="482"/>
                </a:lnTo>
                <a:lnTo>
                  <a:pt x="843" y="484"/>
                </a:lnTo>
                <a:lnTo>
                  <a:pt x="841" y="484"/>
                </a:lnTo>
                <a:moveTo>
                  <a:pt x="865" y="460"/>
                </a:moveTo>
                <a:lnTo>
                  <a:pt x="867" y="458"/>
                </a:lnTo>
                <a:lnTo>
                  <a:pt x="868" y="457"/>
                </a:lnTo>
                <a:lnTo>
                  <a:pt x="868" y="455"/>
                </a:lnTo>
                <a:lnTo>
                  <a:pt x="870" y="457"/>
                </a:lnTo>
                <a:lnTo>
                  <a:pt x="870" y="458"/>
                </a:lnTo>
                <a:lnTo>
                  <a:pt x="868" y="458"/>
                </a:lnTo>
                <a:lnTo>
                  <a:pt x="868" y="460"/>
                </a:lnTo>
                <a:lnTo>
                  <a:pt x="867" y="460"/>
                </a:lnTo>
                <a:lnTo>
                  <a:pt x="867" y="462"/>
                </a:lnTo>
                <a:lnTo>
                  <a:pt x="865" y="462"/>
                </a:lnTo>
                <a:lnTo>
                  <a:pt x="865" y="460"/>
                </a:lnTo>
                <a:moveTo>
                  <a:pt x="875" y="436"/>
                </a:moveTo>
                <a:lnTo>
                  <a:pt x="873" y="436"/>
                </a:lnTo>
                <a:lnTo>
                  <a:pt x="875" y="434"/>
                </a:lnTo>
                <a:lnTo>
                  <a:pt x="875" y="436"/>
                </a:lnTo>
                <a:moveTo>
                  <a:pt x="861" y="465"/>
                </a:moveTo>
                <a:lnTo>
                  <a:pt x="863" y="465"/>
                </a:lnTo>
                <a:lnTo>
                  <a:pt x="863" y="467"/>
                </a:lnTo>
                <a:lnTo>
                  <a:pt x="861" y="467"/>
                </a:lnTo>
                <a:lnTo>
                  <a:pt x="861" y="469"/>
                </a:lnTo>
                <a:lnTo>
                  <a:pt x="860" y="469"/>
                </a:lnTo>
                <a:lnTo>
                  <a:pt x="860" y="467"/>
                </a:lnTo>
                <a:lnTo>
                  <a:pt x="861" y="465"/>
                </a:lnTo>
                <a:moveTo>
                  <a:pt x="873" y="431"/>
                </a:moveTo>
                <a:lnTo>
                  <a:pt x="872" y="431"/>
                </a:lnTo>
                <a:lnTo>
                  <a:pt x="873" y="429"/>
                </a:lnTo>
                <a:lnTo>
                  <a:pt x="873" y="431"/>
                </a:lnTo>
                <a:moveTo>
                  <a:pt x="873" y="434"/>
                </a:moveTo>
                <a:lnTo>
                  <a:pt x="872" y="434"/>
                </a:lnTo>
                <a:lnTo>
                  <a:pt x="872" y="433"/>
                </a:lnTo>
                <a:lnTo>
                  <a:pt x="873" y="433"/>
                </a:lnTo>
                <a:lnTo>
                  <a:pt x="873" y="434"/>
                </a:lnTo>
                <a:moveTo>
                  <a:pt x="978" y="961"/>
                </a:moveTo>
                <a:lnTo>
                  <a:pt x="976" y="961"/>
                </a:lnTo>
                <a:lnTo>
                  <a:pt x="974" y="959"/>
                </a:lnTo>
                <a:lnTo>
                  <a:pt x="976" y="959"/>
                </a:lnTo>
                <a:lnTo>
                  <a:pt x="978" y="959"/>
                </a:lnTo>
                <a:lnTo>
                  <a:pt x="978" y="961"/>
                </a:lnTo>
                <a:moveTo>
                  <a:pt x="877" y="436"/>
                </a:moveTo>
                <a:lnTo>
                  <a:pt x="875" y="436"/>
                </a:lnTo>
                <a:lnTo>
                  <a:pt x="877" y="434"/>
                </a:lnTo>
                <a:lnTo>
                  <a:pt x="877" y="436"/>
                </a:lnTo>
                <a:moveTo>
                  <a:pt x="2123" y="356"/>
                </a:moveTo>
                <a:lnTo>
                  <a:pt x="2119" y="357"/>
                </a:lnTo>
                <a:lnTo>
                  <a:pt x="2119" y="356"/>
                </a:lnTo>
                <a:lnTo>
                  <a:pt x="2121" y="356"/>
                </a:lnTo>
                <a:lnTo>
                  <a:pt x="2123" y="356"/>
                </a:lnTo>
                <a:moveTo>
                  <a:pt x="973" y="958"/>
                </a:moveTo>
                <a:lnTo>
                  <a:pt x="971" y="958"/>
                </a:lnTo>
                <a:lnTo>
                  <a:pt x="971" y="956"/>
                </a:lnTo>
                <a:lnTo>
                  <a:pt x="973" y="956"/>
                </a:lnTo>
                <a:lnTo>
                  <a:pt x="973" y="958"/>
                </a:lnTo>
                <a:moveTo>
                  <a:pt x="848" y="823"/>
                </a:moveTo>
                <a:lnTo>
                  <a:pt x="848" y="824"/>
                </a:lnTo>
                <a:lnTo>
                  <a:pt x="848" y="823"/>
                </a:lnTo>
                <a:lnTo>
                  <a:pt x="848" y="823"/>
                </a:lnTo>
                <a:moveTo>
                  <a:pt x="2119" y="357"/>
                </a:moveTo>
                <a:lnTo>
                  <a:pt x="2118" y="357"/>
                </a:lnTo>
                <a:lnTo>
                  <a:pt x="2119" y="357"/>
                </a:lnTo>
                <a:lnTo>
                  <a:pt x="2119" y="357"/>
                </a:lnTo>
                <a:moveTo>
                  <a:pt x="807" y="752"/>
                </a:moveTo>
                <a:lnTo>
                  <a:pt x="808" y="752"/>
                </a:lnTo>
                <a:lnTo>
                  <a:pt x="807" y="754"/>
                </a:lnTo>
                <a:lnTo>
                  <a:pt x="807" y="752"/>
                </a:lnTo>
                <a:moveTo>
                  <a:pt x="974" y="959"/>
                </a:moveTo>
                <a:lnTo>
                  <a:pt x="973" y="959"/>
                </a:lnTo>
                <a:lnTo>
                  <a:pt x="973" y="958"/>
                </a:lnTo>
                <a:lnTo>
                  <a:pt x="974" y="958"/>
                </a:lnTo>
                <a:lnTo>
                  <a:pt x="974" y="959"/>
                </a:lnTo>
                <a:moveTo>
                  <a:pt x="872" y="424"/>
                </a:moveTo>
                <a:lnTo>
                  <a:pt x="870" y="424"/>
                </a:lnTo>
                <a:lnTo>
                  <a:pt x="872" y="422"/>
                </a:lnTo>
                <a:lnTo>
                  <a:pt x="872" y="424"/>
                </a:lnTo>
                <a:moveTo>
                  <a:pt x="851" y="828"/>
                </a:moveTo>
                <a:lnTo>
                  <a:pt x="850" y="826"/>
                </a:lnTo>
                <a:lnTo>
                  <a:pt x="848" y="824"/>
                </a:lnTo>
                <a:lnTo>
                  <a:pt x="850" y="824"/>
                </a:lnTo>
                <a:lnTo>
                  <a:pt x="851" y="824"/>
                </a:lnTo>
                <a:lnTo>
                  <a:pt x="851" y="826"/>
                </a:lnTo>
                <a:lnTo>
                  <a:pt x="851" y="828"/>
                </a:lnTo>
                <a:moveTo>
                  <a:pt x="822" y="752"/>
                </a:moveTo>
                <a:lnTo>
                  <a:pt x="822" y="751"/>
                </a:lnTo>
                <a:lnTo>
                  <a:pt x="824" y="751"/>
                </a:lnTo>
                <a:lnTo>
                  <a:pt x="824" y="752"/>
                </a:lnTo>
                <a:lnTo>
                  <a:pt x="822" y="752"/>
                </a:lnTo>
                <a:moveTo>
                  <a:pt x="808" y="706"/>
                </a:moveTo>
                <a:lnTo>
                  <a:pt x="810" y="708"/>
                </a:lnTo>
                <a:lnTo>
                  <a:pt x="808" y="708"/>
                </a:lnTo>
                <a:lnTo>
                  <a:pt x="808" y="706"/>
                </a:lnTo>
                <a:moveTo>
                  <a:pt x="843" y="807"/>
                </a:moveTo>
                <a:lnTo>
                  <a:pt x="841" y="809"/>
                </a:lnTo>
                <a:lnTo>
                  <a:pt x="841" y="807"/>
                </a:lnTo>
                <a:lnTo>
                  <a:pt x="843" y="807"/>
                </a:lnTo>
                <a:moveTo>
                  <a:pt x="843" y="797"/>
                </a:moveTo>
                <a:lnTo>
                  <a:pt x="841" y="797"/>
                </a:lnTo>
                <a:lnTo>
                  <a:pt x="843" y="795"/>
                </a:lnTo>
                <a:lnTo>
                  <a:pt x="843" y="797"/>
                </a:lnTo>
                <a:moveTo>
                  <a:pt x="848" y="817"/>
                </a:moveTo>
                <a:lnTo>
                  <a:pt x="848" y="819"/>
                </a:lnTo>
                <a:lnTo>
                  <a:pt x="848" y="817"/>
                </a:lnTo>
                <a:lnTo>
                  <a:pt x="848" y="817"/>
                </a:lnTo>
                <a:moveTo>
                  <a:pt x="814" y="790"/>
                </a:moveTo>
                <a:lnTo>
                  <a:pt x="815" y="790"/>
                </a:lnTo>
                <a:lnTo>
                  <a:pt x="814" y="792"/>
                </a:lnTo>
                <a:lnTo>
                  <a:pt x="814" y="790"/>
                </a:lnTo>
                <a:moveTo>
                  <a:pt x="867" y="393"/>
                </a:moveTo>
                <a:lnTo>
                  <a:pt x="867" y="392"/>
                </a:lnTo>
                <a:lnTo>
                  <a:pt x="868" y="392"/>
                </a:lnTo>
                <a:lnTo>
                  <a:pt x="867" y="393"/>
                </a:lnTo>
                <a:moveTo>
                  <a:pt x="861" y="416"/>
                </a:moveTo>
                <a:lnTo>
                  <a:pt x="860" y="416"/>
                </a:lnTo>
                <a:lnTo>
                  <a:pt x="861" y="414"/>
                </a:lnTo>
                <a:lnTo>
                  <a:pt x="861" y="416"/>
                </a:lnTo>
                <a:moveTo>
                  <a:pt x="863" y="395"/>
                </a:moveTo>
                <a:lnTo>
                  <a:pt x="861" y="395"/>
                </a:lnTo>
                <a:lnTo>
                  <a:pt x="863" y="393"/>
                </a:lnTo>
                <a:lnTo>
                  <a:pt x="865" y="393"/>
                </a:lnTo>
                <a:lnTo>
                  <a:pt x="865" y="395"/>
                </a:lnTo>
                <a:lnTo>
                  <a:pt x="863" y="395"/>
                </a:lnTo>
                <a:moveTo>
                  <a:pt x="848" y="412"/>
                </a:moveTo>
                <a:lnTo>
                  <a:pt x="848" y="414"/>
                </a:lnTo>
                <a:lnTo>
                  <a:pt x="848" y="412"/>
                </a:lnTo>
                <a:lnTo>
                  <a:pt x="848" y="412"/>
                </a:lnTo>
                <a:moveTo>
                  <a:pt x="848" y="416"/>
                </a:moveTo>
                <a:lnTo>
                  <a:pt x="846" y="416"/>
                </a:lnTo>
                <a:lnTo>
                  <a:pt x="848" y="414"/>
                </a:lnTo>
                <a:lnTo>
                  <a:pt x="848" y="416"/>
                </a:lnTo>
                <a:moveTo>
                  <a:pt x="846" y="416"/>
                </a:moveTo>
                <a:lnTo>
                  <a:pt x="844" y="416"/>
                </a:lnTo>
                <a:lnTo>
                  <a:pt x="846" y="414"/>
                </a:lnTo>
                <a:lnTo>
                  <a:pt x="846" y="416"/>
                </a:lnTo>
                <a:moveTo>
                  <a:pt x="860" y="410"/>
                </a:moveTo>
                <a:lnTo>
                  <a:pt x="858" y="410"/>
                </a:lnTo>
                <a:lnTo>
                  <a:pt x="858" y="409"/>
                </a:lnTo>
                <a:lnTo>
                  <a:pt x="860" y="409"/>
                </a:lnTo>
                <a:lnTo>
                  <a:pt x="860" y="410"/>
                </a:lnTo>
                <a:moveTo>
                  <a:pt x="867" y="388"/>
                </a:moveTo>
                <a:lnTo>
                  <a:pt x="865" y="388"/>
                </a:lnTo>
                <a:lnTo>
                  <a:pt x="865" y="387"/>
                </a:lnTo>
                <a:lnTo>
                  <a:pt x="867" y="387"/>
                </a:lnTo>
                <a:lnTo>
                  <a:pt x="867" y="388"/>
                </a:lnTo>
                <a:moveTo>
                  <a:pt x="867" y="392"/>
                </a:moveTo>
                <a:lnTo>
                  <a:pt x="865" y="392"/>
                </a:lnTo>
                <a:lnTo>
                  <a:pt x="867" y="390"/>
                </a:lnTo>
                <a:lnTo>
                  <a:pt x="867" y="392"/>
                </a:lnTo>
                <a:moveTo>
                  <a:pt x="875" y="357"/>
                </a:moveTo>
                <a:lnTo>
                  <a:pt x="873" y="357"/>
                </a:lnTo>
                <a:lnTo>
                  <a:pt x="875" y="354"/>
                </a:lnTo>
                <a:lnTo>
                  <a:pt x="875" y="356"/>
                </a:lnTo>
                <a:lnTo>
                  <a:pt x="875" y="357"/>
                </a:lnTo>
                <a:moveTo>
                  <a:pt x="873" y="388"/>
                </a:moveTo>
                <a:lnTo>
                  <a:pt x="872" y="388"/>
                </a:lnTo>
                <a:lnTo>
                  <a:pt x="875" y="387"/>
                </a:lnTo>
                <a:lnTo>
                  <a:pt x="875" y="388"/>
                </a:lnTo>
                <a:lnTo>
                  <a:pt x="875" y="390"/>
                </a:lnTo>
                <a:lnTo>
                  <a:pt x="873" y="390"/>
                </a:lnTo>
                <a:lnTo>
                  <a:pt x="873" y="388"/>
                </a:lnTo>
                <a:moveTo>
                  <a:pt x="872" y="390"/>
                </a:moveTo>
                <a:lnTo>
                  <a:pt x="870" y="392"/>
                </a:lnTo>
                <a:lnTo>
                  <a:pt x="870" y="390"/>
                </a:lnTo>
                <a:lnTo>
                  <a:pt x="870" y="388"/>
                </a:lnTo>
                <a:lnTo>
                  <a:pt x="872" y="388"/>
                </a:lnTo>
                <a:lnTo>
                  <a:pt x="872" y="390"/>
                </a:lnTo>
                <a:moveTo>
                  <a:pt x="868" y="393"/>
                </a:moveTo>
                <a:lnTo>
                  <a:pt x="868" y="392"/>
                </a:lnTo>
                <a:lnTo>
                  <a:pt x="870" y="392"/>
                </a:lnTo>
                <a:lnTo>
                  <a:pt x="870" y="393"/>
                </a:lnTo>
                <a:lnTo>
                  <a:pt x="868" y="393"/>
                </a:lnTo>
                <a:moveTo>
                  <a:pt x="870" y="416"/>
                </a:moveTo>
                <a:lnTo>
                  <a:pt x="868" y="416"/>
                </a:lnTo>
                <a:lnTo>
                  <a:pt x="868" y="414"/>
                </a:lnTo>
                <a:lnTo>
                  <a:pt x="868" y="412"/>
                </a:lnTo>
                <a:lnTo>
                  <a:pt x="870" y="412"/>
                </a:lnTo>
                <a:lnTo>
                  <a:pt x="870" y="414"/>
                </a:lnTo>
                <a:lnTo>
                  <a:pt x="870" y="416"/>
                </a:lnTo>
                <a:moveTo>
                  <a:pt x="872" y="412"/>
                </a:moveTo>
                <a:lnTo>
                  <a:pt x="870" y="412"/>
                </a:lnTo>
                <a:lnTo>
                  <a:pt x="870" y="410"/>
                </a:lnTo>
                <a:lnTo>
                  <a:pt x="872" y="410"/>
                </a:lnTo>
                <a:lnTo>
                  <a:pt x="872" y="412"/>
                </a:lnTo>
                <a:moveTo>
                  <a:pt x="873" y="410"/>
                </a:moveTo>
                <a:lnTo>
                  <a:pt x="872" y="410"/>
                </a:lnTo>
                <a:lnTo>
                  <a:pt x="872" y="409"/>
                </a:lnTo>
                <a:lnTo>
                  <a:pt x="873" y="409"/>
                </a:lnTo>
                <a:lnTo>
                  <a:pt x="873" y="410"/>
                </a:lnTo>
                <a:moveTo>
                  <a:pt x="872" y="422"/>
                </a:moveTo>
                <a:lnTo>
                  <a:pt x="872" y="421"/>
                </a:lnTo>
                <a:lnTo>
                  <a:pt x="873" y="421"/>
                </a:lnTo>
                <a:lnTo>
                  <a:pt x="873" y="422"/>
                </a:lnTo>
                <a:lnTo>
                  <a:pt x="872" y="422"/>
                </a:lnTo>
                <a:moveTo>
                  <a:pt x="875" y="419"/>
                </a:moveTo>
                <a:lnTo>
                  <a:pt x="873" y="421"/>
                </a:lnTo>
                <a:lnTo>
                  <a:pt x="873" y="419"/>
                </a:lnTo>
                <a:lnTo>
                  <a:pt x="875" y="419"/>
                </a:lnTo>
                <a:moveTo>
                  <a:pt x="848" y="426"/>
                </a:moveTo>
                <a:lnTo>
                  <a:pt x="848" y="426"/>
                </a:lnTo>
                <a:lnTo>
                  <a:pt x="848" y="424"/>
                </a:lnTo>
                <a:lnTo>
                  <a:pt x="850" y="424"/>
                </a:lnTo>
                <a:lnTo>
                  <a:pt x="850" y="426"/>
                </a:lnTo>
                <a:lnTo>
                  <a:pt x="848" y="426"/>
                </a:lnTo>
                <a:moveTo>
                  <a:pt x="850" y="434"/>
                </a:moveTo>
                <a:lnTo>
                  <a:pt x="848" y="436"/>
                </a:lnTo>
                <a:lnTo>
                  <a:pt x="848" y="434"/>
                </a:lnTo>
                <a:lnTo>
                  <a:pt x="850" y="434"/>
                </a:lnTo>
                <a:moveTo>
                  <a:pt x="865" y="421"/>
                </a:moveTo>
                <a:lnTo>
                  <a:pt x="867" y="421"/>
                </a:lnTo>
                <a:lnTo>
                  <a:pt x="865" y="422"/>
                </a:lnTo>
                <a:lnTo>
                  <a:pt x="865" y="421"/>
                </a:lnTo>
                <a:moveTo>
                  <a:pt x="848" y="416"/>
                </a:moveTo>
                <a:lnTo>
                  <a:pt x="848" y="416"/>
                </a:lnTo>
                <a:lnTo>
                  <a:pt x="848" y="414"/>
                </a:lnTo>
                <a:lnTo>
                  <a:pt x="848" y="416"/>
                </a:lnTo>
                <a:moveTo>
                  <a:pt x="865" y="445"/>
                </a:moveTo>
                <a:lnTo>
                  <a:pt x="867" y="445"/>
                </a:lnTo>
                <a:lnTo>
                  <a:pt x="865" y="446"/>
                </a:lnTo>
                <a:lnTo>
                  <a:pt x="865" y="445"/>
                </a:lnTo>
                <a:moveTo>
                  <a:pt x="851" y="434"/>
                </a:moveTo>
                <a:lnTo>
                  <a:pt x="850" y="434"/>
                </a:lnTo>
                <a:lnTo>
                  <a:pt x="851" y="433"/>
                </a:lnTo>
                <a:lnTo>
                  <a:pt x="851" y="434"/>
                </a:lnTo>
                <a:moveTo>
                  <a:pt x="1425" y="1700"/>
                </a:moveTo>
                <a:lnTo>
                  <a:pt x="1424" y="1700"/>
                </a:lnTo>
                <a:lnTo>
                  <a:pt x="1424" y="1698"/>
                </a:lnTo>
                <a:lnTo>
                  <a:pt x="1424" y="1697"/>
                </a:lnTo>
                <a:lnTo>
                  <a:pt x="1424" y="1695"/>
                </a:lnTo>
                <a:lnTo>
                  <a:pt x="1425" y="1695"/>
                </a:lnTo>
                <a:lnTo>
                  <a:pt x="1425" y="1697"/>
                </a:lnTo>
                <a:lnTo>
                  <a:pt x="1425" y="1698"/>
                </a:lnTo>
                <a:lnTo>
                  <a:pt x="1425" y="1700"/>
                </a:lnTo>
                <a:moveTo>
                  <a:pt x="1048" y="1004"/>
                </a:moveTo>
                <a:lnTo>
                  <a:pt x="1046" y="1004"/>
                </a:lnTo>
                <a:lnTo>
                  <a:pt x="1046" y="1002"/>
                </a:lnTo>
                <a:lnTo>
                  <a:pt x="1048" y="1002"/>
                </a:lnTo>
                <a:lnTo>
                  <a:pt x="1048" y="1004"/>
                </a:lnTo>
                <a:moveTo>
                  <a:pt x="2113" y="347"/>
                </a:moveTo>
                <a:lnTo>
                  <a:pt x="2111" y="347"/>
                </a:lnTo>
                <a:lnTo>
                  <a:pt x="2111" y="345"/>
                </a:lnTo>
                <a:lnTo>
                  <a:pt x="2111" y="344"/>
                </a:lnTo>
                <a:lnTo>
                  <a:pt x="2113" y="344"/>
                </a:lnTo>
                <a:lnTo>
                  <a:pt x="2113" y="342"/>
                </a:lnTo>
                <a:lnTo>
                  <a:pt x="2114" y="342"/>
                </a:lnTo>
                <a:lnTo>
                  <a:pt x="2114" y="344"/>
                </a:lnTo>
                <a:lnTo>
                  <a:pt x="2116" y="344"/>
                </a:lnTo>
                <a:lnTo>
                  <a:pt x="2118" y="344"/>
                </a:lnTo>
                <a:lnTo>
                  <a:pt x="2118" y="345"/>
                </a:lnTo>
                <a:lnTo>
                  <a:pt x="2116" y="345"/>
                </a:lnTo>
                <a:lnTo>
                  <a:pt x="2116" y="347"/>
                </a:lnTo>
                <a:lnTo>
                  <a:pt x="2114" y="347"/>
                </a:lnTo>
                <a:lnTo>
                  <a:pt x="2114" y="345"/>
                </a:lnTo>
                <a:lnTo>
                  <a:pt x="2113" y="347"/>
                </a:lnTo>
                <a:moveTo>
                  <a:pt x="1369" y="1984"/>
                </a:moveTo>
                <a:lnTo>
                  <a:pt x="1371" y="1984"/>
                </a:lnTo>
                <a:lnTo>
                  <a:pt x="1369" y="1986"/>
                </a:lnTo>
                <a:lnTo>
                  <a:pt x="1369" y="1984"/>
                </a:lnTo>
                <a:moveTo>
                  <a:pt x="1371" y="1980"/>
                </a:moveTo>
                <a:lnTo>
                  <a:pt x="1373" y="1980"/>
                </a:lnTo>
                <a:lnTo>
                  <a:pt x="1374" y="1980"/>
                </a:lnTo>
                <a:lnTo>
                  <a:pt x="1376" y="1980"/>
                </a:lnTo>
                <a:lnTo>
                  <a:pt x="1378" y="1980"/>
                </a:lnTo>
                <a:lnTo>
                  <a:pt x="1379" y="1980"/>
                </a:lnTo>
                <a:lnTo>
                  <a:pt x="1381" y="1980"/>
                </a:lnTo>
                <a:lnTo>
                  <a:pt x="1381" y="1980"/>
                </a:lnTo>
                <a:lnTo>
                  <a:pt x="1381" y="1982"/>
                </a:lnTo>
                <a:lnTo>
                  <a:pt x="1381" y="1982"/>
                </a:lnTo>
                <a:lnTo>
                  <a:pt x="1379" y="1982"/>
                </a:lnTo>
                <a:lnTo>
                  <a:pt x="1378" y="1982"/>
                </a:lnTo>
                <a:lnTo>
                  <a:pt x="1376" y="1982"/>
                </a:lnTo>
                <a:lnTo>
                  <a:pt x="1376" y="1984"/>
                </a:lnTo>
                <a:lnTo>
                  <a:pt x="1374" y="1984"/>
                </a:lnTo>
                <a:lnTo>
                  <a:pt x="1373" y="1984"/>
                </a:lnTo>
                <a:lnTo>
                  <a:pt x="1371" y="1984"/>
                </a:lnTo>
                <a:lnTo>
                  <a:pt x="1371" y="1982"/>
                </a:lnTo>
                <a:lnTo>
                  <a:pt x="1369" y="1982"/>
                </a:lnTo>
                <a:lnTo>
                  <a:pt x="1369" y="1980"/>
                </a:lnTo>
                <a:lnTo>
                  <a:pt x="1371" y="1980"/>
                </a:lnTo>
                <a:moveTo>
                  <a:pt x="1369" y="1975"/>
                </a:moveTo>
                <a:lnTo>
                  <a:pt x="1367" y="1974"/>
                </a:lnTo>
                <a:lnTo>
                  <a:pt x="1369" y="1974"/>
                </a:lnTo>
                <a:lnTo>
                  <a:pt x="1369" y="1975"/>
                </a:lnTo>
                <a:moveTo>
                  <a:pt x="1371" y="1987"/>
                </a:moveTo>
                <a:lnTo>
                  <a:pt x="1369" y="1986"/>
                </a:lnTo>
                <a:lnTo>
                  <a:pt x="1371" y="1986"/>
                </a:lnTo>
                <a:lnTo>
                  <a:pt x="1371" y="1987"/>
                </a:lnTo>
                <a:moveTo>
                  <a:pt x="1369" y="1977"/>
                </a:moveTo>
                <a:lnTo>
                  <a:pt x="1369" y="1975"/>
                </a:lnTo>
                <a:lnTo>
                  <a:pt x="1371" y="1975"/>
                </a:lnTo>
                <a:lnTo>
                  <a:pt x="1371" y="1977"/>
                </a:lnTo>
                <a:lnTo>
                  <a:pt x="1369" y="1977"/>
                </a:lnTo>
                <a:moveTo>
                  <a:pt x="1427" y="1127"/>
                </a:moveTo>
                <a:lnTo>
                  <a:pt x="1425" y="1127"/>
                </a:lnTo>
                <a:lnTo>
                  <a:pt x="1427" y="1125"/>
                </a:lnTo>
                <a:lnTo>
                  <a:pt x="1427" y="1127"/>
                </a:lnTo>
                <a:moveTo>
                  <a:pt x="1425" y="1683"/>
                </a:moveTo>
                <a:lnTo>
                  <a:pt x="1424" y="1681"/>
                </a:lnTo>
                <a:lnTo>
                  <a:pt x="1425" y="1681"/>
                </a:lnTo>
                <a:lnTo>
                  <a:pt x="1425" y="1683"/>
                </a:lnTo>
                <a:moveTo>
                  <a:pt x="1364" y="1979"/>
                </a:moveTo>
                <a:lnTo>
                  <a:pt x="1366" y="1980"/>
                </a:lnTo>
                <a:lnTo>
                  <a:pt x="1364" y="1980"/>
                </a:lnTo>
                <a:lnTo>
                  <a:pt x="1364" y="1979"/>
                </a:lnTo>
                <a:moveTo>
                  <a:pt x="1342" y="1079"/>
                </a:moveTo>
                <a:lnTo>
                  <a:pt x="1340" y="1079"/>
                </a:lnTo>
                <a:lnTo>
                  <a:pt x="1340" y="1077"/>
                </a:lnTo>
                <a:lnTo>
                  <a:pt x="1342" y="1077"/>
                </a:lnTo>
                <a:lnTo>
                  <a:pt x="1343" y="1077"/>
                </a:lnTo>
                <a:lnTo>
                  <a:pt x="1345" y="1077"/>
                </a:lnTo>
                <a:lnTo>
                  <a:pt x="1347" y="1076"/>
                </a:lnTo>
                <a:lnTo>
                  <a:pt x="1347" y="1077"/>
                </a:lnTo>
                <a:lnTo>
                  <a:pt x="1347" y="1079"/>
                </a:lnTo>
                <a:lnTo>
                  <a:pt x="1345" y="1079"/>
                </a:lnTo>
                <a:lnTo>
                  <a:pt x="1343" y="1079"/>
                </a:lnTo>
                <a:lnTo>
                  <a:pt x="1342" y="1079"/>
                </a:lnTo>
                <a:moveTo>
                  <a:pt x="1425" y="1693"/>
                </a:moveTo>
                <a:lnTo>
                  <a:pt x="1424" y="1693"/>
                </a:lnTo>
                <a:lnTo>
                  <a:pt x="1424" y="1691"/>
                </a:lnTo>
                <a:lnTo>
                  <a:pt x="1424" y="1690"/>
                </a:lnTo>
                <a:lnTo>
                  <a:pt x="1425" y="1691"/>
                </a:lnTo>
                <a:lnTo>
                  <a:pt x="1425" y="1693"/>
                </a:lnTo>
                <a:moveTo>
                  <a:pt x="1362" y="1967"/>
                </a:moveTo>
                <a:lnTo>
                  <a:pt x="1361" y="1965"/>
                </a:lnTo>
                <a:lnTo>
                  <a:pt x="1362" y="1965"/>
                </a:lnTo>
                <a:lnTo>
                  <a:pt x="1364" y="1967"/>
                </a:lnTo>
                <a:lnTo>
                  <a:pt x="1362" y="1967"/>
                </a:lnTo>
                <a:moveTo>
                  <a:pt x="1359" y="1965"/>
                </a:moveTo>
                <a:lnTo>
                  <a:pt x="1357" y="1965"/>
                </a:lnTo>
                <a:lnTo>
                  <a:pt x="1359" y="1963"/>
                </a:lnTo>
                <a:lnTo>
                  <a:pt x="1359" y="1965"/>
                </a:lnTo>
                <a:moveTo>
                  <a:pt x="1359" y="1967"/>
                </a:moveTo>
                <a:lnTo>
                  <a:pt x="1361" y="1965"/>
                </a:lnTo>
                <a:lnTo>
                  <a:pt x="1361" y="1967"/>
                </a:lnTo>
                <a:lnTo>
                  <a:pt x="1359" y="1967"/>
                </a:lnTo>
                <a:moveTo>
                  <a:pt x="1429" y="1124"/>
                </a:moveTo>
                <a:lnTo>
                  <a:pt x="1427" y="1124"/>
                </a:lnTo>
                <a:lnTo>
                  <a:pt x="1427" y="1122"/>
                </a:lnTo>
                <a:lnTo>
                  <a:pt x="1429" y="1122"/>
                </a:lnTo>
                <a:lnTo>
                  <a:pt x="1429" y="1124"/>
                </a:lnTo>
                <a:moveTo>
                  <a:pt x="1349" y="1076"/>
                </a:moveTo>
                <a:lnTo>
                  <a:pt x="1347" y="1076"/>
                </a:lnTo>
                <a:lnTo>
                  <a:pt x="1347" y="1074"/>
                </a:lnTo>
                <a:lnTo>
                  <a:pt x="1349" y="1074"/>
                </a:lnTo>
                <a:lnTo>
                  <a:pt x="1349" y="1076"/>
                </a:lnTo>
                <a:moveTo>
                  <a:pt x="1347" y="1953"/>
                </a:moveTo>
                <a:lnTo>
                  <a:pt x="1349" y="1953"/>
                </a:lnTo>
                <a:lnTo>
                  <a:pt x="1349" y="1955"/>
                </a:lnTo>
                <a:lnTo>
                  <a:pt x="1347" y="1955"/>
                </a:lnTo>
                <a:lnTo>
                  <a:pt x="1347" y="1953"/>
                </a:lnTo>
                <a:moveTo>
                  <a:pt x="3505" y="330"/>
                </a:moveTo>
                <a:lnTo>
                  <a:pt x="3507" y="330"/>
                </a:lnTo>
                <a:lnTo>
                  <a:pt x="3507" y="332"/>
                </a:lnTo>
                <a:lnTo>
                  <a:pt x="3505" y="330"/>
                </a:lnTo>
                <a:moveTo>
                  <a:pt x="2116" y="342"/>
                </a:moveTo>
                <a:lnTo>
                  <a:pt x="2114" y="342"/>
                </a:lnTo>
                <a:lnTo>
                  <a:pt x="2116" y="340"/>
                </a:lnTo>
                <a:lnTo>
                  <a:pt x="2116" y="339"/>
                </a:lnTo>
                <a:lnTo>
                  <a:pt x="2118" y="339"/>
                </a:lnTo>
                <a:lnTo>
                  <a:pt x="2118" y="340"/>
                </a:lnTo>
                <a:lnTo>
                  <a:pt x="2118" y="342"/>
                </a:lnTo>
                <a:lnTo>
                  <a:pt x="2116" y="342"/>
                </a:lnTo>
                <a:moveTo>
                  <a:pt x="1364" y="1975"/>
                </a:moveTo>
                <a:lnTo>
                  <a:pt x="1364" y="1974"/>
                </a:lnTo>
                <a:lnTo>
                  <a:pt x="1366" y="1975"/>
                </a:lnTo>
                <a:lnTo>
                  <a:pt x="1364" y="1975"/>
                </a:lnTo>
                <a:moveTo>
                  <a:pt x="1361" y="1974"/>
                </a:moveTo>
                <a:lnTo>
                  <a:pt x="1362" y="1974"/>
                </a:lnTo>
                <a:lnTo>
                  <a:pt x="1362" y="1975"/>
                </a:lnTo>
                <a:lnTo>
                  <a:pt x="1361" y="1974"/>
                </a:lnTo>
                <a:moveTo>
                  <a:pt x="1366" y="1970"/>
                </a:moveTo>
                <a:lnTo>
                  <a:pt x="1366" y="1968"/>
                </a:lnTo>
                <a:lnTo>
                  <a:pt x="1367" y="1968"/>
                </a:lnTo>
                <a:lnTo>
                  <a:pt x="1367" y="1970"/>
                </a:lnTo>
                <a:lnTo>
                  <a:pt x="1367" y="1972"/>
                </a:lnTo>
                <a:lnTo>
                  <a:pt x="1366" y="1972"/>
                </a:lnTo>
                <a:lnTo>
                  <a:pt x="1364" y="1972"/>
                </a:lnTo>
                <a:lnTo>
                  <a:pt x="1364" y="1974"/>
                </a:lnTo>
                <a:lnTo>
                  <a:pt x="1362" y="1974"/>
                </a:lnTo>
                <a:lnTo>
                  <a:pt x="1362" y="1972"/>
                </a:lnTo>
                <a:lnTo>
                  <a:pt x="1362" y="1970"/>
                </a:lnTo>
                <a:lnTo>
                  <a:pt x="1361" y="1968"/>
                </a:lnTo>
                <a:lnTo>
                  <a:pt x="1362" y="1968"/>
                </a:lnTo>
                <a:lnTo>
                  <a:pt x="1364" y="1968"/>
                </a:lnTo>
                <a:lnTo>
                  <a:pt x="1364" y="1970"/>
                </a:lnTo>
                <a:lnTo>
                  <a:pt x="1366" y="1970"/>
                </a:lnTo>
                <a:moveTo>
                  <a:pt x="1366" y="1974"/>
                </a:moveTo>
                <a:lnTo>
                  <a:pt x="1366" y="1972"/>
                </a:lnTo>
                <a:lnTo>
                  <a:pt x="1367" y="1974"/>
                </a:lnTo>
                <a:lnTo>
                  <a:pt x="1366" y="1974"/>
                </a:lnTo>
                <a:moveTo>
                  <a:pt x="1359" y="1974"/>
                </a:moveTo>
                <a:lnTo>
                  <a:pt x="1361" y="1974"/>
                </a:lnTo>
                <a:lnTo>
                  <a:pt x="1361" y="1975"/>
                </a:lnTo>
                <a:lnTo>
                  <a:pt x="1359" y="1975"/>
                </a:lnTo>
                <a:lnTo>
                  <a:pt x="1357" y="1974"/>
                </a:lnTo>
                <a:lnTo>
                  <a:pt x="1359" y="1974"/>
                </a:lnTo>
                <a:moveTo>
                  <a:pt x="1369" y="1982"/>
                </a:moveTo>
                <a:lnTo>
                  <a:pt x="1369" y="1984"/>
                </a:lnTo>
                <a:lnTo>
                  <a:pt x="1367" y="1984"/>
                </a:lnTo>
                <a:lnTo>
                  <a:pt x="1367" y="1982"/>
                </a:lnTo>
                <a:lnTo>
                  <a:pt x="1369" y="1982"/>
                </a:lnTo>
                <a:moveTo>
                  <a:pt x="1323" y="1888"/>
                </a:moveTo>
                <a:lnTo>
                  <a:pt x="1321" y="1890"/>
                </a:lnTo>
                <a:lnTo>
                  <a:pt x="1321" y="1888"/>
                </a:lnTo>
                <a:lnTo>
                  <a:pt x="1323" y="1888"/>
                </a:lnTo>
                <a:moveTo>
                  <a:pt x="1342" y="1951"/>
                </a:moveTo>
                <a:lnTo>
                  <a:pt x="1343" y="1951"/>
                </a:lnTo>
                <a:lnTo>
                  <a:pt x="1343" y="1953"/>
                </a:lnTo>
                <a:lnTo>
                  <a:pt x="1342" y="1951"/>
                </a:lnTo>
                <a:moveTo>
                  <a:pt x="1395" y="1965"/>
                </a:moveTo>
                <a:lnTo>
                  <a:pt x="1393" y="1965"/>
                </a:lnTo>
                <a:lnTo>
                  <a:pt x="1393" y="1963"/>
                </a:lnTo>
                <a:lnTo>
                  <a:pt x="1395" y="1963"/>
                </a:lnTo>
                <a:lnTo>
                  <a:pt x="1396" y="1965"/>
                </a:lnTo>
                <a:lnTo>
                  <a:pt x="1395" y="1965"/>
                </a:lnTo>
                <a:moveTo>
                  <a:pt x="1390" y="1943"/>
                </a:moveTo>
                <a:lnTo>
                  <a:pt x="1388" y="1943"/>
                </a:lnTo>
                <a:lnTo>
                  <a:pt x="1388" y="1941"/>
                </a:lnTo>
                <a:lnTo>
                  <a:pt x="1390" y="1941"/>
                </a:lnTo>
                <a:lnTo>
                  <a:pt x="1390" y="1943"/>
                </a:lnTo>
                <a:moveTo>
                  <a:pt x="1395" y="1943"/>
                </a:moveTo>
                <a:lnTo>
                  <a:pt x="1393" y="1943"/>
                </a:lnTo>
                <a:lnTo>
                  <a:pt x="1393" y="1941"/>
                </a:lnTo>
                <a:lnTo>
                  <a:pt x="1395" y="1941"/>
                </a:lnTo>
                <a:lnTo>
                  <a:pt x="1395" y="1943"/>
                </a:lnTo>
                <a:moveTo>
                  <a:pt x="1425" y="1686"/>
                </a:moveTo>
                <a:lnTo>
                  <a:pt x="1427" y="1686"/>
                </a:lnTo>
                <a:lnTo>
                  <a:pt x="1427" y="1688"/>
                </a:lnTo>
                <a:lnTo>
                  <a:pt x="1425" y="1686"/>
                </a:lnTo>
                <a:moveTo>
                  <a:pt x="1320" y="1890"/>
                </a:moveTo>
                <a:lnTo>
                  <a:pt x="1321" y="1892"/>
                </a:lnTo>
                <a:lnTo>
                  <a:pt x="1320" y="1892"/>
                </a:lnTo>
                <a:lnTo>
                  <a:pt x="1320" y="1890"/>
                </a:lnTo>
                <a:moveTo>
                  <a:pt x="1046" y="1009"/>
                </a:moveTo>
                <a:lnTo>
                  <a:pt x="1046" y="1007"/>
                </a:lnTo>
                <a:lnTo>
                  <a:pt x="1048" y="1007"/>
                </a:lnTo>
                <a:lnTo>
                  <a:pt x="1048" y="1009"/>
                </a:lnTo>
                <a:lnTo>
                  <a:pt x="1048" y="1011"/>
                </a:lnTo>
                <a:lnTo>
                  <a:pt x="1046" y="1011"/>
                </a:lnTo>
                <a:lnTo>
                  <a:pt x="1046" y="1009"/>
                </a:lnTo>
                <a:moveTo>
                  <a:pt x="1313" y="1835"/>
                </a:moveTo>
                <a:lnTo>
                  <a:pt x="1314" y="1835"/>
                </a:lnTo>
                <a:lnTo>
                  <a:pt x="1313" y="1837"/>
                </a:lnTo>
                <a:lnTo>
                  <a:pt x="1313" y="1835"/>
                </a:lnTo>
                <a:moveTo>
                  <a:pt x="1321" y="1892"/>
                </a:moveTo>
                <a:lnTo>
                  <a:pt x="1321" y="1890"/>
                </a:lnTo>
                <a:lnTo>
                  <a:pt x="1323" y="1890"/>
                </a:lnTo>
                <a:lnTo>
                  <a:pt x="1323" y="1892"/>
                </a:lnTo>
                <a:lnTo>
                  <a:pt x="1323" y="1893"/>
                </a:lnTo>
                <a:lnTo>
                  <a:pt x="1323" y="1895"/>
                </a:lnTo>
                <a:lnTo>
                  <a:pt x="1321" y="1895"/>
                </a:lnTo>
                <a:lnTo>
                  <a:pt x="1321" y="1893"/>
                </a:lnTo>
                <a:lnTo>
                  <a:pt x="1321" y="1892"/>
                </a:lnTo>
                <a:moveTo>
                  <a:pt x="1123" y="1236"/>
                </a:moveTo>
                <a:lnTo>
                  <a:pt x="1125" y="1236"/>
                </a:lnTo>
                <a:lnTo>
                  <a:pt x="1125" y="1238"/>
                </a:lnTo>
                <a:lnTo>
                  <a:pt x="1123" y="1238"/>
                </a:lnTo>
                <a:lnTo>
                  <a:pt x="1123" y="1236"/>
                </a:lnTo>
                <a:moveTo>
                  <a:pt x="1465" y="1233"/>
                </a:moveTo>
                <a:lnTo>
                  <a:pt x="1463" y="1233"/>
                </a:lnTo>
                <a:lnTo>
                  <a:pt x="1463" y="1231"/>
                </a:lnTo>
                <a:lnTo>
                  <a:pt x="1465" y="1231"/>
                </a:lnTo>
                <a:lnTo>
                  <a:pt x="1467" y="1231"/>
                </a:lnTo>
                <a:lnTo>
                  <a:pt x="1467" y="1233"/>
                </a:lnTo>
                <a:lnTo>
                  <a:pt x="1465" y="1233"/>
                </a:lnTo>
                <a:moveTo>
                  <a:pt x="1468" y="1233"/>
                </a:moveTo>
                <a:lnTo>
                  <a:pt x="1468" y="1231"/>
                </a:lnTo>
                <a:lnTo>
                  <a:pt x="1470" y="1231"/>
                </a:lnTo>
                <a:lnTo>
                  <a:pt x="1470" y="1230"/>
                </a:lnTo>
                <a:lnTo>
                  <a:pt x="1472" y="1230"/>
                </a:lnTo>
                <a:lnTo>
                  <a:pt x="1473" y="1230"/>
                </a:lnTo>
                <a:lnTo>
                  <a:pt x="1475" y="1230"/>
                </a:lnTo>
                <a:lnTo>
                  <a:pt x="1475" y="1231"/>
                </a:lnTo>
                <a:lnTo>
                  <a:pt x="1473" y="1231"/>
                </a:lnTo>
                <a:lnTo>
                  <a:pt x="1472" y="1233"/>
                </a:lnTo>
                <a:lnTo>
                  <a:pt x="1472" y="1231"/>
                </a:lnTo>
                <a:lnTo>
                  <a:pt x="1470" y="1233"/>
                </a:lnTo>
                <a:lnTo>
                  <a:pt x="1470" y="1235"/>
                </a:lnTo>
                <a:lnTo>
                  <a:pt x="1468" y="1235"/>
                </a:lnTo>
                <a:lnTo>
                  <a:pt x="1468" y="1233"/>
                </a:lnTo>
                <a:moveTo>
                  <a:pt x="1455" y="1223"/>
                </a:moveTo>
                <a:lnTo>
                  <a:pt x="1453" y="1223"/>
                </a:lnTo>
                <a:lnTo>
                  <a:pt x="1453" y="1223"/>
                </a:lnTo>
                <a:lnTo>
                  <a:pt x="1455" y="1223"/>
                </a:lnTo>
                <a:moveTo>
                  <a:pt x="1468" y="1231"/>
                </a:moveTo>
                <a:lnTo>
                  <a:pt x="1467" y="1231"/>
                </a:lnTo>
                <a:lnTo>
                  <a:pt x="1465" y="1230"/>
                </a:lnTo>
                <a:lnTo>
                  <a:pt x="1467" y="1230"/>
                </a:lnTo>
                <a:lnTo>
                  <a:pt x="1468" y="1231"/>
                </a:lnTo>
                <a:moveTo>
                  <a:pt x="1456" y="1221"/>
                </a:moveTo>
                <a:lnTo>
                  <a:pt x="1455" y="1223"/>
                </a:lnTo>
                <a:lnTo>
                  <a:pt x="1455" y="1221"/>
                </a:lnTo>
                <a:lnTo>
                  <a:pt x="1456" y="1221"/>
                </a:lnTo>
                <a:moveTo>
                  <a:pt x="1465" y="1226"/>
                </a:moveTo>
                <a:lnTo>
                  <a:pt x="1467" y="1228"/>
                </a:lnTo>
                <a:lnTo>
                  <a:pt x="1465" y="1228"/>
                </a:lnTo>
                <a:lnTo>
                  <a:pt x="1465" y="1226"/>
                </a:lnTo>
                <a:moveTo>
                  <a:pt x="1514" y="1589"/>
                </a:moveTo>
                <a:lnTo>
                  <a:pt x="1516" y="1589"/>
                </a:lnTo>
                <a:lnTo>
                  <a:pt x="1514" y="1591"/>
                </a:lnTo>
                <a:lnTo>
                  <a:pt x="1514" y="1589"/>
                </a:lnTo>
                <a:moveTo>
                  <a:pt x="1514" y="1587"/>
                </a:moveTo>
                <a:lnTo>
                  <a:pt x="1513" y="1585"/>
                </a:lnTo>
                <a:lnTo>
                  <a:pt x="1514" y="1585"/>
                </a:lnTo>
                <a:lnTo>
                  <a:pt x="1514" y="1587"/>
                </a:lnTo>
                <a:moveTo>
                  <a:pt x="1494" y="1228"/>
                </a:moveTo>
                <a:lnTo>
                  <a:pt x="1492" y="1228"/>
                </a:lnTo>
                <a:lnTo>
                  <a:pt x="1492" y="1226"/>
                </a:lnTo>
                <a:lnTo>
                  <a:pt x="1494" y="1226"/>
                </a:lnTo>
                <a:lnTo>
                  <a:pt x="1494" y="1228"/>
                </a:lnTo>
                <a:moveTo>
                  <a:pt x="1465" y="1223"/>
                </a:moveTo>
                <a:lnTo>
                  <a:pt x="1463" y="1223"/>
                </a:lnTo>
                <a:lnTo>
                  <a:pt x="1463" y="1221"/>
                </a:lnTo>
                <a:lnTo>
                  <a:pt x="1465" y="1221"/>
                </a:lnTo>
                <a:lnTo>
                  <a:pt x="1467" y="1221"/>
                </a:lnTo>
                <a:lnTo>
                  <a:pt x="1467" y="1223"/>
                </a:lnTo>
                <a:lnTo>
                  <a:pt x="1465" y="1223"/>
                </a:lnTo>
                <a:moveTo>
                  <a:pt x="1572" y="1538"/>
                </a:moveTo>
                <a:lnTo>
                  <a:pt x="1571" y="1538"/>
                </a:lnTo>
                <a:lnTo>
                  <a:pt x="1571" y="1536"/>
                </a:lnTo>
                <a:lnTo>
                  <a:pt x="1572" y="1536"/>
                </a:lnTo>
                <a:lnTo>
                  <a:pt x="1574" y="1536"/>
                </a:lnTo>
                <a:lnTo>
                  <a:pt x="1574" y="1538"/>
                </a:lnTo>
                <a:lnTo>
                  <a:pt x="1572" y="1538"/>
                </a:lnTo>
                <a:moveTo>
                  <a:pt x="1364" y="1968"/>
                </a:moveTo>
                <a:lnTo>
                  <a:pt x="1364" y="1967"/>
                </a:lnTo>
                <a:lnTo>
                  <a:pt x="1366" y="1967"/>
                </a:lnTo>
                <a:lnTo>
                  <a:pt x="1366" y="1968"/>
                </a:lnTo>
                <a:lnTo>
                  <a:pt x="1364" y="1968"/>
                </a:lnTo>
                <a:moveTo>
                  <a:pt x="2196" y="224"/>
                </a:moveTo>
                <a:lnTo>
                  <a:pt x="2198" y="224"/>
                </a:lnTo>
                <a:lnTo>
                  <a:pt x="2198" y="226"/>
                </a:lnTo>
                <a:lnTo>
                  <a:pt x="2196" y="224"/>
                </a:lnTo>
                <a:moveTo>
                  <a:pt x="2164" y="270"/>
                </a:moveTo>
                <a:lnTo>
                  <a:pt x="2164" y="268"/>
                </a:lnTo>
                <a:lnTo>
                  <a:pt x="2166" y="268"/>
                </a:lnTo>
                <a:lnTo>
                  <a:pt x="2164" y="270"/>
                </a:lnTo>
                <a:moveTo>
                  <a:pt x="2184" y="236"/>
                </a:moveTo>
                <a:lnTo>
                  <a:pt x="2183" y="236"/>
                </a:lnTo>
                <a:lnTo>
                  <a:pt x="2184" y="234"/>
                </a:lnTo>
                <a:lnTo>
                  <a:pt x="2186" y="234"/>
                </a:lnTo>
                <a:lnTo>
                  <a:pt x="2186" y="236"/>
                </a:lnTo>
                <a:lnTo>
                  <a:pt x="2184" y="236"/>
                </a:lnTo>
                <a:moveTo>
                  <a:pt x="2188" y="231"/>
                </a:moveTo>
                <a:lnTo>
                  <a:pt x="2186" y="231"/>
                </a:lnTo>
                <a:lnTo>
                  <a:pt x="2186" y="229"/>
                </a:lnTo>
                <a:lnTo>
                  <a:pt x="2188" y="229"/>
                </a:lnTo>
                <a:lnTo>
                  <a:pt x="2188" y="231"/>
                </a:lnTo>
                <a:moveTo>
                  <a:pt x="2198" y="224"/>
                </a:moveTo>
                <a:lnTo>
                  <a:pt x="2196" y="222"/>
                </a:lnTo>
                <a:lnTo>
                  <a:pt x="2198" y="222"/>
                </a:lnTo>
                <a:lnTo>
                  <a:pt x="2198" y="224"/>
                </a:lnTo>
                <a:moveTo>
                  <a:pt x="2196" y="221"/>
                </a:moveTo>
                <a:lnTo>
                  <a:pt x="2196" y="219"/>
                </a:lnTo>
                <a:lnTo>
                  <a:pt x="2198" y="219"/>
                </a:lnTo>
                <a:lnTo>
                  <a:pt x="2200" y="219"/>
                </a:lnTo>
                <a:lnTo>
                  <a:pt x="2201" y="219"/>
                </a:lnTo>
                <a:lnTo>
                  <a:pt x="2201" y="221"/>
                </a:lnTo>
                <a:lnTo>
                  <a:pt x="2200" y="221"/>
                </a:lnTo>
                <a:lnTo>
                  <a:pt x="2198" y="221"/>
                </a:lnTo>
                <a:lnTo>
                  <a:pt x="2196" y="221"/>
                </a:lnTo>
                <a:moveTo>
                  <a:pt x="2181" y="239"/>
                </a:moveTo>
                <a:lnTo>
                  <a:pt x="2181" y="238"/>
                </a:lnTo>
                <a:lnTo>
                  <a:pt x="2183" y="239"/>
                </a:lnTo>
                <a:lnTo>
                  <a:pt x="2181" y="239"/>
                </a:lnTo>
                <a:moveTo>
                  <a:pt x="2167" y="263"/>
                </a:moveTo>
                <a:lnTo>
                  <a:pt x="2166" y="265"/>
                </a:lnTo>
                <a:lnTo>
                  <a:pt x="2166" y="263"/>
                </a:lnTo>
                <a:lnTo>
                  <a:pt x="2166" y="262"/>
                </a:lnTo>
                <a:lnTo>
                  <a:pt x="2167" y="262"/>
                </a:lnTo>
                <a:lnTo>
                  <a:pt x="2167" y="263"/>
                </a:lnTo>
                <a:moveTo>
                  <a:pt x="2167" y="265"/>
                </a:moveTo>
                <a:lnTo>
                  <a:pt x="2167" y="263"/>
                </a:lnTo>
                <a:lnTo>
                  <a:pt x="2169" y="262"/>
                </a:lnTo>
                <a:lnTo>
                  <a:pt x="2169" y="263"/>
                </a:lnTo>
                <a:lnTo>
                  <a:pt x="2169" y="265"/>
                </a:lnTo>
                <a:lnTo>
                  <a:pt x="2167" y="265"/>
                </a:lnTo>
                <a:moveTo>
                  <a:pt x="2181" y="238"/>
                </a:moveTo>
                <a:lnTo>
                  <a:pt x="2181" y="236"/>
                </a:lnTo>
                <a:lnTo>
                  <a:pt x="2183" y="236"/>
                </a:lnTo>
                <a:lnTo>
                  <a:pt x="2183" y="238"/>
                </a:lnTo>
                <a:lnTo>
                  <a:pt x="2181" y="238"/>
                </a:lnTo>
                <a:moveTo>
                  <a:pt x="2166" y="268"/>
                </a:moveTo>
                <a:lnTo>
                  <a:pt x="2164" y="267"/>
                </a:lnTo>
                <a:lnTo>
                  <a:pt x="2166" y="267"/>
                </a:lnTo>
                <a:lnTo>
                  <a:pt x="2167" y="267"/>
                </a:lnTo>
                <a:lnTo>
                  <a:pt x="2167" y="268"/>
                </a:lnTo>
                <a:lnTo>
                  <a:pt x="2166" y="268"/>
                </a:lnTo>
                <a:moveTo>
                  <a:pt x="2203" y="222"/>
                </a:moveTo>
                <a:lnTo>
                  <a:pt x="2201" y="221"/>
                </a:lnTo>
                <a:lnTo>
                  <a:pt x="2203" y="221"/>
                </a:lnTo>
                <a:lnTo>
                  <a:pt x="2203" y="222"/>
                </a:lnTo>
                <a:moveTo>
                  <a:pt x="2174" y="246"/>
                </a:moveTo>
                <a:lnTo>
                  <a:pt x="2172" y="246"/>
                </a:lnTo>
                <a:lnTo>
                  <a:pt x="2174" y="245"/>
                </a:lnTo>
                <a:lnTo>
                  <a:pt x="2174" y="246"/>
                </a:lnTo>
                <a:moveTo>
                  <a:pt x="2196" y="224"/>
                </a:moveTo>
                <a:lnTo>
                  <a:pt x="2195" y="222"/>
                </a:lnTo>
                <a:lnTo>
                  <a:pt x="2193" y="221"/>
                </a:lnTo>
                <a:lnTo>
                  <a:pt x="2193" y="219"/>
                </a:lnTo>
                <a:lnTo>
                  <a:pt x="2195" y="219"/>
                </a:lnTo>
                <a:lnTo>
                  <a:pt x="2196" y="219"/>
                </a:lnTo>
                <a:lnTo>
                  <a:pt x="2195" y="221"/>
                </a:lnTo>
                <a:lnTo>
                  <a:pt x="2196" y="222"/>
                </a:lnTo>
                <a:lnTo>
                  <a:pt x="2196" y="224"/>
                </a:lnTo>
                <a:moveTo>
                  <a:pt x="1528" y="503"/>
                </a:moveTo>
                <a:lnTo>
                  <a:pt x="1528" y="505"/>
                </a:lnTo>
                <a:lnTo>
                  <a:pt x="1526" y="505"/>
                </a:lnTo>
                <a:lnTo>
                  <a:pt x="1526" y="503"/>
                </a:lnTo>
                <a:lnTo>
                  <a:pt x="1528" y="503"/>
                </a:lnTo>
                <a:moveTo>
                  <a:pt x="2208" y="207"/>
                </a:moveTo>
                <a:lnTo>
                  <a:pt x="2208" y="205"/>
                </a:lnTo>
                <a:lnTo>
                  <a:pt x="2210" y="205"/>
                </a:lnTo>
                <a:lnTo>
                  <a:pt x="2210" y="207"/>
                </a:lnTo>
                <a:lnTo>
                  <a:pt x="2208" y="207"/>
                </a:lnTo>
                <a:moveTo>
                  <a:pt x="2721" y="87"/>
                </a:moveTo>
                <a:lnTo>
                  <a:pt x="2719" y="87"/>
                </a:lnTo>
                <a:lnTo>
                  <a:pt x="2721" y="85"/>
                </a:lnTo>
                <a:lnTo>
                  <a:pt x="2721" y="87"/>
                </a:lnTo>
                <a:moveTo>
                  <a:pt x="2142" y="292"/>
                </a:moveTo>
                <a:lnTo>
                  <a:pt x="2140" y="291"/>
                </a:lnTo>
                <a:lnTo>
                  <a:pt x="2142" y="291"/>
                </a:lnTo>
                <a:lnTo>
                  <a:pt x="2142" y="292"/>
                </a:lnTo>
                <a:moveTo>
                  <a:pt x="1526" y="484"/>
                </a:moveTo>
                <a:lnTo>
                  <a:pt x="1526" y="482"/>
                </a:lnTo>
                <a:lnTo>
                  <a:pt x="1528" y="482"/>
                </a:lnTo>
                <a:lnTo>
                  <a:pt x="1526" y="484"/>
                </a:lnTo>
                <a:moveTo>
                  <a:pt x="1516" y="487"/>
                </a:moveTo>
                <a:lnTo>
                  <a:pt x="1518" y="486"/>
                </a:lnTo>
                <a:lnTo>
                  <a:pt x="1518" y="487"/>
                </a:lnTo>
                <a:lnTo>
                  <a:pt x="1516" y="487"/>
                </a:lnTo>
                <a:moveTo>
                  <a:pt x="2193" y="217"/>
                </a:moveTo>
                <a:lnTo>
                  <a:pt x="2193" y="219"/>
                </a:lnTo>
                <a:lnTo>
                  <a:pt x="2191" y="219"/>
                </a:lnTo>
                <a:lnTo>
                  <a:pt x="2191" y="217"/>
                </a:lnTo>
                <a:lnTo>
                  <a:pt x="2193" y="217"/>
                </a:lnTo>
                <a:moveTo>
                  <a:pt x="2181" y="217"/>
                </a:moveTo>
                <a:lnTo>
                  <a:pt x="2179" y="217"/>
                </a:lnTo>
                <a:lnTo>
                  <a:pt x="2179" y="215"/>
                </a:lnTo>
                <a:lnTo>
                  <a:pt x="2181" y="215"/>
                </a:lnTo>
                <a:lnTo>
                  <a:pt x="2181" y="217"/>
                </a:lnTo>
                <a:moveTo>
                  <a:pt x="2184" y="219"/>
                </a:moveTo>
                <a:lnTo>
                  <a:pt x="2184" y="221"/>
                </a:lnTo>
                <a:lnTo>
                  <a:pt x="2183" y="221"/>
                </a:lnTo>
                <a:lnTo>
                  <a:pt x="2184" y="219"/>
                </a:lnTo>
                <a:moveTo>
                  <a:pt x="2198" y="215"/>
                </a:moveTo>
                <a:lnTo>
                  <a:pt x="2200" y="214"/>
                </a:lnTo>
                <a:lnTo>
                  <a:pt x="2201" y="215"/>
                </a:lnTo>
                <a:lnTo>
                  <a:pt x="2200" y="215"/>
                </a:lnTo>
                <a:lnTo>
                  <a:pt x="2198" y="215"/>
                </a:lnTo>
                <a:moveTo>
                  <a:pt x="2184" y="214"/>
                </a:moveTo>
                <a:lnTo>
                  <a:pt x="2184" y="212"/>
                </a:lnTo>
                <a:lnTo>
                  <a:pt x="2186" y="212"/>
                </a:lnTo>
                <a:lnTo>
                  <a:pt x="2186" y="214"/>
                </a:lnTo>
                <a:lnTo>
                  <a:pt x="2186" y="215"/>
                </a:lnTo>
                <a:lnTo>
                  <a:pt x="2186" y="217"/>
                </a:lnTo>
                <a:lnTo>
                  <a:pt x="2184" y="217"/>
                </a:lnTo>
                <a:lnTo>
                  <a:pt x="2184" y="219"/>
                </a:lnTo>
                <a:lnTo>
                  <a:pt x="2183" y="219"/>
                </a:lnTo>
                <a:lnTo>
                  <a:pt x="2183" y="217"/>
                </a:lnTo>
                <a:lnTo>
                  <a:pt x="2184" y="215"/>
                </a:lnTo>
                <a:lnTo>
                  <a:pt x="2184" y="214"/>
                </a:lnTo>
                <a:moveTo>
                  <a:pt x="1366" y="241"/>
                </a:moveTo>
                <a:lnTo>
                  <a:pt x="1367" y="239"/>
                </a:lnTo>
                <a:lnTo>
                  <a:pt x="1367" y="241"/>
                </a:lnTo>
                <a:lnTo>
                  <a:pt x="1366" y="241"/>
                </a:lnTo>
                <a:moveTo>
                  <a:pt x="2752" y="68"/>
                </a:moveTo>
                <a:lnTo>
                  <a:pt x="2753" y="68"/>
                </a:lnTo>
                <a:lnTo>
                  <a:pt x="2750" y="68"/>
                </a:lnTo>
                <a:lnTo>
                  <a:pt x="2750" y="68"/>
                </a:lnTo>
                <a:lnTo>
                  <a:pt x="2752" y="68"/>
                </a:lnTo>
                <a:moveTo>
                  <a:pt x="2704" y="85"/>
                </a:moveTo>
                <a:lnTo>
                  <a:pt x="2704" y="84"/>
                </a:lnTo>
                <a:lnTo>
                  <a:pt x="2706" y="85"/>
                </a:lnTo>
                <a:lnTo>
                  <a:pt x="2704" y="85"/>
                </a:lnTo>
                <a:moveTo>
                  <a:pt x="2818" y="77"/>
                </a:moveTo>
                <a:lnTo>
                  <a:pt x="2818" y="75"/>
                </a:lnTo>
                <a:lnTo>
                  <a:pt x="2818" y="75"/>
                </a:lnTo>
                <a:lnTo>
                  <a:pt x="2820" y="77"/>
                </a:lnTo>
                <a:lnTo>
                  <a:pt x="2818" y="77"/>
                </a:lnTo>
                <a:moveTo>
                  <a:pt x="2733" y="84"/>
                </a:moveTo>
                <a:lnTo>
                  <a:pt x="2733" y="82"/>
                </a:lnTo>
                <a:lnTo>
                  <a:pt x="2735" y="82"/>
                </a:lnTo>
                <a:lnTo>
                  <a:pt x="2736" y="82"/>
                </a:lnTo>
                <a:lnTo>
                  <a:pt x="2736" y="84"/>
                </a:lnTo>
                <a:lnTo>
                  <a:pt x="2735" y="84"/>
                </a:lnTo>
                <a:lnTo>
                  <a:pt x="2733" y="84"/>
                </a:lnTo>
                <a:moveTo>
                  <a:pt x="1373" y="258"/>
                </a:moveTo>
                <a:lnTo>
                  <a:pt x="1371" y="258"/>
                </a:lnTo>
                <a:lnTo>
                  <a:pt x="1371" y="257"/>
                </a:lnTo>
                <a:lnTo>
                  <a:pt x="1373" y="257"/>
                </a:lnTo>
                <a:lnTo>
                  <a:pt x="1373" y="258"/>
                </a:lnTo>
                <a:moveTo>
                  <a:pt x="1371" y="236"/>
                </a:moveTo>
                <a:lnTo>
                  <a:pt x="1373" y="236"/>
                </a:lnTo>
                <a:lnTo>
                  <a:pt x="1371" y="238"/>
                </a:lnTo>
                <a:lnTo>
                  <a:pt x="1369" y="238"/>
                </a:lnTo>
                <a:lnTo>
                  <a:pt x="1369" y="239"/>
                </a:lnTo>
                <a:lnTo>
                  <a:pt x="1367" y="239"/>
                </a:lnTo>
                <a:lnTo>
                  <a:pt x="1367" y="238"/>
                </a:lnTo>
                <a:lnTo>
                  <a:pt x="1367" y="236"/>
                </a:lnTo>
                <a:lnTo>
                  <a:pt x="1369" y="234"/>
                </a:lnTo>
                <a:lnTo>
                  <a:pt x="1369" y="234"/>
                </a:lnTo>
                <a:lnTo>
                  <a:pt x="1371" y="234"/>
                </a:lnTo>
                <a:lnTo>
                  <a:pt x="1371" y="234"/>
                </a:lnTo>
                <a:lnTo>
                  <a:pt x="1371" y="236"/>
                </a:lnTo>
                <a:moveTo>
                  <a:pt x="2829" y="82"/>
                </a:moveTo>
                <a:lnTo>
                  <a:pt x="2830" y="82"/>
                </a:lnTo>
                <a:lnTo>
                  <a:pt x="2830" y="84"/>
                </a:lnTo>
                <a:lnTo>
                  <a:pt x="2829" y="84"/>
                </a:lnTo>
                <a:lnTo>
                  <a:pt x="2829" y="82"/>
                </a:lnTo>
                <a:moveTo>
                  <a:pt x="2861" y="111"/>
                </a:moveTo>
                <a:lnTo>
                  <a:pt x="2861" y="109"/>
                </a:lnTo>
                <a:lnTo>
                  <a:pt x="2863" y="109"/>
                </a:lnTo>
                <a:lnTo>
                  <a:pt x="2865" y="109"/>
                </a:lnTo>
                <a:lnTo>
                  <a:pt x="2865" y="111"/>
                </a:lnTo>
                <a:lnTo>
                  <a:pt x="2863" y="111"/>
                </a:lnTo>
                <a:lnTo>
                  <a:pt x="2861" y="111"/>
                </a:lnTo>
                <a:moveTo>
                  <a:pt x="3482" y="286"/>
                </a:moveTo>
                <a:lnTo>
                  <a:pt x="3482" y="287"/>
                </a:lnTo>
                <a:lnTo>
                  <a:pt x="3480" y="287"/>
                </a:lnTo>
                <a:lnTo>
                  <a:pt x="3478" y="287"/>
                </a:lnTo>
                <a:lnTo>
                  <a:pt x="3478" y="286"/>
                </a:lnTo>
                <a:lnTo>
                  <a:pt x="3480" y="286"/>
                </a:lnTo>
                <a:lnTo>
                  <a:pt x="3482" y="286"/>
                </a:lnTo>
                <a:moveTo>
                  <a:pt x="2147" y="291"/>
                </a:moveTo>
                <a:lnTo>
                  <a:pt x="2147" y="289"/>
                </a:lnTo>
                <a:lnTo>
                  <a:pt x="2148" y="289"/>
                </a:lnTo>
                <a:lnTo>
                  <a:pt x="2148" y="291"/>
                </a:lnTo>
                <a:lnTo>
                  <a:pt x="2147" y="291"/>
                </a:lnTo>
                <a:moveTo>
                  <a:pt x="3480" y="284"/>
                </a:moveTo>
                <a:lnTo>
                  <a:pt x="3482" y="284"/>
                </a:lnTo>
                <a:lnTo>
                  <a:pt x="3482" y="286"/>
                </a:lnTo>
                <a:lnTo>
                  <a:pt x="3480" y="284"/>
                </a:lnTo>
                <a:moveTo>
                  <a:pt x="2866" y="113"/>
                </a:moveTo>
                <a:lnTo>
                  <a:pt x="2865" y="111"/>
                </a:lnTo>
                <a:lnTo>
                  <a:pt x="2866" y="111"/>
                </a:lnTo>
                <a:lnTo>
                  <a:pt x="2866" y="113"/>
                </a:lnTo>
                <a:moveTo>
                  <a:pt x="2967" y="108"/>
                </a:moveTo>
                <a:lnTo>
                  <a:pt x="2969" y="108"/>
                </a:lnTo>
                <a:lnTo>
                  <a:pt x="2969" y="109"/>
                </a:lnTo>
                <a:lnTo>
                  <a:pt x="2967" y="108"/>
                </a:lnTo>
                <a:moveTo>
                  <a:pt x="2148" y="292"/>
                </a:moveTo>
                <a:lnTo>
                  <a:pt x="2148" y="291"/>
                </a:lnTo>
                <a:lnTo>
                  <a:pt x="2150" y="291"/>
                </a:lnTo>
                <a:lnTo>
                  <a:pt x="2150" y="292"/>
                </a:lnTo>
                <a:lnTo>
                  <a:pt x="2148" y="292"/>
                </a:lnTo>
                <a:moveTo>
                  <a:pt x="2160" y="275"/>
                </a:moveTo>
                <a:lnTo>
                  <a:pt x="2160" y="275"/>
                </a:lnTo>
                <a:lnTo>
                  <a:pt x="2162" y="275"/>
                </a:lnTo>
                <a:lnTo>
                  <a:pt x="2160" y="275"/>
                </a:lnTo>
                <a:moveTo>
                  <a:pt x="848" y="359"/>
                </a:moveTo>
                <a:lnTo>
                  <a:pt x="848" y="359"/>
                </a:lnTo>
                <a:lnTo>
                  <a:pt x="848" y="357"/>
                </a:lnTo>
                <a:lnTo>
                  <a:pt x="848" y="357"/>
                </a:lnTo>
                <a:lnTo>
                  <a:pt x="848" y="359"/>
                </a:lnTo>
                <a:moveTo>
                  <a:pt x="846" y="364"/>
                </a:moveTo>
                <a:lnTo>
                  <a:pt x="844" y="364"/>
                </a:lnTo>
                <a:lnTo>
                  <a:pt x="844" y="363"/>
                </a:lnTo>
                <a:lnTo>
                  <a:pt x="846" y="363"/>
                </a:lnTo>
                <a:lnTo>
                  <a:pt x="848" y="363"/>
                </a:lnTo>
                <a:lnTo>
                  <a:pt x="846" y="364"/>
                </a:lnTo>
                <a:moveTo>
                  <a:pt x="2159" y="275"/>
                </a:moveTo>
                <a:lnTo>
                  <a:pt x="2159" y="274"/>
                </a:lnTo>
                <a:lnTo>
                  <a:pt x="2160" y="274"/>
                </a:lnTo>
                <a:lnTo>
                  <a:pt x="2160" y="275"/>
                </a:lnTo>
                <a:lnTo>
                  <a:pt x="2159" y="275"/>
                </a:lnTo>
                <a:moveTo>
                  <a:pt x="2155" y="284"/>
                </a:moveTo>
                <a:lnTo>
                  <a:pt x="2157" y="284"/>
                </a:lnTo>
                <a:lnTo>
                  <a:pt x="2155" y="286"/>
                </a:lnTo>
                <a:lnTo>
                  <a:pt x="2155" y="284"/>
                </a:lnTo>
                <a:moveTo>
                  <a:pt x="2152" y="291"/>
                </a:moveTo>
                <a:lnTo>
                  <a:pt x="2150" y="291"/>
                </a:lnTo>
                <a:lnTo>
                  <a:pt x="2150" y="289"/>
                </a:lnTo>
                <a:lnTo>
                  <a:pt x="2152" y="289"/>
                </a:lnTo>
                <a:lnTo>
                  <a:pt x="2154" y="289"/>
                </a:lnTo>
                <a:lnTo>
                  <a:pt x="2154" y="287"/>
                </a:lnTo>
                <a:lnTo>
                  <a:pt x="2155" y="287"/>
                </a:lnTo>
                <a:lnTo>
                  <a:pt x="2157" y="287"/>
                </a:lnTo>
                <a:lnTo>
                  <a:pt x="2157" y="289"/>
                </a:lnTo>
                <a:lnTo>
                  <a:pt x="2155" y="289"/>
                </a:lnTo>
                <a:lnTo>
                  <a:pt x="2155" y="291"/>
                </a:lnTo>
                <a:lnTo>
                  <a:pt x="2154" y="291"/>
                </a:lnTo>
                <a:lnTo>
                  <a:pt x="2152" y="291"/>
                </a:lnTo>
                <a:moveTo>
                  <a:pt x="2160" y="274"/>
                </a:moveTo>
                <a:lnTo>
                  <a:pt x="2160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0" y="274"/>
                </a:lnTo>
                <a:moveTo>
                  <a:pt x="2159" y="275"/>
                </a:moveTo>
                <a:lnTo>
                  <a:pt x="2160" y="275"/>
                </a:lnTo>
                <a:lnTo>
                  <a:pt x="2160" y="277"/>
                </a:lnTo>
                <a:lnTo>
                  <a:pt x="2159" y="275"/>
                </a:lnTo>
                <a:lnTo>
                  <a:pt x="2159" y="275"/>
                </a:lnTo>
                <a:moveTo>
                  <a:pt x="2155" y="292"/>
                </a:moveTo>
                <a:lnTo>
                  <a:pt x="2155" y="291"/>
                </a:lnTo>
                <a:lnTo>
                  <a:pt x="2157" y="291"/>
                </a:lnTo>
                <a:lnTo>
                  <a:pt x="2155" y="292"/>
                </a:lnTo>
                <a:moveTo>
                  <a:pt x="841" y="375"/>
                </a:moveTo>
                <a:lnTo>
                  <a:pt x="843" y="373"/>
                </a:lnTo>
                <a:lnTo>
                  <a:pt x="843" y="375"/>
                </a:lnTo>
                <a:lnTo>
                  <a:pt x="841" y="375"/>
                </a:lnTo>
                <a:moveTo>
                  <a:pt x="851" y="361"/>
                </a:moveTo>
                <a:lnTo>
                  <a:pt x="850" y="361"/>
                </a:lnTo>
                <a:lnTo>
                  <a:pt x="850" y="359"/>
                </a:lnTo>
                <a:lnTo>
                  <a:pt x="851" y="359"/>
                </a:lnTo>
                <a:lnTo>
                  <a:pt x="851" y="361"/>
                </a:lnTo>
                <a:moveTo>
                  <a:pt x="838" y="376"/>
                </a:moveTo>
                <a:lnTo>
                  <a:pt x="839" y="376"/>
                </a:lnTo>
                <a:lnTo>
                  <a:pt x="839" y="378"/>
                </a:lnTo>
                <a:lnTo>
                  <a:pt x="838" y="378"/>
                </a:lnTo>
                <a:lnTo>
                  <a:pt x="838" y="376"/>
                </a:lnTo>
                <a:moveTo>
                  <a:pt x="2159" y="287"/>
                </a:moveTo>
                <a:lnTo>
                  <a:pt x="2157" y="287"/>
                </a:lnTo>
                <a:lnTo>
                  <a:pt x="2157" y="286"/>
                </a:lnTo>
                <a:lnTo>
                  <a:pt x="2157" y="284"/>
                </a:lnTo>
                <a:lnTo>
                  <a:pt x="2159" y="282"/>
                </a:lnTo>
                <a:lnTo>
                  <a:pt x="2160" y="282"/>
                </a:lnTo>
                <a:lnTo>
                  <a:pt x="2162" y="282"/>
                </a:lnTo>
                <a:lnTo>
                  <a:pt x="2160" y="284"/>
                </a:lnTo>
                <a:lnTo>
                  <a:pt x="2159" y="284"/>
                </a:lnTo>
                <a:lnTo>
                  <a:pt x="2159" y="286"/>
                </a:lnTo>
                <a:lnTo>
                  <a:pt x="2160" y="286"/>
                </a:lnTo>
                <a:lnTo>
                  <a:pt x="2159" y="287"/>
                </a:lnTo>
                <a:moveTo>
                  <a:pt x="2207" y="204"/>
                </a:moveTo>
                <a:lnTo>
                  <a:pt x="2205" y="204"/>
                </a:lnTo>
                <a:lnTo>
                  <a:pt x="2207" y="202"/>
                </a:lnTo>
                <a:lnTo>
                  <a:pt x="2208" y="202"/>
                </a:lnTo>
                <a:lnTo>
                  <a:pt x="2208" y="204"/>
                </a:lnTo>
                <a:lnTo>
                  <a:pt x="2208" y="205"/>
                </a:lnTo>
                <a:lnTo>
                  <a:pt x="2207" y="205"/>
                </a:lnTo>
                <a:lnTo>
                  <a:pt x="2207" y="204"/>
                </a:lnTo>
                <a:moveTo>
                  <a:pt x="2242" y="193"/>
                </a:moveTo>
                <a:lnTo>
                  <a:pt x="2244" y="193"/>
                </a:lnTo>
                <a:lnTo>
                  <a:pt x="2244" y="193"/>
                </a:lnTo>
                <a:lnTo>
                  <a:pt x="2244" y="195"/>
                </a:lnTo>
                <a:lnTo>
                  <a:pt x="2242" y="195"/>
                </a:lnTo>
                <a:lnTo>
                  <a:pt x="2242" y="193"/>
                </a:lnTo>
                <a:lnTo>
                  <a:pt x="2241" y="193"/>
                </a:lnTo>
                <a:lnTo>
                  <a:pt x="2242" y="193"/>
                </a:lnTo>
                <a:moveTo>
                  <a:pt x="2244" y="192"/>
                </a:move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4" y="192"/>
                </a:lnTo>
                <a:moveTo>
                  <a:pt x="2242" y="193"/>
                </a:moveTo>
                <a:lnTo>
                  <a:pt x="2241" y="192"/>
                </a:lnTo>
                <a:lnTo>
                  <a:pt x="2242" y="192"/>
                </a:lnTo>
                <a:lnTo>
                  <a:pt x="2242" y="193"/>
                </a:lnTo>
                <a:moveTo>
                  <a:pt x="2244" y="190"/>
                </a:moveTo>
                <a:lnTo>
                  <a:pt x="2244" y="188"/>
                </a:lnTo>
                <a:lnTo>
                  <a:pt x="2246" y="188"/>
                </a:lnTo>
                <a:lnTo>
                  <a:pt x="2246" y="190"/>
                </a:lnTo>
                <a:lnTo>
                  <a:pt x="2244" y="190"/>
                </a:lnTo>
                <a:moveTo>
                  <a:pt x="2256" y="185"/>
                </a:moveTo>
                <a:lnTo>
                  <a:pt x="2256" y="183"/>
                </a:lnTo>
                <a:lnTo>
                  <a:pt x="2258" y="183"/>
                </a:lnTo>
                <a:lnTo>
                  <a:pt x="2256" y="185"/>
                </a:lnTo>
                <a:moveTo>
                  <a:pt x="2258" y="183"/>
                </a:moveTo>
                <a:lnTo>
                  <a:pt x="2256" y="181"/>
                </a:lnTo>
                <a:lnTo>
                  <a:pt x="2258" y="181"/>
                </a:lnTo>
                <a:lnTo>
                  <a:pt x="2258" y="183"/>
                </a:lnTo>
                <a:moveTo>
                  <a:pt x="2237" y="195"/>
                </a:moveTo>
                <a:lnTo>
                  <a:pt x="2237" y="193"/>
                </a:lnTo>
                <a:lnTo>
                  <a:pt x="2239" y="193"/>
                </a:lnTo>
                <a:lnTo>
                  <a:pt x="2237" y="195"/>
                </a:lnTo>
                <a:moveTo>
                  <a:pt x="3094" y="104"/>
                </a:moveTo>
                <a:lnTo>
                  <a:pt x="3095" y="104"/>
                </a:lnTo>
                <a:lnTo>
                  <a:pt x="3095" y="106"/>
                </a:lnTo>
                <a:lnTo>
                  <a:pt x="3097" y="106"/>
                </a:lnTo>
                <a:lnTo>
                  <a:pt x="3099" y="106"/>
                </a:lnTo>
                <a:lnTo>
                  <a:pt x="3099" y="108"/>
                </a:lnTo>
                <a:lnTo>
                  <a:pt x="3097" y="108"/>
                </a:lnTo>
                <a:lnTo>
                  <a:pt x="3095" y="108"/>
                </a:lnTo>
                <a:lnTo>
                  <a:pt x="3095" y="109"/>
                </a:lnTo>
                <a:lnTo>
                  <a:pt x="3094" y="109"/>
                </a:lnTo>
                <a:lnTo>
                  <a:pt x="3092" y="109"/>
                </a:lnTo>
                <a:lnTo>
                  <a:pt x="3090" y="108"/>
                </a:lnTo>
                <a:lnTo>
                  <a:pt x="3092" y="108"/>
                </a:lnTo>
                <a:lnTo>
                  <a:pt x="3090" y="106"/>
                </a:lnTo>
                <a:lnTo>
                  <a:pt x="3092" y="106"/>
                </a:lnTo>
                <a:lnTo>
                  <a:pt x="3094" y="106"/>
                </a:lnTo>
                <a:lnTo>
                  <a:pt x="3094" y="104"/>
                </a:lnTo>
                <a:moveTo>
                  <a:pt x="3466" y="183"/>
                </a:moveTo>
                <a:lnTo>
                  <a:pt x="3468" y="185"/>
                </a:lnTo>
                <a:lnTo>
                  <a:pt x="3466" y="185"/>
                </a:lnTo>
                <a:lnTo>
                  <a:pt x="3464" y="185"/>
                </a:lnTo>
                <a:lnTo>
                  <a:pt x="3463" y="183"/>
                </a:lnTo>
                <a:lnTo>
                  <a:pt x="3461" y="183"/>
                </a:lnTo>
                <a:lnTo>
                  <a:pt x="3461" y="181"/>
                </a:lnTo>
                <a:lnTo>
                  <a:pt x="3463" y="181"/>
                </a:lnTo>
                <a:lnTo>
                  <a:pt x="3464" y="181"/>
                </a:lnTo>
                <a:lnTo>
                  <a:pt x="3464" y="183"/>
                </a:lnTo>
                <a:lnTo>
                  <a:pt x="3466" y="183"/>
                </a:lnTo>
                <a:moveTo>
                  <a:pt x="2273" y="188"/>
                </a:moveTo>
                <a:lnTo>
                  <a:pt x="2272" y="186"/>
                </a:lnTo>
                <a:lnTo>
                  <a:pt x="2273" y="186"/>
                </a:lnTo>
                <a:lnTo>
                  <a:pt x="2273" y="188"/>
                </a:lnTo>
                <a:moveTo>
                  <a:pt x="2212" y="200"/>
                </a:moveTo>
                <a:lnTo>
                  <a:pt x="2210" y="202"/>
                </a:lnTo>
                <a:lnTo>
                  <a:pt x="2210" y="200"/>
                </a:lnTo>
                <a:lnTo>
                  <a:pt x="2212" y="200"/>
                </a:lnTo>
                <a:moveTo>
                  <a:pt x="3461" y="207"/>
                </a:moveTo>
                <a:lnTo>
                  <a:pt x="3464" y="209"/>
                </a:lnTo>
                <a:lnTo>
                  <a:pt x="3463" y="209"/>
                </a:lnTo>
                <a:lnTo>
                  <a:pt x="3461" y="209"/>
                </a:lnTo>
                <a:lnTo>
                  <a:pt x="3461" y="207"/>
                </a:lnTo>
                <a:moveTo>
                  <a:pt x="2213" y="197"/>
                </a:moveTo>
                <a:lnTo>
                  <a:pt x="2215" y="197"/>
                </a:lnTo>
                <a:lnTo>
                  <a:pt x="2213" y="198"/>
                </a:lnTo>
                <a:lnTo>
                  <a:pt x="2213" y="197"/>
                </a:lnTo>
                <a:moveTo>
                  <a:pt x="3461" y="173"/>
                </a:moveTo>
                <a:lnTo>
                  <a:pt x="3461" y="171"/>
                </a:lnTo>
                <a:lnTo>
                  <a:pt x="3463" y="173"/>
                </a:lnTo>
                <a:lnTo>
                  <a:pt x="3461" y="173"/>
                </a:lnTo>
                <a:moveTo>
                  <a:pt x="2675" y="209"/>
                </a:moveTo>
                <a:lnTo>
                  <a:pt x="2675" y="207"/>
                </a:lnTo>
                <a:lnTo>
                  <a:pt x="2677" y="207"/>
                </a:lnTo>
                <a:lnTo>
                  <a:pt x="2677" y="209"/>
                </a:lnTo>
                <a:lnTo>
                  <a:pt x="2678" y="210"/>
                </a:lnTo>
                <a:lnTo>
                  <a:pt x="2675" y="209"/>
                </a:lnTo>
                <a:moveTo>
                  <a:pt x="2627" y="226"/>
                </a:moveTo>
                <a:lnTo>
                  <a:pt x="2627" y="227"/>
                </a:lnTo>
                <a:lnTo>
                  <a:pt x="2625" y="226"/>
                </a:lnTo>
                <a:lnTo>
                  <a:pt x="2627" y="226"/>
                </a:lnTo>
                <a:moveTo>
                  <a:pt x="2659" y="193"/>
                </a:moveTo>
                <a:lnTo>
                  <a:pt x="2659" y="193"/>
                </a:lnTo>
                <a:lnTo>
                  <a:pt x="2661" y="193"/>
                </a:lnTo>
                <a:lnTo>
                  <a:pt x="2663" y="193"/>
                </a:lnTo>
                <a:lnTo>
                  <a:pt x="2665" y="193"/>
                </a:lnTo>
                <a:lnTo>
                  <a:pt x="2665" y="193"/>
                </a:lnTo>
                <a:lnTo>
                  <a:pt x="2666" y="193"/>
                </a:lnTo>
                <a:lnTo>
                  <a:pt x="2668" y="193"/>
                </a:lnTo>
                <a:lnTo>
                  <a:pt x="2670" y="193"/>
                </a:lnTo>
                <a:lnTo>
                  <a:pt x="2670" y="195"/>
                </a:lnTo>
                <a:lnTo>
                  <a:pt x="2670" y="197"/>
                </a:lnTo>
                <a:lnTo>
                  <a:pt x="2671" y="197"/>
                </a:lnTo>
                <a:lnTo>
                  <a:pt x="2671" y="198"/>
                </a:lnTo>
                <a:lnTo>
                  <a:pt x="2673" y="198"/>
                </a:lnTo>
                <a:lnTo>
                  <a:pt x="2675" y="198"/>
                </a:lnTo>
                <a:lnTo>
                  <a:pt x="2675" y="200"/>
                </a:lnTo>
                <a:lnTo>
                  <a:pt x="2677" y="200"/>
                </a:lnTo>
                <a:lnTo>
                  <a:pt x="2677" y="202"/>
                </a:lnTo>
                <a:lnTo>
                  <a:pt x="2675" y="202"/>
                </a:lnTo>
                <a:lnTo>
                  <a:pt x="2675" y="204"/>
                </a:lnTo>
                <a:lnTo>
                  <a:pt x="2675" y="205"/>
                </a:lnTo>
                <a:lnTo>
                  <a:pt x="2675" y="207"/>
                </a:lnTo>
                <a:lnTo>
                  <a:pt x="2673" y="207"/>
                </a:lnTo>
                <a:lnTo>
                  <a:pt x="2673" y="205"/>
                </a:lnTo>
                <a:lnTo>
                  <a:pt x="2671" y="205"/>
                </a:lnTo>
                <a:lnTo>
                  <a:pt x="2671" y="204"/>
                </a:lnTo>
                <a:lnTo>
                  <a:pt x="2671" y="202"/>
                </a:lnTo>
                <a:lnTo>
                  <a:pt x="2670" y="202"/>
                </a:lnTo>
                <a:lnTo>
                  <a:pt x="2670" y="200"/>
                </a:lnTo>
                <a:lnTo>
                  <a:pt x="2668" y="200"/>
                </a:lnTo>
                <a:lnTo>
                  <a:pt x="2668" y="198"/>
                </a:lnTo>
                <a:lnTo>
                  <a:pt x="2666" y="197"/>
                </a:lnTo>
                <a:lnTo>
                  <a:pt x="2665" y="197"/>
                </a:lnTo>
                <a:lnTo>
                  <a:pt x="2663" y="197"/>
                </a:lnTo>
                <a:lnTo>
                  <a:pt x="2661" y="195"/>
                </a:lnTo>
                <a:lnTo>
                  <a:pt x="2659" y="195"/>
                </a:lnTo>
                <a:lnTo>
                  <a:pt x="2661" y="193"/>
                </a:lnTo>
                <a:lnTo>
                  <a:pt x="2659" y="193"/>
                </a:lnTo>
                <a:moveTo>
                  <a:pt x="2630" y="227"/>
                </a:moveTo>
                <a:lnTo>
                  <a:pt x="2629" y="229"/>
                </a:lnTo>
                <a:lnTo>
                  <a:pt x="2627" y="229"/>
                </a:lnTo>
                <a:lnTo>
                  <a:pt x="2627" y="227"/>
                </a:lnTo>
                <a:lnTo>
                  <a:pt x="2629" y="227"/>
                </a:lnTo>
                <a:lnTo>
                  <a:pt x="2630" y="227"/>
                </a:lnTo>
                <a:moveTo>
                  <a:pt x="2294" y="197"/>
                </a:moveTo>
                <a:lnTo>
                  <a:pt x="2295" y="197"/>
                </a:lnTo>
                <a:lnTo>
                  <a:pt x="2295" y="198"/>
                </a:lnTo>
                <a:lnTo>
                  <a:pt x="2294" y="198"/>
                </a:lnTo>
                <a:lnTo>
                  <a:pt x="2294" y="197"/>
                </a:lnTo>
                <a:moveTo>
                  <a:pt x="2494" y="214"/>
                </a:moveTo>
                <a:lnTo>
                  <a:pt x="2492" y="214"/>
                </a:lnTo>
                <a:lnTo>
                  <a:pt x="2494" y="212"/>
                </a:lnTo>
                <a:lnTo>
                  <a:pt x="2494" y="214"/>
                </a:lnTo>
                <a:moveTo>
                  <a:pt x="2634" y="229"/>
                </a:moveTo>
                <a:lnTo>
                  <a:pt x="2632" y="229"/>
                </a:lnTo>
                <a:lnTo>
                  <a:pt x="2632" y="227"/>
                </a:lnTo>
                <a:lnTo>
                  <a:pt x="2634" y="227"/>
                </a:lnTo>
                <a:lnTo>
                  <a:pt x="2634" y="229"/>
                </a:lnTo>
                <a:moveTo>
                  <a:pt x="2318" y="198"/>
                </a:moveTo>
                <a:lnTo>
                  <a:pt x="2321" y="200"/>
                </a:lnTo>
                <a:lnTo>
                  <a:pt x="2319" y="200"/>
                </a:lnTo>
                <a:lnTo>
                  <a:pt x="2318" y="200"/>
                </a:lnTo>
                <a:lnTo>
                  <a:pt x="2316" y="200"/>
                </a:lnTo>
                <a:lnTo>
                  <a:pt x="2314" y="200"/>
                </a:lnTo>
                <a:lnTo>
                  <a:pt x="2314" y="198"/>
                </a:lnTo>
                <a:lnTo>
                  <a:pt x="2316" y="198"/>
                </a:lnTo>
                <a:lnTo>
                  <a:pt x="2318" y="198"/>
                </a:lnTo>
                <a:moveTo>
                  <a:pt x="2313" y="197"/>
                </a:moveTo>
                <a:lnTo>
                  <a:pt x="2311" y="197"/>
                </a:lnTo>
                <a:lnTo>
                  <a:pt x="2311" y="195"/>
                </a:lnTo>
                <a:lnTo>
                  <a:pt x="2313" y="195"/>
                </a:lnTo>
                <a:lnTo>
                  <a:pt x="2313" y="197"/>
                </a:lnTo>
                <a:moveTo>
                  <a:pt x="2401" y="268"/>
                </a:moveTo>
                <a:lnTo>
                  <a:pt x="2401" y="267"/>
                </a:lnTo>
                <a:lnTo>
                  <a:pt x="2403" y="267"/>
                </a:lnTo>
                <a:lnTo>
                  <a:pt x="2401" y="268"/>
                </a:lnTo>
                <a:moveTo>
                  <a:pt x="2680" y="212"/>
                </a:moveTo>
                <a:lnTo>
                  <a:pt x="2678" y="210"/>
                </a:lnTo>
                <a:lnTo>
                  <a:pt x="2680" y="210"/>
                </a:lnTo>
                <a:lnTo>
                  <a:pt x="2682" y="210"/>
                </a:lnTo>
                <a:lnTo>
                  <a:pt x="2683" y="210"/>
                </a:lnTo>
                <a:lnTo>
                  <a:pt x="2685" y="210"/>
                </a:lnTo>
                <a:lnTo>
                  <a:pt x="2687" y="210"/>
                </a:lnTo>
                <a:lnTo>
                  <a:pt x="2689" y="210"/>
                </a:lnTo>
                <a:lnTo>
                  <a:pt x="2689" y="212"/>
                </a:lnTo>
                <a:lnTo>
                  <a:pt x="2687" y="212"/>
                </a:lnTo>
                <a:lnTo>
                  <a:pt x="2685" y="212"/>
                </a:lnTo>
                <a:lnTo>
                  <a:pt x="2683" y="212"/>
                </a:lnTo>
                <a:lnTo>
                  <a:pt x="2682" y="212"/>
                </a:lnTo>
                <a:lnTo>
                  <a:pt x="2680" y="212"/>
                </a:lnTo>
                <a:moveTo>
                  <a:pt x="2418" y="246"/>
                </a:moveTo>
                <a:lnTo>
                  <a:pt x="2420" y="246"/>
                </a:lnTo>
                <a:lnTo>
                  <a:pt x="2418" y="248"/>
                </a:lnTo>
                <a:lnTo>
                  <a:pt x="2418" y="246"/>
                </a:lnTo>
                <a:moveTo>
                  <a:pt x="1518" y="510"/>
                </a:moveTo>
                <a:lnTo>
                  <a:pt x="1519" y="510"/>
                </a:lnTo>
                <a:lnTo>
                  <a:pt x="1518" y="511"/>
                </a:lnTo>
                <a:lnTo>
                  <a:pt x="1518" y="510"/>
                </a:lnTo>
                <a:moveTo>
                  <a:pt x="1504" y="508"/>
                </a:moveTo>
                <a:lnTo>
                  <a:pt x="1504" y="508"/>
                </a:lnTo>
                <a:lnTo>
                  <a:pt x="1504" y="506"/>
                </a:lnTo>
                <a:lnTo>
                  <a:pt x="1506" y="506"/>
                </a:lnTo>
                <a:lnTo>
                  <a:pt x="1504" y="508"/>
                </a:lnTo>
                <a:moveTo>
                  <a:pt x="2697" y="91"/>
                </a:moveTo>
                <a:lnTo>
                  <a:pt x="2695" y="91"/>
                </a:lnTo>
                <a:lnTo>
                  <a:pt x="2695" y="89"/>
                </a:lnTo>
                <a:lnTo>
                  <a:pt x="2697" y="89"/>
                </a:lnTo>
                <a:lnTo>
                  <a:pt x="2699" y="91"/>
                </a:lnTo>
                <a:lnTo>
                  <a:pt x="2697" y="91"/>
                </a:lnTo>
                <a:moveTo>
                  <a:pt x="1506" y="508"/>
                </a:moveTo>
                <a:lnTo>
                  <a:pt x="1506" y="510"/>
                </a:lnTo>
                <a:lnTo>
                  <a:pt x="1504" y="510"/>
                </a:lnTo>
                <a:lnTo>
                  <a:pt x="1506" y="508"/>
                </a:lnTo>
                <a:moveTo>
                  <a:pt x="1513" y="475"/>
                </a:moveTo>
                <a:lnTo>
                  <a:pt x="1513" y="474"/>
                </a:lnTo>
                <a:lnTo>
                  <a:pt x="1514" y="474"/>
                </a:lnTo>
                <a:lnTo>
                  <a:pt x="1513" y="475"/>
                </a:lnTo>
                <a:moveTo>
                  <a:pt x="1526" y="518"/>
                </a:moveTo>
                <a:lnTo>
                  <a:pt x="1525" y="518"/>
                </a:lnTo>
                <a:lnTo>
                  <a:pt x="1525" y="516"/>
                </a:lnTo>
                <a:lnTo>
                  <a:pt x="1526" y="516"/>
                </a:lnTo>
                <a:lnTo>
                  <a:pt x="1526" y="518"/>
                </a:lnTo>
                <a:moveTo>
                  <a:pt x="1518" y="484"/>
                </a:moveTo>
                <a:lnTo>
                  <a:pt x="1519" y="484"/>
                </a:lnTo>
                <a:lnTo>
                  <a:pt x="1518" y="486"/>
                </a:lnTo>
                <a:lnTo>
                  <a:pt x="1518" y="484"/>
                </a:lnTo>
                <a:moveTo>
                  <a:pt x="1513" y="481"/>
                </a:moveTo>
                <a:lnTo>
                  <a:pt x="1514" y="481"/>
                </a:lnTo>
                <a:lnTo>
                  <a:pt x="1514" y="481"/>
                </a:lnTo>
                <a:lnTo>
                  <a:pt x="1513" y="481"/>
                </a:lnTo>
                <a:lnTo>
                  <a:pt x="1513" y="481"/>
                </a:lnTo>
                <a:moveTo>
                  <a:pt x="2702" y="87"/>
                </a:moveTo>
                <a:lnTo>
                  <a:pt x="2702" y="85"/>
                </a:lnTo>
                <a:lnTo>
                  <a:pt x="2704" y="85"/>
                </a:lnTo>
                <a:lnTo>
                  <a:pt x="2704" y="87"/>
                </a:lnTo>
                <a:lnTo>
                  <a:pt x="2702" y="87"/>
                </a:lnTo>
                <a:moveTo>
                  <a:pt x="1514" y="481"/>
                </a:moveTo>
                <a:lnTo>
                  <a:pt x="1516" y="481"/>
                </a:lnTo>
                <a:lnTo>
                  <a:pt x="1516" y="482"/>
                </a:lnTo>
                <a:lnTo>
                  <a:pt x="1514" y="482"/>
                </a:lnTo>
                <a:lnTo>
                  <a:pt x="1514" y="481"/>
                </a:lnTo>
                <a:moveTo>
                  <a:pt x="1511" y="479"/>
                </a:moveTo>
                <a:lnTo>
                  <a:pt x="1513" y="479"/>
                </a:lnTo>
                <a:lnTo>
                  <a:pt x="1511" y="481"/>
                </a:lnTo>
                <a:lnTo>
                  <a:pt x="1511" y="479"/>
                </a:lnTo>
                <a:moveTo>
                  <a:pt x="2700" y="89"/>
                </a:moveTo>
                <a:lnTo>
                  <a:pt x="2699" y="91"/>
                </a:lnTo>
                <a:lnTo>
                  <a:pt x="2699" y="89"/>
                </a:lnTo>
                <a:lnTo>
                  <a:pt x="2700" y="89"/>
                </a:lnTo>
                <a:moveTo>
                  <a:pt x="2212" y="207"/>
                </a:moveTo>
                <a:lnTo>
                  <a:pt x="2210" y="205"/>
                </a:lnTo>
                <a:lnTo>
                  <a:pt x="2212" y="205"/>
                </a:lnTo>
                <a:lnTo>
                  <a:pt x="2212" y="207"/>
                </a:lnTo>
                <a:moveTo>
                  <a:pt x="1526" y="511"/>
                </a:moveTo>
                <a:lnTo>
                  <a:pt x="1526" y="510"/>
                </a:lnTo>
                <a:lnTo>
                  <a:pt x="1528" y="510"/>
                </a:lnTo>
                <a:lnTo>
                  <a:pt x="1528" y="511"/>
                </a:lnTo>
                <a:lnTo>
                  <a:pt x="1526" y="511"/>
                </a:lnTo>
                <a:moveTo>
                  <a:pt x="1528" y="491"/>
                </a:moveTo>
                <a:lnTo>
                  <a:pt x="1526" y="493"/>
                </a:lnTo>
                <a:lnTo>
                  <a:pt x="1526" y="491"/>
                </a:lnTo>
                <a:lnTo>
                  <a:pt x="1528" y="491"/>
                </a:lnTo>
                <a:moveTo>
                  <a:pt x="3453" y="169"/>
                </a:moveTo>
                <a:lnTo>
                  <a:pt x="3454" y="169"/>
                </a:lnTo>
                <a:lnTo>
                  <a:pt x="3454" y="171"/>
                </a:lnTo>
                <a:lnTo>
                  <a:pt x="3453" y="169"/>
                </a:lnTo>
                <a:moveTo>
                  <a:pt x="1337" y="375"/>
                </a:moveTo>
                <a:lnTo>
                  <a:pt x="1337" y="376"/>
                </a:lnTo>
                <a:lnTo>
                  <a:pt x="1335" y="376"/>
                </a:lnTo>
                <a:lnTo>
                  <a:pt x="1337" y="375"/>
                </a:lnTo>
                <a:moveTo>
                  <a:pt x="3234" y="121"/>
                </a:moveTo>
                <a:lnTo>
                  <a:pt x="3232" y="120"/>
                </a:lnTo>
                <a:lnTo>
                  <a:pt x="3234" y="120"/>
                </a:lnTo>
                <a:lnTo>
                  <a:pt x="3234" y="121"/>
                </a:lnTo>
                <a:moveTo>
                  <a:pt x="3270" y="109"/>
                </a:moveTo>
                <a:lnTo>
                  <a:pt x="3273" y="109"/>
                </a:lnTo>
                <a:lnTo>
                  <a:pt x="3271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moveTo>
                  <a:pt x="1338" y="373"/>
                </a:moveTo>
                <a:lnTo>
                  <a:pt x="1338" y="375"/>
                </a:lnTo>
                <a:lnTo>
                  <a:pt x="1337" y="375"/>
                </a:lnTo>
                <a:lnTo>
                  <a:pt x="1338" y="373"/>
                </a:lnTo>
                <a:moveTo>
                  <a:pt x="3458" y="171"/>
                </a:moveTo>
                <a:lnTo>
                  <a:pt x="3458" y="169"/>
                </a:lnTo>
                <a:lnTo>
                  <a:pt x="3459" y="171"/>
                </a:lnTo>
                <a:lnTo>
                  <a:pt x="3458" y="171"/>
                </a:lnTo>
                <a:moveTo>
                  <a:pt x="2213" y="205"/>
                </a:moveTo>
                <a:lnTo>
                  <a:pt x="2212" y="205"/>
                </a:lnTo>
                <a:lnTo>
                  <a:pt x="2212" y="204"/>
                </a:lnTo>
                <a:lnTo>
                  <a:pt x="2213" y="205"/>
                </a:lnTo>
                <a:moveTo>
                  <a:pt x="2212" y="202"/>
                </a:moveTo>
                <a:lnTo>
                  <a:pt x="2212" y="204"/>
                </a:lnTo>
                <a:lnTo>
                  <a:pt x="2210" y="204"/>
                </a:lnTo>
                <a:lnTo>
                  <a:pt x="2210" y="202"/>
                </a:lnTo>
                <a:lnTo>
                  <a:pt x="2212" y="202"/>
                </a:lnTo>
                <a:moveTo>
                  <a:pt x="868" y="376"/>
                </a:moveTo>
                <a:lnTo>
                  <a:pt x="867" y="378"/>
                </a:lnTo>
                <a:lnTo>
                  <a:pt x="867" y="376"/>
                </a:lnTo>
                <a:lnTo>
                  <a:pt x="868" y="376"/>
                </a:lnTo>
                <a:moveTo>
                  <a:pt x="1338" y="373"/>
                </a:moveTo>
                <a:lnTo>
                  <a:pt x="1340" y="371"/>
                </a:lnTo>
                <a:lnTo>
                  <a:pt x="1340" y="373"/>
                </a:lnTo>
                <a:lnTo>
                  <a:pt x="1338" y="373"/>
                </a:lnTo>
                <a:moveTo>
                  <a:pt x="2671" y="113"/>
                </a:moveTo>
                <a:lnTo>
                  <a:pt x="2671" y="111"/>
                </a:lnTo>
                <a:lnTo>
                  <a:pt x="2673" y="111"/>
                </a:lnTo>
                <a:lnTo>
                  <a:pt x="2675" y="111"/>
                </a:lnTo>
                <a:lnTo>
                  <a:pt x="2675" y="113"/>
                </a:lnTo>
                <a:lnTo>
                  <a:pt x="2673" y="113"/>
                </a:lnTo>
                <a:lnTo>
                  <a:pt x="2671" y="113"/>
                </a:lnTo>
                <a:moveTo>
                  <a:pt x="2690" y="212"/>
                </a:moveTo>
                <a:lnTo>
                  <a:pt x="2689" y="210"/>
                </a:lnTo>
                <a:lnTo>
                  <a:pt x="2690" y="210"/>
                </a:lnTo>
                <a:lnTo>
                  <a:pt x="2692" y="210"/>
                </a:lnTo>
                <a:lnTo>
                  <a:pt x="2692" y="212"/>
                </a:lnTo>
                <a:lnTo>
                  <a:pt x="2690" y="212"/>
                </a:lnTo>
                <a:moveTo>
                  <a:pt x="721" y="233"/>
                </a:moveTo>
                <a:lnTo>
                  <a:pt x="720" y="233"/>
                </a:lnTo>
                <a:lnTo>
                  <a:pt x="721" y="231"/>
                </a:lnTo>
                <a:lnTo>
                  <a:pt x="721" y="233"/>
                </a:lnTo>
                <a:moveTo>
                  <a:pt x="879" y="390"/>
                </a:moveTo>
                <a:lnTo>
                  <a:pt x="877" y="390"/>
                </a:lnTo>
                <a:lnTo>
                  <a:pt x="879" y="388"/>
                </a:lnTo>
                <a:lnTo>
                  <a:pt x="879" y="390"/>
                </a:lnTo>
                <a:moveTo>
                  <a:pt x="1343" y="236"/>
                </a:moveTo>
                <a:lnTo>
                  <a:pt x="1345" y="238"/>
                </a:lnTo>
                <a:lnTo>
                  <a:pt x="1343" y="238"/>
                </a:lnTo>
                <a:lnTo>
                  <a:pt x="1342" y="238"/>
                </a:lnTo>
                <a:lnTo>
                  <a:pt x="1340" y="238"/>
                </a:lnTo>
                <a:lnTo>
                  <a:pt x="1338" y="236"/>
                </a:lnTo>
                <a:lnTo>
                  <a:pt x="1337" y="236"/>
                </a:lnTo>
                <a:lnTo>
                  <a:pt x="1335" y="236"/>
                </a:lnTo>
                <a:lnTo>
                  <a:pt x="1335" y="234"/>
                </a:lnTo>
                <a:lnTo>
                  <a:pt x="1335" y="234"/>
                </a:lnTo>
                <a:lnTo>
                  <a:pt x="1335" y="233"/>
                </a:lnTo>
                <a:lnTo>
                  <a:pt x="1335" y="231"/>
                </a:lnTo>
                <a:lnTo>
                  <a:pt x="1333" y="231"/>
                </a:lnTo>
                <a:lnTo>
                  <a:pt x="1333" y="229"/>
                </a:lnTo>
                <a:lnTo>
                  <a:pt x="1335" y="229"/>
                </a:lnTo>
                <a:lnTo>
                  <a:pt x="1337" y="229"/>
                </a:lnTo>
                <a:lnTo>
                  <a:pt x="1338" y="229"/>
                </a:lnTo>
                <a:lnTo>
                  <a:pt x="1338" y="231"/>
                </a:lnTo>
                <a:lnTo>
                  <a:pt x="1340" y="231"/>
                </a:lnTo>
                <a:lnTo>
                  <a:pt x="1340" y="233"/>
                </a:lnTo>
                <a:lnTo>
                  <a:pt x="1340" y="234"/>
                </a:lnTo>
                <a:lnTo>
                  <a:pt x="1342" y="234"/>
                </a:lnTo>
                <a:lnTo>
                  <a:pt x="1342" y="234"/>
                </a:lnTo>
                <a:lnTo>
                  <a:pt x="1342" y="236"/>
                </a:lnTo>
                <a:lnTo>
                  <a:pt x="1343" y="236"/>
                </a:lnTo>
                <a:moveTo>
                  <a:pt x="873" y="416"/>
                </a:moveTo>
                <a:lnTo>
                  <a:pt x="875" y="416"/>
                </a:lnTo>
                <a:lnTo>
                  <a:pt x="875" y="417"/>
                </a:lnTo>
                <a:lnTo>
                  <a:pt x="873" y="417"/>
                </a:lnTo>
                <a:lnTo>
                  <a:pt x="873" y="416"/>
                </a:lnTo>
                <a:moveTo>
                  <a:pt x="875" y="414"/>
                </a:moveTo>
                <a:lnTo>
                  <a:pt x="877" y="412"/>
                </a:lnTo>
                <a:lnTo>
                  <a:pt x="877" y="414"/>
                </a:lnTo>
                <a:lnTo>
                  <a:pt x="875" y="416"/>
                </a:lnTo>
                <a:lnTo>
                  <a:pt x="875" y="414"/>
                </a:lnTo>
                <a:moveTo>
                  <a:pt x="1301" y="210"/>
                </a:moveTo>
                <a:lnTo>
                  <a:pt x="1301" y="209"/>
                </a:lnTo>
                <a:lnTo>
                  <a:pt x="1302" y="209"/>
                </a:lnTo>
                <a:lnTo>
                  <a:pt x="1302" y="210"/>
                </a:lnTo>
                <a:lnTo>
                  <a:pt x="1301" y="210"/>
                </a:lnTo>
                <a:moveTo>
                  <a:pt x="875" y="433"/>
                </a:moveTo>
                <a:lnTo>
                  <a:pt x="877" y="431"/>
                </a:lnTo>
                <a:lnTo>
                  <a:pt x="877" y="433"/>
                </a:lnTo>
                <a:lnTo>
                  <a:pt x="875" y="433"/>
                </a:lnTo>
                <a:moveTo>
                  <a:pt x="875" y="426"/>
                </a:moveTo>
                <a:lnTo>
                  <a:pt x="877" y="426"/>
                </a:lnTo>
                <a:lnTo>
                  <a:pt x="875" y="428"/>
                </a:lnTo>
                <a:lnTo>
                  <a:pt x="875" y="426"/>
                </a:lnTo>
                <a:moveTo>
                  <a:pt x="1323" y="227"/>
                </a:moveTo>
                <a:lnTo>
                  <a:pt x="1325" y="227"/>
                </a:lnTo>
                <a:lnTo>
                  <a:pt x="1325" y="229"/>
                </a:lnTo>
                <a:lnTo>
                  <a:pt x="1323" y="227"/>
                </a:lnTo>
                <a:moveTo>
                  <a:pt x="879" y="436"/>
                </a:moveTo>
                <a:lnTo>
                  <a:pt x="880" y="436"/>
                </a:lnTo>
                <a:lnTo>
                  <a:pt x="879" y="438"/>
                </a:lnTo>
                <a:lnTo>
                  <a:pt x="879" y="436"/>
                </a:lnTo>
                <a:moveTo>
                  <a:pt x="1342" y="234"/>
                </a:moveTo>
                <a:lnTo>
                  <a:pt x="1340" y="233"/>
                </a:lnTo>
                <a:lnTo>
                  <a:pt x="1340" y="233"/>
                </a:lnTo>
                <a:lnTo>
                  <a:pt x="1342" y="234"/>
                </a:lnTo>
                <a:moveTo>
                  <a:pt x="1328" y="227"/>
                </a:moveTo>
                <a:lnTo>
                  <a:pt x="1331" y="229"/>
                </a:lnTo>
                <a:lnTo>
                  <a:pt x="1330" y="229"/>
                </a:lnTo>
                <a:lnTo>
                  <a:pt x="1328" y="229"/>
                </a:lnTo>
                <a:lnTo>
                  <a:pt x="1326" y="227"/>
                </a:lnTo>
                <a:lnTo>
                  <a:pt x="1328" y="227"/>
                </a:lnTo>
                <a:moveTo>
                  <a:pt x="2114" y="313"/>
                </a:moveTo>
                <a:lnTo>
                  <a:pt x="2116" y="311"/>
                </a:lnTo>
                <a:lnTo>
                  <a:pt x="2116" y="313"/>
                </a:lnTo>
                <a:lnTo>
                  <a:pt x="2114" y="313"/>
                </a:lnTo>
                <a:moveTo>
                  <a:pt x="870" y="373"/>
                </a:moveTo>
                <a:lnTo>
                  <a:pt x="872" y="373"/>
                </a:lnTo>
                <a:lnTo>
                  <a:pt x="872" y="375"/>
                </a:lnTo>
                <a:lnTo>
                  <a:pt x="870" y="375"/>
                </a:lnTo>
                <a:lnTo>
                  <a:pt x="870" y="373"/>
                </a:lnTo>
                <a:moveTo>
                  <a:pt x="1299" y="212"/>
                </a:moveTo>
                <a:lnTo>
                  <a:pt x="1297" y="212"/>
                </a:lnTo>
                <a:lnTo>
                  <a:pt x="1297" y="210"/>
                </a:lnTo>
                <a:lnTo>
                  <a:pt x="1297" y="209"/>
                </a:lnTo>
                <a:lnTo>
                  <a:pt x="1297" y="207"/>
                </a:lnTo>
                <a:lnTo>
                  <a:pt x="1299" y="207"/>
                </a:lnTo>
                <a:lnTo>
                  <a:pt x="1299" y="209"/>
                </a:lnTo>
                <a:lnTo>
                  <a:pt x="1299" y="209"/>
                </a:lnTo>
                <a:lnTo>
                  <a:pt x="1299" y="210"/>
                </a:lnTo>
                <a:lnTo>
                  <a:pt x="1299" y="210"/>
                </a:lnTo>
                <a:lnTo>
                  <a:pt x="1299" y="212"/>
                </a:lnTo>
                <a:moveTo>
                  <a:pt x="954" y="109"/>
                </a:moveTo>
                <a:lnTo>
                  <a:pt x="952" y="109"/>
                </a:lnTo>
                <a:lnTo>
                  <a:pt x="952" y="108"/>
                </a:lnTo>
                <a:lnTo>
                  <a:pt x="954" y="108"/>
                </a:lnTo>
                <a:lnTo>
                  <a:pt x="955" y="108"/>
                </a:lnTo>
                <a:lnTo>
                  <a:pt x="955" y="109"/>
                </a:lnTo>
                <a:lnTo>
                  <a:pt x="954" y="109"/>
                </a:lnTo>
                <a:moveTo>
                  <a:pt x="839" y="157"/>
                </a:moveTo>
                <a:lnTo>
                  <a:pt x="838" y="157"/>
                </a:lnTo>
                <a:lnTo>
                  <a:pt x="838" y="156"/>
                </a:lnTo>
                <a:lnTo>
                  <a:pt x="838" y="154"/>
                </a:lnTo>
                <a:lnTo>
                  <a:pt x="839" y="154"/>
                </a:lnTo>
                <a:lnTo>
                  <a:pt x="841" y="154"/>
                </a:lnTo>
                <a:lnTo>
                  <a:pt x="843" y="154"/>
                </a:lnTo>
                <a:lnTo>
                  <a:pt x="844" y="154"/>
                </a:lnTo>
                <a:lnTo>
                  <a:pt x="844" y="156"/>
                </a:lnTo>
                <a:lnTo>
                  <a:pt x="843" y="156"/>
                </a:lnTo>
                <a:lnTo>
                  <a:pt x="843" y="157"/>
                </a:lnTo>
                <a:lnTo>
                  <a:pt x="841" y="157"/>
                </a:lnTo>
                <a:lnTo>
                  <a:pt x="839" y="157"/>
                </a:lnTo>
                <a:moveTo>
                  <a:pt x="757" y="195"/>
                </a:moveTo>
                <a:lnTo>
                  <a:pt x="756" y="197"/>
                </a:lnTo>
                <a:lnTo>
                  <a:pt x="756" y="195"/>
                </a:lnTo>
                <a:lnTo>
                  <a:pt x="757" y="195"/>
                </a:lnTo>
                <a:moveTo>
                  <a:pt x="1058" y="156"/>
                </a:moveTo>
                <a:lnTo>
                  <a:pt x="1056" y="156"/>
                </a:lnTo>
                <a:lnTo>
                  <a:pt x="1056" y="154"/>
                </a:lnTo>
                <a:lnTo>
                  <a:pt x="1058" y="154"/>
                </a:lnTo>
                <a:lnTo>
                  <a:pt x="1058" y="156"/>
                </a:lnTo>
                <a:moveTo>
                  <a:pt x="1072" y="150"/>
                </a:moveTo>
                <a:lnTo>
                  <a:pt x="1072" y="150"/>
                </a:lnTo>
                <a:lnTo>
                  <a:pt x="1073" y="150"/>
                </a:lnTo>
                <a:lnTo>
                  <a:pt x="1075" y="150"/>
                </a:lnTo>
                <a:lnTo>
                  <a:pt x="1075" y="150"/>
                </a:lnTo>
                <a:lnTo>
                  <a:pt x="1073" y="150"/>
                </a:lnTo>
                <a:lnTo>
                  <a:pt x="1072" y="150"/>
                </a:lnTo>
                <a:moveTo>
                  <a:pt x="1297" y="214"/>
                </a:moveTo>
                <a:lnTo>
                  <a:pt x="1299" y="214"/>
                </a:lnTo>
                <a:lnTo>
                  <a:pt x="1297" y="215"/>
                </a:lnTo>
                <a:lnTo>
                  <a:pt x="1297" y="214"/>
                </a:lnTo>
                <a:moveTo>
                  <a:pt x="1102" y="149"/>
                </a:moveTo>
                <a:lnTo>
                  <a:pt x="1101" y="149"/>
                </a:lnTo>
                <a:lnTo>
                  <a:pt x="1101" y="147"/>
                </a:lnTo>
                <a:lnTo>
                  <a:pt x="1102" y="147"/>
                </a:lnTo>
                <a:lnTo>
                  <a:pt x="1102" y="149"/>
                </a:lnTo>
                <a:moveTo>
                  <a:pt x="1060" y="150"/>
                </a:moveTo>
                <a:lnTo>
                  <a:pt x="1058" y="150"/>
                </a:lnTo>
                <a:lnTo>
                  <a:pt x="1060" y="149"/>
                </a:lnTo>
                <a:lnTo>
                  <a:pt x="1060" y="150"/>
                </a:lnTo>
                <a:moveTo>
                  <a:pt x="1067" y="152"/>
                </a:moveTo>
                <a:lnTo>
                  <a:pt x="1065" y="152"/>
                </a:lnTo>
                <a:lnTo>
                  <a:pt x="1067" y="150"/>
                </a:lnTo>
                <a:lnTo>
                  <a:pt x="1068" y="150"/>
                </a:lnTo>
                <a:lnTo>
                  <a:pt x="1068" y="150"/>
                </a:lnTo>
                <a:lnTo>
                  <a:pt x="1070" y="150"/>
                </a:lnTo>
                <a:lnTo>
                  <a:pt x="1072" y="150"/>
                </a:lnTo>
                <a:lnTo>
                  <a:pt x="1070" y="150"/>
                </a:lnTo>
                <a:lnTo>
                  <a:pt x="1068" y="152"/>
                </a:lnTo>
                <a:lnTo>
                  <a:pt x="1067" y="152"/>
                </a:lnTo>
                <a:moveTo>
                  <a:pt x="1060" y="154"/>
                </a:moveTo>
                <a:lnTo>
                  <a:pt x="1061" y="152"/>
                </a:lnTo>
                <a:lnTo>
                  <a:pt x="1063" y="152"/>
                </a:lnTo>
                <a:lnTo>
                  <a:pt x="1065" y="152"/>
                </a:lnTo>
                <a:lnTo>
                  <a:pt x="1065" y="154"/>
                </a:lnTo>
                <a:lnTo>
                  <a:pt x="1065" y="156"/>
                </a:lnTo>
                <a:lnTo>
                  <a:pt x="1063" y="156"/>
                </a:lnTo>
                <a:lnTo>
                  <a:pt x="1061" y="156"/>
                </a:lnTo>
                <a:lnTo>
                  <a:pt x="1060" y="156"/>
                </a:lnTo>
                <a:lnTo>
                  <a:pt x="1060" y="154"/>
                </a:lnTo>
                <a:moveTo>
                  <a:pt x="950" y="109"/>
                </a:moveTo>
                <a:lnTo>
                  <a:pt x="949" y="109"/>
                </a:lnTo>
                <a:lnTo>
                  <a:pt x="949" y="109"/>
                </a:lnTo>
                <a:lnTo>
                  <a:pt x="950" y="109"/>
                </a:lnTo>
                <a:lnTo>
                  <a:pt x="950" y="109"/>
                </a:lnTo>
                <a:moveTo>
                  <a:pt x="880" y="366"/>
                </a:moveTo>
                <a:lnTo>
                  <a:pt x="880" y="364"/>
                </a:lnTo>
                <a:lnTo>
                  <a:pt x="882" y="364"/>
                </a:lnTo>
                <a:lnTo>
                  <a:pt x="882" y="366"/>
                </a:lnTo>
                <a:lnTo>
                  <a:pt x="880" y="366"/>
                </a:lnTo>
                <a:moveTo>
                  <a:pt x="872" y="369"/>
                </a:moveTo>
                <a:lnTo>
                  <a:pt x="873" y="368"/>
                </a:lnTo>
                <a:lnTo>
                  <a:pt x="875" y="369"/>
                </a:lnTo>
                <a:lnTo>
                  <a:pt x="873" y="369"/>
                </a:lnTo>
                <a:lnTo>
                  <a:pt x="873" y="371"/>
                </a:lnTo>
                <a:lnTo>
                  <a:pt x="872" y="371"/>
                </a:lnTo>
                <a:lnTo>
                  <a:pt x="872" y="369"/>
                </a:lnTo>
                <a:moveTo>
                  <a:pt x="884" y="335"/>
                </a:moveTo>
                <a:lnTo>
                  <a:pt x="885" y="335"/>
                </a:lnTo>
                <a:lnTo>
                  <a:pt x="885" y="337"/>
                </a:lnTo>
                <a:lnTo>
                  <a:pt x="884" y="337"/>
                </a:lnTo>
                <a:lnTo>
                  <a:pt x="884" y="335"/>
                </a:lnTo>
                <a:moveTo>
                  <a:pt x="884" y="345"/>
                </a:moveTo>
                <a:lnTo>
                  <a:pt x="884" y="347"/>
                </a:lnTo>
                <a:lnTo>
                  <a:pt x="885" y="349"/>
                </a:lnTo>
                <a:lnTo>
                  <a:pt x="884" y="349"/>
                </a:lnTo>
                <a:lnTo>
                  <a:pt x="882" y="349"/>
                </a:lnTo>
                <a:lnTo>
                  <a:pt x="882" y="347"/>
                </a:lnTo>
                <a:lnTo>
                  <a:pt x="882" y="345"/>
                </a:lnTo>
                <a:lnTo>
                  <a:pt x="884" y="345"/>
                </a:lnTo>
                <a:moveTo>
                  <a:pt x="879" y="373"/>
                </a:moveTo>
                <a:lnTo>
                  <a:pt x="880" y="373"/>
                </a:lnTo>
                <a:lnTo>
                  <a:pt x="879" y="375"/>
                </a:lnTo>
                <a:lnTo>
                  <a:pt x="879" y="373"/>
                </a:lnTo>
                <a:moveTo>
                  <a:pt x="884" y="347"/>
                </a:moveTo>
                <a:lnTo>
                  <a:pt x="885" y="345"/>
                </a:lnTo>
                <a:lnTo>
                  <a:pt x="885" y="347"/>
                </a:lnTo>
                <a:lnTo>
                  <a:pt x="884" y="347"/>
                </a:lnTo>
                <a:moveTo>
                  <a:pt x="879" y="385"/>
                </a:moveTo>
                <a:lnTo>
                  <a:pt x="880" y="383"/>
                </a:lnTo>
                <a:lnTo>
                  <a:pt x="880" y="385"/>
                </a:lnTo>
                <a:lnTo>
                  <a:pt x="879" y="385"/>
                </a:lnTo>
                <a:moveTo>
                  <a:pt x="879" y="351"/>
                </a:moveTo>
                <a:lnTo>
                  <a:pt x="880" y="349"/>
                </a:lnTo>
                <a:lnTo>
                  <a:pt x="880" y="351"/>
                </a:lnTo>
                <a:lnTo>
                  <a:pt x="879" y="351"/>
                </a:lnTo>
                <a:moveTo>
                  <a:pt x="882" y="363"/>
                </a:moveTo>
                <a:lnTo>
                  <a:pt x="880" y="364"/>
                </a:lnTo>
                <a:lnTo>
                  <a:pt x="880" y="363"/>
                </a:lnTo>
                <a:lnTo>
                  <a:pt x="882" y="363"/>
                </a:lnTo>
                <a:moveTo>
                  <a:pt x="879" y="364"/>
                </a:moveTo>
                <a:lnTo>
                  <a:pt x="880" y="364"/>
                </a:lnTo>
                <a:lnTo>
                  <a:pt x="879" y="366"/>
                </a:lnTo>
                <a:lnTo>
                  <a:pt x="877" y="366"/>
                </a:lnTo>
                <a:lnTo>
                  <a:pt x="879" y="364"/>
                </a:lnTo>
                <a:moveTo>
                  <a:pt x="875" y="366"/>
                </a:moveTo>
                <a:lnTo>
                  <a:pt x="877" y="366"/>
                </a:lnTo>
                <a:lnTo>
                  <a:pt x="877" y="368"/>
                </a:lnTo>
                <a:lnTo>
                  <a:pt x="875" y="368"/>
                </a:lnTo>
                <a:lnTo>
                  <a:pt x="873" y="368"/>
                </a:lnTo>
                <a:lnTo>
                  <a:pt x="873" y="366"/>
                </a:lnTo>
                <a:lnTo>
                  <a:pt x="875" y="366"/>
                </a:lnTo>
                <a:moveTo>
                  <a:pt x="889" y="342"/>
                </a:moveTo>
                <a:lnTo>
                  <a:pt x="891" y="340"/>
                </a:lnTo>
                <a:lnTo>
                  <a:pt x="891" y="342"/>
                </a:lnTo>
                <a:lnTo>
                  <a:pt x="889" y="342"/>
                </a:lnTo>
                <a:moveTo>
                  <a:pt x="1290" y="255"/>
                </a:moveTo>
                <a:lnTo>
                  <a:pt x="1292" y="255"/>
                </a:lnTo>
                <a:lnTo>
                  <a:pt x="1292" y="257"/>
                </a:lnTo>
                <a:lnTo>
                  <a:pt x="1290" y="257"/>
                </a:lnTo>
                <a:lnTo>
                  <a:pt x="1290" y="255"/>
                </a:lnTo>
                <a:moveTo>
                  <a:pt x="1026" y="751"/>
                </a:moveTo>
                <a:lnTo>
                  <a:pt x="1027" y="751"/>
                </a:lnTo>
                <a:lnTo>
                  <a:pt x="1027" y="752"/>
                </a:lnTo>
                <a:lnTo>
                  <a:pt x="1026" y="752"/>
                </a:lnTo>
                <a:lnTo>
                  <a:pt x="1026" y="751"/>
                </a:lnTo>
                <a:moveTo>
                  <a:pt x="1287" y="251"/>
                </a:moveTo>
                <a:lnTo>
                  <a:pt x="1287" y="253"/>
                </a:lnTo>
                <a:lnTo>
                  <a:pt x="1285" y="253"/>
                </a:lnTo>
                <a:lnTo>
                  <a:pt x="1285" y="251"/>
                </a:lnTo>
                <a:lnTo>
                  <a:pt x="1287" y="251"/>
                </a:lnTo>
                <a:moveTo>
                  <a:pt x="891" y="335"/>
                </a:moveTo>
                <a:lnTo>
                  <a:pt x="892" y="335"/>
                </a:lnTo>
                <a:lnTo>
                  <a:pt x="891" y="337"/>
                </a:lnTo>
                <a:lnTo>
                  <a:pt x="891" y="335"/>
                </a:lnTo>
                <a:moveTo>
                  <a:pt x="1284" y="253"/>
                </a:moveTo>
                <a:lnTo>
                  <a:pt x="1285" y="253"/>
                </a:lnTo>
                <a:lnTo>
                  <a:pt x="1285" y="255"/>
                </a:lnTo>
                <a:lnTo>
                  <a:pt x="1284" y="255"/>
                </a:lnTo>
                <a:lnTo>
                  <a:pt x="1284" y="253"/>
                </a:lnTo>
                <a:moveTo>
                  <a:pt x="889" y="332"/>
                </a:moveTo>
                <a:lnTo>
                  <a:pt x="887" y="332"/>
                </a:lnTo>
                <a:lnTo>
                  <a:pt x="889" y="330"/>
                </a:lnTo>
                <a:lnTo>
                  <a:pt x="889" y="332"/>
                </a:lnTo>
                <a:moveTo>
                  <a:pt x="1290" y="253"/>
                </a:moveTo>
                <a:lnTo>
                  <a:pt x="1290" y="255"/>
                </a:lnTo>
                <a:lnTo>
                  <a:pt x="1289" y="255"/>
                </a:lnTo>
                <a:lnTo>
                  <a:pt x="1287" y="255"/>
                </a:lnTo>
                <a:lnTo>
                  <a:pt x="1287" y="253"/>
                </a:lnTo>
                <a:lnTo>
                  <a:pt x="1289" y="253"/>
                </a:lnTo>
                <a:lnTo>
                  <a:pt x="1290" y="253"/>
                </a:lnTo>
                <a:moveTo>
                  <a:pt x="884" y="325"/>
                </a:moveTo>
                <a:lnTo>
                  <a:pt x="885" y="325"/>
                </a:lnTo>
                <a:lnTo>
                  <a:pt x="884" y="327"/>
                </a:lnTo>
                <a:lnTo>
                  <a:pt x="884" y="325"/>
                </a:lnTo>
                <a:moveTo>
                  <a:pt x="889" y="337"/>
                </a:moveTo>
                <a:lnTo>
                  <a:pt x="891" y="337"/>
                </a:lnTo>
                <a:lnTo>
                  <a:pt x="891" y="339"/>
                </a:lnTo>
                <a:lnTo>
                  <a:pt x="889" y="339"/>
                </a:lnTo>
                <a:lnTo>
                  <a:pt x="889" y="337"/>
                </a:lnTo>
                <a:moveTo>
                  <a:pt x="889" y="344"/>
                </a:moveTo>
                <a:lnTo>
                  <a:pt x="889" y="342"/>
                </a:lnTo>
                <a:lnTo>
                  <a:pt x="889" y="344"/>
                </a:lnTo>
                <a:lnTo>
                  <a:pt x="889" y="344"/>
                </a:lnTo>
                <a:moveTo>
                  <a:pt x="889" y="339"/>
                </a:moveTo>
                <a:lnTo>
                  <a:pt x="889" y="339"/>
                </a:lnTo>
                <a:lnTo>
                  <a:pt x="889" y="340"/>
                </a:lnTo>
                <a:lnTo>
                  <a:pt x="889" y="340"/>
                </a:lnTo>
                <a:lnTo>
                  <a:pt x="889" y="339"/>
                </a:lnTo>
                <a:moveTo>
                  <a:pt x="720" y="215"/>
                </a:moveTo>
                <a:lnTo>
                  <a:pt x="720" y="214"/>
                </a:lnTo>
                <a:lnTo>
                  <a:pt x="721" y="214"/>
                </a:lnTo>
                <a:lnTo>
                  <a:pt x="721" y="215"/>
                </a:lnTo>
                <a:lnTo>
                  <a:pt x="720" y="215"/>
                </a:lnTo>
                <a:moveTo>
                  <a:pt x="868" y="383"/>
                </a:moveTo>
                <a:lnTo>
                  <a:pt x="868" y="385"/>
                </a:lnTo>
                <a:lnTo>
                  <a:pt x="867" y="385"/>
                </a:lnTo>
                <a:lnTo>
                  <a:pt x="868" y="383"/>
                </a:lnTo>
                <a:moveTo>
                  <a:pt x="897" y="279"/>
                </a:moveTo>
                <a:lnTo>
                  <a:pt x="899" y="279"/>
                </a:lnTo>
                <a:lnTo>
                  <a:pt x="897" y="280"/>
                </a:lnTo>
                <a:lnTo>
                  <a:pt x="897" y="279"/>
                </a:lnTo>
                <a:moveTo>
                  <a:pt x="896" y="280"/>
                </a:moveTo>
                <a:lnTo>
                  <a:pt x="897" y="280"/>
                </a:lnTo>
                <a:lnTo>
                  <a:pt x="896" y="282"/>
                </a:lnTo>
                <a:lnTo>
                  <a:pt x="894" y="282"/>
                </a:lnTo>
                <a:lnTo>
                  <a:pt x="894" y="280"/>
                </a:lnTo>
                <a:lnTo>
                  <a:pt x="896" y="280"/>
                </a:lnTo>
                <a:moveTo>
                  <a:pt x="2121" y="304"/>
                </a:moveTo>
                <a:lnTo>
                  <a:pt x="2121" y="303"/>
                </a:lnTo>
                <a:lnTo>
                  <a:pt x="2123" y="304"/>
                </a:lnTo>
                <a:lnTo>
                  <a:pt x="2121" y="304"/>
                </a:lnTo>
                <a:moveTo>
                  <a:pt x="2119" y="308"/>
                </a:moveTo>
                <a:lnTo>
                  <a:pt x="2119" y="306"/>
                </a:lnTo>
                <a:lnTo>
                  <a:pt x="2121" y="306"/>
                </a:lnTo>
                <a:lnTo>
                  <a:pt x="2121" y="308"/>
                </a:lnTo>
                <a:lnTo>
                  <a:pt x="2119" y="308"/>
                </a:lnTo>
                <a:moveTo>
                  <a:pt x="875" y="267"/>
                </a:moveTo>
                <a:lnTo>
                  <a:pt x="877" y="267"/>
                </a:lnTo>
                <a:lnTo>
                  <a:pt x="875" y="268"/>
                </a:lnTo>
                <a:lnTo>
                  <a:pt x="875" y="267"/>
                </a:lnTo>
                <a:moveTo>
                  <a:pt x="873" y="272"/>
                </a:moveTo>
                <a:lnTo>
                  <a:pt x="875" y="270"/>
                </a:lnTo>
                <a:lnTo>
                  <a:pt x="875" y="272"/>
                </a:lnTo>
                <a:lnTo>
                  <a:pt x="873" y="272"/>
                </a:lnTo>
                <a:moveTo>
                  <a:pt x="870" y="378"/>
                </a:moveTo>
                <a:lnTo>
                  <a:pt x="872" y="376"/>
                </a:lnTo>
                <a:lnTo>
                  <a:pt x="872" y="378"/>
                </a:lnTo>
                <a:lnTo>
                  <a:pt x="870" y="378"/>
                </a:lnTo>
                <a:moveTo>
                  <a:pt x="894" y="294"/>
                </a:moveTo>
                <a:lnTo>
                  <a:pt x="896" y="294"/>
                </a:lnTo>
                <a:lnTo>
                  <a:pt x="896" y="296"/>
                </a:lnTo>
                <a:lnTo>
                  <a:pt x="894" y="296"/>
                </a:lnTo>
                <a:lnTo>
                  <a:pt x="894" y="294"/>
                </a:lnTo>
                <a:moveTo>
                  <a:pt x="868" y="381"/>
                </a:moveTo>
                <a:lnTo>
                  <a:pt x="867" y="381"/>
                </a:lnTo>
                <a:lnTo>
                  <a:pt x="868" y="380"/>
                </a:lnTo>
                <a:lnTo>
                  <a:pt x="868" y="381"/>
                </a:lnTo>
                <a:moveTo>
                  <a:pt x="3051" y="118"/>
                </a:moveTo>
                <a:lnTo>
                  <a:pt x="3049" y="118"/>
                </a:lnTo>
                <a:lnTo>
                  <a:pt x="3049" y="116"/>
                </a:lnTo>
                <a:lnTo>
                  <a:pt x="3051" y="118"/>
                </a:lnTo>
                <a:moveTo>
                  <a:pt x="3035" y="123"/>
                </a:moveTo>
                <a:lnTo>
                  <a:pt x="3034" y="121"/>
                </a:lnTo>
                <a:lnTo>
                  <a:pt x="3035" y="121"/>
                </a:lnTo>
                <a:lnTo>
                  <a:pt x="3035" y="123"/>
                </a:lnTo>
                <a:moveTo>
                  <a:pt x="868" y="385"/>
                </a:moveTo>
                <a:lnTo>
                  <a:pt x="870" y="385"/>
                </a:lnTo>
                <a:lnTo>
                  <a:pt x="870" y="387"/>
                </a:lnTo>
                <a:lnTo>
                  <a:pt x="868" y="385"/>
                </a:lnTo>
                <a:moveTo>
                  <a:pt x="3053" y="118"/>
                </a:moveTo>
                <a:lnTo>
                  <a:pt x="3053" y="116"/>
                </a:lnTo>
                <a:lnTo>
                  <a:pt x="3054" y="116"/>
                </a:lnTo>
                <a:lnTo>
                  <a:pt x="3054" y="118"/>
                </a:lnTo>
                <a:lnTo>
                  <a:pt x="3056" y="118"/>
                </a:lnTo>
                <a:lnTo>
                  <a:pt x="3058" y="118"/>
                </a:lnTo>
                <a:lnTo>
                  <a:pt x="3056" y="120"/>
                </a:lnTo>
                <a:lnTo>
                  <a:pt x="3058" y="120"/>
                </a:lnTo>
                <a:lnTo>
                  <a:pt x="3059" y="120"/>
                </a:lnTo>
                <a:lnTo>
                  <a:pt x="3059" y="121"/>
                </a:lnTo>
                <a:lnTo>
                  <a:pt x="3058" y="121"/>
                </a:lnTo>
                <a:lnTo>
                  <a:pt x="3056" y="121"/>
                </a:lnTo>
                <a:lnTo>
                  <a:pt x="3054" y="120"/>
                </a:lnTo>
                <a:lnTo>
                  <a:pt x="3053" y="120"/>
                </a:lnTo>
                <a:lnTo>
                  <a:pt x="3051" y="118"/>
                </a:lnTo>
                <a:lnTo>
                  <a:pt x="3053" y="118"/>
                </a:lnTo>
                <a:moveTo>
                  <a:pt x="3054" y="108"/>
                </a:moveTo>
                <a:lnTo>
                  <a:pt x="3053" y="108"/>
                </a:lnTo>
                <a:lnTo>
                  <a:pt x="3054" y="106"/>
                </a:lnTo>
                <a:lnTo>
                  <a:pt x="3054" y="108"/>
                </a:lnTo>
                <a:moveTo>
                  <a:pt x="867" y="383"/>
                </a:moveTo>
                <a:lnTo>
                  <a:pt x="865" y="385"/>
                </a:lnTo>
                <a:lnTo>
                  <a:pt x="865" y="383"/>
                </a:lnTo>
                <a:lnTo>
                  <a:pt x="867" y="383"/>
                </a:lnTo>
                <a:moveTo>
                  <a:pt x="1331" y="375"/>
                </a:moveTo>
                <a:lnTo>
                  <a:pt x="1330" y="376"/>
                </a:lnTo>
                <a:lnTo>
                  <a:pt x="1331" y="373"/>
                </a:lnTo>
                <a:lnTo>
                  <a:pt x="1333" y="373"/>
                </a:lnTo>
                <a:lnTo>
                  <a:pt x="1333" y="375"/>
                </a:lnTo>
                <a:lnTo>
                  <a:pt x="1331" y="375"/>
                </a:lnTo>
                <a:moveTo>
                  <a:pt x="3090" y="104"/>
                </a:moveTo>
                <a:lnTo>
                  <a:pt x="3088" y="103"/>
                </a:lnTo>
                <a:lnTo>
                  <a:pt x="3090" y="103"/>
                </a:lnTo>
                <a:lnTo>
                  <a:pt x="3092" y="103"/>
                </a:lnTo>
                <a:lnTo>
                  <a:pt x="3094" y="103"/>
                </a:lnTo>
                <a:lnTo>
                  <a:pt x="3094" y="104"/>
                </a:lnTo>
                <a:lnTo>
                  <a:pt x="3092" y="104"/>
                </a:lnTo>
                <a:lnTo>
                  <a:pt x="3090" y="104"/>
                </a:lnTo>
                <a:moveTo>
                  <a:pt x="2130" y="299"/>
                </a:moveTo>
                <a:lnTo>
                  <a:pt x="2130" y="298"/>
                </a:lnTo>
                <a:lnTo>
                  <a:pt x="2131" y="298"/>
                </a:lnTo>
                <a:lnTo>
                  <a:pt x="2131" y="299"/>
                </a:lnTo>
                <a:lnTo>
                  <a:pt x="2130" y="299"/>
                </a:lnTo>
                <a:moveTo>
                  <a:pt x="714" y="226"/>
                </a:moveTo>
                <a:lnTo>
                  <a:pt x="716" y="226"/>
                </a:lnTo>
                <a:lnTo>
                  <a:pt x="716" y="227"/>
                </a:lnTo>
                <a:lnTo>
                  <a:pt x="714" y="227"/>
                </a:lnTo>
                <a:lnTo>
                  <a:pt x="713" y="229"/>
                </a:lnTo>
                <a:lnTo>
                  <a:pt x="711" y="229"/>
                </a:lnTo>
                <a:lnTo>
                  <a:pt x="711" y="227"/>
                </a:lnTo>
                <a:lnTo>
                  <a:pt x="713" y="227"/>
                </a:lnTo>
                <a:lnTo>
                  <a:pt x="713" y="226"/>
                </a:lnTo>
                <a:lnTo>
                  <a:pt x="711" y="226"/>
                </a:lnTo>
                <a:lnTo>
                  <a:pt x="711" y="227"/>
                </a:lnTo>
                <a:lnTo>
                  <a:pt x="709" y="227"/>
                </a:lnTo>
                <a:lnTo>
                  <a:pt x="709" y="226"/>
                </a:lnTo>
                <a:lnTo>
                  <a:pt x="709" y="224"/>
                </a:lnTo>
                <a:lnTo>
                  <a:pt x="711" y="224"/>
                </a:lnTo>
                <a:lnTo>
                  <a:pt x="713" y="224"/>
                </a:lnTo>
                <a:lnTo>
                  <a:pt x="714" y="224"/>
                </a:lnTo>
                <a:lnTo>
                  <a:pt x="716" y="224"/>
                </a:lnTo>
                <a:lnTo>
                  <a:pt x="714" y="226"/>
                </a:lnTo>
                <a:moveTo>
                  <a:pt x="716" y="234"/>
                </a:moveTo>
                <a:lnTo>
                  <a:pt x="718" y="233"/>
                </a:lnTo>
                <a:lnTo>
                  <a:pt x="718" y="234"/>
                </a:lnTo>
                <a:lnTo>
                  <a:pt x="716" y="234"/>
                </a:lnTo>
                <a:moveTo>
                  <a:pt x="2116" y="311"/>
                </a:moveTo>
                <a:lnTo>
                  <a:pt x="2114" y="310"/>
                </a:lnTo>
                <a:lnTo>
                  <a:pt x="2116" y="308"/>
                </a:lnTo>
                <a:lnTo>
                  <a:pt x="2116" y="310"/>
                </a:lnTo>
                <a:lnTo>
                  <a:pt x="2116" y="311"/>
                </a:lnTo>
                <a:moveTo>
                  <a:pt x="2123" y="304"/>
                </a:moveTo>
                <a:lnTo>
                  <a:pt x="2123" y="303"/>
                </a:lnTo>
                <a:lnTo>
                  <a:pt x="2126" y="303"/>
                </a:lnTo>
                <a:lnTo>
                  <a:pt x="2126" y="304"/>
                </a:lnTo>
                <a:lnTo>
                  <a:pt x="2125" y="304"/>
                </a:lnTo>
                <a:lnTo>
                  <a:pt x="2123" y="304"/>
                </a:lnTo>
                <a:moveTo>
                  <a:pt x="2119" y="310"/>
                </a:moveTo>
                <a:lnTo>
                  <a:pt x="2119" y="308"/>
                </a:lnTo>
                <a:lnTo>
                  <a:pt x="2121" y="310"/>
                </a:lnTo>
                <a:lnTo>
                  <a:pt x="2121" y="311"/>
                </a:lnTo>
                <a:lnTo>
                  <a:pt x="2119" y="310"/>
                </a:lnTo>
                <a:moveTo>
                  <a:pt x="867" y="381"/>
                </a:moveTo>
                <a:lnTo>
                  <a:pt x="865" y="381"/>
                </a:lnTo>
                <a:lnTo>
                  <a:pt x="867" y="380"/>
                </a:lnTo>
                <a:lnTo>
                  <a:pt x="867" y="381"/>
                </a:lnTo>
                <a:moveTo>
                  <a:pt x="880" y="347"/>
                </a:moveTo>
                <a:lnTo>
                  <a:pt x="882" y="347"/>
                </a:lnTo>
                <a:lnTo>
                  <a:pt x="880" y="349"/>
                </a:lnTo>
                <a:lnTo>
                  <a:pt x="880" y="347"/>
                </a:lnTo>
                <a:moveTo>
                  <a:pt x="716" y="215"/>
                </a:moveTo>
                <a:lnTo>
                  <a:pt x="714" y="217"/>
                </a:lnTo>
                <a:lnTo>
                  <a:pt x="714" y="215"/>
                </a:lnTo>
                <a:lnTo>
                  <a:pt x="716" y="215"/>
                </a:lnTo>
                <a:moveTo>
                  <a:pt x="725" y="231"/>
                </a:moveTo>
                <a:lnTo>
                  <a:pt x="725" y="229"/>
                </a:lnTo>
                <a:lnTo>
                  <a:pt x="725" y="231"/>
                </a:lnTo>
                <a:lnTo>
                  <a:pt x="725" y="231"/>
                </a:lnTo>
                <a:moveTo>
                  <a:pt x="819" y="248"/>
                </a:moveTo>
                <a:lnTo>
                  <a:pt x="820" y="246"/>
                </a:lnTo>
                <a:lnTo>
                  <a:pt x="820" y="248"/>
                </a:lnTo>
                <a:lnTo>
                  <a:pt x="819" y="250"/>
                </a:lnTo>
                <a:lnTo>
                  <a:pt x="817" y="248"/>
                </a:lnTo>
                <a:lnTo>
                  <a:pt x="819" y="248"/>
                </a:lnTo>
                <a:moveTo>
                  <a:pt x="733" y="257"/>
                </a:moveTo>
                <a:lnTo>
                  <a:pt x="735" y="257"/>
                </a:lnTo>
                <a:lnTo>
                  <a:pt x="733" y="258"/>
                </a:lnTo>
                <a:lnTo>
                  <a:pt x="733" y="257"/>
                </a:lnTo>
                <a:moveTo>
                  <a:pt x="815" y="250"/>
                </a:moveTo>
                <a:lnTo>
                  <a:pt x="817" y="248"/>
                </a:lnTo>
                <a:lnTo>
                  <a:pt x="817" y="250"/>
                </a:lnTo>
                <a:lnTo>
                  <a:pt x="815" y="250"/>
                </a:lnTo>
                <a:moveTo>
                  <a:pt x="716" y="224"/>
                </a:moveTo>
                <a:lnTo>
                  <a:pt x="718" y="224"/>
                </a:lnTo>
                <a:lnTo>
                  <a:pt x="718" y="226"/>
                </a:lnTo>
                <a:lnTo>
                  <a:pt x="716" y="226"/>
                </a:lnTo>
                <a:lnTo>
                  <a:pt x="716" y="224"/>
                </a:lnTo>
                <a:moveTo>
                  <a:pt x="2441" y="236"/>
                </a:moveTo>
                <a:lnTo>
                  <a:pt x="2442" y="234"/>
                </a:lnTo>
                <a:lnTo>
                  <a:pt x="2442" y="236"/>
                </a:lnTo>
                <a:lnTo>
                  <a:pt x="2441" y="236"/>
                </a:lnTo>
                <a:moveTo>
                  <a:pt x="721" y="258"/>
                </a:moveTo>
                <a:lnTo>
                  <a:pt x="723" y="258"/>
                </a:lnTo>
                <a:lnTo>
                  <a:pt x="721" y="260"/>
                </a:lnTo>
                <a:lnTo>
                  <a:pt x="721" y="258"/>
                </a:lnTo>
                <a:moveTo>
                  <a:pt x="2136" y="296"/>
                </a:moveTo>
                <a:lnTo>
                  <a:pt x="2136" y="294"/>
                </a:lnTo>
                <a:lnTo>
                  <a:pt x="2138" y="294"/>
                </a:lnTo>
                <a:lnTo>
                  <a:pt x="2136" y="296"/>
                </a:lnTo>
                <a:moveTo>
                  <a:pt x="1412" y="2010"/>
                </a:moveTo>
                <a:lnTo>
                  <a:pt x="1412" y="2011"/>
                </a:lnTo>
                <a:lnTo>
                  <a:pt x="1410" y="2011"/>
                </a:lnTo>
                <a:lnTo>
                  <a:pt x="1408" y="2010"/>
                </a:lnTo>
                <a:lnTo>
                  <a:pt x="1408" y="2011"/>
                </a:lnTo>
                <a:lnTo>
                  <a:pt x="1408" y="2013"/>
                </a:lnTo>
                <a:lnTo>
                  <a:pt x="1407" y="2013"/>
                </a:lnTo>
                <a:lnTo>
                  <a:pt x="1407" y="2011"/>
                </a:lnTo>
                <a:lnTo>
                  <a:pt x="1405" y="2011"/>
                </a:lnTo>
                <a:lnTo>
                  <a:pt x="1405" y="2013"/>
                </a:lnTo>
                <a:lnTo>
                  <a:pt x="1403" y="2013"/>
                </a:lnTo>
                <a:lnTo>
                  <a:pt x="1402" y="2013"/>
                </a:lnTo>
                <a:lnTo>
                  <a:pt x="1402" y="2011"/>
                </a:lnTo>
                <a:lnTo>
                  <a:pt x="1400" y="2011"/>
                </a:lnTo>
                <a:lnTo>
                  <a:pt x="1400" y="2010"/>
                </a:lnTo>
                <a:lnTo>
                  <a:pt x="1398" y="2010"/>
                </a:lnTo>
                <a:lnTo>
                  <a:pt x="1396" y="2010"/>
                </a:lnTo>
                <a:lnTo>
                  <a:pt x="1396" y="2008"/>
                </a:lnTo>
                <a:lnTo>
                  <a:pt x="1395" y="2008"/>
                </a:lnTo>
                <a:lnTo>
                  <a:pt x="1395" y="2010"/>
                </a:lnTo>
                <a:lnTo>
                  <a:pt x="1393" y="2010"/>
                </a:lnTo>
                <a:lnTo>
                  <a:pt x="1391" y="2010"/>
                </a:lnTo>
                <a:lnTo>
                  <a:pt x="1390" y="2010"/>
                </a:lnTo>
                <a:lnTo>
                  <a:pt x="1388" y="2008"/>
                </a:lnTo>
                <a:lnTo>
                  <a:pt x="1390" y="2008"/>
                </a:lnTo>
                <a:lnTo>
                  <a:pt x="1390" y="2006"/>
                </a:lnTo>
                <a:lnTo>
                  <a:pt x="1391" y="2006"/>
                </a:lnTo>
                <a:lnTo>
                  <a:pt x="1393" y="2006"/>
                </a:lnTo>
                <a:lnTo>
                  <a:pt x="1395" y="2006"/>
                </a:lnTo>
                <a:lnTo>
                  <a:pt x="1395" y="2004"/>
                </a:lnTo>
                <a:lnTo>
                  <a:pt x="1393" y="2004"/>
                </a:lnTo>
                <a:lnTo>
                  <a:pt x="1395" y="2004"/>
                </a:lnTo>
                <a:lnTo>
                  <a:pt x="1396" y="2004"/>
                </a:lnTo>
                <a:lnTo>
                  <a:pt x="1396" y="2004"/>
                </a:lnTo>
                <a:lnTo>
                  <a:pt x="1396" y="2006"/>
                </a:lnTo>
                <a:lnTo>
                  <a:pt x="1398" y="2006"/>
                </a:lnTo>
                <a:lnTo>
                  <a:pt x="1396" y="2004"/>
                </a:lnTo>
                <a:lnTo>
                  <a:pt x="1398" y="2004"/>
                </a:lnTo>
                <a:lnTo>
                  <a:pt x="1400" y="2004"/>
                </a:lnTo>
                <a:lnTo>
                  <a:pt x="1400" y="2006"/>
                </a:lnTo>
                <a:lnTo>
                  <a:pt x="1400" y="2008"/>
                </a:lnTo>
                <a:lnTo>
                  <a:pt x="1402" y="2008"/>
                </a:lnTo>
                <a:lnTo>
                  <a:pt x="1400" y="2006"/>
                </a:lnTo>
                <a:lnTo>
                  <a:pt x="1402" y="2006"/>
                </a:lnTo>
                <a:lnTo>
                  <a:pt x="1403" y="2006"/>
                </a:lnTo>
                <a:lnTo>
                  <a:pt x="1405" y="2008"/>
                </a:lnTo>
                <a:lnTo>
                  <a:pt x="1407" y="2008"/>
                </a:lnTo>
                <a:lnTo>
                  <a:pt x="1405" y="2006"/>
                </a:lnTo>
                <a:lnTo>
                  <a:pt x="1403" y="2006"/>
                </a:lnTo>
                <a:lnTo>
                  <a:pt x="1402" y="2004"/>
                </a:lnTo>
                <a:lnTo>
                  <a:pt x="1403" y="2004"/>
                </a:lnTo>
                <a:lnTo>
                  <a:pt x="1405" y="2004"/>
                </a:lnTo>
                <a:lnTo>
                  <a:pt x="1405" y="2004"/>
                </a:lnTo>
                <a:lnTo>
                  <a:pt x="1407" y="2004"/>
                </a:lnTo>
                <a:lnTo>
                  <a:pt x="1408" y="2004"/>
                </a:lnTo>
                <a:lnTo>
                  <a:pt x="1408" y="2004"/>
                </a:lnTo>
                <a:lnTo>
                  <a:pt x="1410" y="2004"/>
                </a:lnTo>
                <a:lnTo>
                  <a:pt x="1412" y="2006"/>
                </a:lnTo>
                <a:lnTo>
                  <a:pt x="1412" y="2004"/>
                </a:lnTo>
                <a:lnTo>
                  <a:pt x="1414" y="2004"/>
                </a:lnTo>
                <a:lnTo>
                  <a:pt x="1414" y="2006"/>
                </a:lnTo>
                <a:lnTo>
                  <a:pt x="1414" y="2008"/>
                </a:lnTo>
                <a:lnTo>
                  <a:pt x="1414" y="2010"/>
                </a:lnTo>
                <a:lnTo>
                  <a:pt x="1412" y="2010"/>
                </a:lnTo>
                <a:moveTo>
                  <a:pt x="1393" y="2004"/>
                </a:moveTo>
                <a:lnTo>
                  <a:pt x="1393" y="2004"/>
                </a:lnTo>
                <a:lnTo>
                  <a:pt x="1391" y="2004"/>
                </a:lnTo>
                <a:lnTo>
                  <a:pt x="1391" y="2004"/>
                </a:lnTo>
                <a:lnTo>
                  <a:pt x="1390" y="2004"/>
                </a:lnTo>
                <a:lnTo>
                  <a:pt x="1390" y="2003"/>
                </a:lnTo>
                <a:lnTo>
                  <a:pt x="1388" y="2004"/>
                </a:lnTo>
                <a:lnTo>
                  <a:pt x="1386" y="2003"/>
                </a:lnTo>
                <a:lnTo>
                  <a:pt x="1388" y="2003"/>
                </a:lnTo>
                <a:lnTo>
                  <a:pt x="1388" y="2001"/>
                </a:lnTo>
                <a:lnTo>
                  <a:pt x="1390" y="2001"/>
                </a:lnTo>
                <a:lnTo>
                  <a:pt x="1391" y="2003"/>
                </a:lnTo>
                <a:lnTo>
                  <a:pt x="1393" y="2003"/>
                </a:lnTo>
                <a:lnTo>
                  <a:pt x="1393" y="2004"/>
                </a:lnTo>
                <a:moveTo>
                  <a:pt x="1400" y="2004"/>
                </a:moveTo>
                <a:lnTo>
                  <a:pt x="1402" y="2004"/>
                </a:lnTo>
                <a:lnTo>
                  <a:pt x="1400" y="2004"/>
                </a:lnTo>
                <a:lnTo>
                  <a:pt x="1400" y="2004"/>
                </a:lnTo>
                <a:moveTo>
                  <a:pt x="1400" y="2004"/>
                </a:moveTo>
                <a:lnTo>
                  <a:pt x="1396" y="2003"/>
                </a:lnTo>
                <a:lnTo>
                  <a:pt x="1396" y="2001"/>
                </a:lnTo>
                <a:lnTo>
                  <a:pt x="1395" y="2001"/>
                </a:lnTo>
                <a:lnTo>
                  <a:pt x="1395" y="1999"/>
                </a:lnTo>
                <a:lnTo>
                  <a:pt x="1396" y="1999"/>
                </a:lnTo>
                <a:lnTo>
                  <a:pt x="1396" y="1998"/>
                </a:lnTo>
                <a:lnTo>
                  <a:pt x="1395" y="1998"/>
                </a:lnTo>
                <a:lnTo>
                  <a:pt x="1395" y="1996"/>
                </a:lnTo>
                <a:lnTo>
                  <a:pt x="1396" y="1996"/>
                </a:lnTo>
                <a:lnTo>
                  <a:pt x="1398" y="1996"/>
                </a:lnTo>
                <a:lnTo>
                  <a:pt x="1398" y="1998"/>
                </a:lnTo>
                <a:lnTo>
                  <a:pt x="1398" y="1999"/>
                </a:lnTo>
                <a:lnTo>
                  <a:pt x="1400" y="1999"/>
                </a:lnTo>
                <a:lnTo>
                  <a:pt x="1400" y="2001"/>
                </a:lnTo>
                <a:lnTo>
                  <a:pt x="1398" y="2001"/>
                </a:lnTo>
                <a:lnTo>
                  <a:pt x="1400" y="2003"/>
                </a:lnTo>
                <a:lnTo>
                  <a:pt x="1400" y="2001"/>
                </a:lnTo>
                <a:lnTo>
                  <a:pt x="1402" y="2001"/>
                </a:lnTo>
                <a:lnTo>
                  <a:pt x="1402" y="2003"/>
                </a:lnTo>
                <a:lnTo>
                  <a:pt x="1402" y="2004"/>
                </a:lnTo>
                <a:lnTo>
                  <a:pt x="1400" y="2004"/>
                </a:lnTo>
                <a:moveTo>
                  <a:pt x="1381" y="2003"/>
                </a:moveTo>
                <a:lnTo>
                  <a:pt x="1381" y="2004"/>
                </a:lnTo>
                <a:lnTo>
                  <a:pt x="1381" y="2004"/>
                </a:lnTo>
                <a:lnTo>
                  <a:pt x="1379" y="2004"/>
                </a:lnTo>
                <a:lnTo>
                  <a:pt x="1378" y="2004"/>
                </a:lnTo>
                <a:lnTo>
                  <a:pt x="1378" y="2003"/>
                </a:lnTo>
                <a:lnTo>
                  <a:pt x="1378" y="2001"/>
                </a:lnTo>
                <a:lnTo>
                  <a:pt x="1379" y="2001"/>
                </a:lnTo>
                <a:lnTo>
                  <a:pt x="1378" y="1999"/>
                </a:lnTo>
                <a:lnTo>
                  <a:pt x="1378" y="2001"/>
                </a:lnTo>
                <a:lnTo>
                  <a:pt x="1376" y="2001"/>
                </a:lnTo>
                <a:lnTo>
                  <a:pt x="1376" y="2003"/>
                </a:lnTo>
                <a:lnTo>
                  <a:pt x="1374" y="2003"/>
                </a:lnTo>
                <a:lnTo>
                  <a:pt x="1374" y="2001"/>
                </a:lnTo>
                <a:lnTo>
                  <a:pt x="1373" y="2001"/>
                </a:lnTo>
                <a:lnTo>
                  <a:pt x="1373" y="1999"/>
                </a:lnTo>
                <a:lnTo>
                  <a:pt x="1371" y="1999"/>
                </a:lnTo>
                <a:lnTo>
                  <a:pt x="1371" y="1998"/>
                </a:lnTo>
                <a:lnTo>
                  <a:pt x="1369" y="1998"/>
                </a:lnTo>
                <a:lnTo>
                  <a:pt x="1369" y="1996"/>
                </a:lnTo>
                <a:lnTo>
                  <a:pt x="1367" y="1996"/>
                </a:lnTo>
                <a:lnTo>
                  <a:pt x="1366" y="1996"/>
                </a:lnTo>
                <a:lnTo>
                  <a:pt x="1366" y="1994"/>
                </a:lnTo>
                <a:lnTo>
                  <a:pt x="1367" y="1994"/>
                </a:lnTo>
                <a:lnTo>
                  <a:pt x="1369" y="1994"/>
                </a:lnTo>
                <a:lnTo>
                  <a:pt x="1371" y="1994"/>
                </a:lnTo>
                <a:lnTo>
                  <a:pt x="1371" y="1996"/>
                </a:lnTo>
                <a:lnTo>
                  <a:pt x="1373" y="1996"/>
                </a:lnTo>
                <a:lnTo>
                  <a:pt x="1373" y="1994"/>
                </a:lnTo>
                <a:lnTo>
                  <a:pt x="1374" y="1994"/>
                </a:lnTo>
                <a:lnTo>
                  <a:pt x="1374" y="1996"/>
                </a:lnTo>
                <a:lnTo>
                  <a:pt x="1376" y="1996"/>
                </a:lnTo>
                <a:lnTo>
                  <a:pt x="1378" y="1996"/>
                </a:lnTo>
                <a:lnTo>
                  <a:pt x="1378" y="1994"/>
                </a:lnTo>
                <a:lnTo>
                  <a:pt x="1379" y="1996"/>
                </a:lnTo>
                <a:lnTo>
                  <a:pt x="1381" y="1998"/>
                </a:lnTo>
                <a:lnTo>
                  <a:pt x="1381" y="1998"/>
                </a:lnTo>
                <a:lnTo>
                  <a:pt x="1381" y="1999"/>
                </a:lnTo>
                <a:lnTo>
                  <a:pt x="1381" y="2001"/>
                </a:lnTo>
                <a:lnTo>
                  <a:pt x="1381" y="2003"/>
                </a:lnTo>
                <a:moveTo>
                  <a:pt x="1723" y="2001"/>
                </a:moveTo>
                <a:lnTo>
                  <a:pt x="1723" y="1999"/>
                </a:lnTo>
                <a:lnTo>
                  <a:pt x="1721" y="1999"/>
                </a:lnTo>
                <a:lnTo>
                  <a:pt x="1721" y="1998"/>
                </a:lnTo>
                <a:lnTo>
                  <a:pt x="1719" y="1996"/>
                </a:lnTo>
                <a:lnTo>
                  <a:pt x="1719" y="1994"/>
                </a:lnTo>
                <a:lnTo>
                  <a:pt x="1718" y="1994"/>
                </a:lnTo>
                <a:lnTo>
                  <a:pt x="1716" y="1994"/>
                </a:lnTo>
                <a:lnTo>
                  <a:pt x="1714" y="1994"/>
                </a:lnTo>
                <a:lnTo>
                  <a:pt x="1714" y="1992"/>
                </a:lnTo>
                <a:lnTo>
                  <a:pt x="1713" y="1992"/>
                </a:lnTo>
                <a:lnTo>
                  <a:pt x="1713" y="1991"/>
                </a:lnTo>
                <a:lnTo>
                  <a:pt x="1711" y="1991"/>
                </a:lnTo>
                <a:lnTo>
                  <a:pt x="1709" y="1991"/>
                </a:lnTo>
                <a:lnTo>
                  <a:pt x="1709" y="1989"/>
                </a:lnTo>
                <a:lnTo>
                  <a:pt x="1709" y="1989"/>
                </a:lnTo>
                <a:lnTo>
                  <a:pt x="1709" y="1991"/>
                </a:lnTo>
                <a:lnTo>
                  <a:pt x="1707" y="1991"/>
                </a:lnTo>
                <a:lnTo>
                  <a:pt x="1707" y="1989"/>
                </a:lnTo>
                <a:lnTo>
                  <a:pt x="1707" y="1987"/>
                </a:lnTo>
                <a:lnTo>
                  <a:pt x="1709" y="1987"/>
                </a:lnTo>
                <a:lnTo>
                  <a:pt x="1709" y="1987"/>
                </a:lnTo>
                <a:lnTo>
                  <a:pt x="1711" y="1987"/>
                </a:lnTo>
                <a:lnTo>
                  <a:pt x="1713" y="1987"/>
                </a:lnTo>
                <a:lnTo>
                  <a:pt x="1713" y="1989"/>
                </a:lnTo>
                <a:lnTo>
                  <a:pt x="1714" y="1989"/>
                </a:lnTo>
                <a:lnTo>
                  <a:pt x="1716" y="1991"/>
                </a:lnTo>
                <a:lnTo>
                  <a:pt x="1716" y="1989"/>
                </a:lnTo>
                <a:lnTo>
                  <a:pt x="1718" y="1989"/>
                </a:lnTo>
                <a:lnTo>
                  <a:pt x="1718" y="1991"/>
                </a:lnTo>
                <a:lnTo>
                  <a:pt x="1718" y="1992"/>
                </a:lnTo>
                <a:lnTo>
                  <a:pt x="1719" y="1992"/>
                </a:lnTo>
                <a:lnTo>
                  <a:pt x="1721" y="1992"/>
                </a:lnTo>
                <a:lnTo>
                  <a:pt x="1721" y="1994"/>
                </a:lnTo>
                <a:lnTo>
                  <a:pt x="1723" y="1994"/>
                </a:lnTo>
                <a:lnTo>
                  <a:pt x="1723" y="1996"/>
                </a:lnTo>
                <a:lnTo>
                  <a:pt x="1725" y="1996"/>
                </a:lnTo>
                <a:lnTo>
                  <a:pt x="1725" y="1998"/>
                </a:lnTo>
                <a:lnTo>
                  <a:pt x="1726" y="1998"/>
                </a:lnTo>
                <a:lnTo>
                  <a:pt x="1726" y="1999"/>
                </a:lnTo>
                <a:lnTo>
                  <a:pt x="1725" y="1999"/>
                </a:lnTo>
                <a:lnTo>
                  <a:pt x="1725" y="2001"/>
                </a:lnTo>
                <a:lnTo>
                  <a:pt x="1723" y="2001"/>
                </a:lnTo>
                <a:moveTo>
                  <a:pt x="1378" y="1994"/>
                </a:moveTo>
                <a:lnTo>
                  <a:pt x="1376" y="1994"/>
                </a:lnTo>
                <a:lnTo>
                  <a:pt x="1374" y="1992"/>
                </a:lnTo>
                <a:lnTo>
                  <a:pt x="1373" y="1992"/>
                </a:lnTo>
                <a:lnTo>
                  <a:pt x="1371" y="1992"/>
                </a:lnTo>
                <a:lnTo>
                  <a:pt x="1371" y="1991"/>
                </a:lnTo>
                <a:lnTo>
                  <a:pt x="1373" y="1991"/>
                </a:lnTo>
                <a:lnTo>
                  <a:pt x="1374" y="1991"/>
                </a:lnTo>
                <a:lnTo>
                  <a:pt x="1374" y="1989"/>
                </a:lnTo>
                <a:lnTo>
                  <a:pt x="1376" y="1989"/>
                </a:lnTo>
                <a:lnTo>
                  <a:pt x="1378" y="1989"/>
                </a:lnTo>
                <a:lnTo>
                  <a:pt x="1379" y="1989"/>
                </a:lnTo>
                <a:lnTo>
                  <a:pt x="1379" y="1991"/>
                </a:lnTo>
                <a:lnTo>
                  <a:pt x="1378" y="1991"/>
                </a:lnTo>
                <a:lnTo>
                  <a:pt x="1376" y="1991"/>
                </a:lnTo>
                <a:lnTo>
                  <a:pt x="1378" y="1992"/>
                </a:lnTo>
                <a:lnTo>
                  <a:pt x="1376" y="1992"/>
                </a:lnTo>
                <a:lnTo>
                  <a:pt x="1378" y="1994"/>
                </a:lnTo>
                <a:moveTo>
                  <a:pt x="3808" y="1919"/>
                </a:moveTo>
                <a:lnTo>
                  <a:pt x="3808" y="1921"/>
                </a:lnTo>
                <a:lnTo>
                  <a:pt x="3806" y="1921"/>
                </a:lnTo>
                <a:lnTo>
                  <a:pt x="3806" y="1922"/>
                </a:lnTo>
                <a:lnTo>
                  <a:pt x="3805" y="1922"/>
                </a:lnTo>
                <a:lnTo>
                  <a:pt x="3805" y="1922"/>
                </a:lnTo>
                <a:lnTo>
                  <a:pt x="3805" y="1924"/>
                </a:lnTo>
                <a:lnTo>
                  <a:pt x="3805" y="1926"/>
                </a:lnTo>
                <a:lnTo>
                  <a:pt x="3801" y="1927"/>
                </a:lnTo>
                <a:lnTo>
                  <a:pt x="3799" y="1929"/>
                </a:lnTo>
                <a:lnTo>
                  <a:pt x="3798" y="1931"/>
                </a:lnTo>
                <a:lnTo>
                  <a:pt x="3796" y="1931"/>
                </a:lnTo>
                <a:lnTo>
                  <a:pt x="3794" y="1933"/>
                </a:lnTo>
                <a:lnTo>
                  <a:pt x="3793" y="1933"/>
                </a:lnTo>
                <a:lnTo>
                  <a:pt x="3793" y="1934"/>
                </a:lnTo>
                <a:lnTo>
                  <a:pt x="3791" y="1934"/>
                </a:lnTo>
                <a:lnTo>
                  <a:pt x="3789" y="1934"/>
                </a:lnTo>
                <a:lnTo>
                  <a:pt x="3789" y="1936"/>
                </a:lnTo>
                <a:lnTo>
                  <a:pt x="3788" y="1936"/>
                </a:lnTo>
                <a:lnTo>
                  <a:pt x="3786" y="1936"/>
                </a:lnTo>
                <a:lnTo>
                  <a:pt x="3786" y="1938"/>
                </a:lnTo>
                <a:lnTo>
                  <a:pt x="3784" y="1938"/>
                </a:lnTo>
                <a:lnTo>
                  <a:pt x="3784" y="1939"/>
                </a:lnTo>
                <a:lnTo>
                  <a:pt x="3781" y="1941"/>
                </a:lnTo>
                <a:lnTo>
                  <a:pt x="3779" y="1941"/>
                </a:lnTo>
                <a:lnTo>
                  <a:pt x="3779" y="1943"/>
                </a:lnTo>
                <a:lnTo>
                  <a:pt x="3777" y="1943"/>
                </a:lnTo>
                <a:lnTo>
                  <a:pt x="3777" y="1945"/>
                </a:lnTo>
                <a:lnTo>
                  <a:pt x="3776" y="1945"/>
                </a:lnTo>
                <a:lnTo>
                  <a:pt x="3774" y="1945"/>
                </a:lnTo>
                <a:lnTo>
                  <a:pt x="3772" y="1946"/>
                </a:lnTo>
                <a:lnTo>
                  <a:pt x="3770" y="1946"/>
                </a:lnTo>
                <a:lnTo>
                  <a:pt x="3769" y="1946"/>
                </a:lnTo>
                <a:lnTo>
                  <a:pt x="3769" y="1948"/>
                </a:lnTo>
                <a:lnTo>
                  <a:pt x="3767" y="1948"/>
                </a:lnTo>
                <a:lnTo>
                  <a:pt x="3765" y="1950"/>
                </a:lnTo>
                <a:lnTo>
                  <a:pt x="3765" y="1951"/>
                </a:lnTo>
                <a:lnTo>
                  <a:pt x="3764" y="1951"/>
                </a:lnTo>
                <a:lnTo>
                  <a:pt x="3764" y="1953"/>
                </a:lnTo>
                <a:lnTo>
                  <a:pt x="3764" y="1953"/>
                </a:lnTo>
                <a:lnTo>
                  <a:pt x="3762" y="1953"/>
                </a:lnTo>
                <a:lnTo>
                  <a:pt x="3764" y="1955"/>
                </a:lnTo>
                <a:lnTo>
                  <a:pt x="3764" y="1955"/>
                </a:lnTo>
                <a:lnTo>
                  <a:pt x="3764" y="1957"/>
                </a:lnTo>
                <a:lnTo>
                  <a:pt x="3764" y="1957"/>
                </a:lnTo>
                <a:lnTo>
                  <a:pt x="3764" y="1958"/>
                </a:lnTo>
                <a:lnTo>
                  <a:pt x="3762" y="1958"/>
                </a:lnTo>
                <a:lnTo>
                  <a:pt x="3760" y="1958"/>
                </a:lnTo>
                <a:lnTo>
                  <a:pt x="3760" y="1957"/>
                </a:lnTo>
                <a:lnTo>
                  <a:pt x="3760" y="1955"/>
                </a:lnTo>
                <a:lnTo>
                  <a:pt x="3758" y="1955"/>
                </a:lnTo>
                <a:lnTo>
                  <a:pt x="3757" y="1957"/>
                </a:lnTo>
                <a:lnTo>
                  <a:pt x="3755" y="1957"/>
                </a:lnTo>
                <a:lnTo>
                  <a:pt x="3753" y="1957"/>
                </a:lnTo>
                <a:lnTo>
                  <a:pt x="3752" y="1958"/>
                </a:lnTo>
                <a:lnTo>
                  <a:pt x="3748" y="1958"/>
                </a:lnTo>
                <a:lnTo>
                  <a:pt x="3746" y="1960"/>
                </a:lnTo>
                <a:lnTo>
                  <a:pt x="3745" y="1960"/>
                </a:lnTo>
                <a:lnTo>
                  <a:pt x="3743" y="1960"/>
                </a:lnTo>
                <a:lnTo>
                  <a:pt x="3741" y="1962"/>
                </a:lnTo>
                <a:lnTo>
                  <a:pt x="3740" y="1963"/>
                </a:lnTo>
                <a:lnTo>
                  <a:pt x="3738" y="1963"/>
                </a:lnTo>
                <a:lnTo>
                  <a:pt x="3738" y="1963"/>
                </a:lnTo>
                <a:lnTo>
                  <a:pt x="3736" y="1963"/>
                </a:lnTo>
                <a:lnTo>
                  <a:pt x="3735" y="1963"/>
                </a:lnTo>
                <a:lnTo>
                  <a:pt x="3735" y="1965"/>
                </a:lnTo>
                <a:lnTo>
                  <a:pt x="3733" y="1967"/>
                </a:lnTo>
                <a:lnTo>
                  <a:pt x="3731" y="1967"/>
                </a:lnTo>
                <a:lnTo>
                  <a:pt x="3731" y="1968"/>
                </a:lnTo>
                <a:lnTo>
                  <a:pt x="3729" y="1970"/>
                </a:lnTo>
                <a:lnTo>
                  <a:pt x="3728" y="1970"/>
                </a:lnTo>
                <a:lnTo>
                  <a:pt x="3726" y="1972"/>
                </a:lnTo>
                <a:lnTo>
                  <a:pt x="3724" y="1974"/>
                </a:lnTo>
                <a:lnTo>
                  <a:pt x="3723" y="1974"/>
                </a:lnTo>
                <a:lnTo>
                  <a:pt x="3723" y="1975"/>
                </a:lnTo>
                <a:lnTo>
                  <a:pt x="3723" y="1977"/>
                </a:lnTo>
                <a:lnTo>
                  <a:pt x="3721" y="1977"/>
                </a:lnTo>
                <a:lnTo>
                  <a:pt x="3721" y="1979"/>
                </a:lnTo>
                <a:lnTo>
                  <a:pt x="3719" y="1979"/>
                </a:lnTo>
                <a:lnTo>
                  <a:pt x="3717" y="1979"/>
                </a:lnTo>
                <a:lnTo>
                  <a:pt x="3717" y="1980"/>
                </a:lnTo>
                <a:lnTo>
                  <a:pt x="3716" y="1980"/>
                </a:lnTo>
                <a:lnTo>
                  <a:pt x="3714" y="1980"/>
                </a:lnTo>
                <a:lnTo>
                  <a:pt x="3714" y="1982"/>
                </a:lnTo>
                <a:lnTo>
                  <a:pt x="3712" y="1982"/>
                </a:lnTo>
                <a:lnTo>
                  <a:pt x="3712" y="1984"/>
                </a:lnTo>
                <a:lnTo>
                  <a:pt x="3709" y="1984"/>
                </a:lnTo>
                <a:lnTo>
                  <a:pt x="3707" y="1986"/>
                </a:lnTo>
                <a:lnTo>
                  <a:pt x="3705" y="1986"/>
                </a:lnTo>
                <a:lnTo>
                  <a:pt x="3705" y="1987"/>
                </a:lnTo>
                <a:lnTo>
                  <a:pt x="3704" y="1987"/>
                </a:lnTo>
                <a:lnTo>
                  <a:pt x="3702" y="1987"/>
                </a:lnTo>
                <a:lnTo>
                  <a:pt x="3702" y="1989"/>
                </a:lnTo>
                <a:lnTo>
                  <a:pt x="3700" y="1989"/>
                </a:lnTo>
                <a:lnTo>
                  <a:pt x="3699" y="1991"/>
                </a:lnTo>
                <a:lnTo>
                  <a:pt x="3697" y="1991"/>
                </a:lnTo>
                <a:lnTo>
                  <a:pt x="3695" y="1992"/>
                </a:lnTo>
                <a:lnTo>
                  <a:pt x="3693" y="1992"/>
                </a:lnTo>
                <a:lnTo>
                  <a:pt x="3692" y="1992"/>
                </a:lnTo>
                <a:lnTo>
                  <a:pt x="3690" y="1994"/>
                </a:lnTo>
                <a:lnTo>
                  <a:pt x="3688" y="1994"/>
                </a:lnTo>
                <a:lnTo>
                  <a:pt x="3687" y="1994"/>
                </a:lnTo>
                <a:lnTo>
                  <a:pt x="3685" y="1994"/>
                </a:lnTo>
                <a:lnTo>
                  <a:pt x="3685" y="1992"/>
                </a:lnTo>
                <a:lnTo>
                  <a:pt x="3683" y="1992"/>
                </a:lnTo>
                <a:lnTo>
                  <a:pt x="3682" y="1992"/>
                </a:lnTo>
                <a:lnTo>
                  <a:pt x="3682" y="1991"/>
                </a:lnTo>
                <a:lnTo>
                  <a:pt x="3682" y="1989"/>
                </a:lnTo>
                <a:lnTo>
                  <a:pt x="3683" y="1989"/>
                </a:lnTo>
                <a:lnTo>
                  <a:pt x="3683" y="1987"/>
                </a:lnTo>
                <a:lnTo>
                  <a:pt x="3682" y="1987"/>
                </a:lnTo>
                <a:lnTo>
                  <a:pt x="3682" y="1987"/>
                </a:lnTo>
                <a:lnTo>
                  <a:pt x="3682" y="1986"/>
                </a:lnTo>
                <a:lnTo>
                  <a:pt x="3682" y="1984"/>
                </a:lnTo>
                <a:lnTo>
                  <a:pt x="3682" y="1984"/>
                </a:lnTo>
                <a:lnTo>
                  <a:pt x="3680" y="1984"/>
                </a:lnTo>
                <a:lnTo>
                  <a:pt x="3678" y="1984"/>
                </a:lnTo>
                <a:lnTo>
                  <a:pt x="3676" y="1984"/>
                </a:lnTo>
                <a:lnTo>
                  <a:pt x="3675" y="1984"/>
                </a:lnTo>
                <a:lnTo>
                  <a:pt x="3675" y="1982"/>
                </a:lnTo>
                <a:lnTo>
                  <a:pt x="3676" y="1980"/>
                </a:lnTo>
                <a:lnTo>
                  <a:pt x="3676" y="1979"/>
                </a:lnTo>
                <a:lnTo>
                  <a:pt x="3676" y="1977"/>
                </a:lnTo>
                <a:lnTo>
                  <a:pt x="3678" y="1977"/>
                </a:lnTo>
                <a:lnTo>
                  <a:pt x="3678" y="1979"/>
                </a:lnTo>
                <a:lnTo>
                  <a:pt x="3680" y="1977"/>
                </a:lnTo>
                <a:lnTo>
                  <a:pt x="3678" y="1977"/>
                </a:lnTo>
                <a:lnTo>
                  <a:pt x="3678" y="1975"/>
                </a:lnTo>
                <a:lnTo>
                  <a:pt x="3680" y="1975"/>
                </a:lnTo>
                <a:lnTo>
                  <a:pt x="3682" y="1975"/>
                </a:lnTo>
                <a:lnTo>
                  <a:pt x="3682" y="1975"/>
                </a:lnTo>
                <a:lnTo>
                  <a:pt x="3682" y="1974"/>
                </a:lnTo>
                <a:lnTo>
                  <a:pt x="3683" y="1974"/>
                </a:lnTo>
                <a:lnTo>
                  <a:pt x="3685" y="1974"/>
                </a:lnTo>
                <a:lnTo>
                  <a:pt x="3685" y="1972"/>
                </a:lnTo>
                <a:lnTo>
                  <a:pt x="3683" y="1972"/>
                </a:lnTo>
                <a:lnTo>
                  <a:pt x="3685" y="1970"/>
                </a:lnTo>
                <a:lnTo>
                  <a:pt x="3687" y="1970"/>
                </a:lnTo>
                <a:lnTo>
                  <a:pt x="3688" y="1970"/>
                </a:lnTo>
                <a:lnTo>
                  <a:pt x="3688" y="1968"/>
                </a:lnTo>
                <a:lnTo>
                  <a:pt x="3688" y="1967"/>
                </a:lnTo>
                <a:lnTo>
                  <a:pt x="3690" y="1967"/>
                </a:lnTo>
                <a:lnTo>
                  <a:pt x="3692" y="1967"/>
                </a:lnTo>
                <a:lnTo>
                  <a:pt x="3692" y="1965"/>
                </a:lnTo>
                <a:lnTo>
                  <a:pt x="3693" y="1965"/>
                </a:lnTo>
                <a:lnTo>
                  <a:pt x="3695" y="1963"/>
                </a:lnTo>
                <a:lnTo>
                  <a:pt x="3697" y="1963"/>
                </a:lnTo>
                <a:lnTo>
                  <a:pt x="3697" y="1965"/>
                </a:lnTo>
                <a:lnTo>
                  <a:pt x="3699" y="1965"/>
                </a:lnTo>
                <a:lnTo>
                  <a:pt x="3699" y="1963"/>
                </a:lnTo>
                <a:lnTo>
                  <a:pt x="3697" y="1963"/>
                </a:lnTo>
                <a:lnTo>
                  <a:pt x="3699" y="1963"/>
                </a:lnTo>
                <a:lnTo>
                  <a:pt x="3700" y="1963"/>
                </a:lnTo>
                <a:lnTo>
                  <a:pt x="3702" y="1963"/>
                </a:lnTo>
                <a:lnTo>
                  <a:pt x="3702" y="1962"/>
                </a:lnTo>
                <a:lnTo>
                  <a:pt x="3704" y="1962"/>
                </a:lnTo>
                <a:lnTo>
                  <a:pt x="3705" y="1962"/>
                </a:lnTo>
                <a:lnTo>
                  <a:pt x="3707" y="1962"/>
                </a:lnTo>
                <a:lnTo>
                  <a:pt x="3707" y="1960"/>
                </a:lnTo>
                <a:lnTo>
                  <a:pt x="3709" y="1958"/>
                </a:lnTo>
                <a:lnTo>
                  <a:pt x="3711" y="1958"/>
                </a:lnTo>
                <a:lnTo>
                  <a:pt x="3712" y="1957"/>
                </a:lnTo>
                <a:lnTo>
                  <a:pt x="3714" y="1957"/>
                </a:lnTo>
                <a:lnTo>
                  <a:pt x="3714" y="1955"/>
                </a:lnTo>
                <a:lnTo>
                  <a:pt x="3716" y="1955"/>
                </a:lnTo>
                <a:lnTo>
                  <a:pt x="3717" y="1955"/>
                </a:lnTo>
                <a:lnTo>
                  <a:pt x="3719" y="1953"/>
                </a:lnTo>
                <a:lnTo>
                  <a:pt x="3721" y="1953"/>
                </a:lnTo>
                <a:lnTo>
                  <a:pt x="3723" y="1953"/>
                </a:lnTo>
                <a:lnTo>
                  <a:pt x="3723" y="1953"/>
                </a:lnTo>
                <a:lnTo>
                  <a:pt x="3724" y="1951"/>
                </a:lnTo>
                <a:lnTo>
                  <a:pt x="3726" y="1951"/>
                </a:lnTo>
                <a:lnTo>
                  <a:pt x="3728" y="1951"/>
                </a:lnTo>
                <a:lnTo>
                  <a:pt x="3728" y="1950"/>
                </a:lnTo>
                <a:lnTo>
                  <a:pt x="3729" y="1950"/>
                </a:lnTo>
                <a:lnTo>
                  <a:pt x="3731" y="1950"/>
                </a:lnTo>
                <a:lnTo>
                  <a:pt x="3733" y="1950"/>
                </a:lnTo>
                <a:lnTo>
                  <a:pt x="3733" y="1948"/>
                </a:lnTo>
                <a:lnTo>
                  <a:pt x="3735" y="1948"/>
                </a:lnTo>
                <a:lnTo>
                  <a:pt x="3736" y="1948"/>
                </a:lnTo>
                <a:lnTo>
                  <a:pt x="3738" y="1948"/>
                </a:lnTo>
                <a:lnTo>
                  <a:pt x="3738" y="1946"/>
                </a:lnTo>
                <a:lnTo>
                  <a:pt x="3740" y="1946"/>
                </a:lnTo>
                <a:lnTo>
                  <a:pt x="3741" y="1945"/>
                </a:lnTo>
                <a:lnTo>
                  <a:pt x="3743" y="1945"/>
                </a:lnTo>
                <a:lnTo>
                  <a:pt x="3745" y="1945"/>
                </a:lnTo>
                <a:lnTo>
                  <a:pt x="3745" y="1943"/>
                </a:lnTo>
                <a:lnTo>
                  <a:pt x="3746" y="1943"/>
                </a:lnTo>
                <a:lnTo>
                  <a:pt x="3748" y="1943"/>
                </a:lnTo>
                <a:lnTo>
                  <a:pt x="3748" y="1941"/>
                </a:lnTo>
                <a:lnTo>
                  <a:pt x="3750" y="1941"/>
                </a:lnTo>
                <a:lnTo>
                  <a:pt x="3752" y="1941"/>
                </a:lnTo>
                <a:lnTo>
                  <a:pt x="3752" y="1939"/>
                </a:lnTo>
                <a:lnTo>
                  <a:pt x="3753" y="1939"/>
                </a:lnTo>
                <a:lnTo>
                  <a:pt x="3755" y="1939"/>
                </a:lnTo>
                <a:lnTo>
                  <a:pt x="3757" y="1939"/>
                </a:lnTo>
                <a:lnTo>
                  <a:pt x="3758" y="1938"/>
                </a:lnTo>
                <a:lnTo>
                  <a:pt x="3760" y="1936"/>
                </a:lnTo>
                <a:lnTo>
                  <a:pt x="3762" y="1936"/>
                </a:lnTo>
                <a:lnTo>
                  <a:pt x="3764" y="1934"/>
                </a:lnTo>
                <a:lnTo>
                  <a:pt x="3765" y="1933"/>
                </a:lnTo>
                <a:lnTo>
                  <a:pt x="3767" y="1931"/>
                </a:lnTo>
                <a:lnTo>
                  <a:pt x="3769" y="1929"/>
                </a:lnTo>
                <a:lnTo>
                  <a:pt x="3770" y="1927"/>
                </a:lnTo>
                <a:lnTo>
                  <a:pt x="3772" y="1927"/>
                </a:lnTo>
                <a:lnTo>
                  <a:pt x="3772" y="1926"/>
                </a:lnTo>
                <a:lnTo>
                  <a:pt x="3774" y="1926"/>
                </a:lnTo>
                <a:lnTo>
                  <a:pt x="3776" y="1924"/>
                </a:lnTo>
                <a:lnTo>
                  <a:pt x="3777" y="1922"/>
                </a:lnTo>
                <a:lnTo>
                  <a:pt x="3779" y="1922"/>
                </a:lnTo>
                <a:lnTo>
                  <a:pt x="3779" y="1922"/>
                </a:lnTo>
                <a:lnTo>
                  <a:pt x="3781" y="1922"/>
                </a:lnTo>
                <a:lnTo>
                  <a:pt x="3782" y="1922"/>
                </a:lnTo>
                <a:lnTo>
                  <a:pt x="3784" y="1922"/>
                </a:lnTo>
                <a:lnTo>
                  <a:pt x="3784" y="1921"/>
                </a:lnTo>
                <a:lnTo>
                  <a:pt x="3786" y="1921"/>
                </a:lnTo>
                <a:lnTo>
                  <a:pt x="3786" y="1919"/>
                </a:lnTo>
                <a:lnTo>
                  <a:pt x="3788" y="1919"/>
                </a:lnTo>
                <a:lnTo>
                  <a:pt x="3789" y="1919"/>
                </a:lnTo>
                <a:lnTo>
                  <a:pt x="3789" y="1917"/>
                </a:lnTo>
                <a:lnTo>
                  <a:pt x="3791" y="1917"/>
                </a:lnTo>
                <a:lnTo>
                  <a:pt x="3791" y="1915"/>
                </a:lnTo>
                <a:lnTo>
                  <a:pt x="3793" y="1914"/>
                </a:lnTo>
                <a:lnTo>
                  <a:pt x="3794" y="1914"/>
                </a:lnTo>
                <a:lnTo>
                  <a:pt x="3794" y="1912"/>
                </a:lnTo>
                <a:lnTo>
                  <a:pt x="3796" y="1910"/>
                </a:lnTo>
                <a:lnTo>
                  <a:pt x="3798" y="1910"/>
                </a:lnTo>
                <a:lnTo>
                  <a:pt x="3798" y="1909"/>
                </a:lnTo>
                <a:lnTo>
                  <a:pt x="3799" y="1909"/>
                </a:lnTo>
                <a:lnTo>
                  <a:pt x="3801" y="1909"/>
                </a:lnTo>
                <a:lnTo>
                  <a:pt x="3801" y="1907"/>
                </a:lnTo>
                <a:lnTo>
                  <a:pt x="3805" y="1907"/>
                </a:lnTo>
                <a:lnTo>
                  <a:pt x="3805" y="1909"/>
                </a:lnTo>
                <a:lnTo>
                  <a:pt x="3805" y="1910"/>
                </a:lnTo>
                <a:lnTo>
                  <a:pt x="3805" y="1910"/>
                </a:lnTo>
                <a:lnTo>
                  <a:pt x="3805" y="1912"/>
                </a:lnTo>
                <a:lnTo>
                  <a:pt x="3805" y="1914"/>
                </a:lnTo>
                <a:lnTo>
                  <a:pt x="3803" y="1914"/>
                </a:lnTo>
                <a:lnTo>
                  <a:pt x="3803" y="1915"/>
                </a:lnTo>
                <a:lnTo>
                  <a:pt x="3801" y="1915"/>
                </a:lnTo>
                <a:lnTo>
                  <a:pt x="3801" y="1917"/>
                </a:lnTo>
                <a:lnTo>
                  <a:pt x="3799" y="1917"/>
                </a:lnTo>
                <a:lnTo>
                  <a:pt x="3799" y="1919"/>
                </a:lnTo>
                <a:lnTo>
                  <a:pt x="3801" y="1919"/>
                </a:lnTo>
                <a:lnTo>
                  <a:pt x="3803" y="1919"/>
                </a:lnTo>
                <a:lnTo>
                  <a:pt x="3803" y="1917"/>
                </a:lnTo>
                <a:lnTo>
                  <a:pt x="3805" y="1917"/>
                </a:lnTo>
                <a:lnTo>
                  <a:pt x="3805" y="1915"/>
                </a:lnTo>
                <a:lnTo>
                  <a:pt x="3805" y="1917"/>
                </a:lnTo>
                <a:lnTo>
                  <a:pt x="3805" y="1915"/>
                </a:lnTo>
                <a:lnTo>
                  <a:pt x="3806" y="1915"/>
                </a:lnTo>
                <a:lnTo>
                  <a:pt x="3808" y="1915"/>
                </a:lnTo>
                <a:lnTo>
                  <a:pt x="3808" y="1914"/>
                </a:lnTo>
                <a:lnTo>
                  <a:pt x="3810" y="1914"/>
                </a:lnTo>
                <a:lnTo>
                  <a:pt x="3810" y="1915"/>
                </a:lnTo>
                <a:lnTo>
                  <a:pt x="3808" y="1917"/>
                </a:lnTo>
                <a:lnTo>
                  <a:pt x="3808" y="1919"/>
                </a:lnTo>
                <a:lnTo>
                  <a:pt x="3806" y="1917"/>
                </a:lnTo>
                <a:lnTo>
                  <a:pt x="3806" y="1919"/>
                </a:lnTo>
                <a:lnTo>
                  <a:pt x="3808" y="1919"/>
                </a:lnTo>
                <a:moveTo>
                  <a:pt x="3805" y="1907"/>
                </a:moveTo>
                <a:lnTo>
                  <a:pt x="3805" y="1907"/>
                </a:lnTo>
                <a:lnTo>
                  <a:pt x="3805" y="1905"/>
                </a:lnTo>
                <a:lnTo>
                  <a:pt x="3806" y="1905"/>
                </a:lnTo>
                <a:lnTo>
                  <a:pt x="3805" y="1907"/>
                </a:lnTo>
                <a:moveTo>
                  <a:pt x="1366" y="1989"/>
                </a:moveTo>
                <a:lnTo>
                  <a:pt x="1367" y="1989"/>
                </a:lnTo>
                <a:lnTo>
                  <a:pt x="1367" y="1991"/>
                </a:lnTo>
                <a:lnTo>
                  <a:pt x="1369" y="1991"/>
                </a:lnTo>
                <a:lnTo>
                  <a:pt x="1369" y="1992"/>
                </a:lnTo>
                <a:lnTo>
                  <a:pt x="1367" y="1992"/>
                </a:lnTo>
                <a:lnTo>
                  <a:pt x="1366" y="1992"/>
                </a:lnTo>
                <a:lnTo>
                  <a:pt x="1366" y="1991"/>
                </a:lnTo>
                <a:lnTo>
                  <a:pt x="1366" y="1989"/>
                </a:lnTo>
                <a:moveTo>
                  <a:pt x="2762" y="1987"/>
                </a:moveTo>
                <a:lnTo>
                  <a:pt x="2762" y="1989"/>
                </a:lnTo>
                <a:lnTo>
                  <a:pt x="2764" y="1989"/>
                </a:lnTo>
                <a:lnTo>
                  <a:pt x="2762" y="1991"/>
                </a:lnTo>
                <a:lnTo>
                  <a:pt x="2760" y="1991"/>
                </a:lnTo>
                <a:lnTo>
                  <a:pt x="2759" y="1989"/>
                </a:lnTo>
                <a:lnTo>
                  <a:pt x="2760" y="1989"/>
                </a:lnTo>
                <a:lnTo>
                  <a:pt x="2760" y="1987"/>
                </a:lnTo>
                <a:lnTo>
                  <a:pt x="2762" y="1987"/>
                </a:lnTo>
                <a:moveTo>
                  <a:pt x="1359" y="1980"/>
                </a:moveTo>
                <a:lnTo>
                  <a:pt x="1359" y="1982"/>
                </a:lnTo>
                <a:lnTo>
                  <a:pt x="1357" y="1982"/>
                </a:lnTo>
                <a:lnTo>
                  <a:pt x="1357" y="1980"/>
                </a:lnTo>
                <a:lnTo>
                  <a:pt x="1355" y="1980"/>
                </a:lnTo>
                <a:lnTo>
                  <a:pt x="1355" y="1979"/>
                </a:lnTo>
                <a:lnTo>
                  <a:pt x="1354" y="1979"/>
                </a:lnTo>
                <a:lnTo>
                  <a:pt x="1354" y="1977"/>
                </a:lnTo>
                <a:lnTo>
                  <a:pt x="1355" y="1977"/>
                </a:lnTo>
                <a:lnTo>
                  <a:pt x="1357" y="1979"/>
                </a:lnTo>
                <a:lnTo>
                  <a:pt x="1359" y="1979"/>
                </a:lnTo>
                <a:lnTo>
                  <a:pt x="1361" y="1980"/>
                </a:lnTo>
                <a:lnTo>
                  <a:pt x="1359" y="1980"/>
                </a:lnTo>
                <a:moveTo>
                  <a:pt x="1355" y="1982"/>
                </a:moveTo>
                <a:lnTo>
                  <a:pt x="1357" y="1982"/>
                </a:lnTo>
                <a:lnTo>
                  <a:pt x="1357" y="1984"/>
                </a:lnTo>
                <a:lnTo>
                  <a:pt x="1355" y="1982"/>
                </a:lnTo>
                <a:moveTo>
                  <a:pt x="1345" y="1970"/>
                </a:moveTo>
                <a:lnTo>
                  <a:pt x="1345" y="1972"/>
                </a:lnTo>
                <a:lnTo>
                  <a:pt x="1347" y="1972"/>
                </a:lnTo>
                <a:lnTo>
                  <a:pt x="1349" y="1972"/>
                </a:lnTo>
                <a:lnTo>
                  <a:pt x="1349" y="1974"/>
                </a:lnTo>
                <a:lnTo>
                  <a:pt x="1347" y="1974"/>
                </a:lnTo>
                <a:lnTo>
                  <a:pt x="1347" y="1975"/>
                </a:lnTo>
                <a:lnTo>
                  <a:pt x="1345" y="1975"/>
                </a:lnTo>
                <a:lnTo>
                  <a:pt x="1343" y="1975"/>
                </a:lnTo>
                <a:lnTo>
                  <a:pt x="1345" y="1974"/>
                </a:lnTo>
                <a:lnTo>
                  <a:pt x="1343" y="1974"/>
                </a:lnTo>
                <a:lnTo>
                  <a:pt x="1343" y="1972"/>
                </a:lnTo>
                <a:lnTo>
                  <a:pt x="1343" y="1970"/>
                </a:lnTo>
                <a:lnTo>
                  <a:pt x="1345" y="1970"/>
                </a:lnTo>
                <a:moveTo>
                  <a:pt x="1478" y="1968"/>
                </a:moveTo>
                <a:lnTo>
                  <a:pt x="1477" y="1968"/>
                </a:lnTo>
                <a:lnTo>
                  <a:pt x="1477" y="1967"/>
                </a:lnTo>
                <a:lnTo>
                  <a:pt x="1478" y="1967"/>
                </a:lnTo>
                <a:lnTo>
                  <a:pt x="1478" y="1965"/>
                </a:lnTo>
                <a:lnTo>
                  <a:pt x="1480" y="1965"/>
                </a:lnTo>
                <a:lnTo>
                  <a:pt x="1482" y="1963"/>
                </a:lnTo>
                <a:lnTo>
                  <a:pt x="1484" y="1963"/>
                </a:lnTo>
                <a:lnTo>
                  <a:pt x="1484" y="1963"/>
                </a:lnTo>
                <a:lnTo>
                  <a:pt x="1484" y="1962"/>
                </a:lnTo>
                <a:lnTo>
                  <a:pt x="1482" y="1962"/>
                </a:lnTo>
                <a:lnTo>
                  <a:pt x="1480" y="1962"/>
                </a:lnTo>
                <a:lnTo>
                  <a:pt x="1478" y="1960"/>
                </a:lnTo>
                <a:lnTo>
                  <a:pt x="1477" y="1960"/>
                </a:lnTo>
                <a:lnTo>
                  <a:pt x="1477" y="1958"/>
                </a:lnTo>
                <a:lnTo>
                  <a:pt x="1478" y="1958"/>
                </a:lnTo>
                <a:lnTo>
                  <a:pt x="1480" y="1960"/>
                </a:lnTo>
                <a:lnTo>
                  <a:pt x="1482" y="1960"/>
                </a:lnTo>
                <a:lnTo>
                  <a:pt x="1482" y="1958"/>
                </a:lnTo>
                <a:lnTo>
                  <a:pt x="1484" y="1958"/>
                </a:lnTo>
                <a:lnTo>
                  <a:pt x="1485" y="1958"/>
                </a:lnTo>
                <a:lnTo>
                  <a:pt x="1487" y="1958"/>
                </a:lnTo>
                <a:lnTo>
                  <a:pt x="1489" y="1958"/>
                </a:lnTo>
                <a:lnTo>
                  <a:pt x="1490" y="1958"/>
                </a:lnTo>
                <a:lnTo>
                  <a:pt x="1490" y="1960"/>
                </a:lnTo>
                <a:lnTo>
                  <a:pt x="1490" y="1962"/>
                </a:lnTo>
                <a:lnTo>
                  <a:pt x="1489" y="1962"/>
                </a:lnTo>
                <a:lnTo>
                  <a:pt x="1489" y="1963"/>
                </a:lnTo>
                <a:lnTo>
                  <a:pt x="1487" y="1963"/>
                </a:lnTo>
                <a:lnTo>
                  <a:pt x="1487" y="1965"/>
                </a:lnTo>
                <a:lnTo>
                  <a:pt x="1485" y="1965"/>
                </a:lnTo>
                <a:lnTo>
                  <a:pt x="1484" y="1965"/>
                </a:lnTo>
                <a:lnTo>
                  <a:pt x="1484" y="1967"/>
                </a:lnTo>
                <a:lnTo>
                  <a:pt x="1484" y="1968"/>
                </a:lnTo>
                <a:lnTo>
                  <a:pt x="1482" y="1968"/>
                </a:lnTo>
                <a:lnTo>
                  <a:pt x="1482" y="1970"/>
                </a:lnTo>
                <a:lnTo>
                  <a:pt x="1480" y="1968"/>
                </a:lnTo>
                <a:lnTo>
                  <a:pt x="1478" y="1968"/>
                </a:lnTo>
                <a:moveTo>
                  <a:pt x="1492" y="1962"/>
                </a:moveTo>
                <a:lnTo>
                  <a:pt x="1492" y="1963"/>
                </a:lnTo>
                <a:lnTo>
                  <a:pt x="1492" y="1963"/>
                </a:lnTo>
                <a:lnTo>
                  <a:pt x="1490" y="1963"/>
                </a:lnTo>
                <a:lnTo>
                  <a:pt x="1490" y="1965"/>
                </a:lnTo>
                <a:lnTo>
                  <a:pt x="1490" y="1967"/>
                </a:lnTo>
                <a:lnTo>
                  <a:pt x="1490" y="1968"/>
                </a:lnTo>
                <a:lnTo>
                  <a:pt x="1492" y="1968"/>
                </a:lnTo>
                <a:lnTo>
                  <a:pt x="1492" y="1967"/>
                </a:lnTo>
                <a:lnTo>
                  <a:pt x="1494" y="1967"/>
                </a:lnTo>
                <a:lnTo>
                  <a:pt x="1494" y="1965"/>
                </a:lnTo>
                <a:lnTo>
                  <a:pt x="1496" y="1965"/>
                </a:lnTo>
                <a:lnTo>
                  <a:pt x="1497" y="1967"/>
                </a:lnTo>
                <a:lnTo>
                  <a:pt x="1497" y="1965"/>
                </a:lnTo>
                <a:lnTo>
                  <a:pt x="1497" y="1963"/>
                </a:lnTo>
                <a:lnTo>
                  <a:pt x="1499" y="1963"/>
                </a:lnTo>
                <a:lnTo>
                  <a:pt x="1501" y="1963"/>
                </a:lnTo>
                <a:lnTo>
                  <a:pt x="1502" y="1963"/>
                </a:lnTo>
                <a:lnTo>
                  <a:pt x="1502" y="1963"/>
                </a:lnTo>
                <a:lnTo>
                  <a:pt x="1504" y="1963"/>
                </a:lnTo>
                <a:lnTo>
                  <a:pt x="1504" y="1962"/>
                </a:lnTo>
                <a:lnTo>
                  <a:pt x="1504" y="1962"/>
                </a:lnTo>
                <a:lnTo>
                  <a:pt x="1504" y="1960"/>
                </a:lnTo>
                <a:lnTo>
                  <a:pt x="1504" y="1958"/>
                </a:lnTo>
                <a:lnTo>
                  <a:pt x="1504" y="1958"/>
                </a:lnTo>
                <a:lnTo>
                  <a:pt x="1504" y="1957"/>
                </a:lnTo>
                <a:lnTo>
                  <a:pt x="1502" y="1957"/>
                </a:lnTo>
                <a:lnTo>
                  <a:pt x="1501" y="1958"/>
                </a:lnTo>
                <a:lnTo>
                  <a:pt x="1499" y="1960"/>
                </a:lnTo>
                <a:lnTo>
                  <a:pt x="1497" y="1960"/>
                </a:lnTo>
                <a:lnTo>
                  <a:pt x="1497" y="1958"/>
                </a:lnTo>
                <a:lnTo>
                  <a:pt x="1499" y="1958"/>
                </a:lnTo>
                <a:lnTo>
                  <a:pt x="1499" y="1957"/>
                </a:lnTo>
                <a:lnTo>
                  <a:pt x="1497" y="1957"/>
                </a:lnTo>
                <a:lnTo>
                  <a:pt x="1496" y="1957"/>
                </a:lnTo>
                <a:lnTo>
                  <a:pt x="1494" y="1957"/>
                </a:lnTo>
                <a:lnTo>
                  <a:pt x="1494" y="1958"/>
                </a:lnTo>
                <a:lnTo>
                  <a:pt x="1492" y="1958"/>
                </a:lnTo>
                <a:lnTo>
                  <a:pt x="1494" y="1960"/>
                </a:lnTo>
                <a:lnTo>
                  <a:pt x="1492" y="1960"/>
                </a:lnTo>
                <a:lnTo>
                  <a:pt x="1492" y="1962"/>
                </a:lnTo>
                <a:moveTo>
                  <a:pt x="1501" y="1960"/>
                </a:moveTo>
                <a:lnTo>
                  <a:pt x="1502" y="1962"/>
                </a:lnTo>
                <a:lnTo>
                  <a:pt x="1501" y="1962"/>
                </a:lnTo>
                <a:lnTo>
                  <a:pt x="1501" y="1960"/>
                </a:lnTo>
                <a:moveTo>
                  <a:pt x="1494" y="1963"/>
                </a:moveTo>
                <a:lnTo>
                  <a:pt x="1496" y="1963"/>
                </a:lnTo>
                <a:lnTo>
                  <a:pt x="1494" y="1963"/>
                </a:lnTo>
                <a:lnTo>
                  <a:pt x="1494" y="1963"/>
                </a:lnTo>
                <a:moveTo>
                  <a:pt x="1330" y="1948"/>
                </a:moveTo>
                <a:lnTo>
                  <a:pt x="1330" y="1946"/>
                </a:lnTo>
                <a:lnTo>
                  <a:pt x="1331" y="1946"/>
                </a:lnTo>
                <a:lnTo>
                  <a:pt x="1333" y="1946"/>
                </a:lnTo>
                <a:lnTo>
                  <a:pt x="1333" y="1948"/>
                </a:lnTo>
                <a:lnTo>
                  <a:pt x="1335" y="1948"/>
                </a:lnTo>
                <a:lnTo>
                  <a:pt x="1335" y="1950"/>
                </a:lnTo>
                <a:lnTo>
                  <a:pt x="1335" y="1951"/>
                </a:lnTo>
                <a:lnTo>
                  <a:pt x="1335" y="1953"/>
                </a:lnTo>
                <a:lnTo>
                  <a:pt x="1333" y="1953"/>
                </a:lnTo>
                <a:lnTo>
                  <a:pt x="1333" y="1951"/>
                </a:lnTo>
                <a:lnTo>
                  <a:pt x="1331" y="1951"/>
                </a:lnTo>
                <a:lnTo>
                  <a:pt x="1331" y="1950"/>
                </a:lnTo>
                <a:lnTo>
                  <a:pt x="1330" y="1950"/>
                </a:lnTo>
                <a:lnTo>
                  <a:pt x="1330" y="1948"/>
                </a:lnTo>
                <a:moveTo>
                  <a:pt x="1340" y="1950"/>
                </a:moveTo>
                <a:lnTo>
                  <a:pt x="1338" y="1950"/>
                </a:lnTo>
                <a:lnTo>
                  <a:pt x="1338" y="1948"/>
                </a:lnTo>
                <a:lnTo>
                  <a:pt x="1337" y="1948"/>
                </a:lnTo>
                <a:lnTo>
                  <a:pt x="1337" y="1946"/>
                </a:lnTo>
                <a:lnTo>
                  <a:pt x="1338" y="1946"/>
                </a:lnTo>
                <a:lnTo>
                  <a:pt x="1340" y="1946"/>
                </a:lnTo>
                <a:lnTo>
                  <a:pt x="1340" y="1948"/>
                </a:lnTo>
                <a:lnTo>
                  <a:pt x="1340" y="1950"/>
                </a:lnTo>
                <a:moveTo>
                  <a:pt x="1326" y="1941"/>
                </a:moveTo>
                <a:lnTo>
                  <a:pt x="1328" y="1941"/>
                </a:lnTo>
                <a:lnTo>
                  <a:pt x="1328" y="1943"/>
                </a:lnTo>
                <a:lnTo>
                  <a:pt x="1326" y="1943"/>
                </a:lnTo>
                <a:lnTo>
                  <a:pt x="1325" y="1943"/>
                </a:lnTo>
                <a:lnTo>
                  <a:pt x="1325" y="1941"/>
                </a:lnTo>
                <a:lnTo>
                  <a:pt x="1325" y="1939"/>
                </a:lnTo>
                <a:lnTo>
                  <a:pt x="1326" y="1939"/>
                </a:lnTo>
                <a:lnTo>
                  <a:pt x="1326" y="1941"/>
                </a:lnTo>
                <a:moveTo>
                  <a:pt x="2757" y="1931"/>
                </a:moveTo>
                <a:lnTo>
                  <a:pt x="2755" y="1933"/>
                </a:lnTo>
                <a:lnTo>
                  <a:pt x="2753" y="1933"/>
                </a:lnTo>
                <a:lnTo>
                  <a:pt x="2753" y="1934"/>
                </a:lnTo>
                <a:lnTo>
                  <a:pt x="2752" y="1934"/>
                </a:lnTo>
                <a:lnTo>
                  <a:pt x="2752" y="1933"/>
                </a:lnTo>
                <a:lnTo>
                  <a:pt x="2750" y="1933"/>
                </a:lnTo>
                <a:lnTo>
                  <a:pt x="2748" y="1933"/>
                </a:lnTo>
                <a:lnTo>
                  <a:pt x="2748" y="1934"/>
                </a:lnTo>
                <a:lnTo>
                  <a:pt x="2747" y="1934"/>
                </a:lnTo>
                <a:lnTo>
                  <a:pt x="2745" y="1934"/>
                </a:lnTo>
                <a:lnTo>
                  <a:pt x="2745" y="1936"/>
                </a:lnTo>
                <a:lnTo>
                  <a:pt x="2743" y="1936"/>
                </a:lnTo>
                <a:lnTo>
                  <a:pt x="2742" y="1936"/>
                </a:lnTo>
                <a:lnTo>
                  <a:pt x="2740" y="1934"/>
                </a:lnTo>
                <a:lnTo>
                  <a:pt x="2740" y="1936"/>
                </a:lnTo>
                <a:lnTo>
                  <a:pt x="2738" y="1938"/>
                </a:lnTo>
                <a:lnTo>
                  <a:pt x="2736" y="1938"/>
                </a:lnTo>
                <a:lnTo>
                  <a:pt x="2736" y="1936"/>
                </a:lnTo>
                <a:lnTo>
                  <a:pt x="2736" y="1934"/>
                </a:lnTo>
                <a:lnTo>
                  <a:pt x="2738" y="1934"/>
                </a:lnTo>
                <a:lnTo>
                  <a:pt x="2738" y="1933"/>
                </a:lnTo>
                <a:lnTo>
                  <a:pt x="2736" y="1933"/>
                </a:lnTo>
                <a:lnTo>
                  <a:pt x="2736" y="1931"/>
                </a:lnTo>
                <a:lnTo>
                  <a:pt x="2738" y="1931"/>
                </a:lnTo>
                <a:lnTo>
                  <a:pt x="2738" y="1929"/>
                </a:lnTo>
                <a:lnTo>
                  <a:pt x="2740" y="1929"/>
                </a:lnTo>
                <a:lnTo>
                  <a:pt x="2740" y="1927"/>
                </a:lnTo>
                <a:lnTo>
                  <a:pt x="2740" y="1926"/>
                </a:lnTo>
                <a:lnTo>
                  <a:pt x="2742" y="1926"/>
                </a:lnTo>
                <a:lnTo>
                  <a:pt x="2743" y="1924"/>
                </a:lnTo>
                <a:lnTo>
                  <a:pt x="2745" y="1924"/>
                </a:lnTo>
                <a:lnTo>
                  <a:pt x="2745" y="1926"/>
                </a:lnTo>
                <a:lnTo>
                  <a:pt x="2743" y="1926"/>
                </a:lnTo>
                <a:lnTo>
                  <a:pt x="2742" y="1927"/>
                </a:lnTo>
                <a:lnTo>
                  <a:pt x="2742" y="1929"/>
                </a:lnTo>
                <a:lnTo>
                  <a:pt x="2743" y="1927"/>
                </a:lnTo>
                <a:lnTo>
                  <a:pt x="2743" y="1929"/>
                </a:lnTo>
                <a:lnTo>
                  <a:pt x="2745" y="1927"/>
                </a:lnTo>
                <a:lnTo>
                  <a:pt x="2747" y="1927"/>
                </a:lnTo>
                <a:lnTo>
                  <a:pt x="2748" y="1926"/>
                </a:lnTo>
                <a:lnTo>
                  <a:pt x="2748" y="1927"/>
                </a:lnTo>
                <a:lnTo>
                  <a:pt x="2748" y="1929"/>
                </a:lnTo>
                <a:lnTo>
                  <a:pt x="2747" y="1931"/>
                </a:lnTo>
                <a:lnTo>
                  <a:pt x="2747" y="1929"/>
                </a:lnTo>
                <a:lnTo>
                  <a:pt x="2745" y="1929"/>
                </a:lnTo>
                <a:lnTo>
                  <a:pt x="2745" y="1931"/>
                </a:lnTo>
                <a:lnTo>
                  <a:pt x="2747" y="1931"/>
                </a:lnTo>
                <a:lnTo>
                  <a:pt x="2748" y="1931"/>
                </a:lnTo>
                <a:lnTo>
                  <a:pt x="2750" y="1931"/>
                </a:lnTo>
                <a:lnTo>
                  <a:pt x="2750" y="1929"/>
                </a:lnTo>
                <a:lnTo>
                  <a:pt x="2752" y="1929"/>
                </a:lnTo>
                <a:lnTo>
                  <a:pt x="2753" y="1929"/>
                </a:lnTo>
                <a:lnTo>
                  <a:pt x="2755" y="1929"/>
                </a:lnTo>
                <a:lnTo>
                  <a:pt x="2755" y="1927"/>
                </a:lnTo>
                <a:lnTo>
                  <a:pt x="2757" y="1927"/>
                </a:lnTo>
                <a:lnTo>
                  <a:pt x="2757" y="1929"/>
                </a:lnTo>
                <a:lnTo>
                  <a:pt x="2757" y="1931"/>
                </a:lnTo>
                <a:moveTo>
                  <a:pt x="1320" y="1927"/>
                </a:moveTo>
                <a:lnTo>
                  <a:pt x="1321" y="1927"/>
                </a:lnTo>
                <a:lnTo>
                  <a:pt x="1321" y="1929"/>
                </a:lnTo>
                <a:lnTo>
                  <a:pt x="1320" y="1929"/>
                </a:lnTo>
                <a:lnTo>
                  <a:pt x="1318" y="1929"/>
                </a:lnTo>
                <a:lnTo>
                  <a:pt x="1318" y="1927"/>
                </a:lnTo>
                <a:lnTo>
                  <a:pt x="1318" y="1926"/>
                </a:lnTo>
                <a:lnTo>
                  <a:pt x="1320" y="1926"/>
                </a:lnTo>
                <a:lnTo>
                  <a:pt x="1320" y="1927"/>
                </a:lnTo>
                <a:moveTo>
                  <a:pt x="1318" y="1924"/>
                </a:moveTo>
                <a:lnTo>
                  <a:pt x="1318" y="1926"/>
                </a:lnTo>
                <a:lnTo>
                  <a:pt x="1316" y="1924"/>
                </a:lnTo>
                <a:lnTo>
                  <a:pt x="1316" y="1922"/>
                </a:lnTo>
                <a:lnTo>
                  <a:pt x="1316" y="1922"/>
                </a:lnTo>
                <a:lnTo>
                  <a:pt x="1318" y="1922"/>
                </a:lnTo>
                <a:lnTo>
                  <a:pt x="1318" y="1922"/>
                </a:lnTo>
                <a:lnTo>
                  <a:pt x="1320" y="1922"/>
                </a:lnTo>
                <a:lnTo>
                  <a:pt x="1320" y="1922"/>
                </a:lnTo>
                <a:lnTo>
                  <a:pt x="1318" y="1922"/>
                </a:lnTo>
                <a:lnTo>
                  <a:pt x="1318" y="1921"/>
                </a:lnTo>
                <a:lnTo>
                  <a:pt x="1316" y="1921"/>
                </a:lnTo>
                <a:lnTo>
                  <a:pt x="1314" y="1921"/>
                </a:lnTo>
                <a:lnTo>
                  <a:pt x="1314" y="1919"/>
                </a:lnTo>
                <a:lnTo>
                  <a:pt x="1314" y="1917"/>
                </a:lnTo>
                <a:lnTo>
                  <a:pt x="1316" y="1917"/>
                </a:lnTo>
                <a:lnTo>
                  <a:pt x="1316" y="1919"/>
                </a:lnTo>
                <a:lnTo>
                  <a:pt x="1318" y="1919"/>
                </a:lnTo>
                <a:lnTo>
                  <a:pt x="1320" y="1919"/>
                </a:lnTo>
                <a:lnTo>
                  <a:pt x="1320" y="1917"/>
                </a:lnTo>
                <a:lnTo>
                  <a:pt x="1321" y="1919"/>
                </a:lnTo>
                <a:lnTo>
                  <a:pt x="1323" y="1919"/>
                </a:lnTo>
                <a:lnTo>
                  <a:pt x="1323" y="1921"/>
                </a:lnTo>
                <a:lnTo>
                  <a:pt x="1325" y="1921"/>
                </a:lnTo>
                <a:lnTo>
                  <a:pt x="1326" y="1922"/>
                </a:lnTo>
                <a:lnTo>
                  <a:pt x="1326" y="1922"/>
                </a:lnTo>
                <a:lnTo>
                  <a:pt x="1326" y="1924"/>
                </a:lnTo>
                <a:lnTo>
                  <a:pt x="1325" y="1924"/>
                </a:lnTo>
                <a:lnTo>
                  <a:pt x="1325" y="1926"/>
                </a:lnTo>
                <a:lnTo>
                  <a:pt x="1323" y="1926"/>
                </a:lnTo>
                <a:lnTo>
                  <a:pt x="1323" y="1924"/>
                </a:lnTo>
                <a:lnTo>
                  <a:pt x="1323" y="1922"/>
                </a:lnTo>
                <a:lnTo>
                  <a:pt x="1323" y="1922"/>
                </a:lnTo>
                <a:lnTo>
                  <a:pt x="1325" y="1922"/>
                </a:lnTo>
                <a:lnTo>
                  <a:pt x="1325" y="1922"/>
                </a:lnTo>
                <a:lnTo>
                  <a:pt x="1323" y="1922"/>
                </a:lnTo>
                <a:lnTo>
                  <a:pt x="1321" y="1922"/>
                </a:lnTo>
                <a:lnTo>
                  <a:pt x="1321" y="1922"/>
                </a:lnTo>
                <a:lnTo>
                  <a:pt x="1321" y="1924"/>
                </a:lnTo>
                <a:lnTo>
                  <a:pt x="1320" y="1924"/>
                </a:lnTo>
                <a:lnTo>
                  <a:pt x="1318" y="1924"/>
                </a:lnTo>
                <a:moveTo>
                  <a:pt x="1328" y="1922"/>
                </a:moveTo>
                <a:lnTo>
                  <a:pt x="1330" y="1922"/>
                </a:lnTo>
                <a:lnTo>
                  <a:pt x="1330" y="1922"/>
                </a:lnTo>
                <a:lnTo>
                  <a:pt x="1328" y="1922"/>
                </a:lnTo>
                <a:lnTo>
                  <a:pt x="1326" y="1922"/>
                </a:lnTo>
                <a:lnTo>
                  <a:pt x="1326" y="1921"/>
                </a:lnTo>
                <a:lnTo>
                  <a:pt x="1328" y="1922"/>
                </a:lnTo>
                <a:moveTo>
                  <a:pt x="1323" y="1915"/>
                </a:moveTo>
                <a:lnTo>
                  <a:pt x="1325" y="1915"/>
                </a:lnTo>
                <a:lnTo>
                  <a:pt x="1326" y="1917"/>
                </a:lnTo>
                <a:lnTo>
                  <a:pt x="1326" y="1919"/>
                </a:lnTo>
                <a:lnTo>
                  <a:pt x="1325" y="1917"/>
                </a:lnTo>
                <a:lnTo>
                  <a:pt x="1323" y="1917"/>
                </a:lnTo>
                <a:lnTo>
                  <a:pt x="1323" y="1915"/>
                </a:lnTo>
                <a:moveTo>
                  <a:pt x="1318" y="1917"/>
                </a:moveTo>
                <a:lnTo>
                  <a:pt x="1316" y="1917"/>
                </a:lnTo>
                <a:lnTo>
                  <a:pt x="1316" y="1915"/>
                </a:lnTo>
                <a:lnTo>
                  <a:pt x="1318" y="1915"/>
                </a:lnTo>
                <a:lnTo>
                  <a:pt x="1318" y="1914"/>
                </a:lnTo>
                <a:lnTo>
                  <a:pt x="1320" y="1915"/>
                </a:lnTo>
                <a:lnTo>
                  <a:pt x="1320" y="1914"/>
                </a:lnTo>
                <a:lnTo>
                  <a:pt x="1321" y="1914"/>
                </a:lnTo>
                <a:lnTo>
                  <a:pt x="1323" y="1914"/>
                </a:lnTo>
                <a:lnTo>
                  <a:pt x="1323" y="1915"/>
                </a:lnTo>
                <a:lnTo>
                  <a:pt x="1321" y="1915"/>
                </a:lnTo>
                <a:lnTo>
                  <a:pt x="1321" y="1917"/>
                </a:lnTo>
                <a:lnTo>
                  <a:pt x="1320" y="1917"/>
                </a:lnTo>
                <a:lnTo>
                  <a:pt x="1318" y="1917"/>
                </a:lnTo>
                <a:moveTo>
                  <a:pt x="3548" y="1907"/>
                </a:moveTo>
                <a:lnTo>
                  <a:pt x="3550" y="1907"/>
                </a:lnTo>
                <a:lnTo>
                  <a:pt x="3548" y="1909"/>
                </a:lnTo>
                <a:lnTo>
                  <a:pt x="3548" y="1907"/>
                </a:lnTo>
                <a:moveTo>
                  <a:pt x="3524" y="1914"/>
                </a:moveTo>
                <a:lnTo>
                  <a:pt x="3526" y="1912"/>
                </a:lnTo>
                <a:lnTo>
                  <a:pt x="3526" y="1914"/>
                </a:lnTo>
                <a:lnTo>
                  <a:pt x="3524" y="1914"/>
                </a:lnTo>
                <a:moveTo>
                  <a:pt x="3574" y="1874"/>
                </a:moveTo>
                <a:lnTo>
                  <a:pt x="3572" y="1874"/>
                </a:lnTo>
                <a:lnTo>
                  <a:pt x="3570" y="1874"/>
                </a:lnTo>
                <a:lnTo>
                  <a:pt x="3569" y="1876"/>
                </a:lnTo>
                <a:lnTo>
                  <a:pt x="3567" y="1876"/>
                </a:lnTo>
                <a:lnTo>
                  <a:pt x="3565" y="1876"/>
                </a:lnTo>
                <a:lnTo>
                  <a:pt x="3564" y="1876"/>
                </a:lnTo>
                <a:lnTo>
                  <a:pt x="3562" y="1876"/>
                </a:lnTo>
                <a:lnTo>
                  <a:pt x="3560" y="1876"/>
                </a:lnTo>
                <a:lnTo>
                  <a:pt x="3558" y="1876"/>
                </a:lnTo>
                <a:lnTo>
                  <a:pt x="3557" y="1878"/>
                </a:lnTo>
                <a:lnTo>
                  <a:pt x="3557" y="1878"/>
                </a:lnTo>
                <a:lnTo>
                  <a:pt x="3555" y="1878"/>
                </a:lnTo>
                <a:lnTo>
                  <a:pt x="3553" y="1876"/>
                </a:lnTo>
                <a:lnTo>
                  <a:pt x="3553" y="1874"/>
                </a:lnTo>
                <a:lnTo>
                  <a:pt x="3552" y="1874"/>
                </a:lnTo>
                <a:lnTo>
                  <a:pt x="3552" y="1873"/>
                </a:lnTo>
                <a:lnTo>
                  <a:pt x="3552" y="1871"/>
                </a:lnTo>
                <a:lnTo>
                  <a:pt x="3550" y="1871"/>
                </a:lnTo>
                <a:lnTo>
                  <a:pt x="3548" y="1871"/>
                </a:lnTo>
                <a:lnTo>
                  <a:pt x="3547" y="1871"/>
                </a:lnTo>
                <a:lnTo>
                  <a:pt x="3547" y="1869"/>
                </a:lnTo>
                <a:lnTo>
                  <a:pt x="3545" y="1868"/>
                </a:lnTo>
                <a:lnTo>
                  <a:pt x="3543" y="1869"/>
                </a:lnTo>
                <a:lnTo>
                  <a:pt x="3543" y="1871"/>
                </a:lnTo>
                <a:lnTo>
                  <a:pt x="3541" y="1871"/>
                </a:lnTo>
                <a:lnTo>
                  <a:pt x="3541" y="1873"/>
                </a:lnTo>
                <a:lnTo>
                  <a:pt x="3540" y="1873"/>
                </a:lnTo>
                <a:lnTo>
                  <a:pt x="3540" y="1874"/>
                </a:lnTo>
                <a:lnTo>
                  <a:pt x="3540" y="1876"/>
                </a:lnTo>
                <a:lnTo>
                  <a:pt x="3538" y="1876"/>
                </a:lnTo>
                <a:lnTo>
                  <a:pt x="3538" y="1878"/>
                </a:lnTo>
                <a:lnTo>
                  <a:pt x="3538" y="1880"/>
                </a:lnTo>
                <a:lnTo>
                  <a:pt x="3536" y="1881"/>
                </a:lnTo>
                <a:lnTo>
                  <a:pt x="3536" y="1881"/>
                </a:lnTo>
                <a:lnTo>
                  <a:pt x="3536" y="1883"/>
                </a:lnTo>
                <a:lnTo>
                  <a:pt x="3535" y="1885"/>
                </a:lnTo>
                <a:lnTo>
                  <a:pt x="3535" y="1886"/>
                </a:lnTo>
                <a:lnTo>
                  <a:pt x="3535" y="1888"/>
                </a:lnTo>
                <a:lnTo>
                  <a:pt x="3535" y="1890"/>
                </a:lnTo>
                <a:lnTo>
                  <a:pt x="3535" y="1892"/>
                </a:lnTo>
                <a:lnTo>
                  <a:pt x="3533" y="1892"/>
                </a:lnTo>
                <a:lnTo>
                  <a:pt x="3531" y="1892"/>
                </a:lnTo>
                <a:lnTo>
                  <a:pt x="3531" y="1893"/>
                </a:lnTo>
                <a:lnTo>
                  <a:pt x="3529" y="1895"/>
                </a:lnTo>
                <a:lnTo>
                  <a:pt x="3529" y="1897"/>
                </a:lnTo>
                <a:lnTo>
                  <a:pt x="3529" y="1898"/>
                </a:lnTo>
                <a:lnTo>
                  <a:pt x="3528" y="1898"/>
                </a:lnTo>
                <a:lnTo>
                  <a:pt x="3528" y="1900"/>
                </a:lnTo>
                <a:lnTo>
                  <a:pt x="3528" y="1902"/>
                </a:lnTo>
                <a:lnTo>
                  <a:pt x="3526" y="1902"/>
                </a:lnTo>
                <a:lnTo>
                  <a:pt x="3526" y="1904"/>
                </a:lnTo>
                <a:lnTo>
                  <a:pt x="3528" y="1904"/>
                </a:lnTo>
                <a:lnTo>
                  <a:pt x="3528" y="1905"/>
                </a:lnTo>
                <a:lnTo>
                  <a:pt x="3526" y="1907"/>
                </a:lnTo>
                <a:lnTo>
                  <a:pt x="3526" y="1909"/>
                </a:lnTo>
                <a:lnTo>
                  <a:pt x="3528" y="1909"/>
                </a:lnTo>
                <a:lnTo>
                  <a:pt x="3528" y="1910"/>
                </a:lnTo>
                <a:lnTo>
                  <a:pt x="3529" y="1909"/>
                </a:lnTo>
                <a:lnTo>
                  <a:pt x="3529" y="1910"/>
                </a:lnTo>
                <a:lnTo>
                  <a:pt x="3528" y="1910"/>
                </a:lnTo>
                <a:lnTo>
                  <a:pt x="3526" y="1910"/>
                </a:lnTo>
                <a:lnTo>
                  <a:pt x="3526" y="1912"/>
                </a:lnTo>
                <a:lnTo>
                  <a:pt x="3528" y="1912"/>
                </a:lnTo>
                <a:lnTo>
                  <a:pt x="3528" y="1914"/>
                </a:lnTo>
                <a:lnTo>
                  <a:pt x="3529" y="1914"/>
                </a:lnTo>
                <a:lnTo>
                  <a:pt x="3531" y="1912"/>
                </a:lnTo>
                <a:lnTo>
                  <a:pt x="3531" y="1914"/>
                </a:lnTo>
                <a:lnTo>
                  <a:pt x="3529" y="1914"/>
                </a:lnTo>
                <a:lnTo>
                  <a:pt x="3529" y="1915"/>
                </a:lnTo>
                <a:lnTo>
                  <a:pt x="3531" y="1915"/>
                </a:lnTo>
                <a:lnTo>
                  <a:pt x="3533" y="1915"/>
                </a:lnTo>
                <a:lnTo>
                  <a:pt x="3533" y="1914"/>
                </a:lnTo>
                <a:lnTo>
                  <a:pt x="3535" y="1914"/>
                </a:lnTo>
                <a:lnTo>
                  <a:pt x="3535" y="1912"/>
                </a:lnTo>
                <a:lnTo>
                  <a:pt x="3536" y="1912"/>
                </a:lnTo>
                <a:lnTo>
                  <a:pt x="3538" y="1912"/>
                </a:lnTo>
                <a:lnTo>
                  <a:pt x="3538" y="1910"/>
                </a:lnTo>
                <a:lnTo>
                  <a:pt x="3538" y="1909"/>
                </a:lnTo>
                <a:lnTo>
                  <a:pt x="3540" y="1909"/>
                </a:lnTo>
                <a:lnTo>
                  <a:pt x="3541" y="1909"/>
                </a:lnTo>
                <a:lnTo>
                  <a:pt x="3543" y="1907"/>
                </a:lnTo>
                <a:lnTo>
                  <a:pt x="3545" y="1905"/>
                </a:lnTo>
                <a:lnTo>
                  <a:pt x="3545" y="1907"/>
                </a:lnTo>
                <a:lnTo>
                  <a:pt x="3547" y="1907"/>
                </a:lnTo>
                <a:lnTo>
                  <a:pt x="3547" y="1905"/>
                </a:lnTo>
                <a:lnTo>
                  <a:pt x="3547" y="1904"/>
                </a:lnTo>
                <a:lnTo>
                  <a:pt x="3548" y="1904"/>
                </a:lnTo>
                <a:lnTo>
                  <a:pt x="3548" y="1905"/>
                </a:lnTo>
                <a:lnTo>
                  <a:pt x="3550" y="1905"/>
                </a:lnTo>
                <a:lnTo>
                  <a:pt x="3550" y="1907"/>
                </a:lnTo>
                <a:lnTo>
                  <a:pt x="3552" y="1907"/>
                </a:lnTo>
                <a:lnTo>
                  <a:pt x="3552" y="1905"/>
                </a:lnTo>
                <a:lnTo>
                  <a:pt x="3552" y="1904"/>
                </a:lnTo>
                <a:lnTo>
                  <a:pt x="3553" y="1904"/>
                </a:lnTo>
                <a:lnTo>
                  <a:pt x="3553" y="1902"/>
                </a:lnTo>
                <a:lnTo>
                  <a:pt x="3555" y="1902"/>
                </a:lnTo>
                <a:lnTo>
                  <a:pt x="3555" y="1900"/>
                </a:lnTo>
                <a:lnTo>
                  <a:pt x="3557" y="1900"/>
                </a:lnTo>
                <a:lnTo>
                  <a:pt x="3557" y="1898"/>
                </a:lnTo>
                <a:lnTo>
                  <a:pt x="3557" y="1897"/>
                </a:lnTo>
                <a:lnTo>
                  <a:pt x="3557" y="1895"/>
                </a:lnTo>
                <a:lnTo>
                  <a:pt x="3558" y="1895"/>
                </a:lnTo>
                <a:lnTo>
                  <a:pt x="3560" y="1893"/>
                </a:lnTo>
                <a:lnTo>
                  <a:pt x="3562" y="1893"/>
                </a:lnTo>
                <a:lnTo>
                  <a:pt x="3564" y="1893"/>
                </a:lnTo>
                <a:lnTo>
                  <a:pt x="3564" y="1892"/>
                </a:lnTo>
                <a:lnTo>
                  <a:pt x="3565" y="1890"/>
                </a:lnTo>
                <a:lnTo>
                  <a:pt x="3565" y="1888"/>
                </a:lnTo>
                <a:lnTo>
                  <a:pt x="3567" y="1888"/>
                </a:lnTo>
                <a:lnTo>
                  <a:pt x="3567" y="1886"/>
                </a:lnTo>
                <a:lnTo>
                  <a:pt x="3569" y="1886"/>
                </a:lnTo>
                <a:lnTo>
                  <a:pt x="3569" y="1885"/>
                </a:lnTo>
                <a:lnTo>
                  <a:pt x="3569" y="1883"/>
                </a:lnTo>
                <a:lnTo>
                  <a:pt x="3570" y="1883"/>
                </a:lnTo>
                <a:lnTo>
                  <a:pt x="3572" y="1881"/>
                </a:lnTo>
                <a:lnTo>
                  <a:pt x="3572" y="1881"/>
                </a:lnTo>
                <a:lnTo>
                  <a:pt x="3572" y="1880"/>
                </a:lnTo>
                <a:lnTo>
                  <a:pt x="3574" y="1880"/>
                </a:lnTo>
                <a:lnTo>
                  <a:pt x="3574" y="1878"/>
                </a:lnTo>
                <a:lnTo>
                  <a:pt x="3576" y="1878"/>
                </a:lnTo>
                <a:lnTo>
                  <a:pt x="3576" y="1876"/>
                </a:lnTo>
                <a:lnTo>
                  <a:pt x="3576" y="1874"/>
                </a:lnTo>
                <a:lnTo>
                  <a:pt x="3576" y="1873"/>
                </a:lnTo>
                <a:lnTo>
                  <a:pt x="3574" y="1873"/>
                </a:lnTo>
                <a:lnTo>
                  <a:pt x="3574" y="1874"/>
                </a:lnTo>
                <a:moveTo>
                  <a:pt x="3533" y="1895"/>
                </a:moveTo>
                <a:lnTo>
                  <a:pt x="3531" y="1897"/>
                </a:lnTo>
                <a:lnTo>
                  <a:pt x="3531" y="1895"/>
                </a:lnTo>
                <a:lnTo>
                  <a:pt x="3533" y="1895"/>
                </a:lnTo>
                <a:lnTo>
                  <a:pt x="3533" y="1893"/>
                </a:lnTo>
                <a:lnTo>
                  <a:pt x="3535" y="1893"/>
                </a:lnTo>
                <a:lnTo>
                  <a:pt x="3533" y="1895"/>
                </a:lnTo>
                <a:moveTo>
                  <a:pt x="1313" y="1881"/>
                </a:moveTo>
                <a:lnTo>
                  <a:pt x="1311" y="1883"/>
                </a:lnTo>
                <a:lnTo>
                  <a:pt x="1311" y="1881"/>
                </a:lnTo>
                <a:lnTo>
                  <a:pt x="1311" y="1881"/>
                </a:lnTo>
                <a:lnTo>
                  <a:pt x="1309" y="1881"/>
                </a:lnTo>
                <a:lnTo>
                  <a:pt x="1309" y="1880"/>
                </a:lnTo>
                <a:lnTo>
                  <a:pt x="1311" y="1880"/>
                </a:lnTo>
                <a:lnTo>
                  <a:pt x="1313" y="1880"/>
                </a:lnTo>
                <a:lnTo>
                  <a:pt x="1313" y="1878"/>
                </a:lnTo>
                <a:lnTo>
                  <a:pt x="1311" y="1876"/>
                </a:lnTo>
                <a:lnTo>
                  <a:pt x="1313" y="1876"/>
                </a:lnTo>
                <a:lnTo>
                  <a:pt x="1313" y="1874"/>
                </a:lnTo>
                <a:lnTo>
                  <a:pt x="1311" y="1874"/>
                </a:lnTo>
                <a:lnTo>
                  <a:pt x="1309" y="1874"/>
                </a:lnTo>
                <a:lnTo>
                  <a:pt x="1309" y="1873"/>
                </a:lnTo>
                <a:lnTo>
                  <a:pt x="1308" y="1873"/>
                </a:lnTo>
                <a:lnTo>
                  <a:pt x="1308" y="1871"/>
                </a:lnTo>
                <a:lnTo>
                  <a:pt x="1309" y="1871"/>
                </a:lnTo>
                <a:lnTo>
                  <a:pt x="1311" y="1871"/>
                </a:lnTo>
                <a:lnTo>
                  <a:pt x="1311" y="1869"/>
                </a:lnTo>
                <a:lnTo>
                  <a:pt x="1313" y="1871"/>
                </a:lnTo>
                <a:lnTo>
                  <a:pt x="1311" y="1873"/>
                </a:lnTo>
                <a:lnTo>
                  <a:pt x="1313" y="1873"/>
                </a:lnTo>
                <a:lnTo>
                  <a:pt x="1314" y="1873"/>
                </a:lnTo>
                <a:lnTo>
                  <a:pt x="1314" y="1874"/>
                </a:lnTo>
                <a:lnTo>
                  <a:pt x="1316" y="1874"/>
                </a:lnTo>
                <a:lnTo>
                  <a:pt x="1316" y="1876"/>
                </a:lnTo>
                <a:lnTo>
                  <a:pt x="1316" y="1878"/>
                </a:lnTo>
                <a:lnTo>
                  <a:pt x="1314" y="1878"/>
                </a:lnTo>
                <a:lnTo>
                  <a:pt x="1314" y="1880"/>
                </a:lnTo>
                <a:lnTo>
                  <a:pt x="1314" y="1881"/>
                </a:lnTo>
                <a:lnTo>
                  <a:pt x="1313" y="1881"/>
                </a:lnTo>
                <a:lnTo>
                  <a:pt x="1313" y="1881"/>
                </a:lnTo>
                <a:moveTo>
                  <a:pt x="1314" y="1871"/>
                </a:moveTo>
                <a:lnTo>
                  <a:pt x="1313" y="1871"/>
                </a:lnTo>
                <a:lnTo>
                  <a:pt x="1313" y="1869"/>
                </a:lnTo>
                <a:lnTo>
                  <a:pt x="1314" y="1871"/>
                </a:lnTo>
                <a:moveTo>
                  <a:pt x="1313" y="1866"/>
                </a:moveTo>
                <a:lnTo>
                  <a:pt x="1313" y="1868"/>
                </a:lnTo>
                <a:lnTo>
                  <a:pt x="1311" y="1868"/>
                </a:lnTo>
                <a:lnTo>
                  <a:pt x="1309" y="1868"/>
                </a:lnTo>
                <a:lnTo>
                  <a:pt x="1309" y="1869"/>
                </a:lnTo>
                <a:lnTo>
                  <a:pt x="1308" y="1869"/>
                </a:lnTo>
                <a:lnTo>
                  <a:pt x="1306" y="1871"/>
                </a:lnTo>
                <a:lnTo>
                  <a:pt x="1306" y="1869"/>
                </a:lnTo>
                <a:lnTo>
                  <a:pt x="1304" y="1869"/>
                </a:lnTo>
                <a:lnTo>
                  <a:pt x="1304" y="1868"/>
                </a:lnTo>
                <a:lnTo>
                  <a:pt x="1306" y="1868"/>
                </a:lnTo>
                <a:lnTo>
                  <a:pt x="1306" y="1866"/>
                </a:lnTo>
                <a:lnTo>
                  <a:pt x="1306" y="1864"/>
                </a:lnTo>
                <a:lnTo>
                  <a:pt x="1308" y="1864"/>
                </a:lnTo>
                <a:lnTo>
                  <a:pt x="1309" y="1864"/>
                </a:lnTo>
                <a:lnTo>
                  <a:pt x="1309" y="1866"/>
                </a:lnTo>
                <a:lnTo>
                  <a:pt x="1311" y="1866"/>
                </a:lnTo>
                <a:lnTo>
                  <a:pt x="1313" y="1866"/>
                </a:lnTo>
                <a:moveTo>
                  <a:pt x="1311" y="1864"/>
                </a:moveTo>
                <a:lnTo>
                  <a:pt x="1309" y="1864"/>
                </a:lnTo>
                <a:lnTo>
                  <a:pt x="1308" y="1862"/>
                </a:lnTo>
                <a:lnTo>
                  <a:pt x="1306" y="1861"/>
                </a:lnTo>
                <a:lnTo>
                  <a:pt x="1306" y="1859"/>
                </a:lnTo>
                <a:lnTo>
                  <a:pt x="1308" y="1861"/>
                </a:lnTo>
                <a:lnTo>
                  <a:pt x="1309" y="1861"/>
                </a:lnTo>
                <a:lnTo>
                  <a:pt x="1309" y="1862"/>
                </a:lnTo>
                <a:lnTo>
                  <a:pt x="1311" y="1862"/>
                </a:lnTo>
                <a:lnTo>
                  <a:pt x="1311" y="1864"/>
                </a:lnTo>
                <a:moveTo>
                  <a:pt x="3586" y="1861"/>
                </a:moveTo>
                <a:lnTo>
                  <a:pt x="3588" y="1861"/>
                </a:lnTo>
                <a:lnTo>
                  <a:pt x="3586" y="1862"/>
                </a:lnTo>
                <a:lnTo>
                  <a:pt x="3584" y="1864"/>
                </a:lnTo>
                <a:lnTo>
                  <a:pt x="3582" y="1866"/>
                </a:lnTo>
                <a:lnTo>
                  <a:pt x="3582" y="1864"/>
                </a:lnTo>
                <a:lnTo>
                  <a:pt x="3582" y="1862"/>
                </a:lnTo>
                <a:lnTo>
                  <a:pt x="3582" y="1861"/>
                </a:lnTo>
                <a:lnTo>
                  <a:pt x="3584" y="1861"/>
                </a:lnTo>
                <a:lnTo>
                  <a:pt x="3584" y="1859"/>
                </a:lnTo>
                <a:lnTo>
                  <a:pt x="3584" y="1857"/>
                </a:lnTo>
                <a:lnTo>
                  <a:pt x="3586" y="1857"/>
                </a:lnTo>
                <a:lnTo>
                  <a:pt x="3586" y="1859"/>
                </a:lnTo>
                <a:lnTo>
                  <a:pt x="3586" y="1861"/>
                </a:lnTo>
                <a:moveTo>
                  <a:pt x="3885" y="1850"/>
                </a:moveTo>
                <a:lnTo>
                  <a:pt x="3883" y="1850"/>
                </a:lnTo>
                <a:lnTo>
                  <a:pt x="3883" y="1849"/>
                </a:lnTo>
                <a:lnTo>
                  <a:pt x="3885" y="1847"/>
                </a:lnTo>
                <a:lnTo>
                  <a:pt x="3885" y="1849"/>
                </a:lnTo>
                <a:lnTo>
                  <a:pt x="3887" y="1849"/>
                </a:lnTo>
                <a:lnTo>
                  <a:pt x="3885" y="1850"/>
                </a:lnTo>
                <a:moveTo>
                  <a:pt x="3873" y="1850"/>
                </a:moveTo>
                <a:lnTo>
                  <a:pt x="3871" y="1850"/>
                </a:lnTo>
                <a:lnTo>
                  <a:pt x="3871" y="1849"/>
                </a:lnTo>
                <a:lnTo>
                  <a:pt x="3873" y="1847"/>
                </a:lnTo>
                <a:lnTo>
                  <a:pt x="3873" y="1845"/>
                </a:lnTo>
                <a:lnTo>
                  <a:pt x="3873" y="1844"/>
                </a:lnTo>
                <a:lnTo>
                  <a:pt x="3875" y="1842"/>
                </a:lnTo>
                <a:lnTo>
                  <a:pt x="3875" y="1844"/>
                </a:lnTo>
                <a:lnTo>
                  <a:pt x="3875" y="1845"/>
                </a:lnTo>
                <a:lnTo>
                  <a:pt x="3876" y="1844"/>
                </a:lnTo>
                <a:lnTo>
                  <a:pt x="3876" y="1842"/>
                </a:lnTo>
                <a:lnTo>
                  <a:pt x="3878" y="1842"/>
                </a:lnTo>
                <a:lnTo>
                  <a:pt x="3878" y="1840"/>
                </a:lnTo>
                <a:lnTo>
                  <a:pt x="3880" y="1840"/>
                </a:lnTo>
                <a:lnTo>
                  <a:pt x="3880" y="1840"/>
                </a:lnTo>
                <a:lnTo>
                  <a:pt x="3880" y="1839"/>
                </a:lnTo>
                <a:lnTo>
                  <a:pt x="3878" y="1839"/>
                </a:lnTo>
                <a:lnTo>
                  <a:pt x="3876" y="1839"/>
                </a:lnTo>
                <a:lnTo>
                  <a:pt x="3876" y="1840"/>
                </a:lnTo>
                <a:lnTo>
                  <a:pt x="3876" y="1840"/>
                </a:lnTo>
                <a:lnTo>
                  <a:pt x="3875" y="1840"/>
                </a:lnTo>
                <a:lnTo>
                  <a:pt x="3875" y="1840"/>
                </a:lnTo>
                <a:lnTo>
                  <a:pt x="3876" y="1837"/>
                </a:lnTo>
                <a:lnTo>
                  <a:pt x="3878" y="1832"/>
                </a:lnTo>
                <a:lnTo>
                  <a:pt x="3878" y="1827"/>
                </a:lnTo>
                <a:lnTo>
                  <a:pt x="3880" y="1827"/>
                </a:lnTo>
                <a:lnTo>
                  <a:pt x="3880" y="1825"/>
                </a:lnTo>
                <a:lnTo>
                  <a:pt x="3882" y="1825"/>
                </a:lnTo>
                <a:lnTo>
                  <a:pt x="3883" y="1825"/>
                </a:lnTo>
                <a:lnTo>
                  <a:pt x="3883" y="1823"/>
                </a:lnTo>
                <a:lnTo>
                  <a:pt x="3882" y="1825"/>
                </a:lnTo>
                <a:lnTo>
                  <a:pt x="3882" y="1823"/>
                </a:lnTo>
                <a:lnTo>
                  <a:pt x="3880" y="1825"/>
                </a:lnTo>
                <a:lnTo>
                  <a:pt x="3880" y="1823"/>
                </a:lnTo>
                <a:lnTo>
                  <a:pt x="3880" y="1821"/>
                </a:lnTo>
                <a:lnTo>
                  <a:pt x="3880" y="1820"/>
                </a:lnTo>
                <a:lnTo>
                  <a:pt x="3882" y="1820"/>
                </a:lnTo>
                <a:lnTo>
                  <a:pt x="3883" y="1818"/>
                </a:lnTo>
                <a:lnTo>
                  <a:pt x="3883" y="1816"/>
                </a:lnTo>
                <a:lnTo>
                  <a:pt x="3883" y="1815"/>
                </a:lnTo>
                <a:lnTo>
                  <a:pt x="3885" y="1813"/>
                </a:lnTo>
                <a:lnTo>
                  <a:pt x="3885" y="1809"/>
                </a:lnTo>
                <a:lnTo>
                  <a:pt x="3885" y="1808"/>
                </a:lnTo>
                <a:lnTo>
                  <a:pt x="3885" y="1806"/>
                </a:lnTo>
                <a:lnTo>
                  <a:pt x="3887" y="1806"/>
                </a:lnTo>
                <a:lnTo>
                  <a:pt x="3887" y="1808"/>
                </a:lnTo>
                <a:lnTo>
                  <a:pt x="3887" y="1809"/>
                </a:lnTo>
                <a:lnTo>
                  <a:pt x="3887" y="1811"/>
                </a:lnTo>
                <a:lnTo>
                  <a:pt x="3887" y="1813"/>
                </a:lnTo>
                <a:lnTo>
                  <a:pt x="3885" y="1815"/>
                </a:lnTo>
                <a:lnTo>
                  <a:pt x="3885" y="1816"/>
                </a:lnTo>
                <a:lnTo>
                  <a:pt x="3887" y="1816"/>
                </a:lnTo>
                <a:lnTo>
                  <a:pt x="3887" y="1818"/>
                </a:lnTo>
                <a:lnTo>
                  <a:pt x="3887" y="1818"/>
                </a:lnTo>
                <a:lnTo>
                  <a:pt x="3888" y="1818"/>
                </a:lnTo>
                <a:lnTo>
                  <a:pt x="3888" y="1820"/>
                </a:lnTo>
                <a:lnTo>
                  <a:pt x="3888" y="1821"/>
                </a:lnTo>
                <a:lnTo>
                  <a:pt x="3887" y="1821"/>
                </a:lnTo>
                <a:lnTo>
                  <a:pt x="3887" y="1823"/>
                </a:lnTo>
                <a:lnTo>
                  <a:pt x="3887" y="1825"/>
                </a:lnTo>
                <a:lnTo>
                  <a:pt x="3888" y="1825"/>
                </a:lnTo>
                <a:lnTo>
                  <a:pt x="3888" y="1827"/>
                </a:lnTo>
                <a:lnTo>
                  <a:pt x="3888" y="1828"/>
                </a:lnTo>
                <a:lnTo>
                  <a:pt x="3888" y="1830"/>
                </a:lnTo>
                <a:lnTo>
                  <a:pt x="3887" y="1830"/>
                </a:lnTo>
                <a:lnTo>
                  <a:pt x="3887" y="1832"/>
                </a:lnTo>
                <a:lnTo>
                  <a:pt x="3887" y="1832"/>
                </a:lnTo>
                <a:lnTo>
                  <a:pt x="3885" y="1832"/>
                </a:lnTo>
                <a:lnTo>
                  <a:pt x="3885" y="1833"/>
                </a:lnTo>
                <a:lnTo>
                  <a:pt x="3885" y="1835"/>
                </a:lnTo>
                <a:lnTo>
                  <a:pt x="3883" y="1835"/>
                </a:lnTo>
                <a:lnTo>
                  <a:pt x="3883" y="1837"/>
                </a:lnTo>
                <a:lnTo>
                  <a:pt x="3883" y="1839"/>
                </a:lnTo>
                <a:lnTo>
                  <a:pt x="3883" y="1840"/>
                </a:lnTo>
                <a:lnTo>
                  <a:pt x="3883" y="1840"/>
                </a:lnTo>
                <a:lnTo>
                  <a:pt x="3883" y="1842"/>
                </a:lnTo>
                <a:lnTo>
                  <a:pt x="3882" y="1842"/>
                </a:lnTo>
                <a:lnTo>
                  <a:pt x="3880" y="1842"/>
                </a:lnTo>
                <a:lnTo>
                  <a:pt x="3880" y="1844"/>
                </a:lnTo>
                <a:lnTo>
                  <a:pt x="3878" y="1844"/>
                </a:lnTo>
                <a:lnTo>
                  <a:pt x="3878" y="1845"/>
                </a:lnTo>
                <a:lnTo>
                  <a:pt x="3876" y="1847"/>
                </a:lnTo>
                <a:lnTo>
                  <a:pt x="3876" y="1849"/>
                </a:lnTo>
                <a:lnTo>
                  <a:pt x="3875" y="1850"/>
                </a:lnTo>
                <a:lnTo>
                  <a:pt x="3873" y="1850"/>
                </a:lnTo>
                <a:moveTo>
                  <a:pt x="3897" y="1869"/>
                </a:moveTo>
                <a:lnTo>
                  <a:pt x="3899" y="1869"/>
                </a:lnTo>
                <a:lnTo>
                  <a:pt x="3899" y="1871"/>
                </a:lnTo>
                <a:lnTo>
                  <a:pt x="3897" y="1871"/>
                </a:lnTo>
                <a:lnTo>
                  <a:pt x="3895" y="1871"/>
                </a:lnTo>
                <a:lnTo>
                  <a:pt x="3895" y="1873"/>
                </a:lnTo>
                <a:lnTo>
                  <a:pt x="3893" y="1873"/>
                </a:lnTo>
                <a:lnTo>
                  <a:pt x="3892" y="1874"/>
                </a:lnTo>
                <a:lnTo>
                  <a:pt x="3892" y="1876"/>
                </a:lnTo>
                <a:lnTo>
                  <a:pt x="3890" y="1876"/>
                </a:lnTo>
                <a:lnTo>
                  <a:pt x="3890" y="1878"/>
                </a:lnTo>
                <a:lnTo>
                  <a:pt x="3888" y="1878"/>
                </a:lnTo>
                <a:lnTo>
                  <a:pt x="3888" y="1880"/>
                </a:lnTo>
                <a:lnTo>
                  <a:pt x="3887" y="1880"/>
                </a:lnTo>
                <a:lnTo>
                  <a:pt x="3887" y="1881"/>
                </a:lnTo>
                <a:lnTo>
                  <a:pt x="3887" y="1881"/>
                </a:lnTo>
                <a:lnTo>
                  <a:pt x="3887" y="1881"/>
                </a:lnTo>
                <a:lnTo>
                  <a:pt x="3885" y="1881"/>
                </a:lnTo>
                <a:lnTo>
                  <a:pt x="3883" y="1883"/>
                </a:lnTo>
                <a:lnTo>
                  <a:pt x="3880" y="1885"/>
                </a:lnTo>
                <a:lnTo>
                  <a:pt x="3878" y="1885"/>
                </a:lnTo>
                <a:lnTo>
                  <a:pt x="3878" y="1886"/>
                </a:lnTo>
                <a:lnTo>
                  <a:pt x="3876" y="1886"/>
                </a:lnTo>
                <a:lnTo>
                  <a:pt x="3876" y="1888"/>
                </a:lnTo>
                <a:lnTo>
                  <a:pt x="3875" y="1888"/>
                </a:lnTo>
                <a:lnTo>
                  <a:pt x="3875" y="1890"/>
                </a:lnTo>
                <a:lnTo>
                  <a:pt x="3873" y="1890"/>
                </a:lnTo>
                <a:lnTo>
                  <a:pt x="3871" y="1890"/>
                </a:lnTo>
                <a:lnTo>
                  <a:pt x="3870" y="1890"/>
                </a:lnTo>
                <a:lnTo>
                  <a:pt x="3868" y="1890"/>
                </a:lnTo>
                <a:lnTo>
                  <a:pt x="3866" y="1890"/>
                </a:lnTo>
                <a:lnTo>
                  <a:pt x="3864" y="1892"/>
                </a:lnTo>
                <a:lnTo>
                  <a:pt x="3863" y="1892"/>
                </a:lnTo>
                <a:lnTo>
                  <a:pt x="3861" y="1893"/>
                </a:lnTo>
                <a:lnTo>
                  <a:pt x="3859" y="1893"/>
                </a:lnTo>
                <a:lnTo>
                  <a:pt x="3859" y="1895"/>
                </a:lnTo>
                <a:lnTo>
                  <a:pt x="3858" y="1895"/>
                </a:lnTo>
                <a:lnTo>
                  <a:pt x="3858" y="1897"/>
                </a:lnTo>
                <a:lnTo>
                  <a:pt x="3856" y="1898"/>
                </a:lnTo>
                <a:lnTo>
                  <a:pt x="3858" y="1898"/>
                </a:lnTo>
                <a:lnTo>
                  <a:pt x="3856" y="1900"/>
                </a:lnTo>
                <a:lnTo>
                  <a:pt x="3854" y="1902"/>
                </a:lnTo>
                <a:lnTo>
                  <a:pt x="3852" y="1902"/>
                </a:lnTo>
                <a:lnTo>
                  <a:pt x="3851" y="1904"/>
                </a:lnTo>
                <a:lnTo>
                  <a:pt x="3851" y="1905"/>
                </a:lnTo>
                <a:lnTo>
                  <a:pt x="3849" y="1905"/>
                </a:lnTo>
                <a:lnTo>
                  <a:pt x="3847" y="1905"/>
                </a:lnTo>
                <a:lnTo>
                  <a:pt x="3847" y="1907"/>
                </a:lnTo>
                <a:lnTo>
                  <a:pt x="3846" y="1907"/>
                </a:lnTo>
                <a:lnTo>
                  <a:pt x="3846" y="1909"/>
                </a:lnTo>
                <a:lnTo>
                  <a:pt x="3844" y="1910"/>
                </a:lnTo>
                <a:lnTo>
                  <a:pt x="3842" y="1910"/>
                </a:lnTo>
                <a:lnTo>
                  <a:pt x="3840" y="1912"/>
                </a:lnTo>
                <a:lnTo>
                  <a:pt x="3839" y="1912"/>
                </a:lnTo>
                <a:lnTo>
                  <a:pt x="3839" y="1914"/>
                </a:lnTo>
                <a:lnTo>
                  <a:pt x="3837" y="1914"/>
                </a:lnTo>
                <a:lnTo>
                  <a:pt x="3835" y="1915"/>
                </a:lnTo>
                <a:lnTo>
                  <a:pt x="3834" y="1917"/>
                </a:lnTo>
                <a:lnTo>
                  <a:pt x="3832" y="1917"/>
                </a:lnTo>
                <a:lnTo>
                  <a:pt x="3832" y="1919"/>
                </a:lnTo>
                <a:lnTo>
                  <a:pt x="3830" y="1919"/>
                </a:lnTo>
                <a:lnTo>
                  <a:pt x="3829" y="1921"/>
                </a:lnTo>
                <a:lnTo>
                  <a:pt x="3825" y="1922"/>
                </a:lnTo>
                <a:lnTo>
                  <a:pt x="3822" y="1922"/>
                </a:lnTo>
                <a:lnTo>
                  <a:pt x="3820" y="1922"/>
                </a:lnTo>
                <a:lnTo>
                  <a:pt x="3820" y="1924"/>
                </a:lnTo>
                <a:lnTo>
                  <a:pt x="3817" y="1926"/>
                </a:lnTo>
                <a:lnTo>
                  <a:pt x="3815" y="1926"/>
                </a:lnTo>
                <a:lnTo>
                  <a:pt x="3813" y="1926"/>
                </a:lnTo>
                <a:lnTo>
                  <a:pt x="3813" y="1924"/>
                </a:lnTo>
                <a:lnTo>
                  <a:pt x="3815" y="1924"/>
                </a:lnTo>
                <a:lnTo>
                  <a:pt x="3815" y="1922"/>
                </a:lnTo>
                <a:lnTo>
                  <a:pt x="3815" y="1922"/>
                </a:lnTo>
                <a:lnTo>
                  <a:pt x="3815" y="1921"/>
                </a:lnTo>
                <a:lnTo>
                  <a:pt x="3815" y="1919"/>
                </a:lnTo>
                <a:lnTo>
                  <a:pt x="3817" y="1919"/>
                </a:lnTo>
                <a:lnTo>
                  <a:pt x="3818" y="1917"/>
                </a:lnTo>
                <a:lnTo>
                  <a:pt x="3820" y="1917"/>
                </a:lnTo>
                <a:lnTo>
                  <a:pt x="3820" y="1915"/>
                </a:lnTo>
                <a:lnTo>
                  <a:pt x="3822" y="1915"/>
                </a:lnTo>
                <a:lnTo>
                  <a:pt x="3823" y="1914"/>
                </a:lnTo>
                <a:lnTo>
                  <a:pt x="3825" y="1914"/>
                </a:lnTo>
                <a:lnTo>
                  <a:pt x="3827" y="1912"/>
                </a:lnTo>
                <a:lnTo>
                  <a:pt x="3827" y="1910"/>
                </a:lnTo>
                <a:lnTo>
                  <a:pt x="3829" y="1910"/>
                </a:lnTo>
                <a:lnTo>
                  <a:pt x="3829" y="1909"/>
                </a:lnTo>
                <a:lnTo>
                  <a:pt x="3830" y="1909"/>
                </a:lnTo>
                <a:lnTo>
                  <a:pt x="3830" y="1907"/>
                </a:lnTo>
                <a:lnTo>
                  <a:pt x="3832" y="1907"/>
                </a:lnTo>
                <a:lnTo>
                  <a:pt x="3832" y="1905"/>
                </a:lnTo>
                <a:lnTo>
                  <a:pt x="3834" y="1905"/>
                </a:lnTo>
                <a:lnTo>
                  <a:pt x="3834" y="1904"/>
                </a:lnTo>
                <a:lnTo>
                  <a:pt x="3835" y="1902"/>
                </a:lnTo>
                <a:lnTo>
                  <a:pt x="3835" y="1900"/>
                </a:lnTo>
                <a:lnTo>
                  <a:pt x="3835" y="1898"/>
                </a:lnTo>
                <a:lnTo>
                  <a:pt x="3834" y="1898"/>
                </a:lnTo>
                <a:lnTo>
                  <a:pt x="3834" y="1897"/>
                </a:lnTo>
                <a:lnTo>
                  <a:pt x="3834" y="1895"/>
                </a:lnTo>
                <a:lnTo>
                  <a:pt x="3834" y="1893"/>
                </a:lnTo>
                <a:lnTo>
                  <a:pt x="3834" y="1892"/>
                </a:lnTo>
                <a:lnTo>
                  <a:pt x="3832" y="1892"/>
                </a:lnTo>
                <a:lnTo>
                  <a:pt x="3832" y="1890"/>
                </a:lnTo>
                <a:lnTo>
                  <a:pt x="3832" y="1888"/>
                </a:lnTo>
                <a:lnTo>
                  <a:pt x="3834" y="1886"/>
                </a:lnTo>
                <a:lnTo>
                  <a:pt x="3834" y="1885"/>
                </a:lnTo>
                <a:lnTo>
                  <a:pt x="3835" y="1885"/>
                </a:lnTo>
                <a:lnTo>
                  <a:pt x="3837" y="1885"/>
                </a:lnTo>
                <a:lnTo>
                  <a:pt x="3837" y="1883"/>
                </a:lnTo>
                <a:lnTo>
                  <a:pt x="3842" y="1883"/>
                </a:lnTo>
                <a:lnTo>
                  <a:pt x="3842" y="1881"/>
                </a:lnTo>
                <a:lnTo>
                  <a:pt x="3844" y="1883"/>
                </a:lnTo>
                <a:lnTo>
                  <a:pt x="3844" y="1881"/>
                </a:lnTo>
                <a:lnTo>
                  <a:pt x="3846" y="1881"/>
                </a:lnTo>
                <a:lnTo>
                  <a:pt x="3846" y="1881"/>
                </a:lnTo>
                <a:lnTo>
                  <a:pt x="3847" y="1881"/>
                </a:lnTo>
                <a:lnTo>
                  <a:pt x="3847" y="1880"/>
                </a:lnTo>
                <a:lnTo>
                  <a:pt x="3849" y="1880"/>
                </a:lnTo>
                <a:lnTo>
                  <a:pt x="3851" y="1876"/>
                </a:lnTo>
                <a:lnTo>
                  <a:pt x="3852" y="1876"/>
                </a:lnTo>
                <a:lnTo>
                  <a:pt x="3852" y="1874"/>
                </a:lnTo>
                <a:lnTo>
                  <a:pt x="3854" y="1874"/>
                </a:lnTo>
                <a:lnTo>
                  <a:pt x="3854" y="1873"/>
                </a:lnTo>
                <a:lnTo>
                  <a:pt x="3856" y="1873"/>
                </a:lnTo>
                <a:lnTo>
                  <a:pt x="3856" y="1871"/>
                </a:lnTo>
                <a:lnTo>
                  <a:pt x="3858" y="1871"/>
                </a:lnTo>
                <a:lnTo>
                  <a:pt x="3859" y="1871"/>
                </a:lnTo>
                <a:lnTo>
                  <a:pt x="3859" y="1869"/>
                </a:lnTo>
                <a:lnTo>
                  <a:pt x="3861" y="1869"/>
                </a:lnTo>
                <a:lnTo>
                  <a:pt x="3861" y="1868"/>
                </a:lnTo>
                <a:lnTo>
                  <a:pt x="3859" y="1869"/>
                </a:lnTo>
                <a:lnTo>
                  <a:pt x="3859" y="1868"/>
                </a:lnTo>
                <a:lnTo>
                  <a:pt x="3861" y="1866"/>
                </a:lnTo>
                <a:lnTo>
                  <a:pt x="3863" y="1866"/>
                </a:lnTo>
                <a:lnTo>
                  <a:pt x="3863" y="1864"/>
                </a:lnTo>
                <a:lnTo>
                  <a:pt x="3864" y="1861"/>
                </a:lnTo>
                <a:lnTo>
                  <a:pt x="3866" y="1859"/>
                </a:lnTo>
                <a:lnTo>
                  <a:pt x="3868" y="1859"/>
                </a:lnTo>
                <a:lnTo>
                  <a:pt x="3868" y="1857"/>
                </a:lnTo>
                <a:lnTo>
                  <a:pt x="3868" y="1856"/>
                </a:lnTo>
                <a:lnTo>
                  <a:pt x="3870" y="1854"/>
                </a:lnTo>
                <a:lnTo>
                  <a:pt x="3871" y="1856"/>
                </a:lnTo>
                <a:lnTo>
                  <a:pt x="3871" y="1854"/>
                </a:lnTo>
                <a:lnTo>
                  <a:pt x="3873" y="1854"/>
                </a:lnTo>
                <a:lnTo>
                  <a:pt x="3873" y="1852"/>
                </a:lnTo>
                <a:lnTo>
                  <a:pt x="3875" y="1850"/>
                </a:lnTo>
                <a:lnTo>
                  <a:pt x="3876" y="1850"/>
                </a:lnTo>
                <a:lnTo>
                  <a:pt x="3876" y="1852"/>
                </a:lnTo>
                <a:lnTo>
                  <a:pt x="3878" y="1852"/>
                </a:lnTo>
                <a:lnTo>
                  <a:pt x="3878" y="1854"/>
                </a:lnTo>
                <a:lnTo>
                  <a:pt x="3876" y="1856"/>
                </a:lnTo>
                <a:lnTo>
                  <a:pt x="3876" y="1857"/>
                </a:lnTo>
                <a:lnTo>
                  <a:pt x="3878" y="1857"/>
                </a:lnTo>
                <a:lnTo>
                  <a:pt x="3878" y="1856"/>
                </a:lnTo>
                <a:lnTo>
                  <a:pt x="3880" y="1856"/>
                </a:lnTo>
                <a:lnTo>
                  <a:pt x="3880" y="1854"/>
                </a:lnTo>
                <a:lnTo>
                  <a:pt x="3880" y="1852"/>
                </a:lnTo>
                <a:lnTo>
                  <a:pt x="3882" y="1852"/>
                </a:lnTo>
                <a:lnTo>
                  <a:pt x="3882" y="1850"/>
                </a:lnTo>
                <a:lnTo>
                  <a:pt x="3883" y="1850"/>
                </a:lnTo>
                <a:lnTo>
                  <a:pt x="3883" y="1852"/>
                </a:lnTo>
                <a:lnTo>
                  <a:pt x="3885" y="1852"/>
                </a:lnTo>
                <a:lnTo>
                  <a:pt x="3883" y="1854"/>
                </a:lnTo>
                <a:lnTo>
                  <a:pt x="3883" y="1856"/>
                </a:lnTo>
                <a:lnTo>
                  <a:pt x="3882" y="1856"/>
                </a:lnTo>
                <a:lnTo>
                  <a:pt x="3882" y="1857"/>
                </a:lnTo>
                <a:lnTo>
                  <a:pt x="3880" y="1857"/>
                </a:lnTo>
                <a:lnTo>
                  <a:pt x="3880" y="1859"/>
                </a:lnTo>
                <a:lnTo>
                  <a:pt x="3880" y="1861"/>
                </a:lnTo>
                <a:lnTo>
                  <a:pt x="3878" y="1861"/>
                </a:lnTo>
                <a:lnTo>
                  <a:pt x="3878" y="1862"/>
                </a:lnTo>
                <a:lnTo>
                  <a:pt x="3876" y="1862"/>
                </a:lnTo>
                <a:lnTo>
                  <a:pt x="3876" y="1864"/>
                </a:lnTo>
                <a:lnTo>
                  <a:pt x="3876" y="1866"/>
                </a:lnTo>
                <a:lnTo>
                  <a:pt x="3878" y="1866"/>
                </a:lnTo>
                <a:lnTo>
                  <a:pt x="3878" y="1868"/>
                </a:lnTo>
                <a:lnTo>
                  <a:pt x="3880" y="1868"/>
                </a:lnTo>
                <a:lnTo>
                  <a:pt x="3880" y="1869"/>
                </a:lnTo>
                <a:lnTo>
                  <a:pt x="3880" y="1871"/>
                </a:lnTo>
                <a:lnTo>
                  <a:pt x="3882" y="1871"/>
                </a:lnTo>
                <a:lnTo>
                  <a:pt x="3882" y="1873"/>
                </a:lnTo>
                <a:lnTo>
                  <a:pt x="3883" y="1873"/>
                </a:lnTo>
                <a:lnTo>
                  <a:pt x="3885" y="1873"/>
                </a:lnTo>
                <a:lnTo>
                  <a:pt x="3887" y="1873"/>
                </a:lnTo>
                <a:lnTo>
                  <a:pt x="3887" y="1871"/>
                </a:lnTo>
                <a:lnTo>
                  <a:pt x="3887" y="1871"/>
                </a:lnTo>
                <a:lnTo>
                  <a:pt x="3888" y="1869"/>
                </a:lnTo>
                <a:lnTo>
                  <a:pt x="3890" y="1869"/>
                </a:lnTo>
                <a:lnTo>
                  <a:pt x="3890" y="1868"/>
                </a:lnTo>
                <a:lnTo>
                  <a:pt x="3892" y="1868"/>
                </a:lnTo>
                <a:lnTo>
                  <a:pt x="3893" y="1868"/>
                </a:lnTo>
                <a:lnTo>
                  <a:pt x="3895" y="1868"/>
                </a:lnTo>
                <a:lnTo>
                  <a:pt x="3897" y="1868"/>
                </a:lnTo>
                <a:lnTo>
                  <a:pt x="3897" y="1869"/>
                </a:lnTo>
                <a:moveTo>
                  <a:pt x="3871" y="1854"/>
                </a:moveTo>
                <a:lnTo>
                  <a:pt x="3870" y="1854"/>
                </a:lnTo>
                <a:lnTo>
                  <a:pt x="3870" y="1852"/>
                </a:lnTo>
                <a:lnTo>
                  <a:pt x="3871" y="1850"/>
                </a:lnTo>
                <a:lnTo>
                  <a:pt x="3871" y="1852"/>
                </a:lnTo>
                <a:lnTo>
                  <a:pt x="3871" y="1854"/>
                </a:lnTo>
                <a:moveTo>
                  <a:pt x="3887" y="1845"/>
                </a:moveTo>
                <a:lnTo>
                  <a:pt x="3885" y="1847"/>
                </a:lnTo>
                <a:lnTo>
                  <a:pt x="3885" y="1845"/>
                </a:lnTo>
                <a:lnTo>
                  <a:pt x="3885" y="1844"/>
                </a:lnTo>
                <a:lnTo>
                  <a:pt x="3887" y="1844"/>
                </a:lnTo>
                <a:lnTo>
                  <a:pt x="3887" y="1845"/>
                </a:lnTo>
                <a:moveTo>
                  <a:pt x="3887" y="1816"/>
                </a:moveTo>
                <a:lnTo>
                  <a:pt x="3887" y="1816"/>
                </a:lnTo>
                <a:lnTo>
                  <a:pt x="3887" y="1815"/>
                </a:lnTo>
                <a:lnTo>
                  <a:pt x="3887" y="1815"/>
                </a:lnTo>
                <a:lnTo>
                  <a:pt x="3887" y="1816"/>
                </a:lnTo>
                <a:moveTo>
                  <a:pt x="3890" y="1823"/>
                </a:moveTo>
                <a:lnTo>
                  <a:pt x="3888" y="1825"/>
                </a:lnTo>
                <a:lnTo>
                  <a:pt x="3888" y="1823"/>
                </a:lnTo>
                <a:lnTo>
                  <a:pt x="3890" y="1823"/>
                </a:lnTo>
                <a:moveTo>
                  <a:pt x="3888" y="1808"/>
                </a:moveTo>
                <a:lnTo>
                  <a:pt x="3887" y="1808"/>
                </a:lnTo>
                <a:lnTo>
                  <a:pt x="3888" y="1806"/>
                </a:lnTo>
                <a:lnTo>
                  <a:pt x="3888" y="1808"/>
                </a:lnTo>
                <a:moveTo>
                  <a:pt x="3524" y="1785"/>
                </a:moveTo>
                <a:lnTo>
                  <a:pt x="3523" y="1785"/>
                </a:lnTo>
                <a:lnTo>
                  <a:pt x="3521" y="1785"/>
                </a:lnTo>
                <a:lnTo>
                  <a:pt x="3521" y="1787"/>
                </a:lnTo>
                <a:lnTo>
                  <a:pt x="3519" y="1787"/>
                </a:lnTo>
                <a:lnTo>
                  <a:pt x="3519" y="1789"/>
                </a:lnTo>
                <a:lnTo>
                  <a:pt x="3517" y="1789"/>
                </a:lnTo>
                <a:lnTo>
                  <a:pt x="3517" y="1787"/>
                </a:lnTo>
                <a:lnTo>
                  <a:pt x="3516" y="1787"/>
                </a:lnTo>
                <a:lnTo>
                  <a:pt x="3516" y="1787"/>
                </a:lnTo>
                <a:lnTo>
                  <a:pt x="3514" y="1787"/>
                </a:lnTo>
                <a:lnTo>
                  <a:pt x="3512" y="1787"/>
                </a:lnTo>
                <a:lnTo>
                  <a:pt x="3512" y="1785"/>
                </a:lnTo>
                <a:lnTo>
                  <a:pt x="3512" y="1784"/>
                </a:lnTo>
                <a:lnTo>
                  <a:pt x="3512" y="1782"/>
                </a:lnTo>
                <a:lnTo>
                  <a:pt x="3514" y="1782"/>
                </a:lnTo>
                <a:lnTo>
                  <a:pt x="3516" y="1782"/>
                </a:lnTo>
                <a:lnTo>
                  <a:pt x="3517" y="1782"/>
                </a:lnTo>
                <a:lnTo>
                  <a:pt x="3519" y="1780"/>
                </a:lnTo>
                <a:lnTo>
                  <a:pt x="3521" y="1780"/>
                </a:lnTo>
                <a:lnTo>
                  <a:pt x="3523" y="1780"/>
                </a:lnTo>
                <a:lnTo>
                  <a:pt x="3524" y="1780"/>
                </a:lnTo>
                <a:lnTo>
                  <a:pt x="3524" y="1782"/>
                </a:lnTo>
                <a:lnTo>
                  <a:pt x="3523" y="1782"/>
                </a:lnTo>
                <a:lnTo>
                  <a:pt x="3523" y="1784"/>
                </a:lnTo>
                <a:lnTo>
                  <a:pt x="3524" y="1784"/>
                </a:lnTo>
                <a:lnTo>
                  <a:pt x="3526" y="1784"/>
                </a:lnTo>
                <a:lnTo>
                  <a:pt x="3528" y="1784"/>
                </a:lnTo>
                <a:lnTo>
                  <a:pt x="3528" y="1785"/>
                </a:lnTo>
                <a:lnTo>
                  <a:pt x="3526" y="1785"/>
                </a:lnTo>
                <a:lnTo>
                  <a:pt x="3524" y="1785"/>
                </a:lnTo>
                <a:moveTo>
                  <a:pt x="3512" y="1727"/>
                </a:moveTo>
                <a:lnTo>
                  <a:pt x="3514" y="1727"/>
                </a:lnTo>
                <a:lnTo>
                  <a:pt x="3514" y="1729"/>
                </a:lnTo>
                <a:lnTo>
                  <a:pt x="3512" y="1729"/>
                </a:lnTo>
                <a:lnTo>
                  <a:pt x="3512" y="1727"/>
                </a:lnTo>
                <a:moveTo>
                  <a:pt x="3646" y="1404"/>
                </a:moveTo>
                <a:lnTo>
                  <a:pt x="3644" y="1404"/>
                </a:lnTo>
                <a:lnTo>
                  <a:pt x="3646" y="1402"/>
                </a:lnTo>
                <a:lnTo>
                  <a:pt x="3646" y="1404"/>
                </a:lnTo>
                <a:moveTo>
                  <a:pt x="3646" y="1397"/>
                </a:moveTo>
                <a:lnTo>
                  <a:pt x="3644" y="1399"/>
                </a:lnTo>
                <a:lnTo>
                  <a:pt x="3644" y="1397"/>
                </a:lnTo>
                <a:lnTo>
                  <a:pt x="3646" y="1397"/>
                </a:lnTo>
                <a:moveTo>
                  <a:pt x="3574" y="1832"/>
                </a:moveTo>
                <a:lnTo>
                  <a:pt x="3574" y="1833"/>
                </a:lnTo>
                <a:lnTo>
                  <a:pt x="3572" y="1833"/>
                </a:lnTo>
                <a:lnTo>
                  <a:pt x="3570" y="1833"/>
                </a:lnTo>
                <a:lnTo>
                  <a:pt x="3572" y="1832"/>
                </a:lnTo>
                <a:lnTo>
                  <a:pt x="3574" y="1832"/>
                </a:lnTo>
                <a:moveTo>
                  <a:pt x="3569" y="1833"/>
                </a:moveTo>
                <a:lnTo>
                  <a:pt x="3570" y="1833"/>
                </a:lnTo>
                <a:lnTo>
                  <a:pt x="3570" y="1835"/>
                </a:lnTo>
                <a:lnTo>
                  <a:pt x="3569" y="1835"/>
                </a:lnTo>
                <a:lnTo>
                  <a:pt x="3569" y="1833"/>
                </a:lnTo>
                <a:moveTo>
                  <a:pt x="3750" y="1536"/>
                </a:moveTo>
                <a:lnTo>
                  <a:pt x="3748" y="1538"/>
                </a:lnTo>
                <a:lnTo>
                  <a:pt x="3748" y="1536"/>
                </a:lnTo>
                <a:lnTo>
                  <a:pt x="3748" y="1534"/>
                </a:lnTo>
                <a:lnTo>
                  <a:pt x="3750" y="1536"/>
                </a:lnTo>
                <a:moveTo>
                  <a:pt x="3668" y="1779"/>
                </a:moveTo>
                <a:lnTo>
                  <a:pt x="3670" y="1779"/>
                </a:lnTo>
                <a:lnTo>
                  <a:pt x="3670" y="1777"/>
                </a:lnTo>
                <a:lnTo>
                  <a:pt x="3671" y="1777"/>
                </a:lnTo>
                <a:lnTo>
                  <a:pt x="3671" y="1775"/>
                </a:lnTo>
                <a:lnTo>
                  <a:pt x="3673" y="1775"/>
                </a:lnTo>
                <a:lnTo>
                  <a:pt x="3673" y="1774"/>
                </a:lnTo>
                <a:lnTo>
                  <a:pt x="3675" y="1774"/>
                </a:lnTo>
                <a:lnTo>
                  <a:pt x="3676" y="1772"/>
                </a:lnTo>
                <a:lnTo>
                  <a:pt x="3678" y="1772"/>
                </a:lnTo>
                <a:lnTo>
                  <a:pt x="3676" y="1770"/>
                </a:lnTo>
                <a:lnTo>
                  <a:pt x="3678" y="1770"/>
                </a:lnTo>
                <a:lnTo>
                  <a:pt x="3680" y="1770"/>
                </a:lnTo>
                <a:lnTo>
                  <a:pt x="3680" y="1768"/>
                </a:lnTo>
                <a:lnTo>
                  <a:pt x="3682" y="1767"/>
                </a:lnTo>
                <a:lnTo>
                  <a:pt x="3682" y="1765"/>
                </a:lnTo>
                <a:lnTo>
                  <a:pt x="3682" y="1763"/>
                </a:lnTo>
                <a:lnTo>
                  <a:pt x="3683" y="1763"/>
                </a:lnTo>
                <a:lnTo>
                  <a:pt x="3683" y="1762"/>
                </a:lnTo>
                <a:lnTo>
                  <a:pt x="3685" y="1762"/>
                </a:lnTo>
                <a:lnTo>
                  <a:pt x="3685" y="1760"/>
                </a:lnTo>
                <a:lnTo>
                  <a:pt x="3687" y="1758"/>
                </a:lnTo>
                <a:lnTo>
                  <a:pt x="3688" y="1758"/>
                </a:lnTo>
                <a:lnTo>
                  <a:pt x="3688" y="1758"/>
                </a:lnTo>
                <a:lnTo>
                  <a:pt x="3690" y="1758"/>
                </a:lnTo>
                <a:lnTo>
                  <a:pt x="3690" y="1756"/>
                </a:lnTo>
                <a:lnTo>
                  <a:pt x="3692" y="1756"/>
                </a:lnTo>
                <a:lnTo>
                  <a:pt x="3692" y="1755"/>
                </a:lnTo>
                <a:lnTo>
                  <a:pt x="3693" y="1755"/>
                </a:lnTo>
                <a:lnTo>
                  <a:pt x="3695" y="1753"/>
                </a:lnTo>
                <a:lnTo>
                  <a:pt x="3697" y="1753"/>
                </a:lnTo>
                <a:lnTo>
                  <a:pt x="3699" y="1753"/>
                </a:lnTo>
                <a:lnTo>
                  <a:pt x="3699" y="1751"/>
                </a:lnTo>
                <a:lnTo>
                  <a:pt x="3700" y="1751"/>
                </a:lnTo>
                <a:lnTo>
                  <a:pt x="3700" y="1750"/>
                </a:lnTo>
                <a:lnTo>
                  <a:pt x="3702" y="1750"/>
                </a:lnTo>
                <a:lnTo>
                  <a:pt x="3704" y="1748"/>
                </a:lnTo>
                <a:lnTo>
                  <a:pt x="3705" y="1748"/>
                </a:lnTo>
                <a:lnTo>
                  <a:pt x="3705" y="1746"/>
                </a:lnTo>
                <a:lnTo>
                  <a:pt x="3707" y="1746"/>
                </a:lnTo>
                <a:lnTo>
                  <a:pt x="3707" y="1744"/>
                </a:lnTo>
                <a:lnTo>
                  <a:pt x="3709" y="1744"/>
                </a:lnTo>
                <a:lnTo>
                  <a:pt x="3707" y="1743"/>
                </a:lnTo>
                <a:lnTo>
                  <a:pt x="3709" y="1743"/>
                </a:lnTo>
                <a:lnTo>
                  <a:pt x="3709" y="1741"/>
                </a:lnTo>
                <a:lnTo>
                  <a:pt x="3711" y="1739"/>
                </a:lnTo>
                <a:lnTo>
                  <a:pt x="3712" y="1739"/>
                </a:lnTo>
                <a:lnTo>
                  <a:pt x="3712" y="1738"/>
                </a:lnTo>
                <a:lnTo>
                  <a:pt x="3714" y="1738"/>
                </a:lnTo>
                <a:lnTo>
                  <a:pt x="3714" y="1736"/>
                </a:lnTo>
                <a:lnTo>
                  <a:pt x="3716" y="1736"/>
                </a:lnTo>
                <a:lnTo>
                  <a:pt x="3716" y="1734"/>
                </a:lnTo>
                <a:lnTo>
                  <a:pt x="3717" y="1734"/>
                </a:lnTo>
                <a:lnTo>
                  <a:pt x="3717" y="1732"/>
                </a:lnTo>
                <a:lnTo>
                  <a:pt x="3719" y="1732"/>
                </a:lnTo>
                <a:lnTo>
                  <a:pt x="3719" y="1731"/>
                </a:lnTo>
                <a:lnTo>
                  <a:pt x="3721" y="1731"/>
                </a:lnTo>
                <a:lnTo>
                  <a:pt x="3721" y="1729"/>
                </a:lnTo>
                <a:lnTo>
                  <a:pt x="3723" y="1727"/>
                </a:lnTo>
                <a:lnTo>
                  <a:pt x="3723" y="1726"/>
                </a:lnTo>
                <a:lnTo>
                  <a:pt x="3723" y="1726"/>
                </a:lnTo>
                <a:lnTo>
                  <a:pt x="3723" y="1724"/>
                </a:lnTo>
                <a:lnTo>
                  <a:pt x="3724" y="1724"/>
                </a:lnTo>
                <a:lnTo>
                  <a:pt x="3724" y="1722"/>
                </a:lnTo>
                <a:lnTo>
                  <a:pt x="3724" y="1721"/>
                </a:lnTo>
                <a:lnTo>
                  <a:pt x="3726" y="1719"/>
                </a:lnTo>
                <a:lnTo>
                  <a:pt x="3726" y="1717"/>
                </a:lnTo>
                <a:lnTo>
                  <a:pt x="3728" y="1717"/>
                </a:lnTo>
                <a:lnTo>
                  <a:pt x="3729" y="1717"/>
                </a:lnTo>
                <a:lnTo>
                  <a:pt x="3729" y="1715"/>
                </a:lnTo>
                <a:lnTo>
                  <a:pt x="3731" y="1715"/>
                </a:lnTo>
                <a:lnTo>
                  <a:pt x="3731" y="1714"/>
                </a:lnTo>
                <a:lnTo>
                  <a:pt x="3733" y="1712"/>
                </a:lnTo>
                <a:lnTo>
                  <a:pt x="3733" y="1710"/>
                </a:lnTo>
                <a:lnTo>
                  <a:pt x="3735" y="1710"/>
                </a:lnTo>
                <a:lnTo>
                  <a:pt x="3735" y="1709"/>
                </a:lnTo>
                <a:lnTo>
                  <a:pt x="3736" y="1709"/>
                </a:lnTo>
                <a:lnTo>
                  <a:pt x="3736" y="1707"/>
                </a:lnTo>
                <a:lnTo>
                  <a:pt x="3736" y="1705"/>
                </a:lnTo>
                <a:lnTo>
                  <a:pt x="3738" y="1705"/>
                </a:lnTo>
                <a:lnTo>
                  <a:pt x="3738" y="1703"/>
                </a:lnTo>
                <a:lnTo>
                  <a:pt x="3740" y="1703"/>
                </a:lnTo>
                <a:lnTo>
                  <a:pt x="3740" y="1702"/>
                </a:lnTo>
                <a:lnTo>
                  <a:pt x="3740" y="1700"/>
                </a:lnTo>
                <a:lnTo>
                  <a:pt x="3741" y="1700"/>
                </a:lnTo>
                <a:lnTo>
                  <a:pt x="3741" y="1698"/>
                </a:lnTo>
                <a:lnTo>
                  <a:pt x="3743" y="1697"/>
                </a:lnTo>
                <a:lnTo>
                  <a:pt x="3743" y="1695"/>
                </a:lnTo>
                <a:lnTo>
                  <a:pt x="3745" y="1695"/>
                </a:lnTo>
                <a:lnTo>
                  <a:pt x="3745" y="1693"/>
                </a:lnTo>
                <a:lnTo>
                  <a:pt x="3746" y="1693"/>
                </a:lnTo>
                <a:lnTo>
                  <a:pt x="3746" y="1691"/>
                </a:lnTo>
                <a:lnTo>
                  <a:pt x="3748" y="1691"/>
                </a:lnTo>
                <a:lnTo>
                  <a:pt x="3748" y="1690"/>
                </a:lnTo>
                <a:lnTo>
                  <a:pt x="3750" y="1690"/>
                </a:lnTo>
                <a:lnTo>
                  <a:pt x="3750" y="1688"/>
                </a:lnTo>
                <a:lnTo>
                  <a:pt x="3750" y="1686"/>
                </a:lnTo>
                <a:lnTo>
                  <a:pt x="3752" y="1685"/>
                </a:lnTo>
                <a:lnTo>
                  <a:pt x="3753" y="1681"/>
                </a:lnTo>
                <a:lnTo>
                  <a:pt x="3753" y="1679"/>
                </a:lnTo>
                <a:lnTo>
                  <a:pt x="3753" y="1678"/>
                </a:lnTo>
                <a:lnTo>
                  <a:pt x="3755" y="1676"/>
                </a:lnTo>
                <a:lnTo>
                  <a:pt x="3753" y="1676"/>
                </a:lnTo>
                <a:lnTo>
                  <a:pt x="3753" y="1676"/>
                </a:lnTo>
                <a:lnTo>
                  <a:pt x="3755" y="1676"/>
                </a:lnTo>
                <a:lnTo>
                  <a:pt x="3755" y="1674"/>
                </a:lnTo>
                <a:lnTo>
                  <a:pt x="3755" y="1673"/>
                </a:lnTo>
                <a:lnTo>
                  <a:pt x="3755" y="1671"/>
                </a:lnTo>
                <a:lnTo>
                  <a:pt x="3757" y="1671"/>
                </a:lnTo>
                <a:lnTo>
                  <a:pt x="3757" y="1673"/>
                </a:lnTo>
                <a:lnTo>
                  <a:pt x="3758" y="1669"/>
                </a:lnTo>
                <a:lnTo>
                  <a:pt x="3757" y="1669"/>
                </a:lnTo>
                <a:lnTo>
                  <a:pt x="3757" y="1667"/>
                </a:lnTo>
                <a:lnTo>
                  <a:pt x="3757" y="1666"/>
                </a:lnTo>
                <a:lnTo>
                  <a:pt x="3757" y="1664"/>
                </a:lnTo>
                <a:lnTo>
                  <a:pt x="3757" y="1662"/>
                </a:lnTo>
                <a:lnTo>
                  <a:pt x="3758" y="1662"/>
                </a:lnTo>
                <a:lnTo>
                  <a:pt x="3760" y="1662"/>
                </a:lnTo>
                <a:lnTo>
                  <a:pt x="3760" y="1661"/>
                </a:lnTo>
                <a:lnTo>
                  <a:pt x="3760" y="1659"/>
                </a:lnTo>
                <a:lnTo>
                  <a:pt x="3760" y="1657"/>
                </a:lnTo>
                <a:lnTo>
                  <a:pt x="3762" y="1657"/>
                </a:lnTo>
                <a:lnTo>
                  <a:pt x="3762" y="1656"/>
                </a:lnTo>
                <a:lnTo>
                  <a:pt x="3762" y="1654"/>
                </a:lnTo>
                <a:lnTo>
                  <a:pt x="3764" y="1650"/>
                </a:lnTo>
                <a:lnTo>
                  <a:pt x="3764" y="1649"/>
                </a:lnTo>
                <a:lnTo>
                  <a:pt x="3764" y="1647"/>
                </a:lnTo>
                <a:lnTo>
                  <a:pt x="3764" y="1645"/>
                </a:lnTo>
                <a:lnTo>
                  <a:pt x="3765" y="1645"/>
                </a:lnTo>
                <a:lnTo>
                  <a:pt x="3765" y="1644"/>
                </a:lnTo>
                <a:lnTo>
                  <a:pt x="3767" y="1642"/>
                </a:lnTo>
                <a:lnTo>
                  <a:pt x="3765" y="1642"/>
                </a:lnTo>
                <a:lnTo>
                  <a:pt x="3765" y="1640"/>
                </a:lnTo>
                <a:lnTo>
                  <a:pt x="3765" y="1638"/>
                </a:lnTo>
                <a:lnTo>
                  <a:pt x="3765" y="1637"/>
                </a:lnTo>
                <a:lnTo>
                  <a:pt x="3765" y="1635"/>
                </a:lnTo>
                <a:lnTo>
                  <a:pt x="3767" y="1635"/>
                </a:lnTo>
                <a:lnTo>
                  <a:pt x="3767" y="1633"/>
                </a:lnTo>
                <a:lnTo>
                  <a:pt x="3769" y="1633"/>
                </a:lnTo>
                <a:lnTo>
                  <a:pt x="3769" y="1632"/>
                </a:lnTo>
                <a:lnTo>
                  <a:pt x="3767" y="1632"/>
                </a:lnTo>
                <a:lnTo>
                  <a:pt x="3765" y="1630"/>
                </a:lnTo>
                <a:lnTo>
                  <a:pt x="3767" y="1630"/>
                </a:lnTo>
                <a:lnTo>
                  <a:pt x="3767" y="1628"/>
                </a:lnTo>
                <a:lnTo>
                  <a:pt x="3767" y="1626"/>
                </a:lnTo>
                <a:lnTo>
                  <a:pt x="3767" y="1625"/>
                </a:lnTo>
                <a:lnTo>
                  <a:pt x="3767" y="1623"/>
                </a:lnTo>
                <a:lnTo>
                  <a:pt x="3767" y="1621"/>
                </a:lnTo>
                <a:lnTo>
                  <a:pt x="3765" y="1621"/>
                </a:lnTo>
                <a:lnTo>
                  <a:pt x="3765" y="1620"/>
                </a:lnTo>
                <a:lnTo>
                  <a:pt x="3765" y="1618"/>
                </a:lnTo>
                <a:lnTo>
                  <a:pt x="3765" y="1616"/>
                </a:lnTo>
                <a:lnTo>
                  <a:pt x="3765" y="1613"/>
                </a:lnTo>
                <a:lnTo>
                  <a:pt x="3765" y="1611"/>
                </a:lnTo>
                <a:lnTo>
                  <a:pt x="3765" y="1609"/>
                </a:lnTo>
                <a:lnTo>
                  <a:pt x="3764" y="1609"/>
                </a:lnTo>
                <a:lnTo>
                  <a:pt x="3764" y="1609"/>
                </a:lnTo>
                <a:lnTo>
                  <a:pt x="3764" y="1608"/>
                </a:lnTo>
                <a:lnTo>
                  <a:pt x="3764" y="1606"/>
                </a:lnTo>
                <a:lnTo>
                  <a:pt x="3762" y="1606"/>
                </a:lnTo>
                <a:lnTo>
                  <a:pt x="3762" y="1604"/>
                </a:lnTo>
                <a:lnTo>
                  <a:pt x="3764" y="1604"/>
                </a:lnTo>
                <a:lnTo>
                  <a:pt x="3764" y="1602"/>
                </a:lnTo>
                <a:lnTo>
                  <a:pt x="3764" y="1601"/>
                </a:lnTo>
                <a:lnTo>
                  <a:pt x="3764" y="1599"/>
                </a:lnTo>
                <a:lnTo>
                  <a:pt x="3762" y="1599"/>
                </a:lnTo>
                <a:lnTo>
                  <a:pt x="3762" y="1601"/>
                </a:lnTo>
                <a:lnTo>
                  <a:pt x="3760" y="1601"/>
                </a:lnTo>
                <a:lnTo>
                  <a:pt x="3760" y="1599"/>
                </a:lnTo>
                <a:lnTo>
                  <a:pt x="3760" y="1597"/>
                </a:lnTo>
                <a:lnTo>
                  <a:pt x="3760" y="1596"/>
                </a:lnTo>
                <a:lnTo>
                  <a:pt x="3762" y="1596"/>
                </a:lnTo>
                <a:lnTo>
                  <a:pt x="3762" y="1594"/>
                </a:lnTo>
                <a:lnTo>
                  <a:pt x="3762" y="1592"/>
                </a:lnTo>
                <a:lnTo>
                  <a:pt x="3762" y="1592"/>
                </a:lnTo>
                <a:lnTo>
                  <a:pt x="3764" y="1591"/>
                </a:lnTo>
                <a:lnTo>
                  <a:pt x="3764" y="1589"/>
                </a:lnTo>
                <a:lnTo>
                  <a:pt x="3764" y="1589"/>
                </a:lnTo>
                <a:lnTo>
                  <a:pt x="3764" y="1587"/>
                </a:lnTo>
                <a:lnTo>
                  <a:pt x="3764" y="1585"/>
                </a:lnTo>
                <a:lnTo>
                  <a:pt x="3764" y="1584"/>
                </a:lnTo>
                <a:lnTo>
                  <a:pt x="3764" y="1582"/>
                </a:lnTo>
                <a:lnTo>
                  <a:pt x="3764" y="1580"/>
                </a:lnTo>
                <a:lnTo>
                  <a:pt x="3764" y="1582"/>
                </a:lnTo>
                <a:lnTo>
                  <a:pt x="3764" y="1584"/>
                </a:lnTo>
                <a:lnTo>
                  <a:pt x="3764" y="1585"/>
                </a:lnTo>
                <a:lnTo>
                  <a:pt x="3762" y="1584"/>
                </a:lnTo>
                <a:lnTo>
                  <a:pt x="3762" y="1582"/>
                </a:lnTo>
                <a:lnTo>
                  <a:pt x="3760" y="1582"/>
                </a:lnTo>
                <a:lnTo>
                  <a:pt x="3760" y="1580"/>
                </a:lnTo>
                <a:lnTo>
                  <a:pt x="3760" y="1579"/>
                </a:lnTo>
                <a:lnTo>
                  <a:pt x="3760" y="1577"/>
                </a:lnTo>
                <a:lnTo>
                  <a:pt x="3758" y="1577"/>
                </a:lnTo>
                <a:lnTo>
                  <a:pt x="3758" y="1579"/>
                </a:lnTo>
                <a:lnTo>
                  <a:pt x="3758" y="1580"/>
                </a:lnTo>
                <a:lnTo>
                  <a:pt x="3757" y="1580"/>
                </a:lnTo>
                <a:lnTo>
                  <a:pt x="3757" y="1582"/>
                </a:lnTo>
                <a:lnTo>
                  <a:pt x="3755" y="1582"/>
                </a:lnTo>
                <a:lnTo>
                  <a:pt x="3753" y="1584"/>
                </a:lnTo>
                <a:lnTo>
                  <a:pt x="3753" y="1582"/>
                </a:lnTo>
                <a:lnTo>
                  <a:pt x="3755" y="1582"/>
                </a:lnTo>
                <a:lnTo>
                  <a:pt x="3755" y="1580"/>
                </a:lnTo>
                <a:lnTo>
                  <a:pt x="3753" y="1579"/>
                </a:lnTo>
                <a:lnTo>
                  <a:pt x="3755" y="1577"/>
                </a:lnTo>
                <a:lnTo>
                  <a:pt x="3755" y="1575"/>
                </a:lnTo>
                <a:lnTo>
                  <a:pt x="3755" y="1573"/>
                </a:lnTo>
                <a:lnTo>
                  <a:pt x="3755" y="1572"/>
                </a:lnTo>
                <a:lnTo>
                  <a:pt x="3755" y="1570"/>
                </a:lnTo>
                <a:lnTo>
                  <a:pt x="3757" y="1570"/>
                </a:lnTo>
                <a:lnTo>
                  <a:pt x="3757" y="1568"/>
                </a:lnTo>
                <a:lnTo>
                  <a:pt x="3757" y="1567"/>
                </a:lnTo>
                <a:lnTo>
                  <a:pt x="3757" y="1565"/>
                </a:lnTo>
                <a:lnTo>
                  <a:pt x="3757" y="1563"/>
                </a:lnTo>
                <a:lnTo>
                  <a:pt x="3757" y="1561"/>
                </a:lnTo>
                <a:lnTo>
                  <a:pt x="3757" y="1560"/>
                </a:lnTo>
                <a:lnTo>
                  <a:pt x="3757" y="1558"/>
                </a:lnTo>
                <a:lnTo>
                  <a:pt x="3757" y="1556"/>
                </a:lnTo>
                <a:lnTo>
                  <a:pt x="3757" y="1555"/>
                </a:lnTo>
                <a:lnTo>
                  <a:pt x="3755" y="1555"/>
                </a:lnTo>
                <a:lnTo>
                  <a:pt x="3755" y="1553"/>
                </a:lnTo>
                <a:lnTo>
                  <a:pt x="3753" y="1553"/>
                </a:lnTo>
                <a:lnTo>
                  <a:pt x="3753" y="1551"/>
                </a:lnTo>
                <a:lnTo>
                  <a:pt x="3753" y="1551"/>
                </a:lnTo>
                <a:lnTo>
                  <a:pt x="3755" y="1549"/>
                </a:lnTo>
                <a:lnTo>
                  <a:pt x="3757" y="1549"/>
                </a:lnTo>
                <a:lnTo>
                  <a:pt x="3757" y="1548"/>
                </a:lnTo>
                <a:lnTo>
                  <a:pt x="3757" y="1546"/>
                </a:lnTo>
                <a:lnTo>
                  <a:pt x="3757" y="1544"/>
                </a:lnTo>
                <a:lnTo>
                  <a:pt x="3755" y="1544"/>
                </a:lnTo>
                <a:lnTo>
                  <a:pt x="3755" y="1543"/>
                </a:lnTo>
                <a:lnTo>
                  <a:pt x="3755" y="1541"/>
                </a:lnTo>
                <a:lnTo>
                  <a:pt x="3753" y="1543"/>
                </a:lnTo>
                <a:lnTo>
                  <a:pt x="3752" y="1543"/>
                </a:lnTo>
                <a:lnTo>
                  <a:pt x="3752" y="1541"/>
                </a:lnTo>
                <a:lnTo>
                  <a:pt x="3753" y="1541"/>
                </a:lnTo>
                <a:lnTo>
                  <a:pt x="3753" y="1539"/>
                </a:lnTo>
                <a:lnTo>
                  <a:pt x="3752" y="1539"/>
                </a:lnTo>
                <a:lnTo>
                  <a:pt x="3752" y="1538"/>
                </a:lnTo>
                <a:lnTo>
                  <a:pt x="3750" y="1539"/>
                </a:lnTo>
                <a:lnTo>
                  <a:pt x="3748" y="1538"/>
                </a:lnTo>
                <a:lnTo>
                  <a:pt x="3746" y="1538"/>
                </a:lnTo>
                <a:lnTo>
                  <a:pt x="3746" y="1536"/>
                </a:lnTo>
                <a:lnTo>
                  <a:pt x="3746" y="1534"/>
                </a:lnTo>
                <a:lnTo>
                  <a:pt x="3746" y="1532"/>
                </a:lnTo>
                <a:lnTo>
                  <a:pt x="3746" y="1531"/>
                </a:lnTo>
                <a:lnTo>
                  <a:pt x="3746" y="1529"/>
                </a:lnTo>
                <a:lnTo>
                  <a:pt x="3745" y="1529"/>
                </a:lnTo>
                <a:lnTo>
                  <a:pt x="3743" y="1529"/>
                </a:lnTo>
                <a:lnTo>
                  <a:pt x="3743" y="1527"/>
                </a:lnTo>
                <a:lnTo>
                  <a:pt x="3741" y="1527"/>
                </a:lnTo>
                <a:lnTo>
                  <a:pt x="3740" y="1527"/>
                </a:lnTo>
                <a:lnTo>
                  <a:pt x="3740" y="1526"/>
                </a:lnTo>
                <a:lnTo>
                  <a:pt x="3738" y="1526"/>
                </a:lnTo>
                <a:lnTo>
                  <a:pt x="3738" y="1524"/>
                </a:lnTo>
                <a:lnTo>
                  <a:pt x="3736" y="1524"/>
                </a:lnTo>
                <a:lnTo>
                  <a:pt x="3736" y="1522"/>
                </a:lnTo>
                <a:lnTo>
                  <a:pt x="3736" y="1520"/>
                </a:lnTo>
                <a:lnTo>
                  <a:pt x="3736" y="1519"/>
                </a:lnTo>
                <a:lnTo>
                  <a:pt x="3736" y="1517"/>
                </a:lnTo>
                <a:lnTo>
                  <a:pt x="3738" y="1515"/>
                </a:lnTo>
                <a:lnTo>
                  <a:pt x="3738" y="1514"/>
                </a:lnTo>
                <a:lnTo>
                  <a:pt x="3736" y="1514"/>
                </a:lnTo>
                <a:lnTo>
                  <a:pt x="3736" y="1512"/>
                </a:lnTo>
                <a:lnTo>
                  <a:pt x="3738" y="1512"/>
                </a:lnTo>
                <a:lnTo>
                  <a:pt x="3736" y="1510"/>
                </a:lnTo>
                <a:lnTo>
                  <a:pt x="3738" y="1510"/>
                </a:lnTo>
                <a:lnTo>
                  <a:pt x="3740" y="1510"/>
                </a:lnTo>
                <a:lnTo>
                  <a:pt x="3738" y="1510"/>
                </a:lnTo>
                <a:lnTo>
                  <a:pt x="3736" y="1510"/>
                </a:lnTo>
                <a:lnTo>
                  <a:pt x="3736" y="1508"/>
                </a:lnTo>
                <a:lnTo>
                  <a:pt x="3738" y="1507"/>
                </a:lnTo>
                <a:lnTo>
                  <a:pt x="3738" y="1505"/>
                </a:lnTo>
                <a:lnTo>
                  <a:pt x="3738" y="1503"/>
                </a:lnTo>
                <a:lnTo>
                  <a:pt x="3740" y="1503"/>
                </a:lnTo>
                <a:lnTo>
                  <a:pt x="3740" y="1502"/>
                </a:lnTo>
                <a:lnTo>
                  <a:pt x="3740" y="1500"/>
                </a:lnTo>
                <a:lnTo>
                  <a:pt x="3741" y="1500"/>
                </a:lnTo>
                <a:lnTo>
                  <a:pt x="3740" y="1498"/>
                </a:lnTo>
                <a:lnTo>
                  <a:pt x="3741" y="1496"/>
                </a:lnTo>
                <a:lnTo>
                  <a:pt x="3741" y="1495"/>
                </a:lnTo>
                <a:lnTo>
                  <a:pt x="3740" y="1493"/>
                </a:lnTo>
                <a:lnTo>
                  <a:pt x="3741" y="1491"/>
                </a:lnTo>
                <a:lnTo>
                  <a:pt x="3740" y="1490"/>
                </a:lnTo>
                <a:lnTo>
                  <a:pt x="3741" y="1490"/>
                </a:lnTo>
                <a:lnTo>
                  <a:pt x="3741" y="1488"/>
                </a:lnTo>
                <a:lnTo>
                  <a:pt x="3741" y="1486"/>
                </a:lnTo>
                <a:lnTo>
                  <a:pt x="3740" y="1486"/>
                </a:lnTo>
                <a:lnTo>
                  <a:pt x="3740" y="1484"/>
                </a:lnTo>
                <a:lnTo>
                  <a:pt x="3738" y="1483"/>
                </a:lnTo>
                <a:lnTo>
                  <a:pt x="3738" y="1481"/>
                </a:lnTo>
                <a:lnTo>
                  <a:pt x="3738" y="1479"/>
                </a:lnTo>
                <a:lnTo>
                  <a:pt x="3738" y="1478"/>
                </a:lnTo>
                <a:lnTo>
                  <a:pt x="3738" y="1476"/>
                </a:lnTo>
                <a:lnTo>
                  <a:pt x="3740" y="1476"/>
                </a:lnTo>
                <a:lnTo>
                  <a:pt x="3740" y="1474"/>
                </a:lnTo>
                <a:lnTo>
                  <a:pt x="3740" y="1473"/>
                </a:lnTo>
                <a:lnTo>
                  <a:pt x="3740" y="1471"/>
                </a:lnTo>
                <a:lnTo>
                  <a:pt x="3740" y="1469"/>
                </a:lnTo>
                <a:lnTo>
                  <a:pt x="3740" y="1469"/>
                </a:lnTo>
                <a:lnTo>
                  <a:pt x="3740" y="1467"/>
                </a:lnTo>
                <a:lnTo>
                  <a:pt x="3740" y="1466"/>
                </a:lnTo>
                <a:lnTo>
                  <a:pt x="3740" y="1464"/>
                </a:lnTo>
                <a:lnTo>
                  <a:pt x="3740" y="1462"/>
                </a:lnTo>
                <a:lnTo>
                  <a:pt x="3741" y="1462"/>
                </a:lnTo>
                <a:lnTo>
                  <a:pt x="3741" y="1461"/>
                </a:lnTo>
                <a:lnTo>
                  <a:pt x="3741" y="1459"/>
                </a:lnTo>
                <a:lnTo>
                  <a:pt x="3741" y="1457"/>
                </a:lnTo>
                <a:lnTo>
                  <a:pt x="3743" y="1455"/>
                </a:lnTo>
                <a:lnTo>
                  <a:pt x="3741" y="1454"/>
                </a:lnTo>
                <a:lnTo>
                  <a:pt x="3743" y="1452"/>
                </a:lnTo>
                <a:lnTo>
                  <a:pt x="3741" y="1452"/>
                </a:lnTo>
                <a:lnTo>
                  <a:pt x="3740" y="1452"/>
                </a:lnTo>
                <a:lnTo>
                  <a:pt x="3740" y="1450"/>
                </a:lnTo>
                <a:lnTo>
                  <a:pt x="3740" y="1449"/>
                </a:lnTo>
                <a:lnTo>
                  <a:pt x="3738" y="1449"/>
                </a:lnTo>
                <a:lnTo>
                  <a:pt x="3736" y="1447"/>
                </a:lnTo>
                <a:lnTo>
                  <a:pt x="3736" y="1445"/>
                </a:lnTo>
                <a:lnTo>
                  <a:pt x="3738" y="1445"/>
                </a:lnTo>
                <a:lnTo>
                  <a:pt x="3738" y="1443"/>
                </a:lnTo>
                <a:lnTo>
                  <a:pt x="3736" y="1443"/>
                </a:lnTo>
                <a:lnTo>
                  <a:pt x="3738" y="1442"/>
                </a:lnTo>
                <a:lnTo>
                  <a:pt x="3736" y="1442"/>
                </a:lnTo>
                <a:lnTo>
                  <a:pt x="3733" y="1443"/>
                </a:lnTo>
                <a:lnTo>
                  <a:pt x="3731" y="1443"/>
                </a:lnTo>
                <a:lnTo>
                  <a:pt x="3731" y="1445"/>
                </a:lnTo>
                <a:lnTo>
                  <a:pt x="3729" y="1445"/>
                </a:lnTo>
                <a:lnTo>
                  <a:pt x="3729" y="1447"/>
                </a:lnTo>
                <a:lnTo>
                  <a:pt x="3728" y="1447"/>
                </a:lnTo>
                <a:lnTo>
                  <a:pt x="3728" y="1445"/>
                </a:lnTo>
                <a:lnTo>
                  <a:pt x="3726" y="1443"/>
                </a:lnTo>
                <a:lnTo>
                  <a:pt x="3728" y="1442"/>
                </a:lnTo>
                <a:lnTo>
                  <a:pt x="3728" y="1440"/>
                </a:lnTo>
                <a:lnTo>
                  <a:pt x="3728" y="1438"/>
                </a:lnTo>
                <a:lnTo>
                  <a:pt x="3726" y="1437"/>
                </a:lnTo>
                <a:lnTo>
                  <a:pt x="3726" y="1435"/>
                </a:lnTo>
                <a:lnTo>
                  <a:pt x="3726" y="1433"/>
                </a:lnTo>
                <a:lnTo>
                  <a:pt x="3728" y="1431"/>
                </a:lnTo>
                <a:lnTo>
                  <a:pt x="3728" y="1430"/>
                </a:lnTo>
                <a:lnTo>
                  <a:pt x="3728" y="1428"/>
                </a:lnTo>
                <a:lnTo>
                  <a:pt x="3728" y="1428"/>
                </a:lnTo>
                <a:lnTo>
                  <a:pt x="3728" y="1425"/>
                </a:lnTo>
                <a:lnTo>
                  <a:pt x="3729" y="1423"/>
                </a:lnTo>
                <a:lnTo>
                  <a:pt x="3729" y="1421"/>
                </a:lnTo>
                <a:lnTo>
                  <a:pt x="3729" y="1419"/>
                </a:lnTo>
                <a:lnTo>
                  <a:pt x="3728" y="1419"/>
                </a:lnTo>
                <a:lnTo>
                  <a:pt x="3728" y="1418"/>
                </a:lnTo>
                <a:lnTo>
                  <a:pt x="3729" y="1416"/>
                </a:lnTo>
                <a:lnTo>
                  <a:pt x="3729" y="1414"/>
                </a:lnTo>
                <a:lnTo>
                  <a:pt x="3728" y="1414"/>
                </a:lnTo>
                <a:lnTo>
                  <a:pt x="3728" y="1413"/>
                </a:lnTo>
                <a:lnTo>
                  <a:pt x="3728" y="1411"/>
                </a:lnTo>
                <a:lnTo>
                  <a:pt x="3726" y="1411"/>
                </a:lnTo>
                <a:lnTo>
                  <a:pt x="3726" y="1409"/>
                </a:lnTo>
                <a:lnTo>
                  <a:pt x="3726" y="1408"/>
                </a:lnTo>
                <a:lnTo>
                  <a:pt x="3728" y="1408"/>
                </a:lnTo>
                <a:lnTo>
                  <a:pt x="3729" y="1404"/>
                </a:lnTo>
                <a:lnTo>
                  <a:pt x="3728" y="1402"/>
                </a:lnTo>
                <a:lnTo>
                  <a:pt x="3726" y="1402"/>
                </a:lnTo>
                <a:lnTo>
                  <a:pt x="3726" y="1401"/>
                </a:lnTo>
                <a:lnTo>
                  <a:pt x="3726" y="1399"/>
                </a:lnTo>
                <a:lnTo>
                  <a:pt x="3726" y="1397"/>
                </a:lnTo>
                <a:lnTo>
                  <a:pt x="3726" y="1396"/>
                </a:lnTo>
                <a:lnTo>
                  <a:pt x="3726" y="1394"/>
                </a:lnTo>
                <a:lnTo>
                  <a:pt x="3726" y="1392"/>
                </a:lnTo>
                <a:lnTo>
                  <a:pt x="3726" y="1390"/>
                </a:lnTo>
                <a:lnTo>
                  <a:pt x="3726" y="1389"/>
                </a:lnTo>
                <a:lnTo>
                  <a:pt x="3726" y="1387"/>
                </a:lnTo>
                <a:lnTo>
                  <a:pt x="3726" y="1387"/>
                </a:lnTo>
                <a:lnTo>
                  <a:pt x="3724" y="1387"/>
                </a:lnTo>
                <a:lnTo>
                  <a:pt x="3724" y="1385"/>
                </a:lnTo>
                <a:lnTo>
                  <a:pt x="3726" y="1385"/>
                </a:lnTo>
                <a:lnTo>
                  <a:pt x="3726" y="1384"/>
                </a:lnTo>
                <a:lnTo>
                  <a:pt x="3724" y="1384"/>
                </a:lnTo>
                <a:lnTo>
                  <a:pt x="3723" y="1384"/>
                </a:lnTo>
                <a:lnTo>
                  <a:pt x="3723" y="1385"/>
                </a:lnTo>
                <a:lnTo>
                  <a:pt x="3723" y="1387"/>
                </a:lnTo>
                <a:lnTo>
                  <a:pt x="3723" y="1387"/>
                </a:lnTo>
                <a:lnTo>
                  <a:pt x="3721" y="1387"/>
                </a:lnTo>
                <a:lnTo>
                  <a:pt x="3721" y="1387"/>
                </a:lnTo>
                <a:lnTo>
                  <a:pt x="3721" y="1389"/>
                </a:lnTo>
                <a:lnTo>
                  <a:pt x="3721" y="1390"/>
                </a:lnTo>
                <a:lnTo>
                  <a:pt x="3719" y="1390"/>
                </a:lnTo>
                <a:lnTo>
                  <a:pt x="3719" y="1392"/>
                </a:lnTo>
                <a:lnTo>
                  <a:pt x="3717" y="1399"/>
                </a:lnTo>
                <a:lnTo>
                  <a:pt x="3716" y="1401"/>
                </a:lnTo>
                <a:lnTo>
                  <a:pt x="3716" y="1402"/>
                </a:lnTo>
                <a:lnTo>
                  <a:pt x="3714" y="1404"/>
                </a:lnTo>
                <a:lnTo>
                  <a:pt x="3716" y="1404"/>
                </a:lnTo>
                <a:lnTo>
                  <a:pt x="3714" y="1406"/>
                </a:lnTo>
                <a:lnTo>
                  <a:pt x="3714" y="1404"/>
                </a:lnTo>
                <a:lnTo>
                  <a:pt x="3712" y="1406"/>
                </a:lnTo>
                <a:lnTo>
                  <a:pt x="3712" y="1408"/>
                </a:lnTo>
                <a:lnTo>
                  <a:pt x="3711" y="1409"/>
                </a:lnTo>
                <a:lnTo>
                  <a:pt x="3709" y="1413"/>
                </a:lnTo>
                <a:lnTo>
                  <a:pt x="3711" y="1413"/>
                </a:lnTo>
                <a:lnTo>
                  <a:pt x="3711" y="1411"/>
                </a:lnTo>
                <a:lnTo>
                  <a:pt x="3712" y="1411"/>
                </a:lnTo>
                <a:lnTo>
                  <a:pt x="3711" y="1413"/>
                </a:lnTo>
                <a:lnTo>
                  <a:pt x="3712" y="1414"/>
                </a:lnTo>
                <a:lnTo>
                  <a:pt x="3712" y="1416"/>
                </a:lnTo>
                <a:lnTo>
                  <a:pt x="3711" y="1416"/>
                </a:lnTo>
                <a:lnTo>
                  <a:pt x="3711" y="1418"/>
                </a:lnTo>
                <a:lnTo>
                  <a:pt x="3709" y="1418"/>
                </a:lnTo>
                <a:lnTo>
                  <a:pt x="3709" y="1419"/>
                </a:lnTo>
                <a:lnTo>
                  <a:pt x="3707" y="1421"/>
                </a:lnTo>
                <a:lnTo>
                  <a:pt x="3707" y="1423"/>
                </a:lnTo>
                <a:lnTo>
                  <a:pt x="3707" y="1425"/>
                </a:lnTo>
                <a:lnTo>
                  <a:pt x="3707" y="1426"/>
                </a:lnTo>
                <a:lnTo>
                  <a:pt x="3707" y="1428"/>
                </a:lnTo>
                <a:lnTo>
                  <a:pt x="3705" y="1428"/>
                </a:lnTo>
                <a:lnTo>
                  <a:pt x="3705" y="1428"/>
                </a:lnTo>
                <a:lnTo>
                  <a:pt x="3705" y="1430"/>
                </a:lnTo>
                <a:lnTo>
                  <a:pt x="3704" y="1433"/>
                </a:lnTo>
                <a:lnTo>
                  <a:pt x="3704" y="1435"/>
                </a:lnTo>
                <a:lnTo>
                  <a:pt x="3704" y="1437"/>
                </a:lnTo>
                <a:lnTo>
                  <a:pt x="3704" y="1438"/>
                </a:lnTo>
                <a:lnTo>
                  <a:pt x="3704" y="1440"/>
                </a:lnTo>
                <a:lnTo>
                  <a:pt x="3702" y="1443"/>
                </a:lnTo>
                <a:lnTo>
                  <a:pt x="3702" y="1445"/>
                </a:lnTo>
                <a:lnTo>
                  <a:pt x="3700" y="1447"/>
                </a:lnTo>
                <a:lnTo>
                  <a:pt x="3700" y="1452"/>
                </a:lnTo>
                <a:lnTo>
                  <a:pt x="3700" y="1454"/>
                </a:lnTo>
                <a:lnTo>
                  <a:pt x="3700" y="1455"/>
                </a:lnTo>
                <a:lnTo>
                  <a:pt x="3700" y="1457"/>
                </a:lnTo>
                <a:lnTo>
                  <a:pt x="3699" y="1457"/>
                </a:lnTo>
                <a:lnTo>
                  <a:pt x="3699" y="1459"/>
                </a:lnTo>
                <a:lnTo>
                  <a:pt x="3697" y="1462"/>
                </a:lnTo>
                <a:lnTo>
                  <a:pt x="3695" y="1464"/>
                </a:lnTo>
                <a:lnTo>
                  <a:pt x="3693" y="1467"/>
                </a:lnTo>
                <a:lnTo>
                  <a:pt x="3693" y="1469"/>
                </a:lnTo>
                <a:lnTo>
                  <a:pt x="3693" y="1469"/>
                </a:lnTo>
                <a:lnTo>
                  <a:pt x="3693" y="1471"/>
                </a:lnTo>
                <a:lnTo>
                  <a:pt x="3692" y="1473"/>
                </a:lnTo>
                <a:lnTo>
                  <a:pt x="3692" y="1474"/>
                </a:lnTo>
                <a:lnTo>
                  <a:pt x="3690" y="1476"/>
                </a:lnTo>
                <a:lnTo>
                  <a:pt x="3690" y="1478"/>
                </a:lnTo>
                <a:lnTo>
                  <a:pt x="3688" y="1478"/>
                </a:lnTo>
                <a:lnTo>
                  <a:pt x="3688" y="1479"/>
                </a:lnTo>
                <a:lnTo>
                  <a:pt x="3688" y="1481"/>
                </a:lnTo>
                <a:lnTo>
                  <a:pt x="3687" y="1481"/>
                </a:lnTo>
                <a:lnTo>
                  <a:pt x="3687" y="1483"/>
                </a:lnTo>
                <a:lnTo>
                  <a:pt x="3685" y="1484"/>
                </a:lnTo>
                <a:lnTo>
                  <a:pt x="3683" y="1486"/>
                </a:lnTo>
                <a:lnTo>
                  <a:pt x="3683" y="1488"/>
                </a:lnTo>
                <a:lnTo>
                  <a:pt x="3683" y="1490"/>
                </a:lnTo>
                <a:lnTo>
                  <a:pt x="3682" y="1490"/>
                </a:lnTo>
                <a:lnTo>
                  <a:pt x="3682" y="1491"/>
                </a:lnTo>
                <a:lnTo>
                  <a:pt x="3682" y="1493"/>
                </a:lnTo>
                <a:lnTo>
                  <a:pt x="3682" y="1493"/>
                </a:lnTo>
                <a:lnTo>
                  <a:pt x="3682" y="1495"/>
                </a:lnTo>
                <a:lnTo>
                  <a:pt x="3680" y="1495"/>
                </a:lnTo>
                <a:lnTo>
                  <a:pt x="3678" y="1495"/>
                </a:lnTo>
                <a:lnTo>
                  <a:pt x="3678" y="1496"/>
                </a:lnTo>
                <a:lnTo>
                  <a:pt x="3676" y="1496"/>
                </a:lnTo>
                <a:lnTo>
                  <a:pt x="3675" y="1496"/>
                </a:lnTo>
                <a:lnTo>
                  <a:pt x="3673" y="1496"/>
                </a:lnTo>
                <a:lnTo>
                  <a:pt x="3671" y="1496"/>
                </a:lnTo>
                <a:lnTo>
                  <a:pt x="3671" y="1495"/>
                </a:lnTo>
                <a:lnTo>
                  <a:pt x="3670" y="1495"/>
                </a:lnTo>
                <a:lnTo>
                  <a:pt x="3668" y="1495"/>
                </a:lnTo>
                <a:lnTo>
                  <a:pt x="3668" y="1493"/>
                </a:lnTo>
                <a:lnTo>
                  <a:pt x="3666" y="1491"/>
                </a:lnTo>
                <a:lnTo>
                  <a:pt x="3664" y="1491"/>
                </a:lnTo>
                <a:lnTo>
                  <a:pt x="3664" y="1490"/>
                </a:lnTo>
                <a:lnTo>
                  <a:pt x="3663" y="1488"/>
                </a:lnTo>
                <a:lnTo>
                  <a:pt x="3663" y="1486"/>
                </a:lnTo>
                <a:lnTo>
                  <a:pt x="3664" y="1486"/>
                </a:lnTo>
                <a:lnTo>
                  <a:pt x="3664" y="1484"/>
                </a:lnTo>
                <a:lnTo>
                  <a:pt x="3663" y="1484"/>
                </a:lnTo>
                <a:lnTo>
                  <a:pt x="3663" y="1483"/>
                </a:lnTo>
                <a:lnTo>
                  <a:pt x="3661" y="1483"/>
                </a:lnTo>
                <a:lnTo>
                  <a:pt x="3661" y="1481"/>
                </a:lnTo>
                <a:lnTo>
                  <a:pt x="3659" y="1481"/>
                </a:lnTo>
                <a:lnTo>
                  <a:pt x="3658" y="1481"/>
                </a:lnTo>
                <a:lnTo>
                  <a:pt x="3656" y="1479"/>
                </a:lnTo>
                <a:lnTo>
                  <a:pt x="3654" y="1479"/>
                </a:lnTo>
                <a:lnTo>
                  <a:pt x="3654" y="1478"/>
                </a:lnTo>
                <a:lnTo>
                  <a:pt x="3652" y="1478"/>
                </a:lnTo>
                <a:lnTo>
                  <a:pt x="3652" y="1476"/>
                </a:lnTo>
                <a:lnTo>
                  <a:pt x="3652" y="1474"/>
                </a:lnTo>
                <a:lnTo>
                  <a:pt x="3651" y="1474"/>
                </a:lnTo>
                <a:lnTo>
                  <a:pt x="3651" y="1473"/>
                </a:lnTo>
                <a:lnTo>
                  <a:pt x="3651" y="1471"/>
                </a:lnTo>
                <a:lnTo>
                  <a:pt x="3649" y="1469"/>
                </a:lnTo>
                <a:lnTo>
                  <a:pt x="3647" y="1469"/>
                </a:lnTo>
                <a:lnTo>
                  <a:pt x="3646" y="1469"/>
                </a:lnTo>
                <a:lnTo>
                  <a:pt x="3646" y="1467"/>
                </a:lnTo>
                <a:lnTo>
                  <a:pt x="3644" y="1467"/>
                </a:lnTo>
                <a:lnTo>
                  <a:pt x="3644" y="1466"/>
                </a:lnTo>
                <a:lnTo>
                  <a:pt x="3642" y="1466"/>
                </a:lnTo>
                <a:lnTo>
                  <a:pt x="3641" y="1466"/>
                </a:lnTo>
                <a:lnTo>
                  <a:pt x="3641" y="1464"/>
                </a:lnTo>
                <a:lnTo>
                  <a:pt x="3642" y="1464"/>
                </a:lnTo>
                <a:lnTo>
                  <a:pt x="3642" y="1462"/>
                </a:lnTo>
                <a:lnTo>
                  <a:pt x="3641" y="1462"/>
                </a:lnTo>
                <a:lnTo>
                  <a:pt x="3641" y="1462"/>
                </a:lnTo>
                <a:lnTo>
                  <a:pt x="3639" y="1461"/>
                </a:lnTo>
                <a:lnTo>
                  <a:pt x="3637" y="1461"/>
                </a:lnTo>
                <a:lnTo>
                  <a:pt x="3639" y="1459"/>
                </a:lnTo>
                <a:lnTo>
                  <a:pt x="3639" y="1457"/>
                </a:lnTo>
                <a:lnTo>
                  <a:pt x="3637" y="1457"/>
                </a:lnTo>
                <a:lnTo>
                  <a:pt x="3637" y="1455"/>
                </a:lnTo>
                <a:lnTo>
                  <a:pt x="3635" y="1455"/>
                </a:lnTo>
                <a:lnTo>
                  <a:pt x="3635" y="1454"/>
                </a:lnTo>
                <a:lnTo>
                  <a:pt x="3634" y="1454"/>
                </a:lnTo>
                <a:lnTo>
                  <a:pt x="3634" y="1452"/>
                </a:lnTo>
                <a:lnTo>
                  <a:pt x="3632" y="1452"/>
                </a:lnTo>
                <a:lnTo>
                  <a:pt x="3632" y="1450"/>
                </a:lnTo>
                <a:lnTo>
                  <a:pt x="3630" y="1449"/>
                </a:lnTo>
                <a:lnTo>
                  <a:pt x="3630" y="1447"/>
                </a:lnTo>
                <a:lnTo>
                  <a:pt x="3630" y="1445"/>
                </a:lnTo>
                <a:lnTo>
                  <a:pt x="3632" y="1445"/>
                </a:lnTo>
                <a:lnTo>
                  <a:pt x="3632" y="1443"/>
                </a:lnTo>
                <a:lnTo>
                  <a:pt x="3634" y="1442"/>
                </a:lnTo>
                <a:lnTo>
                  <a:pt x="3634" y="1440"/>
                </a:lnTo>
                <a:lnTo>
                  <a:pt x="3635" y="1440"/>
                </a:lnTo>
                <a:lnTo>
                  <a:pt x="3635" y="1438"/>
                </a:lnTo>
                <a:lnTo>
                  <a:pt x="3637" y="1438"/>
                </a:lnTo>
                <a:lnTo>
                  <a:pt x="3637" y="1437"/>
                </a:lnTo>
                <a:lnTo>
                  <a:pt x="3639" y="1437"/>
                </a:lnTo>
                <a:lnTo>
                  <a:pt x="3639" y="1435"/>
                </a:lnTo>
                <a:lnTo>
                  <a:pt x="3641" y="1433"/>
                </a:lnTo>
                <a:lnTo>
                  <a:pt x="3641" y="1431"/>
                </a:lnTo>
                <a:lnTo>
                  <a:pt x="3641" y="1430"/>
                </a:lnTo>
                <a:lnTo>
                  <a:pt x="3641" y="1428"/>
                </a:lnTo>
                <a:lnTo>
                  <a:pt x="3641" y="1428"/>
                </a:lnTo>
                <a:lnTo>
                  <a:pt x="3641" y="1426"/>
                </a:lnTo>
                <a:lnTo>
                  <a:pt x="3641" y="1426"/>
                </a:lnTo>
                <a:lnTo>
                  <a:pt x="3641" y="1425"/>
                </a:lnTo>
                <a:lnTo>
                  <a:pt x="3641" y="1425"/>
                </a:lnTo>
                <a:lnTo>
                  <a:pt x="3641" y="1423"/>
                </a:lnTo>
                <a:lnTo>
                  <a:pt x="3641" y="1421"/>
                </a:lnTo>
                <a:lnTo>
                  <a:pt x="3642" y="1421"/>
                </a:lnTo>
                <a:lnTo>
                  <a:pt x="3644" y="1421"/>
                </a:lnTo>
                <a:lnTo>
                  <a:pt x="3646" y="1421"/>
                </a:lnTo>
                <a:lnTo>
                  <a:pt x="3646" y="1423"/>
                </a:lnTo>
                <a:lnTo>
                  <a:pt x="3647" y="1423"/>
                </a:lnTo>
                <a:lnTo>
                  <a:pt x="3647" y="1421"/>
                </a:lnTo>
                <a:lnTo>
                  <a:pt x="3649" y="1419"/>
                </a:lnTo>
                <a:lnTo>
                  <a:pt x="3647" y="1419"/>
                </a:lnTo>
                <a:lnTo>
                  <a:pt x="3647" y="1418"/>
                </a:lnTo>
                <a:lnTo>
                  <a:pt x="3649" y="1418"/>
                </a:lnTo>
                <a:lnTo>
                  <a:pt x="3649" y="1416"/>
                </a:lnTo>
                <a:lnTo>
                  <a:pt x="3651" y="1416"/>
                </a:lnTo>
                <a:lnTo>
                  <a:pt x="3651" y="1414"/>
                </a:lnTo>
                <a:lnTo>
                  <a:pt x="3651" y="1413"/>
                </a:lnTo>
                <a:lnTo>
                  <a:pt x="3652" y="1413"/>
                </a:lnTo>
                <a:lnTo>
                  <a:pt x="3652" y="1411"/>
                </a:lnTo>
                <a:lnTo>
                  <a:pt x="3652" y="1409"/>
                </a:lnTo>
                <a:lnTo>
                  <a:pt x="3654" y="1409"/>
                </a:lnTo>
                <a:lnTo>
                  <a:pt x="3656" y="1408"/>
                </a:lnTo>
                <a:lnTo>
                  <a:pt x="3656" y="1406"/>
                </a:lnTo>
                <a:lnTo>
                  <a:pt x="3654" y="1406"/>
                </a:lnTo>
                <a:lnTo>
                  <a:pt x="3654" y="1404"/>
                </a:lnTo>
                <a:lnTo>
                  <a:pt x="3652" y="1404"/>
                </a:lnTo>
                <a:lnTo>
                  <a:pt x="3652" y="1402"/>
                </a:lnTo>
                <a:lnTo>
                  <a:pt x="3652" y="1401"/>
                </a:lnTo>
                <a:lnTo>
                  <a:pt x="3651" y="1401"/>
                </a:lnTo>
                <a:lnTo>
                  <a:pt x="3649" y="1402"/>
                </a:lnTo>
                <a:lnTo>
                  <a:pt x="3647" y="1404"/>
                </a:lnTo>
                <a:lnTo>
                  <a:pt x="3649" y="1404"/>
                </a:lnTo>
                <a:lnTo>
                  <a:pt x="3649" y="1406"/>
                </a:lnTo>
                <a:lnTo>
                  <a:pt x="3647" y="1408"/>
                </a:lnTo>
                <a:lnTo>
                  <a:pt x="3647" y="1409"/>
                </a:lnTo>
                <a:lnTo>
                  <a:pt x="3646" y="1409"/>
                </a:lnTo>
                <a:lnTo>
                  <a:pt x="3644" y="1409"/>
                </a:lnTo>
                <a:lnTo>
                  <a:pt x="3644" y="1408"/>
                </a:lnTo>
                <a:lnTo>
                  <a:pt x="3644" y="1406"/>
                </a:lnTo>
                <a:lnTo>
                  <a:pt x="3644" y="1404"/>
                </a:lnTo>
                <a:lnTo>
                  <a:pt x="3642" y="1404"/>
                </a:lnTo>
                <a:lnTo>
                  <a:pt x="3642" y="1406"/>
                </a:lnTo>
                <a:lnTo>
                  <a:pt x="3641" y="1406"/>
                </a:lnTo>
                <a:lnTo>
                  <a:pt x="3641" y="1404"/>
                </a:lnTo>
                <a:lnTo>
                  <a:pt x="3642" y="1402"/>
                </a:lnTo>
                <a:lnTo>
                  <a:pt x="3644" y="1401"/>
                </a:lnTo>
                <a:lnTo>
                  <a:pt x="3644" y="1399"/>
                </a:lnTo>
                <a:lnTo>
                  <a:pt x="3642" y="1399"/>
                </a:lnTo>
                <a:lnTo>
                  <a:pt x="3642" y="1401"/>
                </a:lnTo>
                <a:lnTo>
                  <a:pt x="3641" y="1402"/>
                </a:lnTo>
                <a:lnTo>
                  <a:pt x="3641" y="1402"/>
                </a:lnTo>
                <a:lnTo>
                  <a:pt x="3639" y="1402"/>
                </a:lnTo>
                <a:lnTo>
                  <a:pt x="3639" y="1404"/>
                </a:lnTo>
                <a:lnTo>
                  <a:pt x="3639" y="1406"/>
                </a:lnTo>
                <a:lnTo>
                  <a:pt x="3637" y="1406"/>
                </a:lnTo>
                <a:lnTo>
                  <a:pt x="3635" y="1406"/>
                </a:lnTo>
                <a:lnTo>
                  <a:pt x="3635" y="1404"/>
                </a:lnTo>
                <a:lnTo>
                  <a:pt x="3634" y="1404"/>
                </a:lnTo>
                <a:lnTo>
                  <a:pt x="3634" y="1402"/>
                </a:lnTo>
                <a:lnTo>
                  <a:pt x="3635" y="1401"/>
                </a:lnTo>
                <a:lnTo>
                  <a:pt x="3634" y="1401"/>
                </a:lnTo>
                <a:lnTo>
                  <a:pt x="3632" y="1401"/>
                </a:lnTo>
                <a:lnTo>
                  <a:pt x="3630" y="1401"/>
                </a:lnTo>
                <a:lnTo>
                  <a:pt x="3629" y="1402"/>
                </a:lnTo>
                <a:lnTo>
                  <a:pt x="3629" y="1401"/>
                </a:lnTo>
                <a:lnTo>
                  <a:pt x="3627" y="1401"/>
                </a:lnTo>
                <a:lnTo>
                  <a:pt x="3625" y="1401"/>
                </a:lnTo>
                <a:lnTo>
                  <a:pt x="3625" y="1399"/>
                </a:lnTo>
                <a:lnTo>
                  <a:pt x="3623" y="1399"/>
                </a:lnTo>
                <a:lnTo>
                  <a:pt x="3622" y="1399"/>
                </a:lnTo>
                <a:lnTo>
                  <a:pt x="3622" y="1397"/>
                </a:lnTo>
                <a:lnTo>
                  <a:pt x="3623" y="1396"/>
                </a:lnTo>
                <a:lnTo>
                  <a:pt x="3622" y="1396"/>
                </a:lnTo>
                <a:lnTo>
                  <a:pt x="3620" y="1396"/>
                </a:lnTo>
                <a:lnTo>
                  <a:pt x="3620" y="1397"/>
                </a:lnTo>
                <a:lnTo>
                  <a:pt x="3618" y="1397"/>
                </a:lnTo>
                <a:lnTo>
                  <a:pt x="3618" y="1396"/>
                </a:lnTo>
                <a:lnTo>
                  <a:pt x="3617" y="1397"/>
                </a:lnTo>
                <a:lnTo>
                  <a:pt x="3617" y="1396"/>
                </a:lnTo>
                <a:lnTo>
                  <a:pt x="3615" y="1396"/>
                </a:lnTo>
                <a:lnTo>
                  <a:pt x="3613" y="1396"/>
                </a:lnTo>
                <a:lnTo>
                  <a:pt x="3613" y="1394"/>
                </a:lnTo>
                <a:lnTo>
                  <a:pt x="3613" y="1392"/>
                </a:lnTo>
                <a:lnTo>
                  <a:pt x="3613" y="1390"/>
                </a:lnTo>
                <a:lnTo>
                  <a:pt x="3611" y="1390"/>
                </a:lnTo>
                <a:lnTo>
                  <a:pt x="3610" y="1390"/>
                </a:lnTo>
                <a:lnTo>
                  <a:pt x="3610" y="1392"/>
                </a:lnTo>
                <a:lnTo>
                  <a:pt x="3608" y="1392"/>
                </a:lnTo>
                <a:lnTo>
                  <a:pt x="3608" y="1390"/>
                </a:lnTo>
                <a:lnTo>
                  <a:pt x="3608" y="1389"/>
                </a:lnTo>
                <a:lnTo>
                  <a:pt x="3606" y="1389"/>
                </a:lnTo>
                <a:lnTo>
                  <a:pt x="3606" y="1387"/>
                </a:lnTo>
                <a:lnTo>
                  <a:pt x="3605" y="1387"/>
                </a:lnTo>
                <a:lnTo>
                  <a:pt x="3603" y="1387"/>
                </a:lnTo>
                <a:lnTo>
                  <a:pt x="3603" y="1387"/>
                </a:lnTo>
                <a:lnTo>
                  <a:pt x="3601" y="1387"/>
                </a:lnTo>
                <a:lnTo>
                  <a:pt x="3599" y="1387"/>
                </a:lnTo>
                <a:lnTo>
                  <a:pt x="3598" y="1387"/>
                </a:lnTo>
                <a:lnTo>
                  <a:pt x="3598" y="1389"/>
                </a:lnTo>
                <a:lnTo>
                  <a:pt x="3599" y="1389"/>
                </a:lnTo>
                <a:lnTo>
                  <a:pt x="3601" y="1390"/>
                </a:lnTo>
                <a:lnTo>
                  <a:pt x="3601" y="1392"/>
                </a:lnTo>
                <a:lnTo>
                  <a:pt x="3603" y="1390"/>
                </a:lnTo>
                <a:lnTo>
                  <a:pt x="3605" y="1390"/>
                </a:lnTo>
                <a:lnTo>
                  <a:pt x="3606" y="1390"/>
                </a:lnTo>
                <a:lnTo>
                  <a:pt x="3606" y="1392"/>
                </a:lnTo>
                <a:lnTo>
                  <a:pt x="3606" y="1394"/>
                </a:lnTo>
                <a:lnTo>
                  <a:pt x="3606" y="1396"/>
                </a:lnTo>
                <a:lnTo>
                  <a:pt x="3606" y="1397"/>
                </a:lnTo>
                <a:lnTo>
                  <a:pt x="3606" y="1401"/>
                </a:lnTo>
                <a:lnTo>
                  <a:pt x="3605" y="1401"/>
                </a:lnTo>
                <a:lnTo>
                  <a:pt x="3605" y="1402"/>
                </a:lnTo>
                <a:lnTo>
                  <a:pt x="3603" y="1402"/>
                </a:lnTo>
                <a:lnTo>
                  <a:pt x="3601" y="1404"/>
                </a:lnTo>
                <a:lnTo>
                  <a:pt x="3601" y="1402"/>
                </a:lnTo>
                <a:lnTo>
                  <a:pt x="3599" y="1404"/>
                </a:lnTo>
                <a:lnTo>
                  <a:pt x="3598" y="1404"/>
                </a:lnTo>
                <a:lnTo>
                  <a:pt x="3598" y="1402"/>
                </a:lnTo>
                <a:lnTo>
                  <a:pt x="3598" y="1402"/>
                </a:lnTo>
                <a:lnTo>
                  <a:pt x="3598" y="1404"/>
                </a:lnTo>
                <a:lnTo>
                  <a:pt x="3596" y="1404"/>
                </a:lnTo>
                <a:lnTo>
                  <a:pt x="3594" y="1404"/>
                </a:lnTo>
                <a:lnTo>
                  <a:pt x="3593" y="1404"/>
                </a:lnTo>
                <a:lnTo>
                  <a:pt x="3593" y="1402"/>
                </a:lnTo>
                <a:lnTo>
                  <a:pt x="3593" y="1401"/>
                </a:lnTo>
                <a:lnTo>
                  <a:pt x="3591" y="1401"/>
                </a:lnTo>
                <a:lnTo>
                  <a:pt x="3591" y="1402"/>
                </a:lnTo>
                <a:lnTo>
                  <a:pt x="3589" y="1402"/>
                </a:lnTo>
                <a:lnTo>
                  <a:pt x="3588" y="1402"/>
                </a:lnTo>
                <a:lnTo>
                  <a:pt x="3588" y="1404"/>
                </a:lnTo>
                <a:lnTo>
                  <a:pt x="3588" y="1406"/>
                </a:lnTo>
                <a:lnTo>
                  <a:pt x="3586" y="1404"/>
                </a:lnTo>
                <a:lnTo>
                  <a:pt x="3586" y="1406"/>
                </a:lnTo>
                <a:lnTo>
                  <a:pt x="3586" y="1408"/>
                </a:lnTo>
                <a:lnTo>
                  <a:pt x="3586" y="1409"/>
                </a:lnTo>
                <a:lnTo>
                  <a:pt x="3584" y="1409"/>
                </a:lnTo>
                <a:lnTo>
                  <a:pt x="3584" y="1408"/>
                </a:lnTo>
                <a:lnTo>
                  <a:pt x="3584" y="1406"/>
                </a:lnTo>
                <a:lnTo>
                  <a:pt x="3582" y="1406"/>
                </a:lnTo>
                <a:lnTo>
                  <a:pt x="3582" y="1408"/>
                </a:lnTo>
                <a:lnTo>
                  <a:pt x="3582" y="1409"/>
                </a:lnTo>
                <a:lnTo>
                  <a:pt x="3582" y="1411"/>
                </a:lnTo>
                <a:lnTo>
                  <a:pt x="3581" y="1411"/>
                </a:lnTo>
                <a:lnTo>
                  <a:pt x="3581" y="1409"/>
                </a:lnTo>
                <a:lnTo>
                  <a:pt x="3579" y="1409"/>
                </a:lnTo>
                <a:lnTo>
                  <a:pt x="3579" y="1411"/>
                </a:lnTo>
                <a:lnTo>
                  <a:pt x="3579" y="1413"/>
                </a:lnTo>
                <a:lnTo>
                  <a:pt x="3577" y="1413"/>
                </a:lnTo>
                <a:lnTo>
                  <a:pt x="3577" y="1414"/>
                </a:lnTo>
                <a:lnTo>
                  <a:pt x="3576" y="1414"/>
                </a:lnTo>
                <a:lnTo>
                  <a:pt x="3576" y="1416"/>
                </a:lnTo>
                <a:lnTo>
                  <a:pt x="3574" y="1416"/>
                </a:lnTo>
                <a:lnTo>
                  <a:pt x="3574" y="1418"/>
                </a:lnTo>
                <a:lnTo>
                  <a:pt x="3576" y="1418"/>
                </a:lnTo>
                <a:lnTo>
                  <a:pt x="3576" y="1419"/>
                </a:lnTo>
                <a:lnTo>
                  <a:pt x="3576" y="1421"/>
                </a:lnTo>
                <a:lnTo>
                  <a:pt x="3574" y="1423"/>
                </a:lnTo>
                <a:lnTo>
                  <a:pt x="3572" y="1425"/>
                </a:lnTo>
                <a:lnTo>
                  <a:pt x="3570" y="1425"/>
                </a:lnTo>
                <a:lnTo>
                  <a:pt x="3569" y="1425"/>
                </a:lnTo>
                <a:lnTo>
                  <a:pt x="3569" y="1426"/>
                </a:lnTo>
                <a:lnTo>
                  <a:pt x="3569" y="1428"/>
                </a:lnTo>
                <a:lnTo>
                  <a:pt x="3567" y="1428"/>
                </a:lnTo>
                <a:lnTo>
                  <a:pt x="3567" y="1430"/>
                </a:lnTo>
                <a:lnTo>
                  <a:pt x="3567" y="1431"/>
                </a:lnTo>
                <a:lnTo>
                  <a:pt x="3565" y="1431"/>
                </a:lnTo>
                <a:lnTo>
                  <a:pt x="3564" y="1431"/>
                </a:lnTo>
                <a:lnTo>
                  <a:pt x="3564" y="1433"/>
                </a:lnTo>
                <a:lnTo>
                  <a:pt x="3562" y="1433"/>
                </a:lnTo>
                <a:lnTo>
                  <a:pt x="3562" y="1435"/>
                </a:lnTo>
                <a:lnTo>
                  <a:pt x="3562" y="1437"/>
                </a:lnTo>
                <a:lnTo>
                  <a:pt x="3562" y="1438"/>
                </a:lnTo>
                <a:lnTo>
                  <a:pt x="3562" y="1440"/>
                </a:lnTo>
                <a:lnTo>
                  <a:pt x="3564" y="1440"/>
                </a:lnTo>
                <a:lnTo>
                  <a:pt x="3564" y="1442"/>
                </a:lnTo>
                <a:lnTo>
                  <a:pt x="3564" y="1443"/>
                </a:lnTo>
                <a:lnTo>
                  <a:pt x="3565" y="1443"/>
                </a:lnTo>
                <a:lnTo>
                  <a:pt x="3565" y="1445"/>
                </a:lnTo>
                <a:lnTo>
                  <a:pt x="3564" y="1445"/>
                </a:lnTo>
                <a:lnTo>
                  <a:pt x="3562" y="1443"/>
                </a:lnTo>
                <a:lnTo>
                  <a:pt x="3562" y="1445"/>
                </a:lnTo>
                <a:lnTo>
                  <a:pt x="3562" y="1447"/>
                </a:lnTo>
                <a:lnTo>
                  <a:pt x="3560" y="1447"/>
                </a:lnTo>
                <a:lnTo>
                  <a:pt x="3560" y="1445"/>
                </a:lnTo>
                <a:lnTo>
                  <a:pt x="3558" y="1445"/>
                </a:lnTo>
                <a:lnTo>
                  <a:pt x="3558" y="1447"/>
                </a:lnTo>
                <a:lnTo>
                  <a:pt x="3557" y="1449"/>
                </a:lnTo>
                <a:lnTo>
                  <a:pt x="3557" y="1447"/>
                </a:lnTo>
                <a:lnTo>
                  <a:pt x="3557" y="1445"/>
                </a:lnTo>
                <a:lnTo>
                  <a:pt x="3557" y="1445"/>
                </a:lnTo>
                <a:lnTo>
                  <a:pt x="3557" y="1443"/>
                </a:lnTo>
                <a:lnTo>
                  <a:pt x="3555" y="1443"/>
                </a:lnTo>
                <a:lnTo>
                  <a:pt x="3553" y="1443"/>
                </a:lnTo>
                <a:lnTo>
                  <a:pt x="3552" y="1443"/>
                </a:lnTo>
                <a:lnTo>
                  <a:pt x="3550" y="1443"/>
                </a:lnTo>
                <a:lnTo>
                  <a:pt x="3550" y="1445"/>
                </a:lnTo>
                <a:lnTo>
                  <a:pt x="3548" y="1445"/>
                </a:lnTo>
                <a:lnTo>
                  <a:pt x="3550" y="1447"/>
                </a:lnTo>
                <a:lnTo>
                  <a:pt x="3548" y="1447"/>
                </a:lnTo>
                <a:lnTo>
                  <a:pt x="3548" y="1445"/>
                </a:lnTo>
                <a:lnTo>
                  <a:pt x="3547" y="1447"/>
                </a:lnTo>
                <a:lnTo>
                  <a:pt x="3545" y="1449"/>
                </a:lnTo>
                <a:lnTo>
                  <a:pt x="3547" y="1449"/>
                </a:lnTo>
                <a:lnTo>
                  <a:pt x="3547" y="1450"/>
                </a:lnTo>
                <a:lnTo>
                  <a:pt x="3545" y="1450"/>
                </a:lnTo>
                <a:lnTo>
                  <a:pt x="3545" y="1449"/>
                </a:lnTo>
                <a:lnTo>
                  <a:pt x="3545" y="1447"/>
                </a:lnTo>
                <a:lnTo>
                  <a:pt x="3547" y="1445"/>
                </a:lnTo>
                <a:lnTo>
                  <a:pt x="3547" y="1443"/>
                </a:lnTo>
                <a:lnTo>
                  <a:pt x="3548" y="1443"/>
                </a:lnTo>
                <a:lnTo>
                  <a:pt x="3548" y="1442"/>
                </a:lnTo>
                <a:lnTo>
                  <a:pt x="3547" y="1440"/>
                </a:lnTo>
                <a:lnTo>
                  <a:pt x="3547" y="1438"/>
                </a:lnTo>
                <a:lnTo>
                  <a:pt x="3545" y="1440"/>
                </a:lnTo>
                <a:lnTo>
                  <a:pt x="3545" y="1438"/>
                </a:lnTo>
                <a:lnTo>
                  <a:pt x="3545" y="1437"/>
                </a:lnTo>
                <a:lnTo>
                  <a:pt x="3545" y="1435"/>
                </a:lnTo>
                <a:lnTo>
                  <a:pt x="3543" y="1433"/>
                </a:lnTo>
                <a:lnTo>
                  <a:pt x="3543" y="1431"/>
                </a:lnTo>
                <a:lnTo>
                  <a:pt x="3541" y="1431"/>
                </a:lnTo>
                <a:lnTo>
                  <a:pt x="3541" y="1430"/>
                </a:lnTo>
                <a:lnTo>
                  <a:pt x="3541" y="1428"/>
                </a:lnTo>
                <a:lnTo>
                  <a:pt x="3540" y="1428"/>
                </a:lnTo>
                <a:lnTo>
                  <a:pt x="3538" y="1428"/>
                </a:lnTo>
                <a:lnTo>
                  <a:pt x="3536" y="1428"/>
                </a:lnTo>
                <a:lnTo>
                  <a:pt x="3536" y="1428"/>
                </a:lnTo>
                <a:lnTo>
                  <a:pt x="3536" y="1426"/>
                </a:lnTo>
                <a:lnTo>
                  <a:pt x="3535" y="1426"/>
                </a:lnTo>
                <a:lnTo>
                  <a:pt x="3535" y="1428"/>
                </a:lnTo>
                <a:lnTo>
                  <a:pt x="3535" y="1428"/>
                </a:lnTo>
                <a:lnTo>
                  <a:pt x="3533" y="1428"/>
                </a:lnTo>
                <a:lnTo>
                  <a:pt x="3533" y="1430"/>
                </a:lnTo>
                <a:lnTo>
                  <a:pt x="3531" y="1431"/>
                </a:lnTo>
                <a:lnTo>
                  <a:pt x="3531" y="1433"/>
                </a:lnTo>
                <a:lnTo>
                  <a:pt x="3529" y="1433"/>
                </a:lnTo>
                <a:lnTo>
                  <a:pt x="3529" y="1431"/>
                </a:lnTo>
                <a:lnTo>
                  <a:pt x="3529" y="1430"/>
                </a:lnTo>
                <a:lnTo>
                  <a:pt x="3529" y="1428"/>
                </a:lnTo>
                <a:lnTo>
                  <a:pt x="3528" y="1430"/>
                </a:lnTo>
                <a:lnTo>
                  <a:pt x="3528" y="1431"/>
                </a:lnTo>
                <a:lnTo>
                  <a:pt x="3526" y="1431"/>
                </a:lnTo>
                <a:lnTo>
                  <a:pt x="3524" y="1431"/>
                </a:lnTo>
                <a:lnTo>
                  <a:pt x="3524" y="1433"/>
                </a:lnTo>
                <a:lnTo>
                  <a:pt x="3524" y="1435"/>
                </a:lnTo>
                <a:lnTo>
                  <a:pt x="3523" y="1435"/>
                </a:lnTo>
                <a:lnTo>
                  <a:pt x="3523" y="1437"/>
                </a:lnTo>
                <a:lnTo>
                  <a:pt x="3521" y="1437"/>
                </a:lnTo>
                <a:lnTo>
                  <a:pt x="3521" y="1438"/>
                </a:lnTo>
                <a:lnTo>
                  <a:pt x="3519" y="1438"/>
                </a:lnTo>
                <a:lnTo>
                  <a:pt x="3521" y="1437"/>
                </a:lnTo>
                <a:lnTo>
                  <a:pt x="3519" y="1437"/>
                </a:lnTo>
                <a:lnTo>
                  <a:pt x="3519" y="1435"/>
                </a:lnTo>
                <a:lnTo>
                  <a:pt x="3519" y="1433"/>
                </a:lnTo>
                <a:lnTo>
                  <a:pt x="3517" y="1433"/>
                </a:lnTo>
                <a:lnTo>
                  <a:pt x="3517" y="1435"/>
                </a:lnTo>
                <a:lnTo>
                  <a:pt x="3517" y="1437"/>
                </a:lnTo>
                <a:lnTo>
                  <a:pt x="3517" y="1438"/>
                </a:lnTo>
                <a:lnTo>
                  <a:pt x="3516" y="1438"/>
                </a:lnTo>
                <a:lnTo>
                  <a:pt x="3516" y="1437"/>
                </a:lnTo>
                <a:lnTo>
                  <a:pt x="3516" y="1438"/>
                </a:lnTo>
                <a:lnTo>
                  <a:pt x="3514" y="1440"/>
                </a:lnTo>
                <a:lnTo>
                  <a:pt x="3512" y="1440"/>
                </a:lnTo>
                <a:lnTo>
                  <a:pt x="3512" y="1442"/>
                </a:lnTo>
                <a:lnTo>
                  <a:pt x="3514" y="1442"/>
                </a:lnTo>
                <a:lnTo>
                  <a:pt x="3514" y="1443"/>
                </a:lnTo>
                <a:lnTo>
                  <a:pt x="3514" y="1445"/>
                </a:lnTo>
                <a:lnTo>
                  <a:pt x="3514" y="1447"/>
                </a:lnTo>
                <a:lnTo>
                  <a:pt x="3512" y="1447"/>
                </a:lnTo>
                <a:lnTo>
                  <a:pt x="3511" y="1447"/>
                </a:lnTo>
                <a:lnTo>
                  <a:pt x="3511" y="1449"/>
                </a:lnTo>
                <a:lnTo>
                  <a:pt x="3509" y="1449"/>
                </a:lnTo>
                <a:lnTo>
                  <a:pt x="3507" y="1449"/>
                </a:lnTo>
                <a:lnTo>
                  <a:pt x="3507" y="1450"/>
                </a:lnTo>
                <a:lnTo>
                  <a:pt x="3505" y="1449"/>
                </a:lnTo>
                <a:lnTo>
                  <a:pt x="3505" y="1450"/>
                </a:lnTo>
                <a:lnTo>
                  <a:pt x="3505" y="1452"/>
                </a:lnTo>
                <a:lnTo>
                  <a:pt x="3504" y="1452"/>
                </a:lnTo>
                <a:lnTo>
                  <a:pt x="3502" y="1452"/>
                </a:lnTo>
                <a:lnTo>
                  <a:pt x="3502" y="1454"/>
                </a:lnTo>
                <a:lnTo>
                  <a:pt x="3500" y="1454"/>
                </a:lnTo>
                <a:lnTo>
                  <a:pt x="3500" y="1455"/>
                </a:lnTo>
                <a:lnTo>
                  <a:pt x="3500" y="1457"/>
                </a:lnTo>
                <a:lnTo>
                  <a:pt x="3500" y="1459"/>
                </a:lnTo>
                <a:lnTo>
                  <a:pt x="3500" y="1461"/>
                </a:lnTo>
                <a:lnTo>
                  <a:pt x="3502" y="1459"/>
                </a:lnTo>
                <a:lnTo>
                  <a:pt x="3504" y="1457"/>
                </a:lnTo>
                <a:lnTo>
                  <a:pt x="3504" y="1459"/>
                </a:lnTo>
                <a:lnTo>
                  <a:pt x="3502" y="1459"/>
                </a:lnTo>
                <a:lnTo>
                  <a:pt x="3502" y="1461"/>
                </a:lnTo>
                <a:lnTo>
                  <a:pt x="3502" y="1462"/>
                </a:lnTo>
                <a:lnTo>
                  <a:pt x="3502" y="1464"/>
                </a:lnTo>
                <a:lnTo>
                  <a:pt x="3500" y="1462"/>
                </a:lnTo>
                <a:lnTo>
                  <a:pt x="3499" y="1464"/>
                </a:lnTo>
                <a:lnTo>
                  <a:pt x="3499" y="1466"/>
                </a:lnTo>
                <a:lnTo>
                  <a:pt x="3499" y="1467"/>
                </a:lnTo>
                <a:lnTo>
                  <a:pt x="3497" y="1467"/>
                </a:lnTo>
                <a:lnTo>
                  <a:pt x="3495" y="1467"/>
                </a:lnTo>
                <a:lnTo>
                  <a:pt x="3495" y="1466"/>
                </a:lnTo>
                <a:lnTo>
                  <a:pt x="3494" y="1466"/>
                </a:lnTo>
                <a:lnTo>
                  <a:pt x="3494" y="1467"/>
                </a:lnTo>
                <a:lnTo>
                  <a:pt x="3492" y="1467"/>
                </a:lnTo>
                <a:lnTo>
                  <a:pt x="3492" y="1466"/>
                </a:lnTo>
                <a:lnTo>
                  <a:pt x="3492" y="1464"/>
                </a:lnTo>
                <a:lnTo>
                  <a:pt x="3490" y="1464"/>
                </a:lnTo>
                <a:lnTo>
                  <a:pt x="3488" y="1464"/>
                </a:lnTo>
                <a:lnTo>
                  <a:pt x="3488" y="1466"/>
                </a:lnTo>
                <a:lnTo>
                  <a:pt x="3490" y="1466"/>
                </a:lnTo>
                <a:lnTo>
                  <a:pt x="3490" y="1467"/>
                </a:lnTo>
                <a:lnTo>
                  <a:pt x="3488" y="1467"/>
                </a:lnTo>
                <a:lnTo>
                  <a:pt x="3488" y="1469"/>
                </a:lnTo>
                <a:lnTo>
                  <a:pt x="3488" y="1469"/>
                </a:lnTo>
                <a:lnTo>
                  <a:pt x="3487" y="1469"/>
                </a:lnTo>
                <a:lnTo>
                  <a:pt x="3487" y="1471"/>
                </a:lnTo>
                <a:lnTo>
                  <a:pt x="3488" y="1471"/>
                </a:lnTo>
                <a:lnTo>
                  <a:pt x="3488" y="1473"/>
                </a:lnTo>
                <a:lnTo>
                  <a:pt x="3488" y="1474"/>
                </a:lnTo>
                <a:lnTo>
                  <a:pt x="3490" y="1474"/>
                </a:lnTo>
                <a:lnTo>
                  <a:pt x="3490" y="1473"/>
                </a:lnTo>
                <a:lnTo>
                  <a:pt x="3492" y="1473"/>
                </a:lnTo>
                <a:lnTo>
                  <a:pt x="3490" y="1474"/>
                </a:lnTo>
                <a:lnTo>
                  <a:pt x="3490" y="1476"/>
                </a:lnTo>
                <a:lnTo>
                  <a:pt x="3488" y="1476"/>
                </a:lnTo>
                <a:lnTo>
                  <a:pt x="3487" y="1476"/>
                </a:lnTo>
                <a:lnTo>
                  <a:pt x="3485" y="1478"/>
                </a:lnTo>
                <a:lnTo>
                  <a:pt x="3487" y="1478"/>
                </a:lnTo>
                <a:lnTo>
                  <a:pt x="3487" y="1479"/>
                </a:lnTo>
                <a:lnTo>
                  <a:pt x="3485" y="1479"/>
                </a:lnTo>
                <a:lnTo>
                  <a:pt x="3485" y="1481"/>
                </a:lnTo>
                <a:lnTo>
                  <a:pt x="3485" y="1483"/>
                </a:lnTo>
                <a:lnTo>
                  <a:pt x="3485" y="1484"/>
                </a:lnTo>
                <a:lnTo>
                  <a:pt x="3483" y="1484"/>
                </a:lnTo>
                <a:lnTo>
                  <a:pt x="3483" y="1483"/>
                </a:lnTo>
                <a:lnTo>
                  <a:pt x="3483" y="1481"/>
                </a:lnTo>
                <a:lnTo>
                  <a:pt x="3483" y="1479"/>
                </a:lnTo>
                <a:lnTo>
                  <a:pt x="3483" y="1478"/>
                </a:lnTo>
                <a:lnTo>
                  <a:pt x="3482" y="1478"/>
                </a:lnTo>
                <a:lnTo>
                  <a:pt x="3482" y="1476"/>
                </a:lnTo>
                <a:lnTo>
                  <a:pt x="3482" y="1474"/>
                </a:lnTo>
                <a:lnTo>
                  <a:pt x="3482" y="1473"/>
                </a:lnTo>
                <a:lnTo>
                  <a:pt x="3482" y="1471"/>
                </a:lnTo>
                <a:lnTo>
                  <a:pt x="3482" y="1469"/>
                </a:lnTo>
                <a:lnTo>
                  <a:pt x="3480" y="1469"/>
                </a:lnTo>
                <a:lnTo>
                  <a:pt x="3482" y="1469"/>
                </a:lnTo>
                <a:lnTo>
                  <a:pt x="3482" y="1467"/>
                </a:lnTo>
                <a:lnTo>
                  <a:pt x="3480" y="1467"/>
                </a:lnTo>
                <a:lnTo>
                  <a:pt x="3480" y="1469"/>
                </a:lnTo>
                <a:lnTo>
                  <a:pt x="3478" y="1469"/>
                </a:lnTo>
                <a:lnTo>
                  <a:pt x="3478" y="1469"/>
                </a:lnTo>
                <a:lnTo>
                  <a:pt x="3476" y="1471"/>
                </a:lnTo>
                <a:lnTo>
                  <a:pt x="3476" y="1473"/>
                </a:lnTo>
                <a:lnTo>
                  <a:pt x="3475" y="1473"/>
                </a:lnTo>
                <a:lnTo>
                  <a:pt x="3475" y="1474"/>
                </a:lnTo>
                <a:lnTo>
                  <a:pt x="3475" y="1474"/>
                </a:lnTo>
                <a:lnTo>
                  <a:pt x="3471" y="1476"/>
                </a:lnTo>
                <a:lnTo>
                  <a:pt x="3471" y="1478"/>
                </a:lnTo>
                <a:lnTo>
                  <a:pt x="3471" y="1479"/>
                </a:lnTo>
                <a:lnTo>
                  <a:pt x="3470" y="1479"/>
                </a:lnTo>
                <a:lnTo>
                  <a:pt x="3470" y="1481"/>
                </a:lnTo>
                <a:lnTo>
                  <a:pt x="3470" y="1483"/>
                </a:lnTo>
                <a:lnTo>
                  <a:pt x="3468" y="1484"/>
                </a:lnTo>
                <a:lnTo>
                  <a:pt x="3468" y="1486"/>
                </a:lnTo>
                <a:lnTo>
                  <a:pt x="3468" y="1488"/>
                </a:lnTo>
                <a:lnTo>
                  <a:pt x="3468" y="1490"/>
                </a:lnTo>
                <a:lnTo>
                  <a:pt x="3468" y="1491"/>
                </a:lnTo>
                <a:lnTo>
                  <a:pt x="3470" y="1491"/>
                </a:lnTo>
                <a:lnTo>
                  <a:pt x="3470" y="1493"/>
                </a:lnTo>
                <a:lnTo>
                  <a:pt x="3468" y="1495"/>
                </a:lnTo>
                <a:lnTo>
                  <a:pt x="3466" y="1495"/>
                </a:lnTo>
                <a:lnTo>
                  <a:pt x="3466" y="1496"/>
                </a:lnTo>
                <a:lnTo>
                  <a:pt x="3464" y="1496"/>
                </a:lnTo>
                <a:lnTo>
                  <a:pt x="3464" y="1498"/>
                </a:lnTo>
                <a:lnTo>
                  <a:pt x="3463" y="1498"/>
                </a:lnTo>
                <a:lnTo>
                  <a:pt x="3461" y="1498"/>
                </a:lnTo>
                <a:lnTo>
                  <a:pt x="3461" y="1500"/>
                </a:lnTo>
                <a:lnTo>
                  <a:pt x="3459" y="1500"/>
                </a:lnTo>
                <a:lnTo>
                  <a:pt x="3459" y="1502"/>
                </a:lnTo>
                <a:lnTo>
                  <a:pt x="3459" y="1503"/>
                </a:lnTo>
                <a:lnTo>
                  <a:pt x="3458" y="1503"/>
                </a:lnTo>
                <a:lnTo>
                  <a:pt x="3458" y="1505"/>
                </a:lnTo>
                <a:lnTo>
                  <a:pt x="3456" y="1507"/>
                </a:lnTo>
                <a:lnTo>
                  <a:pt x="3456" y="1508"/>
                </a:lnTo>
                <a:lnTo>
                  <a:pt x="3453" y="1510"/>
                </a:lnTo>
                <a:lnTo>
                  <a:pt x="3451" y="1512"/>
                </a:lnTo>
                <a:lnTo>
                  <a:pt x="3449" y="1514"/>
                </a:lnTo>
                <a:lnTo>
                  <a:pt x="3446" y="1515"/>
                </a:lnTo>
                <a:lnTo>
                  <a:pt x="3444" y="1517"/>
                </a:lnTo>
                <a:lnTo>
                  <a:pt x="3442" y="1517"/>
                </a:lnTo>
                <a:lnTo>
                  <a:pt x="3439" y="1519"/>
                </a:lnTo>
                <a:lnTo>
                  <a:pt x="3437" y="1520"/>
                </a:lnTo>
                <a:lnTo>
                  <a:pt x="3434" y="1520"/>
                </a:lnTo>
                <a:lnTo>
                  <a:pt x="3434" y="1520"/>
                </a:lnTo>
                <a:lnTo>
                  <a:pt x="3432" y="1520"/>
                </a:lnTo>
                <a:lnTo>
                  <a:pt x="3432" y="1522"/>
                </a:lnTo>
                <a:lnTo>
                  <a:pt x="3430" y="1520"/>
                </a:lnTo>
                <a:lnTo>
                  <a:pt x="3430" y="1522"/>
                </a:lnTo>
                <a:lnTo>
                  <a:pt x="3429" y="1522"/>
                </a:lnTo>
                <a:lnTo>
                  <a:pt x="3429" y="1520"/>
                </a:lnTo>
                <a:lnTo>
                  <a:pt x="3427" y="1520"/>
                </a:lnTo>
                <a:lnTo>
                  <a:pt x="3425" y="1520"/>
                </a:lnTo>
                <a:lnTo>
                  <a:pt x="3423" y="1520"/>
                </a:lnTo>
                <a:lnTo>
                  <a:pt x="3423" y="1522"/>
                </a:lnTo>
                <a:lnTo>
                  <a:pt x="3422" y="1522"/>
                </a:lnTo>
                <a:lnTo>
                  <a:pt x="3422" y="1524"/>
                </a:lnTo>
                <a:lnTo>
                  <a:pt x="3420" y="1524"/>
                </a:lnTo>
                <a:lnTo>
                  <a:pt x="3420" y="1526"/>
                </a:lnTo>
                <a:lnTo>
                  <a:pt x="3418" y="1526"/>
                </a:lnTo>
                <a:lnTo>
                  <a:pt x="3417" y="1526"/>
                </a:lnTo>
                <a:lnTo>
                  <a:pt x="3415" y="1526"/>
                </a:lnTo>
                <a:lnTo>
                  <a:pt x="3413" y="1526"/>
                </a:lnTo>
                <a:lnTo>
                  <a:pt x="3411" y="1526"/>
                </a:lnTo>
                <a:lnTo>
                  <a:pt x="3408" y="1529"/>
                </a:lnTo>
                <a:lnTo>
                  <a:pt x="3406" y="1531"/>
                </a:lnTo>
                <a:lnTo>
                  <a:pt x="3405" y="1531"/>
                </a:lnTo>
                <a:lnTo>
                  <a:pt x="3403" y="1531"/>
                </a:lnTo>
                <a:lnTo>
                  <a:pt x="3401" y="1532"/>
                </a:lnTo>
                <a:lnTo>
                  <a:pt x="3400" y="1532"/>
                </a:lnTo>
                <a:lnTo>
                  <a:pt x="3400" y="1531"/>
                </a:lnTo>
                <a:lnTo>
                  <a:pt x="3400" y="1529"/>
                </a:lnTo>
                <a:lnTo>
                  <a:pt x="3398" y="1531"/>
                </a:lnTo>
                <a:lnTo>
                  <a:pt x="3398" y="1529"/>
                </a:lnTo>
                <a:lnTo>
                  <a:pt x="3396" y="1531"/>
                </a:lnTo>
                <a:lnTo>
                  <a:pt x="3394" y="1531"/>
                </a:lnTo>
                <a:lnTo>
                  <a:pt x="3394" y="1529"/>
                </a:lnTo>
                <a:lnTo>
                  <a:pt x="3393" y="1531"/>
                </a:lnTo>
                <a:lnTo>
                  <a:pt x="3393" y="1531"/>
                </a:lnTo>
                <a:lnTo>
                  <a:pt x="3393" y="1532"/>
                </a:lnTo>
                <a:lnTo>
                  <a:pt x="3391" y="1532"/>
                </a:lnTo>
                <a:lnTo>
                  <a:pt x="3389" y="1532"/>
                </a:lnTo>
                <a:lnTo>
                  <a:pt x="3388" y="1532"/>
                </a:lnTo>
                <a:lnTo>
                  <a:pt x="3388" y="1534"/>
                </a:lnTo>
                <a:lnTo>
                  <a:pt x="3388" y="1536"/>
                </a:lnTo>
                <a:lnTo>
                  <a:pt x="3386" y="1536"/>
                </a:lnTo>
                <a:lnTo>
                  <a:pt x="3384" y="1536"/>
                </a:lnTo>
                <a:lnTo>
                  <a:pt x="3384" y="1538"/>
                </a:lnTo>
                <a:lnTo>
                  <a:pt x="3382" y="1538"/>
                </a:lnTo>
                <a:lnTo>
                  <a:pt x="3382" y="1539"/>
                </a:lnTo>
                <a:lnTo>
                  <a:pt x="3381" y="1539"/>
                </a:lnTo>
                <a:lnTo>
                  <a:pt x="3379" y="1541"/>
                </a:lnTo>
                <a:lnTo>
                  <a:pt x="3377" y="1543"/>
                </a:lnTo>
                <a:lnTo>
                  <a:pt x="3374" y="1544"/>
                </a:lnTo>
                <a:lnTo>
                  <a:pt x="3372" y="1546"/>
                </a:lnTo>
                <a:lnTo>
                  <a:pt x="3370" y="1546"/>
                </a:lnTo>
                <a:lnTo>
                  <a:pt x="3367" y="1548"/>
                </a:lnTo>
                <a:lnTo>
                  <a:pt x="3365" y="1548"/>
                </a:lnTo>
                <a:lnTo>
                  <a:pt x="3365" y="1549"/>
                </a:lnTo>
                <a:lnTo>
                  <a:pt x="3364" y="1551"/>
                </a:lnTo>
                <a:lnTo>
                  <a:pt x="3364" y="1551"/>
                </a:lnTo>
                <a:lnTo>
                  <a:pt x="3362" y="1551"/>
                </a:lnTo>
                <a:lnTo>
                  <a:pt x="3362" y="1553"/>
                </a:lnTo>
                <a:lnTo>
                  <a:pt x="3360" y="1555"/>
                </a:lnTo>
                <a:lnTo>
                  <a:pt x="3360" y="1556"/>
                </a:lnTo>
                <a:lnTo>
                  <a:pt x="3359" y="1556"/>
                </a:lnTo>
                <a:lnTo>
                  <a:pt x="3357" y="1556"/>
                </a:lnTo>
                <a:lnTo>
                  <a:pt x="3357" y="1555"/>
                </a:lnTo>
                <a:lnTo>
                  <a:pt x="3359" y="1555"/>
                </a:lnTo>
                <a:lnTo>
                  <a:pt x="3359" y="1553"/>
                </a:lnTo>
                <a:lnTo>
                  <a:pt x="3357" y="1553"/>
                </a:lnTo>
                <a:lnTo>
                  <a:pt x="3357" y="1551"/>
                </a:lnTo>
                <a:lnTo>
                  <a:pt x="3359" y="1551"/>
                </a:lnTo>
                <a:lnTo>
                  <a:pt x="3359" y="1549"/>
                </a:lnTo>
                <a:lnTo>
                  <a:pt x="3360" y="1548"/>
                </a:lnTo>
                <a:lnTo>
                  <a:pt x="3359" y="1548"/>
                </a:lnTo>
                <a:lnTo>
                  <a:pt x="3357" y="1549"/>
                </a:lnTo>
                <a:lnTo>
                  <a:pt x="3357" y="1551"/>
                </a:lnTo>
                <a:lnTo>
                  <a:pt x="3355" y="1551"/>
                </a:lnTo>
                <a:lnTo>
                  <a:pt x="3355" y="1551"/>
                </a:lnTo>
                <a:lnTo>
                  <a:pt x="3353" y="1555"/>
                </a:lnTo>
                <a:lnTo>
                  <a:pt x="3352" y="1555"/>
                </a:lnTo>
                <a:lnTo>
                  <a:pt x="3352" y="1556"/>
                </a:lnTo>
                <a:lnTo>
                  <a:pt x="3352" y="1558"/>
                </a:lnTo>
                <a:lnTo>
                  <a:pt x="3352" y="1558"/>
                </a:lnTo>
                <a:lnTo>
                  <a:pt x="3352" y="1560"/>
                </a:lnTo>
                <a:lnTo>
                  <a:pt x="3352" y="1561"/>
                </a:lnTo>
                <a:lnTo>
                  <a:pt x="3352" y="1563"/>
                </a:lnTo>
                <a:lnTo>
                  <a:pt x="3352" y="1565"/>
                </a:lnTo>
                <a:lnTo>
                  <a:pt x="3352" y="1567"/>
                </a:lnTo>
                <a:lnTo>
                  <a:pt x="3352" y="1568"/>
                </a:lnTo>
                <a:lnTo>
                  <a:pt x="3350" y="1568"/>
                </a:lnTo>
                <a:lnTo>
                  <a:pt x="3350" y="1570"/>
                </a:lnTo>
                <a:lnTo>
                  <a:pt x="3350" y="1572"/>
                </a:lnTo>
                <a:lnTo>
                  <a:pt x="3350" y="1573"/>
                </a:lnTo>
                <a:lnTo>
                  <a:pt x="3348" y="1573"/>
                </a:lnTo>
                <a:lnTo>
                  <a:pt x="3348" y="1575"/>
                </a:lnTo>
                <a:lnTo>
                  <a:pt x="3347" y="1575"/>
                </a:lnTo>
                <a:lnTo>
                  <a:pt x="3347" y="1577"/>
                </a:lnTo>
                <a:lnTo>
                  <a:pt x="3345" y="1577"/>
                </a:lnTo>
                <a:lnTo>
                  <a:pt x="3345" y="1579"/>
                </a:lnTo>
                <a:lnTo>
                  <a:pt x="3343" y="1580"/>
                </a:lnTo>
                <a:lnTo>
                  <a:pt x="3343" y="1582"/>
                </a:lnTo>
                <a:lnTo>
                  <a:pt x="3343" y="1584"/>
                </a:lnTo>
                <a:lnTo>
                  <a:pt x="3341" y="1584"/>
                </a:lnTo>
                <a:lnTo>
                  <a:pt x="3341" y="1585"/>
                </a:lnTo>
                <a:lnTo>
                  <a:pt x="3341" y="1587"/>
                </a:lnTo>
                <a:lnTo>
                  <a:pt x="3341" y="1589"/>
                </a:lnTo>
                <a:lnTo>
                  <a:pt x="3341" y="1591"/>
                </a:lnTo>
                <a:lnTo>
                  <a:pt x="3341" y="1592"/>
                </a:lnTo>
                <a:lnTo>
                  <a:pt x="3341" y="1592"/>
                </a:lnTo>
                <a:lnTo>
                  <a:pt x="3341" y="1594"/>
                </a:lnTo>
                <a:lnTo>
                  <a:pt x="3341" y="1596"/>
                </a:lnTo>
                <a:lnTo>
                  <a:pt x="3341" y="1597"/>
                </a:lnTo>
                <a:lnTo>
                  <a:pt x="3341" y="1599"/>
                </a:lnTo>
                <a:lnTo>
                  <a:pt x="3341" y="1601"/>
                </a:lnTo>
                <a:lnTo>
                  <a:pt x="3341" y="1602"/>
                </a:lnTo>
                <a:lnTo>
                  <a:pt x="3341" y="1604"/>
                </a:lnTo>
                <a:lnTo>
                  <a:pt x="3341" y="1606"/>
                </a:lnTo>
                <a:lnTo>
                  <a:pt x="3343" y="1606"/>
                </a:lnTo>
                <a:lnTo>
                  <a:pt x="3343" y="1608"/>
                </a:lnTo>
                <a:lnTo>
                  <a:pt x="3343" y="1609"/>
                </a:lnTo>
                <a:lnTo>
                  <a:pt x="3343" y="1611"/>
                </a:lnTo>
                <a:lnTo>
                  <a:pt x="3341" y="1611"/>
                </a:lnTo>
                <a:lnTo>
                  <a:pt x="3341" y="1613"/>
                </a:lnTo>
                <a:lnTo>
                  <a:pt x="3341" y="1614"/>
                </a:lnTo>
                <a:lnTo>
                  <a:pt x="3341" y="1616"/>
                </a:lnTo>
                <a:lnTo>
                  <a:pt x="3340" y="1618"/>
                </a:lnTo>
                <a:lnTo>
                  <a:pt x="3338" y="1620"/>
                </a:lnTo>
                <a:lnTo>
                  <a:pt x="3338" y="1618"/>
                </a:lnTo>
                <a:lnTo>
                  <a:pt x="3338" y="1616"/>
                </a:lnTo>
                <a:lnTo>
                  <a:pt x="3338" y="1614"/>
                </a:lnTo>
                <a:lnTo>
                  <a:pt x="3338" y="1613"/>
                </a:lnTo>
                <a:lnTo>
                  <a:pt x="3336" y="1614"/>
                </a:lnTo>
                <a:lnTo>
                  <a:pt x="3336" y="1616"/>
                </a:lnTo>
                <a:lnTo>
                  <a:pt x="3336" y="1618"/>
                </a:lnTo>
                <a:lnTo>
                  <a:pt x="3336" y="1620"/>
                </a:lnTo>
                <a:lnTo>
                  <a:pt x="3335" y="1620"/>
                </a:lnTo>
                <a:lnTo>
                  <a:pt x="3335" y="1621"/>
                </a:lnTo>
                <a:lnTo>
                  <a:pt x="3333" y="1621"/>
                </a:lnTo>
                <a:lnTo>
                  <a:pt x="3333" y="1620"/>
                </a:lnTo>
                <a:lnTo>
                  <a:pt x="3333" y="1618"/>
                </a:lnTo>
                <a:lnTo>
                  <a:pt x="3333" y="1616"/>
                </a:lnTo>
                <a:lnTo>
                  <a:pt x="3333" y="1614"/>
                </a:lnTo>
                <a:lnTo>
                  <a:pt x="3331" y="1614"/>
                </a:lnTo>
                <a:lnTo>
                  <a:pt x="3329" y="1614"/>
                </a:lnTo>
                <a:lnTo>
                  <a:pt x="3329" y="1616"/>
                </a:lnTo>
                <a:lnTo>
                  <a:pt x="3329" y="1618"/>
                </a:lnTo>
                <a:lnTo>
                  <a:pt x="3331" y="1620"/>
                </a:lnTo>
                <a:lnTo>
                  <a:pt x="3331" y="1621"/>
                </a:lnTo>
                <a:lnTo>
                  <a:pt x="3331" y="1623"/>
                </a:lnTo>
                <a:lnTo>
                  <a:pt x="3333" y="1626"/>
                </a:lnTo>
                <a:lnTo>
                  <a:pt x="3333" y="1630"/>
                </a:lnTo>
                <a:lnTo>
                  <a:pt x="3333" y="1633"/>
                </a:lnTo>
                <a:lnTo>
                  <a:pt x="3333" y="1633"/>
                </a:lnTo>
                <a:lnTo>
                  <a:pt x="3333" y="1637"/>
                </a:lnTo>
                <a:lnTo>
                  <a:pt x="3331" y="1638"/>
                </a:lnTo>
                <a:lnTo>
                  <a:pt x="3331" y="1640"/>
                </a:lnTo>
                <a:lnTo>
                  <a:pt x="3331" y="1642"/>
                </a:lnTo>
                <a:lnTo>
                  <a:pt x="3329" y="1644"/>
                </a:lnTo>
                <a:lnTo>
                  <a:pt x="3331" y="1645"/>
                </a:lnTo>
                <a:lnTo>
                  <a:pt x="3331" y="1647"/>
                </a:lnTo>
                <a:lnTo>
                  <a:pt x="3331" y="1649"/>
                </a:lnTo>
                <a:lnTo>
                  <a:pt x="3331" y="1650"/>
                </a:lnTo>
                <a:lnTo>
                  <a:pt x="3331" y="1652"/>
                </a:lnTo>
                <a:lnTo>
                  <a:pt x="3331" y="1654"/>
                </a:lnTo>
                <a:lnTo>
                  <a:pt x="3331" y="1656"/>
                </a:lnTo>
                <a:lnTo>
                  <a:pt x="3331" y="1657"/>
                </a:lnTo>
                <a:lnTo>
                  <a:pt x="3331" y="1661"/>
                </a:lnTo>
                <a:lnTo>
                  <a:pt x="3331" y="1662"/>
                </a:lnTo>
                <a:lnTo>
                  <a:pt x="3331" y="1664"/>
                </a:lnTo>
                <a:lnTo>
                  <a:pt x="3331" y="1666"/>
                </a:lnTo>
                <a:lnTo>
                  <a:pt x="3331" y="1667"/>
                </a:lnTo>
                <a:lnTo>
                  <a:pt x="3329" y="1669"/>
                </a:lnTo>
                <a:lnTo>
                  <a:pt x="3329" y="1671"/>
                </a:lnTo>
                <a:lnTo>
                  <a:pt x="3329" y="1673"/>
                </a:lnTo>
                <a:lnTo>
                  <a:pt x="3328" y="1676"/>
                </a:lnTo>
                <a:lnTo>
                  <a:pt x="3328" y="1676"/>
                </a:lnTo>
                <a:lnTo>
                  <a:pt x="3326" y="1676"/>
                </a:lnTo>
                <a:lnTo>
                  <a:pt x="3328" y="1678"/>
                </a:lnTo>
                <a:lnTo>
                  <a:pt x="3326" y="1678"/>
                </a:lnTo>
                <a:lnTo>
                  <a:pt x="3326" y="1679"/>
                </a:lnTo>
                <a:lnTo>
                  <a:pt x="3326" y="1681"/>
                </a:lnTo>
                <a:lnTo>
                  <a:pt x="3326" y="1683"/>
                </a:lnTo>
                <a:lnTo>
                  <a:pt x="3326" y="1685"/>
                </a:lnTo>
                <a:lnTo>
                  <a:pt x="3326" y="1686"/>
                </a:lnTo>
                <a:lnTo>
                  <a:pt x="3326" y="1688"/>
                </a:lnTo>
                <a:lnTo>
                  <a:pt x="3326" y="1690"/>
                </a:lnTo>
                <a:lnTo>
                  <a:pt x="3326" y="1691"/>
                </a:lnTo>
                <a:lnTo>
                  <a:pt x="3326" y="1695"/>
                </a:lnTo>
                <a:lnTo>
                  <a:pt x="3326" y="1697"/>
                </a:lnTo>
                <a:lnTo>
                  <a:pt x="3326" y="1698"/>
                </a:lnTo>
                <a:lnTo>
                  <a:pt x="3326" y="1700"/>
                </a:lnTo>
                <a:lnTo>
                  <a:pt x="3324" y="1702"/>
                </a:lnTo>
                <a:lnTo>
                  <a:pt x="3324" y="1705"/>
                </a:lnTo>
                <a:lnTo>
                  <a:pt x="3323" y="1707"/>
                </a:lnTo>
                <a:lnTo>
                  <a:pt x="3323" y="1709"/>
                </a:lnTo>
                <a:lnTo>
                  <a:pt x="3323" y="1710"/>
                </a:lnTo>
                <a:lnTo>
                  <a:pt x="3321" y="1710"/>
                </a:lnTo>
                <a:lnTo>
                  <a:pt x="3321" y="1712"/>
                </a:lnTo>
                <a:lnTo>
                  <a:pt x="3321" y="1714"/>
                </a:lnTo>
                <a:lnTo>
                  <a:pt x="3319" y="1714"/>
                </a:lnTo>
                <a:lnTo>
                  <a:pt x="3319" y="1715"/>
                </a:lnTo>
                <a:lnTo>
                  <a:pt x="3319" y="1717"/>
                </a:lnTo>
                <a:lnTo>
                  <a:pt x="3317" y="1717"/>
                </a:lnTo>
                <a:lnTo>
                  <a:pt x="3317" y="1719"/>
                </a:lnTo>
                <a:lnTo>
                  <a:pt x="3316" y="1721"/>
                </a:lnTo>
                <a:lnTo>
                  <a:pt x="3316" y="1722"/>
                </a:lnTo>
                <a:lnTo>
                  <a:pt x="3314" y="1724"/>
                </a:lnTo>
                <a:lnTo>
                  <a:pt x="3314" y="1726"/>
                </a:lnTo>
                <a:lnTo>
                  <a:pt x="3312" y="1726"/>
                </a:lnTo>
                <a:lnTo>
                  <a:pt x="3312" y="1727"/>
                </a:lnTo>
                <a:lnTo>
                  <a:pt x="3311" y="1727"/>
                </a:lnTo>
                <a:lnTo>
                  <a:pt x="3311" y="1729"/>
                </a:lnTo>
                <a:lnTo>
                  <a:pt x="3309" y="1729"/>
                </a:lnTo>
                <a:lnTo>
                  <a:pt x="3307" y="1729"/>
                </a:lnTo>
                <a:lnTo>
                  <a:pt x="3306" y="1729"/>
                </a:lnTo>
                <a:lnTo>
                  <a:pt x="3306" y="1731"/>
                </a:lnTo>
                <a:lnTo>
                  <a:pt x="3306" y="1732"/>
                </a:lnTo>
                <a:lnTo>
                  <a:pt x="3304" y="1732"/>
                </a:lnTo>
                <a:lnTo>
                  <a:pt x="3304" y="1734"/>
                </a:lnTo>
                <a:lnTo>
                  <a:pt x="3304" y="1736"/>
                </a:lnTo>
                <a:lnTo>
                  <a:pt x="3302" y="1736"/>
                </a:lnTo>
                <a:lnTo>
                  <a:pt x="3302" y="1738"/>
                </a:lnTo>
                <a:lnTo>
                  <a:pt x="3302" y="1739"/>
                </a:lnTo>
                <a:lnTo>
                  <a:pt x="3302" y="1741"/>
                </a:lnTo>
                <a:lnTo>
                  <a:pt x="3304" y="1741"/>
                </a:lnTo>
                <a:lnTo>
                  <a:pt x="3304" y="1739"/>
                </a:lnTo>
                <a:lnTo>
                  <a:pt x="3306" y="1741"/>
                </a:lnTo>
                <a:lnTo>
                  <a:pt x="3307" y="1741"/>
                </a:lnTo>
                <a:lnTo>
                  <a:pt x="3307" y="1743"/>
                </a:lnTo>
                <a:lnTo>
                  <a:pt x="3309" y="1744"/>
                </a:lnTo>
                <a:lnTo>
                  <a:pt x="3309" y="1746"/>
                </a:lnTo>
                <a:lnTo>
                  <a:pt x="3309" y="1748"/>
                </a:lnTo>
                <a:lnTo>
                  <a:pt x="3309" y="1750"/>
                </a:lnTo>
                <a:lnTo>
                  <a:pt x="3311" y="1750"/>
                </a:lnTo>
                <a:lnTo>
                  <a:pt x="3311" y="1751"/>
                </a:lnTo>
                <a:lnTo>
                  <a:pt x="3311" y="1751"/>
                </a:lnTo>
                <a:lnTo>
                  <a:pt x="3311" y="1753"/>
                </a:lnTo>
                <a:lnTo>
                  <a:pt x="3312" y="1753"/>
                </a:lnTo>
                <a:lnTo>
                  <a:pt x="3314" y="1753"/>
                </a:lnTo>
                <a:lnTo>
                  <a:pt x="3316" y="1753"/>
                </a:lnTo>
                <a:lnTo>
                  <a:pt x="3317" y="1753"/>
                </a:lnTo>
                <a:lnTo>
                  <a:pt x="3319" y="1753"/>
                </a:lnTo>
                <a:lnTo>
                  <a:pt x="3321" y="1753"/>
                </a:lnTo>
                <a:lnTo>
                  <a:pt x="3321" y="1755"/>
                </a:lnTo>
                <a:lnTo>
                  <a:pt x="3323" y="1755"/>
                </a:lnTo>
                <a:lnTo>
                  <a:pt x="3324" y="1755"/>
                </a:lnTo>
                <a:lnTo>
                  <a:pt x="3326" y="1755"/>
                </a:lnTo>
                <a:lnTo>
                  <a:pt x="3326" y="1753"/>
                </a:lnTo>
                <a:lnTo>
                  <a:pt x="3328" y="1753"/>
                </a:lnTo>
                <a:lnTo>
                  <a:pt x="3329" y="1753"/>
                </a:lnTo>
                <a:lnTo>
                  <a:pt x="3331" y="1753"/>
                </a:lnTo>
                <a:lnTo>
                  <a:pt x="3333" y="1753"/>
                </a:lnTo>
                <a:lnTo>
                  <a:pt x="3333" y="1751"/>
                </a:lnTo>
                <a:lnTo>
                  <a:pt x="3335" y="1750"/>
                </a:lnTo>
                <a:lnTo>
                  <a:pt x="3336" y="1750"/>
                </a:lnTo>
                <a:lnTo>
                  <a:pt x="3338" y="1750"/>
                </a:lnTo>
                <a:lnTo>
                  <a:pt x="3338" y="1748"/>
                </a:lnTo>
                <a:lnTo>
                  <a:pt x="3340" y="1748"/>
                </a:lnTo>
                <a:lnTo>
                  <a:pt x="3340" y="1746"/>
                </a:lnTo>
                <a:lnTo>
                  <a:pt x="3341" y="1746"/>
                </a:lnTo>
                <a:lnTo>
                  <a:pt x="3343" y="1746"/>
                </a:lnTo>
                <a:lnTo>
                  <a:pt x="3345" y="1746"/>
                </a:lnTo>
                <a:lnTo>
                  <a:pt x="3347" y="1746"/>
                </a:lnTo>
                <a:lnTo>
                  <a:pt x="3347" y="1744"/>
                </a:lnTo>
                <a:lnTo>
                  <a:pt x="3348" y="1744"/>
                </a:lnTo>
                <a:lnTo>
                  <a:pt x="3348" y="1743"/>
                </a:lnTo>
                <a:lnTo>
                  <a:pt x="3350" y="1743"/>
                </a:lnTo>
                <a:lnTo>
                  <a:pt x="3352" y="1741"/>
                </a:lnTo>
                <a:lnTo>
                  <a:pt x="3352" y="1739"/>
                </a:lnTo>
                <a:lnTo>
                  <a:pt x="3353" y="1739"/>
                </a:lnTo>
                <a:lnTo>
                  <a:pt x="3355" y="1739"/>
                </a:lnTo>
                <a:lnTo>
                  <a:pt x="3355" y="1738"/>
                </a:lnTo>
                <a:lnTo>
                  <a:pt x="3357" y="1738"/>
                </a:lnTo>
                <a:lnTo>
                  <a:pt x="3357" y="1739"/>
                </a:lnTo>
                <a:lnTo>
                  <a:pt x="3359" y="1739"/>
                </a:lnTo>
                <a:lnTo>
                  <a:pt x="3360" y="1739"/>
                </a:lnTo>
                <a:lnTo>
                  <a:pt x="3362" y="1739"/>
                </a:lnTo>
                <a:lnTo>
                  <a:pt x="3362" y="1738"/>
                </a:lnTo>
                <a:lnTo>
                  <a:pt x="3364" y="1738"/>
                </a:lnTo>
                <a:lnTo>
                  <a:pt x="3365" y="1738"/>
                </a:lnTo>
                <a:lnTo>
                  <a:pt x="3367" y="1738"/>
                </a:lnTo>
                <a:lnTo>
                  <a:pt x="3369" y="1738"/>
                </a:lnTo>
                <a:lnTo>
                  <a:pt x="3370" y="1738"/>
                </a:lnTo>
                <a:lnTo>
                  <a:pt x="3372" y="1738"/>
                </a:lnTo>
                <a:lnTo>
                  <a:pt x="3374" y="1738"/>
                </a:lnTo>
                <a:lnTo>
                  <a:pt x="3374" y="1739"/>
                </a:lnTo>
                <a:lnTo>
                  <a:pt x="3376" y="1739"/>
                </a:lnTo>
                <a:lnTo>
                  <a:pt x="3377" y="1739"/>
                </a:lnTo>
                <a:lnTo>
                  <a:pt x="3377" y="1738"/>
                </a:lnTo>
                <a:lnTo>
                  <a:pt x="3379" y="1738"/>
                </a:lnTo>
                <a:lnTo>
                  <a:pt x="3379" y="1739"/>
                </a:lnTo>
                <a:lnTo>
                  <a:pt x="3379" y="1741"/>
                </a:lnTo>
                <a:lnTo>
                  <a:pt x="3381" y="1741"/>
                </a:lnTo>
                <a:lnTo>
                  <a:pt x="3381" y="1739"/>
                </a:lnTo>
                <a:lnTo>
                  <a:pt x="3382" y="1741"/>
                </a:lnTo>
                <a:lnTo>
                  <a:pt x="3384" y="1741"/>
                </a:lnTo>
                <a:lnTo>
                  <a:pt x="3384" y="1739"/>
                </a:lnTo>
                <a:lnTo>
                  <a:pt x="3386" y="1739"/>
                </a:lnTo>
                <a:lnTo>
                  <a:pt x="3386" y="1741"/>
                </a:lnTo>
                <a:lnTo>
                  <a:pt x="3388" y="1741"/>
                </a:lnTo>
                <a:lnTo>
                  <a:pt x="3388" y="1739"/>
                </a:lnTo>
                <a:lnTo>
                  <a:pt x="3389" y="1739"/>
                </a:lnTo>
                <a:lnTo>
                  <a:pt x="3389" y="1741"/>
                </a:lnTo>
                <a:lnTo>
                  <a:pt x="3389" y="1743"/>
                </a:lnTo>
                <a:lnTo>
                  <a:pt x="3391" y="1743"/>
                </a:lnTo>
                <a:lnTo>
                  <a:pt x="3391" y="1741"/>
                </a:lnTo>
                <a:lnTo>
                  <a:pt x="3393" y="1741"/>
                </a:lnTo>
                <a:lnTo>
                  <a:pt x="3393" y="1741"/>
                </a:lnTo>
                <a:lnTo>
                  <a:pt x="3394" y="1741"/>
                </a:lnTo>
                <a:lnTo>
                  <a:pt x="3394" y="1739"/>
                </a:lnTo>
                <a:lnTo>
                  <a:pt x="3396" y="1739"/>
                </a:lnTo>
                <a:lnTo>
                  <a:pt x="3396" y="1738"/>
                </a:lnTo>
                <a:lnTo>
                  <a:pt x="3398" y="1738"/>
                </a:lnTo>
                <a:lnTo>
                  <a:pt x="3398" y="1736"/>
                </a:lnTo>
                <a:lnTo>
                  <a:pt x="3400" y="1736"/>
                </a:lnTo>
                <a:lnTo>
                  <a:pt x="3400" y="1734"/>
                </a:lnTo>
                <a:lnTo>
                  <a:pt x="3401" y="1734"/>
                </a:lnTo>
                <a:lnTo>
                  <a:pt x="3401" y="1732"/>
                </a:lnTo>
                <a:lnTo>
                  <a:pt x="3403" y="1731"/>
                </a:lnTo>
                <a:lnTo>
                  <a:pt x="3405" y="1731"/>
                </a:lnTo>
                <a:lnTo>
                  <a:pt x="3405" y="1729"/>
                </a:lnTo>
                <a:lnTo>
                  <a:pt x="3406" y="1727"/>
                </a:lnTo>
                <a:lnTo>
                  <a:pt x="3408" y="1727"/>
                </a:lnTo>
                <a:lnTo>
                  <a:pt x="3408" y="1726"/>
                </a:lnTo>
                <a:lnTo>
                  <a:pt x="3410" y="1726"/>
                </a:lnTo>
                <a:lnTo>
                  <a:pt x="3413" y="1726"/>
                </a:lnTo>
                <a:lnTo>
                  <a:pt x="3415" y="1726"/>
                </a:lnTo>
                <a:lnTo>
                  <a:pt x="3417" y="1724"/>
                </a:lnTo>
                <a:lnTo>
                  <a:pt x="3418" y="1724"/>
                </a:lnTo>
                <a:lnTo>
                  <a:pt x="3420" y="1722"/>
                </a:lnTo>
                <a:lnTo>
                  <a:pt x="3422" y="1722"/>
                </a:lnTo>
                <a:lnTo>
                  <a:pt x="3423" y="1721"/>
                </a:lnTo>
                <a:lnTo>
                  <a:pt x="3425" y="1721"/>
                </a:lnTo>
                <a:lnTo>
                  <a:pt x="3427" y="1721"/>
                </a:lnTo>
                <a:lnTo>
                  <a:pt x="3429" y="1719"/>
                </a:lnTo>
                <a:lnTo>
                  <a:pt x="3430" y="1717"/>
                </a:lnTo>
                <a:lnTo>
                  <a:pt x="3432" y="1717"/>
                </a:lnTo>
                <a:lnTo>
                  <a:pt x="3434" y="1717"/>
                </a:lnTo>
                <a:lnTo>
                  <a:pt x="3434" y="1717"/>
                </a:lnTo>
                <a:lnTo>
                  <a:pt x="3437" y="1719"/>
                </a:lnTo>
                <a:lnTo>
                  <a:pt x="3439" y="1719"/>
                </a:lnTo>
                <a:lnTo>
                  <a:pt x="3441" y="1719"/>
                </a:lnTo>
                <a:lnTo>
                  <a:pt x="3442" y="1719"/>
                </a:lnTo>
                <a:lnTo>
                  <a:pt x="3444" y="1719"/>
                </a:lnTo>
                <a:lnTo>
                  <a:pt x="3447" y="1717"/>
                </a:lnTo>
                <a:lnTo>
                  <a:pt x="3451" y="1717"/>
                </a:lnTo>
                <a:lnTo>
                  <a:pt x="3454" y="1717"/>
                </a:lnTo>
                <a:lnTo>
                  <a:pt x="3456" y="1717"/>
                </a:lnTo>
                <a:lnTo>
                  <a:pt x="3463" y="1714"/>
                </a:lnTo>
                <a:lnTo>
                  <a:pt x="3464" y="1714"/>
                </a:lnTo>
                <a:lnTo>
                  <a:pt x="3466" y="1712"/>
                </a:lnTo>
                <a:lnTo>
                  <a:pt x="3468" y="1712"/>
                </a:lnTo>
                <a:lnTo>
                  <a:pt x="3470" y="1712"/>
                </a:lnTo>
                <a:lnTo>
                  <a:pt x="3471" y="1712"/>
                </a:lnTo>
                <a:lnTo>
                  <a:pt x="3473" y="1712"/>
                </a:lnTo>
                <a:lnTo>
                  <a:pt x="3475" y="1712"/>
                </a:lnTo>
                <a:lnTo>
                  <a:pt x="3476" y="1712"/>
                </a:lnTo>
                <a:lnTo>
                  <a:pt x="3478" y="1712"/>
                </a:lnTo>
                <a:lnTo>
                  <a:pt x="3480" y="1712"/>
                </a:lnTo>
                <a:lnTo>
                  <a:pt x="3482" y="1712"/>
                </a:lnTo>
                <a:lnTo>
                  <a:pt x="3483" y="1712"/>
                </a:lnTo>
                <a:lnTo>
                  <a:pt x="3485" y="1712"/>
                </a:lnTo>
                <a:lnTo>
                  <a:pt x="3487" y="1712"/>
                </a:lnTo>
                <a:lnTo>
                  <a:pt x="3488" y="1712"/>
                </a:lnTo>
                <a:lnTo>
                  <a:pt x="3490" y="1710"/>
                </a:lnTo>
                <a:lnTo>
                  <a:pt x="3492" y="1710"/>
                </a:lnTo>
                <a:lnTo>
                  <a:pt x="3492" y="1712"/>
                </a:lnTo>
                <a:lnTo>
                  <a:pt x="3494" y="1714"/>
                </a:lnTo>
                <a:lnTo>
                  <a:pt x="3495" y="1715"/>
                </a:lnTo>
                <a:lnTo>
                  <a:pt x="3497" y="1717"/>
                </a:lnTo>
                <a:lnTo>
                  <a:pt x="3497" y="1717"/>
                </a:lnTo>
                <a:lnTo>
                  <a:pt x="3499" y="1717"/>
                </a:lnTo>
                <a:lnTo>
                  <a:pt x="3499" y="1719"/>
                </a:lnTo>
                <a:lnTo>
                  <a:pt x="3500" y="1719"/>
                </a:lnTo>
                <a:lnTo>
                  <a:pt x="3502" y="1719"/>
                </a:lnTo>
                <a:lnTo>
                  <a:pt x="3502" y="1717"/>
                </a:lnTo>
                <a:lnTo>
                  <a:pt x="3504" y="1717"/>
                </a:lnTo>
                <a:lnTo>
                  <a:pt x="3504" y="1719"/>
                </a:lnTo>
                <a:lnTo>
                  <a:pt x="3505" y="1719"/>
                </a:lnTo>
                <a:lnTo>
                  <a:pt x="3505" y="1721"/>
                </a:lnTo>
                <a:lnTo>
                  <a:pt x="3507" y="1721"/>
                </a:lnTo>
                <a:lnTo>
                  <a:pt x="3507" y="1722"/>
                </a:lnTo>
                <a:lnTo>
                  <a:pt x="3509" y="1722"/>
                </a:lnTo>
                <a:lnTo>
                  <a:pt x="3511" y="1722"/>
                </a:lnTo>
                <a:lnTo>
                  <a:pt x="3512" y="1722"/>
                </a:lnTo>
                <a:lnTo>
                  <a:pt x="3512" y="1721"/>
                </a:lnTo>
                <a:lnTo>
                  <a:pt x="3514" y="1722"/>
                </a:lnTo>
                <a:lnTo>
                  <a:pt x="3514" y="1724"/>
                </a:lnTo>
                <a:lnTo>
                  <a:pt x="3514" y="1726"/>
                </a:lnTo>
                <a:lnTo>
                  <a:pt x="3514" y="1727"/>
                </a:lnTo>
                <a:lnTo>
                  <a:pt x="3516" y="1727"/>
                </a:lnTo>
                <a:lnTo>
                  <a:pt x="3516" y="1729"/>
                </a:lnTo>
                <a:lnTo>
                  <a:pt x="3516" y="1731"/>
                </a:lnTo>
                <a:lnTo>
                  <a:pt x="3516" y="1732"/>
                </a:lnTo>
                <a:lnTo>
                  <a:pt x="3514" y="1732"/>
                </a:lnTo>
                <a:lnTo>
                  <a:pt x="3512" y="1732"/>
                </a:lnTo>
                <a:lnTo>
                  <a:pt x="3512" y="1734"/>
                </a:lnTo>
                <a:lnTo>
                  <a:pt x="3511" y="1734"/>
                </a:lnTo>
                <a:lnTo>
                  <a:pt x="3511" y="1736"/>
                </a:lnTo>
                <a:lnTo>
                  <a:pt x="3512" y="1736"/>
                </a:lnTo>
                <a:lnTo>
                  <a:pt x="3512" y="1738"/>
                </a:lnTo>
                <a:lnTo>
                  <a:pt x="3512" y="1739"/>
                </a:lnTo>
                <a:lnTo>
                  <a:pt x="3514" y="1739"/>
                </a:lnTo>
                <a:lnTo>
                  <a:pt x="3514" y="1741"/>
                </a:lnTo>
                <a:lnTo>
                  <a:pt x="3516" y="1741"/>
                </a:lnTo>
                <a:lnTo>
                  <a:pt x="3516" y="1743"/>
                </a:lnTo>
                <a:lnTo>
                  <a:pt x="3516" y="1744"/>
                </a:lnTo>
                <a:lnTo>
                  <a:pt x="3516" y="1746"/>
                </a:lnTo>
                <a:lnTo>
                  <a:pt x="3514" y="1746"/>
                </a:lnTo>
                <a:lnTo>
                  <a:pt x="3514" y="1748"/>
                </a:lnTo>
                <a:lnTo>
                  <a:pt x="3514" y="1750"/>
                </a:lnTo>
                <a:lnTo>
                  <a:pt x="3514" y="1751"/>
                </a:lnTo>
                <a:lnTo>
                  <a:pt x="3516" y="1751"/>
                </a:lnTo>
                <a:lnTo>
                  <a:pt x="3516" y="1753"/>
                </a:lnTo>
                <a:lnTo>
                  <a:pt x="3516" y="1755"/>
                </a:lnTo>
                <a:lnTo>
                  <a:pt x="3514" y="1755"/>
                </a:lnTo>
                <a:lnTo>
                  <a:pt x="3514" y="1756"/>
                </a:lnTo>
                <a:lnTo>
                  <a:pt x="3514" y="1758"/>
                </a:lnTo>
                <a:lnTo>
                  <a:pt x="3512" y="1760"/>
                </a:lnTo>
                <a:lnTo>
                  <a:pt x="3512" y="1762"/>
                </a:lnTo>
                <a:lnTo>
                  <a:pt x="3512" y="1763"/>
                </a:lnTo>
                <a:lnTo>
                  <a:pt x="3511" y="1763"/>
                </a:lnTo>
                <a:lnTo>
                  <a:pt x="3511" y="1765"/>
                </a:lnTo>
                <a:lnTo>
                  <a:pt x="3511" y="1767"/>
                </a:lnTo>
                <a:lnTo>
                  <a:pt x="3511" y="1768"/>
                </a:lnTo>
                <a:lnTo>
                  <a:pt x="3512" y="1768"/>
                </a:lnTo>
                <a:lnTo>
                  <a:pt x="3512" y="1767"/>
                </a:lnTo>
                <a:lnTo>
                  <a:pt x="3514" y="1767"/>
                </a:lnTo>
                <a:lnTo>
                  <a:pt x="3514" y="1765"/>
                </a:lnTo>
                <a:lnTo>
                  <a:pt x="3516" y="1765"/>
                </a:lnTo>
                <a:lnTo>
                  <a:pt x="3516" y="1763"/>
                </a:lnTo>
                <a:lnTo>
                  <a:pt x="3516" y="1763"/>
                </a:lnTo>
                <a:lnTo>
                  <a:pt x="3516" y="1762"/>
                </a:lnTo>
                <a:lnTo>
                  <a:pt x="3517" y="1762"/>
                </a:lnTo>
                <a:lnTo>
                  <a:pt x="3519" y="1762"/>
                </a:lnTo>
                <a:lnTo>
                  <a:pt x="3519" y="1760"/>
                </a:lnTo>
                <a:lnTo>
                  <a:pt x="3519" y="1758"/>
                </a:lnTo>
                <a:lnTo>
                  <a:pt x="3521" y="1758"/>
                </a:lnTo>
                <a:lnTo>
                  <a:pt x="3523" y="1758"/>
                </a:lnTo>
                <a:lnTo>
                  <a:pt x="3524" y="1758"/>
                </a:lnTo>
                <a:lnTo>
                  <a:pt x="3524" y="1756"/>
                </a:lnTo>
                <a:lnTo>
                  <a:pt x="3526" y="1756"/>
                </a:lnTo>
                <a:lnTo>
                  <a:pt x="3526" y="1755"/>
                </a:lnTo>
                <a:lnTo>
                  <a:pt x="3528" y="1755"/>
                </a:lnTo>
                <a:lnTo>
                  <a:pt x="3529" y="1753"/>
                </a:lnTo>
                <a:lnTo>
                  <a:pt x="3531" y="1753"/>
                </a:lnTo>
                <a:lnTo>
                  <a:pt x="3533" y="1753"/>
                </a:lnTo>
                <a:lnTo>
                  <a:pt x="3535" y="1751"/>
                </a:lnTo>
                <a:lnTo>
                  <a:pt x="3536" y="1751"/>
                </a:lnTo>
                <a:lnTo>
                  <a:pt x="3538" y="1750"/>
                </a:lnTo>
                <a:lnTo>
                  <a:pt x="3540" y="1748"/>
                </a:lnTo>
                <a:lnTo>
                  <a:pt x="3541" y="1746"/>
                </a:lnTo>
                <a:lnTo>
                  <a:pt x="3541" y="1744"/>
                </a:lnTo>
                <a:lnTo>
                  <a:pt x="3543" y="1744"/>
                </a:lnTo>
                <a:lnTo>
                  <a:pt x="3543" y="1743"/>
                </a:lnTo>
                <a:lnTo>
                  <a:pt x="3545" y="1743"/>
                </a:lnTo>
                <a:lnTo>
                  <a:pt x="3545" y="1741"/>
                </a:lnTo>
                <a:lnTo>
                  <a:pt x="3547" y="1741"/>
                </a:lnTo>
                <a:lnTo>
                  <a:pt x="3547" y="1739"/>
                </a:lnTo>
                <a:lnTo>
                  <a:pt x="3548" y="1739"/>
                </a:lnTo>
                <a:lnTo>
                  <a:pt x="3550" y="1739"/>
                </a:lnTo>
                <a:lnTo>
                  <a:pt x="3550" y="1738"/>
                </a:lnTo>
                <a:lnTo>
                  <a:pt x="3552" y="1736"/>
                </a:lnTo>
                <a:lnTo>
                  <a:pt x="3552" y="1734"/>
                </a:lnTo>
                <a:lnTo>
                  <a:pt x="3552" y="1732"/>
                </a:lnTo>
                <a:lnTo>
                  <a:pt x="3553" y="1732"/>
                </a:lnTo>
                <a:lnTo>
                  <a:pt x="3553" y="1734"/>
                </a:lnTo>
                <a:lnTo>
                  <a:pt x="3553" y="1736"/>
                </a:lnTo>
                <a:lnTo>
                  <a:pt x="3552" y="1736"/>
                </a:lnTo>
                <a:lnTo>
                  <a:pt x="3552" y="1738"/>
                </a:lnTo>
                <a:lnTo>
                  <a:pt x="3552" y="1741"/>
                </a:lnTo>
                <a:lnTo>
                  <a:pt x="3552" y="1743"/>
                </a:lnTo>
                <a:lnTo>
                  <a:pt x="3550" y="1743"/>
                </a:lnTo>
                <a:lnTo>
                  <a:pt x="3548" y="1743"/>
                </a:lnTo>
                <a:lnTo>
                  <a:pt x="3548" y="1744"/>
                </a:lnTo>
                <a:lnTo>
                  <a:pt x="3547" y="1744"/>
                </a:lnTo>
                <a:lnTo>
                  <a:pt x="3547" y="1746"/>
                </a:lnTo>
                <a:lnTo>
                  <a:pt x="3547" y="1748"/>
                </a:lnTo>
                <a:lnTo>
                  <a:pt x="3547" y="1750"/>
                </a:lnTo>
                <a:lnTo>
                  <a:pt x="3545" y="1750"/>
                </a:lnTo>
                <a:lnTo>
                  <a:pt x="3545" y="1751"/>
                </a:lnTo>
                <a:lnTo>
                  <a:pt x="3543" y="1751"/>
                </a:lnTo>
                <a:lnTo>
                  <a:pt x="3543" y="1753"/>
                </a:lnTo>
                <a:lnTo>
                  <a:pt x="3541" y="1753"/>
                </a:lnTo>
                <a:lnTo>
                  <a:pt x="3540" y="1753"/>
                </a:lnTo>
                <a:lnTo>
                  <a:pt x="3540" y="1755"/>
                </a:lnTo>
                <a:lnTo>
                  <a:pt x="3538" y="1756"/>
                </a:lnTo>
                <a:lnTo>
                  <a:pt x="3538" y="1758"/>
                </a:lnTo>
                <a:lnTo>
                  <a:pt x="3536" y="1758"/>
                </a:lnTo>
                <a:lnTo>
                  <a:pt x="3535" y="1758"/>
                </a:lnTo>
                <a:lnTo>
                  <a:pt x="3535" y="1760"/>
                </a:lnTo>
                <a:lnTo>
                  <a:pt x="3535" y="1762"/>
                </a:lnTo>
                <a:lnTo>
                  <a:pt x="3533" y="1762"/>
                </a:lnTo>
                <a:lnTo>
                  <a:pt x="3533" y="1763"/>
                </a:lnTo>
                <a:lnTo>
                  <a:pt x="3533" y="1765"/>
                </a:lnTo>
                <a:lnTo>
                  <a:pt x="3531" y="1767"/>
                </a:lnTo>
                <a:lnTo>
                  <a:pt x="3529" y="1767"/>
                </a:lnTo>
                <a:lnTo>
                  <a:pt x="3529" y="1768"/>
                </a:lnTo>
                <a:lnTo>
                  <a:pt x="3529" y="1770"/>
                </a:lnTo>
                <a:lnTo>
                  <a:pt x="3528" y="1770"/>
                </a:lnTo>
                <a:lnTo>
                  <a:pt x="3528" y="1768"/>
                </a:lnTo>
                <a:lnTo>
                  <a:pt x="3526" y="1768"/>
                </a:lnTo>
                <a:lnTo>
                  <a:pt x="3526" y="1770"/>
                </a:lnTo>
                <a:lnTo>
                  <a:pt x="3524" y="1770"/>
                </a:lnTo>
                <a:lnTo>
                  <a:pt x="3524" y="1768"/>
                </a:lnTo>
                <a:lnTo>
                  <a:pt x="3523" y="1770"/>
                </a:lnTo>
                <a:lnTo>
                  <a:pt x="3523" y="1772"/>
                </a:lnTo>
                <a:lnTo>
                  <a:pt x="3521" y="1772"/>
                </a:lnTo>
                <a:lnTo>
                  <a:pt x="3521" y="1774"/>
                </a:lnTo>
                <a:lnTo>
                  <a:pt x="3523" y="1775"/>
                </a:lnTo>
                <a:lnTo>
                  <a:pt x="3523" y="1774"/>
                </a:lnTo>
                <a:lnTo>
                  <a:pt x="3524" y="1774"/>
                </a:lnTo>
                <a:lnTo>
                  <a:pt x="3526" y="1774"/>
                </a:lnTo>
                <a:lnTo>
                  <a:pt x="3528" y="1774"/>
                </a:lnTo>
                <a:lnTo>
                  <a:pt x="3529" y="1774"/>
                </a:lnTo>
                <a:lnTo>
                  <a:pt x="3531" y="1772"/>
                </a:lnTo>
                <a:lnTo>
                  <a:pt x="3531" y="1770"/>
                </a:lnTo>
                <a:lnTo>
                  <a:pt x="3533" y="1770"/>
                </a:lnTo>
                <a:lnTo>
                  <a:pt x="3533" y="1768"/>
                </a:lnTo>
                <a:lnTo>
                  <a:pt x="3535" y="1768"/>
                </a:lnTo>
                <a:lnTo>
                  <a:pt x="3535" y="1767"/>
                </a:lnTo>
                <a:lnTo>
                  <a:pt x="3536" y="1767"/>
                </a:lnTo>
                <a:lnTo>
                  <a:pt x="3536" y="1765"/>
                </a:lnTo>
                <a:lnTo>
                  <a:pt x="3536" y="1763"/>
                </a:lnTo>
                <a:lnTo>
                  <a:pt x="3538" y="1762"/>
                </a:lnTo>
                <a:lnTo>
                  <a:pt x="3540" y="1762"/>
                </a:lnTo>
                <a:lnTo>
                  <a:pt x="3540" y="1760"/>
                </a:lnTo>
                <a:lnTo>
                  <a:pt x="3541" y="1760"/>
                </a:lnTo>
                <a:lnTo>
                  <a:pt x="3541" y="1758"/>
                </a:lnTo>
                <a:lnTo>
                  <a:pt x="3543" y="1758"/>
                </a:lnTo>
                <a:lnTo>
                  <a:pt x="3543" y="1760"/>
                </a:lnTo>
                <a:lnTo>
                  <a:pt x="3541" y="1763"/>
                </a:lnTo>
                <a:lnTo>
                  <a:pt x="3541" y="1765"/>
                </a:lnTo>
                <a:lnTo>
                  <a:pt x="3541" y="1767"/>
                </a:lnTo>
                <a:lnTo>
                  <a:pt x="3541" y="1768"/>
                </a:lnTo>
                <a:lnTo>
                  <a:pt x="3540" y="1770"/>
                </a:lnTo>
                <a:lnTo>
                  <a:pt x="3540" y="1772"/>
                </a:lnTo>
                <a:lnTo>
                  <a:pt x="3538" y="1774"/>
                </a:lnTo>
                <a:lnTo>
                  <a:pt x="3536" y="1775"/>
                </a:lnTo>
                <a:lnTo>
                  <a:pt x="3536" y="1777"/>
                </a:lnTo>
                <a:lnTo>
                  <a:pt x="3535" y="1777"/>
                </a:lnTo>
                <a:lnTo>
                  <a:pt x="3535" y="1779"/>
                </a:lnTo>
                <a:lnTo>
                  <a:pt x="3533" y="1779"/>
                </a:lnTo>
                <a:lnTo>
                  <a:pt x="3531" y="1780"/>
                </a:lnTo>
                <a:lnTo>
                  <a:pt x="3529" y="1780"/>
                </a:lnTo>
                <a:lnTo>
                  <a:pt x="3529" y="1782"/>
                </a:lnTo>
                <a:lnTo>
                  <a:pt x="3531" y="1782"/>
                </a:lnTo>
                <a:lnTo>
                  <a:pt x="3533" y="1782"/>
                </a:lnTo>
                <a:lnTo>
                  <a:pt x="3535" y="1782"/>
                </a:lnTo>
                <a:lnTo>
                  <a:pt x="3536" y="1782"/>
                </a:lnTo>
                <a:lnTo>
                  <a:pt x="3536" y="1780"/>
                </a:lnTo>
                <a:lnTo>
                  <a:pt x="3538" y="1780"/>
                </a:lnTo>
                <a:lnTo>
                  <a:pt x="3540" y="1780"/>
                </a:lnTo>
                <a:lnTo>
                  <a:pt x="3540" y="1779"/>
                </a:lnTo>
                <a:lnTo>
                  <a:pt x="3541" y="1779"/>
                </a:lnTo>
                <a:lnTo>
                  <a:pt x="3543" y="1779"/>
                </a:lnTo>
                <a:lnTo>
                  <a:pt x="3545" y="1779"/>
                </a:lnTo>
                <a:lnTo>
                  <a:pt x="3545" y="1780"/>
                </a:lnTo>
                <a:lnTo>
                  <a:pt x="3543" y="1780"/>
                </a:lnTo>
                <a:lnTo>
                  <a:pt x="3541" y="1780"/>
                </a:lnTo>
                <a:lnTo>
                  <a:pt x="3540" y="1782"/>
                </a:lnTo>
                <a:lnTo>
                  <a:pt x="3540" y="1780"/>
                </a:lnTo>
                <a:lnTo>
                  <a:pt x="3538" y="1782"/>
                </a:lnTo>
                <a:lnTo>
                  <a:pt x="3538" y="1784"/>
                </a:lnTo>
                <a:lnTo>
                  <a:pt x="3540" y="1784"/>
                </a:lnTo>
                <a:lnTo>
                  <a:pt x="3541" y="1787"/>
                </a:lnTo>
                <a:lnTo>
                  <a:pt x="3541" y="1791"/>
                </a:lnTo>
                <a:lnTo>
                  <a:pt x="3540" y="1792"/>
                </a:lnTo>
                <a:lnTo>
                  <a:pt x="3540" y="1796"/>
                </a:lnTo>
                <a:lnTo>
                  <a:pt x="3538" y="1799"/>
                </a:lnTo>
                <a:lnTo>
                  <a:pt x="3538" y="1799"/>
                </a:lnTo>
                <a:lnTo>
                  <a:pt x="3536" y="1801"/>
                </a:lnTo>
                <a:lnTo>
                  <a:pt x="3536" y="1803"/>
                </a:lnTo>
                <a:lnTo>
                  <a:pt x="3535" y="1803"/>
                </a:lnTo>
                <a:lnTo>
                  <a:pt x="3533" y="1803"/>
                </a:lnTo>
                <a:lnTo>
                  <a:pt x="3533" y="1804"/>
                </a:lnTo>
                <a:lnTo>
                  <a:pt x="3533" y="1806"/>
                </a:lnTo>
                <a:lnTo>
                  <a:pt x="3531" y="1806"/>
                </a:lnTo>
                <a:lnTo>
                  <a:pt x="3531" y="1808"/>
                </a:lnTo>
                <a:lnTo>
                  <a:pt x="3531" y="1813"/>
                </a:lnTo>
                <a:lnTo>
                  <a:pt x="3531" y="1815"/>
                </a:lnTo>
                <a:lnTo>
                  <a:pt x="3531" y="1816"/>
                </a:lnTo>
                <a:lnTo>
                  <a:pt x="3531" y="1818"/>
                </a:lnTo>
                <a:lnTo>
                  <a:pt x="3531" y="1820"/>
                </a:lnTo>
                <a:lnTo>
                  <a:pt x="3531" y="1821"/>
                </a:lnTo>
                <a:lnTo>
                  <a:pt x="3533" y="1821"/>
                </a:lnTo>
                <a:lnTo>
                  <a:pt x="3533" y="1823"/>
                </a:lnTo>
                <a:lnTo>
                  <a:pt x="3535" y="1823"/>
                </a:lnTo>
                <a:lnTo>
                  <a:pt x="3536" y="1825"/>
                </a:lnTo>
                <a:lnTo>
                  <a:pt x="3536" y="1827"/>
                </a:lnTo>
                <a:lnTo>
                  <a:pt x="3536" y="1828"/>
                </a:lnTo>
                <a:lnTo>
                  <a:pt x="3538" y="1828"/>
                </a:lnTo>
                <a:lnTo>
                  <a:pt x="3540" y="1828"/>
                </a:lnTo>
                <a:lnTo>
                  <a:pt x="3540" y="1827"/>
                </a:lnTo>
                <a:lnTo>
                  <a:pt x="3541" y="1827"/>
                </a:lnTo>
                <a:lnTo>
                  <a:pt x="3543" y="1827"/>
                </a:lnTo>
                <a:lnTo>
                  <a:pt x="3543" y="1828"/>
                </a:lnTo>
                <a:lnTo>
                  <a:pt x="3545" y="1830"/>
                </a:lnTo>
                <a:lnTo>
                  <a:pt x="3547" y="1830"/>
                </a:lnTo>
                <a:lnTo>
                  <a:pt x="3548" y="1830"/>
                </a:lnTo>
                <a:lnTo>
                  <a:pt x="3548" y="1832"/>
                </a:lnTo>
                <a:lnTo>
                  <a:pt x="3548" y="1833"/>
                </a:lnTo>
                <a:lnTo>
                  <a:pt x="3550" y="1833"/>
                </a:lnTo>
                <a:lnTo>
                  <a:pt x="3550" y="1835"/>
                </a:lnTo>
                <a:lnTo>
                  <a:pt x="3552" y="1835"/>
                </a:lnTo>
                <a:lnTo>
                  <a:pt x="3552" y="1837"/>
                </a:lnTo>
                <a:lnTo>
                  <a:pt x="3553" y="1837"/>
                </a:lnTo>
                <a:lnTo>
                  <a:pt x="3553" y="1839"/>
                </a:lnTo>
                <a:lnTo>
                  <a:pt x="3555" y="1839"/>
                </a:lnTo>
                <a:lnTo>
                  <a:pt x="3555" y="1837"/>
                </a:lnTo>
                <a:lnTo>
                  <a:pt x="3557" y="1837"/>
                </a:lnTo>
                <a:lnTo>
                  <a:pt x="3557" y="1837"/>
                </a:lnTo>
                <a:lnTo>
                  <a:pt x="3557" y="1835"/>
                </a:lnTo>
                <a:lnTo>
                  <a:pt x="3558" y="1835"/>
                </a:lnTo>
                <a:lnTo>
                  <a:pt x="3560" y="1835"/>
                </a:lnTo>
                <a:lnTo>
                  <a:pt x="3560" y="1833"/>
                </a:lnTo>
                <a:lnTo>
                  <a:pt x="3562" y="1833"/>
                </a:lnTo>
                <a:lnTo>
                  <a:pt x="3564" y="1833"/>
                </a:lnTo>
                <a:lnTo>
                  <a:pt x="3564" y="1832"/>
                </a:lnTo>
                <a:lnTo>
                  <a:pt x="3565" y="1832"/>
                </a:lnTo>
                <a:lnTo>
                  <a:pt x="3567" y="1830"/>
                </a:lnTo>
                <a:lnTo>
                  <a:pt x="3569" y="1832"/>
                </a:lnTo>
                <a:lnTo>
                  <a:pt x="3569" y="1830"/>
                </a:lnTo>
                <a:lnTo>
                  <a:pt x="3570" y="1830"/>
                </a:lnTo>
                <a:lnTo>
                  <a:pt x="3570" y="1828"/>
                </a:lnTo>
                <a:lnTo>
                  <a:pt x="3570" y="1827"/>
                </a:lnTo>
                <a:lnTo>
                  <a:pt x="3572" y="1827"/>
                </a:lnTo>
                <a:lnTo>
                  <a:pt x="3574" y="1827"/>
                </a:lnTo>
                <a:lnTo>
                  <a:pt x="3574" y="1825"/>
                </a:lnTo>
                <a:lnTo>
                  <a:pt x="3576" y="1825"/>
                </a:lnTo>
                <a:lnTo>
                  <a:pt x="3576" y="1827"/>
                </a:lnTo>
                <a:lnTo>
                  <a:pt x="3576" y="1828"/>
                </a:lnTo>
                <a:lnTo>
                  <a:pt x="3576" y="1830"/>
                </a:lnTo>
                <a:lnTo>
                  <a:pt x="3574" y="1830"/>
                </a:lnTo>
                <a:lnTo>
                  <a:pt x="3574" y="1832"/>
                </a:lnTo>
                <a:lnTo>
                  <a:pt x="3576" y="1832"/>
                </a:lnTo>
                <a:lnTo>
                  <a:pt x="3574" y="1833"/>
                </a:lnTo>
                <a:lnTo>
                  <a:pt x="3576" y="1833"/>
                </a:lnTo>
                <a:lnTo>
                  <a:pt x="3576" y="1835"/>
                </a:lnTo>
                <a:lnTo>
                  <a:pt x="3574" y="1835"/>
                </a:lnTo>
                <a:lnTo>
                  <a:pt x="3574" y="1837"/>
                </a:lnTo>
                <a:lnTo>
                  <a:pt x="3574" y="1839"/>
                </a:lnTo>
                <a:lnTo>
                  <a:pt x="3576" y="1839"/>
                </a:lnTo>
                <a:lnTo>
                  <a:pt x="3576" y="1840"/>
                </a:lnTo>
                <a:lnTo>
                  <a:pt x="3576" y="1840"/>
                </a:lnTo>
                <a:lnTo>
                  <a:pt x="3577" y="1840"/>
                </a:lnTo>
                <a:lnTo>
                  <a:pt x="3579" y="1840"/>
                </a:lnTo>
                <a:lnTo>
                  <a:pt x="3579" y="1840"/>
                </a:lnTo>
                <a:lnTo>
                  <a:pt x="3581" y="1840"/>
                </a:lnTo>
                <a:lnTo>
                  <a:pt x="3582" y="1840"/>
                </a:lnTo>
                <a:lnTo>
                  <a:pt x="3582" y="1840"/>
                </a:lnTo>
                <a:lnTo>
                  <a:pt x="3584" y="1840"/>
                </a:lnTo>
                <a:lnTo>
                  <a:pt x="3584" y="1840"/>
                </a:lnTo>
                <a:lnTo>
                  <a:pt x="3586" y="1840"/>
                </a:lnTo>
                <a:lnTo>
                  <a:pt x="3588" y="1840"/>
                </a:lnTo>
                <a:lnTo>
                  <a:pt x="3588" y="1839"/>
                </a:lnTo>
                <a:lnTo>
                  <a:pt x="3589" y="1839"/>
                </a:lnTo>
                <a:lnTo>
                  <a:pt x="3591" y="1837"/>
                </a:lnTo>
                <a:lnTo>
                  <a:pt x="3593" y="1835"/>
                </a:lnTo>
                <a:lnTo>
                  <a:pt x="3598" y="1833"/>
                </a:lnTo>
                <a:lnTo>
                  <a:pt x="3599" y="1832"/>
                </a:lnTo>
                <a:lnTo>
                  <a:pt x="3603" y="1830"/>
                </a:lnTo>
                <a:lnTo>
                  <a:pt x="3605" y="1828"/>
                </a:lnTo>
                <a:lnTo>
                  <a:pt x="3608" y="1828"/>
                </a:lnTo>
                <a:lnTo>
                  <a:pt x="3610" y="1828"/>
                </a:lnTo>
                <a:lnTo>
                  <a:pt x="3613" y="1828"/>
                </a:lnTo>
                <a:lnTo>
                  <a:pt x="3615" y="1828"/>
                </a:lnTo>
                <a:lnTo>
                  <a:pt x="3617" y="1828"/>
                </a:lnTo>
                <a:lnTo>
                  <a:pt x="3618" y="1828"/>
                </a:lnTo>
                <a:lnTo>
                  <a:pt x="3620" y="1828"/>
                </a:lnTo>
                <a:lnTo>
                  <a:pt x="3622" y="1828"/>
                </a:lnTo>
                <a:lnTo>
                  <a:pt x="3623" y="1828"/>
                </a:lnTo>
                <a:lnTo>
                  <a:pt x="3625" y="1828"/>
                </a:lnTo>
                <a:lnTo>
                  <a:pt x="3625" y="1827"/>
                </a:lnTo>
                <a:lnTo>
                  <a:pt x="3627" y="1827"/>
                </a:lnTo>
                <a:lnTo>
                  <a:pt x="3627" y="1825"/>
                </a:lnTo>
                <a:lnTo>
                  <a:pt x="3629" y="1825"/>
                </a:lnTo>
                <a:lnTo>
                  <a:pt x="3630" y="1825"/>
                </a:lnTo>
                <a:lnTo>
                  <a:pt x="3630" y="1823"/>
                </a:lnTo>
                <a:lnTo>
                  <a:pt x="3632" y="1823"/>
                </a:lnTo>
                <a:lnTo>
                  <a:pt x="3632" y="1821"/>
                </a:lnTo>
                <a:lnTo>
                  <a:pt x="3634" y="1821"/>
                </a:lnTo>
                <a:lnTo>
                  <a:pt x="3634" y="1820"/>
                </a:lnTo>
                <a:lnTo>
                  <a:pt x="3634" y="1818"/>
                </a:lnTo>
                <a:lnTo>
                  <a:pt x="3635" y="1818"/>
                </a:lnTo>
                <a:lnTo>
                  <a:pt x="3635" y="1816"/>
                </a:lnTo>
                <a:lnTo>
                  <a:pt x="3635" y="1815"/>
                </a:lnTo>
                <a:lnTo>
                  <a:pt x="3637" y="1815"/>
                </a:lnTo>
                <a:lnTo>
                  <a:pt x="3637" y="1813"/>
                </a:lnTo>
                <a:lnTo>
                  <a:pt x="3639" y="1813"/>
                </a:lnTo>
                <a:lnTo>
                  <a:pt x="3639" y="1811"/>
                </a:lnTo>
                <a:lnTo>
                  <a:pt x="3641" y="1811"/>
                </a:lnTo>
                <a:lnTo>
                  <a:pt x="3641" y="1809"/>
                </a:lnTo>
                <a:lnTo>
                  <a:pt x="3641" y="1809"/>
                </a:lnTo>
                <a:lnTo>
                  <a:pt x="3641" y="1808"/>
                </a:lnTo>
                <a:lnTo>
                  <a:pt x="3641" y="1806"/>
                </a:lnTo>
                <a:lnTo>
                  <a:pt x="3642" y="1806"/>
                </a:lnTo>
                <a:lnTo>
                  <a:pt x="3642" y="1804"/>
                </a:lnTo>
                <a:lnTo>
                  <a:pt x="3644" y="1804"/>
                </a:lnTo>
                <a:lnTo>
                  <a:pt x="3644" y="1803"/>
                </a:lnTo>
                <a:lnTo>
                  <a:pt x="3644" y="1801"/>
                </a:lnTo>
                <a:lnTo>
                  <a:pt x="3646" y="1801"/>
                </a:lnTo>
                <a:lnTo>
                  <a:pt x="3647" y="1799"/>
                </a:lnTo>
                <a:lnTo>
                  <a:pt x="3647" y="1799"/>
                </a:lnTo>
                <a:lnTo>
                  <a:pt x="3649" y="1799"/>
                </a:lnTo>
                <a:lnTo>
                  <a:pt x="3649" y="1797"/>
                </a:lnTo>
                <a:lnTo>
                  <a:pt x="3651" y="1797"/>
                </a:lnTo>
                <a:lnTo>
                  <a:pt x="3652" y="1796"/>
                </a:lnTo>
                <a:lnTo>
                  <a:pt x="3654" y="1796"/>
                </a:lnTo>
                <a:lnTo>
                  <a:pt x="3654" y="1794"/>
                </a:lnTo>
                <a:lnTo>
                  <a:pt x="3656" y="1792"/>
                </a:lnTo>
                <a:lnTo>
                  <a:pt x="3658" y="1791"/>
                </a:lnTo>
                <a:lnTo>
                  <a:pt x="3659" y="1791"/>
                </a:lnTo>
                <a:lnTo>
                  <a:pt x="3659" y="1789"/>
                </a:lnTo>
                <a:lnTo>
                  <a:pt x="3661" y="1789"/>
                </a:lnTo>
                <a:lnTo>
                  <a:pt x="3661" y="1787"/>
                </a:lnTo>
                <a:lnTo>
                  <a:pt x="3663" y="1787"/>
                </a:lnTo>
                <a:lnTo>
                  <a:pt x="3663" y="1785"/>
                </a:lnTo>
                <a:lnTo>
                  <a:pt x="3664" y="1785"/>
                </a:lnTo>
                <a:lnTo>
                  <a:pt x="3664" y="1784"/>
                </a:lnTo>
                <a:lnTo>
                  <a:pt x="3666" y="1784"/>
                </a:lnTo>
                <a:lnTo>
                  <a:pt x="3666" y="1782"/>
                </a:lnTo>
                <a:lnTo>
                  <a:pt x="3668" y="1780"/>
                </a:lnTo>
                <a:lnTo>
                  <a:pt x="3668" y="1779"/>
                </a:lnTo>
                <a:moveTo>
                  <a:pt x="3504" y="1469"/>
                </a:moveTo>
                <a:lnTo>
                  <a:pt x="3502" y="1469"/>
                </a:lnTo>
                <a:lnTo>
                  <a:pt x="3502" y="1467"/>
                </a:lnTo>
                <a:lnTo>
                  <a:pt x="3504" y="1467"/>
                </a:lnTo>
                <a:lnTo>
                  <a:pt x="3504" y="1469"/>
                </a:lnTo>
                <a:moveTo>
                  <a:pt x="3511" y="1452"/>
                </a:moveTo>
                <a:lnTo>
                  <a:pt x="3511" y="1454"/>
                </a:lnTo>
                <a:lnTo>
                  <a:pt x="3509" y="1452"/>
                </a:lnTo>
                <a:lnTo>
                  <a:pt x="3509" y="1450"/>
                </a:lnTo>
                <a:lnTo>
                  <a:pt x="3511" y="1450"/>
                </a:lnTo>
                <a:lnTo>
                  <a:pt x="3509" y="1452"/>
                </a:lnTo>
                <a:lnTo>
                  <a:pt x="3511" y="1452"/>
                </a:lnTo>
                <a:moveTo>
                  <a:pt x="3545" y="1454"/>
                </a:moveTo>
                <a:lnTo>
                  <a:pt x="3543" y="1454"/>
                </a:lnTo>
                <a:lnTo>
                  <a:pt x="3545" y="1452"/>
                </a:lnTo>
                <a:lnTo>
                  <a:pt x="3545" y="1454"/>
                </a:lnTo>
                <a:moveTo>
                  <a:pt x="3541" y="1784"/>
                </a:moveTo>
                <a:lnTo>
                  <a:pt x="3541" y="1782"/>
                </a:lnTo>
                <a:lnTo>
                  <a:pt x="3543" y="1782"/>
                </a:lnTo>
                <a:lnTo>
                  <a:pt x="3541" y="1784"/>
                </a:lnTo>
                <a:moveTo>
                  <a:pt x="3562" y="1450"/>
                </a:moveTo>
                <a:lnTo>
                  <a:pt x="3562" y="1449"/>
                </a:lnTo>
                <a:lnTo>
                  <a:pt x="3564" y="1450"/>
                </a:lnTo>
                <a:lnTo>
                  <a:pt x="3562" y="1450"/>
                </a:lnTo>
                <a:moveTo>
                  <a:pt x="3760" y="1667"/>
                </a:moveTo>
                <a:lnTo>
                  <a:pt x="3758" y="1669"/>
                </a:lnTo>
                <a:lnTo>
                  <a:pt x="3758" y="1667"/>
                </a:lnTo>
                <a:lnTo>
                  <a:pt x="3760" y="1667"/>
                </a:lnTo>
                <a:moveTo>
                  <a:pt x="3336" y="1613"/>
                </a:moveTo>
                <a:lnTo>
                  <a:pt x="3336" y="1614"/>
                </a:lnTo>
                <a:lnTo>
                  <a:pt x="3335" y="1614"/>
                </a:lnTo>
                <a:lnTo>
                  <a:pt x="3335" y="1613"/>
                </a:lnTo>
                <a:lnTo>
                  <a:pt x="3335" y="1611"/>
                </a:lnTo>
                <a:lnTo>
                  <a:pt x="3335" y="1609"/>
                </a:lnTo>
                <a:lnTo>
                  <a:pt x="3335" y="1608"/>
                </a:lnTo>
                <a:lnTo>
                  <a:pt x="3335" y="1606"/>
                </a:lnTo>
                <a:lnTo>
                  <a:pt x="3336" y="1604"/>
                </a:lnTo>
                <a:lnTo>
                  <a:pt x="3336" y="1606"/>
                </a:lnTo>
                <a:lnTo>
                  <a:pt x="3336" y="1608"/>
                </a:lnTo>
                <a:lnTo>
                  <a:pt x="3338" y="1608"/>
                </a:lnTo>
                <a:lnTo>
                  <a:pt x="3338" y="1609"/>
                </a:lnTo>
                <a:lnTo>
                  <a:pt x="3336" y="1611"/>
                </a:lnTo>
                <a:lnTo>
                  <a:pt x="3336" y="1613"/>
                </a:lnTo>
                <a:moveTo>
                  <a:pt x="3943" y="1592"/>
                </a:moveTo>
                <a:lnTo>
                  <a:pt x="3945" y="1592"/>
                </a:lnTo>
                <a:lnTo>
                  <a:pt x="3945" y="1592"/>
                </a:lnTo>
                <a:lnTo>
                  <a:pt x="3945" y="1594"/>
                </a:lnTo>
                <a:lnTo>
                  <a:pt x="3945" y="1596"/>
                </a:lnTo>
                <a:lnTo>
                  <a:pt x="3943" y="1596"/>
                </a:lnTo>
                <a:lnTo>
                  <a:pt x="3941" y="1596"/>
                </a:lnTo>
                <a:lnTo>
                  <a:pt x="3941" y="1597"/>
                </a:lnTo>
                <a:lnTo>
                  <a:pt x="3940" y="1597"/>
                </a:lnTo>
                <a:lnTo>
                  <a:pt x="3940" y="1596"/>
                </a:lnTo>
                <a:lnTo>
                  <a:pt x="3940" y="1594"/>
                </a:lnTo>
                <a:lnTo>
                  <a:pt x="3938" y="1594"/>
                </a:lnTo>
                <a:lnTo>
                  <a:pt x="3936" y="1594"/>
                </a:lnTo>
                <a:lnTo>
                  <a:pt x="3938" y="1592"/>
                </a:lnTo>
                <a:lnTo>
                  <a:pt x="3936" y="1592"/>
                </a:lnTo>
                <a:lnTo>
                  <a:pt x="3936" y="1592"/>
                </a:lnTo>
                <a:lnTo>
                  <a:pt x="3936" y="1591"/>
                </a:lnTo>
                <a:lnTo>
                  <a:pt x="3936" y="1589"/>
                </a:lnTo>
                <a:lnTo>
                  <a:pt x="3934" y="1591"/>
                </a:lnTo>
                <a:lnTo>
                  <a:pt x="3934" y="1589"/>
                </a:lnTo>
                <a:lnTo>
                  <a:pt x="3934" y="1587"/>
                </a:lnTo>
                <a:lnTo>
                  <a:pt x="3934" y="1585"/>
                </a:lnTo>
                <a:lnTo>
                  <a:pt x="3933" y="1585"/>
                </a:lnTo>
                <a:lnTo>
                  <a:pt x="3931" y="1584"/>
                </a:lnTo>
                <a:lnTo>
                  <a:pt x="3929" y="1582"/>
                </a:lnTo>
                <a:lnTo>
                  <a:pt x="3929" y="1580"/>
                </a:lnTo>
                <a:lnTo>
                  <a:pt x="3929" y="1579"/>
                </a:lnTo>
                <a:lnTo>
                  <a:pt x="3928" y="1579"/>
                </a:lnTo>
                <a:lnTo>
                  <a:pt x="3929" y="1577"/>
                </a:lnTo>
                <a:lnTo>
                  <a:pt x="3928" y="1577"/>
                </a:lnTo>
                <a:lnTo>
                  <a:pt x="3928" y="1575"/>
                </a:lnTo>
                <a:lnTo>
                  <a:pt x="3928" y="1573"/>
                </a:lnTo>
                <a:lnTo>
                  <a:pt x="3928" y="1572"/>
                </a:lnTo>
                <a:lnTo>
                  <a:pt x="3928" y="1570"/>
                </a:lnTo>
                <a:lnTo>
                  <a:pt x="3928" y="1570"/>
                </a:lnTo>
                <a:lnTo>
                  <a:pt x="3928" y="1568"/>
                </a:lnTo>
                <a:lnTo>
                  <a:pt x="3928" y="1567"/>
                </a:lnTo>
                <a:lnTo>
                  <a:pt x="3928" y="1565"/>
                </a:lnTo>
                <a:lnTo>
                  <a:pt x="3928" y="1563"/>
                </a:lnTo>
                <a:lnTo>
                  <a:pt x="3926" y="1563"/>
                </a:lnTo>
                <a:lnTo>
                  <a:pt x="3926" y="1561"/>
                </a:lnTo>
                <a:lnTo>
                  <a:pt x="3928" y="1561"/>
                </a:lnTo>
                <a:lnTo>
                  <a:pt x="3926" y="1560"/>
                </a:lnTo>
                <a:lnTo>
                  <a:pt x="3928" y="1560"/>
                </a:lnTo>
                <a:lnTo>
                  <a:pt x="3928" y="1558"/>
                </a:lnTo>
                <a:lnTo>
                  <a:pt x="3928" y="1556"/>
                </a:lnTo>
                <a:lnTo>
                  <a:pt x="3928" y="1558"/>
                </a:lnTo>
                <a:lnTo>
                  <a:pt x="3929" y="1558"/>
                </a:lnTo>
                <a:lnTo>
                  <a:pt x="3931" y="1560"/>
                </a:lnTo>
                <a:lnTo>
                  <a:pt x="3931" y="1561"/>
                </a:lnTo>
                <a:lnTo>
                  <a:pt x="3931" y="1563"/>
                </a:lnTo>
                <a:lnTo>
                  <a:pt x="3931" y="1565"/>
                </a:lnTo>
                <a:lnTo>
                  <a:pt x="3933" y="1565"/>
                </a:lnTo>
                <a:lnTo>
                  <a:pt x="3933" y="1567"/>
                </a:lnTo>
                <a:lnTo>
                  <a:pt x="3934" y="1568"/>
                </a:lnTo>
                <a:lnTo>
                  <a:pt x="3934" y="1570"/>
                </a:lnTo>
                <a:lnTo>
                  <a:pt x="3936" y="1572"/>
                </a:lnTo>
                <a:lnTo>
                  <a:pt x="3934" y="1572"/>
                </a:lnTo>
                <a:lnTo>
                  <a:pt x="3934" y="1573"/>
                </a:lnTo>
                <a:lnTo>
                  <a:pt x="3936" y="1573"/>
                </a:lnTo>
                <a:lnTo>
                  <a:pt x="3936" y="1575"/>
                </a:lnTo>
                <a:lnTo>
                  <a:pt x="3936" y="1577"/>
                </a:lnTo>
                <a:lnTo>
                  <a:pt x="3936" y="1579"/>
                </a:lnTo>
                <a:lnTo>
                  <a:pt x="3938" y="1579"/>
                </a:lnTo>
                <a:lnTo>
                  <a:pt x="3938" y="1580"/>
                </a:lnTo>
                <a:lnTo>
                  <a:pt x="3940" y="1580"/>
                </a:lnTo>
                <a:lnTo>
                  <a:pt x="3940" y="1582"/>
                </a:lnTo>
                <a:lnTo>
                  <a:pt x="3940" y="1584"/>
                </a:lnTo>
                <a:lnTo>
                  <a:pt x="3941" y="1584"/>
                </a:lnTo>
                <a:lnTo>
                  <a:pt x="3941" y="1585"/>
                </a:lnTo>
                <a:lnTo>
                  <a:pt x="3941" y="1587"/>
                </a:lnTo>
                <a:lnTo>
                  <a:pt x="3943" y="1589"/>
                </a:lnTo>
                <a:lnTo>
                  <a:pt x="3943" y="1591"/>
                </a:lnTo>
                <a:lnTo>
                  <a:pt x="3943" y="1592"/>
                </a:lnTo>
                <a:moveTo>
                  <a:pt x="3962" y="1584"/>
                </a:moveTo>
                <a:lnTo>
                  <a:pt x="3964" y="1584"/>
                </a:lnTo>
                <a:lnTo>
                  <a:pt x="3962" y="1585"/>
                </a:lnTo>
                <a:lnTo>
                  <a:pt x="3962" y="1587"/>
                </a:lnTo>
                <a:lnTo>
                  <a:pt x="3960" y="1587"/>
                </a:lnTo>
                <a:lnTo>
                  <a:pt x="3960" y="1585"/>
                </a:lnTo>
                <a:lnTo>
                  <a:pt x="3960" y="1584"/>
                </a:lnTo>
                <a:lnTo>
                  <a:pt x="3960" y="1582"/>
                </a:lnTo>
                <a:lnTo>
                  <a:pt x="3962" y="1582"/>
                </a:lnTo>
                <a:lnTo>
                  <a:pt x="3962" y="1584"/>
                </a:lnTo>
                <a:moveTo>
                  <a:pt x="2646" y="1438"/>
                </a:moveTo>
                <a:lnTo>
                  <a:pt x="2646" y="1437"/>
                </a:lnTo>
                <a:lnTo>
                  <a:pt x="2646" y="1435"/>
                </a:lnTo>
                <a:lnTo>
                  <a:pt x="2648" y="1433"/>
                </a:lnTo>
                <a:lnTo>
                  <a:pt x="2648" y="1431"/>
                </a:lnTo>
                <a:lnTo>
                  <a:pt x="2649" y="1430"/>
                </a:lnTo>
                <a:lnTo>
                  <a:pt x="2649" y="1428"/>
                </a:lnTo>
                <a:lnTo>
                  <a:pt x="2649" y="1428"/>
                </a:lnTo>
                <a:lnTo>
                  <a:pt x="2649" y="1426"/>
                </a:lnTo>
                <a:lnTo>
                  <a:pt x="2648" y="1426"/>
                </a:lnTo>
                <a:lnTo>
                  <a:pt x="2648" y="1423"/>
                </a:lnTo>
                <a:lnTo>
                  <a:pt x="2648" y="1421"/>
                </a:lnTo>
                <a:lnTo>
                  <a:pt x="2648" y="1419"/>
                </a:lnTo>
                <a:lnTo>
                  <a:pt x="2646" y="1419"/>
                </a:lnTo>
                <a:lnTo>
                  <a:pt x="2646" y="1418"/>
                </a:lnTo>
                <a:lnTo>
                  <a:pt x="2646" y="1416"/>
                </a:lnTo>
                <a:lnTo>
                  <a:pt x="2648" y="1414"/>
                </a:lnTo>
                <a:lnTo>
                  <a:pt x="2646" y="1413"/>
                </a:lnTo>
                <a:lnTo>
                  <a:pt x="2646" y="1411"/>
                </a:lnTo>
                <a:lnTo>
                  <a:pt x="2646" y="1409"/>
                </a:lnTo>
                <a:lnTo>
                  <a:pt x="2646" y="1406"/>
                </a:lnTo>
                <a:lnTo>
                  <a:pt x="2646" y="1404"/>
                </a:lnTo>
                <a:lnTo>
                  <a:pt x="2646" y="1402"/>
                </a:lnTo>
                <a:lnTo>
                  <a:pt x="2646" y="1401"/>
                </a:lnTo>
                <a:lnTo>
                  <a:pt x="2646" y="1399"/>
                </a:lnTo>
                <a:lnTo>
                  <a:pt x="2644" y="1397"/>
                </a:lnTo>
                <a:lnTo>
                  <a:pt x="2644" y="1396"/>
                </a:lnTo>
                <a:lnTo>
                  <a:pt x="2644" y="1394"/>
                </a:lnTo>
                <a:lnTo>
                  <a:pt x="2644" y="1392"/>
                </a:lnTo>
                <a:lnTo>
                  <a:pt x="2642" y="1390"/>
                </a:lnTo>
                <a:lnTo>
                  <a:pt x="2642" y="1389"/>
                </a:lnTo>
                <a:lnTo>
                  <a:pt x="2641" y="1389"/>
                </a:lnTo>
                <a:lnTo>
                  <a:pt x="2641" y="1387"/>
                </a:lnTo>
                <a:lnTo>
                  <a:pt x="2641" y="1387"/>
                </a:lnTo>
                <a:lnTo>
                  <a:pt x="2639" y="1387"/>
                </a:lnTo>
                <a:lnTo>
                  <a:pt x="2639" y="1385"/>
                </a:lnTo>
                <a:lnTo>
                  <a:pt x="2637" y="1385"/>
                </a:lnTo>
                <a:lnTo>
                  <a:pt x="2637" y="1384"/>
                </a:lnTo>
                <a:lnTo>
                  <a:pt x="2639" y="1384"/>
                </a:lnTo>
                <a:lnTo>
                  <a:pt x="2639" y="1382"/>
                </a:lnTo>
                <a:lnTo>
                  <a:pt x="2639" y="1380"/>
                </a:lnTo>
                <a:lnTo>
                  <a:pt x="2637" y="1380"/>
                </a:lnTo>
                <a:lnTo>
                  <a:pt x="2637" y="1382"/>
                </a:lnTo>
                <a:lnTo>
                  <a:pt x="2636" y="1382"/>
                </a:lnTo>
                <a:lnTo>
                  <a:pt x="2636" y="1384"/>
                </a:lnTo>
                <a:lnTo>
                  <a:pt x="2636" y="1385"/>
                </a:lnTo>
                <a:lnTo>
                  <a:pt x="2634" y="1385"/>
                </a:lnTo>
                <a:lnTo>
                  <a:pt x="2634" y="1387"/>
                </a:lnTo>
                <a:lnTo>
                  <a:pt x="2634" y="1387"/>
                </a:lnTo>
                <a:lnTo>
                  <a:pt x="2632" y="1387"/>
                </a:lnTo>
                <a:lnTo>
                  <a:pt x="2632" y="1389"/>
                </a:lnTo>
                <a:lnTo>
                  <a:pt x="2632" y="1390"/>
                </a:lnTo>
                <a:lnTo>
                  <a:pt x="2634" y="1392"/>
                </a:lnTo>
                <a:lnTo>
                  <a:pt x="2632" y="1392"/>
                </a:lnTo>
                <a:lnTo>
                  <a:pt x="2632" y="1394"/>
                </a:lnTo>
                <a:lnTo>
                  <a:pt x="2632" y="1396"/>
                </a:lnTo>
                <a:lnTo>
                  <a:pt x="2630" y="1397"/>
                </a:lnTo>
                <a:lnTo>
                  <a:pt x="2632" y="1399"/>
                </a:lnTo>
                <a:lnTo>
                  <a:pt x="2630" y="1399"/>
                </a:lnTo>
                <a:lnTo>
                  <a:pt x="2630" y="1401"/>
                </a:lnTo>
                <a:lnTo>
                  <a:pt x="2629" y="1401"/>
                </a:lnTo>
                <a:lnTo>
                  <a:pt x="2627" y="1401"/>
                </a:lnTo>
                <a:lnTo>
                  <a:pt x="2627" y="1402"/>
                </a:lnTo>
                <a:lnTo>
                  <a:pt x="2625" y="1402"/>
                </a:lnTo>
                <a:lnTo>
                  <a:pt x="2625" y="1404"/>
                </a:lnTo>
                <a:lnTo>
                  <a:pt x="2625" y="1406"/>
                </a:lnTo>
                <a:lnTo>
                  <a:pt x="2624" y="1406"/>
                </a:lnTo>
                <a:lnTo>
                  <a:pt x="2624" y="1404"/>
                </a:lnTo>
                <a:lnTo>
                  <a:pt x="2622" y="1404"/>
                </a:lnTo>
                <a:lnTo>
                  <a:pt x="2622" y="1402"/>
                </a:lnTo>
                <a:lnTo>
                  <a:pt x="2620" y="1402"/>
                </a:lnTo>
                <a:lnTo>
                  <a:pt x="2620" y="1404"/>
                </a:lnTo>
                <a:lnTo>
                  <a:pt x="2620" y="1406"/>
                </a:lnTo>
                <a:lnTo>
                  <a:pt x="2618" y="1406"/>
                </a:lnTo>
                <a:lnTo>
                  <a:pt x="2618" y="1408"/>
                </a:lnTo>
                <a:lnTo>
                  <a:pt x="2620" y="1408"/>
                </a:lnTo>
                <a:lnTo>
                  <a:pt x="2620" y="1409"/>
                </a:lnTo>
                <a:lnTo>
                  <a:pt x="2620" y="1411"/>
                </a:lnTo>
                <a:lnTo>
                  <a:pt x="2620" y="1413"/>
                </a:lnTo>
                <a:lnTo>
                  <a:pt x="2618" y="1413"/>
                </a:lnTo>
                <a:lnTo>
                  <a:pt x="2617" y="1413"/>
                </a:lnTo>
                <a:lnTo>
                  <a:pt x="2617" y="1414"/>
                </a:lnTo>
                <a:lnTo>
                  <a:pt x="2617" y="1416"/>
                </a:lnTo>
                <a:lnTo>
                  <a:pt x="2617" y="1418"/>
                </a:lnTo>
                <a:lnTo>
                  <a:pt x="2618" y="1418"/>
                </a:lnTo>
                <a:lnTo>
                  <a:pt x="2620" y="1418"/>
                </a:lnTo>
                <a:lnTo>
                  <a:pt x="2620" y="1419"/>
                </a:lnTo>
                <a:lnTo>
                  <a:pt x="2618" y="1419"/>
                </a:lnTo>
                <a:lnTo>
                  <a:pt x="2617" y="1418"/>
                </a:lnTo>
                <a:lnTo>
                  <a:pt x="2617" y="1419"/>
                </a:lnTo>
                <a:lnTo>
                  <a:pt x="2615" y="1419"/>
                </a:lnTo>
                <a:lnTo>
                  <a:pt x="2615" y="1421"/>
                </a:lnTo>
                <a:lnTo>
                  <a:pt x="2615" y="1423"/>
                </a:lnTo>
                <a:lnTo>
                  <a:pt x="2613" y="1425"/>
                </a:lnTo>
                <a:lnTo>
                  <a:pt x="2613" y="1426"/>
                </a:lnTo>
                <a:lnTo>
                  <a:pt x="2613" y="1426"/>
                </a:lnTo>
                <a:lnTo>
                  <a:pt x="2613" y="1425"/>
                </a:lnTo>
                <a:lnTo>
                  <a:pt x="2613" y="1423"/>
                </a:lnTo>
                <a:lnTo>
                  <a:pt x="2613" y="1421"/>
                </a:lnTo>
                <a:lnTo>
                  <a:pt x="2613" y="1419"/>
                </a:lnTo>
                <a:lnTo>
                  <a:pt x="2613" y="1421"/>
                </a:lnTo>
                <a:lnTo>
                  <a:pt x="2613" y="1423"/>
                </a:lnTo>
                <a:lnTo>
                  <a:pt x="2612" y="1425"/>
                </a:lnTo>
                <a:lnTo>
                  <a:pt x="2612" y="1426"/>
                </a:lnTo>
                <a:lnTo>
                  <a:pt x="2610" y="1426"/>
                </a:lnTo>
                <a:lnTo>
                  <a:pt x="2610" y="1428"/>
                </a:lnTo>
                <a:lnTo>
                  <a:pt x="2610" y="1428"/>
                </a:lnTo>
                <a:lnTo>
                  <a:pt x="2612" y="1428"/>
                </a:lnTo>
                <a:lnTo>
                  <a:pt x="2612" y="1430"/>
                </a:lnTo>
                <a:lnTo>
                  <a:pt x="2610" y="1430"/>
                </a:lnTo>
                <a:lnTo>
                  <a:pt x="2608" y="1430"/>
                </a:lnTo>
                <a:lnTo>
                  <a:pt x="2608" y="1428"/>
                </a:lnTo>
                <a:lnTo>
                  <a:pt x="2608" y="1428"/>
                </a:lnTo>
                <a:lnTo>
                  <a:pt x="2606" y="1428"/>
                </a:lnTo>
                <a:lnTo>
                  <a:pt x="2606" y="1428"/>
                </a:lnTo>
                <a:lnTo>
                  <a:pt x="2605" y="1428"/>
                </a:lnTo>
                <a:lnTo>
                  <a:pt x="2605" y="1430"/>
                </a:lnTo>
                <a:lnTo>
                  <a:pt x="2603" y="1430"/>
                </a:lnTo>
                <a:lnTo>
                  <a:pt x="2601" y="1430"/>
                </a:lnTo>
                <a:lnTo>
                  <a:pt x="2601" y="1431"/>
                </a:lnTo>
                <a:lnTo>
                  <a:pt x="2600" y="1431"/>
                </a:lnTo>
                <a:lnTo>
                  <a:pt x="2600" y="1433"/>
                </a:lnTo>
                <a:lnTo>
                  <a:pt x="2598" y="1433"/>
                </a:lnTo>
                <a:lnTo>
                  <a:pt x="2596" y="1433"/>
                </a:lnTo>
                <a:lnTo>
                  <a:pt x="2596" y="1435"/>
                </a:lnTo>
                <a:lnTo>
                  <a:pt x="2595" y="1435"/>
                </a:lnTo>
                <a:lnTo>
                  <a:pt x="2593" y="1435"/>
                </a:lnTo>
                <a:lnTo>
                  <a:pt x="2591" y="1435"/>
                </a:lnTo>
                <a:lnTo>
                  <a:pt x="2591" y="1437"/>
                </a:lnTo>
                <a:lnTo>
                  <a:pt x="2588" y="1437"/>
                </a:lnTo>
                <a:lnTo>
                  <a:pt x="2586" y="1437"/>
                </a:lnTo>
                <a:lnTo>
                  <a:pt x="2586" y="1438"/>
                </a:lnTo>
                <a:lnTo>
                  <a:pt x="2584" y="1438"/>
                </a:lnTo>
                <a:lnTo>
                  <a:pt x="2584" y="1440"/>
                </a:lnTo>
                <a:lnTo>
                  <a:pt x="2583" y="1440"/>
                </a:lnTo>
                <a:lnTo>
                  <a:pt x="2583" y="1442"/>
                </a:lnTo>
                <a:lnTo>
                  <a:pt x="2581" y="1442"/>
                </a:lnTo>
                <a:lnTo>
                  <a:pt x="2581" y="1440"/>
                </a:lnTo>
                <a:lnTo>
                  <a:pt x="2577" y="1440"/>
                </a:lnTo>
                <a:lnTo>
                  <a:pt x="2577" y="1442"/>
                </a:lnTo>
                <a:lnTo>
                  <a:pt x="2576" y="1442"/>
                </a:lnTo>
                <a:lnTo>
                  <a:pt x="2576" y="1443"/>
                </a:lnTo>
                <a:lnTo>
                  <a:pt x="2577" y="1445"/>
                </a:lnTo>
                <a:lnTo>
                  <a:pt x="2576" y="1445"/>
                </a:lnTo>
                <a:lnTo>
                  <a:pt x="2576" y="1447"/>
                </a:lnTo>
                <a:lnTo>
                  <a:pt x="2576" y="1449"/>
                </a:lnTo>
                <a:lnTo>
                  <a:pt x="2576" y="1450"/>
                </a:lnTo>
                <a:lnTo>
                  <a:pt x="2574" y="1450"/>
                </a:lnTo>
                <a:lnTo>
                  <a:pt x="2574" y="1452"/>
                </a:lnTo>
                <a:lnTo>
                  <a:pt x="2572" y="1454"/>
                </a:lnTo>
                <a:lnTo>
                  <a:pt x="2572" y="1455"/>
                </a:lnTo>
                <a:lnTo>
                  <a:pt x="2572" y="1457"/>
                </a:lnTo>
                <a:lnTo>
                  <a:pt x="2572" y="1459"/>
                </a:lnTo>
                <a:lnTo>
                  <a:pt x="2571" y="1459"/>
                </a:lnTo>
                <a:lnTo>
                  <a:pt x="2571" y="1461"/>
                </a:lnTo>
                <a:lnTo>
                  <a:pt x="2571" y="1462"/>
                </a:lnTo>
                <a:lnTo>
                  <a:pt x="2571" y="1464"/>
                </a:lnTo>
                <a:lnTo>
                  <a:pt x="2572" y="1464"/>
                </a:lnTo>
                <a:lnTo>
                  <a:pt x="2572" y="1466"/>
                </a:lnTo>
                <a:lnTo>
                  <a:pt x="2571" y="1467"/>
                </a:lnTo>
                <a:lnTo>
                  <a:pt x="2571" y="1469"/>
                </a:lnTo>
                <a:lnTo>
                  <a:pt x="2571" y="1473"/>
                </a:lnTo>
                <a:lnTo>
                  <a:pt x="2572" y="1474"/>
                </a:lnTo>
                <a:lnTo>
                  <a:pt x="2572" y="1476"/>
                </a:lnTo>
                <a:lnTo>
                  <a:pt x="2572" y="1478"/>
                </a:lnTo>
                <a:lnTo>
                  <a:pt x="2572" y="1479"/>
                </a:lnTo>
                <a:lnTo>
                  <a:pt x="2572" y="1481"/>
                </a:lnTo>
                <a:lnTo>
                  <a:pt x="2572" y="1483"/>
                </a:lnTo>
                <a:lnTo>
                  <a:pt x="2572" y="1484"/>
                </a:lnTo>
                <a:lnTo>
                  <a:pt x="2572" y="1486"/>
                </a:lnTo>
                <a:lnTo>
                  <a:pt x="2572" y="1488"/>
                </a:lnTo>
                <a:lnTo>
                  <a:pt x="2572" y="1490"/>
                </a:lnTo>
                <a:lnTo>
                  <a:pt x="2572" y="1491"/>
                </a:lnTo>
                <a:lnTo>
                  <a:pt x="2572" y="1493"/>
                </a:lnTo>
                <a:lnTo>
                  <a:pt x="2572" y="1495"/>
                </a:lnTo>
                <a:lnTo>
                  <a:pt x="2572" y="1496"/>
                </a:lnTo>
                <a:lnTo>
                  <a:pt x="2572" y="1498"/>
                </a:lnTo>
                <a:lnTo>
                  <a:pt x="2572" y="1498"/>
                </a:lnTo>
                <a:lnTo>
                  <a:pt x="2572" y="1500"/>
                </a:lnTo>
                <a:lnTo>
                  <a:pt x="2571" y="1502"/>
                </a:lnTo>
                <a:lnTo>
                  <a:pt x="2571" y="1503"/>
                </a:lnTo>
                <a:lnTo>
                  <a:pt x="2569" y="1503"/>
                </a:lnTo>
                <a:lnTo>
                  <a:pt x="2569" y="1505"/>
                </a:lnTo>
                <a:lnTo>
                  <a:pt x="2569" y="1507"/>
                </a:lnTo>
                <a:lnTo>
                  <a:pt x="2567" y="1507"/>
                </a:lnTo>
                <a:lnTo>
                  <a:pt x="2567" y="1508"/>
                </a:lnTo>
                <a:lnTo>
                  <a:pt x="2565" y="1510"/>
                </a:lnTo>
                <a:lnTo>
                  <a:pt x="2565" y="1512"/>
                </a:lnTo>
                <a:lnTo>
                  <a:pt x="2564" y="1514"/>
                </a:lnTo>
                <a:lnTo>
                  <a:pt x="2562" y="1514"/>
                </a:lnTo>
                <a:lnTo>
                  <a:pt x="2560" y="1515"/>
                </a:lnTo>
                <a:lnTo>
                  <a:pt x="2560" y="1520"/>
                </a:lnTo>
                <a:lnTo>
                  <a:pt x="2559" y="1520"/>
                </a:lnTo>
                <a:lnTo>
                  <a:pt x="2559" y="1522"/>
                </a:lnTo>
                <a:lnTo>
                  <a:pt x="2557" y="1522"/>
                </a:lnTo>
                <a:lnTo>
                  <a:pt x="2557" y="1524"/>
                </a:lnTo>
                <a:lnTo>
                  <a:pt x="2557" y="1526"/>
                </a:lnTo>
                <a:lnTo>
                  <a:pt x="2557" y="1527"/>
                </a:lnTo>
                <a:lnTo>
                  <a:pt x="2557" y="1529"/>
                </a:lnTo>
                <a:lnTo>
                  <a:pt x="2555" y="1529"/>
                </a:lnTo>
                <a:lnTo>
                  <a:pt x="2555" y="1531"/>
                </a:lnTo>
                <a:lnTo>
                  <a:pt x="2557" y="1531"/>
                </a:lnTo>
                <a:lnTo>
                  <a:pt x="2557" y="1532"/>
                </a:lnTo>
                <a:lnTo>
                  <a:pt x="2557" y="1534"/>
                </a:lnTo>
                <a:lnTo>
                  <a:pt x="2557" y="1536"/>
                </a:lnTo>
                <a:lnTo>
                  <a:pt x="2557" y="1538"/>
                </a:lnTo>
                <a:lnTo>
                  <a:pt x="2557" y="1539"/>
                </a:lnTo>
                <a:lnTo>
                  <a:pt x="2559" y="1541"/>
                </a:lnTo>
                <a:lnTo>
                  <a:pt x="2559" y="1543"/>
                </a:lnTo>
                <a:lnTo>
                  <a:pt x="2559" y="1544"/>
                </a:lnTo>
                <a:lnTo>
                  <a:pt x="2559" y="1546"/>
                </a:lnTo>
                <a:lnTo>
                  <a:pt x="2560" y="1546"/>
                </a:lnTo>
                <a:lnTo>
                  <a:pt x="2560" y="1548"/>
                </a:lnTo>
                <a:lnTo>
                  <a:pt x="2560" y="1549"/>
                </a:lnTo>
                <a:lnTo>
                  <a:pt x="2559" y="1549"/>
                </a:lnTo>
                <a:lnTo>
                  <a:pt x="2559" y="1551"/>
                </a:lnTo>
                <a:lnTo>
                  <a:pt x="2559" y="1551"/>
                </a:lnTo>
                <a:lnTo>
                  <a:pt x="2559" y="1553"/>
                </a:lnTo>
                <a:lnTo>
                  <a:pt x="2559" y="1555"/>
                </a:lnTo>
                <a:lnTo>
                  <a:pt x="2559" y="1556"/>
                </a:lnTo>
                <a:lnTo>
                  <a:pt x="2559" y="1558"/>
                </a:lnTo>
                <a:lnTo>
                  <a:pt x="2559" y="1560"/>
                </a:lnTo>
                <a:lnTo>
                  <a:pt x="2559" y="1561"/>
                </a:lnTo>
                <a:lnTo>
                  <a:pt x="2560" y="1561"/>
                </a:lnTo>
                <a:lnTo>
                  <a:pt x="2560" y="1563"/>
                </a:lnTo>
                <a:lnTo>
                  <a:pt x="2560" y="1565"/>
                </a:lnTo>
                <a:lnTo>
                  <a:pt x="2560" y="1567"/>
                </a:lnTo>
                <a:lnTo>
                  <a:pt x="2560" y="1568"/>
                </a:lnTo>
                <a:lnTo>
                  <a:pt x="2562" y="1570"/>
                </a:lnTo>
                <a:lnTo>
                  <a:pt x="2564" y="1572"/>
                </a:lnTo>
                <a:lnTo>
                  <a:pt x="2564" y="1573"/>
                </a:lnTo>
                <a:lnTo>
                  <a:pt x="2565" y="1573"/>
                </a:lnTo>
                <a:lnTo>
                  <a:pt x="2567" y="1573"/>
                </a:lnTo>
                <a:lnTo>
                  <a:pt x="2569" y="1573"/>
                </a:lnTo>
                <a:lnTo>
                  <a:pt x="2571" y="1575"/>
                </a:lnTo>
                <a:lnTo>
                  <a:pt x="2571" y="1577"/>
                </a:lnTo>
                <a:lnTo>
                  <a:pt x="2572" y="1577"/>
                </a:lnTo>
                <a:lnTo>
                  <a:pt x="2572" y="1579"/>
                </a:lnTo>
                <a:lnTo>
                  <a:pt x="2572" y="1579"/>
                </a:lnTo>
                <a:lnTo>
                  <a:pt x="2576" y="1579"/>
                </a:lnTo>
                <a:lnTo>
                  <a:pt x="2577" y="1577"/>
                </a:lnTo>
                <a:lnTo>
                  <a:pt x="2579" y="1575"/>
                </a:lnTo>
                <a:lnTo>
                  <a:pt x="2581" y="1575"/>
                </a:lnTo>
                <a:lnTo>
                  <a:pt x="2583" y="1573"/>
                </a:lnTo>
                <a:lnTo>
                  <a:pt x="2584" y="1572"/>
                </a:lnTo>
                <a:lnTo>
                  <a:pt x="2586" y="1572"/>
                </a:lnTo>
                <a:lnTo>
                  <a:pt x="2588" y="1572"/>
                </a:lnTo>
                <a:lnTo>
                  <a:pt x="2589" y="1572"/>
                </a:lnTo>
                <a:lnTo>
                  <a:pt x="2591" y="1572"/>
                </a:lnTo>
                <a:lnTo>
                  <a:pt x="2593" y="1572"/>
                </a:lnTo>
                <a:lnTo>
                  <a:pt x="2593" y="1570"/>
                </a:lnTo>
                <a:lnTo>
                  <a:pt x="2595" y="1570"/>
                </a:lnTo>
                <a:lnTo>
                  <a:pt x="2595" y="1568"/>
                </a:lnTo>
                <a:lnTo>
                  <a:pt x="2596" y="1568"/>
                </a:lnTo>
                <a:lnTo>
                  <a:pt x="2596" y="1567"/>
                </a:lnTo>
                <a:lnTo>
                  <a:pt x="2596" y="1565"/>
                </a:lnTo>
                <a:lnTo>
                  <a:pt x="2598" y="1565"/>
                </a:lnTo>
                <a:lnTo>
                  <a:pt x="2598" y="1561"/>
                </a:lnTo>
                <a:lnTo>
                  <a:pt x="2600" y="1560"/>
                </a:lnTo>
                <a:lnTo>
                  <a:pt x="2600" y="1558"/>
                </a:lnTo>
                <a:lnTo>
                  <a:pt x="2601" y="1556"/>
                </a:lnTo>
                <a:lnTo>
                  <a:pt x="2601" y="1555"/>
                </a:lnTo>
                <a:lnTo>
                  <a:pt x="2603" y="1553"/>
                </a:lnTo>
                <a:lnTo>
                  <a:pt x="2603" y="1551"/>
                </a:lnTo>
                <a:lnTo>
                  <a:pt x="2603" y="1549"/>
                </a:lnTo>
                <a:lnTo>
                  <a:pt x="2605" y="1549"/>
                </a:lnTo>
                <a:lnTo>
                  <a:pt x="2606" y="1544"/>
                </a:lnTo>
                <a:lnTo>
                  <a:pt x="2606" y="1543"/>
                </a:lnTo>
                <a:lnTo>
                  <a:pt x="2606" y="1541"/>
                </a:lnTo>
                <a:lnTo>
                  <a:pt x="2608" y="1539"/>
                </a:lnTo>
                <a:lnTo>
                  <a:pt x="2608" y="1538"/>
                </a:lnTo>
                <a:lnTo>
                  <a:pt x="2610" y="1532"/>
                </a:lnTo>
                <a:lnTo>
                  <a:pt x="2610" y="1531"/>
                </a:lnTo>
                <a:lnTo>
                  <a:pt x="2612" y="1527"/>
                </a:lnTo>
                <a:lnTo>
                  <a:pt x="2613" y="1522"/>
                </a:lnTo>
                <a:lnTo>
                  <a:pt x="2615" y="1517"/>
                </a:lnTo>
                <a:lnTo>
                  <a:pt x="2615" y="1515"/>
                </a:lnTo>
                <a:lnTo>
                  <a:pt x="2615" y="1514"/>
                </a:lnTo>
                <a:lnTo>
                  <a:pt x="2617" y="1512"/>
                </a:lnTo>
                <a:lnTo>
                  <a:pt x="2617" y="1510"/>
                </a:lnTo>
                <a:lnTo>
                  <a:pt x="2618" y="1507"/>
                </a:lnTo>
                <a:lnTo>
                  <a:pt x="2620" y="1503"/>
                </a:lnTo>
                <a:lnTo>
                  <a:pt x="2620" y="1500"/>
                </a:lnTo>
                <a:lnTo>
                  <a:pt x="2622" y="1498"/>
                </a:lnTo>
                <a:lnTo>
                  <a:pt x="2622" y="1496"/>
                </a:lnTo>
                <a:lnTo>
                  <a:pt x="2622" y="1495"/>
                </a:lnTo>
                <a:lnTo>
                  <a:pt x="2624" y="1495"/>
                </a:lnTo>
                <a:lnTo>
                  <a:pt x="2624" y="1493"/>
                </a:lnTo>
                <a:lnTo>
                  <a:pt x="2625" y="1488"/>
                </a:lnTo>
                <a:lnTo>
                  <a:pt x="2627" y="1483"/>
                </a:lnTo>
                <a:lnTo>
                  <a:pt x="2629" y="1479"/>
                </a:lnTo>
                <a:lnTo>
                  <a:pt x="2629" y="1478"/>
                </a:lnTo>
                <a:lnTo>
                  <a:pt x="2630" y="1476"/>
                </a:lnTo>
                <a:lnTo>
                  <a:pt x="2630" y="1474"/>
                </a:lnTo>
                <a:lnTo>
                  <a:pt x="2632" y="1471"/>
                </a:lnTo>
                <a:lnTo>
                  <a:pt x="2632" y="1469"/>
                </a:lnTo>
                <a:lnTo>
                  <a:pt x="2632" y="1469"/>
                </a:lnTo>
                <a:lnTo>
                  <a:pt x="2634" y="1467"/>
                </a:lnTo>
                <a:lnTo>
                  <a:pt x="2634" y="1466"/>
                </a:lnTo>
                <a:lnTo>
                  <a:pt x="2634" y="1464"/>
                </a:lnTo>
                <a:lnTo>
                  <a:pt x="2634" y="1461"/>
                </a:lnTo>
                <a:lnTo>
                  <a:pt x="2634" y="1459"/>
                </a:lnTo>
                <a:lnTo>
                  <a:pt x="2634" y="1457"/>
                </a:lnTo>
                <a:lnTo>
                  <a:pt x="2634" y="1455"/>
                </a:lnTo>
                <a:lnTo>
                  <a:pt x="2636" y="1454"/>
                </a:lnTo>
                <a:lnTo>
                  <a:pt x="2636" y="1452"/>
                </a:lnTo>
                <a:lnTo>
                  <a:pt x="2637" y="1452"/>
                </a:lnTo>
                <a:lnTo>
                  <a:pt x="2639" y="1452"/>
                </a:lnTo>
                <a:lnTo>
                  <a:pt x="2639" y="1450"/>
                </a:lnTo>
                <a:lnTo>
                  <a:pt x="2637" y="1450"/>
                </a:lnTo>
                <a:lnTo>
                  <a:pt x="2637" y="1449"/>
                </a:lnTo>
                <a:lnTo>
                  <a:pt x="2639" y="1449"/>
                </a:lnTo>
                <a:lnTo>
                  <a:pt x="2639" y="1447"/>
                </a:lnTo>
                <a:lnTo>
                  <a:pt x="2641" y="1447"/>
                </a:lnTo>
                <a:lnTo>
                  <a:pt x="2641" y="1445"/>
                </a:lnTo>
                <a:lnTo>
                  <a:pt x="2639" y="1445"/>
                </a:lnTo>
                <a:lnTo>
                  <a:pt x="2639" y="1443"/>
                </a:lnTo>
                <a:lnTo>
                  <a:pt x="2641" y="1442"/>
                </a:lnTo>
                <a:lnTo>
                  <a:pt x="2639" y="1442"/>
                </a:lnTo>
                <a:lnTo>
                  <a:pt x="2639" y="1440"/>
                </a:lnTo>
                <a:lnTo>
                  <a:pt x="2639" y="1438"/>
                </a:lnTo>
                <a:lnTo>
                  <a:pt x="2639" y="1437"/>
                </a:lnTo>
                <a:lnTo>
                  <a:pt x="2639" y="1435"/>
                </a:lnTo>
                <a:lnTo>
                  <a:pt x="2639" y="1433"/>
                </a:lnTo>
                <a:lnTo>
                  <a:pt x="2639" y="1431"/>
                </a:lnTo>
                <a:lnTo>
                  <a:pt x="2639" y="1430"/>
                </a:lnTo>
                <a:lnTo>
                  <a:pt x="2641" y="1430"/>
                </a:lnTo>
                <a:lnTo>
                  <a:pt x="2642" y="1430"/>
                </a:lnTo>
                <a:lnTo>
                  <a:pt x="2642" y="1431"/>
                </a:lnTo>
                <a:lnTo>
                  <a:pt x="2642" y="1433"/>
                </a:lnTo>
                <a:lnTo>
                  <a:pt x="2642" y="1435"/>
                </a:lnTo>
                <a:lnTo>
                  <a:pt x="2642" y="1437"/>
                </a:lnTo>
                <a:lnTo>
                  <a:pt x="2644" y="1437"/>
                </a:lnTo>
                <a:lnTo>
                  <a:pt x="2644" y="1438"/>
                </a:lnTo>
                <a:lnTo>
                  <a:pt x="2646" y="1438"/>
                </a:lnTo>
                <a:moveTo>
                  <a:pt x="2601" y="1437"/>
                </a:moveTo>
                <a:lnTo>
                  <a:pt x="2600" y="1437"/>
                </a:lnTo>
                <a:lnTo>
                  <a:pt x="2600" y="1435"/>
                </a:lnTo>
                <a:lnTo>
                  <a:pt x="2601" y="1435"/>
                </a:lnTo>
                <a:lnTo>
                  <a:pt x="2601" y="1437"/>
                </a:lnTo>
                <a:moveTo>
                  <a:pt x="3960" y="1570"/>
                </a:moveTo>
                <a:lnTo>
                  <a:pt x="3958" y="1570"/>
                </a:lnTo>
                <a:lnTo>
                  <a:pt x="3958" y="1572"/>
                </a:lnTo>
                <a:lnTo>
                  <a:pt x="3958" y="1573"/>
                </a:lnTo>
                <a:lnTo>
                  <a:pt x="3958" y="1575"/>
                </a:lnTo>
                <a:lnTo>
                  <a:pt x="3958" y="1577"/>
                </a:lnTo>
                <a:lnTo>
                  <a:pt x="3957" y="1577"/>
                </a:lnTo>
                <a:lnTo>
                  <a:pt x="3957" y="1575"/>
                </a:lnTo>
                <a:lnTo>
                  <a:pt x="3955" y="1575"/>
                </a:lnTo>
                <a:lnTo>
                  <a:pt x="3955" y="1573"/>
                </a:lnTo>
                <a:lnTo>
                  <a:pt x="3955" y="1572"/>
                </a:lnTo>
                <a:lnTo>
                  <a:pt x="3957" y="1572"/>
                </a:lnTo>
                <a:lnTo>
                  <a:pt x="3957" y="1570"/>
                </a:lnTo>
                <a:lnTo>
                  <a:pt x="3957" y="1568"/>
                </a:lnTo>
                <a:lnTo>
                  <a:pt x="3958" y="1568"/>
                </a:lnTo>
                <a:lnTo>
                  <a:pt x="3960" y="1568"/>
                </a:lnTo>
                <a:lnTo>
                  <a:pt x="3960" y="1570"/>
                </a:lnTo>
                <a:moveTo>
                  <a:pt x="3994" y="1536"/>
                </a:moveTo>
                <a:lnTo>
                  <a:pt x="3993" y="1536"/>
                </a:lnTo>
                <a:lnTo>
                  <a:pt x="3993" y="1534"/>
                </a:lnTo>
                <a:lnTo>
                  <a:pt x="3994" y="1536"/>
                </a:lnTo>
                <a:moveTo>
                  <a:pt x="3993" y="1538"/>
                </a:moveTo>
                <a:lnTo>
                  <a:pt x="3993" y="1539"/>
                </a:lnTo>
                <a:lnTo>
                  <a:pt x="3994" y="1539"/>
                </a:lnTo>
                <a:lnTo>
                  <a:pt x="3994" y="1541"/>
                </a:lnTo>
                <a:lnTo>
                  <a:pt x="3993" y="1541"/>
                </a:lnTo>
                <a:lnTo>
                  <a:pt x="3991" y="1541"/>
                </a:lnTo>
                <a:lnTo>
                  <a:pt x="3991" y="1539"/>
                </a:lnTo>
                <a:lnTo>
                  <a:pt x="3991" y="1538"/>
                </a:lnTo>
                <a:lnTo>
                  <a:pt x="3991" y="1536"/>
                </a:lnTo>
                <a:lnTo>
                  <a:pt x="3993" y="1536"/>
                </a:lnTo>
                <a:lnTo>
                  <a:pt x="3993" y="1538"/>
                </a:lnTo>
                <a:moveTo>
                  <a:pt x="4105" y="1526"/>
                </a:moveTo>
                <a:lnTo>
                  <a:pt x="4105" y="1527"/>
                </a:lnTo>
                <a:lnTo>
                  <a:pt x="4104" y="1527"/>
                </a:lnTo>
                <a:lnTo>
                  <a:pt x="4104" y="1529"/>
                </a:lnTo>
                <a:lnTo>
                  <a:pt x="4104" y="1531"/>
                </a:lnTo>
                <a:lnTo>
                  <a:pt x="4102" y="1531"/>
                </a:lnTo>
                <a:lnTo>
                  <a:pt x="4102" y="1532"/>
                </a:lnTo>
                <a:lnTo>
                  <a:pt x="4104" y="1532"/>
                </a:lnTo>
                <a:lnTo>
                  <a:pt x="4104" y="1534"/>
                </a:lnTo>
                <a:lnTo>
                  <a:pt x="4102" y="1534"/>
                </a:lnTo>
                <a:lnTo>
                  <a:pt x="4102" y="1536"/>
                </a:lnTo>
                <a:lnTo>
                  <a:pt x="4100" y="1536"/>
                </a:lnTo>
                <a:lnTo>
                  <a:pt x="4099" y="1536"/>
                </a:lnTo>
                <a:lnTo>
                  <a:pt x="4097" y="1536"/>
                </a:lnTo>
                <a:lnTo>
                  <a:pt x="4095" y="1538"/>
                </a:lnTo>
                <a:lnTo>
                  <a:pt x="4093" y="1538"/>
                </a:lnTo>
                <a:lnTo>
                  <a:pt x="4092" y="1538"/>
                </a:lnTo>
                <a:lnTo>
                  <a:pt x="4092" y="1536"/>
                </a:lnTo>
                <a:lnTo>
                  <a:pt x="4092" y="1536"/>
                </a:lnTo>
                <a:lnTo>
                  <a:pt x="4090" y="1536"/>
                </a:lnTo>
                <a:lnTo>
                  <a:pt x="4090" y="1534"/>
                </a:lnTo>
                <a:lnTo>
                  <a:pt x="4088" y="1534"/>
                </a:lnTo>
                <a:lnTo>
                  <a:pt x="4088" y="1532"/>
                </a:lnTo>
                <a:lnTo>
                  <a:pt x="4088" y="1531"/>
                </a:lnTo>
                <a:lnTo>
                  <a:pt x="4090" y="1531"/>
                </a:lnTo>
                <a:lnTo>
                  <a:pt x="4090" y="1529"/>
                </a:lnTo>
                <a:lnTo>
                  <a:pt x="4092" y="1529"/>
                </a:lnTo>
                <a:lnTo>
                  <a:pt x="4092" y="1527"/>
                </a:lnTo>
                <a:lnTo>
                  <a:pt x="4092" y="1526"/>
                </a:lnTo>
                <a:lnTo>
                  <a:pt x="4092" y="1526"/>
                </a:lnTo>
                <a:lnTo>
                  <a:pt x="4092" y="1524"/>
                </a:lnTo>
                <a:lnTo>
                  <a:pt x="4093" y="1524"/>
                </a:lnTo>
                <a:lnTo>
                  <a:pt x="4093" y="1522"/>
                </a:lnTo>
                <a:lnTo>
                  <a:pt x="4095" y="1522"/>
                </a:lnTo>
                <a:lnTo>
                  <a:pt x="4097" y="1522"/>
                </a:lnTo>
                <a:lnTo>
                  <a:pt x="4099" y="1522"/>
                </a:lnTo>
                <a:lnTo>
                  <a:pt x="4100" y="1520"/>
                </a:lnTo>
                <a:lnTo>
                  <a:pt x="4102" y="1520"/>
                </a:lnTo>
                <a:lnTo>
                  <a:pt x="4104" y="1520"/>
                </a:lnTo>
                <a:lnTo>
                  <a:pt x="4104" y="1522"/>
                </a:lnTo>
                <a:lnTo>
                  <a:pt x="4104" y="1524"/>
                </a:lnTo>
                <a:lnTo>
                  <a:pt x="4104" y="1526"/>
                </a:lnTo>
                <a:lnTo>
                  <a:pt x="4105" y="1526"/>
                </a:lnTo>
                <a:moveTo>
                  <a:pt x="2697" y="1519"/>
                </a:moveTo>
                <a:lnTo>
                  <a:pt x="2697" y="1517"/>
                </a:lnTo>
                <a:lnTo>
                  <a:pt x="2695" y="1517"/>
                </a:lnTo>
                <a:lnTo>
                  <a:pt x="2695" y="1515"/>
                </a:lnTo>
                <a:lnTo>
                  <a:pt x="2695" y="1514"/>
                </a:lnTo>
                <a:lnTo>
                  <a:pt x="2695" y="1512"/>
                </a:lnTo>
                <a:lnTo>
                  <a:pt x="2695" y="1512"/>
                </a:lnTo>
                <a:lnTo>
                  <a:pt x="2695" y="1510"/>
                </a:lnTo>
                <a:lnTo>
                  <a:pt x="2697" y="1510"/>
                </a:lnTo>
                <a:lnTo>
                  <a:pt x="2699" y="1510"/>
                </a:lnTo>
                <a:lnTo>
                  <a:pt x="2699" y="1512"/>
                </a:lnTo>
                <a:lnTo>
                  <a:pt x="2700" y="1512"/>
                </a:lnTo>
                <a:lnTo>
                  <a:pt x="2700" y="1514"/>
                </a:lnTo>
                <a:lnTo>
                  <a:pt x="2700" y="1515"/>
                </a:lnTo>
                <a:lnTo>
                  <a:pt x="2700" y="1517"/>
                </a:lnTo>
                <a:lnTo>
                  <a:pt x="2699" y="1517"/>
                </a:lnTo>
                <a:lnTo>
                  <a:pt x="2699" y="1519"/>
                </a:lnTo>
                <a:lnTo>
                  <a:pt x="2697" y="1519"/>
                </a:lnTo>
                <a:moveTo>
                  <a:pt x="3989" y="1519"/>
                </a:moveTo>
                <a:lnTo>
                  <a:pt x="3989" y="1517"/>
                </a:lnTo>
                <a:lnTo>
                  <a:pt x="3989" y="1515"/>
                </a:lnTo>
                <a:lnTo>
                  <a:pt x="3991" y="1514"/>
                </a:lnTo>
                <a:lnTo>
                  <a:pt x="3991" y="1515"/>
                </a:lnTo>
                <a:lnTo>
                  <a:pt x="3993" y="1515"/>
                </a:lnTo>
                <a:lnTo>
                  <a:pt x="3993" y="1517"/>
                </a:lnTo>
                <a:lnTo>
                  <a:pt x="3993" y="1519"/>
                </a:lnTo>
                <a:lnTo>
                  <a:pt x="3991" y="1519"/>
                </a:lnTo>
                <a:lnTo>
                  <a:pt x="3991" y="1520"/>
                </a:lnTo>
                <a:lnTo>
                  <a:pt x="3989" y="1520"/>
                </a:lnTo>
                <a:lnTo>
                  <a:pt x="3989" y="1519"/>
                </a:lnTo>
                <a:moveTo>
                  <a:pt x="4128" y="1503"/>
                </a:moveTo>
                <a:lnTo>
                  <a:pt x="4129" y="1503"/>
                </a:lnTo>
                <a:lnTo>
                  <a:pt x="4129" y="1505"/>
                </a:lnTo>
                <a:lnTo>
                  <a:pt x="4128" y="1505"/>
                </a:lnTo>
                <a:lnTo>
                  <a:pt x="4128" y="1507"/>
                </a:lnTo>
                <a:lnTo>
                  <a:pt x="4126" y="1507"/>
                </a:lnTo>
                <a:lnTo>
                  <a:pt x="4126" y="1508"/>
                </a:lnTo>
                <a:lnTo>
                  <a:pt x="4124" y="1508"/>
                </a:lnTo>
                <a:lnTo>
                  <a:pt x="4124" y="1510"/>
                </a:lnTo>
                <a:lnTo>
                  <a:pt x="4122" y="1510"/>
                </a:lnTo>
                <a:lnTo>
                  <a:pt x="4122" y="1510"/>
                </a:lnTo>
                <a:lnTo>
                  <a:pt x="4122" y="1512"/>
                </a:lnTo>
                <a:lnTo>
                  <a:pt x="4121" y="1512"/>
                </a:lnTo>
                <a:lnTo>
                  <a:pt x="4119" y="1512"/>
                </a:lnTo>
                <a:lnTo>
                  <a:pt x="4119" y="1510"/>
                </a:lnTo>
                <a:lnTo>
                  <a:pt x="4117" y="1510"/>
                </a:lnTo>
                <a:lnTo>
                  <a:pt x="4117" y="1512"/>
                </a:lnTo>
                <a:lnTo>
                  <a:pt x="4116" y="1512"/>
                </a:lnTo>
                <a:lnTo>
                  <a:pt x="4114" y="1514"/>
                </a:lnTo>
                <a:lnTo>
                  <a:pt x="4114" y="1512"/>
                </a:lnTo>
                <a:lnTo>
                  <a:pt x="4112" y="1512"/>
                </a:lnTo>
                <a:lnTo>
                  <a:pt x="4112" y="1514"/>
                </a:lnTo>
                <a:lnTo>
                  <a:pt x="4111" y="1515"/>
                </a:lnTo>
                <a:lnTo>
                  <a:pt x="4111" y="1514"/>
                </a:lnTo>
                <a:lnTo>
                  <a:pt x="4111" y="1512"/>
                </a:lnTo>
                <a:lnTo>
                  <a:pt x="4111" y="1510"/>
                </a:lnTo>
                <a:lnTo>
                  <a:pt x="4111" y="1510"/>
                </a:lnTo>
                <a:lnTo>
                  <a:pt x="4112" y="1508"/>
                </a:lnTo>
                <a:lnTo>
                  <a:pt x="4112" y="1510"/>
                </a:lnTo>
                <a:lnTo>
                  <a:pt x="4114" y="1508"/>
                </a:lnTo>
                <a:lnTo>
                  <a:pt x="4116" y="1508"/>
                </a:lnTo>
                <a:lnTo>
                  <a:pt x="4116" y="1507"/>
                </a:lnTo>
                <a:lnTo>
                  <a:pt x="4117" y="1507"/>
                </a:lnTo>
                <a:lnTo>
                  <a:pt x="4119" y="1507"/>
                </a:lnTo>
                <a:lnTo>
                  <a:pt x="4121" y="1505"/>
                </a:lnTo>
                <a:lnTo>
                  <a:pt x="4121" y="1507"/>
                </a:lnTo>
                <a:lnTo>
                  <a:pt x="4122" y="1507"/>
                </a:lnTo>
                <a:lnTo>
                  <a:pt x="4122" y="1505"/>
                </a:lnTo>
                <a:lnTo>
                  <a:pt x="4124" y="1505"/>
                </a:lnTo>
                <a:lnTo>
                  <a:pt x="4124" y="1503"/>
                </a:lnTo>
                <a:lnTo>
                  <a:pt x="4126" y="1503"/>
                </a:lnTo>
                <a:lnTo>
                  <a:pt x="4128" y="1503"/>
                </a:lnTo>
                <a:moveTo>
                  <a:pt x="4129" y="1502"/>
                </a:moveTo>
                <a:lnTo>
                  <a:pt x="4131" y="1502"/>
                </a:lnTo>
                <a:lnTo>
                  <a:pt x="4129" y="1503"/>
                </a:lnTo>
                <a:lnTo>
                  <a:pt x="4129" y="1502"/>
                </a:lnTo>
                <a:moveTo>
                  <a:pt x="3996" y="1502"/>
                </a:moveTo>
                <a:lnTo>
                  <a:pt x="3998" y="1502"/>
                </a:lnTo>
                <a:lnTo>
                  <a:pt x="3998" y="1503"/>
                </a:lnTo>
                <a:lnTo>
                  <a:pt x="3996" y="1503"/>
                </a:lnTo>
                <a:lnTo>
                  <a:pt x="3994" y="1503"/>
                </a:lnTo>
                <a:lnTo>
                  <a:pt x="3994" y="1502"/>
                </a:lnTo>
                <a:lnTo>
                  <a:pt x="3994" y="1500"/>
                </a:lnTo>
                <a:lnTo>
                  <a:pt x="3994" y="1498"/>
                </a:lnTo>
                <a:lnTo>
                  <a:pt x="3996" y="1498"/>
                </a:lnTo>
                <a:lnTo>
                  <a:pt x="3996" y="1500"/>
                </a:lnTo>
                <a:lnTo>
                  <a:pt x="3996" y="1502"/>
                </a:lnTo>
                <a:moveTo>
                  <a:pt x="3987" y="1490"/>
                </a:moveTo>
                <a:lnTo>
                  <a:pt x="3986" y="1490"/>
                </a:lnTo>
                <a:lnTo>
                  <a:pt x="3986" y="1488"/>
                </a:lnTo>
                <a:lnTo>
                  <a:pt x="3987" y="1488"/>
                </a:lnTo>
                <a:lnTo>
                  <a:pt x="3987" y="1486"/>
                </a:lnTo>
                <a:lnTo>
                  <a:pt x="3987" y="1484"/>
                </a:lnTo>
                <a:lnTo>
                  <a:pt x="3989" y="1486"/>
                </a:lnTo>
                <a:lnTo>
                  <a:pt x="3989" y="1488"/>
                </a:lnTo>
                <a:lnTo>
                  <a:pt x="3989" y="1490"/>
                </a:lnTo>
                <a:lnTo>
                  <a:pt x="3989" y="1491"/>
                </a:lnTo>
                <a:lnTo>
                  <a:pt x="3991" y="1491"/>
                </a:lnTo>
                <a:lnTo>
                  <a:pt x="3991" y="1493"/>
                </a:lnTo>
                <a:lnTo>
                  <a:pt x="3991" y="1495"/>
                </a:lnTo>
                <a:lnTo>
                  <a:pt x="3993" y="1493"/>
                </a:lnTo>
                <a:lnTo>
                  <a:pt x="3993" y="1495"/>
                </a:lnTo>
                <a:lnTo>
                  <a:pt x="3993" y="1496"/>
                </a:lnTo>
                <a:lnTo>
                  <a:pt x="3991" y="1496"/>
                </a:lnTo>
                <a:lnTo>
                  <a:pt x="3989" y="1496"/>
                </a:lnTo>
                <a:lnTo>
                  <a:pt x="3989" y="1498"/>
                </a:lnTo>
                <a:lnTo>
                  <a:pt x="3987" y="1498"/>
                </a:lnTo>
                <a:lnTo>
                  <a:pt x="3987" y="1496"/>
                </a:lnTo>
                <a:lnTo>
                  <a:pt x="3987" y="1495"/>
                </a:lnTo>
                <a:lnTo>
                  <a:pt x="3987" y="1493"/>
                </a:lnTo>
                <a:lnTo>
                  <a:pt x="3987" y="1491"/>
                </a:lnTo>
                <a:lnTo>
                  <a:pt x="3987" y="1490"/>
                </a:lnTo>
                <a:moveTo>
                  <a:pt x="3996" y="1491"/>
                </a:moveTo>
                <a:lnTo>
                  <a:pt x="3998" y="1491"/>
                </a:lnTo>
                <a:lnTo>
                  <a:pt x="3998" y="1493"/>
                </a:lnTo>
                <a:lnTo>
                  <a:pt x="3998" y="1495"/>
                </a:lnTo>
                <a:lnTo>
                  <a:pt x="3996" y="1495"/>
                </a:lnTo>
                <a:lnTo>
                  <a:pt x="3996" y="1493"/>
                </a:lnTo>
                <a:lnTo>
                  <a:pt x="3994" y="1493"/>
                </a:lnTo>
                <a:lnTo>
                  <a:pt x="3994" y="1491"/>
                </a:lnTo>
                <a:lnTo>
                  <a:pt x="3996" y="1491"/>
                </a:lnTo>
                <a:moveTo>
                  <a:pt x="3986" y="1481"/>
                </a:moveTo>
                <a:lnTo>
                  <a:pt x="3984" y="1481"/>
                </a:lnTo>
                <a:lnTo>
                  <a:pt x="3984" y="1479"/>
                </a:lnTo>
                <a:lnTo>
                  <a:pt x="3984" y="1478"/>
                </a:lnTo>
                <a:lnTo>
                  <a:pt x="3984" y="1476"/>
                </a:lnTo>
                <a:lnTo>
                  <a:pt x="3984" y="1474"/>
                </a:lnTo>
                <a:lnTo>
                  <a:pt x="3984" y="1473"/>
                </a:lnTo>
                <a:lnTo>
                  <a:pt x="3986" y="1473"/>
                </a:lnTo>
                <a:lnTo>
                  <a:pt x="3984" y="1471"/>
                </a:lnTo>
                <a:lnTo>
                  <a:pt x="3986" y="1471"/>
                </a:lnTo>
                <a:lnTo>
                  <a:pt x="3986" y="1469"/>
                </a:lnTo>
                <a:lnTo>
                  <a:pt x="3986" y="1469"/>
                </a:lnTo>
                <a:lnTo>
                  <a:pt x="3986" y="1467"/>
                </a:lnTo>
                <a:lnTo>
                  <a:pt x="3986" y="1466"/>
                </a:lnTo>
                <a:lnTo>
                  <a:pt x="3986" y="1464"/>
                </a:lnTo>
                <a:lnTo>
                  <a:pt x="3987" y="1464"/>
                </a:lnTo>
                <a:lnTo>
                  <a:pt x="3987" y="1466"/>
                </a:lnTo>
                <a:lnTo>
                  <a:pt x="3987" y="1467"/>
                </a:lnTo>
                <a:lnTo>
                  <a:pt x="3987" y="1469"/>
                </a:lnTo>
                <a:lnTo>
                  <a:pt x="3987" y="1469"/>
                </a:lnTo>
                <a:lnTo>
                  <a:pt x="3987" y="1471"/>
                </a:lnTo>
                <a:lnTo>
                  <a:pt x="3987" y="1473"/>
                </a:lnTo>
                <a:lnTo>
                  <a:pt x="3989" y="1473"/>
                </a:lnTo>
                <a:lnTo>
                  <a:pt x="3989" y="1471"/>
                </a:lnTo>
                <a:lnTo>
                  <a:pt x="3989" y="1469"/>
                </a:lnTo>
                <a:lnTo>
                  <a:pt x="3989" y="1469"/>
                </a:lnTo>
                <a:lnTo>
                  <a:pt x="3991" y="1469"/>
                </a:lnTo>
                <a:lnTo>
                  <a:pt x="3991" y="1469"/>
                </a:lnTo>
                <a:lnTo>
                  <a:pt x="3991" y="1471"/>
                </a:lnTo>
                <a:lnTo>
                  <a:pt x="3991" y="1473"/>
                </a:lnTo>
                <a:lnTo>
                  <a:pt x="3991" y="1474"/>
                </a:lnTo>
                <a:lnTo>
                  <a:pt x="3991" y="1476"/>
                </a:lnTo>
                <a:lnTo>
                  <a:pt x="3991" y="1478"/>
                </a:lnTo>
                <a:lnTo>
                  <a:pt x="3991" y="1479"/>
                </a:lnTo>
                <a:lnTo>
                  <a:pt x="3989" y="1479"/>
                </a:lnTo>
                <a:lnTo>
                  <a:pt x="3987" y="1479"/>
                </a:lnTo>
                <a:lnTo>
                  <a:pt x="3986" y="1479"/>
                </a:lnTo>
                <a:lnTo>
                  <a:pt x="3986" y="1481"/>
                </a:lnTo>
                <a:moveTo>
                  <a:pt x="79" y="1455"/>
                </a:moveTo>
                <a:lnTo>
                  <a:pt x="80" y="1455"/>
                </a:lnTo>
                <a:lnTo>
                  <a:pt x="80" y="1457"/>
                </a:lnTo>
                <a:lnTo>
                  <a:pt x="79" y="1457"/>
                </a:lnTo>
                <a:lnTo>
                  <a:pt x="77" y="1457"/>
                </a:lnTo>
                <a:lnTo>
                  <a:pt x="75" y="1457"/>
                </a:lnTo>
                <a:lnTo>
                  <a:pt x="75" y="1455"/>
                </a:lnTo>
                <a:lnTo>
                  <a:pt x="74" y="1455"/>
                </a:lnTo>
                <a:lnTo>
                  <a:pt x="72" y="1455"/>
                </a:lnTo>
                <a:lnTo>
                  <a:pt x="72" y="1454"/>
                </a:lnTo>
                <a:lnTo>
                  <a:pt x="74" y="1454"/>
                </a:lnTo>
                <a:lnTo>
                  <a:pt x="74" y="1452"/>
                </a:lnTo>
                <a:lnTo>
                  <a:pt x="75" y="1452"/>
                </a:lnTo>
                <a:lnTo>
                  <a:pt x="77" y="1454"/>
                </a:lnTo>
                <a:lnTo>
                  <a:pt x="79" y="1454"/>
                </a:lnTo>
                <a:lnTo>
                  <a:pt x="79" y="1455"/>
                </a:lnTo>
                <a:moveTo>
                  <a:pt x="68" y="1449"/>
                </a:moveTo>
                <a:lnTo>
                  <a:pt x="70" y="1450"/>
                </a:lnTo>
                <a:lnTo>
                  <a:pt x="70" y="1452"/>
                </a:lnTo>
                <a:lnTo>
                  <a:pt x="68" y="1452"/>
                </a:lnTo>
                <a:lnTo>
                  <a:pt x="68" y="1454"/>
                </a:lnTo>
                <a:lnTo>
                  <a:pt x="68" y="1452"/>
                </a:lnTo>
                <a:lnTo>
                  <a:pt x="67" y="1452"/>
                </a:lnTo>
                <a:lnTo>
                  <a:pt x="67" y="1450"/>
                </a:lnTo>
                <a:lnTo>
                  <a:pt x="65" y="1450"/>
                </a:lnTo>
                <a:lnTo>
                  <a:pt x="65" y="1449"/>
                </a:lnTo>
                <a:lnTo>
                  <a:pt x="65" y="1447"/>
                </a:lnTo>
                <a:lnTo>
                  <a:pt x="67" y="1447"/>
                </a:lnTo>
                <a:lnTo>
                  <a:pt x="68" y="1447"/>
                </a:lnTo>
                <a:lnTo>
                  <a:pt x="68" y="1447"/>
                </a:lnTo>
                <a:lnTo>
                  <a:pt x="68" y="1449"/>
                </a:lnTo>
                <a:moveTo>
                  <a:pt x="3644" y="1431"/>
                </a:moveTo>
                <a:lnTo>
                  <a:pt x="3644" y="1430"/>
                </a:lnTo>
                <a:lnTo>
                  <a:pt x="3646" y="1431"/>
                </a:lnTo>
                <a:lnTo>
                  <a:pt x="3646" y="1430"/>
                </a:lnTo>
                <a:lnTo>
                  <a:pt x="3647" y="1430"/>
                </a:lnTo>
                <a:lnTo>
                  <a:pt x="3647" y="1431"/>
                </a:lnTo>
                <a:lnTo>
                  <a:pt x="3649" y="1431"/>
                </a:lnTo>
                <a:lnTo>
                  <a:pt x="3649" y="1433"/>
                </a:lnTo>
                <a:lnTo>
                  <a:pt x="3647" y="1433"/>
                </a:lnTo>
                <a:lnTo>
                  <a:pt x="3647" y="1435"/>
                </a:lnTo>
                <a:lnTo>
                  <a:pt x="3647" y="1437"/>
                </a:lnTo>
                <a:lnTo>
                  <a:pt x="3649" y="1437"/>
                </a:lnTo>
                <a:lnTo>
                  <a:pt x="3649" y="1438"/>
                </a:lnTo>
                <a:lnTo>
                  <a:pt x="3647" y="1438"/>
                </a:lnTo>
                <a:lnTo>
                  <a:pt x="3646" y="1438"/>
                </a:lnTo>
                <a:lnTo>
                  <a:pt x="3644" y="1437"/>
                </a:lnTo>
                <a:lnTo>
                  <a:pt x="3644" y="1435"/>
                </a:lnTo>
                <a:lnTo>
                  <a:pt x="3644" y="1433"/>
                </a:lnTo>
                <a:lnTo>
                  <a:pt x="3644" y="1431"/>
                </a:lnTo>
                <a:moveTo>
                  <a:pt x="3649" y="1428"/>
                </a:moveTo>
                <a:lnTo>
                  <a:pt x="3647" y="1430"/>
                </a:lnTo>
                <a:lnTo>
                  <a:pt x="3647" y="1428"/>
                </a:lnTo>
                <a:lnTo>
                  <a:pt x="3649" y="1428"/>
                </a:lnTo>
                <a:moveTo>
                  <a:pt x="3651" y="1431"/>
                </a:moveTo>
                <a:lnTo>
                  <a:pt x="3649" y="1431"/>
                </a:lnTo>
                <a:lnTo>
                  <a:pt x="3649" y="1430"/>
                </a:lnTo>
                <a:lnTo>
                  <a:pt x="3651" y="1430"/>
                </a:lnTo>
                <a:lnTo>
                  <a:pt x="3651" y="1431"/>
                </a:lnTo>
                <a:moveTo>
                  <a:pt x="3641" y="1430"/>
                </a:moveTo>
                <a:lnTo>
                  <a:pt x="3641" y="1430"/>
                </a:lnTo>
                <a:lnTo>
                  <a:pt x="3641" y="1428"/>
                </a:lnTo>
                <a:lnTo>
                  <a:pt x="3642" y="1430"/>
                </a:lnTo>
                <a:lnTo>
                  <a:pt x="3641" y="1430"/>
                </a:lnTo>
                <a:moveTo>
                  <a:pt x="3644" y="1430"/>
                </a:moveTo>
                <a:lnTo>
                  <a:pt x="3642" y="1430"/>
                </a:lnTo>
                <a:lnTo>
                  <a:pt x="3642" y="1428"/>
                </a:lnTo>
                <a:lnTo>
                  <a:pt x="3644" y="1428"/>
                </a:lnTo>
                <a:lnTo>
                  <a:pt x="3644" y="1430"/>
                </a:lnTo>
                <a:moveTo>
                  <a:pt x="4005" y="1411"/>
                </a:moveTo>
                <a:lnTo>
                  <a:pt x="4006" y="1411"/>
                </a:lnTo>
                <a:lnTo>
                  <a:pt x="4006" y="1413"/>
                </a:lnTo>
                <a:lnTo>
                  <a:pt x="4005" y="1413"/>
                </a:lnTo>
                <a:lnTo>
                  <a:pt x="4003" y="1411"/>
                </a:lnTo>
                <a:lnTo>
                  <a:pt x="4005" y="1409"/>
                </a:lnTo>
                <a:lnTo>
                  <a:pt x="4005" y="1411"/>
                </a:lnTo>
                <a:moveTo>
                  <a:pt x="3928" y="1406"/>
                </a:moveTo>
                <a:lnTo>
                  <a:pt x="3928" y="1408"/>
                </a:lnTo>
                <a:lnTo>
                  <a:pt x="3928" y="1408"/>
                </a:lnTo>
                <a:lnTo>
                  <a:pt x="3926" y="1408"/>
                </a:lnTo>
                <a:lnTo>
                  <a:pt x="3926" y="1406"/>
                </a:lnTo>
                <a:lnTo>
                  <a:pt x="3926" y="1404"/>
                </a:lnTo>
                <a:lnTo>
                  <a:pt x="3928" y="1404"/>
                </a:lnTo>
                <a:lnTo>
                  <a:pt x="3928" y="1406"/>
                </a:lnTo>
                <a:lnTo>
                  <a:pt x="3928" y="1406"/>
                </a:lnTo>
                <a:moveTo>
                  <a:pt x="3847" y="1401"/>
                </a:moveTo>
                <a:lnTo>
                  <a:pt x="3847" y="1399"/>
                </a:lnTo>
                <a:lnTo>
                  <a:pt x="3849" y="1399"/>
                </a:lnTo>
                <a:lnTo>
                  <a:pt x="3849" y="1401"/>
                </a:lnTo>
                <a:lnTo>
                  <a:pt x="3851" y="1401"/>
                </a:lnTo>
                <a:lnTo>
                  <a:pt x="3852" y="1401"/>
                </a:lnTo>
                <a:lnTo>
                  <a:pt x="3852" y="1402"/>
                </a:lnTo>
                <a:lnTo>
                  <a:pt x="3851" y="1402"/>
                </a:lnTo>
                <a:lnTo>
                  <a:pt x="3849" y="1402"/>
                </a:lnTo>
                <a:lnTo>
                  <a:pt x="3847" y="1402"/>
                </a:lnTo>
                <a:lnTo>
                  <a:pt x="3847" y="1401"/>
                </a:lnTo>
                <a:moveTo>
                  <a:pt x="3579" y="1396"/>
                </a:moveTo>
                <a:lnTo>
                  <a:pt x="3577" y="1396"/>
                </a:lnTo>
                <a:lnTo>
                  <a:pt x="3577" y="1394"/>
                </a:lnTo>
                <a:lnTo>
                  <a:pt x="3579" y="1394"/>
                </a:lnTo>
                <a:lnTo>
                  <a:pt x="3579" y="1392"/>
                </a:lnTo>
                <a:lnTo>
                  <a:pt x="3581" y="1390"/>
                </a:lnTo>
                <a:lnTo>
                  <a:pt x="3579" y="1390"/>
                </a:lnTo>
                <a:lnTo>
                  <a:pt x="3581" y="1389"/>
                </a:lnTo>
                <a:lnTo>
                  <a:pt x="3581" y="1387"/>
                </a:lnTo>
                <a:lnTo>
                  <a:pt x="3582" y="1387"/>
                </a:lnTo>
                <a:lnTo>
                  <a:pt x="3582" y="1387"/>
                </a:lnTo>
                <a:lnTo>
                  <a:pt x="3584" y="1387"/>
                </a:lnTo>
                <a:lnTo>
                  <a:pt x="3584" y="1387"/>
                </a:lnTo>
                <a:lnTo>
                  <a:pt x="3586" y="1387"/>
                </a:lnTo>
                <a:lnTo>
                  <a:pt x="3586" y="1389"/>
                </a:lnTo>
                <a:lnTo>
                  <a:pt x="3588" y="1389"/>
                </a:lnTo>
                <a:lnTo>
                  <a:pt x="3589" y="1389"/>
                </a:lnTo>
                <a:lnTo>
                  <a:pt x="3591" y="1389"/>
                </a:lnTo>
                <a:lnTo>
                  <a:pt x="3591" y="1387"/>
                </a:lnTo>
                <a:lnTo>
                  <a:pt x="3593" y="1387"/>
                </a:lnTo>
                <a:lnTo>
                  <a:pt x="3593" y="1387"/>
                </a:lnTo>
                <a:lnTo>
                  <a:pt x="3594" y="1387"/>
                </a:lnTo>
                <a:lnTo>
                  <a:pt x="3594" y="1387"/>
                </a:lnTo>
                <a:lnTo>
                  <a:pt x="3596" y="1387"/>
                </a:lnTo>
                <a:lnTo>
                  <a:pt x="3596" y="1389"/>
                </a:lnTo>
                <a:lnTo>
                  <a:pt x="3596" y="1390"/>
                </a:lnTo>
                <a:lnTo>
                  <a:pt x="3596" y="1392"/>
                </a:lnTo>
                <a:lnTo>
                  <a:pt x="3594" y="1392"/>
                </a:lnTo>
                <a:lnTo>
                  <a:pt x="3593" y="1394"/>
                </a:lnTo>
                <a:lnTo>
                  <a:pt x="3593" y="1396"/>
                </a:lnTo>
                <a:lnTo>
                  <a:pt x="3591" y="1396"/>
                </a:lnTo>
                <a:lnTo>
                  <a:pt x="3589" y="1397"/>
                </a:lnTo>
                <a:lnTo>
                  <a:pt x="3588" y="1397"/>
                </a:lnTo>
                <a:lnTo>
                  <a:pt x="3586" y="1396"/>
                </a:lnTo>
                <a:lnTo>
                  <a:pt x="3584" y="1394"/>
                </a:lnTo>
                <a:lnTo>
                  <a:pt x="3584" y="1392"/>
                </a:lnTo>
                <a:lnTo>
                  <a:pt x="3584" y="1390"/>
                </a:lnTo>
                <a:lnTo>
                  <a:pt x="3582" y="1390"/>
                </a:lnTo>
                <a:lnTo>
                  <a:pt x="3582" y="1392"/>
                </a:lnTo>
                <a:lnTo>
                  <a:pt x="3582" y="1394"/>
                </a:lnTo>
                <a:lnTo>
                  <a:pt x="3584" y="1394"/>
                </a:lnTo>
                <a:lnTo>
                  <a:pt x="3584" y="1396"/>
                </a:lnTo>
                <a:lnTo>
                  <a:pt x="3582" y="1396"/>
                </a:lnTo>
                <a:lnTo>
                  <a:pt x="3581" y="1396"/>
                </a:lnTo>
                <a:lnTo>
                  <a:pt x="3579" y="1396"/>
                </a:lnTo>
                <a:moveTo>
                  <a:pt x="3955" y="1392"/>
                </a:moveTo>
                <a:lnTo>
                  <a:pt x="3953" y="1392"/>
                </a:lnTo>
                <a:lnTo>
                  <a:pt x="3953" y="1394"/>
                </a:lnTo>
                <a:lnTo>
                  <a:pt x="3952" y="1394"/>
                </a:lnTo>
                <a:lnTo>
                  <a:pt x="3952" y="1392"/>
                </a:lnTo>
                <a:lnTo>
                  <a:pt x="3950" y="1392"/>
                </a:lnTo>
                <a:lnTo>
                  <a:pt x="3948" y="1392"/>
                </a:lnTo>
                <a:lnTo>
                  <a:pt x="3948" y="1390"/>
                </a:lnTo>
                <a:lnTo>
                  <a:pt x="3948" y="1389"/>
                </a:lnTo>
                <a:lnTo>
                  <a:pt x="3946" y="1389"/>
                </a:lnTo>
                <a:lnTo>
                  <a:pt x="3946" y="1387"/>
                </a:lnTo>
                <a:lnTo>
                  <a:pt x="3946" y="1387"/>
                </a:lnTo>
                <a:lnTo>
                  <a:pt x="3946" y="1385"/>
                </a:lnTo>
                <a:lnTo>
                  <a:pt x="3945" y="1385"/>
                </a:lnTo>
                <a:lnTo>
                  <a:pt x="3945" y="1384"/>
                </a:lnTo>
                <a:lnTo>
                  <a:pt x="3946" y="1384"/>
                </a:lnTo>
                <a:lnTo>
                  <a:pt x="3948" y="1385"/>
                </a:lnTo>
                <a:lnTo>
                  <a:pt x="3948" y="1387"/>
                </a:lnTo>
                <a:lnTo>
                  <a:pt x="3950" y="1387"/>
                </a:lnTo>
                <a:lnTo>
                  <a:pt x="3950" y="1387"/>
                </a:lnTo>
                <a:lnTo>
                  <a:pt x="3952" y="1387"/>
                </a:lnTo>
                <a:lnTo>
                  <a:pt x="3953" y="1387"/>
                </a:lnTo>
                <a:lnTo>
                  <a:pt x="3953" y="1389"/>
                </a:lnTo>
                <a:lnTo>
                  <a:pt x="3955" y="1389"/>
                </a:lnTo>
                <a:lnTo>
                  <a:pt x="3953" y="1390"/>
                </a:lnTo>
                <a:lnTo>
                  <a:pt x="3955" y="1390"/>
                </a:lnTo>
                <a:lnTo>
                  <a:pt x="3955" y="1392"/>
                </a:lnTo>
                <a:moveTo>
                  <a:pt x="2569" y="1378"/>
                </a:moveTo>
                <a:lnTo>
                  <a:pt x="2569" y="1377"/>
                </a:lnTo>
                <a:lnTo>
                  <a:pt x="2567" y="1377"/>
                </a:lnTo>
                <a:lnTo>
                  <a:pt x="2567" y="1375"/>
                </a:lnTo>
                <a:lnTo>
                  <a:pt x="2569" y="1375"/>
                </a:lnTo>
                <a:lnTo>
                  <a:pt x="2569" y="1372"/>
                </a:lnTo>
                <a:lnTo>
                  <a:pt x="2569" y="1370"/>
                </a:lnTo>
                <a:lnTo>
                  <a:pt x="2571" y="1370"/>
                </a:lnTo>
                <a:lnTo>
                  <a:pt x="2571" y="1372"/>
                </a:lnTo>
                <a:lnTo>
                  <a:pt x="2571" y="1375"/>
                </a:lnTo>
                <a:lnTo>
                  <a:pt x="2571" y="1377"/>
                </a:lnTo>
                <a:lnTo>
                  <a:pt x="2571" y="1378"/>
                </a:lnTo>
                <a:lnTo>
                  <a:pt x="2569" y="1378"/>
                </a:lnTo>
                <a:moveTo>
                  <a:pt x="3830" y="1375"/>
                </a:moveTo>
                <a:lnTo>
                  <a:pt x="3829" y="1375"/>
                </a:lnTo>
                <a:lnTo>
                  <a:pt x="3829" y="1373"/>
                </a:lnTo>
                <a:lnTo>
                  <a:pt x="3830" y="1373"/>
                </a:lnTo>
                <a:lnTo>
                  <a:pt x="3830" y="1375"/>
                </a:lnTo>
                <a:moveTo>
                  <a:pt x="3827" y="1378"/>
                </a:moveTo>
                <a:lnTo>
                  <a:pt x="3827" y="1377"/>
                </a:lnTo>
                <a:lnTo>
                  <a:pt x="3825" y="1377"/>
                </a:lnTo>
                <a:lnTo>
                  <a:pt x="3825" y="1375"/>
                </a:lnTo>
                <a:lnTo>
                  <a:pt x="3825" y="1373"/>
                </a:lnTo>
                <a:lnTo>
                  <a:pt x="3827" y="1373"/>
                </a:lnTo>
                <a:lnTo>
                  <a:pt x="3827" y="1375"/>
                </a:lnTo>
                <a:lnTo>
                  <a:pt x="3829" y="1375"/>
                </a:lnTo>
                <a:lnTo>
                  <a:pt x="3829" y="1377"/>
                </a:lnTo>
                <a:lnTo>
                  <a:pt x="3829" y="1378"/>
                </a:lnTo>
                <a:lnTo>
                  <a:pt x="3827" y="1378"/>
                </a:lnTo>
                <a:moveTo>
                  <a:pt x="3933" y="1368"/>
                </a:moveTo>
                <a:lnTo>
                  <a:pt x="3934" y="1368"/>
                </a:lnTo>
                <a:lnTo>
                  <a:pt x="3936" y="1368"/>
                </a:lnTo>
                <a:lnTo>
                  <a:pt x="3936" y="1370"/>
                </a:lnTo>
                <a:lnTo>
                  <a:pt x="3938" y="1372"/>
                </a:lnTo>
                <a:lnTo>
                  <a:pt x="3938" y="1373"/>
                </a:lnTo>
                <a:lnTo>
                  <a:pt x="3940" y="1373"/>
                </a:lnTo>
                <a:lnTo>
                  <a:pt x="3940" y="1375"/>
                </a:lnTo>
                <a:lnTo>
                  <a:pt x="3940" y="1377"/>
                </a:lnTo>
                <a:lnTo>
                  <a:pt x="3938" y="1378"/>
                </a:lnTo>
                <a:lnTo>
                  <a:pt x="3936" y="1378"/>
                </a:lnTo>
                <a:lnTo>
                  <a:pt x="3936" y="1377"/>
                </a:lnTo>
                <a:lnTo>
                  <a:pt x="3934" y="1377"/>
                </a:lnTo>
                <a:lnTo>
                  <a:pt x="3933" y="1375"/>
                </a:lnTo>
                <a:lnTo>
                  <a:pt x="3931" y="1377"/>
                </a:lnTo>
                <a:lnTo>
                  <a:pt x="3931" y="1375"/>
                </a:lnTo>
                <a:lnTo>
                  <a:pt x="3929" y="1375"/>
                </a:lnTo>
                <a:lnTo>
                  <a:pt x="3928" y="1375"/>
                </a:lnTo>
                <a:lnTo>
                  <a:pt x="3928" y="1373"/>
                </a:lnTo>
                <a:lnTo>
                  <a:pt x="3928" y="1373"/>
                </a:lnTo>
                <a:lnTo>
                  <a:pt x="3928" y="1372"/>
                </a:lnTo>
                <a:lnTo>
                  <a:pt x="3928" y="1370"/>
                </a:lnTo>
                <a:lnTo>
                  <a:pt x="3928" y="1368"/>
                </a:lnTo>
                <a:lnTo>
                  <a:pt x="3928" y="1366"/>
                </a:lnTo>
                <a:lnTo>
                  <a:pt x="3928" y="1366"/>
                </a:lnTo>
                <a:lnTo>
                  <a:pt x="3928" y="1365"/>
                </a:lnTo>
                <a:lnTo>
                  <a:pt x="3929" y="1365"/>
                </a:lnTo>
                <a:lnTo>
                  <a:pt x="3929" y="1366"/>
                </a:lnTo>
                <a:lnTo>
                  <a:pt x="3929" y="1368"/>
                </a:lnTo>
                <a:lnTo>
                  <a:pt x="3931" y="1368"/>
                </a:lnTo>
                <a:lnTo>
                  <a:pt x="3933" y="1368"/>
                </a:lnTo>
                <a:moveTo>
                  <a:pt x="3502" y="1373"/>
                </a:moveTo>
                <a:lnTo>
                  <a:pt x="3504" y="1373"/>
                </a:lnTo>
                <a:lnTo>
                  <a:pt x="3504" y="1375"/>
                </a:lnTo>
                <a:lnTo>
                  <a:pt x="3504" y="1377"/>
                </a:lnTo>
                <a:lnTo>
                  <a:pt x="3502" y="1375"/>
                </a:lnTo>
                <a:lnTo>
                  <a:pt x="3502" y="1377"/>
                </a:lnTo>
                <a:lnTo>
                  <a:pt x="3500" y="1378"/>
                </a:lnTo>
                <a:lnTo>
                  <a:pt x="3499" y="1378"/>
                </a:lnTo>
                <a:lnTo>
                  <a:pt x="3497" y="1378"/>
                </a:lnTo>
                <a:lnTo>
                  <a:pt x="3497" y="1380"/>
                </a:lnTo>
                <a:lnTo>
                  <a:pt x="3495" y="1380"/>
                </a:lnTo>
                <a:lnTo>
                  <a:pt x="3495" y="1378"/>
                </a:lnTo>
                <a:lnTo>
                  <a:pt x="3495" y="1377"/>
                </a:lnTo>
                <a:lnTo>
                  <a:pt x="3497" y="1377"/>
                </a:lnTo>
                <a:lnTo>
                  <a:pt x="3499" y="1377"/>
                </a:lnTo>
                <a:lnTo>
                  <a:pt x="3500" y="1375"/>
                </a:lnTo>
                <a:lnTo>
                  <a:pt x="3502" y="1373"/>
                </a:lnTo>
                <a:moveTo>
                  <a:pt x="3723" y="1372"/>
                </a:moveTo>
                <a:lnTo>
                  <a:pt x="3723" y="1373"/>
                </a:lnTo>
                <a:lnTo>
                  <a:pt x="3724" y="1373"/>
                </a:lnTo>
                <a:lnTo>
                  <a:pt x="3724" y="1375"/>
                </a:lnTo>
                <a:lnTo>
                  <a:pt x="3723" y="1375"/>
                </a:lnTo>
                <a:lnTo>
                  <a:pt x="3723" y="1375"/>
                </a:lnTo>
                <a:lnTo>
                  <a:pt x="3723" y="1373"/>
                </a:lnTo>
                <a:lnTo>
                  <a:pt x="3723" y="1372"/>
                </a:lnTo>
                <a:moveTo>
                  <a:pt x="3946" y="1370"/>
                </a:moveTo>
                <a:lnTo>
                  <a:pt x="3946" y="1368"/>
                </a:lnTo>
                <a:lnTo>
                  <a:pt x="3948" y="1370"/>
                </a:lnTo>
                <a:lnTo>
                  <a:pt x="3950" y="1372"/>
                </a:lnTo>
                <a:lnTo>
                  <a:pt x="3950" y="1373"/>
                </a:lnTo>
                <a:lnTo>
                  <a:pt x="3950" y="1375"/>
                </a:lnTo>
                <a:lnTo>
                  <a:pt x="3950" y="1377"/>
                </a:lnTo>
                <a:lnTo>
                  <a:pt x="3948" y="1377"/>
                </a:lnTo>
                <a:lnTo>
                  <a:pt x="3948" y="1375"/>
                </a:lnTo>
                <a:lnTo>
                  <a:pt x="3948" y="1373"/>
                </a:lnTo>
                <a:lnTo>
                  <a:pt x="3946" y="1373"/>
                </a:lnTo>
                <a:lnTo>
                  <a:pt x="3946" y="1372"/>
                </a:lnTo>
                <a:lnTo>
                  <a:pt x="3946" y="1370"/>
                </a:lnTo>
                <a:moveTo>
                  <a:pt x="3526" y="1356"/>
                </a:moveTo>
                <a:lnTo>
                  <a:pt x="3524" y="1356"/>
                </a:lnTo>
                <a:lnTo>
                  <a:pt x="3524" y="1358"/>
                </a:lnTo>
                <a:lnTo>
                  <a:pt x="3523" y="1360"/>
                </a:lnTo>
                <a:lnTo>
                  <a:pt x="3523" y="1361"/>
                </a:lnTo>
                <a:lnTo>
                  <a:pt x="3521" y="1361"/>
                </a:lnTo>
                <a:lnTo>
                  <a:pt x="3521" y="1363"/>
                </a:lnTo>
                <a:lnTo>
                  <a:pt x="3519" y="1363"/>
                </a:lnTo>
                <a:lnTo>
                  <a:pt x="3519" y="1365"/>
                </a:lnTo>
                <a:lnTo>
                  <a:pt x="3517" y="1365"/>
                </a:lnTo>
                <a:lnTo>
                  <a:pt x="3517" y="1366"/>
                </a:lnTo>
                <a:lnTo>
                  <a:pt x="3516" y="1366"/>
                </a:lnTo>
                <a:lnTo>
                  <a:pt x="3516" y="1368"/>
                </a:lnTo>
                <a:lnTo>
                  <a:pt x="3516" y="1368"/>
                </a:lnTo>
                <a:lnTo>
                  <a:pt x="3514" y="1368"/>
                </a:lnTo>
                <a:lnTo>
                  <a:pt x="3512" y="1368"/>
                </a:lnTo>
                <a:lnTo>
                  <a:pt x="3512" y="1370"/>
                </a:lnTo>
                <a:lnTo>
                  <a:pt x="3511" y="1370"/>
                </a:lnTo>
                <a:lnTo>
                  <a:pt x="3509" y="1372"/>
                </a:lnTo>
                <a:lnTo>
                  <a:pt x="3507" y="1372"/>
                </a:lnTo>
                <a:lnTo>
                  <a:pt x="3507" y="1370"/>
                </a:lnTo>
                <a:lnTo>
                  <a:pt x="3505" y="1370"/>
                </a:lnTo>
                <a:lnTo>
                  <a:pt x="3505" y="1368"/>
                </a:lnTo>
                <a:lnTo>
                  <a:pt x="3507" y="1368"/>
                </a:lnTo>
                <a:lnTo>
                  <a:pt x="3507" y="1366"/>
                </a:lnTo>
                <a:lnTo>
                  <a:pt x="3509" y="1366"/>
                </a:lnTo>
                <a:lnTo>
                  <a:pt x="3509" y="1365"/>
                </a:lnTo>
                <a:lnTo>
                  <a:pt x="3507" y="1365"/>
                </a:lnTo>
                <a:lnTo>
                  <a:pt x="3507" y="1363"/>
                </a:lnTo>
                <a:lnTo>
                  <a:pt x="3509" y="1363"/>
                </a:lnTo>
                <a:lnTo>
                  <a:pt x="3509" y="1361"/>
                </a:lnTo>
                <a:lnTo>
                  <a:pt x="3509" y="1360"/>
                </a:lnTo>
                <a:lnTo>
                  <a:pt x="3509" y="1358"/>
                </a:lnTo>
                <a:lnTo>
                  <a:pt x="3511" y="1358"/>
                </a:lnTo>
                <a:lnTo>
                  <a:pt x="3511" y="1356"/>
                </a:lnTo>
                <a:lnTo>
                  <a:pt x="3512" y="1356"/>
                </a:lnTo>
                <a:lnTo>
                  <a:pt x="3512" y="1355"/>
                </a:lnTo>
                <a:lnTo>
                  <a:pt x="3514" y="1355"/>
                </a:lnTo>
                <a:lnTo>
                  <a:pt x="3516" y="1353"/>
                </a:lnTo>
                <a:lnTo>
                  <a:pt x="3516" y="1353"/>
                </a:lnTo>
                <a:lnTo>
                  <a:pt x="3517" y="1351"/>
                </a:lnTo>
                <a:lnTo>
                  <a:pt x="3519" y="1351"/>
                </a:lnTo>
                <a:lnTo>
                  <a:pt x="3521" y="1351"/>
                </a:lnTo>
                <a:lnTo>
                  <a:pt x="3521" y="1349"/>
                </a:lnTo>
                <a:lnTo>
                  <a:pt x="3523" y="1349"/>
                </a:lnTo>
                <a:lnTo>
                  <a:pt x="3523" y="1348"/>
                </a:lnTo>
                <a:lnTo>
                  <a:pt x="3524" y="1348"/>
                </a:lnTo>
                <a:lnTo>
                  <a:pt x="3526" y="1346"/>
                </a:lnTo>
                <a:lnTo>
                  <a:pt x="3526" y="1346"/>
                </a:lnTo>
                <a:lnTo>
                  <a:pt x="3526" y="1344"/>
                </a:lnTo>
                <a:lnTo>
                  <a:pt x="3528" y="1344"/>
                </a:lnTo>
                <a:lnTo>
                  <a:pt x="3529" y="1344"/>
                </a:lnTo>
                <a:lnTo>
                  <a:pt x="3531" y="1343"/>
                </a:lnTo>
                <a:lnTo>
                  <a:pt x="3533" y="1343"/>
                </a:lnTo>
                <a:lnTo>
                  <a:pt x="3535" y="1343"/>
                </a:lnTo>
                <a:lnTo>
                  <a:pt x="3536" y="1343"/>
                </a:lnTo>
                <a:lnTo>
                  <a:pt x="3538" y="1343"/>
                </a:lnTo>
                <a:lnTo>
                  <a:pt x="3540" y="1343"/>
                </a:lnTo>
                <a:lnTo>
                  <a:pt x="3541" y="1343"/>
                </a:lnTo>
                <a:lnTo>
                  <a:pt x="3541" y="1341"/>
                </a:lnTo>
                <a:lnTo>
                  <a:pt x="3543" y="1341"/>
                </a:lnTo>
                <a:lnTo>
                  <a:pt x="3545" y="1341"/>
                </a:lnTo>
                <a:lnTo>
                  <a:pt x="3545" y="1343"/>
                </a:lnTo>
                <a:lnTo>
                  <a:pt x="3547" y="1341"/>
                </a:lnTo>
                <a:lnTo>
                  <a:pt x="3548" y="1341"/>
                </a:lnTo>
                <a:lnTo>
                  <a:pt x="3550" y="1339"/>
                </a:lnTo>
                <a:lnTo>
                  <a:pt x="3552" y="1341"/>
                </a:lnTo>
                <a:lnTo>
                  <a:pt x="3553" y="1339"/>
                </a:lnTo>
                <a:lnTo>
                  <a:pt x="3553" y="1341"/>
                </a:lnTo>
                <a:lnTo>
                  <a:pt x="3553" y="1343"/>
                </a:lnTo>
                <a:lnTo>
                  <a:pt x="3552" y="1343"/>
                </a:lnTo>
                <a:lnTo>
                  <a:pt x="3552" y="1344"/>
                </a:lnTo>
                <a:lnTo>
                  <a:pt x="3550" y="1346"/>
                </a:lnTo>
                <a:lnTo>
                  <a:pt x="3548" y="1346"/>
                </a:lnTo>
                <a:lnTo>
                  <a:pt x="3547" y="1346"/>
                </a:lnTo>
                <a:lnTo>
                  <a:pt x="3547" y="1346"/>
                </a:lnTo>
                <a:lnTo>
                  <a:pt x="3545" y="1346"/>
                </a:lnTo>
                <a:lnTo>
                  <a:pt x="3543" y="1348"/>
                </a:lnTo>
                <a:lnTo>
                  <a:pt x="3540" y="1349"/>
                </a:lnTo>
                <a:lnTo>
                  <a:pt x="3538" y="1349"/>
                </a:lnTo>
                <a:lnTo>
                  <a:pt x="3536" y="1351"/>
                </a:lnTo>
                <a:lnTo>
                  <a:pt x="3535" y="1351"/>
                </a:lnTo>
                <a:lnTo>
                  <a:pt x="3533" y="1351"/>
                </a:lnTo>
                <a:lnTo>
                  <a:pt x="3531" y="1351"/>
                </a:lnTo>
                <a:lnTo>
                  <a:pt x="3531" y="1353"/>
                </a:lnTo>
                <a:lnTo>
                  <a:pt x="3529" y="1353"/>
                </a:lnTo>
                <a:lnTo>
                  <a:pt x="3528" y="1355"/>
                </a:lnTo>
                <a:lnTo>
                  <a:pt x="3526" y="1356"/>
                </a:lnTo>
                <a:moveTo>
                  <a:pt x="3820" y="1368"/>
                </a:moveTo>
                <a:lnTo>
                  <a:pt x="3822" y="1366"/>
                </a:lnTo>
                <a:lnTo>
                  <a:pt x="3820" y="1366"/>
                </a:lnTo>
                <a:lnTo>
                  <a:pt x="3818" y="1366"/>
                </a:lnTo>
                <a:lnTo>
                  <a:pt x="3818" y="1365"/>
                </a:lnTo>
                <a:lnTo>
                  <a:pt x="3817" y="1365"/>
                </a:lnTo>
                <a:lnTo>
                  <a:pt x="3817" y="1363"/>
                </a:lnTo>
                <a:lnTo>
                  <a:pt x="3817" y="1361"/>
                </a:lnTo>
                <a:lnTo>
                  <a:pt x="3818" y="1361"/>
                </a:lnTo>
                <a:lnTo>
                  <a:pt x="3820" y="1361"/>
                </a:lnTo>
                <a:lnTo>
                  <a:pt x="3820" y="1363"/>
                </a:lnTo>
                <a:lnTo>
                  <a:pt x="3822" y="1363"/>
                </a:lnTo>
                <a:lnTo>
                  <a:pt x="3823" y="1363"/>
                </a:lnTo>
                <a:lnTo>
                  <a:pt x="3823" y="1365"/>
                </a:lnTo>
                <a:lnTo>
                  <a:pt x="3825" y="1365"/>
                </a:lnTo>
                <a:lnTo>
                  <a:pt x="3825" y="1366"/>
                </a:lnTo>
                <a:lnTo>
                  <a:pt x="3825" y="1368"/>
                </a:lnTo>
                <a:lnTo>
                  <a:pt x="3823" y="1368"/>
                </a:lnTo>
                <a:lnTo>
                  <a:pt x="3822" y="1368"/>
                </a:lnTo>
                <a:lnTo>
                  <a:pt x="3820" y="1368"/>
                </a:lnTo>
                <a:moveTo>
                  <a:pt x="3943" y="1361"/>
                </a:moveTo>
                <a:lnTo>
                  <a:pt x="3941" y="1361"/>
                </a:lnTo>
                <a:lnTo>
                  <a:pt x="3941" y="1360"/>
                </a:lnTo>
                <a:lnTo>
                  <a:pt x="3941" y="1358"/>
                </a:lnTo>
                <a:lnTo>
                  <a:pt x="3941" y="1356"/>
                </a:lnTo>
                <a:lnTo>
                  <a:pt x="3941" y="1355"/>
                </a:lnTo>
                <a:lnTo>
                  <a:pt x="3943" y="1353"/>
                </a:lnTo>
                <a:lnTo>
                  <a:pt x="3943" y="1351"/>
                </a:lnTo>
                <a:lnTo>
                  <a:pt x="3941" y="1351"/>
                </a:lnTo>
                <a:lnTo>
                  <a:pt x="3941" y="1349"/>
                </a:lnTo>
                <a:lnTo>
                  <a:pt x="3943" y="1349"/>
                </a:lnTo>
                <a:lnTo>
                  <a:pt x="3945" y="1349"/>
                </a:lnTo>
                <a:lnTo>
                  <a:pt x="3945" y="1351"/>
                </a:lnTo>
                <a:lnTo>
                  <a:pt x="3945" y="1353"/>
                </a:lnTo>
                <a:lnTo>
                  <a:pt x="3946" y="1355"/>
                </a:lnTo>
                <a:lnTo>
                  <a:pt x="3946" y="1356"/>
                </a:lnTo>
                <a:lnTo>
                  <a:pt x="3945" y="1356"/>
                </a:lnTo>
                <a:lnTo>
                  <a:pt x="3945" y="1358"/>
                </a:lnTo>
                <a:lnTo>
                  <a:pt x="3946" y="1360"/>
                </a:lnTo>
                <a:lnTo>
                  <a:pt x="3946" y="1361"/>
                </a:lnTo>
                <a:lnTo>
                  <a:pt x="3946" y="1363"/>
                </a:lnTo>
                <a:lnTo>
                  <a:pt x="3946" y="1365"/>
                </a:lnTo>
                <a:lnTo>
                  <a:pt x="3946" y="1366"/>
                </a:lnTo>
                <a:lnTo>
                  <a:pt x="3946" y="1368"/>
                </a:lnTo>
                <a:lnTo>
                  <a:pt x="3945" y="1368"/>
                </a:lnTo>
                <a:lnTo>
                  <a:pt x="3945" y="1366"/>
                </a:lnTo>
                <a:lnTo>
                  <a:pt x="3943" y="1366"/>
                </a:lnTo>
                <a:lnTo>
                  <a:pt x="3943" y="1365"/>
                </a:lnTo>
                <a:lnTo>
                  <a:pt x="3943" y="1361"/>
                </a:lnTo>
                <a:moveTo>
                  <a:pt x="3466" y="1366"/>
                </a:moveTo>
                <a:lnTo>
                  <a:pt x="3466" y="1365"/>
                </a:lnTo>
                <a:lnTo>
                  <a:pt x="3464" y="1363"/>
                </a:lnTo>
                <a:lnTo>
                  <a:pt x="3463" y="1363"/>
                </a:lnTo>
                <a:lnTo>
                  <a:pt x="3463" y="1361"/>
                </a:lnTo>
                <a:lnTo>
                  <a:pt x="3463" y="1360"/>
                </a:lnTo>
                <a:lnTo>
                  <a:pt x="3461" y="1360"/>
                </a:lnTo>
                <a:lnTo>
                  <a:pt x="3459" y="1360"/>
                </a:lnTo>
                <a:lnTo>
                  <a:pt x="3458" y="1360"/>
                </a:lnTo>
                <a:lnTo>
                  <a:pt x="3456" y="1360"/>
                </a:lnTo>
                <a:lnTo>
                  <a:pt x="3456" y="1358"/>
                </a:lnTo>
                <a:lnTo>
                  <a:pt x="3454" y="1358"/>
                </a:lnTo>
                <a:lnTo>
                  <a:pt x="3454" y="1356"/>
                </a:lnTo>
                <a:lnTo>
                  <a:pt x="3454" y="1355"/>
                </a:lnTo>
                <a:lnTo>
                  <a:pt x="3456" y="1355"/>
                </a:lnTo>
                <a:lnTo>
                  <a:pt x="3456" y="1353"/>
                </a:lnTo>
                <a:lnTo>
                  <a:pt x="3458" y="1353"/>
                </a:lnTo>
                <a:lnTo>
                  <a:pt x="3459" y="1353"/>
                </a:lnTo>
                <a:lnTo>
                  <a:pt x="3461" y="1353"/>
                </a:lnTo>
                <a:lnTo>
                  <a:pt x="3463" y="1353"/>
                </a:lnTo>
                <a:lnTo>
                  <a:pt x="3464" y="1353"/>
                </a:lnTo>
                <a:lnTo>
                  <a:pt x="3466" y="1351"/>
                </a:lnTo>
                <a:lnTo>
                  <a:pt x="3466" y="1353"/>
                </a:lnTo>
                <a:lnTo>
                  <a:pt x="3468" y="1355"/>
                </a:lnTo>
                <a:lnTo>
                  <a:pt x="3470" y="1355"/>
                </a:lnTo>
                <a:lnTo>
                  <a:pt x="3470" y="1356"/>
                </a:lnTo>
                <a:lnTo>
                  <a:pt x="3470" y="1358"/>
                </a:lnTo>
                <a:lnTo>
                  <a:pt x="3471" y="1358"/>
                </a:lnTo>
                <a:lnTo>
                  <a:pt x="3473" y="1358"/>
                </a:lnTo>
                <a:lnTo>
                  <a:pt x="3473" y="1360"/>
                </a:lnTo>
                <a:lnTo>
                  <a:pt x="3473" y="1361"/>
                </a:lnTo>
                <a:lnTo>
                  <a:pt x="3475" y="1363"/>
                </a:lnTo>
                <a:lnTo>
                  <a:pt x="3475" y="1365"/>
                </a:lnTo>
                <a:lnTo>
                  <a:pt x="3475" y="1366"/>
                </a:lnTo>
                <a:lnTo>
                  <a:pt x="3473" y="1366"/>
                </a:lnTo>
                <a:lnTo>
                  <a:pt x="3473" y="1368"/>
                </a:lnTo>
                <a:lnTo>
                  <a:pt x="3471" y="1368"/>
                </a:lnTo>
                <a:lnTo>
                  <a:pt x="3470" y="1368"/>
                </a:lnTo>
                <a:lnTo>
                  <a:pt x="3468" y="1368"/>
                </a:lnTo>
                <a:lnTo>
                  <a:pt x="3466" y="1368"/>
                </a:lnTo>
                <a:lnTo>
                  <a:pt x="3466" y="1366"/>
                </a:lnTo>
                <a:moveTo>
                  <a:pt x="3846" y="1360"/>
                </a:moveTo>
                <a:lnTo>
                  <a:pt x="3846" y="1358"/>
                </a:lnTo>
                <a:lnTo>
                  <a:pt x="3847" y="1358"/>
                </a:lnTo>
                <a:lnTo>
                  <a:pt x="3849" y="1358"/>
                </a:lnTo>
                <a:lnTo>
                  <a:pt x="3849" y="1360"/>
                </a:lnTo>
                <a:lnTo>
                  <a:pt x="3851" y="1360"/>
                </a:lnTo>
                <a:lnTo>
                  <a:pt x="3851" y="1361"/>
                </a:lnTo>
                <a:lnTo>
                  <a:pt x="3851" y="1363"/>
                </a:lnTo>
                <a:lnTo>
                  <a:pt x="3849" y="1361"/>
                </a:lnTo>
                <a:lnTo>
                  <a:pt x="3849" y="1363"/>
                </a:lnTo>
                <a:lnTo>
                  <a:pt x="3847" y="1363"/>
                </a:lnTo>
                <a:lnTo>
                  <a:pt x="3847" y="1361"/>
                </a:lnTo>
                <a:lnTo>
                  <a:pt x="3847" y="1360"/>
                </a:lnTo>
                <a:lnTo>
                  <a:pt x="3846" y="1360"/>
                </a:lnTo>
                <a:moveTo>
                  <a:pt x="3912" y="1355"/>
                </a:moveTo>
                <a:lnTo>
                  <a:pt x="3912" y="1356"/>
                </a:lnTo>
                <a:lnTo>
                  <a:pt x="3911" y="1356"/>
                </a:lnTo>
                <a:lnTo>
                  <a:pt x="3911" y="1355"/>
                </a:lnTo>
                <a:lnTo>
                  <a:pt x="3909" y="1355"/>
                </a:lnTo>
                <a:lnTo>
                  <a:pt x="3909" y="1353"/>
                </a:lnTo>
                <a:lnTo>
                  <a:pt x="3909" y="1351"/>
                </a:lnTo>
                <a:lnTo>
                  <a:pt x="3907" y="1351"/>
                </a:lnTo>
                <a:lnTo>
                  <a:pt x="3907" y="1349"/>
                </a:lnTo>
                <a:lnTo>
                  <a:pt x="3907" y="1348"/>
                </a:lnTo>
                <a:lnTo>
                  <a:pt x="3905" y="1348"/>
                </a:lnTo>
                <a:lnTo>
                  <a:pt x="3904" y="1348"/>
                </a:lnTo>
                <a:lnTo>
                  <a:pt x="3902" y="1348"/>
                </a:lnTo>
                <a:lnTo>
                  <a:pt x="3900" y="1346"/>
                </a:lnTo>
                <a:lnTo>
                  <a:pt x="3902" y="1346"/>
                </a:lnTo>
                <a:lnTo>
                  <a:pt x="3904" y="1346"/>
                </a:lnTo>
                <a:lnTo>
                  <a:pt x="3904" y="1346"/>
                </a:lnTo>
                <a:lnTo>
                  <a:pt x="3905" y="1346"/>
                </a:lnTo>
                <a:lnTo>
                  <a:pt x="3905" y="1344"/>
                </a:lnTo>
                <a:lnTo>
                  <a:pt x="3905" y="1343"/>
                </a:lnTo>
                <a:lnTo>
                  <a:pt x="3907" y="1343"/>
                </a:lnTo>
                <a:lnTo>
                  <a:pt x="3907" y="1344"/>
                </a:lnTo>
                <a:lnTo>
                  <a:pt x="3907" y="1346"/>
                </a:lnTo>
                <a:lnTo>
                  <a:pt x="3907" y="1346"/>
                </a:lnTo>
                <a:lnTo>
                  <a:pt x="3909" y="1346"/>
                </a:lnTo>
                <a:lnTo>
                  <a:pt x="3909" y="1348"/>
                </a:lnTo>
                <a:lnTo>
                  <a:pt x="3911" y="1348"/>
                </a:lnTo>
                <a:lnTo>
                  <a:pt x="3911" y="1349"/>
                </a:lnTo>
                <a:lnTo>
                  <a:pt x="3911" y="1351"/>
                </a:lnTo>
                <a:lnTo>
                  <a:pt x="3912" y="1351"/>
                </a:lnTo>
                <a:lnTo>
                  <a:pt x="3912" y="1353"/>
                </a:lnTo>
                <a:lnTo>
                  <a:pt x="3912" y="1355"/>
                </a:lnTo>
                <a:moveTo>
                  <a:pt x="3924" y="1346"/>
                </a:moveTo>
                <a:lnTo>
                  <a:pt x="3924" y="1344"/>
                </a:lnTo>
                <a:lnTo>
                  <a:pt x="3923" y="1344"/>
                </a:lnTo>
                <a:lnTo>
                  <a:pt x="3923" y="1343"/>
                </a:lnTo>
                <a:lnTo>
                  <a:pt x="3923" y="1341"/>
                </a:lnTo>
                <a:lnTo>
                  <a:pt x="3921" y="1341"/>
                </a:lnTo>
                <a:lnTo>
                  <a:pt x="3921" y="1339"/>
                </a:lnTo>
                <a:lnTo>
                  <a:pt x="3921" y="1337"/>
                </a:lnTo>
                <a:lnTo>
                  <a:pt x="3921" y="1336"/>
                </a:lnTo>
                <a:lnTo>
                  <a:pt x="3923" y="1336"/>
                </a:lnTo>
                <a:lnTo>
                  <a:pt x="3923" y="1337"/>
                </a:lnTo>
                <a:lnTo>
                  <a:pt x="3924" y="1337"/>
                </a:lnTo>
                <a:lnTo>
                  <a:pt x="3924" y="1339"/>
                </a:lnTo>
                <a:lnTo>
                  <a:pt x="3924" y="1341"/>
                </a:lnTo>
                <a:lnTo>
                  <a:pt x="3926" y="1341"/>
                </a:lnTo>
                <a:lnTo>
                  <a:pt x="3926" y="1343"/>
                </a:lnTo>
                <a:lnTo>
                  <a:pt x="3928" y="1343"/>
                </a:lnTo>
                <a:lnTo>
                  <a:pt x="3928" y="1344"/>
                </a:lnTo>
                <a:lnTo>
                  <a:pt x="3928" y="1344"/>
                </a:lnTo>
                <a:lnTo>
                  <a:pt x="3929" y="1346"/>
                </a:lnTo>
                <a:lnTo>
                  <a:pt x="3929" y="1346"/>
                </a:lnTo>
                <a:lnTo>
                  <a:pt x="3931" y="1346"/>
                </a:lnTo>
                <a:lnTo>
                  <a:pt x="3933" y="1349"/>
                </a:lnTo>
                <a:lnTo>
                  <a:pt x="3931" y="1349"/>
                </a:lnTo>
                <a:lnTo>
                  <a:pt x="3929" y="1349"/>
                </a:lnTo>
                <a:lnTo>
                  <a:pt x="3928" y="1348"/>
                </a:lnTo>
                <a:lnTo>
                  <a:pt x="3928" y="1348"/>
                </a:lnTo>
                <a:lnTo>
                  <a:pt x="3928" y="1346"/>
                </a:lnTo>
                <a:lnTo>
                  <a:pt x="3926" y="1346"/>
                </a:lnTo>
                <a:lnTo>
                  <a:pt x="3924" y="1346"/>
                </a:lnTo>
                <a:moveTo>
                  <a:pt x="3446" y="1343"/>
                </a:moveTo>
                <a:lnTo>
                  <a:pt x="3447" y="1343"/>
                </a:lnTo>
                <a:lnTo>
                  <a:pt x="3447" y="1344"/>
                </a:lnTo>
                <a:lnTo>
                  <a:pt x="3446" y="1346"/>
                </a:lnTo>
                <a:lnTo>
                  <a:pt x="3444" y="1346"/>
                </a:lnTo>
                <a:lnTo>
                  <a:pt x="3442" y="1346"/>
                </a:lnTo>
                <a:lnTo>
                  <a:pt x="3441" y="1346"/>
                </a:lnTo>
                <a:lnTo>
                  <a:pt x="3441" y="1346"/>
                </a:lnTo>
                <a:lnTo>
                  <a:pt x="3439" y="1346"/>
                </a:lnTo>
                <a:lnTo>
                  <a:pt x="3437" y="1346"/>
                </a:lnTo>
                <a:lnTo>
                  <a:pt x="3437" y="1348"/>
                </a:lnTo>
                <a:lnTo>
                  <a:pt x="3435" y="1348"/>
                </a:lnTo>
                <a:lnTo>
                  <a:pt x="3434" y="1348"/>
                </a:lnTo>
                <a:lnTo>
                  <a:pt x="3434" y="1348"/>
                </a:lnTo>
                <a:lnTo>
                  <a:pt x="3432" y="1348"/>
                </a:lnTo>
                <a:lnTo>
                  <a:pt x="3430" y="1348"/>
                </a:lnTo>
                <a:lnTo>
                  <a:pt x="3430" y="1346"/>
                </a:lnTo>
                <a:lnTo>
                  <a:pt x="3430" y="1346"/>
                </a:lnTo>
                <a:lnTo>
                  <a:pt x="3430" y="1344"/>
                </a:lnTo>
                <a:lnTo>
                  <a:pt x="3430" y="1343"/>
                </a:lnTo>
                <a:lnTo>
                  <a:pt x="3430" y="1341"/>
                </a:lnTo>
                <a:lnTo>
                  <a:pt x="3432" y="1341"/>
                </a:lnTo>
                <a:lnTo>
                  <a:pt x="3434" y="1339"/>
                </a:lnTo>
                <a:lnTo>
                  <a:pt x="3434" y="1339"/>
                </a:lnTo>
                <a:lnTo>
                  <a:pt x="3434" y="1337"/>
                </a:lnTo>
                <a:lnTo>
                  <a:pt x="3435" y="1337"/>
                </a:lnTo>
                <a:lnTo>
                  <a:pt x="3435" y="1339"/>
                </a:lnTo>
                <a:lnTo>
                  <a:pt x="3437" y="1339"/>
                </a:lnTo>
                <a:lnTo>
                  <a:pt x="3439" y="1339"/>
                </a:lnTo>
                <a:lnTo>
                  <a:pt x="3439" y="1341"/>
                </a:lnTo>
                <a:lnTo>
                  <a:pt x="3441" y="1341"/>
                </a:lnTo>
                <a:lnTo>
                  <a:pt x="3441" y="1343"/>
                </a:lnTo>
                <a:lnTo>
                  <a:pt x="3441" y="1344"/>
                </a:lnTo>
                <a:lnTo>
                  <a:pt x="3442" y="1344"/>
                </a:lnTo>
                <a:lnTo>
                  <a:pt x="3444" y="1344"/>
                </a:lnTo>
                <a:lnTo>
                  <a:pt x="3444" y="1343"/>
                </a:lnTo>
                <a:lnTo>
                  <a:pt x="3446" y="1343"/>
                </a:lnTo>
                <a:moveTo>
                  <a:pt x="3449" y="1344"/>
                </a:moveTo>
                <a:lnTo>
                  <a:pt x="3449" y="1343"/>
                </a:lnTo>
                <a:lnTo>
                  <a:pt x="3447" y="1343"/>
                </a:lnTo>
                <a:lnTo>
                  <a:pt x="3447" y="1341"/>
                </a:lnTo>
                <a:lnTo>
                  <a:pt x="3446" y="1341"/>
                </a:lnTo>
                <a:lnTo>
                  <a:pt x="3446" y="1339"/>
                </a:lnTo>
                <a:lnTo>
                  <a:pt x="3444" y="1339"/>
                </a:lnTo>
                <a:lnTo>
                  <a:pt x="3442" y="1339"/>
                </a:lnTo>
                <a:lnTo>
                  <a:pt x="3442" y="1337"/>
                </a:lnTo>
                <a:lnTo>
                  <a:pt x="3441" y="1336"/>
                </a:lnTo>
                <a:lnTo>
                  <a:pt x="3439" y="1337"/>
                </a:lnTo>
                <a:lnTo>
                  <a:pt x="3439" y="1336"/>
                </a:lnTo>
                <a:lnTo>
                  <a:pt x="3439" y="1334"/>
                </a:lnTo>
                <a:lnTo>
                  <a:pt x="3441" y="1334"/>
                </a:lnTo>
                <a:lnTo>
                  <a:pt x="3442" y="1334"/>
                </a:lnTo>
                <a:lnTo>
                  <a:pt x="3444" y="1334"/>
                </a:lnTo>
                <a:lnTo>
                  <a:pt x="3446" y="1334"/>
                </a:lnTo>
                <a:lnTo>
                  <a:pt x="3447" y="1334"/>
                </a:lnTo>
                <a:lnTo>
                  <a:pt x="3447" y="1336"/>
                </a:lnTo>
                <a:lnTo>
                  <a:pt x="3447" y="1337"/>
                </a:lnTo>
                <a:lnTo>
                  <a:pt x="3449" y="1337"/>
                </a:lnTo>
                <a:lnTo>
                  <a:pt x="3449" y="1336"/>
                </a:lnTo>
                <a:lnTo>
                  <a:pt x="3451" y="1336"/>
                </a:lnTo>
                <a:lnTo>
                  <a:pt x="3453" y="1336"/>
                </a:lnTo>
                <a:lnTo>
                  <a:pt x="3453" y="1337"/>
                </a:lnTo>
                <a:lnTo>
                  <a:pt x="3454" y="1337"/>
                </a:lnTo>
                <a:lnTo>
                  <a:pt x="3456" y="1337"/>
                </a:lnTo>
                <a:lnTo>
                  <a:pt x="3456" y="1339"/>
                </a:lnTo>
                <a:lnTo>
                  <a:pt x="3458" y="1339"/>
                </a:lnTo>
                <a:lnTo>
                  <a:pt x="3458" y="1341"/>
                </a:lnTo>
                <a:lnTo>
                  <a:pt x="3456" y="1341"/>
                </a:lnTo>
                <a:lnTo>
                  <a:pt x="3456" y="1343"/>
                </a:lnTo>
                <a:lnTo>
                  <a:pt x="3458" y="1343"/>
                </a:lnTo>
                <a:lnTo>
                  <a:pt x="3458" y="1344"/>
                </a:lnTo>
                <a:lnTo>
                  <a:pt x="3456" y="1344"/>
                </a:lnTo>
                <a:lnTo>
                  <a:pt x="3454" y="1344"/>
                </a:lnTo>
                <a:lnTo>
                  <a:pt x="3454" y="1346"/>
                </a:lnTo>
                <a:lnTo>
                  <a:pt x="3453" y="1346"/>
                </a:lnTo>
                <a:lnTo>
                  <a:pt x="3449" y="1346"/>
                </a:lnTo>
                <a:lnTo>
                  <a:pt x="3449" y="1344"/>
                </a:lnTo>
                <a:moveTo>
                  <a:pt x="3494" y="1343"/>
                </a:moveTo>
                <a:lnTo>
                  <a:pt x="3494" y="1344"/>
                </a:lnTo>
                <a:lnTo>
                  <a:pt x="3492" y="1344"/>
                </a:lnTo>
                <a:lnTo>
                  <a:pt x="3492" y="1346"/>
                </a:lnTo>
                <a:lnTo>
                  <a:pt x="3490" y="1346"/>
                </a:lnTo>
                <a:lnTo>
                  <a:pt x="3488" y="1346"/>
                </a:lnTo>
                <a:lnTo>
                  <a:pt x="3488" y="1346"/>
                </a:lnTo>
                <a:lnTo>
                  <a:pt x="3487" y="1346"/>
                </a:lnTo>
                <a:lnTo>
                  <a:pt x="3485" y="1346"/>
                </a:lnTo>
                <a:lnTo>
                  <a:pt x="3483" y="1346"/>
                </a:lnTo>
                <a:lnTo>
                  <a:pt x="3483" y="1346"/>
                </a:lnTo>
                <a:lnTo>
                  <a:pt x="3482" y="1346"/>
                </a:lnTo>
                <a:lnTo>
                  <a:pt x="3480" y="1346"/>
                </a:lnTo>
                <a:lnTo>
                  <a:pt x="3478" y="1346"/>
                </a:lnTo>
                <a:lnTo>
                  <a:pt x="3476" y="1346"/>
                </a:lnTo>
                <a:lnTo>
                  <a:pt x="3476" y="1346"/>
                </a:lnTo>
                <a:lnTo>
                  <a:pt x="3475" y="1346"/>
                </a:lnTo>
                <a:lnTo>
                  <a:pt x="3475" y="1346"/>
                </a:lnTo>
                <a:lnTo>
                  <a:pt x="3473" y="1346"/>
                </a:lnTo>
                <a:lnTo>
                  <a:pt x="3471" y="1346"/>
                </a:lnTo>
                <a:lnTo>
                  <a:pt x="3470" y="1346"/>
                </a:lnTo>
                <a:lnTo>
                  <a:pt x="3468" y="1346"/>
                </a:lnTo>
                <a:lnTo>
                  <a:pt x="3466" y="1346"/>
                </a:lnTo>
                <a:lnTo>
                  <a:pt x="3466" y="1344"/>
                </a:lnTo>
                <a:lnTo>
                  <a:pt x="3466" y="1343"/>
                </a:lnTo>
                <a:lnTo>
                  <a:pt x="3466" y="1341"/>
                </a:lnTo>
                <a:lnTo>
                  <a:pt x="3466" y="1339"/>
                </a:lnTo>
                <a:lnTo>
                  <a:pt x="3468" y="1339"/>
                </a:lnTo>
                <a:lnTo>
                  <a:pt x="3470" y="1339"/>
                </a:lnTo>
                <a:lnTo>
                  <a:pt x="3471" y="1339"/>
                </a:lnTo>
                <a:lnTo>
                  <a:pt x="3471" y="1337"/>
                </a:lnTo>
                <a:lnTo>
                  <a:pt x="3473" y="1337"/>
                </a:lnTo>
                <a:lnTo>
                  <a:pt x="3475" y="1336"/>
                </a:lnTo>
                <a:lnTo>
                  <a:pt x="3475" y="1337"/>
                </a:lnTo>
                <a:lnTo>
                  <a:pt x="3475" y="1337"/>
                </a:lnTo>
                <a:lnTo>
                  <a:pt x="3476" y="1337"/>
                </a:lnTo>
                <a:lnTo>
                  <a:pt x="3478" y="1337"/>
                </a:lnTo>
                <a:lnTo>
                  <a:pt x="3480" y="1339"/>
                </a:lnTo>
                <a:lnTo>
                  <a:pt x="3482" y="1339"/>
                </a:lnTo>
                <a:lnTo>
                  <a:pt x="3482" y="1341"/>
                </a:lnTo>
                <a:lnTo>
                  <a:pt x="3483" y="1341"/>
                </a:lnTo>
                <a:lnTo>
                  <a:pt x="3483" y="1343"/>
                </a:lnTo>
                <a:lnTo>
                  <a:pt x="3485" y="1343"/>
                </a:lnTo>
                <a:lnTo>
                  <a:pt x="3485" y="1341"/>
                </a:lnTo>
                <a:lnTo>
                  <a:pt x="3487" y="1341"/>
                </a:lnTo>
                <a:lnTo>
                  <a:pt x="3488" y="1341"/>
                </a:lnTo>
                <a:lnTo>
                  <a:pt x="3490" y="1341"/>
                </a:lnTo>
                <a:lnTo>
                  <a:pt x="3492" y="1341"/>
                </a:lnTo>
                <a:lnTo>
                  <a:pt x="3492" y="1343"/>
                </a:lnTo>
                <a:lnTo>
                  <a:pt x="3494" y="1343"/>
                </a:lnTo>
                <a:moveTo>
                  <a:pt x="3516" y="1343"/>
                </a:moveTo>
                <a:lnTo>
                  <a:pt x="3516" y="1341"/>
                </a:lnTo>
                <a:lnTo>
                  <a:pt x="3514" y="1341"/>
                </a:lnTo>
                <a:lnTo>
                  <a:pt x="3516" y="1339"/>
                </a:lnTo>
                <a:lnTo>
                  <a:pt x="3516" y="1339"/>
                </a:lnTo>
                <a:lnTo>
                  <a:pt x="3516" y="1337"/>
                </a:lnTo>
                <a:lnTo>
                  <a:pt x="3517" y="1337"/>
                </a:lnTo>
                <a:lnTo>
                  <a:pt x="3517" y="1339"/>
                </a:lnTo>
                <a:lnTo>
                  <a:pt x="3516" y="1341"/>
                </a:lnTo>
                <a:lnTo>
                  <a:pt x="3516" y="1343"/>
                </a:lnTo>
                <a:lnTo>
                  <a:pt x="3516" y="1343"/>
                </a:lnTo>
                <a:moveTo>
                  <a:pt x="3897" y="1337"/>
                </a:moveTo>
                <a:lnTo>
                  <a:pt x="3899" y="1337"/>
                </a:lnTo>
                <a:lnTo>
                  <a:pt x="3899" y="1339"/>
                </a:lnTo>
                <a:lnTo>
                  <a:pt x="3899" y="1341"/>
                </a:lnTo>
                <a:lnTo>
                  <a:pt x="3897" y="1341"/>
                </a:lnTo>
                <a:lnTo>
                  <a:pt x="3897" y="1339"/>
                </a:lnTo>
                <a:lnTo>
                  <a:pt x="3895" y="1339"/>
                </a:lnTo>
                <a:lnTo>
                  <a:pt x="3895" y="1337"/>
                </a:lnTo>
                <a:lnTo>
                  <a:pt x="3895" y="1336"/>
                </a:lnTo>
                <a:lnTo>
                  <a:pt x="3897" y="1336"/>
                </a:lnTo>
                <a:lnTo>
                  <a:pt x="3897" y="1337"/>
                </a:lnTo>
                <a:moveTo>
                  <a:pt x="3519" y="1341"/>
                </a:moveTo>
                <a:lnTo>
                  <a:pt x="3517" y="1341"/>
                </a:lnTo>
                <a:lnTo>
                  <a:pt x="3519" y="1339"/>
                </a:lnTo>
                <a:lnTo>
                  <a:pt x="3519" y="1337"/>
                </a:lnTo>
                <a:lnTo>
                  <a:pt x="3519" y="1336"/>
                </a:lnTo>
                <a:lnTo>
                  <a:pt x="3521" y="1336"/>
                </a:lnTo>
                <a:lnTo>
                  <a:pt x="3521" y="1337"/>
                </a:lnTo>
                <a:lnTo>
                  <a:pt x="3523" y="1336"/>
                </a:lnTo>
                <a:lnTo>
                  <a:pt x="3524" y="1336"/>
                </a:lnTo>
                <a:lnTo>
                  <a:pt x="3526" y="1336"/>
                </a:lnTo>
                <a:lnTo>
                  <a:pt x="3528" y="1336"/>
                </a:lnTo>
                <a:lnTo>
                  <a:pt x="3528" y="1337"/>
                </a:lnTo>
                <a:lnTo>
                  <a:pt x="3528" y="1339"/>
                </a:lnTo>
                <a:lnTo>
                  <a:pt x="3526" y="1339"/>
                </a:lnTo>
                <a:lnTo>
                  <a:pt x="3523" y="1341"/>
                </a:lnTo>
                <a:lnTo>
                  <a:pt x="3521" y="1341"/>
                </a:lnTo>
                <a:lnTo>
                  <a:pt x="3519" y="1341"/>
                </a:lnTo>
                <a:moveTo>
                  <a:pt x="3560" y="1337"/>
                </a:moveTo>
                <a:lnTo>
                  <a:pt x="3558" y="1337"/>
                </a:lnTo>
                <a:lnTo>
                  <a:pt x="3558" y="1336"/>
                </a:lnTo>
                <a:lnTo>
                  <a:pt x="3560" y="1336"/>
                </a:lnTo>
                <a:lnTo>
                  <a:pt x="3562" y="1337"/>
                </a:lnTo>
                <a:lnTo>
                  <a:pt x="3564" y="1337"/>
                </a:lnTo>
                <a:lnTo>
                  <a:pt x="3564" y="1339"/>
                </a:lnTo>
                <a:lnTo>
                  <a:pt x="3562" y="1339"/>
                </a:lnTo>
                <a:lnTo>
                  <a:pt x="3560" y="1337"/>
                </a:lnTo>
                <a:moveTo>
                  <a:pt x="3430" y="1339"/>
                </a:moveTo>
                <a:lnTo>
                  <a:pt x="3430" y="1341"/>
                </a:lnTo>
                <a:lnTo>
                  <a:pt x="3429" y="1341"/>
                </a:lnTo>
                <a:lnTo>
                  <a:pt x="3429" y="1343"/>
                </a:lnTo>
                <a:lnTo>
                  <a:pt x="3429" y="1344"/>
                </a:lnTo>
                <a:lnTo>
                  <a:pt x="3427" y="1344"/>
                </a:lnTo>
                <a:lnTo>
                  <a:pt x="3427" y="1346"/>
                </a:lnTo>
                <a:lnTo>
                  <a:pt x="3425" y="1346"/>
                </a:lnTo>
                <a:lnTo>
                  <a:pt x="3423" y="1346"/>
                </a:lnTo>
                <a:lnTo>
                  <a:pt x="3422" y="1346"/>
                </a:lnTo>
                <a:lnTo>
                  <a:pt x="3420" y="1346"/>
                </a:lnTo>
                <a:lnTo>
                  <a:pt x="3420" y="1344"/>
                </a:lnTo>
                <a:lnTo>
                  <a:pt x="3422" y="1344"/>
                </a:lnTo>
                <a:lnTo>
                  <a:pt x="3422" y="1343"/>
                </a:lnTo>
                <a:lnTo>
                  <a:pt x="3422" y="1341"/>
                </a:lnTo>
                <a:lnTo>
                  <a:pt x="3422" y="1339"/>
                </a:lnTo>
                <a:lnTo>
                  <a:pt x="3422" y="1337"/>
                </a:lnTo>
                <a:lnTo>
                  <a:pt x="3423" y="1337"/>
                </a:lnTo>
                <a:lnTo>
                  <a:pt x="3425" y="1336"/>
                </a:lnTo>
                <a:lnTo>
                  <a:pt x="3427" y="1334"/>
                </a:lnTo>
                <a:lnTo>
                  <a:pt x="3427" y="1336"/>
                </a:lnTo>
                <a:lnTo>
                  <a:pt x="3429" y="1336"/>
                </a:lnTo>
                <a:lnTo>
                  <a:pt x="3430" y="1336"/>
                </a:lnTo>
                <a:lnTo>
                  <a:pt x="3430" y="1337"/>
                </a:lnTo>
                <a:lnTo>
                  <a:pt x="3430" y="1339"/>
                </a:lnTo>
                <a:moveTo>
                  <a:pt x="3909" y="1332"/>
                </a:moveTo>
                <a:lnTo>
                  <a:pt x="3907" y="1332"/>
                </a:lnTo>
                <a:lnTo>
                  <a:pt x="3909" y="1331"/>
                </a:lnTo>
                <a:lnTo>
                  <a:pt x="3909" y="1332"/>
                </a:lnTo>
                <a:moveTo>
                  <a:pt x="3899" y="1324"/>
                </a:moveTo>
                <a:lnTo>
                  <a:pt x="3899" y="1322"/>
                </a:lnTo>
                <a:lnTo>
                  <a:pt x="3897" y="1320"/>
                </a:lnTo>
                <a:lnTo>
                  <a:pt x="3897" y="1319"/>
                </a:lnTo>
                <a:lnTo>
                  <a:pt x="3899" y="1319"/>
                </a:lnTo>
                <a:lnTo>
                  <a:pt x="3900" y="1319"/>
                </a:lnTo>
                <a:lnTo>
                  <a:pt x="3900" y="1320"/>
                </a:lnTo>
                <a:lnTo>
                  <a:pt x="3900" y="1322"/>
                </a:lnTo>
                <a:lnTo>
                  <a:pt x="3902" y="1322"/>
                </a:lnTo>
                <a:lnTo>
                  <a:pt x="3902" y="1324"/>
                </a:lnTo>
                <a:lnTo>
                  <a:pt x="3904" y="1324"/>
                </a:lnTo>
                <a:lnTo>
                  <a:pt x="3904" y="1325"/>
                </a:lnTo>
                <a:lnTo>
                  <a:pt x="3905" y="1325"/>
                </a:lnTo>
                <a:lnTo>
                  <a:pt x="3904" y="1327"/>
                </a:lnTo>
                <a:lnTo>
                  <a:pt x="3905" y="1327"/>
                </a:lnTo>
                <a:lnTo>
                  <a:pt x="3905" y="1329"/>
                </a:lnTo>
                <a:lnTo>
                  <a:pt x="3905" y="1331"/>
                </a:lnTo>
                <a:lnTo>
                  <a:pt x="3907" y="1331"/>
                </a:lnTo>
                <a:lnTo>
                  <a:pt x="3907" y="1332"/>
                </a:lnTo>
                <a:lnTo>
                  <a:pt x="3905" y="1332"/>
                </a:lnTo>
                <a:lnTo>
                  <a:pt x="3904" y="1332"/>
                </a:lnTo>
                <a:lnTo>
                  <a:pt x="3904" y="1331"/>
                </a:lnTo>
                <a:lnTo>
                  <a:pt x="3902" y="1331"/>
                </a:lnTo>
                <a:lnTo>
                  <a:pt x="3902" y="1329"/>
                </a:lnTo>
                <a:lnTo>
                  <a:pt x="3900" y="1327"/>
                </a:lnTo>
                <a:lnTo>
                  <a:pt x="3900" y="1325"/>
                </a:lnTo>
                <a:lnTo>
                  <a:pt x="3900" y="1324"/>
                </a:lnTo>
                <a:lnTo>
                  <a:pt x="3899" y="1324"/>
                </a:lnTo>
                <a:moveTo>
                  <a:pt x="3548" y="1327"/>
                </a:moveTo>
                <a:lnTo>
                  <a:pt x="3548" y="1329"/>
                </a:lnTo>
                <a:lnTo>
                  <a:pt x="3550" y="1329"/>
                </a:lnTo>
                <a:lnTo>
                  <a:pt x="3550" y="1331"/>
                </a:lnTo>
                <a:lnTo>
                  <a:pt x="3548" y="1331"/>
                </a:lnTo>
                <a:lnTo>
                  <a:pt x="3547" y="1331"/>
                </a:lnTo>
                <a:lnTo>
                  <a:pt x="3545" y="1332"/>
                </a:lnTo>
                <a:lnTo>
                  <a:pt x="3543" y="1332"/>
                </a:lnTo>
                <a:lnTo>
                  <a:pt x="3541" y="1332"/>
                </a:lnTo>
                <a:lnTo>
                  <a:pt x="3540" y="1332"/>
                </a:lnTo>
                <a:lnTo>
                  <a:pt x="3538" y="1332"/>
                </a:lnTo>
                <a:lnTo>
                  <a:pt x="3536" y="1334"/>
                </a:lnTo>
                <a:lnTo>
                  <a:pt x="3536" y="1332"/>
                </a:lnTo>
                <a:lnTo>
                  <a:pt x="3536" y="1331"/>
                </a:lnTo>
                <a:lnTo>
                  <a:pt x="3538" y="1331"/>
                </a:lnTo>
                <a:lnTo>
                  <a:pt x="3538" y="1329"/>
                </a:lnTo>
                <a:lnTo>
                  <a:pt x="3540" y="1329"/>
                </a:lnTo>
                <a:lnTo>
                  <a:pt x="3541" y="1329"/>
                </a:lnTo>
                <a:lnTo>
                  <a:pt x="3543" y="1329"/>
                </a:lnTo>
                <a:lnTo>
                  <a:pt x="3545" y="1327"/>
                </a:lnTo>
                <a:lnTo>
                  <a:pt x="3547" y="1327"/>
                </a:lnTo>
                <a:lnTo>
                  <a:pt x="3548" y="1327"/>
                </a:lnTo>
                <a:moveTo>
                  <a:pt x="3417" y="1339"/>
                </a:moveTo>
                <a:lnTo>
                  <a:pt x="3415" y="1339"/>
                </a:lnTo>
                <a:lnTo>
                  <a:pt x="3415" y="1341"/>
                </a:lnTo>
                <a:lnTo>
                  <a:pt x="3413" y="1341"/>
                </a:lnTo>
                <a:lnTo>
                  <a:pt x="3413" y="1343"/>
                </a:lnTo>
                <a:lnTo>
                  <a:pt x="3411" y="1343"/>
                </a:lnTo>
                <a:lnTo>
                  <a:pt x="3410" y="1343"/>
                </a:lnTo>
                <a:lnTo>
                  <a:pt x="3410" y="1341"/>
                </a:lnTo>
                <a:lnTo>
                  <a:pt x="3408" y="1339"/>
                </a:lnTo>
                <a:lnTo>
                  <a:pt x="3406" y="1337"/>
                </a:lnTo>
                <a:lnTo>
                  <a:pt x="3405" y="1337"/>
                </a:lnTo>
                <a:lnTo>
                  <a:pt x="3403" y="1334"/>
                </a:lnTo>
                <a:lnTo>
                  <a:pt x="3401" y="1337"/>
                </a:lnTo>
                <a:lnTo>
                  <a:pt x="3401" y="1339"/>
                </a:lnTo>
                <a:lnTo>
                  <a:pt x="3403" y="1339"/>
                </a:lnTo>
                <a:lnTo>
                  <a:pt x="3403" y="1341"/>
                </a:lnTo>
                <a:lnTo>
                  <a:pt x="3405" y="1343"/>
                </a:lnTo>
                <a:lnTo>
                  <a:pt x="3405" y="1344"/>
                </a:lnTo>
                <a:lnTo>
                  <a:pt x="3403" y="1344"/>
                </a:lnTo>
                <a:lnTo>
                  <a:pt x="3403" y="1343"/>
                </a:lnTo>
                <a:lnTo>
                  <a:pt x="3401" y="1343"/>
                </a:lnTo>
                <a:lnTo>
                  <a:pt x="3401" y="1341"/>
                </a:lnTo>
                <a:lnTo>
                  <a:pt x="3400" y="1341"/>
                </a:lnTo>
                <a:lnTo>
                  <a:pt x="3398" y="1341"/>
                </a:lnTo>
                <a:lnTo>
                  <a:pt x="3396" y="1341"/>
                </a:lnTo>
                <a:lnTo>
                  <a:pt x="3394" y="1341"/>
                </a:lnTo>
                <a:lnTo>
                  <a:pt x="3394" y="1339"/>
                </a:lnTo>
                <a:lnTo>
                  <a:pt x="3393" y="1339"/>
                </a:lnTo>
                <a:lnTo>
                  <a:pt x="3393" y="1337"/>
                </a:lnTo>
                <a:lnTo>
                  <a:pt x="3393" y="1337"/>
                </a:lnTo>
                <a:lnTo>
                  <a:pt x="3391" y="1337"/>
                </a:lnTo>
                <a:lnTo>
                  <a:pt x="3391" y="1336"/>
                </a:lnTo>
                <a:lnTo>
                  <a:pt x="3389" y="1336"/>
                </a:lnTo>
                <a:lnTo>
                  <a:pt x="3388" y="1336"/>
                </a:lnTo>
                <a:lnTo>
                  <a:pt x="3386" y="1337"/>
                </a:lnTo>
                <a:lnTo>
                  <a:pt x="3384" y="1337"/>
                </a:lnTo>
                <a:lnTo>
                  <a:pt x="3382" y="1337"/>
                </a:lnTo>
                <a:lnTo>
                  <a:pt x="3381" y="1337"/>
                </a:lnTo>
                <a:lnTo>
                  <a:pt x="3379" y="1337"/>
                </a:lnTo>
                <a:lnTo>
                  <a:pt x="3379" y="1336"/>
                </a:lnTo>
                <a:lnTo>
                  <a:pt x="3377" y="1336"/>
                </a:lnTo>
                <a:lnTo>
                  <a:pt x="3376" y="1336"/>
                </a:lnTo>
                <a:lnTo>
                  <a:pt x="3374" y="1336"/>
                </a:lnTo>
                <a:lnTo>
                  <a:pt x="3372" y="1336"/>
                </a:lnTo>
                <a:lnTo>
                  <a:pt x="3370" y="1336"/>
                </a:lnTo>
                <a:lnTo>
                  <a:pt x="3369" y="1336"/>
                </a:lnTo>
                <a:lnTo>
                  <a:pt x="3367" y="1334"/>
                </a:lnTo>
                <a:lnTo>
                  <a:pt x="3365" y="1334"/>
                </a:lnTo>
                <a:lnTo>
                  <a:pt x="3364" y="1334"/>
                </a:lnTo>
                <a:lnTo>
                  <a:pt x="3362" y="1334"/>
                </a:lnTo>
                <a:lnTo>
                  <a:pt x="3360" y="1334"/>
                </a:lnTo>
                <a:lnTo>
                  <a:pt x="3359" y="1334"/>
                </a:lnTo>
                <a:lnTo>
                  <a:pt x="3359" y="1332"/>
                </a:lnTo>
                <a:lnTo>
                  <a:pt x="3357" y="1332"/>
                </a:lnTo>
                <a:lnTo>
                  <a:pt x="3355" y="1332"/>
                </a:lnTo>
                <a:lnTo>
                  <a:pt x="3355" y="1331"/>
                </a:lnTo>
                <a:lnTo>
                  <a:pt x="3352" y="1329"/>
                </a:lnTo>
                <a:lnTo>
                  <a:pt x="3352" y="1327"/>
                </a:lnTo>
                <a:lnTo>
                  <a:pt x="3350" y="1327"/>
                </a:lnTo>
                <a:lnTo>
                  <a:pt x="3348" y="1327"/>
                </a:lnTo>
                <a:lnTo>
                  <a:pt x="3347" y="1325"/>
                </a:lnTo>
                <a:lnTo>
                  <a:pt x="3345" y="1325"/>
                </a:lnTo>
                <a:lnTo>
                  <a:pt x="3343" y="1325"/>
                </a:lnTo>
                <a:lnTo>
                  <a:pt x="3341" y="1325"/>
                </a:lnTo>
                <a:lnTo>
                  <a:pt x="3340" y="1325"/>
                </a:lnTo>
                <a:lnTo>
                  <a:pt x="3340" y="1324"/>
                </a:lnTo>
                <a:lnTo>
                  <a:pt x="3338" y="1324"/>
                </a:lnTo>
                <a:lnTo>
                  <a:pt x="3336" y="1324"/>
                </a:lnTo>
                <a:lnTo>
                  <a:pt x="3336" y="1325"/>
                </a:lnTo>
                <a:lnTo>
                  <a:pt x="3335" y="1325"/>
                </a:lnTo>
                <a:lnTo>
                  <a:pt x="3335" y="1327"/>
                </a:lnTo>
                <a:lnTo>
                  <a:pt x="3333" y="1327"/>
                </a:lnTo>
                <a:lnTo>
                  <a:pt x="3329" y="1325"/>
                </a:lnTo>
                <a:lnTo>
                  <a:pt x="3328" y="1325"/>
                </a:lnTo>
                <a:lnTo>
                  <a:pt x="3326" y="1325"/>
                </a:lnTo>
                <a:lnTo>
                  <a:pt x="3326" y="1324"/>
                </a:lnTo>
                <a:lnTo>
                  <a:pt x="3324" y="1324"/>
                </a:lnTo>
                <a:lnTo>
                  <a:pt x="3324" y="1322"/>
                </a:lnTo>
                <a:lnTo>
                  <a:pt x="3323" y="1322"/>
                </a:lnTo>
                <a:lnTo>
                  <a:pt x="3321" y="1322"/>
                </a:lnTo>
                <a:lnTo>
                  <a:pt x="3319" y="1322"/>
                </a:lnTo>
                <a:lnTo>
                  <a:pt x="3319" y="1320"/>
                </a:lnTo>
                <a:lnTo>
                  <a:pt x="3317" y="1320"/>
                </a:lnTo>
                <a:lnTo>
                  <a:pt x="3316" y="1320"/>
                </a:lnTo>
                <a:lnTo>
                  <a:pt x="3314" y="1320"/>
                </a:lnTo>
                <a:lnTo>
                  <a:pt x="3312" y="1320"/>
                </a:lnTo>
                <a:lnTo>
                  <a:pt x="3311" y="1320"/>
                </a:lnTo>
                <a:lnTo>
                  <a:pt x="3311" y="1319"/>
                </a:lnTo>
                <a:lnTo>
                  <a:pt x="3311" y="1319"/>
                </a:lnTo>
                <a:lnTo>
                  <a:pt x="3311" y="1317"/>
                </a:lnTo>
                <a:lnTo>
                  <a:pt x="3311" y="1317"/>
                </a:lnTo>
                <a:lnTo>
                  <a:pt x="3311" y="1315"/>
                </a:lnTo>
                <a:lnTo>
                  <a:pt x="3312" y="1313"/>
                </a:lnTo>
                <a:lnTo>
                  <a:pt x="3311" y="1313"/>
                </a:lnTo>
                <a:lnTo>
                  <a:pt x="3311" y="1313"/>
                </a:lnTo>
                <a:lnTo>
                  <a:pt x="3311" y="1312"/>
                </a:lnTo>
                <a:lnTo>
                  <a:pt x="3309" y="1312"/>
                </a:lnTo>
                <a:lnTo>
                  <a:pt x="3307" y="1310"/>
                </a:lnTo>
                <a:lnTo>
                  <a:pt x="3306" y="1310"/>
                </a:lnTo>
                <a:lnTo>
                  <a:pt x="3304" y="1310"/>
                </a:lnTo>
                <a:lnTo>
                  <a:pt x="3302" y="1310"/>
                </a:lnTo>
                <a:lnTo>
                  <a:pt x="3302" y="1312"/>
                </a:lnTo>
                <a:lnTo>
                  <a:pt x="3300" y="1310"/>
                </a:lnTo>
                <a:lnTo>
                  <a:pt x="3302" y="1308"/>
                </a:lnTo>
                <a:lnTo>
                  <a:pt x="3302" y="1307"/>
                </a:lnTo>
                <a:lnTo>
                  <a:pt x="3302" y="1305"/>
                </a:lnTo>
                <a:lnTo>
                  <a:pt x="3304" y="1305"/>
                </a:lnTo>
                <a:lnTo>
                  <a:pt x="3306" y="1305"/>
                </a:lnTo>
                <a:lnTo>
                  <a:pt x="3306" y="1305"/>
                </a:lnTo>
                <a:lnTo>
                  <a:pt x="3306" y="1303"/>
                </a:lnTo>
                <a:lnTo>
                  <a:pt x="3306" y="1301"/>
                </a:lnTo>
                <a:lnTo>
                  <a:pt x="3306" y="1300"/>
                </a:lnTo>
                <a:lnTo>
                  <a:pt x="3307" y="1300"/>
                </a:lnTo>
                <a:lnTo>
                  <a:pt x="3307" y="1298"/>
                </a:lnTo>
                <a:lnTo>
                  <a:pt x="3309" y="1298"/>
                </a:lnTo>
                <a:lnTo>
                  <a:pt x="3311" y="1298"/>
                </a:lnTo>
                <a:lnTo>
                  <a:pt x="3311" y="1298"/>
                </a:lnTo>
                <a:lnTo>
                  <a:pt x="3312" y="1300"/>
                </a:lnTo>
                <a:lnTo>
                  <a:pt x="3312" y="1298"/>
                </a:lnTo>
                <a:lnTo>
                  <a:pt x="3314" y="1298"/>
                </a:lnTo>
                <a:lnTo>
                  <a:pt x="3314" y="1300"/>
                </a:lnTo>
                <a:lnTo>
                  <a:pt x="3316" y="1300"/>
                </a:lnTo>
                <a:lnTo>
                  <a:pt x="3319" y="1300"/>
                </a:lnTo>
                <a:lnTo>
                  <a:pt x="3319" y="1298"/>
                </a:lnTo>
                <a:lnTo>
                  <a:pt x="3321" y="1298"/>
                </a:lnTo>
                <a:lnTo>
                  <a:pt x="3323" y="1298"/>
                </a:lnTo>
                <a:lnTo>
                  <a:pt x="3323" y="1300"/>
                </a:lnTo>
                <a:lnTo>
                  <a:pt x="3324" y="1300"/>
                </a:lnTo>
                <a:lnTo>
                  <a:pt x="3324" y="1301"/>
                </a:lnTo>
                <a:lnTo>
                  <a:pt x="3326" y="1301"/>
                </a:lnTo>
                <a:lnTo>
                  <a:pt x="3326" y="1303"/>
                </a:lnTo>
                <a:lnTo>
                  <a:pt x="3328" y="1303"/>
                </a:lnTo>
                <a:lnTo>
                  <a:pt x="3328" y="1301"/>
                </a:lnTo>
                <a:lnTo>
                  <a:pt x="3329" y="1301"/>
                </a:lnTo>
                <a:lnTo>
                  <a:pt x="3329" y="1303"/>
                </a:lnTo>
                <a:lnTo>
                  <a:pt x="3331" y="1303"/>
                </a:lnTo>
                <a:lnTo>
                  <a:pt x="3331" y="1305"/>
                </a:lnTo>
                <a:lnTo>
                  <a:pt x="3333" y="1305"/>
                </a:lnTo>
                <a:lnTo>
                  <a:pt x="3333" y="1303"/>
                </a:lnTo>
                <a:lnTo>
                  <a:pt x="3335" y="1303"/>
                </a:lnTo>
                <a:lnTo>
                  <a:pt x="3335" y="1305"/>
                </a:lnTo>
                <a:lnTo>
                  <a:pt x="3336" y="1305"/>
                </a:lnTo>
                <a:lnTo>
                  <a:pt x="3336" y="1308"/>
                </a:lnTo>
                <a:lnTo>
                  <a:pt x="3338" y="1310"/>
                </a:lnTo>
                <a:lnTo>
                  <a:pt x="3340" y="1310"/>
                </a:lnTo>
                <a:lnTo>
                  <a:pt x="3341" y="1310"/>
                </a:lnTo>
                <a:lnTo>
                  <a:pt x="3343" y="1310"/>
                </a:lnTo>
                <a:lnTo>
                  <a:pt x="3343" y="1312"/>
                </a:lnTo>
                <a:lnTo>
                  <a:pt x="3345" y="1312"/>
                </a:lnTo>
                <a:lnTo>
                  <a:pt x="3347" y="1312"/>
                </a:lnTo>
                <a:lnTo>
                  <a:pt x="3348" y="1310"/>
                </a:lnTo>
                <a:lnTo>
                  <a:pt x="3348" y="1312"/>
                </a:lnTo>
                <a:lnTo>
                  <a:pt x="3352" y="1312"/>
                </a:lnTo>
                <a:lnTo>
                  <a:pt x="3352" y="1312"/>
                </a:lnTo>
                <a:lnTo>
                  <a:pt x="3353" y="1312"/>
                </a:lnTo>
                <a:lnTo>
                  <a:pt x="3355" y="1312"/>
                </a:lnTo>
                <a:lnTo>
                  <a:pt x="3355" y="1313"/>
                </a:lnTo>
                <a:lnTo>
                  <a:pt x="3357" y="1313"/>
                </a:lnTo>
                <a:lnTo>
                  <a:pt x="3359" y="1313"/>
                </a:lnTo>
                <a:lnTo>
                  <a:pt x="3359" y="1312"/>
                </a:lnTo>
                <a:lnTo>
                  <a:pt x="3360" y="1312"/>
                </a:lnTo>
                <a:lnTo>
                  <a:pt x="3360" y="1308"/>
                </a:lnTo>
                <a:lnTo>
                  <a:pt x="3360" y="1307"/>
                </a:lnTo>
                <a:lnTo>
                  <a:pt x="3362" y="1307"/>
                </a:lnTo>
                <a:lnTo>
                  <a:pt x="3362" y="1305"/>
                </a:lnTo>
                <a:lnTo>
                  <a:pt x="3364" y="1305"/>
                </a:lnTo>
                <a:lnTo>
                  <a:pt x="3365" y="1305"/>
                </a:lnTo>
                <a:lnTo>
                  <a:pt x="3365" y="1307"/>
                </a:lnTo>
                <a:lnTo>
                  <a:pt x="3367" y="1308"/>
                </a:lnTo>
                <a:lnTo>
                  <a:pt x="3369" y="1310"/>
                </a:lnTo>
                <a:lnTo>
                  <a:pt x="3370" y="1310"/>
                </a:lnTo>
                <a:lnTo>
                  <a:pt x="3370" y="1308"/>
                </a:lnTo>
                <a:lnTo>
                  <a:pt x="3372" y="1308"/>
                </a:lnTo>
                <a:lnTo>
                  <a:pt x="3372" y="1310"/>
                </a:lnTo>
                <a:lnTo>
                  <a:pt x="3374" y="1310"/>
                </a:lnTo>
                <a:lnTo>
                  <a:pt x="3374" y="1312"/>
                </a:lnTo>
                <a:lnTo>
                  <a:pt x="3376" y="1312"/>
                </a:lnTo>
                <a:lnTo>
                  <a:pt x="3376" y="1310"/>
                </a:lnTo>
                <a:lnTo>
                  <a:pt x="3377" y="1310"/>
                </a:lnTo>
                <a:lnTo>
                  <a:pt x="3377" y="1312"/>
                </a:lnTo>
                <a:lnTo>
                  <a:pt x="3377" y="1313"/>
                </a:lnTo>
                <a:lnTo>
                  <a:pt x="3379" y="1313"/>
                </a:lnTo>
                <a:lnTo>
                  <a:pt x="3379" y="1312"/>
                </a:lnTo>
                <a:lnTo>
                  <a:pt x="3381" y="1312"/>
                </a:lnTo>
                <a:lnTo>
                  <a:pt x="3382" y="1312"/>
                </a:lnTo>
                <a:lnTo>
                  <a:pt x="3382" y="1313"/>
                </a:lnTo>
                <a:lnTo>
                  <a:pt x="3384" y="1313"/>
                </a:lnTo>
                <a:lnTo>
                  <a:pt x="3384" y="1315"/>
                </a:lnTo>
                <a:lnTo>
                  <a:pt x="3384" y="1317"/>
                </a:lnTo>
                <a:lnTo>
                  <a:pt x="3384" y="1319"/>
                </a:lnTo>
                <a:lnTo>
                  <a:pt x="3386" y="1319"/>
                </a:lnTo>
                <a:lnTo>
                  <a:pt x="3386" y="1320"/>
                </a:lnTo>
                <a:lnTo>
                  <a:pt x="3386" y="1322"/>
                </a:lnTo>
                <a:lnTo>
                  <a:pt x="3386" y="1324"/>
                </a:lnTo>
                <a:lnTo>
                  <a:pt x="3388" y="1325"/>
                </a:lnTo>
                <a:lnTo>
                  <a:pt x="3389" y="1325"/>
                </a:lnTo>
                <a:lnTo>
                  <a:pt x="3389" y="1327"/>
                </a:lnTo>
                <a:lnTo>
                  <a:pt x="3391" y="1327"/>
                </a:lnTo>
                <a:lnTo>
                  <a:pt x="3393" y="1327"/>
                </a:lnTo>
                <a:lnTo>
                  <a:pt x="3393" y="1327"/>
                </a:lnTo>
                <a:lnTo>
                  <a:pt x="3393" y="1325"/>
                </a:lnTo>
                <a:lnTo>
                  <a:pt x="3394" y="1327"/>
                </a:lnTo>
                <a:lnTo>
                  <a:pt x="3394" y="1325"/>
                </a:lnTo>
                <a:lnTo>
                  <a:pt x="3396" y="1327"/>
                </a:lnTo>
                <a:lnTo>
                  <a:pt x="3396" y="1325"/>
                </a:lnTo>
                <a:lnTo>
                  <a:pt x="3398" y="1325"/>
                </a:lnTo>
                <a:lnTo>
                  <a:pt x="3400" y="1325"/>
                </a:lnTo>
                <a:lnTo>
                  <a:pt x="3401" y="1327"/>
                </a:lnTo>
                <a:lnTo>
                  <a:pt x="3401" y="1325"/>
                </a:lnTo>
                <a:lnTo>
                  <a:pt x="3403" y="1327"/>
                </a:lnTo>
                <a:lnTo>
                  <a:pt x="3405" y="1327"/>
                </a:lnTo>
                <a:lnTo>
                  <a:pt x="3405" y="1329"/>
                </a:lnTo>
                <a:lnTo>
                  <a:pt x="3403" y="1329"/>
                </a:lnTo>
                <a:lnTo>
                  <a:pt x="3403" y="1331"/>
                </a:lnTo>
                <a:lnTo>
                  <a:pt x="3403" y="1332"/>
                </a:lnTo>
                <a:lnTo>
                  <a:pt x="3405" y="1332"/>
                </a:lnTo>
                <a:lnTo>
                  <a:pt x="3405" y="1334"/>
                </a:lnTo>
                <a:lnTo>
                  <a:pt x="3406" y="1334"/>
                </a:lnTo>
                <a:lnTo>
                  <a:pt x="3408" y="1334"/>
                </a:lnTo>
                <a:lnTo>
                  <a:pt x="3410" y="1334"/>
                </a:lnTo>
                <a:lnTo>
                  <a:pt x="3411" y="1334"/>
                </a:lnTo>
                <a:lnTo>
                  <a:pt x="3411" y="1332"/>
                </a:lnTo>
                <a:lnTo>
                  <a:pt x="3413" y="1332"/>
                </a:lnTo>
                <a:lnTo>
                  <a:pt x="3415" y="1332"/>
                </a:lnTo>
                <a:lnTo>
                  <a:pt x="3417" y="1334"/>
                </a:lnTo>
                <a:lnTo>
                  <a:pt x="3417" y="1336"/>
                </a:lnTo>
                <a:lnTo>
                  <a:pt x="3418" y="1337"/>
                </a:lnTo>
                <a:lnTo>
                  <a:pt x="3418" y="1339"/>
                </a:lnTo>
                <a:lnTo>
                  <a:pt x="3417" y="1339"/>
                </a:lnTo>
                <a:moveTo>
                  <a:pt x="3880" y="1300"/>
                </a:moveTo>
                <a:lnTo>
                  <a:pt x="3878" y="1298"/>
                </a:lnTo>
                <a:lnTo>
                  <a:pt x="3878" y="1296"/>
                </a:lnTo>
                <a:lnTo>
                  <a:pt x="3878" y="1295"/>
                </a:lnTo>
                <a:lnTo>
                  <a:pt x="3878" y="1293"/>
                </a:lnTo>
                <a:lnTo>
                  <a:pt x="3880" y="1291"/>
                </a:lnTo>
                <a:lnTo>
                  <a:pt x="3880" y="1293"/>
                </a:lnTo>
                <a:lnTo>
                  <a:pt x="3880" y="1295"/>
                </a:lnTo>
                <a:lnTo>
                  <a:pt x="3880" y="1296"/>
                </a:lnTo>
                <a:lnTo>
                  <a:pt x="3880" y="1298"/>
                </a:lnTo>
                <a:lnTo>
                  <a:pt x="3882" y="1300"/>
                </a:lnTo>
                <a:lnTo>
                  <a:pt x="3882" y="1301"/>
                </a:lnTo>
                <a:lnTo>
                  <a:pt x="3883" y="1300"/>
                </a:lnTo>
                <a:lnTo>
                  <a:pt x="3883" y="1301"/>
                </a:lnTo>
                <a:lnTo>
                  <a:pt x="3885" y="1301"/>
                </a:lnTo>
                <a:lnTo>
                  <a:pt x="3885" y="1303"/>
                </a:lnTo>
                <a:lnTo>
                  <a:pt x="3885" y="1305"/>
                </a:lnTo>
                <a:lnTo>
                  <a:pt x="3885" y="1305"/>
                </a:lnTo>
                <a:lnTo>
                  <a:pt x="3887" y="1305"/>
                </a:lnTo>
                <a:lnTo>
                  <a:pt x="3887" y="1307"/>
                </a:lnTo>
                <a:lnTo>
                  <a:pt x="3887" y="1308"/>
                </a:lnTo>
                <a:lnTo>
                  <a:pt x="3887" y="1310"/>
                </a:lnTo>
                <a:lnTo>
                  <a:pt x="3887" y="1312"/>
                </a:lnTo>
                <a:lnTo>
                  <a:pt x="3888" y="1312"/>
                </a:lnTo>
                <a:lnTo>
                  <a:pt x="3888" y="1313"/>
                </a:lnTo>
                <a:lnTo>
                  <a:pt x="3890" y="1313"/>
                </a:lnTo>
                <a:lnTo>
                  <a:pt x="3890" y="1315"/>
                </a:lnTo>
                <a:lnTo>
                  <a:pt x="3890" y="1317"/>
                </a:lnTo>
                <a:lnTo>
                  <a:pt x="3892" y="1317"/>
                </a:lnTo>
                <a:lnTo>
                  <a:pt x="3890" y="1319"/>
                </a:lnTo>
                <a:lnTo>
                  <a:pt x="3892" y="1319"/>
                </a:lnTo>
                <a:lnTo>
                  <a:pt x="3892" y="1320"/>
                </a:lnTo>
                <a:lnTo>
                  <a:pt x="3890" y="1322"/>
                </a:lnTo>
                <a:lnTo>
                  <a:pt x="3888" y="1322"/>
                </a:lnTo>
                <a:lnTo>
                  <a:pt x="3888" y="1324"/>
                </a:lnTo>
                <a:lnTo>
                  <a:pt x="3887" y="1324"/>
                </a:lnTo>
                <a:lnTo>
                  <a:pt x="3887" y="1322"/>
                </a:lnTo>
                <a:lnTo>
                  <a:pt x="3887" y="1322"/>
                </a:lnTo>
                <a:lnTo>
                  <a:pt x="3887" y="1320"/>
                </a:lnTo>
                <a:lnTo>
                  <a:pt x="3885" y="1320"/>
                </a:lnTo>
                <a:lnTo>
                  <a:pt x="3883" y="1317"/>
                </a:lnTo>
                <a:lnTo>
                  <a:pt x="3885" y="1317"/>
                </a:lnTo>
                <a:lnTo>
                  <a:pt x="3885" y="1315"/>
                </a:lnTo>
                <a:lnTo>
                  <a:pt x="3885" y="1313"/>
                </a:lnTo>
                <a:lnTo>
                  <a:pt x="3885" y="1312"/>
                </a:lnTo>
                <a:lnTo>
                  <a:pt x="3883" y="1312"/>
                </a:lnTo>
                <a:lnTo>
                  <a:pt x="3882" y="1312"/>
                </a:lnTo>
                <a:lnTo>
                  <a:pt x="3882" y="1310"/>
                </a:lnTo>
                <a:lnTo>
                  <a:pt x="3882" y="1308"/>
                </a:lnTo>
                <a:lnTo>
                  <a:pt x="3880" y="1308"/>
                </a:lnTo>
                <a:lnTo>
                  <a:pt x="3880" y="1307"/>
                </a:lnTo>
                <a:lnTo>
                  <a:pt x="3880" y="1305"/>
                </a:lnTo>
                <a:lnTo>
                  <a:pt x="3880" y="1305"/>
                </a:lnTo>
                <a:lnTo>
                  <a:pt x="3880" y="1303"/>
                </a:lnTo>
                <a:lnTo>
                  <a:pt x="3880" y="1301"/>
                </a:lnTo>
                <a:lnTo>
                  <a:pt x="3880" y="1300"/>
                </a:lnTo>
                <a:moveTo>
                  <a:pt x="3386" y="1313"/>
                </a:moveTo>
                <a:lnTo>
                  <a:pt x="3388" y="1313"/>
                </a:lnTo>
                <a:lnTo>
                  <a:pt x="3389" y="1313"/>
                </a:lnTo>
                <a:lnTo>
                  <a:pt x="3389" y="1312"/>
                </a:lnTo>
                <a:lnTo>
                  <a:pt x="3391" y="1313"/>
                </a:lnTo>
                <a:lnTo>
                  <a:pt x="3393" y="1313"/>
                </a:lnTo>
                <a:lnTo>
                  <a:pt x="3393" y="1312"/>
                </a:lnTo>
                <a:lnTo>
                  <a:pt x="3394" y="1313"/>
                </a:lnTo>
                <a:lnTo>
                  <a:pt x="3396" y="1312"/>
                </a:lnTo>
                <a:lnTo>
                  <a:pt x="3398" y="1313"/>
                </a:lnTo>
                <a:lnTo>
                  <a:pt x="3400" y="1312"/>
                </a:lnTo>
                <a:lnTo>
                  <a:pt x="3400" y="1313"/>
                </a:lnTo>
                <a:lnTo>
                  <a:pt x="3401" y="1313"/>
                </a:lnTo>
                <a:lnTo>
                  <a:pt x="3401" y="1315"/>
                </a:lnTo>
                <a:lnTo>
                  <a:pt x="3400" y="1315"/>
                </a:lnTo>
                <a:lnTo>
                  <a:pt x="3398" y="1315"/>
                </a:lnTo>
                <a:lnTo>
                  <a:pt x="3398" y="1317"/>
                </a:lnTo>
                <a:lnTo>
                  <a:pt x="3396" y="1317"/>
                </a:lnTo>
                <a:lnTo>
                  <a:pt x="3394" y="1317"/>
                </a:lnTo>
                <a:lnTo>
                  <a:pt x="3394" y="1319"/>
                </a:lnTo>
                <a:lnTo>
                  <a:pt x="3393" y="1319"/>
                </a:lnTo>
                <a:lnTo>
                  <a:pt x="3393" y="1319"/>
                </a:lnTo>
                <a:lnTo>
                  <a:pt x="3391" y="1319"/>
                </a:lnTo>
                <a:lnTo>
                  <a:pt x="3391" y="1317"/>
                </a:lnTo>
                <a:lnTo>
                  <a:pt x="3389" y="1317"/>
                </a:lnTo>
                <a:lnTo>
                  <a:pt x="3391" y="1319"/>
                </a:lnTo>
                <a:lnTo>
                  <a:pt x="3386" y="1317"/>
                </a:lnTo>
                <a:lnTo>
                  <a:pt x="3386" y="1315"/>
                </a:lnTo>
                <a:lnTo>
                  <a:pt x="3386" y="1313"/>
                </a:lnTo>
                <a:moveTo>
                  <a:pt x="3805" y="1303"/>
                </a:moveTo>
                <a:lnTo>
                  <a:pt x="3805" y="1301"/>
                </a:lnTo>
                <a:lnTo>
                  <a:pt x="3805" y="1298"/>
                </a:lnTo>
                <a:lnTo>
                  <a:pt x="3806" y="1298"/>
                </a:lnTo>
                <a:lnTo>
                  <a:pt x="3808" y="1298"/>
                </a:lnTo>
                <a:lnTo>
                  <a:pt x="3810" y="1298"/>
                </a:lnTo>
                <a:lnTo>
                  <a:pt x="3811" y="1298"/>
                </a:lnTo>
                <a:lnTo>
                  <a:pt x="3813" y="1298"/>
                </a:lnTo>
                <a:lnTo>
                  <a:pt x="3813" y="1300"/>
                </a:lnTo>
                <a:lnTo>
                  <a:pt x="3815" y="1300"/>
                </a:lnTo>
                <a:lnTo>
                  <a:pt x="3817" y="1300"/>
                </a:lnTo>
                <a:lnTo>
                  <a:pt x="3818" y="1300"/>
                </a:lnTo>
                <a:lnTo>
                  <a:pt x="3820" y="1298"/>
                </a:lnTo>
                <a:lnTo>
                  <a:pt x="3820" y="1300"/>
                </a:lnTo>
                <a:lnTo>
                  <a:pt x="3822" y="1300"/>
                </a:lnTo>
                <a:lnTo>
                  <a:pt x="3823" y="1300"/>
                </a:lnTo>
                <a:lnTo>
                  <a:pt x="3823" y="1298"/>
                </a:lnTo>
                <a:lnTo>
                  <a:pt x="3823" y="1296"/>
                </a:lnTo>
                <a:lnTo>
                  <a:pt x="3823" y="1295"/>
                </a:lnTo>
                <a:lnTo>
                  <a:pt x="3825" y="1295"/>
                </a:lnTo>
                <a:lnTo>
                  <a:pt x="3825" y="1296"/>
                </a:lnTo>
                <a:lnTo>
                  <a:pt x="3825" y="1298"/>
                </a:lnTo>
                <a:lnTo>
                  <a:pt x="3825" y="1300"/>
                </a:lnTo>
                <a:lnTo>
                  <a:pt x="3827" y="1300"/>
                </a:lnTo>
                <a:lnTo>
                  <a:pt x="3829" y="1300"/>
                </a:lnTo>
                <a:lnTo>
                  <a:pt x="3829" y="1298"/>
                </a:lnTo>
                <a:lnTo>
                  <a:pt x="3830" y="1298"/>
                </a:lnTo>
                <a:lnTo>
                  <a:pt x="3832" y="1298"/>
                </a:lnTo>
                <a:lnTo>
                  <a:pt x="3832" y="1300"/>
                </a:lnTo>
                <a:lnTo>
                  <a:pt x="3834" y="1300"/>
                </a:lnTo>
                <a:lnTo>
                  <a:pt x="3834" y="1298"/>
                </a:lnTo>
                <a:lnTo>
                  <a:pt x="3835" y="1298"/>
                </a:lnTo>
                <a:lnTo>
                  <a:pt x="3837" y="1298"/>
                </a:lnTo>
                <a:lnTo>
                  <a:pt x="3837" y="1296"/>
                </a:lnTo>
                <a:lnTo>
                  <a:pt x="3837" y="1295"/>
                </a:lnTo>
                <a:lnTo>
                  <a:pt x="3837" y="1293"/>
                </a:lnTo>
                <a:lnTo>
                  <a:pt x="3839" y="1293"/>
                </a:lnTo>
                <a:lnTo>
                  <a:pt x="3839" y="1291"/>
                </a:lnTo>
                <a:lnTo>
                  <a:pt x="3840" y="1291"/>
                </a:lnTo>
                <a:lnTo>
                  <a:pt x="3840" y="1290"/>
                </a:lnTo>
                <a:lnTo>
                  <a:pt x="3842" y="1290"/>
                </a:lnTo>
                <a:lnTo>
                  <a:pt x="3844" y="1290"/>
                </a:lnTo>
                <a:lnTo>
                  <a:pt x="3846" y="1290"/>
                </a:lnTo>
                <a:lnTo>
                  <a:pt x="3846" y="1288"/>
                </a:lnTo>
                <a:lnTo>
                  <a:pt x="3846" y="1286"/>
                </a:lnTo>
                <a:lnTo>
                  <a:pt x="3846" y="1284"/>
                </a:lnTo>
                <a:lnTo>
                  <a:pt x="3846" y="1283"/>
                </a:lnTo>
                <a:lnTo>
                  <a:pt x="3846" y="1281"/>
                </a:lnTo>
                <a:lnTo>
                  <a:pt x="3846" y="1279"/>
                </a:lnTo>
                <a:lnTo>
                  <a:pt x="3844" y="1279"/>
                </a:lnTo>
                <a:lnTo>
                  <a:pt x="3844" y="1278"/>
                </a:lnTo>
                <a:lnTo>
                  <a:pt x="3844" y="1276"/>
                </a:lnTo>
                <a:lnTo>
                  <a:pt x="3846" y="1276"/>
                </a:lnTo>
                <a:lnTo>
                  <a:pt x="3846" y="1276"/>
                </a:lnTo>
                <a:lnTo>
                  <a:pt x="3847" y="1276"/>
                </a:lnTo>
                <a:lnTo>
                  <a:pt x="3847" y="1278"/>
                </a:lnTo>
                <a:lnTo>
                  <a:pt x="3847" y="1279"/>
                </a:lnTo>
                <a:lnTo>
                  <a:pt x="3849" y="1279"/>
                </a:lnTo>
                <a:lnTo>
                  <a:pt x="3849" y="1278"/>
                </a:lnTo>
                <a:lnTo>
                  <a:pt x="3849" y="1276"/>
                </a:lnTo>
                <a:lnTo>
                  <a:pt x="3851" y="1276"/>
                </a:lnTo>
                <a:lnTo>
                  <a:pt x="3852" y="1278"/>
                </a:lnTo>
                <a:lnTo>
                  <a:pt x="3852" y="1279"/>
                </a:lnTo>
                <a:lnTo>
                  <a:pt x="3854" y="1279"/>
                </a:lnTo>
                <a:lnTo>
                  <a:pt x="3852" y="1281"/>
                </a:lnTo>
                <a:lnTo>
                  <a:pt x="3852" y="1283"/>
                </a:lnTo>
                <a:lnTo>
                  <a:pt x="3852" y="1284"/>
                </a:lnTo>
                <a:lnTo>
                  <a:pt x="3852" y="1286"/>
                </a:lnTo>
                <a:lnTo>
                  <a:pt x="3852" y="1288"/>
                </a:lnTo>
                <a:lnTo>
                  <a:pt x="3851" y="1288"/>
                </a:lnTo>
                <a:lnTo>
                  <a:pt x="3851" y="1290"/>
                </a:lnTo>
                <a:lnTo>
                  <a:pt x="3849" y="1290"/>
                </a:lnTo>
                <a:lnTo>
                  <a:pt x="3847" y="1290"/>
                </a:lnTo>
                <a:lnTo>
                  <a:pt x="3847" y="1291"/>
                </a:lnTo>
                <a:lnTo>
                  <a:pt x="3847" y="1293"/>
                </a:lnTo>
                <a:lnTo>
                  <a:pt x="3847" y="1295"/>
                </a:lnTo>
                <a:lnTo>
                  <a:pt x="3849" y="1295"/>
                </a:lnTo>
                <a:lnTo>
                  <a:pt x="3849" y="1296"/>
                </a:lnTo>
                <a:lnTo>
                  <a:pt x="3849" y="1298"/>
                </a:lnTo>
                <a:lnTo>
                  <a:pt x="3847" y="1298"/>
                </a:lnTo>
                <a:lnTo>
                  <a:pt x="3847" y="1300"/>
                </a:lnTo>
                <a:lnTo>
                  <a:pt x="3846" y="1300"/>
                </a:lnTo>
                <a:lnTo>
                  <a:pt x="3846" y="1301"/>
                </a:lnTo>
                <a:lnTo>
                  <a:pt x="3846" y="1300"/>
                </a:lnTo>
                <a:lnTo>
                  <a:pt x="3844" y="1300"/>
                </a:lnTo>
                <a:lnTo>
                  <a:pt x="3842" y="1300"/>
                </a:lnTo>
                <a:lnTo>
                  <a:pt x="3842" y="1301"/>
                </a:lnTo>
                <a:lnTo>
                  <a:pt x="3842" y="1303"/>
                </a:lnTo>
                <a:lnTo>
                  <a:pt x="3840" y="1303"/>
                </a:lnTo>
                <a:lnTo>
                  <a:pt x="3840" y="1305"/>
                </a:lnTo>
                <a:lnTo>
                  <a:pt x="3839" y="1305"/>
                </a:lnTo>
                <a:lnTo>
                  <a:pt x="3839" y="1305"/>
                </a:lnTo>
                <a:lnTo>
                  <a:pt x="3837" y="1305"/>
                </a:lnTo>
                <a:lnTo>
                  <a:pt x="3837" y="1307"/>
                </a:lnTo>
                <a:lnTo>
                  <a:pt x="3835" y="1307"/>
                </a:lnTo>
                <a:lnTo>
                  <a:pt x="3834" y="1307"/>
                </a:lnTo>
                <a:lnTo>
                  <a:pt x="3834" y="1308"/>
                </a:lnTo>
                <a:lnTo>
                  <a:pt x="3832" y="1308"/>
                </a:lnTo>
                <a:lnTo>
                  <a:pt x="3830" y="1308"/>
                </a:lnTo>
                <a:lnTo>
                  <a:pt x="3830" y="1310"/>
                </a:lnTo>
                <a:lnTo>
                  <a:pt x="3829" y="1310"/>
                </a:lnTo>
                <a:lnTo>
                  <a:pt x="3829" y="1312"/>
                </a:lnTo>
                <a:lnTo>
                  <a:pt x="3827" y="1312"/>
                </a:lnTo>
                <a:lnTo>
                  <a:pt x="3825" y="1312"/>
                </a:lnTo>
                <a:lnTo>
                  <a:pt x="3825" y="1310"/>
                </a:lnTo>
                <a:lnTo>
                  <a:pt x="3823" y="1312"/>
                </a:lnTo>
                <a:lnTo>
                  <a:pt x="3823" y="1310"/>
                </a:lnTo>
                <a:lnTo>
                  <a:pt x="3822" y="1310"/>
                </a:lnTo>
                <a:lnTo>
                  <a:pt x="3822" y="1312"/>
                </a:lnTo>
                <a:lnTo>
                  <a:pt x="3820" y="1312"/>
                </a:lnTo>
                <a:lnTo>
                  <a:pt x="3820" y="1310"/>
                </a:lnTo>
                <a:lnTo>
                  <a:pt x="3818" y="1312"/>
                </a:lnTo>
                <a:lnTo>
                  <a:pt x="3818" y="1310"/>
                </a:lnTo>
                <a:lnTo>
                  <a:pt x="3817" y="1308"/>
                </a:lnTo>
                <a:lnTo>
                  <a:pt x="3817" y="1307"/>
                </a:lnTo>
                <a:lnTo>
                  <a:pt x="3815" y="1307"/>
                </a:lnTo>
                <a:lnTo>
                  <a:pt x="3813" y="1307"/>
                </a:lnTo>
                <a:lnTo>
                  <a:pt x="3813" y="1308"/>
                </a:lnTo>
                <a:lnTo>
                  <a:pt x="3811" y="1308"/>
                </a:lnTo>
                <a:lnTo>
                  <a:pt x="3811" y="1307"/>
                </a:lnTo>
                <a:lnTo>
                  <a:pt x="3810" y="1305"/>
                </a:lnTo>
                <a:lnTo>
                  <a:pt x="3810" y="1305"/>
                </a:lnTo>
                <a:lnTo>
                  <a:pt x="3808" y="1305"/>
                </a:lnTo>
                <a:lnTo>
                  <a:pt x="3806" y="1305"/>
                </a:lnTo>
                <a:lnTo>
                  <a:pt x="3806" y="1303"/>
                </a:lnTo>
                <a:lnTo>
                  <a:pt x="3805" y="1303"/>
                </a:lnTo>
                <a:moveTo>
                  <a:pt x="3644" y="1305"/>
                </a:moveTo>
                <a:lnTo>
                  <a:pt x="3642" y="1303"/>
                </a:lnTo>
                <a:lnTo>
                  <a:pt x="3644" y="1303"/>
                </a:lnTo>
                <a:lnTo>
                  <a:pt x="3644" y="1301"/>
                </a:lnTo>
                <a:lnTo>
                  <a:pt x="3644" y="1300"/>
                </a:lnTo>
                <a:lnTo>
                  <a:pt x="3644" y="1298"/>
                </a:lnTo>
                <a:lnTo>
                  <a:pt x="3644" y="1296"/>
                </a:lnTo>
                <a:lnTo>
                  <a:pt x="3644" y="1295"/>
                </a:lnTo>
                <a:lnTo>
                  <a:pt x="3642" y="1295"/>
                </a:lnTo>
                <a:lnTo>
                  <a:pt x="3642" y="1296"/>
                </a:lnTo>
                <a:lnTo>
                  <a:pt x="3641" y="1296"/>
                </a:lnTo>
                <a:lnTo>
                  <a:pt x="3641" y="1298"/>
                </a:lnTo>
                <a:lnTo>
                  <a:pt x="3641" y="1298"/>
                </a:lnTo>
                <a:lnTo>
                  <a:pt x="3639" y="1298"/>
                </a:lnTo>
                <a:lnTo>
                  <a:pt x="3639" y="1300"/>
                </a:lnTo>
                <a:lnTo>
                  <a:pt x="3641" y="1300"/>
                </a:lnTo>
                <a:lnTo>
                  <a:pt x="3641" y="1301"/>
                </a:lnTo>
                <a:lnTo>
                  <a:pt x="3641" y="1303"/>
                </a:lnTo>
                <a:lnTo>
                  <a:pt x="3641" y="1305"/>
                </a:lnTo>
                <a:lnTo>
                  <a:pt x="3639" y="1305"/>
                </a:lnTo>
                <a:lnTo>
                  <a:pt x="3639" y="1305"/>
                </a:lnTo>
                <a:lnTo>
                  <a:pt x="3639" y="1303"/>
                </a:lnTo>
                <a:lnTo>
                  <a:pt x="3637" y="1305"/>
                </a:lnTo>
                <a:lnTo>
                  <a:pt x="3637" y="1305"/>
                </a:lnTo>
                <a:lnTo>
                  <a:pt x="3637" y="1307"/>
                </a:lnTo>
                <a:lnTo>
                  <a:pt x="3637" y="1308"/>
                </a:lnTo>
                <a:lnTo>
                  <a:pt x="3637" y="1310"/>
                </a:lnTo>
                <a:lnTo>
                  <a:pt x="3637" y="1313"/>
                </a:lnTo>
                <a:lnTo>
                  <a:pt x="3635" y="1313"/>
                </a:lnTo>
                <a:lnTo>
                  <a:pt x="3635" y="1315"/>
                </a:lnTo>
                <a:lnTo>
                  <a:pt x="3635" y="1317"/>
                </a:lnTo>
                <a:lnTo>
                  <a:pt x="3637" y="1317"/>
                </a:lnTo>
                <a:lnTo>
                  <a:pt x="3639" y="1317"/>
                </a:lnTo>
                <a:lnTo>
                  <a:pt x="3639" y="1315"/>
                </a:lnTo>
                <a:lnTo>
                  <a:pt x="3641" y="1315"/>
                </a:lnTo>
                <a:lnTo>
                  <a:pt x="3641" y="1313"/>
                </a:lnTo>
                <a:lnTo>
                  <a:pt x="3641" y="1313"/>
                </a:lnTo>
                <a:lnTo>
                  <a:pt x="3641" y="1312"/>
                </a:lnTo>
                <a:lnTo>
                  <a:pt x="3641" y="1310"/>
                </a:lnTo>
                <a:lnTo>
                  <a:pt x="3642" y="1310"/>
                </a:lnTo>
                <a:lnTo>
                  <a:pt x="3642" y="1308"/>
                </a:lnTo>
                <a:lnTo>
                  <a:pt x="3642" y="1307"/>
                </a:lnTo>
                <a:lnTo>
                  <a:pt x="3644" y="1307"/>
                </a:lnTo>
                <a:lnTo>
                  <a:pt x="3644" y="1305"/>
                </a:lnTo>
                <a:lnTo>
                  <a:pt x="3644" y="1305"/>
                </a:lnTo>
                <a:moveTo>
                  <a:pt x="3641" y="1308"/>
                </a:moveTo>
                <a:lnTo>
                  <a:pt x="3639" y="1308"/>
                </a:lnTo>
                <a:lnTo>
                  <a:pt x="3639" y="1307"/>
                </a:lnTo>
                <a:lnTo>
                  <a:pt x="3641" y="1307"/>
                </a:lnTo>
                <a:lnTo>
                  <a:pt x="3641" y="1308"/>
                </a:lnTo>
                <a:moveTo>
                  <a:pt x="2526" y="1298"/>
                </a:moveTo>
                <a:lnTo>
                  <a:pt x="2526" y="1296"/>
                </a:lnTo>
                <a:lnTo>
                  <a:pt x="2524" y="1296"/>
                </a:lnTo>
                <a:lnTo>
                  <a:pt x="2524" y="1295"/>
                </a:lnTo>
                <a:lnTo>
                  <a:pt x="2524" y="1293"/>
                </a:lnTo>
                <a:lnTo>
                  <a:pt x="2524" y="1291"/>
                </a:lnTo>
                <a:lnTo>
                  <a:pt x="2524" y="1290"/>
                </a:lnTo>
                <a:lnTo>
                  <a:pt x="2524" y="1288"/>
                </a:lnTo>
                <a:lnTo>
                  <a:pt x="2526" y="1288"/>
                </a:lnTo>
                <a:lnTo>
                  <a:pt x="2526" y="1290"/>
                </a:lnTo>
                <a:lnTo>
                  <a:pt x="2526" y="1291"/>
                </a:lnTo>
                <a:lnTo>
                  <a:pt x="2526" y="1293"/>
                </a:lnTo>
                <a:lnTo>
                  <a:pt x="2526" y="1295"/>
                </a:lnTo>
                <a:lnTo>
                  <a:pt x="2528" y="1295"/>
                </a:lnTo>
                <a:lnTo>
                  <a:pt x="2528" y="1298"/>
                </a:lnTo>
                <a:lnTo>
                  <a:pt x="2528" y="1300"/>
                </a:lnTo>
                <a:lnTo>
                  <a:pt x="2526" y="1300"/>
                </a:lnTo>
                <a:lnTo>
                  <a:pt x="2526" y="1298"/>
                </a:lnTo>
                <a:moveTo>
                  <a:pt x="3495" y="1293"/>
                </a:moveTo>
                <a:lnTo>
                  <a:pt x="3495" y="1291"/>
                </a:lnTo>
                <a:lnTo>
                  <a:pt x="3494" y="1291"/>
                </a:lnTo>
                <a:lnTo>
                  <a:pt x="3494" y="1290"/>
                </a:lnTo>
                <a:lnTo>
                  <a:pt x="3494" y="1288"/>
                </a:lnTo>
                <a:lnTo>
                  <a:pt x="3495" y="1288"/>
                </a:lnTo>
                <a:lnTo>
                  <a:pt x="3497" y="1288"/>
                </a:lnTo>
                <a:lnTo>
                  <a:pt x="3497" y="1290"/>
                </a:lnTo>
                <a:lnTo>
                  <a:pt x="3497" y="1291"/>
                </a:lnTo>
                <a:lnTo>
                  <a:pt x="3497" y="1293"/>
                </a:lnTo>
                <a:lnTo>
                  <a:pt x="3495" y="1293"/>
                </a:lnTo>
                <a:moveTo>
                  <a:pt x="3507" y="1278"/>
                </a:moveTo>
                <a:lnTo>
                  <a:pt x="3507" y="1276"/>
                </a:lnTo>
                <a:lnTo>
                  <a:pt x="3509" y="1276"/>
                </a:lnTo>
                <a:lnTo>
                  <a:pt x="3509" y="1274"/>
                </a:lnTo>
                <a:lnTo>
                  <a:pt x="3511" y="1274"/>
                </a:lnTo>
                <a:lnTo>
                  <a:pt x="3511" y="1276"/>
                </a:lnTo>
                <a:lnTo>
                  <a:pt x="3511" y="1278"/>
                </a:lnTo>
                <a:lnTo>
                  <a:pt x="3511" y="1279"/>
                </a:lnTo>
                <a:lnTo>
                  <a:pt x="3511" y="1281"/>
                </a:lnTo>
                <a:lnTo>
                  <a:pt x="3509" y="1281"/>
                </a:lnTo>
                <a:lnTo>
                  <a:pt x="3509" y="1283"/>
                </a:lnTo>
                <a:lnTo>
                  <a:pt x="3509" y="1284"/>
                </a:lnTo>
                <a:lnTo>
                  <a:pt x="3509" y="1286"/>
                </a:lnTo>
                <a:lnTo>
                  <a:pt x="3507" y="1288"/>
                </a:lnTo>
                <a:lnTo>
                  <a:pt x="3509" y="1288"/>
                </a:lnTo>
                <a:lnTo>
                  <a:pt x="3511" y="1288"/>
                </a:lnTo>
                <a:lnTo>
                  <a:pt x="3511" y="1290"/>
                </a:lnTo>
                <a:lnTo>
                  <a:pt x="3511" y="1291"/>
                </a:lnTo>
                <a:lnTo>
                  <a:pt x="3509" y="1291"/>
                </a:lnTo>
                <a:lnTo>
                  <a:pt x="3507" y="1291"/>
                </a:lnTo>
                <a:lnTo>
                  <a:pt x="3507" y="1293"/>
                </a:lnTo>
                <a:lnTo>
                  <a:pt x="3507" y="1295"/>
                </a:lnTo>
                <a:lnTo>
                  <a:pt x="3505" y="1295"/>
                </a:lnTo>
                <a:lnTo>
                  <a:pt x="3505" y="1296"/>
                </a:lnTo>
                <a:lnTo>
                  <a:pt x="3504" y="1296"/>
                </a:lnTo>
                <a:lnTo>
                  <a:pt x="3502" y="1293"/>
                </a:lnTo>
                <a:lnTo>
                  <a:pt x="3504" y="1293"/>
                </a:lnTo>
                <a:lnTo>
                  <a:pt x="3504" y="1291"/>
                </a:lnTo>
                <a:lnTo>
                  <a:pt x="3502" y="1291"/>
                </a:lnTo>
                <a:lnTo>
                  <a:pt x="3500" y="1291"/>
                </a:lnTo>
                <a:lnTo>
                  <a:pt x="3502" y="1290"/>
                </a:lnTo>
                <a:lnTo>
                  <a:pt x="3500" y="1290"/>
                </a:lnTo>
                <a:lnTo>
                  <a:pt x="3500" y="1288"/>
                </a:lnTo>
                <a:lnTo>
                  <a:pt x="3500" y="1286"/>
                </a:lnTo>
                <a:lnTo>
                  <a:pt x="3500" y="1284"/>
                </a:lnTo>
                <a:lnTo>
                  <a:pt x="3500" y="1283"/>
                </a:lnTo>
                <a:lnTo>
                  <a:pt x="3500" y="1281"/>
                </a:lnTo>
                <a:lnTo>
                  <a:pt x="3502" y="1281"/>
                </a:lnTo>
                <a:lnTo>
                  <a:pt x="3504" y="1279"/>
                </a:lnTo>
                <a:lnTo>
                  <a:pt x="3505" y="1279"/>
                </a:lnTo>
                <a:lnTo>
                  <a:pt x="3505" y="1281"/>
                </a:lnTo>
                <a:lnTo>
                  <a:pt x="3505" y="1283"/>
                </a:lnTo>
                <a:lnTo>
                  <a:pt x="3505" y="1284"/>
                </a:lnTo>
                <a:lnTo>
                  <a:pt x="3504" y="1286"/>
                </a:lnTo>
                <a:lnTo>
                  <a:pt x="3504" y="1288"/>
                </a:lnTo>
                <a:lnTo>
                  <a:pt x="3504" y="1290"/>
                </a:lnTo>
                <a:lnTo>
                  <a:pt x="3505" y="1290"/>
                </a:lnTo>
                <a:lnTo>
                  <a:pt x="3505" y="1288"/>
                </a:lnTo>
                <a:lnTo>
                  <a:pt x="3505" y="1286"/>
                </a:lnTo>
                <a:lnTo>
                  <a:pt x="3505" y="1284"/>
                </a:lnTo>
                <a:lnTo>
                  <a:pt x="3507" y="1284"/>
                </a:lnTo>
                <a:lnTo>
                  <a:pt x="3507" y="1283"/>
                </a:lnTo>
                <a:lnTo>
                  <a:pt x="3507" y="1279"/>
                </a:lnTo>
                <a:lnTo>
                  <a:pt x="3507" y="1278"/>
                </a:lnTo>
                <a:moveTo>
                  <a:pt x="3500" y="1290"/>
                </a:moveTo>
                <a:lnTo>
                  <a:pt x="3500" y="1291"/>
                </a:lnTo>
                <a:lnTo>
                  <a:pt x="3499" y="1291"/>
                </a:lnTo>
                <a:lnTo>
                  <a:pt x="3499" y="1290"/>
                </a:lnTo>
                <a:lnTo>
                  <a:pt x="3500" y="1290"/>
                </a:lnTo>
                <a:moveTo>
                  <a:pt x="3265" y="1288"/>
                </a:moveTo>
                <a:lnTo>
                  <a:pt x="3266" y="1288"/>
                </a:lnTo>
                <a:lnTo>
                  <a:pt x="3266" y="1290"/>
                </a:lnTo>
                <a:lnTo>
                  <a:pt x="3265" y="1290"/>
                </a:lnTo>
                <a:lnTo>
                  <a:pt x="3263" y="1288"/>
                </a:lnTo>
                <a:lnTo>
                  <a:pt x="3263" y="1286"/>
                </a:lnTo>
                <a:lnTo>
                  <a:pt x="3265" y="1286"/>
                </a:lnTo>
                <a:lnTo>
                  <a:pt x="3265" y="1288"/>
                </a:lnTo>
                <a:moveTo>
                  <a:pt x="3856" y="1267"/>
                </a:moveTo>
                <a:lnTo>
                  <a:pt x="3856" y="1269"/>
                </a:lnTo>
                <a:lnTo>
                  <a:pt x="3858" y="1269"/>
                </a:lnTo>
                <a:lnTo>
                  <a:pt x="3858" y="1271"/>
                </a:lnTo>
                <a:lnTo>
                  <a:pt x="3859" y="1271"/>
                </a:lnTo>
                <a:lnTo>
                  <a:pt x="3859" y="1272"/>
                </a:lnTo>
                <a:lnTo>
                  <a:pt x="3861" y="1272"/>
                </a:lnTo>
                <a:lnTo>
                  <a:pt x="3861" y="1274"/>
                </a:lnTo>
                <a:lnTo>
                  <a:pt x="3861" y="1276"/>
                </a:lnTo>
                <a:lnTo>
                  <a:pt x="3863" y="1276"/>
                </a:lnTo>
                <a:lnTo>
                  <a:pt x="3863" y="1278"/>
                </a:lnTo>
                <a:lnTo>
                  <a:pt x="3863" y="1279"/>
                </a:lnTo>
                <a:lnTo>
                  <a:pt x="3861" y="1281"/>
                </a:lnTo>
                <a:lnTo>
                  <a:pt x="3861" y="1283"/>
                </a:lnTo>
                <a:lnTo>
                  <a:pt x="3861" y="1284"/>
                </a:lnTo>
                <a:lnTo>
                  <a:pt x="3861" y="1286"/>
                </a:lnTo>
                <a:lnTo>
                  <a:pt x="3859" y="1286"/>
                </a:lnTo>
                <a:lnTo>
                  <a:pt x="3858" y="1286"/>
                </a:lnTo>
                <a:lnTo>
                  <a:pt x="3858" y="1284"/>
                </a:lnTo>
                <a:lnTo>
                  <a:pt x="3858" y="1283"/>
                </a:lnTo>
                <a:lnTo>
                  <a:pt x="3856" y="1283"/>
                </a:lnTo>
                <a:lnTo>
                  <a:pt x="3856" y="1281"/>
                </a:lnTo>
                <a:lnTo>
                  <a:pt x="3858" y="1279"/>
                </a:lnTo>
                <a:lnTo>
                  <a:pt x="3858" y="1278"/>
                </a:lnTo>
                <a:lnTo>
                  <a:pt x="3858" y="1276"/>
                </a:lnTo>
                <a:lnTo>
                  <a:pt x="3856" y="1274"/>
                </a:lnTo>
                <a:lnTo>
                  <a:pt x="3856" y="1272"/>
                </a:lnTo>
                <a:lnTo>
                  <a:pt x="3856" y="1271"/>
                </a:lnTo>
                <a:lnTo>
                  <a:pt x="3854" y="1271"/>
                </a:lnTo>
                <a:lnTo>
                  <a:pt x="3854" y="1269"/>
                </a:lnTo>
                <a:lnTo>
                  <a:pt x="3854" y="1267"/>
                </a:lnTo>
                <a:lnTo>
                  <a:pt x="3856" y="1267"/>
                </a:lnTo>
                <a:moveTo>
                  <a:pt x="3507" y="1274"/>
                </a:moveTo>
                <a:lnTo>
                  <a:pt x="3507" y="1276"/>
                </a:lnTo>
                <a:lnTo>
                  <a:pt x="3505" y="1274"/>
                </a:lnTo>
                <a:lnTo>
                  <a:pt x="3505" y="1276"/>
                </a:lnTo>
                <a:lnTo>
                  <a:pt x="3504" y="1274"/>
                </a:lnTo>
                <a:lnTo>
                  <a:pt x="3504" y="1276"/>
                </a:lnTo>
                <a:lnTo>
                  <a:pt x="3502" y="1276"/>
                </a:lnTo>
                <a:lnTo>
                  <a:pt x="3500" y="1276"/>
                </a:lnTo>
                <a:lnTo>
                  <a:pt x="3499" y="1276"/>
                </a:lnTo>
                <a:lnTo>
                  <a:pt x="3499" y="1278"/>
                </a:lnTo>
                <a:lnTo>
                  <a:pt x="3497" y="1278"/>
                </a:lnTo>
                <a:lnTo>
                  <a:pt x="3497" y="1279"/>
                </a:lnTo>
                <a:lnTo>
                  <a:pt x="3497" y="1281"/>
                </a:lnTo>
                <a:lnTo>
                  <a:pt x="3497" y="1283"/>
                </a:lnTo>
                <a:lnTo>
                  <a:pt x="3495" y="1283"/>
                </a:lnTo>
                <a:lnTo>
                  <a:pt x="3495" y="1281"/>
                </a:lnTo>
                <a:lnTo>
                  <a:pt x="3494" y="1281"/>
                </a:lnTo>
                <a:lnTo>
                  <a:pt x="3494" y="1283"/>
                </a:lnTo>
                <a:lnTo>
                  <a:pt x="3492" y="1281"/>
                </a:lnTo>
                <a:lnTo>
                  <a:pt x="3490" y="1279"/>
                </a:lnTo>
                <a:lnTo>
                  <a:pt x="3490" y="1278"/>
                </a:lnTo>
                <a:lnTo>
                  <a:pt x="3490" y="1276"/>
                </a:lnTo>
                <a:lnTo>
                  <a:pt x="3492" y="1274"/>
                </a:lnTo>
                <a:lnTo>
                  <a:pt x="3492" y="1272"/>
                </a:lnTo>
                <a:lnTo>
                  <a:pt x="3492" y="1271"/>
                </a:lnTo>
                <a:lnTo>
                  <a:pt x="3492" y="1269"/>
                </a:lnTo>
                <a:lnTo>
                  <a:pt x="3490" y="1267"/>
                </a:lnTo>
                <a:lnTo>
                  <a:pt x="3488" y="1267"/>
                </a:lnTo>
                <a:lnTo>
                  <a:pt x="3488" y="1266"/>
                </a:lnTo>
                <a:lnTo>
                  <a:pt x="3487" y="1266"/>
                </a:lnTo>
                <a:lnTo>
                  <a:pt x="3487" y="1264"/>
                </a:lnTo>
                <a:lnTo>
                  <a:pt x="3483" y="1262"/>
                </a:lnTo>
                <a:lnTo>
                  <a:pt x="3483" y="1260"/>
                </a:lnTo>
                <a:lnTo>
                  <a:pt x="3483" y="1259"/>
                </a:lnTo>
                <a:lnTo>
                  <a:pt x="3485" y="1259"/>
                </a:lnTo>
                <a:lnTo>
                  <a:pt x="3485" y="1257"/>
                </a:lnTo>
                <a:lnTo>
                  <a:pt x="3487" y="1257"/>
                </a:lnTo>
                <a:lnTo>
                  <a:pt x="3487" y="1255"/>
                </a:lnTo>
                <a:lnTo>
                  <a:pt x="3487" y="1254"/>
                </a:lnTo>
                <a:lnTo>
                  <a:pt x="3487" y="1252"/>
                </a:lnTo>
                <a:lnTo>
                  <a:pt x="3487" y="1250"/>
                </a:lnTo>
                <a:lnTo>
                  <a:pt x="3487" y="1248"/>
                </a:lnTo>
                <a:lnTo>
                  <a:pt x="3487" y="1247"/>
                </a:lnTo>
                <a:lnTo>
                  <a:pt x="3485" y="1247"/>
                </a:lnTo>
                <a:lnTo>
                  <a:pt x="3483" y="1247"/>
                </a:lnTo>
                <a:lnTo>
                  <a:pt x="3482" y="1247"/>
                </a:lnTo>
                <a:lnTo>
                  <a:pt x="3482" y="1248"/>
                </a:lnTo>
                <a:lnTo>
                  <a:pt x="3480" y="1248"/>
                </a:lnTo>
                <a:lnTo>
                  <a:pt x="3476" y="1252"/>
                </a:lnTo>
                <a:lnTo>
                  <a:pt x="3476" y="1254"/>
                </a:lnTo>
                <a:lnTo>
                  <a:pt x="3476" y="1255"/>
                </a:lnTo>
                <a:lnTo>
                  <a:pt x="3478" y="1257"/>
                </a:lnTo>
                <a:lnTo>
                  <a:pt x="3478" y="1259"/>
                </a:lnTo>
                <a:lnTo>
                  <a:pt x="3478" y="1260"/>
                </a:lnTo>
                <a:lnTo>
                  <a:pt x="3478" y="1262"/>
                </a:lnTo>
                <a:lnTo>
                  <a:pt x="3478" y="1264"/>
                </a:lnTo>
                <a:lnTo>
                  <a:pt x="3478" y="1264"/>
                </a:lnTo>
                <a:lnTo>
                  <a:pt x="3478" y="1266"/>
                </a:lnTo>
                <a:lnTo>
                  <a:pt x="3476" y="1266"/>
                </a:lnTo>
                <a:lnTo>
                  <a:pt x="3476" y="1267"/>
                </a:lnTo>
                <a:lnTo>
                  <a:pt x="3476" y="1269"/>
                </a:lnTo>
                <a:lnTo>
                  <a:pt x="3476" y="1271"/>
                </a:lnTo>
                <a:lnTo>
                  <a:pt x="3476" y="1272"/>
                </a:lnTo>
                <a:lnTo>
                  <a:pt x="3476" y="1274"/>
                </a:lnTo>
                <a:lnTo>
                  <a:pt x="3476" y="1276"/>
                </a:lnTo>
                <a:lnTo>
                  <a:pt x="3476" y="1278"/>
                </a:lnTo>
                <a:lnTo>
                  <a:pt x="3478" y="1278"/>
                </a:lnTo>
                <a:lnTo>
                  <a:pt x="3478" y="1279"/>
                </a:lnTo>
                <a:lnTo>
                  <a:pt x="3476" y="1279"/>
                </a:lnTo>
                <a:lnTo>
                  <a:pt x="3476" y="1281"/>
                </a:lnTo>
                <a:lnTo>
                  <a:pt x="3476" y="1283"/>
                </a:lnTo>
                <a:lnTo>
                  <a:pt x="3475" y="1284"/>
                </a:lnTo>
                <a:lnTo>
                  <a:pt x="3475" y="1286"/>
                </a:lnTo>
                <a:lnTo>
                  <a:pt x="3475" y="1288"/>
                </a:lnTo>
                <a:lnTo>
                  <a:pt x="3475" y="1290"/>
                </a:lnTo>
                <a:lnTo>
                  <a:pt x="3476" y="1290"/>
                </a:lnTo>
                <a:lnTo>
                  <a:pt x="3476" y="1291"/>
                </a:lnTo>
                <a:lnTo>
                  <a:pt x="3476" y="1293"/>
                </a:lnTo>
                <a:lnTo>
                  <a:pt x="3475" y="1293"/>
                </a:lnTo>
                <a:lnTo>
                  <a:pt x="3475" y="1293"/>
                </a:lnTo>
                <a:lnTo>
                  <a:pt x="3475" y="1295"/>
                </a:lnTo>
                <a:lnTo>
                  <a:pt x="3473" y="1295"/>
                </a:lnTo>
                <a:lnTo>
                  <a:pt x="3473" y="1293"/>
                </a:lnTo>
                <a:lnTo>
                  <a:pt x="3471" y="1293"/>
                </a:lnTo>
                <a:lnTo>
                  <a:pt x="3471" y="1295"/>
                </a:lnTo>
                <a:lnTo>
                  <a:pt x="3471" y="1296"/>
                </a:lnTo>
                <a:lnTo>
                  <a:pt x="3470" y="1296"/>
                </a:lnTo>
                <a:lnTo>
                  <a:pt x="3468" y="1296"/>
                </a:lnTo>
                <a:lnTo>
                  <a:pt x="3468" y="1295"/>
                </a:lnTo>
                <a:lnTo>
                  <a:pt x="3466" y="1295"/>
                </a:lnTo>
                <a:lnTo>
                  <a:pt x="3466" y="1293"/>
                </a:lnTo>
                <a:lnTo>
                  <a:pt x="3466" y="1291"/>
                </a:lnTo>
                <a:lnTo>
                  <a:pt x="3464" y="1291"/>
                </a:lnTo>
                <a:lnTo>
                  <a:pt x="3464" y="1290"/>
                </a:lnTo>
                <a:lnTo>
                  <a:pt x="3466" y="1290"/>
                </a:lnTo>
                <a:lnTo>
                  <a:pt x="3466" y="1288"/>
                </a:lnTo>
                <a:lnTo>
                  <a:pt x="3466" y="1286"/>
                </a:lnTo>
                <a:lnTo>
                  <a:pt x="3466" y="1284"/>
                </a:lnTo>
                <a:lnTo>
                  <a:pt x="3468" y="1284"/>
                </a:lnTo>
                <a:lnTo>
                  <a:pt x="3468" y="1283"/>
                </a:lnTo>
                <a:lnTo>
                  <a:pt x="3468" y="1281"/>
                </a:lnTo>
                <a:lnTo>
                  <a:pt x="3468" y="1279"/>
                </a:lnTo>
                <a:lnTo>
                  <a:pt x="3470" y="1278"/>
                </a:lnTo>
                <a:lnTo>
                  <a:pt x="3470" y="1274"/>
                </a:lnTo>
                <a:lnTo>
                  <a:pt x="3470" y="1272"/>
                </a:lnTo>
                <a:lnTo>
                  <a:pt x="3470" y="1271"/>
                </a:lnTo>
                <a:lnTo>
                  <a:pt x="3470" y="1269"/>
                </a:lnTo>
                <a:lnTo>
                  <a:pt x="3470" y="1267"/>
                </a:lnTo>
                <a:lnTo>
                  <a:pt x="3468" y="1266"/>
                </a:lnTo>
                <a:lnTo>
                  <a:pt x="3468" y="1264"/>
                </a:lnTo>
                <a:lnTo>
                  <a:pt x="3468" y="1264"/>
                </a:lnTo>
                <a:lnTo>
                  <a:pt x="3468" y="1262"/>
                </a:lnTo>
                <a:lnTo>
                  <a:pt x="3470" y="1262"/>
                </a:lnTo>
                <a:lnTo>
                  <a:pt x="3468" y="1260"/>
                </a:lnTo>
                <a:lnTo>
                  <a:pt x="3466" y="1260"/>
                </a:lnTo>
                <a:lnTo>
                  <a:pt x="3464" y="1260"/>
                </a:lnTo>
                <a:lnTo>
                  <a:pt x="3464" y="1262"/>
                </a:lnTo>
                <a:lnTo>
                  <a:pt x="3463" y="1262"/>
                </a:lnTo>
                <a:lnTo>
                  <a:pt x="3461" y="1262"/>
                </a:lnTo>
                <a:lnTo>
                  <a:pt x="3461" y="1260"/>
                </a:lnTo>
                <a:lnTo>
                  <a:pt x="3461" y="1259"/>
                </a:lnTo>
                <a:lnTo>
                  <a:pt x="3461" y="1257"/>
                </a:lnTo>
                <a:lnTo>
                  <a:pt x="3461" y="1255"/>
                </a:lnTo>
                <a:lnTo>
                  <a:pt x="3459" y="1255"/>
                </a:lnTo>
                <a:lnTo>
                  <a:pt x="3459" y="1254"/>
                </a:lnTo>
                <a:lnTo>
                  <a:pt x="3461" y="1254"/>
                </a:lnTo>
                <a:lnTo>
                  <a:pt x="3461" y="1252"/>
                </a:lnTo>
                <a:lnTo>
                  <a:pt x="3461" y="1250"/>
                </a:lnTo>
                <a:lnTo>
                  <a:pt x="3459" y="1250"/>
                </a:lnTo>
                <a:lnTo>
                  <a:pt x="3459" y="1248"/>
                </a:lnTo>
                <a:lnTo>
                  <a:pt x="3461" y="1248"/>
                </a:lnTo>
                <a:lnTo>
                  <a:pt x="3461" y="1247"/>
                </a:lnTo>
                <a:lnTo>
                  <a:pt x="3463" y="1247"/>
                </a:lnTo>
                <a:lnTo>
                  <a:pt x="3463" y="1245"/>
                </a:lnTo>
                <a:lnTo>
                  <a:pt x="3464" y="1245"/>
                </a:lnTo>
                <a:lnTo>
                  <a:pt x="3464" y="1243"/>
                </a:lnTo>
                <a:lnTo>
                  <a:pt x="3464" y="1242"/>
                </a:lnTo>
                <a:lnTo>
                  <a:pt x="3464" y="1240"/>
                </a:lnTo>
                <a:lnTo>
                  <a:pt x="3466" y="1238"/>
                </a:lnTo>
                <a:lnTo>
                  <a:pt x="3466" y="1236"/>
                </a:lnTo>
                <a:lnTo>
                  <a:pt x="3468" y="1236"/>
                </a:lnTo>
                <a:lnTo>
                  <a:pt x="3468" y="1235"/>
                </a:lnTo>
                <a:lnTo>
                  <a:pt x="3468" y="1233"/>
                </a:lnTo>
                <a:lnTo>
                  <a:pt x="3468" y="1231"/>
                </a:lnTo>
                <a:lnTo>
                  <a:pt x="3468" y="1230"/>
                </a:lnTo>
                <a:lnTo>
                  <a:pt x="3468" y="1228"/>
                </a:lnTo>
                <a:lnTo>
                  <a:pt x="3468" y="1226"/>
                </a:lnTo>
                <a:lnTo>
                  <a:pt x="3468" y="1225"/>
                </a:lnTo>
                <a:lnTo>
                  <a:pt x="3468" y="1223"/>
                </a:lnTo>
                <a:lnTo>
                  <a:pt x="3470" y="1223"/>
                </a:lnTo>
                <a:lnTo>
                  <a:pt x="3470" y="1223"/>
                </a:lnTo>
                <a:lnTo>
                  <a:pt x="3470" y="1221"/>
                </a:lnTo>
                <a:lnTo>
                  <a:pt x="3470" y="1219"/>
                </a:lnTo>
                <a:lnTo>
                  <a:pt x="3471" y="1219"/>
                </a:lnTo>
                <a:lnTo>
                  <a:pt x="3471" y="1218"/>
                </a:lnTo>
                <a:lnTo>
                  <a:pt x="3471" y="1216"/>
                </a:lnTo>
                <a:lnTo>
                  <a:pt x="3473" y="1216"/>
                </a:lnTo>
                <a:lnTo>
                  <a:pt x="3473" y="1218"/>
                </a:lnTo>
                <a:lnTo>
                  <a:pt x="3473" y="1219"/>
                </a:lnTo>
                <a:lnTo>
                  <a:pt x="3475" y="1219"/>
                </a:lnTo>
                <a:lnTo>
                  <a:pt x="3475" y="1218"/>
                </a:lnTo>
                <a:lnTo>
                  <a:pt x="3475" y="1216"/>
                </a:lnTo>
                <a:lnTo>
                  <a:pt x="3473" y="1216"/>
                </a:lnTo>
                <a:lnTo>
                  <a:pt x="3473" y="1214"/>
                </a:lnTo>
                <a:lnTo>
                  <a:pt x="3473" y="1213"/>
                </a:lnTo>
                <a:lnTo>
                  <a:pt x="3473" y="1209"/>
                </a:lnTo>
                <a:lnTo>
                  <a:pt x="3473" y="1207"/>
                </a:lnTo>
                <a:lnTo>
                  <a:pt x="3471" y="1206"/>
                </a:lnTo>
                <a:lnTo>
                  <a:pt x="3471" y="1204"/>
                </a:lnTo>
                <a:lnTo>
                  <a:pt x="3473" y="1204"/>
                </a:lnTo>
                <a:lnTo>
                  <a:pt x="3473" y="1206"/>
                </a:lnTo>
                <a:lnTo>
                  <a:pt x="3475" y="1206"/>
                </a:lnTo>
                <a:lnTo>
                  <a:pt x="3475" y="1204"/>
                </a:lnTo>
                <a:lnTo>
                  <a:pt x="3473" y="1202"/>
                </a:lnTo>
                <a:lnTo>
                  <a:pt x="3473" y="1201"/>
                </a:lnTo>
                <a:lnTo>
                  <a:pt x="3475" y="1201"/>
                </a:lnTo>
                <a:lnTo>
                  <a:pt x="3475" y="1199"/>
                </a:lnTo>
                <a:lnTo>
                  <a:pt x="3475" y="1197"/>
                </a:lnTo>
                <a:lnTo>
                  <a:pt x="3475" y="1197"/>
                </a:lnTo>
                <a:lnTo>
                  <a:pt x="3475" y="1195"/>
                </a:lnTo>
                <a:lnTo>
                  <a:pt x="3475" y="1194"/>
                </a:lnTo>
                <a:lnTo>
                  <a:pt x="3475" y="1192"/>
                </a:lnTo>
                <a:lnTo>
                  <a:pt x="3476" y="1192"/>
                </a:lnTo>
                <a:lnTo>
                  <a:pt x="3478" y="1190"/>
                </a:lnTo>
                <a:lnTo>
                  <a:pt x="3480" y="1192"/>
                </a:lnTo>
                <a:lnTo>
                  <a:pt x="3482" y="1192"/>
                </a:lnTo>
                <a:lnTo>
                  <a:pt x="3482" y="1190"/>
                </a:lnTo>
                <a:lnTo>
                  <a:pt x="3483" y="1189"/>
                </a:lnTo>
                <a:lnTo>
                  <a:pt x="3485" y="1187"/>
                </a:lnTo>
                <a:lnTo>
                  <a:pt x="3485" y="1185"/>
                </a:lnTo>
                <a:lnTo>
                  <a:pt x="3485" y="1183"/>
                </a:lnTo>
                <a:lnTo>
                  <a:pt x="3487" y="1183"/>
                </a:lnTo>
                <a:lnTo>
                  <a:pt x="3488" y="1183"/>
                </a:lnTo>
                <a:lnTo>
                  <a:pt x="3490" y="1185"/>
                </a:lnTo>
                <a:lnTo>
                  <a:pt x="3490" y="1183"/>
                </a:lnTo>
                <a:lnTo>
                  <a:pt x="3492" y="1183"/>
                </a:lnTo>
                <a:lnTo>
                  <a:pt x="3492" y="1185"/>
                </a:lnTo>
                <a:lnTo>
                  <a:pt x="3492" y="1187"/>
                </a:lnTo>
                <a:lnTo>
                  <a:pt x="3494" y="1187"/>
                </a:lnTo>
                <a:lnTo>
                  <a:pt x="3499" y="1187"/>
                </a:lnTo>
                <a:lnTo>
                  <a:pt x="3500" y="1187"/>
                </a:lnTo>
                <a:lnTo>
                  <a:pt x="3500" y="1189"/>
                </a:lnTo>
                <a:lnTo>
                  <a:pt x="3502" y="1189"/>
                </a:lnTo>
                <a:lnTo>
                  <a:pt x="3504" y="1189"/>
                </a:lnTo>
                <a:lnTo>
                  <a:pt x="3505" y="1189"/>
                </a:lnTo>
                <a:lnTo>
                  <a:pt x="3507" y="1189"/>
                </a:lnTo>
                <a:lnTo>
                  <a:pt x="3507" y="1190"/>
                </a:lnTo>
                <a:lnTo>
                  <a:pt x="3509" y="1190"/>
                </a:lnTo>
                <a:lnTo>
                  <a:pt x="3509" y="1192"/>
                </a:lnTo>
                <a:lnTo>
                  <a:pt x="3511" y="1190"/>
                </a:lnTo>
                <a:lnTo>
                  <a:pt x="3511" y="1189"/>
                </a:lnTo>
                <a:lnTo>
                  <a:pt x="3512" y="1190"/>
                </a:lnTo>
                <a:lnTo>
                  <a:pt x="3512" y="1189"/>
                </a:lnTo>
                <a:lnTo>
                  <a:pt x="3514" y="1190"/>
                </a:lnTo>
                <a:lnTo>
                  <a:pt x="3516" y="1190"/>
                </a:lnTo>
                <a:lnTo>
                  <a:pt x="3516" y="1190"/>
                </a:lnTo>
                <a:lnTo>
                  <a:pt x="3517" y="1190"/>
                </a:lnTo>
                <a:lnTo>
                  <a:pt x="3519" y="1192"/>
                </a:lnTo>
                <a:lnTo>
                  <a:pt x="3521" y="1190"/>
                </a:lnTo>
                <a:lnTo>
                  <a:pt x="3523" y="1190"/>
                </a:lnTo>
                <a:lnTo>
                  <a:pt x="3523" y="1189"/>
                </a:lnTo>
                <a:lnTo>
                  <a:pt x="3524" y="1189"/>
                </a:lnTo>
                <a:lnTo>
                  <a:pt x="3526" y="1189"/>
                </a:lnTo>
                <a:lnTo>
                  <a:pt x="3526" y="1187"/>
                </a:lnTo>
                <a:lnTo>
                  <a:pt x="3526" y="1185"/>
                </a:lnTo>
                <a:lnTo>
                  <a:pt x="3528" y="1185"/>
                </a:lnTo>
                <a:lnTo>
                  <a:pt x="3529" y="1185"/>
                </a:lnTo>
                <a:lnTo>
                  <a:pt x="3529" y="1183"/>
                </a:lnTo>
                <a:lnTo>
                  <a:pt x="3528" y="1183"/>
                </a:lnTo>
                <a:lnTo>
                  <a:pt x="3528" y="1182"/>
                </a:lnTo>
                <a:lnTo>
                  <a:pt x="3529" y="1182"/>
                </a:lnTo>
                <a:lnTo>
                  <a:pt x="3531" y="1182"/>
                </a:lnTo>
                <a:lnTo>
                  <a:pt x="3531" y="1182"/>
                </a:lnTo>
                <a:lnTo>
                  <a:pt x="3531" y="1180"/>
                </a:lnTo>
                <a:lnTo>
                  <a:pt x="3533" y="1178"/>
                </a:lnTo>
                <a:lnTo>
                  <a:pt x="3535" y="1178"/>
                </a:lnTo>
                <a:lnTo>
                  <a:pt x="3535" y="1177"/>
                </a:lnTo>
                <a:lnTo>
                  <a:pt x="3536" y="1177"/>
                </a:lnTo>
                <a:lnTo>
                  <a:pt x="3536" y="1178"/>
                </a:lnTo>
                <a:lnTo>
                  <a:pt x="3536" y="1180"/>
                </a:lnTo>
                <a:lnTo>
                  <a:pt x="3536" y="1182"/>
                </a:lnTo>
                <a:lnTo>
                  <a:pt x="3538" y="1180"/>
                </a:lnTo>
                <a:lnTo>
                  <a:pt x="3538" y="1182"/>
                </a:lnTo>
                <a:lnTo>
                  <a:pt x="3536" y="1182"/>
                </a:lnTo>
                <a:lnTo>
                  <a:pt x="3535" y="1182"/>
                </a:lnTo>
                <a:lnTo>
                  <a:pt x="3535" y="1185"/>
                </a:lnTo>
                <a:lnTo>
                  <a:pt x="3535" y="1187"/>
                </a:lnTo>
                <a:lnTo>
                  <a:pt x="3533" y="1187"/>
                </a:lnTo>
                <a:lnTo>
                  <a:pt x="3533" y="1189"/>
                </a:lnTo>
                <a:lnTo>
                  <a:pt x="3531" y="1189"/>
                </a:lnTo>
                <a:lnTo>
                  <a:pt x="3531" y="1190"/>
                </a:lnTo>
                <a:lnTo>
                  <a:pt x="3529" y="1192"/>
                </a:lnTo>
                <a:lnTo>
                  <a:pt x="3529" y="1194"/>
                </a:lnTo>
                <a:lnTo>
                  <a:pt x="3529" y="1195"/>
                </a:lnTo>
                <a:lnTo>
                  <a:pt x="3528" y="1195"/>
                </a:lnTo>
                <a:lnTo>
                  <a:pt x="3528" y="1197"/>
                </a:lnTo>
                <a:lnTo>
                  <a:pt x="3526" y="1197"/>
                </a:lnTo>
                <a:lnTo>
                  <a:pt x="3526" y="1199"/>
                </a:lnTo>
                <a:lnTo>
                  <a:pt x="3524" y="1199"/>
                </a:lnTo>
                <a:lnTo>
                  <a:pt x="3523" y="1199"/>
                </a:lnTo>
                <a:lnTo>
                  <a:pt x="3521" y="1199"/>
                </a:lnTo>
                <a:lnTo>
                  <a:pt x="3521" y="1201"/>
                </a:lnTo>
                <a:lnTo>
                  <a:pt x="3519" y="1201"/>
                </a:lnTo>
                <a:lnTo>
                  <a:pt x="3517" y="1201"/>
                </a:lnTo>
                <a:lnTo>
                  <a:pt x="3516" y="1201"/>
                </a:lnTo>
                <a:lnTo>
                  <a:pt x="3516" y="1201"/>
                </a:lnTo>
                <a:lnTo>
                  <a:pt x="3514" y="1201"/>
                </a:lnTo>
                <a:lnTo>
                  <a:pt x="3514" y="1199"/>
                </a:lnTo>
                <a:lnTo>
                  <a:pt x="3512" y="1197"/>
                </a:lnTo>
                <a:lnTo>
                  <a:pt x="3511" y="1197"/>
                </a:lnTo>
                <a:lnTo>
                  <a:pt x="3509" y="1197"/>
                </a:lnTo>
                <a:lnTo>
                  <a:pt x="3507" y="1197"/>
                </a:lnTo>
                <a:lnTo>
                  <a:pt x="3505" y="1197"/>
                </a:lnTo>
                <a:lnTo>
                  <a:pt x="3502" y="1197"/>
                </a:lnTo>
                <a:lnTo>
                  <a:pt x="3500" y="1197"/>
                </a:lnTo>
                <a:lnTo>
                  <a:pt x="3499" y="1197"/>
                </a:lnTo>
                <a:lnTo>
                  <a:pt x="3497" y="1197"/>
                </a:lnTo>
                <a:lnTo>
                  <a:pt x="3495" y="1197"/>
                </a:lnTo>
                <a:lnTo>
                  <a:pt x="3494" y="1197"/>
                </a:lnTo>
                <a:lnTo>
                  <a:pt x="3492" y="1197"/>
                </a:lnTo>
                <a:lnTo>
                  <a:pt x="3490" y="1197"/>
                </a:lnTo>
                <a:lnTo>
                  <a:pt x="3488" y="1197"/>
                </a:lnTo>
                <a:lnTo>
                  <a:pt x="3488" y="1199"/>
                </a:lnTo>
                <a:lnTo>
                  <a:pt x="3487" y="1199"/>
                </a:lnTo>
                <a:lnTo>
                  <a:pt x="3487" y="1197"/>
                </a:lnTo>
                <a:lnTo>
                  <a:pt x="3485" y="1199"/>
                </a:lnTo>
                <a:lnTo>
                  <a:pt x="3485" y="1197"/>
                </a:lnTo>
                <a:lnTo>
                  <a:pt x="3483" y="1197"/>
                </a:lnTo>
                <a:lnTo>
                  <a:pt x="3483" y="1195"/>
                </a:lnTo>
                <a:lnTo>
                  <a:pt x="3480" y="1195"/>
                </a:lnTo>
                <a:lnTo>
                  <a:pt x="3480" y="1197"/>
                </a:lnTo>
                <a:lnTo>
                  <a:pt x="3478" y="1197"/>
                </a:lnTo>
                <a:lnTo>
                  <a:pt x="3478" y="1199"/>
                </a:lnTo>
                <a:lnTo>
                  <a:pt x="3476" y="1201"/>
                </a:lnTo>
                <a:lnTo>
                  <a:pt x="3476" y="1202"/>
                </a:lnTo>
                <a:lnTo>
                  <a:pt x="3476" y="1204"/>
                </a:lnTo>
                <a:lnTo>
                  <a:pt x="3475" y="1206"/>
                </a:lnTo>
                <a:lnTo>
                  <a:pt x="3475" y="1207"/>
                </a:lnTo>
                <a:lnTo>
                  <a:pt x="3475" y="1209"/>
                </a:lnTo>
                <a:lnTo>
                  <a:pt x="3475" y="1211"/>
                </a:lnTo>
                <a:lnTo>
                  <a:pt x="3475" y="1213"/>
                </a:lnTo>
                <a:lnTo>
                  <a:pt x="3475" y="1214"/>
                </a:lnTo>
                <a:lnTo>
                  <a:pt x="3475" y="1216"/>
                </a:lnTo>
                <a:lnTo>
                  <a:pt x="3478" y="1219"/>
                </a:lnTo>
                <a:lnTo>
                  <a:pt x="3480" y="1219"/>
                </a:lnTo>
                <a:lnTo>
                  <a:pt x="3480" y="1221"/>
                </a:lnTo>
                <a:lnTo>
                  <a:pt x="3482" y="1223"/>
                </a:lnTo>
                <a:lnTo>
                  <a:pt x="3482" y="1223"/>
                </a:lnTo>
                <a:lnTo>
                  <a:pt x="3482" y="1225"/>
                </a:lnTo>
                <a:lnTo>
                  <a:pt x="3482" y="1226"/>
                </a:lnTo>
                <a:lnTo>
                  <a:pt x="3483" y="1226"/>
                </a:lnTo>
                <a:lnTo>
                  <a:pt x="3485" y="1226"/>
                </a:lnTo>
                <a:lnTo>
                  <a:pt x="3487" y="1226"/>
                </a:lnTo>
                <a:lnTo>
                  <a:pt x="3488" y="1226"/>
                </a:lnTo>
                <a:lnTo>
                  <a:pt x="3488" y="1225"/>
                </a:lnTo>
                <a:lnTo>
                  <a:pt x="3488" y="1223"/>
                </a:lnTo>
                <a:lnTo>
                  <a:pt x="3490" y="1223"/>
                </a:lnTo>
                <a:lnTo>
                  <a:pt x="3490" y="1223"/>
                </a:lnTo>
                <a:lnTo>
                  <a:pt x="3492" y="1223"/>
                </a:lnTo>
                <a:lnTo>
                  <a:pt x="3492" y="1221"/>
                </a:lnTo>
                <a:lnTo>
                  <a:pt x="3492" y="1219"/>
                </a:lnTo>
                <a:lnTo>
                  <a:pt x="3494" y="1219"/>
                </a:lnTo>
                <a:lnTo>
                  <a:pt x="3494" y="1218"/>
                </a:lnTo>
                <a:lnTo>
                  <a:pt x="3495" y="1218"/>
                </a:lnTo>
                <a:lnTo>
                  <a:pt x="3495" y="1219"/>
                </a:lnTo>
                <a:lnTo>
                  <a:pt x="3495" y="1221"/>
                </a:lnTo>
                <a:lnTo>
                  <a:pt x="3497" y="1221"/>
                </a:lnTo>
                <a:lnTo>
                  <a:pt x="3499" y="1221"/>
                </a:lnTo>
                <a:lnTo>
                  <a:pt x="3500" y="1221"/>
                </a:lnTo>
                <a:lnTo>
                  <a:pt x="3500" y="1219"/>
                </a:lnTo>
                <a:lnTo>
                  <a:pt x="3500" y="1218"/>
                </a:lnTo>
                <a:lnTo>
                  <a:pt x="3502" y="1218"/>
                </a:lnTo>
                <a:lnTo>
                  <a:pt x="3504" y="1218"/>
                </a:lnTo>
                <a:lnTo>
                  <a:pt x="3505" y="1218"/>
                </a:lnTo>
                <a:lnTo>
                  <a:pt x="3507" y="1218"/>
                </a:lnTo>
                <a:lnTo>
                  <a:pt x="3509" y="1218"/>
                </a:lnTo>
                <a:lnTo>
                  <a:pt x="3511" y="1218"/>
                </a:lnTo>
                <a:lnTo>
                  <a:pt x="3511" y="1216"/>
                </a:lnTo>
                <a:lnTo>
                  <a:pt x="3512" y="1214"/>
                </a:lnTo>
                <a:lnTo>
                  <a:pt x="3514" y="1214"/>
                </a:lnTo>
                <a:lnTo>
                  <a:pt x="3516" y="1216"/>
                </a:lnTo>
                <a:lnTo>
                  <a:pt x="3516" y="1218"/>
                </a:lnTo>
                <a:lnTo>
                  <a:pt x="3516" y="1219"/>
                </a:lnTo>
                <a:lnTo>
                  <a:pt x="3516" y="1219"/>
                </a:lnTo>
                <a:lnTo>
                  <a:pt x="3516" y="1221"/>
                </a:lnTo>
                <a:lnTo>
                  <a:pt x="3516" y="1223"/>
                </a:lnTo>
                <a:lnTo>
                  <a:pt x="3514" y="1223"/>
                </a:lnTo>
                <a:lnTo>
                  <a:pt x="3514" y="1221"/>
                </a:lnTo>
                <a:lnTo>
                  <a:pt x="3512" y="1221"/>
                </a:lnTo>
                <a:lnTo>
                  <a:pt x="3512" y="1219"/>
                </a:lnTo>
                <a:lnTo>
                  <a:pt x="3511" y="1219"/>
                </a:lnTo>
                <a:lnTo>
                  <a:pt x="3509" y="1219"/>
                </a:lnTo>
                <a:lnTo>
                  <a:pt x="3509" y="1221"/>
                </a:lnTo>
                <a:lnTo>
                  <a:pt x="3509" y="1223"/>
                </a:lnTo>
                <a:lnTo>
                  <a:pt x="3507" y="1223"/>
                </a:lnTo>
                <a:lnTo>
                  <a:pt x="3507" y="1223"/>
                </a:lnTo>
                <a:lnTo>
                  <a:pt x="3505" y="1225"/>
                </a:lnTo>
                <a:lnTo>
                  <a:pt x="3505" y="1226"/>
                </a:lnTo>
                <a:lnTo>
                  <a:pt x="3504" y="1226"/>
                </a:lnTo>
                <a:lnTo>
                  <a:pt x="3504" y="1228"/>
                </a:lnTo>
                <a:lnTo>
                  <a:pt x="3502" y="1228"/>
                </a:lnTo>
                <a:lnTo>
                  <a:pt x="3502" y="1230"/>
                </a:lnTo>
                <a:lnTo>
                  <a:pt x="3500" y="1230"/>
                </a:lnTo>
                <a:lnTo>
                  <a:pt x="3499" y="1230"/>
                </a:lnTo>
                <a:lnTo>
                  <a:pt x="3499" y="1231"/>
                </a:lnTo>
                <a:lnTo>
                  <a:pt x="3497" y="1231"/>
                </a:lnTo>
                <a:lnTo>
                  <a:pt x="3495" y="1231"/>
                </a:lnTo>
                <a:lnTo>
                  <a:pt x="3495" y="1233"/>
                </a:lnTo>
                <a:lnTo>
                  <a:pt x="3495" y="1235"/>
                </a:lnTo>
                <a:lnTo>
                  <a:pt x="3494" y="1235"/>
                </a:lnTo>
                <a:lnTo>
                  <a:pt x="3492" y="1235"/>
                </a:lnTo>
                <a:lnTo>
                  <a:pt x="3492" y="1233"/>
                </a:lnTo>
                <a:lnTo>
                  <a:pt x="3490" y="1233"/>
                </a:lnTo>
                <a:lnTo>
                  <a:pt x="3490" y="1235"/>
                </a:lnTo>
                <a:lnTo>
                  <a:pt x="3492" y="1235"/>
                </a:lnTo>
                <a:lnTo>
                  <a:pt x="3492" y="1236"/>
                </a:lnTo>
                <a:lnTo>
                  <a:pt x="3494" y="1238"/>
                </a:lnTo>
                <a:lnTo>
                  <a:pt x="3494" y="1240"/>
                </a:lnTo>
                <a:lnTo>
                  <a:pt x="3495" y="1240"/>
                </a:lnTo>
                <a:lnTo>
                  <a:pt x="3497" y="1242"/>
                </a:lnTo>
                <a:lnTo>
                  <a:pt x="3497" y="1243"/>
                </a:lnTo>
                <a:lnTo>
                  <a:pt x="3497" y="1245"/>
                </a:lnTo>
                <a:lnTo>
                  <a:pt x="3499" y="1245"/>
                </a:lnTo>
                <a:lnTo>
                  <a:pt x="3499" y="1247"/>
                </a:lnTo>
                <a:lnTo>
                  <a:pt x="3499" y="1248"/>
                </a:lnTo>
                <a:lnTo>
                  <a:pt x="3499" y="1250"/>
                </a:lnTo>
                <a:lnTo>
                  <a:pt x="3500" y="1250"/>
                </a:lnTo>
                <a:lnTo>
                  <a:pt x="3500" y="1252"/>
                </a:lnTo>
                <a:lnTo>
                  <a:pt x="3502" y="1252"/>
                </a:lnTo>
                <a:lnTo>
                  <a:pt x="3502" y="1254"/>
                </a:lnTo>
                <a:lnTo>
                  <a:pt x="3502" y="1255"/>
                </a:lnTo>
                <a:lnTo>
                  <a:pt x="3504" y="1255"/>
                </a:lnTo>
                <a:lnTo>
                  <a:pt x="3504" y="1257"/>
                </a:lnTo>
                <a:lnTo>
                  <a:pt x="3502" y="1257"/>
                </a:lnTo>
                <a:lnTo>
                  <a:pt x="3502" y="1259"/>
                </a:lnTo>
                <a:lnTo>
                  <a:pt x="3500" y="1259"/>
                </a:lnTo>
                <a:lnTo>
                  <a:pt x="3500" y="1260"/>
                </a:lnTo>
                <a:lnTo>
                  <a:pt x="3500" y="1262"/>
                </a:lnTo>
                <a:lnTo>
                  <a:pt x="3500" y="1264"/>
                </a:lnTo>
                <a:lnTo>
                  <a:pt x="3502" y="1264"/>
                </a:lnTo>
                <a:lnTo>
                  <a:pt x="3502" y="1264"/>
                </a:lnTo>
                <a:lnTo>
                  <a:pt x="3504" y="1264"/>
                </a:lnTo>
                <a:lnTo>
                  <a:pt x="3504" y="1266"/>
                </a:lnTo>
                <a:lnTo>
                  <a:pt x="3505" y="1266"/>
                </a:lnTo>
                <a:lnTo>
                  <a:pt x="3505" y="1267"/>
                </a:lnTo>
                <a:lnTo>
                  <a:pt x="3505" y="1269"/>
                </a:lnTo>
                <a:lnTo>
                  <a:pt x="3505" y="1271"/>
                </a:lnTo>
                <a:lnTo>
                  <a:pt x="3507" y="1271"/>
                </a:lnTo>
                <a:lnTo>
                  <a:pt x="3509" y="1271"/>
                </a:lnTo>
                <a:lnTo>
                  <a:pt x="3509" y="1272"/>
                </a:lnTo>
                <a:lnTo>
                  <a:pt x="3507" y="1272"/>
                </a:lnTo>
                <a:lnTo>
                  <a:pt x="3507" y="1274"/>
                </a:lnTo>
                <a:moveTo>
                  <a:pt x="2531" y="1278"/>
                </a:moveTo>
                <a:lnTo>
                  <a:pt x="2531" y="1278"/>
                </a:lnTo>
                <a:lnTo>
                  <a:pt x="2531" y="1276"/>
                </a:lnTo>
                <a:lnTo>
                  <a:pt x="2531" y="1278"/>
                </a:lnTo>
                <a:moveTo>
                  <a:pt x="2531" y="1276"/>
                </a:moveTo>
                <a:lnTo>
                  <a:pt x="2531" y="1278"/>
                </a:lnTo>
                <a:lnTo>
                  <a:pt x="2530" y="1278"/>
                </a:lnTo>
                <a:lnTo>
                  <a:pt x="2530" y="1276"/>
                </a:lnTo>
                <a:lnTo>
                  <a:pt x="2531" y="1276"/>
                </a:lnTo>
                <a:moveTo>
                  <a:pt x="3599" y="1221"/>
                </a:moveTo>
                <a:lnTo>
                  <a:pt x="3599" y="1223"/>
                </a:lnTo>
                <a:lnTo>
                  <a:pt x="3601" y="1223"/>
                </a:lnTo>
                <a:lnTo>
                  <a:pt x="3599" y="1223"/>
                </a:lnTo>
                <a:lnTo>
                  <a:pt x="3601" y="1223"/>
                </a:lnTo>
                <a:lnTo>
                  <a:pt x="3601" y="1225"/>
                </a:lnTo>
                <a:lnTo>
                  <a:pt x="3603" y="1226"/>
                </a:lnTo>
                <a:lnTo>
                  <a:pt x="3603" y="1228"/>
                </a:lnTo>
                <a:lnTo>
                  <a:pt x="3605" y="1228"/>
                </a:lnTo>
                <a:lnTo>
                  <a:pt x="3606" y="1228"/>
                </a:lnTo>
                <a:lnTo>
                  <a:pt x="3608" y="1228"/>
                </a:lnTo>
                <a:lnTo>
                  <a:pt x="3610" y="1228"/>
                </a:lnTo>
                <a:lnTo>
                  <a:pt x="3611" y="1228"/>
                </a:lnTo>
                <a:lnTo>
                  <a:pt x="3611" y="1230"/>
                </a:lnTo>
                <a:lnTo>
                  <a:pt x="3613" y="1230"/>
                </a:lnTo>
                <a:lnTo>
                  <a:pt x="3615" y="1230"/>
                </a:lnTo>
                <a:lnTo>
                  <a:pt x="3615" y="1231"/>
                </a:lnTo>
                <a:lnTo>
                  <a:pt x="3617" y="1231"/>
                </a:lnTo>
                <a:lnTo>
                  <a:pt x="3617" y="1233"/>
                </a:lnTo>
                <a:lnTo>
                  <a:pt x="3615" y="1233"/>
                </a:lnTo>
                <a:lnTo>
                  <a:pt x="3615" y="1235"/>
                </a:lnTo>
                <a:lnTo>
                  <a:pt x="3615" y="1236"/>
                </a:lnTo>
                <a:lnTo>
                  <a:pt x="3617" y="1236"/>
                </a:lnTo>
                <a:lnTo>
                  <a:pt x="3618" y="1236"/>
                </a:lnTo>
                <a:lnTo>
                  <a:pt x="3617" y="1238"/>
                </a:lnTo>
                <a:lnTo>
                  <a:pt x="3618" y="1240"/>
                </a:lnTo>
                <a:lnTo>
                  <a:pt x="3618" y="1242"/>
                </a:lnTo>
                <a:lnTo>
                  <a:pt x="3620" y="1242"/>
                </a:lnTo>
                <a:lnTo>
                  <a:pt x="3622" y="1242"/>
                </a:lnTo>
                <a:lnTo>
                  <a:pt x="3622" y="1240"/>
                </a:lnTo>
                <a:lnTo>
                  <a:pt x="3623" y="1240"/>
                </a:lnTo>
                <a:lnTo>
                  <a:pt x="3623" y="1242"/>
                </a:lnTo>
                <a:lnTo>
                  <a:pt x="3623" y="1243"/>
                </a:lnTo>
                <a:lnTo>
                  <a:pt x="3625" y="1242"/>
                </a:lnTo>
                <a:lnTo>
                  <a:pt x="3627" y="1242"/>
                </a:lnTo>
                <a:lnTo>
                  <a:pt x="3629" y="1242"/>
                </a:lnTo>
                <a:lnTo>
                  <a:pt x="3630" y="1242"/>
                </a:lnTo>
                <a:lnTo>
                  <a:pt x="3632" y="1242"/>
                </a:lnTo>
                <a:lnTo>
                  <a:pt x="3634" y="1242"/>
                </a:lnTo>
                <a:lnTo>
                  <a:pt x="3635" y="1242"/>
                </a:lnTo>
                <a:lnTo>
                  <a:pt x="3637" y="1242"/>
                </a:lnTo>
                <a:lnTo>
                  <a:pt x="3637" y="1240"/>
                </a:lnTo>
                <a:lnTo>
                  <a:pt x="3639" y="1240"/>
                </a:lnTo>
                <a:lnTo>
                  <a:pt x="3639" y="1242"/>
                </a:lnTo>
                <a:lnTo>
                  <a:pt x="3641" y="1242"/>
                </a:lnTo>
                <a:lnTo>
                  <a:pt x="3639" y="1243"/>
                </a:lnTo>
                <a:lnTo>
                  <a:pt x="3641" y="1243"/>
                </a:lnTo>
                <a:lnTo>
                  <a:pt x="3641" y="1245"/>
                </a:lnTo>
                <a:lnTo>
                  <a:pt x="3639" y="1245"/>
                </a:lnTo>
                <a:lnTo>
                  <a:pt x="3637" y="1245"/>
                </a:lnTo>
                <a:lnTo>
                  <a:pt x="3637" y="1247"/>
                </a:lnTo>
                <a:lnTo>
                  <a:pt x="3639" y="1247"/>
                </a:lnTo>
                <a:lnTo>
                  <a:pt x="3637" y="1248"/>
                </a:lnTo>
                <a:lnTo>
                  <a:pt x="3637" y="1250"/>
                </a:lnTo>
                <a:lnTo>
                  <a:pt x="3635" y="1250"/>
                </a:lnTo>
                <a:lnTo>
                  <a:pt x="3635" y="1248"/>
                </a:lnTo>
                <a:lnTo>
                  <a:pt x="3635" y="1247"/>
                </a:lnTo>
                <a:lnTo>
                  <a:pt x="3634" y="1247"/>
                </a:lnTo>
                <a:lnTo>
                  <a:pt x="3632" y="1247"/>
                </a:lnTo>
                <a:lnTo>
                  <a:pt x="3632" y="1245"/>
                </a:lnTo>
                <a:lnTo>
                  <a:pt x="3630" y="1245"/>
                </a:lnTo>
                <a:lnTo>
                  <a:pt x="3629" y="1245"/>
                </a:lnTo>
                <a:lnTo>
                  <a:pt x="3629" y="1247"/>
                </a:lnTo>
                <a:lnTo>
                  <a:pt x="3627" y="1247"/>
                </a:lnTo>
                <a:lnTo>
                  <a:pt x="3627" y="1248"/>
                </a:lnTo>
                <a:lnTo>
                  <a:pt x="3625" y="1250"/>
                </a:lnTo>
                <a:lnTo>
                  <a:pt x="3625" y="1252"/>
                </a:lnTo>
                <a:lnTo>
                  <a:pt x="3623" y="1252"/>
                </a:lnTo>
                <a:lnTo>
                  <a:pt x="3623" y="1250"/>
                </a:lnTo>
                <a:lnTo>
                  <a:pt x="3622" y="1250"/>
                </a:lnTo>
                <a:lnTo>
                  <a:pt x="3620" y="1250"/>
                </a:lnTo>
                <a:lnTo>
                  <a:pt x="3620" y="1248"/>
                </a:lnTo>
                <a:lnTo>
                  <a:pt x="3618" y="1248"/>
                </a:lnTo>
                <a:lnTo>
                  <a:pt x="3617" y="1248"/>
                </a:lnTo>
                <a:lnTo>
                  <a:pt x="3617" y="1250"/>
                </a:lnTo>
                <a:lnTo>
                  <a:pt x="3617" y="1252"/>
                </a:lnTo>
                <a:lnTo>
                  <a:pt x="3615" y="1252"/>
                </a:lnTo>
                <a:lnTo>
                  <a:pt x="3615" y="1254"/>
                </a:lnTo>
                <a:lnTo>
                  <a:pt x="3617" y="1254"/>
                </a:lnTo>
                <a:lnTo>
                  <a:pt x="3618" y="1254"/>
                </a:lnTo>
                <a:lnTo>
                  <a:pt x="3620" y="1254"/>
                </a:lnTo>
                <a:lnTo>
                  <a:pt x="3622" y="1255"/>
                </a:lnTo>
                <a:lnTo>
                  <a:pt x="3622" y="1257"/>
                </a:lnTo>
                <a:lnTo>
                  <a:pt x="3623" y="1257"/>
                </a:lnTo>
                <a:lnTo>
                  <a:pt x="3623" y="1259"/>
                </a:lnTo>
                <a:lnTo>
                  <a:pt x="3625" y="1259"/>
                </a:lnTo>
                <a:lnTo>
                  <a:pt x="3625" y="1260"/>
                </a:lnTo>
                <a:lnTo>
                  <a:pt x="3625" y="1262"/>
                </a:lnTo>
                <a:lnTo>
                  <a:pt x="3625" y="1264"/>
                </a:lnTo>
                <a:lnTo>
                  <a:pt x="3625" y="1264"/>
                </a:lnTo>
                <a:lnTo>
                  <a:pt x="3623" y="1264"/>
                </a:lnTo>
                <a:lnTo>
                  <a:pt x="3625" y="1266"/>
                </a:lnTo>
                <a:lnTo>
                  <a:pt x="3623" y="1267"/>
                </a:lnTo>
                <a:lnTo>
                  <a:pt x="3625" y="1267"/>
                </a:lnTo>
                <a:lnTo>
                  <a:pt x="3625" y="1269"/>
                </a:lnTo>
                <a:lnTo>
                  <a:pt x="3625" y="1271"/>
                </a:lnTo>
                <a:lnTo>
                  <a:pt x="3627" y="1271"/>
                </a:lnTo>
                <a:lnTo>
                  <a:pt x="3629" y="1271"/>
                </a:lnTo>
                <a:lnTo>
                  <a:pt x="3630" y="1271"/>
                </a:lnTo>
                <a:lnTo>
                  <a:pt x="3632" y="1269"/>
                </a:lnTo>
                <a:lnTo>
                  <a:pt x="3632" y="1267"/>
                </a:lnTo>
                <a:lnTo>
                  <a:pt x="3632" y="1266"/>
                </a:lnTo>
                <a:lnTo>
                  <a:pt x="3634" y="1264"/>
                </a:lnTo>
                <a:lnTo>
                  <a:pt x="3634" y="1264"/>
                </a:lnTo>
                <a:lnTo>
                  <a:pt x="3634" y="1262"/>
                </a:lnTo>
                <a:lnTo>
                  <a:pt x="3635" y="1262"/>
                </a:lnTo>
                <a:lnTo>
                  <a:pt x="3635" y="1264"/>
                </a:lnTo>
                <a:lnTo>
                  <a:pt x="3635" y="1264"/>
                </a:lnTo>
                <a:lnTo>
                  <a:pt x="3637" y="1264"/>
                </a:lnTo>
                <a:lnTo>
                  <a:pt x="3639" y="1264"/>
                </a:lnTo>
                <a:lnTo>
                  <a:pt x="3639" y="1266"/>
                </a:lnTo>
                <a:lnTo>
                  <a:pt x="3641" y="1266"/>
                </a:lnTo>
                <a:lnTo>
                  <a:pt x="3641" y="1267"/>
                </a:lnTo>
                <a:lnTo>
                  <a:pt x="3641" y="1267"/>
                </a:lnTo>
                <a:lnTo>
                  <a:pt x="3641" y="1269"/>
                </a:lnTo>
                <a:lnTo>
                  <a:pt x="3641" y="1269"/>
                </a:lnTo>
                <a:lnTo>
                  <a:pt x="3641" y="1271"/>
                </a:lnTo>
                <a:lnTo>
                  <a:pt x="3642" y="1269"/>
                </a:lnTo>
                <a:lnTo>
                  <a:pt x="3644" y="1269"/>
                </a:lnTo>
                <a:lnTo>
                  <a:pt x="3646" y="1269"/>
                </a:lnTo>
                <a:lnTo>
                  <a:pt x="3646" y="1271"/>
                </a:lnTo>
                <a:lnTo>
                  <a:pt x="3646" y="1272"/>
                </a:lnTo>
                <a:lnTo>
                  <a:pt x="3646" y="1274"/>
                </a:lnTo>
                <a:lnTo>
                  <a:pt x="3647" y="1274"/>
                </a:lnTo>
                <a:lnTo>
                  <a:pt x="3649" y="1274"/>
                </a:lnTo>
                <a:lnTo>
                  <a:pt x="3649" y="1276"/>
                </a:lnTo>
                <a:lnTo>
                  <a:pt x="3651" y="1278"/>
                </a:lnTo>
                <a:lnTo>
                  <a:pt x="3652" y="1278"/>
                </a:lnTo>
                <a:lnTo>
                  <a:pt x="3654" y="1278"/>
                </a:lnTo>
                <a:lnTo>
                  <a:pt x="3656" y="1278"/>
                </a:lnTo>
                <a:lnTo>
                  <a:pt x="3658" y="1278"/>
                </a:lnTo>
                <a:lnTo>
                  <a:pt x="3658" y="1279"/>
                </a:lnTo>
                <a:lnTo>
                  <a:pt x="3659" y="1278"/>
                </a:lnTo>
                <a:lnTo>
                  <a:pt x="3659" y="1279"/>
                </a:lnTo>
                <a:lnTo>
                  <a:pt x="3661" y="1279"/>
                </a:lnTo>
                <a:lnTo>
                  <a:pt x="3663" y="1281"/>
                </a:lnTo>
                <a:lnTo>
                  <a:pt x="3664" y="1281"/>
                </a:lnTo>
                <a:lnTo>
                  <a:pt x="3666" y="1281"/>
                </a:lnTo>
                <a:lnTo>
                  <a:pt x="3666" y="1283"/>
                </a:lnTo>
                <a:lnTo>
                  <a:pt x="3668" y="1283"/>
                </a:lnTo>
                <a:lnTo>
                  <a:pt x="3668" y="1284"/>
                </a:lnTo>
                <a:lnTo>
                  <a:pt x="3670" y="1284"/>
                </a:lnTo>
                <a:lnTo>
                  <a:pt x="3671" y="1284"/>
                </a:lnTo>
                <a:lnTo>
                  <a:pt x="3671" y="1286"/>
                </a:lnTo>
                <a:lnTo>
                  <a:pt x="3673" y="1284"/>
                </a:lnTo>
                <a:lnTo>
                  <a:pt x="3673" y="1286"/>
                </a:lnTo>
                <a:lnTo>
                  <a:pt x="3675" y="1286"/>
                </a:lnTo>
                <a:lnTo>
                  <a:pt x="3675" y="1288"/>
                </a:lnTo>
                <a:lnTo>
                  <a:pt x="3676" y="1288"/>
                </a:lnTo>
                <a:lnTo>
                  <a:pt x="3678" y="1290"/>
                </a:lnTo>
                <a:lnTo>
                  <a:pt x="3680" y="1290"/>
                </a:lnTo>
                <a:lnTo>
                  <a:pt x="3680" y="1291"/>
                </a:lnTo>
                <a:lnTo>
                  <a:pt x="3682" y="1291"/>
                </a:lnTo>
                <a:lnTo>
                  <a:pt x="3682" y="1293"/>
                </a:lnTo>
                <a:lnTo>
                  <a:pt x="3682" y="1293"/>
                </a:lnTo>
                <a:lnTo>
                  <a:pt x="3682" y="1295"/>
                </a:lnTo>
                <a:lnTo>
                  <a:pt x="3683" y="1295"/>
                </a:lnTo>
                <a:lnTo>
                  <a:pt x="3683" y="1296"/>
                </a:lnTo>
                <a:lnTo>
                  <a:pt x="3683" y="1298"/>
                </a:lnTo>
                <a:lnTo>
                  <a:pt x="3683" y="1300"/>
                </a:lnTo>
                <a:lnTo>
                  <a:pt x="3685" y="1300"/>
                </a:lnTo>
                <a:lnTo>
                  <a:pt x="3685" y="1301"/>
                </a:lnTo>
                <a:lnTo>
                  <a:pt x="3687" y="1301"/>
                </a:lnTo>
                <a:lnTo>
                  <a:pt x="3685" y="1303"/>
                </a:lnTo>
                <a:lnTo>
                  <a:pt x="3687" y="1305"/>
                </a:lnTo>
                <a:lnTo>
                  <a:pt x="3687" y="1305"/>
                </a:lnTo>
                <a:lnTo>
                  <a:pt x="3687" y="1307"/>
                </a:lnTo>
                <a:lnTo>
                  <a:pt x="3687" y="1308"/>
                </a:lnTo>
                <a:lnTo>
                  <a:pt x="3687" y="1310"/>
                </a:lnTo>
                <a:lnTo>
                  <a:pt x="3688" y="1312"/>
                </a:lnTo>
                <a:lnTo>
                  <a:pt x="3688" y="1313"/>
                </a:lnTo>
                <a:lnTo>
                  <a:pt x="3688" y="1315"/>
                </a:lnTo>
                <a:lnTo>
                  <a:pt x="3690" y="1315"/>
                </a:lnTo>
                <a:lnTo>
                  <a:pt x="3690" y="1317"/>
                </a:lnTo>
                <a:lnTo>
                  <a:pt x="3692" y="1317"/>
                </a:lnTo>
                <a:lnTo>
                  <a:pt x="3690" y="1319"/>
                </a:lnTo>
                <a:lnTo>
                  <a:pt x="3690" y="1317"/>
                </a:lnTo>
                <a:lnTo>
                  <a:pt x="3688" y="1317"/>
                </a:lnTo>
                <a:lnTo>
                  <a:pt x="3688" y="1319"/>
                </a:lnTo>
                <a:lnTo>
                  <a:pt x="3687" y="1319"/>
                </a:lnTo>
                <a:lnTo>
                  <a:pt x="3688" y="1320"/>
                </a:lnTo>
                <a:lnTo>
                  <a:pt x="3688" y="1322"/>
                </a:lnTo>
                <a:lnTo>
                  <a:pt x="3690" y="1322"/>
                </a:lnTo>
                <a:lnTo>
                  <a:pt x="3692" y="1324"/>
                </a:lnTo>
                <a:lnTo>
                  <a:pt x="3690" y="1324"/>
                </a:lnTo>
                <a:lnTo>
                  <a:pt x="3688" y="1324"/>
                </a:lnTo>
                <a:lnTo>
                  <a:pt x="3688" y="1325"/>
                </a:lnTo>
                <a:lnTo>
                  <a:pt x="3690" y="1325"/>
                </a:lnTo>
                <a:lnTo>
                  <a:pt x="3690" y="1327"/>
                </a:lnTo>
                <a:lnTo>
                  <a:pt x="3688" y="1327"/>
                </a:lnTo>
                <a:lnTo>
                  <a:pt x="3687" y="1327"/>
                </a:lnTo>
                <a:lnTo>
                  <a:pt x="3685" y="1327"/>
                </a:lnTo>
                <a:lnTo>
                  <a:pt x="3682" y="1327"/>
                </a:lnTo>
                <a:lnTo>
                  <a:pt x="3682" y="1329"/>
                </a:lnTo>
                <a:lnTo>
                  <a:pt x="3682" y="1331"/>
                </a:lnTo>
                <a:lnTo>
                  <a:pt x="3680" y="1332"/>
                </a:lnTo>
                <a:lnTo>
                  <a:pt x="3680" y="1334"/>
                </a:lnTo>
                <a:lnTo>
                  <a:pt x="3678" y="1336"/>
                </a:lnTo>
                <a:lnTo>
                  <a:pt x="3678" y="1337"/>
                </a:lnTo>
                <a:lnTo>
                  <a:pt x="3676" y="1337"/>
                </a:lnTo>
                <a:lnTo>
                  <a:pt x="3676" y="1339"/>
                </a:lnTo>
                <a:lnTo>
                  <a:pt x="3675" y="1344"/>
                </a:lnTo>
                <a:lnTo>
                  <a:pt x="3676" y="1344"/>
                </a:lnTo>
                <a:lnTo>
                  <a:pt x="3678" y="1344"/>
                </a:lnTo>
                <a:lnTo>
                  <a:pt x="3680" y="1344"/>
                </a:lnTo>
                <a:lnTo>
                  <a:pt x="3682" y="1344"/>
                </a:lnTo>
                <a:lnTo>
                  <a:pt x="3682" y="1344"/>
                </a:lnTo>
                <a:lnTo>
                  <a:pt x="3683" y="1344"/>
                </a:lnTo>
                <a:lnTo>
                  <a:pt x="3683" y="1343"/>
                </a:lnTo>
                <a:lnTo>
                  <a:pt x="3685" y="1341"/>
                </a:lnTo>
                <a:lnTo>
                  <a:pt x="3685" y="1343"/>
                </a:lnTo>
                <a:lnTo>
                  <a:pt x="3685" y="1344"/>
                </a:lnTo>
                <a:lnTo>
                  <a:pt x="3687" y="1344"/>
                </a:lnTo>
                <a:lnTo>
                  <a:pt x="3688" y="1344"/>
                </a:lnTo>
                <a:lnTo>
                  <a:pt x="3688" y="1343"/>
                </a:lnTo>
                <a:lnTo>
                  <a:pt x="3690" y="1343"/>
                </a:lnTo>
                <a:lnTo>
                  <a:pt x="3690" y="1341"/>
                </a:lnTo>
                <a:lnTo>
                  <a:pt x="3692" y="1339"/>
                </a:lnTo>
                <a:lnTo>
                  <a:pt x="3693" y="1339"/>
                </a:lnTo>
                <a:lnTo>
                  <a:pt x="3693" y="1341"/>
                </a:lnTo>
                <a:lnTo>
                  <a:pt x="3695" y="1341"/>
                </a:lnTo>
                <a:lnTo>
                  <a:pt x="3697" y="1341"/>
                </a:lnTo>
                <a:lnTo>
                  <a:pt x="3697" y="1339"/>
                </a:lnTo>
                <a:lnTo>
                  <a:pt x="3699" y="1339"/>
                </a:lnTo>
                <a:lnTo>
                  <a:pt x="3700" y="1339"/>
                </a:lnTo>
                <a:lnTo>
                  <a:pt x="3702" y="1339"/>
                </a:lnTo>
                <a:lnTo>
                  <a:pt x="3702" y="1341"/>
                </a:lnTo>
                <a:lnTo>
                  <a:pt x="3702" y="1343"/>
                </a:lnTo>
                <a:lnTo>
                  <a:pt x="3705" y="1344"/>
                </a:lnTo>
                <a:lnTo>
                  <a:pt x="3705" y="1346"/>
                </a:lnTo>
                <a:lnTo>
                  <a:pt x="3705" y="1346"/>
                </a:lnTo>
                <a:lnTo>
                  <a:pt x="3707" y="1346"/>
                </a:lnTo>
                <a:lnTo>
                  <a:pt x="3707" y="1348"/>
                </a:lnTo>
                <a:lnTo>
                  <a:pt x="3709" y="1349"/>
                </a:lnTo>
                <a:lnTo>
                  <a:pt x="3711" y="1355"/>
                </a:lnTo>
                <a:lnTo>
                  <a:pt x="3712" y="1356"/>
                </a:lnTo>
                <a:lnTo>
                  <a:pt x="3714" y="1358"/>
                </a:lnTo>
                <a:lnTo>
                  <a:pt x="3716" y="1356"/>
                </a:lnTo>
                <a:lnTo>
                  <a:pt x="3717" y="1356"/>
                </a:lnTo>
                <a:lnTo>
                  <a:pt x="3717" y="1358"/>
                </a:lnTo>
                <a:lnTo>
                  <a:pt x="3719" y="1358"/>
                </a:lnTo>
                <a:lnTo>
                  <a:pt x="3721" y="1358"/>
                </a:lnTo>
                <a:lnTo>
                  <a:pt x="3723" y="1358"/>
                </a:lnTo>
                <a:lnTo>
                  <a:pt x="3723" y="1358"/>
                </a:lnTo>
                <a:lnTo>
                  <a:pt x="3724" y="1356"/>
                </a:lnTo>
                <a:lnTo>
                  <a:pt x="3726" y="1356"/>
                </a:lnTo>
                <a:lnTo>
                  <a:pt x="3726" y="1358"/>
                </a:lnTo>
                <a:lnTo>
                  <a:pt x="3728" y="1358"/>
                </a:lnTo>
                <a:lnTo>
                  <a:pt x="3729" y="1360"/>
                </a:lnTo>
                <a:lnTo>
                  <a:pt x="3731" y="1360"/>
                </a:lnTo>
                <a:lnTo>
                  <a:pt x="3733" y="1358"/>
                </a:lnTo>
                <a:lnTo>
                  <a:pt x="3735" y="1358"/>
                </a:lnTo>
                <a:lnTo>
                  <a:pt x="3735" y="1356"/>
                </a:lnTo>
                <a:lnTo>
                  <a:pt x="3736" y="1356"/>
                </a:lnTo>
                <a:lnTo>
                  <a:pt x="3736" y="1355"/>
                </a:lnTo>
                <a:lnTo>
                  <a:pt x="3738" y="1355"/>
                </a:lnTo>
                <a:lnTo>
                  <a:pt x="3740" y="1355"/>
                </a:lnTo>
                <a:lnTo>
                  <a:pt x="3740" y="1353"/>
                </a:lnTo>
                <a:lnTo>
                  <a:pt x="3740" y="1351"/>
                </a:lnTo>
                <a:lnTo>
                  <a:pt x="3740" y="1349"/>
                </a:lnTo>
                <a:lnTo>
                  <a:pt x="3740" y="1348"/>
                </a:lnTo>
                <a:lnTo>
                  <a:pt x="3738" y="1346"/>
                </a:lnTo>
                <a:lnTo>
                  <a:pt x="3738" y="1346"/>
                </a:lnTo>
                <a:lnTo>
                  <a:pt x="3736" y="1346"/>
                </a:lnTo>
                <a:lnTo>
                  <a:pt x="3735" y="1346"/>
                </a:lnTo>
                <a:lnTo>
                  <a:pt x="3735" y="1344"/>
                </a:lnTo>
                <a:lnTo>
                  <a:pt x="3733" y="1344"/>
                </a:lnTo>
                <a:lnTo>
                  <a:pt x="3733" y="1343"/>
                </a:lnTo>
                <a:lnTo>
                  <a:pt x="3735" y="1344"/>
                </a:lnTo>
                <a:lnTo>
                  <a:pt x="3736" y="1344"/>
                </a:lnTo>
                <a:lnTo>
                  <a:pt x="3740" y="1344"/>
                </a:lnTo>
                <a:lnTo>
                  <a:pt x="3741" y="1343"/>
                </a:lnTo>
                <a:lnTo>
                  <a:pt x="3745" y="1343"/>
                </a:lnTo>
                <a:lnTo>
                  <a:pt x="3745" y="1341"/>
                </a:lnTo>
                <a:lnTo>
                  <a:pt x="3745" y="1339"/>
                </a:lnTo>
                <a:lnTo>
                  <a:pt x="3746" y="1339"/>
                </a:lnTo>
                <a:lnTo>
                  <a:pt x="3748" y="1339"/>
                </a:lnTo>
                <a:lnTo>
                  <a:pt x="3748" y="1337"/>
                </a:lnTo>
                <a:lnTo>
                  <a:pt x="3748" y="1336"/>
                </a:lnTo>
                <a:lnTo>
                  <a:pt x="3748" y="1334"/>
                </a:lnTo>
                <a:lnTo>
                  <a:pt x="3748" y="1332"/>
                </a:lnTo>
                <a:lnTo>
                  <a:pt x="3750" y="1334"/>
                </a:lnTo>
                <a:lnTo>
                  <a:pt x="3752" y="1336"/>
                </a:lnTo>
                <a:lnTo>
                  <a:pt x="3753" y="1336"/>
                </a:lnTo>
                <a:lnTo>
                  <a:pt x="3753" y="1334"/>
                </a:lnTo>
                <a:lnTo>
                  <a:pt x="3755" y="1334"/>
                </a:lnTo>
                <a:lnTo>
                  <a:pt x="3755" y="1332"/>
                </a:lnTo>
                <a:lnTo>
                  <a:pt x="3757" y="1332"/>
                </a:lnTo>
                <a:lnTo>
                  <a:pt x="3757" y="1334"/>
                </a:lnTo>
                <a:lnTo>
                  <a:pt x="3758" y="1334"/>
                </a:lnTo>
                <a:lnTo>
                  <a:pt x="3758" y="1332"/>
                </a:lnTo>
                <a:lnTo>
                  <a:pt x="3760" y="1334"/>
                </a:lnTo>
                <a:lnTo>
                  <a:pt x="3760" y="1336"/>
                </a:lnTo>
                <a:lnTo>
                  <a:pt x="3762" y="1336"/>
                </a:lnTo>
                <a:lnTo>
                  <a:pt x="3764" y="1336"/>
                </a:lnTo>
                <a:lnTo>
                  <a:pt x="3764" y="1336"/>
                </a:lnTo>
                <a:lnTo>
                  <a:pt x="3764" y="1337"/>
                </a:lnTo>
                <a:lnTo>
                  <a:pt x="3765" y="1337"/>
                </a:lnTo>
                <a:lnTo>
                  <a:pt x="3765" y="1339"/>
                </a:lnTo>
                <a:lnTo>
                  <a:pt x="3767" y="1339"/>
                </a:lnTo>
                <a:lnTo>
                  <a:pt x="3769" y="1339"/>
                </a:lnTo>
                <a:lnTo>
                  <a:pt x="3770" y="1337"/>
                </a:lnTo>
                <a:lnTo>
                  <a:pt x="3770" y="1339"/>
                </a:lnTo>
                <a:lnTo>
                  <a:pt x="3770" y="1341"/>
                </a:lnTo>
                <a:lnTo>
                  <a:pt x="3772" y="1341"/>
                </a:lnTo>
                <a:lnTo>
                  <a:pt x="3774" y="1343"/>
                </a:lnTo>
                <a:lnTo>
                  <a:pt x="3774" y="1344"/>
                </a:lnTo>
                <a:lnTo>
                  <a:pt x="3774" y="1346"/>
                </a:lnTo>
                <a:lnTo>
                  <a:pt x="3774" y="1346"/>
                </a:lnTo>
                <a:lnTo>
                  <a:pt x="3776" y="1348"/>
                </a:lnTo>
                <a:lnTo>
                  <a:pt x="3776" y="1349"/>
                </a:lnTo>
                <a:lnTo>
                  <a:pt x="3777" y="1351"/>
                </a:lnTo>
                <a:lnTo>
                  <a:pt x="3777" y="1353"/>
                </a:lnTo>
                <a:lnTo>
                  <a:pt x="3777" y="1355"/>
                </a:lnTo>
                <a:lnTo>
                  <a:pt x="3777" y="1356"/>
                </a:lnTo>
                <a:lnTo>
                  <a:pt x="3779" y="1356"/>
                </a:lnTo>
                <a:lnTo>
                  <a:pt x="3779" y="1358"/>
                </a:lnTo>
                <a:lnTo>
                  <a:pt x="3781" y="1358"/>
                </a:lnTo>
                <a:lnTo>
                  <a:pt x="3781" y="1360"/>
                </a:lnTo>
                <a:lnTo>
                  <a:pt x="3781" y="1361"/>
                </a:lnTo>
                <a:lnTo>
                  <a:pt x="3781" y="1363"/>
                </a:lnTo>
                <a:lnTo>
                  <a:pt x="3781" y="1365"/>
                </a:lnTo>
                <a:lnTo>
                  <a:pt x="3782" y="1365"/>
                </a:lnTo>
                <a:lnTo>
                  <a:pt x="3784" y="1365"/>
                </a:lnTo>
                <a:lnTo>
                  <a:pt x="3784" y="1366"/>
                </a:lnTo>
                <a:lnTo>
                  <a:pt x="3786" y="1366"/>
                </a:lnTo>
                <a:lnTo>
                  <a:pt x="3786" y="1370"/>
                </a:lnTo>
                <a:lnTo>
                  <a:pt x="3786" y="1372"/>
                </a:lnTo>
                <a:lnTo>
                  <a:pt x="3786" y="1373"/>
                </a:lnTo>
                <a:lnTo>
                  <a:pt x="3788" y="1373"/>
                </a:lnTo>
                <a:lnTo>
                  <a:pt x="3788" y="1375"/>
                </a:lnTo>
                <a:lnTo>
                  <a:pt x="3789" y="1375"/>
                </a:lnTo>
                <a:lnTo>
                  <a:pt x="3791" y="1375"/>
                </a:lnTo>
                <a:lnTo>
                  <a:pt x="3791" y="1377"/>
                </a:lnTo>
                <a:lnTo>
                  <a:pt x="3793" y="1375"/>
                </a:lnTo>
                <a:lnTo>
                  <a:pt x="3794" y="1375"/>
                </a:lnTo>
                <a:lnTo>
                  <a:pt x="3794" y="1377"/>
                </a:lnTo>
                <a:lnTo>
                  <a:pt x="3796" y="1377"/>
                </a:lnTo>
                <a:lnTo>
                  <a:pt x="3798" y="1377"/>
                </a:lnTo>
                <a:lnTo>
                  <a:pt x="3799" y="1377"/>
                </a:lnTo>
                <a:lnTo>
                  <a:pt x="3799" y="1378"/>
                </a:lnTo>
                <a:lnTo>
                  <a:pt x="3801" y="1378"/>
                </a:lnTo>
                <a:lnTo>
                  <a:pt x="3803" y="1378"/>
                </a:lnTo>
                <a:lnTo>
                  <a:pt x="3805" y="1378"/>
                </a:lnTo>
                <a:lnTo>
                  <a:pt x="3805" y="1378"/>
                </a:lnTo>
                <a:lnTo>
                  <a:pt x="3806" y="1380"/>
                </a:lnTo>
                <a:lnTo>
                  <a:pt x="3808" y="1380"/>
                </a:lnTo>
                <a:lnTo>
                  <a:pt x="3810" y="1380"/>
                </a:lnTo>
                <a:lnTo>
                  <a:pt x="3811" y="1382"/>
                </a:lnTo>
                <a:lnTo>
                  <a:pt x="3813" y="1382"/>
                </a:lnTo>
                <a:lnTo>
                  <a:pt x="3813" y="1384"/>
                </a:lnTo>
                <a:lnTo>
                  <a:pt x="3811" y="1384"/>
                </a:lnTo>
                <a:lnTo>
                  <a:pt x="3811" y="1385"/>
                </a:lnTo>
                <a:lnTo>
                  <a:pt x="3813" y="1385"/>
                </a:lnTo>
                <a:lnTo>
                  <a:pt x="3813" y="1387"/>
                </a:lnTo>
                <a:lnTo>
                  <a:pt x="3815" y="1387"/>
                </a:lnTo>
                <a:lnTo>
                  <a:pt x="3817" y="1387"/>
                </a:lnTo>
                <a:lnTo>
                  <a:pt x="3817" y="1385"/>
                </a:lnTo>
                <a:lnTo>
                  <a:pt x="3818" y="1385"/>
                </a:lnTo>
                <a:lnTo>
                  <a:pt x="3820" y="1385"/>
                </a:lnTo>
                <a:lnTo>
                  <a:pt x="3820" y="1384"/>
                </a:lnTo>
                <a:lnTo>
                  <a:pt x="3818" y="1382"/>
                </a:lnTo>
                <a:lnTo>
                  <a:pt x="3817" y="1382"/>
                </a:lnTo>
                <a:lnTo>
                  <a:pt x="3817" y="1380"/>
                </a:lnTo>
                <a:lnTo>
                  <a:pt x="3818" y="1380"/>
                </a:lnTo>
                <a:lnTo>
                  <a:pt x="3820" y="1380"/>
                </a:lnTo>
                <a:lnTo>
                  <a:pt x="3820" y="1378"/>
                </a:lnTo>
                <a:lnTo>
                  <a:pt x="3818" y="1378"/>
                </a:lnTo>
                <a:lnTo>
                  <a:pt x="3817" y="1378"/>
                </a:lnTo>
                <a:lnTo>
                  <a:pt x="3817" y="1377"/>
                </a:lnTo>
                <a:lnTo>
                  <a:pt x="3815" y="1377"/>
                </a:lnTo>
                <a:lnTo>
                  <a:pt x="3815" y="1375"/>
                </a:lnTo>
                <a:lnTo>
                  <a:pt x="3813" y="1375"/>
                </a:lnTo>
                <a:lnTo>
                  <a:pt x="3811" y="1375"/>
                </a:lnTo>
                <a:lnTo>
                  <a:pt x="3811" y="1373"/>
                </a:lnTo>
                <a:lnTo>
                  <a:pt x="3811" y="1372"/>
                </a:lnTo>
                <a:lnTo>
                  <a:pt x="3811" y="1370"/>
                </a:lnTo>
                <a:lnTo>
                  <a:pt x="3813" y="1370"/>
                </a:lnTo>
                <a:lnTo>
                  <a:pt x="3815" y="1370"/>
                </a:lnTo>
                <a:lnTo>
                  <a:pt x="3815" y="1368"/>
                </a:lnTo>
                <a:lnTo>
                  <a:pt x="3813" y="1368"/>
                </a:lnTo>
                <a:lnTo>
                  <a:pt x="3811" y="1368"/>
                </a:lnTo>
                <a:lnTo>
                  <a:pt x="3810" y="1368"/>
                </a:lnTo>
                <a:lnTo>
                  <a:pt x="3810" y="1366"/>
                </a:lnTo>
                <a:lnTo>
                  <a:pt x="3808" y="1366"/>
                </a:lnTo>
                <a:lnTo>
                  <a:pt x="3806" y="1366"/>
                </a:lnTo>
                <a:lnTo>
                  <a:pt x="3806" y="1365"/>
                </a:lnTo>
                <a:lnTo>
                  <a:pt x="3806" y="1363"/>
                </a:lnTo>
                <a:lnTo>
                  <a:pt x="3806" y="1361"/>
                </a:lnTo>
                <a:lnTo>
                  <a:pt x="3806" y="1360"/>
                </a:lnTo>
                <a:lnTo>
                  <a:pt x="3808" y="1360"/>
                </a:lnTo>
                <a:lnTo>
                  <a:pt x="3808" y="1358"/>
                </a:lnTo>
                <a:lnTo>
                  <a:pt x="3808" y="1356"/>
                </a:lnTo>
                <a:lnTo>
                  <a:pt x="3806" y="1356"/>
                </a:lnTo>
                <a:lnTo>
                  <a:pt x="3805" y="1356"/>
                </a:lnTo>
                <a:lnTo>
                  <a:pt x="3805" y="1358"/>
                </a:lnTo>
                <a:lnTo>
                  <a:pt x="3805" y="1358"/>
                </a:lnTo>
                <a:lnTo>
                  <a:pt x="3803" y="1358"/>
                </a:lnTo>
                <a:lnTo>
                  <a:pt x="3801" y="1358"/>
                </a:lnTo>
                <a:lnTo>
                  <a:pt x="3801" y="1356"/>
                </a:lnTo>
                <a:lnTo>
                  <a:pt x="3801" y="1355"/>
                </a:lnTo>
                <a:lnTo>
                  <a:pt x="3799" y="1355"/>
                </a:lnTo>
                <a:lnTo>
                  <a:pt x="3801" y="1353"/>
                </a:lnTo>
                <a:lnTo>
                  <a:pt x="3801" y="1351"/>
                </a:lnTo>
                <a:lnTo>
                  <a:pt x="3799" y="1351"/>
                </a:lnTo>
                <a:lnTo>
                  <a:pt x="3799" y="1349"/>
                </a:lnTo>
                <a:lnTo>
                  <a:pt x="3798" y="1349"/>
                </a:lnTo>
                <a:lnTo>
                  <a:pt x="3798" y="1348"/>
                </a:lnTo>
                <a:lnTo>
                  <a:pt x="3798" y="1346"/>
                </a:lnTo>
                <a:lnTo>
                  <a:pt x="3798" y="1346"/>
                </a:lnTo>
                <a:lnTo>
                  <a:pt x="3798" y="1344"/>
                </a:lnTo>
                <a:lnTo>
                  <a:pt x="3798" y="1343"/>
                </a:lnTo>
                <a:lnTo>
                  <a:pt x="3798" y="1341"/>
                </a:lnTo>
                <a:lnTo>
                  <a:pt x="3796" y="1341"/>
                </a:lnTo>
                <a:lnTo>
                  <a:pt x="3796" y="1339"/>
                </a:lnTo>
                <a:lnTo>
                  <a:pt x="3794" y="1339"/>
                </a:lnTo>
                <a:lnTo>
                  <a:pt x="3793" y="1339"/>
                </a:lnTo>
                <a:lnTo>
                  <a:pt x="3793" y="1337"/>
                </a:lnTo>
                <a:lnTo>
                  <a:pt x="3793" y="1336"/>
                </a:lnTo>
                <a:lnTo>
                  <a:pt x="3791" y="1334"/>
                </a:lnTo>
                <a:lnTo>
                  <a:pt x="3791" y="1332"/>
                </a:lnTo>
                <a:lnTo>
                  <a:pt x="3789" y="1332"/>
                </a:lnTo>
                <a:lnTo>
                  <a:pt x="3789" y="1331"/>
                </a:lnTo>
                <a:lnTo>
                  <a:pt x="3788" y="1331"/>
                </a:lnTo>
                <a:lnTo>
                  <a:pt x="3788" y="1329"/>
                </a:lnTo>
                <a:lnTo>
                  <a:pt x="3788" y="1327"/>
                </a:lnTo>
                <a:lnTo>
                  <a:pt x="3788" y="1325"/>
                </a:lnTo>
                <a:lnTo>
                  <a:pt x="3788" y="1324"/>
                </a:lnTo>
                <a:lnTo>
                  <a:pt x="3786" y="1324"/>
                </a:lnTo>
                <a:lnTo>
                  <a:pt x="3786" y="1322"/>
                </a:lnTo>
                <a:lnTo>
                  <a:pt x="3786" y="1320"/>
                </a:lnTo>
                <a:lnTo>
                  <a:pt x="3786" y="1319"/>
                </a:lnTo>
                <a:lnTo>
                  <a:pt x="3788" y="1319"/>
                </a:lnTo>
                <a:lnTo>
                  <a:pt x="3788" y="1317"/>
                </a:lnTo>
                <a:lnTo>
                  <a:pt x="3789" y="1317"/>
                </a:lnTo>
                <a:lnTo>
                  <a:pt x="3789" y="1319"/>
                </a:lnTo>
                <a:lnTo>
                  <a:pt x="3791" y="1319"/>
                </a:lnTo>
                <a:lnTo>
                  <a:pt x="3793" y="1319"/>
                </a:lnTo>
                <a:lnTo>
                  <a:pt x="3794" y="1319"/>
                </a:lnTo>
                <a:lnTo>
                  <a:pt x="3796" y="1319"/>
                </a:lnTo>
                <a:lnTo>
                  <a:pt x="3798" y="1317"/>
                </a:lnTo>
                <a:lnTo>
                  <a:pt x="3798" y="1315"/>
                </a:lnTo>
                <a:lnTo>
                  <a:pt x="3798" y="1313"/>
                </a:lnTo>
                <a:lnTo>
                  <a:pt x="3798" y="1312"/>
                </a:lnTo>
                <a:lnTo>
                  <a:pt x="3798" y="1310"/>
                </a:lnTo>
                <a:lnTo>
                  <a:pt x="3796" y="1310"/>
                </a:lnTo>
                <a:lnTo>
                  <a:pt x="3796" y="1308"/>
                </a:lnTo>
                <a:lnTo>
                  <a:pt x="3796" y="1307"/>
                </a:lnTo>
                <a:lnTo>
                  <a:pt x="3794" y="1307"/>
                </a:lnTo>
                <a:lnTo>
                  <a:pt x="3794" y="1305"/>
                </a:lnTo>
                <a:lnTo>
                  <a:pt x="3793" y="1305"/>
                </a:lnTo>
                <a:lnTo>
                  <a:pt x="3793" y="1305"/>
                </a:lnTo>
                <a:lnTo>
                  <a:pt x="3791" y="1305"/>
                </a:lnTo>
                <a:lnTo>
                  <a:pt x="3791" y="1305"/>
                </a:lnTo>
                <a:lnTo>
                  <a:pt x="3789" y="1305"/>
                </a:lnTo>
                <a:lnTo>
                  <a:pt x="3789" y="1305"/>
                </a:lnTo>
                <a:lnTo>
                  <a:pt x="3788" y="1305"/>
                </a:lnTo>
                <a:lnTo>
                  <a:pt x="3788" y="1303"/>
                </a:lnTo>
                <a:lnTo>
                  <a:pt x="3786" y="1303"/>
                </a:lnTo>
                <a:lnTo>
                  <a:pt x="3784" y="1301"/>
                </a:lnTo>
                <a:lnTo>
                  <a:pt x="3782" y="1300"/>
                </a:lnTo>
                <a:lnTo>
                  <a:pt x="3781" y="1300"/>
                </a:lnTo>
                <a:lnTo>
                  <a:pt x="3781" y="1298"/>
                </a:lnTo>
                <a:lnTo>
                  <a:pt x="3779" y="1300"/>
                </a:lnTo>
                <a:lnTo>
                  <a:pt x="3779" y="1298"/>
                </a:lnTo>
                <a:lnTo>
                  <a:pt x="3777" y="1298"/>
                </a:lnTo>
                <a:lnTo>
                  <a:pt x="3776" y="1298"/>
                </a:lnTo>
                <a:lnTo>
                  <a:pt x="3774" y="1298"/>
                </a:lnTo>
                <a:lnTo>
                  <a:pt x="3774" y="1296"/>
                </a:lnTo>
                <a:lnTo>
                  <a:pt x="3774" y="1295"/>
                </a:lnTo>
                <a:lnTo>
                  <a:pt x="3774" y="1293"/>
                </a:lnTo>
                <a:lnTo>
                  <a:pt x="3776" y="1293"/>
                </a:lnTo>
                <a:lnTo>
                  <a:pt x="3776" y="1291"/>
                </a:lnTo>
                <a:lnTo>
                  <a:pt x="3776" y="1290"/>
                </a:lnTo>
                <a:lnTo>
                  <a:pt x="3776" y="1288"/>
                </a:lnTo>
                <a:lnTo>
                  <a:pt x="3776" y="1286"/>
                </a:lnTo>
                <a:lnTo>
                  <a:pt x="3774" y="1286"/>
                </a:lnTo>
                <a:lnTo>
                  <a:pt x="3774" y="1284"/>
                </a:lnTo>
                <a:lnTo>
                  <a:pt x="3774" y="1283"/>
                </a:lnTo>
                <a:lnTo>
                  <a:pt x="3772" y="1283"/>
                </a:lnTo>
                <a:lnTo>
                  <a:pt x="3772" y="1281"/>
                </a:lnTo>
                <a:lnTo>
                  <a:pt x="3772" y="1279"/>
                </a:lnTo>
                <a:lnTo>
                  <a:pt x="3770" y="1279"/>
                </a:lnTo>
                <a:lnTo>
                  <a:pt x="3770" y="1278"/>
                </a:lnTo>
                <a:lnTo>
                  <a:pt x="3769" y="1278"/>
                </a:lnTo>
                <a:lnTo>
                  <a:pt x="3767" y="1278"/>
                </a:lnTo>
                <a:lnTo>
                  <a:pt x="3767" y="1276"/>
                </a:lnTo>
                <a:lnTo>
                  <a:pt x="3765" y="1276"/>
                </a:lnTo>
                <a:lnTo>
                  <a:pt x="3765" y="1274"/>
                </a:lnTo>
                <a:lnTo>
                  <a:pt x="3765" y="1272"/>
                </a:lnTo>
                <a:lnTo>
                  <a:pt x="3764" y="1272"/>
                </a:lnTo>
                <a:lnTo>
                  <a:pt x="3764" y="1271"/>
                </a:lnTo>
                <a:lnTo>
                  <a:pt x="3764" y="1269"/>
                </a:lnTo>
                <a:lnTo>
                  <a:pt x="3762" y="1269"/>
                </a:lnTo>
                <a:lnTo>
                  <a:pt x="3762" y="1267"/>
                </a:lnTo>
                <a:lnTo>
                  <a:pt x="3760" y="1267"/>
                </a:lnTo>
                <a:lnTo>
                  <a:pt x="3760" y="1269"/>
                </a:lnTo>
                <a:lnTo>
                  <a:pt x="3758" y="1269"/>
                </a:lnTo>
                <a:lnTo>
                  <a:pt x="3758" y="1267"/>
                </a:lnTo>
                <a:lnTo>
                  <a:pt x="3757" y="1267"/>
                </a:lnTo>
                <a:lnTo>
                  <a:pt x="3755" y="1266"/>
                </a:lnTo>
                <a:lnTo>
                  <a:pt x="3755" y="1264"/>
                </a:lnTo>
                <a:lnTo>
                  <a:pt x="3753" y="1264"/>
                </a:lnTo>
                <a:lnTo>
                  <a:pt x="3752" y="1264"/>
                </a:lnTo>
                <a:lnTo>
                  <a:pt x="3752" y="1264"/>
                </a:lnTo>
                <a:lnTo>
                  <a:pt x="3750" y="1262"/>
                </a:lnTo>
                <a:lnTo>
                  <a:pt x="3748" y="1262"/>
                </a:lnTo>
                <a:lnTo>
                  <a:pt x="3746" y="1262"/>
                </a:lnTo>
                <a:lnTo>
                  <a:pt x="3745" y="1262"/>
                </a:lnTo>
                <a:lnTo>
                  <a:pt x="3745" y="1260"/>
                </a:lnTo>
                <a:lnTo>
                  <a:pt x="3743" y="1260"/>
                </a:lnTo>
                <a:lnTo>
                  <a:pt x="3740" y="1259"/>
                </a:lnTo>
                <a:lnTo>
                  <a:pt x="3738" y="1259"/>
                </a:lnTo>
                <a:lnTo>
                  <a:pt x="3738" y="1257"/>
                </a:lnTo>
                <a:lnTo>
                  <a:pt x="3736" y="1257"/>
                </a:lnTo>
                <a:lnTo>
                  <a:pt x="3735" y="1257"/>
                </a:lnTo>
                <a:lnTo>
                  <a:pt x="3733" y="1257"/>
                </a:lnTo>
                <a:lnTo>
                  <a:pt x="3733" y="1255"/>
                </a:lnTo>
                <a:lnTo>
                  <a:pt x="3731" y="1255"/>
                </a:lnTo>
                <a:lnTo>
                  <a:pt x="3731" y="1254"/>
                </a:lnTo>
                <a:lnTo>
                  <a:pt x="3728" y="1252"/>
                </a:lnTo>
                <a:lnTo>
                  <a:pt x="3726" y="1250"/>
                </a:lnTo>
                <a:lnTo>
                  <a:pt x="3724" y="1250"/>
                </a:lnTo>
                <a:lnTo>
                  <a:pt x="3724" y="1248"/>
                </a:lnTo>
                <a:lnTo>
                  <a:pt x="3723" y="1248"/>
                </a:lnTo>
                <a:lnTo>
                  <a:pt x="3723" y="1248"/>
                </a:lnTo>
                <a:lnTo>
                  <a:pt x="3721" y="1248"/>
                </a:lnTo>
                <a:lnTo>
                  <a:pt x="3719" y="1248"/>
                </a:lnTo>
                <a:lnTo>
                  <a:pt x="3719" y="1247"/>
                </a:lnTo>
                <a:lnTo>
                  <a:pt x="3717" y="1245"/>
                </a:lnTo>
                <a:lnTo>
                  <a:pt x="3716" y="1245"/>
                </a:lnTo>
                <a:lnTo>
                  <a:pt x="3714" y="1245"/>
                </a:lnTo>
                <a:lnTo>
                  <a:pt x="3712" y="1245"/>
                </a:lnTo>
                <a:lnTo>
                  <a:pt x="3712" y="1243"/>
                </a:lnTo>
                <a:lnTo>
                  <a:pt x="3711" y="1243"/>
                </a:lnTo>
                <a:lnTo>
                  <a:pt x="3709" y="1245"/>
                </a:lnTo>
                <a:lnTo>
                  <a:pt x="3709" y="1243"/>
                </a:lnTo>
                <a:lnTo>
                  <a:pt x="3707" y="1243"/>
                </a:lnTo>
                <a:lnTo>
                  <a:pt x="3704" y="1242"/>
                </a:lnTo>
                <a:lnTo>
                  <a:pt x="3704" y="1240"/>
                </a:lnTo>
                <a:lnTo>
                  <a:pt x="3702" y="1240"/>
                </a:lnTo>
                <a:lnTo>
                  <a:pt x="3700" y="1238"/>
                </a:lnTo>
                <a:lnTo>
                  <a:pt x="3697" y="1236"/>
                </a:lnTo>
                <a:lnTo>
                  <a:pt x="3695" y="1236"/>
                </a:lnTo>
                <a:lnTo>
                  <a:pt x="3695" y="1235"/>
                </a:lnTo>
                <a:lnTo>
                  <a:pt x="3693" y="1235"/>
                </a:lnTo>
                <a:lnTo>
                  <a:pt x="3693" y="1233"/>
                </a:lnTo>
                <a:lnTo>
                  <a:pt x="3692" y="1233"/>
                </a:lnTo>
                <a:lnTo>
                  <a:pt x="3690" y="1233"/>
                </a:lnTo>
                <a:lnTo>
                  <a:pt x="3688" y="1231"/>
                </a:lnTo>
                <a:lnTo>
                  <a:pt x="3687" y="1231"/>
                </a:lnTo>
                <a:lnTo>
                  <a:pt x="3687" y="1230"/>
                </a:lnTo>
                <a:lnTo>
                  <a:pt x="3685" y="1230"/>
                </a:lnTo>
                <a:lnTo>
                  <a:pt x="3685" y="1228"/>
                </a:lnTo>
                <a:lnTo>
                  <a:pt x="3683" y="1230"/>
                </a:lnTo>
                <a:lnTo>
                  <a:pt x="3682" y="1231"/>
                </a:lnTo>
                <a:lnTo>
                  <a:pt x="3680" y="1233"/>
                </a:lnTo>
                <a:lnTo>
                  <a:pt x="3678" y="1235"/>
                </a:lnTo>
                <a:lnTo>
                  <a:pt x="3676" y="1235"/>
                </a:lnTo>
                <a:lnTo>
                  <a:pt x="3676" y="1236"/>
                </a:lnTo>
                <a:lnTo>
                  <a:pt x="3678" y="1236"/>
                </a:lnTo>
                <a:lnTo>
                  <a:pt x="3678" y="1238"/>
                </a:lnTo>
                <a:lnTo>
                  <a:pt x="3678" y="1240"/>
                </a:lnTo>
                <a:lnTo>
                  <a:pt x="3676" y="1240"/>
                </a:lnTo>
                <a:lnTo>
                  <a:pt x="3675" y="1240"/>
                </a:lnTo>
                <a:lnTo>
                  <a:pt x="3673" y="1242"/>
                </a:lnTo>
                <a:lnTo>
                  <a:pt x="3671" y="1242"/>
                </a:lnTo>
                <a:lnTo>
                  <a:pt x="3670" y="1242"/>
                </a:lnTo>
                <a:lnTo>
                  <a:pt x="3668" y="1242"/>
                </a:lnTo>
                <a:lnTo>
                  <a:pt x="3668" y="1243"/>
                </a:lnTo>
                <a:lnTo>
                  <a:pt x="3666" y="1245"/>
                </a:lnTo>
                <a:lnTo>
                  <a:pt x="3666" y="1247"/>
                </a:lnTo>
                <a:lnTo>
                  <a:pt x="3666" y="1248"/>
                </a:lnTo>
                <a:lnTo>
                  <a:pt x="3664" y="1248"/>
                </a:lnTo>
                <a:lnTo>
                  <a:pt x="3663" y="1250"/>
                </a:lnTo>
                <a:lnTo>
                  <a:pt x="3663" y="1252"/>
                </a:lnTo>
                <a:lnTo>
                  <a:pt x="3661" y="1252"/>
                </a:lnTo>
                <a:lnTo>
                  <a:pt x="3663" y="1254"/>
                </a:lnTo>
                <a:lnTo>
                  <a:pt x="3661" y="1254"/>
                </a:lnTo>
                <a:lnTo>
                  <a:pt x="3661" y="1255"/>
                </a:lnTo>
                <a:lnTo>
                  <a:pt x="3659" y="1255"/>
                </a:lnTo>
                <a:lnTo>
                  <a:pt x="3659" y="1257"/>
                </a:lnTo>
                <a:lnTo>
                  <a:pt x="3658" y="1257"/>
                </a:lnTo>
                <a:lnTo>
                  <a:pt x="3658" y="1259"/>
                </a:lnTo>
                <a:lnTo>
                  <a:pt x="3656" y="1260"/>
                </a:lnTo>
                <a:lnTo>
                  <a:pt x="3654" y="1260"/>
                </a:lnTo>
                <a:lnTo>
                  <a:pt x="3651" y="1260"/>
                </a:lnTo>
                <a:lnTo>
                  <a:pt x="3649" y="1260"/>
                </a:lnTo>
                <a:lnTo>
                  <a:pt x="3649" y="1259"/>
                </a:lnTo>
                <a:lnTo>
                  <a:pt x="3649" y="1257"/>
                </a:lnTo>
                <a:lnTo>
                  <a:pt x="3647" y="1257"/>
                </a:lnTo>
                <a:lnTo>
                  <a:pt x="3647" y="1255"/>
                </a:lnTo>
                <a:lnTo>
                  <a:pt x="3649" y="1255"/>
                </a:lnTo>
                <a:lnTo>
                  <a:pt x="3649" y="1254"/>
                </a:lnTo>
                <a:lnTo>
                  <a:pt x="3647" y="1254"/>
                </a:lnTo>
                <a:lnTo>
                  <a:pt x="3646" y="1252"/>
                </a:lnTo>
                <a:lnTo>
                  <a:pt x="3646" y="1247"/>
                </a:lnTo>
                <a:lnTo>
                  <a:pt x="3646" y="1245"/>
                </a:lnTo>
                <a:lnTo>
                  <a:pt x="3644" y="1247"/>
                </a:lnTo>
                <a:lnTo>
                  <a:pt x="3644" y="1248"/>
                </a:lnTo>
                <a:lnTo>
                  <a:pt x="3642" y="1248"/>
                </a:lnTo>
                <a:lnTo>
                  <a:pt x="3642" y="1247"/>
                </a:lnTo>
                <a:lnTo>
                  <a:pt x="3642" y="1245"/>
                </a:lnTo>
                <a:lnTo>
                  <a:pt x="3641" y="1245"/>
                </a:lnTo>
                <a:lnTo>
                  <a:pt x="3641" y="1243"/>
                </a:lnTo>
                <a:lnTo>
                  <a:pt x="3641" y="1242"/>
                </a:lnTo>
                <a:lnTo>
                  <a:pt x="3641" y="1240"/>
                </a:lnTo>
                <a:lnTo>
                  <a:pt x="3641" y="1238"/>
                </a:lnTo>
                <a:lnTo>
                  <a:pt x="3641" y="1236"/>
                </a:lnTo>
                <a:lnTo>
                  <a:pt x="3642" y="1235"/>
                </a:lnTo>
                <a:lnTo>
                  <a:pt x="3642" y="1233"/>
                </a:lnTo>
                <a:lnTo>
                  <a:pt x="3641" y="1235"/>
                </a:lnTo>
                <a:lnTo>
                  <a:pt x="3641" y="1233"/>
                </a:lnTo>
                <a:lnTo>
                  <a:pt x="3641" y="1231"/>
                </a:lnTo>
                <a:lnTo>
                  <a:pt x="3642" y="1230"/>
                </a:lnTo>
                <a:lnTo>
                  <a:pt x="3642" y="1228"/>
                </a:lnTo>
                <a:lnTo>
                  <a:pt x="3642" y="1226"/>
                </a:lnTo>
                <a:lnTo>
                  <a:pt x="3642" y="1225"/>
                </a:lnTo>
                <a:lnTo>
                  <a:pt x="3641" y="1225"/>
                </a:lnTo>
                <a:lnTo>
                  <a:pt x="3641" y="1223"/>
                </a:lnTo>
                <a:lnTo>
                  <a:pt x="3641" y="1223"/>
                </a:lnTo>
                <a:lnTo>
                  <a:pt x="3641" y="1221"/>
                </a:lnTo>
                <a:lnTo>
                  <a:pt x="3641" y="1221"/>
                </a:lnTo>
                <a:lnTo>
                  <a:pt x="3641" y="1219"/>
                </a:lnTo>
                <a:lnTo>
                  <a:pt x="3641" y="1218"/>
                </a:lnTo>
                <a:lnTo>
                  <a:pt x="3639" y="1218"/>
                </a:lnTo>
                <a:lnTo>
                  <a:pt x="3637" y="1218"/>
                </a:lnTo>
                <a:lnTo>
                  <a:pt x="3635" y="1218"/>
                </a:lnTo>
                <a:lnTo>
                  <a:pt x="3634" y="1218"/>
                </a:lnTo>
                <a:lnTo>
                  <a:pt x="3632" y="1216"/>
                </a:lnTo>
                <a:lnTo>
                  <a:pt x="3630" y="1214"/>
                </a:lnTo>
                <a:lnTo>
                  <a:pt x="3629" y="1214"/>
                </a:lnTo>
                <a:lnTo>
                  <a:pt x="3629" y="1213"/>
                </a:lnTo>
                <a:lnTo>
                  <a:pt x="3627" y="1213"/>
                </a:lnTo>
                <a:lnTo>
                  <a:pt x="3625" y="1211"/>
                </a:lnTo>
                <a:lnTo>
                  <a:pt x="3622" y="1211"/>
                </a:lnTo>
                <a:lnTo>
                  <a:pt x="3620" y="1211"/>
                </a:lnTo>
                <a:lnTo>
                  <a:pt x="3620" y="1213"/>
                </a:lnTo>
                <a:lnTo>
                  <a:pt x="3618" y="1213"/>
                </a:lnTo>
                <a:lnTo>
                  <a:pt x="3617" y="1214"/>
                </a:lnTo>
                <a:lnTo>
                  <a:pt x="3615" y="1216"/>
                </a:lnTo>
                <a:lnTo>
                  <a:pt x="3613" y="1218"/>
                </a:lnTo>
                <a:lnTo>
                  <a:pt x="3611" y="1218"/>
                </a:lnTo>
                <a:lnTo>
                  <a:pt x="3610" y="1218"/>
                </a:lnTo>
                <a:lnTo>
                  <a:pt x="3608" y="1218"/>
                </a:lnTo>
                <a:lnTo>
                  <a:pt x="3606" y="1219"/>
                </a:lnTo>
                <a:lnTo>
                  <a:pt x="3608" y="1221"/>
                </a:lnTo>
                <a:lnTo>
                  <a:pt x="3608" y="1223"/>
                </a:lnTo>
                <a:lnTo>
                  <a:pt x="3606" y="1223"/>
                </a:lnTo>
                <a:lnTo>
                  <a:pt x="3606" y="1223"/>
                </a:lnTo>
                <a:lnTo>
                  <a:pt x="3606" y="1225"/>
                </a:lnTo>
                <a:lnTo>
                  <a:pt x="3605" y="1225"/>
                </a:lnTo>
                <a:lnTo>
                  <a:pt x="3605" y="1223"/>
                </a:lnTo>
                <a:lnTo>
                  <a:pt x="3605" y="1221"/>
                </a:lnTo>
                <a:lnTo>
                  <a:pt x="3603" y="1221"/>
                </a:lnTo>
                <a:lnTo>
                  <a:pt x="3603" y="1219"/>
                </a:lnTo>
                <a:lnTo>
                  <a:pt x="3601" y="1221"/>
                </a:lnTo>
                <a:lnTo>
                  <a:pt x="3599" y="1221"/>
                </a:lnTo>
                <a:moveTo>
                  <a:pt x="3639" y="1255"/>
                </a:moveTo>
                <a:lnTo>
                  <a:pt x="3637" y="1255"/>
                </a:lnTo>
                <a:lnTo>
                  <a:pt x="3637" y="1257"/>
                </a:lnTo>
                <a:lnTo>
                  <a:pt x="3635" y="1257"/>
                </a:lnTo>
                <a:lnTo>
                  <a:pt x="3635" y="1255"/>
                </a:lnTo>
                <a:lnTo>
                  <a:pt x="3637" y="1255"/>
                </a:lnTo>
                <a:lnTo>
                  <a:pt x="3637" y="1254"/>
                </a:lnTo>
                <a:lnTo>
                  <a:pt x="3639" y="1254"/>
                </a:lnTo>
                <a:lnTo>
                  <a:pt x="3639" y="1255"/>
                </a:lnTo>
                <a:moveTo>
                  <a:pt x="3690" y="1337"/>
                </a:moveTo>
                <a:lnTo>
                  <a:pt x="3688" y="1337"/>
                </a:lnTo>
                <a:lnTo>
                  <a:pt x="3690" y="1339"/>
                </a:lnTo>
                <a:lnTo>
                  <a:pt x="3688" y="1339"/>
                </a:lnTo>
                <a:lnTo>
                  <a:pt x="3688" y="1341"/>
                </a:lnTo>
                <a:lnTo>
                  <a:pt x="3687" y="1341"/>
                </a:lnTo>
                <a:lnTo>
                  <a:pt x="3687" y="1339"/>
                </a:lnTo>
                <a:lnTo>
                  <a:pt x="3688" y="1339"/>
                </a:lnTo>
                <a:lnTo>
                  <a:pt x="3688" y="1337"/>
                </a:lnTo>
                <a:lnTo>
                  <a:pt x="3688" y="1336"/>
                </a:lnTo>
                <a:lnTo>
                  <a:pt x="3690" y="1336"/>
                </a:lnTo>
                <a:lnTo>
                  <a:pt x="3690" y="1337"/>
                </a:lnTo>
                <a:moveTo>
                  <a:pt x="3692" y="1334"/>
                </a:moveTo>
                <a:lnTo>
                  <a:pt x="3690" y="1334"/>
                </a:lnTo>
                <a:lnTo>
                  <a:pt x="3690" y="1332"/>
                </a:lnTo>
                <a:lnTo>
                  <a:pt x="3692" y="1332"/>
                </a:lnTo>
                <a:lnTo>
                  <a:pt x="3692" y="1334"/>
                </a:lnTo>
                <a:moveTo>
                  <a:pt x="3692" y="1331"/>
                </a:moveTo>
                <a:lnTo>
                  <a:pt x="3690" y="1329"/>
                </a:lnTo>
                <a:lnTo>
                  <a:pt x="3692" y="1329"/>
                </a:lnTo>
                <a:lnTo>
                  <a:pt x="3692" y="1331"/>
                </a:lnTo>
                <a:moveTo>
                  <a:pt x="3728" y="1341"/>
                </a:moveTo>
                <a:lnTo>
                  <a:pt x="3729" y="1341"/>
                </a:lnTo>
                <a:lnTo>
                  <a:pt x="3728" y="1343"/>
                </a:lnTo>
                <a:lnTo>
                  <a:pt x="3728" y="1341"/>
                </a:lnTo>
                <a:moveTo>
                  <a:pt x="3704" y="1336"/>
                </a:moveTo>
                <a:lnTo>
                  <a:pt x="3705" y="1336"/>
                </a:lnTo>
                <a:lnTo>
                  <a:pt x="3704" y="1337"/>
                </a:lnTo>
                <a:lnTo>
                  <a:pt x="3704" y="1336"/>
                </a:lnTo>
                <a:moveTo>
                  <a:pt x="3511" y="1272"/>
                </a:moveTo>
                <a:lnTo>
                  <a:pt x="3509" y="1271"/>
                </a:lnTo>
                <a:lnTo>
                  <a:pt x="3509" y="1269"/>
                </a:lnTo>
                <a:lnTo>
                  <a:pt x="3509" y="1267"/>
                </a:lnTo>
                <a:lnTo>
                  <a:pt x="3511" y="1267"/>
                </a:lnTo>
                <a:lnTo>
                  <a:pt x="3511" y="1269"/>
                </a:lnTo>
                <a:lnTo>
                  <a:pt x="3512" y="1267"/>
                </a:lnTo>
                <a:lnTo>
                  <a:pt x="3512" y="1269"/>
                </a:lnTo>
                <a:lnTo>
                  <a:pt x="3512" y="1271"/>
                </a:lnTo>
                <a:lnTo>
                  <a:pt x="3511" y="1272"/>
                </a:lnTo>
                <a:moveTo>
                  <a:pt x="3557" y="1257"/>
                </a:moveTo>
                <a:lnTo>
                  <a:pt x="3557" y="1259"/>
                </a:lnTo>
                <a:lnTo>
                  <a:pt x="3558" y="1260"/>
                </a:lnTo>
                <a:lnTo>
                  <a:pt x="3558" y="1262"/>
                </a:lnTo>
                <a:lnTo>
                  <a:pt x="3558" y="1264"/>
                </a:lnTo>
                <a:lnTo>
                  <a:pt x="3558" y="1264"/>
                </a:lnTo>
                <a:lnTo>
                  <a:pt x="3557" y="1264"/>
                </a:lnTo>
                <a:lnTo>
                  <a:pt x="3557" y="1264"/>
                </a:lnTo>
                <a:lnTo>
                  <a:pt x="3557" y="1264"/>
                </a:lnTo>
                <a:lnTo>
                  <a:pt x="3557" y="1266"/>
                </a:lnTo>
                <a:lnTo>
                  <a:pt x="3555" y="1266"/>
                </a:lnTo>
                <a:lnTo>
                  <a:pt x="3553" y="1266"/>
                </a:lnTo>
                <a:lnTo>
                  <a:pt x="3552" y="1266"/>
                </a:lnTo>
                <a:lnTo>
                  <a:pt x="3550" y="1264"/>
                </a:lnTo>
                <a:lnTo>
                  <a:pt x="3548" y="1264"/>
                </a:lnTo>
                <a:lnTo>
                  <a:pt x="3548" y="1264"/>
                </a:lnTo>
                <a:lnTo>
                  <a:pt x="3547" y="1264"/>
                </a:lnTo>
                <a:lnTo>
                  <a:pt x="3547" y="1262"/>
                </a:lnTo>
                <a:lnTo>
                  <a:pt x="3545" y="1260"/>
                </a:lnTo>
                <a:lnTo>
                  <a:pt x="3545" y="1257"/>
                </a:lnTo>
                <a:lnTo>
                  <a:pt x="3547" y="1255"/>
                </a:lnTo>
                <a:lnTo>
                  <a:pt x="3547" y="1257"/>
                </a:lnTo>
                <a:lnTo>
                  <a:pt x="3548" y="1257"/>
                </a:lnTo>
                <a:lnTo>
                  <a:pt x="3548" y="1255"/>
                </a:lnTo>
                <a:lnTo>
                  <a:pt x="3550" y="1255"/>
                </a:lnTo>
                <a:lnTo>
                  <a:pt x="3553" y="1255"/>
                </a:lnTo>
                <a:lnTo>
                  <a:pt x="3555" y="1255"/>
                </a:lnTo>
                <a:lnTo>
                  <a:pt x="3557" y="1255"/>
                </a:lnTo>
                <a:lnTo>
                  <a:pt x="3557" y="1257"/>
                </a:lnTo>
                <a:lnTo>
                  <a:pt x="3557" y="1257"/>
                </a:lnTo>
                <a:moveTo>
                  <a:pt x="3847" y="1262"/>
                </a:moveTo>
                <a:lnTo>
                  <a:pt x="3846" y="1259"/>
                </a:lnTo>
                <a:lnTo>
                  <a:pt x="3847" y="1259"/>
                </a:lnTo>
                <a:lnTo>
                  <a:pt x="3847" y="1260"/>
                </a:lnTo>
                <a:lnTo>
                  <a:pt x="3849" y="1260"/>
                </a:lnTo>
                <a:lnTo>
                  <a:pt x="3851" y="1260"/>
                </a:lnTo>
                <a:lnTo>
                  <a:pt x="3851" y="1262"/>
                </a:lnTo>
                <a:lnTo>
                  <a:pt x="3851" y="1264"/>
                </a:lnTo>
                <a:lnTo>
                  <a:pt x="3852" y="1264"/>
                </a:lnTo>
                <a:lnTo>
                  <a:pt x="3852" y="1264"/>
                </a:lnTo>
                <a:lnTo>
                  <a:pt x="3851" y="1264"/>
                </a:lnTo>
                <a:lnTo>
                  <a:pt x="3849" y="1264"/>
                </a:lnTo>
                <a:lnTo>
                  <a:pt x="3847" y="1262"/>
                </a:lnTo>
                <a:moveTo>
                  <a:pt x="3581" y="1252"/>
                </a:moveTo>
                <a:lnTo>
                  <a:pt x="3582" y="1254"/>
                </a:lnTo>
                <a:lnTo>
                  <a:pt x="3582" y="1252"/>
                </a:lnTo>
                <a:lnTo>
                  <a:pt x="3584" y="1252"/>
                </a:lnTo>
                <a:lnTo>
                  <a:pt x="3584" y="1250"/>
                </a:lnTo>
                <a:lnTo>
                  <a:pt x="3586" y="1250"/>
                </a:lnTo>
                <a:lnTo>
                  <a:pt x="3588" y="1250"/>
                </a:lnTo>
                <a:lnTo>
                  <a:pt x="3589" y="1252"/>
                </a:lnTo>
                <a:lnTo>
                  <a:pt x="3591" y="1252"/>
                </a:lnTo>
                <a:lnTo>
                  <a:pt x="3591" y="1254"/>
                </a:lnTo>
                <a:lnTo>
                  <a:pt x="3593" y="1254"/>
                </a:lnTo>
                <a:lnTo>
                  <a:pt x="3594" y="1254"/>
                </a:lnTo>
                <a:lnTo>
                  <a:pt x="3596" y="1254"/>
                </a:lnTo>
                <a:lnTo>
                  <a:pt x="3598" y="1254"/>
                </a:lnTo>
                <a:lnTo>
                  <a:pt x="3598" y="1255"/>
                </a:lnTo>
                <a:lnTo>
                  <a:pt x="3598" y="1255"/>
                </a:lnTo>
                <a:lnTo>
                  <a:pt x="3598" y="1257"/>
                </a:lnTo>
                <a:lnTo>
                  <a:pt x="3598" y="1259"/>
                </a:lnTo>
                <a:lnTo>
                  <a:pt x="3598" y="1260"/>
                </a:lnTo>
                <a:lnTo>
                  <a:pt x="3599" y="1260"/>
                </a:lnTo>
                <a:lnTo>
                  <a:pt x="3601" y="1262"/>
                </a:lnTo>
                <a:lnTo>
                  <a:pt x="3601" y="1264"/>
                </a:lnTo>
                <a:lnTo>
                  <a:pt x="3601" y="1264"/>
                </a:lnTo>
                <a:lnTo>
                  <a:pt x="3599" y="1266"/>
                </a:lnTo>
                <a:lnTo>
                  <a:pt x="3598" y="1266"/>
                </a:lnTo>
                <a:lnTo>
                  <a:pt x="3598" y="1264"/>
                </a:lnTo>
                <a:lnTo>
                  <a:pt x="3598" y="1264"/>
                </a:lnTo>
                <a:lnTo>
                  <a:pt x="3598" y="1264"/>
                </a:lnTo>
                <a:lnTo>
                  <a:pt x="3596" y="1264"/>
                </a:lnTo>
                <a:lnTo>
                  <a:pt x="3594" y="1262"/>
                </a:lnTo>
                <a:lnTo>
                  <a:pt x="3593" y="1262"/>
                </a:lnTo>
                <a:lnTo>
                  <a:pt x="3591" y="1260"/>
                </a:lnTo>
                <a:lnTo>
                  <a:pt x="3588" y="1259"/>
                </a:lnTo>
                <a:lnTo>
                  <a:pt x="3586" y="1259"/>
                </a:lnTo>
                <a:lnTo>
                  <a:pt x="3588" y="1260"/>
                </a:lnTo>
                <a:lnTo>
                  <a:pt x="3588" y="1262"/>
                </a:lnTo>
                <a:lnTo>
                  <a:pt x="3586" y="1262"/>
                </a:lnTo>
                <a:lnTo>
                  <a:pt x="3584" y="1260"/>
                </a:lnTo>
                <a:lnTo>
                  <a:pt x="3582" y="1260"/>
                </a:lnTo>
                <a:lnTo>
                  <a:pt x="3581" y="1260"/>
                </a:lnTo>
                <a:lnTo>
                  <a:pt x="3579" y="1260"/>
                </a:lnTo>
                <a:lnTo>
                  <a:pt x="3579" y="1259"/>
                </a:lnTo>
                <a:lnTo>
                  <a:pt x="3581" y="1259"/>
                </a:lnTo>
                <a:lnTo>
                  <a:pt x="3579" y="1257"/>
                </a:lnTo>
                <a:lnTo>
                  <a:pt x="3579" y="1259"/>
                </a:lnTo>
                <a:lnTo>
                  <a:pt x="3577" y="1259"/>
                </a:lnTo>
                <a:lnTo>
                  <a:pt x="3576" y="1260"/>
                </a:lnTo>
                <a:lnTo>
                  <a:pt x="3574" y="1260"/>
                </a:lnTo>
                <a:lnTo>
                  <a:pt x="3572" y="1260"/>
                </a:lnTo>
                <a:lnTo>
                  <a:pt x="3572" y="1257"/>
                </a:lnTo>
                <a:lnTo>
                  <a:pt x="3570" y="1257"/>
                </a:lnTo>
                <a:lnTo>
                  <a:pt x="3570" y="1255"/>
                </a:lnTo>
                <a:lnTo>
                  <a:pt x="3569" y="1255"/>
                </a:lnTo>
                <a:lnTo>
                  <a:pt x="3569" y="1254"/>
                </a:lnTo>
                <a:lnTo>
                  <a:pt x="3570" y="1252"/>
                </a:lnTo>
                <a:lnTo>
                  <a:pt x="3572" y="1252"/>
                </a:lnTo>
                <a:lnTo>
                  <a:pt x="3574" y="1252"/>
                </a:lnTo>
                <a:lnTo>
                  <a:pt x="3576" y="1252"/>
                </a:lnTo>
                <a:lnTo>
                  <a:pt x="3577" y="1252"/>
                </a:lnTo>
                <a:lnTo>
                  <a:pt x="3579" y="1252"/>
                </a:lnTo>
                <a:lnTo>
                  <a:pt x="3581" y="1250"/>
                </a:lnTo>
                <a:lnTo>
                  <a:pt x="3581" y="1252"/>
                </a:lnTo>
                <a:moveTo>
                  <a:pt x="3567" y="1255"/>
                </a:moveTo>
                <a:lnTo>
                  <a:pt x="3569" y="1255"/>
                </a:lnTo>
                <a:lnTo>
                  <a:pt x="3569" y="1257"/>
                </a:lnTo>
                <a:lnTo>
                  <a:pt x="3569" y="1259"/>
                </a:lnTo>
                <a:lnTo>
                  <a:pt x="3569" y="1260"/>
                </a:lnTo>
                <a:lnTo>
                  <a:pt x="3567" y="1260"/>
                </a:lnTo>
                <a:lnTo>
                  <a:pt x="3567" y="1259"/>
                </a:lnTo>
                <a:lnTo>
                  <a:pt x="3567" y="1257"/>
                </a:lnTo>
                <a:lnTo>
                  <a:pt x="3567" y="1255"/>
                </a:lnTo>
                <a:moveTo>
                  <a:pt x="3844" y="1257"/>
                </a:moveTo>
                <a:lnTo>
                  <a:pt x="3844" y="1255"/>
                </a:lnTo>
                <a:lnTo>
                  <a:pt x="3846" y="1255"/>
                </a:lnTo>
                <a:lnTo>
                  <a:pt x="3846" y="1257"/>
                </a:lnTo>
                <a:lnTo>
                  <a:pt x="3846" y="1259"/>
                </a:lnTo>
                <a:lnTo>
                  <a:pt x="3846" y="1259"/>
                </a:lnTo>
                <a:lnTo>
                  <a:pt x="3846" y="1257"/>
                </a:lnTo>
                <a:lnTo>
                  <a:pt x="3844" y="1257"/>
                </a:lnTo>
                <a:moveTo>
                  <a:pt x="3331" y="1245"/>
                </a:moveTo>
                <a:lnTo>
                  <a:pt x="3333" y="1245"/>
                </a:lnTo>
                <a:lnTo>
                  <a:pt x="3335" y="1245"/>
                </a:lnTo>
                <a:lnTo>
                  <a:pt x="3335" y="1247"/>
                </a:lnTo>
                <a:lnTo>
                  <a:pt x="3336" y="1247"/>
                </a:lnTo>
                <a:lnTo>
                  <a:pt x="3336" y="1248"/>
                </a:lnTo>
                <a:lnTo>
                  <a:pt x="3336" y="1250"/>
                </a:lnTo>
                <a:lnTo>
                  <a:pt x="3336" y="1252"/>
                </a:lnTo>
                <a:lnTo>
                  <a:pt x="3336" y="1254"/>
                </a:lnTo>
                <a:lnTo>
                  <a:pt x="3335" y="1255"/>
                </a:lnTo>
                <a:lnTo>
                  <a:pt x="3333" y="1255"/>
                </a:lnTo>
                <a:lnTo>
                  <a:pt x="3333" y="1254"/>
                </a:lnTo>
                <a:lnTo>
                  <a:pt x="3331" y="1254"/>
                </a:lnTo>
                <a:lnTo>
                  <a:pt x="3331" y="1255"/>
                </a:lnTo>
                <a:lnTo>
                  <a:pt x="3329" y="1255"/>
                </a:lnTo>
                <a:lnTo>
                  <a:pt x="3328" y="1255"/>
                </a:lnTo>
                <a:lnTo>
                  <a:pt x="3329" y="1254"/>
                </a:lnTo>
                <a:lnTo>
                  <a:pt x="3328" y="1254"/>
                </a:lnTo>
                <a:lnTo>
                  <a:pt x="3328" y="1252"/>
                </a:lnTo>
                <a:lnTo>
                  <a:pt x="3329" y="1250"/>
                </a:lnTo>
                <a:lnTo>
                  <a:pt x="3329" y="1248"/>
                </a:lnTo>
                <a:lnTo>
                  <a:pt x="3329" y="1247"/>
                </a:lnTo>
                <a:lnTo>
                  <a:pt x="3329" y="1245"/>
                </a:lnTo>
                <a:lnTo>
                  <a:pt x="3331" y="1245"/>
                </a:lnTo>
                <a:moveTo>
                  <a:pt x="3241" y="1250"/>
                </a:moveTo>
                <a:lnTo>
                  <a:pt x="3241" y="1248"/>
                </a:lnTo>
                <a:lnTo>
                  <a:pt x="3242" y="1248"/>
                </a:lnTo>
                <a:lnTo>
                  <a:pt x="3244" y="1250"/>
                </a:lnTo>
                <a:lnTo>
                  <a:pt x="3244" y="1252"/>
                </a:lnTo>
                <a:lnTo>
                  <a:pt x="3244" y="1254"/>
                </a:lnTo>
                <a:lnTo>
                  <a:pt x="3244" y="1255"/>
                </a:lnTo>
                <a:lnTo>
                  <a:pt x="3242" y="1255"/>
                </a:lnTo>
                <a:lnTo>
                  <a:pt x="3242" y="1254"/>
                </a:lnTo>
                <a:lnTo>
                  <a:pt x="3242" y="1252"/>
                </a:lnTo>
                <a:lnTo>
                  <a:pt x="3241" y="1252"/>
                </a:lnTo>
                <a:lnTo>
                  <a:pt x="3241" y="1250"/>
                </a:lnTo>
                <a:moveTo>
                  <a:pt x="3839" y="1252"/>
                </a:moveTo>
                <a:lnTo>
                  <a:pt x="3839" y="1250"/>
                </a:lnTo>
                <a:lnTo>
                  <a:pt x="3840" y="1252"/>
                </a:lnTo>
                <a:lnTo>
                  <a:pt x="3842" y="1252"/>
                </a:lnTo>
                <a:lnTo>
                  <a:pt x="3842" y="1254"/>
                </a:lnTo>
                <a:lnTo>
                  <a:pt x="3840" y="1254"/>
                </a:lnTo>
                <a:lnTo>
                  <a:pt x="3839" y="1252"/>
                </a:lnTo>
                <a:moveTo>
                  <a:pt x="3241" y="1245"/>
                </a:moveTo>
                <a:lnTo>
                  <a:pt x="3241" y="1247"/>
                </a:lnTo>
                <a:lnTo>
                  <a:pt x="3242" y="1247"/>
                </a:lnTo>
                <a:lnTo>
                  <a:pt x="3241" y="1248"/>
                </a:lnTo>
                <a:lnTo>
                  <a:pt x="3239" y="1248"/>
                </a:lnTo>
                <a:lnTo>
                  <a:pt x="3239" y="1247"/>
                </a:lnTo>
                <a:lnTo>
                  <a:pt x="3239" y="1245"/>
                </a:lnTo>
                <a:lnTo>
                  <a:pt x="3239" y="1243"/>
                </a:lnTo>
                <a:lnTo>
                  <a:pt x="3241" y="1245"/>
                </a:lnTo>
                <a:moveTo>
                  <a:pt x="3829" y="1248"/>
                </a:moveTo>
                <a:lnTo>
                  <a:pt x="3827" y="1247"/>
                </a:lnTo>
                <a:lnTo>
                  <a:pt x="3829" y="1247"/>
                </a:lnTo>
                <a:lnTo>
                  <a:pt x="3829" y="1245"/>
                </a:lnTo>
                <a:lnTo>
                  <a:pt x="3830" y="1245"/>
                </a:lnTo>
                <a:lnTo>
                  <a:pt x="3832" y="1247"/>
                </a:lnTo>
                <a:lnTo>
                  <a:pt x="3834" y="1247"/>
                </a:lnTo>
                <a:lnTo>
                  <a:pt x="3834" y="1248"/>
                </a:lnTo>
                <a:lnTo>
                  <a:pt x="3834" y="1250"/>
                </a:lnTo>
                <a:lnTo>
                  <a:pt x="3832" y="1250"/>
                </a:lnTo>
                <a:lnTo>
                  <a:pt x="3830" y="1250"/>
                </a:lnTo>
                <a:lnTo>
                  <a:pt x="3829" y="1250"/>
                </a:lnTo>
                <a:lnTo>
                  <a:pt x="3829" y="1248"/>
                </a:lnTo>
                <a:moveTo>
                  <a:pt x="3235" y="1236"/>
                </a:moveTo>
                <a:lnTo>
                  <a:pt x="3235" y="1238"/>
                </a:lnTo>
                <a:lnTo>
                  <a:pt x="3237" y="1240"/>
                </a:lnTo>
                <a:lnTo>
                  <a:pt x="3237" y="1242"/>
                </a:lnTo>
                <a:lnTo>
                  <a:pt x="3235" y="1240"/>
                </a:lnTo>
                <a:lnTo>
                  <a:pt x="3234" y="1240"/>
                </a:lnTo>
                <a:lnTo>
                  <a:pt x="3234" y="1238"/>
                </a:lnTo>
                <a:lnTo>
                  <a:pt x="3234" y="1236"/>
                </a:lnTo>
                <a:lnTo>
                  <a:pt x="3235" y="1236"/>
                </a:lnTo>
                <a:moveTo>
                  <a:pt x="3311" y="1248"/>
                </a:moveTo>
                <a:lnTo>
                  <a:pt x="3312" y="1250"/>
                </a:lnTo>
                <a:lnTo>
                  <a:pt x="3312" y="1252"/>
                </a:lnTo>
                <a:lnTo>
                  <a:pt x="3314" y="1252"/>
                </a:lnTo>
                <a:lnTo>
                  <a:pt x="3316" y="1252"/>
                </a:lnTo>
                <a:lnTo>
                  <a:pt x="3316" y="1254"/>
                </a:lnTo>
                <a:lnTo>
                  <a:pt x="3317" y="1254"/>
                </a:lnTo>
                <a:lnTo>
                  <a:pt x="3317" y="1252"/>
                </a:lnTo>
                <a:lnTo>
                  <a:pt x="3316" y="1250"/>
                </a:lnTo>
                <a:lnTo>
                  <a:pt x="3317" y="1247"/>
                </a:lnTo>
                <a:lnTo>
                  <a:pt x="3317" y="1245"/>
                </a:lnTo>
                <a:lnTo>
                  <a:pt x="3316" y="1243"/>
                </a:lnTo>
                <a:lnTo>
                  <a:pt x="3314" y="1243"/>
                </a:lnTo>
                <a:lnTo>
                  <a:pt x="3312" y="1243"/>
                </a:lnTo>
                <a:lnTo>
                  <a:pt x="3312" y="1242"/>
                </a:lnTo>
                <a:lnTo>
                  <a:pt x="3312" y="1238"/>
                </a:lnTo>
                <a:lnTo>
                  <a:pt x="3311" y="1236"/>
                </a:lnTo>
                <a:lnTo>
                  <a:pt x="3311" y="1235"/>
                </a:lnTo>
                <a:lnTo>
                  <a:pt x="3312" y="1233"/>
                </a:lnTo>
                <a:lnTo>
                  <a:pt x="3311" y="1233"/>
                </a:lnTo>
                <a:lnTo>
                  <a:pt x="3311" y="1231"/>
                </a:lnTo>
                <a:lnTo>
                  <a:pt x="3311" y="1230"/>
                </a:lnTo>
                <a:lnTo>
                  <a:pt x="3311" y="1228"/>
                </a:lnTo>
                <a:lnTo>
                  <a:pt x="3309" y="1228"/>
                </a:lnTo>
                <a:lnTo>
                  <a:pt x="3307" y="1228"/>
                </a:lnTo>
                <a:lnTo>
                  <a:pt x="3306" y="1228"/>
                </a:lnTo>
                <a:lnTo>
                  <a:pt x="3304" y="1228"/>
                </a:lnTo>
                <a:lnTo>
                  <a:pt x="3304" y="1230"/>
                </a:lnTo>
                <a:lnTo>
                  <a:pt x="3304" y="1231"/>
                </a:lnTo>
                <a:lnTo>
                  <a:pt x="3304" y="1233"/>
                </a:lnTo>
                <a:lnTo>
                  <a:pt x="3302" y="1233"/>
                </a:lnTo>
                <a:lnTo>
                  <a:pt x="3300" y="1235"/>
                </a:lnTo>
                <a:lnTo>
                  <a:pt x="3300" y="1236"/>
                </a:lnTo>
                <a:lnTo>
                  <a:pt x="3302" y="1236"/>
                </a:lnTo>
                <a:lnTo>
                  <a:pt x="3302" y="1238"/>
                </a:lnTo>
                <a:lnTo>
                  <a:pt x="3304" y="1238"/>
                </a:lnTo>
                <a:lnTo>
                  <a:pt x="3306" y="1236"/>
                </a:lnTo>
                <a:lnTo>
                  <a:pt x="3306" y="1238"/>
                </a:lnTo>
                <a:lnTo>
                  <a:pt x="3307" y="1238"/>
                </a:lnTo>
                <a:lnTo>
                  <a:pt x="3309" y="1238"/>
                </a:lnTo>
                <a:lnTo>
                  <a:pt x="3309" y="1240"/>
                </a:lnTo>
                <a:lnTo>
                  <a:pt x="3309" y="1242"/>
                </a:lnTo>
                <a:lnTo>
                  <a:pt x="3309" y="1243"/>
                </a:lnTo>
                <a:lnTo>
                  <a:pt x="3311" y="1243"/>
                </a:lnTo>
                <a:lnTo>
                  <a:pt x="3311" y="1245"/>
                </a:lnTo>
                <a:lnTo>
                  <a:pt x="3309" y="1245"/>
                </a:lnTo>
                <a:lnTo>
                  <a:pt x="3309" y="1247"/>
                </a:lnTo>
                <a:lnTo>
                  <a:pt x="3311" y="1248"/>
                </a:lnTo>
                <a:lnTo>
                  <a:pt x="3311" y="1248"/>
                </a:lnTo>
                <a:moveTo>
                  <a:pt x="3307" y="1231"/>
                </a:moveTo>
                <a:lnTo>
                  <a:pt x="3307" y="1230"/>
                </a:lnTo>
                <a:lnTo>
                  <a:pt x="3309" y="1230"/>
                </a:lnTo>
                <a:lnTo>
                  <a:pt x="3307" y="1231"/>
                </a:lnTo>
                <a:moveTo>
                  <a:pt x="3591" y="1236"/>
                </a:moveTo>
                <a:lnTo>
                  <a:pt x="3589" y="1235"/>
                </a:lnTo>
                <a:lnTo>
                  <a:pt x="3591" y="1235"/>
                </a:lnTo>
                <a:lnTo>
                  <a:pt x="3591" y="1233"/>
                </a:lnTo>
                <a:lnTo>
                  <a:pt x="3593" y="1233"/>
                </a:lnTo>
                <a:lnTo>
                  <a:pt x="3594" y="1233"/>
                </a:lnTo>
                <a:lnTo>
                  <a:pt x="3596" y="1233"/>
                </a:lnTo>
                <a:lnTo>
                  <a:pt x="3596" y="1231"/>
                </a:lnTo>
                <a:lnTo>
                  <a:pt x="3598" y="1231"/>
                </a:lnTo>
                <a:lnTo>
                  <a:pt x="3598" y="1233"/>
                </a:lnTo>
                <a:lnTo>
                  <a:pt x="3598" y="1235"/>
                </a:lnTo>
                <a:lnTo>
                  <a:pt x="3598" y="1236"/>
                </a:lnTo>
                <a:lnTo>
                  <a:pt x="3596" y="1236"/>
                </a:lnTo>
                <a:lnTo>
                  <a:pt x="3596" y="1238"/>
                </a:lnTo>
                <a:lnTo>
                  <a:pt x="3594" y="1238"/>
                </a:lnTo>
                <a:lnTo>
                  <a:pt x="3593" y="1238"/>
                </a:lnTo>
                <a:lnTo>
                  <a:pt x="3593" y="1236"/>
                </a:lnTo>
                <a:lnTo>
                  <a:pt x="3591" y="1236"/>
                </a:lnTo>
                <a:moveTo>
                  <a:pt x="3547" y="1235"/>
                </a:moveTo>
                <a:lnTo>
                  <a:pt x="3545" y="1235"/>
                </a:lnTo>
                <a:lnTo>
                  <a:pt x="3543" y="1235"/>
                </a:lnTo>
                <a:lnTo>
                  <a:pt x="3541" y="1235"/>
                </a:lnTo>
                <a:lnTo>
                  <a:pt x="3540" y="1236"/>
                </a:lnTo>
                <a:lnTo>
                  <a:pt x="3540" y="1235"/>
                </a:lnTo>
                <a:lnTo>
                  <a:pt x="3538" y="1235"/>
                </a:lnTo>
                <a:lnTo>
                  <a:pt x="3536" y="1235"/>
                </a:lnTo>
                <a:lnTo>
                  <a:pt x="3535" y="1235"/>
                </a:lnTo>
                <a:lnTo>
                  <a:pt x="3535" y="1236"/>
                </a:lnTo>
                <a:lnTo>
                  <a:pt x="3533" y="1236"/>
                </a:lnTo>
                <a:lnTo>
                  <a:pt x="3533" y="1235"/>
                </a:lnTo>
                <a:lnTo>
                  <a:pt x="3531" y="1235"/>
                </a:lnTo>
                <a:lnTo>
                  <a:pt x="3529" y="1236"/>
                </a:lnTo>
                <a:lnTo>
                  <a:pt x="3528" y="1236"/>
                </a:lnTo>
                <a:lnTo>
                  <a:pt x="3526" y="1236"/>
                </a:lnTo>
                <a:lnTo>
                  <a:pt x="3526" y="1235"/>
                </a:lnTo>
                <a:lnTo>
                  <a:pt x="3526" y="1233"/>
                </a:lnTo>
                <a:lnTo>
                  <a:pt x="3526" y="1231"/>
                </a:lnTo>
                <a:lnTo>
                  <a:pt x="3528" y="1231"/>
                </a:lnTo>
                <a:lnTo>
                  <a:pt x="3529" y="1231"/>
                </a:lnTo>
                <a:lnTo>
                  <a:pt x="3531" y="1231"/>
                </a:lnTo>
                <a:lnTo>
                  <a:pt x="3533" y="1231"/>
                </a:lnTo>
                <a:lnTo>
                  <a:pt x="3535" y="1231"/>
                </a:lnTo>
                <a:lnTo>
                  <a:pt x="3536" y="1231"/>
                </a:lnTo>
                <a:lnTo>
                  <a:pt x="3536" y="1233"/>
                </a:lnTo>
                <a:lnTo>
                  <a:pt x="3538" y="1233"/>
                </a:lnTo>
                <a:lnTo>
                  <a:pt x="3540" y="1233"/>
                </a:lnTo>
                <a:lnTo>
                  <a:pt x="3541" y="1233"/>
                </a:lnTo>
                <a:lnTo>
                  <a:pt x="3543" y="1233"/>
                </a:lnTo>
                <a:lnTo>
                  <a:pt x="3545" y="1233"/>
                </a:lnTo>
                <a:lnTo>
                  <a:pt x="3547" y="1233"/>
                </a:lnTo>
                <a:lnTo>
                  <a:pt x="3550" y="1233"/>
                </a:lnTo>
                <a:lnTo>
                  <a:pt x="3550" y="1235"/>
                </a:lnTo>
                <a:lnTo>
                  <a:pt x="3548" y="1235"/>
                </a:lnTo>
                <a:lnTo>
                  <a:pt x="3547" y="1235"/>
                </a:lnTo>
                <a:moveTo>
                  <a:pt x="3668" y="1233"/>
                </a:moveTo>
                <a:lnTo>
                  <a:pt x="3670" y="1233"/>
                </a:lnTo>
                <a:lnTo>
                  <a:pt x="3671" y="1233"/>
                </a:lnTo>
                <a:lnTo>
                  <a:pt x="3673" y="1233"/>
                </a:lnTo>
                <a:lnTo>
                  <a:pt x="3675" y="1235"/>
                </a:lnTo>
                <a:lnTo>
                  <a:pt x="3673" y="1235"/>
                </a:lnTo>
                <a:lnTo>
                  <a:pt x="3671" y="1235"/>
                </a:lnTo>
                <a:lnTo>
                  <a:pt x="3670" y="1235"/>
                </a:lnTo>
                <a:lnTo>
                  <a:pt x="3670" y="1236"/>
                </a:lnTo>
                <a:lnTo>
                  <a:pt x="3668" y="1235"/>
                </a:lnTo>
                <a:lnTo>
                  <a:pt x="3666" y="1235"/>
                </a:lnTo>
                <a:lnTo>
                  <a:pt x="3664" y="1235"/>
                </a:lnTo>
                <a:lnTo>
                  <a:pt x="3663" y="1235"/>
                </a:lnTo>
                <a:lnTo>
                  <a:pt x="3663" y="1233"/>
                </a:lnTo>
                <a:lnTo>
                  <a:pt x="3661" y="1233"/>
                </a:lnTo>
                <a:lnTo>
                  <a:pt x="3659" y="1233"/>
                </a:lnTo>
                <a:lnTo>
                  <a:pt x="3658" y="1231"/>
                </a:lnTo>
                <a:lnTo>
                  <a:pt x="3661" y="1231"/>
                </a:lnTo>
                <a:lnTo>
                  <a:pt x="3663" y="1231"/>
                </a:lnTo>
                <a:lnTo>
                  <a:pt x="3664" y="1231"/>
                </a:lnTo>
                <a:lnTo>
                  <a:pt x="3666" y="1231"/>
                </a:lnTo>
                <a:lnTo>
                  <a:pt x="3668" y="1231"/>
                </a:lnTo>
                <a:lnTo>
                  <a:pt x="3668" y="1233"/>
                </a:lnTo>
                <a:moveTo>
                  <a:pt x="3565" y="1233"/>
                </a:moveTo>
                <a:lnTo>
                  <a:pt x="3564" y="1233"/>
                </a:lnTo>
                <a:lnTo>
                  <a:pt x="3562" y="1231"/>
                </a:lnTo>
                <a:lnTo>
                  <a:pt x="3562" y="1230"/>
                </a:lnTo>
                <a:lnTo>
                  <a:pt x="3562" y="1228"/>
                </a:lnTo>
                <a:lnTo>
                  <a:pt x="3564" y="1228"/>
                </a:lnTo>
                <a:lnTo>
                  <a:pt x="3564" y="1226"/>
                </a:lnTo>
                <a:lnTo>
                  <a:pt x="3565" y="1226"/>
                </a:lnTo>
                <a:lnTo>
                  <a:pt x="3567" y="1226"/>
                </a:lnTo>
                <a:lnTo>
                  <a:pt x="3567" y="1228"/>
                </a:lnTo>
                <a:lnTo>
                  <a:pt x="3569" y="1228"/>
                </a:lnTo>
                <a:lnTo>
                  <a:pt x="3569" y="1230"/>
                </a:lnTo>
                <a:lnTo>
                  <a:pt x="3570" y="1230"/>
                </a:lnTo>
                <a:lnTo>
                  <a:pt x="3570" y="1231"/>
                </a:lnTo>
                <a:lnTo>
                  <a:pt x="3569" y="1231"/>
                </a:lnTo>
                <a:lnTo>
                  <a:pt x="3567" y="1231"/>
                </a:lnTo>
                <a:lnTo>
                  <a:pt x="3565" y="1231"/>
                </a:lnTo>
                <a:lnTo>
                  <a:pt x="3565" y="1233"/>
                </a:lnTo>
                <a:moveTo>
                  <a:pt x="3223" y="1223"/>
                </a:moveTo>
                <a:lnTo>
                  <a:pt x="3225" y="1223"/>
                </a:lnTo>
                <a:lnTo>
                  <a:pt x="3225" y="1221"/>
                </a:lnTo>
                <a:lnTo>
                  <a:pt x="3225" y="1219"/>
                </a:lnTo>
                <a:lnTo>
                  <a:pt x="3227" y="1221"/>
                </a:lnTo>
                <a:lnTo>
                  <a:pt x="3227" y="1219"/>
                </a:lnTo>
                <a:lnTo>
                  <a:pt x="3229" y="1219"/>
                </a:lnTo>
                <a:lnTo>
                  <a:pt x="3229" y="1221"/>
                </a:lnTo>
                <a:lnTo>
                  <a:pt x="3229" y="1223"/>
                </a:lnTo>
                <a:lnTo>
                  <a:pt x="3229" y="1223"/>
                </a:lnTo>
                <a:lnTo>
                  <a:pt x="3229" y="1223"/>
                </a:lnTo>
                <a:lnTo>
                  <a:pt x="3229" y="1225"/>
                </a:lnTo>
                <a:lnTo>
                  <a:pt x="3229" y="1226"/>
                </a:lnTo>
                <a:lnTo>
                  <a:pt x="3229" y="1228"/>
                </a:lnTo>
                <a:lnTo>
                  <a:pt x="3230" y="1228"/>
                </a:lnTo>
                <a:lnTo>
                  <a:pt x="3230" y="1230"/>
                </a:lnTo>
                <a:lnTo>
                  <a:pt x="3230" y="1231"/>
                </a:lnTo>
                <a:lnTo>
                  <a:pt x="3229" y="1231"/>
                </a:lnTo>
                <a:lnTo>
                  <a:pt x="3229" y="1231"/>
                </a:lnTo>
                <a:lnTo>
                  <a:pt x="3227" y="1230"/>
                </a:lnTo>
                <a:lnTo>
                  <a:pt x="3227" y="1228"/>
                </a:lnTo>
                <a:lnTo>
                  <a:pt x="3225" y="1225"/>
                </a:lnTo>
                <a:lnTo>
                  <a:pt x="3223" y="1223"/>
                </a:lnTo>
                <a:lnTo>
                  <a:pt x="3223" y="1223"/>
                </a:lnTo>
                <a:moveTo>
                  <a:pt x="3514" y="1226"/>
                </a:moveTo>
                <a:lnTo>
                  <a:pt x="3514" y="1228"/>
                </a:lnTo>
                <a:lnTo>
                  <a:pt x="3512" y="1226"/>
                </a:lnTo>
                <a:lnTo>
                  <a:pt x="3511" y="1228"/>
                </a:lnTo>
                <a:lnTo>
                  <a:pt x="3511" y="1230"/>
                </a:lnTo>
                <a:lnTo>
                  <a:pt x="3509" y="1230"/>
                </a:lnTo>
                <a:lnTo>
                  <a:pt x="3509" y="1228"/>
                </a:lnTo>
                <a:lnTo>
                  <a:pt x="3509" y="1226"/>
                </a:lnTo>
                <a:lnTo>
                  <a:pt x="3509" y="1225"/>
                </a:lnTo>
                <a:lnTo>
                  <a:pt x="3511" y="1223"/>
                </a:lnTo>
                <a:lnTo>
                  <a:pt x="3512" y="1223"/>
                </a:lnTo>
                <a:lnTo>
                  <a:pt x="3514" y="1223"/>
                </a:lnTo>
                <a:lnTo>
                  <a:pt x="3514" y="1225"/>
                </a:lnTo>
                <a:lnTo>
                  <a:pt x="3516" y="1225"/>
                </a:lnTo>
                <a:lnTo>
                  <a:pt x="3516" y="1225"/>
                </a:lnTo>
                <a:lnTo>
                  <a:pt x="3516" y="1226"/>
                </a:lnTo>
                <a:lnTo>
                  <a:pt x="3516" y="1228"/>
                </a:lnTo>
                <a:lnTo>
                  <a:pt x="3516" y="1228"/>
                </a:lnTo>
                <a:lnTo>
                  <a:pt x="3516" y="1226"/>
                </a:lnTo>
                <a:lnTo>
                  <a:pt x="3514" y="1226"/>
                </a:lnTo>
                <a:moveTo>
                  <a:pt x="3512" y="1228"/>
                </a:moveTo>
                <a:lnTo>
                  <a:pt x="3514" y="1228"/>
                </a:lnTo>
                <a:lnTo>
                  <a:pt x="3514" y="1230"/>
                </a:lnTo>
                <a:lnTo>
                  <a:pt x="3512" y="1230"/>
                </a:lnTo>
                <a:lnTo>
                  <a:pt x="3512" y="1228"/>
                </a:lnTo>
                <a:moveTo>
                  <a:pt x="3658" y="1219"/>
                </a:moveTo>
                <a:lnTo>
                  <a:pt x="3656" y="1218"/>
                </a:lnTo>
                <a:lnTo>
                  <a:pt x="3656" y="1216"/>
                </a:lnTo>
                <a:lnTo>
                  <a:pt x="3658" y="1216"/>
                </a:lnTo>
                <a:lnTo>
                  <a:pt x="3659" y="1216"/>
                </a:lnTo>
                <a:lnTo>
                  <a:pt x="3659" y="1218"/>
                </a:lnTo>
                <a:lnTo>
                  <a:pt x="3661" y="1218"/>
                </a:lnTo>
                <a:lnTo>
                  <a:pt x="3663" y="1218"/>
                </a:lnTo>
                <a:lnTo>
                  <a:pt x="3663" y="1219"/>
                </a:lnTo>
                <a:lnTo>
                  <a:pt x="3664" y="1219"/>
                </a:lnTo>
                <a:lnTo>
                  <a:pt x="3664" y="1221"/>
                </a:lnTo>
                <a:lnTo>
                  <a:pt x="3666" y="1223"/>
                </a:lnTo>
                <a:lnTo>
                  <a:pt x="3668" y="1223"/>
                </a:lnTo>
                <a:lnTo>
                  <a:pt x="3668" y="1223"/>
                </a:lnTo>
                <a:lnTo>
                  <a:pt x="3666" y="1225"/>
                </a:lnTo>
                <a:lnTo>
                  <a:pt x="3664" y="1225"/>
                </a:lnTo>
                <a:lnTo>
                  <a:pt x="3664" y="1223"/>
                </a:lnTo>
                <a:lnTo>
                  <a:pt x="3663" y="1223"/>
                </a:lnTo>
                <a:lnTo>
                  <a:pt x="3661" y="1223"/>
                </a:lnTo>
                <a:lnTo>
                  <a:pt x="3661" y="1223"/>
                </a:lnTo>
                <a:lnTo>
                  <a:pt x="3661" y="1221"/>
                </a:lnTo>
                <a:lnTo>
                  <a:pt x="3661" y="1219"/>
                </a:lnTo>
                <a:lnTo>
                  <a:pt x="3659" y="1219"/>
                </a:lnTo>
                <a:lnTo>
                  <a:pt x="3658" y="1218"/>
                </a:lnTo>
                <a:lnTo>
                  <a:pt x="3658" y="1219"/>
                </a:lnTo>
                <a:moveTo>
                  <a:pt x="3560" y="1214"/>
                </a:moveTo>
                <a:lnTo>
                  <a:pt x="3558" y="1214"/>
                </a:lnTo>
                <a:lnTo>
                  <a:pt x="3558" y="1213"/>
                </a:lnTo>
                <a:lnTo>
                  <a:pt x="3558" y="1211"/>
                </a:lnTo>
                <a:lnTo>
                  <a:pt x="3558" y="1209"/>
                </a:lnTo>
                <a:lnTo>
                  <a:pt x="3560" y="1209"/>
                </a:lnTo>
                <a:lnTo>
                  <a:pt x="3560" y="1211"/>
                </a:lnTo>
                <a:lnTo>
                  <a:pt x="3562" y="1211"/>
                </a:lnTo>
                <a:lnTo>
                  <a:pt x="3564" y="1211"/>
                </a:lnTo>
                <a:lnTo>
                  <a:pt x="3565" y="1213"/>
                </a:lnTo>
                <a:lnTo>
                  <a:pt x="3565" y="1214"/>
                </a:lnTo>
                <a:lnTo>
                  <a:pt x="3564" y="1214"/>
                </a:lnTo>
                <a:lnTo>
                  <a:pt x="3564" y="1216"/>
                </a:lnTo>
                <a:lnTo>
                  <a:pt x="3565" y="1216"/>
                </a:lnTo>
                <a:lnTo>
                  <a:pt x="3567" y="1216"/>
                </a:lnTo>
                <a:lnTo>
                  <a:pt x="3567" y="1218"/>
                </a:lnTo>
                <a:lnTo>
                  <a:pt x="3567" y="1219"/>
                </a:lnTo>
                <a:lnTo>
                  <a:pt x="3565" y="1219"/>
                </a:lnTo>
                <a:lnTo>
                  <a:pt x="3565" y="1218"/>
                </a:lnTo>
                <a:lnTo>
                  <a:pt x="3564" y="1218"/>
                </a:lnTo>
                <a:lnTo>
                  <a:pt x="3562" y="1219"/>
                </a:lnTo>
                <a:lnTo>
                  <a:pt x="3562" y="1218"/>
                </a:lnTo>
                <a:lnTo>
                  <a:pt x="3562" y="1216"/>
                </a:lnTo>
                <a:lnTo>
                  <a:pt x="3562" y="1214"/>
                </a:lnTo>
                <a:lnTo>
                  <a:pt x="3560" y="1214"/>
                </a:lnTo>
                <a:moveTo>
                  <a:pt x="993" y="1216"/>
                </a:moveTo>
                <a:lnTo>
                  <a:pt x="995" y="1216"/>
                </a:lnTo>
                <a:lnTo>
                  <a:pt x="995" y="1218"/>
                </a:lnTo>
                <a:lnTo>
                  <a:pt x="995" y="1219"/>
                </a:lnTo>
                <a:lnTo>
                  <a:pt x="993" y="1219"/>
                </a:lnTo>
                <a:lnTo>
                  <a:pt x="993" y="1221"/>
                </a:lnTo>
                <a:lnTo>
                  <a:pt x="991" y="1221"/>
                </a:lnTo>
                <a:lnTo>
                  <a:pt x="990" y="1221"/>
                </a:lnTo>
                <a:lnTo>
                  <a:pt x="988" y="1221"/>
                </a:lnTo>
                <a:lnTo>
                  <a:pt x="986" y="1221"/>
                </a:lnTo>
                <a:lnTo>
                  <a:pt x="986" y="1219"/>
                </a:lnTo>
                <a:lnTo>
                  <a:pt x="986" y="1218"/>
                </a:lnTo>
                <a:lnTo>
                  <a:pt x="988" y="1216"/>
                </a:lnTo>
                <a:lnTo>
                  <a:pt x="990" y="1216"/>
                </a:lnTo>
                <a:lnTo>
                  <a:pt x="991" y="1216"/>
                </a:lnTo>
                <a:lnTo>
                  <a:pt x="991" y="1214"/>
                </a:lnTo>
                <a:lnTo>
                  <a:pt x="990" y="1214"/>
                </a:lnTo>
                <a:lnTo>
                  <a:pt x="990" y="1213"/>
                </a:lnTo>
                <a:lnTo>
                  <a:pt x="990" y="1211"/>
                </a:lnTo>
                <a:lnTo>
                  <a:pt x="988" y="1211"/>
                </a:lnTo>
                <a:lnTo>
                  <a:pt x="988" y="1213"/>
                </a:lnTo>
                <a:lnTo>
                  <a:pt x="986" y="1213"/>
                </a:lnTo>
                <a:lnTo>
                  <a:pt x="985" y="1213"/>
                </a:lnTo>
                <a:lnTo>
                  <a:pt x="985" y="1211"/>
                </a:lnTo>
                <a:lnTo>
                  <a:pt x="985" y="1209"/>
                </a:lnTo>
                <a:lnTo>
                  <a:pt x="986" y="1209"/>
                </a:lnTo>
                <a:lnTo>
                  <a:pt x="988" y="1209"/>
                </a:lnTo>
                <a:lnTo>
                  <a:pt x="988" y="1207"/>
                </a:lnTo>
                <a:lnTo>
                  <a:pt x="988" y="1206"/>
                </a:lnTo>
                <a:lnTo>
                  <a:pt x="986" y="1206"/>
                </a:lnTo>
                <a:lnTo>
                  <a:pt x="985" y="1206"/>
                </a:lnTo>
                <a:lnTo>
                  <a:pt x="986" y="1204"/>
                </a:lnTo>
                <a:lnTo>
                  <a:pt x="988" y="1202"/>
                </a:lnTo>
                <a:lnTo>
                  <a:pt x="988" y="1204"/>
                </a:lnTo>
                <a:lnTo>
                  <a:pt x="990" y="1204"/>
                </a:lnTo>
                <a:lnTo>
                  <a:pt x="990" y="1206"/>
                </a:lnTo>
                <a:lnTo>
                  <a:pt x="990" y="1207"/>
                </a:lnTo>
                <a:lnTo>
                  <a:pt x="990" y="1209"/>
                </a:lnTo>
                <a:lnTo>
                  <a:pt x="991" y="1209"/>
                </a:lnTo>
                <a:lnTo>
                  <a:pt x="991" y="1211"/>
                </a:lnTo>
                <a:lnTo>
                  <a:pt x="993" y="1211"/>
                </a:lnTo>
                <a:lnTo>
                  <a:pt x="993" y="1213"/>
                </a:lnTo>
                <a:lnTo>
                  <a:pt x="993" y="1214"/>
                </a:lnTo>
                <a:lnTo>
                  <a:pt x="993" y="1216"/>
                </a:lnTo>
                <a:moveTo>
                  <a:pt x="3297" y="1211"/>
                </a:moveTo>
                <a:lnTo>
                  <a:pt x="3297" y="1209"/>
                </a:lnTo>
                <a:lnTo>
                  <a:pt x="3295" y="1209"/>
                </a:lnTo>
                <a:lnTo>
                  <a:pt x="3294" y="1209"/>
                </a:lnTo>
                <a:lnTo>
                  <a:pt x="3294" y="1211"/>
                </a:lnTo>
                <a:lnTo>
                  <a:pt x="3294" y="1213"/>
                </a:lnTo>
                <a:lnTo>
                  <a:pt x="3294" y="1214"/>
                </a:lnTo>
                <a:lnTo>
                  <a:pt x="3292" y="1214"/>
                </a:lnTo>
                <a:lnTo>
                  <a:pt x="3290" y="1214"/>
                </a:lnTo>
                <a:lnTo>
                  <a:pt x="3290" y="1213"/>
                </a:lnTo>
                <a:lnTo>
                  <a:pt x="3290" y="1211"/>
                </a:lnTo>
                <a:lnTo>
                  <a:pt x="3292" y="1213"/>
                </a:lnTo>
                <a:lnTo>
                  <a:pt x="3292" y="1211"/>
                </a:lnTo>
                <a:lnTo>
                  <a:pt x="3292" y="1209"/>
                </a:lnTo>
                <a:lnTo>
                  <a:pt x="3292" y="1207"/>
                </a:lnTo>
                <a:lnTo>
                  <a:pt x="3294" y="1207"/>
                </a:lnTo>
                <a:lnTo>
                  <a:pt x="3294" y="1206"/>
                </a:lnTo>
                <a:lnTo>
                  <a:pt x="3295" y="1206"/>
                </a:lnTo>
                <a:lnTo>
                  <a:pt x="3295" y="1207"/>
                </a:lnTo>
                <a:lnTo>
                  <a:pt x="3297" y="1207"/>
                </a:lnTo>
                <a:lnTo>
                  <a:pt x="3299" y="1209"/>
                </a:lnTo>
                <a:lnTo>
                  <a:pt x="3299" y="1211"/>
                </a:lnTo>
                <a:lnTo>
                  <a:pt x="3297" y="1211"/>
                </a:lnTo>
                <a:moveTo>
                  <a:pt x="3564" y="1190"/>
                </a:moveTo>
                <a:lnTo>
                  <a:pt x="3564" y="1189"/>
                </a:lnTo>
                <a:lnTo>
                  <a:pt x="3565" y="1190"/>
                </a:lnTo>
                <a:lnTo>
                  <a:pt x="3565" y="1192"/>
                </a:lnTo>
                <a:lnTo>
                  <a:pt x="3567" y="1192"/>
                </a:lnTo>
                <a:lnTo>
                  <a:pt x="3569" y="1190"/>
                </a:lnTo>
                <a:lnTo>
                  <a:pt x="3569" y="1189"/>
                </a:lnTo>
                <a:lnTo>
                  <a:pt x="3569" y="1187"/>
                </a:lnTo>
                <a:lnTo>
                  <a:pt x="3570" y="1187"/>
                </a:lnTo>
                <a:lnTo>
                  <a:pt x="3570" y="1185"/>
                </a:lnTo>
                <a:lnTo>
                  <a:pt x="3570" y="1183"/>
                </a:lnTo>
                <a:lnTo>
                  <a:pt x="3570" y="1182"/>
                </a:lnTo>
                <a:lnTo>
                  <a:pt x="3572" y="1182"/>
                </a:lnTo>
                <a:lnTo>
                  <a:pt x="3572" y="1182"/>
                </a:lnTo>
                <a:lnTo>
                  <a:pt x="3574" y="1182"/>
                </a:lnTo>
                <a:lnTo>
                  <a:pt x="3574" y="1180"/>
                </a:lnTo>
                <a:lnTo>
                  <a:pt x="3576" y="1180"/>
                </a:lnTo>
                <a:lnTo>
                  <a:pt x="3577" y="1180"/>
                </a:lnTo>
                <a:lnTo>
                  <a:pt x="3577" y="1182"/>
                </a:lnTo>
                <a:lnTo>
                  <a:pt x="3577" y="1182"/>
                </a:lnTo>
                <a:lnTo>
                  <a:pt x="3577" y="1183"/>
                </a:lnTo>
                <a:lnTo>
                  <a:pt x="3577" y="1185"/>
                </a:lnTo>
                <a:lnTo>
                  <a:pt x="3577" y="1187"/>
                </a:lnTo>
                <a:lnTo>
                  <a:pt x="3576" y="1189"/>
                </a:lnTo>
                <a:lnTo>
                  <a:pt x="3574" y="1189"/>
                </a:lnTo>
                <a:lnTo>
                  <a:pt x="3574" y="1190"/>
                </a:lnTo>
                <a:lnTo>
                  <a:pt x="3572" y="1190"/>
                </a:lnTo>
                <a:lnTo>
                  <a:pt x="3572" y="1192"/>
                </a:lnTo>
                <a:lnTo>
                  <a:pt x="3572" y="1194"/>
                </a:lnTo>
                <a:lnTo>
                  <a:pt x="3574" y="1194"/>
                </a:lnTo>
                <a:lnTo>
                  <a:pt x="3576" y="1195"/>
                </a:lnTo>
                <a:lnTo>
                  <a:pt x="3577" y="1195"/>
                </a:lnTo>
                <a:lnTo>
                  <a:pt x="3577" y="1197"/>
                </a:lnTo>
                <a:lnTo>
                  <a:pt x="3577" y="1199"/>
                </a:lnTo>
                <a:lnTo>
                  <a:pt x="3579" y="1199"/>
                </a:lnTo>
                <a:lnTo>
                  <a:pt x="3579" y="1201"/>
                </a:lnTo>
                <a:lnTo>
                  <a:pt x="3577" y="1201"/>
                </a:lnTo>
                <a:lnTo>
                  <a:pt x="3576" y="1199"/>
                </a:lnTo>
                <a:lnTo>
                  <a:pt x="3574" y="1199"/>
                </a:lnTo>
                <a:lnTo>
                  <a:pt x="3572" y="1199"/>
                </a:lnTo>
                <a:lnTo>
                  <a:pt x="3572" y="1197"/>
                </a:lnTo>
                <a:lnTo>
                  <a:pt x="3570" y="1197"/>
                </a:lnTo>
                <a:lnTo>
                  <a:pt x="3569" y="1197"/>
                </a:lnTo>
                <a:lnTo>
                  <a:pt x="3567" y="1199"/>
                </a:lnTo>
                <a:lnTo>
                  <a:pt x="3567" y="1201"/>
                </a:lnTo>
                <a:lnTo>
                  <a:pt x="3569" y="1201"/>
                </a:lnTo>
                <a:lnTo>
                  <a:pt x="3569" y="1202"/>
                </a:lnTo>
                <a:lnTo>
                  <a:pt x="3567" y="1204"/>
                </a:lnTo>
                <a:lnTo>
                  <a:pt x="3567" y="1206"/>
                </a:lnTo>
                <a:lnTo>
                  <a:pt x="3569" y="1206"/>
                </a:lnTo>
                <a:lnTo>
                  <a:pt x="3569" y="1207"/>
                </a:lnTo>
                <a:lnTo>
                  <a:pt x="3569" y="1209"/>
                </a:lnTo>
                <a:lnTo>
                  <a:pt x="3569" y="1211"/>
                </a:lnTo>
                <a:lnTo>
                  <a:pt x="3569" y="1213"/>
                </a:lnTo>
                <a:lnTo>
                  <a:pt x="3567" y="1213"/>
                </a:lnTo>
                <a:lnTo>
                  <a:pt x="3567" y="1211"/>
                </a:lnTo>
                <a:lnTo>
                  <a:pt x="3565" y="1211"/>
                </a:lnTo>
                <a:lnTo>
                  <a:pt x="3565" y="1209"/>
                </a:lnTo>
                <a:lnTo>
                  <a:pt x="3565" y="1207"/>
                </a:lnTo>
                <a:lnTo>
                  <a:pt x="3565" y="1206"/>
                </a:lnTo>
                <a:lnTo>
                  <a:pt x="3565" y="1204"/>
                </a:lnTo>
                <a:lnTo>
                  <a:pt x="3565" y="1202"/>
                </a:lnTo>
                <a:lnTo>
                  <a:pt x="3565" y="1201"/>
                </a:lnTo>
                <a:lnTo>
                  <a:pt x="3565" y="1199"/>
                </a:lnTo>
                <a:lnTo>
                  <a:pt x="3564" y="1199"/>
                </a:lnTo>
                <a:lnTo>
                  <a:pt x="3564" y="1197"/>
                </a:lnTo>
                <a:lnTo>
                  <a:pt x="3564" y="1195"/>
                </a:lnTo>
                <a:lnTo>
                  <a:pt x="3564" y="1194"/>
                </a:lnTo>
                <a:lnTo>
                  <a:pt x="3564" y="1192"/>
                </a:lnTo>
                <a:lnTo>
                  <a:pt x="3564" y="1190"/>
                </a:lnTo>
                <a:moveTo>
                  <a:pt x="3601" y="1213"/>
                </a:moveTo>
                <a:lnTo>
                  <a:pt x="3599" y="1211"/>
                </a:lnTo>
                <a:lnTo>
                  <a:pt x="3598" y="1211"/>
                </a:lnTo>
                <a:lnTo>
                  <a:pt x="3598" y="1209"/>
                </a:lnTo>
                <a:lnTo>
                  <a:pt x="3598" y="1207"/>
                </a:lnTo>
                <a:lnTo>
                  <a:pt x="3598" y="1206"/>
                </a:lnTo>
                <a:lnTo>
                  <a:pt x="3599" y="1206"/>
                </a:lnTo>
                <a:lnTo>
                  <a:pt x="3599" y="1207"/>
                </a:lnTo>
                <a:lnTo>
                  <a:pt x="3601" y="1209"/>
                </a:lnTo>
                <a:lnTo>
                  <a:pt x="3601" y="1211"/>
                </a:lnTo>
                <a:lnTo>
                  <a:pt x="3603" y="1211"/>
                </a:lnTo>
                <a:lnTo>
                  <a:pt x="3603" y="1213"/>
                </a:lnTo>
                <a:lnTo>
                  <a:pt x="3601" y="1213"/>
                </a:lnTo>
                <a:moveTo>
                  <a:pt x="998" y="1211"/>
                </a:moveTo>
                <a:lnTo>
                  <a:pt x="997" y="1211"/>
                </a:lnTo>
                <a:lnTo>
                  <a:pt x="995" y="1211"/>
                </a:lnTo>
                <a:lnTo>
                  <a:pt x="995" y="1209"/>
                </a:lnTo>
                <a:lnTo>
                  <a:pt x="995" y="1207"/>
                </a:lnTo>
                <a:lnTo>
                  <a:pt x="997" y="1207"/>
                </a:lnTo>
                <a:lnTo>
                  <a:pt x="997" y="1209"/>
                </a:lnTo>
                <a:lnTo>
                  <a:pt x="998" y="1209"/>
                </a:lnTo>
                <a:lnTo>
                  <a:pt x="998" y="1211"/>
                </a:lnTo>
                <a:moveTo>
                  <a:pt x="3603" y="1209"/>
                </a:moveTo>
                <a:lnTo>
                  <a:pt x="3601" y="1209"/>
                </a:lnTo>
                <a:lnTo>
                  <a:pt x="3601" y="1207"/>
                </a:lnTo>
                <a:lnTo>
                  <a:pt x="3601" y="1206"/>
                </a:lnTo>
                <a:lnTo>
                  <a:pt x="3603" y="1206"/>
                </a:lnTo>
                <a:lnTo>
                  <a:pt x="3605" y="1206"/>
                </a:lnTo>
                <a:lnTo>
                  <a:pt x="3606" y="1206"/>
                </a:lnTo>
                <a:lnTo>
                  <a:pt x="3606" y="1207"/>
                </a:lnTo>
                <a:lnTo>
                  <a:pt x="3608" y="1207"/>
                </a:lnTo>
                <a:lnTo>
                  <a:pt x="3608" y="1209"/>
                </a:lnTo>
                <a:lnTo>
                  <a:pt x="3608" y="1211"/>
                </a:lnTo>
                <a:lnTo>
                  <a:pt x="3606" y="1211"/>
                </a:lnTo>
                <a:lnTo>
                  <a:pt x="3605" y="1211"/>
                </a:lnTo>
                <a:lnTo>
                  <a:pt x="3603" y="1211"/>
                </a:lnTo>
                <a:lnTo>
                  <a:pt x="3603" y="1209"/>
                </a:lnTo>
                <a:moveTo>
                  <a:pt x="1467" y="1206"/>
                </a:moveTo>
                <a:lnTo>
                  <a:pt x="1467" y="1207"/>
                </a:lnTo>
                <a:lnTo>
                  <a:pt x="1465" y="1207"/>
                </a:lnTo>
                <a:lnTo>
                  <a:pt x="1465" y="1209"/>
                </a:lnTo>
                <a:lnTo>
                  <a:pt x="1463" y="1209"/>
                </a:lnTo>
                <a:lnTo>
                  <a:pt x="1463" y="1209"/>
                </a:lnTo>
                <a:lnTo>
                  <a:pt x="1463" y="1207"/>
                </a:lnTo>
                <a:lnTo>
                  <a:pt x="1463" y="1206"/>
                </a:lnTo>
                <a:lnTo>
                  <a:pt x="1465" y="1204"/>
                </a:lnTo>
                <a:lnTo>
                  <a:pt x="1465" y="1206"/>
                </a:lnTo>
                <a:lnTo>
                  <a:pt x="1467" y="1206"/>
                </a:lnTo>
                <a:moveTo>
                  <a:pt x="1470" y="1204"/>
                </a:moveTo>
                <a:lnTo>
                  <a:pt x="1470" y="1202"/>
                </a:lnTo>
                <a:lnTo>
                  <a:pt x="1472" y="1202"/>
                </a:lnTo>
                <a:lnTo>
                  <a:pt x="1473" y="1202"/>
                </a:lnTo>
                <a:lnTo>
                  <a:pt x="1473" y="1201"/>
                </a:lnTo>
                <a:lnTo>
                  <a:pt x="1475" y="1201"/>
                </a:lnTo>
                <a:lnTo>
                  <a:pt x="1477" y="1201"/>
                </a:lnTo>
                <a:lnTo>
                  <a:pt x="1477" y="1199"/>
                </a:lnTo>
                <a:lnTo>
                  <a:pt x="1478" y="1199"/>
                </a:lnTo>
                <a:lnTo>
                  <a:pt x="1480" y="1199"/>
                </a:lnTo>
                <a:lnTo>
                  <a:pt x="1480" y="1201"/>
                </a:lnTo>
                <a:lnTo>
                  <a:pt x="1478" y="1201"/>
                </a:lnTo>
                <a:lnTo>
                  <a:pt x="1478" y="1202"/>
                </a:lnTo>
                <a:lnTo>
                  <a:pt x="1477" y="1202"/>
                </a:lnTo>
                <a:lnTo>
                  <a:pt x="1477" y="1204"/>
                </a:lnTo>
                <a:lnTo>
                  <a:pt x="1477" y="1206"/>
                </a:lnTo>
                <a:lnTo>
                  <a:pt x="1475" y="1206"/>
                </a:lnTo>
                <a:lnTo>
                  <a:pt x="1473" y="1206"/>
                </a:lnTo>
                <a:lnTo>
                  <a:pt x="1473" y="1204"/>
                </a:lnTo>
                <a:lnTo>
                  <a:pt x="1472" y="1204"/>
                </a:lnTo>
                <a:lnTo>
                  <a:pt x="1470" y="1206"/>
                </a:lnTo>
                <a:lnTo>
                  <a:pt x="1470" y="1204"/>
                </a:lnTo>
                <a:moveTo>
                  <a:pt x="3205" y="1182"/>
                </a:moveTo>
                <a:lnTo>
                  <a:pt x="3206" y="1182"/>
                </a:lnTo>
                <a:lnTo>
                  <a:pt x="3208" y="1182"/>
                </a:lnTo>
                <a:lnTo>
                  <a:pt x="3208" y="1182"/>
                </a:lnTo>
                <a:lnTo>
                  <a:pt x="3210" y="1182"/>
                </a:lnTo>
                <a:lnTo>
                  <a:pt x="3212" y="1182"/>
                </a:lnTo>
                <a:lnTo>
                  <a:pt x="3212" y="1183"/>
                </a:lnTo>
                <a:lnTo>
                  <a:pt x="3212" y="1185"/>
                </a:lnTo>
                <a:lnTo>
                  <a:pt x="3213" y="1187"/>
                </a:lnTo>
                <a:lnTo>
                  <a:pt x="3215" y="1187"/>
                </a:lnTo>
                <a:lnTo>
                  <a:pt x="3215" y="1189"/>
                </a:lnTo>
                <a:lnTo>
                  <a:pt x="3217" y="1189"/>
                </a:lnTo>
                <a:lnTo>
                  <a:pt x="3217" y="1190"/>
                </a:lnTo>
                <a:lnTo>
                  <a:pt x="3215" y="1190"/>
                </a:lnTo>
                <a:lnTo>
                  <a:pt x="3215" y="1192"/>
                </a:lnTo>
                <a:lnTo>
                  <a:pt x="3215" y="1194"/>
                </a:lnTo>
                <a:lnTo>
                  <a:pt x="3215" y="1195"/>
                </a:lnTo>
                <a:lnTo>
                  <a:pt x="3213" y="1195"/>
                </a:lnTo>
                <a:lnTo>
                  <a:pt x="3213" y="1194"/>
                </a:lnTo>
                <a:lnTo>
                  <a:pt x="3212" y="1194"/>
                </a:lnTo>
                <a:lnTo>
                  <a:pt x="3212" y="1192"/>
                </a:lnTo>
                <a:lnTo>
                  <a:pt x="3210" y="1190"/>
                </a:lnTo>
                <a:lnTo>
                  <a:pt x="3210" y="1189"/>
                </a:lnTo>
                <a:lnTo>
                  <a:pt x="3208" y="1189"/>
                </a:lnTo>
                <a:lnTo>
                  <a:pt x="3208" y="1187"/>
                </a:lnTo>
                <a:lnTo>
                  <a:pt x="3208" y="1185"/>
                </a:lnTo>
                <a:lnTo>
                  <a:pt x="3206" y="1185"/>
                </a:lnTo>
                <a:lnTo>
                  <a:pt x="3206" y="1183"/>
                </a:lnTo>
                <a:lnTo>
                  <a:pt x="3205" y="1182"/>
                </a:lnTo>
                <a:moveTo>
                  <a:pt x="3295" y="1293"/>
                </a:moveTo>
                <a:lnTo>
                  <a:pt x="3297" y="1295"/>
                </a:lnTo>
                <a:lnTo>
                  <a:pt x="3299" y="1295"/>
                </a:lnTo>
                <a:lnTo>
                  <a:pt x="3299" y="1293"/>
                </a:lnTo>
                <a:lnTo>
                  <a:pt x="3299" y="1291"/>
                </a:lnTo>
                <a:lnTo>
                  <a:pt x="3299" y="1290"/>
                </a:lnTo>
                <a:lnTo>
                  <a:pt x="3300" y="1290"/>
                </a:lnTo>
                <a:lnTo>
                  <a:pt x="3300" y="1291"/>
                </a:lnTo>
                <a:lnTo>
                  <a:pt x="3302" y="1293"/>
                </a:lnTo>
                <a:lnTo>
                  <a:pt x="3304" y="1293"/>
                </a:lnTo>
                <a:lnTo>
                  <a:pt x="3304" y="1295"/>
                </a:lnTo>
                <a:lnTo>
                  <a:pt x="3304" y="1296"/>
                </a:lnTo>
                <a:lnTo>
                  <a:pt x="3306" y="1296"/>
                </a:lnTo>
                <a:lnTo>
                  <a:pt x="3306" y="1295"/>
                </a:lnTo>
                <a:lnTo>
                  <a:pt x="3306" y="1293"/>
                </a:lnTo>
                <a:lnTo>
                  <a:pt x="3307" y="1293"/>
                </a:lnTo>
                <a:lnTo>
                  <a:pt x="3307" y="1291"/>
                </a:lnTo>
                <a:lnTo>
                  <a:pt x="3307" y="1290"/>
                </a:lnTo>
                <a:lnTo>
                  <a:pt x="3307" y="1288"/>
                </a:lnTo>
                <a:lnTo>
                  <a:pt x="3307" y="1286"/>
                </a:lnTo>
                <a:lnTo>
                  <a:pt x="3307" y="1284"/>
                </a:lnTo>
                <a:lnTo>
                  <a:pt x="3307" y="1283"/>
                </a:lnTo>
                <a:lnTo>
                  <a:pt x="3307" y="1281"/>
                </a:lnTo>
                <a:lnTo>
                  <a:pt x="3307" y="1279"/>
                </a:lnTo>
                <a:lnTo>
                  <a:pt x="3307" y="1278"/>
                </a:lnTo>
                <a:lnTo>
                  <a:pt x="3309" y="1278"/>
                </a:lnTo>
                <a:lnTo>
                  <a:pt x="3309" y="1276"/>
                </a:lnTo>
                <a:lnTo>
                  <a:pt x="3309" y="1274"/>
                </a:lnTo>
                <a:lnTo>
                  <a:pt x="3309" y="1272"/>
                </a:lnTo>
                <a:lnTo>
                  <a:pt x="3307" y="1272"/>
                </a:lnTo>
                <a:lnTo>
                  <a:pt x="3307" y="1271"/>
                </a:lnTo>
                <a:lnTo>
                  <a:pt x="3307" y="1269"/>
                </a:lnTo>
                <a:lnTo>
                  <a:pt x="3309" y="1267"/>
                </a:lnTo>
                <a:lnTo>
                  <a:pt x="3309" y="1266"/>
                </a:lnTo>
                <a:lnTo>
                  <a:pt x="3309" y="1264"/>
                </a:lnTo>
                <a:lnTo>
                  <a:pt x="3309" y="1264"/>
                </a:lnTo>
                <a:lnTo>
                  <a:pt x="3307" y="1264"/>
                </a:lnTo>
                <a:lnTo>
                  <a:pt x="3307" y="1262"/>
                </a:lnTo>
                <a:lnTo>
                  <a:pt x="3309" y="1259"/>
                </a:lnTo>
                <a:lnTo>
                  <a:pt x="3309" y="1257"/>
                </a:lnTo>
                <a:lnTo>
                  <a:pt x="3311" y="1257"/>
                </a:lnTo>
                <a:lnTo>
                  <a:pt x="3311" y="1255"/>
                </a:lnTo>
                <a:lnTo>
                  <a:pt x="3311" y="1254"/>
                </a:lnTo>
                <a:lnTo>
                  <a:pt x="3311" y="1252"/>
                </a:lnTo>
                <a:lnTo>
                  <a:pt x="3309" y="1252"/>
                </a:lnTo>
                <a:lnTo>
                  <a:pt x="3309" y="1250"/>
                </a:lnTo>
                <a:lnTo>
                  <a:pt x="3309" y="1247"/>
                </a:lnTo>
                <a:lnTo>
                  <a:pt x="3307" y="1247"/>
                </a:lnTo>
                <a:lnTo>
                  <a:pt x="3306" y="1245"/>
                </a:lnTo>
                <a:lnTo>
                  <a:pt x="3306" y="1243"/>
                </a:lnTo>
                <a:lnTo>
                  <a:pt x="3306" y="1242"/>
                </a:lnTo>
                <a:lnTo>
                  <a:pt x="3304" y="1242"/>
                </a:lnTo>
                <a:lnTo>
                  <a:pt x="3302" y="1242"/>
                </a:lnTo>
                <a:lnTo>
                  <a:pt x="3300" y="1242"/>
                </a:lnTo>
                <a:lnTo>
                  <a:pt x="3299" y="1242"/>
                </a:lnTo>
                <a:lnTo>
                  <a:pt x="3297" y="1242"/>
                </a:lnTo>
                <a:lnTo>
                  <a:pt x="3295" y="1242"/>
                </a:lnTo>
                <a:lnTo>
                  <a:pt x="3297" y="1240"/>
                </a:lnTo>
                <a:lnTo>
                  <a:pt x="3297" y="1238"/>
                </a:lnTo>
                <a:lnTo>
                  <a:pt x="3297" y="1236"/>
                </a:lnTo>
                <a:lnTo>
                  <a:pt x="3295" y="1235"/>
                </a:lnTo>
                <a:lnTo>
                  <a:pt x="3294" y="1235"/>
                </a:lnTo>
                <a:lnTo>
                  <a:pt x="3292" y="1235"/>
                </a:lnTo>
                <a:lnTo>
                  <a:pt x="3292" y="1233"/>
                </a:lnTo>
                <a:lnTo>
                  <a:pt x="3294" y="1233"/>
                </a:lnTo>
                <a:lnTo>
                  <a:pt x="3294" y="1231"/>
                </a:lnTo>
                <a:lnTo>
                  <a:pt x="3292" y="1230"/>
                </a:lnTo>
                <a:lnTo>
                  <a:pt x="3292" y="1228"/>
                </a:lnTo>
                <a:lnTo>
                  <a:pt x="3292" y="1226"/>
                </a:lnTo>
                <a:lnTo>
                  <a:pt x="3292" y="1225"/>
                </a:lnTo>
                <a:lnTo>
                  <a:pt x="3292" y="1223"/>
                </a:lnTo>
                <a:lnTo>
                  <a:pt x="3292" y="1223"/>
                </a:lnTo>
                <a:lnTo>
                  <a:pt x="3292" y="1221"/>
                </a:lnTo>
                <a:lnTo>
                  <a:pt x="3290" y="1221"/>
                </a:lnTo>
                <a:lnTo>
                  <a:pt x="3290" y="1223"/>
                </a:lnTo>
                <a:lnTo>
                  <a:pt x="3288" y="1223"/>
                </a:lnTo>
                <a:lnTo>
                  <a:pt x="3288" y="1221"/>
                </a:lnTo>
                <a:lnTo>
                  <a:pt x="3287" y="1221"/>
                </a:lnTo>
                <a:lnTo>
                  <a:pt x="3285" y="1221"/>
                </a:lnTo>
                <a:lnTo>
                  <a:pt x="3283" y="1221"/>
                </a:lnTo>
                <a:lnTo>
                  <a:pt x="3282" y="1219"/>
                </a:lnTo>
                <a:lnTo>
                  <a:pt x="3282" y="1218"/>
                </a:lnTo>
                <a:lnTo>
                  <a:pt x="3280" y="1218"/>
                </a:lnTo>
                <a:lnTo>
                  <a:pt x="3280" y="1216"/>
                </a:lnTo>
                <a:lnTo>
                  <a:pt x="3280" y="1214"/>
                </a:lnTo>
                <a:lnTo>
                  <a:pt x="3282" y="1213"/>
                </a:lnTo>
                <a:lnTo>
                  <a:pt x="3282" y="1211"/>
                </a:lnTo>
                <a:lnTo>
                  <a:pt x="3283" y="1211"/>
                </a:lnTo>
                <a:lnTo>
                  <a:pt x="3283" y="1209"/>
                </a:lnTo>
                <a:lnTo>
                  <a:pt x="3282" y="1209"/>
                </a:lnTo>
                <a:lnTo>
                  <a:pt x="3280" y="1209"/>
                </a:lnTo>
                <a:lnTo>
                  <a:pt x="3280" y="1207"/>
                </a:lnTo>
                <a:lnTo>
                  <a:pt x="3282" y="1207"/>
                </a:lnTo>
                <a:lnTo>
                  <a:pt x="3282" y="1206"/>
                </a:lnTo>
                <a:lnTo>
                  <a:pt x="3283" y="1206"/>
                </a:lnTo>
                <a:lnTo>
                  <a:pt x="3285" y="1206"/>
                </a:lnTo>
                <a:lnTo>
                  <a:pt x="3285" y="1204"/>
                </a:lnTo>
                <a:lnTo>
                  <a:pt x="3283" y="1201"/>
                </a:lnTo>
                <a:lnTo>
                  <a:pt x="3283" y="1199"/>
                </a:lnTo>
                <a:lnTo>
                  <a:pt x="3282" y="1199"/>
                </a:lnTo>
                <a:lnTo>
                  <a:pt x="3280" y="1197"/>
                </a:lnTo>
                <a:lnTo>
                  <a:pt x="3278" y="1197"/>
                </a:lnTo>
                <a:lnTo>
                  <a:pt x="3278" y="1195"/>
                </a:lnTo>
                <a:lnTo>
                  <a:pt x="3278" y="1194"/>
                </a:lnTo>
                <a:lnTo>
                  <a:pt x="3276" y="1194"/>
                </a:lnTo>
                <a:lnTo>
                  <a:pt x="3276" y="1195"/>
                </a:lnTo>
                <a:lnTo>
                  <a:pt x="3276" y="1197"/>
                </a:lnTo>
                <a:lnTo>
                  <a:pt x="3276" y="1199"/>
                </a:lnTo>
                <a:lnTo>
                  <a:pt x="3275" y="1199"/>
                </a:lnTo>
                <a:lnTo>
                  <a:pt x="3275" y="1201"/>
                </a:lnTo>
                <a:lnTo>
                  <a:pt x="3273" y="1201"/>
                </a:lnTo>
                <a:lnTo>
                  <a:pt x="3271" y="1201"/>
                </a:lnTo>
                <a:lnTo>
                  <a:pt x="3271" y="1202"/>
                </a:lnTo>
                <a:lnTo>
                  <a:pt x="3270" y="1202"/>
                </a:lnTo>
                <a:lnTo>
                  <a:pt x="3270" y="1202"/>
                </a:lnTo>
                <a:lnTo>
                  <a:pt x="3270" y="1201"/>
                </a:lnTo>
                <a:lnTo>
                  <a:pt x="3270" y="1202"/>
                </a:lnTo>
                <a:lnTo>
                  <a:pt x="3270" y="1201"/>
                </a:lnTo>
                <a:lnTo>
                  <a:pt x="3271" y="1201"/>
                </a:lnTo>
                <a:lnTo>
                  <a:pt x="3273" y="1199"/>
                </a:lnTo>
                <a:lnTo>
                  <a:pt x="3275" y="1199"/>
                </a:lnTo>
                <a:lnTo>
                  <a:pt x="3275" y="1197"/>
                </a:lnTo>
                <a:lnTo>
                  <a:pt x="3276" y="1197"/>
                </a:lnTo>
                <a:lnTo>
                  <a:pt x="3275" y="1195"/>
                </a:lnTo>
                <a:lnTo>
                  <a:pt x="3275" y="1194"/>
                </a:lnTo>
                <a:lnTo>
                  <a:pt x="3273" y="1194"/>
                </a:lnTo>
                <a:lnTo>
                  <a:pt x="3271" y="1194"/>
                </a:lnTo>
                <a:lnTo>
                  <a:pt x="3270" y="1194"/>
                </a:lnTo>
                <a:lnTo>
                  <a:pt x="3270" y="1194"/>
                </a:lnTo>
                <a:lnTo>
                  <a:pt x="3270" y="1192"/>
                </a:lnTo>
                <a:lnTo>
                  <a:pt x="3268" y="1190"/>
                </a:lnTo>
                <a:lnTo>
                  <a:pt x="3266" y="1189"/>
                </a:lnTo>
                <a:lnTo>
                  <a:pt x="3268" y="1189"/>
                </a:lnTo>
                <a:lnTo>
                  <a:pt x="3268" y="1190"/>
                </a:lnTo>
                <a:lnTo>
                  <a:pt x="3270" y="1190"/>
                </a:lnTo>
                <a:lnTo>
                  <a:pt x="3270" y="1192"/>
                </a:lnTo>
                <a:lnTo>
                  <a:pt x="3270" y="1192"/>
                </a:lnTo>
                <a:lnTo>
                  <a:pt x="3271" y="1192"/>
                </a:lnTo>
                <a:lnTo>
                  <a:pt x="3273" y="1192"/>
                </a:lnTo>
                <a:lnTo>
                  <a:pt x="3275" y="1194"/>
                </a:lnTo>
                <a:lnTo>
                  <a:pt x="3276" y="1194"/>
                </a:lnTo>
                <a:lnTo>
                  <a:pt x="3276" y="1192"/>
                </a:lnTo>
                <a:lnTo>
                  <a:pt x="3276" y="1190"/>
                </a:lnTo>
                <a:lnTo>
                  <a:pt x="3275" y="1189"/>
                </a:lnTo>
                <a:lnTo>
                  <a:pt x="3275" y="1187"/>
                </a:lnTo>
                <a:lnTo>
                  <a:pt x="3273" y="1187"/>
                </a:lnTo>
                <a:lnTo>
                  <a:pt x="3271" y="1187"/>
                </a:lnTo>
                <a:lnTo>
                  <a:pt x="3270" y="1189"/>
                </a:lnTo>
                <a:lnTo>
                  <a:pt x="3270" y="1187"/>
                </a:lnTo>
                <a:lnTo>
                  <a:pt x="3270" y="1187"/>
                </a:lnTo>
                <a:lnTo>
                  <a:pt x="3270" y="1185"/>
                </a:lnTo>
                <a:lnTo>
                  <a:pt x="3268" y="1183"/>
                </a:lnTo>
                <a:lnTo>
                  <a:pt x="3270" y="1183"/>
                </a:lnTo>
                <a:lnTo>
                  <a:pt x="3270" y="1182"/>
                </a:lnTo>
                <a:lnTo>
                  <a:pt x="3270" y="1182"/>
                </a:lnTo>
                <a:lnTo>
                  <a:pt x="3268" y="1182"/>
                </a:lnTo>
                <a:lnTo>
                  <a:pt x="3266" y="1182"/>
                </a:lnTo>
                <a:lnTo>
                  <a:pt x="3265" y="1182"/>
                </a:lnTo>
                <a:lnTo>
                  <a:pt x="3265" y="1182"/>
                </a:lnTo>
                <a:lnTo>
                  <a:pt x="3266" y="1182"/>
                </a:lnTo>
                <a:lnTo>
                  <a:pt x="3266" y="1183"/>
                </a:lnTo>
                <a:lnTo>
                  <a:pt x="3265" y="1183"/>
                </a:lnTo>
                <a:lnTo>
                  <a:pt x="3265" y="1182"/>
                </a:lnTo>
                <a:lnTo>
                  <a:pt x="3261" y="1180"/>
                </a:lnTo>
                <a:lnTo>
                  <a:pt x="3259" y="1180"/>
                </a:lnTo>
                <a:lnTo>
                  <a:pt x="3258" y="1180"/>
                </a:lnTo>
                <a:lnTo>
                  <a:pt x="3256" y="1180"/>
                </a:lnTo>
                <a:lnTo>
                  <a:pt x="3256" y="1178"/>
                </a:lnTo>
                <a:lnTo>
                  <a:pt x="3256" y="1177"/>
                </a:lnTo>
                <a:lnTo>
                  <a:pt x="3258" y="1178"/>
                </a:lnTo>
                <a:lnTo>
                  <a:pt x="3259" y="1180"/>
                </a:lnTo>
                <a:lnTo>
                  <a:pt x="3259" y="1178"/>
                </a:lnTo>
                <a:lnTo>
                  <a:pt x="3261" y="1178"/>
                </a:lnTo>
                <a:lnTo>
                  <a:pt x="3261" y="1177"/>
                </a:lnTo>
                <a:lnTo>
                  <a:pt x="3261" y="1175"/>
                </a:lnTo>
                <a:lnTo>
                  <a:pt x="3261" y="1173"/>
                </a:lnTo>
                <a:lnTo>
                  <a:pt x="3259" y="1173"/>
                </a:lnTo>
                <a:lnTo>
                  <a:pt x="3258" y="1173"/>
                </a:lnTo>
                <a:lnTo>
                  <a:pt x="3256" y="1173"/>
                </a:lnTo>
                <a:lnTo>
                  <a:pt x="3254" y="1172"/>
                </a:lnTo>
                <a:lnTo>
                  <a:pt x="3253" y="1172"/>
                </a:lnTo>
                <a:lnTo>
                  <a:pt x="3253" y="1170"/>
                </a:lnTo>
                <a:lnTo>
                  <a:pt x="3251" y="1170"/>
                </a:lnTo>
                <a:lnTo>
                  <a:pt x="3249" y="1170"/>
                </a:lnTo>
                <a:lnTo>
                  <a:pt x="3249" y="1172"/>
                </a:lnTo>
                <a:lnTo>
                  <a:pt x="3249" y="1173"/>
                </a:lnTo>
                <a:lnTo>
                  <a:pt x="3251" y="1175"/>
                </a:lnTo>
                <a:lnTo>
                  <a:pt x="3249" y="1175"/>
                </a:lnTo>
                <a:lnTo>
                  <a:pt x="3249" y="1173"/>
                </a:lnTo>
                <a:lnTo>
                  <a:pt x="3247" y="1173"/>
                </a:lnTo>
                <a:lnTo>
                  <a:pt x="3246" y="1172"/>
                </a:lnTo>
                <a:lnTo>
                  <a:pt x="3244" y="1170"/>
                </a:lnTo>
                <a:lnTo>
                  <a:pt x="3242" y="1166"/>
                </a:lnTo>
                <a:lnTo>
                  <a:pt x="3242" y="1165"/>
                </a:lnTo>
                <a:lnTo>
                  <a:pt x="3242" y="1163"/>
                </a:lnTo>
                <a:lnTo>
                  <a:pt x="3241" y="1163"/>
                </a:lnTo>
                <a:lnTo>
                  <a:pt x="3239" y="1163"/>
                </a:lnTo>
                <a:lnTo>
                  <a:pt x="3239" y="1161"/>
                </a:lnTo>
                <a:lnTo>
                  <a:pt x="3239" y="1160"/>
                </a:lnTo>
                <a:lnTo>
                  <a:pt x="3237" y="1160"/>
                </a:lnTo>
                <a:lnTo>
                  <a:pt x="3237" y="1158"/>
                </a:lnTo>
                <a:lnTo>
                  <a:pt x="3235" y="1156"/>
                </a:lnTo>
                <a:lnTo>
                  <a:pt x="3234" y="1154"/>
                </a:lnTo>
                <a:lnTo>
                  <a:pt x="3232" y="1154"/>
                </a:lnTo>
                <a:lnTo>
                  <a:pt x="3232" y="1153"/>
                </a:lnTo>
                <a:lnTo>
                  <a:pt x="3230" y="1153"/>
                </a:lnTo>
                <a:lnTo>
                  <a:pt x="3230" y="1151"/>
                </a:lnTo>
                <a:lnTo>
                  <a:pt x="3229" y="1149"/>
                </a:lnTo>
                <a:lnTo>
                  <a:pt x="3229" y="1149"/>
                </a:lnTo>
                <a:lnTo>
                  <a:pt x="3227" y="1148"/>
                </a:lnTo>
                <a:lnTo>
                  <a:pt x="3225" y="1148"/>
                </a:lnTo>
                <a:lnTo>
                  <a:pt x="3223" y="1146"/>
                </a:lnTo>
                <a:lnTo>
                  <a:pt x="3223" y="1144"/>
                </a:lnTo>
                <a:lnTo>
                  <a:pt x="3222" y="1144"/>
                </a:lnTo>
                <a:lnTo>
                  <a:pt x="3222" y="1142"/>
                </a:lnTo>
                <a:lnTo>
                  <a:pt x="3220" y="1142"/>
                </a:lnTo>
                <a:lnTo>
                  <a:pt x="3220" y="1141"/>
                </a:lnTo>
                <a:lnTo>
                  <a:pt x="3218" y="1141"/>
                </a:lnTo>
                <a:lnTo>
                  <a:pt x="3218" y="1139"/>
                </a:lnTo>
                <a:lnTo>
                  <a:pt x="3218" y="1139"/>
                </a:lnTo>
                <a:lnTo>
                  <a:pt x="3218" y="1137"/>
                </a:lnTo>
                <a:lnTo>
                  <a:pt x="3217" y="1137"/>
                </a:lnTo>
                <a:lnTo>
                  <a:pt x="3217" y="1136"/>
                </a:lnTo>
                <a:lnTo>
                  <a:pt x="3215" y="1136"/>
                </a:lnTo>
                <a:lnTo>
                  <a:pt x="3215" y="1134"/>
                </a:lnTo>
                <a:lnTo>
                  <a:pt x="3215" y="1132"/>
                </a:lnTo>
                <a:lnTo>
                  <a:pt x="3213" y="1130"/>
                </a:lnTo>
                <a:lnTo>
                  <a:pt x="3213" y="1129"/>
                </a:lnTo>
                <a:lnTo>
                  <a:pt x="3210" y="1127"/>
                </a:lnTo>
                <a:lnTo>
                  <a:pt x="3208" y="1125"/>
                </a:lnTo>
                <a:lnTo>
                  <a:pt x="3206" y="1125"/>
                </a:lnTo>
                <a:lnTo>
                  <a:pt x="3205" y="1127"/>
                </a:lnTo>
                <a:lnTo>
                  <a:pt x="3205" y="1125"/>
                </a:lnTo>
                <a:lnTo>
                  <a:pt x="3203" y="1125"/>
                </a:lnTo>
                <a:lnTo>
                  <a:pt x="3201" y="1124"/>
                </a:lnTo>
                <a:lnTo>
                  <a:pt x="3201" y="1125"/>
                </a:lnTo>
                <a:lnTo>
                  <a:pt x="3200" y="1124"/>
                </a:lnTo>
                <a:lnTo>
                  <a:pt x="3200" y="1125"/>
                </a:lnTo>
                <a:lnTo>
                  <a:pt x="3198" y="1125"/>
                </a:lnTo>
                <a:lnTo>
                  <a:pt x="3196" y="1125"/>
                </a:lnTo>
                <a:lnTo>
                  <a:pt x="3194" y="1125"/>
                </a:lnTo>
                <a:lnTo>
                  <a:pt x="3193" y="1125"/>
                </a:lnTo>
                <a:lnTo>
                  <a:pt x="3191" y="1124"/>
                </a:lnTo>
                <a:lnTo>
                  <a:pt x="3189" y="1122"/>
                </a:lnTo>
                <a:lnTo>
                  <a:pt x="3189" y="1120"/>
                </a:lnTo>
                <a:lnTo>
                  <a:pt x="3188" y="1120"/>
                </a:lnTo>
                <a:lnTo>
                  <a:pt x="3186" y="1118"/>
                </a:lnTo>
                <a:lnTo>
                  <a:pt x="3184" y="1118"/>
                </a:lnTo>
                <a:lnTo>
                  <a:pt x="3182" y="1118"/>
                </a:lnTo>
                <a:lnTo>
                  <a:pt x="3182" y="1120"/>
                </a:lnTo>
                <a:lnTo>
                  <a:pt x="3182" y="1122"/>
                </a:lnTo>
                <a:lnTo>
                  <a:pt x="3182" y="1124"/>
                </a:lnTo>
                <a:lnTo>
                  <a:pt x="3182" y="1125"/>
                </a:lnTo>
                <a:lnTo>
                  <a:pt x="3182" y="1127"/>
                </a:lnTo>
                <a:lnTo>
                  <a:pt x="3184" y="1127"/>
                </a:lnTo>
                <a:lnTo>
                  <a:pt x="3184" y="1129"/>
                </a:lnTo>
                <a:lnTo>
                  <a:pt x="3184" y="1130"/>
                </a:lnTo>
                <a:lnTo>
                  <a:pt x="3184" y="1132"/>
                </a:lnTo>
                <a:lnTo>
                  <a:pt x="3186" y="1132"/>
                </a:lnTo>
                <a:lnTo>
                  <a:pt x="3186" y="1134"/>
                </a:lnTo>
                <a:lnTo>
                  <a:pt x="3188" y="1134"/>
                </a:lnTo>
                <a:lnTo>
                  <a:pt x="3188" y="1136"/>
                </a:lnTo>
                <a:lnTo>
                  <a:pt x="3188" y="1136"/>
                </a:lnTo>
                <a:lnTo>
                  <a:pt x="3188" y="1137"/>
                </a:lnTo>
                <a:lnTo>
                  <a:pt x="3189" y="1139"/>
                </a:lnTo>
                <a:lnTo>
                  <a:pt x="3191" y="1139"/>
                </a:lnTo>
                <a:lnTo>
                  <a:pt x="3193" y="1141"/>
                </a:lnTo>
                <a:lnTo>
                  <a:pt x="3194" y="1142"/>
                </a:lnTo>
                <a:lnTo>
                  <a:pt x="3196" y="1146"/>
                </a:lnTo>
                <a:lnTo>
                  <a:pt x="3198" y="1148"/>
                </a:lnTo>
                <a:lnTo>
                  <a:pt x="3200" y="1148"/>
                </a:lnTo>
                <a:lnTo>
                  <a:pt x="3201" y="1148"/>
                </a:lnTo>
                <a:lnTo>
                  <a:pt x="3203" y="1149"/>
                </a:lnTo>
                <a:lnTo>
                  <a:pt x="3203" y="1151"/>
                </a:lnTo>
                <a:lnTo>
                  <a:pt x="3206" y="1154"/>
                </a:lnTo>
                <a:lnTo>
                  <a:pt x="3206" y="1156"/>
                </a:lnTo>
                <a:lnTo>
                  <a:pt x="3208" y="1158"/>
                </a:lnTo>
                <a:lnTo>
                  <a:pt x="3208" y="1160"/>
                </a:lnTo>
                <a:lnTo>
                  <a:pt x="3210" y="1160"/>
                </a:lnTo>
                <a:lnTo>
                  <a:pt x="3210" y="1161"/>
                </a:lnTo>
                <a:lnTo>
                  <a:pt x="3212" y="1161"/>
                </a:lnTo>
                <a:lnTo>
                  <a:pt x="3212" y="1165"/>
                </a:lnTo>
                <a:lnTo>
                  <a:pt x="3212" y="1166"/>
                </a:lnTo>
                <a:lnTo>
                  <a:pt x="3212" y="1168"/>
                </a:lnTo>
                <a:lnTo>
                  <a:pt x="3213" y="1170"/>
                </a:lnTo>
                <a:lnTo>
                  <a:pt x="3213" y="1172"/>
                </a:lnTo>
                <a:lnTo>
                  <a:pt x="3215" y="1170"/>
                </a:lnTo>
                <a:lnTo>
                  <a:pt x="3217" y="1172"/>
                </a:lnTo>
                <a:lnTo>
                  <a:pt x="3218" y="1172"/>
                </a:lnTo>
                <a:lnTo>
                  <a:pt x="3218" y="1173"/>
                </a:lnTo>
                <a:lnTo>
                  <a:pt x="3220" y="1173"/>
                </a:lnTo>
                <a:lnTo>
                  <a:pt x="3220" y="1175"/>
                </a:lnTo>
                <a:lnTo>
                  <a:pt x="3222" y="1175"/>
                </a:lnTo>
                <a:lnTo>
                  <a:pt x="3223" y="1177"/>
                </a:lnTo>
                <a:lnTo>
                  <a:pt x="3225" y="1178"/>
                </a:lnTo>
                <a:lnTo>
                  <a:pt x="3227" y="1178"/>
                </a:lnTo>
                <a:lnTo>
                  <a:pt x="3227" y="1180"/>
                </a:lnTo>
                <a:lnTo>
                  <a:pt x="3227" y="1182"/>
                </a:lnTo>
                <a:lnTo>
                  <a:pt x="3225" y="1182"/>
                </a:lnTo>
                <a:lnTo>
                  <a:pt x="3225" y="1182"/>
                </a:lnTo>
                <a:lnTo>
                  <a:pt x="3227" y="1182"/>
                </a:lnTo>
                <a:lnTo>
                  <a:pt x="3227" y="1183"/>
                </a:lnTo>
                <a:lnTo>
                  <a:pt x="3227" y="1185"/>
                </a:lnTo>
                <a:lnTo>
                  <a:pt x="3229" y="1187"/>
                </a:lnTo>
                <a:lnTo>
                  <a:pt x="3229" y="1190"/>
                </a:lnTo>
                <a:lnTo>
                  <a:pt x="3229" y="1192"/>
                </a:lnTo>
                <a:lnTo>
                  <a:pt x="3229" y="1194"/>
                </a:lnTo>
                <a:lnTo>
                  <a:pt x="3229" y="1195"/>
                </a:lnTo>
                <a:lnTo>
                  <a:pt x="3229" y="1195"/>
                </a:lnTo>
                <a:lnTo>
                  <a:pt x="3229" y="1197"/>
                </a:lnTo>
                <a:lnTo>
                  <a:pt x="3229" y="1199"/>
                </a:lnTo>
                <a:lnTo>
                  <a:pt x="3229" y="1201"/>
                </a:lnTo>
                <a:lnTo>
                  <a:pt x="3230" y="1201"/>
                </a:lnTo>
                <a:lnTo>
                  <a:pt x="3232" y="1201"/>
                </a:lnTo>
                <a:lnTo>
                  <a:pt x="3232" y="1202"/>
                </a:lnTo>
                <a:lnTo>
                  <a:pt x="3234" y="1202"/>
                </a:lnTo>
                <a:lnTo>
                  <a:pt x="3235" y="1204"/>
                </a:lnTo>
                <a:lnTo>
                  <a:pt x="3237" y="1206"/>
                </a:lnTo>
                <a:lnTo>
                  <a:pt x="3237" y="1207"/>
                </a:lnTo>
                <a:lnTo>
                  <a:pt x="3237" y="1209"/>
                </a:lnTo>
                <a:lnTo>
                  <a:pt x="3237" y="1211"/>
                </a:lnTo>
                <a:lnTo>
                  <a:pt x="3239" y="1211"/>
                </a:lnTo>
                <a:lnTo>
                  <a:pt x="3239" y="1213"/>
                </a:lnTo>
                <a:lnTo>
                  <a:pt x="3241" y="1213"/>
                </a:lnTo>
                <a:lnTo>
                  <a:pt x="3241" y="1214"/>
                </a:lnTo>
                <a:lnTo>
                  <a:pt x="3241" y="1216"/>
                </a:lnTo>
                <a:lnTo>
                  <a:pt x="3242" y="1216"/>
                </a:lnTo>
                <a:lnTo>
                  <a:pt x="3244" y="1218"/>
                </a:lnTo>
                <a:lnTo>
                  <a:pt x="3244" y="1219"/>
                </a:lnTo>
                <a:lnTo>
                  <a:pt x="3244" y="1221"/>
                </a:lnTo>
                <a:lnTo>
                  <a:pt x="3244" y="1223"/>
                </a:lnTo>
                <a:lnTo>
                  <a:pt x="3244" y="1223"/>
                </a:lnTo>
                <a:lnTo>
                  <a:pt x="3244" y="1225"/>
                </a:lnTo>
                <a:lnTo>
                  <a:pt x="3246" y="1225"/>
                </a:lnTo>
                <a:lnTo>
                  <a:pt x="3246" y="1226"/>
                </a:lnTo>
                <a:lnTo>
                  <a:pt x="3247" y="1228"/>
                </a:lnTo>
                <a:lnTo>
                  <a:pt x="3247" y="1230"/>
                </a:lnTo>
                <a:lnTo>
                  <a:pt x="3247" y="1231"/>
                </a:lnTo>
                <a:lnTo>
                  <a:pt x="3249" y="1231"/>
                </a:lnTo>
                <a:lnTo>
                  <a:pt x="3249" y="1233"/>
                </a:lnTo>
                <a:lnTo>
                  <a:pt x="3249" y="1235"/>
                </a:lnTo>
                <a:lnTo>
                  <a:pt x="3251" y="1235"/>
                </a:lnTo>
                <a:lnTo>
                  <a:pt x="3251" y="1236"/>
                </a:lnTo>
                <a:lnTo>
                  <a:pt x="3249" y="1236"/>
                </a:lnTo>
                <a:lnTo>
                  <a:pt x="3249" y="1238"/>
                </a:lnTo>
                <a:lnTo>
                  <a:pt x="3251" y="1242"/>
                </a:lnTo>
                <a:lnTo>
                  <a:pt x="3251" y="1243"/>
                </a:lnTo>
                <a:lnTo>
                  <a:pt x="3253" y="1245"/>
                </a:lnTo>
                <a:lnTo>
                  <a:pt x="3254" y="1247"/>
                </a:lnTo>
                <a:lnTo>
                  <a:pt x="3256" y="1247"/>
                </a:lnTo>
                <a:lnTo>
                  <a:pt x="3256" y="1250"/>
                </a:lnTo>
                <a:lnTo>
                  <a:pt x="3258" y="1254"/>
                </a:lnTo>
                <a:lnTo>
                  <a:pt x="3258" y="1255"/>
                </a:lnTo>
                <a:lnTo>
                  <a:pt x="3259" y="1255"/>
                </a:lnTo>
                <a:lnTo>
                  <a:pt x="3261" y="1259"/>
                </a:lnTo>
                <a:lnTo>
                  <a:pt x="3265" y="1260"/>
                </a:lnTo>
                <a:lnTo>
                  <a:pt x="3266" y="1262"/>
                </a:lnTo>
                <a:lnTo>
                  <a:pt x="3266" y="1264"/>
                </a:lnTo>
                <a:lnTo>
                  <a:pt x="3266" y="1264"/>
                </a:lnTo>
                <a:lnTo>
                  <a:pt x="3266" y="1266"/>
                </a:lnTo>
                <a:lnTo>
                  <a:pt x="3268" y="1266"/>
                </a:lnTo>
                <a:lnTo>
                  <a:pt x="3270" y="1269"/>
                </a:lnTo>
                <a:lnTo>
                  <a:pt x="3270" y="1271"/>
                </a:lnTo>
                <a:lnTo>
                  <a:pt x="3271" y="1272"/>
                </a:lnTo>
                <a:lnTo>
                  <a:pt x="3271" y="1274"/>
                </a:lnTo>
                <a:lnTo>
                  <a:pt x="3273" y="1274"/>
                </a:lnTo>
                <a:lnTo>
                  <a:pt x="3275" y="1276"/>
                </a:lnTo>
                <a:lnTo>
                  <a:pt x="3276" y="1278"/>
                </a:lnTo>
                <a:lnTo>
                  <a:pt x="3276" y="1279"/>
                </a:lnTo>
                <a:lnTo>
                  <a:pt x="3278" y="1279"/>
                </a:lnTo>
                <a:lnTo>
                  <a:pt x="3278" y="1281"/>
                </a:lnTo>
                <a:lnTo>
                  <a:pt x="3280" y="1281"/>
                </a:lnTo>
                <a:lnTo>
                  <a:pt x="3282" y="1281"/>
                </a:lnTo>
                <a:lnTo>
                  <a:pt x="3282" y="1283"/>
                </a:lnTo>
                <a:lnTo>
                  <a:pt x="3283" y="1283"/>
                </a:lnTo>
                <a:lnTo>
                  <a:pt x="3283" y="1284"/>
                </a:lnTo>
                <a:lnTo>
                  <a:pt x="3283" y="1286"/>
                </a:lnTo>
                <a:lnTo>
                  <a:pt x="3285" y="1286"/>
                </a:lnTo>
                <a:lnTo>
                  <a:pt x="3285" y="1288"/>
                </a:lnTo>
                <a:lnTo>
                  <a:pt x="3285" y="1290"/>
                </a:lnTo>
                <a:lnTo>
                  <a:pt x="3287" y="1290"/>
                </a:lnTo>
                <a:lnTo>
                  <a:pt x="3287" y="1291"/>
                </a:lnTo>
                <a:lnTo>
                  <a:pt x="3288" y="1291"/>
                </a:lnTo>
                <a:lnTo>
                  <a:pt x="3288" y="1293"/>
                </a:lnTo>
                <a:lnTo>
                  <a:pt x="3290" y="1295"/>
                </a:lnTo>
                <a:lnTo>
                  <a:pt x="3290" y="1296"/>
                </a:lnTo>
                <a:lnTo>
                  <a:pt x="3290" y="1298"/>
                </a:lnTo>
                <a:lnTo>
                  <a:pt x="3292" y="1298"/>
                </a:lnTo>
                <a:lnTo>
                  <a:pt x="3292" y="1296"/>
                </a:lnTo>
                <a:lnTo>
                  <a:pt x="3292" y="1295"/>
                </a:lnTo>
                <a:lnTo>
                  <a:pt x="3290" y="1291"/>
                </a:lnTo>
                <a:lnTo>
                  <a:pt x="3292" y="1291"/>
                </a:lnTo>
                <a:lnTo>
                  <a:pt x="3294" y="1291"/>
                </a:lnTo>
                <a:lnTo>
                  <a:pt x="3294" y="1293"/>
                </a:lnTo>
                <a:lnTo>
                  <a:pt x="3295" y="1293"/>
                </a:lnTo>
                <a:moveTo>
                  <a:pt x="3273" y="1189"/>
                </a:moveTo>
                <a:lnTo>
                  <a:pt x="3273" y="1190"/>
                </a:lnTo>
                <a:lnTo>
                  <a:pt x="3275" y="1190"/>
                </a:lnTo>
                <a:lnTo>
                  <a:pt x="3275" y="1192"/>
                </a:lnTo>
                <a:lnTo>
                  <a:pt x="3273" y="1190"/>
                </a:lnTo>
                <a:lnTo>
                  <a:pt x="3271" y="1189"/>
                </a:lnTo>
                <a:lnTo>
                  <a:pt x="3273" y="1189"/>
                </a:lnTo>
                <a:moveTo>
                  <a:pt x="3294" y="1245"/>
                </a:moveTo>
                <a:lnTo>
                  <a:pt x="3295" y="1245"/>
                </a:lnTo>
                <a:lnTo>
                  <a:pt x="3294" y="1247"/>
                </a:lnTo>
                <a:lnTo>
                  <a:pt x="3294" y="1245"/>
                </a:lnTo>
                <a:moveTo>
                  <a:pt x="3446" y="1214"/>
                </a:moveTo>
                <a:lnTo>
                  <a:pt x="3447" y="1214"/>
                </a:lnTo>
                <a:moveTo>
                  <a:pt x="3352" y="1175"/>
                </a:moveTo>
                <a:lnTo>
                  <a:pt x="3352" y="1175"/>
                </a:lnTo>
                <a:lnTo>
                  <a:pt x="3350" y="1175"/>
                </a:lnTo>
                <a:lnTo>
                  <a:pt x="3350" y="1177"/>
                </a:lnTo>
                <a:lnTo>
                  <a:pt x="3350" y="1178"/>
                </a:lnTo>
                <a:lnTo>
                  <a:pt x="3350" y="1180"/>
                </a:lnTo>
                <a:lnTo>
                  <a:pt x="3348" y="1182"/>
                </a:lnTo>
                <a:lnTo>
                  <a:pt x="3347" y="1182"/>
                </a:lnTo>
                <a:lnTo>
                  <a:pt x="3347" y="1182"/>
                </a:lnTo>
                <a:lnTo>
                  <a:pt x="3347" y="1183"/>
                </a:lnTo>
                <a:lnTo>
                  <a:pt x="3347" y="1185"/>
                </a:lnTo>
                <a:lnTo>
                  <a:pt x="3345" y="1185"/>
                </a:lnTo>
                <a:lnTo>
                  <a:pt x="3345" y="1187"/>
                </a:lnTo>
                <a:lnTo>
                  <a:pt x="3347" y="1189"/>
                </a:lnTo>
                <a:lnTo>
                  <a:pt x="3347" y="1190"/>
                </a:lnTo>
                <a:lnTo>
                  <a:pt x="3345" y="1190"/>
                </a:lnTo>
                <a:lnTo>
                  <a:pt x="3345" y="1192"/>
                </a:lnTo>
                <a:lnTo>
                  <a:pt x="3345" y="1194"/>
                </a:lnTo>
                <a:lnTo>
                  <a:pt x="3345" y="1195"/>
                </a:lnTo>
                <a:lnTo>
                  <a:pt x="3345" y="1197"/>
                </a:lnTo>
                <a:lnTo>
                  <a:pt x="3347" y="1197"/>
                </a:lnTo>
                <a:lnTo>
                  <a:pt x="3347" y="1199"/>
                </a:lnTo>
                <a:lnTo>
                  <a:pt x="3345" y="1199"/>
                </a:lnTo>
                <a:lnTo>
                  <a:pt x="3345" y="1201"/>
                </a:lnTo>
                <a:lnTo>
                  <a:pt x="3347" y="1201"/>
                </a:lnTo>
                <a:lnTo>
                  <a:pt x="3348" y="1201"/>
                </a:lnTo>
                <a:lnTo>
                  <a:pt x="3348" y="1204"/>
                </a:lnTo>
                <a:lnTo>
                  <a:pt x="3350" y="1204"/>
                </a:lnTo>
                <a:lnTo>
                  <a:pt x="3350" y="1206"/>
                </a:lnTo>
                <a:lnTo>
                  <a:pt x="3348" y="1204"/>
                </a:lnTo>
                <a:lnTo>
                  <a:pt x="3348" y="1206"/>
                </a:lnTo>
                <a:lnTo>
                  <a:pt x="3348" y="1207"/>
                </a:lnTo>
                <a:lnTo>
                  <a:pt x="3348" y="1209"/>
                </a:lnTo>
                <a:lnTo>
                  <a:pt x="3348" y="1211"/>
                </a:lnTo>
                <a:lnTo>
                  <a:pt x="3348" y="1213"/>
                </a:lnTo>
                <a:lnTo>
                  <a:pt x="3348" y="1214"/>
                </a:lnTo>
                <a:lnTo>
                  <a:pt x="3350" y="1214"/>
                </a:lnTo>
                <a:lnTo>
                  <a:pt x="3350" y="1216"/>
                </a:lnTo>
                <a:lnTo>
                  <a:pt x="3350" y="1219"/>
                </a:lnTo>
                <a:lnTo>
                  <a:pt x="3352" y="1219"/>
                </a:lnTo>
                <a:lnTo>
                  <a:pt x="3352" y="1219"/>
                </a:lnTo>
                <a:lnTo>
                  <a:pt x="3352" y="1221"/>
                </a:lnTo>
                <a:lnTo>
                  <a:pt x="3352" y="1221"/>
                </a:lnTo>
                <a:lnTo>
                  <a:pt x="3352" y="1223"/>
                </a:lnTo>
                <a:lnTo>
                  <a:pt x="3352" y="1225"/>
                </a:lnTo>
                <a:lnTo>
                  <a:pt x="3352" y="1225"/>
                </a:lnTo>
                <a:lnTo>
                  <a:pt x="3352" y="1223"/>
                </a:lnTo>
                <a:lnTo>
                  <a:pt x="3353" y="1223"/>
                </a:lnTo>
                <a:lnTo>
                  <a:pt x="3353" y="1223"/>
                </a:lnTo>
                <a:lnTo>
                  <a:pt x="3353" y="1221"/>
                </a:lnTo>
                <a:lnTo>
                  <a:pt x="3355" y="1221"/>
                </a:lnTo>
                <a:lnTo>
                  <a:pt x="3355" y="1223"/>
                </a:lnTo>
                <a:lnTo>
                  <a:pt x="3357" y="1223"/>
                </a:lnTo>
                <a:lnTo>
                  <a:pt x="3355" y="1223"/>
                </a:lnTo>
                <a:lnTo>
                  <a:pt x="3357" y="1223"/>
                </a:lnTo>
                <a:lnTo>
                  <a:pt x="3357" y="1225"/>
                </a:lnTo>
                <a:lnTo>
                  <a:pt x="3359" y="1226"/>
                </a:lnTo>
                <a:lnTo>
                  <a:pt x="3357" y="1226"/>
                </a:lnTo>
                <a:lnTo>
                  <a:pt x="3357" y="1228"/>
                </a:lnTo>
                <a:lnTo>
                  <a:pt x="3357" y="1230"/>
                </a:lnTo>
                <a:lnTo>
                  <a:pt x="3357" y="1231"/>
                </a:lnTo>
                <a:lnTo>
                  <a:pt x="3355" y="1231"/>
                </a:lnTo>
                <a:lnTo>
                  <a:pt x="3355" y="1233"/>
                </a:lnTo>
                <a:lnTo>
                  <a:pt x="3357" y="1233"/>
                </a:lnTo>
                <a:lnTo>
                  <a:pt x="3357" y="1235"/>
                </a:lnTo>
                <a:lnTo>
                  <a:pt x="3359" y="1235"/>
                </a:lnTo>
                <a:lnTo>
                  <a:pt x="3359" y="1236"/>
                </a:lnTo>
                <a:lnTo>
                  <a:pt x="3359" y="1238"/>
                </a:lnTo>
                <a:lnTo>
                  <a:pt x="3359" y="1240"/>
                </a:lnTo>
                <a:lnTo>
                  <a:pt x="3359" y="1242"/>
                </a:lnTo>
                <a:lnTo>
                  <a:pt x="3359" y="1243"/>
                </a:lnTo>
                <a:lnTo>
                  <a:pt x="3359" y="1245"/>
                </a:lnTo>
                <a:lnTo>
                  <a:pt x="3359" y="1247"/>
                </a:lnTo>
                <a:lnTo>
                  <a:pt x="3359" y="1248"/>
                </a:lnTo>
                <a:lnTo>
                  <a:pt x="3359" y="1250"/>
                </a:lnTo>
                <a:lnTo>
                  <a:pt x="3359" y="1252"/>
                </a:lnTo>
                <a:lnTo>
                  <a:pt x="3360" y="1252"/>
                </a:lnTo>
                <a:lnTo>
                  <a:pt x="3362" y="1250"/>
                </a:lnTo>
                <a:lnTo>
                  <a:pt x="3364" y="1250"/>
                </a:lnTo>
                <a:lnTo>
                  <a:pt x="3364" y="1252"/>
                </a:lnTo>
                <a:lnTo>
                  <a:pt x="3364" y="1254"/>
                </a:lnTo>
                <a:lnTo>
                  <a:pt x="3365" y="1254"/>
                </a:lnTo>
                <a:lnTo>
                  <a:pt x="3367" y="1254"/>
                </a:lnTo>
                <a:lnTo>
                  <a:pt x="3369" y="1254"/>
                </a:lnTo>
                <a:lnTo>
                  <a:pt x="3372" y="1252"/>
                </a:lnTo>
                <a:lnTo>
                  <a:pt x="3374" y="1252"/>
                </a:lnTo>
                <a:lnTo>
                  <a:pt x="3376" y="1252"/>
                </a:lnTo>
                <a:lnTo>
                  <a:pt x="3377" y="1252"/>
                </a:lnTo>
                <a:lnTo>
                  <a:pt x="3377" y="1250"/>
                </a:lnTo>
                <a:lnTo>
                  <a:pt x="3379" y="1252"/>
                </a:lnTo>
                <a:lnTo>
                  <a:pt x="3379" y="1254"/>
                </a:lnTo>
                <a:lnTo>
                  <a:pt x="3379" y="1255"/>
                </a:lnTo>
                <a:lnTo>
                  <a:pt x="3379" y="1259"/>
                </a:lnTo>
                <a:lnTo>
                  <a:pt x="3379" y="1260"/>
                </a:lnTo>
                <a:lnTo>
                  <a:pt x="3377" y="1260"/>
                </a:lnTo>
                <a:lnTo>
                  <a:pt x="3379" y="1262"/>
                </a:lnTo>
                <a:lnTo>
                  <a:pt x="3381" y="1260"/>
                </a:lnTo>
                <a:lnTo>
                  <a:pt x="3382" y="1259"/>
                </a:lnTo>
                <a:lnTo>
                  <a:pt x="3382" y="1257"/>
                </a:lnTo>
                <a:lnTo>
                  <a:pt x="3384" y="1257"/>
                </a:lnTo>
                <a:lnTo>
                  <a:pt x="3386" y="1259"/>
                </a:lnTo>
                <a:lnTo>
                  <a:pt x="3388" y="1259"/>
                </a:lnTo>
                <a:lnTo>
                  <a:pt x="3389" y="1259"/>
                </a:lnTo>
                <a:lnTo>
                  <a:pt x="3393" y="1255"/>
                </a:lnTo>
                <a:lnTo>
                  <a:pt x="3393" y="1254"/>
                </a:lnTo>
                <a:lnTo>
                  <a:pt x="3393" y="1252"/>
                </a:lnTo>
                <a:lnTo>
                  <a:pt x="3393" y="1254"/>
                </a:lnTo>
                <a:lnTo>
                  <a:pt x="3394" y="1254"/>
                </a:lnTo>
                <a:lnTo>
                  <a:pt x="3394" y="1255"/>
                </a:lnTo>
                <a:lnTo>
                  <a:pt x="3396" y="1255"/>
                </a:lnTo>
                <a:lnTo>
                  <a:pt x="3398" y="1255"/>
                </a:lnTo>
                <a:lnTo>
                  <a:pt x="3400" y="1257"/>
                </a:lnTo>
                <a:lnTo>
                  <a:pt x="3400" y="1259"/>
                </a:lnTo>
                <a:lnTo>
                  <a:pt x="3398" y="1259"/>
                </a:lnTo>
                <a:lnTo>
                  <a:pt x="3398" y="1260"/>
                </a:lnTo>
                <a:lnTo>
                  <a:pt x="3400" y="1260"/>
                </a:lnTo>
                <a:lnTo>
                  <a:pt x="3401" y="1260"/>
                </a:lnTo>
                <a:lnTo>
                  <a:pt x="3401" y="1259"/>
                </a:lnTo>
                <a:lnTo>
                  <a:pt x="3403" y="1259"/>
                </a:lnTo>
                <a:lnTo>
                  <a:pt x="3405" y="1257"/>
                </a:lnTo>
                <a:lnTo>
                  <a:pt x="3405" y="1259"/>
                </a:lnTo>
                <a:lnTo>
                  <a:pt x="3406" y="1259"/>
                </a:lnTo>
                <a:lnTo>
                  <a:pt x="3408" y="1260"/>
                </a:lnTo>
                <a:lnTo>
                  <a:pt x="3410" y="1260"/>
                </a:lnTo>
                <a:lnTo>
                  <a:pt x="3410" y="1262"/>
                </a:lnTo>
                <a:lnTo>
                  <a:pt x="3410" y="1264"/>
                </a:lnTo>
                <a:lnTo>
                  <a:pt x="3410" y="1266"/>
                </a:lnTo>
                <a:lnTo>
                  <a:pt x="3410" y="1267"/>
                </a:lnTo>
                <a:lnTo>
                  <a:pt x="3410" y="1269"/>
                </a:lnTo>
                <a:lnTo>
                  <a:pt x="3410" y="1271"/>
                </a:lnTo>
                <a:lnTo>
                  <a:pt x="3411" y="1271"/>
                </a:lnTo>
                <a:lnTo>
                  <a:pt x="3413" y="1269"/>
                </a:lnTo>
                <a:lnTo>
                  <a:pt x="3415" y="1267"/>
                </a:lnTo>
                <a:lnTo>
                  <a:pt x="3418" y="1266"/>
                </a:lnTo>
                <a:lnTo>
                  <a:pt x="3422" y="1264"/>
                </a:lnTo>
                <a:lnTo>
                  <a:pt x="3425" y="1264"/>
                </a:lnTo>
                <a:lnTo>
                  <a:pt x="3425" y="1262"/>
                </a:lnTo>
                <a:lnTo>
                  <a:pt x="3427" y="1262"/>
                </a:lnTo>
                <a:lnTo>
                  <a:pt x="3429" y="1260"/>
                </a:lnTo>
                <a:lnTo>
                  <a:pt x="3429" y="1262"/>
                </a:lnTo>
                <a:lnTo>
                  <a:pt x="3427" y="1264"/>
                </a:lnTo>
                <a:lnTo>
                  <a:pt x="3427" y="1264"/>
                </a:lnTo>
                <a:lnTo>
                  <a:pt x="3429" y="1264"/>
                </a:lnTo>
                <a:lnTo>
                  <a:pt x="3429" y="1266"/>
                </a:lnTo>
                <a:lnTo>
                  <a:pt x="3429" y="1267"/>
                </a:lnTo>
                <a:lnTo>
                  <a:pt x="3430" y="1267"/>
                </a:lnTo>
                <a:lnTo>
                  <a:pt x="3430" y="1266"/>
                </a:lnTo>
                <a:lnTo>
                  <a:pt x="3430" y="1264"/>
                </a:lnTo>
                <a:lnTo>
                  <a:pt x="3432" y="1264"/>
                </a:lnTo>
                <a:lnTo>
                  <a:pt x="3432" y="1264"/>
                </a:lnTo>
                <a:lnTo>
                  <a:pt x="3430" y="1264"/>
                </a:lnTo>
                <a:lnTo>
                  <a:pt x="3432" y="1262"/>
                </a:lnTo>
                <a:lnTo>
                  <a:pt x="3430" y="1262"/>
                </a:lnTo>
                <a:lnTo>
                  <a:pt x="3430" y="1260"/>
                </a:lnTo>
                <a:lnTo>
                  <a:pt x="3432" y="1260"/>
                </a:lnTo>
                <a:lnTo>
                  <a:pt x="3430" y="1259"/>
                </a:lnTo>
                <a:lnTo>
                  <a:pt x="3430" y="1257"/>
                </a:lnTo>
                <a:lnTo>
                  <a:pt x="3429" y="1259"/>
                </a:lnTo>
                <a:lnTo>
                  <a:pt x="3429" y="1257"/>
                </a:lnTo>
                <a:lnTo>
                  <a:pt x="3430" y="1257"/>
                </a:lnTo>
                <a:lnTo>
                  <a:pt x="3430" y="1255"/>
                </a:lnTo>
                <a:lnTo>
                  <a:pt x="3430" y="1254"/>
                </a:lnTo>
                <a:lnTo>
                  <a:pt x="3432" y="1254"/>
                </a:lnTo>
                <a:lnTo>
                  <a:pt x="3432" y="1252"/>
                </a:lnTo>
                <a:lnTo>
                  <a:pt x="3432" y="1250"/>
                </a:lnTo>
                <a:lnTo>
                  <a:pt x="3432" y="1247"/>
                </a:lnTo>
                <a:lnTo>
                  <a:pt x="3434" y="1247"/>
                </a:lnTo>
                <a:lnTo>
                  <a:pt x="3434" y="1245"/>
                </a:lnTo>
                <a:lnTo>
                  <a:pt x="3434" y="1245"/>
                </a:lnTo>
                <a:lnTo>
                  <a:pt x="3434" y="1242"/>
                </a:lnTo>
                <a:lnTo>
                  <a:pt x="3434" y="1240"/>
                </a:lnTo>
                <a:lnTo>
                  <a:pt x="3434" y="1238"/>
                </a:lnTo>
                <a:lnTo>
                  <a:pt x="3434" y="1240"/>
                </a:lnTo>
                <a:lnTo>
                  <a:pt x="3434" y="1238"/>
                </a:lnTo>
                <a:lnTo>
                  <a:pt x="3434" y="1236"/>
                </a:lnTo>
                <a:lnTo>
                  <a:pt x="3434" y="1235"/>
                </a:lnTo>
                <a:lnTo>
                  <a:pt x="3434" y="1233"/>
                </a:lnTo>
                <a:lnTo>
                  <a:pt x="3432" y="1233"/>
                </a:lnTo>
                <a:lnTo>
                  <a:pt x="3432" y="1231"/>
                </a:lnTo>
                <a:lnTo>
                  <a:pt x="3434" y="1231"/>
                </a:lnTo>
                <a:lnTo>
                  <a:pt x="3434" y="1230"/>
                </a:lnTo>
                <a:lnTo>
                  <a:pt x="3434" y="1228"/>
                </a:lnTo>
                <a:lnTo>
                  <a:pt x="3434" y="1226"/>
                </a:lnTo>
                <a:lnTo>
                  <a:pt x="3435" y="1226"/>
                </a:lnTo>
                <a:lnTo>
                  <a:pt x="3437" y="1226"/>
                </a:lnTo>
                <a:lnTo>
                  <a:pt x="3437" y="1225"/>
                </a:lnTo>
                <a:lnTo>
                  <a:pt x="3435" y="1223"/>
                </a:lnTo>
                <a:lnTo>
                  <a:pt x="3435" y="1223"/>
                </a:lnTo>
                <a:lnTo>
                  <a:pt x="3435" y="1221"/>
                </a:lnTo>
                <a:lnTo>
                  <a:pt x="3437" y="1221"/>
                </a:lnTo>
                <a:lnTo>
                  <a:pt x="3435" y="1223"/>
                </a:lnTo>
                <a:lnTo>
                  <a:pt x="3437" y="1223"/>
                </a:lnTo>
                <a:lnTo>
                  <a:pt x="3437" y="1225"/>
                </a:lnTo>
                <a:lnTo>
                  <a:pt x="3439" y="1225"/>
                </a:lnTo>
                <a:lnTo>
                  <a:pt x="3439" y="1223"/>
                </a:lnTo>
                <a:lnTo>
                  <a:pt x="3441" y="1223"/>
                </a:lnTo>
                <a:lnTo>
                  <a:pt x="3441" y="1223"/>
                </a:lnTo>
                <a:lnTo>
                  <a:pt x="3441" y="1221"/>
                </a:lnTo>
                <a:lnTo>
                  <a:pt x="3442" y="1221"/>
                </a:lnTo>
                <a:lnTo>
                  <a:pt x="3442" y="1219"/>
                </a:lnTo>
                <a:lnTo>
                  <a:pt x="3442" y="1218"/>
                </a:lnTo>
                <a:lnTo>
                  <a:pt x="3444" y="1219"/>
                </a:lnTo>
                <a:lnTo>
                  <a:pt x="3446" y="1219"/>
                </a:lnTo>
                <a:lnTo>
                  <a:pt x="3446" y="1218"/>
                </a:lnTo>
                <a:lnTo>
                  <a:pt x="3446" y="1216"/>
                </a:lnTo>
                <a:lnTo>
                  <a:pt x="3446" y="1214"/>
                </a:lnTo>
                <a:lnTo>
                  <a:pt x="3444" y="1214"/>
                </a:lnTo>
                <a:lnTo>
                  <a:pt x="3446" y="1213"/>
                </a:lnTo>
                <a:lnTo>
                  <a:pt x="3446" y="1211"/>
                </a:lnTo>
                <a:lnTo>
                  <a:pt x="3444" y="1209"/>
                </a:lnTo>
                <a:lnTo>
                  <a:pt x="3446" y="1209"/>
                </a:lnTo>
                <a:lnTo>
                  <a:pt x="3446" y="1207"/>
                </a:lnTo>
                <a:lnTo>
                  <a:pt x="3446" y="1206"/>
                </a:lnTo>
                <a:lnTo>
                  <a:pt x="3446" y="1204"/>
                </a:lnTo>
                <a:lnTo>
                  <a:pt x="3446" y="1202"/>
                </a:lnTo>
                <a:lnTo>
                  <a:pt x="3446" y="1201"/>
                </a:lnTo>
                <a:lnTo>
                  <a:pt x="3446" y="1199"/>
                </a:lnTo>
                <a:lnTo>
                  <a:pt x="3447" y="1199"/>
                </a:lnTo>
                <a:lnTo>
                  <a:pt x="3447" y="1197"/>
                </a:lnTo>
                <a:lnTo>
                  <a:pt x="3447" y="1195"/>
                </a:lnTo>
                <a:lnTo>
                  <a:pt x="3447" y="1194"/>
                </a:lnTo>
                <a:lnTo>
                  <a:pt x="3449" y="1194"/>
                </a:lnTo>
                <a:lnTo>
                  <a:pt x="3449" y="1192"/>
                </a:lnTo>
                <a:lnTo>
                  <a:pt x="3451" y="1192"/>
                </a:lnTo>
                <a:lnTo>
                  <a:pt x="3453" y="1192"/>
                </a:lnTo>
                <a:lnTo>
                  <a:pt x="3453" y="1190"/>
                </a:lnTo>
                <a:lnTo>
                  <a:pt x="3451" y="1190"/>
                </a:lnTo>
                <a:lnTo>
                  <a:pt x="3451" y="1189"/>
                </a:lnTo>
                <a:lnTo>
                  <a:pt x="3451" y="1187"/>
                </a:lnTo>
                <a:lnTo>
                  <a:pt x="3453" y="1189"/>
                </a:lnTo>
                <a:lnTo>
                  <a:pt x="3453" y="1190"/>
                </a:lnTo>
                <a:lnTo>
                  <a:pt x="3454" y="1190"/>
                </a:lnTo>
                <a:lnTo>
                  <a:pt x="3456" y="1190"/>
                </a:lnTo>
                <a:lnTo>
                  <a:pt x="3456" y="1192"/>
                </a:lnTo>
                <a:lnTo>
                  <a:pt x="3458" y="1192"/>
                </a:lnTo>
                <a:lnTo>
                  <a:pt x="3459" y="1192"/>
                </a:lnTo>
                <a:lnTo>
                  <a:pt x="3459" y="1190"/>
                </a:lnTo>
                <a:lnTo>
                  <a:pt x="3461" y="1192"/>
                </a:lnTo>
                <a:lnTo>
                  <a:pt x="3463" y="1190"/>
                </a:lnTo>
                <a:lnTo>
                  <a:pt x="3464" y="1189"/>
                </a:lnTo>
                <a:lnTo>
                  <a:pt x="3464" y="1187"/>
                </a:lnTo>
                <a:lnTo>
                  <a:pt x="3463" y="1187"/>
                </a:lnTo>
                <a:lnTo>
                  <a:pt x="3461" y="1187"/>
                </a:lnTo>
                <a:lnTo>
                  <a:pt x="3461" y="1185"/>
                </a:lnTo>
                <a:lnTo>
                  <a:pt x="3461" y="1183"/>
                </a:lnTo>
                <a:lnTo>
                  <a:pt x="3459" y="1183"/>
                </a:lnTo>
                <a:lnTo>
                  <a:pt x="3459" y="1182"/>
                </a:lnTo>
                <a:lnTo>
                  <a:pt x="3458" y="1182"/>
                </a:lnTo>
                <a:lnTo>
                  <a:pt x="3456" y="1182"/>
                </a:lnTo>
                <a:lnTo>
                  <a:pt x="3456" y="1182"/>
                </a:lnTo>
                <a:lnTo>
                  <a:pt x="3454" y="1182"/>
                </a:lnTo>
                <a:lnTo>
                  <a:pt x="3454" y="1180"/>
                </a:lnTo>
                <a:lnTo>
                  <a:pt x="3453" y="1180"/>
                </a:lnTo>
                <a:lnTo>
                  <a:pt x="3453" y="1178"/>
                </a:lnTo>
                <a:lnTo>
                  <a:pt x="3453" y="1177"/>
                </a:lnTo>
                <a:lnTo>
                  <a:pt x="3451" y="1177"/>
                </a:lnTo>
                <a:lnTo>
                  <a:pt x="3449" y="1175"/>
                </a:lnTo>
                <a:lnTo>
                  <a:pt x="3449" y="1173"/>
                </a:lnTo>
                <a:lnTo>
                  <a:pt x="3449" y="1172"/>
                </a:lnTo>
                <a:lnTo>
                  <a:pt x="3451" y="1172"/>
                </a:lnTo>
                <a:lnTo>
                  <a:pt x="3451" y="1170"/>
                </a:lnTo>
                <a:lnTo>
                  <a:pt x="3453" y="1170"/>
                </a:lnTo>
                <a:lnTo>
                  <a:pt x="3453" y="1168"/>
                </a:lnTo>
                <a:lnTo>
                  <a:pt x="3451" y="1168"/>
                </a:lnTo>
                <a:lnTo>
                  <a:pt x="3451" y="1166"/>
                </a:lnTo>
                <a:lnTo>
                  <a:pt x="3449" y="1165"/>
                </a:lnTo>
                <a:lnTo>
                  <a:pt x="3449" y="1163"/>
                </a:lnTo>
                <a:lnTo>
                  <a:pt x="3449" y="1161"/>
                </a:lnTo>
                <a:lnTo>
                  <a:pt x="3447" y="1161"/>
                </a:lnTo>
                <a:lnTo>
                  <a:pt x="3446" y="1161"/>
                </a:lnTo>
                <a:lnTo>
                  <a:pt x="3446" y="1160"/>
                </a:lnTo>
                <a:lnTo>
                  <a:pt x="3446" y="1158"/>
                </a:lnTo>
                <a:lnTo>
                  <a:pt x="3446" y="1156"/>
                </a:lnTo>
                <a:lnTo>
                  <a:pt x="3444" y="1156"/>
                </a:lnTo>
                <a:lnTo>
                  <a:pt x="3444" y="1154"/>
                </a:lnTo>
                <a:lnTo>
                  <a:pt x="3442" y="1154"/>
                </a:lnTo>
                <a:lnTo>
                  <a:pt x="3442" y="1153"/>
                </a:lnTo>
                <a:lnTo>
                  <a:pt x="3444" y="1151"/>
                </a:lnTo>
                <a:lnTo>
                  <a:pt x="3444" y="1149"/>
                </a:lnTo>
                <a:lnTo>
                  <a:pt x="3442" y="1148"/>
                </a:lnTo>
                <a:lnTo>
                  <a:pt x="3441" y="1148"/>
                </a:lnTo>
                <a:lnTo>
                  <a:pt x="3439" y="1148"/>
                </a:lnTo>
                <a:lnTo>
                  <a:pt x="3441" y="1146"/>
                </a:lnTo>
                <a:lnTo>
                  <a:pt x="3442" y="1148"/>
                </a:lnTo>
                <a:lnTo>
                  <a:pt x="3444" y="1148"/>
                </a:lnTo>
                <a:lnTo>
                  <a:pt x="3444" y="1146"/>
                </a:lnTo>
                <a:lnTo>
                  <a:pt x="3446" y="1146"/>
                </a:lnTo>
                <a:lnTo>
                  <a:pt x="3446" y="1148"/>
                </a:lnTo>
                <a:lnTo>
                  <a:pt x="3447" y="1148"/>
                </a:lnTo>
                <a:lnTo>
                  <a:pt x="3447" y="1146"/>
                </a:lnTo>
                <a:lnTo>
                  <a:pt x="3447" y="1144"/>
                </a:lnTo>
                <a:lnTo>
                  <a:pt x="3447" y="1142"/>
                </a:lnTo>
                <a:lnTo>
                  <a:pt x="3446" y="1142"/>
                </a:lnTo>
                <a:lnTo>
                  <a:pt x="3446" y="1141"/>
                </a:lnTo>
                <a:lnTo>
                  <a:pt x="3444" y="1141"/>
                </a:lnTo>
                <a:lnTo>
                  <a:pt x="3444" y="1139"/>
                </a:lnTo>
                <a:lnTo>
                  <a:pt x="3442" y="1139"/>
                </a:lnTo>
                <a:lnTo>
                  <a:pt x="3442" y="1139"/>
                </a:lnTo>
                <a:lnTo>
                  <a:pt x="3444" y="1139"/>
                </a:lnTo>
                <a:lnTo>
                  <a:pt x="3446" y="1139"/>
                </a:lnTo>
                <a:lnTo>
                  <a:pt x="3447" y="1139"/>
                </a:lnTo>
                <a:lnTo>
                  <a:pt x="3446" y="1139"/>
                </a:lnTo>
                <a:lnTo>
                  <a:pt x="3446" y="1141"/>
                </a:lnTo>
                <a:lnTo>
                  <a:pt x="3447" y="1141"/>
                </a:lnTo>
                <a:lnTo>
                  <a:pt x="3449" y="1141"/>
                </a:lnTo>
                <a:lnTo>
                  <a:pt x="3449" y="1139"/>
                </a:lnTo>
                <a:lnTo>
                  <a:pt x="3449" y="1139"/>
                </a:lnTo>
                <a:lnTo>
                  <a:pt x="3447" y="1139"/>
                </a:lnTo>
                <a:lnTo>
                  <a:pt x="3446" y="1137"/>
                </a:lnTo>
                <a:lnTo>
                  <a:pt x="3447" y="1137"/>
                </a:lnTo>
                <a:lnTo>
                  <a:pt x="3449" y="1139"/>
                </a:lnTo>
                <a:lnTo>
                  <a:pt x="3451" y="1137"/>
                </a:lnTo>
                <a:lnTo>
                  <a:pt x="3453" y="1137"/>
                </a:lnTo>
                <a:lnTo>
                  <a:pt x="3454" y="1137"/>
                </a:lnTo>
                <a:lnTo>
                  <a:pt x="3456" y="1137"/>
                </a:lnTo>
                <a:lnTo>
                  <a:pt x="3456" y="1136"/>
                </a:lnTo>
                <a:lnTo>
                  <a:pt x="3458" y="1136"/>
                </a:lnTo>
                <a:lnTo>
                  <a:pt x="3459" y="1136"/>
                </a:lnTo>
                <a:lnTo>
                  <a:pt x="3459" y="1134"/>
                </a:lnTo>
                <a:lnTo>
                  <a:pt x="3458" y="1134"/>
                </a:lnTo>
                <a:lnTo>
                  <a:pt x="3456" y="1134"/>
                </a:lnTo>
                <a:lnTo>
                  <a:pt x="3456" y="1132"/>
                </a:lnTo>
                <a:lnTo>
                  <a:pt x="3456" y="1130"/>
                </a:lnTo>
                <a:lnTo>
                  <a:pt x="3454" y="1130"/>
                </a:lnTo>
                <a:lnTo>
                  <a:pt x="3454" y="1132"/>
                </a:lnTo>
                <a:lnTo>
                  <a:pt x="3453" y="1132"/>
                </a:lnTo>
                <a:lnTo>
                  <a:pt x="3453" y="1130"/>
                </a:lnTo>
                <a:lnTo>
                  <a:pt x="3451" y="1129"/>
                </a:lnTo>
                <a:lnTo>
                  <a:pt x="3451" y="1127"/>
                </a:lnTo>
                <a:lnTo>
                  <a:pt x="3453" y="1127"/>
                </a:lnTo>
                <a:lnTo>
                  <a:pt x="3453" y="1125"/>
                </a:lnTo>
                <a:lnTo>
                  <a:pt x="3454" y="1125"/>
                </a:lnTo>
                <a:lnTo>
                  <a:pt x="3454" y="1127"/>
                </a:lnTo>
                <a:lnTo>
                  <a:pt x="3456" y="1127"/>
                </a:lnTo>
                <a:lnTo>
                  <a:pt x="3458" y="1127"/>
                </a:lnTo>
                <a:lnTo>
                  <a:pt x="3459" y="1125"/>
                </a:lnTo>
                <a:lnTo>
                  <a:pt x="3461" y="1125"/>
                </a:lnTo>
                <a:lnTo>
                  <a:pt x="3463" y="1124"/>
                </a:lnTo>
                <a:lnTo>
                  <a:pt x="3464" y="1124"/>
                </a:lnTo>
                <a:lnTo>
                  <a:pt x="3464" y="1122"/>
                </a:lnTo>
                <a:lnTo>
                  <a:pt x="3464" y="1120"/>
                </a:lnTo>
                <a:lnTo>
                  <a:pt x="3464" y="1118"/>
                </a:lnTo>
                <a:lnTo>
                  <a:pt x="3463" y="1118"/>
                </a:lnTo>
                <a:lnTo>
                  <a:pt x="3461" y="1118"/>
                </a:lnTo>
                <a:lnTo>
                  <a:pt x="3461" y="1120"/>
                </a:lnTo>
                <a:lnTo>
                  <a:pt x="3459" y="1120"/>
                </a:lnTo>
                <a:lnTo>
                  <a:pt x="3459" y="1118"/>
                </a:lnTo>
                <a:lnTo>
                  <a:pt x="3458" y="1117"/>
                </a:lnTo>
                <a:lnTo>
                  <a:pt x="3456" y="1115"/>
                </a:lnTo>
                <a:lnTo>
                  <a:pt x="3454" y="1115"/>
                </a:lnTo>
                <a:lnTo>
                  <a:pt x="3454" y="1113"/>
                </a:lnTo>
                <a:lnTo>
                  <a:pt x="3453" y="1113"/>
                </a:lnTo>
                <a:lnTo>
                  <a:pt x="3451" y="1112"/>
                </a:lnTo>
                <a:lnTo>
                  <a:pt x="3451" y="1113"/>
                </a:lnTo>
                <a:lnTo>
                  <a:pt x="3451" y="1115"/>
                </a:lnTo>
                <a:lnTo>
                  <a:pt x="3449" y="1115"/>
                </a:lnTo>
                <a:lnTo>
                  <a:pt x="3447" y="1115"/>
                </a:lnTo>
                <a:lnTo>
                  <a:pt x="3447" y="1113"/>
                </a:lnTo>
                <a:lnTo>
                  <a:pt x="3449" y="1113"/>
                </a:lnTo>
                <a:lnTo>
                  <a:pt x="3449" y="1112"/>
                </a:lnTo>
                <a:lnTo>
                  <a:pt x="3449" y="1110"/>
                </a:lnTo>
                <a:lnTo>
                  <a:pt x="3447" y="1108"/>
                </a:lnTo>
                <a:lnTo>
                  <a:pt x="3447" y="1110"/>
                </a:lnTo>
                <a:lnTo>
                  <a:pt x="3446" y="1110"/>
                </a:lnTo>
                <a:lnTo>
                  <a:pt x="3446" y="1112"/>
                </a:lnTo>
                <a:lnTo>
                  <a:pt x="3444" y="1112"/>
                </a:lnTo>
                <a:lnTo>
                  <a:pt x="3442" y="1112"/>
                </a:lnTo>
                <a:lnTo>
                  <a:pt x="3444" y="1110"/>
                </a:lnTo>
                <a:lnTo>
                  <a:pt x="3444" y="1108"/>
                </a:lnTo>
                <a:lnTo>
                  <a:pt x="3444" y="1107"/>
                </a:lnTo>
                <a:lnTo>
                  <a:pt x="3442" y="1107"/>
                </a:lnTo>
                <a:lnTo>
                  <a:pt x="3444" y="1105"/>
                </a:lnTo>
                <a:lnTo>
                  <a:pt x="3444" y="1103"/>
                </a:lnTo>
                <a:lnTo>
                  <a:pt x="3444" y="1101"/>
                </a:lnTo>
                <a:lnTo>
                  <a:pt x="3442" y="1101"/>
                </a:lnTo>
                <a:lnTo>
                  <a:pt x="3442" y="1100"/>
                </a:lnTo>
                <a:lnTo>
                  <a:pt x="3441" y="1100"/>
                </a:lnTo>
                <a:lnTo>
                  <a:pt x="3441" y="1098"/>
                </a:lnTo>
                <a:lnTo>
                  <a:pt x="3439" y="1098"/>
                </a:lnTo>
                <a:lnTo>
                  <a:pt x="3437" y="1098"/>
                </a:lnTo>
                <a:lnTo>
                  <a:pt x="3437" y="1096"/>
                </a:lnTo>
                <a:lnTo>
                  <a:pt x="3437" y="1095"/>
                </a:lnTo>
                <a:lnTo>
                  <a:pt x="3435" y="1095"/>
                </a:lnTo>
                <a:lnTo>
                  <a:pt x="3435" y="1096"/>
                </a:lnTo>
                <a:lnTo>
                  <a:pt x="3435" y="1098"/>
                </a:lnTo>
                <a:lnTo>
                  <a:pt x="3435" y="1098"/>
                </a:lnTo>
                <a:lnTo>
                  <a:pt x="3434" y="1098"/>
                </a:lnTo>
                <a:lnTo>
                  <a:pt x="3434" y="1100"/>
                </a:lnTo>
                <a:lnTo>
                  <a:pt x="3434" y="1100"/>
                </a:lnTo>
                <a:lnTo>
                  <a:pt x="3434" y="1098"/>
                </a:lnTo>
                <a:lnTo>
                  <a:pt x="3434" y="1098"/>
                </a:lnTo>
                <a:lnTo>
                  <a:pt x="3434" y="1098"/>
                </a:lnTo>
                <a:lnTo>
                  <a:pt x="3434" y="1096"/>
                </a:lnTo>
                <a:lnTo>
                  <a:pt x="3434" y="1095"/>
                </a:lnTo>
                <a:lnTo>
                  <a:pt x="3432" y="1095"/>
                </a:lnTo>
                <a:lnTo>
                  <a:pt x="3432" y="1096"/>
                </a:lnTo>
                <a:lnTo>
                  <a:pt x="3432" y="1098"/>
                </a:lnTo>
                <a:lnTo>
                  <a:pt x="3432" y="1098"/>
                </a:lnTo>
                <a:lnTo>
                  <a:pt x="3430" y="1100"/>
                </a:lnTo>
                <a:lnTo>
                  <a:pt x="3430" y="1101"/>
                </a:lnTo>
                <a:lnTo>
                  <a:pt x="3430" y="1103"/>
                </a:lnTo>
                <a:lnTo>
                  <a:pt x="3429" y="1103"/>
                </a:lnTo>
                <a:lnTo>
                  <a:pt x="3429" y="1105"/>
                </a:lnTo>
                <a:lnTo>
                  <a:pt x="3429" y="1107"/>
                </a:lnTo>
                <a:lnTo>
                  <a:pt x="3427" y="1107"/>
                </a:lnTo>
                <a:lnTo>
                  <a:pt x="3427" y="1108"/>
                </a:lnTo>
                <a:lnTo>
                  <a:pt x="3427" y="1110"/>
                </a:lnTo>
                <a:lnTo>
                  <a:pt x="3427" y="1112"/>
                </a:lnTo>
                <a:lnTo>
                  <a:pt x="3425" y="1112"/>
                </a:lnTo>
                <a:lnTo>
                  <a:pt x="3425" y="1113"/>
                </a:lnTo>
                <a:lnTo>
                  <a:pt x="3425" y="1115"/>
                </a:lnTo>
                <a:lnTo>
                  <a:pt x="3423" y="1115"/>
                </a:lnTo>
                <a:lnTo>
                  <a:pt x="3423" y="1117"/>
                </a:lnTo>
                <a:lnTo>
                  <a:pt x="3423" y="1118"/>
                </a:lnTo>
                <a:lnTo>
                  <a:pt x="3422" y="1118"/>
                </a:lnTo>
                <a:lnTo>
                  <a:pt x="3420" y="1117"/>
                </a:lnTo>
                <a:lnTo>
                  <a:pt x="3420" y="1118"/>
                </a:lnTo>
                <a:lnTo>
                  <a:pt x="3418" y="1118"/>
                </a:lnTo>
                <a:lnTo>
                  <a:pt x="3418" y="1120"/>
                </a:lnTo>
                <a:lnTo>
                  <a:pt x="3418" y="1122"/>
                </a:lnTo>
                <a:lnTo>
                  <a:pt x="3420" y="1122"/>
                </a:lnTo>
                <a:lnTo>
                  <a:pt x="3420" y="1124"/>
                </a:lnTo>
                <a:lnTo>
                  <a:pt x="3422" y="1122"/>
                </a:lnTo>
                <a:lnTo>
                  <a:pt x="3422" y="1124"/>
                </a:lnTo>
                <a:lnTo>
                  <a:pt x="3420" y="1125"/>
                </a:lnTo>
                <a:lnTo>
                  <a:pt x="3420" y="1127"/>
                </a:lnTo>
                <a:lnTo>
                  <a:pt x="3418" y="1127"/>
                </a:lnTo>
                <a:lnTo>
                  <a:pt x="3417" y="1127"/>
                </a:lnTo>
                <a:lnTo>
                  <a:pt x="3417" y="1129"/>
                </a:lnTo>
                <a:lnTo>
                  <a:pt x="3415" y="1129"/>
                </a:lnTo>
                <a:lnTo>
                  <a:pt x="3413" y="1129"/>
                </a:lnTo>
                <a:lnTo>
                  <a:pt x="3415" y="1127"/>
                </a:lnTo>
                <a:lnTo>
                  <a:pt x="3415" y="1125"/>
                </a:lnTo>
                <a:lnTo>
                  <a:pt x="3413" y="1127"/>
                </a:lnTo>
                <a:lnTo>
                  <a:pt x="3411" y="1129"/>
                </a:lnTo>
                <a:lnTo>
                  <a:pt x="3410" y="1130"/>
                </a:lnTo>
                <a:lnTo>
                  <a:pt x="3408" y="1130"/>
                </a:lnTo>
                <a:lnTo>
                  <a:pt x="3408" y="1132"/>
                </a:lnTo>
                <a:lnTo>
                  <a:pt x="3406" y="1132"/>
                </a:lnTo>
                <a:lnTo>
                  <a:pt x="3405" y="1134"/>
                </a:lnTo>
                <a:lnTo>
                  <a:pt x="3403" y="1134"/>
                </a:lnTo>
                <a:lnTo>
                  <a:pt x="3401" y="1134"/>
                </a:lnTo>
                <a:lnTo>
                  <a:pt x="3403" y="1136"/>
                </a:lnTo>
                <a:lnTo>
                  <a:pt x="3403" y="1137"/>
                </a:lnTo>
                <a:lnTo>
                  <a:pt x="3401" y="1137"/>
                </a:lnTo>
                <a:lnTo>
                  <a:pt x="3401" y="1139"/>
                </a:lnTo>
                <a:lnTo>
                  <a:pt x="3400" y="1141"/>
                </a:lnTo>
                <a:lnTo>
                  <a:pt x="3396" y="1144"/>
                </a:lnTo>
                <a:lnTo>
                  <a:pt x="3396" y="1146"/>
                </a:lnTo>
                <a:lnTo>
                  <a:pt x="3396" y="1148"/>
                </a:lnTo>
                <a:lnTo>
                  <a:pt x="3394" y="1148"/>
                </a:lnTo>
                <a:lnTo>
                  <a:pt x="3394" y="1149"/>
                </a:lnTo>
                <a:lnTo>
                  <a:pt x="3393" y="1151"/>
                </a:lnTo>
                <a:lnTo>
                  <a:pt x="3393" y="1153"/>
                </a:lnTo>
                <a:lnTo>
                  <a:pt x="3393" y="1154"/>
                </a:lnTo>
                <a:lnTo>
                  <a:pt x="3393" y="1156"/>
                </a:lnTo>
                <a:lnTo>
                  <a:pt x="3391" y="1156"/>
                </a:lnTo>
                <a:lnTo>
                  <a:pt x="3389" y="1156"/>
                </a:lnTo>
                <a:lnTo>
                  <a:pt x="3388" y="1158"/>
                </a:lnTo>
                <a:lnTo>
                  <a:pt x="3384" y="1158"/>
                </a:lnTo>
                <a:lnTo>
                  <a:pt x="3381" y="1160"/>
                </a:lnTo>
                <a:lnTo>
                  <a:pt x="3379" y="1160"/>
                </a:lnTo>
                <a:lnTo>
                  <a:pt x="3377" y="1160"/>
                </a:lnTo>
                <a:lnTo>
                  <a:pt x="3376" y="1161"/>
                </a:lnTo>
                <a:lnTo>
                  <a:pt x="3374" y="1163"/>
                </a:lnTo>
                <a:lnTo>
                  <a:pt x="3374" y="1161"/>
                </a:lnTo>
                <a:lnTo>
                  <a:pt x="3372" y="1161"/>
                </a:lnTo>
                <a:lnTo>
                  <a:pt x="3372" y="1163"/>
                </a:lnTo>
                <a:lnTo>
                  <a:pt x="3372" y="1165"/>
                </a:lnTo>
                <a:lnTo>
                  <a:pt x="3372" y="1166"/>
                </a:lnTo>
                <a:lnTo>
                  <a:pt x="3372" y="1168"/>
                </a:lnTo>
                <a:lnTo>
                  <a:pt x="3370" y="1168"/>
                </a:lnTo>
                <a:lnTo>
                  <a:pt x="3370" y="1170"/>
                </a:lnTo>
                <a:lnTo>
                  <a:pt x="3372" y="1170"/>
                </a:lnTo>
                <a:lnTo>
                  <a:pt x="3370" y="1172"/>
                </a:lnTo>
                <a:lnTo>
                  <a:pt x="3372" y="1172"/>
                </a:lnTo>
                <a:lnTo>
                  <a:pt x="3372" y="1173"/>
                </a:lnTo>
                <a:lnTo>
                  <a:pt x="3370" y="1175"/>
                </a:lnTo>
                <a:lnTo>
                  <a:pt x="3370" y="1177"/>
                </a:lnTo>
                <a:lnTo>
                  <a:pt x="3370" y="1178"/>
                </a:lnTo>
                <a:lnTo>
                  <a:pt x="3370" y="1180"/>
                </a:lnTo>
                <a:lnTo>
                  <a:pt x="3369" y="1180"/>
                </a:lnTo>
                <a:lnTo>
                  <a:pt x="3369" y="1182"/>
                </a:lnTo>
                <a:lnTo>
                  <a:pt x="3370" y="1182"/>
                </a:lnTo>
                <a:lnTo>
                  <a:pt x="3372" y="1182"/>
                </a:lnTo>
                <a:lnTo>
                  <a:pt x="3370" y="1183"/>
                </a:lnTo>
                <a:lnTo>
                  <a:pt x="3370" y="1182"/>
                </a:lnTo>
                <a:lnTo>
                  <a:pt x="3369" y="1182"/>
                </a:lnTo>
                <a:lnTo>
                  <a:pt x="3369" y="1182"/>
                </a:lnTo>
                <a:lnTo>
                  <a:pt x="3367" y="1182"/>
                </a:lnTo>
                <a:lnTo>
                  <a:pt x="3365" y="1182"/>
                </a:lnTo>
                <a:lnTo>
                  <a:pt x="3365" y="1182"/>
                </a:lnTo>
                <a:lnTo>
                  <a:pt x="3364" y="1180"/>
                </a:lnTo>
                <a:lnTo>
                  <a:pt x="3364" y="1178"/>
                </a:lnTo>
                <a:lnTo>
                  <a:pt x="3362" y="1178"/>
                </a:lnTo>
                <a:lnTo>
                  <a:pt x="3360" y="1178"/>
                </a:lnTo>
                <a:lnTo>
                  <a:pt x="3360" y="1180"/>
                </a:lnTo>
                <a:lnTo>
                  <a:pt x="3359" y="1180"/>
                </a:lnTo>
                <a:lnTo>
                  <a:pt x="3359" y="1178"/>
                </a:lnTo>
                <a:lnTo>
                  <a:pt x="3357" y="1178"/>
                </a:lnTo>
                <a:lnTo>
                  <a:pt x="3357" y="1180"/>
                </a:lnTo>
                <a:lnTo>
                  <a:pt x="3355" y="1180"/>
                </a:lnTo>
                <a:lnTo>
                  <a:pt x="3355" y="1178"/>
                </a:lnTo>
                <a:lnTo>
                  <a:pt x="3353" y="1177"/>
                </a:lnTo>
                <a:lnTo>
                  <a:pt x="3353" y="1175"/>
                </a:lnTo>
                <a:lnTo>
                  <a:pt x="3352" y="1175"/>
                </a:lnTo>
                <a:moveTo>
                  <a:pt x="3350" y="1183"/>
                </a:moveTo>
                <a:lnTo>
                  <a:pt x="3348" y="1183"/>
                </a:lnTo>
                <a:lnTo>
                  <a:pt x="3348" y="1182"/>
                </a:lnTo>
                <a:lnTo>
                  <a:pt x="3350" y="1182"/>
                </a:lnTo>
                <a:lnTo>
                  <a:pt x="3350" y="1183"/>
                </a:lnTo>
                <a:moveTo>
                  <a:pt x="3352" y="1218"/>
                </a:moveTo>
                <a:lnTo>
                  <a:pt x="3352" y="1218"/>
                </a:lnTo>
                <a:lnTo>
                  <a:pt x="3352" y="1216"/>
                </a:lnTo>
                <a:lnTo>
                  <a:pt x="3352" y="1216"/>
                </a:lnTo>
                <a:lnTo>
                  <a:pt x="3352" y="1218"/>
                </a:lnTo>
                <a:moveTo>
                  <a:pt x="3429" y="1252"/>
                </a:moveTo>
                <a:lnTo>
                  <a:pt x="3430" y="1250"/>
                </a:lnTo>
                <a:lnTo>
                  <a:pt x="3430" y="1252"/>
                </a:lnTo>
                <a:lnTo>
                  <a:pt x="3429" y="1254"/>
                </a:lnTo>
                <a:lnTo>
                  <a:pt x="3429" y="1252"/>
                </a:lnTo>
                <a:moveTo>
                  <a:pt x="3367" y="1250"/>
                </a:moveTo>
                <a:lnTo>
                  <a:pt x="3369" y="1250"/>
                </a:lnTo>
                <a:lnTo>
                  <a:pt x="3367" y="1252"/>
                </a:lnTo>
                <a:lnTo>
                  <a:pt x="3367" y="1250"/>
                </a:lnTo>
                <a:moveTo>
                  <a:pt x="3422" y="1117"/>
                </a:moveTo>
                <a:lnTo>
                  <a:pt x="3420" y="1117"/>
                </a:lnTo>
                <a:lnTo>
                  <a:pt x="3420" y="1115"/>
                </a:lnTo>
                <a:lnTo>
                  <a:pt x="3422" y="1117"/>
                </a:lnTo>
                <a:moveTo>
                  <a:pt x="3292" y="1185"/>
                </a:moveTo>
                <a:lnTo>
                  <a:pt x="3292" y="1187"/>
                </a:lnTo>
                <a:lnTo>
                  <a:pt x="3294" y="1185"/>
                </a:lnTo>
                <a:lnTo>
                  <a:pt x="3294" y="1187"/>
                </a:lnTo>
                <a:lnTo>
                  <a:pt x="3295" y="1187"/>
                </a:lnTo>
                <a:lnTo>
                  <a:pt x="3295" y="1189"/>
                </a:lnTo>
                <a:lnTo>
                  <a:pt x="3295" y="1190"/>
                </a:lnTo>
                <a:lnTo>
                  <a:pt x="3294" y="1190"/>
                </a:lnTo>
                <a:lnTo>
                  <a:pt x="3292" y="1190"/>
                </a:lnTo>
                <a:lnTo>
                  <a:pt x="3292" y="1189"/>
                </a:lnTo>
                <a:lnTo>
                  <a:pt x="3290" y="1189"/>
                </a:lnTo>
                <a:lnTo>
                  <a:pt x="3290" y="1187"/>
                </a:lnTo>
                <a:lnTo>
                  <a:pt x="3290" y="1185"/>
                </a:lnTo>
                <a:lnTo>
                  <a:pt x="3292" y="1185"/>
                </a:lnTo>
                <a:moveTo>
                  <a:pt x="3564" y="1189"/>
                </a:moveTo>
                <a:lnTo>
                  <a:pt x="3562" y="1189"/>
                </a:lnTo>
                <a:lnTo>
                  <a:pt x="3562" y="1187"/>
                </a:lnTo>
                <a:lnTo>
                  <a:pt x="3562" y="1185"/>
                </a:lnTo>
                <a:lnTo>
                  <a:pt x="3562" y="1183"/>
                </a:lnTo>
                <a:lnTo>
                  <a:pt x="3562" y="1182"/>
                </a:lnTo>
                <a:lnTo>
                  <a:pt x="3564" y="1182"/>
                </a:lnTo>
                <a:lnTo>
                  <a:pt x="3564" y="1180"/>
                </a:lnTo>
                <a:lnTo>
                  <a:pt x="3564" y="1178"/>
                </a:lnTo>
                <a:lnTo>
                  <a:pt x="3564" y="1177"/>
                </a:lnTo>
                <a:lnTo>
                  <a:pt x="3565" y="1175"/>
                </a:lnTo>
                <a:lnTo>
                  <a:pt x="3565" y="1173"/>
                </a:lnTo>
                <a:lnTo>
                  <a:pt x="3567" y="1172"/>
                </a:lnTo>
                <a:lnTo>
                  <a:pt x="3567" y="1170"/>
                </a:lnTo>
                <a:lnTo>
                  <a:pt x="3569" y="1170"/>
                </a:lnTo>
                <a:lnTo>
                  <a:pt x="3569" y="1172"/>
                </a:lnTo>
                <a:lnTo>
                  <a:pt x="3569" y="1173"/>
                </a:lnTo>
                <a:lnTo>
                  <a:pt x="3567" y="1173"/>
                </a:lnTo>
                <a:lnTo>
                  <a:pt x="3567" y="1175"/>
                </a:lnTo>
                <a:lnTo>
                  <a:pt x="3567" y="1177"/>
                </a:lnTo>
                <a:lnTo>
                  <a:pt x="3569" y="1177"/>
                </a:lnTo>
                <a:lnTo>
                  <a:pt x="3569" y="1178"/>
                </a:lnTo>
                <a:lnTo>
                  <a:pt x="3569" y="1180"/>
                </a:lnTo>
                <a:lnTo>
                  <a:pt x="3569" y="1182"/>
                </a:lnTo>
                <a:lnTo>
                  <a:pt x="3569" y="1182"/>
                </a:lnTo>
                <a:lnTo>
                  <a:pt x="3569" y="1183"/>
                </a:lnTo>
                <a:lnTo>
                  <a:pt x="3569" y="1185"/>
                </a:lnTo>
                <a:lnTo>
                  <a:pt x="3567" y="1185"/>
                </a:lnTo>
                <a:lnTo>
                  <a:pt x="3565" y="1187"/>
                </a:lnTo>
                <a:lnTo>
                  <a:pt x="3565" y="1189"/>
                </a:lnTo>
                <a:lnTo>
                  <a:pt x="3564" y="1189"/>
                </a:lnTo>
                <a:moveTo>
                  <a:pt x="212" y="1173"/>
                </a:moveTo>
                <a:lnTo>
                  <a:pt x="214" y="1175"/>
                </a:lnTo>
                <a:lnTo>
                  <a:pt x="212" y="1175"/>
                </a:lnTo>
                <a:lnTo>
                  <a:pt x="210" y="1175"/>
                </a:lnTo>
                <a:lnTo>
                  <a:pt x="210" y="1173"/>
                </a:lnTo>
                <a:lnTo>
                  <a:pt x="209" y="1173"/>
                </a:lnTo>
                <a:lnTo>
                  <a:pt x="209" y="1172"/>
                </a:lnTo>
                <a:lnTo>
                  <a:pt x="210" y="1172"/>
                </a:lnTo>
                <a:lnTo>
                  <a:pt x="210" y="1170"/>
                </a:lnTo>
                <a:lnTo>
                  <a:pt x="212" y="1172"/>
                </a:lnTo>
                <a:lnTo>
                  <a:pt x="212" y="1173"/>
                </a:lnTo>
                <a:moveTo>
                  <a:pt x="3193" y="1166"/>
                </a:moveTo>
                <a:lnTo>
                  <a:pt x="3193" y="1165"/>
                </a:lnTo>
                <a:lnTo>
                  <a:pt x="3194" y="1165"/>
                </a:lnTo>
                <a:lnTo>
                  <a:pt x="3194" y="1166"/>
                </a:lnTo>
                <a:lnTo>
                  <a:pt x="3196" y="1166"/>
                </a:lnTo>
                <a:lnTo>
                  <a:pt x="3198" y="1166"/>
                </a:lnTo>
                <a:lnTo>
                  <a:pt x="3198" y="1168"/>
                </a:lnTo>
                <a:lnTo>
                  <a:pt x="3198" y="1170"/>
                </a:lnTo>
                <a:lnTo>
                  <a:pt x="3196" y="1170"/>
                </a:lnTo>
                <a:lnTo>
                  <a:pt x="3196" y="1168"/>
                </a:lnTo>
                <a:lnTo>
                  <a:pt x="3194" y="1168"/>
                </a:lnTo>
                <a:lnTo>
                  <a:pt x="3193" y="1166"/>
                </a:lnTo>
                <a:moveTo>
                  <a:pt x="3572" y="1170"/>
                </a:moveTo>
                <a:lnTo>
                  <a:pt x="3570" y="1168"/>
                </a:lnTo>
                <a:lnTo>
                  <a:pt x="3572" y="1168"/>
                </a:lnTo>
                <a:lnTo>
                  <a:pt x="3572" y="1166"/>
                </a:lnTo>
                <a:lnTo>
                  <a:pt x="3572" y="1165"/>
                </a:lnTo>
                <a:lnTo>
                  <a:pt x="3574" y="1165"/>
                </a:lnTo>
                <a:lnTo>
                  <a:pt x="3574" y="1163"/>
                </a:lnTo>
                <a:lnTo>
                  <a:pt x="3576" y="1163"/>
                </a:lnTo>
                <a:lnTo>
                  <a:pt x="3576" y="1165"/>
                </a:lnTo>
                <a:lnTo>
                  <a:pt x="3577" y="1165"/>
                </a:lnTo>
                <a:lnTo>
                  <a:pt x="3577" y="1166"/>
                </a:lnTo>
                <a:lnTo>
                  <a:pt x="3576" y="1168"/>
                </a:lnTo>
                <a:lnTo>
                  <a:pt x="3576" y="1170"/>
                </a:lnTo>
                <a:lnTo>
                  <a:pt x="3576" y="1172"/>
                </a:lnTo>
                <a:lnTo>
                  <a:pt x="3574" y="1172"/>
                </a:lnTo>
                <a:lnTo>
                  <a:pt x="3572" y="1173"/>
                </a:lnTo>
                <a:lnTo>
                  <a:pt x="3572" y="1172"/>
                </a:lnTo>
                <a:lnTo>
                  <a:pt x="3572" y="1170"/>
                </a:lnTo>
                <a:moveTo>
                  <a:pt x="3191" y="1161"/>
                </a:moveTo>
                <a:lnTo>
                  <a:pt x="3191" y="1163"/>
                </a:lnTo>
                <a:lnTo>
                  <a:pt x="3193" y="1163"/>
                </a:lnTo>
                <a:lnTo>
                  <a:pt x="3193" y="1165"/>
                </a:lnTo>
                <a:lnTo>
                  <a:pt x="3191" y="1165"/>
                </a:lnTo>
                <a:lnTo>
                  <a:pt x="3189" y="1165"/>
                </a:lnTo>
                <a:lnTo>
                  <a:pt x="3189" y="1163"/>
                </a:lnTo>
                <a:lnTo>
                  <a:pt x="3188" y="1163"/>
                </a:lnTo>
                <a:lnTo>
                  <a:pt x="3188" y="1161"/>
                </a:lnTo>
                <a:lnTo>
                  <a:pt x="3189" y="1161"/>
                </a:lnTo>
                <a:lnTo>
                  <a:pt x="3189" y="1160"/>
                </a:lnTo>
                <a:lnTo>
                  <a:pt x="3191" y="1161"/>
                </a:lnTo>
                <a:moveTo>
                  <a:pt x="3335" y="1146"/>
                </a:moveTo>
                <a:lnTo>
                  <a:pt x="3336" y="1146"/>
                </a:lnTo>
                <a:lnTo>
                  <a:pt x="3336" y="1148"/>
                </a:lnTo>
                <a:lnTo>
                  <a:pt x="3335" y="1148"/>
                </a:lnTo>
                <a:lnTo>
                  <a:pt x="3335" y="1146"/>
                </a:lnTo>
                <a:moveTo>
                  <a:pt x="3335" y="1139"/>
                </a:moveTo>
                <a:lnTo>
                  <a:pt x="3336" y="1139"/>
                </a:lnTo>
                <a:lnTo>
                  <a:pt x="3336" y="1139"/>
                </a:lnTo>
                <a:lnTo>
                  <a:pt x="3336" y="1141"/>
                </a:lnTo>
                <a:lnTo>
                  <a:pt x="3338" y="1142"/>
                </a:lnTo>
                <a:lnTo>
                  <a:pt x="3338" y="1144"/>
                </a:lnTo>
                <a:lnTo>
                  <a:pt x="3336" y="1146"/>
                </a:lnTo>
                <a:lnTo>
                  <a:pt x="3336" y="1144"/>
                </a:lnTo>
                <a:lnTo>
                  <a:pt x="3335" y="1144"/>
                </a:lnTo>
                <a:lnTo>
                  <a:pt x="3333" y="1144"/>
                </a:lnTo>
                <a:lnTo>
                  <a:pt x="3333" y="1142"/>
                </a:lnTo>
                <a:lnTo>
                  <a:pt x="3333" y="1141"/>
                </a:lnTo>
                <a:lnTo>
                  <a:pt x="3335" y="1141"/>
                </a:lnTo>
                <a:lnTo>
                  <a:pt x="3335" y="1139"/>
                </a:lnTo>
                <a:lnTo>
                  <a:pt x="3335" y="1139"/>
                </a:lnTo>
                <a:moveTo>
                  <a:pt x="3010" y="1115"/>
                </a:moveTo>
                <a:lnTo>
                  <a:pt x="3008" y="1115"/>
                </a:lnTo>
                <a:lnTo>
                  <a:pt x="3006" y="1115"/>
                </a:lnTo>
                <a:lnTo>
                  <a:pt x="3005" y="1115"/>
                </a:lnTo>
                <a:lnTo>
                  <a:pt x="3005" y="1113"/>
                </a:lnTo>
                <a:lnTo>
                  <a:pt x="3003" y="1113"/>
                </a:lnTo>
                <a:lnTo>
                  <a:pt x="3003" y="1112"/>
                </a:lnTo>
                <a:lnTo>
                  <a:pt x="3003" y="1110"/>
                </a:lnTo>
                <a:lnTo>
                  <a:pt x="3001" y="1108"/>
                </a:lnTo>
                <a:lnTo>
                  <a:pt x="3001" y="1107"/>
                </a:lnTo>
                <a:lnTo>
                  <a:pt x="3001" y="1105"/>
                </a:lnTo>
                <a:lnTo>
                  <a:pt x="3000" y="1101"/>
                </a:lnTo>
                <a:lnTo>
                  <a:pt x="3000" y="1100"/>
                </a:lnTo>
                <a:lnTo>
                  <a:pt x="3000" y="1098"/>
                </a:lnTo>
                <a:lnTo>
                  <a:pt x="3000" y="1098"/>
                </a:lnTo>
                <a:lnTo>
                  <a:pt x="2998" y="1091"/>
                </a:lnTo>
                <a:lnTo>
                  <a:pt x="2998" y="1089"/>
                </a:lnTo>
                <a:lnTo>
                  <a:pt x="2998" y="1088"/>
                </a:lnTo>
                <a:lnTo>
                  <a:pt x="2998" y="1086"/>
                </a:lnTo>
                <a:lnTo>
                  <a:pt x="2996" y="1084"/>
                </a:lnTo>
                <a:lnTo>
                  <a:pt x="2998" y="1084"/>
                </a:lnTo>
                <a:lnTo>
                  <a:pt x="2998" y="1083"/>
                </a:lnTo>
                <a:lnTo>
                  <a:pt x="2996" y="1084"/>
                </a:lnTo>
                <a:lnTo>
                  <a:pt x="2996" y="1083"/>
                </a:lnTo>
                <a:lnTo>
                  <a:pt x="2996" y="1081"/>
                </a:lnTo>
                <a:lnTo>
                  <a:pt x="2998" y="1081"/>
                </a:lnTo>
                <a:lnTo>
                  <a:pt x="2998" y="1079"/>
                </a:lnTo>
                <a:lnTo>
                  <a:pt x="2998" y="1077"/>
                </a:lnTo>
                <a:lnTo>
                  <a:pt x="2998" y="1076"/>
                </a:lnTo>
                <a:lnTo>
                  <a:pt x="3000" y="1076"/>
                </a:lnTo>
                <a:lnTo>
                  <a:pt x="3000" y="1074"/>
                </a:lnTo>
                <a:lnTo>
                  <a:pt x="2998" y="1072"/>
                </a:lnTo>
                <a:lnTo>
                  <a:pt x="2998" y="1071"/>
                </a:lnTo>
                <a:lnTo>
                  <a:pt x="3000" y="1071"/>
                </a:lnTo>
                <a:lnTo>
                  <a:pt x="3000" y="1069"/>
                </a:lnTo>
                <a:lnTo>
                  <a:pt x="3000" y="1067"/>
                </a:lnTo>
                <a:lnTo>
                  <a:pt x="3000" y="1065"/>
                </a:lnTo>
                <a:lnTo>
                  <a:pt x="3000" y="1064"/>
                </a:lnTo>
                <a:lnTo>
                  <a:pt x="3000" y="1062"/>
                </a:lnTo>
                <a:lnTo>
                  <a:pt x="3001" y="1062"/>
                </a:lnTo>
                <a:lnTo>
                  <a:pt x="3003" y="1062"/>
                </a:lnTo>
                <a:lnTo>
                  <a:pt x="3003" y="1060"/>
                </a:lnTo>
                <a:lnTo>
                  <a:pt x="3005" y="1060"/>
                </a:lnTo>
                <a:lnTo>
                  <a:pt x="3008" y="1064"/>
                </a:lnTo>
                <a:lnTo>
                  <a:pt x="3008" y="1065"/>
                </a:lnTo>
                <a:lnTo>
                  <a:pt x="3010" y="1065"/>
                </a:lnTo>
                <a:lnTo>
                  <a:pt x="3010" y="1067"/>
                </a:lnTo>
                <a:lnTo>
                  <a:pt x="3010" y="1069"/>
                </a:lnTo>
                <a:lnTo>
                  <a:pt x="3010" y="1071"/>
                </a:lnTo>
                <a:lnTo>
                  <a:pt x="3012" y="1071"/>
                </a:lnTo>
                <a:lnTo>
                  <a:pt x="3013" y="1071"/>
                </a:lnTo>
                <a:lnTo>
                  <a:pt x="3013" y="1072"/>
                </a:lnTo>
                <a:lnTo>
                  <a:pt x="3013" y="1074"/>
                </a:lnTo>
                <a:lnTo>
                  <a:pt x="3015" y="1074"/>
                </a:lnTo>
                <a:lnTo>
                  <a:pt x="3015" y="1076"/>
                </a:lnTo>
                <a:lnTo>
                  <a:pt x="3015" y="1077"/>
                </a:lnTo>
                <a:lnTo>
                  <a:pt x="3017" y="1077"/>
                </a:lnTo>
                <a:lnTo>
                  <a:pt x="3017" y="1079"/>
                </a:lnTo>
                <a:lnTo>
                  <a:pt x="3017" y="1081"/>
                </a:lnTo>
                <a:lnTo>
                  <a:pt x="3018" y="1083"/>
                </a:lnTo>
                <a:lnTo>
                  <a:pt x="3018" y="1084"/>
                </a:lnTo>
                <a:lnTo>
                  <a:pt x="3020" y="1084"/>
                </a:lnTo>
                <a:lnTo>
                  <a:pt x="3020" y="1086"/>
                </a:lnTo>
                <a:lnTo>
                  <a:pt x="3020" y="1088"/>
                </a:lnTo>
                <a:lnTo>
                  <a:pt x="3022" y="1089"/>
                </a:lnTo>
                <a:lnTo>
                  <a:pt x="3022" y="1091"/>
                </a:lnTo>
                <a:lnTo>
                  <a:pt x="3022" y="1093"/>
                </a:lnTo>
                <a:lnTo>
                  <a:pt x="3024" y="1093"/>
                </a:lnTo>
                <a:lnTo>
                  <a:pt x="3024" y="1095"/>
                </a:lnTo>
                <a:lnTo>
                  <a:pt x="3024" y="1096"/>
                </a:lnTo>
                <a:lnTo>
                  <a:pt x="3024" y="1098"/>
                </a:lnTo>
                <a:lnTo>
                  <a:pt x="3024" y="1098"/>
                </a:lnTo>
                <a:lnTo>
                  <a:pt x="3024" y="1100"/>
                </a:lnTo>
                <a:lnTo>
                  <a:pt x="3024" y="1101"/>
                </a:lnTo>
                <a:lnTo>
                  <a:pt x="3024" y="1103"/>
                </a:lnTo>
                <a:lnTo>
                  <a:pt x="3024" y="1105"/>
                </a:lnTo>
                <a:lnTo>
                  <a:pt x="3022" y="1107"/>
                </a:lnTo>
                <a:lnTo>
                  <a:pt x="3022" y="1108"/>
                </a:lnTo>
                <a:lnTo>
                  <a:pt x="3020" y="1108"/>
                </a:lnTo>
                <a:lnTo>
                  <a:pt x="3018" y="1112"/>
                </a:lnTo>
                <a:lnTo>
                  <a:pt x="3017" y="1112"/>
                </a:lnTo>
                <a:lnTo>
                  <a:pt x="3017" y="1113"/>
                </a:lnTo>
                <a:lnTo>
                  <a:pt x="3015" y="1113"/>
                </a:lnTo>
                <a:lnTo>
                  <a:pt x="3013" y="1113"/>
                </a:lnTo>
                <a:lnTo>
                  <a:pt x="3012" y="1113"/>
                </a:lnTo>
                <a:lnTo>
                  <a:pt x="3012" y="1115"/>
                </a:lnTo>
                <a:lnTo>
                  <a:pt x="3010" y="1115"/>
                </a:lnTo>
                <a:moveTo>
                  <a:pt x="3495" y="1098"/>
                </a:moveTo>
                <a:lnTo>
                  <a:pt x="3495" y="1098"/>
                </a:lnTo>
                <a:lnTo>
                  <a:pt x="3497" y="1098"/>
                </a:lnTo>
                <a:lnTo>
                  <a:pt x="3499" y="1098"/>
                </a:lnTo>
                <a:lnTo>
                  <a:pt x="3499" y="1100"/>
                </a:lnTo>
                <a:lnTo>
                  <a:pt x="3497" y="1100"/>
                </a:lnTo>
                <a:lnTo>
                  <a:pt x="3497" y="1101"/>
                </a:lnTo>
                <a:lnTo>
                  <a:pt x="3495" y="1101"/>
                </a:lnTo>
                <a:lnTo>
                  <a:pt x="3494" y="1101"/>
                </a:lnTo>
                <a:lnTo>
                  <a:pt x="3494" y="1100"/>
                </a:lnTo>
                <a:lnTo>
                  <a:pt x="3492" y="1100"/>
                </a:lnTo>
                <a:lnTo>
                  <a:pt x="3492" y="1098"/>
                </a:lnTo>
                <a:lnTo>
                  <a:pt x="3494" y="1098"/>
                </a:lnTo>
                <a:lnTo>
                  <a:pt x="3494" y="1098"/>
                </a:lnTo>
                <a:lnTo>
                  <a:pt x="3495" y="1098"/>
                </a:lnTo>
                <a:moveTo>
                  <a:pt x="3164" y="1100"/>
                </a:moveTo>
                <a:lnTo>
                  <a:pt x="3164" y="1098"/>
                </a:lnTo>
                <a:lnTo>
                  <a:pt x="3162" y="1098"/>
                </a:lnTo>
                <a:lnTo>
                  <a:pt x="3162" y="1098"/>
                </a:lnTo>
                <a:lnTo>
                  <a:pt x="3162" y="1096"/>
                </a:lnTo>
                <a:lnTo>
                  <a:pt x="3164" y="1095"/>
                </a:lnTo>
                <a:lnTo>
                  <a:pt x="3164" y="1096"/>
                </a:lnTo>
                <a:lnTo>
                  <a:pt x="3164" y="1098"/>
                </a:lnTo>
                <a:lnTo>
                  <a:pt x="3165" y="1098"/>
                </a:lnTo>
                <a:lnTo>
                  <a:pt x="3165" y="1098"/>
                </a:lnTo>
                <a:lnTo>
                  <a:pt x="3164" y="1100"/>
                </a:lnTo>
                <a:moveTo>
                  <a:pt x="1916" y="1096"/>
                </a:moveTo>
                <a:lnTo>
                  <a:pt x="1916" y="1098"/>
                </a:lnTo>
                <a:lnTo>
                  <a:pt x="1916" y="1098"/>
                </a:lnTo>
                <a:lnTo>
                  <a:pt x="1916" y="1098"/>
                </a:lnTo>
                <a:lnTo>
                  <a:pt x="1916" y="1098"/>
                </a:lnTo>
                <a:lnTo>
                  <a:pt x="1914" y="1098"/>
                </a:lnTo>
                <a:lnTo>
                  <a:pt x="1913" y="1096"/>
                </a:lnTo>
                <a:lnTo>
                  <a:pt x="1914" y="1096"/>
                </a:lnTo>
                <a:lnTo>
                  <a:pt x="1916" y="1096"/>
                </a:lnTo>
                <a:lnTo>
                  <a:pt x="1916" y="1096"/>
                </a:lnTo>
                <a:moveTo>
                  <a:pt x="3533" y="1052"/>
                </a:moveTo>
                <a:lnTo>
                  <a:pt x="3535" y="1052"/>
                </a:lnTo>
                <a:lnTo>
                  <a:pt x="3535" y="1054"/>
                </a:lnTo>
                <a:lnTo>
                  <a:pt x="3535" y="1055"/>
                </a:lnTo>
                <a:lnTo>
                  <a:pt x="3536" y="1055"/>
                </a:lnTo>
                <a:lnTo>
                  <a:pt x="3536" y="1057"/>
                </a:lnTo>
                <a:lnTo>
                  <a:pt x="3538" y="1057"/>
                </a:lnTo>
                <a:lnTo>
                  <a:pt x="3540" y="1057"/>
                </a:lnTo>
                <a:lnTo>
                  <a:pt x="3540" y="1057"/>
                </a:lnTo>
                <a:lnTo>
                  <a:pt x="3540" y="1059"/>
                </a:lnTo>
                <a:lnTo>
                  <a:pt x="3541" y="1060"/>
                </a:lnTo>
                <a:lnTo>
                  <a:pt x="3541" y="1062"/>
                </a:lnTo>
                <a:lnTo>
                  <a:pt x="3541" y="1064"/>
                </a:lnTo>
                <a:lnTo>
                  <a:pt x="3541" y="1065"/>
                </a:lnTo>
                <a:lnTo>
                  <a:pt x="3540" y="1065"/>
                </a:lnTo>
                <a:lnTo>
                  <a:pt x="3540" y="1067"/>
                </a:lnTo>
                <a:lnTo>
                  <a:pt x="3541" y="1067"/>
                </a:lnTo>
                <a:lnTo>
                  <a:pt x="3543" y="1067"/>
                </a:lnTo>
                <a:lnTo>
                  <a:pt x="3543" y="1069"/>
                </a:lnTo>
                <a:lnTo>
                  <a:pt x="3543" y="1071"/>
                </a:lnTo>
                <a:lnTo>
                  <a:pt x="3543" y="1072"/>
                </a:lnTo>
                <a:lnTo>
                  <a:pt x="3545" y="1072"/>
                </a:lnTo>
                <a:lnTo>
                  <a:pt x="3545" y="1074"/>
                </a:lnTo>
                <a:lnTo>
                  <a:pt x="3545" y="1076"/>
                </a:lnTo>
                <a:lnTo>
                  <a:pt x="3545" y="1077"/>
                </a:lnTo>
                <a:lnTo>
                  <a:pt x="3543" y="1077"/>
                </a:lnTo>
                <a:lnTo>
                  <a:pt x="3545" y="1079"/>
                </a:lnTo>
                <a:lnTo>
                  <a:pt x="3545" y="1081"/>
                </a:lnTo>
                <a:lnTo>
                  <a:pt x="3547" y="1081"/>
                </a:lnTo>
                <a:lnTo>
                  <a:pt x="3547" y="1083"/>
                </a:lnTo>
                <a:lnTo>
                  <a:pt x="3547" y="1084"/>
                </a:lnTo>
                <a:lnTo>
                  <a:pt x="3547" y="1086"/>
                </a:lnTo>
                <a:lnTo>
                  <a:pt x="3547" y="1088"/>
                </a:lnTo>
                <a:lnTo>
                  <a:pt x="3548" y="1088"/>
                </a:lnTo>
                <a:lnTo>
                  <a:pt x="3548" y="1089"/>
                </a:lnTo>
                <a:lnTo>
                  <a:pt x="3547" y="1089"/>
                </a:lnTo>
                <a:lnTo>
                  <a:pt x="3547" y="1091"/>
                </a:lnTo>
                <a:lnTo>
                  <a:pt x="3547" y="1093"/>
                </a:lnTo>
                <a:lnTo>
                  <a:pt x="3545" y="1093"/>
                </a:lnTo>
                <a:lnTo>
                  <a:pt x="3545" y="1095"/>
                </a:lnTo>
                <a:lnTo>
                  <a:pt x="3543" y="1095"/>
                </a:lnTo>
                <a:lnTo>
                  <a:pt x="3543" y="1096"/>
                </a:lnTo>
                <a:lnTo>
                  <a:pt x="3545" y="1096"/>
                </a:lnTo>
                <a:lnTo>
                  <a:pt x="3545" y="1098"/>
                </a:lnTo>
                <a:lnTo>
                  <a:pt x="3545" y="1098"/>
                </a:lnTo>
                <a:lnTo>
                  <a:pt x="3545" y="1100"/>
                </a:lnTo>
                <a:lnTo>
                  <a:pt x="3545" y="1101"/>
                </a:lnTo>
                <a:lnTo>
                  <a:pt x="3545" y="1103"/>
                </a:lnTo>
                <a:lnTo>
                  <a:pt x="3543" y="1101"/>
                </a:lnTo>
                <a:lnTo>
                  <a:pt x="3543" y="1100"/>
                </a:lnTo>
                <a:lnTo>
                  <a:pt x="3543" y="1098"/>
                </a:lnTo>
                <a:lnTo>
                  <a:pt x="3543" y="1098"/>
                </a:lnTo>
                <a:lnTo>
                  <a:pt x="3541" y="1096"/>
                </a:lnTo>
                <a:lnTo>
                  <a:pt x="3541" y="1095"/>
                </a:lnTo>
                <a:lnTo>
                  <a:pt x="3540" y="1095"/>
                </a:lnTo>
                <a:lnTo>
                  <a:pt x="3541" y="1093"/>
                </a:lnTo>
                <a:lnTo>
                  <a:pt x="3540" y="1093"/>
                </a:lnTo>
                <a:lnTo>
                  <a:pt x="3540" y="1091"/>
                </a:lnTo>
                <a:lnTo>
                  <a:pt x="3538" y="1089"/>
                </a:lnTo>
                <a:lnTo>
                  <a:pt x="3538" y="1088"/>
                </a:lnTo>
                <a:lnTo>
                  <a:pt x="3536" y="1088"/>
                </a:lnTo>
                <a:lnTo>
                  <a:pt x="3536" y="1089"/>
                </a:lnTo>
                <a:lnTo>
                  <a:pt x="3538" y="1089"/>
                </a:lnTo>
                <a:lnTo>
                  <a:pt x="3538" y="1091"/>
                </a:lnTo>
                <a:lnTo>
                  <a:pt x="3538" y="1093"/>
                </a:lnTo>
                <a:lnTo>
                  <a:pt x="3536" y="1093"/>
                </a:lnTo>
                <a:lnTo>
                  <a:pt x="3535" y="1093"/>
                </a:lnTo>
                <a:lnTo>
                  <a:pt x="3535" y="1095"/>
                </a:lnTo>
                <a:lnTo>
                  <a:pt x="3535" y="1096"/>
                </a:lnTo>
                <a:lnTo>
                  <a:pt x="3533" y="1096"/>
                </a:lnTo>
                <a:lnTo>
                  <a:pt x="3533" y="1098"/>
                </a:lnTo>
                <a:lnTo>
                  <a:pt x="3533" y="1098"/>
                </a:lnTo>
                <a:lnTo>
                  <a:pt x="3535" y="1098"/>
                </a:lnTo>
                <a:lnTo>
                  <a:pt x="3535" y="1100"/>
                </a:lnTo>
                <a:lnTo>
                  <a:pt x="3536" y="1100"/>
                </a:lnTo>
                <a:lnTo>
                  <a:pt x="3536" y="1101"/>
                </a:lnTo>
                <a:lnTo>
                  <a:pt x="3538" y="1101"/>
                </a:lnTo>
                <a:lnTo>
                  <a:pt x="3538" y="1103"/>
                </a:lnTo>
                <a:lnTo>
                  <a:pt x="3538" y="1105"/>
                </a:lnTo>
                <a:lnTo>
                  <a:pt x="3538" y="1107"/>
                </a:lnTo>
                <a:lnTo>
                  <a:pt x="3538" y="1108"/>
                </a:lnTo>
                <a:lnTo>
                  <a:pt x="3538" y="1110"/>
                </a:lnTo>
                <a:lnTo>
                  <a:pt x="3536" y="1113"/>
                </a:lnTo>
                <a:lnTo>
                  <a:pt x="3536" y="1115"/>
                </a:lnTo>
                <a:lnTo>
                  <a:pt x="3535" y="1115"/>
                </a:lnTo>
                <a:lnTo>
                  <a:pt x="3535" y="1113"/>
                </a:lnTo>
                <a:lnTo>
                  <a:pt x="3533" y="1113"/>
                </a:lnTo>
                <a:lnTo>
                  <a:pt x="3533" y="1112"/>
                </a:lnTo>
                <a:lnTo>
                  <a:pt x="3533" y="1110"/>
                </a:lnTo>
                <a:lnTo>
                  <a:pt x="3533" y="1108"/>
                </a:lnTo>
                <a:lnTo>
                  <a:pt x="3533" y="1107"/>
                </a:lnTo>
                <a:lnTo>
                  <a:pt x="3531" y="1107"/>
                </a:lnTo>
                <a:lnTo>
                  <a:pt x="3531" y="1108"/>
                </a:lnTo>
                <a:lnTo>
                  <a:pt x="3531" y="1110"/>
                </a:lnTo>
                <a:lnTo>
                  <a:pt x="3529" y="1110"/>
                </a:lnTo>
                <a:lnTo>
                  <a:pt x="3528" y="1110"/>
                </a:lnTo>
                <a:lnTo>
                  <a:pt x="3526" y="1110"/>
                </a:lnTo>
                <a:lnTo>
                  <a:pt x="3526" y="1108"/>
                </a:lnTo>
                <a:lnTo>
                  <a:pt x="3524" y="1108"/>
                </a:lnTo>
                <a:lnTo>
                  <a:pt x="3523" y="1107"/>
                </a:lnTo>
                <a:lnTo>
                  <a:pt x="3521" y="1105"/>
                </a:lnTo>
                <a:lnTo>
                  <a:pt x="3519" y="1105"/>
                </a:lnTo>
                <a:lnTo>
                  <a:pt x="3519" y="1103"/>
                </a:lnTo>
                <a:lnTo>
                  <a:pt x="3517" y="1101"/>
                </a:lnTo>
                <a:lnTo>
                  <a:pt x="3517" y="1100"/>
                </a:lnTo>
                <a:lnTo>
                  <a:pt x="3517" y="1098"/>
                </a:lnTo>
                <a:lnTo>
                  <a:pt x="3517" y="1098"/>
                </a:lnTo>
                <a:lnTo>
                  <a:pt x="3517" y="1096"/>
                </a:lnTo>
                <a:lnTo>
                  <a:pt x="3516" y="1096"/>
                </a:lnTo>
                <a:lnTo>
                  <a:pt x="3516" y="1095"/>
                </a:lnTo>
                <a:lnTo>
                  <a:pt x="3516" y="1093"/>
                </a:lnTo>
                <a:lnTo>
                  <a:pt x="3516" y="1091"/>
                </a:lnTo>
                <a:lnTo>
                  <a:pt x="3517" y="1091"/>
                </a:lnTo>
                <a:lnTo>
                  <a:pt x="3517" y="1089"/>
                </a:lnTo>
                <a:lnTo>
                  <a:pt x="3519" y="1089"/>
                </a:lnTo>
                <a:lnTo>
                  <a:pt x="3519" y="1088"/>
                </a:lnTo>
                <a:lnTo>
                  <a:pt x="3519" y="1086"/>
                </a:lnTo>
                <a:lnTo>
                  <a:pt x="3517" y="1086"/>
                </a:lnTo>
                <a:lnTo>
                  <a:pt x="3516" y="1084"/>
                </a:lnTo>
                <a:lnTo>
                  <a:pt x="3516" y="1083"/>
                </a:lnTo>
                <a:lnTo>
                  <a:pt x="3516" y="1083"/>
                </a:lnTo>
                <a:lnTo>
                  <a:pt x="3514" y="1083"/>
                </a:lnTo>
                <a:lnTo>
                  <a:pt x="3514" y="1081"/>
                </a:lnTo>
                <a:lnTo>
                  <a:pt x="3512" y="1081"/>
                </a:lnTo>
                <a:lnTo>
                  <a:pt x="3512" y="1079"/>
                </a:lnTo>
                <a:lnTo>
                  <a:pt x="3511" y="1079"/>
                </a:lnTo>
                <a:lnTo>
                  <a:pt x="3511" y="1081"/>
                </a:lnTo>
                <a:lnTo>
                  <a:pt x="3511" y="1083"/>
                </a:lnTo>
                <a:lnTo>
                  <a:pt x="3509" y="1083"/>
                </a:lnTo>
                <a:lnTo>
                  <a:pt x="3509" y="1084"/>
                </a:lnTo>
                <a:lnTo>
                  <a:pt x="3507" y="1084"/>
                </a:lnTo>
                <a:lnTo>
                  <a:pt x="3507" y="1083"/>
                </a:lnTo>
                <a:lnTo>
                  <a:pt x="3505" y="1083"/>
                </a:lnTo>
                <a:lnTo>
                  <a:pt x="3505" y="1084"/>
                </a:lnTo>
                <a:lnTo>
                  <a:pt x="3505" y="1086"/>
                </a:lnTo>
                <a:lnTo>
                  <a:pt x="3504" y="1086"/>
                </a:lnTo>
                <a:lnTo>
                  <a:pt x="3505" y="1088"/>
                </a:lnTo>
                <a:lnTo>
                  <a:pt x="3504" y="1088"/>
                </a:lnTo>
                <a:lnTo>
                  <a:pt x="3504" y="1089"/>
                </a:lnTo>
                <a:lnTo>
                  <a:pt x="3502" y="1088"/>
                </a:lnTo>
                <a:lnTo>
                  <a:pt x="3502" y="1086"/>
                </a:lnTo>
                <a:lnTo>
                  <a:pt x="3502" y="1084"/>
                </a:lnTo>
                <a:lnTo>
                  <a:pt x="3502" y="1083"/>
                </a:lnTo>
                <a:lnTo>
                  <a:pt x="3502" y="1081"/>
                </a:lnTo>
                <a:lnTo>
                  <a:pt x="3500" y="1081"/>
                </a:lnTo>
                <a:lnTo>
                  <a:pt x="3499" y="1083"/>
                </a:lnTo>
                <a:lnTo>
                  <a:pt x="3499" y="1084"/>
                </a:lnTo>
                <a:lnTo>
                  <a:pt x="3499" y="1086"/>
                </a:lnTo>
                <a:lnTo>
                  <a:pt x="3497" y="1086"/>
                </a:lnTo>
                <a:lnTo>
                  <a:pt x="3497" y="1088"/>
                </a:lnTo>
                <a:lnTo>
                  <a:pt x="3497" y="1089"/>
                </a:lnTo>
                <a:lnTo>
                  <a:pt x="3497" y="1091"/>
                </a:lnTo>
                <a:lnTo>
                  <a:pt x="3497" y="1093"/>
                </a:lnTo>
                <a:lnTo>
                  <a:pt x="3495" y="1093"/>
                </a:lnTo>
                <a:lnTo>
                  <a:pt x="3495" y="1095"/>
                </a:lnTo>
                <a:lnTo>
                  <a:pt x="3495" y="1096"/>
                </a:lnTo>
                <a:lnTo>
                  <a:pt x="3494" y="1095"/>
                </a:lnTo>
                <a:lnTo>
                  <a:pt x="3492" y="1093"/>
                </a:lnTo>
                <a:lnTo>
                  <a:pt x="3492" y="1091"/>
                </a:lnTo>
                <a:lnTo>
                  <a:pt x="3494" y="1089"/>
                </a:lnTo>
                <a:lnTo>
                  <a:pt x="3494" y="1088"/>
                </a:lnTo>
                <a:lnTo>
                  <a:pt x="3494" y="1086"/>
                </a:lnTo>
                <a:lnTo>
                  <a:pt x="3494" y="1084"/>
                </a:lnTo>
                <a:lnTo>
                  <a:pt x="3494" y="1083"/>
                </a:lnTo>
                <a:lnTo>
                  <a:pt x="3494" y="1081"/>
                </a:lnTo>
                <a:lnTo>
                  <a:pt x="3495" y="1079"/>
                </a:lnTo>
                <a:lnTo>
                  <a:pt x="3495" y="1077"/>
                </a:lnTo>
                <a:lnTo>
                  <a:pt x="3497" y="1076"/>
                </a:lnTo>
                <a:lnTo>
                  <a:pt x="3499" y="1076"/>
                </a:lnTo>
                <a:lnTo>
                  <a:pt x="3500" y="1076"/>
                </a:lnTo>
                <a:lnTo>
                  <a:pt x="3502" y="1076"/>
                </a:lnTo>
                <a:lnTo>
                  <a:pt x="3502" y="1074"/>
                </a:lnTo>
                <a:lnTo>
                  <a:pt x="3504" y="1074"/>
                </a:lnTo>
                <a:lnTo>
                  <a:pt x="3504" y="1072"/>
                </a:lnTo>
                <a:lnTo>
                  <a:pt x="3504" y="1071"/>
                </a:lnTo>
                <a:lnTo>
                  <a:pt x="3504" y="1069"/>
                </a:lnTo>
                <a:lnTo>
                  <a:pt x="3505" y="1069"/>
                </a:lnTo>
                <a:lnTo>
                  <a:pt x="3507" y="1069"/>
                </a:lnTo>
                <a:lnTo>
                  <a:pt x="3507" y="1067"/>
                </a:lnTo>
                <a:lnTo>
                  <a:pt x="3509" y="1065"/>
                </a:lnTo>
                <a:lnTo>
                  <a:pt x="3509" y="1067"/>
                </a:lnTo>
                <a:lnTo>
                  <a:pt x="3511" y="1067"/>
                </a:lnTo>
                <a:lnTo>
                  <a:pt x="3511" y="1065"/>
                </a:lnTo>
                <a:lnTo>
                  <a:pt x="3512" y="1067"/>
                </a:lnTo>
                <a:lnTo>
                  <a:pt x="3514" y="1069"/>
                </a:lnTo>
                <a:lnTo>
                  <a:pt x="3514" y="1071"/>
                </a:lnTo>
                <a:lnTo>
                  <a:pt x="3514" y="1072"/>
                </a:lnTo>
                <a:lnTo>
                  <a:pt x="3514" y="1074"/>
                </a:lnTo>
                <a:lnTo>
                  <a:pt x="3514" y="1076"/>
                </a:lnTo>
                <a:lnTo>
                  <a:pt x="3512" y="1076"/>
                </a:lnTo>
                <a:lnTo>
                  <a:pt x="3512" y="1077"/>
                </a:lnTo>
                <a:lnTo>
                  <a:pt x="3514" y="1076"/>
                </a:lnTo>
                <a:lnTo>
                  <a:pt x="3516" y="1076"/>
                </a:lnTo>
                <a:lnTo>
                  <a:pt x="3516" y="1074"/>
                </a:lnTo>
                <a:lnTo>
                  <a:pt x="3516" y="1074"/>
                </a:lnTo>
                <a:lnTo>
                  <a:pt x="3517" y="1074"/>
                </a:lnTo>
                <a:lnTo>
                  <a:pt x="3517" y="1072"/>
                </a:lnTo>
                <a:lnTo>
                  <a:pt x="3517" y="1071"/>
                </a:lnTo>
                <a:lnTo>
                  <a:pt x="3517" y="1069"/>
                </a:lnTo>
                <a:lnTo>
                  <a:pt x="3517" y="1067"/>
                </a:lnTo>
                <a:lnTo>
                  <a:pt x="3519" y="1067"/>
                </a:lnTo>
                <a:lnTo>
                  <a:pt x="3521" y="1067"/>
                </a:lnTo>
                <a:lnTo>
                  <a:pt x="3521" y="1069"/>
                </a:lnTo>
                <a:lnTo>
                  <a:pt x="3523" y="1069"/>
                </a:lnTo>
                <a:lnTo>
                  <a:pt x="3523" y="1067"/>
                </a:lnTo>
                <a:lnTo>
                  <a:pt x="3523" y="1065"/>
                </a:lnTo>
                <a:lnTo>
                  <a:pt x="3523" y="1064"/>
                </a:lnTo>
                <a:lnTo>
                  <a:pt x="3523" y="1062"/>
                </a:lnTo>
                <a:lnTo>
                  <a:pt x="3523" y="1060"/>
                </a:lnTo>
                <a:lnTo>
                  <a:pt x="3524" y="1060"/>
                </a:lnTo>
                <a:lnTo>
                  <a:pt x="3526" y="1062"/>
                </a:lnTo>
                <a:lnTo>
                  <a:pt x="3528" y="1062"/>
                </a:lnTo>
                <a:lnTo>
                  <a:pt x="3528" y="1060"/>
                </a:lnTo>
                <a:lnTo>
                  <a:pt x="3529" y="1060"/>
                </a:lnTo>
                <a:lnTo>
                  <a:pt x="3531" y="1060"/>
                </a:lnTo>
                <a:lnTo>
                  <a:pt x="3531" y="1059"/>
                </a:lnTo>
                <a:lnTo>
                  <a:pt x="3531" y="1057"/>
                </a:lnTo>
                <a:lnTo>
                  <a:pt x="3531" y="1057"/>
                </a:lnTo>
                <a:lnTo>
                  <a:pt x="3531" y="1055"/>
                </a:lnTo>
                <a:lnTo>
                  <a:pt x="3529" y="1055"/>
                </a:lnTo>
                <a:lnTo>
                  <a:pt x="3529" y="1054"/>
                </a:lnTo>
                <a:lnTo>
                  <a:pt x="3529" y="1052"/>
                </a:lnTo>
                <a:lnTo>
                  <a:pt x="3528" y="1050"/>
                </a:lnTo>
                <a:lnTo>
                  <a:pt x="3529" y="1048"/>
                </a:lnTo>
                <a:lnTo>
                  <a:pt x="3531" y="1048"/>
                </a:lnTo>
                <a:lnTo>
                  <a:pt x="3531" y="1050"/>
                </a:lnTo>
                <a:lnTo>
                  <a:pt x="3531" y="1052"/>
                </a:lnTo>
                <a:lnTo>
                  <a:pt x="3533" y="1052"/>
                </a:lnTo>
                <a:moveTo>
                  <a:pt x="3001" y="1060"/>
                </a:moveTo>
                <a:lnTo>
                  <a:pt x="3001" y="1062"/>
                </a:lnTo>
                <a:lnTo>
                  <a:pt x="3000" y="1060"/>
                </a:lnTo>
                <a:lnTo>
                  <a:pt x="3000" y="1059"/>
                </a:lnTo>
                <a:lnTo>
                  <a:pt x="2998" y="1059"/>
                </a:lnTo>
                <a:lnTo>
                  <a:pt x="2998" y="1060"/>
                </a:lnTo>
                <a:lnTo>
                  <a:pt x="2996" y="1059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7"/>
                </a:lnTo>
                <a:lnTo>
                  <a:pt x="3001" y="1057"/>
                </a:lnTo>
                <a:lnTo>
                  <a:pt x="3001" y="1059"/>
                </a:lnTo>
                <a:lnTo>
                  <a:pt x="3003" y="1060"/>
                </a:lnTo>
                <a:lnTo>
                  <a:pt x="3001" y="1060"/>
                </a:lnTo>
                <a:moveTo>
                  <a:pt x="3504" y="1055"/>
                </a:moveTo>
                <a:lnTo>
                  <a:pt x="3505" y="1055"/>
                </a:lnTo>
                <a:lnTo>
                  <a:pt x="3505" y="1057"/>
                </a:lnTo>
                <a:lnTo>
                  <a:pt x="3505" y="1057"/>
                </a:lnTo>
                <a:lnTo>
                  <a:pt x="3505" y="1059"/>
                </a:lnTo>
                <a:lnTo>
                  <a:pt x="3504" y="1059"/>
                </a:lnTo>
                <a:lnTo>
                  <a:pt x="3504" y="1060"/>
                </a:lnTo>
                <a:lnTo>
                  <a:pt x="3502" y="1060"/>
                </a:lnTo>
                <a:lnTo>
                  <a:pt x="3502" y="1059"/>
                </a:lnTo>
                <a:lnTo>
                  <a:pt x="3500" y="1059"/>
                </a:lnTo>
                <a:lnTo>
                  <a:pt x="3500" y="1057"/>
                </a:lnTo>
                <a:lnTo>
                  <a:pt x="3500" y="1057"/>
                </a:lnTo>
                <a:lnTo>
                  <a:pt x="3499" y="1057"/>
                </a:lnTo>
                <a:lnTo>
                  <a:pt x="3497" y="1055"/>
                </a:lnTo>
                <a:lnTo>
                  <a:pt x="3495" y="1055"/>
                </a:lnTo>
                <a:lnTo>
                  <a:pt x="3495" y="1054"/>
                </a:lnTo>
                <a:lnTo>
                  <a:pt x="3495" y="1052"/>
                </a:lnTo>
                <a:lnTo>
                  <a:pt x="3494" y="1052"/>
                </a:lnTo>
                <a:lnTo>
                  <a:pt x="3494" y="1050"/>
                </a:lnTo>
                <a:lnTo>
                  <a:pt x="3494" y="1048"/>
                </a:lnTo>
                <a:lnTo>
                  <a:pt x="3494" y="1047"/>
                </a:lnTo>
                <a:lnTo>
                  <a:pt x="3495" y="1047"/>
                </a:lnTo>
                <a:lnTo>
                  <a:pt x="3497" y="1047"/>
                </a:lnTo>
                <a:lnTo>
                  <a:pt x="3497" y="1045"/>
                </a:lnTo>
                <a:lnTo>
                  <a:pt x="3499" y="1045"/>
                </a:lnTo>
                <a:lnTo>
                  <a:pt x="3499" y="1043"/>
                </a:lnTo>
                <a:lnTo>
                  <a:pt x="3499" y="1042"/>
                </a:lnTo>
                <a:lnTo>
                  <a:pt x="3497" y="1040"/>
                </a:lnTo>
                <a:lnTo>
                  <a:pt x="3497" y="1038"/>
                </a:lnTo>
                <a:lnTo>
                  <a:pt x="3497" y="1036"/>
                </a:lnTo>
                <a:lnTo>
                  <a:pt x="3499" y="1035"/>
                </a:lnTo>
                <a:lnTo>
                  <a:pt x="3499" y="1033"/>
                </a:lnTo>
                <a:lnTo>
                  <a:pt x="3497" y="1031"/>
                </a:lnTo>
                <a:lnTo>
                  <a:pt x="3499" y="1031"/>
                </a:lnTo>
                <a:lnTo>
                  <a:pt x="3499" y="1030"/>
                </a:lnTo>
                <a:lnTo>
                  <a:pt x="3500" y="1030"/>
                </a:lnTo>
                <a:lnTo>
                  <a:pt x="3502" y="1030"/>
                </a:lnTo>
                <a:lnTo>
                  <a:pt x="3504" y="1030"/>
                </a:lnTo>
                <a:lnTo>
                  <a:pt x="3505" y="1031"/>
                </a:lnTo>
                <a:lnTo>
                  <a:pt x="3505" y="1033"/>
                </a:lnTo>
                <a:lnTo>
                  <a:pt x="3505" y="1035"/>
                </a:lnTo>
                <a:lnTo>
                  <a:pt x="3505" y="1036"/>
                </a:lnTo>
                <a:lnTo>
                  <a:pt x="3504" y="1038"/>
                </a:lnTo>
                <a:lnTo>
                  <a:pt x="3504" y="1040"/>
                </a:lnTo>
                <a:lnTo>
                  <a:pt x="3504" y="1042"/>
                </a:lnTo>
                <a:lnTo>
                  <a:pt x="3504" y="1043"/>
                </a:lnTo>
                <a:lnTo>
                  <a:pt x="3504" y="1045"/>
                </a:lnTo>
                <a:lnTo>
                  <a:pt x="3502" y="1045"/>
                </a:lnTo>
                <a:lnTo>
                  <a:pt x="3502" y="1047"/>
                </a:lnTo>
                <a:lnTo>
                  <a:pt x="3502" y="1048"/>
                </a:lnTo>
                <a:lnTo>
                  <a:pt x="3502" y="1050"/>
                </a:lnTo>
                <a:lnTo>
                  <a:pt x="3502" y="1052"/>
                </a:lnTo>
                <a:lnTo>
                  <a:pt x="3502" y="1054"/>
                </a:lnTo>
                <a:lnTo>
                  <a:pt x="3504" y="1054"/>
                </a:lnTo>
                <a:lnTo>
                  <a:pt x="3504" y="1055"/>
                </a:lnTo>
                <a:moveTo>
                  <a:pt x="1349" y="1050"/>
                </a:moveTo>
                <a:lnTo>
                  <a:pt x="1349" y="1052"/>
                </a:lnTo>
                <a:lnTo>
                  <a:pt x="1350" y="1052"/>
                </a:lnTo>
                <a:lnTo>
                  <a:pt x="1350" y="1054"/>
                </a:lnTo>
                <a:lnTo>
                  <a:pt x="1350" y="1055"/>
                </a:lnTo>
                <a:lnTo>
                  <a:pt x="1350" y="1057"/>
                </a:lnTo>
                <a:lnTo>
                  <a:pt x="1349" y="1057"/>
                </a:lnTo>
                <a:lnTo>
                  <a:pt x="1347" y="1057"/>
                </a:lnTo>
                <a:lnTo>
                  <a:pt x="1345" y="1057"/>
                </a:lnTo>
                <a:lnTo>
                  <a:pt x="1343" y="1057"/>
                </a:lnTo>
                <a:lnTo>
                  <a:pt x="1342" y="1057"/>
                </a:lnTo>
                <a:lnTo>
                  <a:pt x="1340" y="1057"/>
                </a:lnTo>
                <a:lnTo>
                  <a:pt x="1342" y="1055"/>
                </a:lnTo>
                <a:lnTo>
                  <a:pt x="1343" y="1055"/>
                </a:lnTo>
                <a:lnTo>
                  <a:pt x="1343" y="1054"/>
                </a:lnTo>
                <a:lnTo>
                  <a:pt x="1343" y="1052"/>
                </a:lnTo>
                <a:lnTo>
                  <a:pt x="1343" y="1050"/>
                </a:lnTo>
                <a:lnTo>
                  <a:pt x="1345" y="1050"/>
                </a:lnTo>
                <a:lnTo>
                  <a:pt x="1343" y="1048"/>
                </a:lnTo>
                <a:lnTo>
                  <a:pt x="1342" y="1048"/>
                </a:lnTo>
                <a:lnTo>
                  <a:pt x="1342" y="1047"/>
                </a:lnTo>
                <a:lnTo>
                  <a:pt x="1343" y="1047"/>
                </a:lnTo>
                <a:lnTo>
                  <a:pt x="1345" y="1047"/>
                </a:lnTo>
                <a:lnTo>
                  <a:pt x="1347" y="1047"/>
                </a:lnTo>
                <a:lnTo>
                  <a:pt x="1349" y="1047"/>
                </a:lnTo>
                <a:lnTo>
                  <a:pt x="1349" y="1045"/>
                </a:lnTo>
                <a:lnTo>
                  <a:pt x="1350" y="1045"/>
                </a:lnTo>
                <a:lnTo>
                  <a:pt x="1352" y="1045"/>
                </a:lnTo>
                <a:lnTo>
                  <a:pt x="1350" y="1047"/>
                </a:lnTo>
                <a:lnTo>
                  <a:pt x="1350" y="1048"/>
                </a:lnTo>
                <a:lnTo>
                  <a:pt x="1350" y="1050"/>
                </a:lnTo>
                <a:lnTo>
                  <a:pt x="1349" y="1050"/>
                </a:lnTo>
                <a:moveTo>
                  <a:pt x="3514" y="1043"/>
                </a:moveTo>
                <a:lnTo>
                  <a:pt x="3516" y="1043"/>
                </a:lnTo>
                <a:lnTo>
                  <a:pt x="3516" y="1043"/>
                </a:lnTo>
                <a:lnTo>
                  <a:pt x="3517" y="1043"/>
                </a:lnTo>
                <a:lnTo>
                  <a:pt x="3517" y="1045"/>
                </a:lnTo>
                <a:lnTo>
                  <a:pt x="3517" y="1047"/>
                </a:lnTo>
                <a:lnTo>
                  <a:pt x="3517" y="1048"/>
                </a:lnTo>
                <a:lnTo>
                  <a:pt x="3519" y="1048"/>
                </a:lnTo>
                <a:lnTo>
                  <a:pt x="3519" y="1050"/>
                </a:lnTo>
                <a:lnTo>
                  <a:pt x="3517" y="1050"/>
                </a:lnTo>
                <a:lnTo>
                  <a:pt x="3516" y="1050"/>
                </a:lnTo>
                <a:lnTo>
                  <a:pt x="3516" y="1052"/>
                </a:lnTo>
                <a:lnTo>
                  <a:pt x="3516" y="1052"/>
                </a:lnTo>
                <a:lnTo>
                  <a:pt x="3514" y="1052"/>
                </a:lnTo>
                <a:lnTo>
                  <a:pt x="3512" y="1052"/>
                </a:lnTo>
                <a:lnTo>
                  <a:pt x="3511" y="1052"/>
                </a:lnTo>
                <a:lnTo>
                  <a:pt x="3511" y="1050"/>
                </a:lnTo>
                <a:lnTo>
                  <a:pt x="3511" y="1048"/>
                </a:lnTo>
                <a:lnTo>
                  <a:pt x="3511" y="1047"/>
                </a:lnTo>
                <a:lnTo>
                  <a:pt x="3512" y="1047"/>
                </a:lnTo>
                <a:lnTo>
                  <a:pt x="3512" y="1045"/>
                </a:lnTo>
                <a:lnTo>
                  <a:pt x="3514" y="1045"/>
                </a:lnTo>
                <a:lnTo>
                  <a:pt x="3514" y="1043"/>
                </a:lnTo>
                <a:moveTo>
                  <a:pt x="3536" y="1045"/>
                </a:moveTo>
                <a:lnTo>
                  <a:pt x="3536" y="1047"/>
                </a:lnTo>
                <a:lnTo>
                  <a:pt x="3538" y="1047"/>
                </a:lnTo>
                <a:lnTo>
                  <a:pt x="3538" y="1048"/>
                </a:lnTo>
                <a:lnTo>
                  <a:pt x="3536" y="1048"/>
                </a:lnTo>
                <a:lnTo>
                  <a:pt x="3535" y="1048"/>
                </a:lnTo>
                <a:lnTo>
                  <a:pt x="3535" y="1047"/>
                </a:lnTo>
                <a:lnTo>
                  <a:pt x="3535" y="1045"/>
                </a:lnTo>
                <a:lnTo>
                  <a:pt x="3535" y="1043"/>
                </a:lnTo>
                <a:lnTo>
                  <a:pt x="3536" y="1043"/>
                </a:lnTo>
                <a:lnTo>
                  <a:pt x="3536" y="1045"/>
                </a:lnTo>
                <a:moveTo>
                  <a:pt x="1875" y="1045"/>
                </a:moveTo>
                <a:lnTo>
                  <a:pt x="1875" y="1043"/>
                </a:lnTo>
                <a:lnTo>
                  <a:pt x="1875" y="1043"/>
                </a:lnTo>
                <a:lnTo>
                  <a:pt x="1875" y="1045"/>
                </a:lnTo>
                <a:lnTo>
                  <a:pt x="1877" y="1045"/>
                </a:lnTo>
                <a:lnTo>
                  <a:pt x="1877" y="1047"/>
                </a:lnTo>
                <a:lnTo>
                  <a:pt x="1875" y="1047"/>
                </a:lnTo>
                <a:lnTo>
                  <a:pt x="1875" y="1047"/>
                </a:lnTo>
                <a:lnTo>
                  <a:pt x="1875" y="1045"/>
                </a:lnTo>
                <a:moveTo>
                  <a:pt x="3529" y="1042"/>
                </a:moveTo>
                <a:lnTo>
                  <a:pt x="3531" y="1042"/>
                </a:lnTo>
                <a:lnTo>
                  <a:pt x="3531" y="1043"/>
                </a:lnTo>
                <a:lnTo>
                  <a:pt x="3531" y="1045"/>
                </a:lnTo>
                <a:lnTo>
                  <a:pt x="3529" y="1045"/>
                </a:lnTo>
                <a:lnTo>
                  <a:pt x="3529" y="1043"/>
                </a:lnTo>
                <a:lnTo>
                  <a:pt x="3528" y="1043"/>
                </a:lnTo>
                <a:lnTo>
                  <a:pt x="3528" y="1042"/>
                </a:lnTo>
                <a:lnTo>
                  <a:pt x="3529" y="1042"/>
                </a:lnTo>
                <a:moveTo>
                  <a:pt x="3511" y="1004"/>
                </a:moveTo>
                <a:lnTo>
                  <a:pt x="3509" y="1004"/>
                </a:lnTo>
                <a:lnTo>
                  <a:pt x="3509" y="1006"/>
                </a:lnTo>
                <a:lnTo>
                  <a:pt x="3511" y="1007"/>
                </a:lnTo>
                <a:lnTo>
                  <a:pt x="3512" y="1011"/>
                </a:lnTo>
                <a:lnTo>
                  <a:pt x="3512" y="1012"/>
                </a:lnTo>
                <a:lnTo>
                  <a:pt x="3514" y="1012"/>
                </a:lnTo>
                <a:lnTo>
                  <a:pt x="3516" y="1012"/>
                </a:lnTo>
                <a:lnTo>
                  <a:pt x="3516" y="1014"/>
                </a:lnTo>
                <a:lnTo>
                  <a:pt x="3516" y="1014"/>
                </a:lnTo>
                <a:lnTo>
                  <a:pt x="3516" y="1016"/>
                </a:lnTo>
                <a:lnTo>
                  <a:pt x="3517" y="1016"/>
                </a:lnTo>
                <a:lnTo>
                  <a:pt x="3519" y="1016"/>
                </a:lnTo>
                <a:lnTo>
                  <a:pt x="3519" y="1018"/>
                </a:lnTo>
                <a:lnTo>
                  <a:pt x="3519" y="1019"/>
                </a:lnTo>
                <a:lnTo>
                  <a:pt x="3517" y="1019"/>
                </a:lnTo>
                <a:lnTo>
                  <a:pt x="3517" y="1021"/>
                </a:lnTo>
                <a:lnTo>
                  <a:pt x="3517" y="1023"/>
                </a:lnTo>
                <a:lnTo>
                  <a:pt x="3516" y="1023"/>
                </a:lnTo>
                <a:lnTo>
                  <a:pt x="3516" y="1023"/>
                </a:lnTo>
                <a:lnTo>
                  <a:pt x="3516" y="1021"/>
                </a:lnTo>
                <a:lnTo>
                  <a:pt x="3516" y="1019"/>
                </a:lnTo>
                <a:lnTo>
                  <a:pt x="3516" y="1018"/>
                </a:lnTo>
                <a:lnTo>
                  <a:pt x="3514" y="1018"/>
                </a:lnTo>
                <a:lnTo>
                  <a:pt x="3512" y="1018"/>
                </a:lnTo>
                <a:lnTo>
                  <a:pt x="3514" y="1019"/>
                </a:lnTo>
                <a:lnTo>
                  <a:pt x="3514" y="1021"/>
                </a:lnTo>
                <a:lnTo>
                  <a:pt x="3512" y="1019"/>
                </a:lnTo>
                <a:lnTo>
                  <a:pt x="3512" y="1021"/>
                </a:lnTo>
                <a:lnTo>
                  <a:pt x="3512" y="1023"/>
                </a:lnTo>
                <a:lnTo>
                  <a:pt x="3514" y="1023"/>
                </a:lnTo>
                <a:lnTo>
                  <a:pt x="3514" y="1024"/>
                </a:lnTo>
                <a:lnTo>
                  <a:pt x="3514" y="1026"/>
                </a:lnTo>
                <a:lnTo>
                  <a:pt x="3514" y="1028"/>
                </a:lnTo>
                <a:lnTo>
                  <a:pt x="3516" y="1028"/>
                </a:lnTo>
                <a:lnTo>
                  <a:pt x="3516" y="1030"/>
                </a:lnTo>
                <a:lnTo>
                  <a:pt x="3516" y="1031"/>
                </a:lnTo>
                <a:lnTo>
                  <a:pt x="3516" y="1031"/>
                </a:lnTo>
                <a:lnTo>
                  <a:pt x="3516" y="1030"/>
                </a:lnTo>
                <a:lnTo>
                  <a:pt x="3517" y="1030"/>
                </a:lnTo>
                <a:lnTo>
                  <a:pt x="3517" y="1031"/>
                </a:lnTo>
                <a:lnTo>
                  <a:pt x="3519" y="1033"/>
                </a:lnTo>
                <a:lnTo>
                  <a:pt x="3519" y="1035"/>
                </a:lnTo>
                <a:lnTo>
                  <a:pt x="3519" y="1036"/>
                </a:lnTo>
                <a:lnTo>
                  <a:pt x="3519" y="1038"/>
                </a:lnTo>
                <a:lnTo>
                  <a:pt x="3519" y="1040"/>
                </a:lnTo>
                <a:lnTo>
                  <a:pt x="3519" y="1042"/>
                </a:lnTo>
                <a:lnTo>
                  <a:pt x="3519" y="1043"/>
                </a:lnTo>
                <a:lnTo>
                  <a:pt x="3521" y="1043"/>
                </a:lnTo>
                <a:lnTo>
                  <a:pt x="3523" y="1043"/>
                </a:lnTo>
                <a:lnTo>
                  <a:pt x="3523" y="1042"/>
                </a:lnTo>
                <a:lnTo>
                  <a:pt x="3524" y="1042"/>
                </a:lnTo>
                <a:lnTo>
                  <a:pt x="3524" y="1040"/>
                </a:lnTo>
                <a:lnTo>
                  <a:pt x="3526" y="1040"/>
                </a:lnTo>
                <a:lnTo>
                  <a:pt x="3524" y="1038"/>
                </a:lnTo>
                <a:lnTo>
                  <a:pt x="3524" y="1036"/>
                </a:lnTo>
                <a:lnTo>
                  <a:pt x="3524" y="1035"/>
                </a:lnTo>
                <a:lnTo>
                  <a:pt x="3523" y="1035"/>
                </a:lnTo>
                <a:lnTo>
                  <a:pt x="3523" y="1033"/>
                </a:lnTo>
                <a:lnTo>
                  <a:pt x="3521" y="1033"/>
                </a:lnTo>
                <a:lnTo>
                  <a:pt x="3521" y="1031"/>
                </a:lnTo>
                <a:lnTo>
                  <a:pt x="3521" y="1030"/>
                </a:lnTo>
                <a:lnTo>
                  <a:pt x="3521" y="1028"/>
                </a:lnTo>
                <a:lnTo>
                  <a:pt x="3521" y="1026"/>
                </a:lnTo>
                <a:lnTo>
                  <a:pt x="3521" y="1024"/>
                </a:lnTo>
                <a:lnTo>
                  <a:pt x="3519" y="1024"/>
                </a:lnTo>
                <a:lnTo>
                  <a:pt x="3519" y="1023"/>
                </a:lnTo>
                <a:lnTo>
                  <a:pt x="3521" y="1024"/>
                </a:lnTo>
                <a:lnTo>
                  <a:pt x="3521" y="1023"/>
                </a:lnTo>
                <a:lnTo>
                  <a:pt x="3523" y="1024"/>
                </a:lnTo>
                <a:lnTo>
                  <a:pt x="3523" y="1026"/>
                </a:lnTo>
                <a:lnTo>
                  <a:pt x="3524" y="1026"/>
                </a:lnTo>
                <a:lnTo>
                  <a:pt x="3526" y="1026"/>
                </a:lnTo>
                <a:lnTo>
                  <a:pt x="3528" y="1026"/>
                </a:lnTo>
                <a:lnTo>
                  <a:pt x="3529" y="1026"/>
                </a:lnTo>
                <a:lnTo>
                  <a:pt x="3528" y="1024"/>
                </a:lnTo>
                <a:lnTo>
                  <a:pt x="3526" y="1024"/>
                </a:lnTo>
                <a:lnTo>
                  <a:pt x="3528" y="1023"/>
                </a:lnTo>
                <a:lnTo>
                  <a:pt x="3528" y="1021"/>
                </a:lnTo>
                <a:lnTo>
                  <a:pt x="3526" y="1021"/>
                </a:lnTo>
                <a:lnTo>
                  <a:pt x="3526" y="1019"/>
                </a:lnTo>
                <a:lnTo>
                  <a:pt x="3524" y="1019"/>
                </a:lnTo>
                <a:lnTo>
                  <a:pt x="3524" y="1018"/>
                </a:lnTo>
                <a:lnTo>
                  <a:pt x="3524" y="1016"/>
                </a:lnTo>
                <a:lnTo>
                  <a:pt x="3524" y="1016"/>
                </a:lnTo>
                <a:lnTo>
                  <a:pt x="3523" y="1014"/>
                </a:lnTo>
                <a:lnTo>
                  <a:pt x="3524" y="1014"/>
                </a:lnTo>
                <a:lnTo>
                  <a:pt x="3524" y="1012"/>
                </a:lnTo>
                <a:lnTo>
                  <a:pt x="3524" y="1011"/>
                </a:lnTo>
                <a:lnTo>
                  <a:pt x="3524" y="1009"/>
                </a:lnTo>
                <a:lnTo>
                  <a:pt x="3523" y="1009"/>
                </a:lnTo>
                <a:lnTo>
                  <a:pt x="3521" y="1009"/>
                </a:lnTo>
                <a:lnTo>
                  <a:pt x="3521" y="1007"/>
                </a:lnTo>
                <a:lnTo>
                  <a:pt x="3521" y="1006"/>
                </a:lnTo>
                <a:lnTo>
                  <a:pt x="3519" y="1006"/>
                </a:lnTo>
                <a:lnTo>
                  <a:pt x="3519" y="1004"/>
                </a:lnTo>
                <a:lnTo>
                  <a:pt x="3517" y="1004"/>
                </a:lnTo>
                <a:lnTo>
                  <a:pt x="3516" y="1004"/>
                </a:lnTo>
                <a:lnTo>
                  <a:pt x="3516" y="1004"/>
                </a:lnTo>
                <a:lnTo>
                  <a:pt x="3514" y="1006"/>
                </a:lnTo>
                <a:lnTo>
                  <a:pt x="3512" y="1006"/>
                </a:lnTo>
                <a:lnTo>
                  <a:pt x="3512" y="1004"/>
                </a:lnTo>
                <a:lnTo>
                  <a:pt x="3511" y="1004"/>
                </a:lnTo>
                <a:moveTo>
                  <a:pt x="3523" y="1038"/>
                </a:moveTo>
                <a:lnTo>
                  <a:pt x="3523" y="1040"/>
                </a:lnTo>
                <a:lnTo>
                  <a:pt x="3521" y="1038"/>
                </a:lnTo>
                <a:lnTo>
                  <a:pt x="3523" y="1038"/>
                </a:lnTo>
                <a:moveTo>
                  <a:pt x="3434" y="1072"/>
                </a:moveTo>
                <a:lnTo>
                  <a:pt x="3435" y="1071"/>
                </a:lnTo>
                <a:lnTo>
                  <a:pt x="3435" y="1072"/>
                </a:lnTo>
                <a:lnTo>
                  <a:pt x="3434" y="1072"/>
                </a:lnTo>
                <a:moveTo>
                  <a:pt x="3446" y="1054"/>
                </a:moveTo>
                <a:lnTo>
                  <a:pt x="3447" y="1052"/>
                </a:lnTo>
                <a:lnTo>
                  <a:pt x="3447" y="1050"/>
                </a:lnTo>
                <a:lnTo>
                  <a:pt x="3449" y="1050"/>
                </a:lnTo>
                <a:lnTo>
                  <a:pt x="3449" y="1048"/>
                </a:lnTo>
                <a:lnTo>
                  <a:pt x="3449" y="1047"/>
                </a:lnTo>
                <a:lnTo>
                  <a:pt x="3451" y="1045"/>
                </a:lnTo>
                <a:lnTo>
                  <a:pt x="3451" y="1043"/>
                </a:lnTo>
                <a:lnTo>
                  <a:pt x="3453" y="1043"/>
                </a:lnTo>
                <a:lnTo>
                  <a:pt x="3453" y="1042"/>
                </a:lnTo>
                <a:lnTo>
                  <a:pt x="3453" y="1040"/>
                </a:lnTo>
                <a:lnTo>
                  <a:pt x="3454" y="1038"/>
                </a:lnTo>
                <a:lnTo>
                  <a:pt x="3456" y="1038"/>
                </a:lnTo>
                <a:lnTo>
                  <a:pt x="3456" y="1036"/>
                </a:lnTo>
                <a:lnTo>
                  <a:pt x="3456" y="1035"/>
                </a:lnTo>
                <a:lnTo>
                  <a:pt x="3458" y="1035"/>
                </a:lnTo>
                <a:lnTo>
                  <a:pt x="3458" y="1033"/>
                </a:lnTo>
                <a:lnTo>
                  <a:pt x="3459" y="1033"/>
                </a:lnTo>
                <a:lnTo>
                  <a:pt x="3459" y="1035"/>
                </a:lnTo>
                <a:lnTo>
                  <a:pt x="3459" y="1036"/>
                </a:lnTo>
                <a:lnTo>
                  <a:pt x="3461" y="1038"/>
                </a:lnTo>
                <a:lnTo>
                  <a:pt x="3461" y="1036"/>
                </a:lnTo>
                <a:lnTo>
                  <a:pt x="3463" y="1036"/>
                </a:lnTo>
                <a:lnTo>
                  <a:pt x="3464" y="1036"/>
                </a:lnTo>
                <a:lnTo>
                  <a:pt x="3464" y="1038"/>
                </a:lnTo>
                <a:lnTo>
                  <a:pt x="3463" y="1038"/>
                </a:lnTo>
                <a:lnTo>
                  <a:pt x="3463" y="1040"/>
                </a:lnTo>
                <a:lnTo>
                  <a:pt x="3461" y="1040"/>
                </a:lnTo>
                <a:lnTo>
                  <a:pt x="3459" y="1040"/>
                </a:lnTo>
                <a:lnTo>
                  <a:pt x="3458" y="1040"/>
                </a:lnTo>
                <a:lnTo>
                  <a:pt x="3458" y="1042"/>
                </a:lnTo>
                <a:lnTo>
                  <a:pt x="3456" y="1042"/>
                </a:lnTo>
                <a:lnTo>
                  <a:pt x="3456" y="1043"/>
                </a:lnTo>
                <a:lnTo>
                  <a:pt x="3456" y="1045"/>
                </a:lnTo>
                <a:lnTo>
                  <a:pt x="3456" y="1047"/>
                </a:lnTo>
                <a:lnTo>
                  <a:pt x="3454" y="1047"/>
                </a:lnTo>
                <a:lnTo>
                  <a:pt x="3453" y="1047"/>
                </a:lnTo>
                <a:lnTo>
                  <a:pt x="3451" y="1047"/>
                </a:lnTo>
                <a:lnTo>
                  <a:pt x="3451" y="1048"/>
                </a:lnTo>
                <a:lnTo>
                  <a:pt x="3451" y="1050"/>
                </a:lnTo>
                <a:lnTo>
                  <a:pt x="3451" y="1052"/>
                </a:lnTo>
                <a:lnTo>
                  <a:pt x="3451" y="1054"/>
                </a:lnTo>
                <a:lnTo>
                  <a:pt x="3449" y="1055"/>
                </a:lnTo>
                <a:lnTo>
                  <a:pt x="3449" y="1057"/>
                </a:lnTo>
                <a:lnTo>
                  <a:pt x="3449" y="1057"/>
                </a:lnTo>
                <a:lnTo>
                  <a:pt x="3447" y="1057"/>
                </a:lnTo>
                <a:lnTo>
                  <a:pt x="3447" y="1059"/>
                </a:lnTo>
                <a:lnTo>
                  <a:pt x="3446" y="1059"/>
                </a:lnTo>
                <a:lnTo>
                  <a:pt x="3444" y="1060"/>
                </a:lnTo>
                <a:lnTo>
                  <a:pt x="3444" y="1062"/>
                </a:lnTo>
                <a:lnTo>
                  <a:pt x="3444" y="1064"/>
                </a:lnTo>
                <a:lnTo>
                  <a:pt x="3442" y="1065"/>
                </a:lnTo>
                <a:lnTo>
                  <a:pt x="3441" y="1067"/>
                </a:lnTo>
                <a:lnTo>
                  <a:pt x="3439" y="1067"/>
                </a:lnTo>
                <a:lnTo>
                  <a:pt x="3439" y="1069"/>
                </a:lnTo>
                <a:lnTo>
                  <a:pt x="3439" y="1071"/>
                </a:lnTo>
                <a:lnTo>
                  <a:pt x="3437" y="1071"/>
                </a:lnTo>
                <a:lnTo>
                  <a:pt x="3435" y="1071"/>
                </a:lnTo>
                <a:lnTo>
                  <a:pt x="3435" y="1069"/>
                </a:lnTo>
                <a:lnTo>
                  <a:pt x="3435" y="1067"/>
                </a:lnTo>
                <a:lnTo>
                  <a:pt x="3435" y="1065"/>
                </a:lnTo>
                <a:lnTo>
                  <a:pt x="3437" y="1065"/>
                </a:lnTo>
                <a:lnTo>
                  <a:pt x="3437" y="1064"/>
                </a:lnTo>
                <a:lnTo>
                  <a:pt x="3439" y="1062"/>
                </a:lnTo>
                <a:lnTo>
                  <a:pt x="3439" y="1060"/>
                </a:lnTo>
                <a:lnTo>
                  <a:pt x="3441" y="1060"/>
                </a:lnTo>
                <a:lnTo>
                  <a:pt x="3441" y="1059"/>
                </a:lnTo>
                <a:lnTo>
                  <a:pt x="3441" y="1057"/>
                </a:lnTo>
                <a:lnTo>
                  <a:pt x="3442" y="1057"/>
                </a:lnTo>
                <a:lnTo>
                  <a:pt x="3444" y="1057"/>
                </a:lnTo>
                <a:lnTo>
                  <a:pt x="3444" y="1057"/>
                </a:lnTo>
                <a:lnTo>
                  <a:pt x="3446" y="1055"/>
                </a:lnTo>
                <a:lnTo>
                  <a:pt x="3446" y="1054"/>
                </a:lnTo>
                <a:moveTo>
                  <a:pt x="3511" y="1033"/>
                </a:moveTo>
                <a:lnTo>
                  <a:pt x="3511" y="1035"/>
                </a:lnTo>
                <a:lnTo>
                  <a:pt x="3512" y="1035"/>
                </a:lnTo>
                <a:lnTo>
                  <a:pt x="3511" y="1036"/>
                </a:lnTo>
                <a:lnTo>
                  <a:pt x="3512" y="1036"/>
                </a:lnTo>
                <a:lnTo>
                  <a:pt x="3512" y="1038"/>
                </a:lnTo>
                <a:lnTo>
                  <a:pt x="3512" y="1040"/>
                </a:lnTo>
                <a:lnTo>
                  <a:pt x="3512" y="1042"/>
                </a:lnTo>
                <a:lnTo>
                  <a:pt x="3511" y="1042"/>
                </a:lnTo>
                <a:lnTo>
                  <a:pt x="3509" y="1042"/>
                </a:lnTo>
                <a:lnTo>
                  <a:pt x="3509" y="1043"/>
                </a:lnTo>
                <a:lnTo>
                  <a:pt x="3507" y="1045"/>
                </a:lnTo>
                <a:lnTo>
                  <a:pt x="3507" y="1047"/>
                </a:lnTo>
                <a:lnTo>
                  <a:pt x="3507" y="1048"/>
                </a:lnTo>
                <a:lnTo>
                  <a:pt x="3507" y="1052"/>
                </a:lnTo>
                <a:lnTo>
                  <a:pt x="3507" y="1054"/>
                </a:lnTo>
                <a:lnTo>
                  <a:pt x="3505" y="1055"/>
                </a:lnTo>
                <a:lnTo>
                  <a:pt x="3505" y="1054"/>
                </a:lnTo>
                <a:lnTo>
                  <a:pt x="3505" y="1048"/>
                </a:lnTo>
                <a:lnTo>
                  <a:pt x="3505" y="1047"/>
                </a:lnTo>
                <a:lnTo>
                  <a:pt x="3505" y="1045"/>
                </a:lnTo>
                <a:lnTo>
                  <a:pt x="3505" y="1043"/>
                </a:lnTo>
                <a:lnTo>
                  <a:pt x="3505" y="1042"/>
                </a:lnTo>
                <a:lnTo>
                  <a:pt x="3507" y="1042"/>
                </a:lnTo>
                <a:lnTo>
                  <a:pt x="3507" y="1040"/>
                </a:lnTo>
                <a:lnTo>
                  <a:pt x="3507" y="1038"/>
                </a:lnTo>
                <a:lnTo>
                  <a:pt x="3507" y="1036"/>
                </a:lnTo>
                <a:lnTo>
                  <a:pt x="3507" y="1035"/>
                </a:lnTo>
                <a:lnTo>
                  <a:pt x="3509" y="1035"/>
                </a:lnTo>
                <a:lnTo>
                  <a:pt x="3509" y="1033"/>
                </a:lnTo>
                <a:lnTo>
                  <a:pt x="3509" y="1030"/>
                </a:lnTo>
                <a:lnTo>
                  <a:pt x="3509" y="1028"/>
                </a:lnTo>
                <a:lnTo>
                  <a:pt x="3509" y="1026"/>
                </a:lnTo>
                <a:lnTo>
                  <a:pt x="3509" y="1024"/>
                </a:lnTo>
                <a:lnTo>
                  <a:pt x="3511" y="1024"/>
                </a:lnTo>
                <a:lnTo>
                  <a:pt x="3511" y="1026"/>
                </a:lnTo>
                <a:lnTo>
                  <a:pt x="3511" y="1028"/>
                </a:lnTo>
                <a:lnTo>
                  <a:pt x="3511" y="1030"/>
                </a:lnTo>
                <a:lnTo>
                  <a:pt x="3511" y="1031"/>
                </a:lnTo>
                <a:lnTo>
                  <a:pt x="3511" y="1033"/>
                </a:lnTo>
                <a:moveTo>
                  <a:pt x="3485" y="1016"/>
                </a:moveTo>
                <a:lnTo>
                  <a:pt x="3485" y="1016"/>
                </a:lnTo>
                <a:lnTo>
                  <a:pt x="3487" y="1016"/>
                </a:lnTo>
                <a:lnTo>
                  <a:pt x="3488" y="1018"/>
                </a:lnTo>
                <a:lnTo>
                  <a:pt x="3490" y="1018"/>
                </a:lnTo>
                <a:lnTo>
                  <a:pt x="3490" y="1019"/>
                </a:lnTo>
                <a:lnTo>
                  <a:pt x="3492" y="1019"/>
                </a:lnTo>
                <a:lnTo>
                  <a:pt x="3494" y="1019"/>
                </a:lnTo>
                <a:lnTo>
                  <a:pt x="3495" y="1019"/>
                </a:lnTo>
                <a:lnTo>
                  <a:pt x="3495" y="1021"/>
                </a:lnTo>
                <a:lnTo>
                  <a:pt x="3497" y="1021"/>
                </a:lnTo>
                <a:lnTo>
                  <a:pt x="3499" y="1019"/>
                </a:lnTo>
                <a:lnTo>
                  <a:pt x="3499" y="1021"/>
                </a:lnTo>
                <a:lnTo>
                  <a:pt x="3499" y="1023"/>
                </a:lnTo>
                <a:lnTo>
                  <a:pt x="3499" y="1024"/>
                </a:lnTo>
                <a:lnTo>
                  <a:pt x="3499" y="1026"/>
                </a:lnTo>
                <a:lnTo>
                  <a:pt x="3499" y="1028"/>
                </a:lnTo>
                <a:lnTo>
                  <a:pt x="3497" y="1028"/>
                </a:lnTo>
                <a:lnTo>
                  <a:pt x="3495" y="1030"/>
                </a:lnTo>
                <a:lnTo>
                  <a:pt x="3495" y="1031"/>
                </a:lnTo>
                <a:lnTo>
                  <a:pt x="3495" y="1033"/>
                </a:lnTo>
                <a:lnTo>
                  <a:pt x="3495" y="1035"/>
                </a:lnTo>
                <a:lnTo>
                  <a:pt x="3495" y="1036"/>
                </a:lnTo>
                <a:lnTo>
                  <a:pt x="3495" y="1038"/>
                </a:lnTo>
                <a:lnTo>
                  <a:pt x="3494" y="1038"/>
                </a:lnTo>
                <a:lnTo>
                  <a:pt x="3494" y="1036"/>
                </a:lnTo>
                <a:lnTo>
                  <a:pt x="3494" y="1035"/>
                </a:lnTo>
                <a:lnTo>
                  <a:pt x="3492" y="1035"/>
                </a:lnTo>
                <a:lnTo>
                  <a:pt x="3490" y="1035"/>
                </a:lnTo>
                <a:lnTo>
                  <a:pt x="3488" y="1035"/>
                </a:lnTo>
                <a:lnTo>
                  <a:pt x="3488" y="1036"/>
                </a:lnTo>
                <a:lnTo>
                  <a:pt x="3487" y="1038"/>
                </a:lnTo>
                <a:lnTo>
                  <a:pt x="3487" y="1036"/>
                </a:lnTo>
                <a:lnTo>
                  <a:pt x="3487" y="1035"/>
                </a:lnTo>
                <a:lnTo>
                  <a:pt x="3485" y="1033"/>
                </a:lnTo>
                <a:lnTo>
                  <a:pt x="3485" y="1031"/>
                </a:lnTo>
                <a:lnTo>
                  <a:pt x="3487" y="1030"/>
                </a:lnTo>
                <a:lnTo>
                  <a:pt x="3487" y="1028"/>
                </a:lnTo>
                <a:lnTo>
                  <a:pt x="3485" y="1026"/>
                </a:lnTo>
                <a:lnTo>
                  <a:pt x="3485" y="1024"/>
                </a:lnTo>
                <a:lnTo>
                  <a:pt x="3485" y="1023"/>
                </a:lnTo>
                <a:lnTo>
                  <a:pt x="3485" y="1021"/>
                </a:lnTo>
                <a:lnTo>
                  <a:pt x="3485" y="1018"/>
                </a:lnTo>
                <a:lnTo>
                  <a:pt x="3483" y="1018"/>
                </a:lnTo>
                <a:lnTo>
                  <a:pt x="3482" y="1018"/>
                </a:lnTo>
                <a:lnTo>
                  <a:pt x="3482" y="1016"/>
                </a:lnTo>
                <a:lnTo>
                  <a:pt x="3482" y="1016"/>
                </a:lnTo>
                <a:lnTo>
                  <a:pt x="3483" y="1016"/>
                </a:lnTo>
                <a:lnTo>
                  <a:pt x="3485" y="1016"/>
                </a:lnTo>
                <a:moveTo>
                  <a:pt x="3458" y="1033"/>
                </a:moveTo>
                <a:lnTo>
                  <a:pt x="3456" y="1033"/>
                </a:lnTo>
                <a:lnTo>
                  <a:pt x="3456" y="1031"/>
                </a:lnTo>
                <a:lnTo>
                  <a:pt x="3454" y="1030"/>
                </a:lnTo>
                <a:lnTo>
                  <a:pt x="3454" y="1028"/>
                </a:lnTo>
                <a:lnTo>
                  <a:pt x="3456" y="1030"/>
                </a:lnTo>
                <a:lnTo>
                  <a:pt x="3456" y="1028"/>
                </a:lnTo>
                <a:lnTo>
                  <a:pt x="3456" y="1026"/>
                </a:lnTo>
                <a:lnTo>
                  <a:pt x="3456" y="1024"/>
                </a:lnTo>
                <a:lnTo>
                  <a:pt x="3458" y="1024"/>
                </a:lnTo>
                <a:lnTo>
                  <a:pt x="3458" y="1026"/>
                </a:lnTo>
                <a:lnTo>
                  <a:pt x="3458" y="1028"/>
                </a:lnTo>
                <a:lnTo>
                  <a:pt x="3458" y="1030"/>
                </a:lnTo>
                <a:lnTo>
                  <a:pt x="3458" y="1031"/>
                </a:lnTo>
                <a:lnTo>
                  <a:pt x="3458" y="1033"/>
                </a:lnTo>
                <a:moveTo>
                  <a:pt x="3147" y="1019"/>
                </a:moveTo>
                <a:lnTo>
                  <a:pt x="3145" y="1019"/>
                </a:lnTo>
                <a:lnTo>
                  <a:pt x="3145" y="1018"/>
                </a:lnTo>
                <a:lnTo>
                  <a:pt x="3145" y="1016"/>
                </a:lnTo>
                <a:lnTo>
                  <a:pt x="3147" y="1018"/>
                </a:lnTo>
                <a:lnTo>
                  <a:pt x="3147" y="1019"/>
                </a:lnTo>
                <a:moveTo>
                  <a:pt x="3145" y="1028"/>
                </a:moveTo>
                <a:lnTo>
                  <a:pt x="3143" y="1028"/>
                </a:lnTo>
                <a:lnTo>
                  <a:pt x="3143" y="1026"/>
                </a:lnTo>
                <a:lnTo>
                  <a:pt x="3143" y="1024"/>
                </a:lnTo>
                <a:lnTo>
                  <a:pt x="3141" y="1024"/>
                </a:lnTo>
                <a:lnTo>
                  <a:pt x="3141" y="1023"/>
                </a:lnTo>
                <a:lnTo>
                  <a:pt x="3143" y="1023"/>
                </a:lnTo>
                <a:lnTo>
                  <a:pt x="3143" y="1021"/>
                </a:lnTo>
                <a:lnTo>
                  <a:pt x="3143" y="1019"/>
                </a:lnTo>
                <a:lnTo>
                  <a:pt x="3145" y="1019"/>
                </a:lnTo>
                <a:lnTo>
                  <a:pt x="3145" y="1021"/>
                </a:lnTo>
                <a:lnTo>
                  <a:pt x="3145" y="1023"/>
                </a:lnTo>
                <a:lnTo>
                  <a:pt x="3145" y="1024"/>
                </a:lnTo>
                <a:lnTo>
                  <a:pt x="3145" y="1026"/>
                </a:lnTo>
                <a:lnTo>
                  <a:pt x="3145" y="1028"/>
                </a:lnTo>
                <a:moveTo>
                  <a:pt x="3210" y="1023"/>
                </a:moveTo>
                <a:lnTo>
                  <a:pt x="3212" y="1023"/>
                </a:lnTo>
                <a:lnTo>
                  <a:pt x="3212" y="1024"/>
                </a:lnTo>
                <a:lnTo>
                  <a:pt x="3212" y="1026"/>
                </a:lnTo>
                <a:lnTo>
                  <a:pt x="3210" y="1026"/>
                </a:lnTo>
                <a:lnTo>
                  <a:pt x="3210" y="1028"/>
                </a:lnTo>
                <a:lnTo>
                  <a:pt x="3208" y="1028"/>
                </a:lnTo>
                <a:lnTo>
                  <a:pt x="3208" y="1026"/>
                </a:lnTo>
                <a:lnTo>
                  <a:pt x="3208" y="1024"/>
                </a:lnTo>
                <a:lnTo>
                  <a:pt x="3208" y="1023"/>
                </a:lnTo>
                <a:lnTo>
                  <a:pt x="3210" y="1024"/>
                </a:lnTo>
                <a:lnTo>
                  <a:pt x="3210" y="1023"/>
                </a:lnTo>
                <a:moveTo>
                  <a:pt x="2689" y="1024"/>
                </a:moveTo>
                <a:lnTo>
                  <a:pt x="2689" y="1023"/>
                </a:lnTo>
                <a:lnTo>
                  <a:pt x="2687" y="1023"/>
                </a:lnTo>
                <a:lnTo>
                  <a:pt x="2687" y="1021"/>
                </a:lnTo>
                <a:lnTo>
                  <a:pt x="2685" y="1021"/>
                </a:lnTo>
                <a:lnTo>
                  <a:pt x="2685" y="1019"/>
                </a:lnTo>
                <a:lnTo>
                  <a:pt x="2687" y="1019"/>
                </a:lnTo>
                <a:lnTo>
                  <a:pt x="2687" y="1018"/>
                </a:lnTo>
                <a:lnTo>
                  <a:pt x="2689" y="1018"/>
                </a:lnTo>
                <a:lnTo>
                  <a:pt x="2689" y="1019"/>
                </a:lnTo>
                <a:lnTo>
                  <a:pt x="2690" y="1019"/>
                </a:lnTo>
                <a:lnTo>
                  <a:pt x="2692" y="1019"/>
                </a:lnTo>
                <a:lnTo>
                  <a:pt x="2694" y="1019"/>
                </a:lnTo>
                <a:lnTo>
                  <a:pt x="2694" y="1018"/>
                </a:lnTo>
                <a:lnTo>
                  <a:pt x="2695" y="1018"/>
                </a:lnTo>
                <a:lnTo>
                  <a:pt x="2695" y="1019"/>
                </a:lnTo>
                <a:lnTo>
                  <a:pt x="2695" y="1019"/>
                </a:lnTo>
                <a:lnTo>
                  <a:pt x="2697" y="1019"/>
                </a:lnTo>
                <a:lnTo>
                  <a:pt x="2697" y="1021"/>
                </a:lnTo>
                <a:lnTo>
                  <a:pt x="2695" y="1021"/>
                </a:lnTo>
                <a:lnTo>
                  <a:pt x="2695" y="1023"/>
                </a:lnTo>
                <a:lnTo>
                  <a:pt x="2694" y="1023"/>
                </a:lnTo>
                <a:lnTo>
                  <a:pt x="2692" y="1023"/>
                </a:lnTo>
                <a:lnTo>
                  <a:pt x="2692" y="1024"/>
                </a:lnTo>
                <a:lnTo>
                  <a:pt x="2690" y="1024"/>
                </a:lnTo>
                <a:lnTo>
                  <a:pt x="2689" y="1024"/>
                </a:lnTo>
                <a:moveTo>
                  <a:pt x="3461" y="1016"/>
                </a:moveTo>
                <a:lnTo>
                  <a:pt x="3461" y="1016"/>
                </a:lnTo>
                <a:lnTo>
                  <a:pt x="3463" y="1016"/>
                </a:lnTo>
                <a:lnTo>
                  <a:pt x="3463" y="1018"/>
                </a:lnTo>
                <a:lnTo>
                  <a:pt x="3461" y="1019"/>
                </a:lnTo>
                <a:lnTo>
                  <a:pt x="3461" y="1018"/>
                </a:lnTo>
                <a:lnTo>
                  <a:pt x="3459" y="1016"/>
                </a:lnTo>
                <a:lnTo>
                  <a:pt x="3459" y="1016"/>
                </a:lnTo>
                <a:lnTo>
                  <a:pt x="3461" y="1016"/>
                </a:lnTo>
                <a:moveTo>
                  <a:pt x="3463" y="1016"/>
                </a:moveTo>
                <a:lnTo>
                  <a:pt x="3461" y="1016"/>
                </a:lnTo>
                <a:lnTo>
                  <a:pt x="3461" y="1014"/>
                </a:lnTo>
                <a:lnTo>
                  <a:pt x="3459" y="1014"/>
                </a:lnTo>
                <a:lnTo>
                  <a:pt x="3459" y="1012"/>
                </a:lnTo>
                <a:lnTo>
                  <a:pt x="3459" y="1011"/>
                </a:lnTo>
                <a:lnTo>
                  <a:pt x="3461" y="1011"/>
                </a:lnTo>
                <a:lnTo>
                  <a:pt x="3461" y="1012"/>
                </a:lnTo>
                <a:lnTo>
                  <a:pt x="3463" y="1012"/>
                </a:lnTo>
                <a:lnTo>
                  <a:pt x="3464" y="1012"/>
                </a:lnTo>
                <a:lnTo>
                  <a:pt x="3464" y="1014"/>
                </a:lnTo>
                <a:lnTo>
                  <a:pt x="3464" y="1016"/>
                </a:lnTo>
                <a:lnTo>
                  <a:pt x="3464" y="1016"/>
                </a:lnTo>
                <a:lnTo>
                  <a:pt x="3463" y="1016"/>
                </a:lnTo>
                <a:moveTo>
                  <a:pt x="3500" y="1006"/>
                </a:moveTo>
                <a:lnTo>
                  <a:pt x="3500" y="1007"/>
                </a:lnTo>
                <a:lnTo>
                  <a:pt x="3502" y="1007"/>
                </a:lnTo>
                <a:lnTo>
                  <a:pt x="3502" y="1009"/>
                </a:lnTo>
                <a:lnTo>
                  <a:pt x="3504" y="1011"/>
                </a:lnTo>
                <a:lnTo>
                  <a:pt x="3505" y="1011"/>
                </a:lnTo>
                <a:lnTo>
                  <a:pt x="3507" y="1012"/>
                </a:lnTo>
                <a:lnTo>
                  <a:pt x="3507" y="1014"/>
                </a:lnTo>
                <a:lnTo>
                  <a:pt x="3509" y="1016"/>
                </a:lnTo>
                <a:lnTo>
                  <a:pt x="3509" y="1016"/>
                </a:lnTo>
                <a:lnTo>
                  <a:pt x="3507" y="1016"/>
                </a:lnTo>
                <a:lnTo>
                  <a:pt x="3507" y="1016"/>
                </a:lnTo>
                <a:lnTo>
                  <a:pt x="3505" y="1016"/>
                </a:lnTo>
                <a:lnTo>
                  <a:pt x="3504" y="1016"/>
                </a:lnTo>
                <a:lnTo>
                  <a:pt x="3504" y="1014"/>
                </a:lnTo>
                <a:lnTo>
                  <a:pt x="3504" y="1012"/>
                </a:lnTo>
                <a:lnTo>
                  <a:pt x="3502" y="1012"/>
                </a:lnTo>
                <a:lnTo>
                  <a:pt x="3502" y="1011"/>
                </a:lnTo>
                <a:lnTo>
                  <a:pt x="3500" y="1011"/>
                </a:lnTo>
                <a:lnTo>
                  <a:pt x="3499" y="1011"/>
                </a:lnTo>
                <a:lnTo>
                  <a:pt x="3497" y="1011"/>
                </a:lnTo>
                <a:lnTo>
                  <a:pt x="3497" y="1009"/>
                </a:lnTo>
                <a:lnTo>
                  <a:pt x="3497" y="1007"/>
                </a:lnTo>
                <a:lnTo>
                  <a:pt x="3497" y="1006"/>
                </a:lnTo>
                <a:lnTo>
                  <a:pt x="3497" y="1004"/>
                </a:lnTo>
                <a:lnTo>
                  <a:pt x="3499" y="1006"/>
                </a:lnTo>
                <a:lnTo>
                  <a:pt x="3500" y="1006"/>
                </a:lnTo>
                <a:moveTo>
                  <a:pt x="1371" y="1009"/>
                </a:moveTo>
                <a:lnTo>
                  <a:pt x="1371" y="1011"/>
                </a:lnTo>
                <a:lnTo>
                  <a:pt x="1373" y="1011"/>
                </a:lnTo>
                <a:lnTo>
                  <a:pt x="1373" y="1012"/>
                </a:lnTo>
                <a:lnTo>
                  <a:pt x="1371" y="1012"/>
                </a:lnTo>
                <a:lnTo>
                  <a:pt x="1369" y="1012"/>
                </a:lnTo>
                <a:lnTo>
                  <a:pt x="1369" y="1009"/>
                </a:lnTo>
                <a:lnTo>
                  <a:pt x="1371" y="1009"/>
                </a:lnTo>
                <a:moveTo>
                  <a:pt x="3145" y="1016"/>
                </a:moveTo>
                <a:lnTo>
                  <a:pt x="3145" y="1016"/>
                </a:lnTo>
                <a:lnTo>
                  <a:pt x="3143" y="1016"/>
                </a:lnTo>
                <a:lnTo>
                  <a:pt x="3143" y="1014"/>
                </a:lnTo>
                <a:lnTo>
                  <a:pt x="3143" y="1012"/>
                </a:lnTo>
                <a:lnTo>
                  <a:pt x="3143" y="1011"/>
                </a:lnTo>
                <a:lnTo>
                  <a:pt x="3141" y="1011"/>
                </a:lnTo>
                <a:lnTo>
                  <a:pt x="3141" y="1009"/>
                </a:lnTo>
                <a:lnTo>
                  <a:pt x="3141" y="1007"/>
                </a:lnTo>
                <a:lnTo>
                  <a:pt x="3143" y="1007"/>
                </a:lnTo>
                <a:lnTo>
                  <a:pt x="3143" y="1006"/>
                </a:lnTo>
                <a:lnTo>
                  <a:pt x="3143" y="1004"/>
                </a:lnTo>
                <a:lnTo>
                  <a:pt x="3143" y="1002"/>
                </a:lnTo>
                <a:lnTo>
                  <a:pt x="3143" y="1000"/>
                </a:lnTo>
                <a:lnTo>
                  <a:pt x="3143" y="999"/>
                </a:lnTo>
                <a:lnTo>
                  <a:pt x="3145" y="999"/>
                </a:lnTo>
                <a:lnTo>
                  <a:pt x="3145" y="1000"/>
                </a:lnTo>
                <a:lnTo>
                  <a:pt x="3145" y="1002"/>
                </a:lnTo>
                <a:lnTo>
                  <a:pt x="3147" y="1002"/>
                </a:lnTo>
                <a:lnTo>
                  <a:pt x="3147" y="1004"/>
                </a:lnTo>
                <a:lnTo>
                  <a:pt x="3147" y="1006"/>
                </a:lnTo>
                <a:lnTo>
                  <a:pt x="3147" y="1007"/>
                </a:lnTo>
                <a:lnTo>
                  <a:pt x="3145" y="1007"/>
                </a:lnTo>
                <a:lnTo>
                  <a:pt x="3145" y="1009"/>
                </a:lnTo>
                <a:lnTo>
                  <a:pt x="3145" y="1011"/>
                </a:lnTo>
                <a:lnTo>
                  <a:pt x="3147" y="1011"/>
                </a:lnTo>
                <a:lnTo>
                  <a:pt x="3147" y="1012"/>
                </a:lnTo>
                <a:lnTo>
                  <a:pt x="3147" y="1014"/>
                </a:lnTo>
                <a:lnTo>
                  <a:pt x="3147" y="1016"/>
                </a:lnTo>
                <a:lnTo>
                  <a:pt x="3145" y="1016"/>
                </a:lnTo>
                <a:moveTo>
                  <a:pt x="3470" y="990"/>
                </a:moveTo>
                <a:lnTo>
                  <a:pt x="3470" y="992"/>
                </a:lnTo>
                <a:lnTo>
                  <a:pt x="3471" y="992"/>
                </a:lnTo>
                <a:lnTo>
                  <a:pt x="3473" y="994"/>
                </a:lnTo>
                <a:lnTo>
                  <a:pt x="3475" y="994"/>
                </a:lnTo>
                <a:lnTo>
                  <a:pt x="3475" y="995"/>
                </a:lnTo>
                <a:lnTo>
                  <a:pt x="3475" y="995"/>
                </a:lnTo>
                <a:lnTo>
                  <a:pt x="3475" y="997"/>
                </a:lnTo>
                <a:lnTo>
                  <a:pt x="3475" y="999"/>
                </a:lnTo>
                <a:lnTo>
                  <a:pt x="3475" y="1000"/>
                </a:lnTo>
                <a:lnTo>
                  <a:pt x="3475" y="1002"/>
                </a:lnTo>
                <a:lnTo>
                  <a:pt x="3476" y="1004"/>
                </a:lnTo>
                <a:lnTo>
                  <a:pt x="3476" y="1006"/>
                </a:lnTo>
                <a:lnTo>
                  <a:pt x="3475" y="1006"/>
                </a:lnTo>
                <a:lnTo>
                  <a:pt x="3475" y="1007"/>
                </a:lnTo>
                <a:lnTo>
                  <a:pt x="3475" y="1009"/>
                </a:lnTo>
                <a:lnTo>
                  <a:pt x="3475" y="1011"/>
                </a:lnTo>
                <a:lnTo>
                  <a:pt x="3475" y="1011"/>
                </a:lnTo>
                <a:lnTo>
                  <a:pt x="3473" y="1011"/>
                </a:lnTo>
                <a:lnTo>
                  <a:pt x="3473" y="1009"/>
                </a:lnTo>
                <a:lnTo>
                  <a:pt x="3471" y="1009"/>
                </a:lnTo>
                <a:lnTo>
                  <a:pt x="3471" y="1007"/>
                </a:lnTo>
                <a:lnTo>
                  <a:pt x="3470" y="1006"/>
                </a:lnTo>
                <a:lnTo>
                  <a:pt x="3470" y="1004"/>
                </a:lnTo>
                <a:lnTo>
                  <a:pt x="3470" y="1002"/>
                </a:lnTo>
                <a:lnTo>
                  <a:pt x="3468" y="1002"/>
                </a:lnTo>
                <a:lnTo>
                  <a:pt x="3468" y="1000"/>
                </a:lnTo>
                <a:lnTo>
                  <a:pt x="3468" y="999"/>
                </a:lnTo>
                <a:lnTo>
                  <a:pt x="3466" y="997"/>
                </a:lnTo>
                <a:lnTo>
                  <a:pt x="3466" y="995"/>
                </a:lnTo>
                <a:lnTo>
                  <a:pt x="3464" y="995"/>
                </a:lnTo>
                <a:lnTo>
                  <a:pt x="3463" y="995"/>
                </a:lnTo>
                <a:lnTo>
                  <a:pt x="3464" y="994"/>
                </a:lnTo>
                <a:lnTo>
                  <a:pt x="3463" y="994"/>
                </a:lnTo>
                <a:lnTo>
                  <a:pt x="3463" y="992"/>
                </a:lnTo>
                <a:lnTo>
                  <a:pt x="3461" y="992"/>
                </a:lnTo>
                <a:lnTo>
                  <a:pt x="3461" y="990"/>
                </a:lnTo>
                <a:lnTo>
                  <a:pt x="3463" y="990"/>
                </a:lnTo>
                <a:lnTo>
                  <a:pt x="3464" y="990"/>
                </a:lnTo>
                <a:lnTo>
                  <a:pt x="3466" y="990"/>
                </a:lnTo>
                <a:lnTo>
                  <a:pt x="3468" y="990"/>
                </a:lnTo>
                <a:lnTo>
                  <a:pt x="3470" y="990"/>
                </a:lnTo>
                <a:moveTo>
                  <a:pt x="3488" y="1009"/>
                </a:moveTo>
                <a:lnTo>
                  <a:pt x="3488" y="1007"/>
                </a:lnTo>
                <a:lnTo>
                  <a:pt x="3487" y="1007"/>
                </a:lnTo>
                <a:lnTo>
                  <a:pt x="3487" y="1006"/>
                </a:lnTo>
                <a:lnTo>
                  <a:pt x="3488" y="1006"/>
                </a:lnTo>
                <a:lnTo>
                  <a:pt x="3490" y="1006"/>
                </a:lnTo>
                <a:lnTo>
                  <a:pt x="3490" y="1007"/>
                </a:lnTo>
                <a:lnTo>
                  <a:pt x="3490" y="1009"/>
                </a:lnTo>
                <a:lnTo>
                  <a:pt x="3488" y="1009"/>
                </a:lnTo>
                <a:moveTo>
                  <a:pt x="3504" y="1000"/>
                </a:moveTo>
                <a:lnTo>
                  <a:pt x="3504" y="999"/>
                </a:lnTo>
                <a:lnTo>
                  <a:pt x="3505" y="999"/>
                </a:lnTo>
                <a:lnTo>
                  <a:pt x="3507" y="999"/>
                </a:lnTo>
                <a:lnTo>
                  <a:pt x="3507" y="1000"/>
                </a:lnTo>
                <a:lnTo>
                  <a:pt x="3507" y="1002"/>
                </a:lnTo>
                <a:lnTo>
                  <a:pt x="3507" y="1004"/>
                </a:lnTo>
                <a:lnTo>
                  <a:pt x="3507" y="1006"/>
                </a:lnTo>
                <a:lnTo>
                  <a:pt x="3505" y="1006"/>
                </a:lnTo>
                <a:lnTo>
                  <a:pt x="3505" y="1004"/>
                </a:lnTo>
                <a:lnTo>
                  <a:pt x="3504" y="1004"/>
                </a:lnTo>
                <a:lnTo>
                  <a:pt x="3504" y="1002"/>
                </a:lnTo>
                <a:lnTo>
                  <a:pt x="3504" y="1000"/>
                </a:lnTo>
                <a:moveTo>
                  <a:pt x="3480" y="990"/>
                </a:moveTo>
                <a:lnTo>
                  <a:pt x="3480" y="992"/>
                </a:lnTo>
                <a:lnTo>
                  <a:pt x="3482" y="992"/>
                </a:lnTo>
                <a:lnTo>
                  <a:pt x="3480" y="994"/>
                </a:lnTo>
                <a:lnTo>
                  <a:pt x="3478" y="994"/>
                </a:lnTo>
                <a:lnTo>
                  <a:pt x="3476" y="992"/>
                </a:lnTo>
                <a:lnTo>
                  <a:pt x="3476" y="990"/>
                </a:lnTo>
                <a:lnTo>
                  <a:pt x="3476" y="989"/>
                </a:lnTo>
                <a:lnTo>
                  <a:pt x="3478" y="989"/>
                </a:lnTo>
                <a:lnTo>
                  <a:pt x="3480" y="989"/>
                </a:lnTo>
                <a:lnTo>
                  <a:pt x="3480" y="990"/>
                </a:lnTo>
                <a:moveTo>
                  <a:pt x="1355" y="989"/>
                </a:moveTo>
                <a:lnTo>
                  <a:pt x="1354" y="990"/>
                </a:lnTo>
                <a:lnTo>
                  <a:pt x="1354" y="989"/>
                </a:lnTo>
                <a:lnTo>
                  <a:pt x="1354" y="987"/>
                </a:lnTo>
                <a:lnTo>
                  <a:pt x="1352" y="987"/>
                </a:lnTo>
                <a:lnTo>
                  <a:pt x="1352" y="985"/>
                </a:lnTo>
                <a:lnTo>
                  <a:pt x="1354" y="985"/>
                </a:lnTo>
                <a:lnTo>
                  <a:pt x="1355" y="987"/>
                </a:lnTo>
                <a:lnTo>
                  <a:pt x="1355" y="989"/>
                </a:lnTo>
                <a:moveTo>
                  <a:pt x="3505" y="980"/>
                </a:moveTo>
                <a:lnTo>
                  <a:pt x="3505" y="982"/>
                </a:lnTo>
                <a:lnTo>
                  <a:pt x="3507" y="982"/>
                </a:lnTo>
                <a:lnTo>
                  <a:pt x="3507" y="983"/>
                </a:lnTo>
                <a:lnTo>
                  <a:pt x="3507" y="985"/>
                </a:lnTo>
                <a:lnTo>
                  <a:pt x="3507" y="987"/>
                </a:lnTo>
                <a:lnTo>
                  <a:pt x="3505" y="987"/>
                </a:lnTo>
                <a:lnTo>
                  <a:pt x="3505" y="989"/>
                </a:lnTo>
                <a:lnTo>
                  <a:pt x="3504" y="987"/>
                </a:lnTo>
                <a:lnTo>
                  <a:pt x="3502" y="987"/>
                </a:lnTo>
                <a:lnTo>
                  <a:pt x="3504" y="985"/>
                </a:lnTo>
                <a:lnTo>
                  <a:pt x="3504" y="983"/>
                </a:lnTo>
                <a:lnTo>
                  <a:pt x="3504" y="982"/>
                </a:lnTo>
                <a:lnTo>
                  <a:pt x="3504" y="980"/>
                </a:lnTo>
                <a:lnTo>
                  <a:pt x="3505" y="980"/>
                </a:lnTo>
                <a:moveTo>
                  <a:pt x="1791" y="989"/>
                </a:moveTo>
                <a:lnTo>
                  <a:pt x="1790" y="989"/>
                </a:lnTo>
                <a:lnTo>
                  <a:pt x="1788" y="989"/>
                </a:lnTo>
                <a:lnTo>
                  <a:pt x="1788" y="987"/>
                </a:lnTo>
                <a:lnTo>
                  <a:pt x="1788" y="985"/>
                </a:lnTo>
                <a:lnTo>
                  <a:pt x="1788" y="983"/>
                </a:lnTo>
                <a:lnTo>
                  <a:pt x="1790" y="983"/>
                </a:lnTo>
                <a:lnTo>
                  <a:pt x="1790" y="985"/>
                </a:lnTo>
                <a:lnTo>
                  <a:pt x="1791" y="985"/>
                </a:lnTo>
                <a:lnTo>
                  <a:pt x="1791" y="987"/>
                </a:lnTo>
                <a:lnTo>
                  <a:pt x="1791" y="989"/>
                </a:lnTo>
                <a:moveTo>
                  <a:pt x="1352" y="975"/>
                </a:moveTo>
                <a:lnTo>
                  <a:pt x="1352" y="975"/>
                </a:lnTo>
                <a:lnTo>
                  <a:pt x="1354" y="975"/>
                </a:lnTo>
                <a:lnTo>
                  <a:pt x="1354" y="977"/>
                </a:lnTo>
                <a:lnTo>
                  <a:pt x="1354" y="978"/>
                </a:lnTo>
                <a:lnTo>
                  <a:pt x="1352" y="978"/>
                </a:lnTo>
                <a:lnTo>
                  <a:pt x="1350" y="978"/>
                </a:lnTo>
                <a:lnTo>
                  <a:pt x="1350" y="977"/>
                </a:lnTo>
                <a:lnTo>
                  <a:pt x="1350" y="975"/>
                </a:lnTo>
                <a:lnTo>
                  <a:pt x="1350" y="975"/>
                </a:lnTo>
                <a:lnTo>
                  <a:pt x="1352" y="975"/>
                </a:lnTo>
                <a:moveTo>
                  <a:pt x="3447" y="946"/>
                </a:moveTo>
                <a:lnTo>
                  <a:pt x="3447" y="947"/>
                </a:lnTo>
                <a:lnTo>
                  <a:pt x="3449" y="947"/>
                </a:lnTo>
                <a:lnTo>
                  <a:pt x="3449" y="949"/>
                </a:lnTo>
                <a:lnTo>
                  <a:pt x="3451" y="951"/>
                </a:lnTo>
                <a:lnTo>
                  <a:pt x="3453" y="949"/>
                </a:lnTo>
                <a:lnTo>
                  <a:pt x="3453" y="947"/>
                </a:lnTo>
                <a:lnTo>
                  <a:pt x="3453" y="946"/>
                </a:lnTo>
                <a:lnTo>
                  <a:pt x="3451" y="944"/>
                </a:lnTo>
                <a:lnTo>
                  <a:pt x="3451" y="942"/>
                </a:lnTo>
                <a:lnTo>
                  <a:pt x="3451" y="941"/>
                </a:lnTo>
                <a:lnTo>
                  <a:pt x="3451" y="939"/>
                </a:lnTo>
                <a:lnTo>
                  <a:pt x="3449" y="939"/>
                </a:lnTo>
                <a:lnTo>
                  <a:pt x="3449" y="937"/>
                </a:lnTo>
                <a:lnTo>
                  <a:pt x="3451" y="935"/>
                </a:lnTo>
                <a:lnTo>
                  <a:pt x="3451" y="934"/>
                </a:lnTo>
                <a:lnTo>
                  <a:pt x="3449" y="934"/>
                </a:lnTo>
                <a:lnTo>
                  <a:pt x="3449" y="932"/>
                </a:lnTo>
                <a:lnTo>
                  <a:pt x="3449" y="930"/>
                </a:lnTo>
                <a:lnTo>
                  <a:pt x="3449" y="929"/>
                </a:lnTo>
                <a:lnTo>
                  <a:pt x="3447" y="929"/>
                </a:lnTo>
                <a:lnTo>
                  <a:pt x="3447" y="927"/>
                </a:lnTo>
                <a:lnTo>
                  <a:pt x="3447" y="925"/>
                </a:lnTo>
                <a:lnTo>
                  <a:pt x="3447" y="924"/>
                </a:lnTo>
                <a:lnTo>
                  <a:pt x="3447" y="922"/>
                </a:lnTo>
                <a:lnTo>
                  <a:pt x="3447" y="920"/>
                </a:lnTo>
                <a:lnTo>
                  <a:pt x="3447" y="918"/>
                </a:lnTo>
                <a:lnTo>
                  <a:pt x="3447" y="917"/>
                </a:lnTo>
                <a:lnTo>
                  <a:pt x="3447" y="915"/>
                </a:lnTo>
                <a:lnTo>
                  <a:pt x="3447" y="913"/>
                </a:lnTo>
                <a:lnTo>
                  <a:pt x="3446" y="912"/>
                </a:lnTo>
                <a:lnTo>
                  <a:pt x="3447" y="912"/>
                </a:lnTo>
                <a:lnTo>
                  <a:pt x="3447" y="910"/>
                </a:lnTo>
                <a:lnTo>
                  <a:pt x="3449" y="910"/>
                </a:lnTo>
                <a:lnTo>
                  <a:pt x="3451" y="910"/>
                </a:lnTo>
                <a:lnTo>
                  <a:pt x="3453" y="910"/>
                </a:lnTo>
                <a:lnTo>
                  <a:pt x="3454" y="910"/>
                </a:lnTo>
                <a:lnTo>
                  <a:pt x="3456" y="912"/>
                </a:lnTo>
                <a:lnTo>
                  <a:pt x="3458" y="912"/>
                </a:lnTo>
                <a:lnTo>
                  <a:pt x="3458" y="913"/>
                </a:lnTo>
                <a:lnTo>
                  <a:pt x="3459" y="913"/>
                </a:lnTo>
                <a:lnTo>
                  <a:pt x="3463" y="915"/>
                </a:lnTo>
                <a:lnTo>
                  <a:pt x="3464" y="915"/>
                </a:lnTo>
                <a:lnTo>
                  <a:pt x="3464" y="913"/>
                </a:lnTo>
                <a:lnTo>
                  <a:pt x="3464" y="912"/>
                </a:lnTo>
                <a:lnTo>
                  <a:pt x="3464" y="910"/>
                </a:lnTo>
                <a:lnTo>
                  <a:pt x="3466" y="910"/>
                </a:lnTo>
                <a:lnTo>
                  <a:pt x="3466" y="912"/>
                </a:lnTo>
                <a:lnTo>
                  <a:pt x="3468" y="912"/>
                </a:lnTo>
                <a:lnTo>
                  <a:pt x="3468" y="913"/>
                </a:lnTo>
                <a:lnTo>
                  <a:pt x="3468" y="915"/>
                </a:lnTo>
                <a:lnTo>
                  <a:pt x="3468" y="917"/>
                </a:lnTo>
                <a:lnTo>
                  <a:pt x="3466" y="917"/>
                </a:lnTo>
                <a:lnTo>
                  <a:pt x="3466" y="918"/>
                </a:lnTo>
                <a:lnTo>
                  <a:pt x="3468" y="918"/>
                </a:lnTo>
                <a:lnTo>
                  <a:pt x="3468" y="922"/>
                </a:lnTo>
                <a:lnTo>
                  <a:pt x="3468" y="924"/>
                </a:lnTo>
                <a:lnTo>
                  <a:pt x="3468" y="925"/>
                </a:lnTo>
                <a:lnTo>
                  <a:pt x="3470" y="927"/>
                </a:lnTo>
                <a:lnTo>
                  <a:pt x="3470" y="929"/>
                </a:lnTo>
                <a:lnTo>
                  <a:pt x="3471" y="929"/>
                </a:lnTo>
                <a:lnTo>
                  <a:pt x="3473" y="929"/>
                </a:lnTo>
                <a:lnTo>
                  <a:pt x="3473" y="930"/>
                </a:lnTo>
                <a:lnTo>
                  <a:pt x="3473" y="932"/>
                </a:lnTo>
                <a:lnTo>
                  <a:pt x="3473" y="934"/>
                </a:lnTo>
                <a:lnTo>
                  <a:pt x="3475" y="934"/>
                </a:lnTo>
                <a:lnTo>
                  <a:pt x="3475" y="934"/>
                </a:lnTo>
                <a:lnTo>
                  <a:pt x="3475" y="935"/>
                </a:lnTo>
                <a:lnTo>
                  <a:pt x="3475" y="937"/>
                </a:lnTo>
                <a:lnTo>
                  <a:pt x="3475" y="939"/>
                </a:lnTo>
                <a:lnTo>
                  <a:pt x="3475" y="941"/>
                </a:lnTo>
                <a:lnTo>
                  <a:pt x="3473" y="941"/>
                </a:lnTo>
                <a:lnTo>
                  <a:pt x="3473" y="942"/>
                </a:lnTo>
                <a:lnTo>
                  <a:pt x="3475" y="942"/>
                </a:lnTo>
                <a:lnTo>
                  <a:pt x="3475" y="944"/>
                </a:lnTo>
                <a:lnTo>
                  <a:pt x="3473" y="944"/>
                </a:lnTo>
                <a:lnTo>
                  <a:pt x="3475" y="946"/>
                </a:lnTo>
                <a:lnTo>
                  <a:pt x="3473" y="947"/>
                </a:lnTo>
                <a:lnTo>
                  <a:pt x="3471" y="947"/>
                </a:lnTo>
                <a:lnTo>
                  <a:pt x="3471" y="949"/>
                </a:lnTo>
                <a:lnTo>
                  <a:pt x="3470" y="949"/>
                </a:lnTo>
                <a:lnTo>
                  <a:pt x="3468" y="951"/>
                </a:lnTo>
                <a:lnTo>
                  <a:pt x="3468" y="953"/>
                </a:lnTo>
                <a:lnTo>
                  <a:pt x="3468" y="954"/>
                </a:lnTo>
                <a:lnTo>
                  <a:pt x="3470" y="954"/>
                </a:lnTo>
                <a:lnTo>
                  <a:pt x="3470" y="956"/>
                </a:lnTo>
                <a:lnTo>
                  <a:pt x="3470" y="958"/>
                </a:lnTo>
                <a:lnTo>
                  <a:pt x="3468" y="958"/>
                </a:lnTo>
                <a:lnTo>
                  <a:pt x="3468" y="959"/>
                </a:lnTo>
                <a:lnTo>
                  <a:pt x="3468" y="961"/>
                </a:lnTo>
                <a:lnTo>
                  <a:pt x="3468" y="963"/>
                </a:lnTo>
                <a:lnTo>
                  <a:pt x="3470" y="963"/>
                </a:lnTo>
                <a:lnTo>
                  <a:pt x="3470" y="965"/>
                </a:lnTo>
                <a:lnTo>
                  <a:pt x="3470" y="966"/>
                </a:lnTo>
                <a:lnTo>
                  <a:pt x="3471" y="966"/>
                </a:lnTo>
                <a:lnTo>
                  <a:pt x="3471" y="968"/>
                </a:lnTo>
                <a:lnTo>
                  <a:pt x="3471" y="970"/>
                </a:lnTo>
                <a:lnTo>
                  <a:pt x="3473" y="970"/>
                </a:lnTo>
                <a:lnTo>
                  <a:pt x="3473" y="971"/>
                </a:lnTo>
                <a:lnTo>
                  <a:pt x="3473" y="973"/>
                </a:lnTo>
                <a:lnTo>
                  <a:pt x="3473" y="975"/>
                </a:lnTo>
                <a:lnTo>
                  <a:pt x="3473" y="975"/>
                </a:lnTo>
                <a:lnTo>
                  <a:pt x="3475" y="975"/>
                </a:lnTo>
                <a:lnTo>
                  <a:pt x="3475" y="977"/>
                </a:lnTo>
                <a:lnTo>
                  <a:pt x="3475" y="978"/>
                </a:lnTo>
                <a:lnTo>
                  <a:pt x="3475" y="978"/>
                </a:lnTo>
                <a:lnTo>
                  <a:pt x="3475" y="980"/>
                </a:lnTo>
                <a:lnTo>
                  <a:pt x="3476" y="982"/>
                </a:lnTo>
                <a:lnTo>
                  <a:pt x="3478" y="982"/>
                </a:lnTo>
                <a:lnTo>
                  <a:pt x="3480" y="983"/>
                </a:lnTo>
                <a:lnTo>
                  <a:pt x="3480" y="982"/>
                </a:lnTo>
                <a:lnTo>
                  <a:pt x="3482" y="982"/>
                </a:lnTo>
                <a:lnTo>
                  <a:pt x="3480" y="980"/>
                </a:lnTo>
                <a:lnTo>
                  <a:pt x="3482" y="980"/>
                </a:lnTo>
                <a:lnTo>
                  <a:pt x="3482" y="978"/>
                </a:lnTo>
                <a:lnTo>
                  <a:pt x="3482" y="977"/>
                </a:lnTo>
                <a:lnTo>
                  <a:pt x="3482" y="975"/>
                </a:lnTo>
                <a:lnTo>
                  <a:pt x="3483" y="977"/>
                </a:lnTo>
                <a:lnTo>
                  <a:pt x="3485" y="977"/>
                </a:lnTo>
                <a:lnTo>
                  <a:pt x="3487" y="977"/>
                </a:lnTo>
                <a:lnTo>
                  <a:pt x="3488" y="977"/>
                </a:lnTo>
                <a:lnTo>
                  <a:pt x="3488" y="978"/>
                </a:lnTo>
                <a:lnTo>
                  <a:pt x="3490" y="980"/>
                </a:lnTo>
                <a:lnTo>
                  <a:pt x="3490" y="982"/>
                </a:lnTo>
                <a:lnTo>
                  <a:pt x="3490" y="983"/>
                </a:lnTo>
                <a:lnTo>
                  <a:pt x="3490" y="985"/>
                </a:lnTo>
                <a:lnTo>
                  <a:pt x="3492" y="985"/>
                </a:lnTo>
                <a:lnTo>
                  <a:pt x="3494" y="985"/>
                </a:lnTo>
                <a:lnTo>
                  <a:pt x="3494" y="983"/>
                </a:lnTo>
                <a:lnTo>
                  <a:pt x="3494" y="982"/>
                </a:lnTo>
                <a:lnTo>
                  <a:pt x="3495" y="982"/>
                </a:lnTo>
                <a:lnTo>
                  <a:pt x="3497" y="982"/>
                </a:lnTo>
                <a:lnTo>
                  <a:pt x="3499" y="983"/>
                </a:lnTo>
                <a:lnTo>
                  <a:pt x="3500" y="983"/>
                </a:lnTo>
                <a:lnTo>
                  <a:pt x="3502" y="983"/>
                </a:lnTo>
                <a:lnTo>
                  <a:pt x="3502" y="985"/>
                </a:lnTo>
                <a:lnTo>
                  <a:pt x="3500" y="985"/>
                </a:lnTo>
                <a:lnTo>
                  <a:pt x="3499" y="985"/>
                </a:lnTo>
                <a:lnTo>
                  <a:pt x="3497" y="985"/>
                </a:lnTo>
                <a:lnTo>
                  <a:pt x="3497" y="987"/>
                </a:lnTo>
                <a:lnTo>
                  <a:pt x="3497" y="989"/>
                </a:lnTo>
                <a:lnTo>
                  <a:pt x="3499" y="989"/>
                </a:lnTo>
                <a:lnTo>
                  <a:pt x="3499" y="990"/>
                </a:lnTo>
                <a:lnTo>
                  <a:pt x="3500" y="990"/>
                </a:lnTo>
                <a:lnTo>
                  <a:pt x="3502" y="990"/>
                </a:lnTo>
                <a:lnTo>
                  <a:pt x="3502" y="992"/>
                </a:lnTo>
                <a:lnTo>
                  <a:pt x="3504" y="992"/>
                </a:lnTo>
                <a:lnTo>
                  <a:pt x="3505" y="992"/>
                </a:lnTo>
                <a:lnTo>
                  <a:pt x="3505" y="994"/>
                </a:lnTo>
                <a:lnTo>
                  <a:pt x="3504" y="994"/>
                </a:lnTo>
                <a:lnTo>
                  <a:pt x="3502" y="994"/>
                </a:lnTo>
                <a:lnTo>
                  <a:pt x="3500" y="994"/>
                </a:lnTo>
                <a:lnTo>
                  <a:pt x="3500" y="995"/>
                </a:lnTo>
                <a:lnTo>
                  <a:pt x="3502" y="995"/>
                </a:lnTo>
                <a:lnTo>
                  <a:pt x="3504" y="995"/>
                </a:lnTo>
                <a:lnTo>
                  <a:pt x="3505" y="997"/>
                </a:lnTo>
                <a:lnTo>
                  <a:pt x="3504" y="999"/>
                </a:lnTo>
                <a:lnTo>
                  <a:pt x="3502" y="999"/>
                </a:lnTo>
                <a:lnTo>
                  <a:pt x="3500" y="999"/>
                </a:lnTo>
                <a:lnTo>
                  <a:pt x="3499" y="999"/>
                </a:lnTo>
                <a:lnTo>
                  <a:pt x="3499" y="997"/>
                </a:lnTo>
                <a:lnTo>
                  <a:pt x="3497" y="997"/>
                </a:lnTo>
                <a:lnTo>
                  <a:pt x="3495" y="997"/>
                </a:lnTo>
                <a:lnTo>
                  <a:pt x="3495" y="995"/>
                </a:lnTo>
                <a:lnTo>
                  <a:pt x="3495" y="994"/>
                </a:lnTo>
                <a:lnTo>
                  <a:pt x="3495" y="992"/>
                </a:lnTo>
                <a:lnTo>
                  <a:pt x="3494" y="992"/>
                </a:lnTo>
                <a:lnTo>
                  <a:pt x="3494" y="990"/>
                </a:lnTo>
                <a:lnTo>
                  <a:pt x="3492" y="990"/>
                </a:lnTo>
                <a:lnTo>
                  <a:pt x="3492" y="989"/>
                </a:lnTo>
                <a:lnTo>
                  <a:pt x="3490" y="989"/>
                </a:lnTo>
                <a:lnTo>
                  <a:pt x="3488" y="989"/>
                </a:lnTo>
                <a:lnTo>
                  <a:pt x="3488" y="987"/>
                </a:lnTo>
                <a:lnTo>
                  <a:pt x="3488" y="985"/>
                </a:lnTo>
                <a:lnTo>
                  <a:pt x="3487" y="985"/>
                </a:lnTo>
                <a:lnTo>
                  <a:pt x="3487" y="983"/>
                </a:lnTo>
                <a:lnTo>
                  <a:pt x="3485" y="983"/>
                </a:lnTo>
                <a:lnTo>
                  <a:pt x="3485" y="982"/>
                </a:lnTo>
                <a:lnTo>
                  <a:pt x="3483" y="982"/>
                </a:lnTo>
                <a:lnTo>
                  <a:pt x="3483" y="983"/>
                </a:lnTo>
                <a:lnTo>
                  <a:pt x="3485" y="983"/>
                </a:lnTo>
                <a:lnTo>
                  <a:pt x="3485" y="985"/>
                </a:lnTo>
                <a:lnTo>
                  <a:pt x="3485" y="987"/>
                </a:lnTo>
                <a:lnTo>
                  <a:pt x="3485" y="989"/>
                </a:lnTo>
                <a:lnTo>
                  <a:pt x="3487" y="989"/>
                </a:lnTo>
                <a:lnTo>
                  <a:pt x="3487" y="990"/>
                </a:lnTo>
                <a:lnTo>
                  <a:pt x="3487" y="992"/>
                </a:lnTo>
                <a:lnTo>
                  <a:pt x="3488" y="992"/>
                </a:lnTo>
                <a:lnTo>
                  <a:pt x="3488" y="994"/>
                </a:lnTo>
                <a:lnTo>
                  <a:pt x="3487" y="995"/>
                </a:lnTo>
                <a:lnTo>
                  <a:pt x="3487" y="994"/>
                </a:lnTo>
                <a:lnTo>
                  <a:pt x="3485" y="992"/>
                </a:lnTo>
                <a:lnTo>
                  <a:pt x="3483" y="990"/>
                </a:lnTo>
                <a:lnTo>
                  <a:pt x="3483" y="989"/>
                </a:lnTo>
                <a:lnTo>
                  <a:pt x="3482" y="989"/>
                </a:lnTo>
                <a:lnTo>
                  <a:pt x="3482" y="987"/>
                </a:lnTo>
                <a:lnTo>
                  <a:pt x="3480" y="987"/>
                </a:lnTo>
                <a:lnTo>
                  <a:pt x="3480" y="985"/>
                </a:lnTo>
                <a:lnTo>
                  <a:pt x="3478" y="985"/>
                </a:lnTo>
                <a:lnTo>
                  <a:pt x="3478" y="983"/>
                </a:lnTo>
                <a:lnTo>
                  <a:pt x="3476" y="983"/>
                </a:lnTo>
                <a:lnTo>
                  <a:pt x="3475" y="983"/>
                </a:lnTo>
                <a:lnTo>
                  <a:pt x="3475" y="983"/>
                </a:lnTo>
                <a:lnTo>
                  <a:pt x="3473" y="983"/>
                </a:lnTo>
                <a:lnTo>
                  <a:pt x="3473" y="985"/>
                </a:lnTo>
                <a:lnTo>
                  <a:pt x="3473" y="987"/>
                </a:lnTo>
                <a:lnTo>
                  <a:pt x="3471" y="989"/>
                </a:lnTo>
                <a:lnTo>
                  <a:pt x="3470" y="989"/>
                </a:lnTo>
                <a:lnTo>
                  <a:pt x="3468" y="989"/>
                </a:lnTo>
                <a:lnTo>
                  <a:pt x="3468" y="987"/>
                </a:lnTo>
                <a:lnTo>
                  <a:pt x="3468" y="985"/>
                </a:lnTo>
                <a:lnTo>
                  <a:pt x="3466" y="987"/>
                </a:lnTo>
                <a:lnTo>
                  <a:pt x="3466" y="985"/>
                </a:lnTo>
                <a:lnTo>
                  <a:pt x="3466" y="983"/>
                </a:lnTo>
                <a:lnTo>
                  <a:pt x="3464" y="983"/>
                </a:lnTo>
                <a:lnTo>
                  <a:pt x="3464" y="985"/>
                </a:lnTo>
                <a:lnTo>
                  <a:pt x="3463" y="985"/>
                </a:lnTo>
                <a:lnTo>
                  <a:pt x="3463" y="983"/>
                </a:lnTo>
                <a:lnTo>
                  <a:pt x="3463" y="982"/>
                </a:lnTo>
                <a:lnTo>
                  <a:pt x="3463" y="980"/>
                </a:lnTo>
                <a:lnTo>
                  <a:pt x="3461" y="980"/>
                </a:lnTo>
                <a:lnTo>
                  <a:pt x="3461" y="978"/>
                </a:lnTo>
                <a:lnTo>
                  <a:pt x="3463" y="978"/>
                </a:lnTo>
                <a:lnTo>
                  <a:pt x="3463" y="977"/>
                </a:lnTo>
                <a:lnTo>
                  <a:pt x="3464" y="975"/>
                </a:lnTo>
                <a:lnTo>
                  <a:pt x="3464" y="975"/>
                </a:lnTo>
                <a:lnTo>
                  <a:pt x="3464" y="973"/>
                </a:lnTo>
                <a:lnTo>
                  <a:pt x="3464" y="971"/>
                </a:lnTo>
                <a:lnTo>
                  <a:pt x="3463" y="971"/>
                </a:lnTo>
                <a:lnTo>
                  <a:pt x="3461" y="971"/>
                </a:lnTo>
                <a:lnTo>
                  <a:pt x="3459" y="970"/>
                </a:lnTo>
                <a:lnTo>
                  <a:pt x="3459" y="971"/>
                </a:lnTo>
                <a:lnTo>
                  <a:pt x="3459" y="973"/>
                </a:lnTo>
                <a:lnTo>
                  <a:pt x="3461" y="975"/>
                </a:lnTo>
                <a:lnTo>
                  <a:pt x="3461" y="975"/>
                </a:lnTo>
                <a:lnTo>
                  <a:pt x="3459" y="975"/>
                </a:lnTo>
                <a:lnTo>
                  <a:pt x="3458" y="975"/>
                </a:lnTo>
                <a:lnTo>
                  <a:pt x="3458" y="975"/>
                </a:lnTo>
                <a:lnTo>
                  <a:pt x="3458" y="973"/>
                </a:lnTo>
                <a:lnTo>
                  <a:pt x="3456" y="973"/>
                </a:lnTo>
                <a:lnTo>
                  <a:pt x="3456" y="971"/>
                </a:lnTo>
                <a:lnTo>
                  <a:pt x="3456" y="970"/>
                </a:lnTo>
                <a:lnTo>
                  <a:pt x="3454" y="970"/>
                </a:lnTo>
                <a:lnTo>
                  <a:pt x="3453" y="970"/>
                </a:lnTo>
                <a:lnTo>
                  <a:pt x="3453" y="968"/>
                </a:lnTo>
                <a:lnTo>
                  <a:pt x="3453" y="966"/>
                </a:lnTo>
                <a:lnTo>
                  <a:pt x="3451" y="965"/>
                </a:lnTo>
                <a:lnTo>
                  <a:pt x="3451" y="963"/>
                </a:lnTo>
                <a:lnTo>
                  <a:pt x="3451" y="961"/>
                </a:lnTo>
                <a:lnTo>
                  <a:pt x="3449" y="961"/>
                </a:lnTo>
                <a:lnTo>
                  <a:pt x="3449" y="959"/>
                </a:lnTo>
                <a:lnTo>
                  <a:pt x="3449" y="958"/>
                </a:lnTo>
                <a:lnTo>
                  <a:pt x="3449" y="956"/>
                </a:lnTo>
                <a:lnTo>
                  <a:pt x="3449" y="954"/>
                </a:lnTo>
                <a:lnTo>
                  <a:pt x="3447" y="954"/>
                </a:lnTo>
                <a:lnTo>
                  <a:pt x="3447" y="953"/>
                </a:lnTo>
                <a:lnTo>
                  <a:pt x="3446" y="953"/>
                </a:lnTo>
                <a:lnTo>
                  <a:pt x="3446" y="951"/>
                </a:lnTo>
                <a:lnTo>
                  <a:pt x="3446" y="949"/>
                </a:lnTo>
                <a:lnTo>
                  <a:pt x="3446" y="947"/>
                </a:lnTo>
                <a:lnTo>
                  <a:pt x="3446" y="946"/>
                </a:lnTo>
                <a:lnTo>
                  <a:pt x="3446" y="944"/>
                </a:lnTo>
                <a:lnTo>
                  <a:pt x="3447" y="946"/>
                </a:lnTo>
                <a:moveTo>
                  <a:pt x="3507" y="997"/>
                </a:moveTo>
                <a:lnTo>
                  <a:pt x="3505" y="997"/>
                </a:lnTo>
                <a:lnTo>
                  <a:pt x="3505" y="995"/>
                </a:lnTo>
                <a:lnTo>
                  <a:pt x="3507" y="995"/>
                </a:lnTo>
                <a:lnTo>
                  <a:pt x="3507" y="997"/>
                </a:lnTo>
                <a:moveTo>
                  <a:pt x="2547" y="963"/>
                </a:moveTo>
                <a:lnTo>
                  <a:pt x="2547" y="961"/>
                </a:lnTo>
                <a:lnTo>
                  <a:pt x="2545" y="961"/>
                </a:lnTo>
                <a:lnTo>
                  <a:pt x="2545" y="959"/>
                </a:lnTo>
                <a:lnTo>
                  <a:pt x="2547" y="959"/>
                </a:lnTo>
                <a:lnTo>
                  <a:pt x="2547" y="958"/>
                </a:lnTo>
                <a:lnTo>
                  <a:pt x="2548" y="958"/>
                </a:lnTo>
                <a:lnTo>
                  <a:pt x="2548" y="959"/>
                </a:lnTo>
                <a:lnTo>
                  <a:pt x="2548" y="961"/>
                </a:lnTo>
                <a:lnTo>
                  <a:pt x="2550" y="961"/>
                </a:lnTo>
                <a:lnTo>
                  <a:pt x="2550" y="963"/>
                </a:lnTo>
                <a:lnTo>
                  <a:pt x="2548" y="963"/>
                </a:lnTo>
                <a:lnTo>
                  <a:pt x="2547" y="963"/>
                </a:lnTo>
                <a:moveTo>
                  <a:pt x="1179" y="937"/>
                </a:moveTo>
                <a:lnTo>
                  <a:pt x="1179" y="935"/>
                </a:lnTo>
                <a:lnTo>
                  <a:pt x="1178" y="935"/>
                </a:lnTo>
                <a:lnTo>
                  <a:pt x="1176" y="935"/>
                </a:lnTo>
                <a:lnTo>
                  <a:pt x="1176" y="937"/>
                </a:lnTo>
                <a:lnTo>
                  <a:pt x="1176" y="937"/>
                </a:lnTo>
                <a:lnTo>
                  <a:pt x="1174" y="937"/>
                </a:lnTo>
                <a:lnTo>
                  <a:pt x="1174" y="939"/>
                </a:lnTo>
                <a:lnTo>
                  <a:pt x="1173" y="939"/>
                </a:lnTo>
                <a:lnTo>
                  <a:pt x="1173" y="937"/>
                </a:lnTo>
                <a:lnTo>
                  <a:pt x="1171" y="937"/>
                </a:lnTo>
                <a:lnTo>
                  <a:pt x="1169" y="937"/>
                </a:lnTo>
                <a:lnTo>
                  <a:pt x="1167" y="937"/>
                </a:lnTo>
                <a:lnTo>
                  <a:pt x="1167" y="935"/>
                </a:lnTo>
                <a:lnTo>
                  <a:pt x="1167" y="934"/>
                </a:lnTo>
                <a:lnTo>
                  <a:pt x="1166" y="934"/>
                </a:lnTo>
                <a:lnTo>
                  <a:pt x="1166" y="934"/>
                </a:lnTo>
                <a:lnTo>
                  <a:pt x="1164" y="934"/>
                </a:lnTo>
                <a:lnTo>
                  <a:pt x="1162" y="934"/>
                </a:lnTo>
                <a:lnTo>
                  <a:pt x="1162" y="932"/>
                </a:lnTo>
                <a:lnTo>
                  <a:pt x="1162" y="930"/>
                </a:lnTo>
                <a:lnTo>
                  <a:pt x="1164" y="930"/>
                </a:lnTo>
                <a:lnTo>
                  <a:pt x="1164" y="929"/>
                </a:lnTo>
                <a:lnTo>
                  <a:pt x="1166" y="930"/>
                </a:lnTo>
                <a:lnTo>
                  <a:pt x="1167" y="930"/>
                </a:lnTo>
                <a:lnTo>
                  <a:pt x="1167" y="929"/>
                </a:lnTo>
                <a:lnTo>
                  <a:pt x="1169" y="929"/>
                </a:lnTo>
                <a:lnTo>
                  <a:pt x="1171" y="929"/>
                </a:lnTo>
                <a:lnTo>
                  <a:pt x="1173" y="929"/>
                </a:lnTo>
                <a:lnTo>
                  <a:pt x="1174" y="930"/>
                </a:lnTo>
                <a:lnTo>
                  <a:pt x="1176" y="930"/>
                </a:lnTo>
                <a:lnTo>
                  <a:pt x="1176" y="930"/>
                </a:lnTo>
                <a:lnTo>
                  <a:pt x="1178" y="930"/>
                </a:lnTo>
                <a:lnTo>
                  <a:pt x="1178" y="932"/>
                </a:lnTo>
                <a:lnTo>
                  <a:pt x="1179" y="932"/>
                </a:lnTo>
                <a:lnTo>
                  <a:pt x="1179" y="934"/>
                </a:lnTo>
                <a:lnTo>
                  <a:pt x="1181" y="934"/>
                </a:lnTo>
                <a:lnTo>
                  <a:pt x="1183" y="934"/>
                </a:lnTo>
                <a:lnTo>
                  <a:pt x="1185" y="934"/>
                </a:lnTo>
                <a:lnTo>
                  <a:pt x="1185" y="934"/>
                </a:lnTo>
                <a:lnTo>
                  <a:pt x="1185" y="935"/>
                </a:lnTo>
                <a:lnTo>
                  <a:pt x="1185" y="937"/>
                </a:lnTo>
                <a:lnTo>
                  <a:pt x="1183" y="937"/>
                </a:lnTo>
                <a:lnTo>
                  <a:pt x="1181" y="937"/>
                </a:lnTo>
                <a:lnTo>
                  <a:pt x="1179" y="937"/>
                </a:lnTo>
                <a:moveTo>
                  <a:pt x="1308" y="934"/>
                </a:moveTo>
                <a:lnTo>
                  <a:pt x="1308" y="935"/>
                </a:lnTo>
                <a:lnTo>
                  <a:pt x="1306" y="935"/>
                </a:lnTo>
                <a:lnTo>
                  <a:pt x="1304" y="935"/>
                </a:lnTo>
                <a:lnTo>
                  <a:pt x="1304" y="937"/>
                </a:lnTo>
                <a:lnTo>
                  <a:pt x="1304" y="939"/>
                </a:lnTo>
                <a:lnTo>
                  <a:pt x="1302" y="939"/>
                </a:lnTo>
                <a:lnTo>
                  <a:pt x="1301" y="939"/>
                </a:lnTo>
                <a:lnTo>
                  <a:pt x="1299" y="939"/>
                </a:lnTo>
                <a:lnTo>
                  <a:pt x="1299" y="939"/>
                </a:lnTo>
                <a:lnTo>
                  <a:pt x="1299" y="937"/>
                </a:lnTo>
                <a:lnTo>
                  <a:pt x="1297" y="937"/>
                </a:lnTo>
                <a:lnTo>
                  <a:pt x="1297" y="939"/>
                </a:lnTo>
                <a:lnTo>
                  <a:pt x="1296" y="939"/>
                </a:lnTo>
                <a:lnTo>
                  <a:pt x="1296" y="937"/>
                </a:lnTo>
                <a:lnTo>
                  <a:pt x="1294" y="937"/>
                </a:lnTo>
                <a:lnTo>
                  <a:pt x="1294" y="939"/>
                </a:lnTo>
                <a:lnTo>
                  <a:pt x="1292" y="939"/>
                </a:lnTo>
                <a:lnTo>
                  <a:pt x="1290" y="939"/>
                </a:lnTo>
                <a:lnTo>
                  <a:pt x="1289" y="939"/>
                </a:lnTo>
                <a:lnTo>
                  <a:pt x="1289" y="937"/>
                </a:lnTo>
                <a:lnTo>
                  <a:pt x="1290" y="937"/>
                </a:lnTo>
                <a:lnTo>
                  <a:pt x="1290" y="935"/>
                </a:lnTo>
                <a:lnTo>
                  <a:pt x="1290" y="934"/>
                </a:lnTo>
                <a:lnTo>
                  <a:pt x="1289" y="934"/>
                </a:lnTo>
                <a:lnTo>
                  <a:pt x="1289" y="934"/>
                </a:lnTo>
                <a:lnTo>
                  <a:pt x="1290" y="934"/>
                </a:lnTo>
                <a:lnTo>
                  <a:pt x="1290" y="932"/>
                </a:lnTo>
                <a:lnTo>
                  <a:pt x="1292" y="932"/>
                </a:lnTo>
                <a:lnTo>
                  <a:pt x="1294" y="932"/>
                </a:lnTo>
                <a:lnTo>
                  <a:pt x="1296" y="932"/>
                </a:lnTo>
                <a:lnTo>
                  <a:pt x="1297" y="932"/>
                </a:lnTo>
                <a:lnTo>
                  <a:pt x="1299" y="932"/>
                </a:lnTo>
                <a:lnTo>
                  <a:pt x="1299" y="932"/>
                </a:lnTo>
                <a:lnTo>
                  <a:pt x="1301" y="932"/>
                </a:lnTo>
                <a:lnTo>
                  <a:pt x="1301" y="934"/>
                </a:lnTo>
                <a:lnTo>
                  <a:pt x="1302" y="934"/>
                </a:lnTo>
                <a:lnTo>
                  <a:pt x="1302" y="932"/>
                </a:lnTo>
                <a:lnTo>
                  <a:pt x="1304" y="932"/>
                </a:lnTo>
                <a:lnTo>
                  <a:pt x="1304" y="934"/>
                </a:lnTo>
                <a:lnTo>
                  <a:pt x="1306" y="934"/>
                </a:lnTo>
                <a:lnTo>
                  <a:pt x="1308" y="934"/>
                </a:lnTo>
                <a:lnTo>
                  <a:pt x="1308" y="934"/>
                </a:lnTo>
                <a:moveTo>
                  <a:pt x="1272" y="934"/>
                </a:moveTo>
                <a:lnTo>
                  <a:pt x="1272" y="934"/>
                </a:lnTo>
                <a:lnTo>
                  <a:pt x="1270" y="934"/>
                </a:lnTo>
                <a:lnTo>
                  <a:pt x="1270" y="932"/>
                </a:lnTo>
                <a:lnTo>
                  <a:pt x="1268" y="932"/>
                </a:lnTo>
                <a:lnTo>
                  <a:pt x="1267" y="932"/>
                </a:lnTo>
                <a:lnTo>
                  <a:pt x="1265" y="932"/>
                </a:lnTo>
                <a:lnTo>
                  <a:pt x="1263" y="932"/>
                </a:lnTo>
                <a:lnTo>
                  <a:pt x="1261" y="932"/>
                </a:lnTo>
                <a:lnTo>
                  <a:pt x="1260" y="932"/>
                </a:lnTo>
                <a:lnTo>
                  <a:pt x="1258" y="932"/>
                </a:lnTo>
                <a:lnTo>
                  <a:pt x="1258" y="932"/>
                </a:lnTo>
                <a:lnTo>
                  <a:pt x="1258" y="934"/>
                </a:lnTo>
                <a:lnTo>
                  <a:pt x="1256" y="934"/>
                </a:lnTo>
                <a:lnTo>
                  <a:pt x="1256" y="934"/>
                </a:lnTo>
                <a:lnTo>
                  <a:pt x="1255" y="934"/>
                </a:lnTo>
                <a:lnTo>
                  <a:pt x="1253" y="934"/>
                </a:lnTo>
                <a:lnTo>
                  <a:pt x="1251" y="934"/>
                </a:lnTo>
                <a:lnTo>
                  <a:pt x="1251" y="934"/>
                </a:lnTo>
                <a:lnTo>
                  <a:pt x="1251" y="932"/>
                </a:lnTo>
                <a:lnTo>
                  <a:pt x="1249" y="932"/>
                </a:lnTo>
                <a:lnTo>
                  <a:pt x="1249" y="934"/>
                </a:lnTo>
                <a:lnTo>
                  <a:pt x="1248" y="934"/>
                </a:lnTo>
                <a:lnTo>
                  <a:pt x="1246" y="934"/>
                </a:lnTo>
                <a:lnTo>
                  <a:pt x="1244" y="934"/>
                </a:lnTo>
                <a:lnTo>
                  <a:pt x="1244" y="934"/>
                </a:lnTo>
                <a:lnTo>
                  <a:pt x="1246" y="934"/>
                </a:lnTo>
                <a:lnTo>
                  <a:pt x="1244" y="935"/>
                </a:lnTo>
                <a:lnTo>
                  <a:pt x="1243" y="937"/>
                </a:lnTo>
                <a:lnTo>
                  <a:pt x="1243" y="939"/>
                </a:lnTo>
                <a:lnTo>
                  <a:pt x="1241" y="939"/>
                </a:lnTo>
                <a:lnTo>
                  <a:pt x="1241" y="941"/>
                </a:lnTo>
                <a:lnTo>
                  <a:pt x="1241" y="942"/>
                </a:lnTo>
                <a:lnTo>
                  <a:pt x="1239" y="942"/>
                </a:lnTo>
                <a:lnTo>
                  <a:pt x="1239" y="941"/>
                </a:lnTo>
                <a:lnTo>
                  <a:pt x="1237" y="941"/>
                </a:lnTo>
                <a:lnTo>
                  <a:pt x="1237" y="939"/>
                </a:lnTo>
                <a:lnTo>
                  <a:pt x="1237" y="937"/>
                </a:lnTo>
                <a:lnTo>
                  <a:pt x="1237" y="935"/>
                </a:lnTo>
                <a:lnTo>
                  <a:pt x="1236" y="935"/>
                </a:lnTo>
                <a:lnTo>
                  <a:pt x="1236" y="934"/>
                </a:lnTo>
                <a:lnTo>
                  <a:pt x="1234" y="934"/>
                </a:lnTo>
                <a:lnTo>
                  <a:pt x="1234" y="934"/>
                </a:lnTo>
                <a:lnTo>
                  <a:pt x="1232" y="934"/>
                </a:lnTo>
                <a:lnTo>
                  <a:pt x="1232" y="934"/>
                </a:lnTo>
                <a:lnTo>
                  <a:pt x="1231" y="934"/>
                </a:lnTo>
                <a:lnTo>
                  <a:pt x="1229" y="934"/>
                </a:lnTo>
                <a:lnTo>
                  <a:pt x="1227" y="934"/>
                </a:lnTo>
                <a:lnTo>
                  <a:pt x="1226" y="934"/>
                </a:lnTo>
                <a:lnTo>
                  <a:pt x="1224" y="934"/>
                </a:lnTo>
                <a:lnTo>
                  <a:pt x="1222" y="934"/>
                </a:lnTo>
                <a:lnTo>
                  <a:pt x="1220" y="934"/>
                </a:lnTo>
                <a:lnTo>
                  <a:pt x="1220" y="934"/>
                </a:lnTo>
                <a:lnTo>
                  <a:pt x="1219" y="934"/>
                </a:lnTo>
                <a:lnTo>
                  <a:pt x="1217" y="934"/>
                </a:lnTo>
                <a:lnTo>
                  <a:pt x="1217" y="934"/>
                </a:lnTo>
                <a:lnTo>
                  <a:pt x="1215" y="934"/>
                </a:lnTo>
                <a:lnTo>
                  <a:pt x="1215" y="934"/>
                </a:lnTo>
                <a:lnTo>
                  <a:pt x="1214" y="934"/>
                </a:lnTo>
                <a:lnTo>
                  <a:pt x="1214" y="935"/>
                </a:lnTo>
                <a:lnTo>
                  <a:pt x="1212" y="934"/>
                </a:lnTo>
                <a:lnTo>
                  <a:pt x="1210" y="934"/>
                </a:lnTo>
                <a:lnTo>
                  <a:pt x="1210" y="932"/>
                </a:lnTo>
                <a:lnTo>
                  <a:pt x="1208" y="932"/>
                </a:lnTo>
                <a:lnTo>
                  <a:pt x="1207" y="932"/>
                </a:lnTo>
                <a:lnTo>
                  <a:pt x="1207" y="930"/>
                </a:lnTo>
                <a:lnTo>
                  <a:pt x="1207" y="929"/>
                </a:lnTo>
                <a:lnTo>
                  <a:pt x="1208" y="929"/>
                </a:lnTo>
                <a:lnTo>
                  <a:pt x="1208" y="927"/>
                </a:lnTo>
                <a:lnTo>
                  <a:pt x="1210" y="927"/>
                </a:lnTo>
                <a:lnTo>
                  <a:pt x="1212" y="927"/>
                </a:lnTo>
                <a:lnTo>
                  <a:pt x="1212" y="929"/>
                </a:lnTo>
                <a:lnTo>
                  <a:pt x="1214" y="929"/>
                </a:lnTo>
                <a:lnTo>
                  <a:pt x="1215" y="929"/>
                </a:lnTo>
                <a:lnTo>
                  <a:pt x="1217" y="929"/>
                </a:lnTo>
                <a:lnTo>
                  <a:pt x="1217" y="930"/>
                </a:lnTo>
                <a:lnTo>
                  <a:pt x="1217" y="930"/>
                </a:lnTo>
                <a:lnTo>
                  <a:pt x="1219" y="930"/>
                </a:lnTo>
                <a:lnTo>
                  <a:pt x="1220" y="930"/>
                </a:lnTo>
                <a:lnTo>
                  <a:pt x="1222" y="930"/>
                </a:lnTo>
                <a:lnTo>
                  <a:pt x="1224" y="930"/>
                </a:lnTo>
                <a:lnTo>
                  <a:pt x="1226" y="930"/>
                </a:lnTo>
                <a:lnTo>
                  <a:pt x="1227" y="930"/>
                </a:lnTo>
                <a:lnTo>
                  <a:pt x="1227" y="929"/>
                </a:lnTo>
                <a:lnTo>
                  <a:pt x="1229" y="930"/>
                </a:lnTo>
                <a:lnTo>
                  <a:pt x="1231" y="930"/>
                </a:lnTo>
                <a:lnTo>
                  <a:pt x="1231" y="929"/>
                </a:lnTo>
                <a:lnTo>
                  <a:pt x="1231" y="927"/>
                </a:lnTo>
                <a:lnTo>
                  <a:pt x="1229" y="927"/>
                </a:lnTo>
                <a:lnTo>
                  <a:pt x="1229" y="925"/>
                </a:lnTo>
                <a:lnTo>
                  <a:pt x="1229" y="924"/>
                </a:lnTo>
                <a:lnTo>
                  <a:pt x="1227" y="924"/>
                </a:lnTo>
                <a:lnTo>
                  <a:pt x="1226" y="922"/>
                </a:lnTo>
                <a:lnTo>
                  <a:pt x="1227" y="922"/>
                </a:lnTo>
                <a:lnTo>
                  <a:pt x="1227" y="920"/>
                </a:lnTo>
                <a:lnTo>
                  <a:pt x="1227" y="918"/>
                </a:lnTo>
                <a:lnTo>
                  <a:pt x="1227" y="917"/>
                </a:lnTo>
                <a:lnTo>
                  <a:pt x="1229" y="917"/>
                </a:lnTo>
                <a:lnTo>
                  <a:pt x="1229" y="915"/>
                </a:lnTo>
                <a:lnTo>
                  <a:pt x="1227" y="915"/>
                </a:lnTo>
                <a:lnTo>
                  <a:pt x="1226" y="913"/>
                </a:lnTo>
                <a:lnTo>
                  <a:pt x="1224" y="913"/>
                </a:lnTo>
                <a:lnTo>
                  <a:pt x="1222" y="913"/>
                </a:lnTo>
                <a:lnTo>
                  <a:pt x="1220" y="913"/>
                </a:lnTo>
                <a:lnTo>
                  <a:pt x="1220" y="912"/>
                </a:lnTo>
                <a:lnTo>
                  <a:pt x="1220" y="910"/>
                </a:lnTo>
                <a:lnTo>
                  <a:pt x="1222" y="910"/>
                </a:lnTo>
                <a:lnTo>
                  <a:pt x="1224" y="908"/>
                </a:lnTo>
                <a:lnTo>
                  <a:pt x="1226" y="908"/>
                </a:lnTo>
                <a:lnTo>
                  <a:pt x="1227" y="908"/>
                </a:lnTo>
                <a:lnTo>
                  <a:pt x="1229" y="908"/>
                </a:lnTo>
                <a:lnTo>
                  <a:pt x="1231" y="908"/>
                </a:lnTo>
                <a:lnTo>
                  <a:pt x="1231" y="910"/>
                </a:lnTo>
                <a:lnTo>
                  <a:pt x="1232" y="910"/>
                </a:lnTo>
                <a:lnTo>
                  <a:pt x="1234" y="912"/>
                </a:lnTo>
                <a:lnTo>
                  <a:pt x="1234" y="910"/>
                </a:lnTo>
                <a:lnTo>
                  <a:pt x="1236" y="910"/>
                </a:lnTo>
                <a:lnTo>
                  <a:pt x="1236" y="912"/>
                </a:lnTo>
                <a:lnTo>
                  <a:pt x="1237" y="912"/>
                </a:lnTo>
                <a:lnTo>
                  <a:pt x="1239" y="912"/>
                </a:lnTo>
                <a:lnTo>
                  <a:pt x="1241" y="912"/>
                </a:lnTo>
                <a:lnTo>
                  <a:pt x="1241" y="910"/>
                </a:lnTo>
                <a:lnTo>
                  <a:pt x="1243" y="910"/>
                </a:lnTo>
                <a:lnTo>
                  <a:pt x="1243" y="908"/>
                </a:lnTo>
                <a:lnTo>
                  <a:pt x="1244" y="908"/>
                </a:lnTo>
                <a:lnTo>
                  <a:pt x="1244" y="910"/>
                </a:lnTo>
                <a:lnTo>
                  <a:pt x="1246" y="910"/>
                </a:lnTo>
                <a:lnTo>
                  <a:pt x="1248" y="910"/>
                </a:lnTo>
                <a:lnTo>
                  <a:pt x="1249" y="910"/>
                </a:lnTo>
                <a:lnTo>
                  <a:pt x="1251" y="910"/>
                </a:lnTo>
                <a:lnTo>
                  <a:pt x="1253" y="910"/>
                </a:lnTo>
                <a:lnTo>
                  <a:pt x="1253" y="912"/>
                </a:lnTo>
                <a:lnTo>
                  <a:pt x="1255" y="912"/>
                </a:lnTo>
                <a:lnTo>
                  <a:pt x="1256" y="912"/>
                </a:lnTo>
                <a:lnTo>
                  <a:pt x="1258" y="913"/>
                </a:lnTo>
                <a:lnTo>
                  <a:pt x="1258" y="913"/>
                </a:lnTo>
                <a:lnTo>
                  <a:pt x="1260" y="913"/>
                </a:lnTo>
                <a:lnTo>
                  <a:pt x="1261" y="913"/>
                </a:lnTo>
                <a:lnTo>
                  <a:pt x="1261" y="915"/>
                </a:lnTo>
                <a:lnTo>
                  <a:pt x="1260" y="917"/>
                </a:lnTo>
                <a:lnTo>
                  <a:pt x="1261" y="918"/>
                </a:lnTo>
                <a:lnTo>
                  <a:pt x="1263" y="918"/>
                </a:lnTo>
                <a:lnTo>
                  <a:pt x="1265" y="918"/>
                </a:lnTo>
                <a:lnTo>
                  <a:pt x="1267" y="918"/>
                </a:lnTo>
                <a:lnTo>
                  <a:pt x="1268" y="918"/>
                </a:lnTo>
                <a:lnTo>
                  <a:pt x="1268" y="920"/>
                </a:lnTo>
                <a:lnTo>
                  <a:pt x="1267" y="920"/>
                </a:lnTo>
                <a:lnTo>
                  <a:pt x="1265" y="920"/>
                </a:lnTo>
                <a:lnTo>
                  <a:pt x="1263" y="920"/>
                </a:lnTo>
                <a:lnTo>
                  <a:pt x="1263" y="922"/>
                </a:lnTo>
                <a:lnTo>
                  <a:pt x="1265" y="922"/>
                </a:lnTo>
                <a:lnTo>
                  <a:pt x="1267" y="922"/>
                </a:lnTo>
                <a:lnTo>
                  <a:pt x="1267" y="924"/>
                </a:lnTo>
                <a:lnTo>
                  <a:pt x="1268" y="924"/>
                </a:lnTo>
                <a:lnTo>
                  <a:pt x="1270" y="924"/>
                </a:lnTo>
                <a:lnTo>
                  <a:pt x="1272" y="924"/>
                </a:lnTo>
                <a:lnTo>
                  <a:pt x="1273" y="924"/>
                </a:lnTo>
                <a:lnTo>
                  <a:pt x="1273" y="925"/>
                </a:lnTo>
                <a:lnTo>
                  <a:pt x="1275" y="927"/>
                </a:lnTo>
                <a:lnTo>
                  <a:pt x="1275" y="929"/>
                </a:lnTo>
                <a:lnTo>
                  <a:pt x="1277" y="929"/>
                </a:lnTo>
                <a:lnTo>
                  <a:pt x="1277" y="930"/>
                </a:lnTo>
                <a:lnTo>
                  <a:pt x="1275" y="932"/>
                </a:lnTo>
                <a:lnTo>
                  <a:pt x="1275" y="934"/>
                </a:lnTo>
                <a:lnTo>
                  <a:pt x="1273" y="934"/>
                </a:lnTo>
                <a:lnTo>
                  <a:pt x="1273" y="934"/>
                </a:lnTo>
                <a:lnTo>
                  <a:pt x="1272" y="934"/>
                </a:lnTo>
                <a:moveTo>
                  <a:pt x="1224" y="924"/>
                </a:moveTo>
                <a:lnTo>
                  <a:pt x="1224" y="925"/>
                </a:lnTo>
                <a:lnTo>
                  <a:pt x="1226" y="925"/>
                </a:lnTo>
                <a:lnTo>
                  <a:pt x="1226" y="927"/>
                </a:lnTo>
                <a:lnTo>
                  <a:pt x="1224" y="927"/>
                </a:lnTo>
                <a:lnTo>
                  <a:pt x="1222" y="927"/>
                </a:lnTo>
                <a:lnTo>
                  <a:pt x="1222" y="925"/>
                </a:lnTo>
                <a:lnTo>
                  <a:pt x="1220" y="925"/>
                </a:lnTo>
                <a:lnTo>
                  <a:pt x="1220" y="924"/>
                </a:lnTo>
                <a:lnTo>
                  <a:pt x="1222" y="924"/>
                </a:lnTo>
                <a:lnTo>
                  <a:pt x="1224" y="924"/>
                </a:lnTo>
                <a:moveTo>
                  <a:pt x="3329" y="910"/>
                </a:moveTo>
                <a:lnTo>
                  <a:pt x="3329" y="912"/>
                </a:lnTo>
                <a:lnTo>
                  <a:pt x="3331" y="912"/>
                </a:lnTo>
                <a:lnTo>
                  <a:pt x="3329" y="913"/>
                </a:lnTo>
                <a:lnTo>
                  <a:pt x="3328" y="913"/>
                </a:lnTo>
                <a:lnTo>
                  <a:pt x="3328" y="915"/>
                </a:lnTo>
                <a:lnTo>
                  <a:pt x="3328" y="917"/>
                </a:lnTo>
                <a:lnTo>
                  <a:pt x="3328" y="918"/>
                </a:lnTo>
                <a:lnTo>
                  <a:pt x="3326" y="918"/>
                </a:lnTo>
                <a:lnTo>
                  <a:pt x="3324" y="918"/>
                </a:lnTo>
                <a:lnTo>
                  <a:pt x="3323" y="918"/>
                </a:lnTo>
                <a:lnTo>
                  <a:pt x="3323" y="920"/>
                </a:lnTo>
                <a:lnTo>
                  <a:pt x="3324" y="920"/>
                </a:lnTo>
                <a:lnTo>
                  <a:pt x="3324" y="922"/>
                </a:lnTo>
                <a:lnTo>
                  <a:pt x="3323" y="922"/>
                </a:lnTo>
                <a:lnTo>
                  <a:pt x="3321" y="922"/>
                </a:lnTo>
                <a:lnTo>
                  <a:pt x="3321" y="920"/>
                </a:lnTo>
                <a:lnTo>
                  <a:pt x="3319" y="920"/>
                </a:lnTo>
                <a:lnTo>
                  <a:pt x="3317" y="920"/>
                </a:lnTo>
                <a:lnTo>
                  <a:pt x="3316" y="920"/>
                </a:lnTo>
                <a:lnTo>
                  <a:pt x="3316" y="918"/>
                </a:lnTo>
                <a:lnTo>
                  <a:pt x="3314" y="920"/>
                </a:lnTo>
                <a:lnTo>
                  <a:pt x="3314" y="918"/>
                </a:lnTo>
                <a:lnTo>
                  <a:pt x="3312" y="918"/>
                </a:lnTo>
                <a:lnTo>
                  <a:pt x="3312" y="917"/>
                </a:lnTo>
                <a:lnTo>
                  <a:pt x="3311" y="917"/>
                </a:lnTo>
                <a:lnTo>
                  <a:pt x="3311" y="915"/>
                </a:lnTo>
                <a:lnTo>
                  <a:pt x="3311" y="913"/>
                </a:lnTo>
                <a:lnTo>
                  <a:pt x="3311" y="912"/>
                </a:lnTo>
                <a:lnTo>
                  <a:pt x="3311" y="910"/>
                </a:lnTo>
                <a:lnTo>
                  <a:pt x="3309" y="908"/>
                </a:lnTo>
                <a:lnTo>
                  <a:pt x="3309" y="906"/>
                </a:lnTo>
                <a:lnTo>
                  <a:pt x="3309" y="905"/>
                </a:lnTo>
                <a:lnTo>
                  <a:pt x="3309" y="903"/>
                </a:lnTo>
                <a:lnTo>
                  <a:pt x="3311" y="903"/>
                </a:lnTo>
                <a:lnTo>
                  <a:pt x="3311" y="901"/>
                </a:lnTo>
                <a:lnTo>
                  <a:pt x="3311" y="901"/>
                </a:lnTo>
                <a:lnTo>
                  <a:pt x="3311" y="900"/>
                </a:lnTo>
                <a:lnTo>
                  <a:pt x="3311" y="898"/>
                </a:lnTo>
                <a:lnTo>
                  <a:pt x="3312" y="898"/>
                </a:lnTo>
                <a:lnTo>
                  <a:pt x="3311" y="896"/>
                </a:lnTo>
                <a:lnTo>
                  <a:pt x="3312" y="896"/>
                </a:lnTo>
                <a:lnTo>
                  <a:pt x="3312" y="894"/>
                </a:lnTo>
                <a:lnTo>
                  <a:pt x="3314" y="894"/>
                </a:lnTo>
                <a:lnTo>
                  <a:pt x="3316" y="894"/>
                </a:lnTo>
                <a:lnTo>
                  <a:pt x="3316" y="893"/>
                </a:lnTo>
                <a:lnTo>
                  <a:pt x="3317" y="893"/>
                </a:lnTo>
                <a:lnTo>
                  <a:pt x="3319" y="893"/>
                </a:lnTo>
                <a:lnTo>
                  <a:pt x="3321" y="893"/>
                </a:lnTo>
                <a:lnTo>
                  <a:pt x="3323" y="893"/>
                </a:lnTo>
                <a:lnTo>
                  <a:pt x="3323" y="893"/>
                </a:lnTo>
                <a:lnTo>
                  <a:pt x="3324" y="893"/>
                </a:lnTo>
                <a:lnTo>
                  <a:pt x="3326" y="893"/>
                </a:lnTo>
                <a:lnTo>
                  <a:pt x="3326" y="893"/>
                </a:lnTo>
                <a:lnTo>
                  <a:pt x="3328" y="893"/>
                </a:lnTo>
                <a:lnTo>
                  <a:pt x="3328" y="893"/>
                </a:lnTo>
                <a:lnTo>
                  <a:pt x="3329" y="893"/>
                </a:lnTo>
                <a:lnTo>
                  <a:pt x="3329" y="893"/>
                </a:lnTo>
                <a:lnTo>
                  <a:pt x="3331" y="893"/>
                </a:lnTo>
                <a:lnTo>
                  <a:pt x="3333" y="894"/>
                </a:lnTo>
                <a:lnTo>
                  <a:pt x="3333" y="896"/>
                </a:lnTo>
                <a:lnTo>
                  <a:pt x="3333" y="898"/>
                </a:lnTo>
                <a:lnTo>
                  <a:pt x="3333" y="900"/>
                </a:lnTo>
                <a:lnTo>
                  <a:pt x="3331" y="900"/>
                </a:lnTo>
                <a:lnTo>
                  <a:pt x="3331" y="901"/>
                </a:lnTo>
                <a:lnTo>
                  <a:pt x="3331" y="903"/>
                </a:lnTo>
                <a:lnTo>
                  <a:pt x="3331" y="905"/>
                </a:lnTo>
                <a:lnTo>
                  <a:pt x="3331" y="906"/>
                </a:lnTo>
                <a:lnTo>
                  <a:pt x="3331" y="908"/>
                </a:lnTo>
                <a:lnTo>
                  <a:pt x="3331" y="910"/>
                </a:lnTo>
                <a:lnTo>
                  <a:pt x="3329" y="910"/>
                </a:lnTo>
                <a:moveTo>
                  <a:pt x="1226" y="889"/>
                </a:moveTo>
                <a:lnTo>
                  <a:pt x="1226" y="891"/>
                </a:lnTo>
                <a:lnTo>
                  <a:pt x="1227" y="891"/>
                </a:lnTo>
                <a:lnTo>
                  <a:pt x="1227" y="889"/>
                </a:lnTo>
                <a:lnTo>
                  <a:pt x="1229" y="888"/>
                </a:lnTo>
                <a:lnTo>
                  <a:pt x="1229" y="889"/>
                </a:lnTo>
                <a:lnTo>
                  <a:pt x="1229" y="891"/>
                </a:lnTo>
                <a:lnTo>
                  <a:pt x="1227" y="893"/>
                </a:lnTo>
                <a:lnTo>
                  <a:pt x="1226" y="893"/>
                </a:lnTo>
                <a:lnTo>
                  <a:pt x="1224" y="893"/>
                </a:lnTo>
                <a:lnTo>
                  <a:pt x="1222" y="893"/>
                </a:lnTo>
                <a:lnTo>
                  <a:pt x="1220" y="893"/>
                </a:lnTo>
                <a:lnTo>
                  <a:pt x="1220" y="893"/>
                </a:lnTo>
                <a:lnTo>
                  <a:pt x="1220" y="891"/>
                </a:lnTo>
                <a:lnTo>
                  <a:pt x="1222" y="891"/>
                </a:lnTo>
                <a:lnTo>
                  <a:pt x="1224" y="889"/>
                </a:lnTo>
                <a:lnTo>
                  <a:pt x="1226" y="889"/>
                </a:lnTo>
                <a:moveTo>
                  <a:pt x="1181" y="882"/>
                </a:moveTo>
                <a:lnTo>
                  <a:pt x="1181" y="881"/>
                </a:lnTo>
                <a:lnTo>
                  <a:pt x="1183" y="881"/>
                </a:lnTo>
                <a:lnTo>
                  <a:pt x="1183" y="882"/>
                </a:lnTo>
                <a:lnTo>
                  <a:pt x="1181" y="882"/>
                </a:lnTo>
                <a:moveTo>
                  <a:pt x="1196" y="908"/>
                </a:moveTo>
                <a:lnTo>
                  <a:pt x="1196" y="906"/>
                </a:lnTo>
                <a:lnTo>
                  <a:pt x="1195" y="906"/>
                </a:lnTo>
                <a:lnTo>
                  <a:pt x="1193" y="906"/>
                </a:lnTo>
                <a:lnTo>
                  <a:pt x="1191" y="906"/>
                </a:lnTo>
                <a:lnTo>
                  <a:pt x="1190" y="906"/>
                </a:lnTo>
                <a:lnTo>
                  <a:pt x="1188" y="906"/>
                </a:lnTo>
                <a:lnTo>
                  <a:pt x="1186" y="906"/>
                </a:lnTo>
                <a:lnTo>
                  <a:pt x="1185" y="906"/>
                </a:lnTo>
                <a:lnTo>
                  <a:pt x="1183" y="906"/>
                </a:lnTo>
                <a:lnTo>
                  <a:pt x="1181" y="906"/>
                </a:lnTo>
                <a:lnTo>
                  <a:pt x="1181" y="908"/>
                </a:lnTo>
                <a:lnTo>
                  <a:pt x="1179" y="908"/>
                </a:lnTo>
                <a:lnTo>
                  <a:pt x="1178" y="906"/>
                </a:lnTo>
                <a:lnTo>
                  <a:pt x="1176" y="906"/>
                </a:lnTo>
                <a:lnTo>
                  <a:pt x="1176" y="908"/>
                </a:lnTo>
                <a:lnTo>
                  <a:pt x="1176" y="908"/>
                </a:lnTo>
                <a:lnTo>
                  <a:pt x="1174" y="908"/>
                </a:lnTo>
                <a:lnTo>
                  <a:pt x="1173" y="908"/>
                </a:lnTo>
                <a:lnTo>
                  <a:pt x="1173" y="906"/>
                </a:lnTo>
                <a:lnTo>
                  <a:pt x="1174" y="906"/>
                </a:lnTo>
                <a:lnTo>
                  <a:pt x="1174" y="905"/>
                </a:lnTo>
                <a:lnTo>
                  <a:pt x="1176" y="905"/>
                </a:lnTo>
                <a:lnTo>
                  <a:pt x="1176" y="903"/>
                </a:lnTo>
                <a:lnTo>
                  <a:pt x="1176" y="903"/>
                </a:lnTo>
                <a:lnTo>
                  <a:pt x="1178" y="901"/>
                </a:lnTo>
                <a:lnTo>
                  <a:pt x="1179" y="901"/>
                </a:lnTo>
                <a:lnTo>
                  <a:pt x="1179" y="900"/>
                </a:lnTo>
                <a:lnTo>
                  <a:pt x="1181" y="900"/>
                </a:lnTo>
                <a:lnTo>
                  <a:pt x="1181" y="898"/>
                </a:lnTo>
                <a:lnTo>
                  <a:pt x="1179" y="898"/>
                </a:lnTo>
                <a:lnTo>
                  <a:pt x="1179" y="896"/>
                </a:lnTo>
                <a:lnTo>
                  <a:pt x="1179" y="894"/>
                </a:lnTo>
                <a:lnTo>
                  <a:pt x="1178" y="894"/>
                </a:lnTo>
                <a:lnTo>
                  <a:pt x="1176" y="894"/>
                </a:lnTo>
                <a:lnTo>
                  <a:pt x="1176" y="894"/>
                </a:lnTo>
                <a:lnTo>
                  <a:pt x="1174" y="894"/>
                </a:lnTo>
                <a:lnTo>
                  <a:pt x="1173" y="894"/>
                </a:lnTo>
                <a:lnTo>
                  <a:pt x="1171" y="894"/>
                </a:lnTo>
                <a:lnTo>
                  <a:pt x="1171" y="893"/>
                </a:lnTo>
                <a:lnTo>
                  <a:pt x="1169" y="893"/>
                </a:lnTo>
                <a:lnTo>
                  <a:pt x="1169" y="893"/>
                </a:lnTo>
                <a:lnTo>
                  <a:pt x="1167" y="893"/>
                </a:lnTo>
                <a:lnTo>
                  <a:pt x="1167" y="891"/>
                </a:lnTo>
                <a:lnTo>
                  <a:pt x="1167" y="889"/>
                </a:lnTo>
                <a:lnTo>
                  <a:pt x="1167" y="888"/>
                </a:lnTo>
                <a:lnTo>
                  <a:pt x="1167" y="886"/>
                </a:lnTo>
                <a:lnTo>
                  <a:pt x="1167" y="884"/>
                </a:lnTo>
                <a:lnTo>
                  <a:pt x="1167" y="882"/>
                </a:lnTo>
                <a:lnTo>
                  <a:pt x="1166" y="882"/>
                </a:lnTo>
                <a:lnTo>
                  <a:pt x="1166" y="881"/>
                </a:lnTo>
                <a:lnTo>
                  <a:pt x="1164" y="882"/>
                </a:lnTo>
                <a:lnTo>
                  <a:pt x="1162" y="882"/>
                </a:lnTo>
                <a:lnTo>
                  <a:pt x="1161" y="882"/>
                </a:lnTo>
                <a:lnTo>
                  <a:pt x="1159" y="882"/>
                </a:lnTo>
                <a:lnTo>
                  <a:pt x="1157" y="882"/>
                </a:lnTo>
                <a:lnTo>
                  <a:pt x="1157" y="881"/>
                </a:lnTo>
                <a:lnTo>
                  <a:pt x="1155" y="881"/>
                </a:lnTo>
                <a:lnTo>
                  <a:pt x="1154" y="881"/>
                </a:lnTo>
                <a:lnTo>
                  <a:pt x="1152" y="881"/>
                </a:lnTo>
                <a:lnTo>
                  <a:pt x="1152" y="879"/>
                </a:lnTo>
                <a:lnTo>
                  <a:pt x="1150" y="879"/>
                </a:lnTo>
                <a:lnTo>
                  <a:pt x="1150" y="877"/>
                </a:lnTo>
                <a:lnTo>
                  <a:pt x="1149" y="877"/>
                </a:lnTo>
                <a:lnTo>
                  <a:pt x="1147" y="876"/>
                </a:lnTo>
                <a:lnTo>
                  <a:pt x="1147" y="874"/>
                </a:lnTo>
                <a:lnTo>
                  <a:pt x="1145" y="874"/>
                </a:lnTo>
                <a:lnTo>
                  <a:pt x="1143" y="874"/>
                </a:lnTo>
                <a:lnTo>
                  <a:pt x="1142" y="874"/>
                </a:lnTo>
                <a:lnTo>
                  <a:pt x="1140" y="874"/>
                </a:lnTo>
                <a:lnTo>
                  <a:pt x="1138" y="874"/>
                </a:lnTo>
                <a:lnTo>
                  <a:pt x="1138" y="872"/>
                </a:lnTo>
                <a:lnTo>
                  <a:pt x="1137" y="872"/>
                </a:lnTo>
                <a:lnTo>
                  <a:pt x="1135" y="872"/>
                </a:lnTo>
                <a:lnTo>
                  <a:pt x="1135" y="872"/>
                </a:lnTo>
                <a:lnTo>
                  <a:pt x="1133" y="872"/>
                </a:lnTo>
                <a:lnTo>
                  <a:pt x="1133" y="871"/>
                </a:lnTo>
                <a:lnTo>
                  <a:pt x="1132" y="871"/>
                </a:lnTo>
                <a:lnTo>
                  <a:pt x="1130" y="869"/>
                </a:lnTo>
                <a:lnTo>
                  <a:pt x="1130" y="867"/>
                </a:lnTo>
                <a:lnTo>
                  <a:pt x="1132" y="869"/>
                </a:lnTo>
                <a:lnTo>
                  <a:pt x="1132" y="867"/>
                </a:lnTo>
                <a:lnTo>
                  <a:pt x="1133" y="867"/>
                </a:lnTo>
                <a:lnTo>
                  <a:pt x="1135" y="867"/>
                </a:lnTo>
                <a:lnTo>
                  <a:pt x="1135" y="865"/>
                </a:lnTo>
                <a:lnTo>
                  <a:pt x="1135" y="865"/>
                </a:lnTo>
                <a:lnTo>
                  <a:pt x="1133" y="864"/>
                </a:lnTo>
                <a:lnTo>
                  <a:pt x="1132" y="864"/>
                </a:lnTo>
                <a:lnTo>
                  <a:pt x="1130" y="864"/>
                </a:lnTo>
                <a:lnTo>
                  <a:pt x="1128" y="864"/>
                </a:lnTo>
                <a:lnTo>
                  <a:pt x="1126" y="864"/>
                </a:lnTo>
                <a:lnTo>
                  <a:pt x="1125" y="864"/>
                </a:lnTo>
                <a:lnTo>
                  <a:pt x="1123" y="864"/>
                </a:lnTo>
                <a:lnTo>
                  <a:pt x="1123" y="865"/>
                </a:lnTo>
                <a:lnTo>
                  <a:pt x="1121" y="865"/>
                </a:lnTo>
                <a:lnTo>
                  <a:pt x="1120" y="865"/>
                </a:lnTo>
                <a:lnTo>
                  <a:pt x="1120" y="867"/>
                </a:lnTo>
                <a:lnTo>
                  <a:pt x="1118" y="867"/>
                </a:lnTo>
                <a:lnTo>
                  <a:pt x="1118" y="869"/>
                </a:lnTo>
                <a:lnTo>
                  <a:pt x="1116" y="869"/>
                </a:lnTo>
                <a:lnTo>
                  <a:pt x="1114" y="871"/>
                </a:lnTo>
                <a:lnTo>
                  <a:pt x="1113" y="871"/>
                </a:lnTo>
                <a:lnTo>
                  <a:pt x="1111" y="871"/>
                </a:lnTo>
                <a:lnTo>
                  <a:pt x="1109" y="871"/>
                </a:lnTo>
                <a:lnTo>
                  <a:pt x="1108" y="871"/>
                </a:lnTo>
                <a:lnTo>
                  <a:pt x="1108" y="872"/>
                </a:lnTo>
                <a:lnTo>
                  <a:pt x="1106" y="872"/>
                </a:lnTo>
                <a:lnTo>
                  <a:pt x="1106" y="874"/>
                </a:lnTo>
                <a:lnTo>
                  <a:pt x="1106" y="876"/>
                </a:lnTo>
                <a:lnTo>
                  <a:pt x="1104" y="874"/>
                </a:lnTo>
                <a:lnTo>
                  <a:pt x="1104" y="876"/>
                </a:lnTo>
                <a:lnTo>
                  <a:pt x="1102" y="876"/>
                </a:lnTo>
                <a:lnTo>
                  <a:pt x="1101" y="877"/>
                </a:lnTo>
                <a:lnTo>
                  <a:pt x="1099" y="877"/>
                </a:lnTo>
                <a:lnTo>
                  <a:pt x="1101" y="876"/>
                </a:lnTo>
                <a:lnTo>
                  <a:pt x="1101" y="874"/>
                </a:lnTo>
                <a:lnTo>
                  <a:pt x="1102" y="874"/>
                </a:lnTo>
                <a:lnTo>
                  <a:pt x="1104" y="872"/>
                </a:lnTo>
                <a:lnTo>
                  <a:pt x="1102" y="872"/>
                </a:lnTo>
                <a:lnTo>
                  <a:pt x="1102" y="871"/>
                </a:lnTo>
                <a:lnTo>
                  <a:pt x="1102" y="869"/>
                </a:lnTo>
                <a:lnTo>
                  <a:pt x="1102" y="867"/>
                </a:lnTo>
                <a:lnTo>
                  <a:pt x="1104" y="867"/>
                </a:lnTo>
                <a:lnTo>
                  <a:pt x="1104" y="865"/>
                </a:lnTo>
                <a:lnTo>
                  <a:pt x="1106" y="865"/>
                </a:lnTo>
                <a:lnTo>
                  <a:pt x="1106" y="864"/>
                </a:lnTo>
                <a:lnTo>
                  <a:pt x="1108" y="864"/>
                </a:lnTo>
                <a:lnTo>
                  <a:pt x="1108" y="862"/>
                </a:lnTo>
                <a:lnTo>
                  <a:pt x="1109" y="864"/>
                </a:lnTo>
                <a:lnTo>
                  <a:pt x="1109" y="862"/>
                </a:lnTo>
                <a:lnTo>
                  <a:pt x="1111" y="862"/>
                </a:lnTo>
                <a:lnTo>
                  <a:pt x="1113" y="862"/>
                </a:lnTo>
                <a:lnTo>
                  <a:pt x="1114" y="860"/>
                </a:lnTo>
                <a:lnTo>
                  <a:pt x="1116" y="860"/>
                </a:lnTo>
                <a:lnTo>
                  <a:pt x="1118" y="860"/>
                </a:lnTo>
                <a:lnTo>
                  <a:pt x="1118" y="859"/>
                </a:lnTo>
                <a:lnTo>
                  <a:pt x="1120" y="859"/>
                </a:lnTo>
                <a:lnTo>
                  <a:pt x="1121" y="859"/>
                </a:lnTo>
                <a:lnTo>
                  <a:pt x="1123" y="859"/>
                </a:lnTo>
                <a:lnTo>
                  <a:pt x="1125" y="859"/>
                </a:lnTo>
                <a:lnTo>
                  <a:pt x="1126" y="859"/>
                </a:lnTo>
                <a:lnTo>
                  <a:pt x="1126" y="857"/>
                </a:lnTo>
                <a:lnTo>
                  <a:pt x="1128" y="857"/>
                </a:lnTo>
                <a:lnTo>
                  <a:pt x="1130" y="857"/>
                </a:lnTo>
                <a:lnTo>
                  <a:pt x="1132" y="857"/>
                </a:lnTo>
                <a:lnTo>
                  <a:pt x="1133" y="857"/>
                </a:lnTo>
                <a:lnTo>
                  <a:pt x="1135" y="857"/>
                </a:lnTo>
                <a:lnTo>
                  <a:pt x="1135" y="857"/>
                </a:lnTo>
                <a:lnTo>
                  <a:pt x="1137" y="857"/>
                </a:lnTo>
                <a:lnTo>
                  <a:pt x="1137" y="859"/>
                </a:lnTo>
                <a:lnTo>
                  <a:pt x="1138" y="859"/>
                </a:lnTo>
                <a:lnTo>
                  <a:pt x="1138" y="857"/>
                </a:lnTo>
                <a:lnTo>
                  <a:pt x="1140" y="857"/>
                </a:lnTo>
                <a:lnTo>
                  <a:pt x="1142" y="859"/>
                </a:lnTo>
                <a:lnTo>
                  <a:pt x="1143" y="859"/>
                </a:lnTo>
                <a:lnTo>
                  <a:pt x="1145" y="859"/>
                </a:lnTo>
                <a:lnTo>
                  <a:pt x="1147" y="859"/>
                </a:lnTo>
                <a:lnTo>
                  <a:pt x="1149" y="859"/>
                </a:lnTo>
                <a:lnTo>
                  <a:pt x="1149" y="860"/>
                </a:lnTo>
                <a:lnTo>
                  <a:pt x="1150" y="860"/>
                </a:lnTo>
                <a:lnTo>
                  <a:pt x="1152" y="862"/>
                </a:lnTo>
                <a:lnTo>
                  <a:pt x="1152" y="860"/>
                </a:lnTo>
                <a:lnTo>
                  <a:pt x="1154" y="860"/>
                </a:lnTo>
                <a:lnTo>
                  <a:pt x="1155" y="862"/>
                </a:lnTo>
                <a:lnTo>
                  <a:pt x="1155" y="864"/>
                </a:lnTo>
                <a:lnTo>
                  <a:pt x="1157" y="864"/>
                </a:lnTo>
                <a:lnTo>
                  <a:pt x="1159" y="864"/>
                </a:lnTo>
                <a:lnTo>
                  <a:pt x="1159" y="865"/>
                </a:lnTo>
                <a:lnTo>
                  <a:pt x="1159" y="867"/>
                </a:lnTo>
                <a:lnTo>
                  <a:pt x="1161" y="867"/>
                </a:lnTo>
                <a:lnTo>
                  <a:pt x="1161" y="869"/>
                </a:lnTo>
                <a:lnTo>
                  <a:pt x="1162" y="869"/>
                </a:lnTo>
                <a:lnTo>
                  <a:pt x="1162" y="871"/>
                </a:lnTo>
                <a:lnTo>
                  <a:pt x="1164" y="871"/>
                </a:lnTo>
                <a:lnTo>
                  <a:pt x="1164" y="869"/>
                </a:lnTo>
                <a:lnTo>
                  <a:pt x="1166" y="869"/>
                </a:lnTo>
                <a:lnTo>
                  <a:pt x="1167" y="871"/>
                </a:lnTo>
                <a:lnTo>
                  <a:pt x="1169" y="871"/>
                </a:lnTo>
                <a:lnTo>
                  <a:pt x="1171" y="871"/>
                </a:lnTo>
                <a:lnTo>
                  <a:pt x="1171" y="872"/>
                </a:lnTo>
                <a:lnTo>
                  <a:pt x="1173" y="872"/>
                </a:lnTo>
                <a:lnTo>
                  <a:pt x="1173" y="874"/>
                </a:lnTo>
                <a:lnTo>
                  <a:pt x="1174" y="874"/>
                </a:lnTo>
                <a:lnTo>
                  <a:pt x="1176" y="876"/>
                </a:lnTo>
                <a:lnTo>
                  <a:pt x="1176" y="877"/>
                </a:lnTo>
                <a:lnTo>
                  <a:pt x="1176" y="877"/>
                </a:lnTo>
                <a:lnTo>
                  <a:pt x="1176" y="879"/>
                </a:lnTo>
                <a:lnTo>
                  <a:pt x="1178" y="879"/>
                </a:lnTo>
                <a:lnTo>
                  <a:pt x="1179" y="881"/>
                </a:lnTo>
                <a:lnTo>
                  <a:pt x="1179" y="882"/>
                </a:lnTo>
                <a:lnTo>
                  <a:pt x="1181" y="882"/>
                </a:lnTo>
                <a:lnTo>
                  <a:pt x="1181" y="884"/>
                </a:lnTo>
                <a:lnTo>
                  <a:pt x="1183" y="884"/>
                </a:lnTo>
                <a:lnTo>
                  <a:pt x="1183" y="882"/>
                </a:lnTo>
                <a:lnTo>
                  <a:pt x="1185" y="882"/>
                </a:lnTo>
                <a:lnTo>
                  <a:pt x="1185" y="884"/>
                </a:lnTo>
                <a:lnTo>
                  <a:pt x="1186" y="886"/>
                </a:lnTo>
                <a:lnTo>
                  <a:pt x="1185" y="886"/>
                </a:lnTo>
                <a:lnTo>
                  <a:pt x="1185" y="888"/>
                </a:lnTo>
                <a:lnTo>
                  <a:pt x="1186" y="888"/>
                </a:lnTo>
                <a:lnTo>
                  <a:pt x="1186" y="886"/>
                </a:lnTo>
                <a:lnTo>
                  <a:pt x="1188" y="886"/>
                </a:lnTo>
                <a:lnTo>
                  <a:pt x="1188" y="888"/>
                </a:lnTo>
                <a:lnTo>
                  <a:pt x="1190" y="888"/>
                </a:lnTo>
                <a:lnTo>
                  <a:pt x="1188" y="889"/>
                </a:lnTo>
                <a:lnTo>
                  <a:pt x="1190" y="889"/>
                </a:lnTo>
                <a:lnTo>
                  <a:pt x="1190" y="888"/>
                </a:lnTo>
                <a:lnTo>
                  <a:pt x="1191" y="888"/>
                </a:lnTo>
                <a:lnTo>
                  <a:pt x="1191" y="889"/>
                </a:lnTo>
                <a:lnTo>
                  <a:pt x="1193" y="889"/>
                </a:lnTo>
                <a:lnTo>
                  <a:pt x="1193" y="891"/>
                </a:lnTo>
                <a:lnTo>
                  <a:pt x="1195" y="891"/>
                </a:lnTo>
                <a:lnTo>
                  <a:pt x="1196" y="891"/>
                </a:lnTo>
                <a:lnTo>
                  <a:pt x="1198" y="891"/>
                </a:lnTo>
                <a:lnTo>
                  <a:pt x="1200" y="891"/>
                </a:lnTo>
                <a:lnTo>
                  <a:pt x="1200" y="893"/>
                </a:lnTo>
                <a:lnTo>
                  <a:pt x="1198" y="893"/>
                </a:lnTo>
                <a:lnTo>
                  <a:pt x="1196" y="893"/>
                </a:lnTo>
                <a:lnTo>
                  <a:pt x="1196" y="894"/>
                </a:lnTo>
                <a:lnTo>
                  <a:pt x="1196" y="896"/>
                </a:lnTo>
                <a:lnTo>
                  <a:pt x="1198" y="896"/>
                </a:lnTo>
                <a:lnTo>
                  <a:pt x="1200" y="896"/>
                </a:lnTo>
                <a:lnTo>
                  <a:pt x="1200" y="894"/>
                </a:lnTo>
                <a:lnTo>
                  <a:pt x="1202" y="894"/>
                </a:lnTo>
                <a:lnTo>
                  <a:pt x="1203" y="894"/>
                </a:lnTo>
                <a:lnTo>
                  <a:pt x="1203" y="896"/>
                </a:lnTo>
                <a:lnTo>
                  <a:pt x="1205" y="896"/>
                </a:lnTo>
                <a:lnTo>
                  <a:pt x="1207" y="896"/>
                </a:lnTo>
                <a:lnTo>
                  <a:pt x="1208" y="896"/>
                </a:lnTo>
                <a:lnTo>
                  <a:pt x="1208" y="898"/>
                </a:lnTo>
                <a:lnTo>
                  <a:pt x="1210" y="898"/>
                </a:lnTo>
                <a:lnTo>
                  <a:pt x="1210" y="900"/>
                </a:lnTo>
                <a:lnTo>
                  <a:pt x="1212" y="901"/>
                </a:lnTo>
                <a:lnTo>
                  <a:pt x="1214" y="901"/>
                </a:lnTo>
                <a:lnTo>
                  <a:pt x="1215" y="901"/>
                </a:lnTo>
                <a:lnTo>
                  <a:pt x="1215" y="903"/>
                </a:lnTo>
                <a:lnTo>
                  <a:pt x="1215" y="905"/>
                </a:lnTo>
                <a:lnTo>
                  <a:pt x="1214" y="905"/>
                </a:lnTo>
                <a:lnTo>
                  <a:pt x="1212" y="905"/>
                </a:lnTo>
                <a:lnTo>
                  <a:pt x="1210" y="905"/>
                </a:lnTo>
                <a:lnTo>
                  <a:pt x="1208" y="906"/>
                </a:lnTo>
                <a:lnTo>
                  <a:pt x="1207" y="906"/>
                </a:lnTo>
                <a:lnTo>
                  <a:pt x="1205" y="906"/>
                </a:lnTo>
                <a:lnTo>
                  <a:pt x="1205" y="908"/>
                </a:lnTo>
                <a:lnTo>
                  <a:pt x="1203" y="908"/>
                </a:lnTo>
                <a:lnTo>
                  <a:pt x="1202" y="908"/>
                </a:lnTo>
                <a:lnTo>
                  <a:pt x="1203" y="906"/>
                </a:lnTo>
                <a:lnTo>
                  <a:pt x="1202" y="906"/>
                </a:lnTo>
                <a:lnTo>
                  <a:pt x="1202" y="908"/>
                </a:lnTo>
                <a:lnTo>
                  <a:pt x="1200" y="908"/>
                </a:lnTo>
                <a:lnTo>
                  <a:pt x="1198" y="908"/>
                </a:lnTo>
                <a:lnTo>
                  <a:pt x="1196" y="908"/>
                </a:lnTo>
                <a:moveTo>
                  <a:pt x="1118" y="882"/>
                </a:moveTo>
                <a:lnTo>
                  <a:pt x="1116" y="882"/>
                </a:lnTo>
                <a:lnTo>
                  <a:pt x="1114" y="881"/>
                </a:lnTo>
                <a:lnTo>
                  <a:pt x="1116" y="881"/>
                </a:lnTo>
                <a:lnTo>
                  <a:pt x="1118" y="881"/>
                </a:lnTo>
                <a:lnTo>
                  <a:pt x="1116" y="877"/>
                </a:lnTo>
                <a:lnTo>
                  <a:pt x="1118" y="876"/>
                </a:lnTo>
                <a:lnTo>
                  <a:pt x="1120" y="876"/>
                </a:lnTo>
                <a:lnTo>
                  <a:pt x="1121" y="876"/>
                </a:lnTo>
                <a:lnTo>
                  <a:pt x="1121" y="877"/>
                </a:lnTo>
                <a:lnTo>
                  <a:pt x="1123" y="877"/>
                </a:lnTo>
                <a:lnTo>
                  <a:pt x="1123" y="879"/>
                </a:lnTo>
                <a:lnTo>
                  <a:pt x="1121" y="879"/>
                </a:lnTo>
                <a:lnTo>
                  <a:pt x="1121" y="881"/>
                </a:lnTo>
                <a:lnTo>
                  <a:pt x="1121" y="882"/>
                </a:lnTo>
                <a:lnTo>
                  <a:pt x="1120" y="882"/>
                </a:lnTo>
                <a:lnTo>
                  <a:pt x="1118" y="882"/>
                </a:lnTo>
                <a:moveTo>
                  <a:pt x="296" y="864"/>
                </a:moveTo>
                <a:lnTo>
                  <a:pt x="297" y="865"/>
                </a:lnTo>
                <a:lnTo>
                  <a:pt x="297" y="867"/>
                </a:lnTo>
                <a:lnTo>
                  <a:pt x="296" y="869"/>
                </a:lnTo>
                <a:lnTo>
                  <a:pt x="297" y="869"/>
                </a:lnTo>
                <a:lnTo>
                  <a:pt x="297" y="871"/>
                </a:lnTo>
                <a:lnTo>
                  <a:pt x="297" y="872"/>
                </a:lnTo>
                <a:lnTo>
                  <a:pt x="297" y="874"/>
                </a:lnTo>
                <a:lnTo>
                  <a:pt x="296" y="874"/>
                </a:lnTo>
                <a:lnTo>
                  <a:pt x="296" y="876"/>
                </a:lnTo>
                <a:lnTo>
                  <a:pt x="294" y="876"/>
                </a:lnTo>
                <a:lnTo>
                  <a:pt x="292" y="877"/>
                </a:lnTo>
                <a:lnTo>
                  <a:pt x="291" y="877"/>
                </a:lnTo>
                <a:lnTo>
                  <a:pt x="289" y="877"/>
                </a:lnTo>
                <a:lnTo>
                  <a:pt x="289" y="879"/>
                </a:lnTo>
                <a:lnTo>
                  <a:pt x="287" y="879"/>
                </a:lnTo>
                <a:lnTo>
                  <a:pt x="287" y="881"/>
                </a:lnTo>
                <a:lnTo>
                  <a:pt x="286" y="881"/>
                </a:lnTo>
                <a:lnTo>
                  <a:pt x="286" y="882"/>
                </a:lnTo>
                <a:lnTo>
                  <a:pt x="284" y="882"/>
                </a:lnTo>
                <a:lnTo>
                  <a:pt x="284" y="881"/>
                </a:lnTo>
                <a:lnTo>
                  <a:pt x="284" y="879"/>
                </a:lnTo>
                <a:lnTo>
                  <a:pt x="284" y="877"/>
                </a:lnTo>
                <a:lnTo>
                  <a:pt x="286" y="876"/>
                </a:lnTo>
                <a:lnTo>
                  <a:pt x="286" y="874"/>
                </a:lnTo>
                <a:lnTo>
                  <a:pt x="286" y="872"/>
                </a:lnTo>
                <a:lnTo>
                  <a:pt x="286" y="871"/>
                </a:lnTo>
                <a:lnTo>
                  <a:pt x="286" y="869"/>
                </a:lnTo>
                <a:lnTo>
                  <a:pt x="286" y="867"/>
                </a:lnTo>
                <a:lnTo>
                  <a:pt x="287" y="867"/>
                </a:lnTo>
                <a:lnTo>
                  <a:pt x="287" y="865"/>
                </a:lnTo>
                <a:lnTo>
                  <a:pt x="289" y="865"/>
                </a:lnTo>
                <a:lnTo>
                  <a:pt x="289" y="864"/>
                </a:lnTo>
                <a:lnTo>
                  <a:pt x="289" y="862"/>
                </a:lnTo>
                <a:lnTo>
                  <a:pt x="289" y="860"/>
                </a:lnTo>
                <a:lnTo>
                  <a:pt x="291" y="860"/>
                </a:lnTo>
                <a:lnTo>
                  <a:pt x="291" y="859"/>
                </a:lnTo>
                <a:lnTo>
                  <a:pt x="292" y="859"/>
                </a:lnTo>
                <a:lnTo>
                  <a:pt x="292" y="860"/>
                </a:lnTo>
                <a:lnTo>
                  <a:pt x="292" y="862"/>
                </a:lnTo>
                <a:lnTo>
                  <a:pt x="294" y="862"/>
                </a:lnTo>
                <a:lnTo>
                  <a:pt x="296" y="864"/>
                </a:lnTo>
                <a:moveTo>
                  <a:pt x="1173" y="867"/>
                </a:moveTo>
                <a:lnTo>
                  <a:pt x="1174" y="869"/>
                </a:lnTo>
                <a:lnTo>
                  <a:pt x="1173" y="871"/>
                </a:lnTo>
                <a:lnTo>
                  <a:pt x="1173" y="869"/>
                </a:lnTo>
                <a:lnTo>
                  <a:pt x="1171" y="869"/>
                </a:lnTo>
                <a:lnTo>
                  <a:pt x="1169" y="869"/>
                </a:lnTo>
                <a:lnTo>
                  <a:pt x="1169" y="867"/>
                </a:lnTo>
                <a:lnTo>
                  <a:pt x="1171" y="867"/>
                </a:lnTo>
                <a:lnTo>
                  <a:pt x="1173" y="867"/>
                </a:lnTo>
                <a:moveTo>
                  <a:pt x="3099" y="869"/>
                </a:moveTo>
                <a:lnTo>
                  <a:pt x="3097" y="869"/>
                </a:lnTo>
                <a:lnTo>
                  <a:pt x="3097" y="867"/>
                </a:lnTo>
                <a:lnTo>
                  <a:pt x="3097" y="865"/>
                </a:lnTo>
                <a:lnTo>
                  <a:pt x="3099" y="865"/>
                </a:lnTo>
                <a:lnTo>
                  <a:pt x="3100" y="865"/>
                </a:lnTo>
                <a:lnTo>
                  <a:pt x="3100" y="867"/>
                </a:lnTo>
                <a:lnTo>
                  <a:pt x="3100" y="869"/>
                </a:lnTo>
                <a:lnTo>
                  <a:pt x="3100" y="871"/>
                </a:lnTo>
                <a:lnTo>
                  <a:pt x="3099" y="871"/>
                </a:lnTo>
                <a:lnTo>
                  <a:pt x="3099" y="869"/>
                </a:lnTo>
                <a:moveTo>
                  <a:pt x="3425" y="806"/>
                </a:moveTo>
                <a:lnTo>
                  <a:pt x="3427" y="806"/>
                </a:lnTo>
                <a:lnTo>
                  <a:pt x="3429" y="806"/>
                </a:lnTo>
                <a:lnTo>
                  <a:pt x="3429" y="807"/>
                </a:lnTo>
                <a:lnTo>
                  <a:pt x="3430" y="807"/>
                </a:lnTo>
                <a:lnTo>
                  <a:pt x="3432" y="807"/>
                </a:lnTo>
                <a:lnTo>
                  <a:pt x="3432" y="809"/>
                </a:lnTo>
                <a:lnTo>
                  <a:pt x="3434" y="809"/>
                </a:lnTo>
                <a:lnTo>
                  <a:pt x="3434" y="811"/>
                </a:lnTo>
                <a:lnTo>
                  <a:pt x="3432" y="811"/>
                </a:lnTo>
                <a:lnTo>
                  <a:pt x="3434" y="812"/>
                </a:lnTo>
                <a:lnTo>
                  <a:pt x="3434" y="814"/>
                </a:lnTo>
                <a:lnTo>
                  <a:pt x="3434" y="816"/>
                </a:lnTo>
                <a:lnTo>
                  <a:pt x="3434" y="817"/>
                </a:lnTo>
                <a:lnTo>
                  <a:pt x="3434" y="819"/>
                </a:lnTo>
                <a:lnTo>
                  <a:pt x="3434" y="821"/>
                </a:lnTo>
                <a:lnTo>
                  <a:pt x="3434" y="823"/>
                </a:lnTo>
                <a:lnTo>
                  <a:pt x="3434" y="824"/>
                </a:lnTo>
                <a:lnTo>
                  <a:pt x="3434" y="824"/>
                </a:lnTo>
                <a:lnTo>
                  <a:pt x="3434" y="826"/>
                </a:lnTo>
                <a:lnTo>
                  <a:pt x="3434" y="828"/>
                </a:lnTo>
                <a:lnTo>
                  <a:pt x="3434" y="829"/>
                </a:lnTo>
                <a:lnTo>
                  <a:pt x="3434" y="833"/>
                </a:lnTo>
                <a:lnTo>
                  <a:pt x="3435" y="835"/>
                </a:lnTo>
                <a:lnTo>
                  <a:pt x="3434" y="836"/>
                </a:lnTo>
                <a:lnTo>
                  <a:pt x="3435" y="838"/>
                </a:lnTo>
                <a:lnTo>
                  <a:pt x="3435" y="840"/>
                </a:lnTo>
                <a:lnTo>
                  <a:pt x="3435" y="841"/>
                </a:lnTo>
                <a:lnTo>
                  <a:pt x="3434" y="841"/>
                </a:lnTo>
                <a:lnTo>
                  <a:pt x="3434" y="843"/>
                </a:lnTo>
                <a:lnTo>
                  <a:pt x="3434" y="845"/>
                </a:lnTo>
                <a:lnTo>
                  <a:pt x="3434" y="847"/>
                </a:lnTo>
                <a:lnTo>
                  <a:pt x="3434" y="848"/>
                </a:lnTo>
                <a:lnTo>
                  <a:pt x="3434" y="848"/>
                </a:lnTo>
                <a:lnTo>
                  <a:pt x="3434" y="850"/>
                </a:lnTo>
                <a:lnTo>
                  <a:pt x="3434" y="852"/>
                </a:lnTo>
                <a:lnTo>
                  <a:pt x="3434" y="852"/>
                </a:lnTo>
                <a:lnTo>
                  <a:pt x="3434" y="855"/>
                </a:lnTo>
                <a:lnTo>
                  <a:pt x="3434" y="857"/>
                </a:lnTo>
                <a:lnTo>
                  <a:pt x="3434" y="857"/>
                </a:lnTo>
                <a:lnTo>
                  <a:pt x="3434" y="855"/>
                </a:lnTo>
                <a:lnTo>
                  <a:pt x="3434" y="853"/>
                </a:lnTo>
                <a:lnTo>
                  <a:pt x="3432" y="852"/>
                </a:lnTo>
                <a:lnTo>
                  <a:pt x="3432" y="852"/>
                </a:lnTo>
                <a:lnTo>
                  <a:pt x="3430" y="852"/>
                </a:lnTo>
                <a:lnTo>
                  <a:pt x="3430" y="850"/>
                </a:lnTo>
                <a:lnTo>
                  <a:pt x="3429" y="850"/>
                </a:lnTo>
                <a:lnTo>
                  <a:pt x="3427" y="850"/>
                </a:lnTo>
                <a:lnTo>
                  <a:pt x="3427" y="848"/>
                </a:lnTo>
                <a:lnTo>
                  <a:pt x="3425" y="848"/>
                </a:lnTo>
                <a:lnTo>
                  <a:pt x="3425" y="847"/>
                </a:lnTo>
                <a:lnTo>
                  <a:pt x="3425" y="845"/>
                </a:lnTo>
                <a:lnTo>
                  <a:pt x="3423" y="845"/>
                </a:lnTo>
                <a:lnTo>
                  <a:pt x="3423" y="843"/>
                </a:lnTo>
                <a:lnTo>
                  <a:pt x="3423" y="841"/>
                </a:lnTo>
                <a:lnTo>
                  <a:pt x="3422" y="841"/>
                </a:lnTo>
                <a:lnTo>
                  <a:pt x="3422" y="840"/>
                </a:lnTo>
                <a:lnTo>
                  <a:pt x="3422" y="838"/>
                </a:lnTo>
                <a:lnTo>
                  <a:pt x="3422" y="836"/>
                </a:lnTo>
                <a:lnTo>
                  <a:pt x="3420" y="835"/>
                </a:lnTo>
                <a:lnTo>
                  <a:pt x="3418" y="835"/>
                </a:lnTo>
                <a:lnTo>
                  <a:pt x="3420" y="833"/>
                </a:lnTo>
                <a:lnTo>
                  <a:pt x="3420" y="831"/>
                </a:lnTo>
                <a:lnTo>
                  <a:pt x="3420" y="829"/>
                </a:lnTo>
                <a:lnTo>
                  <a:pt x="3420" y="828"/>
                </a:lnTo>
                <a:lnTo>
                  <a:pt x="3420" y="826"/>
                </a:lnTo>
                <a:lnTo>
                  <a:pt x="3420" y="824"/>
                </a:lnTo>
                <a:lnTo>
                  <a:pt x="3420" y="823"/>
                </a:lnTo>
                <a:lnTo>
                  <a:pt x="3420" y="821"/>
                </a:lnTo>
                <a:lnTo>
                  <a:pt x="3420" y="819"/>
                </a:lnTo>
                <a:lnTo>
                  <a:pt x="3420" y="817"/>
                </a:lnTo>
                <a:lnTo>
                  <a:pt x="3422" y="817"/>
                </a:lnTo>
                <a:lnTo>
                  <a:pt x="3422" y="816"/>
                </a:lnTo>
                <a:lnTo>
                  <a:pt x="3422" y="814"/>
                </a:lnTo>
                <a:lnTo>
                  <a:pt x="3422" y="812"/>
                </a:lnTo>
                <a:lnTo>
                  <a:pt x="3422" y="811"/>
                </a:lnTo>
                <a:lnTo>
                  <a:pt x="3422" y="811"/>
                </a:lnTo>
                <a:lnTo>
                  <a:pt x="3422" y="809"/>
                </a:lnTo>
                <a:lnTo>
                  <a:pt x="3423" y="809"/>
                </a:lnTo>
                <a:lnTo>
                  <a:pt x="3423" y="807"/>
                </a:lnTo>
                <a:lnTo>
                  <a:pt x="3425" y="807"/>
                </a:lnTo>
                <a:lnTo>
                  <a:pt x="3425" y="806"/>
                </a:lnTo>
                <a:moveTo>
                  <a:pt x="287" y="848"/>
                </a:moveTo>
                <a:lnTo>
                  <a:pt x="289" y="848"/>
                </a:lnTo>
                <a:lnTo>
                  <a:pt x="291" y="848"/>
                </a:lnTo>
                <a:lnTo>
                  <a:pt x="291" y="850"/>
                </a:lnTo>
                <a:lnTo>
                  <a:pt x="292" y="850"/>
                </a:lnTo>
                <a:lnTo>
                  <a:pt x="292" y="852"/>
                </a:lnTo>
                <a:lnTo>
                  <a:pt x="292" y="852"/>
                </a:lnTo>
                <a:lnTo>
                  <a:pt x="291" y="852"/>
                </a:lnTo>
                <a:lnTo>
                  <a:pt x="289" y="852"/>
                </a:lnTo>
                <a:lnTo>
                  <a:pt x="287" y="852"/>
                </a:lnTo>
                <a:lnTo>
                  <a:pt x="287" y="852"/>
                </a:lnTo>
                <a:lnTo>
                  <a:pt x="287" y="850"/>
                </a:lnTo>
                <a:lnTo>
                  <a:pt x="286" y="850"/>
                </a:lnTo>
                <a:lnTo>
                  <a:pt x="286" y="848"/>
                </a:lnTo>
                <a:lnTo>
                  <a:pt x="286" y="847"/>
                </a:lnTo>
                <a:lnTo>
                  <a:pt x="287" y="847"/>
                </a:lnTo>
                <a:lnTo>
                  <a:pt x="287" y="848"/>
                </a:lnTo>
                <a:moveTo>
                  <a:pt x="1183" y="850"/>
                </a:moveTo>
                <a:lnTo>
                  <a:pt x="1183" y="848"/>
                </a:lnTo>
                <a:lnTo>
                  <a:pt x="1181" y="848"/>
                </a:lnTo>
                <a:lnTo>
                  <a:pt x="1181" y="847"/>
                </a:lnTo>
                <a:lnTo>
                  <a:pt x="1181" y="845"/>
                </a:lnTo>
                <a:lnTo>
                  <a:pt x="1183" y="845"/>
                </a:lnTo>
                <a:lnTo>
                  <a:pt x="1183" y="847"/>
                </a:lnTo>
                <a:lnTo>
                  <a:pt x="1185" y="845"/>
                </a:lnTo>
                <a:lnTo>
                  <a:pt x="1186" y="845"/>
                </a:lnTo>
                <a:lnTo>
                  <a:pt x="1185" y="847"/>
                </a:lnTo>
                <a:lnTo>
                  <a:pt x="1185" y="848"/>
                </a:lnTo>
                <a:lnTo>
                  <a:pt x="1185" y="850"/>
                </a:lnTo>
                <a:lnTo>
                  <a:pt x="1185" y="852"/>
                </a:lnTo>
                <a:lnTo>
                  <a:pt x="1183" y="852"/>
                </a:lnTo>
                <a:lnTo>
                  <a:pt x="1183" y="850"/>
                </a:lnTo>
                <a:moveTo>
                  <a:pt x="1185" y="843"/>
                </a:moveTo>
                <a:lnTo>
                  <a:pt x="1183" y="845"/>
                </a:lnTo>
                <a:lnTo>
                  <a:pt x="1183" y="843"/>
                </a:lnTo>
                <a:lnTo>
                  <a:pt x="1185" y="843"/>
                </a:lnTo>
                <a:moveTo>
                  <a:pt x="282" y="845"/>
                </a:moveTo>
                <a:lnTo>
                  <a:pt x="280" y="845"/>
                </a:lnTo>
                <a:lnTo>
                  <a:pt x="280" y="843"/>
                </a:lnTo>
                <a:lnTo>
                  <a:pt x="280" y="841"/>
                </a:lnTo>
                <a:lnTo>
                  <a:pt x="282" y="841"/>
                </a:lnTo>
                <a:lnTo>
                  <a:pt x="282" y="843"/>
                </a:lnTo>
                <a:lnTo>
                  <a:pt x="284" y="843"/>
                </a:lnTo>
                <a:lnTo>
                  <a:pt x="286" y="843"/>
                </a:lnTo>
                <a:lnTo>
                  <a:pt x="287" y="843"/>
                </a:lnTo>
                <a:lnTo>
                  <a:pt x="287" y="845"/>
                </a:lnTo>
                <a:lnTo>
                  <a:pt x="286" y="845"/>
                </a:lnTo>
                <a:lnTo>
                  <a:pt x="284" y="845"/>
                </a:lnTo>
                <a:lnTo>
                  <a:pt x="282" y="845"/>
                </a:lnTo>
                <a:moveTo>
                  <a:pt x="275" y="833"/>
                </a:moveTo>
                <a:lnTo>
                  <a:pt x="277" y="833"/>
                </a:lnTo>
                <a:lnTo>
                  <a:pt x="277" y="835"/>
                </a:lnTo>
                <a:lnTo>
                  <a:pt x="277" y="836"/>
                </a:lnTo>
                <a:lnTo>
                  <a:pt x="275" y="836"/>
                </a:lnTo>
                <a:lnTo>
                  <a:pt x="275" y="838"/>
                </a:lnTo>
                <a:lnTo>
                  <a:pt x="277" y="838"/>
                </a:lnTo>
                <a:lnTo>
                  <a:pt x="277" y="840"/>
                </a:lnTo>
                <a:lnTo>
                  <a:pt x="277" y="841"/>
                </a:lnTo>
                <a:lnTo>
                  <a:pt x="275" y="841"/>
                </a:lnTo>
                <a:lnTo>
                  <a:pt x="275" y="840"/>
                </a:lnTo>
                <a:lnTo>
                  <a:pt x="274" y="840"/>
                </a:lnTo>
                <a:lnTo>
                  <a:pt x="274" y="840"/>
                </a:lnTo>
                <a:lnTo>
                  <a:pt x="274" y="838"/>
                </a:lnTo>
                <a:lnTo>
                  <a:pt x="274" y="836"/>
                </a:lnTo>
                <a:lnTo>
                  <a:pt x="274" y="835"/>
                </a:lnTo>
                <a:lnTo>
                  <a:pt x="274" y="835"/>
                </a:lnTo>
                <a:lnTo>
                  <a:pt x="275" y="835"/>
                </a:lnTo>
                <a:lnTo>
                  <a:pt x="275" y="833"/>
                </a:lnTo>
                <a:moveTo>
                  <a:pt x="1178" y="835"/>
                </a:moveTo>
                <a:lnTo>
                  <a:pt x="1179" y="835"/>
                </a:lnTo>
                <a:lnTo>
                  <a:pt x="1179" y="833"/>
                </a:lnTo>
                <a:lnTo>
                  <a:pt x="1181" y="833"/>
                </a:lnTo>
                <a:lnTo>
                  <a:pt x="1181" y="831"/>
                </a:lnTo>
                <a:lnTo>
                  <a:pt x="1181" y="829"/>
                </a:lnTo>
                <a:lnTo>
                  <a:pt x="1181" y="828"/>
                </a:lnTo>
                <a:lnTo>
                  <a:pt x="1183" y="828"/>
                </a:lnTo>
                <a:lnTo>
                  <a:pt x="1183" y="829"/>
                </a:lnTo>
                <a:lnTo>
                  <a:pt x="1183" y="831"/>
                </a:lnTo>
                <a:lnTo>
                  <a:pt x="1185" y="835"/>
                </a:lnTo>
                <a:lnTo>
                  <a:pt x="1185" y="836"/>
                </a:lnTo>
                <a:lnTo>
                  <a:pt x="1185" y="838"/>
                </a:lnTo>
                <a:lnTo>
                  <a:pt x="1185" y="840"/>
                </a:lnTo>
                <a:lnTo>
                  <a:pt x="1183" y="840"/>
                </a:lnTo>
                <a:lnTo>
                  <a:pt x="1183" y="841"/>
                </a:lnTo>
                <a:lnTo>
                  <a:pt x="1181" y="841"/>
                </a:lnTo>
                <a:lnTo>
                  <a:pt x="1181" y="843"/>
                </a:lnTo>
                <a:lnTo>
                  <a:pt x="1179" y="843"/>
                </a:lnTo>
                <a:lnTo>
                  <a:pt x="1179" y="841"/>
                </a:lnTo>
                <a:lnTo>
                  <a:pt x="1179" y="840"/>
                </a:lnTo>
                <a:lnTo>
                  <a:pt x="1178" y="838"/>
                </a:lnTo>
                <a:lnTo>
                  <a:pt x="1179" y="838"/>
                </a:lnTo>
                <a:lnTo>
                  <a:pt x="1179" y="836"/>
                </a:lnTo>
                <a:lnTo>
                  <a:pt x="1178" y="836"/>
                </a:lnTo>
                <a:lnTo>
                  <a:pt x="1178" y="835"/>
                </a:lnTo>
                <a:moveTo>
                  <a:pt x="1181" y="809"/>
                </a:moveTo>
                <a:lnTo>
                  <a:pt x="1179" y="809"/>
                </a:lnTo>
                <a:lnTo>
                  <a:pt x="1181" y="807"/>
                </a:lnTo>
                <a:lnTo>
                  <a:pt x="1181" y="806"/>
                </a:lnTo>
                <a:lnTo>
                  <a:pt x="1183" y="806"/>
                </a:lnTo>
                <a:lnTo>
                  <a:pt x="1183" y="807"/>
                </a:lnTo>
                <a:lnTo>
                  <a:pt x="1185" y="807"/>
                </a:lnTo>
                <a:lnTo>
                  <a:pt x="1183" y="809"/>
                </a:lnTo>
                <a:lnTo>
                  <a:pt x="1181" y="809"/>
                </a:lnTo>
                <a:moveTo>
                  <a:pt x="1887" y="806"/>
                </a:moveTo>
                <a:lnTo>
                  <a:pt x="1887" y="804"/>
                </a:lnTo>
                <a:lnTo>
                  <a:pt x="1885" y="804"/>
                </a:lnTo>
                <a:lnTo>
                  <a:pt x="1885" y="802"/>
                </a:lnTo>
                <a:lnTo>
                  <a:pt x="1887" y="802"/>
                </a:lnTo>
                <a:lnTo>
                  <a:pt x="1887" y="800"/>
                </a:lnTo>
                <a:lnTo>
                  <a:pt x="1887" y="799"/>
                </a:lnTo>
                <a:lnTo>
                  <a:pt x="1889" y="799"/>
                </a:lnTo>
                <a:lnTo>
                  <a:pt x="1889" y="800"/>
                </a:lnTo>
                <a:lnTo>
                  <a:pt x="1890" y="800"/>
                </a:lnTo>
                <a:lnTo>
                  <a:pt x="1890" y="802"/>
                </a:lnTo>
                <a:lnTo>
                  <a:pt x="1890" y="804"/>
                </a:lnTo>
                <a:lnTo>
                  <a:pt x="1890" y="806"/>
                </a:lnTo>
                <a:lnTo>
                  <a:pt x="1889" y="806"/>
                </a:lnTo>
                <a:lnTo>
                  <a:pt x="1887" y="806"/>
                </a:lnTo>
                <a:moveTo>
                  <a:pt x="1875" y="800"/>
                </a:moveTo>
                <a:lnTo>
                  <a:pt x="1875" y="799"/>
                </a:lnTo>
                <a:lnTo>
                  <a:pt x="1875" y="799"/>
                </a:lnTo>
                <a:lnTo>
                  <a:pt x="1875" y="797"/>
                </a:lnTo>
                <a:lnTo>
                  <a:pt x="1875" y="795"/>
                </a:lnTo>
                <a:lnTo>
                  <a:pt x="1877" y="795"/>
                </a:lnTo>
                <a:lnTo>
                  <a:pt x="1878" y="795"/>
                </a:lnTo>
                <a:lnTo>
                  <a:pt x="1878" y="794"/>
                </a:lnTo>
                <a:lnTo>
                  <a:pt x="1880" y="794"/>
                </a:lnTo>
                <a:lnTo>
                  <a:pt x="1882" y="794"/>
                </a:lnTo>
                <a:lnTo>
                  <a:pt x="1882" y="795"/>
                </a:lnTo>
                <a:lnTo>
                  <a:pt x="1880" y="795"/>
                </a:lnTo>
                <a:lnTo>
                  <a:pt x="1880" y="797"/>
                </a:lnTo>
                <a:lnTo>
                  <a:pt x="1878" y="799"/>
                </a:lnTo>
                <a:lnTo>
                  <a:pt x="1878" y="800"/>
                </a:lnTo>
                <a:lnTo>
                  <a:pt x="1877" y="800"/>
                </a:lnTo>
                <a:lnTo>
                  <a:pt x="1877" y="802"/>
                </a:lnTo>
                <a:lnTo>
                  <a:pt x="1875" y="802"/>
                </a:lnTo>
                <a:lnTo>
                  <a:pt x="1875" y="800"/>
                </a:lnTo>
                <a:moveTo>
                  <a:pt x="810" y="749"/>
                </a:moveTo>
                <a:lnTo>
                  <a:pt x="810" y="747"/>
                </a:lnTo>
                <a:lnTo>
                  <a:pt x="808" y="747"/>
                </a:lnTo>
                <a:lnTo>
                  <a:pt x="808" y="746"/>
                </a:lnTo>
                <a:lnTo>
                  <a:pt x="810" y="744"/>
                </a:lnTo>
                <a:lnTo>
                  <a:pt x="810" y="746"/>
                </a:lnTo>
                <a:lnTo>
                  <a:pt x="812" y="746"/>
                </a:lnTo>
                <a:lnTo>
                  <a:pt x="812" y="747"/>
                </a:lnTo>
                <a:lnTo>
                  <a:pt x="812" y="749"/>
                </a:lnTo>
                <a:lnTo>
                  <a:pt x="812" y="751"/>
                </a:lnTo>
                <a:lnTo>
                  <a:pt x="812" y="752"/>
                </a:lnTo>
                <a:lnTo>
                  <a:pt x="810" y="752"/>
                </a:lnTo>
                <a:lnTo>
                  <a:pt x="810" y="751"/>
                </a:lnTo>
                <a:lnTo>
                  <a:pt x="810" y="749"/>
                </a:lnTo>
                <a:moveTo>
                  <a:pt x="1875" y="732"/>
                </a:moveTo>
                <a:lnTo>
                  <a:pt x="1875" y="732"/>
                </a:lnTo>
                <a:lnTo>
                  <a:pt x="1875" y="730"/>
                </a:lnTo>
                <a:lnTo>
                  <a:pt x="1875" y="730"/>
                </a:lnTo>
                <a:lnTo>
                  <a:pt x="1877" y="730"/>
                </a:lnTo>
                <a:lnTo>
                  <a:pt x="1878" y="732"/>
                </a:lnTo>
                <a:lnTo>
                  <a:pt x="1878" y="734"/>
                </a:lnTo>
                <a:lnTo>
                  <a:pt x="1877" y="734"/>
                </a:lnTo>
                <a:lnTo>
                  <a:pt x="1875" y="732"/>
                </a:lnTo>
                <a:moveTo>
                  <a:pt x="2183" y="720"/>
                </a:moveTo>
                <a:lnTo>
                  <a:pt x="2181" y="720"/>
                </a:lnTo>
                <a:lnTo>
                  <a:pt x="2181" y="718"/>
                </a:lnTo>
                <a:lnTo>
                  <a:pt x="2181" y="717"/>
                </a:lnTo>
                <a:lnTo>
                  <a:pt x="2183" y="717"/>
                </a:lnTo>
                <a:lnTo>
                  <a:pt x="2183" y="718"/>
                </a:lnTo>
                <a:lnTo>
                  <a:pt x="2184" y="718"/>
                </a:lnTo>
                <a:lnTo>
                  <a:pt x="2183" y="720"/>
                </a:lnTo>
                <a:moveTo>
                  <a:pt x="2436" y="689"/>
                </a:moveTo>
                <a:lnTo>
                  <a:pt x="2432" y="691"/>
                </a:lnTo>
                <a:lnTo>
                  <a:pt x="2432" y="689"/>
                </a:lnTo>
                <a:lnTo>
                  <a:pt x="2434" y="689"/>
                </a:lnTo>
                <a:lnTo>
                  <a:pt x="2434" y="688"/>
                </a:lnTo>
                <a:lnTo>
                  <a:pt x="2437" y="688"/>
                </a:lnTo>
                <a:lnTo>
                  <a:pt x="2436" y="689"/>
                </a:lnTo>
                <a:moveTo>
                  <a:pt x="2413" y="699"/>
                </a:moveTo>
                <a:lnTo>
                  <a:pt x="2413" y="698"/>
                </a:lnTo>
                <a:lnTo>
                  <a:pt x="2415" y="696"/>
                </a:lnTo>
                <a:lnTo>
                  <a:pt x="2415" y="694"/>
                </a:lnTo>
                <a:lnTo>
                  <a:pt x="2417" y="694"/>
                </a:lnTo>
                <a:lnTo>
                  <a:pt x="2418" y="694"/>
                </a:lnTo>
                <a:lnTo>
                  <a:pt x="2418" y="693"/>
                </a:lnTo>
                <a:lnTo>
                  <a:pt x="2418" y="691"/>
                </a:lnTo>
                <a:lnTo>
                  <a:pt x="2420" y="693"/>
                </a:lnTo>
                <a:lnTo>
                  <a:pt x="2422" y="693"/>
                </a:lnTo>
                <a:lnTo>
                  <a:pt x="2424" y="693"/>
                </a:lnTo>
                <a:lnTo>
                  <a:pt x="2425" y="693"/>
                </a:lnTo>
                <a:lnTo>
                  <a:pt x="2427" y="693"/>
                </a:lnTo>
                <a:lnTo>
                  <a:pt x="2429" y="691"/>
                </a:lnTo>
                <a:lnTo>
                  <a:pt x="2430" y="691"/>
                </a:lnTo>
                <a:lnTo>
                  <a:pt x="2432" y="691"/>
                </a:lnTo>
                <a:lnTo>
                  <a:pt x="2432" y="693"/>
                </a:lnTo>
                <a:lnTo>
                  <a:pt x="2430" y="693"/>
                </a:lnTo>
                <a:lnTo>
                  <a:pt x="2430" y="694"/>
                </a:lnTo>
                <a:lnTo>
                  <a:pt x="2430" y="696"/>
                </a:lnTo>
                <a:lnTo>
                  <a:pt x="2432" y="696"/>
                </a:lnTo>
                <a:lnTo>
                  <a:pt x="2432" y="698"/>
                </a:lnTo>
                <a:lnTo>
                  <a:pt x="2430" y="698"/>
                </a:lnTo>
                <a:lnTo>
                  <a:pt x="2429" y="698"/>
                </a:lnTo>
                <a:lnTo>
                  <a:pt x="2429" y="699"/>
                </a:lnTo>
                <a:lnTo>
                  <a:pt x="2427" y="699"/>
                </a:lnTo>
                <a:lnTo>
                  <a:pt x="2427" y="701"/>
                </a:lnTo>
                <a:lnTo>
                  <a:pt x="2425" y="701"/>
                </a:lnTo>
                <a:lnTo>
                  <a:pt x="2424" y="701"/>
                </a:lnTo>
                <a:lnTo>
                  <a:pt x="2424" y="703"/>
                </a:lnTo>
                <a:lnTo>
                  <a:pt x="2422" y="703"/>
                </a:lnTo>
                <a:lnTo>
                  <a:pt x="2422" y="705"/>
                </a:lnTo>
                <a:lnTo>
                  <a:pt x="2420" y="705"/>
                </a:lnTo>
                <a:lnTo>
                  <a:pt x="2420" y="703"/>
                </a:lnTo>
                <a:lnTo>
                  <a:pt x="2418" y="703"/>
                </a:lnTo>
                <a:lnTo>
                  <a:pt x="2417" y="703"/>
                </a:lnTo>
                <a:lnTo>
                  <a:pt x="2415" y="703"/>
                </a:lnTo>
                <a:lnTo>
                  <a:pt x="2415" y="701"/>
                </a:lnTo>
                <a:lnTo>
                  <a:pt x="2413" y="701"/>
                </a:lnTo>
                <a:lnTo>
                  <a:pt x="2413" y="699"/>
                </a:lnTo>
                <a:moveTo>
                  <a:pt x="2321" y="689"/>
                </a:moveTo>
                <a:lnTo>
                  <a:pt x="2321" y="691"/>
                </a:lnTo>
                <a:lnTo>
                  <a:pt x="2323" y="691"/>
                </a:lnTo>
                <a:lnTo>
                  <a:pt x="2324" y="691"/>
                </a:lnTo>
                <a:lnTo>
                  <a:pt x="2324" y="693"/>
                </a:lnTo>
                <a:lnTo>
                  <a:pt x="2326" y="693"/>
                </a:lnTo>
                <a:lnTo>
                  <a:pt x="2326" y="694"/>
                </a:lnTo>
                <a:lnTo>
                  <a:pt x="2326" y="694"/>
                </a:lnTo>
                <a:lnTo>
                  <a:pt x="2328" y="694"/>
                </a:lnTo>
                <a:lnTo>
                  <a:pt x="2328" y="693"/>
                </a:lnTo>
                <a:lnTo>
                  <a:pt x="2330" y="693"/>
                </a:lnTo>
                <a:lnTo>
                  <a:pt x="2331" y="693"/>
                </a:lnTo>
                <a:lnTo>
                  <a:pt x="2333" y="693"/>
                </a:lnTo>
                <a:lnTo>
                  <a:pt x="2333" y="694"/>
                </a:lnTo>
                <a:lnTo>
                  <a:pt x="2335" y="694"/>
                </a:lnTo>
                <a:lnTo>
                  <a:pt x="2336" y="694"/>
                </a:lnTo>
                <a:lnTo>
                  <a:pt x="2338" y="694"/>
                </a:lnTo>
                <a:lnTo>
                  <a:pt x="2340" y="694"/>
                </a:lnTo>
                <a:lnTo>
                  <a:pt x="2342" y="694"/>
                </a:lnTo>
                <a:lnTo>
                  <a:pt x="2342" y="696"/>
                </a:lnTo>
                <a:lnTo>
                  <a:pt x="2342" y="698"/>
                </a:lnTo>
                <a:lnTo>
                  <a:pt x="2343" y="698"/>
                </a:lnTo>
                <a:lnTo>
                  <a:pt x="2343" y="699"/>
                </a:lnTo>
                <a:lnTo>
                  <a:pt x="2340" y="699"/>
                </a:lnTo>
                <a:lnTo>
                  <a:pt x="2338" y="699"/>
                </a:lnTo>
                <a:lnTo>
                  <a:pt x="2336" y="699"/>
                </a:lnTo>
                <a:lnTo>
                  <a:pt x="2335" y="699"/>
                </a:lnTo>
                <a:lnTo>
                  <a:pt x="2333" y="699"/>
                </a:lnTo>
                <a:lnTo>
                  <a:pt x="2331" y="699"/>
                </a:lnTo>
                <a:lnTo>
                  <a:pt x="2331" y="698"/>
                </a:lnTo>
                <a:lnTo>
                  <a:pt x="2330" y="698"/>
                </a:lnTo>
                <a:lnTo>
                  <a:pt x="2328" y="698"/>
                </a:lnTo>
                <a:lnTo>
                  <a:pt x="2328" y="696"/>
                </a:lnTo>
                <a:lnTo>
                  <a:pt x="2326" y="696"/>
                </a:lnTo>
                <a:lnTo>
                  <a:pt x="2326" y="696"/>
                </a:lnTo>
                <a:lnTo>
                  <a:pt x="2324" y="696"/>
                </a:lnTo>
                <a:lnTo>
                  <a:pt x="2323" y="696"/>
                </a:lnTo>
                <a:lnTo>
                  <a:pt x="2321" y="696"/>
                </a:lnTo>
                <a:lnTo>
                  <a:pt x="2319" y="696"/>
                </a:lnTo>
                <a:lnTo>
                  <a:pt x="2319" y="694"/>
                </a:lnTo>
                <a:lnTo>
                  <a:pt x="2318" y="694"/>
                </a:lnTo>
                <a:lnTo>
                  <a:pt x="2319" y="693"/>
                </a:lnTo>
                <a:lnTo>
                  <a:pt x="2319" y="691"/>
                </a:lnTo>
                <a:lnTo>
                  <a:pt x="2319" y="689"/>
                </a:lnTo>
                <a:lnTo>
                  <a:pt x="2321" y="689"/>
                </a:lnTo>
                <a:moveTo>
                  <a:pt x="2345" y="698"/>
                </a:moveTo>
                <a:lnTo>
                  <a:pt x="2343" y="698"/>
                </a:lnTo>
                <a:lnTo>
                  <a:pt x="2343" y="696"/>
                </a:lnTo>
                <a:lnTo>
                  <a:pt x="2345" y="696"/>
                </a:lnTo>
                <a:lnTo>
                  <a:pt x="2347" y="696"/>
                </a:lnTo>
                <a:lnTo>
                  <a:pt x="2347" y="694"/>
                </a:lnTo>
                <a:lnTo>
                  <a:pt x="2348" y="694"/>
                </a:lnTo>
                <a:lnTo>
                  <a:pt x="2348" y="696"/>
                </a:lnTo>
                <a:lnTo>
                  <a:pt x="2348" y="698"/>
                </a:lnTo>
                <a:lnTo>
                  <a:pt x="2347" y="698"/>
                </a:lnTo>
                <a:lnTo>
                  <a:pt x="2345" y="698"/>
                </a:lnTo>
                <a:moveTo>
                  <a:pt x="3473" y="686"/>
                </a:moveTo>
                <a:lnTo>
                  <a:pt x="3473" y="684"/>
                </a:lnTo>
                <a:lnTo>
                  <a:pt x="3475" y="686"/>
                </a:lnTo>
                <a:lnTo>
                  <a:pt x="3475" y="686"/>
                </a:lnTo>
                <a:lnTo>
                  <a:pt x="3475" y="688"/>
                </a:lnTo>
                <a:lnTo>
                  <a:pt x="3475" y="688"/>
                </a:lnTo>
                <a:lnTo>
                  <a:pt x="3473" y="688"/>
                </a:lnTo>
                <a:lnTo>
                  <a:pt x="3473" y="688"/>
                </a:lnTo>
                <a:lnTo>
                  <a:pt x="3473" y="686"/>
                </a:lnTo>
                <a:moveTo>
                  <a:pt x="2364" y="686"/>
                </a:moveTo>
                <a:lnTo>
                  <a:pt x="2364" y="684"/>
                </a:lnTo>
                <a:lnTo>
                  <a:pt x="2362" y="684"/>
                </a:lnTo>
                <a:lnTo>
                  <a:pt x="2362" y="682"/>
                </a:lnTo>
                <a:lnTo>
                  <a:pt x="2364" y="682"/>
                </a:lnTo>
                <a:lnTo>
                  <a:pt x="2364" y="681"/>
                </a:lnTo>
                <a:lnTo>
                  <a:pt x="2366" y="681"/>
                </a:lnTo>
                <a:lnTo>
                  <a:pt x="2366" y="679"/>
                </a:lnTo>
                <a:lnTo>
                  <a:pt x="2367" y="679"/>
                </a:lnTo>
                <a:lnTo>
                  <a:pt x="2367" y="681"/>
                </a:lnTo>
                <a:lnTo>
                  <a:pt x="2367" y="682"/>
                </a:lnTo>
                <a:lnTo>
                  <a:pt x="2367" y="684"/>
                </a:lnTo>
                <a:lnTo>
                  <a:pt x="2366" y="684"/>
                </a:lnTo>
                <a:lnTo>
                  <a:pt x="2366" y="686"/>
                </a:lnTo>
                <a:lnTo>
                  <a:pt x="2364" y="686"/>
                </a:lnTo>
                <a:moveTo>
                  <a:pt x="3494" y="676"/>
                </a:moveTo>
                <a:lnTo>
                  <a:pt x="3494" y="674"/>
                </a:lnTo>
                <a:lnTo>
                  <a:pt x="3492" y="674"/>
                </a:lnTo>
                <a:lnTo>
                  <a:pt x="3492" y="672"/>
                </a:lnTo>
                <a:lnTo>
                  <a:pt x="3492" y="670"/>
                </a:lnTo>
                <a:lnTo>
                  <a:pt x="3490" y="670"/>
                </a:lnTo>
                <a:lnTo>
                  <a:pt x="3490" y="669"/>
                </a:lnTo>
                <a:lnTo>
                  <a:pt x="3488" y="669"/>
                </a:lnTo>
                <a:lnTo>
                  <a:pt x="3487" y="669"/>
                </a:lnTo>
                <a:lnTo>
                  <a:pt x="3487" y="667"/>
                </a:lnTo>
                <a:lnTo>
                  <a:pt x="3488" y="667"/>
                </a:lnTo>
                <a:lnTo>
                  <a:pt x="3488" y="665"/>
                </a:lnTo>
                <a:lnTo>
                  <a:pt x="3490" y="664"/>
                </a:lnTo>
                <a:lnTo>
                  <a:pt x="3490" y="662"/>
                </a:lnTo>
                <a:lnTo>
                  <a:pt x="3488" y="662"/>
                </a:lnTo>
                <a:lnTo>
                  <a:pt x="3488" y="660"/>
                </a:lnTo>
                <a:lnTo>
                  <a:pt x="3488" y="658"/>
                </a:lnTo>
                <a:lnTo>
                  <a:pt x="3490" y="657"/>
                </a:lnTo>
                <a:lnTo>
                  <a:pt x="3490" y="658"/>
                </a:lnTo>
                <a:lnTo>
                  <a:pt x="3492" y="658"/>
                </a:lnTo>
                <a:lnTo>
                  <a:pt x="3492" y="660"/>
                </a:lnTo>
                <a:lnTo>
                  <a:pt x="3494" y="660"/>
                </a:lnTo>
                <a:lnTo>
                  <a:pt x="3494" y="658"/>
                </a:lnTo>
                <a:lnTo>
                  <a:pt x="3495" y="658"/>
                </a:lnTo>
                <a:lnTo>
                  <a:pt x="3497" y="658"/>
                </a:lnTo>
                <a:lnTo>
                  <a:pt x="3497" y="657"/>
                </a:lnTo>
                <a:lnTo>
                  <a:pt x="3497" y="655"/>
                </a:lnTo>
                <a:lnTo>
                  <a:pt x="3497" y="653"/>
                </a:lnTo>
                <a:lnTo>
                  <a:pt x="3497" y="652"/>
                </a:lnTo>
                <a:lnTo>
                  <a:pt x="3499" y="652"/>
                </a:lnTo>
                <a:lnTo>
                  <a:pt x="3500" y="652"/>
                </a:lnTo>
                <a:lnTo>
                  <a:pt x="3502" y="652"/>
                </a:lnTo>
                <a:lnTo>
                  <a:pt x="3502" y="653"/>
                </a:lnTo>
                <a:lnTo>
                  <a:pt x="3504" y="653"/>
                </a:lnTo>
                <a:lnTo>
                  <a:pt x="3505" y="653"/>
                </a:lnTo>
                <a:lnTo>
                  <a:pt x="3507" y="653"/>
                </a:lnTo>
                <a:lnTo>
                  <a:pt x="3507" y="655"/>
                </a:lnTo>
                <a:lnTo>
                  <a:pt x="3507" y="657"/>
                </a:lnTo>
                <a:lnTo>
                  <a:pt x="3509" y="657"/>
                </a:lnTo>
                <a:lnTo>
                  <a:pt x="3509" y="658"/>
                </a:lnTo>
                <a:lnTo>
                  <a:pt x="3511" y="658"/>
                </a:lnTo>
                <a:lnTo>
                  <a:pt x="3511" y="660"/>
                </a:lnTo>
                <a:lnTo>
                  <a:pt x="3509" y="660"/>
                </a:lnTo>
                <a:lnTo>
                  <a:pt x="3511" y="662"/>
                </a:lnTo>
                <a:lnTo>
                  <a:pt x="3509" y="662"/>
                </a:lnTo>
                <a:lnTo>
                  <a:pt x="3509" y="664"/>
                </a:lnTo>
                <a:lnTo>
                  <a:pt x="3509" y="665"/>
                </a:lnTo>
                <a:lnTo>
                  <a:pt x="3509" y="667"/>
                </a:lnTo>
                <a:lnTo>
                  <a:pt x="3509" y="669"/>
                </a:lnTo>
                <a:lnTo>
                  <a:pt x="3507" y="669"/>
                </a:lnTo>
                <a:lnTo>
                  <a:pt x="3507" y="667"/>
                </a:lnTo>
                <a:lnTo>
                  <a:pt x="3505" y="667"/>
                </a:lnTo>
                <a:lnTo>
                  <a:pt x="3505" y="665"/>
                </a:lnTo>
                <a:lnTo>
                  <a:pt x="3504" y="665"/>
                </a:lnTo>
                <a:lnTo>
                  <a:pt x="3502" y="665"/>
                </a:lnTo>
                <a:lnTo>
                  <a:pt x="3500" y="667"/>
                </a:lnTo>
                <a:lnTo>
                  <a:pt x="3500" y="669"/>
                </a:lnTo>
                <a:lnTo>
                  <a:pt x="3499" y="669"/>
                </a:lnTo>
                <a:lnTo>
                  <a:pt x="3499" y="670"/>
                </a:lnTo>
                <a:lnTo>
                  <a:pt x="3500" y="670"/>
                </a:lnTo>
                <a:lnTo>
                  <a:pt x="3500" y="672"/>
                </a:lnTo>
                <a:lnTo>
                  <a:pt x="3500" y="674"/>
                </a:lnTo>
                <a:lnTo>
                  <a:pt x="3499" y="674"/>
                </a:lnTo>
                <a:lnTo>
                  <a:pt x="3499" y="676"/>
                </a:lnTo>
                <a:lnTo>
                  <a:pt x="3500" y="676"/>
                </a:lnTo>
                <a:lnTo>
                  <a:pt x="3500" y="677"/>
                </a:lnTo>
                <a:lnTo>
                  <a:pt x="3500" y="679"/>
                </a:lnTo>
                <a:lnTo>
                  <a:pt x="3499" y="679"/>
                </a:lnTo>
                <a:lnTo>
                  <a:pt x="3497" y="679"/>
                </a:lnTo>
                <a:lnTo>
                  <a:pt x="3497" y="677"/>
                </a:lnTo>
                <a:lnTo>
                  <a:pt x="3495" y="677"/>
                </a:lnTo>
                <a:lnTo>
                  <a:pt x="3494" y="677"/>
                </a:lnTo>
                <a:lnTo>
                  <a:pt x="3494" y="676"/>
                </a:lnTo>
                <a:moveTo>
                  <a:pt x="3485" y="670"/>
                </a:moveTo>
                <a:lnTo>
                  <a:pt x="3487" y="669"/>
                </a:lnTo>
                <a:lnTo>
                  <a:pt x="3487" y="670"/>
                </a:lnTo>
                <a:lnTo>
                  <a:pt x="3485" y="670"/>
                </a:lnTo>
                <a:moveTo>
                  <a:pt x="2227" y="653"/>
                </a:moveTo>
                <a:lnTo>
                  <a:pt x="2229" y="653"/>
                </a:lnTo>
                <a:lnTo>
                  <a:pt x="2229" y="655"/>
                </a:lnTo>
                <a:lnTo>
                  <a:pt x="2227" y="657"/>
                </a:lnTo>
                <a:lnTo>
                  <a:pt x="2227" y="658"/>
                </a:lnTo>
                <a:lnTo>
                  <a:pt x="2227" y="660"/>
                </a:lnTo>
                <a:lnTo>
                  <a:pt x="2225" y="660"/>
                </a:lnTo>
                <a:lnTo>
                  <a:pt x="2225" y="662"/>
                </a:lnTo>
                <a:lnTo>
                  <a:pt x="2225" y="664"/>
                </a:lnTo>
                <a:lnTo>
                  <a:pt x="2225" y="665"/>
                </a:lnTo>
                <a:lnTo>
                  <a:pt x="2225" y="667"/>
                </a:lnTo>
                <a:lnTo>
                  <a:pt x="2227" y="667"/>
                </a:lnTo>
                <a:lnTo>
                  <a:pt x="2227" y="669"/>
                </a:lnTo>
                <a:lnTo>
                  <a:pt x="2227" y="670"/>
                </a:lnTo>
                <a:lnTo>
                  <a:pt x="2227" y="672"/>
                </a:lnTo>
                <a:lnTo>
                  <a:pt x="2225" y="674"/>
                </a:lnTo>
                <a:lnTo>
                  <a:pt x="2225" y="676"/>
                </a:lnTo>
                <a:lnTo>
                  <a:pt x="2225" y="677"/>
                </a:lnTo>
                <a:lnTo>
                  <a:pt x="2224" y="677"/>
                </a:lnTo>
                <a:lnTo>
                  <a:pt x="2224" y="676"/>
                </a:lnTo>
                <a:lnTo>
                  <a:pt x="2222" y="676"/>
                </a:lnTo>
                <a:lnTo>
                  <a:pt x="2220" y="676"/>
                </a:lnTo>
                <a:lnTo>
                  <a:pt x="2219" y="676"/>
                </a:lnTo>
                <a:lnTo>
                  <a:pt x="2217" y="672"/>
                </a:lnTo>
                <a:lnTo>
                  <a:pt x="2215" y="670"/>
                </a:lnTo>
                <a:lnTo>
                  <a:pt x="2213" y="670"/>
                </a:lnTo>
                <a:lnTo>
                  <a:pt x="2212" y="670"/>
                </a:lnTo>
                <a:lnTo>
                  <a:pt x="2210" y="670"/>
                </a:lnTo>
                <a:lnTo>
                  <a:pt x="2210" y="669"/>
                </a:lnTo>
                <a:lnTo>
                  <a:pt x="2208" y="669"/>
                </a:lnTo>
                <a:lnTo>
                  <a:pt x="2207" y="667"/>
                </a:lnTo>
                <a:lnTo>
                  <a:pt x="2205" y="667"/>
                </a:lnTo>
                <a:lnTo>
                  <a:pt x="2205" y="665"/>
                </a:lnTo>
                <a:lnTo>
                  <a:pt x="2203" y="665"/>
                </a:lnTo>
                <a:lnTo>
                  <a:pt x="2203" y="665"/>
                </a:lnTo>
                <a:lnTo>
                  <a:pt x="2203" y="664"/>
                </a:lnTo>
                <a:lnTo>
                  <a:pt x="2201" y="664"/>
                </a:lnTo>
                <a:lnTo>
                  <a:pt x="2200" y="664"/>
                </a:lnTo>
                <a:lnTo>
                  <a:pt x="2198" y="662"/>
                </a:lnTo>
                <a:lnTo>
                  <a:pt x="2196" y="662"/>
                </a:lnTo>
                <a:lnTo>
                  <a:pt x="2196" y="660"/>
                </a:lnTo>
                <a:lnTo>
                  <a:pt x="2196" y="658"/>
                </a:lnTo>
                <a:lnTo>
                  <a:pt x="2198" y="657"/>
                </a:lnTo>
                <a:lnTo>
                  <a:pt x="2198" y="655"/>
                </a:lnTo>
                <a:lnTo>
                  <a:pt x="2200" y="655"/>
                </a:lnTo>
                <a:lnTo>
                  <a:pt x="2201" y="657"/>
                </a:lnTo>
                <a:lnTo>
                  <a:pt x="2203" y="657"/>
                </a:lnTo>
                <a:lnTo>
                  <a:pt x="2203" y="655"/>
                </a:lnTo>
                <a:lnTo>
                  <a:pt x="2203" y="655"/>
                </a:lnTo>
                <a:lnTo>
                  <a:pt x="2203" y="653"/>
                </a:lnTo>
                <a:lnTo>
                  <a:pt x="2205" y="653"/>
                </a:lnTo>
                <a:lnTo>
                  <a:pt x="2205" y="655"/>
                </a:lnTo>
                <a:lnTo>
                  <a:pt x="2207" y="655"/>
                </a:lnTo>
                <a:lnTo>
                  <a:pt x="2207" y="657"/>
                </a:lnTo>
                <a:lnTo>
                  <a:pt x="2208" y="657"/>
                </a:lnTo>
                <a:lnTo>
                  <a:pt x="2210" y="657"/>
                </a:lnTo>
                <a:lnTo>
                  <a:pt x="2212" y="657"/>
                </a:lnTo>
                <a:lnTo>
                  <a:pt x="2213" y="657"/>
                </a:lnTo>
                <a:lnTo>
                  <a:pt x="2215" y="657"/>
                </a:lnTo>
                <a:lnTo>
                  <a:pt x="2217" y="657"/>
                </a:lnTo>
                <a:lnTo>
                  <a:pt x="2219" y="657"/>
                </a:lnTo>
                <a:lnTo>
                  <a:pt x="2219" y="655"/>
                </a:lnTo>
                <a:lnTo>
                  <a:pt x="2220" y="655"/>
                </a:lnTo>
                <a:lnTo>
                  <a:pt x="2222" y="655"/>
                </a:lnTo>
                <a:lnTo>
                  <a:pt x="2224" y="655"/>
                </a:lnTo>
                <a:lnTo>
                  <a:pt x="2225" y="655"/>
                </a:lnTo>
                <a:lnTo>
                  <a:pt x="2225" y="653"/>
                </a:lnTo>
                <a:lnTo>
                  <a:pt x="2227" y="653"/>
                </a:lnTo>
                <a:moveTo>
                  <a:pt x="2229" y="652"/>
                </a:moveTo>
                <a:lnTo>
                  <a:pt x="2230" y="653"/>
                </a:lnTo>
                <a:lnTo>
                  <a:pt x="2229" y="653"/>
                </a:lnTo>
                <a:lnTo>
                  <a:pt x="2229" y="652"/>
                </a:lnTo>
                <a:moveTo>
                  <a:pt x="3432" y="672"/>
                </a:moveTo>
                <a:lnTo>
                  <a:pt x="3432" y="674"/>
                </a:lnTo>
                <a:lnTo>
                  <a:pt x="3434" y="674"/>
                </a:lnTo>
                <a:lnTo>
                  <a:pt x="3434" y="676"/>
                </a:lnTo>
                <a:lnTo>
                  <a:pt x="3432" y="676"/>
                </a:lnTo>
                <a:lnTo>
                  <a:pt x="3432" y="677"/>
                </a:lnTo>
                <a:lnTo>
                  <a:pt x="3430" y="677"/>
                </a:lnTo>
                <a:lnTo>
                  <a:pt x="3429" y="677"/>
                </a:lnTo>
                <a:lnTo>
                  <a:pt x="3427" y="677"/>
                </a:lnTo>
                <a:lnTo>
                  <a:pt x="3425" y="677"/>
                </a:lnTo>
                <a:lnTo>
                  <a:pt x="3425" y="676"/>
                </a:lnTo>
                <a:lnTo>
                  <a:pt x="3425" y="674"/>
                </a:lnTo>
                <a:lnTo>
                  <a:pt x="3427" y="674"/>
                </a:lnTo>
                <a:lnTo>
                  <a:pt x="3427" y="672"/>
                </a:lnTo>
                <a:lnTo>
                  <a:pt x="3429" y="672"/>
                </a:lnTo>
                <a:lnTo>
                  <a:pt x="3430" y="672"/>
                </a:lnTo>
                <a:lnTo>
                  <a:pt x="3432" y="672"/>
                </a:lnTo>
                <a:moveTo>
                  <a:pt x="1791" y="660"/>
                </a:moveTo>
                <a:lnTo>
                  <a:pt x="1790" y="660"/>
                </a:lnTo>
                <a:lnTo>
                  <a:pt x="1788" y="658"/>
                </a:lnTo>
                <a:lnTo>
                  <a:pt x="1788" y="657"/>
                </a:lnTo>
                <a:lnTo>
                  <a:pt x="1790" y="657"/>
                </a:lnTo>
                <a:lnTo>
                  <a:pt x="1790" y="658"/>
                </a:lnTo>
                <a:lnTo>
                  <a:pt x="1791" y="658"/>
                </a:lnTo>
                <a:lnTo>
                  <a:pt x="1793" y="658"/>
                </a:lnTo>
                <a:lnTo>
                  <a:pt x="1793" y="658"/>
                </a:lnTo>
                <a:lnTo>
                  <a:pt x="1793" y="660"/>
                </a:lnTo>
                <a:lnTo>
                  <a:pt x="1793" y="660"/>
                </a:lnTo>
                <a:lnTo>
                  <a:pt x="1791" y="660"/>
                </a:lnTo>
                <a:moveTo>
                  <a:pt x="2326" y="657"/>
                </a:moveTo>
                <a:lnTo>
                  <a:pt x="2328" y="657"/>
                </a:lnTo>
                <a:lnTo>
                  <a:pt x="2330" y="657"/>
                </a:lnTo>
                <a:lnTo>
                  <a:pt x="2330" y="658"/>
                </a:lnTo>
                <a:lnTo>
                  <a:pt x="2330" y="660"/>
                </a:lnTo>
                <a:lnTo>
                  <a:pt x="2328" y="658"/>
                </a:lnTo>
                <a:lnTo>
                  <a:pt x="2326" y="658"/>
                </a:lnTo>
                <a:lnTo>
                  <a:pt x="2326" y="657"/>
                </a:lnTo>
                <a:moveTo>
                  <a:pt x="2323" y="655"/>
                </a:moveTo>
                <a:lnTo>
                  <a:pt x="2323" y="653"/>
                </a:lnTo>
                <a:lnTo>
                  <a:pt x="2324" y="653"/>
                </a:lnTo>
                <a:lnTo>
                  <a:pt x="2326" y="653"/>
                </a:lnTo>
                <a:lnTo>
                  <a:pt x="2326" y="655"/>
                </a:lnTo>
                <a:lnTo>
                  <a:pt x="2326" y="657"/>
                </a:lnTo>
                <a:lnTo>
                  <a:pt x="2324" y="657"/>
                </a:lnTo>
                <a:lnTo>
                  <a:pt x="2324" y="655"/>
                </a:lnTo>
                <a:lnTo>
                  <a:pt x="2323" y="655"/>
                </a:lnTo>
                <a:moveTo>
                  <a:pt x="3427" y="653"/>
                </a:moveTo>
                <a:lnTo>
                  <a:pt x="3427" y="652"/>
                </a:lnTo>
                <a:lnTo>
                  <a:pt x="3429" y="653"/>
                </a:lnTo>
                <a:lnTo>
                  <a:pt x="3430" y="653"/>
                </a:lnTo>
                <a:lnTo>
                  <a:pt x="3430" y="655"/>
                </a:lnTo>
                <a:lnTo>
                  <a:pt x="3430" y="657"/>
                </a:lnTo>
                <a:lnTo>
                  <a:pt x="3429" y="657"/>
                </a:lnTo>
                <a:lnTo>
                  <a:pt x="3429" y="655"/>
                </a:lnTo>
                <a:lnTo>
                  <a:pt x="3427" y="655"/>
                </a:lnTo>
                <a:lnTo>
                  <a:pt x="3427" y="653"/>
                </a:lnTo>
                <a:moveTo>
                  <a:pt x="2283" y="650"/>
                </a:moveTo>
                <a:lnTo>
                  <a:pt x="2285" y="650"/>
                </a:lnTo>
                <a:lnTo>
                  <a:pt x="2285" y="652"/>
                </a:lnTo>
                <a:lnTo>
                  <a:pt x="2285" y="653"/>
                </a:lnTo>
                <a:lnTo>
                  <a:pt x="2285" y="655"/>
                </a:lnTo>
                <a:lnTo>
                  <a:pt x="2283" y="655"/>
                </a:lnTo>
                <a:lnTo>
                  <a:pt x="2282" y="655"/>
                </a:lnTo>
                <a:lnTo>
                  <a:pt x="2282" y="653"/>
                </a:lnTo>
                <a:lnTo>
                  <a:pt x="2280" y="653"/>
                </a:lnTo>
                <a:lnTo>
                  <a:pt x="2282" y="652"/>
                </a:lnTo>
                <a:lnTo>
                  <a:pt x="2283" y="652"/>
                </a:lnTo>
                <a:lnTo>
                  <a:pt x="2283" y="650"/>
                </a:lnTo>
                <a:moveTo>
                  <a:pt x="1246" y="650"/>
                </a:moveTo>
                <a:lnTo>
                  <a:pt x="1248" y="650"/>
                </a:lnTo>
                <a:lnTo>
                  <a:pt x="1248" y="652"/>
                </a:lnTo>
                <a:lnTo>
                  <a:pt x="1249" y="652"/>
                </a:lnTo>
                <a:lnTo>
                  <a:pt x="1249" y="653"/>
                </a:lnTo>
                <a:lnTo>
                  <a:pt x="1248" y="653"/>
                </a:lnTo>
                <a:lnTo>
                  <a:pt x="1248" y="655"/>
                </a:lnTo>
                <a:lnTo>
                  <a:pt x="1246" y="653"/>
                </a:lnTo>
                <a:lnTo>
                  <a:pt x="1246" y="652"/>
                </a:lnTo>
                <a:lnTo>
                  <a:pt x="1246" y="650"/>
                </a:lnTo>
                <a:moveTo>
                  <a:pt x="2307" y="645"/>
                </a:moveTo>
                <a:lnTo>
                  <a:pt x="2307" y="643"/>
                </a:lnTo>
                <a:lnTo>
                  <a:pt x="2309" y="643"/>
                </a:lnTo>
                <a:lnTo>
                  <a:pt x="2311" y="641"/>
                </a:lnTo>
                <a:lnTo>
                  <a:pt x="2311" y="643"/>
                </a:lnTo>
                <a:lnTo>
                  <a:pt x="2313" y="643"/>
                </a:lnTo>
                <a:lnTo>
                  <a:pt x="2313" y="645"/>
                </a:lnTo>
                <a:lnTo>
                  <a:pt x="2314" y="645"/>
                </a:lnTo>
                <a:lnTo>
                  <a:pt x="2314" y="645"/>
                </a:lnTo>
                <a:lnTo>
                  <a:pt x="2316" y="645"/>
                </a:lnTo>
                <a:lnTo>
                  <a:pt x="2318" y="645"/>
                </a:lnTo>
                <a:lnTo>
                  <a:pt x="2318" y="646"/>
                </a:lnTo>
                <a:lnTo>
                  <a:pt x="2319" y="646"/>
                </a:lnTo>
                <a:lnTo>
                  <a:pt x="2319" y="645"/>
                </a:lnTo>
                <a:lnTo>
                  <a:pt x="2321" y="646"/>
                </a:lnTo>
                <a:lnTo>
                  <a:pt x="2321" y="648"/>
                </a:lnTo>
                <a:lnTo>
                  <a:pt x="2321" y="650"/>
                </a:lnTo>
                <a:lnTo>
                  <a:pt x="2323" y="652"/>
                </a:lnTo>
                <a:lnTo>
                  <a:pt x="2323" y="653"/>
                </a:lnTo>
                <a:lnTo>
                  <a:pt x="2321" y="653"/>
                </a:lnTo>
                <a:lnTo>
                  <a:pt x="2321" y="652"/>
                </a:lnTo>
                <a:lnTo>
                  <a:pt x="2319" y="652"/>
                </a:lnTo>
                <a:lnTo>
                  <a:pt x="2319" y="650"/>
                </a:lnTo>
                <a:lnTo>
                  <a:pt x="2318" y="650"/>
                </a:lnTo>
                <a:lnTo>
                  <a:pt x="2316" y="650"/>
                </a:lnTo>
                <a:lnTo>
                  <a:pt x="2314" y="648"/>
                </a:lnTo>
                <a:lnTo>
                  <a:pt x="2314" y="646"/>
                </a:lnTo>
                <a:lnTo>
                  <a:pt x="2313" y="646"/>
                </a:lnTo>
                <a:lnTo>
                  <a:pt x="2313" y="645"/>
                </a:lnTo>
                <a:lnTo>
                  <a:pt x="2311" y="645"/>
                </a:lnTo>
                <a:lnTo>
                  <a:pt x="2309" y="645"/>
                </a:lnTo>
                <a:lnTo>
                  <a:pt x="2307" y="645"/>
                </a:lnTo>
                <a:moveTo>
                  <a:pt x="2342" y="652"/>
                </a:moveTo>
                <a:lnTo>
                  <a:pt x="2340" y="653"/>
                </a:lnTo>
                <a:lnTo>
                  <a:pt x="2340" y="652"/>
                </a:lnTo>
                <a:lnTo>
                  <a:pt x="2340" y="650"/>
                </a:lnTo>
                <a:lnTo>
                  <a:pt x="2340" y="648"/>
                </a:lnTo>
                <a:lnTo>
                  <a:pt x="2338" y="648"/>
                </a:lnTo>
                <a:lnTo>
                  <a:pt x="2338" y="646"/>
                </a:lnTo>
                <a:lnTo>
                  <a:pt x="2340" y="646"/>
                </a:lnTo>
                <a:lnTo>
                  <a:pt x="2342" y="648"/>
                </a:lnTo>
                <a:lnTo>
                  <a:pt x="2342" y="650"/>
                </a:lnTo>
                <a:lnTo>
                  <a:pt x="2342" y="652"/>
                </a:lnTo>
                <a:moveTo>
                  <a:pt x="1774" y="646"/>
                </a:moveTo>
                <a:lnTo>
                  <a:pt x="1774" y="645"/>
                </a:lnTo>
                <a:lnTo>
                  <a:pt x="1772" y="645"/>
                </a:lnTo>
                <a:lnTo>
                  <a:pt x="1772" y="645"/>
                </a:lnTo>
                <a:lnTo>
                  <a:pt x="1774" y="645"/>
                </a:lnTo>
                <a:lnTo>
                  <a:pt x="1776" y="645"/>
                </a:lnTo>
                <a:lnTo>
                  <a:pt x="1776" y="645"/>
                </a:lnTo>
                <a:lnTo>
                  <a:pt x="1776" y="646"/>
                </a:lnTo>
                <a:lnTo>
                  <a:pt x="1774" y="646"/>
                </a:lnTo>
                <a:moveTo>
                  <a:pt x="2150" y="616"/>
                </a:moveTo>
                <a:lnTo>
                  <a:pt x="2152" y="617"/>
                </a:lnTo>
                <a:lnTo>
                  <a:pt x="2154" y="617"/>
                </a:lnTo>
                <a:lnTo>
                  <a:pt x="2154" y="616"/>
                </a:lnTo>
                <a:lnTo>
                  <a:pt x="2155" y="616"/>
                </a:lnTo>
                <a:lnTo>
                  <a:pt x="2157" y="616"/>
                </a:lnTo>
                <a:lnTo>
                  <a:pt x="2157" y="614"/>
                </a:lnTo>
                <a:lnTo>
                  <a:pt x="2157" y="612"/>
                </a:lnTo>
                <a:lnTo>
                  <a:pt x="2159" y="612"/>
                </a:lnTo>
                <a:lnTo>
                  <a:pt x="2160" y="612"/>
                </a:lnTo>
                <a:lnTo>
                  <a:pt x="2160" y="611"/>
                </a:lnTo>
                <a:lnTo>
                  <a:pt x="2162" y="611"/>
                </a:lnTo>
                <a:lnTo>
                  <a:pt x="2162" y="612"/>
                </a:lnTo>
                <a:lnTo>
                  <a:pt x="2162" y="612"/>
                </a:lnTo>
                <a:lnTo>
                  <a:pt x="2162" y="614"/>
                </a:lnTo>
                <a:lnTo>
                  <a:pt x="2162" y="616"/>
                </a:lnTo>
                <a:lnTo>
                  <a:pt x="2164" y="616"/>
                </a:lnTo>
                <a:lnTo>
                  <a:pt x="2164" y="617"/>
                </a:lnTo>
                <a:lnTo>
                  <a:pt x="2166" y="619"/>
                </a:lnTo>
                <a:lnTo>
                  <a:pt x="2166" y="621"/>
                </a:lnTo>
                <a:lnTo>
                  <a:pt x="2166" y="623"/>
                </a:lnTo>
                <a:lnTo>
                  <a:pt x="2166" y="624"/>
                </a:lnTo>
                <a:lnTo>
                  <a:pt x="2164" y="624"/>
                </a:lnTo>
                <a:lnTo>
                  <a:pt x="2164" y="626"/>
                </a:lnTo>
                <a:lnTo>
                  <a:pt x="2164" y="628"/>
                </a:lnTo>
                <a:lnTo>
                  <a:pt x="2166" y="628"/>
                </a:lnTo>
                <a:lnTo>
                  <a:pt x="2166" y="629"/>
                </a:lnTo>
                <a:lnTo>
                  <a:pt x="2166" y="631"/>
                </a:lnTo>
                <a:lnTo>
                  <a:pt x="2164" y="631"/>
                </a:lnTo>
                <a:lnTo>
                  <a:pt x="2164" y="633"/>
                </a:lnTo>
                <a:lnTo>
                  <a:pt x="2166" y="633"/>
                </a:lnTo>
                <a:lnTo>
                  <a:pt x="2164" y="634"/>
                </a:lnTo>
                <a:lnTo>
                  <a:pt x="2164" y="636"/>
                </a:lnTo>
                <a:lnTo>
                  <a:pt x="2164" y="638"/>
                </a:lnTo>
                <a:lnTo>
                  <a:pt x="2164" y="640"/>
                </a:lnTo>
                <a:lnTo>
                  <a:pt x="2164" y="641"/>
                </a:lnTo>
                <a:lnTo>
                  <a:pt x="2162" y="641"/>
                </a:lnTo>
                <a:lnTo>
                  <a:pt x="2162" y="641"/>
                </a:lnTo>
                <a:lnTo>
                  <a:pt x="2160" y="641"/>
                </a:lnTo>
                <a:lnTo>
                  <a:pt x="2160" y="640"/>
                </a:lnTo>
                <a:lnTo>
                  <a:pt x="2159" y="641"/>
                </a:lnTo>
                <a:lnTo>
                  <a:pt x="2159" y="643"/>
                </a:lnTo>
                <a:lnTo>
                  <a:pt x="2160" y="643"/>
                </a:lnTo>
                <a:lnTo>
                  <a:pt x="2160" y="645"/>
                </a:lnTo>
                <a:lnTo>
                  <a:pt x="2159" y="645"/>
                </a:lnTo>
                <a:lnTo>
                  <a:pt x="2159" y="645"/>
                </a:lnTo>
                <a:lnTo>
                  <a:pt x="2157" y="645"/>
                </a:lnTo>
                <a:lnTo>
                  <a:pt x="2157" y="645"/>
                </a:lnTo>
                <a:lnTo>
                  <a:pt x="2155" y="645"/>
                </a:lnTo>
                <a:lnTo>
                  <a:pt x="2155" y="643"/>
                </a:lnTo>
                <a:lnTo>
                  <a:pt x="2154" y="643"/>
                </a:lnTo>
                <a:lnTo>
                  <a:pt x="2154" y="641"/>
                </a:lnTo>
                <a:lnTo>
                  <a:pt x="2152" y="641"/>
                </a:lnTo>
                <a:lnTo>
                  <a:pt x="2154" y="640"/>
                </a:lnTo>
                <a:lnTo>
                  <a:pt x="2152" y="638"/>
                </a:lnTo>
                <a:lnTo>
                  <a:pt x="2152" y="636"/>
                </a:lnTo>
                <a:lnTo>
                  <a:pt x="2154" y="636"/>
                </a:lnTo>
                <a:lnTo>
                  <a:pt x="2154" y="634"/>
                </a:lnTo>
                <a:lnTo>
                  <a:pt x="2154" y="633"/>
                </a:lnTo>
                <a:lnTo>
                  <a:pt x="2154" y="631"/>
                </a:lnTo>
                <a:lnTo>
                  <a:pt x="2152" y="631"/>
                </a:lnTo>
                <a:lnTo>
                  <a:pt x="2152" y="629"/>
                </a:lnTo>
                <a:lnTo>
                  <a:pt x="2152" y="628"/>
                </a:lnTo>
                <a:lnTo>
                  <a:pt x="2154" y="628"/>
                </a:lnTo>
                <a:lnTo>
                  <a:pt x="2154" y="626"/>
                </a:lnTo>
                <a:lnTo>
                  <a:pt x="2154" y="624"/>
                </a:lnTo>
                <a:lnTo>
                  <a:pt x="2152" y="624"/>
                </a:lnTo>
                <a:lnTo>
                  <a:pt x="2152" y="623"/>
                </a:lnTo>
                <a:lnTo>
                  <a:pt x="2152" y="621"/>
                </a:lnTo>
                <a:lnTo>
                  <a:pt x="2150" y="621"/>
                </a:lnTo>
                <a:lnTo>
                  <a:pt x="2148" y="621"/>
                </a:lnTo>
                <a:lnTo>
                  <a:pt x="2148" y="619"/>
                </a:lnTo>
                <a:lnTo>
                  <a:pt x="2148" y="617"/>
                </a:lnTo>
                <a:lnTo>
                  <a:pt x="2150" y="616"/>
                </a:lnTo>
                <a:moveTo>
                  <a:pt x="2343" y="640"/>
                </a:moveTo>
                <a:lnTo>
                  <a:pt x="2343" y="641"/>
                </a:lnTo>
                <a:lnTo>
                  <a:pt x="2345" y="641"/>
                </a:lnTo>
                <a:lnTo>
                  <a:pt x="2345" y="643"/>
                </a:lnTo>
                <a:lnTo>
                  <a:pt x="2343" y="643"/>
                </a:lnTo>
                <a:lnTo>
                  <a:pt x="2342" y="643"/>
                </a:lnTo>
                <a:lnTo>
                  <a:pt x="2342" y="641"/>
                </a:lnTo>
                <a:lnTo>
                  <a:pt x="2340" y="641"/>
                </a:lnTo>
                <a:lnTo>
                  <a:pt x="2338" y="640"/>
                </a:lnTo>
                <a:lnTo>
                  <a:pt x="2336" y="640"/>
                </a:lnTo>
                <a:lnTo>
                  <a:pt x="2336" y="638"/>
                </a:lnTo>
                <a:lnTo>
                  <a:pt x="2338" y="638"/>
                </a:lnTo>
                <a:lnTo>
                  <a:pt x="2340" y="638"/>
                </a:lnTo>
                <a:lnTo>
                  <a:pt x="2340" y="636"/>
                </a:lnTo>
                <a:lnTo>
                  <a:pt x="2342" y="636"/>
                </a:lnTo>
                <a:lnTo>
                  <a:pt x="2343" y="636"/>
                </a:lnTo>
                <a:lnTo>
                  <a:pt x="2343" y="638"/>
                </a:lnTo>
                <a:lnTo>
                  <a:pt x="2343" y="640"/>
                </a:lnTo>
                <a:moveTo>
                  <a:pt x="3540" y="592"/>
                </a:moveTo>
                <a:lnTo>
                  <a:pt x="3540" y="593"/>
                </a:lnTo>
                <a:lnTo>
                  <a:pt x="3543" y="599"/>
                </a:lnTo>
                <a:lnTo>
                  <a:pt x="3543" y="600"/>
                </a:lnTo>
                <a:lnTo>
                  <a:pt x="3545" y="600"/>
                </a:lnTo>
                <a:lnTo>
                  <a:pt x="3545" y="602"/>
                </a:lnTo>
                <a:lnTo>
                  <a:pt x="3545" y="604"/>
                </a:lnTo>
                <a:lnTo>
                  <a:pt x="3547" y="604"/>
                </a:lnTo>
                <a:lnTo>
                  <a:pt x="3547" y="604"/>
                </a:lnTo>
                <a:lnTo>
                  <a:pt x="3545" y="604"/>
                </a:lnTo>
                <a:lnTo>
                  <a:pt x="3545" y="605"/>
                </a:lnTo>
                <a:lnTo>
                  <a:pt x="3547" y="605"/>
                </a:lnTo>
                <a:lnTo>
                  <a:pt x="3547" y="607"/>
                </a:lnTo>
                <a:lnTo>
                  <a:pt x="3547" y="609"/>
                </a:lnTo>
                <a:lnTo>
                  <a:pt x="3547" y="611"/>
                </a:lnTo>
                <a:lnTo>
                  <a:pt x="3548" y="612"/>
                </a:lnTo>
                <a:lnTo>
                  <a:pt x="3548" y="614"/>
                </a:lnTo>
                <a:lnTo>
                  <a:pt x="3548" y="616"/>
                </a:lnTo>
                <a:lnTo>
                  <a:pt x="3550" y="616"/>
                </a:lnTo>
                <a:lnTo>
                  <a:pt x="3550" y="617"/>
                </a:lnTo>
                <a:lnTo>
                  <a:pt x="3552" y="617"/>
                </a:lnTo>
                <a:lnTo>
                  <a:pt x="3552" y="619"/>
                </a:lnTo>
                <a:lnTo>
                  <a:pt x="3555" y="623"/>
                </a:lnTo>
                <a:lnTo>
                  <a:pt x="3557" y="623"/>
                </a:lnTo>
                <a:lnTo>
                  <a:pt x="3557" y="624"/>
                </a:lnTo>
                <a:lnTo>
                  <a:pt x="3555" y="624"/>
                </a:lnTo>
                <a:lnTo>
                  <a:pt x="3555" y="626"/>
                </a:lnTo>
                <a:lnTo>
                  <a:pt x="3555" y="628"/>
                </a:lnTo>
                <a:lnTo>
                  <a:pt x="3555" y="629"/>
                </a:lnTo>
                <a:lnTo>
                  <a:pt x="3557" y="631"/>
                </a:lnTo>
                <a:lnTo>
                  <a:pt x="3557" y="633"/>
                </a:lnTo>
                <a:lnTo>
                  <a:pt x="3557" y="634"/>
                </a:lnTo>
                <a:lnTo>
                  <a:pt x="3555" y="634"/>
                </a:lnTo>
                <a:lnTo>
                  <a:pt x="3555" y="636"/>
                </a:lnTo>
                <a:lnTo>
                  <a:pt x="3555" y="638"/>
                </a:lnTo>
                <a:lnTo>
                  <a:pt x="3553" y="638"/>
                </a:lnTo>
                <a:lnTo>
                  <a:pt x="3553" y="636"/>
                </a:lnTo>
                <a:lnTo>
                  <a:pt x="3552" y="634"/>
                </a:lnTo>
                <a:lnTo>
                  <a:pt x="3552" y="633"/>
                </a:lnTo>
                <a:lnTo>
                  <a:pt x="3550" y="631"/>
                </a:lnTo>
                <a:lnTo>
                  <a:pt x="3550" y="629"/>
                </a:lnTo>
                <a:lnTo>
                  <a:pt x="3550" y="628"/>
                </a:lnTo>
                <a:lnTo>
                  <a:pt x="3550" y="626"/>
                </a:lnTo>
                <a:lnTo>
                  <a:pt x="3548" y="626"/>
                </a:lnTo>
                <a:lnTo>
                  <a:pt x="3547" y="626"/>
                </a:lnTo>
                <a:lnTo>
                  <a:pt x="3547" y="628"/>
                </a:lnTo>
                <a:lnTo>
                  <a:pt x="3548" y="628"/>
                </a:lnTo>
                <a:lnTo>
                  <a:pt x="3548" y="629"/>
                </a:lnTo>
                <a:lnTo>
                  <a:pt x="3547" y="631"/>
                </a:lnTo>
                <a:lnTo>
                  <a:pt x="3548" y="631"/>
                </a:lnTo>
                <a:lnTo>
                  <a:pt x="3548" y="633"/>
                </a:lnTo>
                <a:lnTo>
                  <a:pt x="3547" y="633"/>
                </a:lnTo>
                <a:lnTo>
                  <a:pt x="3545" y="633"/>
                </a:lnTo>
                <a:lnTo>
                  <a:pt x="3543" y="633"/>
                </a:lnTo>
                <a:lnTo>
                  <a:pt x="3545" y="634"/>
                </a:lnTo>
                <a:lnTo>
                  <a:pt x="3545" y="636"/>
                </a:lnTo>
                <a:lnTo>
                  <a:pt x="3545" y="638"/>
                </a:lnTo>
                <a:lnTo>
                  <a:pt x="3547" y="638"/>
                </a:lnTo>
                <a:lnTo>
                  <a:pt x="3547" y="640"/>
                </a:lnTo>
                <a:lnTo>
                  <a:pt x="3547" y="641"/>
                </a:lnTo>
                <a:lnTo>
                  <a:pt x="3547" y="643"/>
                </a:lnTo>
                <a:lnTo>
                  <a:pt x="3547" y="645"/>
                </a:lnTo>
                <a:lnTo>
                  <a:pt x="3545" y="645"/>
                </a:lnTo>
                <a:lnTo>
                  <a:pt x="3545" y="643"/>
                </a:lnTo>
                <a:lnTo>
                  <a:pt x="3545" y="641"/>
                </a:lnTo>
                <a:lnTo>
                  <a:pt x="3543" y="641"/>
                </a:lnTo>
                <a:lnTo>
                  <a:pt x="3543" y="640"/>
                </a:lnTo>
                <a:lnTo>
                  <a:pt x="3543" y="638"/>
                </a:lnTo>
                <a:lnTo>
                  <a:pt x="3541" y="636"/>
                </a:lnTo>
                <a:lnTo>
                  <a:pt x="3540" y="636"/>
                </a:lnTo>
                <a:lnTo>
                  <a:pt x="3538" y="636"/>
                </a:lnTo>
                <a:lnTo>
                  <a:pt x="3540" y="638"/>
                </a:lnTo>
                <a:lnTo>
                  <a:pt x="3540" y="640"/>
                </a:lnTo>
                <a:lnTo>
                  <a:pt x="3538" y="640"/>
                </a:lnTo>
                <a:lnTo>
                  <a:pt x="3538" y="641"/>
                </a:lnTo>
                <a:lnTo>
                  <a:pt x="3540" y="641"/>
                </a:lnTo>
                <a:lnTo>
                  <a:pt x="3538" y="643"/>
                </a:lnTo>
                <a:lnTo>
                  <a:pt x="3540" y="645"/>
                </a:lnTo>
                <a:lnTo>
                  <a:pt x="3538" y="645"/>
                </a:lnTo>
                <a:lnTo>
                  <a:pt x="3536" y="645"/>
                </a:lnTo>
                <a:lnTo>
                  <a:pt x="3535" y="645"/>
                </a:lnTo>
                <a:lnTo>
                  <a:pt x="3533" y="645"/>
                </a:lnTo>
                <a:lnTo>
                  <a:pt x="3531" y="645"/>
                </a:lnTo>
                <a:lnTo>
                  <a:pt x="3529" y="645"/>
                </a:lnTo>
                <a:lnTo>
                  <a:pt x="3528" y="645"/>
                </a:lnTo>
                <a:lnTo>
                  <a:pt x="3526" y="645"/>
                </a:lnTo>
                <a:lnTo>
                  <a:pt x="3528" y="645"/>
                </a:lnTo>
                <a:lnTo>
                  <a:pt x="3528" y="643"/>
                </a:lnTo>
                <a:lnTo>
                  <a:pt x="3526" y="643"/>
                </a:lnTo>
                <a:lnTo>
                  <a:pt x="3524" y="643"/>
                </a:lnTo>
                <a:lnTo>
                  <a:pt x="3523" y="643"/>
                </a:lnTo>
                <a:lnTo>
                  <a:pt x="3523" y="641"/>
                </a:lnTo>
                <a:lnTo>
                  <a:pt x="3521" y="641"/>
                </a:lnTo>
                <a:lnTo>
                  <a:pt x="3521" y="640"/>
                </a:lnTo>
                <a:lnTo>
                  <a:pt x="3519" y="640"/>
                </a:lnTo>
                <a:lnTo>
                  <a:pt x="3519" y="641"/>
                </a:lnTo>
                <a:lnTo>
                  <a:pt x="3521" y="641"/>
                </a:lnTo>
                <a:lnTo>
                  <a:pt x="3521" y="643"/>
                </a:lnTo>
                <a:lnTo>
                  <a:pt x="3521" y="645"/>
                </a:lnTo>
                <a:lnTo>
                  <a:pt x="3521" y="645"/>
                </a:lnTo>
                <a:lnTo>
                  <a:pt x="3523" y="645"/>
                </a:lnTo>
                <a:lnTo>
                  <a:pt x="3524" y="646"/>
                </a:lnTo>
                <a:lnTo>
                  <a:pt x="3526" y="646"/>
                </a:lnTo>
                <a:lnTo>
                  <a:pt x="3528" y="648"/>
                </a:lnTo>
                <a:lnTo>
                  <a:pt x="3528" y="650"/>
                </a:lnTo>
                <a:lnTo>
                  <a:pt x="3526" y="650"/>
                </a:lnTo>
                <a:lnTo>
                  <a:pt x="3524" y="650"/>
                </a:lnTo>
                <a:lnTo>
                  <a:pt x="3524" y="652"/>
                </a:lnTo>
                <a:lnTo>
                  <a:pt x="3523" y="652"/>
                </a:lnTo>
                <a:lnTo>
                  <a:pt x="3523" y="653"/>
                </a:lnTo>
                <a:lnTo>
                  <a:pt x="3524" y="655"/>
                </a:lnTo>
                <a:lnTo>
                  <a:pt x="3524" y="657"/>
                </a:lnTo>
                <a:lnTo>
                  <a:pt x="3523" y="657"/>
                </a:lnTo>
                <a:lnTo>
                  <a:pt x="3523" y="658"/>
                </a:lnTo>
                <a:lnTo>
                  <a:pt x="3524" y="660"/>
                </a:lnTo>
                <a:lnTo>
                  <a:pt x="3524" y="662"/>
                </a:lnTo>
                <a:lnTo>
                  <a:pt x="3524" y="664"/>
                </a:lnTo>
                <a:lnTo>
                  <a:pt x="3524" y="665"/>
                </a:lnTo>
                <a:lnTo>
                  <a:pt x="3523" y="665"/>
                </a:lnTo>
                <a:lnTo>
                  <a:pt x="3523" y="664"/>
                </a:lnTo>
                <a:lnTo>
                  <a:pt x="3519" y="664"/>
                </a:lnTo>
                <a:lnTo>
                  <a:pt x="3517" y="662"/>
                </a:lnTo>
                <a:lnTo>
                  <a:pt x="3517" y="660"/>
                </a:lnTo>
                <a:lnTo>
                  <a:pt x="3516" y="660"/>
                </a:lnTo>
                <a:lnTo>
                  <a:pt x="3516" y="660"/>
                </a:lnTo>
                <a:lnTo>
                  <a:pt x="3516" y="658"/>
                </a:lnTo>
                <a:lnTo>
                  <a:pt x="3514" y="658"/>
                </a:lnTo>
                <a:lnTo>
                  <a:pt x="3514" y="657"/>
                </a:lnTo>
                <a:lnTo>
                  <a:pt x="3514" y="655"/>
                </a:lnTo>
                <a:lnTo>
                  <a:pt x="3512" y="655"/>
                </a:lnTo>
                <a:lnTo>
                  <a:pt x="3512" y="653"/>
                </a:lnTo>
                <a:lnTo>
                  <a:pt x="3511" y="652"/>
                </a:lnTo>
                <a:lnTo>
                  <a:pt x="3512" y="650"/>
                </a:lnTo>
                <a:lnTo>
                  <a:pt x="3512" y="648"/>
                </a:lnTo>
                <a:lnTo>
                  <a:pt x="3512" y="646"/>
                </a:lnTo>
                <a:lnTo>
                  <a:pt x="3511" y="646"/>
                </a:lnTo>
                <a:lnTo>
                  <a:pt x="3511" y="645"/>
                </a:lnTo>
                <a:lnTo>
                  <a:pt x="3509" y="645"/>
                </a:lnTo>
                <a:lnTo>
                  <a:pt x="3509" y="646"/>
                </a:lnTo>
                <a:lnTo>
                  <a:pt x="3507" y="646"/>
                </a:lnTo>
                <a:lnTo>
                  <a:pt x="3505" y="646"/>
                </a:lnTo>
                <a:lnTo>
                  <a:pt x="3505" y="645"/>
                </a:lnTo>
                <a:lnTo>
                  <a:pt x="3504" y="645"/>
                </a:lnTo>
                <a:lnTo>
                  <a:pt x="3502" y="645"/>
                </a:lnTo>
                <a:lnTo>
                  <a:pt x="3500" y="645"/>
                </a:lnTo>
                <a:lnTo>
                  <a:pt x="3499" y="645"/>
                </a:lnTo>
                <a:lnTo>
                  <a:pt x="3497" y="645"/>
                </a:lnTo>
                <a:lnTo>
                  <a:pt x="3497" y="646"/>
                </a:lnTo>
                <a:lnTo>
                  <a:pt x="3499" y="646"/>
                </a:lnTo>
                <a:lnTo>
                  <a:pt x="3499" y="648"/>
                </a:lnTo>
                <a:lnTo>
                  <a:pt x="3497" y="648"/>
                </a:lnTo>
                <a:lnTo>
                  <a:pt x="3497" y="650"/>
                </a:lnTo>
                <a:lnTo>
                  <a:pt x="3495" y="650"/>
                </a:lnTo>
                <a:lnTo>
                  <a:pt x="3494" y="650"/>
                </a:lnTo>
                <a:lnTo>
                  <a:pt x="3492" y="652"/>
                </a:lnTo>
                <a:lnTo>
                  <a:pt x="3490" y="652"/>
                </a:lnTo>
                <a:lnTo>
                  <a:pt x="3488" y="652"/>
                </a:lnTo>
                <a:lnTo>
                  <a:pt x="3488" y="653"/>
                </a:lnTo>
                <a:lnTo>
                  <a:pt x="3487" y="653"/>
                </a:lnTo>
                <a:lnTo>
                  <a:pt x="3487" y="655"/>
                </a:lnTo>
                <a:lnTo>
                  <a:pt x="3485" y="655"/>
                </a:lnTo>
                <a:lnTo>
                  <a:pt x="3483" y="655"/>
                </a:lnTo>
                <a:lnTo>
                  <a:pt x="3483" y="653"/>
                </a:lnTo>
                <a:lnTo>
                  <a:pt x="3482" y="653"/>
                </a:lnTo>
                <a:lnTo>
                  <a:pt x="3480" y="653"/>
                </a:lnTo>
                <a:lnTo>
                  <a:pt x="3480" y="655"/>
                </a:lnTo>
                <a:lnTo>
                  <a:pt x="3482" y="657"/>
                </a:lnTo>
                <a:lnTo>
                  <a:pt x="3482" y="658"/>
                </a:lnTo>
                <a:lnTo>
                  <a:pt x="3482" y="660"/>
                </a:lnTo>
                <a:lnTo>
                  <a:pt x="3482" y="662"/>
                </a:lnTo>
                <a:lnTo>
                  <a:pt x="3480" y="660"/>
                </a:lnTo>
                <a:lnTo>
                  <a:pt x="3478" y="660"/>
                </a:lnTo>
                <a:lnTo>
                  <a:pt x="3478" y="658"/>
                </a:lnTo>
                <a:lnTo>
                  <a:pt x="3476" y="658"/>
                </a:lnTo>
                <a:lnTo>
                  <a:pt x="3476" y="660"/>
                </a:lnTo>
                <a:lnTo>
                  <a:pt x="3475" y="660"/>
                </a:lnTo>
                <a:lnTo>
                  <a:pt x="3475" y="660"/>
                </a:lnTo>
                <a:lnTo>
                  <a:pt x="3475" y="662"/>
                </a:lnTo>
                <a:lnTo>
                  <a:pt x="3473" y="662"/>
                </a:lnTo>
                <a:lnTo>
                  <a:pt x="3473" y="660"/>
                </a:lnTo>
                <a:lnTo>
                  <a:pt x="3471" y="660"/>
                </a:lnTo>
                <a:lnTo>
                  <a:pt x="3471" y="662"/>
                </a:lnTo>
                <a:lnTo>
                  <a:pt x="3471" y="664"/>
                </a:lnTo>
                <a:lnTo>
                  <a:pt x="3473" y="664"/>
                </a:lnTo>
                <a:lnTo>
                  <a:pt x="3473" y="665"/>
                </a:lnTo>
                <a:lnTo>
                  <a:pt x="3475" y="665"/>
                </a:lnTo>
                <a:lnTo>
                  <a:pt x="3475" y="667"/>
                </a:lnTo>
                <a:lnTo>
                  <a:pt x="3475" y="667"/>
                </a:lnTo>
                <a:lnTo>
                  <a:pt x="3476" y="667"/>
                </a:lnTo>
                <a:lnTo>
                  <a:pt x="3478" y="667"/>
                </a:lnTo>
                <a:lnTo>
                  <a:pt x="3478" y="665"/>
                </a:lnTo>
                <a:lnTo>
                  <a:pt x="3480" y="665"/>
                </a:lnTo>
                <a:lnTo>
                  <a:pt x="3480" y="667"/>
                </a:lnTo>
                <a:lnTo>
                  <a:pt x="3482" y="667"/>
                </a:lnTo>
                <a:lnTo>
                  <a:pt x="3482" y="669"/>
                </a:lnTo>
                <a:lnTo>
                  <a:pt x="3482" y="670"/>
                </a:lnTo>
                <a:lnTo>
                  <a:pt x="3480" y="670"/>
                </a:lnTo>
                <a:lnTo>
                  <a:pt x="3480" y="672"/>
                </a:lnTo>
                <a:lnTo>
                  <a:pt x="3482" y="672"/>
                </a:lnTo>
                <a:lnTo>
                  <a:pt x="3483" y="672"/>
                </a:lnTo>
                <a:lnTo>
                  <a:pt x="3485" y="672"/>
                </a:lnTo>
                <a:lnTo>
                  <a:pt x="3485" y="674"/>
                </a:lnTo>
                <a:lnTo>
                  <a:pt x="3487" y="674"/>
                </a:lnTo>
                <a:lnTo>
                  <a:pt x="3487" y="676"/>
                </a:lnTo>
                <a:lnTo>
                  <a:pt x="3488" y="677"/>
                </a:lnTo>
                <a:lnTo>
                  <a:pt x="3490" y="677"/>
                </a:lnTo>
                <a:lnTo>
                  <a:pt x="3488" y="679"/>
                </a:lnTo>
                <a:lnTo>
                  <a:pt x="3488" y="681"/>
                </a:lnTo>
                <a:lnTo>
                  <a:pt x="3488" y="682"/>
                </a:lnTo>
                <a:lnTo>
                  <a:pt x="3488" y="684"/>
                </a:lnTo>
                <a:lnTo>
                  <a:pt x="3488" y="686"/>
                </a:lnTo>
                <a:lnTo>
                  <a:pt x="3490" y="688"/>
                </a:lnTo>
                <a:lnTo>
                  <a:pt x="3490" y="688"/>
                </a:lnTo>
                <a:lnTo>
                  <a:pt x="3490" y="689"/>
                </a:lnTo>
                <a:lnTo>
                  <a:pt x="3490" y="691"/>
                </a:lnTo>
                <a:lnTo>
                  <a:pt x="3492" y="693"/>
                </a:lnTo>
                <a:lnTo>
                  <a:pt x="3492" y="694"/>
                </a:lnTo>
                <a:lnTo>
                  <a:pt x="3494" y="696"/>
                </a:lnTo>
                <a:lnTo>
                  <a:pt x="3494" y="698"/>
                </a:lnTo>
                <a:lnTo>
                  <a:pt x="3494" y="699"/>
                </a:lnTo>
                <a:lnTo>
                  <a:pt x="3494" y="701"/>
                </a:lnTo>
                <a:lnTo>
                  <a:pt x="3492" y="701"/>
                </a:lnTo>
                <a:lnTo>
                  <a:pt x="3492" y="699"/>
                </a:lnTo>
                <a:lnTo>
                  <a:pt x="3490" y="699"/>
                </a:lnTo>
                <a:lnTo>
                  <a:pt x="3490" y="701"/>
                </a:lnTo>
                <a:lnTo>
                  <a:pt x="3492" y="701"/>
                </a:lnTo>
                <a:lnTo>
                  <a:pt x="3492" y="703"/>
                </a:lnTo>
                <a:lnTo>
                  <a:pt x="3492" y="705"/>
                </a:lnTo>
                <a:lnTo>
                  <a:pt x="3492" y="706"/>
                </a:lnTo>
                <a:lnTo>
                  <a:pt x="3490" y="706"/>
                </a:lnTo>
                <a:lnTo>
                  <a:pt x="3490" y="708"/>
                </a:lnTo>
                <a:lnTo>
                  <a:pt x="3488" y="708"/>
                </a:lnTo>
                <a:lnTo>
                  <a:pt x="3488" y="706"/>
                </a:lnTo>
                <a:lnTo>
                  <a:pt x="3488" y="705"/>
                </a:lnTo>
                <a:lnTo>
                  <a:pt x="3488" y="703"/>
                </a:lnTo>
                <a:lnTo>
                  <a:pt x="3488" y="701"/>
                </a:lnTo>
                <a:lnTo>
                  <a:pt x="3487" y="701"/>
                </a:lnTo>
                <a:lnTo>
                  <a:pt x="3487" y="699"/>
                </a:lnTo>
                <a:lnTo>
                  <a:pt x="3487" y="698"/>
                </a:lnTo>
                <a:lnTo>
                  <a:pt x="3485" y="696"/>
                </a:lnTo>
                <a:lnTo>
                  <a:pt x="3483" y="696"/>
                </a:lnTo>
                <a:lnTo>
                  <a:pt x="3483" y="698"/>
                </a:lnTo>
                <a:lnTo>
                  <a:pt x="3483" y="699"/>
                </a:lnTo>
                <a:lnTo>
                  <a:pt x="3483" y="701"/>
                </a:lnTo>
                <a:lnTo>
                  <a:pt x="3485" y="701"/>
                </a:lnTo>
                <a:lnTo>
                  <a:pt x="3485" y="703"/>
                </a:lnTo>
                <a:lnTo>
                  <a:pt x="3487" y="703"/>
                </a:lnTo>
                <a:lnTo>
                  <a:pt x="3487" y="705"/>
                </a:lnTo>
                <a:lnTo>
                  <a:pt x="3485" y="705"/>
                </a:lnTo>
                <a:lnTo>
                  <a:pt x="3483" y="705"/>
                </a:lnTo>
                <a:lnTo>
                  <a:pt x="3482" y="705"/>
                </a:lnTo>
                <a:lnTo>
                  <a:pt x="3482" y="703"/>
                </a:lnTo>
                <a:lnTo>
                  <a:pt x="3480" y="701"/>
                </a:lnTo>
                <a:lnTo>
                  <a:pt x="3482" y="701"/>
                </a:lnTo>
                <a:lnTo>
                  <a:pt x="3482" y="699"/>
                </a:lnTo>
                <a:lnTo>
                  <a:pt x="3482" y="698"/>
                </a:lnTo>
                <a:lnTo>
                  <a:pt x="3480" y="698"/>
                </a:lnTo>
                <a:lnTo>
                  <a:pt x="3480" y="696"/>
                </a:lnTo>
                <a:lnTo>
                  <a:pt x="3478" y="696"/>
                </a:lnTo>
                <a:lnTo>
                  <a:pt x="3478" y="694"/>
                </a:lnTo>
                <a:lnTo>
                  <a:pt x="3476" y="693"/>
                </a:lnTo>
                <a:lnTo>
                  <a:pt x="3476" y="691"/>
                </a:lnTo>
                <a:lnTo>
                  <a:pt x="3475" y="691"/>
                </a:lnTo>
                <a:lnTo>
                  <a:pt x="3476" y="689"/>
                </a:lnTo>
                <a:lnTo>
                  <a:pt x="3476" y="688"/>
                </a:lnTo>
                <a:lnTo>
                  <a:pt x="3476" y="688"/>
                </a:lnTo>
                <a:lnTo>
                  <a:pt x="3476" y="686"/>
                </a:lnTo>
                <a:lnTo>
                  <a:pt x="3476" y="684"/>
                </a:lnTo>
                <a:lnTo>
                  <a:pt x="3476" y="682"/>
                </a:lnTo>
                <a:lnTo>
                  <a:pt x="3475" y="684"/>
                </a:lnTo>
                <a:lnTo>
                  <a:pt x="3475" y="682"/>
                </a:lnTo>
                <a:lnTo>
                  <a:pt x="3475" y="681"/>
                </a:lnTo>
                <a:lnTo>
                  <a:pt x="3475" y="679"/>
                </a:lnTo>
                <a:lnTo>
                  <a:pt x="3473" y="679"/>
                </a:lnTo>
                <a:lnTo>
                  <a:pt x="3473" y="677"/>
                </a:lnTo>
                <a:lnTo>
                  <a:pt x="3473" y="676"/>
                </a:lnTo>
                <a:lnTo>
                  <a:pt x="3471" y="676"/>
                </a:lnTo>
                <a:lnTo>
                  <a:pt x="3470" y="676"/>
                </a:lnTo>
                <a:lnTo>
                  <a:pt x="3470" y="677"/>
                </a:lnTo>
                <a:lnTo>
                  <a:pt x="3471" y="677"/>
                </a:lnTo>
                <a:lnTo>
                  <a:pt x="3471" y="679"/>
                </a:lnTo>
                <a:lnTo>
                  <a:pt x="3473" y="679"/>
                </a:lnTo>
                <a:lnTo>
                  <a:pt x="3473" y="681"/>
                </a:lnTo>
                <a:lnTo>
                  <a:pt x="3471" y="681"/>
                </a:lnTo>
                <a:lnTo>
                  <a:pt x="3470" y="682"/>
                </a:lnTo>
                <a:lnTo>
                  <a:pt x="3470" y="684"/>
                </a:lnTo>
                <a:lnTo>
                  <a:pt x="3468" y="682"/>
                </a:lnTo>
                <a:lnTo>
                  <a:pt x="3468" y="681"/>
                </a:lnTo>
                <a:lnTo>
                  <a:pt x="3470" y="681"/>
                </a:lnTo>
                <a:lnTo>
                  <a:pt x="3468" y="679"/>
                </a:lnTo>
                <a:lnTo>
                  <a:pt x="3468" y="677"/>
                </a:lnTo>
                <a:lnTo>
                  <a:pt x="3466" y="677"/>
                </a:lnTo>
                <a:lnTo>
                  <a:pt x="3466" y="679"/>
                </a:lnTo>
                <a:lnTo>
                  <a:pt x="3464" y="679"/>
                </a:lnTo>
                <a:lnTo>
                  <a:pt x="3464" y="677"/>
                </a:lnTo>
                <a:lnTo>
                  <a:pt x="3464" y="676"/>
                </a:lnTo>
                <a:lnTo>
                  <a:pt x="3463" y="676"/>
                </a:lnTo>
                <a:lnTo>
                  <a:pt x="3463" y="674"/>
                </a:lnTo>
                <a:lnTo>
                  <a:pt x="3461" y="674"/>
                </a:lnTo>
                <a:lnTo>
                  <a:pt x="3461" y="676"/>
                </a:lnTo>
                <a:lnTo>
                  <a:pt x="3459" y="676"/>
                </a:lnTo>
                <a:lnTo>
                  <a:pt x="3459" y="674"/>
                </a:lnTo>
                <a:lnTo>
                  <a:pt x="3459" y="672"/>
                </a:lnTo>
                <a:lnTo>
                  <a:pt x="3461" y="672"/>
                </a:lnTo>
                <a:lnTo>
                  <a:pt x="3463" y="672"/>
                </a:lnTo>
                <a:lnTo>
                  <a:pt x="3463" y="670"/>
                </a:lnTo>
                <a:lnTo>
                  <a:pt x="3463" y="669"/>
                </a:lnTo>
                <a:lnTo>
                  <a:pt x="3464" y="669"/>
                </a:lnTo>
                <a:lnTo>
                  <a:pt x="3464" y="667"/>
                </a:lnTo>
                <a:lnTo>
                  <a:pt x="3466" y="667"/>
                </a:lnTo>
                <a:lnTo>
                  <a:pt x="3466" y="665"/>
                </a:lnTo>
                <a:lnTo>
                  <a:pt x="3466" y="664"/>
                </a:lnTo>
                <a:lnTo>
                  <a:pt x="3468" y="664"/>
                </a:lnTo>
                <a:lnTo>
                  <a:pt x="3468" y="662"/>
                </a:lnTo>
                <a:lnTo>
                  <a:pt x="3470" y="662"/>
                </a:lnTo>
                <a:lnTo>
                  <a:pt x="3470" y="660"/>
                </a:lnTo>
                <a:lnTo>
                  <a:pt x="3468" y="658"/>
                </a:lnTo>
                <a:lnTo>
                  <a:pt x="3468" y="657"/>
                </a:lnTo>
                <a:lnTo>
                  <a:pt x="3468" y="655"/>
                </a:lnTo>
                <a:lnTo>
                  <a:pt x="3466" y="655"/>
                </a:lnTo>
                <a:lnTo>
                  <a:pt x="3466" y="653"/>
                </a:lnTo>
                <a:lnTo>
                  <a:pt x="3468" y="653"/>
                </a:lnTo>
                <a:lnTo>
                  <a:pt x="3470" y="653"/>
                </a:lnTo>
                <a:lnTo>
                  <a:pt x="3471" y="653"/>
                </a:lnTo>
                <a:lnTo>
                  <a:pt x="3471" y="652"/>
                </a:lnTo>
                <a:lnTo>
                  <a:pt x="3471" y="650"/>
                </a:lnTo>
                <a:lnTo>
                  <a:pt x="3473" y="650"/>
                </a:lnTo>
                <a:lnTo>
                  <a:pt x="3473" y="648"/>
                </a:lnTo>
                <a:lnTo>
                  <a:pt x="3475" y="648"/>
                </a:lnTo>
                <a:lnTo>
                  <a:pt x="3475" y="646"/>
                </a:lnTo>
                <a:lnTo>
                  <a:pt x="3475" y="645"/>
                </a:lnTo>
                <a:lnTo>
                  <a:pt x="3475" y="645"/>
                </a:lnTo>
                <a:lnTo>
                  <a:pt x="3475" y="645"/>
                </a:lnTo>
                <a:lnTo>
                  <a:pt x="3475" y="643"/>
                </a:lnTo>
                <a:lnTo>
                  <a:pt x="3475" y="641"/>
                </a:lnTo>
                <a:lnTo>
                  <a:pt x="3475" y="640"/>
                </a:lnTo>
                <a:lnTo>
                  <a:pt x="3476" y="640"/>
                </a:lnTo>
                <a:lnTo>
                  <a:pt x="3476" y="638"/>
                </a:lnTo>
                <a:lnTo>
                  <a:pt x="3475" y="638"/>
                </a:lnTo>
                <a:lnTo>
                  <a:pt x="3475" y="636"/>
                </a:lnTo>
                <a:lnTo>
                  <a:pt x="3476" y="636"/>
                </a:lnTo>
                <a:lnTo>
                  <a:pt x="3478" y="636"/>
                </a:lnTo>
                <a:lnTo>
                  <a:pt x="3476" y="634"/>
                </a:lnTo>
                <a:lnTo>
                  <a:pt x="3478" y="634"/>
                </a:lnTo>
                <a:lnTo>
                  <a:pt x="3480" y="634"/>
                </a:lnTo>
                <a:lnTo>
                  <a:pt x="3480" y="636"/>
                </a:lnTo>
                <a:lnTo>
                  <a:pt x="3482" y="636"/>
                </a:lnTo>
                <a:lnTo>
                  <a:pt x="3483" y="636"/>
                </a:lnTo>
                <a:lnTo>
                  <a:pt x="3483" y="634"/>
                </a:lnTo>
                <a:lnTo>
                  <a:pt x="3485" y="634"/>
                </a:lnTo>
                <a:lnTo>
                  <a:pt x="3487" y="634"/>
                </a:lnTo>
                <a:lnTo>
                  <a:pt x="3488" y="634"/>
                </a:lnTo>
                <a:lnTo>
                  <a:pt x="3490" y="634"/>
                </a:lnTo>
                <a:lnTo>
                  <a:pt x="3490" y="633"/>
                </a:lnTo>
                <a:lnTo>
                  <a:pt x="3492" y="633"/>
                </a:lnTo>
                <a:lnTo>
                  <a:pt x="3492" y="631"/>
                </a:lnTo>
                <a:lnTo>
                  <a:pt x="3494" y="631"/>
                </a:lnTo>
                <a:lnTo>
                  <a:pt x="3495" y="631"/>
                </a:lnTo>
                <a:lnTo>
                  <a:pt x="3497" y="631"/>
                </a:lnTo>
                <a:lnTo>
                  <a:pt x="3499" y="629"/>
                </a:lnTo>
                <a:lnTo>
                  <a:pt x="3500" y="629"/>
                </a:lnTo>
                <a:lnTo>
                  <a:pt x="3500" y="631"/>
                </a:lnTo>
                <a:lnTo>
                  <a:pt x="3500" y="633"/>
                </a:lnTo>
                <a:lnTo>
                  <a:pt x="3502" y="633"/>
                </a:lnTo>
                <a:lnTo>
                  <a:pt x="3502" y="634"/>
                </a:lnTo>
                <a:lnTo>
                  <a:pt x="3504" y="634"/>
                </a:lnTo>
                <a:lnTo>
                  <a:pt x="3504" y="633"/>
                </a:lnTo>
                <a:lnTo>
                  <a:pt x="3505" y="633"/>
                </a:lnTo>
                <a:lnTo>
                  <a:pt x="3505" y="631"/>
                </a:lnTo>
                <a:lnTo>
                  <a:pt x="3507" y="633"/>
                </a:lnTo>
                <a:lnTo>
                  <a:pt x="3507" y="631"/>
                </a:lnTo>
                <a:lnTo>
                  <a:pt x="3507" y="629"/>
                </a:lnTo>
                <a:lnTo>
                  <a:pt x="3509" y="629"/>
                </a:lnTo>
                <a:lnTo>
                  <a:pt x="3509" y="628"/>
                </a:lnTo>
                <a:lnTo>
                  <a:pt x="3507" y="628"/>
                </a:lnTo>
                <a:lnTo>
                  <a:pt x="3507" y="626"/>
                </a:lnTo>
                <a:lnTo>
                  <a:pt x="3505" y="626"/>
                </a:lnTo>
                <a:lnTo>
                  <a:pt x="3505" y="624"/>
                </a:lnTo>
                <a:lnTo>
                  <a:pt x="3505" y="623"/>
                </a:lnTo>
                <a:lnTo>
                  <a:pt x="3504" y="623"/>
                </a:lnTo>
                <a:lnTo>
                  <a:pt x="3504" y="621"/>
                </a:lnTo>
                <a:lnTo>
                  <a:pt x="3505" y="621"/>
                </a:lnTo>
                <a:lnTo>
                  <a:pt x="3505" y="619"/>
                </a:lnTo>
                <a:lnTo>
                  <a:pt x="3505" y="617"/>
                </a:lnTo>
                <a:lnTo>
                  <a:pt x="3505" y="614"/>
                </a:lnTo>
                <a:lnTo>
                  <a:pt x="3505" y="612"/>
                </a:lnTo>
                <a:lnTo>
                  <a:pt x="3505" y="611"/>
                </a:lnTo>
                <a:lnTo>
                  <a:pt x="3505" y="609"/>
                </a:lnTo>
                <a:lnTo>
                  <a:pt x="3504" y="609"/>
                </a:lnTo>
                <a:lnTo>
                  <a:pt x="3504" y="607"/>
                </a:lnTo>
                <a:lnTo>
                  <a:pt x="3502" y="607"/>
                </a:lnTo>
                <a:lnTo>
                  <a:pt x="3502" y="605"/>
                </a:lnTo>
                <a:lnTo>
                  <a:pt x="3500" y="605"/>
                </a:lnTo>
                <a:lnTo>
                  <a:pt x="3500" y="604"/>
                </a:lnTo>
                <a:lnTo>
                  <a:pt x="3500" y="604"/>
                </a:lnTo>
                <a:lnTo>
                  <a:pt x="3500" y="602"/>
                </a:lnTo>
                <a:lnTo>
                  <a:pt x="3502" y="602"/>
                </a:lnTo>
                <a:lnTo>
                  <a:pt x="3502" y="600"/>
                </a:lnTo>
                <a:lnTo>
                  <a:pt x="3504" y="600"/>
                </a:lnTo>
                <a:lnTo>
                  <a:pt x="3505" y="600"/>
                </a:lnTo>
                <a:lnTo>
                  <a:pt x="3505" y="602"/>
                </a:lnTo>
                <a:lnTo>
                  <a:pt x="3505" y="604"/>
                </a:lnTo>
                <a:lnTo>
                  <a:pt x="3505" y="604"/>
                </a:lnTo>
                <a:lnTo>
                  <a:pt x="3504" y="604"/>
                </a:lnTo>
                <a:lnTo>
                  <a:pt x="3504" y="605"/>
                </a:lnTo>
                <a:lnTo>
                  <a:pt x="3505" y="605"/>
                </a:lnTo>
                <a:lnTo>
                  <a:pt x="3507" y="607"/>
                </a:lnTo>
                <a:lnTo>
                  <a:pt x="3507" y="609"/>
                </a:lnTo>
                <a:lnTo>
                  <a:pt x="3507" y="611"/>
                </a:lnTo>
                <a:lnTo>
                  <a:pt x="3509" y="611"/>
                </a:lnTo>
                <a:lnTo>
                  <a:pt x="3511" y="611"/>
                </a:lnTo>
                <a:lnTo>
                  <a:pt x="3512" y="611"/>
                </a:lnTo>
                <a:lnTo>
                  <a:pt x="3512" y="609"/>
                </a:lnTo>
                <a:lnTo>
                  <a:pt x="3512" y="607"/>
                </a:lnTo>
                <a:lnTo>
                  <a:pt x="3514" y="607"/>
                </a:lnTo>
                <a:lnTo>
                  <a:pt x="3514" y="605"/>
                </a:lnTo>
                <a:lnTo>
                  <a:pt x="3516" y="605"/>
                </a:lnTo>
                <a:lnTo>
                  <a:pt x="3516" y="604"/>
                </a:lnTo>
                <a:lnTo>
                  <a:pt x="3516" y="604"/>
                </a:lnTo>
                <a:lnTo>
                  <a:pt x="3516" y="604"/>
                </a:lnTo>
                <a:lnTo>
                  <a:pt x="3516" y="602"/>
                </a:lnTo>
                <a:lnTo>
                  <a:pt x="3517" y="602"/>
                </a:lnTo>
                <a:lnTo>
                  <a:pt x="3517" y="600"/>
                </a:lnTo>
                <a:lnTo>
                  <a:pt x="3517" y="599"/>
                </a:lnTo>
                <a:lnTo>
                  <a:pt x="3517" y="597"/>
                </a:lnTo>
                <a:lnTo>
                  <a:pt x="3516" y="595"/>
                </a:lnTo>
                <a:lnTo>
                  <a:pt x="3516" y="593"/>
                </a:lnTo>
                <a:lnTo>
                  <a:pt x="3517" y="592"/>
                </a:lnTo>
                <a:lnTo>
                  <a:pt x="3517" y="590"/>
                </a:lnTo>
                <a:lnTo>
                  <a:pt x="3519" y="588"/>
                </a:lnTo>
                <a:lnTo>
                  <a:pt x="3516" y="585"/>
                </a:lnTo>
                <a:lnTo>
                  <a:pt x="3516" y="583"/>
                </a:lnTo>
                <a:lnTo>
                  <a:pt x="3516" y="581"/>
                </a:lnTo>
                <a:lnTo>
                  <a:pt x="3516" y="580"/>
                </a:lnTo>
                <a:lnTo>
                  <a:pt x="3516" y="578"/>
                </a:lnTo>
                <a:lnTo>
                  <a:pt x="3516" y="576"/>
                </a:lnTo>
                <a:lnTo>
                  <a:pt x="3516" y="575"/>
                </a:lnTo>
                <a:lnTo>
                  <a:pt x="3516" y="573"/>
                </a:lnTo>
                <a:lnTo>
                  <a:pt x="3516" y="571"/>
                </a:lnTo>
                <a:lnTo>
                  <a:pt x="3514" y="571"/>
                </a:lnTo>
                <a:lnTo>
                  <a:pt x="3514" y="569"/>
                </a:lnTo>
                <a:lnTo>
                  <a:pt x="3514" y="568"/>
                </a:lnTo>
                <a:lnTo>
                  <a:pt x="3514" y="566"/>
                </a:lnTo>
                <a:lnTo>
                  <a:pt x="3512" y="566"/>
                </a:lnTo>
                <a:lnTo>
                  <a:pt x="3511" y="563"/>
                </a:lnTo>
                <a:lnTo>
                  <a:pt x="3511" y="563"/>
                </a:lnTo>
                <a:lnTo>
                  <a:pt x="3509" y="563"/>
                </a:lnTo>
                <a:lnTo>
                  <a:pt x="3509" y="561"/>
                </a:lnTo>
                <a:lnTo>
                  <a:pt x="3507" y="561"/>
                </a:lnTo>
                <a:lnTo>
                  <a:pt x="3505" y="561"/>
                </a:lnTo>
                <a:lnTo>
                  <a:pt x="3504" y="561"/>
                </a:lnTo>
                <a:lnTo>
                  <a:pt x="3504" y="559"/>
                </a:lnTo>
                <a:lnTo>
                  <a:pt x="3505" y="559"/>
                </a:lnTo>
                <a:lnTo>
                  <a:pt x="3505" y="558"/>
                </a:lnTo>
                <a:lnTo>
                  <a:pt x="3505" y="556"/>
                </a:lnTo>
                <a:lnTo>
                  <a:pt x="3504" y="556"/>
                </a:lnTo>
                <a:lnTo>
                  <a:pt x="3504" y="554"/>
                </a:lnTo>
                <a:lnTo>
                  <a:pt x="3504" y="552"/>
                </a:lnTo>
                <a:lnTo>
                  <a:pt x="3502" y="552"/>
                </a:lnTo>
                <a:lnTo>
                  <a:pt x="3500" y="551"/>
                </a:lnTo>
                <a:lnTo>
                  <a:pt x="3499" y="551"/>
                </a:lnTo>
                <a:lnTo>
                  <a:pt x="3499" y="549"/>
                </a:lnTo>
                <a:lnTo>
                  <a:pt x="3499" y="547"/>
                </a:lnTo>
                <a:lnTo>
                  <a:pt x="3500" y="547"/>
                </a:lnTo>
                <a:lnTo>
                  <a:pt x="3500" y="546"/>
                </a:lnTo>
                <a:lnTo>
                  <a:pt x="3500" y="544"/>
                </a:lnTo>
                <a:lnTo>
                  <a:pt x="3499" y="542"/>
                </a:lnTo>
                <a:lnTo>
                  <a:pt x="3499" y="540"/>
                </a:lnTo>
                <a:lnTo>
                  <a:pt x="3497" y="540"/>
                </a:lnTo>
                <a:lnTo>
                  <a:pt x="3497" y="539"/>
                </a:lnTo>
                <a:lnTo>
                  <a:pt x="3499" y="539"/>
                </a:lnTo>
                <a:lnTo>
                  <a:pt x="3500" y="539"/>
                </a:lnTo>
                <a:lnTo>
                  <a:pt x="3500" y="540"/>
                </a:lnTo>
                <a:lnTo>
                  <a:pt x="3502" y="540"/>
                </a:lnTo>
                <a:lnTo>
                  <a:pt x="3502" y="542"/>
                </a:lnTo>
                <a:lnTo>
                  <a:pt x="3504" y="544"/>
                </a:lnTo>
                <a:lnTo>
                  <a:pt x="3505" y="544"/>
                </a:lnTo>
                <a:lnTo>
                  <a:pt x="3505" y="542"/>
                </a:lnTo>
                <a:lnTo>
                  <a:pt x="3507" y="542"/>
                </a:lnTo>
                <a:lnTo>
                  <a:pt x="3507" y="544"/>
                </a:lnTo>
                <a:lnTo>
                  <a:pt x="3509" y="544"/>
                </a:lnTo>
                <a:lnTo>
                  <a:pt x="3509" y="542"/>
                </a:lnTo>
                <a:lnTo>
                  <a:pt x="3507" y="540"/>
                </a:lnTo>
                <a:lnTo>
                  <a:pt x="3507" y="539"/>
                </a:lnTo>
                <a:lnTo>
                  <a:pt x="3509" y="539"/>
                </a:lnTo>
                <a:lnTo>
                  <a:pt x="3509" y="540"/>
                </a:lnTo>
                <a:lnTo>
                  <a:pt x="3511" y="542"/>
                </a:lnTo>
                <a:lnTo>
                  <a:pt x="3512" y="544"/>
                </a:lnTo>
                <a:lnTo>
                  <a:pt x="3514" y="546"/>
                </a:lnTo>
                <a:lnTo>
                  <a:pt x="3514" y="547"/>
                </a:lnTo>
                <a:lnTo>
                  <a:pt x="3516" y="547"/>
                </a:lnTo>
                <a:lnTo>
                  <a:pt x="3516" y="549"/>
                </a:lnTo>
                <a:lnTo>
                  <a:pt x="3516" y="549"/>
                </a:lnTo>
                <a:lnTo>
                  <a:pt x="3517" y="551"/>
                </a:lnTo>
                <a:lnTo>
                  <a:pt x="3519" y="551"/>
                </a:lnTo>
                <a:lnTo>
                  <a:pt x="3519" y="552"/>
                </a:lnTo>
                <a:lnTo>
                  <a:pt x="3521" y="552"/>
                </a:lnTo>
                <a:lnTo>
                  <a:pt x="3521" y="554"/>
                </a:lnTo>
                <a:lnTo>
                  <a:pt x="3523" y="554"/>
                </a:lnTo>
                <a:lnTo>
                  <a:pt x="3523" y="556"/>
                </a:lnTo>
                <a:lnTo>
                  <a:pt x="3524" y="556"/>
                </a:lnTo>
                <a:lnTo>
                  <a:pt x="3524" y="558"/>
                </a:lnTo>
                <a:lnTo>
                  <a:pt x="3526" y="558"/>
                </a:lnTo>
                <a:lnTo>
                  <a:pt x="3526" y="559"/>
                </a:lnTo>
                <a:lnTo>
                  <a:pt x="3528" y="559"/>
                </a:lnTo>
                <a:lnTo>
                  <a:pt x="3528" y="561"/>
                </a:lnTo>
                <a:lnTo>
                  <a:pt x="3529" y="563"/>
                </a:lnTo>
                <a:lnTo>
                  <a:pt x="3531" y="563"/>
                </a:lnTo>
                <a:lnTo>
                  <a:pt x="3531" y="564"/>
                </a:lnTo>
                <a:lnTo>
                  <a:pt x="3531" y="566"/>
                </a:lnTo>
                <a:lnTo>
                  <a:pt x="3533" y="566"/>
                </a:lnTo>
                <a:lnTo>
                  <a:pt x="3533" y="568"/>
                </a:lnTo>
                <a:lnTo>
                  <a:pt x="3533" y="569"/>
                </a:lnTo>
                <a:lnTo>
                  <a:pt x="3535" y="571"/>
                </a:lnTo>
                <a:lnTo>
                  <a:pt x="3535" y="573"/>
                </a:lnTo>
                <a:lnTo>
                  <a:pt x="3533" y="573"/>
                </a:lnTo>
                <a:lnTo>
                  <a:pt x="3533" y="575"/>
                </a:lnTo>
                <a:lnTo>
                  <a:pt x="3535" y="575"/>
                </a:lnTo>
                <a:lnTo>
                  <a:pt x="3535" y="576"/>
                </a:lnTo>
                <a:lnTo>
                  <a:pt x="3535" y="578"/>
                </a:lnTo>
                <a:lnTo>
                  <a:pt x="3536" y="578"/>
                </a:lnTo>
                <a:lnTo>
                  <a:pt x="3536" y="580"/>
                </a:lnTo>
                <a:lnTo>
                  <a:pt x="3536" y="581"/>
                </a:lnTo>
                <a:lnTo>
                  <a:pt x="3535" y="581"/>
                </a:lnTo>
                <a:lnTo>
                  <a:pt x="3533" y="583"/>
                </a:lnTo>
                <a:lnTo>
                  <a:pt x="3535" y="583"/>
                </a:lnTo>
                <a:lnTo>
                  <a:pt x="3535" y="585"/>
                </a:lnTo>
                <a:lnTo>
                  <a:pt x="3535" y="588"/>
                </a:lnTo>
                <a:lnTo>
                  <a:pt x="3536" y="588"/>
                </a:lnTo>
                <a:lnTo>
                  <a:pt x="3536" y="590"/>
                </a:lnTo>
                <a:lnTo>
                  <a:pt x="3538" y="590"/>
                </a:lnTo>
                <a:lnTo>
                  <a:pt x="3538" y="592"/>
                </a:lnTo>
                <a:lnTo>
                  <a:pt x="3540" y="592"/>
                </a:lnTo>
                <a:moveTo>
                  <a:pt x="2095" y="631"/>
                </a:moveTo>
                <a:lnTo>
                  <a:pt x="2095" y="633"/>
                </a:lnTo>
                <a:lnTo>
                  <a:pt x="2097" y="633"/>
                </a:lnTo>
                <a:lnTo>
                  <a:pt x="2099" y="633"/>
                </a:lnTo>
                <a:lnTo>
                  <a:pt x="2101" y="633"/>
                </a:lnTo>
                <a:lnTo>
                  <a:pt x="2101" y="634"/>
                </a:lnTo>
                <a:lnTo>
                  <a:pt x="2099" y="634"/>
                </a:lnTo>
                <a:lnTo>
                  <a:pt x="2099" y="636"/>
                </a:lnTo>
                <a:lnTo>
                  <a:pt x="2097" y="638"/>
                </a:lnTo>
                <a:lnTo>
                  <a:pt x="2097" y="640"/>
                </a:lnTo>
                <a:lnTo>
                  <a:pt x="2095" y="640"/>
                </a:lnTo>
                <a:lnTo>
                  <a:pt x="2094" y="640"/>
                </a:lnTo>
                <a:lnTo>
                  <a:pt x="2092" y="640"/>
                </a:lnTo>
                <a:lnTo>
                  <a:pt x="2092" y="638"/>
                </a:lnTo>
                <a:lnTo>
                  <a:pt x="2092" y="636"/>
                </a:lnTo>
                <a:lnTo>
                  <a:pt x="2090" y="636"/>
                </a:lnTo>
                <a:lnTo>
                  <a:pt x="2089" y="638"/>
                </a:lnTo>
                <a:lnTo>
                  <a:pt x="2089" y="636"/>
                </a:lnTo>
                <a:lnTo>
                  <a:pt x="2087" y="636"/>
                </a:lnTo>
                <a:lnTo>
                  <a:pt x="2087" y="634"/>
                </a:lnTo>
                <a:lnTo>
                  <a:pt x="2089" y="634"/>
                </a:lnTo>
                <a:lnTo>
                  <a:pt x="2090" y="634"/>
                </a:lnTo>
                <a:lnTo>
                  <a:pt x="2090" y="633"/>
                </a:lnTo>
                <a:lnTo>
                  <a:pt x="2092" y="633"/>
                </a:lnTo>
                <a:lnTo>
                  <a:pt x="2092" y="631"/>
                </a:lnTo>
                <a:lnTo>
                  <a:pt x="2094" y="631"/>
                </a:lnTo>
                <a:lnTo>
                  <a:pt x="2095" y="631"/>
                </a:lnTo>
                <a:moveTo>
                  <a:pt x="2097" y="631"/>
                </a:moveTo>
                <a:lnTo>
                  <a:pt x="2095" y="631"/>
                </a:lnTo>
                <a:lnTo>
                  <a:pt x="2097" y="629"/>
                </a:lnTo>
                <a:lnTo>
                  <a:pt x="2097" y="631"/>
                </a:lnTo>
                <a:moveTo>
                  <a:pt x="2107" y="628"/>
                </a:moveTo>
                <a:lnTo>
                  <a:pt x="2107" y="629"/>
                </a:lnTo>
                <a:lnTo>
                  <a:pt x="2109" y="629"/>
                </a:lnTo>
                <a:lnTo>
                  <a:pt x="2109" y="631"/>
                </a:lnTo>
                <a:lnTo>
                  <a:pt x="2109" y="633"/>
                </a:lnTo>
                <a:lnTo>
                  <a:pt x="2107" y="631"/>
                </a:lnTo>
                <a:lnTo>
                  <a:pt x="2106" y="631"/>
                </a:lnTo>
                <a:lnTo>
                  <a:pt x="2104" y="631"/>
                </a:lnTo>
                <a:lnTo>
                  <a:pt x="2104" y="629"/>
                </a:lnTo>
                <a:lnTo>
                  <a:pt x="2106" y="628"/>
                </a:lnTo>
                <a:lnTo>
                  <a:pt x="2107" y="628"/>
                </a:lnTo>
                <a:moveTo>
                  <a:pt x="2324" y="619"/>
                </a:moveTo>
                <a:lnTo>
                  <a:pt x="2323" y="619"/>
                </a:lnTo>
                <a:lnTo>
                  <a:pt x="2323" y="617"/>
                </a:lnTo>
                <a:lnTo>
                  <a:pt x="2321" y="617"/>
                </a:lnTo>
                <a:lnTo>
                  <a:pt x="2321" y="616"/>
                </a:lnTo>
                <a:lnTo>
                  <a:pt x="2323" y="616"/>
                </a:lnTo>
                <a:lnTo>
                  <a:pt x="2324" y="616"/>
                </a:lnTo>
                <a:lnTo>
                  <a:pt x="2324" y="617"/>
                </a:lnTo>
                <a:lnTo>
                  <a:pt x="2324" y="619"/>
                </a:lnTo>
                <a:moveTo>
                  <a:pt x="2155" y="604"/>
                </a:moveTo>
                <a:lnTo>
                  <a:pt x="2155" y="602"/>
                </a:lnTo>
                <a:lnTo>
                  <a:pt x="2154" y="602"/>
                </a:lnTo>
                <a:lnTo>
                  <a:pt x="2154" y="600"/>
                </a:lnTo>
                <a:lnTo>
                  <a:pt x="2155" y="600"/>
                </a:lnTo>
                <a:lnTo>
                  <a:pt x="2154" y="599"/>
                </a:lnTo>
                <a:lnTo>
                  <a:pt x="2154" y="597"/>
                </a:lnTo>
                <a:lnTo>
                  <a:pt x="2154" y="595"/>
                </a:lnTo>
                <a:lnTo>
                  <a:pt x="2154" y="593"/>
                </a:lnTo>
                <a:lnTo>
                  <a:pt x="2154" y="592"/>
                </a:lnTo>
                <a:lnTo>
                  <a:pt x="2155" y="592"/>
                </a:lnTo>
                <a:lnTo>
                  <a:pt x="2157" y="592"/>
                </a:lnTo>
                <a:lnTo>
                  <a:pt x="2157" y="590"/>
                </a:lnTo>
                <a:lnTo>
                  <a:pt x="2159" y="590"/>
                </a:lnTo>
                <a:lnTo>
                  <a:pt x="2160" y="590"/>
                </a:lnTo>
                <a:lnTo>
                  <a:pt x="2160" y="588"/>
                </a:lnTo>
                <a:lnTo>
                  <a:pt x="2160" y="587"/>
                </a:lnTo>
                <a:lnTo>
                  <a:pt x="2160" y="585"/>
                </a:lnTo>
                <a:lnTo>
                  <a:pt x="2162" y="585"/>
                </a:lnTo>
                <a:lnTo>
                  <a:pt x="2162" y="587"/>
                </a:lnTo>
                <a:lnTo>
                  <a:pt x="2162" y="588"/>
                </a:lnTo>
                <a:lnTo>
                  <a:pt x="2162" y="590"/>
                </a:lnTo>
                <a:lnTo>
                  <a:pt x="2162" y="592"/>
                </a:lnTo>
                <a:lnTo>
                  <a:pt x="2162" y="592"/>
                </a:lnTo>
                <a:lnTo>
                  <a:pt x="2162" y="593"/>
                </a:lnTo>
                <a:lnTo>
                  <a:pt x="2162" y="595"/>
                </a:lnTo>
                <a:lnTo>
                  <a:pt x="2162" y="597"/>
                </a:lnTo>
                <a:lnTo>
                  <a:pt x="2162" y="599"/>
                </a:lnTo>
                <a:lnTo>
                  <a:pt x="2162" y="600"/>
                </a:lnTo>
                <a:lnTo>
                  <a:pt x="2162" y="600"/>
                </a:lnTo>
                <a:lnTo>
                  <a:pt x="2162" y="602"/>
                </a:lnTo>
                <a:lnTo>
                  <a:pt x="2162" y="604"/>
                </a:lnTo>
                <a:lnTo>
                  <a:pt x="2162" y="604"/>
                </a:lnTo>
                <a:lnTo>
                  <a:pt x="2162" y="605"/>
                </a:lnTo>
                <a:lnTo>
                  <a:pt x="2160" y="605"/>
                </a:lnTo>
                <a:lnTo>
                  <a:pt x="2160" y="607"/>
                </a:lnTo>
                <a:lnTo>
                  <a:pt x="2160" y="609"/>
                </a:lnTo>
                <a:lnTo>
                  <a:pt x="2159" y="609"/>
                </a:lnTo>
                <a:lnTo>
                  <a:pt x="2159" y="607"/>
                </a:lnTo>
                <a:lnTo>
                  <a:pt x="2157" y="607"/>
                </a:lnTo>
                <a:lnTo>
                  <a:pt x="2157" y="605"/>
                </a:lnTo>
                <a:lnTo>
                  <a:pt x="2155" y="605"/>
                </a:lnTo>
                <a:lnTo>
                  <a:pt x="2157" y="604"/>
                </a:lnTo>
                <a:lnTo>
                  <a:pt x="2155" y="604"/>
                </a:lnTo>
                <a:lnTo>
                  <a:pt x="2154" y="604"/>
                </a:lnTo>
                <a:lnTo>
                  <a:pt x="2154" y="604"/>
                </a:lnTo>
                <a:lnTo>
                  <a:pt x="2155" y="604"/>
                </a:lnTo>
                <a:moveTo>
                  <a:pt x="3511" y="588"/>
                </a:moveTo>
                <a:lnTo>
                  <a:pt x="3511" y="590"/>
                </a:lnTo>
                <a:lnTo>
                  <a:pt x="3512" y="590"/>
                </a:lnTo>
                <a:lnTo>
                  <a:pt x="3512" y="592"/>
                </a:lnTo>
                <a:lnTo>
                  <a:pt x="3512" y="593"/>
                </a:lnTo>
                <a:lnTo>
                  <a:pt x="3512" y="595"/>
                </a:lnTo>
                <a:lnTo>
                  <a:pt x="3511" y="595"/>
                </a:lnTo>
                <a:lnTo>
                  <a:pt x="3511" y="593"/>
                </a:lnTo>
                <a:lnTo>
                  <a:pt x="3511" y="592"/>
                </a:lnTo>
                <a:lnTo>
                  <a:pt x="3509" y="592"/>
                </a:lnTo>
                <a:lnTo>
                  <a:pt x="3509" y="590"/>
                </a:lnTo>
                <a:lnTo>
                  <a:pt x="3509" y="588"/>
                </a:lnTo>
                <a:lnTo>
                  <a:pt x="3509" y="587"/>
                </a:lnTo>
                <a:lnTo>
                  <a:pt x="3511" y="587"/>
                </a:lnTo>
                <a:lnTo>
                  <a:pt x="3511" y="588"/>
                </a:lnTo>
                <a:moveTo>
                  <a:pt x="3524" y="503"/>
                </a:moveTo>
                <a:lnTo>
                  <a:pt x="3523" y="503"/>
                </a:lnTo>
                <a:lnTo>
                  <a:pt x="3523" y="501"/>
                </a:lnTo>
                <a:lnTo>
                  <a:pt x="3523" y="499"/>
                </a:lnTo>
                <a:lnTo>
                  <a:pt x="3524" y="499"/>
                </a:lnTo>
                <a:lnTo>
                  <a:pt x="3524" y="501"/>
                </a:lnTo>
                <a:lnTo>
                  <a:pt x="3524" y="503"/>
                </a:lnTo>
                <a:moveTo>
                  <a:pt x="3468" y="474"/>
                </a:moveTo>
                <a:lnTo>
                  <a:pt x="3468" y="475"/>
                </a:lnTo>
                <a:lnTo>
                  <a:pt x="3470" y="475"/>
                </a:lnTo>
                <a:lnTo>
                  <a:pt x="3475" y="481"/>
                </a:lnTo>
                <a:lnTo>
                  <a:pt x="3476" y="481"/>
                </a:lnTo>
                <a:lnTo>
                  <a:pt x="3478" y="481"/>
                </a:lnTo>
                <a:lnTo>
                  <a:pt x="3480" y="481"/>
                </a:lnTo>
                <a:lnTo>
                  <a:pt x="3483" y="484"/>
                </a:lnTo>
                <a:lnTo>
                  <a:pt x="3485" y="484"/>
                </a:lnTo>
                <a:lnTo>
                  <a:pt x="3487" y="486"/>
                </a:lnTo>
                <a:lnTo>
                  <a:pt x="3488" y="486"/>
                </a:lnTo>
                <a:lnTo>
                  <a:pt x="3490" y="487"/>
                </a:lnTo>
                <a:lnTo>
                  <a:pt x="3492" y="487"/>
                </a:lnTo>
                <a:lnTo>
                  <a:pt x="3494" y="489"/>
                </a:lnTo>
                <a:lnTo>
                  <a:pt x="3495" y="489"/>
                </a:lnTo>
                <a:lnTo>
                  <a:pt x="3497" y="491"/>
                </a:lnTo>
                <a:lnTo>
                  <a:pt x="3499" y="491"/>
                </a:lnTo>
                <a:lnTo>
                  <a:pt x="3500" y="491"/>
                </a:lnTo>
                <a:lnTo>
                  <a:pt x="3502" y="491"/>
                </a:lnTo>
                <a:lnTo>
                  <a:pt x="3504" y="491"/>
                </a:lnTo>
                <a:lnTo>
                  <a:pt x="3504" y="493"/>
                </a:lnTo>
                <a:lnTo>
                  <a:pt x="3505" y="493"/>
                </a:lnTo>
                <a:lnTo>
                  <a:pt x="3507" y="493"/>
                </a:lnTo>
                <a:lnTo>
                  <a:pt x="3509" y="493"/>
                </a:lnTo>
                <a:lnTo>
                  <a:pt x="3511" y="493"/>
                </a:lnTo>
                <a:lnTo>
                  <a:pt x="3511" y="491"/>
                </a:lnTo>
                <a:lnTo>
                  <a:pt x="3509" y="489"/>
                </a:lnTo>
                <a:lnTo>
                  <a:pt x="3511" y="489"/>
                </a:lnTo>
                <a:lnTo>
                  <a:pt x="3511" y="487"/>
                </a:lnTo>
                <a:lnTo>
                  <a:pt x="3512" y="487"/>
                </a:lnTo>
                <a:lnTo>
                  <a:pt x="3512" y="489"/>
                </a:lnTo>
                <a:lnTo>
                  <a:pt x="3512" y="491"/>
                </a:lnTo>
                <a:lnTo>
                  <a:pt x="3512" y="493"/>
                </a:lnTo>
                <a:lnTo>
                  <a:pt x="3514" y="493"/>
                </a:lnTo>
                <a:lnTo>
                  <a:pt x="3514" y="494"/>
                </a:lnTo>
                <a:lnTo>
                  <a:pt x="3516" y="496"/>
                </a:lnTo>
                <a:lnTo>
                  <a:pt x="3516" y="496"/>
                </a:lnTo>
                <a:lnTo>
                  <a:pt x="3516" y="498"/>
                </a:lnTo>
                <a:lnTo>
                  <a:pt x="3517" y="498"/>
                </a:lnTo>
                <a:lnTo>
                  <a:pt x="3517" y="499"/>
                </a:lnTo>
                <a:lnTo>
                  <a:pt x="3519" y="499"/>
                </a:lnTo>
                <a:lnTo>
                  <a:pt x="3519" y="501"/>
                </a:lnTo>
                <a:lnTo>
                  <a:pt x="3521" y="501"/>
                </a:lnTo>
                <a:lnTo>
                  <a:pt x="3521" y="503"/>
                </a:lnTo>
                <a:lnTo>
                  <a:pt x="3523" y="503"/>
                </a:lnTo>
                <a:lnTo>
                  <a:pt x="3523" y="505"/>
                </a:lnTo>
                <a:lnTo>
                  <a:pt x="3521" y="505"/>
                </a:lnTo>
                <a:lnTo>
                  <a:pt x="3523" y="506"/>
                </a:lnTo>
                <a:lnTo>
                  <a:pt x="3521" y="506"/>
                </a:lnTo>
                <a:lnTo>
                  <a:pt x="3521" y="508"/>
                </a:lnTo>
                <a:lnTo>
                  <a:pt x="3519" y="508"/>
                </a:lnTo>
                <a:lnTo>
                  <a:pt x="3517" y="508"/>
                </a:lnTo>
                <a:lnTo>
                  <a:pt x="3516" y="508"/>
                </a:lnTo>
                <a:lnTo>
                  <a:pt x="3516" y="508"/>
                </a:lnTo>
                <a:lnTo>
                  <a:pt x="3514" y="510"/>
                </a:lnTo>
                <a:lnTo>
                  <a:pt x="3514" y="511"/>
                </a:lnTo>
                <a:lnTo>
                  <a:pt x="3514" y="513"/>
                </a:lnTo>
                <a:lnTo>
                  <a:pt x="3514" y="515"/>
                </a:lnTo>
                <a:lnTo>
                  <a:pt x="3514" y="518"/>
                </a:lnTo>
                <a:lnTo>
                  <a:pt x="3514" y="520"/>
                </a:lnTo>
                <a:lnTo>
                  <a:pt x="3516" y="520"/>
                </a:lnTo>
                <a:lnTo>
                  <a:pt x="3516" y="522"/>
                </a:lnTo>
                <a:lnTo>
                  <a:pt x="3516" y="522"/>
                </a:lnTo>
                <a:lnTo>
                  <a:pt x="3516" y="523"/>
                </a:lnTo>
                <a:lnTo>
                  <a:pt x="3516" y="523"/>
                </a:lnTo>
                <a:lnTo>
                  <a:pt x="3514" y="522"/>
                </a:lnTo>
                <a:lnTo>
                  <a:pt x="3511" y="522"/>
                </a:lnTo>
                <a:lnTo>
                  <a:pt x="3507" y="522"/>
                </a:lnTo>
                <a:lnTo>
                  <a:pt x="3504" y="520"/>
                </a:lnTo>
                <a:lnTo>
                  <a:pt x="3502" y="520"/>
                </a:lnTo>
                <a:lnTo>
                  <a:pt x="3502" y="518"/>
                </a:lnTo>
                <a:lnTo>
                  <a:pt x="3500" y="518"/>
                </a:lnTo>
                <a:lnTo>
                  <a:pt x="3499" y="518"/>
                </a:lnTo>
                <a:lnTo>
                  <a:pt x="3497" y="518"/>
                </a:lnTo>
                <a:lnTo>
                  <a:pt x="3497" y="516"/>
                </a:lnTo>
                <a:lnTo>
                  <a:pt x="3495" y="516"/>
                </a:lnTo>
                <a:lnTo>
                  <a:pt x="3494" y="518"/>
                </a:lnTo>
                <a:lnTo>
                  <a:pt x="3492" y="520"/>
                </a:lnTo>
                <a:lnTo>
                  <a:pt x="3492" y="522"/>
                </a:lnTo>
                <a:lnTo>
                  <a:pt x="3490" y="522"/>
                </a:lnTo>
                <a:lnTo>
                  <a:pt x="3487" y="520"/>
                </a:lnTo>
                <a:lnTo>
                  <a:pt x="3485" y="518"/>
                </a:lnTo>
                <a:lnTo>
                  <a:pt x="3485" y="520"/>
                </a:lnTo>
                <a:lnTo>
                  <a:pt x="3483" y="520"/>
                </a:lnTo>
                <a:lnTo>
                  <a:pt x="3483" y="522"/>
                </a:lnTo>
                <a:lnTo>
                  <a:pt x="3485" y="522"/>
                </a:lnTo>
                <a:lnTo>
                  <a:pt x="3485" y="523"/>
                </a:lnTo>
                <a:lnTo>
                  <a:pt x="3487" y="523"/>
                </a:lnTo>
                <a:lnTo>
                  <a:pt x="3488" y="523"/>
                </a:lnTo>
                <a:lnTo>
                  <a:pt x="3488" y="525"/>
                </a:lnTo>
                <a:lnTo>
                  <a:pt x="3490" y="525"/>
                </a:lnTo>
                <a:lnTo>
                  <a:pt x="3492" y="525"/>
                </a:lnTo>
                <a:lnTo>
                  <a:pt x="3494" y="525"/>
                </a:lnTo>
                <a:lnTo>
                  <a:pt x="3494" y="527"/>
                </a:lnTo>
                <a:lnTo>
                  <a:pt x="3495" y="527"/>
                </a:lnTo>
                <a:lnTo>
                  <a:pt x="3497" y="528"/>
                </a:lnTo>
                <a:lnTo>
                  <a:pt x="3499" y="528"/>
                </a:lnTo>
                <a:lnTo>
                  <a:pt x="3499" y="530"/>
                </a:lnTo>
                <a:lnTo>
                  <a:pt x="3497" y="530"/>
                </a:lnTo>
                <a:lnTo>
                  <a:pt x="3495" y="530"/>
                </a:lnTo>
                <a:lnTo>
                  <a:pt x="3494" y="528"/>
                </a:lnTo>
                <a:lnTo>
                  <a:pt x="3494" y="530"/>
                </a:lnTo>
                <a:lnTo>
                  <a:pt x="3494" y="532"/>
                </a:lnTo>
                <a:lnTo>
                  <a:pt x="3495" y="534"/>
                </a:lnTo>
                <a:lnTo>
                  <a:pt x="3495" y="535"/>
                </a:lnTo>
                <a:lnTo>
                  <a:pt x="3494" y="535"/>
                </a:lnTo>
                <a:lnTo>
                  <a:pt x="3494" y="537"/>
                </a:lnTo>
                <a:lnTo>
                  <a:pt x="3492" y="537"/>
                </a:lnTo>
                <a:lnTo>
                  <a:pt x="3492" y="535"/>
                </a:lnTo>
                <a:lnTo>
                  <a:pt x="3490" y="535"/>
                </a:lnTo>
                <a:lnTo>
                  <a:pt x="3490" y="534"/>
                </a:lnTo>
                <a:lnTo>
                  <a:pt x="3488" y="532"/>
                </a:lnTo>
                <a:lnTo>
                  <a:pt x="3488" y="530"/>
                </a:lnTo>
                <a:lnTo>
                  <a:pt x="3488" y="528"/>
                </a:lnTo>
                <a:lnTo>
                  <a:pt x="3487" y="528"/>
                </a:lnTo>
                <a:lnTo>
                  <a:pt x="3487" y="527"/>
                </a:lnTo>
                <a:lnTo>
                  <a:pt x="3485" y="527"/>
                </a:lnTo>
                <a:lnTo>
                  <a:pt x="3485" y="525"/>
                </a:lnTo>
                <a:lnTo>
                  <a:pt x="3483" y="525"/>
                </a:lnTo>
                <a:lnTo>
                  <a:pt x="3482" y="525"/>
                </a:lnTo>
                <a:lnTo>
                  <a:pt x="3482" y="523"/>
                </a:lnTo>
                <a:lnTo>
                  <a:pt x="3480" y="523"/>
                </a:lnTo>
                <a:lnTo>
                  <a:pt x="3480" y="522"/>
                </a:lnTo>
                <a:lnTo>
                  <a:pt x="3478" y="522"/>
                </a:lnTo>
                <a:lnTo>
                  <a:pt x="3478" y="522"/>
                </a:lnTo>
                <a:lnTo>
                  <a:pt x="3476" y="520"/>
                </a:lnTo>
                <a:lnTo>
                  <a:pt x="3476" y="518"/>
                </a:lnTo>
                <a:lnTo>
                  <a:pt x="3478" y="518"/>
                </a:lnTo>
                <a:lnTo>
                  <a:pt x="3478" y="516"/>
                </a:lnTo>
                <a:lnTo>
                  <a:pt x="3480" y="516"/>
                </a:lnTo>
                <a:lnTo>
                  <a:pt x="3480" y="515"/>
                </a:lnTo>
                <a:lnTo>
                  <a:pt x="3478" y="515"/>
                </a:lnTo>
                <a:lnTo>
                  <a:pt x="3478" y="513"/>
                </a:lnTo>
                <a:lnTo>
                  <a:pt x="3478" y="511"/>
                </a:lnTo>
                <a:lnTo>
                  <a:pt x="3476" y="510"/>
                </a:lnTo>
                <a:lnTo>
                  <a:pt x="3475" y="510"/>
                </a:lnTo>
                <a:lnTo>
                  <a:pt x="3475" y="508"/>
                </a:lnTo>
                <a:lnTo>
                  <a:pt x="3475" y="506"/>
                </a:lnTo>
                <a:lnTo>
                  <a:pt x="3476" y="508"/>
                </a:lnTo>
                <a:lnTo>
                  <a:pt x="3478" y="508"/>
                </a:lnTo>
                <a:lnTo>
                  <a:pt x="3480" y="510"/>
                </a:lnTo>
                <a:lnTo>
                  <a:pt x="3482" y="508"/>
                </a:lnTo>
                <a:lnTo>
                  <a:pt x="3482" y="510"/>
                </a:lnTo>
                <a:lnTo>
                  <a:pt x="3483" y="510"/>
                </a:lnTo>
                <a:lnTo>
                  <a:pt x="3485" y="510"/>
                </a:lnTo>
                <a:lnTo>
                  <a:pt x="3485" y="508"/>
                </a:lnTo>
                <a:lnTo>
                  <a:pt x="3485" y="506"/>
                </a:lnTo>
                <a:lnTo>
                  <a:pt x="3483" y="506"/>
                </a:lnTo>
                <a:lnTo>
                  <a:pt x="3483" y="505"/>
                </a:lnTo>
                <a:lnTo>
                  <a:pt x="3482" y="503"/>
                </a:lnTo>
                <a:lnTo>
                  <a:pt x="3480" y="501"/>
                </a:lnTo>
                <a:lnTo>
                  <a:pt x="3478" y="499"/>
                </a:lnTo>
                <a:lnTo>
                  <a:pt x="3478" y="498"/>
                </a:lnTo>
                <a:lnTo>
                  <a:pt x="3480" y="498"/>
                </a:lnTo>
                <a:lnTo>
                  <a:pt x="3480" y="496"/>
                </a:lnTo>
                <a:lnTo>
                  <a:pt x="3478" y="496"/>
                </a:lnTo>
                <a:lnTo>
                  <a:pt x="3478" y="494"/>
                </a:lnTo>
                <a:lnTo>
                  <a:pt x="3475" y="491"/>
                </a:lnTo>
                <a:lnTo>
                  <a:pt x="3475" y="489"/>
                </a:lnTo>
                <a:lnTo>
                  <a:pt x="3475" y="486"/>
                </a:lnTo>
                <a:lnTo>
                  <a:pt x="3473" y="482"/>
                </a:lnTo>
                <a:lnTo>
                  <a:pt x="3471" y="481"/>
                </a:lnTo>
                <a:lnTo>
                  <a:pt x="3470" y="481"/>
                </a:lnTo>
                <a:lnTo>
                  <a:pt x="3466" y="479"/>
                </a:lnTo>
                <a:lnTo>
                  <a:pt x="3464" y="479"/>
                </a:lnTo>
                <a:lnTo>
                  <a:pt x="3464" y="477"/>
                </a:lnTo>
                <a:lnTo>
                  <a:pt x="3464" y="475"/>
                </a:lnTo>
                <a:lnTo>
                  <a:pt x="3464" y="474"/>
                </a:lnTo>
                <a:lnTo>
                  <a:pt x="3466" y="474"/>
                </a:lnTo>
                <a:lnTo>
                  <a:pt x="3468" y="474"/>
                </a:lnTo>
                <a:moveTo>
                  <a:pt x="3504" y="539"/>
                </a:moveTo>
                <a:lnTo>
                  <a:pt x="3502" y="540"/>
                </a:lnTo>
                <a:lnTo>
                  <a:pt x="3502" y="539"/>
                </a:lnTo>
                <a:lnTo>
                  <a:pt x="3500" y="537"/>
                </a:lnTo>
                <a:lnTo>
                  <a:pt x="3500" y="535"/>
                </a:lnTo>
                <a:lnTo>
                  <a:pt x="3500" y="534"/>
                </a:lnTo>
                <a:lnTo>
                  <a:pt x="3502" y="534"/>
                </a:lnTo>
                <a:lnTo>
                  <a:pt x="3502" y="535"/>
                </a:lnTo>
                <a:lnTo>
                  <a:pt x="3504" y="535"/>
                </a:lnTo>
                <a:lnTo>
                  <a:pt x="3505" y="535"/>
                </a:lnTo>
                <a:lnTo>
                  <a:pt x="3507" y="535"/>
                </a:lnTo>
                <a:lnTo>
                  <a:pt x="3507" y="537"/>
                </a:lnTo>
                <a:lnTo>
                  <a:pt x="3507" y="539"/>
                </a:lnTo>
                <a:lnTo>
                  <a:pt x="3505" y="539"/>
                </a:lnTo>
                <a:lnTo>
                  <a:pt x="3504" y="539"/>
                </a:lnTo>
                <a:moveTo>
                  <a:pt x="1431" y="525"/>
                </a:moveTo>
                <a:lnTo>
                  <a:pt x="1431" y="527"/>
                </a:lnTo>
                <a:lnTo>
                  <a:pt x="1432" y="527"/>
                </a:lnTo>
                <a:lnTo>
                  <a:pt x="1432" y="528"/>
                </a:lnTo>
                <a:lnTo>
                  <a:pt x="1431" y="528"/>
                </a:lnTo>
                <a:lnTo>
                  <a:pt x="1429" y="528"/>
                </a:lnTo>
                <a:lnTo>
                  <a:pt x="1427" y="528"/>
                </a:lnTo>
                <a:lnTo>
                  <a:pt x="1427" y="527"/>
                </a:lnTo>
                <a:lnTo>
                  <a:pt x="1427" y="525"/>
                </a:lnTo>
                <a:lnTo>
                  <a:pt x="1425" y="525"/>
                </a:lnTo>
                <a:lnTo>
                  <a:pt x="1424" y="527"/>
                </a:lnTo>
                <a:lnTo>
                  <a:pt x="1424" y="525"/>
                </a:lnTo>
                <a:lnTo>
                  <a:pt x="1422" y="525"/>
                </a:lnTo>
                <a:lnTo>
                  <a:pt x="1422" y="525"/>
                </a:lnTo>
                <a:lnTo>
                  <a:pt x="1422" y="523"/>
                </a:ln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lnTo>
                  <a:pt x="1422" y="522"/>
                </a:lnTo>
                <a:lnTo>
                  <a:pt x="1424" y="522"/>
                </a:lnTo>
                <a:lnTo>
                  <a:pt x="1425" y="522"/>
                </a:lnTo>
                <a:lnTo>
                  <a:pt x="1425" y="522"/>
                </a:lnTo>
                <a:lnTo>
                  <a:pt x="1427" y="522"/>
                </a:lnTo>
                <a:lnTo>
                  <a:pt x="1429" y="522"/>
                </a:lnTo>
                <a:lnTo>
                  <a:pt x="1431" y="522"/>
                </a:lnTo>
                <a:lnTo>
                  <a:pt x="1432" y="522"/>
                </a:lnTo>
                <a:lnTo>
                  <a:pt x="1434" y="522"/>
                </a:lnTo>
                <a:lnTo>
                  <a:pt x="1436" y="522"/>
                </a:lnTo>
                <a:lnTo>
                  <a:pt x="1437" y="522"/>
                </a:lnTo>
                <a:lnTo>
                  <a:pt x="1439" y="522"/>
                </a:lnTo>
                <a:lnTo>
                  <a:pt x="1439" y="523"/>
                </a:lnTo>
                <a:lnTo>
                  <a:pt x="1437" y="523"/>
                </a:lnTo>
                <a:lnTo>
                  <a:pt x="1436" y="523"/>
                </a:lnTo>
                <a:lnTo>
                  <a:pt x="1434" y="523"/>
                </a:lnTo>
                <a:lnTo>
                  <a:pt x="1434" y="525"/>
                </a:lnTo>
                <a:lnTo>
                  <a:pt x="1432" y="525"/>
                </a:lnTo>
                <a:lnTo>
                  <a:pt x="1431" y="525"/>
                </a:lnTo>
                <a:moveTo>
                  <a:pt x="1514" y="474"/>
                </a:moveTo>
                <a:lnTo>
                  <a:pt x="1513" y="474"/>
                </a:lnTo>
                <a:lnTo>
                  <a:pt x="1513" y="472"/>
                </a:lnTo>
                <a:lnTo>
                  <a:pt x="1514" y="472"/>
                </a:lnTo>
                <a:lnTo>
                  <a:pt x="1514" y="474"/>
                </a:lnTo>
                <a:moveTo>
                  <a:pt x="1504" y="510"/>
                </a:moveTo>
                <a:lnTo>
                  <a:pt x="1506" y="510"/>
                </a:lnTo>
                <a:lnTo>
                  <a:pt x="1506" y="511"/>
                </a:lnTo>
                <a:lnTo>
                  <a:pt x="1504" y="511"/>
                </a:lnTo>
                <a:lnTo>
                  <a:pt x="1504" y="510"/>
                </a:lnTo>
                <a:moveTo>
                  <a:pt x="1538" y="496"/>
                </a:moveTo>
                <a:lnTo>
                  <a:pt x="1537" y="496"/>
                </a:lnTo>
                <a:lnTo>
                  <a:pt x="1537" y="494"/>
                </a:lnTo>
                <a:lnTo>
                  <a:pt x="1538" y="494"/>
                </a:lnTo>
                <a:lnTo>
                  <a:pt x="1538" y="496"/>
                </a:lnTo>
                <a:moveTo>
                  <a:pt x="1521" y="481"/>
                </a:moveTo>
                <a:lnTo>
                  <a:pt x="1519" y="482"/>
                </a:lnTo>
                <a:lnTo>
                  <a:pt x="1519" y="481"/>
                </a:lnTo>
                <a:lnTo>
                  <a:pt x="1521" y="481"/>
                </a:lnTo>
                <a:moveTo>
                  <a:pt x="1523" y="522"/>
                </a:moveTo>
                <a:lnTo>
                  <a:pt x="1525" y="522"/>
                </a:lnTo>
                <a:lnTo>
                  <a:pt x="1525" y="523"/>
                </a:lnTo>
                <a:lnTo>
                  <a:pt x="1523" y="523"/>
                </a:lnTo>
                <a:lnTo>
                  <a:pt x="1523" y="522"/>
                </a:lnTo>
                <a:moveTo>
                  <a:pt x="1538" y="508"/>
                </a:moveTo>
                <a:lnTo>
                  <a:pt x="1537" y="510"/>
                </a:lnTo>
                <a:lnTo>
                  <a:pt x="1537" y="508"/>
                </a:lnTo>
                <a:lnTo>
                  <a:pt x="1538" y="508"/>
                </a:lnTo>
                <a:moveTo>
                  <a:pt x="1526" y="506"/>
                </a:moveTo>
                <a:lnTo>
                  <a:pt x="1528" y="506"/>
                </a:lnTo>
                <a:lnTo>
                  <a:pt x="1528" y="505"/>
                </a:lnTo>
                <a:lnTo>
                  <a:pt x="1526" y="505"/>
                </a:lnTo>
                <a:lnTo>
                  <a:pt x="1526" y="503"/>
                </a:lnTo>
                <a:lnTo>
                  <a:pt x="1528" y="503"/>
                </a:lnTo>
                <a:lnTo>
                  <a:pt x="1528" y="505"/>
                </a:lnTo>
                <a:lnTo>
                  <a:pt x="1530" y="505"/>
                </a:lnTo>
                <a:lnTo>
                  <a:pt x="1530" y="503"/>
                </a:lnTo>
                <a:lnTo>
                  <a:pt x="1531" y="503"/>
                </a:lnTo>
                <a:lnTo>
                  <a:pt x="1531" y="501"/>
                </a:lnTo>
                <a:lnTo>
                  <a:pt x="1531" y="499"/>
                </a:lnTo>
                <a:lnTo>
                  <a:pt x="1533" y="499"/>
                </a:lnTo>
                <a:lnTo>
                  <a:pt x="1533" y="498"/>
                </a:lnTo>
                <a:lnTo>
                  <a:pt x="1535" y="498"/>
                </a:lnTo>
                <a:lnTo>
                  <a:pt x="1537" y="498"/>
                </a:lnTo>
                <a:lnTo>
                  <a:pt x="1537" y="496"/>
                </a:lnTo>
                <a:lnTo>
                  <a:pt x="1535" y="496"/>
                </a:lnTo>
                <a:lnTo>
                  <a:pt x="1535" y="494"/>
                </a:lnTo>
                <a:lnTo>
                  <a:pt x="1533" y="494"/>
                </a:lnTo>
                <a:lnTo>
                  <a:pt x="1533" y="496"/>
                </a:lnTo>
                <a:lnTo>
                  <a:pt x="1531" y="498"/>
                </a:lnTo>
                <a:lnTo>
                  <a:pt x="1530" y="498"/>
                </a:lnTo>
                <a:lnTo>
                  <a:pt x="1531" y="496"/>
                </a:lnTo>
                <a:lnTo>
                  <a:pt x="1530" y="496"/>
                </a:lnTo>
                <a:lnTo>
                  <a:pt x="1528" y="498"/>
                </a:lnTo>
                <a:lnTo>
                  <a:pt x="1528" y="496"/>
                </a:lnTo>
                <a:lnTo>
                  <a:pt x="1530" y="494"/>
                </a:lnTo>
                <a:lnTo>
                  <a:pt x="1531" y="494"/>
                </a:lnTo>
                <a:lnTo>
                  <a:pt x="1531" y="493"/>
                </a:lnTo>
                <a:lnTo>
                  <a:pt x="1531" y="491"/>
                </a:lnTo>
                <a:lnTo>
                  <a:pt x="1531" y="489"/>
                </a:lnTo>
                <a:lnTo>
                  <a:pt x="1533" y="489"/>
                </a:lnTo>
                <a:lnTo>
                  <a:pt x="1535" y="487"/>
                </a:lnTo>
                <a:lnTo>
                  <a:pt x="1535" y="486"/>
                </a:lnTo>
                <a:lnTo>
                  <a:pt x="1537" y="486"/>
                </a:lnTo>
                <a:lnTo>
                  <a:pt x="1537" y="484"/>
                </a:lnTo>
                <a:lnTo>
                  <a:pt x="1535" y="484"/>
                </a:lnTo>
                <a:lnTo>
                  <a:pt x="1535" y="482"/>
                </a:lnTo>
                <a:lnTo>
                  <a:pt x="1533" y="482"/>
                </a:lnTo>
                <a:lnTo>
                  <a:pt x="1531" y="482"/>
                </a:lnTo>
                <a:lnTo>
                  <a:pt x="1530" y="482"/>
                </a:lnTo>
                <a:lnTo>
                  <a:pt x="1528" y="482"/>
                </a:lnTo>
                <a:lnTo>
                  <a:pt x="1526" y="484"/>
                </a:lnTo>
                <a:lnTo>
                  <a:pt x="1526" y="482"/>
                </a:lnTo>
                <a:lnTo>
                  <a:pt x="1526" y="481"/>
                </a:lnTo>
                <a:lnTo>
                  <a:pt x="1525" y="482"/>
                </a:lnTo>
                <a:lnTo>
                  <a:pt x="1525" y="484"/>
                </a:lnTo>
                <a:lnTo>
                  <a:pt x="1523" y="484"/>
                </a:lnTo>
                <a:lnTo>
                  <a:pt x="1521" y="484"/>
                </a:lnTo>
                <a:lnTo>
                  <a:pt x="1519" y="486"/>
                </a:lnTo>
                <a:lnTo>
                  <a:pt x="1519" y="484"/>
                </a:lnTo>
                <a:lnTo>
                  <a:pt x="1518" y="486"/>
                </a:lnTo>
                <a:lnTo>
                  <a:pt x="1518" y="487"/>
                </a:lnTo>
                <a:lnTo>
                  <a:pt x="1516" y="487"/>
                </a:lnTo>
                <a:lnTo>
                  <a:pt x="1518" y="486"/>
                </a:lnTo>
                <a:lnTo>
                  <a:pt x="1518" y="484"/>
                </a:lnTo>
                <a:lnTo>
                  <a:pt x="1519" y="484"/>
                </a:lnTo>
                <a:lnTo>
                  <a:pt x="1519" y="482"/>
                </a:lnTo>
                <a:lnTo>
                  <a:pt x="1518" y="482"/>
                </a:lnTo>
                <a:lnTo>
                  <a:pt x="1518" y="481"/>
                </a:lnTo>
                <a:lnTo>
                  <a:pt x="1516" y="481"/>
                </a:lnTo>
                <a:lnTo>
                  <a:pt x="1516" y="482"/>
                </a:lnTo>
                <a:lnTo>
                  <a:pt x="1514" y="482"/>
                </a:lnTo>
                <a:lnTo>
                  <a:pt x="1514" y="481"/>
                </a:lnTo>
                <a:lnTo>
                  <a:pt x="1513" y="481"/>
                </a:lnTo>
                <a:lnTo>
                  <a:pt x="1513" y="481"/>
                </a:lnTo>
                <a:lnTo>
                  <a:pt x="1514" y="481"/>
                </a:lnTo>
                <a:lnTo>
                  <a:pt x="1514" y="479"/>
                </a:lnTo>
                <a:lnTo>
                  <a:pt x="1513" y="479"/>
                </a:lnTo>
                <a:lnTo>
                  <a:pt x="1511" y="481"/>
                </a:lnTo>
                <a:lnTo>
                  <a:pt x="1511" y="479"/>
                </a:lnTo>
                <a:lnTo>
                  <a:pt x="1513" y="479"/>
                </a:lnTo>
                <a:lnTo>
                  <a:pt x="1514" y="477"/>
                </a:lnTo>
                <a:lnTo>
                  <a:pt x="1516" y="477"/>
                </a:lnTo>
                <a:lnTo>
                  <a:pt x="1518" y="477"/>
                </a:lnTo>
                <a:lnTo>
                  <a:pt x="1518" y="475"/>
                </a:lnTo>
                <a:lnTo>
                  <a:pt x="1516" y="475"/>
                </a:lnTo>
                <a:lnTo>
                  <a:pt x="1516" y="474"/>
                </a:lnTo>
                <a:lnTo>
                  <a:pt x="1514" y="474"/>
                </a:lnTo>
                <a:lnTo>
                  <a:pt x="1513" y="475"/>
                </a:lnTo>
                <a:lnTo>
                  <a:pt x="1513" y="474"/>
                </a:lnTo>
                <a:lnTo>
                  <a:pt x="1511" y="474"/>
                </a:lnTo>
                <a:lnTo>
                  <a:pt x="1509" y="475"/>
                </a:lnTo>
                <a:lnTo>
                  <a:pt x="1508" y="477"/>
                </a:lnTo>
                <a:lnTo>
                  <a:pt x="1506" y="479"/>
                </a:lnTo>
                <a:lnTo>
                  <a:pt x="1504" y="481"/>
                </a:lnTo>
                <a:lnTo>
                  <a:pt x="1504" y="479"/>
                </a:lnTo>
                <a:lnTo>
                  <a:pt x="1504" y="477"/>
                </a:lnTo>
                <a:lnTo>
                  <a:pt x="1506" y="477"/>
                </a:lnTo>
                <a:lnTo>
                  <a:pt x="1506" y="475"/>
                </a:lnTo>
                <a:lnTo>
                  <a:pt x="1508" y="474"/>
                </a:lnTo>
                <a:lnTo>
                  <a:pt x="1508" y="472"/>
                </a:lnTo>
                <a:lnTo>
                  <a:pt x="1509" y="472"/>
                </a:lnTo>
                <a:lnTo>
                  <a:pt x="1511" y="470"/>
                </a:lnTo>
                <a:lnTo>
                  <a:pt x="1511" y="469"/>
                </a:lnTo>
                <a:lnTo>
                  <a:pt x="1513" y="469"/>
                </a:lnTo>
                <a:lnTo>
                  <a:pt x="1513" y="467"/>
                </a:lnTo>
                <a:lnTo>
                  <a:pt x="1514" y="467"/>
                </a:lnTo>
                <a:lnTo>
                  <a:pt x="1514" y="465"/>
                </a:lnTo>
                <a:lnTo>
                  <a:pt x="1516" y="465"/>
                </a:lnTo>
                <a:lnTo>
                  <a:pt x="1516" y="463"/>
                </a:lnTo>
                <a:lnTo>
                  <a:pt x="1518" y="463"/>
                </a:lnTo>
                <a:lnTo>
                  <a:pt x="1519" y="462"/>
                </a:lnTo>
                <a:lnTo>
                  <a:pt x="1519" y="460"/>
                </a:lnTo>
                <a:lnTo>
                  <a:pt x="1521" y="460"/>
                </a:lnTo>
                <a:lnTo>
                  <a:pt x="1521" y="458"/>
                </a:lnTo>
                <a:lnTo>
                  <a:pt x="1523" y="458"/>
                </a:lnTo>
                <a:lnTo>
                  <a:pt x="1523" y="457"/>
                </a:lnTo>
                <a:lnTo>
                  <a:pt x="1521" y="457"/>
                </a:lnTo>
                <a:lnTo>
                  <a:pt x="1519" y="457"/>
                </a:lnTo>
                <a:lnTo>
                  <a:pt x="1519" y="455"/>
                </a:lnTo>
                <a:lnTo>
                  <a:pt x="1519" y="453"/>
                </a:lnTo>
                <a:lnTo>
                  <a:pt x="1521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5" y="455"/>
                </a:lnTo>
                <a:lnTo>
                  <a:pt x="1525" y="453"/>
                </a:lnTo>
                <a:lnTo>
                  <a:pt x="1526" y="453"/>
                </a:lnTo>
                <a:lnTo>
                  <a:pt x="1526" y="451"/>
                </a:lnTo>
                <a:lnTo>
                  <a:pt x="1526" y="450"/>
                </a:lnTo>
                <a:lnTo>
                  <a:pt x="1525" y="451"/>
                </a:lnTo>
                <a:lnTo>
                  <a:pt x="1523" y="451"/>
                </a:lnTo>
                <a:lnTo>
                  <a:pt x="1525" y="450"/>
                </a:lnTo>
                <a:lnTo>
                  <a:pt x="1523" y="450"/>
                </a:lnTo>
                <a:lnTo>
                  <a:pt x="1521" y="451"/>
                </a:lnTo>
                <a:lnTo>
                  <a:pt x="1519" y="451"/>
                </a:lnTo>
                <a:lnTo>
                  <a:pt x="1518" y="453"/>
                </a:lnTo>
                <a:lnTo>
                  <a:pt x="1516" y="453"/>
                </a:lnTo>
                <a:lnTo>
                  <a:pt x="1514" y="453"/>
                </a:lnTo>
                <a:lnTo>
                  <a:pt x="1513" y="455"/>
                </a:lnTo>
                <a:lnTo>
                  <a:pt x="1513" y="457"/>
                </a:lnTo>
                <a:lnTo>
                  <a:pt x="1511" y="457"/>
                </a:lnTo>
                <a:lnTo>
                  <a:pt x="1511" y="458"/>
                </a:lnTo>
                <a:lnTo>
                  <a:pt x="1509" y="458"/>
                </a:lnTo>
                <a:lnTo>
                  <a:pt x="1509" y="460"/>
                </a:lnTo>
                <a:lnTo>
                  <a:pt x="1509" y="462"/>
                </a:lnTo>
                <a:lnTo>
                  <a:pt x="1508" y="462"/>
                </a:lnTo>
                <a:lnTo>
                  <a:pt x="1506" y="462"/>
                </a:lnTo>
                <a:lnTo>
                  <a:pt x="1506" y="463"/>
                </a:lnTo>
                <a:lnTo>
                  <a:pt x="1504" y="463"/>
                </a:lnTo>
                <a:lnTo>
                  <a:pt x="1504" y="465"/>
                </a:lnTo>
                <a:lnTo>
                  <a:pt x="1504" y="465"/>
                </a:lnTo>
                <a:lnTo>
                  <a:pt x="1504" y="467"/>
                </a:lnTo>
                <a:lnTo>
                  <a:pt x="1502" y="467"/>
                </a:lnTo>
                <a:lnTo>
                  <a:pt x="1502" y="469"/>
                </a:lnTo>
                <a:lnTo>
                  <a:pt x="1501" y="470"/>
                </a:lnTo>
                <a:lnTo>
                  <a:pt x="1501" y="472"/>
                </a:lnTo>
                <a:lnTo>
                  <a:pt x="1499" y="472"/>
                </a:lnTo>
                <a:lnTo>
                  <a:pt x="1499" y="474"/>
                </a:lnTo>
                <a:lnTo>
                  <a:pt x="1497" y="475"/>
                </a:lnTo>
                <a:lnTo>
                  <a:pt x="1496" y="477"/>
                </a:lnTo>
                <a:lnTo>
                  <a:pt x="1496" y="479"/>
                </a:lnTo>
                <a:lnTo>
                  <a:pt x="1494" y="479"/>
                </a:lnTo>
                <a:lnTo>
                  <a:pt x="1494" y="481"/>
                </a:lnTo>
                <a:lnTo>
                  <a:pt x="1492" y="481"/>
                </a:lnTo>
                <a:lnTo>
                  <a:pt x="1492" y="481"/>
                </a:lnTo>
                <a:lnTo>
                  <a:pt x="1490" y="481"/>
                </a:lnTo>
                <a:lnTo>
                  <a:pt x="1490" y="482"/>
                </a:lnTo>
                <a:lnTo>
                  <a:pt x="1490" y="484"/>
                </a:lnTo>
                <a:lnTo>
                  <a:pt x="1492" y="484"/>
                </a:lnTo>
                <a:lnTo>
                  <a:pt x="1494" y="484"/>
                </a:lnTo>
                <a:lnTo>
                  <a:pt x="1492" y="486"/>
                </a:lnTo>
                <a:lnTo>
                  <a:pt x="1490" y="486"/>
                </a:lnTo>
                <a:lnTo>
                  <a:pt x="1490" y="487"/>
                </a:lnTo>
                <a:lnTo>
                  <a:pt x="1489" y="486"/>
                </a:lnTo>
                <a:lnTo>
                  <a:pt x="1489" y="484"/>
                </a:lnTo>
                <a:lnTo>
                  <a:pt x="1487" y="484"/>
                </a:lnTo>
                <a:lnTo>
                  <a:pt x="1487" y="486"/>
                </a:lnTo>
                <a:lnTo>
                  <a:pt x="1485" y="487"/>
                </a:lnTo>
                <a:lnTo>
                  <a:pt x="1485" y="489"/>
                </a:lnTo>
                <a:lnTo>
                  <a:pt x="1484" y="489"/>
                </a:lnTo>
                <a:lnTo>
                  <a:pt x="1484" y="491"/>
                </a:lnTo>
                <a:lnTo>
                  <a:pt x="1482" y="491"/>
                </a:lnTo>
                <a:lnTo>
                  <a:pt x="1482" y="493"/>
                </a:lnTo>
                <a:lnTo>
                  <a:pt x="1480" y="493"/>
                </a:lnTo>
                <a:lnTo>
                  <a:pt x="1480" y="491"/>
                </a:lnTo>
                <a:lnTo>
                  <a:pt x="1478" y="491"/>
                </a:lnTo>
                <a:lnTo>
                  <a:pt x="1477" y="493"/>
                </a:lnTo>
                <a:lnTo>
                  <a:pt x="1477" y="494"/>
                </a:lnTo>
                <a:lnTo>
                  <a:pt x="1478" y="494"/>
                </a:lnTo>
                <a:lnTo>
                  <a:pt x="1480" y="494"/>
                </a:lnTo>
                <a:lnTo>
                  <a:pt x="1482" y="494"/>
                </a:lnTo>
                <a:lnTo>
                  <a:pt x="1482" y="496"/>
                </a:lnTo>
                <a:lnTo>
                  <a:pt x="1480" y="496"/>
                </a:lnTo>
                <a:lnTo>
                  <a:pt x="1480" y="498"/>
                </a:lnTo>
                <a:lnTo>
                  <a:pt x="1478" y="498"/>
                </a:lnTo>
                <a:lnTo>
                  <a:pt x="1478" y="499"/>
                </a:lnTo>
                <a:lnTo>
                  <a:pt x="1477" y="499"/>
                </a:lnTo>
                <a:lnTo>
                  <a:pt x="1475" y="501"/>
                </a:lnTo>
                <a:lnTo>
                  <a:pt x="1473" y="501"/>
                </a:lnTo>
                <a:lnTo>
                  <a:pt x="1472" y="503"/>
                </a:lnTo>
                <a:lnTo>
                  <a:pt x="1472" y="505"/>
                </a:lnTo>
                <a:lnTo>
                  <a:pt x="1472" y="506"/>
                </a:lnTo>
                <a:lnTo>
                  <a:pt x="1472" y="508"/>
                </a:lnTo>
                <a:lnTo>
                  <a:pt x="1473" y="508"/>
                </a:lnTo>
                <a:lnTo>
                  <a:pt x="1475" y="508"/>
                </a:lnTo>
                <a:lnTo>
                  <a:pt x="1477" y="508"/>
                </a:lnTo>
                <a:lnTo>
                  <a:pt x="1478" y="508"/>
                </a:lnTo>
                <a:lnTo>
                  <a:pt x="1480" y="508"/>
                </a:lnTo>
                <a:lnTo>
                  <a:pt x="1482" y="508"/>
                </a:lnTo>
                <a:lnTo>
                  <a:pt x="1482" y="506"/>
                </a:lnTo>
                <a:lnTo>
                  <a:pt x="1484" y="506"/>
                </a:lnTo>
                <a:lnTo>
                  <a:pt x="1485" y="508"/>
                </a:lnTo>
                <a:lnTo>
                  <a:pt x="1487" y="508"/>
                </a:lnTo>
                <a:lnTo>
                  <a:pt x="1489" y="508"/>
                </a:lnTo>
                <a:lnTo>
                  <a:pt x="1490" y="508"/>
                </a:lnTo>
                <a:lnTo>
                  <a:pt x="1492" y="508"/>
                </a:lnTo>
                <a:lnTo>
                  <a:pt x="1492" y="510"/>
                </a:lnTo>
                <a:lnTo>
                  <a:pt x="1494" y="510"/>
                </a:lnTo>
                <a:lnTo>
                  <a:pt x="1496" y="510"/>
                </a:lnTo>
                <a:lnTo>
                  <a:pt x="1497" y="510"/>
                </a:lnTo>
                <a:lnTo>
                  <a:pt x="1497" y="508"/>
                </a:lnTo>
                <a:lnTo>
                  <a:pt x="1499" y="508"/>
                </a:lnTo>
                <a:lnTo>
                  <a:pt x="1501" y="508"/>
                </a:lnTo>
                <a:lnTo>
                  <a:pt x="1502" y="508"/>
                </a:lnTo>
                <a:lnTo>
                  <a:pt x="1504" y="508"/>
                </a:lnTo>
                <a:lnTo>
                  <a:pt x="1504" y="506"/>
                </a:lnTo>
                <a:lnTo>
                  <a:pt x="1506" y="506"/>
                </a:lnTo>
                <a:lnTo>
                  <a:pt x="1504" y="508"/>
                </a:lnTo>
                <a:lnTo>
                  <a:pt x="1504" y="508"/>
                </a:lnTo>
                <a:lnTo>
                  <a:pt x="1504" y="510"/>
                </a:lnTo>
                <a:lnTo>
                  <a:pt x="1506" y="508"/>
                </a:lnTo>
                <a:lnTo>
                  <a:pt x="1506" y="510"/>
                </a:lnTo>
                <a:lnTo>
                  <a:pt x="1508" y="510"/>
                </a:lnTo>
                <a:lnTo>
                  <a:pt x="1508" y="511"/>
                </a:lnTo>
                <a:lnTo>
                  <a:pt x="1509" y="511"/>
                </a:lnTo>
                <a:lnTo>
                  <a:pt x="1509" y="510"/>
                </a:lnTo>
                <a:lnTo>
                  <a:pt x="1509" y="508"/>
                </a:lnTo>
                <a:lnTo>
                  <a:pt x="1511" y="508"/>
                </a:lnTo>
                <a:lnTo>
                  <a:pt x="1511" y="510"/>
                </a:lnTo>
                <a:lnTo>
                  <a:pt x="1513" y="508"/>
                </a:lnTo>
                <a:lnTo>
                  <a:pt x="1513" y="510"/>
                </a:lnTo>
                <a:lnTo>
                  <a:pt x="1514" y="510"/>
                </a:lnTo>
                <a:lnTo>
                  <a:pt x="1514" y="511"/>
                </a:lnTo>
                <a:lnTo>
                  <a:pt x="1513" y="511"/>
                </a:lnTo>
                <a:lnTo>
                  <a:pt x="1511" y="511"/>
                </a:lnTo>
                <a:lnTo>
                  <a:pt x="1509" y="513"/>
                </a:lnTo>
                <a:lnTo>
                  <a:pt x="1509" y="515"/>
                </a:lnTo>
                <a:lnTo>
                  <a:pt x="1508" y="515"/>
                </a:lnTo>
                <a:lnTo>
                  <a:pt x="1506" y="515"/>
                </a:lnTo>
                <a:lnTo>
                  <a:pt x="1506" y="516"/>
                </a:lnTo>
                <a:lnTo>
                  <a:pt x="1504" y="516"/>
                </a:lnTo>
                <a:lnTo>
                  <a:pt x="1504" y="516"/>
                </a:lnTo>
                <a:lnTo>
                  <a:pt x="1502" y="518"/>
                </a:lnTo>
                <a:lnTo>
                  <a:pt x="1502" y="520"/>
                </a:lnTo>
                <a:lnTo>
                  <a:pt x="1504" y="520"/>
                </a:lnTo>
                <a:lnTo>
                  <a:pt x="1504" y="520"/>
                </a:lnTo>
                <a:lnTo>
                  <a:pt x="1506" y="520"/>
                </a:lnTo>
                <a:lnTo>
                  <a:pt x="1508" y="520"/>
                </a:lnTo>
                <a:lnTo>
                  <a:pt x="1508" y="518"/>
                </a:lnTo>
                <a:lnTo>
                  <a:pt x="1509" y="518"/>
                </a:lnTo>
                <a:lnTo>
                  <a:pt x="1509" y="516"/>
                </a:lnTo>
                <a:lnTo>
                  <a:pt x="1511" y="516"/>
                </a:lnTo>
                <a:lnTo>
                  <a:pt x="1511" y="515"/>
                </a:lnTo>
                <a:lnTo>
                  <a:pt x="1513" y="515"/>
                </a:lnTo>
                <a:lnTo>
                  <a:pt x="1513" y="513"/>
                </a:lnTo>
                <a:lnTo>
                  <a:pt x="1514" y="513"/>
                </a:lnTo>
                <a:lnTo>
                  <a:pt x="1516" y="513"/>
                </a:lnTo>
                <a:lnTo>
                  <a:pt x="1518" y="513"/>
                </a:lnTo>
                <a:lnTo>
                  <a:pt x="1519" y="511"/>
                </a:lnTo>
                <a:lnTo>
                  <a:pt x="1519" y="510"/>
                </a:lnTo>
                <a:lnTo>
                  <a:pt x="1518" y="511"/>
                </a:lnTo>
                <a:lnTo>
                  <a:pt x="1518" y="510"/>
                </a:lnTo>
                <a:lnTo>
                  <a:pt x="1519" y="510"/>
                </a:lnTo>
                <a:lnTo>
                  <a:pt x="1521" y="510"/>
                </a:lnTo>
                <a:lnTo>
                  <a:pt x="1521" y="508"/>
                </a:lnTo>
                <a:lnTo>
                  <a:pt x="1523" y="506"/>
                </a:lnTo>
                <a:lnTo>
                  <a:pt x="1525" y="506"/>
                </a:lnTo>
                <a:lnTo>
                  <a:pt x="1525" y="508"/>
                </a:lnTo>
                <a:lnTo>
                  <a:pt x="1525" y="510"/>
                </a:lnTo>
                <a:lnTo>
                  <a:pt x="1525" y="511"/>
                </a:lnTo>
                <a:lnTo>
                  <a:pt x="1523" y="511"/>
                </a:lnTo>
                <a:lnTo>
                  <a:pt x="1523" y="513"/>
                </a:lnTo>
                <a:lnTo>
                  <a:pt x="1523" y="515"/>
                </a:lnTo>
                <a:lnTo>
                  <a:pt x="1521" y="515"/>
                </a:lnTo>
                <a:lnTo>
                  <a:pt x="1521" y="516"/>
                </a:lnTo>
                <a:lnTo>
                  <a:pt x="1519" y="518"/>
                </a:lnTo>
                <a:lnTo>
                  <a:pt x="1519" y="520"/>
                </a:lnTo>
                <a:lnTo>
                  <a:pt x="1518" y="520"/>
                </a:lnTo>
                <a:lnTo>
                  <a:pt x="1518" y="522"/>
                </a:lnTo>
                <a:lnTo>
                  <a:pt x="1519" y="522"/>
                </a:lnTo>
                <a:lnTo>
                  <a:pt x="1521" y="522"/>
                </a:lnTo>
                <a:lnTo>
                  <a:pt x="1521" y="520"/>
                </a:lnTo>
                <a:lnTo>
                  <a:pt x="1523" y="520"/>
                </a:lnTo>
                <a:lnTo>
                  <a:pt x="1523" y="518"/>
                </a:lnTo>
                <a:lnTo>
                  <a:pt x="1525" y="518"/>
                </a:lnTo>
                <a:lnTo>
                  <a:pt x="1525" y="516"/>
                </a:lnTo>
                <a:lnTo>
                  <a:pt x="1526" y="516"/>
                </a:lnTo>
                <a:lnTo>
                  <a:pt x="1526" y="518"/>
                </a:lnTo>
                <a:lnTo>
                  <a:pt x="1525" y="518"/>
                </a:lnTo>
                <a:lnTo>
                  <a:pt x="1525" y="520"/>
                </a:lnTo>
                <a:lnTo>
                  <a:pt x="1526" y="520"/>
                </a:lnTo>
                <a:lnTo>
                  <a:pt x="1526" y="522"/>
                </a:lnTo>
                <a:lnTo>
                  <a:pt x="1525" y="522"/>
                </a:lnTo>
                <a:lnTo>
                  <a:pt x="1525" y="522"/>
                </a:lnTo>
                <a:lnTo>
                  <a:pt x="1526" y="522"/>
                </a:lnTo>
                <a:lnTo>
                  <a:pt x="1528" y="522"/>
                </a:lnTo>
                <a:lnTo>
                  <a:pt x="1528" y="523"/>
                </a:lnTo>
                <a:lnTo>
                  <a:pt x="1530" y="523"/>
                </a:lnTo>
                <a:lnTo>
                  <a:pt x="1530" y="522"/>
                </a:lnTo>
                <a:lnTo>
                  <a:pt x="1531" y="522"/>
                </a:lnTo>
                <a:lnTo>
                  <a:pt x="1531" y="522"/>
                </a:lnTo>
                <a:lnTo>
                  <a:pt x="1531" y="520"/>
                </a:lnTo>
                <a:lnTo>
                  <a:pt x="1533" y="520"/>
                </a:lnTo>
                <a:lnTo>
                  <a:pt x="1533" y="518"/>
                </a:lnTo>
                <a:lnTo>
                  <a:pt x="1533" y="516"/>
                </a:lnTo>
                <a:lnTo>
                  <a:pt x="1535" y="516"/>
                </a:lnTo>
                <a:lnTo>
                  <a:pt x="1535" y="515"/>
                </a:lnTo>
                <a:lnTo>
                  <a:pt x="1537" y="513"/>
                </a:lnTo>
                <a:lnTo>
                  <a:pt x="1537" y="511"/>
                </a:lnTo>
                <a:lnTo>
                  <a:pt x="1537" y="510"/>
                </a:lnTo>
                <a:lnTo>
                  <a:pt x="1535" y="510"/>
                </a:lnTo>
                <a:lnTo>
                  <a:pt x="1535" y="511"/>
                </a:lnTo>
                <a:lnTo>
                  <a:pt x="1533" y="511"/>
                </a:lnTo>
                <a:lnTo>
                  <a:pt x="1533" y="513"/>
                </a:lnTo>
                <a:lnTo>
                  <a:pt x="1531" y="513"/>
                </a:lnTo>
                <a:lnTo>
                  <a:pt x="1531" y="511"/>
                </a:lnTo>
                <a:lnTo>
                  <a:pt x="1531" y="510"/>
                </a:lnTo>
                <a:lnTo>
                  <a:pt x="1533" y="510"/>
                </a:lnTo>
                <a:lnTo>
                  <a:pt x="1533" y="508"/>
                </a:lnTo>
                <a:lnTo>
                  <a:pt x="1533" y="506"/>
                </a:lnTo>
                <a:lnTo>
                  <a:pt x="1535" y="506"/>
                </a:lnTo>
                <a:lnTo>
                  <a:pt x="1535" y="505"/>
                </a:lnTo>
                <a:lnTo>
                  <a:pt x="1537" y="505"/>
                </a:lnTo>
                <a:lnTo>
                  <a:pt x="1537" y="503"/>
                </a:lnTo>
                <a:lnTo>
                  <a:pt x="1535" y="503"/>
                </a:lnTo>
                <a:lnTo>
                  <a:pt x="1533" y="503"/>
                </a:lnTo>
                <a:lnTo>
                  <a:pt x="1533" y="505"/>
                </a:lnTo>
                <a:lnTo>
                  <a:pt x="1531" y="505"/>
                </a:lnTo>
                <a:lnTo>
                  <a:pt x="1531" y="506"/>
                </a:lnTo>
                <a:lnTo>
                  <a:pt x="1530" y="506"/>
                </a:lnTo>
                <a:lnTo>
                  <a:pt x="1530" y="508"/>
                </a:lnTo>
                <a:lnTo>
                  <a:pt x="1530" y="510"/>
                </a:lnTo>
                <a:lnTo>
                  <a:pt x="1528" y="510"/>
                </a:lnTo>
                <a:lnTo>
                  <a:pt x="1528" y="511"/>
                </a:lnTo>
                <a:lnTo>
                  <a:pt x="1526" y="511"/>
                </a:lnTo>
                <a:lnTo>
                  <a:pt x="1526" y="510"/>
                </a:lnTo>
                <a:lnTo>
                  <a:pt x="1526" y="508"/>
                </a:lnTo>
                <a:lnTo>
                  <a:pt x="1526" y="506"/>
                </a:lnTo>
                <a:moveTo>
                  <a:pt x="1526" y="491"/>
                </a:moveTo>
                <a:lnTo>
                  <a:pt x="1528" y="491"/>
                </a:lnTo>
                <a:lnTo>
                  <a:pt x="1526" y="493"/>
                </a:lnTo>
                <a:lnTo>
                  <a:pt x="1526" y="491"/>
                </a:lnTo>
                <a:moveTo>
                  <a:pt x="1528" y="510"/>
                </a:moveTo>
                <a:lnTo>
                  <a:pt x="1526" y="510"/>
                </a:lnTo>
                <a:lnTo>
                  <a:pt x="1528" y="508"/>
                </a:lnTo>
                <a:lnTo>
                  <a:pt x="1528" y="510"/>
                </a:lnTo>
                <a:moveTo>
                  <a:pt x="1538" y="503"/>
                </a:moveTo>
                <a:lnTo>
                  <a:pt x="1537" y="503"/>
                </a:lnTo>
                <a:lnTo>
                  <a:pt x="1537" y="501"/>
                </a:lnTo>
                <a:lnTo>
                  <a:pt x="1538" y="503"/>
                </a:lnTo>
                <a:moveTo>
                  <a:pt x="1422" y="516"/>
                </a:moveTo>
                <a:lnTo>
                  <a:pt x="1420" y="516"/>
                </a:lnTo>
                <a:lnTo>
                  <a:pt x="1420" y="515"/>
                </a:lnTo>
                <a:lnTo>
                  <a:pt x="1422" y="515"/>
                </a:lnTo>
                <a:lnTo>
                  <a:pt x="1422" y="516"/>
                </a:lnTo>
                <a:moveTo>
                  <a:pt x="1422" y="515"/>
                </a:moveTo>
                <a:lnTo>
                  <a:pt x="1422" y="515"/>
                </a:lnTo>
                <a:lnTo>
                  <a:pt x="1422" y="513"/>
                </a:lnTo>
                <a:lnTo>
                  <a:pt x="1422" y="515"/>
                </a:lnTo>
                <a:moveTo>
                  <a:pt x="1422" y="522"/>
                </a:moveTo>
                <a:lnTo>
                  <a:pt x="1422" y="522"/>
                </a:lnTo>
                <a:lnTo>
                  <a:pt x="1420" y="522"/>
                </a:lnTo>
                <a:lnTo>
                  <a:pt x="1419" y="522"/>
                </a:lnTo>
                <a:lnTo>
                  <a:pt x="1419" y="522"/>
                </a:lnTo>
                <a:lnTo>
                  <a:pt x="1420" y="522"/>
                </a:lnTo>
                <a:lnTo>
                  <a:pt x="1420" y="520"/>
                </a:lnTo>
                <a:lnTo>
                  <a:pt x="1419" y="520"/>
                </a:lnTo>
                <a:lnTo>
                  <a:pt x="1417" y="520"/>
                </a:lnTo>
                <a:lnTo>
                  <a:pt x="1417" y="518"/>
                </a:lnTo>
                <a:lnTo>
                  <a:pt x="1419" y="518"/>
                </a:lnTo>
                <a:lnTo>
                  <a:pt x="1419" y="516"/>
                </a:lnTo>
                <a:lnTo>
                  <a:pt x="1420" y="516"/>
                </a:lnTo>
                <a:lnTo>
                  <a:pt x="1420" y="518"/>
                </a:lnTo>
                <a:lnTo>
                  <a:pt x="1422" y="518"/>
                </a:lnTo>
                <a:lnTo>
                  <a:pt x="1422" y="520"/>
                </a:lnTo>
                <a:lnTo>
                  <a:pt x="1422" y="522"/>
                </a:lnTo>
                <a:moveTo>
                  <a:pt x="1449" y="484"/>
                </a:moveTo>
                <a:lnTo>
                  <a:pt x="1448" y="484"/>
                </a:lnTo>
                <a:lnTo>
                  <a:pt x="1448" y="482"/>
                </a:lnTo>
                <a:lnTo>
                  <a:pt x="1446" y="482"/>
                </a:lnTo>
                <a:lnTo>
                  <a:pt x="1444" y="482"/>
                </a:lnTo>
                <a:lnTo>
                  <a:pt x="1443" y="481"/>
                </a:lnTo>
                <a:lnTo>
                  <a:pt x="1441" y="481"/>
                </a:lnTo>
                <a:lnTo>
                  <a:pt x="1439" y="481"/>
                </a:lnTo>
                <a:lnTo>
                  <a:pt x="1437" y="481"/>
                </a:lnTo>
                <a:lnTo>
                  <a:pt x="1437" y="479"/>
                </a:lnTo>
                <a:lnTo>
                  <a:pt x="1437" y="477"/>
                </a:lnTo>
                <a:lnTo>
                  <a:pt x="1436" y="475"/>
                </a:lnTo>
                <a:lnTo>
                  <a:pt x="1434" y="475"/>
                </a:lnTo>
                <a:lnTo>
                  <a:pt x="1432" y="474"/>
                </a:lnTo>
                <a:lnTo>
                  <a:pt x="1431" y="472"/>
                </a:lnTo>
                <a:lnTo>
                  <a:pt x="1432" y="472"/>
                </a:lnTo>
                <a:lnTo>
                  <a:pt x="1434" y="472"/>
                </a:lnTo>
                <a:lnTo>
                  <a:pt x="1436" y="472"/>
                </a:lnTo>
                <a:lnTo>
                  <a:pt x="1437" y="472"/>
                </a:lnTo>
                <a:lnTo>
                  <a:pt x="1439" y="474"/>
                </a:lnTo>
                <a:lnTo>
                  <a:pt x="1441" y="474"/>
                </a:lnTo>
                <a:lnTo>
                  <a:pt x="1443" y="474"/>
                </a:lnTo>
                <a:lnTo>
                  <a:pt x="1444" y="474"/>
                </a:lnTo>
                <a:lnTo>
                  <a:pt x="1444" y="475"/>
                </a:lnTo>
                <a:lnTo>
                  <a:pt x="1446" y="475"/>
                </a:lnTo>
                <a:lnTo>
                  <a:pt x="1448" y="475"/>
                </a:lnTo>
                <a:lnTo>
                  <a:pt x="1448" y="477"/>
                </a:lnTo>
                <a:lnTo>
                  <a:pt x="1449" y="477"/>
                </a:lnTo>
                <a:lnTo>
                  <a:pt x="1449" y="479"/>
                </a:lnTo>
                <a:lnTo>
                  <a:pt x="1451" y="479"/>
                </a:lnTo>
                <a:lnTo>
                  <a:pt x="1451" y="481"/>
                </a:lnTo>
                <a:lnTo>
                  <a:pt x="1453" y="481"/>
                </a:lnTo>
                <a:lnTo>
                  <a:pt x="1455" y="481"/>
                </a:lnTo>
                <a:lnTo>
                  <a:pt x="1455" y="481"/>
                </a:lnTo>
                <a:lnTo>
                  <a:pt x="1455" y="482"/>
                </a:lnTo>
                <a:lnTo>
                  <a:pt x="1456" y="482"/>
                </a:lnTo>
                <a:lnTo>
                  <a:pt x="1456" y="484"/>
                </a:lnTo>
                <a:lnTo>
                  <a:pt x="1455" y="484"/>
                </a:lnTo>
                <a:lnTo>
                  <a:pt x="1453" y="484"/>
                </a:lnTo>
                <a:lnTo>
                  <a:pt x="1451" y="484"/>
                </a:lnTo>
                <a:lnTo>
                  <a:pt x="1449" y="484"/>
                </a:lnTo>
                <a:moveTo>
                  <a:pt x="3526" y="469"/>
                </a:moveTo>
                <a:lnTo>
                  <a:pt x="3524" y="469"/>
                </a:lnTo>
                <a:lnTo>
                  <a:pt x="3524" y="467"/>
                </a:lnTo>
                <a:lnTo>
                  <a:pt x="3524" y="465"/>
                </a:lnTo>
                <a:lnTo>
                  <a:pt x="3524" y="463"/>
                </a:lnTo>
                <a:lnTo>
                  <a:pt x="3526" y="463"/>
                </a:lnTo>
                <a:lnTo>
                  <a:pt x="3528" y="463"/>
                </a:lnTo>
                <a:lnTo>
                  <a:pt x="3528" y="465"/>
                </a:lnTo>
                <a:lnTo>
                  <a:pt x="3528" y="467"/>
                </a:lnTo>
                <a:lnTo>
                  <a:pt x="3526" y="467"/>
                </a:lnTo>
                <a:lnTo>
                  <a:pt x="3526" y="469"/>
                </a:lnTo>
                <a:moveTo>
                  <a:pt x="3521" y="479"/>
                </a:moveTo>
                <a:lnTo>
                  <a:pt x="3521" y="477"/>
                </a:lnTo>
                <a:lnTo>
                  <a:pt x="3519" y="477"/>
                </a:lnTo>
                <a:lnTo>
                  <a:pt x="3519" y="475"/>
                </a:lnTo>
                <a:lnTo>
                  <a:pt x="3521" y="475"/>
                </a:lnTo>
                <a:lnTo>
                  <a:pt x="3521" y="474"/>
                </a:lnTo>
                <a:lnTo>
                  <a:pt x="3519" y="472"/>
                </a:lnTo>
                <a:lnTo>
                  <a:pt x="3521" y="472"/>
                </a:lnTo>
                <a:lnTo>
                  <a:pt x="3521" y="470"/>
                </a:lnTo>
                <a:lnTo>
                  <a:pt x="3521" y="469"/>
                </a:lnTo>
                <a:lnTo>
                  <a:pt x="3523" y="469"/>
                </a:lnTo>
                <a:lnTo>
                  <a:pt x="3524" y="469"/>
                </a:lnTo>
                <a:lnTo>
                  <a:pt x="3524" y="470"/>
                </a:lnTo>
                <a:lnTo>
                  <a:pt x="3524" y="472"/>
                </a:lnTo>
                <a:lnTo>
                  <a:pt x="3524" y="474"/>
                </a:lnTo>
                <a:lnTo>
                  <a:pt x="3523" y="474"/>
                </a:lnTo>
                <a:lnTo>
                  <a:pt x="3523" y="475"/>
                </a:lnTo>
                <a:lnTo>
                  <a:pt x="3523" y="477"/>
                </a:lnTo>
                <a:lnTo>
                  <a:pt x="3523" y="479"/>
                </a:lnTo>
                <a:lnTo>
                  <a:pt x="3523" y="481"/>
                </a:lnTo>
                <a:lnTo>
                  <a:pt x="3523" y="481"/>
                </a:lnTo>
                <a:lnTo>
                  <a:pt x="3523" y="482"/>
                </a:lnTo>
                <a:lnTo>
                  <a:pt x="3521" y="482"/>
                </a:lnTo>
                <a:lnTo>
                  <a:pt x="3521" y="481"/>
                </a:lnTo>
                <a:lnTo>
                  <a:pt x="3521" y="481"/>
                </a:lnTo>
                <a:lnTo>
                  <a:pt x="3519" y="479"/>
                </a:lnTo>
                <a:lnTo>
                  <a:pt x="3521" y="479"/>
                </a:lnTo>
                <a:moveTo>
                  <a:pt x="3466" y="457"/>
                </a:moveTo>
                <a:lnTo>
                  <a:pt x="3466" y="455"/>
                </a:lnTo>
                <a:lnTo>
                  <a:pt x="3468" y="455"/>
                </a:lnTo>
                <a:lnTo>
                  <a:pt x="3468" y="457"/>
                </a:lnTo>
                <a:lnTo>
                  <a:pt x="3470" y="457"/>
                </a:lnTo>
                <a:lnTo>
                  <a:pt x="3470" y="458"/>
                </a:lnTo>
                <a:lnTo>
                  <a:pt x="3471" y="460"/>
                </a:lnTo>
                <a:lnTo>
                  <a:pt x="3470" y="460"/>
                </a:lnTo>
                <a:lnTo>
                  <a:pt x="3468" y="458"/>
                </a:lnTo>
                <a:lnTo>
                  <a:pt x="3466" y="457"/>
                </a:lnTo>
                <a:moveTo>
                  <a:pt x="1964" y="455"/>
                </a:moveTo>
                <a:lnTo>
                  <a:pt x="1964" y="453"/>
                </a:lnTo>
                <a:lnTo>
                  <a:pt x="1966" y="451"/>
                </a:lnTo>
                <a:lnTo>
                  <a:pt x="1967" y="453"/>
                </a:lnTo>
                <a:lnTo>
                  <a:pt x="1967" y="455"/>
                </a:lnTo>
                <a:lnTo>
                  <a:pt x="1966" y="453"/>
                </a:lnTo>
                <a:lnTo>
                  <a:pt x="1964" y="455"/>
                </a:lnTo>
                <a:moveTo>
                  <a:pt x="1969" y="455"/>
                </a:moveTo>
                <a:lnTo>
                  <a:pt x="1967" y="455"/>
                </a:lnTo>
                <a:lnTo>
                  <a:pt x="1966" y="455"/>
                </a:lnTo>
                <a:lnTo>
                  <a:pt x="1964" y="455"/>
                </a:lnTo>
                <a:lnTo>
                  <a:pt x="1964" y="457"/>
                </a:lnTo>
                <a:lnTo>
                  <a:pt x="1962" y="458"/>
                </a:lnTo>
                <a:lnTo>
                  <a:pt x="1964" y="458"/>
                </a:lnTo>
                <a:lnTo>
                  <a:pt x="1964" y="460"/>
                </a:lnTo>
                <a:lnTo>
                  <a:pt x="1966" y="460"/>
                </a:lnTo>
                <a:lnTo>
                  <a:pt x="1966" y="458"/>
                </a:lnTo>
                <a:lnTo>
                  <a:pt x="1967" y="458"/>
                </a:lnTo>
                <a:lnTo>
                  <a:pt x="1967" y="460"/>
                </a:lnTo>
                <a:lnTo>
                  <a:pt x="1966" y="460"/>
                </a:lnTo>
                <a:lnTo>
                  <a:pt x="1964" y="462"/>
                </a:lnTo>
                <a:lnTo>
                  <a:pt x="1966" y="462"/>
                </a:lnTo>
                <a:lnTo>
                  <a:pt x="1967" y="462"/>
                </a:lnTo>
                <a:lnTo>
                  <a:pt x="1967" y="463"/>
                </a:lnTo>
                <a:lnTo>
                  <a:pt x="1969" y="462"/>
                </a:lnTo>
                <a:lnTo>
                  <a:pt x="1969" y="460"/>
                </a:lnTo>
                <a:lnTo>
                  <a:pt x="1971" y="460"/>
                </a:lnTo>
                <a:lnTo>
                  <a:pt x="1971" y="462"/>
                </a:lnTo>
                <a:lnTo>
                  <a:pt x="1969" y="462"/>
                </a:lnTo>
                <a:lnTo>
                  <a:pt x="1969" y="463"/>
                </a:lnTo>
                <a:lnTo>
                  <a:pt x="1971" y="463"/>
                </a:lnTo>
                <a:lnTo>
                  <a:pt x="1972" y="463"/>
                </a:lnTo>
                <a:lnTo>
                  <a:pt x="1974" y="463"/>
                </a:lnTo>
                <a:lnTo>
                  <a:pt x="1976" y="463"/>
                </a:lnTo>
                <a:lnTo>
                  <a:pt x="1978" y="463"/>
                </a:lnTo>
                <a:lnTo>
                  <a:pt x="1978" y="462"/>
                </a:lnTo>
                <a:lnTo>
                  <a:pt x="1979" y="462"/>
                </a:lnTo>
                <a:lnTo>
                  <a:pt x="1981" y="462"/>
                </a:lnTo>
                <a:lnTo>
                  <a:pt x="1981" y="460"/>
                </a:lnTo>
                <a:lnTo>
                  <a:pt x="1983" y="460"/>
                </a:lnTo>
                <a:lnTo>
                  <a:pt x="1983" y="458"/>
                </a:lnTo>
                <a:lnTo>
                  <a:pt x="1984" y="458"/>
                </a:lnTo>
                <a:lnTo>
                  <a:pt x="1986" y="458"/>
                </a:lnTo>
                <a:lnTo>
                  <a:pt x="1988" y="458"/>
                </a:lnTo>
                <a:lnTo>
                  <a:pt x="1986" y="457"/>
                </a:lnTo>
                <a:lnTo>
                  <a:pt x="1988" y="457"/>
                </a:lnTo>
                <a:lnTo>
                  <a:pt x="1990" y="457"/>
                </a:lnTo>
                <a:lnTo>
                  <a:pt x="1990" y="455"/>
                </a:lnTo>
                <a:lnTo>
                  <a:pt x="1991" y="455"/>
                </a:lnTo>
                <a:lnTo>
                  <a:pt x="1995" y="455"/>
                </a:lnTo>
                <a:lnTo>
                  <a:pt x="1996" y="455"/>
                </a:lnTo>
                <a:lnTo>
                  <a:pt x="1996" y="453"/>
                </a:lnTo>
                <a:lnTo>
                  <a:pt x="1998" y="453"/>
                </a:lnTo>
                <a:lnTo>
                  <a:pt x="1998" y="453"/>
                </a:lnTo>
                <a:lnTo>
                  <a:pt x="2000" y="453"/>
                </a:lnTo>
                <a:lnTo>
                  <a:pt x="2001" y="453"/>
                </a:lnTo>
                <a:lnTo>
                  <a:pt x="2001" y="451"/>
                </a:lnTo>
                <a:lnTo>
                  <a:pt x="2001" y="450"/>
                </a:lnTo>
                <a:lnTo>
                  <a:pt x="2003" y="448"/>
                </a:lnTo>
                <a:lnTo>
                  <a:pt x="2003" y="446"/>
                </a:lnTo>
                <a:lnTo>
                  <a:pt x="2003" y="445"/>
                </a:lnTo>
                <a:lnTo>
                  <a:pt x="2003" y="443"/>
                </a:lnTo>
                <a:lnTo>
                  <a:pt x="2005" y="443"/>
                </a:lnTo>
                <a:lnTo>
                  <a:pt x="2005" y="441"/>
                </a:lnTo>
                <a:lnTo>
                  <a:pt x="2005" y="440"/>
                </a:lnTo>
                <a:lnTo>
                  <a:pt x="2005" y="440"/>
                </a:lnTo>
                <a:lnTo>
                  <a:pt x="2005" y="438"/>
                </a:lnTo>
                <a:lnTo>
                  <a:pt x="2003" y="436"/>
                </a:lnTo>
                <a:lnTo>
                  <a:pt x="2005" y="436"/>
                </a:lnTo>
                <a:lnTo>
                  <a:pt x="2005" y="434"/>
                </a:lnTo>
                <a:lnTo>
                  <a:pt x="2003" y="434"/>
                </a:lnTo>
                <a:lnTo>
                  <a:pt x="2003" y="433"/>
                </a:lnTo>
                <a:lnTo>
                  <a:pt x="2003" y="431"/>
                </a:lnTo>
                <a:lnTo>
                  <a:pt x="2003" y="429"/>
                </a:lnTo>
                <a:lnTo>
                  <a:pt x="2001" y="429"/>
                </a:lnTo>
                <a:lnTo>
                  <a:pt x="2001" y="428"/>
                </a:lnTo>
                <a:lnTo>
                  <a:pt x="2003" y="428"/>
                </a:lnTo>
                <a:lnTo>
                  <a:pt x="2005" y="428"/>
                </a:lnTo>
                <a:lnTo>
                  <a:pt x="2007" y="428"/>
                </a:lnTo>
                <a:lnTo>
                  <a:pt x="2007" y="426"/>
                </a:lnTo>
                <a:lnTo>
                  <a:pt x="2007" y="424"/>
                </a:lnTo>
                <a:lnTo>
                  <a:pt x="2008" y="424"/>
                </a:lnTo>
                <a:lnTo>
                  <a:pt x="2010" y="424"/>
                </a:lnTo>
                <a:lnTo>
                  <a:pt x="2010" y="422"/>
                </a:lnTo>
                <a:lnTo>
                  <a:pt x="2012" y="422"/>
                </a:lnTo>
                <a:lnTo>
                  <a:pt x="2012" y="421"/>
                </a:lnTo>
                <a:lnTo>
                  <a:pt x="2012" y="419"/>
                </a:lnTo>
                <a:lnTo>
                  <a:pt x="2010" y="419"/>
                </a:lnTo>
                <a:lnTo>
                  <a:pt x="2010" y="421"/>
                </a:lnTo>
                <a:lnTo>
                  <a:pt x="2008" y="421"/>
                </a:lnTo>
                <a:lnTo>
                  <a:pt x="2008" y="419"/>
                </a:lnTo>
                <a:lnTo>
                  <a:pt x="2007" y="419"/>
                </a:lnTo>
                <a:lnTo>
                  <a:pt x="2007" y="417"/>
                </a:lnTo>
                <a:lnTo>
                  <a:pt x="2008" y="417"/>
                </a:lnTo>
                <a:lnTo>
                  <a:pt x="2008" y="416"/>
                </a:lnTo>
                <a:lnTo>
                  <a:pt x="2008" y="414"/>
                </a:lnTo>
                <a:lnTo>
                  <a:pt x="2007" y="414"/>
                </a:lnTo>
                <a:lnTo>
                  <a:pt x="2007" y="412"/>
                </a:lnTo>
                <a:lnTo>
                  <a:pt x="2007" y="410"/>
                </a:lnTo>
                <a:lnTo>
                  <a:pt x="2005" y="410"/>
                </a:lnTo>
                <a:lnTo>
                  <a:pt x="2003" y="410"/>
                </a:lnTo>
                <a:lnTo>
                  <a:pt x="2003" y="409"/>
                </a:lnTo>
                <a:lnTo>
                  <a:pt x="2001" y="409"/>
                </a:lnTo>
                <a:lnTo>
                  <a:pt x="2001" y="410"/>
                </a:lnTo>
                <a:lnTo>
                  <a:pt x="2000" y="410"/>
                </a:lnTo>
                <a:lnTo>
                  <a:pt x="1998" y="410"/>
                </a:lnTo>
                <a:lnTo>
                  <a:pt x="1998" y="410"/>
                </a:lnTo>
                <a:lnTo>
                  <a:pt x="1998" y="412"/>
                </a:lnTo>
                <a:lnTo>
                  <a:pt x="1996" y="412"/>
                </a:lnTo>
                <a:lnTo>
                  <a:pt x="1996" y="410"/>
                </a:lnTo>
                <a:lnTo>
                  <a:pt x="1998" y="410"/>
                </a:lnTo>
                <a:lnTo>
                  <a:pt x="1998" y="409"/>
                </a:lnTo>
                <a:lnTo>
                  <a:pt x="1996" y="409"/>
                </a:lnTo>
                <a:lnTo>
                  <a:pt x="1996" y="407"/>
                </a:lnTo>
                <a:lnTo>
                  <a:pt x="1995" y="407"/>
                </a:lnTo>
                <a:lnTo>
                  <a:pt x="1995" y="409"/>
                </a:lnTo>
                <a:lnTo>
                  <a:pt x="1993" y="409"/>
                </a:lnTo>
                <a:lnTo>
                  <a:pt x="1991" y="409"/>
                </a:lnTo>
                <a:lnTo>
                  <a:pt x="1991" y="410"/>
                </a:lnTo>
                <a:lnTo>
                  <a:pt x="1990" y="410"/>
                </a:lnTo>
                <a:lnTo>
                  <a:pt x="1991" y="409"/>
                </a:lnTo>
                <a:lnTo>
                  <a:pt x="1990" y="409"/>
                </a:lnTo>
                <a:lnTo>
                  <a:pt x="1988" y="409"/>
                </a:lnTo>
                <a:lnTo>
                  <a:pt x="1988" y="410"/>
                </a:lnTo>
                <a:lnTo>
                  <a:pt x="1986" y="410"/>
                </a:lnTo>
                <a:lnTo>
                  <a:pt x="1986" y="412"/>
                </a:lnTo>
                <a:lnTo>
                  <a:pt x="1984" y="412"/>
                </a:lnTo>
                <a:lnTo>
                  <a:pt x="1984" y="414"/>
                </a:lnTo>
                <a:lnTo>
                  <a:pt x="1984" y="416"/>
                </a:lnTo>
                <a:lnTo>
                  <a:pt x="1984" y="417"/>
                </a:lnTo>
                <a:lnTo>
                  <a:pt x="1983" y="417"/>
                </a:lnTo>
                <a:lnTo>
                  <a:pt x="1983" y="416"/>
                </a:lnTo>
                <a:lnTo>
                  <a:pt x="1981" y="416"/>
                </a:lnTo>
                <a:lnTo>
                  <a:pt x="1981" y="417"/>
                </a:lnTo>
                <a:lnTo>
                  <a:pt x="1981" y="419"/>
                </a:lnTo>
                <a:lnTo>
                  <a:pt x="1983" y="419"/>
                </a:lnTo>
                <a:lnTo>
                  <a:pt x="1984" y="419"/>
                </a:lnTo>
                <a:lnTo>
                  <a:pt x="1986" y="419"/>
                </a:lnTo>
                <a:lnTo>
                  <a:pt x="1986" y="421"/>
                </a:lnTo>
                <a:lnTo>
                  <a:pt x="1984" y="421"/>
                </a:lnTo>
                <a:lnTo>
                  <a:pt x="1983" y="421"/>
                </a:lnTo>
                <a:lnTo>
                  <a:pt x="1981" y="422"/>
                </a:lnTo>
                <a:lnTo>
                  <a:pt x="1983" y="422"/>
                </a:lnTo>
                <a:lnTo>
                  <a:pt x="1983" y="424"/>
                </a:lnTo>
                <a:lnTo>
                  <a:pt x="1981" y="424"/>
                </a:lnTo>
                <a:lnTo>
                  <a:pt x="1979" y="424"/>
                </a:lnTo>
                <a:lnTo>
                  <a:pt x="1978" y="424"/>
                </a:lnTo>
                <a:lnTo>
                  <a:pt x="1976" y="424"/>
                </a:lnTo>
                <a:lnTo>
                  <a:pt x="1976" y="422"/>
                </a:lnTo>
                <a:lnTo>
                  <a:pt x="1974" y="422"/>
                </a:lnTo>
                <a:lnTo>
                  <a:pt x="1972" y="422"/>
                </a:lnTo>
                <a:lnTo>
                  <a:pt x="1971" y="422"/>
                </a:lnTo>
                <a:lnTo>
                  <a:pt x="1969" y="422"/>
                </a:lnTo>
                <a:lnTo>
                  <a:pt x="1971" y="424"/>
                </a:lnTo>
                <a:lnTo>
                  <a:pt x="1969" y="424"/>
                </a:lnTo>
                <a:lnTo>
                  <a:pt x="1969" y="426"/>
                </a:lnTo>
                <a:lnTo>
                  <a:pt x="1967" y="426"/>
                </a:lnTo>
                <a:lnTo>
                  <a:pt x="1969" y="428"/>
                </a:lnTo>
                <a:lnTo>
                  <a:pt x="1967" y="428"/>
                </a:lnTo>
                <a:lnTo>
                  <a:pt x="1967" y="429"/>
                </a:lnTo>
                <a:lnTo>
                  <a:pt x="1969" y="429"/>
                </a:lnTo>
                <a:lnTo>
                  <a:pt x="1971" y="429"/>
                </a:lnTo>
                <a:lnTo>
                  <a:pt x="1972" y="429"/>
                </a:lnTo>
                <a:lnTo>
                  <a:pt x="1971" y="431"/>
                </a:lnTo>
                <a:lnTo>
                  <a:pt x="1969" y="431"/>
                </a:lnTo>
                <a:lnTo>
                  <a:pt x="1969" y="433"/>
                </a:lnTo>
                <a:lnTo>
                  <a:pt x="1969" y="434"/>
                </a:lnTo>
                <a:lnTo>
                  <a:pt x="1967" y="434"/>
                </a:lnTo>
                <a:lnTo>
                  <a:pt x="1966" y="434"/>
                </a:lnTo>
                <a:lnTo>
                  <a:pt x="1966" y="436"/>
                </a:lnTo>
                <a:lnTo>
                  <a:pt x="1967" y="436"/>
                </a:lnTo>
                <a:lnTo>
                  <a:pt x="1969" y="436"/>
                </a:lnTo>
                <a:lnTo>
                  <a:pt x="1969" y="438"/>
                </a:lnTo>
                <a:lnTo>
                  <a:pt x="1971" y="438"/>
                </a:lnTo>
                <a:lnTo>
                  <a:pt x="1971" y="436"/>
                </a:lnTo>
                <a:lnTo>
                  <a:pt x="1972" y="436"/>
                </a:lnTo>
                <a:lnTo>
                  <a:pt x="1971" y="438"/>
                </a:lnTo>
                <a:lnTo>
                  <a:pt x="1972" y="438"/>
                </a:lnTo>
                <a:lnTo>
                  <a:pt x="1971" y="440"/>
                </a:lnTo>
                <a:lnTo>
                  <a:pt x="1972" y="440"/>
                </a:lnTo>
                <a:lnTo>
                  <a:pt x="1976" y="440"/>
                </a:lnTo>
                <a:lnTo>
                  <a:pt x="1976" y="438"/>
                </a:lnTo>
                <a:lnTo>
                  <a:pt x="1978" y="438"/>
                </a:lnTo>
                <a:lnTo>
                  <a:pt x="1978" y="440"/>
                </a:lnTo>
                <a:lnTo>
                  <a:pt x="1976" y="440"/>
                </a:lnTo>
                <a:lnTo>
                  <a:pt x="1976" y="440"/>
                </a:lnTo>
                <a:lnTo>
                  <a:pt x="1974" y="440"/>
                </a:lnTo>
                <a:lnTo>
                  <a:pt x="1972" y="441"/>
                </a:lnTo>
                <a:lnTo>
                  <a:pt x="1972" y="443"/>
                </a:lnTo>
                <a:lnTo>
                  <a:pt x="1972" y="445"/>
                </a:lnTo>
                <a:lnTo>
                  <a:pt x="1971" y="445"/>
                </a:lnTo>
                <a:lnTo>
                  <a:pt x="1969" y="446"/>
                </a:lnTo>
                <a:lnTo>
                  <a:pt x="1971" y="446"/>
                </a:lnTo>
                <a:lnTo>
                  <a:pt x="1972" y="446"/>
                </a:lnTo>
                <a:lnTo>
                  <a:pt x="1974" y="446"/>
                </a:lnTo>
                <a:lnTo>
                  <a:pt x="1974" y="448"/>
                </a:lnTo>
                <a:lnTo>
                  <a:pt x="1972" y="448"/>
                </a:lnTo>
                <a:lnTo>
                  <a:pt x="1971" y="448"/>
                </a:lnTo>
                <a:lnTo>
                  <a:pt x="1969" y="448"/>
                </a:lnTo>
                <a:lnTo>
                  <a:pt x="1969" y="450"/>
                </a:lnTo>
                <a:lnTo>
                  <a:pt x="1967" y="450"/>
                </a:lnTo>
                <a:lnTo>
                  <a:pt x="1967" y="451"/>
                </a:lnTo>
                <a:lnTo>
                  <a:pt x="1967" y="453"/>
                </a:lnTo>
                <a:lnTo>
                  <a:pt x="1969" y="453"/>
                </a:lnTo>
                <a:lnTo>
                  <a:pt x="1969" y="455"/>
                </a:lnTo>
                <a:moveTo>
                  <a:pt x="1991" y="412"/>
                </a:moveTo>
                <a:lnTo>
                  <a:pt x="1993" y="412"/>
                </a:lnTo>
                <a:lnTo>
                  <a:pt x="1991" y="414"/>
                </a:lnTo>
                <a:lnTo>
                  <a:pt x="1991" y="412"/>
                </a:lnTo>
                <a:moveTo>
                  <a:pt x="1976" y="445"/>
                </a:moveTo>
                <a:lnTo>
                  <a:pt x="1978" y="445"/>
                </a:lnTo>
                <a:lnTo>
                  <a:pt x="1978" y="446"/>
                </a:lnTo>
                <a:lnTo>
                  <a:pt x="1976" y="446"/>
                </a:lnTo>
                <a:lnTo>
                  <a:pt x="1976" y="445"/>
                </a:lnTo>
                <a:moveTo>
                  <a:pt x="2008" y="419"/>
                </a:moveTo>
                <a:lnTo>
                  <a:pt x="2008" y="417"/>
                </a:lnTo>
                <a:lnTo>
                  <a:pt x="2010" y="417"/>
                </a:lnTo>
                <a:lnTo>
                  <a:pt x="2010" y="419"/>
                </a:lnTo>
                <a:lnTo>
                  <a:pt x="2008" y="419"/>
                </a:lnTo>
                <a:moveTo>
                  <a:pt x="1969" y="446"/>
                </a:moveTo>
                <a:lnTo>
                  <a:pt x="1969" y="448"/>
                </a:lnTo>
                <a:lnTo>
                  <a:pt x="1967" y="448"/>
                </a:lnTo>
                <a:lnTo>
                  <a:pt x="1967" y="446"/>
                </a:lnTo>
                <a:lnTo>
                  <a:pt x="1969" y="446"/>
                </a:lnTo>
                <a:moveTo>
                  <a:pt x="2024" y="438"/>
                </a:moveTo>
                <a:lnTo>
                  <a:pt x="2024" y="440"/>
                </a:lnTo>
                <a:lnTo>
                  <a:pt x="2022" y="440"/>
                </a:lnTo>
                <a:lnTo>
                  <a:pt x="2020" y="440"/>
                </a:lnTo>
                <a:lnTo>
                  <a:pt x="2020" y="438"/>
                </a:lnTo>
                <a:lnTo>
                  <a:pt x="2020" y="436"/>
                </a:lnTo>
                <a:lnTo>
                  <a:pt x="2022" y="436"/>
                </a:lnTo>
                <a:lnTo>
                  <a:pt x="2022" y="438"/>
                </a:lnTo>
                <a:lnTo>
                  <a:pt x="2024" y="438"/>
                </a:lnTo>
                <a:moveTo>
                  <a:pt x="2019" y="443"/>
                </a:moveTo>
                <a:lnTo>
                  <a:pt x="2020" y="443"/>
                </a:lnTo>
                <a:lnTo>
                  <a:pt x="2020" y="445"/>
                </a:lnTo>
                <a:lnTo>
                  <a:pt x="2019" y="445"/>
                </a:lnTo>
                <a:lnTo>
                  <a:pt x="2017" y="445"/>
                </a:lnTo>
                <a:lnTo>
                  <a:pt x="2019" y="443"/>
                </a:lnTo>
                <a:moveTo>
                  <a:pt x="2012" y="381"/>
                </a:moveTo>
                <a:lnTo>
                  <a:pt x="2010" y="381"/>
                </a:lnTo>
                <a:lnTo>
                  <a:pt x="2008" y="381"/>
                </a:lnTo>
                <a:lnTo>
                  <a:pt x="2008" y="383"/>
                </a:lnTo>
                <a:lnTo>
                  <a:pt x="2010" y="383"/>
                </a:lnTo>
                <a:lnTo>
                  <a:pt x="2010" y="385"/>
                </a:lnTo>
                <a:lnTo>
                  <a:pt x="2008" y="385"/>
                </a:lnTo>
                <a:lnTo>
                  <a:pt x="2008" y="387"/>
                </a:lnTo>
                <a:lnTo>
                  <a:pt x="2008" y="388"/>
                </a:lnTo>
                <a:lnTo>
                  <a:pt x="2007" y="388"/>
                </a:lnTo>
                <a:lnTo>
                  <a:pt x="2005" y="388"/>
                </a:lnTo>
                <a:lnTo>
                  <a:pt x="2005" y="390"/>
                </a:lnTo>
                <a:lnTo>
                  <a:pt x="2003" y="390"/>
                </a:lnTo>
                <a:lnTo>
                  <a:pt x="2005" y="392"/>
                </a:lnTo>
                <a:lnTo>
                  <a:pt x="2007" y="393"/>
                </a:lnTo>
                <a:lnTo>
                  <a:pt x="2007" y="395"/>
                </a:lnTo>
                <a:lnTo>
                  <a:pt x="2008" y="395"/>
                </a:lnTo>
                <a:lnTo>
                  <a:pt x="2010" y="395"/>
                </a:lnTo>
                <a:lnTo>
                  <a:pt x="2010" y="393"/>
                </a:lnTo>
                <a:lnTo>
                  <a:pt x="2010" y="392"/>
                </a:lnTo>
                <a:lnTo>
                  <a:pt x="2012" y="392"/>
                </a:lnTo>
                <a:lnTo>
                  <a:pt x="2012" y="390"/>
                </a:lnTo>
                <a:lnTo>
                  <a:pt x="2013" y="390"/>
                </a:lnTo>
                <a:lnTo>
                  <a:pt x="2013" y="388"/>
                </a:lnTo>
                <a:lnTo>
                  <a:pt x="2015" y="388"/>
                </a:lnTo>
                <a:lnTo>
                  <a:pt x="2015" y="390"/>
                </a:lnTo>
                <a:lnTo>
                  <a:pt x="2013" y="390"/>
                </a:lnTo>
                <a:lnTo>
                  <a:pt x="2013" y="392"/>
                </a:lnTo>
                <a:lnTo>
                  <a:pt x="2013" y="393"/>
                </a:lnTo>
                <a:lnTo>
                  <a:pt x="2012" y="393"/>
                </a:lnTo>
                <a:lnTo>
                  <a:pt x="2012" y="395"/>
                </a:lnTo>
                <a:lnTo>
                  <a:pt x="2010" y="395"/>
                </a:lnTo>
                <a:lnTo>
                  <a:pt x="2010" y="397"/>
                </a:lnTo>
                <a:lnTo>
                  <a:pt x="2012" y="397"/>
                </a:lnTo>
                <a:lnTo>
                  <a:pt x="2012" y="398"/>
                </a:lnTo>
                <a:lnTo>
                  <a:pt x="2010" y="398"/>
                </a:lnTo>
                <a:lnTo>
                  <a:pt x="2010" y="398"/>
                </a:lnTo>
                <a:lnTo>
                  <a:pt x="2010" y="400"/>
                </a:lnTo>
                <a:lnTo>
                  <a:pt x="2010" y="402"/>
                </a:lnTo>
                <a:lnTo>
                  <a:pt x="2010" y="404"/>
                </a:lnTo>
                <a:lnTo>
                  <a:pt x="2010" y="405"/>
                </a:lnTo>
                <a:lnTo>
                  <a:pt x="2010" y="407"/>
                </a:lnTo>
                <a:lnTo>
                  <a:pt x="2008" y="407"/>
                </a:lnTo>
                <a:lnTo>
                  <a:pt x="2008" y="409"/>
                </a:lnTo>
                <a:lnTo>
                  <a:pt x="2010" y="409"/>
                </a:lnTo>
                <a:lnTo>
                  <a:pt x="2012" y="407"/>
                </a:lnTo>
                <a:lnTo>
                  <a:pt x="2012" y="405"/>
                </a:lnTo>
                <a:lnTo>
                  <a:pt x="2012" y="404"/>
                </a:lnTo>
                <a:lnTo>
                  <a:pt x="2012" y="402"/>
                </a:lnTo>
                <a:lnTo>
                  <a:pt x="2013" y="402"/>
                </a:lnTo>
                <a:lnTo>
                  <a:pt x="2013" y="400"/>
                </a:lnTo>
                <a:lnTo>
                  <a:pt x="2012" y="400"/>
                </a:lnTo>
                <a:lnTo>
                  <a:pt x="2012" y="398"/>
                </a:lnTo>
                <a:lnTo>
                  <a:pt x="2013" y="398"/>
                </a:lnTo>
                <a:lnTo>
                  <a:pt x="2013" y="398"/>
                </a:lnTo>
                <a:lnTo>
                  <a:pt x="2015" y="398"/>
                </a:lnTo>
                <a:lnTo>
                  <a:pt x="2013" y="398"/>
                </a:lnTo>
                <a:lnTo>
                  <a:pt x="2013" y="400"/>
                </a:lnTo>
                <a:lnTo>
                  <a:pt x="2015" y="398"/>
                </a:lnTo>
                <a:lnTo>
                  <a:pt x="2015" y="400"/>
                </a:lnTo>
                <a:lnTo>
                  <a:pt x="2015" y="402"/>
                </a:lnTo>
                <a:lnTo>
                  <a:pt x="2017" y="402"/>
                </a:lnTo>
                <a:lnTo>
                  <a:pt x="2017" y="404"/>
                </a:lnTo>
                <a:lnTo>
                  <a:pt x="2019" y="404"/>
                </a:lnTo>
                <a:lnTo>
                  <a:pt x="2020" y="404"/>
                </a:lnTo>
                <a:lnTo>
                  <a:pt x="2020" y="405"/>
                </a:lnTo>
                <a:lnTo>
                  <a:pt x="2020" y="407"/>
                </a:lnTo>
                <a:lnTo>
                  <a:pt x="2019" y="407"/>
                </a:lnTo>
                <a:lnTo>
                  <a:pt x="2019" y="409"/>
                </a:lnTo>
                <a:lnTo>
                  <a:pt x="2017" y="409"/>
                </a:lnTo>
                <a:lnTo>
                  <a:pt x="2017" y="410"/>
                </a:lnTo>
                <a:lnTo>
                  <a:pt x="2015" y="410"/>
                </a:lnTo>
                <a:lnTo>
                  <a:pt x="2015" y="412"/>
                </a:lnTo>
                <a:lnTo>
                  <a:pt x="2013" y="414"/>
                </a:lnTo>
                <a:lnTo>
                  <a:pt x="2015" y="416"/>
                </a:lnTo>
                <a:lnTo>
                  <a:pt x="2015" y="417"/>
                </a:lnTo>
                <a:lnTo>
                  <a:pt x="2017" y="417"/>
                </a:lnTo>
                <a:lnTo>
                  <a:pt x="2017" y="416"/>
                </a:lnTo>
                <a:lnTo>
                  <a:pt x="2019" y="416"/>
                </a:lnTo>
                <a:lnTo>
                  <a:pt x="2020" y="416"/>
                </a:lnTo>
                <a:lnTo>
                  <a:pt x="2020" y="417"/>
                </a:lnTo>
                <a:lnTo>
                  <a:pt x="2022" y="417"/>
                </a:lnTo>
                <a:lnTo>
                  <a:pt x="2022" y="416"/>
                </a:lnTo>
                <a:lnTo>
                  <a:pt x="2024" y="416"/>
                </a:lnTo>
                <a:lnTo>
                  <a:pt x="2025" y="416"/>
                </a:lnTo>
                <a:lnTo>
                  <a:pt x="2027" y="416"/>
                </a:lnTo>
                <a:lnTo>
                  <a:pt x="2029" y="416"/>
                </a:lnTo>
                <a:lnTo>
                  <a:pt x="2031" y="416"/>
                </a:lnTo>
                <a:lnTo>
                  <a:pt x="2031" y="414"/>
                </a:lnTo>
                <a:lnTo>
                  <a:pt x="2032" y="414"/>
                </a:lnTo>
                <a:lnTo>
                  <a:pt x="2032" y="416"/>
                </a:lnTo>
                <a:lnTo>
                  <a:pt x="2031" y="416"/>
                </a:lnTo>
                <a:lnTo>
                  <a:pt x="2031" y="417"/>
                </a:lnTo>
                <a:lnTo>
                  <a:pt x="2031" y="419"/>
                </a:lnTo>
                <a:lnTo>
                  <a:pt x="2029" y="419"/>
                </a:lnTo>
                <a:lnTo>
                  <a:pt x="2029" y="421"/>
                </a:lnTo>
                <a:lnTo>
                  <a:pt x="2031" y="422"/>
                </a:lnTo>
                <a:lnTo>
                  <a:pt x="2032" y="422"/>
                </a:lnTo>
                <a:lnTo>
                  <a:pt x="2032" y="424"/>
                </a:lnTo>
                <a:lnTo>
                  <a:pt x="2034" y="424"/>
                </a:lnTo>
                <a:lnTo>
                  <a:pt x="2034" y="426"/>
                </a:lnTo>
                <a:lnTo>
                  <a:pt x="2036" y="426"/>
                </a:lnTo>
                <a:lnTo>
                  <a:pt x="2037" y="424"/>
                </a:lnTo>
                <a:lnTo>
                  <a:pt x="2037" y="426"/>
                </a:lnTo>
                <a:lnTo>
                  <a:pt x="2037" y="428"/>
                </a:lnTo>
                <a:lnTo>
                  <a:pt x="2037" y="429"/>
                </a:lnTo>
                <a:lnTo>
                  <a:pt x="2036" y="429"/>
                </a:lnTo>
                <a:lnTo>
                  <a:pt x="2034" y="431"/>
                </a:lnTo>
                <a:lnTo>
                  <a:pt x="2036" y="433"/>
                </a:lnTo>
                <a:lnTo>
                  <a:pt x="2034" y="434"/>
                </a:lnTo>
                <a:lnTo>
                  <a:pt x="2036" y="436"/>
                </a:lnTo>
                <a:lnTo>
                  <a:pt x="2034" y="436"/>
                </a:lnTo>
                <a:lnTo>
                  <a:pt x="2034" y="438"/>
                </a:lnTo>
                <a:lnTo>
                  <a:pt x="2034" y="440"/>
                </a:lnTo>
                <a:lnTo>
                  <a:pt x="2032" y="438"/>
                </a:lnTo>
                <a:lnTo>
                  <a:pt x="2029" y="438"/>
                </a:lnTo>
                <a:lnTo>
                  <a:pt x="2029" y="440"/>
                </a:lnTo>
                <a:lnTo>
                  <a:pt x="2027" y="438"/>
                </a:lnTo>
                <a:lnTo>
                  <a:pt x="2025" y="440"/>
                </a:lnTo>
                <a:lnTo>
                  <a:pt x="2024" y="440"/>
                </a:lnTo>
                <a:lnTo>
                  <a:pt x="2022" y="440"/>
                </a:lnTo>
                <a:lnTo>
                  <a:pt x="2022" y="441"/>
                </a:lnTo>
                <a:lnTo>
                  <a:pt x="2020" y="441"/>
                </a:lnTo>
                <a:lnTo>
                  <a:pt x="2020" y="443"/>
                </a:lnTo>
                <a:lnTo>
                  <a:pt x="2022" y="443"/>
                </a:lnTo>
                <a:lnTo>
                  <a:pt x="2024" y="443"/>
                </a:lnTo>
                <a:lnTo>
                  <a:pt x="2024" y="445"/>
                </a:lnTo>
                <a:lnTo>
                  <a:pt x="2025" y="445"/>
                </a:lnTo>
                <a:lnTo>
                  <a:pt x="2024" y="446"/>
                </a:lnTo>
                <a:lnTo>
                  <a:pt x="2024" y="448"/>
                </a:lnTo>
                <a:lnTo>
                  <a:pt x="2024" y="450"/>
                </a:lnTo>
                <a:lnTo>
                  <a:pt x="2024" y="451"/>
                </a:lnTo>
                <a:lnTo>
                  <a:pt x="2022" y="451"/>
                </a:lnTo>
                <a:lnTo>
                  <a:pt x="2022" y="453"/>
                </a:lnTo>
                <a:lnTo>
                  <a:pt x="2020" y="453"/>
                </a:lnTo>
                <a:lnTo>
                  <a:pt x="2020" y="455"/>
                </a:lnTo>
                <a:lnTo>
                  <a:pt x="2019" y="455"/>
                </a:lnTo>
                <a:lnTo>
                  <a:pt x="2017" y="455"/>
                </a:lnTo>
                <a:lnTo>
                  <a:pt x="2017" y="457"/>
                </a:lnTo>
                <a:lnTo>
                  <a:pt x="2015" y="457"/>
                </a:lnTo>
                <a:lnTo>
                  <a:pt x="2013" y="457"/>
                </a:lnTo>
                <a:lnTo>
                  <a:pt x="2012" y="457"/>
                </a:lnTo>
                <a:lnTo>
                  <a:pt x="2012" y="458"/>
                </a:lnTo>
                <a:lnTo>
                  <a:pt x="2013" y="458"/>
                </a:lnTo>
                <a:lnTo>
                  <a:pt x="2013" y="460"/>
                </a:lnTo>
                <a:lnTo>
                  <a:pt x="2015" y="460"/>
                </a:lnTo>
                <a:lnTo>
                  <a:pt x="2015" y="462"/>
                </a:lnTo>
                <a:lnTo>
                  <a:pt x="2017" y="462"/>
                </a:lnTo>
                <a:lnTo>
                  <a:pt x="2017" y="460"/>
                </a:lnTo>
                <a:lnTo>
                  <a:pt x="2019" y="460"/>
                </a:lnTo>
                <a:lnTo>
                  <a:pt x="2020" y="460"/>
                </a:lnTo>
                <a:lnTo>
                  <a:pt x="2022" y="462"/>
                </a:lnTo>
                <a:lnTo>
                  <a:pt x="2022" y="463"/>
                </a:lnTo>
                <a:lnTo>
                  <a:pt x="2024" y="463"/>
                </a:lnTo>
                <a:lnTo>
                  <a:pt x="2025" y="463"/>
                </a:lnTo>
                <a:lnTo>
                  <a:pt x="2025" y="462"/>
                </a:lnTo>
                <a:lnTo>
                  <a:pt x="2027" y="462"/>
                </a:lnTo>
                <a:lnTo>
                  <a:pt x="2027" y="463"/>
                </a:lnTo>
                <a:lnTo>
                  <a:pt x="2029" y="465"/>
                </a:lnTo>
                <a:lnTo>
                  <a:pt x="2032" y="465"/>
                </a:lnTo>
                <a:lnTo>
                  <a:pt x="2034" y="465"/>
                </a:lnTo>
                <a:lnTo>
                  <a:pt x="2034" y="463"/>
                </a:lnTo>
                <a:lnTo>
                  <a:pt x="2036" y="463"/>
                </a:lnTo>
                <a:lnTo>
                  <a:pt x="2036" y="465"/>
                </a:lnTo>
                <a:lnTo>
                  <a:pt x="2034" y="465"/>
                </a:lnTo>
                <a:lnTo>
                  <a:pt x="2034" y="467"/>
                </a:lnTo>
                <a:lnTo>
                  <a:pt x="2034" y="469"/>
                </a:lnTo>
                <a:lnTo>
                  <a:pt x="2032" y="469"/>
                </a:lnTo>
                <a:lnTo>
                  <a:pt x="2031" y="469"/>
                </a:lnTo>
                <a:lnTo>
                  <a:pt x="2029" y="469"/>
                </a:lnTo>
                <a:lnTo>
                  <a:pt x="2027" y="467"/>
                </a:lnTo>
                <a:lnTo>
                  <a:pt x="2025" y="467"/>
                </a:lnTo>
                <a:lnTo>
                  <a:pt x="2025" y="469"/>
                </a:lnTo>
                <a:lnTo>
                  <a:pt x="2024" y="469"/>
                </a:lnTo>
                <a:lnTo>
                  <a:pt x="2022" y="469"/>
                </a:lnTo>
                <a:lnTo>
                  <a:pt x="2022" y="470"/>
                </a:lnTo>
                <a:lnTo>
                  <a:pt x="2020" y="472"/>
                </a:lnTo>
                <a:lnTo>
                  <a:pt x="2020" y="470"/>
                </a:lnTo>
                <a:lnTo>
                  <a:pt x="2019" y="470"/>
                </a:lnTo>
                <a:lnTo>
                  <a:pt x="2019" y="472"/>
                </a:lnTo>
                <a:lnTo>
                  <a:pt x="2019" y="474"/>
                </a:lnTo>
                <a:lnTo>
                  <a:pt x="2019" y="475"/>
                </a:lnTo>
                <a:lnTo>
                  <a:pt x="2017" y="475"/>
                </a:lnTo>
                <a:lnTo>
                  <a:pt x="2017" y="477"/>
                </a:lnTo>
                <a:lnTo>
                  <a:pt x="2015" y="477"/>
                </a:lnTo>
                <a:lnTo>
                  <a:pt x="2013" y="479"/>
                </a:lnTo>
                <a:lnTo>
                  <a:pt x="2013" y="481"/>
                </a:lnTo>
                <a:lnTo>
                  <a:pt x="2012" y="481"/>
                </a:lnTo>
                <a:lnTo>
                  <a:pt x="2010" y="481"/>
                </a:lnTo>
                <a:lnTo>
                  <a:pt x="2010" y="482"/>
                </a:lnTo>
                <a:lnTo>
                  <a:pt x="2010" y="484"/>
                </a:lnTo>
                <a:lnTo>
                  <a:pt x="2012" y="484"/>
                </a:lnTo>
                <a:lnTo>
                  <a:pt x="2013" y="484"/>
                </a:lnTo>
                <a:lnTo>
                  <a:pt x="2013" y="482"/>
                </a:lnTo>
                <a:lnTo>
                  <a:pt x="2015" y="482"/>
                </a:lnTo>
                <a:lnTo>
                  <a:pt x="2015" y="481"/>
                </a:lnTo>
                <a:lnTo>
                  <a:pt x="2017" y="481"/>
                </a:lnTo>
                <a:lnTo>
                  <a:pt x="2017" y="481"/>
                </a:lnTo>
                <a:lnTo>
                  <a:pt x="2019" y="481"/>
                </a:lnTo>
                <a:lnTo>
                  <a:pt x="2020" y="481"/>
                </a:lnTo>
                <a:lnTo>
                  <a:pt x="2022" y="481"/>
                </a:lnTo>
                <a:lnTo>
                  <a:pt x="2024" y="481"/>
                </a:lnTo>
                <a:lnTo>
                  <a:pt x="2024" y="481"/>
                </a:lnTo>
                <a:lnTo>
                  <a:pt x="2025" y="481"/>
                </a:lnTo>
                <a:lnTo>
                  <a:pt x="2027" y="481"/>
                </a:lnTo>
                <a:lnTo>
                  <a:pt x="2029" y="481"/>
                </a:lnTo>
                <a:lnTo>
                  <a:pt x="2029" y="479"/>
                </a:lnTo>
                <a:lnTo>
                  <a:pt x="2029" y="477"/>
                </a:lnTo>
                <a:lnTo>
                  <a:pt x="2031" y="477"/>
                </a:lnTo>
                <a:lnTo>
                  <a:pt x="2029" y="475"/>
                </a:lnTo>
                <a:lnTo>
                  <a:pt x="2031" y="475"/>
                </a:lnTo>
                <a:lnTo>
                  <a:pt x="2031" y="477"/>
                </a:lnTo>
                <a:lnTo>
                  <a:pt x="2032" y="477"/>
                </a:lnTo>
                <a:lnTo>
                  <a:pt x="2032" y="475"/>
                </a:lnTo>
                <a:lnTo>
                  <a:pt x="2034" y="475"/>
                </a:lnTo>
                <a:lnTo>
                  <a:pt x="2036" y="475"/>
                </a:lnTo>
                <a:lnTo>
                  <a:pt x="2037" y="475"/>
                </a:lnTo>
                <a:lnTo>
                  <a:pt x="2039" y="477"/>
                </a:lnTo>
                <a:lnTo>
                  <a:pt x="2039" y="479"/>
                </a:lnTo>
                <a:lnTo>
                  <a:pt x="2039" y="479"/>
                </a:lnTo>
                <a:lnTo>
                  <a:pt x="2039" y="477"/>
                </a:lnTo>
                <a:lnTo>
                  <a:pt x="2041" y="477"/>
                </a:lnTo>
                <a:lnTo>
                  <a:pt x="2042" y="477"/>
                </a:lnTo>
                <a:lnTo>
                  <a:pt x="2044" y="477"/>
                </a:lnTo>
                <a:lnTo>
                  <a:pt x="2044" y="475"/>
                </a:lnTo>
                <a:lnTo>
                  <a:pt x="2046" y="475"/>
                </a:lnTo>
                <a:lnTo>
                  <a:pt x="2048" y="475"/>
                </a:lnTo>
                <a:lnTo>
                  <a:pt x="2048" y="477"/>
                </a:lnTo>
                <a:lnTo>
                  <a:pt x="2049" y="477"/>
                </a:lnTo>
                <a:lnTo>
                  <a:pt x="2051" y="477"/>
                </a:lnTo>
                <a:lnTo>
                  <a:pt x="2053" y="475"/>
                </a:lnTo>
                <a:lnTo>
                  <a:pt x="2051" y="475"/>
                </a:lnTo>
                <a:lnTo>
                  <a:pt x="2049" y="475"/>
                </a:lnTo>
                <a:lnTo>
                  <a:pt x="2049" y="474"/>
                </a:lnTo>
                <a:lnTo>
                  <a:pt x="2051" y="474"/>
                </a:lnTo>
                <a:lnTo>
                  <a:pt x="2053" y="474"/>
                </a:lnTo>
                <a:lnTo>
                  <a:pt x="2054" y="475"/>
                </a:lnTo>
                <a:lnTo>
                  <a:pt x="2056" y="475"/>
                </a:lnTo>
                <a:lnTo>
                  <a:pt x="2058" y="474"/>
                </a:lnTo>
                <a:lnTo>
                  <a:pt x="2060" y="474"/>
                </a:lnTo>
                <a:lnTo>
                  <a:pt x="2061" y="474"/>
                </a:lnTo>
                <a:lnTo>
                  <a:pt x="2063" y="474"/>
                </a:lnTo>
                <a:lnTo>
                  <a:pt x="2063" y="475"/>
                </a:lnTo>
                <a:lnTo>
                  <a:pt x="2065" y="475"/>
                </a:lnTo>
                <a:lnTo>
                  <a:pt x="2066" y="475"/>
                </a:lnTo>
                <a:lnTo>
                  <a:pt x="2066" y="474"/>
                </a:lnTo>
                <a:lnTo>
                  <a:pt x="2068" y="474"/>
                </a:lnTo>
                <a:lnTo>
                  <a:pt x="2070" y="474"/>
                </a:lnTo>
                <a:lnTo>
                  <a:pt x="2072" y="472"/>
                </a:lnTo>
                <a:lnTo>
                  <a:pt x="2073" y="472"/>
                </a:lnTo>
                <a:lnTo>
                  <a:pt x="2073" y="470"/>
                </a:lnTo>
                <a:lnTo>
                  <a:pt x="2075" y="470"/>
                </a:lnTo>
                <a:lnTo>
                  <a:pt x="2077" y="470"/>
                </a:lnTo>
                <a:lnTo>
                  <a:pt x="2077" y="469"/>
                </a:lnTo>
                <a:lnTo>
                  <a:pt x="2078" y="469"/>
                </a:lnTo>
                <a:lnTo>
                  <a:pt x="2078" y="467"/>
                </a:lnTo>
                <a:lnTo>
                  <a:pt x="2078" y="465"/>
                </a:lnTo>
                <a:lnTo>
                  <a:pt x="2075" y="465"/>
                </a:lnTo>
                <a:lnTo>
                  <a:pt x="2073" y="467"/>
                </a:lnTo>
                <a:lnTo>
                  <a:pt x="2072" y="465"/>
                </a:lnTo>
                <a:lnTo>
                  <a:pt x="2070" y="465"/>
                </a:lnTo>
                <a:lnTo>
                  <a:pt x="2070" y="463"/>
                </a:lnTo>
                <a:lnTo>
                  <a:pt x="2072" y="463"/>
                </a:lnTo>
                <a:lnTo>
                  <a:pt x="2073" y="462"/>
                </a:lnTo>
                <a:lnTo>
                  <a:pt x="2073" y="460"/>
                </a:lnTo>
                <a:lnTo>
                  <a:pt x="2075" y="460"/>
                </a:lnTo>
                <a:lnTo>
                  <a:pt x="2075" y="458"/>
                </a:lnTo>
                <a:lnTo>
                  <a:pt x="2077" y="457"/>
                </a:lnTo>
                <a:lnTo>
                  <a:pt x="2078" y="457"/>
                </a:lnTo>
                <a:lnTo>
                  <a:pt x="2078" y="455"/>
                </a:lnTo>
                <a:lnTo>
                  <a:pt x="2080" y="455"/>
                </a:lnTo>
                <a:lnTo>
                  <a:pt x="2080" y="453"/>
                </a:lnTo>
                <a:lnTo>
                  <a:pt x="2080" y="451"/>
                </a:lnTo>
                <a:lnTo>
                  <a:pt x="2080" y="450"/>
                </a:lnTo>
                <a:lnTo>
                  <a:pt x="2080" y="450"/>
                </a:lnTo>
                <a:lnTo>
                  <a:pt x="2080" y="448"/>
                </a:lnTo>
                <a:lnTo>
                  <a:pt x="2080" y="446"/>
                </a:lnTo>
                <a:lnTo>
                  <a:pt x="2080" y="445"/>
                </a:lnTo>
                <a:lnTo>
                  <a:pt x="2077" y="443"/>
                </a:lnTo>
                <a:lnTo>
                  <a:pt x="2073" y="441"/>
                </a:lnTo>
                <a:lnTo>
                  <a:pt x="2072" y="441"/>
                </a:lnTo>
                <a:lnTo>
                  <a:pt x="2070" y="441"/>
                </a:lnTo>
                <a:lnTo>
                  <a:pt x="2068" y="441"/>
                </a:lnTo>
                <a:lnTo>
                  <a:pt x="2068" y="443"/>
                </a:lnTo>
                <a:lnTo>
                  <a:pt x="2068" y="445"/>
                </a:lnTo>
                <a:lnTo>
                  <a:pt x="2066" y="445"/>
                </a:lnTo>
                <a:lnTo>
                  <a:pt x="2065" y="445"/>
                </a:lnTo>
                <a:lnTo>
                  <a:pt x="2065" y="443"/>
                </a:lnTo>
                <a:lnTo>
                  <a:pt x="2065" y="441"/>
                </a:lnTo>
                <a:lnTo>
                  <a:pt x="2066" y="440"/>
                </a:lnTo>
                <a:lnTo>
                  <a:pt x="2066" y="440"/>
                </a:lnTo>
                <a:lnTo>
                  <a:pt x="2066" y="438"/>
                </a:lnTo>
                <a:lnTo>
                  <a:pt x="2065" y="436"/>
                </a:lnTo>
                <a:lnTo>
                  <a:pt x="2063" y="434"/>
                </a:lnTo>
                <a:lnTo>
                  <a:pt x="2061" y="434"/>
                </a:lnTo>
                <a:lnTo>
                  <a:pt x="2061" y="433"/>
                </a:lnTo>
                <a:lnTo>
                  <a:pt x="2063" y="433"/>
                </a:lnTo>
                <a:lnTo>
                  <a:pt x="2065" y="434"/>
                </a:lnTo>
                <a:lnTo>
                  <a:pt x="2065" y="433"/>
                </a:lnTo>
                <a:lnTo>
                  <a:pt x="2063" y="431"/>
                </a:lnTo>
                <a:lnTo>
                  <a:pt x="2061" y="429"/>
                </a:lnTo>
                <a:lnTo>
                  <a:pt x="2061" y="428"/>
                </a:lnTo>
                <a:lnTo>
                  <a:pt x="2063" y="426"/>
                </a:lnTo>
                <a:lnTo>
                  <a:pt x="2061" y="426"/>
                </a:lnTo>
                <a:lnTo>
                  <a:pt x="2061" y="424"/>
                </a:lnTo>
                <a:lnTo>
                  <a:pt x="2060" y="424"/>
                </a:lnTo>
                <a:lnTo>
                  <a:pt x="2060" y="422"/>
                </a:lnTo>
                <a:lnTo>
                  <a:pt x="2058" y="422"/>
                </a:lnTo>
                <a:lnTo>
                  <a:pt x="2058" y="421"/>
                </a:lnTo>
                <a:lnTo>
                  <a:pt x="2056" y="419"/>
                </a:lnTo>
                <a:lnTo>
                  <a:pt x="2053" y="419"/>
                </a:lnTo>
                <a:lnTo>
                  <a:pt x="2051" y="419"/>
                </a:lnTo>
                <a:lnTo>
                  <a:pt x="2051" y="417"/>
                </a:lnTo>
                <a:lnTo>
                  <a:pt x="2051" y="416"/>
                </a:lnTo>
                <a:lnTo>
                  <a:pt x="2049" y="414"/>
                </a:lnTo>
                <a:lnTo>
                  <a:pt x="2049" y="412"/>
                </a:lnTo>
                <a:lnTo>
                  <a:pt x="2049" y="410"/>
                </a:lnTo>
                <a:lnTo>
                  <a:pt x="2048" y="410"/>
                </a:lnTo>
                <a:lnTo>
                  <a:pt x="2048" y="409"/>
                </a:lnTo>
                <a:lnTo>
                  <a:pt x="2048" y="407"/>
                </a:lnTo>
                <a:lnTo>
                  <a:pt x="2048" y="405"/>
                </a:lnTo>
                <a:lnTo>
                  <a:pt x="2048" y="404"/>
                </a:lnTo>
                <a:lnTo>
                  <a:pt x="2046" y="404"/>
                </a:lnTo>
                <a:lnTo>
                  <a:pt x="2044" y="402"/>
                </a:lnTo>
                <a:lnTo>
                  <a:pt x="2044" y="400"/>
                </a:lnTo>
                <a:lnTo>
                  <a:pt x="2042" y="400"/>
                </a:lnTo>
                <a:lnTo>
                  <a:pt x="2042" y="398"/>
                </a:lnTo>
                <a:lnTo>
                  <a:pt x="2041" y="398"/>
                </a:lnTo>
                <a:lnTo>
                  <a:pt x="2039" y="398"/>
                </a:lnTo>
                <a:lnTo>
                  <a:pt x="2039" y="398"/>
                </a:lnTo>
                <a:lnTo>
                  <a:pt x="2037" y="398"/>
                </a:lnTo>
                <a:lnTo>
                  <a:pt x="2037" y="398"/>
                </a:lnTo>
                <a:lnTo>
                  <a:pt x="2036" y="398"/>
                </a:lnTo>
                <a:lnTo>
                  <a:pt x="2034" y="398"/>
                </a:lnTo>
                <a:lnTo>
                  <a:pt x="2032" y="398"/>
                </a:lnTo>
                <a:lnTo>
                  <a:pt x="2031" y="398"/>
                </a:lnTo>
                <a:lnTo>
                  <a:pt x="2029" y="398"/>
                </a:lnTo>
                <a:lnTo>
                  <a:pt x="2029" y="398"/>
                </a:lnTo>
                <a:lnTo>
                  <a:pt x="2031" y="398"/>
                </a:lnTo>
                <a:lnTo>
                  <a:pt x="2032" y="398"/>
                </a:lnTo>
                <a:lnTo>
                  <a:pt x="2032" y="398"/>
                </a:lnTo>
                <a:lnTo>
                  <a:pt x="2034" y="398"/>
                </a:lnTo>
                <a:lnTo>
                  <a:pt x="2036" y="398"/>
                </a:lnTo>
                <a:lnTo>
                  <a:pt x="2036" y="397"/>
                </a:lnTo>
                <a:lnTo>
                  <a:pt x="2037" y="397"/>
                </a:lnTo>
                <a:lnTo>
                  <a:pt x="2039" y="397"/>
                </a:lnTo>
                <a:lnTo>
                  <a:pt x="2039" y="395"/>
                </a:lnTo>
                <a:lnTo>
                  <a:pt x="2039" y="395"/>
                </a:lnTo>
                <a:lnTo>
                  <a:pt x="2037" y="395"/>
                </a:lnTo>
                <a:lnTo>
                  <a:pt x="2037" y="393"/>
                </a:lnTo>
                <a:lnTo>
                  <a:pt x="2039" y="393"/>
                </a:lnTo>
                <a:lnTo>
                  <a:pt x="2039" y="392"/>
                </a:lnTo>
                <a:lnTo>
                  <a:pt x="2039" y="392"/>
                </a:lnTo>
                <a:lnTo>
                  <a:pt x="2039" y="390"/>
                </a:lnTo>
                <a:lnTo>
                  <a:pt x="2039" y="388"/>
                </a:lnTo>
                <a:lnTo>
                  <a:pt x="2041" y="388"/>
                </a:lnTo>
                <a:lnTo>
                  <a:pt x="2041" y="387"/>
                </a:lnTo>
                <a:lnTo>
                  <a:pt x="2042" y="387"/>
                </a:lnTo>
                <a:lnTo>
                  <a:pt x="2042" y="385"/>
                </a:lnTo>
                <a:lnTo>
                  <a:pt x="2044" y="383"/>
                </a:lnTo>
                <a:lnTo>
                  <a:pt x="2044" y="381"/>
                </a:lnTo>
                <a:lnTo>
                  <a:pt x="2044" y="380"/>
                </a:lnTo>
                <a:lnTo>
                  <a:pt x="2046" y="380"/>
                </a:lnTo>
                <a:lnTo>
                  <a:pt x="2046" y="378"/>
                </a:lnTo>
                <a:lnTo>
                  <a:pt x="2046" y="376"/>
                </a:lnTo>
                <a:lnTo>
                  <a:pt x="2044" y="375"/>
                </a:lnTo>
                <a:lnTo>
                  <a:pt x="2042" y="375"/>
                </a:lnTo>
                <a:lnTo>
                  <a:pt x="2041" y="375"/>
                </a:lnTo>
                <a:lnTo>
                  <a:pt x="2039" y="375"/>
                </a:lnTo>
                <a:lnTo>
                  <a:pt x="2039" y="375"/>
                </a:lnTo>
                <a:lnTo>
                  <a:pt x="2037" y="375"/>
                </a:lnTo>
                <a:lnTo>
                  <a:pt x="2036" y="375"/>
                </a:lnTo>
                <a:lnTo>
                  <a:pt x="2034" y="375"/>
                </a:lnTo>
                <a:lnTo>
                  <a:pt x="2032" y="375"/>
                </a:lnTo>
                <a:lnTo>
                  <a:pt x="2031" y="375"/>
                </a:lnTo>
                <a:lnTo>
                  <a:pt x="2029" y="376"/>
                </a:lnTo>
                <a:lnTo>
                  <a:pt x="2027" y="376"/>
                </a:lnTo>
                <a:lnTo>
                  <a:pt x="2025" y="376"/>
                </a:lnTo>
                <a:lnTo>
                  <a:pt x="2025" y="378"/>
                </a:lnTo>
                <a:lnTo>
                  <a:pt x="2024" y="378"/>
                </a:lnTo>
                <a:lnTo>
                  <a:pt x="2025" y="376"/>
                </a:lnTo>
                <a:lnTo>
                  <a:pt x="2027" y="375"/>
                </a:lnTo>
                <a:lnTo>
                  <a:pt x="2029" y="373"/>
                </a:lnTo>
                <a:lnTo>
                  <a:pt x="2027" y="373"/>
                </a:lnTo>
                <a:lnTo>
                  <a:pt x="2025" y="373"/>
                </a:lnTo>
                <a:lnTo>
                  <a:pt x="2025" y="371"/>
                </a:lnTo>
                <a:lnTo>
                  <a:pt x="2024" y="373"/>
                </a:lnTo>
                <a:lnTo>
                  <a:pt x="2024" y="371"/>
                </a:lnTo>
                <a:lnTo>
                  <a:pt x="2025" y="371"/>
                </a:lnTo>
                <a:lnTo>
                  <a:pt x="2027" y="371"/>
                </a:lnTo>
                <a:lnTo>
                  <a:pt x="2027" y="369"/>
                </a:lnTo>
                <a:lnTo>
                  <a:pt x="2029" y="369"/>
                </a:lnTo>
                <a:lnTo>
                  <a:pt x="2032" y="368"/>
                </a:lnTo>
                <a:lnTo>
                  <a:pt x="2032" y="366"/>
                </a:lnTo>
                <a:lnTo>
                  <a:pt x="2034" y="366"/>
                </a:lnTo>
                <a:lnTo>
                  <a:pt x="2036" y="364"/>
                </a:lnTo>
                <a:lnTo>
                  <a:pt x="2036" y="363"/>
                </a:lnTo>
                <a:lnTo>
                  <a:pt x="2036" y="361"/>
                </a:lnTo>
                <a:lnTo>
                  <a:pt x="2034" y="359"/>
                </a:lnTo>
                <a:lnTo>
                  <a:pt x="2032" y="359"/>
                </a:lnTo>
                <a:lnTo>
                  <a:pt x="2032" y="361"/>
                </a:lnTo>
                <a:lnTo>
                  <a:pt x="2031" y="361"/>
                </a:lnTo>
                <a:lnTo>
                  <a:pt x="2029" y="361"/>
                </a:lnTo>
                <a:lnTo>
                  <a:pt x="2027" y="361"/>
                </a:lnTo>
                <a:lnTo>
                  <a:pt x="2025" y="361"/>
                </a:lnTo>
                <a:lnTo>
                  <a:pt x="2025" y="363"/>
                </a:lnTo>
                <a:lnTo>
                  <a:pt x="2024" y="361"/>
                </a:lnTo>
                <a:lnTo>
                  <a:pt x="2022" y="361"/>
                </a:lnTo>
                <a:lnTo>
                  <a:pt x="2022" y="363"/>
                </a:lnTo>
                <a:lnTo>
                  <a:pt x="2020" y="363"/>
                </a:lnTo>
                <a:lnTo>
                  <a:pt x="2020" y="361"/>
                </a:lnTo>
                <a:lnTo>
                  <a:pt x="2019" y="361"/>
                </a:lnTo>
                <a:lnTo>
                  <a:pt x="2017" y="361"/>
                </a:lnTo>
                <a:lnTo>
                  <a:pt x="2017" y="363"/>
                </a:lnTo>
                <a:lnTo>
                  <a:pt x="2017" y="364"/>
                </a:lnTo>
                <a:lnTo>
                  <a:pt x="2017" y="366"/>
                </a:lnTo>
                <a:lnTo>
                  <a:pt x="2015" y="366"/>
                </a:lnTo>
                <a:lnTo>
                  <a:pt x="2015" y="368"/>
                </a:lnTo>
                <a:lnTo>
                  <a:pt x="2015" y="369"/>
                </a:lnTo>
                <a:lnTo>
                  <a:pt x="2015" y="371"/>
                </a:lnTo>
                <a:lnTo>
                  <a:pt x="2013" y="371"/>
                </a:lnTo>
                <a:lnTo>
                  <a:pt x="2012" y="371"/>
                </a:lnTo>
                <a:lnTo>
                  <a:pt x="2010" y="371"/>
                </a:lnTo>
                <a:lnTo>
                  <a:pt x="2010" y="373"/>
                </a:lnTo>
                <a:lnTo>
                  <a:pt x="2010" y="375"/>
                </a:lnTo>
                <a:lnTo>
                  <a:pt x="2010" y="376"/>
                </a:lnTo>
                <a:lnTo>
                  <a:pt x="2008" y="376"/>
                </a:lnTo>
                <a:lnTo>
                  <a:pt x="2008" y="378"/>
                </a:lnTo>
                <a:lnTo>
                  <a:pt x="2010" y="378"/>
                </a:lnTo>
                <a:lnTo>
                  <a:pt x="2010" y="380"/>
                </a:lnTo>
                <a:lnTo>
                  <a:pt x="2012" y="378"/>
                </a:lnTo>
                <a:lnTo>
                  <a:pt x="2013" y="378"/>
                </a:lnTo>
                <a:lnTo>
                  <a:pt x="2012" y="380"/>
                </a:lnTo>
                <a:lnTo>
                  <a:pt x="2012" y="381"/>
                </a:lnTo>
                <a:moveTo>
                  <a:pt x="2007" y="392"/>
                </a:moveTo>
                <a:lnTo>
                  <a:pt x="2007" y="390"/>
                </a:lnTo>
                <a:lnTo>
                  <a:pt x="2008" y="392"/>
                </a:lnTo>
                <a:lnTo>
                  <a:pt x="2007" y="392"/>
                </a:lnTo>
                <a:moveTo>
                  <a:pt x="2010" y="390"/>
                </a:moveTo>
                <a:lnTo>
                  <a:pt x="2008" y="390"/>
                </a:lnTo>
                <a:lnTo>
                  <a:pt x="2010" y="388"/>
                </a:lnTo>
                <a:lnTo>
                  <a:pt x="2010" y="390"/>
                </a:lnTo>
                <a:moveTo>
                  <a:pt x="2036" y="440"/>
                </a:moveTo>
                <a:lnTo>
                  <a:pt x="2036" y="438"/>
                </a:lnTo>
                <a:lnTo>
                  <a:pt x="2037" y="438"/>
                </a:lnTo>
                <a:lnTo>
                  <a:pt x="2037" y="440"/>
                </a:lnTo>
                <a:lnTo>
                  <a:pt x="2036" y="440"/>
                </a:lnTo>
                <a:moveTo>
                  <a:pt x="2039" y="462"/>
                </a:moveTo>
                <a:lnTo>
                  <a:pt x="2037" y="463"/>
                </a:lnTo>
                <a:lnTo>
                  <a:pt x="2037" y="462"/>
                </a:lnTo>
                <a:lnTo>
                  <a:pt x="2039" y="462"/>
                </a:lnTo>
                <a:moveTo>
                  <a:pt x="2017" y="398"/>
                </a:moveTo>
                <a:lnTo>
                  <a:pt x="2017" y="397"/>
                </a:lnTo>
                <a:lnTo>
                  <a:pt x="2019" y="397"/>
                </a:lnTo>
                <a:lnTo>
                  <a:pt x="2017" y="398"/>
                </a:lnTo>
                <a:lnTo>
                  <a:pt x="2019" y="398"/>
                </a:lnTo>
                <a:lnTo>
                  <a:pt x="2019" y="398"/>
                </a:lnTo>
                <a:lnTo>
                  <a:pt x="2017" y="398"/>
                </a:lnTo>
                <a:lnTo>
                  <a:pt x="2017" y="398"/>
                </a:lnTo>
                <a:moveTo>
                  <a:pt x="2008" y="383"/>
                </a:moveTo>
                <a:lnTo>
                  <a:pt x="2008" y="385"/>
                </a:lnTo>
                <a:lnTo>
                  <a:pt x="2007" y="385"/>
                </a:lnTo>
                <a:lnTo>
                  <a:pt x="2007" y="383"/>
                </a:lnTo>
                <a:lnTo>
                  <a:pt x="2008" y="383"/>
                </a:lnTo>
                <a:moveTo>
                  <a:pt x="1289" y="419"/>
                </a:moveTo>
                <a:lnTo>
                  <a:pt x="1289" y="417"/>
                </a:lnTo>
                <a:lnTo>
                  <a:pt x="1287" y="417"/>
                </a:lnTo>
                <a:lnTo>
                  <a:pt x="1287" y="416"/>
                </a:lnTo>
                <a:lnTo>
                  <a:pt x="1289" y="416"/>
                </a:lnTo>
                <a:lnTo>
                  <a:pt x="1289" y="414"/>
                </a:lnTo>
                <a:lnTo>
                  <a:pt x="1290" y="414"/>
                </a:lnTo>
                <a:lnTo>
                  <a:pt x="1292" y="414"/>
                </a:lnTo>
                <a:lnTo>
                  <a:pt x="1294" y="414"/>
                </a:lnTo>
                <a:lnTo>
                  <a:pt x="1296" y="414"/>
                </a:lnTo>
                <a:lnTo>
                  <a:pt x="1297" y="414"/>
                </a:lnTo>
                <a:lnTo>
                  <a:pt x="1297" y="416"/>
                </a:lnTo>
                <a:lnTo>
                  <a:pt x="1297" y="417"/>
                </a:lnTo>
                <a:lnTo>
                  <a:pt x="1297" y="419"/>
                </a:lnTo>
                <a:lnTo>
                  <a:pt x="1297" y="421"/>
                </a:lnTo>
                <a:lnTo>
                  <a:pt x="1297" y="422"/>
                </a:lnTo>
                <a:lnTo>
                  <a:pt x="1296" y="422"/>
                </a:lnTo>
                <a:lnTo>
                  <a:pt x="1294" y="421"/>
                </a:lnTo>
                <a:lnTo>
                  <a:pt x="1292" y="421"/>
                </a:lnTo>
                <a:lnTo>
                  <a:pt x="1290" y="419"/>
                </a:lnTo>
                <a:lnTo>
                  <a:pt x="1289" y="419"/>
                </a:lnTo>
                <a:moveTo>
                  <a:pt x="2191" y="422"/>
                </a:moveTo>
                <a:lnTo>
                  <a:pt x="2189" y="422"/>
                </a:lnTo>
                <a:lnTo>
                  <a:pt x="2189" y="421"/>
                </a:lnTo>
                <a:lnTo>
                  <a:pt x="2188" y="421"/>
                </a:lnTo>
                <a:lnTo>
                  <a:pt x="2188" y="419"/>
                </a:lnTo>
                <a:lnTo>
                  <a:pt x="2189" y="419"/>
                </a:lnTo>
                <a:lnTo>
                  <a:pt x="2191" y="421"/>
                </a:lnTo>
                <a:lnTo>
                  <a:pt x="2191" y="419"/>
                </a:lnTo>
                <a:lnTo>
                  <a:pt x="2193" y="419"/>
                </a:lnTo>
                <a:lnTo>
                  <a:pt x="2193" y="421"/>
                </a:lnTo>
                <a:lnTo>
                  <a:pt x="2193" y="422"/>
                </a:lnTo>
                <a:lnTo>
                  <a:pt x="2191" y="422"/>
                </a:lnTo>
                <a:moveTo>
                  <a:pt x="2189" y="424"/>
                </a:moveTo>
                <a:lnTo>
                  <a:pt x="2188" y="422"/>
                </a:lnTo>
                <a:lnTo>
                  <a:pt x="2189" y="422"/>
                </a:lnTo>
                <a:lnTo>
                  <a:pt x="2189" y="424"/>
                </a:lnTo>
                <a:moveTo>
                  <a:pt x="2176" y="414"/>
                </a:moveTo>
                <a:lnTo>
                  <a:pt x="2178" y="414"/>
                </a:lnTo>
                <a:lnTo>
                  <a:pt x="2178" y="416"/>
                </a:lnTo>
                <a:lnTo>
                  <a:pt x="2176" y="416"/>
                </a:lnTo>
                <a:lnTo>
                  <a:pt x="2176" y="417"/>
                </a:lnTo>
                <a:lnTo>
                  <a:pt x="2174" y="417"/>
                </a:lnTo>
                <a:lnTo>
                  <a:pt x="2172" y="417"/>
                </a:lnTo>
                <a:lnTo>
                  <a:pt x="2171" y="417"/>
                </a:lnTo>
                <a:lnTo>
                  <a:pt x="2169" y="417"/>
                </a:lnTo>
                <a:lnTo>
                  <a:pt x="2167" y="417"/>
                </a:lnTo>
                <a:lnTo>
                  <a:pt x="2167" y="416"/>
                </a:lnTo>
                <a:lnTo>
                  <a:pt x="2166" y="414"/>
                </a:lnTo>
                <a:lnTo>
                  <a:pt x="2167" y="414"/>
                </a:lnTo>
                <a:lnTo>
                  <a:pt x="2169" y="414"/>
                </a:lnTo>
                <a:lnTo>
                  <a:pt x="2171" y="414"/>
                </a:lnTo>
                <a:lnTo>
                  <a:pt x="2172" y="416"/>
                </a:lnTo>
                <a:lnTo>
                  <a:pt x="2172" y="414"/>
                </a:lnTo>
                <a:lnTo>
                  <a:pt x="2174" y="414"/>
                </a:lnTo>
                <a:lnTo>
                  <a:pt x="2176" y="414"/>
                </a:lnTo>
                <a:moveTo>
                  <a:pt x="3379" y="375"/>
                </a:moveTo>
                <a:lnTo>
                  <a:pt x="3377" y="375"/>
                </a:lnTo>
                <a:lnTo>
                  <a:pt x="3377" y="373"/>
                </a:lnTo>
                <a:lnTo>
                  <a:pt x="3376" y="373"/>
                </a:lnTo>
                <a:lnTo>
                  <a:pt x="3376" y="371"/>
                </a:lnTo>
                <a:lnTo>
                  <a:pt x="3376" y="369"/>
                </a:lnTo>
                <a:lnTo>
                  <a:pt x="3374" y="369"/>
                </a:lnTo>
                <a:lnTo>
                  <a:pt x="3374" y="368"/>
                </a:lnTo>
                <a:lnTo>
                  <a:pt x="3374" y="366"/>
                </a:lnTo>
                <a:lnTo>
                  <a:pt x="3372" y="366"/>
                </a:lnTo>
                <a:lnTo>
                  <a:pt x="3372" y="364"/>
                </a:lnTo>
                <a:lnTo>
                  <a:pt x="3370" y="364"/>
                </a:lnTo>
                <a:lnTo>
                  <a:pt x="3370" y="363"/>
                </a:lnTo>
                <a:lnTo>
                  <a:pt x="3369" y="363"/>
                </a:lnTo>
                <a:lnTo>
                  <a:pt x="3369" y="361"/>
                </a:lnTo>
                <a:lnTo>
                  <a:pt x="3367" y="361"/>
                </a:lnTo>
                <a:lnTo>
                  <a:pt x="3367" y="359"/>
                </a:lnTo>
                <a:lnTo>
                  <a:pt x="3365" y="359"/>
                </a:lnTo>
                <a:lnTo>
                  <a:pt x="3364" y="357"/>
                </a:lnTo>
                <a:lnTo>
                  <a:pt x="3362" y="357"/>
                </a:lnTo>
                <a:lnTo>
                  <a:pt x="3364" y="357"/>
                </a:lnTo>
                <a:lnTo>
                  <a:pt x="3364" y="356"/>
                </a:lnTo>
                <a:lnTo>
                  <a:pt x="3365" y="356"/>
                </a:lnTo>
                <a:lnTo>
                  <a:pt x="3365" y="357"/>
                </a:lnTo>
                <a:lnTo>
                  <a:pt x="3367" y="357"/>
                </a:lnTo>
                <a:lnTo>
                  <a:pt x="3369" y="357"/>
                </a:lnTo>
                <a:lnTo>
                  <a:pt x="3369" y="356"/>
                </a:lnTo>
                <a:lnTo>
                  <a:pt x="3367" y="356"/>
                </a:lnTo>
                <a:lnTo>
                  <a:pt x="3367" y="354"/>
                </a:lnTo>
                <a:lnTo>
                  <a:pt x="3365" y="354"/>
                </a:lnTo>
                <a:lnTo>
                  <a:pt x="3365" y="352"/>
                </a:lnTo>
                <a:lnTo>
                  <a:pt x="3367" y="352"/>
                </a:lnTo>
                <a:lnTo>
                  <a:pt x="3367" y="351"/>
                </a:lnTo>
                <a:lnTo>
                  <a:pt x="3369" y="351"/>
                </a:lnTo>
                <a:lnTo>
                  <a:pt x="3369" y="352"/>
                </a:lnTo>
                <a:lnTo>
                  <a:pt x="3370" y="352"/>
                </a:lnTo>
                <a:lnTo>
                  <a:pt x="3370" y="354"/>
                </a:lnTo>
                <a:lnTo>
                  <a:pt x="3372" y="354"/>
                </a:lnTo>
                <a:lnTo>
                  <a:pt x="3372" y="356"/>
                </a:lnTo>
                <a:lnTo>
                  <a:pt x="3374" y="356"/>
                </a:lnTo>
                <a:lnTo>
                  <a:pt x="3376" y="356"/>
                </a:lnTo>
                <a:lnTo>
                  <a:pt x="3377" y="357"/>
                </a:lnTo>
                <a:lnTo>
                  <a:pt x="3377" y="357"/>
                </a:lnTo>
                <a:lnTo>
                  <a:pt x="3379" y="357"/>
                </a:lnTo>
                <a:lnTo>
                  <a:pt x="3379" y="359"/>
                </a:lnTo>
                <a:lnTo>
                  <a:pt x="3381" y="359"/>
                </a:lnTo>
                <a:lnTo>
                  <a:pt x="3381" y="361"/>
                </a:lnTo>
                <a:lnTo>
                  <a:pt x="3382" y="361"/>
                </a:lnTo>
                <a:lnTo>
                  <a:pt x="3384" y="363"/>
                </a:lnTo>
                <a:lnTo>
                  <a:pt x="3384" y="364"/>
                </a:lnTo>
                <a:lnTo>
                  <a:pt x="3386" y="364"/>
                </a:lnTo>
                <a:lnTo>
                  <a:pt x="3386" y="366"/>
                </a:lnTo>
                <a:lnTo>
                  <a:pt x="3388" y="366"/>
                </a:lnTo>
                <a:lnTo>
                  <a:pt x="3389" y="368"/>
                </a:lnTo>
                <a:lnTo>
                  <a:pt x="3389" y="369"/>
                </a:lnTo>
                <a:lnTo>
                  <a:pt x="3389" y="371"/>
                </a:lnTo>
                <a:lnTo>
                  <a:pt x="3391" y="371"/>
                </a:lnTo>
                <a:lnTo>
                  <a:pt x="3391" y="373"/>
                </a:lnTo>
                <a:lnTo>
                  <a:pt x="3393" y="373"/>
                </a:lnTo>
                <a:lnTo>
                  <a:pt x="3393" y="375"/>
                </a:lnTo>
                <a:lnTo>
                  <a:pt x="3393" y="375"/>
                </a:lnTo>
                <a:lnTo>
                  <a:pt x="3393" y="376"/>
                </a:lnTo>
                <a:lnTo>
                  <a:pt x="3394" y="376"/>
                </a:lnTo>
                <a:lnTo>
                  <a:pt x="3396" y="378"/>
                </a:lnTo>
                <a:lnTo>
                  <a:pt x="3398" y="378"/>
                </a:lnTo>
                <a:lnTo>
                  <a:pt x="3398" y="380"/>
                </a:lnTo>
                <a:lnTo>
                  <a:pt x="3398" y="381"/>
                </a:lnTo>
                <a:lnTo>
                  <a:pt x="3400" y="381"/>
                </a:lnTo>
                <a:lnTo>
                  <a:pt x="3400" y="383"/>
                </a:lnTo>
                <a:lnTo>
                  <a:pt x="3401" y="383"/>
                </a:lnTo>
                <a:lnTo>
                  <a:pt x="3401" y="381"/>
                </a:lnTo>
                <a:lnTo>
                  <a:pt x="3403" y="383"/>
                </a:lnTo>
                <a:lnTo>
                  <a:pt x="3405" y="385"/>
                </a:lnTo>
                <a:lnTo>
                  <a:pt x="3405" y="387"/>
                </a:lnTo>
                <a:lnTo>
                  <a:pt x="3406" y="387"/>
                </a:lnTo>
                <a:lnTo>
                  <a:pt x="3410" y="390"/>
                </a:lnTo>
                <a:lnTo>
                  <a:pt x="3415" y="393"/>
                </a:lnTo>
                <a:lnTo>
                  <a:pt x="3417" y="395"/>
                </a:lnTo>
                <a:lnTo>
                  <a:pt x="3422" y="398"/>
                </a:lnTo>
                <a:lnTo>
                  <a:pt x="3425" y="400"/>
                </a:lnTo>
                <a:lnTo>
                  <a:pt x="3427" y="402"/>
                </a:lnTo>
                <a:lnTo>
                  <a:pt x="3429" y="404"/>
                </a:lnTo>
                <a:lnTo>
                  <a:pt x="3430" y="405"/>
                </a:lnTo>
                <a:lnTo>
                  <a:pt x="3432" y="405"/>
                </a:lnTo>
                <a:lnTo>
                  <a:pt x="3432" y="407"/>
                </a:lnTo>
                <a:lnTo>
                  <a:pt x="3434" y="407"/>
                </a:lnTo>
                <a:lnTo>
                  <a:pt x="3434" y="409"/>
                </a:lnTo>
                <a:lnTo>
                  <a:pt x="3434" y="409"/>
                </a:lnTo>
                <a:lnTo>
                  <a:pt x="3434" y="410"/>
                </a:lnTo>
                <a:lnTo>
                  <a:pt x="3435" y="410"/>
                </a:lnTo>
                <a:lnTo>
                  <a:pt x="3439" y="414"/>
                </a:lnTo>
                <a:lnTo>
                  <a:pt x="3442" y="416"/>
                </a:lnTo>
                <a:lnTo>
                  <a:pt x="3442" y="417"/>
                </a:lnTo>
                <a:lnTo>
                  <a:pt x="3441" y="417"/>
                </a:lnTo>
                <a:lnTo>
                  <a:pt x="3441" y="416"/>
                </a:lnTo>
                <a:lnTo>
                  <a:pt x="3439" y="416"/>
                </a:lnTo>
                <a:lnTo>
                  <a:pt x="3437" y="414"/>
                </a:lnTo>
                <a:lnTo>
                  <a:pt x="3435" y="414"/>
                </a:lnTo>
                <a:lnTo>
                  <a:pt x="3434" y="414"/>
                </a:lnTo>
                <a:lnTo>
                  <a:pt x="3432" y="414"/>
                </a:lnTo>
                <a:lnTo>
                  <a:pt x="3430" y="412"/>
                </a:lnTo>
                <a:lnTo>
                  <a:pt x="3429" y="412"/>
                </a:lnTo>
                <a:lnTo>
                  <a:pt x="3429" y="414"/>
                </a:lnTo>
                <a:lnTo>
                  <a:pt x="3430" y="414"/>
                </a:lnTo>
                <a:lnTo>
                  <a:pt x="3432" y="414"/>
                </a:lnTo>
                <a:lnTo>
                  <a:pt x="3430" y="416"/>
                </a:lnTo>
                <a:lnTo>
                  <a:pt x="3430" y="417"/>
                </a:lnTo>
                <a:lnTo>
                  <a:pt x="3430" y="419"/>
                </a:lnTo>
                <a:lnTo>
                  <a:pt x="3432" y="419"/>
                </a:lnTo>
                <a:lnTo>
                  <a:pt x="3432" y="421"/>
                </a:lnTo>
                <a:lnTo>
                  <a:pt x="3434" y="421"/>
                </a:lnTo>
                <a:lnTo>
                  <a:pt x="3434" y="422"/>
                </a:lnTo>
                <a:lnTo>
                  <a:pt x="3434" y="424"/>
                </a:lnTo>
                <a:lnTo>
                  <a:pt x="3434" y="426"/>
                </a:lnTo>
                <a:lnTo>
                  <a:pt x="3435" y="429"/>
                </a:lnTo>
                <a:lnTo>
                  <a:pt x="3437" y="431"/>
                </a:lnTo>
                <a:lnTo>
                  <a:pt x="3437" y="433"/>
                </a:lnTo>
                <a:lnTo>
                  <a:pt x="3439" y="434"/>
                </a:lnTo>
                <a:lnTo>
                  <a:pt x="3439" y="436"/>
                </a:lnTo>
                <a:lnTo>
                  <a:pt x="3441" y="436"/>
                </a:lnTo>
                <a:lnTo>
                  <a:pt x="3442" y="440"/>
                </a:lnTo>
                <a:lnTo>
                  <a:pt x="3444" y="440"/>
                </a:lnTo>
                <a:lnTo>
                  <a:pt x="3446" y="440"/>
                </a:lnTo>
                <a:lnTo>
                  <a:pt x="3447" y="441"/>
                </a:lnTo>
                <a:lnTo>
                  <a:pt x="3447" y="443"/>
                </a:lnTo>
                <a:lnTo>
                  <a:pt x="3449" y="443"/>
                </a:lnTo>
                <a:lnTo>
                  <a:pt x="3451" y="443"/>
                </a:lnTo>
                <a:lnTo>
                  <a:pt x="3453" y="445"/>
                </a:lnTo>
                <a:lnTo>
                  <a:pt x="3454" y="445"/>
                </a:lnTo>
                <a:lnTo>
                  <a:pt x="3454" y="446"/>
                </a:lnTo>
                <a:lnTo>
                  <a:pt x="3456" y="446"/>
                </a:lnTo>
                <a:lnTo>
                  <a:pt x="3456" y="448"/>
                </a:lnTo>
                <a:lnTo>
                  <a:pt x="3458" y="450"/>
                </a:lnTo>
                <a:lnTo>
                  <a:pt x="3459" y="450"/>
                </a:lnTo>
                <a:lnTo>
                  <a:pt x="3461" y="451"/>
                </a:lnTo>
                <a:lnTo>
                  <a:pt x="3461" y="453"/>
                </a:lnTo>
                <a:lnTo>
                  <a:pt x="3463" y="453"/>
                </a:lnTo>
                <a:lnTo>
                  <a:pt x="3463" y="451"/>
                </a:lnTo>
                <a:lnTo>
                  <a:pt x="3464" y="451"/>
                </a:lnTo>
                <a:lnTo>
                  <a:pt x="3464" y="453"/>
                </a:lnTo>
                <a:lnTo>
                  <a:pt x="3466" y="453"/>
                </a:lnTo>
                <a:lnTo>
                  <a:pt x="3466" y="455"/>
                </a:lnTo>
                <a:lnTo>
                  <a:pt x="3464" y="455"/>
                </a:lnTo>
                <a:lnTo>
                  <a:pt x="3463" y="455"/>
                </a:lnTo>
                <a:lnTo>
                  <a:pt x="3461" y="455"/>
                </a:lnTo>
                <a:lnTo>
                  <a:pt x="3459" y="455"/>
                </a:lnTo>
                <a:lnTo>
                  <a:pt x="3458" y="455"/>
                </a:lnTo>
                <a:lnTo>
                  <a:pt x="3458" y="453"/>
                </a:lnTo>
                <a:lnTo>
                  <a:pt x="3456" y="453"/>
                </a:lnTo>
                <a:lnTo>
                  <a:pt x="3456" y="455"/>
                </a:lnTo>
                <a:lnTo>
                  <a:pt x="3456" y="457"/>
                </a:lnTo>
                <a:lnTo>
                  <a:pt x="3458" y="458"/>
                </a:lnTo>
                <a:lnTo>
                  <a:pt x="3458" y="460"/>
                </a:lnTo>
                <a:lnTo>
                  <a:pt x="3459" y="462"/>
                </a:lnTo>
                <a:lnTo>
                  <a:pt x="3459" y="463"/>
                </a:lnTo>
                <a:lnTo>
                  <a:pt x="3461" y="463"/>
                </a:lnTo>
                <a:lnTo>
                  <a:pt x="3461" y="465"/>
                </a:lnTo>
                <a:lnTo>
                  <a:pt x="3461" y="467"/>
                </a:lnTo>
                <a:lnTo>
                  <a:pt x="3459" y="465"/>
                </a:lnTo>
                <a:lnTo>
                  <a:pt x="3458" y="465"/>
                </a:lnTo>
                <a:lnTo>
                  <a:pt x="3458" y="463"/>
                </a:lnTo>
                <a:lnTo>
                  <a:pt x="3454" y="462"/>
                </a:lnTo>
                <a:lnTo>
                  <a:pt x="3454" y="460"/>
                </a:lnTo>
                <a:lnTo>
                  <a:pt x="3453" y="458"/>
                </a:lnTo>
                <a:lnTo>
                  <a:pt x="3451" y="457"/>
                </a:lnTo>
                <a:lnTo>
                  <a:pt x="3451" y="455"/>
                </a:lnTo>
                <a:lnTo>
                  <a:pt x="3449" y="455"/>
                </a:lnTo>
                <a:lnTo>
                  <a:pt x="3449" y="453"/>
                </a:lnTo>
                <a:lnTo>
                  <a:pt x="3447" y="448"/>
                </a:lnTo>
                <a:lnTo>
                  <a:pt x="3446" y="448"/>
                </a:lnTo>
                <a:lnTo>
                  <a:pt x="3446" y="446"/>
                </a:lnTo>
                <a:lnTo>
                  <a:pt x="3444" y="446"/>
                </a:lnTo>
                <a:lnTo>
                  <a:pt x="3442" y="445"/>
                </a:lnTo>
                <a:lnTo>
                  <a:pt x="3442" y="443"/>
                </a:lnTo>
                <a:lnTo>
                  <a:pt x="3441" y="443"/>
                </a:lnTo>
                <a:lnTo>
                  <a:pt x="3439" y="441"/>
                </a:lnTo>
                <a:lnTo>
                  <a:pt x="3439" y="440"/>
                </a:lnTo>
                <a:lnTo>
                  <a:pt x="3437" y="440"/>
                </a:lnTo>
                <a:lnTo>
                  <a:pt x="3437" y="440"/>
                </a:lnTo>
                <a:lnTo>
                  <a:pt x="3437" y="438"/>
                </a:lnTo>
                <a:lnTo>
                  <a:pt x="3437" y="436"/>
                </a:lnTo>
                <a:lnTo>
                  <a:pt x="3435" y="436"/>
                </a:lnTo>
                <a:lnTo>
                  <a:pt x="3434" y="434"/>
                </a:lnTo>
                <a:lnTo>
                  <a:pt x="3434" y="433"/>
                </a:lnTo>
                <a:lnTo>
                  <a:pt x="3434" y="431"/>
                </a:lnTo>
                <a:lnTo>
                  <a:pt x="3432" y="431"/>
                </a:lnTo>
                <a:lnTo>
                  <a:pt x="3432" y="429"/>
                </a:lnTo>
                <a:lnTo>
                  <a:pt x="3427" y="426"/>
                </a:lnTo>
                <a:lnTo>
                  <a:pt x="3425" y="426"/>
                </a:lnTo>
                <a:lnTo>
                  <a:pt x="3425" y="424"/>
                </a:lnTo>
                <a:lnTo>
                  <a:pt x="3423" y="422"/>
                </a:lnTo>
                <a:lnTo>
                  <a:pt x="3423" y="421"/>
                </a:lnTo>
                <a:lnTo>
                  <a:pt x="3422" y="421"/>
                </a:lnTo>
                <a:lnTo>
                  <a:pt x="3422" y="419"/>
                </a:lnTo>
                <a:lnTo>
                  <a:pt x="3422" y="417"/>
                </a:lnTo>
                <a:lnTo>
                  <a:pt x="3420" y="417"/>
                </a:lnTo>
                <a:lnTo>
                  <a:pt x="3418" y="416"/>
                </a:lnTo>
                <a:lnTo>
                  <a:pt x="3418" y="414"/>
                </a:lnTo>
                <a:lnTo>
                  <a:pt x="3417" y="412"/>
                </a:lnTo>
                <a:lnTo>
                  <a:pt x="3417" y="410"/>
                </a:lnTo>
                <a:lnTo>
                  <a:pt x="3415" y="410"/>
                </a:lnTo>
                <a:lnTo>
                  <a:pt x="3415" y="409"/>
                </a:lnTo>
                <a:lnTo>
                  <a:pt x="3413" y="409"/>
                </a:lnTo>
                <a:lnTo>
                  <a:pt x="3413" y="407"/>
                </a:lnTo>
                <a:lnTo>
                  <a:pt x="3411" y="407"/>
                </a:lnTo>
                <a:lnTo>
                  <a:pt x="3411" y="405"/>
                </a:lnTo>
                <a:lnTo>
                  <a:pt x="3410" y="405"/>
                </a:lnTo>
                <a:lnTo>
                  <a:pt x="3410" y="404"/>
                </a:lnTo>
                <a:lnTo>
                  <a:pt x="3408" y="402"/>
                </a:lnTo>
                <a:lnTo>
                  <a:pt x="3406" y="400"/>
                </a:lnTo>
                <a:lnTo>
                  <a:pt x="3406" y="398"/>
                </a:lnTo>
                <a:lnTo>
                  <a:pt x="3405" y="398"/>
                </a:lnTo>
                <a:lnTo>
                  <a:pt x="3403" y="398"/>
                </a:lnTo>
                <a:lnTo>
                  <a:pt x="3401" y="398"/>
                </a:lnTo>
                <a:lnTo>
                  <a:pt x="3401" y="397"/>
                </a:lnTo>
                <a:lnTo>
                  <a:pt x="3400" y="395"/>
                </a:lnTo>
                <a:lnTo>
                  <a:pt x="3400" y="393"/>
                </a:lnTo>
                <a:lnTo>
                  <a:pt x="3398" y="393"/>
                </a:lnTo>
                <a:lnTo>
                  <a:pt x="3398" y="392"/>
                </a:lnTo>
                <a:lnTo>
                  <a:pt x="3398" y="390"/>
                </a:lnTo>
                <a:lnTo>
                  <a:pt x="3396" y="390"/>
                </a:lnTo>
                <a:lnTo>
                  <a:pt x="3396" y="388"/>
                </a:lnTo>
                <a:lnTo>
                  <a:pt x="3394" y="388"/>
                </a:lnTo>
                <a:lnTo>
                  <a:pt x="3394" y="387"/>
                </a:lnTo>
                <a:lnTo>
                  <a:pt x="3393" y="387"/>
                </a:lnTo>
                <a:lnTo>
                  <a:pt x="3393" y="387"/>
                </a:lnTo>
                <a:lnTo>
                  <a:pt x="3393" y="385"/>
                </a:lnTo>
                <a:lnTo>
                  <a:pt x="3389" y="383"/>
                </a:lnTo>
                <a:lnTo>
                  <a:pt x="3388" y="383"/>
                </a:lnTo>
                <a:lnTo>
                  <a:pt x="3388" y="381"/>
                </a:lnTo>
                <a:lnTo>
                  <a:pt x="3386" y="381"/>
                </a:lnTo>
                <a:lnTo>
                  <a:pt x="3384" y="380"/>
                </a:lnTo>
                <a:lnTo>
                  <a:pt x="3382" y="380"/>
                </a:lnTo>
                <a:lnTo>
                  <a:pt x="3382" y="378"/>
                </a:lnTo>
                <a:lnTo>
                  <a:pt x="3381" y="376"/>
                </a:lnTo>
                <a:lnTo>
                  <a:pt x="3379" y="376"/>
                </a:lnTo>
                <a:lnTo>
                  <a:pt x="3379" y="375"/>
                </a:lnTo>
                <a:moveTo>
                  <a:pt x="2155" y="407"/>
                </a:moveTo>
                <a:lnTo>
                  <a:pt x="2155" y="405"/>
                </a:lnTo>
                <a:lnTo>
                  <a:pt x="2157" y="405"/>
                </a:lnTo>
                <a:lnTo>
                  <a:pt x="2157" y="404"/>
                </a:lnTo>
                <a:lnTo>
                  <a:pt x="2159" y="404"/>
                </a:lnTo>
                <a:lnTo>
                  <a:pt x="2160" y="404"/>
                </a:lnTo>
                <a:lnTo>
                  <a:pt x="2162" y="404"/>
                </a:lnTo>
                <a:lnTo>
                  <a:pt x="2162" y="405"/>
                </a:lnTo>
                <a:lnTo>
                  <a:pt x="2162" y="405"/>
                </a:lnTo>
                <a:lnTo>
                  <a:pt x="2164" y="407"/>
                </a:lnTo>
                <a:lnTo>
                  <a:pt x="2164" y="409"/>
                </a:lnTo>
                <a:lnTo>
                  <a:pt x="2164" y="410"/>
                </a:lnTo>
                <a:lnTo>
                  <a:pt x="2164" y="412"/>
                </a:lnTo>
                <a:lnTo>
                  <a:pt x="2162" y="412"/>
                </a:lnTo>
                <a:lnTo>
                  <a:pt x="2162" y="412"/>
                </a:lnTo>
                <a:lnTo>
                  <a:pt x="2160" y="412"/>
                </a:lnTo>
                <a:lnTo>
                  <a:pt x="2159" y="412"/>
                </a:lnTo>
                <a:lnTo>
                  <a:pt x="2159" y="410"/>
                </a:lnTo>
                <a:lnTo>
                  <a:pt x="2157" y="410"/>
                </a:lnTo>
                <a:lnTo>
                  <a:pt x="2157" y="409"/>
                </a:lnTo>
                <a:lnTo>
                  <a:pt x="2157" y="407"/>
                </a:lnTo>
                <a:lnTo>
                  <a:pt x="2155" y="407"/>
                </a:lnTo>
                <a:moveTo>
                  <a:pt x="2179" y="398"/>
                </a:moveTo>
                <a:lnTo>
                  <a:pt x="2181" y="398"/>
                </a:lnTo>
                <a:lnTo>
                  <a:pt x="2179" y="398"/>
                </a:lnTo>
                <a:lnTo>
                  <a:pt x="2181" y="398"/>
                </a:lnTo>
                <a:lnTo>
                  <a:pt x="2181" y="400"/>
                </a:lnTo>
                <a:lnTo>
                  <a:pt x="2181" y="402"/>
                </a:lnTo>
                <a:lnTo>
                  <a:pt x="2181" y="404"/>
                </a:lnTo>
                <a:lnTo>
                  <a:pt x="2179" y="404"/>
                </a:lnTo>
                <a:lnTo>
                  <a:pt x="2178" y="404"/>
                </a:lnTo>
                <a:lnTo>
                  <a:pt x="2178" y="405"/>
                </a:lnTo>
                <a:lnTo>
                  <a:pt x="2178" y="407"/>
                </a:lnTo>
                <a:lnTo>
                  <a:pt x="2179" y="407"/>
                </a:lnTo>
                <a:lnTo>
                  <a:pt x="2179" y="409"/>
                </a:lnTo>
                <a:lnTo>
                  <a:pt x="2178" y="409"/>
                </a:lnTo>
                <a:lnTo>
                  <a:pt x="2178" y="410"/>
                </a:lnTo>
                <a:lnTo>
                  <a:pt x="2178" y="412"/>
                </a:lnTo>
                <a:lnTo>
                  <a:pt x="2176" y="412"/>
                </a:lnTo>
                <a:lnTo>
                  <a:pt x="2174" y="412"/>
                </a:lnTo>
                <a:lnTo>
                  <a:pt x="2172" y="412"/>
                </a:lnTo>
                <a:lnTo>
                  <a:pt x="2172" y="410"/>
                </a:lnTo>
                <a:lnTo>
                  <a:pt x="2171" y="409"/>
                </a:lnTo>
                <a:lnTo>
                  <a:pt x="2169" y="409"/>
                </a:lnTo>
                <a:lnTo>
                  <a:pt x="2167" y="409"/>
                </a:lnTo>
                <a:lnTo>
                  <a:pt x="2167" y="407"/>
                </a:lnTo>
                <a:lnTo>
                  <a:pt x="2167" y="405"/>
                </a:lnTo>
                <a:lnTo>
                  <a:pt x="2167" y="404"/>
                </a:lnTo>
                <a:lnTo>
                  <a:pt x="2166" y="404"/>
                </a:lnTo>
                <a:lnTo>
                  <a:pt x="2164" y="402"/>
                </a:lnTo>
                <a:lnTo>
                  <a:pt x="2166" y="402"/>
                </a:lnTo>
                <a:lnTo>
                  <a:pt x="2167" y="402"/>
                </a:lnTo>
                <a:lnTo>
                  <a:pt x="2169" y="402"/>
                </a:lnTo>
                <a:lnTo>
                  <a:pt x="2169" y="400"/>
                </a:lnTo>
                <a:lnTo>
                  <a:pt x="2171" y="400"/>
                </a:lnTo>
                <a:lnTo>
                  <a:pt x="2171" y="398"/>
                </a:lnTo>
                <a:lnTo>
                  <a:pt x="2172" y="400"/>
                </a:lnTo>
                <a:lnTo>
                  <a:pt x="2172" y="402"/>
                </a:lnTo>
                <a:lnTo>
                  <a:pt x="2174" y="402"/>
                </a:lnTo>
                <a:lnTo>
                  <a:pt x="2174" y="400"/>
                </a:lnTo>
                <a:lnTo>
                  <a:pt x="2176" y="400"/>
                </a:lnTo>
                <a:lnTo>
                  <a:pt x="2176" y="398"/>
                </a:lnTo>
                <a:lnTo>
                  <a:pt x="2174" y="398"/>
                </a:lnTo>
                <a:lnTo>
                  <a:pt x="2174" y="398"/>
                </a:lnTo>
                <a:lnTo>
                  <a:pt x="2176" y="398"/>
                </a:lnTo>
                <a:lnTo>
                  <a:pt x="2178" y="397"/>
                </a:lnTo>
                <a:lnTo>
                  <a:pt x="2179" y="398"/>
                </a:lnTo>
                <a:moveTo>
                  <a:pt x="2203" y="407"/>
                </a:moveTo>
                <a:lnTo>
                  <a:pt x="2203" y="409"/>
                </a:lnTo>
                <a:lnTo>
                  <a:pt x="2203" y="409"/>
                </a:lnTo>
                <a:lnTo>
                  <a:pt x="2205" y="410"/>
                </a:lnTo>
                <a:lnTo>
                  <a:pt x="2205" y="412"/>
                </a:lnTo>
                <a:lnTo>
                  <a:pt x="2203" y="412"/>
                </a:lnTo>
                <a:lnTo>
                  <a:pt x="2203" y="412"/>
                </a:lnTo>
                <a:lnTo>
                  <a:pt x="2201" y="410"/>
                </a:lnTo>
                <a:lnTo>
                  <a:pt x="2201" y="409"/>
                </a:lnTo>
                <a:lnTo>
                  <a:pt x="2201" y="407"/>
                </a:lnTo>
                <a:lnTo>
                  <a:pt x="2203" y="407"/>
                </a:lnTo>
                <a:moveTo>
                  <a:pt x="2005" y="400"/>
                </a:moveTo>
                <a:lnTo>
                  <a:pt x="2005" y="402"/>
                </a:lnTo>
                <a:lnTo>
                  <a:pt x="2007" y="402"/>
                </a:lnTo>
                <a:lnTo>
                  <a:pt x="2007" y="404"/>
                </a:lnTo>
                <a:lnTo>
                  <a:pt x="2005" y="404"/>
                </a:lnTo>
                <a:lnTo>
                  <a:pt x="2003" y="402"/>
                </a:lnTo>
                <a:lnTo>
                  <a:pt x="2001" y="402"/>
                </a:lnTo>
                <a:lnTo>
                  <a:pt x="2001" y="400"/>
                </a:lnTo>
                <a:lnTo>
                  <a:pt x="2003" y="400"/>
                </a:lnTo>
                <a:lnTo>
                  <a:pt x="2005" y="400"/>
                </a:lnTo>
                <a:moveTo>
                  <a:pt x="3524" y="398"/>
                </a:moveTo>
                <a:lnTo>
                  <a:pt x="3524" y="397"/>
                </a:lnTo>
                <a:lnTo>
                  <a:pt x="3526" y="397"/>
                </a:lnTo>
                <a:lnTo>
                  <a:pt x="3526" y="398"/>
                </a:lnTo>
                <a:lnTo>
                  <a:pt x="3528" y="398"/>
                </a:lnTo>
                <a:lnTo>
                  <a:pt x="3528" y="398"/>
                </a:lnTo>
                <a:lnTo>
                  <a:pt x="3526" y="398"/>
                </a:lnTo>
                <a:lnTo>
                  <a:pt x="3524" y="398"/>
                </a:lnTo>
                <a:moveTo>
                  <a:pt x="839" y="378"/>
                </a:moveTo>
                <a:lnTo>
                  <a:pt x="839" y="376"/>
                </a:lnTo>
                <a:lnTo>
                  <a:pt x="841" y="378"/>
                </a:lnTo>
                <a:lnTo>
                  <a:pt x="843" y="378"/>
                </a:lnTo>
                <a:lnTo>
                  <a:pt x="843" y="380"/>
                </a:lnTo>
                <a:lnTo>
                  <a:pt x="841" y="380"/>
                </a:lnTo>
                <a:lnTo>
                  <a:pt x="839" y="380"/>
                </a:lnTo>
                <a:lnTo>
                  <a:pt x="839" y="381"/>
                </a:lnTo>
                <a:lnTo>
                  <a:pt x="839" y="383"/>
                </a:lnTo>
                <a:lnTo>
                  <a:pt x="838" y="385"/>
                </a:lnTo>
                <a:lnTo>
                  <a:pt x="838" y="387"/>
                </a:lnTo>
                <a:lnTo>
                  <a:pt x="839" y="387"/>
                </a:lnTo>
                <a:lnTo>
                  <a:pt x="839" y="388"/>
                </a:lnTo>
                <a:lnTo>
                  <a:pt x="838" y="390"/>
                </a:lnTo>
                <a:lnTo>
                  <a:pt x="836" y="390"/>
                </a:lnTo>
                <a:lnTo>
                  <a:pt x="838" y="388"/>
                </a:lnTo>
                <a:lnTo>
                  <a:pt x="836" y="388"/>
                </a:lnTo>
                <a:lnTo>
                  <a:pt x="836" y="387"/>
                </a:lnTo>
                <a:lnTo>
                  <a:pt x="836" y="385"/>
                </a:lnTo>
                <a:lnTo>
                  <a:pt x="838" y="383"/>
                </a:lnTo>
                <a:lnTo>
                  <a:pt x="838" y="381"/>
                </a:lnTo>
                <a:lnTo>
                  <a:pt x="836" y="380"/>
                </a:lnTo>
                <a:lnTo>
                  <a:pt x="838" y="380"/>
                </a:lnTo>
                <a:lnTo>
                  <a:pt x="838" y="378"/>
                </a:lnTo>
                <a:lnTo>
                  <a:pt x="839" y="378"/>
                </a:lnTo>
                <a:moveTo>
                  <a:pt x="3521" y="380"/>
                </a:moveTo>
                <a:lnTo>
                  <a:pt x="3521" y="381"/>
                </a:lnTo>
                <a:lnTo>
                  <a:pt x="3523" y="381"/>
                </a:lnTo>
                <a:lnTo>
                  <a:pt x="3523" y="383"/>
                </a:lnTo>
                <a:lnTo>
                  <a:pt x="3523" y="385"/>
                </a:lnTo>
                <a:lnTo>
                  <a:pt x="3521" y="387"/>
                </a:lnTo>
                <a:lnTo>
                  <a:pt x="3523" y="388"/>
                </a:lnTo>
                <a:lnTo>
                  <a:pt x="3521" y="388"/>
                </a:lnTo>
                <a:lnTo>
                  <a:pt x="3519" y="388"/>
                </a:lnTo>
                <a:lnTo>
                  <a:pt x="3519" y="387"/>
                </a:lnTo>
                <a:lnTo>
                  <a:pt x="3519" y="385"/>
                </a:lnTo>
                <a:lnTo>
                  <a:pt x="3517" y="385"/>
                </a:lnTo>
                <a:lnTo>
                  <a:pt x="3517" y="383"/>
                </a:lnTo>
                <a:lnTo>
                  <a:pt x="3519" y="383"/>
                </a:lnTo>
                <a:lnTo>
                  <a:pt x="3517" y="381"/>
                </a:lnTo>
                <a:lnTo>
                  <a:pt x="3519" y="381"/>
                </a:lnTo>
                <a:lnTo>
                  <a:pt x="3519" y="380"/>
                </a:lnTo>
                <a:lnTo>
                  <a:pt x="3517" y="380"/>
                </a:lnTo>
                <a:lnTo>
                  <a:pt x="3517" y="378"/>
                </a:lnTo>
                <a:lnTo>
                  <a:pt x="3516" y="378"/>
                </a:lnTo>
                <a:lnTo>
                  <a:pt x="3516" y="376"/>
                </a:lnTo>
                <a:lnTo>
                  <a:pt x="3517" y="376"/>
                </a:lnTo>
                <a:lnTo>
                  <a:pt x="3517" y="375"/>
                </a:lnTo>
                <a:lnTo>
                  <a:pt x="3519" y="373"/>
                </a:lnTo>
                <a:lnTo>
                  <a:pt x="3519" y="375"/>
                </a:lnTo>
                <a:lnTo>
                  <a:pt x="3521" y="375"/>
                </a:lnTo>
                <a:lnTo>
                  <a:pt x="3521" y="376"/>
                </a:lnTo>
                <a:lnTo>
                  <a:pt x="3523" y="378"/>
                </a:lnTo>
                <a:lnTo>
                  <a:pt x="3521" y="378"/>
                </a:lnTo>
                <a:lnTo>
                  <a:pt x="3521" y="380"/>
                </a:lnTo>
                <a:moveTo>
                  <a:pt x="2007" y="380"/>
                </a:moveTo>
                <a:lnTo>
                  <a:pt x="2008" y="381"/>
                </a:lnTo>
                <a:lnTo>
                  <a:pt x="2007" y="381"/>
                </a:lnTo>
                <a:lnTo>
                  <a:pt x="2005" y="383"/>
                </a:lnTo>
                <a:lnTo>
                  <a:pt x="2005" y="381"/>
                </a:lnTo>
                <a:lnTo>
                  <a:pt x="2003" y="381"/>
                </a:lnTo>
                <a:lnTo>
                  <a:pt x="2003" y="380"/>
                </a:lnTo>
                <a:lnTo>
                  <a:pt x="2003" y="378"/>
                </a:lnTo>
                <a:lnTo>
                  <a:pt x="2001" y="378"/>
                </a:lnTo>
                <a:lnTo>
                  <a:pt x="2000" y="378"/>
                </a:lnTo>
                <a:lnTo>
                  <a:pt x="2001" y="376"/>
                </a:lnTo>
                <a:lnTo>
                  <a:pt x="2003" y="376"/>
                </a:lnTo>
                <a:lnTo>
                  <a:pt x="2005" y="378"/>
                </a:lnTo>
                <a:lnTo>
                  <a:pt x="2005" y="376"/>
                </a:lnTo>
                <a:lnTo>
                  <a:pt x="2003" y="376"/>
                </a:lnTo>
                <a:lnTo>
                  <a:pt x="2003" y="375"/>
                </a:lnTo>
                <a:lnTo>
                  <a:pt x="2005" y="375"/>
                </a:lnTo>
                <a:lnTo>
                  <a:pt x="2007" y="375"/>
                </a:lnTo>
                <a:lnTo>
                  <a:pt x="2007" y="376"/>
                </a:lnTo>
                <a:lnTo>
                  <a:pt x="2007" y="378"/>
                </a:lnTo>
                <a:lnTo>
                  <a:pt x="2007" y="380"/>
                </a:lnTo>
                <a:moveTo>
                  <a:pt x="2237" y="369"/>
                </a:moveTo>
                <a:lnTo>
                  <a:pt x="2239" y="369"/>
                </a:lnTo>
                <a:lnTo>
                  <a:pt x="2239" y="371"/>
                </a:lnTo>
                <a:lnTo>
                  <a:pt x="2237" y="371"/>
                </a:lnTo>
                <a:lnTo>
                  <a:pt x="2237" y="373"/>
                </a:lnTo>
                <a:lnTo>
                  <a:pt x="2236" y="373"/>
                </a:lnTo>
                <a:lnTo>
                  <a:pt x="2236" y="375"/>
                </a:lnTo>
                <a:lnTo>
                  <a:pt x="2236" y="376"/>
                </a:lnTo>
                <a:lnTo>
                  <a:pt x="2237" y="376"/>
                </a:lnTo>
                <a:lnTo>
                  <a:pt x="2237" y="378"/>
                </a:lnTo>
                <a:lnTo>
                  <a:pt x="2236" y="378"/>
                </a:lnTo>
                <a:lnTo>
                  <a:pt x="2236" y="380"/>
                </a:lnTo>
                <a:lnTo>
                  <a:pt x="2234" y="380"/>
                </a:lnTo>
                <a:lnTo>
                  <a:pt x="2234" y="381"/>
                </a:lnTo>
                <a:lnTo>
                  <a:pt x="2232" y="381"/>
                </a:lnTo>
                <a:lnTo>
                  <a:pt x="2232" y="383"/>
                </a:lnTo>
                <a:lnTo>
                  <a:pt x="2232" y="385"/>
                </a:lnTo>
                <a:lnTo>
                  <a:pt x="2230" y="385"/>
                </a:lnTo>
                <a:lnTo>
                  <a:pt x="2230" y="383"/>
                </a:lnTo>
                <a:lnTo>
                  <a:pt x="2230" y="381"/>
                </a:lnTo>
                <a:lnTo>
                  <a:pt x="2230" y="380"/>
                </a:lnTo>
                <a:lnTo>
                  <a:pt x="2230" y="378"/>
                </a:lnTo>
                <a:lnTo>
                  <a:pt x="2230" y="376"/>
                </a:lnTo>
                <a:lnTo>
                  <a:pt x="2229" y="376"/>
                </a:lnTo>
                <a:lnTo>
                  <a:pt x="2229" y="375"/>
                </a:lnTo>
                <a:lnTo>
                  <a:pt x="2230" y="375"/>
                </a:lnTo>
                <a:lnTo>
                  <a:pt x="2230" y="373"/>
                </a:lnTo>
                <a:lnTo>
                  <a:pt x="2232" y="371"/>
                </a:lnTo>
                <a:lnTo>
                  <a:pt x="2234" y="371"/>
                </a:lnTo>
                <a:lnTo>
                  <a:pt x="2234" y="369"/>
                </a:lnTo>
                <a:lnTo>
                  <a:pt x="2236" y="369"/>
                </a:lnTo>
                <a:lnTo>
                  <a:pt x="2237" y="369"/>
                </a:lnTo>
                <a:moveTo>
                  <a:pt x="1337" y="375"/>
                </a:moveTo>
                <a:lnTo>
                  <a:pt x="1337" y="373"/>
                </a:lnTo>
                <a:lnTo>
                  <a:pt x="1335" y="373"/>
                </a:lnTo>
                <a:lnTo>
                  <a:pt x="1335" y="371"/>
                </a:lnTo>
                <a:lnTo>
                  <a:pt x="1335" y="369"/>
                </a:lnTo>
                <a:lnTo>
                  <a:pt x="1337" y="369"/>
                </a:lnTo>
                <a:lnTo>
                  <a:pt x="1338" y="368"/>
                </a:lnTo>
                <a:lnTo>
                  <a:pt x="1340" y="368"/>
                </a:lnTo>
                <a:lnTo>
                  <a:pt x="1340" y="369"/>
                </a:lnTo>
                <a:lnTo>
                  <a:pt x="1338" y="369"/>
                </a:lnTo>
                <a:lnTo>
                  <a:pt x="1338" y="371"/>
                </a:lnTo>
                <a:lnTo>
                  <a:pt x="1340" y="371"/>
                </a:lnTo>
                <a:lnTo>
                  <a:pt x="1338" y="373"/>
                </a:lnTo>
                <a:lnTo>
                  <a:pt x="1337" y="375"/>
                </a:lnTo>
                <a:moveTo>
                  <a:pt x="1333" y="373"/>
                </a:moveTo>
                <a:lnTo>
                  <a:pt x="1335" y="373"/>
                </a:lnTo>
                <a:lnTo>
                  <a:pt x="1333" y="376"/>
                </a:lnTo>
                <a:lnTo>
                  <a:pt x="1331" y="378"/>
                </a:lnTo>
                <a:lnTo>
                  <a:pt x="1330" y="378"/>
                </a:lnTo>
                <a:lnTo>
                  <a:pt x="1330" y="376"/>
                </a:lnTo>
                <a:lnTo>
                  <a:pt x="1331" y="375"/>
                </a:lnTo>
                <a:lnTo>
                  <a:pt x="1333" y="375"/>
                </a:lnTo>
                <a:lnTo>
                  <a:pt x="1333" y="373"/>
                </a:lnTo>
                <a:moveTo>
                  <a:pt x="838" y="376"/>
                </a:moveTo>
                <a:lnTo>
                  <a:pt x="838" y="378"/>
                </a:lnTo>
                <a:lnTo>
                  <a:pt x="836" y="378"/>
                </a:lnTo>
                <a:lnTo>
                  <a:pt x="836" y="376"/>
                </a:lnTo>
                <a:lnTo>
                  <a:pt x="838" y="376"/>
                </a:lnTo>
                <a:moveTo>
                  <a:pt x="838" y="373"/>
                </a:moveTo>
                <a:lnTo>
                  <a:pt x="838" y="375"/>
                </a:lnTo>
                <a:lnTo>
                  <a:pt x="838" y="376"/>
                </a:lnTo>
                <a:lnTo>
                  <a:pt x="839" y="376"/>
                </a:lnTo>
                <a:lnTo>
                  <a:pt x="841" y="375"/>
                </a:lnTo>
                <a:lnTo>
                  <a:pt x="843" y="373"/>
                </a:lnTo>
                <a:lnTo>
                  <a:pt x="844" y="373"/>
                </a:lnTo>
                <a:lnTo>
                  <a:pt x="846" y="373"/>
                </a:lnTo>
                <a:lnTo>
                  <a:pt x="846" y="371"/>
                </a:lnTo>
                <a:lnTo>
                  <a:pt x="844" y="371"/>
                </a:lnTo>
                <a:lnTo>
                  <a:pt x="843" y="371"/>
                </a:lnTo>
                <a:lnTo>
                  <a:pt x="843" y="369"/>
                </a:lnTo>
                <a:lnTo>
                  <a:pt x="844" y="369"/>
                </a:lnTo>
                <a:lnTo>
                  <a:pt x="846" y="369"/>
                </a:lnTo>
                <a:lnTo>
                  <a:pt x="846" y="368"/>
                </a:lnTo>
                <a:lnTo>
                  <a:pt x="848" y="368"/>
                </a:lnTo>
                <a:lnTo>
                  <a:pt x="848" y="366"/>
                </a:lnTo>
                <a:lnTo>
                  <a:pt x="848" y="366"/>
                </a:lnTo>
                <a:lnTo>
                  <a:pt x="848" y="364"/>
                </a:lnTo>
                <a:lnTo>
                  <a:pt x="850" y="364"/>
                </a:lnTo>
                <a:lnTo>
                  <a:pt x="850" y="363"/>
                </a:lnTo>
                <a:lnTo>
                  <a:pt x="851" y="363"/>
                </a:lnTo>
                <a:lnTo>
                  <a:pt x="853" y="361"/>
                </a:lnTo>
                <a:lnTo>
                  <a:pt x="855" y="359"/>
                </a:lnTo>
                <a:lnTo>
                  <a:pt x="856" y="359"/>
                </a:lnTo>
                <a:lnTo>
                  <a:pt x="856" y="357"/>
                </a:lnTo>
                <a:lnTo>
                  <a:pt x="855" y="357"/>
                </a:lnTo>
                <a:lnTo>
                  <a:pt x="853" y="359"/>
                </a:lnTo>
                <a:lnTo>
                  <a:pt x="851" y="357"/>
                </a:lnTo>
                <a:lnTo>
                  <a:pt x="850" y="357"/>
                </a:lnTo>
                <a:lnTo>
                  <a:pt x="850" y="357"/>
                </a:lnTo>
                <a:lnTo>
                  <a:pt x="848" y="357"/>
                </a:lnTo>
                <a:lnTo>
                  <a:pt x="848" y="357"/>
                </a:lnTo>
                <a:lnTo>
                  <a:pt x="846" y="357"/>
                </a:lnTo>
                <a:lnTo>
                  <a:pt x="846" y="357"/>
                </a:lnTo>
                <a:lnTo>
                  <a:pt x="844" y="357"/>
                </a:lnTo>
                <a:lnTo>
                  <a:pt x="844" y="359"/>
                </a:lnTo>
                <a:lnTo>
                  <a:pt x="843" y="359"/>
                </a:lnTo>
                <a:lnTo>
                  <a:pt x="843" y="361"/>
                </a:lnTo>
                <a:lnTo>
                  <a:pt x="841" y="363"/>
                </a:lnTo>
                <a:lnTo>
                  <a:pt x="841" y="364"/>
                </a:lnTo>
                <a:lnTo>
                  <a:pt x="841" y="366"/>
                </a:lnTo>
                <a:lnTo>
                  <a:pt x="841" y="368"/>
                </a:lnTo>
                <a:lnTo>
                  <a:pt x="839" y="368"/>
                </a:lnTo>
                <a:lnTo>
                  <a:pt x="839" y="369"/>
                </a:lnTo>
                <a:lnTo>
                  <a:pt x="839" y="371"/>
                </a:lnTo>
                <a:lnTo>
                  <a:pt x="838" y="371"/>
                </a:lnTo>
                <a:lnTo>
                  <a:pt x="838" y="373"/>
                </a:lnTo>
                <a:moveTo>
                  <a:pt x="850" y="359"/>
                </a:moveTo>
                <a:lnTo>
                  <a:pt x="851" y="359"/>
                </a:lnTo>
                <a:lnTo>
                  <a:pt x="851" y="361"/>
                </a:lnTo>
                <a:lnTo>
                  <a:pt x="850" y="361"/>
                </a:lnTo>
                <a:lnTo>
                  <a:pt x="850" y="359"/>
                </a:lnTo>
                <a:moveTo>
                  <a:pt x="848" y="357"/>
                </a:moveTo>
                <a:lnTo>
                  <a:pt x="848" y="357"/>
                </a:lnTo>
                <a:lnTo>
                  <a:pt x="848" y="359"/>
                </a:lnTo>
                <a:lnTo>
                  <a:pt x="848" y="359"/>
                </a:lnTo>
                <a:lnTo>
                  <a:pt x="848" y="357"/>
                </a:lnTo>
                <a:moveTo>
                  <a:pt x="844" y="363"/>
                </a:moveTo>
                <a:lnTo>
                  <a:pt x="846" y="363"/>
                </a:lnTo>
                <a:lnTo>
                  <a:pt x="848" y="363"/>
                </a:lnTo>
                <a:lnTo>
                  <a:pt x="846" y="364"/>
                </a:lnTo>
                <a:lnTo>
                  <a:pt x="844" y="364"/>
                </a:lnTo>
                <a:lnTo>
                  <a:pt x="844" y="363"/>
                </a:lnTo>
                <a:moveTo>
                  <a:pt x="2265" y="359"/>
                </a:moveTo>
                <a:lnTo>
                  <a:pt x="2266" y="359"/>
                </a:lnTo>
                <a:lnTo>
                  <a:pt x="2268" y="359"/>
                </a:lnTo>
                <a:lnTo>
                  <a:pt x="2270" y="359"/>
                </a:lnTo>
                <a:lnTo>
                  <a:pt x="2272" y="359"/>
                </a:lnTo>
                <a:lnTo>
                  <a:pt x="2273" y="359"/>
                </a:lnTo>
                <a:lnTo>
                  <a:pt x="2273" y="361"/>
                </a:lnTo>
                <a:lnTo>
                  <a:pt x="2273" y="363"/>
                </a:lnTo>
                <a:lnTo>
                  <a:pt x="2272" y="363"/>
                </a:lnTo>
                <a:lnTo>
                  <a:pt x="2272" y="364"/>
                </a:lnTo>
                <a:lnTo>
                  <a:pt x="2270" y="364"/>
                </a:lnTo>
                <a:lnTo>
                  <a:pt x="2268" y="364"/>
                </a:lnTo>
                <a:lnTo>
                  <a:pt x="2266" y="364"/>
                </a:lnTo>
                <a:lnTo>
                  <a:pt x="2266" y="366"/>
                </a:lnTo>
                <a:lnTo>
                  <a:pt x="2266" y="368"/>
                </a:lnTo>
                <a:lnTo>
                  <a:pt x="2265" y="368"/>
                </a:lnTo>
                <a:lnTo>
                  <a:pt x="2265" y="366"/>
                </a:lnTo>
                <a:lnTo>
                  <a:pt x="2263" y="366"/>
                </a:lnTo>
                <a:lnTo>
                  <a:pt x="2263" y="364"/>
                </a:lnTo>
                <a:lnTo>
                  <a:pt x="2261" y="364"/>
                </a:lnTo>
                <a:lnTo>
                  <a:pt x="2261" y="363"/>
                </a:lnTo>
                <a:lnTo>
                  <a:pt x="2263" y="363"/>
                </a:lnTo>
                <a:lnTo>
                  <a:pt x="2263" y="361"/>
                </a:lnTo>
                <a:lnTo>
                  <a:pt x="2265" y="361"/>
                </a:lnTo>
                <a:lnTo>
                  <a:pt x="2265" y="359"/>
                </a:lnTo>
                <a:moveTo>
                  <a:pt x="2263" y="368"/>
                </a:moveTo>
                <a:lnTo>
                  <a:pt x="2265" y="368"/>
                </a:lnTo>
                <a:lnTo>
                  <a:pt x="2265" y="369"/>
                </a:lnTo>
                <a:lnTo>
                  <a:pt x="2263" y="369"/>
                </a:lnTo>
                <a:lnTo>
                  <a:pt x="2263" y="368"/>
                </a:lnTo>
                <a:moveTo>
                  <a:pt x="2270" y="354"/>
                </a:moveTo>
                <a:lnTo>
                  <a:pt x="2270" y="356"/>
                </a:lnTo>
                <a:lnTo>
                  <a:pt x="2272" y="356"/>
                </a:lnTo>
                <a:lnTo>
                  <a:pt x="2272" y="357"/>
                </a:lnTo>
                <a:lnTo>
                  <a:pt x="2270" y="357"/>
                </a:lnTo>
                <a:lnTo>
                  <a:pt x="2268" y="357"/>
                </a:lnTo>
                <a:lnTo>
                  <a:pt x="2268" y="357"/>
                </a:lnTo>
                <a:lnTo>
                  <a:pt x="2266" y="357"/>
                </a:lnTo>
                <a:lnTo>
                  <a:pt x="2266" y="357"/>
                </a:lnTo>
                <a:lnTo>
                  <a:pt x="2265" y="356"/>
                </a:lnTo>
                <a:lnTo>
                  <a:pt x="2266" y="356"/>
                </a:lnTo>
                <a:lnTo>
                  <a:pt x="2266" y="354"/>
                </a:lnTo>
                <a:lnTo>
                  <a:pt x="2268" y="354"/>
                </a:lnTo>
                <a:lnTo>
                  <a:pt x="2270" y="354"/>
                </a:lnTo>
                <a:moveTo>
                  <a:pt x="872" y="333"/>
                </a:moveTo>
                <a:lnTo>
                  <a:pt x="873" y="333"/>
                </a:lnTo>
                <a:lnTo>
                  <a:pt x="873" y="332"/>
                </a:lnTo>
                <a:lnTo>
                  <a:pt x="873" y="330"/>
                </a:lnTo>
                <a:lnTo>
                  <a:pt x="872" y="330"/>
                </a:lnTo>
                <a:lnTo>
                  <a:pt x="872" y="328"/>
                </a:lnTo>
                <a:lnTo>
                  <a:pt x="873" y="327"/>
                </a:lnTo>
                <a:lnTo>
                  <a:pt x="873" y="325"/>
                </a:lnTo>
                <a:lnTo>
                  <a:pt x="872" y="325"/>
                </a:lnTo>
                <a:lnTo>
                  <a:pt x="872" y="323"/>
                </a:lnTo>
                <a:lnTo>
                  <a:pt x="870" y="323"/>
                </a:lnTo>
                <a:lnTo>
                  <a:pt x="870" y="325"/>
                </a:lnTo>
                <a:lnTo>
                  <a:pt x="868" y="325"/>
                </a:lnTo>
                <a:lnTo>
                  <a:pt x="868" y="327"/>
                </a:lnTo>
                <a:lnTo>
                  <a:pt x="867" y="327"/>
                </a:lnTo>
                <a:lnTo>
                  <a:pt x="868" y="328"/>
                </a:lnTo>
                <a:lnTo>
                  <a:pt x="870" y="328"/>
                </a:lnTo>
                <a:lnTo>
                  <a:pt x="868" y="330"/>
                </a:lnTo>
                <a:lnTo>
                  <a:pt x="868" y="332"/>
                </a:lnTo>
                <a:lnTo>
                  <a:pt x="867" y="332"/>
                </a:lnTo>
                <a:lnTo>
                  <a:pt x="867" y="333"/>
                </a:lnTo>
                <a:lnTo>
                  <a:pt x="865" y="333"/>
                </a:lnTo>
                <a:lnTo>
                  <a:pt x="867" y="332"/>
                </a:lnTo>
                <a:lnTo>
                  <a:pt x="865" y="332"/>
                </a:lnTo>
                <a:lnTo>
                  <a:pt x="863" y="332"/>
                </a:lnTo>
                <a:lnTo>
                  <a:pt x="861" y="332"/>
                </a:lnTo>
                <a:lnTo>
                  <a:pt x="861" y="333"/>
                </a:lnTo>
                <a:lnTo>
                  <a:pt x="863" y="333"/>
                </a:lnTo>
                <a:lnTo>
                  <a:pt x="863" y="335"/>
                </a:lnTo>
                <a:lnTo>
                  <a:pt x="865" y="335"/>
                </a:lnTo>
                <a:lnTo>
                  <a:pt x="863" y="337"/>
                </a:lnTo>
                <a:lnTo>
                  <a:pt x="863" y="339"/>
                </a:lnTo>
                <a:lnTo>
                  <a:pt x="861" y="339"/>
                </a:lnTo>
                <a:lnTo>
                  <a:pt x="861" y="337"/>
                </a:lnTo>
                <a:lnTo>
                  <a:pt x="860" y="337"/>
                </a:lnTo>
                <a:lnTo>
                  <a:pt x="860" y="339"/>
                </a:lnTo>
                <a:lnTo>
                  <a:pt x="860" y="340"/>
                </a:lnTo>
                <a:lnTo>
                  <a:pt x="858" y="340"/>
                </a:lnTo>
                <a:lnTo>
                  <a:pt x="858" y="342"/>
                </a:lnTo>
                <a:lnTo>
                  <a:pt x="860" y="342"/>
                </a:lnTo>
                <a:lnTo>
                  <a:pt x="860" y="344"/>
                </a:lnTo>
                <a:lnTo>
                  <a:pt x="861" y="344"/>
                </a:lnTo>
                <a:lnTo>
                  <a:pt x="861" y="342"/>
                </a:lnTo>
                <a:lnTo>
                  <a:pt x="863" y="342"/>
                </a:lnTo>
                <a:lnTo>
                  <a:pt x="861" y="344"/>
                </a:lnTo>
                <a:lnTo>
                  <a:pt x="861" y="345"/>
                </a:lnTo>
                <a:lnTo>
                  <a:pt x="860" y="345"/>
                </a:lnTo>
                <a:lnTo>
                  <a:pt x="860" y="347"/>
                </a:lnTo>
                <a:lnTo>
                  <a:pt x="860" y="349"/>
                </a:lnTo>
                <a:lnTo>
                  <a:pt x="860" y="351"/>
                </a:lnTo>
                <a:lnTo>
                  <a:pt x="861" y="351"/>
                </a:lnTo>
                <a:lnTo>
                  <a:pt x="861" y="349"/>
                </a:lnTo>
                <a:lnTo>
                  <a:pt x="863" y="349"/>
                </a:lnTo>
                <a:lnTo>
                  <a:pt x="865" y="349"/>
                </a:lnTo>
                <a:lnTo>
                  <a:pt x="865" y="347"/>
                </a:lnTo>
                <a:lnTo>
                  <a:pt x="865" y="345"/>
                </a:lnTo>
                <a:lnTo>
                  <a:pt x="867" y="345"/>
                </a:lnTo>
                <a:lnTo>
                  <a:pt x="865" y="344"/>
                </a:lnTo>
                <a:lnTo>
                  <a:pt x="867" y="344"/>
                </a:lnTo>
                <a:lnTo>
                  <a:pt x="868" y="344"/>
                </a:lnTo>
                <a:lnTo>
                  <a:pt x="868" y="342"/>
                </a:lnTo>
                <a:lnTo>
                  <a:pt x="868" y="340"/>
                </a:lnTo>
                <a:lnTo>
                  <a:pt x="870" y="339"/>
                </a:lnTo>
                <a:lnTo>
                  <a:pt x="872" y="339"/>
                </a:lnTo>
                <a:lnTo>
                  <a:pt x="872" y="337"/>
                </a:lnTo>
                <a:lnTo>
                  <a:pt x="872" y="335"/>
                </a:lnTo>
                <a:lnTo>
                  <a:pt x="872" y="333"/>
                </a:lnTo>
                <a:moveTo>
                  <a:pt x="868" y="339"/>
                </a:moveTo>
                <a:lnTo>
                  <a:pt x="867" y="339"/>
                </a:lnTo>
                <a:lnTo>
                  <a:pt x="868" y="337"/>
                </a:lnTo>
                <a:lnTo>
                  <a:pt x="868" y="339"/>
                </a:lnTo>
                <a:moveTo>
                  <a:pt x="856" y="347"/>
                </a:moveTo>
                <a:lnTo>
                  <a:pt x="858" y="347"/>
                </a:lnTo>
                <a:lnTo>
                  <a:pt x="858" y="349"/>
                </a:lnTo>
                <a:lnTo>
                  <a:pt x="856" y="349"/>
                </a:lnTo>
                <a:lnTo>
                  <a:pt x="855" y="349"/>
                </a:lnTo>
                <a:lnTo>
                  <a:pt x="855" y="347"/>
                </a:lnTo>
                <a:lnTo>
                  <a:pt x="855" y="345"/>
                </a:lnTo>
                <a:lnTo>
                  <a:pt x="856" y="345"/>
                </a:lnTo>
                <a:lnTo>
                  <a:pt x="856" y="347"/>
                </a:lnTo>
                <a:moveTo>
                  <a:pt x="858" y="345"/>
                </a:moveTo>
                <a:lnTo>
                  <a:pt x="860" y="345"/>
                </a:lnTo>
                <a:lnTo>
                  <a:pt x="858" y="347"/>
                </a:lnTo>
                <a:lnTo>
                  <a:pt x="858" y="345"/>
                </a:lnTo>
                <a:moveTo>
                  <a:pt x="858" y="345"/>
                </a:moveTo>
                <a:lnTo>
                  <a:pt x="856" y="345"/>
                </a:lnTo>
                <a:lnTo>
                  <a:pt x="856" y="344"/>
                </a:lnTo>
                <a:lnTo>
                  <a:pt x="856" y="342"/>
                </a:lnTo>
                <a:lnTo>
                  <a:pt x="858" y="342"/>
                </a:lnTo>
                <a:lnTo>
                  <a:pt x="858" y="344"/>
                </a:lnTo>
                <a:lnTo>
                  <a:pt x="858" y="345"/>
                </a:lnTo>
                <a:moveTo>
                  <a:pt x="3364" y="347"/>
                </a:moveTo>
                <a:lnTo>
                  <a:pt x="3364" y="349"/>
                </a:lnTo>
                <a:lnTo>
                  <a:pt x="3362" y="349"/>
                </a:lnTo>
                <a:lnTo>
                  <a:pt x="3362" y="347"/>
                </a:lnTo>
                <a:lnTo>
                  <a:pt x="3360" y="347"/>
                </a:lnTo>
                <a:lnTo>
                  <a:pt x="3359" y="347"/>
                </a:lnTo>
                <a:lnTo>
                  <a:pt x="3357" y="345"/>
                </a:lnTo>
                <a:lnTo>
                  <a:pt x="3355" y="344"/>
                </a:lnTo>
                <a:lnTo>
                  <a:pt x="3357" y="344"/>
                </a:lnTo>
                <a:lnTo>
                  <a:pt x="3357" y="342"/>
                </a:lnTo>
                <a:lnTo>
                  <a:pt x="3359" y="342"/>
                </a:lnTo>
                <a:lnTo>
                  <a:pt x="3359" y="344"/>
                </a:lnTo>
                <a:lnTo>
                  <a:pt x="3360" y="344"/>
                </a:lnTo>
                <a:lnTo>
                  <a:pt x="3362" y="344"/>
                </a:lnTo>
                <a:lnTo>
                  <a:pt x="3362" y="345"/>
                </a:lnTo>
                <a:lnTo>
                  <a:pt x="3364" y="345"/>
                </a:lnTo>
                <a:lnTo>
                  <a:pt x="3364" y="347"/>
                </a:lnTo>
                <a:moveTo>
                  <a:pt x="3309" y="342"/>
                </a:moveTo>
                <a:lnTo>
                  <a:pt x="3309" y="340"/>
                </a:lnTo>
                <a:lnTo>
                  <a:pt x="3307" y="340"/>
                </a:lnTo>
                <a:lnTo>
                  <a:pt x="3307" y="342"/>
                </a:lnTo>
                <a:lnTo>
                  <a:pt x="3306" y="342"/>
                </a:lnTo>
                <a:lnTo>
                  <a:pt x="3306" y="340"/>
                </a:lnTo>
                <a:lnTo>
                  <a:pt x="3306" y="339"/>
                </a:lnTo>
                <a:lnTo>
                  <a:pt x="3306" y="337"/>
                </a:lnTo>
                <a:lnTo>
                  <a:pt x="3307" y="337"/>
                </a:lnTo>
                <a:lnTo>
                  <a:pt x="3309" y="337"/>
                </a:lnTo>
                <a:lnTo>
                  <a:pt x="3309" y="339"/>
                </a:lnTo>
                <a:lnTo>
                  <a:pt x="3311" y="337"/>
                </a:lnTo>
                <a:lnTo>
                  <a:pt x="3311" y="337"/>
                </a:lnTo>
                <a:lnTo>
                  <a:pt x="3311" y="339"/>
                </a:lnTo>
                <a:lnTo>
                  <a:pt x="3311" y="340"/>
                </a:lnTo>
                <a:lnTo>
                  <a:pt x="3311" y="342"/>
                </a:lnTo>
                <a:lnTo>
                  <a:pt x="3311" y="344"/>
                </a:lnTo>
                <a:lnTo>
                  <a:pt x="3311" y="342"/>
                </a:lnTo>
                <a:lnTo>
                  <a:pt x="3309" y="342"/>
                </a:lnTo>
                <a:moveTo>
                  <a:pt x="2049" y="339"/>
                </a:moveTo>
                <a:lnTo>
                  <a:pt x="2048" y="339"/>
                </a:lnTo>
                <a:lnTo>
                  <a:pt x="2048" y="337"/>
                </a:lnTo>
                <a:lnTo>
                  <a:pt x="2049" y="337"/>
                </a:lnTo>
                <a:lnTo>
                  <a:pt x="2051" y="337"/>
                </a:lnTo>
                <a:lnTo>
                  <a:pt x="2051" y="335"/>
                </a:lnTo>
                <a:lnTo>
                  <a:pt x="2053" y="333"/>
                </a:lnTo>
                <a:lnTo>
                  <a:pt x="2053" y="335"/>
                </a:lnTo>
                <a:lnTo>
                  <a:pt x="2053" y="337"/>
                </a:lnTo>
                <a:lnTo>
                  <a:pt x="2053" y="339"/>
                </a:lnTo>
                <a:lnTo>
                  <a:pt x="2053" y="340"/>
                </a:lnTo>
                <a:lnTo>
                  <a:pt x="2053" y="342"/>
                </a:lnTo>
                <a:lnTo>
                  <a:pt x="2051" y="342"/>
                </a:lnTo>
                <a:lnTo>
                  <a:pt x="2051" y="340"/>
                </a:lnTo>
                <a:lnTo>
                  <a:pt x="2051" y="339"/>
                </a:lnTo>
                <a:lnTo>
                  <a:pt x="2049" y="339"/>
                </a:lnTo>
                <a:moveTo>
                  <a:pt x="3042" y="908"/>
                </a:moveTo>
                <a:lnTo>
                  <a:pt x="3044" y="906"/>
                </a:lnTo>
                <a:lnTo>
                  <a:pt x="3044" y="908"/>
                </a:lnTo>
                <a:lnTo>
                  <a:pt x="3042" y="910"/>
                </a:lnTo>
                <a:lnTo>
                  <a:pt x="3041" y="910"/>
                </a:lnTo>
                <a:lnTo>
                  <a:pt x="3041" y="908"/>
                </a:lnTo>
                <a:lnTo>
                  <a:pt x="3042" y="908"/>
                </a:lnTo>
                <a:moveTo>
                  <a:pt x="3323" y="966"/>
                </a:moveTo>
                <a:lnTo>
                  <a:pt x="3321" y="965"/>
                </a:lnTo>
                <a:lnTo>
                  <a:pt x="3323" y="965"/>
                </a:lnTo>
                <a:lnTo>
                  <a:pt x="3323" y="966"/>
                </a:lnTo>
                <a:moveTo>
                  <a:pt x="3343" y="641"/>
                </a:moveTo>
                <a:lnTo>
                  <a:pt x="3345" y="640"/>
                </a:lnTo>
                <a:lnTo>
                  <a:pt x="3345" y="641"/>
                </a:lnTo>
                <a:lnTo>
                  <a:pt x="3343" y="641"/>
                </a:lnTo>
                <a:moveTo>
                  <a:pt x="3398" y="623"/>
                </a:moveTo>
                <a:lnTo>
                  <a:pt x="3400" y="623"/>
                </a:lnTo>
                <a:lnTo>
                  <a:pt x="3400" y="624"/>
                </a:lnTo>
                <a:lnTo>
                  <a:pt x="3398" y="624"/>
                </a:lnTo>
                <a:lnTo>
                  <a:pt x="3398" y="623"/>
                </a:lnTo>
                <a:moveTo>
                  <a:pt x="3418" y="653"/>
                </a:moveTo>
                <a:lnTo>
                  <a:pt x="3418" y="655"/>
                </a:lnTo>
                <a:lnTo>
                  <a:pt x="3417" y="655"/>
                </a:lnTo>
                <a:lnTo>
                  <a:pt x="3417" y="653"/>
                </a:lnTo>
                <a:lnTo>
                  <a:pt x="3417" y="652"/>
                </a:lnTo>
                <a:lnTo>
                  <a:pt x="3418" y="653"/>
                </a:lnTo>
                <a:moveTo>
                  <a:pt x="2138" y="404"/>
                </a:moveTo>
                <a:lnTo>
                  <a:pt x="2140" y="404"/>
                </a:lnTo>
                <a:lnTo>
                  <a:pt x="2140" y="405"/>
                </a:lnTo>
                <a:lnTo>
                  <a:pt x="2138" y="405"/>
                </a:lnTo>
                <a:lnTo>
                  <a:pt x="2138" y="404"/>
                </a:lnTo>
                <a:moveTo>
                  <a:pt x="2080" y="474"/>
                </a:moveTo>
                <a:lnTo>
                  <a:pt x="2080" y="475"/>
                </a:lnTo>
                <a:lnTo>
                  <a:pt x="2078" y="475"/>
                </a:lnTo>
                <a:lnTo>
                  <a:pt x="2080" y="477"/>
                </a:lnTo>
                <a:lnTo>
                  <a:pt x="2080" y="479"/>
                </a:lnTo>
                <a:lnTo>
                  <a:pt x="2078" y="481"/>
                </a:lnTo>
                <a:lnTo>
                  <a:pt x="2078" y="481"/>
                </a:lnTo>
                <a:lnTo>
                  <a:pt x="2080" y="481"/>
                </a:lnTo>
                <a:lnTo>
                  <a:pt x="2080" y="482"/>
                </a:lnTo>
                <a:lnTo>
                  <a:pt x="2078" y="481"/>
                </a:lnTo>
                <a:lnTo>
                  <a:pt x="2078" y="482"/>
                </a:lnTo>
                <a:lnTo>
                  <a:pt x="2078" y="484"/>
                </a:lnTo>
                <a:lnTo>
                  <a:pt x="2077" y="484"/>
                </a:lnTo>
                <a:lnTo>
                  <a:pt x="2075" y="486"/>
                </a:lnTo>
                <a:lnTo>
                  <a:pt x="2072" y="486"/>
                </a:lnTo>
                <a:lnTo>
                  <a:pt x="2070" y="486"/>
                </a:lnTo>
                <a:lnTo>
                  <a:pt x="2070" y="487"/>
                </a:lnTo>
                <a:lnTo>
                  <a:pt x="2068" y="487"/>
                </a:lnTo>
                <a:lnTo>
                  <a:pt x="2066" y="487"/>
                </a:lnTo>
                <a:lnTo>
                  <a:pt x="2066" y="489"/>
                </a:lnTo>
                <a:lnTo>
                  <a:pt x="2065" y="489"/>
                </a:lnTo>
                <a:lnTo>
                  <a:pt x="2065" y="491"/>
                </a:lnTo>
                <a:lnTo>
                  <a:pt x="2065" y="493"/>
                </a:lnTo>
                <a:lnTo>
                  <a:pt x="2065" y="494"/>
                </a:lnTo>
                <a:lnTo>
                  <a:pt x="2063" y="494"/>
                </a:lnTo>
                <a:lnTo>
                  <a:pt x="2061" y="496"/>
                </a:lnTo>
                <a:lnTo>
                  <a:pt x="2060" y="494"/>
                </a:lnTo>
                <a:lnTo>
                  <a:pt x="2058" y="494"/>
                </a:lnTo>
                <a:lnTo>
                  <a:pt x="2056" y="494"/>
                </a:lnTo>
                <a:lnTo>
                  <a:pt x="2054" y="494"/>
                </a:lnTo>
                <a:lnTo>
                  <a:pt x="2053" y="494"/>
                </a:lnTo>
                <a:lnTo>
                  <a:pt x="2051" y="494"/>
                </a:lnTo>
                <a:lnTo>
                  <a:pt x="2051" y="493"/>
                </a:lnTo>
                <a:lnTo>
                  <a:pt x="2049" y="493"/>
                </a:lnTo>
                <a:lnTo>
                  <a:pt x="2049" y="491"/>
                </a:lnTo>
                <a:lnTo>
                  <a:pt x="2051" y="491"/>
                </a:lnTo>
                <a:lnTo>
                  <a:pt x="2051" y="489"/>
                </a:lnTo>
                <a:lnTo>
                  <a:pt x="2049" y="489"/>
                </a:lnTo>
                <a:lnTo>
                  <a:pt x="2048" y="489"/>
                </a:lnTo>
                <a:lnTo>
                  <a:pt x="2046" y="489"/>
                </a:lnTo>
                <a:lnTo>
                  <a:pt x="2044" y="489"/>
                </a:lnTo>
                <a:lnTo>
                  <a:pt x="2044" y="491"/>
                </a:lnTo>
                <a:lnTo>
                  <a:pt x="2044" y="493"/>
                </a:lnTo>
                <a:lnTo>
                  <a:pt x="2044" y="494"/>
                </a:lnTo>
                <a:lnTo>
                  <a:pt x="2046" y="494"/>
                </a:lnTo>
                <a:lnTo>
                  <a:pt x="2046" y="496"/>
                </a:lnTo>
                <a:lnTo>
                  <a:pt x="2046" y="498"/>
                </a:lnTo>
                <a:lnTo>
                  <a:pt x="2048" y="498"/>
                </a:lnTo>
                <a:lnTo>
                  <a:pt x="2048" y="499"/>
                </a:lnTo>
                <a:lnTo>
                  <a:pt x="2048" y="501"/>
                </a:lnTo>
                <a:lnTo>
                  <a:pt x="2046" y="501"/>
                </a:lnTo>
                <a:lnTo>
                  <a:pt x="2046" y="503"/>
                </a:lnTo>
                <a:lnTo>
                  <a:pt x="2048" y="503"/>
                </a:lnTo>
                <a:lnTo>
                  <a:pt x="2048" y="505"/>
                </a:lnTo>
                <a:lnTo>
                  <a:pt x="2046" y="505"/>
                </a:lnTo>
                <a:lnTo>
                  <a:pt x="2044" y="505"/>
                </a:lnTo>
                <a:lnTo>
                  <a:pt x="2042" y="505"/>
                </a:lnTo>
                <a:lnTo>
                  <a:pt x="2041" y="505"/>
                </a:lnTo>
                <a:lnTo>
                  <a:pt x="2039" y="505"/>
                </a:lnTo>
                <a:lnTo>
                  <a:pt x="2039" y="505"/>
                </a:lnTo>
                <a:lnTo>
                  <a:pt x="2039" y="506"/>
                </a:lnTo>
                <a:lnTo>
                  <a:pt x="2037" y="506"/>
                </a:lnTo>
                <a:lnTo>
                  <a:pt x="2036" y="506"/>
                </a:lnTo>
                <a:lnTo>
                  <a:pt x="2036" y="505"/>
                </a:lnTo>
                <a:lnTo>
                  <a:pt x="2034" y="505"/>
                </a:lnTo>
                <a:lnTo>
                  <a:pt x="2034" y="503"/>
                </a:lnTo>
                <a:lnTo>
                  <a:pt x="2032" y="503"/>
                </a:lnTo>
                <a:lnTo>
                  <a:pt x="2032" y="501"/>
                </a:lnTo>
                <a:lnTo>
                  <a:pt x="2031" y="501"/>
                </a:lnTo>
                <a:lnTo>
                  <a:pt x="2031" y="503"/>
                </a:lnTo>
                <a:lnTo>
                  <a:pt x="2029" y="503"/>
                </a:lnTo>
                <a:lnTo>
                  <a:pt x="2027" y="503"/>
                </a:lnTo>
                <a:lnTo>
                  <a:pt x="2027" y="505"/>
                </a:lnTo>
                <a:lnTo>
                  <a:pt x="2025" y="505"/>
                </a:lnTo>
                <a:lnTo>
                  <a:pt x="2024" y="505"/>
                </a:lnTo>
                <a:lnTo>
                  <a:pt x="2022" y="505"/>
                </a:lnTo>
                <a:lnTo>
                  <a:pt x="2020" y="505"/>
                </a:lnTo>
                <a:lnTo>
                  <a:pt x="2019" y="505"/>
                </a:lnTo>
                <a:lnTo>
                  <a:pt x="2019" y="506"/>
                </a:lnTo>
                <a:lnTo>
                  <a:pt x="2017" y="506"/>
                </a:lnTo>
                <a:lnTo>
                  <a:pt x="2015" y="506"/>
                </a:lnTo>
                <a:lnTo>
                  <a:pt x="2015" y="508"/>
                </a:lnTo>
                <a:lnTo>
                  <a:pt x="2015" y="510"/>
                </a:lnTo>
                <a:lnTo>
                  <a:pt x="2017" y="510"/>
                </a:lnTo>
                <a:lnTo>
                  <a:pt x="2017" y="511"/>
                </a:lnTo>
                <a:lnTo>
                  <a:pt x="2019" y="511"/>
                </a:lnTo>
                <a:lnTo>
                  <a:pt x="2020" y="511"/>
                </a:lnTo>
                <a:lnTo>
                  <a:pt x="2020" y="513"/>
                </a:lnTo>
                <a:lnTo>
                  <a:pt x="2017" y="513"/>
                </a:lnTo>
                <a:lnTo>
                  <a:pt x="2015" y="513"/>
                </a:lnTo>
                <a:lnTo>
                  <a:pt x="2017" y="515"/>
                </a:lnTo>
                <a:lnTo>
                  <a:pt x="2019" y="515"/>
                </a:lnTo>
                <a:lnTo>
                  <a:pt x="2020" y="516"/>
                </a:lnTo>
                <a:lnTo>
                  <a:pt x="2019" y="516"/>
                </a:lnTo>
                <a:lnTo>
                  <a:pt x="2019" y="518"/>
                </a:lnTo>
                <a:lnTo>
                  <a:pt x="2020" y="518"/>
                </a:lnTo>
                <a:lnTo>
                  <a:pt x="2022" y="518"/>
                </a:lnTo>
                <a:lnTo>
                  <a:pt x="2022" y="516"/>
                </a:lnTo>
                <a:lnTo>
                  <a:pt x="2024" y="516"/>
                </a:lnTo>
                <a:lnTo>
                  <a:pt x="2025" y="516"/>
                </a:lnTo>
                <a:lnTo>
                  <a:pt x="2025" y="518"/>
                </a:lnTo>
                <a:lnTo>
                  <a:pt x="2027" y="518"/>
                </a:lnTo>
                <a:lnTo>
                  <a:pt x="2029" y="518"/>
                </a:lnTo>
                <a:lnTo>
                  <a:pt x="2031" y="518"/>
                </a:lnTo>
                <a:lnTo>
                  <a:pt x="2031" y="520"/>
                </a:lnTo>
                <a:lnTo>
                  <a:pt x="2032" y="520"/>
                </a:lnTo>
                <a:lnTo>
                  <a:pt x="2032" y="522"/>
                </a:lnTo>
                <a:lnTo>
                  <a:pt x="2034" y="520"/>
                </a:lnTo>
                <a:lnTo>
                  <a:pt x="2036" y="520"/>
                </a:lnTo>
                <a:lnTo>
                  <a:pt x="2037" y="520"/>
                </a:lnTo>
                <a:lnTo>
                  <a:pt x="2036" y="522"/>
                </a:lnTo>
                <a:lnTo>
                  <a:pt x="2037" y="522"/>
                </a:lnTo>
                <a:lnTo>
                  <a:pt x="2039" y="522"/>
                </a:lnTo>
                <a:lnTo>
                  <a:pt x="2039" y="522"/>
                </a:lnTo>
                <a:lnTo>
                  <a:pt x="2039" y="523"/>
                </a:lnTo>
                <a:lnTo>
                  <a:pt x="2039" y="523"/>
                </a:lnTo>
                <a:lnTo>
                  <a:pt x="2041" y="523"/>
                </a:lnTo>
                <a:lnTo>
                  <a:pt x="2041" y="525"/>
                </a:lnTo>
                <a:lnTo>
                  <a:pt x="2039" y="525"/>
                </a:lnTo>
                <a:lnTo>
                  <a:pt x="2041" y="527"/>
                </a:lnTo>
                <a:lnTo>
                  <a:pt x="2042" y="527"/>
                </a:lnTo>
                <a:lnTo>
                  <a:pt x="2042" y="528"/>
                </a:lnTo>
                <a:lnTo>
                  <a:pt x="2041" y="528"/>
                </a:lnTo>
                <a:lnTo>
                  <a:pt x="2041" y="530"/>
                </a:lnTo>
                <a:lnTo>
                  <a:pt x="2042" y="530"/>
                </a:lnTo>
                <a:lnTo>
                  <a:pt x="2042" y="532"/>
                </a:lnTo>
                <a:lnTo>
                  <a:pt x="2042" y="534"/>
                </a:lnTo>
                <a:lnTo>
                  <a:pt x="2044" y="534"/>
                </a:lnTo>
                <a:lnTo>
                  <a:pt x="2044" y="535"/>
                </a:lnTo>
                <a:lnTo>
                  <a:pt x="2046" y="535"/>
                </a:lnTo>
                <a:lnTo>
                  <a:pt x="2046" y="537"/>
                </a:lnTo>
                <a:lnTo>
                  <a:pt x="2048" y="537"/>
                </a:lnTo>
                <a:lnTo>
                  <a:pt x="2049" y="537"/>
                </a:lnTo>
                <a:lnTo>
                  <a:pt x="2049" y="539"/>
                </a:lnTo>
                <a:lnTo>
                  <a:pt x="2051" y="539"/>
                </a:lnTo>
                <a:lnTo>
                  <a:pt x="2051" y="540"/>
                </a:lnTo>
                <a:lnTo>
                  <a:pt x="2051" y="542"/>
                </a:lnTo>
                <a:lnTo>
                  <a:pt x="2049" y="542"/>
                </a:lnTo>
                <a:lnTo>
                  <a:pt x="2049" y="544"/>
                </a:lnTo>
                <a:lnTo>
                  <a:pt x="2049" y="546"/>
                </a:lnTo>
                <a:lnTo>
                  <a:pt x="2051" y="546"/>
                </a:lnTo>
                <a:lnTo>
                  <a:pt x="2053" y="547"/>
                </a:lnTo>
                <a:lnTo>
                  <a:pt x="2051" y="547"/>
                </a:lnTo>
                <a:lnTo>
                  <a:pt x="2053" y="549"/>
                </a:lnTo>
                <a:lnTo>
                  <a:pt x="2054" y="551"/>
                </a:lnTo>
                <a:lnTo>
                  <a:pt x="2056" y="552"/>
                </a:lnTo>
                <a:lnTo>
                  <a:pt x="2056" y="554"/>
                </a:lnTo>
                <a:lnTo>
                  <a:pt x="2054" y="554"/>
                </a:lnTo>
                <a:lnTo>
                  <a:pt x="2054" y="552"/>
                </a:lnTo>
                <a:lnTo>
                  <a:pt x="2053" y="551"/>
                </a:lnTo>
                <a:lnTo>
                  <a:pt x="2053" y="549"/>
                </a:lnTo>
                <a:lnTo>
                  <a:pt x="2051" y="549"/>
                </a:lnTo>
                <a:lnTo>
                  <a:pt x="2051" y="551"/>
                </a:lnTo>
                <a:lnTo>
                  <a:pt x="2051" y="554"/>
                </a:lnTo>
                <a:lnTo>
                  <a:pt x="2051" y="556"/>
                </a:lnTo>
                <a:lnTo>
                  <a:pt x="2049" y="563"/>
                </a:lnTo>
                <a:lnTo>
                  <a:pt x="2051" y="561"/>
                </a:lnTo>
                <a:lnTo>
                  <a:pt x="2053" y="563"/>
                </a:lnTo>
                <a:lnTo>
                  <a:pt x="2051" y="563"/>
                </a:lnTo>
                <a:lnTo>
                  <a:pt x="2051" y="563"/>
                </a:lnTo>
                <a:lnTo>
                  <a:pt x="2049" y="563"/>
                </a:lnTo>
                <a:lnTo>
                  <a:pt x="2049" y="564"/>
                </a:lnTo>
                <a:lnTo>
                  <a:pt x="2049" y="566"/>
                </a:lnTo>
                <a:lnTo>
                  <a:pt x="2049" y="571"/>
                </a:lnTo>
                <a:lnTo>
                  <a:pt x="2048" y="573"/>
                </a:lnTo>
                <a:lnTo>
                  <a:pt x="2048" y="576"/>
                </a:lnTo>
                <a:lnTo>
                  <a:pt x="2048" y="578"/>
                </a:lnTo>
                <a:lnTo>
                  <a:pt x="2046" y="578"/>
                </a:lnTo>
                <a:lnTo>
                  <a:pt x="2046" y="580"/>
                </a:lnTo>
                <a:lnTo>
                  <a:pt x="2044" y="580"/>
                </a:lnTo>
                <a:lnTo>
                  <a:pt x="2042" y="581"/>
                </a:lnTo>
                <a:lnTo>
                  <a:pt x="2041" y="581"/>
                </a:lnTo>
                <a:lnTo>
                  <a:pt x="2039" y="581"/>
                </a:lnTo>
                <a:lnTo>
                  <a:pt x="2039" y="581"/>
                </a:lnTo>
                <a:lnTo>
                  <a:pt x="2039" y="580"/>
                </a:lnTo>
                <a:lnTo>
                  <a:pt x="2037" y="580"/>
                </a:lnTo>
                <a:lnTo>
                  <a:pt x="2036" y="580"/>
                </a:lnTo>
                <a:lnTo>
                  <a:pt x="2034" y="580"/>
                </a:lnTo>
                <a:lnTo>
                  <a:pt x="2032" y="580"/>
                </a:lnTo>
                <a:lnTo>
                  <a:pt x="2032" y="581"/>
                </a:lnTo>
                <a:lnTo>
                  <a:pt x="2031" y="581"/>
                </a:lnTo>
                <a:lnTo>
                  <a:pt x="2031" y="580"/>
                </a:lnTo>
                <a:lnTo>
                  <a:pt x="2029" y="580"/>
                </a:lnTo>
                <a:lnTo>
                  <a:pt x="2027" y="578"/>
                </a:lnTo>
                <a:lnTo>
                  <a:pt x="2025" y="578"/>
                </a:lnTo>
                <a:lnTo>
                  <a:pt x="2025" y="580"/>
                </a:lnTo>
                <a:lnTo>
                  <a:pt x="2024" y="580"/>
                </a:lnTo>
                <a:lnTo>
                  <a:pt x="2024" y="578"/>
                </a:lnTo>
                <a:lnTo>
                  <a:pt x="2022" y="578"/>
                </a:lnTo>
                <a:lnTo>
                  <a:pt x="2022" y="580"/>
                </a:lnTo>
                <a:lnTo>
                  <a:pt x="2020" y="580"/>
                </a:lnTo>
                <a:lnTo>
                  <a:pt x="2019" y="580"/>
                </a:lnTo>
                <a:lnTo>
                  <a:pt x="2017" y="580"/>
                </a:lnTo>
                <a:lnTo>
                  <a:pt x="2013" y="580"/>
                </a:lnTo>
                <a:lnTo>
                  <a:pt x="2012" y="580"/>
                </a:lnTo>
                <a:lnTo>
                  <a:pt x="2010" y="580"/>
                </a:lnTo>
                <a:lnTo>
                  <a:pt x="2010" y="578"/>
                </a:lnTo>
                <a:lnTo>
                  <a:pt x="2008" y="578"/>
                </a:lnTo>
                <a:lnTo>
                  <a:pt x="2007" y="578"/>
                </a:lnTo>
                <a:lnTo>
                  <a:pt x="2005" y="578"/>
                </a:lnTo>
                <a:lnTo>
                  <a:pt x="2003" y="578"/>
                </a:lnTo>
                <a:lnTo>
                  <a:pt x="2003" y="576"/>
                </a:lnTo>
                <a:lnTo>
                  <a:pt x="2001" y="576"/>
                </a:lnTo>
                <a:lnTo>
                  <a:pt x="2000" y="576"/>
                </a:lnTo>
                <a:lnTo>
                  <a:pt x="2000" y="578"/>
                </a:lnTo>
                <a:lnTo>
                  <a:pt x="1998" y="578"/>
                </a:lnTo>
                <a:lnTo>
                  <a:pt x="1998" y="578"/>
                </a:lnTo>
                <a:lnTo>
                  <a:pt x="1996" y="578"/>
                </a:lnTo>
                <a:lnTo>
                  <a:pt x="1995" y="578"/>
                </a:lnTo>
                <a:lnTo>
                  <a:pt x="1993" y="578"/>
                </a:lnTo>
                <a:lnTo>
                  <a:pt x="1991" y="578"/>
                </a:lnTo>
                <a:lnTo>
                  <a:pt x="1990" y="578"/>
                </a:lnTo>
                <a:lnTo>
                  <a:pt x="1988" y="576"/>
                </a:lnTo>
                <a:lnTo>
                  <a:pt x="1986" y="575"/>
                </a:lnTo>
                <a:lnTo>
                  <a:pt x="1984" y="575"/>
                </a:lnTo>
                <a:lnTo>
                  <a:pt x="1983" y="575"/>
                </a:lnTo>
                <a:lnTo>
                  <a:pt x="1981" y="575"/>
                </a:lnTo>
                <a:lnTo>
                  <a:pt x="1979" y="575"/>
                </a:lnTo>
                <a:lnTo>
                  <a:pt x="1979" y="576"/>
                </a:lnTo>
                <a:lnTo>
                  <a:pt x="1978" y="578"/>
                </a:lnTo>
                <a:lnTo>
                  <a:pt x="1979" y="578"/>
                </a:lnTo>
                <a:lnTo>
                  <a:pt x="1978" y="580"/>
                </a:lnTo>
                <a:lnTo>
                  <a:pt x="1978" y="581"/>
                </a:lnTo>
                <a:lnTo>
                  <a:pt x="1976" y="580"/>
                </a:lnTo>
                <a:lnTo>
                  <a:pt x="1976" y="581"/>
                </a:lnTo>
                <a:lnTo>
                  <a:pt x="1974" y="581"/>
                </a:lnTo>
                <a:lnTo>
                  <a:pt x="1972" y="581"/>
                </a:lnTo>
                <a:lnTo>
                  <a:pt x="1971" y="581"/>
                </a:lnTo>
                <a:lnTo>
                  <a:pt x="1971" y="583"/>
                </a:lnTo>
                <a:lnTo>
                  <a:pt x="1969" y="583"/>
                </a:lnTo>
                <a:lnTo>
                  <a:pt x="1967" y="583"/>
                </a:lnTo>
                <a:lnTo>
                  <a:pt x="1967" y="585"/>
                </a:lnTo>
                <a:lnTo>
                  <a:pt x="1967" y="587"/>
                </a:lnTo>
                <a:lnTo>
                  <a:pt x="1967" y="588"/>
                </a:lnTo>
                <a:lnTo>
                  <a:pt x="1969" y="590"/>
                </a:lnTo>
                <a:lnTo>
                  <a:pt x="1969" y="588"/>
                </a:lnTo>
                <a:lnTo>
                  <a:pt x="1971" y="588"/>
                </a:lnTo>
                <a:lnTo>
                  <a:pt x="1971" y="590"/>
                </a:lnTo>
                <a:lnTo>
                  <a:pt x="1969" y="590"/>
                </a:lnTo>
                <a:lnTo>
                  <a:pt x="1969" y="592"/>
                </a:lnTo>
                <a:lnTo>
                  <a:pt x="1971" y="592"/>
                </a:lnTo>
                <a:lnTo>
                  <a:pt x="1971" y="593"/>
                </a:lnTo>
                <a:lnTo>
                  <a:pt x="1971" y="595"/>
                </a:lnTo>
                <a:lnTo>
                  <a:pt x="1971" y="597"/>
                </a:lnTo>
                <a:lnTo>
                  <a:pt x="1971" y="599"/>
                </a:lnTo>
                <a:lnTo>
                  <a:pt x="1971" y="602"/>
                </a:lnTo>
                <a:lnTo>
                  <a:pt x="1971" y="604"/>
                </a:lnTo>
                <a:lnTo>
                  <a:pt x="1971" y="604"/>
                </a:lnTo>
                <a:lnTo>
                  <a:pt x="1971" y="605"/>
                </a:lnTo>
                <a:lnTo>
                  <a:pt x="1971" y="607"/>
                </a:lnTo>
                <a:lnTo>
                  <a:pt x="1971" y="609"/>
                </a:lnTo>
                <a:lnTo>
                  <a:pt x="1971" y="611"/>
                </a:lnTo>
                <a:lnTo>
                  <a:pt x="1972" y="611"/>
                </a:lnTo>
                <a:lnTo>
                  <a:pt x="1972" y="612"/>
                </a:lnTo>
                <a:lnTo>
                  <a:pt x="1972" y="614"/>
                </a:lnTo>
                <a:lnTo>
                  <a:pt x="1971" y="617"/>
                </a:lnTo>
                <a:lnTo>
                  <a:pt x="1972" y="617"/>
                </a:lnTo>
                <a:lnTo>
                  <a:pt x="1972" y="619"/>
                </a:lnTo>
                <a:lnTo>
                  <a:pt x="1971" y="619"/>
                </a:lnTo>
                <a:lnTo>
                  <a:pt x="1971" y="621"/>
                </a:lnTo>
                <a:lnTo>
                  <a:pt x="1971" y="623"/>
                </a:lnTo>
                <a:lnTo>
                  <a:pt x="1969" y="624"/>
                </a:lnTo>
                <a:lnTo>
                  <a:pt x="1969" y="626"/>
                </a:lnTo>
                <a:lnTo>
                  <a:pt x="1969" y="628"/>
                </a:lnTo>
                <a:lnTo>
                  <a:pt x="1967" y="631"/>
                </a:lnTo>
                <a:lnTo>
                  <a:pt x="1967" y="634"/>
                </a:lnTo>
                <a:lnTo>
                  <a:pt x="1967" y="636"/>
                </a:lnTo>
                <a:lnTo>
                  <a:pt x="1966" y="636"/>
                </a:lnTo>
                <a:lnTo>
                  <a:pt x="1966" y="638"/>
                </a:lnTo>
                <a:lnTo>
                  <a:pt x="1964" y="638"/>
                </a:lnTo>
                <a:lnTo>
                  <a:pt x="1962" y="638"/>
                </a:lnTo>
                <a:lnTo>
                  <a:pt x="1964" y="640"/>
                </a:lnTo>
                <a:lnTo>
                  <a:pt x="1964" y="641"/>
                </a:lnTo>
                <a:lnTo>
                  <a:pt x="1962" y="641"/>
                </a:lnTo>
                <a:lnTo>
                  <a:pt x="1962" y="643"/>
                </a:lnTo>
                <a:lnTo>
                  <a:pt x="1962" y="645"/>
                </a:lnTo>
                <a:lnTo>
                  <a:pt x="1962" y="645"/>
                </a:lnTo>
                <a:lnTo>
                  <a:pt x="1962" y="646"/>
                </a:lnTo>
                <a:lnTo>
                  <a:pt x="1964" y="648"/>
                </a:lnTo>
                <a:lnTo>
                  <a:pt x="1966" y="650"/>
                </a:lnTo>
                <a:lnTo>
                  <a:pt x="1964" y="650"/>
                </a:lnTo>
                <a:lnTo>
                  <a:pt x="1964" y="652"/>
                </a:lnTo>
                <a:lnTo>
                  <a:pt x="1966" y="652"/>
                </a:lnTo>
                <a:lnTo>
                  <a:pt x="1967" y="650"/>
                </a:lnTo>
                <a:lnTo>
                  <a:pt x="1969" y="650"/>
                </a:lnTo>
                <a:lnTo>
                  <a:pt x="1971" y="652"/>
                </a:lnTo>
                <a:lnTo>
                  <a:pt x="1969" y="652"/>
                </a:lnTo>
                <a:lnTo>
                  <a:pt x="1969" y="653"/>
                </a:lnTo>
                <a:lnTo>
                  <a:pt x="1969" y="655"/>
                </a:lnTo>
                <a:lnTo>
                  <a:pt x="1969" y="657"/>
                </a:lnTo>
                <a:lnTo>
                  <a:pt x="1967" y="658"/>
                </a:lnTo>
                <a:lnTo>
                  <a:pt x="1969" y="658"/>
                </a:lnTo>
                <a:lnTo>
                  <a:pt x="1969" y="660"/>
                </a:lnTo>
                <a:lnTo>
                  <a:pt x="1969" y="662"/>
                </a:lnTo>
                <a:lnTo>
                  <a:pt x="1969" y="664"/>
                </a:lnTo>
                <a:lnTo>
                  <a:pt x="1969" y="665"/>
                </a:lnTo>
                <a:lnTo>
                  <a:pt x="1969" y="667"/>
                </a:lnTo>
                <a:lnTo>
                  <a:pt x="1967" y="667"/>
                </a:lnTo>
                <a:lnTo>
                  <a:pt x="1967" y="669"/>
                </a:lnTo>
                <a:lnTo>
                  <a:pt x="1967" y="670"/>
                </a:lnTo>
                <a:lnTo>
                  <a:pt x="1966" y="672"/>
                </a:lnTo>
                <a:lnTo>
                  <a:pt x="1967" y="672"/>
                </a:lnTo>
                <a:lnTo>
                  <a:pt x="1969" y="672"/>
                </a:lnTo>
                <a:lnTo>
                  <a:pt x="1969" y="670"/>
                </a:lnTo>
                <a:lnTo>
                  <a:pt x="1971" y="670"/>
                </a:lnTo>
                <a:lnTo>
                  <a:pt x="1972" y="670"/>
                </a:lnTo>
                <a:lnTo>
                  <a:pt x="1974" y="670"/>
                </a:lnTo>
                <a:lnTo>
                  <a:pt x="1976" y="670"/>
                </a:lnTo>
                <a:lnTo>
                  <a:pt x="1976" y="672"/>
                </a:lnTo>
                <a:lnTo>
                  <a:pt x="1978" y="672"/>
                </a:lnTo>
                <a:lnTo>
                  <a:pt x="1979" y="672"/>
                </a:lnTo>
                <a:lnTo>
                  <a:pt x="1981" y="670"/>
                </a:lnTo>
                <a:lnTo>
                  <a:pt x="1983" y="670"/>
                </a:lnTo>
                <a:lnTo>
                  <a:pt x="1984" y="670"/>
                </a:lnTo>
                <a:lnTo>
                  <a:pt x="1984" y="669"/>
                </a:lnTo>
                <a:lnTo>
                  <a:pt x="1988" y="669"/>
                </a:lnTo>
                <a:lnTo>
                  <a:pt x="1990" y="670"/>
                </a:lnTo>
                <a:lnTo>
                  <a:pt x="1991" y="670"/>
                </a:lnTo>
                <a:lnTo>
                  <a:pt x="1995" y="674"/>
                </a:lnTo>
                <a:lnTo>
                  <a:pt x="1995" y="676"/>
                </a:lnTo>
                <a:lnTo>
                  <a:pt x="1995" y="677"/>
                </a:lnTo>
                <a:lnTo>
                  <a:pt x="1995" y="679"/>
                </a:lnTo>
                <a:lnTo>
                  <a:pt x="1996" y="679"/>
                </a:lnTo>
                <a:lnTo>
                  <a:pt x="1996" y="681"/>
                </a:lnTo>
                <a:lnTo>
                  <a:pt x="1998" y="679"/>
                </a:lnTo>
                <a:lnTo>
                  <a:pt x="1998" y="681"/>
                </a:lnTo>
                <a:lnTo>
                  <a:pt x="1996" y="681"/>
                </a:lnTo>
                <a:lnTo>
                  <a:pt x="1998" y="682"/>
                </a:lnTo>
                <a:lnTo>
                  <a:pt x="1998" y="684"/>
                </a:lnTo>
                <a:lnTo>
                  <a:pt x="1998" y="684"/>
                </a:lnTo>
                <a:lnTo>
                  <a:pt x="2000" y="686"/>
                </a:lnTo>
                <a:lnTo>
                  <a:pt x="2001" y="686"/>
                </a:lnTo>
                <a:lnTo>
                  <a:pt x="2001" y="688"/>
                </a:lnTo>
                <a:lnTo>
                  <a:pt x="2003" y="688"/>
                </a:lnTo>
                <a:lnTo>
                  <a:pt x="2003" y="686"/>
                </a:lnTo>
                <a:lnTo>
                  <a:pt x="2005" y="684"/>
                </a:lnTo>
                <a:lnTo>
                  <a:pt x="2007" y="684"/>
                </a:lnTo>
                <a:lnTo>
                  <a:pt x="2007" y="682"/>
                </a:lnTo>
                <a:lnTo>
                  <a:pt x="2007" y="681"/>
                </a:lnTo>
                <a:lnTo>
                  <a:pt x="2008" y="681"/>
                </a:lnTo>
                <a:lnTo>
                  <a:pt x="2010" y="681"/>
                </a:lnTo>
                <a:lnTo>
                  <a:pt x="2012" y="681"/>
                </a:lnTo>
                <a:lnTo>
                  <a:pt x="2013" y="681"/>
                </a:lnTo>
                <a:lnTo>
                  <a:pt x="2013" y="679"/>
                </a:lnTo>
                <a:lnTo>
                  <a:pt x="2015" y="679"/>
                </a:lnTo>
                <a:lnTo>
                  <a:pt x="2015" y="677"/>
                </a:lnTo>
                <a:lnTo>
                  <a:pt x="2017" y="677"/>
                </a:lnTo>
                <a:lnTo>
                  <a:pt x="2019" y="677"/>
                </a:lnTo>
                <a:lnTo>
                  <a:pt x="2020" y="676"/>
                </a:lnTo>
                <a:lnTo>
                  <a:pt x="2020" y="677"/>
                </a:lnTo>
                <a:lnTo>
                  <a:pt x="2022" y="677"/>
                </a:lnTo>
                <a:lnTo>
                  <a:pt x="2024" y="677"/>
                </a:lnTo>
                <a:lnTo>
                  <a:pt x="2025" y="677"/>
                </a:lnTo>
                <a:lnTo>
                  <a:pt x="2027" y="677"/>
                </a:lnTo>
                <a:lnTo>
                  <a:pt x="2029" y="676"/>
                </a:lnTo>
                <a:lnTo>
                  <a:pt x="2029" y="677"/>
                </a:lnTo>
                <a:lnTo>
                  <a:pt x="2031" y="676"/>
                </a:lnTo>
                <a:lnTo>
                  <a:pt x="2032" y="677"/>
                </a:lnTo>
                <a:lnTo>
                  <a:pt x="2034" y="677"/>
                </a:lnTo>
                <a:lnTo>
                  <a:pt x="2036" y="677"/>
                </a:lnTo>
                <a:lnTo>
                  <a:pt x="2036" y="676"/>
                </a:lnTo>
                <a:lnTo>
                  <a:pt x="2037" y="676"/>
                </a:lnTo>
                <a:lnTo>
                  <a:pt x="2039" y="676"/>
                </a:lnTo>
                <a:lnTo>
                  <a:pt x="2039" y="676"/>
                </a:lnTo>
                <a:lnTo>
                  <a:pt x="2041" y="676"/>
                </a:lnTo>
                <a:lnTo>
                  <a:pt x="2041" y="674"/>
                </a:lnTo>
                <a:lnTo>
                  <a:pt x="2042" y="674"/>
                </a:lnTo>
                <a:lnTo>
                  <a:pt x="2042" y="672"/>
                </a:lnTo>
                <a:lnTo>
                  <a:pt x="2042" y="670"/>
                </a:lnTo>
                <a:lnTo>
                  <a:pt x="2042" y="669"/>
                </a:lnTo>
                <a:lnTo>
                  <a:pt x="2044" y="669"/>
                </a:lnTo>
                <a:lnTo>
                  <a:pt x="2044" y="667"/>
                </a:lnTo>
                <a:lnTo>
                  <a:pt x="2046" y="667"/>
                </a:lnTo>
                <a:lnTo>
                  <a:pt x="2046" y="665"/>
                </a:lnTo>
                <a:lnTo>
                  <a:pt x="2048" y="665"/>
                </a:lnTo>
                <a:lnTo>
                  <a:pt x="2048" y="664"/>
                </a:lnTo>
                <a:lnTo>
                  <a:pt x="2049" y="664"/>
                </a:lnTo>
                <a:lnTo>
                  <a:pt x="2051" y="664"/>
                </a:lnTo>
                <a:lnTo>
                  <a:pt x="2053" y="664"/>
                </a:lnTo>
                <a:lnTo>
                  <a:pt x="2054" y="664"/>
                </a:lnTo>
                <a:lnTo>
                  <a:pt x="2054" y="662"/>
                </a:lnTo>
                <a:lnTo>
                  <a:pt x="2054" y="660"/>
                </a:lnTo>
                <a:lnTo>
                  <a:pt x="2054" y="658"/>
                </a:lnTo>
                <a:lnTo>
                  <a:pt x="2056" y="658"/>
                </a:lnTo>
                <a:lnTo>
                  <a:pt x="2056" y="657"/>
                </a:lnTo>
                <a:lnTo>
                  <a:pt x="2056" y="655"/>
                </a:lnTo>
                <a:lnTo>
                  <a:pt x="2058" y="655"/>
                </a:lnTo>
                <a:lnTo>
                  <a:pt x="2058" y="653"/>
                </a:lnTo>
                <a:lnTo>
                  <a:pt x="2058" y="652"/>
                </a:lnTo>
                <a:lnTo>
                  <a:pt x="2060" y="652"/>
                </a:lnTo>
                <a:lnTo>
                  <a:pt x="2060" y="650"/>
                </a:lnTo>
                <a:lnTo>
                  <a:pt x="2061" y="650"/>
                </a:lnTo>
                <a:lnTo>
                  <a:pt x="2063" y="650"/>
                </a:lnTo>
                <a:lnTo>
                  <a:pt x="2063" y="648"/>
                </a:lnTo>
                <a:lnTo>
                  <a:pt x="2065" y="648"/>
                </a:lnTo>
                <a:lnTo>
                  <a:pt x="2065" y="646"/>
                </a:lnTo>
                <a:lnTo>
                  <a:pt x="2065" y="645"/>
                </a:lnTo>
                <a:lnTo>
                  <a:pt x="2063" y="645"/>
                </a:lnTo>
                <a:lnTo>
                  <a:pt x="2061" y="645"/>
                </a:lnTo>
                <a:lnTo>
                  <a:pt x="2061" y="643"/>
                </a:lnTo>
                <a:lnTo>
                  <a:pt x="2061" y="641"/>
                </a:lnTo>
                <a:lnTo>
                  <a:pt x="2060" y="640"/>
                </a:lnTo>
                <a:lnTo>
                  <a:pt x="2060" y="638"/>
                </a:lnTo>
                <a:lnTo>
                  <a:pt x="2060" y="636"/>
                </a:lnTo>
                <a:lnTo>
                  <a:pt x="2061" y="634"/>
                </a:lnTo>
                <a:lnTo>
                  <a:pt x="2063" y="631"/>
                </a:lnTo>
                <a:lnTo>
                  <a:pt x="2063" y="629"/>
                </a:lnTo>
                <a:lnTo>
                  <a:pt x="2065" y="629"/>
                </a:lnTo>
                <a:lnTo>
                  <a:pt x="2065" y="628"/>
                </a:lnTo>
                <a:lnTo>
                  <a:pt x="2066" y="626"/>
                </a:lnTo>
                <a:lnTo>
                  <a:pt x="2068" y="624"/>
                </a:lnTo>
                <a:lnTo>
                  <a:pt x="2068" y="623"/>
                </a:lnTo>
                <a:lnTo>
                  <a:pt x="2070" y="621"/>
                </a:lnTo>
                <a:lnTo>
                  <a:pt x="2072" y="619"/>
                </a:lnTo>
                <a:lnTo>
                  <a:pt x="2073" y="619"/>
                </a:lnTo>
                <a:lnTo>
                  <a:pt x="2072" y="617"/>
                </a:lnTo>
                <a:lnTo>
                  <a:pt x="2072" y="616"/>
                </a:lnTo>
                <a:lnTo>
                  <a:pt x="2073" y="616"/>
                </a:lnTo>
                <a:lnTo>
                  <a:pt x="2075" y="614"/>
                </a:lnTo>
                <a:lnTo>
                  <a:pt x="2077" y="614"/>
                </a:lnTo>
                <a:lnTo>
                  <a:pt x="2077" y="612"/>
                </a:lnTo>
                <a:lnTo>
                  <a:pt x="2080" y="612"/>
                </a:lnTo>
                <a:lnTo>
                  <a:pt x="2080" y="612"/>
                </a:lnTo>
                <a:lnTo>
                  <a:pt x="2082" y="611"/>
                </a:lnTo>
                <a:lnTo>
                  <a:pt x="2084" y="611"/>
                </a:lnTo>
                <a:lnTo>
                  <a:pt x="2085" y="611"/>
                </a:lnTo>
                <a:lnTo>
                  <a:pt x="2085" y="609"/>
                </a:lnTo>
                <a:lnTo>
                  <a:pt x="2087" y="607"/>
                </a:lnTo>
                <a:lnTo>
                  <a:pt x="2089" y="607"/>
                </a:lnTo>
                <a:lnTo>
                  <a:pt x="2090" y="605"/>
                </a:lnTo>
                <a:lnTo>
                  <a:pt x="2092" y="605"/>
                </a:lnTo>
                <a:lnTo>
                  <a:pt x="2092" y="604"/>
                </a:lnTo>
                <a:lnTo>
                  <a:pt x="2094" y="604"/>
                </a:lnTo>
                <a:lnTo>
                  <a:pt x="2095" y="604"/>
                </a:lnTo>
                <a:lnTo>
                  <a:pt x="2095" y="602"/>
                </a:lnTo>
                <a:lnTo>
                  <a:pt x="2097" y="602"/>
                </a:lnTo>
                <a:lnTo>
                  <a:pt x="2097" y="600"/>
                </a:lnTo>
                <a:lnTo>
                  <a:pt x="2095" y="600"/>
                </a:lnTo>
                <a:lnTo>
                  <a:pt x="2095" y="599"/>
                </a:lnTo>
                <a:lnTo>
                  <a:pt x="2095" y="597"/>
                </a:lnTo>
                <a:lnTo>
                  <a:pt x="2097" y="597"/>
                </a:lnTo>
                <a:lnTo>
                  <a:pt x="2097" y="595"/>
                </a:lnTo>
                <a:lnTo>
                  <a:pt x="2095" y="595"/>
                </a:lnTo>
                <a:lnTo>
                  <a:pt x="2095" y="593"/>
                </a:lnTo>
                <a:lnTo>
                  <a:pt x="2094" y="592"/>
                </a:lnTo>
                <a:lnTo>
                  <a:pt x="2094" y="590"/>
                </a:lnTo>
                <a:lnTo>
                  <a:pt x="2094" y="588"/>
                </a:lnTo>
                <a:lnTo>
                  <a:pt x="2094" y="587"/>
                </a:lnTo>
                <a:lnTo>
                  <a:pt x="2095" y="587"/>
                </a:lnTo>
                <a:lnTo>
                  <a:pt x="2095" y="585"/>
                </a:lnTo>
                <a:lnTo>
                  <a:pt x="2095" y="583"/>
                </a:lnTo>
                <a:lnTo>
                  <a:pt x="2097" y="583"/>
                </a:lnTo>
                <a:lnTo>
                  <a:pt x="2097" y="581"/>
                </a:lnTo>
                <a:lnTo>
                  <a:pt x="2099" y="581"/>
                </a:lnTo>
                <a:lnTo>
                  <a:pt x="2101" y="581"/>
                </a:lnTo>
                <a:lnTo>
                  <a:pt x="2101" y="580"/>
                </a:lnTo>
                <a:lnTo>
                  <a:pt x="2102" y="580"/>
                </a:lnTo>
                <a:lnTo>
                  <a:pt x="2104" y="578"/>
                </a:lnTo>
                <a:lnTo>
                  <a:pt x="2106" y="578"/>
                </a:lnTo>
                <a:lnTo>
                  <a:pt x="2106" y="580"/>
                </a:lnTo>
                <a:lnTo>
                  <a:pt x="2107" y="580"/>
                </a:lnTo>
                <a:lnTo>
                  <a:pt x="2109" y="580"/>
                </a:lnTo>
                <a:lnTo>
                  <a:pt x="2111" y="580"/>
                </a:lnTo>
                <a:lnTo>
                  <a:pt x="2111" y="581"/>
                </a:lnTo>
                <a:lnTo>
                  <a:pt x="2113" y="581"/>
                </a:lnTo>
                <a:lnTo>
                  <a:pt x="2114" y="581"/>
                </a:lnTo>
                <a:lnTo>
                  <a:pt x="2114" y="580"/>
                </a:lnTo>
                <a:lnTo>
                  <a:pt x="2116" y="580"/>
                </a:lnTo>
                <a:lnTo>
                  <a:pt x="2116" y="578"/>
                </a:lnTo>
                <a:lnTo>
                  <a:pt x="2118" y="578"/>
                </a:lnTo>
                <a:lnTo>
                  <a:pt x="2118" y="580"/>
                </a:lnTo>
                <a:lnTo>
                  <a:pt x="2116" y="580"/>
                </a:lnTo>
                <a:lnTo>
                  <a:pt x="2116" y="581"/>
                </a:lnTo>
                <a:lnTo>
                  <a:pt x="2118" y="581"/>
                </a:lnTo>
                <a:lnTo>
                  <a:pt x="2119" y="581"/>
                </a:lnTo>
                <a:lnTo>
                  <a:pt x="2119" y="583"/>
                </a:lnTo>
                <a:lnTo>
                  <a:pt x="2121" y="583"/>
                </a:lnTo>
                <a:lnTo>
                  <a:pt x="2121" y="583"/>
                </a:lnTo>
                <a:lnTo>
                  <a:pt x="2123" y="583"/>
                </a:lnTo>
                <a:lnTo>
                  <a:pt x="2125" y="583"/>
                </a:lnTo>
                <a:lnTo>
                  <a:pt x="2125" y="585"/>
                </a:lnTo>
                <a:lnTo>
                  <a:pt x="2126" y="585"/>
                </a:lnTo>
                <a:lnTo>
                  <a:pt x="2128" y="585"/>
                </a:lnTo>
                <a:lnTo>
                  <a:pt x="2128" y="583"/>
                </a:lnTo>
                <a:lnTo>
                  <a:pt x="2130" y="583"/>
                </a:lnTo>
                <a:lnTo>
                  <a:pt x="2131" y="583"/>
                </a:lnTo>
                <a:lnTo>
                  <a:pt x="2131" y="581"/>
                </a:lnTo>
                <a:lnTo>
                  <a:pt x="2133" y="581"/>
                </a:lnTo>
                <a:lnTo>
                  <a:pt x="2131" y="580"/>
                </a:lnTo>
                <a:lnTo>
                  <a:pt x="2133" y="580"/>
                </a:lnTo>
                <a:lnTo>
                  <a:pt x="2135" y="580"/>
                </a:lnTo>
                <a:lnTo>
                  <a:pt x="2135" y="578"/>
                </a:lnTo>
                <a:lnTo>
                  <a:pt x="2136" y="578"/>
                </a:lnTo>
                <a:lnTo>
                  <a:pt x="2136" y="576"/>
                </a:lnTo>
                <a:lnTo>
                  <a:pt x="2138" y="576"/>
                </a:lnTo>
                <a:lnTo>
                  <a:pt x="2138" y="575"/>
                </a:lnTo>
                <a:lnTo>
                  <a:pt x="2140" y="575"/>
                </a:lnTo>
                <a:lnTo>
                  <a:pt x="2142" y="575"/>
                </a:lnTo>
                <a:lnTo>
                  <a:pt x="2143" y="575"/>
                </a:lnTo>
                <a:lnTo>
                  <a:pt x="2143" y="573"/>
                </a:lnTo>
                <a:lnTo>
                  <a:pt x="2145" y="573"/>
                </a:lnTo>
                <a:lnTo>
                  <a:pt x="2147" y="573"/>
                </a:lnTo>
                <a:lnTo>
                  <a:pt x="2147" y="571"/>
                </a:lnTo>
                <a:lnTo>
                  <a:pt x="2148" y="569"/>
                </a:lnTo>
                <a:lnTo>
                  <a:pt x="2148" y="568"/>
                </a:lnTo>
                <a:lnTo>
                  <a:pt x="2150" y="568"/>
                </a:lnTo>
                <a:lnTo>
                  <a:pt x="2150" y="566"/>
                </a:lnTo>
                <a:lnTo>
                  <a:pt x="2152" y="566"/>
                </a:lnTo>
                <a:lnTo>
                  <a:pt x="2152" y="564"/>
                </a:lnTo>
                <a:lnTo>
                  <a:pt x="2154" y="564"/>
                </a:lnTo>
                <a:lnTo>
                  <a:pt x="2155" y="564"/>
                </a:lnTo>
                <a:lnTo>
                  <a:pt x="2157" y="566"/>
                </a:lnTo>
                <a:lnTo>
                  <a:pt x="2159" y="566"/>
                </a:lnTo>
                <a:lnTo>
                  <a:pt x="2160" y="566"/>
                </a:lnTo>
                <a:lnTo>
                  <a:pt x="2160" y="568"/>
                </a:lnTo>
                <a:lnTo>
                  <a:pt x="2162" y="568"/>
                </a:lnTo>
                <a:lnTo>
                  <a:pt x="2162" y="568"/>
                </a:lnTo>
                <a:lnTo>
                  <a:pt x="2162" y="569"/>
                </a:lnTo>
                <a:lnTo>
                  <a:pt x="2164" y="569"/>
                </a:lnTo>
                <a:lnTo>
                  <a:pt x="2166" y="569"/>
                </a:lnTo>
                <a:lnTo>
                  <a:pt x="2166" y="571"/>
                </a:lnTo>
                <a:lnTo>
                  <a:pt x="2167" y="571"/>
                </a:lnTo>
                <a:lnTo>
                  <a:pt x="2169" y="573"/>
                </a:lnTo>
                <a:lnTo>
                  <a:pt x="2169" y="578"/>
                </a:lnTo>
                <a:lnTo>
                  <a:pt x="2169" y="580"/>
                </a:lnTo>
                <a:lnTo>
                  <a:pt x="2171" y="580"/>
                </a:lnTo>
                <a:lnTo>
                  <a:pt x="2171" y="581"/>
                </a:lnTo>
                <a:lnTo>
                  <a:pt x="2172" y="581"/>
                </a:lnTo>
                <a:lnTo>
                  <a:pt x="2172" y="583"/>
                </a:lnTo>
                <a:lnTo>
                  <a:pt x="2172" y="585"/>
                </a:lnTo>
                <a:lnTo>
                  <a:pt x="2171" y="585"/>
                </a:lnTo>
                <a:lnTo>
                  <a:pt x="2171" y="587"/>
                </a:lnTo>
                <a:lnTo>
                  <a:pt x="2172" y="587"/>
                </a:lnTo>
                <a:lnTo>
                  <a:pt x="2174" y="587"/>
                </a:lnTo>
                <a:lnTo>
                  <a:pt x="2174" y="588"/>
                </a:lnTo>
                <a:lnTo>
                  <a:pt x="2176" y="590"/>
                </a:lnTo>
                <a:lnTo>
                  <a:pt x="2178" y="590"/>
                </a:lnTo>
                <a:lnTo>
                  <a:pt x="2178" y="592"/>
                </a:lnTo>
                <a:lnTo>
                  <a:pt x="2179" y="592"/>
                </a:lnTo>
                <a:lnTo>
                  <a:pt x="2179" y="593"/>
                </a:lnTo>
                <a:lnTo>
                  <a:pt x="2178" y="593"/>
                </a:lnTo>
                <a:lnTo>
                  <a:pt x="2178" y="595"/>
                </a:lnTo>
                <a:lnTo>
                  <a:pt x="2179" y="595"/>
                </a:lnTo>
                <a:lnTo>
                  <a:pt x="2181" y="595"/>
                </a:lnTo>
                <a:lnTo>
                  <a:pt x="2183" y="595"/>
                </a:lnTo>
                <a:lnTo>
                  <a:pt x="2184" y="597"/>
                </a:lnTo>
                <a:lnTo>
                  <a:pt x="2186" y="599"/>
                </a:lnTo>
                <a:lnTo>
                  <a:pt x="2186" y="600"/>
                </a:lnTo>
                <a:lnTo>
                  <a:pt x="2188" y="600"/>
                </a:lnTo>
                <a:lnTo>
                  <a:pt x="2189" y="600"/>
                </a:lnTo>
                <a:lnTo>
                  <a:pt x="2189" y="602"/>
                </a:lnTo>
                <a:lnTo>
                  <a:pt x="2191" y="602"/>
                </a:lnTo>
                <a:lnTo>
                  <a:pt x="2191" y="604"/>
                </a:lnTo>
                <a:lnTo>
                  <a:pt x="2191" y="604"/>
                </a:lnTo>
                <a:lnTo>
                  <a:pt x="2193" y="604"/>
                </a:lnTo>
                <a:lnTo>
                  <a:pt x="2195" y="605"/>
                </a:lnTo>
                <a:lnTo>
                  <a:pt x="2196" y="607"/>
                </a:lnTo>
                <a:lnTo>
                  <a:pt x="2198" y="607"/>
                </a:lnTo>
                <a:lnTo>
                  <a:pt x="2200" y="609"/>
                </a:lnTo>
                <a:lnTo>
                  <a:pt x="2200" y="611"/>
                </a:lnTo>
                <a:lnTo>
                  <a:pt x="2201" y="611"/>
                </a:lnTo>
                <a:lnTo>
                  <a:pt x="2201" y="609"/>
                </a:lnTo>
                <a:lnTo>
                  <a:pt x="2203" y="609"/>
                </a:lnTo>
                <a:lnTo>
                  <a:pt x="2203" y="611"/>
                </a:lnTo>
                <a:lnTo>
                  <a:pt x="2205" y="611"/>
                </a:lnTo>
                <a:lnTo>
                  <a:pt x="2207" y="611"/>
                </a:lnTo>
                <a:lnTo>
                  <a:pt x="2208" y="612"/>
                </a:lnTo>
                <a:lnTo>
                  <a:pt x="2208" y="614"/>
                </a:lnTo>
                <a:lnTo>
                  <a:pt x="2210" y="616"/>
                </a:lnTo>
                <a:lnTo>
                  <a:pt x="2212" y="616"/>
                </a:lnTo>
                <a:lnTo>
                  <a:pt x="2213" y="616"/>
                </a:lnTo>
                <a:lnTo>
                  <a:pt x="2213" y="617"/>
                </a:lnTo>
                <a:lnTo>
                  <a:pt x="2215" y="617"/>
                </a:lnTo>
                <a:lnTo>
                  <a:pt x="2215" y="619"/>
                </a:lnTo>
                <a:lnTo>
                  <a:pt x="2217" y="619"/>
                </a:lnTo>
                <a:lnTo>
                  <a:pt x="2219" y="619"/>
                </a:lnTo>
                <a:lnTo>
                  <a:pt x="2220" y="621"/>
                </a:lnTo>
                <a:lnTo>
                  <a:pt x="2220" y="623"/>
                </a:lnTo>
                <a:lnTo>
                  <a:pt x="2220" y="624"/>
                </a:lnTo>
                <a:lnTo>
                  <a:pt x="2220" y="626"/>
                </a:lnTo>
                <a:lnTo>
                  <a:pt x="2222" y="626"/>
                </a:lnTo>
                <a:lnTo>
                  <a:pt x="2224" y="628"/>
                </a:lnTo>
                <a:lnTo>
                  <a:pt x="2225" y="628"/>
                </a:lnTo>
                <a:lnTo>
                  <a:pt x="2225" y="629"/>
                </a:lnTo>
                <a:lnTo>
                  <a:pt x="2227" y="628"/>
                </a:lnTo>
                <a:lnTo>
                  <a:pt x="2229" y="628"/>
                </a:lnTo>
                <a:lnTo>
                  <a:pt x="2229" y="629"/>
                </a:lnTo>
                <a:lnTo>
                  <a:pt x="2230" y="629"/>
                </a:lnTo>
                <a:lnTo>
                  <a:pt x="2230" y="631"/>
                </a:lnTo>
                <a:lnTo>
                  <a:pt x="2230" y="633"/>
                </a:lnTo>
                <a:lnTo>
                  <a:pt x="2230" y="634"/>
                </a:lnTo>
                <a:lnTo>
                  <a:pt x="2232" y="634"/>
                </a:lnTo>
                <a:lnTo>
                  <a:pt x="2232" y="636"/>
                </a:lnTo>
                <a:lnTo>
                  <a:pt x="2234" y="638"/>
                </a:lnTo>
                <a:lnTo>
                  <a:pt x="2234" y="640"/>
                </a:lnTo>
                <a:lnTo>
                  <a:pt x="2234" y="643"/>
                </a:lnTo>
                <a:lnTo>
                  <a:pt x="2236" y="645"/>
                </a:lnTo>
                <a:lnTo>
                  <a:pt x="2236" y="645"/>
                </a:lnTo>
                <a:lnTo>
                  <a:pt x="2236" y="646"/>
                </a:lnTo>
                <a:lnTo>
                  <a:pt x="2234" y="646"/>
                </a:lnTo>
                <a:lnTo>
                  <a:pt x="2232" y="646"/>
                </a:lnTo>
                <a:lnTo>
                  <a:pt x="2232" y="648"/>
                </a:lnTo>
                <a:lnTo>
                  <a:pt x="2232" y="650"/>
                </a:lnTo>
                <a:lnTo>
                  <a:pt x="2232" y="652"/>
                </a:lnTo>
                <a:lnTo>
                  <a:pt x="2232" y="653"/>
                </a:lnTo>
                <a:lnTo>
                  <a:pt x="2230" y="653"/>
                </a:lnTo>
                <a:lnTo>
                  <a:pt x="2230" y="655"/>
                </a:lnTo>
                <a:lnTo>
                  <a:pt x="2230" y="657"/>
                </a:lnTo>
                <a:lnTo>
                  <a:pt x="2230" y="658"/>
                </a:lnTo>
                <a:lnTo>
                  <a:pt x="2232" y="658"/>
                </a:lnTo>
                <a:lnTo>
                  <a:pt x="2234" y="658"/>
                </a:lnTo>
                <a:lnTo>
                  <a:pt x="2236" y="658"/>
                </a:lnTo>
                <a:lnTo>
                  <a:pt x="2236" y="657"/>
                </a:lnTo>
                <a:lnTo>
                  <a:pt x="2236" y="655"/>
                </a:lnTo>
                <a:lnTo>
                  <a:pt x="2237" y="653"/>
                </a:lnTo>
                <a:lnTo>
                  <a:pt x="2237" y="652"/>
                </a:lnTo>
                <a:lnTo>
                  <a:pt x="2239" y="652"/>
                </a:lnTo>
                <a:lnTo>
                  <a:pt x="2241" y="650"/>
                </a:lnTo>
                <a:lnTo>
                  <a:pt x="2241" y="648"/>
                </a:lnTo>
                <a:lnTo>
                  <a:pt x="2239" y="646"/>
                </a:lnTo>
                <a:lnTo>
                  <a:pt x="2241" y="645"/>
                </a:lnTo>
                <a:lnTo>
                  <a:pt x="2242" y="645"/>
                </a:lnTo>
                <a:lnTo>
                  <a:pt x="2244" y="645"/>
                </a:lnTo>
                <a:lnTo>
                  <a:pt x="2244" y="645"/>
                </a:lnTo>
                <a:lnTo>
                  <a:pt x="2244" y="643"/>
                </a:lnTo>
                <a:lnTo>
                  <a:pt x="2244" y="641"/>
                </a:lnTo>
                <a:lnTo>
                  <a:pt x="2244" y="640"/>
                </a:lnTo>
                <a:lnTo>
                  <a:pt x="2244" y="638"/>
                </a:lnTo>
                <a:lnTo>
                  <a:pt x="2244" y="638"/>
                </a:lnTo>
                <a:lnTo>
                  <a:pt x="2244" y="636"/>
                </a:lnTo>
                <a:lnTo>
                  <a:pt x="2242" y="636"/>
                </a:lnTo>
                <a:lnTo>
                  <a:pt x="2242" y="634"/>
                </a:lnTo>
                <a:lnTo>
                  <a:pt x="2241" y="634"/>
                </a:lnTo>
                <a:lnTo>
                  <a:pt x="2239" y="634"/>
                </a:lnTo>
                <a:lnTo>
                  <a:pt x="2239" y="633"/>
                </a:lnTo>
                <a:lnTo>
                  <a:pt x="2237" y="631"/>
                </a:lnTo>
                <a:lnTo>
                  <a:pt x="2239" y="629"/>
                </a:lnTo>
                <a:lnTo>
                  <a:pt x="2239" y="628"/>
                </a:lnTo>
                <a:lnTo>
                  <a:pt x="2239" y="626"/>
                </a:lnTo>
                <a:lnTo>
                  <a:pt x="2241" y="626"/>
                </a:lnTo>
                <a:lnTo>
                  <a:pt x="2241" y="624"/>
                </a:lnTo>
                <a:lnTo>
                  <a:pt x="2241" y="623"/>
                </a:lnTo>
                <a:lnTo>
                  <a:pt x="2242" y="623"/>
                </a:lnTo>
                <a:lnTo>
                  <a:pt x="2242" y="621"/>
                </a:lnTo>
                <a:lnTo>
                  <a:pt x="2244" y="621"/>
                </a:lnTo>
                <a:lnTo>
                  <a:pt x="2244" y="621"/>
                </a:lnTo>
                <a:lnTo>
                  <a:pt x="2244" y="623"/>
                </a:lnTo>
                <a:lnTo>
                  <a:pt x="2246" y="623"/>
                </a:lnTo>
                <a:lnTo>
                  <a:pt x="2246" y="624"/>
                </a:lnTo>
                <a:lnTo>
                  <a:pt x="2248" y="624"/>
                </a:lnTo>
                <a:lnTo>
                  <a:pt x="2251" y="624"/>
                </a:lnTo>
                <a:lnTo>
                  <a:pt x="2251" y="626"/>
                </a:lnTo>
                <a:lnTo>
                  <a:pt x="2253" y="626"/>
                </a:lnTo>
                <a:lnTo>
                  <a:pt x="2253" y="628"/>
                </a:lnTo>
                <a:lnTo>
                  <a:pt x="2253" y="629"/>
                </a:lnTo>
                <a:lnTo>
                  <a:pt x="2254" y="629"/>
                </a:lnTo>
                <a:lnTo>
                  <a:pt x="2254" y="631"/>
                </a:lnTo>
                <a:lnTo>
                  <a:pt x="2256" y="631"/>
                </a:lnTo>
                <a:lnTo>
                  <a:pt x="2258" y="631"/>
                </a:lnTo>
                <a:lnTo>
                  <a:pt x="2258" y="629"/>
                </a:lnTo>
                <a:lnTo>
                  <a:pt x="2258" y="628"/>
                </a:lnTo>
                <a:lnTo>
                  <a:pt x="2258" y="626"/>
                </a:lnTo>
                <a:lnTo>
                  <a:pt x="2258" y="624"/>
                </a:lnTo>
                <a:lnTo>
                  <a:pt x="2256" y="623"/>
                </a:lnTo>
                <a:lnTo>
                  <a:pt x="2254" y="623"/>
                </a:lnTo>
                <a:lnTo>
                  <a:pt x="2254" y="621"/>
                </a:lnTo>
                <a:lnTo>
                  <a:pt x="2253" y="621"/>
                </a:lnTo>
                <a:lnTo>
                  <a:pt x="2253" y="619"/>
                </a:lnTo>
                <a:lnTo>
                  <a:pt x="2251" y="619"/>
                </a:lnTo>
                <a:lnTo>
                  <a:pt x="2251" y="617"/>
                </a:lnTo>
                <a:lnTo>
                  <a:pt x="2249" y="617"/>
                </a:lnTo>
                <a:lnTo>
                  <a:pt x="2248" y="617"/>
                </a:lnTo>
                <a:lnTo>
                  <a:pt x="2248" y="616"/>
                </a:lnTo>
                <a:lnTo>
                  <a:pt x="2246" y="616"/>
                </a:lnTo>
                <a:lnTo>
                  <a:pt x="2244" y="616"/>
                </a:lnTo>
                <a:lnTo>
                  <a:pt x="2244" y="614"/>
                </a:lnTo>
                <a:lnTo>
                  <a:pt x="2244" y="612"/>
                </a:lnTo>
                <a:lnTo>
                  <a:pt x="2242" y="612"/>
                </a:lnTo>
                <a:lnTo>
                  <a:pt x="2241" y="612"/>
                </a:lnTo>
                <a:lnTo>
                  <a:pt x="2241" y="611"/>
                </a:lnTo>
                <a:lnTo>
                  <a:pt x="2237" y="611"/>
                </a:lnTo>
                <a:lnTo>
                  <a:pt x="2236" y="609"/>
                </a:lnTo>
                <a:lnTo>
                  <a:pt x="2234" y="609"/>
                </a:lnTo>
                <a:lnTo>
                  <a:pt x="2232" y="607"/>
                </a:lnTo>
                <a:lnTo>
                  <a:pt x="2230" y="607"/>
                </a:lnTo>
                <a:lnTo>
                  <a:pt x="2230" y="605"/>
                </a:lnTo>
                <a:lnTo>
                  <a:pt x="2229" y="605"/>
                </a:lnTo>
                <a:lnTo>
                  <a:pt x="2229" y="604"/>
                </a:lnTo>
                <a:lnTo>
                  <a:pt x="2230" y="604"/>
                </a:lnTo>
                <a:lnTo>
                  <a:pt x="2232" y="604"/>
                </a:lnTo>
                <a:lnTo>
                  <a:pt x="2232" y="602"/>
                </a:lnTo>
                <a:lnTo>
                  <a:pt x="2230" y="600"/>
                </a:lnTo>
                <a:lnTo>
                  <a:pt x="2227" y="602"/>
                </a:lnTo>
                <a:lnTo>
                  <a:pt x="2225" y="602"/>
                </a:lnTo>
                <a:lnTo>
                  <a:pt x="2224" y="602"/>
                </a:lnTo>
                <a:lnTo>
                  <a:pt x="2222" y="602"/>
                </a:lnTo>
                <a:lnTo>
                  <a:pt x="2220" y="602"/>
                </a:lnTo>
                <a:lnTo>
                  <a:pt x="2220" y="600"/>
                </a:lnTo>
                <a:lnTo>
                  <a:pt x="2219" y="600"/>
                </a:lnTo>
                <a:lnTo>
                  <a:pt x="2217" y="600"/>
                </a:lnTo>
                <a:lnTo>
                  <a:pt x="2217" y="599"/>
                </a:lnTo>
                <a:lnTo>
                  <a:pt x="2215" y="597"/>
                </a:lnTo>
                <a:lnTo>
                  <a:pt x="2213" y="595"/>
                </a:lnTo>
                <a:lnTo>
                  <a:pt x="2212" y="595"/>
                </a:lnTo>
                <a:lnTo>
                  <a:pt x="2212" y="593"/>
                </a:lnTo>
                <a:lnTo>
                  <a:pt x="2210" y="593"/>
                </a:lnTo>
                <a:lnTo>
                  <a:pt x="2208" y="592"/>
                </a:lnTo>
                <a:lnTo>
                  <a:pt x="2208" y="590"/>
                </a:lnTo>
                <a:lnTo>
                  <a:pt x="2207" y="588"/>
                </a:lnTo>
                <a:lnTo>
                  <a:pt x="2207" y="587"/>
                </a:lnTo>
                <a:lnTo>
                  <a:pt x="2207" y="585"/>
                </a:lnTo>
                <a:lnTo>
                  <a:pt x="2205" y="583"/>
                </a:lnTo>
                <a:lnTo>
                  <a:pt x="2205" y="581"/>
                </a:lnTo>
                <a:lnTo>
                  <a:pt x="2203" y="578"/>
                </a:lnTo>
                <a:lnTo>
                  <a:pt x="2203" y="576"/>
                </a:lnTo>
                <a:lnTo>
                  <a:pt x="2203" y="576"/>
                </a:lnTo>
                <a:lnTo>
                  <a:pt x="2201" y="576"/>
                </a:lnTo>
                <a:lnTo>
                  <a:pt x="2200" y="575"/>
                </a:lnTo>
                <a:lnTo>
                  <a:pt x="2196" y="573"/>
                </a:lnTo>
                <a:lnTo>
                  <a:pt x="2196" y="571"/>
                </a:lnTo>
                <a:lnTo>
                  <a:pt x="2195" y="571"/>
                </a:lnTo>
                <a:lnTo>
                  <a:pt x="2193" y="569"/>
                </a:lnTo>
                <a:lnTo>
                  <a:pt x="2191" y="568"/>
                </a:lnTo>
                <a:lnTo>
                  <a:pt x="2191" y="566"/>
                </a:lnTo>
                <a:lnTo>
                  <a:pt x="2189" y="566"/>
                </a:lnTo>
                <a:lnTo>
                  <a:pt x="2189" y="564"/>
                </a:lnTo>
                <a:lnTo>
                  <a:pt x="2189" y="563"/>
                </a:lnTo>
                <a:lnTo>
                  <a:pt x="2189" y="563"/>
                </a:lnTo>
                <a:lnTo>
                  <a:pt x="2189" y="561"/>
                </a:lnTo>
                <a:lnTo>
                  <a:pt x="2191" y="561"/>
                </a:lnTo>
                <a:lnTo>
                  <a:pt x="2191" y="559"/>
                </a:lnTo>
                <a:lnTo>
                  <a:pt x="2191" y="558"/>
                </a:lnTo>
                <a:lnTo>
                  <a:pt x="2189" y="558"/>
                </a:lnTo>
                <a:lnTo>
                  <a:pt x="2189" y="556"/>
                </a:lnTo>
                <a:lnTo>
                  <a:pt x="2189" y="554"/>
                </a:lnTo>
                <a:lnTo>
                  <a:pt x="2188" y="554"/>
                </a:lnTo>
                <a:lnTo>
                  <a:pt x="2188" y="552"/>
                </a:lnTo>
                <a:lnTo>
                  <a:pt x="2188" y="551"/>
                </a:lnTo>
                <a:lnTo>
                  <a:pt x="2189" y="551"/>
                </a:lnTo>
                <a:lnTo>
                  <a:pt x="2191" y="551"/>
                </a:lnTo>
                <a:lnTo>
                  <a:pt x="2193" y="549"/>
                </a:lnTo>
                <a:lnTo>
                  <a:pt x="2195" y="547"/>
                </a:lnTo>
                <a:lnTo>
                  <a:pt x="2196" y="547"/>
                </a:lnTo>
                <a:lnTo>
                  <a:pt x="2196" y="546"/>
                </a:lnTo>
                <a:lnTo>
                  <a:pt x="2198" y="546"/>
                </a:lnTo>
                <a:lnTo>
                  <a:pt x="2200" y="546"/>
                </a:lnTo>
                <a:lnTo>
                  <a:pt x="2200" y="547"/>
                </a:lnTo>
                <a:lnTo>
                  <a:pt x="2201" y="547"/>
                </a:lnTo>
                <a:lnTo>
                  <a:pt x="2201" y="546"/>
                </a:lnTo>
                <a:lnTo>
                  <a:pt x="2203" y="546"/>
                </a:lnTo>
                <a:lnTo>
                  <a:pt x="2203" y="547"/>
                </a:lnTo>
                <a:lnTo>
                  <a:pt x="2203" y="549"/>
                </a:lnTo>
                <a:lnTo>
                  <a:pt x="2203" y="551"/>
                </a:lnTo>
                <a:lnTo>
                  <a:pt x="2201" y="551"/>
                </a:lnTo>
                <a:lnTo>
                  <a:pt x="2201" y="552"/>
                </a:lnTo>
                <a:lnTo>
                  <a:pt x="2203" y="552"/>
                </a:lnTo>
                <a:lnTo>
                  <a:pt x="2203" y="554"/>
                </a:lnTo>
                <a:lnTo>
                  <a:pt x="2203" y="556"/>
                </a:lnTo>
                <a:lnTo>
                  <a:pt x="2203" y="558"/>
                </a:lnTo>
                <a:lnTo>
                  <a:pt x="2203" y="559"/>
                </a:lnTo>
                <a:lnTo>
                  <a:pt x="2205" y="559"/>
                </a:lnTo>
                <a:lnTo>
                  <a:pt x="2207" y="559"/>
                </a:lnTo>
                <a:lnTo>
                  <a:pt x="2207" y="558"/>
                </a:lnTo>
                <a:lnTo>
                  <a:pt x="2207" y="556"/>
                </a:lnTo>
                <a:lnTo>
                  <a:pt x="2208" y="556"/>
                </a:lnTo>
                <a:lnTo>
                  <a:pt x="2210" y="556"/>
                </a:lnTo>
                <a:lnTo>
                  <a:pt x="2210" y="554"/>
                </a:lnTo>
                <a:lnTo>
                  <a:pt x="2208" y="554"/>
                </a:lnTo>
                <a:lnTo>
                  <a:pt x="2208" y="552"/>
                </a:lnTo>
                <a:lnTo>
                  <a:pt x="2210" y="552"/>
                </a:lnTo>
                <a:lnTo>
                  <a:pt x="2212" y="552"/>
                </a:lnTo>
                <a:lnTo>
                  <a:pt x="2212" y="554"/>
                </a:lnTo>
                <a:lnTo>
                  <a:pt x="2213" y="556"/>
                </a:lnTo>
                <a:lnTo>
                  <a:pt x="2215" y="556"/>
                </a:lnTo>
                <a:lnTo>
                  <a:pt x="2215" y="558"/>
                </a:lnTo>
                <a:lnTo>
                  <a:pt x="2215" y="559"/>
                </a:lnTo>
                <a:lnTo>
                  <a:pt x="2215" y="561"/>
                </a:lnTo>
                <a:lnTo>
                  <a:pt x="2217" y="563"/>
                </a:lnTo>
                <a:lnTo>
                  <a:pt x="2215" y="563"/>
                </a:lnTo>
                <a:lnTo>
                  <a:pt x="2213" y="563"/>
                </a:lnTo>
                <a:lnTo>
                  <a:pt x="2215" y="563"/>
                </a:lnTo>
                <a:lnTo>
                  <a:pt x="2217" y="563"/>
                </a:lnTo>
                <a:lnTo>
                  <a:pt x="2219" y="563"/>
                </a:lnTo>
                <a:lnTo>
                  <a:pt x="2220" y="564"/>
                </a:lnTo>
                <a:lnTo>
                  <a:pt x="2222" y="566"/>
                </a:lnTo>
                <a:lnTo>
                  <a:pt x="2220" y="566"/>
                </a:lnTo>
                <a:lnTo>
                  <a:pt x="2219" y="566"/>
                </a:lnTo>
                <a:lnTo>
                  <a:pt x="2219" y="568"/>
                </a:lnTo>
                <a:lnTo>
                  <a:pt x="2220" y="568"/>
                </a:lnTo>
                <a:lnTo>
                  <a:pt x="2220" y="569"/>
                </a:lnTo>
                <a:lnTo>
                  <a:pt x="2222" y="569"/>
                </a:lnTo>
                <a:lnTo>
                  <a:pt x="2222" y="571"/>
                </a:lnTo>
                <a:lnTo>
                  <a:pt x="2224" y="571"/>
                </a:lnTo>
                <a:lnTo>
                  <a:pt x="2224" y="573"/>
                </a:lnTo>
                <a:lnTo>
                  <a:pt x="2225" y="573"/>
                </a:lnTo>
                <a:lnTo>
                  <a:pt x="2225" y="575"/>
                </a:lnTo>
                <a:lnTo>
                  <a:pt x="2227" y="575"/>
                </a:lnTo>
                <a:lnTo>
                  <a:pt x="2227" y="576"/>
                </a:lnTo>
                <a:lnTo>
                  <a:pt x="2229" y="576"/>
                </a:lnTo>
                <a:lnTo>
                  <a:pt x="2229" y="578"/>
                </a:lnTo>
                <a:lnTo>
                  <a:pt x="2230" y="578"/>
                </a:lnTo>
                <a:lnTo>
                  <a:pt x="2232" y="576"/>
                </a:lnTo>
                <a:lnTo>
                  <a:pt x="2234" y="576"/>
                </a:lnTo>
                <a:lnTo>
                  <a:pt x="2234" y="578"/>
                </a:lnTo>
                <a:lnTo>
                  <a:pt x="2236" y="578"/>
                </a:lnTo>
                <a:lnTo>
                  <a:pt x="2237" y="578"/>
                </a:lnTo>
                <a:lnTo>
                  <a:pt x="2237" y="580"/>
                </a:lnTo>
                <a:lnTo>
                  <a:pt x="2236" y="580"/>
                </a:lnTo>
                <a:lnTo>
                  <a:pt x="2234" y="580"/>
                </a:lnTo>
                <a:lnTo>
                  <a:pt x="2234" y="581"/>
                </a:lnTo>
                <a:lnTo>
                  <a:pt x="2236" y="581"/>
                </a:lnTo>
                <a:lnTo>
                  <a:pt x="2237" y="581"/>
                </a:lnTo>
                <a:lnTo>
                  <a:pt x="2239" y="581"/>
                </a:lnTo>
                <a:lnTo>
                  <a:pt x="2241" y="581"/>
                </a:lnTo>
                <a:lnTo>
                  <a:pt x="2241" y="583"/>
                </a:lnTo>
                <a:lnTo>
                  <a:pt x="2242" y="583"/>
                </a:lnTo>
                <a:lnTo>
                  <a:pt x="2244" y="583"/>
                </a:lnTo>
                <a:lnTo>
                  <a:pt x="2244" y="585"/>
                </a:lnTo>
                <a:lnTo>
                  <a:pt x="2244" y="585"/>
                </a:lnTo>
                <a:lnTo>
                  <a:pt x="2244" y="587"/>
                </a:lnTo>
                <a:lnTo>
                  <a:pt x="2246" y="588"/>
                </a:lnTo>
                <a:lnTo>
                  <a:pt x="2248" y="588"/>
                </a:lnTo>
                <a:lnTo>
                  <a:pt x="2249" y="588"/>
                </a:lnTo>
                <a:lnTo>
                  <a:pt x="2249" y="590"/>
                </a:lnTo>
                <a:lnTo>
                  <a:pt x="2251" y="590"/>
                </a:lnTo>
                <a:lnTo>
                  <a:pt x="2253" y="590"/>
                </a:lnTo>
                <a:lnTo>
                  <a:pt x="2253" y="592"/>
                </a:lnTo>
                <a:lnTo>
                  <a:pt x="2254" y="593"/>
                </a:lnTo>
                <a:lnTo>
                  <a:pt x="2256" y="593"/>
                </a:lnTo>
                <a:lnTo>
                  <a:pt x="2258" y="593"/>
                </a:lnTo>
                <a:lnTo>
                  <a:pt x="2258" y="595"/>
                </a:lnTo>
                <a:lnTo>
                  <a:pt x="2260" y="595"/>
                </a:lnTo>
                <a:lnTo>
                  <a:pt x="2260" y="597"/>
                </a:lnTo>
                <a:lnTo>
                  <a:pt x="2261" y="597"/>
                </a:lnTo>
                <a:lnTo>
                  <a:pt x="2261" y="599"/>
                </a:lnTo>
                <a:lnTo>
                  <a:pt x="2263" y="599"/>
                </a:lnTo>
                <a:lnTo>
                  <a:pt x="2263" y="600"/>
                </a:lnTo>
                <a:lnTo>
                  <a:pt x="2265" y="602"/>
                </a:lnTo>
                <a:lnTo>
                  <a:pt x="2266" y="602"/>
                </a:lnTo>
                <a:lnTo>
                  <a:pt x="2268" y="602"/>
                </a:lnTo>
                <a:lnTo>
                  <a:pt x="2268" y="604"/>
                </a:lnTo>
                <a:lnTo>
                  <a:pt x="2268" y="604"/>
                </a:lnTo>
                <a:lnTo>
                  <a:pt x="2266" y="604"/>
                </a:lnTo>
                <a:lnTo>
                  <a:pt x="2266" y="605"/>
                </a:lnTo>
                <a:lnTo>
                  <a:pt x="2266" y="607"/>
                </a:lnTo>
                <a:lnTo>
                  <a:pt x="2266" y="609"/>
                </a:lnTo>
                <a:lnTo>
                  <a:pt x="2268" y="609"/>
                </a:lnTo>
                <a:lnTo>
                  <a:pt x="2268" y="611"/>
                </a:lnTo>
                <a:lnTo>
                  <a:pt x="2266" y="611"/>
                </a:lnTo>
                <a:lnTo>
                  <a:pt x="2268" y="612"/>
                </a:lnTo>
                <a:lnTo>
                  <a:pt x="2268" y="614"/>
                </a:lnTo>
                <a:lnTo>
                  <a:pt x="2268" y="616"/>
                </a:lnTo>
                <a:lnTo>
                  <a:pt x="2266" y="616"/>
                </a:lnTo>
                <a:lnTo>
                  <a:pt x="2266" y="617"/>
                </a:lnTo>
                <a:lnTo>
                  <a:pt x="2266" y="619"/>
                </a:lnTo>
                <a:lnTo>
                  <a:pt x="2268" y="619"/>
                </a:lnTo>
                <a:lnTo>
                  <a:pt x="2268" y="621"/>
                </a:lnTo>
                <a:lnTo>
                  <a:pt x="2268" y="623"/>
                </a:lnTo>
                <a:lnTo>
                  <a:pt x="2266" y="623"/>
                </a:lnTo>
                <a:lnTo>
                  <a:pt x="2268" y="624"/>
                </a:lnTo>
                <a:lnTo>
                  <a:pt x="2270" y="626"/>
                </a:lnTo>
                <a:lnTo>
                  <a:pt x="2272" y="626"/>
                </a:lnTo>
                <a:lnTo>
                  <a:pt x="2272" y="628"/>
                </a:lnTo>
                <a:lnTo>
                  <a:pt x="2273" y="628"/>
                </a:lnTo>
                <a:lnTo>
                  <a:pt x="2273" y="629"/>
                </a:lnTo>
                <a:lnTo>
                  <a:pt x="2275" y="629"/>
                </a:lnTo>
                <a:lnTo>
                  <a:pt x="2275" y="631"/>
                </a:lnTo>
                <a:lnTo>
                  <a:pt x="2273" y="631"/>
                </a:lnTo>
                <a:lnTo>
                  <a:pt x="2272" y="631"/>
                </a:lnTo>
                <a:lnTo>
                  <a:pt x="2272" y="633"/>
                </a:lnTo>
                <a:lnTo>
                  <a:pt x="2273" y="634"/>
                </a:lnTo>
                <a:lnTo>
                  <a:pt x="2273" y="633"/>
                </a:lnTo>
                <a:lnTo>
                  <a:pt x="2275" y="633"/>
                </a:lnTo>
                <a:lnTo>
                  <a:pt x="2277" y="633"/>
                </a:lnTo>
                <a:lnTo>
                  <a:pt x="2277" y="634"/>
                </a:lnTo>
                <a:lnTo>
                  <a:pt x="2278" y="634"/>
                </a:lnTo>
                <a:lnTo>
                  <a:pt x="2278" y="636"/>
                </a:lnTo>
                <a:lnTo>
                  <a:pt x="2278" y="638"/>
                </a:lnTo>
                <a:lnTo>
                  <a:pt x="2280" y="638"/>
                </a:lnTo>
                <a:lnTo>
                  <a:pt x="2280" y="640"/>
                </a:lnTo>
                <a:lnTo>
                  <a:pt x="2282" y="640"/>
                </a:lnTo>
                <a:lnTo>
                  <a:pt x="2282" y="641"/>
                </a:lnTo>
                <a:lnTo>
                  <a:pt x="2283" y="641"/>
                </a:lnTo>
                <a:lnTo>
                  <a:pt x="2283" y="643"/>
                </a:lnTo>
                <a:lnTo>
                  <a:pt x="2285" y="643"/>
                </a:lnTo>
                <a:lnTo>
                  <a:pt x="2285" y="641"/>
                </a:lnTo>
                <a:lnTo>
                  <a:pt x="2285" y="641"/>
                </a:lnTo>
                <a:lnTo>
                  <a:pt x="2285" y="643"/>
                </a:lnTo>
                <a:lnTo>
                  <a:pt x="2287" y="641"/>
                </a:lnTo>
                <a:lnTo>
                  <a:pt x="2287" y="643"/>
                </a:lnTo>
                <a:lnTo>
                  <a:pt x="2287" y="645"/>
                </a:lnTo>
                <a:lnTo>
                  <a:pt x="2285" y="645"/>
                </a:lnTo>
                <a:lnTo>
                  <a:pt x="2285" y="645"/>
                </a:lnTo>
                <a:lnTo>
                  <a:pt x="2283" y="645"/>
                </a:lnTo>
                <a:lnTo>
                  <a:pt x="2285" y="645"/>
                </a:lnTo>
                <a:lnTo>
                  <a:pt x="2285" y="646"/>
                </a:lnTo>
                <a:lnTo>
                  <a:pt x="2287" y="646"/>
                </a:lnTo>
                <a:lnTo>
                  <a:pt x="2287" y="648"/>
                </a:lnTo>
                <a:lnTo>
                  <a:pt x="2287" y="650"/>
                </a:lnTo>
                <a:lnTo>
                  <a:pt x="2287" y="652"/>
                </a:lnTo>
                <a:lnTo>
                  <a:pt x="2289" y="652"/>
                </a:lnTo>
                <a:lnTo>
                  <a:pt x="2289" y="650"/>
                </a:lnTo>
                <a:lnTo>
                  <a:pt x="2290" y="650"/>
                </a:lnTo>
                <a:lnTo>
                  <a:pt x="2289" y="648"/>
                </a:lnTo>
                <a:lnTo>
                  <a:pt x="2290" y="648"/>
                </a:lnTo>
                <a:lnTo>
                  <a:pt x="2290" y="650"/>
                </a:lnTo>
                <a:lnTo>
                  <a:pt x="2292" y="650"/>
                </a:lnTo>
                <a:lnTo>
                  <a:pt x="2292" y="652"/>
                </a:lnTo>
                <a:lnTo>
                  <a:pt x="2294" y="652"/>
                </a:lnTo>
                <a:lnTo>
                  <a:pt x="2294" y="653"/>
                </a:lnTo>
                <a:lnTo>
                  <a:pt x="2292" y="653"/>
                </a:lnTo>
                <a:lnTo>
                  <a:pt x="2290" y="653"/>
                </a:lnTo>
                <a:lnTo>
                  <a:pt x="2290" y="655"/>
                </a:lnTo>
                <a:lnTo>
                  <a:pt x="2290" y="657"/>
                </a:lnTo>
                <a:lnTo>
                  <a:pt x="2289" y="657"/>
                </a:lnTo>
                <a:lnTo>
                  <a:pt x="2289" y="658"/>
                </a:lnTo>
                <a:lnTo>
                  <a:pt x="2290" y="660"/>
                </a:lnTo>
                <a:lnTo>
                  <a:pt x="2290" y="662"/>
                </a:lnTo>
                <a:lnTo>
                  <a:pt x="2292" y="662"/>
                </a:lnTo>
                <a:lnTo>
                  <a:pt x="2294" y="664"/>
                </a:lnTo>
                <a:lnTo>
                  <a:pt x="2295" y="665"/>
                </a:lnTo>
                <a:lnTo>
                  <a:pt x="2295" y="667"/>
                </a:lnTo>
                <a:lnTo>
                  <a:pt x="2294" y="669"/>
                </a:lnTo>
                <a:lnTo>
                  <a:pt x="2294" y="670"/>
                </a:lnTo>
                <a:lnTo>
                  <a:pt x="2295" y="670"/>
                </a:lnTo>
                <a:lnTo>
                  <a:pt x="2295" y="672"/>
                </a:lnTo>
                <a:lnTo>
                  <a:pt x="2295" y="674"/>
                </a:lnTo>
                <a:lnTo>
                  <a:pt x="2297" y="674"/>
                </a:lnTo>
                <a:lnTo>
                  <a:pt x="2297" y="676"/>
                </a:lnTo>
                <a:lnTo>
                  <a:pt x="2299" y="676"/>
                </a:lnTo>
                <a:lnTo>
                  <a:pt x="2299" y="674"/>
                </a:lnTo>
                <a:lnTo>
                  <a:pt x="2299" y="672"/>
                </a:lnTo>
                <a:lnTo>
                  <a:pt x="2299" y="670"/>
                </a:lnTo>
                <a:lnTo>
                  <a:pt x="2301" y="670"/>
                </a:lnTo>
                <a:lnTo>
                  <a:pt x="2301" y="672"/>
                </a:lnTo>
                <a:lnTo>
                  <a:pt x="2302" y="672"/>
                </a:lnTo>
                <a:lnTo>
                  <a:pt x="2302" y="674"/>
                </a:lnTo>
                <a:lnTo>
                  <a:pt x="2302" y="676"/>
                </a:lnTo>
                <a:lnTo>
                  <a:pt x="2304" y="676"/>
                </a:lnTo>
                <a:lnTo>
                  <a:pt x="2304" y="677"/>
                </a:lnTo>
                <a:lnTo>
                  <a:pt x="2304" y="679"/>
                </a:lnTo>
                <a:lnTo>
                  <a:pt x="2306" y="679"/>
                </a:lnTo>
                <a:lnTo>
                  <a:pt x="2306" y="677"/>
                </a:lnTo>
                <a:lnTo>
                  <a:pt x="2306" y="676"/>
                </a:lnTo>
                <a:lnTo>
                  <a:pt x="2306" y="674"/>
                </a:lnTo>
                <a:lnTo>
                  <a:pt x="2307" y="674"/>
                </a:lnTo>
                <a:lnTo>
                  <a:pt x="2309" y="674"/>
                </a:lnTo>
                <a:lnTo>
                  <a:pt x="2309" y="676"/>
                </a:lnTo>
                <a:lnTo>
                  <a:pt x="2309" y="677"/>
                </a:lnTo>
                <a:lnTo>
                  <a:pt x="2311" y="677"/>
                </a:lnTo>
                <a:lnTo>
                  <a:pt x="2311" y="676"/>
                </a:lnTo>
                <a:lnTo>
                  <a:pt x="2311" y="674"/>
                </a:lnTo>
                <a:lnTo>
                  <a:pt x="2311" y="672"/>
                </a:lnTo>
                <a:lnTo>
                  <a:pt x="2311" y="670"/>
                </a:lnTo>
                <a:lnTo>
                  <a:pt x="2309" y="670"/>
                </a:lnTo>
                <a:lnTo>
                  <a:pt x="2309" y="669"/>
                </a:lnTo>
                <a:lnTo>
                  <a:pt x="2309" y="667"/>
                </a:lnTo>
                <a:lnTo>
                  <a:pt x="2307" y="667"/>
                </a:lnTo>
                <a:lnTo>
                  <a:pt x="2307" y="665"/>
                </a:lnTo>
                <a:lnTo>
                  <a:pt x="2307" y="664"/>
                </a:lnTo>
                <a:lnTo>
                  <a:pt x="2306" y="664"/>
                </a:lnTo>
                <a:lnTo>
                  <a:pt x="2306" y="662"/>
                </a:lnTo>
                <a:lnTo>
                  <a:pt x="2307" y="662"/>
                </a:lnTo>
                <a:lnTo>
                  <a:pt x="2307" y="664"/>
                </a:lnTo>
                <a:lnTo>
                  <a:pt x="2309" y="664"/>
                </a:lnTo>
                <a:lnTo>
                  <a:pt x="2311" y="664"/>
                </a:lnTo>
                <a:lnTo>
                  <a:pt x="2311" y="665"/>
                </a:lnTo>
                <a:lnTo>
                  <a:pt x="2311" y="667"/>
                </a:lnTo>
                <a:lnTo>
                  <a:pt x="2313" y="667"/>
                </a:lnTo>
                <a:lnTo>
                  <a:pt x="2313" y="665"/>
                </a:lnTo>
                <a:lnTo>
                  <a:pt x="2314" y="665"/>
                </a:lnTo>
                <a:lnTo>
                  <a:pt x="2314" y="667"/>
                </a:lnTo>
                <a:lnTo>
                  <a:pt x="2316" y="665"/>
                </a:lnTo>
                <a:lnTo>
                  <a:pt x="2316" y="664"/>
                </a:lnTo>
                <a:lnTo>
                  <a:pt x="2314" y="664"/>
                </a:lnTo>
                <a:lnTo>
                  <a:pt x="2313" y="664"/>
                </a:lnTo>
                <a:lnTo>
                  <a:pt x="2313" y="662"/>
                </a:lnTo>
                <a:lnTo>
                  <a:pt x="2311" y="662"/>
                </a:lnTo>
                <a:lnTo>
                  <a:pt x="2311" y="660"/>
                </a:lnTo>
                <a:lnTo>
                  <a:pt x="2311" y="658"/>
                </a:lnTo>
                <a:lnTo>
                  <a:pt x="2309" y="658"/>
                </a:lnTo>
                <a:lnTo>
                  <a:pt x="2309" y="657"/>
                </a:lnTo>
                <a:lnTo>
                  <a:pt x="2307" y="657"/>
                </a:lnTo>
                <a:lnTo>
                  <a:pt x="2306" y="657"/>
                </a:lnTo>
                <a:lnTo>
                  <a:pt x="2306" y="655"/>
                </a:lnTo>
                <a:lnTo>
                  <a:pt x="2304" y="655"/>
                </a:lnTo>
                <a:lnTo>
                  <a:pt x="2304" y="653"/>
                </a:lnTo>
                <a:lnTo>
                  <a:pt x="2302" y="653"/>
                </a:lnTo>
                <a:lnTo>
                  <a:pt x="2301" y="653"/>
                </a:lnTo>
                <a:lnTo>
                  <a:pt x="2299" y="653"/>
                </a:lnTo>
                <a:lnTo>
                  <a:pt x="2299" y="652"/>
                </a:lnTo>
                <a:lnTo>
                  <a:pt x="2297" y="652"/>
                </a:lnTo>
                <a:lnTo>
                  <a:pt x="2295" y="652"/>
                </a:lnTo>
                <a:lnTo>
                  <a:pt x="2295" y="650"/>
                </a:lnTo>
                <a:lnTo>
                  <a:pt x="2297" y="650"/>
                </a:lnTo>
                <a:lnTo>
                  <a:pt x="2299" y="650"/>
                </a:lnTo>
                <a:lnTo>
                  <a:pt x="2301" y="650"/>
                </a:lnTo>
                <a:lnTo>
                  <a:pt x="2301" y="652"/>
                </a:lnTo>
                <a:lnTo>
                  <a:pt x="2302" y="652"/>
                </a:lnTo>
                <a:lnTo>
                  <a:pt x="2302" y="650"/>
                </a:lnTo>
                <a:lnTo>
                  <a:pt x="2304" y="652"/>
                </a:lnTo>
                <a:lnTo>
                  <a:pt x="2306" y="652"/>
                </a:lnTo>
                <a:lnTo>
                  <a:pt x="2306" y="653"/>
                </a:lnTo>
                <a:lnTo>
                  <a:pt x="2307" y="652"/>
                </a:lnTo>
                <a:lnTo>
                  <a:pt x="2307" y="653"/>
                </a:lnTo>
                <a:lnTo>
                  <a:pt x="2309" y="653"/>
                </a:lnTo>
                <a:lnTo>
                  <a:pt x="2311" y="653"/>
                </a:lnTo>
                <a:lnTo>
                  <a:pt x="2311" y="655"/>
                </a:lnTo>
                <a:lnTo>
                  <a:pt x="2309" y="655"/>
                </a:lnTo>
                <a:lnTo>
                  <a:pt x="2307" y="655"/>
                </a:lnTo>
                <a:lnTo>
                  <a:pt x="2309" y="657"/>
                </a:lnTo>
                <a:lnTo>
                  <a:pt x="2311" y="657"/>
                </a:lnTo>
                <a:lnTo>
                  <a:pt x="2313" y="657"/>
                </a:lnTo>
                <a:lnTo>
                  <a:pt x="2314" y="657"/>
                </a:lnTo>
                <a:lnTo>
                  <a:pt x="2314" y="655"/>
                </a:lnTo>
                <a:lnTo>
                  <a:pt x="2316" y="655"/>
                </a:lnTo>
                <a:lnTo>
                  <a:pt x="2314" y="657"/>
                </a:lnTo>
                <a:lnTo>
                  <a:pt x="2316" y="657"/>
                </a:lnTo>
                <a:lnTo>
                  <a:pt x="2318" y="658"/>
                </a:lnTo>
                <a:lnTo>
                  <a:pt x="2319" y="658"/>
                </a:lnTo>
                <a:lnTo>
                  <a:pt x="2319" y="660"/>
                </a:lnTo>
                <a:lnTo>
                  <a:pt x="2321" y="660"/>
                </a:lnTo>
                <a:lnTo>
                  <a:pt x="2321" y="658"/>
                </a:lnTo>
                <a:lnTo>
                  <a:pt x="2321" y="657"/>
                </a:lnTo>
                <a:lnTo>
                  <a:pt x="2319" y="657"/>
                </a:lnTo>
                <a:lnTo>
                  <a:pt x="2321" y="655"/>
                </a:lnTo>
                <a:lnTo>
                  <a:pt x="2319" y="655"/>
                </a:lnTo>
                <a:lnTo>
                  <a:pt x="2319" y="653"/>
                </a:lnTo>
                <a:lnTo>
                  <a:pt x="2319" y="652"/>
                </a:lnTo>
                <a:lnTo>
                  <a:pt x="2318" y="652"/>
                </a:lnTo>
                <a:lnTo>
                  <a:pt x="2318" y="650"/>
                </a:lnTo>
                <a:lnTo>
                  <a:pt x="2316" y="652"/>
                </a:lnTo>
                <a:lnTo>
                  <a:pt x="2316" y="650"/>
                </a:lnTo>
                <a:lnTo>
                  <a:pt x="2314" y="650"/>
                </a:lnTo>
                <a:lnTo>
                  <a:pt x="2314" y="648"/>
                </a:lnTo>
                <a:lnTo>
                  <a:pt x="2313" y="648"/>
                </a:lnTo>
                <a:lnTo>
                  <a:pt x="2311" y="648"/>
                </a:lnTo>
                <a:lnTo>
                  <a:pt x="2311" y="646"/>
                </a:lnTo>
                <a:lnTo>
                  <a:pt x="2309" y="646"/>
                </a:lnTo>
                <a:lnTo>
                  <a:pt x="2309" y="645"/>
                </a:lnTo>
                <a:lnTo>
                  <a:pt x="2307" y="645"/>
                </a:lnTo>
                <a:lnTo>
                  <a:pt x="2306" y="645"/>
                </a:lnTo>
                <a:lnTo>
                  <a:pt x="2304" y="645"/>
                </a:lnTo>
                <a:lnTo>
                  <a:pt x="2306" y="645"/>
                </a:lnTo>
                <a:lnTo>
                  <a:pt x="2306" y="643"/>
                </a:lnTo>
                <a:lnTo>
                  <a:pt x="2307" y="643"/>
                </a:lnTo>
                <a:lnTo>
                  <a:pt x="2307" y="641"/>
                </a:lnTo>
                <a:lnTo>
                  <a:pt x="2306" y="641"/>
                </a:lnTo>
                <a:lnTo>
                  <a:pt x="2306" y="640"/>
                </a:lnTo>
                <a:lnTo>
                  <a:pt x="2306" y="638"/>
                </a:lnTo>
                <a:lnTo>
                  <a:pt x="2307" y="638"/>
                </a:lnTo>
                <a:lnTo>
                  <a:pt x="2309" y="638"/>
                </a:lnTo>
                <a:lnTo>
                  <a:pt x="2309" y="636"/>
                </a:lnTo>
                <a:lnTo>
                  <a:pt x="2307" y="636"/>
                </a:lnTo>
                <a:lnTo>
                  <a:pt x="2307" y="634"/>
                </a:lnTo>
                <a:lnTo>
                  <a:pt x="2306" y="634"/>
                </a:lnTo>
                <a:lnTo>
                  <a:pt x="2306" y="633"/>
                </a:lnTo>
                <a:lnTo>
                  <a:pt x="2304" y="631"/>
                </a:lnTo>
                <a:lnTo>
                  <a:pt x="2304" y="629"/>
                </a:lnTo>
                <a:lnTo>
                  <a:pt x="2302" y="629"/>
                </a:lnTo>
                <a:lnTo>
                  <a:pt x="2302" y="628"/>
                </a:lnTo>
                <a:lnTo>
                  <a:pt x="2301" y="628"/>
                </a:lnTo>
                <a:lnTo>
                  <a:pt x="2301" y="626"/>
                </a:lnTo>
                <a:lnTo>
                  <a:pt x="2301" y="624"/>
                </a:lnTo>
                <a:lnTo>
                  <a:pt x="2301" y="623"/>
                </a:lnTo>
                <a:lnTo>
                  <a:pt x="2301" y="621"/>
                </a:lnTo>
                <a:lnTo>
                  <a:pt x="2301" y="619"/>
                </a:lnTo>
                <a:lnTo>
                  <a:pt x="2302" y="619"/>
                </a:lnTo>
                <a:lnTo>
                  <a:pt x="2304" y="619"/>
                </a:lnTo>
                <a:lnTo>
                  <a:pt x="2304" y="621"/>
                </a:lnTo>
                <a:lnTo>
                  <a:pt x="2304" y="623"/>
                </a:lnTo>
                <a:lnTo>
                  <a:pt x="2306" y="623"/>
                </a:lnTo>
                <a:lnTo>
                  <a:pt x="2307" y="624"/>
                </a:lnTo>
                <a:lnTo>
                  <a:pt x="2309" y="624"/>
                </a:lnTo>
                <a:lnTo>
                  <a:pt x="2311" y="624"/>
                </a:lnTo>
                <a:lnTo>
                  <a:pt x="2313" y="624"/>
                </a:lnTo>
                <a:lnTo>
                  <a:pt x="2313" y="623"/>
                </a:lnTo>
                <a:lnTo>
                  <a:pt x="2314" y="623"/>
                </a:lnTo>
                <a:lnTo>
                  <a:pt x="2316" y="623"/>
                </a:lnTo>
                <a:lnTo>
                  <a:pt x="2318" y="623"/>
                </a:lnTo>
                <a:lnTo>
                  <a:pt x="2318" y="621"/>
                </a:lnTo>
                <a:lnTo>
                  <a:pt x="2316" y="621"/>
                </a:lnTo>
                <a:lnTo>
                  <a:pt x="2314" y="621"/>
                </a:lnTo>
                <a:lnTo>
                  <a:pt x="2314" y="619"/>
                </a:lnTo>
                <a:lnTo>
                  <a:pt x="2314" y="617"/>
                </a:lnTo>
                <a:lnTo>
                  <a:pt x="2313" y="617"/>
                </a:lnTo>
                <a:lnTo>
                  <a:pt x="2313" y="616"/>
                </a:lnTo>
                <a:lnTo>
                  <a:pt x="2314" y="616"/>
                </a:lnTo>
                <a:lnTo>
                  <a:pt x="2316" y="616"/>
                </a:lnTo>
                <a:lnTo>
                  <a:pt x="2316" y="617"/>
                </a:lnTo>
                <a:lnTo>
                  <a:pt x="2318" y="617"/>
                </a:lnTo>
                <a:lnTo>
                  <a:pt x="2318" y="616"/>
                </a:lnTo>
                <a:lnTo>
                  <a:pt x="2319" y="616"/>
                </a:lnTo>
                <a:lnTo>
                  <a:pt x="2319" y="614"/>
                </a:lnTo>
                <a:lnTo>
                  <a:pt x="2321" y="614"/>
                </a:lnTo>
                <a:lnTo>
                  <a:pt x="2323" y="614"/>
                </a:lnTo>
                <a:lnTo>
                  <a:pt x="2324" y="614"/>
                </a:lnTo>
                <a:lnTo>
                  <a:pt x="2326" y="614"/>
                </a:lnTo>
                <a:lnTo>
                  <a:pt x="2326" y="612"/>
                </a:lnTo>
                <a:lnTo>
                  <a:pt x="2326" y="612"/>
                </a:lnTo>
                <a:lnTo>
                  <a:pt x="2326" y="614"/>
                </a:lnTo>
                <a:lnTo>
                  <a:pt x="2328" y="614"/>
                </a:lnTo>
                <a:lnTo>
                  <a:pt x="2330" y="614"/>
                </a:lnTo>
                <a:lnTo>
                  <a:pt x="2331" y="614"/>
                </a:lnTo>
                <a:lnTo>
                  <a:pt x="2333" y="614"/>
                </a:lnTo>
                <a:lnTo>
                  <a:pt x="2335" y="614"/>
                </a:lnTo>
                <a:lnTo>
                  <a:pt x="2336" y="616"/>
                </a:lnTo>
                <a:lnTo>
                  <a:pt x="2336" y="617"/>
                </a:lnTo>
                <a:lnTo>
                  <a:pt x="2338" y="617"/>
                </a:lnTo>
                <a:lnTo>
                  <a:pt x="2340" y="617"/>
                </a:lnTo>
                <a:lnTo>
                  <a:pt x="2342" y="617"/>
                </a:lnTo>
                <a:lnTo>
                  <a:pt x="2343" y="617"/>
                </a:lnTo>
                <a:lnTo>
                  <a:pt x="2345" y="617"/>
                </a:lnTo>
                <a:lnTo>
                  <a:pt x="2345" y="619"/>
                </a:lnTo>
                <a:lnTo>
                  <a:pt x="2347" y="619"/>
                </a:lnTo>
                <a:lnTo>
                  <a:pt x="2347" y="617"/>
                </a:lnTo>
                <a:lnTo>
                  <a:pt x="2348" y="617"/>
                </a:lnTo>
                <a:lnTo>
                  <a:pt x="2350" y="616"/>
                </a:lnTo>
                <a:lnTo>
                  <a:pt x="2352" y="614"/>
                </a:lnTo>
                <a:lnTo>
                  <a:pt x="2352" y="612"/>
                </a:lnTo>
                <a:lnTo>
                  <a:pt x="2354" y="612"/>
                </a:lnTo>
                <a:lnTo>
                  <a:pt x="2355" y="612"/>
                </a:lnTo>
                <a:lnTo>
                  <a:pt x="2357" y="612"/>
                </a:lnTo>
                <a:lnTo>
                  <a:pt x="2357" y="611"/>
                </a:lnTo>
                <a:lnTo>
                  <a:pt x="2359" y="611"/>
                </a:lnTo>
                <a:lnTo>
                  <a:pt x="2360" y="611"/>
                </a:lnTo>
                <a:lnTo>
                  <a:pt x="2362" y="611"/>
                </a:lnTo>
                <a:lnTo>
                  <a:pt x="2362" y="612"/>
                </a:lnTo>
                <a:lnTo>
                  <a:pt x="2364" y="612"/>
                </a:lnTo>
                <a:lnTo>
                  <a:pt x="2366" y="612"/>
                </a:lnTo>
                <a:lnTo>
                  <a:pt x="2367" y="612"/>
                </a:lnTo>
                <a:lnTo>
                  <a:pt x="2367" y="611"/>
                </a:lnTo>
                <a:lnTo>
                  <a:pt x="2367" y="611"/>
                </a:lnTo>
                <a:lnTo>
                  <a:pt x="2367" y="612"/>
                </a:lnTo>
                <a:lnTo>
                  <a:pt x="2369" y="612"/>
                </a:lnTo>
                <a:lnTo>
                  <a:pt x="2369" y="614"/>
                </a:lnTo>
                <a:lnTo>
                  <a:pt x="2371" y="614"/>
                </a:lnTo>
                <a:lnTo>
                  <a:pt x="2371" y="616"/>
                </a:lnTo>
                <a:lnTo>
                  <a:pt x="2371" y="617"/>
                </a:lnTo>
                <a:lnTo>
                  <a:pt x="2367" y="617"/>
                </a:lnTo>
                <a:lnTo>
                  <a:pt x="2367" y="617"/>
                </a:lnTo>
                <a:lnTo>
                  <a:pt x="2367" y="619"/>
                </a:lnTo>
                <a:lnTo>
                  <a:pt x="2367" y="619"/>
                </a:lnTo>
                <a:lnTo>
                  <a:pt x="2369" y="619"/>
                </a:lnTo>
                <a:lnTo>
                  <a:pt x="2369" y="621"/>
                </a:lnTo>
                <a:lnTo>
                  <a:pt x="2367" y="621"/>
                </a:lnTo>
                <a:lnTo>
                  <a:pt x="2367" y="621"/>
                </a:lnTo>
                <a:lnTo>
                  <a:pt x="2366" y="621"/>
                </a:lnTo>
                <a:lnTo>
                  <a:pt x="2364" y="621"/>
                </a:lnTo>
                <a:lnTo>
                  <a:pt x="2362" y="621"/>
                </a:lnTo>
                <a:lnTo>
                  <a:pt x="2360" y="621"/>
                </a:lnTo>
                <a:lnTo>
                  <a:pt x="2359" y="621"/>
                </a:lnTo>
                <a:lnTo>
                  <a:pt x="2359" y="619"/>
                </a:lnTo>
                <a:lnTo>
                  <a:pt x="2357" y="619"/>
                </a:lnTo>
                <a:lnTo>
                  <a:pt x="2355" y="619"/>
                </a:lnTo>
                <a:lnTo>
                  <a:pt x="2354" y="621"/>
                </a:lnTo>
                <a:lnTo>
                  <a:pt x="2355" y="621"/>
                </a:lnTo>
                <a:lnTo>
                  <a:pt x="2357" y="621"/>
                </a:lnTo>
                <a:lnTo>
                  <a:pt x="2357" y="623"/>
                </a:lnTo>
                <a:lnTo>
                  <a:pt x="2355" y="623"/>
                </a:lnTo>
                <a:lnTo>
                  <a:pt x="2354" y="623"/>
                </a:lnTo>
                <a:lnTo>
                  <a:pt x="2352" y="623"/>
                </a:lnTo>
                <a:lnTo>
                  <a:pt x="2352" y="621"/>
                </a:lnTo>
                <a:lnTo>
                  <a:pt x="2350" y="621"/>
                </a:lnTo>
                <a:lnTo>
                  <a:pt x="2348" y="621"/>
                </a:lnTo>
                <a:lnTo>
                  <a:pt x="2347" y="621"/>
                </a:lnTo>
                <a:lnTo>
                  <a:pt x="2345" y="621"/>
                </a:lnTo>
                <a:lnTo>
                  <a:pt x="2343" y="623"/>
                </a:lnTo>
                <a:lnTo>
                  <a:pt x="2342" y="624"/>
                </a:lnTo>
                <a:lnTo>
                  <a:pt x="2342" y="626"/>
                </a:lnTo>
                <a:lnTo>
                  <a:pt x="2340" y="628"/>
                </a:lnTo>
                <a:lnTo>
                  <a:pt x="2338" y="628"/>
                </a:lnTo>
                <a:lnTo>
                  <a:pt x="2338" y="629"/>
                </a:lnTo>
                <a:lnTo>
                  <a:pt x="2340" y="629"/>
                </a:lnTo>
                <a:lnTo>
                  <a:pt x="2340" y="631"/>
                </a:lnTo>
                <a:lnTo>
                  <a:pt x="2340" y="633"/>
                </a:lnTo>
                <a:lnTo>
                  <a:pt x="2338" y="633"/>
                </a:lnTo>
                <a:lnTo>
                  <a:pt x="2338" y="634"/>
                </a:lnTo>
                <a:lnTo>
                  <a:pt x="2340" y="634"/>
                </a:lnTo>
                <a:lnTo>
                  <a:pt x="2342" y="634"/>
                </a:lnTo>
                <a:lnTo>
                  <a:pt x="2343" y="634"/>
                </a:lnTo>
                <a:lnTo>
                  <a:pt x="2345" y="634"/>
                </a:lnTo>
                <a:lnTo>
                  <a:pt x="2347" y="633"/>
                </a:lnTo>
                <a:lnTo>
                  <a:pt x="2348" y="633"/>
                </a:lnTo>
                <a:lnTo>
                  <a:pt x="2348" y="634"/>
                </a:lnTo>
                <a:lnTo>
                  <a:pt x="2347" y="634"/>
                </a:lnTo>
                <a:lnTo>
                  <a:pt x="2347" y="636"/>
                </a:lnTo>
                <a:lnTo>
                  <a:pt x="2347" y="638"/>
                </a:lnTo>
                <a:lnTo>
                  <a:pt x="2347" y="640"/>
                </a:lnTo>
                <a:lnTo>
                  <a:pt x="2348" y="640"/>
                </a:lnTo>
                <a:lnTo>
                  <a:pt x="2348" y="641"/>
                </a:lnTo>
                <a:lnTo>
                  <a:pt x="2348" y="643"/>
                </a:lnTo>
                <a:lnTo>
                  <a:pt x="2350" y="643"/>
                </a:lnTo>
                <a:lnTo>
                  <a:pt x="2350" y="645"/>
                </a:lnTo>
                <a:lnTo>
                  <a:pt x="2350" y="645"/>
                </a:lnTo>
                <a:lnTo>
                  <a:pt x="2348" y="645"/>
                </a:lnTo>
                <a:lnTo>
                  <a:pt x="2347" y="645"/>
                </a:lnTo>
                <a:lnTo>
                  <a:pt x="2347" y="646"/>
                </a:lnTo>
                <a:lnTo>
                  <a:pt x="2348" y="646"/>
                </a:lnTo>
                <a:lnTo>
                  <a:pt x="2350" y="648"/>
                </a:lnTo>
                <a:lnTo>
                  <a:pt x="2352" y="648"/>
                </a:lnTo>
                <a:lnTo>
                  <a:pt x="2352" y="650"/>
                </a:lnTo>
                <a:lnTo>
                  <a:pt x="2350" y="650"/>
                </a:lnTo>
                <a:lnTo>
                  <a:pt x="2348" y="650"/>
                </a:lnTo>
                <a:lnTo>
                  <a:pt x="2347" y="652"/>
                </a:lnTo>
                <a:lnTo>
                  <a:pt x="2348" y="652"/>
                </a:lnTo>
                <a:lnTo>
                  <a:pt x="2348" y="653"/>
                </a:lnTo>
                <a:lnTo>
                  <a:pt x="2350" y="653"/>
                </a:lnTo>
                <a:lnTo>
                  <a:pt x="2350" y="655"/>
                </a:lnTo>
                <a:lnTo>
                  <a:pt x="2352" y="655"/>
                </a:lnTo>
                <a:lnTo>
                  <a:pt x="2354" y="655"/>
                </a:lnTo>
                <a:lnTo>
                  <a:pt x="2355" y="657"/>
                </a:lnTo>
                <a:lnTo>
                  <a:pt x="2355" y="658"/>
                </a:lnTo>
                <a:lnTo>
                  <a:pt x="2355" y="660"/>
                </a:lnTo>
                <a:lnTo>
                  <a:pt x="2354" y="660"/>
                </a:lnTo>
                <a:lnTo>
                  <a:pt x="2354" y="662"/>
                </a:lnTo>
                <a:lnTo>
                  <a:pt x="2355" y="662"/>
                </a:lnTo>
                <a:lnTo>
                  <a:pt x="2355" y="664"/>
                </a:lnTo>
                <a:lnTo>
                  <a:pt x="2355" y="665"/>
                </a:lnTo>
                <a:lnTo>
                  <a:pt x="2357" y="665"/>
                </a:lnTo>
                <a:lnTo>
                  <a:pt x="2359" y="665"/>
                </a:lnTo>
                <a:lnTo>
                  <a:pt x="2360" y="667"/>
                </a:lnTo>
                <a:lnTo>
                  <a:pt x="2359" y="667"/>
                </a:lnTo>
                <a:lnTo>
                  <a:pt x="2359" y="669"/>
                </a:lnTo>
                <a:lnTo>
                  <a:pt x="2357" y="669"/>
                </a:lnTo>
                <a:lnTo>
                  <a:pt x="2355" y="669"/>
                </a:lnTo>
                <a:lnTo>
                  <a:pt x="2355" y="670"/>
                </a:lnTo>
                <a:lnTo>
                  <a:pt x="2357" y="670"/>
                </a:lnTo>
                <a:lnTo>
                  <a:pt x="2359" y="670"/>
                </a:lnTo>
                <a:lnTo>
                  <a:pt x="2360" y="670"/>
                </a:lnTo>
                <a:lnTo>
                  <a:pt x="2362" y="670"/>
                </a:lnTo>
                <a:lnTo>
                  <a:pt x="2364" y="670"/>
                </a:lnTo>
                <a:lnTo>
                  <a:pt x="2366" y="670"/>
                </a:lnTo>
                <a:lnTo>
                  <a:pt x="2367" y="669"/>
                </a:lnTo>
                <a:lnTo>
                  <a:pt x="2367" y="670"/>
                </a:lnTo>
                <a:lnTo>
                  <a:pt x="2366" y="670"/>
                </a:lnTo>
                <a:lnTo>
                  <a:pt x="2366" y="672"/>
                </a:lnTo>
                <a:lnTo>
                  <a:pt x="2366" y="674"/>
                </a:lnTo>
                <a:lnTo>
                  <a:pt x="2366" y="676"/>
                </a:lnTo>
                <a:lnTo>
                  <a:pt x="2367" y="676"/>
                </a:lnTo>
                <a:lnTo>
                  <a:pt x="2367" y="674"/>
                </a:lnTo>
                <a:lnTo>
                  <a:pt x="2367" y="674"/>
                </a:lnTo>
                <a:lnTo>
                  <a:pt x="2367" y="672"/>
                </a:lnTo>
                <a:lnTo>
                  <a:pt x="2369" y="672"/>
                </a:lnTo>
                <a:lnTo>
                  <a:pt x="2369" y="674"/>
                </a:lnTo>
                <a:lnTo>
                  <a:pt x="2371" y="674"/>
                </a:lnTo>
                <a:lnTo>
                  <a:pt x="2372" y="676"/>
                </a:lnTo>
                <a:lnTo>
                  <a:pt x="2372" y="674"/>
                </a:lnTo>
                <a:lnTo>
                  <a:pt x="2374" y="674"/>
                </a:lnTo>
                <a:lnTo>
                  <a:pt x="2376" y="676"/>
                </a:lnTo>
                <a:lnTo>
                  <a:pt x="2374" y="676"/>
                </a:lnTo>
                <a:lnTo>
                  <a:pt x="2374" y="677"/>
                </a:lnTo>
                <a:lnTo>
                  <a:pt x="2376" y="677"/>
                </a:lnTo>
                <a:lnTo>
                  <a:pt x="2376" y="679"/>
                </a:lnTo>
                <a:lnTo>
                  <a:pt x="2377" y="679"/>
                </a:lnTo>
                <a:lnTo>
                  <a:pt x="2377" y="681"/>
                </a:lnTo>
                <a:lnTo>
                  <a:pt x="2379" y="681"/>
                </a:lnTo>
                <a:lnTo>
                  <a:pt x="2381" y="682"/>
                </a:lnTo>
                <a:lnTo>
                  <a:pt x="2383" y="682"/>
                </a:lnTo>
                <a:lnTo>
                  <a:pt x="2384" y="682"/>
                </a:lnTo>
                <a:lnTo>
                  <a:pt x="2386" y="682"/>
                </a:lnTo>
                <a:lnTo>
                  <a:pt x="2388" y="681"/>
                </a:lnTo>
                <a:lnTo>
                  <a:pt x="2389" y="681"/>
                </a:lnTo>
                <a:lnTo>
                  <a:pt x="2391" y="681"/>
                </a:lnTo>
                <a:lnTo>
                  <a:pt x="2391" y="679"/>
                </a:lnTo>
                <a:lnTo>
                  <a:pt x="2391" y="677"/>
                </a:lnTo>
                <a:lnTo>
                  <a:pt x="2393" y="677"/>
                </a:lnTo>
                <a:lnTo>
                  <a:pt x="2393" y="676"/>
                </a:lnTo>
                <a:lnTo>
                  <a:pt x="2391" y="676"/>
                </a:lnTo>
                <a:lnTo>
                  <a:pt x="2391" y="674"/>
                </a:lnTo>
                <a:lnTo>
                  <a:pt x="2391" y="672"/>
                </a:lnTo>
                <a:lnTo>
                  <a:pt x="2393" y="672"/>
                </a:lnTo>
                <a:lnTo>
                  <a:pt x="2395" y="672"/>
                </a:lnTo>
                <a:lnTo>
                  <a:pt x="2396" y="672"/>
                </a:lnTo>
                <a:lnTo>
                  <a:pt x="2400" y="672"/>
                </a:lnTo>
                <a:lnTo>
                  <a:pt x="2401" y="672"/>
                </a:lnTo>
                <a:lnTo>
                  <a:pt x="2401" y="674"/>
                </a:lnTo>
                <a:lnTo>
                  <a:pt x="2403" y="674"/>
                </a:lnTo>
                <a:lnTo>
                  <a:pt x="2405" y="676"/>
                </a:lnTo>
                <a:lnTo>
                  <a:pt x="2407" y="676"/>
                </a:lnTo>
                <a:lnTo>
                  <a:pt x="2408" y="676"/>
                </a:lnTo>
                <a:lnTo>
                  <a:pt x="2408" y="677"/>
                </a:lnTo>
                <a:lnTo>
                  <a:pt x="2408" y="679"/>
                </a:lnTo>
                <a:lnTo>
                  <a:pt x="2410" y="679"/>
                </a:lnTo>
                <a:lnTo>
                  <a:pt x="2410" y="681"/>
                </a:lnTo>
                <a:lnTo>
                  <a:pt x="2412" y="682"/>
                </a:lnTo>
                <a:lnTo>
                  <a:pt x="2413" y="682"/>
                </a:lnTo>
                <a:lnTo>
                  <a:pt x="2415" y="684"/>
                </a:lnTo>
                <a:lnTo>
                  <a:pt x="2417" y="684"/>
                </a:lnTo>
                <a:lnTo>
                  <a:pt x="2417" y="682"/>
                </a:lnTo>
                <a:lnTo>
                  <a:pt x="2418" y="682"/>
                </a:lnTo>
                <a:lnTo>
                  <a:pt x="2420" y="682"/>
                </a:lnTo>
                <a:lnTo>
                  <a:pt x="2422" y="682"/>
                </a:lnTo>
                <a:lnTo>
                  <a:pt x="2424" y="682"/>
                </a:lnTo>
                <a:lnTo>
                  <a:pt x="2425" y="682"/>
                </a:lnTo>
                <a:lnTo>
                  <a:pt x="2427" y="682"/>
                </a:lnTo>
                <a:lnTo>
                  <a:pt x="2427" y="681"/>
                </a:lnTo>
                <a:lnTo>
                  <a:pt x="2427" y="679"/>
                </a:lnTo>
                <a:lnTo>
                  <a:pt x="2429" y="679"/>
                </a:lnTo>
                <a:lnTo>
                  <a:pt x="2430" y="679"/>
                </a:lnTo>
                <a:lnTo>
                  <a:pt x="2430" y="677"/>
                </a:lnTo>
                <a:lnTo>
                  <a:pt x="2432" y="676"/>
                </a:lnTo>
                <a:lnTo>
                  <a:pt x="2434" y="674"/>
                </a:lnTo>
                <a:lnTo>
                  <a:pt x="2434" y="672"/>
                </a:lnTo>
                <a:lnTo>
                  <a:pt x="2436" y="672"/>
                </a:lnTo>
                <a:lnTo>
                  <a:pt x="2437" y="672"/>
                </a:lnTo>
                <a:lnTo>
                  <a:pt x="2439" y="672"/>
                </a:lnTo>
                <a:lnTo>
                  <a:pt x="2439" y="674"/>
                </a:lnTo>
                <a:lnTo>
                  <a:pt x="2441" y="674"/>
                </a:lnTo>
                <a:lnTo>
                  <a:pt x="2442" y="676"/>
                </a:lnTo>
                <a:lnTo>
                  <a:pt x="2444" y="676"/>
                </a:lnTo>
                <a:lnTo>
                  <a:pt x="2446" y="676"/>
                </a:lnTo>
                <a:lnTo>
                  <a:pt x="2448" y="676"/>
                </a:lnTo>
                <a:lnTo>
                  <a:pt x="2448" y="674"/>
                </a:lnTo>
                <a:lnTo>
                  <a:pt x="2446" y="674"/>
                </a:lnTo>
                <a:lnTo>
                  <a:pt x="2446" y="672"/>
                </a:lnTo>
                <a:lnTo>
                  <a:pt x="2448" y="672"/>
                </a:lnTo>
                <a:lnTo>
                  <a:pt x="2449" y="672"/>
                </a:lnTo>
                <a:lnTo>
                  <a:pt x="2449" y="670"/>
                </a:lnTo>
                <a:lnTo>
                  <a:pt x="2449" y="670"/>
                </a:lnTo>
                <a:lnTo>
                  <a:pt x="2451" y="670"/>
                </a:lnTo>
                <a:lnTo>
                  <a:pt x="2451" y="672"/>
                </a:lnTo>
                <a:lnTo>
                  <a:pt x="2451" y="674"/>
                </a:lnTo>
                <a:lnTo>
                  <a:pt x="2449" y="676"/>
                </a:lnTo>
                <a:lnTo>
                  <a:pt x="2449" y="677"/>
                </a:lnTo>
                <a:lnTo>
                  <a:pt x="2449" y="677"/>
                </a:lnTo>
                <a:lnTo>
                  <a:pt x="2449" y="679"/>
                </a:lnTo>
                <a:lnTo>
                  <a:pt x="2449" y="681"/>
                </a:lnTo>
                <a:lnTo>
                  <a:pt x="2449" y="681"/>
                </a:lnTo>
                <a:lnTo>
                  <a:pt x="2449" y="682"/>
                </a:lnTo>
                <a:lnTo>
                  <a:pt x="2451" y="684"/>
                </a:lnTo>
                <a:lnTo>
                  <a:pt x="2449" y="684"/>
                </a:lnTo>
                <a:lnTo>
                  <a:pt x="2449" y="686"/>
                </a:lnTo>
                <a:lnTo>
                  <a:pt x="2449" y="688"/>
                </a:lnTo>
                <a:lnTo>
                  <a:pt x="2449" y="688"/>
                </a:lnTo>
                <a:lnTo>
                  <a:pt x="2449" y="689"/>
                </a:lnTo>
                <a:lnTo>
                  <a:pt x="2451" y="689"/>
                </a:lnTo>
                <a:lnTo>
                  <a:pt x="2451" y="691"/>
                </a:lnTo>
                <a:lnTo>
                  <a:pt x="2451" y="693"/>
                </a:lnTo>
                <a:lnTo>
                  <a:pt x="2451" y="694"/>
                </a:lnTo>
                <a:lnTo>
                  <a:pt x="2451" y="696"/>
                </a:lnTo>
                <a:lnTo>
                  <a:pt x="2451" y="698"/>
                </a:lnTo>
                <a:lnTo>
                  <a:pt x="2453" y="699"/>
                </a:lnTo>
                <a:lnTo>
                  <a:pt x="2453" y="701"/>
                </a:lnTo>
                <a:lnTo>
                  <a:pt x="2453" y="703"/>
                </a:lnTo>
                <a:lnTo>
                  <a:pt x="2453" y="705"/>
                </a:lnTo>
                <a:lnTo>
                  <a:pt x="2451" y="705"/>
                </a:lnTo>
                <a:lnTo>
                  <a:pt x="2451" y="706"/>
                </a:lnTo>
                <a:lnTo>
                  <a:pt x="2451" y="708"/>
                </a:lnTo>
                <a:lnTo>
                  <a:pt x="2451" y="710"/>
                </a:lnTo>
                <a:lnTo>
                  <a:pt x="2451" y="711"/>
                </a:lnTo>
                <a:lnTo>
                  <a:pt x="2451" y="713"/>
                </a:lnTo>
                <a:lnTo>
                  <a:pt x="2449" y="713"/>
                </a:lnTo>
                <a:lnTo>
                  <a:pt x="2449" y="715"/>
                </a:lnTo>
                <a:lnTo>
                  <a:pt x="2449" y="717"/>
                </a:lnTo>
                <a:lnTo>
                  <a:pt x="2449" y="718"/>
                </a:lnTo>
                <a:lnTo>
                  <a:pt x="2449" y="718"/>
                </a:lnTo>
                <a:lnTo>
                  <a:pt x="2449" y="720"/>
                </a:lnTo>
                <a:lnTo>
                  <a:pt x="2449" y="722"/>
                </a:lnTo>
                <a:lnTo>
                  <a:pt x="2449" y="723"/>
                </a:lnTo>
                <a:lnTo>
                  <a:pt x="2449" y="725"/>
                </a:lnTo>
                <a:lnTo>
                  <a:pt x="2448" y="725"/>
                </a:lnTo>
                <a:lnTo>
                  <a:pt x="2448" y="727"/>
                </a:lnTo>
                <a:lnTo>
                  <a:pt x="2448" y="729"/>
                </a:lnTo>
                <a:lnTo>
                  <a:pt x="2448" y="729"/>
                </a:lnTo>
                <a:lnTo>
                  <a:pt x="2448" y="730"/>
                </a:lnTo>
                <a:lnTo>
                  <a:pt x="2446" y="730"/>
                </a:lnTo>
                <a:lnTo>
                  <a:pt x="2448" y="732"/>
                </a:lnTo>
                <a:lnTo>
                  <a:pt x="2446" y="732"/>
                </a:lnTo>
                <a:lnTo>
                  <a:pt x="2446" y="734"/>
                </a:lnTo>
                <a:lnTo>
                  <a:pt x="2446" y="737"/>
                </a:lnTo>
                <a:lnTo>
                  <a:pt x="2446" y="741"/>
                </a:lnTo>
                <a:lnTo>
                  <a:pt x="2446" y="742"/>
                </a:lnTo>
                <a:lnTo>
                  <a:pt x="2444" y="744"/>
                </a:lnTo>
                <a:lnTo>
                  <a:pt x="2444" y="746"/>
                </a:lnTo>
                <a:lnTo>
                  <a:pt x="2444" y="747"/>
                </a:lnTo>
                <a:lnTo>
                  <a:pt x="2442" y="747"/>
                </a:lnTo>
                <a:lnTo>
                  <a:pt x="2442" y="749"/>
                </a:lnTo>
                <a:lnTo>
                  <a:pt x="2442" y="751"/>
                </a:lnTo>
                <a:lnTo>
                  <a:pt x="2441" y="751"/>
                </a:lnTo>
                <a:lnTo>
                  <a:pt x="2439" y="752"/>
                </a:lnTo>
                <a:lnTo>
                  <a:pt x="2437" y="754"/>
                </a:lnTo>
                <a:lnTo>
                  <a:pt x="2436" y="754"/>
                </a:lnTo>
                <a:lnTo>
                  <a:pt x="2434" y="754"/>
                </a:lnTo>
                <a:lnTo>
                  <a:pt x="2432" y="754"/>
                </a:lnTo>
                <a:lnTo>
                  <a:pt x="2430" y="754"/>
                </a:lnTo>
                <a:lnTo>
                  <a:pt x="2430" y="756"/>
                </a:lnTo>
                <a:lnTo>
                  <a:pt x="2429" y="756"/>
                </a:lnTo>
                <a:lnTo>
                  <a:pt x="2429" y="754"/>
                </a:lnTo>
                <a:lnTo>
                  <a:pt x="2427" y="754"/>
                </a:lnTo>
                <a:lnTo>
                  <a:pt x="2425" y="754"/>
                </a:lnTo>
                <a:lnTo>
                  <a:pt x="2424" y="756"/>
                </a:lnTo>
                <a:lnTo>
                  <a:pt x="2422" y="756"/>
                </a:lnTo>
                <a:lnTo>
                  <a:pt x="2422" y="754"/>
                </a:lnTo>
                <a:lnTo>
                  <a:pt x="2420" y="752"/>
                </a:lnTo>
                <a:lnTo>
                  <a:pt x="2418" y="752"/>
                </a:lnTo>
                <a:lnTo>
                  <a:pt x="2418" y="754"/>
                </a:lnTo>
                <a:lnTo>
                  <a:pt x="2417" y="754"/>
                </a:lnTo>
                <a:lnTo>
                  <a:pt x="2417" y="752"/>
                </a:lnTo>
                <a:lnTo>
                  <a:pt x="2415" y="752"/>
                </a:lnTo>
                <a:lnTo>
                  <a:pt x="2413" y="752"/>
                </a:lnTo>
                <a:lnTo>
                  <a:pt x="2413" y="751"/>
                </a:lnTo>
                <a:lnTo>
                  <a:pt x="2413" y="749"/>
                </a:lnTo>
                <a:lnTo>
                  <a:pt x="2412" y="749"/>
                </a:lnTo>
                <a:lnTo>
                  <a:pt x="2410" y="749"/>
                </a:lnTo>
                <a:lnTo>
                  <a:pt x="2408" y="749"/>
                </a:lnTo>
                <a:lnTo>
                  <a:pt x="2408" y="747"/>
                </a:lnTo>
                <a:lnTo>
                  <a:pt x="2407" y="747"/>
                </a:lnTo>
                <a:lnTo>
                  <a:pt x="2407" y="749"/>
                </a:lnTo>
                <a:lnTo>
                  <a:pt x="2405" y="749"/>
                </a:lnTo>
                <a:lnTo>
                  <a:pt x="2405" y="751"/>
                </a:lnTo>
                <a:lnTo>
                  <a:pt x="2403" y="751"/>
                </a:lnTo>
                <a:lnTo>
                  <a:pt x="2401" y="751"/>
                </a:lnTo>
                <a:lnTo>
                  <a:pt x="2401" y="749"/>
                </a:lnTo>
                <a:lnTo>
                  <a:pt x="2400" y="749"/>
                </a:lnTo>
                <a:lnTo>
                  <a:pt x="2398" y="749"/>
                </a:lnTo>
                <a:lnTo>
                  <a:pt x="2398" y="751"/>
                </a:lnTo>
                <a:lnTo>
                  <a:pt x="2398" y="752"/>
                </a:lnTo>
                <a:lnTo>
                  <a:pt x="2396" y="752"/>
                </a:lnTo>
                <a:lnTo>
                  <a:pt x="2395" y="752"/>
                </a:lnTo>
                <a:lnTo>
                  <a:pt x="2393" y="754"/>
                </a:lnTo>
                <a:lnTo>
                  <a:pt x="2391" y="754"/>
                </a:lnTo>
                <a:lnTo>
                  <a:pt x="2391" y="756"/>
                </a:lnTo>
                <a:lnTo>
                  <a:pt x="2389" y="756"/>
                </a:lnTo>
                <a:lnTo>
                  <a:pt x="2389" y="758"/>
                </a:lnTo>
                <a:lnTo>
                  <a:pt x="2388" y="758"/>
                </a:lnTo>
                <a:lnTo>
                  <a:pt x="2386" y="759"/>
                </a:lnTo>
                <a:lnTo>
                  <a:pt x="2384" y="759"/>
                </a:lnTo>
                <a:lnTo>
                  <a:pt x="2383" y="758"/>
                </a:lnTo>
                <a:lnTo>
                  <a:pt x="2381" y="758"/>
                </a:lnTo>
                <a:lnTo>
                  <a:pt x="2377" y="756"/>
                </a:lnTo>
                <a:lnTo>
                  <a:pt x="2376" y="756"/>
                </a:lnTo>
                <a:lnTo>
                  <a:pt x="2374" y="756"/>
                </a:lnTo>
                <a:lnTo>
                  <a:pt x="2371" y="756"/>
                </a:lnTo>
                <a:lnTo>
                  <a:pt x="2371" y="754"/>
                </a:lnTo>
                <a:lnTo>
                  <a:pt x="2369" y="754"/>
                </a:lnTo>
                <a:lnTo>
                  <a:pt x="2367" y="754"/>
                </a:lnTo>
                <a:lnTo>
                  <a:pt x="2367" y="754"/>
                </a:lnTo>
                <a:lnTo>
                  <a:pt x="2366" y="752"/>
                </a:lnTo>
                <a:lnTo>
                  <a:pt x="2366" y="751"/>
                </a:lnTo>
                <a:lnTo>
                  <a:pt x="2364" y="751"/>
                </a:lnTo>
                <a:lnTo>
                  <a:pt x="2362" y="751"/>
                </a:lnTo>
                <a:lnTo>
                  <a:pt x="2360" y="751"/>
                </a:lnTo>
                <a:lnTo>
                  <a:pt x="2359" y="751"/>
                </a:lnTo>
                <a:lnTo>
                  <a:pt x="2357" y="751"/>
                </a:lnTo>
                <a:lnTo>
                  <a:pt x="2357" y="749"/>
                </a:lnTo>
                <a:lnTo>
                  <a:pt x="2354" y="749"/>
                </a:lnTo>
                <a:lnTo>
                  <a:pt x="2350" y="747"/>
                </a:lnTo>
                <a:lnTo>
                  <a:pt x="2348" y="747"/>
                </a:lnTo>
                <a:lnTo>
                  <a:pt x="2345" y="749"/>
                </a:lnTo>
                <a:lnTo>
                  <a:pt x="2343" y="749"/>
                </a:lnTo>
                <a:lnTo>
                  <a:pt x="2342" y="749"/>
                </a:lnTo>
                <a:lnTo>
                  <a:pt x="2340" y="749"/>
                </a:lnTo>
                <a:lnTo>
                  <a:pt x="2340" y="747"/>
                </a:lnTo>
                <a:lnTo>
                  <a:pt x="2340" y="746"/>
                </a:lnTo>
                <a:lnTo>
                  <a:pt x="2338" y="746"/>
                </a:lnTo>
                <a:lnTo>
                  <a:pt x="2338" y="744"/>
                </a:lnTo>
                <a:lnTo>
                  <a:pt x="2338" y="742"/>
                </a:lnTo>
                <a:lnTo>
                  <a:pt x="2336" y="742"/>
                </a:lnTo>
                <a:lnTo>
                  <a:pt x="2335" y="742"/>
                </a:lnTo>
                <a:lnTo>
                  <a:pt x="2333" y="742"/>
                </a:lnTo>
                <a:lnTo>
                  <a:pt x="2330" y="742"/>
                </a:lnTo>
                <a:lnTo>
                  <a:pt x="2328" y="742"/>
                </a:lnTo>
                <a:lnTo>
                  <a:pt x="2326" y="742"/>
                </a:lnTo>
                <a:lnTo>
                  <a:pt x="2326" y="741"/>
                </a:lnTo>
                <a:lnTo>
                  <a:pt x="2326" y="741"/>
                </a:lnTo>
                <a:lnTo>
                  <a:pt x="2324" y="741"/>
                </a:lnTo>
                <a:lnTo>
                  <a:pt x="2323" y="741"/>
                </a:lnTo>
                <a:lnTo>
                  <a:pt x="2321" y="741"/>
                </a:lnTo>
                <a:lnTo>
                  <a:pt x="2321" y="739"/>
                </a:lnTo>
                <a:lnTo>
                  <a:pt x="2319" y="739"/>
                </a:lnTo>
                <a:lnTo>
                  <a:pt x="2318" y="739"/>
                </a:lnTo>
                <a:lnTo>
                  <a:pt x="2318" y="737"/>
                </a:lnTo>
                <a:lnTo>
                  <a:pt x="2318" y="735"/>
                </a:lnTo>
                <a:lnTo>
                  <a:pt x="2318" y="734"/>
                </a:lnTo>
                <a:lnTo>
                  <a:pt x="2316" y="734"/>
                </a:lnTo>
                <a:lnTo>
                  <a:pt x="2316" y="732"/>
                </a:lnTo>
                <a:lnTo>
                  <a:pt x="2314" y="732"/>
                </a:lnTo>
                <a:lnTo>
                  <a:pt x="2311" y="730"/>
                </a:lnTo>
                <a:lnTo>
                  <a:pt x="2309" y="730"/>
                </a:lnTo>
                <a:lnTo>
                  <a:pt x="2307" y="730"/>
                </a:lnTo>
                <a:lnTo>
                  <a:pt x="2306" y="730"/>
                </a:lnTo>
                <a:lnTo>
                  <a:pt x="2306" y="729"/>
                </a:lnTo>
                <a:lnTo>
                  <a:pt x="2302" y="729"/>
                </a:lnTo>
                <a:lnTo>
                  <a:pt x="2301" y="729"/>
                </a:lnTo>
                <a:lnTo>
                  <a:pt x="2299" y="729"/>
                </a:lnTo>
                <a:lnTo>
                  <a:pt x="2297" y="730"/>
                </a:lnTo>
                <a:lnTo>
                  <a:pt x="2297" y="732"/>
                </a:lnTo>
                <a:lnTo>
                  <a:pt x="2295" y="732"/>
                </a:lnTo>
                <a:lnTo>
                  <a:pt x="2294" y="732"/>
                </a:lnTo>
                <a:lnTo>
                  <a:pt x="2292" y="732"/>
                </a:lnTo>
                <a:lnTo>
                  <a:pt x="2290" y="734"/>
                </a:lnTo>
                <a:lnTo>
                  <a:pt x="2289" y="735"/>
                </a:lnTo>
                <a:lnTo>
                  <a:pt x="2287" y="735"/>
                </a:lnTo>
                <a:lnTo>
                  <a:pt x="2287" y="737"/>
                </a:lnTo>
                <a:lnTo>
                  <a:pt x="2285" y="737"/>
                </a:lnTo>
                <a:lnTo>
                  <a:pt x="2285" y="741"/>
                </a:lnTo>
                <a:lnTo>
                  <a:pt x="2283" y="744"/>
                </a:lnTo>
                <a:lnTo>
                  <a:pt x="2283" y="746"/>
                </a:lnTo>
                <a:lnTo>
                  <a:pt x="2283" y="747"/>
                </a:lnTo>
                <a:lnTo>
                  <a:pt x="2283" y="749"/>
                </a:lnTo>
                <a:lnTo>
                  <a:pt x="2285" y="752"/>
                </a:lnTo>
                <a:lnTo>
                  <a:pt x="2285" y="754"/>
                </a:lnTo>
                <a:lnTo>
                  <a:pt x="2285" y="754"/>
                </a:lnTo>
                <a:lnTo>
                  <a:pt x="2285" y="756"/>
                </a:lnTo>
                <a:lnTo>
                  <a:pt x="2285" y="758"/>
                </a:lnTo>
                <a:lnTo>
                  <a:pt x="2285" y="759"/>
                </a:lnTo>
                <a:lnTo>
                  <a:pt x="2285" y="761"/>
                </a:lnTo>
                <a:lnTo>
                  <a:pt x="2283" y="763"/>
                </a:lnTo>
                <a:lnTo>
                  <a:pt x="2282" y="766"/>
                </a:lnTo>
                <a:lnTo>
                  <a:pt x="2280" y="766"/>
                </a:lnTo>
                <a:lnTo>
                  <a:pt x="2280" y="768"/>
                </a:lnTo>
                <a:lnTo>
                  <a:pt x="2278" y="768"/>
                </a:lnTo>
                <a:lnTo>
                  <a:pt x="2277" y="770"/>
                </a:lnTo>
                <a:lnTo>
                  <a:pt x="2275" y="770"/>
                </a:lnTo>
                <a:lnTo>
                  <a:pt x="2273" y="770"/>
                </a:lnTo>
                <a:lnTo>
                  <a:pt x="2272" y="768"/>
                </a:lnTo>
                <a:lnTo>
                  <a:pt x="2270" y="766"/>
                </a:lnTo>
                <a:lnTo>
                  <a:pt x="2268" y="766"/>
                </a:lnTo>
                <a:lnTo>
                  <a:pt x="2266" y="763"/>
                </a:lnTo>
                <a:lnTo>
                  <a:pt x="2265" y="763"/>
                </a:lnTo>
                <a:lnTo>
                  <a:pt x="2265" y="761"/>
                </a:lnTo>
                <a:lnTo>
                  <a:pt x="2263" y="761"/>
                </a:lnTo>
                <a:lnTo>
                  <a:pt x="2261" y="761"/>
                </a:lnTo>
                <a:lnTo>
                  <a:pt x="2261" y="759"/>
                </a:lnTo>
                <a:lnTo>
                  <a:pt x="2260" y="759"/>
                </a:lnTo>
                <a:lnTo>
                  <a:pt x="2258" y="759"/>
                </a:lnTo>
                <a:lnTo>
                  <a:pt x="2258" y="758"/>
                </a:lnTo>
                <a:lnTo>
                  <a:pt x="2256" y="758"/>
                </a:lnTo>
                <a:lnTo>
                  <a:pt x="2254" y="758"/>
                </a:lnTo>
                <a:lnTo>
                  <a:pt x="2253" y="756"/>
                </a:lnTo>
                <a:lnTo>
                  <a:pt x="2249" y="756"/>
                </a:lnTo>
                <a:lnTo>
                  <a:pt x="2248" y="754"/>
                </a:lnTo>
                <a:lnTo>
                  <a:pt x="2244" y="754"/>
                </a:lnTo>
                <a:lnTo>
                  <a:pt x="2241" y="754"/>
                </a:lnTo>
                <a:lnTo>
                  <a:pt x="2237" y="752"/>
                </a:lnTo>
                <a:lnTo>
                  <a:pt x="2236" y="751"/>
                </a:lnTo>
                <a:lnTo>
                  <a:pt x="2234" y="749"/>
                </a:lnTo>
                <a:lnTo>
                  <a:pt x="2232" y="744"/>
                </a:lnTo>
                <a:lnTo>
                  <a:pt x="2232" y="742"/>
                </a:lnTo>
                <a:lnTo>
                  <a:pt x="2232" y="741"/>
                </a:lnTo>
                <a:lnTo>
                  <a:pt x="2232" y="739"/>
                </a:lnTo>
                <a:lnTo>
                  <a:pt x="2230" y="739"/>
                </a:lnTo>
                <a:lnTo>
                  <a:pt x="2230" y="737"/>
                </a:lnTo>
                <a:lnTo>
                  <a:pt x="2229" y="737"/>
                </a:lnTo>
                <a:lnTo>
                  <a:pt x="2227" y="737"/>
                </a:lnTo>
                <a:lnTo>
                  <a:pt x="2225" y="737"/>
                </a:lnTo>
                <a:lnTo>
                  <a:pt x="2224" y="737"/>
                </a:lnTo>
                <a:lnTo>
                  <a:pt x="2224" y="735"/>
                </a:lnTo>
                <a:lnTo>
                  <a:pt x="2222" y="735"/>
                </a:lnTo>
                <a:lnTo>
                  <a:pt x="2220" y="734"/>
                </a:lnTo>
                <a:lnTo>
                  <a:pt x="2219" y="734"/>
                </a:lnTo>
                <a:lnTo>
                  <a:pt x="2217" y="732"/>
                </a:lnTo>
                <a:lnTo>
                  <a:pt x="2215" y="732"/>
                </a:lnTo>
                <a:lnTo>
                  <a:pt x="2213" y="732"/>
                </a:lnTo>
                <a:lnTo>
                  <a:pt x="2212" y="732"/>
                </a:lnTo>
                <a:lnTo>
                  <a:pt x="2208" y="730"/>
                </a:lnTo>
                <a:lnTo>
                  <a:pt x="2207" y="730"/>
                </a:lnTo>
                <a:lnTo>
                  <a:pt x="2203" y="732"/>
                </a:lnTo>
                <a:lnTo>
                  <a:pt x="2203" y="732"/>
                </a:lnTo>
                <a:lnTo>
                  <a:pt x="2200" y="732"/>
                </a:lnTo>
                <a:lnTo>
                  <a:pt x="2198" y="730"/>
                </a:lnTo>
                <a:lnTo>
                  <a:pt x="2196" y="730"/>
                </a:lnTo>
                <a:lnTo>
                  <a:pt x="2196" y="729"/>
                </a:lnTo>
                <a:lnTo>
                  <a:pt x="2193" y="729"/>
                </a:lnTo>
                <a:lnTo>
                  <a:pt x="2191" y="729"/>
                </a:lnTo>
                <a:lnTo>
                  <a:pt x="2189" y="729"/>
                </a:lnTo>
                <a:lnTo>
                  <a:pt x="2188" y="727"/>
                </a:lnTo>
                <a:lnTo>
                  <a:pt x="2188" y="729"/>
                </a:lnTo>
                <a:lnTo>
                  <a:pt x="2186" y="727"/>
                </a:lnTo>
                <a:lnTo>
                  <a:pt x="2184" y="727"/>
                </a:lnTo>
                <a:lnTo>
                  <a:pt x="2184" y="725"/>
                </a:lnTo>
                <a:lnTo>
                  <a:pt x="2184" y="723"/>
                </a:lnTo>
                <a:lnTo>
                  <a:pt x="2184" y="722"/>
                </a:lnTo>
                <a:lnTo>
                  <a:pt x="2183" y="722"/>
                </a:lnTo>
                <a:lnTo>
                  <a:pt x="2181" y="723"/>
                </a:lnTo>
                <a:lnTo>
                  <a:pt x="2179" y="723"/>
                </a:lnTo>
                <a:lnTo>
                  <a:pt x="2179" y="722"/>
                </a:lnTo>
                <a:lnTo>
                  <a:pt x="2181" y="722"/>
                </a:lnTo>
                <a:lnTo>
                  <a:pt x="2181" y="720"/>
                </a:lnTo>
                <a:lnTo>
                  <a:pt x="2179" y="720"/>
                </a:lnTo>
                <a:lnTo>
                  <a:pt x="2178" y="720"/>
                </a:lnTo>
                <a:lnTo>
                  <a:pt x="2176" y="720"/>
                </a:lnTo>
                <a:lnTo>
                  <a:pt x="2174" y="718"/>
                </a:lnTo>
                <a:lnTo>
                  <a:pt x="2172" y="717"/>
                </a:lnTo>
                <a:lnTo>
                  <a:pt x="2172" y="715"/>
                </a:lnTo>
                <a:lnTo>
                  <a:pt x="2172" y="713"/>
                </a:lnTo>
                <a:lnTo>
                  <a:pt x="2172" y="711"/>
                </a:lnTo>
                <a:lnTo>
                  <a:pt x="2174" y="710"/>
                </a:lnTo>
                <a:lnTo>
                  <a:pt x="2176" y="710"/>
                </a:lnTo>
                <a:lnTo>
                  <a:pt x="2176" y="708"/>
                </a:lnTo>
                <a:lnTo>
                  <a:pt x="2178" y="708"/>
                </a:lnTo>
                <a:lnTo>
                  <a:pt x="2178" y="706"/>
                </a:lnTo>
                <a:lnTo>
                  <a:pt x="2179" y="706"/>
                </a:lnTo>
                <a:lnTo>
                  <a:pt x="2179" y="705"/>
                </a:lnTo>
                <a:lnTo>
                  <a:pt x="2181" y="705"/>
                </a:lnTo>
                <a:lnTo>
                  <a:pt x="2181" y="703"/>
                </a:lnTo>
                <a:lnTo>
                  <a:pt x="2181" y="701"/>
                </a:lnTo>
                <a:lnTo>
                  <a:pt x="2183" y="701"/>
                </a:lnTo>
                <a:lnTo>
                  <a:pt x="2183" y="699"/>
                </a:lnTo>
                <a:lnTo>
                  <a:pt x="2183" y="698"/>
                </a:lnTo>
                <a:lnTo>
                  <a:pt x="2184" y="698"/>
                </a:lnTo>
                <a:lnTo>
                  <a:pt x="2184" y="696"/>
                </a:lnTo>
                <a:lnTo>
                  <a:pt x="2183" y="696"/>
                </a:lnTo>
                <a:lnTo>
                  <a:pt x="2183" y="694"/>
                </a:lnTo>
                <a:lnTo>
                  <a:pt x="2183" y="693"/>
                </a:lnTo>
                <a:lnTo>
                  <a:pt x="2183" y="691"/>
                </a:lnTo>
                <a:lnTo>
                  <a:pt x="2181" y="691"/>
                </a:lnTo>
                <a:lnTo>
                  <a:pt x="2181" y="689"/>
                </a:lnTo>
                <a:lnTo>
                  <a:pt x="2179" y="689"/>
                </a:lnTo>
                <a:lnTo>
                  <a:pt x="2178" y="688"/>
                </a:lnTo>
                <a:lnTo>
                  <a:pt x="2178" y="688"/>
                </a:lnTo>
                <a:lnTo>
                  <a:pt x="2176" y="688"/>
                </a:lnTo>
                <a:lnTo>
                  <a:pt x="2176" y="686"/>
                </a:lnTo>
                <a:lnTo>
                  <a:pt x="2176" y="684"/>
                </a:lnTo>
                <a:lnTo>
                  <a:pt x="2176" y="682"/>
                </a:lnTo>
                <a:lnTo>
                  <a:pt x="2178" y="681"/>
                </a:lnTo>
                <a:lnTo>
                  <a:pt x="2179" y="681"/>
                </a:lnTo>
                <a:lnTo>
                  <a:pt x="2181" y="679"/>
                </a:lnTo>
                <a:lnTo>
                  <a:pt x="2181" y="677"/>
                </a:lnTo>
                <a:lnTo>
                  <a:pt x="2181" y="676"/>
                </a:lnTo>
                <a:lnTo>
                  <a:pt x="2183" y="676"/>
                </a:lnTo>
                <a:lnTo>
                  <a:pt x="2183" y="674"/>
                </a:lnTo>
                <a:lnTo>
                  <a:pt x="2183" y="672"/>
                </a:lnTo>
                <a:lnTo>
                  <a:pt x="2181" y="670"/>
                </a:lnTo>
                <a:lnTo>
                  <a:pt x="2181" y="672"/>
                </a:lnTo>
                <a:lnTo>
                  <a:pt x="2179" y="672"/>
                </a:lnTo>
                <a:lnTo>
                  <a:pt x="2179" y="674"/>
                </a:lnTo>
                <a:lnTo>
                  <a:pt x="2178" y="674"/>
                </a:lnTo>
                <a:lnTo>
                  <a:pt x="2176" y="674"/>
                </a:lnTo>
                <a:lnTo>
                  <a:pt x="2176" y="676"/>
                </a:lnTo>
                <a:lnTo>
                  <a:pt x="2174" y="676"/>
                </a:lnTo>
                <a:lnTo>
                  <a:pt x="2174" y="674"/>
                </a:lnTo>
                <a:lnTo>
                  <a:pt x="2172" y="676"/>
                </a:lnTo>
                <a:lnTo>
                  <a:pt x="2172" y="674"/>
                </a:lnTo>
                <a:lnTo>
                  <a:pt x="2172" y="672"/>
                </a:lnTo>
                <a:lnTo>
                  <a:pt x="2172" y="670"/>
                </a:lnTo>
                <a:lnTo>
                  <a:pt x="2172" y="669"/>
                </a:lnTo>
                <a:lnTo>
                  <a:pt x="2171" y="669"/>
                </a:lnTo>
                <a:lnTo>
                  <a:pt x="2169" y="669"/>
                </a:lnTo>
                <a:lnTo>
                  <a:pt x="2169" y="670"/>
                </a:lnTo>
                <a:lnTo>
                  <a:pt x="2167" y="670"/>
                </a:lnTo>
                <a:lnTo>
                  <a:pt x="2167" y="669"/>
                </a:lnTo>
                <a:lnTo>
                  <a:pt x="2169" y="669"/>
                </a:lnTo>
                <a:lnTo>
                  <a:pt x="2169" y="667"/>
                </a:lnTo>
                <a:lnTo>
                  <a:pt x="2167" y="667"/>
                </a:lnTo>
                <a:lnTo>
                  <a:pt x="2166" y="667"/>
                </a:lnTo>
                <a:lnTo>
                  <a:pt x="2164" y="669"/>
                </a:lnTo>
                <a:lnTo>
                  <a:pt x="2162" y="669"/>
                </a:lnTo>
                <a:lnTo>
                  <a:pt x="2162" y="669"/>
                </a:lnTo>
                <a:lnTo>
                  <a:pt x="2162" y="670"/>
                </a:lnTo>
                <a:lnTo>
                  <a:pt x="2160" y="670"/>
                </a:lnTo>
                <a:lnTo>
                  <a:pt x="2160" y="672"/>
                </a:lnTo>
                <a:lnTo>
                  <a:pt x="2159" y="672"/>
                </a:lnTo>
                <a:lnTo>
                  <a:pt x="2157" y="672"/>
                </a:lnTo>
                <a:lnTo>
                  <a:pt x="2157" y="674"/>
                </a:lnTo>
                <a:lnTo>
                  <a:pt x="2155" y="674"/>
                </a:lnTo>
                <a:lnTo>
                  <a:pt x="2154" y="674"/>
                </a:lnTo>
                <a:lnTo>
                  <a:pt x="2152" y="674"/>
                </a:lnTo>
                <a:lnTo>
                  <a:pt x="2150" y="674"/>
                </a:lnTo>
                <a:lnTo>
                  <a:pt x="2148" y="676"/>
                </a:lnTo>
                <a:lnTo>
                  <a:pt x="2148" y="674"/>
                </a:lnTo>
                <a:lnTo>
                  <a:pt x="2147" y="674"/>
                </a:lnTo>
                <a:lnTo>
                  <a:pt x="2147" y="672"/>
                </a:lnTo>
                <a:lnTo>
                  <a:pt x="2145" y="672"/>
                </a:lnTo>
                <a:lnTo>
                  <a:pt x="2143" y="672"/>
                </a:lnTo>
                <a:lnTo>
                  <a:pt x="2142" y="672"/>
                </a:lnTo>
                <a:lnTo>
                  <a:pt x="2142" y="674"/>
                </a:lnTo>
                <a:lnTo>
                  <a:pt x="2140" y="674"/>
                </a:lnTo>
                <a:lnTo>
                  <a:pt x="2138" y="674"/>
                </a:lnTo>
                <a:lnTo>
                  <a:pt x="2136" y="674"/>
                </a:lnTo>
                <a:lnTo>
                  <a:pt x="2135" y="674"/>
                </a:lnTo>
                <a:lnTo>
                  <a:pt x="2135" y="672"/>
                </a:lnTo>
                <a:lnTo>
                  <a:pt x="2133" y="672"/>
                </a:lnTo>
                <a:lnTo>
                  <a:pt x="2131" y="670"/>
                </a:lnTo>
                <a:lnTo>
                  <a:pt x="2131" y="672"/>
                </a:lnTo>
                <a:lnTo>
                  <a:pt x="2130" y="672"/>
                </a:lnTo>
                <a:lnTo>
                  <a:pt x="2130" y="674"/>
                </a:lnTo>
                <a:lnTo>
                  <a:pt x="2128" y="676"/>
                </a:lnTo>
                <a:lnTo>
                  <a:pt x="2126" y="676"/>
                </a:lnTo>
                <a:lnTo>
                  <a:pt x="2125" y="676"/>
                </a:lnTo>
                <a:lnTo>
                  <a:pt x="2123" y="676"/>
                </a:lnTo>
                <a:lnTo>
                  <a:pt x="2123" y="677"/>
                </a:lnTo>
                <a:lnTo>
                  <a:pt x="2121" y="677"/>
                </a:lnTo>
                <a:lnTo>
                  <a:pt x="2121" y="677"/>
                </a:lnTo>
                <a:lnTo>
                  <a:pt x="2119" y="677"/>
                </a:lnTo>
                <a:lnTo>
                  <a:pt x="2118" y="677"/>
                </a:lnTo>
                <a:lnTo>
                  <a:pt x="2119" y="676"/>
                </a:lnTo>
                <a:lnTo>
                  <a:pt x="2118" y="676"/>
                </a:lnTo>
                <a:lnTo>
                  <a:pt x="2116" y="674"/>
                </a:lnTo>
                <a:lnTo>
                  <a:pt x="2114" y="674"/>
                </a:lnTo>
                <a:lnTo>
                  <a:pt x="2113" y="674"/>
                </a:lnTo>
                <a:lnTo>
                  <a:pt x="2111" y="674"/>
                </a:lnTo>
                <a:lnTo>
                  <a:pt x="2109" y="674"/>
                </a:lnTo>
                <a:lnTo>
                  <a:pt x="2107" y="674"/>
                </a:lnTo>
                <a:lnTo>
                  <a:pt x="2106" y="674"/>
                </a:lnTo>
                <a:lnTo>
                  <a:pt x="2104" y="674"/>
                </a:lnTo>
                <a:lnTo>
                  <a:pt x="2102" y="674"/>
                </a:lnTo>
                <a:lnTo>
                  <a:pt x="2102" y="676"/>
                </a:lnTo>
                <a:lnTo>
                  <a:pt x="2101" y="676"/>
                </a:lnTo>
                <a:lnTo>
                  <a:pt x="2099" y="676"/>
                </a:lnTo>
                <a:lnTo>
                  <a:pt x="2097" y="676"/>
                </a:lnTo>
                <a:lnTo>
                  <a:pt x="2097" y="677"/>
                </a:lnTo>
                <a:lnTo>
                  <a:pt x="2095" y="676"/>
                </a:lnTo>
                <a:lnTo>
                  <a:pt x="2094" y="676"/>
                </a:lnTo>
                <a:lnTo>
                  <a:pt x="2094" y="677"/>
                </a:lnTo>
                <a:lnTo>
                  <a:pt x="2092" y="677"/>
                </a:lnTo>
                <a:lnTo>
                  <a:pt x="2090" y="679"/>
                </a:lnTo>
                <a:lnTo>
                  <a:pt x="2089" y="679"/>
                </a:lnTo>
                <a:lnTo>
                  <a:pt x="2089" y="677"/>
                </a:lnTo>
                <a:lnTo>
                  <a:pt x="2087" y="677"/>
                </a:lnTo>
                <a:lnTo>
                  <a:pt x="2087" y="679"/>
                </a:lnTo>
                <a:lnTo>
                  <a:pt x="2085" y="679"/>
                </a:lnTo>
                <a:lnTo>
                  <a:pt x="2084" y="679"/>
                </a:lnTo>
                <a:lnTo>
                  <a:pt x="2082" y="679"/>
                </a:lnTo>
                <a:lnTo>
                  <a:pt x="2080" y="679"/>
                </a:lnTo>
                <a:lnTo>
                  <a:pt x="2080" y="679"/>
                </a:lnTo>
                <a:lnTo>
                  <a:pt x="2078" y="679"/>
                </a:lnTo>
                <a:lnTo>
                  <a:pt x="2078" y="681"/>
                </a:lnTo>
                <a:lnTo>
                  <a:pt x="2077" y="681"/>
                </a:lnTo>
                <a:lnTo>
                  <a:pt x="2075" y="681"/>
                </a:lnTo>
                <a:lnTo>
                  <a:pt x="2073" y="681"/>
                </a:lnTo>
                <a:lnTo>
                  <a:pt x="2073" y="682"/>
                </a:lnTo>
                <a:lnTo>
                  <a:pt x="2072" y="682"/>
                </a:lnTo>
                <a:lnTo>
                  <a:pt x="2070" y="682"/>
                </a:lnTo>
                <a:lnTo>
                  <a:pt x="2070" y="684"/>
                </a:lnTo>
                <a:lnTo>
                  <a:pt x="2068" y="684"/>
                </a:lnTo>
                <a:lnTo>
                  <a:pt x="2066" y="684"/>
                </a:lnTo>
                <a:lnTo>
                  <a:pt x="2066" y="686"/>
                </a:lnTo>
                <a:lnTo>
                  <a:pt x="2065" y="686"/>
                </a:lnTo>
                <a:lnTo>
                  <a:pt x="2065" y="688"/>
                </a:lnTo>
                <a:lnTo>
                  <a:pt x="2065" y="688"/>
                </a:lnTo>
                <a:lnTo>
                  <a:pt x="2063" y="688"/>
                </a:lnTo>
                <a:lnTo>
                  <a:pt x="2063" y="689"/>
                </a:lnTo>
                <a:lnTo>
                  <a:pt x="2061" y="689"/>
                </a:lnTo>
                <a:lnTo>
                  <a:pt x="2060" y="689"/>
                </a:lnTo>
                <a:lnTo>
                  <a:pt x="2060" y="688"/>
                </a:lnTo>
                <a:lnTo>
                  <a:pt x="2058" y="688"/>
                </a:lnTo>
                <a:lnTo>
                  <a:pt x="2058" y="689"/>
                </a:lnTo>
                <a:lnTo>
                  <a:pt x="2056" y="689"/>
                </a:lnTo>
                <a:lnTo>
                  <a:pt x="2054" y="689"/>
                </a:lnTo>
                <a:lnTo>
                  <a:pt x="2053" y="691"/>
                </a:lnTo>
                <a:lnTo>
                  <a:pt x="2051" y="691"/>
                </a:lnTo>
                <a:lnTo>
                  <a:pt x="2051" y="693"/>
                </a:lnTo>
                <a:lnTo>
                  <a:pt x="2049" y="693"/>
                </a:lnTo>
                <a:lnTo>
                  <a:pt x="2049" y="694"/>
                </a:lnTo>
                <a:lnTo>
                  <a:pt x="2049" y="696"/>
                </a:lnTo>
                <a:lnTo>
                  <a:pt x="2048" y="696"/>
                </a:lnTo>
                <a:lnTo>
                  <a:pt x="2046" y="696"/>
                </a:lnTo>
                <a:lnTo>
                  <a:pt x="2044" y="698"/>
                </a:lnTo>
                <a:lnTo>
                  <a:pt x="2044" y="699"/>
                </a:lnTo>
                <a:lnTo>
                  <a:pt x="2042" y="699"/>
                </a:lnTo>
                <a:lnTo>
                  <a:pt x="2041" y="699"/>
                </a:lnTo>
                <a:lnTo>
                  <a:pt x="2039" y="699"/>
                </a:lnTo>
                <a:lnTo>
                  <a:pt x="2039" y="699"/>
                </a:lnTo>
                <a:lnTo>
                  <a:pt x="2037" y="699"/>
                </a:lnTo>
                <a:lnTo>
                  <a:pt x="2036" y="699"/>
                </a:lnTo>
                <a:lnTo>
                  <a:pt x="2034" y="699"/>
                </a:lnTo>
                <a:lnTo>
                  <a:pt x="2032" y="699"/>
                </a:lnTo>
                <a:lnTo>
                  <a:pt x="2032" y="698"/>
                </a:lnTo>
                <a:lnTo>
                  <a:pt x="2032" y="696"/>
                </a:lnTo>
                <a:lnTo>
                  <a:pt x="2032" y="694"/>
                </a:lnTo>
                <a:lnTo>
                  <a:pt x="2031" y="694"/>
                </a:lnTo>
                <a:lnTo>
                  <a:pt x="2031" y="696"/>
                </a:lnTo>
                <a:lnTo>
                  <a:pt x="2029" y="698"/>
                </a:lnTo>
                <a:lnTo>
                  <a:pt x="2027" y="698"/>
                </a:lnTo>
                <a:lnTo>
                  <a:pt x="2025" y="698"/>
                </a:lnTo>
                <a:lnTo>
                  <a:pt x="2024" y="698"/>
                </a:lnTo>
                <a:lnTo>
                  <a:pt x="2024" y="696"/>
                </a:lnTo>
                <a:lnTo>
                  <a:pt x="2022" y="698"/>
                </a:lnTo>
                <a:lnTo>
                  <a:pt x="2020" y="698"/>
                </a:lnTo>
                <a:lnTo>
                  <a:pt x="2019" y="698"/>
                </a:lnTo>
                <a:lnTo>
                  <a:pt x="2017" y="698"/>
                </a:lnTo>
                <a:lnTo>
                  <a:pt x="2015" y="698"/>
                </a:lnTo>
                <a:lnTo>
                  <a:pt x="2013" y="698"/>
                </a:lnTo>
                <a:lnTo>
                  <a:pt x="2012" y="698"/>
                </a:lnTo>
                <a:lnTo>
                  <a:pt x="2010" y="698"/>
                </a:lnTo>
                <a:lnTo>
                  <a:pt x="2010" y="696"/>
                </a:lnTo>
                <a:lnTo>
                  <a:pt x="2008" y="696"/>
                </a:lnTo>
                <a:lnTo>
                  <a:pt x="2008" y="694"/>
                </a:lnTo>
                <a:lnTo>
                  <a:pt x="2007" y="693"/>
                </a:lnTo>
                <a:lnTo>
                  <a:pt x="2005" y="691"/>
                </a:lnTo>
                <a:lnTo>
                  <a:pt x="2005" y="689"/>
                </a:lnTo>
                <a:lnTo>
                  <a:pt x="2005" y="688"/>
                </a:lnTo>
                <a:lnTo>
                  <a:pt x="2003" y="688"/>
                </a:lnTo>
                <a:lnTo>
                  <a:pt x="2001" y="689"/>
                </a:lnTo>
                <a:lnTo>
                  <a:pt x="2000" y="689"/>
                </a:lnTo>
                <a:lnTo>
                  <a:pt x="1998" y="689"/>
                </a:lnTo>
                <a:lnTo>
                  <a:pt x="1998" y="691"/>
                </a:lnTo>
                <a:lnTo>
                  <a:pt x="1998" y="693"/>
                </a:lnTo>
                <a:lnTo>
                  <a:pt x="1998" y="693"/>
                </a:lnTo>
                <a:lnTo>
                  <a:pt x="1996" y="699"/>
                </a:lnTo>
                <a:lnTo>
                  <a:pt x="1996" y="703"/>
                </a:lnTo>
                <a:lnTo>
                  <a:pt x="1993" y="708"/>
                </a:lnTo>
                <a:lnTo>
                  <a:pt x="1993" y="710"/>
                </a:lnTo>
                <a:lnTo>
                  <a:pt x="1991" y="711"/>
                </a:lnTo>
                <a:lnTo>
                  <a:pt x="1990" y="713"/>
                </a:lnTo>
                <a:lnTo>
                  <a:pt x="1990" y="715"/>
                </a:lnTo>
                <a:lnTo>
                  <a:pt x="1988" y="717"/>
                </a:lnTo>
                <a:lnTo>
                  <a:pt x="1986" y="718"/>
                </a:lnTo>
                <a:lnTo>
                  <a:pt x="1984" y="718"/>
                </a:lnTo>
                <a:lnTo>
                  <a:pt x="1984" y="720"/>
                </a:lnTo>
                <a:lnTo>
                  <a:pt x="1983" y="720"/>
                </a:lnTo>
                <a:lnTo>
                  <a:pt x="1981" y="720"/>
                </a:lnTo>
                <a:lnTo>
                  <a:pt x="1981" y="722"/>
                </a:lnTo>
                <a:lnTo>
                  <a:pt x="1979" y="722"/>
                </a:lnTo>
                <a:lnTo>
                  <a:pt x="1978" y="722"/>
                </a:lnTo>
                <a:lnTo>
                  <a:pt x="1978" y="723"/>
                </a:lnTo>
                <a:lnTo>
                  <a:pt x="1976" y="723"/>
                </a:lnTo>
                <a:lnTo>
                  <a:pt x="1974" y="723"/>
                </a:lnTo>
                <a:lnTo>
                  <a:pt x="1972" y="725"/>
                </a:lnTo>
                <a:lnTo>
                  <a:pt x="1971" y="727"/>
                </a:lnTo>
                <a:lnTo>
                  <a:pt x="1969" y="727"/>
                </a:lnTo>
                <a:lnTo>
                  <a:pt x="1969" y="729"/>
                </a:lnTo>
                <a:lnTo>
                  <a:pt x="1967" y="729"/>
                </a:lnTo>
                <a:lnTo>
                  <a:pt x="1966" y="730"/>
                </a:lnTo>
                <a:lnTo>
                  <a:pt x="1966" y="732"/>
                </a:lnTo>
                <a:lnTo>
                  <a:pt x="1964" y="732"/>
                </a:lnTo>
                <a:lnTo>
                  <a:pt x="1962" y="734"/>
                </a:lnTo>
                <a:lnTo>
                  <a:pt x="1960" y="735"/>
                </a:lnTo>
                <a:lnTo>
                  <a:pt x="1960" y="737"/>
                </a:lnTo>
                <a:lnTo>
                  <a:pt x="1960" y="739"/>
                </a:lnTo>
                <a:lnTo>
                  <a:pt x="1960" y="741"/>
                </a:lnTo>
                <a:lnTo>
                  <a:pt x="1960" y="742"/>
                </a:lnTo>
                <a:lnTo>
                  <a:pt x="1959" y="744"/>
                </a:lnTo>
                <a:lnTo>
                  <a:pt x="1959" y="746"/>
                </a:lnTo>
                <a:lnTo>
                  <a:pt x="1957" y="746"/>
                </a:lnTo>
                <a:lnTo>
                  <a:pt x="1957" y="747"/>
                </a:lnTo>
                <a:lnTo>
                  <a:pt x="1957" y="747"/>
                </a:lnTo>
                <a:lnTo>
                  <a:pt x="1957" y="749"/>
                </a:lnTo>
                <a:lnTo>
                  <a:pt x="1957" y="751"/>
                </a:lnTo>
                <a:lnTo>
                  <a:pt x="1955" y="752"/>
                </a:lnTo>
                <a:lnTo>
                  <a:pt x="1955" y="754"/>
                </a:lnTo>
                <a:lnTo>
                  <a:pt x="1955" y="756"/>
                </a:lnTo>
                <a:lnTo>
                  <a:pt x="1955" y="758"/>
                </a:lnTo>
                <a:lnTo>
                  <a:pt x="1955" y="761"/>
                </a:lnTo>
                <a:lnTo>
                  <a:pt x="1955" y="763"/>
                </a:lnTo>
                <a:lnTo>
                  <a:pt x="1954" y="763"/>
                </a:lnTo>
                <a:lnTo>
                  <a:pt x="1954" y="764"/>
                </a:lnTo>
                <a:lnTo>
                  <a:pt x="1955" y="764"/>
                </a:lnTo>
                <a:lnTo>
                  <a:pt x="1955" y="766"/>
                </a:lnTo>
                <a:lnTo>
                  <a:pt x="1957" y="766"/>
                </a:lnTo>
                <a:lnTo>
                  <a:pt x="1957" y="768"/>
                </a:lnTo>
                <a:lnTo>
                  <a:pt x="1957" y="770"/>
                </a:lnTo>
                <a:lnTo>
                  <a:pt x="1957" y="770"/>
                </a:lnTo>
                <a:lnTo>
                  <a:pt x="1955" y="773"/>
                </a:lnTo>
                <a:lnTo>
                  <a:pt x="1955" y="775"/>
                </a:lnTo>
                <a:lnTo>
                  <a:pt x="1954" y="776"/>
                </a:lnTo>
                <a:lnTo>
                  <a:pt x="1952" y="776"/>
                </a:lnTo>
                <a:lnTo>
                  <a:pt x="1952" y="778"/>
                </a:lnTo>
                <a:lnTo>
                  <a:pt x="1952" y="780"/>
                </a:lnTo>
                <a:lnTo>
                  <a:pt x="1950" y="780"/>
                </a:lnTo>
                <a:lnTo>
                  <a:pt x="1950" y="782"/>
                </a:lnTo>
                <a:lnTo>
                  <a:pt x="1950" y="783"/>
                </a:lnTo>
                <a:lnTo>
                  <a:pt x="1948" y="783"/>
                </a:lnTo>
                <a:lnTo>
                  <a:pt x="1947" y="785"/>
                </a:lnTo>
                <a:lnTo>
                  <a:pt x="1945" y="787"/>
                </a:lnTo>
                <a:lnTo>
                  <a:pt x="1945" y="788"/>
                </a:lnTo>
                <a:lnTo>
                  <a:pt x="1943" y="788"/>
                </a:lnTo>
                <a:lnTo>
                  <a:pt x="1940" y="790"/>
                </a:lnTo>
                <a:lnTo>
                  <a:pt x="1940" y="792"/>
                </a:lnTo>
                <a:lnTo>
                  <a:pt x="1938" y="792"/>
                </a:lnTo>
                <a:lnTo>
                  <a:pt x="1938" y="794"/>
                </a:lnTo>
                <a:lnTo>
                  <a:pt x="1937" y="794"/>
                </a:lnTo>
                <a:lnTo>
                  <a:pt x="1937" y="795"/>
                </a:lnTo>
                <a:lnTo>
                  <a:pt x="1935" y="797"/>
                </a:lnTo>
                <a:lnTo>
                  <a:pt x="1931" y="799"/>
                </a:lnTo>
                <a:lnTo>
                  <a:pt x="1928" y="800"/>
                </a:lnTo>
                <a:lnTo>
                  <a:pt x="1925" y="802"/>
                </a:lnTo>
                <a:lnTo>
                  <a:pt x="1923" y="802"/>
                </a:lnTo>
                <a:lnTo>
                  <a:pt x="1921" y="802"/>
                </a:lnTo>
                <a:lnTo>
                  <a:pt x="1919" y="802"/>
                </a:lnTo>
                <a:lnTo>
                  <a:pt x="1918" y="802"/>
                </a:lnTo>
                <a:lnTo>
                  <a:pt x="1918" y="804"/>
                </a:lnTo>
                <a:lnTo>
                  <a:pt x="1916" y="806"/>
                </a:lnTo>
                <a:lnTo>
                  <a:pt x="1916" y="807"/>
                </a:lnTo>
                <a:lnTo>
                  <a:pt x="1916" y="807"/>
                </a:lnTo>
                <a:lnTo>
                  <a:pt x="1916" y="809"/>
                </a:lnTo>
                <a:lnTo>
                  <a:pt x="1916" y="811"/>
                </a:lnTo>
                <a:lnTo>
                  <a:pt x="1914" y="811"/>
                </a:lnTo>
                <a:lnTo>
                  <a:pt x="1914" y="812"/>
                </a:lnTo>
                <a:lnTo>
                  <a:pt x="1913" y="814"/>
                </a:lnTo>
                <a:lnTo>
                  <a:pt x="1913" y="816"/>
                </a:lnTo>
                <a:lnTo>
                  <a:pt x="1913" y="817"/>
                </a:lnTo>
                <a:lnTo>
                  <a:pt x="1911" y="819"/>
                </a:lnTo>
                <a:lnTo>
                  <a:pt x="1909" y="821"/>
                </a:lnTo>
                <a:lnTo>
                  <a:pt x="1907" y="823"/>
                </a:lnTo>
                <a:lnTo>
                  <a:pt x="1906" y="823"/>
                </a:lnTo>
                <a:lnTo>
                  <a:pt x="1906" y="824"/>
                </a:lnTo>
                <a:lnTo>
                  <a:pt x="1904" y="824"/>
                </a:lnTo>
                <a:lnTo>
                  <a:pt x="1902" y="826"/>
                </a:lnTo>
                <a:lnTo>
                  <a:pt x="1901" y="826"/>
                </a:lnTo>
                <a:lnTo>
                  <a:pt x="1901" y="828"/>
                </a:lnTo>
                <a:lnTo>
                  <a:pt x="1901" y="829"/>
                </a:lnTo>
                <a:lnTo>
                  <a:pt x="1901" y="831"/>
                </a:lnTo>
                <a:lnTo>
                  <a:pt x="1899" y="831"/>
                </a:lnTo>
                <a:lnTo>
                  <a:pt x="1899" y="833"/>
                </a:lnTo>
                <a:lnTo>
                  <a:pt x="1897" y="835"/>
                </a:lnTo>
                <a:lnTo>
                  <a:pt x="1897" y="836"/>
                </a:lnTo>
                <a:lnTo>
                  <a:pt x="1897" y="838"/>
                </a:lnTo>
                <a:lnTo>
                  <a:pt x="1896" y="838"/>
                </a:lnTo>
                <a:lnTo>
                  <a:pt x="1896" y="840"/>
                </a:lnTo>
                <a:lnTo>
                  <a:pt x="1896" y="841"/>
                </a:lnTo>
                <a:lnTo>
                  <a:pt x="1896" y="843"/>
                </a:lnTo>
                <a:lnTo>
                  <a:pt x="1896" y="845"/>
                </a:lnTo>
                <a:lnTo>
                  <a:pt x="1896" y="847"/>
                </a:lnTo>
                <a:lnTo>
                  <a:pt x="1896" y="848"/>
                </a:lnTo>
                <a:lnTo>
                  <a:pt x="1894" y="850"/>
                </a:lnTo>
                <a:lnTo>
                  <a:pt x="1894" y="852"/>
                </a:lnTo>
                <a:lnTo>
                  <a:pt x="1892" y="852"/>
                </a:lnTo>
                <a:lnTo>
                  <a:pt x="1892" y="852"/>
                </a:lnTo>
                <a:lnTo>
                  <a:pt x="1890" y="852"/>
                </a:lnTo>
                <a:lnTo>
                  <a:pt x="1890" y="853"/>
                </a:lnTo>
                <a:lnTo>
                  <a:pt x="1889" y="853"/>
                </a:lnTo>
                <a:lnTo>
                  <a:pt x="1887" y="855"/>
                </a:lnTo>
                <a:lnTo>
                  <a:pt x="1887" y="857"/>
                </a:lnTo>
                <a:lnTo>
                  <a:pt x="1885" y="857"/>
                </a:lnTo>
                <a:lnTo>
                  <a:pt x="1885" y="859"/>
                </a:lnTo>
                <a:lnTo>
                  <a:pt x="1884" y="859"/>
                </a:lnTo>
                <a:lnTo>
                  <a:pt x="1884" y="860"/>
                </a:lnTo>
                <a:lnTo>
                  <a:pt x="1884" y="862"/>
                </a:lnTo>
                <a:lnTo>
                  <a:pt x="1884" y="864"/>
                </a:lnTo>
                <a:lnTo>
                  <a:pt x="1882" y="864"/>
                </a:lnTo>
                <a:lnTo>
                  <a:pt x="1882" y="865"/>
                </a:lnTo>
                <a:lnTo>
                  <a:pt x="1882" y="867"/>
                </a:lnTo>
                <a:lnTo>
                  <a:pt x="1880" y="867"/>
                </a:lnTo>
                <a:lnTo>
                  <a:pt x="1880" y="869"/>
                </a:lnTo>
                <a:lnTo>
                  <a:pt x="1878" y="871"/>
                </a:lnTo>
                <a:lnTo>
                  <a:pt x="1878" y="872"/>
                </a:lnTo>
                <a:lnTo>
                  <a:pt x="1878" y="874"/>
                </a:lnTo>
                <a:lnTo>
                  <a:pt x="1877" y="876"/>
                </a:lnTo>
                <a:lnTo>
                  <a:pt x="1877" y="877"/>
                </a:lnTo>
                <a:lnTo>
                  <a:pt x="1877" y="879"/>
                </a:lnTo>
                <a:lnTo>
                  <a:pt x="1875" y="881"/>
                </a:lnTo>
                <a:lnTo>
                  <a:pt x="1875" y="882"/>
                </a:lnTo>
                <a:lnTo>
                  <a:pt x="1875" y="884"/>
                </a:lnTo>
                <a:lnTo>
                  <a:pt x="1875" y="884"/>
                </a:lnTo>
                <a:lnTo>
                  <a:pt x="1873" y="884"/>
                </a:lnTo>
                <a:lnTo>
                  <a:pt x="1873" y="886"/>
                </a:lnTo>
                <a:lnTo>
                  <a:pt x="1872" y="886"/>
                </a:lnTo>
                <a:lnTo>
                  <a:pt x="1870" y="889"/>
                </a:lnTo>
                <a:lnTo>
                  <a:pt x="1870" y="891"/>
                </a:lnTo>
                <a:lnTo>
                  <a:pt x="1870" y="893"/>
                </a:lnTo>
                <a:lnTo>
                  <a:pt x="1870" y="893"/>
                </a:lnTo>
                <a:lnTo>
                  <a:pt x="1870" y="894"/>
                </a:lnTo>
                <a:lnTo>
                  <a:pt x="1870" y="896"/>
                </a:lnTo>
                <a:lnTo>
                  <a:pt x="1868" y="901"/>
                </a:lnTo>
                <a:lnTo>
                  <a:pt x="1868" y="903"/>
                </a:lnTo>
                <a:lnTo>
                  <a:pt x="1870" y="903"/>
                </a:lnTo>
                <a:lnTo>
                  <a:pt x="1870" y="901"/>
                </a:lnTo>
                <a:lnTo>
                  <a:pt x="1872" y="901"/>
                </a:lnTo>
                <a:lnTo>
                  <a:pt x="1872" y="903"/>
                </a:lnTo>
                <a:lnTo>
                  <a:pt x="1872" y="905"/>
                </a:lnTo>
                <a:lnTo>
                  <a:pt x="1873" y="905"/>
                </a:lnTo>
                <a:lnTo>
                  <a:pt x="1873" y="906"/>
                </a:lnTo>
                <a:lnTo>
                  <a:pt x="1873" y="908"/>
                </a:lnTo>
                <a:lnTo>
                  <a:pt x="1875" y="908"/>
                </a:lnTo>
                <a:lnTo>
                  <a:pt x="1875" y="906"/>
                </a:lnTo>
                <a:lnTo>
                  <a:pt x="1875" y="908"/>
                </a:lnTo>
                <a:lnTo>
                  <a:pt x="1875" y="910"/>
                </a:lnTo>
                <a:lnTo>
                  <a:pt x="1875" y="912"/>
                </a:lnTo>
                <a:lnTo>
                  <a:pt x="1877" y="912"/>
                </a:lnTo>
                <a:lnTo>
                  <a:pt x="1877" y="913"/>
                </a:lnTo>
                <a:lnTo>
                  <a:pt x="1877" y="915"/>
                </a:lnTo>
                <a:lnTo>
                  <a:pt x="1877" y="917"/>
                </a:lnTo>
                <a:lnTo>
                  <a:pt x="1875" y="918"/>
                </a:lnTo>
                <a:lnTo>
                  <a:pt x="1877" y="918"/>
                </a:lnTo>
                <a:lnTo>
                  <a:pt x="1877" y="920"/>
                </a:lnTo>
                <a:lnTo>
                  <a:pt x="1875" y="920"/>
                </a:lnTo>
                <a:lnTo>
                  <a:pt x="1875" y="922"/>
                </a:lnTo>
                <a:lnTo>
                  <a:pt x="1875" y="922"/>
                </a:lnTo>
                <a:lnTo>
                  <a:pt x="1875" y="924"/>
                </a:lnTo>
                <a:lnTo>
                  <a:pt x="1875" y="924"/>
                </a:lnTo>
                <a:lnTo>
                  <a:pt x="1875" y="925"/>
                </a:lnTo>
                <a:lnTo>
                  <a:pt x="1873" y="925"/>
                </a:lnTo>
                <a:lnTo>
                  <a:pt x="1873" y="927"/>
                </a:lnTo>
                <a:lnTo>
                  <a:pt x="1875" y="927"/>
                </a:lnTo>
                <a:lnTo>
                  <a:pt x="1875" y="929"/>
                </a:lnTo>
                <a:lnTo>
                  <a:pt x="1875" y="929"/>
                </a:lnTo>
                <a:lnTo>
                  <a:pt x="1875" y="930"/>
                </a:lnTo>
                <a:lnTo>
                  <a:pt x="1877" y="932"/>
                </a:lnTo>
                <a:lnTo>
                  <a:pt x="1877" y="934"/>
                </a:lnTo>
                <a:lnTo>
                  <a:pt x="1877" y="934"/>
                </a:lnTo>
                <a:lnTo>
                  <a:pt x="1877" y="935"/>
                </a:lnTo>
                <a:lnTo>
                  <a:pt x="1877" y="937"/>
                </a:lnTo>
                <a:lnTo>
                  <a:pt x="1878" y="942"/>
                </a:lnTo>
                <a:lnTo>
                  <a:pt x="1878" y="946"/>
                </a:lnTo>
                <a:lnTo>
                  <a:pt x="1877" y="947"/>
                </a:lnTo>
                <a:lnTo>
                  <a:pt x="1877" y="951"/>
                </a:lnTo>
                <a:lnTo>
                  <a:pt x="1877" y="953"/>
                </a:lnTo>
                <a:lnTo>
                  <a:pt x="1875" y="956"/>
                </a:lnTo>
                <a:lnTo>
                  <a:pt x="1875" y="959"/>
                </a:lnTo>
                <a:lnTo>
                  <a:pt x="1875" y="961"/>
                </a:lnTo>
                <a:lnTo>
                  <a:pt x="1875" y="963"/>
                </a:lnTo>
                <a:lnTo>
                  <a:pt x="1873" y="965"/>
                </a:lnTo>
                <a:lnTo>
                  <a:pt x="1873" y="966"/>
                </a:lnTo>
                <a:lnTo>
                  <a:pt x="1873" y="968"/>
                </a:lnTo>
                <a:lnTo>
                  <a:pt x="1873" y="970"/>
                </a:lnTo>
                <a:lnTo>
                  <a:pt x="1873" y="971"/>
                </a:lnTo>
                <a:lnTo>
                  <a:pt x="1873" y="975"/>
                </a:lnTo>
                <a:lnTo>
                  <a:pt x="1872" y="977"/>
                </a:lnTo>
                <a:lnTo>
                  <a:pt x="1870" y="980"/>
                </a:lnTo>
                <a:lnTo>
                  <a:pt x="1870" y="982"/>
                </a:lnTo>
                <a:lnTo>
                  <a:pt x="1868" y="985"/>
                </a:lnTo>
                <a:lnTo>
                  <a:pt x="1866" y="987"/>
                </a:lnTo>
                <a:lnTo>
                  <a:pt x="1865" y="990"/>
                </a:lnTo>
                <a:lnTo>
                  <a:pt x="1863" y="990"/>
                </a:lnTo>
                <a:lnTo>
                  <a:pt x="1861" y="992"/>
                </a:lnTo>
                <a:lnTo>
                  <a:pt x="1863" y="992"/>
                </a:lnTo>
                <a:lnTo>
                  <a:pt x="1863" y="994"/>
                </a:lnTo>
                <a:lnTo>
                  <a:pt x="1865" y="994"/>
                </a:lnTo>
                <a:lnTo>
                  <a:pt x="1865" y="995"/>
                </a:lnTo>
                <a:lnTo>
                  <a:pt x="1865" y="997"/>
                </a:lnTo>
                <a:lnTo>
                  <a:pt x="1866" y="997"/>
                </a:lnTo>
                <a:lnTo>
                  <a:pt x="1866" y="999"/>
                </a:lnTo>
                <a:lnTo>
                  <a:pt x="1868" y="999"/>
                </a:lnTo>
                <a:lnTo>
                  <a:pt x="1868" y="1000"/>
                </a:lnTo>
                <a:lnTo>
                  <a:pt x="1868" y="1002"/>
                </a:lnTo>
                <a:lnTo>
                  <a:pt x="1868" y="1004"/>
                </a:lnTo>
                <a:lnTo>
                  <a:pt x="1870" y="1004"/>
                </a:lnTo>
                <a:lnTo>
                  <a:pt x="1872" y="1002"/>
                </a:lnTo>
                <a:lnTo>
                  <a:pt x="1872" y="1000"/>
                </a:lnTo>
                <a:lnTo>
                  <a:pt x="1873" y="1000"/>
                </a:lnTo>
                <a:lnTo>
                  <a:pt x="1872" y="1002"/>
                </a:lnTo>
                <a:lnTo>
                  <a:pt x="1872" y="1004"/>
                </a:lnTo>
                <a:lnTo>
                  <a:pt x="1870" y="1004"/>
                </a:lnTo>
                <a:lnTo>
                  <a:pt x="1870" y="1006"/>
                </a:lnTo>
                <a:lnTo>
                  <a:pt x="1872" y="1006"/>
                </a:lnTo>
                <a:lnTo>
                  <a:pt x="1870" y="1007"/>
                </a:lnTo>
                <a:lnTo>
                  <a:pt x="1870" y="1009"/>
                </a:lnTo>
                <a:lnTo>
                  <a:pt x="1872" y="1009"/>
                </a:lnTo>
                <a:lnTo>
                  <a:pt x="1872" y="1011"/>
                </a:lnTo>
                <a:lnTo>
                  <a:pt x="1870" y="1011"/>
                </a:lnTo>
                <a:lnTo>
                  <a:pt x="1868" y="1012"/>
                </a:lnTo>
                <a:lnTo>
                  <a:pt x="1868" y="1014"/>
                </a:lnTo>
                <a:lnTo>
                  <a:pt x="1868" y="1016"/>
                </a:lnTo>
                <a:lnTo>
                  <a:pt x="1868" y="1016"/>
                </a:lnTo>
                <a:lnTo>
                  <a:pt x="1868" y="1018"/>
                </a:lnTo>
                <a:lnTo>
                  <a:pt x="1868" y="1019"/>
                </a:lnTo>
                <a:lnTo>
                  <a:pt x="1868" y="1021"/>
                </a:lnTo>
                <a:lnTo>
                  <a:pt x="1868" y="1023"/>
                </a:lnTo>
                <a:lnTo>
                  <a:pt x="1868" y="1024"/>
                </a:lnTo>
                <a:lnTo>
                  <a:pt x="1868" y="1026"/>
                </a:lnTo>
                <a:lnTo>
                  <a:pt x="1870" y="1026"/>
                </a:lnTo>
                <a:lnTo>
                  <a:pt x="1870" y="1028"/>
                </a:lnTo>
                <a:lnTo>
                  <a:pt x="1872" y="1028"/>
                </a:lnTo>
                <a:lnTo>
                  <a:pt x="1872" y="1030"/>
                </a:lnTo>
                <a:lnTo>
                  <a:pt x="1873" y="1030"/>
                </a:lnTo>
                <a:lnTo>
                  <a:pt x="1873" y="1028"/>
                </a:lnTo>
                <a:lnTo>
                  <a:pt x="1875" y="1028"/>
                </a:lnTo>
                <a:lnTo>
                  <a:pt x="1875" y="1030"/>
                </a:lnTo>
                <a:lnTo>
                  <a:pt x="1873" y="1030"/>
                </a:lnTo>
                <a:lnTo>
                  <a:pt x="1873" y="1031"/>
                </a:lnTo>
                <a:lnTo>
                  <a:pt x="1875" y="1033"/>
                </a:lnTo>
                <a:lnTo>
                  <a:pt x="1875" y="1035"/>
                </a:lnTo>
                <a:lnTo>
                  <a:pt x="1875" y="1035"/>
                </a:lnTo>
                <a:lnTo>
                  <a:pt x="1875" y="1033"/>
                </a:lnTo>
                <a:lnTo>
                  <a:pt x="1877" y="1033"/>
                </a:lnTo>
                <a:lnTo>
                  <a:pt x="1877" y="1035"/>
                </a:lnTo>
                <a:lnTo>
                  <a:pt x="1878" y="1035"/>
                </a:lnTo>
                <a:lnTo>
                  <a:pt x="1880" y="1035"/>
                </a:lnTo>
                <a:lnTo>
                  <a:pt x="1882" y="1033"/>
                </a:lnTo>
                <a:lnTo>
                  <a:pt x="1882" y="1035"/>
                </a:lnTo>
                <a:lnTo>
                  <a:pt x="1882" y="1036"/>
                </a:lnTo>
                <a:lnTo>
                  <a:pt x="1882" y="1038"/>
                </a:lnTo>
                <a:lnTo>
                  <a:pt x="1884" y="1038"/>
                </a:lnTo>
                <a:lnTo>
                  <a:pt x="1884" y="1036"/>
                </a:lnTo>
                <a:lnTo>
                  <a:pt x="1885" y="1036"/>
                </a:lnTo>
                <a:lnTo>
                  <a:pt x="1887" y="1036"/>
                </a:lnTo>
                <a:lnTo>
                  <a:pt x="1887" y="1038"/>
                </a:lnTo>
                <a:lnTo>
                  <a:pt x="1885" y="1038"/>
                </a:lnTo>
                <a:lnTo>
                  <a:pt x="1884" y="1038"/>
                </a:lnTo>
                <a:lnTo>
                  <a:pt x="1884" y="1040"/>
                </a:lnTo>
                <a:lnTo>
                  <a:pt x="1882" y="1040"/>
                </a:lnTo>
                <a:lnTo>
                  <a:pt x="1882" y="1042"/>
                </a:lnTo>
                <a:lnTo>
                  <a:pt x="1882" y="1043"/>
                </a:lnTo>
                <a:lnTo>
                  <a:pt x="1884" y="1043"/>
                </a:lnTo>
                <a:lnTo>
                  <a:pt x="1884" y="1045"/>
                </a:lnTo>
                <a:lnTo>
                  <a:pt x="1885" y="1045"/>
                </a:lnTo>
                <a:lnTo>
                  <a:pt x="1887" y="1045"/>
                </a:lnTo>
                <a:lnTo>
                  <a:pt x="1887" y="1047"/>
                </a:lnTo>
                <a:lnTo>
                  <a:pt x="1887" y="1048"/>
                </a:lnTo>
                <a:lnTo>
                  <a:pt x="1887" y="1050"/>
                </a:lnTo>
                <a:lnTo>
                  <a:pt x="1889" y="1050"/>
                </a:lnTo>
                <a:lnTo>
                  <a:pt x="1889" y="1048"/>
                </a:lnTo>
                <a:lnTo>
                  <a:pt x="1889" y="1047"/>
                </a:lnTo>
                <a:lnTo>
                  <a:pt x="1890" y="1047"/>
                </a:lnTo>
                <a:lnTo>
                  <a:pt x="1890" y="1048"/>
                </a:lnTo>
                <a:lnTo>
                  <a:pt x="1890" y="1050"/>
                </a:lnTo>
                <a:lnTo>
                  <a:pt x="1890" y="1052"/>
                </a:lnTo>
                <a:lnTo>
                  <a:pt x="1892" y="1052"/>
                </a:lnTo>
                <a:lnTo>
                  <a:pt x="1892" y="1054"/>
                </a:lnTo>
                <a:lnTo>
                  <a:pt x="1894" y="1054"/>
                </a:lnTo>
                <a:lnTo>
                  <a:pt x="1894" y="1055"/>
                </a:lnTo>
                <a:lnTo>
                  <a:pt x="1894" y="1057"/>
                </a:lnTo>
                <a:lnTo>
                  <a:pt x="1894" y="1057"/>
                </a:lnTo>
                <a:lnTo>
                  <a:pt x="1896" y="1057"/>
                </a:lnTo>
                <a:lnTo>
                  <a:pt x="1897" y="1057"/>
                </a:lnTo>
                <a:lnTo>
                  <a:pt x="1899" y="1057"/>
                </a:lnTo>
                <a:lnTo>
                  <a:pt x="1897" y="1059"/>
                </a:lnTo>
                <a:lnTo>
                  <a:pt x="1899" y="1059"/>
                </a:lnTo>
                <a:lnTo>
                  <a:pt x="1899" y="1060"/>
                </a:lnTo>
                <a:lnTo>
                  <a:pt x="1901" y="1060"/>
                </a:lnTo>
                <a:lnTo>
                  <a:pt x="1901" y="1062"/>
                </a:lnTo>
                <a:lnTo>
                  <a:pt x="1902" y="1062"/>
                </a:lnTo>
                <a:lnTo>
                  <a:pt x="1902" y="1064"/>
                </a:lnTo>
                <a:lnTo>
                  <a:pt x="1904" y="1064"/>
                </a:lnTo>
                <a:lnTo>
                  <a:pt x="1904" y="1065"/>
                </a:lnTo>
                <a:lnTo>
                  <a:pt x="1904" y="1067"/>
                </a:lnTo>
                <a:lnTo>
                  <a:pt x="1906" y="1067"/>
                </a:lnTo>
                <a:lnTo>
                  <a:pt x="1906" y="1069"/>
                </a:lnTo>
                <a:lnTo>
                  <a:pt x="1906" y="1071"/>
                </a:lnTo>
                <a:lnTo>
                  <a:pt x="1907" y="1071"/>
                </a:lnTo>
                <a:lnTo>
                  <a:pt x="1907" y="1072"/>
                </a:lnTo>
                <a:lnTo>
                  <a:pt x="1909" y="1072"/>
                </a:lnTo>
                <a:lnTo>
                  <a:pt x="1907" y="1074"/>
                </a:lnTo>
                <a:lnTo>
                  <a:pt x="1907" y="1076"/>
                </a:lnTo>
                <a:lnTo>
                  <a:pt x="1909" y="1076"/>
                </a:lnTo>
                <a:lnTo>
                  <a:pt x="1909" y="1077"/>
                </a:lnTo>
                <a:lnTo>
                  <a:pt x="1909" y="1079"/>
                </a:lnTo>
                <a:lnTo>
                  <a:pt x="1909" y="1081"/>
                </a:lnTo>
                <a:lnTo>
                  <a:pt x="1909" y="1083"/>
                </a:lnTo>
                <a:lnTo>
                  <a:pt x="1911" y="1081"/>
                </a:lnTo>
                <a:lnTo>
                  <a:pt x="1913" y="1081"/>
                </a:lnTo>
                <a:lnTo>
                  <a:pt x="1913" y="1083"/>
                </a:lnTo>
                <a:lnTo>
                  <a:pt x="1911" y="1083"/>
                </a:lnTo>
                <a:lnTo>
                  <a:pt x="1909" y="1083"/>
                </a:lnTo>
                <a:lnTo>
                  <a:pt x="1911" y="1084"/>
                </a:lnTo>
                <a:lnTo>
                  <a:pt x="1909" y="1084"/>
                </a:lnTo>
                <a:lnTo>
                  <a:pt x="1909" y="1086"/>
                </a:lnTo>
                <a:lnTo>
                  <a:pt x="1909" y="1088"/>
                </a:lnTo>
                <a:lnTo>
                  <a:pt x="1911" y="1086"/>
                </a:lnTo>
                <a:lnTo>
                  <a:pt x="1911" y="1088"/>
                </a:lnTo>
                <a:lnTo>
                  <a:pt x="1913" y="1088"/>
                </a:lnTo>
                <a:lnTo>
                  <a:pt x="1913" y="1089"/>
                </a:lnTo>
                <a:lnTo>
                  <a:pt x="1913" y="1091"/>
                </a:lnTo>
                <a:lnTo>
                  <a:pt x="1913" y="1093"/>
                </a:lnTo>
                <a:lnTo>
                  <a:pt x="1914" y="1093"/>
                </a:lnTo>
                <a:lnTo>
                  <a:pt x="1914" y="1095"/>
                </a:lnTo>
                <a:lnTo>
                  <a:pt x="1916" y="1095"/>
                </a:lnTo>
                <a:lnTo>
                  <a:pt x="1916" y="1095"/>
                </a:lnTo>
                <a:lnTo>
                  <a:pt x="1916" y="1096"/>
                </a:lnTo>
                <a:lnTo>
                  <a:pt x="1918" y="1096"/>
                </a:lnTo>
                <a:lnTo>
                  <a:pt x="1918" y="1098"/>
                </a:lnTo>
                <a:lnTo>
                  <a:pt x="1916" y="1098"/>
                </a:lnTo>
                <a:lnTo>
                  <a:pt x="1918" y="1098"/>
                </a:lnTo>
                <a:lnTo>
                  <a:pt x="1921" y="1100"/>
                </a:lnTo>
                <a:lnTo>
                  <a:pt x="1925" y="1101"/>
                </a:lnTo>
                <a:lnTo>
                  <a:pt x="1926" y="1103"/>
                </a:lnTo>
                <a:lnTo>
                  <a:pt x="1926" y="1105"/>
                </a:lnTo>
                <a:lnTo>
                  <a:pt x="1928" y="1105"/>
                </a:lnTo>
                <a:lnTo>
                  <a:pt x="1930" y="1107"/>
                </a:lnTo>
                <a:lnTo>
                  <a:pt x="1930" y="1108"/>
                </a:lnTo>
                <a:lnTo>
                  <a:pt x="1931" y="1108"/>
                </a:lnTo>
                <a:lnTo>
                  <a:pt x="1933" y="1110"/>
                </a:lnTo>
                <a:lnTo>
                  <a:pt x="1935" y="1112"/>
                </a:lnTo>
                <a:lnTo>
                  <a:pt x="1937" y="1112"/>
                </a:lnTo>
                <a:lnTo>
                  <a:pt x="1937" y="1113"/>
                </a:lnTo>
                <a:lnTo>
                  <a:pt x="1938" y="1115"/>
                </a:lnTo>
                <a:lnTo>
                  <a:pt x="1940" y="1115"/>
                </a:lnTo>
                <a:lnTo>
                  <a:pt x="1942" y="1117"/>
                </a:lnTo>
                <a:lnTo>
                  <a:pt x="1943" y="1117"/>
                </a:lnTo>
                <a:lnTo>
                  <a:pt x="1943" y="1118"/>
                </a:lnTo>
                <a:lnTo>
                  <a:pt x="1945" y="1118"/>
                </a:lnTo>
                <a:lnTo>
                  <a:pt x="1945" y="1120"/>
                </a:lnTo>
                <a:lnTo>
                  <a:pt x="1947" y="1122"/>
                </a:lnTo>
                <a:lnTo>
                  <a:pt x="1948" y="1124"/>
                </a:lnTo>
                <a:lnTo>
                  <a:pt x="1950" y="1125"/>
                </a:lnTo>
                <a:lnTo>
                  <a:pt x="1952" y="1127"/>
                </a:lnTo>
                <a:lnTo>
                  <a:pt x="1952" y="1129"/>
                </a:lnTo>
                <a:lnTo>
                  <a:pt x="1954" y="1130"/>
                </a:lnTo>
                <a:lnTo>
                  <a:pt x="1955" y="1130"/>
                </a:lnTo>
                <a:lnTo>
                  <a:pt x="1955" y="1132"/>
                </a:lnTo>
                <a:lnTo>
                  <a:pt x="1957" y="1132"/>
                </a:lnTo>
                <a:lnTo>
                  <a:pt x="1957" y="1134"/>
                </a:lnTo>
                <a:lnTo>
                  <a:pt x="1957" y="1134"/>
                </a:lnTo>
                <a:lnTo>
                  <a:pt x="1959" y="1134"/>
                </a:lnTo>
                <a:lnTo>
                  <a:pt x="1959" y="1136"/>
                </a:lnTo>
                <a:lnTo>
                  <a:pt x="1960" y="1136"/>
                </a:lnTo>
                <a:lnTo>
                  <a:pt x="1962" y="1137"/>
                </a:lnTo>
                <a:lnTo>
                  <a:pt x="1964" y="1139"/>
                </a:lnTo>
                <a:lnTo>
                  <a:pt x="1966" y="1139"/>
                </a:lnTo>
                <a:lnTo>
                  <a:pt x="1966" y="1139"/>
                </a:lnTo>
                <a:lnTo>
                  <a:pt x="1967" y="1139"/>
                </a:lnTo>
                <a:lnTo>
                  <a:pt x="1969" y="1139"/>
                </a:lnTo>
                <a:lnTo>
                  <a:pt x="1971" y="1139"/>
                </a:lnTo>
                <a:lnTo>
                  <a:pt x="1971" y="1141"/>
                </a:lnTo>
                <a:lnTo>
                  <a:pt x="1972" y="1141"/>
                </a:lnTo>
                <a:lnTo>
                  <a:pt x="1974" y="1141"/>
                </a:lnTo>
                <a:lnTo>
                  <a:pt x="1976" y="1142"/>
                </a:lnTo>
                <a:lnTo>
                  <a:pt x="1976" y="1141"/>
                </a:lnTo>
                <a:lnTo>
                  <a:pt x="1978" y="1141"/>
                </a:lnTo>
                <a:lnTo>
                  <a:pt x="1978" y="1139"/>
                </a:lnTo>
                <a:lnTo>
                  <a:pt x="1979" y="1139"/>
                </a:lnTo>
                <a:lnTo>
                  <a:pt x="1981" y="1139"/>
                </a:lnTo>
                <a:lnTo>
                  <a:pt x="1981" y="1139"/>
                </a:lnTo>
                <a:lnTo>
                  <a:pt x="1983" y="1139"/>
                </a:lnTo>
                <a:lnTo>
                  <a:pt x="1984" y="1139"/>
                </a:lnTo>
                <a:lnTo>
                  <a:pt x="1986" y="1137"/>
                </a:lnTo>
                <a:lnTo>
                  <a:pt x="1988" y="1137"/>
                </a:lnTo>
                <a:lnTo>
                  <a:pt x="1988" y="1136"/>
                </a:lnTo>
                <a:lnTo>
                  <a:pt x="1991" y="1136"/>
                </a:lnTo>
                <a:lnTo>
                  <a:pt x="1993" y="1134"/>
                </a:lnTo>
                <a:lnTo>
                  <a:pt x="1995" y="1134"/>
                </a:lnTo>
                <a:lnTo>
                  <a:pt x="1998" y="1132"/>
                </a:lnTo>
                <a:lnTo>
                  <a:pt x="1998" y="1132"/>
                </a:lnTo>
                <a:lnTo>
                  <a:pt x="2000" y="1132"/>
                </a:lnTo>
                <a:lnTo>
                  <a:pt x="1998" y="1130"/>
                </a:lnTo>
                <a:lnTo>
                  <a:pt x="2000" y="1130"/>
                </a:lnTo>
                <a:lnTo>
                  <a:pt x="2000" y="1132"/>
                </a:lnTo>
                <a:lnTo>
                  <a:pt x="2001" y="1132"/>
                </a:lnTo>
                <a:lnTo>
                  <a:pt x="2003" y="1132"/>
                </a:lnTo>
                <a:lnTo>
                  <a:pt x="2003" y="1130"/>
                </a:lnTo>
                <a:lnTo>
                  <a:pt x="2005" y="1130"/>
                </a:lnTo>
                <a:lnTo>
                  <a:pt x="2005" y="1132"/>
                </a:lnTo>
                <a:lnTo>
                  <a:pt x="2007" y="1132"/>
                </a:lnTo>
                <a:lnTo>
                  <a:pt x="2008" y="1130"/>
                </a:lnTo>
                <a:lnTo>
                  <a:pt x="2007" y="1130"/>
                </a:lnTo>
                <a:lnTo>
                  <a:pt x="2007" y="1129"/>
                </a:lnTo>
                <a:lnTo>
                  <a:pt x="2008" y="1129"/>
                </a:lnTo>
                <a:lnTo>
                  <a:pt x="2010" y="1129"/>
                </a:lnTo>
                <a:lnTo>
                  <a:pt x="2012" y="1129"/>
                </a:lnTo>
                <a:lnTo>
                  <a:pt x="2013" y="1129"/>
                </a:lnTo>
                <a:lnTo>
                  <a:pt x="2013" y="1130"/>
                </a:lnTo>
                <a:lnTo>
                  <a:pt x="2017" y="1130"/>
                </a:lnTo>
                <a:lnTo>
                  <a:pt x="2015" y="1129"/>
                </a:lnTo>
                <a:lnTo>
                  <a:pt x="2017" y="1129"/>
                </a:lnTo>
                <a:lnTo>
                  <a:pt x="2017" y="1130"/>
                </a:lnTo>
                <a:lnTo>
                  <a:pt x="2019" y="1130"/>
                </a:lnTo>
                <a:lnTo>
                  <a:pt x="2020" y="1130"/>
                </a:lnTo>
                <a:lnTo>
                  <a:pt x="2024" y="1132"/>
                </a:lnTo>
                <a:lnTo>
                  <a:pt x="2025" y="1130"/>
                </a:lnTo>
                <a:lnTo>
                  <a:pt x="2027" y="1130"/>
                </a:lnTo>
                <a:lnTo>
                  <a:pt x="2027" y="1132"/>
                </a:lnTo>
                <a:lnTo>
                  <a:pt x="2029" y="1132"/>
                </a:lnTo>
                <a:lnTo>
                  <a:pt x="2029" y="1130"/>
                </a:lnTo>
                <a:lnTo>
                  <a:pt x="2031" y="1130"/>
                </a:lnTo>
                <a:lnTo>
                  <a:pt x="2031" y="1132"/>
                </a:lnTo>
                <a:lnTo>
                  <a:pt x="2029" y="1132"/>
                </a:lnTo>
                <a:lnTo>
                  <a:pt x="2031" y="1134"/>
                </a:lnTo>
                <a:lnTo>
                  <a:pt x="2032" y="1134"/>
                </a:lnTo>
                <a:lnTo>
                  <a:pt x="2034" y="1134"/>
                </a:lnTo>
                <a:lnTo>
                  <a:pt x="2036" y="1136"/>
                </a:lnTo>
                <a:lnTo>
                  <a:pt x="2037" y="1136"/>
                </a:lnTo>
                <a:lnTo>
                  <a:pt x="2039" y="1137"/>
                </a:lnTo>
                <a:lnTo>
                  <a:pt x="2039" y="1137"/>
                </a:lnTo>
                <a:lnTo>
                  <a:pt x="2039" y="1136"/>
                </a:lnTo>
                <a:lnTo>
                  <a:pt x="2041" y="1136"/>
                </a:lnTo>
                <a:lnTo>
                  <a:pt x="2042" y="1136"/>
                </a:lnTo>
                <a:lnTo>
                  <a:pt x="2042" y="1134"/>
                </a:lnTo>
                <a:lnTo>
                  <a:pt x="2044" y="1134"/>
                </a:lnTo>
                <a:lnTo>
                  <a:pt x="2044" y="1132"/>
                </a:lnTo>
                <a:lnTo>
                  <a:pt x="2046" y="1132"/>
                </a:lnTo>
                <a:lnTo>
                  <a:pt x="2048" y="1132"/>
                </a:lnTo>
                <a:lnTo>
                  <a:pt x="2049" y="1132"/>
                </a:lnTo>
                <a:lnTo>
                  <a:pt x="2049" y="1130"/>
                </a:lnTo>
                <a:lnTo>
                  <a:pt x="2051" y="1130"/>
                </a:lnTo>
                <a:lnTo>
                  <a:pt x="2053" y="1130"/>
                </a:lnTo>
                <a:lnTo>
                  <a:pt x="2054" y="1130"/>
                </a:lnTo>
                <a:lnTo>
                  <a:pt x="2054" y="1129"/>
                </a:lnTo>
                <a:lnTo>
                  <a:pt x="2056" y="1129"/>
                </a:lnTo>
                <a:lnTo>
                  <a:pt x="2058" y="1129"/>
                </a:lnTo>
                <a:lnTo>
                  <a:pt x="2058" y="1127"/>
                </a:lnTo>
                <a:lnTo>
                  <a:pt x="2060" y="1125"/>
                </a:lnTo>
                <a:lnTo>
                  <a:pt x="2061" y="1125"/>
                </a:lnTo>
                <a:lnTo>
                  <a:pt x="2063" y="1125"/>
                </a:lnTo>
                <a:lnTo>
                  <a:pt x="2063" y="1124"/>
                </a:lnTo>
                <a:lnTo>
                  <a:pt x="2065" y="1124"/>
                </a:lnTo>
                <a:lnTo>
                  <a:pt x="2065" y="1122"/>
                </a:lnTo>
                <a:lnTo>
                  <a:pt x="2066" y="1122"/>
                </a:lnTo>
                <a:lnTo>
                  <a:pt x="2068" y="1122"/>
                </a:lnTo>
                <a:lnTo>
                  <a:pt x="2072" y="1122"/>
                </a:lnTo>
                <a:lnTo>
                  <a:pt x="2075" y="1122"/>
                </a:lnTo>
                <a:lnTo>
                  <a:pt x="2075" y="1120"/>
                </a:lnTo>
                <a:lnTo>
                  <a:pt x="2077" y="1118"/>
                </a:lnTo>
                <a:lnTo>
                  <a:pt x="2077" y="1117"/>
                </a:lnTo>
                <a:lnTo>
                  <a:pt x="2078" y="1117"/>
                </a:lnTo>
                <a:lnTo>
                  <a:pt x="2080" y="1115"/>
                </a:lnTo>
                <a:lnTo>
                  <a:pt x="2082" y="1115"/>
                </a:lnTo>
                <a:lnTo>
                  <a:pt x="2085" y="1115"/>
                </a:lnTo>
                <a:lnTo>
                  <a:pt x="2089" y="1113"/>
                </a:lnTo>
                <a:lnTo>
                  <a:pt x="2090" y="1113"/>
                </a:lnTo>
                <a:lnTo>
                  <a:pt x="2095" y="1113"/>
                </a:lnTo>
                <a:lnTo>
                  <a:pt x="2097" y="1113"/>
                </a:lnTo>
                <a:lnTo>
                  <a:pt x="2099" y="1113"/>
                </a:lnTo>
                <a:lnTo>
                  <a:pt x="2101" y="1113"/>
                </a:lnTo>
                <a:lnTo>
                  <a:pt x="2102" y="1113"/>
                </a:lnTo>
                <a:lnTo>
                  <a:pt x="2102" y="1112"/>
                </a:lnTo>
                <a:lnTo>
                  <a:pt x="2104" y="1112"/>
                </a:lnTo>
                <a:lnTo>
                  <a:pt x="2104" y="1110"/>
                </a:lnTo>
                <a:lnTo>
                  <a:pt x="2106" y="1110"/>
                </a:lnTo>
                <a:lnTo>
                  <a:pt x="2106" y="1112"/>
                </a:lnTo>
                <a:lnTo>
                  <a:pt x="2109" y="1112"/>
                </a:lnTo>
                <a:lnTo>
                  <a:pt x="2113" y="1112"/>
                </a:lnTo>
                <a:lnTo>
                  <a:pt x="2114" y="1113"/>
                </a:lnTo>
                <a:lnTo>
                  <a:pt x="2116" y="1113"/>
                </a:lnTo>
                <a:lnTo>
                  <a:pt x="2118" y="1113"/>
                </a:lnTo>
                <a:lnTo>
                  <a:pt x="2118" y="1115"/>
                </a:lnTo>
                <a:lnTo>
                  <a:pt x="2119" y="1117"/>
                </a:lnTo>
                <a:lnTo>
                  <a:pt x="2121" y="1117"/>
                </a:lnTo>
                <a:lnTo>
                  <a:pt x="2121" y="1118"/>
                </a:lnTo>
                <a:lnTo>
                  <a:pt x="2121" y="1120"/>
                </a:lnTo>
                <a:lnTo>
                  <a:pt x="2121" y="1122"/>
                </a:lnTo>
                <a:lnTo>
                  <a:pt x="2123" y="1122"/>
                </a:lnTo>
                <a:lnTo>
                  <a:pt x="2123" y="1124"/>
                </a:lnTo>
                <a:lnTo>
                  <a:pt x="2123" y="1125"/>
                </a:lnTo>
                <a:lnTo>
                  <a:pt x="2125" y="1124"/>
                </a:lnTo>
                <a:lnTo>
                  <a:pt x="2125" y="1125"/>
                </a:lnTo>
                <a:lnTo>
                  <a:pt x="2123" y="1125"/>
                </a:lnTo>
                <a:lnTo>
                  <a:pt x="2125" y="1127"/>
                </a:lnTo>
                <a:lnTo>
                  <a:pt x="2126" y="1127"/>
                </a:lnTo>
                <a:lnTo>
                  <a:pt x="2128" y="1127"/>
                </a:lnTo>
                <a:lnTo>
                  <a:pt x="2128" y="1129"/>
                </a:lnTo>
                <a:lnTo>
                  <a:pt x="2126" y="1129"/>
                </a:lnTo>
                <a:lnTo>
                  <a:pt x="2125" y="1129"/>
                </a:lnTo>
                <a:lnTo>
                  <a:pt x="2126" y="1130"/>
                </a:lnTo>
                <a:lnTo>
                  <a:pt x="2128" y="1132"/>
                </a:lnTo>
                <a:lnTo>
                  <a:pt x="2126" y="1132"/>
                </a:lnTo>
                <a:lnTo>
                  <a:pt x="2126" y="1134"/>
                </a:lnTo>
                <a:lnTo>
                  <a:pt x="2126" y="1136"/>
                </a:lnTo>
                <a:lnTo>
                  <a:pt x="2128" y="1137"/>
                </a:lnTo>
                <a:lnTo>
                  <a:pt x="2128" y="1139"/>
                </a:lnTo>
                <a:lnTo>
                  <a:pt x="2130" y="1139"/>
                </a:lnTo>
                <a:lnTo>
                  <a:pt x="2131" y="1139"/>
                </a:lnTo>
                <a:lnTo>
                  <a:pt x="2131" y="1141"/>
                </a:lnTo>
                <a:lnTo>
                  <a:pt x="2133" y="1141"/>
                </a:lnTo>
                <a:lnTo>
                  <a:pt x="2135" y="1141"/>
                </a:lnTo>
                <a:lnTo>
                  <a:pt x="2135" y="1142"/>
                </a:lnTo>
                <a:lnTo>
                  <a:pt x="2136" y="1142"/>
                </a:lnTo>
                <a:lnTo>
                  <a:pt x="2138" y="1142"/>
                </a:lnTo>
                <a:lnTo>
                  <a:pt x="2140" y="1142"/>
                </a:lnTo>
                <a:lnTo>
                  <a:pt x="2140" y="1141"/>
                </a:lnTo>
                <a:lnTo>
                  <a:pt x="2142" y="1142"/>
                </a:lnTo>
                <a:lnTo>
                  <a:pt x="2143" y="1142"/>
                </a:lnTo>
                <a:lnTo>
                  <a:pt x="2143" y="1141"/>
                </a:lnTo>
                <a:lnTo>
                  <a:pt x="2145" y="1141"/>
                </a:lnTo>
                <a:lnTo>
                  <a:pt x="2145" y="1139"/>
                </a:lnTo>
                <a:lnTo>
                  <a:pt x="2147" y="1141"/>
                </a:lnTo>
                <a:lnTo>
                  <a:pt x="2147" y="1139"/>
                </a:lnTo>
                <a:lnTo>
                  <a:pt x="2148" y="1139"/>
                </a:lnTo>
                <a:lnTo>
                  <a:pt x="2148" y="1139"/>
                </a:lnTo>
                <a:lnTo>
                  <a:pt x="2150" y="1139"/>
                </a:lnTo>
                <a:lnTo>
                  <a:pt x="2150" y="1139"/>
                </a:lnTo>
                <a:lnTo>
                  <a:pt x="2148" y="1139"/>
                </a:lnTo>
                <a:lnTo>
                  <a:pt x="2148" y="1141"/>
                </a:lnTo>
                <a:lnTo>
                  <a:pt x="2150" y="1141"/>
                </a:lnTo>
                <a:lnTo>
                  <a:pt x="2152" y="1141"/>
                </a:lnTo>
                <a:lnTo>
                  <a:pt x="2152" y="1139"/>
                </a:lnTo>
                <a:lnTo>
                  <a:pt x="2154" y="1139"/>
                </a:lnTo>
                <a:lnTo>
                  <a:pt x="2155" y="1139"/>
                </a:lnTo>
                <a:lnTo>
                  <a:pt x="2157" y="1139"/>
                </a:lnTo>
                <a:lnTo>
                  <a:pt x="2159" y="1139"/>
                </a:lnTo>
                <a:lnTo>
                  <a:pt x="2160" y="1139"/>
                </a:lnTo>
                <a:lnTo>
                  <a:pt x="2162" y="1139"/>
                </a:lnTo>
                <a:lnTo>
                  <a:pt x="2162" y="1139"/>
                </a:lnTo>
                <a:lnTo>
                  <a:pt x="2162" y="1137"/>
                </a:lnTo>
                <a:lnTo>
                  <a:pt x="2160" y="1136"/>
                </a:lnTo>
                <a:lnTo>
                  <a:pt x="2162" y="1136"/>
                </a:lnTo>
                <a:lnTo>
                  <a:pt x="2162" y="1137"/>
                </a:lnTo>
                <a:lnTo>
                  <a:pt x="2162" y="1137"/>
                </a:lnTo>
                <a:lnTo>
                  <a:pt x="2162" y="1136"/>
                </a:lnTo>
                <a:lnTo>
                  <a:pt x="2164" y="1136"/>
                </a:lnTo>
                <a:lnTo>
                  <a:pt x="2164" y="1137"/>
                </a:lnTo>
                <a:lnTo>
                  <a:pt x="2166" y="1139"/>
                </a:lnTo>
                <a:lnTo>
                  <a:pt x="2167" y="1139"/>
                </a:lnTo>
                <a:lnTo>
                  <a:pt x="2167" y="1141"/>
                </a:lnTo>
                <a:lnTo>
                  <a:pt x="2167" y="1142"/>
                </a:lnTo>
                <a:lnTo>
                  <a:pt x="2169" y="1144"/>
                </a:lnTo>
                <a:lnTo>
                  <a:pt x="2167" y="1144"/>
                </a:lnTo>
                <a:lnTo>
                  <a:pt x="2167" y="1146"/>
                </a:lnTo>
                <a:lnTo>
                  <a:pt x="2169" y="1146"/>
                </a:lnTo>
                <a:lnTo>
                  <a:pt x="2171" y="1146"/>
                </a:lnTo>
                <a:lnTo>
                  <a:pt x="2171" y="1148"/>
                </a:lnTo>
                <a:lnTo>
                  <a:pt x="2172" y="1148"/>
                </a:lnTo>
                <a:lnTo>
                  <a:pt x="2174" y="1148"/>
                </a:lnTo>
                <a:lnTo>
                  <a:pt x="2174" y="1146"/>
                </a:lnTo>
                <a:lnTo>
                  <a:pt x="2176" y="1146"/>
                </a:lnTo>
                <a:lnTo>
                  <a:pt x="2176" y="1148"/>
                </a:lnTo>
                <a:lnTo>
                  <a:pt x="2178" y="1148"/>
                </a:lnTo>
                <a:lnTo>
                  <a:pt x="2178" y="1149"/>
                </a:lnTo>
                <a:lnTo>
                  <a:pt x="2176" y="1149"/>
                </a:lnTo>
                <a:lnTo>
                  <a:pt x="2176" y="1151"/>
                </a:lnTo>
                <a:lnTo>
                  <a:pt x="2176" y="1153"/>
                </a:lnTo>
                <a:lnTo>
                  <a:pt x="2178" y="1153"/>
                </a:lnTo>
                <a:lnTo>
                  <a:pt x="2176" y="1154"/>
                </a:lnTo>
                <a:lnTo>
                  <a:pt x="2178" y="1154"/>
                </a:lnTo>
                <a:lnTo>
                  <a:pt x="2179" y="1156"/>
                </a:lnTo>
                <a:lnTo>
                  <a:pt x="2179" y="1158"/>
                </a:lnTo>
                <a:lnTo>
                  <a:pt x="2181" y="1161"/>
                </a:lnTo>
                <a:lnTo>
                  <a:pt x="2179" y="1161"/>
                </a:lnTo>
                <a:lnTo>
                  <a:pt x="2179" y="1163"/>
                </a:lnTo>
                <a:lnTo>
                  <a:pt x="2179" y="1165"/>
                </a:lnTo>
                <a:lnTo>
                  <a:pt x="2179" y="1166"/>
                </a:lnTo>
                <a:lnTo>
                  <a:pt x="2179" y="1168"/>
                </a:lnTo>
                <a:lnTo>
                  <a:pt x="2179" y="1172"/>
                </a:lnTo>
                <a:lnTo>
                  <a:pt x="2178" y="1172"/>
                </a:lnTo>
                <a:lnTo>
                  <a:pt x="2178" y="1173"/>
                </a:lnTo>
                <a:lnTo>
                  <a:pt x="2178" y="1175"/>
                </a:lnTo>
                <a:lnTo>
                  <a:pt x="2178" y="1177"/>
                </a:lnTo>
                <a:lnTo>
                  <a:pt x="2179" y="1178"/>
                </a:lnTo>
                <a:lnTo>
                  <a:pt x="2178" y="1178"/>
                </a:lnTo>
                <a:lnTo>
                  <a:pt x="2178" y="1180"/>
                </a:lnTo>
                <a:lnTo>
                  <a:pt x="2176" y="1182"/>
                </a:lnTo>
                <a:lnTo>
                  <a:pt x="2176" y="1182"/>
                </a:lnTo>
                <a:lnTo>
                  <a:pt x="2176" y="1183"/>
                </a:lnTo>
                <a:lnTo>
                  <a:pt x="2174" y="1183"/>
                </a:lnTo>
                <a:lnTo>
                  <a:pt x="2174" y="1185"/>
                </a:lnTo>
                <a:lnTo>
                  <a:pt x="2174" y="1187"/>
                </a:lnTo>
                <a:lnTo>
                  <a:pt x="2172" y="1187"/>
                </a:lnTo>
                <a:lnTo>
                  <a:pt x="2172" y="1189"/>
                </a:lnTo>
                <a:lnTo>
                  <a:pt x="2174" y="1189"/>
                </a:lnTo>
                <a:lnTo>
                  <a:pt x="2176" y="1189"/>
                </a:lnTo>
                <a:lnTo>
                  <a:pt x="2176" y="1190"/>
                </a:lnTo>
                <a:lnTo>
                  <a:pt x="2176" y="1192"/>
                </a:lnTo>
                <a:lnTo>
                  <a:pt x="2176" y="1194"/>
                </a:lnTo>
                <a:lnTo>
                  <a:pt x="2176" y="1195"/>
                </a:lnTo>
                <a:lnTo>
                  <a:pt x="2174" y="1195"/>
                </a:lnTo>
                <a:lnTo>
                  <a:pt x="2172" y="1195"/>
                </a:lnTo>
                <a:lnTo>
                  <a:pt x="2172" y="1197"/>
                </a:lnTo>
                <a:lnTo>
                  <a:pt x="2174" y="1197"/>
                </a:lnTo>
                <a:lnTo>
                  <a:pt x="2174" y="1199"/>
                </a:lnTo>
                <a:lnTo>
                  <a:pt x="2174" y="1201"/>
                </a:lnTo>
                <a:lnTo>
                  <a:pt x="2176" y="1201"/>
                </a:lnTo>
                <a:lnTo>
                  <a:pt x="2178" y="1202"/>
                </a:lnTo>
                <a:lnTo>
                  <a:pt x="2179" y="1202"/>
                </a:lnTo>
                <a:lnTo>
                  <a:pt x="2179" y="1204"/>
                </a:lnTo>
                <a:lnTo>
                  <a:pt x="2178" y="1202"/>
                </a:lnTo>
                <a:lnTo>
                  <a:pt x="2176" y="1204"/>
                </a:lnTo>
                <a:lnTo>
                  <a:pt x="2176" y="1202"/>
                </a:lnTo>
                <a:lnTo>
                  <a:pt x="2174" y="1202"/>
                </a:lnTo>
                <a:lnTo>
                  <a:pt x="2172" y="1202"/>
                </a:lnTo>
                <a:lnTo>
                  <a:pt x="2172" y="1204"/>
                </a:lnTo>
                <a:lnTo>
                  <a:pt x="2172" y="1206"/>
                </a:lnTo>
                <a:lnTo>
                  <a:pt x="2172" y="1207"/>
                </a:lnTo>
                <a:lnTo>
                  <a:pt x="2172" y="1211"/>
                </a:lnTo>
                <a:lnTo>
                  <a:pt x="2171" y="1213"/>
                </a:lnTo>
                <a:lnTo>
                  <a:pt x="2169" y="1214"/>
                </a:lnTo>
                <a:lnTo>
                  <a:pt x="2171" y="1214"/>
                </a:lnTo>
                <a:lnTo>
                  <a:pt x="2171" y="1216"/>
                </a:lnTo>
                <a:lnTo>
                  <a:pt x="2169" y="1214"/>
                </a:lnTo>
                <a:lnTo>
                  <a:pt x="2167" y="1214"/>
                </a:lnTo>
                <a:lnTo>
                  <a:pt x="2167" y="1216"/>
                </a:lnTo>
                <a:lnTo>
                  <a:pt x="2169" y="1216"/>
                </a:lnTo>
                <a:lnTo>
                  <a:pt x="2169" y="1218"/>
                </a:lnTo>
                <a:lnTo>
                  <a:pt x="2167" y="1216"/>
                </a:lnTo>
                <a:lnTo>
                  <a:pt x="2166" y="1216"/>
                </a:lnTo>
                <a:lnTo>
                  <a:pt x="2166" y="1218"/>
                </a:lnTo>
                <a:lnTo>
                  <a:pt x="2167" y="1218"/>
                </a:lnTo>
                <a:lnTo>
                  <a:pt x="2167" y="1219"/>
                </a:lnTo>
                <a:lnTo>
                  <a:pt x="2167" y="1221"/>
                </a:lnTo>
                <a:lnTo>
                  <a:pt x="2169" y="1223"/>
                </a:lnTo>
                <a:lnTo>
                  <a:pt x="2169" y="1223"/>
                </a:lnTo>
                <a:lnTo>
                  <a:pt x="2171" y="1223"/>
                </a:lnTo>
                <a:lnTo>
                  <a:pt x="2171" y="1225"/>
                </a:lnTo>
                <a:lnTo>
                  <a:pt x="2172" y="1225"/>
                </a:lnTo>
                <a:lnTo>
                  <a:pt x="2172" y="1226"/>
                </a:lnTo>
                <a:lnTo>
                  <a:pt x="2174" y="1226"/>
                </a:lnTo>
                <a:lnTo>
                  <a:pt x="2174" y="1228"/>
                </a:lnTo>
                <a:lnTo>
                  <a:pt x="2172" y="1228"/>
                </a:lnTo>
                <a:lnTo>
                  <a:pt x="2172" y="1226"/>
                </a:lnTo>
                <a:lnTo>
                  <a:pt x="2171" y="1226"/>
                </a:lnTo>
                <a:lnTo>
                  <a:pt x="2171" y="1228"/>
                </a:lnTo>
                <a:lnTo>
                  <a:pt x="2172" y="1230"/>
                </a:lnTo>
                <a:lnTo>
                  <a:pt x="2171" y="1230"/>
                </a:lnTo>
                <a:lnTo>
                  <a:pt x="2171" y="1231"/>
                </a:lnTo>
                <a:lnTo>
                  <a:pt x="2172" y="1231"/>
                </a:lnTo>
                <a:lnTo>
                  <a:pt x="2172" y="1233"/>
                </a:lnTo>
                <a:lnTo>
                  <a:pt x="2174" y="1233"/>
                </a:lnTo>
                <a:lnTo>
                  <a:pt x="2176" y="1233"/>
                </a:lnTo>
                <a:lnTo>
                  <a:pt x="2176" y="1235"/>
                </a:lnTo>
                <a:lnTo>
                  <a:pt x="2174" y="1233"/>
                </a:lnTo>
                <a:lnTo>
                  <a:pt x="2174" y="1235"/>
                </a:lnTo>
                <a:lnTo>
                  <a:pt x="2176" y="1236"/>
                </a:lnTo>
                <a:lnTo>
                  <a:pt x="2176" y="1238"/>
                </a:lnTo>
                <a:lnTo>
                  <a:pt x="2178" y="1240"/>
                </a:lnTo>
                <a:lnTo>
                  <a:pt x="2179" y="1243"/>
                </a:lnTo>
                <a:lnTo>
                  <a:pt x="2181" y="1245"/>
                </a:lnTo>
                <a:lnTo>
                  <a:pt x="2183" y="1247"/>
                </a:lnTo>
                <a:lnTo>
                  <a:pt x="2184" y="1248"/>
                </a:lnTo>
                <a:lnTo>
                  <a:pt x="2186" y="1250"/>
                </a:lnTo>
                <a:lnTo>
                  <a:pt x="2186" y="1252"/>
                </a:lnTo>
                <a:lnTo>
                  <a:pt x="2188" y="1252"/>
                </a:lnTo>
                <a:lnTo>
                  <a:pt x="2188" y="1254"/>
                </a:lnTo>
                <a:lnTo>
                  <a:pt x="2188" y="1255"/>
                </a:lnTo>
                <a:lnTo>
                  <a:pt x="2191" y="1257"/>
                </a:lnTo>
                <a:lnTo>
                  <a:pt x="2191" y="1259"/>
                </a:lnTo>
                <a:lnTo>
                  <a:pt x="2193" y="1259"/>
                </a:lnTo>
                <a:lnTo>
                  <a:pt x="2193" y="1260"/>
                </a:lnTo>
                <a:lnTo>
                  <a:pt x="2193" y="1262"/>
                </a:lnTo>
                <a:lnTo>
                  <a:pt x="2195" y="1262"/>
                </a:lnTo>
                <a:lnTo>
                  <a:pt x="2195" y="1264"/>
                </a:lnTo>
                <a:lnTo>
                  <a:pt x="2196" y="1264"/>
                </a:lnTo>
                <a:lnTo>
                  <a:pt x="2198" y="1264"/>
                </a:lnTo>
                <a:lnTo>
                  <a:pt x="2198" y="1266"/>
                </a:lnTo>
                <a:lnTo>
                  <a:pt x="2200" y="1266"/>
                </a:lnTo>
                <a:lnTo>
                  <a:pt x="2200" y="1267"/>
                </a:lnTo>
                <a:lnTo>
                  <a:pt x="2201" y="1269"/>
                </a:lnTo>
                <a:lnTo>
                  <a:pt x="2203" y="1271"/>
                </a:lnTo>
                <a:lnTo>
                  <a:pt x="2203" y="1272"/>
                </a:lnTo>
                <a:lnTo>
                  <a:pt x="2203" y="1274"/>
                </a:lnTo>
                <a:lnTo>
                  <a:pt x="2203" y="1276"/>
                </a:lnTo>
                <a:lnTo>
                  <a:pt x="2203" y="1278"/>
                </a:lnTo>
                <a:lnTo>
                  <a:pt x="2205" y="1279"/>
                </a:lnTo>
                <a:lnTo>
                  <a:pt x="2205" y="1281"/>
                </a:lnTo>
                <a:lnTo>
                  <a:pt x="2205" y="1283"/>
                </a:lnTo>
                <a:lnTo>
                  <a:pt x="2207" y="1283"/>
                </a:lnTo>
                <a:lnTo>
                  <a:pt x="2207" y="1284"/>
                </a:lnTo>
                <a:lnTo>
                  <a:pt x="2205" y="1284"/>
                </a:lnTo>
                <a:lnTo>
                  <a:pt x="2205" y="1286"/>
                </a:lnTo>
                <a:lnTo>
                  <a:pt x="2207" y="1288"/>
                </a:lnTo>
                <a:lnTo>
                  <a:pt x="2207" y="1290"/>
                </a:lnTo>
                <a:lnTo>
                  <a:pt x="2207" y="1291"/>
                </a:lnTo>
                <a:lnTo>
                  <a:pt x="2208" y="1291"/>
                </a:lnTo>
                <a:lnTo>
                  <a:pt x="2208" y="1293"/>
                </a:lnTo>
                <a:lnTo>
                  <a:pt x="2210" y="1291"/>
                </a:lnTo>
                <a:lnTo>
                  <a:pt x="2212" y="1291"/>
                </a:lnTo>
                <a:lnTo>
                  <a:pt x="2212" y="1290"/>
                </a:lnTo>
                <a:lnTo>
                  <a:pt x="2213" y="1290"/>
                </a:lnTo>
                <a:lnTo>
                  <a:pt x="2215" y="1290"/>
                </a:lnTo>
                <a:lnTo>
                  <a:pt x="2215" y="1291"/>
                </a:lnTo>
                <a:lnTo>
                  <a:pt x="2213" y="1291"/>
                </a:lnTo>
                <a:lnTo>
                  <a:pt x="2213" y="1293"/>
                </a:lnTo>
                <a:lnTo>
                  <a:pt x="2212" y="1293"/>
                </a:lnTo>
                <a:lnTo>
                  <a:pt x="2210" y="1293"/>
                </a:lnTo>
                <a:lnTo>
                  <a:pt x="2208" y="1293"/>
                </a:lnTo>
                <a:lnTo>
                  <a:pt x="2207" y="1293"/>
                </a:lnTo>
                <a:lnTo>
                  <a:pt x="2207" y="1295"/>
                </a:lnTo>
                <a:lnTo>
                  <a:pt x="2208" y="1296"/>
                </a:lnTo>
                <a:lnTo>
                  <a:pt x="2208" y="1298"/>
                </a:lnTo>
                <a:lnTo>
                  <a:pt x="2210" y="1301"/>
                </a:lnTo>
                <a:lnTo>
                  <a:pt x="2210" y="1303"/>
                </a:lnTo>
                <a:lnTo>
                  <a:pt x="2212" y="1303"/>
                </a:lnTo>
                <a:lnTo>
                  <a:pt x="2213" y="1305"/>
                </a:lnTo>
                <a:lnTo>
                  <a:pt x="2213" y="1305"/>
                </a:lnTo>
                <a:lnTo>
                  <a:pt x="2213" y="1308"/>
                </a:lnTo>
                <a:lnTo>
                  <a:pt x="2213" y="1310"/>
                </a:lnTo>
                <a:lnTo>
                  <a:pt x="2215" y="1312"/>
                </a:lnTo>
                <a:lnTo>
                  <a:pt x="2215" y="1313"/>
                </a:lnTo>
                <a:lnTo>
                  <a:pt x="2217" y="1319"/>
                </a:lnTo>
                <a:lnTo>
                  <a:pt x="2217" y="1320"/>
                </a:lnTo>
                <a:lnTo>
                  <a:pt x="2219" y="1320"/>
                </a:lnTo>
                <a:lnTo>
                  <a:pt x="2219" y="1322"/>
                </a:lnTo>
                <a:lnTo>
                  <a:pt x="2220" y="1325"/>
                </a:lnTo>
                <a:lnTo>
                  <a:pt x="2220" y="1327"/>
                </a:lnTo>
                <a:lnTo>
                  <a:pt x="2220" y="1329"/>
                </a:lnTo>
                <a:lnTo>
                  <a:pt x="2220" y="1331"/>
                </a:lnTo>
                <a:lnTo>
                  <a:pt x="2220" y="1332"/>
                </a:lnTo>
                <a:lnTo>
                  <a:pt x="2219" y="1331"/>
                </a:lnTo>
                <a:lnTo>
                  <a:pt x="2217" y="1332"/>
                </a:lnTo>
                <a:lnTo>
                  <a:pt x="2217" y="1334"/>
                </a:lnTo>
                <a:lnTo>
                  <a:pt x="2215" y="1336"/>
                </a:lnTo>
                <a:lnTo>
                  <a:pt x="2215" y="1337"/>
                </a:lnTo>
                <a:lnTo>
                  <a:pt x="2217" y="1339"/>
                </a:lnTo>
                <a:lnTo>
                  <a:pt x="2217" y="1341"/>
                </a:lnTo>
                <a:lnTo>
                  <a:pt x="2217" y="1343"/>
                </a:lnTo>
                <a:lnTo>
                  <a:pt x="2217" y="1344"/>
                </a:lnTo>
                <a:lnTo>
                  <a:pt x="2217" y="1346"/>
                </a:lnTo>
                <a:lnTo>
                  <a:pt x="2219" y="1346"/>
                </a:lnTo>
                <a:lnTo>
                  <a:pt x="2219" y="1348"/>
                </a:lnTo>
                <a:lnTo>
                  <a:pt x="2220" y="1349"/>
                </a:lnTo>
                <a:lnTo>
                  <a:pt x="2220" y="1351"/>
                </a:lnTo>
                <a:lnTo>
                  <a:pt x="2220" y="1353"/>
                </a:lnTo>
                <a:lnTo>
                  <a:pt x="2222" y="1355"/>
                </a:lnTo>
                <a:lnTo>
                  <a:pt x="2222" y="1356"/>
                </a:lnTo>
                <a:lnTo>
                  <a:pt x="2224" y="1358"/>
                </a:lnTo>
                <a:lnTo>
                  <a:pt x="2224" y="1360"/>
                </a:lnTo>
                <a:lnTo>
                  <a:pt x="2225" y="1361"/>
                </a:lnTo>
                <a:lnTo>
                  <a:pt x="2225" y="1363"/>
                </a:lnTo>
                <a:lnTo>
                  <a:pt x="2225" y="1365"/>
                </a:lnTo>
                <a:lnTo>
                  <a:pt x="2225" y="1366"/>
                </a:lnTo>
                <a:lnTo>
                  <a:pt x="2225" y="1368"/>
                </a:lnTo>
                <a:lnTo>
                  <a:pt x="2224" y="1368"/>
                </a:lnTo>
                <a:lnTo>
                  <a:pt x="2224" y="1370"/>
                </a:lnTo>
                <a:lnTo>
                  <a:pt x="2224" y="1372"/>
                </a:lnTo>
                <a:lnTo>
                  <a:pt x="2224" y="1375"/>
                </a:lnTo>
                <a:lnTo>
                  <a:pt x="2224" y="1377"/>
                </a:lnTo>
                <a:lnTo>
                  <a:pt x="2224" y="1378"/>
                </a:lnTo>
                <a:lnTo>
                  <a:pt x="2224" y="1380"/>
                </a:lnTo>
                <a:lnTo>
                  <a:pt x="2222" y="1380"/>
                </a:lnTo>
                <a:lnTo>
                  <a:pt x="2222" y="1382"/>
                </a:lnTo>
                <a:lnTo>
                  <a:pt x="2222" y="1384"/>
                </a:lnTo>
                <a:lnTo>
                  <a:pt x="2220" y="1384"/>
                </a:lnTo>
                <a:lnTo>
                  <a:pt x="2220" y="1385"/>
                </a:lnTo>
                <a:lnTo>
                  <a:pt x="2220" y="1387"/>
                </a:lnTo>
                <a:lnTo>
                  <a:pt x="2219" y="1387"/>
                </a:lnTo>
                <a:lnTo>
                  <a:pt x="2217" y="1387"/>
                </a:lnTo>
                <a:lnTo>
                  <a:pt x="2215" y="1387"/>
                </a:lnTo>
                <a:lnTo>
                  <a:pt x="2215" y="1389"/>
                </a:lnTo>
                <a:lnTo>
                  <a:pt x="2213" y="1389"/>
                </a:lnTo>
                <a:lnTo>
                  <a:pt x="2213" y="1390"/>
                </a:lnTo>
                <a:lnTo>
                  <a:pt x="2213" y="1392"/>
                </a:lnTo>
                <a:lnTo>
                  <a:pt x="2212" y="1392"/>
                </a:lnTo>
                <a:lnTo>
                  <a:pt x="2212" y="1394"/>
                </a:lnTo>
                <a:lnTo>
                  <a:pt x="2210" y="1396"/>
                </a:lnTo>
                <a:lnTo>
                  <a:pt x="2210" y="1397"/>
                </a:lnTo>
                <a:lnTo>
                  <a:pt x="2208" y="1397"/>
                </a:lnTo>
                <a:lnTo>
                  <a:pt x="2208" y="1399"/>
                </a:lnTo>
                <a:lnTo>
                  <a:pt x="2208" y="1401"/>
                </a:lnTo>
                <a:lnTo>
                  <a:pt x="2208" y="1402"/>
                </a:lnTo>
                <a:lnTo>
                  <a:pt x="2208" y="1404"/>
                </a:lnTo>
                <a:lnTo>
                  <a:pt x="2207" y="1404"/>
                </a:lnTo>
                <a:lnTo>
                  <a:pt x="2207" y="1406"/>
                </a:lnTo>
                <a:lnTo>
                  <a:pt x="2207" y="1408"/>
                </a:lnTo>
                <a:lnTo>
                  <a:pt x="2207" y="1409"/>
                </a:lnTo>
                <a:lnTo>
                  <a:pt x="2205" y="1409"/>
                </a:lnTo>
                <a:lnTo>
                  <a:pt x="2205" y="1411"/>
                </a:lnTo>
                <a:lnTo>
                  <a:pt x="2207" y="1411"/>
                </a:lnTo>
                <a:lnTo>
                  <a:pt x="2207" y="1413"/>
                </a:lnTo>
                <a:lnTo>
                  <a:pt x="2205" y="1413"/>
                </a:lnTo>
                <a:lnTo>
                  <a:pt x="2205" y="1414"/>
                </a:lnTo>
                <a:lnTo>
                  <a:pt x="2205" y="1416"/>
                </a:lnTo>
                <a:lnTo>
                  <a:pt x="2205" y="1418"/>
                </a:lnTo>
                <a:lnTo>
                  <a:pt x="2205" y="1419"/>
                </a:lnTo>
                <a:lnTo>
                  <a:pt x="2203" y="1419"/>
                </a:lnTo>
                <a:lnTo>
                  <a:pt x="2203" y="1421"/>
                </a:lnTo>
                <a:lnTo>
                  <a:pt x="2203" y="1423"/>
                </a:lnTo>
                <a:lnTo>
                  <a:pt x="2203" y="1425"/>
                </a:lnTo>
                <a:lnTo>
                  <a:pt x="2203" y="1425"/>
                </a:lnTo>
                <a:lnTo>
                  <a:pt x="2203" y="1426"/>
                </a:lnTo>
                <a:lnTo>
                  <a:pt x="2203" y="1428"/>
                </a:lnTo>
                <a:lnTo>
                  <a:pt x="2203" y="1428"/>
                </a:lnTo>
                <a:lnTo>
                  <a:pt x="2203" y="1430"/>
                </a:lnTo>
                <a:lnTo>
                  <a:pt x="2201" y="1430"/>
                </a:lnTo>
                <a:lnTo>
                  <a:pt x="2201" y="1431"/>
                </a:lnTo>
                <a:lnTo>
                  <a:pt x="2200" y="1431"/>
                </a:lnTo>
                <a:lnTo>
                  <a:pt x="2200" y="1433"/>
                </a:lnTo>
                <a:lnTo>
                  <a:pt x="2200" y="1435"/>
                </a:lnTo>
                <a:lnTo>
                  <a:pt x="2200" y="1437"/>
                </a:lnTo>
                <a:lnTo>
                  <a:pt x="2201" y="1442"/>
                </a:lnTo>
                <a:lnTo>
                  <a:pt x="2200" y="1443"/>
                </a:lnTo>
                <a:lnTo>
                  <a:pt x="2198" y="1443"/>
                </a:lnTo>
                <a:lnTo>
                  <a:pt x="2200" y="1445"/>
                </a:lnTo>
                <a:lnTo>
                  <a:pt x="2200" y="1447"/>
                </a:lnTo>
                <a:lnTo>
                  <a:pt x="2200" y="1449"/>
                </a:lnTo>
                <a:lnTo>
                  <a:pt x="2200" y="1450"/>
                </a:lnTo>
                <a:lnTo>
                  <a:pt x="2200" y="1452"/>
                </a:lnTo>
                <a:lnTo>
                  <a:pt x="2200" y="1454"/>
                </a:lnTo>
                <a:lnTo>
                  <a:pt x="2200" y="1457"/>
                </a:lnTo>
                <a:lnTo>
                  <a:pt x="2200" y="1459"/>
                </a:lnTo>
                <a:lnTo>
                  <a:pt x="2200" y="1461"/>
                </a:lnTo>
                <a:lnTo>
                  <a:pt x="2200" y="1462"/>
                </a:lnTo>
                <a:lnTo>
                  <a:pt x="2200" y="1464"/>
                </a:lnTo>
                <a:lnTo>
                  <a:pt x="2200" y="1466"/>
                </a:lnTo>
                <a:lnTo>
                  <a:pt x="2200" y="1467"/>
                </a:lnTo>
                <a:lnTo>
                  <a:pt x="2201" y="1469"/>
                </a:lnTo>
                <a:lnTo>
                  <a:pt x="2201" y="1469"/>
                </a:lnTo>
                <a:lnTo>
                  <a:pt x="2203" y="1471"/>
                </a:lnTo>
                <a:lnTo>
                  <a:pt x="2203" y="1473"/>
                </a:lnTo>
                <a:lnTo>
                  <a:pt x="2203" y="1473"/>
                </a:lnTo>
                <a:lnTo>
                  <a:pt x="2203" y="1474"/>
                </a:lnTo>
                <a:lnTo>
                  <a:pt x="2205" y="1476"/>
                </a:lnTo>
                <a:lnTo>
                  <a:pt x="2207" y="1478"/>
                </a:lnTo>
                <a:lnTo>
                  <a:pt x="2207" y="1479"/>
                </a:lnTo>
                <a:lnTo>
                  <a:pt x="2208" y="1481"/>
                </a:lnTo>
                <a:lnTo>
                  <a:pt x="2208" y="1483"/>
                </a:lnTo>
                <a:lnTo>
                  <a:pt x="2208" y="1484"/>
                </a:lnTo>
                <a:lnTo>
                  <a:pt x="2208" y="1486"/>
                </a:lnTo>
                <a:lnTo>
                  <a:pt x="2210" y="1486"/>
                </a:lnTo>
                <a:lnTo>
                  <a:pt x="2210" y="1490"/>
                </a:lnTo>
                <a:lnTo>
                  <a:pt x="2212" y="1490"/>
                </a:lnTo>
                <a:lnTo>
                  <a:pt x="2212" y="1493"/>
                </a:lnTo>
                <a:lnTo>
                  <a:pt x="2212" y="1495"/>
                </a:lnTo>
                <a:lnTo>
                  <a:pt x="2213" y="1495"/>
                </a:lnTo>
                <a:lnTo>
                  <a:pt x="2213" y="1496"/>
                </a:lnTo>
                <a:lnTo>
                  <a:pt x="2213" y="1498"/>
                </a:lnTo>
                <a:lnTo>
                  <a:pt x="2215" y="1498"/>
                </a:lnTo>
                <a:lnTo>
                  <a:pt x="2215" y="1500"/>
                </a:lnTo>
                <a:lnTo>
                  <a:pt x="2215" y="1503"/>
                </a:lnTo>
                <a:lnTo>
                  <a:pt x="2217" y="1505"/>
                </a:lnTo>
                <a:lnTo>
                  <a:pt x="2217" y="1507"/>
                </a:lnTo>
                <a:lnTo>
                  <a:pt x="2217" y="1508"/>
                </a:lnTo>
                <a:lnTo>
                  <a:pt x="2219" y="1510"/>
                </a:lnTo>
                <a:lnTo>
                  <a:pt x="2219" y="1510"/>
                </a:lnTo>
                <a:lnTo>
                  <a:pt x="2220" y="1512"/>
                </a:lnTo>
                <a:lnTo>
                  <a:pt x="2222" y="1514"/>
                </a:lnTo>
                <a:lnTo>
                  <a:pt x="2222" y="1515"/>
                </a:lnTo>
                <a:lnTo>
                  <a:pt x="2222" y="1517"/>
                </a:lnTo>
                <a:lnTo>
                  <a:pt x="2222" y="1519"/>
                </a:lnTo>
                <a:lnTo>
                  <a:pt x="2224" y="1520"/>
                </a:lnTo>
                <a:lnTo>
                  <a:pt x="2227" y="1524"/>
                </a:lnTo>
                <a:lnTo>
                  <a:pt x="2227" y="1526"/>
                </a:lnTo>
                <a:lnTo>
                  <a:pt x="2227" y="1527"/>
                </a:lnTo>
                <a:lnTo>
                  <a:pt x="2229" y="1529"/>
                </a:lnTo>
                <a:lnTo>
                  <a:pt x="2229" y="1531"/>
                </a:lnTo>
                <a:lnTo>
                  <a:pt x="2229" y="1532"/>
                </a:lnTo>
                <a:lnTo>
                  <a:pt x="2229" y="1534"/>
                </a:lnTo>
                <a:lnTo>
                  <a:pt x="2229" y="1536"/>
                </a:lnTo>
                <a:lnTo>
                  <a:pt x="2227" y="1536"/>
                </a:lnTo>
                <a:lnTo>
                  <a:pt x="2227" y="1538"/>
                </a:lnTo>
                <a:lnTo>
                  <a:pt x="2227" y="1539"/>
                </a:lnTo>
                <a:lnTo>
                  <a:pt x="2229" y="1541"/>
                </a:lnTo>
                <a:lnTo>
                  <a:pt x="2229" y="1543"/>
                </a:lnTo>
                <a:lnTo>
                  <a:pt x="2227" y="1543"/>
                </a:lnTo>
                <a:lnTo>
                  <a:pt x="2227" y="1544"/>
                </a:lnTo>
                <a:lnTo>
                  <a:pt x="2227" y="1546"/>
                </a:lnTo>
                <a:lnTo>
                  <a:pt x="2229" y="1546"/>
                </a:lnTo>
                <a:lnTo>
                  <a:pt x="2227" y="1548"/>
                </a:lnTo>
                <a:lnTo>
                  <a:pt x="2229" y="1549"/>
                </a:lnTo>
                <a:lnTo>
                  <a:pt x="2227" y="1551"/>
                </a:lnTo>
                <a:lnTo>
                  <a:pt x="2227" y="1551"/>
                </a:lnTo>
                <a:lnTo>
                  <a:pt x="2227" y="1553"/>
                </a:lnTo>
                <a:lnTo>
                  <a:pt x="2227" y="1555"/>
                </a:lnTo>
                <a:lnTo>
                  <a:pt x="2229" y="1555"/>
                </a:lnTo>
                <a:lnTo>
                  <a:pt x="2229" y="1556"/>
                </a:lnTo>
                <a:lnTo>
                  <a:pt x="2229" y="1558"/>
                </a:lnTo>
                <a:lnTo>
                  <a:pt x="2229" y="1560"/>
                </a:lnTo>
                <a:lnTo>
                  <a:pt x="2230" y="1560"/>
                </a:lnTo>
                <a:lnTo>
                  <a:pt x="2230" y="1561"/>
                </a:lnTo>
                <a:lnTo>
                  <a:pt x="2230" y="1563"/>
                </a:lnTo>
                <a:lnTo>
                  <a:pt x="2230" y="1565"/>
                </a:lnTo>
                <a:lnTo>
                  <a:pt x="2230" y="1567"/>
                </a:lnTo>
                <a:lnTo>
                  <a:pt x="2230" y="1568"/>
                </a:lnTo>
                <a:lnTo>
                  <a:pt x="2230" y="1570"/>
                </a:lnTo>
                <a:lnTo>
                  <a:pt x="2230" y="1572"/>
                </a:lnTo>
                <a:lnTo>
                  <a:pt x="2230" y="1573"/>
                </a:lnTo>
                <a:lnTo>
                  <a:pt x="2230" y="1575"/>
                </a:lnTo>
                <a:lnTo>
                  <a:pt x="2230" y="1577"/>
                </a:lnTo>
                <a:lnTo>
                  <a:pt x="2232" y="1577"/>
                </a:lnTo>
                <a:lnTo>
                  <a:pt x="2232" y="1579"/>
                </a:lnTo>
                <a:lnTo>
                  <a:pt x="2232" y="1580"/>
                </a:lnTo>
                <a:lnTo>
                  <a:pt x="2232" y="1582"/>
                </a:lnTo>
                <a:lnTo>
                  <a:pt x="2232" y="1584"/>
                </a:lnTo>
                <a:lnTo>
                  <a:pt x="2232" y="1585"/>
                </a:lnTo>
                <a:lnTo>
                  <a:pt x="2234" y="1585"/>
                </a:lnTo>
                <a:lnTo>
                  <a:pt x="2234" y="1587"/>
                </a:lnTo>
                <a:lnTo>
                  <a:pt x="2234" y="1589"/>
                </a:lnTo>
                <a:lnTo>
                  <a:pt x="2234" y="1591"/>
                </a:lnTo>
                <a:lnTo>
                  <a:pt x="2234" y="1592"/>
                </a:lnTo>
                <a:lnTo>
                  <a:pt x="2234" y="1592"/>
                </a:lnTo>
                <a:lnTo>
                  <a:pt x="2234" y="1594"/>
                </a:lnTo>
                <a:lnTo>
                  <a:pt x="2236" y="1594"/>
                </a:lnTo>
                <a:lnTo>
                  <a:pt x="2236" y="1596"/>
                </a:lnTo>
                <a:lnTo>
                  <a:pt x="2236" y="1597"/>
                </a:lnTo>
                <a:lnTo>
                  <a:pt x="2236" y="1599"/>
                </a:lnTo>
                <a:lnTo>
                  <a:pt x="2236" y="1601"/>
                </a:lnTo>
                <a:lnTo>
                  <a:pt x="2237" y="1601"/>
                </a:lnTo>
                <a:lnTo>
                  <a:pt x="2237" y="1602"/>
                </a:lnTo>
                <a:lnTo>
                  <a:pt x="2237" y="1604"/>
                </a:lnTo>
                <a:lnTo>
                  <a:pt x="2239" y="1606"/>
                </a:lnTo>
                <a:lnTo>
                  <a:pt x="2239" y="1608"/>
                </a:lnTo>
                <a:lnTo>
                  <a:pt x="2241" y="1609"/>
                </a:lnTo>
                <a:lnTo>
                  <a:pt x="2241" y="1611"/>
                </a:lnTo>
                <a:lnTo>
                  <a:pt x="2242" y="1611"/>
                </a:lnTo>
                <a:lnTo>
                  <a:pt x="2242" y="1613"/>
                </a:lnTo>
                <a:lnTo>
                  <a:pt x="2244" y="1613"/>
                </a:lnTo>
                <a:lnTo>
                  <a:pt x="2244" y="1614"/>
                </a:lnTo>
                <a:lnTo>
                  <a:pt x="2244" y="1616"/>
                </a:lnTo>
                <a:lnTo>
                  <a:pt x="2246" y="1618"/>
                </a:lnTo>
                <a:lnTo>
                  <a:pt x="2248" y="1620"/>
                </a:lnTo>
                <a:lnTo>
                  <a:pt x="2248" y="1621"/>
                </a:lnTo>
                <a:lnTo>
                  <a:pt x="2249" y="1623"/>
                </a:lnTo>
                <a:lnTo>
                  <a:pt x="2249" y="1625"/>
                </a:lnTo>
                <a:lnTo>
                  <a:pt x="2249" y="1626"/>
                </a:lnTo>
                <a:lnTo>
                  <a:pt x="2251" y="1626"/>
                </a:lnTo>
                <a:lnTo>
                  <a:pt x="2251" y="1628"/>
                </a:lnTo>
                <a:lnTo>
                  <a:pt x="2251" y="1630"/>
                </a:lnTo>
                <a:lnTo>
                  <a:pt x="2251" y="1632"/>
                </a:lnTo>
                <a:lnTo>
                  <a:pt x="2251" y="1633"/>
                </a:lnTo>
                <a:lnTo>
                  <a:pt x="2253" y="1633"/>
                </a:lnTo>
                <a:lnTo>
                  <a:pt x="2253" y="1633"/>
                </a:lnTo>
                <a:lnTo>
                  <a:pt x="2253" y="1635"/>
                </a:lnTo>
                <a:lnTo>
                  <a:pt x="2253" y="1637"/>
                </a:lnTo>
                <a:lnTo>
                  <a:pt x="2253" y="1638"/>
                </a:lnTo>
                <a:lnTo>
                  <a:pt x="2254" y="1640"/>
                </a:lnTo>
                <a:lnTo>
                  <a:pt x="2254" y="1642"/>
                </a:lnTo>
                <a:lnTo>
                  <a:pt x="2254" y="1644"/>
                </a:lnTo>
                <a:lnTo>
                  <a:pt x="2256" y="1645"/>
                </a:lnTo>
                <a:lnTo>
                  <a:pt x="2256" y="1647"/>
                </a:lnTo>
                <a:lnTo>
                  <a:pt x="2256" y="1649"/>
                </a:lnTo>
                <a:lnTo>
                  <a:pt x="2258" y="1649"/>
                </a:lnTo>
                <a:lnTo>
                  <a:pt x="2258" y="1650"/>
                </a:lnTo>
                <a:lnTo>
                  <a:pt x="2258" y="1652"/>
                </a:lnTo>
                <a:lnTo>
                  <a:pt x="2258" y="1654"/>
                </a:lnTo>
                <a:lnTo>
                  <a:pt x="2260" y="1654"/>
                </a:lnTo>
                <a:lnTo>
                  <a:pt x="2260" y="1656"/>
                </a:lnTo>
                <a:lnTo>
                  <a:pt x="2260" y="1657"/>
                </a:lnTo>
                <a:lnTo>
                  <a:pt x="2261" y="1657"/>
                </a:lnTo>
                <a:lnTo>
                  <a:pt x="2261" y="1659"/>
                </a:lnTo>
                <a:lnTo>
                  <a:pt x="2263" y="1661"/>
                </a:lnTo>
                <a:lnTo>
                  <a:pt x="2263" y="1662"/>
                </a:lnTo>
                <a:lnTo>
                  <a:pt x="2265" y="1664"/>
                </a:lnTo>
                <a:lnTo>
                  <a:pt x="2265" y="1666"/>
                </a:lnTo>
                <a:lnTo>
                  <a:pt x="2265" y="1667"/>
                </a:lnTo>
                <a:lnTo>
                  <a:pt x="2265" y="1669"/>
                </a:lnTo>
                <a:lnTo>
                  <a:pt x="2265" y="1671"/>
                </a:lnTo>
                <a:lnTo>
                  <a:pt x="2265" y="1673"/>
                </a:lnTo>
                <a:lnTo>
                  <a:pt x="2265" y="1674"/>
                </a:lnTo>
                <a:lnTo>
                  <a:pt x="2265" y="1676"/>
                </a:lnTo>
                <a:lnTo>
                  <a:pt x="2263" y="1676"/>
                </a:lnTo>
                <a:lnTo>
                  <a:pt x="2261" y="1676"/>
                </a:lnTo>
                <a:lnTo>
                  <a:pt x="2260" y="1676"/>
                </a:lnTo>
                <a:lnTo>
                  <a:pt x="2260" y="1678"/>
                </a:lnTo>
                <a:lnTo>
                  <a:pt x="2258" y="1678"/>
                </a:lnTo>
                <a:lnTo>
                  <a:pt x="2258" y="1679"/>
                </a:lnTo>
                <a:lnTo>
                  <a:pt x="2260" y="1679"/>
                </a:lnTo>
                <a:lnTo>
                  <a:pt x="2260" y="1681"/>
                </a:lnTo>
                <a:lnTo>
                  <a:pt x="2261" y="1681"/>
                </a:lnTo>
                <a:lnTo>
                  <a:pt x="2261" y="1683"/>
                </a:lnTo>
                <a:lnTo>
                  <a:pt x="2261" y="1685"/>
                </a:lnTo>
                <a:lnTo>
                  <a:pt x="2261" y="1686"/>
                </a:lnTo>
                <a:lnTo>
                  <a:pt x="2263" y="1686"/>
                </a:lnTo>
                <a:lnTo>
                  <a:pt x="2263" y="1688"/>
                </a:lnTo>
                <a:lnTo>
                  <a:pt x="2263" y="1690"/>
                </a:lnTo>
                <a:lnTo>
                  <a:pt x="2265" y="1690"/>
                </a:lnTo>
                <a:lnTo>
                  <a:pt x="2265" y="1691"/>
                </a:lnTo>
                <a:lnTo>
                  <a:pt x="2265" y="1693"/>
                </a:lnTo>
                <a:lnTo>
                  <a:pt x="2263" y="1693"/>
                </a:lnTo>
                <a:lnTo>
                  <a:pt x="2263" y="1695"/>
                </a:lnTo>
                <a:lnTo>
                  <a:pt x="2263" y="1697"/>
                </a:lnTo>
                <a:lnTo>
                  <a:pt x="2263" y="1698"/>
                </a:lnTo>
                <a:lnTo>
                  <a:pt x="2263" y="1700"/>
                </a:lnTo>
                <a:lnTo>
                  <a:pt x="2265" y="1700"/>
                </a:lnTo>
                <a:lnTo>
                  <a:pt x="2265" y="1698"/>
                </a:lnTo>
                <a:lnTo>
                  <a:pt x="2265" y="1697"/>
                </a:lnTo>
                <a:lnTo>
                  <a:pt x="2266" y="1697"/>
                </a:lnTo>
                <a:lnTo>
                  <a:pt x="2268" y="1697"/>
                </a:lnTo>
                <a:lnTo>
                  <a:pt x="2268" y="1698"/>
                </a:lnTo>
                <a:lnTo>
                  <a:pt x="2268" y="1700"/>
                </a:lnTo>
                <a:lnTo>
                  <a:pt x="2270" y="1700"/>
                </a:lnTo>
                <a:lnTo>
                  <a:pt x="2272" y="1700"/>
                </a:lnTo>
                <a:lnTo>
                  <a:pt x="2272" y="1702"/>
                </a:lnTo>
                <a:lnTo>
                  <a:pt x="2273" y="1702"/>
                </a:lnTo>
                <a:lnTo>
                  <a:pt x="2273" y="1703"/>
                </a:lnTo>
                <a:lnTo>
                  <a:pt x="2273" y="1705"/>
                </a:lnTo>
                <a:lnTo>
                  <a:pt x="2275" y="1705"/>
                </a:lnTo>
                <a:lnTo>
                  <a:pt x="2277" y="1707"/>
                </a:lnTo>
                <a:lnTo>
                  <a:pt x="2278" y="1707"/>
                </a:lnTo>
                <a:lnTo>
                  <a:pt x="2280" y="1707"/>
                </a:lnTo>
                <a:lnTo>
                  <a:pt x="2280" y="1709"/>
                </a:lnTo>
                <a:lnTo>
                  <a:pt x="2282" y="1709"/>
                </a:lnTo>
                <a:lnTo>
                  <a:pt x="2282" y="1707"/>
                </a:lnTo>
                <a:lnTo>
                  <a:pt x="2283" y="1705"/>
                </a:lnTo>
                <a:lnTo>
                  <a:pt x="2285" y="1705"/>
                </a:lnTo>
                <a:lnTo>
                  <a:pt x="2285" y="1703"/>
                </a:lnTo>
                <a:lnTo>
                  <a:pt x="2285" y="1703"/>
                </a:lnTo>
                <a:lnTo>
                  <a:pt x="2285" y="1702"/>
                </a:lnTo>
                <a:lnTo>
                  <a:pt x="2287" y="1702"/>
                </a:lnTo>
                <a:lnTo>
                  <a:pt x="2289" y="1702"/>
                </a:lnTo>
                <a:lnTo>
                  <a:pt x="2290" y="1702"/>
                </a:lnTo>
                <a:lnTo>
                  <a:pt x="2292" y="1702"/>
                </a:lnTo>
                <a:lnTo>
                  <a:pt x="2294" y="1702"/>
                </a:lnTo>
                <a:lnTo>
                  <a:pt x="2295" y="1702"/>
                </a:lnTo>
                <a:lnTo>
                  <a:pt x="2297" y="1702"/>
                </a:lnTo>
                <a:lnTo>
                  <a:pt x="2299" y="1702"/>
                </a:lnTo>
                <a:lnTo>
                  <a:pt x="2301" y="1702"/>
                </a:lnTo>
                <a:lnTo>
                  <a:pt x="2301" y="1700"/>
                </a:lnTo>
                <a:lnTo>
                  <a:pt x="2302" y="1700"/>
                </a:lnTo>
                <a:lnTo>
                  <a:pt x="2302" y="1698"/>
                </a:lnTo>
                <a:lnTo>
                  <a:pt x="2304" y="1698"/>
                </a:lnTo>
                <a:lnTo>
                  <a:pt x="2304" y="1697"/>
                </a:lnTo>
                <a:lnTo>
                  <a:pt x="2306" y="1697"/>
                </a:lnTo>
                <a:lnTo>
                  <a:pt x="2307" y="1697"/>
                </a:lnTo>
                <a:lnTo>
                  <a:pt x="2309" y="1697"/>
                </a:lnTo>
                <a:lnTo>
                  <a:pt x="2309" y="1695"/>
                </a:lnTo>
                <a:lnTo>
                  <a:pt x="2311" y="1697"/>
                </a:lnTo>
                <a:lnTo>
                  <a:pt x="2311" y="1695"/>
                </a:lnTo>
                <a:lnTo>
                  <a:pt x="2313" y="1695"/>
                </a:lnTo>
                <a:lnTo>
                  <a:pt x="2313" y="1697"/>
                </a:lnTo>
                <a:lnTo>
                  <a:pt x="2314" y="1697"/>
                </a:lnTo>
                <a:lnTo>
                  <a:pt x="2319" y="1698"/>
                </a:lnTo>
                <a:lnTo>
                  <a:pt x="2319" y="1697"/>
                </a:lnTo>
                <a:lnTo>
                  <a:pt x="2321" y="1695"/>
                </a:lnTo>
                <a:lnTo>
                  <a:pt x="2323" y="1697"/>
                </a:lnTo>
                <a:lnTo>
                  <a:pt x="2324" y="1697"/>
                </a:lnTo>
                <a:lnTo>
                  <a:pt x="2326" y="1697"/>
                </a:lnTo>
                <a:lnTo>
                  <a:pt x="2328" y="1698"/>
                </a:lnTo>
                <a:lnTo>
                  <a:pt x="2330" y="1698"/>
                </a:lnTo>
                <a:lnTo>
                  <a:pt x="2331" y="1698"/>
                </a:lnTo>
                <a:lnTo>
                  <a:pt x="2333" y="1698"/>
                </a:lnTo>
                <a:lnTo>
                  <a:pt x="2333" y="1697"/>
                </a:lnTo>
                <a:lnTo>
                  <a:pt x="2335" y="1697"/>
                </a:lnTo>
                <a:lnTo>
                  <a:pt x="2335" y="1695"/>
                </a:lnTo>
                <a:lnTo>
                  <a:pt x="2336" y="1695"/>
                </a:lnTo>
                <a:lnTo>
                  <a:pt x="2338" y="1695"/>
                </a:lnTo>
                <a:lnTo>
                  <a:pt x="2338" y="1697"/>
                </a:lnTo>
                <a:lnTo>
                  <a:pt x="2340" y="1697"/>
                </a:lnTo>
                <a:lnTo>
                  <a:pt x="2342" y="1697"/>
                </a:lnTo>
                <a:lnTo>
                  <a:pt x="2343" y="1697"/>
                </a:lnTo>
                <a:lnTo>
                  <a:pt x="2343" y="1695"/>
                </a:lnTo>
                <a:lnTo>
                  <a:pt x="2342" y="1695"/>
                </a:lnTo>
                <a:lnTo>
                  <a:pt x="2343" y="1693"/>
                </a:lnTo>
                <a:lnTo>
                  <a:pt x="2345" y="1693"/>
                </a:lnTo>
                <a:lnTo>
                  <a:pt x="2345" y="1691"/>
                </a:lnTo>
                <a:lnTo>
                  <a:pt x="2347" y="1691"/>
                </a:lnTo>
                <a:lnTo>
                  <a:pt x="2348" y="1691"/>
                </a:lnTo>
                <a:lnTo>
                  <a:pt x="2350" y="1693"/>
                </a:lnTo>
                <a:lnTo>
                  <a:pt x="2352" y="1693"/>
                </a:lnTo>
                <a:lnTo>
                  <a:pt x="2354" y="1691"/>
                </a:lnTo>
                <a:lnTo>
                  <a:pt x="2355" y="1691"/>
                </a:lnTo>
                <a:lnTo>
                  <a:pt x="2357" y="1691"/>
                </a:lnTo>
                <a:lnTo>
                  <a:pt x="2357" y="1690"/>
                </a:lnTo>
                <a:lnTo>
                  <a:pt x="2359" y="1690"/>
                </a:lnTo>
                <a:lnTo>
                  <a:pt x="2360" y="1690"/>
                </a:lnTo>
                <a:lnTo>
                  <a:pt x="2360" y="1688"/>
                </a:lnTo>
                <a:lnTo>
                  <a:pt x="2362" y="1686"/>
                </a:lnTo>
                <a:lnTo>
                  <a:pt x="2364" y="1686"/>
                </a:lnTo>
                <a:lnTo>
                  <a:pt x="2366" y="1685"/>
                </a:lnTo>
                <a:lnTo>
                  <a:pt x="2367" y="1683"/>
                </a:lnTo>
                <a:lnTo>
                  <a:pt x="2367" y="1683"/>
                </a:lnTo>
                <a:lnTo>
                  <a:pt x="2367" y="1681"/>
                </a:lnTo>
                <a:lnTo>
                  <a:pt x="2369" y="1681"/>
                </a:lnTo>
                <a:lnTo>
                  <a:pt x="2371" y="1679"/>
                </a:lnTo>
                <a:lnTo>
                  <a:pt x="2371" y="1678"/>
                </a:lnTo>
                <a:lnTo>
                  <a:pt x="2372" y="1678"/>
                </a:lnTo>
                <a:lnTo>
                  <a:pt x="2374" y="1678"/>
                </a:lnTo>
                <a:lnTo>
                  <a:pt x="2374" y="1676"/>
                </a:lnTo>
                <a:lnTo>
                  <a:pt x="2376" y="1676"/>
                </a:lnTo>
                <a:lnTo>
                  <a:pt x="2377" y="1676"/>
                </a:lnTo>
                <a:lnTo>
                  <a:pt x="2377" y="1674"/>
                </a:lnTo>
                <a:lnTo>
                  <a:pt x="2379" y="1673"/>
                </a:lnTo>
                <a:lnTo>
                  <a:pt x="2381" y="1671"/>
                </a:lnTo>
                <a:lnTo>
                  <a:pt x="2383" y="1669"/>
                </a:lnTo>
                <a:lnTo>
                  <a:pt x="2383" y="1667"/>
                </a:lnTo>
                <a:lnTo>
                  <a:pt x="2384" y="1667"/>
                </a:lnTo>
                <a:lnTo>
                  <a:pt x="2384" y="1666"/>
                </a:lnTo>
                <a:lnTo>
                  <a:pt x="2386" y="1666"/>
                </a:lnTo>
                <a:lnTo>
                  <a:pt x="2386" y="1664"/>
                </a:lnTo>
                <a:lnTo>
                  <a:pt x="2388" y="1664"/>
                </a:lnTo>
                <a:lnTo>
                  <a:pt x="2388" y="1662"/>
                </a:lnTo>
                <a:lnTo>
                  <a:pt x="2389" y="1662"/>
                </a:lnTo>
                <a:lnTo>
                  <a:pt x="2391" y="1661"/>
                </a:lnTo>
                <a:lnTo>
                  <a:pt x="2393" y="1659"/>
                </a:lnTo>
                <a:lnTo>
                  <a:pt x="2395" y="1657"/>
                </a:lnTo>
                <a:lnTo>
                  <a:pt x="2396" y="1656"/>
                </a:lnTo>
                <a:lnTo>
                  <a:pt x="2396" y="1654"/>
                </a:lnTo>
                <a:lnTo>
                  <a:pt x="2398" y="1654"/>
                </a:lnTo>
                <a:lnTo>
                  <a:pt x="2398" y="1652"/>
                </a:lnTo>
                <a:lnTo>
                  <a:pt x="2400" y="1652"/>
                </a:lnTo>
                <a:lnTo>
                  <a:pt x="2400" y="1650"/>
                </a:lnTo>
                <a:lnTo>
                  <a:pt x="2401" y="1647"/>
                </a:lnTo>
                <a:lnTo>
                  <a:pt x="2403" y="1647"/>
                </a:lnTo>
                <a:lnTo>
                  <a:pt x="2403" y="1645"/>
                </a:lnTo>
                <a:lnTo>
                  <a:pt x="2405" y="1642"/>
                </a:lnTo>
                <a:lnTo>
                  <a:pt x="2407" y="1640"/>
                </a:lnTo>
                <a:lnTo>
                  <a:pt x="2407" y="1638"/>
                </a:lnTo>
                <a:lnTo>
                  <a:pt x="2408" y="1638"/>
                </a:lnTo>
                <a:lnTo>
                  <a:pt x="2408" y="1637"/>
                </a:lnTo>
                <a:lnTo>
                  <a:pt x="2408" y="1635"/>
                </a:lnTo>
                <a:lnTo>
                  <a:pt x="2408" y="1633"/>
                </a:lnTo>
                <a:lnTo>
                  <a:pt x="2410" y="1632"/>
                </a:lnTo>
                <a:lnTo>
                  <a:pt x="2412" y="1632"/>
                </a:lnTo>
                <a:lnTo>
                  <a:pt x="2412" y="1630"/>
                </a:lnTo>
                <a:lnTo>
                  <a:pt x="2413" y="1628"/>
                </a:lnTo>
                <a:lnTo>
                  <a:pt x="2417" y="1625"/>
                </a:lnTo>
                <a:lnTo>
                  <a:pt x="2418" y="1625"/>
                </a:lnTo>
                <a:lnTo>
                  <a:pt x="2420" y="1623"/>
                </a:lnTo>
                <a:lnTo>
                  <a:pt x="2422" y="1621"/>
                </a:lnTo>
                <a:lnTo>
                  <a:pt x="2422" y="1620"/>
                </a:lnTo>
                <a:lnTo>
                  <a:pt x="2424" y="1620"/>
                </a:lnTo>
                <a:lnTo>
                  <a:pt x="2424" y="1618"/>
                </a:lnTo>
                <a:lnTo>
                  <a:pt x="2425" y="1618"/>
                </a:lnTo>
                <a:lnTo>
                  <a:pt x="2425" y="1616"/>
                </a:lnTo>
                <a:lnTo>
                  <a:pt x="2425" y="1614"/>
                </a:lnTo>
                <a:lnTo>
                  <a:pt x="2427" y="1613"/>
                </a:lnTo>
                <a:lnTo>
                  <a:pt x="2427" y="1609"/>
                </a:lnTo>
                <a:lnTo>
                  <a:pt x="2427" y="1608"/>
                </a:lnTo>
                <a:lnTo>
                  <a:pt x="2429" y="1608"/>
                </a:lnTo>
                <a:lnTo>
                  <a:pt x="2429" y="1602"/>
                </a:lnTo>
                <a:lnTo>
                  <a:pt x="2430" y="1599"/>
                </a:lnTo>
                <a:lnTo>
                  <a:pt x="2430" y="1597"/>
                </a:lnTo>
                <a:lnTo>
                  <a:pt x="2432" y="1597"/>
                </a:lnTo>
                <a:lnTo>
                  <a:pt x="2432" y="1596"/>
                </a:lnTo>
                <a:lnTo>
                  <a:pt x="2432" y="1594"/>
                </a:lnTo>
                <a:lnTo>
                  <a:pt x="2432" y="1592"/>
                </a:lnTo>
                <a:lnTo>
                  <a:pt x="2432" y="1592"/>
                </a:lnTo>
                <a:lnTo>
                  <a:pt x="2434" y="1591"/>
                </a:lnTo>
                <a:lnTo>
                  <a:pt x="2434" y="1585"/>
                </a:lnTo>
                <a:lnTo>
                  <a:pt x="2432" y="1587"/>
                </a:lnTo>
                <a:lnTo>
                  <a:pt x="2432" y="1585"/>
                </a:lnTo>
                <a:lnTo>
                  <a:pt x="2430" y="1585"/>
                </a:lnTo>
                <a:lnTo>
                  <a:pt x="2430" y="1584"/>
                </a:lnTo>
                <a:lnTo>
                  <a:pt x="2430" y="1582"/>
                </a:lnTo>
                <a:lnTo>
                  <a:pt x="2430" y="1580"/>
                </a:lnTo>
                <a:lnTo>
                  <a:pt x="2432" y="1580"/>
                </a:lnTo>
                <a:lnTo>
                  <a:pt x="2432" y="1579"/>
                </a:lnTo>
                <a:lnTo>
                  <a:pt x="2432" y="1577"/>
                </a:lnTo>
                <a:lnTo>
                  <a:pt x="2434" y="1577"/>
                </a:lnTo>
                <a:lnTo>
                  <a:pt x="2434" y="1575"/>
                </a:lnTo>
                <a:lnTo>
                  <a:pt x="2437" y="1573"/>
                </a:lnTo>
                <a:lnTo>
                  <a:pt x="2437" y="1572"/>
                </a:lnTo>
                <a:lnTo>
                  <a:pt x="2439" y="1572"/>
                </a:lnTo>
                <a:lnTo>
                  <a:pt x="2439" y="1570"/>
                </a:lnTo>
                <a:lnTo>
                  <a:pt x="2441" y="1570"/>
                </a:lnTo>
                <a:lnTo>
                  <a:pt x="2442" y="1570"/>
                </a:lnTo>
                <a:lnTo>
                  <a:pt x="2444" y="1568"/>
                </a:lnTo>
                <a:lnTo>
                  <a:pt x="2448" y="1568"/>
                </a:lnTo>
                <a:lnTo>
                  <a:pt x="2449" y="1567"/>
                </a:lnTo>
                <a:lnTo>
                  <a:pt x="2449" y="1567"/>
                </a:lnTo>
                <a:lnTo>
                  <a:pt x="2451" y="1567"/>
                </a:lnTo>
                <a:lnTo>
                  <a:pt x="2451" y="1565"/>
                </a:lnTo>
                <a:lnTo>
                  <a:pt x="2453" y="1565"/>
                </a:lnTo>
                <a:lnTo>
                  <a:pt x="2454" y="1565"/>
                </a:lnTo>
                <a:lnTo>
                  <a:pt x="2456" y="1563"/>
                </a:lnTo>
                <a:lnTo>
                  <a:pt x="2460" y="1561"/>
                </a:lnTo>
                <a:lnTo>
                  <a:pt x="2461" y="1560"/>
                </a:lnTo>
                <a:lnTo>
                  <a:pt x="2463" y="1558"/>
                </a:lnTo>
                <a:lnTo>
                  <a:pt x="2465" y="1555"/>
                </a:lnTo>
                <a:lnTo>
                  <a:pt x="2465" y="1553"/>
                </a:lnTo>
                <a:lnTo>
                  <a:pt x="2466" y="1551"/>
                </a:lnTo>
                <a:lnTo>
                  <a:pt x="2465" y="1551"/>
                </a:lnTo>
                <a:lnTo>
                  <a:pt x="2465" y="1551"/>
                </a:lnTo>
                <a:lnTo>
                  <a:pt x="2463" y="1551"/>
                </a:lnTo>
                <a:lnTo>
                  <a:pt x="2465" y="1551"/>
                </a:lnTo>
                <a:lnTo>
                  <a:pt x="2465" y="1549"/>
                </a:lnTo>
                <a:lnTo>
                  <a:pt x="2465" y="1548"/>
                </a:lnTo>
                <a:lnTo>
                  <a:pt x="2465" y="1546"/>
                </a:lnTo>
                <a:lnTo>
                  <a:pt x="2466" y="1544"/>
                </a:lnTo>
                <a:lnTo>
                  <a:pt x="2466" y="1543"/>
                </a:lnTo>
                <a:lnTo>
                  <a:pt x="2466" y="1541"/>
                </a:lnTo>
                <a:lnTo>
                  <a:pt x="2466" y="1539"/>
                </a:lnTo>
                <a:lnTo>
                  <a:pt x="2468" y="1539"/>
                </a:lnTo>
                <a:lnTo>
                  <a:pt x="2468" y="1538"/>
                </a:lnTo>
                <a:lnTo>
                  <a:pt x="2466" y="1538"/>
                </a:lnTo>
                <a:lnTo>
                  <a:pt x="2466" y="1534"/>
                </a:lnTo>
                <a:lnTo>
                  <a:pt x="2468" y="1532"/>
                </a:lnTo>
                <a:lnTo>
                  <a:pt x="2468" y="1531"/>
                </a:lnTo>
                <a:lnTo>
                  <a:pt x="2468" y="1529"/>
                </a:lnTo>
                <a:lnTo>
                  <a:pt x="2468" y="1527"/>
                </a:lnTo>
                <a:lnTo>
                  <a:pt x="2468" y="1526"/>
                </a:lnTo>
                <a:lnTo>
                  <a:pt x="2466" y="1526"/>
                </a:lnTo>
                <a:lnTo>
                  <a:pt x="2466" y="1527"/>
                </a:lnTo>
                <a:lnTo>
                  <a:pt x="2466" y="1529"/>
                </a:lnTo>
                <a:lnTo>
                  <a:pt x="2466" y="1531"/>
                </a:lnTo>
                <a:lnTo>
                  <a:pt x="2465" y="1531"/>
                </a:lnTo>
                <a:lnTo>
                  <a:pt x="2465" y="1529"/>
                </a:lnTo>
                <a:lnTo>
                  <a:pt x="2466" y="1526"/>
                </a:lnTo>
                <a:lnTo>
                  <a:pt x="2466" y="1524"/>
                </a:lnTo>
                <a:lnTo>
                  <a:pt x="2466" y="1522"/>
                </a:lnTo>
                <a:lnTo>
                  <a:pt x="2466" y="1520"/>
                </a:lnTo>
                <a:lnTo>
                  <a:pt x="2466" y="1519"/>
                </a:lnTo>
                <a:lnTo>
                  <a:pt x="2465" y="1517"/>
                </a:lnTo>
                <a:lnTo>
                  <a:pt x="2465" y="1515"/>
                </a:lnTo>
                <a:lnTo>
                  <a:pt x="2465" y="1514"/>
                </a:lnTo>
                <a:lnTo>
                  <a:pt x="2465" y="1512"/>
                </a:lnTo>
                <a:lnTo>
                  <a:pt x="2463" y="1512"/>
                </a:lnTo>
                <a:lnTo>
                  <a:pt x="2463" y="1510"/>
                </a:lnTo>
                <a:lnTo>
                  <a:pt x="2465" y="1510"/>
                </a:lnTo>
                <a:lnTo>
                  <a:pt x="2465" y="1510"/>
                </a:lnTo>
                <a:lnTo>
                  <a:pt x="2465" y="1508"/>
                </a:lnTo>
                <a:lnTo>
                  <a:pt x="2463" y="1510"/>
                </a:lnTo>
                <a:lnTo>
                  <a:pt x="2463" y="1508"/>
                </a:lnTo>
                <a:lnTo>
                  <a:pt x="2463" y="1507"/>
                </a:lnTo>
                <a:lnTo>
                  <a:pt x="2463" y="1505"/>
                </a:lnTo>
                <a:lnTo>
                  <a:pt x="2461" y="1507"/>
                </a:lnTo>
                <a:lnTo>
                  <a:pt x="2461" y="1505"/>
                </a:lnTo>
                <a:lnTo>
                  <a:pt x="2461" y="1503"/>
                </a:lnTo>
                <a:lnTo>
                  <a:pt x="2461" y="1502"/>
                </a:lnTo>
                <a:lnTo>
                  <a:pt x="2460" y="1502"/>
                </a:lnTo>
                <a:lnTo>
                  <a:pt x="2461" y="1500"/>
                </a:lnTo>
                <a:lnTo>
                  <a:pt x="2461" y="1498"/>
                </a:lnTo>
                <a:lnTo>
                  <a:pt x="2461" y="1496"/>
                </a:lnTo>
                <a:lnTo>
                  <a:pt x="2461" y="1495"/>
                </a:lnTo>
                <a:lnTo>
                  <a:pt x="2461" y="1493"/>
                </a:lnTo>
                <a:lnTo>
                  <a:pt x="2461" y="1491"/>
                </a:lnTo>
                <a:lnTo>
                  <a:pt x="2463" y="1491"/>
                </a:lnTo>
                <a:lnTo>
                  <a:pt x="2463" y="1493"/>
                </a:lnTo>
                <a:lnTo>
                  <a:pt x="2465" y="1491"/>
                </a:lnTo>
                <a:lnTo>
                  <a:pt x="2466" y="1491"/>
                </a:lnTo>
                <a:lnTo>
                  <a:pt x="2468" y="1490"/>
                </a:lnTo>
                <a:lnTo>
                  <a:pt x="2470" y="1488"/>
                </a:lnTo>
                <a:lnTo>
                  <a:pt x="2470" y="1486"/>
                </a:lnTo>
                <a:lnTo>
                  <a:pt x="2471" y="1486"/>
                </a:lnTo>
                <a:lnTo>
                  <a:pt x="2471" y="1484"/>
                </a:lnTo>
                <a:lnTo>
                  <a:pt x="2473" y="1483"/>
                </a:lnTo>
                <a:lnTo>
                  <a:pt x="2473" y="1481"/>
                </a:lnTo>
                <a:lnTo>
                  <a:pt x="2477" y="1479"/>
                </a:lnTo>
                <a:lnTo>
                  <a:pt x="2478" y="1479"/>
                </a:lnTo>
                <a:lnTo>
                  <a:pt x="2480" y="1479"/>
                </a:lnTo>
                <a:lnTo>
                  <a:pt x="2480" y="1478"/>
                </a:lnTo>
                <a:lnTo>
                  <a:pt x="2480" y="1476"/>
                </a:lnTo>
                <a:lnTo>
                  <a:pt x="2482" y="1476"/>
                </a:lnTo>
                <a:lnTo>
                  <a:pt x="2483" y="1476"/>
                </a:lnTo>
                <a:lnTo>
                  <a:pt x="2483" y="1474"/>
                </a:lnTo>
                <a:lnTo>
                  <a:pt x="2483" y="1473"/>
                </a:lnTo>
                <a:lnTo>
                  <a:pt x="2485" y="1473"/>
                </a:lnTo>
                <a:lnTo>
                  <a:pt x="2487" y="1471"/>
                </a:lnTo>
                <a:lnTo>
                  <a:pt x="2487" y="1469"/>
                </a:lnTo>
                <a:lnTo>
                  <a:pt x="2489" y="1469"/>
                </a:lnTo>
                <a:lnTo>
                  <a:pt x="2489" y="1469"/>
                </a:lnTo>
                <a:lnTo>
                  <a:pt x="2490" y="1469"/>
                </a:lnTo>
                <a:lnTo>
                  <a:pt x="2490" y="1467"/>
                </a:lnTo>
                <a:lnTo>
                  <a:pt x="2489" y="1467"/>
                </a:lnTo>
                <a:lnTo>
                  <a:pt x="2489" y="1466"/>
                </a:lnTo>
                <a:lnTo>
                  <a:pt x="2490" y="1466"/>
                </a:lnTo>
                <a:lnTo>
                  <a:pt x="2490" y="1467"/>
                </a:lnTo>
                <a:lnTo>
                  <a:pt x="2490" y="1466"/>
                </a:lnTo>
                <a:lnTo>
                  <a:pt x="2490" y="1464"/>
                </a:lnTo>
                <a:lnTo>
                  <a:pt x="2492" y="1464"/>
                </a:lnTo>
                <a:lnTo>
                  <a:pt x="2492" y="1462"/>
                </a:lnTo>
                <a:lnTo>
                  <a:pt x="2494" y="1462"/>
                </a:lnTo>
                <a:lnTo>
                  <a:pt x="2494" y="1461"/>
                </a:lnTo>
                <a:lnTo>
                  <a:pt x="2495" y="1461"/>
                </a:lnTo>
                <a:lnTo>
                  <a:pt x="2497" y="1461"/>
                </a:lnTo>
                <a:lnTo>
                  <a:pt x="2497" y="1459"/>
                </a:lnTo>
                <a:lnTo>
                  <a:pt x="2499" y="1459"/>
                </a:lnTo>
                <a:lnTo>
                  <a:pt x="2499" y="1457"/>
                </a:lnTo>
                <a:lnTo>
                  <a:pt x="2501" y="1457"/>
                </a:lnTo>
                <a:lnTo>
                  <a:pt x="2502" y="1457"/>
                </a:lnTo>
                <a:lnTo>
                  <a:pt x="2502" y="1455"/>
                </a:lnTo>
                <a:lnTo>
                  <a:pt x="2504" y="1455"/>
                </a:lnTo>
                <a:lnTo>
                  <a:pt x="2507" y="1454"/>
                </a:lnTo>
                <a:lnTo>
                  <a:pt x="2509" y="1454"/>
                </a:lnTo>
                <a:lnTo>
                  <a:pt x="2511" y="1454"/>
                </a:lnTo>
                <a:lnTo>
                  <a:pt x="2512" y="1452"/>
                </a:lnTo>
                <a:lnTo>
                  <a:pt x="2514" y="1452"/>
                </a:lnTo>
                <a:lnTo>
                  <a:pt x="2516" y="1452"/>
                </a:lnTo>
                <a:lnTo>
                  <a:pt x="2516" y="1450"/>
                </a:lnTo>
                <a:lnTo>
                  <a:pt x="2516" y="1449"/>
                </a:lnTo>
                <a:lnTo>
                  <a:pt x="2518" y="1449"/>
                </a:lnTo>
                <a:lnTo>
                  <a:pt x="2521" y="1447"/>
                </a:lnTo>
                <a:lnTo>
                  <a:pt x="2521" y="1445"/>
                </a:lnTo>
                <a:lnTo>
                  <a:pt x="2523" y="1445"/>
                </a:lnTo>
                <a:lnTo>
                  <a:pt x="2523" y="1443"/>
                </a:lnTo>
                <a:lnTo>
                  <a:pt x="2524" y="1443"/>
                </a:lnTo>
                <a:lnTo>
                  <a:pt x="2526" y="1443"/>
                </a:lnTo>
                <a:lnTo>
                  <a:pt x="2526" y="1442"/>
                </a:lnTo>
                <a:lnTo>
                  <a:pt x="2524" y="1442"/>
                </a:lnTo>
                <a:lnTo>
                  <a:pt x="2524" y="1440"/>
                </a:lnTo>
                <a:lnTo>
                  <a:pt x="2526" y="1440"/>
                </a:lnTo>
                <a:lnTo>
                  <a:pt x="2528" y="1438"/>
                </a:lnTo>
                <a:lnTo>
                  <a:pt x="2528" y="1437"/>
                </a:lnTo>
                <a:lnTo>
                  <a:pt x="2530" y="1437"/>
                </a:lnTo>
                <a:lnTo>
                  <a:pt x="2531" y="1433"/>
                </a:lnTo>
                <a:lnTo>
                  <a:pt x="2531" y="1431"/>
                </a:lnTo>
                <a:lnTo>
                  <a:pt x="2531" y="1430"/>
                </a:lnTo>
                <a:lnTo>
                  <a:pt x="2533" y="1430"/>
                </a:lnTo>
                <a:lnTo>
                  <a:pt x="2533" y="1428"/>
                </a:lnTo>
                <a:lnTo>
                  <a:pt x="2533" y="1428"/>
                </a:lnTo>
                <a:lnTo>
                  <a:pt x="2535" y="1428"/>
                </a:lnTo>
                <a:lnTo>
                  <a:pt x="2535" y="1426"/>
                </a:lnTo>
                <a:lnTo>
                  <a:pt x="2533" y="1426"/>
                </a:lnTo>
                <a:lnTo>
                  <a:pt x="2533" y="1425"/>
                </a:lnTo>
                <a:lnTo>
                  <a:pt x="2535" y="1425"/>
                </a:lnTo>
                <a:lnTo>
                  <a:pt x="2535" y="1423"/>
                </a:lnTo>
                <a:lnTo>
                  <a:pt x="2535" y="1421"/>
                </a:lnTo>
                <a:lnTo>
                  <a:pt x="2536" y="1421"/>
                </a:lnTo>
                <a:lnTo>
                  <a:pt x="2536" y="1419"/>
                </a:lnTo>
                <a:lnTo>
                  <a:pt x="2536" y="1418"/>
                </a:lnTo>
                <a:lnTo>
                  <a:pt x="2536" y="1416"/>
                </a:lnTo>
                <a:lnTo>
                  <a:pt x="2536" y="1414"/>
                </a:lnTo>
                <a:lnTo>
                  <a:pt x="2535" y="1413"/>
                </a:lnTo>
                <a:lnTo>
                  <a:pt x="2536" y="1413"/>
                </a:lnTo>
                <a:lnTo>
                  <a:pt x="2535" y="1411"/>
                </a:lnTo>
                <a:lnTo>
                  <a:pt x="2535" y="1409"/>
                </a:lnTo>
                <a:lnTo>
                  <a:pt x="2535" y="1408"/>
                </a:lnTo>
                <a:lnTo>
                  <a:pt x="2535" y="1406"/>
                </a:lnTo>
                <a:lnTo>
                  <a:pt x="2535" y="1404"/>
                </a:lnTo>
                <a:lnTo>
                  <a:pt x="2535" y="1402"/>
                </a:lnTo>
                <a:lnTo>
                  <a:pt x="2535" y="1401"/>
                </a:lnTo>
                <a:lnTo>
                  <a:pt x="2535" y="1399"/>
                </a:lnTo>
                <a:lnTo>
                  <a:pt x="2535" y="1397"/>
                </a:lnTo>
                <a:lnTo>
                  <a:pt x="2535" y="1396"/>
                </a:lnTo>
                <a:lnTo>
                  <a:pt x="2535" y="1394"/>
                </a:lnTo>
                <a:lnTo>
                  <a:pt x="2533" y="1394"/>
                </a:lnTo>
                <a:lnTo>
                  <a:pt x="2533" y="1392"/>
                </a:lnTo>
                <a:lnTo>
                  <a:pt x="2535" y="1392"/>
                </a:lnTo>
                <a:lnTo>
                  <a:pt x="2535" y="1390"/>
                </a:lnTo>
                <a:lnTo>
                  <a:pt x="2536" y="1390"/>
                </a:lnTo>
                <a:lnTo>
                  <a:pt x="2536" y="1389"/>
                </a:lnTo>
                <a:lnTo>
                  <a:pt x="2535" y="1387"/>
                </a:lnTo>
                <a:lnTo>
                  <a:pt x="2535" y="1387"/>
                </a:lnTo>
                <a:lnTo>
                  <a:pt x="2535" y="1385"/>
                </a:lnTo>
                <a:lnTo>
                  <a:pt x="2535" y="1384"/>
                </a:lnTo>
                <a:lnTo>
                  <a:pt x="2535" y="1382"/>
                </a:lnTo>
                <a:lnTo>
                  <a:pt x="2535" y="1380"/>
                </a:lnTo>
                <a:lnTo>
                  <a:pt x="2535" y="1378"/>
                </a:lnTo>
                <a:lnTo>
                  <a:pt x="2535" y="1377"/>
                </a:lnTo>
                <a:lnTo>
                  <a:pt x="2535" y="1375"/>
                </a:lnTo>
                <a:lnTo>
                  <a:pt x="2535" y="1373"/>
                </a:lnTo>
                <a:lnTo>
                  <a:pt x="2535" y="1372"/>
                </a:lnTo>
                <a:lnTo>
                  <a:pt x="2535" y="1370"/>
                </a:lnTo>
                <a:lnTo>
                  <a:pt x="2535" y="1368"/>
                </a:lnTo>
                <a:lnTo>
                  <a:pt x="2535" y="1366"/>
                </a:lnTo>
                <a:lnTo>
                  <a:pt x="2536" y="1366"/>
                </a:lnTo>
                <a:lnTo>
                  <a:pt x="2536" y="1365"/>
                </a:lnTo>
                <a:lnTo>
                  <a:pt x="2535" y="1365"/>
                </a:lnTo>
                <a:lnTo>
                  <a:pt x="2536" y="1363"/>
                </a:lnTo>
                <a:lnTo>
                  <a:pt x="2536" y="1361"/>
                </a:lnTo>
                <a:lnTo>
                  <a:pt x="2535" y="1361"/>
                </a:lnTo>
                <a:lnTo>
                  <a:pt x="2536" y="1360"/>
                </a:lnTo>
                <a:lnTo>
                  <a:pt x="2536" y="1358"/>
                </a:lnTo>
                <a:lnTo>
                  <a:pt x="2535" y="1358"/>
                </a:lnTo>
                <a:lnTo>
                  <a:pt x="2535" y="1356"/>
                </a:lnTo>
                <a:lnTo>
                  <a:pt x="2535" y="1355"/>
                </a:lnTo>
                <a:lnTo>
                  <a:pt x="2533" y="1355"/>
                </a:lnTo>
                <a:lnTo>
                  <a:pt x="2531" y="1353"/>
                </a:lnTo>
                <a:lnTo>
                  <a:pt x="2531" y="1351"/>
                </a:lnTo>
                <a:lnTo>
                  <a:pt x="2531" y="1349"/>
                </a:lnTo>
                <a:lnTo>
                  <a:pt x="2530" y="1349"/>
                </a:lnTo>
                <a:lnTo>
                  <a:pt x="2528" y="1351"/>
                </a:lnTo>
                <a:lnTo>
                  <a:pt x="2528" y="1349"/>
                </a:lnTo>
                <a:lnTo>
                  <a:pt x="2530" y="1349"/>
                </a:lnTo>
                <a:lnTo>
                  <a:pt x="2530" y="1348"/>
                </a:lnTo>
                <a:lnTo>
                  <a:pt x="2530" y="1346"/>
                </a:lnTo>
                <a:lnTo>
                  <a:pt x="2528" y="1346"/>
                </a:lnTo>
                <a:lnTo>
                  <a:pt x="2528" y="1344"/>
                </a:lnTo>
                <a:lnTo>
                  <a:pt x="2528" y="1343"/>
                </a:lnTo>
                <a:lnTo>
                  <a:pt x="2528" y="1341"/>
                </a:lnTo>
                <a:lnTo>
                  <a:pt x="2528" y="1339"/>
                </a:lnTo>
                <a:lnTo>
                  <a:pt x="2528" y="1337"/>
                </a:lnTo>
                <a:lnTo>
                  <a:pt x="2526" y="1337"/>
                </a:lnTo>
                <a:lnTo>
                  <a:pt x="2526" y="1336"/>
                </a:lnTo>
                <a:lnTo>
                  <a:pt x="2526" y="1334"/>
                </a:lnTo>
                <a:lnTo>
                  <a:pt x="2526" y="1332"/>
                </a:lnTo>
                <a:lnTo>
                  <a:pt x="2524" y="1332"/>
                </a:lnTo>
                <a:lnTo>
                  <a:pt x="2524" y="1331"/>
                </a:lnTo>
                <a:lnTo>
                  <a:pt x="2524" y="1329"/>
                </a:lnTo>
                <a:lnTo>
                  <a:pt x="2524" y="1327"/>
                </a:lnTo>
                <a:lnTo>
                  <a:pt x="2524" y="1325"/>
                </a:lnTo>
                <a:lnTo>
                  <a:pt x="2524" y="1324"/>
                </a:lnTo>
                <a:lnTo>
                  <a:pt x="2526" y="1322"/>
                </a:lnTo>
                <a:lnTo>
                  <a:pt x="2526" y="1320"/>
                </a:lnTo>
                <a:lnTo>
                  <a:pt x="2526" y="1319"/>
                </a:lnTo>
                <a:lnTo>
                  <a:pt x="2526" y="1317"/>
                </a:lnTo>
                <a:lnTo>
                  <a:pt x="2524" y="1319"/>
                </a:lnTo>
                <a:lnTo>
                  <a:pt x="2524" y="1317"/>
                </a:lnTo>
                <a:lnTo>
                  <a:pt x="2524" y="1315"/>
                </a:lnTo>
                <a:lnTo>
                  <a:pt x="2524" y="1313"/>
                </a:lnTo>
                <a:lnTo>
                  <a:pt x="2524" y="1312"/>
                </a:lnTo>
                <a:lnTo>
                  <a:pt x="2524" y="1310"/>
                </a:lnTo>
                <a:lnTo>
                  <a:pt x="2526" y="1310"/>
                </a:lnTo>
                <a:lnTo>
                  <a:pt x="2526" y="1308"/>
                </a:lnTo>
                <a:lnTo>
                  <a:pt x="2528" y="1308"/>
                </a:lnTo>
                <a:lnTo>
                  <a:pt x="2528" y="1307"/>
                </a:lnTo>
                <a:lnTo>
                  <a:pt x="2528" y="1305"/>
                </a:lnTo>
                <a:lnTo>
                  <a:pt x="2526" y="1305"/>
                </a:lnTo>
                <a:lnTo>
                  <a:pt x="2526" y="1305"/>
                </a:lnTo>
                <a:lnTo>
                  <a:pt x="2524" y="1305"/>
                </a:lnTo>
                <a:lnTo>
                  <a:pt x="2524" y="1303"/>
                </a:lnTo>
                <a:lnTo>
                  <a:pt x="2524" y="1301"/>
                </a:lnTo>
                <a:lnTo>
                  <a:pt x="2523" y="1301"/>
                </a:lnTo>
                <a:lnTo>
                  <a:pt x="2523" y="1300"/>
                </a:lnTo>
                <a:lnTo>
                  <a:pt x="2521" y="1300"/>
                </a:lnTo>
                <a:lnTo>
                  <a:pt x="2519" y="1298"/>
                </a:lnTo>
                <a:lnTo>
                  <a:pt x="2519" y="1296"/>
                </a:lnTo>
                <a:lnTo>
                  <a:pt x="2519" y="1295"/>
                </a:lnTo>
                <a:lnTo>
                  <a:pt x="2519" y="1293"/>
                </a:lnTo>
                <a:lnTo>
                  <a:pt x="2519" y="1291"/>
                </a:lnTo>
                <a:lnTo>
                  <a:pt x="2519" y="1290"/>
                </a:lnTo>
                <a:lnTo>
                  <a:pt x="2519" y="1288"/>
                </a:lnTo>
                <a:lnTo>
                  <a:pt x="2521" y="1288"/>
                </a:lnTo>
                <a:lnTo>
                  <a:pt x="2521" y="1286"/>
                </a:lnTo>
                <a:lnTo>
                  <a:pt x="2521" y="1284"/>
                </a:lnTo>
                <a:lnTo>
                  <a:pt x="2521" y="1283"/>
                </a:lnTo>
                <a:lnTo>
                  <a:pt x="2523" y="1283"/>
                </a:lnTo>
                <a:lnTo>
                  <a:pt x="2523" y="1281"/>
                </a:lnTo>
                <a:lnTo>
                  <a:pt x="2523" y="1279"/>
                </a:lnTo>
                <a:lnTo>
                  <a:pt x="2523" y="1278"/>
                </a:lnTo>
                <a:lnTo>
                  <a:pt x="2523" y="1276"/>
                </a:lnTo>
                <a:lnTo>
                  <a:pt x="2524" y="1276"/>
                </a:lnTo>
                <a:lnTo>
                  <a:pt x="2524" y="1274"/>
                </a:lnTo>
                <a:lnTo>
                  <a:pt x="2524" y="1272"/>
                </a:lnTo>
                <a:lnTo>
                  <a:pt x="2524" y="1271"/>
                </a:lnTo>
                <a:lnTo>
                  <a:pt x="2526" y="1271"/>
                </a:lnTo>
                <a:lnTo>
                  <a:pt x="2528" y="1271"/>
                </a:lnTo>
                <a:lnTo>
                  <a:pt x="2528" y="1269"/>
                </a:lnTo>
                <a:lnTo>
                  <a:pt x="2530" y="1267"/>
                </a:lnTo>
                <a:lnTo>
                  <a:pt x="2530" y="1266"/>
                </a:lnTo>
                <a:lnTo>
                  <a:pt x="2530" y="1264"/>
                </a:lnTo>
                <a:lnTo>
                  <a:pt x="2530" y="1264"/>
                </a:lnTo>
                <a:lnTo>
                  <a:pt x="2531" y="1264"/>
                </a:lnTo>
                <a:lnTo>
                  <a:pt x="2531" y="1264"/>
                </a:lnTo>
                <a:lnTo>
                  <a:pt x="2531" y="1262"/>
                </a:lnTo>
                <a:lnTo>
                  <a:pt x="2531" y="1259"/>
                </a:lnTo>
                <a:lnTo>
                  <a:pt x="2531" y="1259"/>
                </a:lnTo>
                <a:lnTo>
                  <a:pt x="2531" y="1257"/>
                </a:lnTo>
                <a:lnTo>
                  <a:pt x="2531" y="1257"/>
                </a:lnTo>
                <a:lnTo>
                  <a:pt x="2531" y="1255"/>
                </a:lnTo>
                <a:lnTo>
                  <a:pt x="2533" y="1255"/>
                </a:lnTo>
                <a:lnTo>
                  <a:pt x="2533" y="1254"/>
                </a:lnTo>
                <a:lnTo>
                  <a:pt x="2535" y="1254"/>
                </a:lnTo>
                <a:lnTo>
                  <a:pt x="2535" y="1252"/>
                </a:lnTo>
                <a:lnTo>
                  <a:pt x="2535" y="1250"/>
                </a:lnTo>
                <a:lnTo>
                  <a:pt x="2535" y="1248"/>
                </a:lnTo>
                <a:lnTo>
                  <a:pt x="2535" y="1247"/>
                </a:lnTo>
                <a:lnTo>
                  <a:pt x="2535" y="1245"/>
                </a:lnTo>
                <a:lnTo>
                  <a:pt x="2536" y="1243"/>
                </a:lnTo>
                <a:lnTo>
                  <a:pt x="2538" y="1242"/>
                </a:lnTo>
                <a:lnTo>
                  <a:pt x="2540" y="1242"/>
                </a:lnTo>
                <a:lnTo>
                  <a:pt x="2542" y="1242"/>
                </a:lnTo>
                <a:lnTo>
                  <a:pt x="2542" y="1240"/>
                </a:lnTo>
                <a:lnTo>
                  <a:pt x="2543" y="1240"/>
                </a:lnTo>
                <a:lnTo>
                  <a:pt x="2543" y="1238"/>
                </a:lnTo>
                <a:lnTo>
                  <a:pt x="2545" y="1238"/>
                </a:lnTo>
                <a:lnTo>
                  <a:pt x="2545" y="1236"/>
                </a:lnTo>
                <a:lnTo>
                  <a:pt x="2543" y="1236"/>
                </a:lnTo>
                <a:lnTo>
                  <a:pt x="2543" y="1235"/>
                </a:lnTo>
                <a:lnTo>
                  <a:pt x="2543" y="1233"/>
                </a:lnTo>
                <a:lnTo>
                  <a:pt x="2545" y="1235"/>
                </a:lnTo>
                <a:lnTo>
                  <a:pt x="2545" y="1236"/>
                </a:lnTo>
                <a:lnTo>
                  <a:pt x="2547" y="1235"/>
                </a:lnTo>
                <a:lnTo>
                  <a:pt x="2547" y="1233"/>
                </a:lnTo>
                <a:lnTo>
                  <a:pt x="2548" y="1233"/>
                </a:lnTo>
                <a:lnTo>
                  <a:pt x="2550" y="1233"/>
                </a:lnTo>
                <a:lnTo>
                  <a:pt x="2550" y="1231"/>
                </a:lnTo>
                <a:lnTo>
                  <a:pt x="2550" y="1230"/>
                </a:lnTo>
                <a:lnTo>
                  <a:pt x="2552" y="1230"/>
                </a:lnTo>
                <a:lnTo>
                  <a:pt x="2552" y="1228"/>
                </a:lnTo>
                <a:lnTo>
                  <a:pt x="2554" y="1228"/>
                </a:lnTo>
                <a:lnTo>
                  <a:pt x="2554" y="1226"/>
                </a:lnTo>
                <a:lnTo>
                  <a:pt x="2554" y="1225"/>
                </a:lnTo>
                <a:lnTo>
                  <a:pt x="2555" y="1223"/>
                </a:lnTo>
                <a:lnTo>
                  <a:pt x="2555" y="1223"/>
                </a:lnTo>
                <a:lnTo>
                  <a:pt x="2557" y="1223"/>
                </a:lnTo>
                <a:lnTo>
                  <a:pt x="2557" y="1221"/>
                </a:lnTo>
                <a:lnTo>
                  <a:pt x="2557" y="1219"/>
                </a:lnTo>
                <a:lnTo>
                  <a:pt x="2559" y="1219"/>
                </a:lnTo>
                <a:lnTo>
                  <a:pt x="2559" y="1218"/>
                </a:lnTo>
                <a:lnTo>
                  <a:pt x="2560" y="1218"/>
                </a:lnTo>
                <a:lnTo>
                  <a:pt x="2560" y="1216"/>
                </a:lnTo>
                <a:lnTo>
                  <a:pt x="2562" y="1214"/>
                </a:lnTo>
                <a:lnTo>
                  <a:pt x="2562" y="1213"/>
                </a:lnTo>
                <a:lnTo>
                  <a:pt x="2564" y="1213"/>
                </a:lnTo>
                <a:lnTo>
                  <a:pt x="2564" y="1211"/>
                </a:lnTo>
                <a:lnTo>
                  <a:pt x="2565" y="1209"/>
                </a:lnTo>
                <a:lnTo>
                  <a:pt x="2567" y="1207"/>
                </a:lnTo>
                <a:lnTo>
                  <a:pt x="2569" y="1206"/>
                </a:lnTo>
                <a:lnTo>
                  <a:pt x="2571" y="1202"/>
                </a:lnTo>
                <a:lnTo>
                  <a:pt x="2572" y="1201"/>
                </a:lnTo>
                <a:lnTo>
                  <a:pt x="2572" y="1199"/>
                </a:lnTo>
                <a:lnTo>
                  <a:pt x="2574" y="1195"/>
                </a:lnTo>
                <a:lnTo>
                  <a:pt x="2576" y="1192"/>
                </a:lnTo>
                <a:lnTo>
                  <a:pt x="2577" y="1192"/>
                </a:lnTo>
                <a:lnTo>
                  <a:pt x="2577" y="1190"/>
                </a:lnTo>
                <a:lnTo>
                  <a:pt x="2579" y="1190"/>
                </a:lnTo>
                <a:lnTo>
                  <a:pt x="2581" y="1189"/>
                </a:lnTo>
                <a:lnTo>
                  <a:pt x="2581" y="1187"/>
                </a:lnTo>
                <a:lnTo>
                  <a:pt x="2583" y="1187"/>
                </a:lnTo>
                <a:lnTo>
                  <a:pt x="2583" y="1185"/>
                </a:lnTo>
                <a:lnTo>
                  <a:pt x="2584" y="1183"/>
                </a:lnTo>
                <a:lnTo>
                  <a:pt x="2588" y="1182"/>
                </a:lnTo>
                <a:lnTo>
                  <a:pt x="2589" y="1182"/>
                </a:lnTo>
                <a:lnTo>
                  <a:pt x="2591" y="1180"/>
                </a:lnTo>
                <a:lnTo>
                  <a:pt x="2593" y="1178"/>
                </a:lnTo>
                <a:lnTo>
                  <a:pt x="2595" y="1177"/>
                </a:lnTo>
                <a:lnTo>
                  <a:pt x="2596" y="1177"/>
                </a:lnTo>
                <a:lnTo>
                  <a:pt x="2600" y="1173"/>
                </a:lnTo>
                <a:lnTo>
                  <a:pt x="2601" y="1173"/>
                </a:lnTo>
                <a:lnTo>
                  <a:pt x="2603" y="1172"/>
                </a:lnTo>
                <a:lnTo>
                  <a:pt x="2605" y="1170"/>
                </a:lnTo>
                <a:lnTo>
                  <a:pt x="2606" y="1168"/>
                </a:lnTo>
                <a:lnTo>
                  <a:pt x="2608" y="1166"/>
                </a:lnTo>
                <a:lnTo>
                  <a:pt x="2608" y="1165"/>
                </a:lnTo>
                <a:lnTo>
                  <a:pt x="2610" y="1163"/>
                </a:lnTo>
                <a:lnTo>
                  <a:pt x="2612" y="1161"/>
                </a:lnTo>
                <a:lnTo>
                  <a:pt x="2613" y="1160"/>
                </a:lnTo>
                <a:lnTo>
                  <a:pt x="2613" y="1158"/>
                </a:lnTo>
                <a:lnTo>
                  <a:pt x="2615" y="1154"/>
                </a:lnTo>
                <a:lnTo>
                  <a:pt x="2617" y="1151"/>
                </a:lnTo>
                <a:lnTo>
                  <a:pt x="2618" y="1149"/>
                </a:lnTo>
                <a:lnTo>
                  <a:pt x="2620" y="1148"/>
                </a:lnTo>
                <a:lnTo>
                  <a:pt x="2622" y="1146"/>
                </a:lnTo>
                <a:lnTo>
                  <a:pt x="2625" y="1141"/>
                </a:lnTo>
                <a:lnTo>
                  <a:pt x="2627" y="1139"/>
                </a:lnTo>
                <a:lnTo>
                  <a:pt x="2627" y="1139"/>
                </a:lnTo>
                <a:lnTo>
                  <a:pt x="2629" y="1134"/>
                </a:lnTo>
                <a:lnTo>
                  <a:pt x="2630" y="1130"/>
                </a:lnTo>
                <a:lnTo>
                  <a:pt x="2632" y="1129"/>
                </a:lnTo>
                <a:lnTo>
                  <a:pt x="2634" y="1127"/>
                </a:lnTo>
                <a:lnTo>
                  <a:pt x="2634" y="1125"/>
                </a:lnTo>
                <a:lnTo>
                  <a:pt x="2636" y="1124"/>
                </a:lnTo>
                <a:lnTo>
                  <a:pt x="2637" y="1120"/>
                </a:lnTo>
                <a:lnTo>
                  <a:pt x="2637" y="1117"/>
                </a:lnTo>
                <a:lnTo>
                  <a:pt x="2639" y="1115"/>
                </a:lnTo>
                <a:lnTo>
                  <a:pt x="2639" y="1113"/>
                </a:lnTo>
                <a:lnTo>
                  <a:pt x="2639" y="1112"/>
                </a:lnTo>
                <a:lnTo>
                  <a:pt x="2641" y="1107"/>
                </a:lnTo>
                <a:lnTo>
                  <a:pt x="2641" y="1105"/>
                </a:lnTo>
                <a:lnTo>
                  <a:pt x="2642" y="1103"/>
                </a:lnTo>
                <a:lnTo>
                  <a:pt x="2642" y="1101"/>
                </a:lnTo>
                <a:lnTo>
                  <a:pt x="2644" y="1098"/>
                </a:lnTo>
                <a:lnTo>
                  <a:pt x="2646" y="1098"/>
                </a:lnTo>
                <a:lnTo>
                  <a:pt x="2648" y="1095"/>
                </a:lnTo>
                <a:lnTo>
                  <a:pt x="2648" y="1093"/>
                </a:lnTo>
                <a:lnTo>
                  <a:pt x="2648" y="1091"/>
                </a:lnTo>
                <a:lnTo>
                  <a:pt x="2648" y="1089"/>
                </a:lnTo>
                <a:lnTo>
                  <a:pt x="2649" y="1088"/>
                </a:lnTo>
                <a:lnTo>
                  <a:pt x="2651" y="1086"/>
                </a:lnTo>
                <a:lnTo>
                  <a:pt x="2651" y="1084"/>
                </a:lnTo>
                <a:lnTo>
                  <a:pt x="2651" y="1083"/>
                </a:lnTo>
                <a:lnTo>
                  <a:pt x="2653" y="1083"/>
                </a:lnTo>
                <a:lnTo>
                  <a:pt x="2653" y="1081"/>
                </a:lnTo>
                <a:lnTo>
                  <a:pt x="2653" y="1079"/>
                </a:lnTo>
                <a:lnTo>
                  <a:pt x="2654" y="1077"/>
                </a:lnTo>
                <a:lnTo>
                  <a:pt x="2654" y="1076"/>
                </a:lnTo>
                <a:lnTo>
                  <a:pt x="2654" y="1074"/>
                </a:lnTo>
                <a:lnTo>
                  <a:pt x="2654" y="1072"/>
                </a:lnTo>
                <a:lnTo>
                  <a:pt x="2656" y="1071"/>
                </a:lnTo>
                <a:lnTo>
                  <a:pt x="2654" y="1071"/>
                </a:lnTo>
                <a:lnTo>
                  <a:pt x="2656" y="1069"/>
                </a:lnTo>
                <a:lnTo>
                  <a:pt x="2658" y="1067"/>
                </a:lnTo>
                <a:lnTo>
                  <a:pt x="2658" y="1065"/>
                </a:lnTo>
                <a:lnTo>
                  <a:pt x="2656" y="1065"/>
                </a:lnTo>
                <a:lnTo>
                  <a:pt x="2656" y="1064"/>
                </a:lnTo>
                <a:lnTo>
                  <a:pt x="2658" y="1064"/>
                </a:lnTo>
                <a:lnTo>
                  <a:pt x="2658" y="1062"/>
                </a:lnTo>
                <a:lnTo>
                  <a:pt x="2658" y="1060"/>
                </a:lnTo>
                <a:lnTo>
                  <a:pt x="2658" y="1059"/>
                </a:lnTo>
                <a:lnTo>
                  <a:pt x="2658" y="1057"/>
                </a:lnTo>
                <a:lnTo>
                  <a:pt x="2658" y="1057"/>
                </a:lnTo>
                <a:lnTo>
                  <a:pt x="2658" y="1055"/>
                </a:lnTo>
                <a:lnTo>
                  <a:pt x="2659" y="1054"/>
                </a:lnTo>
                <a:lnTo>
                  <a:pt x="2658" y="1054"/>
                </a:lnTo>
                <a:lnTo>
                  <a:pt x="2659" y="1052"/>
                </a:lnTo>
                <a:lnTo>
                  <a:pt x="2659" y="1050"/>
                </a:lnTo>
                <a:lnTo>
                  <a:pt x="2659" y="1048"/>
                </a:lnTo>
                <a:lnTo>
                  <a:pt x="2659" y="1047"/>
                </a:lnTo>
                <a:lnTo>
                  <a:pt x="2659" y="1045"/>
                </a:lnTo>
                <a:lnTo>
                  <a:pt x="2659" y="1043"/>
                </a:lnTo>
                <a:lnTo>
                  <a:pt x="2659" y="1042"/>
                </a:lnTo>
                <a:lnTo>
                  <a:pt x="2659" y="1040"/>
                </a:lnTo>
                <a:lnTo>
                  <a:pt x="2659" y="1038"/>
                </a:lnTo>
                <a:lnTo>
                  <a:pt x="2659" y="1036"/>
                </a:lnTo>
                <a:lnTo>
                  <a:pt x="2659" y="1035"/>
                </a:lnTo>
                <a:lnTo>
                  <a:pt x="2661" y="1035"/>
                </a:lnTo>
                <a:lnTo>
                  <a:pt x="2661" y="1033"/>
                </a:lnTo>
                <a:lnTo>
                  <a:pt x="2661" y="1031"/>
                </a:lnTo>
                <a:lnTo>
                  <a:pt x="2659" y="1031"/>
                </a:lnTo>
                <a:lnTo>
                  <a:pt x="2658" y="1031"/>
                </a:lnTo>
                <a:lnTo>
                  <a:pt x="2656" y="1030"/>
                </a:lnTo>
                <a:lnTo>
                  <a:pt x="2654" y="1030"/>
                </a:lnTo>
                <a:lnTo>
                  <a:pt x="2654" y="1030"/>
                </a:lnTo>
                <a:lnTo>
                  <a:pt x="2654" y="1031"/>
                </a:lnTo>
                <a:lnTo>
                  <a:pt x="2653" y="1031"/>
                </a:lnTo>
                <a:lnTo>
                  <a:pt x="2653" y="1033"/>
                </a:lnTo>
                <a:lnTo>
                  <a:pt x="2653" y="1035"/>
                </a:lnTo>
                <a:lnTo>
                  <a:pt x="2651" y="1035"/>
                </a:lnTo>
                <a:lnTo>
                  <a:pt x="2649" y="1035"/>
                </a:lnTo>
                <a:lnTo>
                  <a:pt x="2649" y="1036"/>
                </a:lnTo>
                <a:lnTo>
                  <a:pt x="2648" y="1036"/>
                </a:lnTo>
                <a:lnTo>
                  <a:pt x="2646" y="1036"/>
                </a:lnTo>
                <a:lnTo>
                  <a:pt x="2646" y="1038"/>
                </a:lnTo>
                <a:lnTo>
                  <a:pt x="2644" y="1038"/>
                </a:lnTo>
                <a:lnTo>
                  <a:pt x="2644" y="1036"/>
                </a:lnTo>
                <a:lnTo>
                  <a:pt x="2642" y="1036"/>
                </a:lnTo>
                <a:lnTo>
                  <a:pt x="2642" y="1038"/>
                </a:lnTo>
                <a:lnTo>
                  <a:pt x="2641" y="1038"/>
                </a:lnTo>
                <a:lnTo>
                  <a:pt x="2641" y="1040"/>
                </a:lnTo>
                <a:lnTo>
                  <a:pt x="2639" y="1040"/>
                </a:lnTo>
                <a:lnTo>
                  <a:pt x="2637" y="1040"/>
                </a:lnTo>
                <a:lnTo>
                  <a:pt x="2636" y="1040"/>
                </a:lnTo>
                <a:lnTo>
                  <a:pt x="2634" y="1042"/>
                </a:lnTo>
                <a:lnTo>
                  <a:pt x="2634" y="1040"/>
                </a:lnTo>
                <a:lnTo>
                  <a:pt x="2632" y="1040"/>
                </a:lnTo>
                <a:lnTo>
                  <a:pt x="2630" y="1040"/>
                </a:lnTo>
                <a:lnTo>
                  <a:pt x="2629" y="1040"/>
                </a:lnTo>
                <a:lnTo>
                  <a:pt x="2627" y="1040"/>
                </a:lnTo>
                <a:lnTo>
                  <a:pt x="2627" y="1042"/>
                </a:lnTo>
                <a:lnTo>
                  <a:pt x="2625" y="1042"/>
                </a:lnTo>
                <a:lnTo>
                  <a:pt x="2625" y="1043"/>
                </a:lnTo>
                <a:lnTo>
                  <a:pt x="2622" y="1043"/>
                </a:lnTo>
                <a:lnTo>
                  <a:pt x="2620" y="1043"/>
                </a:lnTo>
                <a:lnTo>
                  <a:pt x="2618" y="1043"/>
                </a:lnTo>
                <a:lnTo>
                  <a:pt x="2617" y="1042"/>
                </a:lnTo>
                <a:lnTo>
                  <a:pt x="2615" y="1042"/>
                </a:lnTo>
                <a:lnTo>
                  <a:pt x="2613" y="1043"/>
                </a:lnTo>
                <a:lnTo>
                  <a:pt x="2613" y="1045"/>
                </a:lnTo>
                <a:lnTo>
                  <a:pt x="2613" y="1045"/>
                </a:lnTo>
                <a:lnTo>
                  <a:pt x="2612" y="1047"/>
                </a:lnTo>
                <a:lnTo>
                  <a:pt x="2610" y="1047"/>
                </a:lnTo>
                <a:lnTo>
                  <a:pt x="2610" y="1048"/>
                </a:lnTo>
                <a:lnTo>
                  <a:pt x="2608" y="1048"/>
                </a:lnTo>
                <a:lnTo>
                  <a:pt x="2606" y="1048"/>
                </a:lnTo>
                <a:lnTo>
                  <a:pt x="2606" y="1050"/>
                </a:lnTo>
                <a:lnTo>
                  <a:pt x="2605" y="1050"/>
                </a:lnTo>
                <a:lnTo>
                  <a:pt x="2605" y="1048"/>
                </a:lnTo>
                <a:lnTo>
                  <a:pt x="2603" y="1048"/>
                </a:lnTo>
                <a:lnTo>
                  <a:pt x="2601" y="1048"/>
                </a:lnTo>
                <a:lnTo>
                  <a:pt x="2600" y="1048"/>
                </a:lnTo>
                <a:lnTo>
                  <a:pt x="2600" y="1047"/>
                </a:lnTo>
                <a:lnTo>
                  <a:pt x="2598" y="1047"/>
                </a:lnTo>
                <a:lnTo>
                  <a:pt x="2596" y="1047"/>
                </a:lnTo>
                <a:lnTo>
                  <a:pt x="2596" y="1048"/>
                </a:lnTo>
                <a:lnTo>
                  <a:pt x="2595" y="1048"/>
                </a:lnTo>
                <a:lnTo>
                  <a:pt x="2595" y="1050"/>
                </a:lnTo>
                <a:lnTo>
                  <a:pt x="2593" y="1050"/>
                </a:lnTo>
                <a:lnTo>
                  <a:pt x="2591" y="1050"/>
                </a:lnTo>
                <a:lnTo>
                  <a:pt x="2591" y="1052"/>
                </a:lnTo>
                <a:lnTo>
                  <a:pt x="2589" y="1052"/>
                </a:lnTo>
                <a:lnTo>
                  <a:pt x="2589" y="1054"/>
                </a:lnTo>
                <a:lnTo>
                  <a:pt x="2588" y="1054"/>
                </a:lnTo>
                <a:lnTo>
                  <a:pt x="2586" y="1054"/>
                </a:lnTo>
                <a:lnTo>
                  <a:pt x="2584" y="1054"/>
                </a:lnTo>
                <a:lnTo>
                  <a:pt x="2583" y="1054"/>
                </a:lnTo>
                <a:lnTo>
                  <a:pt x="2581" y="1054"/>
                </a:lnTo>
                <a:lnTo>
                  <a:pt x="2579" y="1052"/>
                </a:lnTo>
                <a:lnTo>
                  <a:pt x="2577" y="1052"/>
                </a:lnTo>
                <a:lnTo>
                  <a:pt x="2577" y="1050"/>
                </a:lnTo>
                <a:lnTo>
                  <a:pt x="2576" y="1048"/>
                </a:lnTo>
                <a:lnTo>
                  <a:pt x="2574" y="1048"/>
                </a:lnTo>
                <a:lnTo>
                  <a:pt x="2574" y="1047"/>
                </a:lnTo>
                <a:lnTo>
                  <a:pt x="2572" y="1045"/>
                </a:lnTo>
                <a:lnTo>
                  <a:pt x="2572" y="1043"/>
                </a:lnTo>
                <a:lnTo>
                  <a:pt x="2572" y="1043"/>
                </a:lnTo>
                <a:lnTo>
                  <a:pt x="2572" y="1042"/>
                </a:lnTo>
                <a:lnTo>
                  <a:pt x="2571" y="1042"/>
                </a:lnTo>
                <a:lnTo>
                  <a:pt x="2572" y="1040"/>
                </a:lnTo>
                <a:lnTo>
                  <a:pt x="2571" y="1040"/>
                </a:lnTo>
                <a:lnTo>
                  <a:pt x="2571" y="1038"/>
                </a:lnTo>
                <a:lnTo>
                  <a:pt x="2569" y="1038"/>
                </a:lnTo>
                <a:lnTo>
                  <a:pt x="2567" y="1036"/>
                </a:lnTo>
                <a:lnTo>
                  <a:pt x="2565" y="1036"/>
                </a:lnTo>
                <a:lnTo>
                  <a:pt x="2564" y="1036"/>
                </a:lnTo>
                <a:lnTo>
                  <a:pt x="2562" y="1036"/>
                </a:lnTo>
                <a:lnTo>
                  <a:pt x="2562" y="1038"/>
                </a:lnTo>
                <a:lnTo>
                  <a:pt x="2560" y="1038"/>
                </a:lnTo>
                <a:lnTo>
                  <a:pt x="2560" y="1036"/>
                </a:lnTo>
                <a:lnTo>
                  <a:pt x="2562" y="1036"/>
                </a:lnTo>
                <a:lnTo>
                  <a:pt x="2562" y="1035"/>
                </a:lnTo>
                <a:lnTo>
                  <a:pt x="2562" y="1033"/>
                </a:lnTo>
                <a:lnTo>
                  <a:pt x="2564" y="1033"/>
                </a:lnTo>
                <a:lnTo>
                  <a:pt x="2565" y="1033"/>
                </a:lnTo>
                <a:lnTo>
                  <a:pt x="2567" y="1033"/>
                </a:lnTo>
                <a:lnTo>
                  <a:pt x="2567" y="1031"/>
                </a:lnTo>
                <a:lnTo>
                  <a:pt x="2569" y="1031"/>
                </a:lnTo>
                <a:lnTo>
                  <a:pt x="2569" y="1030"/>
                </a:lnTo>
                <a:lnTo>
                  <a:pt x="2571" y="1030"/>
                </a:lnTo>
                <a:lnTo>
                  <a:pt x="2571" y="1028"/>
                </a:lnTo>
                <a:lnTo>
                  <a:pt x="2571" y="1026"/>
                </a:lnTo>
                <a:lnTo>
                  <a:pt x="2569" y="1026"/>
                </a:lnTo>
                <a:lnTo>
                  <a:pt x="2569" y="1024"/>
                </a:lnTo>
                <a:lnTo>
                  <a:pt x="2569" y="1023"/>
                </a:lnTo>
                <a:lnTo>
                  <a:pt x="2567" y="1021"/>
                </a:lnTo>
                <a:lnTo>
                  <a:pt x="2567" y="1019"/>
                </a:lnTo>
                <a:lnTo>
                  <a:pt x="2565" y="1019"/>
                </a:lnTo>
                <a:lnTo>
                  <a:pt x="2565" y="1018"/>
                </a:lnTo>
                <a:lnTo>
                  <a:pt x="2565" y="1016"/>
                </a:lnTo>
                <a:lnTo>
                  <a:pt x="2564" y="1016"/>
                </a:lnTo>
                <a:lnTo>
                  <a:pt x="2564" y="1018"/>
                </a:lnTo>
                <a:lnTo>
                  <a:pt x="2562" y="1018"/>
                </a:lnTo>
                <a:lnTo>
                  <a:pt x="2562" y="1016"/>
                </a:lnTo>
                <a:lnTo>
                  <a:pt x="2560" y="1016"/>
                </a:lnTo>
                <a:lnTo>
                  <a:pt x="2560" y="1016"/>
                </a:lnTo>
                <a:lnTo>
                  <a:pt x="2560" y="1014"/>
                </a:lnTo>
                <a:lnTo>
                  <a:pt x="2559" y="1014"/>
                </a:lnTo>
                <a:lnTo>
                  <a:pt x="2557" y="1014"/>
                </a:lnTo>
                <a:lnTo>
                  <a:pt x="2557" y="1012"/>
                </a:lnTo>
                <a:lnTo>
                  <a:pt x="2555" y="1011"/>
                </a:lnTo>
                <a:lnTo>
                  <a:pt x="2555" y="1009"/>
                </a:lnTo>
                <a:lnTo>
                  <a:pt x="2555" y="1007"/>
                </a:lnTo>
                <a:lnTo>
                  <a:pt x="2554" y="1007"/>
                </a:lnTo>
                <a:lnTo>
                  <a:pt x="2552" y="1006"/>
                </a:lnTo>
                <a:lnTo>
                  <a:pt x="2552" y="1004"/>
                </a:lnTo>
                <a:lnTo>
                  <a:pt x="2550" y="1004"/>
                </a:lnTo>
                <a:lnTo>
                  <a:pt x="2548" y="1002"/>
                </a:lnTo>
                <a:lnTo>
                  <a:pt x="2547" y="1002"/>
                </a:lnTo>
                <a:lnTo>
                  <a:pt x="2547" y="1000"/>
                </a:lnTo>
                <a:lnTo>
                  <a:pt x="2545" y="1000"/>
                </a:lnTo>
                <a:lnTo>
                  <a:pt x="2545" y="999"/>
                </a:lnTo>
                <a:lnTo>
                  <a:pt x="2545" y="997"/>
                </a:lnTo>
                <a:lnTo>
                  <a:pt x="2543" y="997"/>
                </a:lnTo>
                <a:lnTo>
                  <a:pt x="2543" y="995"/>
                </a:lnTo>
                <a:lnTo>
                  <a:pt x="2542" y="994"/>
                </a:lnTo>
                <a:lnTo>
                  <a:pt x="2542" y="992"/>
                </a:lnTo>
                <a:lnTo>
                  <a:pt x="2540" y="992"/>
                </a:lnTo>
                <a:lnTo>
                  <a:pt x="2538" y="992"/>
                </a:lnTo>
                <a:lnTo>
                  <a:pt x="2538" y="990"/>
                </a:lnTo>
                <a:lnTo>
                  <a:pt x="2536" y="990"/>
                </a:lnTo>
                <a:lnTo>
                  <a:pt x="2535" y="990"/>
                </a:lnTo>
                <a:lnTo>
                  <a:pt x="2535" y="989"/>
                </a:lnTo>
                <a:lnTo>
                  <a:pt x="2533" y="989"/>
                </a:lnTo>
                <a:lnTo>
                  <a:pt x="2533" y="987"/>
                </a:lnTo>
                <a:lnTo>
                  <a:pt x="2531" y="987"/>
                </a:lnTo>
                <a:lnTo>
                  <a:pt x="2531" y="987"/>
                </a:lnTo>
                <a:lnTo>
                  <a:pt x="2530" y="987"/>
                </a:lnTo>
                <a:lnTo>
                  <a:pt x="2530" y="985"/>
                </a:lnTo>
                <a:lnTo>
                  <a:pt x="2528" y="983"/>
                </a:lnTo>
                <a:lnTo>
                  <a:pt x="2528" y="982"/>
                </a:lnTo>
                <a:lnTo>
                  <a:pt x="2528" y="980"/>
                </a:lnTo>
                <a:lnTo>
                  <a:pt x="2526" y="980"/>
                </a:lnTo>
                <a:lnTo>
                  <a:pt x="2524" y="980"/>
                </a:lnTo>
                <a:lnTo>
                  <a:pt x="2524" y="982"/>
                </a:lnTo>
                <a:lnTo>
                  <a:pt x="2526" y="982"/>
                </a:lnTo>
                <a:lnTo>
                  <a:pt x="2526" y="983"/>
                </a:lnTo>
                <a:lnTo>
                  <a:pt x="2526" y="985"/>
                </a:lnTo>
                <a:lnTo>
                  <a:pt x="2524" y="985"/>
                </a:lnTo>
                <a:lnTo>
                  <a:pt x="2524" y="983"/>
                </a:lnTo>
                <a:lnTo>
                  <a:pt x="2524" y="982"/>
                </a:lnTo>
                <a:lnTo>
                  <a:pt x="2523" y="982"/>
                </a:lnTo>
                <a:lnTo>
                  <a:pt x="2523" y="978"/>
                </a:lnTo>
                <a:lnTo>
                  <a:pt x="2521" y="978"/>
                </a:lnTo>
                <a:lnTo>
                  <a:pt x="2521" y="977"/>
                </a:lnTo>
                <a:lnTo>
                  <a:pt x="2521" y="975"/>
                </a:lnTo>
                <a:lnTo>
                  <a:pt x="2519" y="975"/>
                </a:lnTo>
                <a:lnTo>
                  <a:pt x="2519" y="975"/>
                </a:lnTo>
                <a:lnTo>
                  <a:pt x="2518" y="975"/>
                </a:lnTo>
                <a:lnTo>
                  <a:pt x="2518" y="971"/>
                </a:lnTo>
                <a:lnTo>
                  <a:pt x="2518" y="968"/>
                </a:lnTo>
                <a:lnTo>
                  <a:pt x="2516" y="968"/>
                </a:lnTo>
                <a:lnTo>
                  <a:pt x="2516" y="966"/>
                </a:lnTo>
                <a:lnTo>
                  <a:pt x="2516" y="965"/>
                </a:lnTo>
                <a:lnTo>
                  <a:pt x="2516" y="963"/>
                </a:lnTo>
                <a:lnTo>
                  <a:pt x="2516" y="961"/>
                </a:lnTo>
                <a:lnTo>
                  <a:pt x="2516" y="959"/>
                </a:lnTo>
                <a:lnTo>
                  <a:pt x="2514" y="959"/>
                </a:lnTo>
                <a:lnTo>
                  <a:pt x="2514" y="958"/>
                </a:lnTo>
                <a:lnTo>
                  <a:pt x="2514" y="956"/>
                </a:lnTo>
                <a:lnTo>
                  <a:pt x="2514" y="954"/>
                </a:lnTo>
                <a:lnTo>
                  <a:pt x="2512" y="954"/>
                </a:lnTo>
                <a:lnTo>
                  <a:pt x="2512" y="953"/>
                </a:lnTo>
                <a:lnTo>
                  <a:pt x="2511" y="951"/>
                </a:lnTo>
                <a:lnTo>
                  <a:pt x="2511" y="947"/>
                </a:lnTo>
                <a:lnTo>
                  <a:pt x="2509" y="946"/>
                </a:lnTo>
                <a:lnTo>
                  <a:pt x="2509" y="944"/>
                </a:lnTo>
                <a:lnTo>
                  <a:pt x="2507" y="944"/>
                </a:lnTo>
                <a:lnTo>
                  <a:pt x="2507" y="942"/>
                </a:lnTo>
                <a:lnTo>
                  <a:pt x="2507" y="941"/>
                </a:lnTo>
                <a:lnTo>
                  <a:pt x="2506" y="941"/>
                </a:lnTo>
                <a:lnTo>
                  <a:pt x="2504" y="941"/>
                </a:lnTo>
                <a:lnTo>
                  <a:pt x="2504" y="939"/>
                </a:lnTo>
                <a:lnTo>
                  <a:pt x="2502" y="939"/>
                </a:lnTo>
                <a:lnTo>
                  <a:pt x="2501" y="937"/>
                </a:lnTo>
                <a:lnTo>
                  <a:pt x="2502" y="937"/>
                </a:lnTo>
                <a:lnTo>
                  <a:pt x="2501" y="935"/>
                </a:lnTo>
                <a:lnTo>
                  <a:pt x="2499" y="934"/>
                </a:lnTo>
                <a:lnTo>
                  <a:pt x="2497" y="934"/>
                </a:lnTo>
                <a:lnTo>
                  <a:pt x="2497" y="934"/>
                </a:lnTo>
                <a:lnTo>
                  <a:pt x="2495" y="934"/>
                </a:lnTo>
                <a:lnTo>
                  <a:pt x="2494" y="934"/>
                </a:lnTo>
                <a:lnTo>
                  <a:pt x="2494" y="932"/>
                </a:lnTo>
                <a:lnTo>
                  <a:pt x="2494" y="930"/>
                </a:lnTo>
                <a:lnTo>
                  <a:pt x="2492" y="930"/>
                </a:lnTo>
                <a:lnTo>
                  <a:pt x="2492" y="929"/>
                </a:lnTo>
                <a:lnTo>
                  <a:pt x="2492" y="927"/>
                </a:lnTo>
                <a:lnTo>
                  <a:pt x="2492" y="925"/>
                </a:lnTo>
                <a:lnTo>
                  <a:pt x="2490" y="922"/>
                </a:lnTo>
                <a:lnTo>
                  <a:pt x="2490" y="920"/>
                </a:lnTo>
                <a:lnTo>
                  <a:pt x="2490" y="918"/>
                </a:lnTo>
                <a:lnTo>
                  <a:pt x="2490" y="917"/>
                </a:lnTo>
                <a:lnTo>
                  <a:pt x="2490" y="915"/>
                </a:lnTo>
                <a:lnTo>
                  <a:pt x="2490" y="913"/>
                </a:lnTo>
                <a:lnTo>
                  <a:pt x="2490" y="912"/>
                </a:lnTo>
                <a:lnTo>
                  <a:pt x="2490" y="910"/>
                </a:lnTo>
                <a:lnTo>
                  <a:pt x="2490" y="908"/>
                </a:lnTo>
                <a:lnTo>
                  <a:pt x="2490" y="906"/>
                </a:lnTo>
                <a:lnTo>
                  <a:pt x="2490" y="905"/>
                </a:lnTo>
                <a:lnTo>
                  <a:pt x="2489" y="903"/>
                </a:lnTo>
                <a:lnTo>
                  <a:pt x="2489" y="901"/>
                </a:lnTo>
                <a:lnTo>
                  <a:pt x="2489" y="900"/>
                </a:lnTo>
                <a:lnTo>
                  <a:pt x="2489" y="898"/>
                </a:lnTo>
                <a:lnTo>
                  <a:pt x="2490" y="898"/>
                </a:lnTo>
                <a:lnTo>
                  <a:pt x="2489" y="896"/>
                </a:lnTo>
                <a:lnTo>
                  <a:pt x="2487" y="893"/>
                </a:lnTo>
                <a:lnTo>
                  <a:pt x="2485" y="893"/>
                </a:lnTo>
                <a:lnTo>
                  <a:pt x="2485" y="891"/>
                </a:lnTo>
                <a:lnTo>
                  <a:pt x="2485" y="889"/>
                </a:lnTo>
                <a:lnTo>
                  <a:pt x="2485" y="888"/>
                </a:lnTo>
                <a:lnTo>
                  <a:pt x="2483" y="888"/>
                </a:lnTo>
                <a:lnTo>
                  <a:pt x="2483" y="886"/>
                </a:lnTo>
                <a:lnTo>
                  <a:pt x="2483" y="884"/>
                </a:lnTo>
                <a:lnTo>
                  <a:pt x="2482" y="884"/>
                </a:lnTo>
                <a:lnTo>
                  <a:pt x="2482" y="882"/>
                </a:lnTo>
                <a:lnTo>
                  <a:pt x="2480" y="882"/>
                </a:lnTo>
                <a:lnTo>
                  <a:pt x="2480" y="881"/>
                </a:lnTo>
                <a:lnTo>
                  <a:pt x="2478" y="881"/>
                </a:lnTo>
                <a:lnTo>
                  <a:pt x="2478" y="879"/>
                </a:lnTo>
                <a:lnTo>
                  <a:pt x="2477" y="879"/>
                </a:lnTo>
                <a:lnTo>
                  <a:pt x="2477" y="877"/>
                </a:lnTo>
                <a:lnTo>
                  <a:pt x="2475" y="876"/>
                </a:lnTo>
                <a:lnTo>
                  <a:pt x="2473" y="876"/>
                </a:lnTo>
                <a:lnTo>
                  <a:pt x="2471" y="876"/>
                </a:lnTo>
                <a:lnTo>
                  <a:pt x="2471" y="874"/>
                </a:lnTo>
                <a:lnTo>
                  <a:pt x="2470" y="874"/>
                </a:lnTo>
                <a:lnTo>
                  <a:pt x="2470" y="872"/>
                </a:lnTo>
                <a:lnTo>
                  <a:pt x="2468" y="872"/>
                </a:lnTo>
                <a:lnTo>
                  <a:pt x="2468" y="871"/>
                </a:lnTo>
                <a:lnTo>
                  <a:pt x="2468" y="869"/>
                </a:lnTo>
                <a:lnTo>
                  <a:pt x="2466" y="872"/>
                </a:lnTo>
                <a:lnTo>
                  <a:pt x="2463" y="874"/>
                </a:lnTo>
                <a:lnTo>
                  <a:pt x="2465" y="872"/>
                </a:lnTo>
                <a:lnTo>
                  <a:pt x="2466" y="871"/>
                </a:lnTo>
                <a:lnTo>
                  <a:pt x="2468" y="869"/>
                </a:lnTo>
                <a:lnTo>
                  <a:pt x="2468" y="867"/>
                </a:lnTo>
                <a:lnTo>
                  <a:pt x="2466" y="867"/>
                </a:lnTo>
                <a:lnTo>
                  <a:pt x="2466" y="865"/>
                </a:lnTo>
                <a:lnTo>
                  <a:pt x="2466" y="864"/>
                </a:lnTo>
                <a:lnTo>
                  <a:pt x="2466" y="862"/>
                </a:lnTo>
                <a:lnTo>
                  <a:pt x="2466" y="860"/>
                </a:lnTo>
                <a:lnTo>
                  <a:pt x="2465" y="859"/>
                </a:lnTo>
                <a:lnTo>
                  <a:pt x="2465" y="857"/>
                </a:lnTo>
                <a:lnTo>
                  <a:pt x="2466" y="857"/>
                </a:lnTo>
                <a:lnTo>
                  <a:pt x="2466" y="855"/>
                </a:lnTo>
                <a:lnTo>
                  <a:pt x="2465" y="853"/>
                </a:lnTo>
                <a:lnTo>
                  <a:pt x="2463" y="852"/>
                </a:lnTo>
                <a:lnTo>
                  <a:pt x="2461" y="852"/>
                </a:lnTo>
                <a:lnTo>
                  <a:pt x="2461" y="850"/>
                </a:lnTo>
                <a:lnTo>
                  <a:pt x="2460" y="848"/>
                </a:lnTo>
                <a:lnTo>
                  <a:pt x="2460" y="847"/>
                </a:lnTo>
                <a:lnTo>
                  <a:pt x="2458" y="847"/>
                </a:lnTo>
                <a:lnTo>
                  <a:pt x="2458" y="845"/>
                </a:lnTo>
                <a:lnTo>
                  <a:pt x="2458" y="843"/>
                </a:lnTo>
                <a:lnTo>
                  <a:pt x="2456" y="841"/>
                </a:lnTo>
                <a:lnTo>
                  <a:pt x="2456" y="840"/>
                </a:lnTo>
                <a:lnTo>
                  <a:pt x="2454" y="838"/>
                </a:lnTo>
                <a:lnTo>
                  <a:pt x="2454" y="836"/>
                </a:lnTo>
                <a:lnTo>
                  <a:pt x="2453" y="835"/>
                </a:lnTo>
                <a:lnTo>
                  <a:pt x="2453" y="833"/>
                </a:lnTo>
                <a:lnTo>
                  <a:pt x="2451" y="831"/>
                </a:lnTo>
                <a:lnTo>
                  <a:pt x="2451" y="829"/>
                </a:lnTo>
                <a:lnTo>
                  <a:pt x="2449" y="829"/>
                </a:lnTo>
                <a:lnTo>
                  <a:pt x="2449" y="828"/>
                </a:lnTo>
                <a:lnTo>
                  <a:pt x="2449" y="826"/>
                </a:lnTo>
                <a:lnTo>
                  <a:pt x="2449" y="826"/>
                </a:lnTo>
                <a:lnTo>
                  <a:pt x="2448" y="823"/>
                </a:lnTo>
                <a:lnTo>
                  <a:pt x="2448" y="821"/>
                </a:lnTo>
                <a:lnTo>
                  <a:pt x="2446" y="819"/>
                </a:lnTo>
                <a:lnTo>
                  <a:pt x="2446" y="817"/>
                </a:lnTo>
                <a:lnTo>
                  <a:pt x="2446" y="816"/>
                </a:lnTo>
                <a:lnTo>
                  <a:pt x="2446" y="814"/>
                </a:lnTo>
                <a:lnTo>
                  <a:pt x="2444" y="814"/>
                </a:lnTo>
                <a:lnTo>
                  <a:pt x="2444" y="812"/>
                </a:lnTo>
                <a:lnTo>
                  <a:pt x="2444" y="811"/>
                </a:lnTo>
                <a:lnTo>
                  <a:pt x="2442" y="811"/>
                </a:lnTo>
                <a:lnTo>
                  <a:pt x="2442" y="811"/>
                </a:lnTo>
                <a:lnTo>
                  <a:pt x="2441" y="809"/>
                </a:lnTo>
                <a:lnTo>
                  <a:pt x="2441" y="807"/>
                </a:lnTo>
                <a:lnTo>
                  <a:pt x="2439" y="807"/>
                </a:lnTo>
                <a:lnTo>
                  <a:pt x="2439" y="806"/>
                </a:lnTo>
                <a:lnTo>
                  <a:pt x="2439" y="804"/>
                </a:lnTo>
                <a:lnTo>
                  <a:pt x="2439" y="802"/>
                </a:lnTo>
                <a:lnTo>
                  <a:pt x="2439" y="800"/>
                </a:lnTo>
                <a:lnTo>
                  <a:pt x="2437" y="799"/>
                </a:lnTo>
                <a:lnTo>
                  <a:pt x="2436" y="799"/>
                </a:lnTo>
                <a:lnTo>
                  <a:pt x="2436" y="797"/>
                </a:lnTo>
                <a:lnTo>
                  <a:pt x="2434" y="797"/>
                </a:lnTo>
                <a:lnTo>
                  <a:pt x="2434" y="795"/>
                </a:lnTo>
                <a:lnTo>
                  <a:pt x="2432" y="795"/>
                </a:lnTo>
                <a:lnTo>
                  <a:pt x="2432" y="794"/>
                </a:lnTo>
                <a:lnTo>
                  <a:pt x="2432" y="792"/>
                </a:lnTo>
                <a:lnTo>
                  <a:pt x="2430" y="792"/>
                </a:lnTo>
                <a:lnTo>
                  <a:pt x="2430" y="790"/>
                </a:lnTo>
                <a:lnTo>
                  <a:pt x="2429" y="788"/>
                </a:lnTo>
                <a:lnTo>
                  <a:pt x="2427" y="787"/>
                </a:lnTo>
                <a:lnTo>
                  <a:pt x="2427" y="785"/>
                </a:lnTo>
                <a:lnTo>
                  <a:pt x="2427" y="783"/>
                </a:lnTo>
                <a:lnTo>
                  <a:pt x="2425" y="782"/>
                </a:lnTo>
                <a:lnTo>
                  <a:pt x="2425" y="780"/>
                </a:lnTo>
                <a:lnTo>
                  <a:pt x="2425" y="778"/>
                </a:lnTo>
                <a:lnTo>
                  <a:pt x="2424" y="778"/>
                </a:lnTo>
                <a:lnTo>
                  <a:pt x="2424" y="776"/>
                </a:lnTo>
                <a:lnTo>
                  <a:pt x="2422" y="776"/>
                </a:lnTo>
                <a:lnTo>
                  <a:pt x="2422" y="775"/>
                </a:lnTo>
                <a:lnTo>
                  <a:pt x="2422" y="773"/>
                </a:lnTo>
                <a:lnTo>
                  <a:pt x="2424" y="771"/>
                </a:lnTo>
                <a:lnTo>
                  <a:pt x="2425" y="771"/>
                </a:lnTo>
                <a:lnTo>
                  <a:pt x="2425" y="773"/>
                </a:lnTo>
                <a:lnTo>
                  <a:pt x="2425" y="775"/>
                </a:lnTo>
                <a:lnTo>
                  <a:pt x="2425" y="776"/>
                </a:lnTo>
                <a:lnTo>
                  <a:pt x="2427" y="776"/>
                </a:lnTo>
                <a:lnTo>
                  <a:pt x="2427" y="778"/>
                </a:lnTo>
                <a:lnTo>
                  <a:pt x="2429" y="778"/>
                </a:lnTo>
                <a:lnTo>
                  <a:pt x="2429" y="780"/>
                </a:lnTo>
                <a:lnTo>
                  <a:pt x="2429" y="782"/>
                </a:lnTo>
                <a:lnTo>
                  <a:pt x="2430" y="782"/>
                </a:lnTo>
                <a:lnTo>
                  <a:pt x="2430" y="783"/>
                </a:lnTo>
                <a:lnTo>
                  <a:pt x="2432" y="783"/>
                </a:lnTo>
                <a:lnTo>
                  <a:pt x="2432" y="785"/>
                </a:lnTo>
                <a:lnTo>
                  <a:pt x="2432" y="787"/>
                </a:lnTo>
                <a:lnTo>
                  <a:pt x="2434" y="787"/>
                </a:lnTo>
                <a:lnTo>
                  <a:pt x="2434" y="788"/>
                </a:lnTo>
                <a:lnTo>
                  <a:pt x="2434" y="790"/>
                </a:lnTo>
                <a:lnTo>
                  <a:pt x="2434" y="792"/>
                </a:lnTo>
                <a:lnTo>
                  <a:pt x="2436" y="792"/>
                </a:lnTo>
                <a:lnTo>
                  <a:pt x="2436" y="794"/>
                </a:lnTo>
                <a:lnTo>
                  <a:pt x="2437" y="794"/>
                </a:lnTo>
                <a:lnTo>
                  <a:pt x="2439" y="795"/>
                </a:lnTo>
                <a:lnTo>
                  <a:pt x="2439" y="797"/>
                </a:lnTo>
                <a:lnTo>
                  <a:pt x="2441" y="797"/>
                </a:lnTo>
                <a:lnTo>
                  <a:pt x="2441" y="799"/>
                </a:lnTo>
                <a:lnTo>
                  <a:pt x="2441" y="800"/>
                </a:lnTo>
                <a:lnTo>
                  <a:pt x="2442" y="800"/>
                </a:lnTo>
                <a:lnTo>
                  <a:pt x="2444" y="800"/>
                </a:lnTo>
                <a:lnTo>
                  <a:pt x="2444" y="802"/>
                </a:lnTo>
                <a:lnTo>
                  <a:pt x="2446" y="802"/>
                </a:lnTo>
                <a:lnTo>
                  <a:pt x="2448" y="804"/>
                </a:lnTo>
                <a:lnTo>
                  <a:pt x="2448" y="802"/>
                </a:lnTo>
                <a:lnTo>
                  <a:pt x="2448" y="800"/>
                </a:lnTo>
                <a:lnTo>
                  <a:pt x="2449" y="800"/>
                </a:lnTo>
                <a:lnTo>
                  <a:pt x="2449" y="799"/>
                </a:lnTo>
                <a:lnTo>
                  <a:pt x="2449" y="799"/>
                </a:lnTo>
                <a:lnTo>
                  <a:pt x="2449" y="797"/>
                </a:lnTo>
                <a:lnTo>
                  <a:pt x="2448" y="795"/>
                </a:lnTo>
                <a:lnTo>
                  <a:pt x="2448" y="794"/>
                </a:lnTo>
                <a:lnTo>
                  <a:pt x="2449" y="794"/>
                </a:lnTo>
                <a:lnTo>
                  <a:pt x="2449" y="792"/>
                </a:lnTo>
                <a:lnTo>
                  <a:pt x="2449" y="790"/>
                </a:lnTo>
                <a:lnTo>
                  <a:pt x="2449" y="788"/>
                </a:lnTo>
                <a:lnTo>
                  <a:pt x="2449" y="787"/>
                </a:lnTo>
                <a:lnTo>
                  <a:pt x="2449" y="785"/>
                </a:lnTo>
                <a:lnTo>
                  <a:pt x="2449" y="785"/>
                </a:lnTo>
                <a:lnTo>
                  <a:pt x="2449" y="783"/>
                </a:lnTo>
                <a:lnTo>
                  <a:pt x="2449" y="782"/>
                </a:lnTo>
                <a:lnTo>
                  <a:pt x="2449" y="782"/>
                </a:lnTo>
                <a:lnTo>
                  <a:pt x="2449" y="780"/>
                </a:lnTo>
                <a:lnTo>
                  <a:pt x="2449" y="778"/>
                </a:lnTo>
                <a:lnTo>
                  <a:pt x="2449" y="776"/>
                </a:lnTo>
                <a:lnTo>
                  <a:pt x="2451" y="776"/>
                </a:lnTo>
                <a:lnTo>
                  <a:pt x="2451" y="778"/>
                </a:lnTo>
                <a:lnTo>
                  <a:pt x="2451" y="780"/>
                </a:lnTo>
                <a:lnTo>
                  <a:pt x="2451" y="782"/>
                </a:lnTo>
                <a:lnTo>
                  <a:pt x="2451" y="783"/>
                </a:lnTo>
                <a:lnTo>
                  <a:pt x="2451" y="785"/>
                </a:lnTo>
                <a:lnTo>
                  <a:pt x="2451" y="787"/>
                </a:lnTo>
                <a:lnTo>
                  <a:pt x="2451" y="788"/>
                </a:lnTo>
                <a:lnTo>
                  <a:pt x="2451" y="790"/>
                </a:lnTo>
                <a:lnTo>
                  <a:pt x="2451" y="792"/>
                </a:lnTo>
                <a:lnTo>
                  <a:pt x="2451" y="794"/>
                </a:lnTo>
                <a:lnTo>
                  <a:pt x="2449" y="794"/>
                </a:lnTo>
                <a:lnTo>
                  <a:pt x="2449" y="795"/>
                </a:lnTo>
                <a:lnTo>
                  <a:pt x="2449" y="797"/>
                </a:lnTo>
                <a:lnTo>
                  <a:pt x="2451" y="797"/>
                </a:lnTo>
                <a:lnTo>
                  <a:pt x="2453" y="797"/>
                </a:lnTo>
                <a:lnTo>
                  <a:pt x="2454" y="797"/>
                </a:lnTo>
                <a:lnTo>
                  <a:pt x="2454" y="799"/>
                </a:lnTo>
                <a:lnTo>
                  <a:pt x="2456" y="799"/>
                </a:lnTo>
                <a:lnTo>
                  <a:pt x="2456" y="800"/>
                </a:lnTo>
                <a:lnTo>
                  <a:pt x="2458" y="800"/>
                </a:lnTo>
                <a:lnTo>
                  <a:pt x="2458" y="802"/>
                </a:lnTo>
                <a:lnTo>
                  <a:pt x="2460" y="802"/>
                </a:lnTo>
                <a:lnTo>
                  <a:pt x="2460" y="804"/>
                </a:lnTo>
                <a:lnTo>
                  <a:pt x="2460" y="806"/>
                </a:lnTo>
                <a:lnTo>
                  <a:pt x="2461" y="806"/>
                </a:lnTo>
                <a:lnTo>
                  <a:pt x="2461" y="807"/>
                </a:lnTo>
                <a:lnTo>
                  <a:pt x="2461" y="809"/>
                </a:lnTo>
                <a:lnTo>
                  <a:pt x="2463" y="809"/>
                </a:lnTo>
                <a:lnTo>
                  <a:pt x="2465" y="811"/>
                </a:lnTo>
                <a:lnTo>
                  <a:pt x="2465" y="811"/>
                </a:lnTo>
                <a:lnTo>
                  <a:pt x="2466" y="812"/>
                </a:lnTo>
                <a:lnTo>
                  <a:pt x="2466" y="814"/>
                </a:lnTo>
                <a:lnTo>
                  <a:pt x="2468" y="814"/>
                </a:lnTo>
                <a:lnTo>
                  <a:pt x="2468" y="816"/>
                </a:lnTo>
                <a:lnTo>
                  <a:pt x="2468" y="817"/>
                </a:lnTo>
                <a:lnTo>
                  <a:pt x="2470" y="817"/>
                </a:lnTo>
                <a:lnTo>
                  <a:pt x="2471" y="821"/>
                </a:lnTo>
                <a:lnTo>
                  <a:pt x="2473" y="823"/>
                </a:lnTo>
                <a:lnTo>
                  <a:pt x="2473" y="824"/>
                </a:lnTo>
                <a:lnTo>
                  <a:pt x="2475" y="826"/>
                </a:lnTo>
                <a:lnTo>
                  <a:pt x="2477" y="826"/>
                </a:lnTo>
                <a:lnTo>
                  <a:pt x="2477" y="828"/>
                </a:lnTo>
                <a:lnTo>
                  <a:pt x="2477" y="829"/>
                </a:lnTo>
                <a:lnTo>
                  <a:pt x="2477" y="831"/>
                </a:lnTo>
                <a:lnTo>
                  <a:pt x="2478" y="831"/>
                </a:lnTo>
                <a:lnTo>
                  <a:pt x="2480" y="833"/>
                </a:lnTo>
                <a:lnTo>
                  <a:pt x="2480" y="835"/>
                </a:lnTo>
                <a:lnTo>
                  <a:pt x="2482" y="835"/>
                </a:lnTo>
                <a:lnTo>
                  <a:pt x="2482" y="836"/>
                </a:lnTo>
                <a:lnTo>
                  <a:pt x="2482" y="838"/>
                </a:lnTo>
                <a:lnTo>
                  <a:pt x="2483" y="838"/>
                </a:lnTo>
                <a:lnTo>
                  <a:pt x="2483" y="840"/>
                </a:lnTo>
                <a:lnTo>
                  <a:pt x="2485" y="840"/>
                </a:lnTo>
                <a:lnTo>
                  <a:pt x="2485" y="841"/>
                </a:lnTo>
                <a:lnTo>
                  <a:pt x="2485" y="843"/>
                </a:lnTo>
                <a:lnTo>
                  <a:pt x="2485" y="845"/>
                </a:lnTo>
                <a:lnTo>
                  <a:pt x="2483" y="845"/>
                </a:lnTo>
                <a:lnTo>
                  <a:pt x="2485" y="847"/>
                </a:lnTo>
                <a:lnTo>
                  <a:pt x="2485" y="848"/>
                </a:lnTo>
                <a:lnTo>
                  <a:pt x="2489" y="852"/>
                </a:lnTo>
                <a:lnTo>
                  <a:pt x="2489" y="852"/>
                </a:lnTo>
                <a:lnTo>
                  <a:pt x="2490" y="852"/>
                </a:lnTo>
                <a:lnTo>
                  <a:pt x="2490" y="852"/>
                </a:lnTo>
                <a:lnTo>
                  <a:pt x="2490" y="853"/>
                </a:lnTo>
                <a:lnTo>
                  <a:pt x="2492" y="853"/>
                </a:lnTo>
                <a:lnTo>
                  <a:pt x="2494" y="855"/>
                </a:lnTo>
                <a:lnTo>
                  <a:pt x="2495" y="855"/>
                </a:lnTo>
                <a:lnTo>
                  <a:pt x="2495" y="857"/>
                </a:lnTo>
                <a:lnTo>
                  <a:pt x="2497" y="857"/>
                </a:lnTo>
                <a:lnTo>
                  <a:pt x="2497" y="859"/>
                </a:lnTo>
                <a:lnTo>
                  <a:pt x="2499" y="859"/>
                </a:lnTo>
                <a:lnTo>
                  <a:pt x="2499" y="860"/>
                </a:lnTo>
                <a:lnTo>
                  <a:pt x="2501" y="862"/>
                </a:lnTo>
                <a:lnTo>
                  <a:pt x="2501" y="864"/>
                </a:lnTo>
                <a:lnTo>
                  <a:pt x="2502" y="864"/>
                </a:lnTo>
                <a:lnTo>
                  <a:pt x="2502" y="865"/>
                </a:lnTo>
                <a:lnTo>
                  <a:pt x="2502" y="867"/>
                </a:lnTo>
                <a:lnTo>
                  <a:pt x="2504" y="869"/>
                </a:lnTo>
                <a:lnTo>
                  <a:pt x="2504" y="871"/>
                </a:lnTo>
                <a:lnTo>
                  <a:pt x="2506" y="871"/>
                </a:lnTo>
                <a:lnTo>
                  <a:pt x="2506" y="872"/>
                </a:lnTo>
                <a:lnTo>
                  <a:pt x="2504" y="872"/>
                </a:lnTo>
                <a:lnTo>
                  <a:pt x="2506" y="874"/>
                </a:lnTo>
                <a:lnTo>
                  <a:pt x="2507" y="874"/>
                </a:lnTo>
                <a:lnTo>
                  <a:pt x="2507" y="876"/>
                </a:lnTo>
                <a:lnTo>
                  <a:pt x="2507" y="877"/>
                </a:lnTo>
                <a:lnTo>
                  <a:pt x="2507" y="879"/>
                </a:lnTo>
                <a:lnTo>
                  <a:pt x="2507" y="881"/>
                </a:lnTo>
                <a:lnTo>
                  <a:pt x="2509" y="881"/>
                </a:lnTo>
                <a:lnTo>
                  <a:pt x="2509" y="882"/>
                </a:lnTo>
                <a:lnTo>
                  <a:pt x="2507" y="882"/>
                </a:lnTo>
                <a:lnTo>
                  <a:pt x="2507" y="884"/>
                </a:lnTo>
                <a:lnTo>
                  <a:pt x="2507" y="886"/>
                </a:lnTo>
                <a:lnTo>
                  <a:pt x="2507" y="888"/>
                </a:lnTo>
                <a:lnTo>
                  <a:pt x="2509" y="889"/>
                </a:lnTo>
                <a:lnTo>
                  <a:pt x="2509" y="891"/>
                </a:lnTo>
                <a:lnTo>
                  <a:pt x="2509" y="893"/>
                </a:lnTo>
                <a:lnTo>
                  <a:pt x="2511" y="893"/>
                </a:lnTo>
                <a:lnTo>
                  <a:pt x="2511" y="893"/>
                </a:lnTo>
                <a:lnTo>
                  <a:pt x="2509" y="894"/>
                </a:lnTo>
                <a:lnTo>
                  <a:pt x="2511" y="894"/>
                </a:lnTo>
                <a:lnTo>
                  <a:pt x="2511" y="896"/>
                </a:lnTo>
                <a:lnTo>
                  <a:pt x="2511" y="898"/>
                </a:lnTo>
                <a:lnTo>
                  <a:pt x="2512" y="898"/>
                </a:lnTo>
                <a:lnTo>
                  <a:pt x="2512" y="900"/>
                </a:lnTo>
                <a:lnTo>
                  <a:pt x="2514" y="900"/>
                </a:lnTo>
                <a:lnTo>
                  <a:pt x="2514" y="901"/>
                </a:lnTo>
                <a:lnTo>
                  <a:pt x="2514" y="903"/>
                </a:lnTo>
                <a:lnTo>
                  <a:pt x="2516" y="903"/>
                </a:lnTo>
                <a:lnTo>
                  <a:pt x="2516" y="905"/>
                </a:lnTo>
                <a:lnTo>
                  <a:pt x="2516" y="906"/>
                </a:lnTo>
                <a:lnTo>
                  <a:pt x="2518" y="908"/>
                </a:lnTo>
                <a:lnTo>
                  <a:pt x="2519" y="908"/>
                </a:lnTo>
                <a:lnTo>
                  <a:pt x="2519" y="910"/>
                </a:lnTo>
                <a:lnTo>
                  <a:pt x="2521" y="910"/>
                </a:lnTo>
                <a:lnTo>
                  <a:pt x="2523" y="910"/>
                </a:lnTo>
                <a:lnTo>
                  <a:pt x="2524" y="912"/>
                </a:lnTo>
                <a:lnTo>
                  <a:pt x="2526" y="912"/>
                </a:lnTo>
                <a:lnTo>
                  <a:pt x="2526" y="913"/>
                </a:lnTo>
                <a:lnTo>
                  <a:pt x="2528" y="913"/>
                </a:lnTo>
                <a:lnTo>
                  <a:pt x="2528" y="915"/>
                </a:lnTo>
                <a:lnTo>
                  <a:pt x="2530" y="915"/>
                </a:lnTo>
                <a:lnTo>
                  <a:pt x="2530" y="917"/>
                </a:lnTo>
                <a:lnTo>
                  <a:pt x="2531" y="917"/>
                </a:lnTo>
                <a:lnTo>
                  <a:pt x="2531" y="918"/>
                </a:lnTo>
                <a:lnTo>
                  <a:pt x="2531" y="920"/>
                </a:lnTo>
                <a:lnTo>
                  <a:pt x="2531" y="922"/>
                </a:lnTo>
                <a:lnTo>
                  <a:pt x="2533" y="922"/>
                </a:lnTo>
                <a:lnTo>
                  <a:pt x="2533" y="924"/>
                </a:lnTo>
                <a:lnTo>
                  <a:pt x="2533" y="925"/>
                </a:lnTo>
                <a:lnTo>
                  <a:pt x="2535" y="925"/>
                </a:lnTo>
                <a:lnTo>
                  <a:pt x="2535" y="927"/>
                </a:lnTo>
                <a:lnTo>
                  <a:pt x="2536" y="929"/>
                </a:lnTo>
                <a:lnTo>
                  <a:pt x="2536" y="930"/>
                </a:lnTo>
                <a:lnTo>
                  <a:pt x="2536" y="932"/>
                </a:lnTo>
                <a:lnTo>
                  <a:pt x="2536" y="934"/>
                </a:lnTo>
                <a:lnTo>
                  <a:pt x="2538" y="934"/>
                </a:lnTo>
                <a:lnTo>
                  <a:pt x="2540" y="935"/>
                </a:lnTo>
                <a:lnTo>
                  <a:pt x="2540" y="937"/>
                </a:lnTo>
                <a:lnTo>
                  <a:pt x="2540" y="939"/>
                </a:lnTo>
                <a:lnTo>
                  <a:pt x="2542" y="939"/>
                </a:lnTo>
                <a:lnTo>
                  <a:pt x="2542" y="941"/>
                </a:lnTo>
                <a:lnTo>
                  <a:pt x="2543" y="942"/>
                </a:lnTo>
                <a:lnTo>
                  <a:pt x="2543" y="944"/>
                </a:lnTo>
                <a:lnTo>
                  <a:pt x="2545" y="944"/>
                </a:lnTo>
                <a:lnTo>
                  <a:pt x="2545" y="946"/>
                </a:lnTo>
                <a:lnTo>
                  <a:pt x="2547" y="946"/>
                </a:lnTo>
                <a:lnTo>
                  <a:pt x="2547" y="947"/>
                </a:lnTo>
                <a:lnTo>
                  <a:pt x="2548" y="947"/>
                </a:lnTo>
                <a:lnTo>
                  <a:pt x="2548" y="949"/>
                </a:lnTo>
                <a:lnTo>
                  <a:pt x="2550" y="949"/>
                </a:lnTo>
                <a:lnTo>
                  <a:pt x="2550" y="951"/>
                </a:lnTo>
                <a:lnTo>
                  <a:pt x="2552" y="951"/>
                </a:lnTo>
                <a:lnTo>
                  <a:pt x="2552" y="953"/>
                </a:lnTo>
                <a:lnTo>
                  <a:pt x="2552" y="954"/>
                </a:lnTo>
                <a:lnTo>
                  <a:pt x="2554" y="954"/>
                </a:lnTo>
                <a:lnTo>
                  <a:pt x="2554" y="956"/>
                </a:lnTo>
                <a:lnTo>
                  <a:pt x="2554" y="958"/>
                </a:lnTo>
                <a:lnTo>
                  <a:pt x="2555" y="958"/>
                </a:lnTo>
                <a:lnTo>
                  <a:pt x="2555" y="959"/>
                </a:lnTo>
                <a:lnTo>
                  <a:pt x="2555" y="961"/>
                </a:lnTo>
                <a:lnTo>
                  <a:pt x="2557" y="961"/>
                </a:lnTo>
                <a:lnTo>
                  <a:pt x="2557" y="963"/>
                </a:lnTo>
                <a:lnTo>
                  <a:pt x="2557" y="965"/>
                </a:lnTo>
                <a:lnTo>
                  <a:pt x="2559" y="966"/>
                </a:lnTo>
                <a:lnTo>
                  <a:pt x="2559" y="968"/>
                </a:lnTo>
                <a:lnTo>
                  <a:pt x="2559" y="970"/>
                </a:lnTo>
                <a:lnTo>
                  <a:pt x="2559" y="971"/>
                </a:lnTo>
                <a:lnTo>
                  <a:pt x="2559" y="975"/>
                </a:lnTo>
                <a:lnTo>
                  <a:pt x="2559" y="975"/>
                </a:lnTo>
                <a:lnTo>
                  <a:pt x="2559" y="977"/>
                </a:lnTo>
                <a:lnTo>
                  <a:pt x="2559" y="978"/>
                </a:lnTo>
                <a:lnTo>
                  <a:pt x="2559" y="980"/>
                </a:lnTo>
                <a:lnTo>
                  <a:pt x="2560" y="980"/>
                </a:lnTo>
                <a:lnTo>
                  <a:pt x="2560" y="982"/>
                </a:lnTo>
                <a:lnTo>
                  <a:pt x="2560" y="983"/>
                </a:lnTo>
                <a:lnTo>
                  <a:pt x="2560" y="985"/>
                </a:lnTo>
                <a:lnTo>
                  <a:pt x="2560" y="987"/>
                </a:lnTo>
                <a:lnTo>
                  <a:pt x="2562" y="987"/>
                </a:lnTo>
                <a:lnTo>
                  <a:pt x="2562" y="989"/>
                </a:lnTo>
                <a:lnTo>
                  <a:pt x="2562" y="990"/>
                </a:lnTo>
                <a:lnTo>
                  <a:pt x="2562" y="992"/>
                </a:lnTo>
                <a:lnTo>
                  <a:pt x="2564" y="992"/>
                </a:lnTo>
                <a:lnTo>
                  <a:pt x="2564" y="994"/>
                </a:lnTo>
                <a:lnTo>
                  <a:pt x="2562" y="994"/>
                </a:lnTo>
                <a:lnTo>
                  <a:pt x="2564" y="995"/>
                </a:lnTo>
                <a:lnTo>
                  <a:pt x="2564" y="997"/>
                </a:lnTo>
                <a:lnTo>
                  <a:pt x="2564" y="999"/>
                </a:lnTo>
                <a:lnTo>
                  <a:pt x="2564" y="1000"/>
                </a:lnTo>
                <a:lnTo>
                  <a:pt x="2565" y="1000"/>
                </a:lnTo>
                <a:lnTo>
                  <a:pt x="2565" y="1002"/>
                </a:lnTo>
                <a:lnTo>
                  <a:pt x="2565" y="1004"/>
                </a:lnTo>
                <a:lnTo>
                  <a:pt x="2567" y="1004"/>
                </a:lnTo>
                <a:lnTo>
                  <a:pt x="2567" y="1006"/>
                </a:lnTo>
                <a:lnTo>
                  <a:pt x="2567" y="1007"/>
                </a:lnTo>
                <a:lnTo>
                  <a:pt x="2567" y="1009"/>
                </a:lnTo>
                <a:lnTo>
                  <a:pt x="2567" y="1011"/>
                </a:lnTo>
                <a:lnTo>
                  <a:pt x="2567" y="1012"/>
                </a:lnTo>
                <a:lnTo>
                  <a:pt x="2567" y="1014"/>
                </a:lnTo>
                <a:lnTo>
                  <a:pt x="2569" y="1014"/>
                </a:lnTo>
                <a:lnTo>
                  <a:pt x="2569" y="1016"/>
                </a:lnTo>
                <a:lnTo>
                  <a:pt x="2569" y="1016"/>
                </a:lnTo>
                <a:lnTo>
                  <a:pt x="2571" y="1016"/>
                </a:lnTo>
                <a:lnTo>
                  <a:pt x="2571" y="1018"/>
                </a:lnTo>
                <a:lnTo>
                  <a:pt x="2571" y="1019"/>
                </a:lnTo>
                <a:lnTo>
                  <a:pt x="2572" y="1019"/>
                </a:lnTo>
                <a:lnTo>
                  <a:pt x="2572" y="1019"/>
                </a:lnTo>
                <a:lnTo>
                  <a:pt x="2574" y="1019"/>
                </a:lnTo>
                <a:lnTo>
                  <a:pt x="2574" y="1021"/>
                </a:lnTo>
                <a:lnTo>
                  <a:pt x="2576" y="1021"/>
                </a:lnTo>
                <a:lnTo>
                  <a:pt x="2576" y="1019"/>
                </a:lnTo>
                <a:lnTo>
                  <a:pt x="2577" y="1019"/>
                </a:lnTo>
                <a:lnTo>
                  <a:pt x="2579" y="1019"/>
                </a:lnTo>
                <a:lnTo>
                  <a:pt x="2581" y="1019"/>
                </a:lnTo>
                <a:lnTo>
                  <a:pt x="2581" y="1018"/>
                </a:lnTo>
                <a:lnTo>
                  <a:pt x="2583" y="1018"/>
                </a:lnTo>
                <a:lnTo>
                  <a:pt x="2584" y="1018"/>
                </a:lnTo>
                <a:lnTo>
                  <a:pt x="2586" y="1019"/>
                </a:lnTo>
                <a:lnTo>
                  <a:pt x="2586" y="1018"/>
                </a:lnTo>
                <a:lnTo>
                  <a:pt x="2588" y="1018"/>
                </a:lnTo>
                <a:lnTo>
                  <a:pt x="2588" y="1016"/>
                </a:lnTo>
                <a:lnTo>
                  <a:pt x="2589" y="1016"/>
                </a:lnTo>
                <a:lnTo>
                  <a:pt x="2591" y="1016"/>
                </a:lnTo>
                <a:lnTo>
                  <a:pt x="2591" y="1014"/>
                </a:lnTo>
                <a:lnTo>
                  <a:pt x="2593" y="1014"/>
                </a:lnTo>
                <a:lnTo>
                  <a:pt x="2593" y="1012"/>
                </a:lnTo>
                <a:lnTo>
                  <a:pt x="2595" y="1011"/>
                </a:lnTo>
                <a:lnTo>
                  <a:pt x="2596" y="1011"/>
                </a:lnTo>
                <a:lnTo>
                  <a:pt x="2598" y="1011"/>
                </a:lnTo>
                <a:lnTo>
                  <a:pt x="2600" y="1011"/>
                </a:lnTo>
                <a:lnTo>
                  <a:pt x="2601" y="1009"/>
                </a:lnTo>
                <a:lnTo>
                  <a:pt x="2603" y="1009"/>
                </a:lnTo>
                <a:lnTo>
                  <a:pt x="2605" y="1009"/>
                </a:lnTo>
                <a:lnTo>
                  <a:pt x="2606" y="1009"/>
                </a:lnTo>
                <a:lnTo>
                  <a:pt x="2608" y="1009"/>
                </a:lnTo>
                <a:lnTo>
                  <a:pt x="2610" y="1007"/>
                </a:lnTo>
                <a:lnTo>
                  <a:pt x="2612" y="1007"/>
                </a:lnTo>
                <a:lnTo>
                  <a:pt x="2613" y="1006"/>
                </a:lnTo>
                <a:lnTo>
                  <a:pt x="2615" y="1004"/>
                </a:lnTo>
                <a:lnTo>
                  <a:pt x="2617" y="1002"/>
                </a:lnTo>
                <a:lnTo>
                  <a:pt x="2618" y="1002"/>
                </a:lnTo>
                <a:lnTo>
                  <a:pt x="2618" y="1000"/>
                </a:lnTo>
                <a:lnTo>
                  <a:pt x="2620" y="1000"/>
                </a:lnTo>
                <a:lnTo>
                  <a:pt x="2622" y="1000"/>
                </a:lnTo>
                <a:lnTo>
                  <a:pt x="2624" y="1000"/>
                </a:lnTo>
                <a:lnTo>
                  <a:pt x="2625" y="1000"/>
                </a:lnTo>
                <a:lnTo>
                  <a:pt x="2627" y="1000"/>
                </a:lnTo>
                <a:lnTo>
                  <a:pt x="2629" y="1000"/>
                </a:lnTo>
                <a:lnTo>
                  <a:pt x="2629" y="999"/>
                </a:lnTo>
                <a:lnTo>
                  <a:pt x="2630" y="999"/>
                </a:lnTo>
                <a:lnTo>
                  <a:pt x="2630" y="997"/>
                </a:lnTo>
                <a:lnTo>
                  <a:pt x="2632" y="997"/>
                </a:lnTo>
                <a:lnTo>
                  <a:pt x="2632" y="995"/>
                </a:lnTo>
                <a:lnTo>
                  <a:pt x="2632" y="994"/>
                </a:lnTo>
                <a:lnTo>
                  <a:pt x="2634" y="992"/>
                </a:lnTo>
                <a:lnTo>
                  <a:pt x="2636" y="992"/>
                </a:lnTo>
                <a:lnTo>
                  <a:pt x="2636" y="990"/>
                </a:lnTo>
                <a:lnTo>
                  <a:pt x="2637" y="990"/>
                </a:lnTo>
                <a:lnTo>
                  <a:pt x="2639" y="989"/>
                </a:lnTo>
                <a:lnTo>
                  <a:pt x="2641" y="989"/>
                </a:lnTo>
                <a:lnTo>
                  <a:pt x="2642" y="987"/>
                </a:lnTo>
                <a:lnTo>
                  <a:pt x="2644" y="987"/>
                </a:lnTo>
                <a:lnTo>
                  <a:pt x="2644" y="989"/>
                </a:lnTo>
                <a:lnTo>
                  <a:pt x="2646" y="987"/>
                </a:lnTo>
                <a:lnTo>
                  <a:pt x="2648" y="987"/>
                </a:lnTo>
                <a:lnTo>
                  <a:pt x="2649" y="985"/>
                </a:lnTo>
                <a:lnTo>
                  <a:pt x="2651" y="985"/>
                </a:lnTo>
                <a:lnTo>
                  <a:pt x="2651" y="983"/>
                </a:lnTo>
                <a:lnTo>
                  <a:pt x="2654" y="983"/>
                </a:lnTo>
                <a:lnTo>
                  <a:pt x="2654" y="983"/>
                </a:lnTo>
                <a:lnTo>
                  <a:pt x="2656" y="982"/>
                </a:lnTo>
                <a:lnTo>
                  <a:pt x="2658" y="982"/>
                </a:lnTo>
                <a:lnTo>
                  <a:pt x="2659" y="982"/>
                </a:lnTo>
                <a:lnTo>
                  <a:pt x="2659" y="980"/>
                </a:lnTo>
                <a:lnTo>
                  <a:pt x="2661" y="980"/>
                </a:lnTo>
                <a:lnTo>
                  <a:pt x="2661" y="978"/>
                </a:lnTo>
                <a:lnTo>
                  <a:pt x="2663" y="978"/>
                </a:lnTo>
                <a:lnTo>
                  <a:pt x="2665" y="978"/>
                </a:lnTo>
                <a:lnTo>
                  <a:pt x="2665" y="977"/>
                </a:lnTo>
                <a:lnTo>
                  <a:pt x="2666" y="977"/>
                </a:lnTo>
                <a:lnTo>
                  <a:pt x="2668" y="975"/>
                </a:lnTo>
                <a:lnTo>
                  <a:pt x="2668" y="975"/>
                </a:lnTo>
                <a:lnTo>
                  <a:pt x="2668" y="973"/>
                </a:lnTo>
                <a:lnTo>
                  <a:pt x="2666" y="973"/>
                </a:lnTo>
                <a:lnTo>
                  <a:pt x="2666" y="971"/>
                </a:lnTo>
                <a:lnTo>
                  <a:pt x="2666" y="970"/>
                </a:lnTo>
                <a:lnTo>
                  <a:pt x="2666" y="968"/>
                </a:lnTo>
                <a:lnTo>
                  <a:pt x="2668" y="968"/>
                </a:lnTo>
                <a:lnTo>
                  <a:pt x="2668" y="966"/>
                </a:lnTo>
                <a:lnTo>
                  <a:pt x="2670" y="966"/>
                </a:lnTo>
                <a:lnTo>
                  <a:pt x="2670" y="965"/>
                </a:lnTo>
                <a:lnTo>
                  <a:pt x="2671" y="965"/>
                </a:lnTo>
                <a:lnTo>
                  <a:pt x="2673" y="963"/>
                </a:lnTo>
                <a:lnTo>
                  <a:pt x="2675" y="963"/>
                </a:lnTo>
                <a:lnTo>
                  <a:pt x="2675" y="961"/>
                </a:lnTo>
                <a:lnTo>
                  <a:pt x="2677" y="961"/>
                </a:lnTo>
                <a:lnTo>
                  <a:pt x="2678" y="961"/>
                </a:lnTo>
                <a:lnTo>
                  <a:pt x="2680" y="959"/>
                </a:lnTo>
                <a:lnTo>
                  <a:pt x="2683" y="959"/>
                </a:lnTo>
                <a:lnTo>
                  <a:pt x="2683" y="958"/>
                </a:lnTo>
                <a:lnTo>
                  <a:pt x="2685" y="958"/>
                </a:lnTo>
                <a:lnTo>
                  <a:pt x="2687" y="958"/>
                </a:lnTo>
                <a:lnTo>
                  <a:pt x="2687" y="956"/>
                </a:lnTo>
                <a:lnTo>
                  <a:pt x="2689" y="956"/>
                </a:lnTo>
                <a:lnTo>
                  <a:pt x="2692" y="956"/>
                </a:lnTo>
                <a:lnTo>
                  <a:pt x="2692" y="954"/>
                </a:lnTo>
                <a:lnTo>
                  <a:pt x="2694" y="956"/>
                </a:lnTo>
                <a:lnTo>
                  <a:pt x="2694" y="954"/>
                </a:lnTo>
                <a:lnTo>
                  <a:pt x="2695" y="956"/>
                </a:lnTo>
                <a:lnTo>
                  <a:pt x="2695" y="956"/>
                </a:lnTo>
                <a:lnTo>
                  <a:pt x="2697" y="956"/>
                </a:lnTo>
                <a:lnTo>
                  <a:pt x="2699" y="954"/>
                </a:lnTo>
                <a:lnTo>
                  <a:pt x="2700" y="953"/>
                </a:lnTo>
                <a:lnTo>
                  <a:pt x="2700" y="951"/>
                </a:lnTo>
                <a:lnTo>
                  <a:pt x="2700" y="949"/>
                </a:lnTo>
                <a:lnTo>
                  <a:pt x="2700" y="947"/>
                </a:lnTo>
                <a:lnTo>
                  <a:pt x="2699" y="947"/>
                </a:lnTo>
                <a:lnTo>
                  <a:pt x="2700" y="946"/>
                </a:lnTo>
                <a:lnTo>
                  <a:pt x="2700" y="944"/>
                </a:lnTo>
                <a:lnTo>
                  <a:pt x="2702" y="944"/>
                </a:lnTo>
                <a:lnTo>
                  <a:pt x="2702" y="942"/>
                </a:lnTo>
                <a:lnTo>
                  <a:pt x="2704" y="942"/>
                </a:lnTo>
                <a:lnTo>
                  <a:pt x="2707" y="942"/>
                </a:lnTo>
                <a:lnTo>
                  <a:pt x="2707" y="941"/>
                </a:lnTo>
                <a:lnTo>
                  <a:pt x="2709" y="941"/>
                </a:lnTo>
                <a:lnTo>
                  <a:pt x="2711" y="941"/>
                </a:lnTo>
                <a:lnTo>
                  <a:pt x="2712" y="941"/>
                </a:lnTo>
                <a:lnTo>
                  <a:pt x="2712" y="939"/>
                </a:lnTo>
                <a:lnTo>
                  <a:pt x="2714" y="939"/>
                </a:lnTo>
                <a:lnTo>
                  <a:pt x="2714" y="937"/>
                </a:lnTo>
                <a:lnTo>
                  <a:pt x="2714" y="935"/>
                </a:lnTo>
                <a:lnTo>
                  <a:pt x="2714" y="934"/>
                </a:lnTo>
                <a:lnTo>
                  <a:pt x="2714" y="934"/>
                </a:lnTo>
                <a:lnTo>
                  <a:pt x="2714" y="932"/>
                </a:lnTo>
                <a:lnTo>
                  <a:pt x="2716" y="930"/>
                </a:lnTo>
                <a:lnTo>
                  <a:pt x="2718" y="930"/>
                </a:lnTo>
                <a:lnTo>
                  <a:pt x="2718" y="929"/>
                </a:lnTo>
                <a:lnTo>
                  <a:pt x="2719" y="929"/>
                </a:lnTo>
                <a:lnTo>
                  <a:pt x="2721" y="927"/>
                </a:lnTo>
                <a:lnTo>
                  <a:pt x="2724" y="927"/>
                </a:lnTo>
                <a:lnTo>
                  <a:pt x="2726" y="927"/>
                </a:lnTo>
                <a:lnTo>
                  <a:pt x="2728" y="927"/>
                </a:lnTo>
                <a:lnTo>
                  <a:pt x="2728" y="925"/>
                </a:lnTo>
                <a:lnTo>
                  <a:pt x="2728" y="924"/>
                </a:lnTo>
                <a:lnTo>
                  <a:pt x="2726" y="922"/>
                </a:lnTo>
                <a:lnTo>
                  <a:pt x="2726" y="920"/>
                </a:lnTo>
                <a:lnTo>
                  <a:pt x="2726" y="918"/>
                </a:lnTo>
                <a:lnTo>
                  <a:pt x="2726" y="917"/>
                </a:lnTo>
                <a:lnTo>
                  <a:pt x="2726" y="915"/>
                </a:lnTo>
                <a:lnTo>
                  <a:pt x="2726" y="913"/>
                </a:lnTo>
                <a:lnTo>
                  <a:pt x="2726" y="912"/>
                </a:lnTo>
                <a:lnTo>
                  <a:pt x="2726" y="910"/>
                </a:lnTo>
                <a:lnTo>
                  <a:pt x="2726" y="908"/>
                </a:lnTo>
                <a:lnTo>
                  <a:pt x="2726" y="906"/>
                </a:lnTo>
                <a:lnTo>
                  <a:pt x="2728" y="906"/>
                </a:lnTo>
                <a:lnTo>
                  <a:pt x="2728" y="905"/>
                </a:lnTo>
                <a:lnTo>
                  <a:pt x="2728" y="903"/>
                </a:lnTo>
                <a:lnTo>
                  <a:pt x="2728" y="901"/>
                </a:lnTo>
                <a:lnTo>
                  <a:pt x="2730" y="901"/>
                </a:lnTo>
                <a:lnTo>
                  <a:pt x="2731" y="901"/>
                </a:lnTo>
                <a:lnTo>
                  <a:pt x="2731" y="903"/>
                </a:lnTo>
                <a:lnTo>
                  <a:pt x="2730" y="903"/>
                </a:lnTo>
                <a:lnTo>
                  <a:pt x="2731" y="905"/>
                </a:lnTo>
                <a:lnTo>
                  <a:pt x="2733" y="905"/>
                </a:lnTo>
                <a:lnTo>
                  <a:pt x="2735" y="905"/>
                </a:lnTo>
                <a:lnTo>
                  <a:pt x="2735" y="903"/>
                </a:lnTo>
                <a:lnTo>
                  <a:pt x="2735" y="901"/>
                </a:lnTo>
                <a:lnTo>
                  <a:pt x="2735" y="900"/>
                </a:lnTo>
                <a:lnTo>
                  <a:pt x="2735" y="898"/>
                </a:lnTo>
                <a:lnTo>
                  <a:pt x="2736" y="898"/>
                </a:lnTo>
                <a:lnTo>
                  <a:pt x="2736" y="896"/>
                </a:lnTo>
                <a:lnTo>
                  <a:pt x="2736" y="894"/>
                </a:lnTo>
                <a:lnTo>
                  <a:pt x="2736" y="893"/>
                </a:lnTo>
                <a:lnTo>
                  <a:pt x="2736" y="893"/>
                </a:lnTo>
                <a:lnTo>
                  <a:pt x="2738" y="891"/>
                </a:lnTo>
                <a:lnTo>
                  <a:pt x="2740" y="891"/>
                </a:lnTo>
                <a:lnTo>
                  <a:pt x="2740" y="889"/>
                </a:lnTo>
                <a:lnTo>
                  <a:pt x="2742" y="888"/>
                </a:lnTo>
                <a:lnTo>
                  <a:pt x="2742" y="886"/>
                </a:lnTo>
                <a:lnTo>
                  <a:pt x="2742" y="884"/>
                </a:lnTo>
                <a:lnTo>
                  <a:pt x="2742" y="882"/>
                </a:lnTo>
                <a:lnTo>
                  <a:pt x="2743" y="882"/>
                </a:lnTo>
                <a:lnTo>
                  <a:pt x="2743" y="881"/>
                </a:lnTo>
                <a:lnTo>
                  <a:pt x="2743" y="879"/>
                </a:lnTo>
                <a:lnTo>
                  <a:pt x="2743" y="877"/>
                </a:lnTo>
                <a:lnTo>
                  <a:pt x="2743" y="874"/>
                </a:lnTo>
                <a:lnTo>
                  <a:pt x="2742" y="874"/>
                </a:lnTo>
                <a:lnTo>
                  <a:pt x="2742" y="872"/>
                </a:lnTo>
                <a:lnTo>
                  <a:pt x="2740" y="874"/>
                </a:lnTo>
                <a:lnTo>
                  <a:pt x="2740" y="872"/>
                </a:lnTo>
                <a:lnTo>
                  <a:pt x="2738" y="872"/>
                </a:lnTo>
                <a:lnTo>
                  <a:pt x="2738" y="871"/>
                </a:lnTo>
                <a:lnTo>
                  <a:pt x="2736" y="871"/>
                </a:lnTo>
                <a:lnTo>
                  <a:pt x="2736" y="869"/>
                </a:lnTo>
                <a:lnTo>
                  <a:pt x="2736" y="867"/>
                </a:lnTo>
                <a:lnTo>
                  <a:pt x="2736" y="867"/>
                </a:lnTo>
                <a:lnTo>
                  <a:pt x="2736" y="865"/>
                </a:lnTo>
                <a:lnTo>
                  <a:pt x="2735" y="865"/>
                </a:lnTo>
                <a:lnTo>
                  <a:pt x="2735" y="864"/>
                </a:lnTo>
                <a:lnTo>
                  <a:pt x="2733" y="864"/>
                </a:lnTo>
                <a:lnTo>
                  <a:pt x="2733" y="862"/>
                </a:lnTo>
                <a:lnTo>
                  <a:pt x="2731" y="860"/>
                </a:lnTo>
                <a:lnTo>
                  <a:pt x="2731" y="859"/>
                </a:lnTo>
                <a:lnTo>
                  <a:pt x="2730" y="859"/>
                </a:lnTo>
                <a:lnTo>
                  <a:pt x="2730" y="857"/>
                </a:lnTo>
                <a:lnTo>
                  <a:pt x="2728" y="857"/>
                </a:lnTo>
                <a:lnTo>
                  <a:pt x="2726" y="857"/>
                </a:lnTo>
                <a:lnTo>
                  <a:pt x="2724" y="857"/>
                </a:lnTo>
                <a:lnTo>
                  <a:pt x="2723" y="857"/>
                </a:lnTo>
                <a:lnTo>
                  <a:pt x="2723" y="855"/>
                </a:lnTo>
                <a:lnTo>
                  <a:pt x="2721" y="855"/>
                </a:lnTo>
                <a:lnTo>
                  <a:pt x="2719" y="855"/>
                </a:lnTo>
                <a:lnTo>
                  <a:pt x="2718" y="855"/>
                </a:lnTo>
                <a:lnTo>
                  <a:pt x="2716" y="855"/>
                </a:lnTo>
                <a:lnTo>
                  <a:pt x="2714" y="853"/>
                </a:lnTo>
                <a:lnTo>
                  <a:pt x="2712" y="853"/>
                </a:lnTo>
                <a:lnTo>
                  <a:pt x="2711" y="853"/>
                </a:lnTo>
                <a:lnTo>
                  <a:pt x="2711" y="852"/>
                </a:lnTo>
                <a:lnTo>
                  <a:pt x="2709" y="852"/>
                </a:lnTo>
                <a:lnTo>
                  <a:pt x="2707" y="852"/>
                </a:lnTo>
                <a:lnTo>
                  <a:pt x="2706" y="850"/>
                </a:lnTo>
                <a:lnTo>
                  <a:pt x="2706" y="848"/>
                </a:lnTo>
                <a:lnTo>
                  <a:pt x="2704" y="847"/>
                </a:lnTo>
                <a:lnTo>
                  <a:pt x="2702" y="847"/>
                </a:lnTo>
                <a:lnTo>
                  <a:pt x="2700" y="843"/>
                </a:lnTo>
                <a:lnTo>
                  <a:pt x="2700" y="841"/>
                </a:lnTo>
                <a:lnTo>
                  <a:pt x="2699" y="840"/>
                </a:lnTo>
                <a:lnTo>
                  <a:pt x="2699" y="838"/>
                </a:lnTo>
                <a:lnTo>
                  <a:pt x="2699" y="835"/>
                </a:lnTo>
                <a:lnTo>
                  <a:pt x="2699" y="833"/>
                </a:lnTo>
                <a:lnTo>
                  <a:pt x="2697" y="831"/>
                </a:lnTo>
                <a:lnTo>
                  <a:pt x="2697" y="829"/>
                </a:lnTo>
                <a:lnTo>
                  <a:pt x="2695" y="828"/>
                </a:lnTo>
                <a:lnTo>
                  <a:pt x="2697" y="828"/>
                </a:lnTo>
                <a:lnTo>
                  <a:pt x="2697" y="826"/>
                </a:lnTo>
                <a:lnTo>
                  <a:pt x="2697" y="824"/>
                </a:lnTo>
                <a:lnTo>
                  <a:pt x="2697" y="823"/>
                </a:lnTo>
                <a:lnTo>
                  <a:pt x="2697" y="821"/>
                </a:lnTo>
                <a:lnTo>
                  <a:pt x="2695" y="821"/>
                </a:lnTo>
                <a:lnTo>
                  <a:pt x="2695" y="819"/>
                </a:lnTo>
                <a:lnTo>
                  <a:pt x="2695" y="819"/>
                </a:lnTo>
                <a:lnTo>
                  <a:pt x="2695" y="821"/>
                </a:lnTo>
                <a:lnTo>
                  <a:pt x="2695" y="823"/>
                </a:lnTo>
                <a:lnTo>
                  <a:pt x="2695" y="824"/>
                </a:lnTo>
                <a:lnTo>
                  <a:pt x="2694" y="824"/>
                </a:lnTo>
                <a:lnTo>
                  <a:pt x="2694" y="826"/>
                </a:lnTo>
                <a:lnTo>
                  <a:pt x="2694" y="828"/>
                </a:lnTo>
                <a:lnTo>
                  <a:pt x="2692" y="828"/>
                </a:lnTo>
                <a:lnTo>
                  <a:pt x="2692" y="829"/>
                </a:lnTo>
                <a:lnTo>
                  <a:pt x="2690" y="829"/>
                </a:lnTo>
                <a:lnTo>
                  <a:pt x="2690" y="831"/>
                </a:lnTo>
                <a:lnTo>
                  <a:pt x="2689" y="831"/>
                </a:lnTo>
                <a:lnTo>
                  <a:pt x="2689" y="833"/>
                </a:lnTo>
                <a:lnTo>
                  <a:pt x="2687" y="835"/>
                </a:lnTo>
                <a:lnTo>
                  <a:pt x="2687" y="836"/>
                </a:lnTo>
                <a:lnTo>
                  <a:pt x="2689" y="835"/>
                </a:lnTo>
                <a:lnTo>
                  <a:pt x="2689" y="836"/>
                </a:lnTo>
                <a:lnTo>
                  <a:pt x="2687" y="836"/>
                </a:lnTo>
                <a:lnTo>
                  <a:pt x="2687" y="838"/>
                </a:lnTo>
                <a:lnTo>
                  <a:pt x="2685" y="838"/>
                </a:lnTo>
                <a:lnTo>
                  <a:pt x="2685" y="840"/>
                </a:lnTo>
                <a:lnTo>
                  <a:pt x="2683" y="840"/>
                </a:lnTo>
                <a:lnTo>
                  <a:pt x="2682" y="841"/>
                </a:lnTo>
                <a:lnTo>
                  <a:pt x="2682" y="843"/>
                </a:lnTo>
                <a:lnTo>
                  <a:pt x="2682" y="845"/>
                </a:lnTo>
                <a:lnTo>
                  <a:pt x="2682" y="847"/>
                </a:lnTo>
                <a:lnTo>
                  <a:pt x="2680" y="847"/>
                </a:lnTo>
                <a:lnTo>
                  <a:pt x="2680" y="845"/>
                </a:lnTo>
                <a:lnTo>
                  <a:pt x="2678" y="845"/>
                </a:lnTo>
                <a:lnTo>
                  <a:pt x="2678" y="847"/>
                </a:lnTo>
                <a:lnTo>
                  <a:pt x="2678" y="848"/>
                </a:lnTo>
                <a:lnTo>
                  <a:pt x="2680" y="848"/>
                </a:lnTo>
                <a:lnTo>
                  <a:pt x="2680" y="850"/>
                </a:lnTo>
                <a:lnTo>
                  <a:pt x="2678" y="850"/>
                </a:lnTo>
                <a:lnTo>
                  <a:pt x="2677" y="852"/>
                </a:lnTo>
                <a:lnTo>
                  <a:pt x="2675" y="852"/>
                </a:lnTo>
                <a:lnTo>
                  <a:pt x="2675" y="852"/>
                </a:lnTo>
                <a:lnTo>
                  <a:pt x="2673" y="852"/>
                </a:lnTo>
                <a:lnTo>
                  <a:pt x="2671" y="852"/>
                </a:lnTo>
                <a:lnTo>
                  <a:pt x="2670" y="852"/>
                </a:lnTo>
                <a:lnTo>
                  <a:pt x="2668" y="852"/>
                </a:lnTo>
                <a:lnTo>
                  <a:pt x="2668" y="852"/>
                </a:lnTo>
                <a:lnTo>
                  <a:pt x="2666" y="852"/>
                </a:lnTo>
                <a:lnTo>
                  <a:pt x="2666" y="852"/>
                </a:lnTo>
                <a:lnTo>
                  <a:pt x="2665" y="852"/>
                </a:lnTo>
                <a:lnTo>
                  <a:pt x="2663" y="852"/>
                </a:lnTo>
                <a:lnTo>
                  <a:pt x="2663" y="852"/>
                </a:lnTo>
                <a:lnTo>
                  <a:pt x="2661" y="852"/>
                </a:lnTo>
                <a:lnTo>
                  <a:pt x="2659" y="852"/>
                </a:lnTo>
                <a:lnTo>
                  <a:pt x="2658" y="852"/>
                </a:lnTo>
                <a:lnTo>
                  <a:pt x="2658" y="852"/>
                </a:lnTo>
                <a:lnTo>
                  <a:pt x="2656" y="852"/>
                </a:lnTo>
                <a:lnTo>
                  <a:pt x="2656" y="853"/>
                </a:lnTo>
                <a:lnTo>
                  <a:pt x="2654" y="853"/>
                </a:lnTo>
                <a:lnTo>
                  <a:pt x="2654" y="853"/>
                </a:lnTo>
                <a:lnTo>
                  <a:pt x="2653" y="853"/>
                </a:lnTo>
                <a:lnTo>
                  <a:pt x="2651" y="853"/>
                </a:lnTo>
                <a:lnTo>
                  <a:pt x="2651" y="852"/>
                </a:lnTo>
                <a:lnTo>
                  <a:pt x="2651" y="852"/>
                </a:lnTo>
                <a:lnTo>
                  <a:pt x="2649" y="852"/>
                </a:lnTo>
                <a:lnTo>
                  <a:pt x="2648" y="852"/>
                </a:lnTo>
                <a:lnTo>
                  <a:pt x="2648" y="850"/>
                </a:lnTo>
                <a:lnTo>
                  <a:pt x="2646" y="850"/>
                </a:lnTo>
                <a:lnTo>
                  <a:pt x="2644" y="850"/>
                </a:lnTo>
                <a:lnTo>
                  <a:pt x="2644" y="848"/>
                </a:lnTo>
                <a:lnTo>
                  <a:pt x="2646" y="847"/>
                </a:lnTo>
                <a:lnTo>
                  <a:pt x="2646" y="845"/>
                </a:lnTo>
                <a:lnTo>
                  <a:pt x="2646" y="843"/>
                </a:lnTo>
                <a:lnTo>
                  <a:pt x="2646" y="841"/>
                </a:lnTo>
                <a:lnTo>
                  <a:pt x="2646" y="840"/>
                </a:lnTo>
                <a:lnTo>
                  <a:pt x="2646" y="838"/>
                </a:lnTo>
                <a:lnTo>
                  <a:pt x="2646" y="836"/>
                </a:lnTo>
                <a:lnTo>
                  <a:pt x="2646" y="835"/>
                </a:lnTo>
                <a:lnTo>
                  <a:pt x="2644" y="835"/>
                </a:lnTo>
                <a:lnTo>
                  <a:pt x="2644" y="833"/>
                </a:lnTo>
                <a:lnTo>
                  <a:pt x="2644" y="831"/>
                </a:lnTo>
                <a:lnTo>
                  <a:pt x="2644" y="829"/>
                </a:lnTo>
                <a:lnTo>
                  <a:pt x="2644" y="828"/>
                </a:lnTo>
                <a:lnTo>
                  <a:pt x="2644" y="826"/>
                </a:lnTo>
                <a:lnTo>
                  <a:pt x="2642" y="824"/>
                </a:lnTo>
                <a:lnTo>
                  <a:pt x="2641" y="824"/>
                </a:lnTo>
                <a:lnTo>
                  <a:pt x="2641" y="823"/>
                </a:lnTo>
                <a:lnTo>
                  <a:pt x="2639" y="823"/>
                </a:lnTo>
                <a:lnTo>
                  <a:pt x="2637" y="824"/>
                </a:lnTo>
                <a:lnTo>
                  <a:pt x="2637" y="826"/>
                </a:lnTo>
                <a:lnTo>
                  <a:pt x="2637" y="828"/>
                </a:lnTo>
                <a:lnTo>
                  <a:pt x="2637" y="829"/>
                </a:lnTo>
                <a:lnTo>
                  <a:pt x="2636" y="829"/>
                </a:lnTo>
                <a:lnTo>
                  <a:pt x="2636" y="831"/>
                </a:lnTo>
                <a:lnTo>
                  <a:pt x="2636" y="833"/>
                </a:lnTo>
                <a:lnTo>
                  <a:pt x="2636" y="835"/>
                </a:lnTo>
                <a:lnTo>
                  <a:pt x="2636" y="836"/>
                </a:lnTo>
                <a:lnTo>
                  <a:pt x="2636" y="838"/>
                </a:lnTo>
                <a:lnTo>
                  <a:pt x="2637" y="838"/>
                </a:lnTo>
                <a:lnTo>
                  <a:pt x="2637" y="840"/>
                </a:lnTo>
                <a:lnTo>
                  <a:pt x="2637" y="841"/>
                </a:lnTo>
                <a:lnTo>
                  <a:pt x="2636" y="841"/>
                </a:lnTo>
                <a:lnTo>
                  <a:pt x="2636" y="840"/>
                </a:lnTo>
                <a:lnTo>
                  <a:pt x="2634" y="840"/>
                </a:lnTo>
                <a:lnTo>
                  <a:pt x="2634" y="838"/>
                </a:lnTo>
                <a:lnTo>
                  <a:pt x="2634" y="836"/>
                </a:lnTo>
                <a:lnTo>
                  <a:pt x="2634" y="835"/>
                </a:lnTo>
                <a:lnTo>
                  <a:pt x="2632" y="835"/>
                </a:lnTo>
                <a:lnTo>
                  <a:pt x="2632" y="833"/>
                </a:lnTo>
                <a:lnTo>
                  <a:pt x="2630" y="833"/>
                </a:lnTo>
                <a:lnTo>
                  <a:pt x="2629" y="831"/>
                </a:lnTo>
                <a:lnTo>
                  <a:pt x="2629" y="829"/>
                </a:lnTo>
                <a:lnTo>
                  <a:pt x="2629" y="828"/>
                </a:lnTo>
                <a:lnTo>
                  <a:pt x="2627" y="828"/>
                </a:lnTo>
                <a:lnTo>
                  <a:pt x="2627" y="826"/>
                </a:lnTo>
                <a:lnTo>
                  <a:pt x="2627" y="824"/>
                </a:lnTo>
                <a:lnTo>
                  <a:pt x="2625" y="824"/>
                </a:lnTo>
                <a:lnTo>
                  <a:pt x="2625" y="823"/>
                </a:lnTo>
                <a:lnTo>
                  <a:pt x="2627" y="823"/>
                </a:lnTo>
                <a:lnTo>
                  <a:pt x="2627" y="821"/>
                </a:lnTo>
                <a:lnTo>
                  <a:pt x="2627" y="819"/>
                </a:lnTo>
                <a:lnTo>
                  <a:pt x="2627" y="817"/>
                </a:lnTo>
                <a:lnTo>
                  <a:pt x="2625" y="817"/>
                </a:lnTo>
                <a:lnTo>
                  <a:pt x="2624" y="816"/>
                </a:lnTo>
                <a:lnTo>
                  <a:pt x="2624" y="814"/>
                </a:lnTo>
                <a:lnTo>
                  <a:pt x="2625" y="814"/>
                </a:lnTo>
                <a:lnTo>
                  <a:pt x="2624" y="812"/>
                </a:lnTo>
                <a:lnTo>
                  <a:pt x="2622" y="812"/>
                </a:lnTo>
                <a:lnTo>
                  <a:pt x="2622" y="811"/>
                </a:lnTo>
                <a:lnTo>
                  <a:pt x="2620" y="811"/>
                </a:lnTo>
                <a:lnTo>
                  <a:pt x="2620" y="811"/>
                </a:lnTo>
                <a:lnTo>
                  <a:pt x="2618" y="811"/>
                </a:lnTo>
                <a:lnTo>
                  <a:pt x="2618" y="809"/>
                </a:lnTo>
                <a:lnTo>
                  <a:pt x="2617" y="809"/>
                </a:lnTo>
                <a:lnTo>
                  <a:pt x="2615" y="809"/>
                </a:lnTo>
                <a:lnTo>
                  <a:pt x="2615" y="807"/>
                </a:lnTo>
                <a:lnTo>
                  <a:pt x="2615" y="806"/>
                </a:lnTo>
                <a:lnTo>
                  <a:pt x="2613" y="806"/>
                </a:lnTo>
                <a:lnTo>
                  <a:pt x="2613" y="806"/>
                </a:lnTo>
                <a:lnTo>
                  <a:pt x="2613" y="804"/>
                </a:lnTo>
                <a:lnTo>
                  <a:pt x="2613" y="804"/>
                </a:lnTo>
                <a:lnTo>
                  <a:pt x="2613" y="802"/>
                </a:lnTo>
                <a:lnTo>
                  <a:pt x="2612" y="802"/>
                </a:lnTo>
                <a:lnTo>
                  <a:pt x="2610" y="802"/>
                </a:lnTo>
                <a:lnTo>
                  <a:pt x="2610" y="800"/>
                </a:lnTo>
                <a:lnTo>
                  <a:pt x="2610" y="799"/>
                </a:lnTo>
                <a:lnTo>
                  <a:pt x="2610" y="797"/>
                </a:lnTo>
                <a:lnTo>
                  <a:pt x="2608" y="797"/>
                </a:lnTo>
                <a:lnTo>
                  <a:pt x="2608" y="795"/>
                </a:lnTo>
                <a:lnTo>
                  <a:pt x="2606" y="795"/>
                </a:lnTo>
                <a:lnTo>
                  <a:pt x="2606" y="794"/>
                </a:lnTo>
                <a:lnTo>
                  <a:pt x="2605" y="792"/>
                </a:lnTo>
                <a:lnTo>
                  <a:pt x="2605" y="790"/>
                </a:lnTo>
                <a:lnTo>
                  <a:pt x="2605" y="788"/>
                </a:lnTo>
                <a:lnTo>
                  <a:pt x="2603" y="788"/>
                </a:lnTo>
                <a:lnTo>
                  <a:pt x="2603" y="787"/>
                </a:lnTo>
                <a:lnTo>
                  <a:pt x="2603" y="785"/>
                </a:lnTo>
                <a:lnTo>
                  <a:pt x="2601" y="785"/>
                </a:lnTo>
                <a:lnTo>
                  <a:pt x="2601" y="783"/>
                </a:lnTo>
                <a:lnTo>
                  <a:pt x="2600" y="783"/>
                </a:lnTo>
                <a:lnTo>
                  <a:pt x="2600" y="782"/>
                </a:lnTo>
                <a:lnTo>
                  <a:pt x="2598" y="780"/>
                </a:lnTo>
                <a:lnTo>
                  <a:pt x="2598" y="778"/>
                </a:lnTo>
                <a:lnTo>
                  <a:pt x="2598" y="776"/>
                </a:lnTo>
                <a:lnTo>
                  <a:pt x="2596" y="776"/>
                </a:lnTo>
                <a:lnTo>
                  <a:pt x="2595" y="776"/>
                </a:lnTo>
                <a:lnTo>
                  <a:pt x="2593" y="776"/>
                </a:lnTo>
                <a:lnTo>
                  <a:pt x="2593" y="775"/>
                </a:lnTo>
                <a:lnTo>
                  <a:pt x="2595" y="775"/>
                </a:lnTo>
                <a:lnTo>
                  <a:pt x="2595" y="773"/>
                </a:lnTo>
                <a:lnTo>
                  <a:pt x="2596" y="773"/>
                </a:lnTo>
                <a:lnTo>
                  <a:pt x="2598" y="773"/>
                </a:lnTo>
                <a:lnTo>
                  <a:pt x="2600" y="773"/>
                </a:lnTo>
                <a:lnTo>
                  <a:pt x="2600" y="771"/>
                </a:lnTo>
                <a:lnTo>
                  <a:pt x="2600" y="770"/>
                </a:lnTo>
                <a:lnTo>
                  <a:pt x="2598" y="768"/>
                </a:lnTo>
                <a:lnTo>
                  <a:pt x="2600" y="768"/>
                </a:lnTo>
                <a:lnTo>
                  <a:pt x="2600" y="770"/>
                </a:lnTo>
                <a:lnTo>
                  <a:pt x="2601" y="770"/>
                </a:lnTo>
                <a:lnTo>
                  <a:pt x="2601" y="768"/>
                </a:lnTo>
                <a:lnTo>
                  <a:pt x="2603" y="768"/>
                </a:lnTo>
                <a:lnTo>
                  <a:pt x="2605" y="768"/>
                </a:lnTo>
                <a:lnTo>
                  <a:pt x="2606" y="768"/>
                </a:lnTo>
                <a:lnTo>
                  <a:pt x="2606" y="766"/>
                </a:lnTo>
                <a:lnTo>
                  <a:pt x="2606" y="764"/>
                </a:lnTo>
                <a:lnTo>
                  <a:pt x="2605" y="764"/>
                </a:lnTo>
                <a:lnTo>
                  <a:pt x="2605" y="763"/>
                </a:lnTo>
                <a:lnTo>
                  <a:pt x="2606" y="763"/>
                </a:lnTo>
                <a:lnTo>
                  <a:pt x="2606" y="764"/>
                </a:lnTo>
                <a:lnTo>
                  <a:pt x="2608" y="764"/>
                </a:lnTo>
                <a:lnTo>
                  <a:pt x="2610" y="764"/>
                </a:lnTo>
                <a:lnTo>
                  <a:pt x="2612" y="764"/>
                </a:lnTo>
                <a:lnTo>
                  <a:pt x="2612" y="766"/>
                </a:lnTo>
                <a:lnTo>
                  <a:pt x="2613" y="768"/>
                </a:lnTo>
                <a:lnTo>
                  <a:pt x="2615" y="764"/>
                </a:lnTo>
                <a:lnTo>
                  <a:pt x="2617" y="764"/>
                </a:lnTo>
                <a:lnTo>
                  <a:pt x="2617" y="766"/>
                </a:lnTo>
                <a:lnTo>
                  <a:pt x="2618" y="766"/>
                </a:lnTo>
                <a:lnTo>
                  <a:pt x="2618" y="768"/>
                </a:lnTo>
                <a:lnTo>
                  <a:pt x="2618" y="770"/>
                </a:lnTo>
                <a:lnTo>
                  <a:pt x="2620" y="770"/>
                </a:lnTo>
                <a:lnTo>
                  <a:pt x="2620" y="770"/>
                </a:lnTo>
                <a:lnTo>
                  <a:pt x="2622" y="770"/>
                </a:lnTo>
                <a:lnTo>
                  <a:pt x="2622" y="771"/>
                </a:lnTo>
                <a:lnTo>
                  <a:pt x="2624" y="771"/>
                </a:lnTo>
                <a:lnTo>
                  <a:pt x="2624" y="773"/>
                </a:lnTo>
                <a:lnTo>
                  <a:pt x="2625" y="773"/>
                </a:lnTo>
                <a:lnTo>
                  <a:pt x="2625" y="775"/>
                </a:lnTo>
                <a:lnTo>
                  <a:pt x="2625" y="776"/>
                </a:lnTo>
                <a:lnTo>
                  <a:pt x="2625" y="778"/>
                </a:lnTo>
                <a:lnTo>
                  <a:pt x="2627" y="778"/>
                </a:lnTo>
                <a:lnTo>
                  <a:pt x="2629" y="778"/>
                </a:lnTo>
                <a:lnTo>
                  <a:pt x="2629" y="780"/>
                </a:lnTo>
                <a:lnTo>
                  <a:pt x="2630" y="780"/>
                </a:lnTo>
                <a:lnTo>
                  <a:pt x="2629" y="782"/>
                </a:lnTo>
                <a:lnTo>
                  <a:pt x="2629" y="783"/>
                </a:lnTo>
                <a:lnTo>
                  <a:pt x="2630" y="783"/>
                </a:lnTo>
                <a:lnTo>
                  <a:pt x="2632" y="783"/>
                </a:lnTo>
                <a:lnTo>
                  <a:pt x="2632" y="785"/>
                </a:lnTo>
                <a:lnTo>
                  <a:pt x="2632" y="787"/>
                </a:lnTo>
                <a:lnTo>
                  <a:pt x="2632" y="788"/>
                </a:lnTo>
                <a:lnTo>
                  <a:pt x="2634" y="790"/>
                </a:lnTo>
                <a:lnTo>
                  <a:pt x="2634" y="792"/>
                </a:lnTo>
                <a:lnTo>
                  <a:pt x="2636" y="792"/>
                </a:lnTo>
                <a:lnTo>
                  <a:pt x="2636" y="794"/>
                </a:lnTo>
                <a:lnTo>
                  <a:pt x="2637" y="795"/>
                </a:lnTo>
                <a:lnTo>
                  <a:pt x="2637" y="797"/>
                </a:lnTo>
                <a:lnTo>
                  <a:pt x="2639" y="797"/>
                </a:lnTo>
                <a:lnTo>
                  <a:pt x="2641" y="797"/>
                </a:lnTo>
                <a:lnTo>
                  <a:pt x="2641" y="799"/>
                </a:lnTo>
                <a:lnTo>
                  <a:pt x="2642" y="799"/>
                </a:lnTo>
                <a:lnTo>
                  <a:pt x="2644" y="799"/>
                </a:lnTo>
                <a:lnTo>
                  <a:pt x="2646" y="799"/>
                </a:lnTo>
                <a:lnTo>
                  <a:pt x="2648" y="800"/>
                </a:lnTo>
                <a:lnTo>
                  <a:pt x="2651" y="800"/>
                </a:lnTo>
                <a:lnTo>
                  <a:pt x="2651" y="802"/>
                </a:lnTo>
                <a:lnTo>
                  <a:pt x="2653" y="802"/>
                </a:lnTo>
                <a:lnTo>
                  <a:pt x="2653" y="804"/>
                </a:lnTo>
                <a:lnTo>
                  <a:pt x="2653" y="806"/>
                </a:lnTo>
                <a:lnTo>
                  <a:pt x="2654" y="806"/>
                </a:lnTo>
                <a:lnTo>
                  <a:pt x="2654" y="807"/>
                </a:lnTo>
                <a:lnTo>
                  <a:pt x="2656" y="807"/>
                </a:lnTo>
                <a:lnTo>
                  <a:pt x="2656" y="809"/>
                </a:lnTo>
                <a:lnTo>
                  <a:pt x="2658" y="809"/>
                </a:lnTo>
                <a:lnTo>
                  <a:pt x="2661" y="811"/>
                </a:lnTo>
                <a:lnTo>
                  <a:pt x="2663" y="811"/>
                </a:lnTo>
                <a:lnTo>
                  <a:pt x="2663" y="811"/>
                </a:lnTo>
                <a:lnTo>
                  <a:pt x="2665" y="812"/>
                </a:lnTo>
                <a:lnTo>
                  <a:pt x="2666" y="812"/>
                </a:lnTo>
                <a:lnTo>
                  <a:pt x="2668" y="812"/>
                </a:lnTo>
                <a:lnTo>
                  <a:pt x="2670" y="812"/>
                </a:lnTo>
                <a:lnTo>
                  <a:pt x="2671" y="812"/>
                </a:lnTo>
                <a:lnTo>
                  <a:pt x="2673" y="812"/>
                </a:lnTo>
                <a:lnTo>
                  <a:pt x="2673" y="814"/>
                </a:lnTo>
                <a:lnTo>
                  <a:pt x="2675" y="814"/>
                </a:lnTo>
                <a:lnTo>
                  <a:pt x="2677" y="814"/>
                </a:lnTo>
                <a:lnTo>
                  <a:pt x="2677" y="816"/>
                </a:lnTo>
                <a:lnTo>
                  <a:pt x="2678" y="816"/>
                </a:lnTo>
                <a:lnTo>
                  <a:pt x="2680" y="814"/>
                </a:lnTo>
                <a:lnTo>
                  <a:pt x="2682" y="814"/>
                </a:lnTo>
                <a:lnTo>
                  <a:pt x="2682" y="812"/>
                </a:lnTo>
                <a:lnTo>
                  <a:pt x="2683" y="812"/>
                </a:lnTo>
                <a:lnTo>
                  <a:pt x="2683" y="811"/>
                </a:lnTo>
                <a:lnTo>
                  <a:pt x="2685" y="812"/>
                </a:lnTo>
                <a:lnTo>
                  <a:pt x="2685" y="814"/>
                </a:lnTo>
                <a:lnTo>
                  <a:pt x="2687" y="814"/>
                </a:lnTo>
                <a:lnTo>
                  <a:pt x="2689" y="814"/>
                </a:lnTo>
                <a:lnTo>
                  <a:pt x="2689" y="812"/>
                </a:lnTo>
                <a:lnTo>
                  <a:pt x="2687" y="812"/>
                </a:lnTo>
                <a:lnTo>
                  <a:pt x="2687" y="811"/>
                </a:lnTo>
                <a:lnTo>
                  <a:pt x="2687" y="811"/>
                </a:lnTo>
                <a:lnTo>
                  <a:pt x="2689" y="811"/>
                </a:lnTo>
                <a:lnTo>
                  <a:pt x="2689" y="809"/>
                </a:lnTo>
                <a:lnTo>
                  <a:pt x="2690" y="809"/>
                </a:lnTo>
                <a:lnTo>
                  <a:pt x="2692" y="809"/>
                </a:lnTo>
                <a:lnTo>
                  <a:pt x="2692" y="807"/>
                </a:lnTo>
                <a:lnTo>
                  <a:pt x="2694" y="807"/>
                </a:lnTo>
                <a:lnTo>
                  <a:pt x="2695" y="807"/>
                </a:lnTo>
                <a:lnTo>
                  <a:pt x="2695" y="807"/>
                </a:lnTo>
                <a:lnTo>
                  <a:pt x="2697" y="807"/>
                </a:lnTo>
                <a:lnTo>
                  <a:pt x="2699" y="807"/>
                </a:lnTo>
                <a:lnTo>
                  <a:pt x="2700" y="809"/>
                </a:lnTo>
                <a:lnTo>
                  <a:pt x="2700" y="811"/>
                </a:lnTo>
                <a:lnTo>
                  <a:pt x="2702" y="811"/>
                </a:lnTo>
                <a:lnTo>
                  <a:pt x="2702" y="811"/>
                </a:lnTo>
                <a:lnTo>
                  <a:pt x="2704" y="814"/>
                </a:lnTo>
                <a:lnTo>
                  <a:pt x="2704" y="816"/>
                </a:lnTo>
                <a:lnTo>
                  <a:pt x="2704" y="817"/>
                </a:lnTo>
                <a:lnTo>
                  <a:pt x="2706" y="819"/>
                </a:lnTo>
                <a:lnTo>
                  <a:pt x="2706" y="821"/>
                </a:lnTo>
                <a:lnTo>
                  <a:pt x="2706" y="823"/>
                </a:lnTo>
                <a:lnTo>
                  <a:pt x="2707" y="823"/>
                </a:lnTo>
                <a:lnTo>
                  <a:pt x="2707" y="824"/>
                </a:lnTo>
                <a:lnTo>
                  <a:pt x="2707" y="826"/>
                </a:lnTo>
                <a:lnTo>
                  <a:pt x="2709" y="826"/>
                </a:lnTo>
                <a:lnTo>
                  <a:pt x="2711" y="826"/>
                </a:lnTo>
                <a:lnTo>
                  <a:pt x="2712" y="826"/>
                </a:lnTo>
                <a:lnTo>
                  <a:pt x="2714" y="826"/>
                </a:lnTo>
                <a:lnTo>
                  <a:pt x="2714" y="828"/>
                </a:lnTo>
                <a:lnTo>
                  <a:pt x="2716" y="828"/>
                </a:lnTo>
                <a:lnTo>
                  <a:pt x="2718" y="829"/>
                </a:lnTo>
                <a:lnTo>
                  <a:pt x="2719" y="829"/>
                </a:lnTo>
                <a:lnTo>
                  <a:pt x="2721" y="829"/>
                </a:lnTo>
                <a:lnTo>
                  <a:pt x="2723" y="829"/>
                </a:lnTo>
                <a:lnTo>
                  <a:pt x="2724" y="829"/>
                </a:lnTo>
                <a:lnTo>
                  <a:pt x="2726" y="829"/>
                </a:lnTo>
                <a:lnTo>
                  <a:pt x="2728" y="829"/>
                </a:lnTo>
                <a:lnTo>
                  <a:pt x="2730" y="831"/>
                </a:lnTo>
                <a:lnTo>
                  <a:pt x="2731" y="831"/>
                </a:lnTo>
                <a:lnTo>
                  <a:pt x="2733" y="831"/>
                </a:lnTo>
                <a:lnTo>
                  <a:pt x="2735" y="831"/>
                </a:lnTo>
                <a:lnTo>
                  <a:pt x="2736" y="831"/>
                </a:lnTo>
                <a:lnTo>
                  <a:pt x="2736" y="831"/>
                </a:lnTo>
                <a:lnTo>
                  <a:pt x="2738" y="833"/>
                </a:lnTo>
                <a:lnTo>
                  <a:pt x="2738" y="831"/>
                </a:lnTo>
                <a:lnTo>
                  <a:pt x="2740" y="831"/>
                </a:lnTo>
                <a:lnTo>
                  <a:pt x="2740" y="833"/>
                </a:lnTo>
                <a:lnTo>
                  <a:pt x="2742" y="833"/>
                </a:lnTo>
                <a:lnTo>
                  <a:pt x="2742" y="831"/>
                </a:lnTo>
                <a:lnTo>
                  <a:pt x="2743" y="833"/>
                </a:lnTo>
                <a:lnTo>
                  <a:pt x="2743" y="831"/>
                </a:lnTo>
                <a:lnTo>
                  <a:pt x="2745" y="831"/>
                </a:lnTo>
                <a:lnTo>
                  <a:pt x="2747" y="831"/>
                </a:lnTo>
                <a:lnTo>
                  <a:pt x="2747" y="833"/>
                </a:lnTo>
                <a:lnTo>
                  <a:pt x="2748" y="833"/>
                </a:lnTo>
                <a:lnTo>
                  <a:pt x="2750" y="833"/>
                </a:lnTo>
                <a:lnTo>
                  <a:pt x="2752" y="835"/>
                </a:lnTo>
                <a:lnTo>
                  <a:pt x="2753" y="835"/>
                </a:lnTo>
                <a:lnTo>
                  <a:pt x="2757" y="836"/>
                </a:lnTo>
                <a:lnTo>
                  <a:pt x="2757" y="835"/>
                </a:lnTo>
                <a:lnTo>
                  <a:pt x="2757" y="833"/>
                </a:lnTo>
                <a:lnTo>
                  <a:pt x="2759" y="833"/>
                </a:lnTo>
                <a:lnTo>
                  <a:pt x="2759" y="835"/>
                </a:lnTo>
                <a:lnTo>
                  <a:pt x="2760" y="835"/>
                </a:lnTo>
                <a:lnTo>
                  <a:pt x="2760" y="836"/>
                </a:lnTo>
                <a:lnTo>
                  <a:pt x="2762" y="836"/>
                </a:lnTo>
                <a:lnTo>
                  <a:pt x="2762" y="835"/>
                </a:lnTo>
                <a:lnTo>
                  <a:pt x="2764" y="835"/>
                </a:lnTo>
                <a:lnTo>
                  <a:pt x="2764" y="833"/>
                </a:lnTo>
                <a:lnTo>
                  <a:pt x="2765" y="833"/>
                </a:lnTo>
                <a:lnTo>
                  <a:pt x="2765" y="835"/>
                </a:lnTo>
                <a:lnTo>
                  <a:pt x="2767" y="835"/>
                </a:lnTo>
                <a:lnTo>
                  <a:pt x="2767" y="833"/>
                </a:lnTo>
                <a:lnTo>
                  <a:pt x="2769" y="833"/>
                </a:lnTo>
                <a:lnTo>
                  <a:pt x="2772" y="833"/>
                </a:lnTo>
                <a:lnTo>
                  <a:pt x="2774" y="833"/>
                </a:lnTo>
                <a:lnTo>
                  <a:pt x="2776" y="833"/>
                </a:lnTo>
                <a:lnTo>
                  <a:pt x="2777" y="833"/>
                </a:lnTo>
                <a:lnTo>
                  <a:pt x="2777" y="833"/>
                </a:lnTo>
                <a:lnTo>
                  <a:pt x="2777" y="831"/>
                </a:lnTo>
                <a:lnTo>
                  <a:pt x="2779" y="831"/>
                </a:lnTo>
                <a:lnTo>
                  <a:pt x="2781" y="831"/>
                </a:lnTo>
                <a:lnTo>
                  <a:pt x="2783" y="831"/>
                </a:lnTo>
                <a:lnTo>
                  <a:pt x="2784" y="831"/>
                </a:lnTo>
                <a:lnTo>
                  <a:pt x="2784" y="829"/>
                </a:lnTo>
                <a:lnTo>
                  <a:pt x="2786" y="829"/>
                </a:lnTo>
                <a:lnTo>
                  <a:pt x="2786" y="831"/>
                </a:lnTo>
                <a:lnTo>
                  <a:pt x="2788" y="831"/>
                </a:lnTo>
                <a:lnTo>
                  <a:pt x="2789" y="831"/>
                </a:lnTo>
                <a:lnTo>
                  <a:pt x="2791" y="831"/>
                </a:lnTo>
                <a:lnTo>
                  <a:pt x="2791" y="833"/>
                </a:lnTo>
                <a:lnTo>
                  <a:pt x="2793" y="833"/>
                </a:lnTo>
                <a:lnTo>
                  <a:pt x="2793" y="831"/>
                </a:lnTo>
                <a:lnTo>
                  <a:pt x="2795" y="831"/>
                </a:lnTo>
                <a:lnTo>
                  <a:pt x="2796" y="831"/>
                </a:lnTo>
                <a:lnTo>
                  <a:pt x="2798" y="831"/>
                </a:lnTo>
                <a:lnTo>
                  <a:pt x="2798" y="829"/>
                </a:lnTo>
                <a:lnTo>
                  <a:pt x="2800" y="829"/>
                </a:lnTo>
                <a:lnTo>
                  <a:pt x="2801" y="829"/>
                </a:lnTo>
                <a:lnTo>
                  <a:pt x="2803" y="829"/>
                </a:lnTo>
                <a:lnTo>
                  <a:pt x="2805" y="829"/>
                </a:lnTo>
                <a:lnTo>
                  <a:pt x="2806" y="829"/>
                </a:lnTo>
                <a:lnTo>
                  <a:pt x="2808" y="829"/>
                </a:lnTo>
                <a:lnTo>
                  <a:pt x="2810" y="829"/>
                </a:lnTo>
                <a:lnTo>
                  <a:pt x="2810" y="828"/>
                </a:lnTo>
                <a:lnTo>
                  <a:pt x="2808" y="828"/>
                </a:lnTo>
                <a:lnTo>
                  <a:pt x="2808" y="826"/>
                </a:lnTo>
                <a:lnTo>
                  <a:pt x="2810" y="826"/>
                </a:lnTo>
                <a:lnTo>
                  <a:pt x="2812" y="826"/>
                </a:lnTo>
                <a:lnTo>
                  <a:pt x="2813" y="828"/>
                </a:lnTo>
                <a:lnTo>
                  <a:pt x="2812" y="828"/>
                </a:lnTo>
                <a:lnTo>
                  <a:pt x="2812" y="829"/>
                </a:lnTo>
                <a:lnTo>
                  <a:pt x="2813" y="829"/>
                </a:lnTo>
                <a:lnTo>
                  <a:pt x="2815" y="829"/>
                </a:lnTo>
                <a:lnTo>
                  <a:pt x="2815" y="831"/>
                </a:lnTo>
                <a:lnTo>
                  <a:pt x="2817" y="831"/>
                </a:lnTo>
                <a:lnTo>
                  <a:pt x="2817" y="833"/>
                </a:lnTo>
                <a:lnTo>
                  <a:pt x="2817" y="835"/>
                </a:lnTo>
                <a:lnTo>
                  <a:pt x="2817" y="836"/>
                </a:lnTo>
                <a:lnTo>
                  <a:pt x="2817" y="838"/>
                </a:lnTo>
                <a:lnTo>
                  <a:pt x="2818" y="838"/>
                </a:lnTo>
                <a:lnTo>
                  <a:pt x="2818" y="838"/>
                </a:lnTo>
                <a:lnTo>
                  <a:pt x="2820" y="838"/>
                </a:lnTo>
                <a:lnTo>
                  <a:pt x="2822" y="838"/>
                </a:lnTo>
                <a:lnTo>
                  <a:pt x="2822" y="840"/>
                </a:lnTo>
                <a:lnTo>
                  <a:pt x="2822" y="841"/>
                </a:lnTo>
                <a:lnTo>
                  <a:pt x="2822" y="843"/>
                </a:lnTo>
                <a:lnTo>
                  <a:pt x="2824" y="843"/>
                </a:lnTo>
                <a:lnTo>
                  <a:pt x="2824" y="845"/>
                </a:lnTo>
                <a:lnTo>
                  <a:pt x="2824" y="847"/>
                </a:lnTo>
                <a:lnTo>
                  <a:pt x="2824" y="848"/>
                </a:lnTo>
                <a:lnTo>
                  <a:pt x="2825" y="848"/>
                </a:lnTo>
                <a:lnTo>
                  <a:pt x="2825" y="850"/>
                </a:lnTo>
                <a:lnTo>
                  <a:pt x="2827" y="850"/>
                </a:lnTo>
                <a:lnTo>
                  <a:pt x="2827" y="852"/>
                </a:lnTo>
                <a:lnTo>
                  <a:pt x="2829" y="852"/>
                </a:lnTo>
                <a:lnTo>
                  <a:pt x="2829" y="852"/>
                </a:lnTo>
                <a:lnTo>
                  <a:pt x="2830" y="852"/>
                </a:lnTo>
                <a:lnTo>
                  <a:pt x="2832" y="852"/>
                </a:lnTo>
                <a:lnTo>
                  <a:pt x="2834" y="852"/>
                </a:lnTo>
                <a:lnTo>
                  <a:pt x="2834" y="853"/>
                </a:lnTo>
                <a:lnTo>
                  <a:pt x="2836" y="853"/>
                </a:lnTo>
                <a:lnTo>
                  <a:pt x="2836" y="855"/>
                </a:lnTo>
                <a:lnTo>
                  <a:pt x="2837" y="855"/>
                </a:lnTo>
                <a:lnTo>
                  <a:pt x="2837" y="853"/>
                </a:lnTo>
                <a:lnTo>
                  <a:pt x="2839" y="853"/>
                </a:lnTo>
                <a:lnTo>
                  <a:pt x="2839" y="852"/>
                </a:lnTo>
                <a:lnTo>
                  <a:pt x="2841" y="852"/>
                </a:lnTo>
                <a:lnTo>
                  <a:pt x="2841" y="852"/>
                </a:lnTo>
                <a:lnTo>
                  <a:pt x="2842" y="852"/>
                </a:lnTo>
                <a:lnTo>
                  <a:pt x="2842" y="852"/>
                </a:lnTo>
                <a:lnTo>
                  <a:pt x="2841" y="852"/>
                </a:lnTo>
                <a:lnTo>
                  <a:pt x="2841" y="853"/>
                </a:lnTo>
                <a:lnTo>
                  <a:pt x="2839" y="853"/>
                </a:lnTo>
                <a:lnTo>
                  <a:pt x="2839" y="855"/>
                </a:lnTo>
                <a:lnTo>
                  <a:pt x="2841" y="855"/>
                </a:lnTo>
                <a:lnTo>
                  <a:pt x="2839" y="857"/>
                </a:lnTo>
                <a:lnTo>
                  <a:pt x="2841" y="857"/>
                </a:lnTo>
                <a:lnTo>
                  <a:pt x="2841" y="859"/>
                </a:lnTo>
                <a:lnTo>
                  <a:pt x="2841" y="860"/>
                </a:lnTo>
                <a:lnTo>
                  <a:pt x="2842" y="860"/>
                </a:lnTo>
                <a:lnTo>
                  <a:pt x="2842" y="862"/>
                </a:lnTo>
                <a:lnTo>
                  <a:pt x="2844" y="862"/>
                </a:lnTo>
                <a:lnTo>
                  <a:pt x="2846" y="864"/>
                </a:lnTo>
                <a:lnTo>
                  <a:pt x="2847" y="864"/>
                </a:lnTo>
                <a:lnTo>
                  <a:pt x="2849" y="865"/>
                </a:lnTo>
                <a:lnTo>
                  <a:pt x="2851" y="865"/>
                </a:lnTo>
                <a:lnTo>
                  <a:pt x="2853" y="867"/>
                </a:lnTo>
                <a:lnTo>
                  <a:pt x="2854" y="867"/>
                </a:lnTo>
                <a:lnTo>
                  <a:pt x="2856" y="867"/>
                </a:lnTo>
                <a:lnTo>
                  <a:pt x="2856" y="865"/>
                </a:lnTo>
                <a:lnTo>
                  <a:pt x="2858" y="865"/>
                </a:lnTo>
                <a:lnTo>
                  <a:pt x="2859" y="865"/>
                </a:lnTo>
                <a:lnTo>
                  <a:pt x="2859" y="864"/>
                </a:lnTo>
                <a:lnTo>
                  <a:pt x="2861" y="864"/>
                </a:lnTo>
                <a:lnTo>
                  <a:pt x="2863" y="864"/>
                </a:lnTo>
                <a:lnTo>
                  <a:pt x="2861" y="865"/>
                </a:lnTo>
                <a:lnTo>
                  <a:pt x="2861" y="867"/>
                </a:lnTo>
                <a:lnTo>
                  <a:pt x="2861" y="869"/>
                </a:lnTo>
                <a:lnTo>
                  <a:pt x="2861" y="871"/>
                </a:lnTo>
                <a:lnTo>
                  <a:pt x="2859" y="871"/>
                </a:lnTo>
                <a:lnTo>
                  <a:pt x="2859" y="871"/>
                </a:lnTo>
                <a:lnTo>
                  <a:pt x="2859" y="872"/>
                </a:lnTo>
                <a:lnTo>
                  <a:pt x="2858" y="872"/>
                </a:lnTo>
                <a:lnTo>
                  <a:pt x="2856" y="872"/>
                </a:lnTo>
                <a:lnTo>
                  <a:pt x="2854" y="872"/>
                </a:lnTo>
                <a:lnTo>
                  <a:pt x="2854" y="874"/>
                </a:lnTo>
                <a:lnTo>
                  <a:pt x="2853" y="874"/>
                </a:lnTo>
                <a:lnTo>
                  <a:pt x="2851" y="874"/>
                </a:lnTo>
                <a:lnTo>
                  <a:pt x="2851" y="872"/>
                </a:lnTo>
                <a:lnTo>
                  <a:pt x="2849" y="872"/>
                </a:lnTo>
                <a:lnTo>
                  <a:pt x="2849" y="874"/>
                </a:lnTo>
                <a:lnTo>
                  <a:pt x="2849" y="876"/>
                </a:lnTo>
                <a:lnTo>
                  <a:pt x="2849" y="877"/>
                </a:lnTo>
                <a:lnTo>
                  <a:pt x="2851" y="877"/>
                </a:lnTo>
                <a:lnTo>
                  <a:pt x="2851" y="879"/>
                </a:lnTo>
                <a:lnTo>
                  <a:pt x="2853" y="879"/>
                </a:lnTo>
                <a:lnTo>
                  <a:pt x="2854" y="881"/>
                </a:lnTo>
                <a:lnTo>
                  <a:pt x="2854" y="882"/>
                </a:lnTo>
                <a:lnTo>
                  <a:pt x="2856" y="882"/>
                </a:lnTo>
                <a:lnTo>
                  <a:pt x="2856" y="884"/>
                </a:lnTo>
                <a:lnTo>
                  <a:pt x="2858" y="884"/>
                </a:lnTo>
                <a:lnTo>
                  <a:pt x="2859" y="886"/>
                </a:lnTo>
                <a:lnTo>
                  <a:pt x="2859" y="888"/>
                </a:lnTo>
                <a:lnTo>
                  <a:pt x="2859" y="888"/>
                </a:lnTo>
                <a:lnTo>
                  <a:pt x="2861" y="889"/>
                </a:lnTo>
                <a:lnTo>
                  <a:pt x="2861" y="891"/>
                </a:lnTo>
                <a:lnTo>
                  <a:pt x="2863" y="891"/>
                </a:lnTo>
                <a:lnTo>
                  <a:pt x="2865" y="893"/>
                </a:lnTo>
                <a:lnTo>
                  <a:pt x="2866" y="893"/>
                </a:lnTo>
                <a:lnTo>
                  <a:pt x="2868" y="894"/>
                </a:lnTo>
                <a:lnTo>
                  <a:pt x="2870" y="894"/>
                </a:lnTo>
                <a:lnTo>
                  <a:pt x="2870" y="896"/>
                </a:lnTo>
                <a:lnTo>
                  <a:pt x="2871" y="896"/>
                </a:lnTo>
                <a:lnTo>
                  <a:pt x="2873" y="896"/>
                </a:lnTo>
                <a:lnTo>
                  <a:pt x="2875" y="896"/>
                </a:lnTo>
                <a:lnTo>
                  <a:pt x="2877" y="896"/>
                </a:lnTo>
                <a:lnTo>
                  <a:pt x="2878" y="894"/>
                </a:lnTo>
                <a:lnTo>
                  <a:pt x="2880" y="894"/>
                </a:lnTo>
                <a:lnTo>
                  <a:pt x="2880" y="893"/>
                </a:lnTo>
                <a:lnTo>
                  <a:pt x="2882" y="893"/>
                </a:lnTo>
                <a:lnTo>
                  <a:pt x="2882" y="893"/>
                </a:lnTo>
                <a:lnTo>
                  <a:pt x="2883" y="893"/>
                </a:lnTo>
                <a:lnTo>
                  <a:pt x="2885" y="891"/>
                </a:lnTo>
                <a:lnTo>
                  <a:pt x="2887" y="891"/>
                </a:lnTo>
                <a:lnTo>
                  <a:pt x="2887" y="889"/>
                </a:lnTo>
                <a:lnTo>
                  <a:pt x="2887" y="888"/>
                </a:lnTo>
                <a:lnTo>
                  <a:pt x="2887" y="886"/>
                </a:lnTo>
                <a:lnTo>
                  <a:pt x="2889" y="886"/>
                </a:lnTo>
                <a:lnTo>
                  <a:pt x="2889" y="884"/>
                </a:lnTo>
                <a:lnTo>
                  <a:pt x="2889" y="882"/>
                </a:lnTo>
                <a:lnTo>
                  <a:pt x="2887" y="882"/>
                </a:lnTo>
                <a:lnTo>
                  <a:pt x="2887" y="881"/>
                </a:lnTo>
                <a:lnTo>
                  <a:pt x="2885" y="881"/>
                </a:lnTo>
                <a:lnTo>
                  <a:pt x="2885" y="879"/>
                </a:lnTo>
                <a:lnTo>
                  <a:pt x="2885" y="877"/>
                </a:lnTo>
                <a:lnTo>
                  <a:pt x="2887" y="877"/>
                </a:lnTo>
                <a:lnTo>
                  <a:pt x="2887" y="876"/>
                </a:lnTo>
                <a:lnTo>
                  <a:pt x="2887" y="874"/>
                </a:lnTo>
                <a:lnTo>
                  <a:pt x="2889" y="874"/>
                </a:lnTo>
                <a:lnTo>
                  <a:pt x="2890" y="874"/>
                </a:lnTo>
                <a:lnTo>
                  <a:pt x="2892" y="874"/>
                </a:lnTo>
                <a:lnTo>
                  <a:pt x="2892" y="876"/>
                </a:lnTo>
                <a:lnTo>
                  <a:pt x="2890" y="876"/>
                </a:lnTo>
                <a:lnTo>
                  <a:pt x="2890" y="877"/>
                </a:lnTo>
                <a:lnTo>
                  <a:pt x="2890" y="879"/>
                </a:lnTo>
                <a:lnTo>
                  <a:pt x="2890" y="881"/>
                </a:lnTo>
                <a:lnTo>
                  <a:pt x="2890" y="882"/>
                </a:lnTo>
                <a:lnTo>
                  <a:pt x="2892" y="882"/>
                </a:lnTo>
                <a:lnTo>
                  <a:pt x="2894" y="882"/>
                </a:lnTo>
                <a:lnTo>
                  <a:pt x="2895" y="882"/>
                </a:lnTo>
                <a:lnTo>
                  <a:pt x="2895" y="884"/>
                </a:lnTo>
                <a:lnTo>
                  <a:pt x="2894" y="882"/>
                </a:lnTo>
                <a:lnTo>
                  <a:pt x="2894" y="884"/>
                </a:lnTo>
                <a:lnTo>
                  <a:pt x="2892" y="886"/>
                </a:lnTo>
                <a:lnTo>
                  <a:pt x="2894" y="886"/>
                </a:lnTo>
                <a:lnTo>
                  <a:pt x="2892" y="888"/>
                </a:lnTo>
                <a:lnTo>
                  <a:pt x="2892" y="889"/>
                </a:lnTo>
                <a:lnTo>
                  <a:pt x="2894" y="889"/>
                </a:lnTo>
                <a:lnTo>
                  <a:pt x="2894" y="891"/>
                </a:lnTo>
                <a:lnTo>
                  <a:pt x="2894" y="893"/>
                </a:lnTo>
                <a:lnTo>
                  <a:pt x="2895" y="891"/>
                </a:lnTo>
                <a:lnTo>
                  <a:pt x="2895" y="893"/>
                </a:lnTo>
                <a:lnTo>
                  <a:pt x="2895" y="893"/>
                </a:lnTo>
                <a:lnTo>
                  <a:pt x="2897" y="893"/>
                </a:lnTo>
                <a:lnTo>
                  <a:pt x="2897" y="894"/>
                </a:lnTo>
                <a:lnTo>
                  <a:pt x="2897" y="896"/>
                </a:lnTo>
                <a:lnTo>
                  <a:pt x="2897" y="898"/>
                </a:lnTo>
                <a:lnTo>
                  <a:pt x="2897" y="900"/>
                </a:lnTo>
                <a:lnTo>
                  <a:pt x="2897" y="901"/>
                </a:lnTo>
                <a:lnTo>
                  <a:pt x="2897" y="903"/>
                </a:lnTo>
                <a:lnTo>
                  <a:pt x="2897" y="905"/>
                </a:lnTo>
                <a:lnTo>
                  <a:pt x="2897" y="906"/>
                </a:lnTo>
                <a:lnTo>
                  <a:pt x="2897" y="908"/>
                </a:lnTo>
                <a:lnTo>
                  <a:pt x="2897" y="910"/>
                </a:lnTo>
                <a:lnTo>
                  <a:pt x="2897" y="912"/>
                </a:lnTo>
                <a:lnTo>
                  <a:pt x="2897" y="913"/>
                </a:lnTo>
                <a:lnTo>
                  <a:pt x="2899" y="915"/>
                </a:lnTo>
                <a:lnTo>
                  <a:pt x="2900" y="913"/>
                </a:lnTo>
                <a:lnTo>
                  <a:pt x="2900" y="915"/>
                </a:lnTo>
                <a:lnTo>
                  <a:pt x="2899" y="915"/>
                </a:lnTo>
                <a:lnTo>
                  <a:pt x="2899" y="917"/>
                </a:lnTo>
                <a:lnTo>
                  <a:pt x="2900" y="917"/>
                </a:lnTo>
                <a:lnTo>
                  <a:pt x="2900" y="918"/>
                </a:lnTo>
                <a:lnTo>
                  <a:pt x="2900" y="920"/>
                </a:lnTo>
                <a:lnTo>
                  <a:pt x="2900" y="922"/>
                </a:lnTo>
                <a:lnTo>
                  <a:pt x="2900" y="922"/>
                </a:lnTo>
                <a:lnTo>
                  <a:pt x="2902" y="922"/>
                </a:lnTo>
                <a:lnTo>
                  <a:pt x="2900" y="924"/>
                </a:lnTo>
                <a:lnTo>
                  <a:pt x="2900" y="925"/>
                </a:lnTo>
                <a:lnTo>
                  <a:pt x="2902" y="925"/>
                </a:lnTo>
                <a:lnTo>
                  <a:pt x="2902" y="927"/>
                </a:lnTo>
                <a:lnTo>
                  <a:pt x="2900" y="927"/>
                </a:lnTo>
                <a:lnTo>
                  <a:pt x="2900" y="929"/>
                </a:lnTo>
                <a:lnTo>
                  <a:pt x="2902" y="929"/>
                </a:lnTo>
                <a:lnTo>
                  <a:pt x="2902" y="930"/>
                </a:lnTo>
                <a:lnTo>
                  <a:pt x="2900" y="930"/>
                </a:lnTo>
                <a:lnTo>
                  <a:pt x="2900" y="932"/>
                </a:lnTo>
                <a:lnTo>
                  <a:pt x="2902" y="932"/>
                </a:lnTo>
                <a:lnTo>
                  <a:pt x="2902" y="934"/>
                </a:lnTo>
                <a:lnTo>
                  <a:pt x="2902" y="934"/>
                </a:lnTo>
                <a:lnTo>
                  <a:pt x="2902" y="935"/>
                </a:lnTo>
                <a:lnTo>
                  <a:pt x="2904" y="935"/>
                </a:lnTo>
                <a:lnTo>
                  <a:pt x="2904" y="937"/>
                </a:lnTo>
                <a:lnTo>
                  <a:pt x="2904" y="939"/>
                </a:lnTo>
                <a:lnTo>
                  <a:pt x="2906" y="939"/>
                </a:lnTo>
                <a:lnTo>
                  <a:pt x="2906" y="941"/>
                </a:lnTo>
                <a:lnTo>
                  <a:pt x="2906" y="942"/>
                </a:lnTo>
                <a:lnTo>
                  <a:pt x="2906" y="944"/>
                </a:lnTo>
                <a:lnTo>
                  <a:pt x="2907" y="944"/>
                </a:lnTo>
                <a:lnTo>
                  <a:pt x="2907" y="946"/>
                </a:lnTo>
                <a:lnTo>
                  <a:pt x="2907" y="947"/>
                </a:lnTo>
                <a:lnTo>
                  <a:pt x="2907" y="949"/>
                </a:lnTo>
                <a:lnTo>
                  <a:pt x="2909" y="951"/>
                </a:lnTo>
                <a:lnTo>
                  <a:pt x="2909" y="953"/>
                </a:lnTo>
                <a:lnTo>
                  <a:pt x="2909" y="954"/>
                </a:lnTo>
                <a:lnTo>
                  <a:pt x="2909" y="956"/>
                </a:lnTo>
                <a:lnTo>
                  <a:pt x="2909" y="958"/>
                </a:lnTo>
                <a:lnTo>
                  <a:pt x="2911" y="958"/>
                </a:lnTo>
                <a:lnTo>
                  <a:pt x="2911" y="959"/>
                </a:lnTo>
                <a:lnTo>
                  <a:pt x="2911" y="961"/>
                </a:lnTo>
                <a:lnTo>
                  <a:pt x="2911" y="963"/>
                </a:lnTo>
                <a:lnTo>
                  <a:pt x="2912" y="963"/>
                </a:lnTo>
                <a:lnTo>
                  <a:pt x="2912" y="965"/>
                </a:lnTo>
                <a:lnTo>
                  <a:pt x="2912" y="966"/>
                </a:lnTo>
                <a:lnTo>
                  <a:pt x="2912" y="968"/>
                </a:lnTo>
                <a:lnTo>
                  <a:pt x="2914" y="968"/>
                </a:lnTo>
                <a:lnTo>
                  <a:pt x="2914" y="970"/>
                </a:lnTo>
                <a:lnTo>
                  <a:pt x="2916" y="970"/>
                </a:lnTo>
                <a:lnTo>
                  <a:pt x="2916" y="971"/>
                </a:lnTo>
                <a:lnTo>
                  <a:pt x="2916" y="973"/>
                </a:lnTo>
                <a:lnTo>
                  <a:pt x="2918" y="973"/>
                </a:lnTo>
                <a:lnTo>
                  <a:pt x="2918" y="975"/>
                </a:lnTo>
                <a:lnTo>
                  <a:pt x="2919" y="975"/>
                </a:lnTo>
                <a:lnTo>
                  <a:pt x="2919" y="975"/>
                </a:lnTo>
                <a:lnTo>
                  <a:pt x="2919" y="978"/>
                </a:lnTo>
                <a:lnTo>
                  <a:pt x="2919" y="980"/>
                </a:lnTo>
                <a:lnTo>
                  <a:pt x="2921" y="980"/>
                </a:lnTo>
                <a:lnTo>
                  <a:pt x="2921" y="982"/>
                </a:lnTo>
                <a:lnTo>
                  <a:pt x="2923" y="982"/>
                </a:lnTo>
                <a:lnTo>
                  <a:pt x="2923" y="983"/>
                </a:lnTo>
                <a:lnTo>
                  <a:pt x="2924" y="982"/>
                </a:lnTo>
                <a:lnTo>
                  <a:pt x="2924" y="983"/>
                </a:lnTo>
                <a:lnTo>
                  <a:pt x="2923" y="983"/>
                </a:lnTo>
                <a:lnTo>
                  <a:pt x="2923" y="985"/>
                </a:lnTo>
                <a:lnTo>
                  <a:pt x="2924" y="985"/>
                </a:lnTo>
                <a:lnTo>
                  <a:pt x="2924" y="987"/>
                </a:lnTo>
                <a:lnTo>
                  <a:pt x="2926" y="987"/>
                </a:lnTo>
                <a:lnTo>
                  <a:pt x="2926" y="989"/>
                </a:lnTo>
                <a:lnTo>
                  <a:pt x="2926" y="990"/>
                </a:lnTo>
                <a:lnTo>
                  <a:pt x="2928" y="990"/>
                </a:lnTo>
                <a:lnTo>
                  <a:pt x="2928" y="992"/>
                </a:lnTo>
                <a:lnTo>
                  <a:pt x="2928" y="994"/>
                </a:lnTo>
                <a:lnTo>
                  <a:pt x="2928" y="995"/>
                </a:lnTo>
                <a:lnTo>
                  <a:pt x="2930" y="995"/>
                </a:lnTo>
                <a:lnTo>
                  <a:pt x="2930" y="997"/>
                </a:lnTo>
                <a:lnTo>
                  <a:pt x="2930" y="999"/>
                </a:lnTo>
                <a:lnTo>
                  <a:pt x="2931" y="999"/>
                </a:lnTo>
                <a:lnTo>
                  <a:pt x="2931" y="1000"/>
                </a:lnTo>
                <a:lnTo>
                  <a:pt x="2931" y="1002"/>
                </a:lnTo>
                <a:lnTo>
                  <a:pt x="2931" y="1004"/>
                </a:lnTo>
                <a:lnTo>
                  <a:pt x="2933" y="1004"/>
                </a:lnTo>
                <a:lnTo>
                  <a:pt x="2933" y="1006"/>
                </a:lnTo>
                <a:lnTo>
                  <a:pt x="2933" y="1007"/>
                </a:lnTo>
                <a:lnTo>
                  <a:pt x="2933" y="1009"/>
                </a:lnTo>
                <a:lnTo>
                  <a:pt x="2933" y="1011"/>
                </a:lnTo>
                <a:lnTo>
                  <a:pt x="2935" y="1014"/>
                </a:lnTo>
                <a:lnTo>
                  <a:pt x="2935" y="1016"/>
                </a:lnTo>
                <a:lnTo>
                  <a:pt x="2936" y="1018"/>
                </a:lnTo>
                <a:lnTo>
                  <a:pt x="2938" y="1018"/>
                </a:lnTo>
                <a:lnTo>
                  <a:pt x="2938" y="1019"/>
                </a:lnTo>
                <a:lnTo>
                  <a:pt x="2938" y="1021"/>
                </a:lnTo>
                <a:lnTo>
                  <a:pt x="2940" y="1021"/>
                </a:lnTo>
                <a:lnTo>
                  <a:pt x="2940" y="1023"/>
                </a:lnTo>
                <a:lnTo>
                  <a:pt x="2940" y="1024"/>
                </a:lnTo>
                <a:lnTo>
                  <a:pt x="2941" y="1024"/>
                </a:lnTo>
                <a:lnTo>
                  <a:pt x="2941" y="1026"/>
                </a:lnTo>
                <a:lnTo>
                  <a:pt x="2941" y="1028"/>
                </a:lnTo>
                <a:lnTo>
                  <a:pt x="2943" y="1030"/>
                </a:lnTo>
                <a:lnTo>
                  <a:pt x="2945" y="1031"/>
                </a:lnTo>
                <a:lnTo>
                  <a:pt x="2943" y="1033"/>
                </a:lnTo>
                <a:lnTo>
                  <a:pt x="2945" y="1033"/>
                </a:lnTo>
                <a:lnTo>
                  <a:pt x="2945" y="1035"/>
                </a:lnTo>
                <a:lnTo>
                  <a:pt x="2947" y="1035"/>
                </a:lnTo>
                <a:lnTo>
                  <a:pt x="2947" y="1036"/>
                </a:lnTo>
                <a:lnTo>
                  <a:pt x="2948" y="1040"/>
                </a:lnTo>
                <a:lnTo>
                  <a:pt x="2948" y="1042"/>
                </a:lnTo>
                <a:lnTo>
                  <a:pt x="2948" y="1043"/>
                </a:lnTo>
                <a:lnTo>
                  <a:pt x="2950" y="1043"/>
                </a:lnTo>
                <a:lnTo>
                  <a:pt x="2950" y="1045"/>
                </a:lnTo>
                <a:lnTo>
                  <a:pt x="2950" y="1047"/>
                </a:lnTo>
                <a:lnTo>
                  <a:pt x="2950" y="1048"/>
                </a:lnTo>
                <a:lnTo>
                  <a:pt x="2952" y="1048"/>
                </a:lnTo>
                <a:lnTo>
                  <a:pt x="2952" y="1050"/>
                </a:lnTo>
                <a:lnTo>
                  <a:pt x="2952" y="1052"/>
                </a:lnTo>
                <a:lnTo>
                  <a:pt x="2953" y="1054"/>
                </a:lnTo>
                <a:lnTo>
                  <a:pt x="2953" y="1055"/>
                </a:lnTo>
                <a:lnTo>
                  <a:pt x="2955" y="1055"/>
                </a:lnTo>
                <a:lnTo>
                  <a:pt x="2955" y="1057"/>
                </a:lnTo>
                <a:lnTo>
                  <a:pt x="2957" y="1057"/>
                </a:lnTo>
                <a:lnTo>
                  <a:pt x="2957" y="1059"/>
                </a:lnTo>
                <a:lnTo>
                  <a:pt x="2955" y="1059"/>
                </a:lnTo>
                <a:lnTo>
                  <a:pt x="2955" y="1060"/>
                </a:lnTo>
                <a:lnTo>
                  <a:pt x="2955" y="1062"/>
                </a:lnTo>
                <a:lnTo>
                  <a:pt x="2957" y="1065"/>
                </a:lnTo>
                <a:lnTo>
                  <a:pt x="2957" y="1067"/>
                </a:lnTo>
                <a:lnTo>
                  <a:pt x="2959" y="1067"/>
                </a:lnTo>
                <a:lnTo>
                  <a:pt x="2959" y="1069"/>
                </a:lnTo>
                <a:lnTo>
                  <a:pt x="2959" y="1071"/>
                </a:lnTo>
                <a:lnTo>
                  <a:pt x="2960" y="1071"/>
                </a:lnTo>
                <a:lnTo>
                  <a:pt x="2959" y="1072"/>
                </a:lnTo>
                <a:lnTo>
                  <a:pt x="2960" y="1072"/>
                </a:lnTo>
                <a:lnTo>
                  <a:pt x="2960" y="1074"/>
                </a:lnTo>
                <a:lnTo>
                  <a:pt x="2962" y="1074"/>
                </a:lnTo>
                <a:lnTo>
                  <a:pt x="2962" y="1076"/>
                </a:lnTo>
                <a:lnTo>
                  <a:pt x="2964" y="1077"/>
                </a:lnTo>
                <a:lnTo>
                  <a:pt x="2965" y="1079"/>
                </a:lnTo>
                <a:lnTo>
                  <a:pt x="2967" y="1081"/>
                </a:lnTo>
                <a:lnTo>
                  <a:pt x="2969" y="1083"/>
                </a:lnTo>
                <a:lnTo>
                  <a:pt x="2969" y="1084"/>
                </a:lnTo>
                <a:lnTo>
                  <a:pt x="2971" y="1084"/>
                </a:lnTo>
                <a:lnTo>
                  <a:pt x="2972" y="1084"/>
                </a:lnTo>
                <a:lnTo>
                  <a:pt x="2972" y="1083"/>
                </a:lnTo>
                <a:lnTo>
                  <a:pt x="2974" y="1083"/>
                </a:lnTo>
                <a:lnTo>
                  <a:pt x="2976" y="1083"/>
                </a:lnTo>
                <a:lnTo>
                  <a:pt x="2977" y="1081"/>
                </a:lnTo>
                <a:lnTo>
                  <a:pt x="2977" y="1079"/>
                </a:lnTo>
                <a:lnTo>
                  <a:pt x="2979" y="1079"/>
                </a:lnTo>
                <a:lnTo>
                  <a:pt x="2979" y="1077"/>
                </a:lnTo>
                <a:lnTo>
                  <a:pt x="2979" y="1076"/>
                </a:lnTo>
                <a:lnTo>
                  <a:pt x="2979" y="1074"/>
                </a:lnTo>
                <a:lnTo>
                  <a:pt x="2979" y="1072"/>
                </a:lnTo>
                <a:lnTo>
                  <a:pt x="2979" y="1071"/>
                </a:lnTo>
                <a:lnTo>
                  <a:pt x="2981" y="1069"/>
                </a:lnTo>
                <a:lnTo>
                  <a:pt x="2983" y="1067"/>
                </a:lnTo>
                <a:lnTo>
                  <a:pt x="2983" y="1067"/>
                </a:lnTo>
                <a:lnTo>
                  <a:pt x="2984" y="1067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6" y="1064"/>
                </a:lnTo>
                <a:lnTo>
                  <a:pt x="2986" y="1062"/>
                </a:lnTo>
                <a:lnTo>
                  <a:pt x="2986" y="1060"/>
                </a:lnTo>
                <a:lnTo>
                  <a:pt x="2986" y="1059"/>
                </a:lnTo>
                <a:lnTo>
                  <a:pt x="2988" y="1057"/>
                </a:lnTo>
                <a:lnTo>
                  <a:pt x="2988" y="1057"/>
                </a:lnTo>
                <a:lnTo>
                  <a:pt x="2989" y="1055"/>
                </a:lnTo>
                <a:lnTo>
                  <a:pt x="2989" y="1054"/>
                </a:lnTo>
                <a:lnTo>
                  <a:pt x="2989" y="1052"/>
                </a:lnTo>
                <a:lnTo>
                  <a:pt x="2991" y="1050"/>
                </a:lnTo>
                <a:lnTo>
                  <a:pt x="2993" y="1050"/>
                </a:lnTo>
                <a:lnTo>
                  <a:pt x="2994" y="1050"/>
                </a:lnTo>
                <a:lnTo>
                  <a:pt x="2994" y="1052"/>
                </a:lnTo>
                <a:lnTo>
                  <a:pt x="2996" y="1052"/>
                </a:lnTo>
                <a:lnTo>
                  <a:pt x="2996" y="1050"/>
                </a:lnTo>
                <a:lnTo>
                  <a:pt x="2996" y="1047"/>
                </a:lnTo>
                <a:lnTo>
                  <a:pt x="2994" y="1043"/>
                </a:lnTo>
                <a:lnTo>
                  <a:pt x="2994" y="1042"/>
                </a:lnTo>
                <a:lnTo>
                  <a:pt x="2994" y="1040"/>
                </a:lnTo>
                <a:lnTo>
                  <a:pt x="2994" y="1038"/>
                </a:lnTo>
                <a:lnTo>
                  <a:pt x="2994" y="1036"/>
                </a:lnTo>
                <a:lnTo>
                  <a:pt x="2994" y="1035"/>
                </a:lnTo>
                <a:lnTo>
                  <a:pt x="2994" y="1033"/>
                </a:lnTo>
                <a:lnTo>
                  <a:pt x="2993" y="1033"/>
                </a:lnTo>
                <a:lnTo>
                  <a:pt x="2993" y="1031"/>
                </a:lnTo>
                <a:lnTo>
                  <a:pt x="2993" y="1030"/>
                </a:lnTo>
                <a:lnTo>
                  <a:pt x="2993" y="1028"/>
                </a:lnTo>
                <a:lnTo>
                  <a:pt x="2993" y="1026"/>
                </a:lnTo>
                <a:lnTo>
                  <a:pt x="2993" y="1024"/>
                </a:lnTo>
                <a:lnTo>
                  <a:pt x="2994" y="1023"/>
                </a:lnTo>
                <a:lnTo>
                  <a:pt x="2994" y="1021"/>
                </a:lnTo>
                <a:lnTo>
                  <a:pt x="2994" y="1019"/>
                </a:lnTo>
                <a:lnTo>
                  <a:pt x="2996" y="1019"/>
                </a:lnTo>
                <a:lnTo>
                  <a:pt x="2996" y="1018"/>
                </a:lnTo>
                <a:lnTo>
                  <a:pt x="2996" y="1016"/>
                </a:lnTo>
                <a:lnTo>
                  <a:pt x="2996" y="1016"/>
                </a:lnTo>
                <a:lnTo>
                  <a:pt x="2996" y="1014"/>
                </a:lnTo>
                <a:lnTo>
                  <a:pt x="2998" y="1014"/>
                </a:lnTo>
                <a:lnTo>
                  <a:pt x="2998" y="1012"/>
                </a:lnTo>
                <a:lnTo>
                  <a:pt x="2996" y="1011"/>
                </a:lnTo>
                <a:lnTo>
                  <a:pt x="2996" y="1009"/>
                </a:lnTo>
                <a:lnTo>
                  <a:pt x="2998" y="1009"/>
                </a:lnTo>
                <a:lnTo>
                  <a:pt x="2998" y="1007"/>
                </a:lnTo>
                <a:lnTo>
                  <a:pt x="2998" y="1006"/>
                </a:lnTo>
                <a:lnTo>
                  <a:pt x="2998" y="1004"/>
                </a:lnTo>
                <a:lnTo>
                  <a:pt x="2996" y="1004"/>
                </a:lnTo>
                <a:lnTo>
                  <a:pt x="2996" y="1002"/>
                </a:lnTo>
                <a:lnTo>
                  <a:pt x="2994" y="1002"/>
                </a:lnTo>
                <a:lnTo>
                  <a:pt x="2993" y="1002"/>
                </a:lnTo>
                <a:lnTo>
                  <a:pt x="2993" y="1000"/>
                </a:lnTo>
                <a:lnTo>
                  <a:pt x="2993" y="999"/>
                </a:lnTo>
                <a:lnTo>
                  <a:pt x="2994" y="1000"/>
                </a:lnTo>
                <a:lnTo>
                  <a:pt x="2994" y="999"/>
                </a:lnTo>
                <a:lnTo>
                  <a:pt x="2994" y="997"/>
                </a:lnTo>
                <a:lnTo>
                  <a:pt x="2994" y="995"/>
                </a:lnTo>
                <a:lnTo>
                  <a:pt x="2993" y="994"/>
                </a:lnTo>
                <a:lnTo>
                  <a:pt x="2993" y="992"/>
                </a:lnTo>
                <a:lnTo>
                  <a:pt x="2993" y="990"/>
                </a:lnTo>
                <a:lnTo>
                  <a:pt x="2993" y="989"/>
                </a:lnTo>
                <a:lnTo>
                  <a:pt x="2993" y="987"/>
                </a:lnTo>
                <a:lnTo>
                  <a:pt x="2993" y="985"/>
                </a:lnTo>
                <a:lnTo>
                  <a:pt x="2993" y="983"/>
                </a:lnTo>
                <a:lnTo>
                  <a:pt x="2991" y="983"/>
                </a:lnTo>
                <a:lnTo>
                  <a:pt x="2991" y="980"/>
                </a:lnTo>
                <a:lnTo>
                  <a:pt x="2991" y="978"/>
                </a:lnTo>
                <a:lnTo>
                  <a:pt x="2991" y="977"/>
                </a:lnTo>
                <a:lnTo>
                  <a:pt x="2991" y="975"/>
                </a:lnTo>
                <a:lnTo>
                  <a:pt x="2991" y="975"/>
                </a:lnTo>
                <a:lnTo>
                  <a:pt x="2991" y="973"/>
                </a:lnTo>
                <a:lnTo>
                  <a:pt x="2991" y="971"/>
                </a:lnTo>
                <a:lnTo>
                  <a:pt x="2991" y="970"/>
                </a:lnTo>
                <a:lnTo>
                  <a:pt x="2993" y="968"/>
                </a:lnTo>
                <a:lnTo>
                  <a:pt x="2994" y="968"/>
                </a:lnTo>
                <a:lnTo>
                  <a:pt x="2996" y="966"/>
                </a:lnTo>
                <a:lnTo>
                  <a:pt x="2998" y="966"/>
                </a:lnTo>
                <a:lnTo>
                  <a:pt x="2998" y="965"/>
                </a:lnTo>
                <a:lnTo>
                  <a:pt x="3000" y="965"/>
                </a:lnTo>
                <a:lnTo>
                  <a:pt x="3000" y="966"/>
                </a:lnTo>
                <a:lnTo>
                  <a:pt x="3000" y="968"/>
                </a:lnTo>
                <a:lnTo>
                  <a:pt x="3001" y="966"/>
                </a:lnTo>
                <a:lnTo>
                  <a:pt x="3001" y="965"/>
                </a:lnTo>
                <a:lnTo>
                  <a:pt x="3001" y="963"/>
                </a:lnTo>
                <a:lnTo>
                  <a:pt x="3001" y="961"/>
                </a:lnTo>
                <a:lnTo>
                  <a:pt x="3003" y="961"/>
                </a:lnTo>
                <a:lnTo>
                  <a:pt x="3003" y="959"/>
                </a:lnTo>
                <a:lnTo>
                  <a:pt x="3005" y="959"/>
                </a:lnTo>
                <a:lnTo>
                  <a:pt x="3006" y="959"/>
                </a:lnTo>
                <a:lnTo>
                  <a:pt x="3008" y="959"/>
                </a:lnTo>
                <a:lnTo>
                  <a:pt x="3010" y="959"/>
                </a:lnTo>
                <a:lnTo>
                  <a:pt x="3010" y="958"/>
                </a:lnTo>
                <a:lnTo>
                  <a:pt x="3012" y="958"/>
                </a:lnTo>
                <a:lnTo>
                  <a:pt x="3013" y="958"/>
                </a:lnTo>
                <a:lnTo>
                  <a:pt x="3013" y="956"/>
                </a:lnTo>
                <a:lnTo>
                  <a:pt x="3013" y="954"/>
                </a:lnTo>
                <a:lnTo>
                  <a:pt x="3015" y="956"/>
                </a:lnTo>
                <a:lnTo>
                  <a:pt x="3015" y="954"/>
                </a:lnTo>
                <a:lnTo>
                  <a:pt x="3015" y="953"/>
                </a:lnTo>
                <a:lnTo>
                  <a:pt x="3015" y="951"/>
                </a:lnTo>
                <a:lnTo>
                  <a:pt x="3013" y="951"/>
                </a:lnTo>
                <a:lnTo>
                  <a:pt x="3013" y="949"/>
                </a:lnTo>
                <a:lnTo>
                  <a:pt x="3013" y="947"/>
                </a:lnTo>
                <a:lnTo>
                  <a:pt x="3015" y="947"/>
                </a:lnTo>
                <a:lnTo>
                  <a:pt x="3015" y="946"/>
                </a:lnTo>
                <a:lnTo>
                  <a:pt x="3017" y="944"/>
                </a:lnTo>
                <a:lnTo>
                  <a:pt x="3018" y="944"/>
                </a:lnTo>
                <a:lnTo>
                  <a:pt x="3018" y="942"/>
                </a:lnTo>
                <a:lnTo>
                  <a:pt x="3020" y="942"/>
                </a:lnTo>
                <a:lnTo>
                  <a:pt x="3020" y="941"/>
                </a:lnTo>
                <a:lnTo>
                  <a:pt x="3022" y="941"/>
                </a:lnTo>
                <a:lnTo>
                  <a:pt x="3024" y="941"/>
                </a:lnTo>
                <a:lnTo>
                  <a:pt x="3024" y="939"/>
                </a:lnTo>
                <a:lnTo>
                  <a:pt x="3024" y="937"/>
                </a:lnTo>
                <a:lnTo>
                  <a:pt x="3024" y="937"/>
                </a:lnTo>
                <a:lnTo>
                  <a:pt x="3024" y="935"/>
                </a:lnTo>
                <a:lnTo>
                  <a:pt x="3024" y="934"/>
                </a:lnTo>
                <a:lnTo>
                  <a:pt x="3025" y="934"/>
                </a:lnTo>
                <a:lnTo>
                  <a:pt x="3025" y="934"/>
                </a:lnTo>
                <a:lnTo>
                  <a:pt x="3027" y="932"/>
                </a:lnTo>
                <a:lnTo>
                  <a:pt x="3030" y="930"/>
                </a:lnTo>
                <a:lnTo>
                  <a:pt x="3030" y="929"/>
                </a:lnTo>
                <a:lnTo>
                  <a:pt x="3030" y="927"/>
                </a:lnTo>
                <a:lnTo>
                  <a:pt x="3032" y="927"/>
                </a:lnTo>
                <a:lnTo>
                  <a:pt x="3032" y="925"/>
                </a:lnTo>
                <a:lnTo>
                  <a:pt x="3034" y="925"/>
                </a:lnTo>
                <a:lnTo>
                  <a:pt x="3034" y="924"/>
                </a:lnTo>
                <a:lnTo>
                  <a:pt x="3034" y="922"/>
                </a:lnTo>
                <a:lnTo>
                  <a:pt x="3035" y="920"/>
                </a:lnTo>
                <a:lnTo>
                  <a:pt x="3035" y="918"/>
                </a:lnTo>
                <a:lnTo>
                  <a:pt x="3035" y="917"/>
                </a:lnTo>
                <a:lnTo>
                  <a:pt x="3037" y="915"/>
                </a:lnTo>
                <a:lnTo>
                  <a:pt x="3037" y="913"/>
                </a:lnTo>
                <a:lnTo>
                  <a:pt x="3039" y="913"/>
                </a:lnTo>
                <a:lnTo>
                  <a:pt x="3039" y="912"/>
                </a:lnTo>
                <a:lnTo>
                  <a:pt x="3039" y="910"/>
                </a:lnTo>
                <a:lnTo>
                  <a:pt x="3039" y="908"/>
                </a:lnTo>
                <a:lnTo>
                  <a:pt x="3039" y="906"/>
                </a:lnTo>
                <a:lnTo>
                  <a:pt x="3041" y="906"/>
                </a:lnTo>
                <a:lnTo>
                  <a:pt x="3041" y="905"/>
                </a:lnTo>
                <a:lnTo>
                  <a:pt x="3042" y="905"/>
                </a:lnTo>
                <a:lnTo>
                  <a:pt x="3044" y="905"/>
                </a:lnTo>
                <a:lnTo>
                  <a:pt x="3044" y="906"/>
                </a:lnTo>
                <a:lnTo>
                  <a:pt x="3046" y="906"/>
                </a:lnTo>
                <a:lnTo>
                  <a:pt x="3047" y="906"/>
                </a:lnTo>
                <a:lnTo>
                  <a:pt x="3049" y="905"/>
                </a:lnTo>
                <a:lnTo>
                  <a:pt x="3051" y="905"/>
                </a:lnTo>
                <a:lnTo>
                  <a:pt x="3053" y="903"/>
                </a:lnTo>
                <a:lnTo>
                  <a:pt x="3051" y="903"/>
                </a:lnTo>
                <a:lnTo>
                  <a:pt x="3051" y="901"/>
                </a:lnTo>
                <a:lnTo>
                  <a:pt x="3053" y="903"/>
                </a:lnTo>
                <a:lnTo>
                  <a:pt x="3053" y="901"/>
                </a:lnTo>
                <a:lnTo>
                  <a:pt x="3053" y="900"/>
                </a:lnTo>
                <a:lnTo>
                  <a:pt x="3054" y="900"/>
                </a:lnTo>
                <a:lnTo>
                  <a:pt x="3056" y="898"/>
                </a:lnTo>
                <a:lnTo>
                  <a:pt x="3056" y="896"/>
                </a:lnTo>
                <a:lnTo>
                  <a:pt x="3056" y="894"/>
                </a:lnTo>
                <a:lnTo>
                  <a:pt x="3058" y="893"/>
                </a:lnTo>
                <a:lnTo>
                  <a:pt x="3058" y="893"/>
                </a:lnTo>
                <a:lnTo>
                  <a:pt x="3056" y="893"/>
                </a:lnTo>
                <a:lnTo>
                  <a:pt x="3056" y="891"/>
                </a:lnTo>
                <a:lnTo>
                  <a:pt x="3054" y="888"/>
                </a:lnTo>
                <a:lnTo>
                  <a:pt x="3054" y="886"/>
                </a:lnTo>
                <a:lnTo>
                  <a:pt x="3054" y="884"/>
                </a:lnTo>
                <a:lnTo>
                  <a:pt x="3054" y="882"/>
                </a:lnTo>
                <a:lnTo>
                  <a:pt x="3056" y="881"/>
                </a:lnTo>
                <a:lnTo>
                  <a:pt x="3058" y="879"/>
                </a:lnTo>
                <a:lnTo>
                  <a:pt x="3059" y="879"/>
                </a:lnTo>
                <a:lnTo>
                  <a:pt x="3061" y="879"/>
                </a:lnTo>
                <a:lnTo>
                  <a:pt x="3063" y="877"/>
                </a:lnTo>
                <a:lnTo>
                  <a:pt x="3065" y="877"/>
                </a:lnTo>
                <a:lnTo>
                  <a:pt x="3065" y="876"/>
                </a:lnTo>
                <a:lnTo>
                  <a:pt x="3065" y="876"/>
                </a:lnTo>
                <a:lnTo>
                  <a:pt x="3065" y="874"/>
                </a:lnTo>
                <a:lnTo>
                  <a:pt x="3065" y="872"/>
                </a:lnTo>
                <a:lnTo>
                  <a:pt x="3065" y="871"/>
                </a:lnTo>
                <a:lnTo>
                  <a:pt x="3065" y="869"/>
                </a:lnTo>
                <a:lnTo>
                  <a:pt x="3066" y="869"/>
                </a:lnTo>
                <a:lnTo>
                  <a:pt x="3066" y="871"/>
                </a:lnTo>
                <a:lnTo>
                  <a:pt x="3066" y="872"/>
                </a:lnTo>
                <a:lnTo>
                  <a:pt x="3066" y="874"/>
                </a:lnTo>
                <a:lnTo>
                  <a:pt x="3066" y="876"/>
                </a:lnTo>
                <a:lnTo>
                  <a:pt x="3068" y="876"/>
                </a:lnTo>
                <a:lnTo>
                  <a:pt x="3068" y="877"/>
                </a:lnTo>
                <a:lnTo>
                  <a:pt x="3068" y="879"/>
                </a:lnTo>
                <a:lnTo>
                  <a:pt x="3070" y="879"/>
                </a:lnTo>
                <a:lnTo>
                  <a:pt x="3070" y="877"/>
                </a:lnTo>
                <a:lnTo>
                  <a:pt x="3070" y="876"/>
                </a:lnTo>
                <a:lnTo>
                  <a:pt x="3070" y="874"/>
                </a:lnTo>
                <a:lnTo>
                  <a:pt x="3071" y="876"/>
                </a:lnTo>
                <a:lnTo>
                  <a:pt x="3071" y="874"/>
                </a:lnTo>
                <a:lnTo>
                  <a:pt x="3071" y="872"/>
                </a:lnTo>
                <a:lnTo>
                  <a:pt x="3073" y="872"/>
                </a:lnTo>
                <a:lnTo>
                  <a:pt x="3073" y="874"/>
                </a:lnTo>
                <a:lnTo>
                  <a:pt x="3073" y="876"/>
                </a:lnTo>
                <a:lnTo>
                  <a:pt x="3073" y="877"/>
                </a:lnTo>
                <a:lnTo>
                  <a:pt x="3073" y="879"/>
                </a:lnTo>
                <a:lnTo>
                  <a:pt x="3075" y="879"/>
                </a:lnTo>
                <a:lnTo>
                  <a:pt x="3075" y="877"/>
                </a:lnTo>
                <a:lnTo>
                  <a:pt x="3077" y="877"/>
                </a:lnTo>
                <a:lnTo>
                  <a:pt x="3078" y="877"/>
                </a:lnTo>
                <a:lnTo>
                  <a:pt x="3078" y="876"/>
                </a:lnTo>
                <a:lnTo>
                  <a:pt x="3080" y="876"/>
                </a:lnTo>
                <a:lnTo>
                  <a:pt x="3082" y="876"/>
                </a:lnTo>
                <a:lnTo>
                  <a:pt x="3082" y="874"/>
                </a:lnTo>
                <a:lnTo>
                  <a:pt x="3082" y="872"/>
                </a:lnTo>
                <a:lnTo>
                  <a:pt x="3083" y="874"/>
                </a:lnTo>
                <a:lnTo>
                  <a:pt x="3083" y="876"/>
                </a:lnTo>
                <a:lnTo>
                  <a:pt x="3085" y="876"/>
                </a:lnTo>
                <a:lnTo>
                  <a:pt x="3085" y="874"/>
                </a:lnTo>
                <a:lnTo>
                  <a:pt x="3087" y="874"/>
                </a:lnTo>
                <a:lnTo>
                  <a:pt x="3087" y="872"/>
                </a:lnTo>
                <a:lnTo>
                  <a:pt x="3085" y="872"/>
                </a:lnTo>
                <a:lnTo>
                  <a:pt x="3085" y="871"/>
                </a:lnTo>
                <a:lnTo>
                  <a:pt x="3085" y="869"/>
                </a:lnTo>
                <a:lnTo>
                  <a:pt x="3087" y="869"/>
                </a:lnTo>
                <a:lnTo>
                  <a:pt x="3087" y="871"/>
                </a:lnTo>
                <a:lnTo>
                  <a:pt x="3087" y="872"/>
                </a:lnTo>
                <a:lnTo>
                  <a:pt x="3088" y="872"/>
                </a:lnTo>
                <a:lnTo>
                  <a:pt x="3088" y="874"/>
                </a:lnTo>
                <a:lnTo>
                  <a:pt x="3090" y="874"/>
                </a:lnTo>
                <a:lnTo>
                  <a:pt x="3092" y="874"/>
                </a:lnTo>
                <a:lnTo>
                  <a:pt x="3092" y="872"/>
                </a:lnTo>
                <a:lnTo>
                  <a:pt x="3094" y="872"/>
                </a:lnTo>
                <a:lnTo>
                  <a:pt x="3094" y="871"/>
                </a:lnTo>
                <a:lnTo>
                  <a:pt x="3092" y="871"/>
                </a:lnTo>
                <a:lnTo>
                  <a:pt x="3094" y="869"/>
                </a:lnTo>
                <a:lnTo>
                  <a:pt x="3094" y="867"/>
                </a:lnTo>
                <a:lnTo>
                  <a:pt x="3094" y="865"/>
                </a:lnTo>
                <a:lnTo>
                  <a:pt x="3095" y="867"/>
                </a:lnTo>
                <a:lnTo>
                  <a:pt x="3094" y="869"/>
                </a:lnTo>
                <a:lnTo>
                  <a:pt x="3095" y="869"/>
                </a:lnTo>
                <a:lnTo>
                  <a:pt x="3094" y="871"/>
                </a:lnTo>
                <a:lnTo>
                  <a:pt x="3095" y="871"/>
                </a:lnTo>
                <a:lnTo>
                  <a:pt x="3097" y="871"/>
                </a:lnTo>
                <a:lnTo>
                  <a:pt x="3097" y="869"/>
                </a:lnTo>
                <a:lnTo>
                  <a:pt x="3095" y="865"/>
                </a:lnTo>
                <a:lnTo>
                  <a:pt x="3095" y="864"/>
                </a:lnTo>
                <a:lnTo>
                  <a:pt x="3095" y="862"/>
                </a:lnTo>
                <a:lnTo>
                  <a:pt x="3094" y="862"/>
                </a:lnTo>
                <a:lnTo>
                  <a:pt x="3094" y="864"/>
                </a:lnTo>
                <a:lnTo>
                  <a:pt x="3092" y="864"/>
                </a:lnTo>
                <a:lnTo>
                  <a:pt x="3090" y="864"/>
                </a:lnTo>
                <a:lnTo>
                  <a:pt x="3090" y="862"/>
                </a:lnTo>
                <a:lnTo>
                  <a:pt x="3092" y="864"/>
                </a:lnTo>
                <a:lnTo>
                  <a:pt x="3092" y="862"/>
                </a:lnTo>
                <a:lnTo>
                  <a:pt x="3090" y="860"/>
                </a:lnTo>
                <a:lnTo>
                  <a:pt x="3088" y="860"/>
                </a:lnTo>
                <a:lnTo>
                  <a:pt x="3090" y="859"/>
                </a:lnTo>
                <a:lnTo>
                  <a:pt x="3090" y="860"/>
                </a:lnTo>
                <a:lnTo>
                  <a:pt x="3092" y="860"/>
                </a:lnTo>
                <a:lnTo>
                  <a:pt x="3092" y="862"/>
                </a:lnTo>
                <a:lnTo>
                  <a:pt x="3094" y="862"/>
                </a:lnTo>
                <a:lnTo>
                  <a:pt x="3094" y="860"/>
                </a:lnTo>
                <a:lnTo>
                  <a:pt x="3092" y="859"/>
                </a:lnTo>
                <a:lnTo>
                  <a:pt x="3092" y="857"/>
                </a:lnTo>
                <a:lnTo>
                  <a:pt x="3094" y="857"/>
                </a:lnTo>
                <a:lnTo>
                  <a:pt x="3094" y="859"/>
                </a:lnTo>
                <a:lnTo>
                  <a:pt x="3094" y="860"/>
                </a:lnTo>
                <a:lnTo>
                  <a:pt x="3095" y="860"/>
                </a:lnTo>
                <a:lnTo>
                  <a:pt x="3095" y="862"/>
                </a:lnTo>
                <a:lnTo>
                  <a:pt x="3097" y="862"/>
                </a:lnTo>
                <a:lnTo>
                  <a:pt x="3099" y="862"/>
                </a:lnTo>
                <a:lnTo>
                  <a:pt x="3100" y="862"/>
                </a:lnTo>
                <a:lnTo>
                  <a:pt x="3100" y="860"/>
                </a:lnTo>
                <a:lnTo>
                  <a:pt x="3100" y="859"/>
                </a:lnTo>
                <a:lnTo>
                  <a:pt x="3102" y="859"/>
                </a:lnTo>
                <a:lnTo>
                  <a:pt x="3102" y="860"/>
                </a:lnTo>
                <a:lnTo>
                  <a:pt x="3104" y="860"/>
                </a:lnTo>
                <a:lnTo>
                  <a:pt x="3106" y="862"/>
                </a:lnTo>
                <a:lnTo>
                  <a:pt x="3106" y="864"/>
                </a:lnTo>
                <a:lnTo>
                  <a:pt x="3106" y="865"/>
                </a:lnTo>
                <a:lnTo>
                  <a:pt x="3106" y="867"/>
                </a:lnTo>
                <a:lnTo>
                  <a:pt x="3107" y="867"/>
                </a:lnTo>
                <a:lnTo>
                  <a:pt x="3107" y="869"/>
                </a:lnTo>
                <a:lnTo>
                  <a:pt x="3107" y="871"/>
                </a:lnTo>
                <a:lnTo>
                  <a:pt x="3109" y="872"/>
                </a:lnTo>
                <a:lnTo>
                  <a:pt x="3107" y="872"/>
                </a:lnTo>
                <a:lnTo>
                  <a:pt x="3107" y="874"/>
                </a:lnTo>
                <a:lnTo>
                  <a:pt x="3107" y="876"/>
                </a:lnTo>
                <a:lnTo>
                  <a:pt x="3109" y="876"/>
                </a:lnTo>
                <a:lnTo>
                  <a:pt x="3109" y="877"/>
                </a:lnTo>
                <a:lnTo>
                  <a:pt x="3109" y="879"/>
                </a:lnTo>
                <a:lnTo>
                  <a:pt x="3111" y="879"/>
                </a:lnTo>
                <a:lnTo>
                  <a:pt x="3111" y="881"/>
                </a:lnTo>
                <a:lnTo>
                  <a:pt x="3112" y="882"/>
                </a:lnTo>
                <a:lnTo>
                  <a:pt x="3112" y="884"/>
                </a:lnTo>
                <a:lnTo>
                  <a:pt x="3114" y="884"/>
                </a:lnTo>
                <a:lnTo>
                  <a:pt x="3114" y="886"/>
                </a:lnTo>
                <a:lnTo>
                  <a:pt x="3116" y="888"/>
                </a:lnTo>
                <a:lnTo>
                  <a:pt x="3118" y="889"/>
                </a:lnTo>
                <a:lnTo>
                  <a:pt x="3118" y="891"/>
                </a:lnTo>
                <a:lnTo>
                  <a:pt x="3119" y="891"/>
                </a:lnTo>
                <a:lnTo>
                  <a:pt x="3119" y="893"/>
                </a:lnTo>
                <a:lnTo>
                  <a:pt x="3121" y="893"/>
                </a:lnTo>
                <a:lnTo>
                  <a:pt x="3121" y="893"/>
                </a:lnTo>
                <a:lnTo>
                  <a:pt x="3123" y="893"/>
                </a:lnTo>
                <a:lnTo>
                  <a:pt x="3124" y="893"/>
                </a:lnTo>
                <a:lnTo>
                  <a:pt x="3124" y="894"/>
                </a:lnTo>
                <a:lnTo>
                  <a:pt x="3126" y="894"/>
                </a:lnTo>
                <a:lnTo>
                  <a:pt x="3128" y="894"/>
                </a:lnTo>
                <a:lnTo>
                  <a:pt x="3128" y="896"/>
                </a:lnTo>
                <a:lnTo>
                  <a:pt x="3128" y="898"/>
                </a:lnTo>
                <a:lnTo>
                  <a:pt x="3128" y="900"/>
                </a:lnTo>
                <a:lnTo>
                  <a:pt x="3126" y="900"/>
                </a:lnTo>
                <a:lnTo>
                  <a:pt x="3128" y="901"/>
                </a:lnTo>
                <a:lnTo>
                  <a:pt x="3129" y="901"/>
                </a:lnTo>
                <a:lnTo>
                  <a:pt x="3129" y="900"/>
                </a:lnTo>
                <a:lnTo>
                  <a:pt x="3131" y="900"/>
                </a:lnTo>
                <a:lnTo>
                  <a:pt x="3133" y="900"/>
                </a:lnTo>
                <a:lnTo>
                  <a:pt x="3135" y="900"/>
                </a:lnTo>
                <a:lnTo>
                  <a:pt x="3135" y="901"/>
                </a:lnTo>
                <a:lnTo>
                  <a:pt x="3136" y="901"/>
                </a:lnTo>
                <a:lnTo>
                  <a:pt x="3136" y="903"/>
                </a:lnTo>
                <a:lnTo>
                  <a:pt x="3136" y="905"/>
                </a:lnTo>
                <a:lnTo>
                  <a:pt x="3138" y="905"/>
                </a:lnTo>
                <a:lnTo>
                  <a:pt x="3138" y="906"/>
                </a:lnTo>
                <a:lnTo>
                  <a:pt x="3140" y="906"/>
                </a:lnTo>
                <a:lnTo>
                  <a:pt x="3140" y="908"/>
                </a:lnTo>
                <a:lnTo>
                  <a:pt x="3138" y="908"/>
                </a:lnTo>
                <a:lnTo>
                  <a:pt x="3138" y="910"/>
                </a:lnTo>
                <a:lnTo>
                  <a:pt x="3140" y="912"/>
                </a:lnTo>
                <a:lnTo>
                  <a:pt x="3140" y="910"/>
                </a:lnTo>
                <a:lnTo>
                  <a:pt x="3141" y="910"/>
                </a:lnTo>
                <a:lnTo>
                  <a:pt x="3143" y="912"/>
                </a:lnTo>
                <a:lnTo>
                  <a:pt x="3141" y="912"/>
                </a:lnTo>
                <a:lnTo>
                  <a:pt x="3140" y="912"/>
                </a:lnTo>
                <a:lnTo>
                  <a:pt x="3138" y="912"/>
                </a:lnTo>
                <a:lnTo>
                  <a:pt x="3136" y="910"/>
                </a:lnTo>
                <a:lnTo>
                  <a:pt x="3136" y="912"/>
                </a:lnTo>
                <a:lnTo>
                  <a:pt x="3138" y="913"/>
                </a:lnTo>
                <a:lnTo>
                  <a:pt x="3138" y="915"/>
                </a:lnTo>
                <a:lnTo>
                  <a:pt x="3140" y="915"/>
                </a:lnTo>
                <a:lnTo>
                  <a:pt x="3140" y="917"/>
                </a:lnTo>
                <a:lnTo>
                  <a:pt x="3141" y="917"/>
                </a:lnTo>
                <a:lnTo>
                  <a:pt x="3143" y="917"/>
                </a:lnTo>
                <a:lnTo>
                  <a:pt x="3143" y="918"/>
                </a:lnTo>
                <a:lnTo>
                  <a:pt x="3145" y="918"/>
                </a:lnTo>
                <a:lnTo>
                  <a:pt x="3147" y="920"/>
                </a:lnTo>
                <a:lnTo>
                  <a:pt x="3145" y="920"/>
                </a:lnTo>
                <a:lnTo>
                  <a:pt x="3147" y="922"/>
                </a:lnTo>
                <a:lnTo>
                  <a:pt x="3147" y="924"/>
                </a:lnTo>
                <a:lnTo>
                  <a:pt x="3147" y="924"/>
                </a:lnTo>
                <a:lnTo>
                  <a:pt x="3147" y="925"/>
                </a:lnTo>
                <a:lnTo>
                  <a:pt x="3148" y="925"/>
                </a:lnTo>
                <a:lnTo>
                  <a:pt x="3148" y="927"/>
                </a:lnTo>
                <a:lnTo>
                  <a:pt x="3148" y="929"/>
                </a:lnTo>
                <a:lnTo>
                  <a:pt x="3150" y="930"/>
                </a:lnTo>
                <a:lnTo>
                  <a:pt x="3150" y="932"/>
                </a:lnTo>
                <a:lnTo>
                  <a:pt x="3150" y="934"/>
                </a:lnTo>
                <a:lnTo>
                  <a:pt x="3152" y="934"/>
                </a:lnTo>
                <a:lnTo>
                  <a:pt x="3152" y="935"/>
                </a:lnTo>
                <a:lnTo>
                  <a:pt x="3152" y="937"/>
                </a:lnTo>
                <a:lnTo>
                  <a:pt x="3152" y="939"/>
                </a:lnTo>
                <a:lnTo>
                  <a:pt x="3153" y="941"/>
                </a:lnTo>
                <a:lnTo>
                  <a:pt x="3152" y="941"/>
                </a:lnTo>
                <a:lnTo>
                  <a:pt x="3152" y="942"/>
                </a:lnTo>
                <a:lnTo>
                  <a:pt x="3152" y="944"/>
                </a:lnTo>
                <a:lnTo>
                  <a:pt x="3152" y="946"/>
                </a:lnTo>
                <a:lnTo>
                  <a:pt x="3152" y="947"/>
                </a:lnTo>
                <a:lnTo>
                  <a:pt x="3152" y="949"/>
                </a:lnTo>
                <a:lnTo>
                  <a:pt x="3152" y="951"/>
                </a:lnTo>
                <a:lnTo>
                  <a:pt x="3152" y="953"/>
                </a:lnTo>
                <a:lnTo>
                  <a:pt x="3152" y="954"/>
                </a:lnTo>
                <a:lnTo>
                  <a:pt x="3152" y="956"/>
                </a:lnTo>
                <a:lnTo>
                  <a:pt x="3152" y="959"/>
                </a:lnTo>
                <a:lnTo>
                  <a:pt x="3152" y="961"/>
                </a:lnTo>
                <a:lnTo>
                  <a:pt x="3153" y="961"/>
                </a:lnTo>
                <a:lnTo>
                  <a:pt x="3153" y="959"/>
                </a:lnTo>
                <a:lnTo>
                  <a:pt x="3155" y="959"/>
                </a:lnTo>
                <a:lnTo>
                  <a:pt x="3155" y="958"/>
                </a:lnTo>
                <a:lnTo>
                  <a:pt x="3157" y="958"/>
                </a:lnTo>
                <a:lnTo>
                  <a:pt x="3155" y="959"/>
                </a:lnTo>
                <a:lnTo>
                  <a:pt x="3155" y="961"/>
                </a:lnTo>
                <a:lnTo>
                  <a:pt x="3157" y="961"/>
                </a:lnTo>
                <a:lnTo>
                  <a:pt x="3157" y="963"/>
                </a:lnTo>
                <a:lnTo>
                  <a:pt x="3159" y="963"/>
                </a:lnTo>
                <a:lnTo>
                  <a:pt x="3159" y="961"/>
                </a:lnTo>
                <a:lnTo>
                  <a:pt x="3160" y="961"/>
                </a:lnTo>
                <a:lnTo>
                  <a:pt x="3160" y="963"/>
                </a:lnTo>
                <a:lnTo>
                  <a:pt x="3159" y="963"/>
                </a:lnTo>
                <a:lnTo>
                  <a:pt x="3159" y="965"/>
                </a:lnTo>
                <a:lnTo>
                  <a:pt x="3160" y="965"/>
                </a:lnTo>
                <a:lnTo>
                  <a:pt x="3162" y="965"/>
                </a:lnTo>
                <a:lnTo>
                  <a:pt x="3162" y="963"/>
                </a:lnTo>
                <a:lnTo>
                  <a:pt x="3162" y="961"/>
                </a:lnTo>
                <a:lnTo>
                  <a:pt x="3162" y="959"/>
                </a:lnTo>
                <a:lnTo>
                  <a:pt x="3164" y="961"/>
                </a:lnTo>
                <a:lnTo>
                  <a:pt x="3165" y="961"/>
                </a:lnTo>
                <a:lnTo>
                  <a:pt x="3164" y="963"/>
                </a:lnTo>
                <a:lnTo>
                  <a:pt x="3165" y="963"/>
                </a:lnTo>
                <a:lnTo>
                  <a:pt x="3165" y="965"/>
                </a:lnTo>
                <a:lnTo>
                  <a:pt x="3167" y="965"/>
                </a:lnTo>
                <a:lnTo>
                  <a:pt x="3169" y="965"/>
                </a:lnTo>
                <a:lnTo>
                  <a:pt x="3169" y="961"/>
                </a:lnTo>
                <a:lnTo>
                  <a:pt x="3169" y="959"/>
                </a:lnTo>
                <a:lnTo>
                  <a:pt x="3171" y="959"/>
                </a:lnTo>
                <a:lnTo>
                  <a:pt x="3169" y="958"/>
                </a:lnTo>
                <a:lnTo>
                  <a:pt x="3171" y="958"/>
                </a:lnTo>
                <a:lnTo>
                  <a:pt x="3172" y="958"/>
                </a:lnTo>
                <a:lnTo>
                  <a:pt x="3172" y="956"/>
                </a:lnTo>
                <a:lnTo>
                  <a:pt x="3174" y="956"/>
                </a:lnTo>
                <a:lnTo>
                  <a:pt x="3172" y="954"/>
                </a:lnTo>
                <a:lnTo>
                  <a:pt x="3174" y="954"/>
                </a:lnTo>
                <a:lnTo>
                  <a:pt x="3174" y="956"/>
                </a:lnTo>
                <a:lnTo>
                  <a:pt x="3176" y="954"/>
                </a:lnTo>
                <a:lnTo>
                  <a:pt x="3176" y="953"/>
                </a:lnTo>
                <a:lnTo>
                  <a:pt x="3174" y="951"/>
                </a:lnTo>
                <a:lnTo>
                  <a:pt x="3176" y="951"/>
                </a:lnTo>
                <a:lnTo>
                  <a:pt x="3176" y="953"/>
                </a:lnTo>
                <a:lnTo>
                  <a:pt x="3177" y="953"/>
                </a:lnTo>
                <a:lnTo>
                  <a:pt x="3179" y="953"/>
                </a:lnTo>
                <a:lnTo>
                  <a:pt x="3179" y="951"/>
                </a:lnTo>
                <a:lnTo>
                  <a:pt x="3181" y="951"/>
                </a:lnTo>
                <a:lnTo>
                  <a:pt x="3181" y="949"/>
                </a:lnTo>
                <a:lnTo>
                  <a:pt x="3181" y="947"/>
                </a:lnTo>
                <a:lnTo>
                  <a:pt x="3181" y="946"/>
                </a:lnTo>
                <a:lnTo>
                  <a:pt x="3181" y="944"/>
                </a:lnTo>
                <a:lnTo>
                  <a:pt x="3181" y="942"/>
                </a:lnTo>
                <a:lnTo>
                  <a:pt x="3181" y="941"/>
                </a:lnTo>
                <a:lnTo>
                  <a:pt x="3181" y="939"/>
                </a:lnTo>
                <a:lnTo>
                  <a:pt x="3179" y="939"/>
                </a:lnTo>
                <a:lnTo>
                  <a:pt x="3179" y="937"/>
                </a:lnTo>
                <a:lnTo>
                  <a:pt x="3181" y="937"/>
                </a:lnTo>
                <a:lnTo>
                  <a:pt x="3181" y="939"/>
                </a:lnTo>
                <a:lnTo>
                  <a:pt x="3182" y="939"/>
                </a:lnTo>
                <a:lnTo>
                  <a:pt x="3182" y="941"/>
                </a:lnTo>
                <a:lnTo>
                  <a:pt x="3182" y="942"/>
                </a:lnTo>
                <a:lnTo>
                  <a:pt x="3184" y="942"/>
                </a:lnTo>
                <a:lnTo>
                  <a:pt x="3184" y="944"/>
                </a:lnTo>
                <a:lnTo>
                  <a:pt x="3184" y="946"/>
                </a:lnTo>
                <a:lnTo>
                  <a:pt x="3186" y="946"/>
                </a:lnTo>
                <a:lnTo>
                  <a:pt x="3186" y="947"/>
                </a:lnTo>
                <a:lnTo>
                  <a:pt x="3186" y="949"/>
                </a:lnTo>
                <a:lnTo>
                  <a:pt x="3188" y="949"/>
                </a:lnTo>
                <a:lnTo>
                  <a:pt x="3188" y="951"/>
                </a:lnTo>
                <a:lnTo>
                  <a:pt x="3188" y="953"/>
                </a:lnTo>
                <a:lnTo>
                  <a:pt x="3188" y="953"/>
                </a:lnTo>
                <a:lnTo>
                  <a:pt x="3188" y="951"/>
                </a:lnTo>
                <a:lnTo>
                  <a:pt x="3189" y="951"/>
                </a:lnTo>
                <a:lnTo>
                  <a:pt x="3191" y="951"/>
                </a:lnTo>
                <a:lnTo>
                  <a:pt x="3189" y="953"/>
                </a:lnTo>
                <a:lnTo>
                  <a:pt x="3188" y="953"/>
                </a:lnTo>
                <a:lnTo>
                  <a:pt x="3188" y="954"/>
                </a:lnTo>
                <a:lnTo>
                  <a:pt x="3188" y="956"/>
                </a:lnTo>
                <a:lnTo>
                  <a:pt x="3189" y="956"/>
                </a:lnTo>
                <a:lnTo>
                  <a:pt x="3189" y="954"/>
                </a:lnTo>
                <a:lnTo>
                  <a:pt x="3191" y="954"/>
                </a:lnTo>
                <a:lnTo>
                  <a:pt x="3191" y="956"/>
                </a:lnTo>
                <a:lnTo>
                  <a:pt x="3191" y="958"/>
                </a:lnTo>
                <a:lnTo>
                  <a:pt x="3191" y="959"/>
                </a:lnTo>
                <a:lnTo>
                  <a:pt x="3191" y="961"/>
                </a:lnTo>
                <a:lnTo>
                  <a:pt x="3193" y="961"/>
                </a:lnTo>
                <a:lnTo>
                  <a:pt x="3193" y="963"/>
                </a:lnTo>
                <a:lnTo>
                  <a:pt x="3193" y="965"/>
                </a:lnTo>
                <a:lnTo>
                  <a:pt x="3193" y="966"/>
                </a:lnTo>
                <a:lnTo>
                  <a:pt x="3194" y="968"/>
                </a:lnTo>
                <a:lnTo>
                  <a:pt x="3194" y="970"/>
                </a:lnTo>
                <a:lnTo>
                  <a:pt x="3194" y="971"/>
                </a:lnTo>
                <a:lnTo>
                  <a:pt x="3194" y="973"/>
                </a:lnTo>
                <a:lnTo>
                  <a:pt x="3196" y="973"/>
                </a:lnTo>
                <a:lnTo>
                  <a:pt x="3196" y="975"/>
                </a:lnTo>
                <a:lnTo>
                  <a:pt x="3196" y="975"/>
                </a:lnTo>
                <a:lnTo>
                  <a:pt x="3196" y="977"/>
                </a:lnTo>
                <a:lnTo>
                  <a:pt x="3196" y="978"/>
                </a:lnTo>
                <a:lnTo>
                  <a:pt x="3198" y="978"/>
                </a:lnTo>
                <a:lnTo>
                  <a:pt x="3200" y="978"/>
                </a:lnTo>
                <a:lnTo>
                  <a:pt x="3200" y="980"/>
                </a:lnTo>
                <a:lnTo>
                  <a:pt x="3198" y="978"/>
                </a:lnTo>
                <a:lnTo>
                  <a:pt x="3198" y="980"/>
                </a:lnTo>
                <a:lnTo>
                  <a:pt x="3198" y="982"/>
                </a:lnTo>
                <a:lnTo>
                  <a:pt x="3200" y="982"/>
                </a:lnTo>
                <a:lnTo>
                  <a:pt x="3200" y="983"/>
                </a:lnTo>
                <a:lnTo>
                  <a:pt x="3200" y="985"/>
                </a:lnTo>
                <a:lnTo>
                  <a:pt x="3201" y="987"/>
                </a:lnTo>
                <a:lnTo>
                  <a:pt x="3201" y="989"/>
                </a:lnTo>
                <a:lnTo>
                  <a:pt x="3201" y="990"/>
                </a:lnTo>
                <a:lnTo>
                  <a:pt x="3201" y="992"/>
                </a:lnTo>
                <a:lnTo>
                  <a:pt x="3203" y="992"/>
                </a:lnTo>
                <a:lnTo>
                  <a:pt x="3205" y="992"/>
                </a:lnTo>
                <a:lnTo>
                  <a:pt x="3205" y="994"/>
                </a:lnTo>
                <a:lnTo>
                  <a:pt x="3205" y="995"/>
                </a:lnTo>
                <a:lnTo>
                  <a:pt x="3205" y="997"/>
                </a:lnTo>
                <a:lnTo>
                  <a:pt x="3206" y="997"/>
                </a:lnTo>
                <a:lnTo>
                  <a:pt x="3206" y="999"/>
                </a:lnTo>
                <a:lnTo>
                  <a:pt x="3208" y="999"/>
                </a:lnTo>
                <a:lnTo>
                  <a:pt x="3208" y="1000"/>
                </a:lnTo>
                <a:lnTo>
                  <a:pt x="3208" y="1002"/>
                </a:lnTo>
                <a:lnTo>
                  <a:pt x="3210" y="1002"/>
                </a:lnTo>
                <a:lnTo>
                  <a:pt x="3210" y="1004"/>
                </a:lnTo>
                <a:lnTo>
                  <a:pt x="3210" y="1006"/>
                </a:lnTo>
                <a:lnTo>
                  <a:pt x="3210" y="1007"/>
                </a:lnTo>
                <a:lnTo>
                  <a:pt x="3212" y="1007"/>
                </a:lnTo>
                <a:lnTo>
                  <a:pt x="3212" y="1009"/>
                </a:lnTo>
                <a:lnTo>
                  <a:pt x="3212" y="1011"/>
                </a:lnTo>
                <a:lnTo>
                  <a:pt x="3212" y="1012"/>
                </a:lnTo>
                <a:lnTo>
                  <a:pt x="3212" y="1014"/>
                </a:lnTo>
                <a:lnTo>
                  <a:pt x="3212" y="1016"/>
                </a:lnTo>
                <a:lnTo>
                  <a:pt x="3212" y="1016"/>
                </a:lnTo>
                <a:lnTo>
                  <a:pt x="3213" y="1016"/>
                </a:lnTo>
                <a:lnTo>
                  <a:pt x="3213" y="1018"/>
                </a:lnTo>
                <a:lnTo>
                  <a:pt x="3212" y="1018"/>
                </a:lnTo>
                <a:lnTo>
                  <a:pt x="3212" y="1019"/>
                </a:lnTo>
                <a:lnTo>
                  <a:pt x="3213" y="1019"/>
                </a:lnTo>
                <a:lnTo>
                  <a:pt x="3213" y="1021"/>
                </a:lnTo>
                <a:lnTo>
                  <a:pt x="3212" y="1021"/>
                </a:lnTo>
                <a:lnTo>
                  <a:pt x="3212" y="1023"/>
                </a:lnTo>
                <a:lnTo>
                  <a:pt x="3213" y="1023"/>
                </a:lnTo>
                <a:lnTo>
                  <a:pt x="3213" y="1024"/>
                </a:lnTo>
                <a:lnTo>
                  <a:pt x="3215" y="1024"/>
                </a:lnTo>
                <a:lnTo>
                  <a:pt x="3215" y="1026"/>
                </a:lnTo>
                <a:lnTo>
                  <a:pt x="3215" y="1028"/>
                </a:lnTo>
                <a:lnTo>
                  <a:pt x="3215" y="1030"/>
                </a:lnTo>
                <a:lnTo>
                  <a:pt x="3215" y="1031"/>
                </a:lnTo>
                <a:lnTo>
                  <a:pt x="3215" y="1033"/>
                </a:lnTo>
                <a:lnTo>
                  <a:pt x="3215" y="1035"/>
                </a:lnTo>
                <a:lnTo>
                  <a:pt x="3215" y="1036"/>
                </a:lnTo>
                <a:lnTo>
                  <a:pt x="3215" y="1038"/>
                </a:lnTo>
                <a:lnTo>
                  <a:pt x="3215" y="1040"/>
                </a:lnTo>
                <a:lnTo>
                  <a:pt x="3213" y="1040"/>
                </a:lnTo>
                <a:lnTo>
                  <a:pt x="3213" y="1042"/>
                </a:lnTo>
                <a:lnTo>
                  <a:pt x="3213" y="1043"/>
                </a:lnTo>
                <a:lnTo>
                  <a:pt x="3213" y="1045"/>
                </a:lnTo>
                <a:lnTo>
                  <a:pt x="3215" y="1047"/>
                </a:lnTo>
                <a:lnTo>
                  <a:pt x="3215" y="1048"/>
                </a:lnTo>
                <a:lnTo>
                  <a:pt x="3215" y="1050"/>
                </a:lnTo>
                <a:lnTo>
                  <a:pt x="3215" y="1052"/>
                </a:lnTo>
                <a:lnTo>
                  <a:pt x="3217" y="1050"/>
                </a:lnTo>
                <a:lnTo>
                  <a:pt x="3217" y="1052"/>
                </a:lnTo>
                <a:lnTo>
                  <a:pt x="3217" y="1054"/>
                </a:lnTo>
                <a:lnTo>
                  <a:pt x="3215" y="1054"/>
                </a:lnTo>
                <a:lnTo>
                  <a:pt x="3215" y="1055"/>
                </a:lnTo>
                <a:lnTo>
                  <a:pt x="3215" y="1057"/>
                </a:lnTo>
                <a:lnTo>
                  <a:pt x="3215" y="1057"/>
                </a:lnTo>
                <a:lnTo>
                  <a:pt x="3215" y="1059"/>
                </a:lnTo>
                <a:lnTo>
                  <a:pt x="3215" y="1060"/>
                </a:lnTo>
                <a:lnTo>
                  <a:pt x="3215" y="1062"/>
                </a:lnTo>
                <a:lnTo>
                  <a:pt x="3213" y="1064"/>
                </a:lnTo>
                <a:lnTo>
                  <a:pt x="3215" y="1065"/>
                </a:lnTo>
                <a:lnTo>
                  <a:pt x="3215" y="1067"/>
                </a:lnTo>
                <a:lnTo>
                  <a:pt x="3213" y="1067"/>
                </a:lnTo>
                <a:lnTo>
                  <a:pt x="3213" y="1069"/>
                </a:lnTo>
                <a:lnTo>
                  <a:pt x="3213" y="1071"/>
                </a:lnTo>
                <a:lnTo>
                  <a:pt x="3213" y="1072"/>
                </a:lnTo>
                <a:lnTo>
                  <a:pt x="3213" y="1074"/>
                </a:lnTo>
                <a:lnTo>
                  <a:pt x="3213" y="1076"/>
                </a:lnTo>
                <a:lnTo>
                  <a:pt x="3215" y="1077"/>
                </a:lnTo>
                <a:lnTo>
                  <a:pt x="3215" y="1079"/>
                </a:lnTo>
                <a:lnTo>
                  <a:pt x="3217" y="1079"/>
                </a:lnTo>
                <a:lnTo>
                  <a:pt x="3217" y="1077"/>
                </a:lnTo>
                <a:lnTo>
                  <a:pt x="3218" y="1077"/>
                </a:lnTo>
                <a:lnTo>
                  <a:pt x="3220" y="1077"/>
                </a:lnTo>
                <a:lnTo>
                  <a:pt x="3220" y="1079"/>
                </a:lnTo>
                <a:lnTo>
                  <a:pt x="3220" y="1081"/>
                </a:lnTo>
                <a:lnTo>
                  <a:pt x="3220" y="1083"/>
                </a:lnTo>
                <a:lnTo>
                  <a:pt x="3222" y="1081"/>
                </a:lnTo>
                <a:lnTo>
                  <a:pt x="3223" y="1081"/>
                </a:lnTo>
                <a:lnTo>
                  <a:pt x="3223" y="1083"/>
                </a:lnTo>
                <a:lnTo>
                  <a:pt x="3223" y="1084"/>
                </a:lnTo>
                <a:lnTo>
                  <a:pt x="3223" y="1086"/>
                </a:lnTo>
                <a:lnTo>
                  <a:pt x="3225" y="1086"/>
                </a:lnTo>
                <a:lnTo>
                  <a:pt x="3227" y="1086"/>
                </a:lnTo>
                <a:lnTo>
                  <a:pt x="3227" y="1088"/>
                </a:lnTo>
                <a:lnTo>
                  <a:pt x="3229" y="1089"/>
                </a:lnTo>
                <a:lnTo>
                  <a:pt x="3229" y="1091"/>
                </a:lnTo>
                <a:lnTo>
                  <a:pt x="3229" y="1093"/>
                </a:lnTo>
                <a:lnTo>
                  <a:pt x="3229" y="1093"/>
                </a:lnTo>
                <a:lnTo>
                  <a:pt x="3230" y="1093"/>
                </a:lnTo>
                <a:lnTo>
                  <a:pt x="3230" y="1095"/>
                </a:lnTo>
                <a:lnTo>
                  <a:pt x="3230" y="1096"/>
                </a:lnTo>
                <a:lnTo>
                  <a:pt x="3232" y="1095"/>
                </a:lnTo>
                <a:lnTo>
                  <a:pt x="3232" y="1096"/>
                </a:lnTo>
                <a:lnTo>
                  <a:pt x="3232" y="1098"/>
                </a:lnTo>
                <a:lnTo>
                  <a:pt x="3232" y="1098"/>
                </a:lnTo>
                <a:lnTo>
                  <a:pt x="3234" y="1100"/>
                </a:lnTo>
                <a:lnTo>
                  <a:pt x="3234" y="1101"/>
                </a:lnTo>
                <a:lnTo>
                  <a:pt x="3235" y="1101"/>
                </a:lnTo>
                <a:lnTo>
                  <a:pt x="3235" y="1103"/>
                </a:lnTo>
                <a:lnTo>
                  <a:pt x="3237" y="1105"/>
                </a:lnTo>
                <a:lnTo>
                  <a:pt x="3237" y="1107"/>
                </a:lnTo>
                <a:lnTo>
                  <a:pt x="3239" y="1107"/>
                </a:lnTo>
                <a:lnTo>
                  <a:pt x="3239" y="1108"/>
                </a:lnTo>
                <a:lnTo>
                  <a:pt x="3239" y="1110"/>
                </a:lnTo>
                <a:lnTo>
                  <a:pt x="3241" y="1110"/>
                </a:lnTo>
                <a:lnTo>
                  <a:pt x="3241" y="1112"/>
                </a:lnTo>
                <a:lnTo>
                  <a:pt x="3241" y="1115"/>
                </a:lnTo>
                <a:lnTo>
                  <a:pt x="3241" y="1117"/>
                </a:lnTo>
                <a:lnTo>
                  <a:pt x="3242" y="1117"/>
                </a:lnTo>
                <a:lnTo>
                  <a:pt x="3241" y="1118"/>
                </a:lnTo>
                <a:lnTo>
                  <a:pt x="3242" y="1120"/>
                </a:lnTo>
                <a:lnTo>
                  <a:pt x="3242" y="1122"/>
                </a:lnTo>
                <a:lnTo>
                  <a:pt x="3242" y="1124"/>
                </a:lnTo>
                <a:lnTo>
                  <a:pt x="3242" y="1125"/>
                </a:lnTo>
                <a:lnTo>
                  <a:pt x="3242" y="1127"/>
                </a:lnTo>
                <a:lnTo>
                  <a:pt x="3242" y="1129"/>
                </a:lnTo>
                <a:lnTo>
                  <a:pt x="3242" y="1130"/>
                </a:lnTo>
                <a:lnTo>
                  <a:pt x="3244" y="1129"/>
                </a:lnTo>
                <a:lnTo>
                  <a:pt x="3244" y="1130"/>
                </a:lnTo>
                <a:lnTo>
                  <a:pt x="3244" y="1132"/>
                </a:lnTo>
                <a:lnTo>
                  <a:pt x="3246" y="1132"/>
                </a:lnTo>
                <a:lnTo>
                  <a:pt x="3246" y="1134"/>
                </a:lnTo>
                <a:lnTo>
                  <a:pt x="3246" y="1136"/>
                </a:lnTo>
                <a:lnTo>
                  <a:pt x="3246" y="1137"/>
                </a:lnTo>
                <a:lnTo>
                  <a:pt x="3246" y="1139"/>
                </a:lnTo>
                <a:lnTo>
                  <a:pt x="3246" y="1139"/>
                </a:lnTo>
                <a:lnTo>
                  <a:pt x="3246" y="1141"/>
                </a:lnTo>
                <a:lnTo>
                  <a:pt x="3247" y="1141"/>
                </a:lnTo>
                <a:lnTo>
                  <a:pt x="3247" y="1142"/>
                </a:lnTo>
                <a:lnTo>
                  <a:pt x="3247" y="1144"/>
                </a:lnTo>
                <a:lnTo>
                  <a:pt x="3249" y="1144"/>
                </a:lnTo>
                <a:lnTo>
                  <a:pt x="3249" y="1146"/>
                </a:lnTo>
                <a:lnTo>
                  <a:pt x="3249" y="1148"/>
                </a:lnTo>
                <a:lnTo>
                  <a:pt x="3251" y="1148"/>
                </a:lnTo>
                <a:lnTo>
                  <a:pt x="3251" y="1149"/>
                </a:lnTo>
                <a:lnTo>
                  <a:pt x="3253" y="1151"/>
                </a:lnTo>
                <a:lnTo>
                  <a:pt x="3253" y="1153"/>
                </a:lnTo>
                <a:lnTo>
                  <a:pt x="3254" y="1153"/>
                </a:lnTo>
                <a:lnTo>
                  <a:pt x="3254" y="1154"/>
                </a:lnTo>
                <a:lnTo>
                  <a:pt x="3254" y="1156"/>
                </a:lnTo>
                <a:lnTo>
                  <a:pt x="3256" y="1158"/>
                </a:lnTo>
                <a:lnTo>
                  <a:pt x="3256" y="1160"/>
                </a:lnTo>
                <a:lnTo>
                  <a:pt x="3254" y="1160"/>
                </a:lnTo>
                <a:lnTo>
                  <a:pt x="3254" y="1161"/>
                </a:lnTo>
                <a:lnTo>
                  <a:pt x="3256" y="1161"/>
                </a:lnTo>
                <a:lnTo>
                  <a:pt x="3258" y="1163"/>
                </a:lnTo>
                <a:lnTo>
                  <a:pt x="3258" y="1165"/>
                </a:lnTo>
                <a:lnTo>
                  <a:pt x="3259" y="1165"/>
                </a:lnTo>
                <a:lnTo>
                  <a:pt x="3261" y="1165"/>
                </a:lnTo>
                <a:lnTo>
                  <a:pt x="3261" y="1166"/>
                </a:lnTo>
                <a:lnTo>
                  <a:pt x="3261" y="1168"/>
                </a:lnTo>
                <a:lnTo>
                  <a:pt x="3263" y="1168"/>
                </a:lnTo>
                <a:lnTo>
                  <a:pt x="3265" y="1170"/>
                </a:lnTo>
                <a:lnTo>
                  <a:pt x="3266" y="1172"/>
                </a:lnTo>
                <a:lnTo>
                  <a:pt x="3268" y="1172"/>
                </a:lnTo>
                <a:lnTo>
                  <a:pt x="3270" y="1173"/>
                </a:lnTo>
                <a:lnTo>
                  <a:pt x="3270" y="1173"/>
                </a:lnTo>
                <a:lnTo>
                  <a:pt x="3270" y="1175"/>
                </a:lnTo>
                <a:lnTo>
                  <a:pt x="3270" y="1175"/>
                </a:lnTo>
                <a:lnTo>
                  <a:pt x="3270" y="1177"/>
                </a:lnTo>
                <a:lnTo>
                  <a:pt x="3271" y="1177"/>
                </a:lnTo>
                <a:lnTo>
                  <a:pt x="3273" y="1177"/>
                </a:lnTo>
                <a:lnTo>
                  <a:pt x="3273" y="1178"/>
                </a:lnTo>
                <a:lnTo>
                  <a:pt x="3275" y="1178"/>
                </a:lnTo>
                <a:lnTo>
                  <a:pt x="3276" y="1180"/>
                </a:lnTo>
                <a:lnTo>
                  <a:pt x="3278" y="1182"/>
                </a:lnTo>
                <a:lnTo>
                  <a:pt x="3280" y="1182"/>
                </a:lnTo>
                <a:lnTo>
                  <a:pt x="3280" y="1182"/>
                </a:lnTo>
                <a:lnTo>
                  <a:pt x="3280" y="1183"/>
                </a:lnTo>
                <a:lnTo>
                  <a:pt x="3282" y="1185"/>
                </a:lnTo>
                <a:lnTo>
                  <a:pt x="3282" y="1183"/>
                </a:lnTo>
                <a:lnTo>
                  <a:pt x="3283" y="1182"/>
                </a:lnTo>
                <a:lnTo>
                  <a:pt x="3283" y="1183"/>
                </a:lnTo>
                <a:lnTo>
                  <a:pt x="3283" y="1185"/>
                </a:lnTo>
                <a:lnTo>
                  <a:pt x="3285" y="1185"/>
                </a:lnTo>
                <a:lnTo>
                  <a:pt x="3285" y="1183"/>
                </a:lnTo>
                <a:lnTo>
                  <a:pt x="3287" y="1183"/>
                </a:lnTo>
                <a:lnTo>
                  <a:pt x="3285" y="1182"/>
                </a:lnTo>
                <a:lnTo>
                  <a:pt x="3287" y="1182"/>
                </a:lnTo>
                <a:lnTo>
                  <a:pt x="3287" y="1182"/>
                </a:lnTo>
                <a:lnTo>
                  <a:pt x="3288" y="1182"/>
                </a:lnTo>
                <a:lnTo>
                  <a:pt x="3287" y="1182"/>
                </a:lnTo>
                <a:lnTo>
                  <a:pt x="3288" y="1182"/>
                </a:lnTo>
                <a:lnTo>
                  <a:pt x="3288" y="1183"/>
                </a:lnTo>
                <a:lnTo>
                  <a:pt x="3290" y="1183"/>
                </a:lnTo>
                <a:lnTo>
                  <a:pt x="3290" y="1182"/>
                </a:lnTo>
                <a:lnTo>
                  <a:pt x="3290" y="1182"/>
                </a:lnTo>
                <a:lnTo>
                  <a:pt x="3290" y="1180"/>
                </a:lnTo>
                <a:lnTo>
                  <a:pt x="3290" y="1178"/>
                </a:lnTo>
                <a:lnTo>
                  <a:pt x="3288" y="1178"/>
                </a:lnTo>
                <a:lnTo>
                  <a:pt x="3288" y="1177"/>
                </a:lnTo>
                <a:lnTo>
                  <a:pt x="3288" y="1175"/>
                </a:lnTo>
                <a:lnTo>
                  <a:pt x="3287" y="1175"/>
                </a:lnTo>
                <a:lnTo>
                  <a:pt x="3287" y="1173"/>
                </a:lnTo>
                <a:lnTo>
                  <a:pt x="3287" y="1172"/>
                </a:lnTo>
                <a:lnTo>
                  <a:pt x="3287" y="1170"/>
                </a:lnTo>
                <a:lnTo>
                  <a:pt x="3285" y="1170"/>
                </a:lnTo>
                <a:lnTo>
                  <a:pt x="3285" y="1168"/>
                </a:lnTo>
                <a:lnTo>
                  <a:pt x="3285" y="1166"/>
                </a:lnTo>
                <a:lnTo>
                  <a:pt x="3283" y="1165"/>
                </a:lnTo>
                <a:lnTo>
                  <a:pt x="3282" y="1165"/>
                </a:lnTo>
                <a:lnTo>
                  <a:pt x="3282" y="1163"/>
                </a:lnTo>
                <a:lnTo>
                  <a:pt x="3280" y="1161"/>
                </a:lnTo>
                <a:lnTo>
                  <a:pt x="3280" y="1160"/>
                </a:lnTo>
                <a:lnTo>
                  <a:pt x="3280" y="1154"/>
                </a:lnTo>
                <a:lnTo>
                  <a:pt x="3278" y="1153"/>
                </a:lnTo>
                <a:lnTo>
                  <a:pt x="3280" y="1151"/>
                </a:lnTo>
                <a:lnTo>
                  <a:pt x="3278" y="1151"/>
                </a:lnTo>
                <a:lnTo>
                  <a:pt x="3280" y="1149"/>
                </a:lnTo>
                <a:lnTo>
                  <a:pt x="3278" y="1149"/>
                </a:lnTo>
                <a:lnTo>
                  <a:pt x="3278" y="1148"/>
                </a:lnTo>
                <a:lnTo>
                  <a:pt x="3278" y="1146"/>
                </a:lnTo>
                <a:lnTo>
                  <a:pt x="3278" y="1144"/>
                </a:lnTo>
                <a:lnTo>
                  <a:pt x="3278" y="1142"/>
                </a:lnTo>
                <a:lnTo>
                  <a:pt x="3278" y="1141"/>
                </a:lnTo>
                <a:lnTo>
                  <a:pt x="3278" y="1139"/>
                </a:lnTo>
                <a:lnTo>
                  <a:pt x="3278" y="1139"/>
                </a:lnTo>
                <a:lnTo>
                  <a:pt x="3278" y="1137"/>
                </a:lnTo>
                <a:lnTo>
                  <a:pt x="3278" y="1136"/>
                </a:lnTo>
                <a:lnTo>
                  <a:pt x="3278" y="1132"/>
                </a:lnTo>
                <a:lnTo>
                  <a:pt x="3278" y="1130"/>
                </a:lnTo>
                <a:lnTo>
                  <a:pt x="3276" y="1129"/>
                </a:lnTo>
                <a:lnTo>
                  <a:pt x="3275" y="1125"/>
                </a:lnTo>
                <a:lnTo>
                  <a:pt x="3275" y="1124"/>
                </a:lnTo>
                <a:lnTo>
                  <a:pt x="3273" y="1122"/>
                </a:lnTo>
                <a:lnTo>
                  <a:pt x="3273" y="1120"/>
                </a:lnTo>
                <a:lnTo>
                  <a:pt x="3271" y="1120"/>
                </a:lnTo>
                <a:lnTo>
                  <a:pt x="3271" y="1118"/>
                </a:lnTo>
                <a:lnTo>
                  <a:pt x="3270" y="1118"/>
                </a:lnTo>
                <a:lnTo>
                  <a:pt x="3270" y="1117"/>
                </a:lnTo>
                <a:lnTo>
                  <a:pt x="3270" y="1115"/>
                </a:lnTo>
                <a:lnTo>
                  <a:pt x="3268" y="1115"/>
                </a:lnTo>
                <a:lnTo>
                  <a:pt x="3268" y="1113"/>
                </a:lnTo>
                <a:lnTo>
                  <a:pt x="3266" y="1110"/>
                </a:lnTo>
                <a:lnTo>
                  <a:pt x="3265" y="1110"/>
                </a:lnTo>
                <a:lnTo>
                  <a:pt x="3265" y="1108"/>
                </a:lnTo>
                <a:lnTo>
                  <a:pt x="3263" y="1108"/>
                </a:lnTo>
                <a:lnTo>
                  <a:pt x="3261" y="1108"/>
                </a:lnTo>
                <a:lnTo>
                  <a:pt x="3261" y="1107"/>
                </a:lnTo>
                <a:lnTo>
                  <a:pt x="3259" y="1105"/>
                </a:lnTo>
                <a:lnTo>
                  <a:pt x="3258" y="1105"/>
                </a:lnTo>
                <a:lnTo>
                  <a:pt x="3258" y="1103"/>
                </a:lnTo>
                <a:lnTo>
                  <a:pt x="3256" y="1101"/>
                </a:lnTo>
                <a:lnTo>
                  <a:pt x="3254" y="1098"/>
                </a:lnTo>
                <a:lnTo>
                  <a:pt x="3253" y="1098"/>
                </a:lnTo>
                <a:lnTo>
                  <a:pt x="3251" y="1098"/>
                </a:lnTo>
                <a:lnTo>
                  <a:pt x="3249" y="1098"/>
                </a:lnTo>
                <a:lnTo>
                  <a:pt x="3247" y="1098"/>
                </a:lnTo>
                <a:lnTo>
                  <a:pt x="3246" y="1098"/>
                </a:lnTo>
                <a:lnTo>
                  <a:pt x="3246" y="1098"/>
                </a:lnTo>
                <a:lnTo>
                  <a:pt x="3244" y="1098"/>
                </a:lnTo>
                <a:lnTo>
                  <a:pt x="3242" y="1095"/>
                </a:lnTo>
                <a:lnTo>
                  <a:pt x="3242" y="1096"/>
                </a:lnTo>
                <a:lnTo>
                  <a:pt x="3241" y="1096"/>
                </a:lnTo>
                <a:lnTo>
                  <a:pt x="3241" y="1095"/>
                </a:lnTo>
                <a:lnTo>
                  <a:pt x="3242" y="1095"/>
                </a:lnTo>
                <a:lnTo>
                  <a:pt x="3241" y="1093"/>
                </a:lnTo>
                <a:lnTo>
                  <a:pt x="3239" y="1093"/>
                </a:lnTo>
                <a:lnTo>
                  <a:pt x="3239" y="1091"/>
                </a:lnTo>
                <a:lnTo>
                  <a:pt x="3237" y="1091"/>
                </a:lnTo>
                <a:lnTo>
                  <a:pt x="3237" y="1089"/>
                </a:lnTo>
                <a:lnTo>
                  <a:pt x="3237" y="1088"/>
                </a:lnTo>
                <a:lnTo>
                  <a:pt x="3235" y="1086"/>
                </a:lnTo>
                <a:lnTo>
                  <a:pt x="3237" y="1086"/>
                </a:lnTo>
                <a:lnTo>
                  <a:pt x="3239" y="1086"/>
                </a:lnTo>
                <a:lnTo>
                  <a:pt x="3239" y="1088"/>
                </a:lnTo>
                <a:lnTo>
                  <a:pt x="3239" y="1089"/>
                </a:lnTo>
                <a:lnTo>
                  <a:pt x="3241" y="1091"/>
                </a:lnTo>
                <a:lnTo>
                  <a:pt x="3239" y="1084"/>
                </a:lnTo>
                <a:lnTo>
                  <a:pt x="3239" y="1083"/>
                </a:lnTo>
                <a:lnTo>
                  <a:pt x="3237" y="1081"/>
                </a:lnTo>
                <a:lnTo>
                  <a:pt x="3237" y="1077"/>
                </a:lnTo>
                <a:lnTo>
                  <a:pt x="3235" y="1074"/>
                </a:lnTo>
                <a:lnTo>
                  <a:pt x="3234" y="1074"/>
                </a:lnTo>
                <a:lnTo>
                  <a:pt x="3234" y="1072"/>
                </a:lnTo>
                <a:lnTo>
                  <a:pt x="3232" y="1072"/>
                </a:lnTo>
                <a:lnTo>
                  <a:pt x="3232" y="1069"/>
                </a:lnTo>
                <a:lnTo>
                  <a:pt x="3232" y="1067"/>
                </a:lnTo>
                <a:lnTo>
                  <a:pt x="3232" y="1065"/>
                </a:lnTo>
                <a:lnTo>
                  <a:pt x="3232" y="1064"/>
                </a:lnTo>
                <a:lnTo>
                  <a:pt x="3230" y="1064"/>
                </a:lnTo>
                <a:lnTo>
                  <a:pt x="3230" y="1062"/>
                </a:lnTo>
                <a:lnTo>
                  <a:pt x="3230" y="1060"/>
                </a:lnTo>
                <a:lnTo>
                  <a:pt x="3229" y="1060"/>
                </a:lnTo>
                <a:lnTo>
                  <a:pt x="3229" y="1062"/>
                </a:lnTo>
                <a:lnTo>
                  <a:pt x="3229" y="1062"/>
                </a:lnTo>
                <a:lnTo>
                  <a:pt x="3227" y="1062"/>
                </a:lnTo>
                <a:lnTo>
                  <a:pt x="3225" y="1062"/>
                </a:lnTo>
                <a:lnTo>
                  <a:pt x="3225" y="1060"/>
                </a:lnTo>
                <a:lnTo>
                  <a:pt x="3225" y="1059"/>
                </a:lnTo>
                <a:lnTo>
                  <a:pt x="3223" y="1057"/>
                </a:lnTo>
                <a:lnTo>
                  <a:pt x="3223" y="1057"/>
                </a:lnTo>
                <a:lnTo>
                  <a:pt x="3223" y="1055"/>
                </a:lnTo>
                <a:lnTo>
                  <a:pt x="3223" y="1054"/>
                </a:lnTo>
                <a:lnTo>
                  <a:pt x="3222" y="1052"/>
                </a:lnTo>
                <a:lnTo>
                  <a:pt x="3222" y="1050"/>
                </a:lnTo>
                <a:lnTo>
                  <a:pt x="3222" y="1048"/>
                </a:lnTo>
                <a:lnTo>
                  <a:pt x="3223" y="1048"/>
                </a:lnTo>
                <a:lnTo>
                  <a:pt x="3222" y="1047"/>
                </a:lnTo>
                <a:lnTo>
                  <a:pt x="3223" y="1047"/>
                </a:lnTo>
                <a:lnTo>
                  <a:pt x="3223" y="1045"/>
                </a:lnTo>
                <a:lnTo>
                  <a:pt x="3223" y="1043"/>
                </a:lnTo>
                <a:lnTo>
                  <a:pt x="3223" y="1042"/>
                </a:lnTo>
                <a:lnTo>
                  <a:pt x="3223" y="1040"/>
                </a:lnTo>
                <a:lnTo>
                  <a:pt x="3225" y="1040"/>
                </a:lnTo>
                <a:lnTo>
                  <a:pt x="3225" y="1038"/>
                </a:lnTo>
                <a:lnTo>
                  <a:pt x="3225" y="1036"/>
                </a:lnTo>
                <a:lnTo>
                  <a:pt x="3225" y="1035"/>
                </a:lnTo>
                <a:lnTo>
                  <a:pt x="3225" y="1033"/>
                </a:lnTo>
                <a:lnTo>
                  <a:pt x="3225" y="1031"/>
                </a:lnTo>
                <a:lnTo>
                  <a:pt x="3225" y="1030"/>
                </a:lnTo>
                <a:lnTo>
                  <a:pt x="3225" y="1028"/>
                </a:lnTo>
                <a:lnTo>
                  <a:pt x="3225" y="1026"/>
                </a:lnTo>
                <a:lnTo>
                  <a:pt x="3227" y="1024"/>
                </a:lnTo>
                <a:lnTo>
                  <a:pt x="3227" y="1023"/>
                </a:lnTo>
                <a:lnTo>
                  <a:pt x="3227" y="1021"/>
                </a:lnTo>
                <a:lnTo>
                  <a:pt x="3229" y="1019"/>
                </a:lnTo>
                <a:lnTo>
                  <a:pt x="3229" y="1018"/>
                </a:lnTo>
                <a:lnTo>
                  <a:pt x="3229" y="1016"/>
                </a:lnTo>
                <a:lnTo>
                  <a:pt x="3229" y="1016"/>
                </a:lnTo>
                <a:lnTo>
                  <a:pt x="3229" y="1014"/>
                </a:lnTo>
                <a:lnTo>
                  <a:pt x="3227" y="1012"/>
                </a:lnTo>
                <a:lnTo>
                  <a:pt x="3227" y="1011"/>
                </a:lnTo>
                <a:lnTo>
                  <a:pt x="3227" y="1009"/>
                </a:lnTo>
                <a:lnTo>
                  <a:pt x="3227" y="1007"/>
                </a:lnTo>
                <a:lnTo>
                  <a:pt x="3227" y="1006"/>
                </a:lnTo>
                <a:lnTo>
                  <a:pt x="3229" y="1006"/>
                </a:lnTo>
                <a:lnTo>
                  <a:pt x="3229" y="1004"/>
                </a:lnTo>
                <a:lnTo>
                  <a:pt x="3227" y="1004"/>
                </a:lnTo>
                <a:lnTo>
                  <a:pt x="3227" y="1002"/>
                </a:lnTo>
                <a:lnTo>
                  <a:pt x="3225" y="1000"/>
                </a:lnTo>
                <a:lnTo>
                  <a:pt x="3227" y="1000"/>
                </a:lnTo>
                <a:lnTo>
                  <a:pt x="3227" y="999"/>
                </a:lnTo>
                <a:lnTo>
                  <a:pt x="3229" y="997"/>
                </a:lnTo>
                <a:lnTo>
                  <a:pt x="3229" y="997"/>
                </a:lnTo>
                <a:lnTo>
                  <a:pt x="3230" y="997"/>
                </a:lnTo>
                <a:lnTo>
                  <a:pt x="3232" y="997"/>
                </a:lnTo>
                <a:lnTo>
                  <a:pt x="3234" y="997"/>
                </a:lnTo>
                <a:lnTo>
                  <a:pt x="3235" y="997"/>
                </a:lnTo>
                <a:lnTo>
                  <a:pt x="3235" y="999"/>
                </a:lnTo>
                <a:lnTo>
                  <a:pt x="3235" y="1000"/>
                </a:lnTo>
                <a:lnTo>
                  <a:pt x="3235" y="1002"/>
                </a:lnTo>
                <a:lnTo>
                  <a:pt x="3235" y="1004"/>
                </a:lnTo>
                <a:lnTo>
                  <a:pt x="3237" y="1004"/>
                </a:lnTo>
                <a:lnTo>
                  <a:pt x="3237" y="1006"/>
                </a:lnTo>
                <a:lnTo>
                  <a:pt x="3235" y="1006"/>
                </a:lnTo>
                <a:lnTo>
                  <a:pt x="3235" y="1007"/>
                </a:lnTo>
                <a:lnTo>
                  <a:pt x="3237" y="1007"/>
                </a:lnTo>
                <a:lnTo>
                  <a:pt x="3237" y="1009"/>
                </a:lnTo>
                <a:lnTo>
                  <a:pt x="3235" y="1009"/>
                </a:lnTo>
                <a:lnTo>
                  <a:pt x="3235" y="1011"/>
                </a:lnTo>
                <a:lnTo>
                  <a:pt x="3237" y="1011"/>
                </a:lnTo>
                <a:lnTo>
                  <a:pt x="3239" y="1011"/>
                </a:lnTo>
                <a:lnTo>
                  <a:pt x="3241" y="1011"/>
                </a:lnTo>
                <a:lnTo>
                  <a:pt x="3242" y="1011"/>
                </a:lnTo>
                <a:lnTo>
                  <a:pt x="3244" y="1011"/>
                </a:lnTo>
                <a:lnTo>
                  <a:pt x="3246" y="1011"/>
                </a:lnTo>
                <a:lnTo>
                  <a:pt x="3246" y="1009"/>
                </a:lnTo>
                <a:lnTo>
                  <a:pt x="3247" y="1009"/>
                </a:lnTo>
                <a:lnTo>
                  <a:pt x="3247" y="1011"/>
                </a:lnTo>
                <a:lnTo>
                  <a:pt x="3249" y="1011"/>
                </a:lnTo>
                <a:lnTo>
                  <a:pt x="3249" y="1012"/>
                </a:lnTo>
                <a:lnTo>
                  <a:pt x="3251" y="1012"/>
                </a:lnTo>
                <a:lnTo>
                  <a:pt x="3251" y="1014"/>
                </a:lnTo>
                <a:lnTo>
                  <a:pt x="3253" y="1014"/>
                </a:lnTo>
                <a:lnTo>
                  <a:pt x="3254" y="1016"/>
                </a:lnTo>
                <a:lnTo>
                  <a:pt x="3254" y="1014"/>
                </a:lnTo>
                <a:lnTo>
                  <a:pt x="3256" y="1016"/>
                </a:lnTo>
                <a:lnTo>
                  <a:pt x="3254" y="1016"/>
                </a:lnTo>
                <a:lnTo>
                  <a:pt x="3254" y="1016"/>
                </a:lnTo>
                <a:lnTo>
                  <a:pt x="3256" y="1016"/>
                </a:lnTo>
                <a:lnTo>
                  <a:pt x="3258" y="1016"/>
                </a:lnTo>
                <a:lnTo>
                  <a:pt x="3259" y="1016"/>
                </a:lnTo>
                <a:lnTo>
                  <a:pt x="3261" y="1018"/>
                </a:lnTo>
                <a:lnTo>
                  <a:pt x="3261" y="1019"/>
                </a:lnTo>
                <a:lnTo>
                  <a:pt x="3261" y="1021"/>
                </a:lnTo>
                <a:lnTo>
                  <a:pt x="3263" y="1023"/>
                </a:lnTo>
                <a:lnTo>
                  <a:pt x="3263" y="1024"/>
                </a:lnTo>
                <a:lnTo>
                  <a:pt x="3265" y="1024"/>
                </a:lnTo>
                <a:lnTo>
                  <a:pt x="3265" y="1026"/>
                </a:lnTo>
                <a:lnTo>
                  <a:pt x="3266" y="1026"/>
                </a:lnTo>
                <a:lnTo>
                  <a:pt x="3266" y="1028"/>
                </a:lnTo>
                <a:lnTo>
                  <a:pt x="3266" y="1030"/>
                </a:lnTo>
                <a:lnTo>
                  <a:pt x="3265" y="1028"/>
                </a:lnTo>
                <a:lnTo>
                  <a:pt x="3265" y="1030"/>
                </a:lnTo>
                <a:lnTo>
                  <a:pt x="3265" y="1031"/>
                </a:lnTo>
                <a:lnTo>
                  <a:pt x="3266" y="1031"/>
                </a:lnTo>
                <a:lnTo>
                  <a:pt x="3266" y="1033"/>
                </a:lnTo>
                <a:lnTo>
                  <a:pt x="3266" y="1035"/>
                </a:lnTo>
                <a:lnTo>
                  <a:pt x="3266" y="1036"/>
                </a:lnTo>
                <a:lnTo>
                  <a:pt x="3268" y="1036"/>
                </a:lnTo>
                <a:lnTo>
                  <a:pt x="3270" y="1036"/>
                </a:lnTo>
                <a:lnTo>
                  <a:pt x="3270" y="1036"/>
                </a:lnTo>
                <a:lnTo>
                  <a:pt x="3270" y="1035"/>
                </a:lnTo>
                <a:lnTo>
                  <a:pt x="3270" y="1033"/>
                </a:lnTo>
                <a:lnTo>
                  <a:pt x="3271" y="1033"/>
                </a:lnTo>
                <a:lnTo>
                  <a:pt x="3271" y="1035"/>
                </a:lnTo>
                <a:lnTo>
                  <a:pt x="3273" y="1035"/>
                </a:lnTo>
                <a:lnTo>
                  <a:pt x="3273" y="1036"/>
                </a:lnTo>
                <a:lnTo>
                  <a:pt x="3273" y="1038"/>
                </a:lnTo>
                <a:lnTo>
                  <a:pt x="3271" y="1040"/>
                </a:lnTo>
                <a:lnTo>
                  <a:pt x="3271" y="1042"/>
                </a:lnTo>
                <a:lnTo>
                  <a:pt x="3273" y="1042"/>
                </a:lnTo>
                <a:lnTo>
                  <a:pt x="3275" y="1042"/>
                </a:lnTo>
                <a:lnTo>
                  <a:pt x="3275" y="1040"/>
                </a:lnTo>
                <a:lnTo>
                  <a:pt x="3276" y="1042"/>
                </a:lnTo>
                <a:lnTo>
                  <a:pt x="3278" y="1042"/>
                </a:lnTo>
                <a:lnTo>
                  <a:pt x="3280" y="1042"/>
                </a:lnTo>
                <a:lnTo>
                  <a:pt x="3280" y="1043"/>
                </a:lnTo>
                <a:lnTo>
                  <a:pt x="3282" y="1043"/>
                </a:lnTo>
                <a:lnTo>
                  <a:pt x="3283" y="1043"/>
                </a:lnTo>
                <a:lnTo>
                  <a:pt x="3283" y="1045"/>
                </a:lnTo>
                <a:lnTo>
                  <a:pt x="3283" y="1047"/>
                </a:lnTo>
                <a:lnTo>
                  <a:pt x="3285" y="1047"/>
                </a:lnTo>
                <a:lnTo>
                  <a:pt x="3285" y="1048"/>
                </a:lnTo>
                <a:lnTo>
                  <a:pt x="3287" y="1047"/>
                </a:lnTo>
                <a:lnTo>
                  <a:pt x="3288" y="1048"/>
                </a:lnTo>
                <a:lnTo>
                  <a:pt x="3290" y="1048"/>
                </a:lnTo>
                <a:lnTo>
                  <a:pt x="3290" y="1050"/>
                </a:lnTo>
                <a:lnTo>
                  <a:pt x="3292" y="1050"/>
                </a:lnTo>
                <a:lnTo>
                  <a:pt x="3292" y="1052"/>
                </a:lnTo>
                <a:lnTo>
                  <a:pt x="3290" y="1052"/>
                </a:lnTo>
                <a:lnTo>
                  <a:pt x="3290" y="1054"/>
                </a:lnTo>
                <a:lnTo>
                  <a:pt x="3288" y="1054"/>
                </a:lnTo>
                <a:lnTo>
                  <a:pt x="3288" y="1055"/>
                </a:lnTo>
                <a:lnTo>
                  <a:pt x="3288" y="1057"/>
                </a:lnTo>
                <a:lnTo>
                  <a:pt x="3288" y="1057"/>
                </a:lnTo>
                <a:lnTo>
                  <a:pt x="3288" y="1059"/>
                </a:lnTo>
                <a:lnTo>
                  <a:pt x="3290" y="1062"/>
                </a:lnTo>
                <a:lnTo>
                  <a:pt x="3290" y="1064"/>
                </a:lnTo>
                <a:lnTo>
                  <a:pt x="3290" y="1065"/>
                </a:lnTo>
                <a:lnTo>
                  <a:pt x="3290" y="1067"/>
                </a:lnTo>
                <a:lnTo>
                  <a:pt x="3290" y="1069"/>
                </a:lnTo>
                <a:lnTo>
                  <a:pt x="3292" y="1067"/>
                </a:lnTo>
                <a:lnTo>
                  <a:pt x="3292" y="1069"/>
                </a:lnTo>
                <a:lnTo>
                  <a:pt x="3290" y="1069"/>
                </a:lnTo>
                <a:lnTo>
                  <a:pt x="3290" y="1071"/>
                </a:lnTo>
                <a:lnTo>
                  <a:pt x="3288" y="1071"/>
                </a:lnTo>
                <a:lnTo>
                  <a:pt x="3290" y="1072"/>
                </a:lnTo>
                <a:lnTo>
                  <a:pt x="3294" y="1071"/>
                </a:lnTo>
                <a:lnTo>
                  <a:pt x="3294" y="1069"/>
                </a:lnTo>
                <a:lnTo>
                  <a:pt x="3295" y="1069"/>
                </a:lnTo>
                <a:lnTo>
                  <a:pt x="3295" y="1067"/>
                </a:lnTo>
                <a:lnTo>
                  <a:pt x="3297" y="1067"/>
                </a:lnTo>
                <a:lnTo>
                  <a:pt x="3297" y="1065"/>
                </a:lnTo>
                <a:lnTo>
                  <a:pt x="3297" y="1064"/>
                </a:lnTo>
                <a:lnTo>
                  <a:pt x="3299" y="1064"/>
                </a:lnTo>
                <a:lnTo>
                  <a:pt x="3299" y="1062"/>
                </a:lnTo>
                <a:lnTo>
                  <a:pt x="3300" y="1062"/>
                </a:lnTo>
                <a:lnTo>
                  <a:pt x="3302" y="1060"/>
                </a:lnTo>
                <a:lnTo>
                  <a:pt x="3304" y="1060"/>
                </a:lnTo>
                <a:lnTo>
                  <a:pt x="3306" y="1059"/>
                </a:lnTo>
                <a:lnTo>
                  <a:pt x="3306" y="1057"/>
                </a:lnTo>
                <a:lnTo>
                  <a:pt x="3306" y="1057"/>
                </a:lnTo>
                <a:lnTo>
                  <a:pt x="3304" y="1054"/>
                </a:lnTo>
                <a:lnTo>
                  <a:pt x="3300" y="1052"/>
                </a:lnTo>
                <a:lnTo>
                  <a:pt x="3300" y="1050"/>
                </a:lnTo>
                <a:lnTo>
                  <a:pt x="3302" y="1052"/>
                </a:lnTo>
                <a:lnTo>
                  <a:pt x="3304" y="1054"/>
                </a:lnTo>
                <a:lnTo>
                  <a:pt x="3306" y="1055"/>
                </a:lnTo>
                <a:lnTo>
                  <a:pt x="3306" y="1057"/>
                </a:lnTo>
                <a:lnTo>
                  <a:pt x="3307" y="1057"/>
                </a:lnTo>
                <a:lnTo>
                  <a:pt x="3309" y="1057"/>
                </a:lnTo>
                <a:lnTo>
                  <a:pt x="3311" y="1057"/>
                </a:lnTo>
                <a:lnTo>
                  <a:pt x="3311" y="1055"/>
                </a:lnTo>
                <a:lnTo>
                  <a:pt x="3309" y="1054"/>
                </a:lnTo>
                <a:lnTo>
                  <a:pt x="3311" y="1054"/>
                </a:lnTo>
                <a:lnTo>
                  <a:pt x="3311" y="1052"/>
                </a:lnTo>
                <a:lnTo>
                  <a:pt x="3309" y="1050"/>
                </a:lnTo>
                <a:lnTo>
                  <a:pt x="3307" y="1050"/>
                </a:lnTo>
                <a:lnTo>
                  <a:pt x="3309" y="1052"/>
                </a:lnTo>
                <a:lnTo>
                  <a:pt x="3307" y="1052"/>
                </a:lnTo>
                <a:lnTo>
                  <a:pt x="3307" y="1050"/>
                </a:lnTo>
                <a:lnTo>
                  <a:pt x="3306" y="1050"/>
                </a:lnTo>
                <a:lnTo>
                  <a:pt x="3306" y="1048"/>
                </a:lnTo>
                <a:lnTo>
                  <a:pt x="3304" y="1048"/>
                </a:lnTo>
                <a:lnTo>
                  <a:pt x="3304" y="1047"/>
                </a:lnTo>
                <a:lnTo>
                  <a:pt x="3306" y="1048"/>
                </a:lnTo>
                <a:lnTo>
                  <a:pt x="3307" y="1050"/>
                </a:lnTo>
                <a:lnTo>
                  <a:pt x="3307" y="1048"/>
                </a:lnTo>
                <a:lnTo>
                  <a:pt x="3309" y="1050"/>
                </a:lnTo>
                <a:lnTo>
                  <a:pt x="3311" y="1050"/>
                </a:lnTo>
                <a:lnTo>
                  <a:pt x="3311" y="1048"/>
                </a:lnTo>
                <a:lnTo>
                  <a:pt x="3311" y="1048"/>
                </a:lnTo>
                <a:lnTo>
                  <a:pt x="3311" y="1047"/>
                </a:lnTo>
                <a:lnTo>
                  <a:pt x="3311" y="1047"/>
                </a:lnTo>
                <a:lnTo>
                  <a:pt x="3307" y="1045"/>
                </a:lnTo>
                <a:lnTo>
                  <a:pt x="3309" y="1045"/>
                </a:lnTo>
                <a:lnTo>
                  <a:pt x="3311" y="1047"/>
                </a:lnTo>
                <a:lnTo>
                  <a:pt x="3311" y="1045"/>
                </a:lnTo>
                <a:lnTo>
                  <a:pt x="3311" y="1043"/>
                </a:lnTo>
                <a:lnTo>
                  <a:pt x="3309" y="1043"/>
                </a:lnTo>
                <a:lnTo>
                  <a:pt x="3309" y="1042"/>
                </a:lnTo>
                <a:lnTo>
                  <a:pt x="3311" y="1042"/>
                </a:lnTo>
                <a:lnTo>
                  <a:pt x="3311" y="1040"/>
                </a:lnTo>
                <a:lnTo>
                  <a:pt x="3311" y="1038"/>
                </a:lnTo>
                <a:lnTo>
                  <a:pt x="3312" y="1040"/>
                </a:lnTo>
                <a:lnTo>
                  <a:pt x="3312" y="1042"/>
                </a:lnTo>
                <a:lnTo>
                  <a:pt x="3314" y="1042"/>
                </a:lnTo>
                <a:lnTo>
                  <a:pt x="3314" y="1043"/>
                </a:lnTo>
                <a:lnTo>
                  <a:pt x="3316" y="1043"/>
                </a:lnTo>
                <a:lnTo>
                  <a:pt x="3317" y="1042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8"/>
                </a:lnTo>
                <a:lnTo>
                  <a:pt x="3323" y="1038"/>
                </a:lnTo>
                <a:lnTo>
                  <a:pt x="3324" y="1038"/>
                </a:lnTo>
                <a:lnTo>
                  <a:pt x="3324" y="1036"/>
                </a:lnTo>
                <a:lnTo>
                  <a:pt x="3324" y="1035"/>
                </a:lnTo>
                <a:lnTo>
                  <a:pt x="3326" y="1035"/>
                </a:lnTo>
                <a:lnTo>
                  <a:pt x="3328" y="1035"/>
                </a:lnTo>
                <a:lnTo>
                  <a:pt x="3328" y="1033"/>
                </a:lnTo>
                <a:lnTo>
                  <a:pt x="3329" y="1033"/>
                </a:lnTo>
                <a:lnTo>
                  <a:pt x="3329" y="1031"/>
                </a:lnTo>
                <a:lnTo>
                  <a:pt x="3331" y="1030"/>
                </a:lnTo>
                <a:lnTo>
                  <a:pt x="3331" y="1028"/>
                </a:lnTo>
                <a:lnTo>
                  <a:pt x="3333" y="1028"/>
                </a:lnTo>
                <a:lnTo>
                  <a:pt x="3335" y="1028"/>
                </a:lnTo>
                <a:lnTo>
                  <a:pt x="3335" y="1026"/>
                </a:lnTo>
                <a:lnTo>
                  <a:pt x="3335" y="1024"/>
                </a:lnTo>
                <a:lnTo>
                  <a:pt x="3336" y="1024"/>
                </a:lnTo>
                <a:lnTo>
                  <a:pt x="3336" y="1023"/>
                </a:lnTo>
                <a:lnTo>
                  <a:pt x="3336" y="1021"/>
                </a:lnTo>
                <a:lnTo>
                  <a:pt x="3336" y="1019"/>
                </a:lnTo>
                <a:lnTo>
                  <a:pt x="3335" y="1019"/>
                </a:lnTo>
                <a:lnTo>
                  <a:pt x="3335" y="1018"/>
                </a:lnTo>
                <a:lnTo>
                  <a:pt x="3335" y="1016"/>
                </a:lnTo>
                <a:lnTo>
                  <a:pt x="3335" y="1016"/>
                </a:lnTo>
                <a:lnTo>
                  <a:pt x="3335" y="1014"/>
                </a:lnTo>
                <a:lnTo>
                  <a:pt x="3335" y="1012"/>
                </a:lnTo>
                <a:lnTo>
                  <a:pt x="3336" y="1012"/>
                </a:lnTo>
                <a:lnTo>
                  <a:pt x="3335" y="1011"/>
                </a:lnTo>
                <a:lnTo>
                  <a:pt x="3335" y="1009"/>
                </a:lnTo>
                <a:lnTo>
                  <a:pt x="3335" y="1007"/>
                </a:lnTo>
                <a:lnTo>
                  <a:pt x="3335" y="1006"/>
                </a:lnTo>
                <a:lnTo>
                  <a:pt x="3336" y="1006"/>
                </a:lnTo>
                <a:lnTo>
                  <a:pt x="3336" y="1004"/>
                </a:lnTo>
                <a:lnTo>
                  <a:pt x="3336" y="1002"/>
                </a:lnTo>
                <a:lnTo>
                  <a:pt x="3335" y="1002"/>
                </a:lnTo>
                <a:lnTo>
                  <a:pt x="3335" y="1000"/>
                </a:lnTo>
                <a:lnTo>
                  <a:pt x="3335" y="999"/>
                </a:lnTo>
                <a:lnTo>
                  <a:pt x="3333" y="999"/>
                </a:lnTo>
                <a:lnTo>
                  <a:pt x="3333" y="997"/>
                </a:lnTo>
                <a:lnTo>
                  <a:pt x="3333" y="995"/>
                </a:lnTo>
                <a:lnTo>
                  <a:pt x="3333" y="994"/>
                </a:lnTo>
                <a:lnTo>
                  <a:pt x="3331" y="994"/>
                </a:lnTo>
                <a:lnTo>
                  <a:pt x="3331" y="992"/>
                </a:lnTo>
                <a:lnTo>
                  <a:pt x="3331" y="990"/>
                </a:lnTo>
                <a:lnTo>
                  <a:pt x="3333" y="990"/>
                </a:lnTo>
                <a:lnTo>
                  <a:pt x="3331" y="989"/>
                </a:lnTo>
                <a:lnTo>
                  <a:pt x="3331" y="987"/>
                </a:lnTo>
                <a:lnTo>
                  <a:pt x="3331" y="985"/>
                </a:lnTo>
                <a:lnTo>
                  <a:pt x="3329" y="985"/>
                </a:lnTo>
                <a:lnTo>
                  <a:pt x="3329" y="983"/>
                </a:lnTo>
                <a:lnTo>
                  <a:pt x="3329" y="982"/>
                </a:lnTo>
                <a:lnTo>
                  <a:pt x="3328" y="980"/>
                </a:lnTo>
                <a:lnTo>
                  <a:pt x="3328" y="978"/>
                </a:lnTo>
                <a:lnTo>
                  <a:pt x="3328" y="977"/>
                </a:lnTo>
                <a:lnTo>
                  <a:pt x="3328" y="975"/>
                </a:lnTo>
                <a:lnTo>
                  <a:pt x="3326" y="975"/>
                </a:lnTo>
                <a:lnTo>
                  <a:pt x="3324" y="973"/>
                </a:lnTo>
                <a:lnTo>
                  <a:pt x="3324" y="971"/>
                </a:lnTo>
                <a:lnTo>
                  <a:pt x="3324" y="970"/>
                </a:lnTo>
                <a:lnTo>
                  <a:pt x="3324" y="968"/>
                </a:lnTo>
                <a:lnTo>
                  <a:pt x="3323" y="968"/>
                </a:lnTo>
                <a:lnTo>
                  <a:pt x="3323" y="966"/>
                </a:lnTo>
                <a:lnTo>
                  <a:pt x="3321" y="966"/>
                </a:lnTo>
                <a:lnTo>
                  <a:pt x="3321" y="965"/>
                </a:lnTo>
                <a:lnTo>
                  <a:pt x="3319" y="965"/>
                </a:lnTo>
                <a:lnTo>
                  <a:pt x="3319" y="963"/>
                </a:lnTo>
                <a:lnTo>
                  <a:pt x="3316" y="959"/>
                </a:lnTo>
                <a:lnTo>
                  <a:pt x="3316" y="958"/>
                </a:lnTo>
                <a:lnTo>
                  <a:pt x="3314" y="958"/>
                </a:lnTo>
                <a:lnTo>
                  <a:pt x="3314" y="956"/>
                </a:lnTo>
                <a:lnTo>
                  <a:pt x="3312" y="956"/>
                </a:lnTo>
                <a:lnTo>
                  <a:pt x="3312" y="954"/>
                </a:lnTo>
                <a:lnTo>
                  <a:pt x="3312" y="953"/>
                </a:lnTo>
                <a:lnTo>
                  <a:pt x="3311" y="953"/>
                </a:lnTo>
                <a:lnTo>
                  <a:pt x="3311" y="951"/>
                </a:lnTo>
                <a:lnTo>
                  <a:pt x="3311" y="951"/>
                </a:lnTo>
                <a:lnTo>
                  <a:pt x="3309" y="953"/>
                </a:lnTo>
                <a:lnTo>
                  <a:pt x="3309" y="951"/>
                </a:lnTo>
                <a:lnTo>
                  <a:pt x="3309" y="949"/>
                </a:lnTo>
                <a:lnTo>
                  <a:pt x="3307" y="949"/>
                </a:lnTo>
                <a:lnTo>
                  <a:pt x="3307" y="947"/>
                </a:lnTo>
                <a:lnTo>
                  <a:pt x="3306" y="947"/>
                </a:lnTo>
                <a:lnTo>
                  <a:pt x="3304" y="946"/>
                </a:lnTo>
                <a:lnTo>
                  <a:pt x="3302" y="944"/>
                </a:lnTo>
                <a:lnTo>
                  <a:pt x="3300" y="942"/>
                </a:lnTo>
                <a:lnTo>
                  <a:pt x="3299" y="941"/>
                </a:lnTo>
                <a:lnTo>
                  <a:pt x="3299" y="939"/>
                </a:lnTo>
                <a:lnTo>
                  <a:pt x="3297" y="937"/>
                </a:lnTo>
                <a:lnTo>
                  <a:pt x="3295" y="937"/>
                </a:lnTo>
                <a:lnTo>
                  <a:pt x="3294" y="935"/>
                </a:lnTo>
                <a:lnTo>
                  <a:pt x="3292" y="934"/>
                </a:lnTo>
                <a:lnTo>
                  <a:pt x="3290" y="934"/>
                </a:lnTo>
                <a:lnTo>
                  <a:pt x="3290" y="932"/>
                </a:lnTo>
                <a:lnTo>
                  <a:pt x="3288" y="932"/>
                </a:lnTo>
                <a:lnTo>
                  <a:pt x="3288" y="930"/>
                </a:lnTo>
                <a:lnTo>
                  <a:pt x="3288" y="929"/>
                </a:lnTo>
                <a:lnTo>
                  <a:pt x="3288" y="927"/>
                </a:lnTo>
                <a:lnTo>
                  <a:pt x="3287" y="925"/>
                </a:lnTo>
                <a:lnTo>
                  <a:pt x="3285" y="925"/>
                </a:lnTo>
                <a:lnTo>
                  <a:pt x="3285" y="924"/>
                </a:lnTo>
                <a:lnTo>
                  <a:pt x="3283" y="924"/>
                </a:lnTo>
                <a:lnTo>
                  <a:pt x="3283" y="922"/>
                </a:lnTo>
                <a:lnTo>
                  <a:pt x="3282" y="922"/>
                </a:lnTo>
                <a:lnTo>
                  <a:pt x="3280" y="920"/>
                </a:lnTo>
                <a:lnTo>
                  <a:pt x="3280" y="918"/>
                </a:lnTo>
                <a:lnTo>
                  <a:pt x="3278" y="918"/>
                </a:lnTo>
                <a:lnTo>
                  <a:pt x="3278" y="917"/>
                </a:lnTo>
                <a:lnTo>
                  <a:pt x="3276" y="917"/>
                </a:lnTo>
                <a:lnTo>
                  <a:pt x="3276" y="915"/>
                </a:lnTo>
                <a:lnTo>
                  <a:pt x="3276" y="913"/>
                </a:lnTo>
                <a:lnTo>
                  <a:pt x="3275" y="913"/>
                </a:lnTo>
                <a:lnTo>
                  <a:pt x="3275" y="912"/>
                </a:lnTo>
                <a:lnTo>
                  <a:pt x="3273" y="912"/>
                </a:lnTo>
                <a:lnTo>
                  <a:pt x="3273" y="910"/>
                </a:lnTo>
                <a:lnTo>
                  <a:pt x="3275" y="910"/>
                </a:lnTo>
                <a:lnTo>
                  <a:pt x="3275" y="908"/>
                </a:lnTo>
                <a:lnTo>
                  <a:pt x="3275" y="906"/>
                </a:lnTo>
                <a:lnTo>
                  <a:pt x="3275" y="905"/>
                </a:lnTo>
                <a:lnTo>
                  <a:pt x="3275" y="903"/>
                </a:lnTo>
                <a:lnTo>
                  <a:pt x="3275" y="901"/>
                </a:lnTo>
                <a:lnTo>
                  <a:pt x="3275" y="900"/>
                </a:lnTo>
                <a:lnTo>
                  <a:pt x="3275" y="898"/>
                </a:lnTo>
                <a:lnTo>
                  <a:pt x="3275" y="896"/>
                </a:lnTo>
                <a:lnTo>
                  <a:pt x="3275" y="894"/>
                </a:lnTo>
                <a:lnTo>
                  <a:pt x="3276" y="894"/>
                </a:lnTo>
                <a:lnTo>
                  <a:pt x="3278" y="893"/>
                </a:lnTo>
                <a:lnTo>
                  <a:pt x="3278" y="893"/>
                </a:lnTo>
                <a:lnTo>
                  <a:pt x="3280" y="893"/>
                </a:lnTo>
                <a:lnTo>
                  <a:pt x="3280" y="891"/>
                </a:lnTo>
                <a:lnTo>
                  <a:pt x="3280" y="889"/>
                </a:lnTo>
                <a:lnTo>
                  <a:pt x="3280" y="888"/>
                </a:lnTo>
                <a:lnTo>
                  <a:pt x="3280" y="886"/>
                </a:lnTo>
                <a:lnTo>
                  <a:pt x="3280" y="884"/>
                </a:lnTo>
                <a:lnTo>
                  <a:pt x="3280" y="882"/>
                </a:lnTo>
                <a:lnTo>
                  <a:pt x="3282" y="882"/>
                </a:lnTo>
                <a:lnTo>
                  <a:pt x="3282" y="881"/>
                </a:lnTo>
                <a:lnTo>
                  <a:pt x="3280" y="881"/>
                </a:lnTo>
                <a:lnTo>
                  <a:pt x="3278" y="881"/>
                </a:lnTo>
                <a:lnTo>
                  <a:pt x="3278" y="879"/>
                </a:lnTo>
                <a:lnTo>
                  <a:pt x="3280" y="879"/>
                </a:lnTo>
                <a:lnTo>
                  <a:pt x="3282" y="881"/>
                </a:lnTo>
                <a:lnTo>
                  <a:pt x="3283" y="881"/>
                </a:lnTo>
                <a:lnTo>
                  <a:pt x="3285" y="881"/>
                </a:lnTo>
                <a:lnTo>
                  <a:pt x="3285" y="879"/>
                </a:lnTo>
                <a:lnTo>
                  <a:pt x="3287" y="879"/>
                </a:lnTo>
                <a:lnTo>
                  <a:pt x="3287" y="877"/>
                </a:lnTo>
                <a:lnTo>
                  <a:pt x="3288" y="877"/>
                </a:lnTo>
                <a:lnTo>
                  <a:pt x="3288" y="876"/>
                </a:lnTo>
                <a:lnTo>
                  <a:pt x="3287" y="876"/>
                </a:lnTo>
                <a:lnTo>
                  <a:pt x="3287" y="874"/>
                </a:lnTo>
                <a:lnTo>
                  <a:pt x="3288" y="874"/>
                </a:lnTo>
                <a:lnTo>
                  <a:pt x="3288" y="872"/>
                </a:lnTo>
                <a:lnTo>
                  <a:pt x="3290" y="872"/>
                </a:lnTo>
                <a:lnTo>
                  <a:pt x="3290" y="871"/>
                </a:lnTo>
                <a:lnTo>
                  <a:pt x="3292" y="871"/>
                </a:lnTo>
                <a:lnTo>
                  <a:pt x="3292" y="872"/>
                </a:lnTo>
                <a:lnTo>
                  <a:pt x="3292" y="874"/>
                </a:lnTo>
                <a:lnTo>
                  <a:pt x="3294" y="872"/>
                </a:lnTo>
                <a:lnTo>
                  <a:pt x="3294" y="871"/>
                </a:lnTo>
                <a:lnTo>
                  <a:pt x="3295" y="869"/>
                </a:lnTo>
                <a:lnTo>
                  <a:pt x="3295" y="867"/>
                </a:lnTo>
                <a:lnTo>
                  <a:pt x="3297" y="869"/>
                </a:lnTo>
                <a:lnTo>
                  <a:pt x="3299" y="869"/>
                </a:lnTo>
                <a:lnTo>
                  <a:pt x="3299" y="867"/>
                </a:lnTo>
                <a:lnTo>
                  <a:pt x="3297" y="867"/>
                </a:lnTo>
                <a:lnTo>
                  <a:pt x="3297" y="865"/>
                </a:lnTo>
                <a:lnTo>
                  <a:pt x="3297" y="864"/>
                </a:lnTo>
                <a:lnTo>
                  <a:pt x="3299" y="864"/>
                </a:lnTo>
                <a:lnTo>
                  <a:pt x="3299" y="865"/>
                </a:lnTo>
                <a:lnTo>
                  <a:pt x="3299" y="867"/>
                </a:lnTo>
                <a:lnTo>
                  <a:pt x="3300" y="867"/>
                </a:lnTo>
                <a:lnTo>
                  <a:pt x="3300" y="869"/>
                </a:lnTo>
                <a:lnTo>
                  <a:pt x="3302" y="869"/>
                </a:lnTo>
                <a:lnTo>
                  <a:pt x="3304" y="869"/>
                </a:lnTo>
                <a:lnTo>
                  <a:pt x="3306" y="869"/>
                </a:lnTo>
                <a:lnTo>
                  <a:pt x="3306" y="871"/>
                </a:lnTo>
                <a:lnTo>
                  <a:pt x="3306" y="872"/>
                </a:lnTo>
                <a:lnTo>
                  <a:pt x="3307" y="872"/>
                </a:lnTo>
                <a:lnTo>
                  <a:pt x="3309" y="871"/>
                </a:lnTo>
                <a:lnTo>
                  <a:pt x="3311" y="871"/>
                </a:lnTo>
                <a:lnTo>
                  <a:pt x="3311" y="869"/>
                </a:lnTo>
                <a:lnTo>
                  <a:pt x="3309" y="867"/>
                </a:lnTo>
                <a:lnTo>
                  <a:pt x="3311" y="865"/>
                </a:lnTo>
                <a:lnTo>
                  <a:pt x="3311" y="867"/>
                </a:lnTo>
                <a:lnTo>
                  <a:pt x="3311" y="869"/>
                </a:lnTo>
                <a:lnTo>
                  <a:pt x="3311" y="869"/>
                </a:lnTo>
                <a:lnTo>
                  <a:pt x="3312" y="869"/>
                </a:lnTo>
                <a:lnTo>
                  <a:pt x="3312" y="871"/>
                </a:lnTo>
                <a:lnTo>
                  <a:pt x="3314" y="871"/>
                </a:lnTo>
                <a:lnTo>
                  <a:pt x="3314" y="872"/>
                </a:lnTo>
                <a:lnTo>
                  <a:pt x="3312" y="872"/>
                </a:lnTo>
                <a:lnTo>
                  <a:pt x="3312" y="874"/>
                </a:lnTo>
                <a:lnTo>
                  <a:pt x="3312" y="876"/>
                </a:lnTo>
                <a:lnTo>
                  <a:pt x="3312" y="877"/>
                </a:lnTo>
                <a:lnTo>
                  <a:pt x="3312" y="879"/>
                </a:lnTo>
                <a:lnTo>
                  <a:pt x="3312" y="881"/>
                </a:lnTo>
                <a:lnTo>
                  <a:pt x="3314" y="881"/>
                </a:lnTo>
                <a:lnTo>
                  <a:pt x="3314" y="882"/>
                </a:lnTo>
                <a:lnTo>
                  <a:pt x="3316" y="882"/>
                </a:lnTo>
                <a:lnTo>
                  <a:pt x="3314" y="884"/>
                </a:lnTo>
                <a:lnTo>
                  <a:pt x="3316" y="884"/>
                </a:lnTo>
                <a:lnTo>
                  <a:pt x="3316" y="886"/>
                </a:lnTo>
                <a:lnTo>
                  <a:pt x="3317" y="886"/>
                </a:lnTo>
                <a:lnTo>
                  <a:pt x="3319" y="888"/>
                </a:lnTo>
                <a:lnTo>
                  <a:pt x="3317" y="888"/>
                </a:lnTo>
                <a:lnTo>
                  <a:pt x="3317" y="889"/>
                </a:lnTo>
                <a:lnTo>
                  <a:pt x="3319" y="889"/>
                </a:lnTo>
                <a:lnTo>
                  <a:pt x="3321" y="889"/>
                </a:lnTo>
                <a:lnTo>
                  <a:pt x="3323" y="889"/>
                </a:lnTo>
                <a:lnTo>
                  <a:pt x="3324" y="889"/>
                </a:lnTo>
                <a:lnTo>
                  <a:pt x="3324" y="888"/>
                </a:lnTo>
                <a:lnTo>
                  <a:pt x="3324" y="886"/>
                </a:lnTo>
                <a:lnTo>
                  <a:pt x="3324" y="884"/>
                </a:lnTo>
                <a:lnTo>
                  <a:pt x="3323" y="884"/>
                </a:lnTo>
                <a:lnTo>
                  <a:pt x="3321" y="884"/>
                </a:lnTo>
                <a:lnTo>
                  <a:pt x="3321" y="882"/>
                </a:lnTo>
                <a:lnTo>
                  <a:pt x="3323" y="882"/>
                </a:lnTo>
                <a:lnTo>
                  <a:pt x="3323" y="881"/>
                </a:lnTo>
                <a:lnTo>
                  <a:pt x="3321" y="881"/>
                </a:lnTo>
                <a:lnTo>
                  <a:pt x="3319" y="881"/>
                </a:lnTo>
                <a:lnTo>
                  <a:pt x="3319" y="879"/>
                </a:lnTo>
                <a:lnTo>
                  <a:pt x="3317" y="879"/>
                </a:lnTo>
                <a:lnTo>
                  <a:pt x="3317" y="877"/>
                </a:lnTo>
                <a:lnTo>
                  <a:pt x="3319" y="879"/>
                </a:lnTo>
                <a:lnTo>
                  <a:pt x="3321" y="877"/>
                </a:lnTo>
                <a:lnTo>
                  <a:pt x="3319" y="877"/>
                </a:lnTo>
                <a:lnTo>
                  <a:pt x="3319" y="876"/>
                </a:lnTo>
                <a:lnTo>
                  <a:pt x="3321" y="876"/>
                </a:lnTo>
                <a:lnTo>
                  <a:pt x="3321" y="874"/>
                </a:lnTo>
                <a:lnTo>
                  <a:pt x="3319" y="874"/>
                </a:lnTo>
                <a:lnTo>
                  <a:pt x="3319" y="872"/>
                </a:lnTo>
                <a:lnTo>
                  <a:pt x="3321" y="872"/>
                </a:lnTo>
                <a:lnTo>
                  <a:pt x="3321" y="874"/>
                </a:lnTo>
                <a:lnTo>
                  <a:pt x="3323" y="874"/>
                </a:lnTo>
                <a:lnTo>
                  <a:pt x="3323" y="872"/>
                </a:lnTo>
                <a:lnTo>
                  <a:pt x="3324" y="872"/>
                </a:lnTo>
                <a:lnTo>
                  <a:pt x="3326" y="871"/>
                </a:lnTo>
                <a:lnTo>
                  <a:pt x="3326" y="869"/>
                </a:lnTo>
                <a:lnTo>
                  <a:pt x="3328" y="869"/>
                </a:lnTo>
                <a:lnTo>
                  <a:pt x="3329" y="869"/>
                </a:lnTo>
                <a:lnTo>
                  <a:pt x="3331" y="869"/>
                </a:lnTo>
                <a:lnTo>
                  <a:pt x="3333" y="869"/>
                </a:lnTo>
                <a:lnTo>
                  <a:pt x="3335" y="867"/>
                </a:lnTo>
                <a:lnTo>
                  <a:pt x="3335" y="865"/>
                </a:lnTo>
                <a:lnTo>
                  <a:pt x="3336" y="865"/>
                </a:lnTo>
                <a:lnTo>
                  <a:pt x="3336" y="864"/>
                </a:lnTo>
                <a:lnTo>
                  <a:pt x="3335" y="864"/>
                </a:lnTo>
                <a:lnTo>
                  <a:pt x="3335" y="862"/>
                </a:lnTo>
                <a:lnTo>
                  <a:pt x="3336" y="862"/>
                </a:lnTo>
                <a:lnTo>
                  <a:pt x="3336" y="864"/>
                </a:lnTo>
                <a:lnTo>
                  <a:pt x="3338" y="864"/>
                </a:lnTo>
                <a:lnTo>
                  <a:pt x="3340" y="864"/>
                </a:lnTo>
                <a:lnTo>
                  <a:pt x="3340" y="865"/>
                </a:lnTo>
                <a:lnTo>
                  <a:pt x="3341" y="865"/>
                </a:lnTo>
                <a:lnTo>
                  <a:pt x="3341" y="864"/>
                </a:lnTo>
                <a:lnTo>
                  <a:pt x="3343" y="864"/>
                </a:lnTo>
                <a:lnTo>
                  <a:pt x="3345" y="862"/>
                </a:lnTo>
                <a:lnTo>
                  <a:pt x="3345" y="860"/>
                </a:lnTo>
                <a:lnTo>
                  <a:pt x="3347" y="860"/>
                </a:lnTo>
                <a:lnTo>
                  <a:pt x="3347" y="862"/>
                </a:lnTo>
                <a:lnTo>
                  <a:pt x="3348" y="862"/>
                </a:lnTo>
                <a:lnTo>
                  <a:pt x="3348" y="860"/>
                </a:lnTo>
                <a:lnTo>
                  <a:pt x="3347" y="859"/>
                </a:lnTo>
                <a:lnTo>
                  <a:pt x="3348" y="859"/>
                </a:lnTo>
                <a:lnTo>
                  <a:pt x="3348" y="860"/>
                </a:lnTo>
                <a:lnTo>
                  <a:pt x="3350" y="860"/>
                </a:lnTo>
                <a:lnTo>
                  <a:pt x="3350" y="859"/>
                </a:lnTo>
                <a:lnTo>
                  <a:pt x="3350" y="857"/>
                </a:lnTo>
                <a:lnTo>
                  <a:pt x="3350" y="855"/>
                </a:lnTo>
                <a:lnTo>
                  <a:pt x="3352" y="857"/>
                </a:lnTo>
                <a:lnTo>
                  <a:pt x="3352" y="857"/>
                </a:lnTo>
                <a:lnTo>
                  <a:pt x="3352" y="855"/>
                </a:lnTo>
                <a:lnTo>
                  <a:pt x="3352" y="853"/>
                </a:lnTo>
                <a:lnTo>
                  <a:pt x="3352" y="853"/>
                </a:lnTo>
                <a:lnTo>
                  <a:pt x="3352" y="852"/>
                </a:lnTo>
                <a:lnTo>
                  <a:pt x="3352" y="852"/>
                </a:lnTo>
                <a:lnTo>
                  <a:pt x="3350" y="852"/>
                </a:lnTo>
                <a:lnTo>
                  <a:pt x="3350" y="850"/>
                </a:lnTo>
                <a:lnTo>
                  <a:pt x="3348" y="848"/>
                </a:lnTo>
                <a:lnTo>
                  <a:pt x="3347" y="848"/>
                </a:lnTo>
                <a:lnTo>
                  <a:pt x="3347" y="847"/>
                </a:lnTo>
                <a:lnTo>
                  <a:pt x="3348" y="847"/>
                </a:lnTo>
                <a:lnTo>
                  <a:pt x="3348" y="845"/>
                </a:lnTo>
                <a:lnTo>
                  <a:pt x="3350" y="845"/>
                </a:lnTo>
                <a:lnTo>
                  <a:pt x="3350" y="847"/>
                </a:lnTo>
                <a:lnTo>
                  <a:pt x="3352" y="848"/>
                </a:lnTo>
                <a:lnTo>
                  <a:pt x="3350" y="848"/>
                </a:lnTo>
                <a:lnTo>
                  <a:pt x="3350" y="850"/>
                </a:lnTo>
                <a:lnTo>
                  <a:pt x="3352" y="852"/>
                </a:lnTo>
                <a:lnTo>
                  <a:pt x="3352" y="850"/>
                </a:lnTo>
                <a:lnTo>
                  <a:pt x="3352" y="850"/>
                </a:lnTo>
                <a:lnTo>
                  <a:pt x="3352" y="852"/>
                </a:lnTo>
                <a:lnTo>
                  <a:pt x="3353" y="852"/>
                </a:lnTo>
                <a:lnTo>
                  <a:pt x="3353" y="852"/>
                </a:lnTo>
                <a:lnTo>
                  <a:pt x="3355" y="852"/>
                </a:lnTo>
                <a:lnTo>
                  <a:pt x="3355" y="853"/>
                </a:lnTo>
                <a:lnTo>
                  <a:pt x="3357" y="853"/>
                </a:lnTo>
                <a:lnTo>
                  <a:pt x="3359" y="855"/>
                </a:lnTo>
                <a:lnTo>
                  <a:pt x="3359" y="853"/>
                </a:lnTo>
                <a:lnTo>
                  <a:pt x="3357" y="852"/>
                </a:lnTo>
                <a:lnTo>
                  <a:pt x="3359" y="852"/>
                </a:lnTo>
                <a:lnTo>
                  <a:pt x="3360" y="852"/>
                </a:lnTo>
                <a:lnTo>
                  <a:pt x="3360" y="852"/>
                </a:lnTo>
                <a:lnTo>
                  <a:pt x="3362" y="852"/>
                </a:lnTo>
                <a:lnTo>
                  <a:pt x="3362" y="852"/>
                </a:lnTo>
                <a:lnTo>
                  <a:pt x="3362" y="850"/>
                </a:lnTo>
                <a:lnTo>
                  <a:pt x="3360" y="850"/>
                </a:lnTo>
                <a:lnTo>
                  <a:pt x="3362" y="848"/>
                </a:lnTo>
                <a:lnTo>
                  <a:pt x="3364" y="848"/>
                </a:lnTo>
                <a:lnTo>
                  <a:pt x="3365" y="848"/>
                </a:lnTo>
                <a:lnTo>
                  <a:pt x="3367" y="848"/>
                </a:lnTo>
                <a:lnTo>
                  <a:pt x="3367" y="847"/>
                </a:lnTo>
                <a:lnTo>
                  <a:pt x="3369" y="847"/>
                </a:lnTo>
                <a:lnTo>
                  <a:pt x="3369" y="848"/>
                </a:lnTo>
                <a:lnTo>
                  <a:pt x="3370" y="848"/>
                </a:lnTo>
                <a:lnTo>
                  <a:pt x="3370" y="850"/>
                </a:lnTo>
                <a:lnTo>
                  <a:pt x="3372" y="850"/>
                </a:lnTo>
                <a:lnTo>
                  <a:pt x="3372" y="848"/>
                </a:lnTo>
                <a:lnTo>
                  <a:pt x="3372" y="847"/>
                </a:lnTo>
                <a:lnTo>
                  <a:pt x="3372" y="845"/>
                </a:lnTo>
                <a:lnTo>
                  <a:pt x="3374" y="845"/>
                </a:lnTo>
                <a:lnTo>
                  <a:pt x="3374" y="847"/>
                </a:lnTo>
                <a:lnTo>
                  <a:pt x="3376" y="847"/>
                </a:lnTo>
                <a:lnTo>
                  <a:pt x="3377" y="847"/>
                </a:lnTo>
                <a:lnTo>
                  <a:pt x="3377" y="845"/>
                </a:lnTo>
                <a:lnTo>
                  <a:pt x="3379" y="847"/>
                </a:lnTo>
                <a:lnTo>
                  <a:pt x="3379" y="845"/>
                </a:lnTo>
                <a:lnTo>
                  <a:pt x="3381" y="845"/>
                </a:lnTo>
                <a:lnTo>
                  <a:pt x="3382" y="845"/>
                </a:lnTo>
                <a:lnTo>
                  <a:pt x="3382" y="843"/>
                </a:lnTo>
                <a:lnTo>
                  <a:pt x="3382" y="841"/>
                </a:lnTo>
                <a:lnTo>
                  <a:pt x="3382" y="840"/>
                </a:lnTo>
                <a:lnTo>
                  <a:pt x="3384" y="840"/>
                </a:lnTo>
                <a:lnTo>
                  <a:pt x="3384" y="838"/>
                </a:lnTo>
                <a:lnTo>
                  <a:pt x="3384" y="836"/>
                </a:lnTo>
                <a:lnTo>
                  <a:pt x="3384" y="835"/>
                </a:lnTo>
                <a:lnTo>
                  <a:pt x="3384" y="833"/>
                </a:lnTo>
                <a:lnTo>
                  <a:pt x="3386" y="833"/>
                </a:lnTo>
                <a:lnTo>
                  <a:pt x="3388" y="833"/>
                </a:lnTo>
                <a:lnTo>
                  <a:pt x="3388" y="831"/>
                </a:lnTo>
                <a:lnTo>
                  <a:pt x="3389" y="831"/>
                </a:lnTo>
                <a:lnTo>
                  <a:pt x="3389" y="829"/>
                </a:lnTo>
                <a:lnTo>
                  <a:pt x="3389" y="828"/>
                </a:lnTo>
                <a:lnTo>
                  <a:pt x="3391" y="829"/>
                </a:lnTo>
                <a:lnTo>
                  <a:pt x="3391" y="828"/>
                </a:lnTo>
                <a:lnTo>
                  <a:pt x="3391" y="826"/>
                </a:lnTo>
                <a:lnTo>
                  <a:pt x="3393" y="826"/>
                </a:lnTo>
                <a:lnTo>
                  <a:pt x="3393" y="824"/>
                </a:lnTo>
                <a:lnTo>
                  <a:pt x="3393" y="823"/>
                </a:lnTo>
                <a:lnTo>
                  <a:pt x="3393" y="823"/>
                </a:lnTo>
                <a:lnTo>
                  <a:pt x="3393" y="821"/>
                </a:lnTo>
                <a:lnTo>
                  <a:pt x="3393" y="821"/>
                </a:lnTo>
                <a:lnTo>
                  <a:pt x="3391" y="821"/>
                </a:lnTo>
                <a:lnTo>
                  <a:pt x="3389" y="819"/>
                </a:lnTo>
                <a:lnTo>
                  <a:pt x="3391" y="819"/>
                </a:lnTo>
                <a:lnTo>
                  <a:pt x="3393" y="819"/>
                </a:lnTo>
                <a:lnTo>
                  <a:pt x="3393" y="819"/>
                </a:lnTo>
                <a:lnTo>
                  <a:pt x="3393" y="817"/>
                </a:lnTo>
                <a:lnTo>
                  <a:pt x="3393" y="817"/>
                </a:lnTo>
                <a:lnTo>
                  <a:pt x="3393" y="816"/>
                </a:lnTo>
                <a:lnTo>
                  <a:pt x="3393" y="816"/>
                </a:lnTo>
                <a:lnTo>
                  <a:pt x="3393" y="817"/>
                </a:lnTo>
                <a:lnTo>
                  <a:pt x="3394" y="817"/>
                </a:lnTo>
                <a:lnTo>
                  <a:pt x="3394" y="816"/>
                </a:lnTo>
                <a:lnTo>
                  <a:pt x="3396" y="816"/>
                </a:lnTo>
                <a:lnTo>
                  <a:pt x="3396" y="814"/>
                </a:lnTo>
                <a:lnTo>
                  <a:pt x="3398" y="816"/>
                </a:lnTo>
                <a:lnTo>
                  <a:pt x="3398" y="814"/>
                </a:lnTo>
                <a:lnTo>
                  <a:pt x="3398" y="812"/>
                </a:lnTo>
                <a:lnTo>
                  <a:pt x="3400" y="812"/>
                </a:lnTo>
                <a:lnTo>
                  <a:pt x="3398" y="811"/>
                </a:lnTo>
                <a:lnTo>
                  <a:pt x="3400" y="811"/>
                </a:lnTo>
                <a:lnTo>
                  <a:pt x="3400" y="811"/>
                </a:lnTo>
                <a:lnTo>
                  <a:pt x="3398" y="811"/>
                </a:lnTo>
                <a:lnTo>
                  <a:pt x="3398" y="809"/>
                </a:lnTo>
                <a:lnTo>
                  <a:pt x="3398" y="807"/>
                </a:lnTo>
                <a:lnTo>
                  <a:pt x="3400" y="807"/>
                </a:lnTo>
                <a:lnTo>
                  <a:pt x="3400" y="809"/>
                </a:lnTo>
                <a:lnTo>
                  <a:pt x="3401" y="809"/>
                </a:lnTo>
                <a:lnTo>
                  <a:pt x="3401" y="807"/>
                </a:lnTo>
                <a:lnTo>
                  <a:pt x="3401" y="806"/>
                </a:lnTo>
                <a:lnTo>
                  <a:pt x="3400" y="806"/>
                </a:lnTo>
                <a:lnTo>
                  <a:pt x="3398" y="806"/>
                </a:lnTo>
                <a:lnTo>
                  <a:pt x="3398" y="804"/>
                </a:lnTo>
                <a:lnTo>
                  <a:pt x="3400" y="804"/>
                </a:lnTo>
                <a:lnTo>
                  <a:pt x="3401" y="804"/>
                </a:lnTo>
                <a:lnTo>
                  <a:pt x="3400" y="802"/>
                </a:lnTo>
                <a:lnTo>
                  <a:pt x="3401" y="802"/>
                </a:lnTo>
                <a:lnTo>
                  <a:pt x="3401" y="800"/>
                </a:lnTo>
                <a:lnTo>
                  <a:pt x="3403" y="800"/>
                </a:lnTo>
                <a:lnTo>
                  <a:pt x="3403" y="799"/>
                </a:lnTo>
                <a:lnTo>
                  <a:pt x="3401" y="799"/>
                </a:lnTo>
                <a:lnTo>
                  <a:pt x="3401" y="797"/>
                </a:lnTo>
                <a:lnTo>
                  <a:pt x="3401" y="795"/>
                </a:lnTo>
                <a:lnTo>
                  <a:pt x="3401" y="794"/>
                </a:lnTo>
                <a:lnTo>
                  <a:pt x="3400" y="794"/>
                </a:lnTo>
                <a:lnTo>
                  <a:pt x="3400" y="792"/>
                </a:lnTo>
                <a:lnTo>
                  <a:pt x="3400" y="790"/>
                </a:lnTo>
                <a:lnTo>
                  <a:pt x="3400" y="788"/>
                </a:lnTo>
                <a:lnTo>
                  <a:pt x="3398" y="787"/>
                </a:lnTo>
                <a:lnTo>
                  <a:pt x="3400" y="787"/>
                </a:lnTo>
                <a:lnTo>
                  <a:pt x="3400" y="788"/>
                </a:lnTo>
                <a:lnTo>
                  <a:pt x="3401" y="790"/>
                </a:lnTo>
                <a:lnTo>
                  <a:pt x="3403" y="790"/>
                </a:lnTo>
                <a:lnTo>
                  <a:pt x="3403" y="788"/>
                </a:lnTo>
                <a:lnTo>
                  <a:pt x="3401" y="788"/>
                </a:lnTo>
                <a:lnTo>
                  <a:pt x="3401" y="787"/>
                </a:lnTo>
                <a:lnTo>
                  <a:pt x="3401" y="785"/>
                </a:lnTo>
                <a:lnTo>
                  <a:pt x="3400" y="785"/>
                </a:lnTo>
                <a:lnTo>
                  <a:pt x="3398" y="785"/>
                </a:lnTo>
                <a:lnTo>
                  <a:pt x="3396" y="785"/>
                </a:lnTo>
                <a:lnTo>
                  <a:pt x="3396" y="783"/>
                </a:lnTo>
                <a:lnTo>
                  <a:pt x="3398" y="783"/>
                </a:lnTo>
                <a:lnTo>
                  <a:pt x="3398" y="782"/>
                </a:lnTo>
                <a:lnTo>
                  <a:pt x="3400" y="783"/>
                </a:lnTo>
                <a:lnTo>
                  <a:pt x="3400" y="782"/>
                </a:lnTo>
                <a:lnTo>
                  <a:pt x="3401" y="782"/>
                </a:lnTo>
                <a:lnTo>
                  <a:pt x="3401" y="780"/>
                </a:lnTo>
                <a:lnTo>
                  <a:pt x="3403" y="780"/>
                </a:lnTo>
                <a:lnTo>
                  <a:pt x="3405" y="780"/>
                </a:lnTo>
                <a:lnTo>
                  <a:pt x="3405" y="778"/>
                </a:lnTo>
                <a:lnTo>
                  <a:pt x="3403" y="778"/>
                </a:lnTo>
                <a:lnTo>
                  <a:pt x="3401" y="778"/>
                </a:lnTo>
                <a:lnTo>
                  <a:pt x="3401" y="776"/>
                </a:lnTo>
                <a:lnTo>
                  <a:pt x="3403" y="776"/>
                </a:lnTo>
                <a:lnTo>
                  <a:pt x="3403" y="775"/>
                </a:lnTo>
                <a:lnTo>
                  <a:pt x="3405" y="775"/>
                </a:lnTo>
                <a:lnTo>
                  <a:pt x="3405" y="773"/>
                </a:lnTo>
                <a:lnTo>
                  <a:pt x="3403" y="773"/>
                </a:lnTo>
                <a:lnTo>
                  <a:pt x="3403" y="771"/>
                </a:lnTo>
                <a:lnTo>
                  <a:pt x="3405" y="771"/>
                </a:lnTo>
                <a:lnTo>
                  <a:pt x="3405" y="770"/>
                </a:lnTo>
                <a:lnTo>
                  <a:pt x="3403" y="770"/>
                </a:lnTo>
                <a:lnTo>
                  <a:pt x="3403" y="770"/>
                </a:lnTo>
                <a:lnTo>
                  <a:pt x="3403" y="768"/>
                </a:lnTo>
                <a:lnTo>
                  <a:pt x="3403" y="766"/>
                </a:lnTo>
                <a:lnTo>
                  <a:pt x="3405" y="766"/>
                </a:lnTo>
                <a:lnTo>
                  <a:pt x="3405" y="764"/>
                </a:lnTo>
                <a:lnTo>
                  <a:pt x="3403" y="764"/>
                </a:lnTo>
                <a:lnTo>
                  <a:pt x="3401" y="763"/>
                </a:lnTo>
                <a:lnTo>
                  <a:pt x="3403" y="763"/>
                </a:lnTo>
                <a:lnTo>
                  <a:pt x="3405" y="763"/>
                </a:lnTo>
                <a:lnTo>
                  <a:pt x="3405" y="761"/>
                </a:lnTo>
                <a:lnTo>
                  <a:pt x="3405" y="759"/>
                </a:lnTo>
                <a:lnTo>
                  <a:pt x="3405" y="758"/>
                </a:lnTo>
                <a:lnTo>
                  <a:pt x="3406" y="758"/>
                </a:lnTo>
                <a:lnTo>
                  <a:pt x="3406" y="759"/>
                </a:lnTo>
                <a:lnTo>
                  <a:pt x="3408" y="759"/>
                </a:lnTo>
                <a:lnTo>
                  <a:pt x="3408" y="758"/>
                </a:lnTo>
                <a:lnTo>
                  <a:pt x="3410" y="758"/>
                </a:lnTo>
                <a:lnTo>
                  <a:pt x="3410" y="756"/>
                </a:lnTo>
                <a:lnTo>
                  <a:pt x="3408" y="756"/>
                </a:lnTo>
                <a:lnTo>
                  <a:pt x="3408" y="754"/>
                </a:lnTo>
                <a:lnTo>
                  <a:pt x="3406" y="752"/>
                </a:lnTo>
                <a:lnTo>
                  <a:pt x="3406" y="751"/>
                </a:lnTo>
                <a:lnTo>
                  <a:pt x="3408" y="751"/>
                </a:lnTo>
                <a:lnTo>
                  <a:pt x="3408" y="749"/>
                </a:lnTo>
                <a:lnTo>
                  <a:pt x="3406" y="749"/>
                </a:lnTo>
                <a:lnTo>
                  <a:pt x="3406" y="747"/>
                </a:lnTo>
                <a:lnTo>
                  <a:pt x="3406" y="746"/>
                </a:lnTo>
                <a:lnTo>
                  <a:pt x="3405" y="746"/>
                </a:lnTo>
                <a:lnTo>
                  <a:pt x="3405" y="744"/>
                </a:lnTo>
                <a:lnTo>
                  <a:pt x="3403" y="744"/>
                </a:lnTo>
                <a:lnTo>
                  <a:pt x="3403" y="742"/>
                </a:lnTo>
                <a:lnTo>
                  <a:pt x="3405" y="742"/>
                </a:lnTo>
                <a:lnTo>
                  <a:pt x="3405" y="744"/>
                </a:lnTo>
                <a:lnTo>
                  <a:pt x="3406" y="744"/>
                </a:lnTo>
                <a:lnTo>
                  <a:pt x="3408" y="744"/>
                </a:lnTo>
                <a:lnTo>
                  <a:pt x="3408" y="742"/>
                </a:lnTo>
                <a:lnTo>
                  <a:pt x="3406" y="742"/>
                </a:lnTo>
                <a:lnTo>
                  <a:pt x="3405" y="741"/>
                </a:lnTo>
                <a:lnTo>
                  <a:pt x="3406" y="741"/>
                </a:lnTo>
                <a:lnTo>
                  <a:pt x="3406" y="739"/>
                </a:lnTo>
                <a:lnTo>
                  <a:pt x="3406" y="737"/>
                </a:lnTo>
                <a:lnTo>
                  <a:pt x="3405" y="737"/>
                </a:lnTo>
                <a:lnTo>
                  <a:pt x="3403" y="737"/>
                </a:lnTo>
                <a:lnTo>
                  <a:pt x="3403" y="739"/>
                </a:lnTo>
                <a:lnTo>
                  <a:pt x="3401" y="739"/>
                </a:lnTo>
                <a:lnTo>
                  <a:pt x="3401" y="737"/>
                </a:lnTo>
                <a:lnTo>
                  <a:pt x="3403" y="737"/>
                </a:lnTo>
                <a:lnTo>
                  <a:pt x="3403" y="735"/>
                </a:lnTo>
                <a:lnTo>
                  <a:pt x="3403" y="734"/>
                </a:lnTo>
                <a:lnTo>
                  <a:pt x="3405" y="734"/>
                </a:lnTo>
                <a:lnTo>
                  <a:pt x="3405" y="732"/>
                </a:lnTo>
                <a:lnTo>
                  <a:pt x="3403" y="730"/>
                </a:lnTo>
                <a:lnTo>
                  <a:pt x="3405" y="730"/>
                </a:lnTo>
                <a:lnTo>
                  <a:pt x="3406" y="730"/>
                </a:lnTo>
                <a:lnTo>
                  <a:pt x="3406" y="729"/>
                </a:lnTo>
                <a:lnTo>
                  <a:pt x="3405" y="729"/>
                </a:lnTo>
                <a:lnTo>
                  <a:pt x="3405" y="729"/>
                </a:lnTo>
                <a:lnTo>
                  <a:pt x="3403" y="729"/>
                </a:lnTo>
                <a:lnTo>
                  <a:pt x="3401" y="729"/>
                </a:lnTo>
                <a:lnTo>
                  <a:pt x="3403" y="729"/>
                </a:lnTo>
                <a:lnTo>
                  <a:pt x="3401" y="729"/>
                </a:lnTo>
                <a:lnTo>
                  <a:pt x="3401" y="730"/>
                </a:lnTo>
                <a:lnTo>
                  <a:pt x="3400" y="730"/>
                </a:lnTo>
                <a:lnTo>
                  <a:pt x="3400" y="729"/>
                </a:lnTo>
                <a:lnTo>
                  <a:pt x="3398" y="729"/>
                </a:lnTo>
                <a:lnTo>
                  <a:pt x="3398" y="729"/>
                </a:lnTo>
                <a:lnTo>
                  <a:pt x="3396" y="729"/>
                </a:lnTo>
                <a:lnTo>
                  <a:pt x="3394" y="727"/>
                </a:lnTo>
                <a:lnTo>
                  <a:pt x="3393" y="727"/>
                </a:lnTo>
                <a:lnTo>
                  <a:pt x="3393" y="727"/>
                </a:lnTo>
                <a:lnTo>
                  <a:pt x="3393" y="729"/>
                </a:lnTo>
                <a:lnTo>
                  <a:pt x="3393" y="729"/>
                </a:lnTo>
                <a:lnTo>
                  <a:pt x="3391" y="729"/>
                </a:lnTo>
                <a:lnTo>
                  <a:pt x="3391" y="730"/>
                </a:lnTo>
                <a:lnTo>
                  <a:pt x="3389" y="730"/>
                </a:lnTo>
                <a:lnTo>
                  <a:pt x="3391" y="729"/>
                </a:lnTo>
                <a:lnTo>
                  <a:pt x="3391" y="729"/>
                </a:lnTo>
                <a:lnTo>
                  <a:pt x="3389" y="729"/>
                </a:lnTo>
                <a:lnTo>
                  <a:pt x="3388" y="727"/>
                </a:lnTo>
                <a:lnTo>
                  <a:pt x="3389" y="727"/>
                </a:lnTo>
                <a:lnTo>
                  <a:pt x="3391" y="727"/>
                </a:lnTo>
                <a:lnTo>
                  <a:pt x="3391" y="725"/>
                </a:lnTo>
                <a:lnTo>
                  <a:pt x="3389" y="725"/>
                </a:lnTo>
                <a:lnTo>
                  <a:pt x="3389" y="723"/>
                </a:lnTo>
                <a:lnTo>
                  <a:pt x="3391" y="723"/>
                </a:lnTo>
                <a:lnTo>
                  <a:pt x="3391" y="722"/>
                </a:lnTo>
                <a:lnTo>
                  <a:pt x="3393" y="722"/>
                </a:lnTo>
                <a:lnTo>
                  <a:pt x="3393" y="720"/>
                </a:lnTo>
                <a:lnTo>
                  <a:pt x="3393" y="720"/>
                </a:lnTo>
                <a:lnTo>
                  <a:pt x="3393" y="718"/>
                </a:lnTo>
                <a:lnTo>
                  <a:pt x="3394" y="718"/>
                </a:lnTo>
                <a:lnTo>
                  <a:pt x="3396" y="718"/>
                </a:lnTo>
                <a:lnTo>
                  <a:pt x="3398" y="718"/>
                </a:lnTo>
                <a:lnTo>
                  <a:pt x="3398" y="717"/>
                </a:lnTo>
                <a:lnTo>
                  <a:pt x="3396" y="717"/>
                </a:lnTo>
                <a:lnTo>
                  <a:pt x="3394" y="713"/>
                </a:lnTo>
                <a:lnTo>
                  <a:pt x="3393" y="711"/>
                </a:lnTo>
                <a:lnTo>
                  <a:pt x="3393" y="711"/>
                </a:lnTo>
                <a:lnTo>
                  <a:pt x="3393" y="710"/>
                </a:lnTo>
                <a:lnTo>
                  <a:pt x="3391" y="708"/>
                </a:lnTo>
                <a:lnTo>
                  <a:pt x="3391" y="710"/>
                </a:lnTo>
                <a:lnTo>
                  <a:pt x="3389" y="710"/>
                </a:lnTo>
                <a:lnTo>
                  <a:pt x="3389" y="708"/>
                </a:lnTo>
                <a:lnTo>
                  <a:pt x="3388" y="708"/>
                </a:lnTo>
                <a:lnTo>
                  <a:pt x="3386" y="706"/>
                </a:lnTo>
                <a:lnTo>
                  <a:pt x="3384" y="705"/>
                </a:lnTo>
                <a:lnTo>
                  <a:pt x="3382" y="705"/>
                </a:lnTo>
                <a:lnTo>
                  <a:pt x="3381" y="705"/>
                </a:lnTo>
                <a:lnTo>
                  <a:pt x="3379" y="703"/>
                </a:lnTo>
                <a:lnTo>
                  <a:pt x="3379" y="701"/>
                </a:lnTo>
                <a:lnTo>
                  <a:pt x="3377" y="701"/>
                </a:lnTo>
                <a:lnTo>
                  <a:pt x="3376" y="701"/>
                </a:lnTo>
                <a:lnTo>
                  <a:pt x="3376" y="699"/>
                </a:lnTo>
                <a:lnTo>
                  <a:pt x="3377" y="699"/>
                </a:lnTo>
                <a:lnTo>
                  <a:pt x="3379" y="701"/>
                </a:lnTo>
                <a:lnTo>
                  <a:pt x="3381" y="701"/>
                </a:lnTo>
                <a:lnTo>
                  <a:pt x="3381" y="703"/>
                </a:lnTo>
                <a:lnTo>
                  <a:pt x="3382" y="703"/>
                </a:lnTo>
                <a:lnTo>
                  <a:pt x="3384" y="703"/>
                </a:lnTo>
                <a:lnTo>
                  <a:pt x="3384" y="701"/>
                </a:lnTo>
                <a:lnTo>
                  <a:pt x="3386" y="703"/>
                </a:lnTo>
                <a:lnTo>
                  <a:pt x="3384" y="703"/>
                </a:lnTo>
                <a:lnTo>
                  <a:pt x="3384" y="705"/>
                </a:lnTo>
                <a:lnTo>
                  <a:pt x="3386" y="705"/>
                </a:lnTo>
                <a:lnTo>
                  <a:pt x="3386" y="706"/>
                </a:lnTo>
                <a:lnTo>
                  <a:pt x="3388" y="706"/>
                </a:lnTo>
                <a:lnTo>
                  <a:pt x="3389" y="706"/>
                </a:lnTo>
                <a:lnTo>
                  <a:pt x="3389" y="708"/>
                </a:lnTo>
                <a:lnTo>
                  <a:pt x="3391" y="708"/>
                </a:lnTo>
                <a:lnTo>
                  <a:pt x="3393" y="708"/>
                </a:lnTo>
                <a:lnTo>
                  <a:pt x="3393" y="708"/>
                </a:lnTo>
                <a:lnTo>
                  <a:pt x="3393" y="706"/>
                </a:lnTo>
                <a:lnTo>
                  <a:pt x="3393" y="706"/>
                </a:lnTo>
                <a:lnTo>
                  <a:pt x="3391" y="706"/>
                </a:lnTo>
                <a:lnTo>
                  <a:pt x="3391" y="705"/>
                </a:lnTo>
                <a:lnTo>
                  <a:pt x="3393" y="705"/>
                </a:lnTo>
                <a:lnTo>
                  <a:pt x="3393" y="703"/>
                </a:lnTo>
                <a:lnTo>
                  <a:pt x="3391" y="703"/>
                </a:lnTo>
                <a:lnTo>
                  <a:pt x="3391" y="701"/>
                </a:lnTo>
                <a:lnTo>
                  <a:pt x="3389" y="701"/>
                </a:lnTo>
                <a:lnTo>
                  <a:pt x="3389" y="699"/>
                </a:lnTo>
                <a:lnTo>
                  <a:pt x="3388" y="699"/>
                </a:lnTo>
                <a:lnTo>
                  <a:pt x="3386" y="698"/>
                </a:lnTo>
                <a:lnTo>
                  <a:pt x="3384" y="698"/>
                </a:lnTo>
                <a:lnTo>
                  <a:pt x="3382" y="696"/>
                </a:lnTo>
                <a:lnTo>
                  <a:pt x="3382" y="694"/>
                </a:lnTo>
                <a:lnTo>
                  <a:pt x="3381" y="693"/>
                </a:lnTo>
                <a:lnTo>
                  <a:pt x="3379" y="693"/>
                </a:lnTo>
                <a:lnTo>
                  <a:pt x="3377" y="693"/>
                </a:lnTo>
                <a:lnTo>
                  <a:pt x="3377" y="691"/>
                </a:lnTo>
                <a:lnTo>
                  <a:pt x="3376" y="691"/>
                </a:lnTo>
                <a:lnTo>
                  <a:pt x="3374" y="689"/>
                </a:lnTo>
                <a:lnTo>
                  <a:pt x="3374" y="688"/>
                </a:lnTo>
                <a:lnTo>
                  <a:pt x="3372" y="686"/>
                </a:lnTo>
                <a:lnTo>
                  <a:pt x="3370" y="686"/>
                </a:lnTo>
                <a:lnTo>
                  <a:pt x="3370" y="684"/>
                </a:lnTo>
                <a:lnTo>
                  <a:pt x="3369" y="682"/>
                </a:lnTo>
                <a:lnTo>
                  <a:pt x="3367" y="681"/>
                </a:lnTo>
                <a:lnTo>
                  <a:pt x="3367" y="679"/>
                </a:lnTo>
                <a:lnTo>
                  <a:pt x="3365" y="679"/>
                </a:lnTo>
                <a:lnTo>
                  <a:pt x="3365" y="677"/>
                </a:lnTo>
                <a:lnTo>
                  <a:pt x="3364" y="677"/>
                </a:lnTo>
                <a:lnTo>
                  <a:pt x="3364" y="676"/>
                </a:lnTo>
                <a:lnTo>
                  <a:pt x="3362" y="676"/>
                </a:lnTo>
                <a:lnTo>
                  <a:pt x="3362" y="674"/>
                </a:lnTo>
                <a:lnTo>
                  <a:pt x="3360" y="672"/>
                </a:lnTo>
                <a:lnTo>
                  <a:pt x="3360" y="670"/>
                </a:lnTo>
                <a:lnTo>
                  <a:pt x="3359" y="670"/>
                </a:lnTo>
                <a:lnTo>
                  <a:pt x="3359" y="669"/>
                </a:lnTo>
                <a:lnTo>
                  <a:pt x="3357" y="669"/>
                </a:lnTo>
                <a:lnTo>
                  <a:pt x="3357" y="667"/>
                </a:lnTo>
                <a:lnTo>
                  <a:pt x="3355" y="667"/>
                </a:lnTo>
                <a:lnTo>
                  <a:pt x="3355" y="665"/>
                </a:lnTo>
                <a:lnTo>
                  <a:pt x="3353" y="665"/>
                </a:lnTo>
                <a:lnTo>
                  <a:pt x="3352" y="664"/>
                </a:lnTo>
                <a:lnTo>
                  <a:pt x="3352" y="664"/>
                </a:lnTo>
                <a:lnTo>
                  <a:pt x="3350" y="664"/>
                </a:lnTo>
                <a:lnTo>
                  <a:pt x="3350" y="662"/>
                </a:lnTo>
                <a:lnTo>
                  <a:pt x="3348" y="662"/>
                </a:lnTo>
                <a:lnTo>
                  <a:pt x="3347" y="662"/>
                </a:lnTo>
                <a:lnTo>
                  <a:pt x="3347" y="660"/>
                </a:lnTo>
                <a:lnTo>
                  <a:pt x="3345" y="660"/>
                </a:lnTo>
                <a:lnTo>
                  <a:pt x="3345" y="658"/>
                </a:lnTo>
                <a:lnTo>
                  <a:pt x="3343" y="658"/>
                </a:lnTo>
                <a:lnTo>
                  <a:pt x="3343" y="660"/>
                </a:lnTo>
                <a:lnTo>
                  <a:pt x="3341" y="658"/>
                </a:lnTo>
                <a:lnTo>
                  <a:pt x="3341" y="657"/>
                </a:lnTo>
                <a:lnTo>
                  <a:pt x="3340" y="655"/>
                </a:lnTo>
                <a:lnTo>
                  <a:pt x="3341" y="655"/>
                </a:lnTo>
                <a:lnTo>
                  <a:pt x="3341" y="653"/>
                </a:lnTo>
                <a:lnTo>
                  <a:pt x="3341" y="652"/>
                </a:lnTo>
                <a:lnTo>
                  <a:pt x="3341" y="650"/>
                </a:lnTo>
                <a:lnTo>
                  <a:pt x="3341" y="648"/>
                </a:lnTo>
                <a:lnTo>
                  <a:pt x="3341" y="646"/>
                </a:lnTo>
                <a:lnTo>
                  <a:pt x="3341" y="645"/>
                </a:lnTo>
                <a:lnTo>
                  <a:pt x="3343" y="645"/>
                </a:lnTo>
                <a:lnTo>
                  <a:pt x="3343" y="645"/>
                </a:lnTo>
                <a:lnTo>
                  <a:pt x="3343" y="643"/>
                </a:lnTo>
                <a:lnTo>
                  <a:pt x="3343" y="641"/>
                </a:lnTo>
                <a:lnTo>
                  <a:pt x="3343" y="640"/>
                </a:lnTo>
                <a:lnTo>
                  <a:pt x="3341" y="640"/>
                </a:lnTo>
                <a:lnTo>
                  <a:pt x="3341" y="638"/>
                </a:lnTo>
                <a:lnTo>
                  <a:pt x="3341" y="636"/>
                </a:lnTo>
                <a:lnTo>
                  <a:pt x="3343" y="638"/>
                </a:lnTo>
                <a:lnTo>
                  <a:pt x="3345" y="638"/>
                </a:lnTo>
                <a:lnTo>
                  <a:pt x="3345" y="640"/>
                </a:lnTo>
                <a:lnTo>
                  <a:pt x="3347" y="640"/>
                </a:lnTo>
                <a:lnTo>
                  <a:pt x="3347" y="638"/>
                </a:lnTo>
                <a:lnTo>
                  <a:pt x="3348" y="638"/>
                </a:lnTo>
                <a:lnTo>
                  <a:pt x="3348" y="636"/>
                </a:lnTo>
                <a:lnTo>
                  <a:pt x="3347" y="636"/>
                </a:lnTo>
                <a:lnTo>
                  <a:pt x="3347" y="634"/>
                </a:lnTo>
                <a:lnTo>
                  <a:pt x="3347" y="633"/>
                </a:lnTo>
                <a:lnTo>
                  <a:pt x="3348" y="634"/>
                </a:lnTo>
                <a:lnTo>
                  <a:pt x="3348" y="633"/>
                </a:lnTo>
                <a:lnTo>
                  <a:pt x="3348" y="631"/>
                </a:lnTo>
                <a:lnTo>
                  <a:pt x="3348" y="629"/>
                </a:lnTo>
                <a:lnTo>
                  <a:pt x="3350" y="628"/>
                </a:lnTo>
                <a:lnTo>
                  <a:pt x="3352" y="628"/>
                </a:lnTo>
                <a:lnTo>
                  <a:pt x="3352" y="628"/>
                </a:lnTo>
                <a:lnTo>
                  <a:pt x="3352" y="626"/>
                </a:lnTo>
                <a:lnTo>
                  <a:pt x="3352" y="624"/>
                </a:lnTo>
                <a:lnTo>
                  <a:pt x="3353" y="624"/>
                </a:lnTo>
                <a:lnTo>
                  <a:pt x="3352" y="623"/>
                </a:lnTo>
                <a:lnTo>
                  <a:pt x="3353" y="623"/>
                </a:lnTo>
                <a:lnTo>
                  <a:pt x="3353" y="624"/>
                </a:lnTo>
                <a:lnTo>
                  <a:pt x="3355" y="624"/>
                </a:lnTo>
                <a:lnTo>
                  <a:pt x="3357" y="624"/>
                </a:lnTo>
                <a:lnTo>
                  <a:pt x="3357" y="626"/>
                </a:lnTo>
                <a:lnTo>
                  <a:pt x="3359" y="626"/>
                </a:lnTo>
                <a:lnTo>
                  <a:pt x="3359" y="624"/>
                </a:lnTo>
                <a:lnTo>
                  <a:pt x="3360" y="624"/>
                </a:lnTo>
                <a:lnTo>
                  <a:pt x="3359" y="623"/>
                </a:lnTo>
                <a:lnTo>
                  <a:pt x="3357" y="623"/>
                </a:lnTo>
                <a:lnTo>
                  <a:pt x="3357" y="621"/>
                </a:lnTo>
                <a:lnTo>
                  <a:pt x="3357" y="619"/>
                </a:lnTo>
                <a:lnTo>
                  <a:pt x="3357" y="617"/>
                </a:lnTo>
                <a:lnTo>
                  <a:pt x="3357" y="616"/>
                </a:lnTo>
                <a:lnTo>
                  <a:pt x="3355" y="616"/>
                </a:lnTo>
                <a:lnTo>
                  <a:pt x="3353" y="616"/>
                </a:lnTo>
                <a:lnTo>
                  <a:pt x="3352" y="616"/>
                </a:lnTo>
                <a:lnTo>
                  <a:pt x="3352" y="616"/>
                </a:lnTo>
                <a:lnTo>
                  <a:pt x="3352" y="614"/>
                </a:lnTo>
                <a:lnTo>
                  <a:pt x="3350" y="614"/>
                </a:lnTo>
                <a:lnTo>
                  <a:pt x="3350" y="616"/>
                </a:lnTo>
                <a:lnTo>
                  <a:pt x="3348" y="616"/>
                </a:lnTo>
                <a:lnTo>
                  <a:pt x="3347" y="616"/>
                </a:lnTo>
                <a:lnTo>
                  <a:pt x="3345" y="616"/>
                </a:lnTo>
                <a:lnTo>
                  <a:pt x="3345" y="614"/>
                </a:lnTo>
                <a:lnTo>
                  <a:pt x="3343" y="614"/>
                </a:lnTo>
                <a:lnTo>
                  <a:pt x="3341" y="614"/>
                </a:lnTo>
                <a:lnTo>
                  <a:pt x="3340" y="614"/>
                </a:lnTo>
                <a:lnTo>
                  <a:pt x="3340" y="612"/>
                </a:lnTo>
                <a:lnTo>
                  <a:pt x="3338" y="612"/>
                </a:lnTo>
                <a:lnTo>
                  <a:pt x="3336" y="611"/>
                </a:lnTo>
                <a:lnTo>
                  <a:pt x="3335" y="611"/>
                </a:lnTo>
                <a:lnTo>
                  <a:pt x="3335" y="612"/>
                </a:lnTo>
                <a:lnTo>
                  <a:pt x="3333" y="612"/>
                </a:lnTo>
                <a:lnTo>
                  <a:pt x="3331" y="612"/>
                </a:lnTo>
                <a:lnTo>
                  <a:pt x="3331" y="614"/>
                </a:lnTo>
                <a:lnTo>
                  <a:pt x="3331" y="616"/>
                </a:lnTo>
                <a:lnTo>
                  <a:pt x="3331" y="617"/>
                </a:lnTo>
                <a:lnTo>
                  <a:pt x="3329" y="617"/>
                </a:lnTo>
                <a:lnTo>
                  <a:pt x="3329" y="619"/>
                </a:lnTo>
                <a:lnTo>
                  <a:pt x="3329" y="621"/>
                </a:lnTo>
                <a:lnTo>
                  <a:pt x="3331" y="621"/>
                </a:lnTo>
                <a:lnTo>
                  <a:pt x="3329" y="623"/>
                </a:lnTo>
                <a:lnTo>
                  <a:pt x="3328" y="623"/>
                </a:lnTo>
                <a:lnTo>
                  <a:pt x="3326" y="623"/>
                </a:lnTo>
                <a:lnTo>
                  <a:pt x="3324" y="623"/>
                </a:lnTo>
                <a:lnTo>
                  <a:pt x="3323" y="623"/>
                </a:lnTo>
                <a:lnTo>
                  <a:pt x="3321" y="623"/>
                </a:lnTo>
                <a:lnTo>
                  <a:pt x="3321" y="621"/>
                </a:lnTo>
                <a:lnTo>
                  <a:pt x="3319" y="621"/>
                </a:lnTo>
                <a:lnTo>
                  <a:pt x="3319" y="619"/>
                </a:lnTo>
                <a:lnTo>
                  <a:pt x="3317" y="617"/>
                </a:lnTo>
                <a:lnTo>
                  <a:pt x="3317" y="616"/>
                </a:lnTo>
                <a:lnTo>
                  <a:pt x="3317" y="614"/>
                </a:lnTo>
                <a:lnTo>
                  <a:pt x="3319" y="614"/>
                </a:lnTo>
                <a:lnTo>
                  <a:pt x="3319" y="612"/>
                </a:lnTo>
                <a:lnTo>
                  <a:pt x="3317" y="612"/>
                </a:lnTo>
                <a:lnTo>
                  <a:pt x="3316" y="611"/>
                </a:lnTo>
                <a:lnTo>
                  <a:pt x="3314" y="611"/>
                </a:lnTo>
                <a:lnTo>
                  <a:pt x="3314" y="609"/>
                </a:lnTo>
                <a:lnTo>
                  <a:pt x="3312" y="607"/>
                </a:lnTo>
                <a:lnTo>
                  <a:pt x="3311" y="607"/>
                </a:lnTo>
                <a:lnTo>
                  <a:pt x="3311" y="609"/>
                </a:lnTo>
                <a:lnTo>
                  <a:pt x="3309" y="609"/>
                </a:lnTo>
                <a:lnTo>
                  <a:pt x="3307" y="609"/>
                </a:lnTo>
                <a:lnTo>
                  <a:pt x="3306" y="609"/>
                </a:lnTo>
                <a:lnTo>
                  <a:pt x="3306" y="607"/>
                </a:lnTo>
                <a:lnTo>
                  <a:pt x="3304" y="607"/>
                </a:lnTo>
                <a:lnTo>
                  <a:pt x="3302" y="607"/>
                </a:lnTo>
                <a:lnTo>
                  <a:pt x="3302" y="605"/>
                </a:lnTo>
                <a:lnTo>
                  <a:pt x="3300" y="605"/>
                </a:lnTo>
                <a:lnTo>
                  <a:pt x="3299" y="604"/>
                </a:lnTo>
                <a:lnTo>
                  <a:pt x="3297" y="604"/>
                </a:lnTo>
                <a:lnTo>
                  <a:pt x="3295" y="604"/>
                </a:lnTo>
                <a:lnTo>
                  <a:pt x="3295" y="602"/>
                </a:lnTo>
                <a:lnTo>
                  <a:pt x="3295" y="600"/>
                </a:lnTo>
                <a:lnTo>
                  <a:pt x="3295" y="597"/>
                </a:lnTo>
                <a:lnTo>
                  <a:pt x="3295" y="595"/>
                </a:lnTo>
                <a:lnTo>
                  <a:pt x="3295" y="593"/>
                </a:lnTo>
                <a:lnTo>
                  <a:pt x="3297" y="593"/>
                </a:lnTo>
                <a:lnTo>
                  <a:pt x="3299" y="595"/>
                </a:lnTo>
                <a:lnTo>
                  <a:pt x="3300" y="595"/>
                </a:lnTo>
                <a:lnTo>
                  <a:pt x="3302" y="595"/>
                </a:lnTo>
                <a:lnTo>
                  <a:pt x="3302" y="593"/>
                </a:lnTo>
                <a:lnTo>
                  <a:pt x="3304" y="593"/>
                </a:lnTo>
                <a:lnTo>
                  <a:pt x="3306" y="593"/>
                </a:lnTo>
                <a:lnTo>
                  <a:pt x="3307" y="593"/>
                </a:lnTo>
                <a:lnTo>
                  <a:pt x="3307" y="592"/>
                </a:lnTo>
                <a:lnTo>
                  <a:pt x="3307" y="590"/>
                </a:lnTo>
                <a:lnTo>
                  <a:pt x="3307" y="588"/>
                </a:lnTo>
                <a:lnTo>
                  <a:pt x="3307" y="587"/>
                </a:lnTo>
                <a:lnTo>
                  <a:pt x="3306" y="587"/>
                </a:lnTo>
                <a:lnTo>
                  <a:pt x="3306" y="585"/>
                </a:lnTo>
                <a:lnTo>
                  <a:pt x="3306" y="583"/>
                </a:lnTo>
                <a:lnTo>
                  <a:pt x="3307" y="583"/>
                </a:lnTo>
                <a:lnTo>
                  <a:pt x="3307" y="581"/>
                </a:lnTo>
                <a:lnTo>
                  <a:pt x="3307" y="580"/>
                </a:lnTo>
                <a:lnTo>
                  <a:pt x="3309" y="580"/>
                </a:lnTo>
                <a:lnTo>
                  <a:pt x="3309" y="578"/>
                </a:lnTo>
                <a:lnTo>
                  <a:pt x="3311" y="578"/>
                </a:lnTo>
                <a:lnTo>
                  <a:pt x="3311" y="576"/>
                </a:lnTo>
                <a:lnTo>
                  <a:pt x="3311" y="576"/>
                </a:lnTo>
                <a:lnTo>
                  <a:pt x="3311" y="575"/>
                </a:lnTo>
                <a:lnTo>
                  <a:pt x="3311" y="573"/>
                </a:lnTo>
                <a:lnTo>
                  <a:pt x="3311" y="571"/>
                </a:lnTo>
                <a:lnTo>
                  <a:pt x="3311" y="569"/>
                </a:lnTo>
                <a:lnTo>
                  <a:pt x="3311" y="568"/>
                </a:lnTo>
                <a:lnTo>
                  <a:pt x="3312" y="568"/>
                </a:lnTo>
                <a:lnTo>
                  <a:pt x="3312" y="566"/>
                </a:lnTo>
                <a:lnTo>
                  <a:pt x="3311" y="566"/>
                </a:lnTo>
                <a:lnTo>
                  <a:pt x="3311" y="564"/>
                </a:lnTo>
                <a:lnTo>
                  <a:pt x="3312" y="564"/>
                </a:lnTo>
                <a:lnTo>
                  <a:pt x="3312" y="563"/>
                </a:lnTo>
                <a:lnTo>
                  <a:pt x="3314" y="563"/>
                </a:lnTo>
                <a:lnTo>
                  <a:pt x="3316" y="563"/>
                </a:lnTo>
                <a:lnTo>
                  <a:pt x="3316" y="564"/>
                </a:lnTo>
                <a:lnTo>
                  <a:pt x="3317" y="564"/>
                </a:lnTo>
                <a:lnTo>
                  <a:pt x="3319" y="564"/>
                </a:lnTo>
                <a:lnTo>
                  <a:pt x="3321" y="564"/>
                </a:lnTo>
                <a:lnTo>
                  <a:pt x="3323" y="564"/>
                </a:lnTo>
                <a:lnTo>
                  <a:pt x="3323" y="566"/>
                </a:lnTo>
                <a:lnTo>
                  <a:pt x="3324" y="566"/>
                </a:lnTo>
                <a:lnTo>
                  <a:pt x="3324" y="568"/>
                </a:lnTo>
                <a:lnTo>
                  <a:pt x="3326" y="568"/>
                </a:lnTo>
                <a:lnTo>
                  <a:pt x="3328" y="568"/>
                </a:lnTo>
                <a:lnTo>
                  <a:pt x="3328" y="569"/>
                </a:lnTo>
                <a:lnTo>
                  <a:pt x="3328" y="571"/>
                </a:lnTo>
                <a:lnTo>
                  <a:pt x="3328" y="573"/>
                </a:lnTo>
                <a:lnTo>
                  <a:pt x="3328" y="575"/>
                </a:lnTo>
                <a:lnTo>
                  <a:pt x="3328" y="576"/>
                </a:lnTo>
                <a:lnTo>
                  <a:pt x="3328" y="578"/>
                </a:lnTo>
                <a:lnTo>
                  <a:pt x="3326" y="578"/>
                </a:lnTo>
                <a:lnTo>
                  <a:pt x="3326" y="580"/>
                </a:lnTo>
                <a:lnTo>
                  <a:pt x="3326" y="581"/>
                </a:lnTo>
                <a:lnTo>
                  <a:pt x="3328" y="583"/>
                </a:lnTo>
                <a:lnTo>
                  <a:pt x="3326" y="583"/>
                </a:lnTo>
                <a:lnTo>
                  <a:pt x="3326" y="585"/>
                </a:lnTo>
                <a:lnTo>
                  <a:pt x="3328" y="585"/>
                </a:lnTo>
                <a:lnTo>
                  <a:pt x="3328" y="587"/>
                </a:lnTo>
                <a:lnTo>
                  <a:pt x="3328" y="588"/>
                </a:lnTo>
                <a:lnTo>
                  <a:pt x="3329" y="588"/>
                </a:lnTo>
                <a:lnTo>
                  <a:pt x="3331" y="587"/>
                </a:lnTo>
                <a:lnTo>
                  <a:pt x="3333" y="587"/>
                </a:lnTo>
                <a:lnTo>
                  <a:pt x="3333" y="588"/>
                </a:lnTo>
                <a:lnTo>
                  <a:pt x="3331" y="588"/>
                </a:lnTo>
                <a:lnTo>
                  <a:pt x="3331" y="590"/>
                </a:lnTo>
                <a:lnTo>
                  <a:pt x="3333" y="590"/>
                </a:lnTo>
                <a:lnTo>
                  <a:pt x="3333" y="592"/>
                </a:lnTo>
                <a:lnTo>
                  <a:pt x="3333" y="593"/>
                </a:lnTo>
                <a:lnTo>
                  <a:pt x="3331" y="593"/>
                </a:lnTo>
                <a:lnTo>
                  <a:pt x="3331" y="595"/>
                </a:lnTo>
                <a:lnTo>
                  <a:pt x="3329" y="595"/>
                </a:lnTo>
                <a:lnTo>
                  <a:pt x="3329" y="597"/>
                </a:lnTo>
                <a:lnTo>
                  <a:pt x="3331" y="597"/>
                </a:lnTo>
                <a:lnTo>
                  <a:pt x="3331" y="599"/>
                </a:lnTo>
                <a:lnTo>
                  <a:pt x="3333" y="597"/>
                </a:lnTo>
                <a:lnTo>
                  <a:pt x="3335" y="597"/>
                </a:lnTo>
                <a:lnTo>
                  <a:pt x="3335" y="595"/>
                </a:lnTo>
                <a:lnTo>
                  <a:pt x="3335" y="593"/>
                </a:lnTo>
                <a:lnTo>
                  <a:pt x="3335" y="592"/>
                </a:lnTo>
                <a:lnTo>
                  <a:pt x="3336" y="593"/>
                </a:lnTo>
                <a:lnTo>
                  <a:pt x="3336" y="592"/>
                </a:lnTo>
                <a:lnTo>
                  <a:pt x="3338" y="592"/>
                </a:lnTo>
                <a:lnTo>
                  <a:pt x="3338" y="590"/>
                </a:lnTo>
                <a:lnTo>
                  <a:pt x="3338" y="588"/>
                </a:lnTo>
                <a:lnTo>
                  <a:pt x="3338" y="587"/>
                </a:lnTo>
                <a:lnTo>
                  <a:pt x="3340" y="587"/>
                </a:lnTo>
                <a:lnTo>
                  <a:pt x="3340" y="585"/>
                </a:lnTo>
                <a:lnTo>
                  <a:pt x="3340" y="583"/>
                </a:lnTo>
                <a:lnTo>
                  <a:pt x="3341" y="583"/>
                </a:lnTo>
                <a:lnTo>
                  <a:pt x="3343" y="581"/>
                </a:lnTo>
                <a:lnTo>
                  <a:pt x="3345" y="581"/>
                </a:lnTo>
                <a:lnTo>
                  <a:pt x="3345" y="580"/>
                </a:lnTo>
                <a:lnTo>
                  <a:pt x="3343" y="580"/>
                </a:lnTo>
                <a:lnTo>
                  <a:pt x="3343" y="578"/>
                </a:lnTo>
                <a:lnTo>
                  <a:pt x="3345" y="580"/>
                </a:lnTo>
                <a:lnTo>
                  <a:pt x="3345" y="578"/>
                </a:lnTo>
                <a:lnTo>
                  <a:pt x="3347" y="580"/>
                </a:lnTo>
                <a:lnTo>
                  <a:pt x="3348" y="580"/>
                </a:lnTo>
                <a:lnTo>
                  <a:pt x="3348" y="578"/>
                </a:lnTo>
                <a:lnTo>
                  <a:pt x="3350" y="578"/>
                </a:lnTo>
                <a:lnTo>
                  <a:pt x="3352" y="578"/>
                </a:lnTo>
                <a:lnTo>
                  <a:pt x="3352" y="578"/>
                </a:lnTo>
                <a:lnTo>
                  <a:pt x="3352" y="576"/>
                </a:lnTo>
                <a:lnTo>
                  <a:pt x="3352" y="575"/>
                </a:lnTo>
                <a:lnTo>
                  <a:pt x="3353" y="575"/>
                </a:lnTo>
                <a:lnTo>
                  <a:pt x="3353" y="576"/>
                </a:lnTo>
                <a:lnTo>
                  <a:pt x="3353" y="578"/>
                </a:lnTo>
                <a:lnTo>
                  <a:pt x="3355" y="578"/>
                </a:lnTo>
                <a:lnTo>
                  <a:pt x="3357" y="578"/>
                </a:lnTo>
                <a:lnTo>
                  <a:pt x="3357" y="580"/>
                </a:lnTo>
                <a:lnTo>
                  <a:pt x="3359" y="580"/>
                </a:lnTo>
                <a:lnTo>
                  <a:pt x="3359" y="578"/>
                </a:lnTo>
                <a:lnTo>
                  <a:pt x="3360" y="578"/>
                </a:lnTo>
                <a:lnTo>
                  <a:pt x="3360" y="580"/>
                </a:lnTo>
                <a:lnTo>
                  <a:pt x="3362" y="581"/>
                </a:lnTo>
                <a:lnTo>
                  <a:pt x="3362" y="580"/>
                </a:lnTo>
                <a:lnTo>
                  <a:pt x="3364" y="580"/>
                </a:lnTo>
                <a:lnTo>
                  <a:pt x="3365" y="580"/>
                </a:lnTo>
                <a:lnTo>
                  <a:pt x="3365" y="581"/>
                </a:lnTo>
                <a:lnTo>
                  <a:pt x="3367" y="581"/>
                </a:lnTo>
                <a:lnTo>
                  <a:pt x="3367" y="583"/>
                </a:lnTo>
                <a:lnTo>
                  <a:pt x="3369" y="583"/>
                </a:lnTo>
                <a:lnTo>
                  <a:pt x="3369" y="585"/>
                </a:lnTo>
                <a:lnTo>
                  <a:pt x="3370" y="585"/>
                </a:lnTo>
                <a:lnTo>
                  <a:pt x="3370" y="587"/>
                </a:lnTo>
                <a:lnTo>
                  <a:pt x="3369" y="587"/>
                </a:lnTo>
                <a:lnTo>
                  <a:pt x="3369" y="588"/>
                </a:lnTo>
                <a:lnTo>
                  <a:pt x="3370" y="588"/>
                </a:lnTo>
                <a:lnTo>
                  <a:pt x="3370" y="590"/>
                </a:lnTo>
                <a:lnTo>
                  <a:pt x="3370" y="592"/>
                </a:lnTo>
                <a:lnTo>
                  <a:pt x="3370" y="593"/>
                </a:lnTo>
                <a:lnTo>
                  <a:pt x="3372" y="593"/>
                </a:lnTo>
                <a:lnTo>
                  <a:pt x="3374" y="593"/>
                </a:lnTo>
                <a:lnTo>
                  <a:pt x="3376" y="593"/>
                </a:lnTo>
                <a:lnTo>
                  <a:pt x="3377" y="595"/>
                </a:lnTo>
                <a:lnTo>
                  <a:pt x="3376" y="595"/>
                </a:lnTo>
                <a:lnTo>
                  <a:pt x="3374" y="595"/>
                </a:lnTo>
                <a:lnTo>
                  <a:pt x="3372" y="595"/>
                </a:lnTo>
                <a:lnTo>
                  <a:pt x="3372" y="597"/>
                </a:lnTo>
                <a:lnTo>
                  <a:pt x="3372" y="599"/>
                </a:lnTo>
                <a:lnTo>
                  <a:pt x="3372" y="600"/>
                </a:lnTo>
                <a:lnTo>
                  <a:pt x="3372" y="602"/>
                </a:lnTo>
                <a:lnTo>
                  <a:pt x="3372" y="604"/>
                </a:lnTo>
                <a:lnTo>
                  <a:pt x="3374" y="604"/>
                </a:lnTo>
                <a:lnTo>
                  <a:pt x="3376" y="604"/>
                </a:lnTo>
                <a:lnTo>
                  <a:pt x="3376" y="604"/>
                </a:lnTo>
                <a:lnTo>
                  <a:pt x="3377" y="604"/>
                </a:lnTo>
                <a:lnTo>
                  <a:pt x="3379" y="604"/>
                </a:lnTo>
                <a:lnTo>
                  <a:pt x="3379" y="604"/>
                </a:lnTo>
                <a:lnTo>
                  <a:pt x="3377" y="604"/>
                </a:lnTo>
                <a:lnTo>
                  <a:pt x="3377" y="605"/>
                </a:lnTo>
                <a:lnTo>
                  <a:pt x="3379" y="605"/>
                </a:lnTo>
                <a:lnTo>
                  <a:pt x="3381" y="605"/>
                </a:lnTo>
                <a:lnTo>
                  <a:pt x="3381" y="607"/>
                </a:lnTo>
                <a:lnTo>
                  <a:pt x="3382" y="607"/>
                </a:lnTo>
                <a:lnTo>
                  <a:pt x="3382" y="605"/>
                </a:lnTo>
                <a:lnTo>
                  <a:pt x="3384" y="605"/>
                </a:lnTo>
                <a:lnTo>
                  <a:pt x="3384" y="604"/>
                </a:lnTo>
                <a:lnTo>
                  <a:pt x="3386" y="604"/>
                </a:lnTo>
                <a:lnTo>
                  <a:pt x="3388" y="605"/>
                </a:lnTo>
                <a:lnTo>
                  <a:pt x="3389" y="605"/>
                </a:lnTo>
                <a:lnTo>
                  <a:pt x="3389" y="607"/>
                </a:lnTo>
                <a:lnTo>
                  <a:pt x="3391" y="607"/>
                </a:lnTo>
                <a:lnTo>
                  <a:pt x="3393" y="607"/>
                </a:lnTo>
                <a:lnTo>
                  <a:pt x="3393" y="609"/>
                </a:lnTo>
                <a:lnTo>
                  <a:pt x="3394" y="609"/>
                </a:lnTo>
                <a:lnTo>
                  <a:pt x="3396" y="609"/>
                </a:lnTo>
                <a:lnTo>
                  <a:pt x="3396" y="611"/>
                </a:lnTo>
                <a:lnTo>
                  <a:pt x="3396" y="612"/>
                </a:lnTo>
                <a:lnTo>
                  <a:pt x="3398" y="612"/>
                </a:lnTo>
                <a:lnTo>
                  <a:pt x="3400" y="614"/>
                </a:lnTo>
                <a:lnTo>
                  <a:pt x="3400" y="616"/>
                </a:lnTo>
                <a:lnTo>
                  <a:pt x="3401" y="616"/>
                </a:lnTo>
                <a:lnTo>
                  <a:pt x="3401" y="617"/>
                </a:lnTo>
                <a:lnTo>
                  <a:pt x="3403" y="617"/>
                </a:lnTo>
                <a:lnTo>
                  <a:pt x="3403" y="619"/>
                </a:lnTo>
                <a:lnTo>
                  <a:pt x="3405" y="619"/>
                </a:lnTo>
                <a:lnTo>
                  <a:pt x="3405" y="621"/>
                </a:lnTo>
                <a:lnTo>
                  <a:pt x="3403" y="619"/>
                </a:lnTo>
                <a:lnTo>
                  <a:pt x="3401" y="619"/>
                </a:lnTo>
                <a:lnTo>
                  <a:pt x="3400" y="617"/>
                </a:lnTo>
                <a:lnTo>
                  <a:pt x="3400" y="619"/>
                </a:lnTo>
                <a:lnTo>
                  <a:pt x="3400" y="621"/>
                </a:lnTo>
                <a:lnTo>
                  <a:pt x="3400" y="623"/>
                </a:lnTo>
                <a:lnTo>
                  <a:pt x="3401" y="623"/>
                </a:lnTo>
                <a:lnTo>
                  <a:pt x="3401" y="624"/>
                </a:lnTo>
                <a:lnTo>
                  <a:pt x="3403" y="624"/>
                </a:lnTo>
                <a:lnTo>
                  <a:pt x="3403" y="626"/>
                </a:lnTo>
                <a:lnTo>
                  <a:pt x="3401" y="626"/>
                </a:lnTo>
                <a:lnTo>
                  <a:pt x="3401" y="628"/>
                </a:lnTo>
                <a:lnTo>
                  <a:pt x="3403" y="628"/>
                </a:lnTo>
                <a:lnTo>
                  <a:pt x="3405" y="628"/>
                </a:lnTo>
                <a:lnTo>
                  <a:pt x="3405" y="629"/>
                </a:lnTo>
                <a:lnTo>
                  <a:pt x="3406" y="629"/>
                </a:lnTo>
                <a:lnTo>
                  <a:pt x="3406" y="631"/>
                </a:lnTo>
                <a:lnTo>
                  <a:pt x="3406" y="633"/>
                </a:lnTo>
                <a:lnTo>
                  <a:pt x="3408" y="633"/>
                </a:lnTo>
                <a:lnTo>
                  <a:pt x="3410" y="633"/>
                </a:lnTo>
                <a:lnTo>
                  <a:pt x="3411" y="633"/>
                </a:lnTo>
                <a:lnTo>
                  <a:pt x="3411" y="634"/>
                </a:lnTo>
                <a:lnTo>
                  <a:pt x="3410" y="634"/>
                </a:lnTo>
                <a:lnTo>
                  <a:pt x="3408" y="634"/>
                </a:lnTo>
                <a:lnTo>
                  <a:pt x="3410" y="636"/>
                </a:lnTo>
                <a:lnTo>
                  <a:pt x="3411" y="636"/>
                </a:lnTo>
                <a:lnTo>
                  <a:pt x="3411" y="638"/>
                </a:lnTo>
                <a:lnTo>
                  <a:pt x="3411" y="640"/>
                </a:lnTo>
                <a:lnTo>
                  <a:pt x="3410" y="640"/>
                </a:lnTo>
                <a:lnTo>
                  <a:pt x="3410" y="641"/>
                </a:lnTo>
                <a:lnTo>
                  <a:pt x="3411" y="641"/>
                </a:lnTo>
                <a:lnTo>
                  <a:pt x="3411" y="643"/>
                </a:lnTo>
                <a:lnTo>
                  <a:pt x="3411" y="645"/>
                </a:lnTo>
                <a:lnTo>
                  <a:pt x="3411" y="645"/>
                </a:lnTo>
                <a:lnTo>
                  <a:pt x="3413" y="645"/>
                </a:lnTo>
                <a:lnTo>
                  <a:pt x="3413" y="646"/>
                </a:lnTo>
                <a:lnTo>
                  <a:pt x="3415" y="646"/>
                </a:lnTo>
                <a:lnTo>
                  <a:pt x="3415" y="648"/>
                </a:lnTo>
                <a:lnTo>
                  <a:pt x="3415" y="650"/>
                </a:lnTo>
                <a:lnTo>
                  <a:pt x="3417" y="650"/>
                </a:lnTo>
                <a:lnTo>
                  <a:pt x="3418" y="650"/>
                </a:lnTo>
                <a:lnTo>
                  <a:pt x="3418" y="652"/>
                </a:lnTo>
                <a:lnTo>
                  <a:pt x="3418" y="653"/>
                </a:lnTo>
                <a:lnTo>
                  <a:pt x="3420" y="653"/>
                </a:lnTo>
                <a:lnTo>
                  <a:pt x="3420" y="655"/>
                </a:lnTo>
                <a:lnTo>
                  <a:pt x="3418" y="655"/>
                </a:lnTo>
                <a:lnTo>
                  <a:pt x="3418" y="657"/>
                </a:lnTo>
                <a:lnTo>
                  <a:pt x="3420" y="657"/>
                </a:lnTo>
                <a:lnTo>
                  <a:pt x="3420" y="658"/>
                </a:lnTo>
                <a:lnTo>
                  <a:pt x="3422" y="658"/>
                </a:lnTo>
                <a:lnTo>
                  <a:pt x="3423" y="658"/>
                </a:lnTo>
                <a:lnTo>
                  <a:pt x="3423" y="657"/>
                </a:lnTo>
                <a:lnTo>
                  <a:pt x="3422" y="657"/>
                </a:lnTo>
                <a:lnTo>
                  <a:pt x="3422" y="655"/>
                </a:lnTo>
                <a:lnTo>
                  <a:pt x="3423" y="655"/>
                </a:lnTo>
                <a:lnTo>
                  <a:pt x="3423" y="657"/>
                </a:lnTo>
                <a:lnTo>
                  <a:pt x="3425" y="657"/>
                </a:lnTo>
                <a:lnTo>
                  <a:pt x="3425" y="655"/>
                </a:lnTo>
                <a:lnTo>
                  <a:pt x="3425" y="653"/>
                </a:lnTo>
                <a:lnTo>
                  <a:pt x="3427" y="653"/>
                </a:lnTo>
                <a:lnTo>
                  <a:pt x="3425" y="652"/>
                </a:lnTo>
                <a:lnTo>
                  <a:pt x="3427" y="652"/>
                </a:lnTo>
                <a:lnTo>
                  <a:pt x="3427" y="650"/>
                </a:lnTo>
                <a:lnTo>
                  <a:pt x="3429" y="650"/>
                </a:lnTo>
                <a:lnTo>
                  <a:pt x="3429" y="648"/>
                </a:lnTo>
                <a:lnTo>
                  <a:pt x="3430" y="648"/>
                </a:lnTo>
                <a:lnTo>
                  <a:pt x="3432" y="648"/>
                </a:lnTo>
                <a:lnTo>
                  <a:pt x="3430" y="646"/>
                </a:lnTo>
                <a:lnTo>
                  <a:pt x="3432" y="646"/>
                </a:lnTo>
                <a:lnTo>
                  <a:pt x="3434" y="648"/>
                </a:lnTo>
                <a:lnTo>
                  <a:pt x="3434" y="648"/>
                </a:lnTo>
                <a:lnTo>
                  <a:pt x="3435" y="648"/>
                </a:lnTo>
                <a:lnTo>
                  <a:pt x="3435" y="646"/>
                </a:lnTo>
                <a:lnTo>
                  <a:pt x="3437" y="646"/>
                </a:lnTo>
                <a:lnTo>
                  <a:pt x="3437" y="645"/>
                </a:lnTo>
                <a:lnTo>
                  <a:pt x="3439" y="645"/>
                </a:lnTo>
                <a:lnTo>
                  <a:pt x="3441" y="645"/>
                </a:lnTo>
                <a:lnTo>
                  <a:pt x="3441" y="645"/>
                </a:lnTo>
                <a:lnTo>
                  <a:pt x="3442" y="645"/>
                </a:lnTo>
                <a:lnTo>
                  <a:pt x="3442" y="643"/>
                </a:lnTo>
                <a:lnTo>
                  <a:pt x="3442" y="641"/>
                </a:lnTo>
                <a:lnTo>
                  <a:pt x="3441" y="641"/>
                </a:lnTo>
                <a:lnTo>
                  <a:pt x="3441" y="640"/>
                </a:lnTo>
                <a:lnTo>
                  <a:pt x="3442" y="640"/>
                </a:lnTo>
                <a:lnTo>
                  <a:pt x="3441" y="638"/>
                </a:lnTo>
                <a:lnTo>
                  <a:pt x="3441" y="636"/>
                </a:lnTo>
                <a:lnTo>
                  <a:pt x="3441" y="634"/>
                </a:lnTo>
                <a:lnTo>
                  <a:pt x="3439" y="634"/>
                </a:lnTo>
                <a:lnTo>
                  <a:pt x="3439" y="633"/>
                </a:lnTo>
                <a:lnTo>
                  <a:pt x="3439" y="631"/>
                </a:lnTo>
                <a:lnTo>
                  <a:pt x="3437" y="629"/>
                </a:lnTo>
                <a:lnTo>
                  <a:pt x="3435" y="629"/>
                </a:lnTo>
                <a:lnTo>
                  <a:pt x="3435" y="628"/>
                </a:lnTo>
                <a:lnTo>
                  <a:pt x="3434" y="626"/>
                </a:lnTo>
                <a:lnTo>
                  <a:pt x="3434" y="624"/>
                </a:lnTo>
                <a:lnTo>
                  <a:pt x="3434" y="623"/>
                </a:lnTo>
                <a:lnTo>
                  <a:pt x="3434" y="621"/>
                </a:lnTo>
                <a:lnTo>
                  <a:pt x="3434" y="619"/>
                </a:lnTo>
                <a:lnTo>
                  <a:pt x="3432" y="619"/>
                </a:lnTo>
                <a:lnTo>
                  <a:pt x="3432" y="617"/>
                </a:lnTo>
                <a:lnTo>
                  <a:pt x="3430" y="617"/>
                </a:lnTo>
                <a:lnTo>
                  <a:pt x="3430" y="616"/>
                </a:lnTo>
                <a:lnTo>
                  <a:pt x="3430" y="614"/>
                </a:lnTo>
                <a:lnTo>
                  <a:pt x="3429" y="614"/>
                </a:lnTo>
                <a:lnTo>
                  <a:pt x="3429" y="612"/>
                </a:lnTo>
                <a:lnTo>
                  <a:pt x="3427" y="612"/>
                </a:lnTo>
                <a:lnTo>
                  <a:pt x="3427" y="611"/>
                </a:lnTo>
                <a:lnTo>
                  <a:pt x="3425" y="611"/>
                </a:lnTo>
                <a:lnTo>
                  <a:pt x="3425" y="609"/>
                </a:lnTo>
                <a:lnTo>
                  <a:pt x="3423" y="609"/>
                </a:lnTo>
                <a:lnTo>
                  <a:pt x="3423" y="607"/>
                </a:lnTo>
                <a:lnTo>
                  <a:pt x="3422" y="607"/>
                </a:lnTo>
                <a:lnTo>
                  <a:pt x="3422" y="605"/>
                </a:lnTo>
                <a:lnTo>
                  <a:pt x="3420" y="605"/>
                </a:lnTo>
                <a:lnTo>
                  <a:pt x="3420" y="604"/>
                </a:lnTo>
                <a:lnTo>
                  <a:pt x="3418" y="604"/>
                </a:lnTo>
                <a:lnTo>
                  <a:pt x="3417" y="604"/>
                </a:lnTo>
                <a:lnTo>
                  <a:pt x="3413" y="600"/>
                </a:lnTo>
                <a:lnTo>
                  <a:pt x="3411" y="600"/>
                </a:lnTo>
                <a:lnTo>
                  <a:pt x="3410" y="597"/>
                </a:lnTo>
                <a:lnTo>
                  <a:pt x="3408" y="595"/>
                </a:lnTo>
                <a:lnTo>
                  <a:pt x="3406" y="595"/>
                </a:lnTo>
                <a:lnTo>
                  <a:pt x="3406" y="593"/>
                </a:lnTo>
                <a:lnTo>
                  <a:pt x="3405" y="593"/>
                </a:lnTo>
                <a:lnTo>
                  <a:pt x="3405" y="592"/>
                </a:lnTo>
                <a:lnTo>
                  <a:pt x="3403" y="592"/>
                </a:lnTo>
                <a:lnTo>
                  <a:pt x="3403" y="590"/>
                </a:lnTo>
                <a:lnTo>
                  <a:pt x="3401" y="590"/>
                </a:lnTo>
                <a:lnTo>
                  <a:pt x="3401" y="592"/>
                </a:lnTo>
                <a:lnTo>
                  <a:pt x="3400" y="590"/>
                </a:lnTo>
                <a:lnTo>
                  <a:pt x="3398" y="588"/>
                </a:lnTo>
                <a:lnTo>
                  <a:pt x="3396" y="588"/>
                </a:lnTo>
                <a:lnTo>
                  <a:pt x="3396" y="587"/>
                </a:lnTo>
                <a:lnTo>
                  <a:pt x="3394" y="587"/>
                </a:lnTo>
                <a:lnTo>
                  <a:pt x="3394" y="585"/>
                </a:lnTo>
                <a:lnTo>
                  <a:pt x="3393" y="585"/>
                </a:lnTo>
                <a:lnTo>
                  <a:pt x="3393" y="585"/>
                </a:lnTo>
                <a:lnTo>
                  <a:pt x="3391" y="585"/>
                </a:lnTo>
                <a:lnTo>
                  <a:pt x="3391" y="583"/>
                </a:lnTo>
                <a:lnTo>
                  <a:pt x="3389" y="583"/>
                </a:lnTo>
                <a:lnTo>
                  <a:pt x="3389" y="581"/>
                </a:lnTo>
                <a:lnTo>
                  <a:pt x="3391" y="581"/>
                </a:lnTo>
                <a:lnTo>
                  <a:pt x="3389" y="580"/>
                </a:lnTo>
                <a:lnTo>
                  <a:pt x="3389" y="578"/>
                </a:lnTo>
                <a:lnTo>
                  <a:pt x="3388" y="576"/>
                </a:lnTo>
                <a:lnTo>
                  <a:pt x="3388" y="575"/>
                </a:lnTo>
                <a:lnTo>
                  <a:pt x="3388" y="573"/>
                </a:lnTo>
                <a:lnTo>
                  <a:pt x="3389" y="573"/>
                </a:lnTo>
                <a:lnTo>
                  <a:pt x="3389" y="571"/>
                </a:lnTo>
                <a:lnTo>
                  <a:pt x="3389" y="569"/>
                </a:lnTo>
                <a:lnTo>
                  <a:pt x="3391" y="569"/>
                </a:lnTo>
                <a:lnTo>
                  <a:pt x="3393" y="569"/>
                </a:lnTo>
                <a:lnTo>
                  <a:pt x="3393" y="568"/>
                </a:lnTo>
                <a:lnTo>
                  <a:pt x="3393" y="568"/>
                </a:lnTo>
                <a:lnTo>
                  <a:pt x="3393" y="566"/>
                </a:lnTo>
                <a:lnTo>
                  <a:pt x="3393" y="566"/>
                </a:lnTo>
                <a:lnTo>
                  <a:pt x="3393" y="564"/>
                </a:lnTo>
                <a:lnTo>
                  <a:pt x="3393" y="564"/>
                </a:lnTo>
                <a:lnTo>
                  <a:pt x="3393" y="563"/>
                </a:lnTo>
                <a:lnTo>
                  <a:pt x="3394" y="563"/>
                </a:lnTo>
                <a:lnTo>
                  <a:pt x="3394" y="563"/>
                </a:lnTo>
                <a:lnTo>
                  <a:pt x="3394" y="561"/>
                </a:lnTo>
                <a:lnTo>
                  <a:pt x="3394" y="559"/>
                </a:lnTo>
                <a:lnTo>
                  <a:pt x="3396" y="559"/>
                </a:lnTo>
                <a:lnTo>
                  <a:pt x="3396" y="558"/>
                </a:lnTo>
                <a:lnTo>
                  <a:pt x="3398" y="558"/>
                </a:lnTo>
                <a:lnTo>
                  <a:pt x="3398" y="556"/>
                </a:lnTo>
                <a:lnTo>
                  <a:pt x="3396" y="556"/>
                </a:lnTo>
                <a:lnTo>
                  <a:pt x="3396" y="554"/>
                </a:lnTo>
                <a:lnTo>
                  <a:pt x="3394" y="554"/>
                </a:lnTo>
                <a:lnTo>
                  <a:pt x="3394" y="552"/>
                </a:lnTo>
                <a:lnTo>
                  <a:pt x="3393" y="551"/>
                </a:lnTo>
                <a:lnTo>
                  <a:pt x="3393" y="549"/>
                </a:lnTo>
                <a:lnTo>
                  <a:pt x="3393" y="549"/>
                </a:lnTo>
                <a:lnTo>
                  <a:pt x="3393" y="547"/>
                </a:lnTo>
                <a:lnTo>
                  <a:pt x="3391" y="547"/>
                </a:lnTo>
                <a:lnTo>
                  <a:pt x="3391" y="546"/>
                </a:lnTo>
                <a:lnTo>
                  <a:pt x="3391" y="544"/>
                </a:lnTo>
                <a:lnTo>
                  <a:pt x="3391" y="542"/>
                </a:lnTo>
                <a:lnTo>
                  <a:pt x="3391" y="540"/>
                </a:lnTo>
                <a:lnTo>
                  <a:pt x="3391" y="539"/>
                </a:lnTo>
                <a:lnTo>
                  <a:pt x="3391" y="537"/>
                </a:lnTo>
                <a:lnTo>
                  <a:pt x="3391" y="535"/>
                </a:lnTo>
                <a:lnTo>
                  <a:pt x="3391" y="534"/>
                </a:lnTo>
                <a:lnTo>
                  <a:pt x="3393" y="534"/>
                </a:lnTo>
                <a:lnTo>
                  <a:pt x="3393" y="534"/>
                </a:lnTo>
                <a:lnTo>
                  <a:pt x="3393" y="532"/>
                </a:lnTo>
                <a:lnTo>
                  <a:pt x="3393" y="530"/>
                </a:lnTo>
                <a:lnTo>
                  <a:pt x="3393" y="530"/>
                </a:lnTo>
                <a:lnTo>
                  <a:pt x="3393" y="528"/>
                </a:lnTo>
                <a:lnTo>
                  <a:pt x="3391" y="528"/>
                </a:lnTo>
                <a:lnTo>
                  <a:pt x="3393" y="527"/>
                </a:lnTo>
                <a:lnTo>
                  <a:pt x="3393" y="528"/>
                </a:lnTo>
                <a:lnTo>
                  <a:pt x="3393" y="528"/>
                </a:lnTo>
                <a:lnTo>
                  <a:pt x="3393" y="527"/>
                </a:lnTo>
                <a:lnTo>
                  <a:pt x="3394" y="528"/>
                </a:lnTo>
                <a:lnTo>
                  <a:pt x="3394" y="527"/>
                </a:lnTo>
                <a:lnTo>
                  <a:pt x="3394" y="525"/>
                </a:lnTo>
                <a:lnTo>
                  <a:pt x="3394" y="523"/>
                </a:lnTo>
                <a:lnTo>
                  <a:pt x="3394" y="522"/>
                </a:lnTo>
                <a:lnTo>
                  <a:pt x="3394" y="522"/>
                </a:lnTo>
                <a:lnTo>
                  <a:pt x="3394" y="520"/>
                </a:lnTo>
                <a:lnTo>
                  <a:pt x="3393" y="520"/>
                </a:lnTo>
                <a:lnTo>
                  <a:pt x="3393" y="518"/>
                </a:lnTo>
                <a:lnTo>
                  <a:pt x="3394" y="518"/>
                </a:lnTo>
                <a:lnTo>
                  <a:pt x="3396" y="518"/>
                </a:lnTo>
                <a:lnTo>
                  <a:pt x="3396" y="520"/>
                </a:lnTo>
                <a:lnTo>
                  <a:pt x="3396" y="522"/>
                </a:lnTo>
                <a:lnTo>
                  <a:pt x="3396" y="522"/>
                </a:lnTo>
                <a:lnTo>
                  <a:pt x="3398" y="522"/>
                </a:lnTo>
                <a:lnTo>
                  <a:pt x="3398" y="522"/>
                </a:lnTo>
                <a:lnTo>
                  <a:pt x="3398" y="520"/>
                </a:lnTo>
                <a:lnTo>
                  <a:pt x="3398" y="518"/>
                </a:lnTo>
                <a:lnTo>
                  <a:pt x="3400" y="518"/>
                </a:lnTo>
                <a:lnTo>
                  <a:pt x="3400" y="520"/>
                </a:lnTo>
                <a:lnTo>
                  <a:pt x="3401" y="520"/>
                </a:lnTo>
                <a:lnTo>
                  <a:pt x="3401" y="522"/>
                </a:lnTo>
                <a:lnTo>
                  <a:pt x="3401" y="522"/>
                </a:lnTo>
                <a:lnTo>
                  <a:pt x="3403" y="522"/>
                </a:lnTo>
                <a:lnTo>
                  <a:pt x="3405" y="523"/>
                </a:lnTo>
                <a:lnTo>
                  <a:pt x="3406" y="523"/>
                </a:lnTo>
                <a:lnTo>
                  <a:pt x="3406" y="522"/>
                </a:lnTo>
                <a:lnTo>
                  <a:pt x="3408" y="522"/>
                </a:lnTo>
                <a:lnTo>
                  <a:pt x="3408" y="523"/>
                </a:lnTo>
                <a:lnTo>
                  <a:pt x="3410" y="523"/>
                </a:lnTo>
                <a:lnTo>
                  <a:pt x="3411" y="523"/>
                </a:lnTo>
                <a:lnTo>
                  <a:pt x="3411" y="525"/>
                </a:lnTo>
                <a:lnTo>
                  <a:pt x="3413" y="525"/>
                </a:lnTo>
                <a:lnTo>
                  <a:pt x="3413" y="523"/>
                </a:lnTo>
                <a:lnTo>
                  <a:pt x="3415" y="523"/>
                </a:lnTo>
                <a:lnTo>
                  <a:pt x="3415" y="522"/>
                </a:lnTo>
                <a:lnTo>
                  <a:pt x="3417" y="522"/>
                </a:lnTo>
                <a:lnTo>
                  <a:pt x="3418" y="522"/>
                </a:lnTo>
                <a:lnTo>
                  <a:pt x="3418" y="522"/>
                </a:lnTo>
                <a:lnTo>
                  <a:pt x="3418" y="520"/>
                </a:lnTo>
                <a:lnTo>
                  <a:pt x="3420" y="520"/>
                </a:lnTo>
                <a:lnTo>
                  <a:pt x="3420" y="518"/>
                </a:lnTo>
                <a:lnTo>
                  <a:pt x="3422" y="516"/>
                </a:lnTo>
                <a:lnTo>
                  <a:pt x="3422" y="515"/>
                </a:lnTo>
                <a:lnTo>
                  <a:pt x="3422" y="513"/>
                </a:lnTo>
                <a:lnTo>
                  <a:pt x="3423" y="513"/>
                </a:lnTo>
                <a:lnTo>
                  <a:pt x="3423" y="511"/>
                </a:lnTo>
                <a:lnTo>
                  <a:pt x="3423" y="510"/>
                </a:lnTo>
                <a:lnTo>
                  <a:pt x="3423" y="508"/>
                </a:lnTo>
                <a:lnTo>
                  <a:pt x="3423" y="506"/>
                </a:lnTo>
                <a:lnTo>
                  <a:pt x="3423" y="505"/>
                </a:lnTo>
                <a:lnTo>
                  <a:pt x="3423" y="503"/>
                </a:lnTo>
                <a:lnTo>
                  <a:pt x="3423" y="501"/>
                </a:lnTo>
                <a:lnTo>
                  <a:pt x="3422" y="501"/>
                </a:lnTo>
                <a:lnTo>
                  <a:pt x="3422" y="499"/>
                </a:lnTo>
                <a:lnTo>
                  <a:pt x="3422" y="498"/>
                </a:lnTo>
                <a:lnTo>
                  <a:pt x="3422" y="496"/>
                </a:lnTo>
                <a:lnTo>
                  <a:pt x="3423" y="494"/>
                </a:lnTo>
                <a:lnTo>
                  <a:pt x="3422" y="493"/>
                </a:lnTo>
                <a:lnTo>
                  <a:pt x="3422" y="491"/>
                </a:lnTo>
                <a:lnTo>
                  <a:pt x="3422" y="489"/>
                </a:lnTo>
                <a:lnTo>
                  <a:pt x="3422" y="487"/>
                </a:lnTo>
                <a:lnTo>
                  <a:pt x="3422" y="486"/>
                </a:lnTo>
                <a:lnTo>
                  <a:pt x="3422" y="484"/>
                </a:lnTo>
                <a:lnTo>
                  <a:pt x="3422" y="482"/>
                </a:lnTo>
                <a:lnTo>
                  <a:pt x="3422" y="481"/>
                </a:lnTo>
                <a:lnTo>
                  <a:pt x="3422" y="481"/>
                </a:lnTo>
                <a:lnTo>
                  <a:pt x="3422" y="479"/>
                </a:lnTo>
                <a:lnTo>
                  <a:pt x="3422" y="477"/>
                </a:lnTo>
                <a:lnTo>
                  <a:pt x="3422" y="475"/>
                </a:lnTo>
                <a:lnTo>
                  <a:pt x="3422" y="474"/>
                </a:lnTo>
                <a:lnTo>
                  <a:pt x="3422" y="472"/>
                </a:lnTo>
                <a:lnTo>
                  <a:pt x="3422" y="470"/>
                </a:lnTo>
                <a:lnTo>
                  <a:pt x="3422" y="469"/>
                </a:lnTo>
                <a:lnTo>
                  <a:pt x="3422" y="467"/>
                </a:lnTo>
                <a:lnTo>
                  <a:pt x="3420" y="465"/>
                </a:lnTo>
                <a:lnTo>
                  <a:pt x="3420" y="463"/>
                </a:lnTo>
                <a:lnTo>
                  <a:pt x="3420" y="462"/>
                </a:lnTo>
                <a:lnTo>
                  <a:pt x="3420" y="460"/>
                </a:lnTo>
                <a:lnTo>
                  <a:pt x="3418" y="460"/>
                </a:lnTo>
                <a:lnTo>
                  <a:pt x="3418" y="458"/>
                </a:lnTo>
                <a:lnTo>
                  <a:pt x="3417" y="457"/>
                </a:lnTo>
                <a:lnTo>
                  <a:pt x="3417" y="455"/>
                </a:lnTo>
                <a:lnTo>
                  <a:pt x="3417" y="453"/>
                </a:lnTo>
                <a:lnTo>
                  <a:pt x="3417" y="451"/>
                </a:lnTo>
                <a:lnTo>
                  <a:pt x="3415" y="448"/>
                </a:lnTo>
                <a:lnTo>
                  <a:pt x="3417" y="448"/>
                </a:lnTo>
                <a:lnTo>
                  <a:pt x="3415" y="446"/>
                </a:lnTo>
                <a:lnTo>
                  <a:pt x="3415" y="445"/>
                </a:lnTo>
                <a:lnTo>
                  <a:pt x="3415" y="443"/>
                </a:lnTo>
                <a:lnTo>
                  <a:pt x="3413" y="443"/>
                </a:lnTo>
                <a:lnTo>
                  <a:pt x="3413" y="441"/>
                </a:lnTo>
                <a:lnTo>
                  <a:pt x="3413" y="440"/>
                </a:lnTo>
                <a:lnTo>
                  <a:pt x="3413" y="440"/>
                </a:lnTo>
                <a:lnTo>
                  <a:pt x="3413" y="438"/>
                </a:lnTo>
                <a:lnTo>
                  <a:pt x="3413" y="436"/>
                </a:lnTo>
                <a:lnTo>
                  <a:pt x="3413" y="434"/>
                </a:lnTo>
                <a:lnTo>
                  <a:pt x="3413" y="433"/>
                </a:lnTo>
                <a:lnTo>
                  <a:pt x="3413" y="431"/>
                </a:lnTo>
                <a:lnTo>
                  <a:pt x="3411" y="429"/>
                </a:lnTo>
                <a:lnTo>
                  <a:pt x="3411" y="428"/>
                </a:lnTo>
                <a:lnTo>
                  <a:pt x="3410" y="428"/>
                </a:lnTo>
                <a:lnTo>
                  <a:pt x="3410" y="426"/>
                </a:lnTo>
                <a:lnTo>
                  <a:pt x="3408" y="426"/>
                </a:lnTo>
                <a:lnTo>
                  <a:pt x="3408" y="424"/>
                </a:lnTo>
                <a:lnTo>
                  <a:pt x="3408" y="422"/>
                </a:lnTo>
                <a:lnTo>
                  <a:pt x="3406" y="422"/>
                </a:lnTo>
                <a:lnTo>
                  <a:pt x="3406" y="421"/>
                </a:lnTo>
                <a:lnTo>
                  <a:pt x="3405" y="421"/>
                </a:lnTo>
                <a:lnTo>
                  <a:pt x="3405" y="419"/>
                </a:lnTo>
                <a:lnTo>
                  <a:pt x="3405" y="417"/>
                </a:lnTo>
                <a:lnTo>
                  <a:pt x="3403" y="417"/>
                </a:lnTo>
                <a:lnTo>
                  <a:pt x="3403" y="416"/>
                </a:lnTo>
                <a:lnTo>
                  <a:pt x="3403" y="414"/>
                </a:lnTo>
                <a:lnTo>
                  <a:pt x="3401" y="414"/>
                </a:lnTo>
                <a:lnTo>
                  <a:pt x="3401" y="412"/>
                </a:lnTo>
                <a:lnTo>
                  <a:pt x="3400" y="412"/>
                </a:lnTo>
                <a:lnTo>
                  <a:pt x="3400" y="410"/>
                </a:lnTo>
                <a:lnTo>
                  <a:pt x="3398" y="410"/>
                </a:lnTo>
                <a:lnTo>
                  <a:pt x="3398" y="409"/>
                </a:lnTo>
                <a:lnTo>
                  <a:pt x="3396" y="409"/>
                </a:lnTo>
                <a:lnTo>
                  <a:pt x="3396" y="407"/>
                </a:lnTo>
                <a:lnTo>
                  <a:pt x="3396" y="405"/>
                </a:lnTo>
                <a:lnTo>
                  <a:pt x="3394" y="405"/>
                </a:lnTo>
                <a:lnTo>
                  <a:pt x="3393" y="404"/>
                </a:lnTo>
                <a:lnTo>
                  <a:pt x="3393" y="402"/>
                </a:lnTo>
                <a:lnTo>
                  <a:pt x="3393" y="402"/>
                </a:lnTo>
                <a:lnTo>
                  <a:pt x="3393" y="400"/>
                </a:lnTo>
                <a:lnTo>
                  <a:pt x="3391" y="400"/>
                </a:lnTo>
                <a:lnTo>
                  <a:pt x="3389" y="398"/>
                </a:lnTo>
                <a:lnTo>
                  <a:pt x="3389" y="398"/>
                </a:lnTo>
                <a:lnTo>
                  <a:pt x="3388" y="398"/>
                </a:lnTo>
                <a:lnTo>
                  <a:pt x="3388" y="397"/>
                </a:lnTo>
                <a:lnTo>
                  <a:pt x="3386" y="395"/>
                </a:lnTo>
                <a:lnTo>
                  <a:pt x="3386" y="393"/>
                </a:lnTo>
                <a:lnTo>
                  <a:pt x="3386" y="392"/>
                </a:lnTo>
                <a:lnTo>
                  <a:pt x="3384" y="392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88"/>
                </a:lnTo>
                <a:lnTo>
                  <a:pt x="3382" y="387"/>
                </a:lnTo>
                <a:lnTo>
                  <a:pt x="3381" y="387"/>
                </a:lnTo>
                <a:lnTo>
                  <a:pt x="3381" y="385"/>
                </a:lnTo>
                <a:lnTo>
                  <a:pt x="3379" y="385"/>
                </a:lnTo>
                <a:lnTo>
                  <a:pt x="3379" y="383"/>
                </a:lnTo>
                <a:lnTo>
                  <a:pt x="3381" y="383"/>
                </a:lnTo>
                <a:lnTo>
                  <a:pt x="3381" y="381"/>
                </a:lnTo>
                <a:lnTo>
                  <a:pt x="3379" y="381"/>
                </a:lnTo>
                <a:lnTo>
                  <a:pt x="3379" y="380"/>
                </a:lnTo>
                <a:lnTo>
                  <a:pt x="3379" y="378"/>
                </a:lnTo>
                <a:lnTo>
                  <a:pt x="3377" y="378"/>
                </a:lnTo>
                <a:lnTo>
                  <a:pt x="3377" y="376"/>
                </a:lnTo>
                <a:lnTo>
                  <a:pt x="3377" y="375"/>
                </a:lnTo>
                <a:lnTo>
                  <a:pt x="3376" y="375"/>
                </a:lnTo>
                <a:lnTo>
                  <a:pt x="3374" y="373"/>
                </a:lnTo>
                <a:lnTo>
                  <a:pt x="3372" y="373"/>
                </a:lnTo>
                <a:lnTo>
                  <a:pt x="3370" y="371"/>
                </a:lnTo>
                <a:lnTo>
                  <a:pt x="3370" y="369"/>
                </a:lnTo>
                <a:lnTo>
                  <a:pt x="3369" y="369"/>
                </a:lnTo>
                <a:lnTo>
                  <a:pt x="3369" y="368"/>
                </a:lnTo>
                <a:lnTo>
                  <a:pt x="3367" y="368"/>
                </a:lnTo>
                <a:lnTo>
                  <a:pt x="3367" y="366"/>
                </a:lnTo>
                <a:lnTo>
                  <a:pt x="3365" y="366"/>
                </a:lnTo>
                <a:lnTo>
                  <a:pt x="3365" y="364"/>
                </a:lnTo>
                <a:lnTo>
                  <a:pt x="3364" y="364"/>
                </a:lnTo>
                <a:lnTo>
                  <a:pt x="3362" y="364"/>
                </a:lnTo>
                <a:lnTo>
                  <a:pt x="3360" y="363"/>
                </a:lnTo>
                <a:lnTo>
                  <a:pt x="3362" y="363"/>
                </a:lnTo>
                <a:lnTo>
                  <a:pt x="3362" y="361"/>
                </a:lnTo>
                <a:lnTo>
                  <a:pt x="3362" y="359"/>
                </a:lnTo>
                <a:lnTo>
                  <a:pt x="3360" y="359"/>
                </a:lnTo>
                <a:lnTo>
                  <a:pt x="3360" y="357"/>
                </a:lnTo>
                <a:lnTo>
                  <a:pt x="3359" y="357"/>
                </a:lnTo>
                <a:lnTo>
                  <a:pt x="3357" y="357"/>
                </a:lnTo>
                <a:lnTo>
                  <a:pt x="3355" y="357"/>
                </a:lnTo>
                <a:lnTo>
                  <a:pt x="3355" y="357"/>
                </a:lnTo>
                <a:lnTo>
                  <a:pt x="3352" y="356"/>
                </a:lnTo>
                <a:lnTo>
                  <a:pt x="3350" y="356"/>
                </a:lnTo>
                <a:lnTo>
                  <a:pt x="3348" y="354"/>
                </a:lnTo>
                <a:lnTo>
                  <a:pt x="3347" y="354"/>
                </a:lnTo>
                <a:lnTo>
                  <a:pt x="3345" y="352"/>
                </a:lnTo>
                <a:lnTo>
                  <a:pt x="3343" y="352"/>
                </a:lnTo>
                <a:lnTo>
                  <a:pt x="3343" y="351"/>
                </a:lnTo>
                <a:lnTo>
                  <a:pt x="3341" y="351"/>
                </a:lnTo>
                <a:lnTo>
                  <a:pt x="3340" y="349"/>
                </a:lnTo>
                <a:lnTo>
                  <a:pt x="3338" y="349"/>
                </a:lnTo>
                <a:lnTo>
                  <a:pt x="3336" y="349"/>
                </a:lnTo>
                <a:lnTo>
                  <a:pt x="3335" y="347"/>
                </a:lnTo>
                <a:lnTo>
                  <a:pt x="3333" y="347"/>
                </a:lnTo>
                <a:lnTo>
                  <a:pt x="3331" y="349"/>
                </a:lnTo>
                <a:lnTo>
                  <a:pt x="3329" y="349"/>
                </a:lnTo>
                <a:lnTo>
                  <a:pt x="3328" y="349"/>
                </a:lnTo>
                <a:lnTo>
                  <a:pt x="3324" y="347"/>
                </a:lnTo>
                <a:lnTo>
                  <a:pt x="3324" y="349"/>
                </a:lnTo>
                <a:lnTo>
                  <a:pt x="3326" y="349"/>
                </a:lnTo>
                <a:lnTo>
                  <a:pt x="3326" y="351"/>
                </a:lnTo>
                <a:lnTo>
                  <a:pt x="3328" y="351"/>
                </a:lnTo>
                <a:lnTo>
                  <a:pt x="3329" y="352"/>
                </a:lnTo>
                <a:lnTo>
                  <a:pt x="3329" y="354"/>
                </a:lnTo>
                <a:lnTo>
                  <a:pt x="3331" y="354"/>
                </a:lnTo>
                <a:lnTo>
                  <a:pt x="3331" y="356"/>
                </a:lnTo>
                <a:lnTo>
                  <a:pt x="3333" y="357"/>
                </a:lnTo>
                <a:lnTo>
                  <a:pt x="3333" y="357"/>
                </a:lnTo>
                <a:lnTo>
                  <a:pt x="3333" y="359"/>
                </a:lnTo>
                <a:lnTo>
                  <a:pt x="3331" y="359"/>
                </a:lnTo>
                <a:lnTo>
                  <a:pt x="3331" y="357"/>
                </a:lnTo>
                <a:lnTo>
                  <a:pt x="3331" y="357"/>
                </a:lnTo>
                <a:lnTo>
                  <a:pt x="3331" y="356"/>
                </a:lnTo>
                <a:lnTo>
                  <a:pt x="3329" y="356"/>
                </a:lnTo>
                <a:lnTo>
                  <a:pt x="3329" y="354"/>
                </a:lnTo>
                <a:lnTo>
                  <a:pt x="3328" y="354"/>
                </a:lnTo>
                <a:lnTo>
                  <a:pt x="3328" y="356"/>
                </a:lnTo>
                <a:lnTo>
                  <a:pt x="3329" y="357"/>
                </a:lnTo>
                <a:lnTo>
                  <a:pt x="3328" y="357"/>
                </a:lnTo>
                <a:lnTo>
                  <a:pt x="3326" y="359"/>
                </a:lnTo>
                <a:lnTo>
                  <a:pt x="3324" y="359"/>
                </a:lnTo>
                <a:lnTo>
                  <a:pt x="3323" y="359"/>
                </a:lnTo>
                <a:lnTo>
                  <a:pt x="3323" y="357"/>
                </a:lnTo>
                <a:lnTo>
                  <a:pt x="3323" y="357"/>
                </a:lnTo>
                <a:lnTo>
                  <a:pt x="3323" y="356"/>
                </a:lnTo>
                <a:lnTo>
                  <a:pt x="3323" y="354"/>
                </a:lnTo>
                <a:lnTo>
                  <a:pt x="3321" y="354"/>
                </a:lnTo>
                <a:lnTo>
                  <a:pt x="3319" y="354"/>
                </a:lnTo>
                <a:lnTo>
                  <a:pt x="3317" y="354"/>
                </a:lnTo>
                <a:lnTo>
                  <a:pt x="3317" y="356"/>
                </a:lnTo>
                <a:lnTo>
                  <a:pt x="3317" y="357"/>
                </a:lnTo>
                <a:lnTo>
                  <a:pt x="3316" y="357"/>
                </a:lnTo>
                <a:lnTo>
                  <a:pt x="3314" y="357"/>
                </a:lnTo>
                <a:lnTo>
                  <a:pt x="3312" y="356"/>
                </a:lnTo>
                <a:lnTo>
                  <a:pt x="3311" y="354"/>
                </a:lnTo>
                <a:lnTo>
                  <a:pt x="3311" y="352"/>
                </a:lnTo>
                <a:lnTo>
                  <a:pt x="3311" y="352"/>
                </a:lnTo>
                <a:lnTo>
                  <a:pt x="3311" y="351"/>
                </a:lnTo>
                <a:lnTo>
                  <a:pt x="3309" y="351"/>
                </a:lnTo>
                <a:lnTo>
                  <a:pt x="3309" y="349"/>
                </a:lnTo>
                <a:lnTo>
                  <a:pt x="3307" y="347"/>
                </a:lnTo>
                <a:lnTo>
                  <a:pt x="3307" y="345"/>
                </a:lnTo>
                <a:lnTo>
                  <a:pt x="3306" y="345"/>
                </a:lnTo>
                <a:lnTo>
                  <a:pt x="3304" y="345"/>
                </a:lnTo>
                <a:lnTo>
                  <a:pt x="3302" y="347"/>
                </a:lnTo>
                <a:lnTo>
                  <a:pt x="3300" y="347"/>
                </a:lnTo>
                <a:lnTo>
                  <a:pt x="3299" y="347"/>
                </a:lnTo>
                <a:lnTo>
                  <a:pt x="3297" y="347"/>
                </a:lnTo>
                <a:lnTo>
                  <a:pt x="3295" y="347"/>
                </a:lnTo>
                <a:lnTo>
                  <a:pt x="3292" y="345"/>
                </a:lnTo>
                <a:lnTo>
                  <a:pt x="3290" y="345"/>
                </a:lnTo>
                <a:lnTo>
                  <a:pt x="3288" y="344"/>
                </a:lnTo>
                <a:lnTo>
                  <a:pt x="3288" y="342"/>
                </a:lnTo>
                <a:lnTo>
                  <a:pt x="3288" y="340"/>
                </a:lnTo>
                <a:lnTo>
                  <a:pt x="3290" y="339"/>
                </a:lnTo>
                <a:lnTo>
                  <a:pt x="3290" y="337"/>
                </a:lnTo>
                <a:lnTo>
                  <a:pt x="3290" y="335"/>
                </a:lnTo>
                <a:lnTo>
                  <a:pt x="3290" y="333"/>
                </a:lnTo>
                <a:lnTo>
                  <a:pt x="3288" y="333"/>
                </a:lnTo>
                <a:lnTo>
                  <a:pt x="3288" y="332"/>
                </a:lnTo>
                <a:lnTo>
                  <a:pt x="3290" y="332"/>
                </a:lnTo>
                <a:lnTo>
                  <a:pt x="3290" y="330"/>
                </a:lnTo>
                <a:lnTo>
                  <a:pt x="3290" y="328"/>
                </a:lnTo>
                <a:lnTo>
                  <a:pt x="3290" y="327"/>
                </a:lnTo>
                <a:lnTo>
                  <a:pt x="3290" y="325"/>
                </a:lnTo>
                <a:lnTo>
                  <a:pt x="3292" y="325"/>
                </a:lnTo>
                <a:lnTo>
                  <a:pt x="3290" y="323"/>
                </a:lnTo>
                <a:lnTo>
                  <a:pt x="3292" y="323"/>
                </a:lnTo>
                <a:lnTo>
                  <a:pt x="3292" y="322"/>
                </a:lnTo>
                <a:lnTo>
                  <a:pt x="3292" y="320"/>
                </a:lnTo>
                <a:lnTo>
                  <a:pt x="3290" y="320"/>
                </a:lnTo>
                <a:lnTo>
                  <a:pt x="3290" y="318"/>
                </a:lnTo>
                <a:lnTo>
                  <a:pt x="3290" y="316"/>
                </a:lnTo>
                <a:lnTo>
                  <a:pt x="3288" y="316"/>
                </a:lnTo>
                <a:lnTo>
                  <a:pt x="3288" y="316"/>
                </a:lnTo>
                <a:lnTo>
                  <a:pt x="3288" y="315"/>
                </a:lnTo>
                <a:lnTo>
                  <a:pt x="3288" y="313"/>
                </a:lnTo>
                <a:lnTo>
                  <a:pt x="3288" y="311"/>
                </a:lnTo>
                <a:lnTo>
                  <a:pt x="3287" y="311"/>
                </a:lnTo>
                <a:lnTo>
                  <a:pt x="3287" y="310"/>
                </a:lnTo>
                <a:lnTo>
                  <a:pt x="3288" y="310"/>
                </a:lnTo>
                <a:lnTo>
                  <a:pt x="3288" y="308"/>
                </a:lnTo>
                <a:lnTo>
                  <a:pt x="3287" y="306"/>
                </a:lnTo>
                <a:lnTo>
                  <a:pt x="3288" y="304"/>
                </a:lnTo>
                <a:lnTo>
                  <a:pt x="3288" y="303"/>
                </a:lnTo>
                <a:lnTo>
                  <a:pt x="3288" y="301"/>
                </a:lnTo>
                <a:lnTo>
                  <a:pt x="3288" y="299"/>
                </a:lnTo>
                <a:lnTo>
                  <a:pt x="3287" y="298"/>
                </a:lnTo>
                <a:lnTo>
                  <a:pt x="3288" y="298"/>
                </a:lnTo>
                <a:lnTo>
                  <a:pt x="3290" y="298"/>
                </a:lnTo>
                <a:lnTo>
                  <a:pt x="3288" y="296"/>
                </a:lnTo>
                <a:lnTo>
                  <a:pt x="3288" y="294"/>
                </a:lnTo>
                <a:lnTo>
                  <a:pt x="3287" y="291"/>
                </a:lnTo>
                <a:lnTo>
                  <a:pt x="3285" y="291"/>
                </a:lnTo>
                <a:lnTo>
                  <a:pt x="3285" y="289"/>
                </a:lnTo>
                <a:lnTo>
                  <a:pt x="3285" y="287"/>
                </a:lnTo>
                <a:lnTo>
                  <a:pt x="3285" y="286"/>
                </a:lnTo>
                <a:lnTo>
                  <a:pt x="3287" y="284"/>
                </a:lnTo>
                <a:lnTo>
                  <a:pt x="3287" y="282"/>
                </a:lnTo>
                <a:lnTo>
                  <a:pt x="3285" y="280"/>
                </a:lnTo>
                <a:lnTo>
                  <a:pt x="3283" y="277"/>
                </a:lnTo>
                <a:lnTo>
                  <a:pt x="3283" y="275"/>
                </a:lnTo>
                <a:lnTo>
                  <a:pt x="3285" y="275"/>
                </a:lnTo>
                <a:lnTo>
                  <a:pt x="3287" y="274"/>
                </a:lnTo>
                <a:lnTo>
                  <a:pt x="3287" y="272"/>
                </a:lnTo>
                <a:lnTo>
                  <a:pt x="3288" y="272"/>
                </a:lnTo>
                <a:lnTo>
                  <a:pt x="3290" y="272"/>
                </a:lnTo>
                <a:lnTo>
                  <a:pt x="3292" y="270"/>
                </a:lnTo>
                <a:lnTo>
                  <a:pt x="3294" y="270"/>
                </a:lnTo>
                <a:lnTo>
                  <a:pt x="3295" y="270"/>
                </a:lnTo>
                <a:lnTo>
                  <a:pt x="3297" y="270"/>
                </a:lnTo>
                <a:lnTo>
                  <a:pt x="3299" y="270"/>
                </a:lnTo>
                <a:lnTo>
                  <a:pt x="3300" y="270"/>
                </a:lnTo>
                <a:lnTo>
                  <a:pt x="3302" y="270"/>
                </a:lnTo>
                <a:lnTo>
                  <a:pt x="3302" y="268"/>
                </a:lnTo>
                <a:lnTo>
                  <a:pt x="3304" y="268"/>
                </a:lnTo>
                <a:lnTo>
                  <a:pt x="3306" y="268"/>
                </a:lnTo>
                <a:lnTo>
                  <a:pt x="3307" y="268"/>
                </a:lnTo>
                <a:lnTo>
                  <a:pt x="3309" y="268"/>
                </a:lnTo>
                <a:lnTo>
                  <a:pt x="3309" y="270"/>
                </a:lnTo>
                <a:lnTo>
                  <a:pt x="3311" y="270"/>
                </a:lnTo>
                <a:lnTo>
                  <a:pt x="3311" y="270"/>
                </a:lnTo>
                <a:lnTo>
                  <a:pt x="3312" y="270"/>
                </a:lnTo>
                <a:lnTo>
                  <a:pt x="3312" y="268"/>
                </a:lnTo>
                <a:lnTo>
                  <a:pt x="3311" y="268"/>
                </a:lnTo>
                <a:lnTo>
                  <a:pt x="3311" y="267"/>
                </a:lnTo>
                <a:lnTo>
                  <a:pt x="3311" y="267"/>
                </a:lnTo>
                <a:lnTo>
                  <a:pt x="3312" y="267"/>
                </a:lnTo>
                <a:lnTo>
                  <a:pt x="3314" y="267"/>
                </a:lnTo>
                <a:lnTo>
                  <a:pt x="3316" y="267"/>
                </a:lnTo>
                <a:lnTo>
                  <a:pt x="3317" y="267"/>
                </a:lnTo>
                <a:lnTo>
                  <a:pt x="3319" y="267"/>
                </a:lnTo>
                <a:lnTo>
                  <a:pt x="3321" y="268"/>
                </a:lnTo>
                <a:lnTo>
                  <a:pt x="3321" y="267"/>
                </a:lnTo>
                <a:lnTo>
                  <a:pt x="3323" y="267"/>
                </a:lnTo>
                <a:lnTo>
                  <a:pt x="3321" y="265"/>
                </a:lnTo>
                <a:lnTo>
                  <a:pt x="3323" y="265"/>
                </a:lnTo>
                <a:lnTo>
                  <a:pt x="3324" y="265"/>
                </a:lnTo>
                <a:lnTo>
                  <a:pt x="3326" y="265"/>
                </a:lnTo>
                <a:lnTo>
                  <a:pt x="3328" y="265"/>
                </a:lnTo>
                <a:lnTo>
                  <a:pt x="3328" y="263"/>
                </a:lnTo>
                <a:lnTo>
                  <a:pt x="3326" y="263"/>
                </a:lnTo>
                <a:lnTo>
                  <a:pt x="3326" y="262"/>
                </a:lnTo>
                <a:lnTo>
                  <a:pt x="3328" y="262"/>
                </a:lnTo>
                <a:lnTo>
                  <a:pt x="3326" y="260"/>
                </a:lnTo>
                <a:lnTo>
                  <a:pt x="3328" y="260"/>
                </a:lnTo>
                <a:lnTo>
                  <a:pt x="3328" y="258"/>
                </a:lnTo>
                <a:lnTo>
                  <a:pt x="3329" y="258"/>
                </a:lnTo>
                <a:lnTo>
                  <a:pt x="3331" y="258"/>
                </a:lnTo>
                <a:lnTo>
                  <a:pt x="3333" y="258"/>
                </a:lnTo>
                <a:lnTo>
                  <a:pt x="3335" y="258"/>
                </a:lnTo>
                <a:lnTo>
                  <a:pt x="3336" y="258"/>
                </a:lnTo>
                <a:lnTo>
                  <a:pt x="3338" y="258"/>
                </a:lnTo>
                <a:lnTo>
                  <a:pt x="3338" y="260"/>
                </a:lnTo>
                <a:lnTo>
                  <a:pt x="3340" y="260"/>
                </a:lnTo>
                <a:lnTo>
                  <a:pt x="3341" y="262"/>
                </a:lnTo>
                <a:lnTo>
                  <a:pt x="3341" y="260"/>
                </a:lnTo>
                <a:lnTo>
                  <a:pt x="3343" y="260"/>
                </a:lnTo>
                <a:lnTo>
                  <a:pt x="3343" y="258"/>
                </a:lnTo>
                <a:lnTo>
                  <a:pt x="3345" y="258"/>
                </a:lnTo>
                <a:lnTo>
                  <a:pt x="3347" y="258"/>
                </a:lnTo>
                <a:lnTo>
                  <a:pt x="3348" y="258"/>
                </a:lnTo>
                <a:lnTo>
                  <a:pt x="3348" y="260"/>
                </a:lnTo>
                <a:lnTo>
                  <a:pt x="3350" y="260"/>
                </a:lnTo>
                <a:lnTo>
                  <a:pt x="3352" y="260"/>
                </a:lnTo>
                <a:lnTo>
                  <a:pt x="3352" y="262"/>
                </a:lnTo>
                <a:lnTo>
                  <a:pt x="3352" y="262"/>
                </a:lnTo>
                <a:lnTo>
                  <a:pt x="3353" y="262"/>
                </a:lnTo>
                <a:lnTo>
                  <a:pt x="3355" y="262"/>
                </a:lnTo>
                <a:lnTo>
                  <a:pt x="3357" y="262"/>
                </a:lnTo>
                <a:lnTo>
                  <a:pt x="3357" y="263"/>
                </a:lnTo>
                <a:lnTo>
                  <a:pt x="3355" y="263"/>
                </a:lnTo>
                <a:lnTo>
                  <a:pt x="3353" y="263"/>
                </a:lnTo>
                <a:lnTo>
                  <a:pt x="3352" y="263"/>
                </a:lnTo>
                <a:lnTo>
                  <a:pt x="3352" y="265"/>
                </a:lnTo>
                <a:lnTo>
                  <a:pt x="3352" y="265"/>
                </a:lnTo>
                <a:lnTo>
                  <a:pt x="3352" y="267"/>
                </a:lnTo>
                <a:lnTo>
                  <a:pt x="3353" y="267"/>
                </a:lnTo>
                <a:lnTo>
                  <a:pt x="3353" y="268"/>
                </a:lnTo>
                <a:lnTo>
                  <a:pt x="3355" y="268"/>
                </a:lnTo>
                <a:lnTo>
                  <a:pt x="3357" y="268"/>
                </a:lnTo>
                <a:lnTo>
                  <a:pt x="3359" y="268"/>
                </a:lnTo>
                <a:lnTo>
                  <a:pt x="3360" y="268"/>
                </a:lnTo>
                <a:lnTo>
                  <a:pt x="3360" y="267"/>
                </a:lnTo>
                <a:lnTo>
                  <a:pt x="3360" y="265"/>
                </a:lnTo>
                <a:lnTo>
                  <a:pt x="3362" y="265"/>
                </a:lnTo>
                <a:lnTo>
                  <a:pt x="3364" y="265"/>
                </a:lnTo>
                <a:lnTo>
                  <a:pt x="3365" y="265"/>
                </a:lnTo>
                <a:lnTo>
                  <a:pt x="3365" y="263"/>
                </a:lnTo>
                <a:lnTo>
                  <a:pt x="3367" y="263"/>
                </a:lnTo>
                <a:lnTo>
                  <a:pt x="3367" y="262"/>
                </a:lnTo>
                <a:lnTo>
                  <a:pt x="3365" y="262"/>
                </a:lnTo>
                <a:lnTo>
                  <a:pt x="3365" y="260"/>
                </a:lnTo>
                <a:lnTo>
                  <a:pt x="3367" y="260"/>
                </a:lnTo>
                <a:lnTo>
                  <a:pt x="3369" y="260"/>
                </a:lnTo>
                <a:lnTo>
                  <a:pt x="3369" y="262"/>
                </a:lnTo>
                <a:lnTo>
                  <a:pt x="3370" y="262"/>
                </a:lnTo>
                <a:lnTo>
                  <a:pt x="3372" y="262"/>
                </a:lnTo>
                <a:lnTo>
                  <a:pt x="3374" y="262"/>
                </a:lnTo>
                <a:lnTo>
                  <a:pt x="3374" y="260"/>
                </a:lnTo>
                <a:lnTo>
                  <a:pt x="3376" y="260"/>
                </a:lnTo>
                <a:lnTo>
                  <a:pt x="3377" y="260"/>
                </a:lnTo>
                <a:lnTo>
                  <a:pt x="3377" y="258"/>
                </a:lnTo>
                <a:lnTo>
                  <a:pt x="3377" y="257"/>
                </a:lnTo>
                <a:lnTo>
                  <a:pt x="3376" y="257"/>
                </a:lnTo>
                <a:lnTo>
                  <a:pt x="3374" y="255"/>
                </a:lnTo>
                <a:lnTo>
                  <a:pt x="3372" y="255"/>
                </a:lnTo>
                <a:lnTo>
                  <a:pt x="3370" y="255"/>
                </a:lnTo>
                <a:lnTo>
                  <a:pt x="3369" y="255"/>
                </a:lnTo>
                <a:lnTo>
                  <a:pt x="3369" y="257"/>
                </a:lnTo>
                <a:lnTo>
                  <a:pt x="3367" y="257"/>
                </a:lnTo>
                <a:lnTo>
                  <a:pt x="3365" y="257"/>
                </a:lnTo>
                <a:lnTo>
                  <a:pt x="3365" y="255"/>
                </a:lnTo>
                <a:lnTo>
                  <a:pt x="3365" y="253"/>
                </a:lnTo>
                <a:lnTo>
                  <a:pt x="3364" y="253"/>
                </a:lnTo>
                <a:lnTo>
                  <a:pt x="3362" y="251"/>
                </a:lnTo>
                <a:lnTo>
                  <a:pt x="3360" y="251"/>
                </a:lnTo>
                <a:lnTo>
                  <a:pt x="3360" y="250"/>
                </a:lnTo>
                <a:lnTo>
                  <a:pt x="3360" y="248"/>
                </a:lnTo>
                <a:lnTo>
                  <a:pt x="3359" y="248"/>
                </a:lnTo>
                <a:lnTo>
                  <a:pt x="3359" y="246"/>
                </a:lnTo>
                <a:lnTo>
                  <a:pt x="3359" y="245"/>
                </a:lnTo>
                <a:lnTo>
                  <a:pt x="3357" y="245"/>
                </a:lnTo>
                <a:lnTo>
                  <a:pt x="3357" y="243"/>
                </a:lnTo>
                <a:lnTo>
                  <a:pt x="3359" y="241"/>
                </a:lnTo>
                <a:lnTo>
                  <a:pt x="3357" y="241"/>
                </a:lnTo>
                <a:lnTo>
                  <a:pt x="3357" y="239"/>
                </a:lnTo>
                <a:lnTo>
                  <a:pt x="3357" y="238"/>
                </a:lnTo>
                <a:lnTo>
                  <a:pt x="3359" y="238"/>
                </a:lnTo>
                <a:lnTo>
                  <a:pt x="3357" y="236"/>
                </a:lnTo>
                <a:lnTo>
                  <a:pt x="3357" y="234"/>
                </a:lnTo>
                <a:lnTo>
                  <a:pt x="3355" y="234"/>
                </a:lnTo>
                <a:lnTo>
                  <a:pt x="3355" y="234"/>
                </a:lnTo>
                <a:lnTo>
                  <a:pt x="3353" y="233"/>
                </a:lnTo>
                <a:lnTo>
                  <a:pt x="3353" y="231"/>
                </a:lnTo>
                <a:lnTo>
                  <a:pt x="3355" y="231"/>
                </a:lnTo>
                <a:lnTo>
                  <a:pt x="3355" y="229"/>
                </a:lnTo>
                <a:lnTo>
                  <a:pt x="3353" y="229"/>
                </a:lnTo>
                <a:lnTo>
                  <a:pt x="3352" y="227"/>
                </a:lnTo>
                <a:lnTo>
                  <a:pt x="3352" y="227"/>
                </a:lnTo>
                <a:lnTo>
                  <a:pt x="3352" y="226"/>
                </a:lnTo>
                <a:lnTo>
                  <a:pt x="3352" y="224"/>
                </a:lnTo>
                <a:lnTo>
                  <a:pt x="3352" y="222"/>
                </a:lnTo>
                <a:lnTo>
                  <a:pt x="3352" y="221"/>
                </a:lnTo>
                <a:lnTo>
                  <a:pt x="3352" y="221"/>
                </a:lnTo>
                <a:lnTo>
                  <a:pt x="3353" y="221"/>
                </a:lnTo>
                <a:lnTo>
                  <a:pt x="3355" y="221"/>
                </a:lnTo>
                <a:lnTo>
                  <a:pt x="3355" y="219"/>
                </a:lnTo>
                <a:lnTo>
                  <a:pt x="3357" y="219"/>
                </a:lnTo>
                <a:lnTo>
                  <a:pt x="3359" y="219"/>
                </a:lnTo>
                <a:lnTo>
                  <a:pt x="3359" y="217"/>
                </a:lnTo>
                <a:lnTo>
                  <a:pt x="3360" y="217"/>
                </a:lnTo>
                <a:lnTo>
                  <a:pt x="3362" y="217"/>
                </a:lnTo>
                <a:lnTo>
                  <a:pt x="3364" y="217"/>
                </a:lnTo>
                <a:lnTo>
                  <a:pt x="3365" y="217"/>
                </a:lnTo>
                <a:lnTo>
                  <a:pt x="3365" y="219"/>
                </a:lnTo>
                <a:lnTo>
                  <a:pt x="3367" y="219"/>
                </a:lnTo>
                <a:lnTo>
                  <a:pt x="3369" y="219"/>
                </a:lnTo>
                <a:lnTo>
                  <a:pt x="3369" y="217"/>
                </a:lnTo>
                <a:lnTo>
                  <a:pt x="3367" y="217"/>
                </a:lnTo>
                <a:lnTo>
                  <a:pt x="3367" y="215"/>
                </a:lnTo>
                <a:lnTo>
                  <a:pt x="3369" y="215"/>
                </a:lnTo>
                <a:lnTo>
                  <a:pt x="3370" y="215"/>
                </a:lnTo>
                <a:lnTo>
                  <a:pt x="3370" y="217"/>
                </a:lnTo>
                <a:lnTo>
                  <a:pt x="3372" y="217"/>
                </a:lnTo>
                <a:lnTo>
                  <a:pt x="3372" y="219"/>
                </a:lnTo>
                <a:lnTo>
                  <a:pt x="3374" y="219"/>
                </a:lnTo>
                <a:lnTo>
                  <a:pt x="3374" y="221"/>
                </a:lnTo>
                <a:lnTo>
                  <a:pt x="3376" y="221"/>
                </a:lnTo>
                <a:lnTo>
                  <a:pt x="3374" y="222"/>
                </a:lnTo>
                <a:lnTo>
                  <a:pt x="3376" y="222"/>
                </a:lnTo>
                <a:lnTo>
                  <a:pt x="3376" y="224"/>
                </a:lnTo>
                <a:lnTo>
                  <a:pt x="3377" y="226"/>
                </a:lnTo>
                <a:lnTo>
                  <a:pt x="3379" y="226"/>
                </a:lnTo>
                <a:lnTo>
                  <a:pt x="3381" y="226"/>
                </a:lnTo>
                <a:lnTo>
                  <a:pt x="3381" y="227"/>
                </a:lnTo>
                <a:lnTo>
                  <a:pt x="3382" y="229"/>
                </a:lnTo>
                <a:lnTo>
                  <a:pt x="3384" y="227"/>
                </a:lnTo>
                <a:lnTo>
                  <a:pt x="3386" y="227"/>
                </a:lnTo>
                <a:lnTo>
                  <a:pt x="3386" y="229"/>
                </a:lnTo>
                <a:lnTo>
                  <a:pt x="3388" y="229"/>
                </a:lnTo>
                <a:lnTo>
                  <a:pt x="3388" y="231"/>
                </a:lnTo>
                <a:lnTo>
                  <a:pt x="3389" y="231"/>
                </a:lnTo>
                <a:lnTo>
                  <a:pt x="3389" y="233"/>
                </a:lnTo>
                <a:lnTo>
                  <a:pt x="3391" y="233"/>
                </a:lnTo>
                <a:lnTo>
                  <a:pt x="3391" y="231"/>
                </a:lnTo>
                <a:lnTo>
                  <a:pt x="3393" y="231"/>
                </a:lnTo>
                <a:lnTo>
                  <a:pt x="3393" y="229"/>
                </a:lnTo>
                <a:lnTo>
                  <a:pt x="3391" y="229"/>
                </a:lnTo>
                <a:lnTo>
                  <a:pt x="3391" y="227"/>
                </a:lnTo>
                <a:lnTo>
                  <a:pt x="3391" y="226"/>
                </a:lnTo>
                <a:lnTo>
                  <a:pt x="3391" y="224"/>
                </a:lnTo>
                <a:lnTo>
                  <a:pt x="3389" y="222"/>
                </a:lnTo>
                <a:lnTo>
                  <a:pt x="3389" y="221"/>
                </a:lnTo>
                <a:lnTo>
                  <a:pt x="3389" y="219"/>
                </a:lnTo>
                <a:lnTo>
                  <a:pt x="3389" y="217"/>
                </a:lnTo>
                <a:lnTo>
                  <a:pt x="3388" y="217"/>
                </a:lnTo>
                <a:lnTo>
                  <a:pt x="3388" y="215"/>
                </a:lnTo>
                <a:lnTo>
                  <a:pt x="3389" y="215"/>
                </a:lnTo>
                <a:lnTo>
                  <a:pt x="3389" y="217"/>
                </a:lnTo>
                <a:lnTo>
                  <a:pt x="3391" y="217"/>
                </a:lnTo>
                <a:lnTo>
                  <a:pt x="3391" y="215"/>
                </a:lnTo>
                <a:lnTo>
                  <a:pt x="3393" y="217"/>
                </a:lnTo>
                <a:lnTo>
                  <a:pt x="3393" y="217"/>
                </a:lnTo>
                <a:lnTo>
                  <a:pt x="3393" y="215"/>
                </a:lnTo>
                <a:lnTo>
                  <a:pt x="3393" y="214"/>
                </a:lnTo>
                <a:lnTo>
                  <a:pt x="3393" y="214"/>
                </a:lnTo>
                <a:lnTo>
                  <a:pt x="3391" y="214"/>
                </a:lnTo>
                <a:lnTo>
                  <a:pt x="3389" y="214"/>
                </a:lnTo>
                <a:lnTo>
                  <a:pt x="3389" y="212"/>
                </a:lnTo>
                <a:lnTo>
                  <a:pt x="3388" y="212"/>
                </a:lnTo>
                <a:lnTo>
                  <a:pt x="3386" y="210"/>
                </a:lnTo>
                <a:lnTo>
                  <a:pt x="3384" y="210"/>
                </a:lnTo>
                <a:lnTo>
                  <a:pt x="3384" y="209"/>
                </a:lnTo>
                <a:lnTo>
                  <a:pt x="3382" y="209"/>
                </a:lnTo>
                <a:lnTo>
                  <a:pt x="3382" y="207"/>
                </a:lnTo>
                <a:lnTo>
                  <a:pt x="3381" y="207"/>
                </a:lnTo>
                <a:lnTo>
                  <a:pt x="3381" y="205"/>
                </a:lnTo>
                <a:lnTo>
                  <a:pt x="3379" y="205"/>
                </a:lnTo>
                <a:lnTo>
                  <a:pt x="3379" y="204"/>
                </a:lnTo>
                <a:lnTo>
                  <a:pt x="3377" y="204"/>
                </a:lnTo>
                <a:lnTo>
                  <a:pt x="3377" y="202"/>
                </a:lnTo>
                <a:lnTo>
                  <a:pt x="3379" y="204"/>
                </a:lnTo>
                <a:lnTo>
                  <a:pt x="3379" y="202"/>
                </a:lnTo>
                <a:lnTo>
                  <a:pt x="3381" y="202"/>
                </a:lnTo>
                <a:lnTo>
                  <a:pt x="3381" y="200"/>
                </a:lnTo>
                <a:lnTo>
                  <a:pt x="3382" y="200"/>
                </a:lnTo>
                <a:lnTo>
                  <a:pt x="3384" y="200"/>
                </a:lnTo>
                <a:lnTo>
                  <a:pt x="3386" y="200"/>
                </a:lnTo>
                <a:lnTo>
                  <a:pt x="3388" y="200"/>
                </a:lnTo>
                <a:lnTo>
                  <a:pt x="3389" y="200"/>
                </a:lnTo>
                <a:lnTo>
                  <a:pt x="3389" y="202"/>
                </a:lnTo>
                <a:lnTo>
                  <a:pt x="3388" y="202"/>
                </a:lnTo>
                <a:lnTo>
                  <a:pt x="3388" y="204"/>
                </a:lnTo>
                <a:lnTo>
                  <a:pt x="3388" y="205"/>
                </a:lnTo>
                <a:lnTo>
                  <a:pt x="3389" y="205"/>
                </a:lnTo>
                <a:lnTo>
                  <a:pt x="3389" y="207"/>
                </a:lnTo>
                <a:lnTo>
                  <a:pt x="3391" y="207"/>
                </a:lnTo>
                <a:lnTo>
                  <a:pt x="3391" y="209"/>
                </a:lnTo>
                <a:lnTo>
                  <a:pt x="3393" y="209"/>
                </a:lnTo>
                <a:lnTo>
                  <a:pt x="3393" y="210"/>
                </a:lnTo>
                <a:lnTo>
                  <a:pt x="3393" y="210"/>
                </a:lnTo>
                <a:lnTo>
                  <a:pt x="3394" y="210"/>
                </a:lnTo>
                <a:lnTo>
                  <a:pt x="3394" y="212"/>
                </a:lnTo>
                <a:lnTo>
                  <a:pt x="3396" y="212"/>
                </a:lnTo>
                <a:lnTo>
                  <a:pt x="3396" y="214"/>
                </a:lnTo>
                <a:lnTo>
                  <a:pt x="3396" y="215"/>
                </a:lnTo>
                <a:lnTo>
                  <a:pt x="3398" y="215"/>
                </a:lnTo>
                <a:lnTo>
                  <a:pt x="3400" y="217"/>
                </a:lnTo>
                <a:lnTo>
                  <a:pt x="3401" y="217"/>
                </a:lnTo>
                <a:lnTo>
                  <a:pt x="3403" y="217"/>
                </a:lnTo>
                <a:lnTo>
                  <a:pt x="3403" y="219"/>
                </a:lnTo>
                <a:lnTo>
                  <a:pt x="3405" y="219"/>
                </a:lnTo>
                <a:lnTo>
                  <a:pt x="3405" y="221"/>
                </a:lnTo>
                <a:lnTo>
                  <a:pt x="3405" y="222"/>
                </a:lnTo>
                <a:lnTo>
                  <a:pt x="3406" y="222"/>
                </a:lnTo>
                <a:lnTo>
                  <a:pt x="3406" y="224"/>
                </a:lnTo>
                <a:lnTo>
                  <a:pt x="3408" y="224"/>
                </a:lnTo>
                <a:lnTo>
                  <a:pt x="3410" y="224"/>
                </a:lnTo>
                <a:lnTo>
                  <a:pt x="3410" y="226"/>
                </a:lnTo>
                <a:lnTo>
                  <a:pt x="3408" y="226"/>
                </a:lnTo>
                <a:lnTo>
                  <a:pt x="3410" y="227"/>
                </a:lnTo>
                <a:lnTo>
                  <a:pt x="3408" y="227"/>
                </a:lnTo>
                <a:lnTo>
                  <a:pt x="3406" y="227"/>
                </a:lnTo>
                <a:lnTo>
                  <a:pt x="3406" y="229"/>
                </a:lnTo>
                <a:lnTo>
                  <a:pt x="3408" y="229"/>
                </a:lnTo>
                <a:lnTo>
                  <a:pt x="3408" y="231"/>
                </a:lnTo>
                <a:lnTo>
                  <a:pt x="3406" y="231"/>
                </a:lnTo>
                <a:lnTo>
                  <a:pt x="3405" y="233"/>
                </a:lnTo>
                <a:lnTo>
                  <a:pt x="3406" y="233"/>
                </a:lnTo>
                <a:lnTo>
                  <a:pt x="3406" y="234"/>
                </a:lnTo>
                <a:lnTo>
                  <a:pt x="3406" y="234"/>
                </a:lnTo>
                <a:lnTo>
                  <a:pt x="3408" y="234"/>
                </a:lnTo>
                <a:lnTo>
                  <a:pt x="3410" y="234"/>
                </a:lnTo>
                <a:lnTo>
                  <a:pt x="3410" y="236"/>
                </a:lnTo>
                <a:lnTo>
                  <a:pt x="3410" y="238"/>
                </a:lnTo>
                <a:lnTo>
                  <a:pt x="3410" y="239"/>
                </a:lnTo>
                <a:lnTo>
                  <a:pt x="3411" y="241"/>
                </a:lnTo>
                <a:lnTo>
                  <a:pt x="3411" y="243"/>
                </a:lnTo>
                <a:lnTo>
                  <a:pt x="3411" y="245"/>
                </a:lnTo>
                <a:lnTo>
                  <a:pt x="3411" y="246"/>
                </a:lnTo>
                <a:lnTo>
                  <a:pt x="3411" y="248"/>
                </a:lnTo>
                <a:lnTo>
                  <a:pt x="3413" y="248"/>
                </a:lnTo>
                <a:lnTo>
                  <a:pt x="3413" y="250"/>
                </a:lnTo>
                <a:lnTo>
                  <a:pt x="3413" y="253"/>
                </a:lnTo>
                <a:lnTo>
                  <a:pt x="3415" y="253"/>
                </a:lnTo>
                <a:lnTo>
                  <a:pt x="3415" y="255"/>
                </a:lnTo>
                <a:lnTo>
                  <a:pt x="3417" y="255"/>
                </a:lnTo>
                <a:lnTo>
                  <a:pt x="3417" y="257"/>
                </a:lnTo>
                <a:lnTo>
                  <a:pt x="3417" y="258"/>
                </a:lnTo>
                <a:lnTo>
                  <a:pt x="3418" y="258"/>
                </a:lnTo>
                <a:lnTo>
                  <a:pt x="3418" y="260"/>
                </a:lnTo>
                <a:lnTo>
                  <a:pt x="3420" y="262"/>
                </a:lnTo>
                <a:lnTo>
                  <a:pt x="3420" y="263"/>
                </a:lnTo>
                <a:lnTo>
                  <a:pt x="3420" y="265"/>
                </a:lnTo>
                <a:lnTo>
                  <a:pt x="3420" y="267"/>
                </a:lnTo>
                <a:lnTo>
                  <a:pt x="3420" y="268"/>
                </a:lnTo>
                <a:lnTo>
                  <a:pt x="3420" y="270"/>
                </a:lnTo>
                <a:lnTo>
                  <a:pt x="3422" y="270"/>
                </a:lnTo>
                <a:lnTo>
                  <a:pt x="3420" y="272"/>
                </a:lnTo>
                <a:lnTo>
                  <a:pt x="3418" y="272"/>
                </a:lnTo>
                <a:lnTo>
                  <a:pt x="3417" y="272"/>
                </a:lnTo>
                <a:lnTo>
                  <a:pt x="3417" y="274"/>
                </a:lnTo>
                <a:lnTo>
                  <a:pt x="3418" y="274"/>
                </a:lnTo>
                <a:lnTo>
                  <a:pt x="3418" y="275"/>
                </a:lnTo>
                <a:lnTo>
                  <a:pt x="3417" y="275"/>
                </a:lnTo>
                <a:lnTo>
                  <a:pt x="3415" y="275"/>
                </a:lnTo>
                <a:lnTo>
                  <a:pt x="3415" y="275"/>
                </a:lnTo>
                <a:lnTo>
                  <a:pt x="3417" y="277"/>
                </a:lnTo>
                <a:lnTo>
                  <a:pt x="3418" y="277"/>
                </a:lnTo>
                <a:lnTo>
                  <a:pt x="3420" y="279"/>
                </a:lnTo>
                <a:lnTo>
                  <a:pt x="3422" y="279"/>
                </a:lnTo>
                <a:lnTo>
                  <a:pt x="3422" y="280"/>
                </a:lnTo>
                <a:lnTo>
                  <a:pt x="3423" y="280"/>
                </a:lnTo>
                <a:lnTo>
                  <a:pt x="3423" y="282"/>
                </a:lnTo>
                <a:lnTo>
                  <a:pt x="3425" y="284"/>
                </a:lnTo>
                <a:lnTo>
                  <a:pt x="3425" y="286"/>
                </a:lnTo>
                <a:lnTo>
                  <a:pt x="3425" y="287"/>
                </a:lnTo>
                <a:lnTo>
                  <a:pt x="3425" y="289"/>
                </a:lnTo>
                <a:lnTo>
                  <a:pt x="3427" y="291"/>
                </a:lnTo>
                <a:lnTo>
                  <a:pt x="3427" y="292"/>
                </a:lnTo>
                <a:lnTo>
                  <a:pt x="3429" y="292"/>
                </a:lnTo>
                <a:lnTo>
                  <a:pt x="3432" y="298"/>
                </a:lnTo>
                <a:lnTo>
                  <a:pt x="3434" y="299"/>
                </a:lnTo>
                <a:lnTo>
                  <a:pt x="3434" y="301"/>
                </a:lnTo>
                <a:lnTo>
                  <a:pt x="3434" y="301"/>
                </a:lnTo>
                <a:lnTo>
                  <a:pt x="3434" y="303"/>
                </a:lnTo>
                <a:lnTo>
                  <a:pt x="3435" y="303"/>
                </a:lnTo>
                <a:lnTo>
                  <a:pt x="3439" y="308"/>
                </a:lnTo>
                <a:lnTo>
                  <a:pt x="3441" y="308"/>
                </a:lnTo>
                <a:lnTo>
                  <a:pt x="3441" y="310"/>
                </a:lnTo>
                <a:lnTo>
                  <a:pt x="3442" y="311"/>
                </a:lnTo>
                <a:lnTo>
                  <a:pt x="3444" y="311"/>
                </a:lnTo>
                <a:lnTo>
                  <a:pt x="3444" y="313"/>
                </a:lnTo>
                <a:lnTo>
                  <a:pt x="3451" y="316"/>
                </a:lnTo>
                <a:lnTo>
                  <a:pt x="3453" y="316"/>
                </a:lnTo>
                <a:lnTo>
                  <a:pt x="3453" y="318"/>
                </a:lnTo>
                <a:lnTo>
                  <a:pt x="3454" y="318"/>
                </a:lnTo>
                <a:lnTo>
                  <a:pt x="3459" y="323"/>
                </a:lnTo>
                <a:lnTo>
                  <a:pt x="3464" y="327"/>
                </a:lnTo>
                <a:lnTo>
                  <a:pt x="3466" y="328"/>
                </a:lnTo>
                <a:lnTo>
                  <a:pt x="3468" y="328"/>
                </a:lnTo>
                <a:lnTo>
                  <a:pt x="3468" y="330"/>
                </a:lnTo>
                <a:lnTo>
                  <a:pt x="3470" y="330"/>
                </a:lnTo>
                <a:lnTo>
                  <a:pt x="3471" y="332"/>
                </a:lnTo>
                <a:lnTo>
                  <a:pt x="3473" y="333"/>
                </a:lnTo>
                <a:lnTo>
                  <a:pt x="3475" y="333"/>
                </a:lnTo>
                <a:lnTo>
                  <a:pt x="3475" y="335"/>
                </a:lnTo>
                <a:lnTo>
                  <a:pt x="3475" y="335"/>
                </a:lnTo>
                <a:lnTo>
                  <a:pt x="3478" y="339"/>
                </a:lnTo>
                <a:lnTo>
                  <a:pt x="3480" y="340"/>
                </a:lnTo>
                <a:lnTo>
                  <a:pt x="3483" y="344"/>
                </a:lnTo>
                <a:lnTo>
                  <a:pt x="3485" y="345"/>
                </a:lnTo>
                <a:lnTo>
                  <a:pt x="3488" y="347"/>
                </a:lnTo>
                <a:lnTo>
                  <a:pt x="3490" y="349"/>
                </a:lnTo>
                <a:lnTo>
                  <a:pt x="3492" y="349"/>
                </a:lnTo>
                <a:lnTo>
                  <a:pt x="3492" y="351"/>
                </a:lnTo>
                <a:lnTo>
                  <a:pt x="3494" y="351"/>
                </a:lnTo>
                <a:lnTo>
                  <a:pt x="3495" y="352"/>
                </a:lnTo>
                <a:lnTo>
                  <a:pt x="3499" y="356"/>
                </a:lnTo>
                <a:lnTo>
                  <a:pt x="3504" y="357"/>
                </a:lnTo>
                <a:lnTo>
                  <a:pt x="3507" y="359"/>
                </a:lnTo>
                <a:lnTo>
                  <a:pt x="3509" y="363"/>
                </a:lnTo>
                <a:lnTo>
                  <a:pt x="3511" y="363"/>
                </a:lnTo>
                <a:lnTo>
                  <a:pt x="3511" y="364"/>
                </a:lnTo>
                <a:lnTo>
                  <a:pt x="3512" y="364"/>
                </a:lnTo>
                <a:lnTo>
                  <a:pt x="3512" y="366"/>
                </a:lnTo>
                <a:lnTo>
                  <a:pt x="3514" y="366"/>
                </a:lnTo>
                <a:lnTo>
                  <a:pt x="3514" y="368"/>
                </a:lnTo>
                <a:lnTo>
                  <a:pt x="3516" y="368"/>
                </a:lnTo>
                <a:lnTo>
                  <a:pt x="3516" y="368"/>
                </a:lnTo>
                <a:lnTo>
                  <a:pt x="3516" y="369"/>
                </a:lnTo>
                <a:lnTo>
                  <a:pt x="3517" y="369"/>
                </a:lnTo>
                <a:lnTo>
                  <a:pt x="3517" y="371"/>
                </a:lnTo>
                <a:lnTo>
                  <a:pt x="3519" y="371"/>
                </a:lnTo>
                <a:lnTo>
                  <a:pt x="3521" y="373"/>
                </a:lnTo>
                <a:lnTo>
                  <a:pt x="3521" y="371"/>
                </a:lnTo>
                <a:lnTo>
                  <a:pt x="3519" y="369"/>
                </a:lnTo>
                <a:lnTo>
                  <a:pt x="3519" y="368"/>
                </a:lnTo>
                <a:lnTo>
                  <a:pt x="3519" y="366"/>
                </a:lnTo>
                <a:lnTo>
                  <a:pt x="3519" y="364"/>
                </a:lnTo>
                <a:lnTo>
                  <a:pt x="3517" y="363"/>
                </a:lnTo>
                <a:lnTo>
                  <a:pt x="3519" y="363"/>
                </a:lnTo>
                <a:lnTo>
                  <a:pt x="3519" y="361"/>
                </a:lnTo>
                <a:lnTo>
                  <a:pt x="3519" y="359"/>
                </a:lnTo>
                <a:lnTo>
                  <a:pt x="3517" y="357"/>
                </a:lnTo>
                <a:lnTo>
                  <a:pt x="3517" y="357"/>
                </a:lnTo>
                <a:lnTo>
                  <a:pt x="3517" y="356"/>
                </a:lnTo>
                <a:lnTo>
                  <a:pt x="3516" y="356"/>
                </a:lnTo>
                <a:lnTo>
                  <a:pt x="3516" y="354"/>
                </a:lnTo>
                <a:lnTo>
                  <a:pt x="3516" y="352"/>
                </a:lnTo>
                <a:lnTo>
                  <a:pt x="3516" y="352"/>
                </a:lnTo>
                <a:lnTo>
                  <a:pt x="3516" y="351"/>
                </a:lnTo>
                <a:lnTo>
                  <a:pt x="3514" y="351"/>
                </a:lnTo>
                <a:lnTo>
                  <a:pt x="3514" y="349"/>
                </a:lnTo>
                <a:lnTo>
                  <a:pt x="3512" y="349"/>
                </a:lnTo>
                <a:lnTo>
                  <a:pt x="3512" y="347"/>
                </a:lnTo>
                <a:lnTo>
                  <a:pt x="3511" y="347"/>
                </a:lnTo>
                <a:lnTo>
                  <a:pt x="3509" y="345"/>
                </a:lnTo>
                <a:lnTo>
                  <a:pt x="3509" y="344"/>
                </a:lnTo>
                <a:lnTo>
                  <a:pt x="3507" y="344"/>
                </a:lnTo>
                <a:lnTo>
                  <a:pt x="3507" y="342"/>
                </a:lnTo>
                <a:lnTo>
                  <a:pt x="3505" y="342"/>
                </a:lnTo>
                <a:lnTo>
                  <a:pt x="3504" y="342"/>
                </a:lnTo>
                <a:lnTo>
                  <a:pt x="3504" y="340"/>
                </a:lnTo>
                <a:lnTo>
                  <a:pt x="3505" y="340"/>
                </a:lnTo>
                <a:lnTo>
                  <a:pt x="3507" y="340"/>
                </a:lnTo>
                <a:lnTo>
                  <a:pt x="3507" y="339"/>
                </a:lnTo>
                <a:lnTo>
                  <a:pt x="3507" y="337"/>
                </a:lnTo>
                <a:lnTo>
                  <a:pt x="3509" y="337"/>
                </a:lnTo>
                <a:lnTo>
                  <a:pt x="3509" y="335"/>
                </a:lnTo>
                <a:lnTo>
                  <a:pt x="3511" y="335"/>
                </a:lnTo>
                <a:lnTo>
                  <a:pt x="3511" y="333"/>
                </a:lnTo>
                <a:lnTo>
                  <a:pt x="3509" y="333"/>
                </a:lnTo>
                <a:lnTo>
                  <a:pt x="3509" y="332"/>
                </a:lnTo>
                <a:lnTo>
                  <a:pt x="3507" y="330"/>
                </a:lnTo>
                <a:lnTo>
                  <a:pt x="3507" y="332"/>
                </a:lnTo>
                <a:lnTo>
                  <a:pt x="3505" y="330"/>
                </a:lnTo>
                <a:lnTo>
                  <a:pt x="3507" y="330"/>
                </a:lnTo>
                <a:lnTo>
                  <a:pt x="3505" y="328"/>
                </a:lnTo>
                <a:lnTo>
                  <a:pt x="3504" y="328"/>
                </a:lnTo>
                <a:lnTo>
                  <a:pt x="3502" y="327"/>
                </a:lnTo>
                <a:lnTo>
                  <a:pt x="3499" y="323"/>
                </a:lnTo>
                <a:lnTo>
                  <a:pt x="3499" y="322"/>
                </a:lnTo>
                <a:lnTo>
                  <a:pt x="3497" y="322"/>
                </a:lnTo>
                <a:lnTo>
                  <a:pt x="3497" y="320"/>
                </a:lnTo>
                <a:lnTo>
                  <a:pt x="3497" y="318"/>
                </a:lnTo>
                <a:lnTo>
                  <a:pt x="3497" y="316"/>
                </a:lnTo>
                <a:lnTo>
                  <a:pt x="3497" y="316"/>
                </a:lnTo>
                <a:lnTo>
                  <a:pt x="3497" y="315"/>
                </a:lnTo>
                <a:lnTo>
                  <a:pt x="3499" y="315"/>
                </a:lnTo>
                <a:lnTo>
                  <a:pt x="3500" y="315"/>
                </a:lnTo>
                <a:lnTo>
                  <a:pt x="3500" y="316"/>
                </a:lnTo>
                <a:lnTo>
                  <a:pt x="3502" y="316"/>
                </a:lnTo>
                <a:lnTo>
                  <a:pt x="3504" y="315"/>
                </a:lnTo>
                <a:lnTo>
                  <a:pt x="3505" y="315"/>
                </a:lnTo>
                <a:lnTo>
                  <a:pt x="3504" y="313"/>
                </a:lnTo>
                <a:lnTo>
                  <a:pt x="3504" y="311"/>
                </a:lnTo>
                <a:lnTo>
                  <a:pt x="3504" y="310"/>
                </a:lnTo>
                <a:lnTo>
                  <a:pt x="3502" y="310"/>
                </a:lnTo>
                <a:lnTo>
                  <a:pt x="3500" y="308"/>
                </a:lnTo>
                <a:lnTo>
                  <a:pt x="3499" y="308"/>
                </a:lnTo>
                <a:lnTo>
                  <a:pt x="3499" y="306"/>
                </a:lnTo>
                <a:lnTo>
                  <a:pt x="3497" y="306"/>
                </a:lnTo>
                <a:lnTo>
                  <a:pt x="3495" y="306"/>
                </a:lnTo>
                <a:lnTo>
                  <a:pt x="3494" y="304"/>
                </a:lnTo>
                <a:lnTo>
                  <a:pt x="3492" y="303"/>
                </a:lnTo>
                <a:lnTo>
                  <a:pt x="3490" y="303"/>
                </a:lnTo>
                <a:lnTo>
                  <a:pt x="3488" y="301"/>
                </a:lnTo>
                <a:lnTo>
                  <a:pt x="3488" y="299"/>
                </a:lnTo>
                <a:lnTo>
                  <a:pt x="3487" y="299"/>
                </a:lnTo>
                <a:lnTo>
                  <a:pt x="3487" y="298"/>
                </a:lnTo>
                <a:lnTo>
                  <a:pt x="3485" y="298"/>
                </a:lnTo>
                <a:lnTo>
                  <a:pt x="3485" y="296"/>
                </a:lnTo>
                <a:lnTo>
                  <a:pt x="3483" y="296"/>
                </a:lnTo>
                <a:lnTo>
                  <a:pt x="3483" y="294"/>
                </a:lnTo>
                <a:lnTo>
                  <a:pt x="3482" y="292"/>
                </a:lnTo>
                <a:lnTo>
                  <a:pt x="3482" y="291"/>
                </a:lnTo>
                <a:lnTo>
                  <a:pt x="3482" y="289"/>
                </a:lnTo>
                <a:lnTo>
                  <a:pt x="3482" y="287"/>
                </a:lnTo>
                <a:lnTo>
                  <a:pt x="3480" y="287"/>
                </a:lnTo>
                <a:lnTo>
                  <a:pt x="3478" y="287"/>
                </a:lnTo>
                <a:lnTo>
                  <a:pt x="3478" y="286"/>
                </a:lnTo>
                <a:lnTo>
                  <a:pt x="3480" y="286"/>
                </a:lnTo>
                <a:lnTo>
                  <a:pt x="3482" y="286"/>
                </a:lnTo>
                <a:lnTo>
                  <a:pt x="3480" y="284"/>
                </a:lnTo>
                <a:lnTo>
                  <a:pt x="3482" y="284"/>
                </a:lnTo>
                <a:lnTo>
                  <a:pt x="3482" y="282"/>
                </a:lnTo>
                <a:lnTo>
                  <a:pt x="3480" y="282"/>
                </a:lnTo>
                <a:lnTo>
                  <a:pt x="3480" y="280"/>
                </a:lnTo>
                <a:lnTo>
                  <a:pt x="3478" y="280"/>
                </a:lnTo>
                <a:lnTo>
                  <a:pt x="3476" y="280"/>
                </a:lnTo>
                <a:lnTo>
                  <a:pt x="3475" y="280"/>
                </a:lnTo>
                <a:lnTo>
                  <a:pt x="3475" y="280"/>
                </a:lnTo>
                <a:lnTo>
                  <a:pt x="3475" y="279"/>
                </a:lnTo>
                <a:lnTo>
                  <a:pt x="3473" y="279"/>
                </a:lnTo>
                <a:lnTo>
                  <a:pt x="3473" y="277"/>
                </a:lnTo>
                <a:lnTo>
                  <a:pt x="3471" y="277"/>
                </a:lnTo>
                <a:lnTo>
                  <a:pt x="3471" y="275"/>
                </a:lnTo>
                <a:lnTo>
                  <a:pt x="3470" y="275"/>
                </a:lnTo>
                <a:lnTo>
                  <a:pt x="3468" y="275"/>
                </a:lnTo>
                <a:lnTo>
                  <a:pt x="3466" y="274"/>
                </a:lnTo>
                <a:lnTo>
                  <a:pt x="3466" y="272"/>
                </a:lnTo>
                <a:lnTo>
                  <a:pt x="3464" y="270"/>
                </a:lnTo>
                <a:lnTo>
                  <a:pt x="3464" y="268"/>
                </a:lnTo>
                <a:lnTo>
                  <a:pt x="3463" y="268"/>
                </a:lnTo>
                <a:lnTo>
                  <a:pt x="3463" y="267"/>
                </a:lnTo>
                <a:lnTo>
                  <a:pt x="3461" y="267"/>
                </a:lnTo>
                <a:lnTo>
                  <a:pt x="3459" y="267"/>
                </a:lnTo>
                <a:lnTo>
                  <a:pt x="3456" y="265"/>
                </a:lnTo>
                <a:lnTo>
                  <a:pt x="3454" y="265"/>
                </a:lnTo>
                <a:lnTo>
                  <a:pt x="3454" y="267"/>
                </a:lnTo>
                <a:lnTo>
                  <a:pt x="3456" y="268"/>
                </a:lnTo>
                <a:lnTo>
                  <a:pt x="3454" y="268"/>
                </a:lnTo>
                <a:lnTo>
                  <a:pt x="3453" y="268"/>
                </a:lnTo>
                <a:lnTo>
                  <a:pt x="3451" y="267"/>
                </a:lnTo>
                <a:lnTo>
                  <a:pt x="3449" y="267"/>
                </a:lnTo>
                <a:lnTo>
                  <a:pt x="3449" y="265"/>
                </a:lnTo>
                <a:lnTo>
                  <a:pt x="3447" y="265"/>
                </a:lnTo>
                <a:lnTo>
                  <a:pt x="3446" y="263"/>
                </a:lnTo>
                <a:lnTo>
                  <a:pt x="3442" y="260"/>
                </a:lnTo>
                <a:lnTo>
                  <a:pt x="3442" y="258"/>
                </a:lnTo>
                <a:lnTo>
                  <a:pt x="3441" y="257"/>
                </a:lnTo>
                <a:lnTo>
                  <a:pt x="3439" y="257"/>
                </a:lnTo>
                <a:lnTo>
                  <a:pt x="3439" y="255"/>
                </a:lnTo>
                <a:lnTo>
                  <a:pt x="3439" y="253"/>
                </a:lnTo>
                <a:lnTo>
                  <a:pt x="3437" y="253"/>
                </a:lnTo>
                <a:lnTo>
                  <a:pt x="3439" y="251"/>
                </a:lnTo>
                <a:lnTo>
                  <a:pt x="3439" y="250"/>
                </a:lnTo>
                <a:lnTo>
                  <a:pt x="3437" y="248"/>
                </a:lnTo>
                <a:lnTo>
                  <a:pt x="3437" y="250"/>
                </a:lnTo>
                <a:lnTo>
                  <a:pt x="3435" y="250"/>
                </a:lnTo>
                <a:lnTo>
                  <a:pt x="3434" y="248"/>
                </a:lnTo>
                <a:lnTo>
                  <a:pt x="3434" y="246"/>
                </a:lnTo>
                <a:lnTo>
                  <a:pt x="3435" y="246"/>
                </a:lnTo>
                <a:lnTo>
                  <a:pt x="3434" y="245"/>
                </a:lnTo>
                <a:lnTo>
                  <a:pt x="3434" y="245"/>
                </a:lnTo>
                <a:lnTo>
                  <a:pt x="3434" y="243"/>
                </a:lnTo>
                <a:lnTo>
                  <a:pt x="3432" y="243"/>
                </a:lnTo>
                <a:lnTo>
                  <a:pt x="3430" y="243"/>
                </a:lnTo>
                <a:lnTo>
                  <a:pt x="3430" y="241"/>
                </a:lnTo>
                <a:lnTo>
                  <a:pt x="3429" y="239"/>
                </a:lnTo>
                <a:lnTo>
                  <a:pt x="3427" y="239"/>
                </a:lnTo>
                <a:lnTo>
                  <a:pt x="3427" y="238"/>
                </a:lnTo>
                <a:lnTo>
                  <a:pt x="3429" y="238"/>
                </a:lnTo>
                <a:lnTo>
                  <a:pt x="3429" y="236"/>
                </a:lnTo>
                <a:lnTo>
                  <a:pt x="3427" y="236"/>
                </a:lnTo>
                <a:lnTo>
                  <a:pt x="3425" y="236"/>
                </a:lnTo>
                <a:lnTo>
                  <a:pt x="3425" y="234"/>
                </a:lnTo>
                <a:lnTo>
                  <a:pt x="3427" y="234"/>
                </a:lnTo>
                <a:lnTo>
                  <a:pt x="3429" y="234"/>
                </a:lnTo>
                <a:lnTo>
                  <a:pt x="3430" y="234"/>
                </a:lnTo>
                <a:lnTo>
                  <a:pt x="3429" y="234"/>
                </a:lnTo>
                <a:lnTo>
                  <a:pt x="3430" y="234"/>
                </a:lnTo>
                <a:lnTo>
                  <a:pt x="3432" y="234"/>
                </a:lnTo>
                <a:lnTo>
                  <a:pt x="3434" y="234"/>
                </a:lnTo>
                <a:lnTo>
                  <a:pt x="3434" y="236"/>
                </a:lnTo>
                <a:lnTo>
                  <a:pt x="3435" y="236"/>
                </a:lnTo>
                <a:lnTo>
                  <a:pt x="3437" y="236"/>
                </a:lnTo>
                <a:lnTo>
                  <a:pt x="3435" y="234"/>
                </a:lnTo>
                <a:lnTo>
                  <a:pt x="3435" y="234"/>
                </a:lnTo>
                <a:lnTo>
                  <a:pt x="3434" y="234"/>
                </a:lnTo>
                <a:lnTo>
                  <a:pt x="3434" y="234"/>
                </a:lnTo>
                <a:lnTo>
                  <a:pt x="3434" y="233"/>
                </a:lnTo>
                <a:lnTo>
                  <a:pt x="3434" y="233"/>
                </a:lnTo>
                <a:lnTo>
                  <a:pt x="3434" y="231"/>
                </a:lnTo>
                <a:lnTo>
                  <a:pt x="3434" y="229"/>
                </a:lnTo>
                <a:lnTo>
                  <a:pt x="3434" y="227"/>
                </a:lnTo>
                <a:lnTo>
                  <a:pt x="3434" y="227"/>
                </a:lnTo>
                <a:lnTo>
                  <a:pt x="3434" y="226"/>
                </a:lnTo>
                <a:lnTo>
                  <a:pt x="3435" y="227"/>
                </a:lnTo>
                <a:lnTo>
                  <a:pt x="3435" y="229"/>
                </a:lnTo>
                <a:lnTo>
                  <a:pt x="3437" y="229"/>
                </a:lnTo>
                <a:lnTo>
                  <a:pt x="3439" y="231"/>
                </a:lnTo>
                <a:lnTo>
                  <a:pt x="3441" y="231"/>
                </a:lnTo>
                <a:lnTo>
                  <a:pt x="3441" y="233"/>
                </a:lnTo>
                <a:lnTo>
                  <a:pt x="3442" y="233"/>
                </a:lnTo>
                <a:lnTo>
                  <a:pt x="3442" y="234"/>
                </a:lnTo>
                <a:lnTo>
                  <a:pt x="3444" y="234"/>
                </a:lnTo>
                <a:lnTo>
                  <a:pt x="3444" y="234"/>
                </a:lnTo>
                <a:lnTo>
                  <a:pt x="3446" y="234"/>
                </a:lnTo>
                <a:lnTo>
                  <a:pt x="3446" y="234"/>
                </a:lnTo>
                <a:lnTo>
                  <a:pt x="3444" y="233"/>
                </a:lnTo>
                <a:lnTo>
                  <a:pt x="3444" y="231"/>
                </a:lnTo>
                <a:lnTo>
                  <a:pt x="3442" y="229"/>
                </a:lnTo>
                <a:lnTo>
                  <a:pt x="3442" y="227"/>
                </a:lnTo>
                <a:lnTo>
                  <a:pt x="3442" y="226"/>
                </a:lnTo>
                <a:lnTo>
                  <a:pt x="3444" y="226"/>
                </a:lnTo>
                <a:lnTo>
                  <a:pt x="3444" y="224"/>
                </a:lnTo>
                <a:lnTo>
                  <a:pt x="3446" y="222"/>
                </a:lnTo>
                <a:lnTo>
                  <a:pt x="3447" y="222"/>
                </a:lnTo>
                <a:lnTo>
                  <a:pt x="3449" y="222"/>
                </a:lnTo>
                <a:lnTo>
                  <a:pt x="3451" y="222"/>
                </a:lnTo>
                <a:lnTo>
                  <a:pt x="3453" y="221"/>
                </a:lnTo>
                <a:lnTo>
                  <a:pt x="3454" y="221"/>
                </a:lnTo>
                <a:lnTo>
                  <a:pt x="3454" y="222"/>
                </a:lnTo>
                <a:lnTo>
                  <a:pt x="3458" y="222"/>
                </a:lnTo>
                <a:lnTo>
                  <a:pt x="3459" y="222"/>
                </a:lnTo>
                <a:lnTo>
                  <a:pt x="3459" y="224"/>
                </a:lnTo>
                <a:lnTo>
                  <a:pt x="3461" y="224"/>
                </a:lnTo>
                <a:lnTo>
                  <a:pt x="3463" y="224"/>
                </a:lnTo>
                <a:lnTo>
                  <a:pt x="3464" y="224"/>
                </a:lnTo>
                <a:lnTo>
                  <a:pt x="3464" y="226"/>
                </a:lnTo>
                <a:lnTo>
                  <a:pt x="3466" y="226"/>
                </a:lnTo>
                <a:lnTo>
                  <a:pt x="3468" y="227"/>
                </a:lnTo>
                <a:lnTo>
                  <a:pt x="3470" y="227"/>
                </a:lnTo>
                <a:lnTo>
                  <a:pt x="3471" y="227"/>
                </a:lnTo>
                <a:lnTo>
                  <a:pt x="3471" y="226"/>
                </a:lnTo>
                <a:lnTo>
                  <a:pt x="3470" y="224"/>
                </a:lnTo>
                <a:lnTo>
                  <a:pt x="3468" y="224"/>
                </a:lnTo>
                <a:lnTo>
                  <a:pt x="3468" y="222"/>
                </a:lnTo>
                <a:lnTo>
                  <a:pt x="3466" y="222"/>
                </a:lnTo>
                <a:lnTo>
                  <a:pt x="3464" y="221"/>
                </a:lnTo>
                <a:lnTo>
                  <a:pt x="3464" y="219"/>
                </a:lnTo>
                <a:lnTo>
                  <a:pt x="3466" y="219"/>
                </a:lnTo>
                <a:lnTo>
                  <a:pt x="3466" y="217"/>
                </a:lnTo>
                <a:lnTo>
                  <a:pt x="3464" y="215"/>
                </a:lnTo>
                <a:lnTo>
                  <a:pt x="3464" y="214"/>
                </a:lnTo>
                <a:lnTo>
                  <a:pt x="3466" y="214"/>
                </a:lnTo>
                <a:lnTo>
                  <a:pt x="3466" y="212"/>
                </a:lnTo>
                <a:lnTo>
                  <a:pt x="3464" y="210"/>
                </a:lnTo>
                <a:lnTo>
                  <a:pt x="3464" y="209"/>
                </a:lnTo>
                <a:lnTo>
                  <a:pt x="3463" y="209"/>
                </a:lnTo>
                <a:lnTo>
                  <a:pt x="3461" y="209"/>
                </a:lnTo>
                <a:lnTo>
                  <a:pt x="3461" y="207"/>
                </a:lnTo>
                <a:lnTo>
                  <a:pt x="3464" y="209"/>
                </a:lnTo>
                <a:lnTo>
                  <a:pt x="3464" y="207"/>
                </a:lnTo>
                <a:lnTo>
                  <a:pt x="3464" y="205"/>
                </a:lnTo>
                <a:lnTo>
                  <a:pt x="3463" y="205"/>
                </a:lnTo>
                <a:lnTo>
                  <a:pt x="3461" y="205"/>
                </a:lnTo>
                <a:lnTo>
                  <a:pt x="3459" y="205"/>
                </a:lnTo>
                <a:lnTo>
                  <a:pt x="3459" y="204"/>
                </a:lnTo>
                <a:lnTo>
                  <a:pt x="3461" y="204"/>
                </a:lnTo>
                <a:lnTo>
                  <a:pt x="3463" y="204"/>
                </a:lnTo>
                <a:lnTo>
                  <a:pt x="3463" y="202"/>
                </a:lnTo>
                <a:lnTo>
                  <a:pt x="3461" y="200"/>
                </a:lnTo>
                <a:lnTo>
                  <a:pt x="3459" y="200"/>
                </a:lnTo>
                <a:lnTo>
                  <a:pt x="3459" y="198"/>
                </a:lnTo>
                <a:lnTo>
                  <a:pt x="3461" y="198"/>
                </a:lnTo>
                <a:lnTo>
                  <a:pt x="3461" y="197"/>
                </a:lnTo>
                <a:lnTo>
                  <a:pt x="3463" y="197"/>
                </a:lnTo>
                <a:lnTo>
                  <a:pt x="3464" y="197"/>
                </a:lnTo>
                <a:lnTo>
                  <a:pt x="3464" y="195"/>
                </a:lnTo>
                <a:lnTo>
                  <a:pt x="3464" y="193"/>
                </a:lnTo>
                <a:lnTo>
                  <a:pt x="3464" y="193"/>
                </a:lnTo>
                <a:lnTo>
                  <a:pt x="3464" y="192"/>
                </a:lnTo>
                <a:lnTo>
                  <a:pt x="3464" y="190"/>
                </a:lnTo>
                <a:lnTo>
                  <a:pt x="3466" y="190"/>
                </a:lnTo>
                <a:lnTo>
                  <a:pt x="3466" y="188"/>
                </a:lnTo>
                <a:lnTo>
                  <a:pt x="3464" y="188"/>
                </a:lnTo>
                <a:lnTo>
                  <a:pt x="3464" y="186"/>
                </a:lnTo>
                <a:lnTo>
                  <a:pt x="3466" y="185"/>
                </a:lnTo>
                <a:lnTo>
                  <a:pt x="3464" y="185"/>
                </a:lnTo>
                <a:lnTo>
                  <a:pt x="3463" y="183"/>
                </a:lnTo>
                <a:lnTo>
                  <a:pt x="3461" y="183"/>
                </a:lnTo>
                <a:lnTo>
                  <a:pt x="3461" y="181"/>
                </a:lnTo>
                <a:lnTo>
                  <a:pt x="3463" y="181"/>
                </a:lnTo>
                <a:lnTo>
                  <a:pt x="3464" y="181"/>
                </a:lnTo>
                <a:lnTo>
                  <a:pt x="3464" y="183"/>
                </a:lnTo>
                <a:lnTo>
                  <a:pt x="3466" y="183"/>
                </a:lnTo>
                <a:lnTo>
                  <a:pt x="3468" y="185"/>
                </a:lnTo>
                <a:lnTo>
                  <a:pt x="3470" y="183"/>
                </a:lnTo>
                <a:lnTo>
                  <a:pt x="3471" y="183"/>
                </a:lnTo>
                <a:lnTo>
                  <a:pt x="3473" y="183"/>
                </a:lnTo>
                <a:lnTo>
                  <a:pt x="3475" y="183"/>
                </a:lnTo>
                <a:lnTo>
                  <a:pt x="3475" y="185"/>
                </a:lnTo>
                <a:lnTo>
                  <a:pt x="3475" y="183"/>
                </a:lnTo>
                <a:lnTo>
                  <a:pt x="3476" y="185"/>
                </a:lnTo>
                <a:lnTo>
                  <a:pt x="3478" y="185"/>
                </a:lnTo>
                <a:lnTo>
                  <a:pt x="3480" y="185"/>
                </a:lnTo>
                <a:lnTo>
                  <a:pt x="3482" y="185"/>
                </a:lnTo>
                <a:lnTo>
                  <a:pt x="3480" y="183"/>
                </a:lnTo>
                <a:lnTo>
                  <a:pt x="3480" y="181"/>
                </a:lnTo>
                <a:lnTo>
                  <a:pt x="3478" y="181"/>
                </a:lnTo>
                <a:lnTo>
                  <a:pt x="3478" y="180"/>
                </a:lnTo>
                <a:lnTo>
                  <a:pt x="3476" y="180"/>
                </a:lnTo>
                <a:lnTo>
                  <a:pt x="3476" y="178"/>
                </a:lnTo>
                <a:lnTo>
                  <a:pt x="3475" y="178"/>
                </a:lnTo>
                <a:lnTo>
                  <a:pt x="3475" y="176"/>
                </a:lnTo>
                <a:lnTo>
                  <a:pt x="3473" y="176"/>
                </a:lnTo>
                <a:lnTo>
                  <a:pt x="3471" y="176"/>
                </a:lnTo>
                <a:lnTo>
                  <a:pt x="3470" y="176"/>
                </a:lnTo>
                <a:lnTo>
                  <a:pt x="3470" y="174"/>
                </a:lnTo>
                <a:lnTo>
                  <a:pt x="3468" y="173"/>
                </a:lnTo>
                <a:lnTo>
                  <a:pt x="3466" y="173"/>
                </a:lnTo>
                <a:lnTo>
                  <a:pt x="3464" y="173"/>
                </a:lnTo>
                <a:lnTo>
                  <a:pt x="3463" y="173"/>
                </a:lnTo>
                <a:lnTo>
                  <a:pt x="3461" y="173"/>
                </a:lnTo>
                <a:lnTo>
                  <a:pt x="3461" y="171"/>
                </a:lnTo>
                <a:lnTo>
                  <a:pt x="3458" y="169"/>
                </a:lnTo>
                <a:lnTo>
                  <a:pt x="3459" y="171"/>
                </a:lnTo>
                <a:lnTo>
                  <a:pt x="3458" y="171"/>
                </a:lnTo>
                <a:lnTo>
                  <a:pt x="3458" y="169"/>
                </a:lnTo>
                <a:lnTo>
                  <a:pt x="3456" y="169"/>
                </a:lnTo>
                <a:lnTo>
                  <a:pt x="3454" y="169"/>
                </a:lnTo>
                <a:lnTo>
                  <a:pt x="3454" y="171"/>
                </a:lnTo>
                <a:lnTo>
                  <a:pt x="3453" y="169"/>
                </a:lnTo>
                <a:lnTo>
                  <a:pt x="3454" y="169"/>
                </a:lnTo>
                <a:lnTo>
                  <a:pt x="3454" y="168"/>
                </a:lnTo>
                <a:lnTo>
                  <a:pt x="3453" y="168"/>
                </a:lnTo>
                <a:lnTo>
                  <a:pt x="3451" y="166"/>
                </a:lnTo>
                <a:lnTo>
                  <a:pt x="3449" y="166"/>
                </a:lnTo>
                <a:lnTo>
                  <a:pt x="3449" y="164"/>
                </a:lnTo>
                <a:lnTo>
                  <a:pt x="3447" y="164"/>
                </a:lnTo>
                <a:lnTo>
                  <a:pt x="3446" y="164"/>
                </a:lnTo>
                <a:lnTo>
                  <a:pt x="3444" y="162"/>
                </a:lnTo>
                <a:lnTo>
                  <a:pt x="3441" y="162"/>
                </a:lnTo>
                <a:lnTo>
                  <a:pt x="3439" y="161"/>
                </a:lnTo>
                <a:lnTo>
                  <a:pt x="3437" y="161"/>
                </a:lnTo>
                <a:lnTo>
                  <a:pt x="3439" y="162"/>
                </a:lnTo>
                <a:lnTo>
                  <a:pt x="3437" y="162"/>
                </a:lnTo>
                <a:lnTo>
                  <a:pt x="3435" y="162"/>
                </a:lnTo>
                <a:lnTo>
                  <a:pt x="3434" y="161"/>
                </a:lnTo>
                <a:lnTo>
                  <a:pt x="3434" y="161"/>
                </a:lnTo>
                <a:lnTo>
                  <a:pt x="3432" y="161"/>
                </a:lnTo>
                <a:lnTo>
                  <a:pt x="3430" y="161"/>
                </a:lnTo>
                <a:lnTo>
                  <a:pt x="3430" y="159"/>
                </a:lnTo>
                <a:lnTo>
                  <a:pt x="3429" y="159"/>
                </a:lnTo>
                <a:lnTo>
                  <a:pt x="3427" y="159"/>
                </a:lnTo>
                <a:lnTo>
                  <a:pt x="3427" y="157"/>
                </a:lnTo>
                <a:lnTo>
                  <a:pt x="3425" y="157"/>
                </a:lnTo>
                <a:lnTo>
                  <a:pt x="3425" y="156"/>
                </a:lnTo>
                <a:lnTo>
                  <a:pt x="3427" y="156"/>
                </a:lnTo>
                <a:lnTo>
                  <a:pt x="3429" y="156"/>
                </a:lnTo>
                <a:lnTo>
                  <a:pt x="3430" y="156"/>
                </a:lnTo>
                <a:lnTo>
                  <a:pt x="3432" y="156"/>
                </a:lnTo>
                <a:lnTo>
                  <a:pt x="3434" y="156"/>
                </a:lnTo>
                <a:lnTo>
                  <a:pt x="3434" y="157"/>
                </a:lnTo>
                <a:lnTo>
                  <a:pt x="3434" y="156"/>
                </a:lnTo>
                <a:lnTo>
                  <a:pt x="3434" y="154"/>
                </a:lnTo>
                <a:lnTo>
                  <a:pt x="3434" y="152"/>
                </a:lnTo>
                <a:lnTo>
                  <a:pt x="3434" y="152"/>
                </a:lnTo>
                <a:lnTo>
                  <a:pt x="3434" y="150"/>
                </a:lnTo>
                <a:lnTo>
                  <a:pt x="3434" y="150"/>
                </a:lnTo>
                <a:lnTo>
                  <a:pt x="3423" y="144"/>
                </a:lnTo>
                <a:lnTo>
                  <a:pt x="3413" y="139"/>
                </a:lnTo>
                <a:lnTo>
                  <a:pt x="3401" y="132"/>
                </a:lnTo>
                <a:lnTo>
                  <a:pt x="3393" y="127"/>
                </a:lnTo>
                <a:lnTo>
                  <a:pt x="3382" y="120"/>
                </a:lnTo>
                <a:lnTo>
                  <a:pt x="3372" y="115"/>
                </a:lnTo>
                <a:lnTo>
                  <a:pt x="3362" y="109"/>
                </a:lnTo>
                <a:lnTo>
                  <a:pt x="3352" y="104"/>
                </a:lnTo>
                <a:lnTo>
                  <a:pt x="3347" y="103"/>
                </a:lnTo>
                <a:lnTo>
                  <a:pt x="3343" y="103"/>
                </a:lnTo>
                <a:lnTo>
                  <a:pt x="3341" y="103"/>
                </a:lnTo>
                <a:lnTo>
                  <a:pt x="3340" y="103"/>
                </a:lnTo>
                <a:lnTo>
                  <a:pt x="3338" y="103"/>
                </a:lnTo>
                <a:lnTo>
                  <a:pt x="3336" y="103"/>
                </a:lnTo>
                <a:lnTo>
                  <a:pt x="3336" y="101"/>
                </a:lnTo>
                <a:lnTo>
                  <a:pt x="3331" y="101"/>
                </a:lnTo>
                <a:lnTo>
                  <a:pt x="3329" y="101"/>
                </a:lnTo>
                <a:lnTo>
                  <a:pt x="3328" y="101"/>
                </a:lnTo>
                <a:lnTo>
                  <a:pt x="3326" y="101"/>
                </a:lnTo>
                <a:lnTo>
                  <a:pt x="3323" y="101"/>
                </a:lnTo>
                <a:lnTo>
                  <a:pt x="3321" y="101"/>
                </a:lnTo>
                <a:lnTo>
                  <a:pt x="3319" y="101"/>
                </a:lnTo>
                <a:lnTo>
                  <a:pt x="3317" y="101"/>
                </a:lnTo>
                <a:lnTo>
                  <a:pt x="3317" y="99"/>
                </a:lnTo>
                <a:lnTo>
                  <a:pt x="3316" y="99"/>
                </a:lnTo>
                <a:lnTo>
                  <a:pt x="3314" y="99"/>
                </a:lnTo>
                <a:lnTo>
                  <a:pt x="3312" y="99"/>
                </a:lnTo>
                <a:lnTo>
                  <a:pt x="3312" y="101"/>
                </a:lnTo>
                <a:lnTo>
                  <a:pt x="3311" y="101"/>
                </a:lnTo>
                <a:lnTo>
                  <a:pt x="3311" y="99"/>
                </a:lnTo>
                <a:lnTo>
                  <a:pt x="3309" y="99"/>
                </a:lnTo>
                <a:lnTo>
                  <a:pt x="3307" y="99"/>
                </a:lnTo>
                <a:lnTo>
                  <a:pt x="3307" y="101"/>
                </a:lnTo>
                <a:lnTo>
                  <a:pt x="3304" y="101"/>
                </a:lnTo>
                <a:lnTo>
                  <a:pt x="3302" y="101"/>
                </a:lnTo>
                <a:lnTo>
                  <a:pt x="3300" y="101"/>
                </a:lnTo>
                <a:lnTo>
                  <a:pt x="3299" y="101"/>
                </a:lnTo>
                <a:lnTo>
                  <a:pt x="3299" y="103"/>
                </a:lnTo>
                <a:lnTo>
                  <a:pt x="3297" y="101"/>
                </a:lnTo>
                <a:lnTo>
                  <a:pt x="3295" y="101"/>
                </a:lnTo>
                <a:lnTo>
                  <a:pt x="3295" y="103"/>
                </a:lnTo>
                <a:lnTo>
                  <a:pt x="3292" y="103"/>
                </a:lnTo>
                <a:lnTo>
                  <a:pt x="3290" y="101"/>
                </a:lnTo>
                <a:lnTo>
                  <a:pt x="3287" y="103"/>
                </a:lnTo>
                <a:lnTo>
                  <a:pt x="3285" y="103"/>
                </a:lnTo>
                <a:lnTo>
                  <a:pt x="3282" y="103"/>
                </a:lnTo>
                <a:lnTo>
                  <a:pt x="3280" y="103"/>
                </a:lnTo>
                <a:lnTo>
                  <a:pt x="3278" y="103"/>
                </a:lnTo>
                <a:lnTo>
                  <a:pt x="3276" y="103"/>
                </a:lnTo>
                <a:lnTo>
                  <a:pt x="3276" y="104"/>
                </a:lnTo>
                <a:lnTo>
                  <a:pt x="3278" y="104"/>
                </a:lnTo>
                <a:lnTo>
                  <a:pt x="3280" y="104"/>
                </a:lnTo>
                <a:lnTo>
                  <a:pt x="3280" y="106"/>
                </a:lnTo>
                <a:lnTo>
                  <a:pt x="3282" y="106"/>
                </a:lnTo>
                <a:lnTo>
                  <a:pt x="3282" y="108"/>
                </a:lnTo>
                <a:lnTo>
                  <a:pt x="3283" y="109"/>
                </a:lnTo>
                <a:lnTo>
                  <a:pt x="3285" y="109"/>
                </a:lnTo>
                <a:lnTo>
                  <a:pt x="3287" y="109"/>
                </a:lnTo>
                <a:lnTo>
                  <a:pt x="3288" y="109"/>
                </a:lnTo>
                <a:lnTo>
                  <a:pt x="3290" y="109"/>
                </a:lnTo>
                <a:lnTo>
                  <a:pt x="3290" y="109"/>
                </a:lnTo>
                <a:lnTo>
                  <a:pt x="3292" y="109"/>
                </a:lnTo>
                <a:lnTo>
                  <a:pt x="3294" y="109"/>
                </a:lnTo>
                <a:lnTo>
                  <a:pt x="3295" y="111"/>
                </a:lnTo>
                <a:lnTo>
                  <a:pt x="3297" y="111"/>
                </a:lnTo>
                <a:lnTo>
                  <a:pt x="3299" y="113"/>
                </a:lnTo>
                <a:lnTo>
                  <a:pt x="3300" y="113"/>
                </a:lnTo>
                <a:lnTo>
                  <a:pt x="3300" y="115"/>
                </a:lnTo>
                <a:lnTo>
                  <a:pt x="3302" y="116"/>
                </a:lnTo>
                <a:lnTo>
                  <a:pt x="3300" y="116"/>
                </a:lnTo>
                <a:lnTo>
                  <a:pt x="3299" y="118"/>
                </a:lnTo>
                <a:lnTo>
                  <a:pt x="3297" y="118"/>
                </a:lnTo>
                <a:lnTo>
                  <a:pt x="3295" y="118"/>
                </a:lnTo>
                <a:lnTo>
                  <a:pt x="3294" y="116"/>
                </a:lnTo>
                <a:lnTo>
                  <a:pt x="3292" y="116"/>
                </a:lnTo>
                <a:lnTo>
                  <a:pt x="3290" y="115"/>
                </a:lnTo>
                <a:lnTo>
                  <a:pt x="3288" y="115"/>
                </a:lnTo>
                <a:lnTo>
                  <a:pt x="3287" y="115"/>
                </a:lnTo>
                <a:lnTo>
                  <a:pt x="3285" y="115"/>
                </a:lnTo>
                <a:lnTo>
                  <a:pt x="3283" y="115"/>
                </a:lnTo>
                <a:lnTo>
                  <a:pt x="3282" y="115"/>
                </a:lnTo>
                <a:lnTo>
                  <a:pt x="3280" y="115"/>
                </a:lnTo>
                <a:lnTo>
                  <a:pt x="3278" y="115"/>
                </a:lnTo>
                <a:lnTo>
                  <a:pt x="3278" y="113"/>
                </a:lnTo>
                <a:lnTo>
                  <a:pt x="3276" y="113"/>
                </a:lnTo>
                <a:lnTo>
                  <a:pt x="3275" y="111"/>
                </a:lnTo>
                <a:lnTo>
                  <a:pt x="3273" y="111"/>
                </a:lnTo>
                <a:lnTo>
                  <a:pt x="3273" y="109"/>
                </a:lnTo>
                <a:lnTo>
                  <a:pt x="3271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0" y="109"/>
                </a:lnTo>
                <a:lnTo>
                  <a:pt x="3273" y="109"/>
                </a:lnTo>
                <a:lnTo>
                  <a:pt x="3276" y="109"/>
                </a:lnTo>
                <a:lnTo>
                  <a:pt x="3278" y="109"/>
                </a:lnTo>
                <a:lnTo>
                  <a:pt x="3278" y="109"/>
                </a:lnTo>
                <a:lnTo>
                  <a:pt x="3276" y="109"/>
                </a:lnTo>
                <a:lnTo>
                  <a:pt x="3275" y="109"/>
                </a:lnTo>
                <a:lnTo>
                  <a:pt x="3275" y="108"/>
                </a:lnTo>
                <a:lnTo>
                  <a:pt x="3273" y="108"/>
                </a:lnTo>
                <a:lnTo>
                  <a:pt x="3273" y="106"/>
                </a:lnTo>
                <a:lnTo>
                  <a:pt x="3271" y="106"/>
                </a:lnTo>
                <a:lnTo>
                  <a:pt x="3270" y="106"/>
                </a:lnTo>
                <a:lnTo>
                  <a:pt x="3268" y="106"/>
                </a:lnTo>
                <a:lnTo>
                  <a:pt x="3265" y="106"/>
                </a:lnTo>
                <a:lnTo>
                  <a:pt x="3265" y="108"/>
                </a:lnTo>
                <a:lnTo>
                  <a:pt x="3265" y="109"/>
                </a:lnTo>
                <a:lnTo>
                  <a:pt x="3266" y="109"/>
                </a:lnTo>
                <a:lnTo>
                  <a:pt x="3266" y="109"/>
                </a:lnTo>
                <a:lnTo>
                  <a:pt x="3266" y="111"/>
                </a:lnTo>
                <a:lnTo>
                  <a:pt x="3268" y="113"/>
                </a:lnTo>
                <a:lnTo>
                  <a:pt x="3266" y="113"/>
                </a:lnTo>
                <a:lnTo>
                  <a:pt x="3265" y="113"/>
                </a:lnTo>
                <a:lnTo>
                  <a:pt x="3263" y="113"/>
                </a:lnTo>
                <a:lnTo>
                  <a:pt x="3261" y="113"/>
                </a:lnTo>
                <a:lnTo>
                  <a:pt x="3259" y="113"/>
                </a:lnTo>
                <a:lnTo>
                  <a:pt x="3258" y="113"/>
                </a:lnTo>
                <a:lnTo>
                  <a:pt x="3254" y="113"/>
                </a:lnTo>
                <a:lnTo>
                  <a:pt x="3253" y="115"/>
                </a:lnTo>
                <a:lnTo>
                  <a:pt x="3251" y="115"/>
                </a:lnTo>
                <a:lnTo>
                  <a:pt x="3249" y="113"/>
                </a:lnTo>
                <a:lnTo>
                  <a:pt x="3247" y="113"/>
                </a:lnTo>
                <a:lnTo>
                  <a:pt x="3246" y="113"/>
                </a:lnTo>
                <a:lnTo>
                  <a:pt x="3244" y="113"/>
                </a:lnTo>
                <a:lnTo>
                  <a:pt x="3242" y="115"/>
                </a:lnTo>
                <a:lnTo>
                  <a:pt x="3241" y="113"/>
                </a:lnTo>
                <a:lnTo>
                  <a:pt x="3239" y="115"/>
                </a:lnTo>
                <a:lnTo>
                  <a:pt x="3237" y="115"/>
                </a:lnTo>
                <a:lnTo>
                  <a:pt x="3235" y="115"/>
                </a:lnTo>
                <a:lnTo>
                  <a:pt x="3235" y="116"/>
                </a:lnTo>
                <a:lnTo>
                  <a:pt x="3234" y="116"/>
                </a:lnTo>
                <a:lnTo>
                  <a:pt x="3234" y="118"/>
                </a:lnTo>
                <a:lnTo>
                  <a:pt x="3232" y="116"/>
                </a:lnTo>
                <a:lnTo>
                  <a:pt x="3232" y="118"/>
                </a:lnTo>
                <a:lnTo>
                  <a:pt x="3232" y="120"/>
                </a:lnTo>
                <a:lnTo>
                  <a:pt x="3234" y="120"/>
                </a:lnTo>
                <a:lnTo>
                  <a:pt x="3234" y="121"/>
                </a:lnTo>
                <a:lnTo>
                  <a:pt x="3232" y="120"/>
                </a:lnTo>
                <a:lnTo>
                  <a:pt x="3230" y="120"/>
                </a:lnTo>
                <a:lnTo>
                  <a:pt x="3230" y="118"/>
                </a:lnTo>
                <a:lnTo>
                  <a:pt x="3229" y="118"/>
                </a:lnTo>
                <a:lnTo>
                  <a:pt x="3229" y="118"/>
                </a:lnTo>
                <a:lnTo>
                  <a:pt x="3227" y="118"/>
                </a:lnTo>
                <a:lnTo>
                  <a:pt x="3225" y="118"/>
                </a:lnTo>
                <a:lnTo>
                  <a:pt x="3223" y="118"/>
                </a:lnTo>
                <a:lnTo>
                  <a:pt x="3223" y="116"/>
                </a:lnTo>
                <a:lnTo>
                  <a:pt x="3222" y="116"/>
                </a:lnTo>
                <a:lnTo>
                  <a:pt x="3222" y="118"/>
                </a:lnTo>
                <a:lnTo>
                  <a:pt x="3220" y="116"/>
                </a:lnTo>
                <a:lnTo>
                  <a:pt x="3218" y="116"/>
                </a:lnTo>
                <a:lnTo>
                  <a:pt x="3217" y="116"/>
                </a:lnTo>
                <a:lnTo>
                  <a:pt x="3217" y="115"/>
                </a:lnTo>
                <a:lnTo>
                  <a:pt x="3215" y="115"/>
                </a:lnTo>
                <a:lnTo>
                  <a:pt x="3215" y="113"/>
                </a:lnTo>
                <a:lnTo>
                  <a:pt x="3213" y="113"/>
                </a:lnTo>
                <a:lnTo>
                  <a:pt x="3212" y="111"/>
                </a:lnTo>
                <a:lnTo>
                  <a:pt x="3212" y="109"/>
                </a:lnTo>
                <a:lnTo>
                  <a:pt x="3210" y="109"/>
                </a:lnTo>
                <a:lnTo>
                  <a:pt x="3208" y="109"/>
                </a:lnTo>
                <a:lnTo>
                  <a:pt x="3203" y="108"/>
                </a:lnTo>
                <a:lnTo>
                  <a:pt x="3201" y="108"/>
                </a:lnTo>
                <a:lnTo>
                  <a:pt x="3194" y="106"/>
                </a:lnTo>
                <a:lnTo>
                  <a:pt x="3191" y="106"/>
                </a:lnTo>
                <a:lnTo>
                  <a:pt x="3188" y="104"/>
                </a:lnTo>
                <a:lnTo>
                  <a:pt x="3188" y="104"/>
                </a:lnTo>
                <a:lnTo>
                  <a:pt x="3186" y="104"/>
                </a:lnTo>
                <a:lnTo>
                  <a:pt x="3184" y="104"/>
                </a:lnTo>
                <a:lnTo>
                  <a:pt x="3182" y="104"/>
                </a:lnTo>
                <a:lnTo>
                  <a:pt x="3181" y="104"/>
                </a:lnTo>
                <a:lnTo>
                  <a:pt x="3179" y="104"/>
                </a:lnTo>
                <a:lnTo>
                  <a:pt x="3177" y="106"/>
                </a:lnTo>
                <a:lnTo>
                  <a:pt x="3176" y="106"/>
                </a:lnTo>
                <a:lnTo>
                  <a:pt x="3172" y="106"/>
                </a:lnTo>
                <a:lnTo>
                  <a:pt x="3171" y="106"/>
                </a:lnTo>
                <a:lnTo>
                  <a:pt x="3169" y="106"/>
                </a:lnTo>
                <a:lnTo>
                  <a:pt x="3169" y="108"/>
                </a:lnTo>
                <a:lnTo>
                  <a:pt x="3165" y="108"/>
                </a:lnTo>
                <a:lnTo>
                  <a:pt x="3164" y="109"/>
                </a:lnTo>
                <a:lnTo>
                  <a:pt x="3162" y="109"/>
                </a:lnTo>
                <a:lnTo>
                  <a:pt x="3162" y="109"/>
                </a:lnTo>
                <a:lnTo>
                  <a:pt x="3160" y="109"/>
                </a:lnTo>
                <a:lnTo>
                  <a:pt x="3159" y="109"/>
                </a:lnTo>
                <a:lnTo>
                  <a:pt x="3157" y="111"/>
                </a:lnTo>
                <a:lnTo>
                  <a:pt x="3155" y="111"/>
                </a:lnTo>
                <a:lnTo>
                  <a:pt x="3153" y="111"/>
                </a:lnTo>
                <a:lnTo>
                  <a:pt x="3152" y="111"/>
                </a:lnTo>
                <a:lnTo>
                  <a:pt x="3148" y="111"/>
                </a:lnTo>
                <a:lnTo>
                  <a:pt x="3147" y="109"/>
                </a:lnTo>
                <a:lnTo>
                  <a:pt x="3147" y="109"/>
                </a:lnTo>
                <a:lnTo>
                  <a:pt x="3147" y="109"/>
                </a:lnTo>
                <a:lnTo>
                  <a:pt x="3145" y="109"/>
                </a:lnTo>
                <a:lnTo>
                  <a:pt x="3143" y="109"/>
                </a:lnTo>
                <a:lnTo>
                  <a:pt x="3143" y="108"/>
                </a:lnTo>
                <a:lnTo>
                  <a:pt x="3141" y="108"/>
                </a:lnTo>
                <a:lnTo>
                  <a:pt x="3140" y="108"/>
                </a:lnTo>
                <a:lnTo>
                  <a:pt x="3136" y="108"/>
                </a:lnTo>
                <a:lnTo>
                  <a:pt x="3135" y="108"/>
                </a:lnTo>
                <a:lnTo>
                  <a:pt x="3133" y="108"/>
                </a:lnTo>
                <a:lnTo>
                  <a:pt x="3131" y="106"/>
                </a:lnTo>
                <a:lnTo>
                  <a:pt x="3129" y="106"/>
                </a:lnTo>
                <a:lnTo>
                  <a:pt x="3128" y="106"/>
                </a:lnTo>
                <a:lnTo>
                  <a:pt x="3126" y="108"/>
                </a:lnTo>
                <a:lnTo>
                  <a:pt x="3126" y="106"/>
                </a:lnTo>
                <a:lnTo>
                  <a:pt x="3124" y="106"/>
                </a:lnTo>
                <a:lnTo>
                  <a:pt x="3124" y="104"/>
                </a:lnTo>
                <a:lnTo>
                  <a:pt x="3123" y="104"/>
                </a:lnTo>
                <a:lnTo>
                  <a:pt x="3123" y="106"/>
                </a:lnTo>
                <a:lnTo>
                  <a:pt x="3119" y="106"/>
                </a:lnTo>
                <a:lnTo>
                  <a:pt x="3118" y="106"/>
                </a:lnTo>
                <a:lnTo>
                  <a:pt x="3116" y="106"/>
                </a:lnTo>
                <a:lnTo>
                  <a:pt x="3116" y="104"/>
                </a:lnTo>
                <a:lnTo>
                  <a:pt x="3116" y="103"/>
                </a:lnTo>
                <a:lnTo>
                  <a:pt x="3118" y="103"/>
                </a:lnTo>
                <a:lnTo>
                  <a:pt x="3119" y="104"/>
                </a:lnTo>
                <a:lnTo>
                  <a:pt x="3121" y="103"/>
                </a:lnTo>
                <a:lnTo>
                  <a:pt x="3119" y="103"/>
                </a:lnTo>
                <a:lnTo>
                  <a:pt x="3119" y="101"/>
                </a:lnTo>
                <a:lnTo>
                  <a:pt x="3118" y="101"/>
                </a:lnTo>
                <a:lnTo>
                  <a:pt x="3114" y="99"/>
                </a:lnTo>
                <a:lnTo>
                  <a:pt x="3112" y="99"/>
                </a:lnTo>
                <a:lnTo>
                  <a:pt x="3109" y="99"/>
                </a:lnTo>
                <a:lnTo>
                  <a:pt x="3106" y="99"/>
                </a:lnTo>
                <a:lnTo>
                  <a:pt x="3106" y="99"/>
                </a:lnTo>
                <a:lnTo>
                  <a:pt x="3102" y="99"/>
                </a:lnTo>
                <a:lnTo>
                  <a:pt x="3100" y="99"/>
                </a:lnTo>
                <a:lnTo>
                  <a:pt x="3099" y="99"/>
                </a:lnTo>
                <a:lnTo>
                  <a:pt x="3097" y="99"/>
                </a:lnTo>
                <a:lnTo>
                  <a:pt x="3095" y="99"/>
                </a:lnTo>
                <a:lnTo>
                  <a:pt x="3097" y="103"/>
                </a:lnTo>
                <a:lnTo>
                  <a:pt x="3097" y="104"/>
                </a:lnTo>
                <a:lnTo>
                  <a:pt x="3097" y="106"/>
                </a:lnTo>
                <a:lnTo>
                  <a:pt x="3099" y="106"/>
                </a:lnTo>
                <a:lnTo>
                  <a:pt x="3099" y="108"/>
                </a:lnTo>
                <a:lnTo>
                  <a:pt x="3097" y="108"/>
                </a:lnTo>
                <a:lnTo>
                  <a:pt x="3095" y="108"/>
                </a:lnTo>
                <a:lnTo>
                  <a:pt x="3095" y="109"/>
                </a:lnTo>
                <a:lnTo>
                  <a:pt x="3094" y="109"/>
                </a:lnTo>
                <a:lnTo>
                  <a:pt x="3092" y="109"/>
                </a:lnTo>
                <a:lnTo>
                  <a:pt x="3090" y="108"/>
                </a:lnTo>
                <a:lnTo>
                  <a:pt x="3092" y="108"/>
                </a:lnTo>
                <a:lnTo>
                  <a:pt x="3090" y="106"/>
                </a:lnTo>
                <a:lnTo>
                  <a:pt x="3092" y="106"/>
                </a:lnTo>
                <a:lnTo>
                  <a:pt x="3094" y="106"/>
                </a:lnTo>
                <a:lnTo>
                  <a:pt x="3094" y="104"/>
                </a:lnTo>
                <a:lnTo>
                  <a:pt x="3092" y="104"/>
                </a:lnTo>
                <a:lnTo>
                  <a:pt x="3090" y="104"/>
                </a:lnTo>
                <a:lnTo>
                  <a:pt x="3088" y="103"/>
                </a:lnTo>
                <a:lnTo>
                  <a:pt x="3087" y="101"/>
                </a:lnTo>
                <a:lnTo>
                  <a:pt x="3087" y="99"/>
                </a:lnTo>
                <a:lnTo>
                  <a:pt x="3085" y="99"/>
                </a:lnTo>
                <a:lnTo>
                  <a:pt x="3082" y="99"/>
                </a:lnTo>
                <a:lnTo>
                  <a:pt x="3080" y="97"/>
                </a:lnTo>
                <a:lnTo>
                  <a:pt x="3077" y="97"/>
                </a:lnTo>
                <a:lnTo>
                  <a:pt x="3075" y="97"/>
                </a:lnTo>
                <a:lnTo>
                  <a:pt x="3073" y="97"/>
                </a:lnTo>
                <a:lnTo>
                  <a:pt x="3071" y="97"/>
                </a:lnTo>
                <a:lnTo>
                  <a:pt x="3070" y="97"/>
                </a:lnTo>
                <a:lnTo>
                  <a:pt x="3066" y="97"/>
                </a:lnTo>
                <a:lnTo>
                  <a:pt x="3065" y="97"/>
                </a:lnTo>
                <a:lnTo>
                  <a:pt x="3065" y="99"/>
                </a:lnTo>
                <a:lnTo>
                  <a:pt x="3063" y="97"/>
                </a:lnTo>
                <a:lnTo>
                  <a:pt x="3061" y="99"/>
                </a:lnTo>
                <a:lnTo>
                  <a:pt x="3059" y="99"/>
                </a:lnTo>
                <a:lnTo>
                  <a:pt x="3058" y="99"/>
                </a:lnTo>
                <a:lnTo>
                  <a:pt x="3056" y="99"/>
                </a:lnTo>
                <a:lnTo>
                  <a:pt x="3054" y="99"/>
                </a:lnTo>
                <a:lnTo>
                  <a:pt x="3053" y="99"/>
                </a:lnTo>
                <a:lnTo>
                  <a:pt x="3051" y="97"/>
                </a:lnTo>
                <a:lnTo>
                  <a:pt x="3049" y="97"/>
                </a:lnTo>
                <a:lnTo>
                  <a:pt x="3047" y="97"/>
                </a:lnTo>
                <a:lnTo>
                  <a:pt x="3046" y="97"/>
                </a:lnTo>
                <a:lnTo>
                  <a:pt x="3044" y="97"/>
                </a:lnTo>
                <a:lnTo>
                  <a:pt x="3044" y="99"/>
                </a:lnTo>
                <a:lnTo>
                  <a:pt x="3046" y="99"/>
                </a:lnTo>
                <a:lnTo>
                  <a:pt x="3047" y="99"/>
                </a:lnTo>
                <a:lnTo>
                  <a:pt x="3049" y="99"/>
                </a:lnTo>
                <a:lnTo>
                  <a:pt x="3051" y="99"/>
                </a:lnTo>
                <a:lnTo>
                  <a:pt x="3051" y="101"/>
                </a:lnTo>
                <a:lnTo>
                  <a:pt x="3053" y="101"/>
                </a:lnTo>
                <a:lnTo>
                  <a:pt x="3053" y="103"/>
                </a:lnTo>
                <a:lnTo>
                  <a:pt x="3051" y="103"/>
                </a:lnTo>
                <a:lnTo>
                  <a:pt x="3049" y="104"/>
                </a:lnTo>
                <a:lnTo>
                  <a:pt x="3047" y="104"/>
                </a:lnTo>
                <a:lnTo>
                  <a:pt x="3044" y="104"/>
                </a:lnTo>
                <a:lnTo>
                  <a:pt x="3046" y="106"/>
                </a:lnTo>
                <a:lnTo>
                  <a:pt x="3046" y="108"/>
                </a:lnTo>
                <a:lnTo>
                  <a:pt x="3047" y="108"/>
                </a:lnTo>
                <a:lnTo>
                  <a:pt x="3049" y="108"/>
                </a:lnTo>
                <a:lnTo>
                  <a:pt x="3051" y="108"/>
                </a:lnTo>
                <a:lnTo>
                  <a:pt x="3053" y="108"/>
                </a:lnTo>
                <a:lnTo>
                  <a:pt x="3054" y="106"/>
                </a:lnTo>
                <a:lnTo>
                  <a:pt x="3054" y="108"/>
                </a:lnTo>
                <a:lnTo>
                  <a:pt x="3053" y="108"/>
                </a:lnTo>
                <a:lnTo>
                  <a:pt x="3054" y="109"/>
                </a:lnTo>
                <a:lnTo>
                  <a:pt x="3056" y="109"/>
                </a:lnTo>
                <a:lnTo>
                  <a:pt x="3058" y="109"/>
                </a:lnTo>
                <a:lnTo>
                  <a:pt x="3058" y="111"/>
                </a:lnTo>
                <a:lnTo>
                  <a:pt x="3059" y="111"/>
                </a:lnTo>
                <a:lnTo>
                  <a:pt x="3061" y="113"/>
                </a:lnTo>
                <a:lnTo>
                  <a:pt x="3063" y="113"/>
                </a:lnTo>
                <a:lnTo>
                  <a:pt x="3065" y="115"/>
                </a:lnTo>
                <a:lnTo>
                  <a:pt x="3065" y="115"/>
                </a:lnTo>
                <a:lnTo>
                  <a:pt x="3063" y="115"/>
                </a:lnTo>
                <a:lnTo>
                  <a:pt x="3063" y="116"/>
                </a:lnTo>
                <a:lnTo>
                  <a:pt x="3061" y="116"/>
                </a:lnTo>
                <a:lnTo>
                  <a:pt x="3059" y="115"/>
                </a:lnTo>
                <a:lnTo>
                  <a:pt x="3058" y="115"/>
                </a:lnTo>
                <a:lnTo>
                  <a:pt x="3056" y="115"/>
                </a:lnTo>
                <a:lnTo>
                  <a:pt x="3056" y="116"/>
                </a:lnTo>
                <a:lnTo>
                  <a:pt x="3054" y="115"/>
                </a:lnTo>
                <a:lnTo>
                  <a:pt x="3053" y="115"/>
                </a:lnTo>
                <a:lnTo>
                  <a:pt x="3053" y="116"/>
                </a:lnTo>
                <a:lnTo>
                  <a:pt x="3054" y="116"/>
                </a:lnTo>
                <a:lnTo>
                  <a:pt x="3054" y="118"/>
                </a:lnTo>
                <a:lnTo>
                  <a:pt x="3056" y="118"/>
                </a:lnTo>
                <a:lnTo>
                  <a:pt x="3058" y="118"/>
                </a:lnTo>
                <a:lnTo>
                  <a:pt x="3056" y="120"/>
                </a:lnTo>
                <a:lnTo>
                  <a:pt x="3058" y="120"/>
                </a:lnTo>
                <a:lnTo>
                  <a:pt x="3059" y="120"/>
                </a:lnTo>
                <a:lnTo>
                  <a:pt x="3059" y="121"/>
                </a:lnTo>
                <a:lnTo>
                  <a:pt x="3058" y="121"/>
                </a:lnTo>
                <a:lnTo>
                  <a:pt x="3056" y="121"/>
                </a:lnTo>
                <a:lnTo>
                  <a:pt x="3054" y="120"/>
                </a:lnTo>
                <a:lnTo>
                  <a:pt x="3053" y="120"/>
                </a:lnTo>
                <a:lnTo>
                  <a:pt x="3051" y="118"/>
                </a:lnTo>
                <a:lnTo>
                  <a:pt x="3049" y="118"/>
                </a:lnTo>
                <a:lnTo>
                  <a:pt x="3047" y="118"/>
                </a:lnTo>
                <a:lnTo>
                  <a:pt x="3046" y="118"/>
                </a:lnTo>
                <a:lnTo>
                  <a:pt x="3044" y="118"/>
                </a:lnTo>
                <a:lnTo>
                  <a:pt x="3042" y="118"/>
                </a:lnTo>
                <a:lnTo>
                  <a:pt x="3042" y="116"/>
                </a:lnTo>
                <a:lnTo>
                  <a:pt x="3041" y="116"/>
                </a:lnTo>
                <a:lnTo>
                  <a:pt x="3037" y="116"/>
                </a:lnTo>
                <a:lnTo>
                  <a:pt x="3035" y="116"/>
                </a:lnTo>
                <a:lnTo>
                  <a:pt x="3035" y="118"/>
                </a:lnTo>
                <a:lnTo>
                  <a:pt x="3034" y="118"/>
                </a:lnTo>
                <a:lnTo>
                  <a:pt x="3032" y="118"/>
                </a:lnTo>
                <a:lnTo>
                  <a:pt x="3032" y="120"/>
                </a:lnTo>
                <a:lnTo>
                  <a:pt x="3034" y="121"/>
                </a:lnTo>
                <a:lnTo>
                  <a:pt x="3035" y="121"/>
                </a:lnTo>
                <a:lnTo>
                  <a:pt x="3035" y="123"/>
                </a:lnTo>
                <a:lnTo>
                  <a:pt x="3034" y="121"/>
                </a:lnTo>
                <a:lnTo>
                  <a:pt x="3032" y="121"/>
                </a:lnTo>
                <a:lnTo>
                  <a:pt x="3030" y="121"/>
                </a:lnTo>
                <a:lnTo>
                  <a:pt x="3027" y="121"/>
                </a:lnTo>
                <a:lnTo>
                  <a:pt x="3025" y="121"/>
                </a:lnTo>
                <a:lnTo>
                  <a:pt x="3024" y="120"/>
                </a:lnTo>
                <a:lnTo>
                  <a:pt x="3022" y="120"/>
                </a:lnTo>
                <a:lnTo>
                  <a:pt x="3020" y="120"/>
                </a:lnTo>
                <a:lnTo>
                  <a:pt x="3020" y="118"/>
                </a:lnTo>
                <a:lnTo>
                  <a:pt x="3018" y="118"/>
                </a:lnTo>
                <a:lnTo>
                  <a:pt x="3017" y="118"/>
                </a:lnTo>
                <a:lnTo>
                  <a:pt x="3015" y="118"/>
                </a:lnTo>
                <a:lnTo>
                  <a:pt x="3015" y="116"/>
                </a:lnTo>
                <a:lnTo>
                  <a:pt x="3013" y="116"/>
                </a:lnTo>
                <a:lnTo>
                  <a:pt x="3013" y="115"/>
                </a:lnTo>
                <a:lnTo>
                  <a:pt x="3012" y="115"/>
                </a:lnTo>
                <a:lnTo>
                  <a:pt x="3012" y="116"/>
                </a:lnTo>
                <a:lnTo>
                  <a:pt x="3013" y="120"/>
                </a:lnTo>
                <a:lnTo>
                  <a:pt x="3015" y="120"/>
                </a:lnTo>
                <a:lnTo>
                  <a:pt x="3015" y="121"/>
                </a:lnTo>
                <a:lnTo>
                  <a:pt x="3017" y="121"/>
                </a:lnTo>
                <a:lnTo>
                  <a:pt x="3017" y="123"/>
                </a:lnTo>
                <a:lnTo>
                  <a:pt x="3018" y="125"/>
                </a:lnTo>
                <a:lnTo>
                  <a:pt x="3020" y="127"/>
                </a:lnTo>
                <a:lnTo>
                  <a:pt x="3020" y="128"/>
                </a:lnTo>
                <a:lnTo>
                  <a:pt x="3022" y="130"/>
                </a:lnTo>
                <a:lnTo>
                  <a:pt x="3024" y="132"/>
                </a:lnTo>
                <a:lnTo>
                  <a:pt x="3022" y="132"/>
                </a:lnTo>
                <a:lnTo>
                  <a:pt x="3022" y="133"/>
                </a:lnTo>
                <a:lnTo>
                  <a:pt x="3020" y="132"/>
                </a:lnTo>
                <a:lnTo>
                  <a:pt x="3018" y="132"/>
                </a:lnTo>
                <a:lnTo>
                  <a:pt x="3017" y="130"/>
                </a:lnTo>
                <a:lnTo>
                  <a:pt x="3017" y="132"/>
                </a:lnTo>
                <a:lnTo>
                  <a:pt x="3015" y="132"/>
                </a:lnTo>
                <a:lnTo>
                  <a:pt x="3015" y="130"/>
                </a:lnTo>
                <a:lnTo>
                  <a:pt x="3013" y="130"/>
                </a:lnTo>
                <a:lnTo>
                  <a:pt x="3012" y="130"/>
                </a:lnTo>
                <a:lnTo>
                  <a:pt x="3010" y="130"/>
                </a:lnTo>
                <a:lnTo>
                  <a:pt x="3010" y="128"/>
                </a:lnTo>
                <a:lnTo>
                  <a:pt x="3008" y="128"/>
                </a:lnTo>
                <a:lnTo>
                  <a:pt x="3006" y="130"/>
                </a:lnTo>
                <a:lnTo>
                  <a:pt x="3006" y="128"/>
                </a:lnTo>
                <a:lnTo>
                  <a:pt x="3005" y="128"/>
                </a:lnTo>
                <a:lnTo>
                  <a:pt x="3005" y="127"/>
                </a:lnTo>
                <a:lnTo>
                  <a:pt x="3003" y="127"/>
                </a:lnTo>
                <a:lnTo>
                  <a:pt x="3001" y="127"/>
                </a:lnTo>
                <a:lnTo>
                  <a:pt x="3000" y="127"/>
                </a:lnTo>
                <a:lnTo>
                  <a:pt x="3000" y="125"/>
                </a:lnTo>
                <a:lnTo>
                  <a:pt x="2998" y="125"/>
                </a:lnTo>
                <a:lnTo>
                  <a:pt x="2996" y="125"/>
                </a:lnTo>
                <a:lnTo>
                  <a:pt x="2996" y="123"/>
                </a:lnTo>
                <a:lnTo>
                  <a:pt x="2994" y="123"/>
                </a:lnTo>
                <a:lnTo>
                  <a:pt x="2993" y="123"/>
                </a:lnTo>
                <a:lnTo>
                  <a:pt x="2991" y="123"/>
                </a:lnTo>
                <a:lnTo>
                  <a:pt x="2991" y="121"/>
                </a:lnTo>
                <a:lnTo>
                  <a:pt x="2989" y="121"/>
                </a:lnTo>
                <a:lnTo>
                  <a:pt x="2988" y="120"/>
                </a:lnTo>
                <a:lnTo>
                  <a:pt x="2986" y="120"/>
                </a:lnTo>
                <a:lnTo>
                  <a:pt x="2984" y="118"/>
                </a:lnTo>
                <a:lnTo>
                  <a:pt x="2983" y="118"/>
                </a:lnTo>
                <a:lnTo>
                  <a:pt x="2983" y="118"/>
                </a:lnTo>
                <a:lnTo>
                  <a:pt x="2983" y="116"/>
                </a:lnTo>
                <a:lnTo>
                  <a:pt x="2981" y="116"/>
                </a:lnTo>
                <a:lnTo>
                  <a:pt x="2979" y="115"/>
                </a:lnTo>
                <a:lnTo>
                  <a:pt x="2981" y="115"/>
                </a:lnTo>
                <a:lnTo>
                  <a:pt x="2983" y="116"/>
                </a:lnTo>
                <a:lnTo>
                  <a:pt x="2984" y="116"/>
                </a:lnTo>
                <a:lnTo>
                  <a:pt x="2986" y="116"/>
                </a:lnTo>
                <a:lnTo>
                  <a:pt x="2988" y="116"/>
                </a:lnTo>
                <a:lnTo>
                  <a:pt x="2988" y="115"/>
                </a:lnTo>
                <a:lnTo>
                  <a:pt x="2986" y="115"/>
                </a:lnTo>
                <a:lnTo>
                  <a:pt x="2984" y="115"/>
                </a:lnTo>
                <a:lnTo>
                  <a:pt x="2984" y="113"/>
                </a:lnTo>
                <a:lnTo>
                  <a:pt x="2983" y="113"/>
                </a:lnTo>
                <a:lnTo>
                  <a:pt x="2983" y="111"/>
                </a:lnTo>
                <a:lnTo>
                  <a:pt x="2983" y="111"/>
                </a:lnTo>
                <a:lnTo>
                  <a:pt x="2981" y="111"/>
                </a:lnTo>
                <a:lnTo>
                  <a:pt x="2979" y="111"/>
                </a:lnTo>
                <a:lnTo>
                  <a:pt x="2977" y="111"/>
                </a:lnTo>
                <a:lnTo>
                  <a:pt x="2977" y="109"/>
                </a:lnTo>
                <a:lnTo>
                  <a:pt x="2977" y="109"/>
                </a:lnTo>
                <a:lnTo>
                  <a:pt x="2977" y="108"/>
                </a:lnTo>
                <a:lnTo>
                  <a:pt x="2976" y="108"/>
                </a:lnTo>
                <a:lnTo>
                  <a:pt x="2974" y="106"/>
                </a:lnTo>
                <a:lnTo>
                  <a:pt x="2972" y="108"/>
                </a:lnTo>
                <a:lnTo>
                  <a:pt x="2971" y="108"/>
                </a:lnTo>
                <a:lnTo>
                  <a:pt x="2969" y="108"/>
                </a:lnTo>
                <a:lnTo>
                  <a:pt x="2969" y="109"/>
                </a:lnTo>
                <a:lnTo>
                  <a:pt x="2967" y="108"/>
                </a:lnTo>
                <a:lnTo>
                  <a:pt x="2969" y="108"/>
                </a:lnTo>
                <a:lnTo>
                  <a:pt x="2969" y="106"/>
                </a:lnTo>
                <a:lnTo>
                  <a:pt x="2967" y="106"/>
                </a:lnTo>
                <a:lnTo>
                  <a:pt x="2967" y="104"/>
                </a:lnTo>
                <a:lnTo>
                  <a:pt x="2965" y="104"/>
                </a:lnTo>
                <a:lnTo>
                  <a:pt x="2965" y="103"/>
                </a:lnTo>
                <a:lnTo>
                  <a:pt x="2964" y="103"/>
                </a:lnTo>
                <a:lnTo>
                  <a:pt x="2962" y="103"/>
                </a:lnTo>
                <a:lnTo>
                  <a:pt x="2960" y="103"/>
                </a:lnTo>
                <a:lnTo>
                  <a:pt x="2959" y="103"/>
                </a:lnTo>
                <a:lnTo>
                  <a:pt x="2957" y="103"/>
                </a:lnTo>
                <a:lnTo>
                  <a:pt x="2957" y="101"/>
                </a:lnTo>
                <a:lnTo>
                  <a:pt x="2955" y="101"/>
                </a:lnTo>
                <a:lnTo>
                  <a:pt x="2952" y="99"/>
                </a:lnTo>
                <a:lnTo>
                  <a:pt x="2952" y="101"/>
                </a:lnTo>
                <a:lnTo>
                  <a:pt x="2950" y="101"/>
                </a:lnTo>
                <a:lnTo>
                  <a:pt x="2948" y="101"/>
                </a:lnTo>
                <a:lnTo>
                  <a:pt x="2950" y="103"/>
                </a:lnTo>
                <a:lnTo>
                  <a:pt x="2948" y="103"/>
                </a:lnTo>
                <a:lnTo>
                  <a:pt x="2947" y="103"/>
                </a:lnTo>
                <a:lnTo>
                  <a:pt x="2945" y="103"/>
                </a:lnTo>
                <a:lnTo>
                  <a:pt x="2945" y="101"/>
                </a:lnTo>
                <a:lnTo>
                  <a:pt x="2943" y="101"/>
                </a:lnTo>
                <a:lnTo>
                  <a:pt x="2941" y="101"/>
                </a:lnTo>
                <a:lnTo>
                  <a:pt x="2941" y="103"/>
                </a:lnTo>
                <a:lnTo>
                  <a:pt x="2941" y="103"/>
                </a:lnTo>
                <a:lnTo>
                  <a:pt x="2941" y="101"/>
                </a:lnTo>
                <a:lnTo>
                  <a:pt x="2940" y="101"/>
                </a:lnTo>
                <a:lnTo>
                  <a:pt x="2938" y="101"/>
                </a:lnTo>
                <a:lnTo>
                  <a:pt x="2936" y="101"/>
                </a:lnTo>
                <a:lnTo>
                  <a:pt x="2935" y="101"/>
                </a:lnTo>
                <a:lnTo>
                  <a:pt x="2933" y="101"/>
                </a:lnTo>
                <a:lnTo>
                  <a:pt x="2933" y="99"/>
                </a:lnTo>
                <a:lnTo>
                  <a:pt x="2931" y="99"/>
                </a:lnTo>
                <a:lnTo>
                  <a:pt x="2930" y="99"/>
                </a:lnTo>
                <a:lnTo>
                  <a:pt x="2928" y="99"/>
                </a:lnTo>
                <a:lnTo>
                  <a:pt x="2928" y="101"/>
                </a:lnTo>
                <a:lnTo>
                  <a:pt x="2928" y="103"/>
                </a:lnTo>
                <a:lnTo>
                  <a:pt x="2926" y="103"/>
                </a:lnTo>
                <a:lnTo>
                  <a:pt x="2926" y="104"/>
                </a:lnTo>
                <a:lnTo>
                  <a:pt x="2928" y="104"/>
                </a:lnTo>
                <a:lnTo>
                  <a:pt x="2930" y="104"/>
                </a:lnTo>
                <a:lnTo>
                  <a:pt x="2930" y="106"/>
                </a:lnTo>
                <a:lnTo>
                  <a:pt x="2931" y="106"/>
                </a:lnTo>
                <a:lnTo>
                  <a:pt x="2931" y="108"/>
                </a:lnTo>
                <a:lnTo>
                  <a:pt x="2933" y="108"/>
                </a:lnTo>
                <a:lnTo>
                  <a:pt x="2933" y="109"/>
                </a:lnTo>
                <a:lnTo>
                  <a:pt x="2935" y="109"/>
                </a:lnTo>
                <a:lnTo>
                  <a:pt x="2935" y="109"/>
                </a:lnTo>
                <a:lnTo>
                  <a:pt x="2933" y="109"/>
                </a:lnTo>
                <a:lnTo>
                  <a:pt x="2931" y="109"/>
                </a:lnTo>
                <a:lnTo>
                  <a:pt x="2935" y="111"/>
                </a:lnTo>
                <a:lnTo>
                  <a:pt x="2933" y="111"/>
                </a:lnTo>
                <a:lnTo>
                  <a:pt x="2930" y="109"/>
                </a:lnTo>
                <a:lnTo>
                  <a:pt x="2930" y="111"/>
                </a:lnTo>
                <a:lnTo>
                  <a:pt x="2928" y="111"/>
                </a:lnTo>
                <a:lnTo>
                  <a:pt x="2926" y="111"/>
                </a:lnTo>
                <a:lnTo>
                  <a:pt x="2926" y="109"/>
                </a:lnTo>
                <a:lnTo>
                  <a:pt x="2924" y="109"/>
                </a:lnTo>
                <a:lnTo>
                  <a:pt x="2924" y="111"/>
                </a:lnTo>
                <a:lnTo>
                  <a:pt x="2923" y="111"/>
                </a:lnTo>
                <a:lnTo>
                  <a:pt x="2921" y="111"/>
                </a:lnTo>
                <a:lnTo>
                  <a:pt x="2919" y="111"/>
                </a:lnTo>
                <a:lnTo>
                  <a:pt x="2918" y="111"/>
                </a:lnTo>
                <a:lnTo>
                  <a:pt x="2916" y="111"/>
                </a:lnTo>
                <a:lnTo>
                  <a:pt x="2914" y="111"/>
                </a:lnTo>
                <a:lnTo>
                  <a:pt x="2918" y="113"/>
                </a:lnTo>
                <a:lnTo>
                  <a:pt x="2914" y="113"/>
                </a:lnTo>
                <a:lnTo>
                  <a:pt x="2911" y="111"/>
                </a:lnTo>
                <a:lnTo>
                  <a:pt x="2912" y="111"/>
                </a:lnTo>
                <a:lnTo>
                  <a:pt x="2912" y="109"/>
                </a:lnTo>
                <a:lnTo>
                  <a:pt x="2909" y="109"/>
                </a:lnTo>
                <a:lnTo>
                  <a:pt x="2909" y="111"/>
                </a:lnTo>
                <a:lnTo>
                  <a:pt x="2907" y="111"/>
                </a:lnTo>
                <a:lnTo>
                  <a:pt x="2906" y="111"/>
                </a:lnTo>
                <a:lnTo>
                  <a:pt x="2904" y="111"/>
                </a:lnTo>
                <a:lnTo>
                  <a:pt x="2900" y="109"/>
                </a:lnTo>
                <a:lnTo>
                  <a:pt x="2899" y="109"/>
                </a:lnTo>
                <a:lnTo>
                  <a:pt x="2899" y="109"/>
                </a:lnTo>
                <a:lnTo>
                  <a:pt x="2897" y="109"/>
                </a:lnTo>
                <a:lnTo>
                  <a:pt x="2895" y="108"/>
                </a:lnTo>
                <a:lnTo>
                  <a:pt x="2897" y="108"/>
                </a:lnTo>
                <a:lnTo>
                  <a:pt x="2899" y="108"/>
                </a:lnTo>
                <a:lnTo>
                  <a:pt x="2899" y="106"/>
                </a:lnTo>
                <a:lnTo>
                  <a:pt x="2897" y="106"/>
                </a:lnTo>
                <a:lnTo>
                  <a:pt x="2894" y="106"/>
                </a:lnTo>
                <a:lnTo>
                  <a:pt x="2892" y="106"/>
                </a:lnTo>
                <a:lnTo>
                  <a:pt x="2890" y="106"/>
                </a:lnTo>
                <a:lnTo>
                  <a:pt x="2887" y="106"/>
                </a:lnTo>
                <a:lnTo>
                  <a:pt x="2885" y="106"/>
                </a:lnTo>
                <a:lnTo>
                  <a:pt x="2880" y="106"/>
                </a:lnTo>
                <a:lnTo>
                  <a:pt x="2878" y="106"/>
                </a:lnTo>
                <a:lnTo>
                  <a:pt x="2875" y="106"/>
                </a:lnTo>
                <a:lnTo>
                  <a:pt x="2871" y="106"/>
                </a:lnTo>
                <a:lnTo>
                  <a:pt x="2870" y="108"/>
                </a:lnTo>
                <a:lnTo>
                  <a:pt x="2868" y="109"/>
                </a:lnTo>
                <a:lnTo>
                  <a:pt x="2866" y="109"/>
                </a:lnTo>
                <a:lnTo>
                  <a:pt x="2865" y="109"/>
                </a:lnTo>
                <a:lnTo>
                  <a:pt x="2863" y="109"/>
                </a:lnTo>
                <a:lnTo>
                  <a:pt x="2861" y="109"/>
                </a:lnTo>
                <a:lnTo>
                  <a:pt x="2863" y="109"/>
                </a:lnTo>
                <a:lnTo>
                  <a:pt x="2865" y="109"/>
                </a:lnTo>
                <a:lnTo>
                  <a:pt x="2865" y="111"/>
                </a:lnTo>
                <a:lnTo>
                  <a:pt x="2866" y="111"/>
                </a:lnTo>
                <a:lnTo>
                  <a:pt x="2866" y="113"/>
                </a:lnTo>
                <a:lnTo>
                  <a:pt x="2865" y="111"/>
                </a:lnTo>
                <a:lnTo>
                  <a:pt x="2863" y="111"/>
                </a:lnTo>
                <a:lnTo>
                  <a:pt x="2861" y="111"/>
                </a:lnTo>
                <a:lnTo>
                  <a:pt x="2861" y="109"/>
                </a:lnTo>
                <a:lnTo>
                  <a:pt x="2859" y="109"/>
                </a:lnTo>
                <a:lnTo>
                  <a:pt x="2859" y="109"/>
                </a:lnTo>
                <a:lnTo>
                  <a:pt x="2859" y="108"/>
                </a:lnTo>
                <a:lnTo>
                  <a:pt x="2859" y="108"/>
                </a:lnTo>
                <a:lnTo>
                  <a:pt x="2858" y="108"/>
                </a:lnTo>
                <a:lnTo>
                  <a:pt x="2856" y="106"/>
                </a:lnTo>
                <a:lnTo>
                  <a:pt x="2856" y="108"/>
                </a:lnTo>
                <a:lnTo>
                  <a:pt x="2854" y="108"/>
                </a:lnTo>
                <a:lnTo>
                  <a:pt x="2853" y="109"/>
                </a:lnTo>
                <a:lnTo>
                  <a:pt x="2851" y="109"/>
                </a:lnTo>
                <a:lnTo>
                  <a:pt x="2849" y="108"/>
                </a:lnTo>
                <a:lnTo>
                  <a:pt x="2846" y="108"/>
                </a:lnTo>
                <a:lnTo>
                  <a:pt x="2842" y="108"/>
                </a:lnTo>
                <a:lnTo>
                  <a:pt x="2841" y="106"/>
                </a:lnTo>
                <a:lnTo>
                  <a:pt x="2842" y="106"/>
                </a:lnTo>
                <a:lnTo>
                  <a:pt x="2842" y="104"/>
                </a:lnTo>
                <a:lnTo>
                  <a:pt x="2839" y="104"/>
                </a:lnTo>
                <a:lnTo>
                  <a:pt x="2839" y="106"/>
                </a:lnTo>
                <a:lnTo>
                  <a:pt x="2837" y="106"/>
                </a:lnTo>
                <a:lnTo>
                  <a:pt x="2834" y="106"/>
                </a:lnTo>
                <a:lnTo>
                  <a:pt x="2832" y="106"/>
                </a:lnTo>
                <a:lnTo>
                  <a:pt x="2832" y="108"/>
                </a:lnTo>
                <a:lnTo>
                  <a:pt x="2832" y="109"/>
                </a:lnTo>
                <a:lnTo>
                  <a:pt x="2834" y="109"/>
                </a:lnTo>
                <a:lnTo>
                  <a:pt x="2834" y="109"/>
                </a:lnTo>
                <a:lnTo>
                  <a:pt x="2836" y="109"/>
                </a:lnTo>
                <a:lnTo>
                  <a:pt x="2839" y="109"/>
                </a:lnTo>
                <a:lnTo>
                  <a:pt x="2841" y="109"/>
                </a:lnTo>
                <a:lnTo>
                  <a:pt x="2842" y="109"/>
                </a:lnTo>
                <a:lnTo>
                  <a:pt x="2844" y="109"/>
                </a:lnTo>
                <a:lnTo>
                  <a:pt x="2842" y="109"/>
                </a:lnTo>
                <a:lnTo>
                  <a:pt x="2841" y="109"/>
                </a:lnTo>
                <a:lnTo>
                  <a:pt x="2839" y="109"/>
                </a:lnTo>
                <a:lnTo>
                  <a:pt x="2839" y="111"/>
                </a:lnTo>
                <a:lnTo>
                  <a:pt x="2839" y="113"/>
                </a:lnTo>
                <a:lnTo>
                  <a:pt x="2837" y="113"/>
                </a:lnTo>
                <a:lnTo>
                  <a:pt x="2836" y="113"/>
                </a:lnTo>
                <a:lnTo>
                  <a:pt x="2836" y="115"/>
                </a:lnTo>
                <a:lnTo>
                  <a:pt x="2834" y="115"/>
                </a:lnTo>
                <a:lnTo>
                  <a:pt x="2832" y="115"/>
                </a:lnTo>
                <a:lnTo>
                  <a:pt x="2830" y="115"/>
                </a:lnTo>
                <a:lnTo>
                  <a:pt x="2830" y="116"/>
                </a:lnTo>
                <a:lnTo>
                  <a:pt x="2829" y="118"/>
                </a:lnTo>
                <a:lnTo>
                  <a:pt x="2827" y="118"/>
                </a:lnTo>
                <a:lnTo>
                  <a:pt x="2825" y="118"/>
                </a:lnTo>
                <a:lnTo>
                  <a:pt x="2824" y="118"/>
                </a:lnTo>
                <a:lnTo>
                  <a:pt x="2820" y="118"/>
                </a:lnTo>
                <a:lnTo>
                  <a:pt x="2820" y="120"/>
                </a:lnTo>
                <a:lnTo>
                  <a:pt x="2822" y="120"/>
                </a:lnTo>
                <a:lnTo>
                  <a:pt x="2822" y="121"/>
                </a:lnTo>
                <a:lnTo>
                  <a:pt x="2822" y="123"/>
                </a:lnTo>
                <a:lnTo>
                  <a:pt x="2820" y="123"/>
                </a:lnTo>
                <a:lnTo>
                  <a:pt x="2820" y="125"/>
                </a:lnTo>
                <a:lnTo>
                  <a:pt x="2818" y="125"/>
                </a:lnTo>
                <a:lnTo>
                  <a:pt x="2818" y="123"/>
                </a:lnTo>
                <a:lnTo>
                  <a:pt x="2818" y="121"/>
                </a:lnTo>
                <a:lnTo>
                  <a:pt x="2818" y="120"/>
                </a:lnTo>
                <a:lnTo>
                  <a:pt x="2818" y="120"/>
                </a:lnTo>
                <a:lnTo>
                  <a:pt x="2818" y="118"/>
                </a:lnTo>
                <a:lnTo>
                  <a:pt x="2818" y="118"/>
                </a:lnTo>
                <a:lnTo>
                  <a:pt x="2818" y="116"/>
                </a:lnTo>
                <a:lnTo>
                  <a:pt x="2818" y="116"/>
                </a:lnTo>
                <a:lnTo>
                  <a:pt x="2820" y="116"/>
                </a:lnTo>
                <a:lnTo>
                  <a:pt x="2820" y="115"/>
                </a:lnTo>
                <a:lnTo>
                  <a:pt x="2820" y="113"/>
                </a:lnTo>
                <a:lnTo>
                  <a:pt x="2818" y="113"/>
                </a:lnTo>
                <a:lnTo>
                  <a:pt x="2818" y="111"/>
                </a:lnTo>
                <a:lnTo>
                  <a:pt x="2820" y="111"/>
                </a:lnTo>
                <a:lnTo>
                  <a:pt x="2822" y="111"/>
                </a:lnTo>
                <a:lnTo>
                  <a:pt x="2824" y="111"/>
                </a:lnTo>
                <a:lnTo>
                  <a:pt x="2824" y="109"/>
                </a:lnTo>
                <a:lnTo>
                  <a:pt x="2825" y="111"/>
                </a:lnTo>
                <a:lnTo>
                  <a:pt x="2825" y="109"/>
                </a:lnTo>
                <a:lnTo>
                  <a:pt x="2825" y="109"/>
                </a:lnTo>
                <a:lnTo>
                  <a:pt x="2825" y="108"/>
                </a:lnTo>
                <a:lnTo>
                  <a:pt x="2825" y="106"/>
                </a:lnTo>
                <a:lnTo>
                  <a:pt x="2827" y="106"/>
                </a:lnTo>
                <a:lnTo>
                  <a:pt x="2829" y="104"/>
                </a:lnTo>
                <a:lnTo>
                  <a:pt x="2829" y="103"/>
                </a:lnTo>
                <a:lnTo>
                  <a:pt x="2827" y="103"/>
                </a:lnTo>
                <a:lnTo>
                  <a:pt x="2827" y="101"/>
                </a:lnTo>
                <a:lnTo>
                  <a:pt x="2829" y="101"/>
                </a:lnTo>
                <a:lnTo>
                  <a:pt x="2829" y="99"/>
                </a:lnTo>
                <a:lnTo>
                  <a:pt x="2830" y="99"/>
                </a:lnTo>
                <a:lnTo>
                  <a:pt x="2830" y="97"/>
                </a:lnTo>
                <a:lnTo>
                  <a:pt x="2830" y="96"/>
                </a:lnTo>
                <a:lnTo>
                  <a:pt x="2832" y="96"/>
                </a:lnTo>
                <a:lnTo>
                  <a:pt x="2834" y="96"/>
                </a:lnTo>
                <a:lnTo>
                  <a:pt x="2834" y="94"/>
                </a:lnTo>
                <a:lnTo>
                  <a:pt x="2834" y="92"/>
                </a:lnTo>
                <a:lnTo>
                  <a:pt x="2836" y="92"/>
                </a:lnTo>
                <a:lnTo>
                  <a:pt x="2836" y="91"/>
                </a:lnTo>
                <a:lnTo>
                  <a:pt x="2836" y="89"/>
                </a:lnTo>
                <a:lnTo>
                  <a:pt x="2836" y="87"/>
                </a:lnTo>
                <a:lnTo>
                  <a:pt x="2836" y="85"/>
                </a:lnTo>
                <a:lnTo>
                  <a:pt x="2834" y="85"/>
                </a:lnTo>
                <a:lnTo>
                  <a:pt x="2834" y="84"/>
                </a:lnTo>
                <a:lnTo>
                  <a:pt x="2832" y="84"/>
                </a:lnTo>
                <a:lnTo>
                  <a:pt x="2832" y="82"/>
                </a:lnTo>
                <a:lnTo>
                  <a:pt x="2830" y="82"/>
                </a:lnTo>
                <a:lnTo>
                  <a:pt x="2830" y="84"/>
                </a:lnTo>
                <a:lnTo>
                  <a:pt x="2829" y="84"/>
                </a:lnTo>
                <a:lnTo>
                  <a:pt x="2829" y="82"/>
                </a:lnTo>
                <a:lnTo>
                  <a:pt x="2830" y="82"/>
                </a:lnTo>
                <a:lnTo>
                  <a:pt x="2830" y="80"/>
                </a:lnTo>
                <a:lnTo>
                  <a:pt x="2829" y="80"/>
                </a:lnTo>
                <a:lnTo>
                  <a:pt x="2829" y="79"/>
                </a:lnTo>
                <a:lnTo>
                  <a:pt x="2827" y="79"/>
                </a:lnTo>
                <a:lnTo>
                  <a:pt x="2825" y="79"/>
                </a:lnTo>
                <a:lnTo>
                  <a:pt x="2825" y="77"/>
                </a:lnTo>
                <a:lnTo>
                  <a:pt x="2824" y="77"/>
                </a:lnTo>
                <a:lnTo>
                  <a:pt x="2822" y="77"/>
                </a:lnTo>
                <a:lnTo>
                  <a:pt x="2822" y="75"/>
                </a:lnTo>
                <a:lnTo>
                  <a:pt x="2820" y="75"/>
                </a:lnTo>
                <a:lnTo>
                  <a:pt x="2818" y="75"/>
                </a:lnTo>
                <a:lnTo>
                  <a:pt x="2820" y="77"/>
                </a:lnTo>
                <a:lnTo>
                  <a:pt x="2818" y="77"/>
                </a:lnTo>
                <a:lnTo>
                  <a:pt x="2818" y="75"/>
                </a:lnTo>
                <a:lnTo>
                  <a:pt x="2817" y="75"/>
                </a:lnTo>
                <a:lnTo>
                  <a:pt x="2817" y="74"/>
                </a:lnTo>
                <a:lnTo>
                  <a:pt x="2815" y="74"/>
                </a:lnTo>
                <a:lnTo>
                  <a:pt x="2810" y="72"/>
                </a:lnTo>
                <a:lnTo>
                  <a:pt x="2808" y="72"/>
                </a:lnTo>
                <a:lnTo>
                  <a:pt x="2805" y="70"/>
                </a:lnTo>
                <a:lnTo>
                  <a:pt x="2803" y="70"/>
                </a:lnTo>
                <a:lnTo>
                  <a:pt x="2801" y="70"/>
                </a:lnTo>
                <a:lnTo>
                  <a:pt x="2801" y="68"/>
                </a:lnTo>
                <a:lnTo>
                  <a:pt x="2800" y="68"/>
                </a:lnTo>
                <a:lnTo>
                  <a:pt x="2800" y="70"/>
                </a:lnTo>
                <a:lnTo>
                  <a:pt x="2798" y="68"/>
                </a:lnTo>
                <a:lnTo>
                  <a:pt x="2796" y="68"/>
                </a:lnTo>
                <a:lnTo>
                  <a:pt x="2795" y="68"/>
                </a:lnTo>
                <a:lnTo>
                  <a:pt x="2793" y="68"/>
                </a:lnTo>
                <a:lnTo>
                  <a:pt x="2793" y="70"/>
                </a:lnTo>
                <a:lnTo>
                  <a:pt x="2791" y="70"/>
                </a:lnTo>
                <a:lnTo>
                  <a:pt x="2789" y="70"/>
                </a:lnTo>
                <a:lnTo>
                  <a:pt x="2788" y="70"/>
                </a:lnTo>
                <a:lnTo>
                  <a:pt x="2786" y="70"/>
                </a:lnTo>
                <a:lnTo>
                  <a:pt x="2784" y="70"/>
                </a:lnTo>
                <a:lnTo>
                  <a:pt x="2783" y="70"/>
                </a:lnTo>
                <a:lnTo>
                  <a:pt x="2781" y="70"/>
                </a:lnTo>
                <a:lnTo>
                  <a:pt x="2779" y="70"/>
                </a:lnTo>
                <a:lnTo>
                  <a:pt x="2779" y="72"/>
                </a:lnTo>
                <a:lnTo>
                  <a:pt x="2781" y="72"/>
                </a:lnTo>
                <a:lnTo>
                  <a:pt x="2781" y="74"/>
                </a:lnTo>
                <a:lnTo>
                  <a:pt x="2779" y="74"/>
                </a:lnTo>
                <a:lnTo>
                  <a:pt x="2777" y="74"/>
                </a:lnTo>
                <a:lnTo>
                  <a:pt x="2777" y="74"/>
                </a:lnTo>
                <a:lnTo>
                  <a:pt x="2776" y="74"/>
                </a:lnTo>
                <a:lnTo>
                  <a:pt x="2777" y="75"/>
                </a:lnTo>
                <a:lnTo>
                  <a:pt x="2776" y="75"/>
                </a:lnTo>
                <a:lnTo>
                  <a:pt x="2774" y="75"/>
                </a:lnTo>
                <a:lnTo>
                  <a:pt x="2772" y="74"/>
                </a:lnTo>
                <a:lnTo>
                  <a:pt x="2774" y="74"/>
                </a:lnTo>
                <a:lnTo>
                  <a:pt x="2774" y="72"/>
                </a:lnTo>
                <a:lnTo>
                  <a:pt x="2774" y="70"/>
                </a:lnTo>
                <a:lnTo>
                  <a:pt x="2772" y="70"/>
                </a:lnTo>
                <a:lnTo>
                  <a:pt x="2774" y="68"/>
                </a:lnTo>
                <a:lnTo>
                  <a:pt x="2772" y="68"/>
                </a:lnTo>
                <a:lnTo>
                  <a:pt x="2771" y="68"/>
                </a:lnTo>
                <a:lnTo>
                  <a:pt x="2769" y="68"/>
                </a:lnTo>
                <a:lnTo>
                  <a:pt x="2767" y="68"/>
                </a:lnTo>
                <a:lnTo>
                  <a:pt x="2765" y="68"/>
                </a:lnTo>
                <a:lnTo>
                  <a:pt x="2765" y="68"/>
                </a:lnTo>
                <a:lnTo>
                  <a:pt x="2764" y="68"/>
                </a:lnTo>
                <a:lnTo>
                  <a:pt x="2762" y="68"/>
                </a:lnTo>
                <a:lnTo>
                  <a:pt x="2760" y="68"/>
                </a:lnTo>
                <a:lnTo>
                  <a:pt x="2760" y="68"/>
                </a:lnTo>
                <a:lnTo>
                  <a:pt x="2759" y="68"/>
                </a:lnTo>
                <a:lnTo>
                  <a:pt x="2757" y="68"/>
                </a:lnTo>
                <a:lnTo>
                  <a:pt x="2755" y="68"/>
                </a:lnTo>
                <a:lnTo>
                  <a:pt x="2753" y="68"/>
                </a:lnTo>
                <a:lnTo>
                  <a:pt x="2750" y="68"/>
                </a:lnTo>
                <a:lnTo>
                  <a:pt x="2750" y="68"/>
                </a:lnTo>
                <a:lnTo>
                  <a:pt x="2752" y="68"/>
                </a:lnTo>
                <a:lnTo>
                  <a:pt x="2753" y="68"/>
                </a:lnTo>
                <a:lnTo>
                  <a:pt x="2755" y="67"/>
                </a:lnTo>
                <a:lnTo>
                  <a:pt x="2755" y="65"/>
                </a:lnTo>
                <a:lnTo>
                  <a:pt x="2757" y="65"/>
                </a:lnTo>
                <a:lnTo>
                  <a:pt x="2757" y="63"/>
                </a:lnTo>
                <a:lnTo>
                  <a:pt x="2755" y="63"/>
                </a:lnTo>
                <a:lnTo>
                  <a:pt x="2753" y="63"/>
                </a:lnTo>
                <a:lnTo>
                  <a:pt x="2753" y="62"/>
                </a:lnTo>
                <a:lnTo>
                  <a:pt x="2752" y="63"/>
                </a:lnTo>
                <a:lnTo>
                  <a:pt x="2750" y="63"/>
                </a:lnTo>
                <a:lnTo>
                  <a:pt x="2748" y="63"/>
                </a:lnTo>
                <a:lnTo>
                  <a:pt x="2747" y="62"/>
                </a:lnTo>
                <a:lnTo>
                  <a:pt x="2745" y="62"/>
                </a:lnTo>
                <a:lnTo>
                  <a:pt x="2743" y="62"/>
                </a:lnTo>
                <a:lnTo>
                  <a:pt x="2742" y="62"/>
                </a:lnTo>
                <a:lnTo>
                  <a:pt x="2740" y="62"/>
                </a:lnTo>
                <a:lnTo>
                  <a:pt x="2738" y="62"/>
                </a:lnTo>
                <a:lnTo>
                  <a:pt x="2738" y="63"/>
                </a:lnTo>
                <a:lnTo>
                  <a:pt x="2736" y="63"/>
                </a:lnTo>
                <a:lnTo>
                  <a:pt x="2736" y="62"/>
                </a:lnTo>
                <a:lnTo>
                  <a:pt x="2736" y="62"/>
                </a:lnTo>
                <a:lnTo>
                  <a:pt x="2736" y="63"/>
                </a:lnTo>
                <a:lnTo>
                  <a:pt x="2735" y="65"/>
                </a:lnTo>
                <a:lnTo>
                  <a:pt x="2735" y="67"/>
                </a:lnTo>
                <a:lnTo>
                  <a:pt x="2733" y="67"/>
                </a:lnTo>
                <a:lnTo>
                  <a:pt x="2733" y="68"/>
                </a:lnTo>
                <a:lnTo>
                  <a:pt x="2733" y="68"/>
                </a:lnTo>
                <a:lnTo>
                  <a:pt x="2733" y="70"/>
                </a:lnTo>
                <a:lnTo>
                  <a:pt x="2733" y="72"/>
                </a:lnTo>
                <a:lnTo>
                  <a:pt x="2733" y="74"/>
                </a:lnTo>
                <a:lnTo>
                  <a:pt x="2735" y="74"/>
                </a:lnTo>
                <a:lnTo>
                  <a:pt x="2736" y="74"/>
                </a:lnTo>
                <a:lnTo>
                  <a:pt x="2736" y="75"/>
                </a:lnTo>
                <a:lnTo>
                  <a:pt x="2736" y="77"/>
                </a:lnTo>
                <a:lnTo>
                  <a:pt x="2736" y="79"/>
                </a:lnTo>
                <a:lnTo>
                  <a:pt x="2735" y="79"/>
                </a:lnTo>
                <a:lnTo>
                  <a:pt x="2733" y="79"/>
                </a:lnTo>
                <a:lnTo>
                  <a:pt x="2731" y="79"/>
                </a:lnTo>
                <a:lnTo>
                  <a:pt x="2728" y="79"/>
                </a:lnTo>
                <a:lnTo>
                  <a:pt x="2728" y="80"/>
                </a:lnTo>
                <a:lnTo>
                  <a:pt x="2730" y="80"/>
                </a:lnTo>
                <a:lnTo>
                  <a:pt x="2731" y="80"/>
                </a:lnTo>
                <a:lnTo>
                  <a:pt x="2733" y="82"/>
                </a:lnTo>
                <a:lnTo>
                  <a:pt x="2735" y="82"/>
                </a:lnTo>
                <a:lnTo>
                  <a:pt x="2736" y="82"/>
                </a:lnTo>
                <a:lnTo>
                  <a:pt x="2736" y="84"/>
                </a:lnTo>
                <a:lnTo>
                  <a:pt x="2735" y="84"/>
                </a:lnTo>
                <a:lnTo>
                  <a:pt x="2733" y="84"/>
                </a:lnTo>
                <a:lnTo>
                  <a:pt x="2733" y="82"/>
                </a:lnTo>
                <a:lnTo>
                  <a:pt x="2731" y="82"/>
                </a:lnTo>
                <a:lnTo>
                  <a:pt x="2730" y="82"/>
                </a:lnTo>
                <a:lnTo>
                  <a:pt x="2728" y="82"/>
                </a:lnTo>
                <a:lnTo>
                  <a:pt x="2728" y="84"/>
                </a:lnTo>
                <a:lnTo>
                  <a:pt x="2726" y="84"/>
                </a:lnTo>
                <a:lnTo>
                  <a:pt x="2726" y="85"/>
                </a:lnTo>
                <a:lnTo>
                  <a:pt x="2726" y="87"/>
                </a:lnTo>
                <a:lnTo>
                  <a:pt x="2724" y="85"/>
                </a:lnTo>
                <a:lnTo>
                  <a:pt x="2724" y="87"/>
                </a:lnTo>
                <a:lnTo>
                  <a:pt x="2723" y="87"/>
                </a:lnTo>
                <a:lnTo>
                  <a:pt x="2723" y="85"/>
                </a:lnTo>
                <a:lnTo>
                  <a:pt x="2721" y="85"/>
                </a:lnTo>
                <a:lnTo>
                  <a:pt x="2721" y="87"/>
                </a:lnTo>
                <a:lnTo>
                  <a:pt x="2719" y="87"/>
                </a:lnTo>
                <a:lnTo>
                  <a:pt x="2718" y="87"/>
                </a:lnTo>
                <a:lnTo>
                  <a:pt x="2716" y="87"/>
                </a:lnTo>
                <a:lnTo>
                  <a:pt x="2714" y="87"/>
                </a:lnTo>
                <a:lnTo>
                  <a:pt x="2714" y="89"/>
                </a:lnTo>
                <a:lnTo>
                  <a:pt x="2712" y="89"/>
                </a:lnTo>
                <a:lnTo>
                  <a:pt x="2712" y="87"/>
                </a:lnTo>
                <a:lnTo>
                  <a:pt x="2714" y="85"/>
                </a:lnTo>
                <a:lnTo>
                  <a:pt x="2714" y="84"/>
                </a:lnTo>
                <a:lnTo>
                  <a:pt x="2711" y="82"/>
                </a:lnTo>
                <a:lnTo>
                  <a:pt x="2711" y="84"/>
                </a:lnTo>
                <a:lnTo>
                  <a:pt x="2709" y="84"/>
                </a:lnTo>
                <a:lnTo>
                  <a:pt x="2709" y="85"/>
                </a:lnTo>
                <a:lnTo>
                  <a:pt x="2707" y="85"/>
                </a:lnTo>
                <a:lnTo>
                  <a:pt x="2706" y="85"/>
                </a:lnTo>
                <a:lnTo>
                  <a:pt x="2704" y="85"/>
                </a:lnTo>
                <a:lnTo>
                  <a:pt x="2704" y="87"/>
                </a:lnTo>
                <a:lnTo>
                  <a:pt x="2702" y="87"/>
                </a:lnTo>
                <a:lnTo>
                  <a:pt x="2702" y="85"/>
                </a:lnTo>
                <a:lnTo>
                  <a:pt x="2700" y="84"/>
                </a:lnTo>
                <a:lnTo>
                  <a:pt x="2700" y="85"/>
                </a:lnTo>
                <a:lnTo>
                  <a:pt x="2700" y="87"/>
                </a:lnTo>
                <a:lnTo>
                  <a:pt x="2699" y="85"/>
                </a:lnTo>
                <a:lnTo>
                  <a:pt x="2697" y="85"/>
                </a:lnTo>
                <a:lnTo>
                  <a:pt x="2697" y="87"/>
                </a:lnTo>
                <a:lnTo>
                  <a:pt x="2697" y="89"/>
                </a:lnTo>
                <a:lnTo>
                  <a:pt x="2699" y="91"/>
                </a:lnTo>
                <a:lnTo>
                  <a:pt x="2699" y="89"/>
                </a:lnTo>
                <a:lnTo>
                  <a:pt x="2700" y="89"/>
                </a:lnTo>
                <a:lnTo>
                  <a:pt x="2699" y="91"/>
                </a:lnTo>
                <a:lnTo>
                  <a:pt x="2697" y="91"/>
                </a:lnTo>
                <a:lnTo>
                  <a:pt x="2695" y="91"/>
                </a:lnTo>
                <a:lnTo>
                  <a:pt x="2695" y="92"/>
                </a:lnTo>
                <a:lnTo>
                  <a:pt x="2694" y="92"/>
                </a:lnTo>
                <a:lnTo>
                  <a:pt x="2692" y="92"/>
                </a:lnTo>
                <a:lnTo>
                  <a:pt x="2690" y="92"/>
                </a:lnTo>
                <a:lnTo>
                  <a:pt x="2690" y="94"/>
                </a:lnTo>
                <a:lnTo>
                  <a:pt x="2689" y="94"/>
                </a:lnTo>
                <a:lnTo>
                  <a:pt x="2687" y="94"/>
                </a:lnTo>
                <a:lnTo>
                  <a:pt x="2685" y="94"/>
                </a:lnTo>
                <a:lnTo>
                  <a:pt x="2685" y="96"/>
                </a:lnTo>
                <a:lnTo>
                  <a:pt x="2683" y="96"/>
                </a:lnTo>
                <a:lnTo>
                  <a:pt x="2682" y="96"/>
                </a:lnTo>
                <a:lnTo>
                  <a:pt x="2682" y="97"/>
                </a:lnTo>
                <a:lnTo>
                  <a:pt x="2680" y="97"/>
                </a:lnTo>
                <a:lnTo>
                  <a:pt x="2678" y="97"/>
                </a:lnTo>
                <a:lnTo>
                  <a:pt x="2677" y="97"/>
                </a:lnTo>
                <a:lnTo>
                  <a:pt x="2675" y="97"/>
                </a:lnTo>
                <a:lnTo>
                  <a:pt x="2675" y="99"/>
                </a:lnTo>
                <a:lnTo>
                  <a:pt x="2675" y="101"/>
                </a:lnTo>
                <a:lnTo>
                  <a:pt x="2673" y="101"/>
                </a:lnTo>
                <a:lnTo>
                  <a:pt x="2675" y="103"/>
                </a:lnTo>
                <a:lnTo>
                  <a:pt x="2673" y="103"/>
                </a:lnTo>
                <a:lnTo>
                  <a:pt x="2673" y="104"/>
                </a:lnTo>
                <a:lnTo>
                  <a:pt x="2673" y="106"/>
                </a:lnTo>
                <a:lnTo>
                  <a:pt x="2671" y="106"/>
                </a:lnTo>
                <a:lnTo>
                  <a:pt x="2670" y="106"/>
                </a:lnTo>
                <a:lnTo>
                  <a:pt x="2668" y="106"/>
                </a:lnTo>
                <a:lnTo>
                  <a:pt x="2668" y="108"/>
                </a:lnTo>
                <a:lnTo>
                  <a:pt x="2670" y="108"/>
                </a:lnTo>
                <a:lnTo>
                  <a:pt x="2671" y="108"/>
                </a:lnTo>
                <a:lnTo>
                  <a:pt x="2671" y="109"/>
                </a:lnTo>
                <a:lnTo>
                  <a:pt x="2671" y="109"/>
                </a:lnTo>
                <a:lnTo>
                  <a:pt x="2670" y="111"/>
                </a:lnTo>
                <a:lnTo>
                  <a:pt x="2671" y="111"/>
                </a:lnTo>
                <a:lnTo>
                  <a:pt x="2673" y="111"/>
                </a:lnTo>
                <a:lnTo>
                  <a:pt x="2675" y="111"/>
                </a:lnTo>
                <a:lnTo>
                  <a:pt x="2675" y="113"/>
                </a:lnTo>
                <a:lnTo>
                  <a:pt x="2673" y="113"/>
                </a:lnTo>
                <a:lnTo>
                  <a:pt x="2671" y="113"/>
                </a:lnTo>
                <a:lnTo>
                  <a:pt x="2671" y="111"/>
                </a:lnTo>
                <a:lnTo>
                  <a:pt x="2670" y="113"/>
                </a:lnTo>
                <a:lnTo>
                  <a:pt x="2668" y="113"/>
                </a:lnTo>
                <a:lnTo>
                  <a:pt x="2668" y="115"/>
                </a:lnTo>
                <a:lnTo>
                  <a:pt x="2670" y="115"/>
                </a:lnTo>
                <a:lnTo>
                  <a:pt x="2673" y="115"/>
                </a:lnTo>
                <a:lnTo>
                  <a:pt x="2675" y="115"/>
                </a:lnTo>
                <a:lnTo>
                  <a:pt x="2677" y="115"/>
                </a:lnTo>
                <a:lnTo>
                  <a:pt x="2677" y="116"/>
                </a:lnTo>
                <a:lnTo>
                  <a:pt x="2678" y="116"/>
                </a:lnTo>
                <a:lnTo>
                  <a:pt x="2682" y="116"/>
                </a:lnTo>
                <a:lnTo>
                  <a:pt x="2683" y="118"/>
                </a:lnTo>
                <a:lnTo>
                  <a:pt x="2682" y="118"/>
                </a:lnTo>
                <a:lnTo>
                  <a:pt x="2682" y="120"/>
                </a:lnTo>
                <a:lnTo>
                  <a:pt x="2680" y="120"/>
                </a:lnTo>
                <a:lnTo>
                  <a:pt x="2677" y="120"/>
                </a:lnTo>
                <a:lnTo>
                  <a:pt x="2675" y="120"/>
                </a:lnTo>
                <a:lnTo>
                  <a:pt x="2675" y="121"/>
                </a:lnTo>
                <a:lnTo>
                  <a:pt x="2673" y="121"/>
                </a:lnTo>
                <a:lnTo>
                  <a:pt x="2673" y="123"/>
                </a:lnTo>
                <a:lnTo>
                  <a:pt x="2670" y="123"/>
                </a:lnTo>
                <a:lnTo>
                  <a:pt x="2668" y="123"/>
                </a:lnTo>
                <a:lnTo>
                  <a:pt x="2666" y="123"/>
                </a:lnTo>
                <a:lnTo>
                  <a:pt x="2665" y="123"/>
                </a:lnTo>
                <a:lnTo>
                  <a:pt x="2663" y="123"/>
                </a:lnTo>
                <a:lnTo>
                  <a:pt x="2661" y="123"/>
                </a:lnTo>
                <a:lnTo>
                  <a:pt x="2659" y="125"/>
                </a:lnTo>
                <a:lnTo>
                  <a:pt x="2656" y="125"/>
                </a:lnTo>
                <a:lnTo>
                  <a:pt x="2654" y="125"/>
                </a:lnTo>
                <a:lnTo>
                  <a:pt x="2653" y="125"/>
                </a:lnTo>
                <a:lnTo>
                  <a:pt x="2649" y="125"/>
                </a:lnTo>
                <a:lnTo>
                  <a:pt x="2648" y="125"/>
                </a:lnTo>
                <a:lnTo>
                  <a:pt x="2646" y="127"/>
                </a:lnTo>
                <a:lnTo>
                  <a:pt x="2644" y="127"/>
                </a:lnTo>
                <a:lnTo>
                  <a:pt x="2642" y="127"/>
                </a:lnTo>
                <a:lnTo>
                  <a:pt x="2641" y="127"/>
                </a:lnTo>
                <a:lnTo>
                  <a:pt x="2641" y="128"/>
                </a:lnTo>
                <a:lnTo>
                  <a:pt x="2642" y="128"/>
                </a:lnTo>
                <a:lnTo>
                  <a:pt x="2642" y="130"/>
                </a:lnTo>
                <a:lnTo>
                  <a:pt x="2641" y="130"/>
                </a:lnTo>
                <a:lnTo>
                  <a:pt x="2642" y="132"/>
                </a:lnTo>
                <a:lnTo>
                  <a:pt x="2644" y="132"/>
                </a:lnTo>
                <a:lnTo>
                  <a:pt x="2644" y="133"/>
                </a:lnTo>
                <a:lnTo>
                  <a:pt x="2646" y="133"/>
                </a:lnTo>
                <a:lnTo>
                  <a:pt x="2646" y="135"/>
                </a:lnTo>
                <a:lnTo>
                  <a:pt x="2648" y="135"/>
                </a:lnTo>
                <a:lnTo>
                  <a:pt x="2649" y="135"/>
                </a:lnTo>
                <a:lnTo>
                  <a:pt x="2651" y="137"/>
                </a:lnTo>
                <a:lnTo>
                  <a:pt x="2651" y="139"/>
                </a:lnTo>
                <a:lnTo>
                  <a:pt x="2651" y="140"/>
                </a:lnTo>
                <a:lnTo>
                  <a:pt x="2653" y="140"/>
                </a:lnTo>
                <a:lnTo>
                  <a:pt x="2654" y="140"/>
                </a:lnTo>
                <a:lnTo>
                  <a:pt x="2654" y="142"/>
                </a:lnTo>
                <a:lnTo>
                  <a:pt x="2654" y="142"/>
                </a:lnTo>
                <a:lnTo>
                  <a:pt x="2654" y="144"/>
                </a:lnTo>
                <a:lnTo>
                  <a:pt x="2658" y="144"/>
                </a:lnTo>
                <a:lnTo>
                  <a:pt x="2661" y="144"/>
                </a:lnTo>
                <a:lnTo>
                  <a:pt x="2663" y="144"/>
                </a:lnTo>
                <a:lnTo>
                  <a:pt x="2665" y="145"/>
                </a:lnTo>
                <a:lnTo>
                  <a:pt x="2666" y="145"/>
                </a:lnTo>
                <a:lnTo>
                  <a:pt x="2668" y="145"/>
                </a:lnTo>
                <a:lnTo>
                  <a:pt x="2668" y="147"/>
                </a:lnTo>
                <a:lnTo>
                  <a:pt x="2670" y="147"/>
                </a:lnTo>
                <a:lnTo>
                  <a:pt x="2670" y="149"/>
                </a:lnTo>
                <a:lnTo>
                  <a:pt x="2671" y="149"/>
                </a:lnTo>
                <a:lnTo>
                  <a:pt x="2673" y="149"/>
                </a:lnTo>
                <a:lnTo>
                  <a:pt x="2673" y="150"/>
                </a:lnTo>
                <a:lnTo>
                  <a:pt x="2675" y="150"/>
                </a:lnTo>
                <a:lnTo>
                  <a:pt x="2677" y="150"/>
                </a:lnTo>
                <a:lnTo>
                  <a:pt x="2678" y="150"/>
                </a:lnTo>
                <a:lnTo>
                  <a:pt x="2680" y="150"/>
                </a:lnTo>
                <a:lnTo>
                  <a:pt x="2680" y="150"/>
                </a:lnTo>
                <a:lnTo>
                  <a:pt x="2678" y="150"/>
                </a:lnTo>
                <a:lnTo>
                  <a:pt x="2677" y="150"/>
                </a:lnTo>
                <a:lnTo>
                  <a:pt x="2675" y="150"/>
                </a:lnTo>
                <a:lnTo>
                  <a:pt x="2673" y="150"/>
                </a:lnTo>
                <a:lnTo>
                  <a:pt x="2673" y="152"/>
                </a:lnTo>
                <a:lnTo>
                  <a:pt x="2670" y="152"/>
                </a:lnTo>
                <a:lnTo>
                  <a:pt x="2666" y="150"/>
                </a:lnTo>
                <a:lnTo>
                  <a:pt x="2665" y="150"/>
                </a:lnTo>
                <a:lnTo>
                  <a:pt x="2663" y="150"/>
                </a:lnTo>
                <a:lnTo>
                  <a:pt x="2661" y="150"/>
                </a:lnTo>
                <a:lnTo>
                  <a:pt x="2658" y="149"/>
                </a:lnTo>
                <a:lnTo>
                  <a:pt x="2654" y="147"/>
                </a:lnTo>
                <a:lnTo>
                  <a:pt x="2653" y="147"/>
                </a:lnTo>
                <a:lnTo>
                  <a:pt x="2649" y="147"/>
                </a:lnTo>
                <a:lnTo>
                  <a:pt x="2648" y="145"/>
                </a:lnTo>
                <a:lnTo>
                  <a:pt x="2646" y="145"/>
                </a:lnTo>
                <a:lnTo>
                  <a:pt x="2644" y="145"/>
                </a:lnTo>
                <a:lnTo>
                  <a:pt x="2642" y="145"/>
                </a:lnTo>
                <a:lnTo>
                  <a:pt x="2641" y="145"/>
                </a:lnTo>
                <a:lnTo>
                  <a:pt x="2639" y="145"/>
                </a:lnTo>
                <a:lnTo>
                  <a:pt x="2637" y="145"/>
                </a:lnTo>
                <a:lnTo>
                  <a:pt x="2636" y="147"/>
                </a:lnTo>
                <a:lnTo>
                  <a:pt x="2636" y="149"/>
                </a:lnTo>
                <a:lnTo>
                  <a:pt x="2637" y="149"/>
                </a:lnTo>
                <a:lnTo>
                  <a:pt x="2639" y="149"/>
                </a:lnTo>
                <a:lnTo>
                  <a:pt x="2641" y="150"/>
                </a:lnTo>
                <a:lnTo>
                  <a:pt x="2642" y="150"/>
                </a:lnTo>
                <a:lnTo>
                  <a:pt x="2639" y="152"/>
                </a:lnTo>
                <a:lnTo>
                  <a:pt x="2637" y="152"/>
                </a:lnTo>
                <a:lnTo>
                  <a:pt x="2636" y="150"/>
                </a:lnTo>
                <a:lnTo>
                  <a:pt x="2632" y="150"/>
                </a:lnTo>
                <a:lnTo>
                  <a:pt x="2630" y="150"/>
                </a:lnTo>
                <a:lnTo>
                  <a:pt x="2629" y="150"/>
                </a:lnTo>
                <a:lnTo>
                  <a:pt x="2627" y="150"/>
                </a:lnTo>
                <a:lnTo>
                  <a:pt x="2625" y="152"/>
                </a:lnTo>
                <a:lnTo>
                  <a:pt x="2627" y="152"/>
                </a:lnTo>
                <a:lnTo>
                  <a:pt x="2629" y="154"/>
                </a:lnTo>
                <a:lnTo>
                  <a:pt x="2630" y="156"/>
                </a:lnTo>
                <a:lnTo>
                  <a:pt x="2632" y="156"/>
                </a:lnTo>
                <a:lnTo>
                  <a:pt x="2634" y="157"/>
                </a:lnTo>
                <a:lnTo>
                  <a:pt x="2636" y="157"/>
                </a:lnTo>
                <a:lnTo>
                  <a:pt x="2637" y="157"/>
                </a:lnTo>
                <a:lnTo>
                  <a:pt x="2639" y="157"/>
                </a:lnTo>
                <a:lnTo>
                  <a:pt x="2639" y="159"/>
                </a:lnTo>
                <a:lnTo>
                  <a:pt x="2641" y="159"/>
                </a:lnTo>
                <a:lnTo>
                  <a:pt x="2644" y="159"/>
                </a:lnTo>
                <a:lnTo>
                  <a:pt x="2646" y="159"/>
                </a:lnTo>
                <a:lnTo>
                  <a:pt x="2648" y="159"/>
                </a:lnTo>
                <a:lnTo>
                  <a:pt x="2649" y="159"/>
                </a:lnTo>
                <a:lnTo>
                  <a:pt x="2651" y="161"/>
                </a:lnTo>
                <a:lnTo>
                  <a:pt x="2651" y="162"/>
                </a:lnTo>
                <a:lnTo>
                  <a:pt x="2653" y="162"/>
                </a:lnTo>
                <a:lnTo>
                  <a:pt x="2654" y="162"/>
                </a:lnTo>
                <a:lnTo>
                  <a:pt x="2654" y="164"/>
                </a:lnTo>
                <a:lnTo>
                  <a:pt x="2653" y="164"/>
                </a:lnTo>
                <a:lnTo>
                  <a:pt x="2651" y="164"/>
                </a:lnTo>
                <a:lnTo>
                  <a:pt x="2649" y="164"/>
                </a:lnTo>
                <a:lnTo>
                  <a:pt x="2649" y="162"/>
                </a:lnTo>
                <a:lnTo>
                  <a:pt x="2648" y="162"/>
                </a:lnTo>
                <a:lnTo>
                  <a:pt x="2646" y="161"/>
                </a:lnTo>
                <a:lnTo>
                  <a:pt x="2644" y="162"/>
                </a:lnTo>
                <a:lnTo>
                  <a:pt x="2641" y="161"/>
                </a:lnTo>
                <a:lnTo>
                  <a:pt x="2639" y="161"/>
                </a:lnTo>
                <a:lnTo>
                  <a:pt x="2637" y="161"/>
                </a:lnTo>
                <a:lnTo>
                  <a:pt x="2634" y="161"/>
                </a:lnTo>
                <a:lnTo>
                  <a:pt x="2634" y="162"/>
                </a:lnTo>
                <a:lnTo>
                  <a:pt x="2632" y="161"/>
                </a:lnTo>
                <a:lnTo>
                  <a:pt x="2630" y="161"/>
                </a:lnTo>
                <a:lnTo>
                  <a:pt x="2627" y="161"/>
                </a:lnTo>
                <a:lnTo>
                  <a:pt x="2625" y="159"/>
                </a:lnTo>
                <a:lnTo>
                  <a:pt x="2627" y="159"/>
                </a:lnTo>
                <a:lnTo>
                  <a:pt x="2625" y="157"/>
                </a:lnTo>
                <a:lnTo>
                  <a:pt x="2624" y="156"/>
                </a:lnTo>
                <a:lnTo>
                  <a:pt x="2624" y="154"/>
                </a:lnTo>
                <a:lnTo>
                  <a:pt x="2622" y="154"/>
                </a:lnTo>
                <a:lnTo>
                  <a:pt x="2620" y="154"/>
                </a:lnTo>
                <a:lnTo>
                  <a:pt x="2620" y="152"/>
                </a:lnTo>
                <a:lnTo>
                  <a:pt x="2620" y="150"/>
                </a:lnTo>
                <a:lnTo>
                  <a:pt x="2620" y="150"/>
                </a:lnTo>
                <a:lnTo>
                  <a:pt x="2620" y="149"/>
                </a:lnTo>
                <a:lnTo>
                  <a:pt x="2620" y="147"/>
                </a:lnTo>
                <a:lnTo>
                  <a:pt x="2618" y="147"/>
                </a:lnTo>
                <a:lnTo>
                  <a:pt x="2618" y="145"/>
                </a:lnTo>
                <a:lnTo>
                  <a:pt x="2617" y="145"/>
                </a:lnTo>
                <a:lnTo>
                  <a:pt x="2617" y="144"/>
                </a:lnTo>
                <a:lnTo>
                  <a:pt x="2615" y="144"/>
                </a:lnTo>
                <a:lnTo>
                  <a:pt x="2613" y="142"/>
                </a:lnTo>
                <a:lnTo>
                  <a:pt x="2613" y="140"/>
                </a:lnTo>
                <a:lnTo>
                  <a:pt x="2613" y="140"/>
                </a:lnTo>
                <a:lnTo>
                  <a:pt x="2612" y="140"/>
                </a:lnTo>
                <a:lnTo>
                  <a:pt x="2610" y="140"/>
                </a:lnTo>
                <a:lnTo>
                  <a:pt x="2608" y="140"/>
                </a:lnTo>
                <a:lnTo>
                  <a:pt x="2612" y="142"/>
                </a:lnTo>
                <a:lnTo>
                  <a:pt x="2612" y="144"/>
                </a:lnTo>
                <a:lnTo>
                  <a:pt x="2613" y="144"/>
                </a:lnTo>
                <a:lnTo>
                  <a:pt x="2613" y="145"/>
                </a:lnTo>
                <a:lnTo>
                  <a:pt x="2613" y="145"/>
                </a:lnTo>
                <a:lnTo>
                  <a:pt x="2613" y="147"/>
                </a:lnTo>
                <a:lnTo>
                  <a:pt x="2615" y="147"/>
                </a:lnTo>
                <a:lnTo>
                  <a:pt x="2615" y="149"/>
                </a:lnTo>
                <a:lnTo>
                  <a:pt x="2615" y="150"/>
                </a:lnTo>
                <a:lnTo>
                  <a:pt x="2615" y="150"/>
                </a:lnTo>
                <a:lnTo>
                  <a:pt x="2613" y="152"/>
                </a:lnTo>
                <a:lnTo>
                  <a:pt x="2613" y="152"/>
                </a:lnTo>
                <a:lnTo>
                  <a:pt x="2612" y="152"/>
                </a:lnTo>
                <a:lnTo>
                  <a:pt x="2612" y="154"/>
                </a:lnTo>
                <a:lnTo>
                  <a:pt x="2610" y="154"/>
                </a:lnTo>
                <a:lnTo>
                  <a:pt x="2610" y="156"/>
                </a:lnTo>
                <a:lnTo>
                  <a:pt x="2612" y="156"/>
                </a:lnTo>
                <a:lnTo>
                  <a:pt x="2612" y="157"/>
                </a:lnTo>
                <a:lnTo>
                  <a:pt x="2610" y="159"/>
                </a:lnTo>
                <a:lnTo>
                  <a:pt x="2610" y="161"/>
                </a:lnTo>
                <a:lnTo>
                  <a:pt x="2612" y="161"/>
                </a:lnTo>
                <a:lnTo>
                  <a:pt x="2613" y="161"/>
                </a:lnTo>
                <a:lnTo>
                  <a:pt x="2613" y="161"/>
                </a:lnTo>
                <a:lnTo>
                  <a:pt x="2613" y="162"/>
                </a:lnTo>
                <a:lnTo>
                  <a:pt x="2615" y="162"/>
                </a:lnTo>
                <a:lnTo>
                  <a:pt x="2615" y="164"/>
                </a:lnTo>
                <a:lnTo>
                  <a:pt x="2617" y="164"/>
                </a:lnTo>
                <a:lnTo>
                  <a:pt x="2618" y="166"/>
                </a:lnTo>
                <a:lnTo>
                  <a:pt x="2620" y="166"/>
                </a:lnTo>
                <a:lnTo>
                  <a:pt x="2620" y="168"/>
                </a:lnTo>
                <a:lnTo>
                  <a:pt x="2622" y="168"/>
                </a:lnTo>
                <a:lnTo>
                  <a:pt x="2625" y="169"/>
                </a:lnTo>
                <a:lnTo>
                  <a:pt x="2625" y="171"/>
                </a:lnTo>
                <a:lnTo>
                  <a:pt x="2627" y="171"/>
                </a:lnTo>
                <a:lnTo>
                  <a:pt x="2627" y="173"/>
                </a:lnTo>
                <a:lnTo>
                  <a:pt x="2627" y="174"/>
                </a:lnTo>
                <a:lnTo>
                  <a:pt x="2627" y="176"/>
                </a:lnTo>
                <a:lnTo>
                  <a:pt x="2625" y="178"/>
                </a:lnTo>
                <a:lnTo>
                  <a:pt x="2627" y="178"/>
                </a:lnTo>
                <a:lnTo>
                  <a:pt x="2627" y="180"/>
                </a:lnTo>
                <a:lnTo>
                  <a:pt x="2629" y="181"/>
                </a:lnTo>
                <a:lnTo>
                  <a:pt x="2629" y="183"/>
                </a:lnTo>
                <a:lnTo>
                  <a:pt x="2629" y="185"/>
                </a:lnTo>
                <a:lnTo>
                  <a:pt x="2630" y="186"/>
                </a:lnTo>
                <a:lnTo>
                  <a:pt x="2632" y="186"/>
                </a:lnTo>
                <a:lnTo>
                  <a:pt x="2634" y="188"/>
                </a:lnTo>
                <a:lnTo>
                  <a:pt x="2636" y="188"/>
                </a:lnTo>
                <a:lnTo>
                  <a:pt x="2636" y="190"/>
                </a:lnTo>
                <a:lnTo>
                  <a:pt x="2636" y="192"/>
                </a:lnTo>
                <a:lnTo>
                  <a:pt x="2636" y="193"/>
                </a:lnTo>
                <a:lnTo>
                  <a:pt x="2637" y="193"/>
                </a:lnTo>
                <a:lnTo>
                  <a:pt x="2639" y="193"/>
                </a:lnTo>
                <a:lnTo>
                  <a:pt x="2641" y="193"/>
                </a:lnTo>
                <a:lnTo>
                  <a:pt x="2642" y="193"/>
                </a:lnTo>
                <a:lnTo>
                  <a:pt x="2644" y="193"/>
                </a:lnTo>
                <a:lnTo>
                  <a:pt x="2646" y="193"/>
                </a:lnTo>
                <a:lnTo>
                  <a:pt x="2648" y="193"/>
                </a:lnTo>
                <a:lnTo>
                  <a:pt x="2648" y="192"/>
                </a:lnTo>
                <a:lnTo>
                  <a:pt x="2649" y="190"/>
                </a:lnTo>
                <a:lnTo>
                  <a:pt x="2651" y="190"/>
                </a:lnTo>
                <a:lnTo>
                  <a:pt x="2653" y="190"/>
                </a:lnTo>
                <a:lnTo>
                  <a:pt x="2654" y="190"/>
                </a:lnTo>
                <a:lnTo>
                  <a:pt x="2654" y="192"/>
                </a:lnTo>
                <a:lnTo>
                  <a:pt x="2654" y="192"/>
                </a:lnTo>
                <a:lnTo>
                  <a:pt x="2656" y="192"/>
                </a:lnTo>
                <a:lnTo>
                  <a:pt x="2658" y="192"/>
                </a:lnTo>
                <a:lnTo>
                  <a:pt x="2659" y="192"/>
                </a:lnTo>
                <a:lnTo>
                  <a:pt x="2659" y="193"/>
                </a:lnTo>
                <a:lnTo>
                  <a:pt x="2661" y="193"/>
                </a:lnTo>
                <a:lnTo>
                  <a:pt x="2663" y="193"/>
                </a:lnTo>
                <a:lnTo>
                  <a:pt x="2665" y="193"/>
                </a:lnTo>
                <a:lnTo>
                  <a:pt x="2665" y="193"/>
                </a:lnTo>
                <a:lnTo>
                  <a:pt x="2666" y="193"/>
                </a:lnTo>
                <a:lnTo>
                  <a:pt x="2668" y="193"/>
                </a:lnTo>
                <a:lnTo>
                  <a:pt x="2670" y="193"/>
                </a:lnTo>
                <a:lnTo>
                  <a:pt x="2670" y="195"/>
                </a:lnTo>
                <a:lnTo>
                  <a:pt x="2670" y="197"/>
                </a:lnTo>
                <a:lnTo>
                  <a:pt x="2671" y="197"/>
                </a:lnTo>
                <a:lnTo>
                  <a:pt x="2671" y="198"/>
                </a:lnTo>
                <a:lnTo>
                  <a:pt x="2673" y="198"/>
                </a:lnTo>
                <a:lnTo>
                  <a:pt x="2675" y="198"/>
                </a:lnTo>
                <a:lnTo>
                  <a:pt x="2675" y="200"/>
                </a:lnTo>
                <a:lnTo>
                  <a:pt x="2677" y="200"/>
                </a:lnTo>
                <a:lnTo>
                  <a:pt x="2677" y="202"/>
                </a:lnTo>
                <a:lnTo>
                  <a:pt x="2675" y="202"/>
                </a:lnTo>
                <a:lnTo>
                  <a:pt x="2675" y="204"/>
                </a:lnTo>
                <a:lnTo>
                  <a:pt x="2675" y="205"/>
                </a:lnTo>
                <a:lnTo>
                  <a:pt x="2675" y="207"/>
                </a:lnTo>
                <a:lnTo>
                  <a:pt x="2677" y="207"/>
                </a:lnTo>
                <a:lnTo>
                  <a:pt x="2677" y="209"/>
                </a:lnTo>
                <a:lnTo>
                  <a:pt x="2678" y="210"/>
                </a:lnTo>
                <a:lnTo>
                  <a:pt x="2680" y="210"/>
                </a:lnTo>
                <a:lnTo>
                  <a:pt x="2682" y="210"/>
                </a:lnTo>
                <a:lnTo>
                  <a:pt x="2683" y="210"/>
                </a:lnTo>
                <a:lnTo>
                  <a:pt x="2685" y="210"/>
                </a:lnTo>
                <a:lnTo>
                  <a:pt x="2687" y="210"/>
                </a:lnTo>
                <a:lnTo>
                  <a:pt x="2689" y="210"/>
                </a:lnTo>
                <a:lnTo>
                  <a:pt x="2690" y="210"/>
                </a:lnTo>
                <a:lnTo>
                  <a:pt x="2692" y="210"/>
                </a:lnTo>
                <a:lnTo>
                  <a:pt x="2692" y="212"/>
                </a:lnTo>
                <a:lnTo>
                  <a:pt x="2690" y="212"/>
                </a:lnTo>
                <a:lnTo>
                  <a:pt x="2689" y="210"/>
                </a:lnTo>
                <a:lnTo>
                  <a:pt x="2689" y="212"/>
                </a:lnTo>
                <a:lnTo>
                  <a:pt x="2687" y="212"/>
                </a:lnTo>
                <a:lnTo>
                  <a:pt x="2685" y="212"/>
                </a:lnTo>
                <a:lnTo>
                  <a:pt x="2683" y="212"/>
                </a:lnTo>
                <a:lnTo>
                  <a:pt x="2682" y="212"/>
                </a:lnTo>
                <a:lnTo>
                  <a:pt x="2680" y="212"/>
                </a:lnTo>
                <a:lnTo>
                  <a:pt x="2678" y="210"/>
                </a:lnTo>
                <a:lnTo>
                  <a:pt x="2675" y="209"/>
                </a:lnTo>
                <a:lnTo>
                  <a:pt x="2675" y="207"/>
                </a:lnTo>
                <a:lnTo>
                  <a:pt x="2673" y="207"/>
                </a:lnTo>
                <a:lnTo>
                  <a:pt x="2673" y="205"/>
                </a:lnTo>
                <a:lnTo>
                  <a:pt x="2671" y="205"/>
                </a:lnTo>
                <a:lnTo>
                  <a:pt x="2671" y="204"/>
                </a:lnTo>
                <a:lnTo>
                  <a:pt x="2671" y="202"/>
                </a:lnTo>
                <a:lnTo>
                  <a:pt x="2670" y="202"/>
                </a:lnTo>
                <a:lnTo>
                  <a:pt x="2670" y="200"/>
                </a:lnTo>
                <a:lnTo>
                  <a:pt x="2668" y="200"/>
                </a:lnTo>
                <a:lnTo>
                  <a:pt x="2668" y="198"/>
                </a:lnTo>
                <a:lnTo>
                  <a:pt x="2666" y="197"/>
                </a:lnTo>
                <a:lnTo>
                  <a:pt x="2665" y="197"/>
                </a:lnTo>
                <a:lnTo>
                  <a:pt x="2663" y="197"/>
                </a:lnTo>
                <a:lnTo>
                  <a:pt x="2661" y="195"/>
                </a:lnTo>
                <a:lnTo>
                  <a:pt x="2659" y="195"/>
                </a:lnTo>
                <a:lnTo>
                  <a:pt x="2661" y="193"/>
                </a:lnTo>
                <a:lnTo>
                  <a:pt x="2659" y="193"/>
                </a:lnTo>
                <a:lnTo>
                  <a:pt x="2659" y="193"/>
                </a:lnTo>
                <a:lnTo>
                  <a:pt x="2658" y="193"/>
                </a:lnTo>
                <a:lnTo>
                  <a:pt x="2656" y="193"/>
                </a:lnTo>
                <a:lnTo>
                  <a:pt x="2654" y="193"/>
                </a:lnTo>
                <a:lnTo>
                  <a:pt x="2654" y="193"/>
                </a:lnTo>
                <a:lnTo>
                  <a:pt x="2654" y="193"/>
                </a:lnTo>
                <a:lnTo>
                  <a:pt x="2653" y="193"/>
                </a:lnTo>
                <a:lnTo>
                  <a:pt x="2651" y="195"/>
                </a:lnTo>
                <a:lnTo>
                  <a:pt x="2649" y="195"/>
                </a:lnTo>
                <a:lnTo>
                  <a:pt x="2648" y="197"/>
                </a:lnTo>
                <a:lnTo>
                  <a:pt x="2646" y="197"/>
                </a:lnTo>
                <a:lnTo>
                  <a:pt x="2646" y="198"/>
                </a:lnTo>
                <a:lnTo>
                  <a:pt x="2648" y="198"/>
                </a:lnTo>
                <a:lnTo>
                  <a:pt x="2648" y="200"/>
                </a:lnTo>
                <a:lnTo>
                  <a:pt x="2648" y="202"/>
                </a:lnTo>
                <a:lnTo>
                  <a:pt x="2649" y="202"/>
                </a:lnTo>
                <a:lnTo>
                  <a:pt x="2651" y="204"/>
                </a:lnTo>
                <a:lnTo>
                  <a:pt x="2653" y="205"/>
                </a:lnTo>
                <a:lnTo>
                  <a:pt x="2654" y="205"/>
                </a:lnTo>
                <a:lnTo>
                  <a:pt x="2654" y="207"/>
                </a:lnTo>
                <a:lnTo>
                  <a:pt x="2654" y="207"/>
                </a:lnTo>
                <a:lnTo>
                  <a:pt x="2654" y="209"/>
                </a:lnTo>
                <a:lnTo>
                  <a:pt x="2656" y="210"/>
                </a:lnTo>
                <a:lnTo>
                  <a:pt x="2656" y="212"/>
                </a:lnTo>
                <a:lnTo>
                  <a:pt x="2654" y="214"/>
                </a:lnTo>
                <a:lnTo>
                  <a:pt x="2654" y="215"/>
                </a:lnTo>
                <a:lnTo>
                  <a:pt x="2654" y="219"/>
                </a:lnTo>
                <a:lnTo>
                  <a:pt x="2654" y="219"/>
                </a:lnTo>
                <a:lnTo>
                  <a:pt x="2654" y="221"/>
                </a:lnTo>
                <a:lnTo>
                  <a:pt x="2656" y="221"/>
                </a:lnTo>
                <a:lnTo>
                  <a:pt x="2656" y="222"/>
                </a:lnTo>
                <a:lnTo>
                  <a:pt x="2654" y="224"/>
                </a:lnTo>
                <a:lnTo>
                  <a:pt x="2654" y="226"/>
                </a:lnTo>
                <a:lnTo>
                  <a:pt x="2654" y="226"/>
                </a:lnTo>
                <a:lnTo>
                  <a:pt x="2653" y="227"/>
                </a:lnTo>
                <a:lnTo>
                  <a:pt x="2649" y="229"/>
                </a:lnTo>
                <a:lnTo>
                  <a:pt x="2649" y="231"/>
                </a:lnTo>
                <a:lnTo>
                  <a:pt x="2651" y="231"/>
                </a:lnTo>
                <a:lnTo>
                  <a:pt x="2651" y="233"/>
                </a:lnTo>
                <a:lnTo>
                  <a:pt x="2651" y="234"/>
                </a:lnTo>
                <a:lnTo>
                  <a:pt x="2649" y="234"/>
                </a:lnTo>
                <a:lnTo>
                  <a:pt x="2648" y="234"/>
                </a:lnTo>
                <a:lnTo>
                  <a:pt x="2646" y="234"/>
                </a:lnTo>
                <a:lnTo>
                  <a:pt x="2644" y="233"/>
                </a:lnTo>
                <a:lnTo>
                  <a:pt x="2642" y="233"/>
                </a:lnTo>
                <a:lnTo>
                  <a:pt x="2641" y="233"/>
                </a:lnTo>
                <a:lnTo>
                  <a:pt x="2639" y="233"/>
                </a:lnTo>
                <a:lnTo>
                  <a:pt x="2637" y="234"/>
                </a:lnTo>
                <a:lnTo>
                  <a:pt x="2634" y="234"/>
                </a:lnTo>
                <a:lnTo>
                  <a:pt x="2630" y="233"/>
                </a:lnTo>
                <a:lnTo>
                  <a:pt x="2630" y="231"/>
                </a:lnTo>
                <a:lnTo>
                  <a:pt x="2629" y="229"/>
                </a:lnTo>
                <a:lnTo>
                  <a:pt x="2627" y="229"/>
                </a:lnTo>
                <a:lnTo>
                  <a:pt x="2627" y="227"/>
                </a:lnTo>
                <a:lnTo>
                  <a:pt x="2625" y="226"/>
                </a:lnTo>
                <a:lnTo>
                  <a:pt x="2627" y="226"/>
                </a:lnTo>
                <a:lnTo>
                  <a:pt x="2627" y="227"/>
                </a:lnTo>
                <a:lnTo>
                  <a:pt x="2629" y="227"/>
                </a:lnTo>
                <a:lnTo>
                  <a:pt x="2630" y="227"/>
                </a:lnTo>
                <a:lnTo>
                  <a:pt x="2629" y="229"/>
                </a:lnTo>
                <a:lnTo>
                  <a:pt x="2630" y="229"/>
                </a:lnTo>
                <a:lnTo>
                  <a:pt x="2632" y="229"/>
                </a:lnTo>
                <a:lnTo>
                  <a:pt x="2632" y="227"/>
                </a:lnTo>
                <a:lnTo>
                  <a:pt x="2634" y="227"/>
                </a:lnTo>
                <a:lnTo>
                  <a:pt x="2634" y="229"/>
                </a:lnTo>
                <a:lnTo>
                  <a:pt x="2632" y="229"/>
                </a:lnTo>
                <a:lnTo>
                  <a:pt x="2632" y="231"/>
                </a:lnTo>
                <a:lnTo>
                  <a:pt x="2634" y="231"/>
                </a:lnTo>
                <a:lnTo>
                  <a:pt x="2636" y="231"/>
                </a:lnTo>
                <a:lnTo>
                  <a:pt x="2637" y="231"/>
                </a:lnTo>
                <a:lnTo>
                  <a:pt x="2639" y="231"/>
                </a:lnTo>
                <a:lnTo>
                  <a:pt x="2639" y="229"/>
                </a:lnTo>
                <a:lnTo>
                  <a:pt x="2641" y="229"/>
                </a:lnTo>
                <a:lnTo>
                  <a:pt x="2642" y="227"/>
                </a:lnTo>
                <a:lnTo>
                  <a:pt x="2641" y="227"/>
                </a:lnTo>
                <a:lnTo>
                  <a:pt x="2639" y="226"/>
                </a:lnTo>
                <a:lnTo>
                  <a:pt x="2639" y="224"/>
                </a:lnTo>
                <a:lnTo>
                  <a:pt x="2641" y="224"/>
                </a:lnTo>
                <a:lnTo>
                  <a:pt x="2641" y="222"/>
                </a:lnTo>
                <a:lnTo>
                  <a:pt x="2642" y="221"/>
                </a:lnTo>
                <a:lnTo>
                  <a:pt x="2641" y="221"/>
                </a:lnTo>
                <a:lnTo>
                  <a:pt x="2641" y="219"/>
                </a:lnTo>
                <a:lnTo>
                  <a:pt x="2642" y="219"/>
                </a:lnTo>
                <a:lnTo>
                  <a:pt x="2642" y="217"/>
                </a:lnTo>
                <a:lnTo>
                  <a:pt x="2641" y="217"/>
                </a:lnTo>
                <a:lnTo>
                  <a:pt x="2641" y="215"/>
                </a:lnTo>
                <a:lnTo>
                  <a:pt x="2641" y="214"/>
                </a:lnTo>
                <a:lnTo>
                  <a:pt x="2642" y="214"/>
                </a:lnTo>
                <a:lnTo>
                  <a:pt x="2644" y="212"/>
                </a:lnTo>
                <a:lnTo>
                  <a:pt x="2644" y="210"/>
                </a:lnTo>
                <a:lnTo>
                  <a:pt x="2644" y="209"/>
                </a:lnTo>
                <a:lnTo>
                  <a:pt x="2642" y="209"/>
                </a:lnTo>
                <a:lnTo>
                  <a:pt x="2641" y="207"/>
                </a:lnTo>
                <a:lnTo>
                  <a:pt x="2641" y="205"/>
                </a:lnTo>
                <a:lnTo>
                  <a:pt x="2641" y="204"/>
                </a:lnTo>
                <a:lnTo>
                  <a:pt x="2641" y="202"/>
                </a:lnTo>
                <a:lnTo>
                  <a:pt x="2642" y="202"/>
                </a:lnTo>
                <a:lnTo>
                  <a:pt x="2642" y="200"/>
                </a:lnTo>
                <a:lnTo>
                  <a:pt x="2641" y="200"/>
                </a:lnTo>
                <a:lnTo>
                  <a:pt x="2634" y="197"/>
                </a:lnTo>
                <a:lnTo>
                  <a:pt x="2632" y="197"/>
                </a:lnTo>
                <a:lnTo>
                  <a:pt x="2630" y="195"/>
                </a:lnTo>
                <a:lnTo>
                  <a:pt x="2629" y="195"/>
                </a:lnTo>
                <a:lnTo>
                  <a:pt x="2629" y="193"/>
                </a:lnTo>
                <a:lnTo>
                  <a:pt x="2627" y="193"/>
                </a:lnTo>
                <a:lnTo>
                  <a:pt x="2627" y="193"/>
                </a:lnTo>
                <a:lnTo>
                  <a:pt x="2625" y="193"/>
                </a:lnTo>
                <a:lnTo>
                  <a:pt x="2625" y="192"/>
                </a:lnTo>
                <a:lnTo>
                  <a:pt x="2625" y="190"/>
                </a:lnTo>
                <a:lnTo>
                  <a:pt x="2625" y="188"/>
                </a:lnTo>
                <a:lnTo>
                  <a:pt x="2624" y="188"/>
                </a:lnTo>
                <a:lnTo>
                  <a:pt x="2622" y="186"/>
                </a:lnTo>
                <a:lnTo>
                  <a:pt x="2622" y="185"/>
                </a:lnTo>
                <a:lnTo>
                  <a:pt x="2622" y="183"/>
                </a:lnTo>
                <a:lnTo>
                  <a:pt x="2620" y="183"/>
                </a:lnTo>
                <a:lnTo>
                  <a:pt x="2620" y="181"/>
                </a:lnTo>
                <a:lnTo>
                  <a:pt x="2618" y="181"/>
                </a:lnTo>
                <a:lnTo>
                  <a:pt x="2618" y="180"/>
                </a:lnTo>
                <a:lnTo>
                  <a:pt x="2618" y="178"/>
                </a:lnTo>
                <a:lnTo>
                  <a:pt x="2617" y="178"/>
                </a:lnTo>
                <a:lnTo>
                  <a:pt x="2615" y="178"/>
                </a:lnTo>
                <a:lnTo>
                  <a:pt x="2615" y="176"/>
                </a:lnTo>
                <a:lnTo>
                  <a:pt x="2615" y="174"/>
                </a:lnTo>
                <a:lnTo>
                  <a:pt x="2615" y="173"/>
                </a:lnTo>
                <a:lnTo>
                  <a:pt x="2613" y="173"/>
                </a:lnTo>
                <a:lnTo>
                  <a:pt x="2613" y="171"/>
                </a:lnTo>
                <a:lnTo>
                  <a:pt x="2613" y="169"/>
                </a:lnTo>
                <a:lnTo>
                  <a:pt x="2613" y="168"/>
                </a:lnTo>
                <a:lnTo>
                  <a:pt x="2612" y="168"/>
                </a:lnTo>
                <a:lnTo>
                  <a:pt x="2612" y="166"/>
                </a:lnTo>
                <a:lnTo>
                  <a:pt x="2610" y="166"/>
                </a:lnTo>
                <a:lnTo>
                  <a:pt x="2610" y="164"/>
                </a:lnTo>
                <a:lnTo>
                  <a:pt x="2605" y="162"/>
                </a:lnTo>
                <a:lnTo>
                  <a:pt x="2601" y="161"/>
                </a:lnTo>
                <a:lnTo>
                  <a:pt x="2600" y="159"/>
                </a:lnTo>
                <a:lnTo>
                  <a:pt x="2601" y="159"/>
                </a:lnTo>
                <a:lnTo>
                  <a:pt x="2601" y="157"/>
                </a:lnTo>
                <a:lnTo>
                  <a:pt x="2601" y="156"/>
                </a:lnTo>
                <a:lnTo>
                  <a:pt x="2601" y="154"/>
                </a:lnTo>
                <a:lnTo>
                  <a:pt x="2601" y="152"/>
                </a:lnTo>
                <a:lnTo>
                  <a:pt x="2600" y="150"/>
                </a:lnTo>
                <a:lnTo>
                  <a:pt x="2601" y="150"/>
                </a:lnTo>
                <a:lnTo>
                  <a:pt x="2600" y="150"/>
                </a:lnTo>
                <a:lnTo>
                  <a:pt x="2600" y="149"/>
                </a:lnTo>
                <a:lnTo>
                  <a:pt x="2598" y="147"/>
                </a:lnTo>
                <a:lnTo>
                  <a:pt x="2598" y="145"/>
                </a:lnTo>
                <a:lnTo>
                  <a:pt x="2596" y="145"/>
                </a:lnTo>
                <a:lnTo>
                  <a:pt x="2596" y="144"/>
                </a:lnTo>
                <a:lnTo>
                  <a:pt x="2595" y="144"/>
                </a:lnTo>
                <a:lnTo>
                  <a:pt x="2593" y="142"/>
                </a:lnTo>
                <a:lnTo>
                  <a:pt x="2591" y="142"/>
                </a:lnTo>
                <a:lnTo>
                  <a:pt x="2589" y="142"/>
                </a:lnTo>
                <a:lnTo>
                  <a:pt x="2588" y="142"/>
                </a:lnTo>
                <a:lnTo>
                  <a:pt x="2586" y="142"/>
                </a:lnTo>
                <a:lnTo>
                  <a:pt x="2584" y="140"/>
                </a:lnTo>
                <a:lnTo>
                  <a:pt x="2583" y="140"/>
                </a:lnTo>
                <a:lnTo>
                  <a:pt x="2583" y="142"/>
                </a:lnTo>
                <a:lnTo>
                  <a:pt x="2581" y="142"/>
                </a:lnTo>
                <a:lnTo>
                  <a:pt x="2577" y="142"/>
                </a:lnTo>
                <a:lnTo>
                  <a:pt x="2574" y="142"/>
                </a:lnTo>
                <a:lnTo>
                  <a:pt x="2572" y="142"/>
                </a:lnTo>
                <a:lnTo>
                  <a:pt x="2572" y="142"/>
                </a:lnTo>
                <a:lnTo>
                  <a:pt x="2572" y="140"/>
                </a:lnTo>
                <a:lnTo>
                  <a:pt x="2571" y="140"/>
                </a:lnTo>
                <a:lnTo>
                  <a:pt x="2569" y="140"/>
                </a:lnTo>
                <a:lnTo>
                  <a:pt x="2569" y="142"/>
                </a:lnTo>
                <a:lnTo>
                  <a:pt x="2571" y="144"/>
                </a:lnTo>
                <a:lnTo>
                  <a:pt x="2569" y="144"/>
                </a:lnTo>
                <a:lnTo>
                  <a:pt x="2569" y="145"/>
                </a:lnTo>
                <a:lnTo>
                  <a:pt x="2569" y="147"/>
                </a:lnTo>
                <a:lnTo>
                  <a:pt x="2571" y="147"/>
                </a:lnTo>
                <a:lnTo>
                  <a:pt x="2571" y="149"/>
                </a:lnTo>
                <a:lnTo>
                  <a:pt x="2571" y="150"/>
                </a:lnTo>
                <a:lnTo>
                  <a:pt x="2571" y="150"/>
                </a:lnTo>
                <a:lnTo>
                  <a:pt x="2572" y="150"/>
                </a:lnTo>
                <a:lnTo>
                  <a:pt x="2572" y="152"/>
                </a:lnTo>
                <a:lnTo>
                  <a:pt x="2572" y="154"/>
                </a:lnTo>
                <a:lnTo>
                  <a:pt x="2572" y="156"/>
                </a:lnTo>
                <a:lnTo>
                  <a:pt x="2572" y="157"/>
                </a:lnTo>
                <a:lnTo>
                  <a:pt x="2572" y="159"/>
                </a:lnTo>
                <a:lnTo>
                  <a:pt x="2572" y="159"/>
                </a:lnTo>
                <a:lnTo>
                  <a:pt x="2572" y="161"/>
                </a:lnTo>
                <a:lnTo>
                  <a:pt x="2571" y="162"/>
                </a:lnTo>
                <a:lnTo>
                  <a:pt x="2569" y="164"/>
                </a:lnTo>
                <a:lnTo>
                  <a:pt x="2567" y="164"/>
                </a:lnTo>
                <a:lnTo>
                  <a:pt x="2567" y="166"/>
                </a:lnTo>
                <a:lnTo>
                  <a:pt x="2567" y="168"/>
                </a:lnTo>
                <a:lnTo>
                  <a:pt x="2569" y="168"/>
                </a:lnTo>
                <a:lnTo>
                  <a:pt x="2569" y="169"/>
                </a:lnTo>
                <a:lnTo>
                  <a:pt x="2567" y="171"/>
                </a:lnTo>
                <a:lnTo>
                  <a:pt x="2569" y="171"/>
                </a:lnTo>
                <a:lnTo>
                  <a:pt x="2569" y="173"/>
                </a:lnTo>
                <a:lnTo>
                  <a:pt x="2571" y="173"/>
                </a:lnTo>
                <a:lnTo>
                  <a:pt x="2572" y="171"/>
                </a:lnTo>
                <a:lnTo>
                  <a:pt x="2572" y="171"/>
                </a:lnTo>
                <a:lnTo>
                  <a:pt x="2572" y="173"/>
                </a:lnTo>
                <a:lnTo>
                  <a:pt x="2574" y="173"/>
                </a:lnTo>
                <a:lnTo>
                  <a:pt x="2574" y="174"/>
                </a:lnTo>
                <a:lnTo>
                  <a:pt x="2574" y="176"/>
                </a:lnTo>
                <a:lnTo>
                  <a:pt x="2576" y="176"/>
                </a:lnTo>
                <a:lnTo>
                  <a:pt x="2576" y="178"/>
                </a:lnTo>
                <a:lnTo>
                  <a:pt x="2576" y="180"/>
                </a:lnTo>
                <a:lnTo>
                  <a:pt x="2576" y="181"/>
                </a:lnTo>
                <a:lnTo>
                  <a:pt x="2577" y="181"/>
                </a:lnTo>
                <a:lnTo>
                  <a:pt x="2579" y="181"/>
                </a:lnTo>
                <a:lnTo>
                  <a:pt x="2579" y="183"/>
                </a:lnTo>
                <a:lnTo>
                  <a:pt x="2577" y="185"/>
                </a:lnTo>
                <a:lnTo>
                  <a:pt x="2577" y="183"/>
                </a:lnTo>
                <a:lnTo>
                  <a:pt x="2576" y="183"/>
                </a:lnTo>
                <a:lnTo>
                  <a:pt x="2577" y="186"/>
                </a:lnTo>
                <a:lnTo>
                  <a:pt x="2577" y="188"/>
                </a:lnTo>
                <a:lnTo>
                  <a:pt x="2579" y="188"/>
                </a:lnTo>
                <a:lnTo>
                  <a:pt x="2581" y="188"/>
                </a:lnTo>
                <a:lnTo>
                  <a:pt x="2583" y="188"/>
                </a:lnTo>
                <a:lnTo>
                  <a:pt x="2584" y="188"/>
                </a:lnTo>
                <a:lnTo>
                  <a:pt x="2584" y="190"/>
                </a:lnTo>
                <a:lnTo>
                  <a:pt x="2586" y="190"/>
                </a:lnTo>
                <a:lnTo>
                  <a:pt x="2588" y="190"/>
                </a:lnTo>
                <a:lnTo>
                  <a:pt x="2589" y="190"/>
                </a:lnTo>
                <a:lnTo>
                  <a:pt x="2591" y="190"/>
                </a:lnTo>
                <a:lnTo>
                  <a:pt x="2591" y="192"/>
                </a:lnTo>
                <a:lnTo>
                  <a:pt x="2591" y="193"/>
                </a:lnTo>
                <a:lnTo>
                  <a:pt x="2593" y="193"/>
                </a:lnTo>
                <a:lnTo>
                  <a:pt x="2596" y="195"/>
                </a:lnTo>
                <a:lnTo>
                  <a:pt x="2598" y="195"/>
                </a:lnTo>
                <a:lnTo>
                  <a:pt x="2598" y="197"/>
                </a:lnTo>
                <a:lnTo>
                  <a:pt x="2600" y="197"/>
                </a:lnTo>
                <a:lnTo>
                  <a:pt x="2601" y="197"/>
                </a:lnTo>
                <a:lnTo>
                  <a:pt x="2603" y="197"/>
                </a:lnTo>
                <a:lnTo>
                  <a:pt x="2603" y="198"/>
                </a:lnTo>
                <a:lnTo>
                  <a:pt x="2605" y="198"/>
                </a:lnTo>
                <a:lnTo>
                  <a:pt x="2605" y="200"/>
                </a:lnTo>
                <a:lnTo>
                  <a:pt x="2605" y="204"/>
                </a:lnTo>
                <a:lnTo>
                  <a:pt x="2605" y="205"/>
                </a:lnTo>
                <a:lnTo>
                  <a:pt x="2605" y="207"/>
                </a:lnTo>
                <a:lnTo>
                  <a:pt x="2603" y="207"/>
                </a:lnTo>
                <a:lnTo>
                  <a:pt x="2601" y="207"/>
                </a:lnTo>
                <a:lnTo>
                  <a:pt x="2601" y="205"/>
                </a:lnTo>
                <a:lnTo>
                  <a:pt x="2600" y="205"/>
                </a:lnTo>
                <a:lnTo>
                  <a:pt x="2600" y="204"/>
                </a:lnTo>
                <a:lnTo>
                  <a:pt x="2598" y="204"/>
                </a:lnTo>
                <a:lnTo>
                  <a:pt x="2596" y="204"/>
                </a:lnTo>
                <a:lnTo>
                  <a:pt x="2595" y="202"/>
                </a:lnTo>
                <a:lnTo>
                  <a:pt x="2591" y="202"/>
                </a:lnTo>
                <a:lnTo>
                  <a:pt x="2591" y="200"/>
                </a:lnTo>
                <a:lnTo>
                  <a:pt x="2591" y="198"/>
                </a:lnTo>
                <a:lnTo>
                  <a:pt x="2589" y="198"/>
                </a:lnTo>
                <a:lnTo>
                  <a:pt x="2589" y="200"/>
                </a:lnTo>
                <a:lnTo>
                  <a:pt x="2588" y="200"/>
                </a:lnTo>
                <a:lnTo>
                  <a:pt x="2588" y="198"/>
                </a:lnTo>
                <a:lnTo>
                  <a:pt x="2584" y="198"/>
                </a:lnTo>
                <a:lnTo>
                  <a:pt x="2581" y="197"/>
                </a:lnTo>
                <a:lnTo>
                  <a:pt x="2579" y="197"/>
                </a:lnTo>
                <a:lnTo>
                  <a:pt x="2577" y="197"/>
                </a:lnTo>
                <a:lnTo>
                  <a:pt x="2576" y="197"/>
                </a:lnTo>
                <a:lnTo>
                  <a:pt x="2574" y="197"/>
                </a:lnTo>
                <a:lnTo>
                  <a:pt x="2574" y="195"/>
                </a:lnTo>
                <a:lnTo>
                  <a:pt x="2572" y="195"/>
                </a:lnTo>
                <a:lnTo>
                  <a:pt x="2571" y="193"/>
                </a:lnTo>
                <a:lnTo>
                  <a:pt x="2569" y="193"/>
                </a:lnTo>
                <a:lnTo>
                  <a:pt x="2567" y="193"/>
                </a:lnTo>
                <a:lnTo>
                  <a:pt x="2564" y="193"/>
                </a:lnTo>
                <a:lnTo>
                  <a:pt x="2562" y="192"/>
                </a:lnTo>
                <a:lnTo>
                  <a:pt x="2560" y="192"/>
                </a:lnTo>
                <a:lnTo>
                  <a:pt x="2557" y="192"/>
                </a:lnTo>
                <a:lnTo>
                  <a:pt x="2555" y="190"/>
                </a:lnTo>
                <a:lnTo>
                  <a:pt x="2554" y="190"/>
                </a:lnTo>
                <a:lnTo>
                  <a:pt x="2552" y="190"/>
                </a:lnTo>
                <a:lnTo>
                  <a:pt x="2550" y="190"/>
                </a:lnTo>
                <a:lnTo>
                  <a:pt x="2547" y="190"/>
                </a:lnTo>
                <a:lnTo>
                  <a:pt x="2543" y="190"/>
                </a:lnTo>
                <a:lnTo>
                  <a:pt x="2540" y="190"/>
                </a:lnTo>
                <a:lnTo>
                  <a:pt x="2536" y="190"/>
                </a:lnTo>
                <a:lnTo>
                  <a:pt x="2536" y="188"/>
                </a:lnTo>
                <a:lnTo>
                  <a:pt x="2535" y="188"/>
                </a:lnTo>
                <a:lnTo>
                  <a:pt x="2533" y="188"/>
                </a:lnTo>
                <a:lnTo>
                  <a:pt x="2531" y="188"/>
                </a:lnTo>
                <a:lnTo>
                  <a:pt x="2531" y="190"/>
                </a:lnTo>
                <a:lnTo>
                  <a:pt x="2531" y="192"/>
                </a:lnTo>
                <a:lnTo>
                  <a:pt x="2530" y="192"/>
                </a:lnTo>
                <a:lnTo>
                  <a:pt x="2530" y="193"/>
                </a:lnTo>
                <a:lnTo>
                  <a:pt x="2531" y="193"/>
                </a:lnTo>
                <a:lnTo>
                  <a:pt x="2531" y="193"/>
                </a:lnTo>
                <a:lnTo>
                  <a:pt x="2533" y="193"/>
                </a:lnTo>
                <a:lnTo>
                  <a:pt x="2533" y="195"/>
                </a:lnTo>
                <a:lnTo>
                  <a:pt x="2535" y="195"/>
                </a:lnTo>
                <a:lnTo>
                  <a:pt x="2535" y="197"/>
                </a:lnTo>
                <a:lnTo>
                  <a:pt x="2536" y="197"/>
                </a:lnTo>
                <a:lnTo>
                  <a:pt x="2538" y="197"/>
                </a:lnTo>
                <a:lnTo>
                  <a:pt x="2538" y="198"/>
                </a:lnTo>
                <a:lnTo>
                  <a:pt x="2540" y="198"/>
                </a:lnTo>
                <a:lnTo>
                  <a:pt x="2540" y="200"/>
                </a:lnTo>
                <a:lnTo>
                  <a:pt x="2540" y="202"/>
                </a:lnTo>
                <a:lnTo>
                  <a:pt x="2538" y="204"/>
                </a:lnTo>
                <a:lnTo>
                  <a:pt x="2535" y="204"/>
                </a:lnTo>
                <a:lnTo>
                  <a:pt x="2533" y="204"/>
                </a:lnTo>
                <a:lnTo>
                  <a:pt x="2533" y="205"/>
                </a:lnTo>
                <a:lnTo>
                  <a:pt x="2535" y="205"/>
                </a:lnTo>
                <a:lnTo>
                  <a:pt x="2535" y="207"/>
                </a:lnTo>
                <a:lnTo>
                  <a:pt x="2536" y="207"/>
                </a:lnTo>
                <a:lnTo>
                  <a:pt x="2536" y="209"/>
                </a:lnTo>
                <a:lnTo>
                  <a:pt x="2535" y="209"/>
                </a:lnTo>
                <a:lnTo>
                  <a:pt x="2531" y="209"/>
                </a:lnTo>
                <a:lnTo>
                  <a:pt x="2531" y="209"/>
                </a:lnTo>
                <a:lnTo>
                  <a:pt x="2530" y="209"/>
                </a:lnTo>
                <a:lnTo>
                  <a:pt x="2530" y="207"/>
                </a:lnTo>
                <a:lnTo>
                  <a:pt x="2530" y="205"/>
                </a:lnTo>
                <a:lnTo>
                  <a:pt x="2530" y="204"/>
                </a:lnTo>
                <a:lnTo>
                  <a:pt x="2531" y="204"/>
                </a:lnTo>
                <a:lnTo>
                  <a:pt x="2528" y="202"/>
                </a:lnTo>
                <a:lnTo>
                  <a:pt x="2526" y="202"/>
                </a:lnTo>
                <a:lnTo>
                  <a:pt x="2524" y="202"/>
                </a:lnTo>
                <a:lnTo>
                  <a:pt x="2526" y="200"/>
                </a:lnTo>
                <a:lnTo>
                  <a:pt x="2524" y="200"/>
                </a:lnTo>
                <a:lnTo>
                  <a:pt x="2523" y="200"/>
                </a:lnTo>
                <a:lnTo>
                  <a:pt x="2521" y="202"/>
                </a:lnTo>
                <a:lnTo>
                  <a:pt x="2519" y="202"/>
                </a:lnTo>
                <a:lnTo>
                  <a:pt x="2518" y="202"/>
                </a:lnTo>
                <a:lnTo>
                  <a:pt x="2518" y="204"/>
                </a:lnTo>
                <a:lnTo>
                  <a:pt x="2516" y="204"/>
                </a:lnTo>
                <a:lnTo>
                  <a:pt x="2516" y="205"/>
                </a:lnTo>
                <a:lnTo>
                  <a:pt x="2516" y="207"/>
                </a:lnTo>
                <a:lnTo>
                  <a:pt x="2514" y="207"/>
                </a:lnTo>
                <a:lnTo>
                  <a:pt x="2511" y="207"/>
                </a:lnTo>
                <a:lnTo>
                  <a:pt x="2509" y="207"/>
                </a:lnTo>
                <a:lnTo>
                  <a:pt x="2506" y="207"/>
                </a:lnTo>
                <a:lnTo>
                  <a:pt x="2504" y="207"/>
                </a:lnTo>
                <a:lnTo>
                  <a:pt x="2502" y="207"/>
                </a:lnTo>
                <a:lnTo>
                  <a:pt x="2501" y="207"/>
                </a:lnTo>
                <a:lnTo>
                  <a:pt x="2501" y="209"/>
                </a:lnTo>
                <a:lnTo>
                  <a:pt x="2499" y="209"/>
                </a:lnTo>
                <a:lnTo>
                  <a:pt x="2499" y="210"/>
                </a:lnTo>
                <a:lnTo>
                  <a:pt x="2497" y="210"/>
                </a:lnTo>
                <a:lnTo>
                  <a:pt x="2497" y="212"/>
                </a:lnTo>
                <a:lnTo>
                  <a:pt x="2499" y="212"/>
                </a:lnTo>
                <a:lnTo>
                  <a:pt x="2499" y="214"/>
                </a:lnTo>
                <a:lnTo>
                  <a:pt x="2497" y="214"/>
                </a:lnTo>
                <a:lnTo>
                  <a:pt x="2495" y="212"/>
                </a:lnTo>
                <a:lnTo>
                  <a:pt x="2494" y="212"/>
                </a:lnTo>
                <a:lnTo>
                  <a:pt x="2494" y="214"/>
                </a:lnTo>
                <a:lnTo>
                  <a:pt x="2492" y="214"/>
                </a:lnTo>
                <a:lnTo>
                  <a:pt x="2490" y="214"/>
                </a:lnTo>
                <a:lnTo>
                  <a:pt x="2490" y="214"/>
                </a:lnTo>
                <a:lnTo>
                  <a:pt x="2489" y="214"/>
                </a:lnTo>
                <a:lnTo>
                  <a:pt x="2487" y="214"/>
                </a:lnTo>
                <a:lnTo>
                  <a:pt x="2485" y="214"/>
                </a:lnTo>
                <a:lnTo>
                  <a:pt x="2485" y="212"/>
                </a:lnTo>
                <a:lnTo>
                  <a:pt x="2487" y="212"/>
                </a:lnTo>
                <a:lnTo>
                  <a:pt x="2489" y="212"/>
                </a:lnTo>
                <a:lnTo>
                  <a:pt x="2489" y="210"/>
                </a:lnTo>
                <a:lnTo>
                  <a:pt x="2490" y="210"/>
                </a:lnTo>
                <a:lnTo>
                  <a:pt x="2490" y="209"/>
                </a:lnTo>
                <a:lnTo>
                  <a:pt x="2489" y="209"/>
                </a:lnTo>
                <a:lnTo>
                  <a:pt x="2489" y="207"/>
                </a:lnTo>
                <a:lnTo>
                  <a:pt x="2489" y="205"/>
                </a:lnTo>
                <a:lnTo>
                  <a:pt x="2489" y="204"/>
                </a:lnTo>
                <a:lnTo>
                  <a:pt x="2487" y="204"/>
                </a:lnTo>
                <a:lnTo>
                  <a:pt x="2490" y="202"/>
                </a:lnTo>
                <a:lnTo>
                  <a:pt x="2489" y="202"/>
                </a:lnTo>
                <a:lnTo>
                  <a:pt x="2487" y="202"/>
                </a:lnTo>
                <a:lnTo>
                  <a:pt x="2483" y="204"/>
                </a:lnTo>
                <a:lnTo>
                  <a:pt x="2482" y="204"/>
                </a:lnTo>
                <a:lnTo>
                  <a:pt x="2482" y="205"/>
                </a:lnTo>
                <a:lnTo>
                  <a:pt x="2480" y="205"/>
                </a:lnTo>
                <a:lnTo>
                  <a:pt x="2477" y="207"/>
                </a:lnTo>
                <a:lnTo>
                  <a:pt x="2477" y="209"/>
                </a:lnTo>
                <a:lnTo>
                  <a:pt x="2478" y="209"/>
                </a:lnTo>
                <a:lnTo>
                  <a:pt x="2480" y="209"/>
                </a:lnTo>
                <a:lnTo>
                  <a:pt x="2480" y="210"/>
                </a:lnTo>
                <a:lnTo>
                  <a:pt x="2480" y="212"/>
                </a:lnTo>
                <a:lnTo>
                  <a:pt x="2478" y="212"/>
                </a:lnTo>
                <a:lnTo>
                  <a:pt x="2477" y="212"/>
                </a:lnTo>
                <a:lnTo>
                  <a:pt x="2477" y="210"/>
                </a:lnTo>
                <a:lnTo>
                  <a:pt x="2475" y="210"/>
                </a:lnTo>
                <a:lnTo>
                  <a:pt x="2475" y="209"/>
                </a:lnTo>
                <a:lnTo>
                  <a:pt x="2471" y="210"/>
                </a:lnTo>
                <a:lnTo>
                  <a:pt x="2471" y="212"/>
                </a:lnTo>
                <a:lnTo>
                  <a:pt x="2470" y="210"/>
                </a:lnTo>
                <a:lnTo>
                  <a:pt x="2470" y="212"/>
                </a:lnTo>
                <a:lnTo>
                  <a:pt x="2468" y="212"/>
                </a:lnTo>
                <a:lnTo>
                  <a:pt x="2468" y="210"/>
                </a:lnTo>
                <a:lnTo>
                  <a:pt x="2466" y="212"/>
                </a:lnTo>
                <a:lnTo>
                  <a:pt x="2465" y="212"/>
                </a:lnTo>
                <a:lnTo>
                  <a:pt x="2465" y="214"/>
                </a:lnTo>
                <a:lnTo>
                  <a:pt x="2463" y="215"/>
                </a:lnTo>
                <a:lnTo>
                  <a:pt x="2461" y="215"/>
                </a:lnTo>
                <a:lnTo>
                  <a:pt x="2461" y="217"/>
                </a:lnTo>
                <a:lnTo>
                  <a:pt x="2460" y="217"/>
                </a:lnTo>
                <a:lnTo>
                  <a:pt x="2460" y="219"/>
                </a:lnTo>
                <a:lnTo>
                  <a:pt x="2458" y="219"/>
                </a:lnTo>
                <a:lnTo>
                  <a:pt x="2456" y="221"/>
                </a:lnTo>
                <a:lnTo>
                  <a:pt x="2454" y="221"/>
                </a:lnTo>
                <a:lnTo>
                  <a:pt x="2453" y="221"/>
                </a:lnTo>
                <a:lnTo>
                  <a:pt x="2453" y="222"/>
                </a:lnTo>
                <a:lnTo>
                  <a:pt x="2451" y="224"/>
                </a:lnTo>
                <a:lnTo>
                  <a:pt x="2449" y="224"/>
                </a:lnTo>
                <a:lnTo>
                  <a:pt x="2449" y="224"/>
                </a:lnTo>
                <a:lnTo>
                  <a:pt x="2448" y="224"/>
                </a:lnTo>
                <a:lnTo>
                  <a:pt x="2448" y="226"/>
                </a:lnTo>
                <a:lnTo>
                  <a:pt x="2449" y="226"/>
                </a:lnTo>
                <a:lnTo>
                  <a:pt x="2449" y="227"/>
                </a:lnTo>
                <a:lnTo>
                  <a:pt x="2449" y="229"/>
                </a:lnTo>
                <a:lnTo>
                  <a:pt x="2449" y="231"/>
                </a:lnTo>
                <a:lnTo>
                  <a:pt x="2449" y="233"/>
                </a:lnTo>
                <a:lnTo>
                  <a:pt x="2449" y="233"/>
                </a:lnTo>
                <a:lnTo>
                  <a:pt x="2449" y="234"/>
                </a:lnTo>
                <a:lnTo>
                  <a:pt x="2449" y="234"/>
                </a:lnTo>
                <a:lnTo>
                  <a:pt x="2448" y="234"/>
                </a:lnTo>
                <a:lnTo>
                  <a:pt x="2446" y="234"/>
                </a:lnTo>
                <a:lnTo>
                  <a:pt x="2444" y="234"/>
                </a:lnTo>
                <a:lnTo>
                  <a:pt x="2442" y="234"/>
                </a:lnTo>
                <a:lnTo>
                  <a:pt x="2442" y="236"/>
                </a:lnTo>
                <a:lnTo>
                  <a:pt x="2441" y="236"/>
                </a:lnTo>
                <a:lnTo>
                  <a:pt x="2442" y="234"/>
                </a:lnTo>
                <a:lnTo>
                  <a:pt x="2441" y="234"/>
                </a:lnTo>
                <a:lnTo>
                  <a:pt x="2439" y="234"/>
                </a:lnTo>
                <a:lnTo>
                  <a:pt x="2437" y="234"/>
                </a:lnTo>
                <a:lnTo>
                  <a:pt x="2436" y="234"/>
                </a:lnTo>
                <a:lnTo>
                  <a:pt x="2436" y="234"/>
                </a:lnTo>
                <a:lnTo>
                  <a:pt x="2434" y="234"/>
                </a:lnTo>
                <a:lnTo>
                  <a:pt x="2432" y="234"/>
                </a:lnTo>
                <a:lnTo>
                  <a:pt x="2432" y="233"/>
                </a:lnTo>
                <a:lnTo>
                  <a:pt x="2430" y="231"/>
                </a:lnTo>
                <a:lnTo>
                  <a:pt x="2429" y="231"/>
                </a:lnTo>
                <a:lnTo>
                  <a:pt x="2427" y="231"/>
                </a:lnTo>
                <a:lnTo>
                  <a:pt x="2425" y="229"/>
                </a:lnTo>
                <a:lnTo>
                  <a:pt x="2425" y="227"/>
                </a:lnTo>
                <a:lnTo>
                  <a:pt x="2425" y="226"/>
                </a:lnTo>
                <a:lnTo>
                  <a:pt x="2427" y="226"/>
                </a:lnTo>
                <a:lnTo>
                  <a:pt x="2427" y="224"/>
                </a:lnTo>
                <a:lnTo>
                  <a:pt x="2429" y="224"/>
                </a:lnTo>
                <a:lnTo>
                  <a:pt x="2432" y="222"/>
                </a:lnTo>
                <a:lnTo>
                  <a:pt x="2434" y="222"/>
                </a:lnTo>
                <a:lnTo>
                  <a:pt x="2436" y="222"/>
                </a:lnTo>
                <a:lnTo>
                  <a:pt x="2437" y="222"/>
                </a:lnTo>
                <a:lnTo>
                  <a:pt x="2437" y="221"/>
                </a:lnTo>
                <a:lnTo>
                  <a:pt x="2436" y="221"/>
                </a:lnTo>
                <a:lnTo>
                  <a:pt x="2436" y="219"/>
                </a:lnTo>
                <a:lnTo>
                  <a:pt x="2434" y="219"/>
                </a:lnTo>
                <a:lnTo>
                  <a:pt x="2434" y="217"/>
                </a:lnTo>
                <a:lnTo>
                  <a:pt x="2432" y="217"/>
                </a:lnTo>
                <a:lnTo>
                  <a:pt x="2432" y="215"/>
                </a:lnTo>
                <a:lnTo>
                  <a:pt x="2430" y="215"/>
                </a:lnTo>
                <a:lnTo>
                  <a:pt x="2429" y="215"/>
                </a:lnTo>
                <a:lnTo>
                  <a:pt x="2429" y="214"/>
                </a:lnTo>
                <a:lnTo>
                  <a:pt x="2427" y="214"/>
                </a:lnTo>
                <a:lnTo>
                  <a:pt x="2427" y="212"/>
                </a:lnTo>
                <a:lnTo>
                  <a:pt x="2424" y="212"/>
                </a:lnTo>
                <a:lnTo>
                  <a:pt x="2422" y="212"/>
                </a:lnTo>
                <a:lnTo>
                  <a:pt x="2418" y="212"/>
                </a:lnTo>
                <a:lnTo>
                  <a:pt x="2415" y="212"/>
                </a:lnTo>
                <a:lnTo>
                  <a:pt x="2413" y="212"/>
                </a:lnTo>
                <a:lnTo>
                  <a:pt x="2410" y="212"/>
                </a:lnTo>
                <a:lnTo>
                  <a:pt x="2408" y="212"/>
                </a:lnTo>
                <a:lnTo>
                  <a:pt x="2408" y="210"/>
                </a:lnTo>
                <a:lnTo>
                  <a:pt x="2408" y="210"/>
                </a:lnTo>
                <a:lnTo>
                  <a:pt x="2407" y="210"/>
                </a:lnTo>
                <a:lnTo>
                  <a:pt x="2410" y="214"/>
                </a:lnTo>
                <a:lnTo>
                  <a:pt x="2413" y="215"/>
                </a:lnTo>
                <a:lnTo>
                  <a:pt x="2415" y="215"/>
                </a:lnTo>
                <a:lnTo>
                  <a:pt x="2415" y="217"/>
                </a:lnTo>
                <a:lnTo>
                  <a:pt x="2415" y="219"/>
                </a:lnTo>
                <a:lnTo>
                  <a:pt x="2417" y="219"/>
                </a:lnTo>
                <a:lnTo>
                  <a:pt x="2415" y="221"/>
                </a:lnTo>
                <a:lnTo>
                  <a:pt x="2417" y="221"/>
                </a:lnTo>
                <a:lnTo>
                  <a:pt x="2417" y="222"/>
                </a:lnTo>
                <a:lnTo>
                  <a:pt x="2417" y="224"/>
                </a:lnTo>
                <a:lnTo>
                  <a:pt x="2417" y="226"/>
                </a:lnTo>
                <a:lnTo>
                  <a:pt x="2417" y="229"/>
                </a:lnTo>
                <a:lnTo>
                  <a:pt x="2415" y="229"/>
                </a:lnTo>
                <a:lnTo>
                  <a:pt x="2417" y="231"/>
                </a:lnTo>
                <a:lnTo>
                  <a:pt x="2417" y="233"/>
                </a:lnTo>
                <a:lnTo>
                  <a:pt x="2418" y="233"/>
                </a:lnTo>
                <a:lnTo>
                  <a:pt x="2420" y="233"/>
                </a:lnTo>
                <a:lnTo>
                  <a:pt x="2422" y="234"/>
                </a:lnTo>
                <a:lnTo>
                  <a:pt x="2424" y="234"/>
                </a:lnTo>
                <a:lnTo>
                  <a:pt x="2424" y="234"/>
                </a:lnTo>
                <a:lnTo>
                  <a:pt x="2424" y="236"/>
                </a:lnTo>
                <a:lnTo>
                  <a:pt x="2425" y="238"/>
                </a:lnTo>
                <a:lnTo>
                  <a:pt x="2425" y="239"/>
                </a:lnTo>
                <a:lnTo>
                  <a:pt x="2425" y="241"/>
                </a:lnTo>
                <a:lnTo>
                  <a:pt x="2425" y="243"/>
                </a:lnTo>
                <a:lnTo>
                  <a:pt x="2424" y="243"/>
                </a:lnTo>
                <a:lnTo>
                  <a:pt x="2424" y="245"/>
                </a:lnTo>
                <a:lnTo>
                  <a:pt x="2425" y="246"/>
                </a:lnTo>
                <a:lnTo>
                  <a:pt x="2424" y="246"/>
                </a:lnTo>
                <a:lnTo>
                  <a:pt x="2422" y="246"/>
                </a:lnTo>
                <a:lnTo>
                  <a:pt x="2420" y="246"/>
                </a:lnTo>
                <a:lnTo>
                  <a:pt x="2418" y="248"/>
                </a:lnTo>
                <a:lnTo>
                  <a:pt x="2418" y="246"/>
                </a:lnTo>
                <a:lnTo>
                  <a:pt x="2420" y="246"/>
                </a:lnTo>
                <a:lnTo>
                  <a:pt x="2420" y="245"/>
                </a:lnTo>
                <a:lnTo>
                  <a:pt x="2420" y="243"/>
                </a:lnTo>
                <a:lnTo>
                  <a:pt x="2418" y="243"/>
                </a:lnTo>
                <a:lnTo>
                  <a:pt x="2417" y="243"/>
                </a:lnTo>
                <a:lnTo>
                  <a:pt x="2417" y="241"/>
                </a:lnTo>
                <a:lnTo>
                  <a:pt x="2415" y="243"/>
                </a:lnTo>
                <a:lnTo>
                  <a:pt x="2413" y="243"/>
                </a:lnTo>
                <a:lnTo>
                  <a:pt x="2412" y="243"/>
                </a:lnTo>
                <a:lnTo>
                  <a:pt x="2412" y="241"/>
                </a:lnTo>
                <a:lnTo>
                  <a:pt x="2408" y="241"/>
                </a:lnTo>
                <a:lnTo>
                  <a:pt x="2408" y="241"/>
                </a:lnTo>
                <a:lnTo>
                  <a:pt x="2408" y="243"/>
                </a:lnTo>
                <a:lnTo>
                  <a:pt x="2407" y="245"/>
                </a:lnTo>
                <a:lnTo>
                  <a:pt x="2407" y="246"/>
                </a:lnTo>
                <a:lnTo>
                  <a:pt x="2405" y="246"/>
                </a:lnTo>
                <a:lnTo>
                  <a:pt x="2405" y="248"/>
                </a:lnTo>
                <a:lnTo>
                  <a:pt x="2403" y="248"/>
                </a:lnTo>
                <a:lnTo>
                  <a:pt x="2401" y="248"/>
                </a:lnTo>
                <a:lnTo>
                  <a:pt x="2401" y="250"/>
                </a:lnTo>
                <a:lnTo>
                  <a:pt x="2400" y="250"/>
                </a:lnTo>
                <a:lnTo>
                  <a:pt x="2398" y="250"/>
                </a:lnTo>
                <a:lnTo>
                  <a:pt x="2398" y="251"/>
                </a:lnTo>
                <a:lnTo>
                  <a:pt x="2396" y="253"/>
                </a:lnTo>
                <a:lnTo>
                  <a:pt x="2395" y="255"/>
                </a:lnTo>
                <a:lnTo>
                  <a:pt x="2393" y="255"/>
                </a:lnTo>
                <a:lnTo>
                  <a:pt x="2393" y="257"/>
                </a:lnTo>
                <a:lnTo>
                  <a:pt x="2393" y="258"/>
                </a:lnTo>
                <a:lnTo>
                  <a:pt x="2395" y="260"/>
                </a:lnTo>
                <a:lnTo>
                  <a:pt x="2398" y="263"/>
                </a:lnTo>
                <a:lnTo>
                  <a:pt x="2400" y="263"/>
                </a:lnTo>
                <a:lnTo>
                  <a:pt x="2400" y="265"/>
                </a:lnTo>
                <a:lnTo>
                  <a:pt x="2401" y="265"/>
                </a:lnTo>
                <a:lnTo>
                  <a:pt x="2401" y="267"/>
                </a:lnTo>
                <a:lnTo>
                  <a:pt x="2403" y="267"/>
                </a:lnTo>
                <a:lnTo>
                  <a:pt x="2401" y="268"/>
                </a:lnTo>
                <a:lnTo>
                  <a:pt x="2401" y="267"/>
                </a:lnTo>
                <a:lnTo>
                  <a:pt x="2400" y="267"/>
                </a:lnTo>
                <a:lnTo>
                  <a:pt x="2400" y="268"/>
                </a:lnTo>
                <a:lnTo>
                  <a:pt x="2400" y="270"/>
                </a:lnTo>
                <a:lnTo>
                  <a:pt x="2398" y="268"/>
                </a:lnTo>
                <a:lnTo>
                  <a:pt x="2398" y="270"/>
                </a:lnTo>
                <a:lnTo>
                  <a:pt x="2396" y="272"/>
                </a:lnTo>
                <a:lnTo>
                  <a:pt x="2395" y="270"/>
                </a:lnTo>
                <a:lnTo>
                  <a:pt x="2393" y="270"/>
                </a:lnTo>
                <a:lnTo>
                  <a:pt x="2391" y="270"/>
                </a:lnTo>
                <a:lnTo>
                  <a:pt x="2391" y="268"/>
                </a:lnTo>
                <a:lnTo>
                  <a:pt x="2389" y="268"/>
                </a:lnTo>
                <a:lnTo>
                  <a:pt x="2388" y="268"/>
                </a:lnTo>
                <a:lnTo>
                  <a:pt x="2386" y="268"/>
                </a:lnTo>
                <a:lnTo>
                  <a:pt x="2384" y="267"/>
                </a:lnTo>
                <a:lnTo>
                  <a:pt x="2383" y="267"/>
                </a:lnTo>
                <a:lnTo>
                  <a:pt x="2381" y="267"/>
                </a:lnTo>
                <a:lnTo>
                  <a:pt x="2379" y="267"/>
                </a:lnTo>
                <a:lnTo>
                  <a:pt x="2377" y="265"/>
                </a:lnTo>
                <a:lnTo>
                  <a:pt x="2376" y="263"/>
                </a:lnTo>
                <a:lnTo>
                  <a:pt x="2374" y="263"/>
                </a:lnTo>
                <a:lnTo>
                  <a:pt x="2372" y="263"/>
                </a:lnTo>
                <a:lnTo>
                  <a:pt x="2371" y="263"/>
                </a:lnTo>
                <a:lnTo>
                  <a:pt x="2371" y="265"/>
                </a:lnTo>
                <a:lnTo>
                  <a:pt x="2369" y="265"/>
                </a:lnTo>
                <a:lnTo>
                  <a:pt x="2369" y="267"/>
                </a:lnTo>
                <a:lnTo>
                  <a:pt x="2367" y="267"/>
                </a:lnTo>
                <a:lnTo>
                  <a:pt x="2369" y="268"/>
                </a:lnTo>
                <a:lnTo>
                  <a:pt x="2369" y="270"/>
                </a:lnTo>
                <a:lnTo>
                  <a:pt x="2371" y="270"/>
                </a:lnTo>
                <a:lnTo>
                  <a:pt x="2372" y="272"/>
                </a:lnTo>
                <a:lnTo>
                  <a:pt x="2374" y="274"/>
                </a:lnTo>
                <a:lnTo>
                  <a:pt x="2376" y="274"/>
                </a:lnTo>
                <a:lnTo>
                  <a:pt x="2377" y="275"/>
                </a:lnTo>
                <a:lnTo>
                  <a:pt x="2379" y="274"/>
                </a:lnTo>
                <a:lnTo>
                  <a:pt x="2381" y="274"/>
                </a:lnTo>
                <a:lnTo>
                  <a:pt x="2383" y="274"/>
                </a:lnTo>
                <a:lnTo>
                  <a:pt x="2383" y="275"/>
                </a:lnTo>
                <a:lnTo>
                  <a:pt x="2383" y="275"/>
                </a:lnTo>
                <a:lnTo>
                  <a:pt x="2384" y="275"/>
                </a:lnTo>
                <a:lnTo>
                  <a:pt x="2386" y="277"/>
                </a:lnTo>
                <a:lnTo>
                  <a:pt x="2384" y="279"/>
                </a:lnTo>
                <a:lnTo>
                  <a:pt x="2383" y="279"/>
                </a:lnTo>
                <a:lnTo>
                  <a:pt x="2383" y="280"/>
                </a:lnTo>
                <a:lnTo>
                  <a:pt x="2381" y="280"/>
                </a:lnTo>
                <a:lnTo>
                  <a:pt x="2379" y="280"/>
                </a:lnTo>
                <a:lnTo>
                  <a:pt x="2377" y="280"/>
                </a:lnTo>
                <a:lnTo>
                  <a:pt x="2376" y="280"/>
                </a:lnTo>
                <a:lnTo>
                  <a:pt x="2374" y="280"/>
                </a:lnTo>
                <a:lnTo>
                  <a:pt x="2374" y="279"/>
                </a:lnTo>
                <a:lnTo>
                  <a:pt x="2372" y="279"/>
                </a:lnTo>
                <a:lnTo>
                  <a:pt x="2371" y="279"/>
                </a:lnTo>
                <a:lnTo>
                  <a:pt x="2369" y="279"/>
                </a:lnTo>
                <a:lnTo>
                  <a:pt x="2369" y="277"/>
                </a:lnTo>
                <a:lnTo>
                  <a:pt x="2367" y="275"/>
                </a:lnTo>
                <a:lnTo>
                  <a:pt x="2367" y="275"/>
                </a:lnTo>
                <a:lnTo>
                  <a:pt x="2367" y="275"/>
                </a:lnTo>
                <a:lnTo>
                  <a:pt x="2367" y="274"/>
                </a:lnTo>
                <a:lnTo>
                  <a:pt x="2366" y="274"/>
                </a:lnTo>
                <a:lnTo>
                  <a:pt x="2366" y="275"/>
                </a:lnTo>
                <a:lnTo>
                  <a:pt x="2364" y="275"/>
                </a:lnTo>
                <a:lnTo>
                  <a:pt x="2362" y="275"/>
                </a:lnTo>
                <a:lnTo>
                  <a:pt x="2360" y="275"/>
                </a:lnTo>
                <a:lnTo>
                  <a:pt x="2359" y="275"/>
                </a:lnTo>
                <a:lnTo>
                  <a:pt x="2359" y="274"/>
                </a:lnTo>
                <a:lnTo>
                  <a:pt x="2357" y="274"/>
                </a:lnTo>
                <a:lnTo>
                  <a:pt x="2357" y="272"/>
                </a:lnTo>
                <a:lnTo>
                  <a:pt x="2357" y="270"/>
                </a:lnTo>
                <a:lnTo>
                  <a:pt x="2357" y="268"/>
                </a:lnTo>
                <a:lnTo>
                  <a:pt x="2355" y="268"/>
                </a:lnTo>
                <a:lnTo>
                  <a:pt x="2355" y="267"/>
                </a:lnTo>
                <a:lnTo>
                  <a:pt x="2354" y="267"/>
                </a:lnTo>
                <a:lnTo>
                  <a:pt x="2354" y="265"/>
                </a:lnTo>
                <a:lnTo>
                  <a:pt x="2354" y="263"/>
                </a:lnTo>
                <a:lnTo>
                  <a:pt x="2352" y="263"/>
                </a:lnTo>
                <a:lnTo>
                  <a:pt x="2352" y="262"/>
                </a:lnTo>
                <a:lnTo>
                  <a:pt x="2350" y="262"/>
                </a:lnTo>
                <a:lnTo>
                  <a:pt x="2350" y="260"/>
                </a:lnTo>
                <a:lnTo>
                  <a:pt x="2350" y="258"/>
                </a:lnTo>
                <a:lnTo>
                  <a:pt x="2352" y="258"/>
                </a:lnTo>
                <a:lnTo>
                  <a:pt x="2352" y="257"/>
                </a:lnTo>
                <a:lnTo>
                  <a:pt x="2350" y="257"/>
                </a:lnTo>
                <a:lnTo>
                  <a:pt x="2350" y="255"/>
                </a:lnTo>
                <a:lnTo>
                  <a:pt x="2352" y="255"/>
                </a:lnTo>
                <a:lnTo>
                  <a:pt x="2352" y="253"/>
                </a:lnTo>
                <a:lnTo>
                  <a:pt x="2350" y="253"/>
                </a:lnTo>
                <a:lnTo>
                  <a:pt x="2350" y="251"/>
                </a:lnTo>
                <a:lnTo>
                  <a:pt x="2348" y="250"/>
                </a:lnTo>
                <a:lnTo>
                  <a:pt x="2347" y="250"/>
                </a:lnTo>
                <a:lnTo>
                  <a:pt x="2345" y="248"/>
                </a:lnTo>
                <a:lnTo>
                  <a:pt x="2343" y="248"/>
                </a:lnTo>
                <a:lnTo>
                  <a:pt x="2342" y="248"/>
                </a:lnTo>
                <a:lnTo>
                  <a:pt x="2342" y="246"/>
                </a:lnTo>
                <a:lnTo>
                  <a:pt x="2338" y="246"/>
                </a:lnTo>
                <a:lnTo>
                  <a:pt x="2338" y="245"/>
                </a:lnTo>
                <a:lnTo>
                  <a:pt x="2336" y="245"/>
                </a:lnTo>
                <a:lnTo>
                  <a:pt x="2335" y="245"/>
                </a:lnTo>
                <a:lnTo>
                  <a:pt x="2335" y="243"/>
                </a:lnTo>
                <a:lnTo>
                  <a:pt x="2333" y="243"/>
                </a:lnTo>
                <a:lnTo>
                  <a:pt x="2333" y="241"/>
                </a:lnTo>
                <a:lnTo>
                  <a:pt x="2331" y="241"/>
                </a:lnTo>
                <a:lnTo>
                  <a:pt x="2330" y="239"/>
                </a:lnTo>
                <a:lnTo>
                  <a:pt x="2328" y="239"/>
                </a:lnTo>
                <a:lnTo>
                  <a:pt x="2328" y="238"/>
                </a:lnTo>
                <a:lnTo>
                  <a:pt x="2326" y="238"/>
                </a:lnTo>
                <a:lnTo>
                  <a:pt x="2326" y="236"/>
                </a:lnTo>
                <a:lnTo>
                  <a:pt x="2326" y="236"/>
                </a:lnTo>
                <a:lnTo>
                  <a:pt x="2326" y="234"/>
                </a:lnTo>
                <a:lnTo>
                  <a:pt x="2326" y="234"/>
                </a:lnTo>
                <a:lnTo>
                  <a:pt x="2328" y="234"/>
                </a:lnTo>
                <a:lnTo>
                  <a:pt x="2330" y="234"/>
                </a:lnTo>
                <a:lnTo>
                  <a:pt x="2330" y="236"/>
                </a:lnTo>
                <a:lnTo>
                  <a:pt x="2331" y="238"/>
                </a:lnTo>
                <a:lnTo>
                  <a:pt x="2336" y="239"/>
                </a:lnTo>
                <a:lnTo>
                  <a:pt x="2338" y="239"/>
                </a:lnTo>
                <a:lnTo>
                  <a:pt x="2338" y="241"/>
                </a:lnTo>
                <a:lnTo>
                  <a:pt x="2340" y="241"/>
                </a:lnTo>
                <a:lnTo>
                  <a:pt x="2342" y="241"/>
                </a:lnTo>
                <a:lnTo>
                  <a:pt x="2343" y="241"/>
                </a:lnTo>
                <a:lnTo>
                  <a:pt x="2345" y="243"/>
                </a:lnTo>
                <a:lnTo>
                  <a:pt x="2347" y="243"/>
                </a:lnTo>
                <a:lnTo>
                  <a:pt x="2347" y="241"/>
                </a:lnTo>
                <a:lnTo>
                  <a:pt x="2348" y="241"/>
                </a:lnTo>
                <a:lnTo>
                  <a:pt x="2352" y="243"/>
                </a:lnTo>
                <a:lnTo>
                  <a:pt x="2352" y="245"/>
                </a:lnTo>
                <a:lnTo>
                  <a:pt x="2354" y="245"/>
                </a:lnTo>
                <a:lnTo>
                  <a:pt x="2355" y="245"/>
                </a:lnTo>
                <a:lnTo>
                  <a:pt x="2357" y="245"/>
                </a:lnTo>
                <a:lnTo>
                  <a:pt x="2359" y="245"/>
                </a:lnTo>
                <a:lnTo>
                  <a:pt x="2360" y="246"/>
                </a:lnTo>
                <a:lnTo>
                  <a:pt x="2362" y="246"/>
                </a:lnTo>
                <a:lnTo>
                  <a:pt x="2364" y="246"/>
                </a:lnTo>
                <a:lnTo>
                  <a:pt x="2366" y="246"/>
                </a:lnTo>
                <a:lnTo>
                  <a:pt x="2367" y="246"/>
                </a:lnTo>
                <a:lnTo>
                  <a:pt x="2369" y="246"/>
                </a:lnTo>
                <a:lnTo>
                  <a:pt x="2371" y="248"/>
                </a:lnTo>
                <a:lnTo>
                  <a:pt x="2372" y="248"/>
                </a:lnTo>
                <a:lnTo>
                  <a:pt x="2374" y="248"/>
                </a:lnTo>
                <a:lnTo>
                  <a:pt x="2377" y="248"/>
                </a:lnTo>
                <a:lnTo>
                  <a:pt x="2381" y="250"/>
                </a:lnTo>
                <a:lnTo>
                  <a:pt x="2383" y="248"/>
                </a:lnTo>
                <a:lnTo>
                  <a:pt x="2384" y="248"/>
                </a:lnTo>
                <a:lnTo>
                  <a:pt x="2386" y="248"/>
                </a:lnTo>
                <a:lnTo>
                  <a:pt x="2388" y="246"/>
                </a:lnTo>
                <a:lnTo>
                  <a:pt x="2389" y="246"/>
                </a:lnTo>
                <a:lnTo>
                  <a:pt x="2391" y="245"/>
                </a:lnTo>
                <a:lnTo>
                  <a:pt x="2393" y="245"/>
                </a:lnTo>
                <a:lnTo>
                  <a:pt x="2393" y="243"/>
                </a:lnTo>
                <a:lnTo>
                  <a:pt x="2395" y="243"/>
                </a:lnTo>
                <a:lnTo>
                  <a:pt x="2395" y="241"/>
                </a:lnTo>
                <a:lnTo>
                  <a:pt x="2396" y="241"/>
                </a:lnTo>
                <a:lnTo>
                  <a:pt x="2396" y="239"/>
                </a:lnTo>
                <a:lnTo>
                  <a:pt x="2398" y="238"/>
                </a:lnTo>
                <a:lnTo>
                  <a:pt x="2398" y="236"/>
                </a:lnTo>
                <a:lnTo>
                  <a:pt x="2400" y="234"/>
                </a:lnTo>
                <a:lnTo>
                  <a:pt x="2398" y="234"/>
                </a:lnTo>
                <a:lnTo>
                  <a:pt x="2398" y="234"/>
                </a:lnTo>
                <a:lnTo>
                  <a:pt x="2398" y="233"/>
                </a:lnTo>
                <a:lnTo>
                  <a:pt x="2396" y="233"/>
                </a:lnTo>
                <a:lnTo>
                  <a:pt x="2396" y="231"/>
                </a:lnTo>
                <a:lnTo>
                  <a:pt x="2395" y="231"/>
                </a:lnTo>
                <a:lnTo>
                  <a:pt x="2395" y="229"/>
                </a:lnTo>
                <a:lnTo>
                  <a:pt x="2393" y="229"/>
                </a:lnTo>
                <a:lnTo>
                  <a:pt x="2393" y="227"/>
                </a:lnTo>
                <a:lnTo>
                  <a:pt x="2393" y="226"/>
                </a:lnTo>
                <a:lnTo>
                  <a:pt x="2391" y="226"/>
                </a:lnTo>
                <a:lnTo>
                  <a:pt x="2389" y="224"/>
                </a:lnTo>
                <a:lnTo>
                  <a:pt x="2388" y="224"/>
                </a:lnTo>
                <a:lnTo>
                  <a:pt x="2386" y="224"/>
                </a:lnTo>
                <a:lnTo>
                  <a:pt x="2386" y="222"/>
                </a:lnTo>
                <a:lnTo>
                  <a:pt x="2384" y="222"/>
                </a:lnTo>
                <a:lnTo>
                  <a:pt x="2383" y="221"/>
                </a:lnTo>
                <a:lnTo>
                  <a:pt x="2381" y="221"/>
                </a:lnTo>
                <a:lnTo>
                  <a:pt x="2379" y="221"/>
                </a:lnTo>
                <a:lnTo>
                  <a:pt x="2377" y="221"/>
                </a:lnTo>
                <a:lnTo>
                  <a:pt x="2376" y="219"/>
                </a:lnTo>
                <a:lnTo>
                  <a:pt x="2374" y="217"/>
                </a:lnTo>
                <a:lnTo>
                  <a:pt x="2372" y="217"/>
                </a:lnTo>
                <a:lnTo>
                  <a:pt x="2371" y="217"/>
                </a:lnTo>
                <a:lnTo>
                  <a:pt x="2369" y="215"/>
                </a:lnTo>
                <a:lnTo>
                  <a:pt x="2369" y="217"/>
                </a:lnTo>
                <a:lnTo>
                  <a:pt x="2367" y="215"/>
                </a:lnTo>
                <a:lnTo>
                  <a:pt x="2367" y="215"/>
                </a:lnTo>
                <a:lnTo>
                  <a:pt x="2367" y="214"/>
                </a:lnTo>
                <a:lnTo>
                  <a:pt x="2366" y="214"/>
                </a:lnTo>
                <a:lnTo>
                  <a:pt x="2364" y="212"/>
                </a:lnTo>
                <a:lnTo>
                  <a:pt x="2362" y="212"/>
                </a:lnTo>
                <a:lnTo>
                  <a:pt x="2360" y="210"/>
                </a:lnTo>
                <a:lnTo>
                  <a:pt x="2359" y="210"/>
                </a:lnTo>
                <a:lnTo>
                  <a:pt x="2357" y="210"/>
                </a:lnTo>
                <a:lnTo>
                  <a:pt x="2357" y="209"/>
                </a:lnTo>
                <a:lnTo>
                  <a:pt x="2355" y="209"/>
                </a:lnTo>
                <a:lnTo>
                  <a:pt x="2354" y="209"/>
                </a:lnTo>
                <a:lnTo>
                  <a:pt x="2354" y="207"/>
                </a:lnTo>
                <a:lnTo>
                  <a:pt x="2352" y="207"/>
                </a:lnTo>
                <a:lnTo>
                  <a:pt x="2350" y="207"/>
                </a:lnTo>
                <a:lnTo>
                  <a:pt x="2348" y="207"/>
                </a:lnTo>
                <a:lnTo>
                  <a:pt x="2348" y="205"/>
                </a:lnTo>
                <a:lnTo>
                  <a:pt x="2347" y="205"/>
                </a:lnTo>
                <a:lnTo>
                  <a:pt x="2345" y="205"/>
                </a:lnTo>
                <a:lnTo>
                  <a:pt x="2343" y="205"/>
                </a:lnTo>
                <a:lnTo>
                  <a:pt x="2340" y="204"/>
                </a:lnTo>
                <a:lnTo>
                  <a:pt x="2340" y="205"/>
                </a:lnTo>
                <a:lnTo>
                  <a:pt x="2338" y="205"/>
                </a:lnTo>
                <a:lnTo>
                  <a:pt x="2336" y="205"/>
                </a:lnTo>
                <a:lnTo>
                  <a:pt x="2336" y="204"/>
                </a:lnTo>
                <a:lnTo>
                  <a:pt x="2335" y="204"/>
                </a:lnTo>
                <a:lnTo>
                  <a:pt x="2333" y="204"/>
                </a:lnTo>
                <a:lnTo>
                  <a:pt x="2331" y="204"/>
                </a:lnTo>
                <a:lnTo>
                  <a:pt x="2330" y="204"/>
                </a:lnTo>
                <a:lnTo>
                  <a:pt x="2328" y="204"/>
                </a:lnTo>
                <a:lnTo>
                  <a:pt x="2326" y="204"/>
                </a:lnTo>
                <a:lnTo>
                  <a:pt x="2326" y="205"/>
                </a:lnTo>
                <a:lnTo>
                  <a:pt x="2326" y="205"/>
                </a:lnTo>
                <a:lnTo>
                  <a:pt x="2326" y="204"/>
                </a:lnTo>
                <a:lnTo>
                  <a:pt x="2326" y="202"/>
                </a:lnTo>
                <a:lnTo>
                  <a:pt x="2324" y="202"/>
                </a:lnTo>
                <a:lnTo>
                  <a:pt x="2323" y="202"/>
                </a:lnTo>
                <a:lnTo>
                  <a:pt x="2321" y="202"/>
                </a:lnTo>
                <a:lnTo>
                  <a:pt x="2321" y="200"/>
                </a:lnTo>
                <a:lnTo>
                  <a:pt x="2319" y="200"/>
                </a:lnTo>
                <a:lnTo>
                  <a:pt x="2318" y="200"/>
                </a:lnTo>
                <a:lnTo>
                  <a:pt x="2316" y="200"/>
                </a:lnTo>
                <a:lnTo>
                  <a:pt x="2314" y="200"/>
                </a:lnTo>
                <a:lnTo>
                  <a:pt x="2314" y="198"/>
                </a:lnTo>
                <a:lnTo>
                  <a:pt x="2316" y="198"/>
                </a:lnTo>
                <a:lnTo>
                  <a:pt x="2318" y="198"/>
                </a:lnTo>
                <a:lnTo>
                  <a:pt x="2321" y="200"/>
                </a:lnTo>
                <a:lnTo>
                  <a:pt x="2321" y="198"/>
                </a:lnTo>
                <a:lnTo>
                  <a:pt x="2321" y="197"/>
                </a:lnTo>
                <a:lnTo>
                  <a:pt x="2319" y="197"/>
                </a:lnTo>
                <a:lnTo>
                  <a:pt x="2318" y="197"/>
                </a:lnTo>
                <a:lnTo>
                  <a:pt x="2316" y="197"/>
                </a:lnTo>
                <a:lnTo>
                  <a:pt x="2316" y="195"/>
                </a:lnTo>
                <a:lnTo>
                  <a:pt x="2314" y="195"/>
                </a:lnTo>
                <a:lnTo>
                  <a:pt x="2313" y="193"/>
                </a:lnTo>
                <a:lnTo>
                  <a:pt x="2311" y="193"/>
                </a:lnTo>
                <a:lnTo>
                  <a:pt x="2311" y="195"/>
                </a:lnTo>
                <a:lnTo>
                  <a:pt x="2313" y="195"/>
                </a:lnTo>
                <a:lnTo>
                  <a:pt x="2313" y="197"/>
                </a:lnTo>
                <a:lnTo>
                  <a:pt x="2311" y="197"/>
                </a:lnTo>
                <a:lnTo>
                  <a:pt x="2311" y="198"/>
                </a:lnTo>
                <a:lnTo>
                  <a:pt x="2309" y="198"/>
                </a:lnTo>
                <a:lnTo>
                  <a:pt x="2307" y="198"/>
                </a:lnTo>
                <a:lnTo>
                  <a:pt x="2307" y="197"/>
                </a:lnTo>
                <a:lnTo>
                  <a:pt x="2306" y="197"/>
                </a:lnTo>
                <a:lnTo>
                  <a:pt x="2304" y="197"/>
                </a:lnTo>
                <a:lnTo>
                  <a:pt x="2302" y="197"/>
                </a:lnTo>
                <a:lnTo>
                  <a:pt x="2301" y="197"/>
                </a:lnTo>
                <a:lnTo>
                  <a:pt x="2301" y="198"/>
                </a:lnTo>
                <a:lnTo>
                  <a:pt x="2299" y="197"/>
                </a:lnTo>
                <a:lnTo>
                  <a:pt x="2299" y="195"/>
                </a:lnTo>
                <a:lnTo>
                  <a:pt x="2297" y="195"/>
                </a:lnTo>
                <a:lnTo>
                  <a:pt x="2297" y="197"/>
                </a:lnTo>
                <a:lnTo>
                  <a:pt x="2295" y="197"/>
                </a:lnTo>
                <a:lnTo>
                  <a:pt x="2295" y="198"/>
                </a:lnTo>
                <a:lnTo>
                  <a:pt x="2294" y="198"/>
                </a:lnTo>
                <a:lnTo>
                  <a:pt x="2294" y="197"/>
                </a:lnTo>
                <a:lnTo>
                  <a:pt x="2295" y="197"/>
                </a:lnTo>
                <a:lnTo>
                  <a:pt x="2295" y="195"/>
                </a:lnTo>
                <a:lnTo>
                  <a:pt x="2294" y="195"/>
                </a:lnTo>
                <a:lnTo>
                  <a:pt x="2290" y="193"/>
                </a:lnTo>
                <a:lnTo>
                  <a:pt x="2289" y="193"/>
                </a:lnTo>
                <a:lnTo>
                  <a:pt x="2287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5" y="193"/>
                </a:lnTo>
                <a:lnTo>
                  <a:pt x="2287" y="193"/>
                </a:lnTo>
                <a:lnTo>
                  <a:pt x="2289" y="193"/>
                </a:lnTo>
                <a:lnTo>
                  <a:pt x="2292" y="193"/>
                </a:lnTo>
                <a:lnTo>
                  <a:pt x="2295" y="193"/>
                </a:lnTo>
                <a:lnTo>
                  <a:pt x="2295" y="193"/>
                </a:lnTo>
                <a:lnTo>
                  <a:pt x="2297" y="193"/>
                </a:lnTo>
                <a:lnTo>
                  <a:pt x="2299" y="192"/>
                </a:lnTo>
                <a:lnTo>
                  <a:pt x="2302" y="192"/>
                </a:lnTo>
                <a:lnTo>
                  <a:pt x="2302" y="190"/>
                </a:lnTo>
                <a:lnTo>
                  <a:pt x="2301" y="188"/>
                </a:lnTo>
                <a:lnTo>
                  <a:pt x="2301" y="190"/>
                </a:lnTo>
                <a:lnTo>
                  <a:pt x="2299" y="188"/>
                </a:lnTo>
                <a:lnTo>
                  <a:pt x="2297" y="188"/>
                </a:lnTo>
                <a:lnTo>
                  <a:pt x="2297" y="186"/>
                </a:lnTo>
                <a:lnTo>
                  <a:pt x="2295" y="188"/>
                </a:lnTo>
                <a:lnTo>
                  <a:pt x="2294" y="188"/>
                </a:lnTo>
                <a:lnTo>
                  <a:pt x="2294" y="186"/>
                </a:lnTo>
                <a:lnTo>
                  <a:pt x="2294" y="185"/>
                </a:lnTo>
                <a:lnTo>
                  <a:pt x="2292" y="185"/>
                </a:lnTo>
                <a:lnTo>
                  <a:pt x="2292" y="186"/>
                </a:lnTo>
                <a:lnTo>
                  <a:pt x="2290" y="186"/>
                </a:lnTo>
                <a:lnTo>
                  <a:pt x="2290" y="185"/>
                </a:lnTo>
                <a:lnTo>
                  <a:pt x="2289" y="185"/>
                </a:lnTo>
                <a:lnTo>
                  <a:pt x="2287" y="185"/>
                </a:lnTo>
                <a:lnTo>
                  <a:pt x="2287" y="183"/>
                </a:lnTo>
                <a:lnTo>
                  <a:pt x="2285" y="183"/>
                </a:lnTo>
                <a:lnTo>
                  <a:pt x="2283" y="183"/>
                </a:lnTo>
                <a:lnTo>
                  <a:pt x="2283" y="185"/>
                </a:lnTo>
                <a:lnTo>
                  <a:pt x="2283" y="186"/>
                </a:lnTo>
                <a:lnTo>
                  <a:pt x="2282" y="186"/>
                </a:lnTo>
                <a:lnTo>
                  <a:pt x="2282" y="188"/>
                </a:lnTo>
                <a:lnTo>
                  <a:pt x="2280" y="188"/>
                </a:lnTo>
                <a:lnTo>
                  <a:pt x="2280" y="186"/>
                </a:lnTo>
                <a:lnTo>
                  <a:pt x="2278" y="186"/>
                </a:lnTo>
                <a:lnTo>
                  <a:pt x="2278" y="185"/>
                </a:lnTo>
                <a:lnTo>
                  <a:pt x="2280" y="185"/>
                </a:lnTo>
                <a:lnTo>
                  <a:pt x="2280" y="183"/>
                </a:lnTo>
                <a:lnTo>
                  <a:pt x="2282" y="183"/>
                </a:lnTo>
                <a:lnTo>
                  <a:pt x="2282" y="181"/>
                </a:lnTo>
                <a:lnTo>
                  <a:pt x="2280" y="181"/>
                </a:lnTo>
                <a:lnTo>
                  <a:pt x="2278" y="181"/>
                </a:lnTo>
                <a:lnTo>
                  <a:pt x="2278" y="180"/>
                </a:lnTo>
                <a:lnTo>
                  <a:pt x="2277" y="180"/>
                </a:lnTo>
                <a:lnTo>
                  <a:pt x="2275" y="180"/>
                </a:lnTo>
                <a:lnTo>
                  <a:pt x="2273" y="180"/>
                </a:lnTo>
                <a:lnTo>
                  <a:pt x="2273" y="181"/>
                </a:lnTo>
                <a:lnTo>
                  <a:pt x="2272" y="181"/>
                </a:lnTo>
                <a:lnTo>
                  <a:pt x="2270" y="181"/>
                </a:lnTo>
                <a:lnTo>
                  <a:pt x="2270" y="183"/>
                </a:lnTo>
                <a:lnTo>
                  <a:pt x="2272" y="183"/>
                </a:lnTo>
                <a:lnTo>
                  <a:pt x="2273" y="183"/>
                </a:lnTo>
                <a:lnTo>
                  <a:pt x="2273" y="185"/>
                </a:lnTo>
                <a:lnTo>
                  <a:pt x="2272" y="185"/>
                </a:lnTo>
                <a:lnTo>
                  <a:pt x="2272" y="186"/>
                </a:lnTo>
                <a:lnTo>
                  <a:pt x="2273" y="186"/>
                </a:lnTo>
                <a:lnTo>
                  <a:pt x="2273" y="188"/>
                </a:lnTo>
                <a:lnTo>
                  <a:pt x="2272" y="186"/>
                </a:lnTo>
                <a:lnTo>
                  <a:pt x="2272" y="188"/>
                </a:lnTo>
                <a:lnTo>
                  <a:pt x="2270" y="188"/>
                </a:lnTo>
                <a:lnTo>
                  <a:pt x="2270" y="190"/>
                </a:lnTo>
                <a:lnTo>
                  <a:pt x="2268" y="190"/>
                </a:lnTo>
                <a:lnTo>
                  <a:pt x="2268" y="188"/>
                </a:lnTo>
                <a:lnTo>
                  <a:pt x="2268" y="186"/>
                </a:lnTo>
                <a:lnTo>
                  <a:pt x="2268" y="185"/>
                </a:lnTo>
                <a:lnTo>
                  <a:pt x="2268" y="183"/>
                </a:lnTo>
                <a:lnTo>
                  <a:pt x="2266" y="181"/>
                </a:lnTo>
                <a:lnTo>
                  <a:pt x="2265" y="183"/>
                </a:lnTo>
                <a:lnTo>
                  <a:pt x="2265" y="185"/>
                </a:lnTo>
                <a:lnTo>
                  <a:pt x="2263" y="185"/>
                </a:lnTo>
                <a:lnTo>
                  <a:pt x="2263" y="186"/>
                </a:lnTo>
                <a:lnTo>
                  <a:pt x="2263" y="188"/>
                </a:lnTo>
                <a:lnTo>
                  <a:pt x="2261" y="188"/>
                </a:lnTo>
                <a:lnTo>
                  <a:pt x="2261" y="190"/>
                </a:lnTo>
                <a:lnTo>
                  <a:pt x="2260" y="192"/>
                </a:lnTo>
                <a:lnTo>
                  <a:pt x="2260" y="193"/>
                </a:lnTo>
                <a:lnTo>
                  <a:pt x="2258" y="193"/>
                </a:lnTo>
                <a:lnTo>
                  <a:pt x="2258" y="193"/>
                </a:lnTo>
                <a:lnTo>
                  <a:pt x="2256" y="193"/>
                </a:lnTo>
                <a:lnTo>
                  <a:pt x="2256" y="193"/>
                </a:lnTo>
                <a:lnTo>
                  <a:pt x="2258" y="192"/>
                </a:lnTo>
                <a:lnTo>
                  <a:pt x="2256" y="192"/>
                </a:lnTo>
                <a:lnTo>
                  <a:pt x="2256" y="190"/>
                </a:lnTo>
                <a:lnTo>
                  <a:pt x="2258" y="190"/>
                </a:lnTo>
                <a:lnTo>
                  <a:pt x="2258" y="188"/>
                </a:lnTo>
                <a:lnTo>
                  <a:pt x="2258" y="186"/>
                </a:lnTo>
                <a:lnTo>
                  <a:pt x="2260" y="186"/>
                </a:lnTo>
                <a:lnTo>
                  <a:pt x="2260" y="185"/>
                </a:lnTo>
                <a:lnTo>
                  <a:pt x="2261" y="185"/>
                </a:lnTo>
                <a:lnTo>
                  <a:pt x="2261" y="183"/>
                </a:lnTo>
                <a:lnTo>
                  <a:pt x="2260" y="183"/>
                </a:lnTo>
                <a:lnTo>
                  <a:pt x="2260" y="181"/>
                </a:lnTo>
                <a:lnTo>
                  <a:pt x="2261" y="181"/>
                </a:lnTo>
                <a:lnTo>
                  <a:pt x="2261" y="180"/>
                </a:lnTo>
                <a:lnTo>
                  <a:pt x="2260" y="180"/>
                </a:lnTo>
                <a:lnTo>
                  <a:pt x="2258" y="180"/>
                </a:lnTo>
                <a:lnTo>
                  <a:pt x="2256" y="180"/>
                </a:lnTo>
                <a:lnTo>
                  <a:pt x="2256" y="181"/>
                </a:lnTo>
                <a:lnTo>
                  <a:pt x="2258" y="181"/>
                </a:lnTo>
                <a:lnTo>
                  <a:pt x="2258" y="183"/>
                </a:lnTo>
                <a:lnTo>
                  <a:pt x="2256" y="185"/>
                </a:lnTo>
                <a:lnTo>
                  <a:pt x="2256" y="183"/>
                </a:lnTo>
                <a:lnTo>
                  <a:pt x="2254" y="183"/>
                </a:lnTo>
                <a:lnTo>
                  <a:pt x="2254" y="181"/>
                </a:lnTo>
                <a:lnTo>
                  <a:pt x="2253" y="181"/>
                </a:lnTo>
                <a:lnTo>
                  <a:pt x="2251" y="181"/>
                </a:lnTo>
                <a:lnTo>
                  <a:pt x="2251" y="183"/>
                </a:lnTo>
                <a:lnTo>
                  <a:pt x="2251" y="185"/>
                </a:lnTo>
                <a:lnTo>
                  <a:pt x="2251" y="186"/>
                </a:lnTo>
                <a:lnTo>
                  <a:pt x="2249" y="186"/>
                </a:lnTo>
                <a:lnTo>
                  <a:pt x="2249" y="188"/>
                </a:lnTo>
                <a:lnTo>
                  <a:pt x="2249" y="190"/>
                </a:lnTo>
                <a:lnTo>
                  <a:pt x="2246" y="188"/>
                </a:lnTo>
                <a:lnTo>
                  <a:pt x="2246" y="190"/>
                </a:ln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4" y="193"/>
                </a:lnTo>
                <a:lnTo>
                  <a:pt x="2244" y="195"/>
                </a:lnTo>
                <a:lnTo>
                  <a:pt x="2242" y="195"/>
                </a:lnTo>
                <a:lnTo>
                  <a:pt x="2242" y="193"/>
                </a:lnTo>
                <a:lnTo>
                  <a:pt x="2241" y="193"/>
                </a:lnTo>
                <a:lnTo>
                  <a:pt x="2242" y="193"/>
                </a:lnTo>
                <a:lnTo>
                  <a:pt x="2241" y="192"/>
                </a:lnTo>
                <a:lnTo>
                  <a:pt x="2239" y="192"/>
                </a:lnTo>
                <a:lnTo>
                  <a:pt x="2237" y="192"/>
                </a:lnTo>
                <a:lnTo>
                  <a:pt x="2237" y="193"/>
                </a:lnTo>
                <a:lnTo>
                  <a:pt x="2237" y="193"/>
                </a:lnTo>
                <a:lnTo>
                  <a:pt x="2239" y="193"/>
                </a:lnTo>
                <a:lnTo>
                  <a:pt x="2237" y="195"/>
                </a:lnTo>
                <a:lnTo>
                  <a:pt x="2237" y="193"/>
                </a:lnTo>
                <a:lnTo>
                  <a:pt x="2236" y="193"/>
                </a:lnTo>
                <a:lnTo>
                  <a:pt x="2236" y="193"/>
                </a:lnTo>
                <a:lnTo>
                  <a:pt x="2234" y="193"/>
                </a:lnTo>
                <a:lnTo>
                  <a:pt x="2234" y="192"/>
                </a:lnTo>
                <a:lnTo>
                  <a:pt x="2232" y="193"/>
                </a:lnTo>
                <a:lnTo>
                  <a:pt x="2232" y="192"/>
                </a:lnTo>
                <a:lnTo>
                  <a:pt x="2230" y="192"/>
                </a:lnTo>
                <a:lnTo>
                  <a:pt x="2229" y="192"/>
                </a:lnTo>
                <a:lnTo>
                  <a:pt x="2229" y="193"/>
                </a:lnTo>
                <a:lnTo>
                  <a:pt x="2227" y="193"/>
                </a:lnTo>
                <a:lnTo>
                  <a:pt x="2227" y="193"/>
                </a:lnTo>
                <a:lnTo>
                  <a:pt x="2229" y="193"/>
                </a:lnTo>
                <a:lnTo>
                  <a:pt x="2230" y="193"/>
                </a:lnTo>
                <a:lnTo>
                  <a:pt x="2232" y="195"/>
                </a:lnTo>
                <a:lnTo>
                  <a:pt x="2232" y="193"/>
                </a:lnTo>
                <a:lnTo>
                  <a:pt x="2234" y="193"/>
                </a:lnTo>
                <a:lnTo>
                  <a:pt x="2234" y="195"/>
                </a:lnTo>
                <a:lnTo>
                  <a:pt x="2236" y="195"/>
                </a:lnTo>
                <a:lnTo>
                  <a:pt x="2236" y="197"/>
                </a:lnTo>
                <a:lnTo>
                  <a:pt x="2236" y="198"/>
                </a:lnTo>
                <a:lnTo>
                  <a:pt x="2234" y="198"/>
                </a:lnTo>
                <a:lnTo>
                  <a:pt x="2232" y="197"/>
                </a:lnTo>
                <a:lnTo>
                  <a:pt x="2230" y="197"/>
                </a:lnTo>
                <a:lnTo>
                  <a:pt x="2230" y="195"/>
                </a:lnTo>
                <a:lnTo>
                  <a:pt x="2229" y="195"/>
                </a:lnTo>
                <a:lnTo>
                  <a:pt x="2229" y="197"/>
                </a:lnTo>
                <a:lnTo>
                  <a:pt x="2227" y="197"/>
                </a:lnTo>
                <a:lnTo>
                  <a:pt x="2227" y="198"/>
                </a:lnTo>
                <a:lnTo>
                  <a:pt x="2225" y="198"/>
                </a:lnTo>
                <a:lnTo>
                  <a:pt x="2224" y="197"/>
                </a:lnTo>
                <a:lnTo>
                  <a:pt x="2224" y="198"/>
                </a:lnTo>
                <a:lnTo>
                  <a:pt x="2224" y="200"/>
                </a:lnTo>
                <a:lnTo>
                  <a:pt x="2224" y="202"/>
                </a:lnTo>
                <a:lnTo>
                  <a:pt x="2224" y="204"/>
                </a:lnTo>
                <a:lnTo>
                  <a:pt x="2222" y="204"/>
                </a:lnTo>
                <a:lnTo>
                  <a:pt x="2222" y="202"/>
                </a:lnTo>
                <a:lnTo>
                  <a:pt x="2222" y="200"/>
                </a:lnTo>
                <a:lnTo>
                  <a:pt x="2222" y="198"/>
                </a:lnTo>
                <a:lnTo>
                  <a:pt x="2222" y="197"/>
                </a:lnTo>
                <a:lnTo>
                  <a:pt x="2220" y="197"/>
                </a:lnTo>
                <a:lnTo>
                  <a:pt x="2219" y="198"/>
                </a:lnTo>
                <a:lnTo>
                  <a:pt x="2219" y="200"/>
                </a:lnTo>
                <a:lnTo>
                  <a:pt x="2219" y="202"/>
                </a:lnTo>
                <a:lnTo>
                  <a:pt x="2217" y="202"/>
                </a:lnTo>
                <a:lnTo>
                  <a:pt x="2217" y="200"/>
                </a:lnTo>
                <a:lnTo>
                  <a:pt x="2217" y="198"/>
                </a:lnTo>
                <a:lnTo>
                  <a:pt x="2217" y="197"/>
                </a:lnTo>
                <a:lnTo>
                  <a:pt x="2217" y="195"/>
                </a:lnTo>
                <a:lnTo>
                  <a:pt x="2215" y="197"/>
                </a:lnTo>
                <a:lnTo>
                  <a:pt x="2213" y="198"/>
                </a:lnTo>
                <a:lnTo>
                  <a:pt x="2213" y="197"/>
                </a:lnTo>
                <a:lnTo>
                  <a:pt x="2215" y="197"/>
                </a:lnTo>
                <a:lnTo>
                  <a:pt x="2215" y="195"/>
                </a:lnTo>
                <a:lnTo>
                  <a:pt x="2213" y="195"/>
                </a:lnTo>
                <a:lnTo>
                  <a:pt x="2212" y="195"/>
                </a:lnTo>
                <a:lnTo>
                  <a:pt x="2210" y="195"/>
                </a:lnTo>
                <a:lnTo>
                  <a:pt x="2210" y="193"/>
                </a:lnTo>
                <a:lnTo>
                  <a:pt x="2208" y="193"/>
                </a:lnTo>
                <a:lnTo>
                  <a:pt x="2208" y="195"/>
                </a:lnTo>
                <a:lnTo>
                  <a:pt x="2208" y="197"/>
                </a:lnTo>
                <a:lnTo>
                  <a:pt x="2208" y="198"/>
                </a:lnTo>
                <a:lnTo>
                  <a:pt x="2207" y="198"/>
                </a:lnTo>
                <a:lnTo>
                  <a:pt x="2205" y="198"/>
                </a:lnTo>
                <a:lnTo>
                  <a:pt x="2205" y="200"/>
                </a:lnTo>
                <a:lnTo>
                  <a:pt x="2205" y="202"/>
                </a:lnTo>
                <a:lnTo>
                  <a:pt x="2205" y="204"/>
                </a:lnTo>
                <a:lnTo>
                  <a:pt x="2207" y="202"/>
                </a:lnTo>
                <a:lnTo>
                  <a:pt x="2208" y="202"/>
                </a:lnTo>
                <a:lnTo>
                  <a:pt x="2208" y="204"/>
                </a:lnTo>
                <a:lnTo>
                  <a:pt x="2208" y="205"/>
                </a:lnTo>
                <a:lnTo>
                  <a:pt x="2210" y="205"/>
                </a:lnTo>
                <a:lnTo>
                  <a:pt x="2212" y="205"/>
                </a:lnTo>
                <a:lnTo>
                  <a:pt x="2212" y="204"/>
                </a:lnTo>
                <a:lnTo>
                  <a:pt x="2210" y="204"/>
                </a:lnTo>
                <a:lnTo>
                  <a:pt x="2210" y="202"/>
                </a:lnTo>
                <a:lnTo>
                  <a:pt x="2210" y="200"/>
                </a:lnTo>
                <a:lnTo>
                  <a:pt x="2212" y="200"/>
                </a:lnTo>
                <a:lnTo>
                  <a:pt x="2210" y="202"/>
                </a:lnTo>
                <a:lnTo>
                  <a:pt x="2212" y="202"/>
                </a:lnTo>
                <a:lnTo>
                  <a:pt x="2212" y="204"/>
                </a:lnTo>
                <a:lnTo>
                  <a:pt x="2213" y="205"/>
                </a:lnTo>
                <a:lnTo>
                  <a:pt x="2212" y="205"/>
                </a:lnTo>
                <a:lnTo>
                  <a:pt x="2212" y="207"/>
                </a:lnTo>
                <a:lnTo>
                  <a:pt x="2210" y="205"/>
                </a:lnTo>
                <a:lnTo>
                  <a:pt x="2210" y="207"/>
                </a:lnTo>
                <a:lnTo>
                  <a:pt x="2208" y="207"/>
                </a:lnTo>
                <a:lnTo>
                  <a:pt x="2208" y="205"/>
                </a:lnTo>
                <a:lnTo>
                  <a:pt x="2207" y="205"/>
                </a:lnTo>
                <a:lnTo>
                  <a:pt x="2207" y="204"/>
                </a:lnTo>
                <a:lnTo>
                  <a:pt x="2205" y="204"/>
                </a:lnTo>
                <a:lnTo>
                  <a:pt x="2203" y="204"/>
                </a:lnTo>
                <a:lnTo>
                  <a:pt x="2203" y="204"/>
                </a:lnTo>
                <a:lnTo>
                  <a:pt x="2203" y="202"/>
                </a:lnTo>
                <a:lnTo>
                  <a:pt x="2203" y="202"/>
                </a:lnTo>
                <a:lnTo>
                  <a:pt x="2201" y="202"/>
                </a:lnTo>
                <a:lnTo>
                  <a:pt x="2201" y="204"/>
                </a:lnTo>
                <a:lnTo>
                  <a:pt x="2201" y="205"/>
                </a:lnTo>
                <a:lnTo>
                  <a:pt x="2200" y="205"/>
                </a:lnTo>
                <a:lnTo>
                  <a:pt x="2198" y="205"/>
                </a:lnTo>
                <a:lnTo>
                  <a:pt x="2198" y="207"/>
                </a:lnTo>
                <a:lnTo>
                  <a:pt x="2196" y="205"/>
                </a:lnTo>
                <a:lnTo>
                  <a:pt x="2196" y="207"/>
                </a:lnTo>
                <a:lnTo>
                  <a:pt x="2196" y="209"/>
                </a:lnTo>
                <a:lnTo>
                  <a:pt x="2196" y="210"/>
                </a:lnTo>
                <a:lnTo>
                  <a:pt x="2198" y="210"/>
                </a:lnTo>
                <a:lnTo>
                  <a:pt x="2200" y="210"/>
                </a:lnTo>
                <a:lnTo>
                  <a:pt x="2200" y="209"/>
                </a:lnTo>
                <a:lnTo>
                  <a:pt x="2201" y="209"/>
                </a:lnTo>
                <a:lnTo>
                  <a:pt x="2201" y="210"/>
                </a:lnTo>
                <a:lnTo>
                  <a:pt x="2203" y="210"/>
                </a:lnTo>
                <a:lnTo>
                  <a:pt x="2203" y="212"/>
                </a:lnTo>
                <a:lnTo>
                  <a:pt x="2203" y="214"/>
                </a:lnTo>
                <a:lnTo>
                  <a:pt x="2201" y="214"/>
                </a:lnTo>
                <a:lnTo>
                  <a:pt x="2201" y="212"/>
                </a:lnTo>
                <a:lnTo>
                  <a:pt x="2200" y="212"/>
                </a:lnTo>
                <a:lnTo>
                  <a:pt x="2200" y="214"/>
                </a:lnTo>
                <a:lnTo>
                  <a:pt x="2201" y="215"/>
                </a:lnTo>
                <a:lnTo>
                  <a:pt x="2200" y="215"/>
                </a:lnTo>
                <a:lnTo>
                  <a:pt x="2198" y="215"/>
                </a:lnTo>
                <a:lnTo>
                  <a:pt x="2200" y="214"/>
                </a:lnTo>
                <a:lnTo>
                  <a:pt x="2198" y="214"/>
                </a:lnTo>
                <a:lnTo>
                  <a:pt x="2196" y="214"/>
                </a:lnTo>
                <a:lnTo>
                  <a:pt x="2196" y="215"/>
                </a:lnTo>
                <a:lnTo>
                  <a:pt x="2196" y="217"/>
                </a:lnTo>
                <a:lnTo>
                  <a:pt x="2195" y="217"/>
                </a:lnTo>
                <a:lnTo>
                  <a:pt x="2195" y="215"/>
                </a:lnTo>
                <a:lnTo>
                  <a:pt x="2195" y="214"/>
                </a:lnTo>
                <a:lnTo>
                  <a:pt x="2193" y="214"/>
                </a:lnTo>
                <a:lnTo>
                  <a:pt x="2191" y="214"/>
                </a:lnTo>
                <a:lnTo>
                  <a:pt x="2193" y="215"/>
                </a:lnTo>
                <a:lnTo>
                  <a:pt x="2191" y="215"/>
                </a:lnTo>
                <a:lnTo>
                  <a:pt x="2189" y="215"/>
                </a:lnTo>
                <a:lnTo>
                  <a:pt x="2188" y="215"/>
                </a:lnTo>
                <a:lnTo>
                  <a:pt x="2189" y="214"/>
                </a:lnTo>
                <a:lnTo>
                  <a:pt x="2189" y="212"/>
                </a:lnTo>
                <a:lnTo>
                  <a:pt x="2188" y="212"/>
                </a:lnTo>
                <a:lnTo>
                  <a:pt x="2186" y="212"/>
                </a:lnTo>
                <a:lnTo>
                  <a:pt x="2186" y="214"/>
                </a:lnTo>
                <a:lnTo>
                  <a:pt x="2186" y="215"/>
                </a:lnTo>
                <a:lnTo>
                  <a:pt x="2186" y="217"/>
                </a:lnTo>
                <a:lnTo>
                  <a:pt x="2184" y="217"/>
                </a:lnTo>
                <a:lnTo>
                  <a:pt x="2184" y="219"/>
                </a:lnTo>
                <a:lnTo>
                  <a:pt x="2184" y="221"/>
                </a:lnTo>
                <a:lnTo>
                  <a:pt x="2186" y="221"/>
                </a:lnTo>
                <a:lnTo>
                  <a:pt x="2188" y="221"/>
                </a:lnTo>
                <a:lnTo>
                  <a:pt x="2189" y="221"/>
                </a:lnTo>
                <a:lnTo>
                  <a:pt x="2191" y="221"/>
                </a:lnTo>
                <a:lnTo>
                  <a:pt x="2193" y="221"/>
                </a:lnTo>
                <a:lnTo>
                  <a:pt x="2193" y="219"/>
                </a:lnTo>
                <a:lnTo>
                  <a:pt x="2191" y="219"/>
                </a:lnTo>
                <a:lnTo>
                  <a:pt x="2191" y="217"/>
                </a:lnTo>
                <a:lnTo>
                  <a:pt x="2193" y="217"/>
                </a:lnTo>
                <a:lnTo>
                  <a:pt x="2193" y="219"/>
                </a:lnTo>
                <a:lnTo>
                  <a:pt x="2195" y="219"/>
                </a:lnTo>
                <a:lnTo>
                  <a:pt x="2196" y="219"/>
                </a:lnTo>
                <a:lnTo>
                  <a:pt x="2198" y="219"/>
                </a:lnTo>
                <a:lnTo>
                  <a:pt x="2200" y="219"/>
                </a:lnTo>
                <a:lnTo>
                  <a:pt x="2201" y="219"/>
                </a:lnTo>
                <a:lnTo>
                  <a:pt x="2201" y="221"/>
                </a:lnTo>
                <a:lnTo>
                  <a:pt x="2203" y="221"/>
                </a:lnTo>
                <a:lnTo>
                  <a:pt x="2203" y="222"/>
                </a:lnTo>
                <a:lnTo>
                  <a:pt x="2201" y="221"/>
                </a:lnTo>
                <a:lnTo>
                  <a:pt x="2200" y="221"/>
                </a:lnTo>
                <a:lnTo>
                  <a:pt x="2198" y="221"/>
                </a:lnTo>
                <a:lnTo>
                  <a:pt x="2196" y="221"/>
                </a:lnTo>
                <a:lnTo>
                  <a:pt x="2196" y="219"/>
                </a:lnTo>
                <a:lnTo>
                  <a:pt x="2195" y="221"/>
                </a:lnTo>
                <a:lnTo>
                  <a:pt x="2196" y="222"/>
                </a:lnTo>
                <a:lnTo>
                  <a:pt x="2198" y="222"/>
                </a:lnTo>
                <a:lnTo>
                  <a:pt x="2198" y="224"/>
                </a:lnTo>
                <a:lnTo>
                  <a:pt x="2198" y="226"/>
                </a:lnTo>
                <a:lnTo>
                  <a:pt x="2196" y="224"/>
                </a:lnTo>
                <a:lnTo>
                  <a:pt x="2195" y="222"/>
                </a:lnTo>
                <a:lnTo>
                  <a:pt x="2195" y="224"/>
                </a:lnTo>
                <a:lnTo>
                  <a:pt x="2195" y="226"/>
                </a:lnTo>
                <a:lnTo>
                  <a:pt x="2196" y="227"/>
                </a:lnTo>
                <a:lnTo>
                  <a:pt x="2196" y="229"/>
                </a:lnTo>
                <a:lnTo>
                  <a:pt x="2195" y="227"/>
                </a:lnTo>
                <a:lnTo>
                  <a:pt x="2193" y="227"/>
                </a:lnTo>
                <a:lnTo>
                  <a:pt x="2193" y="226"/>
                </a:lnTo>
                <a:lnTo>
                  <a:pt x="2193" y="224"/>
                </a:lnTo>
                <a:lnTo>
                  <a:pt x="2191" y="224"/>
                </a:lnTo>
                <a:lnTo>
                  <a:pt x="2191" y="226"/>
                </a:lnTo>
                <a:lnTo>
                  <a:pt x="2191" y="227"/>
                </a:lnTo>
                <a:lnTo>
                  <a:pt x="2189" y="227"/>
                </a:lnTo>
                <a:lnTo>
                  <a:pt x="2188" y="227"/>
                </a:lnTo>
                <a:lnTo>
                  <a:pt x="2188" y="229"/>
                </a:lnTo>
                <a:lnTo>
                  <a:pt x="2188" y="231"/>
                </a:lnTo>
                <a:lnTo>
                  <a:pt x="2186" y="231"/>
                </a:lnTo>
                <a:lnTo>
                  <a:pt x="2188" y="233"/>
                </a:lnTo>
                <a:lnTo>
                  <a:pt x="2189" y="233"/>
                </a:lnTo>
                <a:lnTo>
                  <a:pt x="2189" y="234"/>
                </a:lnTo>
                <a:lnTo>
                  <a:pt x="2188" y="234"/>
                </a:lnTo>
                <a:lnTo>
                  <a:pt x="2186" y="234"/>
                </a:lnTo>
                <a:lnTo>
                  <a:pt x="2186" y="233"/>
                </a:lnTo>
                <a:lnTo>
                  <a:pt x="2184" y="234"/>
                </a:lnTo>
                <a:lnTo>
                  <a:pt x="2184" y="233"/>
                </a:lnTo>
                <a:lnTo>
                  <a:pt x="2183" y="233"/>
                </a:lnTo>
                <a:lnTo>
                  <a:pt x="2183" y="234"/>
                </a:lnTo>
                <a:lnTo>
                  <a:pt x="2181" y="234"/>
                </a:lnTo>
                <a:lnTo>
                  <a:pt x="2181" y="234"/>
                </a:lnTo>
                <a:lnTo>
                  <a:pt x="2179" y="234"/>
                </a:lnTo>
                <a:lnTo>
                  <a:pt x="2179" y="236"/>
                </a:lnTo>
                <a:lnTo>
                  <a:pt x="2181" y="236"/>
                </a:lnTo>
                <a:lnTo>
                  <a:pt x="2183" y="236"/>
                </a:lnTo>
                <a:lnTo>
                  <a:pt x="2184" y="234"/>
                </a:lnTo>
                <a:lnTo>
                  <a:pt x="2186" y="234"/>
                </a:lnTo>
                <a:lnTo>
                  <a:pt x="2186" y="236"/>
                </a:lnTo>
                <a:lnTo>
                  <a:pt x="2184" y="236"/>
                </a:lnTo>
                <a:lnTo>
                  <a:pt x="2183" y="236"/>
                </a:lnTo>
                <a:lnTo>
                  <a:pt x="2183" y="238"/>
                </a:lnTo>
                <a:lnTo>
                  <a:pt x="2181" y="238"/>
                </a:lnTo>
                <a:lnTo>
                  <a:pt x="2183" y="239"/>
                </a:lnTo>
                <a:lnTo>
                  <a:pt x="2181" y="239"/>
                </a:lnTo>
                <a:lnTo>
                  <a:pt x="2181" y="238"/>
                </a:lnTo>
                <a:lnTo>
                  <a:pt x="2181" y="236"/>
                </a:lnTo>
                <a:lnTo>
                  <a:pt x="2179" y="238"/>
                </a:lnTo>
                <a:lnTo>
                  <a:pt x="2178" y="238"/>
                </a:lnTo>
                <a:lnTo>
                  <a:pt x="2178" y="239"/>
                </a:lnTo>
                <a:lnTo>
                  <a:pt x="2176" y="241"/>
                </a:lnTo>
                <a:lnTo>
                  <a:pt x="2176" y="243"/>
                </a:lnTo>
                <a:lnTo>
                  <a:pt x="2174" y="243"/>
                </a:lnTo>
                <a:lnTo>
                  <a:pt x="2174" y="245"/>
                </a:lnTo>
                <a:lnTo>
                  <a:pt x="2174" y="246"/>
                </a:lnTo>
                <a:lnTo>
                  <a:pt x="2172" y="246"/>
                </a:lnTo>
                <a:lnTo>
                  <a:pt x="2172" y="248"/>
                </a:lnTo>
                <a:lnTo>
                  <a:pt x="2171" y="248"/>
                </a:lnTo>
                <a:lnTo>
                  <a:pt x="2169" y="250"/>
                </a:lnTo>
                <a:lnTo>
                  <a:pt x="2171" y="250"/>
                </a:lnTo>
                <a:lnTo>
                  <a:pt x="2171" y="251"/>
                </a:lnTo>
                <a:lnTo>
                  <a:pt x="2169" y="253"/>
                </a:lnTo>
                <a:lnTo>
                  <a:pt x="2169" y="255"/>
                </a:lnTo>
                <a:lnTo>
                  <a:pt x="2167" y="255"/>
                </a:lnTo>
                <a:lnTo>
                  <a:pt x="2167" y="257"/>
                </a:lnTo>
                <a:lnTo>
                  <a:pt x="2167" y="258"/>
                </a:lnTo>
                <a:lnTo>
                  <a:pt x="2166" y="258"/>
                </a:lnTo>
                <a:lnTo>
                  <a:pt x="2166" y="260"/>
                </a:lnTo>
                <a:lnTo>
                  <a:pt x="2166" y="262"/>
                </a:lnTo>
                <a:lnTo>
                  <a:pt x="2167" y="262"/>
                </a:lnTo>
                <a:lnTo>
                  <a:pt x="2167" y="263"/>
                </a:lnTo>
                <a:lnTo>
                  <a:pt x="2169" y="262"/>
                </a:lnTo>
                <a:lnTo>
                  <a:pt x="2169" y="263"/>
                </a:lnTo>
                <a:lnTo>
                  <a:pt x="2169" y="265"/>
                </a:lnTo>
                <a:lnTo>
                  <a:pt x="2167" y="265"/>
                </a:lnTo>
                <a:lnTo>
                  <a:pt x="2167" y="263"/>
                </a:lnTo>
                <a:lnTo>
                  <a:pt x="2166" y="265"/>
                </a:lnTo>
                <a:lnTo>
                  <a:pt x="2164" y="267"/>
                </a:lnTo>
                <a:lnTo>
                  <a:pt x="2166" y="267"/>
                </a:lnTo>
                <a:lnTo>
                  <a:pt x="2167" y="267"/>
                </a:lnTo>
                <a:lnTo>
                  <a:pt x="2167" y="268"/>
                </a:lnTo>
                <a:lnTo>
                  <a:pt x="2166" y="268"/>
                </a:lnTo>
                <a:lnTo>
                  <a:pt x="2164" y="270"/>
                </a:lnTo>
                <a:lnTo>
                  <a:pt x="2164" y="268"/>
                </a:lnTo>
                <a:lnTo>
                  <a:pt x="2162" y="268"/>
                </a:lnTo>
                <a:lnTo>
                  <a:pt x="2162" y="268"/>
                </a:lnTo>
                <a:lnTo>
                  <a:pt x="2162" y="270"/>
                </a:lnTo>
                <a:lnTo>
                  <a:pt x="2162" y="272"/>
                </a:lnTo>
                <a:lnTo>
                  <a:pt x="2162" y="270"/>
                </a:lnTo>
                <a:lnTo>
                  <a:pt x="2162" y="272"/>
                </a:lnTo>
                <a:lnTo>
                  <a:pt x="2160" y="274"/>
                </a:lnTo>
                <a:lnTo>
                  <a:pt x="2160" y="275"/>
                </a:lnTo>
                <a:lnTo>
                  <a:pt x="2162" y="275"/>
                </a:lnTo>
                <a:lnTo>
                  <a:pt x="2160" y="275"/>
                </a:lnTo>
                <a:lnTo>
                  <a:pt x="2160" y="277"/>
                </a:lnTo>
                <a:lnTo>
                  <a:pt x="2159" y="275"/>
                </a:lnTo>
                <a:lnTo>
                  <a:pt x="2159" y="275"/>
                </a:lnTo>
                <a:lnTo>
                  <a:pt x="2159" y="274"/>
                </a:lnTo>
                <a:lnTo>
                  <a:pt x="2157" y="275"/>
                </a:lnTo>
                <a:lnTo>
                  <a:pt x="2155" y="275"/>
                </a:lnTo>
                <a:lnTo>
                  <a:pt x="2155" y="275"/>
                </a:lnTo>
                <a:lnTo>
                  <a:pt x="2154" y="275"/>
                </a:lnTo>
                <a:lnTo>
                  <a:pt x="2155" y="277"/>
                </a:lnTo>
                <a:lnTo>
                  <a:pt x="2154" y="277"/>
                </a:lnTo>
                <a:lnTo>
                  <a:pt x="2154" y="279"/>
                </a:lnTo>
                <a:lnTo>
                  <a:pt x="2152" y="277"/>
                </a:lnTo>
                <a:lnTo>
                  <a:pt x="2152" y="279"/>
                </a:lnTo>
                <a:lnTo>
                  <a:pt x="2150" y="279"/>
                </a:lnTo>
                <a:lnTo>
                  <a:pt x="2152" y="280"/>
                </a:lnTo>
                <a:lnTo>
                  <a:pt x="2150" y="280"/>
                </a:lnTo>
                <a:lnTo>
                  <a:pt x="2150" y="282"/>
                </a:lnTo>
                <a:lnTo>
                  <a:pt x="2148" y="282"/>
                </a:lnTo>
                <a:lnTo>
                  <a:pt x="2148" y="284"/>
                </a:lnTo>
                <a:lnTo>
                  <a:pt x="2147" y="284"/>
                </a:lnTo>
                <a:lnTo>
                  <a:pt x="2147" y="286"/>
                </a:lnTo>
                <a:lnTo>
                  <a:pt x="2147" y="287"/>
                </a:lnTo>
                <a:lnTo>
                  <a:pt x="2147" y="289"/>
                </a:lnTo>
                <a:lnTo>
                  <a:pt x="2148" y="289"/>
                </a:lnTo>
                <a:lnTo>
                  <a:pt x="2148" y="291"/>
                </a:lnTo>
                <a:lnTo>
                  <a:pt x="2150" y="291"/>
                </a:lnTo>
                <a:lnTo>
                  <a:pt x="2150" y="289"/>
                </a:lnTo>
                <a:lnTo>
                  <a:pt x="2152" y="289"/>
                </a:lnTo>
                <a:lnTo>
                  <a:pt x="2154" y="289"/>
                </a:lnTo>
                <a:lnTo>
                  <a:pt x="2154" y="287"/>
                </a:lnTo>
                <a:lnTo>
                  <a:pt x="2155" y="287"/>
                </a:lnTo>
                <a:lnTo>
                  <a:pt x="2157" y="287"/>
                </a:lnTo>
                <a:lnTo>
                  <a:pt x="2157" y="286"/>
                </a:lnTo>
                <a:lnTo>
                  <a:pt x="2157" y="284"/>
                </a:lnTo>
                <a:lnTo>
                  <a:pt x="2155" y="286"/>
                </a:lnTo>
                <a:lnTo>
                  <a:pt x="2155" y="284"/>
                </a:lnTo>
                <a:lnTo>
                  <a:pt x="2157" y="284"/>
                </a:lnTo>
                <a:lnTo>
                  <a:pt x="2159" y="282"/>
                </a:lnTo>
                <a:lnTo>
                  <a:pt x="2160" y="282"/>
                </a:lnTo>
                <a:lnTo>
                  <a:pt x="2162" y="282"/>
                </a:lnTo>
                <a:lnTo>
                  <a:pt x="2160" y="284"/>
                </a:lnTo>
                <a:lnTo>
                  <a:pt x="2159" y="284"/>
                </a:lnTo>
                <a:lnTo>
                  <a:pt x="2159" y="286"/>
                </a:lnTo>
                <a:lnTo>
                  <a:pt x="2160" y="286"/>
                </a:lnTo>
                <a:lnTo>
                  <a:pt x="2159" y="287"/>
                </a:lnTo>
                <a:lnTo>
                  <a:pt x="2157" y="287"/>
                </a:lnTo>
                <a:lnTo>
                  <a:pt x="2157" y="289"/>
                </a:lnTo>
                <a:lnTo>
                  <a:pt x="2155" y="289"/>
                </a:lnTo>
                <a:lnTo>
                  <a:pt x="2155" y="291"/>
                </a:lnTo>
                <a:lnTo>
                  <a:pt x="2157" y="291"/>
                </a:lnTo>
                <a:lnTo>
                  <a:pt x="2155" y="292"/>
                </a:lnTo>
                <a:lnTo>
                  <a:pt x="2155" y="291"/>
                </a:lnTo>
                <a:lnTo>
                  <a:pt x="2154" y="291"/>
                </a:lnTo>
                <a:lnTo>
                  <a:pt x="2152" y="291"/>
                </a:lnTo>
                <a:lnTo>
                  <a:pt x="2150" y="291"/>
                </a:lnTo>
                <a:lnTo>
                  <a:pt x="2150" y="292"/>
                </a:lnTo>
                <a:lnTo>
                  <a:pt x="2148" y="292"/>
                </a:lnTo>
                <a:lnTo>
                  <a:pt x="2148" y="291"/>
                </a:lnTo>
                <a:lnTo>
                  <a:pt x="2147" y="291"/>
                </a:lnTo>
                <a:lnTo>
                  <a:pt x="2147" y="289"/>
                </a:lnTo>
                <a:lnTo>
                  <a:pt x="2145" y="289"/>
                </a:lnTo>
                <a:lnTo>
                  <a:pt x="2143" y="289"/>
                </a:lnTo>
                <a:lnTo>
                  <a:pt x="2143" y="291"/>
                </a:lnTo>
                <a:lnTo>
                  <a:pt x="2142" y="291"/>
                </a:lnTo>
                <a:lnTo>
                  <a:pt x="2142" y="292"/>
                </a:lnTo>
                <a:lnTo>
                  <a:pt x="2140" y="291"/>
                </a:lnTo>
                <a:lnTo>
                  <a:pt x="2140" y="292"/>
                </a:lnTo>
                <a:lnTo>
                  <a:pt x="2138" y="292"/>
                </a:lnTo>
                <a:lnTo>
                  <a:pt x="2136" y="294"/>
                </a:lnTo>
                <a:lnTo>
                  <a:pt x="2138" y="294"/>
                </a:lnTo>
                <a:lnTo>
                  <a:pt x="2136" y="296"/>
                </a:lnTo>
                <a:lnTo>
                  <a:pt x="2136" y="294"/>
                </a:lnTo>
                <a:lnTo>
                  <a:pt x="2135" y="294"/>
                </a:lnTo>
                <a:lnTo>
                  <a:pt x="2135" y="296"/>
                </a:lnTo>
                <a:lnTo>
                  <a:pt x="2133" y="296"/>
                </a:lnTo>
                <a:lnTo>
                  <a:pt x="2133" y="294"/>
                </a:lnTo>
                <a:lnTo>
                  <a:pt x="2131" y="294"/>
                </a:lnTo>
                <a:lnTo>
                  <a:pt x="2131" y="296"/>
                </a:lnTo>
                <a:lnTo>
                  <a:pt x="2131" y="298"/>
                </a:lnTo>
                <a:lnTo>
                  <a:pt x="2131" y="299"/>
                </a:lnTo>
                <a:lnTo>
                  <a:pt x="2130" y="299"/>
                </a:lnTo>
                <a:lnTo>
                  <a:pt x="2130" y="298"/>
                </a:lnTo>
                <a:lnTo>
                  <a:pt x="2128" y="298"/>
                </a:lnTo>
                <a:lnTo>
                  <a:pt x="2126" y="298"/>
                </a:lnTo>
                <a:lnTo>
                  <a:pt x="2125" y="298"/>
                </a:lnTo>
                <a:lnTo>
                  <a:pt x="2123" y="298"/>
                </a:lnTo>
                <a:lnTo>
                  <a:pt x="2123" y="299"/>
                </a:lnTo>
                <a:lnTo>
                  <a:pt x="2123" y="301"/>
                </a:lnTo>
                <a:lnTo>
                  <a:pt x="2123" y="303"/>
                </a:lnTo>
                <a:lnTo>
                  <a:pt x="2126" y="303"/>
                </a:lnTo>
                <a:lnTo>
                  <a:pt x="2126" y="304"/>
                </a:lnTo>
                <a:lnTo>
                  <a:pt x="2125" y="304"/>
                </a:lnTo>
                <a:lnTo>
                  <a:pt x="2123" y="304"/>
                </a:lnTo>
                <a:lnTo>
                  <a:pt x="2121" y="304"/>
                </a:lnTo>
                <a:lnTo>
                  <a:pt x="2121" y="303"/>
                </a:lnTo>
                <a:lnTo>
                  <a:pt x="2121" y="304"/>
                </a:lnTo>
                <a:lnTo>
                  <a:pt x="2119" y="306"/>
                </a:lnTo>
                <a:lnTo>
                  <a:pt x="2121" y="306"/>
                </a:lnTo>
                <a:lnTo>
                  <a:pt x="2121" y="308"/>
                </a:lnTo>
                <a:lnTo>
                  <a:pt x="2119" y="308"/>
                </a:lnTo>
                <a:lnTo>
                  <a:pt x="2121" y="310"/>
                </a:lnTo>
                <a:lnTo>
                  <a:pt x="2121" y="311"/>
                </a:lnTo>
                <a:lnTo>
                  <a:pt x="2119" y="310"/>
                </a:lnTo>
                <a:lnTo>
                  <a:pt x="2119" y="308"/>
                </a:lnTo>
                <a:lnTo>
                  <a:pt x="2119" y="306"/>
                </a:lnTo>
                <a:lnTo>
                  <a:pt x="2118" y="306"/>
                </a:lnTo>
                <a:lnTo>
                  <a:pt x="2116" y="306"/>
                </a:lnTo>
                <a:lnTo>
                  <a:pt x="2114" y="306"/>
                </a:lnTo>
                <a:lnTo>
                  <a:pt x="2114" y="308"/>
                </a:lnTo>
                <a:lnTo>
                  <a:pt x="2114" y="310"/>
                </a:lnTo>
                <a:lnTo>
                  <a:pt x="2116" y="308"/>
                </a:lnTo>
                <a:lnTo>
                  <a:pt x="2116" y="310"/>
                </a:lnTo>
                <a:lnTo>
                  <a:pt x="2116" y="311"/>
                </a:lnTo>
                <a:lnTo>
                  <a:pt x="2116" y="313"/>
                </a:lnTo>
                <a:lnTo>
                  <a:pt x="2114" y="313"/>
                </a:lnTo>
                <a:lnTo>
                  <a:pt x="2116" y="311"/>
                </a:lnTo>
                <a:lnTo>
                  <a:pt x="2114" y="310"/>
                </a:lnTo>
                <a:lnTo>
                  <a:pt x="2114" y="311"/>
                </a:lnTo>
                <a:lnTo>
                  <a:pt x="2113" y="311"/>
                </a:lnTo>
                <a:lnTo>
                  <a:pt x="2113" y="313"/>
                </a:lnTo>
                <a:lnTo>
                  <a:pt x="2111" y="313"/>
                </a:lnTo>
                <a:lnTo>
                  <a:pt x="2111" y="311"/>
                </a:lnTo>
                <a:lnTo>
                  <a:pt x="2109" y="311"/>
                </a:lnTo>
                <a:lnTo>
                  <a:pt x="2109" y="313"/>
                </a:lnTo>
                <a:lnTo>
                  <a:pt x="2107" y="313"/>
                </a:lnTo>
                <a:lnTo>
                  <a:pt x="2107" y="315"/>
                </a:lnTo>
                <a:lnTo>
                  <a:pt x="2109" y="315"/>
                </a:lnTo>
                <a:lnTo>
                  <a:pt x="2111" y="316"/>
                </a:lnTo>
                <a:lnTo>
                  <a:pt x="2109" y="316"/>
                </a:lnTo>
                <a:lnTo>
                  <a:pt x="2109" y="316"/>
                </a:lnTo>
                <a:lnTo>
                  <a:pt x="2111" y="318"/>
                </a:lnTo>
                <a:lnTo>
                  <a:pt x="2109" y="318"/>
                </a:lnTo>
                <a:lnTo>
                  <a:pt x="2109" y="320"/>
                </a:lnTo>
                <a:lnTo>
                  <a:pt x="2107" y="320"/>
                </a:lnTo>
                <a:lnTo>
                  <a:pt x="2107" y="322"/>
                </a:lnTo>
                <a:lnTo>
                  <a:pt x="2107" y="323"/>
                </a:lnTo>
                <a:lnTo>
                  <a:pt x="2106" y="323"/>
                </a:lnTo>
                <a:lnTo>
                  <a:pt x="2106" y="325"/>
                </a:lnTo>
                <a:lnTo>
                  <a:pt x="2107" y="325"/>
                </a:lnTo>
                <a:lnTo>
                  <a:pt x="2107" y="327"/>
                </a:lnTo>
                <a:lnTo>
                  <a:pt x="2107" y="328"/>
                </a:lnTo>
                <a:lnTo>
                  <a:pt x="2109" y="327"/>
                </a:lnTo>
                <a:lnTo>
                  <a:pt x="2109" y="328"/>
                </a:lnTo>
                <a:lnTo>
                  <a:pt x="2111" y="328"/>
                </a:lnTo>
                <a:lnTo>
                  <a:pt x="2111" y="330"/>
                </a:lnTo>
                <a:lnTo>
                  <a:pt x="2109" y="330"/>
                </a:lnTo>
                <a:lnTo>
                  <a:pt x="2109" y="332"/>
                </a:lnTo>
                <a:lnTo>
                  <a:pt x="2109" y="333"/>
                </a:lnTo>
                <a:lnTo>
                  <a:pt x="2111" y="335"/>
                </a:lnTo>
                <a:lnTo>
                  <a:pt x="2109" y="335"/>
                </a:lnTo>
                <a:lnTo>
                  <a:pt x="2109" y="337"/>
                </a:lnTo>
                <a:lnTo>
                  <a:pt x="2111" y="337"/>
                </a:lnTo>
                <a:lnTo>
                  <a:pt x="2111" y="339"/>
                </a:lnTo>
                <a:lnTo>
                  <a:pt x="2113" y="339"/>
                </a:lnTo>
                <a:lnTo>
                  <a:pt x="2113" y="337"/>
                </a:lnTo>
                <a:lnTo>
                  <a:pt x="2114" y="337"/>
                </a:lnTo>
                <a:lnTo>
                  <a:pt x="2114" y="339"/>
                </a:lnTo>
                <a:lnTo>
                  <a:pt x="2114" y="340"/>
                </a:lnTo>
                <a:lnTo>
                  <a:pt x="2113" y="340"/>
                </a:lnTo>
                <a:lnTo>
                  <a:pt x="2113" y="342"/>
                </a:lnTo>
                <a:lnTo>
                  <a:pt x="2114" y="342"/>
                </a:lnTo>
                <a:lnTo>
                  <a:pt x="2116" y="340"/>
                </a:lnTo>
                <a:lnTo>
                  <a:pt x="2116" y="339"/>
                </a:lnTo>
                <a:lnTo>
                  <a:pt x="2118" y="339"/>
                </a:lnTo>
                <a:lnTo>
                  <a:pt x="2118" y="337"/>
                </a:lnTo>
                <a:lnTo>
                  <a:pt x="2119" y="337"/>
                </a:lnTo>
                <a:lnTo>
                  <a:pt x="2118" y="335"/>
                </a:lnTo>
                <a:lnTo>
                  <a:pt x="2119" y="335"/>
                </a:lnTo>
                <a:lnTo>
                  <a:pt x="2121" y="335"/>
                </a:lnTo>
                <a:lnTo>
                  <a:pt x="2119" y="337"/>
                </a:lnTo>
                <a:lnTo>
                  <a:pt x="2119" y="339"/>
                </a:lnTo>
                <a:lnTo>
                  <a:pt x="2118" y="339"/>
                </a:lnTo>
                <a:lnTo>
                  <a:pt x="2118" y="340"/>
                </a:lnTo>
                <a:lnTo>
                  <a:pt x="2118" y="342"/>
                </a:lnTo>
                <a:lnTo>
                  <a:pt x="2116" y="342"/>
                </a:lnTo>
                <a:lnTo>
                  <a:pt x="2114" y="342"/>
                </a:lnTo>
                <a:lnTo>
                  <a:pt x="2114" y="344"/>
                </a:lnTo>
                <a:lnTo>
                  <a:pt x="2116" y="344"/>
                </a:lnTo>
                <a:lnTo>
                  <a:pt x="2118" y="344"/>
                </a:lnTo>
                <a:lnTo>
                  <a:pt x="2118" y="345"/>
                </a:lnTo>
                <a:lnTo>
                  <a:pt x="2116" y="345"/>
                </a:lnTo>
                <a:lnTo>
                  <a:pt x="2116" y="347"/>
                </a:lnTo>
                <a:lnTo>
                  <a:pt x="2114" y="347"/>
                </a:lnTo>
                <a:lnTo>
                  <a:pt x="2114" y="345"/>
                </a:lnTo>
                <a:lnTo>
                  <a:pt x="2113" y="347"/>
                </a:lnTo>
                <a:lnTo>
                  <a:pt x="2111" y="347"/>
                </a:lnTo>
                <a:lnTo>
                  <a:pt x="2111" y="349"/>
                </a:lnTo>
                <a:lnTo>
                  <a:pt x="2111" y="351"/>
                </a:lnTo>
                <a:lnTo>
                  <a:pt x="2113" y="351"/>
                </a:lnTo>
                <a:lnTo>
                  <a:pt x="2113" y="352"/>
                </a:lnTo>
                <a:lnTo>
                  <a:pt x="2114" y="352"/>
                </a:lnTo>
                <a:lnTo>
                  <a:pt x="2114" y="351"/>
                </a:lnTo>
                <a:lnTo>
                  <a:pt x="2114" y="349"/>
                </a:lnTo>
                <a:lnTo>
                  <a:pt x="2116" y="349"/>
                </a:lnTo>
                <a:lnTo>
                  <a:pt x="2116" y="351"/>
                </a:lnTo>
                <a:lnTo>
                  <a:pt x="2118" y="351"/>
                </a:lnTo>
                <a:lnTo>
                  <a:pt x="2118" y="352"/>
                </a:lnTo>
                <a:lnTo>
                  <a:pt x="2119" y="352"/>
                </a:lnTo>
                <a:lnTo>
                  <a:pt x="2118" y="354"/>
                </a:lnTo>
                <a:lnTo>
                  <a:pt x="2116" y="356"/>
                </a:lnTo>
                <a:lnTo>
                  <a:pt x="2118" y="356"/>
                </a:lnTo>
                <a:lnTo>
                  <a:pt x="2118" y="357"/>
                </a:lnTo>
                <a:lnTo>
                  <a:pt x="2119" y="357"/>
                </a:lnTo>
                <a:lnTo>
                  <a:pt x="2119" y="356"/>
                </a:lnTo>
                <a:lnTo>
                  <a:pt x="2121" y="356"/>
                </a:lnTo>
                <a:lnTo>
                  <a:pt x="2123" y="356"/>
                </a:lnTo>
                <a:lnTo>
                  <a:pt x="2119" y="357"/>
                </a:lnTo>
                <a:lnTo>
                  <a:pt x="2119" y="357"/>
                </a:lnTo>
                <a:lnTo>
                  <a:pt x="2118" y="357"/>
                </a:lnTo>
                <a:lnTo>
                  <a:pt x="2116" y="357"/>
                </a:lnTo>
                <a:lnTo>
                  <a:pt x="2114" y="356"/>
                </a:lnTo>
                <a:lnTo>
                  <a:pt x="2114" y="357"/>
                </a:lnTo>
                <a:lnTo>
                  <a:pt x="2114" y="357"/>
                </a:lnTo>
                <a:lnTo>
                  <a:pt x="2113" y="357"/>
                </a:lnTo>
                <a:lnTo>
                  <a:pt x="2113" y="359"/>
                </a:lnTo>
                <a:lnTo>
                  <a:pt x="2114" y="359"/>
                </a:lnTo>
                <a:lnTo>
                  <a:pt x="2114" y="361"/>
                </a:lnTo>
                <a:lnTo>
                  <a:pt x="2116" y="363"/>
                </a:lnTo>
                <a:lnTo>
                  <a:pt x="2118" y="363"/>
                </a:lnTo>
                <a:lnTo>
                  <a:pt x="2118" y="364"/>
                </a:lnTo>
                <a:lnTo>
                  <a:pt x="2119" y="364"/>
                </a:lnTo>
                <a:lnTo>
                  <a:pt x="2121" y="364"/>
                </a:lnTo>
                <a:lnTo>
                  <a:pt x="2121" y="366"/>
                </a:lnTo>
                <a:lnTo>
                  <a:pt x="2121" y="366"/>
                </a:lnTo>
                <a:lnTo>
                  <a:pt x="2123" y="366"/>
                </a:lnTo>
                <a:lnTo>
                  <a:pt x="2123" y="368"/>
                </a:lnTo>
                <a:lnTo>
                  <a:pt x="2123" y="369"/>
                </a:lnTo>
                <a:lnTo>
                  <a:pt x="2125" y="369"/>
                </a:lnTo>
                <a:lnTo>
                  <a:pt x="2125" y="368"/>
                </a:lnTo>
                <a:lnTo>
                  <a:pt x="2126" y="368"/>
                </a:lnTo>
                <a:lnTo>
                  <a:pt x="2128" y="368"/>
                </a:lnTo>
                <a:lnTo>
                  <a:pt x="2128" y="369"/>
                </a:lnTo>
                <a:lnTo>
                  <a:pt x="2130" y="369"/>
                </a:lnTo>
                <a:lnTo>
                  <a:pt x="2131" y="369"/>
                </a:lnTo>
                <a:lnTo>
                  <a:pt x="2133" y="369"/>
                </a:lnTo>
                <a:lnTo>
                  <a:pt x="2133" y="368"/>
                </a:lnTo>
                <a:lnTo>
                  <a:pt x="2135" y="368"/>
                </a:lnTo>
                <a:lnTo>
                  <a:pt x="2136" y="368"/>
                </a:lnTo>
                <a:lnTo>
                  <a:pt x="2138" y="368"/>
                </a:lnTo>
                <a:lnTo>
                  <a:pt x="2138" y="366"/>
                </a:lnTo>
                <a:lnTo>
                  <a:pt x="2140" y="366"/>
                </a:lnTo>
                <a:lnTo>
                  <a:pt x="2142" y="364"/>
                </a:lnTo>
                <a:lnTo>
                  <a:pt x="2143" y="364"/>
                </a:lnTo>
                <a:lnTo>
                  <a:pt x="2143" y="363"/>
                </a:lnTo>
                <a:lnTo>
                  <a:pt x="2145" y="363"/>
                </a:lnTo>
                <a:lnTo>
                  <a:pt x="2145" y="361"/>
                </a:lnTo>
                <a:lnTo>
                  <a:pt x="2147" y="359"/>
                </a:lnTo>
                <a:lnTo>
                  <a:pt x="2148" y="359"/>
                </a:lnTo>
                <a:lnTo>
                  <a:pt x="2148" y="357"/>
                </a:lnTo>
                <a:lnTo>
                  <a:pt x="2147" y="357"/>
                </a:lnTo>
                <a:lnTo>
                  <a:pt x="2147" y="357"/>
                </a:lnTo>
                <a:lnTo>
                  <a:pt x="2148" y="357"/>
                </a:lnTo>
                <a:lnTo>
                  <a:pt x="2150" y="357"/>
                </a:lnTo>
                <a:lnTo>
                  <a:pt x="2150" y="356"/>
                </a:lnTo>
                <a:lnTo>
                  <a:pt x="2152" y="356"/>
                </a:lnTo>
                <a:lnTo>
                  <a:pt x="2152" y="357"/>
                </a:lnTo>
                <a:lnTo>
                  <a:pt x="2154" y="357"/>
                </a:lnTo>
                <a:lnTo>
                  <a:pt x="2154" y="356"/>
                </a:lnTo>
                <a:lnTo>
                  <a:pt x="2155" y="356"/>
                </a:lnTo>
                <a:lnTo>
                  <a:pt x="2155" y="354"/>
                </a:lnTo>
                <a:lnTo>
                  <a:pt x="2157" y="356"/>
                </a:lnTo>
                <a:lnTo>
                  <a:pt x="2157" y="354"/>
                </a:lnTo>
                <a:lnTo>
                  <a:pt x="2157" y="352"/>
                </a:lnTo>
                <a:lnTo>
                  <a:pt x="2159" y="352"/>
                </a:lnTo>
                <a:lnTo>
                  <a:pt x="2159" y="351"/>
                </a:lnTo>
                <a:lnTo>
                  <a:pt x="2160" y="351"/>
                </a:lnTo>
                <a:lnTo>
                  <a:pt x="2160" y="352"/>
                </a:lnTo>
                <a:lnTo>
                  <a:pt x="2160" y="354"/>
                </a:lnTo>
                <a:lnTo>
                  <a:pt x="2162" y="354"/>
                </a:lnTo>
                <a:lnTo>
                  <a:pt x="2162" y="354"/>
                </a:lnTo>
                <a:lnTo>
                  <a:pt x="2164" y="352"/>
                </a:lnTo>
                <a:lnTo>
                  <a:pt x="2164" y="354"/>
                </a:lnTo>
                <a:lnTo>
                  <a:pt x="2162" y="356"/>
                </a:lnTo>
                <a:lnTo>
                  <a:pt x="2162" y="357"/>
                </a:lnTo>
                <a:lnTo>
                  <a:pt x="2164" y="357"/>
                </a:lnTo>
                <a:lnTo>
                  <a:pt x="2164" y="357"/>
                </a:lnTo>
                <a:lnTo>
                  <a:pt x="2164" y="359"/>
                </a:lnTo>
                <a:lnTo>
                  <a:pt x="2164" y="361"/>
                </a:lnTo>
                <a:lnTo>
                  <a:pt x="2164" y="363"/>
                </a:lnTo>
                <a:lnTo>
                  <a:pt x="2164" y="364"/>
                </a:lnTo>
                <a:lnTo>
                  <a:pt x="2166" y="364"/>
                </a:lnTo>
                <a:lnTo>
                  <a:pt x="2166" y="366"/>
                </a:lnTo>
                <a:lnTo>
                  <a:pt x="2167" y="364"/>
                </a:lnTo>
                <a:lnTo>
                  <a:pt x="2167" y="363"/>
                </a:lnTo>
                <a:lnTo>
                  <a:pt x="2169" y="364"/>
                </a:lnTo>
                <a:lnTo>
                  <a:pt x="2171" y="364"/>
                </a:lnTo>
                <a:lnTo>
                  <a:pt x="2171" y="366"/>
                </a:lnTo>
                <a:lnTo>
                  <a:pt x="2169" y="366"/>
                </a:lnTo>
                <a:lnTo>
                  <a:pt x="2169" y="364"/>
                </a:lnTo>
                <a:lnTo>
                  <a:pt x="2167" y="364"/>
                </a:lnTo>
                <a:lnTo>
                  <a:pt x="2167" y="366"/>
                </a:lnTo>
                <a:lnTo>
                  <a:pt x="2167" y="368"/>
                </a:lnTo>
                <a:lnTo>
                  <a:pt x="2169" y="368"/>
                </a:lnTo>
                <a:lnTo>
                  <a:pt x="2171" y="368"/>
                </a:lnTo>
                <a:lnTo>
                  <a:pt x="2171" y="369"/>
                </a:lnTo>
                <a:lnTo>
                  <a:pt x="2169" y="369"/>
                </a:lnTo>
                <a:lnTo>
                  <a:pt x="2171" y="371"/>
                </a:lnTo>
                <a:lnTo>
                  <a:pt x="2169" y="371"/>
                </a:lnTo>
                <a:lnTo>
                  <a:pt x="2171" y="373"/>
                </a:lnTo>
                <a:lnTo>
                  <a:pt x="2169" y="373"/>
                </a:lnTo>
                <a:lnTo>
                  <a:pt x="2169" y="375"/>
                </a:lnTo>
                <a:lnTo>
                  <a:pt x="2171" y="375"/>
                </a:lnTo>
                <a:lnTo>
                  <a:pt x="2172" y="375"/>
                </a:lnTo>
                <a:lnTo>
                  <a:pt x="2172" y="376"/>
                </a:lnTo>
                <a:lnTo>
                  <a:pt x="2172" y="378"/>
                </a:lnTo>
                <a:lnTo>
                  <a:pt x="2174" y="378"/>
                </a:lnTo>
                <a:lnTo>
                  <a:pt x="2174" y="380"/>
                </a:lnTo>
                <a:lnTo>
                  <a:pt x="2174" y="381"/>
                </a:lnTo>
                <a:lnTo>
                  <a:pt x="2176" y="381"/>
                </a:lnTo>
                <a:lnTo>
                  <a:pt x="2176" y="383"/>
                </a:lnTo>
                <a:lnTo>
                  <a:pt x="2178" y="385"/>
                </a:lnTo>
                <a:lnTo>
                  <a:pt x="2178" y="387"/>
                </a:lnTo>
                <a:lnTo>
                  <a:pt x="2179" y="387"/>
                </a:lnTo>
                <a:lnTo>
                  <a:pt x="2179" y="388"/>
                </a:lnTo>
                <a:lnTo>
                  <a:pt x="2181" y="388"/>
                </a:lnTo>
                <a:lnTo>
                  <a:pt x="2181" y="390"/>
                </a:lnTo>
                <a:lnTo>
                  <a:pt x="2183" y="390"/>
                </a:lnTo>
                <a:lnTo>
                  <a:pt x="2183" y="392"/>
                </a:lnTo>
                <a:lnTo>
                  <a:pt x="2183" y="393"/>
                </a:lnTo>
                <a:lnTo>
                  <a:pt x="2181" y="392"/>
                </a:lnTo>
                <a:lnTo>
                  <a:pt x="2181" y="393"/>
                </a:lnTo>
                <a:lnTo>
                  <a:pt x="2181" y="395"/>
                </a:lnTo>
                <a:lnTo>
                  <a:pt x="2179" y="395"/>
                </a:lnTo>
                <a:lnTo>
                  <a:pt x="2179" y="397"/>
                </a:lnTo>
                <a:lnTo>
                  <a:pt x="2181" y="397"/>
                </a:lnTo>
                <a:lnTo>
                  <a:pt x="2181" y="398"/>
                </a:lnTo>
                <a:lnTo>
                  <a:pt x="2183" y="398"/>
                </a:lnTo>
                <a:lnTo>
                  <a:pt x="2183" y="398"/>
                </a:lnTo>
                <a:lnTo>
                  <a:pt x="2183" y="400"/>
                </a:lnTo>
                <a:lnTo>
                  <a:pt x="2184" y="400"/>
                </a:lnTo>
                <a:lnTo>
                  <a:pt x="2184" y="402"/>
                </a:lnTo>
                <a:lnTo>
                  <a:pt x="2186" y="402"/>
                </a:lnTo>
                <a:lnTo>
                  <a:pt x="2184" y="404"/>
                </a:lnTo>
                <a:lnTo>
                  <a:pt x="2184" y="405"/>
                </a:lnTo>
                <a:lnTo>
                  <a:pt x="2183" y="407"/>
                </a:lnTo>
                <a:lnTo>
                  <a:pt x="2184" y="407"/>
                </a:lnTo>
                <a:lnTo>
                  <a:pt x="2186" y="407"/>
                </a:lnTo>
                <a:lnTo>
                  <a:pt x="2188" y="407"/>
                </a:lnTo>
                <a:lnTo>
                  <a:pt x="2189" y="407"/>
                </a:lnTo>
                <a:lnTo>
                  <a:pt x="2191" y="407"/>
                </a:lnTo>
                <a:lnTo>
                  <a:pt x="2191" y="405"/>
                </a:lnTo>
                <a:lnTo>
                  <a:pt x="2193" y="405"/>
                </a:lnTo>
                <a:lnTo>
                  <a:pt x="2195" y="405"/>
                </a:lnTo>
                <a:lnTo>
                  <a:pt x="2195" y="407"/>
                </a:lnTo>
                <a:lnTo>
                  <a:pt x="2196" y="407"/>
                </a:lnTo>
                <a:lnTo>
                  <a:pt x="2196" y="405"/>
                </a:lnTo>
                <a:lnTo>
                  <a:pt x="2198" y="405"/>
                </a:lnTo>
                <a:lnTo>
                  <a:pt x="2198" y="404"/>
                </a:lnTo>
                <a:lnTo>
                  <a:pt x="2196" y="402"/>
                </a:lnTo>
                <a:lnTo>
                  <a:pt x="2196" y="400"/>
                </a:lnTo>
                <a:lnTo>
                  <a:pt x="2196" y="398"/>
                </a:lnTo>
                <a:lnTo>
                  <a:pt x="2198" y="398"/>
                </a:lnTo>
                <a:lnTo>
                  <a:pt x="2198" y="398"/>
                </a:lnTo>
                <a:lnTo>
                  <a:pt x="2200" y="398"/>
                </a:lnTo>
                <a:lnTo>
                  <a:pt x="2201" y="398"/>
                </a:lnTo>
                <a:lnTo>
                  <a:pt x="2201" y="397"/>
                </a:lnTo>
                <a:lnTo>
                  <a:pt x="2203" y="397"/>
                </a:lnTo>
                <a:lnTo>
                  <a:pt x="2203" y="397"/>
                </a:lnTo>
                <a:lnTo>
                  <a:pt x="2205" y="397"/>
                </a:lnTo>
                <a:lnTo>
                  <a:pt x="2207" y="397"/>
                </a:lnTo>
                <a:lnTo>
                  <a:pt x="2207" y="395"/>
                </a:lnTo>
                <a:lnTo>
                  <a:pt x="2208" y="395"/>
                </a:lnTo>
                <a:lnTo>
                  <a:pt x="2208" y="397"/>
                </a:lnTo>
                <a:lnTo>
                  <a:pt x="2210" y="397"/>
                </a:lnTo>
                <a:lnTo>
                  <a:pt x="2212" y="397"/>
                </a:lnTo>
                <a:lnTo>
                  <a:pt x="2212" y="395"/>
                </a:lnTo>
                <a:lnTo>
                  <a:pt x="2212" y="393"/>
                </a:lnTo>
                <a:lnTo>
                  <a:pt x="2212" y="392"/>
                </a:lnTo>
                <a:lnTo>
                  <a:pt x="2212" y="390"/>
                </a:lnTo>
                <a:lnTo>
                  <a:pt x="2213" y="390"/>
                </a:lnTo>
                <a:lnTo>
                  <a:pt x="2213" y="388"/>
                </a:lnTo>
                <a:lnTo>
                  <a:pt x="2213" y="387"/>
                </a:lnTo>
                <a:lnTo>
                  <a:pt x="2215" y="387"/>
                </a:lnTo>
                <a:lnTo>
                  <a:pt x="2215" y="385"/>
                </a:lnTo>
                <a:lnTo>
                  <a:pt x="2215" y="383"/>
                </a:lnTo>
                <a:lnTo>
                  <a:pt x="2215" y="381"/>
                </a:lnTo>
                <a:lnTo>
                  <a:pt x="2213" y="381"/>
                </a:lnTo>
                <a:lnTo>
                  <a:pt x="2213" y="380"/>
                </a:lnTo>
                <a:lnTo>
                  <a:pt x="2215" y="380"/>
                </a:lnTo>
                <a:lnTo>
                  <a:pt x="2215" y="378"/>
                </a:lnTo>
                <a:lnTo>
                  <a:pt x="2215" y="376"/>
                </a:lnTo>
                <a:lnTo>
                  <a:pt x="2215" y="375"/>
                </a:lnTo>
                <a:lnTo>
                  <a:pt x="2215" y="373"/>
                </a:lnTo>
                <a:lnTo>
                  <a:pt x="2213" y="371"/>
                </a:lnTo>
                <a:lnTo>
                  <a:pt x="2213" y="369"/>
                </a:lnTo>
                <a:lnTo>
                  <a:pt x="2215" y="369"/>
                </a:lnTo>
                <a:lnTo>
                  <a:pt x="2215" y="368"/>
                </a:lnTo>
                <a:lnTo>
                  <a:pt x="2215" y="366"/>
                </a:lnTo>
                <a:lnTo>
                  <a:pt x="2215" y="364"/>
                </a:lnTo>
                <a:lnTo>
                  <a:pt x="2215" y="363"/>
                </a:lnTo>
                <a:lnTo>
                  <a:pt x="2215" y="361"/>
                </a:lnTo>
                <a:lnTo>
                  <a:pt x="2215" y="359"/>
                </a:lnTo>
                <a:lnTo>
                  <a:pt x="2217" y="359"/>
                </a:lnTo>
                <a:lnTo>
                  <a:pt x="2219" y="359"/>
                </a:lnTo>
                <a:lnTo>
                  <a:pt x="2219" y="357"/>
                </a:lnTo>
                <a:lnTo>
                  <a:pt x="2220" y="357"/>
                </a:lnTo>
                <a:lnTo>
                  <a:pt x="2222" y="357"/>
                </a:lnTo>
                <a:lnTo>
                  <a:pt x="2220" y="357"/>
                </a:lnTo>
                <a:lnTo>
                  <a:pt x="2222" y="357"/>
                </a:lnTo>
                <a:lnTo>
                  <a:pt x="2224" y="357"/>
                </a:lnTo>
                <a:lnTo>
                  <a:pt x="2222" y="356"/>
                </a:lnTo>
                <a:lnTo>
                  <a:pt x="2222" y="354"/>
                </a:lnTo>
                <a:lnTo>
                  <a:pt x="2224" y="354"/>
                </a:lnTo>
                <a:lnTo>
                  <a:pt x="2224" y="356"/>
                </a:lnTo>
                <a:lnTo>
                  <a:pt x="2224" y="357"/>
                </a:lnTo>
                <a:lnTo>
                  <a:pt x="2225" y="357"/>
                </a:lnTo>
                <a:lnTo>
                  <a:pt x="2225" y="356"/>
                </a:lnTo>
                <a:lnTo>
                  <a:pt x="2225" y="354"/>
                </a:lnTo>
                <a:lnTo>
                  <a:pt x="2227" y="354"/>
                </a:lnTo>
                <a:lnTo>
                  <a:pt x="2229" y="354"/>
                </a:lnTo>
                <a:lnTo>
                  <a:pt x="2229" y="352"/>
                </a:lnTo>
                <a:lnTo>
                  <a:pt x="2227" y="351"/>
                </a:lnTo>
                <a:lnTo>
                  <a:pt x="2225" y="351"/>
                </a:lnTo>
                <a:lnTo>
                  <a:pt x="2225" y="349"/>
                </a:lnTo>
                <a:lnTo>
                  <a:pt x="2227" y="351"/>
                </a:lnTo>
                <a:lnTo>
                  <a:pt x="2229" y="351"/>
                </a:lnTo>
                <a:lnTo>
                  <a:pt x="2229" y="352"/>
                </a:lnTo>
                <a:lnTo>
                  <a:pt x="2230" y="352"/>
                </a:lnTo>
                <a:lnTo>
                  <a:pt x="2230" y="351"/>
                </a:lnTo>
                <a:lnTo>
                  <a:pt x="2232" y="351"/>
                </a:lnTo>
                <a:lnTo>
                  <a:pt x="2232" y="349"/>
                </a:lnTo>
                <a:lnTo>
                  <a:pt x="2230" y="349"/>
                </a:lnTo>
                <a:lnTo>
                  <a:pt x="2230" y="347"/>
                </a:lnTo>
                <a:lnTo>
                  <a:pt x="2230" y="345"/>
                </a:lnTo>
                <a:lnTo>
                  <a:pt x="2232" y="345"/>
                </a:lnTo>
                <a:lnTo>
                  <a:pt x="2232" y="344"/>
                </a:lnTo>
                <a:lnTo>
                  <a:pt x="2234" y="344"/>
                </a:lnTo>
                <a:lnTo>
                  <a:pt x="2234" y="342"/>
                </a:lnTo>
                <a:lnTo>
                  <a:pt x="2232" y="342"/>
                </a:lnTo>
                <a:lnTo>
                  <a:pt x="2232" y="340"/>
                </a:lnTo>
                <a:lnTo>
                  <a:pt x="2230" y="339"/>
                </a:lnTo>
                <a:lnTo>
                  <a:pt x="2229" y="339"/>
                </a:lnTo>
                <a:lnTo>
                  <a:pt x="2227" y="339"/>
                </a:lnTo>
                <a:lnTo>
                  <a:pt x="2227" y="337"/>
                </a:lnTo>
                <a:lnTo>
                  <a:pt x="2229" y="337"/>
                </a:lnTo>
                <a:lnTo>
                  <a:pt x="2227" y="335"/>
                </a:lnTo>
                <a:lnTo>
                  <a:pt x="2225" y="335"/>
                </a:lnTo>
                <a:lnTo>
                  <a:pt x="2225" y="333"/>
                </a:lnTo>
                <a:lnTo>
                  <a:pt x="2224" y="333"/>
                </a:lnTo>
                <a:lnTo>
                  <a:pt x="2222" y="333"/>
                </a:lnTo>
                <a:lnTo>
                  <a:pt x="2222" y="332"/>
                </a:lnTo>
                <a:lnTo>
                  <a:pt x="2220" y="332"/>
                </a:lnTo>
                <a:lnTo>
                  <a:pt x="2220" y="333"/>
                </a:lnTo>
                <a:lnTo>
                  <a:pt x="2219" y="333"/>
                </a:lnTo>
                <a:lnTo>
                  <a:pt x="2219" y="332"/>
                </a:lnTo>
                <a:lnTo>
                  <a:pt x="2219" y="330"/>
                </a:lnTo>
                <a:lnTo>
                  <a:pt x="2217" y="330"/>
                </a:lnTo>
                <a:lnTo>
                  <a:pt x="2215" y="330"/>
                </a:lnTo>
                <a:lnTo>
                  <a:pt x="2217" y="328"/>
                </a:lnTo>
                <a:lnTo>
                  <a:pt x="2215" y="328"/>
                </a:lnTo>
                <a:lnTo>
                  <a:pt x="2215" y="327"/>
                </a:lnTo>
                <a:lnTo>
                  <a:pt x="2213" y="327"/>
                </a:lnTo>
                <a:lnTo>
                  <a:pt x="2213" y="325"/>
                </a:lnTo>
                <a:lnTo>
                  <a:pt x="2213" y="323"/>
                </a:lnTo>
                <a:lnTo>
                  <a:pt x="2213" y="322"/>
                </a:lnTo>
                <a:lnTo>
                  <a:pt x="2215" y="322"/>
                </a:lnTo>
                <a:lnTo>
                  <a:pt x="2213" y="320"/>
                </a:lnTo>
                <a:lnTo>
                  <a:pt x="2213" y="318"/>
                </a:lnTo>
                <a:lnTo>
                  <a:pt x="2212" y="318"/>
                </a:lnTo>
                <a:lnTo>
                  <a:pt x="2212" y="316"/>
                </a:lnTo>
                <a:lnTo>
                  <a:pt x="2213" y="316"/>
                </a:lnTo>
                <a:lnTo>
                  <a:pt x="2213" y="316"/>
                </a:lnTo>
                <a:lnTo>
                  <a:pt x="2215" y="316"/>
                </a:lnTo>
                <a:lnTo>
                  <a:pt x="2215" y="315"/>
                </a:lnTo>
                <a:lnTo>
                  <a:pt x="2213" y="315"/>
                </a:lnTo>
                <a:lnTo>
                  <a:pt x="2213" y="313"/>
                </a:lnTo>
                <a:lnTo>
                  <a:pt x="2215" y="313"/>
                </a:lnTo>
                <a:lnTo>
                  <a:pt x="2215" y="311"/>
                </a:lnTo>
                <a:lnTo>
                  <a:pt x="2215" y="310"/>
                </a:lnTo>
                <a:lnTo>
                  <a:pt x="2217" y="308"/>
                </a:lnTo>
                <a:lnTo>
                  <a:pt x="2215" y="308"/>
                </a:lnTo>
                <a:lnTo>
                  <a:pt x="2213" y="308"/>
                </a:lnTo>
                <a:lnTo>
                  <a:pt x="2213" y="306"/>
                </a:lnTo>
                <a:lnTo>
                  <a:pt x="2213" y="304"/>
                </a:lnTo>
                <a:lnTo>
                  <a:pt x="2215" y="304"/>
                </a:lnTo>
                <a:lnTo>
                  <a:pt x="2217" y="304"/>
                </a:lnTo>
                <a:lnTo>
                  <a:pt x="2219" y="304"/>
                </a:lnTo>
                <a:lnTo>
                  <a:pt x="2219" y="303"/>
                </a:lnTo>
                <a:lnTo>
                  <a:pt x="2220" y="301"/>
                </a:lnTo>
                <a:lnTo>
                  <a:pt x="2220" y="299"/>
                </a:lnTo>
                <a:lnTo>
                  <a:pt x="2222" y="299"/>
                </a:lnTo>
                <a:lnTo>
                  <a:pt x="2222" y="298"/>
                </a:lnTo>
                <a:lnTo>
                  <a:pt x="2222" y="296"/>
                </a:lnTo>
                <a:lnTo>
                  <a:pt x="2224" y="296"/>
                </a:lnTo>
                <a:lnTo>
                  <a:pt x="2224" y="294"/>
                </a:lnTo>
                <a:lnTo>
                  <a:pt x="2224" y="292"/>
                </a:lnTo>
                <a:lnTo>
                  <a:pt x="2225" y="292"/>
                </a:lnTo>
                <a:lnTo>
                  <a:pt x="2225" y="294"/>
                </a:lnTo>
                <a:lnTo>
                  <a:pt x="2227" y="294"/>
                </a:lnTo>
                <a:lnTo>
                  <a:pt x="2227" y="292"/>
                </a:lnTo>
                <a:lnTo>
                  <a:pt x="2229" y="292"/>
                </a:lnTo>
                <a:lnTo>
                  <a:pt x="2229" y="291"/>
                </a:lnTo>
                <a:lnTo>
                  <a:pt x="2229" y="289"/>
                </a:lnTo>
                <a:lnTo>
                  <a:pt x="2230" y="291"/>
                </a:lnTo>
                <a:lnTo>
                  <a:pt x="2232" y="291"/>
                </a:lnTo>
                <a:lnTo>
                  <a:pt x="2232" y="289"/>
                </a:lnTo>
                <a:lnTo>
                  <a:pt x="2234" y="287"/>
                </a:lnTo>
                <a:lnTo>
                  <a:pt x="2236" y="287"/>
                </a:lnTo>
                <a:lnTo>
                  <a:pt x="2237" y="287"/>
                </a:lnTo>
                <a:lnTo>
                  <a:pt x="2237" y="286"/>
                </a:lnTo>
                <a:lnTo>
                  <a:pt x="2237" y="284"/>
                </a:lnTo>
                <a:lnTo>
                  <a:pt x="2239" y="284"/>
                </a:lnTo>
                <a:lnTo>
                  <a:pt x="2241" y="284"/>
                </a:lnTo>
                <a:lnTo>
                  <a:pt x="2241" y="282"/>
                </a:lnTo>
                <a:lnTo>
                  <a:pt x="2241" y="280"/>
                </a:lnTo>
                <a:lnTo>
                  <a:pt x="2241" y="279"/>
                </a:lnTo>
                <a:lnTo>
                  <a:pt x="2242" y="279"/>
                </a:lnTo>
                <a:lnTo>
                  <a:pt x="2244" y="277"/>
                </a:lnTo>
                <a:lnTo>
                  <a:pt x="2244" y="275"/>
                </a:lnTo>
                <a:lnTo>
                  <a:pt x="2244" y="275"/>
                </a:lnTo>
                <a:lnTo>
                  <a:pt x="2244" y="275"/>
                </a:lnTo>
                <a:lnTo>
                  <a:pt x="2244" y="274"/>
                </a:lnTo>
                <a:lnTo>
                  <a:pt x="2242" y="274"/>
                </a:lnTo>
                <a:lnTo>
                  <a:pt x="2241" y="274"/>
                </a:lnTo>
                <a:lnTo>
                  <a:pt x="2241" y="272"/>
                </a:lnTo>
                <a:lnTo>
                  <a:pt x="2241" y="270"/>
                </a:lnTo>
                <a:lnTo>
                  <a:pt x="2242" y="270"/>
                </a:lnTo>
                <a:lnTo>
                  <a:pt x="2242" y="268"/>
                </a:lnTo>
                <a:lnTo>
                  <a:pt x="2244" y="268"/>
                </a:lnTo>
                <a:lnTo>
                  <a:pt x="2244" y="267"/>
                </a:lnTo>
                <a:lnTo>
                  <a:pt x="2244" y="265"/>
                </a:lnTo>
                <a:lnTo>
                  <a:pt x="2242" y="265"/>
                </a:lnTo>
                <a:lnTo>
                  <a:pt x="2242" y="263"/>
                </a:lnTo>
                <a:lnTo>
                  <a:pt x="2242" y="262"/>
                </a:lnTo>
                <a:lnTo>
                  <a:pt x="2244" y="262"/>
                </a:lnTo>
                <a:lnTo>
                  <a:pt x="2244" y="262"/>
                </a:lnTo>
                <a:lnTo>
                  <a:pt x="2246" y="262"/>
                </a:lnTo>
                <a:lnTo>
                  <a:pt x="2244" y="260"/>
                </a:lnTo>
                <a:lnTo>
                  <a:pt x="2246" y="260"/>
                </a:lnTo>
                <a:lnTo>
                  <a:pt x="2244" y="258"/>
                </a:lnTo>
                <a:lnTo>
                  <a:pt x="2246" y="258"/>
                </a:lnTo>
                <a:lnTo>
                  <a:pt x="2246" y="260"/>
                </a:lnTo>
                <a:lnTo>
                  <a:pt x="2248" y="260"/>
                </a:lnTo>
                <a:lnTo>
                  <a:pt x="2248" y="258"/>
                </a:lnTo>
                <a:lnTo>
                  <a:pt x="2248" y="257"/>
                </a:lnTo>
                <a:lnTo>
                  <a:pt x="2248" y="255"/>
                </a:lnTo>
                <a:lnTo>
                  <a:pt x="2249" y="257"/>
                </a:lnTo>
                <a:lnTo>
                  <a:pt x="2251" y="257"/>
                </a:lnTo>
                <a:lnTo>
                  <a:pt x="2253" y="257"/>
                </a:lnTo>
                <a:lnTo>
                  <a:pt x="2254" y="257"/>
                </a:lnTo>
                <a:lnTo>
                  <a:pt x="2256" y="257"/>
                </a:lnTo>
                <a:lnTo>
                  <a:pt x="2256" y="255"/>
                </a:lnTo>
                <a:lnTo>
                  <a:pt x="2258" y="255"/>
                </a:lnTo>
                <a:lnTo>
                  <a:pt x="2258" y="257"/>
                </a:lnTo>
                <a:lnTo>
                  <a:pt x="2260" y="255"/>
                </a:lnTo>
                <a:lnTo>
                  <a:pt x="2260" y="257"/>
                </a:lnTo>
                <a:lnTo>
                  <a:pt x="2261" y="257"/>
                </a:lnTo>
                <a:lnTo>
                  <a:pt x="2263" y="257"/>
                </a:lnTo>
                <a:lnTo>
                  <a:pt x="2263" y="255"/>
                </a:lnTo>
                <a:lnTo>
                  <a:pt x="2265" y="257"/>
                </a:lnTo>
                <a:lnTo>
                  <a:pt x="2266" y="257"/>
                </a:lnTo>
                <a:lnTo>
                  <a:pt x="2268" y="258"/>
                </a:lnTo>
                <a:lnTo>
                  <a:pt x="2270" y="258"/>
                </a:lnTo>
                <a:lnTo>
                  <a:pt x="2272" y="258"/>
                </a:lnTo>
                <a:lnTo>
                  <a:pt x="2272" y="260"/>
                </a:lnTo>
                <a:lnTo>
                  <a:pt x="2273" y="260"/>
                </a:lnTo>
                <a:lnTo>
                  <a:pt x="2275" y="260"/>
                </a:lnTo>
                <a:lnTo>
                  <a:pt x="2275" y="262"/>
                </a:lnTo>
                <a:lnTo>
                  <a:pt x="2273" y="262"/>
                </a:lnTo>
                <a:lnTo>
                  <a:pt x="2275" y="263"/>
                </a:lnTo>
                <a:lnTo>
                  <a:pt x="2275" y="265"/>
                </a:lnTo>
                <a:lnTo>
                  <a:pt x="2275" y="267"/>
                </a:lnTo>
                <a:lnTo>
                  <a:pt x="2277" y="267"/>
                </a:lnTo>
                <a:lnTo>
                  <a:pt x="2277" y="268"/>
                </a:lnTo>
                <a:lnTo>
                  <a:pt x="2277" y="270"/>
                </a:lnTo>
                <a:lnTo>
                  <a:pt x="2275" y="270"/>
                </a:lnTo>
                <a:lnTo>
                  <a:pt x="2275" y="268"/>
                </a:lnTo>
                <a:lnTo>
                  <a:pt x="2273" y="268"/>
                </a:lnTo>
                <a:lnTo>
                  <a:pt x="2272" y="270"/>
                </a:lnTo>
                <a:lnTo>
                  <a:pt x="2270" y="270"/>
                </a:lnTo>
                <a:lnTo>
                  <a:pt x="2270" y="272"/>
                </a:lnTo>
                <a:lnTo>
                  <a:pt x="2268" y="272"/>
                </a:lnTo>
                <a:lnTo>
                  <a:pt x="2268" y="274"/>
                </a:lnTo>
                <a:lnTo>
                  <a:pt x="2268" y="275"/>
                </a:lnTo>
                <a:lnTo>
                  <a:pt x="2266" y="275"/>
                </a:lnTo>
                <a:lnTo>
                  <a:pt x="2266" y="275"/>
                </a:lnTo>
                <a:lnTo>
                  <a:pt x="2265" y="277"/>
                </a:lnTo>
                <a:lnTo>
                  <a:pt x="2265" y="279"/>
                </a:lnTo>
                <a:lnTo>
                  <a:pt x="2263" y="279"/>
                </a:lnTo>
                <a:lnTo>
                  <a:pt x="2263" y="280"/>
                </a:lnTo>
                <a:lnTo>
                  <a:pt x="2261" y="280"/>
                </a:lnTo>
                <a:lnTo>
                  <a:pt x="2261" y="282"/>
                </a:lnTo>
                <a:lnTo>
                  <a:pt x="2260" y="282"/>
                </a:lnTo>
                <a:lnTo>
                  <a:pt x="2260" y="284"/>
                </a:lnTo>
                <a:lnTo>
                  <a:pt x="2258" y="284"/>
                </a:lnTo>
                <a:lnTo>
                  <a:pt x="2256" y="284"/>
                </a:lnTo>
                <a:lnTo>
                  <a:pt x="2256" y="286"/>
                </a:lnTo>
                <a:lnTo>
                  <a:pt x="2258" y="286"/>
                </a:lnTo>
                <a:lnTo>
                  <a:pt x="2258" y="287"/>
                </a:lnTo>
                <a:lnTo>
                  <a:pt x="2256" y="287"/>
                </a:lnTo>
                <a:lnTo>
                  <a:pt x="2256" y="286"/>
                </a:lnTo>
                <a:lnTo>
                  <a:pt x="2254" y="287"/>
                </a:lnTo>
                <a:lnTo>
                  <a:pt x="2254" y="289"/>
                </a:lnTo>
                <a:lnTo>
                  <a:pt x="2253" y="289"/>
                </a:lnTo>
                <a:lnTo>
                  <a:pt x="2254" y="291"/>
                </a:lnTo>
                <a:lnTo>
                  <a:pt x="2254" y="292"/>
                </a:lnTo>
                <a:lnTo>
                  <a:pt x="2253" y="292"/>
                </a:lnTo>
                <a:lnTo>
                  <a:pt x="2253" y="291"/>
                </a:lnTo>
                <a:lnTo>
                  <a:pt x="2251" y="292"/>
                </a:lnTo>
                <a:lnTo>
                  <a:pt x="2251" y="294"/>
                </a:lnTo>
                <a:lnTo>
                  <a:pt x="2249" y="292"/>
                </a:lnTo>
                <a:lnTo>
                  <a:pt x="2249" y="294"/>
                </a:lnTo>
                <a:lnTo>
                  <a:pt x="2248" y="294"/>
                </a:lnTo>
                <a:lnTo>
                  <a:pt x="2248" y="296"/>
                </a:lnTo>
                <a:lnTo>
                  <a:pt x="2248" y="298"/>
                </a:lnTo>
                <a:lnTo>
                  <a:pt x="2246" y="298"/>
                </a:lnTo>
                <a:lnTo>
                  <a:pt x="2246" y="299"/>
                </a:lnTo>
                <a:lnTo>
                  <a:pt x="2244" y="299"/>
                </a:lnTo>
                <a:lnTo>
                  <a:pt x="2244" y="301"/>
                </a:lnTo>
                <a:lnTo>
                  <a:pt x="2244" y="303"/>
                </a:lnTo>
                <a:lnTo>
                  <a:pt x="2246" y="304"/>
                </a:lnTo>
                <a:lnTo>
                  <a:pt x="2246" y="306"/>
                </a:lnTo>
                <a:lnTo>
                  <a:pt x="2248" y="306"/>
                </a:lnTo>
                <a:lnTo>
                  <a:pt x="2248" y="308"/>
                </a:lnTo>
                <a:lnTo>
                  <a:pt x="2248" y="310"/>
                </a:lnTo>
                <a:lnTo>
                  <a:pt x="2248" y="311"/>
                </a:lnTo>
                <a:lnTo>
                  <a:pt x="2248" y="313"/>
                </a:lnTo>
                <a:lnTo>
                  <a:pt x="2249" y="313"/>
                </a:lnTo>
                <a:lnTo>
                  <a:pt x="2249" y="315"/>
                </a:lnTo>
                <a:lnTo>
                  <a:pt x="2251" y="315"/>
                </a:lnTo>
                <a:lnTo>
                  <a:pt x="2251" y="316"/>
                </a:lnTo>
                <a:lnTo>
                  <a:pt x="2251" y="316"/>
                </a:lnTo>
                <a:lnTo>
                  <a:pt x="2251" y="318"/>
                </a:lnTo>
                <a:lnTo>
                  <a:pt x="2251" y="320"/>
                </a:lnTo>
                <a:lnTo>
                  <a:pt x="2251" y="322"/>
                </a:lnTo>
                <a:lnTo>
                  <a:pt x="2251" y="323"/>
                </a:lnTo>
                <a:lnTo>
                  <a:pt x="2249" y="323"/>
                </a:lnTo>
                <a:lnTo>
                  <a:pt x="2251" y="325"/>
                </a:lnTo>
                <a:lnTo>
                  <a:pt x="2251" y="327"/>
                </a:lnTo>
                <a:lnTo>
                  <a:pt x="2251" y="328"/>
                </a:lnTo>
                <a:lnTo>
                  <a:pt x="2253" y="328"/>
                </a:lnTo>
                <a:lnTo>
                  <a:pt x="2253" y="330"/>
                </a:lnTo>
                <a:lnTo>
                  <a:pt x="2253" y="332"/>
                </a:lnTo>
                <a:lnTo>
                  <a:pt x="2254" y="332"/>
                </a:lnTo>
                <a:lnTo>
                  <a:pt x="2256" y="330"/>
                </a:lnTo>
                <a:lnTo>
                  <a:pt x="2256" y="332"/>
                </a:lnTo>
                <a:lnTo>
                  <a:pt x="2258" y="332"/>
                </a:lnTo>
                <a:lnTo>
                  <a:pt x="2258" y="333"/>
                </a:lnTo>
                <a:lnTo>
                  <a:pt x="2260" y="333"/>
                </a:lnTo>
                <a:lnTo>
                  <a:pt x="2260" y="335"/>
                </a:lnTo>
                <a:lnTo>
                  <a:pt x="2261" y="333"/>
                </a:lnTo>
                <a:lnTo>
                  <a:pt x="2263" y="333"/>
                </a:lnTo>
                <a:lnTo>
                  <a:pt x="2263" y="335"/>
                </a:lnTo>
                <a:lnTo>
                  <a:pt x="2263" y="337"/>
                </a:lnTo>
                <a:lnTo>
                  <a:pt x="2263" y="339"/>
                </a:lnTo>
                <a:lnTo>
                  <a:pt x="2263" y="340"/>
                </a:lnTo>
                <a:lnTo>
                  <a:pt x="2265" y="340"/>
                </a:lnTo>
                <a:lnTo>
                  <a:pt x="2266" y="340"/>
                </a:lnTo>
                <a:lnTo>
                  <a:pt x="2266" y="339"/>
                </a:lnTo>
                <a:lnTo>
                  <a:pt x="2266" y="337"/>
                </a:lnTo>
                <a:lnTo>
                  <a:pt x="2265" y="337"/>
                </a:lnTo>
                <a:lnTo>
                  <a:pt x="2265" y="335"/>
                </a:lnTo>
                <a:lnTo>
                  <a:pt x="2266" y="335"/>
                </a:lnTo>
                <a:lnTo>
                  <a:pt x="2266" y="337"/>
                </a:lnTo>
                <a:lnTo>
                  <a:pt x="2268" y="337"/>
                </a:lnTo>
                <a:lnTo>
                  <a:pt x="2266" y="339"/>
                </a:lnTo>
                <a:lnTo>
                  <a:pt x="2268" y="339"/>
                </a:lnTo>
                <a:lnTo>
                  <a:pt x="2270" y="339"/>
                </a:lnTo>
                <a:lnTo>
                  <a:pt x="2270" y="340"/>
                </a:lnTo>
                <a:lnTo>
                  <a:pt x="2270" y="342"/>
                </a:lnTo>
                <a:lnTo>
                  <a:pt x="2272" y="342"/>
                </a:lnTo>
                <a:lnTo>
                  <a:pt x="2272" y="340"/>
                </a:lnTo>
                <a:lnTo>
                  <a:pt x="2273" y="340"/>
                </a:lnTo>
                <a:lnTo>
                  <a:pt x="2275" y="340"/>
                </a:lnTo>
                <a:lnTo>
                  <a:pt x="2277" y="340"/>
                </a:lnTo>
                <a:lnTo>
                  <a:pt x="2277" y="339"/>
                </a:lnTo>
                <a:lnTo>
                  <a:pt x="2278" y="339"/>
                </a:lnTo>
                <a:lnTo>
                  <a:pt x="2280" y="339"/>
                </a:lnTo>
                <a:lnTo>
                  <a:pt x="2282" y="339"/>
                </a:lnTo>
                <a:lnTo>
                  <a:pt x="2282" y="337"/>
                </a:lnTo>
                <a:lnTo>
                  <a:pt x="2283" y="337"/>
                </a:lnTo>
                <a:lnTo>
                  <a:pt x="2285" y="337"/>
                </a:lnTo>
                <a:lnTo>
                  <a:pt x="2285" y="337"/>
                </a:lnTo>
                <a:lnTo>
                  <a:pt x="2287" y="337"/>
                </a:lnTo>
                <a:lnTo>
                  <a:pt x="2287" y="335"/>
                </a:lnTo>
                <a:lnTo>
                  <a:pt x="2289" y="335"/>
                </a:lnTo>
                <a:lnTo>
                  <a:pt x="2289" y="333"/>
                </a:lnTo>
                <a:lnTo>
                  <a:pt x="2290" y="333"/>
                </a:lnTo>
                <a:lnTo>
                  <a:pt x="2290" y="335"/>
                </a:lnTo>
                <a:lnTo>
                  <a:pt x="2292" y="333"/>
                </a:lnTo>
                <a:lnTo>
                  <a:pt x="2294" y="333"/>
                </a:lnTo>
                <a:lnTo>
                  <a:pt x="2295" y="333"/>
                </a:lnTo>
                <a:lnTo>
                  <a:pt x="2297" y="333"/>
                </a:lnTo>
                <a:lnTo>
                  <a:pt x="2297" y="332"/>
                </a:lnTo>
                <a:lnTo>
                  <a:pt x="2297" y="330"/>
                </a:lnTo>
                <a:lnTo>
                  <a:pt x="2299" y="330"/>
                </a:lnTo>
                <a:lnTo>
                  <a:pt x="2297" y="332"/>
                </a:lnTo>
                <a:lnTo>
                  <a:pt x="2299" y="332"/>
                </a:lnTo>
                <a:lnTo>
                  <a:pt x="2301" y="332"/>
                </a:lnTo>
                <a:lnTo>
                  <a:pt x="2302" y="332"/>
                </a:lnTo>
                <a:lnTo>
                  <a:pt x="2302" y="330"/>
                </a:lnTo>
                <a:lnTo>
                  <a:pt x="2304" y="330"/>
                </a:lnTo>
                <a:lnTo>
                  <a:pt x="2304" y="332"/>
                </a:lnTo>
                <a:lnTo>
                  <a:pt x="2306" y="332"/>
                </a:lnTo>
                <a:lnTo>
                  <a:pt x="2307" y="332"/>
                </a:lnTo>
                <a:lnTo>
                  <a:pt x="2307" y="330"/>
                </a:lnTo>
                <a:lnTo>
                  <a:pt x="2309" y="330"/>
                </a:lnTo>
                <a:lnTo>
                  <a:pt x="2311" y="330"/>
                </a:lnTo>
                <a:lnTo>
                  <a:pt x="2313" y="330"/>
                </a:lnTo>
                <a:lnTo>
                  <a:pt x="2314" y="330"/>
                </a:lnTo>
                <a:lnTo>
                  <a:pt x="2314" y="328"/>
                </a:lnTo>
                <a:lnTo>
                  <a:pt x="2316" y="328"/>
                </a:lnTo>
                <a:lnTo>
                  <a:pt x="2318" y="327"/>
                </a:lnTo>
                <a:lnTo>
                  <a:pt x="2318" y="328"/>
                </a:lnTo>
                <a:lnTo>
                  <a:pt x="2318" y="330"/>
                </a:lnTo>
                <a:lnTo>
                  <a:pt x="2318" y="332"/>
                </a:lnTo>
                <a:lnTo>
                  <a:pt x="2316" y="330"/>
                </a:lnTo>
                <a:lnTo>
                  <a:pt x="2316" y="332"/>
                </a:lnTo>
                <a:lnTo>
                  <a:pt x="2318" y="333"/>
                </a:lnTo>
                <a:lnTo>
                  <a:pt x="2318" y="335"/>
                </a:lnTo>
                <a:lnTo>
                  <a:pt x="2319" y="333"/>
                </a:lnTo>
                <a:lnTo>
                  <a:pt x="2321" y="333"/>
                </a:lnTo>
                <a:lnTo>
                  <a:pt x="2321" y="335"/>
                </a:lnTo>
                <a:lnTo>
                  <a:pt x="2323" y="335"/>
                </a:lnTo>
                <a:lnTo>
                  <a:pt x="2324" y="335"/>
                </a:lnTo>
                <a:lnTo>
                  <a:pt x="2326" y="335"/>
                </a:lnTo>
                <a:lnTo>
                  <a:pt x="2326" y="335"/>
                </a:lnTo>
                <a:lnTo>
                  <a:pt x="2328" y="335"/>
                </a:lnTo>
                <a:lnTo>
                  <a:pt x="2328" y="337"/>
                </a:lnTo>
                <a:lnTo>
                  <a:pt x="2330" y="337"/>
                </a:lnTo>
                <a:lnTo>
                  <a:pt x="2330" y="339"/>
                </a:lnTo>
                <a:lnTo>
                  <a:pt x="2331" y="339"/>
                </a:lnTo>
                <a:lnTo>
                  <a:pt x="2331" y="340"/>
                </a:lnTo>
                <a:lnTo>
                  <a:pt x="2328" y="339"/>
                </a:lnTo>
                <a:lnTo>
                  <a:pt x="2326" y="339"/>
                </a:lnTo>
                <a:lnTo>
                  <a:pt x="2324" y="339"/>
                </a:lnTo>
                <a:lnTo>
                  <a:pt x="2323" y="339"/>
                </a:lnTo>
                <a:lnTo>
                  <a:pt x="2323" y="340"/>
                </a:lnTo>
                <a:lnTo>
                  <a:pt x="2323" y="342"/>
                </a:lnTo>
                <a:lnTo>
                  <a:pt x="2321" y="340"/>
                </a:lnTo>
                <a:lnTo>
                  <a:pt x="2321" y="342"/>
                </a:lnTo>
                <a:lnTo>
                  <a:pt x="2319" y="342"/>
                </a:lnTo>
                <a:lnTo>
                  <a:pt x="2319" y="340"/>
                </a:lnTo>
                <a:lnTo>
                  <a:pt x="2318" y="340"/>
                </a:lnTo>
                <a:lnTo>
                  <a:pt x="2318" y="342"/>
                </a:lnTo>
                <a:lnTo>
                  <a:pt x="2318" y="344"/>
                </a:lnTo>
                <a:lnTo>
                  <a:pt x="2316" y="344"/>
                </a:lnTo>
                <a:lnTo>
                  <a:pt x="2316" y="342"/>
                </a:lnTo>
                <a:lnTo>
                  <a:pt x="2314" y="342"/>
                </a:lnTo>
                <a:lnTo>
                  <a:pt x="2314" y="344"/>
                </a:lnTo>
                <a:lnTo>
                  <a:pt x="2314" y="345"/>
                </a:lnTo>
                <a:lnTo>
                  <a:pt x="2314" y="347"/>
                </a:lnTo>
                <a:lnTo>
                  <a:pt x="2313" y="347"/>
                </a:lnTo>
                <a:lnTo>
                  <a:pt x="2311" y="347"/>
                </a:lnTo>
                <a:lnTo>
                  <a:pt x="2309" y="347"/>
                </a:lnTo>
                <a:lnTo>
                  <a:pt x="2307" y="347"/>
                </a:lnTo>
                <a:lnTo>
                  <a:pt x="2306" y="347"/>
                </a:lnTo>
                <a:lnTo>
                  <a:pt x="2304" y="347"/>
                </a:lnTo>
                <a:lnTo>
                  <a:pt x="2302" y="345"/>
                </a:lnTo>
                <a:lnTo>
                  <a:pt x="2301" y="345"/>
                </a:lnTo>
                <a:lnTo>
                  <a:pt x="2299" y="345"/>
                </a:lnTo>
                <a:lnTo>
                  <a:pt x="2297" y="345"/>
                </a:lnTo>
                <a:lnTo>
                  <a:pt x="2295" y="345"/>
                </a:lnTo>
                <a:lnTo>
                  <a:pt x="2294" y="345"/>
                </a:lnTo>
                <a:lnTo>
                  <a:pt x="2294" y="344"/>
                </a:lnTo>
                <a:lnTo>
                  <a:pt x="2292" y="344"/>
                </a:lnTo>
                <a:lnTo>
                  <a:pt x="2292" y="345"/>
                </a:lnTo>
                <a:lnTo>
                  <a:pt x="2290" y="345"/>
                </a:lnTo>
                <a:lnTo>
                  <a:pt x="2290" y="347"/>
                </a:lnTo>
                <a:lnTo>
                  <a:pt x="2289" y="345"/>
                </a:lnTo>
                <a:lnTo>
                  <a:pt x="2287" y="345"/>
                </a:lnTo>
                <a:lnTo>
                  <a:pt x="2287" y="347"/>
                </a:lnTo>
                <a:lnTo>
                  <a:pt x="2285" y="347"/>
                </a:lnTo>
                <a:lnTo>
                  <a:pt x="2285" y="347"/>
                </a:lnTo>
                <a:lnTo>
                  <a:pt x="2283" y="347"/>
                </a:lnTo>
                <a:lnTo>
                  <a:pt x="2282" y="347"/>
                </a:lnTo>
                <a:lnTo>
                  <a:pt x="2282" y="349"/>
                </a:lnTo>
                <a:lnTo>
                  <a:pt x="2280" y="349"/>
                </a:lnTo>
                <a:lnTo>
                  <a:pt x="2280" y="351"/>
                </a:lnTo>
                <a:lnTo>
                  <a:pt x="2278" y="351"/>
                </a:lnTo>
                <a:lnTo>
                  <a:pt x="2277" y="351"/>
                </a:lnTo>
                <a:lnTo>
                  <a:pt x="2275" y="351"/>
                </a:lnTo>
                <a:lnTo>
                  <a:pt x="2275" y="352"/>
                </a:lnTo>
                <a:lnTo>
                  <a:pt x="2275" y="354"/>
                </a:lnTo>
                <a:lnTo>
                  <a:pt x="2277" y="354"/>
                </a:lnTo>
                <a:lnTo>
                  <a:pt x="2277" y="356"/>
                </a:lnTo>
                <a:lnTo>
                  <a:pt x="2275" y="356"/>
                </a:lnTo>
                <a:lnTo>
                  <a:pt x="2277" y="357"/>
                </a:lnTo>
                <a:lnTo>
                  <a:pt x="2278" y="357"/>
                </a:lnTo>
                <a:lnTo>
                  <a:pt x="2277" y="357"/>
                </a:lnTo>
                <a:lnTo>
                  <a:pt x="2277" y="359"/>
                </a:lnTo>
                <a:lnTo>
                  <a:pt x="2278" y="359"/>
                </a:lnTo>
                <a:lnTo>
                  <a:pt x="2278" y="361"/>
                </a:lnTo>
                <a:lnTo>
                  <a:pt x="2278" y="363"/>
                </a:lnTo>
                <a:lnTo>
                  <a:pt x="2280" y="363"/>
                </a:lnTo>
                <a:lnTo>
                  <a:pt x="2282" y="363"/>
                </a:lnTo>
                <a:lnTo>
                  <a:pt x="2282" y="364"/>
                </a:lnTo>
                <a:lnTo>
                  <a:pt x="2283" y="364"/>
                </a:lnTo>
                <a:lnTo>
                  <a:pt x="2283" y="363"/>
                </a:lnTo>
                <a:lnTo>
                  <a:pt x="2285" y="363"/>
                </a:lnTo>
                <a:lnTo>
                  <a:pt x="2285" y="363"/>
                </a:lnTo>
                <a:lnTo>
                  <a:pt x="2285" y="364"/>
                </a:lnTo>
                <a:lnTo>
                  <a:pt x="2285" y="366"/>
                </a:lnTo>
                <a:lnTo>
                  <a:pt x="2285" y="368"/>
                </a:lnTo>
                <a:lnTo>
                  <a:pt x="2285" y="369"/>
                </a:lnTo>
                <a:lnTo>
                  <a:pt x="2285" y="371"/>
                </a:lnTo>
                <a:lnTo>
                  <a:pt x="2285" y="371"/>
                </a:lnTo>
                <a:lnTo>
                  <a:pt x="2285" y="373"/>
                </a:lnTo>
                <a:lnTo>
                  <a:pt x="2285" y="375"/>
                </a:lnTo>
                <a:lnTo>
                  <a:pt x="2285" y="376"/>
                </a:lnTo>
                <a:lnTo>
                  <a:pt x="2287" y="378"/>
                </a:lnTo>
                <a:lnTo>
                  <a:pt x="2287" y="380"/>
                </a:lnTo>
                <a:lnTo>
                  <a:pt x="2285" y="380"/>
                </a:lnTo>
                <a:lnTo>
                  <a:pt x="2285" y="381"/>
                </a:lnTo>
                <a:lnTo>
                  <a:pt x="2285" y="381"/>
                </a:lnTo>
                <a:lnTo>
                  <a:pt x="2285" y="383"/>
                </a:lnTo>
                <a:lnTo>
                  <a:pt x="2283" y="383"/>
                </a:lnTo>
                <a:lnTo>
                  <a:pt x="2282" y="383"/>
                </a:lnTo>
                <a:lnTo>
                  <a:pt x="2280" y="383"/>
                </a:lnTo>
                <a:lnTo>
                  <a:pt x="2280" y="381"/>
                </a:lnTo>
                <a:lnTo>
                  <a:pt x="2278" y="381"/>
                </a:lnTo>
                <a:lnTo>
                  <a:pt x="2277" y="380"/>
                </a:lnTo>
                <a:lnTo>
                  <a:pt x="2277" y="378"/>
                </a:lnTo>
                <a:lnTo>
                  <a:pt x="2275" y="378"/>
                </a:lnTo>
                <a:lnTo>
                  <a:pt x="2275" y="376"/>
                </a:lnTo>
                <a:lnTo>
                  <a:pt x="2273" y="376"/>
                </a:lnTo>
                <a:lnTo>
                  <a:pt x="2272" y="375"/>
                </a:lnTo>
                <a:lnTo>
                  <a:pt x="2270" y="373"/>
                </a:lnTo>
                <a:lnTo>
                  <a:pt x="2270" y="371"/>
                </a:lnTo>
                <a:lnTo>
                  <a:pt x="2268" y="371"/>
                </a:lnTo>
                <a:lnTo>
                  <a:pt x="2266" y="373"/>
                </a:lnTo>
                <a:lnTo>
                  <a:pt x="2265" y="375"/>
                </a:lnTo>
                <a:lnTo>
                  <a:pt x="2263" y="375"/>
                </a:lnTo>
                <a:lnTo>
                  <a:pt x="2261" y="375"/>
                </a:lnTo>
                <a:lnTo>
                  <a:pt x="2261" y="376"/>
                </a:lnTo>
                <a:lnTo>
                  <a:pt x="2261" y="378"/>
                </a:lnTo>
                <a:lnTo>
                  <a:pt x="2260" y="378"/>
                </a:lnTo>
                <a:lnTo>
                  <a:pt x="2260" y="380"/>
                </a:lnTo>
                <a:lnTo>
                  <a:pt x="2260" y="381"/>
                </a:lnTo>
                <a:lnTo>
                  <a:pt x="2260" y="383"/>
                </a:lnTo>
                <a:lnTo>
                  <a:pt x="2260" y="385"/>
                </a:lnTo>
                <a:lnTo>
                  <a:pt x="2258" y="385"/>
                </a:lnTo>
                <a:lnTo>
                  <a:pt x="2258" y="387"/>
                </a:lnTo>
                <a:lnTo>
                  <a:pt x="2258" y="388"/>
                </a:lnTo>
                <a:lnTo>
                  <a:pt x="2258" y="390"/>
                </a:lnTo>
                <a:lnTo>
                  <a:pt x="2258" y="392"/>
                </a:lnTo>
                <a:lnTo>
                  <a:pt x="2258" y="393"/>
                </a:lnTo>
                <a:lnTo>
                  <a:pt x="2258" y="395"/>
                </a:lnTo>
                <a:lnTo>
                  <a:pt x="2258" y="397"/>
                </a:lnTo>
                <a:lnTo>
                  <a:pt x="2260" y="397"/>
                </a:lnTo>
                <a:lnTo>
                  <a:pt x="2260" y="398"/>
                </a:lnTo>
                <a:lnTo>
                  <a:pt x="2260" y="398"/>
                </a:lnTo>
                <a:lnTo>
                  <a:pt x="2260" y="400"/>
                </a:lnTo>
                <a:lnTo>
                  <a:pt x="2260" y="402"/>
                </a:lnTo>
                <a:lnTo>
                  <a:pt x="2261" y="402"/>
                </a:lnTo>
                <a:lnTo>
                  <a:pt x="2261" y="404"/>
                </a:lnTo>
                <a:lnTo>
                  <a:pt x="2260" y="402"/>
                </a:lnTo>
                <a:lnTo>
                  <a:pt x="2260" y="404"/>
                </a:lnTo>
                <a:lnTo>
                  <a:pt x="2260" y="405"/>
                </a:lnTo>
                <a:lnTo>
                  <a:pt x="2261" y="405"/>
                </a:lnTo>
                <a:lnTo>
                  <a:pt x="2263" y="405"/>
                </a:lnTo>
                <a:lnTo>
                  <a:pt x="2263" y="407"/>
                </a:lnTo>
                <a:lnTo>
                  <a:pt x="2263" y="409"/>
                </a:lnTo>
                <a:lnTo>
                  <a:pt x="2261" y="409"/>
                </a:lnTo>
                <a:lnTo>
                  <a:pt x="2263" y="410"/>
                </a:lnTo>
                <a:lnTo>
                  <a:pt x="2263" y="412"/>
                </a:lnTo>
                <a:lnTo>
                  <a:pt x="2261" y="412"/>
                </a:lnTo>
                <a:lnTo>
                  <a:pt x="2260" y="412"/>
                </a:lnTo>
                <a:lnTo>
                  <a:pt x="2258" y="412"/>
                </a:lnTo>
                <a:lnTo>
                  <a:pt x="2256" y="412"/>
                </a:lnTo>
                <a:lnTo>
                  <a:pt x="2254" y="412"/>
                </a:lnTo>
                <a:lnTo>
                  <a:pt x="2253" y="412"/>
                </a:lnTo>
                <a:lnTo>
                  <a:pt x="2251" y="412"/>
                </a:lnTo>
                <a:lnTo>
                  <a:pt x="2249" y="414"/>
                </a:lnTo>
                <a:lnTo>
                  <a:pt x="2251" y="414"/>
                </a:lnTo>
                <a:lnTo>
                  <a:pt x="2251" y="416"/>
                </a:lnTo>
                <a:lnTo>
                  <a:pt x="2251" y="417"/>
                </a:lnTo>
                <a:lnTo>
                  <a:pt x="2249" y="417"/>
                </a:lnTo>
                <a:lnTo>
                  <a:pt x="2249" y="419"/>
                </a:lnTo>
                <a:lnTo>
                  <a:pt x="2248" y="419"/>
                </a:lnTo>
                <a:lnTo>
                  <a:pt x="2248" y="421"/>
                </a:lnTo>
                <a:lnTo>
                  <a:pt x="2246" y="421"/>
                </a:lnTo>
                <a:lnTo>
                  <a:pt x="2244" y="421"/>
                </a:lnTo>
                <a:lnTo>
                  <a:pt x="2242" y="421"/>
                </a:lnTo>
                <a:lnTo>
                  <a:pt x="2241" y="421"/>
                </a:lnTo>
                <a:lnTo>
                  <a:pt x="2239" y="421"/>
                </a:lnTo>
                <a:lnTo>
                  <a:pt x="2239" y="419"/>
                </a:lnTo>
                <a:lnTo>
                  <a:pt x="2239" y="417"/>
                </a:lnTo>
                <a:lnTo>
                  <a:pt x="2237" y="417"/>
                </a:lnTo>
                <a:lnTo>
                  <a:pt x="2237" y="416"/>
                </a:lnTo>
                <a:lnTo>
                  <a:pt x="2239" y="416"/>
                </a:lnTo>
                <a:lnTo>
                  <a:pt x="2241" y="416"/>
                </a:lnTo>
                <a:lnTo>
                  <a:pt x="2237" y="414"/>
                </a:lnTo>
                <a:lnTo>
                  <a:pt x="2236" y="414"/>
                </a:lnTo>
                <a:lnTo>
                  <a:pt x="2234" y="414"/>
                </a:lnTo>
                <a:lnTo>
                  <a:pt x="2232" y="414"/>
                </a:lnTo>
                <a:lnTo>
                  <a:pt x="2230" y="416"/>
                </a:lnTo>
                <a:lnTo>
                  <a:pt x="2227" y="416"/>
                </a:lnTo>
                <a:lnTo>
                  <a:pt x="2224" y="417"/>
                </a:lnTo>
                <a:lnTo>
                  <a:pt x="2222" y="417"/>
                </a:lnTo>
                <a:lnTo>
                  <a:pt x="2222" y="419"/>
                </a:lnTo>
                <a:lnTo>
                  <a:pt x="2220" y="419"/>
                </a:lnTo>
                <a:lnTo>
                  <a:pt x="2219" y="419"/>
                </a:lnTo>
                <a:lnTo>
                  <a:pt x="2217" y="421"/>
                </a:lnTo>
                <a:lnTo>
                  <a:pt x="2217" y="422"/>
                </a:lnTo>
                <a:lnTo>
                  <a:pt x="2215" y="424"/>
                </a:lnTo>
                <a:lnTo>
                  <a:pt x="2215" y="422"/>
                </a:lnTo>
                <a:lnTo>
                  <a:pt x="2213" y="424"/>
                </a:lnTo>
                <a:lnTo>
                  <a:pt x="2212" y="424"/>
                </a:lnTo>
                <a:lnTo>
                  <a:pt x="2210" y="424"/>
                </a:lnTo>
                <a:lnTo>
                  <a:pt x="2208" y="426"/>
                </a:lnTo>
                <a:lnTo>
                  <a:pt x="2205" y="426"/>
                </a:lnTo>
                <a:lnTo>
                  <a:pt x="2203" y="428"/>
                </a:lnTo>
                <a:lnTo>
                  <a:pt x="2201" y="428"/>
                </a:lnTo>
                <a:lnTo>
                  <a:pt x="2201" y="429"/>
                </a:lnTo>
                <a:lnTo>
                  <a:pt x="2203" y="429"/>
                </a:lnTo>
                <a:lnTo>
                  <a:pt x="2203" y="431"/>
                </a:lnTo>
                <a:lnTo>
                  <a:pt x="2203" y="433"/>
                </a:lnTo>
                <a:lnTo>
                  <a:pt x="2201" y="433"/>
                </a:lnTo>
                <a:lnTo>
                  <a:pt x="2201" y="431"/>
                </a:lnTo>
                <a:lnTo>
                  <a:pt x="2200" y="431"/>
                </a:lnTo>
                <a:lnTo>
                  <a:pt x="2198" y="431"/>
                </a:lnTo>
                <a:lnTo>
                  <a:pt x="2196" y="431"/>
                </a:lnTo>
                <a:lnTo>
                  <a:pt x="2196" y="429"/>
                </a:lnTo>
                <a:lnTo>
                  <a:pt x="2198" y="429"/>
                </a:lnTo>
                <a:lnTo>
                  <a:pt x="2200" y="429"/>
                </a:lnTo>
                <a:lnTo>
                  <a:pt x="2200" y="428"/>
                </a:lnTo>
                <a:lnTo>
                  <a:pt x="2198" y="428"/>
                </a:lnTo>
                <a:lnTo>
                  <a:pt x="2196" y="426"/>
                </a:lnTo>
                <a:lnTo>
                  <a:pt x="2195" y="426"/>
                </a:lnTo>
                <a:lnTo>
                  <a:pt x="2193" y="426"/>
                </a:lnTo>
                <a:lnTo>
                  <a:pt x="2191" y="426"/>
                </a:lnTo>
                <a:lnTo>
                  <a:pt x="2191" y="424"/>
                </a:lnTo>
                <a:lnTo>
                  <a:pt x="2189" y="424"/>
                </a:lnTo>
                <a:lnTo>
                  <a:pt x="2188" y="424"/>
                </a:lnTo>
                <a:lnTo>
                  <a:pt x="2188" y="422"/>
                </a:lnTo>
                <a:lnTo>
                  <a:pt x="2186" y="421"/>
                </a:lnTo>
                <a:lnTo>
                  <a:pt x="2186" y="422"/>
                </a:lnTo>
                <a:lnTo>
                  <a:pt x="2184" y="422"/>
                </a:lnTo>
                <a:lnTo>
                  <a:pt x="2183" y="422"/>
                </a:lnTo>
                <a:lnTo>
                  <a:pt x="2183" y="421"/>
                </a:lnTo>
                <a:lnTo>
                  <a:pt x="2181" y="421"/>
                </a:lnTo>
                <a:lnTo>
                  <a:pt x="2181" y="422"/>
                </a:lnTo>
                <a:lnTo>
                  <a:pt x="2179" y="422"/>
                </a:lnTo>
                <a:lnTo>
                  <a:pt x="2179" y="424"/>
                </a:lnTo>
                <a:lnTo>
                  <a:pt x="2178" y="424"/>
                </a:lnTo>
                <a:lnTo>
                  <a:pt x="2174" y="426"/>
                </a:lnTo>
                <a:lnTo>
                  <a:pt x="2172" y="426"/>
                </a:lnTo>
                <a:lnTo>
                  <a:pt x="2172" y="428"/>
                </a:lnTo>
                <a:lnTo>
                  <a:pt x="2172" y="429"/>
                </a:lnTo>
                <a:lnTo>
                  <a:pt x="2171" y="429"/>
                </a:lnTo>
                <a:lnTo>
                  <a:pt x="2169" y="429"/>
                </a:lnTo>
                <a:lnTo>
                  <a:pt x="2169" y="428"/>
                </a:lnTo>
                <a:lnTo>
                  <a:pt x="2167" y="428"/>
                </a:lnTo>
                <a:lnTo>
                  <a:pt x="2166" y="428"/>
                </a:lnTo>
                <a:lnTo>
                  <a:pt x="2164" y="428"/>
                </a:lnTo>
                <a:lnTo>
                  <a:pt x="2166" y="426"/>
                </a:lnTo>
                <a:lnTo>
                  <a:pt x="2167" y="424"/>
                </a:lnTo>
                <a:lnTo>
                  <a:pt x="2167" y="422"/>
                </a:lnTo>
                <a:lnTo>
                  <a:pt x="2166" y="422"/>
                </a:lnTo>
                <a:lnTo>
                  <a:pt x="2164" y="422"/>
                </a:lnTo>
                <a:lnTo>
                  <a:pt x="2162" y="422"/>
                </a:lnTo>
                <a:lnTo>
                  <a:pt x="2162" y="421"/>
                </a:lnTo>
                <a:lnTo>
                  <a:pt x="2160" y="421"/>
                </a:lnTo>
                <a:lnTo>
                  <a:pt x="2159" y="421"/>
                </a:lnTo>
                <a:lnTo>
                  <a:pt x="2159" y="419"/>
                </a:lnTo>
                <a:lnTo>
                  <a:pt x="2159" y="417"/>
                </a:lnTo>
                <a:lnTo>
                  <a:pt x="2157" y="416"/>
                </a:lnTo>
                <a:lnTo>
                  <a:pt x="2155" y="416"/>
                </a:lnTo>
                <a:lnTo>
                  <a:pt x="2155" y="414"/>
                </a:lnTo>
                <a:lnTo>
                  <a:pt x="2155" y="412"/>
                </a:lnTo>
                <a:lnTo>
                  <a:pt x="2154" y="412"/>
                </a:lnTo>
                <a:lnTo>
                  <a:pt x="2154" y="410"/>
                </a:lnTo>
                <a:lnTo>
                  <a:pt x="2155" y="410"/>
                </a:lnTo>
                <a:lnTo>
                  <a:pt x="2155" y="409"/>
                </a:lnTo>
                <a:lnTo>
                  <a:pt x="2154" y="409"/>
                </a:lnTo>
                <a:lnTo>
                  <a:pt x="2154" y="407"/>
                </a:lnTo>
                <a:lnTo>
                  <a:pt x="2154" y="405"/>
                </a:lnTo>
                <a:lnTo>
                  <a:pt x="2155" y="405"/>
                </a:lnTo>
                <a:lnTo>
                  <a:pt x="2155" y="404"/>
                </a:lnTo>
                <a:lnTo>
                  <a:pt x="2154" y="404"/>
                </a:lnTo>
                <a:lnTo>
                  <a:pt x="2154" y="402"/>
                </a:lnTo>
                <a:lnTo>
                  <a:pt x="2155" y="402"/>
                </a:lnTo>
                <a:lnTo>
                  <a:pt x="2157" y="402"/>
                </a:lnTo>
                <a:lnTo>
                  <a:pt x="2157" y="400"/>
                </a:lnTo>
                <a:lnTo>
                  <a:pt x="2159" y="400"/>
                </a:lnTo>
                <a:lnTo>
                  <a:pt x="2159" y="398"/>
                </a:lnTo>
                <a:lnTo>
                  <a:pt x="2160" y="398"/>
                </a:lnTo>
                <a:lnTo>
                  <a:pt x="2159" y="398"/>
                </a:lnTo>
                <a:lnTo>
                  <a:pt x="2159" y="397"/>
                </a:lnTo>
                <a:lnTo>
                  <a:pt x="2160" y="397"/>
                </a:lnTo>
                <a:lnTo>
                  <a:pt x="2160" y="395"/>
                </a:lnTo>
                <a:lnTo>
                  <a:pt x="2162" y="397"/>
                </a:lnTo>
                <a:lnTo>
                  <a:pt x="2162" y="395"/>
                </a:lnTo>
                <a:lnTo>
                  <a:pt x="2162" y="395"/>
                </a:lnTo>
                <a:lnTo>
                  <a:pt x="2164" y="395"/>
                </a:lnTo>
                <a:lnTo>
                  <a:pt x="2164" y="393"/>
                </a:lnTo>
                <a:lnTo>
                  <a:pt x="2164" y="392"/>
                </a:lnTo>
                <a:lnTo>
                  <a:pt x="2162" y="392"/>
                </a:lnTo>
                <a:lnTo>
                  <a:pt x="2162" y="392"/>
                </a:lnTo>
                <a:lnTo>
                  <a:pt x="2160" y="392"/>
                </a:lnTo>
                <a:lnTo>
                  <a:pt x="2160" y="390"/>
                </a:lnTo>
                <a:lnTo>
                  <a:pt x="2159" y="388"/>
                </a:lnTo>
                <a:lnTo>
                  <a:pt x="2159" y="387"/>
                </a:lnTo>
                <a:lnTo>
                  <a:pt x="2159" y="385"/>
                </a:lnTo>
                <a:lnTo>
                  <a:pt x="2159" y="383"/>
                </a:lnTo>
                <a:lnTo>
                  <a:pt x="2160" y="383"/>
                </a:lnTo>
                <a:lnTo>
                  <a:pt x="2160" y="381"/>
                </a:lnTo>
                <a:lnTo>
                  <a:pt x="2160" y="380"/>
                </a:lnTo>
                <a:lnTo>
                  <a:pt x="2160" y="378"/>
                </a:lnTo>
                <a:lnTo>
                  <a:pt x="2160" y="376"/>
                </a:lnTo>
                <a:lnTo>
                  <a:pt x="2159" y="376"/>
                </a:lnTo>
                <a:lnTo>
                  <a:pt x="2160" y="375"/>
                </a:lnTo>
                <a:lnTo>
                  <a:pt x="2160" y="373"/>
                </a:lnTo>
                <a:lnTo>
                  <a:pt x="2159" y="375"/>
                </a:lnTo>
                <a:lnTo>
                  <a:pt x="2157" y="376"/>
                </a:lnTo>
                <a:lnTo>
                  <a:pt x="2155" y="376"/>
                </a:lnTo>
                <a:lnTo>
                  <a:pt x="2154" y="376"/>
                </a:lnTo>
                <a:lnTo>
                  <a:pt x="2154" y="378"/>
                </a:lnTo>
                <a:lnTo>
                  <a:pt x="2152" y="381"/>
                </a:lnTo>
                <a:lnTo>
                  <a:pt x="2150" y="381"/>
                </a:lnTo>
                <a:lnTo>
                  <a:pt x="2148" y="383"/>
                </a:lnTo>
                <a:lnTo>
                  <a:pt x="2147" y="381"/>
                </a:lnTo>
                <a:lnTo>
                  <a:pt x="2145" y="381"/>
                </a:lnTo>
                <a:lnTo>
                  <a:pt x="2145" y="383"/>
                </a:lnTo>
                <a:lnTo>
                  <a:pt x="2143" y="383"/>
                </a:lnTo>
                <a:lnTo>
                  <a:pt x="2142" y="383"/>
                </a:lnTo>
                <a:lnTo>
                  <a:pt x="2142" y="385"/>
                </a:lnTo>
                <a:lnTo>
                  <a:pt x="2140" y="387"/>
                </a:lnTo>
                <a:lnTo>
                  <a:pt x="2140" y="388"/>
                </a:lnTo>
                <a:lnTo>
                  <a:pt x="2138" y="388"/>
                </a:lnTo>
                <a:lnTo>
                  <a:pt x="2138" y="390"/>
                </a:lnTo>
                <a:lnTo>
                  <a:pt x="2138" y="392"/>
                </a:lnTo>
                <a:lnTo>
                  <a:pt x="2138" y="397"/>
                </a:lnTo>
                <a:lnTo>
                  <a:pt x="2138" y="398"/>
                </a:lnTo>
                <a:lnTo>
                  <a:pt x="2140" y="398"/>
                </a:lnTo>
                <a:lnTo>
                  <a:pt x="2140" y="398"/>
                </a:lnTo>
                <a:lnTo>
                  <a:pt x="2142" y="398"/>
                </a:lnTo>
                <a:lnTo>
                  <a:pt x="2142" y="400"/>
                </a:lnTo>
                <a:lnTo>
                  <a:pt x="2140" y="400"/>
                </a:lnTo>
                <a:lnTo>
                  <a:pt x="2140" y="398"/>
                </a:lnTo>
                <a:lnTo>
                  <a:pt x="2138" y="398"/>
                </a:lnTo>
                <a:lnTo>
                  <a:pt x="2140" y="402"/>
                </a:lnTo>
                <a:lnTo>
                  <a:pt x="2140" y="404"/>
                </a:lnTo>
                <a:lnTo>
                  <a:pt x="2142" y="404"/>
                </a:lnTo>
                <a:lnTo>
                  <a:pt x="2142" y="405"/>
                </a:lnTo>
                <a:lnTo>
                  <a:pt x="2143" y="405"/>
                </a:lnTo>
                <a:lnTo>
                  <a:pt x="2143" y="407"/>
                </a:lnTo>
                <a:lnTo>
                  <a:pt x="2145" y="407"/>
                </a:lnTo>
                <a:lnTo>
                  <a:pt x="2145" y="409"/>
                </a:lnTo>
                <a:lnTo>
                  <a:pt x="2145" y="410"/>
                </a:lnTo>
                <a:lnTo>
                  <a:pt x="2145" y="412"/>
                </a:lnTo>
                <a:lnTo>
                  <a:pt x="2145" y="414"/>
                </a:lnTo>
                <a:lnTo>
                  <a:pt x="2145" y="416"/>
                </a:lnTo>
                <a:lnTo>
                  <a:pt x="2145" y="417"/>
                </a:lnTo>
                <a:lnTo>
                  <a:pt x="2147" y="417"/>
                </a:lnTo>
                <a:lnTo>
                  <a:pt x="2147" y="419"/>
                </a:lnTo>
                <a:lnTo>
                  <a:pt x="2147" y="421"/>
                </a:lnTo>
                <a:lnTo>
                  <a:pt x="2147" y="422"/>
                </a:lnTo>
                <a:lnTo>
                  <a:pt x="2145" y="422"/>
                </a:lnTo>
                <a:lnTo>
                  <a:pt x="2145" y="424"/>
                </a:lnTo>
                <a:lnTo>
                  <a:pt x="2147" y="424"/>
                </a:lnTo>
                <a:lnTo>
                  <a:pt x="2147" y="426"/>
                </a:lnTo>
                <a:lnTo>
                  <a:pt x="2148" y="426"/>
                </a:lnTo>
                <a:lnTo>
                  <a:pt x="2148" y="428"/>
                </a:lnTo>
                <a:lnTo>
                  <a:pt x="2147" y="428"/>
                </a:lnTo>
                <a:lnTo>
                  <a:pt x="2148" y="429"/>
                </a:lnTo>
                <a:lnTo>
                  <a:pt x="2150" y="429"/>
                </a:lnTo>
                <a:lnTo>
                  <a:pt x="2148" y="431"/>
                </a:lnTo>
                <a:lnTo>
                  <a:pt x="2147" y="431"/>
                </a:lnTo>
                <a:lnTo>
                  <a:pt x="2147" y="429"/>
                </a:lnTo>
                <a:lnTo>
                  <a:pt x="2145" y="429"/>
                </a:lnTo>
                <a:lnTo>
                  <a:pt x="2145" y="431"/>
                </a:lnTo>
                <a:lnTo>
                  <a:pt x="2143" y="433"/>
                </a:lnTo>
                <a:lnTo>
                  <a:pt x="2145" y="433"/>
                </a:lnTo>
                <a:lnTo>
                  <a:pt x="2145" y="434"/>
                </a:lnTo>
                <a:lnTo>
                  <a:pt x="2143" y="434"/>
                </a:lnTo>
                <a:lnTo>
                  <a:pt x="2143" y="436"/>
                </a:lnTo>
                <a:lnTo>
                  <a:pt x="2142" y="436"/>
                </a:lnTo>
                <a:lnTo>
                  <a:pt x="2140" y="436"/>
                </a:lnTo>
                <a:lnTo>
                  <a:pt x="2140" y="434"/>
                </a:lnTo>
                <a:lnTo>
                  <a:pt x="2140" y="433"/>
                </a:lnTo>
                <a:lnTo>
                  <a:pt x="2138" y="433"/>
                </a:lnTo>
                <a:lnTo>
                  <a:pt x="2136" y="433"/>
                </a:lnTo>
                <a:lnTo>
                  <a:pt x="2135" y="433"/>
                </a:lnTo>
                <a:lnTo>
                  <a:pt x="2133" y="433"/>
                </a:lnTo>
                <a:lnTo>
                  <a:pt x="2131" y="433"/>
                </a:lnTo>
                <a:lnTo>
                  <a:pt x="2131" y="434"/>
                </a:lnTo>
                <a:lnTo>
                  <a:pt x="2130" y="434"/>
                </a:lnTo>
                <a:lnTo>
                  <a:pt x="2130" y="436"/>
                </a:lnTo>
                <a:lnTo>
                  <a:pt x="2130" y="438"/>
                </a:lnTo>
                <a:lnTo>
                  <a:pt x="2131" y="438"/>
                </a:lnTo>
                <a:lnTo>
                  <a:pt x="2131" y="440"/>
                </a:lnTo>
                <a:lnTo>
                  <a:pt x="2130" y="440"/>
                </a:lnTo>
                <a:lnTo>
                  <a:pt x="2130" y="438"/>
                </a:lnTo>
                <a:lnTo>
                  <a:pt x="2128" y="438"/>
                </a:lnTo>
                <a:lnTo>
                  <a:pt x="2128" y="436"/>
                </a:lnTo>
                <a:lnTo>
                  <a:pt x="2126" y="436"/>
                </a:lnTo>
                <a:lnTo>
                  <a:pt x="2125" y="436"/>
                </a:lnTo>
                <a:lnTo>
                  <a:pt x="2123" y="436"/>
                </a:lnTo>
                <a:lnTo>
                  <a:pt x="2123" y="434"/>
                </a:lnTo>
                <a:lnTo>
                  <a:pt x="2121" y="436"/>
                </a:lnTo>
                <a:lnTo>
                  <a:pt x="2121" y="436"/>
                </a:lnTo>
                <a:lnTo>
                  <a:pt x="2121" y="438"/>
                </a:lnTo>
                <a:lnTo>
                  <a:pt x="2119" y="438"/>
                </a:lnTo>
                <a:lnTo>
                  <a:pt x="2118" y="438"/>
                </a:lnTo>
                <a:lnTo>
                  <a:pt x="2118" y="440"/>
                </a:lnTo>
                <a:lnTo>
                  <a:pt x="2116" y="440"/>
                </a:lnTo>
                <a:lnTo>
                  <a:pt x="2116" y="440"/>
                </a:lnTo>
                <a:lnTo>
                  <a:pt x="2114" y="440"/>
                </a:lnTo>
                <a:lnTo>
                  <a:pt x="2113" y="441"/>
                </a:lnTo>
                <a:lnTo>
                  <a:pt x="2113" y="443"/>
                </a:lnTo>
                <a:lnTo>
                  <a:pt x="2111" y="443"/>
                </a:lnTo>
                <a:lnTo>
                  <a:pt x="2109" y="443"/>
                </a:lnTo>
                <a:lnTo>
                  <a:pt x="2109" y="445"/>
                </a:lnTo>
                <a:lnTo>
                  <a:pt x="2107" y="445"/>
                </a:lnTo>
                <a:lnTo>
                  <a:pt x="2107" y="446"/>
                </a:lnTo>
                <a:lnTo>
                  <a:pt x="2107" y="448"/>
                </a:lnTo>
                <a:lnTo>
                  <a:pt x="2107" y="450"/>
                </a:lnTo>
                <a:lnTo>
                  <a:pt x="2107" y="451"/>
                </a:lnTo>
                <a:lnTo>
                  <a:pt x="2106" y="453"/>
                </a:lnTo>
                <a:lnTo>
                  <a:pt x="2104" y="455"/>
                </a:lnTo>
                <a:lnTo>
                  <a:pt x="2104" y="457"/>
                </a:lnTo>
                <a:lnTo>
                  <a:pt x="2102" y="457"/>
                </a:lnTo>
                <a:lnTo>
                  <a:pt x="2102" y="458"/>
                </a:lnTo>
                <a:lnTo>
                  <a:pt x="2101" y="458"/>
                </a:lnTo>
                <a:lnTo>
                  <a:pt x="2101" y="460"/>
                </a:lnTo>
                <a:lnTo>
                  <a:pt x="2101" y="462"/>
                </a:lnTo>
                <a:lnTo>
                  <a:pt x="2102" y="462"/>
                </a:lnTo>
                <a:lnTo>
                  <a:pt x="2102" y="460"/>
                </a:lnTo>
                <a:lnTo>
                  <a:pt x="2104" y="460"/>
                </a:lnTo>
                <a:lnTo>
                  <a:pt x="2104" y="462"/>
                </a:lnTo>
                <a:lnTo>
                  <a:pt x="2102" y="462"/>
                </a:lnTo>
                <a:lnTo>
                  <a:pt x="2102" y="463"/>
                </a:lnTo>
                <a:lnTo>
                  <a:pt x="2104" y="463"/>
                </a:lnTo>
                <a:lnTo>
                  <a:pt x="2106" y="463"/>
                </a:lnTo>
                <a:lnTo>
                  <a:pt x="2106" y="465"/>
                </a:lnTo>
                <a:lnTo>
                  <a:pt x="2106" y="467"/>
                </a:lnTo>
                <a:lnTo>
                  <a:pt x="2104" y="467"/>
                </a:lnTo>
                <a:lnTo>
                  <a:pt x="2104" y="465"/>
                </a:lnTo>
                <a:lnTo>
                  <a:pt x="2102" y="465"/>
                </a:lnTo>
                <a:lnTo>
                  <a:pt x="2101" y="467"/>
                </a:lnTo>
                <a:lnTo>
                  <a:pt x="2101" y="465"/>
                </a:lnTo>
                <a:lnTo>
                  <a:pt x="2102" y="465"/>
                </a:lnTo>
                <a:lnTo>
                  <a:pt x="2102" y="463"/>
                </a:lnTo>
                <a:lnTo>
                  <a:pt x="2101" y="463"/>
                </a:lnTo>
                <a:lnTo>
                  <a:pt x="2101" y="462"/>
                </a:lnTo>
                <a:lnTo>
                  <a:pt x="2099" y="462"/>
                </a:lnTo>
                <a:lnTo>
                  <a:pt x="2097" y="462"/>
                </a:lnTo>
                <a:lnTo>
                  <a:pt x="2097" y="463"/>
                </a:lnTo>
                <a:lnTo>
                  <a:pt x="2097" y="465"/>
                </a:lnTo>
                <a:lnTo>
                  <a:pt x="2095" y="465"/>
                </a:lnTo>
                <a:lnTo>
                  <a:pt x="2094" y="467"/>
                </a:lnTo>
                <a:lnTo>
                  <a:pt x="2092" y="467"/>
                </a:lnTo>
                <a:lnTo>
                  <a:pt x="2089" y="469"/>
                </a:lnTo>
                <a:lnTo>
                  <a:pt x="2087" y="470"/>
                </a:lnTo>
                <a:lnTo>
                  <a:pt x="2085" y="470"/>
                </a:lnTo>
                <a:lnTo>
                  <a:pt x="2084" y="470"/>
                </a:lnTo>
                <a:lnTo>
                  <a:pt x="2082" y="472"/>
                </a:lnTo>
                <a:lnTo>
                  <a:pt x="2080" y="472"/>
                </a:lnTo>
                <a:lnTo>
                  <a:pt x="2080" y="474"/>
                </a:lnTo>
                <a:moveTo>
                  <a:pt x="1967" y="645"/>
                </a:moveTo>
                <a:lnTo>
                  <a:pt x="1967" y="646"/>
                </a:lnTo>
                <a:lnTo>
                  <a:pt x="1966" y="646"/>
                </a:lnTo>
                <a:lnTo>
                  <a:pt x="1966" y="645"/>
                </a:lnTo>
                <a:lnTo>
                  <a:pt x="1967" y="645"/>
                </a:lnTo>
                <a:lnTo>
                  <a:pt x="1967" y="645"/>
                </a:lnTo>
                <a:moveTo>
                  <a:pt x="1872" y="1023"/>
                </a:moveTo>
                <a:lnTo>
                  <a:pt x="1870" y="1023"/>
                </a:lnTo>
                <a:lnTo>
                  <a:pt x="1870" y="1021"/>
                </a:lnTo>
                <a:lnTo>
                  <a:pt x="1872" y="1021"/>
                </a:lnTo>
                <a:lnTo>
                  <a:pt x="1872" y="1023"/>
                </a:lnTo>
                <a:moveTo>
                  <a:pt x="1875" y="1014"/>
                </a:moveTo>
                <a:lnTo>
                  <a:pt x="1873" y="1014"/>
                </a:lnTo>
                <a:lnTo>
                  <a:pt x="1872" y="1014"/>
                </a:lnTo>
                <a:lnTo>
                  <a:pt x="1870" y="1014"/>
                </a:lnTo>
                <a:lnTo>
                  <a:pt x="1872" y="1012"/>
                </a:lnTo>
                <a:lnTo>
                  <a:pt x="1873" y="1014"/>
                </a:lnTo>
                <a:lnTo>
                  <a:pt x="1873" y="1012"/>
                </a:lnTo>
                <a:lnTo>
                  <a:pt x="1875" y="1012"/>
                </a:lnTo>
                <a:lnTo>
                  <a:pt x="1875" y="1014"/>
                </a:lnTo>
                <a:moveTo>
                  <a:pt x="1877" y="1023"/>
                </a:moveTo>
                <a:lnTo>
                  <a:pt x="1875" y="1023"/>
                </a:lnTo>
                <a:lnTo>
                  <a:pt x="1875" y="1021"/>
                </a:lnTo>
                <a:lnTo>
                  <a:pt x="1877" y="1021"/>
                </a:lnTo>
                <a:lnTo>
                  <a:pt x="1877" y="1023"/>
                </a:lnTo>
                <a:moveTo>
                  <a:pt x="1880" y="1012"/>
                </a:moveTo>
                <a:lnTo>
                  <a:pt x="1878" y="1012"/>
                </a:lnTo>
                <a:lnTo>
                  <a:pt x="1877" y="1012"/>
                </a:lnTo>
                <a:lnTo>
                  <a:pt x="1875" y="1012"/>
                </a:lnTo>
                <a:lnTo>
                  <a:pt x="1878" y="1011"/>
                </a:lnTo>
                <a:lnTo>
                  <a:pt x="1880" y="1011"/>
                </a:lnTo>
                <a:lnTo>
                  <a:pt x="1880" y="1012"/>
                </a:lnTo>
                <a:moveTo>
                  <a:pt x="1885" y="1012"/>
                </a:moveTo>
                <a:lnTo>
                  <a:pt x="1884" y="1012"/>
                </a:lnTo>
                <a:lnTo>
                  <a:pt x="1885" y="1011"/>
                </a:lnTo>
                <a:lnTo>
                  <a:pt x="1885" y="1012"/>
                </a:lnTo>
                <a:moveTo>
                  <a:pt x="2128" y="1125"/>
                </a:moveTo>
                <a:lnTo>
                  <a:pt x="2126" y="1125"/>
                </a:lnTo>
                <a:lnTo>
                  <a:pt x="2126" y="1124"/>
                </a:lnTo>
                <a:lnTo>
                  <a:pt x="2128" y="1124"/>
                </a:lnTo>
                <a:lnTo>
                  <a:pt x="2128" y="1125"/>
                </a:lnTo>
                <a:moveTo>
                  <a:pt x="2143" y="1137"/>
                </a:moveTo>
                <a:lnTo>
                  <a:pt x="2142" y="1137"/>
                </a:lnTo>
                <a:lnTo>
                  <a:pt x="2142" y="1136"/>
                </a:lnTo>
                <a:lnTo>
                  <a:pt x="2143" y="1136"/>
                </a:lnTo>
                <a:lnTo>
                  <a:pt x="2143" y="1137"/>
                </a:lnTo>
                <a:moveTo>
                  <a:pt x="2181" y="1242"/>
                </a:moveTo>
                <a:lnTo>
                  <a:pt x="2179" y="1242"/>
                </a:lnTo>
                <a:lnTo>
                  <a:pt x="2179" y="1240"/>
                </a:lnTo>
                <a:lnTo>
                  <a:pt x="2181" y="1240"/>
                </a:lnTo>
                <a:lnTo>
                  <a:pt x="2183" y="1242"/>
                </a:lnTo>
                <a:lnTo>
                  <a:pt x="2181" y="1242"/>
                </a:lnTo>
                <a:moveTo>
                  <a:pt x="3143" y="915"/>
                </a:moveTo>
                <a:lnTo>
                  <a:pt x="3141" y="915"/>
                </a:lnTo>
                <a:lnTo>
                  <a:pt x="3141" y="913"/>
                </a:lnTo>
                <a:lnTo>
                  <a:pt x="3143" y="913"/>
                </a:lnTo>
                <a:lnTo>
                  <a:pt x="3143" y="915"/>
                </a:lnTo>
                <a:moveTo>
                  <a:pt x="3403" y="749"/>
                </a:moveTo>
                <a:lnTo>
                  <a:pt x="3403" y="751"/>
                </a:lnTo>
                <a:lnTo>
                  <a:pt x="3401" y="749"/>
                </a:lnTo>
                <a:lnTo>
                  <a:pt x="3403" y="749"/>
                </a:lnTo>
                <a:moveTo>
                  <a:pt x="3400" y="773"/>
                </a:moveTo>
                <a:lnTo>
                  <a:pt x="3401" y="773"/>
                </a:lnTo>
                <a:lnTo>
                  <a:pt x="3401" y="775"/>
                </a:lnTo>
                <a:lnTo>
                  <a:pt x="3400" y="775"/>
                </a:lnTo>
                <a:lnTo>
                  <a:pt x="3400" y="773"/>
                </a:lnTo>
                <a:moveTo>
                  <a:pt x="3386" y="727"/>
                </a:moveTo>
                <a:lnTo>
                  <a:pt x="3386" y="729"/>
                </a:lnTo>
                <a:lnTo>
                  <a:pt x="3384" y="727"/>
                </a:lnTo>
                <a:lnTo>
                  <a:pt x="3386" y="727"/>
                </a:lnTo>
                <a:moveTo>
                  <a:pt x="3384" y="729"/>
                </a:moveTo>
                <a:lnTo>
                  <a:pt x="3384" y="729"/>
                </a:lnTo>
                <a:lnTo>
                  <a:pt x="3382" y="729"/>
                </a:lnTo>
                <a:lnTo>
                  <a:pt x="3384" y="729"/>
                </a:lnTo>
                <a:moveTo>
                  <a:pt x="3388" y="703"/>
                </a:moveTo>
                <a:lnTo>
                  <a:pt x="3389" y="703"/>
                </a:lnTo>
                <a:lnTo>
                  <a:pt x="3389" y="705"/>
                </a:lnTo>
                <a:lnTo>
                  <a:pt x="3388" y="705"/>
                </a:lnTo>
                <a:lnTo>
                  <a:pt x="3388" y="703"/>
                </a:lnTo>
                <a:moveTo>
                  <a:pt x="3372" y="701"/>
                </a:moveTo>
                <a:lnTo>
                  <a:pt x="3374" y="701"/>
                </a:lnTo>
                <a:lnTo>
                  <a:pt x="3372" y="703"/>
                </a:lnTo>
                <a:lnTo>
                  <a:pt x="3370" y="701"/>
                </a:lnTo>
                <a:lnTo>
                  <a:pt x="3372" y="701"/>
                </a:lnTo>
                <a:moveTo>
                  <a:pt x="3364" y="696"/>
                </a:moveTo>
                <a:lnTo>
                  <a:pt x="3365" y="696"/>
                </a:lnTo>
                <a:lnTo>
                  <a:pt x="3367" y="698"/>
                </a:lnTo>
                <a:lnTo>
                  <a:pt x="3367" y="699"/>
                </a:lnTo>
                <a:lnTo>
                  <a:pt x="3365" y="698"/>
                </a:lnTo>
                <a:lnTo>
                  <a:pt x="3365" y="696"/>
                </a:lnTo>
                <a:lnTo>
                  <a:pt x="3364" y="698"/>
                </a:lnTo>
                <a:lnTo>
                  <a:pt x="3364" y="696"/>
                </a:lnTo>
                <a:moveTo>
                  <a:pt x="3348" y="852"/>
                </a:moveTo>
                <a:lnTo>
                  <a:pt x="3348" y="853"/>
                </a:lnTo>
                <a:lnTo>
                  <a:pt x="3347" y="852"/>
                </a:lnTo>
                <a:lnTo>
                  <a:pt x="3348" y="852"/>
                </a:lnTo>
                <a:moveTo>
                  <a:pt x="3345" y="629"/>
                </a:moveTo>
                <a:lnTo>
                  <a:pt x="3347" y="629"/>
                </a:lnTo>
                <a:lnTo>
                  <a:pt x="3345" y="631"/>
                </a:lnTo>
                <a:lnTo>
                  <a:pt x="3345" y="629"/>
                </a:lnTo>
                <a:moveTo>
                  <a:pt x="3302" y="865"/>
                </a:moveTo>
                <a:lnTo>
                  <a:pt x="3302" y="867"/>
                </a:lnTo>
                <a:lnTo>
                  <a:pt x="3300" y="865"/>
                </a:lnTo>
                <a:lnTo>
                  <a:pt x="3302" y="865"/>
                </a:lnTo>
                <a:moveTo>
                  <a:pt x="3394" y="605"/>
                </a:moveTo>
                <a:lnTo>
                  <a:pt x="3394" y="607"/>
                </a:lnTo>
                <a:lnTo>
                  <a:pt x="3393" y="605"/>
                </a:lnTo>
                <a:lnTo>
                  <a:pt x="3394" y="605"/>
                </a:lnTo>
                <a:moveTo>
                  <a:pt x="3391" y="604"/>
                </a:moveTo>
                <a:lnTo>
                  <a:pt x="3393" y="604"/>
                </a:lnTo>
                <a:lnTo>
                  <a:pt x="3393" y="605"/>
                </a:lnTo>
                <a:lnTo>
                  <a:pt x="3391" y="605"/>
                </a:lnTo>
                <a:lnTo>
                  <a:pt x="3391" y="604"/>
                </a:lnTo>
                <a:moveTo>
                  <a:pt x="3359" y="361"/>
                </a:moveTo>
                <a:lnTo>
                  <a:pt x="3359" y="363"/>
                </a:lnTo>
                <a:lnTo>
                  <a:pt x="3357" y="361"/>
                </a:lnTo>
                <a:lnTo>
                  <a:pt x="3359" y="361"/>
                </a:lnTo>
                <a:moveTo>
                  <a:pt x="3420" y="156"/>
                </a:moveTo>
                <a:lnTo>
                  <a:pt x="3420" y="154"/>
                </a:lnTo>
                <a:lnTo>
                  <a:pt x="3422" y="154"/>
                </a:lnTo>
                <a:lnTo>
                  <a:pt x="3423" y="154"/>
                </a:lnTo>
                <a:lnTo>
                  <a:pt x="3422" y="156"/>
                </a:lnTo>
                <a:lnTo>
                  <a:pt x="3423" y="156"/>
                </a:lnTo>
                <a:lnTo>
                  <a:pt x="3423" y="157"/>
                </a:lnTo>
                <a:lnTo>
                  <a:pt x="3423" y="159"/>
                </a:lnTo>
                <a:lnTo>
                  <a:pt x="3422" y="159"/>
                </a:lnTo>
                <a:lnTo>
                  <a:pt x="3420" y="159"/>
                </a:lnTo>
                <a:lnTo>
                  <a:pt x="3418" y="159"/>
                </a:lnTo>
                <a:lnTo>
                  <a:pt x="3418" y="157"/>
                </a:lnTo>
                <a:lnTo>
                  <a:pt x="3417" y="157"/>
                </a:lnTo>
                <a:lnTo>
                  <a:pt x="3415" y="157"/>
                </a:lnTo>
                <a:lnTo>
                  <a:pt x="3415" y="156"/>
                </a:lnTo>
                <a:lnTo>
                  <a:pt x="3417" y="156"/>
                </a:lnTo>
                <a:lnTo>
                  <a:pt x="3418" y="156"/>
                </a:lnTo>
                <a:lnTo>
                  <a:pt x="3420" y="156"/>
                </a:lnTo>
                <a:moveTo>
                  <a:pt x="3413" y="152"/>
                </a:moveTo>
                <a:lnTo>
                  <a:pt x="3415" y="152"/>
                </a:lnTo>
                <a:lnTo>
                  <a:pt x="3417" y="152"/>
                </a:lnTo>
                <a:lnTo>
                  <a:pt x="3417" y="154"/>
                </a:lnTo>
                <a:lnTo>
                  <a:pt x="3415" y="154"/>
                </a:lnTo>
                <a:lnTo>
                  <a:pt x="3415" y="152"/>
                </a:lnTo>
                <a:lnTo>
                  <a:pt x="3413" y="154"/>
                </a:lnTo>
                <a:lnTo>
                  <a:pt x="3413" y="152"/>
                </a:lnTo>
                <a:moveTo>
                  <a:pt x="3413" y="157"/>
                </a:moveTo>
                <a:lnTo>
                  <a:pt x="3413" y="159"/>
                </a:lnTo>
                <a:lnTo>
                  <a:pt x="3411" y="157"/>
                </a:lnTo>
                <a:lnTo>
                  <a:pt x="3413" y="157"/>
                </a:lnTo>
                <a:moveTo>
                  <a:pt x="3410" y="159"/>
                </a:moveTo>
                <a:lnTo>
                  <a:pt x="3410" y="161"/>
                </a:lnTo>
                <a:lnTo>
                  <a:pt x="3408" y="159"/>
                </a:lnTo>
                <a:lnTo>
                  <a:pt x="3410" y="159"/>
                </a:lnTo>
                <a:moveTo>
                  <a:pt x="3393" y="200"/>
                </a:moveTo>
                <a:lnTo>
                  <a:pt x="3393" y="202"/>
                </a:lnTo>
                <a:lnTo>
                  <a:pt x="3393" y="200"/>
                </a:lnTo>
                <a:lnTo>
                  <a:pt x="3394" y="202"/>
                </a:lnTo>
                <a:lnTo>
                  <a:pt x="3393" y="202"/>
                </a:lnTo>
                <a:lnTo>
                  <a:pt x="3393" y="202"/>
                </a:lnTo>
                <a:lnTo>
                  <a:pt x="3391" y="202"/>
                </a:lnTo>
                <a:lnTo>
                  <a:pt x="3393" y="200"/>
                </a:lnTo>
                <a:moveTo>
                  <a:pt x="2824" y="80"/>
                </a:moveTo>
                <a:lnTo>
                  <a:pt x="2825" y="80"/>
                </a:lnTo>
                <a:lnTo>
                  <a:pt x="2827" y="80"/>
                </a:lnTo>
                <a:lnTo>
                  <a:pt x="2827" y="82"/>
                </a:lnTo>
                <a:lnTo>
                  <a:pt x="2827" y="84"/>
                </a:lnTo>
                <a:lnTo>
                  <a:pt x="2825" y="84"/>
                </a:lnTo>
                <a:lnTo>
                  <a:pt x="2825" y="82"/>
                </a:lnTo>
                <a:lnTo>
                  <a:pt x="2824" y="82"/>
                </a:lnTo>
                <a:lnTo>
                  <a:pt x="2824" y="80"/>
                </a:lnTo>
                <a:moveTo>
                  <a:pt x="2656" y="164"/>
                </a:moveTo>
                <a:lnTo>
                  <a:pt x="2654" y="164"/>
                </a:lnTo>
                <a:lnTo>
                  <a:pt x="2654" y="162"/>
                </a:lnTo>
                <a:lnTo>
                  <a:pt x="2656" y="164"/>
                </a:lnTo>
                <a:lnTo>
                  <a:pt x="2656" y="162"/>
                </a:lnTo>
                <a:lnTo>
                  <a:pt x="2658" y="162"/>
                </a:lnTo>
                <a:lnTo>
                  <a:pt x="2656" y="164"/>
                </a:lnTo>
                <a:moveTo>
                  <a:pt x="2210" y="198"/>
                </a:moveTo>
                <a:lnTo>
                  <a:pt x="2210" y="197"/>
                </a:lnTo>
                <a:lnTo>
                  <a:pt x="2212" y="198"/>
                </a:lnTo>
                <a:lnTo>
                  <a:pt x="2210" y="198"/>
                </a:lnTo>
                <a:moveTo>
                  <a:pt x="2148" y="287"/>
                </a:moveTo>
                <a:lnTo>
                  <a:pt x="2148" y="286"/>
                </a:lnTo>
                <a:lnTo>
                  <a:pt x="2150" y="286"/>
                </a:lnTo>
                <a:lnTo>
                  <a:pt x="2148" y="287"/>
                </a:lnTo>
                <a:moveTo>
                  <a:pt x="2119" y="311"/>
                </a:moveTo>
                <a:lnTo>
                  <a:pt x="2119" y="313"/>
                </a:lnTo>
                <a:lnTo>
                  <a:pt x="2118" y="311"/>
                </a:lnTo>
                <a:lnTo>
                  <a:pt x="2119" y="311"/>
                </a:lnTo>
                <a:moveTo>
                  <a:pt x="2114" y="318"/>
                </a:moveTo>
                <a:lnTo>
                  <a:pt x="2114" y="320"/>
                </a:lnTo>
                <a:lnTo>
                  <a:pt x="2113" y="320"/>
                </a:lnTo>
                <a:lnTo>
                  <a:pt x="2114" y="318"/>
                </a:lnTo>
                <a:moveTo>
                  <a:pt x="2109" y="325"/>
                </a:moveTo>
                <a:lnTo>
                  <a:pt x="2111" y="325"/>
                </a:lnTo>
                <a:lnTo>
                  <a:pt x="2113" y="325"/>
                </a:lnTo>
                <a:lnTo>
                  <a:pt x="2111" y="327"/>
                </a:lnTo>
                <a:lnTo>
                  <a:pt x="2109" y="325"/>
                </a:lnTo>
                <a:moveTo>
                  <a:pt x="2114" y="332"/>
                </a:moveTo>
                <a:lnTo>
                  <a:pt x="2113" y="332"/>
                </a:lnTo>
                <a:lnTo>
                  <a:pt x="2113" y="333"/>
                </a:lnTo>
                <a:lnTo>
                  <a:pt x="2113" y="335"/>
                </a:lnTo>
                <a:lnTo>
                  <a:pt x="2111" y="333"/>
                </a:lnTo>
                <a:lnTo>
                  <a:pt x="2113" y="332"/>
                </a:lnTo>
                <a:lnTo>
                  <a:pt x="2113" y="330"/>
                </a:lnTo>
                <a:lnTo>
                  <a:pt x="2114" y="330"/>
                </a:lnTo>
                <a:lnTo>
                  <a:pt x="2114" y="332"/>
                </a:lnTo>
                <a:moveTo>
                  <a:pt x="2116" y="325"/>
                </a:moveTo>
                <a:lnTo>
                  <a:pt x="2114" y="325"/>
                </a:lnTo>
                <a:lnTo>
                  <a:pt x="2116" y="323"/>
                </a:lnTo>
                <a:lnTo>
                  <a:pt x="2116" y="325"/>
                </a:lnTo>
                <a:moveTo>
                  <a:pt x="2119" y="316"/>
                </a:moveTo>
                <a:lnTo>
                  <a:pt x="2116" y="316"/>
                </a:lnTo>
                <a:lnTo>
                  <a:pt x="2116" y="315"/>
                </a:lnTo>
                <a:lnTo>
                  <a:pt x="2114" y="316"/>
                </a:lnTo>
                <a:lnTo>
                  <a:pt x="2114" y="315"/>
                </a:lnTo>
                <a:lnTo>
                  <a:pt x="2116" y="315"/>
                </a:lnTo>
                <a:lnTo>
                  <a:pt x="2118" y="315"/>
                </a:lnTo>
                <a:lnTo>
                  <a:pt x="2121" y="316"/>
                </a:lnTo>
                <a:lnTo>
                  <a:pt x="2119" y="316"/>
                </a:lnTo>
                <a:moveTo>
                  <a:pt x="2123" y="335"/>
                </a:moveTo>
                <a:lnTo>
                  <a:pt x="2121" y="335"/>
                </a:lnTo>
                <a:lnTo>
                  <a:pt x="2123" y="333"/>
                </a:lnTo>
                <a:lnTo>
                  <a:pt x="2123" y="335"/>
                </a:lnTo>
                <a:moveTo>
                  <a:pt x="2123" y="325"/>
                </a:moveTo>
                <a:lnTo>
                  <a:pt x="2121" y="323"/>
                </a:lnTo>
                <a:lnTo>
                  <a:pt x="2121" y="325"/>
                </a:lnTo>
                <a:lnTo>
                  <a:pt x="2121" y="325"/>
                </a:lnTo>
                <a:lnTo>
                  <a:pt x="2121" y="323"/>
                </a:lnTo>
                <a:lnTo>
                  <a:pt x="2121" y="322"/>
                </a:lnTo>
                <a:lnTo>
                  <a:pt x="2121" y="323"/>
                </a:lnTo>
                <a:lnTo>
                  <a:pt x="2123" y="323"/>
                </a:lnTo>
                <a:lnTo>
                  <a:pt x="2125" y="323"/>
                </a:lnTo>
                <a:lnTo>
                  <a:pt x="2123" y="325"/>
                </a:lnTo>
                <a:moveTo>
                  <a:pt x="2125" y="310"/>
                </a:moveTo>
                <a:lnTo>
                  <a:pt x="2123" y="310"/>
                </a:lnTo>
                <a:lnTo>
                  <a:pt x="2123" y="308"/>
                </a:lnTo>
                <a:lnTo>
                  <a:pt x="2121" y="306"/>
                </a:lnTo>
                <a:lnTo>
                  <a:pt x="2123" y="306"/>
                </a:lnTo>
                <a:lnTo>
                  <a:pt x="2123" y="308"/>
                </a:lnTo>
                <a:lnTo>
                  <a:pt x="2125" y="310"/>
                </a:lnTo>
                <a:lnTo>
                  <a:pt x="2126" y="308"/>
                </a:lnTo>
                <a:lnTo>
                  <a:pt x="2126" y="310"/>
                </a:lnTo>
                <a:lnTo>
                  <a:pt x="2125" y="310"/>
                </a:lnTo>
                <a:moveTo>
                  <a:pt x="2128" y="325"/>
                </a:moveTo>
                <a:lnTo>
                  <a:pt x="2126" y="325"/>
                </a:lnTo>
                <a:lnTo>
                  <a:pt x="2126" y="323"/>
                </a:lnTo>
                <a:lnTo>
                  <a:pt x="2128" y="323"/>
                </a:lnTo>
                <a:lnTo>
                  <a:pt x="2128" y="325"/>
                </a:lnTo>
                <a:moveTo>
                  <a:pt x="2128" y="322"/>
                </a:moveTo>
                <a:lnTo>
                  <a:pt x="2126" y="322"/>
                </a:lnTo>
                <a:lnTo>
                  <a:pt x="2126" y="320"/>
                </a:lnTo>
                <a:lnTo>
                  <a:pt x="2128" y="320"/>
                </a:lnTo>
                <a:lnTo>
                  <a:pt x="2128" y="322"/>
                </a:lnTo>
                <a:moveTo>
                  <a:pt x="2131" y="303"/>
                </a:moveTo>
                <a:lnTo>
                  <a:pt x="2130" y="303"/>
                </a:lnTo>
                <a:lnTo>
                  <a:pt x="2128" y="303"/>
                </a:lnTo>
                <a:lnTo>
                  <a:pt x="2131" y="301"/>
                </a:lnTo>
                <a:lnTo>
                  <a:pt x="2133" y="303"/>
                </a:lnTo>
                <a:lnTo>
                  <a:pt x="2131" y="303"/>
                </a:lnTo>
                <a:moveTo>
                  <a:pt x="2138" y="299"/>
                </a:moveTo>
                <a:lnTo>
                  <a:pt x="2136" y="299"/>
                </a:lnTo>
                <a:lnTo>
                  <a:pt x="2138" y="301"/>
                </a:lnTo>
                <a:lnTo>
                  <a:pt x="2136" y="301"/>
                </a:lnTo>
                <a:lnTo>
                  <a:pt x="2136" y="303"/>
                </a:lnTo>
                <a:lnTo>
                  <a:pt x="2135" y="303"/>
                </a:lnTo>
                <a:lnTo>
                  <a:pt x="2135" y="301"/>
                </a:lnTo>
                <a:lnTo>
                  <a:pt x="2136" y="301"/>
                </a:lnTo>
                <a:lnTo>
                  <a:pt x="2135" y="299"/>
                </a:lnTo>
                <a:lnTo>
                  <a:pt x="2135" y="298"/>
                </a:lnTo>
                <a:lnTo>
                  <a:pt x="2136" y="298"/>
                </a:lnTo>
                <a:lnTo>
                  <a:pt x="2138" y="298"/>
                </a:lnTo>
                <a:lnTo>
                  <a:pt x="2138" y="299"/>
                </a:lnTo>
                <a:moveTo>
                  <a:pt x="2155" y="349"/>
                </a:moveTo>
                <a:lnTo>
                  <a:pt x="2155" y="347"/>
                </a:lnTo>
                <a:lnTo>
                  <a:pt x="2157" y="349"/>
                </a:lnTo>
                <a:lnTo>
                  <a:pt x="2155" y="349"/>
                </a:lnTo>
                <a:moveTo>
                  <a:pt x="2160" y="344"/>
                </a:moveTo>
                <a:lnTo>
                  <a:pt x="2160" y="345"/>
                </a:lnTo>
                <a:lnTo>
                  <a:pt x="2159" y="344"/>
                </a:lnTo>
                <a:lnTo>
                  <a:pt x="2159" y="345"/>
                </a:lnTo>
                <a:lnTo>
                  <a:pt x="2157" y="345"/>
                </a:lnTo>
                <a:lnTo>
                  <a:pt x="2157" y="344"/>
                </a:lnTo>
                <a:lnTo>
                  <a:pt x="2159" y="342"/>
                </a:lnTo>
                <a:lnTo>
                  <a:pt x="2160" y="342"/>
                </a:lnTo>
                <a:lnTo>
                  <a:pt x="2160" y="344"/>
                </a:lnTo>
                <a:moveTo>
                  <a:pt x="2178" y="251"/>
                </a:moveTo>
                <a:lnTo>
                  <a:pt x="2176" y="251"/>
                </a:lnTo>
                <a:lnTo>
                  <a:pt x="2174" y="253"/>
                </a:lnTo>
                <a:lnTo>
                  <a:pt x="2174" y="251"/>
                </a:lnTo>
                <a:lnTo>
                  <a:pt x="2176" y="251"/>
                </a:lnTo>
                <a:lnTo>
                  <a:pt x="2176" y="250"/>
                </a:lnTo>
                <a:lnTo>
                  <a:pt x="2178" y="250"/>
                </a:lnTo>
                <a:lnTo>
                  <a:pt x="2178" y="251"/>
                </a:lnTo>
                <a:moveTo>
                  <a:pt x="2189" y="238"/>
                </a:moveTo>
                <a:lnTo>
                  <a:pt x="2188" y="238"/>
                </a:lnTo>
                <a:lnTo>
                  <a:pt x="2188" y="236"/>
                </a:lnTo>
                <a:lnTo>
                  <a:pt x="2189" y="236"/>
                </a:lnTo>
                <a:lnTo>
                  <a:pt x="2189" y="238"/>
                </a:lnTo>
                <a:moveTo>
                  <a:pt x="2191" y="231"/>
                </a:moveTo>
                <a:lnTo>
                  <a:pt x="2189" y="229"/>
                </a:lnTo>
                <a:lnTo>
                  <a:pt x="2191" y="229"/>
                </a:lnTo>
                <a:lnTo>
                  <a:pt x="2191" y="231"/>
                </a:lnTo>
                <a:moveTo>
                  <a:pt x="2205" y="221"/>
                </a:moveTo>
                <a:lnTo>
                  <a:pt x="2203" y="219"/>
                </a:lnTo>
                <a:lnTo>
                  <a:pt x="2205" y="219"/>
                </a:lnTo>
                <a:lnTo>
                  <a:pt x="2205" y="221"/>
                </a:lnTo>
                <a:moveTo>
                  <a:pt x="2205" y="209"/>
                </a:moveTo>
                <a:lnTo>
                  <a:pt x="2203" y="209"/>
                </a:lnTo>
                <a:lnTo>
                  <a:pt x="2205" y="207"/>
                </a:lnTo>
                <a:lnTo>
                  <a:pt x="2205" y="209"/>
                </a:lnTo>
                <a:moveTo>
                  <a:pt x="2203" y="207"/>
                </a:moveTo>
                <a:lnTo>
                  <a:pt x="2203" y="205"/>
                </a:lnTo>
                <a:lnTo>
                  <a:pt x="2205" y="205"/>
                </a:lnTo>
                <a:lnTo>
                  <a:pt x="2203" y="207"/>
                </a:lnTo>
                <a:moveTo>
                  <a:pt x="2219" y="301"/>
                </a:moveTo>
                <a:lnTo>
                  <a:pt x="2217" y="301"/>
                </a:lnTo>
                <a:lnTo>
                  <a:pt x="2217" y="299"/>
                </a:lnTo>
                <a:lnTo>
                  <a:pt x="2219" y="299"/>
                </a:lnTo>
                <a:lnTo>
                  <a:pt x="2219" y="301"/>
                </a:lnTo>
                <a:moveTo>
                  <a:pt x="2225" y="204"/>
                </a:moveTo>
                <a:lnTo>
                  <a:pt x="2225" y="202"/>
                </a:lnTo>
                <a:lnTo>
                  <a:pt x="2227" y="204"/>
                </a:lnTo>
                <a:lnTo>
                  <a:pt x="2225" y="204"/>
                </a:lnTo>
                <a:moveTo>
                  <a:pt x="3249" y="130"/>
                </a:moveTo>
                <a:lnTo>
                  <a:pt x="3251" y="130"/>
                </a:lnTo>
                <a:lnTo>
                  <a:pt x="3251" y="132"/>
                </a:lnTo>
                <a:lnTo>
                  <a:pt x="3249" y="132"/>
                </a:lnTo>
                <a:lnTo>
                  <a:pt x="3249" y="130"/>
                </a:lnTo>
                <a:moveTo>
                  <a:pt x="3246" y="127"/>
                </a:moveTo>
                <a:lnTo>
                  <a:pt x="3247" y="127"/>
                </a:lnTo>
                <a:lnTo>
                  <a:pt x="3247" y="128"/>
                </a:lnTo>
                <a:lnTo>
                  <a:pt x="3246" y="128"/>
                </a:lnTo>
                <a:lnTo>
                  <a:pt x="3246" y="127"/>
                </a:lnTo>
                <a:moveTo>
                  <a:pt x="3239" y="123"/>
                </a:moveTo>
                <a:lnTo>
                  <a:pt x="3241" y="123"/>
                </a:lnTo>
                <a:lnTo>
                  <a:pt x="3241" y="125"/>
                </a:lnTo>
                <a:lnTo>
                  <a:pt x="3239" y="125"/>
                </a:lnTo>
                <a:lnTo>
                  <a:pt x="3239" y="123"/>
                </a:lnTo>
                <a:moveTo>
                  <a:pt x="3235" y="121"/>
                </a:moveTo>
                <a:lnTo>
                  <a:pt x="3235" y="120"/>
                </a:lnTo>
                <a:lnTo>
                  <a:pt x="3237" y="120"/>
                </a:lnTo>
                <a:lnTo>
                  <a:pt x="3237" y="121"/>
                </a:lnTo>
                <a:lnTo>
                  <a:pt x="3237" y="123"/>
                </a:lnTo>
                <a:lnTo>
                  <a:pt x="3235" y="123"/>
                </a:lnTo>
                <a:lnTo>
                  <a:pt x="3235" y="121"/>
                </a:lnTo>
                <a:moveTo>
                  <a:pt x="3078" y="101"/>
                </a:moveTo>
                <a:lnTo>
                  <a:pt x="3078" y="99"/>
                </a:lnTo>
                <a:lnTo>
                  <a:pt x="3080" y="99"/>
                </a:lnTo>
                <a:lnTo>
                  <a:pt x="3080" y="101"/>
                </a:lnTo>
                <a:lnTo>
                  <a:pt x="3082" y="101"/>
                </a:lnTo>
                <a:lnTo>
                  <a:pt x="3083" y="101"/>
                </a:lnTo>
                <a:lnTo>
                  <a:pt x="3085" y="101"/>
                </a:lnTo>
                <a:lnTo>
                  <a:pt x="3083" y="103"/>
                </a:lnTo>
                <a:lnTo>
                  <a:pt x="3082" y="103"/>
                </a:lnTo>
                <a:lnTo>
                  <a:pt x="3082" y="104"/>
                </a:lnTo>
                <a:lnTo>
                  <a:pt x="3080" y="104"/>
                </a:lnTo>
                <a:lnTo>
                  <a:pt x="3078" y="103"/>
                </a:lnTo>
                <a:lnTo>
                  <a:pt x="3080" y="103"/>
                </a:lnTo>
                <a:lnTo>
                  <a:pt x="3078" y="101"/>
                </a:lnTo>
                <a:moveTo>
                  <a:pt x="2977" y="115"/>
                </a:moveTo>
                <a:lnTo>
                  <a:pt x="2976" y="115"/>
                </a:lnTo>
                <a:lnTo>
                  <a:pt x="2974" y="115"/>
                </a:lnTo>
                <a:lnTo>
                  <a:pt x="2972" y="113"/>
                </a:lnTo>
                <a:lnTo>
                  <a:pt x="2977" y="115"/>
                </a:lnTo>
                <a:moveTo>
                  <a:pt x="2974" y="109"/>
                </a:moveTo>
                <a:lnTo>
                  <a:pt x="2976" y="109"/>
                </a:lnTo>
                <a:lnTo>
                  <a:pt x="2974" y="109"/>
                </a:lnTo>
                <a:lnTo>
                  <a:pt x="2972" y="109"/>
                </a:lnTo>
                <a:lnTo>
                  <a:pt x="2974" y="109"/>
                </a:lnTo>
                <a:moveTo>
                  <a:pt x="2974" y="111"/>
                </a:moveTo>
                <a:lnTo>
                  <a:pt x="2972" y="111"/>
                </a:lnTo>
                <a:lnTo>
                  <a:pt x="2971" y="109"/>
                </a:lnTo>
                <a:lnTo>
                  <a:pt x="2974" y="111"/>
                </a:lnTo>
                <a:moveTo>
                  <a:pt x="2875" y="120"/>
                </a:moveTo>
                <a:lnTo>
                  <a:pt x="2877" y="120"/>
                </a:lnTo>
                <a:lnTo>
                  <a:pt x="2880" y="121"/>
                </a:lnTo>
                <a:lnTo>
                  <a:pt x="2878" y="121"/>
                </a:lnTo>
                <a:lnTo>
                  <a:pt x="2875" y="121"/>
                </a:lnTo>
                <a:lnTo>
                  <a:pt x="2875" y="120"/>
                </a:lnTo>
                <a:moveTo>
                  <a:pt x="2870" y="116"/>
                </a:moveTo>
                <a:lnTo>
                  <a:pt x="2871" y="116"/>
                </a:lnTo>
                <a:lnTo>
                  <a:pt x="2871" y="118"/>
                </a:lnTo>
                <a:lnTo>
                  <a:pt x="2871" y="120"/>
                </a:lnTo>
                <a:lnTo>
                  <a:pt x="2870" y="118"/>
                </a:lnTo>
                <a:lnTo>
                  <a:pt x="2870" y="116"/>
                </a:lnTo>
                <a:moveTo>
                  <a:pt x="2825" y="121"/>
                </a:moveTo>
                <a:lnTo>
                  <a:pt x="2827" y="121"/>
                </a:lnTo>
                <a:lnTo>
                  <a:pt x="2829" y="121"/>
                </a:lnTo>
                <a:lnTo>
                  <a:pt x="2830" y="121"/>
                </a:lnTo>
                <a:lnTo>
                  <a:pt x="2829" y="123"/>
                </a:lnTo>
                <a:lnTo>
                  <a:pt x="2827" y="123"/>
                </a:lnTo>
                <a:lnTo>
                  <a:pt x="2825" y="123"/>
                </a:lnTo>
                <a:lnTo>
                  <a:pt x="2824" y="121"/>
                </a:lnTo>
                <a:lnTo>
                  <a:pt x="2825" y="121"/>
                </a:lnTo>
                <a:moveTo>
                  <a:pt x="2745" y="77"/>
                </a:moveTo>
                <a:lnTo>
                  <a:pt x="2745" y="79"/>
                </a:lnTo>
                <a:lnTo>
                  <a:pt x="2743" y="77"/>
                </a:lnTo>
                <a:lnTo>
                  <a:pt x="2745" y="77"/>
                </a:lnTo>
                <a:moveTo>
                  <a:pt x="2738" y="77"/>
                </a:moveTo>
                <a:lnTo>
                  <a:pt x="2740" y="77"/>
                </a:lnTo>
                <a:lnTo>
                  <a:pt x="2738" y="79"/>
                </a:lnTo>
                <a:lnTo>
                  <a:pt x="2738" y="77"/>
                </a:lnTo>
                <a:moveTo>
                  <a:pt x="2736" y="84"/>
                </a:moveTo>
                <a:lnTo>
                  <a:pt x="2738" y="84"/>
                </a:lnTo>
                <a:lnTo>
                  <a:pt x="2738" y="85"/>
                </a:lnTo>
                <a:lnTo>
                  <a:pt x="2740" y="85"/>
                </a:lnTo>
                <a:lnTo>
                  <a:pt x="2738" y="87"/>
                </a:lnTo>
                <a:lnTo>
                  <a:pt x="2740" y="87"/>
                </a:lnTo>
                <a:lnTo>
                  <a:pt x="2740" y="89"/>
                </a:lnTo>
                <a:lnTo>
                  <a:pt x="2738" y="87"/>
                </a:lnTo>
                <a:lnTo>
                  <a:pt x="2738" y="85"/>
                </a:lnTo>
                <a:lnTo>
                  <a:pt x="2736" y="85"/>
                </a:lnTo>
                <a:lnTo>
                  <a:pt x="2736" y="84"/>
                </a:lnTo>
                <a:moveTo>
                  <a:pt x="2689" y="130"/>
                </a:moveTo>
                <a:lnTo>
                  <a:pt x="2690" y="132"/>
                </a:lnTo>
                <a:lnTo>
                  <a:pt x="2689" y="132"/>
                </a:lnTo>
                <a:lnTo>
                  <a:pt x="2689" y="130"/>
                </a:lnTo>
                <a:moveTo>
                  <a:pt x="2678" y="125"/>
                </a:moveTo>
                <a:lnTo>
                  <a:pt x="2680" y="123"/>
                </a:lnTo>
                <a:lnTo>
                  <a:pt x="2682" y="123"/>
                </a:lnTo>
                <a:lnTo>
                  <a:pt x="2682" y="121"/>
                </a:lnTo>
                <a:lnTo>
                  <a:pt x="2683" y="121"/>
                </a:lnTo>
                <a:lnTo>
                  <a:pt x="2683" y="120"/>
                </a:lnTo>
                <a:lnTo>
                  <a:pt x="2685" y="120"/>
                </a:lnTo>
                <a:lnTo>
                  <a:pt x="2687" y="120"/>
                </a:lnTo>
                <a:lnTo>
                  <a:pt x="2685" y="121"/>
                </a:lnTo>
                <a:lnTo>
                  <a:pt x="2687" y="121"/>
                </a:lnTo>
                <a:lnTo>
                  <a:pt x="2687" y="123"/>
                </a:lnTo>
                <a:lnTo>
                  <a:pt x="2685" y="123"/>
                </a:lnTo>
                <a:lnTo>
                  <a:pt x="2683" y="123"/>
                </a:lnTo>
                <a:lnTo>
                  <a:pt x="2682" y="125"/>
                </a:lnTo>
                <a:lnTo>
                  <a:pt x="2680" y="125"/>
                </a:lnTo>
                <a:lnTo>
                  <a:pt x="2678" y="125"/>
                </a:lnTo>
                <a:moveTo>
                  <a:pt x="2687" y="130"/>
                </a:moveTo>
                <a:lnTo>
                  <a:pt x="2685" y="130"/>
                </a:lnTo>
                <a:lnTo>
                  <a:pt x="2683" y="130"/>
                </a:lnTo>
                <a:lnTo>
                  <a:pt x="2683" y="128"/>
                </a:lnTo>
                <a:lnTo>
                  <a:pt x="2685" y="128"/>
                </a:lnTo>
                <a:lnTo>
                  <a:pt x="2687" y="130"/>
                </a:lnTo>
                <a:moveTo>
                  <a:pt x="2687" y="168"/>
                </a:moveTo>
                <a:lnTo>
                  <a:pt x="2685" y="168"/>
                </a:lnTo>
                <a:lnTo>
                  <a:pt x="2683" y="166"/>
                </a:lnTo>
                <a:lnTo>
                  <a:pt x="2685" y="166"/>
                </a:lnTo>
                <a:lnTo>
                  <a:pt x="2687" y="166"/>
                </a:lnTo>
                <a:lnTo>
                  <a:pt x="2687" y="168"/>
                </a:lnTo>
                <a:moveTo>
                  <a:pt x="2689" y="173"/>
                </a:moveTo>
                <a:lnTo>
                  <a:pt x="2689" y="171"/>
                </a:lnTo>
                <a:lnTo>
                  <a:pt x="2690" y="173"/>
                </a:lnTo>
                <a:lnTo>
                  <a:pt x="2689" y="173"/>
                </a:lnTo>
                <a:moveTo>
                  <a:pt x="2690" y="166"/>
                </a:moveTo>
                <a:lnTo>
                  <a:pt x="2690" y="164"/>
                </a:lnTo>
                <a:lnTo>
                  <a:pt x="2689" y="164"/>
                </a:lnTo>
                <a:lnTo>
                  <a:pt x="2689" y="162"/>
                </a:lnTo>
                <a:lnTo>
                  <a:pt x="2687" y="162"/>
                </a:lnTo>
                <a:lnTo>
                  <a:pt x="2685" y="162"/>
                </a:lnTo>
                <a:lnTo>
                  <a:pt x="2685" y="164"/>
                </a:lnTo>
                <a:lnTo>
                  <a:pt x="2683" y="164"/>
                </a:lnTo>
                <a:lnTo>
                  <a:pt x="2683" y="162"/>
                </a:lnTo>
                <a:lnTo>
                  <a:pt x="2682" y="162"/>
                </a:lnTo>
                <a:lnTo>
                  <a:pt x="2680" y="162"/>
                </a:lnTo>
                <a:lnTo>
                  <a:pt x="2680" y="161"/>
                </a:lnTo>
                <a:lnTo>
                  <a:pt x="2680" y="159"/>
                </a:lnTo>
                <a:lnTo>
                  <a:pt x="2678" y="159"/>
                </a:lnTo>
                <a:lnTo>
                  <a:pt x="2678" y="157"/>
                </a:lnTo>
                <a:lnTo>
                  <a:pt x="2680" y="156"/>
                </a:lnTo>
                <a:lnTo>
                  <a:pt x="2682" y="156"/>
                </a:lnTo>
                <a:lnTo>
                  <a:pt x="2682" y="154"/>
                </a:lnTo>
                <a:lnTo>
                  <a:pt x="2680" y="154"/>
                </a:lnTo>
                <a:lnTo>
                  <a:pt x="2680" y="152"/>
                </a:lnTo>
                <a:lnTo>
                  <a:pt x="2682" y="152"/>
                </a:lnTo>
                <a:lnTo>
                  <a:pt x="2682" y="150"/>
                </a:lnTo>
                <a:lnTo>
                  <a:pt x="2683" y="150"/>
                </a:lnTo>
                <a:lnTo>
                  <a:pt x="2683" y="152"/>
                </a:lnTo>
                <a:lnTo>
                  <a:pt x="2685" y="152"/>
                </a:lnTo>
                <a:lnTo>
                  <a:pt x="2685" y="154"/>
                </a:lnTo>
                <a:lnTo>
                  <a:pt x="2683" y="154"/>
                </a:lnTo>
                <a:lnTo>
                  <a:pt x="2685" y="156"/>
                </a:lnTo>
                <a:lnTo>
                  <a:pt x="2685" y="157"/>
                </a:lnTo>
                <a:lnTo>
                  <a:pt x="2685" y="159"/>
                </a:lnTo>
                <a:lnTo>
                  <a:pt x="2687" y="159"/>
                </a:lnTo>
                <a:lnTo>
                  <a:pt x="2689" y="161"/>
                </a:lnTo>
                <a:lnTo>
                  <a:pt x="2690" y="161"/>
                </a:lnTo>
                <a:lnTo>
                  <a:pt x="2690" y="162"/>
                </a:lnTo>
                <a:lnTo>
                  <a:pt x="2692" y="162"/>
                </a:lnTo>
                <a:lnTo>
                  <a:pt x="2692" y="164"/>
                </a:lnTo>
                <a:lnTo>
                  <a:pt x="2694" y="164"/>
                </a:lnTo>
                <a:lnTo>
                  <a:pt x="2694" y="166"/>
                </a:lnTo>
                <a:lnTo>
                  <a:pt x="2695" y="166"/>
                </a:lnTo>
                <a:lnTo>
                  <a:pt x="2695" y="168"/>
                </a:lnTo>
                <a:lnTo>
                  <a:pt x="2697" y="168"/>
                </a:lnTo>
                <a:lnTo>
                  <a:pt x="2695" y="169"/>
                </a:lnTo>
                <a:lnTo>
                  <a:pt x="2695" y="171"/>
                </a:lnTo>
                <a:lnTo>
                  <a:pt x="2695" y="171"/>
                </a:lnTo>
                <a:lnTo>
                  <a:pt x="2695" y="173"/>
                </a:lnTo>
                <a:lnTo>
                  <a:pt x="2695" y="173"/>
                </a:lnTo>
                <a:lnTo>
                  <a:pt x="2695" y="174"/>
                </a:lnTo>
                <a:lnTo>
                  <a:pt x="2695" y="174"/>
                </a:lnTo>
                <a:lnTo>
                  <a:pt x="2694" y="174"/>
                </a:lnTo>
                <a:lnTo>
                  <a:pt x="2694" y="173"/>
                </a:lnTo>
                <a:lnTo>
                  <a:pt x="2692" y="173"/>
                </a:lnTo>
                <a:lnTo>
                  <a:pt x="2692" y="171"/>
                </a:lnTo>
                <a:lnTo>
                  <a:pt x="2692" y="169"/>
                </a:lnTo>
                <a:lnTo>
                  <a:pt x="2692" y="168"/>
                </a:lnTo>
                <a:lnTo>
                  <a:pt x="2690" y="166"/>
                </a:lnTo>
                <a:moveTo>
                  <a:pt x="2620" y="227"/>
                </a:moveTo>
                <a:lnTo>
                  <a:pt x="2622" y="229"/>
                </a:lnTo>
                <a:lnTo>
                  <a:pt x="2622" y="227"/>
                </a:lnTo>
                <a:lnTo>
                  <a:pt x="2624" y="227"/>
                </a:lnTo>
                <a:lnTo>
                  <a:pt x="2625" y="229"/>
                </a:lnTo>
                <a:lnTo>
                  <a:pt x="2625" y="231"/>
                </a:lnTo>
                <a:lnTo>
                  <a:pt x="2629" y="231"/>
                </a:lnTo>
                <a:lnTo>
                  <a:pt x="2629" y="233"/>
                </a:lnTo>
                <a:lnTo>
                  <a:pt x="2627" y="233"/>
                </a:lnTo>
                <a:lnTo>
                  <a:pt x="2625" y="233"/>
                </a:lnTo>
                <a:lnTo>
                  <a:pt x="2624" y="231"/>
                </a:lnTo>
                <a:lnTo>
                  <a:pt x="2622" y="231"/>
                </a:lnTo>
                <a:lnTo>
                  <a:pt x="2622" y="229"/>
                </a:lnTo>
                <a:lnTo>
                  <a:pt x="2620" y="229"/>
                </a:lnTo>
                <a:lnTo>
                  <a:pt x="2620" y="227"/>
                </a:lnTo>
                <a:moveTo>
                  <a:pt x="2427" y="248"/>
                </a:moveTo>
                <a:lnTo>
                  <a:pt x="2427" y="250"/>
                </a:lnTo>
                <a:lnTo>
                  <a:pt x="2425" y="248"/>
                </a:lnTo>
                <a:lnTo>
                  <a:pt x="2427" y="248"/>
                </a:lnTo>
                <a:moveTo>
                  <a:pt x="2290" y="195"/>
                </a:moveTo>
                <a:lnTo>
                  <a:pt x="2292" y="195"/>
                </a:lnTo>
                <a:lnTo>
                  <a:pt x="2292" y="197"/>
                </a:lnTo>
                <a:lnTo>
                  <a:pt x="2290" y="197"/>
                </a:lnTo>
                <a:lnTo>
                  <a:pt x="2290" y="195"/>
                </a:lnTo>
                <a:moveTo>
                  <a:pt x="2596" y="771"/>
                </a:moveTo>
                <a:lnTo>
                  <a:pt x="2596" y="770"/>
                </a:lnTo>
                <a:lnTo>
                  <a:pt x="2595" y="770"/>
                </a:lnTo>
                <a:lnTo>
                  <a:pt x="2595" y="768"/>
                </a:lnTo>
                <a:lnTo>
                  <a:pt x="2596" y="768"/>
                </a:lnTo>
                <a:lnTo>
                  <a:pt x="2596" y="770"/>
                </a:lnTo>
                <a:lnTo>
                  <a:pt x="2596" y="770"/>
                </a:lnTo>
                <a:lnTo>
                  <a:pt x="2598" y="771"/>
                </a:lnTo>
                <a:lnTo>
                  <a:pt x="2596" y="771"/>
                </a:lnTo>
                <a:moveTo>
                  <a:pt x="2608" y="761"/>
                </a:moveTo>
                <a:lnTo>
                  <a:pt x="2606" y="761"/>
                </a:lnTo>
                <a:lnTo>
                  <a:pt x="2605" y="761"/>
                </a:lnTo>
                <a:lnTo>
                  <a:pt x="2605" y="759"/>
                </a:lnTo>
                <a:lnTo>
                  <a:pt x="2606" y="759"/>
                </a:lnTo>
                <a:lnTo>
                  <a:pt x="2608" y="759"/>
                </a:lnTo>
                <a:lnTo>
                  <a:pt x="2608" y="761"/>
                </a:lnTo>
                <a:moveTo>
                  <a:pt x="3065" y="869"/>
                </a:moveTo>
                <a:lnTo>
                  <a:pt x="3063" y="867"/>
                </a:lnTo>
                <a:lnTo>
                  <a:pt x="3063" y="865"/>
                </a:lnTo>
                <a:lnTo>
                  <a:pt x="3065" y="867"/>
                </a:lnTo>
                <a:lnTo>
                  <a:pt x="3065" y="869"/>
                </a:lnTo>
                <a:moveTo>
                  <a:pt x="3075" y="874"/>
                </a:moveTo>
                <a:lnTo>
                  <a:pt x="3075" y="872"/>
                </a:lnTo>
                <a:lnTo>
                  <a:pt x="3077" y="874"/>
                </a:lnTo>
                <a:lnTo>
                  <a:pt x="3075" y="874"/>
                </a:lnTo>
                <a:moveTo>
                  <a:pt x="3082" y="871"/>
                </a:moveTo>
                <a:lnTo>
                  <a:pt x="3080" y="869"/>
                </a:lnTo>
                <a:lnTo>
                  <a:pt x="3082" y="869"/>
                </a:lnTo>
                <a:lnTo>
                  <a:pt x="3082" y="871"/>
                </a:lnTo>
                <a:moveTo>
                  <a:pt x="3090" y="869"/>
                </a:moveTo>
                <a:lnTo>
                  <a:pt x="3090" y="871"/>
                </a:lnTo>
                <a:lnTo>
                  <a:pt x="3088" y="871"/>
                </a:lnTo>
                <a:lnTo>
                  <a:pt x="3088" y="869"/>
                </a:lnTo>
                <a:lnTo>
                  <a:pt x="3090" y="869"/>
                </a:lnTo>
                <a:moveTo>
                  <a:pt x="3088" y="852"/>
                </a:moveTo>
                <a:lnTo>
                  <a:pt x="3088" y="852"/>
                </a:lnTo>
                <a:lnTo>
                  <a:pt x="3087" y="852"/>
                </a:lnTo>
                <a:lnTo>
                  <a:pt x="3085" y="850"/>
                </a:lnTo>
                <a:lnTo>
                  <a:pt x="3087" y="850"/>
                </a:lnTo>
                <a:lnTo>
                  <a:pt x="3088" y="852"/>
                </a:lnTo>
                <a:lnTo>
                  <a:pt x="3088" y="850"/>
                </a:lnTo>
                <a:lnTo>
                  <a:pt x="3088" y="848"/>
                </a:lnTo>
                <a:lnTo>
                  <a:pt x="3090" y="850"/>
                </a:lnTo>
                <a:lnTo>
                  <a:pt x="3090" y="852"/>
                </a:lnTo>
                <a:lnTo>
                  <a:pt x="3090" y="852"/>
                </a:lnTo>
                <a:lnTo>
                  <a:pt x="3088" y="852"/>
                </a:lnTo>
                <a:moveTo>
                  <a:pt x="3092" y="855"/>
                </a:moveTo>
                <a:lnTo>
                  <a:pt x="3090" y="855"/>
                </a:lnTo>
                <a:lnTo>
                  <a:pt x="3090" y="853"/>
                </a:lnTo>
                <a:lnTo>
                  <a:pt x="3092" y="853"/>
                </a:lnTo>
                <a:lnTo>
                  <a:pt x="3092" y="855"/>
                </a:lnTo>
                <a:moveTo>
                  <a:pt x="3128" y="893"/>
                </a:moveTo>
                <a:lnTo>
                  <a:pt x="3126" y="893"/>
                </a:lnTo>
                <a:lnTo>
                  <a:pt x="3126" y="893"/>
                </a:lnTo>
                <a:lnTo>
                  <a:pt x="3128" y="893"/>
                </a:lnTo>
                <a:lnTo>
                  <a:pt x="3128" y="893"/>
                </a:lnTo>
                <a:moveTo>
                  <a:pt x="3157" y="954"/>
                </a:moveTo>
                <a:lnTo>
                  <a:pt x="3155" y="953"/>
                </a:lnTo>
                <a:lnTo>
                  <a:pt x="3157" y="953"/>
                </a:lnTo>
                <a:lnTo>
                  <a:pt x="3157" y="954"/>
                </a:lnTo>
                <a:moveTo>
                  <a:pt x="3159" y="959"/>
                </a:moveTo>
                <a:lnTo>
                  <a:pt x="3159" y="958"/>
                </a:lnTo>
                <a:lnTo>
                  <a:pt x="3160" y="958"/>
                </a:lnTo>
                <a:lnTo>
                  <a:pt x="3159" y="959"/>
                </a:lnTo>
                <a:moveTo>
                  <a:pt x="2157" y="383"/>
                </a:moveTo>
                <a:lnTo>
                  <a:pt x="2157" y="385"/>
                </a:lnTo>
                <a:lnTo>
                  <a:pt x="2155" y="383"/>
                </a:lnTo>
                <a:lnTo>
                  <a:pt x="2157" y="383"/>
                </a:lnTo>
                <a:moveTo>
                  <a:pt x="2152" y="431"/>
                </a:moveTo>
                <a:lnTo>
                  <a:pt x="2152" y="429"/>
                </a:lnTo>
                <a:lnTo>
                  <a:pt x="2154" y="431"/>
                </a:lnTo>
                <a:lnTo>
                  <a:pt x="2152" y="431"/>
                </a:lnTo>
                <a:moveTo>
                  <a:pt x="2155" y="433"/>
                </a:moveTo>
                <a:lnTo>
                  <a:pt x="2155" y="434"/>
                </a:lnTo>
                <a:lnTo>
                  <a:pt x="2154" y="433"/>
                </a:lnTo>
                <a:lnTo>
                  <a:pt x="2155" y="433"/>
                </a:lnTo>
                <a:moveTo>
                  <a:pt x="2148" y="392"/>
                </a:moveTo>
                <a:lnTo>
                  <a:pt x="2148" y="390"/>
                </a:lnTo>
                <a:lnTo>
                  <a:pt x="2147" y="392"/>
                </a:lnTo>
                <a:lnTo>
                  <a:pt x="2147" y="390"/>
                </a:lnTo>
                <a:lnTo>
                  <a:pt x="2148" y="390"/>
                </a:lnTo>
                <a:lnTo>
                  <a:pt x="2148" y="388"/>
                </a:lnTo>
                <a:lnTo>
                  <a:pt x="2147" y="388"/>
                </a:lnTo>
                <a:lnTo>
                  <a:pt x="2145" y="388"/>
                </a:lnTo>
                <a:lnTo>
                  <a:pt x="2145" y="390"/>
                </a:lnTo>
                <a:lnTo>
                  <a:pt x="2143" y="390"/>
                </a:lnTo>
                <a:lnTo>
                  <a:pt x="2145" y="392"/>
                </a:lnTo>
                <a:lnTo>
                  <a:pt x="2143" y="392"/>
                </a:lnTo>
                <a:lnTo>
                  <a:pt x="2142" y="392"/>
                </a:lnTo>
                <a:lnTo>
                  <a:pt x="2142" y="390"/>
                </a:lnTo>
                <a:lnTo>
                  <a:pt x="2142" y="388"/>
                </a:lnTo>
                <a:lnTo>
                  <a:pt x="2142" y="387"/>
                </a:lnTo>
                <a:lnTo>
                  <a:pt x="2143" y="387"/>
                </a:lnTo>
                <a:lnTo>
                  <a:pt x="2143" y="385"/>
                </a:lnTo>
                <a:lnTo>
                  <a:pt x="2145" y="385"/>
                </a:lnTo>
                <a:lnTo>
                  <a:pt x="2147" y="385"/>
                </a:lnTo>
                <a:lnTo>
                  <a:pt x="2147" y="383"/>
                </a:lnTo>
                <a:lnTo>
                  <a:pt x="2148" y="385"/>
                </a:lnTo>
                <a:lnTo>
                  <a:pt x="2150" y="383"/>
                </a:lnTo>
                <a:lnTo>
                  <a:pt x="2152" y="383"/>
                </a:lnTo>
                <a:lnTo>
                  <a:pt x="2154" y="383"/>
                </a:lnTo>
                <a:lnTo>
                  <a:pt x="2154" y="385"/>
                </a:lnTo>
                <a:lnTo>
                  <a:pt x="2152" y="385"/>
                </a:lnTo>
                <a:lnTo>
                  <a:pt x="2150" y="385"/>
                </a:lnTo>
                <a:lnTo>
                  <a:pt x="2148" y="385"/>
                </a:lnTo>
                <a:lnTo>
                  <a:pt x="2148" y="387"/>
                </a:lnTo>
                <a:lnTo>
                  <a:pt x="2148" y="388"/>
                </a:lnTo>
                <a:lnTo>
                  <a:pt x="2150" y="388"/>
                </a:lnTo>
                <a:lnTo>
                  <a:pt x="2150" y="390"/>
                </a:lnTo>
                <a:lnTo>
                  <a:pt x="2150" y="392"/>
                </a:lnTo>
                <a:lnTo>
                  <a:pt x="2148" y="392"/>
                </a:lnTo>
                <a:moveTo>
                  <a:pt x="2530" y="918"/>
                </a:moveTo>
                <a:lnTo>
                  <a:pt x="2530" y="917"/>
                </a:lnTo>
                <a:lnTo>
                  <a:pt x="2531" y="918"/>
                </a:lnTo>
                <a:lnTo>
                  <a:pt x="2530" y="918"/>
                </a:lnTo>
                <a:moveTo>
                  <a:pt x="2690" y="811"/>
                </a:moveTo>
                <a:lnTo>
                  <a:pt x="2689" y="811"/>
                </a:lnTo>
                <a:lnTo>
                  <a:pt x="2690" y="811"/>
                </a:lnTo>
                <a:lnTo>
                  <a:pt x="2692" y="811"/>
                </a:lnTo>
                <a:lnTo>
                  <a:pt x="2694" y="809"/>
                </a:lnTo>
                <a:lnTo>
                  <a:pt x="2695" y="809"/>
                </a:lnTo>
                <a:lnTo>
                  <a:pt x="2695" y="811"/>
                </a:lnTo>
                <a:lnTo>
                  <a:pt x="2694" y="811"/>
                </a:lnTo>
                <a:lnTo>
                  <a:pt x="2694" y="811"/>
                </a:lnTo>
                <a:lnTo>
                  <a:pt x="2692" y="811"/>
                </a:lnTo>
                <a:lnTo>
                  <a:pt x="2692" y="812"/>
                </a:lnTo>
                <a:lnTo>
                  <a:pt x="2692" y="814"/>
                </a:lnTo>
                <a:lnTo>
                  <a:pt x="2690" y="814"/>
                </a:lnTo>
                <a:lnTo>
                  <a:pt x="2690" y="812"/>
                </a:lnTo>
                <a:lnTo>
                  <a:pt x="2689" y="812"/>
                </a:lnTo>
                <a:lnTo>
                  <a:pt x="2689" y="811"/>
                </a:lnTo>
                <a:lnTo>
                  <a:pt x="2690" y="811"/>
                </a:lnTo>
                <a:moveTo>
                  <a:pt x="2697" y="819"/>
                </a:moveTo>
                <a:lnTo>
                  <a:pt x="2695" y="819"/>
                </a:lnTo>
                <a:lnTo>
                  <a:pt x="2695" y="817"/>
                </a:lnTo>
                <a:lnTo>
                  <a:pt x="2697" y="817"/>
                </a:lnTo>
                <a:lnTo>
                  <a:pt x="2697" y="819"/>
                </a:lnTo>
                <a:moveTo>
                  <a:pt x="3153" y="961"/>
                </a:moveTo>
                <a:lnTo>
                  <a:pt x="3155" y="961"/>
                </a:lnTo>
                <a:lnTo>
                  <a:pt x="3155" y="963"/>
                </a:lnTo>
                <a:lnTo>
                  <a:pt x="3153" y="961"/>
                </a:lnTo>
                <a:moveTo>
                  <a:pt x="3401" y="783"/>
                </a:moveTo>
                <a:lnTo>
                  <a:pt x="3401" y="782"/>
                </a:lnTo>
                <a:lnTo>
                  <a:pt x="3403" y="782"/>
                </a:lnTo>
                <a:lnTo>
                  <a:pt x="3403" y="783"/>
                </a:lnTo>
                <a:lnTo>
                  <a:pt x="3401" y="785"/>
                </a:lnTo>
                <a:lnTo>
                  <a:pt x="3401" y="783"/>
                </a:lnTo>
                <a:moveTo>
                  <a:pt x="1860" y="992"/>
                </a:moveTo>
                <a:lnTo>
                  <a:pt x="1861" y="992"/>
                </a:lnTo>
                <a:lnTo>
                  <a:pt x="1861" y="994"/>
                </a:lnTo>
                <a:lnTo>
                  <a:pt x="1860" y="992"/>
                </a:lnTo>
                <a:moveTo>
                  <a:pt x="2347" y="650"/>
                </a:moveTo>
                <a:lnTo>
                  <a:pt x="2347" y="652"/>
                </a:lnTo>
                <a:lnTo>
                  <a:pt x="2347" y="653"/>
                </a:lnTo>
                <a:lnTo>
                  <a:pt x="2345" y="653"/>
                </a:lnTo>
                <a:lnTo>
                  <a:pt x="2345" y="652"/>
                </a:lnTo>
                <a:lnTo>
                  <a:pt x="2343" y="652"/>
                </a:lnTo>
                <a:lnTo>
                  <a:pt x="2343" y="650"/>
                </a:lnTo>
                <a:lnTo>
                  <a:pt x="2345" y="650"/>
                </a:lnTo>
                <a:lnTo>
                  <a:pt x="2345" y="648"/>
                </a:lnTo>
                <a:lnTo>
                  <a:pt x="2343" y="648"/>
                </a:lnTo>
                <a:lnTo>
                  <a:pt x="2343" y="646"/>
                </a:lnTo>
                <a:lnTo>
                  <a:pt x="2343" y="645"/>
                </a:lnTo>
                <a:lnTo>
                  <a:pt x="2345" y="645"/>
                </a:lnTo>
                <a:lnTo>
                  <a:pt x="2345" y="646"/>
                </a:lnTo>
                <a:lnTo>
                  <a:pt x="2347" y="646"/>
                </a:lnTo>
                <a:lnTo>
                  <a:pt x="2347" y="648"/>
                </a:lnTo>
                <a:lnTo>
                  <a:pt x="2348" y="648"/>
                </a:lnTo>
                <a:lnTo>
                  <a:pt x="2348" y="650"/>
                </a:lnTo>
                <a:lnTo>
                  <a:pt x="2347" y="650"/>
                </a:lnTo>
                <a:moveTo>
                  <a:pt x="2342" y="623"/>
                </a:moveTo>
                <a:lnTo>
                  <a:pt x="2342" y="624"/>
                </a:lnTo>
                <a:lnTo>
                  <a:pt x="2340" y="626"/>
                </a:lnTo>
                <a:lnTo>
                  <a:pt x="2340" y="624"/>
                </a:lnTo>
                <a:lnTo>
                  <a:pt x="2340" y="623"/>
                </a:lnTo>
                <a:lnTo>
                  <a:pt x="2340" y="621"/>
                </a:lnTo>
                <a:lnTo>
                  <a:pt x="2342" y="621"/>
                </a:lnTo>
                <a:lnTo>
                  <a:pt x="2342" y="619"/>
                </a:lnTo>
                <a:lnTo>
                  <a:pt x="2343" y="619"/>
                </a:lnTo>
                <a:lnTo>
                  <a:pt x="2345" y="619"/>
                </a:lnTo>
                <a:lnTo>
                  <a:pt x="2343" y="621"/>
                </a:lnTo>
                <a:lnTo>
                  <a:pt x="2343" y="623"/>
                </a:lnTo>
                <a:lnTo>
                  <a:pt x="2342" y="623"/>
                </a:lnTo>
                <a:moveTo>
                  <a:pt x="2403" y="749"/>
                </a:moveTo>
                <a:lnTo>
                  <a:pt x="2401" y="749"/>
                </a:lnTo>
                <a:lnTo>
                  <a:pt x="2405" y="747"/>
                </a:lnTo>
                <a:lnTo>
                  <a:pt x="2403" y="749"/>
                </a:lnTo>
                <a:moveTo>
                  <a:pt x="574" y="316"/>
                </a:moveTo>
                <a:lnTo>
                  <a:pt x="576" y="316"/>
                </a:lnTo>
                <a:lnTo>
                  <a:pt x="576" y="316"/>
                </a:lnTo>
                <a:lnTo>
                  <a:pt x="574" y="318"/>
                </a:lnTo>
                <a:lnTo>
                  <a:pt x="573" y="318"/>
                </a:lnTo>
                <a:lnTo>
                  <a:pt x="574" y="316"/>
                </a:lnTo>
                <a:lnTo>
                  <a:pt x="573" y="316"/>
                </a:lnTo>
                <a:lnTo>
                  <a:pt x="571" y="318"/>
                </a:lnTo>
                <a:lnTo>
                  <a:pt x="569" y="318"/>
                </a:lnTo>
                <a:lnTo>
                  <a:pt x="569" y="316"/>
                </a:lnTo>
                <a:lnTo>
                  <a:pt x="568" y="318"/>
                </a:lnTo>
                <a:lnTo>
                  <a:pt x="569" y="318"/>
                </a:lnTo>
                <a:lnTo>
                  <a:pt x="569" y="320"/>
                </a:lnTo>
                <a:lnTo>
                  <a:pt x="568" y="320"/>
                </a:lnTo>
                <a:lnTo>
                  <a:pt x="566" y="320"/>
                </a:lnTo>
                <a:lnTo>
                  <a:pt x="564" y="322"/>
                </a:lnTo>
                <a:lnTo>
                  <a:pt x="562" y="322"/>
                </a:lnTo>
                <a:lnTo>
                  <a:pt x="561" y="322"/>
                </a:lnTo>
                <a:lnTo>
                  <a:pt x="561" y="322"/>
                </a:lnTo>
                <a:lnTo>
                  <a:pt x="561" y="320"/>
                </a:lnTo>
                <a:lnTo>
                  <a:pt x="561" y="320"/>
                </a:lnTo>
                <a:lnTo>
                  <a:pt x="562" y="320"/>
                </a:lnTo>
                <a:lnTo>
                  <a:pt x="564" y="320"/>
                </a:lnTo>
                <a:lnTo>
                  <a:pt x="564" y="318"/>
                </a:lnTo>
                <a:lnTo>
                  <a:pt x="566" y="318"/>
                </a:lnTo>
                <a:lnTo>
                  <a:pt x="568" y="316"/>
                </a:lnTo>
                <a:lnTo>
                  <a:pt x="569" y="316"/>
                </a:lnTo>
                <a:lnTo>
                  <a:pt x="571" y="315"/>
                </a:lnTo>
                <a:lnTo>
                  <a:pt x="573" y="315"/>
                </a:lnTo>
                <a:lnTo>
                  <a:pt x="574" y="315"/>
                </a:lnTo>
                <a:lnTo>
                  <a:pt x="574" y="316"/>
                </a:lnTo>
                <a:moveTo>
                  <a:pt x="576" y="316"/>
                </a:moveTo>
                <a:lnTo>
                  <a:pt x="578" y="315"/>
                </a:lnTo>
                <a:lnTo>
                  <a:pt x="578" y="316"/>
                </a:lnTo>
                <a:lnTo>
                  <a:pt x="576" y="316"/>
                </a:lnTo>
                <a:moveTo>
                  <a:pt x="3613" y="320"/>
                </a:moveTo>
                <a:lnTo>
                  <a:pt x="3611" y="320"/>
                </a:lnTo>
                <a:lnTo>
                  <a:pt x="3611" y="318"/>
                </a:lnTo>
                <a:lnTo>
                  <a:pt x="3613" y="318"/>
                </a:lnTo>
                <a:lnTo>
                  <a:pt x="3615" y="318"/>
                </a:lnTo>
                <a:lnTo>
                  <a:pt x="3617" y="316"/>
                </a:lnTo>
                <a:lnTo>
                  <a:pt x="3617" y="318"/>
                </a:lnTo>
                <a:lnTo>
                  <a:pt x="3618" y="318"/>
                </a:lnTo>
                <a:lnTo>
                  <a:pt x="3620" y="318"/>
                </a:lnTo>
                <a:lnTo>
                  <a:pt x="3622" y="318"/>
                </a:lnTo>
                <a:lnTo>
                  <a:pt x="3622" y="320"/>
                </a:lnTo>
                <a:lnTo>
                  <a:pt x="3620" y="320"/>
                </a:lnTo>
                <a:lnTo>
                  <a:pt x="3618" y="320"/>
                </a:lnTo>
                <a:lnTo>
                  <a:pt x="3617" y="320"/>
                </a:lnTo>
                <a:lnTo>
                  <a:pt x="3615" y="320"/>
                </a:lnTo>
                <a:lnTo>
                  <a:pt x="3613" y="320"/>
                </a:lnTo>
                <a:moveTo>
                  <a:pt x="872" y="311"/>
                </a:moveTo>
                <a:lnTo>
                  <a:pt x="873" y="311"/>
                </a:lnTo>
                <a:lnTo>
                  <a:pt x="873" y="310"/>
                </a:lnTo>
                <a:lnTo>
                  <a:pt x="873" y="308"/>
                </a:lnTo>
                <a:lnTo>
                  <a:pt x="873" y="306"/>
                </a:lnTo>
                <a:lnTo>
                  <a:pt x="872" y="306"/>
                </a:lnTo>
                <a:lnTo>
                  <a:pt x="870" y="306"/>
                </a:lnTo>
                <a:lnTo>
                  <a:pt x="872" y="304"/>
                </a:lnTo>
                <a:lnTo>
                  <a:pt x="872" y="303"/>
                </a:lnTo>
                <a:lnTo>
                  <a:pt x="873" y="303"/>
                </a:lnTo>
                <a:lnTo>
                  <a:pt x="873" y="304"/>
                </a:lnTo>
                <a:lnTo>
                  <a:pt x="873" y="306"/>
                </a:lnTo>
                <a:lnTo>
                  <a:pt x="875" y="308"/>
                </a:lnTo>
                <a:lnTo>
                  <a:pt x="877" y="308"/>
                </a:lnTo>
                <a:lnTo>
                  <a:pt x="877" y="306"/>
                </a:lnTo>
                <a:lnTo>
                  <a:pt x="879" y="306"/>
                </a:lnTo>
                <a:lnTo>
                  <a:pt x="879" y="304"/>
                </a:lnTo>
                <a:lnTo>
                  <a:pt x="880" y="304"/>
                </a:lnTo>
                <a:lnTo>
                  <a:pt x="880" y="303"/>
                </a:lnTo>
                <a:lnTo>
                  <a:pt x="882" y="303"/>
                </a:lnTo>
                <a:lnTo>
                  <a:pt x="880" y="301"/>
                </a:lnTo>
                <a:lnTo>
                  <a:pt x="882" y="301"/>
                </a:lnTo>
                <a:lnTo>
                  <a:pt x="884" y="301"/>
                </a:lnTo>
                <a:lnTo>
                  <a:pt x="884" y="299"/>
                </a:lnTo>
                <a:lnTo>
                  <a:pt x="884" y="298"/>
                </a:lnTo>
                <a:lnTo>
                  <a:pt x="882" y="298"/>
                </a:lnTo>
                <a:lnTo>
                  <a:pt x="880" y="298"/>
                </a:lnTo>
                <a:lnTo>
                  <a:pt x="882" y="296"/>
                </a:lnTo>
                <a:lnTo>
                  <a:pt x="880" y="296"/>
                </a:lnTo>
                <a:lnTo>
                  <a:pt x="880" y="294"/>
                </a:lnTo>
                <a:lnTo>
                  <a:pt x="879" y="296"/>
                </a:lnTo>
                <a:lnTo>
                  <a:pt x="877" y="296"/>
                </a:lnTo>
                <a:lnTo>
                  <a:pt x="875" y="296"/>
                </a:lnTo>
                <a:lnTo>
                  <a:pt x="875" y="298"/>
                </a:lnTo>
                <a:lnTo>
                  <a:pt x="873" y="298"/>
                </a:lnTo>
                <a:lnTo>
                  <a:pt x="875" y="296"/>
                </a:lnTo>
                <a:lnTo>
                  <a:pt x="873" y="296"/>
                </a:lnTo>
                <a:lnTo>
                  <a:pt x="872" y="296"/>
                </a:lnTo>
                <a:lnTo>
                  <a:pt x="872" y="298"/>
                </a:lnTo>
                <a:lnTo>
                  <a:pt x="872" y="299"/>
                </a:lnTo>
                <a:lnTo>
                  <a:pt x="870" y="299"/>
                </a:lnTo>
                <a:lnTo>
                  <a:pt x="868" y="301"/>
                </a:lnTo>
                <a:lnTo>
                  <a:pt x="870" y="301"/>
                </a:lnTo>
                <a:lnTo>
                  <a:pt x="868" y="303"/>
                </a:lnTo>
                <a:lnTo>
                  <a:pt x="868" y="304"/>
                </a:lnTo>
                <a:lnTo>
                  <a:pt x="868" y="306"/>
                </a:lnTo>
                <a:lnTo>
                  <a:pt x="867" y="306"/>
                </a:lnTo>
                <a:lnTo>
                  <a:pt x="867" y="308"/>
                </a:lnTo>
                <a:lnTo>
                  <a:pt x="868" y="308"/>
                </a:lnTo>
                <a:lnTo>
                  <a:pt x="868" y="310"/>
                </a:lnTo>
                <a:lnTo>
                  <a:pt x="868" y="311"/>
                </a:lnTo>
                <a:lnTo>
                  <a:pt x="867" y="311"/>
                </a:lnTo>
                <a:lnTo>
                  <a:pt x="867" y="313"/>
                </a:lnTo>
                <a:lnTo>
                  <a:pt x="867" y="315"/>
                </a:lnTo>
                <a:lnTo>
                  <a:pt x="865" y="315"/>
                </a:lnTo>
                <a:lnTo>
                  <a:pt x="865" y="316"/>
                </a:lnTo>
                <a:lnTo>
                  <a:pt x="863" y="316"/>
                </a:lnTo>
                <a:lnTo>
                  <a:pt x="863" y="316"/>
                </a:lnTo>
                <a:lnTo>
                  <a:pt x="865" y="316"/>
                </a:lnTo>
                <a:lnTo>
                  <a:pt x="863" y="318"/>
                </a:lnTo>
                <a:lnTo>
                  <a:pt x="861" y="318"/>
                </a:lnTo>
                <a:lnTo>
                  <a:pt x="861" y="320"/>
                </a:lnTo>
                <a:lnTo>
                  <a:pt x="860" y="322"/>
                </a:lnTo>
                <a:lnTo>
                  <a:pt x="860" y="323"/>
                </a:lnTo>
                <a:lnTo>
                  <a:pt x="860" y="325"/>
                </a:lnTo>
                <a:lnTo>
                  <a:pt x="861" y="323"/>
                </a:lnTo>
                <a:lnTo>
                  <a:pt x="863" y="322"/>
                </a:lnTo>
                <a:lnTo>
                  <a:pt x="863" y="320"/>
                </a:lnTo>
                <a:lnTo>
                  <a:pt x="865" y="320"/>
                </a:lnTo>
                <a:lnTo>
                  <a:pt x="868" y="316"/>
                </a:lnTo>
                <a:lnTo>
                  <a:pt x="868" y="316"/>
                </a:lnTo>
                <a:lnTo>
                  <a:pt x="870" y="316"/>
                </a:lnTo>
                <a:lnTo>
                  <a:pt x="870" y="315"/>
                </a:lnTo>
                <a:lnTo>
                  <a:pt x="872" y="315"/>
                </a:lnTo>
                <a:lnTo>
                  <a:pt x="872" y="313"/>
                </a:lnTo>
                <a:lnTo>
                  <a:pt x="872" y="311"/>
                </a:lnTo>
                <a:moveTo>
                  <a:pt x="879" y="298"/>
                </a:moveTo>
                <a:lnTo>
                  <a:pt x="879" y="299"/>
                </a:lnTo>
                <a:lnTo>
                  <a:pt x="877" y="298"/>
                </a:lnTo>
                <a:lnTo>
                  <a:pt x="879" y="298"/>
                </a:lnTo>
                <a:moveTo>
                  <a:pt x="877" y="299"/>
                </a:moveTo>
                <a:lnTo>
                  <a:pt x="877" y="301"/>
                </a:lnTo>
                <a:lnTo>
                  <a:pt x="875" y="299"/>
                </a:lnTo>
                <a:lnTo>
                  <a:pt x="877" y="299"/>
                </a:lnTo>
                <a:moveTo>
                  <a:pt x="590" y="313"/>
                </a:moveTo>
                <a:lnTo>
                  <a:pt x="588" y="315"/>
                </a:lnTo>
                <a:lnTo>
                  <a:pt x="590" y="315"/>
                </a:lnTo>
                <a:lnTo>
                  <a:pt x="590" y="316"/>
                </a:lnTo>
                <a:lnTo>
                  <a:pt x="588" y="316"/>
                </a:lnTo>
                <a:lnTo>
                  <a:pt x="586" y="316"/>
                </a:lnTo>
                <a:lnTo>
                  <a:pt x="586" y="315"/>
                </a:lnTo>
                <a:lnTo>
                  <a:pt x="586" y="313"/>
                </a:lnTo>
                <a:lnTo>
                  <a:pt x="588" y="313"/>
                </a:lnTo>
                <a:lnTo>
                  <a:pt x="590" y="313"/>
                </a:lnTo>
                <a:moveTo>
                  <a:pt x="2003" y="308"/>
                </a:moveTo>
                <a:lnTo>
                  <a:pt x="2001" y="310"/>
                </a:lnTo>
                <a:lnTo>
                  <a:pt x="2001" y="311"/>
                </a:lnTo>
                <a:lnTo>
                  <a:pt x="2003" y="311"/>
                </a:lnTo>
                <a:lnTo>
                  <a:pt x="2003" y="313"/>
                </a:lnTo>
                <a:lnTo>
                  <a:pt x="2001" y="313"/>
                </a:lnTo>
                <a:lnTo>
                  <a:pt x="2000" y="313"/>
                </a:lnTo>
                <a:lnTo>
                  <a:pt x="1998" y="313"/>
                </a:lnTo>
                <a:lnTo>
                  <a:pt x="1998" y="311"/>
                </a:lnTo>
                <a:lnTo>
                  <a:pt x="2000" y="311"/>
                </a:lnTo>
                <a:lnTo>
                  <a:pt x="2000" y="310"/>
                </a:lnTo>
                <a:lnTo>
                  <a:pt x="2000" y="308"/>
                </a:lnTo>
                <a:lnTo>
                  <a:pt x="2001" y="308"/>
                </a:lnTo>
                <a:lnTo>
                  <a:pt x="2003" y="308"/>
                </a:lnTo>
                <a:moveTo>
                  <a:pt x="614" y="308"/>
                </a:moveTo>
                <a:lnTo>
                  <a:pt x="614" y="310"/>
                </a:lnTo>
                <a:lnTo>
                  <a:pt x="612" y="310"/>
                </a:lnTo>
                <a:lnTo>
                  <a:pt x="610" y="310"/>
                </a:lnTo>
                <a:lnTo>
                  <a:pt x="609" y="310"/>
                </a:lnTo>
                <a:lnTo>
                  <a:pt x="607" y="310"/>
                </a:lnTo>
                <a:lnTo>
                  <a:pt x="605" y="310"/>
                </a:lnTo>
                <a:lnTo>
                  <a:pt x="603" y="310"/>
                </a:lnTo>
                <a:lnTo>
                  <a:pt x="602" y="311"/>
                </a:lnTo>
                <a:lnTo>
                  <a:pt x="602" y="311"/>
                </a:lnTo>
                <a:lnTo>
                  <a:pt x="600" y="311"/>
                </a:lnTo>
                <a:lnTo>
                  <a:pt x="598" y="311"/>
                </a:lnTo>
                <a:lnTo>
                  <a:pt x="598" y="310"/>
                </a:lnTo>
                <a:lnTo>
                  <a:pt x="600" y="308"/>
                </a:lnTo>
                <a:lnTo>
                  <a:pt x="602" y="308"/>
                </a:lnTo>
                <a:lnTo>
                  <a:pt x="602" y="308"/>
                </a:lnTo>
                <a:lnTo>
                  <a:pt x="605" y="306"/>
                </a:lnTo>
                <a:lnTo>
                  <a:pt x="605" y="304"/>
                </a:lnTo>
                <a:lnTo>
                  <a:pt x="607" y="304"/>
                </a:lnTo>
                <a:lnTo>
                  <a:pt x="609" y="306"/>
                </a:lnTo>
                <a:lnTo>
                  <a:pt x="609" y="304"/>
                </a:lnTo>
                <a:lnTo>
                  <a:pt x="610" y="304"/>
                </a:lnTo>
                <a:lnTo>
                  <a:pt x="612" y="304"/>
                </a:lnTo>
                <a:lnTo>
                  <a:pt x="614" y="304"/>
                </a:lnTo>
                <a:lnTo>
                  <a:pt x="615" y="304"/>
                </a:lnTo>
                <a:lnTo>
                  <a:pt x="615" y="306"/>
                </a:lnTo>
                <a:lnTo>
                  <a:pt x="614" y="308"/>
                </a:lnTo>
                <a:moveTo>
                  <a:pt x="597" y="311"/>
                </a:moveTo>
                <a:lnTo>
                  <a:pt x="598" y="311"/>
                </a:lnTo>
                <a:lnTo>
                  <a:pt x="598" y="313"/>
                </a:lnTo>
                <a:lnTo>
                  <a:pt x="597" y="311"/>
                </a:lnTo>
                <a:moveTo>
                  <a:pt x="1499" y="308"/>
                </a:moveTo>
                <a:lnTo>
                  <a:pt x="1499" y="306"/>
                </a:lnTo>
                <a:lnTo>
                  <a:pt x="1497" y="306"/>
                </a:lnTo>
                <a:lnTo>
                  <a:pt x="1497" y="304"/>
                </a:lnTo>
                <a:lnTo>
                  <a:pt x="1496" y="304"/>
                </a:lnTo>
                <a:lnTo>
                  <a:pt x="1496" y="303"/>
                </a:lnTo>
                <a:lnTo>
                  <a:pt x="1497" y="303"/>
                </a:lnTo>
                <a:lnTo>
                  <a:pt x="1501" y="303"/>
                </a:lnTo>
                <a:lnTo>
                  <a:pt x="1502" y="303"/>
                </a:lnTo>
                <a:lnTo>
                  <a:pt x="1502" y="304"/>
                </a:lnTo>
                <a:lnTo>
                  <a:pt x="1502" y="306"/>
                </a:lnTo>
                <a:lnTo>
                  <a:pt x="1501" y="306"/>
                </a:lnTo>
                <a:lnTo>
                  <a:pt x="1499" y="308"/>
                </a:lnTo>
                <a:moveTo>
                  <a:pt x="643" y="304"/>
                </a:moveTo>
                <a:lnTo>
                  <a:pt x="643" y="303"/>
                </a:lnTo>
                <a:lnTo>
                  <a:pt x="643" y="304"/>
                </a:lnTo>
                <a:lnTo>
                  <a:pt x="644" y="304"/>
                </a:lnTo>
                <a:lnTo>
                  <a:pt x="644" y="306"/>
                </a:lnTo>
                <a:lnTo>
                  <a:pt x="643" y="306"/>
                </a:lnTo>
                <a:lnTo>
                  <a:pt x="643" y="306"/>
                </a:lnTo>
                <a:lnTo>
                  <a:pt x="643" y="308"/>
                </a:lnTo>
                <a:lnTo>
                  <a:pt x="641" y="308"/>
                </a:lnTo>
                <a:lnTo>
                  <a:pt x="641" y="306"/>
                </a:lnTo>
                <a:lnTo>
                  <a:pt x="641" y="304"/>
                </a:lnTo>
                <a:lnTo>
                  <a:pt x="643" y="304"/>
                </a:lnTo>
                <a:moveTo>
                  <a:pt x="3524" y="298"/>
                </a:moveTo>
                <a:lnTo>
                  <a:pt x="3523" y="298"/>
                </a:lnTo>
                <a:lnTo>
                  <a:pt x="3523" y="296"/>
                </a:lnTo>
                <a:lnTo>
                  <a:pt x="3524" y="296"/>
                </a:lnTo>
                <a:lnTo>
                  <a:pt x="3526" y="296"/>
                </a:lnTo>
                <a:lnTo>
                  <a:pt x="3526" y="298"/>
                </a:lnTo>
                <a:lnTo>
                  <a:pt x="3528" y="298"/>
                </a:lnTo>
                <a:lnTo>
                  <a:pt x="3528" y="299"/>
                </a:lnTo>
                <a:lnTo>
                  <a:pt x="3526" y="299"/>
                </a:lnTo>
                <a:lnTo>
                  <a:pt x="3524" y="298"/>
                </a:lnTo>
                <a:moveTo>
                  <a:pt x="1511" y="291"/>
                </a:moveTo>
                <a:lnTo>
                  <a:pt x="1509" y="291"/>
                </a:lnTo>
                <a:lnTo>
                  <a:pt x="1511" y="289"/>
                </a:lnTo>
                <a:lnTo>
                  <a:pt x="1511" y="291"/>
                </a:lnTo>
                <a:moveTo>
                  <a:pt x="1506" y="291"/>
                </a:moveTo>
                <a:lnTo>
                  <a:pt x="1506" y="289"/>
                </a:lnTo>
                <a:lnTo>
                  <a:pt x="1508" y="289"/>
                </a:lnTo>
                <a:lnTo>
                  <a:pt x="1509" y="289"/>
                </a:lnTo>
                <a:lnTo>
                  <a:pt x="1509" y="291"/>
                </a:lnTo>
                <a:lnTo>
                  <a:pt x="1508" y="292"/>
                </a:lnTo>
                <a:lnTo>
                  <a:pt x="1506" y="292"/>
                </a:lnTo>
                <a:lnTo>
                  <a:pt x="1506" y="291"/>
                </a:lnTo>
                <a:moveTo>
                  <a:pt x="3482" y="286"/>
                </a:moveTo>
                <a:lnTo>
                  <a:pt x="3482" y="284"/>
                </a:lnTo>
                <a:lnTo>
                  <a:pt x="3483" y="284"/>
                </a:lnTo>
                <a:lnTo>
                  <a:pt x="3483" y="286"/>
                </a:lnTo>
                <a:lnTo>
                  <a:pt x="3485" y="286"/>
                </a:lnTo>
                <a:lnTo>
                  <a:pt x="3487" y="286"/>
                </a:lnTo>
                <a:lnTo>
                  <a:pt x="3487" y="287"/>
                </a:lnTo>
                <a:lnTo>
                  <a:pt x="3488" y="287"/>
                </a:lnTo>
                <a:lnTo>
                  <a:pt x="3488" y="289"/>
                </a:lnTo>
                <a:lnTo>
                  <a:pt x="3488" y="291"/>
                </a:lnTo>
                <a:lnTo>
                  <a:pt x="3487" y="291"/>
                </a:lnTo>
                <a:lnTo>
                  <a:pt x="3485" y="291"/>
                </a:lnTo>
                <a:lnTo>
                  <a:pt x="3485" y="289"/>
                </a:lnTo>
                <a:lnTo>
                  <a:pt x="3483" y="289"/>
                </a:lnTo>
                <a:lnTo>
                  <a:pt x="3483" y="287"/>
                </a:lnTo>
                <a:lnTo>
                  <a:pt x="3482" y="287"/>
                </a:lnTo>
                <a:lnTo>
                  <a:pt x="3482" y="286"/>
                </a:lnTo>
                <a:moveTo>
                  <a:pt x="716" y="292"/>
                </a:moveTo>
                <a:lnTo>
                  <a:pt x="718" y="292"/>
                </a:lnTo>
                <a:lnTo>
                  <a:pt x="718" y="294"/>
                </a:lnTo>
                <a:lnTo>
                  <a:pt x="716" y="294"/>
                </a:lnTo>
                <a:lnTo>
                  <a:pt x="716" y="292"/>
                </a:lnTo>
                <a:moveTo>
                  <a:pt x="721" y="291"/>
                </a:moveTo>
                <a:lnTo>
                  <a:pt x="723" y="291"/>
                </a:lnTo>
                <a:lnTo>
                  <a:pt x="721" y="292"/>
                </a:lnTo>
                <a:lnTo>
                  <a:pt x="720" y="292"/>
                </a:lnTo>
                <a:lnTo>
                  <a:pt x="718" y="292"/>
                </a:lnTo>
                <a:lnTo>
                  <a:pt x="720" y="291"/>
                </a:lnTo>
                <a:lnTo>
                  <a:pt x="721" y="291"/>
                </a:lnTo>
                <a:moveTo>
                  <a:pt x="754" y="272"/>
                </a:moveTo>
                <a:lnTo>
                  <a:pt x="756" y="272"/>
                </a:lnTo>
                <a:lnTo>
                  <a:pt x="756" y="274"/>
                </a:lnTo>
                <a:lnTo>
                  <a:pt x="756" y="275"/>
                </a:lnTo>
                <a:lnTo>
                  <a:pt x="754" y="275"/>
                </a:lnTo>
                <a:lnTo>
                  <a:pt x="752" y="275"/>
                </a:lnTo>
                <a:lnTo>
                  <a:pt x="750" y="275"/>
                </a:lnTo>
                <a:lnTo>
                  <a:pt x="749" y="275"/>
                </a:lnTo>
                <a:lnTo>
                  <a:pt x="749" y="277"/>
                </a:lnTo>
                <a:lnTo>
                  <a:pt x="747" y="277"/>
                </a:lnTo>
                <a:lnTo>
                  <a:pt x="745" y="277"/>
                </a:lnTo>
                <a:lnTo>
                  <a:pt x="745" y="279"/>
                </a:lnTo>
                <a:lnTo>
                  <a:pt x="745" y="280"/>
                </a:lnTo>
                <a:lnTo>
                  <a:pt x="744" y="280"/>
                </a:lnTo>
                <a:lnTo>
                  <a:pt x="742" y="282"/>
                </a:lnTo>
                <a:lnTo>
                  <a:pt x="742" y="284"/>
                </a:lnTo>
                <a:lnTo>
                  <a:pt x="742" y="286"/>
                </a:lnTo>
                <a:lnTo>
                  <a:pt x="740" y="286"/>
                </a:lnTo>
                <a:lnTo>
                  <a:pt x="738" y="286"/>
                </a:lnTo>
                <a:lnTo>
                  <a:pt x="737" y="286"/>
                </a:lnTo>
                <a:lnTo>
                  <a:pt x="737" y="287"/>
                </a:lnTo>
                <a:lnTo>
                  <a:pt x="735" y="287"/>
                </a:lnTo>
                <a:lnTo>
                  <a:pt x="733" y="287"/>
                </a:lnTo>
                <a:lnTo>
                  <a:pt x="733" y="286"/>
                </a:lnTo>
                <a:lnTo>
                  <a:pt x="735" y="286"/>
                </a:lnTo>
                <a:lnTo>
                  <a:pt x="737" y="284"/>
                </a:lnTo>
                <a:lnTo>
                  <a:pt x="735" y="284"/>
                </a:lnTo>
                <a:lnTo>
                  <a:pt x="733" y="286"/>
                </a:lnTo>
                <a:lnTo>
                  <a:pt x="732" y="287"/>
                </a:lnTo>
                <a:lnTo>
                  <a:pt x="730" y="287"/>
                </a:lnTo>
                <a:lnTo>
                  <a:pt x="728" y="287"/>
                </a:lnTo>
                <a:lnTo>
                  <a:pt x="726" y="287"/>
                </a:lnTo>
                <a:lnTo>
                  <a:pt x="725" y="289"/>
                </a:lnTo>
                <a:lnTo>
                  <a:pt x="725" y="289"/>
                </a:lnTo>
                <a:lnTo>
                  <a:pt x="725" y="291"/>
                </a:lnTo>
                <a:lnTo>
                  <a:pt x="723" y="291"/>
                </a:lnTo>
                <a:lnTo>
                  <a:pt x="723" y="289"/>
                </a:lnTo>
                <a:lnTo>
                  <a:pt x="723" y="287"/>
                </a:lnTo>
                <a:lnTo>
                  <a:pt x="721" y="287"/>
                </a:lnTo>
                <a:lnTo>
                  <a:pt x="721" y="289"/>
                </a:lnTo>
                <a:lnTo>
                  <a:pt x="720" y="291"/>
                </a:lnTo>
                <a:lnTo>
                  <a:pt x="718" y="291"/>
                </a:lnTo>
                <a:lnTo>
                  <a:pt x="718" y="289"/>
                </a:lnTo>
                <a:lnTo>
                  <a:pt x="720" y="289"/>
                </a:lnTo>
                <a:lnTo>
                  <a:pt x="720" y="287"/>
                </a:lnTo>
                <a:lnTo>
                  <a:pt x="720" y="286"/>
                </a:lnTo>
                <a:lnTo>
                  <a:pt x="720" y="284"/>
                </a:lnTo>
                <a:lnTo>
                  <a:pt x="721" y="284"/>
                </a:lnTo>
                <a:lnTo>
                  <a:pt x="723" y="282"/>
                </a:lnTo>
                <a:lnTo>
                  <a:pt x="725" y="282"/>
                </a:lnTo>
                <a:lnTo>
                  <a:pt x="725" y="282"/>
                </a:lnTo>
                <a:lnTo>
                  <a:pt x="725" y="280"/>
                </a:lnTo>
                <a:lnTo>
                  <a:pt x="726" y="280"/>
                </a:lnTo>
                <a:lnTo>
                  <a:pt x="728" y="280"/>
                </a:lnTo>
                <a:lnTo>
                  <a:pt x="730" y="280"/>
                </a:lnTo>
                <a:lnTo>
                  <a:pt x="728" y="282"/>
                </a:lnTo>
                <a:lnTo>
                  <a:pt x="726" y="284"/>
                </a:lnTo>
                <a:lnTo>
                  <a:pt x="726" y="286"/>
                </a:lnTo>
                <a:lnTo>
                  <a:pt x="728" y="284"/>
                </a:lnTo>
                <a:lnTo>
                  <a:pt x="728" y="282"/>
                </a:lnTo>
                <a:lnTo>
                  <a:pt x="730" y="282"/>
                </a:lnTo>
                <a:lnTo>
                  <a:pt x="730" y="280"/>
                </a:lnTo>
                <a:lnTo>
                  <a:pt x="732" y="280"/>
                </a:lnTo>
                <a:lnTo>
                  <a:pt x="732" y="279"/>
                </a:lnTo>
                <a:lnTo>
                  <a:pt x="733" y="279"/>
                </a:lnTo>
                <a:lnTo>
                  <a:pt x="735" y="277"/>
                </a:lnTo>
                <a:lnTo>
                  <a:pt x="737" y="277"/>
                </a:lnTo>
                <a:lnTo>
                  <a:pt x="737" y="279"/>
                </a:lnTo>
                <a:lnTo>
                  <a:pt x="735" y="279"/>
                </a:lnTo>
                <a:lnTo>
                  <a:pt x="735" y="280"/>
                </a:lnTo>
                <a:lnTo>
                  <a:pt x="733" y="280"/>
                </a:lnTo>
                <a:lnTo>
                  <a:pt x="733" y="282"/>
                </a:lnTo>
                <a:lnTo>
                  <a:pt x="735" y="280"/>
                </a:lnTo>
                <a:lnTo>
                  <a:pt x="737" y="279"/>
                </a:lnTo>
                <a:lnTo>
                  <a:pt x="738" y="279"/>
                </a:lnTo>
                <a:lnTo>
                  <a:pt x="738" y="277"/>
                </a:lnTo>
                <a:lnTo>
                  <a:pt x="740" y="277"/>
                </a:lnTo>
                <a:lnTo>
                  <a:pt x="740" y="279"/>
                </a:lnTo>
                <a:lnTo>
                  <a:pt x="742" y="277"/>
                </a:lnTo>
                <a:lnTo>
                  <a:pt x="742" y="279"/>
                </a:lnTo>
                <a:lnTo>
                  <a:pt x="744" y="277"/>
                </a:lnTo>
                <a:lnTo>
                  <a:pt x="742" y="277"/>
                </a:lnTo>
                <a:lnTo>
                  <a:pt x="742" y="275"/>
                </a:lnTo>
                <a:lnTo>
                  <a:pt x="744" y="275"/>
                </a:lnTo>
                <a:lnTo>
                  <a:pt x="745" y="275"/>
                </a:lnTo>
                <a:lnTo>
                  <a:pt x="745" y="275"/>
                </a:lnTo>
                <a:lnTo>
                  <a:pt x="747" y="275"/>
                </a:lnTo>
                <a:lnTo>
                  <a:pt x="749" y="274"/>
                </a:lnTo>
                <a:lnTo>
                  <a:pt x="749" y="275"/>
                </a:lnTo>
                <a:lnTo>
                  <a:pt x="750" y="275"/>
                </a:lnTo>
                <a:lnTo>
                  <a:pt x="750" y="274"/>
                </a:lnTo>
                <a:lnTo>
                  <a:pt x="752" y="274"/>
                </a:lnTo>
                <a:lnTo>
                  <a:pt x="752" y="272"/>
                </a:lnTo>
                <a:lnTo>
                  <a:pt x="754" y="272"/>
                </a:lnTo>
                <a:moveTo>
                  <a:pt x="1456" y="280"/>
                </a:moveTo>
                <a:lnTo>
                  <a:pt x="1458" y="280"/>
                </a:lnTo>
                <a:lnTo>
                  <a:pt x="1461" y="282"/>
                </a:lnTo>
                <a:lnTo>
                  <a:pt x="1461" y="284"/>
                </a:lnTo>
                <a:lnTo>
                  <a:pt x="1463" y="284"/>
                </a:lnTo>
                <a:lnTo>
                  <a:pt x="1463" y="286"/>
                </a:lnTo>
                <a:lnTo>
                  <a:pt x="1463" y="287"/>
                </a:lnTo>
                <a:lnTo>
                  <a:pt x="1461" y="287"/>
                </a:lnTo>
                <a:lnTo>
                  <a:pt x="1460" y="287"/>
                </a:lnTo>
                <a:lnTo>
                  <a:pt x="1460" y="286"/>
                </a:lnTo>
                <a:lnTo>
                  <a:pt x="1458" y="286"/>
                </a:lnTo>
                <a:lnTo>
                  <a:pt x="1460" y="284"/>
                </a:lnTo>
                <a:lnTo>
                  <a:pt x="1460" y="282"/>
                </a:lnTo>
                <a:lnTo>
                  <a:pt x="1458" y="282"/>
                </a:lnTo>
                <a:lnTo>
                  <a:pt x="1456" y="280"/>
                </a:lnTo>
                <a:moveTo>
                  <a:pt x="1359" y="282"/>
                </a:moveTo>
                <a:lnTo>
                  <a:pt x="1355" y="282"/>
                </a:lnTo>
                <a:lnTo>
                  <a:pt x="1354" y="284"/>
                </a:lnTo>
                <a:lnTo>
                  <a:pt x="1352" y="284"/>
                </a:lnTo>
                <a:lnTo>
                  <a:pt x="1350" y="284"/>
                </a:lnTo>
                <a:lnTo>
                  <a:pt x="1347" y="284"/>
                </a:lnTo>
                <a:lnTo>
                  <a:pt x="1347" y="282"/>
                </a:lnTo>
                <a:lnTo>
                  <a:pt x="1347" y="280"/>
                </a:lnTo>
                <a:lnTo>
                  <a:pt x="1349" y="279"/>
                </a:lnTo>
                <a:lnTo>
                  <a:pt x="1350" y="279"/>
                </a:lnTo>
                <a:lnTo>
                  <a:pt x="1350" y="277"/>
                </a:lnTo>
                <a:lnTo>
                  <a:pt x="1352" y="277"/>
                </a:lnTo>
                <a:lnTo>
                  <a:pt x="1354" y="277"/>
                </a:lnTo>
                <a:lnTo>
                  <a:pt x="1354" y="275"/>
                </a:lnTo>
                <a:lnTo>
                  <a:pt x="1355" y="275"/>
                </a:lnTo>
                <a:lnTo>
                  <a:pt x="1357" y="275"/>
                </a:lnTo>
                <a:lnTo>
                  <a:pt x="1359" y="275"/>
                </a:lnTo>
                <a:lnTo>
                  <a:pt x="1362" y="275"/>
                </a:lnTo>
                <a:lnTo>
                  <a:pt x="1364" y="275"/>
                </a:lnTo>
                <a:lnTo>
                  <a:pt x="1366" y="275"/>
                </a:lnTo>
                <a:lnTo>
                  <a:pt x="1367" y="275"/>
                </a:lnTo>
                <a:lnTo>
                  <a:pt x="1369" y="275"/>
                </a:lnTo>
                <a:lnTo>
                  <a:pt x="1369" y="275"/>
                </a:lnTo>
                <a:lnTo>
                  <a:pt x="1367" y="275"/>
                </a:lnTo>
                <a:lnTo>
                  <a:pt x="1367" y="277"/>
                </a:lnTo>
                <a:lnTo>
                  <a:pt x="1366" y="277"/>
                </a:lnTo>
                <a:lnTo>
                  <a:pt x="1366" y="279"/>
                </a:lnTo>
                <a:lnTo>
                  <a:pt x="1364" y="279"/>
                </a:lnTo>
                <a:lnTo>
                  <a:pt x="1362" y="279"/>
                </a:lnTo>
                <a:lnTo>
                  <a:pt x="1361" y="280"/>
                </a:lnTo>
                <a:lnTo>
                  <a:pt x="1359" y="282"/>
                </a:lnTo>
                <a:moveTo>
                  <a:pt x="1402" y="274"/>
                </a:moveTo>
                <a:lnTo>
                  <a:pt x="1402" y="272"/>
                </a:lnTo>
                <a:lnTo>
                  <a:pt x="1400" y="272"/>
                </a:lnTo>
                <a:lnTo>
                  <a:pt x="1402" y="270"/>
                </a:lnTo>
                <a:lnTo>
                  <a:pt x="1403" y="270"/>
                </a:lnTo>
                <a:lnTo>
                  <a:pt x="1405" y="270"/>
                </a:lnTo>
                <a:lnTo>
                  <a:pt x="1407" y="270"/>
                </a:lnTo>
                <a:lnTo>
                  <a:pt x="1407" y="272"/>
                </a:lnTo>
                <a:lnTo>
                  <a:pt x="1408" y="272"/>
                </a:lnTo>
                <a:lnTo>
                  <a:pt x="1408" y="274"/>
                </a:lnTo>
                <a:lnTo>
                  <a:pt x="1407" y="274"/>
                </a:lnTo>
                <a:lnTo>
                  <a:pt x="1407" y="275"/>
                </a:lnTo>
                <a:lnTo>
                  <a:pt x="1405" y="275"/>
                </a:lnTo>
                <a:lnTo>
                  <a:pt x="1403" y="275"/>
                </a:lnTo>
                <a:lnTo>
                  <a:pt x="1402" y="275"/>
                </a:lnTo>
                <a:lnTo>
                  <a:pt x="1402" y="274"/>
                </a:lnTo>
                <a:moveTo>
                  <a:pt x="1942" y="250"/>
                </a:moveTo>
                <a:lnTo>
                  <a:pt x="1940" y="250"/>
                </a:lnTo>
                <a:lnTo>
                  <a:pt x="1940" y="248"/>
                </a:lnTo>
                <a:lnTo>
                  <a:pt x="1942" y="248"/>
                </a:lnTo>
                <a:lnTo>
                  <a:pt x="1943" y="248"/>
                </a:lnTo>
                <a:lnTo>
                  <a:pt x="1942" y="250"/>
                </a:lnTo>
                <a:moveTo>
                  <a:pt x="1875" y="267"/>
                </a:moveTo>
                <a:lnTo>
                  <a:pt x="1875" y="268"/>
                </a:lnTo>
                <a:lnTo>
                  <a:pt x="1873" y="268"/>
                </a:lnTo>
                <a:lnTo>
                  <a:pt x="1872" y="268"/>
                </a:lnTo>
                <a:lnTo>
                  <a:pt x="1870" y="268"/>
                </a:lnTo>
                <a:lnTo>
                  <a:pt x="1868" y="268"/>
                </a:lnTo>
                <a:lnTo>
                  <a:pt x="1866" y="268"/>
                </a:lnTo>
                <a:lnTo>
                  <a:pt x="1865" y="270"/>
                </a:lnTo>
                <a:lnTo>
                  <a:pt x="1866" y="270"/>
                </a:lnTo>
                <a:lnTo>
                  <a:pt x="1868" y="270"/>
                </a:lnTo>
                <a:lnTo>
                  <a:pt x="1870" y="270"/>
                </a:lnTo>
                <a:lnTo>
                  <a:pt x="1870" y="272"/>
                </a:lnTo>
                <a:lnTo>
                  <a:pt x="1872" y="272"/>
                </a:lnTo>
                <a:lnTo>
                  <a:pt x="1873" y="272"/>
                </a:lnTo>
                <a:lnTo>
                  <a:pt x="1875" y="272"/>
                </a:lnTo>
                <a:lnTo>
                  <a:pt x="1875" y="270"/>
                </a:lnTo>
                <a:lnTo>
                  <a:pt x="1875" y="270"/>
                </a:lnTo>
                <a:lnTo>
                  <a:pt x="1875" y="272"/>
                </a:lnTo>
                <a:lnTo>
                  <a:pt x="1875" y="272"/>
                </a:lnTo>
                <a:lnTo>
                  <a:pt x="1875" y="274"/>
                </a:lnTo>
                <a:lnTo>
                  <a:pt x="1875" y="275"/>
                </a:lnTo>
                <a:lnTo>
                  <a:pt x="1875" y="275"/>
                </a:lnTo>
                <a:lnTo>
                  <a:pt x="1877" y="275"/>
                </a:lnTo>
                <a:lnTo>
                  <a:pt x="1877" y="275"/>
                </a:lnTo>
                <a:lnTo>
                  <a:pt x="1877" y="277"/>
                </a:lnTo>
                <a:lnTo>
                  <a:pt x="1877" y="279"/>
                </a:lnTo>
                <a:lnTo>
                  <a:pt x="1877" y="280"/>
                </a:lnTo>
                <a:lnTo>
                  <a:pt x="1875" y="280"/>
                </a:lnTo>
                <a:lnTo>
                  <a:pt x="1875" y="280"/>
                </a:lnTo>
                <a:lnTo>
                  <a:pt x="1873" y="282"/>
                </a:lnTo>
                <a:lnTo>
                  <a:pt x="1873" y="280"/>
                </a:lnTo>
                <a:lnTo>
                  <a:pt x="1872" y="280"/>
                </a:lnTo>
                <a:lnTo>
                  <a:pt x="1872" y="282"/>
                </a:lnTo>
                <a:lnTo>
                  <a:pt x="1870" y="284"/>
                </a:lnTo>
                <a:lnTo>
                  <a:pt x="1872" y="284"/>
                </a:lnTo>
                <a:lnTo>
                  <a:pt x="1873" y="284"/>
                </a:lnTo>
                <a:lnTo>
                  <a:pt x="1875" y="284"/>
                </a:lnTo>
                <a:lnTo>
                  <a:pt x="1877" y="284"/>
                </a:lnTo>
                <a:lnTo>
                  <a:pt x="1878" y="284"/>
                </a:lnTo>
                <a:lnTo>
                  <a:pt x="1880" y="284"/>
                </a:lnTo>
                <a:lnTo>
                  <a:pt x="1882" y="284"/>
                </a:lnTo>
                <a:lnTo>
                  <a:pt x="1884" y="284"/>
                </a:lnTo>
                <a:lnTo>
                  <a:pt x="1885" y="284"/>
                </a:lnTo>
                <a:lnTo>
                  <a:pt x="1885" y="286"/>
                </a:lnTo>
                <a:lnTo>
                  <a:pt x="1887" y="284"/>
                </a:lnTo>
                <a:lnTo>
                  <a:pt x="1887" y="286"/>
                </a:lnTo>
                <a:lnTo>
                  <a:pt x="1889" y="286"/>
                </a:lnTo>
                <a:lnTo>
                  <a:pt x="1889" y="287"/>
                </a:lnTo>
                <a:lnTo>
                  <a:pt x="1890" y="289"/>
                </a:lnTo>
                <a:lnTo>
                  <a:pt x="1892" y="289"/>
                </a:lnTo>
                <a:lnTo>
                  <a:pt x="1894" y="289"/>
                </a:lnTo>
                <a:lnTo>
                  <a:pt x="1896" y="289"/>
                </a:lnTo>
                <a:lnTo>
                  <a:pt x="1897" y="291"/>
                </a:lnTo>
                <a:lnTo>
                  <a:pt x="1899" y="291"/>
                </a:lnTo>
                <a:lnTo>
                  <a:pt x="1901" y="291"/>
                </a:lnTo>
                <a:lnTo>
                  <a:pt x="1902" y="291"/>
                </a:lnTo>
                <a:lnTo>
                  <a:pt x="1906" y="291"/>
                </a:lnTo>
                <a:lnTo>
                  <a:pt x="1907" y="291"/>
                </a:lnTo>
                <a:lnTo>
                  <a:pt x="1909" y="291"/>
                </a:lnTo>
                <a:lnTo>
                  <a:pt x="1909" y="289"/>
                </a:lnTo>
                <a:lnTo>
                  <a:pt x="1911" y="289"/>
                </a:lnTo>
                <a:lnTo>
                  <a:pt x="1911" y="287"/>
                </a:lnTo>
                <a:lnTo>
                  <a:pt x="1911" y="286"/>
                </a:lnTo>
                <a:lnTo>
                  <a:pt x="1913" y="286"/>
                </a:lnTo>
                <a:lnTo>
                  <a:pt x="1913" y="287"/>
                </a:lnTo>
                <a:lnTo>
                  <a:pt x="1914" y="286"/>
                </a:lnTo>
                <a:lnTo>
                  <a:pt x="1916" y="286"/>
                </a:lnTo>
                <a:lnTo>
                  <a:pt x="1916" y="286"/>
                </a:lnTo>
                <a:lnTo>
                  <a:pt x="1918" y="286"/>
                </a:lnTo>
                <a:lnTo>
                  <a:pt x="1919" y="286"/>
                </a:lnTo>
                <a:lnTo>
                  <a:pt x="1919" y="284"/>
                </a:lnTo>
                <a:lnTo>
                  <a:pt x="1921" y="284"/>
                </a:lnTo>
                <a:lnTo>
                  <a:pt x="1923" y="284"/>
                </a:lnTo>
                <a:lnTo>
                  <a:pt x="1925" y="282"/>
                </a:lnTo>
                <a:lnTo>
                  <a:pt x="1926" y="282"/>
                </a:lnTo>
                <a:lnTo>
                  <a:pt x="1926" y="280"/>
                </a:lnTo>
                <a:lnTo>
                  <a:pt x="1928" y="280"/>
                </a:lnTo>
                <a:lnTo>
                  <a:pt x="1930" y="280"/>
                </a:lnTo>
                <a:lnTo>
                  <a:pt x="1930" y="279"/>
                </a:lnTo>
                <a:lnTo>
                  <a:pt x="1931" y="279"/>
                </a:lnTo>
                <a:lnTo>
                  <a:pt x="1933" y="279"/>
                </a:lnTo>
                <a:lnTo>
                  <a:pt x="1933" y="277"/>
                </a:lnTo>
                <a:lnTo>
                  <a:pt x="1935" y="277"/>
                </a:lnTo>
                <a:lnTo>
                  <a:pt x="1935" y="279"/>
                </a:lnTo>
                <a:lnTo>
                  <a:pt x="1937" y="279"/>
                </a:lnTo>
                <a:lnTo>
                  <a:pt x="1937" y="277"/>
                </a:lnTo>
                <a:lnTo>
                  <a:pt x="1938" y="277"/>
                </a:lnTo>
                <a:lnTo>
                  <a:pt x="1938" y="275"/>
                </a:lnTo>
                <a:lnTo>
                  <a:pt x="1940" y="275"/>
                </a:lnTo>
                <a:lnTo>
                  <a:pt x="1942" y="275"/>
                </a:lnTo>
                <a:lnTo>
                  <a:pt x="1942" y="275"/>
                </a:lnTo>
                <a:lnTo>
                  <a:pt x="1942" y="274"/>
                </a:lnTo>
                <a:lnTo>
                  <a:pt x="1942" y="272"/>
                </a:lnTo>
                <a:lnTo>
                  <a:pt x="1943" y="274"/>
                </a:lnTo>
                <a:lnTo>
                  <a:pt x="1945" y="274"/>
                </a:lnTo>
                <a:lnTo>
                  <a:pt x="1945" y="272"/>
                </a:lnTo>
                <a:lnTo>
                  <a:pt x="1947" y="272"/>
                </a:lnTo>
                <a:lnTo>
                  <a:pt x="1948" y="272"/>
                </a:lnTo>
                <a:lnTo>
                  <a:pt x="1947" y="270"/>
                </a:lnTo>
                <a:lnTo>
                  <a:pt x="1947" y="268"/>
                </a:lnTo>
                <a:lnTo>
                  <a:pt x="1948" y="268"/>
                </a:lnTo>
                <a:lnTo>
                  <a:pt x="1948" y="270"/>
                </a:lnTo>
                <a:lnTo>
                  <a:pt x="1950" y="270"/>
                </a:lnTo>
                <a:lnTo>
                  <a:pt x="1950" y="268"/>
                </a:lnTo>
                <a:lnTo>
                  <a:pt x="1950" y="267"/>
                </a:lnTo>
                <a:lnTo>
                  <a:pt x="1950" y="265"/>
                </a:lnTo>
                <a:lnTo>
                  <a:pt x="1948" y="265"/>
                </a:lnTo>
                <a:lnTo>
                  <a:pt x="1948" y="263"/>
                </a:lnTo>
                <a:lnTo>
                  <a:pt x="1950" y="263"/>
                </a:lnTo>
                <a:lnTo>
                  <a:pt x="1950" y="262"/>
                </a:lnTo>
                <a:lnTo>
                  <a:pt x="1948" y="262"/>
                </a:lnTo>
                <a:lnTo>
                  <a:pt x="1948" y="260"/>
                </a:lnTo>
                <a:lnTo>
                  <a:pt x="1947" y="260"/>
                </a:lnTo>
                <a:lnTo>
                  <a:pt x="1945" y="260"/>
                </a:lnTo>
                <a:lnTo>
                  <a:pt x="1945" y="258"/>
                </a:lnTo>
                <a:lnTo>
                  <a:pt x="1945" y="257"/>
                </a:lnTo>
                <a:lnTo>
                  <a:pt x="1943" y="258"/>
                </a:lnTo>
                <a:lnTo>
                  <a:pt x="1942" y="258"/>
                </a:lnTo>
                <a:lnTo>
                  <a:pt x="1940" y="258"/>
                </a:lnTo>
                <a:lnTo>
                  <a:pt x="1940" y="257"/>
                </a:lnTo>
                <a:lnTo>
                  <a:pt x="1942" y="257"/>
                </a:lnTo>
                <a:lnTo>
                  <a:pt x="1942" y="255"/>
                </a:lnTo>
                <a:lnTo>
                  <a:pt x="1942" y="253"/>
                </a:lnTo>
                <a:lnTo>
                  <a:pt x="1940" y="253"/>
                </a:lnTo>
                <a:lnTo>
                  <a:pt x="1938" y="253"/>
                </a:lnTo>
                <a:lnTo>
                  <a:pt x="1938" y="251"/>
                </a:lnTo>
                <a:lnTo>
                  <a:pt x="1940" y="251"/>
                </a:lnTo>
                <a:lnTo>
                  <a:pt x="1940" y="250"/>
                </a:lnTo>
                <a:lnTo>
                  <a:pt x="1938" y="250"/>
                </a:lnTo>
                <a:lnTo>
                  <a:pt x="1937" y="250"/>
                </a:lnTo>
                <a:lnTo>
                  <a:pt x="1937" y="251"/>
                </a:lnTo>
                <a:lnTo>
                  <a:pt x="1935" y="251"/>
                </a:lnTo>
                <a:lnTo>
                  <a:pt x="1933" y="251"/>
                </a:lnTo>
                <a:lnTo>
                  <a:pt x="1933" y="250"/>
                </a:lnTo>
                <a:lnTo>
                  <a:pt x="1935" y="250"/>
                </a:lnTo>
                <a:lnTo>
                  <a:pt x="1935" y="248"/>
                </a:lnTo>
                <a:lnTo>
                  <a:pt x="1933" y="248"/>
                </a:lnTo>
                <a:lnTo>
                  <a:pt x="1931" y="248"/>
                </a:lnTo>
                <a:lnTo>
                  <a:pt x="1931" y="246"/>
                </a:lnTo>
                <a:lnTo>
                  <a:pt x="1930" y="246"/>
                </a:lnTo>
                <a:lnTo>
                  <a:pt x="1928" y="246"/>
                </a:lnTo>
                <a:lnTo>
                  <a:pt x="1926" y="246"/>
                </a:lnTo>
                <a:lnTo>
                  <a:pt x="1926" y="248"/>
                </a:lnTo>
                <a:lnTo>
                  <a:pt x="1928" y="248"/>
                </a:lnTo>
                <a:lnTo>
                  <a:pt x="1928" y="250"/>
                </a:lnTo>
                <a:lnTo>
                  <a:pt x="1928" y="251"/>
                </a:lnTo>
                <a:lnTo>
                  <a:pt x="1926" y="251"/>
                </a:lnTo>
                <a:lnTo>
                  <a:pt x="1926" y="253"/>
                </a:lnTo>
                <a:lnTo>
                  <a:pt x="1925" y="253"/>
                </a:lnTo>
                <a:lnTo>
                  <a:pt x="1925" y="251"/>
                </a:lnTo>
                <a:lnTo>
                  <a:pt x="1923" y="251"/>
                </a:lnTo>
                <a:lnTo>
                  <a:pt x="1921" y="251"/>
                </a:lnTo>
                <a:lnTo>
                  <a:pt x="1919" y="251"/>
                </a:lnTo>
                <a:lnTo>
                  <a:pt x="1919" y="253"/>
                </a:lnTo>
                <a:lnTo>
                  <a:pt x="1918" y="255"/>
                </a:lnTo>
                <a:lnTo>
                  <a:pt x="1916" y="255"/>
                </a:lnTo>
                <a:lnTo>
                  <a:pt x="1916" y="253"/>
                </a:lnTo>
                <a:lnTo>
                  <a:pt x="1916" y="251"/>
                </a:lnTo>
                <a:lnTo>
                  <a:pt x="1916" y="251"/>
                </a:lnTo>
                <a:lnTo>
                  <a:pt x="1914" y="251"/>
                </a:lnTo>
                <a:lnTo>
                  <a:pt x="1913" y="251"/>
                </a:lnTo>
                <a:lnTo>
                  <a:pt x="1913" y="253"/>
                </a:lnTo>
                <a:lnTo>
                  <a:pt x="1913" y="255"/>
                </a:lnTo>
                <a:lnTo>
                  <a:pt x="1914" y="255"/>
                </a:lnTo>
                <a:lnTo>
                  <a:pt x="1914" y="257"/>
                </a:lnTo>
                <a:lnTo>
                  <a:pt x="1914" y="258"/>
                </a:lnTo>
                <a:lnTo>
                  <a:pt x="1913" y="258"/>
                </a:lnTo>
                <a:lnTo>
                  <a:pt x="1913" y="257"/>
                </a:lnTo>
                <a:lnTo>
                  <a:pt x="1913" y="255"/>
                </a:lnTo>
                <a:lnTo>
                  <a:pt x="1911" y="255"/>
                </a:lnTo>
                <a:lnTo>
                  <a:pt x="1911" y="253"/>
                </a:lnTo>
                <a:lnTo>
                  <a:pt x="1909" y="253"/>
                </a:lnTo>
                <a:lnTo>
                  <a:pt x="1911" y="251"/>
                </a:lnTo>
                <a:lnTo>
                  <a:pt x="1909" y="251"/>
                </a:lnTo>
                <a:lnTo>
                  <a:pt x="1907" y="251"/>
                </a:lnTo>
                <a:lnTo>
                  <a:pt x="1906" y="251"/>
                </a:lnTo>
                <a:lnTo>
                  <a:pt x="1904" y="253"/>
                </a:lnTo>
                <a:lnTo>
                  <a:pt x="1902" y="253"/>
                </a:lnTo>
                <a:lnTo>
                  <a:pt x="1902" y="255"/>
                </a:lnTo>
                <a:lnTo>
                  <a:pt x="1902" y="257"/>
                </a:lnTo>
                <a:lnTo>
                  <a:pt x="1901" y="257"/>
                </a:lnTo>
                <a:lnTo>
                  <a:pt x="1901" y="255"/>
                </a:lnTo>
                <a:lnTo>
                  <a:pt x="1899" y="255"/>
                </a:lnTo>
                <a:lnTo>
                  <a:pt x="1899" y="253"/>
                </a:lnTo>
                <a:lnTo>
                  <a:pt x="1897" y="253"/>
                </a:lnTo>
                <a:lnTo>
                  <a:pt x="1897" y="251"/>
                </a:lnTo>
                <a:lnTo>
                  <a:pt x="1896" y="251"/>
                </a:lnTo>
                <a:lnTo>
                  <a:pt x="1894" y="253"/>
                </a:lnTo>
                <a:lnTo>
                  <a:pt x="1894" y="255"/>
                </a:lnTo>
                <a:lnTo>
                  <a:pt x="1896" y="255"/>
                </a:lnTo>
                <a:lnTo>
                  <a:pt x="1896" y="257"/>
                </a:lnTo>
                <a:lnTo>
                  <a:pt x="1896" y="258"/>
                </a:lnTo>
                <a:lnTo>
                  <a:pt x="1894" y="258"/>
                </a:lnTo>
                <a:lnTo>
                  <a:pt x="1894" y="260"/>
                </a:lnTo>
                <a:lnTo>
                  <a:pt x="1894" y="262"/>
                </a:lnTo>
                <a:lnTo>
                  <a:pt x="1892" y="262"/>
                </a:lnTo>
                <a:lnTo>
                  <a:pt x="1892" y="260"/>
                </a:lnTo>
                <a:lnTo>
                  <a:pt x="1892" y="258"/>
                </a:lnTo>
                <a:lnTo>
                  <a:pt x="1890" y="258"/>
                </a:lnTo>
                <a:lnTo>
                  <a:pt x="1889" y="260"/>
                </a:lnTo>
                <a:lnTo>
                  <a:pt x="1889" y="262"/>
                </a:lnTo>
                <a:lnTo>
                  <a:pt x="1889" y="263"/>
                </a:lnTo>
                <a:lnTo>
                  <a:pt x="1887" y="262"/>
                </a:lnTo>
                <a:lnTo>
                  <a:pt x="1885" y="262"/>
                </a:lnTo>
                <a:lnTo>
                  <a:pt x="1885" y="260"/>
                </a:lnTo>
                <a:lnTo>
                  <a:pt x="1885" y="258"/>
                </a:lnTo>
                <a:lnTo>
                  <a:pt x="1885" y="257"/>
                </a:lnTo>
                <a:lnTo>
                  <a:pt x="1887" y="257"/>
                </a:lnTo>
                <a:lnTo>
                  <a:pt x="1887" y="255"/>
                </a:lnTo>
                <a:lnTo>
                  <a:pt x="1885" y="253"/>
                </a:lnTo>
                <a:lnTo>
                  <a:pt x="1885" y="255"/>
                </a:lnTo>
                <a:lnTo>
                  <a:pt x="1884" y="255"/>
                </a:lnTo>
                <a:lnTo>
                  <a:pt x="1884" y="253"/>
                </a:lnTo>
                <a:lnTo>
                  <a:pt x="1885" y="253"/>
                </a:lnTo>
                <a:lnTo>
                  <a:pt x="1885" y="251"/>
                </a:lnTo>
                <a:lnTo>
                  <a:pt x="1884" y="251"/>
                </a:lnTo>
                <a:lnTo>
                  <a:pt x="1884" y="250"/>
                </a:lnTo>
                <a:lnTo>
                  <a:pt x="1882" y="250"/>
                </a:lnTo>
                <a:lnTo>
                  <a:pt x="1880" y="250"/>
                </a:lnTo>
                <a:lnTo>
                  <a:pt x="1880" y="248"/>
                </a:lnTo>
                <a:lnTo>
                  <a:pt x="1878" y="248"/>
                </a:lnTo>
                <a:lnTo>
                  <a:pt x="1878" y="246"/>
                </a:lnTo>
                <a:lnTo>
                  <a:pt x="1877" y="246"/>
                </a:lnTo>
                <a:lnTo>
                  <a:pt x="1875" y="246"/>
                </a:lnTo>
                <a:lnTo>
                  <a:pt x="1875" y="246"/>
                </a:lnTo>
                <a:lnTo>
                  <a:pt x="1875" y="248"/>
                </a:lnTo>
                <a:lnTo>
                  <a:pt x="1875" y="248"/>
                </a:lnTo>
                <a:lnTo>
                  <a:pt x="1877" y="250"/>
                </a:lnTo>
                <a:lnTo>
                  <a:pt x="1875" y="250"/>
                </a:lnTo>
                <a:lnTo>
                  <a:pt x="1875" y="250"/>
                </a:lnTo>
                <a:lnTo>
                  <a:pt x="1875" y="251"/>
                </a:lnTo>
                <a:lnTo>
                  <a:pt x="1877" y="251"/>
                </a:lnTo>
                <a:lnTo>
                  <a:pt x="1877" y="253"/>
                </a:lnTo>
                <a:lnTo>
                  <a:pt x="1877" y="255"/>
                </a:lnTo>
                <a:lnTo>
                  <a:pt x="1875" y="255"/>
                </a:lnTo>
                <a:lnTo>
                  <a:pt x="1875" y="253"/>
                </a:lnTo>
                <a:lnTo>
                  <a:pt x="1875" y="253"/>
                </a:lnTo>
                <a:lnTo>
                  <a:pt x="1875" y="251"/>
                </a:lnTo>
                <a:lnTo>
                  <a:pt x="1873" y="251"/>
                </a:lnTo>
                <a:lnTo>
                  <a:pt x="1872" y="250"/>
                </a:lnTo>
                <a:lnTo>
                  <a:pt x="1870" y="250"/>
                </a:lnTo>
                <a:lnTo>
                  <a:pt x="1870" y="251"/>
                </a:lnTo>
                <a:lnTo>
                  <a:pt x="1870" y="253"/>
                </a:lnTo>
                <a:lnTo>
                  <a:pt x="1868" y="251"/>
                </a:lnTo>
                <a:lnTo>
                  <a:pt x="1866" y="253"/>
                </a:lnTo>
                <a:lnTo>
                  <a:pt x="1868" y="253"/>
                </a:lnTo>
                <a:lnTo>
                  <a:pt x="1868" y="255"/>
                </a:lnTo>
                <a:lnTo>
                  <a:pt x="1866" y="255"/>
                </a:lnTo>
                <a:lnTo>
                  <a:pt x="1866" y="257"/>
                </a:lnTo>
                <a:lnTo>
                  <a:pt x="1868" y="257"/>
                </a:lnTo>
                <a:lnTo>
                  <a:pt x="1868" y="258"/>
                </a:lnTo>
                <a:lnTo>
                  <a:pt x="1865" y="257"/>
                </a:lnTo>
                <a:lnTo>
                  <a:pt x="1865" y="258"/>
                </a:lnTo>
                <a:lnTo>
                  <a:pt x="1865" y="260"/>
                </a:lnTo>
                <a:lnTo>
                  <a:pt x="1863" y="260"/>
                </a:lnTo>
                <a:lnTo>
                  <a:pt x="1863" y="262"/>
                </a:lnTo>
                <a:lnTo>
                  <a:pt x="1865" y="262"/>
                </a:lnTo>
                <a:lnTo>
                  <a:pt x="1866" y="262"/>
                </a:lnTo>
                <a:lnTo>
                  <a:pt x="1868" y="262"/>
                </a:lnTo>
                <a:lnTo>
                  <a:pt x="1868" y="260"/>
                </a:lnTo>
                <a:lnTo>
                  <a:pt x="1870" y="260"/>
                </a:lnTo>
                <a:lnTo>
                  <a:pt x="1872" y="260"/>
                </a:lnTo>
                <a:lnTo>
                  <a:pt x="1873" y="260"/>
                </a:lnTo>
                <a:lnTo>
                  <a:pt x="1875" y="260"/>
                </a:lnTo>
                <a:lnTo>
                  <a:pt x="1875" y="260"/>
                </a:lnTo>
                <a:lnTo>
                  <a:pt x="1877" y="260"/>
                </a:lnTo>
                <a:lnTo>
                  <a:pt x="1877" y="262"/>
                </a:lnTo>
                <a:lnTo>
                  <a:pt x="1878" y="262"/>
                </a:lnTo>
                <a:lnTo>
                  <a:pt x="1878" y="260"/>
                </a:lnTo>
                <a:lnTo>
                  <a:pt x="1880" y="260"/>
                </a:lnTo>
                <a:lnTo>
                  <a:pt x="1880" y="262"/>
                </a:lnTo>
                <a:lnTo>
                  <a:pt x="1878" y="263"/>
                </a:lnTo>
                <a:lnTo>
                  <a:pt x="1877" y="263"/>
                </a:lnTo>
                <a:lnTo>
                  <a:pt x="1875" y="263"/>
                </a:lnTo>
                <a:lnTo>
                  <a:pt x="1875" y="265"/>
                </a:lnTo>
                <a:lnTo>
                  <a:pt x="1877" y="267"/>
                </a:lnTo>
                <a:lnTo>
                  <a:pt x="1875" y="267"/>
                </a:lnTo>
                <a:lnTo>
                  <a:pt x="1875" y="267"/>
                </a:lnTo>
                <a:moveTo>
                  <a:pt x="1887" y="263"/>
                </a:moveTo>
                <a:lnTo>
                  <a:pt x="1887" y="265"/>
                </a:lnTo>
                <a:lnTo>
                  <a:pt x="1885" y="263"/>
                </a:lnTo>
                <a:lnTo>
                  <a:pt x="1887" y="263"/>
                </a:lnTo>
                <a:moveTo>
                  <a:pt x="1878" y="267"/>
                </a:moveTo>
                <a:lnTo>
                  <a:pt x="1880" y="265"/>
                </a:lnTo>
                <a:lnTo>
                  <a:pt x="1880" y="267"/>
                </a:lnTo>
                <a:lnTo>
                  <a:pt x="1880" y="268"/>
                </a:lnTo>
                <a:lnTo>
                  <a:pt x="1878" y="268"/>
                </a:lnTo>
                <a:lnTo>
                  <a:pt x="1878" y="267"/>
                </a:lnTo>
                <a:moveTo>
                  <a:pt x="1878" y="274"/>
                </a:moveTo>
                <a:lnTo>
                  <a:pt x="1880" y="274"/>
                </a:lnTo>
                <a:lnTo>
                  <a:pt x="1878" y="275"/>
                </a:lnTo>
                <a:lnTo>
                  <a:pt x="1878" y="274"/>
                </a:lnTo>
                <a:moveTo>
                  <a:pt x="1878" y="275"/>
                </a:moveTo>
                <a:lnTo>
                  <a:pt x="1880" y="275"/>
                </a:lnTo>
                <a:lnTo>
                  <a:pt x="1880" y="277"/>
                </a:lnTo>
                <a:lnTo>
                  <a:pt x="1878" y="277"/>
                </a:lnTo>
                <a:lnTo>
                  <a:pt x="1878" y="275"/>
                </a:lnTo>
                <a:moveTo>
                  <a:pt x="1384" y="267"/>
                </a:moveTo>
                <a:lnTo>
                  <a:pt x="1383" y="267"/>
                </a:lnTo>
                <a:lnTo>
                  <a:pt x="1383" y="268"/>
                </a:lnTo>
                <a:lnTo>
                  <a:pt x="1381" y="268"/>
                </a:lnTo>
                <a:lnTo>
                  <a:pt x="1381" y="268"/>
                </a:lnTo>
                <a:lnTo>
                  <a:pt x="1379" y="267"/>
                </a:lnTo>
                <a:lnTo>
                  <a:pt x="1378" y="267"/>
                </a:lnTo>
                <a:lnTo>
                  <a:pt x="1378" y="265"/>
                </a:lnTo>
                <a:lnTo>
                  <a:pt x="1376" y="265"/>
                </a:lnTo>
                <a:lnTo>
                  <a:pt x="1374" y="265"/>
                </a:lnTo>
                <a:lnTo>
                  <a:pt x="1373" y="265"/>
                </a:lnTo>
                <a:lnTo>
                  <a:pt x="1371" y="265"/>
                </a:lnTo>
                <a:lnTo>
                  <a:pt x="1373" y="263"/>
                </a:lnTo>
                <a:lnTo>
                  <a:pt x="1374" y="262"/>
                </a:lnTo>
                <a:lnTo>
                  <a:pt x="1374" y="260"/>
                </a:lnTo>
                <a:lnTo>
                  <a:pt x="1373" y="260"/>
                </a:lnTo>
                <a:lnTo>
                  <a:pt x="1371" y="260"/>
                </a:lnTo>
                <a:lnTo>
                  <a:pt x="1369" y="260"/>
                </a:lnTo>
                <a:lnTo>
                  <a:pt x="1371" y="258"/>
                </a:lnTo>
                <a:lnTo>
                  <a:pt x="1373" y="258"/>
                </a:lnTo>
                <a:lnTo>
                  <a:pt x="1373" y="257"/>
                </a:lnTo>
                <a:lnTo>
                  <a:pt x="1371" y="257"/>
                </a:lnTo>
                <a:lnTo>
                  <a:pt x="1371" y="258"/>
                </a:lnTo>
                <a:lnTo>
                  <a:pt x="1369" y="258"/>
                </a:lnTo>
                <a:lnTo>
                  <a:pt x="1367" y="258"/>
                </a:lnTo>
                <a:lnTo>
                  <a:pt x="1366" y="258"/>
                </a:lnTo>
                <a:lnTo>
                  <a:pt x="1364" y="258"/>
                </a:lnTo>
                <a:lnTo>
                  <a:pt x="1364" y="260"/>
                </a:lnTo>
                <a:lnTo>
                  <a:pt x="1364" y="262"/>
                </a:lnTo>
                <a:lnTo>
                  <a:pt x="1362" y="262"/>
                </a:lnTo>
                <a:lnTo>
                  <a:pt x="1361" y="263"/>
                </a:lnTo>
                <a:lnTo>
                  <a:pt x="1359" y="263"/>
                </a:lnTo>
                <a:lnTo>
                  <a:pt x="1357" y="265"/>
                </a:lnTo>
                <a:lnTo>
                  <a:pt x="1357" y="263"/>
                </a:lnTo>
                <a:lnTo>
                  <a:pt x="1355" y="265"/>
                </a:lnTo>
                <a:lnTo>
                  <a:pt x="1354" y="265"/>
                </a:lnTo>
                <a:lnTo>
                  <a:pt x="1354" y="267"/>
                </a:lnTo>
                <a:lnTo>
                  <a:pt x="1352" y="267"/>
                </a:lnTo>
                <a:lnTo>
                  <a:pt x="1352" y="268"/>
                </a:lnTo>
                <a:lnTo>
                  <a:pt x="1350" y="268"/>
                </a:lnTo>
                <a:lnTo>
                  <a:pt x="1349" y="268"/>
                </a:lnTo>
                <a:lnTo>
                  <a:pt x="1345" y="270"/>
                </a:lnTo>
                <a:lnTo>
                  <a:pt x="1342" y="270"/>
                </a:lnTo>
                <a:lnTo>
                  <a:pt x="1340" y="270"/>
                </a:lnTo>
                <a:lnTo>
                  <a:pt x="1340" y="268"/>
                </a:lnTo>
                <a:lnTo>
                  <a:pt x="1342" y="268"/>
                </a:lnTo>
                <a:lnTo>
                  <a:pt x="1342" y="267"/>
                </a:lnTo>
                <a:lnTo>
                  <a:pt x="1343" y="265"/>
                </a:lnTo>
                <a:lnTo>
                  <a:pt x="1343" y="263"/>
                </a:lnTo>
                <a:lnTo>
                  <a:pt x="1345" y="263"/>
                </a:lnTo>
                <a:lnTo>
                  <a:pt x="1345" y="262"/>
                </a:lnTo>
                <a:lnTo>
                  <a:pt x="1343" y="262"/>
                </a:lnTo>
                <a:lnTo>
                  <a:pt x="1342" y="262"/>
                </a:lnTo>
                <a:lnTo>
                  <a:pt x="1340" y="263"/>
                </a:lnTo>
                <a:lnTo>
                  <a:pt x="1340" y="263"/>
                </a:lnTo>
                <a:lnTo>
                  <a:pt x="1340" y="262"/>
                </a:lnTo>
                <a:lnTo>
                  <a:pt x="1338" y="262"/>
                </a:lnTo>
                <a:lnTo>
                  <a:pt x="1337" y="262"/>
                </a:lnTo>
                <a:lnTo>
                  <a:pt x="1337" y="263"/>
                </a:lnTo>
                <a:lnTo>
                  <a:pt x="1335" y="263"/>
                </a:lnTo>
                <a:lnTo>
                  <a:pt x="1333" y="263"/>
                </a:lnTo>
                <a:lnTo>
                  <a:pt x="1333" y="262"/>
                </a:lnTo>
                <a:lnTo>
                  <a:pt x="1335" y="260"/>
                </a:lnTo>
                <a:lnTo>
                  <a:pt x="1338" y="258"/>
                </a:lnTo>
                <a:lnTo>
                  <a:pt x="1340" y="257"/>
                </a:lnTo>
                <a:lnTo>
                  <a:pt x="1342" y="257"/>
                </a:lnTo>
                <a:lnTo>
                  <a:pt x="1343" y="257"/>
                </a:lnTo>
                <a:lnTo>
                  <a:pt x="1345" y="257"/>
                </a:lnTo>
                <a:lnTo>
                  <a:pt x="1345" y="255"/>
                </a:lnTo>
                <a:lnTo>
                  <a:pt x="1345" y="253"/>
                </a:lnTo>
                <a:lnTo>
                  <a:pt x="1345" y="251"/>
                </a:lnTo>
                <a:lnTo>
                  <a:pt x="1347" y="251"/>
                </a:lnTo>
                <a:lnTo>
                  <a:pt x="1347" y="250"/>
                </a:lnTo>
                <a:lnTo>
                  <a:pt x="1349" y="248"/>
                </a:lnTo>
                <a:lnTo>
                  <a:pt x="1352" y="246"/>
                </a:lnTo>
                <a:lnTo>
                  <a:pt x="1352" y="245"/>
                </a:lnTo>
                <a:lnTo>
                  <a:pt x="1354" y="245"/>
                </a:lnTo>
                <a:lnTo>
                  <a:pt x="1354" y="243"/>
                </a:lnTo>
                <a:lnTo>
                  <a:pt x="1355" y="241"/>
                </a:lnTo>
                <a:lnTo>
                  <a:pt x="1355" y="239"/>
                </a:lnTo>
                <a:lnTo>
                  <a:pt x="1357" y="239"/>
                </a:lnTo>
                <a:lnTo>
                  <a:pt x="1357" y="238"/>
                </a:lnTo>
                <a:lnTo>
                  <a:pt x="1359" y="238"/>
                </a:lnTo>
                <a:lnTo>
                  <a:pt x="1359" y="236"/>
                </a:lnTo>
                <a:lnTo>
                  <a:pt x="1361" y="236"/>
                </a:lnTo>
                <a:lnTo>
                  <a:pt x="1361" y="234"/>
                </a:lnTo>
                <a:lnTo>
                  <a:pt x="1362" y="234"/>
                </a:lnTo>
                <a:lnTo>
                  <a:pt x="1362" y="234"/>
                </a:lnTo>
                <a:lnTo>
                  <a:pt x="1364" y="234"/>
                </a:lnTo>
                <a:lnTo>
                  <a:pt x="1367" y="233"/>
                </a:lnTo>
                <a:lnTo>
                  <a:pt x="1367" y="231"/>
                </a:lnTo>
                <a:lnTo>
                  <a:pt x="1369" y="231"/>
                </a:lnTo>
                <a:lnTo>
                  <a:pt x="1369" y="233"/>
                </a:lnTo>
                <a:lnTo>
                  <a:pt x="1371" y="233"/>
                </a:lnTo>
                <a:lnTo>
                  <a:pt x="1373" y="233"/>
                </a:lnTo>
                <a:lnTo>
                  <a:pt x="1373" y="231"/>
                </a:lnTo>
                <a:lnTo>
                  <a:pt x="1374" y="231"/>
                </a:lnTo>
                <a:lnTo>
                  <a:pt x="1374" y="233"/>
                </a:lnTo>
                <a:lnTo>
                  <a:pt x="1374" y="234"/>
                </a:lnTo>
                <a:lnTo>
                  <a:pt x="1374" y="234"/>
                </a:lnTo>
                <a:lnTo>
                  <a:pt x="1373" y="234"/>
                </a:lnTo>
                <a:lnTo>
                  <a:pt x="1373" y="236"/>
                </a:lnTo>
                <a:lnTo>
                  <a:pt x="1371" y="236"/>
                </a:lnTo>
                <a:lnTo>
                  <a:pt x="1371" y="234"/>
                </a:lnTo>
                <a:lnTo>
                  <a:pt x="1371" y="234"/>
                </a:lnTo>
                <a:lnTo>
                  <a:pt x="1369" y="234"/>
                </a:lnTo>
                <a:lnTo>
                  <a:pt x="1369" y="234"/>
                </a:lnTo>
                <a:lnTo>
                  <a:pt x="1367" y="236"/>
                </a:lnTo>
                <a:lnTo>
                  <a:pt x="1367" y="238"/>
                </a:lnTo>
                <a:lnTo>
                  <a:pt x="1367" y="239"/>
                </a:lnTo>
                <a:lnTo>
                  <a:pt x="1366" y="241"/>
                </a:lnTo>
                <a:lnTo>
                  <a:pt x="1367" y="241"/>
                </a:lnTo>
                <a:lnTo>
                  <a:pt x="1367" y="239"/>
                </a:lnTo>
                <a:lnTo>
                  <a:pt x="1369" y="239"/>
                </a:lnTo>
                <a:lnTo>
                  <a:pt x="1369" y="238"/>
                </a:lnTo>
                <a:lnTo>
                  <a:pt x="1371" y="238"/>
                </a:lnTo>
                <a:lnTo>
                  <a:pt x="1373" y="236"/>
                </a:lnTo>
                <a:lnTo>
                  <a:pt x="1373" y="238"/>
                </a:lnTo>
                <a:lnTo>
                  <a:pt x="1374" y="239"/>
                </a:lnTo>
                <a:lnTo>
                  <a:pt x="1373" y="239"/>
                </a:lnTo>
                <a:lnTo>
                  <a:pt x="1373" y="241"/>
                </a:lnTo>
                <a:lnTo>
                  <a:pt x="1374" y="241"/>
                </a:lnTo>
                <a:lnTo>
                  <a:pt x="1376" y="241"/>
                </a:lnTo>
                <a:lnTo>
                  <a:pt x="1376" y="243"/>
                </a:lnTo>
                <a:lnTo>
                  <a:pt x="1378" y="243"/>
                </a:lnTo>
                <a:lnTo>
                  <a:pt x="1378" y="245"/>
                </a:lnTo>
                <a:lnTo>
                  <a:pt x="1378" y="246"/>
                </a:lnTo>
                <a:lnTo>
                  <a:pt x="1379" y="246"/>
                </a:lnTo>
                <a:lnTo>
                  <a:pt x="1379" y="248"/>
                </a:lnTo>
                <a:lnTo>
                  <a:pt x="1381" y="248"/>
                </a:lnTo>
                <a:lnTo>
                  <a:pt x="1381" y="248"/>
                </a:lnTo>
                <a:lnTo>
                  <a:pt x="1381" y="250"/>
                </a:lnTo>
                <a:lnTo>
                  <a:pt x="1383" y="250"/>
                </a:lnTo>
                <a:lnTo>
                  <a:pt x="1383" y="253"/>
                </a:lnTo>
                <a:lnTo>
                  <a:pt x="1383" y="255"/>
                </a:lnTo>
                <a:lnTo>
                  <a:pt x="1381" y="257"/>
                </a:lnTo>
                <a:lnTo>
                  <a:pt x="1383" y="257"/>
                </a:lnTo>
                <a:lnTo>
                  <a:pt x="1384" y="257"/>
                </a:lnTo>
                <a:lnTo>
                  <a:pt x="1384" y="258"/>
                </a:lnTo>
                <a:lnTo>
                  <a:pt x="1383" y="258"/>
                </a:lnTo>
                <a:lnTo>
                  <a:pt x="1381" y="258"/>
                </a:lnTo>
                <a:lnTo>
                  <a:pt x="1381" y="258"/>
                </a:lnTo>
                <a:lnTo>
                  <a:pt x="1379" y="260"/>
                </a:lnTo>
                <a:lnTo>
                  <a:pt x="1381" y="260"/>
                </a:lnTo>
                <a:lnTo>
                  <a:pt x="1381" y="260"/>
                </a:lnTo>
                <a:lnTo>
                  <a:pt x="1383" y="260"/>
                </a:lnTo>
                <a:lnTo>
                  <a:pt x="1384" y="260"/>
                </a:lnTo>
                <a:lnTo>
                  <a:pt x="1386" y="262"/>
                </a:lnTo>
                <a:lnTo>
                  <a:pt x="1386" y="260"/>
                </a:lnTo>
                <a:lnTo>
                  <a:pt x="1386" y="258"/>
                </a:lnTo>
                <a:lnTo>
                  <a:pt x="1388" y="258"/>
                </a:lnTo>
                <a:lnTo>
                  <a:pt x="1388" y="260"/>
                </a:lnTo>
                <a:lnTo>
                  <a:pt x="1388" y="262"/>
                </a:lnTo>
                <a:lnTo>
                  <a:pt x="1388" y="263"/>
                </a:lnTo>
                <a:lnTo>
                  <a:pt x="1390" y="263"/>
                </a:lnTo>
                <a:lnTo>
                  <a:pt x="1390" y="265"/>
                </a:lnTo>
                <a:lnTo>
                  <a:pt x="1388" y="265"/>
                </a:lnTo>
                <a:lnTo>
                  <a:pt x="1386" y="265"/>
                </a:lnTo>
                <a:lnTo>
                  <a:pt x="1386" y="267"/>
                </a:lnTo>
                <a:lnTo>
                  <a:pt x="1384" y="267"/>
                </a:lnTo>
                <a:moveTo>
                  <a:pt x="3329" y="265"/>
                </a:moveTo>
                <a:lnTo>
                  <a:pt x="3329" y="263"/>
                </a:lnTo>
                <a:lnTo>
                  <a:pt x="3331" y="265"/>
                </a:lnTo>
                <a:lnTo>
                  <a:pt x="3333" y="265"/>
                </a:lnTo>
                <a:lnTo>
                  <a:pt x="3333" y="267"/>
                </a:lnTo>
                <a:lnTo>
                  <a:pt x="3331" y="267"/>
                </a:lnTo>
                <a:lnTo>
                  <a:pt x="3329" y="267"/>
                </a:lnTo>
                <a:lnTo>
                  <a:pt x="3328" y="267"/>
                </a:lnTo>
                <a:lnTo>
                  <a:pt x="3328" y="265"/>
                </a:lnTo>
                <a:lnTo>
                  <a:pt x="3329" y="265"/>
                </a:lnTo>
                <a:moveTo>
                  <a:pt x="832" y="251"/>
                </a:moveTo>
                <a:lnTo>
                  <a:pt x="832" y="253"/>
                </a:lnTo>
                <a:lnTo>
                  <a:pt x="832" y="255"/>
                </a:lnTo>
                <a:lnTo>
                  <a:pt x="831" y="255"/>
                </a:lnTo>
                <a:lnTo>
                  <a:pt x="831" y="253"/>
                </a:lnTo>
                <a:lnTo>
                  <a:pt x="829" y="255"/>
                </a:lnTo>
                <a:lnTo>
                  <a:pt x="827" y="255"/>
                </a:lnTo>
                <a:lnTo>
                  <a:pt x="829" y="253"/>
                </a:lnTo>
                <a:lnTo>
                  <a:pt x="831" y="251"/>
                </a:lnTo>
                <a:lnTo>
                  <a:pt x="832" y="251"/>
                </a:lnTo>
                <a:moveTo>
                  <a:pt x="3451" y="251"/>
                </a:moveTo>
                <a:lnTo>
                  <a:pt x="3449" y="253"/>
                </a:lnTo>
                <a:lnTo>
                  <a:pt x="3451" y="255"/>
                </a:lnTo>
                <a:lnTo>
                  <a:pt x="3451" y="257"/>
                </a:lnTo>
                <a:lnTo>
                  <a:pt x="3449" y="257"/>
                </a:lnTo>
                <a:lnTo>
                  <a:pt x="3449" y="255"/>
                </a:lnTo>
                <a:lnTo>
                  <a:pt x="3447" y="253"/>
                </a:lnTo>
                <a:lnTo>
                  <a:pt x="3447" y="251"/>
                </a:lnTo>
                <a:lnTo>
                  <a:pt x="3446" y="251"/>
                </a:lnTo>
                <a:lnTo>
                  <a:pt x="3446" y="250"/>
                </a:lnTo>
                <a:lnTo>
                  <a:pt x="3444" y="250"/>
                </a:lnTo>
                <a:lnTo>
                  <a:pt x="3442" y="250"/>
                </a:lnTo>
                <a:lnTo>
                  <a:pt x="3442" y="248"/>
                </a:lnTo>
                <a:lnTo>
                  <a:pt x="3444" y="248"/>
                </a:lnTo>
                <a:lnTo>
                  <a:pt x="3446" y="246"/>
                </a:lnTo>
                <a:lnTo>
                  <a:pt x="3447" y="246"/>
                </a:lnTo>
                <a:lnTo>
                  <a:pt x="3449" y="246"/>
                </a:lnTo>
                <a:lnTo>
                  <a:pt x="3449" y="248"/>
                </a:lnTo>
                <a:lnTo>
                  <a:pt x="3451" y="248"/>
                </a:lnTo>
                <a:lnTo>
                  <a:pt x="3451" y="250"/>
                </a:lnTo>
                <a:lnTo>
                  <a:pt x="3451" y="251"/>
                </a:lnTo>
                <a:moveTo>
                  <a:pt x="2174" y="245"/>
                </a:moveTo>
                <a:lnTo>
                  <a:pt x="2172" y="246"/>
                </a:lnTo>
                <a:lnTo>
                  <a:pt x="2171" y="246"/>
                </a:lnTo>
                <a:lnTo>
                  <a:pt x="2171" y="245"/>
                </a:lnTo>
                <a:lnTo>
                  <a:pt x="2171" y="243"/>
                </a:lnTo>
                <a:lnTo>
                  <a:pt x="2172" y="243"/>
                </a:lnTo>
                <a:lnTo>
                  <a:pt x="2172" y="245"/>
                </a:lnTo>
                <a:lnTo>
                  <a:pt x="2174" y="245"/>
                </a:lnTo>
                <a:moveTo>
                  <a:pt x="1063" y="1057"/>
                </a:moveTo>
                <a:lnTo>
                  <a:pt x="1065" y="1057"/>
                </a:lnTo>
                <a:lnTo>
                  <a:pt x="1065" y="1057"/>
                </a:lnTo>
                <a:lnTo>
                  <a:pt x="1067" y="1057"/>
                </a:lnTo>
                <a:lnTo>
                  <a:pt x="1067" y="1059"/>
                </a:lnTo>
                <a:lnTo>
                  <a:pt x="1067" y="1060"/>
                </a:lnTo>
                <a:lnTo>
                  <a:pt x="1068" y="1060"/>
                </a:lnTo>
                <a:lnTo>
                  <a:pt x="1068" y="1059"/>
                </a:lnTo>
                <a:lnTo>
                  <a:pt x="1068" y="1057"/>
                </a:lnTo>
                <a:lnTo>
                  <a:pt x="1070" y="1057"/>
                </a:lnTo>
                <a:lnTo>
                  <a:pt x="1070" y="1057"/>
                </a:lnTo>
                <a:lnTo>
                  <a:pt x="1070" y="1055"/>
                </a:lnTo>
                <a:lnTo>
                  <a:pt x="1068" y="1055"/>
                </a:lnTo>
                <a:lnTo>
                  <a:pt x="1067" y="1055"/>
                </a:lnTo>
                <a:lnTo>
                  <a:pt x="1067" y="1054"/>
                </a:lnTo>
                <a:lnTo>
                  <a:pt x="1067" y="1052"/>
                </a:lnTo>
                <a:lnTo>
                  <a:pt x="1068" y="1052"/>
                </a:lnTo>
                <a:lnTo>
                  <a:pt x="1068" y="1054"/>
                </a:lnTo>
                <a:lnTo>
                  <a:pt x="1070" y="1054"/>
                </a:lnTo>
                <a:lnTo>
                  <a:pt x="1070" y="1055"/>
                </a:lnTo>
                <a:lnTo>
                  <a:pt x="1072" y="1055"/>
                </a:lnTo>
                <a:lnTo>
                  <a:pt x="1073" y="1055"/>
                </a:lnTo>
                <a:lnTo>
                  <a:pt x="1072" y="1057"/>
                </a:lnTo>
                <a:lnTo>
                  <a:pt x="1073" y="1057"/>
                </a:lnTo>
                <a:lnTo>
                  <a:pt x="1073" y="1057"/>
                </a:lnTo>
                <a:lnTo>
                  <a:pt x="1073" y="1059"/>
                </a:lnTo>
                <a:lnTo>
                  <a:pt x="1073" y="1060"/>
                </a:lnTo>
                <a:lnTo>
                  <a:pt x="1075" y="1060"/>
                </a:lnTo>
                <a:lnTo>
                  <a:pt x="1077" y="1060"/>
                </a:lnTo>
                <a:lnTo>
                  <a:pt x="1077" y="1062"/>
                </a:lnTo>
                <a:lnTo>
                  <a:pt x="1079" y="1062"/>
                </a:lnTo>
                <a:lnTo>
                  <a:pt x="1079" y="1064"/>
                </a:lnTo>
                <a:lnTo>
                  <a:pt x="1080" y="1064"/>
                </a:lnTo>
                <a:lnTo>
                  <a:pt x="1082" y="1064"/>
                </a:lnTo>
                <a:lnTo>
                  <a:pt x="1082" y="1065"/>
                </a:lnTo>
                <a:lnTo>
                  <a:pt x="1084" y="1065"/>
                </a:lnTo>
                <a:lnTo>
                  <a:pt x="1084" y="1067"/>
                </a:lnTo>
                <a:lnTo>
                  <a:pt x="1085" y="1069"/>
                </a:lnTo>
                <a:lnTo>
                  <a:pt x="1085" y="1071"/>
                </a:lnTo>
                <a:lnTo>
                  <a:pt x="1085" y="1072"/>
                </a:lnTo>
                <a:lnTo>
                  <a:pt x="1084" y="1072"/>
                </a:lnTo>
                <a:lnTo>
                  <a:pt x="1084" y="1074"/>
                </a:lnTo>
                <a:lnTo>
                  <a:pt x="1084" y="1076"/>
                </a:lnTo>
                <a:lnTo>
                  <a:pt x="1084" y="1077"/>
                </a:lnTo>
                <a:lnTo>
                  <a:pt x="1085" y="1077"/>
                </a:lnTo>
                <a:lnTo>
                  <a:pt x="1087" y="1077"/>
                </a:lnTo>
                <a:lnTo>
                  <a:pt x="1087" y="1079"/>
                </a:lnTo>
                <a:lnTo>
                  <a:pt x="1089" y="1079"/>
                </a:lnTo>
                <a:lnTo>
                  <a:pt x="1089" y="1077"/>
                </a:lnTo>
                <a:lnTo>
                  <a:pt x="1089" y="1076"/>
                </a:lnTo>
                <a:lnTo>
                  <a:pt x="1087" y="1076"/>
                </a:lnTo>
                <a:lnTo>
                  <a:pt x="1087" y="1074"/>
                </a:lnTo>
                <a:lnTo>
                  <a:pt x="1089" y="1074"/>
                </a:lnTo>
                <a:lnTo>
                  <a:pt x="1089" y="1076"/>
                </a:lnTo>
                <a:lnTo>
                  <a:pt x="1091" y="1074"/>
                </a:lnTo>
                <a:lnTo>
                  <a:pt x="1091" y="1076"/>
                </a:lnTo>
                <a:lnTo>
                  <a:pt x="1091" y="1077"/>
                </a:lnTo>
                <a:lnTo>
                  <a:pt x="1091" y="1079"/>
                </a:lnTo>
                <a:lnTo>
                  <a:pt x="1092" y="1081"/>
                </a:lnTo>
                <a:lnTo>
                  <a:pt x="1094" y="1081"/>
                </a:lnTo>
                <a:lnTo>
                  <a:pt x="1094" y="1079"/>
                </a:lnTo>
                <a:lnTo>
                  <a:pt x="1094" y="1079"/>
                </a:lnTo>
                <a:lnTo>
                  <a:pt x="1096" y="1081"/>
                </a:lnTo>
                <a:lnTo>
                  <a:pt x="1096" y="1079"/>
                </a:lnTo>
                <a:lnTo>
                  <a:pt x="1097" y="1079"/>
                </a:lnTo>
                <a:lnTo>
                  <a:pt x="1099" y="1079"/>
                </a:lnTo>
                <a:lnTo>
                  <a:pt x="1099" y="1081"/>
                </a:lnTo>
                <a:lnTo>
                  <a:pt x="1101" y="1081"/>
                </a:lnTo>
                <a:lnTo>
                  <a:pt x="1102" y="1081"/>
                </a:lnTo>
                <a:lnTo>
                  <a:pt x="1102" y="1083"/>
                </a:lnTo>
                <a:lnTo>
                  <a:pt x="1104" y="1083"/>
                </a:lnTo>
                <a:lnTo>
                  <a:pt x="1106" y="1083"/>
                </a:lnTo>
                <a:lnTo>
                  <a:pt x="1106" y="1084"/>
                </a:lnTo>
                <a:lnTo>
                  <a:pt x="1106" y="1086"/>
                </a:lnTo>
                <a:lnTo>
                  <a:pt x="1106" y="1088"/>
                </a:lnTo>
                <a:lnTo>
                  <a:pt x="1106" y="1089"/>
                </a:lnTo>
                <a:lnTo>
                  <a:pt x="1108" y="1089"/>
                </a:lnTo>
                <a:lnTo>
                  <a:pt x="1109" y="1089"/>
                </a:lnTo>
                <a:lnTo>
                  <a:pt x="1109" y="1091"/>
                </a:lnTo>
                <a:lnTo>
                  <a:pt x="1111" y="1091"/>
                </a:lnTo>
                <a:lnTo>
                  <a:pt x="1111" y="1089"/>
                </a:lnTo>
                <a:lnTo>
                  <a:pt x="1111" y="1088"/>
                </a:lnTo>
                <a:lnTo>
                  <a:pt x="1113" y="1088"/>
                </a:lnTo>
                <a:lnTo>
                  <a:pt x="1113" y="1089"/>
                </a:lnTo>
                <a:lnTo>
                  <a:pt x="1113" y="1091"/>
                </a:lnTo>
                <a:lnTo>
                  <a:pt x="1114" y="1091"/>
                </a:lnTo>
                <a:lnTo>
                  <a:pt x="1114" y="1093"/>
                </a:lnTo>
                <a:lnTo>
                  <a:pt x="1114" y="1095"/>
                </a:lnTo>
                <a:lnTo>
                  <a:pt x="1114" y="1096"/>
                </a:lnTo>
                <a:lnTo>
                  <a:pt x="1114" y="1098"/>
                </a:lnTo>
                <a:lnTo>
                  <a:pt x="1116" y="1098"/>
                </a:lnTo>
                <a:lnTo>
                  <a:pt x="1118" y="1096"/>
                </a:lnTo>
                <a:lnTo>
                  <a:pt x="1120" y="1096"/>
                </a:lnTo>
                <a:lnTo>
                  <a:pt x="1121" y="1096"/>
                </a:lnTo>
                <a:lnTo>
                  <a:pt x="1121" y="1095"/>
                </a:lnTo>
                <a:lnTo>
                  <a:pt x="1123" y="1095"/>
                </a:lnTo>
                <a:lnTo>
                  <a:pt x="1125" y="1095"/>
                </a:lnTo>
                <a:lnTo>
                  <a:pt x="1125" y="1093"/>
                </a:lnTo>
                <a:lnTo>
                  <a:pt x="1126" y="1093"/>
                </a:lnTo>
                <a:lnTo>
                  <a:pt x="1125" y="1091"/>
                </a:lnTo>
                <a:lnTo>
                  <a:pt x="1125" y="1089"/>
                </a:lnTo>
                <a:lnTo>
                  <a:pt x="1123" y="1088"/>
                </a:lnTo>
                <a:lnTo>
                  <a:pt x="1123" y="1086"/>
                </a:lnTo>
                <a:lnTo>
                  <a:pt x="1121" y="1086"/>
                </a:lnTo>
                <a:lnTo>
                  <a:pt x="1121" y="1084"/>
                </a:lnTo>
                <a:lnTo>
                  <a:pt x="1120" y="1084"/>
                </a:lnTo>
                <a:lnTo>
                  <a:pt x="1120" y="1083"/>
                </a:lnTo>
                <a:lnTo>
                  <a:pt x="1121" y="1083"/>
                </a:lnTo>
                <a:lnTo>
                  <a:pt x="1121" y="1081"/>
                </a:lnTo>
                <a:lnTo>
                  <a:pt x="1123" y="1081"/>
                </a:lnTo>
                <a:lnTo>
                  <a:pt x="1125" y="1081"/>
                </a:lnTo>
                <a:lnTo>
                  <a:pt x="1125" y="1079"/>
                </a:lnTo>
                <a:lnTo>
                  <a:pt x="1126" y="1079"/>
                </a:lnTo>
                <a:lnTo>
                  <a:pt x="1126" y="1077"/>
                </a:lnTo>
                <a:lnTo>
                  <a:pt x="1128" y="1077"/>
                </a:lnTo>
                <a:lnTo>
                  <a:pt x="1128" y="1076"/>
                </a:lnTo>
                <a:lnTo>
                  <a:pt x="1130" y="1076"/>
                </a:lnTo>
                <a:lnTo>
                  <a:pt x="1130" y="1074"/>
                </a:lnTo>
                <a:lnTo>
                  <a:pt x="1130" y="1072"/>
                </a:lnTo>
                <a:lnTo>
                  <a:pt x="1132" y="1072"/>
                </a:lnTo>
                <a:lnTo>
                  <a:pt x="1132" y="1071"/>
                </a:lnTo>
                <a:lnTo>
                  <a:pt x="1133" y="1071"/>
                </a:lnTo>
                <a:lnTo>
                  <a:pt x="1133" y="1069"/>
                </a:lnTo>
                <a:lnTo>
                  <a:pt x="1135" y="1069"/>
                </a:lnTo>
                <a:lnTo>
                  <a:pt x="1135" y="1069"/>
                </a:lnTo>
                <a:lnTo>
                  <a:pt x="1137" y="1069"/>
                </a:lnTo>
                <a:lnTo>
                  <a:pt x="1137" y="1071"/>
                </a:lnTo>
                <a:lnTo>
                  <a:pt x="1138" y="1071"/>
                </a:lnTo>
                <a:lnTo>
                  <a:pt x="1138" y="1072"/>
                </a:lnTo>
                <a:lnTo>
                  <a:pt x="1140" y="1072"/>
                </a:lnTo>
                <a:lnTo>
                  <a:pt x="1140" y="1074"/>
                </a:lnTo>
                <a:lnTo>
                  <a:pt x="1142" y="1074"/>
                </a:lnTo>
                <a:lnTo>
                  <a:pt x="1143" y="1074"/>
                </a:lnTo>
                <a:lnTo>
                  <a:pt x="1143" y="1076"/>
                </a:lnTo>
                <a:lnTo>
                  <a:pt x="1143" y="1077"/>
                </a:lnTo>
                <a:lnTo>
                  <a:pt x="1143" y="1079"/>
                </a:lnTo>
                <a:lnTo>
                  <a:pt x="1145" y="1079"/>
                </a:lnTo>
                <a:lnTo>
                  <a:pt x="1145" y="1077"/>
                </a:lnTo>
                <a:lnTo>
                  <a:pt x="1147" y="1077"/>
                </a:lnTo>
                <a:lnTo>
                  <a:pt x="1149" y="1079"/>
                </a:lnTo>
                <a:lnTo>
                  <a:pt x="1147" y="1079"/>
                </a:lnTo>
                <a:lnTo>
                  <a:pt x="1147" y="1081"/>
                </a:lnTo>
                <a:lnTo>
                  <a:pt x="1145" y="1081"/>
                </a:lnTo>
                <a:lnTo>
                  <a:pt x="1145" y="1083"/>
                </a:lnTo>
                <a:lnTo>
                  <a:pt x="1145" y="1084"/>
                </a:lnTo>
                <a:lnTo>
                  <a:pt x="1143" y="1084"/>
                </a:lnTo>
                <a:lnTo>
                  <a:pt x="1143" y="1086"/>
                </a:lnTo>
                <a:lnTo>
                  <a:pt x="1143" y="1088"/>
                </a:lnTo>
                <a:lnTo>
                  <a:pt x="1145" y="1088"/>
                </a:lnTo>
                <a:lnTo>
                  <a:pt x="1145" y="1089"/>
                </a:lnTo>
                <a:lnTo>
                  <a:pt x="1145" y="1091"/>
                </a:lnTo>
                <a:lnTo>
                  <a:pt x="1145" y="1093"/>
                </a:lnTo>
                <a:lnTo>
                  <a:pt x="1147" y="1091"/>
                </a:lnTo>
                <a:lnTo>
                  <a:pt x="1147" y="1093"/>
                </a:lnTo>
                <a:lnTo>
                  <a:pt x="1147" y="1095"/>
                </a:lnTo>
                <a:lnTo>
                  <a:pt x="1149" y="1095"/>
                </a:lnTo>
                <a:lnTo>
                  <a:pt x="1149" y="1096"/>
                </a:lnTo>
                <a:lnTo>
                  <a:pt x="1149" y="1098"/>
                </a:lnTo>
                <a:lnTo>
                  <a:pt x="1150" y="1098"/>
                </a:lnTo>
                <a:lnTo>
                  <a:pt x="1152" y="1098"/>
                </a:lnTo>
                <a:lnTo>
                  <a:pt x="1152" y="1100"/>
                </a:lnTo>
                <a:lnTo>
                  <a:pt x="1152" y="1101"/>
                </a:lnTo>
                <a:lnTo>
                  <a:pt x="1152" y="1103"/>
                </a:lnTo>
                <a:lnTo>
                  <a:pt x="1154" y="1103"/>
                </a:lnTo>
                <a:lnTo>
                  <a:pt x="1154" y="1105"/>
                </a:lnTo>
                <a:lnTo>
                  <a:pt x="1155" y="1105"/>
                </a:lnTo>
                <a:lnTo>
                  <a:pt x="1155" y="1107"/>
                </a:lnTo>
                <a:lnTo>
                  <a:pt x="1155" y="1108"/>
                </a:lnTo>
                <a:lnTo>
                  <a:pt x="1155" y="1110"/>
                </a:lnTo>
                <a:lnTo>
                  <a:pt x="1155" y="1112"/>
                </a:lnTo>
                <a:lnTo>
                  <a:pt x="1154" y="1112"/>
                </a:lnTo>
                <a:lnTo>
                  <a:pt x="1154" y="1113"/>
                </a:lnTo>
                <a:lnTo>
                  <a:pt x="1154" y="1115"/>
                </a:lnTo>
                <a:lnTo>
                  <a:pt x="1155" y="1115"/>
                </a:lnTo>
                <a:lnTo>
                  <a:pt x="1155" y="1117"/>
                </a:lnTo>
                <a:lnTo>
                  <a:pt x="1155" y="1118"/>
                </a:lnTo>
                <a:lnTo>
                  <a:pt x="1155" y="1120"/>
                </a:lnTo>
                <a:lnTo>
                  <a:pt x="1155" y="1122"/>
                </a:lnTo>
                <a:lnTo>
                  <a:pt x="1154" y="1120"/>
                </a:lnTo>
                <a:lnTo>
                  <a:pt x="1154" y="1122"/>
                </a:lnTo>
                <a:lnTo>
                  <a:pt x="1154" y="1124"/>
                </a:lnTo>
                <a:lnTo>
                  <a:pt x="1154" y="1125"/>
                </a:lnTo>
                <a:lnTo>
                  <a:pt x="1154" y="1127"/>
                </a:lnTo>
                <a:lnTo>
                  <a:pt x="1154" y="1129"/>
                </a:lnTo>
                <a:lnTo>
                  <a:pt x="1154" y="1130"/>
                </a:lnTo>
                <a:lnTo>
                  <a:pt x="1154" y="1132"/>
                </a:lnTo>
                <a:lnTo>
                  <a:pt x="1154" y="1134"/>
                </a:lnTo>
                <a:lnTo>
                  <a:pt x="1154" y="1136"/>
                </a:lnTo>
                <a:lnTo>
                  <a:pt x="1154" y="1137"/>
                </a:lnTo>
                <a:lnTo>
                  <a:pt x="1154" y="1139"/>
                </a:lnTo>
                <a:lnTo>
                  <a:pt x="1154" y="1139"/>
                </a:lnTo>
                <a:lnTo>
                  <a:pt x="1152" y="1139"/>
                </a:lnTo>
                <a:lnTo>
                  <a:pt x="1154" y="1141"/>
                </a:lnTo>
                <a:lnTo>
                  <a:pt x="1152" y="1142"/>
                </a:lnTo>
                <a:lnTo>
                  <a:pt x="1152" y="1144"/>
                </a:lnTo>
                <a:lnTo>
                  <a:pt x="1154" y="1144"/>
                </a:lnTo>
                <a:lnTo>
                  <a:pt x="1154" y="1142"/>
                </a:lnTo>
                <a:lnTo>
                  <a:pt x="1155" y="1144"/>
                </a:lnTo>
                <a:lnTo>
                  <a:pt x="1154" y="1144"/>
                </a:lnTo>
                <a:lnTo>
                  <a:pt x="1154" y="1146"/>
                </a:lnTo>
                <a:lnTo>
                  <a:pt x="1155" y="1148"/>
                </a:lnTo>
                <a:lnTo>
                  <a:pt x="1157" y="1146"/>
                </a:lnTo>
                <a:lnTo>
                  <a:pt x="1157" y="1148"/>
                </a:lnTo>
                <a:lnTo>
                  <a:pt x="1155" y="1148"/>
                </a:lnTo>
                <a:lnTo>
                  <a:pt x="1155" y="1149"/>
                </a:lnTo>
                <a:lnTo>
                  <a:pt x="1155" y="1151"/>
                </a:lnTo>
                <a:lnTo>
                  <a:pt x="1154" y="1151"/>
                </a:lnTo>
                <a:lnTo>
                  <a:pt x="1154" y="1153"/>
                </a:lnTo>
                <a:lnTo>
                  <a:pt x="1154" y="1154"/>
                </a:lnTo>
                <a:lnTo>
                  <a:pt x="1152" y="1154"/>
                </a:lnTo>
                <a:lnTo>
                  <a:pt x="1152" y="1156"/>
                </a:lnTo>
                <a:lnTo>
                  <a:pt x="1150" y="1156"/>
                </a:lnTo>
                <a:lnTo>
                  <a:pt x="1150" y="1158"/>
                </a:lnTo>
                <a:lnTo>
                  <a:pt x="1150" y="1160"/>
                </a:lnTo>
                <a:lnTo>
                  <a:pt x="1150" y="1161"/>
                </a:lnTo>
                <a:lnTo>
                  <a:pt x="1150" y="1163"/>
                </a:lnTo>
                <a:lnTo>
                  <a:pt x="1149" y="1163"/>
                </a:lnTo>
                <a:lnTo>
                  <a:pt x="1147" y="1163"/>
                </a:lnTo>
                <a:lnTo>
                  <a:pt x="1147" y="1165"/>
                </a:lnTo>
                <a:lnTo>
                  <a:pt x="1149" y="1165"/>
                </a:lnTo>
                <a:lnTo>
                  <a:pt x="1149" y="1166"/>
                </a:lnTo>
                <a:lnTo>
                  <a:pt x="1147" y="1165"/>
                </a:lnTo>
                <a:lnTo>
                  <a:pt x="1147" y="1166"/>
                </a:lnTo>
                <a:lnTo>
                  <a:pt x="1145" y="1165"/>
                </a:lnTo>
                <a:lnTo>
                  <a:pt x="1143" y="1165"/>
                </a:lnTo>
                <a:lnTo>
                  <a:pt x="1142" y="1165"/>
                </a:lnTo>
                <a:lnTo>
                  <a:pt x="1143" y="1166"/>
                </a:lnTo>
                <a:lnTo>
                  <a:pt x="1143" y="1168"/>
                </a:lnTo>
                <a:lnTo>
                  <a:pt x="1142" y="1166"/>
                </a:lnTo>
                <a:lnTo>
                  <a:pt x="1142" y="1165"/>
                </a:lnTo>
                <a:lnTo>
                  <a:pt x="1140" y="1166"/>
                </a:lnTo>
                <a:lnTo>
                  <a:pt x="1140" y="1168"/>
                </a:lnTo>
                <a:lnTo>
                  <a:pt x="1138" y="1168"/>
                </a:lnTo>
                <a:lnTo>
                  <a:pt x="1138" y="1170"/>
                </a:lnTo>
                <a:lnTo>
                  <a:pt x="1137" y="1172"/>
                </a:lnTo>
                <a:lnTo>
                  <a:pt x="1137" y="1173"/>
                </a:lnTo>
                <a:lnTo>
                  <a:pt x="1137" y="1175"/>
                </a:lnTo>
                <a:lnTo>
                  <a:pt x="1138" y="1175"/>
                </a:lnTo>
                <a:lnTo>
                  <a:pt x="1138" y="1177"/>
                </a:lnTo>
                <a:lnTo>
                  <a:pt x="1138" y="1178"/>
                </a:lnTo>
                <a:lnTo>
                  <a:pt x="1137" y="1178"/>
                </a:lnTo>
                <a:lnTo>
                  <a:pt x="1135" y="1178"/>
                </a:lnTo>
                <a:lnTo>
                  <a:pt x="1135" y="1178"/>
                </a:lnTo>
                <a:lnTo>
                  <a:pt x="1135" y="1180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2"/>
                </a:lnTo>
                <a:lnTo>
                  <a:pt x="1135" y="1183"/>
                </a:lnTo>
                <a:lnTo>
                  <a:pt x="1135" y="1183"/>
                </a:lnTo>
                <a:lnTo>
                  <a:pt x="1135" y="1185"/>
                </a:lnTo>
                <a:lnTo>
                  <a:pt x="1135" y="1187"/>
                </a:lnTo>
                <a:lnTo>
                  <a:pt x="1133" y="1187"/>
                </a:lnTo>
                <a:lnTo>
                  <a:pt x="1132" y="1189"/>
                </a:lnTo>
                <a:lnTo>
                  <a:pt x="1130" y="1189"/>
                </a:lnTo>
                <a:lnTo>
                  <a:pt x="1128" y="1189"/>
                </a:lnTo>
                <a:lnTo>
                  <a:pt x="1126" y="1190"/>
                </a:lnTo>
                <a:lnTo>
                  <a:pt x="1125" y="1190"/>
                </a:lnTo>
                <a:lnTo>
                  <a:pt x="1123" y="1192"/>
                </a:lnTo>
                <a:lnTo>
                  <a:pt x="1121" y="1192"/>
                </a:lnTo>
                <a:lnTo>
                  <a:pt x="1121" y="1194"/>
                </a:lnTo>
                <a:lnTo>
                  <a:pt x="1121" y="1195"/>
                </a:lnTo>
                <a:lnTo>
                  <a:pt x="1121" y="1197"/>
                </a:lnTo>
                <a:lnTo>
                  <a:pt x="1121" y="1199"/>
                </a:lnTo>
                <a:lnTo>
                  <a:pt x="1121" y="1201"/>
                </a:lnTo>
                <a:lnTo>
                  <a:pt x="1121" y="1202"/>
                </a:lnTo>
                <a:lnTo>
                  <a:pt x="1121" y="1204"/>
                </a:lnTo>
                <a:lnTo>
                  <a:pt x="1121" y="1206"/>
                </a:lnTo>
                <a:lnTo>
                  <a:pt x="1120" y="1206"/>
                </a:lnTo>
                <a:lnTo>
                  <a:pt x="1120" y="1207"/>
                </a:lnTo>
                <a:lnTo>
                  <a:pt x="1118" y="1207"/>
                </a:lnTo>
                <a:lnTo>
                  <a:pt x="1118" y="1209"/>
                </a:lnTo>
                <a:lnTo>
                  <a:pt x="1116" y="1211"/>
                </a:lnTo>
                <a:lnTo>
                  <a:pt x="1116" y="1213"/>
                </a:lnTo>
                <a:lnTo>
                  <a:pt x="1116" y="1214"/>
                </a:lnTo>
                <a:lnTo>
                  <a:pt x="1118" y="1214"/>
                </a:lnTo>
                <a:lnTo>
                  <a:pt x="1118" y="1216"/>
                </a:lnTo>
                <a:lnTo>
                  <a:pt x="1116" y="1216"/>
                </a:lnTo>
                <a:lnTo>
                  <a:pt x="1116" y="1218"/>
                </a:lnTo>
                <a:lnTo>
                  <a:pt x="1114" y="1219"/>
                </a:lnTo>
                <a:lnTo>
                  <a:pt x="1113" y="1219"/>
                </a:lnTo>
                <a:lnTo>
                  <a:pt x="1111" y="1219"/>
                </a:lnTo>
                <a:lnTo>
                  <a:pt x="1111" y="1221"/>
                </a:lnTo>
                <a:lnTo>
                  <a:pt x="1111" y="1223"/>
                </a:lnTo>
                <a:lnTo>
                  <a:pt x="1111" y="1223"/>
                </a:lnTo>
                <a:lnTo>
                  <a:pt x="1113" y="1225"/>
                </a:lnTo>
                <a:lnTo>
                  <a:pt x="1113" y="1226"/>
                </a:lnTo>
                <a:lnTo>
                  <a:pt x="1113" y="1228"/>
                </a:lnTo>
                <a:lnTo>
                  <a:pt x="1111" y="1228"/>
                </a:lnTo>
                <a:lnTo>
                  <a:pt x="1111" y="1230"/>
                </a:lnTo>
                <a:lnTo>
                  <a:pt x="1113" y="1230"/>
                </a:lnTo>
                <a:lnTo>
                  <a:pt x="1113" y="1231"/>
                </a:lnTo>
                <a:lnTo>
                  <a:pt x="1113" y="1233"/>
                </a:lnTo>
                <a:lnTo>
                  <a:pt x="1113" y="1235"/>
                </a:lnTo>
                <a:lnTo>
                  <a:pt x="1113" y="1236"/>
                </a:lnTo>
                <a:lnTo>
                  <a:pt x="1111" y="1238"/>
                </a:lnTo>
                <a:lnTo>
                  <a:pt x="1111" y="1240"/>
                </a:lnTo>
                <a:lnTo>
                  <a:pt x="1113" y="1240"/>
                </a:lnTo>
                <a:lnTo>
                  <a:pt x="1113" y="1242"/>
                </a:lnTo>
                <a:lnTo>
                  <a:pt x="1114" y="1242"/>
                </a:lnTo>
                <a:lnTo>
                  <a:pt x="1116" y="1242"/>
                </a:lnTo>
                <a:lnTo>
                  <a:pt x="1116" y="1245"/>
                </a:lnTo>
                <a:lnTo>
                  <a:pt x="1118" y="1245"/>
                </a:lnTo>
                <a:lnTo>
                  <a:pt x="1120" y="1247"/>
                </a:lnTo>
                <a:lnTo>
                  <a:pt x="1120" y="1248"/>
                </a:lnTo>
                <a:lnTo>
                  <a:pt x="1120" y="1250"/>
                </a:lnTo>
                <a:lnTo>
                  <a:pt x="1121" y="1250"/>
                </a:lnTo>
                <a:lnTo>
                  <a:pt x="1121" y="1248"/>
                </a:lnTo>
                <a:lnTo>
                  <a:pt x="1123" y="1248"/>
                </a:lnTo>
                <a:lnTo>
                  <a:pt x="1123" y="1247"/>
                </a:lnTo>
                <a:lnTo>
                  <a:pt x="1123" y="1245"/>
                </a:lnTo>
                <a:lnTo>
                  <a:pt x="1121" y="1245"/>
                </a:lnTo>
                <a:lnTo>
                  <a:pt x="1120" y="1245"/>
                </a:lnTo>
                <a:lnTo>
                  <a:pt x="1120" y="1243"/>
                </a:lnTo>
                <a:lnTo>
                  <a:pt x="1121" y="1243"/>
                </a:lnTo>
                <a:lnTo>
                  <a:pt x="1121" y="1242"/>
                </a:lnTo>
                <a:lnTo>
                  <a:pt x="1121" y="1240"/>
                </a:lnTo>
                <a:lnTo>
                  <a:pt x="1123" y="1240"/>
                </a:lnTo>
                <a:lnTo>
                  <a:pt x="1121" y="1242"/>
                </a:lnTo>
                <a:lnTo>
                  <a:pt x="1123" y="1242"/>
                </a:lnTo>
                <a:lnTo>
                  <a:pt x="1125" y="1240"/>
                </a:lnTo>
                <a:lnTo>
                  <a:pt x="1125" y="1242"/>
                </a:lnTo>
                <a:lnTo>
                  <a:pt x="1126" y="1243"/>
                </a:lnTo>
                <a:lnTo>
                  <a:pt x="1125" y="1245"/>
                </a:lnTo>
                <a:lnTo>
                  <a:pt x="1125" y="1247"/>
                </a:lnTo>
                <a:lnTo>
                  <a:pt x="1125" y="1248"/>
                </a:lnTo>
                <a:lnTo>
                  <a:pt x="1125" y="1250"/>
                </a:lnTo>
                <a:lnTo>
                  <a:pt x="1123" y="1252"/>
                </a:lnTo>
                <a:lnTo>
                  <a:pt x="1123" y="1254"/>
                </a:lnTo>
                <a:lnTo>
                  <a:pt x="1121" y="1254"/>
                </a:lnTo>
                <a:lnTo>
                  <a:pt x="1121" y="1255"/>
                </a:lnTo>
                <a:lnTo>
                  <a:pt x="1120" y="1255"/>
                </a:lnTo>
                <a:lnTo>
                  <a:pt x="1118" y="1255"/>
                </a:lnTo>
                <a:lnTo>
                  <a:pt x="1118" y="1257"/>
                </a:lnTo>
                <a:lnTo>
                  <a:pt x="1118" y="1259"/>
                </a:lnTo>
                <a:lnTo>
                  <a:pt x="1116" y="1259"/>
                </a:lnTo>
                <a:lnTo>
                  <a:pt x="1114" y="1260"/>
                </a:lnTo>
                <a:lnTo>
                  <a:pt x="1113" y="1262"/>
                </a:lnTo>
                <a:lnTo>
                  <a:pt x="1113" y="1264"/>
                </a:lnTo>
                <a:lnTo>
                  <a:pt x="1111" y="1264"/>
                </a:lnTo>
                <a:lnTo>
                  <a:pt x="1111" y="1264"/>
                </a:lnTo>
                <a:lnTo>
                  <a:pt x="1111" y="1266"/>
                </a:lnTo>
                <a:lnTo>
                  <a:pt x="1109" y="1266"/>
                </a:lnTo>
                <a:lnTo>
                  <a:pt x="1109" y="1267"/>
                </a:lnTo>
                <a:lnTo>
                  <a:pt x="1108" y="1267"/>
                </a:lnTo>
                <a:lnTo>
                  <a:pt x="1108" y="1269"/>
                </a:lnTo>
                <a:lnTo>
                  <a:pt x="1108" y="1271"/>
                </a:lnTo>
                <a:lnTo>
                  <a:pt x="1108" y="1272"/>
                </a:lnTo>
                <a:lnTo>
                  <a:pt x="1108" y="1274"/>
                </a:lnTo>
                <a:lnTo>
                  <a:pt x="1108" y="1276"/>
                </a:lnTo>
                <a:lnTo>
                  <a:pt x="1109" y="1278"/>
                </a:lnTo>
                <a:lnTo>
                  <a:pt x="1109" y="1279"/>
                </a:lnTo>
                <a:lnTo>
                  <a:pt x="1111" y="1279"/>
                </a:lnTo>
                <a:lnTo>
                  <a:pt x="1111" y="1281"/>
                </a:lnTo>
                <a:lnTo>
                  <a:pt x="1109" y="1281"/>
                </a:lnTo>
                <a:lnTo>
                  <a:pt x="1109" y="1283"/>
                </a:lnTo>
                <a:lnTo>
                  <a:pt x="1109" y="1284"/>
                </a:lnTo>
                <a:lnTo>
                  <a:pt x="1111" y="1284"/>
                </a:lnTo>
                <a:lnTo>
                  <a:pt x="1113" y="1286"/>
                </a:lnTo>
                <a:lnTo>
                  <a:pt x="1113" y="1288"/>
                </a:lnTo>
                <a:lnTo>
                  <a:pt x="1113" y="1290"/>
                </a:lnTo>
                <a:lnTo>
                  <a:pt x="1113" y="1291"/>
                </a:lnTo>
                <a:lnTo>
                  <a:pt x="1113" y="1293"/>
                </a:lnTo>
                <a:lnTo>
                  <a:pt x="1111" y="1293"/>
                </a:lnTo>
                <a:lnTo>
                  <a:pt x="1109" y="1293"/>
                </a:lnTo>
                <a:lnTo>
                  <a:pt x="1109" y="1295"/>
                </a:lnTo>
                <a:lnTo>
                  <a:pt x="1111" y="1295"/>
                </a:lnTo>
                <a:lnTo>
                  <a:pt x="1111" y="1296"/>
                </a:lnTo>
                <a:lnTo>
                  <a:pt x="1113" y="1298"/>
                </a:lnTo>
                <a:lnTo>
                  <a:pt x="1114" y="1300"/>
                </a:lnTo>
                <a:lnTo>
                  <a:pt x="1116" y="1301"/>
                </a:lnTo>
                <a:lnTo>
                  <a:pt x="1120" y="1303"/>
                </a:lnTo>
                <a:lnTo>
                  <a:pt x="1121" y="1303"/>
                </a:lnTo>
                <a:lnTo>
                  <a:pt x="1123" y="1305"/>
                </a:lnTo>
                <a:lnTo>
                  <a:pt x="1125" y="1305"/>
                </a:lnTo>
                <a:lnTo>
                  <a:pt x="1125" y="1307"/>
                </a:lnTo>
                <a:lnTo>
                  <a:pt x="1126" y="1307"/>
                </a:lnTo>
                <a:lnTo>
                  <a:pt x="1126" y="1308"/>
                </a:lnTo>
                <a:lnTo>
                  <a:pt x="1128" y="1310"/>
                </a:lnTo>
                <a:lnTo>
                  <a:pt x="1128" y="1312"/>
                </a:lnTo>
                <a:lnTo>
                  <a:pt x="1130" y="1312"/>
                </a:lnTo>
                <a:lnTo>
                  <a:pt x="1130" y="1313"/>
                </a:lnTo>
                <a:lnTo>
                  <a:pt x="1130" y="1315"/>
                </a:lnTo>
                <a:lnTo>
                  <a:pt x="1130" y="1317"/>
                </a:lnTo>
                <a:lnTo>
                  <a:pt x="1132" y="1317"/>
                </a:lnTo>
                <a:lnTo>
                  <a:pt x="1132" y="1319"/>
                </a:lnTo>
                <a:lnTo>
                  <a:pt x="1133" y="1320"/>
                </a:lnTo>
                <a:lnTo>
                  <a:pt x="1133" y="1322"/>
                </a:lnTo>
                <a:lnTo>
                  <a:pt x="1133" y="1324"/>
                </a:lnTo>
                <a:lnTo>
                  <a:pt x="1135" y="1324"/>
                </a:lnTo>
                <a:lnTo>
                  <a:pt x="1135" y="1325"/>
                </a:lnTo>
                <a:lnTo>
                  <a:pt x="1137" y="1327"/>
                </a:lnTo>
                <a:lnTo>
                  <a:pt x="1137" y="1329"/>
                </a:lnTo>
                <a:lnTo>
                  <a:pt x="1138" y="1331"/>
                </a:lnTo>
                <a:lnTo>
                  <a:pt x="1138" y="1332"/>
                </a:lnTo>
                <a:lnTo>
                  <a:pt x="1140" y="1332"/>
                </a:lnTo>
                <a:lnTo>
                  <a:pt x="1140" y="1334"/>
                </a:lnTo>
                <a:lnTo>
                  <a:pt x="1140" y="1336"/>
                </a:lnTo>
                <a:lnTo>
                  <a:pt x="1140" y="1337"/>
                </a:lnTo>
                <a:lnTo>
                  <a:pt x="1142" y="1337"/>
                </a:lnTo>
                <a:lnTo>
                  <a:pt x="1142" y="1339"/>
                </a:lnTo>
                <a:lnTo>
                  <a:pt x="1142" y="1341"/>
                </a:lnTo>
                <a:lnTo>
                  <a:pt x="1143" y="1341"/>
                </a:lnTo>
                <a:lnTo>
                  <a:pt x="1143" y="1343"/>
                </a:lnTo>
                <a:lnTo>
                  <a:pt x="1142" y="1343"/>
                </a:lnTo>
                <a:lnTo>
                  <a:pt x="1143" y="1344"/>
                </a:lnTo>
                <a:lnTo>
                  <a:pt x="1143" y="1346"/>
                </a:lnTo>
                <a:lnTo>
                  <a:pt x="1145" y="1346"/>
                </a:lnTo>
                <a:lnTo>
                  <a:pt x="1145" y="1346"/>
                </a:lnTo>
                <a:lnTo>
                  <a:pt x="1145" y="1348"/>
                </a:lnTo>
                <a:lnTo>
                  <a:pt x="1147" y="1348"/>
                </a:lnTo>
                <a:lnTo>
                  <a:pt x="1147" y="1349"/>
                </a:lnTo>
                <a:lnTo>
                  <a:pt x="1147" y="1351"/>
                </a:lnTo>
                <a:lnTo>
                  <a:pt x="1149" y="1351"/>
                </a:lnTo>
                <a:lnTo>
                  <a:pt x="1149" y="1353"/>
                </a:lnTo>
                <a:lnTo>
                  <a:pt x="1149" y="1355"/>
                </a:lnTo>
                <a:lnTo>
                  <a:pt x="1149" y="1356"/>
                </a:lnTo>
                <a:lnTo>
                  <a:pt x="1150" y="1356"/>
                </a:lnTo>
                <a:lnTo>
                  <a:pt x="1150" y="1358"/>
                </a:lnTo>
                <a:lnTo>
                  <a:pt x="1150" y="1360"/>
                </a:lnTo>
                <a:lnTo>
                  <a:pt x="1152" y="1360"/>
                </a:lnTo>
                <a:lnTo>
                  <a:pt x="1152" y="1361"/>
                </a:lnTo>
                <a:lnTo>
                  <a:pt x="1152" y="1363"/>
                </a:lnTo>
                <a:lnTo>
                  <a:pt x="1154" y="1365"/>
                </a:lnTo>
                <a:lnTo>
                  <a:pt x="1155" y="1366"/>
                </a:lnTo>
                <a:lnTo>
                  <a:pt x="1155" y="1368"/>
                </a:lnTo>
                <a:lnTo>
                  <a:pt x="1157" y="1368"/>
                </a:lnTo>
                <a:lnTo>
                  <a:pt x="1157" y="1370"/>
                </a:lnTo>
                <a:lnTo>
                  <a:pt x="1157" y="1372"/>
                </a:lnTo>
                <a:lnTo>
                  <a:pt x="1157" y="1373"/>
                </a:lnTo>
                <a:lnTo>
                  <a:pt x="1157" y="1375"/>
                </a:lnTo>
                <a:lnTo>
                  <a:pt x="1159" y="1377"/>
                </a:lnTo>
                <a:lnTo>
                  <a:pt x="1161" y="1377"/>
                </a:lnTo>
                <a:lnTo>
                  <a:pt x="1162" y="1377"/>
                </a:lnTo>
                <a:lnTo>
                  <a:pt x="1162" y="1378"/>
                </a:lnTo>
                <a:lnTo>
                  <a:pt x="1162" y="1380"/>
                </a:lnTo>
                <a:lnTo>
                  <a:pt x="1164" y="1380"/>
                </a:lnTo>
                <a:lnTo>
                  <a:pt x="1164" y="1382"/>
                </a:lnTo>
                <a:lnTo>
                  <a:pt x="1164" y="1384"/>
                </a:lnTo>
                <a:lnTo>
                  <a:pt x="1164" y="1385"/>
                </a:lnTo>
                <a:lnTo>
                  <a:pt x="1164" y="1387"/>
                </a:lnTo>
                <a:lnTo>
                  <a:pt x="1166" y="1387"/>
                </a:lnTo>
                <a:lnTo>
                  <a:pt x="1166" y="1387"/>
                </a:lnTo>
                <a:lnTo>
                  <a:pt x="1167" y="1387"/>
                </a:lnTo>
                <a:lnTo>
                  <a:pt x="1167" y="1389"/>
                </a:lnTo>
                <a:lnTo>
                  <a:pt x="1169" y="1389"/>
                </a:lnTo>
                <a:lnTo>
                  <a:pt x="1169" y="1390"/>
                </a:lnTo>
                <a:lnTo>
                  <a:pt x="1169" y="1392"/>
                </a:lnTo>
                <a:lnTo>
                  <a:pt x="1171" y="1392"/>
                </a:lnTo>
                <a:lnTo>
                  <a:pt x="1171" y="1394"/>
                </a:lnTo>
                <a:lnTo>
                  <a:pt x="1171" y="1396"/>
                </a:lnTo>
                <a:lnTo>
                  <a:pt x="1173" y="1396"/>
                </a:lnTo>
                <a:lnTo>
                  <a:pt x="1173" y="1397"/>
                </a:lnTo>
                <a:lnTo>
                  <a:pt x="1174" y="1399"/>
                </a:lnTo>
                <a:lnTo>
                  <a:pt x="1174" y="1401"/>
                </a:lnTo>
                <a:lnTo>
                  <a:pt x="1176" y="1402"/>
                </a:lnTo>
                <a:lnTo>
                  <a:pt x="1176" y="1404"/>
                </a:lnTo>
                <a:lnTo>
                  <a:pt x="1176" y="1404"/>
                </a:lnTo>
                <a:lnTo>
                  <a:pt x="1176" y="1406"/>
                </a:lnTo>
                <a:lnTo>
                  <a:pt x="1176" y="1408"/>
                </a:lnTo>
                <a:lnTo>
                  <a:pt x="1176" y="1409"/>
                </a:lnTo>
                <a:lnTo>
                  <a:pt x="1176" y="1411"/>
                </a:lnTo>
                <a:lnTo>
                  <a:pt x="1176" y="1411"/>
                </a:lnTo>
                <a:lnTo>
                  <a:pt x="1176" y="1413"/>
                </a:lnTo>
                <a:lnTo>
                  <a:pt x="1176" y="1413"/>
                </a:lnTo>
                <a:lnTo>
                  <a:pt x="1176" y="1414"/>
                </a:lnTo>
                <a:lnTo>
                  <a:pt x="1176" y="1416"/>
                </a:lnTo>
                <a:lnTo>
                  <a:pt x="1176" y="1418"/>
                </a:lnTo>
                <a:lnTo>
                  <a:pt x="1178" y="1418"/>
                </a:lnTo>
                <a:lnTo>
                  <a:pt x="1179" y="1419"/>
                </a:lnTo>
                <a:lnTo>
                  <a:pt x="1179" y="1421"/>
                </a:lnTo>
                <a:lnTo>
                  <a:pt x="1181" y="1421"/>
                </a:lnTo>
                <a:lnTo>
                  <a:pt x="1181" y="1423"/>
                </a:lnTo>
                <a:lnTo>
                  <a:pt x="1181" y="1425"/>
                </a:lnTo>
                <a:lnTo>
                  <a:pt x="1183" y="1425"/>
                </a:lnTo>
                <a:lnTo>
                  <a:pt x="1183" y="1426"/>
                </a:lnTo>
                <a:lnTo>
                  <a:pt x="1185" y="1426"/>
                </a:lnTo>
                <a:lnTo>
                  <a:pt x="1185" y="1428"/>
                </a:lnTo>
                <a:lnTo>
                  <a:pt x="1186" y="1428"/>
                </a:lnTo>
                <a:lnTo>
                  <a:pt x="1188" y="1428"/>
                </a:lnTo>
                <a:lnTo>
                  <a:pt x="1188" y="1428"/>
                </a:lnTo>
                <a:lnTo>
                  <a:pt x="1190" y="1430"/>
                </a:lnTo>
                <a:lnTo>
                  <a:pt x="1191" y="1431"/>
                </a:lnTo>
                <a:lnTo>
                  <a:pt x="1191" y="1433"/>
                </a:lnTo>
                <a:lnTo>
                  <a:pt x="1193" y="1435"/>
                </a:lnTo>
                <a:lnTo>
                  <a:pt x="1195" y="1435"/>
                </a:lnTo>
                <a:lnTo>
                  <a:pt x="1196" y="1437"/>
                </a:lnTo>
                <a:lnTo>
                  <a:pt x="1198" y="1437"/>
                </a:lnTo>
                <a:lnTo>
                  <a:pt x="1198" y="1438"/>
                </a:lnTo>
                <a:lnTo>
                  <a:pt x="1200" y="1438"/>
                </a:lnTo>
                <a:lnTo>
                  <a:pt x="1202" y="1438"/>
                </a:lnTo>
                <a:lnTo>
                  <a:pt x="1202" y="1440"/>
                </a:lnTo>
                <a:lnTo>
                  <a:pt x="1203" y="1440"/>
                </a:lnTo>
                <a:lnTo>
                  <a:pt x="1203" y="1442"/>
                </a:lnTo>
                <a:lnTo>
                  <a:pt x="1205" y="1442"/>
                </a:lnTo>
                <a:lnTo>
                  <a:pt x="1207" y="1442"/>
                </a:lnTo>
                <a:lnTo>
                  <a:pt x="1207" y="1443"/>
                </a:lnTo>
                <a:lnTo>
                  <a:pt x="1208" y="1445"/>
                </a:lnTo>
                <a:lnTo>
                  <a:pt x="1210" y="1445"/>
                </a:lnTo>
                <a:lnTo>
                  <a:pt x="1210" y="1447"/>
                </a:lnTo>
                <a:lnTo>
                  <a:pt x="1212" y="1447"/>
                </a:lnTo>
                <a:lnTo>
                  <a:pt x="1214" y="1447"/>
                </a:lnTo>
                <a:lnTo>
                  <a:pt x="1215" y="1447"/>
                </a:lnTo>
                <a:lnTo>
                  <a:pt x="1215" y="1449"/>
                </a:lnTo>
                <a:lnTo>
                  <a:pt x="1217" y="1449"/>
                </a:lnTo>
                <a:lnTo>
                  <a:pt x="1217" y="1449"/>
                </a:lnTo>
                <a:lnTo>
                  <a:pt x="1217" y="1450"/>
                </a:lnTo>
                <a:lnTo>
                  <a:pt x="1219" y="1450"/>
                </a:lnTo>
                <a:lnTo>
                  <a:pt x="1220" y="1452"/>
                </a:lnTo>
                <a:lnTo>
                  <a:pt x="1222" y="1452"/>
                </a:lnTo>
                <a:lnTo>
                  <a:pt x="1222" y="1454"/>
                </a:lnTo>
                <a:lnTo>
                  <a:pt x="1224" y="1454"/>
                </a:lnTo>
                <a:lnTo>
                  <a:pt x="1226" y="1454"/>
                </a:lnTo>
                <a:lnTo>
                  <a:pt x="1227" y="1454"/>
                </a:lnTo>
                <a:lnTo>
                  <a:pt x="1227" y="1455"/>
                </a:lnTo>
                <a:lnTo>
                  <a:pt x="1227" y="1457"/>
                </a:lnTo>
                <a:lnTo>
                  <a:pt x="1229" y="1457"/>
                </a:lnTo>
                <a:lnTo>
                  <a:pt x="1231" y="1457"/>
                </a:lnTo>
                <a:lnTo>
                  <a:pt x="1231" y="1459"/>
                </a:lnTo>
                <a:lnTo>
                  <a:pt x="1232" y="1459"/>
                </a:lnTo>
                <a:lnTo>
                  <a:pt x="1234" y="1461"/>
                </a:lnTo>
                <a:lnTo>
                  <a:pt x="1236" y="1462"/>
                </a:lnTo>
                <a:lnTo>
                  <a:pt x="1237" y="1462"/>
                </a:lnTo>
                <a:lnTo>
                  <a:pt x="1239" y="1464"/>
                </a:lnTo>
                <a:lnTo>
                  <a:pt x="1239" y="1466"/>
                </a:lnTo>
                <a:lnTo>
                  <a:pt x="1241" y="1466"/>
                </a:lnTo>
                <a:lnTo>
                  <a:pt x="1241" y="1467"/>
                </a:lnTo>
                <a:lnTo>
                  <a:pt x="1241" y="1469"/>
                </a:lnTo>
                <a:lnTo>
                  <a:pt x="1243" y="1469"/>
                </a:lnTo>
                <a:lnTo>
                  <a:pt x="1243" y="1469"/>
                </a:lnTo>
                <a:lnTo>
                  <a:pt x="1244" y="1469"/>
                </a:lnTo>
                <a:lnTo>
                  <a:pt x="1246" y="1471"/>
                </a:lnTo>
                <a:lnTo>
                  <a:pt x="1248" y="1473"/>
                </a:lnTo>
                <a:lnTo>
                  <a:pt x="1249" y="1473"/>
                </a:lnTo>
                <a:lnTo>
                  <a:pt x="1249" y="1474"/>
                </a:lnTo>
                <a:lnTo>
                  <a:pt x="1251" y="1474"/>
                </a:lnTo>
                <a:lnTo>
                  <a:pt x="1251" y="1476"/>
                </a:lnTo>
                <a:lnTo>
                  <a:pt x="1253" y="1476"/>
                </a:lnTo>
                <a:lnTo>
                  <a:pt x="1253" y="1478"/>
                </a:lnTo>
                <a:lnTo>
                  <a:pt x="1255" y="1478"/>
                </a:lnTo>
                <a:lnTo>
                  <a:pt x="1255" y="1479"/>
                </a:lnTo>
                <a:lnTo>
                  <a:pt x="1255" y="1481"/>
                </a:lnTo>
                <a:lnTo>
                  <a:pt x="1255" y="1483"/>
                </a:lnTo>
                <a:lnTo>
                  <a:pt x="1255" y="1484"/>
                </a:lnTo>
                <a:lnTo>
                  <a:pt x="1256" y="1484"/>
                </a:lnTo>
                <a:lnTo>
                  <a:pt x="1256" y="1486"/>
                </a:lnTo>
                <a:lnTo>
                  <a:pt x="1256" y="1488"/>
                </a:lnTo>
                <a:lnTo>
                  <a:pt x="1256" y="1490"/>
                </a:lnTo>
                <a:lnTo>
                  <a:pt x="1256" y="1491"/>
                </a:lnTo>
                <a:lnTo>
                  <a:pt x="1258" y="1491"/>
                </a:lnTo>
                <a:lnTo>
                  <a:pt x="1258" y="1493"/>
                </a:lnTo>
                <a:lnTo>
                  <a:pt x="1258" y="1495"/>
                </a:lnTo>
                <a:lnTo>
                  <a:pt x="1258" y="1496"/>
                </a:lnTo>
                <a:lnTo>
                  <a:pt x="1258" y="1496"/>
                </a:lnTo>
                <a:lnTo>
                  <a:pt x="1258" y="1498"/>
                </a:lnTo>
                <a:lnTo>
                  <a:pt x="1258" y="1500"/>
                </a:lnTo>
                <a:lnTo>
                  <a:pt x="1258" y="1502"/>
                </a:lnTo>
                <a:lnTo>
                  <a:pt x="1258" y="1503"/>
                </a:lnTo>
                <a:lnTo>
                  <a:pt x="1260" y="1503"/>
                </a:lnTo>
                <a:lnTo>
                  <a:pt x="1258" y="1505"/>
                </a:lnTo>
                <a:lnTo>
                  <a:pt x="1260" y="1507"/>
                </a:lnTo>
                <a:lnTo>
                  <a:pt x="1260" y="1508"/>
                </a:lnTo>
                <a:lnTo>
                  <a:pt x="1260" y="1510"/>
                </a:lnTo>
                <a:lnTo>
                  <a:pt x="1260" y="1510"/>
                </a:lnTo>
                <a:lnTo>
                  <a:pt x="1260" y="1512"/>
                </a:lnTo>
                <a:lnTo>
                  <a:pt x="1260" y="1514"/>
                </a:lnTo>
                <a:lnTo>
                  <a:pt x="1261" y="1514"/>
                </a:lnTo>
                <a:lnTo>
                  <a:pt x="1261" y="1515"/>
                </a:lnTo>
                <a:lnTo>
                  <a:pt x="1260" y="1515"/>
                </a:lnTo>
                <a:lnTo>
                  <a:pt x="1260" y="1517"/>
                </a:lnTo>
                <a:lnTo>
                  <a:pt x="1261" y="1517"/>
                </a:lnTo>
                <a:lnTo>
                  <a:pt x="1261" y="1519"/>
                </a:lnTo>
                <a:lnTo>
                  <a:pt x="1261" y="1520"/>
                </a:lnTo>
                <a:lnTo>
                  <a:pt x="1263" y="1520"/>
                </a:lnTo>
                <a:lnTo>
                  <a:pt x="1263" y="1522"/>
                </a:lnTo>
                <a:lnTo>
                  <a:pt x="1263" y="1524"/>
                </a:lnTo>
                <a:lnTo>
                  <a:pt x="1263" y="1526"/>
                </a:lnTo>
                <a:lnTo>
                  <a:pt x="1263" y="1527"/>
                </a:lnTo>
                <a:lnTo>
                  <a:pt x="1263" y="1529"/>
                </a:lnTo>
                <a:lnTo>
                  <a:pt x="1263" y="1531"/>
                </a:lnTo>
                <a:lnTo>
                  <a:pt x="1263" y="1532"/>
                </a:lnTo>
                <a:lnTo>
                  <a:pt x="1263" y="1534"/>
                </a:lnTo>
                <a:lnTo>
                  <a:pt x="1263" y="1536"/>
                </a:lnTo>
                <a:lnTo>
                  <a:pt x="1263" y="1538"/>
                </a:lnTo>
                <a:lnTo>
                  <a:pt x="1263" y="1539"/>
                </a:lnTo>
                <a:lnTo>
                  <a:pt x="1263" y="1541"/>
                </a:lnTo>
                <a:lnTo>
                  <a:pt x="1263" y="1543"/>
                </a:lnTo>
                <a:lnTo>
                  <a:pt x="1263" y="1544"/>
                </a:lnTo>
                <a:lnTo>
                  <a:pt x="1263" y="1546"/>
                </a:lnTo>
                <a:lnTo>
                  <a:pt x="1263" y="1548"/>
                </a:lnTo>
                <a:lnTo>
                  <a:pt x="1261" y="1548"/>
                </a:lnTo>
                <a:lnTo>
                  <a:pt x="1261" y="1549"/>
                </a:lnTo>
                <a:lnTo>
                  <a:pt x="1261" y="1551"/>
                </a:lnTo>
                <a:lnTo>
                  <a:pt x="1261" y="1551"/>
                </a:lnTo>
                <a:lnTo>
                  <a:pt x="1261" y="1553"/>
                </a:lnTo>
                <a:lnTo>
                  <a:pt x="1263" y="1553"/>
                </a:lnTo>
                <a:lnTo>
                  <a:pt x="1265" y="1553"/>
                </a:lnTo>
                <a:lnTo>
                  <a:pt x="1265" y="1555"/>
                </a:lnTo>
                <a:lnTo>
                  <a:pt x="1265" y="1556"/>
                </a:lnTo>
                <a:lnTo>
                  <a:pt x="1263" y="1556"/>
                </a:lnTo>
                <a:lnTo>
                  <a:pt x="1263" y="1558"/>
                </a:lnTo>
                <a:lnTo>
                  <a:pt x="1265" y="1560"/>
                </a:lnTo>
                <a:lnTo>
                  <a:pt x="1265" y="1561"/>
                </a:lnTo>
                <a:lnTo>
                  <a:pt x="1265" y="1563"/>
                </a:lnTo>
                <a:lnTo>
                  <a:pt x="1265" y="1565"/>
                </a:lnTo>
                <a:lnTo>
                  <a:pt x="1265" y="1567"/>
                </a:lnTo>
                <a:lnTo>
                  <a:pt x="1265" y="1568"/>
                </a:lnTo>
                <a:lnTo>
                  <a:pt x="1265" y="1570"/>
                </a:lnTo>
                <a:lnTo>
                  <a:pt x="1265" y="1572"/>
                </a:lnTo>
                <a:lnTo>
                  <a:pt x="1267" y="1572"/>
                </a:lnTo>
                <a:lnTo>
                  <a:pt x="1267" y="1573"/>
                </a:lnTo>
                <a:lnTo>
                  <a:pt x="1267" y="1575"/>
                </a:lnTo>
                <a:lnTo>
                  <a:pt x="1268" y="1575"/>
                </a:lnTo>
                <a:lnTo>
                  <a:pt x="1268" y="1577"/>
                </a:lnTo>
                <a:lnTo>
                  <a:pt x="1268" y="1579"/>
                </a:lnTo>
                <a:lnTo>
                  <a:pt x="1268" y="1580"/>
                </a:lnTo>
                <a:lnTo>
                  <a:pt x="1268" y="1582"/>
                </a:lnTo>
                <a:lnTo>
                  <a:pt x="1268" y="1584"/>
                </a:lnTo>
                <a:lnTo>
                  <a:pt x="1267" y="1584"/>
                </a:lnTo>
                <a:lnTo>
                  <a:pt x="1267" y="1585"/>
                </a:lnTo>
                <a:lnTo>
                  <a:pt x="1267" y="1587"/>
                </a:lnTo>
                <a:lnTo>
                  <a:pt x="1267" y="1589"/>
                </a:lnTo>
                <a:lnTo>
                  <a:pt x="1268" y="1591"/>
                </a:lnTo>
                <a:lnTo>
                  <a:pt x="1268" y="1592"/>
                </a:lnTo>
                <a:lnTo>
                  <a:pt x="1268" y="1592"/>
                </a:lnTo>
                <a:lnTo>
                  <a:pt x="1268" y="1594"/>
                </a:lnTo>
                <a:lnTo>
                  <a:pt x="1270" y="1594"/>
                </a:lnTo>
                <a:lnTo>
                  <a:pt x="1270" y="1596"/>
                </a:lnTo>
                <a:lnTo>
                  <a:pt x="1270" y="1597"/>
                </a:lnTo>
                <a:lnTo>
                  <a:pt x="1270" y="1599"/>
                </a:lnTo>
                <a:lnTo>
                  <a:pt x="1270" y="1601"/>
                </a:lnTo>
                <a:lnTo>
                  <a:pt x="1270" y="1602"/>
                </a:lnTo>
                <a:lnTo>
                  <a:pt x="1268" y="1602"/>
                </a:lnTo>
                <a:lnTo>
                  <a:pt x="1268" y="1604"/>
                </a:lnTo>
                <a:lnTo>
                  <a:pt x="1270" y="1604"/>
                </a:lnTo>
                <a:lnTo>
                  <a:pt x="1270" y="1606"/>
                </a:lnTo>
                <a:lnTo>
                  <a:pt x="1270" y="1608"/>
                </a:lnTo>
                <a:lnTo>
                  <a:pt x="1268" y="1608"/>
                </a:lnTo>
                <a:lnTo>
                  <a:pt x="1268" y="1609"/>
                </a:lnTo>
                <a:lnTo>
                  <a:pt x="1270" y="1609"/>
                </a:lnTo>
                <a:lnTo>
                  <a:pt x="1270" y="1611"/>
                </a:lnTo>
                <a:lnTo>
                  <a:pt x="1270" y="1613"/>
                </a:lnTo>
                <a:lnTo>
                  <a:pt x="1270" y="1614"/>
                </a:lnTo>
                <a:lnTo>
                  <a:pt x="1270" y="1616"/>
                </a:lnTo>
                <a:lnTo>
                  <a:pt x="1268" y="1616"/>
                </a:lnTo>
                <a:lnTo>
                  <a:pt x="1268" y="1618"/>
                </a:lnTo>
                <a:lnTo>
                  <a:pt x="1268" y="1620"/>
                </a:lnTo>
                <a:lnTo>
                  <a:pt x="1268" y="1621"/>
                </a:lnTo>
                <a:lnTo>
                  <a:pt x="1268" y="1623"/>
                </a:lnTo>
                <a:lnTo>
                  <a:pt x="1270" y="1623"/>
                </a:lnTo>
                <a:lnTo>
                  <a:pt x="1270" y="1625"/>
                </a:lnTo>
                <a:lnTo>
                  <a:pt x="1270" y="1626"/>
                </a:lnTo>
                <a:lnTo>
                  <a:pt x="1270" y="1628"/>
                </a:lnTo>
                <a:lnTo>
                  <a:pt x="1270" y="1630"/>
                </a:lnTo>
                <a:lnTo>
                  <a:pt x="1270" y="1632"/>
                </a:lnTo>
                <a:lnTo>
                  <a:pt x="1268" y="1632"/>
                </a:lnTo>
                <a:lnTo>
                  <a:pt x="1268" y="1633"/>
                </a:lnTo>
                <a:lnTo>
                  <a:pt x="1268" y="1633"/>
                </a:lnTo>
                <a:lnTo>
                  <a:pt x="1268" y="1635"/>
                </a:lnTo>
                <a:lnTo>
                  <a:pt x="1268" y="1637"/>
                </a:lnTo>
                <a:lnTo>
                  <a:pt x="1268" y="1638"/>
                </a:lnTo>
                <a:lnTo>
                  <a:pt x="1270" y="1638"/>
                </a:lnTo>
                <a:lnTo>
                  <a:pt x="1272" y="1640"/>
                </a:lnTo>
                <a:lnTo>
                  <a:pt x="1272" y="1642"/>
                </a:lnTo>
                <a:lnTo>
                  <a:pt x="1272" y="1644"/>
                </a:lnTo>
                <a:lnTo>
                  <a:pt x="1273" y="1644"/>
                </a:lnTo>
                <a:lnTo>
                  <a:pt x="1272" y="1645"/>
                </a:lnTo>
                <a:lnTo>
                  <a:pt x="1273" y="1645"/>
                </a:lnTo>
                <a:lnTo>
                  <a:pt x="1273" y="1647"/>
                </a:lnTo>
                <a:lnTo>
                  <a:pt x="1273" y="1649"/>
                </a:lnTo>
                <a:lnTo>
                  <a:pt x="1273" y="1650"/>
                </a:lnTo>
                <a:lnTo>
                  <a:pt x="1273" y="1652"/>
                </a:lnTo>
                <a:lnTo>
                  <a:pt x="1273" y="1654"/>
                </a:lnTo>
                <a:lnTo>
                  <a:pt x="1272" y="1654"/>
                </a:lnTo>
                <a:lnTo>
                  <a:pt x="1272" y="1656"/>
                </a:lnTo>
                <a:lnTo>
                  <a:pt x="1272" y="1657"/>
                </a:lnTo>
                <a:lnTo>
                  <a:pt x="1272" y="1659"/>
                </a:lnTo>
                <a:lnTo>
                  <a:pt x="1272" y="1661"/>
                </a:lnTo>
                <a:lnTo>
                  <a:pt x="1272" y="1662"/>
                </a:lnTo>
                <a:lnTo>
                  <a:pt x="1273" y="1662"/>
                </a:lnTo>
                <a:lnTo>
                  <a:pt x="1273" y="1664"/>
                </a:lnTo>
                <a:lnTo>
                  <a:pt x="1273" y="1666"/>
                </a:lnTo>
                <a:lnTo>
                  <a:pt x="1273" y="1667"/>
                </a:lnTo>
                <a:lnTo>
                  <a:pt x="1275" y="1669"/>
                </a:lnTo>
                <a:lnTo>
                  <a:pt x="1275" y="1673"/>
                </a:lnTo>
                <a:lnTo>
                  <a:pt x="1277" y="1673"/>
                </a:lnTo>
                <a:lnTo>
                  <a:pt x="1277" y="1674"/>
                </a:lnTo>
                <a:lnTo>
                  <a:pt x="1279" y="1676"/>
                </a:lnTo>
                <a:lnTo>
                  <a:pt x="1279" y="1678"/>
                </a:lnTo>
                <a:lnTo>
                  <a:pt x="1279" y="1679"/>
                </a:lnTo>
                <a:lnTo>
                  <a:pt x="1279" y="1681"/>
                </a:lnTo>
                <a:lnTo>
                  <a:pt x="1279" y="1683"/>
                </a:lnTo>
                <a:lnTo>
                  <a:pt x="1280" y="1683"/>
                </a:lnTo>
                <a:lnTo>
                  <a:pt x="1280" y="1685"/>
                </a:lnTo>
                <a:lnTo>
                  <a:pt x="1282" y="1685"/>
                </a:lnTo>
                <a:lnTo>
                  <a:pt x="1282" y="1686"/>
                </a:lnTo>
                <a:lnTo>
                  <a:pt x="1282" y="1688"/>
                </a:lnTo>
                <a:lnTo>
                  <a:pt x="1282" y="1690"/>
                </a:lnTo>
                <a:lnTo>
                  <a:pt x="1282" y="1691"/>
                </a:lnTo>
                <a:lnTo>
                  <a:pt x="1282" y="1693"/>
                </a:lnTo>
                <a:lnTo>
                  <a:pt x="1282" y="1695"/>
                </a:lnTo>
                <a:lnTo>
                  <a:pt x="1280" y="1697"/>
                </a:lnTo>
                <a:lnTo>
                  <a:pt x="1282" y="1698"/>
                </a:lnTo>
                <a:lnTo>
                  <a:pt x="1282" y="1700"/>
                </a:lnTo>
                <a:lnTo>
                  <a:pt x="1282" y="1702"/>
                </a:lnTo>
                <a:lnTo>
                  <a:pt x="1284" y="1702"/>
                </a:lnTo>
                <a:lnTo>
                  <a:pt x="1284" y="1703"/>
                </a:lnTo>
                <a:lnTo>
                  <a:pt x="1284" y="1705"/>
                </a:lnTo>
                <a:lnTo>
                  <a:pt x="1284" y="1707"/>
                </a:lnTo>
                <a:lnTo>
                  <a:pt x="1282" y="1707"/>
                </a:lnTo>
                <a:lnTo>
                  <a:pt x="1282" y="1709"/>
                </a:lnTo>
                <a:lnTo>
                  <a:pt x="1282" y="1710"/>
                </a:lnTo>
                <a:lnTo>
                  <a:pt x="1282" y="1712"/>
                </a:lnTo>
                <a:lnTo>
                  <a:pt x="1282" y="1714"/>
                </a:lnTo>
                <a:lnTo>
                  <a:pt x="1282" y="1715"/>
                </a:lnTo>
                <a:lnTo>
                  <a:pt x="1282" y="1717"/>
                </a:lnTo>
                <a:lnTo>
                  <a:pt x="1284" y="1717"/>
                </a:lnTo>
                <a:lnTo>
                  <a:pt x="1284" y="1717"/>
                </a:lnTo>
                <a:lnTo>
                  <a:pt x="1284" y="1719"/>
                </a:lnTo>
                <a:lnTo>
                  <a:pt x="1284" y="1721"/>
                </a:lnTo>
                <a:lnTo>
                  <a:pt x="1284" y="1722"/>
                </a:lnTo>
                <a:lnTo>
                  <a:pt x="1284" y="1724"/>
                </a:lnTo>
                <a:lnTo>
                  <a:pt x="1284" y="1726"/>
                </a:lnTo>
                <a:lnTo>
                  <a:pt x="1282" y="1727"/>
                </a:lnTo>
                <a:lnTo>
                  <a:pt x="1282" y="1729"/>
                </a:lnTo>
                <a:lnTo>
                  <a:pt x="1282" y="1731"/>
                </a:lnTo>
                <a:lnTo>
                  <a:pt x="1280" y="1732"/>
                </a:lnTo>
                <a:lnTo>
                  <a:pt x="1282" y="1734"/>
                </a:lnTo>
                <a:lnTo>
                  <a:pt x="1282" y="1736"/>
                </a:lnTo>
                <a:lnTo>
                  <a:pt x="1282" y="1738"/>
                </a:lnTo>
                <a:lnTo>
                  <a:pt x="1280" y="1739"/>
                </a:lnTo>
                <a:lnTo>
                  <a:pt x="1280" y="1741"/>
                </a:lnTo>
                <a:lnTo>
                  <a:pt x="1282" y="1741"/>
                </a:lnTo>
                <a:lnTo>
                  <a:pt x="1282" y="1743"/>
                </a:lnTo>
                <a:lnTo>
                  <a:pt x="1282" y="1744"/>
                </a:lnTo>
                <a:lnTo>
                  <a:pt x="1282" y="1746"/>
                </a:lnTo>
                <a:lnTo>
                  <a:pt x="1282" y="1748"/>
                </a:lnTo>
                <a:lnTo>
                  <a:pt x="1282" y="1750"/>
                </a:lnTo>
                <a:lnTo>
                  <a:pt x="1280" y="1750"/>
                </a:lnTo>
                <a:lnTo>
                  <a:pt x="1280" y="1751"/>
                </a:lnTo>
                <a:lnTo>
                  <a:pt x="1280" y="1753"/>
                </a:lnTo>
                <a:lnTo>
                  <a:pt x="1282" y="1755"/>
                </a:lnTo>
                <a:lnTo>
                  <a:pt x="1282" y="1756"/>
                </a:lnTo>
                <a:lnTo>
                  <a:pt x="1282" y="1758"/>
                </a:lnTo>
                <a:lnTo>
                  <a:pt x="1280" y="1758"/>
                </a:lnTo>
                <a:lnTo>
                  <a:pt x="1279" y="1758"/>
                </a:lnTo>
                <a:lnTo>
                  <a:pt x="1277" y="1758"/>
                </a:lnTo>
                <a:lnTo>
                  <a:pt x="1277" y="1758"/>
                </a:lnTo>
                <a:lnTo>
                  <a:pt x="1279" y="1760"/>
                </a:lnTo>
                <a:lnTo>
                  <a:pt x="1279" y="1762"/>
                </a:lnTo>
                <a:lnTo>
                  <a:pt x="1279" y="1763"/>
                </a:lnTo>
                <a:lnTo>
                  <a:pt x="1279" y="1765"/>
                </a:lnTo>
                <a:lnTo>
                  <a:pt x="1280" y="1765"/>
                </a:lnTo>
                <a:lnTo>
                  <a:pt x="1280" y="1767"/>
                </a:lnTo>
                <a:lnTo>
                  <a:pt x="1282" y="1767"/>
                </a:lnTo>
                <a:lnTo>
                  <a:pt x="1282" y="1768"/>
                </a:lnTo>
                <a:lnTo>
                  <a:pt x="1284" y="1770"/>
                </a:lnTo>
                <a:lnTo>
                  <a:pt x="1284" y="1772"/>
                </a:lnTo>
                <a:lnTo>
                  <a:pt x="1284" y="1774"/>
                </a:lnTo>
                <a:lnTo>
                  <a:pt x="1284" y="1775"/>
                </a:lnTo>
                <a:lnTo>
                  <a:pt x="1284" y="1777"/>
                </a:lnTo>
                <a:lnTo>
                  <a:pt x="1285" y="1777"/>
                </a:lnTo>
                <a:lnTo>
                  <a:pt x="1285" y="1779"/>
                </a:lnTo>
                <a:lnTo>
                  <a:pt x="1285" y="1780"/>
                </a:lnTo>
                <a:lnTo>
                  <a:pt x="1287" y="1780"/>
                </a:lnTo>
                <a:lnTo>
                  <a:pt x="1289" y="1782"/>
                </a:lnTo>
                <a:lnTo>
                  <a:pt x="1290" y="1785"/>
                </a:lnTo>
                <a:lnTo>
                  <a:pt x="1290" y="1787"/>
                </a:lnTo>
                <a:lnTo>
                  <a:pt x="1292" y="1789"/>
                </a:lnTo>
                <a:lnTo>
                  <a:pt x="1292" y="1791"/>
                </a:lnTo>
                <a:lnTo>
                  <a:pt x="1292" y="1792"/>
                </a:lnTo>
                <a:lnTo>
                  <a:pt x="1292" y="1794"/>
                </a:lnTo>
                <a:lnTo>
                  <a:pt x="1292" y="1796"/>
                </a:lnTo>
                <a:lnTo>
                  <a:pt x="1292" y="1797"/>
                </a:lnTo>
                <a:lnTo>
                  <a:pt x="1290" y="1797"/>
                </a:lnTo>
                <a:lnTo>
                  <a:pt x="1289" y="1799"/>
                </a:lnTo>
                <a:lnTo>
                  <a:pt x="1290" y="1799"/>
                </a:lnTo>
                <a:lnTo>
                  <a:pt x="1290" y="1799"/>
                </a:lnTo>
                <a:lnTo>
                  <a:pt x="1290" y="1801"/>
                </a:lnTo>
                <a:lnTo>
                  <a:pt x="1290" y="1803"/>
                </a:lnTo>
                <a:lnTo>
                  <a:pt x="1290" y="1804"/>
                </a:lnTo>
                <a:lnTo>
                  <a:pt x="1292" y="1804"/>
                </a:lnTo>
                <a:lnTo>
                  <a:pt x="1292" y="1806"/>
                </a:lnTo>
                <a:lnTo>
                  <a:pt x="1292" y="1808"/>
                </a:lnTo>
                <a:lnTo>
                  <a:pt x="1292" y="1809"/>
                </a:lnTo>
                <a:lnTo>
                  <a:pt x="1292" y="1811"/>
                </a:lnTo>
                <a:lnTo>
                  <a:pt x="1292" y="1813"/>
                </a:lnTo>
                <a:lnTo>
                  <a:pt x="1292" y="1815"/>
                </a:lnTo>
                <a:lnTo>
                  <a:pt x="1294" y="1815"/>
                </a:lnTo>
                <a:lnTo>
                  <a:pt x="1294" y="1816"/>
                </a:lnTo>
                <a:lnTo>
                  <a:pt x="1296" y="1818"/>
                </a:lnTo>
                <a:lnTo>
                  <a:pt x="1296" y="1820"/>
                </a:lnTo>
                <a:lnTo>
                  <a:pt x="1296" y="1821"/>
                </a:lnTo>
                <a:lnTo>
                  <a:pt x="1297" y="1821"/>
                </a:lnTo>
                <a:lnTo>
                  <a:pt x="1299" y="1821"/>
                </a:lnTo>
                <a:lnTo>
                  <a:pt x="1299" y="1823"/>
                </a:lnTo>
                <a:lnTo>
                  <a:pt x="1297" y="1825"/>
                </a:lnTo>
                <a:lnTo>
                  <a:pt x="1299" y="1825"/>
                </a:lnTo>
                <a:lnTo>
                  <a:pt x="1299" y="1827"/>
                </a:lnTo>
                <a:lnTo>
                  <a:pt x="1297" y="1827"/>
                </a:lnTo>
                <a:lnTo>
                  <a:pt x="1296" y="1827"/>
                </a:lnTo>
                <a:lnTo>
                  <a:pt x="1296" y="1828"/>
                </a:lnTo>
                <a:lnTo>
                  <a:pt x="1297" y="1828"/>
                </a:lnTo>
                <a:lnTo>
                  <a:pt x="1297" y="1830"/>
                </a:lnTo>
                <a:lnTo>
                  <a:pt x="1297" y="1832"/>
                </a:lnTo>
                <a:lnTo>
                  <a:pt x="1296" y="1832"/>
                </a:lnTo>
                <a:lnTo>
                  <a:pt x="1297" y="1833"/>
                </a:lnTo>
                <a:lnTo>
                  <a:pt x="1297" y="1835"/>
                </a:lnTo>
                <a:lnTo>
                  <a:pt x="1297" y="1837"/>
                </a:lnTo>
                <a:lnTo>
                  <a:pt x="1299" y="1837"/>
                </a:lnTo>
                <a:lnTo>
                  <a:pt x="1299" y="1839"/>
                </a:lnTo>
                <a:lnTo>
                  <a:pt x="1299" y="1840"/>
                </a:lnTo>
                <a:lnTo>
                  <a:pt x="1299" y="1840"/>
                </a:lnTo>
                <a:lnTo>
                  <a:pt x="1299" y="1842"/>
                </a:lnTo>
                <a:lnTo>
                  <a:pt x="1299" y="1844"/>
                </a:lnTo>
                <a:lnTo>
                  <a:pt x="1299" y="1845"/>
                </a:lnTo>
                <a:lnTo>
                  <a:pt x="1299" y="1847"/>
                </a:lnTo>
                <a:lnTo>
                  <a:pt x="1299" y="1849"/>
                </a:lnTo>
                <a:lnTo>
                  <a:pt x="1301" y="1849"/>
                </a:lnTo>
                <a:lnTo>
                  <a:pt x="1301" y="1847"/>
                </a:lnTo>
                <a:lnTo>
                  <a:pt x="1302" y="1847"/>
                </a:lnTo>
                <a:lnTo>
                  <a:pt x="1304" y="1847"/>
                </a:lnTo>
                <a:lnTo>
                  <a:pt x="1306" y="1847"/>
                </a:lnTo>
                <a:lnTo>
                  <a:pt x="1306" y="1845"/>
                </a:lnTo>
                <a:lnTo>
                  <a:pt x="1304" y="1844"/>
                </a:lnTo>
                <a:lnTo>
                  <a:pt x="1306" y="1844"/>
                </a:lnTo>
                <a:lnTo>
                  <a:pt x="1306" y="1842"/>
                </a:lnTo>
                <a:lnTo>
                  <a:pt x="1304" y="1842"/>
                </a:lnTo>
                <a:lnTo>
                  <a:pt x="1304" y="1840"/>
                </a:lnTo>
                <a:lnTo>
                  <a:pt x="1306" y="1840"/>
                </a:lnTo>
                <a:lnTo>
                  <a:pt x="1304" y="1840"/>
                </a:lnTo>
                <a:lnTo>
                  <a:pt x="1302" y="1839"/>
                </a:lnTo>
                <a:lnTo>
                  <a:pt x="1301" y="1839"/>
                </a:lnTo>
                <a:lnTo>
                  <a:pt x="1301" y="1837"/>
                </a:lnTo>
                <a:lnTo>
                  <a:pt x="1299" y="1837"/>
                </a:lnTo>
                <a:lnTo>
                  <a:pt x="1299" y="1835"/>
                </a:lnTo>
                <a:lnTo>
                  <a:pt x="1301" y="1835"/>
                </a:lnTo>
                <a:lnTo>
                  <a:pt x="1301" y="1837"/>
                </a:lnTo>
                <a:lnTo>
                  <a:pt x="1302" y="1835"/>
                </a:lnTo>
                <a:lnTo>
                  <a:pt x="1302" y="1833"/>
                </a:lnTo>
                <a:lnTo>
                  <a:pt x="1302" y="1832"/>
                </a:lnTo>
                <a:lnTo>
                  <a:pt x="1302" y="1830"/>
                </a:lnTo>
                <a:lnTo>
                  <a:pt x="1301" y="1830"/>
                </a:lnTo>
                <a:lnTo>
                  <a:pt x="1301" y="1828"/>
                </a:lnTo>
                <a:lnTo>
                  <a:pt x="1299" y="1828"/>
                </a:lnTo>
                <a:lnTo>
                  <a:pt x="1299" y="1827"/>
                </a:lnTo>
                <a:lnTo>
                  <a:pt x="1299" y="1825"/>
                </a:lnTo>
                <a:lnTo>
                  <a:pt x="1301" y="1825"/>
                </a:lnTo>
                <a:lnTo>
                  <a:pt x="1302" y="1825"/>
                </a:lnTo>
                <a:lnTo>
                  <a:pt x="1302" y="1823"/>
                </a:lnTo>
                <a:lnTo>
                  <a:pt x="1302" y="1821"/>
                </a:lnTo>
                <a:lnTo>
                  <a:pt x="1302" y="1820"/>
                </a:lnTo>
                <a:lnTo>
                  <a:pt x="1304" y="1820"/>
                </a:lnTo>
                <a:lnTo>
                  <a:pt x="1306" y="1820"/>
                </a:lnTo>
                <a:lnTo>
                  <a:pt x="1306" y="1821"/>
                </a:lnTo>
                <a:lnTo>
                  <a:pt x="1308" y="1821"/>
                </a:lnTo>
                <a:lnTo>
                  <a:pt x="1308" y="1823"/>
                </a:lnTo>
                <a:lnTo>
                  <a:pt x="1308" y="1825"/>
                </a:lnTo>
                <a:lnTo>
                  <a:pt x="1308" y="1827"/>
                </a:lnTo>
                <a:lnTo>
                  <a:pt x="1309" y="1828"/>
                </a:lnTo>
                <a:lnTo>
                  <a:pt x="1311" y="1828"/>
                </a:lnTo>
                <a:lnTo>
                  <a:pt x="1311" y="1830"/>
                </a:lnTo>
                <a:lnTo>
                  <a:pt x="1313" y="1830"/>
                </a:lnTo>
                <a:lnTo>
                  <a:pt x="1313" y="1832"/>
                </a:lnTo>
                <a:lnTo>
                  <a:pt x="1314" y="1833"/>
                </a:lnTo>
                <a:lnTo>
                  <a:pt x="1313" y="1833"/>
                </a:lnTo>
                <a:lnTo>
                  <a:pt x="1313" y="1832"/>
                </a:lnTo>
                <a:lnTo>
                  <a:pt x="1311" y="1830"/>
                </a:lnTo>
                <a:lnTo>
                  <a:pt x="1309" y="1832"/>
                </a:lnTo>
                <a:lnTo>
                  <a:pt x="1309" y="1833"/>
                </a:lnTo>
                <a:lnTo>
                  <a:pt x="1311" y="1833"/>
                </a:lnTo>
                <a:lnTo>
                  <a:pt x="1311" y="1835"/>
                </a:lnTo>
                <a:lnTo>
                  <a:pt x="1311" y="1837"/>
                </a:lnTo>
                <a:lnTo>
                  <a:pt x="1311" y="1839"/>
                </a:lnTo>
                <a:lnTo>
                  <a:pt x="1309" y="1839"/>
                </a:lnTo>
                <a:lnTo>
                  <a:pt x="1311" y="1840"/>
                </a:lnTo>
                <a:lnTo>
                  <a:pt x="1313" y="1840"/>
                </a:lnTo>
                <a:lnTo>
                  <a:pt x="1313" y="1840"/>
                </a:lnTo>
                <a:lnTo>
                  <a:pt x="1314" y="1840"/>
                </a:lnTo>
                <a:lnTo>
                  <a:pt x="1314" y="1842"/>
                </a:lnTo>
                <a:lnTo>
                  <a:pt x="1313" y="1842"/>
                </a:lnTo>
                <a:lnTo>
                  <a:pt x="1313" y="1844"/>
                </a:lnTo>
                <a:lnTo>
                  <a:pt x="1313" y="1845"/>
                </a:lnTo>
                <a:lnTo>
                  <a:pt x="1311" y="1845"/>
                </a:lnTo>
                <a:lnTo>
                  <a:pt x="1313" y="1847"/>
                </a:lnTo>
                <a:lnTo>
                  <a:pt x="1313" y="1849"/>
                </a:lnTo>
                <a:lnTo>
                  <a:pt x="1314" y="1850"/>
                </a:lnTo>
                <a:lnTo>
                  <a:pt x="1314" y="1852"/>
                </a:lnTo>
                <a:lnTo>
                  <a:pt x="1316" y="1852"/>
                </a:lnTo>
                <a:lnTo>
                  <a:pt x="1318" y="1854"/>
                </a:lnTo>
                <a:lnTo>
                  <a:pt x="1316" y="1854"/>
                </a:lnTo>
                <a:lnTo>
                  <a:pt x="1314" y="1852"/>
                </a:lnTo>
                <a:lnTo>
                  <a:pt x="1314" y="1854"/>
                </a:lnTo>
                <a:lnTo>
                  <a:pt x="1313" y="1856"/>
                </a:lnTo>
                <a:lnTo>
                  <a:pt x="1313" y="1857"/>
                </a:lnTo>
                <a:lnTo>
                  <a:pt x="1314" y="1857"/>
                </a:lnTo>
                <a:lnTo>
                  <a:pt x="1314" y="1859"/>
                </a:lnTo>
                <a:lnTo>
                  <a:pt x="1316" y="1859"/>
                </a:lnTo>
                <a:lnTo>
                  <a:pt x="1316" y="1861"/>
                </a:lnTo>
                <a:lnTo>
                  <a:pt x="1318" y="1861"/>
                </a:lnTo>
                <a:lnTo>
                  <a:pt x="1320" y="1861"/>
                </a:lnTo>
                <a:lnTo>
                  <a:pt x="1320" y="1862"/>
                </a:lnTo>
                <a:lnTo>
                  <a:pt x="1318" y="1862"/>
                </a:lnTo>
                <a:lnTo>
                  <a:pt x="1320" y="1864"/>
                </a:lnTo>
                <a:lnTo>
                  <a:pt x="1318" y="1864"/>
                </a:lnTo>
                <a:lnTo>
                  <a:pt x="1318" y="1866"/>
                </a:lnTo>
                <a:lnTo>
                  <a:pt x="1316" y="1864"/>
                </a:lnTo>
                <a:lnTo>
                  <a:pt x="1316" y="1866"/>
                </a:lnTo>
                <a:lnTo>
                  <a:pt x="1314" y="1866"/>
                </a:lnTo>
                <a:lnTo>
                  <a:pt x="1316" y="1868"/>
                </a:lnTo>
                <a:lnTo>
                  <a:pt x="1316" y="1869"/>
                </a:lnTo>
                <a:lnTo>
                  <a:pt x="1318" y="1869"/>
                </a:lnTo>
                <a:lnTo>
                  <a:pt x="1318" y="1871"/>
                </a:lnTo>
                <a:lnTo>
                  <a:pt x="1318" y="1873"/>
                </a:lnTo>
                <a:lnTo>
                  <a:pt x="1320" y="1873"/>
                </a:lnTo>
                <a:lnTo>
                  <a:pt x="1320" y="1874"/>
                </a:lnTo>
                <a:lnTo>
                  <a:pt x="1318" y="1874"/>
                </a:lnTo>
                <a:lnTo>
                  <a:pt x="1318" y="1876"/>
                </a:lnTo>
                <a:lnTo>
                  <a:pt x="1320" y="1876"/>
                </a:lnTo>
                <a:lnTo>
                  <a:pt x="1321" y="1876"/>
                </a:lnTo>
                <a:lnTo>
                  <a:pt x="1321" y="1878"/>
                </a:lnTo>
                <a:lnTo>
                  <a:pt x="1320" y="1878"/>
                </a:lnTo>
                <a:lnTo>
                  <a:pt x="1320" y="1880"/>
                </a:lnTo>
                <a:lnTo>
                  <a:pt x="1318" y="1880"/>
                </a:lnTo>
                <a:lnTo>
                  <a:pt x="1316" y="1880"/>
                </a:lnTo>
                <a:lnTo>
                  <a:pt x="1318" y="1881"/>
                </a:lnTo>
                <a:lnTo>
                  <a:pt x="1318" y="1881"/>
                </a:lnTo>
                <a:lnTo>
                  <a:pt x="1320" y="1881"/>
                </a:lnTo>
                <a:lnTo>
                  <a:pt x="1321" y="1881"/>
                </a:lnTo>
                <a:lnTo>
                  <a:pt x="1321" y="1881"/>
                </a:lnTo>
                <a:lnTo>
                  <a:pt x="1323" y="1881"/>
                </a:lnTo>
                <a:lnTo>
                  <a:pt x="1325" y="1881"/>
                </a:lnTo>
                <a:lnTo>
                  <a:pt x="1323" y="1881"/>
                </a:lnTo>
                <a:lnTo>
                  <a:pt x="1321" y="1881"/>
                </a:lnTo>
                <a:lnTo>
                  <a:pt x="1321" y="1883"/>
                </a:lnTo>
                <a:lnTo>
                  <a:pt x="1321" y="1885"/>
                </a:lnTo>
                <a:lnTo>
                  <a:pt x="1321" y="1886"/>
                </a:lnTo>
                <a:lnTo>
                  <a:pt x="1320" y="1885"/>
                </a:lnTo>
                <a:lnTo>
                  <a:pt x="1320" y="1886"/>
                </a:lnTo>
                <a:lnTo>
                  <a:pt x="1320" y="1888"/>
                </a:lnTo>
                <a:lnTo>
                  <a:pt x="1318" y="1888"/>
                </a:lnTo>
                <a:lnTo>
                  <a:pt x="1316" y="1888"/>
                </a:lnTo>
                <a:lnTo>
                  <a:pt x="1316" y="1886"/>
                </a:lnTo>
                <a:lnTo>
                  <a:pt x="1318" y="1886"/>
                </a:lnTo>
                <a:lnTo>
                  <a:pt x="1316" y="1885"/>
                </a:lnTo>
                <a:lnTo>
                  <a:pt x="1314" y="1885"/>
                </a:lnTo>
                <a:lnTo>
                  <a:pt x="1314" y="1883"/>
                </a:lnTo>
                <a:lnTo>
                  <a:pt x="1313" y="1883"/>
                </a:lnTo>
                <a:lnTo>
                  <a:pt x="1311" y="1883"/>
                </a:lnTo>
                <a:lnTo>
                  <a:pt x="1309" y="1883"/>
                </a:lnTo>
                <a:lnTo>
                  <a:pt x="1308" y="1883"/>
                </a:lnTo>
                <a:lnTo>
                  <a:pt x="1308" y="1885"/>
                </a:lnTo>
                <a:lnTo>
                  <a:pt x="1306" y="1885"/>
                </a:lnTo>
                <a:lnTo>
                  <a:pt x="1306" y="1886"/>
                </a:lnTo>
                <a:lnTo>
                  <a:pt x="1306" y="1888"/>
                </a:lnTo>
                <a:lnTo>
                  <a:pt x="1308" y="1888"/>
                </a:lnTo>
                <a:lnTo>
                  <a:pt x="1309" y="1888"/>
                </a:lnTo>
                <a:lnTo>
                  <a:pt x="1311" y="1888"/>
                </a:lnTo>
                <a:lnTo>
                  <a:pt x="1311" y="1890"/>
                </a:lnTo>
                <a:lnTo>
                  <a:pt x="1309" y="1888"/>
                </a:lnTo>
                <a:lnTo>
                  <a:pt x="1309" y="1890"/>
                </a:lnTo>
                <a:lnTo>
                  <a:pt x="1308" y="1890"/>
                </a:lnTo>
                <a:lnTo>
                  <a:pt x="1308" y="1892"/>
                </a:lnTo>
                <a:lnTo>
                  <a:pt x="1306" y="1892"/>
                </a:lnTo>
                <a:lnTo>
                  <a:pt x="1306" y="1893"/>
                </a:lnTo>
                <a:lnTo>
                  <a:pt x="1306" y="1895"/>
                </a:lnTo>
                <a:lnTo>
                  <a:pt x="1304" y="1895"/>
                </a:lnTo>
                <a:lnTo>
                  <a:pt x="1304" y="1897"/>
                </a:lnTo>
                <a:lnTo>
                  <a:pt x="1304" y="1898"/>
                </a:lnTo>
                <a:lnTo>
                  <a:pt x="1306" y="1898"/>
                </a:lnTo>
                <a:lnTo>
                  <a:pt x="1306" y="1900"/>
                </a:lnTo>
                <a:lnTo>
                  <a:pt x="1308" y="1900"/>
                </a:lnTo>
                <a:lnTo>
                  <a:pt x="1308" y="1898"/>
                </a:lnTo>
                <a:lnTo>
                  <a:pt x="1308" y="1897"/>
                </a:lnTo>
                <a:lnTo>
                  <a:pt x="1309" y="1895"/>
                </a:lnTo>
                <a:lnTo>
                  <a:pt x="1311" y="1893"/>
                </a:lnTo>
                <a:lnTo>
                  <a:pt x="1311" y="1895"/>
                </a:lnTo>
                <a:lnTo>
                  <a:pt x="1309" y="1895"/>
                </a:lnTo>
                <a:lnTo>
                  <a:pt x="1309" y="1897"/>
                </a:lnTo>
                <a:lnTo>
                  <a:pt x="1311" y="1897"/>
                </a:lnTo>
                <a:lnTo>
                  <a:pt x="1311" y="1898"/>
                </a:lnTo>
                <a:lnTo>
                  <a:pt x="1313" y="1898"/>
                </a:lnTo>
                <a:lnTo>
                  <a:pt x="1314" y="1898"/>
                </a:lnTo>
                <a:lnTo>
                  <a:pt x="1316" y="1898"/>
                </a:lnTo>
                <a:lnTo>
                  <a:pt x="1316" y="1897"/>
                </a:lnTo>
                <a:lnTo>
                  <a:pt x="1318" y="1898"/>
                </a:lnTo>
                <a:lnTo>
                  <a:pt x="1320" y="1898"/>
                </a:lnTo>
                <a:lnTo>
                  <a:pt x="1321" y="1898"/>
                </a:lnTo>
                <a:lnTo>
                  <a:pt x="1321" y="1900"/>
                </a:lnTo>
                <a:lnTo>
                  <a:pt x="1323" y="1900"/>
                </a:lnTo>
                <a:lnTo>
                  <a:pt x="1325" y="1902"/>
                </a:lnTo>
                <a:lnTo>
                  <a:pt x="1323" y="1904"/>
                </a:lnTo>
                <a:lnTo>
                  <a:pt x="1323" y="1905"/>
                </a:lnTo>
                <a:lnTo>
                  <a:pt x="1321" y="1904"/>
                </a:lnTo>
                <a:lnTo>
                  <a:pt x="1321" y="1905"/>
                </a:lnTo>
                <a:lnTo>
                  <a:pt x="1321" y="1907"/>
                </a:lnTo>
                <a:lnTo>
                  <a:pt x="1321" y="1909"/>
                </a:lnTo>
                <a:lnTo>
                  <a:pt x="1323" y="1909"/>
                </a:lnTo>
                <a:lnTo>
                  <a:pt x="1323" y="1910"/>
                </a:lnTo>
                <a:lnTo>
                  <a:pt x="1325" y="1910"/>
                </a:lnTo>
                <a:lnTo>
                  <a:pt x="1325" y="1909"/>
                </a:lnTo>
                <a:lnTo>
                  <a:pt x="1326" y="1909"/>
                </a:lnTo>
                <a:lnTo>
                  <a:pt x="1326" y="1910"/>
                </a:lnTo>
                <a:lnTo>
                  <a:pt x="1325" y="1910"/>
                </a:lnTo>
                <a:lnTo>
                  <a:pt x="1325" y="1912"/>
                </a:lnTo>
                <a:lnTo>
                  <a:pt x="1326" y="1914"/>
                </a:lnTo>
                <a:lnTo>
                  <a:pt x="1328" y="1912"/>
                </a:lnTo>
                <a:lnTo>
                  <a:pt x="1328" y="1914"/>
                </a:lnTo>
                <a:lnTo>
                  <a:pt x="1326" y="1914"/>
                </a:lnTo>
                <a:lnTo>
                  <a:pt x="1325" y="1914"/>
                </a:lnTo>
                <a:lnTo>
                  <a:pt x="1325" y="1915"/>
                </a:lnTo>
                <a:lnTo>
                  <a:pt x="1326" y="1915"/>
                </a:lnTo>
                <a:lnTo>
                  <a:pt x="1326" y="1917"/>
                </a:lnTo>
                <a:lnTo>
                  <a:pt x="1328" y="1917"/>
                </a:lnTo>
                <a:lnTo>
                  <a:pt x="1328" y="1919"/>
                </a:lnTo>
                <a:lnTo>
                  <a:pt x="1328" y="1921"/>
                </a:lnTo>
                <a:lnTo>
                  <a:pt x="1330" y="1921"/>
                </a:lnTo>
                <a:lnTo>
                  <a:pt x="1330" y="1922"/>
                </a:lnTo>
                <a:lnTo>
                  <a:pt x="1331" y="1922"/>
                </a:lnTo>
                <a:lnTo>
                  <a:pt x="1330" y="1922"/>
                </a:lnTo>
                <a:lnTo>
                  <a:pt x="1330" y="1924"/>
                </a:lnTo>
                <a:lnTo>
                  <a:pt x="1331" y="1924"/>
                </a:lnTo>
                <a:lnTo>
                  <a:pt x="1331" y="1926"/>
                </a:lnTo>
                <a:lnTo>
                  <a:pt x="1330" y="1926"/>
                </a:lnTo>
                <a:lnTo>
                  <a:pt x="1330" y="1927"/>
                </a:lnTo>
                <a:lnTo>
                  <a:pt x="1331" y="1927"/>
                </a:lnTo>
                <a:lnTo>
                  <a:pt x="1331" y="1929"/>
                </a:lnTo>
                <a:lnTo>
                  <a:pt x="1331" y="1931"/>
                </a:lnTo>
                <a:lnTo>
                  <a:pt x="1333" y="1933"/>
                </a:lnTo>
                <a:lnTo>
                  <a:pt x="1331" y="1933"/>
                </a:lnTo>
                <a:lnTo>
                  <a:pt x="1331" y="1931"/>
                </a:lnTo>
                <a:lnTo>
                  <a:pt x="1330" y="1931"/>
                </a:lnTo>
                <a:lnTo>
                  <a:pt x="1331" y="1929"/>
                </a:lnTo>
                <a:lnTo>
                  <a:pt x="1330" y="1929"/>
                </a:lnTo>
                <a:lnTo>
                  <a:pt x="1330" y="1927"/>
                </a:lnTo>
                <a:lnTo>
                  <a:pt x="1328" y="1926"/>
                </a:lnTo>
                <a:lnTo>
                  <a:pt x="1326" y="1926"/>
                </a:lnTo>
                <a:lnTo>
                  <a:pt x="1325" y="1926"/>
                </a:lnTo>
                <a:lnTo>
                  <a:pt x="1325" y="1927"/>
                </a:lnTo>
                <a:lnTo>
                  <a:pt x="1323" y="1927"/>
                </a:lnTo>
                <a:lnTo>
                  <a:pt x="1323" y="1929"/>
                </a:lnTo>
                <a:lnTo>
                  <a:pt x="1323" y="1931"/>
                </a:lnTo>
                <a:lnTo>
                  <a:pt x="1325" y="1929"/>
                </a:lnTo>
                <a:lnTo>
                  <a:pt x="1326" y="1929"/>
                </a:lnTo>
                <a:lnTo>
                  <a:pt x="1328" y="1929"/>
                </a:lnTo>
                <a:lnTo>
                  <a:pt x="1328" y="1931"/>
                </a:lnTo>
                <a:lnTo>
                  <a:pt x="1326" y="1929"/>
                </a:lnTo>
                <a:lnTo>
                  <a:pt x="1326" y="1931"/>
                </a:lnTo>
                <a:lnTo>
                  <a:pt x="1325" y="1931"/>
                </a:lnTo>
                <a:lnTo>
                  <a:pt x="1325" y="1933"/>
                </a:lnTo>
                <a:lnTo>
                  <a:pt x="1326" y="1933"/>
                </a:lnTo>
                <a:lnTo>
                  <a:pt x="1328" y="1934"/>
                </a:lnTo>
                <a:lnTo>
                  <a:pt x="1330" y="1936"/>
                </a:lnTo>
                <a:lnTo>
                  <a:pt x="1331" y="1936"/>
                </a:lnTo>
                <a:lnTo>
                  <a:pt x="1331" y="1938"/>
                </a:lnTo>
                <a:lnTo>
                  <a:pt x="1330" y="1938"/>
                </a:lnTo>
                <a:lnTo>
                  <a:pt x="1330" y="1936"/>
                </a:lnTo>
                <a:lnTo>
                  <a:pt x="1328" y="1936"/>
                </a:lnTo>
                <a:lnTo>
                  <a:pt x="1328" y="1934"/>
                </a:lnTo>
                <a:lnTo>
                  <a:pt x="1326" y="1934"/>
                </a:lnTo>
                <a:lnTo>
                  <a:pt x="1326" y="1936"/>
                </a:lnTo>
                <a:lnTo>
                  <a:pt x="1326" y="1938"/>
                </a:lnTo>
                <a:lnTo>
                  <a:pt x="1326" y="1939"/>
                </a:lnTo>
                <a:lnTo>
                  <a:pt x="1328" y="1939"/>
                </a:lnTo>
                <a:lnTo>
                  <a:pt x="1328" y="1941"/>
                </a:lnTo>
                <a:lnTo>
                  <a:pt x="1330" y="1943"/>
                </a:lnTo>
                <a:lnTo>
                  <a:pt x="1331" y="1943"/>
                </a:lnTo>
                <a:lnTo>
                  <a:pt x="1331" y="1941"/>
                </a:lnTo>
                <a:lnTo>
                  <a:pt x="1330" y="1941"/>
                </a:lnTo>
                <a:lnTo>
                  <a:pt x="1330" y="1939"/>
                </a:lnTo>
                <a:lnTo>
                  <a:pt x="1331" y="1939"/>
                </a:lnTo>
                <a:lnTo>
                  <a:pt x="1331" y="1941"/>
                </a:lnTo>
                <a:lnTo>
                  <a:pt x="1333" y="1941"/>
                </a:lnTo>
                <a:lnTo>
                  <a:pt x="1335" y="1939"/>
                </a:lnTo>
                <a:lnTo>
                  <a:pt x="1337" y="1938"/>
                </a:lnTo>
                <a:lnTo>
                  <a:pt x="1337" y="1936"/>
                </a:lnTo>
                <a:lnTo>
                  <a:pt x="1338" y="1936"/>
                </a:lnTo>
                <a:lnTo>
                  <a:pt x="1338" y="1938"/>
                </a:lnTo>
                <a:lnTo>
                  <a:pt x="1340" y="1938"/>
                </a:lnTo>
                <a:lnTo>
                  <a:pt x="1340" y="1939"/>
                </a:lnTo>
                <a:lnTo>
                  <a:pt x="1338" y="1939"/>
                </a:lnTo>
                <a:lnTo>
                  <a:pt x="1338" y="1938"/>
                </a:lnTo>
                <a:lnTo>
                  <a:pt x="1337" y="1938"/>
                </a:lnTo>
                <a:lnTo>
                  <a:pt x="1337" y="1939"/>
                </a:lnTo>
                <a:lnTo>
                  <a:pt x="1335" y="1939"/>
                </a:lnTo>
                <a:lnTo>
                  <a:pt x="1335" y="1941"/>
                </a:lnTo>
                <a:lnTo>
                  <a:pt x="1333" y="1941"/>
                </a:lnTo>
                <a:lnTo>
                  <a:pt x="1333" y="1943"/>
                </a:lnTo>
                <a:lnTo>
                  <a:pt x="1335" y="1943"/>
                </a:lnTo>
                <a:lnTo>
                  <a:pt x="1337" y="1945"/>
                </a:lnTo>
                <a:lnTo>
                  <a:pt x="1337" y="1943"/>
                </a:lnTo>
                <a:lnTo>
                  <a:pt x="1337" y="1941"/>
                </a:lnTo>
                <a:lnTo>
                  <a:pt x="1338" y="1943"/>
                </a:lnTo>
                <a:lnTo>
                  <a:pt x="1340" y="1943"/>
                </a:lnTo>
                <a:lnTo>
                  <a:pt x="1340" y="1945"/>
                </a:lnTo>
                <a:lnTo>
                  <a:pt x="1338" y="1945"/>
                </a:lnTo>
                <a:lnTo>
                  <a:pt x="1340" y="1946"/>
                </a:lnTo>
                <a:lnTo>
                  <a:pt x="1340" y="1948"/>
                </a:lnTo>
                <a:lnTo>
                  <a:pt x="1342" y="1948"/>
                </a:lnTo>
                <a:lnTo>
                  <a:pt x="1343" y="1948"/>
                </a:lnTo>
                <a:lnTo>
                  <a:pt x="1343" y="1950"/>
                </a:lnTo>
                <a:lnTo>
                  <a:pt x="1340" y="1948"/>
                </a:lnTo>
                <a:lnTo>
                  <a:pt x="1340" y="1950"/>
                </a:lnTo>
                <a:lnTo>
                  <a:pt x="1340" y="1951"/>
                </a:lnTo>
                <a:lnTo>
                  <a:pt x="1342" y="1953"/>
                </a:lnTo>
                <a:lnTo>
                  <a:pt x="1340" y="1953"/>
                </a:lnTo>
                <a:lnTo>
                  <a:pt x="1340" y="1951"/>
                </a:lnTo>
                <a:lnTo>
                  <a:pt x="1340" y="1951"/>
                </a:lnTo>
                <a:lnTo>
                  <a:pt x="1338" y="1951"/>
                </a:lnTo>
                <a:lnTo>
                  <a:pt x="1340" y="1953"/>
                </a:lnTo>
                <a:lnTo>
                  <a:pt x="1340" y="1955"/>
                </a:lnTo>
                <a:lnTo>
                  <a:pt x="1340" y="1955"/>
                </a:lnTo>
                <a:lnTo>
                  <a:pt x="1340" y="1957"/>
                </a:lnTo>
                <a:lnTo>
                  <a:pt x="1340" y="1958"/>
                </a:lnTo>
                <a:lnTo>
                  <a:pt x="1340" y="1958"/>
                </a:lnTo>
                <a:lnTo>
                  <a:pt x="1340" y="1957"/>
                </a:lnTo>
                <a:lnTo>
                  <a:pt x="1338" y="1955"/>
                </a:lnTo>
                <a:lnTo>
                  <a:pt x="1338" y="1957"/>
                </a:lnTo>
                <a:lnTo>
                  <a:pt x="1338" y="1958"/>
                </a:lnTo>
                <a:lnTo>
                  <a:pt x="1338" y="1960"/>
                </a:lnTo>
                <a:lnTo>
                  <a:pt x="1340" y="1960"/>
                </a:lnTo>
                <a:lnTo>
                  <a:pt x="1340" y="1962"/>
                </a:lnTo>
                <a:lnTo>
                  <a:pt x="1340" y="1963"/>
                </a:lnTo>
                <a:lnTo>
                  <a:pt x="1340" y="1963"/>
                </a:lnTo>
                <a:lnTo>
                  <a:pt x="1340" y="1962"/>
                </a:lnTo>
                <a:lnTo>
                  <a:pt x="1342" y="1962"/>
                </a:lnTo>
                <a:lnTo>
                  <a:pt x="1340" y="1960"/>
                </a:lnTo>
                <a:lnTo>
                  <a:pt x="1342" y="1960"/>
                </a:lnTo>
                <a:lnTo>
                  <a:pt x="1342" y="1958"/>
                </a:lnTo>
                <a:lnTo>
                  <a:pt x="1343" y="1958"/>
                </a:lnTo>
                <a:lnTo>
                  <a:pt x="1343" y="1957"/>
                </a:lnTo>
                <a:lnTo>
                  <a:pt x="1343" y="1955"/>
                </a:lnTo>
                <a:lnTo>
                  <a:pt x="1345" y="1955"/>
                </a:lnTo>
                <a:lnTo>
                  <a:pt x="1345" y="1957"/>
                </a:lnTo>
                <a:lnTo>
                  <a:pt x="1347" y="1957"/>
                </a:lnTo>
                <a:lnTo>
                  <a:pt x="1349" y="1958"/>
                </a:lnTo>
                <a:lnTo>
                  <a:pt x="1347" y="1958"/>
                </a:lnTo>
                <a:lnTo>
                  <a:pt x="1345" y="1958"/>
                </a:lnTo>
                <a:lnTo>
                  <a:pt x="1343" y="1958"/>
                </a:lnTo>
                <a:lnTo>
                  <a:pt x="1345" y="1960"/>
                </a:lnTo>
                <a:lnTo>
                  <a:pt x="1345" y="1962"/>
                </a:lnTo>
                <a:lnTo>
                  <a:pt x="1345" y="1963"/>
                </a:lnTo>
                <a:lnTo>
                  <a:pt x="1347" y="1963"/>
                </a:lnTo>
                <a:lnTo>
                  <a:pt x="1349" y="1963"/>
                </a:lnTo>
                <a:lnTo>
                  <a:pt x="1350" y="1963"/>
                </a:lnTo>
                <a:lnTo>
                  <a:pt x="1350" y="1962"/>
                </a:lnTo>
                <a:lnTo>
                  <a:pt x="1352" y="1962"/>
                </a:lnTo>
                <a:lnTo>
                  <a:pt x="1352" y="1963"/>
                </a:lnTo>
                <a:lnTo>
                  <a:pt x="1350" y="1963"/>
                </a:lnTo>
                <a:lnTo>
                  <a:pt x="1350" y="1963"/>
                </a:lnTo>
                <a:lnTo>
                  <a:pt x="1350" y="1965"/>
                </a:lnTo>
                <a:lnTo>
                  <a:pt x="1352" y="1965"/>
                </a:lnTo>
                <a:lnTo>
                  <a:pt x="1352" y="1963"/>
                </a:lnTo>
                <a:lnTo>
                  <a:pt x="1354" y="1965"/>
                </a:lnTo>
                <a:lnTo>
                  <a:pt x="1352" y="1965"/>
                </a:lnTo>
                <a:lnTo>
                  <a:pt x="1352" y="1967"/>
                </a:lnTo>
                <a:lnTo>
                  <a:pt x="1354" y="1967"/>
                </a:lnTo>
                <a:lnTo>
                  <a:pt x="1354" y="1968"/>
                </a:lnTo>
                <a:lnTo>
                  <a:pt x="1355" y="1970"/>
                </a:lnTo>
                <a:lnTo>
                  <a:pt x="1355" y="1968"/>
                </a:lnTo>
                <a:lnTo>
                  <a:pt x="1357" y="1970"/>
                </a:lnTo>
                <a:lnTo>
                  <a:pt x="1357" y="1972"/>
                </a:lnTo>
                <a:lnTo>
                  <a:pt x="1355" y="1972"/>
                </a:lnTo>
                <a:lnTo>
                  <a:pt x="1355" y="1974"/>
                </a:lnTo>
                <a:lnTo>
                  <a:pt x="1357" y="1975"/>
                </a:lnTo>
                <a:lnTo>
                  <a:pt x="1357" y="1977"/>
                </a:lnTo>
                <a:lnTo>
                  <a:pt x="1359" y="1977"/>
                </a:lnTo>
                <a:lnTo>
                  <a:pt x="1361" y="1977"/>
                </a:lnTo>
                <a:lnTo>
                  <a:pt x="1361" y="1979"/>
                </a:lnTo>
                <a:lnTo>
                  <a:pt x="1361" y="1980"/>
                </a:lnTo>
                <a:lnTo>
                  <a:pt x="1361" y="1982"/>
                </a:lnTo>
                <a:lnTo>
                  <a:pt x="1362" y="1982"/>
                </a:lnTo>
                <a:lnTo>
                  <a:pt x="1364" y="1982"/>
                </a:lnTo>
                <a:lnTo>
                  <a:pt x="1366" y="1982"/>
                </a:lnTo>
                <a:lnTo>
                  <a:pt x="1366" y="1984"/>
                </a:lnTo>
                <a:lnTo>
                  <a:pt x="1366" y="1986"/>
                </a:lnTo>
                <a:lnTo>
                  <a:pt x="1367" y="1986"/>
                </a:lnTo>
                <a:lnTo>
                  <a:pt x="1367" y="1987"/>
                </a:lnTo>
                <a:lnTo>
                  <a:pt x="1366" y="1987"/>
                </a:lnTo>
                <a:lnTo>
                  <a:pt x="1367" y="1989"/>
                </a:lnTo>
                <a:lnTo>
                  <a:pt x="1369" y="1989"/>
                </a:lnTo>
                <a:lnTo>
                  <a:pt x="1371" y="1989"/>
                </a:lnTo>
                <a:lnTo>
                  <a:pt x="1373" y="1989"/>
                </a:lnTo>
                <a:lnTo>
                  <a:pt x="1374" y="1989"/>
                </a:lnTo>
                <a:lnTo>
                  <a:pt x="1376" y="1987"/>
                </a:lnTo>
                <a:lnTo>
                  <a:pt x="1378" y="1989"/>
                </a:lnTo>
                <a:lnTo>
                  <a:pt x="1378" y="1987"/>
                </a:lnTo>
                <a:lnTo>
                  <a:pt x="1379" y="1989"/>
                </a:lnTo>
                <a:lnTo>
                  <a:pt x="1381" y="1989"/>
                </a:lnTo>
                <a:lnTo>
                  <a:pt x="1381" y="1987"/>
                </a:lnTo>
                <a:lnTo>
                  <a:pt x="1381" y="1986"/>
                </a:lnTo>
                <a:lnTo>
                  <a:pt x="1381" y="1986"/>
                </a:lnTo>
                <a:lnTo>
                  <a:pt x="1381" y="1984"/>
                </a:lnTo>
                <a:lnTo>
                  <a:pt x="1383" y="1984"/>
                </a:lnTo>
                <a:lnTo>
                  <a:pt x="1384" y="1984"/>
                </a:lnTo>
                <a:lnTo>
                  <a:pt x="1386" y="1984"/>
                </a:lnTo>
                <a:lnTo>
                  <a:pt x="1386" y="1986"/>
                </a:lnTo>
                <a:lnTo>
                  <a:pt x="1384" y="1986"/>
                </a:lnTo>
                <a:lnTo>
                  <a:pt x="1386" y="1987"/>
                </a:lnTo>
                <a:lnTo>
                  <a:pt x="1384" y="1987"/>
                </a:lnTo>
                <a:lnTo>
                  <a:pt x="1384" y="1989"/>
                </a:lnTo>
                <a:lnTo>
                  <a:pt x="1383" y="1989"/>
                </a:lnTo>
                <a:lnTo>
                  <a:pt x="1383" y="1991"/>
                </a:lnTo>
                <a:lnTo>
                  <a:pt x="1383" y="1992"/>
                </a:lnTo>
                <a:lnTo>
                  <a:pt x="1381" y="1991"/>
                </a:lnTo>
                <a:lnTo>
                  <a:pt x="1381" y="1991"/>
                </a:lnTo>
                <a:lnTo>
                  <a:pt x="1381" y="1992"/>
                </a:lnTo>
                <a:lnTo>
                  <a:pt x="1381" y="1992"/>
                </a:lnTo>
                <a:lnTo>
                  <a:pt x="1381" y="1991"/>
                </a:lnTo>
                <a:lnTo>
                  <a:pt x="1379" y="1991"/>
                </a:lnTo>
                <a:lnTo>
                  <a:pt x="1378" y="1992"/>
                </a:lnTo>
                <a:lnTo>
                  <a:pt x="1378" y="1994"/>
                </a:lnTo>
                <a:lnTo>
                  <a:pt x="1379" y="1994"/>
                </a:lnTo>
                <a:lnTo>
                  <a:pt x="1379" y="1996"/>
                </a:lnTo>
                <a:lnTo>
                  <a:pt x="1381" y="1996"/>
                </a:lnTo>
                <a:lnTo>
                  <a:pt x="1381" y="1996"/>
                </a:lnTo>
                <a:lnTo>
                  <a:pt x="1381" y="1994"/>
                </a:lnTo>
                <a:lnTo>
                  <a:pt x="1383" y="1994"/>
                </a:lnTo>
                <a:lnTo>
                  <a:pt x="1383" y="1996"/>
                </a:lnTo>
                <a:lnTo>
                  <a:pt x="1381" y="1996"/>
                </a:lnTo>
                <a:lnTo>
                  <a:pt x="1381" y="1998"/>
                </a:lnTo>
                <a:lnTo>
                  <a:pt x="1383" y="1998"/>
                </a:lnTo>
                <a:lnTo>
                  <a:pt x="1384" y="1998"/>
                </a:lnTo>
                <a:lnTo>
                  <a:pt x="1386" y="1999"/>
                </a:lnTo>
                <a:lnTo>
                  <a:pt x="1388" y="1999"/>
                </a:lnTo>
                <a:lnTo>
                  <a:pt x="1390" y="1999"/>
                </a:lnTo>
                <a:lnTo>
                  <a:pt x="1391" y="1999"/>
                </a:lnTo>
                <a:lnTo>
                  <a:pt x="1393" y="1999"/>
                </a:lnTo>
                <a:lnTo>
                  <a:pt x="1393" y="1998"/>
                </a:lnTo>
                <a:lnTo>
                  <a:pt x="1393" y="1996"/>
                </a:lnTo>
                <a:lnTo>
                  <a:pt x="1391" y="1994"/>
                </a:lnTo>
                <a:lnTo>
                  <a:pt x="1391" y="1992"/>
                </a:lnTo>
                <a:lnTo>
                  <a:pt x="1390" y="1992"/>
                </a:lnTo>
                <a:lnTo>
                  <a:pt x="1390" y="1991"/>
                </a:lnTo>
                <a:lnTo>
                  <a:pt x="1390" y="1989"/>
                </a:lnTo>
                <a:lnTo>
                  <a:pt x="1390" y="1987"/>
                </a:lnTo>
                <a:lnTo>
                  <a:pt x="1390" y="1986"/>
                </a:lnTo>
                <a:lnTo>
                  <a:pt x="1388" y="1986"/>
                </a:lnTo>
                <a:lnTo>
                  <a:pt x="1388" y="1984"/>
                </a:lnTo>
                <a:lnTo>
                  <a:pt x="1390" y="1984"/>
                </a:lnTo>
                <a:lnTo>
                  <a:pt x="1390" y="1982"/>
                </a:lnTo>
                <a:lnTo>
                  <a:pt x="1390" y="1980"/>
                </a:lnTo>
                <a:lnTo>
                  <a:pt x="1391" y="1980"/>
                </a:lnTo>
                <a:lnTo>
                  <a:pt x="1393" y="1980"/>
                </a:lnTo>
                <a:lnTo>
                  <a:pt x="1395" y="1979"/>
                </a:lnTo>
                <a:lnTo>
                  <a:pt x="1396" y="1979"/>
                </a:lnTo>
                <a:lnTo>
                  <a:pt x="1398" y="1979"/>
                </a:lnTo>
                <a:lnTo>
                  <a:pt x="1398" y="1980"/>
                </a:lnTo>
                <a:lnTo>
                  <a:pt x="1398" y="1982"/>
                </a:lnTo>
                <a:lnTo>
                  <a:pt x="1398" y="1984"/>
                </a:lnTo>
                <a:lnTo>
                  <a:pt x="1396" y="1984"/>
                </a:lnTo>
                <a:lnTo>
                  <a:pt x="1396" y="1986"/>
                </a:lnTo>
                <a:lnTo>
                  <a:pt x="1395" y="1987"/>
                </a:lnTo>
                <a:lnTo>
                  <a:pt x="1395" y="1989"/>
                </a:lnTo>
                <a:lnTo>
                  <a:pt x="1395" y="1991"/>
                </a:lnTo>
                <a:lnTo>
                  <a:pt x="1396" y="1991"/>
                </a:lnTo>
                <a:lnTo>
                  <a:pt x="1396" y="1992"/>
                </a:lnTo>
                <a:lnTo>
                  <a:pt x="1398" y="1992"/>
                </a:lnTo>
                <a:lnTo>
                  <a:pt x="1400" y="1992"/>
                </a:lnTo>
                <a:lnTo>
                  <a:pt x="1402" y="1992"/>
                </a:lnTo>
                <a:lnTo>
                  <a:pt x="1402" y="1991"/>
                </a:lnTo>
                <a:lnTo>
                  <a:pt x="1403" y="1991"/>
                </a:lnTo>
                <a:lnTo>
                  <a:pt x="1405" y="1991"/>
                </a:lnTo>
                <a:lnTo>
                  <a:pt x="1407" y="1991"/>
                </a:lnTo>
                <a:lnTo>
                  <a:pt x="1407" y="1992"/>
                </a:lnTo>
                <a:lnTo>
                  <a:pt x="1407" y="1994"/>
                </a:lnTo>
                <a:lnTo>
                  <a:pt x="1405" y="1996"/>
                </a:lnTo>
                <a:lnTo>
                  <a:pt x="1403" y="1996"/>
                </a:lnTo>
                <a:lnTo>
                  <a:pt x="1402" y="1996"/>
                </a:lnTo>
                <a:lnTo>
                  <a:pt x="1402" y="1998"/>
                </a:lnTo>
                <a:lnTo>
                  <a:pt x="1402" y="1999"/>
                </a:lnTo>
                <a:lnTo>
                  <a:pt x="1403" y="2001"/>
                </a:lnTo>
                <a:lnTo>
                  <a:pt x="1405" y="2003"/>
                </a:lnTo>
                <a:lnTo>
                  <a:pt x="1407" y="2003"/>
                </a:lnTo>
                <a:lnTo>
                  <a:pt x="1410" y="2004"/>
                </a:lnTo>
                <a:lnTo>
                  <a:pt x="1414" y="2004"/>
                </a:lnTo>
                <a:lnTo>
                  <a:pt x="1415" y="2004"/>
                </a:lnTo>
                <a:lnTo>
                  <a:pt x="1417" y="2004"/>
                </a:lnTo>
                <a:lnTo>
                  <a:pt x="1417" y="2006"/>
                </a:lnTo>
                <a:lnTo>
                  <a:pt x="1415" y="2006"/>
                </a:lnTo>
                <a:lnTo>
                  <a:pt x="1415" y="2008"/>
                </a:lnTo>
                <a:lnTo>
                  <a:pt x="1415" y="2010"/>
                </a:lnTo>
                <a:lnTo>
                  <a:pt x="1414" y="2010"/>
                </a:lnTo>
                <a:lnTo>
                  <a:pt x="1414" y="2011"/>
                </a:lnTo>
                <a:lnTo>
                  <a:pt x="1415" y="2011"/>
                </a:lnTo>
                <a:lnTo>
                  <a:pt x="1417" y="2013"/>
                </a:lnTo>
                <a:lnTo>
                  <a:pt x="1415" y="2013"/>
                </a:lnTo>
                <a:lnTo>
                  <a:pt x="1417" y="2015"/>
                </a:lnTo>
                <a:lnTo>
                  <a:pt x="1415" y="2015"/>
                </a:lnTo>
                <a:lnTo>
                  <a:pt x="1415" y="2013"/>
                </a:lnTo>
                <a:lnTo>
                  <a:pt x="1414" y="2011"/>
                </a:lnTo>
                <a:lnTo>
                  <a:pt x="1412" y="2011"/>
                </a:lnTo>
                <a:lnTo>
                  <a:pt x="1412" y="2013"/>
                </a:lnTo>
                <a:lnTo>
                  <a:pt x="1412" y="2015"/>
                </a:lnTo>
                <a:lnTo>
                  <a:pt x="1412" y="2016"/>
                </a:lnTo>
                <a:lnTo>
                  <a:pt x="1414" y="2016"/>
                </a:lnTo>
                <a:lnTo>
                  <a:pt x="1414" y="2018"/>
                </a:lnTo>
                <a:lnTo>
                  <a:pt x="1415" y="2018"/>
                </a:lnTo>
                <a:lnTo>
                  <a:pt x="1415" y="2016"/>
                </a:lnTo>
                <a:lnTo>
                  <a:pt x="1417" y="2016"/>
                </a:lnTo>
                <a:lnTo>
                  <a:pt x="1415" y="2018"/>
                </a:lnTo>
                <a:lnTo>
                  <a:pt x="1417" y="2018"/>
                </a:lnTo>
                <a:lnTo>
                  <a:pt x="1417" y="2020"/>
                </a:lnTo>
                <a:lnTo>
                  <a:pt x="1419" y="2020"/>
                </a:lnTo>
                <a:lnTo>
                  <a:pt x="1419" y="2022"/>
                </a:lnTo>
                <a:lnTo>
                  <a:pt x="1420" y="2022"/>
                </a:lnTo>
                <a:lnTo>
                  <a:pt x="1422" y="2022"/>
                </a:lnTo>
                <a:lnTo>
                  <a:pt x="1422" y="2020"/>
                </a:lnTo>
                <a:lnTo>
                  <a:pt x="1420" y="2020"/>
                </a:lnTo>
                <a:lnTo>
                  <a:pt x="1420" y="2018"/>
                </a:lnTo>
                <a:lnTo>
                  <a:pt x="1419" y="2018"/>
                </a:lnTo>
                <a:lnTo>
                  <a:pt x="1419" y="2016"/>
                </a:lnTo>
                <a:lnTo>
                  <a:pt x="1420" y="2016"/>
                </a:lnTo>
                <a:lnTo>
                  <a:pt x="1422" y="2018"/>
                </a:lnTo>
                <a:lnTo>
                  <a:pt x="1422" y="2016"/>
                </a:lnTo>
                <a:lnTo>
                  <a:pt x="1422" y="2016"/>
                </a:lnTo>
                <a:lnTo>
                  <a:pt x="1422" y="2015"/>
                </a:lnTo>
                <a:lnTo>
                  <a:pt x="1422" y="2015"/>
                </a:lnTo>
                <a:lnTo>
                  <a:pt x="1422" y="2016"/>
                </a:lnTo>
                <a:lnTo>
                  <a:pt x="1422" y="2018"/>
                </a:lnTo>
                <a:lnTo>
                  <a:pt x="1424" y="2018"/>
                </a:lnTo>
                <a:lnTo>
                  <a:pt x="1424" y="2020"/>
                </a:lnTo>
                <a:lnTo>
                  <a:pt x="1425" y="2020"/>
                </a:lnTo>
                <a:lnTo>
                  <a:pt x="1427" y="2022"/>
                </a:lnTo>
                <a:lnTo>
                  <a:pt x="1427" y="2020"/>
                </a:lnTo>
                <a:lnTo>
                  <a:pt x="1427" y="2018"/>
                </a:lnTo>
                <a:lnTo>
                  <a:pt x="1427" y="2016"/>
                </a:lnTo>
                <a:lnTo>
                  <a:pt x="1425" y="2016"/>
                </a:lnTo>
                <a:lnTo>
                  <a:pt x="1424" y="2016"/>
                </a:lnTo>
                <a:lnTo>
                  <a:pt x="1424" y="2015"/>
                </a:lnTo>
                <a:lnTo>
                  <a:pt x="1425" y="2015"/>
                </a:lnTo>
                <a:lnTo>
                  <a:pt x="1425" y="2013"/>
                </a:lnTo>
                <a:lnTo>
                  <a:pt x="1427" y="2013"/>
                </a:lnTo>
                <a:lnTo>
                  <a:pt x="1427" y="2015"/>
                </a:lnTo>
                <a:lnTo>
                  <a:pt x="1427" y="2016"/>
                </a:lnTo>
                <a:lnTo>
                  <a:pt x="1429" y="2016"/>
                </a:lnTo>
                <a:lnTo>
                  <a:pt x="1431" y="2016"/>
                </a:lnTo>
                <a:lnTo>
                  <a:pt x="1432" y="2016"/>
                </a:lnTo>
                <a:lnTo>
                  <a:pt x="1434" y="2016"/>
                </a:lnTo>
                <a:lnTo>
                  <a:pt x="1436" y="2016"/>
                </a:lnTo>
                <a:lnTo>
                  <a:pt x="1436" y="2018"/>
                </a:lnTo>
                <a:lnTo>
                  <a:pt x="1437" y="2018"/>
                </a:lnTo>
                <a:lnTo>
                  <a:pt x="1437" y="2016"/>
                </a:lnTo>
                <a:lnTo>
                  <a:pt x="1437" y="2015"/>
                </a:lnTo>
                <a:lnTo>
                  <a:pt x="1437" y="2013"/>
                </a:lnTo>
                <a:lnTo>
                  <a:pt x="1436" y="2013"/>
                </a:lnTo>
                <a:lnTo>
                  <a:pt x="1436" y="2011"/>
                </a:lnTo>
                <a:lnTo>
                  <a:pt x="1437" y="2011"/>
                </a:lnTo>
                <a:lnTo>
                  <a:pt x="1439" y="2011"/>
                </a:lnTo>
                <a:lnTo>
                  <a:pt x="1441" y="2013"/>
                </a:lnTo>
                <a:lnTo>
                  <a:pt x="1443" y="2013"/>
                </a:lnTo>
                <a:lnTo>
                  <a:pt x="1444" y="2013"/>
                </a:lnTo>
                <a:lnTo>
                  <a:pt x="1446" y="2011"/>
                </a:lnTo>
                <a:lnTo>
                  <a:pt x="1448" y="2011"/>
                </a:lnTo>
                <a:lnTo>
                  <a:pt x="1449" y="2011"/>
                </a:lnTo>
                <a:lnTo>
                  <a:pt x="1451" y="2011"/>
                </a:lnTo>
                <a:lnTo>
                  <a:pt x="1451" y="2010"/>
                </a:lnTo>
                <a:lnTo>
                  <a:pt x="1453" y="2010"/>
                </a:lnTo>
                <a:lnTo>
                  <a:pt x="1453" y="2008"/>
                </a:lnTo>
                <a:lnTo>
                  <a:pt x="1453" y="2006"/>
                </a:lnTo>
                <a:lnTo>
                  <a:pt x="1451" y="2006"/>
                </a:lnTo>
                <a:lnTo>
                  <a:pt x="1449" y="2006"/>
                </a:lnTo>
                <a:lnTo>
                  <a:pt x="1448" y="2006"/>
                </a:lnTo>
                <a:lnTo>
                  <a:pt x="1446" y="2006"/>
                </a:lnTo>
                <a:lnTo>
                  <a:pt x="1441" y="2004"/>
                </a:lnTo>
                <a:lnTo>
                  <a:pt x="1439" y="2004"/>
                </a:lnTo>
                <a:lnTo>
                  <a:pt x="1437" y="2004"/>
                </a:lnTo>
                <a:lnTo>
                  <a:pt x="1436" y="2003"/>
                </a:lnTo>
                <a:lnTo>
                  <a:pt x="1434" y="2003"/>
                </a:lnTo>
                <a:lnTo>
                  <a:pt x="1432" y="2003"/>
                </a:lnTo>
                <a:lnTo>
                  <a:pt x="1432" y="2001"/>
                </a:lnTo>
                <a:lnTo>
                  <a:pt x="1431" y="2001"/>
                </a:lnTo>
                <a:lnTo>
                  <a:pt x="1429" y="2001"/>
                </a:lnTo>
                <a:lnTo>
                  <a:pt x="1425" y="1998"/>
                </a:lnTo>
                <a:lnTo>
                  <a:pt x="1424" y="1998"/>
                </a:lnTo>
                <a:lnTo>
                  <a:pt x="1424" y="1996"/>
                </a:lnTo>
                <a:lnTo>
                  <a:pt x="1422" y="1996"/>
                </a:lnTo>
                <a:lnTo>
                  <a:pt x="1420" y="1994"/>
                </a:lnTo>
                <a:lnTo>
                  <a:pt x="1420" y="1992"/>
                </a:lnTo>
                <a:lnTo>
                  <a:pt x="1419" y="1992"/>
                </a:lnTo>
                <a:lnTo>
                  <a:pt x="1419" y="1991"/>
                </a:lnTo>
                <a:lnTo>
                  <a:pt x="1417" y="1989"/>
                </a:lnTo>
                <a:lnTo>
                  <a:pt x="1415" y="1989"/>
                </a:lnTo>
                <a:lnTo>
                  <a:pt x="1414" y="1989"/>
                </a:lnTo>
                <a:lnTo>
                  <a:pt x="1414" y="1987"/>
                </a:lnTo>
                <a:lnTo>
                  <a:pt x="1412" y="1987"/>
                </a:lnTo>
                <a:lnTo>
                  <a:pt x="1414" y="1986"/>
                </a:lnTo>
                <a:lnTo>
                  <a:pt x="1415" y="1986"/>
                </a:lnTo>
                <a:lnTo>
                  <a:pt x="1414" y="1984"/>
                </a:lnTo>
                <a:lnTo>
                  <a:pt x="1412" y="1982"/>
                </a:lnTo>
                <a:lnTo>
                  <a:pt x="1410" y="1982"/>
                </a:lnTo>
                <a:lnTo>
                  <a:pt x="1410" y="1980"/>
                </a:lnTo>
                <a:lnTo>
                  <a:pt x="1408" y="1980"/>
                </a:lnTo>
                <a:lnTo>
                  <a:pt x="1408" y="1979"/>
                </a:lnTo>
                <a:lnTo>
                  <a:pt x="1407" y="1979"/>
                </a:lnTo>
                <a:lnTo>
                  <a:pt x="1405" y="1980"/>
                </a:lnTo>
                <a:lnTo>
                  <a:pt x="1403" y="1980"/>
                </a:lnTo>
                <a:lnTo>
                  <a:pt x="1402" y="1979"/>
                </a:lnTo>
                <a:lnTo>
                  <a:pt x="1400" y="1979"/>
                </a:lnTo>
                <a:lnTo>
                  <a:pt x="1400" y="1977"/>
                </a:lnTo>
                <a:lnTo>
                  <a:pt x="1398" y="1977"/>
                </a:lnTo>
                <a:lnTo>
                  <a:pt x="1398" y="1975"/>
                </a:lnTo>
                <a:lnTo>
                  <a:pt x="1398" y="1974"/>
                </a:lnTo>
                <a:lnTo>
                  <a:pt x="1400" y="1974"/>
                </a:lnTo>
                <a:lnTo>
                  <a:pt x="1402" y="1974"/>
                </a:lnTo>
                <a:lnTo>
                  <a:pt x="1403" y="1974"/>
                </a:lnTo>
                <a:lnTo>
                  <a:pt x="1403" y="1975"/>
                </a:lnTo>
                <a:lnTo>
                  <a:pt x="1405" y="1975"/>
                </a:lnTo>
                <a:lnTo>
                  <a:pt x="1407" y="1975"/>
                </a:lnTo>
                <a:lnTo>
                  <a:pt x="1408" y="1975"/>
                </a:lnTo>
                <a:lnTo>
                  <a:pt x="1408" y="1974"/>
                </a:lnTo>
                <a:lnTo>
                  <a:pt x="1407" y="1972"/>
                </a:lnTo>
                <a:lnTo>
                  <a:pt x="1403" y="1970"/>
                </a:lnTo>
                <a:lnTo>
                  <a:pt x="1403" y="1968"/>
                </a:lnTo>
                <a:lnTo>
                  <a:pt x="1402" y="1967"/>
                </a:lnTo>
                <a:lnTo>
                  <a:pt x="1400" y="1967"/>
                </a:lnTo>
                <a:lnTo>
                  <a:pt x="1400" y="1965"/>
                </a:lnTo>
                <a:lnTo>
                  <a:pt x="1398" y="1965"/>
                </a:lnTo>
                <a:lnTo>
                  <a:pt x="1398" y="1963"/>
                </a:lnTo>
                <a:lnTo>
                  <a:pt x="1396" y="1962"/>
                </a:lnTo>
                <a:lnTo>
                  <a:pt x="1395" y="1962"/>
                </a:lnTo>
                <a:lnTo>
                  <a:pt x="1395" y="1960"/>
                </a:lnTo>
                <a:lnTo>
                  <a:pt x="1395" y="1958"/>
                </a:lnTo>
                <a:lnTo>
                  <a:pt x="1393" y="1958"/>
                </a:lnTo>
                <a:lnTo>
                  <a:pt x="1393" y="1957"/>
                </a:lnTo>
                <a:lnTo>
                  <a:pt x="1393" y="1955"/>
                </a:lnTo>
                <a:lnTo>
                  <a:pt x="1391" y="1953"/>
                </a:lnTo>
                <a:lnTo>
                  <a:pt x="1391" y="1951"/>
                </a:lnTo>
                <a:lnTo>
                  <a:pt x="1391" y="1950"/>
                </a:lnTo>
                <a:lnTo>
                  <a:pt x="1391" y="1948"/>
                </a:lnTo>
                <a:lnTo>
                  <a:pt x="1391" y="1946"/>
                </a:lnTo>
                <a:lnTo>
                  <a:pt x="1393" y="1946"/>
                </a:lnTo>
                <a:lnTo>
                  <a:pt x="1395" y="1945"/>
                </a:lnTo>
                <a:lnTo>
                  <a:pt x="1396" y="1945"/>
                </a:lnTo>
                <a:lnTo>
                  <a:pt x="1396" y="1943"/>
                </a:lnTo>
                <a:lnTo>
                  <a:pt x="1398" y="1943"/>
                </a:lnTo>
                <a:lnTo>
                  <a:pt x="1400" y="1941"/>
                </a:lnTo>
                <a:lnTo>
                  <a:pt x="1400" y="1939"/>
                </a:lnTo>
                <a:lnTo>
                  <a:pt x="1400" y="1938"/>
                </a:lnTo>
                <a:lnTo>
                  <a:pt x="1400" y="1936"/>
                </a:lnTo>
                <a:lnTo>
                  <a:pt x="1398" y="1934"/>
                </a:lnTo>
                <a:lnTo>
                  <a:pt x="1398" y="1933"/>
                </a:lnTo>
                <a:lnTo>
                  <a:pt x="1396" y="1933"/>
                </a:lnTo>
                <a:lnTo>
                  <a:pt x="1396" y="1931"/>
                </a:lnTo>
                <a:lnTo>
                  <a:pt x="1398" y="1931"/>
                </a:lnTo>
                <a:lnTo>
                  <a:pt x="1398" y="1929"/>
                </a:lnTo>
                <a:lnTo>
                  <a:pt x="1396" y="1927"/>
                </a:lnTo>
                <a:lnTo>
                  <a:pt x="1398" y="1927"/>
                </a:lnTo>
                <a:lnTo>
                  <a:pt x="1398" y="1926"/>
                </a:lnTo>
                <a:lnTo>
                  <a:pt x="1398" y="1924"/>
                </a:lnTo>
                <a:lnTo>
                  <a:pt x="1400" y="1924"/>
                </a:lnTo>
                <a:lnTo>
                  <a:pt x="1400" y="1922"/>
                </a:lnTo>
                <a:lnTo>
                  <a:pt x="1400" y="1922"/>
                </a:lnTo>
                <a:lnTo>
                  <a:pt x="1402" y="1922"/>
                </a:lnTo>
                <a:lnTo>
                  <a:pt x="1402" y="1921"/>
                </a:lnTo>
                <a:lnTo>
                  <a:pt x="1402" y="1919"/>
                </a:lnTo>
                <a:lnTo>
                  <a:pt x="1403" y="1919"/>
                </a:lnTo>
                <a:lnTo>
                  <a:pt x="1405" y="1919"/>
                </a:lnTo>
                <a:lnTo>
                  <a:pt x="1405" y="1917"/>
                </a:lnTo>
                <a:lnTo>
                  <a:pt x="1405" y="1915"/>
                </a:lnTo>
                <a:lnTo>
                  <a:pt x="1407" y="1915"/>
                </a:lnTo>
                <a:lnTo>
                  <a:pt x="1407" y="1914"/>
                </a:lnTo>
                <a:lnTo>
                  <a:pt x="1408" y="1914"/>
                </a:lnTo>
                <a:lnTo>
                  <a:pt x="1408" y="1912"/>
                </a:lnTo>
                <a:lnTo>
                  <a:pt x="1408" y="1910"/>
                </a:lnTo>
                <a:lnTo>
                  <a:pt x="1408" y="1909"/>
                </a:lnTo>
                <a:lnTo>
                  <a:pt x="1407" y="1909"/>
                </a:lnTo>
                <a:lnTo>
                  <a:pt x="1408" y="1907"/>
                </a:lnTo>
                <a:lnTo>
                  <a:pt x="1408" y="1905"/>
                </a:lnTo>
                <a:lnTo>
                  <a:pt x="1407" y="1904"/>
                </a:lnTo>
                <a:lnTo>
                  <a:pt x="1407" y="1902"/>
                </a:lnTo>
                <a:lnTo>
                  <a:pt x="1407" y="1900"/>
                </a:lnTo>
                <a:lnTo>
                  <a:pt x="1405" y="1900"/>
                </a:lnTo>
                <a:lnTo>
                  <a:pt x="1405" y="1898"/>
                </a:lnTo>
                <a:lnTo>
                  <a:pt x="1403" y="1898"/>
                </a:lnTo>
                <a:lnTo>
                  <a:pt x="1402" y="1898"/>
                </a:lnTo>
                <a:lnTo>
                  <a:pt x="1400" y="1898"/>
                </a:lnTo>
                <a:lnTo>
                  <a:pt x="1398" y="1898"/>
                </a:lnTo>
                <a:lnTo>
                  <a:pt x="1396" y="1898"/>
                </a:lnTo>
                <a:lnTo>
                  <a:pt x="1395" y="1897"/>
                </a:lnTo>
                <a:lnTo>
                  <a:pt x="1393" y="1897"/>
                </a:lnTo>
                <a:lnTo>
                  <a:pt x="1391" y="1895"/>
                </a:lnTo>
                <a:lnTo>
                  <a:pt x="1390" y="1893"/>
                </a:lnTo>
                <a:lnTo>
                  <a:pt x="1388" y="1893"/>
                </a:lnTo>
                <a:lnTo>
                  <a:pt x="1388" y="1892"/>
                </a:lnTo>
                <a:lnTo>
                  <a:pt x="1386" y="1892"/>
                </a:lnTo>
                <a:lnTo>
                  <a:pt x="1384" y="1892"/>
                </a:lnTo>
                <a:lnTo>
                  <a:pt x="1383" y="1888"/>
                </a:lnTo>
                <a:lnTo>
                  <a:pt x="1383" y="1886"/>
                </a:lnTo>
                <a:lnTo>
                  <a:pt x="1381" y="1885"/>
                </a:lnTo>
                <a:lnTo>
                  <a:pt x="1381" y="1883"/>
                </a:lnTo>
                <a:lnTo>
                  <a:pt x="1381" y="1881"/>
                </a:lnTo>
                <a:lnTo>
                  <a:pt x="1381" y="1881"/>
                </a:lnTo>
                <a:lnTo>
                  <a:pt x="1381" y="1880"/>
                </a:lnTo>
                <a:lnTo>
                  <a:pt x="1381" y="1878"/>
                </a:lnTo>
                <a:lnTo>
                  <a:pt x="1381" y="1876"/>
                </a:lnTo>
                <a:lnTo>
                  <a:pt x="1383" y="1874"/>
                </a:lnTo>
                <a:lnTo>
                  <a:pt x="1383" y="1873"/>
                </a:lnTo>
                <a:lnTo>
                  <a:pt x="1384" y="1873"/>
                </a:lnTo>
                <a:lnTo>
                  <a:pt x="1386" y="1871"/>
                </a:lnTo>
                <a:lnTo>
                  <a:pt x="1386" y="1869"/>
                </a:lnTo>
                <a:lnTo>
                  <a:pt x="1388" y="1869"/>
                </a:lnTo>
                <a:lnTo>
                  <a:pt x="1390" y="1869"/>
                </a:lnTo>
                <a:lnTo>
                  <a:pt x="1390" y="1868"/>
                </a:lnTo>
                <a:lnTo>
                  <a:pt x="1391" y="1868"/>
                </a:lnTo>
                <a:lnTo>
                  <a:pt x="1393" y="1869"/>
                </a:lnTo>
                <a:lnTo>
                  <a:pt x="1395" y="1868"/>
                </a:lnTo>
                <a:lnTo>
                  <a:pt x="1395" y="1869"/>
                </a:lnTo>
                <a:lnTo>
                  <a:pt x="1396" y="1869"/>
                </a:lnTo>
                <a:lnTo>
                  <a:pt x="1396" y="1868"/>
                </a:lnTo>
                <a:lnTo>
                  <a:pt x="1396" y="1866"/>
                </a:lnTo>
                <a:lnTo>
                  <a:pt x="1395" y="1866"/>
                </a:lnTo>
                <a:lnTo>
                  <a:pt x="1393" y="1866"/>
                </a:lnTo>
                <a:lnTo>
                  <a:pt x="1393" y="1864"/>
                </a:lnTo>
                <a:lnTo>
                  <a:pt x="1393" y="1862"/>
                </a:lnTo>
                <a:lnTo>
                  <a:pt x="1395" y="1862"/>
                </a:lnTo>
                <a:lnTo>
                  <a:pt x="1395" y="1861"/>
                </a:lnTo>
                <a:lnTo>
                  <a:pt x="1396" y="1861"/>
                </a:lnTo>
                <a:lnTo>
                  <a:pt x="1396" y="1859"/>
                </a:lnTo>
                <a:lnTo>
                  <a:pt x="1396" y="1857"/>
                </a:lnTo>
                <a:lnTo>
                  <a:pt x="1395" y="1857"/>
                </a:lnTo>
                <a:lnTo>
                  <a:pt x="1395" y="1856"/>
                </a:lnTo>
                <a:lnTo>
                  <a:pt x="1395" y="1854"/>
                </a:lnTo>
                <a:lnTo>
                  <a:pt x="1395" y="1852"/>
                </a:lnTo>
                <a:lnTo>
                  <a:pt x="1395" y="1850"/>
                </a:lnTo>
                <a:lnTo>
                  <a:pt x="1393" y="1850"/>
                </a:lnTo>
                <a:lnTo>
                  <a:pt x="1393" y="1849"/>
                </a:lnTo>
                <a:lnTo>
                  <a:pt x="1391" y="1847"/>
                </a:lnTo>
                <a:lnTo>
                  <a:pt x="1393" y="1847"/>
                </a:lnTo>
                <a:lnTo>
                  <a:pt x="1393" y="1845"/>
                </a:lnTo>
                <a:lnTo>
                  <a:pt x="1393" y="1844"/>
                </a:lnTo>
                <a:lnTo>
                  <a:pt x="1395" y="1844"/>
                </a:lnTo>
                <a:lnTo>
                  <a:pt x="1393" y="1842"/>
                </a:lnTo>
                <a:lnTo>
                  <a:pt x="1395" y="1842"/>
                </a:lnTo>
                <a:lnTo>
                  <a:pt x="1395" y="1840"/>
                </a:lnTo>
                <a:lnTo>
                  <a:pt x="1396" y="1840"/>
                </a:lnTo>
                <a:lnTo>
                  <a:pt x="1398" y="1840"/>
                </a:lnTo>
                <a:lnTo>
                  <a:pt x="1400" y="1839"/>
                </a:lnTo>
                <a:lnTo>
                  <a:pt x="1398" y="1839"/>
                </a:lnTo>
                <a:lnTo>
                  <a:pt x="1396" y="1839"/>
                </a:lnTo>
                <a:lnTo>
                  <a:pt x="1396" y="1837"/>
                </a:lnTo>
                <a:lnTo>
                  <a:pt x="1395" y="1837"/>
                </a:lnTo>
                <a:lnTo>
                  <a:pt x="1393" y="1837"/>
                </a:lnTo>
                <a:lnTo>
                  <a:pt x="1391" y="1835"/>
                </a:lnTo>
                <a:lnTo>
                  <a:pt x="1391" y="1833"/>
                </a:lnTo>
                <a:lnTo>
                  <a:pt x="1393" y="1833"/>
                </a:lnTo>
                <a:lnTo>
                  <a:pt x="1393" y="1832"/>
                </a:lnTo>
                <a:lnTo>
                  <a:pt x="1395" y="1832"/>
                </a:lnTo>
                <a:lnTo>
                  <a:pt x="1396" y="1832"/>
                </a:lnTo>
                <a:lnTo>
                  <a:pt x="1398" y="1832"/>
                </a:lnTo>
                <a:lnTo>
                  <a:pt x="1398" y="1833"/>
                </a:lnTo>
                <a:lnTo>
                  <a:pt x="1400" y="1833"/>
                </a:lnTo>
                <a:lnTo>
                  <a:pt x="1400" y="1835"/>
                </a:lnTo>
                <a:lnTo>
                  <a:pt x="1400" y="1837"/>
                </a:lnTo>
                <a:lnTo>
                  <a:pt x="1402" y="1837"/>
                </a:lnTo>
                <a:lnTo>
                  <a:pt x="1403" y="1837"/>
                </a:lnTo>
                <a:lnTo>
                  <a:pt x="1405" y="1835"/>
                </a:lnTo>
                <a:lnTo>
                  <a:pt x="1407" y="1835"/>
                </a:lnTo>
                <a:lnTo>
                  <a:pt x="1405" y="1833"/>
                </a:lnTo>
                <a:lnTo>
                  <a:pt x="1405" y="1832"/>
                </a:lnTo>
                <a:lnTo>
                  <a:pt x="1405" y="1830"/>
                </a:lnTo>
                <a:lnTo>
                  <a:pt x="1405" y="1828"/>
                </a:lnTo>
                <a:lnTo>
                  <a:pt x="1403" y="1828"/>
                </a:lnTo>
                <a:lnTo>
                  <a:pt x="1403" y="1827"/>
                </a:lnTo>
                <a:lnTo>
                  <a:pt x="1402" y="1825"/>
                </a:lnTo>
                <a:lnTo>
                  <a:pt x="1400" y="1825"/>
                </a:lnTo>
                <a:lnTo>
                  <a:pt x="1398" y="1825"/>
                </a:lnTo>
                <a:lnTo>
                  <a:pt x="1398" y="1827"/>
                </a:lnTo>
                <a:lnTo>
                  <a:pt x="1400" y="1828"/>
                </a:lnTo>
                <a:lnTo>
                  <a:pt x="1400" y="1830"/>
                </a:lnTo>
                <a:lnTo>
                  <a:pt x="1396" y="1830"/>
                </a:lnTo>
                <a:lnTo>
                  <a:pt x="1395" y="1830"/>
                </a:lnTo>
                <a:lnTo>
                  <a:pt x="1395" y="1828"/>
                </a:lnTo>
                <a:lnTo>
                  <a:pt x="1395" y="1827"/>
                </a:lnTo>
                <a:lnTo>
                  <a:pt x="1393" y="1827"/>
                </a:lnTo>
                <a:lnTo>
                  <a:pt x="1391" y="1827"/>
                </a:lnTo>
                <a:lnTo>
                  <a:pt x="1390" y="1827"/>
                </a:lnTo>
                <a:lnTo>
                  <a:pt x="1388" y="1825"/>
                </a:lnTo>
                <a:lnTo>
                  <a:pt x="1388" y="1823"/>
                </a:lnTo>
                <a:lnTo>
                  <a:pt x="1386" y="1823"/>
                </a:lnTo>
                <a:lnTo>
                  <a:pt x="1386" y="1821"/>
                </a:lnTo>
                <a:lnTo>
                  <a:pt x="1386" y="1820"/>
                </a:lnTo>
                <a:lnTo>
                  <a:pt x="1386" y="1818"/>
                </a:lnTo>
                <a:lnTo>
                  <a:pt x="1386" y="1816"/>
                </a:lnTo>
                <a:lnTo>
                  <a:pt x="1384" y="1815"/>
                </a:lnTo>
                <a:lnTo>
                  <a:pt x="1383" y="1813"/>
                </a:lnTo>
                <a:lnTo>
                  <a:pt x="1383" y="1811"/>
                </a:lnTo>
                <a:lnTo>
                  <a:pt x="1381" y="1809"/>
                </a:lnTo>
                <a:lnTo>
                  <a:pt x="1381" y="1808"/>
                </a:lnTo>
                <a:lnTo>
                  <a:pt x="1381" y="1806"/>
                </a:lnTo>
                <a:lnTo>
                  <a:pt x="1381" y="1804"/>
                </a:lnTo>
                <a:lnTo>
                  <a:pt x="1383" y="1804"/>
                </a:lnTo>
                <a:lnTo>
                  <a:pt x="1384" y="1804"/>
                </a:lnTo>
                <a:lnTo>
                  <a:pt x="1384" y="1806"/>
                </a:lnTo>
                <a:lnTo>
                  <a:pt x="1386" y="1806"/>
                </a:lnTo>
                <a:lnTo>
                  <a:pt x="1388" y="1806"/>
                </a:lnTo>
                <a:lnTo>
                  <a:pt x="1390" y="1808"/>
                </a:lnTo>
                <a:lnTo>
                  <a:pt x="1391" y="1808"/>
                </a:lnTo>
                <a:lnTo>
                  <a:pt x="1393" y="1808"/>
                </a:lnTo>
                <a:lnTo>
                  <a:pt x="1393" y="1809"/>
                </a:lnTo>
                <a:lnTo>
                  <a:pt x="1395" y="1809"/>
                </a:lnTo>
                <a:lnTo>
                  <a:pt x="1396" y="1809"/>
                </a:lnTo>
                <a:lnTo>
                  <a:pt x="1396" y="1811"/>
                </a:lnTo>
                <a:lnTo>
                  <a:pt x="1398" y="1811"/>
                </a:lnTo>
                <a:lnTo>
                  <a:pt x="1400" y="1809"/>
                </a:lnTo>
                <a:lnTo>
                  <a:pt x="1402" y="1809"/>
                </a:lnTo>
                <a:lnTo>
                  <a:pt x="1405" y="1809"/>
                </a:lnTo>
                <a:lnTo>
                  <a:pt x="1407" y="1809"/>
                </a:lnTo>
                <a:lnTo>
                  <a:pt x="1407" y="1808"/>
                </a:lnTo>
                <a:lnTo>
                  <a:pt x="1408" y="1808"/>
                </a:lnTo>
                <a:lnTo>
                  <a:pt x="1410" y="1806"/>
                </a:lnTo>
                <a:lnTo>
                  <a:pt x="1412" y="1806"/>
                </a:lnTo>
                <a:lnTo>
                  <a:pt x="1412" y="1804"/>
                </a:lnTo>
                <a:lnTo>
                  <a:pt x="1412" y="1803"/>
                </a:lnTo>
                <a:lnTo>
                  <a:pt x="1410" y="1803"/>
                </a:lnTo>
                <a:lnTo>
                  <a:pt x="1410" y="1801"/>
                </a:lnTo>
                <a:lnTo>
                  <a:pt x="1410" y="1799"/>
                </a:lnTo>
                <a:lnTo>
                  <a:pt x="1408" y="1799"/>
                </a:lnTo>
                <a:lnTo>
                  <a:pt x="1408" y="1799"/>
                </a:lnTo>
                <a:lnTo>
                  <a:pt x="1407" y="1799"/>
                </a:lnTo>
                <a:lnTo>
                  <a:pt x="1407" y="1797"/>
                </a:lnTo>
                <a:lnTo>
                  <a:pt x="1408" y="1797"/>
                </a:lnTo>
                <a:lnTo>
                  <a:pt x="1408" y="1796"/>
                </a:lnTo>
                <a:lnTo>
                  <a:pt x="1408" y="1794"/>
                </a:lnTo>
                <a:lnTo>
                  <a:pt x="1408" y="1792"/>
                </a:lnTo>
                <a:lnTo>
                  <a:pt x="1407" y="1791"/>
                </a:lnTo>
                <a:lnTo>
                  <a:pt x="1408" y="1791"/>
                </a:lnTo>
                <a:lnTo>
                  <a:pt x="1408" y="1792"/>
                </a:lnTo>
                <a:lnTo>
                  <a:pt x="1410" y="1791"/>
                </a:lnTo>
                <a:lnTo>
                  <a:pt x="1408" y="1789"/>
                </a:lnTo>
                <a:lnTo>
                  <a:pt x="1408" y="1787"/>
                </a:lnTo>
                <a:lnTo>
                  <a:pt x="1408" y="1785"/>
                </a:lnTo>
                <a:lnTo>
                  <a:pt x="1407" y="1785"/>
                </a:lnTo>
                <a:lnTo>
                  <a:pt x="1407" y="1784"/>
                </a:lnTo>
                <a:lnTo>
                  <a:pt x="1408" y="1784"/>
                </a:lnTo>
                <a:lnTo>
                  <a:pt x="1407" y="1782"/>
                </a:lnTo>
                <a:lnTo>
                  <a:pt x="1405" y="1782"/>
                </a:lnTo>
                <a:lnTo>
                  <a:pt x="1405" y="1780"/>
                </a:lnTo>
                <a:lnTo>
                  <a:pt x="1403" y="1780"/>
                </a:lnTo>
                <a:lnTo>
                  <a:pt x="1403" y="1779"/>
                </a:lnTo>
                <a:lnTo>
                  <a:pt x="1403" y="1777"/>
                </a:lnTo>
                <a:lnTo>
                  <a:pt x="1402" y="1777"/>
                </a:lnTo>
                <a:lnTo>
                  <a:pt x="1402" y="1775"/>
                </a:lnTo>
                <a:lnTo>
                  <a:pt x="1403" y="1775"/>
                </a:lnTo>
                <a:lnTo>
                  <a:pt x="1405" y="1775"/>
                </a:lnTo>
                <a:lnTo>
                  <a:pt x="1405" y="1777"/>
                </a:lnTo>
                <a:lnTo>
                  <a:pt x="1407" y="1777"/>
                </a:lnTo>
                <a:lnTo>
                  <a:pt x="1408" y="1779"/>
                </a:lnTo>
                <a:lnTo>
                  <a:pt x="1410" y="1779"/>
                </a:lnTo>
                <a:lnTo>
                  <a:pt x="1412" y="1779"/>
                </a:lnTo>
                <a:lnTo>
                  <a:pt x="1414" y="1779"/>
                </a:lnTo>
                <a:lnTo>
                  <a:pt x="1415" y="1779"/>
                </a:lnTo>
                <a:lnTo>
                  <a:pt x="1417" y="1779"/>
                </a:lnTo>
                <a:lnTo>
                  <a:pt x="1417" y="1777"/>
                </a:lnTo>
                <a:lnTo>
                  <a:pt x="1419" y="1777"/>
                </a:lnTo>
                <a:lnTo>
                  <a:pt x="1420" y="1777"/>
                </a:lnTo>
                <a:lnTo>
                  <a:pt x="1422" y="1777"/>
                </a:lnTo>
                <a:lnTo>
                  <a:pt x="1422" y="1777"/>
                </a:lnTo>
                <a:lnTo>
                  <a:pt x="1424" y="1777"/>
                </a:lnTo>
                <a:lnTo>
                  <a:pt x="1427" y="1775"/>
                </a:lnTo>
                <a:lnTo>
                  <a:pt x="1429" y="1775"/>
                </a:lnTo>
                <a:lnTo>
                  <a:pt x="1431" y="1774"/>
                </a:lnTo>
                <a:lnTo>
                  <a:pt x="1434" y="1774"/>
                </a:lnTo>
                <a:lnTo>
                  <a:pt x="1436" y="1772"/>
                </a:lnTo>
                <a:lnTo>
                  <a:pt x="1437" y="1772"/>
                </a:lnTo>
                <a:lnTo>
                  <a:pt x="1439" y="1770"/>
                </a:lnTo>
                <a:lnTo>
                  <a:pt x="1441" y="1770"/>
                </a:lnTo>
                <a:lnTo>
                  <a:pt x="1443" y="1770"/>
                </a:lnTo>
                <a:lnTo>
                  <a:pt x="1444" y="1770"/>
                </a:lnTo>
                <a:lnTo>
                  <a:pt x="1444" y="1768"/>
                </a:lnTo>
                <a:lnTo>
                  <a:pt x="1446" y="1768"/>
                </a:lnTo>
                <a:lnTo>
                  <a:pt x="1446" y="1767"/>
                </a:lnTo>
                <a:lnTo>
                  <a:pt x="1448" y="1767"/>
                </a:lnTo>
                <a:lnTo>
                  <a:pt x="1449" y="1765"/>
                </a:lnTo>
                <a:lnTo>
                  <a:pt x="1451" y="1763"/>
                </a:lnTo>
                <a:lnTo>
                  <a:pt x="1451" y="1762"/>
                </a:lnTo>
                <a:lnTo>
                  <a:pt x="1451" y="1760"/>
                </a:lnTo>
                <a:lnTo>
                  <a:pt x="1451" y="1758"/>
                </a:lnTo>
                <a:lnTo>
                  <a:pt x="1451" y="1758"/>
                </a:lnTo>
                <a:lnTo>
                  <a:pt x="1453" y="1756"/>
                </a:lnTo>
                <a:lnTo>
                  <a:pt x="1455" y="1755"/>
                </a:lnTo>
                <a:lnTo>
                  <a:pt x="1455" y="1753"/>
                </a:lnTo>
                <a:lnTo>
                  <a:pt x="1455" y="1750"/>
                </a:lnTo>
                <a:lnTo>
                  <a:pt x="1456" y="1748"/>
                </a:lnTo>
                <a:lnTo>
                  <a:pt x="1456" y="1746"/>
                </a:lnTo>
                <a:lnTo>
                  <a:pt x="1456" y="1744"/>
                </a:lnTo>
                <a:lnTo>
                  <a:pt x="1455" y="1741"/>
                </a:lnTo>
                <a:lnTo>
                  <a:pt x="1455" y="1739"/>
                </a:lnTo>
                <a:lnTo>
                  <a:pt x="1455" y="1738"/>
                </a:lnTo>
                <a:lnTo>
                  <a:pt x="1453" y="1738"/>
                </a:lnTo>
                <a:lnTo>
                  <a:pt x="1451" y="1738"/>
                </a:lnTo>
                <a:lnTo>
                  <a:pt x="1449" y="1738"/>
                </a:lnTo>
                <a:lnTo>
                  <a:pt x="1448" y="1736"/>
                </a:lnTo>
                <a:lnTo>
                  <a:pt x="1448" y="1734"/>
                </a:lnTo>
                <a:lnTo>
                  <a:pt x="1446" y="1734"/>
                </a:lnTo>
                <a:lnTo>
                  <a:pt x="1446" y="1732"/>
                </a:lnTo>
                <a:lnTo>
                  <a:pt x="1444" y="1731"/>
                </a:lnTo>
                <a:lnTo>
                  <a:pt x="1444" y="1729"/>
                </a:lnTo>
                <a:lnTo>
                  <a:pt x="1444" y="1727"/>
                </a:lnTo>
                <a:lnTo>
                  <a:pt x="1446" y="1726"/>
                </a:lnTo>
                <a:lnTo>
                  <a:pt x="1446" y="1724"/>
                </a:lnTo>
                <a:lnTo>
                  <a:pt x="1444" y="1722"/>
                </a:lnTo>
                <a:lnTo>
                  <a:pt x="1444" y="1721"/>
                </a:lnTo>
                <a:lnTo>
                  <a:pt x="1443" y="1721"/>
                </a:lnTo>
                <a:lnTo>
                  <a:pt x="1441" y="1719"/>
                </a:lnTo>
                <a:lnTo>
                  <a:pt x="1441" y="1717"/>
                </a:lnTo>
                <a:lnTo>
                  <a:pt x="1439" y="1717"/>
                </a:lnTo>
                <a:lnTo>
                  <a:pt x="1437" y="1717"/>
                </a:lnTo>
                <a:lnTo>
                  <a:pt x="1437" y="1717"/>
                </a:lnTo>
                <a:lnTo>
                  <a:pt x="1436" y="1717"/>
                </a:lnTo>
                <a:lnTo>
                  <a:pt x="1434" y="1717"/>
                </a:lnTo>
                <a:lnTo>
                  <a:pt x="1434" y="1715"/>
                </a:lnTo>
                <a:lnTo>
                  <a:pt x="1432" y="1715"/>
                </a:lnTo>
                <a:lnTo>
                  <a:pt x="1431" y="1714"/>
                </a:lnTo>
                <a:lnTo>
                  <a:pt x="1429" y="1714"/>
                </a:lnTo>
                <a:lnTo>
                  <a:pt x="1429" y="1712"/>
                </a:lnTo>
                <a:lnTo>
                  <a:pt x="1427" y="1712"/>
                </a:lnTo>
                <a:lnTo>
                  <a:pt x="1427" y="1710"/>
                </a:lnTo>
                <a:lnTo>
                  <a:pt x="1427" y="1709"/>
                </a:lnTo>
                <a:lnTo>
                  <a:pt x="1429" y="1707"/>
                </a:lnTo>
                <a:lnTo>
                  <a:pt x="1427" y="1707"/>
                </a:lnTo>
                <a:lnTo>
                  <a:pt x="1427" y="1705"/>
                </a:lnTo>
                <a:lnTo>
                  <a:pt x="1427" y="1703"/>
                </a:lnTo>
                <a:lnTo>
                  <a:pt x="1425" y="1703"/>
                </a:lnTo>
                <a:lnTo>
                  <a:pt x="1425" y="1702"/>
                </a:lnTo>
                <a:lnTo>
                  <a:pt x="1427" y="1703"/>
                </a:lnTo>
                <a:lnTo>
                  <a:pt x="1429" y="1703"/>
                </a:lnTo>
                <a:lnTo>
                  <a:pt x="1429" y="1705"/>
                </a:lnTo>
                <a:lnTo>
                  <a:pt x="1429" y="1707"/>
                </a:lnTo>
                <a:lnTo>
                  <a:pt x="1431" y="1707"/>
                </a:lnTo>
                <a:lnTo>
                  <a:pt x="1432" y="1707"/>
                </a:lnTo>
                <a:lnTo>
                  <a:pt x="1432" y="1709"/>
                </a:lnTo>
                <a:lnTo>
                  <a:pt x="1434" y="1709"/>
                </a:lnTo>
                <a:lnTo>
                  <a:pt x="1434" y="1710"/>
                </a:lnTo>
                <a:lnTo>
                  <a:pt x="1436" y="1710"/>
                </a:lnTo>
                <a:lnTo>
                  <a:pt x="1436" y="1712"/>
                </a:lnTo>
                <a:lnTo>
                  <a:pt x="1437" y="1710"/>
                </a:lnTo>
                <a:lnTo>
                  <a:pt x="1439" y="1710"/>
                </a:lnTo>
                <a:lnTo>
                  <a:pt x="1441" y="1710"/>
                </a:lnTo>
                <a:lnTo>
                  <a:pt x="1443" y="1710"/>
                </a:lnTo>
                <a:lnTo>
                  <a:pt x="1444" y="1712"/>
                </a:lnTo>
                <a:lnTo>
                  <a:pt x="1446" y="1712"/>
                </a:lnTo>
                <a:lnTo>
                  <a:pt x="1446" y="1714"/>
                </a:lnTo>
                <a:lnTo>
                  <a:pt x="1448" y="1714"/>
                </a:lnTo>
                <a:lnTo>
                  <a:pt x="1449" y="1715"/>
                </a:lnTo>
                <a:lnTo>
                  <a:pt x="1451" y="1715"/>
                </a:lnTo>
                <a:lnTo>
                  <a:pt x="1453" y="1715"/>
                </a:lnTo>
                <a:lnTo>
                  <a:pt x="1453" y="1717"/>
                </a:lnTo>
                <a:lnTo>
                  <a:pt x="1455" y="1717"/>
                </a:lnTo>
                <a:lnTo>
                  <a:pt x="1456" y="1717"/>
                </a:lnTo>
                <a:lnTo>
                  <a:pt x="1456" y="1717"/>
                </a:lnTo>
                <a:lnTo>
                  <a:pt x="1458" y="1717"/>
                </a:lnTo>
                <a:lnTo>
                  <a:pt x="1458" y="1715"/>
                </a:lnTo>
                <a:lnTo>
                  <a:pt x="1460" y="1715"/>
                </a:lnTo>
                <a:lnTo>
                  <a:pt x="1461" y="1715"/>
                </a:lnTo>
                <a:lnTo>
                  <a:pt x="1463" y="1715"/>
                </a:lnTo>
                <a:lnTo>
                  <a:pt x="1463" y="1715"/>
                </a:lnTo>
                <a:lnTo>
                  <a:pt x="1463" y="1717"/>
                </a:lnTo>
                <a:lnTo>
                  <a:pt x="1465" y="1717"/>
                </a:lnTo>
                <a:lnTo>
                  <a:pt x="1467" y="1717"/>
                </a:lnTo>
                <a:lnTo>
                  <a:pt x="1468" y="1717"/>
                </a:lnTo>
                <a:lnTo>
                  <a:pt x="1470" y="1717"/>
                </a:lnTo>
                <a:lnTo>
                  <a:pt x="1470" y="1715"/>
                </a:lnTo>
                <a:lnTo>
                  <a:pt x="1472" y="1715"/>
                </a:lnTo>
                <a:lnTo>
                  <a:pt x="1473" y="1714"/>
                </a:lnTo>
                <a:lnTo>
                  <a:pt x="1473" y="1712"/>
                </a:lnTo>
                <a:lnTo>
                  <a:pt x="1475" y="1712"/>
                </a:lnTo>
                <a:lnTo>
                  <a:pt x="1477" y="1710"/>
                </a:lnTo>
                <a:lnTo>
                  <a:pt x="1478" y="1710"/>
                </a:lnTo>
                <a:lnTo>
                  <a:pt x="1478" y="1709"/>
                </a:lnTo>
                <a:lnTo>
                  <a:pt x="1478" y="1707"/>
                </a:lnTo>
                <a:lnTo>
                  <a:pt x="1478" y="1705"/>
                </a:lnTo>
                <a:lnTo>
                  <a:pt x="1480" y="1705"/>
                </a:lnTo>
                <a:lnTo>
                  <a:pt x="1480" y="1703"/>
                </a:lnTo>
                <a:lnTo>
                  <a:pt x="1480" y="1702"/>
                </a:lnTo>
                <a:lnTo>
                  <a:pt x="1480" y="1700"/>
                </a:lnTo>
                <a:lnTo>
                  <a:pt x="1482" y="1700"/>
                </a:lnTo>
                <a:lnTo>
                  <a:pt x="1482" y="1698"/>
                </a:lnTo>
                <a:lnTo>
                  <a:pt x="1484" y="1697"/>
                </a:lnTo>
                <a:lnTo>
                  <a:pt x="1484" y="1695"/>
                </a:lnTo>
                <a:lnTo>
                  <a:pt x="1485" y="1693"/>
                </a:lnTo>
                <a:lnTo>
                  <a:pt x="1487" y="1691"/>
                </a:lnTo>
                <a:lnTo>
                  <a:pt x="1489" y="1690"/>
                </a:lnTo>
                <a:lnTo>
                  <a:pt x="1489" y="1688"/>
                </a:lnTo>
                <a:lnTo>
                  <a:pt x="1489" y="1685"/>
                </a:lnTo>
                <a:lnTo>
                  <a:pt x="1489" y="1683"/>
                </a:lnTo>
                <a:lnTo>
                  <a:pt x="1489" y="1679"/>
                </a:lnTo>
                <a:lnTo>
                  <a:pt x="1490" y="1676"/>
                </a:lnTo>
                <a:lnTo>
                  <a:pt x="1490" y="1676"/>
                </a:lnTo>
                <a:lnTo>
                  <a:pt x="1492" y="1676"/>
                </a:lnTo>
                <a:lnTo>
                  <a:pt x="1494" y="1673"/>
                </a:lnTo>
                <a:lnTo>
                  <a:pt x="1497" y="1671"/>
                </a:lnTo>
                <a:lnTo>
                  <a:pt x="1499" y="1667"/>
                </a:lnTo>
                <a:lnTo>
                  <a:pt x="1501" y="1666"/>
                </a:lnTo>
                <a:lnTo>
                  <a:pt x="1502" y="1664"/>
                </a:lnTo>
                <a:lnTo>
                  <a:pt x="1502" y="1661"/>
                </a:lnTo>
                <a:lnTo>
                  <a:pt x="1501" y="1661"/>
                </a:lnTo>
                <a:lnTo>
                  <a:pt x="1501" y="1659"/>
                </a:lnTo>
                <a:lnTo>
                  <a:pt x="1499" y="1659"/>
                </a:lnTo>
                <a:lnTo>
                  <a:pt x="1499" y="1661"/>
                </a:lnTo>
                <a:lnTo>
                  <a:pt x="1501" y="1662"/>
                </a:lnTo>
                <a:lnTo>
                  <a:pt x="1501" y="1664"/>
                </a:lnTo>
                <a:lnTo>
                  <a:pt x="1499" y="1664"/>
                </a:lnTo>
                <a:lnTo>
                  <a:pt x="1499" y="1666"/>
                </a:lnTo>
                <a:lnTo>
                  <a:pt x="1497" y="1666"/>
                </a:lnTo>
                <a:lnTo>
                  <a:pt x="1497" y="1667"/>
                </a:lnTo>
                <a:lnTo>
                  <a:pt x="1496" y="1669"/>
                </a:lnTo>
                <a:lnTo>
                  <a:pt x="1496" y="1671"/>
                </a:lnTo>
                <a:lnTo>
                  <a:pt x="1494" y="1671"/>
                </a:lnTo>
                <a:lnTo>
                  <a:pt x="1492" y="1671"/>
                </a:lnTo>
                <a:lnTo>
                  <a:pt x="1490" y="1671"/>
                </a:lnTo>
                <a:lnTo>
                  <a:pt x="1492" y="1673"/>
                </a:lnTo>
                <a:lnTo>
                  <a:pt x="1492" y="1674"/>
                </a:lnTo>
                <a:lnTo>
                  <a:pt x="1490" y="1674"/>
                </a:lnTo>
                <a:lnTo>
                  <a:pt x="1489" y="1674"/>
                </a:lnTo>
                <a:lnTo>
                  <a:pt x="1489" y="1673"/>
                </a:lnTo>
                <a:lnTo>
                  <a:pt x="1490" y="1673"/>
                </a:lnTo>
                <a:lnTo>
                  <a:pt x="1489" y="1671"/>
                </a:lnTo>
                <a:lnTo>
                  <a:pt x="1489" y="1669"/>
                </a:lnTo>
                <a:lnTo>
                  <a:pt x="1490" y="1669"/>
                </a:lnTo>
                <a:lnTo>
                  <a:pt x="1490" y="1667"/>
                </a:lnTo>
                <a:lnTo>
                  <a:pt x="1490" y="1666"/>
                </a:lnTo>
                <a:lnTo>
                  <a:pt x="1490" y="1664"/>
                </a:lnTo>
                <a:lnTo>
                  <a:pt x="1490" y="1662"/>
                </a:lnTo>
                <a:lnTo>
                  <a:pt x="1492" y="1662"/>
                </a:lnTo>
                <a:lnTo>
                  <a:pt x="1494" y="1662"/>
                </a:lnTo>
                <a:lnTo>
                  <a:pt x="1494" y="1661"/>
                </a:lnTo>
                <a:lnTo>
                  <a:pt x="1496" y="1661"/>
                </a:lnTo>
                <a:lnTo>
                  <a:pt x="1496" y="1659"/>
                </a:lnTo>
                <a:lnTo>
                  <a:pt x="1496" y="1657"/>
                </a:lnTo>
                <a:lnTo>
                  <a:pt x="1497" y="1657"/>
                </a:lnTo>
                <a:lnTo>
                  <a:pt x="1497" y="1656"/>
                </a:lnTo>
                <a:lnTo>
                  <a:pt x="1496" y="1656"/>
                </a:lnTo>
                <a:lnTo>
                  <a:pt x="1496" y="1654"/>
                </a:lnTo>
                <a:lnTo>
                  <a:pt x="1496" y="1652"/>
                </a:lnTo>
                <a:lnTo>
                  <a:pt x="1497" y="1654"/>
                </a:lnTo>
                <a:lnTo>
                  <a:pt x="1497" y="1652"/>
                </a:lnTo>
                <a:lnTo>
                  <a:pt x="1497" y="1650"/>
                </a:lnTo>
                <a:lnTo>
                  <a:pt x="1497" y="1649"/>
                </a:lnTo>
                <a:lnTo>
                  <a:pt x="1497" y="1647"/>
                </a:lnTo>
                <a:lnTo>
                  <a:pt x="1496" y="1647"/>
                </a:lnTo>
                <a:lnTo>
                  <a:pt x="1496" y="1645"/>
                </a:lnTo>
                <a:lnTo>
                  <a:pt x="1497" y="1645"/>
                </a:lnTo>
                <a:lnTo>
                  <a:pt x="1497" y="1647"/>
                </a:lnTo>
                <a:lnTo>
                  <a:pt x="1499" y="1647"/>
                </a:lnTo>
                <a:lnTo>
                  <a:pt x="1499" y="1649"/>
                </a:lnTo>
                <a:lnTo>
                  <a:pt x="1501" y="1649"/>
                </a:lnTo>
                <a:lnTo>
                  <a:pt x="1501" y="1647"/>
                </a:lnTo>
                <a:lnTo>
                  <a:pt x="1502" y="1649"/>
                </a:lnTo>
                <a:lnTo>
                  <a:pt x="1502" y="1647"/>
                </a:lnTo>
                <a:lnTo>
                  <a:pt x="1502" y="1645"/>
                </a:lnTo>
                <a:lnTo>
                  <a:pt x="1504" y="1645"/>
                </a:lnTo>
                <a:lnTo>
                  <a:pt x="1504" y="1647"/>
                </a:lnTo>
                <a:lnTo>
                  <a:pt x="1504" y="1649"/>
                </a:lnTo>
                <a:lnTo>
                  <a:pt x="1502" y="1649"/>
                </a:lnTo>
                <a:lnTo>
                  <a:pt x="1502" y="1650"/>
                </a:lnTo>
                <a:lnTo>
                  <a:pt x="1504" y="1652"/>
                </a:lnTo>
                <a:lnTo>
                  <a:pt x="1504" y="1654"/>
                </a:lnTo>
                <a:lnTo>
                  <a:pt x="1504" y="1656"/>
                </a:lnTo>
                <a:lnTo>
                  <a:pt x="1502" y="1656"/>
                </a:lnTo>
                <a:lnTo>
                  <a:pt x="1502" y="1657"/>
                </a:lnTo>
                <a:lnTo>
                  <a:pt x="1501" y="1657"/>
                </a:lnTo>
                <a:lnTo>
                  <a:pt x="1501" y="1659"/>
                </a:lnTo>
                <a:lnTo>
                  <a:pt x="1502" y="1659"/>
                </a:lnTo>
                <a:lnTo>
                  <a:pt x="1502" y="1661"/>
                </a:lnTo>
                <a:lnTo>
                  <a:pt x="1504" y="1661"/>
                </a:lnTo>
                <a:lnTo>
                  <a:pt x="1504" y="1659"/>
                </a:lnTo>
                <a:lnTo>
                  <a:pt x="1504" y="1656"/>
                </a:lnTo>
                <a:lnTo>
                  <a:pt x="1506" y="1650"/>
                </a:lnTo>
                <a:lnTo>
                  <a:pt x="1506" y="1647"/>
                </a:lnTo>
                <a:lnTo>
                  <a:pt x="1506" y="1645"/>
                </a:lnTo>
                <a:lnTo>
                  <a:pt x="1508" y="1640"/>
                </a:lnTo>
                <a:lnTo>
                  <a:pt x="1508" y="1638"/>
                </a:lnTo>
                <a:lnTo>
                  <a:pt x="1508" y="1637"/>
                </a:lnTo>
                <a:lnTo>
                  <a:pt x="1509" y="1635"/>
                </a:lnTo>
                <a:lnTo>
                  <a:pt x="1509" y="1633"/>
                </a:lnTo>
                <a:lnTo>
                  <a:pt x="1511" y="1632"/>
                </a:lnTo>
                <a:lnTo>
                  <a:pt x="1513" y="1628"/>
                </a:lnTo>
                <a:lnTo>
                  <a:pt x="1516" y="1625"/>
                </a:lnTo>
                <a:lnTo>
                  <a:pt x="1518" y="1625"/>
                </a:lnTo>
                <a:lnTo>
                  <a:pt x="1518" y="1623"/>
                </a:lnTo>
                <a:lnTo>
                  <a:pt x="1519" y="1623"/>
                </a:lnTo>
                <a:lnTo>
                  <a:pt x="1519" y="1621"/>
                </a:lnTo>
                <a:lnTo>
                  <a:pt x="1519" y="1620"/>
                </a:lnTo>
                <a:lnTo>
                  <a:pt x="1519" y="1618"/>
                </a:lnTo>
                <a:lnTo>
                  <a:pt x="1519" y="1616"/>
                </a:lnTo>
                <a:lnTo>
                  <a:pt x="1519" y="1614"/>
                </a:lnTo>
                <a:lnTo>
                  <a:pt x="1519" y="1613"/>
                </a:lnTo>
                <a:lnTo>
                  <a:pt x="1519" y="1611"/>
                </a:lnTo>
                <a:lnTo>
                  <a:pt x="1521" y="1611"/>
                </a:lnTo>
                <a:lnTo>
                  <a:pt x="1521" y="1609"/>
                </a:lnTo>
                <a:lnTo>
                  <a:pt x="1521" y="1608"/>
                </a:lnTo>
                <a:lnTo>
                  <a:pt x="1521" y="1606"/>
                </a:lnTo>
                <a:lnTo>
                  <a:pt x="1521" y="1604"/>
                </a:lnTo>
                <a:lnTo>
                  <a:pt x="1519" y="1604"/>
                </a:lnTo>
                <a:lnTo>
                  <a:pt x="1519" y="1606"/>
                </a:lnTo>
                <a:lnTo>
                  <a:pt x="1519" y="1608"/>
                </a:lnTo>
                <a:lnTo>
                  <a:pt x="1519" y="1609"/>
                </a:lnTo>
                <a:lnTo>
                  <a:pt x="1518" y="1608"/>
                </a:lnTo>
                <a:lnTo>
                  <a:pt x="1519" y="1608"/>
                </a:lnTo>
                <a:lnTo>
                  <a:pt x="1518" y="1606"/>
                </a:lnTo>
                <a:lnTo>
                  <a:pt x="1518" y="1604"/>
                </a:lnTo>
                <a:lnTo>
                  <a:pt x="1519" y="1604"/>
                </a:lnTo>
                <a:lnTo>
                  <a:pt x="1519" y="1602"/>
                </a:lnTo>
                <a:lnTo>
                  <a:pt x="1518" y="1602"/>
                </a:lnTo>
                <a:lnTo>
                  <a:pt x="1518" y="1601"/>
                </a:lnTo>
                <a:lnTo>
                  <a:pt x="1518" y="1599"/>
                </a:lnTo>
                <a:lnTo>
                  <a:pt x="1518" y="1597"/>
                </a:lnTo>
                <a:lnTo>
                  <a:pt x="1518" y="1596"/>
                </a:lnTo>
                <a:lnTo>
                  <a:pt x="1516" y="1594"/>
                </a:lnTo>
                <a:lnTo>
                  <a:pt x="1516" y="1592"/>
                </a:lnTo>
                <a:lnTo>
                  <a:pt x="1516" y="1592"/>
                </a:lnTo>
                <a:lnTo>
                  <a:pt x="1516" y="1591"/>
                </a:lnTo>
                <a:lnTo>
                  <a:pt x="1518" y="1591"/>
                </a:lnTo>
                <a:lnTo>
                  <a:pt x="1518" y="1589"/>
                </a:lnTo>
                <a:lnTo>
                  <a:pt x="1518" y="1587"/>
                </a:lnTo>
                <a:lnTo>
                  <a:pt x="1516" y="1587"/>
                </a:lnTo>
                <a:lnTo>
                  <a:pt x="1516" y="1585"/>
                </a:lnTo>
                <a:lnTo>
                  <a:pt x="1516" y="1584"/>
                </a:lnTo>
                <a:lnTo>
                  <a:pt x="1514" y="1584"/>
                </a:lnTo>
                <a:lnTo>
                  <a:pt x="1514" y="1582"/>
                </a:lnTo>
                <a:lnTo>
                  <a:pt x="1516" y="1584"/>
                </a:lnTo>
                <a:lnTo>
                  <a:pt x="1516" y="1582"/>
                </a:lnTo>
                <a:lnTo>
                  <a:pt x="1516" y="1579"/>
                </a:lnTo>
                <a:lnTo>
                  <a:pt x="1516" y="1577"/>
                </a:lnTo>
                <a:lnTo>
                  <a:pt x="1514" y="1579"/>
                </a:lnTo>
                <a:lnTo>
                  <a:pt x="1514" y="1577"/>
                </a:lnTo>
                <a:lnTo>
                  <a:pt x="1516" y="1577"/>
                </a:lnTo>
                <a:lnTo>
                  <a:pt x="1516" y="1575"/>
                </a:lnTo>
                <a:lnTo>
                  <a:pt x="1518" y="1575"/>
                </a:lnTo>
                <a:lnTo>
                  <a:pt x="1519" y="1575"/>
                </a:lnTo>
                <a:lnTo>
                  <a:pt x="1521" y="1575"/>
                </a:lnTo>
                <a:lnTo>
                  <a:pt x="1521" y="1573"/>
                </a:lnTo>
                <a:lnTo>
                  <a:pt x="1521" y="1572"/>
                </a:lnTo>
                <a:lnTo>
                  <a:pt x="1523" y="1570"/>
                </a:lnTo>
                <a:lnTo>
                  <a:pt x="1521" y="1570"/>
                </a:lnTo>
                <a:lnTo>
                  <a:pt x="1521" y="1568"/>
                </a:lnTo>
                <a:lnTo>
                  <a:pt x="1523" y="1568"/>
                </a:lnTo>
                <a:lnTo>
                  <a:pt x="1523" y="1567"/>
                </a:lnTo>
                <a:lnTo>
                  <a:pt x="1525" y="1567"/>
                </a:lnTo>
                <a:lnTo>
                  <a:pt x="1523" y="1568"/>
                </a:lnTo>
                <a:lnTo>
                  <a:pt x="1526" y="1567"/>
                </a:lnTo>
                <a:lnTo>
                  <a:pt x="1526" y="1565"/>
                </a:lnTo>
                <a:lnTo>
                  <a:pt x="1530" y="1563"/>
                </a:lnTo>
                <a:lnTo>
                  <a:pt x="1530" y="1561"/>
                </a:lnTo>
                <a:lnTo>
                  <a:pt x="1531" y="1561"/>
                </a:lnTo>
                <a:lnTo>
                  <a:pt x="1531" y="1560"/>
                </a:lnTo>
                <a:lnTo>
                  <a:pt x="1531" y="1558"/>
                </a:lnTo>
                <a:lnTo>
                  <a:pt x="1533" y="1558"/>
                </a:lnTo>
                <a:lnTo>
                  <a:pt x="1533" y="1556"/>
                </a:lnTo>
                <a:lnTo>
                  <a:pt x="1535" y="1556"/>
                </a:lnTo>
                <a:lnTo>
                  <a:pt x="1537" y="1555"/>
                </a:lnTo>
                <a:lnTo>
                  <a:pt x="1538" y="1555"/>
                </a:lnTo>
                <a:lnTo>
                  <a:pt x="1540" y="1555"/>
                </a:lnTo>
                <a:lnTo>
                  <a:pt x="1540" y="1553"/>
                </a:lnTo>
                <a:lnTo>
                  <a:pt x="1540" y="1551"/>
                </a:lnTo>
                <a:lnTo>
                  <a:pt x="1542" y="1551"/>
                </a:lnTo>
                <a:lnTo>
                  <a:pt x="1543" y="1551"/>
                </a:lnTo>
                <a:lnTo>
                  <a:pt x="1545" y="1551"/>
                </a:lnTo>
                <a:lnTo>
                  <a:pt x="1545" y="1551"/>
                </a:lnTo>
                <a:lnTo>
                  <a:pt x="1547" y="1551"/>
                </a:lnTo>
                <a:lnTo>
                  <a:pt x="1547" y="1551"/>
                </a:lnTo>
                <a:lnTo>
                  <a:pt x="1547" y="1549"/>
                </a:lnTo>
                <a:lnTo>
                  <a:pt x="1549" y="1549"/>
                </a:lnTo>
                <a:lnTo>
                  <a:pt x="1549" y="1548"/>
                </a:lnTo>
                <a:lnTo>
                  <a:pt x="1550" y="1548"/>
                </a:lnTo>
                <a:lnTo>
                  <a:pt x="1550" y="1546"/>
                </a:lnTo>
                <a:lnTo>
                  <a:pt x="1552" y="1546"/>
                </a:lnTo>
                <a:lnTo>
                  <a:pt x="1554" y="1546"/>
                </a:lnTo>
                <a:lnTo>
                  <a:pt x="1555" y="1546"/>
                </a:lnTo>
                <a:lnTo>
                  <a:pt x="1557" y="1546"/>
                </a:lnTo>
                <a:lnTo>
                  <a:pt x="1557" y="1544"/>
                </a:lnTo>
                <a:lnTo>
                  <a:pt x="1555" y="1544"/>
                </a:lnTo>
                <a:lnTo>
                  <a:pt x="1554" y="1543"/>
                </a:lnTo>
                <a:lnTo>
                  <a:pt x="1555" y="1543"/>
                </a:lnTo>
                <a:lnTo>
                  <a:pt x="1555" y="1541"/>
                </a:lnTo>
                <a:lnTo>
                  <a:pt x="1557" y="1541"/>
                </a:lnTo>
                <a:lnTo>
                  <a:pt x="1557" y="1539"/>
                </a:lnTo>
                <a:lnTo>
                  <a:pt x="1559" y="1539"/>
                </a:lnTo>
                <a:lnTo>
                  <a:pt x="1559" y="1541"/>
                </a:lnTo>
                <a:lnTo>
                  <a:pt x="1561" y="1541"/>
                </a:lnTo>
                <a:lnTo>
                  <a:pt x="1562" y="1541"/>
                </a:lnTo>
                <a:lnTo>
                  <a:pt x="1562" y="1539"/>
                </a:lnTo>
                <a:lnTo>
                  <a:pt x="1564" y="1539"/>
                </a:lnTo>
                <a:lnTo>
                  <a:pt x="1566" y="1539"/>
                </a:lnTo>
                <a:lnTo>
                  <a:pt x="1567" y="1539"/>
                </a:lnTo>
                <a:lnTo>
                  <a:pt x="1567" y="1541"/>
                </a:lnTo>
                <a:lnTo>
                  <a:pt x="1569" y="1541"/>
                </a:lnTo>
                <a:lnTo>
                  <a:pt x="1572" y="1541"/>
                </a:lnTo>
                <a:lnTo>
                  <a:pt x="1572" y="1539"/>
                </a:lnTo>
                <a:lnTo>
                  <a:pt x="1574" y="1539"/>
                </a:lnTo>
                <a:lnTo>
                  <a:pt x="1576" y="1539"/>
                </a:lnTo>
                <a:lnTo>
                  <a:pt x="1578" y="1539"/>
                </a:lnTo>
                <a:lnTo>
                  <a:pt x="1579" y="1539"/>
                </a:lnTo>
                <a:lnTo>
                  <a:pt x="1581" y="1539"/>
                </a:lnTo>
                <a:lnTo>
                  <a:pt x="1584" y="1539"/>
                </a:lnTo>
                <a:lnTo>
                  <a:pt x="1586" y="1539"/>
                </a:lnTo>
                <a:lnTo>
                  <a:pt x="1586" y="1538"/>
                </a:lnTo>
                <a:lnTo>
                  <a:pt x="1586" y="1536"/>
                </a:lnTo>
                <a:lnTo>
                  <a:pt x="1586" y="1534"/>
                </a:lnTo>
                <a:lnTo>
                  <a:pt x="1586" y="1532"/>
                </a:lnTo>
                <a:lnTo>
                  <a:pt x="1586" y="1532"/>
                </a:lnTo>
                <a:lnTo>
                  <a:pt x="1586" y="1531"/>
                </a:lnTo>
                <a:lnTo>
                  <a:pt x="1586" y="1529"/>
                </a:lnTo>
                <a:lnTo>
                  <a:pt x="1588" y="1529"/>
                </a:lnTo>
                <a:lnTo>
                  <a:pt x="1590" y="1529"/>
                </a:lnTo>
                <a:lnTo>
                  <a:pt x="1590" y="1527"/>
                </a:lnTo>
                <a:lnTo>
                  <a:pt x="1591" y="1527"/>
                </a:lnTo>
                <a:lnTo>
                  <a:pt x="1593" y="1527"/>
                </a:lnTo>
                <a:lnTo>
                  <a:pt x="1593" y="1526"/>
                </a:lnTo>
                <a:lnTo>
                  <a:pt x="1595" y="1526"/>
                </a:lnTo>
                <a:lnTo>
                  <a:pt x="1595" y="1524"/>
                </a:lnTo>
                <a:lnTo>
                  <a:pt x="1595" y="1522"/>
                </a:lnTo>
                <a:lnTo>
                  <a:pt x="1595" y="1520"/>
                </a:lnTo>
                <a:lnTo>
                  <a:pt x="1595" y="1519"/>
                </a:lnTo>
                <a:lnTo>
                  <a:pt x="1593" y="1519"/>
                </a:lnTo>
                <a:lnTo>
                  <a:pt x="1593" y="1517"/>
                </a:lnTo>
                <a:lnTo>
                  <a:pt x="1595" y="1517"/>
                </a:lnTo>
                <a:lnTo>
                  <a:pt x="1595" y="1515"/>
                </a:lnTo>
                <a:lnTo>
                  <a:pt x="1595" y="1514"/>
                </a:lnTo>
                <a:lnTo>
                  <a:pt x="1595" y="1512"/>
                </a:lnTo>
                <a:lnTo>
                  <a:pt x="1596" y="1510"/>
                </a:lnTo>
                <a:lnTo>
                  <a:pt x="1596" y="1510"/>
                </a:lnTo>
                <a:lnTo>
                  <a:pt x="1596" y="1508"/>
                </a:lnTo>
                <a:lnTo>
                  <a:pt x="1598" y="1508"/>
                </a:lnTo>
                <a:lnTo>
                  <a:pt x="1598" y="1507"/>
                </a:lnTo>
                <a:lnTo>
                  <a:pt x="1600" y="1505"/>
                </a:lnTo>
                <a:lnTo>
                  <a:pt x="1602" y="1503"/>
                </a:lnTo>
                <a:lnTo>
                  <a:pt x="1602" y="1502"/>
                </a:lnTo>
                <a:lnTo>
                  <a:pt x="1600" y="1502"/>
                </a:lnTo>
                <a:lnTo>
                  <a:pt x="1600" y="1500"/>
                </a:lnTo>
                <a:lnTo>
                  <a:pt x="1602" y="1500"/>
                </a:lnTo>
                <a:lnTo>
                  <a:pt x="1602" y="1498"/>
                </a:lnTo>
                <a:lnTo>
                  <a:pt x="1602" y="1496"/>
                </a:lnTo>
                <a:lnTo>
                  <a:pt x="1603" y="1496"/>
                </a:lnTo>
                <a:lnTo>
                  <a:pt x="1603" y="1495"/>
                </a:lnTo>
                <a:lnTo>
                  <a:pt x="1603" y="1493"/>
                </a:lnTo>
                <a:lnTo>
                  <a:pt x="1603" y="1491"/>
                </a:lnTo>
                <a:lnTo>
                  <a:pt x="1605" y="1491"/>
                </a:lnTo>
                <a:lnTo>
                  <a:pt x="1607" y="1490"/>
                </a:lnTo>
                <a:lnTo>
                  <a:pt x="1607" y="1486"/>
                </a:lnTo>
                <a:lnTo>
                  <a:pt x="1607" y="1484"/>
                </a:lnTo>
                <a:lnTo>
                  <a:pt x="1607" y="1483"/>
                </a:lnTo>
                <a:lnTo>
                  <a:pt x="1607" y="1479"/>
                </a:lnTo>
                <a:lnTo>
                  <a:pt x="1605" y="1476"/>
                </a:lnTo>
                <a:lnTo>
                  <a:pt x="1605" y="1474"/>
                </a:lnTo>
                <a:lnTo>
                  <a:pt x="1607" y="1471"/>
                </a:lnTo>
                <a:lnTo>
                  <a:pt x="1607" y="1469"/>
                </a:lnTo>
                <a:lnTo>
                  <a:pt x="1608" y="1467"/>
                </a:lnTo>
                <a:lnTo>
                  <a:pt x="1608" y="1466"/>
                </a:lnTo>
                <a:lnTo>
                  <a:pt x="1610" y="1466"/>
                </a:lnTo>
                <a:lnTo>
                  <a:pt x="1610" y="1464"/>
                </a:lnTo>
                <a:lnTo>
                  <a:pt x="1612" y="1462"/>
                </a:lnTo>
                <a:lnTo>
                  <a:pt x="1612" y="1461"/>
                </a:lnTo>
                <a:lnTo>
                  <a:pt x="1612" y="1459"/>
                </a:lnTo>
                <a:lnTo>
                  <a:pt x="1610" y="1459"/>
                </a:lnTo>
                <a:lnTo>
                  <a:pt x="1610" y="1457"/>
                </a:lnTo>
                <a:lnTo>
                  <a:pt x="1610" y="1455"/>
                </a:lnTo>
                <a:lnTo>
                  <a:pt x="1610" y="1454"/>
                </a:lnTo>
                <a:lnTo>
                  <a:pt x="1610" y="1452"/>
                </a:lnTo>
                <a:lnTo>
                  <a:pt x="1612" y="1450"/>
                </a:lnTo>
                <a:lnTo>
                  <a:pt x="1610" y="1449"/>
                </a:lnTo>
                <a:lnTo>
                  <a:pt x="1612" y="1447"/>
                </a:lnTo>
                <a:lnTo>
                  <a:pt x="1612" y="1443"/>
                </a:lnTo>
                <a:lnTo>
                  <a:pt x="1612" y="1442"/>
                </a:lnTo>
                <a:lnTo>
                  <a:pt x="1612" y="1440"/>
                </a:lnTo>
                <a:lnTo>
                  <a:pt x="1612" y="1438"/>
                </a:lnTo>
                <a:lnTo>
                  <a:pt x="1613" y="1438"/>
                </a:lnTo>
                <a:lnTo>
                  <a:pt x="1613" y="1437"/>
                </a:lnTo>
                <a:lnTo>
                  <a:pt x="1613" y="1435"/>
                </a:lnTo>
                <a:lnTo>
                  <a:pt x="1613" y="1433"/>
                </a:lnTo>
                <a:lnTo>
                  <a:pt x="1612" y="1433"/>
                </a:lnTo>
                <a:lnTo>
                  <a:pt x="1612" y="1430"/>
                </a:lnTo>
                <a:lnTo>
                  <a:pt x="1612" y="1428"/>
                </a:lnTo>
                <a:lnTo>
                  <a:pt x="1612" y="1428"/>
                </a:lnTo>
                <a:lnTo>
                  <a:pt x="1612" y="1426"/>
                </a:lnTo>
                <a:lnTo>
                  <a:pt x="1610" y="1423"/>
                </a:lnTo>
                <a:lnTo>
                  <a:pt x="1610" y="1421"/>
                </a:lnTo>
                <a:lnTo>
                  <a:pt x="1610" y="1419"/>
                </a:lnTo>
                <a:lnTo>
                  <a:pt x="1610" y="1418"/>
                </a:lnTo>
                <a:lnTo>
                  <a:pt x="1610" y="1416"/>
                </a:lnTo>
                <a:lnTo>
                  <a:pt x="1610" y="1414"/>
                </a:lnTo>
                <a:lnTo>
                  <a:pt x="1610" y="1413"/>
                </a:lnTo>
                <a:lnTo>
                  <a:pt x="1610" y="1411"/>
                </a:lnTo>
                <a:lnTo>
                  <a:pt x="1608" y="1411"/>
                </a:lnTo>
                <a:lnTo>
                  <a:pt x="1608" y="1409"/>
                </a:lnTo>
                <a:lnTo>
                  <a:pt x="1610" y="1409"/>
                </a:lnTo>
                <a:lnTo>
                  <a:pt x="1610" y="1408"/>
                </a:lnTo>
                <a:lnTo>
                  <a:pt x="1608" y="1408"/>
                </a:lnTo>
                <a:lnTo>
                  <a:pt x="1608" y="1406"/>
                </a:lnTo>
                <a:lnTo>
                  <a:pt x="1608" y="1404"/>
                </a:lnTo>
                <a:lnTo>
                  <a:pt x="1610" y="1406"/>
                </a:lnTo>
                <a:lnTo>
                  <a:pt x="1610" y="1404"/>
                </a:lnTo>
                <a:lnTo>
                  <a:pt x="1610" y="1402"/>
                </a:lnTo>
                <a:lnTo>
                  <a:pt x="1610" y="1401"/>
                </a:lnTo>
                <a:lnTo>
                  <a:pt x="1610" y="1399"/>
                </a:lnTo>
                <a:lnTo>
                  <a:pt x="1610" y="1397"/>
                </a:lnTo>
                <a:lnTo>
                  <a:pt x="1610" y="1396"/>
                </a:lnTo>
                <a:lnTo>
                  <a:pt x="1610" y="1394"/>
                </a:lnTo>
                <a:lnTo>
                  <a:pt x="1612" y="1394"/>
                </a:lnTo>
                <a:lnTo>
                  <a:pt x="1612" y="1392"/>
                </a:lnTo>
                <a:lnTo>
                  <a:pt x="1612" y="1390"/>
                </a:lnTo>
                <a:lnTo>
                  <a:pt x="1612" y="1389"/>
                </a:lnTo>
                <a:lnTo>
                  <a:pt x="1612" y="1387"/>
                </a:lnTo>
                <a:lnTo>
                  <a:pt x="1613" y="1387"/>
                </a:lnTo>
                <a:lnTo>
                  <a:pt x="1613" y="1389"/>
                </a:lnTo>
                <a:lnTo>
                  <a:pt x="1615" y="1389"/>
                </a:lnTo>
                <a:lnTo>
                  <a:pt x="1615" y="1390"/>
                </a:lnTo>
                <a:lnTo>
                  <a:pt x="1615" y="1392"/>
                </a:lnTo>
                <a:lnTo>
                  <a:pt x="1615" y="1394"/>
                </a:lnTo>
                <a:lnTo>
                  <a:pt x="1617" y="1392"/>
                </a:lnTo>
                <a:lnTo>
                  <a:pt x="1619" y="1390"/>
                </a:lnTo>
                <a:lnTo>
                  <a:pt x="1619" y="1389"/>
                </a:lnTo>
                <a:lnTo>
                  <a:pt x="1620" y="1389"/>
                </a:lnTo>
                <a:lnTo>
                  <a:pt x="1620" y="1387"/>
                </a:lnTo>
                <a:lnTo>
                  <a:pt x="1622" y="1387"/>
                </a:lnTo>
                <a:lnTo>
                  <a:pt x="1622" y="1385"/>
                </a:lnTo>
                <a:lnTo>
                  <a:pt x="1624" y="1384"/>
                </a:lnTo>
                <a:lnTo>
                  <a:pt x="1624" y="1382"/>
                </a:lnTo>
                <a:lnTo>
                  <a:pt x="1625" y="1380"/>
                </a:lnTo>
                <a:lnTo>
                  <a:pt x="1625" y="1378"/>
                </a:lnTo>
                <a:lnTo>
                  <a:pt x="1625" y="1377"/>
                </a:lnTo>
                <a:lnTo>
                  <a:pt x="1625" y="1375"/>
                </a:lnTo>
                <a:lnTo>
                  <a:pt x="1627" y="1373"/>
                </a:lnTo>
                <a:lnTo>
                  <a:pt x="1627" y="1372"/>
                </a:lnTo>
                <a:lnTo>
                  <a:pt x="1627" y="1372"/>
                </a:lnTo>
                <a:lnTo>
                  <a:pt x="1627" y="1370"/>
                </a:lnTo>
                <a:lnTo>
                  <a:pt x="1627" y="1368"/>
                </a:lnTo>
                <a:lnTo>
                  <a:pt x="1627" y="1370"/>
                </a:lnTo>
                <a:lnTo>
                  <a:pt x="1627" y="1368"/>
                </a:lnTo>
                <a:lnTo>
                  <a:pt x="1627" y="1368"/>
                </a:lnTo>
                <a:lnTo>
                  <a:pt x="1629" y="1368"/>
                </a:lnTo>
                <a:lnTo>
                  <a:pt x="1629" y="1366"/>
                </a:lnTo>
                <a:lnTo>
                  <a:pt x="1627" y="1366"/>
                </a:lnTo>
                <a:lnTo>
                  <a:pt x="1627" y="1365"/>
                </a:lnTo>
                <a:lnTo>
                  <a:pt x="1629" y="1366"/>
                </a:lnTo>
                <a:lnTo>
                  <a:pt x="1629" y="1365"/>
                </a:lnTo>
                <a:lnTo>
                  <a:pt x="1631" y="1363"/>
                </a:lnTo>
                <a:lnTo>
                  <a:pt x="1631" y="1361"/>
                </a:lnTo>
                <a:lnTo>
                  <a:pt x="1632" y="1360"/>
                </a:lnTo>
                <a:lnTo>
                  <a:pt x="1634" y="1358"/>
                </a:lnTo>
                <a:lnTo>
                  <a:pt x="1636" y="1358"/>
                </a:lnTo>
                <a:lnTo>
                  <a:pt x="1637" y="1358"/>
                </a:lnTo>
                <a:lnTo>
                  <a:pt x="1637" y="1356"/>
                </a:lnTo>
                <a:lnTo>
                  <a:pt x="1639" y="1355"/>
                </a:lnTo>
                <a:lnTo>
                  <a:pt x="1639" y="1353"/>
                </a:lnTo>
                <a:lnTo>
                  <a:pt x="1641" y="1351"/>
                </a:lnTo>
                <a:lnTo>
                  <a:pt x="1643" y="1349"/>
                </a:lnTo>
                <a:lnTo>
                  <a:pt x="1643" y="1348"/>
                </a:lnTo>
                <a:lnTo>
                  <a:pt x="1644" y="1346"/>
                </a:lnTo>
                <a:lnTo>
                  <a:pt x="1644" y="1346"/>
                </a:lnTo>
                <a:lnTo>
                  <a:pt x="1646" y="1346"/>
                </a:lnTo>
                <a:lnTo>
                  <a:pt x="1646" y="1344"/>
                </a:lnTo>
                <a:lnTo>
                  <a:pt x="1648" y="1343"/>
                </a:lnTo>
                <a:lnTo>
                  <a:pt x="1648" y="1341"/>
                </a:lnTo>
                <a:lnTo>
                  <a:pt x="1649" y="1341"/>
                </a:lnTo>
                <a:lnTo>
                  <a:pt x="1649" y="1339"/>
                </a:lnTo>
                <a:lnTo>
                  <a:pt x="1649" y="1337"/>
                </a:lnTo>
                <a:lnTo>
                  <a:pt x="1651" y="1337"/>
                </a:lnTo>
                <a:lnTo>
                  <a:pt x="1651" y="1336"/>
                </a:lnTo>
                <a:lnTo>
                  <a:pt x="1651" y="1334"/>
                </a:lnTo>
                <a:lnTo>
                  <a:pt x="1651" y="1332"/>
                </a:lnTo>
                <a:lnTo>
                  <a:pt x="1653" y="1332"/>
                </a:lnTo>
                <a:lnTo>
                  <a:pt x="1653" y="1331"/>
                </a:lnTo>
                <a:lnTo>
                  <a:pt x="1653" y="1329"/>
                </a:lnTo>
                <a:lnTo>
                  <a:pt x="1655" y="1327"/>
                </a:lnTo>
                <a:lnTo>
                  <a:pt x="1655" y="1325"/>
                </a:lnTo>
                <a:lnTo>
                  <a:pt x="1655" y="1324"/>
                </a:lnTo>
                <a:lnTo>
                  <a:pt x="1655" y="1322"/>
                </a:lnTo>
                <a:lnTo>
                  <a:pt x="1655" y="1320"/>
                </a:lnTo>
                <a:lnTo>
                  <a:pt x="1655" y="1319"/>
                </a:lnTo>
                <a:lnTo>
                  <a:pt x="1655" y="1317"/>
                </a:lnTo>
                <a:lnTo>
                  <a:pt x="1655" y="1315"/>
                </a:lnTo>
                <a:lnTo>
                  <a:pt x="1655" y="1313"/>
                </a:lnTo>
                <a:lnTo>
                  <a:pt x="1655" y="1312"/>
                </a:lnTo>
                <a:lnTo>
                  <a:pt x="1655" y="1308"/>
                </a:lnTo>
                <a:lnTo>
                  <a:pt x="1655" y="1307"/>
                </a:lnTo>
                <a:lnTo>
                  <a:pt x="1655" y="1305"/>
                </a:lnTo>
                <a:lnTo>
                  <a:pt x="1655" y="1305"/>
                </a:lnTo>
                <a:lnTo>
                  <a:pt x="1653" y="1305"/>
                </a:lnTo>
                <a:lnTo>
                  <a:pt x="1653" y="1303"/>
                </a:lnTo>
                <a:lnTo>
                  <a:pt x="1653" y="1301"/>
                </a:lnTo>
                <a:lnTo>
                  <a:pt x="1653" y="1300"/>
                </a:lnTo>
                <a:lnTo>
                  <a:pt x="1653" y="1298"/>
                </a:lnTo>
                <a:lnTo>
                  <a:pt x="1653" y="1296"/>
                </a:lnTo>
                <a:lnTo>
                  <a:pt x="1651" y="1296"/>
                </a:lnTo>
                <a:lnTo>
                  <a:pt x="1651" y="1295"/>
                </a:lnTo>
                <a:lnTo>
                  <a:pt x="1651" y="1293"/>
                </a:lnTo>
                <a:lnTo>
                  <a:pt x="1651" y="1291"/>
                </a:lnTo>
                <a:lnTo>
                  <a:pt x="1649" y="1290"/>
                </a:lnTo>
                <a:lnTo>
                  <a:pt x="1649" y="1288"/>
                </a:lnTo>
                <a:lnTo>
                  <a:pt x="1649" y="1286"/>
                </a:lnTo>
                <a:lnTo>
                  <a:pt x="1649" y="1284"/>
                </a:lnTo>
                <a:lnTo>
                  <a:pt x="1648" y="1283"/>
                </a:lnTo>
                <a:lnTo>
                  <a:pt x="1648" y="1281"/>
                </a:lnTo>
                <a:lnTo>
                  <a:pt x="1646" y="1281"/>
                </a:lnTo>
                <a:lnTo>
                  <a:pt x="1646" y="1279"/>
                </a:lnTo>
                <a:lnTo>
                  <a:pt x="1644" y="1279"/>
                </a:lnTo>
                <a:lnTo>
                  <a:pt x="1643" y="1279"/>
                </a:lnTo>
                <a:lnTo>
                  <a:pt x="1641" y="1278"/>
                </a:lnTo>
                <a:lnTo>
                  <a:pt x="1639" y="1278"/>
                </a:lnTo>
                <a:lnTo>
                  <a:pt x="1639" y="1279"/>
                </a:lnTo>
                <a:lnTo>
                  <a:pt x="1637" y="1279"/>
                </a:lnTo>
                <a:lnTo>
                  <a:pt x="1636" y="1279"/>
                </a:lnTo>
                <a:lnTo>
                  <a:pt x="1634" y="1279"/>
                </a:lnTo>
                <a:lnTo>
                  <a:pt x="1632" y="1279"/>
                </a:lnTo>
                <a:lnTo>
                  <a:pt x="1631" y="1279"/>
                </a:lnTo>
                <a:lnTo>
                  <a:pt x="1631" y="1278"/>
                </a:lnTo>
                <a:lnTo>
                  <a:pt x="1629" y="1278"/>
                </a:lnTo>
                <a:lnTo>
                  <a:pt x="1629" y="1276"/>
                </a:lnTo>
                <a:lnTo>
                  <a:pt x="1627" y="1276"/>
                </a:lnTo>
                <a:lnTo>
                  <a:pt x="1627" y="1276"/>
                </a:lnTo>
                <a:lnTo>
                  <a:pt x="1627" y="1274"/>
                </a:lnTo>
                <a:lnTo>
                  <a:pt x="1625" y="1274"/>
                </a:lnTo>
                <a:lnTo>
                  <a:pt x="1625" y="1272"/>
                </a:lnTo>
                <a:lnTo>
                  <a:pt x="1624" y="1272"/>
                </a:lnTo>
                <a:lnTo>
                  <a:pt x="1622" y="1272"/>
                </a:lnTo>
                <a:lnTo>
                  <a:pt x="1622" y="1271"/>
                </a:lnTo>
                <a:lnTo>
                  <a:pt x="1620" y="1271"/>
                </a:lnTo>
                <a:lnTo>
                  <a:pt x="1620" y="1269"/>
                </a:lnTo>
                <a:lnTo>
                  <a:pt x="1619" y="1269"/>
                </a:lnTo>
                <a:lnTo>
                  <a:pt x="1619" y="1267"/>
                </a:lnTo>
                <a:lnTo>
                  <a:pt x="1617" y="1267"/>
                </a:lnTo>
                <a:lnTo>
                  <a:pt x="1617" y="1266"/>
                </a:lnTo>
                <a:lnTo>
                  <a:pt x="1615" y="1264"/>
                </a:lnTo>
                <a:lnTo>
                  <a:pt x="1615" y="1264"/>
                </a:lnTo>
                <a:lnTo>
                  <a:pt x="1613" y="1264"/>
                </a:lnTo>
                <a:lnTo>
                  <a:pt x="1613" y="1262"/>
                </a:lnTo>
                <a:lnTo>
                  <a:pt x="1612" y="1262"/>
                </a:lnTo>
                <a:lnTo>
                  <a:pt x="1612" y="1260"/>
                </a:lnTo>
                <a:lnTo>
                  <a:pt x="1612" y="1259"/>
                </a:lnTo>
                <a:lnTo>
                  <a:pt x="1610" y="1259"/>
                </a:lnTo>
                <a:lnTo>
                  <a:pt x="1608" y="1259"/>
                </a:lnTo>
                <a:lnTo>
                  <a:pt x="1607" y="1257"/>
                </a:lnTo>
                <a:lnTo>
                  <a:pt x="1605" y="1257"/>
                </a:lnTo>
                <a:lnTo>
                  <a:pt x="1605" y="1255"/>
                </a:lnTo>
                <a:lnTo>
                  <a:pt x="1603" y="1255"/>
                </a:lnTo>
                <a:lnTo>
                  <a:pt x="1603" y="1254"/>
                </a:lnTo>
                <a:lnTo>
                  <a:pt x="1602" y="1254"/>
                </a:lnTo>
                <a:lnTo>
                  <a:pt x="1602" y="1252"/>
                </a:lnTo>
                <a:lnTo>
                  <a:pt x="1600" y="1252"/>
                </a:lnTo>
                <a:lnTo>
                  <a:pt x="1598" y="1250"/>
                </a:lnTo>
                <a:lnTo>
                  <a:pt x="1596" y="1250"/>
                </a:lnTo>
                <a:lnTo>
                  <a:pt x="1595" y="1250"/>
                </a:lnTo>
                <a:lnTo>
                  <a:pt x="1595" y="1248"/>
                </a:lnTo>
                <a:lnTo>
                  <a:pt x="1593" y="1247"/>
                </a:lnTo>
                <a:lnTo>
                  <a:pt x="1591" y="1247"/>
                </a:lnTo>
                <a:lnTo>
                  <a:pt x="1590" y="1247"/>
                </a:lnTo>
                <a:lnTo>
                  <a:pt x="1588" y="1245"/>
                </a:lnTo>
                <a:lnTo>
                  <a:pt x="1586" y="1245"/>
                </a:lnTo>
                <a:lnTo>
                  <a:pt x="1586" y="1247"/>
                </a:lnTo>
                <a:lnTo>
                  <a:pt x="1584" y="1247"/>
                </a:lnTo>
                <a:lnTo>
                  <a:pt x="1583" y="1247"/>
                </a:lnTo>
                <a:lnTo>
                  <a:pt x="1581" y="1247"/>
                </a:lnTo>
                <a:lnTo>
                  <a:pt x="1579" y="1247"/>
                </a:lnTo>
                <a:lnTo>
                  <a:pt x="1578" y="1247"/>
                </a:lnTo>
                <a:lnTo>
                  <a:pt x="1578" y="1248"/>
                </a:lnTo>
                <a:lnTo>
                  <a:pt x="1576" y="1247"/>
                </a:lnTo>
                <a:lnTo>
                  <a:pt x="1574" y="1247"/>
                </a:lnTo>
                <a:lnTo>
                  <a:pt x="1572" y="1247"/>
                </a:lnTo>
                <a:lnTo>
                  <a:pt x="1572" y="1245"/>
                </a:lnTo>
                <a:lnTo>
                  <a:pt x="1571" y="1245"/>
                </a:lnTo>
                <a:lnTo>
                  <a:pt x="1571" y="1247"/>
                </a:lnTo>
                <a:lnTo>
                  <a:pt x="1569" y="1247"/>
                </a:lnTo>
                <a:lnTo>
                  <a:pt x="1567" y="1247"/>
                </a:lnTo>
                <a:lnTo>
                  <a:pt x="1567" y="1245"/>
                </a:lnTo>
                <a:lnTo>
                  <a:pt x="1566" y="1247"/>
                </a:lnTo>
                <a:lnTo>
                  <a:pt x="1566" y="1245"/>
                </a:lnTo>
                <a:lnTo>
                  <a:pt x="1564" y="1245"/>
                </a:lnTo>
                <a:lnTo>
                  <a:pt x="1564" y="1243"/>
                </a:lnTo>
                <a:lnTo>
                  <a:pt x="1562" y="1243"/>
                </a:lnTo>
                <a:lnTo>
                  <a:pt x="1561" y="1243"/>
                </a:lnTo>
                <a:lnTo>
                  <a:pt x="1561" y="1242"/>
                </a:lnTo>
                <a:lnTo>
                  <a:pt x="1559" y="1242"/>
                </a:lnTo>
                <a:lnTo>
                  <a:pt x="1557" y="1242"/>
                </a:lnTo>
                <a:lnTo>
                  <a:pt x="1557" y="1240"/>
                </a:lnTo>
                <a:lnTo>
                  <a:pt x="1555" y="1240"/>
                </a:lnTo>
                <a:lnTo>
                  <a:pt x="1554" y="1240"/>
                </a:lnTo>
                <a:lnTo>
                  <a:pt x="1554" y="1238"/>
                </a:lnTo>
                <a:lnTo>
                  <a:pt x="1552" y="1238"/>
                </a:lnTo>
                <a:lnTo>
                  <a:pt x="1552" y="1240"/>
                </a:lnTo>
                <a:lnTo>
                  <a:pt x="1552" y="1242"/>
                </a:lnTo>
                <a:lnTo>
                  <a:pt x="1550" y="1242"/>
                </a:lnTo>
                <a:lnTo>
                  <a:pt x="1549" y="1242"/>
                </a:lnTo>
                <a:lnTo>
                  <a:pt x="1547" y="1242"/>
                </a:lnTo>
                <a:lnTo>
                  <a:pt x="1547" y="1243"/>
                </a:lnTo>
                <a:lnTo>
                  <a:pt x="1545" y="1243"/>
                </a:lnTo>
                <a:lnTo>
                  <a:pt x="1545" y="1243"/>
                </a:lnTo>
                <a:lnTo>
                  <a:pt x="1545" y="1245"/>
                </a:lnTo>
                <a:lnTo>
                  <a:pt x="1545" y="1247"/>
                </a:lnTo>
                <a:lnTo>
                  <a:pt x="1543" y="1247"/>
                </a:lnTo>
                <a:lnTo>
                  <a:pt x="1543" y="1245"/>
                </a:lnTo>
                <a:lnTo>
                  <a:pt x="1545" y="1243"/>
                </a:lnTo>
                <a:lnTo>
                  <a:pt x="1545" y="1242"/>
                </a:lnTo>
                <a:lnTo>
                  <a:pt x="1545" y="1240"/>
                </a:lnTo>
                <a:lnTo>
                  <a:pt x="1543" y="1242"/>
                </a:lnTo>
                <a:lnTo>
                  <a:pt x="1542" y="1242"/>
                </a:lnTo>
                <a:lnTo>
                  <a:pt x="1542" y="1243"/>
                </a:lnTo>
                <a:lnTo>
                  <a:pt x="1542" y="1245"/>
                </a:lnTo>
                <a:lnTo>
                  <a:pt x="1542" y="1247"/>
                </a:lnTo>
                <a:lnTo>
                  <a:pt x="1542" y="1248"/>
                </a:lnTo>
                <a:lnTo>
                  <a:pt x="1540" y="1248"/>
                </a:lnTo>
                <a:lnTo>
                  <a:pt x="1538" y="1248"/>
                </a:lnTo>
                <a:lnTo>
                  <a:pt x="1538" y="1247"/>
                </a:lnTo>
                <a:lnTo>
                  <a:pt x="1538" y="1245"/>
                </a:lnTo>
                <a:lnTo>
                  <a:pt x="1538" y="1243"/>
                </a:lnTo>
                <a:lnTo>
                  <a:pt x="1540" y="1242"/>
                </a:lnTo>
                <a:lnTo>
                  <a:pt x="1540" y="1240"/>
                </a:lnTo>
                <a:lnTo>
                  <a:pt x="1542" y="1240"/>
                </a:lnTo>
                <a:lnTo>
                  <a:pt x="1542" y="1238"/>
                </a:lnTo>
                <a:lnTo>
                  <a:pt x="1542" y="1236"/>
                </a:lnTo>
                <a:lnTo>
                  <a:pt x="1540" y="1236"/>
                </a:lnTo>
                <a:lnTo>
                  <a:pt x="1538" y="1236"/>
                </a:lnTo>
                <a:lnTo>
                  <a:pt x="1540" y="1235"/>
                </a:lnTo>
                <a:lnTo>
                  <a:pt x="1540" y="1233"/>
                </a:lnTo>
                <a:lnTo>
                  <a:pt x="1540" y="1231"/>
                </a:lnTo>
                <a:lnTo>
                  <a:pt x="1538" y="1231"/>
                </a:lnTo>
                <a:lnTo>
                  <a:pt x="1537" y="1231"/>
                </a:lnTo>
                <a:lnTo>
                  <a:pt x="1537" y="1230"/>
                </a:lnTo>
                <a:lnTo>
                  <a:pt x="1537" y="1228"/>
                </a:lnTo>
                <a:lnTo>
                  <a:pt x="1535" y="1228"/>
                </a:lnTo>
                <a:lnTo>
                  <a:pt x="1533" y="1228"/>
                </a:lnTo>
                <a:lnTo>
                  <a:pt x="1535" y="1226"/>
                </a:lnTo>
                <a:lnTo>
                  <a:pt x="1533" y="1226"/>
                </a:lnTo>
                <a:lnTo>
                  <a:pt x="1531" y="1226"/>
                </a:lnTo>
                <a:lnTo>
                  <a:pt x="1531" y="1228"/>
                </a:lnTo>
                <a:lnTo>
                  <a:pt x="1531" y="1230"/>
                </a:lnTo>
                <a:lnTo>
                  <a:pt x="1530" y="1230"/>
                </a:lnTo>
                <a:lnTo>
                  <a:pt x="1530" y="1228"/>
                </a:lnTo>
                <a:lnTo>
                  <a:pt x="1530" y="1226"/>
                </a:lnTo>
                <a:lnTo>
                  <a:pt x="1530" y="1225"/>
                </a:lnTo>
                <a:lnTo>
                  <a:pt x="1528" y="1226"/>
                </a:lnTo>
                <a:lnTo>
                  <a:pt x="1528" y="1225"/>
                </a:lnTo>
                <a:lnTo>
                  <a:pt x="1526" y="1225"/>
                </a:lnTo>
                <a:lnTo>
                  <a:pt x="1528" y="1223"/>
                </a:lnTo>
                <a:lnTo>
                  <a:pt x="1526" y="1223"/>
                </a:lnTo>
                <a:lnTo>
                  <a:pt x="1526" y="1223"/>
                </a:lnTo>
                <a:lnTo>
                  <a:pt x="1525" y="1223"/>
                </a:lnTo>
                <a:lnTo>
                  <a:pt x="1523" y="1223"/>
                </a:lnTo>
                <a:lnTo>
                  <a:pt x="1521" y="1223"/>
                </a:lnTo>
                <a:lnTo>
                  <a:pt x="1521" y="1221"/>
                </a:lnTo>
                <a:lnTo>
                  <a:pt x="1519" y="1221"/>
                </a:lnTo>
                <a:lnTo>
                  <a:pt x="1519" y="1223"/>
                </a:lnTo>
                <a:lnTo>
                  <a:pt x="1518" y="1223"/>
                </a:lnTo>
                <a:lnTo>
                  <a:pt x="1519" y="1221"/>
                </a:lnTo>
                <a:lnTo>
                  <a:pt x="1519" y="1219"/>
                </a:lnTo>
                <a:lnTo>
                  <a:pt x="1518" y="1219"/>
                </a:lnTo>
                <a:lnTo>
                  <a:pt x="1518" y="1221"/>
                </a:lnTo>
                <a:lnTo>
                  <a:pt x="1516" y="1221"/>
                </a:lnTo>
                <a:lnTo>
                  <a:pt x="1516" y="1219"/>
                </a:lnTo>
                <a:lnTo>
                  <a:pt x="1514" y="1219"/>
                </a:lnTo>
                <a:lnTo>
                  <a:pt x="1514" y="1218"/>
                </a:lnTo>
                <a:lnTo>
                  <a:pt x="1513" y="1218"/>
                </a:lnTo>
                <a:lnTo>
                  <a:pt x="1511" y="1218"/>
                </a:lnTo>
                <a:lnTo>
                  <a:pt x="1509" y="1218"/>
                </a:lnTo>
                <a:lnTo>
                  <a:pt x="1509" y="1216"/>
                </a:lnTo>
                <a:lnTo>
                  <a:pt x="1508" y="1216"/>
                </a:lnTo>
                <a:lnTo>
                  <a:pt x="1508" y="1214"/>
                </a:lnTo>
                <a:lnTo>
                  <a:pt x="1506" y="1214"/>
                </a:lnTo>
                <a:lnTo>
                  <a:pt x="1504" y="1214"/>
                </a:lnTo>
                <a:lnTo>
                  <a:pt x="1504" y="1216"/>
                </a:lnTo>
                <a:lnTo>
                  <a:pt x="1504" y="1216"/>
                </a:lnTo>
                <a:lnTo>
                  <a:pt x="1502" y="1216"/>
                </a:lnTo>
                <a:lnTo>
                  <a:pt x="1502" y="1214"/>
                </a:lnTo>
                <a:lnTo>
                  <a:pt x="1501" y="1214"/>
                </a:lnTo>
                <a:lnTo>
                  <a:pt x="1499" y="1214"/>
                </a:lnTo>
                <a:lnTo>
                  <a:pt x="1499" y="1216"/>
                </a:lnTo>
                <a:lnTo>
                  <a:pt x="1497" y="1216"/>
                </a:lnTo>
                <a:lnTo>
                  <a:pt x="1497" y="1218"/>
                </a:lnTo>
                <a:lnTo>
                  <a:pt x="1496" y="1218"/>
                </a:lnTo>
                <a:lnTo>
                  <a:pt x="1496" y="1219"/>
                </a:lnTo>
                <a:lnTo>
                  <a:pt x="1496" y="1221"/>
                </a:lnTo>
                <a:lnTo>
                  <a:pt x="1497" y="1219"/>
                </a:lnTo>
                <a:lnTo>
                  <a:pt x="1497" y="1221"/>
                </a:lnTo>
                <a:lnTo>
                  <a:pt x="1496" y="1221"/>
                </a:lnTo>
                <a:lnTo>
                  <a:pt x="1494" y="1221"/>
                </a:lnTo>
                <a:lnTo>
                  <a:pt x="1494" y="1223"/>
                </a:lnTo>
                <a:lnTo>
                  <a:pt x="1496" y="1223"/>
                </a:lnTo>
                <a:lnTo>
                  <a:pt x="1496" y="1223"/>
                </a:lnTo>
                <a:lnTo>
                  <a:pt x="1494" y="1223"/>
                </a:lnTo>
                <a:lnTo>
                  <a:pt x="1492" y="1223"/>
                </a:lnTo>
                <a:lnTo>
                  <a:pt x="1492" y="1225"/>
                </a:lnTo>
                <a:lnTo>
                  <a:pt x="1490" y="1225"/>
                </a:lnTo>
                <a:lnTo>
                  <a:pt x="1490" y="1226"/>
                </a:lnTo>
                <a:lnTo>
                  <a:pt x="1489" y="1228"/>
                </a:lnTo>
                <a:lnTo>
                  <a:pt x="1489" y="1230"/>
                </a:lnTo>
                <a:lnTo>
                  <a:pt x="1487" y="1230"/>
                </a:lnTo>
                <a:lnTo>
                  <a:pt x="1485" y="1230"/>
                </a:lnTo>
                <a:lnTo>
                  <a:pt x="1485" y="1231"/>
                </a:lnTo>
                <a:lnTo>
                  <a:pt x="1484" y="1233"/>
                </a:lnTo>
                <a:lnTo>
                  <a:pt x="1484" y="1235"/>
                </a:lnTo>
                <a:lnTo>
                  <a:pt x="1484" y="1236"/>
                </a:lnTo>
                <a:lnTo>
                  <a:pt x="1482" y="1236"/>
                </a:lnTo>
                <a:lnTo>
                  <a:pt x="1482" y="1240"/>
                </a:lnTo>
                <a:lnTo>
                  <a:pt x="1482" y="1242"/>
                </a:lnTo>
                <a:lnTo>
                  <a:pt x="1480" y="1242"/>
                </a:lnTo>
                <a:lnTo>
                  <a:pt x="1480" y="1240"/>
                </a:lnTo>
                <a:lnTo>
                  <a:pt x="1480" y="1238"/>
                </a:lnTo>
                <a:lnTo>
                  <a:pt x="1480" y="1236"/>
                </a:lnTo>
                <a:lnTo>
                  <a:pt x="1482" y="1236"/>
                </a:lnTo>
                <a:lnTo>
                  <a:pt x="1482" y="1235"/>
                </a:lnTo>
                <a:lnTo>
                  <a:pt x="1482" y="1233"/>
                </a:lnTo>
                <a:lnTo>
                  <a:pt x="1482" y="1231"/>
                </a:lnTo>
                <a:lnTo>
                  <a:pt x="1480" y="1231"/>
                </a:lnTo>
                <a:lnTo>
                  <a:pt x="1478" y="1231"/>
                </a:lnTo>
                <a:lnTo>
                  <a:pt x="1478" y="1233"/>
                </a:lnTo>
                <a:lnTo>
                  <a:pt x="1477" y="1233"/>
                </a:lnTo>
                <a:lnTo>
                  <a:pt x="1477" y="1231"/>
                </a:lnTo>
                <a:lnTo>
                  <a:pt x="1477" y="1230"/>
                </a:lnTo>
                <a:lnTo>
                  <a:pt x="1478" y="1230"/>
                </a:lnTo>
                <a:lnTo>
                  <a:pt x="1480" y="1230"/>
                </a:lnTo>
                <a:lnTo>
                  <a:pt x="1480" y="1231"/>
                </a:lnTo>
                <a:lnTo>
                  <a:pt x="1482" y="1230"/>
                </a:lnTo>
                <a:lnTo>
                  <a:pt x="1482" y="1228"/>
                </a:lnTo>
                <a:lnTo>
                  <a:pt x="1484" y="1228"/>
                </a:lnTo>
                <a:lnTo>
                  <a:pt x="1484" y="1226"/>
                </a:lnTo>
                <a:lnTo>
                  <a:pt x="1484" y="1225"/>
                </a:lnTo>
                <a:lnTo>
                  <a:pt x="1485" y="1225"/>
                </a:lnTo>
                <a:lnTo>
                  <a:pt x="1485" y="1226"/>
                </a:lnTo>
                <a:lnTo>
                  <a:pt x="1487" y="1226"/>
                </a:lnTo>
                <a:lnTo>
                  <a:pt x="1489" y="1226"/>
                </a:lnTo>
                <a:lnTo>
                  <a:pt x="1489" y="1225"/>
                </a:lnTo>
                <a:lnTo>
                  <a:pt x="1487" y="1225"/>
                </a:lnTo>
                <a:lnTo>
                  <a:pt x="1487" y="1223"/>
                </a:lnTo>
                <a:lnTo>
                  <a:pt x="1489" y="1225"/>
                </a:lnTo>
                <a:lnTo>
                  <a:pt x="1489" y="1223"/>
                </a:lnTo>
                <a:lnTo>
                  <a:pt x="1489" y="1223"/>
                </a:lnTo>
                <a:lnTo>
                  <a:pt x="1490" y="1223"/>
                </a:lnTo>
                <a:lnTo>
                  <a:pt x="1490" y="1221"/>
                </a:lnTo>
                <a:lnTo>
                  <a:pt x="1490" y="1219"/>
                </a:lnTo>
                <a:lnTo>
                  <a:pt x="1492" y="1219"/>
                </a:lnTo>
                <a:lnTo>
                  <a:pt x="1492" y="1218"/>
                </a:lnTo>
                <a:lnTo>
                  <a:pt x="1492" y="1216"/>
                </a:lnTo>
                <a:lnTo>
                  <a:pt x="1492" y="1214"/>
                </a:lnTo>
                <a:lnTo>
                  <a:pt x="1494" y="1214"/>
                </a:lnTo>
                <a:lnTo>
                  <a:pt x="1494" y="1213"/>
                </a:lnTo>
                <a:lnTo>
                  <a:pt x="1494" y="1211"/>
                </a:lnTo>
                <a:lnTo>
                  <a:pt x="1494" y="1209"/>
                </a:lnTo>
                <a:lnTo>
                  <a:pt x="1492" y="1209"/>
                </a:lnTo>
                <a:lnTo>
                  <a:pt x="1490" y="1209"/>
                </a:lnTo>
                <a:lnTo>
                  <a:pt x="1489" y="1207"/>
                </a:lnTo>
                <a:lnTo>
                  <a:pt x="1487" y="1209"/>
                </a:lnTo>
                <a:lnTo>
                  <a:pt x="1487" y="1207"/>
                </a:lnTo>
                <a:lnTo>
                  <a:pt x="1485" y="1207"/>
                </a:lnTo>
                <a:lnTo>
                  <a:pt x="1484" y="1207"/>
                </a:lnTo>
                <a:lnTo>
                  <a:pt x="1482" y="1207"/>
                </a:lnTo>
                <a:lnTo>
                  <a:pt x="1482" y="1209"/>
                </a:lnTo>
                <a:lnTo>
                  <a:pt x="1480" y="1209"/>
                </a:lnTo>
                <a:lnTo>
                  <a:pt x="1478" y="1209"/>
                </a:lnTo>
                <a:lnTo>
                  <a:pt x="1477" y="1207"/>
                </a:lnTo>
                <a:lnTo>
                  <a:pt x="1473" y="1207"/>
                </a:lnTo>
                <a:lnTo>
                  <a:pt x="1472" y="1207"/>
                </a:lnTo>
                <a:lnTo>
                  <a:pt x="1470" y="1207"/>
                </a:lnTo>
                <a:lnTo>
                  <a:pt x="1468" y="1207"/>
                </a:lnTo>
                <a:lnTo>
                  <a:pt x="1467" y="1207"/>
                </a:lnTo>
                <a:lnTo>
                  <a:pt x="1467" y="1209"/>
                </a:lnTo>
                <a:lnTo>
                  <a:pt x="1467" y="1211"/>
                </a:lnTo>
                <a:lnTo>
                  <a:pt x="1465" y="1213"/>
                </a:lnTo>
                <a:lnTo>
                  <a:pt x="1467" y="1214"/>
                </a:lnTo>
                <a:lnTo>
                  <a:pt x="1468" y="1214"/>
                </a:lnTo>
                <a:lnTo>
                  <a:pt x="1468" y="1216"/>
                </a:lnTo>
                <a:lnTo>
                  <a:pt x="1467" y="1216"/>
                </a:lnTo>
                <a:lnTo>
                  <a:pt x="1467" y="1214"/>
                </a:lnTo>
                <a:lnTo>
                  <a:pt x="1465" y="1214"/>
                </a:lnTo>
                <a:lnTo>
                  <a:pt x="1463" y="1214"/>
                </a:lnTo>
                <a:lnTo>
                  <a:pt x="1463" y="1216"/>
                </a:lnTo>
                <a:lnTo>
                  <a:pt x="1463" y="1218"/>
                </a:lnTo>
                <a:lnTo>
                  <a:pt x="1463" y="1216"/>
                </a:lnTo>
                <a:lnTo>
                  <a:pt x="1465" y="1216"/>
                </a:lnTo>
                <a:lnTo>
                  <a:pt x="1465" y="1218"/>
                </a:lnTo>
                <a:lnTo>
                  <a:pt x="1465" y="1219"/>
                </a:lnTo>
                <a:lnTo>
                  <a:pt x="1463" y="1219"/>
                </a:lnTo>
                <a:lnTo>
                  <a:pt x="1463" y="1219"/>
                </a:lnTo>
                <a:lnTo>
                  <a:pt x="1463" y="1221"/>
                </a:lnTo>
                <a:lnTo>
                  <a:pt x="1461" y="1221"/>
                </a:lnTo>
                <a:lnTo>
                  <a:pt x="1461" y="1223"/>
                </a:lnTo>
                <a:lnTo>
                  <a:pt x="1460" y="1223"/>
                </a:lnTo>
                <a:lnTo>
                  <a:pt x="1458" y="1223"/>
                </a:lnTo>
                <a:lnTo>
                  <a:pt x="1458" y="1225"/>
                </a:lnTo>
                <a:lnTo>
                  <a:pt x="1456" y="1225"/>
                </a:lnTo>
                <a:lnTo>
                  <a:pt x="1455" y="1226"/>
                </a:lnTo>
                <a:lnTo>
                  <a:pt x="1453" y="1228"/>
                </a:lnTo>
                <a:lnTo>
                  <a:pt x="1451" y="1228"/>
                </a:lnTo>
                <a:lnTo>
                  <a:pt x="1449" y="1228"/>
                </a:lnTo>
                <a:lnTo>
                  <a:pt x="1449" y="1230"/>
                </a:lnTo>
                <a:lnTo>
                  <a:pt x="1448" y="1230"/>
                </a:lnTo>
                <a:lnTo>
                  <a:pt x="1448" y="1228"/>
                </a:lnTo>
                <a:lnTo>
                  <a:pt x="1449" y="1228"/>
                </a:lnTo>
                <a:lnTo>
                  <a:pt x="1448" y="1226"/>
                </a:lnTo>
                <a:lnTo>
                  <a:pt x="1446" y="1228"/>
                </a:lnTo>
                <a:lnTo>
                  <a:pt x="1444" y="1228"/>
                </a:lnTo>
                <a:lnTo>
                  <a:pt x="1443" y="1228"/>
                </a:lnTo>
                <a:lnTo>
                  <a:pt x="1443" y="1226"/>
                </a:lnTo>
                <a:lnTo>
                  <a:pt x="1444" y="1226"/>
                </a:lnTo>
                <a:lnTo>
                  <a:pt x="1446" y="1226"/>
                </a:lnTo>
                <a:lnTo>
                  <a:pt x="1446" y="1225"/>
                </a:lnTo>
                <a:lnTo>
                  <a:pt x="1448" y="1225"/>
                </a:lnTo>
                <a:lnTo>
                  <a:pt x="1449" y="1225"/>
                </a:lnTo>
                <a:lnTo>
                  <a:pt x="1451" y="1225"/>
                </a:lnTo>
                <a:lnTo>
                  <a:pt x="1453" y="1225"/>
                </a:lnTo>
                <a:lnTo>
                  <a:pt x="1453" y="1226"/>
                </a:lnTo>
                <a:lnTo>
                  <a:pt x="1455" y="1226"/>
                </a:lnTo>
                <a:lnTo>
                  <a:pt x="1455" y="1225"/>
                </a:lnTo>
                <a:lnTo>
                  <a:pt x="1456" y="1225"/>
                </a:lnTo>
                <a:lnTo>
                  <a:pt x="1456" y="1223"/>
                </a:lnTo>
                <a:lnTo>
                  <a:pt x="1458" y="1223"/>
                </a:lnTo>
                <a:lnTo>
                  <a:pt x="1460" y="1221"/>
                </a:lnTo>
                <a:lnTo>
                  <a:pt x="1461" y="1219"/>
                </a:lnTo>
                <a:lnTo>
                  <a:pt x="1461" y="1218"/>
                </a:lnTo>
                <a:lnTo>
                  <a:pt x="1461" y="1216"/>
                </a:lnTo>
                <a:lnTo>
                  <a:pt x="1461" y="1214"/>
                </a:lnTo>
                <a:lnTo>
                  <a:pt x="1461" y="1213"/>
                </a:lnTo>
                <a:lnTo>
                  <a:pt x="1460" y="1213"/>
                </a:lnTo>
                <a:lnTo>
                  <a:pt x="1458" y="1214"/>
                </a:lnTo>
                <a:lnTo>
                  <a:pt x="1456" y="1216"/>
                </a:lnTo>
                <a:lnTo>
                  <a:pt x="1456" y="1218"/>
                </a:lnTo>
                <a:lnTo>
                  <a:pt x="1455" y="1219"/>
                </a:lnTo>
                <a:lnTo>
                  <a:pt x="1455" y="1218"/>
                </a:lnTo>
                <a:lnTo>
                  <a:pt x="1455" y="1216"/>
                </a:lnTo>
                <a:lnTo>
                  <a:pt x="1456" y="1216"/>
                </a:lnTo>
                <a:lnTo>
                  <a:pt x="1456" y="1214"/>
                </a:lnTo>
                <a:lnTo>
                  <a:pt x="1458" y="1214"/>
                </a:lnTo>
                <a:lnTo>
                  <a:pt x="1456" y="1213"/>
                </a:lnTo>
                <a:lnTo>
                  <a:pt x="1458" y="1213"/>
                </a:lnTo>
                <a:lnTo>
                  <a:pt x="1458" y="1211"/>
                </a:lnTo>
                <a:lnTo>
                  <a:pt x="1460" y="1211"/>
                </a:lnTo>
                <a:lnTo>
                  <a:pt x="1461" y="1211"/>
                </a:lnTo>
                <a:lnTo>
                  <a:pt x="1461" y="1209"/>
                </a:lnTo>
                <a:lnTo>
                  <a:pt x="1461" y="1207"/>
                </a:lnTo>
                <a:lnTo>
                  <a:pt x="1460" y="1207"/>
                </a:lnTo>
                <a:lnTo>
                  <a:pt x="1460" y="1206"/>
                </a:lnTo>
                <a:lnTo>
                  <a:pt x="1461" y="1206"/>
                </a:lnTo>
                <a:lnTo>
                  <a:pt x="1463" y="1206"/>
                </a:lnTo>
                <a:lnTo>
                  <a:pt x="1463" y="1204"/>
                </a:lnTo>
                <a:lnTo>
                  <a:pt x="1463" y="1204"/>
                </a:lnTo>
                <a:lnTo>
                  <a:pt x="1463" y="1202"/>
                </a:lnTo>
                <a:lnTo>
                  <a:pt x="1465" y="1202"/>
                </a:lnTo>
                <a:lnTo>
                  <a:pt x="1467" y="1201"/>
                </a:lnTo>
                <a:lnTo>
                  <a:pt x="1467" y="1199"/>
                </a:lnTo>
                <a:lnTo>
                  <a:pt x="1468" y="1199"/>
                </a:lnTo>
                <a:lnTo>
                  <a:pt x="1468" y="1197"/>
                </a:lnTo>
                <a:lnTo>
                  <a:pt x="1468" y="1195"/>
                </a:lnTo>
                <a:lnTo>
                  <a:pt x="1470" y="1194"/>
                </a:lnTo>
                <a:lnTo>
                  <a:pt x="1470" y="1192"/>
                </a:lnTo>
                <a:lnTo>
                  <a:pt x="1472" y="1192"/>
                </a:lnTo>
                <a:lnTo>
                  <a:pt x="1472" y="1190"/>
                </a:lnTo>
                <a:lnTo>
                  <a:pt x="1473" y="1190"/>
                </a:lnTo>
                <a:lnTo>
                  <a:pt x="1475" y="1190"/>
                </a:lnTo>
                <a:lnTo>
                  <a:pt x="1475" y="1189"/>
                </a:lnTo>
                <a:lnTo>
                  <a:pt x="1475" y="1187"/>
                </a:lnTo>
                <a:lnTo>
                  <a:pt x="1475" y="1185"/>
                </a:lnTo>
                <a:lnTo>
                  <a:pt x="1477" y="1185"/>
                </a:lnTo>
                <a:lnTo>
                  <a:pt x="1477" y="1183"/>
                </a:lnTo>
                <a:lnTo>
                  <a:pt x="1475" y="1183"/>
                </a:lnTo>
                <a:lnTo>
                  <a:pt x="1475" y="1182"/>
                </a:lnTo>
                <a:lnTo>
                  <a:pt x="1475" y="1182"/>
                </a:lnTo>
                <a:lnTo>
                  <a:pt x="1475" y="1180"/>
                </a:lnTo>
                <a:lnTo>
                  <a:pt x="1473" y="1180"/>
                </a:lnTo>
                <a:lnTo>
                  <a:pt x="1472" y="1178"/>
                </a:lnTo>
                <a:lnTo>
                  <a:pt x="1470" y="1178"/>
                </a:lnTo>
                <a:lnTo>
                  <a:pt x="1470" y="1180"/>
                </a:lnTo>
                <a:lnTo>
                  <a:pt x="1468" y="1178"/>
                </a:lnTo>
                <a:lnTo>
                  <a:pt x="1470" y="1178"/>
                </a:lnTo>
                <a:lnTo>
                  <a:pt x="1470" y="1177"/>
                </a:lnTo>
                <a:lnTo>
                  <a:pt x="1470" y="1175"/>
                </a:lnTo>
                <a:lnTo>
                  <a:pt x="1470" y="1173"/>
                </a:lnTo>
                <a:lnTo>
                  <a:pt x="1468" y="1173"/>
                </a:lnTo>
                <a:lnTo>
                  <a:pt x="1468" y="1175"/>
                </a:lnTo>
                <a:lnTo>
                  <a:pt x="1468" y="1177"/>
                </a:lnTo>
                <a:lnTo>
                  <a:pt x="1467" y="1177"/>
                </a:lnTo>
                <a:lnTo>
                  <a:pt x="1467" y="1175"/>
                </a:lnTo>
                <a:lnTo>
                  <a:pt x="1467" y="1173"/>
                </a:lnTo>
                <a:lnTo>
                  <a:pt x="1467" y="1172"/>
                </a:lnTo>
                <a:lnTo>
                  <a:pt x="1465" y="1172"/>
                </a:lnTo>
                <a:lnTo>
                  <a:pt x="1465" y="1170"/>
                </a:lnTo>
                <a:lnTo>
                  <a:pt x="1465" y="1168"/>
                </a:lnTo>
                <a:lnTo>
                  <a:pt x="1465" y="1166"/>
                </a:lnTo>
                <a:lnTo>
                  <a:pt x="1463" y="1166"/>
                </a:lnTo>
                <a:lnTo>
                  <a:pt x="1463" y="1165"/>
                </a:lnTo>
                <a:lnTo>
                  <a:pt x="1463" y="1163"/>
                </a:lnTo>
                <a:lnTo>
                  <a:pt x="1463" y="1161"/>
                </a:lnTo>
                <a:lnTo>
                  <a:pt x="1463" y="1161"/>
                </a:lnTo>
                <a:lnTo>
                  <a:pt x="1463" y="1160"/>
                </a:lnTo>
                <a:lnTo>
                  <a:pt x="1463" y="1158"/>
                </a:lnTo>
                <a:lnTo>
                  <a:pt x="1463" y="1156"/>
                </a:lnTo>
                <a:lnTo>
                  <a:pt x="1463" y="1154"/>
                </a:lnTo>
                <a:lnTo>
                  <a:pt x="1463" y="1153"/>
                </a:lnTo>
                <a:lnTo>
                  <a:pt x="1463" y="1149"/>
                </a:lnTo>
                <a:lnTo>
                  <a:pt x="1461" y="1151"/>
                </a:lnTo>
                <a:lnTo>
                  <a:pt x="1461" y="1149"/>
                </a:lnTo>
                <a:lnTo>
                  <a:pt x="1461" y="1148"/>
                </a:lnTo>
                <a:lnTo>
                  <a:pt x="1461" y="1146"/>
                </a:lnTo>
                <a:lnTo>
                  <a:pt x="1461" y="1144"/>
                </a:lnTo>
                <a:lnTo>
                  <a:pt x="1461" y="1142"/>
                </a:lnTo>
                <a:lnTo>
                  <a:pt x="1460" y="1141"/>
                </a:lnTo>
                <a:lnTo>
                  <a:pt x="1460" y="1139"/>
                </a:lnTo>
                <a:lnTo>
                  <a:pt x="1458" y="1139"/>
                </a:lnTo>
                <a:lnTo>
                  <a:pt x="1458" y="1141"/>
                </a:lnTo>
                <a:lnTo>
                  <a:pt x="1458" y="1142"/>
                </a:lnTo>
                <a:lnTo>
                  <a:pt x="1458" y="1144"/>
                </a:lnTo>
                <a:lnTo>
                  <a:pt x="1460" y="1146"/>
                </a:lnTo>
                <a:lnTo>
                  <a:pt x="1458" y="1146"/>
                </a:lnTo>
                <a:lnTo>
                  <a:pt x="1458" y="1144"/>
                </a:lnTo>
                <a:lnTo>
                  <a:pt x="1456" y="1144"/>
                </a:lnTo>
                <a:lnTo>
                  <a:pt x="1456" y="1142"/>
                </a:lnTo>
                <a:lnTo>
                  <a:pt x="1456" y="1141"/>
                </a:lnTo>
                <a:lnTo>
                  <a:pt x="1456" y="1139"/>
                </a:lnTo>
                <a:lnTo>
                  <a:pt x="1455" y="1139"/>
                </a:lnTo>
                <a:lnTo>
                  <a:pt x="1455" y="1139"/>
                </a:lnTo>
                <a:lnTo>
                  <a:pt x="1455" y="1137"/>
                </a:lnTo>
                <a:lnTo>
                  <a:pt x="1453" y="1137"/>
                </a:lnTo>
                <a:lnTo>
                  <a:pt x="1451" y="1136"/>
                </a:lnTo>
                <a:lnTo>
                  <a:pt x="1449" y="1134"/>
                </a:lnTo>
                <a:lnTo>
                  <a:pt x="1448" y="1132"/>
                </a:lnTo>
                <a:lnTo>
                  <a:pt x="1446" y="1132"/>
                </a:lnTo>
                <a:lnTo>
                  <a:pt x="1446" y="1130"/>
                </a:lnTo>
                <a:lnTo>
                  <a:pt x="1444" y="1129"/>
                </a:lnTo>
                <a:lnTo>
                  <a:pt x="1443" y="1129"/>
                </a:lnTo>
                <a:lnTo>
                  <a:pt x="1443" y="1127"/>
                </a:lnTo>
                <a:lnTo>
                  <a:pt x="1441" y="1125"/>
                </a:lnTo>
                <a:lnTo>
                  <a:pt x="1439" y="1125"/>
                </a:lnTo>
                <a:lnTo>
                  <a:pt x="1439" y="1124"/>
                </a:lnTo>
                <a:lnTo>
                  <a:pt x="1437" y="1124"/>
                </a:lnTo>
                <a:lnTo>
                  <a:pt x="1436" y="1124"/>
                </a:lnTo>
                <a:lnTo>
                  <a:pt x="1434" y="1124"/>
                </a:lnTo>
                <a:lnTo>
                  <a:pt x="1434" y="1122"/>
                </a:lnTo>
                <a:lnTo>
                  <a:pt x="1432" y="1122"/>
                </a:lnTo>
                <a:lnTo>
                  <a:pt x="1431" y="1122"/>
                </a:lnTo>
                <a:lnTo>
                  <a:pt x="1431" y="1120"/>
                </a:lnTo>
                <a:lnTo>
                  <a:pt x="1429" y="1120"/>
                </a:lnTo>
                <a:lnTo>
                  <a:pt x="1427" y="1120"/>
                </a:lnTo>
                <a:lnTo>
                  <a:pt x="1427" y="1118"/>
                </a:lnTo>
                <a:lnTo>
                  <a:pt x="1425" y="1118"/>
                </a:lnTo>
                <a:lnTo>
                  <a:pt x="1424" y="1118"/>
                </a:lnTo>
                <a:lnTo>
                  <a:pt x="1422" y="1118"/>
                </a:lnTo>
                <a:lnTo>
                  <a:pt x="1422" y="1117"/>
                </a:lnTo>
                <a:lnTo>
                  <a:pt x="1420" y="1117"/>
                </a:lnTo>
                <a:lnTo>
                  <a:pt x="1417" y="1117"/>
                </a:lnTo>
                <a:lnTo>
                  <a:pt x="1415" y="1117"/>
                </a:lnTo>
                <a:lnTo>
                  <a:pt x="1417" y="1118"/>
                </a:lnTo>
                <a:lnTo>
                  <a:pt x="1415" y="1118"/>
                </a:lnTo>
                <a:lnTo>
                  <a:pt x="1414" y="1118"/>
                </a:lnTo>
                <a:lnTo>
                  <a:pt x="1414" y="1117"/>
                </a:lnTo>
                <a:lnTo>
                  <a:pt x="1410" y="1117"/>
                </a:lnTo>
                <a:lnTo>
                  <a:pt x="1408" y="1117"/>
                </a:lnTo>
                <a:lnTo>
                  <a:pt x="1407" y="1117"/>
                </a:lnTo>
                <a:lnTo>
                  <a:pt x="1407" y="1118"/>
                </a:lnTo>
                <a:lnTo>
                  <a:pt x="1407" y="1120"/>
                </a:lnTo>
                <a:lnTo>
                  <a:pt x="1405" y="1120"/>
                </a:lnTo>
                <a:lnTo>
                  <a:pt x="1405" y="1118"/>
                </a:lnTo>
                <a:lnTo>
                  <a:pt x="1403" y="1118"/>
                </a:lnTo>
                <a:lnTo>
                  <a:pt x="1402" y="1118"/>
                </a:lnTo>
                <a:lnTo>
                  <a:pt x="1400" y="1118"/>
                </a:lnTo>
                <a:lnTo>
                  <a:pt x="1398" y="1117"/>
                </a:lnTo>
                <a:lnTo>
                  <a:pt x="1396" y="1117"/>
                </a:lnTo>
                <a:lnTo>
                  <a:pt x="1395" y="1117"/>
                </a:lnTo>
                <a:lnTo>
                  <a:pt x="1393" y="1117"/>
                </a:lnTo>
                <a:lnTo>
                  <a:pt x="1393" y="1118"/>
                </a:lnTo>
                <a:lnTo>
                  <a:pt x="1391" y="1118"/>
                </a:lnTo>
                <a:lnTo>
                  <a:pt x="1391" y="1117"/>
                </a:lnTo>
                <a:lnTo>
                  <a:pt x="1391" y="1115"/>
                </a:lnTo>
                <a:lnTo>
                  <a:pt x="1390" y="1113"/>
                </a:lnTo>
                <a:lnTo>
                  <a:pt x="1390" y="1112"/>
                </a:lnTo>
                <a:lnTo>
                  <a:pt x="1388" y="1112"/>
                </a:lnTo>
                <a:lnTo>
                  <a:pt x="1386" y="1112"/>
                </a:lnTo>
                <a:lnTo>
                  <a:pt x="1386" y="1110"/>
                </a:lnTo>
                <a:lnTo>
                  <a:pt x="1386" y="1108"/>
                </a:lnTo>
                <a:lnTo>
                  <a:pt x="1384" y="1108"/>
                </a:lnTo>
                <a:lnTo>
                  <a:pt x="1384" y="1107"/>
                </a:lnTo>
                <a:lnTo>
                  <a:pt x="1383" y="1107"/>
                </a:lnTo>
                <a:lnTo>
                  <a:pt x="1383" y="1105"/>
                </a:lnTo>
                <a:lnTo>
                  <a:pt x="1381" y="1105"/>
                </a:lnTo>
                <a:lnTo>
                  <a:pt x="1381" y="1103"/>
                </a:lnTo>
                <a:lnTo>
                  <a:pt x="1379" y="1103"/>
                </a:lnTo>
                <a:lnTo>
                  <a:pt x="1379" y="1101"/>
                </a:lnTo>
                <a:lnTo>
                  <a:pt x="1378" y="1101"/>
                </a:lnTo>
                <a:lnTo>
                  <a:pt x="1378" y="1103"/>
                </a:lnTo>
                <a:lnTo>
                  <a:pt x="1376" y="1107"/>
                </a:lnTo>
                <a:lnTo>
                  <a:pt x="1376" y="1105"/>
                </a:lnTo>
                <a:lnTo>
                  <a:pt x="1376" y="1103"/>
                </a:lnTo>
                <a:lnTo>
                  <a:pt x="1378" y="1101"/>
                </a:lnTo>
                <a:lnTo>
                  <a:pt x="1378" y="1100"/>
                </a:lnTo>
                <a:lnTo>
                  <a:pt x="1378" y="1098"/>
                </a:lnTo>
                <a:lnTo>
                  <a:pt x="1378" y="1098"/>
                </a:lnTo>
                <a:lnTo>
                  <a:pt x="1378" y="1096"/>
                </a:lnTo>
                <a:lnTo>
                  <a:pt x="1376" y="1096"/>
                </a:lnTo>
                <a:lnTo>
                  <a:pt x="1376" y="1095"/>
                </a:lnTo>
                <a:lnTo>
                  <a:pt x="1376" y="1093"/>
                </a:lnTo>
                <a:lnTo>
                  <a:pt x="1374" y="1093"/>
                </a:lnTo>
                <a:lnTo>
                  <a:pt x="1374" y="1091"/>
                </a:lnTo>
                <a:lnTo>
                  <a:pt x="1373" y="1091"/>
                </a:lnTo>
                <a:lnTo>
                  <a:pt x="1373" y="1089"/>
                </a:lnTo>
                <a:lnTo>
                  <a:pt x="1371" y="1088"/>
                </a:lnTo>
                <a:lnTo>
                  <a:pt x="1371" y="1086"/>
                </a:lnTo>
                <a:lnTo>
                  <a:pt x="1367" y="1084"/>
                </a:lnTo>
                <a:lnTo>
                  <a:pt x="1367" y="1086"/>
                </a:lnTo>
                <a:lnTo>
                  <a:pt x="1366" y="1084"/>
                </a:lnTo>
                <a:lnTo>
                  <a:pt x="1364" y="1084"/>
                </a:lnTo>
                <a:lnTo>
                  <a:pt x="1364" y="1083"/>
                </a:lnTo>
                <a:lnTo>
                  <a:pt x="1364" y="1081"/>
                </a:lnTo>
                <a:lnTo>
                  <a:pt x="1362" y="1081"/>
                </a:lnTo>
                <a:lnTo>
                  <a:pt x="1361" y="1079"/>
                </a:lnTo>
                <a:lnTo>
                  <a:pt x="1359" y="1079"/>
                </a:lnTo>
                <a:lnTo>
                  <a:pt x="1359" y="1077"/>
                </a:lnTo>
                <a:lnTo>
                  <a:pt x="1357" y="1077"/>
                </a:lnTo>
                <a:lnTo>
                  <a:pt x="1355" y="1077"/>
                </a:lnTo>
                <a:lnTo>
                  <a:pt x="1355" y="1079"/>
                </a:lnTo>
                <a:lnTo>
                  <a:pt x="1354" y="1079"/>
                </a:lnTo>
                <a:lnTo>
                  <a:pt x="1352" y="1079"/>
                </a:lnTo>
                <a:lnTo>
                  <a:pt x="1352" y="1077"/>
                </a:lnTo>
                <a:lnTo>
                  <a:pt x="1350" y="1079"/>
                </a:lnTo>
                <a:lnTo>
                  <a:pt x="1349" y="1079"/>
                </a:lnTo>
                <a:lnTo>
                  <a:pt x="1349" y="1081"/>
                </a:lnTo>
                <a:lnTo>
                  <a:pt x="1347" y="1081"/>
                </a:lnTo>
                <a:lnTo>
                  <a:pt x="1349" y="1079"/>
                </a:lnTo>
                <a:lnTo>
                  <a:pt x="1349" y="1077"/>
                </a:lnTo>
                <a:lnTo>
                  <a:pt x="1350" y="1077"/>
                </a:lnTo>
                <a:lnTo>
                  <a:pt x="1350" y="1076"/>
                </a:lnTo>
                <a:lnTo>
                  <a:pt x="1352" y="1076"/>
                </a:lnTo>
                <a:lnTo>
                  <a:pt x="1352" y="1074"/>
                </a:lnTo>
                <a:lnTo>
                  <a:pt x="1350" y="1074"/>
                </a:lnTo>
                <a:lnTo>
                  <a:pt x="1350" y="1072"/>
                </a:lnTo>
                <a:lnTo>
                  <a:pt x="1349" y="1072"/>
                </a:lnTo>
                <a:lnTo>
                  <a:pt x="1349" y="1071"/>
                </a:lnTo>
                <a:lnTo>
                  <a:pt x="1350" y="1071"/>
                </a:lnTo>
                <a:lnTo>
                  <a:pt x="1350" y="1069"/>
                </a:lnTo>
                <a:lnTo>
                  <a:pt x="1350" y="1067"/>
                </a:lnTo>
                <a:lnTo>
                  <a:pt x="1352" y="1067"/>
                </a:lnTo>
                <a:lnTo>
                  <a:pt x="1352" y="1065"/>
                </a:lnTo>
                <a:lnTo>
                  <a:pt x="1350" y="1065"/>
                </a:lnTo>
                <a:lnTo>
                  <a:pt x="1350" y="1064"/>
                </a:lnTo>
                <a:lnTo>
                  <a:pt x="1349" y="1064"/>
                </a:lnTo>
                <a:lnTo>
                  <a:pt x="1347" y="1064"/>
                </a:lnTo>
                <a:lnTo>
                  <a:pt x="1347" y="1062"/>
                </a:lnTo>
                <a:lnTo>
                  <a:pt x="1345" y="1062"/>
                </a:lnTo>
                <a:lnTo>
                  <a:pt x="1345" y="1060"/>
                </a:lnTo>
                <a:lnTo>
                  <a:pt x="1343" y="1060"/>
                </a:lnTo>
                <a:lnTo>
                  <a:pt x="1343" y="1059"/>
                </a:lnTo>
                <a:lnTo>
                  <a:pt x="1342" y="1059"/>
                </a:lnTo>
                <a:lnTo>
                  <a:pt x="1342" y="1060"/>
                </a:lnTo>
                <a:lnTo>
                  <a:pt x="1340" y="1059"/>
                </a:lnTo>
                <a:lnTo>
                  <a:pt x="1340" y="1060"/>
                </a:lnTo>
                <a:lnTo>
                  <a:pt x="1340" y="1062"/>
                </a:lnTo>
                <a:lnTo>
                  <a:pt x="1340" y="1060"/>
                </a:lnTo>
                <a:lnTo>
                  <a:pt x="1340" y="1059"/>
                </a:lnTo>
                <a:lnTo>
                  <a:pt x="1338" y="1057"/>
                </a:lnTo>
                <a:lnTo>
                  <a:pt x="1337" y="1057"/>
                </a:lnTo>
                <a:lnTo>
                  <a:pt x="1337" y="1057"/>
                </a:lnTo>
                <a:lnTo>
                  <a:pt x="1335" y="1057"/>
                </a:lnTo>
                <a:lnTo>
                  <a:pt x="1335" y="1057"/>
                </a:lnTo>
                <a:lnTo>
                  <a:pt x="1337" y="1059"/>
                </a:lnTo>
                <a:lnTo>
                  <a:pt x="1335" y="1060"/>
                </a:lnTo>
                <a:lnTo>
                  <a:pt x="1335" y="1059"/>
                </a:lnTo>
                <a:lnTo>
                  <a:pt x="1333" y="1059"/>
                </a:lnTo>
                <a:lnTo>
                  <a:pt x="1333" y="1057"/>
                </a:lnTo>
                <a:lnTo>
                  <a:pt x="1333" y="1057"/>
                </a:lnTo>
                <a:lnTo>
                  <a:pt x="1333" y="1055"/>
                </a:lnTo>
                <a:lnTo>
                  <a:pt x="1331" y="1055"/>
                </a:lnTo>
                <a:lnTo>
                  <a:pt x="1331" y="1054"/>
                </a:lnTo>
                <a:lnTo>
                  <a:pt x="1330" y="1054"/>
                </a:lnTo>
                <a:lnTo>
                  <a:pt x="1330" y="1052"/>
                </a:lnTo>
                <a:lnTo>
                  <a:pt x="1330" y="1050"/>
                </a:lnTo>
                <a:lnTo>
                  <a:pt x="1331" y="1050"/>
                </a:lnTo>
                <a:lnTo>
                  <a:pt x="1333" y="1050"/>
                </a:lnTo>
                <a:lnTo>
                  <a:pt x="1335" y="1050"/>
                </a:lnTo>
                <a:lnTo>
                  <a:pt x="1337" y="1048"/>
                </a:lnTo>
                <a:lnTo>
                  <a:pt x="1337" y="1047"/>
                </a:lnTo>
                <a:lnTo>
                  <a:pt x="1335" y="1047"/>
                </a:lnTo>
                <a:lnTo>
                  <a:pt x="1333" y="1047"/>
                </a:lnTo>
                <a:lnTo>
                  <a:pt x="1331" y="1047"/>
                </a:lnTo>
                <a:lnTo>
                  <a:pt x="1330" y="1047"/>
                </a:lnTo>
                <a:lnTo>
                  <a:pt x="1328" y="1047"/>
                </a:lnTo>
                <a:lnTo>
                  <a:pt x="1326" y="1047"/>
                </a:lnTo>
                <a:lnTo>
                  <a:pt x="1325" y="1047"/>
                </a:lnTo>
                <a:lnTo>
                  <a:pt x="1325" y="1048"/>
                </a:lnTo>
                <a:lnTo>
                  <a:pt x="1323" y="1048"/>
                </a:lnTo>
                <a:lnTo>
                  <a:pt x="1321" y="1048"/>
                </a:lnTo>
                <a:lnTo>
                  <a:pt x="1320" y="1048"/>
                </a:lnTo>
                <a:lnTo>
                  <a:pt x="1318" y="1048"/>
                </a:lnTo>
                <a:lnTo>
                  <a:pt x="1316" y="1048"/>
                </a:lnTo>
                <a:lnTo>
                  <a:pt x="1316" y="1050"/>
                </a:lnTo>
                <a:lnTo>
                  <a:pt x="1318" y="1050"/>
                </a:lnTo>
                <a:lnTo>
                  <a:pt x="1320" y="1050"/>
                </a:lnTo>
                <a:lnTo>
                  <a:pt x="1318" y="1052"/>
                </a:lnTo>
                <a:lnTo>
                  <a:pt x="1316" y="1052"/>
                </a:lnTo>
                <a:lnTo>
                  <a:pt x="1316" y="1050"/>
                </a:lnTo>
                <a:lnTo>
                  <a:pt x="1314" y="1052"/>
                </a:lnTo>
                <a:lnTo>
                  <a:pt x="1314" y="1050"/>
                </a:lnTo>
                <a:lnTo>
                  <a:pt x="1313" y="1050"/>
                </a:lnTo>
                <a:lnTo>
                  <a:pt x="1313" y="1052"/>
                </a:lnTo>
                <a:lnTo>
                  <a:pt x="1311" y="1052"/>
                </a:lnTo>
                <a:lnTo>
                  <a:pt x="1311" y="1054"/>
                </a:lnTo>
                <a:lnTo>
                  <a:pt x="1309" y="1054"/>
                </a:lnTo>
                <a:lnTo>
                  <a:pt x="1308" y="1054"/>
                </a:lnTo>
                <a:lnTo>
                  <a:pt x="1308" y="1055"/>
                </a:lnTo>
                <a:lnTo>
                  <a:pt x="1306" y="1055"/>
                </a:lnTo>
                <a:lnTo>
                  <a:pt x="1306" y="1057"/>
                </a:lnTo>
                <a:lnTo>
                  <a:pt x="1304" y="1057"/>
                </a:lnTo>
                <a:lnTo>
                  <a:pt x="1302" y="1057"/>
                </a:lnTo>
                <a:lnTo>
                  <a:pt x="1301" y="1057"/>
                </a:lnTo>
                <a:lnTo>
                  <a:pt x="1299" y="1055"/>
                </a:lnTo>
                <a:lnTo>
                  <a:pt x="1299" y="1055"/>
                </a:lnTo>
                <a:lnTo>
                  <a:pt x="1297" y="1055"/>
                </a:lnTo>
                <a:lnTo>
                  <a:pt x="1294" y="1054"/>
                </a:lnTo>
                <a:lnTo>
                  <a:pt x="1292" y="1052"/>
                </a:lnTo>
                <a:lnTo>
                  <a:pt x="1292" y="1050"/>
                </a:lnTo>
                <a:lnTo>
                  <a:pt x="1292" y="1048"/>
                </a:lnTo>
                <a:lnTo>
                  <a:pt x="1290" y="1048"/>
                </a:lnTo>
                <a:lnTo>
                  <a:pt x="1289" y="1048"/>
                </a:lnTo>
                <a:lnTo>
                  <a:pt x="1287" y="1048"/>
                </a:lnTo>
                <a:lnTo>
                  <a:pt x="1285" y="1048"/>
                </a:lnTo>
                <a:lnTo>
                  <a:pt x="1284" y="1048"/>
                </a:lnTo>
                <a:lnTo>
                  <a:pt x="1282" y="1048"/>
                </a:lnTo>
                <a:lnTo>
                  <a:pt x="1280" y="1048"/>
                </a:lnTo>
                <a:lnTo>
                  <a:pt x="1279" y="1048"/>
                </a:lnTo>
                <a:lnTo>
                  <a:pt x="1277" y="1048"/>
                </a:lnTo>
                <a:lnTo>
                  <a:pt x="1275" y="1048"/>
                </a:lnTo>
                <a:lnTo>
                  <a:pt x="1275" y="1050"/>
                </a:lnTo>
                <a:lnTo>
                  <a:pt x="1273" y="1050"/>
                </a:lnTo>
                <a:lnTo>
                  <a:pt x="1272" y="1050"/>
                </a:lnTo>
                <a:lnTo>
                  <a:pt x="1270" y="1050"/>
                </a:lnTo>
                <a:lnTo>
                  <a:pt x="1268" y="1050"/>
                </a:lnTo>
                <a:lnTo>
                  <a:pt x="1267" y="1050"/>
                </a:lnTo>
                <a:lnTo>
                  <a:pt x="1265" y="1048"/>
                </a:lnTo>
                <a:lnTo>
                  <a:pt x="1265" y="1047"/>
                </a:lnTo>
                <a:lnTo>
                  <a:pt x="1265" y="1045"/>
                </a:lnTo>
                <a:lnTo>
                  <a:pt x="1265" y="1043"/>
                </a:lnTo>
                <a:lnTo>
                  <a:pt x="1265" y="1042"/>
                </a:lnTo>
                <a:lnTo>
                  <a:pt x="1265" y="1040"/>
                </a:lnTo>
                <a:lnTo>
                  <a:pt x="1263" y="1040"/>
                </a:lnTo>
                <a:lnTo>
                  <a:pt x="1263" y="1038"/>
                </a:lnTo>
                <a:lnTo>
                  <a:pt x="1261" y="1036"/>
                </a:lnTo>
                <a:lnTo>
                  <a:pt x="1260" y="1036"/>
                </a:lnTo>
                <a:lnTo>
                  <a:pt x="1260" y="1035"/>
                </a:lnTo>
                <a:lnTo>
                  <a:pt x="1258" y="1035"/>
                </a:lnTo>
                <a:lnTo>
                  <a:pt x="1258" y="1035"/>
                </a:lnTo>
                <a:lnTo>
                  <a:pt x="1256" y="1035"/>
                </a:lnTo>
                <a:lnTo>
                  <a:pt x="1256" y="1033"/>
                </a:lnTo>
                <a:lnTo>
                  <a:pt x="1255" y="1033"/>
                </a:lnTo>
                <a:lnTo>
                  <a:pt x="1255" y="1035"/>
                </a:lnTo>
                <a:lnTo>
                  <a:pt x="1253" y="1035"/>
                </a:lnTo>
                <a:lnTo>
                  <a:pt x="1251" y="1035"/>
                </a:lnTo>
                <a:lnTo>
                  <a:pt x="1251" y="1033"/>
                </a:lnTo>
                <a:lnTo>
                  <a:pt x="1249" y="1031"/>
                </a:lnTo>
                <a:lnTo>
                  <a:pt x="1249" y="1033"/>
                </a:lnTo>
                <a:lnTo>
                  <a:pt x="1249" y="1035"/>
                </a:lnTo>
                <a:lnTo>
                  <a:pt x="1248" y="1035"/>
                </a:lnTo>
                <a:lnTo>
                  <a:pt x="1248" y="1033"/>
                </a:lnTo>
                <a:lnTo>
                  <a:pt x="1246" y="1033"/>
                </a:lnTo>
                <a:lnTo>
                  <a:pt x="1246" y="1035"/>
                </a:lnTo>
                <a:lnTo>
                  <a:pt x="1244" y="1035"/>
                </a:lnTo>
                <a:lnTo>
                  <a:pt x="1244" y="1036"/>
                </a:lnTo>
                <a:lnTo>
                  <a:pt x="1243" y="1036"/>
                </a:lnTo>
                <a:lnTo>
                  <a:pt x="1241" y="1036"/>
                </a:lnTo>
                <a:lnTo>
                  <a:pt x="1241" y="1038"/>
                </a:lnTo>
                <a:lnTo>
                  <a:pt x="1239" y="1038"/>
                </a:lnTo>
                <a:lnTo>
                  <a:pt x="1237" y="1038"/>
                </a:lnTo>
                <a:lnTo>
                  <a:pt x="1236" y="1038"/>
                </a:lnTo>
                <a:lnTo>
                  <a:pt x="1234" y="1040"/>
                </a:lnTo>
                <a:lnTo>
                  <a:pt x="1232" y="1040"/>
                </a:lnTo>
                <a:lnTo>
                  <a:pt x="1232" y="1042"/>
                </a:lnTo>
                <a:lnTo>
                  <a:pt x="1231" y="1042"/>
                </a:lnTo>
                <a:lnTo>
                  <a:pt x="1229" y="1042"/>
                </a:lnTo>
                <a:lnTo>
                  <a:pt x="1227" y="1042"/>
                </a:lnTo>
                <a:lnTo>
                  <a:pt x="1229" y="1043"/>
                </a:lnTo>
                <a:lnTo>
                  <a:pt x="1229" y="1045"/>
                </a:lnTo>
                <a:lnTo>
                  <a:pt x="1227" y="1045"/>
                </a:lnTo>
                <a:lnTo>
                  <a:pt x="1226" y="1045"/>
                </a:lnTo>
                <a:lnTo>
                  <a:pt x="1226" y="1043"/>
                </a:lnTo>
                <a:lnTo>
                  <a:pt x="1226" y="1042"/>
                </a:lnTo>
                <a:lnTo>
                  <a:pt x="1226" y="1040"/>
                </a:lnTo>
                <a:lnTo>
                  <a:pt x="1224" y="1040"/>
                </a:lnTo>
                <a:lnTo>
                  <a:pt x="1224" y="1038"/>
                </a:lnTo>
                <a:lnTo>
                  <a:pt x="1224" y="1035"/>
                </a:lnTo>
                <a:lnTo>
                  <a:pt x="1222" y="1033"/>
                </a:lnTo>
                <a:lnTo>
                  <a:pt x="1224" y="1033"/>
                </a:lnTo>
                <a:lnTo>
                  <a:pt x="1224" y="1031"/>
                </a:lnTo>
                <a:lnTo>
                  <a:pt x="1227" y="1031"/>
                </a:lnTo>
                <a:lnTo>
                  <a:pt x="1229" y="1031"/>
                </a:lnTo>
                <a:lnTo>
                  <a:pt x="1229" y="1030"/>
                </a:lnTo>
                <a:lnTo>
                  <a:pt x="1231" y="1030"/>
                </a:lnTo>
                <a:lnTo>
                  <a:pt x="1231" y="1028"/>
                </a:lnTo>
                <a:lnTo>
                  <a:pt x="1232" y="1028"/>
                </a:lnTo>
                <a:lnTo>
                  <a:pt x="1232" y="1026"/>
                </a:lnTo>
                <a:lnTo>
                  <a:pt x="1234" y="1026"/>
                </a:lnTo>
                <a:lnTo>
                  <a:pt x="1234" y="1024"/>
                </a:lnTo>
                <a:lnTo>
                  <a:pt x="1234" y="1023"/>
                </a:lnTo>
                <a:lnTo>
                  <a:pt x="1232" y="1021"/>
                </a:lnTo>
                <a:lnTo>
                  <a:pt x="1231" y="1021"/>
                </a:lnTo>
                <a:lnTo>
                  <a:pt x="1231" y="1019"/>
                </a:lnTo>
                <a:lnTo>
                  <a:pt x="1229" y="1019"/>
                </a:lnTo>
                <a:lnTo>
                  <a:pt x="1227" y="1019"/>
                </a:lnTo>
                <a:lnTo>
                  <a:pt x="1227" y="1021"/>
                </a:lnTo>
                <a:lnTo>
                  <a:pt x="1226" y="1021"/>
                </a:lnTo>
                <a:lnTo>
                  <a:pt x="1226" y="1023"/>
                </a:lnTo>
                <a:lnTo>
                  <a:pt x="1224" y="1023"/>
                </a:lnTo>
                <a:lnTo>
                  <a:pt x="1224" y="1021"/>
                </a:lnTo>
                <a:lnTo>
                  <a:pt x="1222" y="1023"/>
                </a:lnTo>
                <a:lnTo>
                  <a:pt x="1222" y="1024"/>
                </a:lnTo>
                <a:lnTo>
                  <a:pt x="1220" y="1026"/>
                </a:lnTo>
                <a:lnTo>
                  <a:pt x="1220" y="1028"/>
                </a:lnTo>
                <a:lnTo>
                  <a:pt x="1219" y="1028"/>
                </a:lnTo>
                <a:lnTo>
                  <a:pt x="1219" y="1030"/>
                </a:lnTo>
                <a:lnTo>
                  <a:pt x="1217" y="1030"/>
                </a:lnTo>
                <a:lnTo>
                  <a:pt x="1217" y="1030"/>
                </a:lnTo>
                <a:lnTo>
                  <a:pt x="1215" y="1030"/>
                </a:lnTo>
                <a:lnTo>
                  <a:pt x="1215" y="1031"/>
                </a:lnTo>
                <a:lnTo>
                  <a:pt x="1214" y="1033"/>
                </a:lnTo>
                <a:lnTo>
                  <a:pt x="1212" y="1033"/>
                </a:lnTo>
                <a:lnTo>
                  <a:pt x="1210" y="1035"/>
                </a:lnTo>
                <a:lnTo>
                  <a:pt x="1210" y="1036"/>
                </a:lnTo>
                <a:lnTo>
                  <a:pt x="1208" y="1036"/>
                </a:lnTo>
                <a:lnTo>
                  <a:pt x="1207" y="1036"/>
                </a:lnTo>
                <a:lnTo>
                  <a:pt x="1205" y="1036"/>
                </a:lnTo>
                <a:lnTo>
                  <a:pt x="1203" y="1036"/>
                </a:lnTo>
                <a:lnTo>
                  <a:pt x="1202" y="1036"/>
                </a:lnTo>
                <a:lnTo>
                  <a:pt x="1200" y="1036"/>
                </a:lnTo>
                <a:lnTo>
                  <a:pt x="1198" y="1036"/>
                </a:lnTo>
                <a:lnTo>
                  <a:pt x="1196" y="1036"/>
                </a:lnTo>
                <a:lnTo>
                  <a:pt x="1196" y="1038"/>
                </a:lnTo>
                <a:lnTo>
                  <a:pt x="1196" y="1040"/>
                </a:lnTo>
                <a:lnTo>
                  <a:pt x="1196" y="1042"/>
                </a:lnTo>
                <a:lnTo>
                  <a:pt x="1195" y="1042"/>
                </a:lnTo>
                <a:lnTo>
                  <a:pt x="1195" y="1043"/>
                </a:lnTo>
                <a:lnTo>
                  <a:pt x="1195" y="1045"/>
                </a:lnTo>
                <a:lnTo>
                  <a:pt x="1193" y="1045"/>
                </a:lnTo>
                <a:lnTo>
                  <a:pt x="1193" y="1043"/>
                </a:lnTo>
                <a:lnTo>
                  <a:pt x="1193" y="1042"/>
                </a:lnTo>
                <a:lnTo>
                  <a:pt x="1191" y="1040"/>
                </a:lnTo>
                <a:lnTo>
                  <a:pt x="1190" y="1040"/>
                </a:lnTo>
                <a:lnTo>
                  <a:pt x="1188" y="1040"/>
                </a:lnTo>
                <a:lnTo>
                  <a:pt x="1188" y="1042"/>
                </a:lnTo>
                <a:lnTo>
                  <a:pt x="1186" y="1042"/>
                </a:lnTo>
                <a:lnTo>
                  <a:pt x="1186" y="1043"/>
                </a:lnTo>
                <a:lnTo>
                  <a:pt x="1185" y="1043"/>
                </a:lnTo>
                <a:lnTo>
                  <a:pt x="1183" y="1043"/>
                </a:lnTo>
                <a:lnTo>
                  <a:pt x="1183" y="1045"/>
                </a:lnTo>
                <a:lnTo>
                  <a:pt x="1181" y="1045"/>
                </a:lnTo>
                <a:lnTo>
                  <a:pt x="1181" y="1047"/>
                </a:lnTo>
                <a:lnTo>
                  <a:pt x="1179" y="1048"/>
                </a:lnTo>
                <a:lnTo>
                  <a:pt x="1179" y="1050"/>
                </a:lnTo>
                <a:lnTo>
                  <a:pt x="1181" y="1048"/>
                </a:lnTo>
                <a:lnTo>
                  <a:pt x="1181" y="1050"/>
                </a:lnTo>
                <a:lnTo>
                  <a:pt x="1179" y="1050"/>
                </a:lnTo>
                <a:lnTo>
                  <a:pt x="1179" y="1052"/>
                </a:lnTo>
                <a:lnTo>
                  <a:pt x="1179" y="1054"/>
                </a:lnTo>
                <a:lnTo>
                  <a:pt x="1179" y="1055"/>
                </a:lnTo>
                <a:lnTo>
                  <a:pt x="1179" y="1057"/>
                </a:lnTo>
                <a:lnTo>
                  <a:pt x="1178" y="1057"/>
                </a:lnTo>
                <a:lnTo>
                  <a:pt x="1178" y="1057"/>
                </a:lnTo>
                <a:lnTo>
                  <a:pt x="1178" y="1059"/>
                </a:lnTo>
                <a:lnTo>
                  <a:pt x="1178" y="1060"/>
                </a:lnTo>
                <a:lnTo>
                  <a:pt x="1178" y="1062"/>
                </a:lnTo>
                <a:lnTo>
                  <a:pt x="1178" y="1064"/>
                </a:lnTo>
                <a:lnTo>
                  <a:pt x="1176" y="1064"/>
                </a:lnTo>
                <a:lnTo>
                  <a:pt x="1176" y="1064"/>
                </a:lnTo>
                <a:lnTo>
                  <a:pt x="1174" y="1064"/>
                </a:lnTo>
                <a:lnTo>
                  <a:pt x="1174" y="1065"/>
                </a:lnTo>
                <a:lnTo>
                  <a:pt x="1173" y="1065"/>
                </a:lnTo>
                <a:lnTo>
                  <a:pt x="1173" y="1067"/>
                </a:lnTo>
                <a:lnTo>
                  <a:pt x="1173" y="1069"/>
                </a:lnTo>
                <a:lnTo>
                  <a:pt x="1171" y="1069"/>
                </a:lnTo>
                <a:lnTo>
                  <a:pt x="1171" y="1071"/>
                </a:lnTo>
                <a:lnTo>
                  <a:pt x="1169" y="1071"/>
                </a:lnTo>
                <a:lnTo>
                  <a:pt x="1169" y="1072"/>
                </a:lnTo>
                <a:lnTo>
                  <a:pt x="1167" y="1072"/>
                </a:lnTo>
                <a:lnTo>
                  <a:pt x="1167" y="1074"/>
                </a:lnTo>
                <a:lnTo>
                  <a:pt x="1166" y="1074"/>
                </a:lnTo>
                <a:lnTo>
                  <a:pt x="1166" y="1076"/>
                </a:lnTo>
                <a:lnTo>
                  <a:pt x="1164" y="1076"/>
                </a:lnTo>
                <a:lnTo>
                  <a:pt x="1162" y="1076"/>
                </a:lnTo>
                <a:lnTo>
                  <a:pt x="1162" y="1077"/>
                </a:lnTo>
                <a:lnTo>
                  <a:pt x="1164" y="1077"/>
                </a:lnTo>
                <a:lnTo>
                  <a:pt x="1164" y="1079"/>
                </a:lnTo>
                <a:lnTo>
                  <a:pt x="1164" y="1081"/>
                </a:lnTo>
                <a:lnTo>
                  <a:pt x="1164" y="1083"/>
                </a:lnTo>
                <a:lnTo>
                  <a:pt x="1164" y="1084"/>
                </a:lnTo>
                <a:lnTo>
                  <a:pt x="1164" y="1086"/>
                </a:lnTo>
                <a:lnTo>
                  <a:pt x="1164" y="1088"/>
                </a:lnTo>
                <a:lnTo>
                  <a:pt x="1162" y="1088"/>
                </a:lnTo>
                <a:lnTo>
                  <a:pt x="1162" y="1086"/>
                </a:lnTo>
                <a:lnTo>
                  <a:pt x="1162" y="1084"/>
                </a:lnTo>
                <a:lnTo>
                  <a:pt x="1164" y="1084"/>
                </a:lnTo>
                <a:lnTo>
                  <a:pt x="1162" y="1083"/>
                </a:lnTo>
                <a:lnTo>
                  <a:pt x="1162" y="1081"/>
                </a:lnTo>
                <a:lnTo>
                  <a:pt x="1161" y="1081"/>
                </a:lnTo>
                <a:lnTo>
                  <a:pt x="1161" y="1079"/>
                </a:lnTo>
                <a:lnTo>
                  <a:pt x="1159" y="1079"/>
                </a:lnTo>
                <a:lnTo>
                  <a:pt x="1159" y="1077"/>
                </a:lnTo>
                <a:lnTo>
                  <a:pt x="1157" y="1077"/>
                </a:lnTo>
                <a:lnTo>
                  <a:pt x="1157" y="1076"/>
                </a:lnTo>
                <a:lnTo>
                  <a:pt x="1155" y="1076"/>
                </a:lnTo>
                <a:lnTo>
                  <a:pt x="1155" y="1074"/>
                </a:lnTo>
                <a:lnTo>
                  <a:pt x="1155" y="1072"/>
                </a:lnTo>
                <a:lnTo>
                  <a:pt x="1154" y="1072"/>
                </a:lnTo>
                <a:lnTo>
                  <a:pt x="1154" y="1071"/>
                </a:lnTo>
                <a:lnTo>
                  <a:pt x="1152" y="1071"/>
                </a:lnTo>
                <a:lnTo>
                  <a:pt x="1152" y="1069"/>
                </a:lnTo>
                <a:lnTo>
                  <a:pt x="1150" y="1069"/>
                </a:lnTo>
                <a:lnTo>
                  <a:pt x="1150" y="1067"/>
                </a:lnTo>
                <a:lnTo>
                  <a:pt x="1150" y="1065"/>
                </a:lnTo>
                <a:lnTo>
                  <a:pt x="1149" y="1065"/>
                </a:lnTo>
                <a:lnTo>
                  <a:pt x="1147" y="1065"/>
                </a:lnTo>
                <a:lnTo>
                  <a:pt x="1147" y="1064"/>
                </a:lnTo>
                <a:lnTo>
                  <a:pt x="1145" y="1064"/>
                </a:lnTo>
                <a:lnTo>
                  <a:pt x="1143" y="1064"/>
                </a:lnTo>
                <a:lnTo>
                  <a:pt x="1142" y="1064"/>
                </a:lnTo>
                <a:lnTo>
                  <a:pt x="1142" y="1062"/>
                </a:lnTo>
                <a:lnTo>
                  <a:pt x="1140" y="1062"/>
                </a:lnTo>
                <a:lnTo>
                  <a:pt x="1138" y="1062"/>
                </a:lnTo>
                <a:lnTo>
                  <a:pt x="1138" y="1060"/>
                </a:lnTo>
                <a:lnTo>
                  <a:pt x="1137" y="1060"/>
                </a:lnTo>
                <a:lnTo>
                  <a:pt x="1137" y="1062"/>
                </a:lnTo>
                <a:lnTo>
                  <a:pt x="1135" y="1060"/>
                </a:lnTo>
                <a:lnTo>
                  <a:pt x="1135" y="1060"/>
                </a:lnTo>
                <a:lnTo>
                  <a:pt x="1133" y="1060"/>
                </a:lnTo>
                <a:lnTo>
                  <a:pt x="1132" y="1060"/>
                </a:lnTo>
                <a:lnTo>
                  <a:pt x="1132" y="1062"/>
                </a:lnTo>
                <a:lnTo>
                  <a:pt x="1130" y="1062"/>
                </a:lnTo>
                <a:lnTo>
                  <a:pt x="1130" y="1064"/>
                </a:lnTo>
                <a:lnTo>
                  <a:pt x="1128" y="1064"/>
                </a:lnTo>
                <a:lnTo>
                  <a:pt x="1126" y="1065"/>
                </a:lnTo>
                <a:lnTo>
                  <a:pt x="1125" y="1067"/>
                </a:lnTo>
                <a:lnTo>
                  <a:pt x="1123" y="1067"/>
                </a:lnTo>
                <a:lnTo>
                  <a:pt x="1121" y="1067"/>
                </a:lnTo>
                <a:lnTo>
                  <a:pt x="1120" y="1069"/>
                </a:lnTo>
                <a:lnTo>
                  <a:pt x="1118" y="1069"/>
                </a:lnTo>
                <a:lnTo>
                  <a:pt x="1118" y="1071"/>
                </a:lnTo>
                <a:lnTo>
                  <a:pt x="1116" y="1071"/>
                </a:lnTo>
                <a:lnTo>
                  <a:pt x="1114" y="1072"/>
                </a:lnTo>
                <a:lnTo>
                  <a:pt x="1113" y="1072"/>
                </a:lnTo>
                <a:lnTo>
                  <a:pt x="1111" y="1072"/>
                </a:lnTo>
                <a:lnTo>
                  <a:pt x="1109" y="1072"/>
                </a:lnTo>
                <a:lnTo>
                  <a:pt x="1108" y="1072"/>
                </a:lnTo>
                <a:lnTo>
                  <a:pt x="1108" y="1071"/>
                </a:lnTo>
                <a:lnTo>
                  <a:pt x="1106" y="1069"/>
                </a:lnTo>
                <a:lnTo>
                  <a:pt x="1106" y="1071"/>
                </a:lnTo>
                <a:lnTo>
                  <a:pt x="1104" y="1071"/>
                </a:lnTo>
                <a:lnTo>
                  <a:pt x="1102" y="1071"/>
                </a:lnTo>
                <a:lnTo>
                  <a:pt x="1101" y="1071"/>
                </a:lnTo>
                <a:lnTo>
                  <a:pt x="1101" y="1069"/>
                </a:lnTo>
                <a:lnTo>
                  <a:pt x="1099" y="1069"/>
                </a:lnTo>
                <a:lnTo>
                  <a:pt x="1101" y="1067"/>
                </a:lnTo>
                <a:lnTo>
                  <a:pt x="1101" y="1065"/>
                </a:lnTo>
                <a:lnTo>
                  <a:pt x="1099" y="1065"/>
                </a:lnTo>
                <a:lnTo>
                  <a:pt x="1099" y="1064"/>
                </a:lnTo>
                <a:lnTo>
                  <a:pt x="1101" y="1064"/>
                </a:lnTo>
                <a:lnTo>
                  <a:pt x="1101" y="1062"/>
                </a:lnTo>
                <a:lnTo>
                  <a:pt x="1099" y="1062"/>
                </a:lnTo>
                <a:lnTo>
                  <a:pt x="1097" y="1062"/>
                </a:lnTo>
                <a:lnTo>
                  <a:pt x="1097" y="1060"/>
                </a:lnTo>
                <a:lnTo>
                  <a:pt x="1096" y="1060"/>
                </a:lnTo>
                <a:lnTo>
                  <a:pt x="1096" y="1059"/>
                </a:lnTo>
                <a:lnTo>
                  <a:pt x="1094" y="1059"/>
                </a:lnTo>
                <a:lnTo>
                  <a:pt x="1094" y="1057"/>
                </a:lnTo>
                <a:lnTo>
                  <a:pt x="1094" y="1057"/>
                </a:lnTo>
                <a:lnTo>
                  <a:pt x="1094" y="1055"/>
                </a:lnTo>
                <a:lnTo>
                  <a:pt x="1092" y="1055"/>
                </a:lnTo>
                <a:lnTo>
                  <a:pt x="1092" y="1054"/>
                </a:lnTo>
                <a:lnTo>
                  <a:pt x="1091" y="1054"/>
                </a:lnTo>
                <a:lnTo>
                  <a:pt x="1089" y="1048"/>
                </a:lnTo>
                <a:lnTo>
                  <a:pt x="1089" y="1047"/>
                </a:lnTo>
                <a:lnTo>
                  <a:pt x="1089" y="1045"/>
                </a:lnTo>
                <a:lnTo>
                  <a:pt x="1087" y="1043"/>
                </a:lnTo>
                <a:lnTo>
                  <a:pt x="1087" y="1042"/>
                </a:lnTo>
                <a:lnTo>
                  <a:pt x="1087" y="1040"/>
                </a:lnTo>
                <a:lnTo>
                  <a:pt x="1085" y="1040"/>
                </a:lnTo>
                <a:lnTo>
                  <a:pt x="1085" y="1038"/>
                </a:lnTo>
                <a:lnTo>
                  <a:pt x="1085" y="1036"/>
                </a:lnTo>
                <a:lnTo>
                  <a:pt x="1085" y="1035"/>
                </a:lnTo>
                <a:lnTo>
                  <a:pt x="1085" y="1033"/>
                </a:lnTo>
                <a:lnTo>
                  <a:pt x="1087" y="1031"/>
                </a:lnTo>
                <a:lnTo>
                  <a:pt x="1087" y="1030"/>
                </a:lnTo>
                <a:lnTo>
                  <a:pt x="1089" y="1030"/>
                </a:lnTo>
                <a:lnTo>
                  <a:pt x="1087" y="1026"/>
                </a:lnTo>
                <a:lnTo>
                  <a:pt x="1087" y="1024"/>
                </a:lnTo>
                <a:lnTo>
                  <a:pt x="1087" y="1023"/>
                </a:lnTo>
                <a:lnTo>
                  <a:pt x="1089" y="1023"/>
                </a:lnTo>
                <a:lnTo>
                  <a:pt x="1089" y="1021"/>
                </a:lnTo>
                <a:lnTo>
                  <a:pt x="1089" y="1019"/>
                </a:lnTo>
                <a:lnTo>
                  <a:pt x="1091" y="1018"/>
                </a:lnTo>
                <a:lnTo>
                  <a:pt x="1089" y="1018"/>
                </a:lnTo>
                <a:lnTo>
                  <a:pt x="1089" y="1016"/>
                </a:lnTo>
                <a:lnTo>
                  <a:pt x="1089" y="1016"/>
                </a:lnTo>
                <a:lnTo>
                  <a:pt x="1091" y="1016"/>
                </a:lnTo>
                <a:lnTo>
                  <a:pt x="1092" y="1014"/>
                </a:lnTo>
                <a:lnTo>
                  <a:pt x="1091" y="1014"/>
                </a:lnTo>
                <a:lnTo>
                  <a:pt x="1091" y="1012"/>
                </a:lnTo>
                <a:lnTo>
                  <a:pt x="1092" y="1012"/>
                </a:lnTo>
                <a:lnTo>
                  <a:pt x="1092" y="1011"/>
                </a:lnTo>
                <a:lnTo>
                  <a:pt x="1092" y="1009"/>
                </a:lnTo>
                <a:lnTo>
                  <a:pt x="1092" y="1006"/>
                </a:lnTo>
                <a:lnTo>
                  <a:pt x="1092" y="1004"/>
                </a:lnTo>
                <a:lnTo>
                  <a:pt x="1092" y="1002"/>
                </a:lnTo>
                <a:lnTo>
                  <a:pt x="1094" y="1000"/>
                </a:lnTo>
                <a:lnTo>
                  <a:pt x="1094" y="999"/>
                </a:lnTo>
                <a:lnTo>
                  <a:pt x="1094" y="995"/>
                </a:lnTo>
                <a:lnTo>
                  <a:pt x="1094" y="995"/>
                </a:lnTo>
                <a:lnTo>
                  <a:pt x="1094" y="994"/>
                </a:lnTo>
                <a:lnTo>
                  <a:pt x="1096" y="992"/>
                </a:lnTo>
                <a:lnTo>
                  <a:pt x="1096" y="990"/>
                </a:lnTo>
                <a:lnTo>
                  <a:pt x="1097" y="989"/>
                </a:lnTo>
                <a:lnTo>
                  <a:pt x="1097" y="985"/>
                </a:lnTo>
                <a:lnTo>
                  <a:pt x="1096" y="982"/>
                </a:lnTo>
                <a:lnTo>
                  <a:pt x="1096" y="980"/>
                </a:lnTo>
                <a:lnTo>
                  <a:pt x="1097" y="980"/>
                </a:lnTo>
                <a:lnTo>
                  <a:pt x="1097" y="978"/>
                </a:lnTo>
                <a:lnTo>
                  <a:pt x="1097" y="977"/>
                </a:lnTo>
                <a:lnTo>
                  <a:pt x="1097" y="975"/>
                </a:lnTo>
                <a:lnTo>
                  <a:pt x="1096" y="975"/>
                </a:lnTo>
                <a:lnTo>
                  <a:pt x="1094" y="975"/>
                </a:lnTo>
                <a:lnTo>
                  <a:pt x="1094" y="975"/>
                </a:lnTo>
                <a:lnTo>
                  <a:pt x="1092" y="975"/>
                </a:lnTo>
                <a:lnTo>
                  <a:pt x="1092" y="975"/>
                </a:lnTo>
                <a:lnTo>
                  <a:pt x="1091" y="975"/>
                </a:lnTo>
                <a:lnTo>
                  <a:pt x="1089" y="973"/>
                </a:lnTo>
                <a:lnTo>
                  <a:pt x="1091" y="973"/>
                </a:lnTo>
                <a:lnTo>
                  <a:pt x="1091" y="971"/>
                </a:lnTo>
                <a:lnTo>
                  <a:pt x="1092" y="971"/>
                </a:lnTo>
                <a:lnTo>
                  <a:pt x="1091" y="970"/>
                </a:lnTo>
                <a:lnTo>
                  <a:pt x="1089" y="968"/>
                </a:lnTo>
                <a:lnTo>
                  <a:pt x="1089" y="966"/>
                </a:lnTo>
                <a:lnTo>
                  <a:pt x="1087" y="966"/>
                </a:lnTo>
                <a:lnTo>
                  <a:pt x="1085" y="966"/>
                </a:lnTo>
                <a:lnTo>
                  <a:pt x="1084" y="968"/>
                </a:lnTo>
                <a:lnTo>
                  <a:pt x="1084" y="966"/>
                </a:lnTo>
                <a:lnTo>
                  <a:pt x="1082" y="965"/>
                </a:lnTo>
                <a:lnTo>
                  <a:pt x="1080" y="965"/>
                </a:lnTo>
                <a:lnTo>
                  <a:pt x="1079" y="965"/>
                </a:lnTo>
                <a:lnTo>
                  <a:pt x="1077" y="966"/>
                </a:lnTo>
                <a:lnTo>
                  <a:pt x="1075" y="966"/>
                </a:lnTo>
                <a:lnTo>
                  <a:pt x="1073" y="966"/>
                </a:lnTo>
                <a:lnTo>
                  <a:pt x="1073" y="965"/>
                </a:lnTo>
                <a:lnTo>
                  <a:pt x="1072" y="965"/>
                </a:lnTo>
                <a:lnTo>
                  <a:pt x="1070" y="963"/>
                </a:lnTo>
                <a:lnTo>
                  <a:pt x="1070" y="965"/>
                </a:lnTo>
                <a:lnTo>
                  <a:pt x="1068" y="965"/>
                </a:lnTo>
                <a:lnTo>
                  <a:pt x="1067" y="965"/>
                </a:lnTo>
                <a:lnTo>
                  <a:pt x="1067" y="966"/>
                </a:lnTo>
                <a:lnTo>
                  <a:pt x="1065" y="966"/>
                </a:lnTo>
                <a:lnTo>
                  <a:pt x="1063" y="966"/>
                </a:lnTo>
                <a:lnTo>
                  <a:pt x="1061" y="966"/>
                </a:lnTo>
                <a:lnTo>
                  <a:pt x="1060" y="966"/>
                </a:lnTo>
                <a:lnTo>
                  <a:pt x="1058" y="966"/>
                </a:lnTo>
                <a:lnTo>
                  <a:pt x="1056" y="968"/>
                </a:lnTo>
                <a:lnTo>
                  <a:pt x="1055" y="966"/>
                </a:lnTo>
                <a:lnTo>
                  <a:pt x="1053" y="966"/>
                </a:lnTo>
                <a:lnTo>
                  <a:pt x="1053" y="966"/>
                </a:lnTo>
                <a:lnTo>
                  <a:pt x="1051" y="966"/>
                </a:lnTo>
                <a:lnTo>
                  <a:pt x="1051" y="965"/>
                </a:lnTo>
                <a:lnTo>
                  <a:pt x="1049" y="965"/>
                </a:lnTo>
                <a:lnTo>
                  <a:pt x="1048" y="965"/>
                </a:lnTo>
                <a:lnTo>
                  <a:pt x="1046" y="965"/>
                </a:lnTo>
                <a:lnTo>
                  <a:pt x="1046" y="966"/>
                </a:lnTo>
                <a:lnTo>
                  <a:pt x="1044" y="966"/>
                </a:lnTo>
                <a:lnTo>
                  <a:pt x="1044" y="968"/>
                </a:lnTo>
                <a:lnTo>
                  <a:pt x="1043" y="968"/>
                </a:lnTo>
                <a:lnTo>
                  <a:pt x="1043" y="966"/>
                </a:lnTo>
                <a:lnTo>
                  <a:pt x="1041" y="966"/>
                </a:lnTo>
                <a:lnTo>
                  <a:pt x="1041" y="965"/>
                </a:lnTo>
                <a:lnTo>
                  <a:pt x="1039" y="965"/>
                </a:lnTo>
                <a:lnTo>
                  <a:pt x="1039" y="966"/>
                </a:lnTo>
                <a:lnTo>
                  <a:pt x="1038" y="966"/>
                </a:lnTo>
                <a:lnTo>
                  <a:pt x="1036" y="966"/>
                </a:lnTo>
                <a:lnTo>
                  <a:pt x="1036" y="965"/>
                </a:lnTo>
                <a:lnTo>
                  <a:pt x="1034" y="965"/>
                </a:lnTo>
                <a:lnTo>
                  <a:pt x="1034" y="963"/>
                </a:lnTo>
                <a:lnTo>
                  <a:pt x="1036" y="963"/>
                </a:lnTo>
                <a:lnTo>
                  <a:pt x="1036" y="961"/>
                </a:lnTo>
                <a:lnTo>
                  <a:pt x="1038" y="961"/>
                </a:lnTo>
                <a:lnTo>
                  <a:pt x="1038" y="959"/>
                </a:lnTo>
                <a:lnTo>
                  <a:pt x="1039" y="959"/>
                </a:lnTo>
                <a:lnTo>
                  <a:pt x="1041" y="959"/>
                </a:lnTo>
                <a:lnTo>
                  <a:pt x="1041" y="958"/>
                </a:lnTo>
                <a:lnTo>
                  <a:pt x="1041" y="956"/>
                </a:lnTo>
                <a:lnTo>
                  <a:pt x="1043" y="956"/>
                </a:lnTo>
                <a:lnTo>
                  <a:pt x="1043" y="954"/>
                </a:lnTo>
                <a:lnTo>
                  <a:pt x="1043" y="953"/>
                </a:lnTo>
                <a:lnTo>
                  <a:pt x="1044" y="953"/>
                </a:lnTo>
                <a:lnTo>
                  <a:pt x="1044" y="951"/>
                </a:lnTo>
                <a:lnTo>
                  <a:pt x="1044" y="949"/>
                </a:lnTo>
                <a:lnTo>
                  <a:pt x="1044" y="947"/>
                </a:lnTo>
                <a:lnTo>
                  <a:pt x="1046" y="947"/>
                </a:lnTo>
                <a:lnTo>
                  <a:pt x="1046" y="946"/>
                </a:lnTo>
                <a:lnTo>
                  <a:pt x="1046" y="944"/>
                </a:lnTo>
                <a:lnTo>
                  <a:pt x="1046" y="942"/>
                </a:lnTo>
                <a:lnTo>
                  <a:pt x="1046" y="941"/>
                </a:lnTo>
                <a:lnTo>
                  <a:pt x="1046" y="939"/>
                </a:lnTo>
                <a:lnTo>
                  <a:pt x="1046" y="937"/>
                </a:lnTo>
                <a:lnTo>
                  <a:pt x="1048" y="937"/>
                </a:lnTo>
                <a:lnTo>
                  <a:pt x="1048" y="935"/>
                </a:lnTo>
                <a:lnTo>
                  <a:pt x="1048" y="934"/>
                </a:lnTo>
                <a:lnTo>
                  <a:pt x="1049" y="934"/>
                </a:lnTo>
                <a:lnTo>
                  <a:pt x="1049" y="932"/>
                </a:lnTo>
                <a:lnTo>
                  <a:pt x="1051" y="930"/>
                </a:lnTo>
                <a:lnTo>
                  <a:pt x="1051" y="929"/>
                </a:lnTo>
                <a:lnTo>
                  <a:pt x="1051" y="927"/>
                </a:lnTo>
                <a:lnTo>
                  <a:pt x="1049" y="927"/>
                </a:lnTo>
                <a:lnTo>
                  <a:pt x="1048" y="927"/>
                </a:lnTo>
                <a:lnTo>
                  <a:pt x="1049" y="925"/>
                </a:lnTo>
                <a:lnTo>
                  <a:pt x="1049" y="924"/>
                </a:lnTo>
                <a:lnTo>
                  <a:pt x="1051" y="922"/>
                </a:lnTo>
                <a:lnTo>
                  <a:pt x="1051" y="920"/>
                </a:lnTo>
                <a:lnTo>
                  <a:pt x="1053" y="920"/>
                </a:lnTo>
                <a:lnTo>
                  <a:pt x="1053" y="922"/>
                </a:lnTo>
                <a:lnTo>
                  <a:pt x="1053" y="924"/>
                </a:lnTo>
                <a:lnTo>
                  <a:pt x="1051" y="924"/>
                </a:lnTo>
                <a:lnTo>
                  <a:pt x="1051" y="925"/>
                </a:lnTo>
                <a:lnTo>
                  <a:pt x="1053" y="927"/>
                </a:lnTo>
                <a:lnTo>
                  <a:pt x="1053" y="929"/>
                </a:lnTo>
                <a:lnTo>
                  <a:pt x="1053" y="929"/>
                </a:lnTo>
                <a:lnTo>
                  <a:pt x="1053" y="927"/>
                </a:lnTo>
                <a:lnTo>
                  <a:pt x="1053" y="925"/>
                </a:lnTo>
                <a:lnTo>
                  <a:pt x="1055" y="925"/>
                </a:lnTo>
                <a:lnTo>
                  <a:pt x="1055" y="924"/>
                </a:lnTo>
                <a:lnTo>
                  <a:pt x="1055" y="922"/>
                </a:lnTo>
                <a:lnTo>
                  <a:pt x="1056" y="920"/>
                </a:lnTo>
                <a:lnTo>
                  <a:pt x="1056" y="917"/>
                </a:lnTo>
                <a:lnTo>
                  <a:pt x="1058" y="917"/>
                </a:lnTo>
                <a:lnTo>
                  <a:pt x="1058" y="915"/>
                </a:lnTo>
                <a:lnTo>
                  <a:pt x="1058" y="913"/>
                </a:lnTo>
                <a:lnTo>
                  <a:pt x="1056" y="913"/>
                </a:lnTo>
                <a:lnTo>
                  <a:pt x="1056" y="912"/>
                </a:lnTo>
                <a:lnTo>
                  <a:pt x="1058" y="912"/>
                </a:lnTo>
                <a:lnTo>
                  <a:pt x="1060" y="912"/>
                </a:lnTo>
                <a:lnTo>
                  <a:pt x="1060" y="910"/>
                </a:lnTo>
                <a:lnTo>
                  <a:pt x="1058" y="908"/>
                </a:lnTo>
                <a:lnTo>
                  <a:pt x="1056" y="908"/>
                </a:lnTo>
                <a:lnTo>
                  <a:pt x="1056" y="906"/>
                </a:lnTo>
                <a:lnTo>
                  <a:pt x="1058" y="906"/>
                </a:lnTo>
                <a:lnTo>
                  <a:pt x="1060" y="905"/>
                </a:lnTo>
                <a:lnTo>
                  <a:pt x="1061" y="905"/>
                </a:lnTo>
                <a:lnTo>
                  <a:pt x="1061" y="903"/>
                </a:lnTo>
                <a:lnTo>
                  <a:pt x="1061" y="901"/>
                </a:lnTo>
                <a:lnTo>
                  <a:pt x="1061" y="900"/>
                </a:lnTo>
                <a:lnTo>
                  <a:pt x="1063" y="898"/>
                </a:lnTo>
                <a:lnTo>
                  <a:pt x="1065" y="894"/>
                </a:lnTo>
                <a:lnTo>
                  <a:pt x="1067" y="894"/>
                </a:lnTo>
                <a:lnTo>
                  <a:pt x="1067" y="893"/>
                </a:lnTo>
                <a:lnTo>
                  <a:pt x="1068" y="893"/>
                </a:lnTo>
                <a:lnTo>
                  <a:pt x="1070" y="893"/>
                </a:lnTo>
                <a:lnTo>
                  <a:pt x="1070" y="891"/>
                </a:lnTo>
                <a:lnTo>
                  <a:pt x="1072" y="889"/>
                </a:lnTo>
                <a:lnTo>
                  <a:pt x="1072" y="888"/>
                </a:lnTo>
                <a:lnTo>
                  <a:pt x="1073" y="888"/>
                </a:lnTo>
                <a:lnTo>
                  <a:pt x="1073" y="886"/>
                </a:lnTo>
                <a:lnTo>
                  <a:pt x="1072" y="886"/>
                </a:lnTo>
                <a:lnTo>
                  <a:pt x="1072" y="884"/>
                </a:lnTo>
                <a:lnTo>
                  <a:pt x="1073" y="884"/>
                </a:lnTo>
                <a:lnTo>
                  <a:pt x="1073" y="882"/>
                </a:lnTo>
                <a:lnTo>
                  <a:pt x="1073" y="881"/>
                </a:lnTo>
                <a:lnTo>
                  <a:pt x="1072" y="881"/>
                </a:lnTo>
                <a:lnTo>
                  <a:pt x="1072" y="879"/>
                </a:lnTo>
                <a:lnTo>
                  <a:pt x="1070" y="879"/>
                </a:lnTo>
                <a:lnTo>
                  <a:pt x="1070" y="881"/>
                </a:lnTo>
                <a:lnTo>
                  <a:pt x="1068" y="881"/>
                </a:lnTo>
                <a:lnTo>
                  <a:pt x="1067" y="881"/>
                </a:lnTo>
                <a:lnTo>
                  <a:pt x="1065" y="881"/>
                </a:lnTo>
                <a:lnTo>
                  <a:pt x="1063" y="881"/>
                </a:lnTo>
                <a:lnTo>
                  <a:pt x="1061" y="881"/>
                </a:lnTo>
                <a:lnTo>
                  <a:pt x="1061" y="879"/>
                </a:lnTo>
                <a:lnTo>
                  <a:pt x="1060" y="879"/>
                </a:lnTo>
                <a:lnTo>
                  <a:pt x="1058" y="879"/>
                </a:lnTo>
                <a:lnTo>
                  <a:pt x="1056" y="879"/>
                </a:lnTo>
                <a:lnTo>
                  <a:pt x="1055" y="879"/>
                </a:lnTo>
                <a:lnTo>
                  <a:pt x="1053" y="879"/>
                </a:lnTo>
                <a:lnTo>
                  <a:pt x="1053" y="881"/>
                </a:lnTo>
                <a:lnTo>
                  <a:pt x="1051" y="881"/>
                </a:lnTo>
                <a:lnTo>
                  <a:pt x="1049" y="881"/>
                </a:lnTo>
                <a:lnTo>
                  <a:pt x="1048" y="882"/>
                </a:lnTo>
                <a:lnTo>
                  <a:pt x="1046" y="882"/>
                </a:lnTo>
                <a:lnTo>
                  <a:pt x="1043" y="882"/>
                </a:lnTo>
                <a:lnTo>
                  <a:pt x="1041" y="882"/>
                </a:lnTo>
                <a:lnTo>
                  <a:pt x="1039" y="882"/>
                </a:lnTo>
                <a:lnTo>
                  <a:pt x="1038" y="884"/>
                </a:lnTo>
                <a:lnTo>
                  <a:pt x="1036" y="884"/>
                </a:lnTo>
                <a:lnTo>
                  <a:pt x="1034" y="884"/>
                </a:lnTo>
                <a:lnTo>
                  <a:pt x="1034" y="886"/>
                </a:lnTo>
                <a:lnTo>
                  <a:pt x="1032" y="886"/>
                </a:lnTo>
                <a:lnTo>
                  <a:pt x="1032" y="888"/>
                </a:lnTo>
                <a:lnTo>
                  <a:pt x="1031" y="888"/>
                </a:lnTo>
                <a:lnTo>
                  <a:pt x="1031" y="889"/>
                </a:lnTo>
                <a:lnTo>
                  <a:pt x="1029" y="891"/>
                </a:lnTo>
                <a:lnTo>
                  <a:pt x="1029" y="893"/>
                </a:lnTo>
                <a:lnTo>
                  <a:pt x="1029" y="893"/>
                </a:lnTo>
                <a:lnTo>
                  <a:pt x="1029" y="894"/>
                </a:lnTo>
                <a:lnTo>
                  <a:pt x="1027" y="896"/>
                </a:lnTo>
                <a:lnTo>
                  <a:pt x="1027" y="898"/>
                </a:lnTo>
                <a:lnTo>
                  <a:pt x="1027" y="900"/>
                </a:lnTo>
                <a:lnTo>
                  <a:pt x="1027" y="901"/>
                </a:lnTo>
                <a:lnTo>
                  <a:pt x="1027" y="903"/>
                </a:lnTo>
                <a:lnTo>
                  <a:pt x="1026" y="903"/>
                </a:lnTo>
                <a:lnTo>
                  <a:pt x="1024" y="905"/>
                </a:lnTo>
                <a:lnTo>
                  <a:pt x="1024" y="906"/>
                </a:lnTo>
                <a:lnTo>
                  <a:pt x="1022" y="908"/>
                </a:lnTo>
                <a:lnTo>
                  <a:pt x="1022" y="912"/>
                </a:lnTo>
                <a:lnTo>
                  <a:pt x="1020" y="912"/>
                </a:lnTo>
                <a:lnTo>
                  <a:pt x="1020" y="913"/>
                </a:lnTo>
                <a:lnTo>
                  <a:pt x="1019" y="913"/>
                </a:lnTo>
                <a:lnTo>
                  <a:pt x="1019" y="915"/>
                </a:lnTo>
                <a:lnTo>
                  <a:pt x="1017" y="915"/>
                </a:lnTo>
                <a:lnTo>
                  <a:pt x="1015" y="917"/>
                </a:lnTo>
                <a:lnTo>
                  <a:pt x="1014" y="918"/>
                </a:lnTo>
                <a:lnTo>
                  <a:pt x="1012" y="918"/>
                </a:lnTo>
                <a:lnTo>
                  <a:pt x="1012" y="920"/>
                </a:lnTo>
                <a:lnTo>
                  <a:pt x="1014" y="920"/>
                </a:lnTo>
                <a:lnTo>
                  <a:pt x="1014" y="922"/>
                </a:lnTo>
                <a:lnTo>
                  <a:pt x="1014" y="924"/>
                </a:lnTo>
                <a:lnTo>
                  <a:pt x="1012" y="924"/>
                </a:lnTo>
                <a:lnTo>
                  <a:pt x="1012" y="924"/>
                </a:lnTo>
                <a:lnTo>
                  <a:pt x="1012" y="925"/>
                </a:lnTo>
                <a:lnTo>
                  <a:pt x="1010" y="925"/>
                </a:lnTo>
                <a:lnTo>
                  <a:pt x="1008" y="925"/>
                </a:lnTo>
                <a:lnTo>
                  <a:pt x="1008" y="924"/>
                </a:lnTo>
                <a:lnTo>
                  <a:pt x="1008" y="922"/>
                </a:lnTo>
                <a:lnTo>
                  <a:pt x="1007" y="922"/>
                </a:lnTo>
                <a:lnTo>
                  <a:pt x="1007" y="920"/>
                </a:lnTo>
                <a:lnTo>
                  <a:pt x="1005" y="922"/>
                </a:lnTo>
                <a:lnTo>
                  <a:pt x="1003" y="922"/>
                </a:lnTo>
                <a:lnTo>
                  <a:pt x="1002" y="922"/>
                </a:lnTo>
                <a:lnTo>
                  <a:pt x="1000" y="922"/>
                </a:lnTo>
                <a:lnTo>
                  <a:pt x="998" y="922"/>
                </a:lnTo>
                <a:lnTo>
                  <a:pt x="998" y="924"/>
                </a:lnTo>
                <a:lnTo>
                  <a:pt x="997" y="924"/>
                </a:lnTo>
                <a:lnTo>
                  <a:pt x="995" y="925"/>
                </a:lnTo>
                <a:lnTo>
                  <a:pt x="993" y="925"/>
                </a:lnTo>
                <a:lnTo>
                  <a:pt x="991" y="925"/>
                </a:lnTo>
                <a:lnTo>
                  <a:pt x="990" y="925"/>
                </a:lnTo>
                <a:lnTo>
                  <a:pt x="988" y="925"/>
                </a:lnTo>
                <a:lnTo>
                  <a:pt x="986" y="925"/>
                </a:lnTo>
                <a:lnTo>
                  <a:pt x="985" y="925"/>
                </a:lnTo>
                <a:lnTo>
                  <a:pt x="985" y="927"/>
                </a:lnTo>
                <a:lnTo>
                  <a:pt x="983" y="927"/>
                </a:lnTo>
                <a:lnTo>
                  <a:pt x="981" y="927"/>
                </a:lnTo>
                <a:lnTo>
                  <a:pt x="979" y="929"/>
                </a:lnTo>
                <a:lnTo>
                  <a:pt x="978" y="929"/>
                </a:lnTo>
                <a:lnTo>
                  <a:pt x="976" y="929"/>
                </a:lnTo>
                <a:lnTo>
                  <a:pt x="974" y="929"/>
                </a:lnTo>
                <a:lnTo>
                  <a:pt x="974" y="927"/>
                </a:lnTo>
                <a:lnTo>
                  <a:pt x="974" y="925"/>
                </a:lnTo>
                <a:lnTo>
                  <a:pt x="973" y="925"/>
                </a:lnTo>
                <a:lnTo>
                  <a:pt x="973" y="924"/>
                </a:lnTo>
                <a:lnTo>
                  <a:pt x="973" y="922"/>
                </a:lnTo>
                <a:lnTo>
                  <a:pt x="971" y="922"/>
                </a:lnTo>
                <a:lnTo>
                  <a:pt x="971" y="920"/>
                </a:lnTo>
                <a:lnTo>
                  <a:pt x="969" y="920"/>
                </a:lnTo>
                <a:lnTo>
                  <a:pt x="967" y="920"/>
                </a:lnTo>
                <a:lnTo>
                  <a:pt x="966" y="920"/>
                </a:lnTo>
                <a:lnTo>
                  <a:pt x="964" y="918"/>
                </a:lnTo>
                <a:lnTo>
                  <a:pt x="962" y="918"/>
                </a:lnTo>
                <a:lnTo>
                  <a:pt x="962" y="917"/>
                </a:lnTo>
                <a:lnTo>
                  <a:pt x="962" y="915"/>
                </a:lnTo>
                <a:lnTo>
                  <a:pt x="962" y="913"/>
                </a:lnTo>
                <a:lnTo>
                  <a:pt x="961" y="913"/>
                </a:lnTo>
                <a:lnTo>
                  <a:pt x="961" y="912"/>
                </a:lnTo>
                <a:lnTo>
                  <a:pt x="961" y="910"/>
                </a:lnTo>
                <a:lnTo>
                  <a:pt x="959" y="910"/>
                </a:lnTo>
                <a:lnTo>
                  <a:pt x="959" y="908"/>
                </a:lnTo>
                <a:lnTo>
                  <a:pt x="959" y="906"/>
                </a:lnTo>
                <a:lnTo>
                  <a:pt x="959" y="905"/>
                </a:lnTo>
                <a:lnTo>
                  <a:pt x="959" y="903"/>
                </a:lnTo>
                <a:lnTo>
                  <a:pt x="959" y="901"/>
                </a:lnTo>
                <a:lnTo>
                  <a:pt x="959" y="900"/>
                </a:lnTo>
                <a:lnTo>
                  <a:pt x="959" y="898"/>
                </a:lnTo>
                <a:lnTo>
                  <a:pt x="957" y="896"/>
                </a:lnTo>
                <a:lnTo>
                  <a:pt x="957" y="894"/>
                </a:lnTo>
                <a:lnTo>
                  <a:pt x="955" y="894"/>
                </a:lnTo>
                <a:lnTo>
                  <a:pt x="955" y="893"/>
                </a:lnTo>
                <a:lnTo>
                  <a:pt x="955" y="893"/>
                </a:lnTo>
                <a:lnTo>
                  <a:pt x="954" y="893"/>
                </a:lnTo>
                <a:lnTo>
                  <a:pt x="954" y="889"/>
                </a:lnTo>
                <a:lnTo>
                  <a:pt x="954" y="888"/>
                </a:lnTo>
                <a:lnTo>
                  <a:pt x="954" y="886"/>
                </a:lnTo>
                <a:lnTo>
                  <a:pt x="952" y="882"/>
                </a:lnTo>
                <a:lnTo>
                  <a:pt x="952" y="881"/>
                </a:lnTo>
                <a:lnTo>
                  <a:pt x="952" y="879"/>
                </a:lnTo>
                <a:lnTo>
                  <a:pt x="954" y="879"/>
                </a:lnTo>
                <a:lnTo>
                  <a:pt x="954" y="877"/>
                </a:lnTo>
                <a:lnTo>
                  <a:pt x="952" y="877"/>
                </a:lnTo>
                <a:lnTo>
                  <a:pt x="952" y="876"/>
                </a:lnTo>
                <a:lnTo>
                  <a:pt x="950" y="874"/>
                </a:lnTo>
                <a:lnTo>
                  <a:pt x="950" y="872"/>
                </a:lnTo>
                <a:lnTo>
                  <a:pt x="950" y="871"/>
                </a:lnTo>
                <a:lnTo>
                  <a:pt x="952" y="869"/>
                </a:lnTo>
                <a:lnTo>
                  <a:pt x="952" y="867"/>
                </a:lnTo>
                <a:lnTo>
                  <a:pt x="952" y="865"/>
                </a:lnTo>
                <a:lnTo>
                  <a:pt x="952" y="864"/>
                </a:lnTo>
                <a:lnTo>
                  <a:pt x="952" y="862"/>
                </a:lnTo>
                <a:lnTo>
                  <a:pt x="952" y="860"/>
                </a:lnTo>
                <a:lnTo>
                  <a:pt x="952" y="859"/>
                </a:lnTo>
                <a:lnTo>
                  <a:pt x="952" y="857"/>
                </a:lnTo>
                <a:lnTo>
                  <a:pt x="954" y="857"/>
                </a:lnTo>
                <a:lnTo>
                  <a:pt x="954" y="855"/>
                </a:lnTo>
                <a:lnTo>
                  <a:pt x="954" y="853"/>
                </a:lnTo>
                <a:lnTo>
                  <a:pt x="955" y="853"/>
                </a:lnTo>
                <a:lnTo>
                  <a:pt x="955" y="850"/>
                </a:lnTo>
                <a:lnTo>
                  <a:pt x="957" y="847"/>
                </a:lnTo>
                <a:lnTo>
                  <a:pt x="957" y="845"/>
                </a:lnTo>
                <a:lnTo>
                  <a:pt x="959" y="843"/>
                </a:lnTo>
                <a:lnTo>
                  <a:pt x="959" y="841"/>
                </a:lnTo>
                <a:lnTo>
                  <a:pt x="959" y="838"/>
                </a:lnTo>
                <a:lnTo>
                  <a:pt x="961" y="836"/>
                </a:lnTo>
                <a:lnTo>
                  <a:pt x="962" y="829"/>
                </a:lnTo>
                <a:lnTo>
                  <a:pt x="964" y="824"/>
                </a:lnTo>
                <a:lnTo>
                  <a:pt x="967" y="819"/>
                </a:lnTo>
                <a:lnTo>
                  <a:pt x="969" y="816"/>
                </a:lnTo>
                <a:lnTo>
                  <a:pt x="971" y="814"/>
                </a:lnTo>
                <a:lnTo>
                  <a:pt x="971" y="812"/>
                </a:lnTo>
                <a:lnTo>
                  <a:pt x="971" y="811"/>
                </a:lnTo>
                <a:lnTo>
                  <a:pt x="971" y="811"/>
                </a:lnTo>
                <a:lnTo>
                  <a:pt x="973" y="809"/>
                </a:lnTo>
                <a:lnTo>
                  <a:pt x="971" y="809"/>
                </a:lnTo>
                <a:lnTo>
                  <a:pt x="971" y="807"/>
                </a:lnTo>
                <a:lnTo>
                  <a:pt x="971" y="806"/>
                </a:lnTo>
                <a:lnTo>
                  <a:pt x="971" y="804"/>
                </a:lnTo>
                <a:lnTo>
                  <a:pt x="971" y="802"/>
                </a:lnTo>
                <a:lnTo>
                  <a:pt x="971" y="800"/>
                </a:lnTo>
                <a:lnTo>
                  <a:pt x="973" y="799"/>
                </a:lnTo>
                <a:lnTo>
                  <a:pt x="973" y="800"/>
                </a:lnTo>
                <a:lnTo>
                  <a:pt x="973" y="802"/>
                </a:lnTo>
                <a:lnTo>
                  <a:pt x="974" y="802"/>
                </a:lnTo>
                <a:lnTo>
                  <a:pt x="974" y="797"/>
                </a:lnTo>
                <a:lnTo>
                  <a:pt x="973" y="797"/>
                </a:lnTo>
                <a:lnTo>
                  <a:pt x="973" y="795"/>
                </a:lnTo>
                <a:lnTo>
                  <a:pt x="971" y="795"/>
                </a:lnTo>
                <a:lnTo>
                  <a:pt x="973" y="794"/>
                </a:lnTo>
                <a:lnTo>
                  <a:pt x="973" y="792"/>
                </a:lnTo>
                <a:lnTo>
                  <a:pt x="973" y="790"/>
                </a:lnTo>
                <a:lnTo>
                  <a:pt x="974" y="790"/>
                </a:lnTo>
                <a:lnTo>
                  <a:pt x="974" y="788"/>
                </a:lnTo>
                <a:lnTo>
                  <a:pt x="973" y="788"/>
                </a:lnTo>
                <a:lnTo>
                  <a:pt x="974" y="787"/>
                </a:lnTo>
                <a:lnTo>
                  <a:pt x="974" y="788"/>
                </a:lnTo>
                <a:lnTo>
                  <a:pt x="976" y="787"/>
                </a:lnTo>
                <a:lnTo>
                  <a:pt x="976" y="785"/>
                </a:lnTo>
                <a:lnTo>
                  <a:pt x="978" y="785"/>
                </a:lnTo>
                <a:lnTo>
                  <a:pt x="979" y="783"/>
                </a:lnTo>
                <a:lnTo>
                  <a:pt x="978" y="783"/>
                </a:lnTo>
                <a:lnTo>
                  <a:pt x="978" y="782"/>
                </a:lnTo>
                <a:lnTo>
                  <a:pt x="978" y="780"/>
                </a:lnTo>
                <a:lnTo>
                  <a:pt x="976" y="780"/>
                </a:lnTo>
                <a:lnTo>
                  <a:pt x="976" y="778"/>
                </a:lnTo>
                <a:lnTo>
                  <a:pt x="978" y="778"/>
                </a:lnTo>
                <a:lnTo>
                  <a:pt x="979" y="778"/>
                </a:lnTo>
                <a:lnTo>
                  <a:pt x="979" y="780"/>
                </a:lnTo>
                <a:lnTo>
                  <a:pt x="981" y="780"/>
                </a:lnTo>
                <a:lnTo>
                  <a:pt x="981" y="778"/>
                </a:lnTo>
                <a:lnTo>
                  <a:pt x="983" y="776"/>
                </a:lnTo>
                <a:lnTo>
                  <a:pt x="981" y="776"/>
                </a:lnTo>
                <a:lnTo>
                  <a:pt x="981" y="775"/>
                </a:lnTo>
                <a:lnTo>
                  <a:pt x="983" y="775"/>
                </a:lnTo>
                <a:lnTo>
                  <a:pt x="985" y="775"/>
                </a:lnTo>
                <a:lnTo>
                  <a:pt x="985" y="776"/>
                </a:lnTo>
                <a:lnTo>
                  <a:pt x="986" y="776"/>
                </a:lnTo>
                <a:lnTo>
                  <a:pt x="986" y="775"/>
                </a:lnTo>
                <a:lnTo>
                  <a:pt x="986" y="773"/>
                </a:lnTo>
                <a:lnTo>
                  <a:pt x="988" y="773"/>
                </a:lnTo>
                <a:lnTo>
                  <a:pt x="990" y="771"/>
                </a:lnTo>
                <a:lnTo>
                  <a:pt x="990" y="773"/>
                </a:lnTo>
                <a:lnTo>
                  <a:pt x="991" y="773"/>
                </a:lnTo>
                <a:lnTo>
                  <a:pt x="991" y="771"/>
                </a:lnTo>
                <a:lnTo>
                  <a:pt x="991" y="770"/>
                </a:lnTo>
                <a:lnTo>
                  <a:pt x="991" y="770"/>
                </a:lnTo>
                <a:lnTo>
                  <a:pt x="993" y="770"/>
                </a:lnTo>
                <a:lnTo>
                  <a:pt x="995" y="770"/>
                </a:lnTo>
                <a:lnTo>
                  <a:pt x="995" y="768"/>
                </a:lnTo>
                <a:lnTo>
                  <a:pt x="997" y="768"/>
                </a:lnTo>
                <a:lnTo>
                  <a:pt x="995" y="770"/>
                </a:lnTo>
                <a:lnTo>
                  <a:pt x="997" y="770"/>
                </a:lnTo>
                <a:lnTo>
                  <a:pt x="995" y="770"/>
                </a:lnTo>
                <a:lnTo>
                  <a:pt x="997" y="770"/>
                </a:lnTo>
                <a:lnTo>
                  <a:pt x="998" y="770"/>
                </a:lnTo>
                <a:lnTo>
                  <a:pt x="998" y="768"/>
                </a:lnTo>
                <a:lnTo>
                  <a:pt x="1000" y="768"/>
                </a:lnTo>
                <a:lnTo>
                  <a:pt x="998" y="770"/>
                </a:lnTo>
                <a:lnTo>
                  <a:pt x="1000" y="770"/>
                </a:lnTo>
                <a:lnTo>
                  <a:pt x="1002" y="768"/>
                </a:lnTo>
                <a:lnTo>
                  <a:pt x="1003" y="768"/>
                </a:lnTo>
                <a:lnTo>
                  <a:pt x="1005" y="766"/>
                </a:lnTo>
                <a:lnTo>
                  <a:pt x="1007" y="766"/>
                </a:lnTo>
                <a:lnTo>
                  <a:pt x="1007" y="764"/>
                </a:lnTo>
                <a:lnTo>
                  <a:pt x="1008" y="764"/>
                </a:lnTo>
                <a:lnTo>
                  <a:pt x="1008" y="763"/>
                </a:lnTo>
                <a:lnTo>
                  <a:pt x="1010" y="763"/>
                </a:lnTo>
                <a:lnTo>
                  <a:pt x="1010" y="761"/>
                </a:lnTo>
                <a:lnTo>
                  <a:pt x="1012" y="759"/>
                </a:lnTo>
                <a:lnTo>
                  <a:pt x="1012" y="759"/>
                </a:lnTo>
                <a:lnTo>
                  <a:pt x="1012" y="761"/>
                </a:lnTo>
                <a:lnTo>
                  <a:pt x="1014" y="759"/>
                </a:lnTo>
                <a:lnTo>
                  <a:pt x="1012" y="758"/>
                </a:lnTo>
                <a:lnTo>
                  <a:pt x="1012" y="756"/>
                </a:lnTo>
                <a:lnTo>
                  <a:pt x="1012" y="754"/>
                </a:lnTo>
                <a:lnTo>
                  <a:pt x="1012" y="752"/>
                </a:lnTo>
                <a:lnTo>
                  <a:pt x="1014" y="752"/>
                </a:lnTo>
                <a:lnTo>
                  <a:pt x="1015" y="752"/>
                </a:lnTo>
                <a:lnTo>
                  <a:pt x="1015" y="754"/>
                </a:lnTo>
                <a:lnTo>
                  <a:pt x="1015" y="756"/>
                </a:lnTo>
                <a:lnTo>
                  <a:pt x="1017" y="756"/>
                </a:lnTo>
                <a:lnTo>
                  <a:pt x="1015" y="758"/>
                </a:lnTo>
                <a:lnTo>
                  <a:pt x="1019" y="756"/>
                </a:lnTo>
                <a:lnTo>
                  <a:pt x="1020" y="754"/>
                </a:lnTo>
                <a:lnTo>
                  <a:pt x="1022" y="754"/>
                </a:lnTo>
                <a:lnTo>
                  <a:pt x="1024" y="754"/>
                </a:lnTo>
                <a:lnTo>
                  <a:pt x="1026" y="754"/>
                </a:lnTo>
                <a:lnTo>
                  <a:pt x="1027" y="754"/>
                </a:lnTo>
                <a:lnTo>
                  <a:pt x="1029" y="752"/>
                </a:lnTo>
                <a:lnTo>
                  <a:pt x="1031" y="752"/>
                </a:lnTo>
                <a:lnTo>
                  <a:pt x="1032" y="752"/>
                </a:lnTo>
                <a:lnTo>
                  <a:pt x="1034" y="752"/>
                </a:lnTo>
                <a:lnTo>
                  <a:pt x="1034" y="754"/>
                </a:lnTo>
                <a:lnTo>
                  <a:pt x="1036" y="754"/>
                </a:lnTo>
                <a:lnTo>
                  <a:pt x="1038" y="754"/>
                </a:lnTo>
                <a:lnTo>
                  <a:pt x="1038" y="756"/>
                </a:lnTo>
                <a:lnTo>
                  <a:pt x="1039" y="756"/>
                </a:lnTo>
                <a:lnTo>
                  <a:pt x="1039" y="758"/>
                </a:lnTo>
                <a:lnTo>
                  <a:pt x="1041" y="758"/>
                </a:lnTo>
                <a:lnTo>
                  <a:pt x="1043" y="758"/>
                </a:lnTo>
                <a:lnTo>
                  <a:pt x="1044" y="758"/>
                </a:lnTo>
                <a:lnTo>
                  <a:pt x="1044" y="756"/>
                </a:lnTo>
                <a:lnTo>
                  <a:pt x="1044" y="754"/>
                </a:lnTo>
                <a:lnTo>
                  <a:pt x="1046" y="754"/>
                </a:lnTo>
                <a:lnTo>
                  <a:pt x="1048" y="754"/>
                </a:lnTo>
                <a:lnTo>
                  <a:pt x="1048" y="752"/>
                </a:lnTo>
                <a:lnTo>
                  <a:pt x="1049" y="752"/>
                </a:lnTo>
                <a:lnTo>
                  <a:pt x="1049" y="754"/>
                </a:lnTo>
                <a:lnTo>
                  <a:pt x="1051" y="754"/>
                </a:lnTo>
                <a:lnTo>
                  <a:pt x="1051" y="756"/>
                </a:lnTo>
                <a:lnTo>
                  <a:pt x="1051" y="758"/>
                </a:lnTo>
                <a:lnTo>
                  <a:pt x="1053" y="758"/>
                </a:lnTo>
                <a:lnTo>
                  <a:pt x="1053" y="759"/>
                </a:lnTo>
                <a:lnTo>
                  <a:pt x="1053" y="758"/>
                </a:lnTo>
                <a:lnTo>
                  <a:pt x="1053" y="759"/>
                </a:lnTo>
                <a:lnTo>
                  <a:pt x="1053" y="761"/>
                </a:lnTo>
                <a:lnTo>
                  <a:pt x="1053" y="761"/>
                </a:lnTo>
                <a:lnTo>
                  <a:pt x="1053" y="763"/>
                </a:lnTo>
                <a:lnTo>
                  <a:pt x="1053" y="763"/>
                </a:lnTo>
                <a:lnTo>
                  <a:pt x="1055" y="763"/>
                </a:lnTo>
                <a:lnTo>
                  <a:pt x="1055" y="764"/>
                </a:lnTo>
                <a:lnTo>
                  <a:pt x="1056" y="764"/>
                </a:lnTo>
                <a:lnTo>
                  <a:pt x="1058" y="764"/>
                </a:lnTo>
                <a:lnTo>
                  <a:pt x="1058" y="763"/>
                </a:lnTo>
                <a:lnTo>
                  <a:pt x="1060" y="763"/>
                </a:lnTo>
                <a:lnTo>
                  <a:pt x="1061" y="761"/>
                </a:lnTo>
                <a:lnTo>
                  <a:pt x="1061" y="763"/>
                </a:lnTo>
                <a:lnTo>
                  <a:pt x="1063" y="763"/>
                </a:lnTo>
                <a:lnTo>
                  <a:pt x="1063" y="764"/>
                </a:lnTo>
                <a:lnTo>
                  <a:pt x="1065" y="764"/>
                </a:lnTo>
                <a:lnTo>
                  <a:pt x="1065" y="763"/>
                </a:lnTo>
                <a:lnTo>
                  <a:pt x="1065" y="761"/>
                </a:lnTo>
                <a:lnTo>
                  <a:pt x="1067" y="761"/>
                </a:lnTo>
                <a:lnTo>
                  <a:pt x="1067" y="759"/>
                </a:lnTo>
                <a:lnTo>
                  <a:pt x="1065" y="759"/>
                </a:lnTo>
                <a:lnTo>
                  <a:pt x="1065" y="758"/>
                </a:lnTo>
                <a:lnTo>
                  <a:pt x="1067" y="758"/>
                </a:lnTo>
                <a:lnTo>
                  <a:pt x="1067" y="759"/>
                </a:lnTo>
                <a:lnTo>
                  <a:pt x="1068" y="759"/>
                </a:lnTo>
                <a:lnTo>
                  <a:pt x="1068" y="761"/>
                </a:lnTo>
                <a:lnTo>
                  <a:pt x="1068" y="763"/>
                </a:lnTo>
                <a:lnTo>
                  <a:pt x="1070" y="763"/>
                </a:lnTo>
                <a:lnTo>
                  <a:pt x="1072" y="764"/>
                </a:lnTo>
                <a:lnTo>
                  <a:pt x="1072" y="766"/>
                </a:lnTo>
                <a:lnTo>
                  <a:pt x="1073" y="766"/>
                </a:lnTo>
                <a:lnTo>
                  <a:pt x="1073" y="768"/>
                </a:lnTo>
                <a:lnTo>
                  <a:pt x="1075" y="768"/>
                </a:lnTo>
                <a:lnTo>
                  <a:pt x="1075" y="766"/>
                </a:lnTo>
                <a:lnTo>
                  <a:pt x="1077" y="764"/>
                </a:lnTo>
                <a:lnTo>
                  <a:pt x="1075" y="764"/>
                </a:lnTo>
                <a:lnTo>
                  <a:pt x="1075" y="763"/>
                </a:lnTo>
                <a:lnTo>
                  <a:pt x="1075" y="761"/>
                </a:lnTo>
                <a:lnTo>
                  <a:pt x="1073" y="761"/>
                </a:lnTo>
                <a:lnTo>
                  <a:pt x="1072" y="761"/>
                </a:lnTo>
                <a:lnTo>
                  <a:pt x="1072" y="759"/>
                </a:lnTo>
                <a:lnTo>
                  <a:pt x="1070" y="759"/>
                </a:lnTo>
                <a:lnTo>
                  <a:pt x="1070" y="758"/>
                </a:lnTo>
                <a:lnTo>
                  <a:pt x="1072" y="758"/>
                </a:lnTo>
                <a:lnTo>
                  <a:pt x="1073" y="758"/>
                </a:lnTo>
                <a:lnTo>
                  <a:pt x="1073" y="756"/>
                </a:lnTo>
                <a:lnTo>
                  <a:pt x="1075" y="756"/>
                </a:lnTo>
                <a:lnTo>
                  <a:pt x="1075" y="754"/>
                </a:lnTo>
                <a:lnTo>
                  <a:pt x="1075" y="752"/>
                </a:lnTo>
                <a:lnTo>
                  <a:pt x="1075" y="751"/>
                </a:lnTo>
                <a:lnTo>
                  <a:pt x="1073" y="751"/>
                </a:lnTo>
                <a:lnTo>
                  <a:pt x="1073" y="752"/>
                </a:lnTo>
                <a:lnTo>
                  <a:pt x="1073" y="754"/>
                </a:lnTo>
                <a:lnTo>
                  <a:pt x="1072" y="754"/>
                </a:lnTo>
                <a:lnTo>
                  <a:pt x="1072" y="752"/>
                </a:lnTo>
                <a:lnTo>
                  <a:pt x="1070" y="752"/>
                </a:lnTo>
                <a:lnTo>
                  <a:pt x="1070" y="751"/>
                </a:lnTo>
                <a:lnTo>
                  <a:pt x="1068" y="751"/>
                </a:lnTo>
                <a:lnTo>
                  <a:pt x="1067" y="751"/>
                </a:lnTo>
                <a:lnTo>
                  <a:pt x="1065" y="751"/>
                </a:lnTo>
                <a:lnTo>
                  <a:pt x="1065" y="749"/>
                </a:lnTo>
                <a:lnTo>
                  <a:pt x="1065" y="747"/>
                </a:lnTo>
                <a:lnTo>
                  <a:pt x="1067" y="747"/>
                </a:lnTo>
                <a:lnTo>
                  <a:pt x="1067" y="746"/>
                </a:lnTo>
                <a:lnTo>
                  <a:pt x="1068" y="746"/>
                </a:lnTo>
                <a:lnTo>
                  <a:pt x="1070" y="746"/>
                </a:lnTo>
                <a:lnTo>
                  <a:pt x="1070" y="747"/>
                </a:lnTo>
                <a:lnTo>
                  <a:pt x="1072" y="747"/>
                </a:lnTo>
                <a:lnTo>
                  <a:pt x="1073" y="747"/>
                </a:lnTo>
                <a:lnTo>
                  <a:pt x="1073" y="749"/>
                </a:lnTo>
                <a:lnTo>
                  <a:pt x="1075" y="749"/>
                </a:lnTo>
                <a:lnTo>
                  <a:pt x="1077" y="749"/>
                </a:lnTo>
                <a:lnTo>
                  <a:pt x="1077" y="747"/>
                </a:lnTo>
                <a:lnTo>
                  <a:pt x="1079" y="747"/>
                </a:lnTo>
                <a:lnTo>
                  <a:pt x="1080" y="747"/>
                </a:lnTo>
                <a:lnTo>
                  <a:pt x="1080" y="746"/>
                </a:lnTo>
                <a:lnTo>
                  <a:pt x="1082" y="746"/>
                </a:lnTo>
                <a:lnTo>
                  <a:pt x="1084" y="746"/>
                </a:lnTo>
                <a:lnTo>
                  <a:pt x="1085" y="747"/>
                </a:lnTo>
                <a:lnTo>
                  <a:pt x="1087" y="746"/>
                </a:lnTo>
                <a:lnTo>
                  <a:pt x="1087" y="747"/>
                </a:lnTo>
                <a:lnTo>
                  <a:pt x="1089" y="747"/>
                </a:lnTo>
                <a:lnTo>
                  <a:pt x="1089" y="746"/>
                </a:lnTo>
                <a:lnTo>
                  <a:pt x="1091" y="746"/>
                </a:lnTo>
                <a:lnTo>
                  <a:pt x="1091" y="747"/>
                </a:lnTo>
                <a:lnTo>
                  <a:pt x="1092" y="747"/>
                </a:lnTo>
                <a:lnTo>
                  <a:pt x="1092" y="746"/>
                </a:lnTo>
                <a:lnTo>
                  <a:pt x="1092" y="744"/>
                </a:lnTo>
                <a:lnTo>
                  <a:pt x="1094" y="744"/>
                </a:lnTo>
                <a:lnTo>
                  <a:pt x="1094" y="742"/>
                </a:lnTo>
                <a:lnTo>
                  <a:pt x="1094" y="741"/>
                </a:lnTo>
                <a:lnTo>
                  <a:pt x="1094" y="742"/>
                </a:lnTo>
                <a:lnTo>
                  <a:pt x="1094" y="744"/>
                </a:lnTo>
                <a:lnTo>
                  <a:pt x="1094" y="744"/>
                </a:lnTo>
                <a:lnTo>
                  <a:pt x="1094" y="746"/>
                </a:lnTo>
                <a:lnTo>
                  <a:pt x="1094" y="746"/>
                </a:lnTo>
                <a:lnTo>
                  <a:pt x="1094" y="747"/>
                </a:lnTo>
                <a:lnTo>
                  <a:pt x="1094" y="749"/>
                </a:lnTo>
                <a:lnTo>
                  <a:pt x="1096" y="749"/>
                </a:lnTo>
                <a:lnTo>
                  <a:pt x="1096" y="747"/>
                </a:lnTo>
                <a:lnTo>
                  <a:pt x="1097" y="747"/>
                </a:lnTo>
                <a:lnTo>
                  <a:pt x="1099" y="746"/>
                </a:lnTo>
                <a:lnTo>
                  <a:pt x="1099" y="747"/>
                </a:lnTo>
                <a:lnTo>
                  <a:pt x="1101" y="747"/>
                </a:lnTo>
                <a:lnTo>
                  <a:pt x="1101" y="746"/>
                </a:lnTo>
                <a:lnTo>
                  <a:pt x="1102" y="746"/>
                </a:lnTo>
                <a:lnTo>
                  <a:pt x="1104" y="744"/>
                </a:lnTo>
                <a:lnTo>
                  <a:pt x="1104" y="746"/>
                </a:lnTo>
                <a:lnTo>
                  <a:pt x="1102" y="747"/>
                </a:lnTo>
                <a:lnTo>
                  <a:pt x="1104" y="747"/>
                </a:lnTo>
                <a:lnTo>
                  <a:pt x="1106" y="747"/>
                </a:lnTo>
                <a:lnTo>
                  <a:pt x="1108" y="747"/>
                </a:lnTo>
                <a:lnTo>
                  <a:pt x="1108" y="746"/>
                </a:lnTo>
                <a:lnTo>
                  <a:pt x="1109" y="746"/>
                </a:lnTo>
                <a:lnTo>
                  <a:pt x="1111" y="746"/>
                </a:lnTo>
                <a:lnTo>
                  <a:pt x="1113" y="746"/>
                </a:lnTo>
                <a:lnTo>
                  <a:pt x="1113" y="747"/>
                </a:lnTo>
                <a:lnTo>
                  <a:pt x="1113" y="749"/>
                </a:lnTo>
                <a:lnTo>
                  <a:pt x="1114" y="749"/>
                </a:lnTo>
                <a:lnTo>
                  <a:pt x="1116" y="751"/>
                </a:lnTo>
                <a:lnTo>
                  <a:pt x="1116" y="749"/>
                </a:lnTo>
                <a:lnTo>
                  <a:pt x="1118" y="749"/>
                </a:lnTo>
                <a:lnTo>
                  <a:pt x="1118" y="751"/>
                </a:lnTo>
                <a:lnTo>
                  <a:pt x="1118" y="752"/>
                </a:lnTo>
                <a:lnTo>
                  <a:pt x="1118" y="754"/>
                </a:lnTo>
                <a:lnTo>
                  <a:pt x="1120" y="754"/>
                </a:lnTo>
                <a:lnTo>
                  <a:pt x="1120" y="756"/>
                </a:lnTo>
                <a:lnTo>
                  <a:pt x="1118" y="758"/>
                </a:lnTo>
                <a:lnTo>
                  <a:pt x="1120" y="759"/>
                </a:lnTo>
                <a:lnTo>
                  <a:pt x="1121" y="758"/>
                </a:lnTo>
                <a:lnTo>
                  <a:pt x="1123" y="758"/>
                </a:lnTo>
                <a:lnTo>
                  <a:pt x="1125" y="758"/>
                </a:lnTo>
                <a:lnTo>
                  <a:pt x="1126" y="758"/>
                </a:lnTo>
                <a:lnTo>
                  <a:pt x="1126" y="756"/>
                </a:lnTo>
                <a:lnTo>
                  <a:pt x="1128" y="756"/>
                </a:lnTo>
                <a:lnTo>
                  <a:pt x="1130" y="756"/>
                </a:lnTo>
                <a:lnTo>
                  <a:pt x="1132" y="756"/>
                </a:lnTo>
                <a:lnTo>
                  <a:pt x="1132" y="754"/>
                </a:lnTo>
                <a:lnTo>
                  <a:pt x="1132" y="752"/>
                </a:lnTo>
                <a:lnTo>
                  <a:pt x="1133" y="752"/>
                </a:lnTo>
                <a:lnTo>
                  <a:pt x="1135" y="752"/>
                </a:lnTo>
                <a:lnTo>
                  <a:pt x="1135" y="752"/>
                </a:lnTo>
                <a:lnTo>
                  <a:pt x="1135" y="754"/>
                </a:lnTo>
                <a:lnTo>
                  <a:pt x="1137" y="754"/>
                </a:lnTo>
                <a:lnTo>
                  <a:pt x="1137" y="756"/>
                </a:lnTo>
                <a:lnTo>
                  <a:pt x="1138" y="758"/>
                </a:lnTo>
                <a:lnTo>
                  <a:pt x="1138" y="759"/>
                </a:lnTo>
                <a:lnTo>
                  <a:pt x="1140" y="759"/>
                </a:lnTo>
                <a:lnTo>
                  <a:pt x="1140" y="761"/>
                </a:lnTo>
                <a:lnTo>
                  <a:pt x="1138" y="761"/>
                </a:lnTo>
                <a:lnTo>
                  <a:pt x="1138" y="763"/>
                </a:lnTo>
                <a:lnTo>
                  <a:pt x="1140" y="763"/>
                </a:lnTo>
                <a:lnTo>
                  <a:pt x="1140" y="764"/>
                </a:lnTo>
                <a:lnTo>
                  <a:pt x="1140" y="766"/>
                </a:lnTo>
                <a:lnTo>
                  <a:pt x="1142" y="766"/>
                </a:lnTo>
                <a:lnTo>
                  <a:pt x="1142" y="768"/>
                </a:lnTo>
                <a:lnTo>
                  <a:pt x="1143" y="768"/>
                </a:lnTo>
                <a:lnTo>
                  <a:pt x="1143" y="770"/>
                </a:lnTo>
                <a:lnTo>
                  <a:pt x="1143" y="770"/>
                </a:lnTo>
                <a:lnTo>
                  <a:pt x="1145" y="770"/>
                </a:lnTo>
                <a:lnTo>
                  <a:pt x="1145" y="771"/>
                </a:lnTo>
                <a:lnTo>
                  <a:pt x="1143" y="771"/>
                </a:lnTo>
                <a:lnTo>
                  <a:pt x="1143" y="773"/>
                </a:lnTo>
                <a:lnTo>
                  <a:pt x="1143" y="775"/>
                </a:lnTo>
                <a:lnTo>
                  <a:pt x="1143" y="776"/>
                </a:lnTo>
                <a:lnTo>
                  <a:pt x="1143" y="778"/>
                </a:lnTo>
                <a:lnTo>
                  <a:pt x="1142" y="778"/>
                </a:lnTo>
                <a:lnTo>
                  <a:pt x="1142" y="780"/>
                </a:lnTo>
                <a:lnTo>
                  <a:pt x="1142" y="782"/>
                </a:lnTo>
                <a:lnTo>
                  <a:pt x="1140" y="782"/>
                </a:lnTo>
                <a:lnTo>
                  <a:pt x="1140" y="783"/>
                </a:lnTo>
                <a:lnTo>
                  <a:pt x="1140" y="785"/>
                </a:lnTo>
                <a:lnTo>
                  <a:pt x="1142" y="785"/>
                </a:lnTo>
                <a:lnTo>
                  <a:pt x="1142" y="787"/>
                </a:lnTo>
                <a:lnTo>
                  <a:pt x="1143" y="787"/>
                </a:lnTo>
                <a:lnTo>
                  <a:pt x="1143" y="788"/>
                </a:lnTo>
                <a:lnTo>
                  <a:pt x="1142" y="788"/>
                </a:lnTo>
                <a:lnTo>
                  <a:pt x="1142" y="790"/>
                </a:lnTo>
                <a:lnTo>
                  <a:pt x="1140" y="790"/>
                </a:lnTo>
                <a:lnTo>
                  <a:pt x="1140" y="792"/>
                </a:lnTo>
                <a:lnTo>
                  <a:pt x="1140" y="794"/>
                </a:lnTo>
                <a:lnTo>
                  <a:pt x="1140" y="795"/>
                </a:lnTo>
                <a:lnTo>
                  <a:pt x="1140" y="797"/>
                </a:lnTo>
                <a:lnTo>
                  <a:pt x="1140" y="799"/>
                </a:lnTo>
                <a:lnTo>
                  <a:pt x="1140" y="800"/>
                </a:lnTo>
                <a:lnTo>
                  <a:pt x="1140" y="802"/>
                </a:lnTo>
                <a:lnTo>
                  <a:pt x="1142" y="802"/>
                </a:lnTo>
                <a:lnTo>
                  <a:pt x="1142" y="800"/>
                </a:lnTo>
                <a:lnTo>
                  <a:pt x="1143" y="800"/>
                </a:lnTo>
                <a:lnTo>
                  <a:pt x="1145" y="800"/>
                </a:lnTo>
                <a:lnTo>
                  <a:pt x="1143" y="802"/>
                </a:lnTo>
                <a:lnTo>
                  <a:pt x="1143" y="804"/>
                </a:lnTo>
                <a:lnTo>
                  <a:pt x="1143" y="806"/>
                </a:lnTo>
                <a:lnTo>
                  <a:pt x="1143" y="807"/>
                </a:lnTo>
                <a:lnTo>
                  <a:pt x="1145" y="806"/>
                </a:lnTo>
                <a:lnTo>
                  <a:pt x="1145" y="807"/>
                </a:lnTo>
                <a:lnTo>
                  <a:pt x="1143" y="807"/>
                </a:lnTo>
                <a:lnTo>
                  <a:pt x="1143" y="809"/>
                </a:lnTo>
                <a:lnTo>
                  <a:pt x="1145" y="809"/>
                </a:lnTo>
                <a:lnTo>
                  <a:pt x="1145" y="811"/>
                </a:lnTo>
                <a:lnTo>
                  <a:pt x="1145" y="811"/>
                </a:lnTo>
                <a:lnTo>
                  <a:pt x="1143" y="811"/>
                </a:lnTo>
                <a:lnTo>
                  <a:pt x="1143" y="812"/>
                </a:lnTo>
                <a:lnTo>
                  <a:pt x="1145" y="814"/>
                </a:lnTo>
                <a:lnTo>
                  <a:pt x="1143" y="814"/>
                </a:lnTo>
                <a:lnTo>
                  <a:pt x="1143" y="816"/>
                </a:lnTo>
                <a:lnTo>
                  <a:pt x="1145" y="816"/>
                </a:lnTo>
                <a:lnTo>
                  <a:pt x="1147" y="816"/>
                </a:lnTo>
                <a:lnTo>
                  <a:pt x="1149" y="816"/>
                </a:lnTo>
                <a:lnTo>
                  <a:pt x="1149" y="817"/>
                </a:lnTo>
                <a:lnTo>
                  <a:pt x="1149" y="819"/>
                </a:lnTo>
                <a:lnTo>
                  <a:pt x="1149" y="821"/>
                </a:lnTo>
                <a:lnTo>
                  <a:pt x="1149" y="823"/>
                </a:lnTo>
                <a:lnTo>
                  <a:pt x="1149" y="824"/>
                </a:lnTo>
                <a:lnTo>
                  <a:pt x="1150" y="824"/>
                </a:lnTo>
                <a:lnTo>
                  <a:pt x="1152" y="826"/>
                </a:lnTo>
                <a:lnTo>
                  <a:pt x="1150" y="826"/>
                </a:lnTo>
                <a:lnTo>
                  <a:pt x="1149" y="826"/>
                </a:lnTo>
                <a:lnTo>
                  <a:pt x="1149" y="828"/>
                </a:lnTo>
                <a:lnTo>
                  <a:pt x="1150" y="828"/>
                </a:lnTo>
                <a:lnTo>
                  <a:pt x="1152" y="828"/>
                </a:lnTo>
                <a:lnTo>
                  <a:pt x="1154" y="828"/>
                </a:lnTo>
                <a:lnTo>
                  <a:pt x="1155" y="828"/>
                </a:lnTo>
                <a:lnTo>
                  <a:pt x="1157" y="828"/>
                </a:lnTo>
                <a:lnTo>
                  <a:pt x="1155" y="826"/>
                </a:lnTo>
                <a:lnTo>
                  <a:pt x="1157" y="826"/>
                </a:lnTo>
                <a:lnTo>
                  <a:pt x="1159" y="824"/>
                </a:lnTo>
                <a:lnTo>
                  <a:pt x="1159" y="823"/>
                </a:lnTo>
                <a:lnTo>
                  <a:pt x="1159" y="821"/>
                </a:lnTo>
                <a:lnTo>
                  <a:pt x="1161" y="821"/>
                </a:lnTo>
                <a:lnTo>
                  <a:pt x="1161" y="819"/>
                </a:lnTo>
                <a:lnTo>
                  <a:pt x="1162" y="819"/>
                </a:lnTo>
                <a:lnTo>
                  <a:pt x="1164" y="814"/>
                </a:lnTo>
                <a:lnTo>
                  <a:pt x="1164" y="812"/>
                </a:lnTo>
                <a:lnTo>
                  <a:pt x="1164" y="811"/>
                </a:lnTo>
                <a:lnTo>
                  <a:pt x="1166" y="811"/>
                </a:lnTo>
                <a:lnTo>
                  <a:pt x="1166" y="811"/>
                </a:lnTo>
                <a:lnTo>
                  <a:pt x="1166" y="807"/>
                </a:lnTo>
                <a:lnTo>
                  <a:pt x="1167" y="806"/>
                </a:lnTo>
                <a:lnTo>
                  <a:pt x="1167" y="804"/>
                </a:lnTo>
                <a:lnTo>
                  <a:pt x="1167" y="802"/>
                </a:lnTo>
                <a:lnTo>
                  <a:pt x="1167" y="800"/>
                </a:lnTo>
                <a:lnTo>
                  <a:pt x="1167" y="799"/>
                </a:lnTo>
                <a:lnTo>
                  <a:pt x="1167" y="797"/>
                </a:lnTo>
                <a:lnTo>
                  <a:pt x="1166" y="795"/>
                </a:lnTo>
                <a:lnTo>
                  <a:pt x="1166" y="794"/>
                </a:lnTo>
                <a:lnTo>
                  <a:pt x="1167" y="797"/>
                </a:lnTo>
                <a:lnTo>
                  <a:pt x="1166" y="792"/>
                </a:lnTo>
                <a:lnTo>
                  <a:pt x="1167" y="792"/>
                </a:lnTo>
                <a:lnTo>
                  <a:pt x="1167" y="790"/>
                </a:lnTo>
                <a:lnTo>
                  <a:pt x="1166" y="788"/>
                </a:lnTo>
                <a:lnTo>
                  <a:pt x="1166" y="785"/>
                </a:lnTo>
                <a:lnTo>
                  <a:pt x="1166" y="782"/>
                </a:lnTo>
                <a:lnTo>
                  <a:pt x="1166" y="780"/>
                </a:lnTo>
                <a:lnTo>
                  <a:pt x="1164" y="780"/>
                </a:lnTo>
                <a:lnTo>
                  <a:pt x="1164" y="778"/>
                </a:lnTo>
                <a:lnTo>
                  <a:pt x="1164" y="776"/>
                </a:lnTo>
                <a:lnTo>
                  <a:pt x="1166" y="776"/>
                </a:lnTo>
                <a:lnTo>
                  <a:pt x="1164" y="775"/>
                </a:lnTo>
                <a:lnTo>
                  <a:pt x="1166" y="775"/>
                </a:lnTo>
                <a:lnTo>
                  <a:pt x="1166" y="776"/>
                </a:lnTo>
                <a:lnTo>
                  <a:pt x="1166" y="778"/>
                </a:lnTo>
                <a:lnTo>
                  <a:pt x="1167" y="776"/>
                </a:lnTo>
                <a:lnTo>
                  <a:pt x="1167" y="775"/>
                </a:lnTo>
                <a:lnTo>
                  <a:pt x="1166" y="773"/>
                </a:lnTo>
                <a:lnTo>
                  <a:pt x="1166" y="770"/>
                </a:lnTo>
                <a:lnTo>
                  <a:pt x="1166" y="770"/>
                </a:lnTo>
                <a:lnTo>
                  <a:pt x="1166" y="768"/>
                </a:lnTo>
                <a:lnTo>
                  <a:pt x="1164" y="766"/>
                </a:lnTo>
                <a:lnTo>
                  <a:pt x="1164" y="763"/>
                </a:lnTo>
                <a:lnTo>
                  <a:pt x="1164" y="761"/>
                </a:lnTo>
                <a:lnTo>
                  <a:pt x="1164" y="759"/>
                </a:lnTo>
                <a:lnTo>
                  <a:pt x="1164" y="758"/>
                </a:lnTo>
                <a:lnTo>
                  <a:pt x="1164" y="754"/>
                </a:lnTo>
                <a:lnTo>
                  <a:pt x="1164" y="752"/>
                </a:lnTo>
                <a:lnTo>
                  <a:pt x="1166" y="751"/>
                </a:lnTo>
                <a:lnTo>
                  <a:pt x="1166" y="749"/>
                </a:lnTo>
                <a:lnTo>
                  <a:pt x="1166" y="747"/>
                </a:lnTo>
                <a:lnTo>
                  <a:pt x="1166" y="746"/>
                </a:lnTo>
                <a:lnTo>
                  <a:pt x="1166" y="744"/>
                </a:lnTo>
                <a:lnTo>
                  <a:pt x="1166" y="742"/>
                </a:lnTo>
                <a:lnTo>
                  <a:pt x="1167" y="742"/>
                </a:lnTo>
                <a:lnTo>
                  <a:pt x="1167" y="741"/>
                </a:lnTo>
                <a:lnTo>
                  <a:pt x="1167" y="739"/>
                </a:lnTo>
                <a:lnTo>
                  <a:pt x="1169" y="739"/>
                </a:lnTo>
                <a:lnTo>
                  <a:pt x="1169" y="737"/>
                </a:lnTo>
                <a:lnTo>
                  <a:pt x="1171" y="737"/>
                </a:lnTo>
                <a:lnTo>
                  <a:pt x="1171" y="735"/>
                </a:lnTo>
                <a:lnTo>
                  <a:pt x="1171" y="734"/>
                </a:lnTo>
                <a:lnTo>
                  <a:pt x="1173" y="734"/>
                </a:lnTo>
                <a:lnTo>
                  <a:pt x="1173" y="732"/>
                </a:lnTo>
                <a:lnTo>
                  <a:pt x="1171" y="732"/>
                </a:lnTo>
                <a:lnTo>
                  <a:pt x="1173" y="730"/>
                </a:lnTo>
                <a:lnTo>
                  <a:pt x="1173" y="729"/>
                </a:lnTo>
                <a:lnTo>
                  <a:pt x="1174" y="729"/>
                </a:lnTo>
                <a:lnTo>
                  <a:pt x="1176" y="729"/>
                </a:lnTo>
                <a:lnTo>
                  <a:pt x="1176" y="729"/>
                </a:lnTo>
                <a:lnTo>
                  <a:pt x="1176" y="727"/>
                </a:lnTo>
                <a:lnTo>
                  <a:pt x="1176" y="727"/>
                </a:lnTo>
                <a:lnTo>
                  <a:pt x="1176" y="725"/>
                </a:lnTo>
                <a:lnTo>
                  <a:pt x="1178" y="725"/>
                </a:lnTo>
                <a:lnTo>
                  <a:pt x="1179" y="723"/>
                </a:lnTo>
                <a:lnTo>
                  <a:pt x="1181" y="723"/>
                </a:lnTo>
                <a:lnTo>
                  <a:pt x="1183" y="722"/>
                </a:lnTo>
                <a:lnTo>
                  <a:pt x="1183" y="720"/>
                </a:lnTo>
                <a:lnTo>
                  <a:pt x="1181" y="720"/>
                </a:lnTo>
                <a:lnTo>
                  <a:pt x="1181" y="722"/>
                </a:lnTo>
                <a:lnTo>
                  <a:pt x="1179" y="722"/>
                </a:lnTo>
                <a:lnTo>
                  <a:pt x="1181" y="720"/>
                </a:lnTo>
                <a:lnTo>
                  <a:pt x="1181" y="718"/>
                </a:lnTo>
                <a:lnTo>
                  <a:pt x="1183" y="718"/>
                </a:lnTo>
                <a:lnTo>
                  <a:pt x="1183" y="720"/>
                </a:lnTo>
                <a:lnTo>
                  <a:pt x="1185" y="720"/>
                </a:lnTo>
                <a:lnTo>
                  <a:pt x="1186" y="718"/>
                </a:lnTo>
                <a:lnTo>
                  <a:pt x="1188" y="718"/>
                </a:lnTo>
                <a:lnTo>
                  <a:pt x="1190" y="718"/>
                </a:lnTo>
                <a:lnTo>
                  <a:pt x="1188" y="717"/>
                </a:lnTo>
                <a:lnTo>
                  <a:pt x="1190" y="717"/>
                </a:lnTo>
                <a:lnTo>
                  <a:pt x="1191" y="717"/>
                </a:lnTo>
                <a:lnTo>
                  <a:pt x="1191" y="715"/>
                </a:lnTo>
                <a:lnTo>
                  <a:pt x="1193" y="715"/>
                </a:lnTo>
                <a:lnTo>
                  <a:pt x="1193" y="713"/>
                </a:lnTo>
                <a:lnTo>
                  <a:pt x="1195" y="713"/>
                </a:lnTo>
                <a:lnTo>
                  <a:pt x="1195" y="711"/>
                </a:lnTo>
                <a:lnTo>
                  <a:pt x="1196" y="711"/>
                </a:lnTo>
                <a:lnTo>
                  <a:pt x="1198" y="711"/>
                </a:lnTo>
                <a:lnTo>
                  <a:pt x="1198" y="710"/>
                </a:lnTo>
                <a:lnTo>
                  <a:pt x="1200" y="710"/>
                </a:lnTo>
                <a:lnTo>
                  <a:pt x="1200" y="708"/>
                </a:lnTo>
                <a:lnTo>
                  <a:pt x="1202" y="708"/>
                </a:lnTo>
                <a:lnTo>
                  <a:pt x="1202" y="706"/>
                </a:lnTo>
                <a:lnTo>
                  <a:pt x="1203" y="705"/>
                </a:lnTo>
                <a:lnTo>
                  <a:pt x="1205" y="703"/>
                </a:lnTo>
                <a:lnTo>
                  <a:pt x="1207" y="701"/>
                </a:lnTo>
                <a:lnTo>
                  <a:pt x="1208" y="701"/>
                </a:lnTo>
                <a:lnTo>
                  <a:pt x="1210" y="699"/>
                </a:lnTo>
                <a:lnTo>
                  <a:pt x="1212" y="699"/>
                </a:lnTo>
                <a:lnTo>
                  <a:pt x="1212" y="698"/>
                </a:lnTo>
                <a:lnTo>
                  <a:pt x="1214" y="698"/>
                </a:lnTo>
                <a:lnTo>
                  <a:pt x="1215" y="698"/>
                </a:lnTo>
                <a:lnTo>
                  <a:pt x="1217" y="699"/>
                </a:lnTo>
                <a:lnTo>
                  <a:pt x="1217" y="698"/>
                </a:lnTo>
                <a:lnTo>
                  <a:pt x="1217" y="698"/>
                </a:lnTo>
                <a:lnTo>
                  <a:pt x="1217" y="696"/>
                </a:lnTo>
                <a:lnTo>
                  <a:pt x="1219" y="694"/>
                </a:lnTo>
                <a:lnTo>
                  <a:pt x="1220" y="693"/>
                </a:lnTo>
                <a:lnTo>
                  <a:pt x="1220" y="691"/>
                </a:lnTo>
                <a:lnTo>
                  <a:pt x="1222" y="691"/>
                </a:lnTo>
                <a:lnTo>
                  <a:pt x="1224" y="689"/>
                </a:lnTo>
                <a:lnTo>
                  <a:pt x="1224" y="688"/>
                </a:lnTo>
                <a:lnTo>
                  <a:pt x="1226" y="688"/>
                </a:lnTo>
                <a:lnTo>
                  <a:pt x="1226" y="689"/>
                </a:lnTo>
                <a:lnTo>
                  <a:pt x="1227" y="689"/>
                </a:lnTo>
                <a:lnTo>
                  <a:pt x="1227" y="688"/>
                </a:lnTo>
                <a:lnTo>
                  <a:pt x="1229" y="688"/>
                </a:lnTo>
                <a:lnTo>
                  <a:pt x="1231" y="688"/>
                </a:lnTo>
                <a:lnTo>
                  <a:pt x="1231" y="688"/>
                </a:lnTo>
                <a:lnTo>
                  <a:pt x="1234" y="688"/>
                </a:lnTo>
                <a:lnTo>
                  <a:pt x="1234" y="688"/>
                </a:lnTo>
                <a:lnTo>
                  <a:pt x="1236" y="688"/>
                </a:lnTo>
                <a:lnTo>
                  <a:pt x="1236" y="688"/>
                </a:lnTo>
                <a:lnTo>
                  <a:pt x="1237" y="688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4"/>
                </a:lnTo>
                <a:lnTo>
                  <a:pt x="1234" y="686"/>
                </a:lnTo>
                <a:lnTo>
                  <a:pt x="1232" y="684"/>
                </a:lnTo>
                <a:lnTo>
                  <a:pt x="1234" y="684"/>
                </a:lnTo>
                <a:lnTo>
                  <a:pt x="1236" y="684"/>
                </a:lnTo>
                <a:lnTo>
                  <a:pt x="1236" y="682"/>
                </a:lnTo>
                <a:lnTo>
                  <a:pt x="1236" y="681"/>
                </a:lnTo>
                <a:lnTo>
                  <a:pt x="1237" y="681"/>
                </a:lnTo>
                <a:lnTo>
                  <a:pt x="1239" y="681"/>
                </a:lnTo>
                <a:lnTo>
                  <a:pt x="1239" y="679"/>
                </a:lnTo>
                <a:lnTo>
                  <a:pt x="1237" y="679"/>
                </a:lnTo>
                <a:lnTo>
                  <a:pt x="1236" y="679"/>
                </a:lnTo>
                <a:lnTo>
                  <a:pt x="1236" y="677"/>
                </a:lnTo>
                <a:lnTo>
                  <a:pt x="1237" y="677"/>
                </a:lnTo>
                <a:lnTo>
                  <a:pt x="1237" y="676"/>
                </a:lnTo>
                <a:lnTo>
                  <a:pt x="1239" y="676"/>
                </a:lnTo>
                <a:lnTo>
                  <a:pt x="1239" y="677"/>
                </a:lnTo>
                <a:lnTo>
                  <a:pt x="1241" y="677"/>
                </a:lnTo>
                <a:lnTo>
                  <a:pt x="1239" y="679"/>
                </a:lnTo>
                <a:lnTo>
                  <a:pt x="1241" y="679"/>
                </a:lnTo>
                <a:lnTo>
                  <a:pt x="1243" y="679"/>
                </a:lnTo>
                <a:lnTo>
                  <a:pt x="1244" y="679"/>
                </a:lnTo>
                <a:lnTo>
                  <a:pt x="1244" y="677"/>
                </a:lnTo>
                <a:lnTo>
                  <a:pt x="1246" y="677"/>
                </a:lnTo>
                <a:lnTo>
                  <a:pt x="1246" y="676"/>
                </a:lnTo>
                <a:lnTo>
                  <a:pt x="1248" y="676"/>
                </a:lnTo>
                <a:lnTo>
                  <a:pt x="1248" y="674"/>
                </a:lnTo>
                <a:lnTo>
                  <a:pt x="1249" y="674"/>
                </a:lnTo>
                <a:lnTo>
                  <a:pt x="1249" y="672"/>
                </a:lnTo>
                <a:lnTo>
                  <a:pt x="1251" y="672"/>
                </a:lnTo>
                <a:lnTo>
                  <a:pt x="1251" y="670"/>
                </a:lnTo>
                <a:lnTo>
                  <a:pt x="1249" y="670"/>
                </a:lnTo>
                <a:lnTo>
                  <a:pt x="1248" y="670"/>
                </a:lnTo>
                <a:lnTo>
                  <a:pt x="1246" y="670"/>
                </a:lnTo>
                <a:lnTo>
                  <a:pt x="1246" y="669"/>
                </a:lnTo>
                <a:lnTo>
                  <a:pt x="1244" y="669"/>
                </a:lnTo>
                <a:lnTo>
                  <a:pt x="1244" y="670"/>
                </a:lnTo>
                <a:lnTo>
                  <a:pt x="1243" y="670"/>
                </a:lnTo>
                <a:lnTo>
                  <a:pt x="1243" y="669"/>
                </a:lnTo>
                <a:lnTo>
                  <a:pt x="1243" y="667"/>
                </a:lnTo>
                <a:lnTo>
                  <a:pt x="1244" y="667"/>
                </a:lnTo>
                <a:lnTo>
                  <a:pt x="1244" y="665"/>
                </a:lnTo>
                <a:lnTo>
                  <a:pt x="1246" y="667"/>
                </a:lnTo>
                <a:lnTo>
                  <a:pt x="1248" y="667"/>
                </a:lnTo>
                <a:lnTo>
                  <a:pt x="1246" y="665"/>
                </a:lnTo>
                <a:lnTo>
                  <a:pt x="1248" y="665"/>
                </a:lnTo>
                <a:lnTo>
                  <a:pt x="1249" y="665"/>
                </a:lnTo>
                <a:lnTo>
                  <a:pt x="1249" y="664"/>
                </a:lnTo>
                <a:lnTo>
                  <a:pt x="1249" y="662"/>
                </a:lnTo>
                <a:lnTo>
                  <a:pt x="1251" y="662"/>
                </a:lnTo>
                <a:lnTo>
                  <a:pt x="1251" y="660"/>
                </a:lnTo>
                <a:lnTo>
                  <a:pt x="1249" y="660"/>
                </a:lnTo>
                <a:lnTo>
                  <a:pt x="1251" y="658"/>
                </a:lnTo>
                <a:lnTo>
                  <a:pt x="1251" y="657"/>
                </a:lnTo>
                <a:lnTo>
                  <a:pt x="1251" y="655"/>
                </a:lnTo>
                <a:lnTo>
                  <a:pt x="1249" y="655"/>
                </a:lnTo>
                <a:lnTo>
                  <a:pt x="1248" y="655"/>
                </a:lnTo>
                <a:lnTo>
                  <a:pt x="1246" y="655"/>
                </a:lnTo>
                <a:lnTo>
                  <a:pt x="1246" y="653"/>
                </a:lnTo>
                <a:lnTo>
                  <a:pt x="1244" y="653"/>
                </a:lnTo>
                <a:lnTo>
                  <a:pt x="1244" y="652"/>
                </a:lnTo>
                <a:lnTo>
                  <a:pt x="1246" y="652"/>
                </a:lnTo>
                <a:lnTo>
                  <a:pt x="1244" y="650"/>
                </a:lnTo>
                <a:lnTo>
                  <a:pt x="1243" y="650"/>
                </a:lnTo>
                <a:lnTo>
                  <a:pt x="1244" y="648"/>
                </a:lnTo>
                <a:lnTo>
                  <a:pt x="1244" y="650"/>
                </a:lnTo>
                <a:lnTo>
                  <a:pt x="1246" y="650"/>
                </a:lnTo>
                <a:lnTo>
                  <a:pt x="1246" y="648"/>
                </a:lnTo>
                <a:lnTo>
                  <a:pt x="1248" y="648"/>
                </a:lnTo>
                <a:lnTo>
                  <a:pt x="1248" y="650"/>
                </a:lnTo>
                <a:lnTo>
                  <a:pt x="1249" y="650"/>
                </a:lnTo>
                <a:lnTo>
                  <a:pt x="1249" y="648"/>
                </a:lnTo>
                <a:lnTo>
                  <a:pt x="1251" y="648"/>
                </a:lnTo>
                <a:lnTo>
                  <a:pt x="1251" y="646"/>
                </a:lnTo>
                <a:lnTo>
                  <a:pt x="1249" y="646"/>
                </a:lnTo>
                <a:lnTo>
                  <a:pt x="1249" y="645"/>
                </a:lnTo>
                <a:lnTo>
                  <a:pt x="1248" y="645"/>
                </a:lnTo>
                <a:lnTo>
                  <a:pt x="1248" y="643"/>
                </a:lnTo>
                <a:lnTo>
                  <a:pt x="1249" y="643"/>
                </a:lnTo>
                <a:lnTo>
                  <a:pt x="1249" y="645"/>
                </a:lnTo>
                <a:lnTo>
                  <a:pt x="1251" y="645"/>
                </a:lnTo>
                <a:lnTo>
                  <a:pt x="1253" y="643"/>
                </a:lnTo>
                <a:lnTo>
                  <a:pt x="1253" y="641"/>
                </a:lnTo>
                <a:lnTo>
                  <a:pt x="1251" y="641"/>
                </a:lnTo>
                <a:lnTo>
                  <a:pt x="1251" y="640"/>
                </a:lnTo>
                <a:lnTo>
                  <a:pt x="1251" y="638"/>
                </a:lnTo>
                <a:lnTo>
                  <a:pt x="1249" y="638"/>
                </a:lnTo>
                <a:lnTo>
                  <a:pt x="1248" y="638"/>
                </a:lnTo>
                <a:lnTo>
                  <a:pt x="1248" y="636"/>
                </a:lnTo>
                <a:lnTo>
                  <a:pt x="1246" y="634"/>
                </a:lnTo>
                <a:lnTo>
                  <a:pt x="1246" y="633"/>
                </a:lnTo>
                <a:lnTo>
                  <a:pt x="1248" y="633"/>
                </a:lnTo>
                <a:lnTo>
                  <a:pt x="1248" y="634"/>
                </a:lnTo>
                <a:lnTo>
                  <a:pt x="1248" y="636"/>
                </a:lnTo>
                <a:lnTo>
                  <a:pt x="1249" y="636"/>
                </a:lnTo>
                <a:lnTo>
                  <a:pt x="1251" y="636"/>
                </a:lnTo>
                <a:lnTo>
                  <a:pt x="1251" y="638"/>
                </a:lnTo>
                <a:lnTo>
                  <a:pt x="1253" y="638"/>
                </a:lnTo>
                <a:lnTo>
                  <a:pt x="1253" y="636"/>
                </a:lnTo>
                <a:lnTo>
                  <a:pt x="1253" y="634"/>
                </a:lnTo>
                <a:lnTo>
                  <a:pt x="1251" y="633"/>
                </a:lnTo>
                <a:lnTo>
                  <a:pt x="1251" y="631"/>
                </a:lnTo>
                <a:lnTo>
                  <a:pt x="1253" y="629"/>
                </a:lnTo>
                <a:lnTo>
                  <a:pt x="1251" y="633"/>
                </a:lnTo>
                <a:lnTo>
                  <a:pt x="1253" y="633"/>
                </a:lnTo>
                <a:lnTo>
                  <a:pt x="1255" y="631"/>
                </a:lnTo>
                <a:lnTo>
                  <a:pt x="1255" y="629"/>
                </a:lnTo>
                <a:lnTo>
                  <a:pt x="1255" y="628"/>
                </a:lnTo>
                <a:lnTo>
                  <a:pt x="1255" y="626"/>
                </a:lnTo>
                <a:lnTo>
                  <a:pt x="1256" y="626"/>
                </a:lnTo>
                <a:lnTo>
                  <a:pt x="1256" y="624"/>
                </a:lnTo>
                <a:lnTo>
                  <a:pt x="1258" y="624"/>
                </a:lnTo>
                <a:lnTo>
                  <a:pt x="1258" y="623"/>
                </a:lnTo>
                <a:lnTo>
                  <a:pt x="1256" y="623"/>
                </a:lnTo>
                <a:lnTo>
                  <a:pt x="1256" y="621"/>
                </a:lnTo>
                <a:lnTo>
                  <a:pt x="1258" y="621"/>
                </a:lnTo>
                <a:lnTo>
                  <a:pt x="1258" y="619"/>
                </a:lnTo>
                <a:lnTo>
                  <a:pt x="1258" y="621"/>
                </a:lnTo>
                <a:lnTo>
                  <a:pt x="1258" y="619"/>
                </a:lnTo>
                <a:lnTo>
                  <a:pt x="1260" y="617"/>
                </a:lnTo>
                <a:lnTo>
                  <a:pt x="1260" y="619"/>
                </a:lnTo>
                <a:lnTo>
                  <a:pt x="1261" y="617"/>
                </a:lnTo>
                <a:lnTo>
                  <a:pt x="1261" y="616"/>
                </a:lnTo>
                <a:lnTo>
                  <a:pt x="1263" y="617"/>
                </a:lnTo>
                <a:lnTo>
                  <a:pt x="1265" y="616"/>
                </a:lnTo>
                <a:lnTo>
                  <a:pt x="1265" y="617"/>
                </a:lnTo>
                <a:lnTo>
                  <a:pt x="1263" y="617"/>
                </a:lnTo>
                <a:lnTo>
                  <a:pt x="1261" y="619"/>
                </a:lnTo>
                <a:lnTo>
                  <a:pt x="1260" y="619"/>
                </a:lnTo>
                <a:lnTo>
                  <a:pt x="1260" y="621"/>
                </a:lnTo>
                <a:lnTo>
                  <a:pt x="1258" y="621"/>
                </a:lnTo>
                <a:lnTo>
                  <a:pt x="1258" y="623"/>
                </a:lnTo>
                <a:lnTo>
                  <a:pt x="1260" y="623"/>
                </a:lnTo>
                <a:lnTo>
                  <a:pt x="1260" y="624"/>
                </a:lnTo>
                <a:lnTo>
                  <a:pt x="1258" y="624"/>
                </a:lnTo>
                <a:lnTo>
                  <a:pt x="1258" y="626"/>
                </a:lnTo>
                <a:lnTo>
                  <a:pt x="1258" y="628"/>
                </a:lnTo>
                <a:lnTo>
                  <a:pt x="1258" y="628"/>
                </a:lnTo>
                <a:lnTo>
                  <a:pt x="1256" y="629"/>
                </a:lnTo>
                <a:lnTo>
                  <a:pt x="1258" y="629"/>
                </a:lnTo>
                <a:lnTo>
                  <a:pt x="1258" y="631"/>
                </a:lnTo>
                <a:lnTo>
                  <a:pt x="1256" y="633"/>
                </a:lnTo>
                <a:lnTo>
                  <a:pt x="1256" y="634"/>
                </a:lnTo>
                <a:lnTo>
                  <a:pt x="1256" y="636"/>
                </a:lnTo>
                <a:lnTo>
                  <a:pt x="1258" y="636"/>
                </a:lnTo>
                <a:lnTo>
                  <a:pt x="1258" y="636"/>
                </a:lnTo>
                <a:lnTo>
                  <a:pt x="1258" y="638"/>
                </a:lnTo>
                <a:lnTo>
                  <a:pt x="1258" y="638"/>
                </a:lnTo>
                <a:lnTo>
                  <a:pt x="1258" y="640"/>
                </a:lnTo>
                <a:lnTo>
                  <a:pt x="1258" y="640"/>
                </a:lnTo>
                <a:lnTo>
                  <a:pt x="1258" y="641"/>
                </a:lnTo>
                <a:lnTo>
                  <a:pt x="1258" y="641"/>
                </a:lnTo>
                <a:lnTo>
                  <a:pt x="1258" y="643"/>
                </a:lnTo>
                <a:lnTo>
                  <a:pt x="1258" y="643"/>
                </a:lnTo>
                <a:lnTo>
                  <a:pt x="1258" y="645"/>
                </a:lnTo>
                <a:lnTo>
                  <a:pt x="1256" y="645"/>
                </a:lnTo>
                <a:lnTo>
                  <a:pt x="1256" y="645"/>
                </a:lnTo>
                <a:lnTo>
                  <a:pt x="1255" y="645"/>
                </a:lnTo>
                <a:lnTo>
                  <a:pt x="1255" y="646"/>
                </a:lnTo>
                <a:lnTo>
                  <a:pt x="1255" y="648"/>
                </a:lnTo>
                <a:lnTo>
                  <a:pt x="1256" y="648"/>
                </a:lnTo>
                <a:lnTo>
                  <a:pt x="1256" y="646"/>
                </a:lnTo>
                <a:lnTo>
                  <a:pt x="1258" y="646"/>
                </a:lnTo>
                <a:lnTo>
                  <a:pt x="1258" y="645"/>
                </a:lnTo>
                <a:lnTo>
                  <a:pt x="1258" y="645"/>
                </a:lnTo>
                <a:lnTo>
                  <a:pt x="1260" y="643"/>
                </a:lnTo>
                <a:lnTo>
                  <a:pt x="1260" y="641"/>
                </a:lnTo>
                <a:lnTo>
                  <a:pt x="1261" y="641"/>
                </a:lnTo>
                <a:lnTo>
                  <a:pt x="1261" y="640"/>
                </a:lnTo>
                <a:lnTo>
                  <a:pt x="1263" y="640"/>
                </a:lnTo>
                <a:lnTo>
                  <a:pt x="1263" y="638"/>
                </a:lnTo>
                <a:lnTo>
                  <a:pt x="1265" y="638"/>
                </a:lnTo>
                <a:lnTo>
                  <a:pt x="1267" y="636"/>
                </a:lnTo>
                <a:lnTo>
                  <a:pt x="1267" y="634"/>
                </a:lnTo>
                <a:lnTo>
                  <a:pt x="1268" y="634"/>
                </a:lnTo>
                <a:lnTo>
                  <a:pt x="1268" y="633"/>
                </a:lnTo>
                <a:lnTo>
                  <a:pt x="1267" y="633"/>
                </a:lnTo>
                <a:lnTo>
                  <a:pt x="1267" y="631"/>
                </a:lnTo>
                <a:lnTo>
                  <a:pt x="1268" y="631"/>
                </a:lnTo>
                <a:lnTo>
                  <a:pt x="1268" y="629"/>
                </a:lnTo>
                <a:lnTo>
                  <a:pt x="1268" y="628"/>
                </a:lnTo>
                <a:lnTo>
                  <a:pt x="1267" y="628"/>
                </a:lnTo>
                <a:lnTo>
                  <a:pt x="1267" y="626"/>
                </a:lnTo>
                <a:lnTo>
                  <a:pt x="1267" y="624"/>
                </a:lnTo>
                <a:lnTo>
                  <a:pt x="1267" y="623"/>
                </a:lnTo>
                <a:lnTo>
                  <a:pt x="1268" y="623"/>
                </a:lnTo>
                <a:lnTo>
                  <a:pt x="1268" y="621"/>
                </a:lnTo>
                <a:lnTo>
                  <a:pt x="1267" y="621"/>
                </a:lnTo>
                <a:lnTo>
                  <a:pt x="1267" y="619"/>
                </a:lnTo>
                <a:lnTo>
                  <a:pt x="1267" y="617"/>
                </a:lnTo>
                <a:lnTo>
                  <a:pt x="1268" y="619"/>
                </a:lnTo>
                <a:lnTo>
                  <a:pt x="1268" y="621"/>
                </a:lnTo>
                <a:lnTo>
                  <a:pt x="1270" y="621"/>
                </a:lnTo>
                <a:lnTo>
                  <a:pt x="1270" y="623"/>
                </a:lnTo>
                <a:lnTo>
                  <a:pt x="1272" y="623"/>
                </a:lnTo>
                <a:lnTo>
                  <a:pt x="1273" y="623"/>
                </a:lnTo>
                <a:lnTo>
                  <a:pt x="1272" y="624"/>
                </a:lnTo>
                <a:lnTo>
                  <a:pt x="1272" y="626"/>
                </a:lnTo>
                <a:lnTo>
                  <a:pt x="1273" y="626"/>
                </a:lnTo>
                <a:lnTo>
                  <a:pt x="1273" y="624"/>
                </a:lnTo>
                <a:lnTo>
                  <a:pt x="1275" y="624"/>
                </a:lnTo>
                <a:lnTo>
                  <a:pt x="1275" y="623"/>
                </a:lnTo>
                <a:lnTo>
                  <a:pt x="1277" y="621"/>
                </a:lnTo>
                <a:lnTo>
                  <a:pt x="1279" y="621"/>
                </a:lnTo>
                <a:lnTo>
                  <a:pt x="1279" y="619"/>
                </a:lnTo>
                <a:lnTo>
                  <a:pt x="1280" y="619"/>
                </a:lnTo>
                <a:lnTo>
                  <a:pt x="1280" y="617"/>
                </a:lnTo>
                <a:lnTo>
                  <a:pt x="1282" y="617"/>
                </a:lnTo>
                <a:lnTo>
                  <a:pt x="1282" y="616"/>
                </a:lnTo>
                <a:lnTo>
                  <a:pt x="1284" y="616"/>
                </a:lnTo>
                <a:lnTo>
                  <a:pt x="1284" y="614"/>
                </a:lnTo>
                <a:lnTo>
                  <a:pt x="1284" y="612"/>
                </a:lnTo>
                <a:lnTo>
                  <a:pt x="1285" y="612"/>
                </a:lnTo>
                <a:lnTo>
                  <a:pt x="1285" y="611"/>
                </a:lnTo>
                <a:lnTo>
                  <a:pt x="1287" y="611"/>
                </a:lnTo>
                <a:lnTo>
                  <a:pt x="1287" y="609"/>
                </a:lnTo>
                <a:lnTo>
                  <a:pt x="1287" y="607"/>
                </a:lnTo>
                <a:lnTo>
                  <a:pt x="1289" y="607"/>
                </a:lnTo>
                <a:lnTo>
                  <a:pt x="1289" y="605"/>
                </a:lnTo>
                <a:lnTo>
                  <a:pt x="1289" y="604"/>
                </a:lnTo>
                <a:lnTo>
                  <a:pt x="1287" y="604"/>
                </a:lnTo>
                <a:lnTo>
                  <a:pt x="1285" y="604"/>
                </a:lnTo>
                <a:lnTo>
                  <a:pt x="1287" y="604"/>
                </a:lnTo>
                <a:lnTo>
                  <a:pt x="1289" y="604"/>
                </a:lnTo>
                <a:lnTo>
                  <a:pt x="1290" y="604"/>
                </a:lnTo>
                <a:lnTo>
                  <a:pt x="1290" y="602"/>
                </a:lnTo>
                <a:lnTo>
                  <a:pt x="1292" y="602"/>
                </a:lnTo>
                <a:lnTo>
                  <a:pt x="1292" y="604"/>
                </a:lnTo>
                <a:lnTo>
                  <a:pt x="1294" y="604"/>
                </a:lnTo>
                <a:lnTo>
                  <a:pt x="1296" y="604"/>
                </a:lnTo>
                <a:lnTo>
                  <a:pt x="1296" y="602"/>
                </a:lnTo>
                <a:lnTo>
                  <a:pt x="1297" y="602"/>
                </a:lnTo>
                <a:lnTo>
                  <a:pt x="1299" y="602"/>
                </a:lnTo>
                <a:lnTo>
                  <a:pt x="1299" y="604"/>
                </a:lnTo>
                <a:lnTo>
                  <a:pt x="1299" y="602"/>
                </a:lnTo>
                <a:lnTo>
                  <a:pt x="1301" y="602"/>
                </a:lnTo>
                <a:lnTo>
                  <a:pt x="1301" y="600"/>
                </a:lnTo>
                <a:lnTo>
                  <a:pt x="1302" y="602"/>
                </a:lnTo>
                <a:lnTo>
                  <a:pt x="1304" y="600"/>
                </a:lnTo>
                <a:lnTo>
                  <a:pt x="1306" y="600"/>
                </a:lnTo>
                <a:lnTo>
                  <a:pt x="1308" y="600"/>
                </a:lnTo>
                <a:lnTo>
                  <a:pt x="1309" y="599"/>
                </a:lnTo>
                <a:lnTo>
                  <a:pt x="1308" y="599"/>
                </a:lnTo>
                <a:lnTo>
                  <a:pt x="1306" y="599"/>
                </a:lnTo>
                <a:lnTo>
                  <a:pt x="1308" y="597"/>
                </a:lnTo>
                <a:lnTo>
                  <a:pt x="1306" y="597"/>
                </a:lnTo>
                <a:lnTo>
                  <a:pt x="1304" y="599"/>
                </a:lnTo>
                <a:lnTo>
                  <a:pt x="1302" y="599"/>
                </a:lnTo>
                <a:lnTo>
                  <a:pt x="1301" y="599"/>
                </a:lnTo>
                <a:lnTo>
                  <a:pt x="1299" y="599"/>
                </a:lnTo>
                <a:lnTo>
                  <a:pt x="1299" y="599"/>
                </a:lnTo>
                <a:lnTo>
                  <a:pt x="1297" y="599"/>
                </a:lnTo>
                <a:lnTo>
                  <a:pt x="1296" y="599"/>
                </a:lnTo>
                <a:lnTo>
                  <a:pt x="1296" y="597"/>
                </a:lnTo>
                <a:lnTo>
                  <a:pt x="1297" y="597"/>
                </a:lnTo>
                <a:lnTo>
                  <a:pt x="1299" y="595"/>
                </a:lnTo>
                <a:lnTo>
                  <a:pt x="1299" y="595"/>
                </a:lnTo>
                <a:lnTo>
                  <a:pt x="1301" y="595"/>
                </a:lnTo>
                <a:lnTo>
                  <a:pt x="1302" y="595"/>
                </a:lnTo>
                <a:lnTo>
                  <a:pt x="1302" y="593"/>
                </a:lnTo>
                <a:lnTo>
                  <a:pt x="1304" y="593"/>
                </a:lnTo>
                <a:lnTo>
                  <a:pt x="1306" y="593"/>
                </a:lnTo>
                <a:lnTo>
                  <a:pt x="1308" y="593"/>
                </a:lnTo>
                <a:lnTo>
                  <a:pt x="1309" y="593"/>
                </a:lnTo>
                <a:lnTo>
                  <a:pt x="1311" y="593"/>
                </a:lnTo>
                <a:lnTo>
                  <a:pt x="1313" y="593"/>
                </a:lnTo>
                <a:lnTo>
                  <a:pt x="1314" y="593"/>
                </a:lnTo>
                <a:lnTo>
                  <a:pt x="1316" y="593"/>
                </a:lnTo>
                <a:lnTo>
                  <a:pt x="1318" y="593"/>
                </a:lnTo>
                <a:lnTo>
                  <a:pt x="1320" y="593"/>
                </a:lnTo>
                <a:lnTo>
                  <a:pt x="1320" y="592"/>
                </a:lnTo>
                <a:lnTo>
                  <a:pt x="1321" y="592"/>
                </a:lnTo>
                <a:lnTo>
                  <a:pt x="1321" y="590"/>
                </a:lnTo>
                <a:lnTo>
                  <a:pt x="1321" y="588"/>
                </a:lnTo>
                <a:lnTo>
                  <a:pt x="1321" y="587"/>
                </a:lnTo>
                <a:lnTo>
                  <a:pt x="1323" y="587"/>
                </a:lnTo>
                <a:lnTo>
                  <a:pt x="1323" y="588"/>
                </a:lnTo>
                <a:lnTo>
                  <a:pt x="1325" y="587"/>
                </a:lnTo>
                <a:lnTo>
                  <a:pt x="1325" y="588"/>
                </a:lnTo>
                <a:lnTo>
                  <a:pt x="1323" y="588"/>
                </a:lnTo>
                <a:lnTo>
                  <a:pt x="1321" y="590"/>
                </a:lnTo>
                <a:lnTo>
                  <a:pt x="1323" y="590"/>
                </a:lnTo>
                <a:lnTo>
                  <a:pt x="1325" y="590"/>
                </a:lnTo>
                <a:lnTo>
                  <a:pt x="1326" y="590"/>
                </a:lnTo>
                <a:lnTo>
                  <a:pt x="1326" y="588"/>
                </a:lnTo>
                <a:lnTo>
                  <a:pt x="1328" y="588"/>
                </a:lnTo>
                <a:lnTo>
                  <a:pt x="1330" y="588"/>
                </a:lnTo>
                <a:lnTo>
                  <a:pt x="1328" y="590"/>
                </a:lnTo>
                <a:lnTo>
                  <a:pt x="1328" y="592"/>
                </a:lnTo>
                <a:lnTo>
                  <a:pt x="1330" y="590"/>
                </a:lnTo>
                <a:lnTo>
                  <a:pt x="1331" y="590"/>
                </a:lnTo>
                <a:lnTo>
                  <a:pt x="1333" y="590"/>
                </a:lnTo>
                <a:lnTo>
                  <a:pt x="1333" y="588"/>
                </a:lnTo>
                <a:lnTo>
                  <a:pt x="1331" y="588"/>
                </a:lnTo>
                <a:lnTo>
                  <a:pt x="1331" y="587"/>
                </a:lnTo>
                <a:lnTo>
                  <a:pt x="1331" y="585"/>
                </a:lnTo>
                <a:lnTo>
                  <a:pt x="1330" y="585"/>
                </a:lnTo>
                <a:lnTo>
                  <a:pt x="1330" y="583"/>
                </a:lnTo>
                <a:lnTo>
                  <a:pt x="1331" y="583"/>
                </a:lnTo>
                <a:lnTo>
                  <a:pt x="1331" y="581"/>
                </a:lnTo>
                <a:lnTo>
                  <a:pt x="1331" y="580"/>
                </a:lnTo>
                <a:lnTo>
                  <a:pt x="1330" y="580"/>
                </a:lnTo>
                <a:lnTo>
                  <a:pt x="1328" y="580"/>
                </a:lnTo>
                <a:lnTo>
                  <a:pt x="1328" y="578"/>
                </a:lnTo>
                <a:lnTo>
                  <a:pt x="1330" y="578"/>
                </a:lnTo>
                <a:lnTo>
                  <a:pt x="1330" y="576"/>
                </a:lnTo>
                <a:lnTo>
                  <a:pt x="1331" y="576"/>
                </a:lnTo>
                <a:lnTo>
                  <a:pt x="1331" y="575"/>
                </a:lnTo>
                <a:lnTo>
                  <a:pt x="1333" y="575"/>
                </a:lnTo>
                <a:lnTo>
                  <a:pt x="1335" y="575"/>
                </a:lnTo>
                <a:lnTo>
                  <a:pt x="1335" y="573"/>
                </a:lnTo>
                <a:lnTo>
                  <a:pt x="1333" y="573"/>
                </a:lnTo>
                <a:lnTo>
                  <a:pt x="1333" y="571"/>
                </a:lnTo>
                <a:lnTo>
                  <a:pt x="1333" y="569"/>
                </a:lnTo>
                <a:lnTo>
                  <a:pt x="1335" y="569"/>
                </a:lnTo>
                <a:lnTo>
                  <a:pt x="1335" y="568"/>
                </a:lnTo>
                <a:lnTo>
                  <a:pt x="1335" y="566"/>
                </a:lnTo>
                <a:lnTo>
                  <a:pt x="1337" y="566"/>
                </a:lnTo>
                <a:lnTo>
                  <a:pt x="1338" y="566"/>
                </a:lnTo>
                <a:lnTo>
                  <a:pt x="1338" y="564"/>
                </a:lnTo>
                <a:lnTo>
                  <a:pt x="1338" y="563"/>
                </a:lnTo>
                <a:lnTo>
                  <a:pt x="1340" y="563"/>
                </a:lnTo>
                <a:lnTo>
                  <a:pt x="1340" y="563"/>
                </a:lnTo>
                <a:lnTo>
                  <a:pt x="1340" y="563"/>
                </a:lnTo>
                <a:lnTo>
                  <a:pt x="1342" y="563"/>
                </a:lnTo>
                <a:lnTo>
                  <a:pt x="1342" y="561"/>
                </a:lnTo>
                <a:lnTo>
                  <a:pt x="1342" y="559"/>
                </a:lnTo>
                <a:lnTo>
                  <a:pt x="1343" y="559"/>
                </a:lnTo>
                <a:lnTo>
                  <a:pt x="1343" y="558"/>
                </a:lnTo>
                <a:lnTo>
                  <a:pt x="1345" y="558"/>
                </a:lnTo>
                <a:lnTo>
                  <a:pt x="1347" y="558"/>
                </a:lnTo>
                <a:lnTo>
                  <a:pt x="1349" y="556"/>
                </a:lnTo>
                <a:lnTo>
                  <a:pt x="1349" y="558"/>
                </a:lnTo>
                <a:lnTo>
                  <a:pt x="1350" y="556"/>
                </a:lnTo>
                <a:lnTo>
                  <a:pt x="1350" y="558"/>
                </a:lnTo>
                <a:lnTo>
                  <a:pt x="1352" y="556"/>
                </a:lnTo>
                <a:lnTo>
                  <a:pt x="1354" y="556"/>
                </a:lnTo>
                <a:lnTo>
                  <a:pt x="1355" y="556"/>
                </a:lnTo>
                <a:lnTo>
                  <a:pt x="1357" y="554"/>
                </a:lnTo>
                <a:lnTo>
                  <a:pt x="1357" y="552"/>
                </a:lnTo>
                <a:lnTo>
                  <a:pt x="1359" y="551"/>
                </a:lnTo>
                <a:lnTo>
                  <a:pt x="1359" y="549"/>
                </a:lnTo>
                <a:lnTo>
                  <a:pt x="1361" y="549"/>
                </a:lnTo>
                <a:lnTo>
                  <a:pt x="1362" y="547"/>
                </a:lnTo>
                <a:lnTo>
                  <a:pt x="1362" y="549"/>
                </a:lnTo>
                <a:lnTo>
                  <a:pt x="1361" y="551"/>
                </a:lnTo>
                <a:lnTo>
                  <a:pt x="1362" y="551"/>
                </a:lnTo>
                <a:lnTo>
                  <a:pt x="1362" y="552"/>
                </a:lnTo>
                <a:lnTo>
                  <a:pt x="1364" y="552"/>
                </a:lnTo>
                <a:lnTo>
                  <a:pt x="1366" y="552"/>
                </a:lnTo>
                <a:lnTo>
                  <a:pt x="1367" y="551"/>
                </a:lnTo>
                <a:lnTo>
                  <a:pt x="1367" y="549"/>
                </a:lnTo>
                <a:lnTo>
                  <a:pt x="1369" y="549"/>
                </a:lnTo>
                <a:lnTo>
                  <a:pt x="1369" y="551"/>
                </a:lnTo>
                <a:lnTo>
                  <a:pt x="1371" y="551"/>
                </a:lnTo>
                <a:lnTo>
                  <a:pt x="1371" y="549"/>
                </a:lnTo>
                <a:lnTo>
                  <a:pt x="1371" y="547"/>
                </a:lnTo>
                <a:lnTo>
                  <a:pt x="1373" y="547"/>
                </a:lnTo>
                <a:lnTo>
                  <a:pt x="1373" y="549"/>
                </a:lnTo>
                <a:lnTo>
                  <a:pt x="1374" y="549"/>
                </a:lnTo>
                <a:lnTo>
                  <a:pt x="1374" y="547"/>
                </a:lnTo>
                <a:lnTo>
                  <a:pt x="1376" y="547"/>
                </a:lnTo>
                <a:lnTo>
                  <a:pt x="1378" y="547"/>
                </a:lnTo>
                <a:lnTo>
                  <a:pt x="1379" y="547"/>
                </a:lnTo>
                <a:lnTo>
                  <a:pt x="1381" y="546"/>
                </a:lnTo>
                <a:lnTo>
                  <a:pt x="1381" y="544"/>
                </a:lnTo>
                <a:lnTo>
                  <a:pt x="1381" y="544"/>
                </a:lnTo>
                <a:lnTo>
                  <a:pt x="1381" y="542"/>
                </a:lnTo>
                <a:lnTo>
                  <a:pt x="1381" y="542"/>
                </a:lnTo>
                <a:lnTo>
                  <a:pt x="1381" y="544"/>
                </a:lnTo>
                <a:lnTo>
                  <a:pt x="1383" y="542"/>
                </a:lnTo>
                <a:lnTo>
                  <a:pt x="1381" y="540"/>
                </a:lnTo>
                <a:lnTo>
                  <a:pt x="1381" y="539"/>
                </a:lnTo>
                <a:lnTo>
                  <a:pt x="1383" y="539"/>
                </a:lnTo>
                <a:lnTo>
                  <a:pt x="1383" y="540"/>
                </a:lnTo>
                <a:lnTo>
                  <a:pt x="1384" y="540"/>
                </a:lnTo>
                <a:lnTo>
                  <a:pt x="1386" y="540"/>
                </a:lnTo>
                <a:lnTo>
                  <a:pt x="1388" y="540"/>
                </a:lnTo>
                <a:lnTo>
                  <a:pt x="1390" y="540"/>
                </a:lnTo>
                <a:lnTo>
                  <a:pt x="1391" y="539"/>
                </a:lnTo>
                <a:lnTo>
                  <a:pt x="1391" y="537"/>
                </a:lnTo>
                <a:lnTo>
                  <a:pt x="1393" y="537"/>
                </a:lnTo>
                <a:lnTo>
                  <a:pt x="1393" y="539"/>
                </a:lnTo>
                <a:lnTo>
                  <a:pt x="1395" y="539"/>
                </a:lnTo>
                <a:lnTo>
                  <a:pt x="1396" y="539"/>
                </a:lnTo>
                <a:lnTo>
                  <a:pt x="1396" y="537"/>
                </a:lnTo>
                <a:lnTo>
                  <a:pt x="1398" y="537"/>
                </a:lnTo>
                <a:lnTo>
                  <a:pt x="1402" y="535"/>
                </a:lnTo>
                <a:lnTo>
                  <a:pt x="1403" y="535"/>
                </a:lnTo>
                <a:lnTo>
                  <a:pt x="1405" y="534"/>
                </a:lnTo>
                <a:lnTo>
                  <a:pt x="1407" y="534"/>
                </a:lnTo>
                <a:lnTo>
                  <a:pt x="1408" y="534"/>
                </a:lnTo>
                <a:lnTo>
                  <a:pt x="1408" y="532"/>
                </a:lnTo>
                <a:lnTo>
                  <a:pt x="1410" y="532"/>
                </a:lnTo>
                <a:lnTo>
                  <a:pt x="1410" y="530"/>
                </a:lnTo>
                <a:lnTo>
                  <a:pt x="1410" y="528"/>
                </a:lnTo>
                <a:lnTo>
                  <a:pt x="1412" y="530"/>
                </a:lnTo>
                <a:lnTo>
                  <a:pt x="1412" y="532"/>
                </a:lnTo>
                <a:lnTo>
                  <a:pt x="1410" y="532"/>
                </a:lnTo>
                <a:lnTo>
                  <a:pt x="1410" y="534"/>
                </a:lnTo>
                <a:lnTo>
                  <a:pt x="1408" y="534"/>
                </a:lnTo>
                <a:lnTo>
                  <a:pt x="1408" y="535"/>
                </a:lnTo>
                <a:lnTo>
                  <a:pt x="1407" y="535"/>
                </a:lnTo>
                <a:lnTo>
                  <a:pt x="1405" y="537"/>
                </a:lnTo>
                <a:lnTo>
                  <a:pt x="1407" y="537"/>
                </a:lnTo>
                <a:lnTo>
                  <a:pt x="1408" y="537"/>
                </a:lnTo>
                <a:lnTo>
                  <a:pt x="1410" y="539"/>
                </a:lnTo>
                <a:lnTo>
                  <a:pt x="1410" y="537"/>
                </a:lnTo>
                <a:lnTo>
                  <a:pt x="1412" y="537"/>
                </a:lnTo>
                <a:lnTo>
                  <a:pt x="1414" y="537"/>
                </a:lnTo>
                <a:lnTo>
                  <a:pt x="1415" y="537"/>
                </a:lnTo>
                <a:lnTo>
                  <a:pt x="1417" y="537"/>
                </a:lnTo>
                <a:lnTo>
                  <a:pt x="1419" y="537"/>
                </a:lnTo>
                <a:lnTo>
                  <a:pt x="1420" y="537"/>
                </a:lnTo>
                <a:lnTo>
                  <a:pt x="1420" y="539"/>
                </a:lnTo>
                <a:lnTo>
                  <a:pt x="1419" y="539"/>
                </a:lnTo>
                <a:lnTo>
                  <a:pt x="1417" y="539"/>
                </a:lnTo>
                <a:lnTo>
                  <a:pt x="1415" y="539"/>
                </a:lnTo>
                <a:lnTo>
                  <a:pt x="1414" y="539"/>
                </a:lnTo>
                <a:lnTo>
                  <a:pt x="1412" y="540"/>
                </a:lnTo>
                <a:lnTo>
                  <a:pt x="1412" y="542"/>
                </a:lnTo>
                <a:lnTo>
                  <a:pt x="1412" y="544"/>
                </a:lnTo>
                <a:lnTo>
                  <a:pt x="1410" y="544"/>
                </a:lnTo>
                <a:lnTo>
                  <a:pt x="1412" y="542"/>
                </a:lnTo>
                <a:lnTo>
                  <a:pt x="1410" y="542"/>
                </a:lnTo>
                <a:lnTo>
                  <a:pt x="1410" y="540"/>
                </a:lnTo>
                <a:lnTo>
                  <a:pt x="1410" y="539"/>
                </a:lnTo>
                <a:lnTo>
                  <a:pt x="1408" y="539"/>
                </a:lnTo>
                <a:lnTo>
                  <a:pt x="1407" y="540"/>
                </a:lnTo>
                <a:lnTo>
                  <a:pt x="1405" y="540"/>
                </a:lnTo>
                <a:lnTo>
                  <a:pt x="1402" y="542"/>
                </a:lnTo>
                <a:lnTo>
                  <a:pt x="1400" y="542"/>
                </a:lnTo>
                <a:lnTo>
                  <a:pt x="1400" y="544"/>
                </a:lnTo>
                <a:lnTo>
                  <a:pt x="1398" y="544"/>
                </a:lnTo>
                <a:lnTo>
                  <a:pt x="1396" y="544"/>
                </a:lnTo>
                <a:lnTo>
                  <a:pt x="1395" y="546"/>
                </a:lnTo>
                <a:lnTo>
                  <a:pt x="1393" y="546"/>
                </a:lnTo>
                <a:lnTo>
                  <a:pt x="1393" y="547"/>
                </a:lnTo>
                <a:lnTo>
                  <a:pt x="1391" y="547"/>
                </a:lnTo>
                <a:lnTo>
                  <a:pt x="1390" y="549"/>
                </a:lnTo>
                <a:lnTo>
                  <a:pt x="1390" y="551"/>
                </a:lnTo>
                <a:lnTo>
                  <a:pt x="1388" y="551"/>
                </a:lnTo>
                <a:lnTo>
                  <a:pt x="1388" y="552"/>
                </a:lnTo>
                <a:lnTo>
                  <a:pt x="1386" y="554"/>
                </a:lnTo>
                <a:lnTo>
                  <a:pt x="1386" y="556"/>
                </a:lnTo>
                <a:lnTo>
                  <a:pt x="1384" y="556"/>
                </a:lnTo>
                <a:lnTo>
                  <a:pt x="1384" y="558"/>
                </a:lnTo>
                <a:lnTo>
                  <a:pt x="1384" y="559"/>
                </a:lnTo>
                <a:lnTo>
                  <a:pt x="1384" y="561"/>
                </a:lnTo>
                <a:lnTo>
                  <a:pt x="1386" y="561"/>
                </a:lnTo>
                <a:lnTo>
                  <a:pt x="1388" y="561"/>
                </a:lnTo>
                <a:lnTo>
                  <a:pt x="1388" y="563"/>
                </a:lnTo>
                <a:lnTo>
                  <a:pt x="1386" y="563"/>
                </a:lnTo>
                <a:lnTo>
                  <a:pt x="1388" y="563"/>
                </a:lnTo>
                <a:lnTo>
                  <a:pt x="1388" y="564"/>
                </a:lnTo>
                <a:lnTo>
                  <a:pt x="1390" y="563"/>
                </a:lnTo>
                <a:lnTo>
                  <a:pt x="1391" y="563"/>
                </a:lnTo>
                <a:lnTo>
                  <a:pt x="1391" y="563"/>
                </a:lnTo>
                <a:lnTo>
                  <a:pt x="1391" y="561"/>
                </a:lnTo>
                <a:lnTo>
                  <a:pt x="1393" y="561"/>
                </a:lnTo>
                <a:lnTo>
                  <a:pt x="1395" y="561"/>
                </a:lnTo>
                <a:lnTo>
                  <a:pt x="1393" y="563"/>
                </a:lnTo>
                <a:lnTo>
                  <a:pt x="1395" y="563"/>
                </a:lnTo>
                <a:lnTo>
                  <a:pt x="1396" y="563"/>
                </a:lnTo>
                <a:lnTo>
                  <a:pt x="1396" y="561"/>
                </a:lnTo>
                <a:lnTo>
                  <a:pt x="1398" y="561"/>
                </a:lnTo>
                <a:lnTo>
                  <a:pt x="1398" y="559"/>
                </a:lnTo>
                <a:lnTo>
                  <a:pt x="1400" y="559"/>
                </a:lnTo>
                <a:lnTo>
                  <a:pt x="1400" y="558"/>
                </a:lnTo>
                <a:lnTo>
                  <a:pt x="1402" y="558"/>
                </a:lnTo>
                <a:lnTo>
                  <a:pt x="1403" y="556"/>
                </a:lnTo>
                <a:lnTo>
                  <a:pt x="1405" y="554"/>
                </a:lnTo>
                <a:lnTo>
                  <a:pt x="1407" y="554"/>
                </a:lnTo>
                <a:lnTo>
                  <a:pt x="1407" y="552"/>
                </a:lnTo>
                <a:lnTo>
                  <a:pt x="1407" y="551"/>
                </a:lnTo>
                <a:lnTo>
                  <a:pt x="1407" y="549"/>
                </a:lnTo>
                <a:lnTo>
                  <a:pt x="1408" y="551"/>
                </a:lnTo>
                <a:lnTo>
                  <a:pt x="1410" y="551"/>
                </a:lnTo>
                <a:lnTo>
                  <a:pt x="1410" y="549"/>
                </a:lnTo>
                <a:lnTo>
                  <a:pt x="1412" y="549"/>
                </a:lnTo>
                <a:lnTo>
                  <a:pt x="1412" y="551"/>
                </a:lnTo>
                <a:lnTo>
                  <a:pt x="1414" y="551"/>
                </a:lnTo>
                <a:lnTo>
                  <a:pt x="1415" y="551"/>
                </a:lnTo>
                <a:lnTo>
                  <a:pt x="1415" y="549"/>
                </a:lnTo>
                <a:lnTo>
                  <a:pt x="1417" y="549"/>
                </a:lnTo>
                <a:lnTo>
                  <a:pt x="1419" y="549"/>
                </a:lnTo>
                <a:lnTo>
                  <a:pt x="1420" y="549"/>
                </a:lnTo>
                <a:lnTo>
                  <a:pt x="1422" y="549"/>
                </a:lnTo>
                <a:lnTo>
                  <a:pt x="1422" y="547"/>
                </a:lnTo>
                <a:lnTo>
                  <a:pt x="1422" y="547"/>
                </a:lnTo>
                <a:lnTo>
                  <a:pt x="1424" y="547"/>
                </a:lnTo>
                <a:lnTo>
                  <a:pt x="1424" y="546"/>
                </a:lnTo>
                <a:lnTo>
                  <a:pt x="1425" y="546"/>
                </a:lnTo>
                <a:lnTo>
                  <a:pt x="1427" y="546"/>
                </a:lnTo>
                <a:lnTo>
                  <a:pt x="1429" y="546"/>
                </a:lnTo>
                <a:lnTo>
                  <a:pt x="1429" y="544"/>
                </a:lnTo>
                <a:lnTo>
                  <a:pt x="1431" y="544"/>
                </a:lnTo>
                <a:lnTo>
                  <a:pt x="1432" y="544"/>
                </a:lnTo>
                <a:lnTo>
                  <a:pt x="1434" y="544"/>
                </a:lnTo>
                <a:lnTo>
                  <a:pt x="1434" y="542"/>
                </a:lnTo>
                <a:lnTo>
                  <a:pt x="1436" y="542"/>
                </a:lnTo>
                <a:lnTo>
                  <a:pt x="1437" y="542"/>
                </a:lnTo>
                <a:lnTo>
                  <a:pt x="1439" y="542"/>
                </a:lnTo>
                <a:lnTo>
                  <a:pt x="1439" y="540"/>
                </a:lnTo>
                <a:lnTo>
                  <a:pt x="1441" y="540"/>
                </a:lnTo>
                <a:lnTo>
                  <a:pt x="1443" y="540"/>
                </a:lnTo>
                <a:lnTo>
                  <a:pt x="1444" y="540"/>
                </a:lnTo>
                <a:lnTo>
                  <a:pt x="1444" y="539"/>
                </a:lnTo>
                <a:lnTo>
                  <a:pt x="1443" y="539"/>
                </a:lnTo>
                <a:lnTo>
                  <a:pt x="1441" y="539"/>
                </a:lnTo>
                <a:lnTo>
                  <a:pt x="1441" y="537"/>
                </a:lnTo>
                <a:lnTo>
                  <a:pt x="1443" y="537"/>
                </a:lnTo>
                <a:lnTo>
                  <a:pt x="1441" y="535"/>
                </a:lnTo>
                <a:lnTo>
                  <a:pt x="1443" y="535"/>
                </a:lnTo>
                <a:lnTo>
                  <a:pt x="1444" y="535"/>
                </a:lnTo>
                <a:lnTo>
                  <a:pt x="1444" y="537"/>
                </a:lnTo>
                <a:lnTo>
                  <a:pt x="1446" y="537"/>
                </a:lnTo>
                <a:lnTo>
                  <a:pt x="1446" y="535"/>
                </a:lnTo>
                <a:lnTo>
                  <a:pt x="1448" y="535"/>
                </a:lnTo>
                <a:lnTo>
                  <a:pt x="1449" y="535"/>
                </a:lnTo>
                <a:lnTo>
                  <a:pt x="1451" y="535"/>
                </a:lnTo>
                <a:lnTo>
                  <a:pt x="1453" y="535"/>
                </a:lnTo>
                <a:lnTo>
                  <a:pt x="1453" y="534"/>
                </a:lnTo>
                <a:lnTo>
                  <a:pt x="1455" y="534"/>
                </a:lnTo>
                <a:lnTo>
                  <a:pt x="1456" y="534"/>
                </a:lnTo>
                <a:lnTo>
                  <a:pt x="1456" y="532"/>
                </a:lnTo>
                <a:lnTo>
                  <a:pt x="1458" y="532"/>
                </a:lnTo>
                <a:lnTo>
                  <a:pt x="1458" y="530"/>
                </a:lnTo>
                <a:lnTo>
                  <a:pt x="1458" y="528"/>
                </a:lnTo>
                <a:lnTo>
                  <a:pt x="1460" y="528"/>
                </a:lnTo>
                <a:lnTo>
                  <a:pt x="1460" y="527"/>
                </a:lnTo>
                <a:lnTo>
                  <a:pt x="1458" y="527"/>
                </a:lnTo>
                <a:lnTo>
                  <a:pt x="1456" y="527"/>
                </a:lnTo>
                <a:lnTo>
                  <a:pt x="1456" y="525"/>
                </a:lnTo>
                <a:lnTo>
                  <a:pt x="1455" y="525"/>
                </a:lnTo>
                <a:lnTo>
                  <a:pt x="1453" y="527"/>
                </a:lnTo>
                <a:lnTo>
                  <a:pt x="1455" y="527"/>
                </a:lnTo>
                <a:lnTo>
                  <a:pt x="1453" y="528"/>
                </a:lnTo>
                <a:lnTo>
                  <a:pt x="1451" y="528"/>
                </a:lnTo>
                <a:lnTo>
                  <a:pt x="1451" y="530"/>
                </a:lnTo>
                <a:lnTo>
                  <a:pt x="1451" y="532"/>
                </a:lnTo>
                <a:lnTo>
                  <a:pt x="1449" y="532"/>
                </a:lnTo>
                <a:lnTo>
                  <a:pt x="1449" y="534"/>
                </a:lnTo>
                <a:lnTo>
                  <a:pt x="1448" y="534"/>
                </a:lnTo>
                <a:lnTo>
                  <a:pt x="1446" y="534"/>
                </a:lnTo>
                <a:lnTo>
                  <a:pt x="1444" y="534"/>
                </a:lnTo>
                <a:lnTo>
                  <a:pt x="1444" y="532"/>
                </a:lnTo>
                <a:lnTo>
                  <a:pt x="1446" y="532"/>
                </a:lnTo>
                <a:lnTo>
                  <a:pt x="1446" y="530"/>
                </a:lnTo>
                <a:lnTo>
                  <a:pt x="1448" y="530"/>
                </a:lnTo>
                <a:lnTo>
                  <a:pt x="1449" y="530"/>
                </a:lnTo>
                <a:lnTo>
                  <a:pt x="1449" y="528"/>
                </a:lnTo>
                <a:lnTo>
                  <a:pt x="1451" y="528"/>
                </a:lnTo>
                <a:lnTo>
                  <a:pt x="1451" y="527"/>
                </a:lnTo>
                <a:lnTo>
                  <a:pt x="1455" y="525"/>
                </a:lnTo>
                <a:lnTo>
                  <a:pt x="1455" y="523"/>
                </a:lnTo>
                <a:lnTo>
                  <a:pt x="1456" y="522"/>
                </a:lnTo>
                <a:lnTo>
                  <a:pt x="1456" y="522"/>
                </a:lnTo>
                <a:lnTo>
                  <a:pt x="1458" y="522"/>
                </a:lnTo>
                <a:lnTo>
                  <a:pt x="1458" y="520"/>
                </a:lnTo>
                <a:lnTo>
                  <a:pt x="1458" y="518"/>
                </a:lnTo>
                <a:lnTo>
                  <a:pt x="1456" y="518"/>
                </a:lnTo>
                <a:lnTo>
                  <a:pt x="1456" y="516"/>
                </a:lnTo>
                <a:lnTo>
                  <a:pt x="1455" y="518"/>
                </a:lnTo>
                <a:lnTo>
                  <a:pt x="1453" y="518"/>
                </a:lnTo>
                <a:lnTo>
                  <a:pt x="1451" y="520"/>
                </a:lnTo>
                <a:lnTo>
                  <a:pt x="1451" y="522"/>
                </a:lnTo>
                <a:lnTo>
                  <a:pt x="1449" y="522"/>
                </a:lnTo>
                <a:lnTo>
                  <a:pt x="1449" y="522"/>
                </a:lnTo>
                <a:lnTo>
                  <a:pt x="1448" y="522"/>
                </a:lnTo>
                <a:lnTo>
                  <a:pt x="1448" y="523"/>
                </a:lnTo>
                <a:lnTo>
                  <a:pt x="1446" y="525"/>
                </a:lnTo>
                <a:lnTo>
                  <a:pt x="1444" y="527"/>
                </a:lnTo>
                <a:lnTo>
                  <a:pt x="1443" y="527"/>
                </a:lnTo>
                <a:lnTo>
                  <a:pt x="1443" y="528"/>
                </a:lnTo>
                <a:lnTo>
                  <a:pt x="1441" y="528"/>
                </a:lnTo>
                <a:lnTo>
                  <a:pt x="1441" y="530"/>
                </a:lnTo>
                <a:lnTo>
                  <a:pt x="1441" y="532"/>
                </a:lnTo>
                <a:lnTo>
                  <a:pt x="1441" y="534"/>
                </a:lnTo>
                <a:lnTo>
                  <a:pt x="1439" y="534"/>
                </a:lnTo>
                <a:lnTo>
                  <a:pt x="1439" y="535"/>
                </a:lnTo>
                <a:lnTo>
                  <a:pt x="1437" y="535"/>
                </a:lnTo>
                <a:lnTo>
                  <a:pt x="1437" y="534"/>
                </a:lnTo>
                <a:lnTo>
                  <a:pt x="1436" y="534"/>
                </a:lnTo>
                <a:lnTo>
                  <a:pt x="1436" y="532"/>
                </a:lnTo>
                <a:lnTo>
                  <a:pt x="1432" y="534"/>
                </a:lnTo>
                <a:lnTo>
                  <a:pt x="1431" y="534"/>
                </a:lnTo>
                <a:lnTo>
                  <a:pt x="1431" y="535"/>
                </a:lnTo>
                <a:lnTo>
                  <a:pt x="1429" y="535"/>
                </a:lnTo>
                <a:lnTo>
                  <a:pt x="1429" y="534"/>
                </a:lnTo>
                <a:lnTo>
                  <a:pt x="1429" y="532"/>
                </a:lnTo>
                <a:lnTo>
                  <a:pt x="1427" y="532"/>
                </a:lnTo>
                <a:lnTo>
                  <a:pt x="1425" y="532"/>
                </a:lnTo>
                <a:lnTo>
                  <a:pt x="1424" y="532"/>
                </a:lnTo>
                <a:lnTo>
                  <a:pt x="1422" y="532"/>
                </a:lnTo>
                <a:lnTo>
                  <a:pt x="1422" y="532"/>
                </a:lnTo>
                <a:lnTo>
                  <a:pt x="1422" y="530"/>
                </a:lnTo>
                <a:lnTo>
                  <a:pt x="1420" y="530"/>
                </a:lnTo>
                <a:lnTo>
                  <a:pt x="1419" y="530"/>
                </a:lnTo>
                <a:lnTo>
                  <a:pt x="1419" y="528"/>
                </a:lnTo>
                <a:lnTo>
                  <a:pt x="1417" y="528"/>
                </a:lnTo>
                <a:lnTo>
                  <a:pt x="1417" y="527"/>
                </a:lnTo>
                <a:lnTo>
                  <a:pt x="1419" y="527"/>
                </a:lnTo>
                <a:lnTo>
                  <a:pt x="1420" y="527"/>
                </a:lnTo>
                <a:lnTo>
                  <a:pt x="1419" y="525"/>
                </a:lnTo>
                <a:lnTo>
                  <a:pt x="1417" y="525"/>
                </a:lnTo>
                <a:lnTo>
                  <a:pt x="1415" y="525"/>
                </a:lnTo>
                <a:lnTo>
                  <a:pt x="1415" y="523"/>
                </a:lnTo>
                <a:lnTo>
                  <a:pt x="1414" y="523"/>
                </a:lnTo>
                <a:lnTo>
                  <a:pt x="1412" y="523"/>
                </a:lnTo>
                <a:lnTo>
                  <a:pt x="1414" y="522"/>
                </a:lnTo>
                <a:lnTo>
                  <a:pt x="1414" y="522"/>
                </a:lnTo>
                <a:lnTo>
                  <a:pt x="1414" y="520"/>
                </a:lnTo>
                <a:lnTo>
                  <a:pt x="1414" y="518"/>
                </a:lnTo>
                <a:lnTo>
                  <a:pt x="1412" y="518"/>
                </a:lnTo>
                <a:lnTo>
                  <a:pt x="1412" y="516"/>
                </a:lnTo>
                <a:lnTo>
                  <a:pt x="1414" y="516"/>
                </a:lnTo>
                <a:lnTo>
                  <a:pt x="1414" y="515"/>
                </a:lnTo>
                <a:lnTo>
                  <a:pt x="1415" y="513"/>
                </a:lnTo>
                <a:lnTo>
                  <a:pt x="1414" y="513"/>
                </a:lnTo>
                <a:lnTo>
                  <a:pt x="1412" y="513"/>
                </a:lnTo>
                <a:lnTo>
                  <a:pt x="1410" y="513"/>
                </a:lnTo>
                <a:lnTo>
                  <a:pt x="1412" y="511"/>
                </a:lnTo>
                <a:lnTo>
                  <a:pt x="1412" y="510"/>
                </a:lnTo>
                <a:lnTo>
                  <a:pt x="1414" y="510"/>
                </a:lnTo>
                <a:lnTo>
                  <a:pt x="1415" y="510"/>
                </a:lnTo>
                <a:lnTo>
                  <a:pt x="1415" y="508"/>
                </a:lnTo>
                <a:lnTo>
                  <a:pt x="1417" y="506"/>
                </a:lnTo>
                <a:lnTo>
                  <a:pt x="1417" y="505"/>
                </a:lnTo>
                <a:lnTo>
                  <a:pt x="1419" y="505"/>
                </a:lnTo>
                <a:lnTo>
                  <a:pt x="1419" y="503"/>
                </a:lnTo>
                <a:lnTo>
                  <a:pt x="1419" y="501"/>
                </a:lnTo>
                <a:lnTo>
                  <a:pt x="1417" y="501"/>
                </a:lnTo>
                <a:lnTo>
                  <a:pt x="1417" y="503"/>
                </a:lnTo>
                <a:lnTo>
                  <a:pt x="1415" y="503"/>
                </a:lnTo>
                <a:lnTo>
                  <a:pt x="1415" y="501"/>
                </a:lnTo>
                <a:lnTo>
                  <a:pt x="1414" y="503"/>
                </a:lnTo>
                <a:lnTo>
                  <a:pt x="1412" y="503"/>
                </a:lnTo>
                <a:lnTo>
                  <a:pt x="1410" y="503"/>
                </a:lnTo>
                <a:lnTo>
                  <a:pt x="1410" y="505"/>
                </a:lnTo>
                <a:lnTo>
                  <a:pt x="1408" y="505"/>
                </a:lnTo>
                <a:lnTo>
                  <a:pt x="1410" y="503"/>
                </a:lnTo>
                <a:lnTo>
                  <a:pt x="1408" y="503"/>
                </a:lnTo>
                <a:lnTo>
                  <a:pt x="1410" y="501"/>
                </a:lnTo>
                <a:lnTo>
                  <a:pt x="1408" y="501"/>
                </a:lnTo>
                <a:lnTo>
                  <a:pt x="1408" y="499"/>
                </a:lnTo>
                <a:lnTo>
                  <a:pt x="1407" y="499"/>
                </a:lnTo>
                <a:lnTo>
                  <a:pt x="1405" y="499"/>
                </a:lnTo>
                <a:lnTo>
                  <a:pt x="1405" y="498"/>
                </a:lnTo>
                <a:lnTo>
                  <a:pt x="1403" y="498"/>
                </a:lnTo>
                <a:lnTo>
                  <a:pt x="1402" y="498"/>
                </a:lnTo>
                <a:lnTo>
                  <a:pt x="1403" y="496"/>
                </a:lnTo>
                <a:lnTo>
                  <a:pt x="1405" y="496"/>
                </a:lnTo>
                <a:lnTo>
                  <a:pt x="1407" y="496"/>
                </a:lnTo>
                <a:lnTo>
                  <a:pt x="1407" y="498"/>
                </a:lnTo>
                <a:lnTo>
                  <a:pt x="1408" y="496"/>
                </a:lnTo>
                <a:lnTo>
                  <a:pt x="1410" y="496"/>
                </a:lnTo>
                <a:lnTo>
                  <a:pt x="1412" y="498"/>
                </a:lnTo>
                <a:lnTo>
                  <a:pt x="1414" y="498"/>
                </a:lnTo>
                <a:lnTo>
                  <a:pt x="1414" y="499"/>
                </a:lnTo>
                <a:lnTo>
                  <a:pt x="1415" y="499"/>
                </a:lnTo>
                <a:lnTo>
                  <a:pt x="1415" y="498"/>
                </a:lnTo>
                <a:lnTo>
                  <a:pt x="1417" y="498"/>
                </a:lnTo>
                <a:lnTo>
                  <a:pt x="1419" y="498"/>
                </a:lnTo>
                <a:lnTo>
                  <a:pt x="1419" y="496"/>
                </a:lnTo>
                <a:lnTo>
                  <a:pt x="1420" y="496"/>
                </a:lnTo>
                <a:lnTo>
                  <a:pt x="1422" y="496"/>
                </a:lnTo>
                <a:lnTo>
                  <a:pt x="1422" y="494"/>
                </a:lnTo>
                <a:lnTo>
                  <a:pt x="1422" y="494"/>
                </a:lnTo>
                <a:lnTo>
                  <a:pt x="1422" y="493"/>
                </a:lnTo>
                <a:lnTo>
                  <a:pt x="1424" y="493"/>
                </a:lnTo>
                <a:lnTo>
                  <a:pt x="1425" y="493"/>
                </a:lnTo>
                <a:lnTo>
                  <a:pt x="1427" y="493"/>
                </a:lnTo>
                <a:lnTo>
                  <a:pt x="1427" y="491"/>
                </a:lnTo>
                <a:lnTo>
                  <a:pt x="1427" y="489"/>
                </a:lnTo>
                <a:lnTo>
                  <a:pt x="1427" y="487"/>
                </a:lnTo>
                <a:lnTo>
                  <a:pt x="1425" y="487"/>
                </a:lnTo>
                <a:lnTo>
                  <a:pt x="1425" y="486"/>
                </a:lnTo>
                <a:lnTo>
                  <a:pt x="1427" y="487"/>
                </a:lnTo>
                <a:lnTo>
                  <a:pt x="1429" y="487"/>
                </a:lnTo>
                <a:lnTo>
                  <a:pt x="1429" y="486"/>
                </a:lnTo>
                <a:lnTo>
                  <a:pt x="1429" y="484"/>
                </a:lnTo>
                <a:lnTo>
                  <a:pt x="1427" y="484"/>
                </a:lnTo>
                <a:lnTo>
                  <a:pt x="1427" y="482"/>
                </a:lnTo>
                <a:lnTo>
                  <a:pt x="1425" y="482"/>
                </a:lnTo>
                <a:lnTo>
                  <a:pt x="1424" y="481"/>
                </a:lnTo>
                <a:lnTo>
                  <a:pt x="1422" y="481"/>
                </a:lnTo>
                <a:lnTo>
                  <a:pt x="1420" y="481"/>
                </a:lnTo>
                <a:lnTo>
                  <a:pt x="1419" y="481"/>
                </a:lnTo>
                <a:lnTo>
                  <a:pt x="1417" y="481"/>
                </a:lnTo>
                <a:lnTo>
                  <a:pt x="1415" y="481"/>
                </a:lnTo>
                <a:lnTo>
                  <a:pt x="1414" y="481"/>
                </a:lnTo>
                <a:lnTo>
                  <a:pt x="1412" y="481"/>
                </a:lnTo>
                <a:lnTo>
                  <a:pt x="1408" y="481"/>
                </a:lnTo>
                <a:lnTo>
                  <a:pt x="1407" y="481"/>
                </a:lnTo>
                <a:lnTo>
                  <a:pt x="1405" y="482"/>
                </a:lnTo>
                <a:lnTo>
                  <a:pt x="1402" y="484"/>
                </a:lnTo>
                <a:lnTo>
                  <a:pt x="1400" y="484"/>
                </a:lnTo>
                <a:lnTo>
                  <a:pt x="1398" y="484"/>
                </a:lnTo>
                <a:lnTo>
                  <a:pt x="1396" y="484"/>
                </a:lnTo>
                <a:lnTo>
                  <a:pt x="1396" y="486"/>
                </a:lnTo>
                <a:lnTo>
                  <a:pt x="1395" y="486"/>
                </a:lnTo>
                <a:lnTo>
                  <a:pt x="1391" y="487"/>
                </a:lnTo>
                <a:lnTo>
                  <a:pt x="1390" y="487"/>
                </a:lnTo>
                <a:lnTo>
                  <a:pt x="1388" y="487"/>
                </a:lnTo>
                <a:lnTo>
                  <a:pt x="1388" y="489"/>
                </a:lnTo>
                <a:lnTo>
                  <a:pt x="1386" y="489"/>
                </a:lnTo>
                <a:lnTo>
                  <a:pt x="1384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93"/>
                </a:lnTo>
                <a:lnTo>
                  <a:pt x="1381" y="493"/>
                </a:lnTo>
                <a:lnTo>
                  <a:pt x="1379" y="493"/>
                </a:lnTo>
                <a:lnTo>
                  <a:pt x="1378" y="494"/>
                </a:lnTo>
                <a:lnTo>
                  <a:pt x="1376" y="496"/>
                </a:lnTo>
                <a:lnTo>
                  <a:pt x="1374" y="496"/>
                </a:lnTo>
                <a:lnTo>
                  <a:pt x="1373" y="498"/>
                </a:lnTo>
                <a:lnTo>
                  <a:pt x="1373" y="499"/>
                </a:lnTo>
                <a:lnTo>
                  <a:pt x="1371" y="499"/>
                </a:lnTo>
                <a:lnTo>
                  <a:pt x="1371" y="501"/>
                </a:lnTo>
                <a:lnTo>
                  <a:pt x="1367" y="503"/>
                </a:lnTo>
                <a:lnTo>
                  <a:pt x="1366" y="503"/>
                </a:lnTo>
                <a:lnTo>
                  <a:pt x="1366" y="505"/>
                </a:lnTo>
                <a:lnTo>
                  <a:pt x="1364" y="506"/>
                </a:lnTo>
                <a:lnTo>
                  <a:pt x="1362" y="506"/>
                </a:lnTo>
                <a:lnTo>
                  <a:pt x="1361" y="508"/>
                </a:lnTo>
                <a:lnTo>
                  <a:pt x="1359" y="510"/>
                </a:lnTo>
                <a:lnTo>
                  <a:pt x="1357" y="511"/>
                </a:lnTo>
                <a:lnTo>
                  <a:pt x="1355" y="511"/>
                </a:lnTo>
                <a:lnTo>
                  <a:pt x="1354" y="513"/>
                </a:lnTo>
                <a:lnTo>
                  <a:pt x="1352" y="513"/>
                </a:lnTo>
                <a:lnTo>
                  <a:pt x="1354" y="511"/>
                </a:lnTo>
                <a:lnTo>
                  <a:pt x="1350" y="513"/>
                </a:lnTo>
                <a:lnTo>
                  <a:pt x="1349" y="515"/>
                </a:lnTo>
                <a:lnTo>
                  <a:pt x="1343" y="516"/>
                </a:lnTo>
                <a:lnTo>
                  <a:pt x="1342" y="516"/>
                </a:lnTo>
                <a:lnTo>
                  <a:pt x="1340" y="516"/>
                </a:lnTo>
                <a:lnTo>
                  <a:pt x="1342" y="515"/>
                </a:lnTo>
                <a:lnTo>
                  <a:pt x="1343" y="515"/>
                </a:lnTo>
                <a:lnTo>
                  <a:pt x="1345" y="515"/>
                </a:lnTo>
                <a:lnTo>
                  <a:pt x="1347" y="515"/>
                </a:lnTo>
                <a:lnTo>
                  <a:pt x="1349" y="515"/>
                </a:lnTo>
                <a:lnTo>
                  <a:pt x="1349" y="513"/>
                </a:lnTo>
                <a:lnTo>
                  <a:pt x="1350" y="513"/>
                </a:lnTo>
                <a:lnTo>
                  <a:pt x="1352" y="511"/>
                </a:lnTo>
                <a:lnTo>
                  <a:pt x="1354" y="511"/>
                </a:lnTo>
                <a:lnTo>
                  <a:pt x="1354" y="510"/>
                </a:lnTo>
                <a:lnTo>
                  <a:pt x="1355" y="510"/>
                </a:lnTo>
                <a:lnTo>
                  <a:pt x="1357" y="510"/>
                </a:lnTo>
                <a:lnTo>
                  <a:pt x="1357" y="508"/>
                </a:lnTo>
                <a:lnTo>
                  <a:pt x="1359" y="506"/>
                </a:lnTo>
                <a:lnTo>
                  <a:pt x="1361" y="505"/>
                </a:lnTo>
                <a:lnTo>
                  <a:pt x="1361" y="506"/>
                </a:lnTo>
                <a:lnTo>
                  <a:pt x="1362" y="505"/>
                </a:lnTo>
                <a:lnTo>
                  <a:pt x="1364" y="503"/>
                </a:lnTo>
                <a:lnTo>
                  <a:pt x="1364" y="501"/>
                </a:lnTo>
                <a:lnTo>
                  <a:pt x="1366" y="501"/>
                </a:lnTo>
                <a:lnTo>
                  <a:pt x="1367" y="499"/>
                </a:lnTo>
                <a:lnTo>
                  <a:pt x="1369" y="499"/>
                </a:lnTo>
                <a:lnTo>
                  <a:pt x="1369" y="498"/>
                </a:lnTo>
                <a:lnTo>
                  <a:pt x="1371" y="498"/>
                </a:lnTo>
                <a:lnTo>
                  <a:pt x="1371" y="496"/>
                </a:lnTo>
                <a:lnTo>
                  <a:pt x="1371" y="494"/>
                </a:lnTo>
                <a:lnTo>
                  <a:pt x="1373" y="494"/>
                </a:lnTo>
                <a:lnTo>
                  <a:pt x="1374" y="493"/>
                </a:lnTo>
                <a:lnTo>
                  <a:pt x="1376" y="493"/>
                </a:lnTo>
                <a:lnTo>
                  <a:pt x="1376" y="491"/>
                </a:lnTo>
                <a:lnTo>
                  <a:pt x="1378" y="491"/>
                </a:lnTo>
                <a:lnTo>
                  <a:pt x="1378" y="489"/>
                </a:lnTo>
                <a:lnTo>
                  <a:pt x="1379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1" y="486"/>
                </a:lnTo>
                <a:lnTo>
                  <a:pt x="1381" y="484"/>
                </a:lnTo>
                <a:lnTo>
                  <a:pt x="1383" y="484"/>
                </a:lnTo>
                <a:lnTo>
                  <a:pt x="1384" y="484"/>
                </a:lnTo>
                <a:lnTo>
                  <a:pt x="1386" y="484"/>
                </a:lnTo>
                <a:lnTo>
                  <a:pt x="1386" y="482"/>
                </a:lnTo>
                <a:lnTo>
                  <a:pt x="1386" y="481"/>
                </a:lnTo>
                <a:lnTo>
                  <a:pt x="1388" y="481"/>
                </a:lnTo>
                <a:lnTo>
                  <a:pt x="1390" y="481"/>
                </a:lnTo>
                <a:lnTo>
                  <a:pt x="1391" y="481"/>
                </a:lnTo>
                <a:lnTo>
                  <a:pt x="1391" y="481"/>
                </a:lnTo>
                <a:lnTo>
                  <a:pt x="1393" y="481"/>
                </a:lnTo>
                <a:lnTo>
                  <a:pt x="1393" y="479"/>
                </a:lnTo>
                <a:lnTo>
                  <a:pt x="1395" y="479"/>
                </a:lnTo>
                <a:lnTo>
                  <a:pt x="1396" y="481"/>
                </a:lnTo>
                <a:lnTo>
                  <a:pt x="1396" y="479"/>
                </a:lnTo>
                <a:lnTo>
                  <a:pt x="1398" y="479"/>
                </a:lnTo>
                <a:lnTo>
                  <a:pt x="1400" y="479"/>
                </a:lnTo>
                <a:lnTo>
                  <a:pt x="1402" y="479"/>
                </a:lnTo>
                <a:lnTo>
                  <a:pt x="1403" y="477"/>
                </a:lnTo>
                <a:lnTo>
                  <a:pt x="1403" y="475"/>
                </a:lnTo>
                <a:lnTo>
                  <a:pt x="1405" y="475"/>
                </a:lnTo>
                <a:lnTo>
                  <a:pt x="1405" y="474"/>
                </a:lnTo>
                <a:lnTo>
                  <a:pt x="1405" y="472"/>
                </a:lnTo>
                <a:lnTo>
                  <a:pt x="1407" y="472"/>
                </a:lnTo>
                <a:lnTo>
                  <a:pt x="1408" y="472"/>
                </a:lnTo>
                <a:lnTo>
                  <a:pt x="1408" y="470"/>
                </a:lnTo>
                <a:lnTo>
                  <a:pt x="1410" y="469"/>
                </a:lnTo>
                <a:lnTo>
                  <a:pt x="1412" y="469"/>
                </a:lnTo>
                <a:lnTo>
                  <a:pt x="1414" y="467"/>
                </a:lnTo>
                <a:lnTo>
                  <a:pt x="1415" y="467"/>
                </a:lnTo>
                <a:lnTo>
                  <a:pt x="1417" y="467"/>
                </a:lnTo>
                <a:lnTo>
                  <a:pt x="1419" y="467"/>
                </a:lnTo>
                <a:lnTo>
                  <a:pt x="1420" y="467"/>
                </a:lnTo>
                <a:lnTo>
                  <a:pt x="1420" y="465"/>
                </a:lnTo>
                <a:lnTo>
                  <a:pt x="1422" y="465"/>
                </a:lnTo>
                <a:lnTo>
                  <a:pt x="1422" y="467"/>
                </a:lnTo>
                <a:lnTo>
                  <a:pt x="1422" y="465"/>
                </a:lnTo>
                <a:lnTo>
                  <a:pt x="1424" y="465"/>
                </a:lnTo>
                <a:lnTo>
                  <a:pt x="1425" y="465"/>
                </a:lnTo>
                <a:lnTo>
                  <a:pt x="1427" y="465"/>
                </a:lnTo>
                <a:lnTo>
                  <a:pt x="1429" y="467"/>
                </a:lnTo>
                <a:lnTo>
                  <a:pt x="1431" y="467"/>
                </a:lnTo>
                <a:lnTo>
                  <a:pt x="1432" y="467"/>
                </a:lnTo>
                <a:lnTo>
                  <a:pt x="1434" y="467"/>
                </a:lnTo>
                <a:lnTo>
                  <a:pt x="1436" y="467"/>
                </a:lnTo>
                <a:lnTo>
                  <a:pt x="1437" y="467"/>
                </a:lnTo>
                <a:lnTo>
                  <a:pt x="1439" y="467"/>
                </a:lnTo>
                <a:lnTo>
                  <a:pt x="1441" y="467"/>
                </a:lnTo>
                <a:lnTo>
                  <a:pt x="1443" y="467"/>
                </a:lnTo>
                <a:lnTo>
                  <a:pt x="1444" y="467"/>
                </a:lnTo>
                <a:lnTo>
                  <a:pt x="1446" y="467"/>
                </a:lnTo>
                <a:lnTo>
                  <a:pt x="1448" y="467"/>
                </a:lnTo>
                <a:lnTo>
                  <a:pt x="1449" y="467"/>
                </a:lnTo>
                <a:lnTo>
                  <a:pt x="1451" y="467"/>
                </a:lnTo>
                <a:lnTo>
                  <a:pt x="1453" y="467"/>
                </a:lnTo>
                <a:lnTo>
                  <a:pt x="1455" y="467"/>
                </a:lnTo>
                <a:lnTo>
                  <a:pt x="1456" y="467"/>
                </a:lnTo>
                <a:lnTo>
                  <a:pt x="1456" y="469"/>
                </a:lnTo>
                <a:lnTo>
                  <a:pt x="1458" y="469"/>
                </a:lnTo>
                <a:lnTo>
                  <a:pt x="1460" y="469"/>
                </a:lnTo>
                <a:lnTo>
                  <a:pt x="1460" y="470"/>
                </a:lnTo>
                <a:lnTo>
                  <a:pt x="1461" y="470"/>
                </a:lnTo>
                <a:lnTo>
                  <a:pt x="1461" y="469"/>
                </a:lnTo>
                <a:lnTo>
                  <a:pt x="1463" y="469"/>
                </a:lnTo>
                <a:lnTo>
                  <a:pt x="1461" y="470"/>
                </a:lnTo>
                <a:lnTo>
                  <a:pt x="1463" y="470"/>
                </a:lnTo>
                <a:lnTo>
                  <a:pt x="1463" y="469"/>
                </a:lnTo>
                <a:lnTo>
                  <a:pt x="1465" y="469"/>
                </a:lnTo>
                <a:lnTo>
                  <a:pt x="1467" y="469"/>
                </a:lnTo>
                <a:lnTo>
                  <a:pt x="1468" y="469"/>
                </a:lnTo>
                <a:lnTo>
                  <a:pt x="1470" y="469"/>
                </a:lnTo>
                <a:lnTo>
                  <a:pt x="1472" y="469"/>
                </a:lnTo>
                <a:lnTo>
                  <a:pt x="1473" y="469"/>
                </a:lnTo>
                <a:lnTo>
                  <a:pt x="1475" y="469"/>
                </a:lnTo>
                <a:lnTo>
                  <a:pt x="1477" y="469"/>
                </a:lnTo>
                <a:lnTo>
                  <a:pt x="1478" y="469"/>
                </a:lnTo>
                <a:lnTo>
                  <a:pt x="1478" y="467"/>
                </a:lnTo>
                <a:lnTo>
                  <a:pt x="1480" y="467"/>
                </a:lnTo>
                <a:lnTo>
                  <a:pt x="1480" y="465"/>
                </a:lnTo>
                <a:lnTo>
                  <a:pt x="1482" y="465"/>
                </a:lnTo>
                <a:lnTo>
                  <a:pt x="1484" y="465"/>
                </a:lnTo>
                <a:lnTo>
                  <a:pt x="1484" y="463"/>
                </a:lnTo>
                <a:lnTo>
                  <a:pt x="1485" y="463"/>
                </a:lnTo>
                <a:lnTo>
                  <a:pt x="1485" y="462"/>
                </a:lnTo>
                <a:lnTo>
                  <a:pt x="1487" y="462"/>
                </a:lnTo>
                <a:lnTo>
                  <a:pt x="1489" y="462"/>
                </a:lnTo>
                <a:lnTo>
                  <a:pt x="1490" y="462"/>
                </a:lnTo>
                <a:lnTo>
                  <a:pt x="1490" y="460"/>
                </a:lnTo>
                <a:lnTo>
                  <a:pt x="1490" y="458"/>
                </a:lnTo>
                <a:lnTo>
                  <a:pt x="1492" y="458"/>
                </a:lnTo>
                <a:lnTo>
                  <a:pt x="1492" y="457"/>
                </a:lnTo>
                <a:lnTo>
                  <a:pt x="1494" y="457"/>
                </a:lnTo>
                <a:lnTo>
                  <a:pt x="1496" y="457"/>
                </a:lnTo>
                <a:lnTo>
                  <a:pt x="1496" y="455"/>
                </a:lnTo>
                <a:lnTo>
                  <a:pt x="1497" y="453"/>
                </a:lnTo>
                <a:lnTo>
                  <a:pt x="1499" y="453"/>
                </a:lnTo>
                <a:lnTo>
                  <a:pt x="1499" y="455"/>
                </a:lnTo>
                <a:lnTo>
                  <a:pt x="1501" y="455"/>
                </a:lnTo>
                <a:lnTo>
                  <a:pt x="1502" y="453"/>
                </a:lnTo>
                <a:lnTo>
                  <a:pt x="1504" y="453"/>
                </a:lnTo>
                <a:lnTo>
                  <a:pt x="1504" y="451"/>
                </a:lnTo>
                <a:lnTo>
                  <a:pt x="1504" y="451"/>
                </a:lnTo>
                <a:lnTo>
                  <a:pt x="1506" y="451"/>
                </a:lnTo>
                <a:lnTo>
                  <a:pt x="1508" y="451"/>
                </a:lnTo>
                <a:lnTo>
                  <a:pt x="1509" y="451"/>
                </a:lnTo>
                <a:lnTo>
                  <a:pt x="1509" y="453"/>
                </a:lnTo>
                <a:lnTo>
                  <a:pt x="1511" y="453"/>
                </a:lnTo>
                <a:lnTo>
                  <a:pt x="1513" y="453"/>
                </a:lnTo>
                <a:lnTo>
                  <a:pt x="1513" y="451"/>
                </a:lnTo>
                <a:lnTo>
                  <a:pt x="1514" y="451"/>
                </a:lnTo>
                <a:lnTo>
                  <a:pt x="1514" y="450"/>
                </a:lnTo>
                <a:lnTo>
                  <a:pt x="1516" y="450"/>
                </a:lnTo>
                <a:lnTo>
                  <a:pt x="1518" y="448"/>
                </a:lnTo>
                <a:lnTo>
                  <a:pt x="1519" y="448"/>
                </a:lnTo>
                <a:lnTo>
                  <a:pt x="1521" y="448"/>
                </a:lnTo>
                <a:lnTo>
                  <a:pt x="1521" y="446"/>
                </a:lnTo>
                <a:lnTo>
                  <a:pt x="1523" y="446"/>
                </a:lnTo>
                <a:lnTo>
                  <a:pt x="1525" y="446"/>
                </a:lnTo>
                <a:lnTo>
                  <a:pt x="1525" y="445"/>
                </a:lnTo>
                <a:lnTo>
                  <a:pt x="1526" y="445"/>
                </a:lnTo>
                <a:lnTo>
                  <a:pt x="1526" y="443"/>
                </a:lnTo>
                <a:lnTo>
                  <a:pt x="1528" y="443"/>
                </a:lnTo>
                <a:lnTo>
                  <a:pt x="1528" y="441"/>
                </a:lnTo>
                <a:lnTo>
                  <a:pt x="1528" y="440"/>
                </a:lnTo>
                <a:lnTo>
                  <a:pt x="1530" y="440"/>
                </a:lnTo>
                <a:lnTo>
                  <a:pt x="1530" y="440"/>
                </a:lnTo>
                <a:lnTo>
                  <a:pt x="1528" y="440"/>
                </a:lnTo>
                <a:lnTo>
                  <a:pt x="1528" y="438"/>
                </a:lnTo>
                <a:lnTo>
                  <a:pt x="1530" y="438"/>
                </a:lnTo>
                <a:lnTo>
                  <a:pt x="1530" y="436"/>
                </a:lnTo>
                <a:lnTo>
                  <a:pt x="1528" y="436"/>
                </a:lnTo>
                <a:lnTo>
                  <a:pt x="1528" y="434"/>
                </a:lnTo>
                <a:lnTo>
                  <a:pt x="1530" y="434"/>
                </a:lnTo>
                <a:lnTo>
                  <a:pt x="1530" y="433"/>
                </a:lnTo>
                <a:lnTo>
                  <a:pt x="1530" y="431"/>
                </a:lnTo>
                <a:lnTo>
                  <a:pt x="1531" y="429"/>
                </a:lnTo>
                <a:lnTo>
                  <a:pt x="1531" y="428"/>
                </a:lnTo>
                <a:lnTo>
                  <a:pt x="1533" y="428"/>
                </a:lnTo>
                <a:lnTo>
                  <a:pt x="1533" y="426"/>
                </a:lnTo>
                <a:lnTo>
                  <a:pt x="1531" y="426"/>
                </a:lnTo>
                <a:lnTo>
                  <a:pt x="1531" y="424"/>
                </a:lnTo>
                <a:lnTo>
                  <a:pt x="1530" y="422"/>
                </a:lnTo>
                <a:lnTo>
                  <a:pt x="1530" y="421"/>
                </a:lnTo>
                <a:lnTo>
                  <a:pt x="1528" y="421"/>
                </a:lnTo>
                <a:lnTo>
                  <a:pt x="1528" y="422"/>
                </a:lnTo>
                <a:lnTo>
                  <a:pt x="1526" y="421"/>
                </a:lnTo>
                <a:lnTo>
                  <a:pt x="1525" y="419"/>
                </a:lnTo>
                <a:lnTo>
                  <a:pt x="1523" y="419"/>
                </a:lnTo>
                <a:lnTo>
                  <a:pt x="1523" y="421"/>
                </a:lnTo>
                <a:lnTo>
                  <a:pt x="1521" y="421"/>
                </a:lnTo>
                <a:lnTo>
                  <a:pt x="1521" y="422"/>
                </a:lnTo>
                <a:lnTo>
                  <a:pt x="1519" y="422"/>
                </a:lnTo>
                <a:lnTo>
                  <a:pt x="1519" y="421"/>
                </a:lnTo>
                <a:lnTo>
                  <a:pt x="1521" y="421"/>
                </a:lnTo>
                <a:lnTo>
                  <a:pt x="1521" y="419"/>
                </a:lnTo>
                <a:lnTo>
                  <a:pt x="1523" y="419"/>
                </a:lnTo>
                <a:lnTo>
                  <a:pt x="1523" y="417"/>
                </a:lnTo>
                <a:lnTo>
                  <a:pt x="1523" y="416"/>
                </a:lnTo>
                <a:lnTo>
                  <a:pt x="1521" y="416"/>
                </a:lnTo>
                <a:lnTo>
                  <a:pt x="1521" y="414"/>
                </a:lnTo>
                <a:lnTo>
                  <a:pt x="1521" y="412"/>
                </a:lnTo>
                <a:lnTo>
                  <a:pt x="1519" y="412"/>
                </a:lnTo>
                <a:lnTo>
                  <a:pt x="1518" y="412"/>
                </a:lnTo>
                <a:lnTo>
                  <a:pt x="1516" y="412"/>
                </a:lnTo>
                <a:lnTo>
                  <a:pt x="1514" y="412"/>
                </a:lnTo>
                <a:lnTo>
                  <a:pt x="1514" y="410"/>
                </a:lnTo>
                <a:lnTo>
                  <a:pt x="1518" y="409"/>
                </a:lnTo>
                <a:lnTo>
                  <a:pt x="1518" y="410"/>
                </a:lnTo>
                <a:lnTo>
                  <a:pt x="1519" y="410"/>
                </a:lnTo>
                <a:lnTo>
                  <a:pt x="1521" y="410"/>
                </a:lnTo>
                <a:lnTo>
                  <a:pt x="1521" y="409"/>
                </a:lnTo>
                <a:lnTo>
                  <a:pt x="1523" y="409"/>
                </a:lnTo>
                <a:lnTo>
                  <a:pt x="1525" y="407"/>
                </a:lnTo>
                <a:lnTo>
                  <a:pt x="1525" y="405"/>
                </a:lnTo>
                <a:lnTo>
                  <a:pt x="1523" y="405"/>
                </a:lnTo>
                <a:lnTo>
                  <a:pt x="1521" y="405"/>
                </a:lnTo>
                <a:lnTo>
                  <a:pt x="1521" y="404"/>
                </a:lnTo>
                <a:lnTo>
                  <a:pt x="1519" y="404"/>
                </a:lnTo>
                <a:lnTo>
                  <a:pt x="1519" y="402"/>
                </a:lnTo>
                <a:lnTo>
                  <a:pt x="1518" y="402"/>
                </a:lnTo>
                <a:lnTo>
                  <a:pt x="1518" y="404"/>
                </a:lnTo>
                <a:lnTo>
                  <a:pt x="1516" y="404"/>
                </a:lnTo>
                <a:lnTo>
                  <a:pt x="1514" y="404"/>
                </a:lnTo>
                <a:lnTo>
                  <a:pt x="1513" y="404"/>
                </a:lnTo>
                <a:lnTo>
                  <a:pt x="1513" y="402"/>
                </a:lnTo>
                <a:lnTo>
                  <a:pt x="1511" y="402"/>
                </a:lnTo>
                <a:lnTo>
                  <a:pt x="1511" y="400"/>
                </a:lnTo>
                <a:lnTo>
                  <a:pt x="1511" y="398"/>
                </a:lnTo>
                <a:lnTo>
                  <a:pt x="1509" y="398"/>
                </a:lnTo>
                <a:lnTo>
                  <a:pt x="1511" y="398"/>
                </a:lnTo>
                <a:lnTo>
                  <a:pt x="1509" y="398"/>
                </a:lnTo>
                <a:lnTo>
                  <a:pt x="1508" y="398"/>
                </a:lnTo>
                <a:lnTo>
                  <a:pt x="1504" y="400"/>
                </a:lnTo>
                <a:lnTo>
                  <a:pt x="1506" y="398"/>
                </a:lnTo>
                <a:lnTo>
                  <a:pt x="1508" y="398"/>
                </a:lnTo>
                <a:lnTo>
                  <a:pt x="1508" y="398"/>
                </a:lnTo>
                <a:lnTo>
                  <a:pt x="1506" y="398"/>
                </a:lnTo>
                <a:lnTo>
                  <a:pt x="1506" y="397"/>
                </a:lnTo>
                <a:lnTo>
                  <a:pt x="1504" y="397"/>
                </a:lnTo>
                <a:lnTo>
                  <a:pt x="1504" y="397"/>
                </a:lnTo>
                <a:lnTo>
                  <a:pt x="1502" y="397"/>
                </a:lnTo>
                <a:lnTo>
                  <a:pt x="1501" y="398"/>
                </a:lnTo>
                <a:lnTo>
                  <a:pt x="1501" y="397"/>
                </a:lnTo>
                <a:lnTo>
                  <a:pt x="1501" y="395"/>
                </a:lnTo>
                <a:lnTo>
                  <a:pt x="1501" y="393"/>
                </a:lnTo>
                <a:lnTo>
                  <a:pt x="1502" y="393"/>
                </a:lnTo>
                <a:lnTo>
                  <a:pt x="1504" y="392"/>
                </a:lnTo>
                <a:lnTo>
                  <a:pt x="1502" y="392"/>
                </a:lnTo>
                <a:lnTo>
                  <a:pt x="1502" y="390"/>
                </a:lnTo>
                <a:lnTo>
                  <a:pt x="1501" y="392"/>
                </a:lnTo>
                <a:lnTo>
                  <a:pt x="1501" y="390"/>
                </a:lnTo>
                <a:lnTo>
                  <a:pt x="1499" y="390"/>
                </a:lnTo>
                <a:lnTo>
                  <a:pt x="1501" y="388"/>
                </a:lnTo>
                <a:lnTo>
                  <a:pt x="1502" y="387"/>
                </a:lnTo>
                <a:lnTo>
                  <a:pt x="1501" y="387"/>
                </a:lnTo>
                <a:lnTo>
                  <a:pt x="1499" y="387"/>
                </a:lnTo>
                <a:lnTo>
                  <a:pt x="1499" y="388"/>
                </a:lnTo>
                <a:lnTo>
                  <a:pt x="1497" y="388"/>
                </a:lnTo>
                <a:lnTo>
                  <a:pt x="1497" y="387"/>
                </a:lnTo>
                <a:lnTo>
                  <a:pt x="1496" y="387"/>
                </a:lnTo>
                <a:lnTo>
                  <a:pt x="1496" y="385"/>
                </a:lnTo>
                <a:lnTo>
                  <a:pt x="1497" y="383"/>
                </a:lnTo>
                <a:lnTo>
                  <a:pt x="1497" y="381"/>
                </a:lnTo>
                <a:lnTo>
                  <a:pt x="1496" y="383"/>
                </a:lnTo>
                <a:lnTo>
                  <a:pt x="1496" y="381"/>
                </a:lnTo>
                <a:lnTo>
                  <a:pt x="1494" y="381"/>
                </a:lnTo>
                <a:lnTo>
                  <a:pt x="1494" y="380"/>
                </a:lnTo>
                <a:lnTo>
                  <a:pt x="1494" y="378"/>
                </a:lnTo>
                <a:lnTo>
                  <a:pt x="1496" y="378"/>
                </a:lnTo>
                <a:lnTo>
                  <a:pt x="1497" y="378"/>
                </a:lnTo>
                <a:lnTo>
                  <a:pt x="1496" y="376"/>
                </a:lnTo>
                <a:lnTo>
                  <a:pt x="1494" y="376"/>
                </a:lnTo>
                <a:lnTo>
                  <a:pt x="1494" y="375"/>
                </a:lnTo>
                <a:lnTo>
                  <a:pt x="1496" y="376"/>
                </a:lnTo>
                <a:lnTo>
                  <a:pt x="1497" y="376"/>
                </a:lnTo>
                <a:lnTo>
                  <a:pt x="1497" y="375"/>
                </a:lnTo>
                <a:lnTo>
                  <a:pt x="1496" y="375"/>
                </a:lnTo>
                <a:lnTo>
                  <a:pt x="1496" y="373"/>
                </a:lnTo>
                <a:lnTo>
                  <a:pt x="1497" y="373"/>
                </a:lnTo>
                <a:lnTo>
                  <a:pt x="1499" y="373"/>
                </a:lnTo>
                <a:lnTo>
                  <a:pt x="1501" y="373"/>
                </a:lnTo>
                <a:lnTo>
                  <a:pt x="1501" y="371"/>
                </a:lnTo>
                <a:lnTo>
                  <a:pt x="1502" y="371"/>
                </a:lnTo>
                <a:lnTo>
                  <a:pt x="1502" y="369"/>
                </a:lnTo>
                <a:lnTo>
                  <a:pt x="1502" y="368"/>
                </a:lnTo>
                <a:lnTo>
                  <a:pt x="1501" y="368"/>
                </a:lnTo>
                <a:lnTo>
                  <a:pt x="1501" y="366"/>
                </a:lnTo>
                <a:lnTo>
                  <a:pt x="1499" y="368"/>
                </a:lnTo>
                <a:lnTo>
                  <a:pt x="1497" y="366"/>
                </a:lnTo>
                <a:lnTo>
                  <a:pt x="1499" y="366"/>
                </a:lnTo>
                <a:lnTo>
                  <a:pt x="1499" y="364"/>
                </a:lnTo>
                <a:lnTo>
                  <a:pt x="1499" y="363"/>
                </a:lnTo>
                <a:lnTo>
                  <a:pt x="1501" y="363"/>
                </a:lnTo>
                <a:lnTo>
                  <a:pt x="1502" y="363"/>
                </a:lnTo>
                <a:lnTo>
                  <a:pt x="1501" y="361"/>
                </a:lnTo>
                <a:lnTo>
                  <a:pt x="1501" y="359"/>
                </a:lnTo>
                <a:lnTo>
                  <a:pt x="1501" y="357"/>
                </a:lnTo>
                <a:lnTo>
                  <a:pt x="1501" y="357"/>
                </a:lnTo>
                <a:lnTo>
                  <a:pt x="1499" y="357"/>
                </a:lnTo>
                <a:lnTo>
                  <a:pt x="1499" y="357"/>
                </a:lnTo>
                <a:lnTo>
                  <a:pt x="1497" y="357"/>
                </a:lnTo>
                <a:lnTo>
                  <a:pt x="1497" y="357"/>
                </a:lnTo>
                <a:lnTo>
                  <a:pt x="1496" y="357"/>
                </a:lnTo>
                <a:lnTo>
                  <a:pt x="1497" y="356"/>
                </a:lnTo>
                <a:lnTo>
                  <a:pt x="1499" y="356"/>
                </a:lnTo>
                <a:lnTo>
                  <a:pt x="1499" y="354"/>
                </a:lnTo>
                <a:lnTo>
                  <a:pt x="1499" y="352"/>
                </a:lnTo>
                <a:lnTo>
                  <a:pt x="1499" y="351"/>
                </a:lnTo>
                <a:lnTo>
                  <a:pt x="1501" y="351"/>
                </a:lnTo>
                <a:lnTo>
                  <a:pt x="1501" y="349"/>
                </a:lnTo>
                <a:lnTo>
                  <a:pt x="1499" y="349"/>
                </a:lnTo>
                <a:lnTo>
                  <a:pt x="1497" y="349"/>
                </a:lnTo>
                <a:lnTo>
                  <a:pt x="1496" y="349"/>
                </a:lnTo>
                <a:lnTo>
                  <a:pt x="1496" y="351"/>
                </a:lnTo>
                <a:lnTo>
                  <a:pt x="1494" y="351"/>
                </a:lnTo>
                <a:lnTo>
                  <a:pt x="1496" y="349"/>
                </a:lnTo>
                <a:lnTo>
                  <a:pt x="1496" y="347"/>
                </a:lnTo>
                <a:lnTo>
                  <a:pt x="1497" y="347"/>
                </a:lnTo>
                <a:lnTo>
                  <a:pt x="1499" y="347"/>
                </a:lnTo>
                <a:lnTo>
                  <a:pt x="1499" y="345"/>
                </a:lnTo>
                <a:lnTo>
                  <a:pt x="1499" y="344"/>
                </a:lnTo>
                <a:lnTo>
                  <a:pt x="1497" y="344"/>
                </a:lnTo>
                <a:lnTo>
                  <a:pt x="1497" y="342"/>
                </a:lnTo>
                <a:lnTo>
                  <a:pt x="1497" y="340"/>
                </a:lnTo>
                <a:lnTo>
                  <a:pt x="1496" y="340"/>
                </a:lnTo>
                <a:lnTo>
                  <a:pt x="1497" y="339"/>
                </a:lnTo>
                <a:lnTo>
                  <a:pt x="1496" y="339"/>
                </a:lnTo>
                <a:lnTo>
                  <a:pt x="1496" y="337"/>
                </a:lnTo>
                <a:lnTo>
                  <a:pt x="1497" y="337"/>
                </a:lnTo>
                <a:lnTo>
                  <a:pt x="1497" y="335"/>
                </a:lnTo>
                <a:lnTo>
                  <a:pt x="1496" y="335"/>
                </a:lnTo>
                <a:lnTo>
                  <a:pt x="1496" y="333"/>
                </a:lnTo>
                <a:lnTo>
                  <a:pt x="1494" y="333"/>
                </a:lnTo>
                <a:lnTo>
                  <a:pt x="1496" y="332"/>
                </a:lnTo>
                <a:lnTo>
                  <a:pt x="1496" y="330"/>
                </a:lnTo>
                <a:lnTo>
                  <a:pt x="1494" y="330"/>
                </a:lnTo>
                <a:lnTo>
                  <a:pt x="1494" y="328"/>
                </a:lnTo>
                <a:lnTo>
                  <a:pt x="1496" y="328"/>
                </a:lnTo>
                <a:lnTo>
                  <a:pt x="1496" y="327"/>
                </a:lnTo>
                <a:lnTo>
                  <a:pt x="1494" y="327"/>
                </a:lnTo>
                <a:lnTo>
                  <a:pt x="1494" y="325"/>
                </a:lnTo>
                <a:lnTo>
                  <a:pt x="1494" y="323"/>
                </a:lnTo>
                <a:lnTo>
                  <a:pt x="1496" y="323"/>
                </a:lnTo>
                <a:lnTo>
                  <a:pt x="1496" y="322"/>
                </a:lnTo>
                <a:lnTo>
                  <a:pt x="1494" y="322"/>
                </a:lnTo>
                <a:lnTo>
                  <a:pt x="1494" y="320"/>
                </a:lnTo>
                <a:lnTo>
                  <a:pt x="1496" y="322"/>
                </a:lnTo>
                <a:lnTo>
                  <a:pt x="1496" y="320"/>
                </a:lnTo>
                <a:lnTo>
                  <a:pt x="1496" y="318"/>
                </a:lnTo>
                <a:lnTo>
                  <a:pt x="1494" y="318"/>
                </a:lnTo>
                <a:lnTo>
                  <a:pt x="1492" y="320"/>
                </a:lnTo>
                <a:lnTo>
                  <a:pt x="1492" y="322"/>
                </a:lnTo>
                <a:lnTo>
                  <a:pt x="1490" y="322"/>
                </a:lnTo>
                <a:lnTo>
                  <a:pt x="1490" y="323"/>
                </a:lnTo>
                <a:lnTo>
                  <a:pt x="1489" y="323"/>
                </a:lnTo>
                <a:lnTo>
                  <a:pt x="1489" y="325"/>
                </a:lnTo>
                <a:lnTo>
                  <a:pt x="1487" y="325"/>
                </a:lnTo>
                <a:lnTo>
                  <a:pt x="1487" y="327"/>
                </a:lnTo>
                <a:lnTo>
                  <a:pt x="1485" y="327"/>
                </a:lnTo>
                <a:lnTo>
                  <a:pt x="1485" y="328"/>
                </a:lnTo>
                <a:lnTo>
                  <a:pt x="1484" y="328"/>
                </a:lnTo>
                <a:lnTo>
                  <a:pt x="1482" y="328"/>
                </a:lnTo>
                <a:lnTo>
                  <a:pt x="1482" y="330"/>
                </a:lnTo>
                <a:lnTo>
                  <a:pt x="1482" y="332"/>
                </a:lnTo>
                <a:lnTo>
                  <a:pt x="1482" y="333"/>
                </a:lnTo>
                <a:lnTo>
                  <a:pt x="1480" y="333"/>
                </a:lnTo>
                <a:lnTo>
                  <a:pt x="1480" y="335"/>
                </a:lnTo>
                <a:lnTo>
                  <a:pt x="1478" y="335"/>
                </a:lnTo>
                <a:lnTo>
                  <a:pt x="1478" y="337"/>
                </a:lnTo>
                <a:lnTo>
                  <a:pt x="1477" y="337"/>
                </a:lnTo>
                <a:lnTo>
                  <a:pt x="1477" y="339"/>
                </a:lnTo>
                <a:lnTo>
                  <a:pt x="1478" y="339"/>
                </a:lnTo>
                <a:lnTo>
                  <a:pt x="1478" y="340"/>
                </a:lnTo>
                <a:lnTo>
                  <a:pt x="1477" y="339"/>
                </a:lnTo>
                <a:lnTo>
                  <a:pt x="1477" y="340"/>
                </a:lnTo>
                <a:lnTo>
                  <a:pt x="1475" y="339"/>
                </a:lnTo>
                <a:lnTo>
                  <a:pt x="1475" y="340"/>
                </a:lnTo>
                <a:lnTo>
                  <a:pt x="1473" y="340"/>
                </a:lnTo>
                <a:lnTo>
                  <a:pt x="1472" y="340"/>
                </a:lnTo>
                <a:lnTo>
                  <a:pt x="1472" y="342"/>
                </a:lnTo>
                <a:lnTo>
                  <a:pt x="1470" y="344"/>
                </a:lnTo>
                <a:lnTo>
                  <a:pt x="1468" y="344"/>
                </a:lnTo>
                <a:lnTo>
                  <a:pt x="1468" y="342"/>
                </a:lnTo>
                <a:lnTo>
                  <a:pt x="1467" y="342"/>
                </a:lnTo>
                <a:lnTo>
                  <a:pt x="1467" y="344"/>
                </a:lnTo>
                <a:lnTo>
                  <a:pt x="1465" y="344"/>
                </a:lnTo>
                <a:lnTo>
                  <a:pt x="1465" y="345"/>
                </a:lnTo>
                <a:lnTo>
                  <a:pt x="1463" y="345"/>
                </a:lnTo>
                <a:lnTo>
                  <a:pt x="1463" y="347"/>
                </a:lnTo>
                <a:lnTo>
                  <a:pt x="1463" y="347"/>
                </a:lnTo>
                <a:lnTo>
                  <a:pt x="1461" y="347"/>
                </a:lnTo>
                <a:lnTo>
                  <a:pt x="1460" y="347"/>
                </a:lnTo>
                <a:lnTo>
                  <a:pt x="1460" y="349"/>
                </a:lnTo>
                <a:lnTo>
                  <a:pt x="1458" y="349"/>
                </a:lnTo>
                <a:lnTo>
                  <a:pt x="1456" y="351"/>
                </a:lnTo>
                <a:lnTo>
                  <a:pt x="1455" y="351"/>
                </a:lnTo>
                <a:lnTo>
                  <a:pt x="1453" y="349"/>
                </a:lnTo>
                <a:lnTo>
                  <a:pt x="1453" y="351"/>
                </a:lnTo>
                <a:lnTo>
                  <a:pt x="1451" y="351"/>
                </a:lnTo>
                <a:lnTo>
                  <a:pt x="1449" y="352"/>
                </a:lnTo>
                <a:lnTo>
                  <a:pt x="1449" y="351"/>
                </a:lnTo>
                <a:lnTo>
                  <a:pt x="1451" y="351"/>
                </a:lnTo>
                <a:lnTo>
                  <a:pt x="1453" y="349"/>
                </a:lnTo>
                <a:lnTo>
                  <a:pt x="1455" y="349"/>
                </a:lnTo>
                <a:lnTo>
                  <a:pt x="1456" y="349"/>
                </a:lnTo>
                <a:lnTo>
                  <a:pt x="1456" y="347"/>
                </a:lnTo>
                <a:lnTo>
                  <a:pt x="1455" y="347"/>
                </a:lnTo>
                <a:lnTo>
                  <a:pt x="1453" y="347"/>
                </a:lnTo>
                <a:lnTo>
                  <a:pt x="1453" y="345"/>
                </a:lnTo>
                <a:lnTo>
                  <a:pt x="1451" y="345"/>
                </a:lnTo>
                <a:lnTo>
                  <a:pt x="1451" y="347"/>
                </a:lnTo>
                <a:lnTo>
                  <a:pt x="1449" y="347"/>
                </a:lnTo>
                <a:lnTo>
                  <a:pt x="1451" y="345"/>
                </a:lnTo>
                <a:lnTo>
                  <a:pt x="1449" y="345"/>
                </a:lnTo>
                <a:lnTo>
                  <a:pt x="1449" y="344"/>
                </a:lnTo>
                <a:lnTo>
                  <a:pt x="1451" y="344"/>
                </a:lnTo>
                <a:lnTo>
                  <a:pt x="1451" y="342"/>
                </a:lnTo>
                <a:lnTo>
                  <a:pt x="1449" y="340"/>
                </a:lnTo>
                <a:lnTo>
                  <a:pt x="1448" y="340"/>
                </a:lnTo>
                <a:lnTo>
                  <a:pt x="1446" y="340"/>
                </a:lnTo>
                <a:lnTo>
                  <a:pt x="1444" y="340"/>
                </a:lnTo>
                <a:lnTo>
                  <a:pt x="1443" y="340"/>
                </a:lnTo>
                <a:lnTo>
                  <a:pt x="1443" y="339"/>
                </a:lnTo>
                <a:lnTo>
                  <a:pt x="1443" y="337"/>
                </a:lnTo>
                <a:lnTo>
                  <a:pt x="1443" y="335"/>
                </a:lnTo>
                <a:lnTo>
                  <a:pt x="1444" y="335"/>
                </a:lnTo>
                <a:lnTo>
                  <a:pt x="1444" y="337"/>
                </a:lnTo>
                <a:lnTo>
                  <a:pt x="1444" y="339"/>
                </a:lnTo>
                <a:lnTo>
                  <a:pt x="1446" y="339"/>
                </a:lnTo>
                <a:lnTo>
                  <a:pt x="1446" y="337"/>
                </a:lnTo>
                <a:lnTo>
                  <a:pt x="1446" y="335"/>
                </a:lnTo>
                <a:lnTo>
                  <a:pt x="1446" y="333"/>
                </a:lnTo>
                <a:lnTo>
                  <a:pt x="1444" y="333"/>
                </a:lnTo>
                <a:lnTo>
                  <a:pt x="1443" y="333"/>
                </a:lnTo>
                <a:lnTo>
                  <a:pt x="1444" y="332"/>
                </a:lnTo>
                <a:lnTo>
                  <a:pt x="1444" y="330"/>
                </a:lnTo>
                <a:lnTo>
                  <a:pt x="1446" y="330"/>
                </a:lnTo>
                <a:lnTo>
                  <a:pt x="1446" y="328"/>
                </a:lnTo>
                <a:lnTo>
                  <a:pt x="1446" y="327"/>
                </a:lnTo>
                <a:lnTo>
                  <a:pt x="1448" y="327"/>
                </a:lnTo>
                <a:lnTo>
                  <a:pt x="1448" y="325"/>
                </a:lnTo>
                <a:lnTo>
                  <a:pt x="1448" y="323"/>
                </a:lnTo>
                <a:lnTo>
                  <a:pt x="1446" y="323"/>
                </a:lnTo>
                <a:lnTo>
                  <a:pt x="1448" y="322"/>
                </a:lnTo>
                <a:lnTo>
                  <a:pt x="1449" y="322"/>
                </a:lnTo>
                <a:lnTo>
                  <a:pt x="1449" y="320"/>
                </a:lnTo>
                <a:lnTo>
                  <a:pt x="1449" y="318"/>
                </a:lnTo>
                <a:lnTo>
                  <a:pt x="1451" y="318"/>
                </a:lnTo>
                <a:lnTo>
                  <a:pt x="1451" y="316"/>
                </a:lnTo>
                <a:lnTo>
                  <a:pt x="1451" y="316"/>
                </a:lnTo>
                <a:lnTo>
                  <a:pt x="1453" y="316"/>
                </a:lnTo>
                <a:lnTo>
                  <a:pt x="1453" y="315"/>
                </a:lnTo>
                <a:lnTo>
                  <a:pt x="1455" y="315"/>
                </a:lnTo>
                <a:lnTo>
                  <a:pt x="1455" y="313"/>
                </a:lnTo>
                <a:lnTo>
                  <a:pt x="1456" y="313"/>
                </a:lnTo>
                <a:lnTo>
                  <a:pt x="1458" y="313"/>
                </a:lnTo>
                <a:lnTo>
                  <a:pt x="1458" y="311"/>
                </a:lnTo>
                <a:lnTo>
                  <a:pt x="1458" y="310"/>
                </a:lnTo>
                <a:lnTo>
                  <a:pt x="1458" y="308"/>
                </a:lnTo>
                <a:lnTo>
                  <a:pt x="1456" y="310"/>
                </a:lnTo>
                <a:lnTo>
                  <a:pt x="1455" y="311"/>
                </a:lnTo>
                <a:lnTo>
                  <a:pt x="1453" y="311"/>
                </a:lnTo>
                <a:lnTo>
                  <a:pt x="1453" y="313"/>
                </a:lnTo>
                <a:lnTo>
                  <a:pt x="1451" y="313"/>
                </a:lnTo>
                <a:lnTo>
                  <a:pt x="1451" y="311"/>
                </a:lnTo>
                <a:lnTo>
                  <a:pt x="1451" y="310"/>
                </a:lnTo>
                <a:lnTo>
                  <a:pt x="1453" y="310"/>
                </a:lnTo>
                <a:lnTo>
                  <a:pt x="1453" y="308"/>
                </a:lnTo>
                <a:lnTo>
                  <a:pt x="1451" y="308"/>
                </a:lnTo>
                <a:lnTo>
                  <a:pt x="1449" y="308"/>
                </a:lnTo>
                <a:lnTo>
                  <a:pt x="1448" y="308"/>
                </a:lnTo>
                <a:lnTo>
                  <a:pt x="1446" y="308"/>
                </a:lnTo>
                <a:lnTo>
                  <a:pt x="1444" y="308"/>
                </a:lnTo>
                <a:lnTo>
                  <a:pt x="1443" y="308"/>
                </a:lnTo>
                <a:lnTo>
                  <a:pt x="1441" y="308"/>
                </a:lnTo>
                <a:lnTo>
                  <a:pt x="1441" y="306"/>
                </a:lnTo>
                <a:lnTo>
                  <a:pt x="1441" y="304"/>
                </a:lnTo>
                <a:lnTo>
                  <a:pt x="1439" y="304"/>
                </a:lnTo>
                <a:lnTo>
                  <a:pt x="1439" y="303"/>
                </a:lnTo>
                <a:lnTo>
                  <a:pt x="1441" y="303"/>
                </a:lnTo>
                <a:lnTo>
                  <a:pt x="1441" y="301"/>
                </a:lnTo>
                <a:lnTo>
                  <a:pt x="1443" y="301"/>
                </a:lnTo>
                <a:lnTo>
                  <a:pt x="1444" y="301"/>
                </a:lnTo>
                <a:lnTo>
                  <a:pt x="1444" y="299"/>
                </a:lnTo>
                <a:lnTo>
                  <a:pt x="1443" y="299"/>
                </a:lnTo>
                <a:lnTo>
                  <a:pt x="1443" y="298"/>
                </a:lnTo>
                <a:lnTo>
                  <a:pt x="1441" y="298"/>
                </a:lnTo>
                <a:lnTo>
                  <a:pt x="1439" y="298"/>
                </a:lnTo>
                <a:lnTo>
                  <a:pt x="1441" y="296"/>
                </a:lnTo>
                <a:lnTo>
                  <a:pt x="1439" y="296"/>
                </a:lnTo>
                <a:lnTo>
                  <a:pt x="1437" y="294"/>
                </a:lnTo>
                <a:lnTo>
                  <a:pt x="1437" y="296"/>
                </a:lnTo>
                <a:lnTo>
                  <a:pt x="1436" y="296"/>
                </a:lnTo>
                <a:lnTo>
                  <a:pt x="1434" y="296"/>
                </a:lnTo>
                <a:lnTo>
                  <a:pt x="1436" y="294"/>
                </a:lnTo>
                <a:lnTo>
                  <a:pt x="1437" y="294"/>
                </a:lnTo>
                <a:lnTo>
                  <a:pt x="1437" y="292"/>
                </a:lnTo>
                <a:lnTo>
                  <a:pt x="1436" y="291"/>
                </a:lnTo>
                <a:lnTo>
                  <a:pt x="1436" y="289"/>
                </a:lnTo>
                <a:lnTo>
                  <a:pt x="1434" y="289"/>
                </a:lnTo>
                <a:lnTo>
                  <a:pt x="1434" y="287"/>
                </a:lnTo>
                <a:lnTo>
                  <a:pt x="1432" y="287"/>
                </a:lnTo>
                <a:lnTo>
                  <a:pt x="1432" y="286"/>
                </a:lnTo>
                <a:lnTo>
                  <a:pt x="1431" y="286"/>
                </a:lnTo>
                <a:lnTo>
                  <a:pt x="1429" y="287"/>
                </a:lnTo>
                <a:lnTo>
                  <a:pt x="1427" y="287"/>
                </a:lnTo>
                <a:lnTo>
                  <a:pt x="1425" y="287"/>
                </a:lnTo>
                <a:lnTo>
                  <a:pt x="1425" y="289"/>
                </a:lnTo>
                <a:lnTo>
                  <a:pt x="1424" y="289"/>
                </a:lnTo>
                <a:lnTo>
                  <a:pt x="1422" y="289"/>
                </a:lnTo>
                <a:lnTo>
                  <a:pt x="1422" y="289"/>
                </a:lnTo>
                <a:lnTo>
                  <a:pt x="1420" y="287"/>
                </a:lnTo>
                <a:lnTo>
                  <a:pt x="1419" y="287"/>
                </a:lnTo>
                <a:lnTo>
                  <a:pt x="1417" y="287"/>
                </a:lnTo>
                <a:lnTo>
                  <a:pt x="1415" y="287"/>
                </a:lnTo>
                <a:lnTo>
                  <a:pt x="1414" y="287"/>
                </a:lnTo>
                <a:lnTo>
                  <a:pt x="1414" y="286"/>
                </a:lnTo>
                <a:lnTo>
                  <a:pt x="1412" y="286"/>
                </a:lnTo>
                <a:lnTo>
                  <a:pt x="1410" y="286"/>
                </a:lnTo>
                <a:lnTo>
                  <a:pt x="1410" y="284"/>
                </a:lnTo>
                <a:lnTo>
                  <a:pt x="1408" y="284"/>
                </a:lnTo>
                <a:lnTo>
                  <a:pt x="1407" y="284"/>
                </a:lnTo>
                <a:lnTo>
                  <a:pt x="1407" y="282"/>
                </a:lnTo>
                <a:lnTo>
                  <a:pt x="1405" y="284"/>
                </a:lnTo>
                <a:lnTo>
                  <a:pt x="1405" y="282"/>
                </a:lnTo>
                <a:lnTo>
                  <a:pt x="1403" y="282"/>
                </a:lnTo>
                <a:lnTo>
                  <a:pt x="1402" y="282"/>
                </a:lnTo>
                <a:lnTo>
                  <a:pt x="1400" y="282"/>
                </a:lnTo>
                <a:lnTo>
                  <a:pt x="1400" y="284"/>
                </a:lnTo>
                <a:lnTo>
                  <a:pt x="1398" y="284"/>
                </a:lnTo>
                <a:lnTo>
                  <a:pt x="1396" y="284"/>
                </a:lnTo>
                <a:lnTo>
                  <a:pt x="1395" y="286"/>
                </a:lnTo>
                <a:lnTo>
                  <a:pt x="1393" y="286"/>
                </a:lnTo>
                <a:lnTo>
                  <a:pt x="1393" y="287"/>
                </a:lnTo>
                <a:lnTo>
                  <a:pt x="1393" y="289"/>
                </a:lnTo>
                <a:lnTo>
                  <a:pt x="1391" y="289"/>
                </a:lnTo>
                <a:lnTo>
                  <a:pt x="1391" y="291"/>
                </a:lnTo>
                <a:lnTo>
                  <a:pt x="1391" y="292"/>
                </a:lnTo>
                <a:lnTo>
                  <a:pt x="1391" y="294"/>
                </a:lnTo>
                <a:lnTo>
                  <a:pt x="1390" y="294"/>
                </a:lnTo>
                <a:lnTo>
                  <a:pt x="1391" y="296"/>
                </a:lnTo>
                <a:lnTo>
                  <a:pt x="1393" y="296"/>
                </a:lnTo>
                <a:lnTo>
                  <a:pt x="1391" y="298"/>
                </a:lnTo>
                <a:lnTo>
                  <a:pt x="1391" y="299"/>
                </a:lnTo>
                <a:lnTo>
                  <a:pt x="1390" y="299"/>
                </a:lnTo>
                <a:lnTo>
                  <a:pt x="1390" y="301"/>
                </a:lnTo>
                <a:lnTo>
                  <a:pt x="1388" y="301"/>
                </a:lnTo>
                <a:lnTo>
                  <a:pt x="1388" y="303"/>
                </a:lnTo>
                <a:lnTo>
                  <a:pt x="1386" y="303"/>
                </a:lnTo>
                <a:lnTo>
                  <a:pt x="1386" y="304"/>
                </a:lnTo>
                <a:lnTo>
                  <a:pt x="1384" y="304"/>
                </a:lnTo>
                <a:lnTo>
                  <a:pt x="1383" y="306"/>
                </a:lnTo>
                <a:lnTo>
                  <a:pt x="1381" y="306"/>
                </a:lnTo>
                <a:lnTo>
                  <a:pt x="1381" y="308"/>
                </a:lnTo>
                <a:lnTo>
                  <a:pt x="1383" y="308"/>
                </a:lnTo>
                <a:lnTo>
                  <a:pt x="1383" y="310"/>
                </a:lnTo>
                <a:lnTo>
                  <a:pt x="1383" y="311"/>
                </a:lnTo>
                <a:lnTo>
                  <a:pt x="1384" y="311"/>
                </a:lnTo>
                <a:lnTo>
                  <a:pt x="1384" y="313"/>
                </a:lnTo>
                <a:lnTo>
                  <a:pt x="1383" y="313"/>
                </a:lnTo>
                <a:lnTo>
                  <a:pt x="1381" y="313"/>
                </a:lnTo>
                <a:lnTo>
                  <a:pt x="1381" y="315"/>
                </a:lnTo>
                <a:lnTo>
                  <a:pt x="1381" y="316"/>
                </a:lnTo>
                <a:lnTo>
                  <a:pt x="1381" y="316"/>
                </a:lnTo>
                <a:lnTo>
                  <a:pt x="1381" y="316"/>
                </a:lnTo>
                <a:lnTo>
                  <a:pt x="1381" y="318"/>
                </a:lnTo>
                <a:lnTo>
                  <a:pt x="1381" y="318"/>
                </a:lnTo>
                <a:lnTo>
                  <a:pt x="1381" y="320"/>
                </a:lnTo>
                <a:lnTo>
                  <a:pt x="1381" y="320"/>
                </a:lnTo>
                <a:lnTo>
                  <a:pt x="1381" y="322"/>
                </a:lnTo>
                <a:lnTo>
                  <a:pt x="1379" y="322"/>
                </a:lnTo>
                <a:lnTo>
                  <a:pt x="1379" y="323"/>
                </a:lnTo>
                <a:lnTo>
                  <a:pt x="1378" y="323"/>
                </a:lnTo>
                <a:lnTo>
                  <a:pt x="1376" y="323"/>
                </a:lnTo>
                <a:lnTo>
                  <a:pt x="1376" y="325"/>
                </a:lnTo>
                <a:lnTo>
                  <a:pt x="1374" y="325"/>
                </a:lnTo>
                <a:lnTo>
                  <a:pt x="1374" y="327"/>
                </a:lnTo>
                <a:lnTo>
                  <a:pt x="1374" y="328"/>
                </a:lnTo>
                <a:lnTo>
                  <a:pt x="1373" y="328"/>
                </a:lnTo>
                <a:lnTo>
                  <a:pt x="1373" y="330"/>
                </a:lnTo>
                <a:lnTo>
                  <a:pt x="1371" y="330"/>
                </a:lnTo>
                <a:lnTo>
                  <a:pt x="1369" y="330"/>
                </a:lnTo>
                <a:lnTo>
                  <a:pt x="1369" y="332"/>
                </a:lnTo>
                <a:lnTo>
                  <a:pt x="1367" y="332"/>
                </a:lnTo>
                <a:lnTo>
                  <a:pt x="1366" y="332"/>
                </a:lnTo>
                <a:lnTo>
                  <a:pt x="1366" y="333"/>
                </a:lnTo>
                <a:lnTo>
                  <a:pt x="1364" y="333"/>
                </a:lnTo>
                <a:lnTo>
                  <a:pt x="1362" y="333"/>
                </a:lnTo>
                <a:lnTo>
                  <a:pt x="1362" y="335"/>
                </a:lnTo>
                <a:lnTo>
                  <a:pt x="1362" y="337"/>
                </a:lnTo>
                <a:lnTo>
                  <a:pt x="1361" y="337"/>
                </a:lnTo>
                <a:lnTo>
                  <a:pt x="1359" y="337"/>
                </a:lnTo>
                <a:lnTo>
                  <a:pt x="1359" y="339"/>
                </a:lnTo>
                <a:lnTo>
                  <a:pt x="1361" y="340"/>
                </a:lnTo>
                <a:lnTo>
                  <a:pt x="1362" y="340"/>
                </a:lnTo>
                <a:lnTo>
                  <a:pt x="1362" y="342"/>
                </a:lnTo>
                <a:lnTo>
                  <a:pt x="1364" y="342"/>
                </a:lnTo>
                <a:lnTo>
                  <a:pt x="1366" y="344"/>
                </a:lnTo>
                <a:lnTo>
                  <a:pt x="1364" y="344"/>
                </a:lnTo>
                <a:lnTo>
                  <a:pt x="1366" y="345"/>
                </a:lnTo>
                <a:lnTo>
                  <a:pt x="1367" y="345"/>
                </a:lnTo>
                <a:lnTo>
                  <a:pt x="1367" y="347"/>
                </a:lnTo>
                <a:lnTo>
                  <a:pt x="1369" y="349"/>
                </a:lnTo>
                <a:lnTo>
                  <a:pt x="1369" y="351"/>
                </a:lnTo>
                <a:lnTo>
                  <a:pt x="1369" y="352"/>
                </a:lnTo>
                <a:lnTo>
                  <a:pt x="1369" y="354"/>
                </a:lnTo>
                <a:lnTo>
                  <a:pt x="1367" y="354"/>
                </a:lnTo>
                <a:lnTo>
                  <a:pt x="1367" y="356"/>
                </a:lnTo>
                <a:lnTo>
                  <a:pt x="1367" y="357"/>
                </a:lnTo>
                <a:lnTo>
                  <a:pt x="1366" y="357"/>
                </a:lnTo>
                <a:lnTo>
                  <a:pt x="1366" y="357"/>
                </a:lnTo>
                <a:lnTo>
                  <a:pt x="1367" y="357"/>
                </a:lnTo>
                <a:lnTo>
                  <a:pt x="1367" y="359"/>
                </a:lnTo>
                <a:lnTo>
                  <a:pt x="1367" y="361"/>
                </a:lnTo>
                <a:lnTo>
                  <a:pt x="1366" y="361"/>
                </a:lnTo>
                <a:lnTo>
                  <a:pt x="1366" y="363"/>
                </a:lnTo>
                <a:lnTo>
                  <a:pt x="1366" y="364"/>
                </a:lnTo>
                <a:lnTo>
                  <a:pt x="1364" y="364"/>
                </a:lnTo>
                <a:lnTo>
                  <a:pt x="1364" y="366"/>
                </a:lnTo>
                <a:lnTo>
                  <a:pt x="1362" y="368"/>
                </a:lnTo>
                <a:lnTo>
                  <a:pt x="1361" y="369"/>
                </a:lnTo>
                <a:lnTo>
                  <a:pt x="1362" y="369"/>
                </a:lnTo>
                <a:lnTo>
                  <a:pt x="1362" y="371"/>
                </a:lnTo>
                <a:lnTo>
                  <a:pt x="1361" y="371"/>
                </a:lnTo>
                <a:lnTo>
                  <a:pt x="1361" y="373"/>
                </a:lnTo>
                <a:lnTo>
                  <a:pt x="1359" y="373"/>
                </a:lnTo>
                <a:lnTo>
                  <a:pt x="1359" y="375"/>
                </a:lnTo>
                <a:lnTo>
                  <a:pt x="1357" y="376"/>
                </a:lnTo>
                <a:lnTo>
                  <a:pt x="1355" y="376"/>
                </a:lnTo>
                <a:lnTo>
                  <a:pt x="1355" y="378"/>
                </a:lnTo>
                <a:lnTo>
                  <a:pt x="1354" y="378"/>
                </a:lnTo>
                <a:lnTo>
                  <a:pt x="1352" y="380"/>
                </a:lnTo>
                <a:lnTo>
                  <a:pt x="1350" y="381"/>
                </a:lnTo>
                <a:lnTo>
                  <a:pt x="1349" y="383"/>
                </a:lnTo>
                <a:lnTo>
                  <a:pt x="1343" y="387"/>
                </a:lnTo>
                <a:lnTo>
                  <a:pt x="1342" y="387"/>
                </a:lnTo>
                <a:lnTo>
                  <a:pt x="1340" y="387"/>
                </a:lnTo>
                <a:lnTo>
                  <a:pt x="1340" y="388"/>
                </a:lnTo>
                <a:lnTo>
                  <a:pt x="1340" y="388"/>
                </a:lnTo>
                <a:lnTo>
                  <a:pt x="1338" y="390"/>
                </a:lnTo>
                <a:lnTo>
                  <a:pt x="1337" y="390"/>
                </a:lnTo>
                <a:lnTo>
                  <a:pt x="1335" y="390"/>
                </a:lnTo>
                <a:lnTo>
                  <a:pt x="1333" y="392"/>
                </a:lnTo>
                <a:lnTo>
                  <a:pt x="1331" y="392"/>
                </a:lnTo>
                <a:lnTo>
                  <a:pt x="1330" y="392"/>
                </a:lnTo>
                <a:lnTo>
                  <a:pt x="1328" y="393"/>
                </a:lnTo>
                <a:lnTo>
                  <a:pt x="1325" y="393"/>
                </a:lnTo>
                <a:lnTo>
                  <a:pt x="1325" y="392"/>
                </a:lnTo>
                <a:lnTo>
                  <a:pt x="1323" y="392"/>
                </a:lnTo>
                <a:lnTo>
                  <a:pt x="1321" y="392"/>
                </a:lnTo>
                <a:lnTo>
                  <a:pt x="1321" y="393"/>
                </a:lnTo>
                <a:lnTo>
                  <a:pt x="1321" y="395"/>
                </a:lnTo>
                <a:lnTo>
                  <a:pt x="1321" y="397"/>
                </a:lnTo>
                <a:lnTo>
                  <a:pt x="1320" y="397"/>
                </a:lnTo>
                <a:lnTo>
                  <a:pt x="1320" y="398"/>
                </a:lnTo>
                <a:lnTo>
                  <a:pt x="1320" y="398"/>
                </a:lnTo>
                <a:lnTo>
                  <a:pt x="1320" y="400"/>
                </a:lnTo>
                <a:lnTo>
                  <a:pt x="1320" y="402"/>
                </a:lnTo>
                <a:lnTo>
                  <a:pt x="1321" y="402"/>
                </a:lnTo>
                <a:lnTo>
                  <a:pt x="1321" y="404"/>
                </a:lnTo>
                <a:lnTo>
                  <a:pt x="1320" y="404"/>
                </a:lnTo>
                <a:lnTo>
                  <a:pt x="1321" y="405"/>
                </a:lnTo>
                <a:lnTo>
                  <a:pt x="1321" y="407"/>
                </a:lnTo>
                <a:lnTo>
                  <a:pt x="1320" y="407"/>
                </a:lnTo>
                <a:lnTo>
                  <a:pt x="1320" y="409"/>
                </a:lnTo>
                <a:lnTo>
                  <a:pt x="1318" y="409"/>
                </a:lnTo>
                <a:lnTo>
                  <a:pt x="1318" y="410"/>
                </a:lnTo>
                <a:lnTo>
                  <a:pt x="1316" y="410"/>
                </a:lnTo>
                <a:lnTo>
                  <a:pt x="1316" y="412"/>
                </a:lnTo>
                <a:lnTo>
                  <a:pt x="1318" y="412"/>
                </a:lnTo>
                <a:lnTo>
                  <a:pt x="1318" y="414"/>
                </a:lnTo>
                <a:lnTo>
                  <a:pt x="1316" y="414"/>
                </a:lnTo>
                <a:lnTo>
                  <a:pt x="1316" y="416"/>
                </a:lnTo>
                <a:lnTo>
                  <a:pt x="1316" y="417"/>
                </a:lnTo>
                <a:lnTo>
                  <a:pt x="1314" y="417"/>
                </a:lnTo>
                <a:lnTo>
                  <a:pt x="1314" y="419"/>
                </a:lnTo>
                <a:lnTo>
                  <a:pt x="1314" y="421"/>
                </a:lnTo>
                <a:lnTo>
                  <a:pt x="1316" y="421"/>
                </a:lnTo>
                <a:lnTo>
                  <a:pt x="1314" y="422"/>
                </a:lnTo>
                <a:lnTo>
                  <a:pt x="1314" y="424"/>
                </a:lnTo>
                <a:lnTo>
                  <a:pt x="1314" y="426"/>
                </a:lnTo>
                <a:lnTo>
                  <a:pt x="1314" y="428"/>
                </a:lnTo>
                <a:lnTo>
                  <a:pt x="1314" y="429"/>
                </a:lnTo>
                <a:lnTo>
                  <a:pt x="1313" y="429"/>
                </a:lnTo>
                <a:lnTo>
                  <a:pt x="1313" y="431"/>
                </a:lnTo>
                <a:lnTo>
                  <a:pt x="1313" y="433"/>
                </a:lnTo>
                <a:lnTo>
                  <a:pt x="1311" y="433"/>
                </a:lnTo>
                <a:lnTo>
                  <a:pt x="1309" y="433"/>
                </a:lnTo>
                <a:lnTo>
                  <a:pt x="1309" y="434"/>
                </a:lnTo>
                <a:lnTo>
                  <a:pt x="1308" y="434"/>
                </a:lnTo>
                <a:lnTo>
                  <a:pt x="1308" y="436"/>
                </a:lnTo>
                <a:lnTo>
                  <a:pt x="1306" y="436"/>
                </a:lnTo>
                <a:lnTo>
                  <a:pt x="1306" y="438"/>
                </a:lnTo>
                <a:lnTo>
                  <a:pt x="1304" y="438"/>
                </a:lnTo>
                <a:lnTo>
                  <a:pt x="1304" y="440"/>
                </a:lnTo>
                <a:lnTo>
                  <a:pt x="1306" y="440"/>
                </a:lnTo>
                <a:lnTo>
                  <a:pt x="1306" y="440"/>
                </a:lnTo>
                <a:lnTo>
                  <a:pt x="1304" y="441"/>
                </a:lnTo>
                <a:lnTo>
                  <a:pt x="1304" y="443"/>
                </a:lnTo>
                <a:lnTo>
                  <a:pt x="1302" y="443"/>
                </a:lnTo>
                <a:lnTo>
                  <a:pt x="1302" y="445"/>
                </a:lnTo>
                <a:lnTo>
                  <a:pt x="1301" y="445"/>
                </a:lnTo>
                <a:lnTo>
                  <a:pt x="1301" y="443"/>
                </a:lnTo>
                <a:lnTo>
                  <a:pt x="1302" y="443"/>
                </a:lnTo>
                <a:lnTo>
                  <a:pt x="1302" y="441"/>
                </a:lnTo>
                <a:lnTo>
                  <a:pt x="1302" y="440"/>
                </a:lnTo>
                <a:lnTo>
                  <a:pt x="1301" y="440"/>
                </a:lnTo>
                <a:lnTo>
                  <a:pt x="1301" y="440"/>
                </a:lnTo>
                <a:lnTo>
                  <a:pt x="1299" y="440"/>
                </a:lnTo>
                <a:lnTo>
                  <a:pt x="1299" y="440"/>
                </a:lnTo>
                <a:lnTo>
                  <a:pt x="1299" y="440"/>
                </a:lnTo>
                <a:lnTo>
                  <a:pt x="1297" y="441"/>
                </a:lnTo>
                <a:lnTo>
                  <a:pt x="1297" y="443"/>
                </a:lnTo>
                <a:lnTo>
                  <a:pt x="1296" y="443"/>
                </a:lnTo>
                <a:lnTo>
                  <a:pt x="1296" y="445"/>
                </a:lnTo>
                <a:lnTo>
                  <a:pt x="1294" y="445"/>
                </a:lnTo>
                <a:lnTo>
                  <a:pt x="1294" y="443"/>
                </a:lnTo>
                <a:lnTo>
                  <a:pt x="1292" y="443"/>
                </a:lnTo>
                <a:lnTo>
                  <a:pt x="1290" y="441"/>
                </a:lnTo>
                <a:lnTo>
                  <a:pt x="1290" y="440"/>
                </a:lnTo>
                <a:lnTo>
                  <a:pt x="1290" y="440"/>
                </a:lnTo>
                <a:lnTo>
                  <a:pt x="1290" y="438"/>
                </a:lnTo>
                <a:lnTo>
                  <a:pt x="1290" y="436"/>
                </a:lnTo>
                <a:lnTo>
                  <a:pt x="1290" y="434"/>
                </a:lnTo>
                <a:lnTo>
                  <a:pt x="1289" y="434"/>
                </a:lnTo>
                <a:lnTo>
                  <a:pt x="1289" y="433"/>
                </a:lnTo>
                <a:lnTo>
                  <a:pt x="1287" y="433"/>
                </a:lnTo>
                <a:lnTo>
                  <a:pt x="1287" y="431"/>
                </a:lnTo>
                <a:lnTo>
                  <a:pt x="1285" y="431"/>
                </a:lnTo>
                <a:lnTo>
                  <a:pt x="1285" y="429"/>
                </a:lnTo>
                <a:lnTo>
                  <a:pt x="1284" y="429"/>
                </a:lnTo>
                <a:lnTo>
                  <a:pt x="1282" y="429"/>
                </a:lnTo>
                <a:lnTo>
                  <a:pt x="1282" y="428"/>
                </a:lnTo>
                <a:lnTo>
                  <a:pt x="1284" y="428"/>
                </a:lnTo>
                <a:lnTo>
                  <a:pt x="1285" y="428"/>
                </a:lnTo>
                <a:lnTo>
                  <a:pt x="1285" y="426"/>
                </a:lnTo>
                <a:lnTo>
                  <a:pt x="1287" y="426"/>
                </a:lnTo>
                <a:lnTo>
                  <a:pt x="1287" y="424"/>
                </a:lnTo>
                <a:lnTo>
                  <a:pt x="1285" y="424"/>
                </a:lnTo>
                <a:lnTo>
                  <a:pt x="1285" y="422"/>
                </a:lnTo>
                <a:lnTo>
                  <a:pt x="1285" y="421"/>
                </a:lnTo>
                <a:lnTo>
                  <a:pt x="1285" y="419"/>
                </a:lnTo>
                <a:lnTo>
                  <a:pt x="1284" y="419"/>
                </a:lnTo>
                <a:lnTo>
                  <a:pt x="1284" y="417"/>
                </a:lnTo>
                <a:lnTo>
                  <a:pt x="1284" y="416"/>
                </a:lnTo>
                <a:lnTo>
                  <a:pt x="1285" y="416"/>
                </a:lnTo>
                <a:lnTo>
                  <a:pt x="1285" y="414"/>
                </a:lnTo>
                <a:lnTo>
                  <a:pt x="1287" y="414"/>
                </a:lnTo>
                <a:lnTo>
                  <a:pt x="1287" y="412"/>
                </a:lnTo>
                <a:lnTo>
                  <a:pt x="1289" y="410"/>
                </a:lnTo>
                <a:lnTo>
                  <a:pt x="1289" y="409"/>
                </a:lnTo>
                <a:lnTo>
                  <a:pt x="1289" y="407"/>
                </a:lnTo>
                <a:lnTo>
                  <a:pt x="1290" y="407"/>
                </a:lnTo>
                <a:lnTo>
                  <a:pt x="1290" y="405"/>
                </a:lnTo>
                <a:lnTo>
                  <a:pt x="1292" y="405"/>
                </a:lnTo>
                <a:lnTo>
                  <a:pt x="1292" y="404"/>
                </a:lnTo>
                <a:lnTo>
                  <a:pt x="1292" y="400"/>
                </a:lnTo>
                <a:lnTo>
                  <a:pt x="1292" y="398"/>
                </a:lnTo>
                <a:lnTo>
                  <a:pt x="1292" y="398"/>
                </a:lnTo>
                <a:lnTo>
                  <a:pt x="1294" y="398"/>
                </a:lnTo>
                <a:lnTo>
                  <a:pt x="1294" y="397"/>
                </a:lnTo>
                <a:lnTo>
                  <a:pt x="1296" y="395"/>
                </a:lnTo>
                <a:lnTo>
                  <a:pt x="1297" y="393"/>
                </a:lnTo>
                <a:lnTo>
                  <a:pt x="1299" y="392"/>
                </a:lnTo>
                <a:lnTo>
                  <a:pt x="1299" y="390"/>
                </a:lnTo>
                <a:lnTo>
                  <a:pt x="1299" y="388"/>
                </a:lnTo>
                <a:lnTo>
                  <a:pt x="1299" y="388"/>
                </a:lnTo>
                <a:lnTo>
                  <a:pt x="1299" y="387"/>
                </a:lnTo>
                <a:lnTo>
                  <a:pt x="1297" y="387"/>
                </a:lnTo>
                <a:lnTo>
                  <a:pt x="1296" y="387"/>
                </a:lnTo>
                <a:lnTo>
                  <a:pt x="1296" y="385"/>
                </a:lnTo>
                <a:lnTo>
                  <a:pt x="1294" y="385"/>
                </a:lnTo>
                <a:lnTo>
                  <a:pt x="1292" y="385"/>
                </a:lnTo>
                <a:lnTo>
                  <a:pt x="1290" y="385"/>
                </a:lnTo>
                <a:lnTo>
                  <a:pt x="1290" y="383"/>
                </a:lnTo>
                <a:lnTo>
                  <a:pt x="1289" y="383"/>
                </a:lnTo>
                <a:lnTo>
                  <a:pt x="1287" y="383"/>
                </a:lnTo>
                <a:lnTo>
                  <a:pt x="1285" y="383"/>
                </a:lnTo>
                <a:lnTo>
                  <a:pt x="1284" y="383"/>
                </a:lnTo>
                <a:lnTo>
                  <a:pt x="1282" y="383"/>
                </a:lnTo>
                <a:lnTo>
                  <a:pt x="1280" y="383"/>
                </a:lnTo>
                <a:lnTo>
                  <a:pt x="1277" y="383"/>
                </a:lnTo>
                <a:lnTo>
                  <a:pt x="1275" y="383"/>
                </a:lnTo>
                <a:lnTo>
                  <a:pt x="1273" y="385"/>
                </a:lnTo>
                <a:lnTo>
                  <a:pt x="1273" y="383"/>
                </a:lnTo>
                <a:lnTo>
                  <a:pt x="1275" y="383"/>
                </a:lnTo>
                <a:lnTo>
                  <a:pt x="1275" y="381"/>
                </a:lnTo>
                <a:lnTo>
                  <a:pt x="1273" y="380"/>
                </a:lnTo>
                <a:lnTo>
                  <a:pt x="1273" y="378"/>
                </a:lnTo>
                <a:lnTo>
                  <a:pt x="1272" y="378"/>
                </a:lnTo>
                <a:lnTo>
                  <a:pt x="1272" y="376"/>
                </a:lnTo>
                <a:lnTo>
                  <a:pt x="1270" y="376"/>
                </a:lnTo>
                <a:lnTo>
                  <a:pt x="1268" y="375"/>
                </a:lnTo>
                <a:lnTo>
                  <a:pt x="1267" y="373"/>
                </a:lnTo>
                <a:lnTo>
                  <a:pt x="1265" y="373"/>
                </a:lnTo>
                <a:lnTo>
                  <a:pt x="1265" y="371"/>
                </a:lnTo>
                <a:lnTo>
                  <a:pt x="1263" y="371"/>
                </a:lnTo>
                <a:lnTo>
                  <a:pt x="1261" y="371"/>
                </a:lnTo>
                <a:lnTo>
                  <a:pt x="1261" y="369"/>
                </a:lnTo>
                <a:lnTo>
                  <a:pt x="1260" y="369"/>
                </a:lnTo>
                <a:lnTo>
                  <a:pt x="1260" y="368"/>
                </a:lnTo>
                <a:lnTo>
                  <a:pt x="1260" y="364"/>
                </a:lnTo>
                <a:lnTo>
                  <a:pt x="1258" y="364"/>
                </a:lnTo>
                <a:lnTo>
                  <a:pt x="1260" y="363"/>
                </a:lnTo>
                <a:lnTo>
                  <a:pt x="1258" y="363"/>
                </a:lnTo>
                <a:lnTo>
                  <a:pt x="1258" y="361"/>
                </a:lnTo>
                <a:lnTo>
                  <a:pt x="1258" y="359"/>
                </a:lnTo>
                <a:lnTo>
                  <a:pt x="1256" y="359"/>
                </a:lnTo>
                <a:lnTo>
                  <a:pt x="1256" y="357"/>
                </a:lnTo>
                <a:lnTo>
                  <a:pt x="1256" y="357"/>
                </a:lnTo>
                <a:lnTo>
                  <a:pt x="1255" y="357"/>
                </a:lnTo>
                <a:lnTo>
                  <a:pt x="1253" y="357"/>
                </a:lnTo>
                <a:lnTo>
                  <a:pt x="1253" y="356"/>
                </a:lnTo>
                <a:lnTo>
                  <a:pt x="1251" y="356"/>
                </a:lnTo>
                <a:lnTo>
                  <a:pt x="1249" y="356"/>
                </a:lnTo>
                <a:lnTo>
                  <a:pt x="1248" y="356"/>
                </a:lnTo>
                <a:lnTo>
                  <a:pt x="1248" y="354"/>
                </a:lnTo>
                <a:lnTo>
                  <a:pt x="1246" y="354"/>
                </a:lnTo>
                <a:lnTo>
                  <a:pt x="1246" y="352"/>
                </a:lnTo>
                <a:lnTo>
                  <a:pt x="1244" y="352"/>
                </a:lnTo>
                <a:lnTo>
                  <a:pt x="1244" y="351"/>
                </a:lnTo>
                <a:lnTo>
                  <a:pt x="1243" y="351"/>
                </a:lnTo>
                <a:lnTo>
                  <a:pt x="1241" y="351"/>
                </a:lnTo>
                <a:lnTo>
                  <a:pt x="1239" y="351"/>
                </a:lnTo>
                <a:lnTo>
                  <a:pt x="1236" y="351"/>
                </a:lnTo>
                <a:lnTo>
                  <a:pt x="1232" y="352"/>
                </a:lnTo>
                <a:lnTo>
                  <a:pt x="1231" y="352"/>
                </a:lnTo>
                <a:lnTo>
                  <a:pt x="1229" y="352"/>
                </a:lnTo>
                <a:lnTo>
                  <a:pt x="1227" y="352"/>
                </a:lnTo>
                <a:lnTo>
                  <a:pt x="1226" y="352"/>
                </a:lnTo>
                <a:lnTo>
                  <a:pt x="1227" y="351"/>
                </a:lnTo>
                <a:lnTo>
                  <a:pt x="1227" y="349"/>
                </a:lnTo>
                <a:lnTo>
                  <a:pt x="1229" y="349"/>
                </a:lnTo>
                <a:lnTo>
                  <a:pt x="1229" y="347"/>
                </a:lnTo>
                <a:lnTo>
                  <a:pt x="1229" y="345"/>
                </a:lnTo>
                <a:lnTo>
                  <a:pt x="1229" y="344"/>
                </a:lnTo>
                <a:lnTo>
                  <a:pt x="1231" y="344"/>
                </a:lnTo>
                <a:lnTo>
                  <a:pt x="1231" y="342"/>
                </a:lnTo>
                <a:lnTo>
                  <a:pt x="1231" y="340"/>
                </a:lnTo>
                <a:lnTo>
                  <a:pt x="1231" y="339"/>
                </a:lnTo>
                <a:lnTo>
                  <a:pt x="1232" y="337"/>
                </a:lnTo>
                <a:lnTo>
                  <a:pt x="1232" y="335"/>
                </a:lnTo>
                <a:lnTo>
                  <a:pt x="1232" y="333"/>
                </a:lnTo>
                <a:lnTo>
                  <a:pt x="1232" y="332"/>
                </a:lnTo>
                <a:lnTo>
                  <a:pt x="1234" y="332"/>
                </a:lnTo>
                <a:lnTo>
                  <a:pt x="1234" y="330"/>
                </a:lnTo>
                <a:lnTo>
                  <a:pt x="1234" y="328"/>
                </a:lnTo>
                <a:lnTo>
                  <a:pt x="1236" y="328"/>
                </a:lnTo>
                <a:lnTo>
                  <a:pt x="1236" y="327"/>
                </a:lnTo>
                <a:lnTo>
                  <a:pt x="1234" y="327"/>
                </a:lnTo>
                <a:lnTo>
                  <a:pt x="1232" y="327"/>
                </a:lnTo>
                <a:lnTo>
                  <a:pt x="1231" y="325"/>
                </a:lnTo>
                <a:lnTo>
                  <a:pt x="1229" y="327"/>
                </a:lnTo>
                <a:lnTo>
                  <a:pt x="1227" y="325"/>
                </a:lnTo>
                <a:lnTo>
                  <a:pt x="1227" y="327"/>
                </a:lnTo>
                <a:lnTo>
                  <a:pt x="1226" y="327"/>
                </a:lnTo>
                <a:lnTo>
                  <a:pt x="1226" y="328"/>
                </a:lnTo>
                <a:lnTo>
                  <a:pt x="1224" y="328"/>
                </a:lnTo>
                <a:lnTo>
                  <a:pt x="1224" y="330"/>
                </a:lnTo>
                <a:lnTo>
                  <a:pt x="1222" y="330"/>
                </a:lnTo>
                <a:lnTo>
                  <a:pt x="1224" y="328"/>
                </a:lnTo>
                <a:lnTo>
                  <a:pt x="1224" y="327"/>
                </a:lnTo>
                <a:lnTo>
                  <a:pt x="1224" y="325"/>
                </a:lnTo>
                <a:lnTo>
                  <a:pt x="1224" y="323"/>
                </a:lnTo>
                <a:lnTo>
                  <a:pt x="1222" y="325"/>
                </a:lnTo>
                <a:lnTo>
                  <a:pt x="1222" y="323"/>
                </a:lnTo>
                <a:lnTo>
                  <a:pt x="1224" y="323"/>
                </a:lnTo>
                <a:lnTo>
                  <a:pt x="1224" y="322"/>
                </a:lnTo>
                <a:lnTo>
                  <a:pt x="1224" y="320"/>
                </a:lnTo>
                <a:lnTo>
                  <a:pt x="1222" y="322"/>
                </a:lnTo>
                <a:lnTo>
                  <a:pt x="1222" y="320"/>
                </a:lnTo>
                <a:lnTo>
                  <a:pt x="1224" y="320"/>
                </a:lnTo>
                <a:lnTo>
                  <a:pt x="1226" y="320"/>
                </a:lnTo>
                <a:lnTo>
                  <a:pt x="1226" y="318"/>
                </a:lnTo>
                <a:lnTo>
                  <a:pt x="1227" y="318"/>
                </a:lnTo>
                <a:lnTo>
                  <a:pt x="1227" y="316"/>
                </a:lnTo>
                <a:lnTo>
                  <a:pt x="1229" y="316"/>
                </a:lnTo>
                <a:lnTo>
                  <a:pt x="1229" y="316"/>
                </a:lnTo>
                <a:lnTo>
                  <a:pt x="1229" y="315"/>
                </a:lnTo>
                <a:lnTo>
                  <a:pt x="1231" y="315"/>
                </a:lnTo>
                <a:lnTo>
                  <a:pt x="1231" y="313"/>
                </a:lnTo>
                <a:lnTo>
                  <a:pt x="1232" y="313"/>
                </a:lnTo>
                <a:lnTo>
                  <a:pt x="1232" y="311"/>
                </a:lnTo>
                <a:lnTo>
                  <a:pt x="1232" y="310"/>
                </a:lnTo>
                <a:lnTo>
                  <a:pt x="1234" y="310"/>
                </a:lnTo>
                <a:lnTo>
                  <a:pt x="1234" y="308"/>
                </a:lnTo>
                <a:lnTo>
                  <a:pt x="1236" y="308"/>
                </a:lnTo>
                <a:lnTo>
                  <a:pt x="1236" y="306"/>
                </a:lnTo>
                <a:lnTo>
                  <a:pt x="1237" y="306"/>
                </a:lnTo>
                <a:lnTo>
                  <a:pt x="1237" y="304"/>
                </a:lnTo>
                <a:lnTo>
                  <a:pt x="1239" y="304"/>
                </a:lnTo>
                <a:lnTo>
                  <a:pt x="1239" y="303"/>
                </a:lnTo>
                <a:lnTo>
                  <a:pt x="1239" y="301"/>
                </a:lnTo>
                <a:lnTo>
                  <a:pt x="1241" y="301"/>
                </a:lnTo>
                <a:lnTo>
                  <a:pt x="1243" y="301"/>
                </a:lnTo>
                <a:lnTo>
                  <a:pt x="1243" y="299"/>
                </a:lnTo>
                <a:lnTo>
                  <a:pt x="1244" y="299"/>
                </a:lnTo>
                <a:lnTo>
                  <a:pt x="1244" y="298"/>
                </a:lnTo>
                <a:lnTo>
                  <a:pt x="1246" y="298"/>
                </a:lnTo>
                <a:lnTo>
                  <a:pt x="1246" y="296"/>
                </a:lnTo>
                <a:lnTo>
                  <a:pt x="1248" y="296"/>
                </a:lnTo>
                <a:lnTo>
                  <a:pt x="1249" y="296"/>
                </a:lnTo>
                <a:lnTo>
                  <a:pt x="1249" y="294"/>
                </a:lnTo>
                <a:lnTo>
                  <a:pt x="1251" y="294"/>
                </a:lnTo>
                <a:lnTo>
                  <a:pt x="1251" y="292"/>
                </a:lnTo>
                <a:lnTo>
                  <a:pt x="1253" y="292"/>
                </a:lnTo>
                <a:lnTo>
                  <a:pt x="1253" y="291"/>
                </a:lnTo>
                <a:lnTo>
                  <a:pt x="1255" y="291"/>
                </a:lnTo>
                <a:lnTo>
                  <a:pt x="1256" y="289"/>
                </a:lnTo>
                <a:lnTo>
                  <a:pt x="1256" y="287"/>
                </a:lnTo>
                <a:lnTo>
                  <a:pt x="1258" y="287"/>
                </a:lnTo>
                <a:lnTo>
                  <a:pt x="1258" y="286"/>
                </a:lnTo>
                <a:lnTo>
                  <a:pt x="1258" y="286"/>
                </a:lnTo>
                <a:lnTo>
                  <a:pt x="1261" y="284"/>
                </a:lnTo>
                <a:lnTo>
                  <a:pt x="1263" y="284"/>
                </a:lnTo>
                <a:lnTo>
                  <a:pt x="1263" y="282"/>
                </a:lnTo>
                <a:lnTo>
                  <a:pt x="1263" y="280"/>
                </a:lnTo>
                <a:lnTo>
                  <a:pt x="1265" y="282"/>
                </a:lnTo>
                <a:lnTo>
                  <a:pt x="1265" y="280"/>
                </a:lnTo>
                <a:lnTo>
                  <a:pt x="1267" y="280"/>
                </a:lnTo>
                <a:lnTo>
                  <a:pt x="1268" y="280"/>
                </a:lnTo>
                <a:lnTo>
                  <a:pt x="1268" y="279"/>
                </a:lnTo>
                <a:lnTo>
                  <a:pt x="1270" y="279"/>
                </a:lnTo>
                <a:lnTo>
                  <a:pt x="1270" y="277"/>
                </a:lnTo>
                <a:lnTo>
                  <a:pt x="1272" y="277"/>
                </a:lnTo>
                <a:lnTo>
                  <a:pt x="1272" y="275"/>
                </a:lnTo>
                <a:lnTo>
                  <a:pt x="1273" y="275"/>
                </a:lnTo>
                <a:lnTo>
                  <a:pt x="1273" y="277"/>
                </a:lnTo>
                <a:lnTo>
                  <a:pt x="1273" y="279"/>
                </a:lnTo>
                <a:lnTo>
                  <a:pt x="1275" y="279"/>
                </a:lnTo>
                <a:lnTo>
                  <a:pt x="1275" y="277"/>
                </a:lnTo>
                <a:lnTo>
                  <a:pt x="1275" y="275"/>
                </a:lnTo>
                <a:lnTo>
                  <a:pt x="1275" y="275"/>
                </a:lnTo>
                <a:lnTo>
                  <a:pt x="1277" y="275"/>
                </a:lnTo>
                <a:lnTo>
                  <a:pt x="1279" y="275"/>
                </a:lnTo>
                <a:lnTo>
                  <a:pt x="1280" y="275"/>
                </a:lnTo>
                <a:lnTo>
                  <a:pt x="1280" y="274"/>
                </a:lnTo>
                <a:lnTo>
                  <a:pt x="1282" y="274"/>
                </a:lnTo>
                <a:lnTo>
                  <a:pt x="1282" y="272"/>
                </a:lnTo>
                <a:lnTo>
                  <a:pt x="1282" y="270"/>
                </a:lnTo>
                <a:lnTo>
                  <a:pt x="1284" y="270"/>
                </a:lnTo>
                <a:lnTo>
                  <a:pt x="1285" y="270"/>
                </a:lnTo>
                <a:lnTo>
                  <a:pt x="1287" y="270"/>
                </a:lnTo>
                <a:lnTo>
                  <a:pt x="1289" y="270"/>
                </a:lnTo>
                <a:lnTo>
                  <a:pt x="1289" y="272"/>
                </a:lnTo>
                <a:lnTo>
                  <a:pt x="1290" y="272"/>
                </a:lnTo>
                <a:lnTo>
                  <a:pt x="1292" y="272"/>
                </a:lnTo>
                <a:lnTo>
                  <a:pt x="1292" y="270"/>
                </a:lnTo>
                <a:lnTo>
                  <a:pt x="1294" y="270"/>
                </a:lnTo>
                <a:lnTo>
                  <a:pt x="1296" y="270"/>
                </a:lnTo>
                <a:lnTo>
                  <a:pt x="1297" y="270"/>
                </a:lnTo>
                <a:lnTo>
                  <a:pt x="1299" y="270"/>
                </a:lnTo>
                <a:lnTo>
                  <a:pt x="1299" y="268"/>
                </a:lnTo>
                <a:lnTo>
                  <a:pt x="1299" y="268"/>
                </a:lnTo>
                <a:lnTo>
                  <a:pt x="1299" y="267"/>
                </a:lnTo>
                <a:lnTo>
                  <a:pt x="1299" y="265"/>
                </a:lnTo>
                <a:lnTo>
                  <a:pt x="1301" y="265"/>
                </a:lnTo>
                <a:lnTo>
                  <a:pt x="1301" y="263"/>
                </a:lnTo>
                <a:lnTo>
                  <a:pt x="1299" y="263"/>
                </a:lnTo>
                <a:lnTo>
                  <a:pt x="1299" y="262"/>
                </a:lnTo>
                <a:lnTo>
                  <a:pt x="1299" y="262"/>
                </a:lnTo>
                <a:lnTo>
                  <a:pt x="1297" y="260"/>
                </a:lnTo>
                <a:lnTo>
                  <a:pt x="1297" y="258"/>
                </a:lnTo>
                <a:lnTo>
                  <a:pt x="1296" y="258"/>
                </a:lnTo>
                <a:lnTo>
                  <a:pt x="1294" y="258"/>
                </a:lnTo>
                <a:lnTo>
                  <a:pt x="1292" y="260"/>
                </a:lnTo>
                <a:lnTo>
                  <a:pt x="1290" y="260"/>
                </a:lnTo>
                <a:lnTo>
                  <a:pt x="1290" y="258"/>
                </a:lnTo>
                <a:lnTo>
                  <a:pt x="1292" y="258"/>
                </a:lnTo>
                <a:lnTo>
                  <a:pt x="1294" y="258"/>
                </a:lnTo>
                <a:lnTo>
                  <a:pt x="1294" y="257"/>
                </a:lnTo>
                <a:lnTo>
                  <a:pt x="1296" y="257"/>
                </a:lnTo>
                <a:lnTo>
                  <a:pt x="1297" y="257"/>
                </a:lnTo>
                <a:lnTo>
                  <a:pt x="1297" y="258"/>
                </a:lnTo>
                <a:lnTo>
                  <a:pt x="1299" y="257"/>
                </a:lnTo>
                <a:lnTo>
                  <a:pt x="1299" y="258"/>
                </a:lnTo>
                <a:lnTo>
                  <a:pt x="1299" y="258"/>
                </a:lnTo>
                <a:lnTo>
                  <a:pt x="1299" y="260"/>
                </a:lnTo>
                <a:lnTo>
                  <a:pt x="1301" y="260"/>
                </a:lnTo>
                <a:lnTo>
                  <a:pt x="1302" y="260"/>
                </a:lnTo>
                <a:lnTo>
                  <a:pt x="1304" y="260"/>
                </a:lnTo>
                <a:lnTo>
                  <a:pt x="1306" y="258"/>
                </a:lnTo>
                <a:lnTo>
                  <a:pt x="1306" y="260"/>
                </a:lnTo>
                <a:lnTo>
                  <a:pt x="1308" y="260"/>
                </a:lnTo>
                <a:lnTo>
                  <a:pt x="1309" y="260"/>
                </a:lnTo>
                <a:lnTo>
                  <a:pt x="1309" y="258"/>
                </a:lnTo>
                <a:lnTo>
                  <a:pt x="1311" y="258"/>
                </a:lnTo>
                <a:lnTo>
                  <a:pt x="1313" y="258"/>
                </a:lnTo>
                <a:lnTo>
                  <a:pt x="1313" y="257"/>
                </a:lnTo>
                <a:lnTo>
                  <a:pt x="1311" y="255"/>
                </a:lnTo>
                <a:lnTo>
                  <a:pt x="1313" y="255"/>
                </a:lnTo>
                <a:lnTo>
                  <a:pt x="1314" y="255"/>
                </a:lnTo>
                <a:lnTo>
                  <a:pt x="1314" y="253"/>
                </a:lnTo>
                <a:lnTo>
                  <a:pt x="1316" y="253"/>
                </a:lnTo>
                <a:lnTo>
                  <a:pt x="1316" y="251"/>
                </a:lnTo>
                <a:lnTo>
                  <a:pt x="1318" y="251"/>
                </a:lnTo>
                <a:lnTo>
                  <a:pt x="1318" y="253"/>
                </a:lnTo>
                <a:lnTo>
                  <a:pt x="1316" y="253"/>
                </a:lnTo>
                <a:lnTo>
                  <a:pt x="1316" y="255"/>
                </a:lnTo>
                <a:lnTo>
                  <a:pt x="1318" y="255"/>
                </a:lnTo>
                <a:lnTo>
                  <a:pt x="1320" y="255"/>
                </a:lnTo>
                <a:lnTo>
                  <a:pt x="1320" y="257"/>
                </a:lnTo>
                <a:lnTo>
                  <a:pt x="1321" y="257"/>
                </a:lnTo>
                <a:lnTo>
                  <a:pt x="1323" y="255"/>
                </a:lnTo>
                <a:lnTo>
                  <a:pt x="1323" y="257"/>
                </a:lnTo>
                <a:lnTo>
                  <a:pt x="1325" y="257"/>
                </a:lnTo>
                <a:lnTo>
                  <a:pt x="1325" y="255"/>
                </a:lnTo>
                <a:lnTo>
                  <a:pt x="1326" y="255"/>
                </a:lnTo>
                <a:lnTo>
                  <a:pt x="1328" y="255"/>
                </a:lnTo>
                <a:lnTo>
                  <a:pt x="1330" y="255"/>
                </a:lnTo>
                <a:lnTo>
                  <a:pt x="1331" y="255"/>
                </a:lnTo>
                <a:lnTo>
                  <a:pt x="1331" y="253"/>
                </a:lnTo>
                <a:lnTo>
                  <a:pt x="1333" y="253"/>
                </a:lnTo>
                <a:lnTo>
                  <a:pt x="1335" y="251"/>
                </a:lnTo>
                <a:lnTo>
                  <a:pt x="1335" y="250"/>
                </a:lnTo>
                <a:lnTo>
                  <a:pt x="1337" y="250"/>
                </a:lnTo>
                <a:lnTo>
                  <a:pt x="1337" y="248"/>
                </a:lnTo>
                <a:lnTo>
                  <a:pt x="1338" y="248"/>
                </a:lnTo>
                <a:lnTo>
                  <a:pt x="1340" y="248"/>
                </a:lnTo>
                <a:lnTo>
                  <a:pt x="1340" y="248"/>
                </a:lnTo>
                <a:lnTo>
                  <a:pt x="1340" y="246"/>
                </a:lnTo>
                <a:lnTo>
                  <a:pt x="1342" y="246"/>
                </a:lnTo>
                <a:lnTo>
                  <a:pt x="1342" y="245"/>
                </a:lnTo>
                <a:lnTo>
                  <a:pt x="1343" y="245"/>
                </a:lnTo>
                <a:lnTo>
                  <a:pt x="1345" y="243"/>
                </a:lnTo>
                <a:lnTo>
                  <a:pt x="1347" y="243"/>
                </a:lnTo>
                <a:lnTo>
                  <a:pt x="1347" y="241"/>
                </a:lnTo>
                <a:lnTo>
                  <a:pt x="1349" y="241"/>
                </a:lnTo>
                <a:lnTo>
                  <a:pt x="1349" y="239"/>
                </a:lnTo>
                <a:lnTo>
                  <a:pt x="1347" y="238"/>
                </a:lnTo>
                <a:lnTo>
                  <a:pt x="1349" y="238"/>
                </a:lnTo>
                <a:lnTo>
                  <a:pt x="1349" y="236"/>
                </a:lnTo>
                <a:lnTo>
                  <a:pt x="1350" y="236"/>
                </a:lnTo>
                <a:lnTo>
                  <a:pt x="1352" y="236"/>
                </a:lnTo>
                <a:lnTo>
                  <a:pt x="1352" y="234"/>
                </a:lnTo>
                <a:lnTo>
                  <a:pt x="1354" y="234"/>
                </a:lnTo>
                <a:lnTo>
                  <a:pt x="1355" y="234"/>
                </a:lnTo>
                <a:lnTo>
                  <a:pt x="1357" y="234"/>
                </a:lnTo>
                <a:lnTo>
                  <a:pt x="1359" y="234"/>
                </a:lnTo>
                <a:lnTo>
                  <a:pt x="1359" y="233"/>
                </a:lnTo>
                <a:lnTo>
                  <a:pt x="1361" y="233"/>
                </a:lnTo>
                <a:lnTo>
                  <a:pt x="1361" y="231"/>
                </a:lnTo>
                <a:lnTo>
                  <a:pt x="1362" y="231"/>
                </a:lnTo>
                <a:lnTo>
                  <a:pt x="1364" y="231"/>
                </a:lnTo>
                <a:lnTo>
                  <a:pt x="1366" y="231"/>
                </a:lnTo>
                <a:lnTo>
                  <a:pt x="1366" y="229"/>
                </a:lnTo>
                <a:lnTo>
                  <a:pt x="1367" y="229"/>
                </a:lnTo>
                <a:lnTo>
                  <a:pt x="1367" y="227"/>
                </a:lnTo>
                <a:lnTo>
                  <a:pt x="1369" y="227"/>
                </a:lnTo>
                <a:lnTo>
                  <a:pt x="1366" y="226"/>
                </a:lnTo>
                <a:lnTo>
                  <a:pt x="1364" y="226"/>
                </a:lnTo>
                <a:lnTo>
                  <a:pt x="1364" y="224"/>
                </a:lnTo>
                <a:lnTo>
                  <a:pt x="1364" y="222"/>
                </a:lnTo>
                <a:lnTo>
                  <a:pt x="1366" y="224"/>
                </a:lnTo>
                <a:lnTo>
                  <a:pt x="1366" y="222"/>
                </a:lnTo>
                <a:lnTo>
                  <a:pt x="1367" y="222"/>
                </a:lnTo>
                <a:lnTo>
                  <a:pt x="1369" y="222"/>
                </a:lnTo>
                <a:lnTo>
                  <a:pt x="1371" y="222"/>
                </a:lnTo>
                <a:lnTo>
                  <a:pt x="1373" y="222"/>
                </a:lnTo>
                <a:lnTo>
                  <a:pt x="1374" y="222"/>
                </a:lnTo>
                <a:lnTo>
                  <a:pt x="1376" y="222"/>
                </a:lnTo>
                <a:lnTo>
                  <a:pt x="1376" y="224"/>
                </a:lnTo>
                <a:lnTo>
                  <a:pt x="1376" y="226"/>
                </a:lnTo>
                <a:lnTo>
                  <a:pt x="1374" y="226"/>
                </a:lnTo>
                <a:lnTo>
                  <a:pt x="1374" y="227"/>
                </a:lnTo>
                <a:lnTo>
                  <a:pt x="1376" y="227"/>
                </a:lnTo>
                <a:lnTo>
                  <a:pt x="1378" y="227"/>
                </a:lnTo>
                <a:lnTo>
                  <a:pt x="1379" y="227"/>
                </a:lnTo>
                <a:lnTo>
                  <a:pt x="1379" y="229"/>
                </a:lnTo>
                <a:lnTo>
                  <a:pt x="1379" y="231"/>
                </a:lnTo>
                <a:lnTo>
                  <a:pt x="1381" y="231"/>
                </a:lnTo>
                <a:lnTo>
                  <a:pt x="1381" y="233"/>
                </a:lnTo>
                <a:lnTo>
                  <a:pt x="1379" y="233"/>
                </a:lnTo>
                <a:lnTo>
                  <a:pt x="1379" y="234"/>
                </a:lnTo>
                <a:lnTo>
                  <a:pt x="1381" y="234"/>
                </a:lnTo>
                <a:lnTo>
                  <a:pt x="1381" y="234"/>
                </a:lnTo>
                <a:lnTo>
                  <a:pt x="1381" y="233"/>
                </a:lnTo>
                <a:lnTo>
                  <a:pt x="1383" y="233"/>
                </a:lnTo>
                <a:lnTo>
                  <a:pt x="1381" y="231"/>
                </a:lnTo>
                <a:lnTo>
                  <a:pt x="1381" y="229"/>
                </a:lnTo>
                <a:lnTo>
                  <a:pt x="1381" y="229"/>
                </a:lnTo>
                <a:lnTo>
                  <a:pt x="1381" y="227"/>
                </a:lnTo>
                <a:lnTo>
                  <a:pt x="1381" y="226"/>
                </a:lnTo>
                <a:lnTo>
                  <a:pt x="1381" y="226"/>
                </a:lnTo>
                <a:lnTo>
                  <a:pt x="1383" y="226"/>
                </a:lnTo>
                <a:lnTo>
                  <a:pt x="1383" y="227"/>
                </a:lnTo>
                <a:lnTo>
                  <a:pt x="1383" y="229"/>
                </a:lnTo>
                <a:lnTo>
                  <a:pt x="1384" y="227"/>
                </a:lnTo>
                <a:lnTo>
                  <a:pt x="1384" y="226"/>
                </a:lnTo>
                <a:lnTo>
                  <a:pt x="1386" y="226"/>
                </a:lnTo>
                <a:lnTo>
                  <a:pt x="1386" y="224"/>
                </a:lnTo>
                <a:lnTo>
                  <a:pt x="1384" y="224"/>
                </a:lnTo>
                <a:lnTo>
                  <a:pt x="1384" y="222"/>
                </a:lnTo>
                <a:lnTo>
                  <a:pt x="1386" y="222"/>
                </a:lnTo>
                <a:lnTo>
                  <a:pt x="1386" y="221"/>
                </a:lnTo>
                <a:lnTo>
                  <a:pt x="1388" y="221"/>
                </a:lnTo>
                <a:lnTo>
                  <a:pt x="1388" y="219"/>
                </a:lnTo>
                <a:lnTo>
                  <a:pt x="1390" y="219"/>
                </a:lnTo>
                <a:lnTo>
                  <a:pt x="1390" y="221"/>
                </a:lnTo>
                <a:lnTo>
                  <a:pt x="1388" y="221"/>
                </a:lnTo>
                <a:lnTo>
                  <a:pt x="1388" y="222"/>
                </a:lnTo>
                <a:lnTo>
                  <a:pt x="1388" y="224"/>
                </a:lnTo>
                <a:lnTo>
                  <a:pt x="1388" y="226"/>
                </a:lnTo>
                <a:lnTo>
                  <a:pt x="1390" y="226"/>
                </a:lnTo>
                <a:lnTo>
                  <a:pt x="1391" y="226"/>
                </a:lnTo>
                <a:lnTo>
                  <a:pt x="1393" y="226"/>
                </a:lnTo>
                <a:lnTo>
                  <a:pt x="1393" y="224"/>
                </a:lnTo>
                <a:lnTo>
                  <a:pt x="1395" y="224"/>
                </a:lnTo>
                <a:lnTo>
                  <a:pt x="1396" y="224"/>
                </a:lnTo>
                <a:lnTo>
                  <a:pt x="1398" y="224"/>
                </a:lnTo>
                <a:lnTo>
                  <a:pt x="1398" y="222"/>
                </a:lnTo>
                <a:lnTo>
                  <a:pt x="1400" y="222"/>
                </a:lnTo>
                <a:lnTo>
                  <a:pt x="1402" y="222"/>
                </a:lnTo>
                <a:lnTo>
                  <a:pt x="1403" y="222"/>
                </a:lnTo>
                <a:lnTo>
                  <a:pt x="1403" y="221"/>
                </a:lnTo>
                <a:lnTo>
                  <a:pt x="1405" y="221"/>
                </a:lnTo>
                <a:lnTo>
                  <a:pt x="1405" y="219"/>
                </a:lnTo>
                <a:lnTo>
                  <a:pt x="1407" y="219"/>
                </a:lnTo>
                <a:lnTo>
                  <a:pt x="1408" y="219"/>
                </a:lnTo>
                <a:lnTo>
                  <a:pt x="1410" y="219"/>
                </a:lnTo>
                <a:lnTo>
                  <a:pt x="1412" y="217"/>
                </a:lnTo>
                <a:lnTo>
                  <a:pt x="1414" y="217"/>
                </a:lnTo>
                <a:lnTo>
                  <a:pt x="1414" y="215"/>
                </a:lnTo>
                <a:lnTo>
                  <a:pt x="1415" y="214"/>
                </a:lnTo>
                <a:lnTo>
                  <a:pt x="1417" y="212"/>
                </a:lnTo>
                <a:lnTo>
                  <a:pt x="1419" y="210"/>
                </a:lnTo>
                <a:lnTo>
                  <a:pt x="1417" y="209"/>
                </a:lnTo>
                <a:lnTo>
                  <a:pt x="1417" y="207"/>
                </a:lnTo>
                <a:lnTo>
                  <a:pt x="1415" y="205"/>
                </a:lnTo>
                <a:lnTo>
                  <a:pt x="1415" y="204"/>
                </a:lnTo>
                <a:lnTo>
                  <a:pt x="1417" y="204"/>
                </a:lnTo>
                <a:lnTo>
                  <a:pt x="1417" y="202"/>
                </a:lnTo>
                <a:lnTo>
                  <a:pt x="1417" y="200"/>
                </a:lnTo>
                <a:lnTo>
                  <a:pt x="1419" y="200"/>
                </a:lnTo>
                <a:lnTo>
                  <a:pt x="1419" y="198"/>
                </a:lnTo>
                <a:lnTo>
                  <a:pt x="1417" y="197"/>
                </a:lnTo>
                <a:lnTo>
                  <a:pt x="1419" y="197"/>
                </a:lnTo>
                <a:lnTo>
                  <a:pt x="1420" y="197"/>
                </a:lnTo>
                <a:lnTo>
                  <a:pt x="1420" y="195"/>
                </a:lnTo>
                <a:lnTo>
                  <a:pt x="1422" y="195"/>
                </a:lnTo>
                <a:lnTo>
                  <a:pt x="1422" y="197"/>
                </a:lnTo>
                <a:lnTo>
                  <a:pt x="1422" y="197"/>
                </a:lnTo>
                <a:lnTo>
                  <a:pt x="1424" y="197"/>
                </a:lnTo>
                <a:lnTo>
                  <a:pt x="1425" y="195"/>
                </a:lnTo>
                <a:lnTo>
                  <a:pt x="1427" y="195"/>
                </a:lnTo>
                <a:lnTo>
                  <a:pt x="1429" y="195"/>
                </a:lnTo>
                <a:lnTo>
                  <a:pt x="1429" y="193"/>
                </a:lnTo>
                <a:lnTo>
                  <a:pt x="1429" y="193"/>
                </a:lnTo>
                <a:lnTo>
                  <a:pt x="1427" y="193"/>
                </a:lnTo>
                <a:lnTo>
                  <a:pt x="1427" y="192"/>
                </a:lnTo>
                <a:lnTo>
                  <a:pt x="1429" y="192"/>
                </a:lnTo>
                <a:lnTo>
                  <a:pt x="1431" y="190"/>
                </a:lnTo>
                <a:lnTo>
                  <a:pt x="1432" y="190"/>
                </a:lnTo>
                <a:lnTo>
                  <a:pt x="1432" y="188"/>
                </a:lnTo>
                <a:lnTo>
                  <a:pt x="1432" y="186"/>
                </a:lnTo>
                <a:lnTo>
                  <a:pt x="1431" y="186"/>
                </a:lnTo>
                <a:lnTo>
                  <a:pt x="1429" y="186"/>
                </a:lnTo>
                <a:lnTo>
                  <a:pt x="1427" y="185"/>
                </a:lnTo>
                <a:lnTo>
                  <a:pt x="1429" y="185"/>
                </a:lnTo>
                <a:lnTo>
                  <a:pt x="1425" y="183"/>
                </a:lnTo>
                <a:lnTo>
                  <a:pt x="1427" y="183"/>
                </a:lnTo>
                <a:lnTo>
                  <a:pt x="1427" y="181"/>
                </a:lnTo>
                <a:lnTo>
                  <a:pt x="1429" y="181"/>
                </a:lnTo>
                <a:lnTo>
                  <a:pt x="1429" y="180"/>
                </a:lnTo>
                <a:lnTo>
                  <a:pt x="1427" y="180"/>
                </a:lnTo>
                <a:lnTo>
                  <a:pt x="1425" y="180"/>
                </a:lnTo>
                <a:lnTo>
                  <a:pt x="1424" y="180"/>
                </a:lnTo>
                <a:lnTo>
                  <a:pt x="1422" y="180"/>
                </a:lnTo>
                <a:lnTo>
                  <a:pt x="1422" y="178"/>
                </a:lnTo>
                <a:lnTo>
                  <a:pt x="1422" y="180"/>
                </a:lnTo>
                <a:lnTo>
                  <a:pt x="1420" y="178"/>
                </a:lnTo>
                <a:lnTo>
                  <a:pt x="1419" y="178"/>
                </a:lnTo>
                <a:lnTo>
                  <a:pt x="1419" y="176"/>
                </a:lnTo>
                <a:lnTo>
                  <a:pt x="1417" y="176"/>
                </a:lnTo>
                <a:lnTo>
                  <a:pt x="1415" y="176"/>
                </a:lnTo>
                <a:lnTo>
                  <a:pt x="1415" y="178"/>
                </a:lnTo>
                <a:lnTo>
                  <a:pt x="1414" y="178"/>
                </a:lnTo>
                <a:lnTo>
                  <a:pt x="1412" y="178"/>
                </a:lnTo>
                <a:lnTo>
                  <a:pt x="1412" y="176"/>
                </a:lnTo>
                <a:lnTo>
                  <a:pt x="1410" y="176"/>
                </a:lnTo>
                <a:lnTo>
                  <a:pt x="1410" y="178"/>
                </a:lnTo>
                <a:lnTo>
                  <a:pt x="1408" y="178"/>
                </a:lnTo>
                <a:lnTo>
                  <a:pt x="1408" y="180"/>
                </a:lnTo>
                <a:lnTo>
                  <a:pt x="1408" y="181"/>
                </a:lnTo>
                <a:lnTo>
                  <a:pt x="1407" y="180"/>
                </a:lnTo>
                <a:lnTo>
                  <a:pt x="1407" y="181"/>
                </a:lnTo>
                <a:lnTo>
                  <a:pt x="1407" y="183"/>
                </a:lnTo>
                <a:lnTo>
                  <a:pt x="1405" y="183"/>
                </a:lnTo>
                <a:lnTo>
                  <a:pt x="1405" y="185"/>
                </a:lnTo>
                <a:lnTo>
                  <a:pt x="1403" y="185"/>
                </a:lnTo>
                <a:lnTo>
                  <a:pt x="1403" y="186"/>
                </a:lnTo>
                <a:lnTo>
                  <a:pt x="1405" y="186"/>
                </a:lnTo>
                <a:lnTo>
                  <a:pt x="1407" y="186"/>
                </a:lnTo>
                <a:lnTo>
                  <a:pt x="1407" y="188"/>
                </a:lnTo>
                <a:lnTo>
                  <a:pt x="1408" y="188"/>
                </a:lnTo>
                <a:lnTo>
                  <a:pt x="1408" y="190"/>
                </a:lnTo>
                <a:lnTo>
                  <a:pt x="1407" y="188"/>
                </a:lnTo>
                <a:lnTo>
                  <a:pt x="1405" y="188"/>
                </a:lnTo>
                <a:lnTo>
                  <a:pt x="1405" y="190"/>
                </a:lnTo>
                <a:lnTo>
                  <a:pt x="1403" y="190"/>
                </a:lnTo>
                <a:lnTo>
                  <a:pt x="1403" y="192"/>
                </a:lnTo>
                <a:lnTo>
                  <a:pt x="1403" y="193"/>
                </a:lnTo>
                <a:lnTo>
                  <a:pt x="1402" y="192"/>
                </a:lnTo>
                <a:lnTo>
                  <a:pt x="1400" y="192"/>
                </a:lnTo>
                <a:lnTo>
                  <a:pt x="1400" y="193"/>
                </a:lnTo>
                <a:lnTo>
                  <a:pt x="1398" y="193"/>
                </a:lnTo>
                <a:lnTo>
                  <a:pt x="1398" y="192"/>
                </a:lnTo>
                <a:lnTo>
                  <a:pt x="1396" y="192"/>
                </a:lnTo>
                <a:lnTo>
                  <a:pt x="1396" y="193"/>
                </a:lnTo>
                <a:lnTo>
                  <a:pt x="1395" y="193"/>
                </a:lnTo>
                <a:lnTo>
                  <a:pt x="1395" y="193"/>
                </a:lnTo>
                <a:lnTo>
                  <a:pt x="1393" y="193"/>
                </a:lnTo>
                <a:lnTo>
                  <a:pt x="1393" y="195"/>
                </a:lnTo>
                <a:lnTo>
                  <a:pt x="1391" y="197"/>
                </a:lnTo>
                <a:lnTo>
                  <a:pt x="1390" y="197"/>
                </a:lnTo>
                <a:lnTo>
                  <a:pt x="1390" y="198"/>
                </a:lnTo>
                <a:lnTo>
                  <a:pt x="1388" y="198"/>
                </a:lnTo>
                <a:lnTo>
                  <a:pt x="1388" y="200"/>
                </a:lnTo>
                <a:lnTo>
                  <a:pt x="1386" y="200"/>
                </a:lnTo>
                <a:lnTo>
                  <a:pt x="1384" y="202"/>
                </a:lnTo>
                <a:lnTo>
                  <a:pt x="1383" y="202"/>
                </a:lnTo>
                <a:lnTo>
                  <a:pt x="1383" y="204"/>
                </a:lnTo>
                <a:lnTo>
                  <a:pt x="1381" y="204"/>
                </a:lnTo>
                <a:lnTo>
                  <a:pt x="1381" y="205"/>
                </a:lnTo>
                <a:lnTo>
                  <a:pt x="1379" y="205"/>
                </a:lnTo>
                <a:lnTo>
                  <a:pt x="1379" y="207"/>
                </a:lnTo>
                <a:lnTo>
                  <a:pt x="1378" y="207"/>
                </a:lnTo>
                <a:lnTo>
                  <a:pt x="1378" y="209"/>
                </a:lnTo>
                <a:lnTo>
                  <a:pt x="1376" y="210"/>
                </a:lnTo>
                <a:lnTo>
                  <a:pt x="1374" y="209"/>
                </a:lnTo>
                <a:lnTo>
                  <a:pt x="1373" y="209"/>
                </a:lnTo>
                <a:lnTo>
                  <a:pt x="1373" y="210"/>
                </a:lnTo>
                <a:lnTo>
                  <a:pt x="1371" y="212"/>
                </a:lnTo>
                <a:lnTo>
                  <a:pt x="1369" y="212"/>
                </a:lnTo>
                <a:lnTo>
                  <a:pt x="1367" y="214"/>
                </a:lnTo>
                <a:lnTo>
                  <a:pt x="1367" y="212"/>
                </a:lnTo>
                <a:lnTo>
                  <a:pt x="1367" y="210"/>
                </a:lnTo>
                <a:lnTo>
                  <a:pt x="1369" y="210"/>
                </a:lnTo>
                <a:lnTo>
                  <a:pt x="1369" y="209"/>
                </a:lnTo>
                <a:lnTo>
                  <a:pt x="1367" y="209"/>
                </a:lnTo>
                <a:lnTo>
                  <a:pt x="1367" y="207"/>
                </a:lnTo>
                <a:lnTo>
                  <a:pt x="1367" y="205"/>
                </a:lnTo>
                <a:lnTo>
                  <a:pt x="1367" y="204"/>
                </a:lnTo>
                <a:lnTo>
                  <a:pt x="1367" y="202"/>
                </a:lnTo>
                <a:lnTo>
                  <a:pt x="1369" y="200"/>
                </a:lnTo>
                <a:lnTo>
                  <a:pt x="1369" y="198"/>
                </a:lnTo>
                <a:lnTo>
                  <a:pt x="1371" y="198"/>
                </a:lnTo>
                <a:lnTo>
                  <a:pt x="1371" y="197"/>
                </a:lnTo>
                <a:lnTo>
                  <a:pt x="1371" y="195"/>
                </a:lnTo>
                <a:lnTo>
                  <a:pt x="1373" y="195"/>
                </a:lnTo>
                <a:lnTo>
                  <a:pt x="1373" y="197"/>
                </a:lnTo>
                <a:lnTo>
                  <a:pt x="1374" y="197"/>
                </a:lnTo>
                <a:lnTo>
                  <a:pt x="1376" y="197"/>
                </a:lnTo>
                <a:lnTo>
                  <a:pt x="1376" y="195"/>
                </a:lnTo>
                <a:lnTo>
                  <a:pt x="1378" y="195"/>
                </a:lnTo>
                <a:lnTo>
                  <a:pt x="1378" y="193"/>
                </a:lnTo>
                <a:lnTo>
                  <a:pt x="1378" y="193"/>
                </a:lnTo>
                <a:lnTo>
                  <a:pt x="1379" y="193"/>
                </a:lnTo>
                <a:lnTo>
                  <a:pt x="1379" y="192"/>
                </a:lnTo>
                <a:lnTo>
                  <a:pt x="1381" y="192"/>
                </a:lnTo>
                <a:lnTo>
                  <a:pt x="1381" y="190"/>
                </a:lnTo>
                <a:lnTo>
                  <a:pt x="1381" y="188"/>
                </a:lnTo>
                <a:lnTo>
                  <a:pt x="1379" y="186"/>
                </a:lnTo>
                <a:lnTo>
                  <a:pt x="1378" y="185"/>
                </a:lnTo>
                <a:lnTo>
                  <a:pt x="1378" y="183"/>
                </a:lnTo>
                <a:lnTo>
                  <a:pt x="1376" y="183"/>
                </a:lnTo>
                <a:lnTo>
                  <a:pt x="1374" y="183"/>
                </a:lnTo>
                <a:lnTo>
                  <a:pt x="1374" y="185"/>
                </a:lnTo>
                <a:lnTo>
                  <a:pt x="1373" y="185"/>
                </a:lnTo>
                <a:lnTo>
                  <a:pt x="1371" y="185"/>
                </a:lnTo>
                <a:lnTo>
                  <a:pt x="1371" y="186"/>
                </a:lnTo>
                <a:lnTo>
                  <a:pt x="1369" y="186"/>
                </a:lnTo>
                <a:lnTo>
                  <a:pt x="1369" y="188"/>
                </a:lnTo>
                <a:lnTo>
                  <a:pt x="1367" y="188"/>
                </a:lnTo>
                <a:lnTo>
                  <a:pt x="1367" y="190"/>
                </a:lnTo>
                <a:lnTo>
                  <a:pt x="1366" y="190"/>
                </a:lnTo>
                <a:lnTo>
                  <a:pt x="1364" y="192"/>
                </a:lnTo>
                <a:lnTo>
                  <a:pt x="1364" y="193"/>
                </a:lnTo>
                <a:lnTo>
                  <a:pt x="1362" y="193"/>
                </a:lnTo>
                <a:lnTo>
                  <a:pt x="1361" y="193"/>
                </a:lnTo>
                <a:lnTo>
                  <a:pt x="1361" y="193"/>
                </a:lnTo>
                <a:lnTo>
                  <a:pt x="1359" y="193"/>
                </a:lnTo>
                <a:lnTo>
                  <a:pt x="1359" y="195"/>
                </a:lnTo>
                <a:lnTo>
                  <a:pt x="1357" y="195"/>
                </a:lnTo>
                <a:lnTo>
                  <a:pt x="1357" y="193"/>
                </a:lnTo>
                <a:lnTo>
                  <a:pt x="1357" y="193"/>
                </a:lnTo>
                <a:lnTo>
                  <a:pt x="1359" y="192"/>
                </a:lnTo>
                <a:lnTo>
                  <a:pt x="1359" y="190"/>
                </a:lnTo>
                <a:lnTo>
                  <a:pt x="1361" y="190"/>
                </a:lnTo>
                <a:lnTo>
                  <a:pt x="1361" y="188"/>
                </a:lnTo>
                <a:lnTo>
                  <a:pt x="1362" y="188"/>
                </a:lnTo>
                <a:lnTo>
                  <a:pt x="1362" y="186"/>
                </a:lnTo>
                <a:lnTo>
                  <a:pt x="1362" y="185"/>
                </a:lnTo>
                <a:lnTo>
                  <a:pt x="1364" y="185"/>
                </a:lnTo>
                <a:lnTo>
                  <a:pt x="1362" y="183"/>
                </a:lnTo>
                <a:lnTo>
                  <a:pt x="1362" y="181"/>
                </a:lnTo>
                <a:lnTo>
                  <a:pt x="1361" y="181"/>
                </a:lnTo>
                <a:lnTo>
                  <a:pt x="1361" y="180"/>
                </a:lnTo>
                <a:lnTo>
                  <a:pt x="1362" y="181"/>
                </a:lnTo>
                <a:lnTo>
                  <a:pt x="1364" y="180"/>
                </a:lnTo>
                <a:lnTo>
                  <a:pt x="1364" y="181"/>
                </a:lnTo>
                <a:lnTo>
                  <a:pt x="1366" y="181"/>
                </a:lnTo>
                <a:lnTo>
                  <a:pt x="1366" y="183"/>
                </a:lnTo>
                <a:lnTo>
                  <a:pt x="1367" y="183"/>
                </a:lnTo>
                <a:lnTo>
                  <a:pt x="1369" y="181"/>
                </a:lnTo>
                <a:lnTo>
                  <a:pt x="1371" y="181"/>
                </a:lnTo>
                <a:lnTo>
                  <a:pt x="1371" y="180"/>
                </a:lnTo>
                <a:lnTo>
                  <a:pt x="1371" y="178"/>
                </a:lnTo>
                <a:lnTo>
                  <a:pt x="1369" y="178"/>
                </a:lnTo>
                <a:lnTo>
                  <a:pt x="1367" y="178"/>
                </a:lnTo>
                <a:lnTo>
                  <a:pt x="1366" y="178"/>
                </a:lnTo>
                <a:lnTo>
                  <a:pt x="1366" y="176"/>
                </a:lnTo>
                <a:lnTo>
                  <a:pt x="1364" y="178"/>
                </a:lnTo>
                <a:lnTo>
                  <a:pt x="1364" y="176"/>
                </a:lnTo>
                <a:lnTo>
                  <a:pt x="1362" y="176"/>
                </a:lnTo>
                <a:lnTo>
                  <a:pt x="1361" y="176"/>
                </a:lnTo>
                <a:lnTo>
                  <a:pt x="1361" y="178"/>
                </a:lnTo>
                <a:lnTo>
                  <a:pt x="1359" y="178"/>
                </a:lnTo>
                <a:lnTo>
                  <a:pt x="1359" y="176"/>
                </a:lnTo>
                <a:lnTo>
                  <a:pt x="1357" y="176"/>
                </a:lnTo>
                <a:lnTo>
                  <a:pt x="1357" y="174"/>
                </a:lnTo>
                <a:lnTo>
                  <a:pt x="1355" y="174"/>
                </a:lnTo>
                <a:lnTo>
                  <a:pt x="1354" y="174"/>
                </a:lnTo>
                <a:lnTo>
                  <a:pt x="1355" y="173"/>
                </a:lnTo>
                <a:lnTo>
                  <a:pt x="1357" y="173"/>
                </a:lnTo>
                <a:lnTo>
                  <a:pt x="1359" y="173"/>
                </a:lnTo>
                <a:lnTo>
                  <a:pt x="1361" y="173"/>
                </a:lnTo>
                <a:lnTo>
                  <a:pt x="1361" y="171"/>
                </a:lnTo>
                <a:lnTo>
                  <a:pt x="1362" y="171"/>
                </a:lnTo>
                <a:lnTo>
                  <a:pt x="1364" y="171"/>
                </a:lnTo>
                <a:lnTo>
                  <a:pt x="1366" y="16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8"/>
                </a:lnTo>
                <a:lnTo>
                  <a:pt x="1364" y="168"/>
                </a:lnTo>
                <a:lnTo>
                  <a:pt x="1364" y="166"/>
                </a:lnTo>
                <a:lnTo>
                  <a:pt x="1366" y="166"/>
                </a:lnTo>
                <a:lnTo>
                  <a:pt x="1366" y="168"/>
                </a:lnTo>
                <a:lnTo>
                  <a:pt x="1366" y="169"/>
                </a:lnTo>
                <a:lnTo>
                  <a:pt x="1367" y="169"/>
                </a:lnTo>
                <a:lnTo>
                  <a:pt x="1367" y="168"/>
                </a:lnTo>
                <a:lnTo>
                  <a:pt x="1369" y="169"/>
                </a:lnTo>
                <a:lnTo>
                  <a:pt x="1369" y="168"/>
                </a:lnTo>
                <a:lnTo>
                  <a:pt x="1371" y="166"/>
                </a:lnTo>
                <a:lnTo>
                  <a:pt x="1369" y="166"/>
                </a:lnTo>
                <a:lnTo>
                  <a:pt x="1369" y="164"/>
                </a:lnTo>
                <a:lnTo>
                  <a:pt x="1369" y="162"/>
                </a:lnTo>
                <a:lnTo>
                  <a:pt x="1371" y="162"/>
                </a:lnTo>
                <a:lnTo>
                  <a:pt x="1371" y="161"/>
                </a:lnTo>
                <a:lnTo>
                  <a:pt x="1369" y="161"/>
                </a:lnTo>
                <a:lnTo>
                  <a:pt x="1367" y="161"/>
                </a:lnTo>
                <a:lnTo>
                  <a:pt x="1367" y="159"/>
                </a:lnTo>
                <a:lnTo>
                  <a:pt x="1369" y="159"/>
                </a:lnTo>
                <a:lnTo>
                  <a:pt x="1367" y="157"/>
                </a:lnTo>
                <a:lnTo>
                  <a:pt x="1369" y="157"/>
                </a:lnTo>
                <a:lnTo>
                  <a:pt x="1369" y="156"/>
                </a:lnTo>
                <a:lnTo>
                  <a:pt x="1371" y="156"/>
                </a:lnTo>
                <a:lnTo>
                  <a:pt x="1371" y="154"/>
                </a:lnTo>
                <a:lnTo>
                  <a:pt x="1373" y="154"/>
                </a:lnTo>
                <a:lnTo>
                  <a:pt x="1373" y="152"/>
                </a:lnTo>
                <a:lnTo>
                  <a:pt x="1373" y="150"/>
                </a:lnTo>
                <a:lnTo>
                  <a:pt x="1373" y="150"/>
                </a:lnTo>
                <a:lnTo>
                  <a:pt x="1373" y="149"/>
                </a:lnTo>
                <a:lnTo>
                  <a:pt x="1373" y="147"/>
                </a:lnTo>
                <a:lnTo>
                  <a:pt x="1374" y="145"/>
                </a:lnTo>
                <a:lnTo>
                  <a:pt x="1373" y="145"/>
                </a:lnTo>
                <a:lnTo>
                  <a:pt x="1371" y="145"/>
                </a:lnTo>
                <a:lnTo>
                  <a:pt x="1369" y="145"/>
                </a:lnTo>
                <a:lnTo>
                  <a:pt x="1367" y="147"/>
                </a:lnTo>
                <a:lnTo>
                  <a:pt x="1367" y="145"/>
                </a:lnTo>
                <a:lnTo>
                  <a:pt x="1367" y="144"/>
                </a:lnTo>
                <a:lnTo>
                  <a:pt x="1369" y="144"/>
                </a:lnTo>
                <a:lnTo>
                  <a:pt x="1371" y="144"/>
                </a:lnTo>
                <a:lnTo>
                  <a:pt x="1371" y="142"/>
                </a:lnTo>
                <a:lnTo>
                  <a:pt x="1373" y="142"/>
                </a:lnTo>
                <a:lnTo>
                  <a:pt x="1374" y="142"/>
                </a:lnTo>
                <a:lnTo>
                  <a:pt x="1376" y="140"/>
                </a:lnTo>
                <a:lnTo>
                  <a:pt x="1378" y="139"/>
                </a:lnTo>
                <a:lnTo>
                  <a:pt x="1379" y="139"/>
                </a:lnTo>
                <a:lnTo>
                  <a:pt x="1381" y="139"/>
                </a:lnTo>
                <a:lnTo>
                  <a:pt x="1381" y="137"/>
                </a:lnTo>
                <a:lnTo>
                  <a:pt x="1381" y="137"/>
                </a:lnTo>
                <a:lnTo>
                  <a:pt x="1383" y="137"/>
                </a:lnTo>
                <a:lnTo>
                  <a:pt x="1383" y="135"/>
                </a:lnTo>
                <a:lnTo>
                  <a:pt x="1383" y="133"/>
                </a:lnTo>
                <a:lnTo>
                  <a:pt x="1383" y="132"/>
                </a:lnTo>
                <a:lnTo>
                  <a:pt x="1384" y="132"/>
                </a:lnTo>
                <a:lnTo>
                  <a:pt x="1386" y="132"/>
                </a:lnTo>
                <a:lnTo>
                  <a:pt x="1388" y="132"/>
                </a:lnTo>
                <a:lnTo>
                  <a:pt x="1390" y="132"/>
                </a:lnTo>
                <a:lnTo>
                  <a:pt x="1393" y="133"/>
                </a:lnTo>
                <a:lnTo>
                  <a:pt x="1395" y="133"/>
                </a:lnTo>
                <a:lnTo>
                  <a:pt x="1396" y="133"/>
                </a:lnTo>
                <a:lnTo>
                  <a:pt x="1396" y="132"/>
                </a:lnTo>
                <a:lnTo>
                  <a:pt x="1398" y="132"/>
                </a:lnTo>
                <a:lnTo>
                  <a:pt x="1400" y="132"/>
                </a:lnTo>
                <a:lnTo>
                  <a:pt x="1400" y="130"/>
                </a:lnTo>
                <a:lnTo>
                  <a:pt x="1402" y="130"/>
                </a:lnTo>
                <a:lnTo>
                  <a:pt x="1403" y="130"/>
                </a:lnTo>
                <a:lnTo>
                  <a:pt x="1403" y="128"/>
                </a:lnTo>
                <a:lnTo>
                  <a:pt x="1405" y="128"/>
                </a:lnTo>
                <a:lnTo>
                  <a:pt x="1407" y="127"/>
                </a:lnTo>
                <a:lnTo>
                  <a:pt x="1408" y="127"/>
                </a:lnTo>
                <a:lnTo>
                  <a:pt x="1408" y="125"/>
                </a:lnTo>
                <a:lnTo>
                  <a:pt x="1410" y="125"/>
                </a:lnTo>
                <a:lnTo>
                  <a:pt x="1412" y="125"/>
                </a:lnTo>
                <a:lnTo>
                  <a:pt x="1412" y="123"/>
                </a:lnTo>
                <a:lnTo>
                  <a:pt x="1414" y="123"/>
                </a:lnTo>
                <a:lnTo>
                  <a:pt x="1414" y="121"/>
                </a:lnTo>
                <a:lnTo>
                  <a:pt x="1415" y="121"/>
                </a:lnTo>
                <a:lnTo>
                  <a:pt x="1419" y="121"/>
                </a:lnTo>
                <a:lnTo>
                  <a:pt x="1420" y="120"/>
                </a:lnTo>
                <a:lnTo>
                  <a:pt x="1422" y="120"/>
                </a:lnTo>
                <a:lnTo>
                  <a:pt x="1422" y="118"/>
                </a:lnTo>
                <a:lnTo>
                  <a:pt x="1422" y="118"/>
                </a:lnTo>
                <a:lnTo>
                  <a:pt x="1422" y="116"/>
                </a:lnTo>
                <a:lnTo>
                  <a:pt x="1420" y="116"/>
                </a:lnTo>
                <a:lnTo>
                  <a:pt x="1417" y="115"/>
                </a:lnTo>
                <a:lnTo>
                  <a:pt x="1415" y="115"/>
                </a:lnTo>
                <a:lnTo>
                  <a:pt x="1414" y="115"/>
                </a:lnTo>
                <a:lnTo>
                  <a:pt x="1412" y="115"/>
                </a:lnTo>
                <a:lnTo>
                  <a:pt x="1412" y="116"/>
                </a:lnTo>
                <a:lnTo>
                  <a:pt x="1410" y="116"/>
                </a:lnTo>
                <a:lnTo>
                  <a:pt x="1410" y="115"/>
                </a:lnTo>
                <a:lnTo>
                  <a:pt x="1410" y="113"/>
                </a:lnTo>
                <a:lnTo>
                  <a:pt x="1408" y="113"/>
                </a:lnTo>
                <a:lnTo>
                  <a:pt x="1407" y="113"/>
                </a:lnTo>
                <a:lnTo>
                  <a:pt x="1405" y="111"/>
                </a:lnTo>
                <a:lnTo>
                  <a:pt x="1403" y="111"/>
                </a:lnTo>
                <a:lnTo>
                  <a:pt x="1403" y="113"/>
                </a:lnTo>
                <a:lnTo>
                  <a:pt x="1402" y="113"/>
                </a:lnTo>
                <a:lnTo>
                  <a:pt x="1398" y="113"/>
                </a:lnTo>
                <a:lnTo>
                  <a:pt x="1396" y="113"/>
                </a:lnTo>
                <a:lnTo>
                  <a:pt x="1395" y="113"/>
                </a:lnTo>
                <a:lnTo>
                  <a:pt x="1393" y="113"/>
                </a:lnTo>
                <a:lnTo>
                  <a:pt x="1391" y="113"/>
                </a:lnTo>
                <a:lnTo>
                  <a:pt x="1390" y="113"/>
                </a:lnTo>
                <a:lnTo>
                  <a:pt x="1390" y="115"/>
                </a:lnTo>
                <a:lnTo>
                  <a:pt x="1388" y="115"/>
                </a:lnTo>
                <a:lnTo>
                  <a:pt x="1388" y="116"/>
                </a:lnTo>
                <a:lnTo>
                  <a:pt x="1386" y="116"/>
                </a:lnTo>
                <a:lnTo>
                  <a:pt x="1384" y="116"/>
                </a:lnTo>
                <a:lnTo>
                  <a:pt x="1383" y="118"/>
                </a:lnTo>
                <a:lnTo>
                  <a:pt x="1383" y="120"/>
                </a:lnTo>
                <a:lnTo>
                  <a:pt x="1381" y="120"/>
                </a:lnTo>
                <a:lnTo>
                  <a:pt x="1381" y="121"/>
                </a:lnTo>
                <a:lnTo>
                  <a:pt x="1381" y="123"/>
                </a:lnTo>
                <a:lnTo>
                  <a:pt x="1379" y="123"/>
                </a:lnTo>
                <a:lnTo>
                  <a:pt x="1379" y="125"/>
                </a:lnTo>
                <a:lnTo>
                  <a:pt x="1378" y="125"/>
                </a:lnTo>
                <a:lnTo>
                  <a:pt x="1376" y="127"/>
                </a:lnTo>
                <a:lnTo>
                  <a:pt x="1376" y="128"/>
                </a:lnTo>
                <a:lnTo>
                  <a:pt x="1374" y="128"/>
                </a:lnTo>
                <a:lnTo>
                  <a:pt x="1374" y="130"/>
                </a:lnTo>
                <a:lnTo>
                  <a:pt x="1373" y="130"/>
                </a:lnTo>
                <a:lnTo>
                  <a:pt x="1373" y="132"/>
                </a:lnTo>
                <a:lnTo>
                  <a:pt x="1373" y="133"/>
                </a:lnTo>
                <a:lnTo>
                  <a:pt x="1373" y="135"/>
                </a:lnTo>
                <a:lnTo>
                  <a:pt x="1371" y="135"/>
                </a:lnTo>
                <a:lnTo>
                  <a:pt x="1371" y="137"/>
                </a:lnTo>
                <a:lnTo>
                  <a:pt x="1369" y="137"/>
                </a:lnTo>
                <a:lnTo>
                  <a:pt x="1369" y="139"/>
                </a:lnTo>
                <a:lnTo>
                  <a:pt x="1367" y="140"/>
                </a:lnTo>
                <a:lnTo>
                  <a:pt x="1366" y="140"/>
                </a:lnTo>
                <a:lnTo>
                  <a:pt x="1366" y="142"/>
                </a:lnTo>
                <a:lnTo>
                  <a:pt x="1364" y="144"/>
                </a:lnTo>
                <a:lnTo>
                  <a:pt x="1362" y="145"/>
                </a:lnTo>
                <a:lnTo>
                  <a:pt x="1361" y="145"/>
                </a:lnTo>
                <a:lnTo>
                  <a:pt x="1359" y="145"/>
                </a:lnTo>
                <a:lnTo>
                  <a:pt x="1357" y="145"/>
                </a:lnTo>
                <a:lnTo>
                  <a:pt x="1357" y="147"/>
                </a:lnTo>
                <a:lnTo>
                  <a:pt x="1355" y="147"/>
                </a:lnTo>
                <a:lnTo>
                  <a:pt x="1355" y="149"/>
                </a:lnTo>
                <a:lnTo>
                  <a:pt x="1355" y="150"/>
                </a:lnTo>
                <a:lnTo>
                  <a:pt x="1354" y="150"/>
                </a:lnTo>
                <a:lnTo>
                  <a:pt x="1354" y="149"/>
                </a:lnTo>
                <a:lnTo>
                  <a:pt x="1352" y="149"/>
                </a:lnTo>
                <a:lnTo>
                  <a:pt x="1350" y="149"/>
                </a:lnTo>
                <a:lnTo>
                  <a:pt x="1350" y="150"/>
                </a:lnTo>
                <a:lnTo>
                  <a:pt x="1349" y="150"/>
                </a:lnTo>
                <a:lnTo>
                  <a:pt x="1347" y="150"/>
                </a:lnTo>
                <a:lnTo>
                  <a:pt x="1347" y="150"/>
                </a:lnTo>
                <a:lnTo>
                  <a:pt x="1345" y="150"/>
                </a:lnTo>
                <a:lnTo>
                  <a:pt x="1345" y="152"/>
                </a:lnTo>
                <a:lnTo>
                  <a:pt x="1343" y="152"/>
                </a:lnTo>
                <a:lnTo>
                  <a:pt x="1343" y="154"/>
                </a:lnTo>
                <a:lnTo>
                  <a:pt x="1342" y="154"/>
                </a:lnTo>
                <a:lnTo>
                  <a:pt x="1342" y="156"/>
                </a:lnTo>
                <a:lnTo>
                  <a:pt x="1340" y="156"/>
                </a:lnTo>
                <a:lnTo>
                  <a:pt x="1340" y="157"/>
                </a:lnTo>
                <a:lnTo>
                  <a:pt x="1340" y="159"/>
                </a:lnTo>
                <a:lnTo>
                  <a:pt x="1340" y="161"/>
                </a:lnTo>
                <a:lnTo>
                  <a:pt x="1338" y="161"/>
                </a:lnTo>
                <a:lnTo>
                  <a:pt x="1337" y="162"/>
                </a:lnTo>
                <a:lnTo>
                  <a:pt x="1335" y="164"/>
                </a:lnTo>
                <a:lnTo>
                  <a:pt x="1333" y="166"/>
                </a:lnTo>
                <a:lnTo>
                  <a:pt x="1333" y="168"/>
                </a:lnTo>
                <a:lnTo>
                  <a:pt x="1335" y="168"/>
                </a:lnTo>
                <a:lnTo>
                  <a:pt x="1335" y="169"/>
                </a:lnTo>
                <a:lnTo>
                  <a:pt x="1333" y="169"/>
                </a:lnTo>
                <a:lnTo>
                  <a:pt x="1333" y="171"/>
                </a:lnTo>
                <a:lnTo>
                  <a:pt x="1335" y="171"/>
                </a:lnTo>
                <a:lnTo>
                  <a:pt x="1337" y="171"/>
                </a:lnTo>
                <a:lnTo>
                  <a:pt x="1337" y="173"/>
                </a:lnTo>
                <a:lnTo>
                  <a:pt x="1338" y="173"/>
                </a:lnTo>
                <a:lnTo>
                  <a:pt x="1338" y="174"/>
                </a:lnTo>
                <a:lnTo>
                  <a:pt x="1340" y="174"/>
                </a:lnTo>
                <a:lnTo>
                  <a:pt x="1340" y="173"/>
                </a:lnTo>
                <a:lnTo>
                  <a:pt x="1340" y="174"/>
                </a:lnTo>
                <a:lnTo>
                  <a:pt x="1340" y="176"/>
                </a:lnTo>
                <a:lnTo>
                  <a:pt x="1342" y="176"/>
                </a:lnTo>
                <a:lnTo>
                  <a:pt x="1343" y="178"/>
                </a:lnTo>
                <a:lnTo>
                  <a:pt x="1343" y="176"/>
                </a:lnTo>
                <a:lnTo>
                  <a:pt x="1345" y="176"/>
                </a:lnTo>
                <a:lnTo>
                  <a:pt x="1347" y="176"/>
                </a:lnTo>
                <a:lnTo>
                  <a:pt x="1347" y="178"/>
                </a:lnTo>
                <a:lnTo>
                  <a:pt x="1345" y="178"/>
                </a:lnTo>
                <a:lnTo>
                  <a:pt x="1345" y="180"/>
                </a:lnTo>
                <a:lnTo>
                  <a:pt x="1343" y="180"/>
                </a:lnTo>
                <a:lnTo>
                  <a:pt x="1342" y="180"/>
                </a:lnTo>
                <a:lnTo>
                  <a:pt x="1342" y="181"/>
                </a:lnTo>
                <a:lnTo>
                  <a:pt x="1340" y="181"/>
                </a:lnTo>
                <a:lnTo>
                  <a:pt x="1342" y="180"/>
                </a:lnTo>
                <a:lnTo>
                  <a:pt x="1343" y="178"/>
                </a:lnTo>
                <a:lnTo>
                  <a:pt x="1342" y="178"/>
                </a:lnTo>
                <a:lnTo>
                  <a:pt x="1340" y="178"/>
                </a:lnTo>
                <a:lnTo>
                  <a:pt x="1340" y="178"/>
                </a:lnTo>
                <a:lnTo>
                  <a:pt x="1340" y="180"/>
                </a:lnTo>
                <a:lnTo>
                  <a:pt x="1338" y="180"/>
                </a:lnTo>
                <a:lnTo>
                  <a:pt x="1338" y="181"/>
                </a:lnTo>
                <a:lnTo>
                  <a:pt x="1338" y="183"/>
                </a:lnTo>
                <a:lnTo>
                  <a:pt x="1340" y="183"/>
                </a:lnTo>
                <a:lnTo>
                  <a:pt x="1340" y="185"/>
                </a:lnTo>
                <a:lnTo>
                  <a:pt x="1340" y="186"/>
                </a:lnTo>
                <a:lnTo>
                  <a:pt x="1338" y="186"/>
                </a:lnTo>
                <a:lnTo>
                  <a:pt x="1338" y="188"/>
                </a:lnTo>
                <a:lnTo>
                  <a:pt x="1338" y="190"/>
                </a:lnTo>
                <a:lnTo>
                  <a:pt x="1337" y="190"/>
                </a:lnTo>
                <a:lnTo>
                  <a:pt x="1335" y="190"/>
                </a:lnTo>
                <a:lnTo>
                  <a:pt x="1333" y="192"/>
                </a:lnTo>
                <a:lnTo>
                  <a:pt x="1331" y="192"/>
                </a:lnTo>
                <a:lnTo>
                  <a:pt x="1330" y="192"/>
                </a:lnTo>
                <a:lnTo>
                  <a:pt x="1330" y="193"/>
                </a:lnTo>
                <a:lnTo>
                  <a:pt x="1328" y="193"/>
                </a:lnTo>
                <a:lnTo>
                  <a:pt x="1326" y="193"/>
                </a:lnTo>
                <a:lnTo>
                  <a:pt x="1326" y="193"/>
                </a:lnTo>
                <a:lnTo>
                  <a:pt x="1325" y="193"/>
                </a:lnTo>
                <a:lnTo>
                  <a:pt x="1323" y="193"/>
                </a:lnTo>
                <a:lnTo>
                  <a:pt x="1323" y="195"/>
                </a:lnTo>
                <a:lnTo>
                  <a:pt x="1321" y="195"/>
                </a:lnTo>
                <a:lnTo>
                  <a:pt x="1320" y="195"/>
                </a:lnTo>
                <a:lnTo>
                  <a:pt x="1320" y="193"/>
                </a:lnTo>
                <a:lnTo>
                  <a:pt x="1318" y="195"/>
                </a:lnTo>
                <a:lnTo>
                  <a:pt x="1318" y="193"/>
                </a:lnTo>
                <a:lnTo>
                  <a:pt x="1316" y="193"/>
                </a:lnTo>
                <a:lnTo>
                  <a:pt x="1316" y="195"/>
                </a:lnTo>
                <a:lnTo>
                  <a:pt x="1314" y="195"/>
                </a:lnTo>
                <a:lnTo>
                  <a:pt x="1314" y="197"/>
                </a:lnTo>
                <a:lnTo>
                  <a:pt x="1313" y="197"/>
                </a:lnTo>
                <a:lnTo>
                  <a:pt x="1313" y="198"/>
                </a:lnTo>
                <a:lnTo>
                  <a:pt x="1311" y="198"/>
                </a:lnTo>
                <a:lnTo>
                  <a:pt x="1309" y="198"/>
                </a:lnTo>
                <a:lnTo>
                  <a:pt x="1311" y="200"/>
                </a:lnTo>
                <a:lnTo>
                  <a:pt x="1311" y="202"/>
                </a:lnTo>
                <a:lnTo>
                  <a:pt x="1309" y="202"/>
                </a:lnTo>
                <a:lnTo>
                  <a:pt x="1309" y="204"/>
                </a:lnTo>
                <a:lnTo>
                  <a:pt x="1308" y="205"/>
                </a:lnTo>
                <a:lnTo>
                  <a:pt x="1308" y="207"/>
                </a:lnTo>
                <a:lnTo>
                  <a:pt x="1306" y="207"/>
                </a:lnTo>
                <a:lnTo>
                  <a:pt x="1304" y="207"/>
                </a:lnTo>
                <a:lnTo>
                  <a:pt x="1302" y="207"/>
                </a:lnTo>
                <a:lnTo>
                  <a:pt x="1306" y="205"/>
                </a:lnTo>
                <a:lnTo>
                  <a:pt x="1308" y="204"/>
                </a:lnTo>
                <a:lnTo>
                  <a:pt x="1306" y="204"/>
                </a:lnTo>
                <a:lnTo>
                  <a:pt x="1304" y="204"/>
                </a:lnTo>
                <a:lnTo>
                  <a:pt x="1302" y="205"/>
                </a:lnTo>
                <a:lnTo>
                  <a:pt x="1301" y="205"/>
                </a:lnTo>
                <a:lnTo>
                  <a:pt x="1301" y="204"/>
                </a:lnTo>
                <a:lnTo>
                  <a:pt x="1302" y="204"/>
                </a:lnTo>
                <a:lnTo>
                  <a:pt x="1304" y="204"/>
                </a:lnTo>
                <a:lnTo>
                  <a:pt x="1304" y="202"/>
                </a:lnTo>
                <a:lnTo>
                  <a:pt x="1302" y="202"/>
                </a:lnTo>
                <a:lnTo>
                  <a:pt x="1302" y="200"/>
                </a:lnTo>
                <a:lnTo>
                  <a:pt x="1304" y="200"/>
                </a:lnTo>
                <a:lnTo>
                  <a:pt x="1306" y="200"/>
                </a:lnTo>
                <a:lnTo>
                  <a:pt x="1306" y="198"/>
                </a:lnTo>
                <a:lnTo>
                  <a:pt x="1308" y="198"/>
                </a:lnTo>
                <a:lnTo>
                  <a:pt x="1308" y="197"/>
                </a:lnTo>
                <a:lnTo>
                  <a:pt x="1309" y="197"/>
                </a:lnTo>
                <a:lnTo>
                  <a:pt x="1309" y="195"/>
                </a:lnTo>
                <a:lnTo>
                  <a:pt x="1311" y="195"/>
                </a:lnTo>
                <a:lnTo>
                  <a:pt x="1311" y="193"/>
                </a:lnTo>
                <a:lnTo>
                  <a:pt x="1313" y="193"/>
                </a:lnTo>
                <a:lnTo>
                  <a:pt x="1313" y="193"/>
                </a:lnTo>
                <a:lnTo>
                  <a:pt x="1311" y="193"/>
                </a:lnTo>
                <a:lnTo>
                  <a:pt x="1311" y="192"/>
                </a:lnTo>
                <a:lnTo>
                  <a:pt x="1309" y="192"/>
                </a:lnTo>
                <a:lnTo>
                  <a:pt x="1308" y="192"/>
                </a:lnTo>
                <a:lnTo>
                  <a:pt x="1308" y="190"/>
                </a:lnTo>
                <a:lnTo>
                  <a:pt x="1308" y="188"/>
                </a:lnTo>
                <a:lnTo>
                  <a:pt x="1309" y="188"/>
                </a:lnTo>
                <a:lnTo>
                  <a:pt x="1311" y="188"/>
                </a:lnTo>
                <a:lnTo>
                  <a:pt x="1313" y="190"/>
                </a:lnTo>
                <a:lnTo>
                  <a:pt x="1314" y="190"/>
                </a:lnTo>
                <a:lnTo>
                  <a:pt x="1316" y="188"/>
                </a:lnTo>
                <a:lnTo>
                  <a:pt x="1318" y="188"/>
                </a:lnTo>
                <a:lnTo>
                  <a:pt x="1320" y="188"/>
                </a:lnTo>
                <a:lnTo>
                  <a:pt x="1320" y="186"/>
                </a:lnTo>
                <a:lnTo>
                  <a:pt x="1321" y="186"/>
                </a:lnTo>
                <a:lnTo>
                  <a:pt x="1323" y="186"/>
                </a:lnTo>
                <a:lnTo>
                  <a:pt x="1325" y="186"/>
                </a:lnTo>
                <a:lnTo>
                  <a:pt x="1326" y="185"/>
                </a:lnTo>
                <a:lnTo>
                  <a:pt x="1328" y="185"/>
                </a:lnTo>
                <a:lnTo>
                  <a:pt x="1326" y="183"/>
                </a:lnTo>
                <a:lnTo>
                  <a:pt x="1325" y="185"/>
                </a:lnTo>
                <a:lnTo>
                  <a:pt x="1325" y="183"/>
                </a:lnTo>
                <a:lnTo>
                  <a:pt x="1325" y="181"/>
                </a:lnTo>
                <a:lnTo>
                  <a:pt x="1325" y="180"/>
                </a:lnTo>
                <a:lnTo>
                  <a:pt x="1325" y="178"/>
                </a:lnTo>
                <a:lnTo>
                  <a:pt x="1326" y="178"/>
                </a:lnTo>
                <a:lnTo>
                  <a:pt x="1325" y="176"/>
                </a:lnTo>
                <a:lnTo>
                  <a:pt x="1325" y="174"/>
                </a:lnTo>
                <a:lnTo>
                  <a:pt x="1323" y="174"/>
                </a:lnTo>
                <a:lnTo>
                  <a:pt x="1323" y="173"/>
                </a:lnTo>
                <a:lnTo>
                  <a:pt x="1323" y="171"/>
                </a:lnTo>
                <a:lnTo>
                  <a:pt x="1321" y="171"/>
                </a:lnTo>
                <a:lnTo>
                  <a:pt x="1323" y="169"/>
                </a:lnTo>
                <a:lnTo>
                  <a:pt x="1321" y="169"/>
                </a:lnTo>
                <a:lnTo>
                  <a:pt x="1321" y="168"/>
                </a:lnTo>
                <a:lnTo>
                  <a:pt x="1320" y="168"/>
                </a:lnTo>
                <a:lnTo>
                  <a:pt x="1318" y="169"/>
                </a:lnTo>
                <a:lnTo>
                  <a:pt x="1316" y="169"/>
                </a:lnTo>
                <a:lnTo>
                  <a:pt x="1314" y="171"/>
                </a:lnTo>
                <a:lnTo>
                  <a:pt x="1313" y="171"/>
                </a:lnTo>
                <a:lnTo>
                  <a:pt x="1313" y="173"/>
                </a:lnTo>
                <a:lnTo>
                  <a:pt x="1314" y="174"/>
                </a:lnTo>
                <a:lnTo>
                  <a:pt x="1313" y="174"/>
                </a:lnTo>
                <a:lnTo>
                  <a:pt x="1313" y="173"/>
                </a:lnTo>
                <a:lnTo>
                  <a:pt x="1311" y="173"/>
                </a:lnTo>
                <a:lnTo>
                  <a:pt x="1309" y="173"/>
                </a:lnTo>
                <a:lnTo>
                  <a:pt x="1309" y="174"/>
                </a:lnTo>
                <a:lnTo>
                  <a:pt x="1309" y="176"/>
                </a:lnTo>
                <a:lnTo>
                  <a:pt x="1308" y="176"/>
                </a:lnTo>
                <a:lnTo>
                  <a:pt x="1306" y="176"/>
                </a:lnTo>
                <a:lnTo>
                  <a:pt x="1306" y="178"/>
                </a:lnTo>
                <a:lnTo>
                  <a:pt x="1304" y="178"/>
                </a:lnTo>
                <a:lnTo>
                  <a:pt x="1302" y="178"/>
                </a:lnTo>
                <a:lnTo>
                  <a:pt x="1301" y="178"/>
                </a:lnTo>
                <a:lnTo>
                  <a:pt x="1299" y="178"/>
                </a:lnTo>
                <a:lnTo>
                  <a:pt x="1299" y="178"/>
                </a:lnTo>
                <a:lnTo>
                  <a:pt x="1299" y="180"/>
                </a:lnTo>
                <a:lnTo>
                  <a:pt x="1297" y="181"/>
                </a:lnTo>
                <a:lnTo>
                  <a:pt x="1299" y="181"/>
                </a:lnTo>
                <a:lnTo>
                  <a:pt x="1299" y="181"/>
                </a:lnTo>
                <a:lnTo>
                  <a:pt x="1299" y="183"/>
                </a:lnTo>
                <a:lnTo>
                  <a:pt x="1301" y="183"/>
                </a:lnTo>
                <a:lnTo>
                  <a:pt x="1301" y="185"/>
                </a:lnTo>
                <a:lnTo>
                  <a:pt x="1302" y="183"/>
                </a:lnTo>
                <a:lnTo>
                  <a:pt x="1302" y="185"/>
                </a:lnTo>
                <a:lnTo>
                  <a:pt x="1304" y="185"/>
                </a:lnTo>
                <a:lnTo>
                  <a:pt x="1306" y="186"/>
                </a:lnTo>
                <a:lnTo>
                  <a:pt x="1306" y="188"/>
                </a:lnTo>
                <a:lnTo>
                  <a:pt x="1304" y="190"/>
                </a:lnTo>
                <a:lnTo>
                  <a:pt x="1304" y="188"/>
                </a:lnTo>
                <a:lnTo>
                  <a:pt x="1304" y="186"/>
                </a:lnTo>
                <a:lnTo>
                  <a:pt x="1302" y="188"/>
                </a:lnTo>
                <a:lnTo>
                  <a:pt x="1302" y="190"/>
                </a:lnTo>
                <a:lnTo>
                  <a:pt x="1301" y="190"/>
                </a:lnTo>
                <a:lnTo>
                  <a:pt x="1299" y="190"/>
                </a:lnTo>
                <a:lnTo>
                  <a:pt x="1299" y="190"/>
                </a:lnTo>
                <a:lnTo>
                  <a:pt x="1297" y="190"/>
                </a:lnTo>
                <a:lnTo>
                  <a:pt x="1297" y="192"/>
                </a:lnTo>
                <a:lnTo>
                  <a:pt x="1297" y="193"/>
                </a:lnTo>
                <a:lnTo>
                  <a:pt x="1296" y="193"/>
                </a:lnTo>
                <a:lnTo>
                  <a:pt x="1294" y="193"/>
                </a:lnTo>
                <a:lnTo>
                  <a:pt x="1296" y="193"/>
                </a:lnTo>
                <a:lnTo>
                  <a:pt x="1296" y="195"/>
                </a:lnTo>
                <a:lnTo>
                  <a:pt x="1297" y="193"/>
                </a:lnTo>
                <a:lnTo>
                  <a:pt x="1299" y="193"/>
                </a:lnTo>
                <a:lnTo>
                  <a:pt x="1299" y="193"/>
                </a:lnTo>
                <a:lnTo>
                  <a:pt x="1299" y="195"/>
                </a:lnTo>
                <a:lnTo>
                  <a:pt x="1301" y="195"/>
                </a:lnTo>
                <a:lnTo>
                  <a:pt x="1301" y="197"/>
                </a:lnTo>
                <a:lnTo>
                  <a:pt x="1299" y="197"/>
                </a:lnTo>
                <a:lnTo>
                  <a:pt x="1299" y="198"/>
                </a:lnTo>
                <a:lnTo>
                  <a:pt x="1299" y="198"/>
                </a:lnTo>
                <a:lnTo>
                  <a:pt x="1297" y="198"/>
                </a:lnTo>
                <a:lnTo>
                  <a:pt x="1296" y="200"/>
                </a:lnTo>
                <a:lnTo>
                  <a:pt x="1296" y="198"/>
                </a:lnTo>
                <a:lnTo>
                  <a:pt x="1294" y="198"/>
                </a:lnTo>
                <a:lnTo>
                  <a:pt x="1294" y="197"/>
                </a:lnTo>
                <a:lnTo>
                  <a:pt x="1294" y="195"/>
                </a:lnTo>
                <a:lnTo>
                  <a:pt x="1294" y="193"/>
                </a:lnTo>
                <a:lnTo>
                  <a:pt x="1294" y="193"/>
                </a:lnTo>
                <a:lnTo>
                  <a:pt x="1292" y="193"/>
                </a:lnTo>
                <a:lnTo>
                  <a:pt x="1290" y="193"/>
                </a:lnTo>
                <a:lnTo>
                  <a:pt x="1292" y="193"/>
                </a:lnTo>
                <a:lnTo>
                  <a:pt x="1292" y="195"/>
                </a:lnTo>
                <a:lnTo>
                  <a:pt x="1292" y="197"/>
                </a:lnTo>
                <a:lnTo>
                  <a:pt x="1290" y="197"/>
                </a:lnTo>
                <a:lnTo>
                  <a:pt x="1290" y="195"/>
                </a:lnTo>
                <a:lnTo>
                  <a:pt x="1289" y="195"/>
                </a:lnTo>
                <a:lnTo>
                  <a:pt x="1289" y="197"/>
                </a:lnTo>
                <a:lnTo>
                  <a:pt x="1287" y="197"/>
                </a:lnTo>
                <a:lnTo>
                  <a:pt x="1285" y="197"/>
                </a:lnTo>
                <a:lnTo>
                  <a:pt x="1284" y="197"/>
                </a:lnTo>
                <a:lnTo>
                  <a:pt x="1284" y="195"/>
                </a:lnTo>
                <a:lnTo>
                  <a:pt x="1282" y="195"/>
                </a:lnTo>
                <a:lnTo>
                  <a:pt x="1280" y="195"/>
                </a:lnTo>
                <a:lnTo>
                  <a:pt x="1279" y="195"/>
                </a:lnTo>
                <a:lnTo>
                  <a:pt x="1279" y="193"/>
                </a:lnTo>
                <a:lnTo>
                  <a:pt x="1277" y="193"/>
                </a:lnTo>
                <a:lnTo>
                  <a:pt x="1275" y="195"/>
                </a:lnTo>
                <a:lnTo>
                  <a:pt x="1275" y="193"/>
                </a:lnTo>
                <a:lnTo>
                  <a:pt x="1273" y="193"/>
                </a:lnTo>
                <a:lnTo>
                  <a:pt x="1272" y="193"/>
                </a:lnTo>
                <a:lnTo>
                  <a:pt x="1272" y="195"/>
                </a:lnTo>
                <a:lnTo>
                  <a:pt x="1270" y="195"/>
                </a:lnTo>
                <a:lnTo>
                  <a:pt x="1268" y="195"/>
                </a:lnTo>
                <a:lnTo>
                  <a:pt x="1267" y="195"/>
                </a:lnTo>
                <a:lnTo>
                  <a:pt x="1265" y="195"/>
                </a:lnTo>
                <a:lnTo>
                  <a:pt x="1265" y="193"/>
                </a:lnTo>
                <a:lnTo>
                  <a:pt x="1263" y="193"/>
                </a:lnTo>
                <a:lnTo>
                  <a:pt x="1261" y="193"/>
                </a:lnTo>
                <a:lnTo>
                  <a:pt x="1260" y="193"/>
                </a:lnTo>
                <a:lnTo>
                  <a:pt x="1258" y="193"/>
                </a:lnTo>
                <a:lnTo>
                  <a:pt x="1258" y="193"/>
                </a:lnTo>
                <a:lnTo>
                  <a:pt x="1258" y="192"/>
                </a:lnTo>
                <a:lnTo>
                  <a:pt x="1258" y="192"/>
                </a:lnTo>
                <a:lnTo>
                  <a:pt x="1258" y="190"/>
                </a:lnTo>
                <a:lnTo>
                  <a:pt x="1256" y="190"/>
                </a:lnTo>
                <a:lnTo>
                  <a:pt x="1255" y="190"/>
                </a:lnTo>
                <a:lnTo>
                  <a:pt x="1253" y="190"/>
                </a:lnTo>
                <a:lnTo>
                  <a:pt x="1251" y="190"/>
                </a:lnTo>
                <a:lnTo>
                  <a:pt x="1249" y="190"/>
                </a:lnTo>
                <a:lnTo>
                  <a:pt x="1249" y="188"/>
                </a:lnTo>
                <a:lnTo>
                  <a:pt x="1251" y="186"/>
                </a:lnTo>
                <a:lnTo>
                  <a:pt x="1251" y="185"/>
                </a:lnTo>
                <a:lnTo>
                  <a:pt x="1249" y="185"/>
                </a:lnTo>
                <a:lnTo>
                  <a:pt x="1249" y="186"/>
                </a:lnTo>
                <a:lnTo>
                  <a:pt x="1248" y="186"/>
                </a:lnTo>
                <a:lnTo>
                  <a:pt x="1248" y="185"/>
                </a:lnTo>
                <a:lnTo>
                  <a:pt x="1248" y="183"/>
                </a:lnTo>
                <a:lnTo>
                  <a:pt x="1246" y="183"/>
                </a:lnTo>
                <a:lnTo>
                  <a:pt x="1244" y="183"/>
                </a:lnTo>
                <a:lnTo>
                  <a:pt x="1243" y="183"/>
                </a:lnTo>
                <a:lnTo>
                  <a:pt x="1241" y="183"/>
                </a:lnTo>
                <a:lnTo>
                  <a:pt x="1241" y="185"/>
                </a:lnTo>
                <a:lnTo>
                  <a:pt x="1239" y="183"/>
                </a:lnTo>
                <a:lnTo>
                  <a:pt x="1239" y="185"/>
                </a:lnTo>
                <a:lnTo>
                  <a:pt x="1237" y="185"/>
                </a:lnTo>
                <a:lnTo>
                  <a:pt x="1236" y="185"/>
                </a:lnTo>
                <a:lnTo>
                  <a:pt x="1234" y="185"/>
                </a:lnTo>
                <a:lnTo>
                  <a:pt x="1234" y="186"/>
                </a:lnTo>
                <a:lnTo>
                  <a:pt x="1232" y="186"/>
                </a:lnTo>
                <a:lnTo>
                  <a:pt x="1231" y="186"/>
                </a:lnTo>
                <a:lnTo>
                  <a:pt x="1229" y="186"/>
                </a:lnTo>
                <a:lnTo>
                  <a:pt x="1229" y="188"/>
                </a:lnTo>
                <a:lnTo>
                  <a:pt x="1227" y="188"/>
                </a:lnTo>
                <a:lnTo>
                  <a:pt x="1227" y="186"/>
                </a:lnTo>
                <a:lnTo>
                  <a:pt x="1226" y="186"/>
                </a:lnTo>
                <a:lnTo>
                  <a:pt x="1224" y="186"/>
                </a:lnTo>
                <a:lnTo>
                  <a:pt x="1224" y="188"/>
                </a:lnTo>
                <a:lnTo>
                  <a:pt x="1224" y="190"/>
                </a:lnTo>
                <a:lnTo>
                  <a:pt x="1222" y="190"/>
                </a:lnTo>
                <a:lnTo>
                  <a:pt x="1220" y="190"/>
                </a:lnTo>
                <a:lnTo>
                  <a:pt x="1219" y="192"/>
                </a:lnTo>
                <a:lnTo>
                  <a:pt x="1217" y="192"/>
                </a:lnTo>
                <a:lnTo>
                  <a:pt x="1217" y="193"/>
                </a:lnTo>
                <a:lnTo>
                  <a:pt x="1219" y="193"/>
                </a:lnTo>
                <a:lnTo>
                  <a:pt x="1219" y="193"/>
                </a:lnTo>
                <a:lnTo>
                  <a:pt x="1217" y="195"/>
                </a:lnTo>
                <a:lnTo>
                  <a:pt x="1217" y="197"/>
                </a:lnTo>
                <a:lnTo>
                  <a:pt x="1217" y="197"/>
                </a:lnTo>
                <a:lnTo>
                  <a:pt x="1217" y="198"/>
                </a:lnTo>
                <a:lnTo>
                  <a:pt x="1217" y="198"/>
                </a:lnTo>
                <a:lnTo>
                  <a:pt x="1217" y="200"/>
                </a:lnTo>
                <a:lnTo>
                  <a:pt x="1217" y="200"/>
                </a:lnTo>
                <a:lnTo>
                  <a:pt x="1217" y="202"/>
                </a:lnTo>
                <a:lnTo>
                  <a:pt x="1215" y="202"/>
                </a:lnTo>
                <a:lnTo>
                  <a:pt x="1214" y="202"/>
                </a:lnTo>
                <a:lnTo>
                  <a:pt x="1214" y="204"/>
                </a:lnTo>
                <a:lnTo>
                  <a:pt x="1212" y="204"/>
                </a:lnTo>
                <a:lnTo>
                  <a:pt x="1212" y="202"/>
                </a:lnTo>
                <a:lnTo>
                  <a:pt x="1210" y="204"/>
                </a:lnTo>
                <a:lnTo>
                  <a:pt x="1208" y="204"/>
                </a:lnTo>
                <a:lnTo>
                  <a:pt x="1210" y="205"/>
                </a:lnTo>
                <a:lnTo>
                  <a:pt x="1208" y="205"/>
                </a:lnTo>
                <a:lnTo>
                  <a:pt x="1207" y="205"/>
                </a:lnTo>
                <a:lnTo>
                  <a:pt x="1207" y="204"/>
                </a:lnTo>
                <a:lnTo>
                  <a:pt x="1208" y="204"/>
                </a:lnTo>
                <a:lnTo>
                  <a:pt x="1208" y="202"/>
                </a:lnTo>
                <a:lnTo>
                  <a:pt x="1208" y="200"/>
                </a:lnTo>
                <a:lnTo>
                  <a:pt x="1208" y="198"/>
                </a:lnTo>
                <a:lnTo>
                  <a:pt x="1210" y="200"/>
                </a:lnTo>
                <a:lnTo>
                  <a:pt x="1210" y="198"/>
                </a:lnTo>
                <a:lnTo>
                  <a:pt x="1212" y="198"/>
                </a:lnTo>
                <a:lnTo>
                  <a:pt x="1212" y="200"/>
                </a:lnTo>
                <a:lnTo>
                  <a:pt x="1214" y="198"/>
                </a:lnTo>
                <a:lnTo>
                  <a:pt x="1214" y="197"/>
                </a:lnTo>
                <a:lnTo>
                  <a:pt x="1215" y="197"/>
                </a:lnTo>
                <a:lnTo>
                  <a:pt x="1214" y="195"/>
                </a:lnTo>
                <a:lnTo>
                  <a:pt x="1212" y="195"/>
                </a:lnTo>
                <a:lnTo>
                  <a:pt x="1212" y="193"/>
                </a:lnTo>
                <a:lnTo>
                  <a:pt x="1210" y="193"/>
                </a:lnTo>
                <a:lnTo>
                  <a:pt x="1210" y="193"/>
                </a:lnTo>
                <a:lnTo>
                  <a:pt x="1212" y="193"/>
                </a:lnTo>
                <a:lnTo>
                  <a:pt x="1212" y="192"/>
                </a:lnTo>
                <a:lnTo>
                  <a:pt x="1212" y="190"/>
                </a:lnTo>
                <a:lnTo>
                  <a:pt x="1210" y="190"/>
                </a:lnTo>
                <a:lnTo>
                  <a:pt x="1208" y="190"/>
                </a:lnTo>
                <a:lnTo>
                  <a:pt x="1208" y="188"/>
                </a:lnTo>
                <a:lnTo>
                  <a:pt x="1208" y="186"/>
                </a:lnTo>
                <a:lnTo>
                  <a:pt x="1207" y="186"/>
                </a:lnTo>
                <a:lnTo>
                  <a:pt x="1205" y="186"/>
                </a:lnTo>
                <a:lnTo>
                  <a:pt x="1203" y="186"/>
                </a:lnTo>
                <a:lnTo>
                  <a:pt x="1202" y="188"/>
                </a:lnTo>
                <a:lnTo>
                  <a:pt x="1200" y="188"/>
                </a:lnTo>
                <a:lnTo>
                  <a:pt x="1198" y="188"/>
                </a:lnTo>
                <a:lnTo>
                  <a:pt x="1196" y="188"/>
                </a:lnTo>
                <a:lnTo>
                  <a:pt x="1195" y="188"/>
                </a:lnTo>
                <a:lnTo>
                  <a:pt x="1191" y="188"/>
                </a:lnTo>
                <a:lnTo>
                  <a:pt x="1190" y="188"/>
                </a:lnTo>
                <a:lnTo>
                  <a:pt x="1188" y="188"/>
                </a:lnTo>
                <a:lnTo>
                  <a:pt x="1186" y="188"/>
                </a:lnTo>
                <a:lnTo>
                  <a:pt x="1185" y="188"/>
                </a:lnTo>
                <a:lnTo>
                  <a:pt x="1183" y="188"/>
                </a:lnTo>
                <a:lnTo>
                  <a:pt x="1181" y="188"/>
                </a:lnTo>
                <a:lnTo>
                  <a:pt x="1178" y="188"/>
                </a:lnTo>
                <a:lnTo>
                  <a:pt x="1176" y="186"/>
                </a:lnTo>
                <a:lnTo>
                  <a:pt x="1176" y="186"/>
                </a:lnTo>
                <a:lnTo>
                  <a:pt x="1174" y="186"/>
                </a:lnTo>
                <a:lnTo>
                  <a:pt x="1174" y="185"/>
                </a:lnTo>
                <a:lnTo>
                  <a:pt x="1173" y="185"/>
                </a:lnTo>
                <a:lnTo>
                  <a:pt x="1171" y="185"/>
                </a:lnTo>
                <a:lnTo>
                  <a:pt x="1169" y="185"/>
                </a:lnTo>
                <a:lnTo>
                  <a:pt x="1169" y="183"/>
                </a:lnTo>
                <a:lnTo>
                  <a:pt x="1171" y="181"/>
                </a:lnTo>
                <a:lnTo>
                  <a:pt x="1173" y="181"/>
                </a:lnTo>
                <a:lnTo>
                  <a:pt x="1174" y="181"/>
                </a:lnTo>
                <a:lnTo>
                  <a:pt x="1174" y="180"/>
                </a:lnTo>
                <a:lnTo>
                  <a:pt x="1176" y="180"/>
                </a:lnTo>
                <a:lnTo>
                  <a:pt x="1176" y="180"/>
                </a:lnTo>
                <a:lnTo>
                  <a:pt x="1176" y="178"/>
                </a:lnTo>
                <a:lnTo>
                  <a:pt x="1178" y="178"/>
                </a:lnTo>
                <a:lnTo>
                  <a:pt x="1179" y="180"/>
                </a:lnTo>
                <a:lnTo>
                  <a:pt x="1179" y="178"/>
                </a:lnTo>
                <a:lnTo>
                  <a:pt x="1181" y="180"/>
                </a:lnTo>
                <a:lnTo>
                  <a:pt x="1183" y="180"/>
                </a:lnTo>
                <a:lnTo>
                  <a:pt x="1183" y="178"/>
                </a:lnTo>
                <a:lnTo>
                  <a:pt x="1185" y="178"/>
                </a:lnTo>
                <a:lnTo>
                  <a:pt x="1185" y="176"/>
                </a:lnTo>
                <a:lnTo>
                  <a:pt x="1186" y="176"/>
                </a:lnTo>
                <a:lnTo>
                  <a:pt x="1186" y="174"/>
                </a:lnTo>
                <a:lnTo>
                  <a:pt x="1186" y="173"/>
                </a:lnTo>
                <a:lnTo>
                  <a:pt x="1185" y="171"/>
                </a:lnTo>
                <a:lnTo>
                  <a:pt x="1185" y="169"/>
                </a:lnTo>
                <a:lnTo>
                  <a:pt x="1183" y="169"/>
                </a:lnTo>
                <a:lnTo>
                  <a:pt x="1183" y="168"/>
                </a:lnTo>
                <a:lnTo>
                  <a:pt x="1181" y="168"/>
                </a:lnTo>
                <a:lnTo>
                  <a:pt x="1179" y="168"/>
                </a:lnTo>
                <a:lnTo>
                  <a:pt x="1178" y="168"/>
                </a:lnTo>
                <a:lnTo>
                  <a:pt x="1176" y="168"/>
                </a:lnTo>
                <a:lnTo>
                  <a:pt x="1178" y="169"/>
                </a:lnTo>
                <a:lnTo>
                  <a:pt x="1176" y="169"/>
                </a:lnTo>
                <a:lnTo>
                  <a:pt x="1176" y="169"/>
                </a:lnTo>
                <a:lnTo>
                  <a:pt x="1174" y="168"/>
                </a:lnTo>
                <a:lnTo>
                  <a:pt x="1173" y="168"/>
                </a:lnTo>
                <a:lnTo>
                  <a:pt x="1171" y="168"/>
                </a:lnTo>
                <a:lnTo>
                  <a:pt x="1169" y="166"/>
                </a:lnTo>
                <a:lnTo>
                  <a:pt x="1167" y="166"/>
                </a:lnTo>
                <a:lnTo>
                  <a:pt x="1166" y="164"/>
                </a:lnTo>
                <a:lnTo>
                  <a:pt x="1166" y="162"/>
                </a:lnTo>
                <a:lnTo>
                  <a:pt x="1164" y="161"/>
                </a:lnTo>
                <a:lnTo>
                  <a:pt x="1162" y="161"/>
                </a:lnTo>
                <a:lnTo>
                  <a:pt x="1161" y="161"/>
                </a:lnTo>
                <a:lnTo>
                  <a:pt x="1159" y="159"/>
                </a:lnTo>
                <a:lnTo>
                  <a:pt x="1157" y="159"/>
                </a:lnTo>
                <a:lnTo>
                  <a:pt x="1157" y="157"/>
                </a:lnTo>
                <a:lnTo>
                  <a:pt x="1155" y="156"/>
                </a:lnTo>
                <a:lnTo>
                  <a:pt x="1155" y="154"/>
                </a:lnTo>
                <a:lnTo>
                  <a:pt x="1154" y="152"/>
                </a:lnTo>
                <a:lnTo>
                  <a:pt x="1152" y="152"/>
                </a:lnTo>
                <a:lnTo>
                  <a:pt x="1150" y="150"/>
                </a:lnTo>
                <a:lnTo>
                  <a:pt x="1149" y="150"/>
                </a:lnTo>
                <a:lnTo>
                  <a:pt x="1147" y="150"/>
                </a:lnTo>
                <a:lnTo>
                  <a:pt x="1145" y="150"/>
                </a:lnTo>
                <a:lnTo>
                  <a:pt x="1143" y="150"/>
                </a:lnTo>
                <a:lnTo>
                  <a:pt x="1142" y="150"/>
                </a:lnTo>
                <a:lnTo>
                  <a:pt x="1142" y="152"/>
                </a:lnTo>
                <a:lnTo>
                  <a:pt x="1140" y="152"/>
                </a:lnTo>
                <a:lnTo>
                  <a:pt x="1138" y="152"/>
                </a:lnTo>
                <a:lnTo>
                  <a:pt x="1138" y="154"/>
                </a:lnTo>
                <a:lnTo>
                  <a:pt x="1137" y="154"/>
                </a:lnTo>
                <a:lnTo>
                  <a:pt x="1135" y="154"/>
                </a:lnTo>
                <a:lnTo>
                  <a:pt x="1135" y="156"/>
                </a:lnTo>
                <a:lnTo>
                  <a:pt x="1135" y="156"/>
                </a:lnTo>
                <a:lnTo>
                  <a:pt x="1133" y="156"/>
                </a:lnTo>
                <a:lnTo>
                  <a:pt x="1132" y="156"/>
                </a:lnTo>
                <a:lnTo>
                  <a:pt x="1130" y="156"/>
                </a:lnTo>
                <a:lnTo>
                  <a:pt x="1128" y="156"/>
                </a:lnTo>
                <a:lnTo>
                  <a:pt x="1128" y="154"/>
                </a:lnTo>
                <a:lnTo>
                  <a:pt x="1130" y="154"/>
                </a:lnTo>
                <a:lnTo>
                  <a:pt x="1132" y="154"/>
                </a:lnTo>
                <a:lnTo>
                  <a:pt x="1132" y="152"/>
                </a:lnTo>
                <a:lnTo>
                  <a:pt x="1133" y="152"/>
                </a:lnTo>
                <a:lnTo>
                  <a:pt x="1135" y="150"/>
                </a:lnTo>
                <a:lnTo>
                  <a:pt x="1133" y="150"/>
                </a:lnTo>
                <a:lnTo>
                  <a:pt x="1133" y="150"/>
                </a:lnTo>
                <a:lnTo>
                  <a:pt x="1135" y="150"/>
                </a:lnTo>
                <a:lnTo>
                  <a:pt x="1135" y="150"/>
                </a:lnTo>
                <a:lnTo>
                  <a:pt x="1135" y="149"/>
                </a:lnTo>
                <a:lnTo>
                  <a:pt x="1137" y="149"/>
                </a:lnTo>
                <a:lnTo>
                  <a:pt x="1137" y="147"/>
                </a:lnTo>
                <a:lnTo>
                  <a:pt x="1135" y="147"/>
                </a:lnTo>
                <a:lnTo>
                  <a:pt x="1135" y="147"/>
                </a:lnTo>
                <a:lnTo>
                  <a:pt x="1135" y="149"/>
                </a:lnTo>
                <a:lnTo>
                  <a:pt x="1133" y="149"/>
                </a:lnTo>
                <a:lnTo>
                  <a:pt x="1133" y="147"/>
                </a:lnTo>
                <a:lnTo>
                  <a:pt x="1132" y="149"/>
                </a:lnTo>
                <a:lnTo>
                  <a:pt x="1132" y="150"/>
                </a:lnTo>
                <a:lnTo>
                  <a:pt x="1132" y="150"/>
                </a:lnTo>
                <a:lnTo>
                  <a:pt x="1130" y="150"/>
                </a:lnTo>
                <a:lnTo>
                  <a:pt x="1130" y="150"/>
                </a:lnTo>
                <a:lnTo>
                  <a:pt x="1128" y="150"/>
                </a:lnTo>
                <a:lnTo>
                  <a:pt x="1128" y="150"/>
                </a:lnTo>
                <a:lnTo>
                  <a:pt x="1126" y="150"/>
                </a:lnTo>
                <a:lnTo>
                  <a:pt x="1126" y="152"/>
                </a:lnTo>
                <a:lnTo>
                  <a:pt x="1125" y="152"/>
                </a:lnTo>
                <a:lnTo>
                  <a:pt x="1125" y="154"/>
                </a:lnTo>
                <a:lnTo>
                  <a:pt x="1123" y="154"/>
                </a:lnTo>
                <a:lnTo>
                  <a:pt x="1121" y="154"/>
                </a:lnTo>
                <a:lnTo>
                  <a:pt x="1120" y="156"/>
                </a:lnTo>
                <a:lnTo>
                  <a:pt x="1120" y="154"/>
                </a:lnTo>
                <a:lnTo>
                  <a:pt x="1118" y="154"/>
                </a:lnTo>
                <a:lnTo>
                  <a:pt x="1118" y="152"/>
                </a:lnTo>
                <a:lnTo>
                  <a:pt x="1118" y="150"/>
                </a:lnTo>
                <a:lnTo>
                  <a:pt x="1118" y="150"/>
                </a:lnTo>
                <a:lnTo>
                  <a:pt x="1118" y="149"/>
                </a:lnTo>
                <a:lnTo>
                  <a:pt x="1120" y="149"/>
                </a:lnTo>
                <a:lnTo>
                  <a:pt x="1120" y="147"/>
                </a:lnTo>
                <a:lnTo>
                  <a:pt x="1121" y="147"/>
                </a:lnTo>
                <a:lnTo>
                  <a:pt x="1121" y="145"/>
                </a:lnTo>
                <a:lnTo>
                  <a:pt x="1123" y="144"/>
                </a:lnTo>
                <a:lnTo>
                  <a:pt x="1123" y="142"/>
                </a:lnTo>
                <a:lnTo>
                  <a:pt x="1125" y="140"/>
                </a:lnTo>
                <a:lnTo>
                  <a:pt x="1123" y="139"/>
                </a:lnTo>
                <a:lnTo>
                  <a:pt x="1123" y="137"/>
                </a:lnTo>
                <a:lnTo>
                  <a:pt x="1121" y="137"/>
                </a:lnTo>
                <a:lnTo>
                  <a:pt x="1121" y="139"/>
                </a:lnTo>
                <a:lnTo>
                  <a:pt x="1120" y="139"/>
                </a:lnTo>
                <a:lnTo>
                  <a:pt x="1118" y="140"/>
                </a:lnTo>
                <a:lnTo>
                  <a:pt x="1118" y="142"/>
                </a:lnTo>
                <a:lnTo>
                  <a:pt x="1116" y="142"/>
                </a:lnTo>
                <a:lnTo>
                  <a:pt x="1114" y="142"/>
                </a:lnTo>
                <a:lnTo>
                  <a:pt x="1114" y="144"/>
                </a:lnTo>
                <a:lnTo>
                  <a:pt x="1113" y="144"/>
                </a:lnTo>
                <a:lnTo>
                  <a:pt x="1111" y="144"/>
                </a:lnTo>
                <a:lnTo>
                  <a:pt x="1111" y="145"/>
                </a:lnTo>
                <a:lnTo>
                  <a:pt x="1109" y="145"/>
                </a:lnTo>
                <a:lnTo>
                  <a:pt x="1108" y="147"/>
                </a:lnTo>
                <a:lnTo>
                  <a:pt x="1106" y="147"/>
                </a:lnTo>
                <a:lnTo>
                  <a:pt x="1104" y="147"/>
                </a:lnTo>
                <a:lnTo>
                  <a:pt x="1104" y="145"/>
                </a:lnTo>
                <a:lnTo>
                  <a:pt x="1102" y="145"/>
                </a:lnTo>
                <a:lnTo>
                  <a:pt x="1101" y="145"/>
                </a:lnTo>
                <a:lnTo>
                  <a:pt x="1099" y="145"/>
                </a:lnTo>
                <a:lnTo>
                  <a:pt x="1097" y="147"/>
                </a:lnTo>
                <a:lnTo>
                  <a:pt x="1096" y="147"/>
                </a:lnTo>
                <a:lnTo>
                  <a:pt x="1094" y="147"/>
                </a:lnTo>
                <a:lnTo>
                  <a:pt x="1094" y="147"/>
                </a:lnTo>
                <a:lnTo>
                  <a:pt x="1092" y="147"/>
                </a:lnTo>
                <a:lnTo>
                  <a:pt x="1092" y="149"/>
                </a:lnTo>
                <a:lnTo>
                  <a:pt x="1091" y="149"/>
                </a:lnTo>
                <a:lnTo>
                  <a:pt x="1087" y="150"/>
                </a:lnTo>
                <a:lnTo>
                  <a:pt x="1085" y="150"/>
                </a:lnTo>
                <a:lnTo>
                  <a:pt x="1085" y="150"/>
                </a:lnTo>
                <a:lnTo>
                  <a:pt x="1084" y="150"/>
                </a:lnTo>
                <a:lnTo>
                  <a:pt x="1082" y="150"/>
                </a:lnTo>
                <a:lnTo>
                  <a:pt x="1082" y="152"/>
                </a:lnTo>
                <a:lnTo>
                  <a:pt x="1080" y="152"/>
                </a:lnTo>
                <a:lnTo>
                  <a:pt x="1080" y="150"/>
                </a:lnTo>
                <a:lnTo>
                  <a:pt x="1082" y="150"/>
                </a:lnTo>
                <a:lnTo>
                  <a:pt x="1084" y="150"/>
                </a:lnTo>
                <a:lnTo>
                  <a:pt x="1085" y="149"/>
                </a:lnTo>
                <a:lnTo>
                  <a:pt x="1084" y="149"/>
                </a:lnTo>
                <a:lnTo>
                  <a:pt x="1082" y="149"/>
                </a:lnTo>
                <a:lnTo>
                  <a:pt x="1080" y="149"/>
                </a:lnTo>
                <a:lnTo>
                  <a:pt x="1079" y="149"/>
                </a:lnTo>
                <a:lnTo>
                  <a:pt x="1079" y="150"/>
                </a:lnTo>
                <a:lnTo>
                  <a:pt x="1077" y="150"/>
                </a:lnTo>
                <a:lnTo>
                  <a:pt x="1079" y="149"/>
                </a:lnTo>
                <a:lnTo>
                  <a:pt x="1080" y="147"/>
                </a:lnTo>
                <a:lnTo>
                  <a:pt x="1082" y="147"/>
                </a:lnTo>
                <a:lnTo>
                  <a:pt x="1084" y="147"/>
                </a:lnTo>
                <a:lnTo>
                  <a:pt x="1085" y="147"/>
                </a:lnTo>
                <a:lnTo>
                  <a:pt x="1085" y="149"/>
                </a:lnTo>
                <a:lnTo>
                  <a:pt x="1087" y="149"/>
                </a:lnTo>
                <a:lnTo>
                  <a:pt x="1089" y="149"/>
                </a:lnTo>
                <a:lnTo>
                  <a:pt x="1089" y="147"/>
                </a:lnTo>
                <a:lnTo>
                  <a:pt x="1091" y="147"/>
                </a:lnTo>
                <a:lnTo>
                  <a:pt x="1092" y="147"/>
                </a:lnTo>
                <a:lnTo>
                  <a:pt x="1094" y="145"/>
                </a:lnTo>
                <a:lnTo>
                  <a:pt x="1094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2" y="144"/>
                </a:lnTo>
                <a:lnTo>
                  <a:pt x="1104" y="144"/>
                </a:lnTo>
                <a:lnTo>
                  <a:pt x="1106" y="142"/>
                </a:lnTo>
                <a:lnTo>
                  <a:pt x="1106" y="140"/>
                </a:lnTo>
                <a:lnTo>
                  <a:pt x="1104" y="140"/>
                </a:lnTo>
                <a:lnTo>
                  <a:pt x="1104" y="142"/>
                </a:lnTo>
                <a:lnTo>
                  <a:pt x="1102" y="142"/>
                </a:lnTo>
                <a:lnTo>
                  <a:pt x="1101" y="142"/>
                </a:lnTo>
                <a:lnTo>
                  <a:pt x="1099" y="142"/>
                </a:lnTo>
                <a:lnTo>
                  <a:pt x="1099" y="140"/>
                </a:lnTo>
                <a:lnTo>
                  <a:pt x="1097" y="140"/>
                </a:lnTo>
                <a:lnTo>
                  <a:pt x="1097" y="142"/>
                </a:lnTo>
                <a:lnTo>
                  <a:pt x="1096" y="142"/>
                </a:lnTo>
                <a:lnTo>
                  <a:pt x="1094" y="142"/>
                </a:lnTo>
                <a:lnTo>
                  <a:pt x="1094" y="142"/>
                </a:lnTo>
                <a:lnTo>
                  <a:pt x="1094" y="144"/>
                </a:lnTo>
                <a:lnTo>
                  <a:pt x="1092" y="144"/>
                </a:lnTo>
                <a:lnTo>
                  <a:pt x="1091" y="144"/>
                </a:lnTo>
                <a:lnTo>
                  <a:pt x="1089" y="144"/>
                </a:lnTo>
                <a:lnTo>
                  <a:pt x="1087" y="144"/>
                </a:lnTo>
                <a:lnTo>
                  <a:pt x="1085" y="144"/>
                </a:lnTo>
                <a:lnTo>
                  <a:pt x="1085" y="145"/>
                </a:lnTo>
                <a:lnTo>
                  <a:pt x="1084" y="145"/>
                </a:lnTo>
                <a:lnTo>
                  <a:pt x="1082" y="145"/>
                </a:lnTo>
                <a:lnTo>
                  <a:pt x="1080" y="145"/>
                </a:lnTo>
                <a:lnTo>
                  <a:pt x="1079" y="145"/>
                </a:lnTo>
                <a:lnTo>
                  <a:pt x="1077" y="145"/>
                </a:lnTo>
                <a:lnTo>
                  <a:pt x="1075" y="145"/>
                </a:lnTo>
                <a:lnTo>
                  <a:pt x="1073" y="145"/>
                </a:lnTo>
                <a:lnTo>
                  <a:pt x="1073" y="147"/>
                </a:lnTo>
                <a:lnTo>
                  <a:pt x="1072" y="147"/>
                </a:lnTo>
                <a:lnTo>
                  <a:pt x="1070" y="149"/>
                </a:lnTo>
                <a:lnTo>
                  <a:pt x="1068" y="149"/>
                </a:lnTo>
                <a:lnTo>
                  <a:pt x="1067" y="149"/>
                </a:lnTo>
                <a:lnTo>
                  <a:pt x="1065" y="149"/>
                </a:lnTo>
                <a:lnTo>
                  <a:pt x="1063" y="149"/>
                </a:lnTo>
                <a:lnTo>
                  <a:pt x="1065" y="147"/>
                </a:lnTo>
                <a:lnTo>
                  <a:pt x="1065" y="145"/>
                </a:lnTo>
                <a:lnTo>
                  <a:pt x="1067" y="145"/>
                </a:lnTo>
                <a:lnTo>
                  <a:pt x="1067" y="144"/>
                </a:lnTo>
                <a:lnTo>
                  <a:pt x="1065" y="144"/>
                </a:lnTo>
                <a:lnTo>
                  <a:pt x="1063" y="145"/>
                </a:lnTo>
                <a:lnTo>
                  <a:pt x="1061" y="145"/>
                </a:lnTo>
                <a:lnTo>
                  <a:pt x="1061" y="147"/>
                </a:lnTo>
                <a:lnTo>
                  <a:pt x="1060" y="147"/>
                </a:lnTo>
                <a:lnTo>
                  <a:pt x="1060" y="145"/>
                </a:lnTo>
                <a:lnTo>
                  <a:pt x="1058" y="145"/>
                </a:lnTo>
                <a:lnTo>
                  <a:pt x="1056" y="145"/>
                </a:lnTo>
                <a:lnTo>
                  <a:pt x="1055" y="145"/>
                </a:lnTo>
                <a:lnTo>
                  <a:pt x="1055" y="147"/>
                </a:lnTo>
                <a:lnTo>
                  <a:pt x="1053" y="147"/>
                </a:lnTo>
                <a:lnTo>
                  <a:pt x="1053" y="149"/>
                </a:lnTo>
                <a:lnTo>
                  <a:pt x="1053" y="147"/>
                </a:lnTo>
                <a:lnTo>
                  <a:pt x="1051" y="149"/>
                </a:lnTo>
                <a:lnTo>
                  <a:pt x="1051" y="147"/>
                </a:lnTo>
                <a:lnTo>
                  <a:pt x="1049" y="147"/>
                </a:lnTo>
                <a:lnTo>
                  <a:pt x="1049" y="149"/>
                </a:lnTo>
                <a:lnTo>
                  <a:pt x="1048" y="149"/>
                </a:lnTo>
                <a:lnTo>
                  <a:pt x="1046" y="150"/>
                </a:lnTo>
                <a:lnTo>
                  <a:pt x="1046" y="149"/>
                </a:lnTo>
                <a:lnTo>
                  <a:pt x="1044" y="149"/>
                </a:lnTo>
                <a:lnTo>
                  <a:pt x="1044" y="150"/>
                </a:lnTo>
                <a:lnTo>
                  <a:pt x="1044" y="150"/>
                </a:lnTo>
                <a:lnTo>
                  <a:pt x="1044" y="152"/>
                </a:lnTo>
                <a:lnTo>
                  <a:pt x="1044" y="154"/>
                </a:lnTo>
                <a:lnTo>
                  <a:pt x="1043" y="154"/>
                </a:lnTo>
                <a:lnTo>
                  <a:pt x="1043" y="152"/>
                </a:lnTo>
                <a:lnTo>
                  <a:pt x="1041" y="150"/>
                </a:lnTo>
                <a:lnTo>
                  <a:pt x="1039" y="150"/>
                </a:lnTo>
                <a:lnTo>
                  <a:pt x="1038" y="150"/>
                </a:lnTo>
                <a:lnTo>
                  <a:pt x="1036" y="150"/>
                </a:lnTo>
                <a:lnTo>
                  <a:pt x="1036" y="150"/>
                </a:lnTo>
                <a:lnTo>
                  <a:pt x="1034" y="150"/>
                </a:lnTo>
                <a:lnTo>
                  <a:pt x="1034" y="149"/>
                </a:lnTo>
                <a:lnTo>
                  <a:pt x="1032" y="149"/>
                </a:lnTo>
                <a:lnTo>
                  <a:pt x="1032" y="147"/>
                </a:lnTo>
                <a:lnTo>
                  <a:pt x="1032" y="145"/>
                </a:lnTo>
                <a:lnTo>
                  <a:pt x="1031" y="145"/>
                </a:lnTo>
                <a:lnTo>
                  <a:pt x="1031" y="144"/>
                </a:lnTo>
                <a:lnTo>
                  <a:pt x="1031" y="142"/>
                </a:lnTo>
                <a:lnTo>
                  <a:pt x="1031" y="140"/>
                </a:lnTo>
                <a:lnTo>
                  <a:pt x="1029" y="139"/>
                </a:lnTo>
                <a:lnTo>
                  <a:pt x="1027" y="139"/>
                </a:lnTo>
                <a:lnTo>
                  <a:pt x="1026" y="139"/>
                </a:lnTo>
                <a:lnTo>
                  <a:pt x="1024" y="139"/>
                </a:lnTo>
                <a:lnTo>
                  <a:pt x="1022" y="139"/>
                </a:lnTo>
                <a:lnTo>
                  <a:pt x="1020" y="137"/>
                </a:lnTo>
                <a:lnTo>
                  <a:pt x="1020" y="139"/>
                </a:lnTo>
                <a:lnTo>
                  <a:pt x="1019" y="139"/>
                </a:lnTo>
                <a:lnTo>
                  <a:pt x="1019" y="137"/>
                </a:lnTo>
                <a:lnTo>
                  <a:pt x="1019" y="135"/>
                </a:lnTo>
                <a:lnTo>
                  <a:pt x="1019" y="133"/>
                </a:lnTo>
                <a:lnTo>
                  <a:pt x="1017" y="133"/>
                </a:lnTo>
                <a:lnTo>
                  <a:pt x="1017" y="132"/>
                </a:lnTo>
                <a:lnTo>
                  <a:pt x="1017" y="130"/>
                </a:lnTo>
                <a:lnTo>
                  <a:pt x="1015" y="130"/>
                </a:lnTo>
                <a:lnTo>
                  <a:pt x="1014" y="130"/>
                </a:lnTo>
                <a:lnTo>
                  <a:pt x="1012" y="130"/>
                </a:lnTo>
                <a:lnTo>
                  <a:pt x="1012" y="130"/>
                </a:lnTo>
                <a:lnTo>
                  <a:pt x="1010" y="130"/>
                </a:lnTo>
                <a:lnTo>
                  <a:pt x="1008" y="130"/>
                </a:lnTo>
                <a:lnTo>
                  <a:pt x="1007" y="130"/>
                </a:lnTo>
                <a:lnTo>
                  <a:pt x="1005" y="130"/>
                </a:lnTo>
                <a:lnTo>
                  <a:pt x="1003" y="130"/>
                </a:lnTo>
                <a:lnTo>
                  <a:pt x="1002" y="130"/>
                </a:lnTo>
                <a:lnTo>
                  <a:pt x="1002" y="128"/>
                </a:lnTo>
                <a:lnTo>
                  <a:pt x="1000" y="128"/>
                </a:lnTo>
                <a:lnTo>
                  <a:pt x="1002" y="127"/>
                </a:lnTo>
                <a:lnTo>
                  <a:pt x="1000" y="127"/>
                </a:lnTo>
                <a:lnTo>
                  <a:pt x="998" y="127"/>
                </a:lnTo>
                <a:lnTo>
                  <a:pt x="997" y="125"/>
                </a:lnTo>
                <a:lnTo>
                  <a:pt x="995" y="125"/>
                </a:lnTo>
                <a:lnTo>
                  <a:pt x="993" y="125"/>
                </a:lnTo>
                <a:lnTo>
                  <a:pt x="991" y="125"/>
                </a:lnTo>
                <a:lnTo>
                  <a:pt x="990" y="123"/>
                </a:lnTo>
                <a:lnTo>
                  <a:pt x="990" y="121"/>
                </a:lnTo>
                <a:lnTo>
                  <a:pt x="988" y="121"/>
                </a:lnTo>
                <a:lnTo>
                  <a:pt x="986" y="121"/>
                </a:lnTo>
                <a:lnTo>
                  <a:pt x="986" y="120"/>
                </a:lnTo>
                <a:lnTo>
                  <a:pt x="985" y="118"/>
                </a:lnTo>
                <a:lnTo>
                  <a:pt x="983" y="118"/>
                </a:lnTo>
                <a:lnTo>
                  <a:pt x="981" y="118"/>
                </a:lnTo>
                <a:lnTo>
                  <a:pt x="978" y="118"/>
                </a:lnTo>
                <a:lnTo>
                  <a:pt x="976" y="118"/>
                </a:lnTo>
                <a:lnTo>
                  <a:pt x="974" y="118"/>
                </a:lnTo>
                <a:lnTo>
                  <a:pt x="973" y="118"/>
                </a:lnTo>
                <a:lnTo>
                  <a:pt x="971" y="118"/>
                </a:lnTo>
                <a:lnTo>
                  <a:pt x="971" y="118"/>
                </a:lnTo>
                <a:lnTo>
                  <a:pt x="969" y="116"/>
                </a:lnTo>
                <a:lnTo>
                  <a:pt x="971" y="116"/>
                </a:lnTo>
                <a:lnTo>
                  <a:pt x="971" y="116"/>
                </a:lnTo>
                <a:lnTo>
                  <a:pt x="971" y="115"/>
                </a:lnTo>
                <a:lnTo>
                  <a:pt x="971" y="115"/>
                </a:lnTo>
                <a:lnTo>
                  <a:pt x="969" y="115"/>
                </a:lnTo>
                <a:lnTo>
                  <a:pt x="969" y="113"/>
                </a:lnTo>
                <a:lnTo>
                  <a:pt x="971" y="113"/>
                </a:lnTo>
                <a:lnTo>
                  <a:pt x="971" y="111"/>
                </a:lnTo>
                <a:lnTo>
                  <a:pt x="971" y="111"/>
                </a:lnTo>
                <a:lnTo>
                  <a:pt x="971" y="109"/>
                </a:lnTo>
                <a:lnTo>
                  <a:pt x="969" y="109"/>
                </a:lnTo>
                <a:lnTo>
                  <a:pt x="967" y="109"/>
                </a:lnTo>
                <a:lnTo>
                  <a:pt x="966" y="109"/>
                </a:lnTo>
                <a:lnTo>
                  <a:pt x="964" y="109"/>
                </a:lnTo>
                <a:lnTo>
                  <a:pt x="962" y="109"/>
                </a:lnTo>
                <a:lnTo>
                  <a:pt x="961" y="109"/>
                </a:lnTo>
                <a:lnTo>
                  <a:pt x="959" y="109"/>
                </a:lnTo>
                <a:lnTo>
                  <a:pt x="959" y="109"/>
                </a:lnTo>
                <a:lnTo>
                  <a:pt x="961" y="109"/>
                </a:lnTo>
                <a:lnTo>
                  <a:pt x="962" y="109"/>
                </a:lnTo>
                <a:lnTo>
                  <a:pt x="962" y="108"/>
                </a:lnTo>
                <a:lnTo>
                  <a:pt x="961" y="108"/>
                </a:lnTo>
                <a:lnTo>
                  <a:pt x="959" y="108"/>
                </a:lnTo>
                <a:lnTo>
                  <a:pt x="957" y="108"/>
                </a:lnTo>
                <a:lnTo>
                  <a:pt x="959" y="106"/>
                </a:lnTo>
                <a:lnTo>
                  <a:pt x="961" y="106"/>
                </a:lnTo>
                <a:lnTo>
                  <a:pt x="959" y="104"/>
                </a:lnTo>
                <a:lnTo>
                  <a:pt x="957" y="104"/>
                </a:lnTo>
                <a:lnTo>
                  <a:pt x="957" y="103"/>
                </a:lnTo>
                <a:lnTo>
                  <a:pt x="955" y="103"/>
                </a:lnTo>
                <a:lnTo>
                  <a:pt x="952" y="104"/>
                </a:lnTo>
                <a:lnTo>
                  <a:pt x="950" y="104"/>
                </a:lnTo>
                <a:lnTo>
                  <a:pt x="947" y="106"/>
                </a:lnTo>
                <a:lnTo>
                  <a:pt x="944" y="106"/>
                </a:lnTo>
                <a:lnTo>
                  <a:pt x="942" y="106"/>
                </a:lnTo>
                <a:lnTo>
                  <a:pt x="940" y="108"/>
                </a:lnTo>
                <a:lnTo>
                  <a:pt x="938" y="108"/>
                </a:lnTo>
                <a:lnTo>
                  <a:pt x="935" y="108"/>
                </a:lnTo>
                <a:lnTo>
                  <a:pt x="933" y="108"/>
                </a:lnTo>
                <a:lnTo>
                  <a:pt x="932" y="106"/>
                </a:lnTo>
                <a:lnTo>
                  <a:pt x="932" y="108"/>
                </a:lnTo>
                <a:lnTo>
                  <a:pt x="930" y="108"/>
                </a:lnTo>
                <a:lnTo>
                  <a:pt x="930" y="106"/>
                </a:lnTo>
                <a:lnTo>
                  <a:pt x="930" y="106"/>
                </a:lnTo>
                <a:lnTo>
                  <a:pt x="928" y="106"/>
                </a:lnTo>
                <a:lnTo>
                  <a:pt x="926" y="106"/>
                </a:lnTo>
                <a:lnTo>
                  <a:pt x="926" y="108"/>
                </a:lnTo>
                <a:lnTo>
                  <a:pt x="925" y="108"/>
                </a:lnTo>
                <a:lnTo>
                  <a:pt x="923" y="108"/>
                </a:lnTo>
                <a:lnTo>
                  <a:pt x="921" y="108"/>
                </a:lnTo>
                <a:lnTo>
                  <a:pt x="918" y="109"/>
                </a:lnTo>
                <a:lnTo>
                  <a:pt x="916" y="109"/>
                </a:lnTo>
                <a:lnTo>
                  <a:pt x="913" y="109"/>
                </a:lnTo>
                <a:lnTo>
                  <a:pt x="911" y="109"/>
                </a:lnTo>
                <a:lnTo>
                  <a:pt x="909" y="109"/>
                </a:lnTo>
                <a:lnTo>
                  <a:pt x="908" y="109"/>
                </a:lnTo>
                <a:lnTo>
                  <a:pt x="906" y="109"/>
                </a:lnTo>
                <a:lnTo>
                  <a:pt x="904" y="109"/>
                </a:lnTo>
                <a:lnTo>
                  <a:pt x="903" y="109"/>
                </a:lnTo>
                <a:lnTo>
                  <a:pt x="901" y="109"/>
                </a:lnTo>
                <a:lnTo>
                  <a:pt x="903" y="109"/>
                </a:lnTo>
                <a:lnTo>
                  <a:pt x="901" y="109"/>
                </a:lnTo>
                <a:lnTo>
                  <a:pt x="899" y="109"/>
                </a:lnTo>
                <a:lnTo>
                  <a:pt x="897" y="109"/>
                </a:lnTo>
                <a:lnTo>
                  <a:pt x="897" y="111"/>
                </a:lnTo>
                <a:lnTo>
                  <a:pt x="896" y="111"/>
                </a:lnTo>
                <a:lnTo>
                  <a:pt x="896" y="109"/>
                </a:lnTo>
                <a:lnTo>
                  <a:pt x="894" y="111"/>
                </a:lnTo>
                <a:lnTo>
                  <a:pt x="892" y="113"/>
                </a:lnTo>
                <a:lnTo>
                  <a:pt x="891" y="113"/>
                </a:lnTo>
                <a:lnTo>
                  <a:pt x="889" y="113"/>
                </a:lnTo>
                <a:lnTo>
                  <a:pt x="889" y="113"/>
                </a:lnTo>
                <a:lnTo>
                  <a:pt x="889" y="115"/>
                </a:lnTo>
                <a:lnTo>
                  <a:pt x="887" y="115"/>
                </a:lnTo>
                <a:lnTo>
                  <a:pt x="885" y="115"/>
                </a:lnTo>
                <a:lnTo>
                  <a:pt x="885" y="116"/>
                </a:lnTo>
                <a:lnTo>
                  <a:pt x="884" y="116"/>
                </a:lnTo>
                <a:lnTo>
                  <a:pt x="882" y="116"/>
                </a:lnTo>
                <a:lnTo>
                  <a:pt x="882" y="118"/>
                </a:lnTo>
                <a:lnTo>
                  <a:pt x="880" y="118"/>
                </a:lnTo>
                <a:lnTo>
                  <a:pt x="879" y="120"/>
                </a:lnTo>
                <a:lnTo>
                  <a:pt x="879" y="118"/>
                </a:lnTo>
                <a:lnTo>
                  <a:pt x="872" y="121"/>
                </a:lnTo>
                <a:lnTo>
                  <a:pt x="868" y="121"/>
                </a:lnTo>
                <a:lnTo>
                  <a:pt x="867" y="121"/>
                </a:lnTo>
                <a:lnTo>
                  <a:pt x="865" y="121"/>
                </a:lnTo>
                <a:lnTo>
                  <a:pt x="863" y="123"/>
                </a:lnTo>
                <a:lnTo>
                  <a:pt x="860" y="121"/>
                </a:lnTo>
                <a:lnTo>
                  <a:pt x="858" y="121"/>
                </a:lnTo>
                <a:lnTo>
                  <a:pt x="856" y="121"/>
                </a:lnTo>
                <a:lnTo>
                  <a:pt x="855" y="121"/>
                </a:lnTo>
                <a:lnTo>
                  <a:pt x="853" y="121"/>
                </a:lnTo>
                <a:lnTo>
                  <a:pt x="851" y="121"/>
                </a:lnTo>
                <a:lnTo>
                  <a:pt x="850" y="121"/>
                </a:lnTo>
                <a:lnTo>
                  <a:pt x="848" y="121"/>
                </a:lnTo>
                <a:lnTo>
                  <a:pt x="848" y="123"/>
                </a:lnTo>
                <a:lnTo>
                  <a:pt x="848" y="123"/>
                </a:lnTo>
                <a:lnTo>
                  <a:pt x="846" y="125"/>
                </a:lnTo>
                <a:lnTo>
                  <a:pt x="844" y="125"/>
                </a:lnTo>
                <a:lnTo>
                  <a:pt x="843" y="127"/>
                </a:lnTo>
                <a:lnTo>
                  <a:pt x="841" y="127"/>
                </a:lnTo>
                <a:lnTo>
                  <a:pt x="839" y="127"/>
                </a:lnTo>
                <a:lnTo>
                  <a:pt x="841" y="128"/>
                </a:lnTo>
                <a:lnTo>
                  <a:pt x="839" y="128"/>
                </a:lnTo>
                <a:lnTo>
                  <a:pt x="839" y="130"/>
                </a:lnTo>
                <a:lnTo>
                  <a:pt x="839" y="132"/>
                </a:lnTo>
                <a:lnTo>
                  <a:pt x="841" y="132"/>
                </a:lnTo>
                <a:lnTo>
                  <a:pt x="841" y="133"/>
                </a:lnTo>
                <a:lnTo>
                  <a:pt x="839" y="135"/>
                </a:lnTo>
                <a:lnTo>
                  <a:pt x="841" y="135"/>
                </a:lnTo>
                <a:lnTo>
                  <a:pt x="839" y="137"/>
                </a:lnTo>
                <a:lnTo>
                  <a:pt x="839" y="139"/>
                </a:lnTo>
                <a:lnTo>
                  <a:pt x="839" y="140"/>
                </a:lnTo>
                <a:lnTo>
                  <a:pt x="836" y="142"/>
                </a:lnTo>
                <a:lnTo>
                  <a:pt x="836" y="144"/>
                </a:lnTo>
                <a:lnTo>
                  <a:pt x="834" y="144"/>
                </a:lnTo>
                <a:lnTo>
                  <a:pt x="834" y="145"/>
                </a:lnTo>
                <a:lnTo>
                  <a:pt x="832" y="145"/>
                </a:lnTo>
                <a:lnTo>
                  <a:pt x="834" y="147"/>
                </a:lnTo>
                <a:lnTo>
                  <a:pt x="836" y="149"/>
                </a:lnTo>
                <a:lnTo>
                  <a:pt x="836" y="147"/>
                </a:lnTo>
                <a:lnTo>
                  <a:pt x="838" y="149"/>
                </a:lnTo>
                <a:lnTo>
                  <a:pt x="839" y="149"/>
                </a:lnTo>
                <a:lnTo>
                  <a:pt x="841" y="149"/>
                </a:lnTo>
                <a:lnTo>
                  <a:pt x="843" y="149"/>
                </a:lnTo>
                <a:lnTo>
                  <a:pt x="844" y="149"/>
                </a:lnTo>
                <a:lnTo>
                  <a:pt x="844" y="150"/>
                </a:lnTo>
                <a:lnTo>
                  <a:pt x="843" y="150"/>
                </a:lnTo>
                <a:lnTo>
                  <a:pt x="841" y="150"/>
                </a:lnTo>
                <a:lnTo>
                  <a:pt x="839" y="150"/>
                </a:lnTo>
                <a:lnTo>
                  <a:pt x="839" y="150"/>
                </a:lnTo>
                <a:lnTo>
                  <a:pt x="838" y="150"/>
                </a:lnTo>
                <a:lnTo>
                  <a:pt x="836" y="150"/>
                </a:lnTo>
                <a:lnTo>
                  <a:pt x="836" y="152"/>
                </a:lnTo>
                <a:lnTo>
                  <a:pt x="836" y="154"/>
                </a:lnTo>
                <a:lnTo>
                  <a:pt x="836" y="156"/>
                </a:lnTo>
                <a:lnTo>
                  <a:pt x="834" y="156"/>
                </a:lnTo>
                <a:lnTo>
                  <a:pt x="832" y="156"/>
                </a:lnTo>
                <a:lnTo>
                  <a:pt x="832" y="157"/>
                </a:lnTo>
                <a:lnTo>
                  <a:pt x="832" y="159"/>
                </a:lnTo>
                <a:lnTo>
                  <a:pt x="831" y="159"/>
                </a:lnTo>
                <a:lnTo>
                  <a:pt x="831" y="157"/>
                </a:lnTo>
                <a:lnTo>
                  <a:pt x="829" y="157"/>
                </a:lnTo>
                <a:lnTo>
                  <a:pt x="827" y="159"/>
                </a:lnTo>
                <a:lnTo>
                  <a:pt x="826" y="159"/>
                </a:lnTo>
                <a:lnTo>
                  <a:pt x="824" y="159"/>
                </a:lnTo>
                <a:lnTo>
                  <a:pt x="824" y="161"/>
                </a:lnTo>
                <a:lnTo>
                  <a:pt x="822" y="161"/>
                </a:lnTo>
                <a:lnTo>
                  <a:pt x="822" y="159"/>
                </a:lnTo>
                <a:lnTo>
                  <a:pt x="820" y="159"/>
                </a:lnTo>
                <a:lnTo>
                  <a:pt x="819" y="159"/>
                </a:lnTo>
                <a:lnTo>
                  <a:pt x="817" y="159"/>
                </a:lnTo>
                <a:lnTo>
                  <a:pt x="815" y="159"/>
                </a:lnTo>
                <a:lnTo>
                  <a:pt x="814" y="157"/>
                </a:lnTo>
                <a:lnTo>
                  <a:pt x="812" y="157"/>
                </a:lnTo>
                <a:lnTo>
                  <a:pt x="812" y="156"/>
                </a:lnTo>
                <a:lnTo>
                  <a:pt x="814" y="156"/>
                </a:lnTo>
                <a:lnTo>
                  <a:pt x="815" y="154"/>
                </a:lnTo>
                <a:lnTo>
                  <a:pt x="817" y="154"/>
                </a:lnTo>
                <a:lnTo>
                  <a:pt x="817" y="152"/>
                </a:lnTo>
                <a:lnTo>
                  <a:pt x="819" y="152"/>
                </a:lnTo>
                <a:lnTo>
                  <a:pt x="820" y="152"/>
                </a:lnTo>
                <a:lnTo>
                  <a:pt x="820" y="150"/>
                </a:lnTo>
                <a:lnTo>
                  <a:pt x="819" y="150"/>
                </a:lnTo>
                <a:lnTo>
                  <a:pt x="817" y="150"/>
                </a:lnTo>
                <a:lnTo>
                  <a:pt x="815" y="150"/>
                </a:lnTo>
                <a:lnTo>
                  <a:pt x="814" y="150"/>
                </a:lnTo>
                <a:lnTo>
                  <a:pt x="812" y="150"/>
                </a:lnTo>
                <a:lnTo>
                  <a:pt x="810" y="150"/>
                </a:lnTo>
                <a:lnTo>
                  <a:pt x="808" y="150"/>
                </a:lnTo>
                <a:lnTo>
                  <a:pt x="807" y="150"/>
                </a:lnTo>
                <a:lnTo>
                  <a:pt x="805" y="152"/>
                </a:lnTo>
                <a:lnTo>
                  <a:pt x="803" y="152"/>
                </a:lnTo>
                <a:lnTo>
                  <a:pt x="802" y="152"/>
                </a:lnTo>
                <a:lnTo>
                  <a:pt x="803" y="154"/>
                </a:lnTo>
                <a:lnTo>
                  <a:pt x="800" y="154"/>
                </a:lnTo>
                <a:lnTo>
                  <a:pt x="798" y="152"/>
                </a:lnTo>
                <a:lnTo>
                  <a:pt x="798" y="154"/>
                </a:lnTo>
                <a:lnTo>
                  <a:pt x="797" y="154"/>
                </a:lnTo>
                <a:lnTo>
                  <a:pt x="798" y="152"/>
                </a:lnTo>
                <a:lnTo>
                  <a:pt x="793" y="154"/>
                </a:lnTo>
                <a:lnTo>
                  <a:pt x="791" y="154"/>
                </a:lnTo>
                <a:lnTo>
                  <a:pt x="790" y="156"/>
                </a:lnTo>
                <a:lnTo>
                  <a:pt x="790" y="154"/>
                </a:lnTo>
                <a:lnTo>
                  <a:pt x="788" y="156"/>
                </a:lnTo>
                <a:lnTo>
                  <a:pt x="786" y="156"/>
                </a:lnTo>
                <a:lnTo>
                  <a:pt x="785" y="156"/>
                </a:lnTo>
                <a:lnTo>
                  <a:pt x="783" y="156"/>
                </a:lnTo>
                <a:lnTo>
                  <a:pt x="783" y="157"/>
                </a:lnTo>
                <a:lnTo>
                  <a:pt x="781" y="157"/>
                </a:lnTo>
                <a:lnTo>
                  <a:pt x="779" y="157"/>
                </a:lnTo>
                <a:lnTo>
                  <a:pt x="781" y="156"/>
                </a:lnTo>
                <a:lnTo>
                  <a:pt x="779" y="156"/>
                </a:lnTo>
                <a:lnTo>
                  <a:pt x="778" y="157"/>
                </a:lnTo>
                <a:lnTo>
                  <a:pt x="776" y="157"/>
                </a:lnTo>
                <a:lnTo>
                  <a:pt x="776" y="159"/>
                </a:lnTo>
                <a:lnTo>
                  <a:pt x="776" y="161"/>
                </a:lnTo>
                <a:lnTo>
                  <a:pt x="778" y="162"/>
                </a:lnTo>
                <a:lnTo>
                  <a:pt x="779" y="162"/>
                </a:lnTo>
                <a:lnTo>
                  <a:pt x="781" y="164"/>
                </a:lnTo>
                <a:lnTo>
                  <a:pt x="779" y="164"/>
                </a:lnTo>
                <a:lnTo>
                  <a:pt x="778" y="164"/>
                </a:lnTo>
                <a:lnTo>
                  <a:pt x="778" y="166"/>
                </a:lnTo>
                <a:lnTo>
                  <a:pt x="776" y="166"/>
                </a:lnTo>
                <a:lnTo>
                  <a:pt x="774" y="166"/>
                </a:lnTo>
                <a:lnTo>
                  <a:pt x="773" y="166"/>
                </a:lnTo>
                <a:lnTo>
                  <a:pt x="773" y="168"/>
                </a:lnTo>
                <a:lnTo>
                  <a:pt x="773" y="169"/>
                </a:lnTo>
                <a:lnTo>
                  <a:pt x="771" y="169"/>
                </a:lnTo>
                <a:lnTo>
                  <a:pt x="771" y="171"/>
                </a:lnTo>
                <a:lnTo>
                  <a:pt x="769" y="171"/>
                </a:lnTo>
                <a:lnTo>
                  <a:pt x="767" y="173"/>
                </a:lnTo>
                <a:lnTo>
                  <a:pt x="767" y="174"/>
                </a:lnTo>
                <a:lnTo>
                  <a:pt x="769" y="174"/>
                </a:lnTo>
                <a:lnTo>
                  <a:pt x="771" y="176"/>
                </a:lnTo>
                <a:lnTo>
                  <a:pt x="773" y="176"/>
                </a:lnTo>
                <a:lnTo>
                  <a:pt x="774" y="178"/>
                </a:lnTo>
                <a:lnTo>
                  <a:pt x="774" y="176"/>
                </a:lnTo>
                <a:lnTo>
                  <a:pt x="776" y="176"/>
                </a:lnTo>
                <a:lnTo>
                  <a:pt x="779" y="176"/>
                </a:lnTo>
                <a:lnTo>
                  <a:pt x="783" y="176"/>
                </a:lnTo>
                <a:lnTo>
                  <a:pt x="785" y="176"/>
                </a:lnTo>
                <a:lnTo>
                  <a:pt x="785" y="178"/>
                </a:lnTo>
                <a:lnTo>
                  <a:pt x="785" y="180"/>
                </a:lnTo>
                <a:lnTo>
                  <a:pt x="786" y="180"/>
                </a:lnTo>
                <a:lnTo>
                  <a:pt x="786" y="181"/>
                </a:lnTo>
                <a:lnTo>
                  <a:pt x="788" y="181"/>
                </a:lnTo>
                <a:lnTo>
                  <a:pt x="788" y="180"/>
                </a:lnTo>
                <a:lnTo>
                  <a:pt x="790" y="180"/>
                </a:lnTo>
                <a:lnTo>
                  <a:pt x="791" y="180"/>
                </a:lnTo>
                <a:lnTo>
                  <a:pt x="793" y="178"/>
                </a:lnTo>
                <a:lnTo>
                  <a:pt x="795" y="178"/>
                </a:lnTo>
                <a:lnTo>
                  <a:pt x="797" y="178"/>
                </a:lnTo>
                <a:lnTo>
                  <a:pt x="798" y="178"/>
                </a:lnTo>
                <a:lnTo>
                  <a:pt x="800" y="178"/>
                </a:lnTo>
                <a:lnTo>
                  <a:pt x="802" y="176"/>
                </a:lnTo>
                <a:lnTo>
                  <a:pt x="802" y="178"/>
                </a:lnTo>
                <a:lnTo>
                  <a:pt x="803" y="178"/>
                </a:lnTo>
                <a:lnTo>
                  <a:pt x="805" y="176"/>
                </a:lnTo>
                <a:lnTo>
                  <a:pt x="807" y="176"/>
                </a:lnTo>
                <a:lnTo>
                  <a:pt x="807" y="178"/>
                </a:lnTo>
                <a:lnTo>
                  <a:pt x="807" y="180"/>
                </a:lnTo>
                <a:lnTo>
                  <a:pt x="805" y="180"/>
                </a:lnTo>
                <a:lnTo>
                  <a:pt x="803" y="180"/>
                </a:lnTo>
                <a:lnTo>
                  <a:pt x="803" y="181"/>
                </a:lnTo>
                <a:lnTo>
                  <a:pt x="802" y="181"/>
                </a:lnTo>
                <a:lnTo>
                  <a:pt x="800" y="181"/>
                </a:lnTo>
                <a:lnTo>
                  <a:pt x="798" y="181"/>
                </a:lnTo>
                <a:lnTo>
                  <a:pt x="797" y="181"/>
                </a:lnTo>
                <a:lnTo>
                  <a:pt x="797" y="183"/>
                </a:lnTo>
                <a:lnTo>
                  <a:pt x="797" y="185"/>
                </a:lnTo>
                <a:lnTo>
                  <a:pt x="795" y="186"/>
                </a:lnTo>
                <a:lnTo>
                  <a:pt x="793" y="186"/>
                </a:lnTo>
                <a:lnTo>
                  <a:pt x="793" y="188"/>
                </a:lnTo>
                <a:lnTo>
                  <a:pt x="791" y="190"/>
                </a:lnTo>
                <a:lnTo>
                  <a:pt x="790" y="192"/>
                </a:lnTo>
                <a:lnTo>
                  <a:pt x="788" y="192"/>
                </a:lnTo>
                <a:lnTo>
                  <a:pt x="786" y="192"/>
                </a:lnTo>
                <a:lnTo>
                  <a:pt x="786" y="193"/>
                </a:lnTo>
                <a:lnTo>
                  <a:pt x="785" y="193"/>
                </a:lnTo>
                <a:lnTo>
                  <a:pt x="783" y="193"/>
                </a:lnTo>
                <a:lnTo>
                  <a:pt x="781" y="193"/>
                </a:lnTo>
                <a:lnTo>
                  <a:pt x="778" y="193"/>
                </a:lnTo>
                <a:lnTo>
                  <a:pt x="776" y="193"/>
                </a:lnTo>
                <a:lnTo>
                  <a:pt x="774" y="193"/>
                </a:lnTo>
                <a:lnTo>
                  <a:pt x="773" y="193"/>
                </a:lnTo>
                <a:lnTo>
                  <a:pt x="774" y="193"/>
                </a:lnTo>
                <a:lnTo>
                  <a:pt x="773" y="193"/>
                </a:lnTo>
                <a:lnTo>
                  <a:pt x="771" y="193"/>
                </a:lnTo>
                <a:lnTo>
                  <a:pt x="769" y="193"/>
                </a:lnTo>
                <a:lnTo>
                  <a:pt x="766" y="193"/>
                </a:lnTo>
                <a:lnTo>
                  <a:pt x="766" y="195"/>
                </a:lnTo>
                <a:lnTo>
                  <a:pt x="764" y="195"/>
                </a:lnTo>
                <a:lnTo>
                  <a:pt x="762" y="195"/>
                </a:lnTo>
                <a:lnTo>
                  <a:pt x="762" y="197"/>
                </a:lnTo>
                <a:lnTo>
                  <a:pt x="761" y="197"/>
                </a:lnTo>
                <a:lnTo>
                  <a:pt x="759" y="197"/>
                </a:lnTo>
                <a:lnTo>
                  <a:pt x="759" y="195"/>
                </a:lnTo>
                <a:lnTo>
                  <a:pt x="759" y="193"/>
                </a:lnTo>
                <a:lnTo>
                  <a:pt x="757" y="193"/>
                </a:lnTo>
                <a:lnTo>
                  <a:pt x="756" y="193"/>
                </a:lnTo>
                <a:lnTo>
                  <a:pt x="754" y="193"/>
                </a:lnTo>
                <a:lnTo>
                  <a:pt x="752" y="193"/>
                </a:lnTo>
                <a:lnTo>
                  <a:pt x="752" y="195"/>
                </a:lnTo>
                <a:lnTo>
                  <a:pt x="750" y="195"/>
                </a:lnTo>
                <a:lnTo>
                  <a:pt x="749" y="195"/>
                </a:lnTo>
                <a:lnTo>
                  <a:pt x="747" y="195"/>
                </a:lnTo>
                <a:lnTo>
                  <a:pt x="745" y="197"/>
                </a:lnTo>
                <a:lnTo>
                  <a:pt x="744" y="197"/>
                </a:lnTo>
                <a:lnTo>
                  <a:pt x="744" y="198"/>
                </a:lnTo>
                <a:lnTo>
                  <a:pt x="745" y="198"/>
                </a:lnTo>
                <a:lnTo>
                  <a:pt x="744" y="200"/>
                </a:lnTo>
                <a:lnTo>
                  <a:pt x="744" y="198"/>
                </a:lnTo>
                <a:lnTo>
                  <a:pt x="742" y="198"/>
                </a:lnTo>
                <a:lnTo>
                  <a:pt x="740" y="200"/>
                </a:lnTo>
                <a:lnTo>
                  <a:pt x="738" y="200"/>
                </a:lnTo>
                <a:lnTo>
                  <a:pt x="737" y="200"/>
                </a:lnTo>
                <a:lnTo>
                  <a:pt x="735" y="202"/>
                </a:lnTo>
                <a:lnTo>
                  <a:pt x="733" y="202"/>
                </a:lnTo>
                <a:lnTo>
                  <a:pt x="732" y="202"/>
                </a:lnTo>
                <a:lnTo>
                  <a:pt x="730" y="204"/>
                </a:lnTo>
                <a:lnTo>
                  <a:pt x="726" y="205"/>
                </a:lnTo>
                <a:lnTo>
                  <a:pt x="725" y="205"/>
                </a:lnTo>
                <a:lnTo>
                  <a:pt x="725" y="205"/>
                </a:lnTo>
                <a:lnTo>
                  <a:pt x="725" y="207"/>
                </a:lnTo>
                <a:lnTo>
                  <a:pt x="723" y="207"/>
                </a:lnTo>
                <a:lnTo>
                  <a:pt x="723" y="209"/>
                </a:lnTo>
                <a:lnTo>
                  <a:pt x="721" y="209"/>
                </a:lnTo>
                <a:lnTo>
                  <a:pt x="720" y="209"/>
                </a:lnTo>
                <a:lnTo>
                  <a:pt x="718" y="209"/>
                </a:lnTo>
                <a:lnTo>
                  <a:pt x="716" y="210"/>
                </a:lnTo>
                <a:lnTo>
                  <a:pt x="714" y="210"/>
                </a:lnTo>
                <a:lnTo>
                  <a:pt x="713" y="212"/>
                </a:lnTo>
                <a:lnTo>
                  <a:pt x="714" y="212"/>
                </a:lnTo>
                <a:lnTo>
                  <a:pt x="714" y="214"/>
                </a:lnTo>
                <a:lnTo>
                  <a:pt x="713" y="214"/>
                </a:lnTo>
                <a:lnTo>
                  <a:pt x="713" y="212"/>
                </a:lnTo>
                <a:lnTo>
                  <a:pt x="711" y="212"/>
                </a:lnTo>
                <a:lnTo>
                  <a:pt x="711" y="214"/>
                </a:lnTo>
                <a:lnTo>
                  <a:pt x="711" y="215"/>
                </a:lnTo>
                <a:lnTo>
                  <a:pt x="709" y="215"/>
                </a:lnTo>
                <a:lnTo>
                  <a:pt x="711" y="217"/>
                </a:lnTo>
                <a:lnTo>
                  <a:pt x="709" y="217"/>
                </a:lnTo>
                <a:lnTo>
                  <a:pt x="708" y="219"/>
                </a:lnTo>
                <a:lnTo>
                  <a:pt x="708" y="221"/>
                </a:lnTo>
                <a:lnTo>
                  <a:pt x="709" y="221"/>
                </a:lnTo>
                <a:lnTo>
                  <a:pt x="709" y="219"/>
                </a:lnTo>
                <a:lnTo>
                  <a:pt x="711" y="219"/>
                </a:lnTo>
                <a:lnTo>
                  <a:pt x="711" y="221"/>
                </a:lnTo>
                <a:lnTo>
                  <a:pt x="709" y="221"/>
                </a:lnTo>
                <a:lnTo>
                  <a:pt x="708" y="222"/>
                </a:lnTo>
                <a:lnTo>
                  <a:pt x="708" y="224"/>
                </a:lnTo>
                <a:lnTo>
                  <a:pt x="706" y="224"/>
                </a:lnTo>
                <a:lnTo>
                  <a:pt x="704" y="226"/>
                </a:lnTo>
                <a:lnTo>
                  <a:pt x="703" y="226"/>
                </a:lnTo>
                <a:lnTo>
                  <a:pt x="701" y="226"/>
                </a:lnTo>
                <a:lnTo>
                  <a:pt x="701" y="227"/>
                </a:lnTo>
                <a:lnTo>
                  <a:pt x="701" y="229"/>
                </a:lnTo>
                <a:lnTo>
                  <a:pt x="699" y="229"/>
                </a:lnTo>
                <a:lnTo>
                  <a:pt x="697" y="229"/>
                </a:lnTo>
                <a:lnTo>
                  <a:pt x="697" y="231"/>
                </a:lnTo>
                <a:lnTo>
                  <a:pt x="699" y="231"/>
                </a:lnTo>
                <a:lnTo>
                  <a:pt x="699" y="233"/>
                </a:lnTo>
                <a:lnTo>
                  <a:pt x="697" y="233"/>
                </a:lnTo>
                <a:lnTo>
                  <a:pt x="697" y="234"/>
                </a:lnTo>
                <a:lnTo>
                  <a:pt x="697" y="234"/>
                </a:lnTo>
                <a:lnTo>
                  <a:pt x="697" y="236"/>
                </a:lnTo>
                <a:lnTo>
                  <a:pt x="696" y="236"/>
                </a:lnTo>
                <a:lnTo>
                  <a:pt x="694" y="236"/>
                </a:lnTo>
                <a:lnTo>
                  <a:pt x="694" y="238"/>
                </a:lnTo>
                <a:lnTo>
                  <a:pt x="696" y="238"/>
                </a:lnTo>
                <a:lnTo>
                  <a:pt x="697" y="238"/>
                </a:lnTo>
                <a:lnTo>
                  <a:pt x="701" y="238"/>
                </a:lnTo>
                <a:lnTo>
                  <a:pt x="703" y="238"/>
                </a:lnTo>
                <a:lnTo>
                  <a:pt x="706" y="238"/>
                </a:lnTo>
                <a:lnTo>
                  <a:pt x="708" y="236"/>
                </a:lnTo>
                <a:lnTo>
                  <a:pt x="708" y="238"/>
                </a:lnTo>
                <a:lnTo>
                  <a:pt x="709" y="238"/>
                </a:lnTo>
                <a:lnTo>
                  <a:pt x="709" y="236"/>
                </a:lnTo>
                <a:lnTo>
                  <a:pt x="711" y="236"/>
                </a:lnTo>
                <a:lnTo>
                  <a:pt x="713" y="234"/>
                </a:lnTo>
                <a:lnTo>
                  <a:pt x="713" y="234"/>
                </a:lnTo>
                <a:lnTo>
                  <a:pt x="714" y="234"/>
                </a:lnTo>
                <a:lnTo>
                  <a:pt x="714" y="234"/>
                </a:lnTo>
                <a:lnTo>
                  <a:pt x="713" y="234"/>
                </a:lnTo>
                <a:lnTo>
                  <a:pt x="713" y="236"/>
                </a:lnTo>
                <a:lnTo>
                  <a:pt x="711" y="238"/>
                </a:lnTo>
                <a:lnTo>
                  <a:pt x="711" y="239"/>
                </a:lnTo>
                <a:lnTo>
                  <a:pt x="709" y="239"/>
                </a:lnTo>
                <a:lnTo>
                  <a:pt x="709" y="241"/>
                </a:lnTo>
                <a:lnTo>
                  <a:pt x="708" y="241"/>
                </a:lnTo>
                <a:lnTo>
                  <a:pt x="708" y="243"/>
                </a:lnTo>
                <a:lnTo>
                  <a:pt x="706" y="245"/>
                </a:lnTo>
                <a:lnTo>
                  <a:pt x="706" y="246"/>
                </a:lnTo>
                <a:lnTo>
                  <a:pt x="704" y="246"/>
                </a:lnTo>
                <a:lnTo>
                  <a:pt x="703" y="246"/>
                </a:lnTo>
                <a:lnTo>
                  <a:pt x="701" y="246"/>
                </a:lnTo>
                <a:lnTo>
                  <a:pt x="701" y="248"/>
                </a:lnTo>
                <a:lnTo>
                  <a:pt x="699" y="248"/>
                </a:lnTo>
                <a:lnTo>
                  <a:pt x="697" y="250"/>
                </a:lnTo>
                <a:lnTo>
                  <a:pt x="699" y="251"/>
                </a:lnTo>
                <a:lnTo>
                  <a:pt x="697" y="251"/>
                </a:lnTo>
                <a:lnTo>
                  <a:pt x="696" y="251"/>
                </a:lnTo>
                <a:lnTo>
                  <a:pt x="696" y="253"/>
                </a:lnTo>
                <a:lnTo>
                  <a:pt x="694" y="253"/>
                </a:lnTo>
                <a:lnTo>
                  <a:pt x="694" y="255"/>
                </a:lnTo>
                <a:lnTo>
                  <a:pt x="692" y="255"/>
                </a:lnTo>
                <a:lnTo>
                  <a:pt x="691" y="257"/>
                </a:lnTo>
                <a:lnTo>
                  <a:pt x="691" y="258"/>
                </a:lnTo>
                <a:lnTo>
                  <a:pt x="692" y="258"/>
                </a:lnTo>
                <a:lnTo>
                  <a:pt x="694" y="257"/>
                </a:lnTo>
                <a:lnTo>
                  <a:pt x="696" y="257"/>
                </a:lnTo>
                <a:lnTo>
                  <a:pt x="697" y="257"/>
                </a:lnTo>
                <a:lnTo>
                  <a:pt x="699" y="255"/>
                </a:lnTo>
                <a:lnTo>
                  <a:pt x="701" y="255"/>
                </a:lnTo>
                <a:lnTo>
                  <a:pt x="701" y="257"/>
                </a:lnTo>
                <a:lnTo>
                  <a:pt x="703" y="255"/>
                </a:lnTo>
                <a:lnTo>
                  <a:pt x="704" y="255"/>
                </a:lnTo>
                <a:lnTo>
                  <a:pt x="706" y="253"/>
                </a:lnTo>
                <a:lnTo>
                  <a:pt x="708" y="253"/>
                </a:lnTo>
                <a:lnTo>
                  <a:pt x="708" y="255"/>
                </a:lnTo>
                <a:lnTo>
                  <a:pt x="706" y="255"/>
                </a:lnTo>
                <a:lnTo>
                  <a:pt x="706" y="257"/>
                </a:lnTo>
                <a:lnTo>
                  <a:pt x="706" y="258"/>
                </a:lnTo>
                <a:lnTo>
                  <a:pt x="708" y="258"/>
                </a:lnTo>
                <a:lnTo>
                  <a:pt x="708" y="257"/>
                </a:lnTo>
                <a:lnTo>
                  <a:pt x="709" y="257"/>
                </a:lnTo>
                <a:lnTo>
                  <a:pt x="709" y="258"/>
                </a:lnTo>
                <a:lnTo>
                  <a:pt x="709" y="260"/>
                </a:lnTo>
                <a:lnTo>
                  <a:pt x="708" y="262"/>
                </a:lnTo>
                <a:lnTo>
                  <a:pt x="708" y="263"/>
                </a:lnTo>
                <a:lnTo>
                  <a:pt x="706" y="263"/>
                </a:lnTo>
                <a:lnTo>
                  <a:pt x="706" y="265"/>
                </a:lnTo>
                <a:lnTo>
                  <a:pt x="708" y="265"/>
                </a:lnTo>
                <a:lnTo>
                  <a:pt x="709" y="265"/>
                </a:lnTo>
                <a:lnTo>
                  <a:pt x="709" y="263"/>
                </a:lnTo>
                <a:lnTo>
                  <a:pt x="711" y="263"/>
                </a:lnTo>
                <a:lnTo>
                  <a:pt x="711" y="262"/>
                </a:lnTo>
                <a:lnTo>
                  <a:pt x="713" y="262"/>
                </a:lnTo>
                <a:lnTo>
                  <a:pt x="713" y="260"/>
                </a:lnTo>
                <a:lnTo>
                  <a:pt x="714" y="260"/>
                </a:lnTo>
                <a:lnTo>
                  <a:pt x="714" y="258"/>
                </a:lnTo>
                <a:lnTo>
                  <a:pt x="716" y="258"/>
                </a:lnTo>
                <a:lnTo>
                  <a:pt x="718" y="258"/>
                </a:lnTo>
                <a:lnTo>
                  <a:pt x="720" y="257"/>
                </a:lnTo>
                <a:lnTo>
                  <a:pt x="721" y="257"/>
                </a:lnTo>
                <a:lnTo>
                  <a:pt x="720" y="258"/>
                </a:lnTo>
                <a:lnTo>
                  <a:pt x="718" y="258"/>
                </a:lnTo>
                <a:lnTo>
                  <a:pt x="718" y="260"/>
                </a:lnTo>
                <a:lnTo>
                  <a:pt x="716" y="262"/>
                </a:lnTo>
                <a:lnTo>
                  <a:pt x="716" y="263"/>
                </a:lnTo>
                <a:lnTo>
                  <a:pt x="718" y="263"/>
                </a:lnTo>
                <a:lnTo>
                  <a:pt x="720" y="262"/>
                </a:lnTo>
                <a:lnTo>
                  <a:pt x="723" y="262"/>
                </a:lnTo>
                <a:lnTo>
                  <a:pt x="725" y="262"/>
                </a:lnTo>
                <a:lnTo>
                  <a:pt x="725" y="262"/>
                </a:lnTo>
                <a:lnTo>
                  <a:pt x="726" y="260"/>
                </a:lnTo>
                <a:lnTo>
                  <a:pt x="728" y="260"/>
                </a:lnTo>
                <a:lnTo>
                  <a:pt x="728" y="262"/>
                </a:lnTo>
                <a:lnTo>
                  <a:pt x="726" y="262"/>
                </a:lnTo>
                <a:lnTo>
                  <a:pt x="725" y="262"/>
                </a:lnTo>
                <a:lnTo>
                  <a:pt x="725" y="263"/>
                </a:lnTo>
                <a:lnTo>
                  <a:pt x="725" y="263"/>
                </a:lnTo>
                <a:lnTo>
                  <a:pt x="723" y="263"/>
                </a:lnTo>
                <a:lnTo>
                  <a:pt x="721" y="265"/>
                </a:lnTo>
                <a:lnTo>
                  <a:pt x="720" y="265"/>
                </a:lnTo>
                <a:lnTo>
                  <a:pt x="718" y="265"/>
                </a:lnTo>
                <a:lnTo>
                  <a:pt x="716" y="267"/>
                </a:lnTo>
                <a:lnTo>
                  <a:pt x="716" y="268"/>
                </a:lnTo>
                <a:lnTo>
                  <a:pt x="716" y="270"/>
                </a:lnTo>
                <a:lnTo>
                  <a:pt x="714" y="270"/>
                </a:lnTo>
                <a:lnTo>
                  <a:pt x="713" y="270"/>
                </a:lnTo>
                <a:lnTo>
                  <a:pt x="711" y="270"/>
                </a:lnTo>
                <a:lnTo>
                  <a:pt x="711" y="272"/>
                </a:lnTo>
                <a:lnTo>
                  <a:pt x="709" y="272"/>
                </a:lnTo>
                <a:lnTo>
                  <a:pt x="708" y="274"/>
                </a:lnTo>
                <a:lnTo>
                  <a:pt x="706" y="275"/>
                </a:lnTo>
                <a:lnTo>
                  <a:pt x="704" y="275"/>
                </a:lnTo>
                <a:lnTo>
                  <a:pt x="704" y="275"/>
                </a:lnTo>
                <a:lnTo>
                  <a:pt x="703" y="275"/>
                </a:lnTo>
                <a:lnTo>
                  <a:pt x="703" y="277"/>
                </a:lnTo>
                <a:lnTo>
                  <a:pt x="703" y="279"/>
                </a:lnTo>
                <a:lnTo>
                  <a:pt x="701" y="279"/>
                </a:lnTo>
                <a:lnTo>
                  <a:pt x="701" y="277"/>
                </a:lnTo>
                <a:lnTo>
                  <a:pt x="699" y="277"/>
                </a:lnTo>
                <a:lnTo>
                  <a:pt x="697" y="277"/>
                </a:lnTo>
                <a:lnTo>
                  <a:pt x="697" y="279"/>
                </a:lnTo>
                <a:lnTo>
                  <a:pt x="696" y="279"/>
                </a:lnTo>
                <a:lnTo>
                  <a:pt x="694" y="279"/>
                </a:lnTo>
                <a:lnTo>
                  <a:pt x="692" y="279"/>
                </a:lnTo>
                <a:lnTo>
                  <a:pt x="687" y="282"/>
                </a:lnTo>
                <a:lnTo>
                  <a:pt x="685" y="282"/>
                </a:lnTo>
                <a:lnTo>
                  <a:pt x="684" y="284"/>
                </a:lnTo>
                <a:lnTo>
                  <a:pt x="684" y="286"/>
                </a:lnTo>
                <a:lnTo>
                  <a:pt x="682" y="287"/>
                </a:lnTo>
                <a:lnTo>
                  <a:pt x="682" y="286"/>
                </a:lnTo>
                <a:lnTo>
                  <a:pt x="680" y="286"/>
                </a:lnTo>
                <a:lnTo>
                  <a:pt x="679" y="286"/>
                </a:lnTo>
                <a:lnTo>
                  <a:pt x="677" y="287"/>
                </a:lnTo>
                <a:lnTo>
                  <a:pt x="675" y="287"/>
                </a:lnTo>
                <a:lnTo>
                  <a:pt x="673" y="287"/>
                </a:lnTo>
                <a:lnTo>
                  <a:pt x="670" y="287"/>
                </a:lnTo>
                <a:lnTo>
                  <a:pt x="668" y="289"/>
                </a:lnTo>
                <a:lnTo>
                  <a:pt x="667" y="289"/>
                </a:lnTo>
                <a:lnTo>
                  <a:pt x="663" y="291"/>
                </a:lnTo>
                <a:lnTo>
                  <a:pt x="660" y="291"/>
                </a:lnTo>
                <a:lnTo>
                  <a:pt x="660" y="292"/>
                </a:lnTo>
                <a:lnTo>
                  <a:pt x="658" y="292"/>
                </a:lnTo>
                <a:lnTo>
                  <a:pt x="656" y="294"/>
                </a:lnTo>
                <a:lnTo>
                  <a:pt x="655" y="294"/>
                </a:lnTo>
                <a:lnTo>
                  <a:pt x="655" y="296"/>
                </a:lnTo>
                <a:lnTo>
                  <a:pt x="653" y="296"/>
                </a:lnTo>
                <a:lnTo>
                  <a:pt x="655" y="298"/>
                </a:lnTo>
                <a:lnTo>
                  <a:pt x="653" y="298"/>
                </a:lnTo>
                <a:lnTo>
                  <a:pt x="651" y="298"/>
                </a:lnTo>
                <a:lnTo>
                  <a:pt x="651" y="296"/>
                </a:lnTo>
                <a:lnTo>
                  <a:pt x="651" y="294"/>
                </a:lnTo>
                <a:lnTo>
                  <a:pt x="650" y="294"/>
                </a:lnTo>
                <a:lnTo>
                  <a:pt x="648" y="294"/>
                </a:lnTo>
                <a:lnTo>
                  <a:pt x="646" y="294"/>
                </a:lnTo>
                <a:lnTo>
                  <a:pt x="644" y="294"/>
                </a:lnTo>
                <a:lnTo>
                  <a:pt x="643" y="294"/>
                </a:lnTo>
                <a:lnTo>
                  <a:pt x="643" y="296"/>
                </a:lnTo>
                <a:lnTo>
                  <a:pt x="641" y="296"/>
                </a:lnTo>
                <a:lnTo>
                  <a:pt x="639" y="296"/>
                </a:lnTo>
                <a:lnTo>
                  <a:pt x="638" y="298"/>
                </a:lnTo>
                <a:lnTo>
                  <a:pt x="631" y="299"/>
                </a:lnTo>
                <a:lnTo>
                  <a:pt x="631" y="301"/>
                </a:lnTo>
                <a:lnTo>
                  <a:pt x="629" y="301"/>
                </a:lnTo>
                <a:lnTo>
                  <a:pt x="627" y="301"/>
                </a:lnTo>
                <a:lnTo>
                  <a:pt x="626" y="303"/>
                </a:lnTo>
                <a:lnTo>
                  <a:pt x="627" y="303"/>
                </a:lnTo>
                <a:lnTo>
                  <a:pt x="627" y="304"/>
                </a:lnTo>
                <a:lnTo>
                  <a:pt x="627" y="306"/>
                </a:lnTo>
                <a:lnTo>
                  <a:pt x="629" y="304"/>
                </a:lnTo>
                <a:lnTo>
                  <a:pt x="629" y="306"/>
                </a:lnTo>
                <a:lnTo>
                  <a:pt x="631" y="306"/>
                </a:lnTo>
                <a:lnTo>
                  <a:pt x="632" y="306"/>
                </a:lnTo>
                <a:lnTo>
                  <a:pt x="632" y="304"/>
                </a:lnTo>
                <a:lnTo>
                  <a:pt x="634" y="303"/>
                </a:lnTo>
                <a:lnTo>
                  <a:pt x="636" y="303"/>
                </a:lnTo>
                <a:lnTo>
                  <a:pt x="638" y="303"/>
                </a:lnTo>
                <a:lnTo>
                  <a:pt x="638" y="301"/>
                </a:lnTo>
                <a:lnTo>
                  <a:pt x="639" y="301"/>
                </a:lnTo>
                <a:lnTo>
                  <a:pt x="639" y="299"/>
                </a:lnTo>
                <a:lnTo>
                  <a:pt x="641" y="299"/>
                </a:lnTo>
                <a:lnTo>
                  <a:pt x="643" y="299"/>
                </a:lnTo>
                <a:lnTo>
                  <a:pt x="641" y="301"/>
                </a:lnTo>
                <a:lnTo>
                  <a:pt x="639" y="301"/>
                </a:lnTo>
                <a:lnTo>
                  <a:pt x="639" y="303"/>
                </a:lnTo>
                <a:lnTo>
                  <a:pt x="643" y="303"/>
                </a:lnTo>
                <a:lnTo>
                  <a:pt x="643" y="301"/>
                </a:lnTo>
                <a:lnTo>
                  <a:pt x="644" y="301"/>
                </a:lnTo>
                <a:lnTo>
                  <a:pt x="646" y="301"/>
                </a:lnTo>
                <a:lnTo>
                  <a:pt x="646" y="303"/>
                </a:lnTo>
                <a:lnTo>
                  <a:pt x="646" y="304"/>
                </a:lnTo>
                <a:lnTo>
                  <a:pt x="646" y="306"/>
                </a:lnTo>
                <a:lnTo>
                  <a:pt x="646" y="308"/>
                </a:lnTo>
                <a:lnTo>
                  <a:pt x="648" y="306"/>
                </a:lnTo>
                <a:lnTo>
                  <a:pt x="648" y="304"/>
                </a:lnTo>
                <a:lnTo>
                  <a:pt x="648" y="303"/>
                </a:lnTo>
                <a:lnTo>
                  <a:pt x="648" y="301"/>
                </a:lnTo>
                <a:lnTo>
                  <a:pt x="650" y="301"/>
                </a:lnTo>
                <a:lnTo>
                  <a:pt x="651" y="301"/>
                </a:lnTo>
                <a:lnTo>
                  <a:pt x="653" y="299"/>
                </a:lnTo>
                <a:lnTo>
                  <a:pt x="655" y="299"/>
                </a:lnTo>
                <a:lnTo>
                  <a:pt x="656" y="299"/>
                </a:lnTo>
                <a:lnTo>
                  <a:pt x="656" y="298"/>
                </a:lnTo>
                <a:lnTo>
                  <a:pt x="658" y="298"/>
                </a:lnTo>
                <a:lnTo>
                  <a:pt x="658" y="299"/>
                </a:lnTo>
                <a:lnTo>
                  <a:pt x="660" y="299"/>
                </a:lnTo>
                <a:lnTo>
                  <a:pt x="660" y="298"/>
                </a:lnTo>
                <a:lnTo>
                  <a:pt x="662" y="298"/>
                </a:lnTo>
                <a:lnTo>
                  <a:pt x="660" y="299"/>
                </a:lnTo>
                <a:lnTo>
                  <a:pt x="662" y="299"/>
                </a:lnTo>
                <a:lnTo>
                  <a:pt x="663" y="299"/>
                </a:lnTo>
                <a:lnTo>
                  <a:pt x="663" y="298"/>
                </a:lnTo>
                <a:lnTo>
                  <a:pt x="665" y="298"/>
                </a:lnTo>
                <a:lnTo>
                  <a:pt x="667" y="298"/>
                </a:lnTo>
                <a:lnTo>
                  <a:pt x="668" y="298"/>
                </a:lnTo>
                <a:lnTo>
                  <a:pt x="670" y="298"/>
                </a:lnTo>
                <a:lnTo>
                  <a:pt x="670" y="296"/>
                </a:lnTo>
                <a:lnTo>
                  <a:pt x="672" y="296"/>
                </a:lnTo>
                <a:lnTo>
                  <a:pt x="673" y="294"/>
                </a:lnTo>
                <a:lnTo>
                  <a:pt x="673" y="296"/>
                </a:lnTo>
                <a:lnTo>
                  <a:pt x="675" y="296"/>
                </a:lnTo>
                <a:lnTo>
                  <a:pt x="675" y="294"/>
                </a:lnTo>
                <a:lnTo>
                  <a:pt x="675" y="292"/>
                </a:lnTo>
                <a:lnTo>
                  <a:pt x="677" y="292"/>
                </a:lnTo>
                <a:lnTo>
                  <a:pt x="679" y="292"/>
                </a:lnTo>
                <a:lnTo>
                  <a:pt x="680" y="291"/>
                </a:lnTo>
                <a:lnTo>
                  <a:pt x="680" y="292"/>
                </a:lnTo>
                <a:lnTo>
                  <a:pt x="682" y="291"/>
                </a:lnTo>
                <a:lnTo>
                  <a:pt x="682" y="292"/>
                </a:lnTo>
                <a:lnTo>
                  <a:pt x="684" y="292"/>
                </a:lnTo>
                <a:lnTo>
                  <a:pt x="684" y="291"/>
                </a:lnTo>
                <a:lnTo>
                  <a:pt x="684" y="291"/>
                </a:lnTo>
                <a:lnTo>
                  <a:pt x="684" y="289"/>
                </a:lnTo>
                <a:lnTo>
                  <a:pt x="685" y="289"/>
                </a:lnTo>
                <a:lnTo>
                  <a:pt x="685" y="291"/>
                </a:lnTo>
                <a:lnTo>
                  <a:pt x="687" y="291"/>
                </a:lnTo>
                <a:lnTo>
                  <a:pt x="689" y="289"/>
                </a:lnTo>
                <a:lnTo>
                  <a:pt x="691" y="289"/>
                </a:lnTo>
                <a:lnTo>
                  <a:pt x="691" y="287"/>
                </a:lnTo>
                <a:lnTo>
                  <a:pt x="692" y="287"/>
                </a:lnTo>
                <a:lnTo>
                  <a:pt x="692" y="289"/>
                </a:lnTo>
                <a:lnTo>
                  <a:pt x="694" y="287"/>
                </a:lnTo>
                <a:lnTo>
                  <a:pt x="696" y="287"/>
                </a:lnTo>
                <a:lnTo>
                  <a:pt x="697" y="287"/>
                </a:lnTo>
                <a:lnTo>
                  <a:pt x="699" y="287"/>
                </a:lnTo>
                <a:lnTo>
                  <a:pt x="699" y="286"/>
                </a:lnTo>
                <a:lnTo>
                  <a:pt x="701" y="286"/>
                </a:lnTo>
                <a:lnTo>
                  <a:pt x="703" y="286"/>
                </a:lnTo>
                <a:lnTo>
                  <a:pt x="704" y="284"/>
                </a:lnTo>
                <a:lnTo>
                  <a:pt x="706" y="284"/>
                </a:lnTo>
                <a:lnTo>
                  <a:pt x="708" y="282"/>
                </a:lnTo>
                <a:lnTo>
                  <a:pt x="709" y="280"/>
                </a:lnTo>
                <a:lnTo>
                  <a:pt x="711" y="280"/>
                </a:lnTo>
                <a:lnTo>
                  <a:pt x="713" y="280"/>
                </a:lnTo>
                <a:lnTo>
                  <a:pt x="713" y="279"/>
                </a:lnTo>
                <a:lnTo>
                  <a:pt x="714" y="279"/>
                </a:lnTo>
                <a:lnTo>
                  <a:pt x="716" y="279"/>
                </a:lnTo>
                <a:lnTo>
                  <a:pt x="718" y="279"/>
                </a:lnTo>
                <a:lnTo>
                  <a:pt x="720" y="279"/>
                </a:lnTo>
                <a:lnTo>
                  <a:pt x="720" y="277"/>
                </a:lnTo>
                <a:lnTo>
                  <a:pt x="721" y="277"/>
                </a:lnTo>
                <a:lnTo>
                  <a:pt x="723" y="277"/>
                </a:lnTo>
                <a:lnTo>
                  <a:pt x="725" y="277"/>
                </a:lnTo>
                <a:lnTo>
                  <a:pt x="725" y="275"/>
                </a:lnTo>
                <a:lnTo>
                  <a:pt x="725" y="275"/>
                </a:lnTo>
                <a:lnTo>
                  <a:pt x="726" y="275"/>
                </a:lnTo>
                <a:lnTo>
                  <a:pt x="728" y="275"/>
                </a:lnTo>
                <a:lnTo>
                  <a:pt x="728" y="275"/>
                </a:lnTo>
                <a:lnTo>
                  <a:pt x="730" y="275"/>
                </a:lnTo>
                <a:lnTo>
                  <a:pt x="732" y="275"/>
                </a:lnTo>
                <a:lnTo>
                  <a:pt x="733" y="275"/>
                </a:lnTo>
                <a:lnTo>
                  <a:pt x="735" y="275"/>
                </a:lnTo>
                <a:lnTo>
                  <a:pt x="737" y="275"/>
                </a:lnTo>
                <a:lnTo>
                  <a:pt x="737" y="274"/>
                </a:lnTo>
                <a:lnTo>
                  <a:pt x="738" y="274"/>
                </a:lnTo>
                <a:lnTo>
                  <a:pt x="740" y="274"/>
                </a:lnTo>
                <a:lnTo>
                  <a:pt x="740" y="272"/>
                </a:lnTo>
                <a:lnTo>
                  <a:pt x="742" y="272"/>
                </a:lnTo>
                <a:lnTo>
                  <a:pt x="742" y="270"/>
                </a:lnTo>
                <a:lnTo>
                  <a:pt x="744" y="270"/>
                </a:lnTo>
                <a:lnTo>
                  <a:pt x="745" y="270"/>
                </a:lnTo>
                <a:lnTo>
                  <a:pt x="747" y="268"/>
                </a:lnTo>
                <a:lnTo>
                  <a:pt x="749" y="268"/>
                </a:lnTo>
                <a:lnTo>
                  <a:pt x="750" y="268"/>
                </a:lnTo>
                <a:lnTo>
                  <a:pt x="752" y="268"/>
                </a:lnTo>
                <a:lnTo>
                  <a:pt x="752" y="267"/>
                </a:lnTo>
                <a:lnTo>
                  <a:pt x="754" y="267"/>
                </a:lnTo>
                <a:lnTo>
                  <a:pt x="756" y="267"/>
                </a:lnTo>
                <a:lnTo>
                  <a:pt x="756" y="265"/>
                </a:lnTo>
                <a:lnTo>
                  <a:pt x="757" y="265"/>
                </a:lnTo>
                <a:lnTo>
                  <a:pt x="757" y="263"/>
                </a:lnTo>
                <a:lnTo>
                  <a:pt x="756" y="263"/>
                </a:lnTo>
                <a:lnTo>
                  <a:pt x="756" y="262"/>
                </a:lnTo>
                <a:lnTo>
                  <a:pt x="754" y="262"/>
                </a:lnTo>
                <a:lnTo>
                  <a:pt x="754" y="260"/>
                </a:lnTo>
                <a:lnTo>
                  <a:pt x="756" y="260"/>
                </a:lnTo>
                <a:lnTo>
                  <a:pt x="756" y="258"/>
                </a:lnTo>
                <a:lnTo>
                  <a:pt x="757" y="258"/>
                </a:lnTo>
                <a:lnTo>
                  <a:pt x="759" y="258"/>
                </a:lnTo>
                <a:lnTo>
                  <a:pt x="761" y="258"/>
                </a:lnTo>
                <a:lnTo>
                  <a:pt x="761" y="257"/>
                </a:lnTo>
                <a:lnTo>
                  <a:pt x="762" y="257"/>
                </a:lnTo>
                <a:lnTo>
                  <a:pt x="764" y="257"/>
                </a:lnTo>
                <a:lnTo>
                  <a:pt x="764" y="255"/>
                </a:lnTo>
                <a:lnTo>
                  <a:pt x="766" y="257"/>
                </a:lnTo>
                <a:lnTo>
                  <a:pt x="766" y="255"/>
                </a:lnTo>
                <a:lnTo>
                  <a:pt x="766" y="255"/>
                </a:lnTo>
                <a:lnTo>
                  <a:pt x="767" y="255"/>
                </a:lnTo>
                <a:lnTo>
                  <a:pt x="767" y="253"/>
                </a:lnTo>
                <a:lnTo>
                  <a:pt x="769" y="253"/>
                </a:lnTo>
                <a:lnTo>
                  <a:pt x="767" y="255"/>
                </a:lnTo>
                <a:lnTo>
                  <a:pt x="769" y="255"/>
                </a:lnTo>
                <a:lnTo>
                  <a:pt x="771" y="255"/>
                </a:lnTo>
                <a:lnTo>
                  <a:pt x="771" y="253"/>
                </a:lnTo>
                <a:lnTo>
                  <a:pt x="771" y="251"/>
                </a:lnTo>
                <a:lnTo>
                  <a:pt x="773" y="251"/>
                </a:lnTo>
                <a:lnTo>
                  <a:pt x="774" y="251"/>
                </a:lnTo>
                <a:lnTo>
                  <a:pt x="776" y="251"/>
                </a:lnTo>
                <a:lnTo>
                  <a:pt x="778" y="251"/>
                </a:lnTo>
                <a:lnTo>
                  <a:pt x="779" y="250"/>
                </a:lnTo>
                <a:lnTo>
                  <a:pt x="781" y="250"/>
                </a:lnTo>
                <a:lnTo>
                  <a:pt x="781" y="248"/>
                </a:lnTo>
                <a:lnTo>
                  <a:pt x="783" y="248"/>
                </a:lnTo>
                <a:lnTo>
                  <a:pt x="785" y="248"/>
                </a:lnTo>
                <a:lnTo>
                  <a:pt x="785" y="246"/>
                </a:lnTo>
                <a:lnTo>
                  <a:pt x="786" y="246"/>
                </a:lnTo>
                <a:lnTo>
                  <a:pt x="788" y="246"/>
                </a:lnTo>
                <a:lnTo>
                  <a:pt x="788" y="245"/>
                </a:lnTo>
                <a:lnTo>
                  <a:pt x="790" y="245"/>
                </a:lnTo>
                <a:lnTo>
                  <a:pt x="791" y="243"/>
                </a:lnTo>
                <a:lnTo>
                  <a:pt x="793" y="243"/>
                </a:lnTo>
                <a:lnTo>
                  <a:pt x="795" y="243"/>
                </a:lnTo>
                <a:lnTo>
                  <a:pt x="797" y="241"/>
                </a:lnTo>
                <a:lnTo>
                  <a:pt x="798" y="241"/>
                </a:lnTo>
                <a:lnTo>
                  <a:pt x="800" y="239"/>
                </a:lnTo>
                <a:lnTo>
                  <a:pt x="802" y="239"/>
                </a:lnTo>
                <a:lnTo>
                  <a:pt x="803" y="238"/>
                </a:lnTo>
                <a:lnTo>
                  <a:pt x="805" y="238"/>
                </a:lnTo>
                <a:lnTo>
                  <a:pt x="807" y="238"/>
                </a:lnTo>
                <a:lnTo>
                  <a:pt x="807" y="238"/>
                </a:lnTo>
                <a:lnTo>
                  <a:pt x="808" y="236"/>
                </a:lnTo>
                <a:lnTo>
                  <a:pt x="810" y="236"/>
                </a:lnTo>
                <a:lnTo>
                  <a:pt x="814" y="236"/>
                </a:lnTo>
                <a:lnTo>
                  <a:pt x="815" y="236"/>
                </a:lnTo>
                <a:lnTo>
                  <a:pt x="817" y="236"/>
                </a:lnTo>
                <a:lnTo>
                  <a:pt x="819" y="236"/>
                </a:lnTo>
                <a:lnTo>
                  <a:pt x="819" y="238"/>
                </a:lnTo>
                <a:lnTo>
                  <a:pt x="817" y="238"/>
                </a:lnTo>
                <a:lnTo>
                  <a:pt x="815" y="238"/>
                </a:lnTo>
                <a:lnTo>
                  <a:pt x="817" y="239"/>
                </a:lnTo>
                <a:lnTo>
                  <a:pt x="817" y="241"/>
                </a:lnTo>
                <a:lnTo>
                  <a:pt x="819" y="241"/>
                </a:lnTo>
                <a:lnTo>
                  <a:pt x="819" y="243"/>
                </a:lnTo>
                <a:lnTo>
                  <a:pt x="817" y="241"/>
                </a:lnTo>
                <a:lnTo>
                  <a:pt x="815" y="241"/>
                </a:lnTo>
                <a:lnTo>
                  <a:pt x="814" y="241"/>
                </a:lnTo>
                <a:lnTo>
                  <a:pt x="812" y="241"/>
                </a:lnTo>
                <a:lnTo>
                  <a:pt x="812" y="239"/>
                </a:lnTo>
                <a:lnTo>
                  <a:pt x="808" y="239"/>
                </a:lnTo>
                <a:lnTo>
                  <a:pt x="807" y="239"/>
                </a:lnTo>
                <a:lnTo>
                  <a:pt x="805" y="241"/>
                </a:lnTo>
                <a:lnTo>
                  <a:pt x="803" y="241"/>
                </a:lnTo>
                <a:lnTo>
                  <a:pt x="802" y="241"/>
                </a:lnTo>
                <a:lnTo>
                  <a:pt x="802" y="243"/>
                </a:lnTo>
                <a:lnTo>
                  <a:pt x="800" y="243"/>
                </a:lnTo>
                <a:lnTo>
                  <a:pt x="798" y="245"/>
                </a:lnTo>
                <a:lnTo>
                  <a:pt x="797" y="246"/>
                </a:lnTo>
                <a:lnTo>
                  <a:pt x="795" y="246"/>
                </a:lnTo>
                <a:lnTo>
                  <a:pt x="795" y="248"/>
                </a:lnTo>
                <a:lnTo>
                  <a:pt x="793" y="248"/>
                </a:lnTo>
                <a:lnTo>
                  <a:pt x="791" y="250"/>
                </a:lnTo>
                <a:lnTo>
                  <a:pt x="786" y="251"/>
                </a:lnTo>
                <a:lnTo>
                  <a:pt x="785" y="251"/>
                </a:lnTo>
                <a:lnTo>
                  <a:pt x="783" y="253"/>
                </a:lnTo>
                <a:lnTo>
                  <a:pt x="781" y="255"/>
                </a:lnTo>
                <a:lnTo>
                  <a:pt x="779" y="255"/>
                </a:lnTo>
                <a:lnTo>
                  <a:pt x="779" y="257"/>
                </a:lnTo>
                <a:lnTo>
                  <a:pt x="781" y="258"/>
                </a:lnTo>
                <a:lnTo>
                  <a:pt x="781" y="257"/>
                </a:lnTo>
                <a:lnTo>
                  <a:pt x="783" y="257"/>
                </a:lnTo>
                <a:lnTo>
                  <a:pt x="785" y="257"/>
                </a:lnTo>
                <a:lnTo>
                  <a:pt x="785" y="258"/>
                </a:lnTo>
                <a:lnTo>
                  <a:pt x="783" y="258"/>
                </a:lnTo>
                <a:lnTo>
                  <a:pt x="781" y="258"/>
                </a:lnTo>
                <a:lnTo>
                  <a:pt x="779" y="258"/>
                </a:lnTo>
                <a:lnTo>
                  <a:pt x="779" y="260"/>
                </a:lnTo>
                <a:lnTo>
                  <a:pt x="778" y="260"/>
                </a:lnTo>
                <a:lnTo>
                  <a:pt x="776" y="260"/>
                </a:lnTo>
                <a:lnTo>
                  <a:pt x="774" y="260"/>
                </a:lnTo>
                <a:lnTo>
                  <a:pt x="774" y="262"/>
                </a:lnTo>
                <a:lnTo>
                  <a:pt x="773" y="260"/>
                </a:lnTo>
                <a:lnTo>
                  <a:pt x="773" y="262"/>
                </a:lnTo>
                <a:lnTo>
                  <a:pt x="771" y="262"/>
                </a:lnTo>
                <a:lnTo>
                  <a:pt x="771" y="263"/>
                </a:lnTo>
                <a:lnTo>
                  <a:pt x="773" y="263"/>
                </a:lnTo>
                <a:lnTo>
                  <a:pt x="774" y="263"/>
                </a:lnTo>
                <a:lnTo>
                  <a:pt x="776" y="263"/>
                </a:lnTo>
                <a:lnTo>
                  <a:pt x="778" y="263"/>
                </a:lnTo>
                <a:lnTo>
                  <a:pt x="779" y="263"/>
                </a:lnTo>
                <a:lnTo>
                  <a:pt x="781" y="262"/>
                </a:lnTo>
                <a:lnTo>
                  <a:pt x="783" y="262"/>
                </a:lnTo>
                <a:lnTo>
                  <a:pt x="785" y="262"/>
                </a:lnTo>
                <a:lnTo>
                  <a:pt x="786" y="260"/>
                </a:lnTo>
                <a:lnTo>
                  <a:pt x="788" y="260"/>
                </a:lnTo>
                <a:lnTo>
                  <a:pt x="790" y="260"/>
                </a:lnTo>
                <a:lnTo>
                  <a:pt x="790" y="258"/>
                </a:lnTo>
                <a:lnTo>
                  <a:pt x="791" y="258"/>
                </a:lnTo>
                <a:lnTo>
                  <a:pt x="793" y="258"/>
                </a:lnTo>
                <a:lnTo>
                  <a:pt x="795" y="258"/>
                </a:lnTo>
                <a:lnTo>
                  <a:pt x="797" y="258"/>
                </a:lnTo>
                <a:lnTo>
                  <a:pt x="797" y="257"/>
                </a:lnTo>
                <a:lnTo>
                  <a:pt x="798" y="257"/>
                </a:lnTo>
                <a:lnTo>
                  <a:pt x="800" y="255"/>
                </a:lnTo>
                <a:lnTo>
                  <a:pt x="800" y="257"/>
                </a:lnTo>
                <a:lnTo>
                  <a:pt x="802" y="257"/>
                </a:lnTo>
                <a:lnTo>
                  <a:pt x="802" y="255"/>
                </a:lnTo>
                <a:lnTo>
                  <a:pt x="803" y="255"/>
                </a:lnTo>
                <a:lnTo>
                  <a:pt x="805" y="255"/>
                </a:lnTo>
                <a:lnTo>
                  <a:pt x="805" y="257"/>
                </a:lnTo>
                <a:lnTo>
                  <a:pt x="807" y="257"/>
                </a:lnTo>
                <a:lnTo>
                  <a:pt x="807" y="257"/>
                </a:lnTo>
                <a:lnTo>
                  <a:pt x="808" y="257"/>
                </a:lnTo>
                <a:lnTo>
                  <a:pt x="810" y="257"/>
                </a:lnTo>
                <a:lnTo>
                  <a:pt x="810" y="255"/>
                </a:lnTo>
                <a:lnTo>
                  <a:pt x="812" y="257"/>
                </a:lnTo>
                <a:lnTo>
                  <a:pt x="812" y="255"/>
                </a:lnTo>
                <a:lnTo>
                  <a:pt x="814" y="255"/>
                </a:lnTo>
                <a:lnTo>
                  <a:pt x="814" y="253"/>
                </a:lnTo>
                <a:lnTo>
                  <a:pt x="815" y="253"/>
                </a:lnTo>
                <a:lnTo>
                  <a:pt x="815" y="251"/>
                </a:lnTo>
                <a:lnTo>
                  <a:pt x="817" y="251"/>
                </a:lnTo>
                <a:lnTo>
                  <a:pt x="819" y="251"/>
                </a:lnTo>
                <a:lnTo>
                  <a:pt x="820" y="251"/>
                </a:lnTo>
                <a:lnTo>
                  <a:pt x="820" y="250"/>
                </a:lnTo>
                <a:lnTo>
                  <a:pt x="822" y="248"/>
                </a:lnTo>
                <a:lnTo>
                  <a:pt x="822" y="246"/>
                </a:lnTo>
                <a:lnTo>
                  <a:pt x="822" y="245"/>
                </a:lnTo>
                <a:lnTo>
                  <a:pt x="824" y="245"/>
                </a:lnTo>
                <a:lnTo>
                  <a:pt x="826" y="245"/>
                </a:lnTo>
                <a:lnTo>
                  <a:pt x="826" y="243"/>
                </a:lnTo>
                <a:lnTo>
                  <a:pt x="826" y="241"/>
                </a:lnTo>
                <a:lnTo>
                  <a:pt x="827" y="241"/>
                </a:lnTo>
                <a:lnTo>
                  <a:pt x="826" y="243"/>
                </a:lnTo>
                <a:lnTo>
                  <a:pt x="827" y="243"/>
                </a:lnTo>
                <a:lnTo>
                  <a:pt x="829" y="241"/>
                </a:lnTo>
                <a:lnTo>
                  <a:pt x="829" y="243"/>
                </a:lnTo>
                <a:lnTo>
                  <a:pt x="827" y="243"/>
                </a:lnTo>
                <a:lnTo>
                  <a:pt x="827" y="245"/>
                </a:lnTo>
                <a:lnTo>
                  <a:pt x="829" y="245"/>
                </a:lnTo>
                <a:lnTo>
                  <a:pt x="831" y="245"/>
                </a:lnTo>
                <a:lnTo>
                  <a:pt x="831" y="243"/>
                </a:lnTo>
                <a:lnTo>
                  <a:pt x="832" y="243"/>
                </a:lnTo>
                <a:lnTo>
                  <a:pt x="834" y="241"/>
                </a:lnTo>
                <a:lnTo>
                  <a:pt x="832" y="241"/>
                </a:lnTo>
                <a:lnTo>
                  <a:pt x="832" y="239"/>
                </a:lnTo>
                <a:lnTo>
                  <a:pt x="834" y="239"/>
                </a:lnTo>
                <a:lnTo>
                  <a:pt x="834" y="241"/>
                </a:lnTo>
                <a:lnTo>
                  <a:pt x="834" y="243"/>
                </a:lnTo>
                <a:lnTo>
                  <a:pt x="832" y="245"/>
                </a:lnTo>
                <a:lnTo>
                  <a:pt x="832" y="246"/>
                </a:lnTo>
                <a:lnTo>
                  <a:pt x="834" y="245"/>
                </a:lnTo>
                <a:lnTo>
                  <a:pt x="836" y="245"/>
                </a:lnTo>
                <a:lnTo>
                  <a:pt x="838" y="245"/>
                </a:lnTo>
                <a:lnTo>
                  <a:pt x="839" y="243"/>
                </a:lnTo>
                <a:lnTo>
                  <a:pt x="841" y="243"/>
                </a:lnTo>
                <a:lnTo>
                  <a:pt x="841" y="245"/>
                </a:lnTo>
                <a:lnTo>
                  <a:pt x="839" y="245"/>
                </a:lnTo>
                <a:lnTo>
                  <a:pt x="838" y="245"/>
                </a:lnTo>
                <a:lnTo>
                  <a:pt x="838" y="246"/>
                </a:lnTo>
                <a:lnTo>
                  <a:pt x="838" y="248"/>
                </a:lnTo>
                <a:lnTo>
                  <a:pt x="839" y="248"/>
                </a:lnTo>
                <a:lnTo>
                  <a:pt x="839" y="250"/>
                </a:lnTo>
                <a:lnTo>
                  <a:pt x="839" y="251"/>
                </a:lnTo>
                <a:lnTo>
                  <a:pt x="841" y="250"/>
                </a:lnTo>
                <a:lnTo>
                  <a:pt x="841" y="251"/>
                </a:lnTo>
                <a:lnTo>
                  <a:pt x="839" y="251"/>
                </a:lnTo>
                <a:lnTo>
                  <a:pt x="838" y="251"/>
                </a:lnTo>
                <a:lnTo>
                  <a:pt x="838" y="253"/>
                </a:lnTo>
                <a:lnTo>
                  <a:pt x="839" y="253"/>
                </a:lnTo>
                <a:lnTo>
                  <a:pt x="838" y="255"/>
                </a:lnTo>
                <a:lnTo>
                  <a:pt x="839" y="255"/>
                </a:lnTo>
                <a:lnTo>
                  <a:pt x="839" y="257"/>
                </a:lnTo>
                <a:lnTo>
                  <a:pt x="841" y="255"/>
                </a:lnTo>
                <a:lnTo>
                  <a:pt x="843" y="255"/>
                </a:lnTo>
                <a:lnTo>
                  <a:pt x="843" y="253"/>
                </a:lnTo>
                <a:lnTo>
                  <a:pt x="844" y="253"/>
                </a:lnTo>
                <a:lnTo>
                  <a:pt x="844" y="255"/>
                </a:lnTo>
                <a:lnTo>
                  <a:pt x="843" y="255"/>
                </a:lnTo>
                <a:lnTo>
                  <a:pt x="843" y="257"/>
                </a:lnTo>
                <a:lnTo>
                  <a:pt x="843" y="258"/>
                </a:lnTo>
                <a:lnTo>
                  <a:pt x="844" y="258"/>
                </a:lnTo>
                <a:lnTo>
                  <a:pt x="844" y="260"/>
                </a:lnTo>
                <a:lnTo>
                  <a:pt x="844" y="262"/>
                </a:lnTo>
                <a:lnTo>
                  <a:pt x="846" y="262"/>
                </a:lnTo>
                <a:lnTo>
                  <a:pt x="848" y="262"/>
                </a:lnTo>
                <a:lnTo>
                  <a:pt x="850" y="262"/>
                </a:lnTo>
                <a:lnTo>
                  <a:pt x="851" y="262"/>
                </a:lnTo>
                <a:lnTo>
                  <a:pt x="853" y="262"/>
                </a:lnTo>
                <a:lnTo>
                  <a:pt x="855" y="263"/>
                </a:lnTo>
                <a:lnTo>
                  <a:pt x="856" y="263"/>
                </a:lnTo>
                <a:lnTo>
                  <a:pt x="858" y="263"/>
                </a:lnTo>
                <a:lnTo>
                  <a:pt x="858" y="265"/>
                </a:lnTo>
                <a:lnTo>
                  <a:pt x="860" y="265"/>
                </a:lnTo>
                <a:lnTo>
                  <a:pt x="861" y="265"/>
                </a:lnTo>
                <a:lnTo>
                  <a:pt x="861" y="267"/>
                </a:lnTo>
                <a:lnTo>
                  <a:pt x="860" y="267"/>
                </a:lnTo>
                <a:lnTo>
                  <a:pt x="861" y="268"/>
                </a:lnTo>
                <a:lnTo>
                  <a:pt x="863" y="270"/>
                </a:lnTo>
                <a:lnTo>
                  <a:pt x="865" y="270"/>
                </a:lnTo>
                <a:lnTo>
                  <a:pt x="867" y="270"/>
                </a:lnTo>
                <a:lnTo>
                  <a:pt x="868" y="270"/>
                </a:lnTo>
                <a:lnTo>
                  <a:pt x="870" y="270"/>
                </a:lnTo>
                <a:lnTo>
                  <a:pt x="872" y="270"/>
                </a:lnTo>
                <a:lnTo>
                  <a:pt x="872" y="268"/>
                </a:lnTo>
                <a:lnTo>
                  <a:pt x="873" y="268"/>
                </a:lnTo>
                <a:lnTo>
                  <a:pt x="873" y="270"/>
                </a:lnTo>
                <a:lnTo>
                  <a:pt x="872" y="270"/>
                </a:lnTo>
                <a:lnTo>
                  <a:pt x="872" y="272"/>
                </a:lnTo>
                <a:lnTo>
                  <a:pt x="870" y="272"/>
                </a:lnTo>
                <a:lnTo>
                  <a:pt x="870" y="274"/>
                </a:lnTo>
                <a:lnTo>
                  <a:pt x="868" y="274"/>
                </a:lnTo>
                <a:lnTo>
                  <a:pt x="867" y="274"/>
                </a:lnTo>
                <a:lnTo>
                  <a:pt x="867" y="275"/>
                </a:lnTo>
                <a:lnTo>
                  <a:pt x="868" y="275"/>
                </a:lnTo>
                <a:lnTo>
                  <a:pt x="868" y="275"/>
                </a:lnTo>
                <a:lnTo>
                  <a:pt x="870" y="277"/>
                </a:lnTo>
                <a:lnTo>
                  <a:pt x="870" y="279"/>
                </a:lnTo>
                <a:lnTo>
                  <a:pt x="872" y="279"/>
                </a:lnTo>
                <a:lnTo>
                  <a:pt x="872" y="280"/>
                </a:lnTo>
                <a:lnTo>
                  <a:pt x="872" y="282"/>
                </a:lnTo>
                <a:lnTo>
                  <a:pt x="872" y="284"/>
                </a:lnTo>
                <a:lnTo>
                  <a:pt x="870" y="284"/>
                </a:lnTo>
                <a:lnTo>
                  <a:pt x="870" y="286"/>
                </a:lnTo>
                <a:lnTo>
                  <a:pt x="870" y="287"/>
                </a:lnTo>
                <a:lnTo>
                  <a:pt x="870" y="289"/>
                </a:lnTo>
                <a:lnTo>
                  <a:pt x="872" y="289"/>
                </a:lnTo>
                <a:lnTo>
                  <a:pt x="870" y="291"/>
                </a:lnTo>
                <a:lnTo>
                  <a:pt x="872" y="291"/>
                </a:lnTo>
                <a:lnTo>
                  <a:pt x="873" y="291"/>
                </a:lnTo>
                <a:lnTo>
                  <a:pt x="873" y="292"/>
                </a:lnTo>
                <a:lnTo>
                  <a:pt x="875" y="292"/>
                </a:lnTo>
                <a:lnTo>
                  <a:pt x="875" y="294"/>
                </a:lnTo>
                <a:lnTo>
                  <a:pt x="877" y="294"/>
                </a:lnTo>
                <a:lnTo>
                  <a:pt x="879" y="294"/>
                </a:lnTo>
                <a:lnTo>
                  <a:pt x="879" y="292"/>
                </a:lnTo>
                <a:lnTo>
                  <a:pt x="880" y="292"/>
                </a:lnTo>
                <a:lnTo>
                  <a:pt x="880" y="291"/>
                </a:lnTo>
                <a:lnTo>
                  <a:pt x="882" y="291"/>
                </a:lnTo>
                <a:lnTo>
                  <a:pt x="882" y="289"/>
                </a:lnTo>
                <a:lnTo>
                  <a:pt x="882" y="287"/>
                </a:lnTo>
                <a:lnTo>
                  <a:pt x="882" y="286"/>
                </a:lnTo>
                <a:lnTo>
                  <a:pt x="880" y="286"/>
                </a:lnTo>
                <a:lnTo>
                  <a:pt x="880" y="284"/>
                </a:lnTo>
                <a:lnTo>
                  <a:pt x="882" y="284"/>
                </a:lnTo>
                <a:lnTo>
                  <a:pt x="882" y="286"/>
                </a:lnTo>
                <a:lnTo>
                  <a:pt x="884" y="284"/>
                </a:lnTo>
                <a:lnTo>
                  <a:pt x="884" y="286"/>
                </a:lnTo>
                <a:lnTo>
                  <a:pt x="884" y="287"/>
                </a:lnTo>
                <a:lnTo>
                  <a:pt x="885" y="287"/>
                </a:lnTo>
                <a:lnTo>
                  <a:pt x="885" y="289"/>
                </a:lnTo>
                <a:lnTo>
                  <a:pt x="884" y="289"/>
                </a:lnTo>
                <a:lnTo>
                  <a:pt x="885" y="291"/>
                </a:lnTo>
                <a:lnTo>
                  <a:pt x="884" y="291"/>
                </a:lnTo>
                <a:lnTo>
                  <a:pt x="882" y="292"/>
                </a:lnTo>
                <a:lnTo>
                  <a:pt x="884" y="292"/>
                </a:lnTo>
                <a:lnTo>
                  <a:pt x="884" y="294"/>
                </a:lnTo>
                <a:lnTo>
                  <a:pt x="884" y="296"/>
                </a:lnTo>
                <a:lnTo>
                  <a:pt x="885" y="296"/>
                </a:lnTo>
                <a:lnTo>
                  <a:pt x="887" y="296"/>
                </a:lnTo>
                <a:lnTo>
                  <a:pt x="887" y="294"/>
                </a:lnTo>
                <a:lnTo>
                  <a:pt x="889" y="292"/>
                </a:lnTo>
                <a:lnTo>
                  <a:pt x="889" y="291"/>
                </a:lnTo>
                <a:lnTo>
                  <a:pt x="889" y="291"/>
                </a:lnTo>
                <a:lnTo>
                  <a:pt x="889" y="289"/>
                </a:lnTo>
                <a:lnTo>
                  <a:pt x="891" y="289"/>
                </a:lnTo>
                <a:lnTo>
                  <a:pt x="891" y="287"/>
                </a:lnTo>
                <a:lnTo>
                  <a:pt x="891" y="286"/>
                </a:lnTo>
                <a:lnTo>
                  <a:pt x="892" y="286"/>
                </a:lnTo>
                <a:lnTo>
                  <a:pt x="892" y="284"/>
                </a:lnTo>
                <a:lnTo>
                  <a:pt x="894" y="284"/>
                </a:lnTo>
                <a:lnTo>
                  <a:pt x="894" y="286"/>
                </a:lnTo>
                <a:lnTo>
                  <a:pt x="894" y="287"/>
                </a:lnTo>
                <a:lnTo>
                  <a:pt x="892" y="289"/>
                </a:lnTo>
                <a:lnTo>
                  <a:pt x="892" y="291"/>
                </a:lnTo>
                <a:lnTo>
                  <a:pt x="891" y="291"/>
                </a:lnTo>
                <a:lnTo>
                  <a:pt x="891" y="292"/>
                </a:lnTo>
                <a:lnTo>
                  <a:pt x="889" y="294"/>
                </a:lnTo>
                <a:lnTo>
                  <a:pt x="891" y="294"/>
                </a:lnTo>
                <a:lnTo>
                  <a:pt x="891" y="296"/>
                </a:lnTo>
                <a:lnTo>
                  <a:pt x="889" y="296"/>
                </a:lnTo>
                <a:lnTo>
                  <a:pt x="889" y="296"/>
                </a:lnTo>
                <a:lnTo>
                  <a:pt x="889" y="294"/>
                </a:lnTo>
                <a:lnTo>
                  <a:pt x="887" y="296"/>
                </a:lnTo>
                <a:lnTo>
                  <a:pt x="887" y="298"/>
                </a:lnTo>
                <a:lnTo>
                  <a:pt x="885" y="299"/>
                </a:lnTo>
                <a:lnTo>
                  <a:pt x="884" y="301"/>
                </a:lnTo>
                <a:lnTo>
                  <a:pt x="884" y="303"/>
                </a:lnTo>
                <a:lnTo>
                  <a:pt x="882" y="303"/>
                </a:lnTo>
                <a:lnTo>
                  <a:pt x="882" y="304"/>
                </a:lnTo>
                <a:lnTo>
                  <a:pt x="880" y="304"/>
                </a:lnTo>
                <a:lnTo>
                  <a:pt x="880" y="306"/>
                </a:lnTo>
                <a:lnTo>
                  <a:pt x="879" y="308"/>
                </a:lnTo>
                <a:lnTo>
                  <a:pt x="879" y="310"/>
                </a:lnTo>
                <a:lnTo>
                  <a:pt x="877" y="310"/>
                </a:lnTo>
                <a:lnTo>
                  <a:pt x="877" y="311"/>
                </a:lnTo>
                <a:lnTo>
                  <a:pt x="875" y="311"/>
                </a:lnTo>
                <a:lnTo>
                  <a:pt x="873" y="311"/>
                </a:lnTo>
                <a:lnTo>
                  <a:pt x="873" y="313"/>
                </a:lnTo>
                <a:lnTo>
                  <a:pt x="872" y="315"/>
                </a:lnTo>
                <a:lnTo>
                  <a:pt x="873" y="315"/>
                </a:lnTo>
                <a:lnTo>
                  <a:pt x="875" y="313"/>
                </a:lnTo>
                <a:lnTo>
                  <a:pt x="877" y="313"/>
                </a:lnTo>
                <a:lnTo>
                  <a:pt x="879" y="313"/>
                </a:lnTo>
                <a:lnTo>
                  <a:pt x="879" y="311"/>
                </a:lnTo>
                <a:lnTo>
                  <a:pt x="880" y="311"/>
                </a:lnTo>
                <a:lnTo>
                  <a:pt x="882" y="311"/>
                </a:lnTo>
                <a:lnTo>
                  <a:pt x="884" y="310"/>
                </a:lnTo>
                <a:lnTo>
                  <a:pt x="882" y="308"/>
                </a:lnTo>
                <a:lnTo>
                  <a:pt x="880" y="308"/>
                </a:lnTo>
                <a:lnTo>
                  <a:pt x="882" y="306"/>
                </a:lnTo>
                <a:lnTo>
                  <a:pt x="882" y="308"/>
                </a:lnTo>
                <a:lnTo>
                  <a:pt x="884" y="308"/>
                </a:lnTo>
                <a:lnTo>
                  <a:pt x="884" y="310"/>
                </a:lnTo>
                <a:lnTo>
                  <a:pt x="885" y="308"/>
                </a:lnTo>
                <a:lnTo>
                  <a:pt x="885" y="306"/>
                </a:lnTo>
                <a:lnTo>
                  <a:pt x="885" y="304"/>
                </a:lnTo>
                <a:lnTo>
                  <a:pt x="887" y="303"/>
                </a:lnTo>
                <a:lnTo>
                  <a:pt x="887" y="301"/>
                </a:lnTo>
                <a:lnTo>
                  <a:pt x="889" y="301"/>
                </a:lnTo>
                <a:lnTo>
                  <a:pt x="889" y="299"/>
                </a:lnTo>
                <a:lnTo>
                  <a:pt x="889" y="299"/>
                </a:lnTo>
                <a:lnTo>
                  <a:pt x="891" y="299"/>
                </a:lnTo>
                <a:lnTo>
                  <a:pt x="891" y="301"/>
                </a:lnTo>
                <a:lnTo>
                  <a:pt x="891" y="303"/>
                </a:lnTo>
                <a:lnTo>
                  <a:pt x="889" y="303"/>
                </a:lnTo>
                <a:lnTo>
                  <a:pt x="889" y="304"/>
                </a:lnTo>
                <a:lnTo>
                  <a:pt x="891" y="306"/>
                </a:lnTo>
                <a:lnTo>
                  <a:pt x="891" y="308"/>
                </a:lnTo>
                <a:lnTo>
                  <a:pt x="889" y="306"/>
                </a:lnTo>
                <a:lnTo>
                  <a:pt x="889" y="306"/>
                </a:lnTo>
                <a:lnTo>
                  <a:pt x="889" y="308"/>
                </a:lnTo>
                <a:lnTo>
                  <a:pt x="887" y="308"/>
                </a:lnTo>
                <a:lnTo>
                  <a:pt x="887" y="310"/>
                </a:lnTo>
                <a:lnTo>
                  <a:pt x="887" y="311"/>
                </a:lnTo>
                <a:lnTo>
                  <a:pt x="887" y="313"/>
                </a:lnTo>
                <a:lnTo>
                  <a:pt x="885" y="311"/>
                </a:lnTo>
                <a:lnTo>
                  <a:pt x="885" y="313"/>
                </a:lnTo>
                <a:lnTo>
                  <a:pt x="884" y="313"/>
                </a:lnTo>
                <a:lnTo>
                  <a:pt x="884" y="315"/>
                </a:lnTo>
                <a:lnTo>
                  <a:pt x="885" y="315"/>
                </a:lnTo>
                <a:lnTo>
                  <a:pt x="885" y="316"/>
                </a:lnTo>
                <a:lnTo>
                  <a:pt x="887" y="316"/>
                </a:lnTo>
                <a:lnTo>
                  <a:pt x="889" y="315"/>
                </a:lnTo>
                <a:lnTo>
                  <a:pt x="889" y="316"/>
                </a:lnTo>
                <a:lnTo>
                  <a:pt x="887" y="316"/>
                </a:lnTo>
                <a:lnTo>
                  <a:pt x="887" y="316"/>
                </a:lnTo>
                <a:lnTo>
                  <a:pt x="885" y="316"/>
                </a:lnTo>
                <a:lnTo>
                  <a:pt x="885" y="318"/>
                </a:lnTo>
                <a:lnTo>
                  <a:pt x="887" y="318"/>
                </a:lnTo>
                <a:lnTo>
                  <a:pt x="885" y="320"/>
                </a:lnTo>
                <a:lnTo>
                  <a:pt x="884" y="320"/>
                </a:lnTo>
                <a:lnTo>
                  <a:pt x="884" y="318"/>
                </a:lnTo>
                <a:lnTo>
                  <a:pt x="884" y="316"/>
                </a:lnTo>
                <a:lnTo>
                  <a:pt x="884" y="316"/>
                </a:lnTo>
                <a:lnTo>
                  <a:pt x="882" y="316"/>
                </a:lnTo>
                <a:lnTo>
                  <a:pt x="880" y="315"/>
                </a:lnTo>
                <a:lnTo>
                  <a:pt x="879" y="315"/>
                </a:lnTo>
                <a:lnTo>
                  <a:pt x="877" y="315"/>
                </a:lnTo>
                <a:lnTo>
                  <a:pt x="877" y="316"/>
                </a:lnTo>
                <a:lnTo>
                  <a:pt x="875" y="316"/>
                </a:lnTo>
                <a:lnTo>
                  <a:pt x="873" y="316"/>
                </a:lnTo>
                <a:lnTo>
                  <a:pt x="872" y="316"/>
                </a:lnTo>
                <a:lnTo>
                  <a:pt x="872" y="316"/>
                </a:lnTo>
                <a:lnTo>
                  <a:pt x="870" y="316"/>
                </a:lnTo>
                <a:lnTo>
                  <a:pt x="870" y="318"/>
                </a:lnTo>
                <a:lnTo>
                  <a:pt x="868" y="320"/>
                </a:lnTo>
                <a:lnTo>
                  <a:pt x="868" y="322"/>
                </a:lnTo>
                <a:lnTo>
                  <a:pt x="870" y="320"/>
                </a:lnTo>
                <a:lnTo>
                  <a:pt x="870" y="322"/>
                </a:lnTo>
                <a:lnTo>
                  <a:pt x="872" y="322"/>
                </a:lnTo>
                <a:lnTo>
                  <a:pt x="872" y="320"/>
                </a:lnTo>
                <a:lnTo>
                  <a:pt x="873" y="320"/>
                </a:lnTo>
                <a:lnTo>
                  <a:pt x="873" y="318"/>
                </a:lnTo>
                <a:lnTo>
                  <a:pt x="875" y="316"/>
                </a:lnTo>
                <a:lnTo>
                  <a:pt x="877" y="316"/>
                </a:lnTo>
                <a:lnTo>
                  <a:pt x="877" y="318"/>
                </a:lnTo>
                <a:lnTo>
                  <a:pt x="875" y="318"/>
                </a:lnTo>
                <a:lnTo>
                  <a:pt x="875" y="320"/>
                </a:lnTo>
                <a:lnTo>
                  <a:pt x="873" y="320"/>
                </a:lnTo>
                <a:lnTo>
                  <a:pt x="873" y="322"/>
                </a:lnTo>
                <a:lnTo>
                  <a:pt x="875" y="322"/>
                </a:lnTo>
                <a:lnTo>
                  <a:pt x="875" y="323"/>
                </a:lnTo>
                <a:lnTo>
                  <a:pt x="877" y="323"/>
                </a:lnTo>
                <a:lnTo>
                  <a:pt x="877" y="322"/>
                </a:lnTo>
                <a:lnTo>
                  <a:pt x="879" y="322"/>
                </a:lnTo>
                <a:lnTo>
                  <a:pt x="880" y="323"/>
                </a:lnTo>
                <a:lnTo>
                  <a:pt x="880" y="322"/>
                </a:lnTo>
                <a:lnTo>
                  <a:pt x="882" y="322"/>
                </a:lnTo>
                <a:lnTo>
                  <a:pt x="884" y="322"/>
                </a:lnTo>
                <a:lnTo>
                  <a:pt x="884" y="323"/>
                </a:lnTo>
                <a:lnTo>
                  <a:pt x="882" y="323"/>
                </a:lnTo>
                <a:lnTo>
                  <a:pt x="882" y="325"/>
                </a:lnTo>
                <a:lnTo>
                  <a:pt x="880" y="327"/>
                </a:lnTo>
                <a:lnTo>
                  <a:pt x="880" y="325"/>
                </a:lnTo>
                <a:lnTo>
                  <a:pt x="880" y="323"/>
                </a:lnTo>
                <a:lnTo>
                  <a:pt x="879" y="323"/>
                </a:lnTo>
                <a:lnTo>
                  <a:pt x="877" y="323"/>
                </a:lnTo>
                <a:lnTo>
                  <a:pt x="875" y="325"/>
                </a:lnTo>
                <a:lnTo>
                  <a:pt x="875" y="327"/>
                </a:lnTo>
                <a:lnTo>
                  <a:pt x="877" y="327"/>
                </a:lnTo>
                <a:lnTo>
                  <a:pt x="875" y="328"/>
                </a:lnTo>
                <a:lnTo>
                  <a:pt x="877" y="330"/>
                </a:lnTo>
                <a:lnTo>
                  <a:pt x="875" y="330"/>
                </a:lnTo>
                <a:lnTo>
                  <a:pt x="875" y="332"/>
                </a:lnTo>
                <a:lnTo>
                  <a:pt x="877" y="332"/>
                </a:lnTo>
                <a:lnTo>
                  <a:pt x="877" y="333"/>
                </a:lnTo>
                <a:lnTo>
                  <a:pt x="875" y="333"/>
                </a:lnTo>
                <a:lnTo>
                  <a:pt x="873" y="335"/>
                </a:lnTo>
                <a:lnTo>
                  <a:pt x="873" y="337"/>
                </a:lnTo>
                <a:lnTo>
                  <a:pt x="875" y="337"/>
                </a:lnTo>
                <a:lnTo>
                  <a:pt x="877" y="335"/>
                </a:lnTo>
                <a:lnTo>
                  <a:pt x="877" y="337"/>
                </a:lnTo>
                <a:lnTo>
                  <a:pt x="877" y="339"/>
                </a:lnTo>
                <a:lnTo>
                  <a:pt x="875" y="339"/>
                </a:lnTo>
                <a:lnTo>
                  <a:pt x="873" y="339"/>
                </a:lnTo>
                <a:lnTo>
                  <a:pt x="873" y="340"/>
                </a:lnTo>
                <a:lnTo>
                  <a:pt x="872" y="340"/>
                </a:lnTo>
                <a:lnTo>
                  <a:pt x="872" y="342"/>
                </a:lnTo>
                <a:lnTo>
                  <a:pt x="870" y="344"/>
                </a:lnTo>
                <a:lnTo>
                  <a:pt x="872" y="344"/>
                </a:lnTo>
                <a:lnTo>
                  <a:pt x="870" y="345"/>
                </a:lnTo>
                <a:lnTo>
                  <a:pt x="872" y="345"/>
                </a:lnTo>
                <a:lnTo>
                  <a:pt x="873" y="345"/>
                </a:lnTo>
                <a:lnTo>
                  <a:pt x="873" y="344"/>
                </a:lnTo>
                <a:lnTo>
                  <a:pt x="873" y="342"/>
                </a:lnTo>
                <a:lnTo>
                  <a:pt x="875" y="342"/>
                </a:lnTo>
                <a:lnTo>
                  <a:pt x="875" y="340"/>
                </a:lnTo>
                <a:lnTo>
                  <a:pt x="877" y="340"/>
                </a:lnTo>
                <a:lnTo>
                  <a:pt x="879" y="340"/>
                </a:lnTo>
                <a:lnTo>
                  <a:pt x="877" y="342"/>
                </a:lnTo>
                <a:lnTo>
                  <a:pt x="879" y="342"/>
                </a:lnTo>
                <a:lnTo>
                  <a:pt x="880" y="340"/>
                </a:lnTo>
                <a:lnTo>
                  <a:pt x="882" y="340"/>
                </a:lnTo>
                <a:lnTo>
                  <a:pt x="880" y="342"/>
                </a:lnTo>
                <a:lnTo>
                  <a:pt x="882" y="342"/>
                </a:lnTo>
                <a:lnTo>
                  <a:pt x="884" y="342"/>
                </a:lnTo>
                <a:lnTo>
                  <a:pt x="882" y="344"/>
                </a:lnTo>
                <a:lnTo>
                  <a:pt x="880" y="345"/>
                </a:lnTo>
                <a:lnTo>
                  <a:pt x="879" y="345"/>
                </a:lnTo>
                <a:lnTo>
                  <a:pt x="880" y="344"/>
                </a:lnTo>
                <a:lnTo>
                  <a:pt x="882" y="344"/>
                </a:lnTo>
                <a:lnTo>
                  <a:pt x="880" y="342"/>
                </a:lnTo>
                <a:lnTo>
                  <a:pt x="879" y="342"/>
                </a:lnTo>
                <a:lnTo>
                  <a:pt x="879" y="344"/>
                </a:lnTo>
                <a:lnTo>
                  <a:pt x="877" y="344"/>
                </a:lnTo>
                <a:lnTo>
                  <a:pt x="877" y="342"/>
                </a:lnTo>
                <a:lnTo>
                  <a:pt x="877" y="340"/>
                </a:lnTo>
                <a:lnTo>
                  <a:pt x="875" y="342"/>
                </a:lnTo>
                <a:lnTo>
                  <a:pt x="875" y="344"/>
                </a:lnTo>
                <a:lnTo>
                  <a:pt x="875" y="345"/>
                </a:lnTo>
                <a:lnTo>
                  <a:pt x="875" y="347"/>
                </a:lnTo>
                <a:lnTo>
                  <a:pt x="873" y="347"/>
                </a:lnTo>
                <a:lnTo>
                  <a:pt x="873" y="349"/>
                </a:lnTo>
                <a:lnTo>
                  <a:pt x="872" y="351"/>
                </a:lnTo>
                <a:lnTo>
                  <a:pt x="873" y="351"/>
                </a:lnTo>
                <a:lnTo>
                  <a:pt x="875" y="351"/>
                </a:lnTo>
                <a:lnTo>
                  <a:pt x="875" y="349"/>
                </a:lnTo>
                <a:lnTo>
                  <a:pt x="877" y="347"/>
                </a:lnTo>
                <a:lnTo>
                  <a:pt x="877" y="349"/>
                </a:lnTo>
                <a:lnTo>
                  <a:pt x="877" y="351"/>
                </a:lnTo>
                <a:lnTo>
                  <a:pt x="877" y="352"/>
                </a:lnTo>
                <a:lnTo>
                  <a:pt x="875" y="352"/>
                </a:lnTo>
                <a:lnTo>
                  <a:pt x="873" y="354"/>
                </a:lnTo>
                <a:lnTo>
                  <a:pt x="873" y="356"/>
                </a:lnTo>
                <a:lnTo>
                  <a:pt x="872" y="356"/>
                </a:lnTo>
                <a:lnTo>
                  <a:pt x="870" y="357"/>
                </a:lnTo>
                <a:lnTo>
                  <a:pt x="870" y="357"/>
                </a:lnTo>
                <a:lnTo>
                  <a:pt x="872" y="357"/>
                </a:lnTo>
                <a:lnTo>
                  <a:pt x="872" y="359"/>
                </a:lnTo>
                <a:lnTo>
                  <a:pt x="873" y="357"/>
                </a:lnTo>
                <a:lnTo>
                  <a:pt x="873" y="359"/>
                </a:lnTo>
                <a:lnTo>
                  <a:pt x="872" y="359"/>
                </a:lnTo>
                <a:lnTo>
                  <a:pt x="870" y="359"/>
                </a:lnTo>
                <a:lnTo>
                  <a:pt x="870" y="361"/>
                </a:lnTo>
                <a:lnTo>
                  <a:pt x="868" y="361"/>
                </a:lnTo>
                <a:lnTo>
                  <a:pt x="868" y="363"/>
                </a:lnTo>
                <a:lnTo>
                  <a:pt x="867" y="363"/>
                </a:lnTo>
                <a:lnTo>
                  <a:pt x="867" y="361"/>
                </a:lnTo>
                <a:lnTo>
                  <a:pt x="865" y="363"/>
                </a:lnTo>
                <a:lnTo>
                  <a:pt x="865" y="364"/>
                </a:lnTo>
                <a:lnTo>
                  <a:pt x="863" y="364"/>
                </a:lnTo>
                <a:lnTo>
                  <a:pt x="863" y="366"/>
                </a:lnTo>
                <a:lnTo>
                  <a:pt x="863" y="368"/>
                </a:lnTo>
                <a:lnTo>
                  <a:pt x="865" y="366"/>
                </a:lnTo>
                <a:lnTo>
                  <a:pt x="865" y="368"/>
                </a:lnTo>
                <a:lnTo>
                  <a:pt x="865" y="369"/>
                </a:lnTo>
                <a:lnTo>
                  <a:pt x="863" y="369"/>
                </a:lnTo>
                <a:lnTo>
                  <a:pt x="863" y="368"/>
                </a:lnTo>
                <a:lnTo>
                  <a:pt x="861" y="368"/>
                </a:lnTo>
                <a:lnTo>
                  <a:pt x="861" y="366"/>
                </a:lnTo>
                <a:lnTo>
                  <a:pt x="860" y="366"/>
                </a:lnTo>
                <a:lnTo>
                  <a:pt x="860" y="368"/>
                </a:lnTo>
                <a:lnTo>
                  <a:pt x="860" y="369"/>
                </a:lnTo>
                <a:lnTo>
                  <a:pt x="860" y="371"/>
                </a:lnTo>
                <a:lnTo>
                  <a:pt x="860" y="373"/>
                </a:lnTo>
                <a:lnTo>
                  <a:pt x="860" y="375"/>
                </a:lnTo>
                <a:lnTo>
                  <a:pt x="861" y="375"/>
                </a:lnTo>
                <a:lnTo>
                  <a:pt x="861" y="373"/>
                </a:lnTo>
                <a:lnTo>
                  <a:pt x="863" y="373"/>
                </a:lnTo>
                <a:lnTo>
                  <a:pt x="863" y="371"/>
                </a:lnTo>
                <a:lnTo>
                  <a:pt x="865" y="371"/>
                </a:lnTo>
                <a:lnTo>
                  <a:pt x="863" y="373"/>
                </a:lnTo>
                <a:lnTo>
                  <a:pt x="865" y="373"/>
                </a:lnTo>
                <a:lnTo>
                  <a:pt x="867" y="373"/>
                </a:lnTo>
                <a:lnTo>
                  <a:pt x="868" y="371"/>
                </a:lnTo>
                <a:lnTo>
                  <a:pt x="870" y="371"/>
                </a:lnTo>
                <a:lnTo>
                  <a:pt x="868" y="373"/>
                </a:lnTo>
                <a:lnTo>
                  <a:pt x="867" y="373"/>
                </a:lnTo>
                <a:lnTo>
                  <a:pt x="865" y="375"/>
                </a:lnTo>
                <a:lnTo>
                  <a:pt x="865" y="376"/>
                </a:lnTo>
                <a:lnTo>
                  <a:pt x="863" y="378"/>
                </a:lnTo>
                <a:lnTo>
                  <a:pt x="865" y="378"/>
                </a:lnTo>
                <a:lnTo>
                  <a:pt x="863" y="380"/>
                </a:lnTo>
                <a:lnTo>
                  <a:pt x="863" y="381"/>
                </a:lnTo>
                <a:lnTo>
                  <a:pt x="861" y="381"/>
                </a:lnTo>
                <a:lnTo>
                  <a:pt x="863" y="383"/>
                </a:lnTo>
                <a:lnTo>
                  <a:pt x="863" y="385"/>
                </a:lnTo>
                <a:lnTo>
                  <a:pt x="861" y="387"/>
                </a:lnTo>
                <a:lnTo>
                  <a:pt x="863" y="387"/>
                </a:lnTo>
                <a:lnTo>
                  <a:pt x="865" y="385"/>
                </a:lnTo>
                <a:lnTo>
                  <a:pt x="865" y="383"/>
                </a:lnTo>
                <a:lnTo>
                  <a:pt x="867" y="383"/>
                </a:lnTo>
                <a:lnTo>
                  <a:pt x="865" y="385"/>
                </a:lnTo>
                <a:lnTo>
                  <a:pt x="865" y="387"/>
                </a:lnTo>
                <a:lnTo>
                  <a:pt x="867" y="387"/>
                </a:lnTo>
                <a:lnTo>
                  <a:pt x="867" y="388"/>
                </a:lnTo>
                <a:lnTo>
                  <a:pt x="865" y="388"/>
                </a:lnTo>
                <a:lnTo>
                  <a:pt x="865" y="390"/>
                </a:lnTo>
                <a:lnTo>
                  <a:pt x="865" y="392"/>
                </a:lnTo>
                <a:lnTo>
                  <a:pt x="867" y="390"/>
                </a:lnTo>
                <a:lnTo>
                  <a:pt x="867" y="392"/>
                </a:lnTo>
                <a:lnTo>
                  <a:pt x="868" y="392"/>
                </a:lnTo>
                <a:lnTo>
                  <a:pt x="870" y="392"/>
                </a:lnTo>
                <a:lnTo>
                  <a:pt x="870" y="390"/>
                </a:lnTo>
                <a:lnTo>
                  <a:pt x="870" y="388"/>
                </a:lnTo>
                <a:lnTo>
                  <a:pt x="872" y="388"/>
                </a:lnTo>
                <a:lnTo>
                  <a:pt x="875" y="387"/>
                </a:lnTo>
                <a:lnTo>
                  <a:pt x="875" y="388"/>
                </a:lnTo>
                <a:lnTo>
                  <a:pt x="875" y="390"/>
                </a:lnTo>
                <a:lnTo>
                  <a:pt x="873" y="390"/>
                </a:lnTo>
                <a:lnTo>
                  <a:pt x="873" y="388"/>
                </a:lnTo>
                <a:lnTo>
                  <a:pt x="872" y="388"/>
                </a:lnTo>
                <a:lnTo>
                  <a:pt x="872" y="390"/>
                </a:lnTo>
                <a:lnTo>
                  <a:pt x="870" y="392"/>
                </a:lnTo>
                <a:lnTo>
                  <a:pt x="870" y="393"/>
                </a:lnTo>
                <a:lnTo>
                  <a:pt x="868" y="393"/>
                </a:lnTo>
                <a:lnTo>
                  <a:pt x="868" y="392"/>
                </a:lnTo>
                <a:lnTo>
                  <a:pt x="867" y="393"/>
                </a:lnTo>
                <a:lnTo>
                  <a:pt x="867" y="392"/>
                </a:lnTo>
                <a:lnTo>
                  <a:pt x="865" y="392"/>
                </a:lnTo>
                <a:lnTo>
                  <a:pt x="863" y="393"/>
                </a:lnTo>
                <a:lnTo>
                  <a:pt x="865" y="393"/>
                </a:lnTo>
                <a:lnTo>
                  <a:pt x="865" y="395"/>
                </a:lnTo>
                <a:lnTo>
                  <a:pt x="863" y="395"/>
                </a:lnTo>
                <a:lnTo>
                  <a:pt x="861" y="395"/>
                </a:lnTo>
                <a:lnTo>
                  <a:pt x="861" y="397"/>
                </a:lnTo>
                <a:lnTo>
                  <a:pt x="860" y="397"/>
                </a:lnTo>
                <a:lnTo>
                  <a:pt x="860" y="398"/>
                </a:lnTo>
                <a:lnTo>
                  <a:pt x="860" y="398"/>
                </a:lnTo>
                <a:lnTo>
                  <a:pt x="860" y="400"/>
                </a:lnTo>
                <a:lnTo>
                  <a:pt x="858" y="402"/>
                </a:lnTo>
                <a:lnTo>
                  <a:pt x="860" y="404"/>
                </a:lnTo>
                <a:lnTo>
                  <a:pt x="858" y="404"/>
                </a:lnTo>
                <a:lnTo>
                  <a:pt x="856" y="404"/>
                </a:lnTo>
                <a:lnTo>
                  <a:pt x="855" y="404"/>
                </a:lnTo>
                <a:lnTo>
                  <a:pt x="855" y="405"/>
                </a:lnTo>
                <a:lnTo>
                  <a:pt x="855" y="407"/>
                </a:lnTo>
                <a:lnTo>
                  <a:pt x="855" y="409"/>
                </a:lnTo>
                <a:lnTo>
                  <a:pt x="856" y="409"/>
                </a:lnTo>
                <a:lnTo>
                  <a:pt x="856" y="410"/>
                </a:lnTo>
                <a:lnTo>
                  <a:pt x="858" y="410"/>
                </a:lnTo>
                <a:lnTo>
                  <a:pt x="858" y="409"/>
                </a:lnTo>
                <a:lnTo>
                  <a:pt x="860" y="409"/>
                </a:lnTo>
                <a:lnTo>
                  <a:pt x="860" y="410"/>
                </a:lnTo>
                <a:lnTo>
                  <a:pt x="858" y="410"/>
                </a:lnTo>
                <a:lnTo>
                  <a:pt x="858" y="412"/>
                </a:lnTo>
                <a:lnTo>
                  <a:pt x="860" y="412"/>
                </a:lnTo>
                <a:lnTo>
                  <a:pt x="860" y="414"/>
                </a:lnTo>
                <a:lnTo>
                  <a:pt x="860" y="416"/>
                </a:lnTo>
                <a:lnTo>
                  <a:pt x="861" y="414"/>
                </a:lnTo>
                <a:lnTo>
                  <a:pt x="861" y="416"/>
                </a:lnTo>
                <a:lnTo>
                  <a:pt x="860" y="416"/>
                </a:lnTo>
                <a:lnTo>
                  <a:pt x="860" y="417"/>
                </a:lnTo>
                <a:lnTo>
                  <a:pt x="858" y="417"/>
                </a:lnTo>
                <a:lnTo>
                  <a:pt x="856" y="416"/>
                </a:lnTo>
                <a:lnTo>
                  <a:pt x="855" y="416"/>
                </a:lnTo>
                <a:lnTo>
                  <a:pt x="855" y="414"/>
                </a:lnTo>
                <a:lnTo>
                  <a:pt x="853" y="414"/>
                </a:lnTo>
                <a:lnTo>
                  <a:pt x="853" y="412"/>
                </a:lnTo>
                <a:lnTo>
                  <a:pt x="851" y="412"/>
                </a:lnTo>
                <a:lnTo>
                  <a:pt x="853" y="410"/>
                </a:lnTo>
                <a:lnTo>
                  <a:pt x="851" y="410"/>
                </a:lnTo>
                <a:lnTo>
                  <a:pt x="850" y="409"/>
                </a:lnTo>
                <a:lnTo>
                  <a:pt x="848" y="409"/>
                </a:lnTo>
                <a:lnTo>
                  <a:pt x="848" y="409"/>
                </a:lnTo>
                <a:lnTo>
                  <a:pt x="846" y="410"/>
                </a:lnTo>
                <a:lnTo>
                  <a:pt x="844" y="410"/>
                </a:lnTo>
                <a:lnTo>
                  <a:pt x="844" y="412"/>
                </a:lnTo>
                <a:lnTo>
                  <a:pt x="844" y="414"/>
                </a:lnTo>
                <a:lnTo>
                  <a:pt x="844" y="416"/>
                </a:lnTo>
                <a:lnTo>
                  <a:pt x="846" y="414"/>
                </a:lnTo>
                <a:lnTo>
                  <a:pt x="846" y="416"/>
                </a:lnTo>
                <a:lnTo>
                  <a:pt x="848" y="414"/>
                </a:lnTo>
                <a:lnTo>
                  <a:pt x="848" y="416"/>
                </a:lnTo>
                <a:lnTo>
                  <a:pt x="848" y="414"/>
                </a:lnTo>
                <a:lnTo>
                  <a:pt x="848" y="412"/>
                </a:lnTo>
                <a:lnTo>
                  <a:pt x="848" y="412"/>
                </a:lnTo>
                <a:lnTo>
                  <a:pt x="848" y="414"/>
                </a:lnTo>
                <a:lnTo>
                  <a:pt x="848" y="416"/>
                </a:lnTo>
                <a:lnTo>
                  <a:pt x="848" y="416"/>
                </a:lnTo>
                <a:lnTo>
                  <a:pt x="846" y="416"/>
                </a:lnTo>
                <a:lnTo>
                  <a:pt x="844" y="416"/>
                </a:lnTo>
                <a:lnTo>
                  <a:pt x="844" y="417"/>
                </a:lnTo>
                <a:lnTo>
                  <a:pt x="844" y="419"/>
                </a:lnTo>
                <a:lnTo>
                  <a:pt x="843" y="421"/>
                </a:lnTo>
                <a:lnTo>
                  <a:pt x="844" y="421"/>
                </a:lnTo>
                <a:lnTo>
                  <a:pt x="846" y="419"/>
                </a:lnTo>
                <a:lnTo>
                  <a:pt x="846" y="421"/>
                </a:lnTo>
                <a:lnTo>
                  <a:pt x="846" y="422"/>
                </a:lnTo>
                <a:lnTo>
                  <a:pt x="846" y="424"/>
                </a:lnTo>
                <a:lnTo>
                  <a:pt x="846" y="426"/>
                </a:lnTo>
                <a:lnTo>
                  <a:pt x="848" y="426"/>
                </a:lnTo>
                <a:lnTo>
                  <a:pt x="848" y="424"/>
                </a:lnTo>
                <a:lnTo>
                  <a:pt x="850" y="424"/>
                </a:lnTo>
                <a:lnTo>
                  <a:pt x="850" y="426"/>
                </a:lnTo>
                <a:lnTo>
                  <a:pt x="848" y="426"/>
                </a:lnTo>
                <a:lnTo>
                  <a:pt x="848" y="426"/>
                </a:lnTo>
                <a:lnTo>
                  <a:pt x="848" y="428"/>
                </a:lnTo>
                <a:lnTo>
                  <a:pt x="846" y="428"/>
                </a:lnTo>
                <a:lnTo>
                  <a:pt x="846" y="429"/>
                </a:lnTo>
                <a:lnTo>
                  <a:pt x="848" y="429"/>
                </a:lnTo>
                <a:lnTo>
                  <a:pt x="848" y="431"/>
                </a:lnTo>
                <a:lnTo>
                  <a:pt x="848" y="433"/>
                </a:lnTo>
                <a:lnTo>
                  <a:pt x="848" y="434"/>
                </a:lnTo>
                <a:lnTo>
                  <a:pt x="848" y="436"/>
                </a:lnTo>
                <a:lnTo>
                  <a:pt x="848" y="436"/>
                </a:lnTo>
                <a:lnTo>
                  <a:pt x="848" y="434"/>
                </a:lnTo>
                <a:lnTo>
                  <a:pt x="850" y="434"/>
                </a:lnTo>
                <a:lnTo>
                  <a:pt x="851" y="433"/>
                </a:lnTo>
                <a:lnTo>
                  <a:pt x="851" y="434"/>
                </a:lnTo>
                <a:lnTo>
                  <a:pt x="850" y="434"/>
                </a:lnTo>
                <a:lnTo>
                  <a:pt x="848" y="436"/>
                </a:lnTo>
                <a:lnTo>
                  <a:pt x="848" y="438"/>
                </a:lnTo>
                <a:lnTo>
                  <a:pt x="848" y="440"/>
                </a:lnTo>
                <a:lnTo>
                  <a:pt x="850" y="440"/>
                </a:lnTo>
                <a:lnTo>
                  <a:pt x="850" y="440"/>
                </a:lnTo>
                <a:lnTo>
                  <a:pt x="851" y="440"/>
                </a:lnTo>
                <a:lnTo>
                  <a:pt x="853" y="440"/>
                </a:lnTo>
                <a:lnTo>
                  <a:pt x="855" y="440"/>
                </a:lnTo>
                <a:lnTo>
                  <a:pt x="853" y="441"/>
                </a:lnTo>
                <a:lnTo>
                  <a:pt x="851" y="441"/>
                </a:lnTo>
                <a:lnTo>
                  <a:pt x="851" y="443"/>
                </a:lnTo>
                <a:lnTo>
                  <a:pt x="853" y="445"/>
                </a:lnTo>
                <a:lnTo>
                  <a:pt x="853" y="446"/>
                </a:lnTo>
                <a:lnTo>
                  <a:pt x="855" y="446"/>
                </a:lnTo>
                <a:lnTo>
                  <a:pt x="856" y="448"/>
                </a:lnTo>
                <a:lnTo>
                  <a:pt x="858" y="450"/>
                </a:lnTo>
                <a:lnTo>
                  <a:pt x="860" y="450"/>
                </a:lnTo>
                <a:lnTo>
                  <a:pt x="860" y="451"/>
                </a:lnTo>
                <a:lnTo>
                  <a:pt x="861" y="451"/>
                </a:lnTo>
                <a:lnTo>
                  <a:pt x="861" y="450"/>
                </a:lnTo>
                <a:lnTo>
                  <a:pt x="863" y="450"/>
                </a:lnTo>
                <a:lnTo>
                  <a:pt x="865" y="450"/>
                </a:lnTo>
                <a:lnTo>
                  <a:pt x="865" y="448"/>
                </a:lnTo>
                <a:lnTo>
                  <a:pt x="867" y="446"/>
                </a:lnTo>
                <a:lnTo>
                  <a:pt x="867" y="445"/>
                </a:lnTo>
                <a:lnTo>
                  <a:pt x="865" y="446"/>
                </a:lnTo>
                <a:lnTo>
                  <a:pt x="865" y="445"/>
                </a:lnTo>
                <a:lnTo>
                  <a:pt x="867" y="445"/>
                </a:lnTo>
                <a:lnTo>
                  <a:pt x="868" y="445"/>
                </a:lnTo>
                <a:lnTo>
                  <a:pt x="867" y="443"/>
                </a:lnTo>
                <a:lnTo>
                  <a:pt x="868" y="443"/>
                </a:lnTo>
                <a:lnTo>
                  <a:pt x="870" y="443"/>
                </a:lnTo>
                <a:lnTo>
                  <a:pt x="870" y="441"/>
                </a:lnTo>
                <a:lnTo>
                  <a:pt x="868" y="441"/>
                </a:lnTo>
                <a:lnTo>
                  <a:pt x="867" y="441"/>
                </a:lnTo>
                <a:lnTo>
                  <a:pt x="867" y="440"/>
                </a:lnTo>
                <a:lnTo>
                  <a:pt x="867" y="440"/>
                </a:lnTo>
                <a:lnTo>
                  <a:pt x="867" y="438"/>
                </a:lnTo>
                <a:lnTo>
                  <a:pt x="867" y="436"/>
                </a:lnTo>
                <a:lnTo>
                  <a:pt x="865" y="436"/>
                </a:lnTo>
                <a:lnTo>
                  <a:pt x="863" y="436"/>
                </a:lnTo>
                <a:lnTo>
                  <a:pt x="863" y="434"/>
                </a:lnTo>
                <a:lnTo>
                  <a:pt x="861" y="434"/>
                </a:lnTo>
                <a:lnTo>
                  <a:pt x="863" y="433"/>
                </a:lnTo>
                <a:lnTo>
                  <a:pt x="861" y="433"/>
                </a:lnTo>
                <a:lnTo>
                  <a:pt x="863" y="431"/>
                </a:lnTo>
                <a:lnTo>
                  <a:pt x="865" y="429"/>
                </a:lnTo>
                <a:lnTo>
                  <a:pt x="863" y="426"/>
                </a:lnTo>
                <a:lnTo>
                  <a:pt x="865" y="426"/>
                </a:lnTo>
                <a:lnTo>
                  <a:pt x="865" y="424"/>
                </a:lnTo>
                <a:lnTo>
                  <a:pt x="865" y="422"/>
                </a:lnTo>
                <a:lnTo>
                  <a:pt x="865" y="421"/>
                </a:lnTo>
                <a:lnTo>
                  <a:pt x="867" y="421"/>
                </a:lnTo>
                <a:lnTo>
                  <a:pt x="868" y="421"/>
                </a:lnTo>
                <a:lnTo>
                  <a:pt x="868" y="419"/>
                </a:lnTo>
                <a:lnTo>
                  <a:pt x="867" y="419"/>
                </a:lnTo>
                <a:lnTo>
                  <a:pt x="865" y="419"/>
                </a:lnTo>
                <a:lnTo>
                  <a:pt x="865" y="417"/>
                </a:lnTo>
                <a:lnTo>
                  <a:pt x="867" y="417"/>
                </a:lnTo>
                <a:lnTo>
                  <a:pt x="867" y="416"/>
                </a:lnTo>
                <a:lnTo>
                  <a:pt x="868" y="416"/>
                </a:lnTo>
                <a:lnTo>
                  <a:pt x="868" y="414"/>
                </a:lnTo>
                <a:lnTo>
                  <a:pt x="868" y="412"/>
                </a:lnTo>
                <a:lnTo>
                  <a:pt x="870" y="412"/>
                </a:lnTo>
                <a:lnTo>
                  <a:pt x="870" y="410"/>
                </a:lnTo>
                <a:lnTo>
                  <a:pt x="872" y="410"/>
                </a:lnTo>
                <a:lnTo>
                  <a:pt x="872" y="409"/>
                </a:lnTo>
                <a:lnTo>
                  <a:pt x="873" y="409"/>
                </a:lnTo>
                <a:lnTo>
                  <a:pt x="873" y="410"/>
                </a:lnTo>
                <a:lnTo>
                  <a:pt x="872" y="410"/>
                </a:lnTo>
                <a:lnTo>
                  <a:pt x="872" y="412"/>
                </a:lnTo>
                <a:lnTo>
                  <a:pt x="870" y="412"/>
                </a:lnTo>
                <a:lnTo>
                  <a:pt x="870" y="414"/>
                </a:lnTo>
                <a:lnTo>
                  <a:pt x="870" y="416"/>
                </a:lnTo>
                <a:lnTo>
                  <a:pt x="868" y="416"/>
                </a:lnTo>
                <a:lnTo>
                  <a:pt x="868" y="417"/>
                </a:lnTo>
                <a:lnTo>
                  <a:pt x="870" y="417"/>
                </a:lnTo>
                <a:lnTo>
                  <a:pt x="872" y="417"/>
                </a:lnTo>
                <a:lnTo>
                  <a:pt x="872" y="419"/>
                </a:lnTo>
                <a:lnTo>
                  <a:pt x="872" y="421"/>
                </a:lnTo>
                <a:lnTo>
                  <a:pt x="873" y="421"/>
                </a:lnTo>
                <a:lnTo>
                  <a:pt x="873" y="419"/>
                </a:lnTo>
                <a:lnTo>
                  <a:pt x="875" y="419"/>
                </a:lnTo>
                <a:lnTo>
                  <a:pt x="873" y="421"/>
                </a:lnTo>
                <a:lnTo>
                  <a:pt x="873" y="422"/>
                </a:lnTo>
                <a:lnTo>
                  <a:pt x="872" y="422"/>
                </a:lnTo>
                <a:lnTo>
                  <a:pt x="872" y="424"/>
                </a:lnTo>
                <a:lnTo>
                  <a:pt x="870" y="424"/>
                </a:lnTo>
                <a:lnTo>
                  <a:pt x="870" y="426"/>
                </a:lnTo>
                <a:lnTo>
                  <a:pt x="868" y="426"/>
                </a:lnTo>
                <a:lnTo>
                  <a:pt x="868" y="428"/>
                </a:lnTo>
                <a:lnTo>
                  <a:pt x="868" y="429"/>
                </a:lnTo>
                <a:lnTo>
                  <a:pt x="870" y="429"/>
                </a:lnTo>
                <a:lnTo>
                  <a:pt x="872" y="429"/>
                </a:lnTo>
                <a:lnTo>
                  <a:pt x="872" y="431"/>
                </a:lnTo>
                <a:lnTo>
                  <a:pt x="873" y="429"/>
                </a:lnTo>
                <a:lnTo>
                  <a:pt x="873" y="431"/>
                </a:lnTo>
                <a:lnTo>
                  <a:pt x="872" y="431"/>
                </a:lnTo>
                <a:lnTo>
                  <a:pt x="872" y="433"/>
                </a:lnTo>
                <a:lnTo>
                  <a:pt x="873" y="433"/>
                </a:lnTo>
                <a:lnTo>
                  <a:pt x="873" y="434"/>
                </a:lnTo>
                <a:lnTo>
                  <a:pt x="872" y="434"/>
                </a:lnTo>
                <a:lnTo>
                  <a:pt x="873" y="436"/>
                </a:lnTo>
                <a:lnTo>
                  <a:pt x="875" y="434"/>
                </a:lnTo>
                <a:lnTo>
                  <a:pt x="875" y="436"/>
                </a:lnTo>
                <a:lnTo>
                  <a:pt x="877" y="434"/>
                </a:lnTo>
                <a:lnTo>
                  <a:pt x="877" y="436"/>
                </a:lnTo>
                <a:lnTo>
                  <a:pt x="875" y="436"/>
                </a:lnTo>
                <a:lnTo>
                  <a:pt x="873" y="436"/>
                </a:lnTo>
                <a:lnTo>
                  <a:pt x="873" y="438"/>
                </a:lnTo>
                <a:lnTo>
                  <a:pt x="875" y="438"/>
                </a:lnTo>
                <a:lnTo>
                  <a:pt x="875" y="440"/>
                </a:lnTo>
                <a:lnTo>
                  <a:pt x="873" y="440"/>
                </a:lnTo>
                <a:lnTo>
                  <a:pt x="873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3"/>
                </a:lnTo>
                <a:lnTo>
                  <a:pt x="875" y="445"/>
                </a:lnTo>
                <a:lnTo>
                  <a:pt x="875" y="446"/>
                </a:lnTo>
                <a:lnTo>
                  <a:pt x="875" y="448"/>
                </a:lnTo>
                <a:lnTo>
                  <a:pt x="873" y="448"/>
                </a:lnTo>
                <a:lnTo>
                  <a:pt x="873" y="450"/>
                </a:lnTo>
                <a:lnTo>
                  <a:pt x="872" y="450"/>
                </a:lnTo>
                <a:lnTo>
                  <a:pt x="872" y="451"/>
                </a:lnTo>
                <a:lnTo>
                  <a:pt x="872" y="453"/>
                </a:lnTo>
                <a:lnTo>
                  <a:pt x="872" y="455"/>
                </a:lnTo>
                <a:lnTo>
                  <a:pt x="870" y="455"/>
                </a:lnTo>
                <a:lnTo>
                  <a:pt x="868" y="455"/>
                </a:lnTo>
                <a:lnTo>
                  <a:pt x="870" y="457"/>
                </a:lnTo>
                <a:lnTo>
                  <a:pt x="870" y="458"/>
                </a:lnTo>
                <a:lnTo>
                  <a:pt x="868" y="458"/>
                </a:lnTo>
                <a:lnTo>
                  <a:pt x="868" y="460"/>
                </a:lnTo>
                <a:lnTo>
                  <a:pt x="867" y="460"/>
                </a:lnTo>
                <a:lnTo>
                  <a:pt x="867" y="462"/>
                </a:lnTo>
                <a:lnTo>
                  <a:pt x="865" y="462"/>
                </a:lnTo>
                <a:lnTo>
                  <a:pt x="865" y="463"/>
                </a:lnTo>
                <a:lnTo>
                  <a:pt x="863" y="463"/>
                </a:lnTo>
                <a:lnTo>
                  <a:pt x="863" y="465"/>
                </a:lnTo>
                <a:lnTo>
                  <a:pt x="863" y="467"/>
                </a:lnTo>
                <a:lnTo>
                  <a:pt x="861" y="467"/>
                </a:lnTo>
                <a:lnTo>
                  <a:pt x="861" y="469"/>
                </a:lnTo>
                <a:lnTo>
                  <a:pt x="860" y="469"/>
                </a:lnTo>
                <a:lnTo>
                  <a:pt x="860" y="467"/>
                </a:lnTo>
                <a:lnTo>
                  <a:pt x="861" y="465"/>
                </a:lnTo>
                <a:lnTo>
                  <a:pt x="863" y="465"/>
                </a:lnTo>
                <a:lnTo>
                  <a:pt x="861" y="463"/>
                </a:lnTo>
                <a:lnTo>
                  <a:pt x="863" y="463"/>
                </a:lnTo>
                <a:lnTo>
                  <a:pt x="863" y="462"/>
                </a:lnTo>
                <a:lnTo>
                  <a:pt x="861" y="462"/>
                </a:lnTo>
                <a:lnTo>
                  <a:pt x="863" y="460"/>
                </a:lnTo>
                <a:lnTo>
                  <a:pt x="863" y="462"/>
                </a:lnTo>
                <a:lnTo>
                  <a:pt x="865" y="462"/>
                </a:lnTo>
                <a:lnTo>
                  <a:pt x="865" y="460"/>
                </a:lnTo>
                <a:lnTo>
                  <a:pt x="867" y="458"/>
                </a:lnTo>
                <a:lnTo>
                  <a:pt x="865" y="458"/>
                </a:lnTo>
                <a:lnTo>
                  <a:pt x="865" y="457"/>
                </a:lnTo>
                <a:lnTo>
                  <a:pt x="865" y="455"/>
                </a:lnTo>
                <a:lnTo>
                  <a:pt x="863" y="455"/>
                </a:lnTo>
                <a:lnTo>
                  <a:pt x="863" y="453"/>
                </a:lnTo>
                <a:lnTo>
                  <a:pt x="861" y="455"/>
                </a:lnTo>
                <a:lnTo>
                  <a:pt x="860" y="455"/>
                </a:lnTo>
                <a:lnTo>
                  <a:pt x="860" y="453"/>
                </a:lnTo>
                <a:lnTo>
                  <a:pt x="858" y="453"/>
                </a:lnTo>
                <a:lnTo>
                  <a:pt x="856" y="453"/>
                </a:lnTo>
                <a:lnTo>
                  <a:pt x="855" y="453"/>
                </a:lnTo>
                <a:lnTo>
                  <a:pt x="855" y="451"/>
                </a:lnTo>
                <a:lnTo>
                  <a:pt x="853" y="451"/>
                </a:lnTo>
                <a:lnTo>
                  <a:pt x="853" y="450"/>
                </a:lnTo>
                <a:lnTo>
                  <a:pt x="851" y="450"/>
                </a:lnTo>
                <a:lnTo>
                  <a:pt x="850" y="450"/>
                </a:lnTo>
                <a:lnTo>
                  <a:pt x="850" y="451"/>
                </a:lnTo>
                <a:lnTo>
                  <a:pt x="848" y="451"/>
                </a:lnTo>
                <a:lnTo>
                  <a:pt x="848" y="453"/>
                </a:lnTo>
                <a:lnTo>
                  <a:pt x="848" y="455"/>
                </a:lnTo>
                <a:lnTo>
                  <a:pt x="848" y="455"/>
                </a:lnTo>
                <a:lnTo>
                  <a:pt x="848" y="457"/>
                </a:lnTo>
                <a:lnTo>
                  <a:pt x="848" y="458"/>
                </a:lnTo>
                <a:lnTo>
                  <a:pt x="848" y="460"/>
                </a:lnTo>
                <a:lnTo>
                  <a:pt x="848" y="462"/>
                </a:lnTo>
                <a:lnTo>
                  <a:pt x="846" y="462"/>
                </a:lnTo>
                <a:lnTo>
                  <a:pt x="846" y="463"/>
                </a:lnTo>
                <a:lnTo>
                  <a:pt x="844" y="465"/>
                </a:lnTo>
                <a:lnTo>
                  <a:pt x="844" y="467"/>
                </a:lnTo>
                <a:lnTo>
                  <a:pt x="844" y="469"/>
                </a:lnTo>
                <a:lnTo>
                  <a:pt x="843" y="470"/>
                </a:lnTo>
                <a:lnTo>
                  <a:pt x="844" y="470"/>
                </a:lnTo>
                <a:lnTo>
                  <a:pt x="844" y="472"/>
                </a:lnTo>
                <a:lnTo>
                  <a:pt x="843" y="472"/>
                </a:lnTo>
                <a:lnTo>
                  <a:pt x="841" y="472"/>
                </a:lnTo>
                <a:lnTo>
                  <a:pt x="841" y="474"/>
                </a:lnTo>
                <a:lnTo>
                  <a:pt x="841" y="475"/>
                </a:lnTo>
                <a:lnTo>
                  <a:pt x="841" y="477"/>
                </a:lnTo>
                <a:lnTo>
                  <a:pt x="841" y="479"/>
                </a:lnTo>
                <a:lnTo>
                  <a:pt x="839" y="479"/>
                </a:lnTo>
                <a:lnTo>
                  <a:pt x="838" y="481"/>
                </a:lnTo>
                <a:lnTo>
                  <a:pt x="836" y="481"/>
                </a:lnTo>
                <a:lnTo>
                  <a:pt x="838" y="481"/>
                </a:lnTo>
                <a:lnTo>
                  <a:pt x="839" y="481"/>
                </a:lnTo>
                <a:lnTo>
                  <a:pt x="841" y="481"/>
                </a:lnTo>
                <a:lnTo>
                  <a:pt x="841" y="482"/>
                </a:lnTo>
                <a:lnTo>
                  <a:pt x="843" y="482"/>
                </a:lnTo>
                <a:lnTo>
                  <a:pt x="843" y="484"/>
                </a:lnTo>
                <a:lnTo>
                  <a:pt x="841" y="484"/>
                </a:lnTo>
                <a:lnTo>
                  <a:pt x="841" y="482"/>
                </a:lnTo>
                <a:lnTo>
                  <a:pt x="839" y="482"/>
                </a:lnTo>
                <a:lnTo>
                  <a:pt x="838" y="482"/>
                </a:lnTo>
                <a:lnTo>
                  <a:pt x="836" y="484"/>
                </a:lnTo>
                <a:lnTo>
                  <a:pt x="834" y="484"/>
                </a:lnTo>
                <a:lnTo>
                  <a:pt x="834" y="486"/>
                </a:lnTo>
                <a:lnTo>
                  <a:pt x="832" y="486"/>
                </a:lnTo>
                <a:lnTo>
                  <a:pt x="832" y="487"/>
                </a:lnTo>
                <a:lnTo>
                  <a:pt x="831" y="487"/>
                </a:lnTo>
                <a:lnTo>
                  <a:pt x="831" y="489"/>
                </a:lnTo>
                <a:lnTo>
                  <a:pt x="831" y="491"/>
                </a:lnTo>
                <a:lnTo>
                  <a:pt x="829" y="493"/>
                </a:lnTo>
                <a:lnTo>
                  <a:pt x="827" y="493"/>
                </a:lnTo>
                <a:lnTo>
                  <a:pt x="827" y="494"/>
                </a:lnTo>
                <a:lnTo>
                  <a:pt x="827" y="496"/>
                </a:lnTo>
                <a:lnTo>
                  <a:pt x="826" y="496"/>
                </a:lnTo>
                <a:lnTo>
                  <a:pt x="826" y="498"/>
                </a:lnTo>
                <a:lnTo>
                  <a:pt x="824" y="498"/>
                </a:lnTo>
                <a:lnTo>
                  <a:pt x="824" y="499"/>
                </a:lnTo>
                <a:lnTo>
                  <a:pt x="822" y="501"/>
                </a:lnTo>
                <a:lnTo>
                  <a:pt x="822" y="503"/>
                </a:lnTo>
                <a:lnTo>
                  <a:pt x="820" y="503"/>
                </a:lnTo>
                <a:lnTo>
                  <a:pt x="820" y="505"/>
                </a:lnTo>
                <a:lnTo>
                  <a:pt x="819" y="505"/>
                </a:lnTo>
                <a:lnTo>
                  <a:pt x="819" y="506"/>
                </a:lnTo>
                <a:lnTo>
                  <a:pt x="817" y="508"/>
                </a:lnTo>
                <a:lnTo>
                  <a:pt x="817" y="510"/>
                </a:lnTo>
                <a:lnTo>
                  <a:pt x="815" y="510"/>
                </a:lnTo>
                <a:lnTo>
                  <a:pt x="815" y="511"/>
                </a:lnTo>
                <a:lnTo>
                  <a:pt x="814" y="511"/>
                </a:lnTo>
                <a:lnTo>
                  <a:pt x="814" y="513"/>
                </a:lnTo>
                <a:lnTo>
                  <a:pt x="814" y="515"/>
                </a:lnTo>
                <a:lnTo>
                  <a:pt x="812" y="515"/>
                </a:lnTo>
                <a:lnTo>
                  <a:pt x="812" y="516"/>
                </a:lnTo>
                <a:lnTo>
                  <a:pt x="810" y="516"/>
                </a:lnTo>
                <a:lnTo>
                  <a:pt x="810" y="518"/>
                </a:lnTo>
                <a:lnTo>
                  <a:pt x="808" y="520"/>
                </a:lnTo>
                <a:lnTo>
                  <a:pt x="807" y="522"/>
                </a:lnTo>
                <a:lnTo>
                  <a:pt x="807" y="522"/>
                </a:lnTo>
                <a:lnTo>
                  <a:pt x="807" y="523"/>
                </a:lnTo>
                <a:lnTo>
                  <a:pt x="805" y="523"/>
                </a:lnTo>
                <a:lnTo>
                  <a:pt x="803" y="525"/>
                </a:lnTo>
                <a:lnTo>
                  <a:pt x="802" y="527"/>
                </a:lnTo>
                <a:lnTo>
                  <a:pt x="802" y="528"/>
                </a:lnTo>
                <a:lnTo>
                  <a:pt x="800" y="528"/>
                </a:lnTo>
                <a:lnTo>
                  <a:pt x="800" y="530"/>
                </a:lnTo>
                <a:lnTo>
                  <a:pt x="798" y="532"/>
                </a:lnTo>
                <a:lnTo>
                  <a:pt x="797" y="534"/>
                </a:lnTo>
                <a:lnTo>
                  <a:pt x="798" y="534"/>
                </a:lnTo>
                <a:lnTo>
                  <a:pt x="797" y="535"/>
                </a:lnTo>
                <a:lnTo>
                  <a:pt x="797" y="537"/>
                </a:lnTo>
                <a:lnTo>
                  <a:pt x="795" y="537"/>
                </a:lnTo>
                <a:lnTo>
                  <a:pt x="795" y="539"/>
                </a:lnTo>
                <a:lnTo>
                  <a:pt x="795" y="540"/>
                </a:lnTo>
                <a:lnTo>
                  <a:pt x="793" y="540"/>
                </a:lnTo>
                <a:lnTo>
                  <a:pt x="793" y="542"/>
                </a:lnTo>
                <a:lnTo>
                  <a:pt x="793" y="544"/>
                </a:lnTo>
                <a:lnTo>
                  <a:pt x="793" y="546"/>
                </a:lnTo>
                <a:lnTo>
                  <a:pt x="791" y="547"/>
                </a:lnTo>
                <a:lnTo>
                  <a:pt x="791" y="549"/>
                </a:lnTo>
                <a:lnTo>
                  <a:pt x="791" y="551"/>
                </a:lnTo>
                <a:lnTo>
                  <a:pt x="790" y="551"/>
                </a:lnTo>
                <a:lnTo>
                  <a:pt x="790" y="552"/>
                </a:lnTo>
                <a:lnTo>
                  <a:pt x="790" y="554"/>
                </a:lnTo>
                <a:lnTo>
                  <a:pt x="788" y="554"/>
                </a:lnTo>
                <a:lnTo>
                  <a:pt x="788" y="556"/>
                </a:lnTo>
                <a:lnTo>
                  <a:pt x="786" y="558"/>
                </a:lnTo>
                <a:lnTo>
                  <a:pt x="786" y="559"/>
                </a:lnTo>
                <a:lnTo>
                  <a:pt x="785" y="559"/>
                </a:lnTo>
                <a:lnTo>
                  <a:pt x="785" y="561"/>
                </a:lnTo>
                <a:lnTo>
                  <a:pt x="785" y="563"/>
                </a:lnTo>
                <a:lnTo>
                  <a:pt x="783" y="563"/>
                </a:lnTo>
                <a:lnTo>
                  <a:pt x="781" y="563"/>
                </a:lnTo>
                <a:lnTo>
                  <a:pt x="779" y="564"/>
                </a:lnTo>
                <a:lnTo>
                  <a:pt x="778" y="566"/>
                </a:lnTo>
                <a:lnTo>
                  <a:pt x="778" y="568"/>
                </a:lnTo>
                <a:lnTo>
                  <a:pt x="776" y="568"/>
                </a:lnTo>
                <a:lnTo>
                  <a:pt x="776" y="569"/>
                </a:lnTo>
                <a:lnTo>
                  <a:pt x="776" y="571"/>
                </a:lnTo>
                <a:lnTo>
                  <a:pt x="776" y="573"/>
                </a:lnTo>
                <a:lnTo>
                  <a:pt x="776" y="575"/>
                </a:lnTo>
                <a:lnTo>
                  <a:pt x="776" y="576"/>
                </a:lnTo>
                <a:lnTo>
                  <a:pt x="776" y="578"/>
                </a:lnTo>
                <a:lnTo>
                  <a:pt x="776" y="580"/>
                </a:lnTo>
                <a:lnTo>
                  <a:pt x="776" y="581"/>
                </a:lnTo>
                <a:lnTo>
                  <a:pt x="774" y="581"/>
                </a:lnTo>
                <a:lnTo>
                  <a:pt x="774" y="583"/>
                </a:lnTo>
                <a:lnTo>
                  <a:pt x="773" y="585"/>
                </a:lnTo>
                <a:lnTo>
                  <a:pt x="773" y="587"/>
                </a:lnTo>
                <a:lnTo>
                  <a:pt x="773" y="588"/>
                </a:lnTo>
                <a:lnTo>
                  <a:pt x="771" y="588"/>
                </a:lnTo>
                <a:lnTo>
                  <a:pt x="771" y="590"/>
                </a:lnTo>
                <a:lnTo>
                  <a:pt x="771" y="592"/>
                </a:lnTo>
                <a:lnTo>
                  <a:pt x="769" y="592"/>
                </a:lnTo>
                <a:lnTo>
                  <a:pt x="769" y="593"/>
                </a:lnTo>
                <a:lnTo>
                  <a:pt x="771" y="593"/>
                </a:lnTo>
                <a:lnTo>
                  <a:pt x="771" y="595"/>
                </a:lnTo>
                <a:lnTo>
                  <a:pt x="771" y="597"/>
                </a:lnTo>
                <a:lnTo>
                  <a:pt x="771" y="599"/>
                </a:lnTo>
                <a:lnTo>
                  <a:pt x="773" y="600"/>
                </a:lnTo>
                <a:lnTo>
                  <a:pt x="773" y="602"/>
                </a:lnTo>
                <a:lnTo>
                  <a:pt x="773" y="604"/>
                </a:lnTo>
                <a:lnTo>
                  <a:pt x="773" y="604"/>
                </a:lnTo>
                <a:lnTo>
                  <a:pt x="771" y="604"/>
                </a:lnTo>
                <a:lnTo>
                  <a:pt x="769" y="605"/>
                </a:lnTo>
                <a:lnTo>
                  <a:pt x="771" y="605"/>
                </a:lnTo>
                <a:lnTo>
                  <a:pt x="771" y="607"/>
                </a:lnTo>
                <a:lnTo>
                  <a:pt x="773" y="607"/>
                </a:lnTo>
                <a:lnTo>
                  <a:pt x="773" y="609"/>
                </a:lnTo>
                <a:lnTo>
                  <a:pt x="773" y="611"/>
                </a:lnTo>
                <a:lnTo>
                  <a:pt x="774" y="611"/>
                </a:lnTo>
                <a:lnTo>
                  <a:pt x="776" y="612"/>
                </a:lnTo>
                <a:lnTo>
                  <a:pt x="774" y="612"/>
                </a:lnTo>
                <a:lnTo>
                  <a:pt x="774" y="614"/>
                </a:lnTo>
                <a:lnTo>
                  <a:pt x="773" y="614"/>
                </a:lnTo>
                <a:lnTo>
                  <a:pt x="773" y="612"/>
                </a:lnTo>
                <a:lnTo>
                  <a:pt x="771" y="612"/>
                </a:lnTo>
                <a:lnTo>
                  <a:pt x="771" y="614"/>
                </a:lnTo>
                <a:lnTo>
                  <a:pt x="771" y="616"/>
                </a:lnTo>
                <a:lnTo>
                  <a:pt x="771" y="617"/>
                </a:lnTo>
                <a:lnTo>
                  <a:pt x="769" y="617"/>
                </a:lnTo>
                <a:lnTo>
                  <a:pt x="769" y="619"/>
                </a:lnTo>
                <a:lnTo>
                  <a:pt x="769" y="621"/>
                </a:lnTo>
                <a:lnTo>
                  <a:pt x="769" y="623"/>
                </a:lnTo>
                <a:lnTo>
                  <a:pt x="771" y="623"/>
                </a:lnTo>
                <a:lnTo>
                  <a:pt x="771" y="624"/>
                </a:lnTo>
                <a:lnTo>
                  <a:pt x="773" y="623"/>
                </a:lnTo>
                <a:lnTo>
                  <a:pt x="773" y="624"/>
                </a:lnTo>
                <a:lnTo>
                  <a:pt x="773" y="626"/>
                </a:lnTo>
                <a:lnTo>
                  <a:pt x="771" y="628"/>
                </a:lnTo>
                <a:lnTo>
                  <a:pt x="771" y="629"/>
                </a:lnTo>
                <a:lnTo>
                  <a:pt x="769" y="629"/>
                </a:lnTo>
                <a:lnTo>
                  <a:pt x="769" y="631"/>
                </a:lnTo>
                <a:lnTo>
                  <a:pt x="767" y="631"/>
                </a:lnTo>
                <a:lnTo>
                  <a:pt x="767" y="633"/>
                </a:lnTo>
                <a:lnTo>
                  <a:pt x="767" y="634"/>
                </a:lnTo>
                <a:lnTo>
                  <a:pt x="767" y="636"/>
                </a:lnTo>
                <a:lnTo>
                  <a:pt x="769" y="636"/>
                </a:lnTo>
                <a:lnTo>
                  <a:pt x="769" y="638"/>
                </a:lnTo>
                <a:lnTo>
                  <a:pt x="769" y="640"/>
                </a:lnTo>
                <a:lnTo>
                  <a:pt x="769" y="641"/>
                </a:lnTo>
                <a:lnTo>
                  <a:pt x="769" y="643"/>
                </a:lnTo>
                <a:lnTo>
                  <a:pt x="769" y="645"/>
                </a:lnTo>
                <a:lnTo>
                  <a:pt x="769" y="645"/>
                </a:lnTo>
                <a:lnTo>
                  <a:pt x="769" y="646"/>
                </a:lnTo>
                <a:lnTo>
                  <a:pt x="771" y="646"/>
                </a:lnTo>
                <a:lnTo>
                  <a:pt x="771" y="648"/>
                </a:lnTo>
                <a:lnTo>
                  <a:pt x="769" y="650"/>
                </a:lnTo>
                <a:lnTo>
                  <a:pt x="769" y="652"/>
                </a:lnTo>
                <a:lnTo>
                  <a:pt x="771" y="652"/>
                </a:lnTo>
                <a:lnTo>
                  <a:pt x="771" y="653"/>
                </a:lnTo>
                <a:lnTo>
                  <a:pt x="771" y="655"/>
                </a:lnTo>
                <a:lnTo>
                  <a:pt x="769" y="655"/>
                </a:lnTo>
                <a:lnTo>
                  <a:pt x="769" y="657"/>
                </a:lnTo>
                <a:lnTo>
                  <a:pt x="769" y="658"/>
                </a:lnTo>
                <a:lnTo>
                  <a:pt x="767" y="660"/>
                </a:lnTo>
                <a:lnTo>
                  <a:pt x="767" y="662"/>
                </a:lnTo>
                <a:lnTo>
                  <a:pt x="767" y="664"/>
                </a:lnTo>
                <a:lnTo>
                  <a:pt x="769" y="664"/>
                </a:lnTo>
                <a:lnTo>
                  <a:pt x="771" y="664"/>
                </a:lnTo>
                <a:lnTo>
                  <a:pt x="773" y="664"/>
                </a:lnTo>
                <a:lnTo>
                  <a:pt x="774" y="664"/>
                </a:lnTo>
                <a:lnTo>
                  <a:pt x="776" y="664"/>
                </a:lnTo>
                <a:lnTo>
                  <a:pt x="776" y="665"/>
                </a:lnTo>
                <a:lnTo>
                  <a:pt x="778" y="664"/>
                </a:lnTo>
                <a:lnTo>
                  <a:pt x="778" y="665"/>
                </a:lnTo>
                <a:lnTo>
                  <a:pt x="779" y="665"/>
                </a:lnTo>
                <a:lnTo>
                  <a:pt x="779" y="667"/>
                </a:lnTo>
                <a:lnTo>
                  <a:pt x="779" y="669"/>
                </a:lnTo>
                <a:lnTo>
                  <a:pt x="779" y="670"/>
                </a:lnTo>
                <a:lnTo>
                  <a:pt x="781" y="670"/>
                </a:lnTo>
                <a:lnTo>
                  <a:pt x="783" y="670"/>
                </a:lnTo>
                <a:lnTo>
                  <a:pt x="783" y="672"/>
                </a:lnTo>
                <a:lnTo>
                  <a:pt x="785" y="672"/>
                </a:lnTo>
                <a:lnTo>
                  <a:pt x="786" y="672"/>
                </a:lnTo>
                <a:lnTo>
                  <a:pt x="786" y="674"/>
                </a:lnTo>
                <a:lnTo>
                  <a:pt x="786" y="676"/>
                </a:lnTo>
                <a:lnTo>
                  <a:pt x="788" y="676"/>
                </a:lnTo>
                <a:lnTo>
                  <a:pt x="788" y="677"/>
                </a:lnTo>
                <a:lnTo>
                  <a:pt x="790" y="679"/>
                </a:lnTo>
                <a:lnTo>
                  <a:pt x="791" y="681"/>
                </a:lnTo>
                <a:lnTo>
                  <a:pt x="791" y="682"/>
                </a:lnTo>
                <a:lnTo>
                  <a:pt x="793" y="684"/>
                </a:lnTo>
                <a:lnTo>
                  <a:pt x="793" y="686"/>
                </a:lnTo>
                <a:lnTo>
                  <a:pt x="793" y="688"/>
                </a:lnTo>
                <a:lnTo>
                  <a:pt x="793" y="688"/>
                </a:lnTo>
                <a:lnTo>
                  <a:pt x="791" y="689"/>
                </a:lnTo>
                <a:lnTo>
                  <a:pt x="791" y="691"/>
                </a:lnTo>
                <a:lnTo>
                  <a:pt x="791" y="693"/>
                </a:lnTo>
                <a:lnTo>
                  <a:pt x="791" y="694"/>
                </a:lnTo>
                <a:lnTo>
                  <a:pt x="791" y="696"/>
                </a:lnTo>
                <a:lnTo>
                  <a:pt x="790" y="696"/>
                </a:lnTo>
                <a:lnTo>
                  <a:pt x="790" y="698"/>
                </a:lnTo>
                <a:lnTo>
                  <a:pt x="790" y="699"/>
                </a:lnTo>
                <a:lnTo>
                  <a:pt x="791" y="699"/>
                </a:lnTo>
                <a:lnTo>
                  <a:pt x="791" y="701"/>
                </a:lnTo>
                <a:lnTo>
                  <a:pt x="790" y="703"/>
                </a:lnTo>
                <a:lnTo>
                  <a:pt x="790" y="705"/>
                </a:lnTo>
                <a:lnTo>
                  <a:pt x="791" y="705"/>
                </a:lnTo>
                <a:lnTo>
                  <a:pt x="791" y="706"/>
                </a:lnTo>
                <a:lnTo>
                  <a:pt x="791" y="708"/>
                </a:lnTo>
                <a:lnTo>
                  <a:pt x="790" y="708"/>
                </a:lnTo>
                <a:lnTo>
                  <a:pt x="790" y="710"/>
                </a:lnTo>
                <a:lnTo>
                  <a:pt x="790" y="711"/>
                </a:lnTo>
                <a:lnTo>
                  <a:pt x="790" y="713"/>
                </a:lnTo>
                <a:lnTo>
                  <a:pt x="790" y="715"/>
                </a:lnTo>
                <a:lnTo>
                  <a:pt x="791" y="717"/>
                </a:lnTo>
                <a:lnTo>
                  <a:pt x="791" y="718"/>
                </a:lnTo>
                <a:lnTo>
                  <a:pt x="790" y="718"/>
                </a:lnTo>
                <a:lnTo>
                  <a:pt x="790" y="720"/>
                </a:lnTo>
                <a:lnTo>
                  <a:pt x="790" y="722"/>
                </a:lnTo>
                <a:lnTo>
                  <a:pt x="791" y="722"/>
                </a:lnTo>
                <a:lnTo>
                  <a:pt x="791" y="723"/>
                </a:lnTo>
                <a:lnTo>
                  <a:pt x="791" y="725"/>
                </a:lnTo>
                <a:lnTo>
                  <a:pt x="790" y="727"/>
                </a:lnTo>
                <a:lnTo>
                  <a:pt x="790" y="729"/>
                </a:lnTo>
                <a:lnTo>
                  <a:pt x="790" y="729"/>
                </a:lnTo>
                <a:lnTo>
                  <a:pt x="791" y="729"/>
                </a:lnTo>
                <a:lnTo>
                  <a:pt x="791" y="730"/>
                </a:lnTo>
                <a:lnTo>
                  <a:pt x="790" y="732"/>
                </a:lnTo>
                <a:lnTo>
                  <a:pt x="790" y="734"/>
                </a:lnTo>
                <a:lnTo>
                  <a:pt x="790" y="735"/>
                </a:lnTo>
                <a:lnTo>
                  <a:pt x="790" y="737"/>
                </a:lnTo>
                <a:lnTo>
                  <a:pt x="790" y="739"/>
                </a:lnTo>
                <a:lnTo>
                  <a:pt x="790" y="741"/>
                </a:lnTo>
                <a:lnTo>
                  <a:pt x="791" y="741"/>
                </a:lnTo>
                <a:lnTo>
                  <a:pt x="791" y="742"/>
                </a:lnTo>
                <a:lnTo>
                  <a:pt x="793" y="744"/>
                </a:lnTo>
                <a:lnTo>
                  <a:pt x="795" y="746"/>
                </a:lnTo>
                <a:lnTo>
                  <a:pt x="795" y="747"/>
                </a:lnTo>
                <a:lnTo>
                  <a:pt x="797" y="749"/>
                </a:lnTo>
                <a:lnTo>
                  <a:pt x="797" y="751"/>
                </a:lnTo>
                <a:lnTo>
                  <a:pt x="797" y="752"/>
                </a:lnTo>
                <a:lnTo>
                  <a:pt x="798" y="752"/>
                </a:lnTo>
                <a:lnTo>
                  <a:pt x="798" y="754"/>
                </a:lnTo>
                <a:lnTo>
                  <a:pt x="798" y="756"/>
                </a:lnTo>
                <a:lnTo>
                  <a:pt x="798" y="758"/>
                </a:lnTo>
                <a:lnTo>
                  <a:pt x="800" y="758"/>
                </a:lnTo>
                <a:lnTo>
                  <a:pt x="800" y="759"/>
                </a:lnTo>
                <a:lnTo>
                  <a:pt x="800" y="761"/>
                </a:lnTo>
                <a:lnTo>
                  <a:pt x="798" y="763"/>
                </a:lnTo>
                <a:lnTo>
                  <a:pt x="798" y="764"/>
                </a:lnTo>
                <a:lnTo>
                  <a:pt x="798" y="766"/>
                </a:lnTo>
                <a:lnTo>
                  <a:pt x="797" y="766"/>
                </a:lnTo>
                <a:lnTo>
                  <a:pt x="797" y="768"/>
                </a:lnTo>
                <a:lnTo>
                  <a:pt x="795" y="768"/>
                </a:lnTo>
                <a:lnTo>
                  <a:pt x="795" y="770"/>
                </a:lnTo>
                <a:lnTo>
                  <a:pt x="795" y="770"/>
                </a:lnTo>
                <a:lnTo>
                  <a:pt x="795" y="771"/>
                </a:lnTo>
                <a:lnTo>
                  <a:pt x="793" y="771"/>
                </a:lnTo>
                <a:lnTo>
                  <a:pt x="793" y="770"/>
                </a:lnTo>
                <a:lnTo>
                  <a:pt x="791" y="770"/>
                </a:lnTo>
                <a:lnTo>
                  <a:pt x="790" y="770"/>
                </a:lnTo>
                <a:lnTo>
                  <a:pt x="788" y="770"/>
                </a:lnTo>
                <a:lnTo>
                  <a:pt x="786" y="770"/>
                </a:lnTo>
                <a:lnTo>
                  <a:pt x="786" y="770"/>
                </a:lnTo>
                <a:lnTo>
                  <a:pt x="785" y="770"/>
                </a:lnTo>
                <a:lnTo>
                  <a:pt x="785" y="770"/>
                </a:lnTo>
                <a:lnTo>
                  <a:pt x="785" y="771"/>
                </a:lnTo>
                <a:lnTo>
                  <a:pt x="786" y="771"/>
                </a:lnTo>
                <a:lnTo>
                  <a:pt x="786" y="773"/>
                </a:lnTo>
                <a:lnTo>
                  <a:pt x="788" y="775"/>
                </a:lnTo>
                <a:lnTo>
                  <a:pt x="788" y="776"/>
                </a:lnTo>
                <a:lnTo>
                  <a:pt x="788" y="778"/>
                </a:lnTo>
                <a:lnTo>
                  <a:pt x="788" y="780"/>
                </a:lnTo>
                <a:lnTo>
                  <a:pt x="790" y="780"/>
                </a:lnTo>
                <a:lnTo>
                  <a:pt x="791" y="780"/>
                </a:lnTo>
                <a:lnTo>
                  <a:pt x="791" y="782"/>
                </a:lnTo>
                <a:lnTo>
                  <a:pt x="791" y="783"/>
                </a:lnTo>
                <a:lnTo>
                  <a:pt x="793" y="783"/>
                </a:lnTo>
                <a:lnTo>
                  <a:pt x="795" y="783"/>
                </a:lnTo>
                <a:lnTo>
                  <a:pt x="795" y="785"/>
                </a:lnTo>
                <a:lnTo>
                  <a:pt x="795" y="787"/>
                </a:lnTo>
                <a:lnTo>
                  <a:pt x="797" y="787"/>
                </a:lnTo>
                <a:lnTo>
                  <a:pt x="798" y="787"/>
                </a:lnTo>
                <a:lnTo>
                  <a:pt x="798" y="788"/>
                </a:lnTo>
                <a:lnTo>
                  <a:pt x="800" y="788"/>
                </a:lnTo>
                <a:lnTo>
                  <a:pt x="802" y="788"/>
                </a:lnTo>
                <a:lnTo>
                  <a:pt x="800" y="790"/>
                </a:lnTo>
                <a:lnTo>
                  <a:pt x="802" y="790"/>
                </a:lnTo>
                <a:lnTo>
                  <a:pt x="802" y="792"/>
                </a:lnTo>
                <a:lnTo>
                  <a:pt x="803" y="792"/>
                </a:lnTo>
                <a:lnTo>
                  <a:pt x="803" y="794"/>
                </a:lnTo>
                <a:lnTo>
                  <a:pt x="805" y="794"/>
                </a:lnTo>
                <a:lnTo>
                  <a:pt x="805" y="795"/>
                </a:lnTo>
                <a:lnTo>
                  <a:pt x="807" y="795"/>
                </a:lnTo>
                <a:lnTo>
                  <a:pt x="807" y="797"/>
                </a:lnTo>
                <a:lnTo>
                  <a:pt x="807" y="799"/>
                </a:lnTo>
                <a:lnTo>
                  <a:pt x="807" y="800"/>
                </a:lnTo>
                <a:lnTo>
                  <a:pt x="807" y="802"/>
                </a:lnTo>
                <a:lnTo>
                  <a:pt x="807" y="804"/>
                </a:lnTo>
                <a:lnTo>
                  <a:pt x="807" y="806"/>
                </a:lnTo>
                <a:lnTo>
                  <a:pt x="807" y="807"/>
                </a:lnTo>
                <a:lnTo>
                  <a:pt x="805" y="809"/>
                </a:lnTo>
                <a:lnTo>
                  <a:pt x="805" y="811"/>
                </a:lnTo>
                <a:lnTo>
                  <a:pt x="805" y="811"/>
                </a:lnTo>
                <a:lnTo>
                  <a:pt x="803" y="812"/>
                </a:lnTo>
                <a:lnTo>
                  <a:pt x="802" y="814"/>
                </a:lnTo>
                <a:lnTo>
                  <a:pt x="803" y="814"/>
                </a:lnTo>
                <a:lnTo>
                  <a:pt x="803" y="816"/>
                </a:lnTo>
                <a:lnTo>
                  <a:pt x="803" y="817"/>
                </a:lnTo>
                <a:lnTo>
                  <a:pt x="805" y="817"/>
                </a:lnTo>
                <a:lnTo>
                  <a:pt x="805" y="819"/>
                </a:lnTo>
                <a:lnTo>
                  <a:pt x="805" y="821"/>
                </a:lnTo>
                <a:lnTo>
                  <a:pt x="805" y="823"/>
                </a:lnTo>
                <a:lnTo>
                  <a:pt x="807" y="823"/>
                </a:lnTo>
                <a:lnTo>
                  <a:pt x="807" y="824"/>
                </a:lnTo>
                <a:lnTo>
                  <a:pt x="807" y="824"/>
                </a:lnTo>
                <a:lnTo>
                  <a:pt x="807" y="826"/>
                </a:lnTo>
                <a:lnTo>
                  <a:pt x="808" y="826"/>
                </a:lnTo>
                <a:lnTo>
                  <a:pt x="808" y="828"/>
                </a:lnTo>
                <a:lnTo>
                  <a:pt x="810" y="829"/>
                </a:lnTo>
                <a:lnTo>
                  <a:pt x="810" y="831"/>
                </a:lnTo>
                <a:lnTo>
                  <a:pt x="812" y="831"/>
                </a:lnTo>
                <a:lnTo>
                  <a:pt x="812" y="833"/>
                </a:lnTo>
                <a:lnTo>
                  <a:pt x="812" y="835"/>
                </a:lnTo>
                <a:lnTo>
                  <a:pt x="814" y="836"/>
                </a:lnTo>
                <a:lnTo>
                  <a:pt x="815" y="838"/>
                </a:lnTo>
                <a:lnTo>
                  <a:pt x="815" y="840"/>
                </a:lnTo>
                <a:lnTo>
                  <a:pt x="815" y="841"/>
                </a:lnTo>
                <a:lnTo>
                  <a:pt x="817" y="841"/>
                </a:lnTo>
                <a:lnTo>
                  <a:pt x="817" y="843"/>
                </a:lnTo>
                <a:lnTo>
                  <a:pt x="815" y="843"/>
                </a:lnTo>
                <a:lnTo>
                  <a:pt x="815" y="847"/>
                </a:lnTo>
                <a:lnTo>
                  <a:pt x="815" y="848"/>
                </a:lnTo>
                <a:lnTo>
                  <a:pt x="817" y="850"/>
                </a:lnTo>
                <a:lnTo>
                  <a:pt x="819" y="850"/>
                </a:lnTo>
                <a:lnTo>
                  <a:pt x="819" y="848"/>
                </a:lnTo>
                <a:lnTo>
                  <a:pt x="820" y="848"/>
                </a:lnTo>
                <a:lnTo>
                  <a:pt x="820" y="847"/>
                </a:lnTo>
                <a:lnTo>
                  <a:pt x="822" y="847"/>
                </a:lnTo>
                <a:lnTo>
                  <a:pt x="824" y="847"/>
                </a:lnTo>
                <a:lnTo>
                  <a:pt x="824" y="845"/>
                </a:lnTo>
                <a:lnTo>
                  <a:pt x="824" y="843"/>
                </a:lnTo>
                <a:lnTo>
                  <a:pt x="826" y="843"/>
                </a:lnTo>
                <a:lnTo>
                  <a:pt x="826" y="841"/>
                </a:lnTo>
                <a:lnTo>
                  <a:pt x="826" y="840"/>
                </a:lnTo>
                <a:lnTo>
                  <a:pt x="826" y="838"/>
                </a:lnTo>
                <a:lnTo>
                  <a:pt x="824" y="838"/>
                </a:lnTo>
                <a:lnTo>
                  <a:pt x="824" y="836"/>
                </a:lnTo>
                <a:lnTo>
                  <a:pt x="824" y="835"/>
                </a:lnTo>
                <a:lnTo>
                  <a:pt x="824" y="833"/>
                </a:lnTo>
                <a:lnTo>
                  <a:pt x="824" y="831"/>
                </a:lnTo>
                <a:lnTo>
                  <a:pt x="822" y="831"/>
                </a:lnTo>
                <a:lnTo>
                  <a:pt x="822" y="829"/>
                </a:lnTo>
                <a:lnTo>
                  <a:pt x="822" y="828"/>
                </a:lnTo>
                <a:lnTo>
                  <a:pt x="820" y="828"/>
                </a:lnTo>
                <a:lnTo>
                  <a:pt x="820" y="826"/>
                </a:lnTo>
                <a:lnTo>
                  <a:pt x="819" y="826"/>
                </a:lnTo>
                <a:lnTo>
                  <a:pt x="819" y="828"/>
                </a:lnTo>
                <a:lnTo>
                  <a:pt x="817" y="828"/>
                </a:lnTo>
                <a:lnTo>
                  <a:pt x="815" y="828"/>
                </a:lnTo>
                <a:lnTo>
                  <a:pt x="815" y="826"/>
                </a:lnTo>
                <a:lnTo>
                  <a:pt x="815" y="824"/>
                </a:lnTo>
                <a:lnTo>
                  <a:pt x="815" y="823"/>
                </a:lnTo>
                <a:lnTo>
                  <a:pt x="815" y="821"/>
                </a:lnTo>
                <a:lnTo>
                  <a:pt x="817" y="821"/>
                </a:lnTo>
                <a:lnTo>
                  <a:pt x="817" y="819"/>
                </a:lnTo>
                <a:lnTo>
                  <a:pt x="817" y="817"/>
                </a:lnTo>
                <a:lnTo>
                  <a:pt x="817" y="816"/>
                </a:lnTo>
                <a:lnTo>
                  <a:pt x="817" y="814"/>
                </a:lnTo>
                <a:lnTo>
                  <a:pt x="817" y="812"/>
                </a:lnTo>
                <a:lnTo>
                  <a:pt x="817" y="811"/>
                </a:lnTo>
                <a:lnTo>
                  <a:pt x="817" y="811"/>
                </a:lnTo>
                <a:lnTo>
                  <a:pt x="817" y="809"/>
                </a:lnTo>
                <a:lnTo>
                  <a:pt x="815" y="809"/>
                </a:lnTo>
                <a:lnTo>
                  <a:pt x="815" y="807"/>
                </a:lnTo>
                <a:lnTo>
                  <a:pt x="815" y="806"/>
                </a:lnTo>
                <a:lnTo>
                  <a:pt x="815" y="804"/>
                </a:lnTo>
                <a:lnTo>
                  <a:pt x="817" y="804"/>
                </a:lnTo>
                <a:lnTo>
                  <a:pt x="817" y="802"/>
                </a:lnTo>
                <a:lnTo>
                  <a:pt x="815" y="802"/>
                </a:lnTo>
                <a:lnTo>
                  <a:pt x="815" y="800"/>
                </a:lnTo>
                <a:lnTo>
                  <a:pt x="815" y="799"/>
                </a:lnTo>
                <a:lnTo>
                  <a:pt x="817" y="797"/>
                </a:lnTo>
                <a:lnTo>
                  <a:pt x="817" y="795"/>
                </a:lnTo>
                <a:lnTo>
                  <a:pt x="817" y="794"/>
                </a:lnTo>
                <a:lnTo>
                  <a:pt x="817" y="792"/>
                </a:lnTo>
                <a:lnTo>
                  <a:pt x="815" y="792"/>
                </a:lnTo>
                <a:lnTo>
                  <a:pt x="815" y="790"/>
                </a:lnTo>
                <a:lnTo>
                  <a:pt x="814" y="792"/>
                </a:lnTo>
                <a:lnTo>
                  <a:pt x="814" y="790"/>
                </a:lnTo>
                <a:lnTo>
                  <a:pt x="815" y="790"/>
                </a:lnTo>
                <a:lnTo>
                  <a:pt x="817" y="790"/>
                </a:lnTo>
                <a:lnTo>
                  <a:pt x="817" y="788"/>
                </a:lnTo>
                <a:lnTo>
                  <a:pt x="815" y="788"/>
                </a:lnTo>
                <a:lnTo>
                  <a:pt x="815" y="787"/>
                </a:lnTo>
                <a:lnTo>
                  <a:pt x="815" y="785"/>
                </a:lnTo>
                <a:lnTo>
                  <a:pt x="814" y="787"/>
                </a:lnTo>
                <a:lnTo>
                  <a:pt x="814" y="785"/>
                </a:lnTo>
                <a:lnTo>
                  <a:pt x="814" y="783"/>
                </a:lnTo>
                <a:lnTo>
                  <a:pt x="814" y="782"/>
                </a:lnTo>
                <a:lnTo>
                  <a:pt x="812" y="782"/>
                </a:lnTo>
                <a:lnTo>
                  <a:pt x="812" y="780"/>
                </a:lnTo>
                <a:lnTo>
                  <a:pt x="812" y="778"/>
                </a:lnTo>
                <a:lnTo>
                  <a:pt x="812" y="776"/>
                </a:lnTo>
                <a:lnTo>
                  <a:pt x="812" y="775"/>
                </a:lnTo>
                <a:lnTo>
                  <a:pt x="812" y="773"/>
                </a:lnTo>
                <a:lnTo>
                  <a:pt x="810" y="773"/>
                </a:lnTo>
                <a:lnTo>
                  <a:pt x="810" y="771"/>
                </a:lnTo>
                <a:lnTo>
                  <a:pt x="810" y="770"/>
                </a:lnTo>
                <a:lnTo>
                  <a:pt x="810" y="770"/>
                </a:lnTo>
                <a:lnTo>
                  <a:pt x="810" y="768"/>
                </a:lnTo>
                <a:lnTo>
                  <a:pt x="810" y="766"/>
                </a:lnTo>
                <a:lnTo>
                  <a:pt x="810" y="764"/>
                </a:lnTo>
                <a:lnTo>
                  <a:pt x="812" y="763"/>
                </a:lnTo>
                <a:lnTo>
                  <a:pt x="812" y="761"/>
                </a:lnTo>
                <a:lnTo>
                  <a:pt x="810" y="761"/>
                </a:lnTo>
                <a:lnTo>
                  <a:pt x="808" y="761"/>
                </a:lnTo>
                <a:lnTo>
                  <a:pt x="808" y="759"/>
                </a:lnTo>
                <a:lnTo>
                  <a:pt x="810" y="759"/>
                </a:lnTo>
                <a:lnTo>
                  <a:pt x="808" y="758"/>
                </a:lnTo>
                <a:lnTo>
                  <a:pt x="810" y="758"/>
                </a:lnTo>
                <a:lnTo>
                  <a:pt x="810" y="756"/>
                </a:lnTo>
                <a:lnTo>
                  <a:pt x="808" y="756"/>
                </a:lnTo>
                <a:lnTo>
                  <a:pt x="808" y="754"/>
                </a:lnTo>
                <a:lnTo>
                  <a:pt x="808" y="752"/>
                </a:lnTo>
                <a:lnTo>
                  <a:pt x="807" y="754"/>
                </a:lnTo>
                <a:lnTo>
                  <a:pt x="807" y="752"/>
                </a:lnTo>
                <a:lnTo>
                  <a:pt x="808" y="752"/>
                </a:lnTo>
                <a:lnTo>
                  <a:pt x="808" y="751"/>
                </a:lnTo>
                <a:lnTo>
                  <a:pt x="807" y="751"/>
                </a:lnTo>
                <a:lnTo>
                  <a:pt x="807" y="749"/>
                </a:lnTo>
                <a:lnTo>
                  <a:pt x="807" y="747"/>
                </a:lnTo>
                <a:lnTo>
                  <a:pt x="807" y="746"/>
                </a:lnTo>
                <a:lnTo>
                  <a:pt x="807" y="744"/>
                </a:lnTo>
                <a:lnTo>
                  <a:pt x="807" y="744"/>
                </a:lnTo>
                <a:lnTo>
                  <a:pt x="807" y="742"/>
                </a:lnTo>
                <a:lnTo>
                  <a:pt x="807" y="741"/>
                </a:lnTo>
                <a:lnTo>
                  <a:pt x="805" y="741"/>
                </a:lnTo>
                <a:lnTo>
                  <a:pt x="803" y="741"/>
                </a:lnTo>
                <a:lnTo>
                  <a:pt x="803" y="739"/>
                </a:lnTo>
                <a:lnTo>
                  <a:pt x="803" y="737"/>
                </a:lnTo>
                <a:lnTo>
                  <a:pt x="803" y="735"/>
                </a:lnTo>
                <a:lnTo>
                  <a:pt x="803" y="734"/>
                </a:lnTo>
                <a:lnTo>
                  <a:pt x="803" y="732"/>
                </a:lnTo>
                <a:lnTo>
                  <a:pt x="803" y="730"/>
                </a:lnTo>
                <a:lnTo>
                  <a:pt x="805" y="730"/>
                </a:lnTo>
                <a:lnTo>
                  <a:pt x="805" y="729"/>
                </a:lnTo>
                <a:lnTo>
                  <a:pt x="805" y="729"/>
                </a:lnTo>
                <a:lnTo>
                  <a:pt x="805" y="727"/>
                </a:lnTo>
                <a:lnTo>
                  <a:pt x="805" y="725"/>
                </a:lnTo>
                <a:lnTo>
                  <a:pt x="807" y="725"/>
                </a:lnTo>
                <a:lnTo>
                  <a:pt x="807" y="723"/>
                </a:lnTo>
                <a:lnTo>
                  <a:pt x="807" y="722"/>
                </a:lnTo>
                <a:lnTo>
                  <a:pt x="807" y="720"/>
                </a:lnTo>
                <a:lnTo>
                  <a:pt x="807" y="718"/>
                </a:lnTo>
                <a:lnTo>
                  <a:pt x="807" y="717"/>
                </a:lnTo>
                <a:lnTo>
                  <a:pt x="807" y="717"/>
                </a:lnTo>
                <a:lnTo>
                  <a:pt x="807" y="715"/>
                </a:lnTo>
                <a:lnTo>
                  <a:pt x="808" y="713"/>
                </a:lnTo>
                <a:lnTo>
                  <a:pt x="808" y="711"/>
                </a:lnTo>
                <a:lnTo>
                  <a:pt x="810" y="711"/>
                </a:lnTo>
                <a:lnTo>
                  <a:pt x="810" y="710"/>
                </a:lnTo>
                <a:lnTo>
                  <a:pt x="810" y="708"/>
                </a:lnTo>
                <a:lnTo>
                  <a:pt x="808" y="708"/>
                </a:lnTo>
                <a:lnTo>
                  <a:pt x="808" y="706"/>
                </a:lnTo>
                <a:lnTo>
                  <a:pt x="810" y="708"/>
                </a:lnTo>
                <a:lnTo>
                  <a:pt x="812" y="710"/>
                </a:lnTo>
                <a:lnTo>
                  <a:pt x="812" y="711"/>
                </a:lnTo>
                <a:lnTo>
                  <a:pt x="814" y="711"/>
                </a:lnTo>
                <a:lnTo>
                  <a:pt x="814" y="713"/>
                </a:lnTo>
                <a:lnTo>
                  <a:pt x="815" y="713"/>
                </a:lnTo>
                <a:lnTo>
                  <a:pt x="817" y="713"/>
                </a:lnTo>
                <a:lnTo>
                  <a:pt x="819" y="713"/>
                </a:lnTo>
                <a:lnTo>
                  <a:pt x="820" y="713"/>
                </a:lnTo>
                <a:lnTo>
                  <a:pt x="820" y="715"/>
                </a:lnTo>
                <a:lnTo>
                  <a:pt x="820" y="717"/>
                </a:lnTo>
                <a:lnTo>
                  <a:pt x="820" y="718"/>
                </a:lnTo>
                <a:lnTo>
                  <a:pt x="822" y="718"/>
                </a:lnTo>
                <a:lnTo>
                  <a:pt x="824" y="718"/>
                </a:lnTo>
                <a:lnTo>
                  <a:pt x="824" y="720"/>
                </a:lnTo>
                <a:lnTo>
                  <a:pt x="826" y="720"/>
                </a:lnTo>
                <a:lnTo>
                  <a:pt x="826" y="722"/>
                </a:lnTo>
                <a:lnTo>
                  <a:pt x="824" y="722"/>
                </a:lnTo>
                <a:lnTo>
                  <a:pt x="824" y="723"/>
                </a:lnTo>
                <a:lnTo>
                  <a:pt x="822" y="725"/>
                </a:lnTo>
                <a:lnTo>
                  <a:pt x="822" y="727"/>
                </a:lnTo>
                <a:lnTo>
                  <a:pt x="822" y="729"/>
                </a:lnTo>
                <a:lnTo>
                  <a:pt x="822" y="729"/>
                </a:lnTo>
                <a:lnTo>
                  <a:pt x="822" y="730"/>
                </a:lnTo>
                <a:lnTo>
                  <a:pt x="822" y="732"/>
                </a:lnTo>
                <a:lnTo>
                  <a:pt x="822" y="734"/>
                </a:lnTo>
                <a:lnTo>
                  <a:pt x="822" y="735"/>
                </a:lnTo>
                <a:lnTo>
                  <a:pt x="822" y="737"/>
                </a:lnTo>
                <a:lnTo>
                  <a:pt x="822" y="739"/>
                </a:lnTo>
                <a:lnTo>
                  <a:pt x="822" y="741"/>
                </a:lnTo>
                <a:lnTo>
                  <a:pt x="822" y="742"/>
                </a:lnTo>
                <a:lnTo>
                  <a:pt x="822" y="744"/>
                </a:lnTo>
                <a:lnTo>
                  <a:pt x="822" y="746"/>
                </a:lnTo>
                <a:lnTo>
                  <a:pt x="822" y="747"/>
                </a:lnTo>
                <a:lnTo>
                  <a:pt x="824" y="747"/>
                </a:lnTo>
                <a:lnTo>
                  <a:pt x="824" y="749"/>
                </a:lnTo>
                <a:lnTo>
                  <a:pt x="822" y="751"/>
                </a:lnTo>
                <a:lnTo>
                  <a:pt x="824" y="751"/>
                </a:lnTo>
                <a:lnTo>
                  <a:pt x="824" y="752"/>
                </a:lnTo>
                <a:lnTo>
                  <a:pt x="822" y="752"/>
                </a:lnTo>
                <a:lnTo>
                  <a:pt x="822" y="751"/>
                </a:lnTo>
                <a:lnTo>
                  <a:pt x="822" y="749"/>
                </a:lnTo>
                <a:lnTo>
                  <a:pt x="820" y="751"/>
                </a:lnTo>
                <a:lnTo>
                  <a:pt x="819" y="751"/>
                </a:lnTo>
                <a:lnTo>
                  <a:pt x="819" y="752"/>
                </a:lnTo>
                <a:lnTo>
                  <a:pt x="819" y="754"/>
                </a:lnTo>
                <a:lnTo>
                  <a:pt x="817" y="754"/>
                </a:lnTo>
                <a:lnTo>
                  <a:pt x="817" y="756"/>
                </a:lnTo>
                <a:lnTo>
                  <a:pt x="819" y="756"/>
                </a:lnTo>
                <a:lnTo>
                  <a:pt x="819" y="758"/>
                </a:lnTo>
                <a:lnTo>
                  <a:pt x="820" y="758"/>
                </a:lnTo>
                <a:lnTo>
                  <a:pt x="820" y="756"/>
                </a:lnTo>
                <a:lnTo>
                  <a:pt x="820" y="754"/>
                </a:lnTo>
                <a:lnTo>
                  <a:pt x="822" y="754"/>
                </a:lnTo>
                <a:lnTo>
                  <a:pt x="824" y="754"/>
                </a:lnTo>
                <a:lnTo>
                  <a:pt x="824" y="756"/>
                </a:lnTo>
                <a:lnTo>
                  <a:pt x="824" y="758"/>
                </a:lnTo>
                <a:lnTo>
                  <a:pt x="824" y="761"/>
                </a:lnTo>
                <a:lnTo>
                  <a:pt x="824" y="763"/>
                </a:lnTo>
                <a:lnTo>
                  <a:pt x="826" y="763"/>
                </a:lnTo>
                <a:lnTo>
                  <a:pt x="827" y="764"/>
                </a:lnTo>
                <a:lnTo>
                  <a:pt x="827" y="766"/>
                </a:lnTo>
                <a:lnTo>
                  <a:pt x="827" y="768"/>
                </a:lnTo>
                <a:lnTo>
                  <a:pt x="827" y="770"/>
                </a:lnTo>
                <a:lnTo>
                  <a:pt x="829" y="770"/>
                </a:lnTo>
                <a:lnTo>
                  <a:pt x="829" y="770"/>
                </a:lnTo>
                <a:lnTo>
                  <a:pt x="831" y="770"/>
                </a:lnTo>
                <a:lnTo>
                  <a:pt x="832" y="770"/>
                </a:lnTo>
                <a:lnTo>
                  <a:pt x="834" y="770"/>
                </a:lnTo>
                <a:lnTo>
                  <a:pt x="834" y="771"/>
                </a:lnTo>
                <a:lnTo>
                  <a:pt x="834" y="773"/>
                </a:lnTo>
                <a:lnTo>
                  <a:pt x="834" y="775"/>
                </a:lnTo>
                <a:lnTo>
                  <a:pt x="832" y="775"/>
                </a:lnTo>
                <a:lnTo>
                  <a:pt x="832" y="776"/>
                </a:lnTo>
                <a:lnTo>
                  <a:pt x="832" y="778"/>
                </a:lnTo>
                <a:lnTo>
                  <a:pt x="832" y="780"/>
                </a:lnTo>
                <a:lnTo>
                  <a:pt x="832" y="782"/>
                </a:lnTo>
                <a:lnTo>
                  <a:pt x="834" y="782"/>
                </a:lnTo>
                <a:lnTo>
                  <a:pt x="834" y="783"/>
                </a:lnTo>
                <a:lnTo>
                  <a:pt x="836" y="783"/>
                </a:lnTo>
                <a:lnTo>
                  <a:pt x="836" y="785"/>
                </a:lnTo>
                <a:lnTo>
                  <a:pt x="838" y="785"/>
                </a:lnTo>
                <a:lnTo>
                  <a:pt x="838" y="787"/>
                </a:lnTo>
                <a:lnTo>
                  <a:pt x="838" y="788"/>
                </a:lnTo>
                <a:lnTo>
                  <a:pt x="838" y="790"/>
                </a:lnTo>
                <a:lnTo>
                  <a:pt x="839" y="790"/>
                </a:lnTo>
                <a:lnTo>
                  <a:pt x="841" y="790"/>
                </a:lnTo>
                <a:lnTo>
                  <a:pt x="841" y="792"/>
                </a:lnTo>
                <a:lnTo>
                  <a:pt x="843" y="794"/>
                </a:lnTo>
                <a:lnTo>
                  <a:pt x="843" y="795"/>
                </a:lnTo>
                <a:lnTo>
                  <a:pt x="843" y="797"/>
                </a:lnTo>
                <a:lnTo>
                  <a:pt x="841" y="797"/>
                </a:lnTo>
                <a:lnTo>
                  <a:pt x="839" y="799"/>
                </a:lnTo>
                <a:lnTo>
                  <a:pt x="839" y="800"/>
                </a:lnTo>
                <a:lnTo>
                  <a:pt x="838" y="800"/>
                </a:lnTo>
                <a:lnTo>
                  <a:pt x="838" y="802"/>
                </a:lnTo>
                <a:lnTo>
                  <a:pt x="838" y="804"/>
                </a:lnTo>
                <a:lnTo>
                  <a:pt x="836" y="804"/>
                </a:lnTo>
                <a:lnTo>
                  <a:pt x="836" y="806"/>
                </a:lnTo>
                <a:lnTo>
                  <a:pt x="836" y="807"/>
                </a:lnTo>
                <a:lnTo>
                  <a:pt x="838" y="806"/>
                </a:lnTo>
                <a:lnTo>
                  <a:pt x="838" y="807"/>
                </a:lnTo>
                <a:lnTo>
                  <a:pt x="839" y="807"/>
                </a:lnTo>
                <a:lnTo>
                  <a:pt x="839" y="809"/>
                </a:lnTo>
                <a:lnTo>
                  <a:pt x="839" y="811"/>
                </a:lnTo>
                <a:lnTo>
                  <a:pt x="841" y="809"/>
                </a:lnTo>
                <a:lnTo>
                  <a:pt x="841" y="807"/>
                </a:lnTo>
                <a:lnTo>
                  <a:pt x="843" y="807"/>
                </a:lnTo>
                <a:lnTo>
                  <a:pt x="841" y="809"/>
                </a:lnTo>
                <a:lnTo>
                  <a:pt x="843" y="809"/>
                </a:lnTo>
                <a:lnTo>
                  <a:pt x="843" y="811"/>
                </a:lnTo>
                <a:lnTo>
                  <a:pt x="843" y="811"/>
                </a:lnTo>
                <a:lnTo>
                  <a:pt x="844" y="811"/>
                </a:lnTo>
                <a:lnTo>
                  <a:pt x="846" y="812"/>
                </a:lnTo>
                <a:lnTo>
                  <a:pt x="846" y="814"/>
                </a:lnTo>
                <a:lnTo>
                  <a:pt x="848" y="814"/>
                </a:lnTo>
                <a:lnTo>
                  <a:pt x="848" y="816"/>
                </a:lnTo>
                <a:lnTo>
                  <a:pt x="848" y="816"/>
                </a:lnTo>
                <a:lnTo>
                  <a:pt x="846" y="816"/>
                </a:lnTo>
                <a:lnTo>
                  <a:pt x="846" y="819"/>
                </a:lnTo>
                <a:lnTo>
                  <a:pt x="848" y="819"/>
                </a:lnTo>
                <a:lnTo>
                  <a:pt x="848" y="817"/>
                </a:lnTo>
                <a:lnTo>
                  <a:pt x="848" y="817"/>
                </a:lnTo>
                <a:lnTo>
                  <a:pt x="848" y="819"/>
                </a:lnTo>
                <a:lnTo>
                  <a:pt x="848" y="821"/>
                </a:lnTo>
                <a:lnTo>
                  <a:pt x="848" y="823"/>
                </a:lnTo>
                <a:lnTo>
                  <a:pt x="848" y="823"/>
                </a:lnTo>
                <a:lnTo>
                  <a:pt x="848" y="824"/>
                </a:lnTo>
                <a:lnTo>
                  <a:pt x="850" y="824"/>
                </a:lnTo>
                <a:lnTo>
                  <a:pt x="851" y="824"/>
                </a:lnTo>
                <a:lnTo>
                  <a:pt x="851" y="826"/>
                </a:lnTo>
                <a:lnTo>
                  <a:pt x="851" y="828"/>
                </a:lnTo>
                <a:lnTo>
                  <a:pt x="850" y="826"/>
                </a:lnTo>
                <a:lnTo>
                  <a:pt x="850" y="828"/>
                </a:lnTo>
                <a:lnTo>
                  <a:pt x="851" y="829"/>
                </a:lnTo>
                <a:lnTo>
                  <a:pt x="851" y="831"/>
                </a:lnTo>
                <a:lnTo>
                  <a:pt x="853" y="831"/>
                </a:lnTo>
                <a:lnTo>
                  <a:pt x="853" y="833"/>
                </a:lnTo>
                <a:lnTo>
                  <a:pt x="855" y="833"/>
                </a:lnTo>
                <a:lnTo>
                  <a:pt x="855" y="836"/>
                </a:lnTo>
                <a:lnTo>
                  <a:pt x="855" y="838"/>
                </a:lnTo>
                <a:lnTo>
                  <a:pt x="855" y="840"/>
                </a:lnTo>
                <a:lnTo>
                  <a:pt x="856" y="840"/>
                </a:lnTo>
                <a:lnTo>
                  <a:pt x="856" y="841"/>
                </a:lnTo>
                <a:lnTo>
                  <a:pt x="856" y="843"/>
                </a:lnTo>
                <a:lnTo>
                  <a:pt x="858" y="843"/>
                </a:lnTo>
                <a:lnTo>
                  <a:pt x="858" y="845"/>
                </a:lnTo>
                <a:lnTo>
                  <a:pt x="858" y="847"/>
                </a:lnTo>
                <a:lnTo>
                  <a:pt x="860" y="848"/>
                </a:lnTo>
                <a:lnTo>
                  <a:pt x="861" y="852"/>
                </a:lnTo>
                <a:lnTo>
                  <a:pt x="861" y="852"/>
                </a:lnTo>
                <a:lnTo>
                  <a:pt x="861" y="853"/>
                </a:lnTo>
                <a:lnTo>
                  <a:pt x="863" y="853"/>
                </a:lnTo>
                <a:lnTo>
                  <a:pt x="863" y="855"/>
                </a:lnTo>
                <a:lnTo>
                  <a:pt x="863" y="857"/>
                </a:lnTo>
                <a:lnTo>
                  <a:pt x="863" y="859"/>
                </a:lnTo>
                <a:lnTo>
                  <a:pt x="863" y="860"/>
                </a:lnTo>
                <a:lnTo>
                  <a:pt x="863" y="862"/>
                </a:lnTo>
                <a:lnTo>
                  <a:pt x="861" y="864"/>
                </a:lnTo>
                <a:lnTo>
                  <a:pt x="861" y="865"/>
                </a:lnTo>
                <a:lnTo>
                  <a:pt x="863" y="867"/>
                </a:lnTo>
                <a:lnTo>
                  <a:pt x="863" y="869"/>
                </a:lnTo>
                <a:lnTo>
                  <a:pt x="863" y="871"/>
                </a:lnTo>
                <a:lnTo>
                  <a:pt x="863" y="872"/>
                </a:lnTo>
                <a:lnTo>
                  <a:pt x="865" y="872"/>
                </a:lnTo>
                <a:lnTo>
                  <a:pt x="865" y="874"/>
                </a:lnTo>
                <a:lnTo>
                  <a:pt x="863" y="876"/>
                </a:lnTo>
                <a:lnTo>
                  <a:pt x="863" y="877"/>
                </a:lnTo>
                <a:lnTo>
                  <a:pt x="863" y="879"/>
                </a:lnTo>
                <a:lnTo>
                  <a:pt x="863" y="881"/>
                </a:lnTo>
                <a:lnTo>
                  <a:pt x="861" y="881"/>
                </a:lnTo>
                <a:lnTo>
                  <a:pt x="860" y="881"/>
                </a:lnTo>
                <a:lnTo>
                  <a:pt x="860" y="882"/>
                </a:lnTo>
                <a:lnTo>
                  <a:pt x="860" y="884"/>
                </a:lnTo>
                <a:lnTo>
                  <a:pt x="861" y="884"/>
                </a:lnTo>
                <a:lnTo>
                  <a:pt x="861" y="886"/>
                </a:lnTo>
                <a:lnTo>
                  <a:pt x="861" y="888"/>
                </a:lnTo>
                <a:lnTo>
                  <a:pt x="860" y="888"/>
                </a:lnTo>
                <a:lnTo>
                  <a:pt x="858" y="888"/>
                </a:lnTo>
                <a:lnTo>
                  <a:pt x="856" y="889"/>
                </a:lnTo>
                <a:lnTo>
                  <a:pt x="855" y="889"/>
                </a:lnTo>
                <a:lnTo>
                  <a:pt x="855" y="891"/>
                </a:lnTo>
                <a:lnTo>
                  <a:pt x="856" y="891"/>
                </a:lnTo>
                <a:lnTo>
                  <a:pt x="856" y="893"/>
                </a:lnTo>
                <a:lnTo>
                  <a:pt x="856" y="893"/>
                </a:lnTo>
                <a:lnTo>
                  <a:pt x="856" y="894"/>
                </a:lnTo>
                <a:lnTo>
                  <a:pt x="856" y="896"/>
                </a:lnTo>
                <a:lnTo>
                  <a:pt x="856" y="898"/>
                </a:lnTo>
                <a:lnTo>
                  <a:pt x="858" y="900"/>
                </a:lnTo>
                <a:lnTo>
                  <a:pt x="858" y="901"/>
                </a:lnTo>
                <a:lnTo>
                  <a:pt x="860" y="901"/>
                </a:lnTo>
                <a:lnTo>
                  <a:pt x="860" y="903"/>
                </a:lnTo>
                <a:lnTo>
                  <a:pt x="860" y="905"/>
                </a:lnTo>
                <a:lnTo>
                  <a:pt x="860" y="906"/>
                </a:lnTo>
                <a:lnTo>
                  <a:pt x="861" y="906"/>
                </a:lnTo>
                <a:lnTo>
                  <a:pt x="861" y="908"/>
                </a:lnTo>
                <a:lnTo>
                  <a:pt x="863" y="908"/>
                </a:lnTo>
                <a:lnTo>
                  <a:pt x="865" y="910"/>
                </a:lnTo>
                <a:lnTo>
                  <a:pt x="867" y="910"/>
                </a:lnTo>
                <a:lnTo>
                  <a:pt x="867" y="912"/>
                </a:lnTo>
                <a:lnTo>
                  <a:pt x="868" y="912"/>
                </a:lnTo>
                <a:lnTo>
                  <a:pt x="868" y="913"/>
                </a:lnTo>
                <a:lnTo>
                  <a:pt x="870" y="913"/>
                </a:lnTo>
                <a:lnTo>
                  <a:pt x="872" y="915"/>
                </a:lnTo>
                <a:lnTo>
                  <a:pt x="872" y="917"/>
                </a:lnTo>
                <a:lnTo>
                  <a:pt x="873" y="917"/>
                </a:lnTo>
                <a:lnTo>
                  <a:pt x="872" y="918"/>
                </a:lnTo>
                <a:lnTo>
                  <a:pt x="873" y="918"/>
                </a:lnTo>
                <a:lnTo>
                  <a:pt x="873" y="920"/>
                </a:lnTo>
                <a:lnTo>
                  <a:pt x="873" y="922"/>
                </a:lnTo>
                <a:lnTo>
                  <a:pt x="875" y="924"/>
                </a:lnTo>
                <a:lnTo>
                  <a:pt x="877" y="924"/>
                </a:lnTo>
                <a:lnTo>
                  <a:pt x="879" y="925"/>
                </a:lnTo>
                <a:lnTo>
                  <a:pt x="880" y="925"/>
                </a:lnTo>
                <a:lnTo>
                  <a:pt x="882" y="927"/>
                </a:lnTo>
                <a:lnTo>
                  <a:pt x="884" y="927"/>
                </a:lnTo>
                <a:lnTo>
                  <a:pt x="885" y="927"/>
                </a:lnTo>
                <a:lnTo>
                  <a:pt x="885" y="929"/>
                </a:lnTo>
                <a:lnTo>
                  <a:pt x="887" y="929"/>
                </a:lnTo>
                <a:lnTo>
                  <a:pt x="889" y="929"/>
                </a:lnTo>
                <a:lnTo>
                  <a:pt x="889" y="929"/>
                </a:lnTo>
                <a:lnTo>
                  <a:pt x="891" y="930"/>
                </a:lnTo>
                <a:lnTo>
                  <a:pt x="891" y="932"/>
                </a:lnTo>
                <a:lnTo>
                  <a:pt x="892" y="932"/>
                </a:lnTo>
                <a:lnTo>
                  <a:pt x="892" y="934"/>
                </a:lnTo>
                <a:lnTo>
                  <a:pt x="894" y="934"/>
                </a:lnTo>
                <a:lnTo>
                  <a:pt x="894" y="934"/>
                </a:lnTo>
                <a:lnTo>
                  <a:pt x="896" y="935"/>
                </a:lnTo>
                <a:lnTo>
                  <a:pt x="897" y="935"/>
                </a:lnTo>
                <a:lnTo>
                  <a:pt x="897" y="937"/>
                </a:lnTo>
                <a:lnTo>
                  <a:pt x="897" y="939"/>
                </a:lnTo>
                <a:lnTo>
                  <a:pt x="899" y="939"/>
                </a:lnTo>
                <a:lnTo>
                  <a:pt x="901" y="939"/>
                </a:lnTo>
                <a:lnTo>
                  <a:pt x="901" y="941"/>
                </a:lnTo>
                <a:lnTo>
                  <a:pt x="903" y="941"/>
                </a:lnTo>
                <a:lnTo>
                  <a:pt x="904" y="941"/>
                </a:lnTo>
                <a:lnTo>
                  <a:pt x="906" y="942"/>
                </a:lnTo>
                <a:lnTo>
                  <a:pt x="908" y="944"/>
                </a:lnTo>
                <a:lnTo>
                  <a:pt x="909" y="944"/>
                </a:lnTo>
                <a:lnTo>
                  <a:pt x="909" y="946"/>
                </a:lnTo>
                <a:lnTo>
                  <a:pt x="911" y="946"/>
                </a:lnTo>
                <a:lnTo>
                  <a:pt x="911" y="947"/>
                </a:lnTo>
                <a:lnTo>
                  <a:pt x="913" y="947"/>
                </a:lnTo>
                <a:lnTo>
                  <a:pt x="914" y="949"/>
                </a:lnTo>
                <a:lnTo>
                  <a:pt x="916" y="949"/>
                </a:lnTo>
                <a:lnTo>
                  <a:pt x="918" y="949"/>
                </a:lnTo>
                <a:lnTo>
                  <a:pt x="920" y="949"/>
                </a:lnTo>
                <a:lnTo>
                  <a:pt x="921" y="951"/>
                </a:lnTo>
                <a:lnTo>
                  <a:pt x="923" y="951"/>
                </a:lnTo>
                <a:lnTo>
                  <a:pt x="925" y="953"/>
                </a:lnTo>
                <a:lnTo>
                  <a:pt x="925" y="954"/>
                </a:lnTo>
                <a:lnTo>
                  <a:pt x="926" y="954"/>
                </a:lnTo>
                <a:lnTo>
                  <a:pt x="926" y="956"/>
                </a:lnTo>
                <a:lnTo>
                  <a:pt x="928" y="956"/>
                </a:lnTo>
                <a:lnTo>
                  <a:pt x="930" y="956"/>
                </a:lnTo>
                <a:lnTo>
                  <a:pt x="930" y="958"/>
                </a:lnTo>
                <a:lnTo>
                  <a:pt x="930" y="958"/>
                </a:lnTo>
                <a:lnTo>
                  <a:pt x="932" y="959"/>
                </a:lnTo>
                <a:lnTo>
                  <a:pt x="932" y="961"/>
                </a:lnTo>
                <a:lnTo>
                  <a:pt x="933" y="961"/>
                </a:lnTo>
                <a:lnTo>
                  <a:pt x="935" y="961"/>
                </a:lnTo>
                <a:lnTo>
                  <a:pt x="937" y="961"/>
                </a:lnTo>
                <a:lnTo>
                  <a:pt x="938" y="961"/>
                </a:lnTo>
                <a:lnTo>
                  <a:pt x="940" y="963"/>
                </a:lnTo>
                <a:lnTo>
                  <a:pt x="942" y="965"/>
                </a:lnTo>
                <a:lnTo>
                  <a:pt x="944" y="965"/>
                </a:lnTo>
                <a:lnTo>
                  <a:pt x="945" y="965"/>
                </a:lnTo>
                <a:lnTo>
                  <a:pt x="945" y="966"/>
                </a:lnTo>
                <a:lnTo>
                  <a:pt x="947" y="966"/>
                </a:lnTo>
                <a:lnTo>
                  <a:pt x="947" y="965"/>
                </a:lnTo>
                <a:lnTo>
                  <a:pt x="949" y="966"/>
                </a:lnTo>
                <a:lnTo>
                  <a:pt x="950" y="966"/>
                </a:lnTo>
                <a:lnTo>
                  <a:pt x="950" y="965"/>
                </a:lnTo>
                <a:lnTo>
                  <a:pt x="952" y="965"/>
                </a:lnTo>
                <a:lnTo>
                  <a:pt x="952" y="963"/>
                </a:lnTo>
                <a:lnTo>
                  <a:pt x="954" y="963"/>
                </a:lnTo>
                <a:lnTo>
                  <a:pt x="955" y="963"/>
                </a:lnTo>
                <a:lnTo>
                  <a:pt x="957" y="963"/>
                </a:lnTo>
                <a:lnTo>
                  <a:pt x="957" y="961"/>
                </a:lnTo>
                <a:lnTo>
                  <a:pt x="959" y="961"/>
                </a:lnTo>
                <a:lnTo>
                  <a:pt x="961" y="961"/>
                </a:lnTo>
                <a:lnTo>
                  <a:pt x="961" y="959"/>
                </a:lnTo>
                <a:lnTo>
                  <a:pt x="962" y="959"/>
                </a:lnTo>
                <a:lnTo>
                  <a:pt x="962" y="958"/>
                </a:lnTo>
                <a:lnTo>
                  <a:pt x="964" y="958"/>
                </a:lnTo>
                <a:lnTo>
                  <a:pt x="966" y="958"/>
                </a:lnTo>
                <a:lnTo>
                  <a:pt x="966" y="956"/>
                </a:lnTo>
                <a:lnTo>
                  <a:pt x="967" y="956"/>
                </a:lnTo>
                <a:lnTo>
                  <a:pt x="967" y="954"/>
                </a:lnTo>
                <a:lnTo>
                  <a:pt x="969" y="954"/>
                </a:lnTo>
                <a:lnTo>
                  <a:pt x="969" y="956"/>
                </a:lnTo>
                <a:lnTo>
                  <a:pt x="971" y="956"/>
                </a:lnTo>
                <a:lnTo>
                  <a:pt x="971" y="958"/>
                </a:lnTo>
                <a:lnTo>
                  <a:pt x="971" y="958"/>
                </a:lnTo>
                <a:lnTo>
                  <a:pt x="971" y="956"/>
                </a:lnTo>
                <a:lnTo>
                  <a:pt x="973" y="956"/>
                </a:lnTo>
                <a:lnTo>
                  <a:pt x="973" y="958"/>
                </a:lnTo>
                <a:lnTo>
                  <a:pt x="974" y="958"/>
                </a:lnTo>
                <a:lnTo>
                  <a:pt x="974" y="959"/>
                </a:lnTo>
                <a:lnTo>
                  <a:pt x="976" y="959"/>
                </a:lnTo>
                <a:lnTo>
                  <a:pt x="978" y="959"/>
                </a:lnTo>
                <a:lnTo>
                  <a:pt x="978" y="961"/>
                </a:lnTo>
                <a:lnTo>
                  <a:pt x="976" y="961"/>
                </a:lnTo>
                <a:lnTo>
                  <a:pt x="978" y="963"/>
                </a:lnTo>
                <a:lnTo>
                  <a:pt x="979" y="965"/>
                </a:lnTo>
                <a:lnTo>
                  <a:pt x="981" y="966"/>
                </a:lnTo>
                <a:lnTo>
                  <a:pt x="983" y="970"/>
                </a:lnTo>
                <a:lnTo>
                  <a:pt x="985" y="970"/>
                </a:lnTo>
                <a:lnTo>
                  <a:pt x="985" y="971"/>
                </a:lnTo>
                <a:lnTo>
                  <a:pt x="986" y="973"/>
                </a:lnTo>
                <a:lnTo>
                  <a:pt x="988" y="975"/>
                </a:lnTo>
                <a:lnTo>
                  <a:pt x="988" y="975"/>
                </a:lnTo>
                <a:lnTo>
                  <a:pt x="988" y="977"/>
                </a:lnTo>
                <a:lnTo>
                  <a:pt x="991" y="978"/>
                </a:lnTo>
                <a:lnTo>
                  <a:pt x="991" y="982"/>
                </a:lnTo>
                <a:lnTo>
                  <a:pt x="993" y="982"/>
                </a:lnTo>
                <a:lnTo>
                  <a:pt x="993" y="983"/>
                </a:lnTo>
                <a:lnTo>
                  <a:pt x="995" y="985"/>
                </a:lnTo>
                <a:lnTo>
                  <a:pt x="997" y="987"/>
                </a:lnTo>
                <a:lnTo>
                  <a:pt x="998" y="989"/>
                </a:lnTo>
                <a:lnTo>
                  <a:pt x="1000" y="990"/>
                </a:lnTo>
                <a:lnTo>
                  <a:pt x="1003" y="992"/>
                </a:lnTo>
                <a:lnTo>
                  <a:pt x="1005" y="994"/>
                </a:lnTo>
                <a:lnTo>
                  <a:pt x="1007" y="994"/>
                </a:lnTo>
                <a:lnTo>
                  <a:pt x="1008" y="994"/>
                </a:lnTo>
                <a:lnTo>
                  <a:pt x="1010" y="994"/>
                </a:lnTo>
                <a:lnTo>
                  <a:pt x="1012" y="994"/>
                </a:lnTo>
                <a:lnTo>
                  <a:pt x="1012" y="994"/>
                </a:lnTo>
                <a:lnTo>
                  <a:pt x="1014" y="995"/>
                </a:lnTo>
                <a:lnTo>
                  <a:pt x="1015" y="997"/>
                </a:lnTo>
                <a:lnTo>
                  <a:pt x="1017" y="997"/>
                </a:lnTo>
                <a:lnTo>
                  <a:pt x="1019" y="999"/>
                </a:lnTo>
                <a:lnTo>
                  <a:pt x="1019" y="1000"/>
                </a:lnTo>
                <a:lnTo>
                  <a:pt x="1020" y="1000"/>
                </a:lnTo>
                <a:lnTo>
                  <a:pt x="1022" y="1000"/>
                </a:lnTo>
                <a:lnTo>
                  <a:pt x="1024" y="1000"/>
                </a:lnTo>
                <a:lnTo>
                  <a:pt x="1026" y="1000"/>
                </a:lnTo>
                <a:lnTo>
                  <a:pt x="1026" y="1002"/>
                </a:lnTo>
                <a:lnTo>
                  <a:pt x="1027" y="1002"/>
                </a:lnTo>
                <a:lnTo>
                  <a:pt x="1031" y="1004"/>
                </a:lnTo>
                <a:lnTo>
                  <a:pt x="1034" y="1006"/>
                </a:lnTo>
                <a:lnTo>
                  <a:pt x="1036" y="1006"/>
                </a:lnTo>
                <a:lnTo>
                  <a:pt x="1038" y="1006"/>
                </a:lnTo>
                <a:lnTo>
                  <a:pt x="1039" y="1006"/>
                </a:lnTo>
                <a:lnTo>
                  <a:pt x="1041" y="1006"/>
                </a:lnTo>
                <a:lnTo>
                  <a:pt x="1043" y="1004"/>
                </a:lnTo>
                <a:lnTo>
                  <a:pt x="1043" y="1002"/>
                </a:lnTo>
                <a:lnTo>
                  <a:pt x="1044" y="1002"/>
                </a:lnTo>
                <a:lnTo>
                  <a:pt x="1044" y="1004"/>
                </a:lnTo>
                <a:lnTo>
                  <a:pt x="1046" y="1004"/>
                </a:lnTo>
                <a:lnTo>
                  <a:pt x="1046" y="1002"/>
                </a:lnTo>
                <a:lnTo>
                  <a:pt x="1048" y="1002"/>
                </a:lnTo>
                <a:lnTo>
                  <a:pt x="1048" y="1004"/>
                </a:lnTo>
                <a:lnTo>
                  <a:pt x="1046" y="1004"/>
                </a:lnTo>
                <a:lnTo>
                  <a:pt x="1046" y="1006"/>
                </a:lnTo>
                <a:lnTo>
                  <a:pt x="1046" y="1007"/>
                </a:lnTo>
                <a:lnTo>
                  <a:pt x="1048" y="1007"/>
                </a:lnTo>
                <a:lnTo>
                  <a:pt x="1048" y="1009"/>
                </a:lnTo>
                <a:lnTo>
                  <a:pt x="1048" y="1011"/>
                </a:lnTo>
                <a:lnTo>
                  <a:pt x="1046" y="1011"/>
                </a:lnTo>
                <a:lnTo>
                  <a:pt x="1046" y="1009"/>
                </a:lnTo>
                <a:lnTo>
                  <a:pt x="1046" y="1007"/>
                </a:lnTo>
                <a:lnTo>
                  <a:pt x="1044" y="1007"/>
                </a:lnTo>
                <a:lnTo>
                  <a:pt x="1044" y="1009"/>
                </a:lnTo>
                <a:lnTo>
                  <a:pt x="1043" y="1009"/>
                </a:lnTo>
                <a:lnTo>
                  <a:pt x="1043" y="1011"/>
                </a:lnTo>
                <a:lnTo>
                  <a:pt x="1044" y="1011"/>
                </a:lnTo>
                <a:lnTo>
                  <a:pt x="1044" y="1012"/>
                </a:lnTo>
                <a:lnTo>
                  <a:pt x="1046" y="1012"/>
                </a:lnTo>
                <a:lnTo>
                  <a:pt x="1046" y="1014"/>
                </a:lnTo>
                <a:lnTo>
                  <a:pt x="1048" y="1014"/>
                </a:lnTo>
                <a:lnTo>
                  <a:pt x="1048" y="1016"/>
                </a:lnTo>
                <a:lnTo>
                  <a:pt x="1049" y="1016"/>
                </a:lnTo>
                <a:lnTo>
                  <a:pt x="1049" y="1018"/>
                </a:lnTo>
                <a:lnTo>
                  <a:pt x="1051" y="1018"/>
                </a:lnTo>
                <a:lnTo>
                  <a:pt x="1053" y="1019"/>
                </a:lnTo>
                <a:lnTo>
                  <a:pt x="1053" y="1021"/>
                </a:lnTo>
                <a:lnTo>
                  <a:pt x="1053" y="1023"/>
                </a:lnTo>
                <a:lnTo>
                  <a:pt x="1053" y="1023"/>
                </a:lnTo>
                <a:lnTo>
                  <a:pt x="1053" y="1024"/>
                </a:lnTo>
                <a:lnTo>
                  <a:pt x="1053" y="1026"/>
                </a:lnTo>
                <a:lnTo>
                  <a:pt x="1055" y="1026"/>
                </a:lnTo>
                <a:lnTo>
                  <a:pt x="1055" y="1028"/>
                </a:lnTo>
                <a:lnTo>
                  <a:pt x="1055" y="1030"/>
                </a:lnTo>
                <a:lnTo>
                  <a:pt x="1056" y="1030"/>
                </a:lnTo>
                <a:lnTo>
                  <a:pt x="1058" y="1031"/>
                </a:lnTo>
                <a:lnTo>
                  <a:pt x="1058" y="1033"/>
                </a:lnTo>
                <a:lnTo>
                  <a:pt x="1060" y="1033"/>
                </a:lnTo>
                <a:lnTo>
                  <a:pt x="1060" y="1035"/>
                </a:lnTo>
                <a:lnTo>
                  <a:pt x="1061" y="1036"/>
                </a:lnTo>
                <a:lnTo>
                  <a:pt x="1061" y="1038"/>
                </a:lnTo>
                <a:lnTo>
                  <a:pt x="1061" y="1040"/>
                </a:lnTo>
                <a:lnTo>
                  <a:pt x="1060" y="1040"/>
                </a:lnTo>
                <a:lnTo>
                  <a:pt x="1060" y="1042"/>
                </a:lnTo>
                <a:lnTo>
                  <a:pt x="1061" y="1042"/>
                </a:lnTo>
                <a:lnTo>
                  <a:pt x="1063" y="1042"/>
                </a:lnTo>
                <a:lnTo>
                  <a:pt x="1063" y="1043"/>
                </a:lnTo>
                <a:lnTo>
                  <a:pt x="1061" y="1043"/>
                </a:lnTo>
                <a:lnTo>
                  <a:pt x="1061" y="1045"/>
                </a:lnTo>
                <a:lnTo>
                  <a:pt x="1061" y="1047"/>
                </a:lnTo>
                <a:lnTo>
                  <a:pt x="1060" y="1047"/>
                </a:lnTo>
                <a:lnTo>
                  <a:pt x="1060" y="1048"/>
                </a:lnTo>
                <a:lnTo>
                  <a:pt x="1060" y="1050"/>
                </a:lnTo>
                <a:lnTo>
                  <a:pt x="1060" y="1052"/>
                </a:lnTo>
                <a:lnTo>
                  <a:pt x="1060" y="1054"/>
                </a:lnTo>
                <a:lnTo>
                  <a:pt x="1061" y="1055"/>
                </a:lnTo>
                <a:lnTo>
                  <a:pt x="1061" y="1057"/>
                </a:lnTo>
                <a:lnTo>
                  <a:pt x="1063" y="1057"/>
                </a:lnTo>
                <a:moveTo>
                  <a:pt x="1125" y="1238"/>
                </a:moveTo>
                <a:lnTo>
                  <a:pt x="1123" y="1238"/>
                </a:lnTo>
                <a:lnTo>
                  <a:pt x="1123" y="1236"/>
                </a:lnTo>
                <a:lnTo>
                  <a:pt x="1125" y="1236"/>
                </a:lnTo>
                <a:lnTo>
                  <a:pt x="1125" y="1238"/>
                </a:lnTo>
                <a:moveTo>
                  <a:pt x="1313" y="1837"/>
                </a:moveTo>
                <a:lnTo>
                  <a:pt x="1313" y="1835"/>
                </a:lnTo>
                <a:lnTo>
                  <a:pt x="1314" y="1835"/>
                </a:lnTo>
                <a:lnTo>
                  <a:pt x="1313" y="1837"/>
                </a:lnTo>
                <a:moveTo>
                  <a:pt x="1323" y="1890"/>
                </a:moveTo>
                <a:lnTo>
                  <a:pt x="1323" y="1892"/>
                </a:lnTo>
                <a:lnTo>
                  <a:pt x="1323" y="1893"/>
                </a:lnTo>
                <a:lnTo>
                  <a:pt x="1323" y="1895"/>
                </a:lnTo>
                <a:lnTo>
                  <a:pt x="1321" y="1895"/>
                </a:lnTo>
                <a:lnTo>
                  <a:pt x="1321" y="1893"/>
                </a:lnTo>
                <a:lnTo>
                  <a:pt x="1321" y="1892"/>
                </a:lnTo>
                <a:lnTo>
                  <a:pt x="1320" y="1892"/>
                </a:lnTo>
                <a:lnTo>
                  <a:pt x="1320" y="1890"/>
                </a:lnTo>
                <a:lnTo>
                  <a:pt x="1321" y="1892"/>
                </a:lnTo>
                <a:lnTo>
                  <a:pt x="1321" y="1890"/>
                </a:lnTo>
                <a:lnTo>
                  <a:pt x="1321" y="1888"/>
                </a:lnTo>
                <a:lnTo>
                  <a:pt x="1323" y="1888"/>
                </a:lnTo>
                <a:lnTo>
                  <a:pt x="1321" y="1890"/>
                </a:lnTo>
                <a:lnTo>
                  <a:pt x="1323" y="1890"/>
                </a:lnTo>
                <a:moveTo>
                  <a:pt x="1343" y="1953"/>
                </a:moveTo>
                <a:lnTo>
                  <a:pt x="1342" y="1951"/>
                </a:lnTo>
                <a:lnTo>
                  <a:pt x="1343" y="1951"/>
                </a:lnTo>
                <a:lnTo>
                  <a:pt x="1343" y="1953"/>
                </a:lnTo>
                <a:moveTo>
                  <a:pt x="1419" y="2010"/>
                </a:moveTo>
                <a:lnTo>
                  <a:pt x="1420" y="2010"/>
                </a:lnTo>
                <a:lnTo>
                  <a:pt x="1422" y="2011"/>
                </a:lnTo>
                <a:lnTo>
                  <a:pt x="1422" y="2010"/>
                </a:lnTo>
                <a:lnTo>
                  <a:pt x="1422" y="2011"/>
                </a:lnTo>
                <a:lnTo>
                  <a:pt x="1424" y="2011"/>
                </a:lnTo>
                <a:lnTo>
                  <a:pt x="1424" y="2010"/>
                </a:lnTo>
                <a:lnTo>
                  <a:pt x="1425" y="2011"/>
                </a:lnTo>
                <a:lnTo>
                  <a:pt x="1424" y="2013"/>
                </a:lnTo>
                <a:lnTo>
                  <a:pt x="1422" y="2013"/>
                </a:lnTo>
                <a:lnTo>
                  <a:pt x="1422" y="2013"/>
                </a:lnTo>
                <a:lnTo>
                  <a:pt x="1422" y="2011"/>
                </a:lnTo>
                <a:lnTo>
                  <a:pt x="1420" y="2011"/>
                </a:lnTo>
                <a:lnTo>
                  <a:pt x="1419" y="2011"/>
                </a:lnTo>
                <a:lnTo>
                  <a:pt x="1419" y="2010"/>
                </a:lnTo>
                <a:moveTo>
                  <a:pt x="1393" y="1963"/>
                </a:moveTo>
                <a:lnTo>
                  <a:pt x="1395" y="1963"/>
                </a:lnTo>
                <a:lnTo>
                  <a:pt x="1396" y="1965"/>
                </a:lnTo>
                <a:lnTo>
                  <a:pt x="1395" y="1965"/>
                </a:lnTo>
                <a:lnTo>
                  <a:pt x="1393" y="1965"/>
                </a:lnTo>
                <a:lnTo>
                  <a:pt x="1393" y="1963"/>
                </a:lnTo>
                <a:moveTo>
                  <a:pt x="1393" y="1941"/>
                </a:moveTo>
                <a:lnTo>
                  <a:pt x="1395" y="1941"/>
                </a:lnTo>
                <a:lnTo>
                  <a:pt x="1395" y="1943"/>
                </a:lnTo>
                <a:lnTo>
                  <a:pt x="1393" y="1943"/>
                </a:lnTo>
                <a:lnTo>
                  <a:pt x="1393" y="1941"/>
                </a:lnTo>
                <a:moveTo>
                  <a:pt x="1388" y="1941"/>
                </a:moveTo>
                <a:lnTo>
                  <a:pt x="1390" y="1941"/>
                </a:lnTo>
                <a:lnTo>
                  <a:pt x="1390" y="1943"/>
                </a:lnTo>
                <a:lnTo>
                  <a:pt x="1388" y="1943"/>
                </a:lnTo>
                <a:lnTo>
                  <a:pt x="1388" y="1941"/>
                </a:lnTo>
                <a:moveTo>
                  <a:pt x="1571" y="1536"/>
                </a:moveTo>
                <a:lnTo>
                  <a:pt x="1572" y="1536"/>
                </a:lnTo>
                <a:lnTo>
                  <a:pt x="1574" y="1536"/>
                </a:lnTo>
                <a:lnTo>
                  <a:pt x="1574" y="1538"/>
                </a:lnTo>
                <a:lnTo>
                  <a:pt x="1572" y="1538"/>
                </a:lnTo>
                <a:lnTo>
                  <a:pt x="1571" y="1538"/>
                </a:lnTo>
                <a:lnTo>
                  <a:pt x="1571" y="1536"/>
                </a:lnTo>
                <a:moveTo>
                  <a:pt x="1516" y="1589"/>
                </a:moveTo>
                <a:lnTo>
                  <a:pt x="1514" y="1591"/>
                </a:lnTo>
                <a:lnTo>
                  <a:pt x="1514" y="1589"/>
                </a:lnTo>
                <a:lnTo>
                  <a:pt x="1516" y="1589"/>
                </a:lnTo>
                <a:moveTo>
                  <a:pt x="1514" y="1585"/>
                </a:moveTo>
                <a:lnTo>
                  <a:pt x="1514" y="1587"/>
                </a:lnTo>
                <a:lnTo>
                  <a:pt x="1513" y="1585"/>
                </a:lnTo>
                <a:lnTo>
                  <a:pt x="1514" y="1585"/>
                </a:lnTo>
                <a:moveTo>
                  <a:pt x="1492" y="1226"/>
                </a:moveTo>
                <a:lnTo>
                  <a:pt x="1494" y="1226"/>
                </a:lnTo>
                <a:lnTo>
                  <a:pt x="1494" y="1228"/>
                </a:lnTo>
                <a:lnTo>
                  <a:pt x="1492" y="1228"/>
                </a:lnTo>
                <a:lnTo>
                  <a:pt x="1492" y="1226"/>
                </a:lnTo>
                <a:moveTo>
                  <a:pt x="1463" y="1221"/>
                </a:moveTo>
                <a:lnTo>
                  <a:pt x="1465" y="1221"/>
                </a:lnTo>
                <a:lnTo>
                  <a:pt x="1467" y="1221"/>
                </a:lnTo>
                <a:lnTo>
                  <a:pt x="1467" y="1223"/>
                </a:lnTo>
                <a:lnTo>
                  <a:pt x="1465" y="1223"/>
                </a:lnTo>
                <a:lnTo>
                  <a:pt x="1463" y="1223"/>
                </a:lnTo>
                <a:lnTo>
                  <a:pt x="1463" y="1221"/>
                </a:lnTo>
                <a:moveTo>
                  <a:pt x="1467" y="1228"/>
                </a:moveTo>
                <a:lnTo>
                  <a:pt x="1465" y="1228"/>
                </a:lnTo>
                <a:lnTo>
                  <a:pt x="1465" y="1226"/>
                </a:lnTo>
                <a:lnTo>
                  <a:pt x="1467" y="1228"/>
                </a:lnTo>
                <a:moveTo>
                  <a:pt x="1463" y="1231"/>
                </a:moveTo>
                <a:lnTo>
                  <a:pt x="1465" y="1231"/>
                </a:lnTo>
                <a:lnTo>
                  <a:pt x="1467" y="1231"/>
                </a:lnTo>
                <a:lnTo>
                  <a:pt x="1465" y="1230"/>
                </a:lnTo>
                <a:lnTo>
                  <a:pt x="1467" y="1230"/>
                </a:lnTo>
                <a:lnTo>
                  <a:pt x="1468" y="1231"/>
                </a:lnTo>
                <a:lnTo>
                  <a:pt x="1470" y="1231"/>
                </a:lnTo>
                <a:lnTo>
                  <a:pt x="1470" y="1230"/>
                </a:lnTo>
                <a:lnTo>
                  <a:pt x="1472" y="1230"/>
                </a:lnTo>
                <a:lnTo>
                  <a:pt x="1473" y="1230"/>
                </a:lnTo>
                <a:lnTo>
                  <a:pt x="1475" y="1230"/>
                </a:lnTo>
                <a:lnTo>
                  <a:pt x="1475" y="1231"/>
                </a:lnTo>
                <a:lnTo>
                  <a:pt x="1473" y="1231"/>
                </a:lnTo>
                <a:lnTo>
                  <a:pt x="1472" y="1233"/>
                </a:lnTo>
                <a:lnTo>
                  <a:pt x="1472" y="1231"/>
                </a:lnTo>
                <a:lnTo>
                  <a:pt x="1470" y="1233"/>
                </a:lnTo>
                <a:lnTo>
                  <a:pt x="1470" y="1235"/>
                </a:lnTo>
                <a:lnTo>
                  <a:pt x="1468" y="1235"/>
                </a:lnTo>
                <a:lnTo>
                  <a:pt x="1468" y="1233"/>
                </a:lnTo>
                <a:lnTo>
                  <a:pt x="1468" y="1231"/>
                </a:lnTo>
                <a:lnTo>
                  <a:pt x="1467" y="1231"/>
                </a:lnTo>
                <a:lnTo>
                  <a:pt x="1467" y="1233"/>
                </a:lnTo>
                <a:lnTo>
                  <a:pt x="1465" y="1233"/>
                </a:lnTo>
                <a:lnTo>
                  <a:pt x="1463" y="1233"/>
                </a:lnTo>
                <a:lnTo>
                  <a:pt x="1463" y="1231"/>
                </a:lnTo>
                <a:moveTo>
                  <a:pt x="1453" y="1223"/>
                </a:moveTo>
                <a:lnTo>
                  <a:pt x="1455" y="1223"/>
                </a:lnTo>
                <a:lnTo>
                  <a:pt x="1455" y="1221"/>
                </a:lnTo>
                <a:lnTo>
                  <a:pt x="1456" y="1221"/>
                </a:lnTo>
                <a:lnTo>
                  <a:pt x="1455" y="1223"/>
                </a:lnTo>
                <a:lnTo>
                  <a:pt x="1453" y="1223"/>
                </a:lnTo>
                <a:lnTo>
                  <a:pt x="1453" y="1223"/>
                </a:lnTo>
                <a:moveTo>
                  <a:pt x="1427" y="1688"/>
                </a:moveTo>
                <a:lnTo>
                  <a:pt x="1425" y="1686"/>
                </a:lnTo>
                <a:lnTo>
                  <a:pt x="1427" y="1686"/>
                </a:lnTo>
                <a:lnTo>
                  <a:pt x="1427" y="1688"/>
                </a:lnTo>
                <a:moveTo>
                  <a:pt x="1427" y="1122"/>
                </a:moveTo>
                <a:lnTo>
                  <a:pt x="1429" y="1122"/>
                </a:lnTo>
                <a:lnTo>
                  <a:pt x="1429" y="1124"/>
                </a:lnTo>
                <a:lnTo>
                  <a:pt x="1427" y="1124"/>
                </a:lnTo>
                <a:lnTo>
                  <a:pt x="1427" y="1122"/>
                </a:lnTo>
                <a:moveTo>
                  <a:pt x="1427" y="1125"/>
                </a:moveTo>
                <a:lnTo>
                  <a:pt x="1427" y="1127"/>
                </a:lnTo>
                <a:lnTo>
                  <a:pt x="1425" y="1127"/>
                </a:lnTo>
                <a:lnTo>
                  <a:pt x="1427" y="1125"/>
                </a:lnTo>
                <a:moveTo>
                  <a:pt x="1425" y="1681"/>
                </a:moveTo>
                <a:lnTo>
                  <a:pt x="1425" y="1683"/>
                </a:lnTo>
                <a:lnTo>
                  <a:pt x="1424" y="1681"/>
                </a:lnTo>
                <a:lnTo>
                  <a:pt x="1425" y="1681"/>
                </a:lnTo>
                <a:moveTo>
                  <a:pt x="1424" y="1691"/>
                </a:moveTo>
                <a:lnTo>
                  <a:pt x="1424" y="1690"/>
                </a:lnTo>
                <a:lnTo>
                  <a:pt x="1425" y="1691"/>
                </a:lnTo>
                <a:lnTo>
                  <a:pt x="1425" y="1693"/>
                </a:lnTo>
                <a:lnTo>
                  <a:pt x="1424" y="1693"/>
                </a:lnTo>
                <a:lnTo>
                  <a:pt x="1424" y="1691"/>
                </a:lnTo>
                <a:moveTo>
                  <a:pt x="1424" y="1698"/>
                </a:moveTo>
                <a:lnTo>
                  <a:pt x="1424" y="1697"/>
                </a:lnTo>
                <a:lnTo>
                  <a:pt x="1424" y="1695"/>
                </a:lnTo>
                <a:lnTo>
                  <a:pt x="1425" y="1695"/>
                </a:lnTo>
                <a:lnTo>
                  <a:pt x="1425" y="1697"/>
                </a:lnTo>
                <a:lnTo>
                  <a:pt x="1425" y="1698"/>
                </a:lnTo>
                <a:lnTo>
                  <a:pt x="1425" y="1700"/>
                </a:lnTo>
                <a:lnTo>
                  <a:pt x="1424" y="1700"/>
                </a:lnTo>
                <a:lnTo>
                  <a:pt x="1424" y="1698"/>
                </a:lnTo>
                <a:moveTo>
                  <a:pt x="1364" y="1980"/>
                </a:moveTo>
                <a:lnTo>
                  <a:pt x="1364" y="1979"/>
                </a:lnTo>
                <a:lnTo>
                  <a:pt x="1366" y="1980"/>
                </a:lnTo>
                <a:lnTo>
                  <a:pt x="1364" y="1980"/>
                </a:lnTo>
                <a:moveTo>
                  <a:pt x="1373" y="1980"/>
                </a:moveTo>
                <a:lnTo>
                  <a:pt x="1374" y="1980"/>
                </a:lnTo>
                <a:lnTo>
                  <a:pt x="1376" y="1980"/>
                </a:lnTo>
                <a:lnTo>
                  <a:pt x="1378" y="1980"/>
                </a:lnTo>
                <a:lnTo>
                  <a:pt x="1379" y="1980"/>
                </a:lnTo>
                <a:lnTo>
                  <a:pt x="1381" y="1980"/>
                </a:lnTo>
                <a:lnTo>
                  <a:pt x="1381" y="1980"/>
                </a:lnTo>
                <a:lnTo>
                  <a:pt x="1381" y="1982"/>
                </a:lnTo>
                <a:lnTo>
                  <a:pt x="1381" y="1982"/>
                </a:lnTo>
                <a:lnTo>
                  <a:pt x="1379" y="1982"/>
                </a:lnTo>
                <a:lnTo>
                  <a:pt x="1378" y="1982"/>
                </a:lnTo>
                <a:lnTo>
                  <a:pt x="1376" y="1982"/>
                </a:lnTo>
                <a:lnTo>
                  <a:pt x="1376" y="1984"/>
                </a:lnTo>
                <a:lnTo>
                  <a:pt x="1374" y="1984"/>
                </a:lnTo>
                <a:lnTo>
                  <a:pt x="1373" y="1984"/>
                </a:lnTo>
                <a:lnTo>
                  <a:pt x="1371" y="1984"/>
                </a:lnTo>
                <a:lnTo>
                  <a:pt x="1369" y="1986"/>
                </a:lnTo>
                <a:lnTo>
                  <a:pt x="1371" y="1986"/>
                </a:lnTo>
                <a:lnTo>
                  <a:pt x="1371" y="1987"/>
                </a:lnTo>
                <a:lnTo>
                  <a:pt x="1369" y="1986"/>
                </a:lnTo>
                <a:lnTo>
                  <a:pt x="1369" y="1984"/>
                </a:lnTo>
                <a:lnTo>
                  <a:pt x="1367" y="1984"/>
                </a:lnTo>
                <a:lnTo>
                  <a:pt x="1367" y="1982"/>
                </a:lnTo>
                <a:lnTo>
                  <a:pt x="1369" y="1982"/>
                </a:lnTo>
                <a:lnTo>
                  <a:pt x="1369" y="1980"/>
                </a:lnTo>
                <a:lnTo>
                  <a:pt x="1371" y="1980"/>
                </a:lnTo>
                <a:lnTo>
                  <a:pt x="1373" y="1980"/>
                </a:lnTo>
                <a:moveTo>
                  <a:pt x="1361" y="1965"/>
                </a:moveTo>
                <a:lnTo>
                  <a:pt x="1362" y="1965"/>
                </a:lnTo>
                <a:lnTo>
                  <a:pt x="1364" y="1967"/>
                </a:lnTo>
                <a:lnTo>
                  <a:pt x="1366" y="1967"/>
                </a:lnTo>
                <a:lnTo>
                  <a:pt x="1366" y="1968"/>
                </a:lnTo>
                <a:lnTo>
                  <a:pt x="1367" y="1968"/>
                </a:lnTo>
                <a:lnTo>
                  <a:pt x="1367" y="1970"/>
                </a:lnTo>
                <a:lnTo>
                  <a:pt x="1367" y="1972"/>
                </a:lnTo>
                <a:lnTo>
                  <a:pt x="1366" y="1972"/>
                </a:lnTo>
                <a:lnTo>
                  <a:pt x="1367" y="1974"/>
                </a:lnTo>
                <a:lnTo>
                  <a:pt x="1369" y="1974"/>
                </a:lnTo>
                <a:lnTo>
                  <a:pt x="1369" y="1975"/>
                </a:lnTo>
                <a:lnTo>
                  <a:pt x="1371" y="1975"/>
                </a:lnTo>
                <a:lnTo>
                  <a:pt x="1371" y="1977"/>
                </a:lnTo>
                <a:lnTo>
                  <a:pt x="1369" y="1977"/>
                </a:lnTo>
                <a:lnTo>
                  <a:pt x="1369" y="1975"/>
                </a:lnTo>
                <a:lnTo>
                  <a:pt x="1367" y="1974"/>
                </a:lnTo>
                <a:lnTo>
                  <a:pt x="1366" y="1974"/>
                </a:lnTo>
                <a:lnTo>
                  <a:pt x="1366" y="1972"/>
                </a:lnTo>
                <a:lnTo>
                  <a:pt x="1364" y="1972"/>
                </a:lnTo>
                <a:lnTo>
                  <a:pt x="1364" y="1974"/>
                </a:lnTo>
                <a:lnTo>
                  <a:pt x="1366" y="1975"/>
                </a:lnTo>
                <a:lnTo>
                  <a:pt x="1364" y="1975"/>
                </a:lnTo>
                <a:lnTo>
                  <a:pt x="1364" y="1974"/>
                </a:lnTo>
                <a:lnTo>
                  <a:pt x="1362" y="1974"/>
                </a:lnTo>
                <a:lnTo>
                  <a:pt x="1362" y="1975"/>
                </a:lnTo>
                <a:lnTo>
                  <a:pt x="1361" y="1974"/>
                </a:lnTo>
                <a:lnTo>
                  <a:pt x="1361" y="1975"/>
                </a:lnTo>
                <a:lnTo>
                  <a:pt x="1359" y="1975"/>
                </a:lnTo>
                <a:lnTo>
                  <a:pt x="1357" y="1974"/>
                </a:lnTo>
                <a:lnTo>
                  <a:pt x="1359" y="1974"/>
                </a:lnTo>
                <a:lnTo>
                  <a:pt x="1361" y="1974"/>
                </a:lnTo>
                <a:lnTo>
                  <a:pt x="1362" y="1974"/>
                </a:lnTo>
                <a:lnTo>
                  <a:pt x="1362" y="1972"/>
                </a:lnTo>
                <a:lnTo>
                  <a:pt x="1362" y="1970"/>
                </a:lnTo>
                <a:lnTo>
                  <a:pt x="1361" y="1968"/>
                </a:lnTo>
                <a:lnTo>
                  <a:pt x="1362" y="1968"/>
                </a:lnTo>
                <a:lnTo>
                  <a:pt x="1364" y="1968"/>
                </a:lnTo>
                <a:lnTo>
                  <a:pt x="1364" y="1967"/>
                </a:lnTo>
                <a:lnTo>
                  <a:pt x="1362" y="1967"/>
                </a:lnTo>
                <a:lnTo>
                  <a:pt x="1361" y="1965"/>
                </a:lnTo>
                <a:lnTo>
                  <a:pt x="1361" y="1967"/>
                </a:lnTo>
                <a:lnTo>
                  <a:pt x="1359" y="1967"/>
                </a:lnTo>
                <a:lnTo>
                  <a:pt x="1361" y="1965"/>
                </a:lnTo>
                <a:moveTo>
                  <a:pt x="1359" y="1963"/>
                </a:moveTo>
                <a:lnTo>
                  <a:pt x="1359" y="1965"/>
                </a:lnTo>
                <a:lnTo>
                  <a:pt x="1357" y="1965"/>
                </a:lnTo>
                <a:lnTo>
                  <a:pt x="1359" y="1963"/>
                </a:lnTo>
                <a:moveTo>
                  <a:pt x="1349" y="1953"/>
                </a:moveTo>
                <a:lnTo>
                  <a:pt x="1349" y="1955"/>
                </a:lnTo>
                <a:lnTo>
                  <a:pt x="1347" y="1955"/>
                </a:lnTo>
                <a:lnTo>
                  <a:pt x="1347" y="1953"/>
                </a:lnTo>
                <a:lnTo>
                  <a:pt x="1349" y="1953"/>
                </a:lnTo>
                <a:moveTo>
                  <a:pt x="1340" y="1077"/>
                </a:moveTo>
                <a:lnTo>
                  <a:pt x="1342" y="1077"/>
                </a:lnTo>
                <a:lnTo>
                  <a:pt x="1343" y="1077"/>
                </a:lnTo>
                <a:lnTo>
                  <a:pt x="1345" y="1077"/>
                </a:lnTo>
                <a:lnTo>
                  <a:pt x="1347" y="1076"/>
                </a:lnTo>
                <a:lnTo>
                  <a:pt x="1347" y="1074"/>
                </a:lnTo>
                <a:lnTo>
                  <a:pt x="1349" y="1074"/>
                </a:lnTo>
                <a:lnTo>
                  <a:pt x="1349" y="1076"/>
                </a:lnTo>
                <a:lnTo>
                  <a:pt x="1347" y="1076"/>
                </a:lnTo>
                <a:lnTo>
                  <a:pt x="1347" y="1077"/>
                </a:lnTo>
                <a:lnTo>
                  <a:pt x="1347" y="1079"/>
                </a:lnTo>
                <a:lnTo>
                  <a:pt x="1345" y="1079"/>
                </a:lnTo>
                <a:lnTo>
                  <a:pt x="1343" y="1079"/>
                </a:lnTo>
                <a:lnTo>
                  <a:pt x="1342" y="1079"/>
                </a:lnTo>
                <a:lnTo>
                  <a:pt x="1340" y="1079"/>
                </a:lnTo>
                <a:lnTo>
                  <a:pt x="1340" y="1077"/>
                </a:lnTo>
                <a:moveTo>
                  <a:pt x="1342" y="1939"/>
                </a:moveTo>
                <a:lnTo>
                  <a:pt x="1342" y="1941"/>
                </a:lnTo>
                <a:lnTo>
                  <a:pt x="1340" y="1939"/>
                </a:lnTo>
                <a:lnTo>
                  <a:pt x="1342" y="1939"/>
                </a:lnTo>
                <a:moveTo>
                  <a:pt x="1335" y="1917"/>
                </a:moveTo>
                <a:lnTo>
                  <a:pt x="1337" y="1917"/>
                </a:lnTo>
                <a:lnTo>
                  <a:pt x="1338" y="1917"/>
                </a:lnTo>
                <a:lnTo>
                  <a:pt x="1337" y="1919"/>
                </a:lnTo>
                <a:lnTo>
                  <a:pt x="1335" y="1919"/>
                </a:lnTo>
                <a:lnTo>
                  <a:pt x="1335" y="1917"/>
                </a:lnTo>
                <a:moveTo>
                  <a:pt x="1335" y="1929"/>
                </a:moveTo>
                <a:lnTo>
                  <a:pt x="1337" y="1929"/>
                </a:lnTo>
                <a:lnTo>
                  <a:pt x="1338" y="1929"/>
                </a:lnTo>
                <a:lnTo>
                  <a:pt x="1338" y="1931"/>
                </a:lnTo>
                <a:lnTo>
                  <a:pt x="1337" y="1931"/>
                </a:lnTo>
                <a:lnTo>
                  <a:pt x="1337" y="1929"/>
                </a:lnTo>
                <a:lnTo>
                  <a:pt x="1335" y="1931"/>
                </a:lnTo>
                <a:lnTo>
                  <a:pt x="1335" y="1929"/>
                </a:lnTo>
                <a:moveTo>
                  <a:pt x="1337" y="1933"/>
                </a:moveTo>
                <a:lnTo>
                  <a:pt x="1338" y="1934"/>
                </a:lnTo>
                <a:lnTo>
                  <a:pt x="1337" y="1934"/>
                </a:lnTo>
                <a:lnTo>
                  <a:pt x="1335" y="1933"/>
                </a:lnTo>
                <a:lnTo>
                  <a:pt x="1337" y="1933"/>
                </a:lnTo>
                <a:moveTo>
                  <a:pt x="1335" y="1936"/>
                </a:moveTo>
                <a:lnTo>
                  <a:pt x="1335" y="1938"/>
                </a:lnTo>
                <a:lnTo>
                  <a:pt x="1333" y="1938"/>
                </a:lnTo>
                <a:lnTo>
                  <a:pt x="1333" y="1936"/>
                </a:lnTo>
                <a:lnTo>
                  <a:pt x="1335" y="1936"/>
                </a:lnTo>
                <a:moveTo>
                  <a:pt x="1330" y="1915"/>
                </a:moveTo>
                <a:lnTo>
                  <a:pt x="1331" y="1915"/>
                </a:lnTo>
                <a:lnTo>
                  <a:pt x="1331" y="1914"/>
                </a:lnTo>
                <a:lnTo>
                  <a:pt x="1330" y="1914"/>
                </a:lnTo>
                <a:lnTo>
                  <a:pt x="1330" y="1912"/>
                </a:lnTo>
                <a:lnTo>
                  <a:pt x="1331" y="1912"/>
                </a:lnTo>
                <a:lnTo>
                  <a:pt x="1333" y="1912"/>
                </a:lnTo>
                <a:lnTo>
                  <a:pt x="1333" y="1914"/>
                </a:lnTo>
                <a:lnTo>
                  <a:pt x="1333" y="1915"/>
                </a:lnTo>
                <a:lnTo>
                  <a:pt x="1333" y="1917"/>
                </a:lnTo>
                <a:lnTo>
                  <a:pt x="1331" y="1917"/>
                </a:lnTo>
                <a:lnTo>
                  <a:pt x="1331" y="1915"/>
                </a:lnTo>
                <a:lnTo>
                  <a:pt x="1330" y="1917"/>
                </a:lnTo>
                <a:lnTo>
                  <a:pt x="1330" y="1915"/>
                </a:lnTo>
                <a:moveTo>
                  <a:pt x="1321" y="1869"/>
                </a:moveTo>
                <a:lnTo>
                  <a:pt x="1321" y="1868"/>
                </a:lnTo>
                <a:lnTo>
                  <a:pt x="1321" y="1866"/>
                </a:lnTo>
                <a:lnTo>
                  <a:pt x="1323" y="1864"/>
                </a:lnTo>
                <a:lnTo>
                  <a:pt x="1323" y="1866"/>
                </a:lnTo>
                <a:lnTo>
                  <a:pt x="1323" y="1868"/>
                </a:lnTo>
                <a:lnTo>
                  <a:pt x="1321" y="1869"/>
                </a:lnTo>
                <a:lnTo>
                  <a:pt x="1321" y="1871"/>
                </a:lnTo>
                <a:lnTo>
                  <a:pt x="1320" y="1871"/>
                </a:lnTo>
                <a:lnTo>
                  <a:pt x="1321" y="1869"/>
                </a:lnTo>
                <a:moveTo>
                  <a:pt x="1309" y="1821"/>
                </a:moveTo>
                <a:lnTo>
                  <a:pt x="1311" y="1821"/>
                </a:lnTo>
                <a:lnTo>
                  <a:pt x="1309" y="1820"/>
                </a:lnTo>
                <a:lnTo>
                  <a:pt x="1309" y="1818"/>
                </a:lnTo>
                <a:lnTo>
                  <a:pt x="1311" y="1818"/>
                </a:lnTo>
                <a:lnTo>
                  <a:pt x="1311" y="1820"/>
                </a:lnTo>
                <a:lnTo>
                  <a:pt x="1311" y="1821"/>
                </a:lnTo>
                <a:lnTo>
                  <a:pt x="1311" y="1823"/>
                </a:lnTo>
                <a:lnTo>
                  <a:pt x="1309" y="1823"/>
                </a:lnTo>
                <a:lnTo>
                  <a:pt x="1309" y="1821"/>
                </a:lnTo>
                <a:moveTo>
                  <a:pt x="1219" y="1057"/>
                </a:moveTo>
                <a:lnTo>
                  <a:pt x="1220" y="1057"/>
                </a:lnTo>
                <a:lnTo>
                  <a:pt x="1220" y="1057"/>
                </a:lnTo>
                <a:lnTo>
                  <a:pt x="1220" y="1055"/>
                </a:lnTo>
                <a:lnTo>
                  <a:pt x="1222" y="1055"/>
                </a:lnTo>
                <a:lnTo>
                  <a:pt x="1222" y="1054"/>
                </a:lnTo>
                <a:lnTo>
                  <a:pt x="1224" y="1052"/>
                </a:lnTo>
                <a:lnTo>
                  <a:pt x="1224" y="1050"/>
                </a:lnTo>
                <a:lnTo>
                  <a:pt x="1226" y="1050"/>
                </a:lnTo>
                <a:lnTo>
                  <a:pt x="1226" y="1048"/>
                </a:lnTo>
                <a:lnTo>
                  <a:pt x="1226" y="1047"/>
                </a:lnTo>
                <a:lnTo>
                  <a:pt x="1227" y="1047"/>
                </a:lnTo>
                <a:lnTo>
                  <a:pt x="1227" y="1048"/>
                </a:lnTo>
                <a:lnTo>
                  <a:pt x="1227" y="1050"/>
                </a:lnTo>
                <a:lnTo>
                  <a:pt x="1227" y="1052"/>
                </a:lnTo>
                <a:lnTo>
                  <a:pt x="1229" y="1052"/>
                </a:lnTo>
                <a:lnTo>
                  <a:pt x="1229" y="1054"/>
                </a:lnTo>
                <a:lnTo>
                  <a:pt x="1229" y="1055"/>
                </a:lnTo>
                <a:lnTo>
                  <a:pt x="1231" y="1055"/>
                </a:lnTo>
                <a:lnTo>
                  <a:pt x="1231" y="1057"/>
                </a:lnTo>
                <a:lnTo>
                  <a:pt x="1231" y="1057"/>
                </a:lnTo>
                <a:lnTo>
                  <a:pt x="1232" y="1057"/>
                </a:lnTo>
                <a:lnTo>
                  <a:pt x="1232" y="1059"/>
                </a:lnTo>
                <a:lnTo>
                  <a:pt x="1232" y="1060"/>
                </a:lnTo>
                <a:lnTo>
                  <a:pt x="1232" y="1062"/>
                </a:lnTo>
                <a:lnTo>
                  <a:pt x="1231" y="1062"/>
                </a:lnTo>
                <a:lnTo>
                  <a:pt x="1231" y="1064"/>
                </a:lnTo>
                <a:lnTo>
                  <a:pt x="1231" y="1065"/>
                </a:lnTo>
                <a:lnTo>
                  <a:pt x="1231" y="1067"/>
                </a:lnTo>
                <a:lnTo>
                  <a:pt x="1229" y="1067"/>
                </a:lnTo>
                <a:lnTo>
                  <a:pt x="1229" y="1069"/>
                </a:lnTo>
                <a:lnTo>
                  <a:pt x="1227" y="1069"/>
                </a:lnTo>
                <a:lnTo>
                  <a:pt x="1226" y="1071"/>
                </a:lnTo>
                <a:lnTo>
                  <a:pt x="1224" y="1071"/>
                </a:lnTo>
                <a:lnTo>
                  <a:pt x="1224" y="1069"/>
                </a:lnTo>
                <a:lnTo>
                  <a:pt x="1222" y="1069"/>
                </a:lnTo>
                <a:lnTo>
                  <a:pt x="1222" y="1067"/>
                </a:lnTo>
                <a:lnTo>
                  <a:pt x="1224" y="1065"/>
                </a:lnTo>
                <a:lnTo>
                  <a:pt x="1222" y="1065"/>
                </a:lnTo>
                <a:lnTo>
                  <a:pt x="1222" y="1064"/>
                </a:lnTo>
                <a:lnTo>
                  <a:pt x="1220" y="1065"/>
                </a:lnTo>
                <a:lnTo>
                  <a:pt x="1220" y="1064"/>
                </a:lnTo>
                <a:lnTo>
                  <a:pt x="1220" y="1062"/>
                </a:lnTo>
                <a:lnTo>
                  <a:pt x="1220" y="1060"/>
                </a:lnTo>
                <a:lnTo>
                  <a:pt x="1219" y="1059"/>
                </a:lnTo>
                <a:lnTo>
                  <a:pt x="1219" y="1057"/>
                </a:lnTo>
                <a:moveTo>
                  <a:pt x="1364" y="549"/>
                </a:moveTo>
                <a:lnTo>
                  <a:pt x="1366" y="549"/>
                </a:lnTo>
                <a:lnTo>
                  <a:pt x="1366" y="551"/>
                </a:lnTo>
                <a:lnTo>
                  <a:pt x="1364" y="551"/>
                </a:lnTo>
                <a:lnTo>
                  <a:pt x="1364" y="549"/>
                </a:lnTo>
                <a:moveTo>
                  <a:pt x="1526" y="440"/>
                </a:moveTo>
                <a:lnTo>
                  <a:pt x="1526" y="440"/>
                </a:lnTo>
                <a:lnTo>
                  <a:pt x="1525" y="440"/>
                </a:lnTo>
                <a:lnTo>
                  <a:pt x="1526" y="440"/>
                </a:lnTo>
                <a:moveTo>
                  <a:pt x="1502" y="402"/>
                </a:moveTo>
                <a:lnTo>
                  <a:pt x="1504" y="402"/>
                </a:lnTo>
                <a:lnTo>
                  <a:pt x="1502" y="404"/>
                </a:lnTo>
                <a:lnTo>
                  <a:pt x="1502" y="402"/>
                </a:lnTo>
                <a:moveTo>
                  <a:pt x="1499" y="398"/>
                </a:moveTo>
                <a:lnTo>
                  <a:pt x="1499" y="398"/>
                </a:lnTo>
                <a:lnTo>
                  <a:pt x="1497" y="398"/>
                </a:lnTo>
                <a:lnTo>
                  <a:pt x="1499" y="398"/>
                </a:lnTo>
                <a:moveTo>
                  <a:pt x="1494" y="354"/>
                </a:moveTo>
                <a:lnTo>
                  <a:pt x="1494" y="356"/>
                </a:lnTo>
                <a:lnTo>
                  <a:pt x="1492" y="356"/>
                </a:lnTo>
                <a:lnTo>
                  <a:pt x="1494" y="354"/>
                </a:lnTo>
                <a:moveTo>
                  <a:pt x="1490" y="325"/>
                </a:moveTo>
                <a:lnTo>
                  <a:pt x="1492" y="325"/>
                </a:lnTo>
                <a:lnTo>
                  <a:pt x="1490" y="327"/>
                </a:lnTo>
                <a:lnTo>
                  <a:pt x="1490" y="325"/>
                </a:lnTo>
                <a:moveTo>
                  <a:pt x="1490" y="373"/>
                </a:moveTo>
                <a:lnTo>
                  <a:pt x="1492" y="373"/>
                </a:lnTo>
                <a:lnTo>
                  <a:pt x="1492" y="375"/>
                </a:lnTo>
                <a:lnTo>
                  <a:pt x="1490" y="375"/>
                </a:lnTo>
                <a:lnTo>
                  <a:pt x="1490" y="373"/>
                </a:lnTo>
                <a:moveTo>
                  <a:pt x="1492" y="380"/>
                </a:moveTo>
                <a:lnTo>
                  <a:pt x="1492" y="381"/>
                </a:lnTo>
                <a:lnTo>
                  <a:pt x="1490" y="381"/>
                </a:lnTo>
                <a:lnTo>
                  <a:pt x="1492" y="380"/>
                </a:lnTo>
                <a:moveTo>
                  <a:pt x="1489" y="416"/>
                </a:moveTo>
                <a:lnTo>
                  <a:pt x="1489" y="417"/>
                </a:lnTo>
                <a:lnTo>
                  <a:pt x="1490" y="419"/>
                </a:lnTo>
                <a:lnTo>
                  <a:pt x="1492" y="419"/>
                </a:lnTo>
                <a:lnTo>
                  <a:pt x="1492" y="421"/>
                </a:lnTo>
                <a:lnTo>
                  <a:pt x="1494" y="421"/>
                </a:lnTo>
                <a:lnTo>
                  <a:pt x="1494" y="419"/>
                </a:lnTo>
                <a:lnTo>
                  <a:pt x="1496" y="419"/>
                </a:lnTo>
                <a:lnTo>
                  <a:pt x="1496" y="417"/>
                </a:lnTo>
                <a:lnTo>
                  <a:pt x="1497" y="417"/>
                </a:lnTo>
                <a:lnTo>
                  <a:pt x="1499" y="417"/>
                </a:lnTo>
                <a:lnTo>
                  <a:pt x="1501" y="417"/>
                </a:lnTo>
                <a:lnTo>
                  <a:pt x="1502" y="417"/>
                </a:lnTo>
                <a:lnTo>
                  <a:pt x="1502" y="416"/>
                </a:lnTo>
                <a:lnTo>
                  <a:pt x="1504" y="416"/>
                </a:lnTo>
                <a:lnTo>
                  <a:pt x="1504" y="416"/>
                </a:lnTo>
                <a:lnTo>
                  <a:pt x="1506" y="416"/>
                </a:lnTo>
                <a:lnTo>
                  <a:pt x="1506" y="414"/>
                </a:lnTo>
                <a:lnTo>
                  <a:pt x="1504" y="414"/>
                </a:lnTo>
                <a:lnTo>
                  <a:pt x="1506" y="412"/>
                </a:lnTo>
                <a:lnTo>
                  <a:pt x="1508" y="412"/>
                </a:lnTo>
                <a:lnTo>
                  <a:pt x="1509" y="412"/>
                </a:lnTo>
                <a:lnTo>
                  <a:pt x="1509" y="414"/>
                </a:lnTo>
                <a:lnTo>
                  <a:pt x="1511" y="414"/>
                </a:lnTo>
                <a:lnTo>
                  <a:pt x="1511" y="412"/>
                </a:lnTo>
                <a:lnTo>
                  <a:pt x="1513" y="414"/>
                </a:lnTo>
                <a:lnTo>
                  <a:pt x="1509" y="416"/>
                </a:lnTo>
                <a:lnTo>
                  <a:pt x="1508" y="416"/>
                </a:lnTo>
                <a:lnTo>
                  <a:pt x="1506" y="416"/>
                </a:lnTo>
                <a:lnTo>
                  <a:pt x="1506" y="417"/>
                </a:lnTo>
                <a:lnTo>
                  <a:pt x="1504" y="417"/>
                </a:lnTo>
                <a:lnTo>
                  <a:pt x="1504" y="419"/>
                </a:lnTo>
                <a:lnTo>
                  <a:pt x="1504" y="419"/>
                </a:lnTo>
                <a:lnTo>
                  <a:pt x="1502" y="419"/>
                </a:lnTo>
                <a:lnTo>
                  <a:pt x="1502" y="421"/>
                </a:lnTo>
                <a:lnTo>
                  <a:pt x="1501" y="421"/>
                </a:lnTo>
                <a:lnTo>
                  <a:pt x="1499" y="421"/>
                </a:lnTo>
                <a:lnTo>
                  <a:pt x="1497" y="422"/>
                </a:lnTo>
                <a:lnTo>
                  <a:pt x="1496" y="421"/>
                </a:lnTo>
                <a:lnTo>
                  <a:pt x="1496" y="422"/>
                </a:lnTo>
                <a:lnTo>
                  <a:pt x="1494" y="422"/>
                </a:lnTo>
                <a:lnTo>
                  <a:pt x="1494" y="424"/>
                </a:lnTo>
                <a:lnTo>
                  <a:pt x="1492" y="424"/>
                </a:lnTo>
                <a:lnTo>
                  <a:pt x="1490" y="426"/>
                </a:lnTo>
                <a:lnTo>
                  <a:pt x="1489" y="426"/>
                </a:lnTo>
                <a:lnTo>
                  <a:pt x="1490" y="424"/>
                </a:lnTo>
                <a:lnTo>
                  <a:pt x="1490" y="422"/>
                </a:lnTo>
                <a:lnTo>
                  <a:pt x="1492" y="422"/>
                </a:lnTo>
                <a:lnTo>
                  <a:pt x="1494" y="422"/>
                </a:lnTo>
                <a:lnTo>
                  <a:pt x="1492" y="421"/>
                </a:lnTo>
                <a:lnTo>
                  <a:pt x="1490" y="421"/>
                </a:lnTo>
                <a:lnTo>
                  <a:pt x="1490" y="419"/>
                </a:lnTo>
                <a:lnTo>
                  <a:pt x="1489" y="419"/>
                </a:lnTo>
                <a:lnTo>
                  <a:pt x="1489" y="417"/>
                </a:lnTo>
                <a:lnTo>
                  <a:pt x="1487" y="417"/>
                </a:lnTo>
                <a:lnTo>
                  <a:pt x="1489" y="416"/>
                </a:lnTo>
                <a:moveTo>
                  <a:pt x="1472" y="345"/>
                </a:moveTo>
                <a:lnTo>
                  <a:pt x="1472" y="347"/>
                </a:lnTo>
                <a:lnTo>
                  <a:pt x="1470" y="345"/>
                </a:lnTo>
                <a:lnTo>
                  <a:pt x="1472" y="345"/>
                </a:lnTo>
                <a:moveTo>
                  <a:pt x="1467" y="349"/>
                </a:moveTo>
                <a:lnTo>
                  <a:pt x="1468" y="349"/>
                </a:lnTo>
                <a:lnTo>
                  <a:pt x="1468" y="347"/>
                </a:lnTo>
                <a:lnTo>
                  <a:pt x="1470" y="347"/>
                </a:lnTo>
                <a:lnTo>
                  <a:pt x="1470" y="349"/>
                </a:lnTo>
                <a:lnTo>
                  <a:pt x="1468" y="349"/>
                </a:lnTo>
                <a:lnTo>
                  <a:pt x="1467" y="351"/>
                </a:lnTo>
                <a:lnTo>
                  <a:pt x="1467" y="349"/>
                </a:lnTo>
                <a:moveTo>
                  <a:pt x="1453" y="352"/>
                </a:moveTo>
                <a:lnTo>
                  <a:pt x="1453" y="354"/>
                </a:lnTo>
                <a:lnTo>
                  <a:pt x="1451" y="354"/>
                </a:lnTo>
                <a:lnTo>
                  <a:pt x="1453" y="352"/>
                </a:lnTo>
                <a:moveTo>
                  <a:pt x="1444" y="352"/>
                </a:moveTo>
                <a:lnTo>
                  <a:pt x="1446" y="352"/>
                </a:lnTo>
                <a:lnTo>
                  <a:pt x="1446" y="351"/>
                </a:lnTo>
                <a:lnTo>
                  <a:pt x="1448" y="351"/>
                </a:lnTo>
                <a:lnTo>
                  <a:pt x="1448" y="349"/>
                </a:lnTo>
                <a:lnTo>
                  <a:pt x="1449" y="349"/>
                </a:lnTo>
                <a:lnTo>
                  <a:pt x="1448" y="351"/>
                </a:lnTo>
                <a:lnTo>
                  <a:pt x="1446" y="352"/>
                </a:lnTo>
                <a:lnTo>
                  <a:pt x="1444" y="354"/>
                </a:lnTo>
                <a:lnTo>
                  <a:pt x="1443" y="354"/>
                </a:lnTo>
                <a:lnTo>
                  <a:pt x="1444" y="352"/>
                </a:lnTo>
                <a:moveTo>
                  <a:pt x="1437" y="356"/>
                </a:moveTo>
                <a:lnTo>
                  <a:pt x="1436" y="356"/>
                </a:lnTo>
                <a:lnTo>
                  <a:pt x="1437" y="354"/>
                </a:lnTo>
                <a:lnTo>
                  <a:pt x="1437" y="356"/>
                </a:lnTo>
                <a:moveTo>
                  <a:pt x="1434" y="340"/>
                </a:moveTo>
                <a:lnTo>
                  <a:pt x="1436" y="340"/>
                </a:lnTo>
                <a:lnTo>
                  <a:pt x="1437" y="340"/>
                </a:lnTo>
                <a:lnTo>
                  <a:pt x="1439" y="340"/>
                </a:lnTo>
                <a:lnTo>
                  <a:pt x="1441" y="340"/>
                </a:lnTo>
                <a:lnTo>
                  <a:pt x="1441" y="342"/>
                </a:lnTo>
                <a:lnTo>
                  <a:pt x="1439" y="342"/>
                </a:lnTo>
                <a:lnTo>
                  <a:pt x="1437" y="342"/>
                </a:lnTo>
                <a:lnTo>
                  <a:pt x="1437" y="344"/>
                </a:lnTo>
                <a:lnTo>
                  <a:pt x="1436" y="344"/>
                </a:lnTo>
                <a:lnTo>
                  <a:pt x="1436" y="342"/>
                </a:lnTo>
                <a:lnTo>
                  <a:pt x="1434" y="342"/>
                </a:lnTo>
                <a:lnTo>
                  <a:pt x="1434" y="340"/>
                </a:lnTo>
                <a:moveTo>
                  <a:pt x="1384" y="308"/>
                </a:moveTo>
                <a:lnTo>
                  <a:pt x="1386" y="308"/>
                </a:lnTo>
                <a:lnTo>
                  <a:pt x="1384" y="310"/>
                </a:lnTo>
                <a:lnTo>
                  <a:pt x="1384" y="308"/>
                </a:lnTo>
                <a:moveTo>
                  <a:pt x="1367" y="491"/>
                </a:moveTo>
                <a:lnTo>
                  <a:pt x="1369" y="493"/>
                </a:lnTo>
                <a:lnTo>
                  <a:pt x="1367" y="493"/>
                </a:lnTo>
                <a:lnTo>
                  <a:pt x="1367" y="491"/>
                </a:lnTo>
                <a:moveTo>
                  <a:pt x="1362" y="489"/>
                </a:moveTo>
                <a:lnTo>
                  <a:pt x="1364" y="489"/>
                </a:lnTo>
                <a:lnTo>
                  <a:pt x="1364" y="491"/>
                </a:lnTo>
                <a:lnTo>
                  <a:pt x="1362" y="491"/>
                </a:lnTo>
                <a:lnTo>
                  <a:pt x="1362" y="489"/>
                </a:lnTo>
                <a:moveTo>
                  <a:pt x="1337" y="518"/>
                </a:moveTo>
                <a:lnTo>
                  <a:pt x="1338" y="518"/>
                </a:lnTo>
                <a:lnTo>
                  <a:pt x="1338" y="516"/>
                </a:lnTo>
                <a:lnTo>
                  <a:pt x="1340" y="516"/>
                </a:lnTo>
                <a:lnTo>
                  <a:pt x="1338" y="518"/>
                </a:lnTo>
                <a:lnTo>
                  <a:pt x="1338" y="520"/>
                </a:lnTo>
                <a:lnTo>
                  <a:pt x="1337" y="520"/>
                </a:lnTo>
                <a:lnTo>
                  <a:pt x="1337" y="518"/>
                </a:lnTo>
                <a:moveTo>
                  <a:pt x="1330" y="522"/>
                </a:moveTo>
                <a:lnTo>
                  <a:pt x="1331" y="522"/>
                </a:lnTo>
                <a:lnTo>
                  <a:pt x="1333" y="522"/>
                </a:lnTo>
                <a:lnTo>
                  <a:pt x="1333" y="520"/>
                </a:lnTo>
                <a:lnTo>
                  <a:pt x="1335" y="520"/>
                </a:lnTo>
                <a:lnTo>
                  <a:pt x="1333" y="522"/>
                </a:lnTo>
                <a:lnTo>
                  <a:pt x="1331" y="522"/>
                </a:lnTo>
                <a:lnTo>
                  <a:pt x="1330" y="522"/>
                </a:lnTo>
                <a:lnTo>
                  <a:pt x="1328" y="522"/>
                </a:lnTo>
                <a:lnTo>
                  <a:pt x="1330" y="522"/>
                </a:lnTo>
                <a:moveTo>
                  <a:pt x="1323" y="525"/>
                </a:moveTo>
                <a:lnTo>
                  <a:pt x="1325" y="525"/>
                </a:lnTo>
                <a:lnTo>
                  <a:pt x="1325" y="523"/>
                </a:lnTo>
                <a:lnTo>
                  <a:pt x="1326" y="523"/>
                </a:lnTo>
                <a:lnTo>
                  <a:pt x="1325" y="525"/>
                </a:lnTo>
                <a:lnTo>
                  <a:pt x="1323" y="527"/>
                </a:lnTo>
                <a:lnTo>
                  <a:pt x="1323" y="525"/>
                </a:lnTo>
                <a:moveTo>
                  <a:pt x="1318" y="528"/>
                </a:moveTo>
                <a:lnTo>
                  <a:pt x="1320" y="527"/>
                </a:lnTo>
                <a:lnTo>
                  <a:pt x="1321" y="527"/>
                </a:lnTo>
                <a:lnTo>
                  <a:pt x="1320" y="528"/>
                </a:lnTo>
                <a:lnTo>
                  <a:pt x="1321" y="528"/>
                </a:lnTo>
                <a:lnTo>
                  <a:pt x="1320" y="530"/>
                </a:lnTo>
                <a:lnTo>
                  <a:pt x="1320" y="528"/>
                </a:lnTo>
                <a:lnTo>
                  <a:pt x="1318" y="530"/>
                </a:lnTo>
                <a:lnTo>
                  <a:pt x="1318" y="528"/>
                </a:lnTo>
                <a:moveTo>
                  <a:pt x="1313" y="530"/>
                </a:moveTo>
                <a:lnTo>
                  <a:pt x="1314" y="530"/>
                </a:lnTo>
                <a:lnTo>
                  <a:pt x="1316" y="530"/>
                </a:lnTo>
                <a:lnTo>
                  <a:pt x="1318" y="532"/>
                </a:lnTo>
                <a:lnTo>
                  <a:pt x="1316" y="532"/>
                </a:lnTo>
                <a:lnTo>
                  <a:pt x="1314" y="534"/>
                </a:lnTo>
                <a:lnTo>
                  <a:pt x="1313" y="534"/>
                </a:lnTo>
                <a:lnTo>
                  <a:pt x="1314" y="532"/>
                </a:lnTo>
                <a:lnTo>
                  <a:pt x="1313" y="530"/>
                </a:lnTo>
                <a:moveTo>
                  <a:pt x="1309" y="534"/>
                </a:moveTo>
                <a:lnTo>
                  <a:pt x="1311" y="534"/>
                </a:lnTo>
                <a:lnTo>
                  <a:pt x="1311" y="535"/>
                </a:lnTo>
                <a:lnTo>
                  <a:pt x="1309" y="535"/>
                </a:lnTo>
                <a:lnTo>
                  <a:pt x="1309" y="534"/>
                </a:lnTo>
                <a:moveTo>
                  <a:pt x="1308" y="535"/>
                </a:moveTo>
                <a:lnTo>
                  <a:pt x="1308" y="537"/>
                </a:lnTo>
                <a:lnTo>
                  <a:pt x="1306" y="537"/>
                </a:lnTo>
                <a:lnTo>
                  <a:pt x="1308" y="535"/>
                </a:lnTo>
                <a:moveTo>
                  <a:pt x="1296" y="446"/>
                </a:moveTo>
                <a:lnTo>
                  <a:pt x="1296" y="448"/>
                </a:lnTo>
                <a:lnTo>
                  <a:pt x="1294" y="446"/>
                </a:lnTo>
                <a:lnTo>
                  <a:pt x="1296" y="446"/>
                </a:lnTo>
                <a:moveTo>
                  <a:pt x="1292" y="595"/>
                </a:moveTo>
                <a:lnTo>
                  <a:pt x="1294" y="595"/>
                </a:lnTo>
                <a:lnTo>
                  <a:pt x="1292" y="593"/>
                </a:lnTo>
                <a:lnTo>
                  <a:pt x="1294" y="593"/>
                </a:lnTo>
                <a:lnTo>
                  <a:pt x="1294" y="595"/>
                </a:lnTo>
                <a:lnTo>
                  <a:pt x="1294" y="597"/>
                </a:lnTo>
                <a:lnTo>
                  <a:pt x="1292" y="597"/>
                </a:lnTo>
                <a:lnTo>
                  <a:pt x="1292" y="595"/>
                </a:lnTo>
                <a:moveTo>
                  <a:pt x="1290" y="599"/>
                </a:moveTo>
                <a:lnTo>
                  <a:pt x="1292" y="599"/>
                </a:lnTo>
                <a:lnTo>
                  <a:pt x="1294" y="599"/>
                </a:lnTo>
                <a:lnTo>
                  <a:pt x="1294" y="600"/>
                </a:lnTo>
                <a:lnTo>
                  <a:pt x="1292" y="600"/>
                </a:lnTo>
                <a:lnTo>
                  <a:pt x="1290" y="600"/>
                </a:lnTo>
                <a:lnTo>
                  <a:pt x="1290" y="599"/>
                </a:lnTo>
                <a:moveTo>
                  <a:pt x="1287" y="441"/>
                </a:moveTo>
                <a:lnTo>
                  <a:pt x="1289" y="441"/>
                </a:lnTo>
                <a:lnTo>
                  <a:pt x="1289" y="443"/>
                </a:lnTo>
                <a:lnTo>
                  <a:pt x="1287" y="443"/>
                </a:lnTo>
                <a:lnTo>
                  <a:pt x="1287" y="441"/>
                </a:lnTo>
                <a:moveTo>
                  <a:pt x="1282" y="445"/>
                </a:moveTo>
                <a:lnTo>
                  <a:pt x="1284" y="445"/>
                </a:lnTo>
                <a:lnTo>
                  <a:pt x="1285" y="443"/>
                </a:lnTo>
                <a:lnTo>
                  <a:pt x="1285" y="445"/>
                </a:lnTo>
                <a:lnTo>
                  <a:pt x="1284" y="445"/>
                </a:lnTo>
                <a:lnTo>
                  <a:pt x="1282" y="446"/>
                </a:lnTo>
                <a:lnTo>
                  <a:pt x="1282" y="445"/>
                </a:lnTo>
                <a:moveTo>
                  <a:pt x="1272" y="385"/>
                </a:moveTo>
                <a:lnTo>
                  <a:pt x="1272" y="387"/>
                </a:lnTo>
                <a:lnTo>
                  <a:pt x="1270" y="387"/>
                </a:lnTo>
                <a:lnTo>
                  <a:pt x="1272" y="385"/>
                </a:lnTo>
                <a:moveTo>
                  <a:pt x="1268" y="616"/>
                </a:moveTo>
                <a:lnTo>
                  <a:pt x="1268" y="617"/>
                </a:lnTo>
                <a:lnTo>
                  <a:pt x="1267" y="616"/>
                </a:lnTo>
                <a:lnTo>
                  <a:pt x="1268" y="616"/>
                </a:lnTo>
                <a:moveTo>
                  <a:pt x="1248" y="640"/>
                </a:moveTo>
                <a:lnTo>
                  <a:pt x="1248" y="641"/>
                </a:lnTo>
                <a:lnTo>
                  <a:pt x="1246" y="641"/>
                </a:lnTo>
                <a:lnTo>
                  <a:pt x="1246" y="640"/>
                </a:lnTo>
                <a:lnTo>
                  <a:pt x="1248" y="640"/>
                </a:lnTo>
                <a:moveTo>
                  <a:pt x="1244" y="631"/>
                </a:moveTo>
                <a:lnTo>
                  <a:pt x="1246" y="631"/>
                </a:lnTo>
                <a:lnTo>
                  <a:pt x="1246" y="629"/>
                </a:lnTo>
                <a:lnTo>
                  <a:pt x="1248" y="629"/>
                </a:lnTo>
                <a:lnTo>
                  <a:pt x="1248" y="631"/>
                </a:lnTo>
                <a:lnTo>
                  <a:pt x="1246" y="631"/>
                </a:lnTo>
                <a:lnTo>
                  <a:pt x="1244" y="633"/>
                </a:lnTo>
                <a:lnTo>
                  <a:pt x="1244" y="631"/>
                </a:lnTo>
                <a:moveTo>
                  <a:pt x="1244" y="636"/>
                </a:moveTo>
                <a:lnTo>
                  <a:pt x="1246" y="638"/>
                </a:lnTo>
                <a:lnTo>
                  <a:pt x="1244" y="638"/>
                </a:lnTo>
                <a:lnTo>
                  <a:pt x="1244" y="636"/>
                </a:lnTo>
                <a:moveTo>
                  <a:pt x="1241" y="648"/>
                </a:moveTo>
                <a:lnTo>
                  <a:pt x="1243" y="648"/>
                </a:lnTo>
                <a:lnTo>
                  <a:pt x="1241" y="650"/>
                </a:lnTo>
                <a:lnTo>
                  <a:pt x="1241" y="648"/>
                </a:lnTo>
                <a:moveTo>
                  <a:pt x="1239" y="665"/>
                </a:moveTo>
                <a:lnTo>
                  <a:pt x="1241" y="665"/>
                </a:lnTo>
                <a:lnTo>
                  <a:pt x="1239" y="667"/>
                </a:lnTo>
                <a:lnTo>
                  <a:pt x="1239" y="665"/>
                </a:lnTo>
                <a:moveTo>
                  <a:pt x="1239" y="669"/>
                </a:moveTo>
                <a:lnTo>
                  <a:pt x="1241" y="669"/>
                </a:lnTo>
                <a:lnTo>
                  <a:pt x="1241" y="670"/>
                </a:lnTo>
                <a:lnTo>
                  <a:pt x="1239" y="670"/>
                </a:lnTo>
                <a:lnTo>
                  <a:pt x="1239" y="669"/>
                </a:lnTo>
                <a:moveTo>
                  <a:pt x="1384" y="217"/>
                </a:moveTo>
                <a:lnTo>
                  <a:pt x="1386" y="217"/>
                </a:lnTo>
                <a:lnTo>
                  <a:pt x="1384" y="215"/>
                </a:lnTo>
                <a:lnTo>
                  <a:pt x="1388" y="217"/>
                </a:lnTo>
                <a:lnTo>
                  <a:pt x="1386" y="217"/>
                </a:lnTo>
                <a:lnTo>
                  <a:pt x="1386" y="219"/>
                </a:lnTo>
                <a:lnTo>
                  <a:pt x="1384" y="219"/>
                </a:lnTo>
                <a:lnTo>
                  <a:pt x="1384" y="217"/>
                </a:lnTo>
                <a:moveTo>
                  <a:pt x="1381" y="217"/>
                </a:moveTo>
                <a:lnTo>
                  <a:pt x="1381" y="217"/>
                </a:lnTo>
                <a:lnTo>
                  <a:pt x="1383" y="217"/>
                </a:lnTo>
                <a:lnTo>
                  <a:pt x="1381" y="219"/>
                </a:lnTo>
                <a:lnTo>
                  <a:pt x="1381" y="219"/>
                </a:lnTo>
                <a:lnTo>
                  <a:pt x="1381" y="217"/>
                </a:lnTo>
                <a:moveTo>
                  <a:pt x="1342" y="161"/>
                </a:moveTo>
                <a:lnTo>
                  <a:pt x="1342" y="159"/>
                </a:lnTo>
                <a:lnTo>
                  <a:pt x="1343" y="161"/>
                </a:lnTo>
                <a:lnTo>
                  <a:pt x="1342" y="161"/>
                </a:lnTo>
                <a:moveTo>
                  <a:pt x="1308" y="193"/>
                </a:moveTo>
                <a:lnTo>
                  <a:pt x="1309" y="193"/>
                </a:lnTo>
                <a:lnTo>
                  <a:pt x="1309" y="193"/>
                </a:lnTo>
                <a:lnTo>
                  <a:pt x="1308" y="193"/>
                </a:lnTo>
                <a:lnTo>
                  <a:pt x="1308" y="193"/>
                </a:lnTo>
                <a:moveTo>
                  <a:pt x="788" y="178"/>
                </a:moveTo>
                <a:lnTo>
                  <a:pt x="786" y="178"/>
                </a:lnTo>
                <a:lnTo>
                  <a:pt x="788" y="176"/>
                </a:lnTo>
                <a:lnTo>
                  <a:pt x="790" y="176"/>
                </a:lnTo>
                <a:lnTo>
                  <a:pt x="788" y="178"/>
                </a:lnTo>
                <a:moveTo>
                  <a:pt x="650" y="298"/>
                </a:moveTo>
                <a:lnTo>
                  <a:pt x="650" y="299"/>
                </a:lnTo>
                <a:lnTo>
                  <a:pt x="648" y="299"/>
                </a:lnTo>
                <a:lnTo>
                  <a:pt x="648" y="298"/>
                </a:lnTo>
                <a:lnTo>
                  <a:pt x="650" y="296"/>
                </a:lnTo>
                <a:lnTo>
                  <a:pt x="650" y="298"/>
                </a:lnTo>
                <a:moveTo>
                  <a:pt x="880" y="318"/>
                </a:moveTo>
                <a:lnTo>
                  <a:pt x="879" y="320"/>
                </a:lnTo>
                <a:lnTo>
                  <a:pt x="879" y="318"/>
                </a:lnTo>
                <a:lnTo>
                  <a:pt x="880" y="316"/>
                </a:lnTo>
                <a:lnTo>
                  <a:pt x="880" y="318"/>
                </a:lnTo>
                <a:moveTo>
                  <a:pt x="880" y="339"/>
                </a:moveTo>
                <a:lnTo>
                  <a:pt x="879" y="339"/>
                </a:lnTo>
                <a:lnTo>
                  <a:pt x="879" y="337"/>
                </a:lnTo>
                <a:lnTo>
                  <a:pt x="880" y="337"/>
                </a:lnTo>
                <a:lnTo>
                  <a:pt x="880" y="339"/>
                </a:lnTo>
                <a:moveTo>
                  <a:pt x="882" y="332"/>
                </a:moveTo>
                <a:lnTo>
                  <a:pt x="882" y="333"/>
                </a:lnTo>
                <a:lnTo>
                  <a:pt x="880" y="333"/>
                </a:lnTo>
                <a:lnTo>
                  <a:pt x="880" y="335"/>
                </a:lnTo>
                <a:lnTo>
                  <a:pt x="879" y="335"/>
                </a:lnTo>
                <a:lnTo>
                  <a:pt x="879" y="333"/>
                </a:lnTo>
                <a:lnTo>
                  <a:pt x="880" y="333"/>
                </a:lnTo>
                <a:lnTo>
                  <a:pt x="880" y="332"/>
                </a:lnTo>
                <a:lnTo>
                  <a:pt x="879" y="332"/>
                </a:lnTo>
                <a:lnTo>
                  <a:pt x="879" y="330"/>
                </a:lnTo>
                <a:lnTo>
                  <a:pt x="880" y="330"/>
                </a:lnTo>
                <a:lnTo>
                  <a:pt x="880" y="328"/>
                </a:lnTo>
                <a:lnTo>
                  <a:pt x="882" y="328"/>
                </a:lnTo>
                <a:lnTo>
                  <a:pt x="880" y="330"/>
                </a:lnTo>
                <a:lnTo>
                  <a:pt x="880" y="332"/>
                </a:lnTo>
                <a:lnTo>
                  <a:pt x="882" y="332"/>
                </a:lnTo>
                <a:moveTo>
                  <a:pt x="848" y="422"/>
                </a:moveTo>
                <a:lnTo>
                  <a:pt x="848" y="421"/>
                </a:lnTo>
                <a:lnTo>
                  <a:pt x="848" y="422"/>
                </a:lnTo>
                <a:lnTo>
                  <a:pt x="848" y="422"/>
                </a:lnTo>
                <a:moveTo>
                  <a:pt x="850" y="429"/>
                </a:moveTo>
                <a:lnTo>
                  <a:pt x="848" y="429"/>
                </a:lnTo>
                <a:lnTo>
                  <a:pt x="848" y="428"/>
                </a:lnTo>
                <a:lnTo>
                  <a:pt x="850" y="428"/>
                </a:lnTo>
                <a:lnTo>
                  <a:pt x="850" y="429"/>
                </a:lnTo>
                <a:moveTo>
                  <a:pt x="851" y="438"/>
                </a:moveTo>
                <a:lnTo>
                  <a:pt x="850" y="438"/>
                </a:lnTo>
                <a:lnTo>
                  <a:pt x="851" y="436"/>
                </a:lnTo>
                <a:lnTo>
                  <a:pt x="851" y="438"/>
                </a:lnTo>
                <a:moveTo>
                  <a:pt x="856" y="440"/>
                </a:moveTo>
                <a:lnTo>
                  <a:pt x="856" y="440"/>
                </a:lnTo>
                <a:lnTo>
                  <a:pt x="858" y="440"/>
                </a:lnTo>
                <a:lnTo>
                  <a:pt x="856" y="440"/>
                </a:lnTo>
                <a:moveTo>
                  <a:pt x="861" y="402"/>
                </a:moveTo>
                <a:lnTo>
                  <a:pt x="863" y="402"/>
                </a:lnTo>
                <a:lnTo>
                  <a:pt x="863" y="404"/>
                </a:lnTo>
                <a:lnTo>
                  <a:pt x="861" y="404"/>
                </a:lnTo>
                <a:lnTo>
                  <a:pt x="861" y="402"/>
                </a:lnTo>
                <a:moveTo>
                  <a:pt x="863" y="419"/>
                </a:moveTo>
                <a:lnTo>
                  <a:pt x="861" y="419"/>
                </a:lnTo>
                <a:lnTo>
                  <a:pt x="861" y="417"/>
                </a:lnTo>
                <a:lnTo>
                  <a:pt x="863" y="417"/>
                </a:lnTo>
                <a:lnTo>
                  <a:pt x="863" y="419"/>
                </a:lnTo>
                <a:moveTo>
                  <a:pt x="865" y="412"/>
                </a:moveTo>
                <a:lnTo>
                  <a:pt x="865" y="414"/>
                </a:lnTo>
                <a:lnTo>
                  <a:pt x="865" y="416"/>
                </a:lnTo>
                <a:lnTo>
                  <a:pt x="863" y="416"/>
                </a:lnTo>
                <a:lnTo>
                  <a:pt x="865" y="414"/>
                </a:lnTo>
                <a:lnTo>
                  <a:pt x="863" y="414"/>
                </a:lnTo>
                <a:lnTo>
                  <a:pt x="863" y="412"/>
                </a:lnTo>
                <a:lnTo>
                  <a:pt x="863" y="410"/>
                </a:lnTo>
                <a:lnTo>
                  <a:pt x="863" y="409"/>
                </a:lnTo>
                <a:lnTo>
                  <a:pt x="865" y="410"/>
                </a:lnTo>
                <a:lnTo>
                  <a:pt x="865" y="412"/>
                </a:lnTo>
                <a:moveTo>
                  <a:pt x="867" y="398"/>
                </a:moveTo>
                <a:lnTo>
                  <a:pt x="865" y="398"/>
                </a:lnTo>
                <a:lnTo>
                  <a:pt x="863" y="398"/>
                </a:lnTo>
                <a:lnTo>
                  <a:pt x="863" y="398"/>
                </a:lnTo>
                <a:lnTo>
                  <a:pt x="865" y="398"/>
                </a:lnTo>
                <a:lnTo>
                  <a:pt x="867" y="398"/>
                </a:lnTo>
                <a:lnTo>
                  <a:pt x="870" y="398"/>
                </a:lnTo>
                <a:lnTo>
                  <a:pt x="867" y="398"/>
                </a:lnTo>
                <a:moveTo>
                  <a:pt x="779" y="607"/>
                </a:moveTo>
                <a:lnTo>
                  <a:pt x="778" y="607"/>
                </a:lnTo>
                <a:lnTo>
                  <a:pt x="776" y="607"/>
                </a:lnTo>
                <a:lnTo>
                  <a:pt x="774" y="609"/>
                </a:lnTo>
                <a:lnTo>
                  <a:pt x="774" y="607"/>
                </a:lnTo>
                <a:lnTo>
                  <a:pt x="774" y="605"/>
                </a:lnTo>
                <a:lnTo>
                  <a:pt x="776" y="605"/>
                </a:lnTo>
                <a:lnTo>
                  <a:pt x="776" y="604"/>
                </a:lnTo>
                <a:lnTo>
                  <a:pt x="778" y="604"/>
                </a:lnTo>
                <a:lnTo>
                  <a:pt x="778" y="605"/>
                </a:lnTo>
                <a:lnTo>
                  <a:pt x="779" y="605"/>
                </a:lnTo>
                <a:lnTo>
                  <a:pt x="779" y="607"/>
                </a:lnTo>
                <a:moveTo>
                  <a:pt x="785" y="607"/>
                </a:moveTo>
                <a:lnTo>
                  <a:pt x="783" y="607"/>
                </a:lnTo>
                <a:lnTo>
                  <a:pt x="781" y="607"/>
                </a:lnTo>
                <a:lnTo>
                  <a:pt x="781" y="605"/>
                </a:lnTo>
                <a:lnTo>
                  <a:pt x="783" y="605"/>
                </a:lnTo>
                <a:lnTo>
                  <a:pt x="783" y="607"/>
                </a:lnTo>
                <a:lnTo>
                  <a:pt x="785" y="605"/>
                </a:lnTo>
                <a:lnTo>
                  <a:pt x="785" y="607"/>
                </a:lnTo>
                <a:moveTo>
                  <a:pt x="802" y="785"/>
                </a:moveTo>
                <a:lnTo>
                  <a:pt x="800" y="787"/>
                </a:lnTo>
                <a:lnTo>
                  <a:pt x="800" y="785"/>
                </a:lnTo>
                <a:lnTo>
                  <a:pt x="802" y="783"/>
                </a:lnTo>
                <a:lnTo>
                  <a:pt x="802" y="785"/>
                </a:lnTo>
                <a:moveTo>
                  <a:pt x="858" y="463"/>
                </a:moveTo>
                <a:lnTo>
                  <a:pt x="856" y="465"/>
                </a:lnTo>
                <a:lnTo>
                  <a:pt x="858" y="465"/>
                </a:lnTo>
                <a:lnTo>
                  <a:pt x="856" y="467"/>
                </a:lnTo>
                <a:lnTo>
                  <a:pt x="858" y="467"/>
                </a:lnTo>
                <a:lnTo>
                  <a:pt x="856" y="469"/>
                </a:lnTo>
                <a:lnTo>
                  <a:pt x="858" y="469"/>
                </a:lnTo>
                <a:lnTo>
                  <a:pt x="856" y="470"/>
                </a:lnTo>
                <a:lnTo>
                  <a:pt x="855" y="470"/>
                </a:lnTo>
                <a:lnTo>
                  <a:pt x="853" y="470"/>
                </a:lnTo>
                <a:lnTo>
                  <a:pt x="855" y="469"/>
                </a:lnTo>
                <a:lnTo>
                  <a:pt x="856" y="467"/>
                </a:lnTo>
                <a:lnTo>
                  <a:pt x="856" y="465"/>
                </a:lnTo>
                <a:lnTo>
                  <a:pt x="856" y="463"/>
                </a:lnTo>
                <a:lnTo>
                  <a:pt x="858" y="463"/>
                </a:lnTo>
                <a:lnTo>
                  <a:pt x="860" y="462"/>
                </a:lnTo>
                <a:lnTo>
                  <a:pt x="860" y="463"/>
                </a:lnTo>
                <a:lnTo>
                  <a:pt x="858" y="463"/>
                </a:lnTo>
                <a:moveTo>
                  <a:pt x="875" y="354"/>
                </a:moveTo>
                <a:lnTo>
                  <a:pt x="875" y="356"/>
                </a:lnTo>
                <a:lnTo>
                  <a:pt x="875" y="357"/>
                </a:lnTo>
                <a:lnTo>
                  <a:pt x="873" y="357"/>
                </a:lnTo>
                <a:lnTo>
                  <a:pt x="875" y="354"/>
                </a:lnTo>
                <a:moveTo>
                  <a:pt x="867" y="376"/>
                </a:moveTo>
                <a:lnTo>
                  <a:pt x="868" y="376"/>
                </a:lnTo>
                <a:lnTo>
                  <a:pt x="867" y="378"/>
                </a:lnTo>
                <a:lnTo>
                  <a:pt x="867" y="376"/>
                </a:lnTo>
                <a:moveTo>
                  <a:pt x="865" y="381"/>
                </a:moveTo>
                <a:lnTo>
                  <a:pt x="867" y="380"/>
                </a:lnTo>
                <a:lnTo>
                  <a:pt x="867" y="381"/>
                </a:lnTo>
                <a:lnTo>
                  <a:pt x="868" y="380"/>
                </a:lnTo>
                <a:lnTo>
                  <a:pt x="868" y="381"/>
                </a:lnTo>
                <a:lnTo>
                  <a:pt x="867" y="381"/>
                </a:lnTo>
                <a:lnTo>
                  <a:pt x="865" y="381"/>
                </a:lnTo>
                <a:moveTo>
                  <a:pt x="870" y="387"/>
                </a:moveTo>
                <a:lnTo>
                  <a:pt x="868" y="385"/>
                </a:lnTo>
                <a:lnTo>
                  <a:pt x="867" y="385"/>
                </a:lnTo>
                <a:lnTo>
                  <a:pt x="868" y="383"/>
                </a:lnTo>
                <a:lnTo>
                  <a:pt x="868" y="385"/>
                </a:lnTo>
                <a:lnTo>
                  <a:pt x="870" y="385"/>
                </a:lnTo>
                <a:lnTo>
                  <a:pt x="870" y="387"/>
                </a:lnTo>
                <a:moveTo>
                  <a:pt x="872" y="378"/>
                </a:moveTo>
                <a:lnTo>
                  <a:pt x="870" y="378"/>
                </a:lnTo>
                <a:lnTo>
                  <a:pt x="872" y="376"/>
                </a:lnTo>
                <a:lnTo>
                  <a:pt x="872" y="378"/>
                </a:lnTo>
                <a:moveTo>
                  <a:pt x="872" y="375"/>
                </a:moveTo>
                <a:lnTo>
                  <a:pt x="870" y="375"/>
                </a:lnTo>
                <a:lnTo>
                  <a:pt x="870" y="373"/>
                </a:lnTo>
                <a:lnTo>
                  <a:pt x="872" y="373"/>
                </a:lnTo>
                <a:lnTo>
                  <a:pt x="872" y="375"/>
                </a:lnTo>
                <a:moveTo>
                  <a:pt x="877" y="433"/>
                </a:moveTo>
                <a:lnTo>
                  <a:pt x="875" y="433"/>
                </a:lnTo>
                <a:lnTo>
                  <a:pt x="877" y="431"/>
                </a:lnTo>
                <a:lnTo>
                  <a:pt x="877" y="433"/>
                </a:lnTo>
                <a:moveTo>
                  <a:pt x="875" y="428"/>
                </a:moveTo>
                <a:lnTo>
                  <a:pt x="875" y="426"/>
                </a:lnTo>
                <a:lnTo>
                  <a:pt x="877" y="426"/>
                </a:lnTo>
                <a:lnTo>
                  <a:pt x="875" y="428"/>
                </a:lnTo>
                <a:moveTo>
                  <a:pt x="877" y="414"/>
                </a:moveTo>
                <a:lnTo>
                  <a:pt x="875" y="416"/>
                </a:lnTo>
                <a:lnTo>
                  <a:pt x="875" y="417"/>
                </a:lnTo>
                <a:lnTo>
                  <a:pt x="873" y="417"/>
                </a:lnTo>
                <a:lnTo>
                  <a:pt x="873" y="416"/>
                </a:lnTo>
                <a:lnTo>
                  <a:pt x="875" y="416"/>
                </a:lnTo>
                <a:lnTo>
                  <a:pt x="875" y="414"/>
                </a:lnTo>
                <a:lnTo>
                  <a:pt x="877" y="412"/>
                </a:lnTo>
                <a:lnTo>
                  <a:pt x="877" y="414"/>
                </a:lnTo>
                <a:moveTo>
                  <a:pt x="877" y="390"/>
                </a:moveTo>
                <a:lnTo>
                  <a:pt x="879" y="388"/>
                </a:lnTo>
                <a:lnTo>
                  <a:pt x="879" y="390"/>
                </a:lnTo>
                <a:lnTo>
                  <a:pt x="877" y="390"/>
                </a:lnTo>
                <a:moveTo>
                  <a:pt x="879" y="438"/>
                </a:moveTo>
                <a:lnTo>
                  <a:pt x="879" y="436"/>
                </a:lnTo>
                <a:lnTo>
                  <a:pt x="880" y="436"/>
                </a:lnTo>
                <a:lnTo>
                  <a:pt x="879" y="438"/>
                </a:lnTo>
                <a:moveTo>
                  <a:pt x="880" y="385"/>
                </a:moveTo>
                <a:lnTo>
                  <a:pt x="879" y="385"/>
                </a:lnTo>
                <a:lnTo>
                  <a:pt x="880" y="383"/>
                </a:lnTo>
                <a:lnTo>
                  <a:pt x="880" y="385"/>
                </a:lnTo>
                <a:moveTo>
                  <a:pt x="879" y="375"/>
                </a:moveTo>
                <a:lnTo>
                  <a:pt x="879" y="373"/>
                </a:lnTo>
                <a:lnTo>
                  <a:pt x="880" y="373"/>
                </a:lnTo>
                <a:lnTo>
                  <a:pt x="879" y="375"/>
                </a:lnTo>
                <a:moveTo>
                  <a:pt x="882" y="364"/>
                </a:moveTo>
                <a:lnTo>
                  <a:pt x="882" y="366"/>
                </a:lnTo>
                <a:lnTo>
                  <a:pt x="880" y="366"/>
                </a:lnTo>
                <a:lnTo>
                  <a:pt x="880" y="364"/>
                </a:lnTo>
                <a:lnTo>
                  <a:pt x="879" y="366"/>
                </a:lnTo>
                <a:lnTo>
                  <a:pt x="877" y="366"/>
                </a:lnTo>
                <a:lnTo>
                  <a:pt x="877" y="368"/>
                </a:lnTo>
                <a:lnTo>
                  <a:pt x="875" y="368"/>
                </a:lnTo>
                <a:lnTo>
                  <a:pt x="873" y="368"/>
                </a:lnTo>
                <a:lnTo>
                  <a:pt x="875" y="369"/>
                </a:lnTo>
                <a:lnTo>
                  <a:pt x="873" y="369"/>
                </a:lnTo>
                <a:lnTo>
                  <a:pt x="873" y="371"/>
                </a:lnTo>
                <a:lnTo>
                  <a:pt x="872" y="371"/>
                </a:lnTo>
                <a:lnTo>
                  <a:pt x="872" y="369"/>
                </a:lnTo>
                <a:lnTo>
                  <a:pt x="873" y="368"/>
                </a:lnTo>
                <a:lnTo>
                  <a:pt x="873" y="366"/>
                </a:lnTo>
                <a:lnTo>
                  <a:pt x="875" y="366"/>
                </a:lnTo>
                <a:lnTo>
                  <a:pt x="877" y="366"/>
                </a:lnTo>
                <a:lnTo>
                  <a:pt x="879" y="364"/>
                </a:lnTo>
                <a:lnTo>
                  <a:pt x="880" y="364"/>
                </a:lnTo>
                <a:lnTo>
                  <a:pt x="880" y="363"/>
                </a:lnTo>
                <a:lnTo>
                  <a:pt x="882" y="363"/>
                </a:lnTo>
                <a:lnTo>
                  <a:pt x="880" y="364"/>
                </a:lnTo>
                <a:lnTo>
                  <a:pt x="882" y="364"/>
                </a:lnTo>
                <a:moveTo>
                  <a:pt x="885" y="347"/>
                </a:moveTo>
                <a:lnTo>
                  <a:pt x="884" y="347"/>
                </a:lnTo>
                <a:lnTo>
                  <a:pt x="885" y="349"/>
                </a:lnTo>
                <a:lnTo>
                  <a:pt x="884" y="349"/>
                </a:lnTo>
                <a:lnTo>
                  <a:pt x="882" y="349"/>
                </a:lnTo>
                <a:lnTo>
                  <a:pt x="882" y="347"/>
                </a:lnTo>
                <a:lnTo>
                  <a:pt x="880" y="349"/>
                </a:lnTo>
                <a:lnTo>
                  <a:pt x="880" y="351"/>
                </a:lnTo>
                <a:lnTo>
                  <a:pt x="879" y="351"/>
                </a:lnTo>
                <a:lnTo>
                  <a:pt x="880" y="349"/>
                </a:lnTo>
                <a:lnTo>
                  <a:pt x="880" y="347"/>
                </a:lnTo>
                <a:lnTo>
                  <a:pt x="882" y="347"/>
                </a:lnTo>
                <a:lnTo>
                  <a:pt x="882" y="345"/>
                </a:lnTo>
                <a:lnTo>
                  <a:pt x="884" y="345"/>
                </a:lnTo>
                <a:lnTo>
                  <a:pt x="884" y="347"/>
                </a:lnTo>
                <a:lnTo>
                  <a:pt x="885" y="345"/>
                </a:lnTo>
                <a:lnTo>
                  <a:pt x="885" y="347"/>
                </a:lnTo>
                <a:moveTo>
                  <a:pt x="885" y="337"/>
                </a:moveTo>
                <a:lnTo>
                  <a:pt x="884" y="337"/>
                </a:lnTo>
                <a:lnTo>
                  <a:pt x="884" y="335"/>
                </a:lnTo>
                <a:lnTo>
                  <a:pt x="885" y="335"/>
                </a:lnTo>
                <a:lnTo>
                  <a:pt x="885" y="337"/>
                </a:lnTo>
                <a:moveTo>
                  <a:pt x="884" y="327"/>
                </a:moveTo>
                <a:lnTo>
                  <a:pt x="884" y="325"/>
                </a:lnTo>
                <a:lnTo>
                  <a:pt x="885" y="325"/>
                </a:lnTo>
                <a:lnTo>
                  <a:pt x="884" y="327"/>
                </a:lnTo>
                <a:moveTo>
                  <a:pt x="887" y="332"/>
                </a:moveTo>
                <a:lnTo>
                  <a:pt x="889" y="330"/>
                </a:lnTo>
                <a:lnTo>
                  <a:pt x="889" y="332"/>
                </a:lnTo>
                <a:lnTo>
                  <a:pt x="887" y="332"/>
                </a:lnTo>
                <a:moveTo>
                  <a:pt x="891" y="342"/>
                </a:moveTo>
                <a:lnTo>
                  <a:pt x="889" y="342"/>
                </a:lnTo>
                <a:lnTo>
                  <a:pt x="889" y="344"/>
                </a:lnTo>
                <a:lnTo>
                  <a:pt x="889" y="344"/>
                </a:lnTo>
                <a:lnTo>
                  <a:pt x="889" y="342"/>
                </a:lnTo>
                <a:lnTo>
                  <a:pt x="891" y="340"/>
                </a:lnTo>
                <a:lnTo>
                  <a:pt x="891" y="342"/>
                </a:lnTo>
                <a:moveTo>
                  <a:pt x="891" y="337"/>
                </a:moveTo>
                <a:lnTo>
                  <a:pt x="891" y="339"/>
                </a:lnTo>
                <a:lnTo>
                  <a:pt x="889" y="339"/>
                </a:lnTo>
                <a:lnTo>
                  <a:pt x="889" y="340"/>
                </a:lnTo>
                <a:lnTo>
                  <a:pt x="889" y="340"/>
                </a:lnTo>
                <a:lnTo>
                  <a:pt x="889" y="339"/>
                </a:lnTo>
                <a:lnTo>
                  <a:pt x="889" y="339"/>
                </a:lnTo>
                <a:lnTo>
                  <a:pt x="889" y="337"/>
                </a:lnTo>
                <a:lnTo>
                  <a:pt x="891" y="337"/>
                </a:lnTo>
                <a:lnTo>
                  <a:pt x="891" y="335"/>
                </a:lnTo>
                <a:lnTo>
                  <a:pt x="892" y="335"/>
                </a:lnTo>
                <a:lnTo>
                  <a:pt x="891" y="337"/>
                </a:lnTo>
                <a:moveTo>
                  <a:pt x="1027" y="752"/>
                </a:moveTo>
                <a:lnTo>
                  <a:pt x="1026" y="752"/>
                </a:lnTo>
                <a:lnTo>
                  <a:pt x="1026" y="751"/>
                </a:lnTo>
                <a:lnTo>
                  <a:pt x="1027" y="751"/>
                </a:lnTo>
                <a:lnTo>
                  <a:pt x="1027" y="752"/>
                </a:lnTo>
                <a:moveTo>
                  <a:pt x="1292" y="257"/>
                </a:moveTo>
                <a:lnTo>
                  <a:pt x="1290" y="257"/>
                </a:lnTo>
                <a:lnTo>
                  <a:pt x="1290" y="255"/>
                </a:lnTo>
                <a:lnTo>
                  <a:pt x="1289" y="255"/>
                </a:lnTo>
                <a:lnTo>
                  <a:pt x="1287" y="255"/>
                </a:lnTo>
                <a:lnTo>
                  <a:pt x="1287" y="253"/>
                </a:lnTo>
                <a:lnTo>
                  <a:pt x="1285" y="253"/>
                </a:lnTo>
                <a:lnTo>
                  <a:pt x="1285" y="255"/>
                </a:lnTo>
                <a:lnTo>
                  <a:pt x="1284" y="255"/>
                </a:lnTo>
                <a:lnTo>
                  <a:pt x="1284" y="253"/>
                </a:lnTo>
                <a:lnTo>
                  <a:pt x="1285" y="253"/>
                </a:lnTo>
                <a:lnTo>
                  <a:pt x="1285" y="251"/>
                </a:lnTo>
                <a:lnTo>
                  <a:pt x="1287" y="251"/>
                </a:lnTo>
                <a:lnTo>
                  <a:pt x="1287" y="253"/>
                </a:lnTo>
                <a:lnTo>
                  <a:pt x="1289" y="253"/>
                </a:lnTo>
                <a:lnTo>
                  <a:pt x="1290" y="253"/>
                </a:lnTo>
                <a:lnTo>
                  <a:pt x="1290" y="255"/>
                </a:lnTo>
                <a:lnTo>
                  <a:pt x="1292" y="255"/>
                </a:lnTo>
                <a:lnTo>
                  <a:pt x="1292" y="257"/>
                </a:lnTo>
                <a:moveTo>
                  <a:pt x="1297" y="215"/>
                </a:moveTo>
                <a:lnTo>
                  <a:pt x="1297" y="214"/>
                </a:lnTo>
                <a:lnTo>
                  <a:pt x="1299" y="214"/>
                </a:lnTo>
                <a:lnTo>
                  <a:pt x="1297" y="215"/>
                </a:lnTo>
                <a:moveTo>
                  <a:pt x="1325" y="229"/>
                </a:moveTo>
                <a:lnTo>
                  <a:pt x="1323" y="227"/>
                </a:lnTo>
                <a:lnTo>
                  <a:pt x="1325" y="227"/>
                </a:lnTo>
                <a:lnTo>
                  <a:pt x="1325" y="229"/>
                </a:lnTo>
                <a:moveTo>
                  <a:pt x="1330" y="229"/>
                </a:moveTo>
                <a:lnTo>
                  <a:pt x="1328" y="229"/>
                </a:lnTo>
                <a:lnTo>
                  <a:pt x="1326" y="227"/>
                </a:lnTo>
                <a:lnTo>
                  <a:pt x="1328" y="227"/>
                </a:lnTo>
                <a:lnTo>
                  <a:pt x="1331" y="229"/>
                </a:lnTo>
                <a:lnTo>
                  <a:pt x="1330" y="229"/>
                </a:lnTo>
                <a:moveTo>
                  <a:pt x="1343" y="238"/>
                </a:moveTo>
                <a:lnTo>
                  <a:pt x="1342" y="238"/>
                </a:lnTo>
                <a:lnTo>
                  <a:pt x="1340" y="238"/>
                </a:lnTo>
                <a:lnTo>
                  <a:pt x="1338" y="236"/>
                </a:lnTo>
                <a:lnTo>
                  <a:pt x="1337" y="236"/>
                </a:lnTo>
                <a:lnTo>
                  <a:pt x="1335" y="236"/>
                </a:lnTo>
                <a:lnTo>
                  <a:pt x="1335" y="234"/>
                </a:lnTo>
                <a:lnTo>
                  <a:pt x="1335" y="234"/>
                </a:lnTo>
                <a:lnTo>
                  <a:pt x="1335" y="233"/>
                </a:lnTo>
                <a:lnTo>
                  <a:pt x="1335" y="231"/>
                </a:lnTo>
                <a:lnTo>
                  <a:pt x="1333" y="231"/>
                </a:lnTo>
                <a:lnTo>
                  <a:pt x="1333" y="229"/>
                </a:lnTo>
                <a:lnTo>
                  <a:pt x="1335" y="229"/>
                </a:lnTo>
                <a:lnTo>
                  <a:pt x="1337" y="229"/>
                </a:lnTo>
                <a:lnTo>
                  <a:pt x="1338" y="229"/>
                </a:lnTo>
                <a:lnTo>
                  <a:pt x="1338" y="231"/>
                </a:lnTo>
                <a:lnTo>
                  <a:pt x="1340" y="231"/>
                </a:lnTo>
                <a:lnTo>
                  <a:pt x="1340" y="233"/>
                </a:lnTo>
                <a:lnTo>
                  <a:pt x="1340" y="233"/>
                </a:lnTo>
                <a:lnTo>
                  <a:pt x="1342" y="234"/>
                </a:lnTo>
                <a:lnTo>
                  <a:pt x="1342" y="234"/>
                </a:lnTo>
                <a:lnTo>
                  <a:pt x="1342" y="236"/>
                </a:lnTo>
                <a:lnTo>
                  <a:pt x="1343" y="236"/>
                </a:lnTo>
                <a:lnTo>
                  <a:pt x="1345" y="238"/>
                </a:lnTo>
                <a:lnTo>
                  <a:pt x="1343" y="238"/>
                </a:lnTo>
                <a:moveTo>
                  <a:pt x="1302" y="209"/>
                </a:moveTo>
                <a:lnTo>
                  <a:pt x="1302" y="210"/>
                </a:lnTo>
                <a:lnTo>
                  <a:pt x="1301" y="210"/>
                </a:lnTo>
                <a:lnTo>
                  <a:pt x="1301" y="209"/>
                </a:lnTo>
                <a:lnTo>
                  <a:pt x="1302" y="209"/>
                </a:lnTo>
                <a:moveTo>
                  <a:pt x="1101" y="147"/>
                </a:moveTo>
                <a:lnTo>
                  <a:pt x="1102" y="147"/>
                </a:lnTo>
                <a:lnTo>
                  <a:pt x="1102" y="149"/>
                </a:lnTo>
                <a:lnTo>
                  <a:pt x="1101" y="149"/>
                </a:lnTo>
                <a:lnTo>
                  <a:pt x="1101" y="147"/>
                </a:lnTo>
                <a:moveTo>
                  <a:pt x="1061" y="152"/>
                </a:moveTo>
                <a:lnTo>
                  <a:pt x="1063" y="152"/>
                </a:lnTo>
                <a:lnTo>
                  <a:pt x="1065" y="152"/>
                </a:lnTo>
                <a:lnTo>
                  <a:pt x="1067" y="150"/>
                </a:lnTo>
                <a:lnTo>
                  <a:pt x="1068" y="150"/>
                </a:lnTo>
                <a:lnTo>
                  <a:pt x="1068" y="150"/>
                </a:lnTo>
                <a:lnTo>
                  <a:pt x="1070" y="150"/>
                </a:lnTo>
                <a:lnTo>
                  <a:pt x="1072" y="150"/>
                </a:lnTo>
                <a:lnTo>
                  <a:pt x="1073" y="150"/>
                </a:lnTo>
                <a:lnTo>
                  <a:pt x="1075" y="150"/>
                </a:lnTo>
                <a:lnTo>
                  <a:pt x="1075" y="150"/>
                </a:lnTo>
                <a:lnTo>
                  <a:pt x="1073" y="150"/>
                </a:lnTo>
                <a:lnTo>
                  <a:pt x="1072" y="150"/>
                </a:lnTo>
                <a:lnTo>
                  <a:pt x="1072" y="150"/>
                </a:lnTo>
                <a:lnTo>
                  <a:pt x="1070" y="150"/>
                </a:lnTo>
                <a:lnTo>
                  <a:pt x="1068" y="152"/>
                </a:lnTo>
                <a:lnTo>
                  <a:pt x="1067" y="152"/>
                </a:lnTo>
                <a:lnTo>
                  <a:pt x="1065" y="152"/>
                </a:lnTo>
                <a:lnTo>
                  <a:pt x="1065" y="154"/>
                </a:lnTo>
                <a:lnTo>
                  <a:pt x="1065" y="156"/>
                </a:lnTo>
                <a:lnTo>
                  <a:pt x="1063" y="156"/>
                </a:lnTo>
                <a:lnTo>
                  <a:pt x="1061" y="156"/>
                </a:lnTo>
                <a:lnTo>
                  <a:pt x="1060" y="156"/>
                </a:lnTo>
                <a:lnTo>
                  <a:pt x="1060" y="154"/>
                </a:lnTo>
                <a:lnTo>
                  <a:pt x="1061" y="152"/>
                </a:lnTo>
                <a:moveTo>
                  <a:pt x="1060" y="149"/>
                </a:moveTo>
                <a:lnTo>
                  <a:pt x="1060" y="150"/>
                </a:lnTo>
                <a:lnTo>
                  <a:pt x="1058" y="150"/>
                </a:lnTo>
                <a:lnTo>
                  <a:pt x="1060" y="149"/>
                </a:lnTo>
                <a:moveTo>
                  <a:pt x="1056" y="154"/>
                </a:moveTo>
                <a:lnTo>
                  <a:pt x="1058" y="154"/>
                </a:lnTo>
                <a:lnTo>
                  <a:pt x="1058" y="156"/>
                </a:lnTo>
                <a:lnTo>
                  <a:pt x="1056" y="156"/>
                </a:lnTo>
                <a:lnTo>
                  <a:pt x="1056" y="154"/>
                </a:lnTo>
                <a:moveTo>
                  <a:pt x="952" y="108"/>
                </a:moveTo>
                <a:lnTo>
                  <a:pt x="954" y="108"/>
                </a:lnTo>
                <a:lnTo>
                  <a:pt x="955" y="108"/>
                </a:lnTo>
                <a:lnTo>
                  <a:pt x="955" y="109"/>
                </a:lnTo>
                <a:lnTo>
                  <a:pt x="954" y="109"/>
                </a:lnTo>
                <a:lnTo>
                  <a:pt x="952" y="109"/>
                </a:lnTo>
                <a:lnTo>
                  <a:pt x="952" y="108"/>
                </a:lnTo>
                <a:moveTo>
                  <a:pt x="949" y="109"/>
                </a:moveTo>
                <a:lnTo>
                  <a:pt x="950" y="109"/>
                </a:lnTo>
                <a:lnTo>
                  <a:pt x="950" y="109"/>
                </a:lnTo>
                <a:lnTo>
                  <a:pt x="949" y="109"/>
                </a:lnTo>
                <a:lnTo>
                  <a:pt x="949" y="109"/>
                </a:lnTo>
                <a:moveTo>
                  <a:pt x="838" y="156"/>
                </a:moveTo>
                <a:lnTo>
                  <a:pt x="838" y="154"/>
                </a:lnTo>
                <a:lnTo>
                  <a:pt x="839" y="154"/>
                </a:lnTo>
                <a:lnTo>
                  <a:pt x="841" y="154"/>
                </a:lnTo>
                <a:lnTo>
                  <a:pt x="843" y="154"/>
                </a:lnTo>
                <a:lnTo>
                  <a:pt x="844" y="154"/>
                </a:lnTo>
                <a:lnTo>
                  <a:pt x="844" y="156"/>
                </a:lnTo>
                <a:lnTo>
                  <a:pt x="843" y="156"/>
                </a:lnTo>
                <a:lnTo>
                  <a:pt x="843" y="157"/>
                </a:lnTo>
                <a:lnTo>
                  <a:pt x="841" y="157"/>
                </a:lnTo>
                <a:lnTo>
                  <a:pt x="839" y="157"/>
                </a:lnTo>
                <a:lnTo>
                  <a:pt x="838" y="157"/>
                </a:lnTo>
                <a:lnTo>
                  <a:pt x="838" y="156"/>
                </a:lnTo>
                <a:moveTo>
                  <a:pt x="756" y="195"/>
                </a:moveTo>
                <a:lnTo>
                  <a:pt x="757" y="195"/>
                </a:lnTo>
                <a:lnTo>
                  <a:pt x="756" y="197"/>
                </a:lnTo>
                <a:lnTo>
                  <a:pt x="756" y="195"/>
                </a:lnTo>
                <a:moveTo>
                  <a:pt x="1297" y="210"/>
                </a:moveTo>
                <a:lnTo>
                  <a:pt x="1297" y="209"/>
                </a:lnTo>
                <a:lnTo>
                  <a:pt x="1297" y="207"/>
                </a:lnTo>
                <a:lnTo>
                  <a:pt x="1299" y="207"/>
                </a:lnTo>
                <a:lnTo>
                  <a:pt x="1299" y="209"/>
                </a:lnTo>
                <a:lnTo>
                  <a:pt x="1299" y="209"/>
                </a:lnTo>
                <a:lnTo>
                  <a:pt x="1299" y="210"/>
                </a:lnTo>
                <a:lnTo>
                  <a:pt x="1299" y="210"/>
                </a:lnTo>
                <a:lnTo>
                  <a:pt x="1299" y="212"/>
                </a:lnTo>
                <a:lnTo>
                  <a:pt x="1297" y="212"/>
                </a:lnTo>
                <a:lnTo>
                  <a:pt x="1297" y="210"/>
                </a:lnTo>
                <a:moveTo>
                  <a:pt x="721" y="214"/>
                </a:moveTo>
                <a:lnTo>
                  <a:pt x="721" y="215"/>
                </a:lnTo>
                <a:lnTo>
                  <a:pt x="720" y="215"/>
                </a:lnTo>
                <a:lnTo>
                  <a:pt x="720" y="214"/>
                </a:lnTo>
                <a:lnTo>
                  <a:pt x="721" y="214"/>
                </a:lnTo>
                <a:moveTo>
                  <a:pt x="714" y="215"/>
                </a:moveTo>
                <a:lnTo>
                  <a:pt x="716" y="215"/>
                </a:lnTo>
                <a:lnTo>
                  <a:pt x="714" y="217"/>
                </a:lnTo>
                <a:lnTo>
                  <a:pt x="714" y="215"/>
                </a:lnTo>
                <a:moveTo>
                  <a:pt x="718" y="234"/>
                </a:moveTo>
                <a:lnTo>
                  <a:pt x="716" y="234"/>
                </a:lnTo>
                <a:lnTo>
                  <a:pt x="718" y="233"/>
                </a:lnTo>
                <a:lnTo>
                  <a:pt x="718" y="234"/>
                </a:lnTo>
                <a:moveTo>
                  <a:pt x="718" y="226"/>
                </a:moveTo>
                <a:lnTo>
                  <a:pt x="716" y="226"/>
                </a:lnTo>
                <a:lnTo>
                  <a:pt x="716" y="227"/>
                </a:lnTo>
                <a:lnTo>
                  <a:pt x="714" y="227"/>
                </a:lnTo>
                <a:lnTo>
                  <a:pt x="713" y="229"/>
                </a:lnTo>
                <a:lnTo>
                  <a:pt x="711" y="229"/>
                </a:lnTo>
                <a:lnTo>
                  <a:pt x="711" y="227"/>
                </a:lnTo>
                <a:lnTo>
                  <a:pt x="709" y="227"/>
                </a:lnTo>
                <a:lnTo>
                  <a:pt x="709" y="226"/>
                </a:lnTo>
                <a:lnTo>
                  <a:pt x="709" y="224"/>
                </a:lnTo>
                <a:lnTo>
                  <a:pt x="711" y="224"/>
                </a:lnTo>
                <a:lnTo>
                  <a:pt x="713" y="224"/>
                </a:lnTo>
                <a:lnTo>
                  <a:pt x="714" y="224"/>
                </a:lnTo>
                <a:lnTo>
                  <a:pt x="716" y="224"/>
                </a:lnTo>
                <a:lnTo>
                  <a:pt x="718" y="224"/>
                </a:lnTo>
                <a:lnTo>
                  <a:pt x="718" y="226"/>
                </a:lnTo>
                <a:moveTo>
                  <a:pt x="720" y="233"/>
                </a:moveTo>
                <a:lnTo>
                  <a:pt x="721" y="231"/>
                </a:lnTo>
                <a:lnTo>
                  <a:pt x="721" y="233"/>
                </a:lnTo>
                <a:lnTo>
                  <a:pt x="720" y="233"/>
                </a:lnTo>
                <a:moveTo>
                  <a:pt x="721" y="260"/>
                </a:moveTo>
                <a:lnTo>
                  <a:pt x="721" y="258"/>
                </a:lnTo>
                <a:lnTo>
                  <a:pt x="723" y="258"/>
                </a:lnTo>
                <a:lnTo>
                  <a:pt x="721" y="260"/>
                </a:lnTo>
                <a:moveTo>
                  <a:pt x="725" y="231"/>
                </a:moveTo>
                <a:lnTo>
                  <a:pt x="725" y="231"/>
                </a:lnTo>
                <a:lnTo>
                  <a:pt x="725" y="229"/>
                </a:lnTo>
                <a:lnTo>
                  <a:pt x="725" y="231"/>
                </a:lnTo>
                <a:moveTo>
                  <a:pt x="733" y="258"/>
                </a:moveTo>
                <a:lnTo>
                  <a:pt x="733" y="257"/>
                </a:lnTo>
                <a:lnTo>
                  <a:pt x="735" y="257"/>
                </a:lnTo>
                <a:lnTo>
                  <a:pt x="733" y="258"/>
                </a:lnTo>
                <a:moveTo>
                  <a:pt x="820" y="248"/>
                </a:moveTo>
                <a:lnTo>
                  <a:pt x="819" y="250"/>
                </a:lnTo>
                <a:lnTo>
                  <a:pt x="817" y="248"/>
                </a:lnTo>
                <a:lnTo>
                  <a:pt x="817" y="250"/>
                </a:lnTo>
                <a:lnTo>
                  <a:pt x="815" y="250"/>
                </a:lnTo>
                <a:lnTo>
                  <a:pt x="817" y="248"/>
                </a:lnTo>
                <a:lnTo>
                  <a:pt x="819" y="248"/>
                </a:lnTo>
                <a:lnTo>
                  <a:pt x="820" y="246"/>
                </a:lnTo>
                <a:lnTo>
                  <a:pt x="820" y="248"/>
                </a:lnTo>
                <a:moveTo>
                  <a:pt x="822" y="236"/>
                </a:moveTo>
                <a:lnTo>
                  <a:pt x="820" y="236"/>
                </a:lnTo>
                <a:lnTo>
                  <a:pt x="820" y="234"/>
                </a:lnTo>
                <a:lnTo>
                  <a:pt x="822" y="234"/>
                </a:lnTo>
                <a:lnTo>
                  <a:pt x="822" y="236"/>
                </a:lnTo>
                <a:moveTo>
                  <a:pt x="875" y="272"/>
                </a:moveTo>
                <a:lnTo>
                  <a:pt x="873" y="272"/>
                </a:lnTo>
                <a:lnTo>
                  <a:pt x="875" y="270"/>
                </a:lnTo>
                <a:lnTo>
                  <a:pt x="875" y="272"/>
                </a:lnTo>
                <a:moveTo>
                  <a:pt x="875" y="268"/>
                </a:moveTo>
                <a:lnTo>
                  <a:pt x="875" y="267"/>
                </a:lnTo>
                <a:lnTo>
                  <a:pt x="877" y="267"/>
                </a:lnTo>
                <a:lnTo>
                  <a:pt x="875" y="268"/>
                </a:lnTo>
                <a:moveTo>
                  <a:pt x="896" y="296"/>
                </a:moveTo>
                <a:lnTo>
                  <a:pt x="894" y="296"/>
                </a:lnTo>
                <a:lnTo>
                  <a:pt x="894" y="294"/>
                </a:lnTo>
                <a:lnTo>
                  <a:pt x="896" y="294"/>
                </a:lnTo>
                <a:lnTo>
                  <a:pt x="896" y="296"/>
                </a:lnTo>
                <a:moveTo>
                  <a:pt x="897" y="280"/>
                </a:moveTo>
                <a:lnTo>
                  <a:pt x="896" y="282"/>
                </a:lnTo>
                <a:lnTo>
                  <a:pt x="894" y="282"/>
                </a:lnTo>
                <a:lnTo>
                  <a:pt x="894" y="280"/>
                </a:lnTo>
                <a:lnTo>
                  <a:pt x="896" y="280"/>
                </a:lnTo>
                <a:lnTo>
                  <a:pt x="897" y="280"/>
                </a:lnTo>
                <a:lnTo>
                  <a:pt x="897" y="279"/>
                </a:lnTo>
                <a:lnTo>
                  <a:pt x="899" y="279"/>
                </a:lnTo>
                <a:lnTo>
                  <a:pt x="897" y="280"/>
                </a:lnTo>
                <a:moveTo>
                  <a:pt x="675" y="294"/>
                </a:moveTo>
                <a:lnTo>
                  <a:pt x="677" y="292"/>
                </a:lnTo>
                <a:lnTo>
                  <a:pt x="677" y="294"/>
                </a:lnTo>
                <a:lnTo>
                  <a:pt x="675" y="294"/>
                </a:lnTo>
                <a:moveTo>
                  <a:pt x="1439" y="292"/>
                </a:moveTo>
                <a:lnTo>
                  <a:pt x="1437" y="292"/>
                </a:lnTo>
                <a:lnTo>
                  <a:pt x="1437" y="291"/>
                </a:lnTo>
                <a:lnTo>
                  <a:pt x="1439" y="292"/>
                </a:lnTo>
                <a:moveTo>
                  <a:pt x="1142" y="787"/>
                </a:moveTo>
                <a:lnTo>
                  <a:pt x="1140" y="788"/>
                </a:lnTo>
                <a:lnTo>
                  <a:pt x="1138" y="787"/>
                </a:lnTo>
                <a:lnTo>
                  <a:pt x="1140" y="785"/>
                </a:lnTo>
                <a:lnTo>
                  <a:pt x="1142" y="787"/>
                </a:lnTo>
                <a:moveTo>
                  <a:pt x="1501" y="390"/>
                </a:moveTo>
                <a:lnTo>
                  <a:pt x="1501" y="388"/>
                </a:lnTo>
                <a:lnTo>
                  <a:pt x="1502" y="388"/>
                </a:lnTo>
                <a:lnTo>
                  <a:pt x="1504" y="388"/>
                </a:lnTo>
                <a:lnTo>
                  <a:pt x="1504" y="390"/>
                </a:lnTo>
                <a:lnTo>
                  <a:pt x="1502" y="390"/>
                </a:lnTo>
                <a:lnTo>
                  <a:pt x="1501" y="390"/>
                </a:lnTo>
                <a:moveTo>
                  <a:pt x="1494" y="325"/>
                </a:moveTo>
                <a:lnTo>
                  <a:pt x="1496" y="323"/>
                </a:lnTo>
                <a:lnTo>
                  <a:pt x="1496" y="325"/>
                </a:lnTo>
                <a:lnTo>
                  <a:pt x="1494" y="325"/>
                </a:lnTo>
                <a:moveTo>
                  <a:pt x="872" y="433"/>
                </a:moveTo>
                <a:lnTo>
                  <a:pt x="872" y="434"/>
                </a:lnTo>
                <a:lnTo>
                  <a:pt x="870" y="434"/>
                </a:lnTo>
                <a:lnTo>
                  <a:pt x="870" y="433"/>
                </a:lnTo>
                <a:lnTo>
                  <a:pt x="872" y="433"/>
                </a:lnTo>
                <a:moveTo>
                  <a:pt x="873" y="337"/>
                </a:moveTo>
                <a:lnTo>
                  <a:pt x="873" y="339"/>
                </a:lnTo>
                <a:lnTo>
                  <a:pt x="872" y="337"/>
                </a:lnTo>
                <a:lnTo>
                  <a:pt x="873" y="337"/>
                </a:lnTo>
                <a:moveTo>
                  <a:pt x="1501" y="395"/>
                </a:moveTo>
                <a:lnTo>
                  <a:pt x="1502" y="393"/>
                </a:lnTo>
                <a:lnTo>
                  <a:pt x="1504" y="393"/>
                </a:lnTo>
                <a:lnTo>
                  <a:pt x="1504" y="395"/>
                </a:lnTo>
                <a:lnTo>
                  <a:pt x="1502" y="395"/>
                </a:lnTo>
                <a:lnTo>
                  <a:pt x="1501" y="395"/>
                </a:lnTo>
                <a:moveTo>
                  <a:pt x="1371" y="1982"/>
                </a:moveTo>
                <a:lnTo>
                  <a:pt x="1371" y="1984"/>
                </a:lnTo>
                <a:lnTo>
                  <a:pt x="1369" y="1984"/>
                </a:lnTo>
                <a:lnTo>
                  <a:pt x="1369" y="1982"/>
                </a:lnTo>
                <a:lnTo>
                  <a:pt x="1371" y="1982"/>
                </a:lnTo>
                <a:moveTo>
                  <a:pt x="1436" y="342"/>
                </a:moveTo>
                <a:lnTo>
                  <a:pt x="1437" y="340"/>
                </a:lnTo>
                <a:lnTo>
                  <a:pt x="1437" y="342"/>
                </a:lnTo>
                <a:lnTo>
                  <a:pt x="1436" y="342"/>
                </a:lnTo>
                <a:moveTo>
                  <a:pt x="713" y="227"/>
                </a:moveTo>
                <a:lnTo>
                  <a:pt x="711" y="227"/>
                </a:lnTo>
                <a:lnTo>
                  <a:pt x="711" y="226"/>
                </a:lnTo>
                <a:lnTo>
                  <a:pt x="713" y="226"/>
                </a:lnTo>
                <a:lnTo>
                  <a:pt x="713" y="227"/>
                </a:lnTo>
                <a:moveTo>
                  <a:pt x="656" y="299"/>
                </a:moveTo>
                <a:lnTo>
                  <a:pt x="658" y="299"/>
                </a:lnTo>
                <a:lnTo>
                  <a:pt x="658" y="301"/>
                </a:lnTo>
                <a:lnTo>
                  <a:pt x="656" y="301"/>
                </a:lnTo>
                <a:lnTo>
                  <a:pt x="656" y="299"/>
                </a:lnTo>
                <a:moveTo>
                  <a:pt x="870" y="322"/>
                </a:moveTo>
                <a:lnTo>
                  <a:pt x="870" y="323"/>
                </a:lnTo>
                <a:lnTo>
                  <a:pt x="868" y="323"/>
                </a:lnTo>
                <a:lnTo>
                  <a:pt x="868" y="322"/>
                </a:lnTo>
                <a:lnTo>
                  <a:pt x="870" y="322"/>
                </a:lnTo>
                <a:moveTo>
                  <a:pt x="672" y="298"/>
                </a:moveTo>
                <a:lnTo>
                  <a:pt x="673" y="296"/>
                </a:lnTo>
                <a:lnTo>
                  <a:pt x="673" y="298"/>
                </a:lnTo>
                <a:lnTo>
                  <a:pt x="672" y="298"/>
                </a:lnTo>
                <a:moveTo>
                  <a:pt x="872" y="323"/>
                </a:moveTo>
                <a:lnTo>
                  <a:pt x="872" y="322"/>
                </a:lnTo>
                <a:lnTo>
                  <a:pt x="873" y="322"/>
                </a:lnTo>
                <a:lnTo>
                  <a:pt x="873" y="323"/>
                </a:lnTo>
                <a:lnTo>
                  <a:pt x="872" y="323"/>
                </a:lnTo>
                <a:moveTo>
                  <a:pt x="1309" y="597"/>
                </a:moveTo>
                <a:lnTo>
                  <a:pt x="1308" y="597"/>
                </a:lnTo>
                <a:lnTo>
                  <a:pt x="1308" y="595"/>
                </a:lnTo>
                <a:lnTo>
                  <a:pt x="1309" y="595"/>
                </a:lnTo>
                <a:lnTo>
                  <a:pt x="1309" y="597"/>
                </a:lnTo>
                <a:moveTo>
                  <a:pt x="848" y="823"/>
                </a:moveTo>
                <a:lnTo>
                  <a:pt x="848" y="824"/>
                </a:lnTo>
                <a:lnTo>
                  <a:pt x="848" y="824"/>
                </a:lnTo>
                <a:lnTo>
                  <a:pt x="848" y="823"/>
                </a:lnTo>
                <a:moveTo>
                  <a:pt x="1253" y="648"/>
                </a:moveTo>
                <a:lnTo>
                  <a:pt x="1255" y="648"/>
                </a:lnTo>
                <a:lnTo>
                  <a:pt x="1255" y="650"/>
                </a:lnTo>
                <a:lnTo>
                  <a:pt x="1253" y="650"/>
                </a:lnTo>
                <a:lnTo>
                  <a:pt x="1253" y="648"/>
                </a:lnTo>
                <a:moveTo>
                  <a:pt x="1239" y="686"/>
                </a:moveTo>
                <a:lnTo>
                  <a:pt x="1237" y="686"/>
                </a:lnTo>
                <a:lnTo>
                  <a:pt x="1239" y="684"/>
                </a:lnTo>
                <a:lnTo>
                  <a:pt x="1239" y="686"/>
                </a:lnTo>
                <a:moveTo>
                  <a:pt x="860" y="387"/>
                </a:moveTo>
                <a:lnTo>
                  <a:pt x="861" y="387"/>
                </a:lnTo>
                <a:lnTo>
                  <a:pt x="861" y="388"/>
                </a:lnTo>
                <a:lnTo>
                  <a:pt x="860" y="388"/>
                </a:lnTo>
                <a:lnTo>
                  <a:pt x="860" y="387"/>
                </a:lnTo>
                <a:moveTo>
                  <a:pt x="1061" y="764"/>
                </a:moveTo>
                <a:lnTo>
                  <a:pt x="1063" y="764"/>
                </a:lnTo>
                <a:lnTo>
                  <a:pt x="1063" y="766"/>
                </a:lnTo>
                <a:lnTo>
                  <a:pt x="1061" y="766"/>
                </a:lnTo>
                <a:lnTo>
                  <a:pt x="1061" y="764"/>
                </a:lnTo>
                <a:moveTo>
                  <a:pt x="865" y="387"/>
                </a:moveTo>
                <a:lnTo>
                  <a:pt x="865" y="388"/>
                </a:lnTo>
                <a:lnTo>
                  <a:pt x="863" y="388"/>
                </a:lnTo>
                <a:lnTo>
                  <a:pt x="865" y="387"/>
                </a:lnTo>
                <a:moveTo>
                  <a:pt x="1437" y="532"/>
                </a:moveTo>
                <a:lnTo>
                  <a:pt x="1436" y="532"/>
                </a:lnTo>
                <a:lnTo>
                  <a:pt x="1436" y="530"/>
                </a:lnTo>
                <a:lnTo>
                  <a:pt x="1437" y="530"/>
                </a:lnTo>
                <a:lnTo>
                  <a:pt x="1437" y="532"/>
                </a:lnTo>
                <a:moveTo>
                  <a:pt x="790" y="260"/>
                </a:moveTo>
                <a:lnTo>
                  <a:pt x="791" y="258"/>
                </a:lnTo>
                <a:lnTo>
                  <a:pt x="791" y="260"/>
                </a:lnTo>
                <a:lnTo>
                  <a:pt x="790" y="260"/>
                </a:lnTo>
                <a:moveTo>
                  <a:pt x="1366" y="1986"/>
                </a:moveTo>
                <a:lnTo>
                  <a:pt x="1366" y="1987"/>
                </a:lnTo>
                <a:lnTo>
                  <a:pt x="1364" y="1987"/>
                </a:lnTo>
                <a:lnTo>
                  <a:pt x="1364" y="1986"/>
                </a:lnTo>
                <a:lnTo>
                  <a:pt x="1364" y="1984"/>
                </a:lnTo>
                <a:lnTo>
                  <a:pt x="1366" y="1986"/>
                </a:lnTo>
                <a:moveTo>
                  <a:pt x="1528" y="1225"/>
                </a:moveTo>
                <a:lnTo>
                  <a:pt x="1528" y="1223"/>
                </a:lnTo>
                <a:lnTo>
                  <a:pt x="1530" y="1223"/>
                </a:lnTo>
                <a:lnTo>
                  <a:pt x="1528" y="1225"/>
                </a:lnTo>
                <a:moveTo>
                  <a:pt x="983" y="778"/>
                </a:moveTo>
                <a:lnTo>
                  <a:pt x="985" y="776"/>
                </a:lnTo>
                <a:lnTo>
                  <a:pt x="985" y="778"/>
                </a:lnTo>
                <a:lnTo>
                  <a:pt x="983" y="778"/>
                </a:lnTo>
                <a:moveTo>
                  <a:pt x="1072" y="751"/>
                </a:moveTo>
                <a:lnTo>
                  <a:pt x="1070" y="751"/>
                </a:lnTo>
                <a:lnTo>
                  <a:pt x="1070" y="749"/>
                </a:lnTo>
                <a:lnTo>
                  <a:pt x="1072" y="749"/>
                </a:lnTo>
                <a:lnTo>
                  <a:pt x="1072" y="751"/>
                </a:lnTo>
                <a:moveTo>
                  <a:pt x="1014" y="758"/>
                </a:moveTo>
                <a:lnTo>
                  <a:pt x="1015" y="758"/>
                </a:lnTo>
                <a:lnTo>
                  <a:pt x="1014" y="759"/>
                </a:lnTo>
                <a:lnTo>
                  <a:pt x="1014" y="758"/>
                </a:lnTo>
                <a:moveTo>
                  <a:pt x="1496" y="333"/>
                </a:moveTo>
                <a:lnTo>
                  <a:pt x="1496" y="332"/>
                </a:lnTo>
                <a:lnTo>
                  <a:pt x="1497" y="333"/>
                </a:lnTo>
                <a:lnTo>
                  <a:pt x="1496" y="333"/>
                </a:lnTo>
                <a:moveTo>
                  <a:pt x="617" y="304"/>
                </a:moveTo>
                <a:lnTo>
                  <a:pt x="619" y="304"/>
                </a:lnTo>
                <a:lnTo>
                  <a:pt x="619" y="306"/>
                </a:lnTo>
                <a:lnTo>
                  <a:pt x="617" y="308"/>
                </a:lnTo>
                <a:lnTo>
                  <a:pt x="615" y="308"/>
                </a:lnTo>
                <a:lnTo>
                  <a:pt x="615" y="306"/>
                </a:lnTo>
                <a:lnTo>
                  <a:pt x="617" y="306"/>
                </a:lnTo>
                <a:lnTo>
                  <a:pt x="617" y="304"/>
                </a:lnTo>
                <a:moveTo>
                  <a:pt x="624" y="303"/>
                </a:moveTo>
                <a:lnTo>
                  <a:pt x="626" y="303"/>
                </a:lnTo>
                <a:lnTo>
                  <a:pt x="626" y="304"/>
                </a:lnTo>
                <a:lnTo>
                  <a:pt x="624" y="304"/>
                </a:lnTo>
                <a:lnTo>
                  <a:pt x="624" y="306"/>
                </a:lnTo>
                <a:lnTo>
                  <a:pt x="622" y="308"/>
                </a:lnTo>
                <a:lnTo>
                  <a:pt x="622" y="306"/>
                </a:lnTo>
                <a:lnTo>
                  <a:pt x="620" y="306"/>
                </a:lnTo>
                <a:lnTo>
                  <a:pt x="620" y="304"/>
                </a:lnTo>
                <a:lnTo>
                  <a:pt x="619" y="304"/>
                </a:lnTo>
                <a:lnTo>
                  <a:pt x="622" y="303"/>
                </a:lnTo>
                <a:lnTo>
                  <a:pt x="624" y="303"/>
                </a:lnTo>
                <a:moveTo>
                  <a:pt x="679" y="233"/>
                </a:moveTo>
                <a:lnTo>
                  <a:pt x="677" y="233"/>
                </a:lnTo>
                <a:lnTo>
                  <a:pt x="677" y="231"/>
                </a:lnTo>
                <a:lnTo>
                  <a:pt x="679" y="231"/>
                </a:lnTo>
                <a:lnTo>
                  <a:pt x="679" y="229"/>
                </a:lnTo>
                <a:lnTo>
                  <a:pt x="680" y="229"/>
                </a:lnTo>
                <a:lnTo>
                  <a:pt x="682" y="229"/>
                </a:lnTo>
                <a:lnTo>
                  <a:pt x="684" y="229"/>
                </a:lnTo>
                <a:lnTo>
                  <a:pt x="684" y="229"/>
                </a:lnTo>
                <a:lnTo>
                  <a:pt x="685" y="229"/>
                </a:lnTo>
                <a:lnTo>
                  <a:pt x="687" y="227"/>
                </a:lnTo>
                <a:lnTo>
                  <a:pt x="687" y="229"/>
                </a:lnTo>
                <a:lnTo>
                  <a:pt x="689" y="227"/>
                </a:lnTo>
                <a:lnTo>
                  <a:pt x="691" y="227"/>
                </a:lnTo>
                <a:lnTo>
                  <a:pt x="691" y="229"/>
                </a:lnTo>
                <a:lnTo>
                  <a:pt x="692" y="229"/>
                </a:lnTo>
                <a:lnTo>
                  <a:pt x="692" y="231"/>
                </a:lnTo>
                <a:lnTo>
                  <a:pt x="691" y="231"/>
                </a:lnTo>
                <a:lnTo>
                  <a:pt x="689" y="231"/>
                </a:lnTo>
                <a:lnTo>
                  <a:pt x="689" y="233"/>
                </a:lnTo>
                <a:lnTo>
                  <a:pt x="687" y="233"/>
                </a:lnTo>
                <a:lnTo>
                  <a:pt x="687" y="234"/>
                </a:lnTo>
                <a:lnTo>
                  <a:pt x="685" y="234"/>
                </a:lnTo>
                <a:lnTo>
                  <a:pt x="685" y="234"/>
                </a:lnTo>
                <a:lnTo>
                  <a:pt x="684" y="234"/>
                </a:lnTo>
                <a:lnTo>
                  <a:pt x="684" y="234"/>
                </a:lnTo>
                <a:lnTo>
                  <a:pt x="682" y="234"/>
                </a:lnTo>
                <a:lnTo>
                  <a:pt x="680" y="234"/>
                </a:lnTo>
                <a:lnTo>
                  <a:pt x="680" y="234"/>
                </a:lnTo>
                <a:lnTo>
                  <a:pt x="679" y="234"/>
                </a:lnTo>
                <a:lnTo>
                  <a:pt x="679" y="234"/>
                </a:lnTo>
                <a:lnTo>
                  <a:pt x="679" y="233"/>
                </a:lnTo>
                <a:moveTo>
                  <a:pt x="2184" y="219"/>
                </a:moveTo>
                <a:lnTo>
                  <a:pt x="2183" y="221"/>
                </a:lnTo>
                <a:lnTo>
                  <a:pt x="2181" y="222"/>
                </a:lnTo>
                <a:lnTo>
                  <a:pt x="2179" y="222"/>
                </a:lnTo>
                <a:lnTo>
                  <a:pt x="2178" y="222"/>
                </a:lnTo>
                <a:lnTo>
                  <a:pt x="2178" y="221"/>
                </a:lnTo>
                <a:lnTo>
                  <a:pt x="2179" y="221"/>
                </a:lnTo>
                <a:lnTo>
                  <a:pt x="2181" y="221"/>
                </a:lnTo>
                <a:lnTo>
                  <a:pt x="2181" y="219"/>
                </a:lnTo>
                <a:lnTo>
                  <a:pt x="2179" y="219"/>
                </a:lnTo>
                <a:lnTo>
                  <a:pt x="2179" y="217"/>
                </a:lnTo>
                <a:lnTo>
                  <a:pt x="2181" y="217"/>
                </a:lnTo>
                <a:lnTo>
                  <a:pt x="2181" y="215"/>
                </a:lnTo>
                <a:lnTo>
                  <a:pt x="2179" y="215"/>
                </a:lnTo>
                <a:lnTo>
                  <a:pt x="2179" y="214"/>
                </a:lnTo>
                <a:lnTo>
                  <a:pt x="2181" y="214"/>
                </a:lnTo>
                <a:lnTo>
                  <a:pt x="2183" y="214"/>
                </a:lnTo>
                <a:lnTo>
                  <a:pt x="2183" y="212"/>
                </a:lnTo>
                <a:lnTo>
                  <a:pt x="2184" y="212"/>
                </a:lnTo>
                <a:lnTo>
                  <a:pt x="2184" y="214"/>
                </a:lnTo>
                <a:lnTo>
                  <a:pt x="2184" y="215"/>
                </a:lnTo>
                <a:lnTo>
                  <a:pt x="2183" y="217"/>
                </a:lnTo>
                <a:lnTo>
                  <a:pt x="2183" y="219"/>
                </a:lnTo>
                <a:lnTo>
                  <a:pt x="2184" y="219"/>
                </a:lnTo>
                <a:moveTo>
                  <a:pt x="2179" y="215"/>
                </a:moveTo>
                <a:lnTo>
                  <a:pt x="2179" y="217"/>
                </a:lnTo>
                <a:lnTo>
                  <a:pt x="2178" y="217"/>
                </a:lnTo>
                <a:lnTo>
                  <a:pt x="2178" y="215"/>
                </a:lnTo>
                <a:lnTo>
                  <a:pt x="2178" y="214"/>
                </a:lnTo>
                <a:lnTo>
                  <a:pt x="2179" y="215"/>
                </a:lnTo>
                <a:moveTo>
                  <a:pt x="2176" y="221"/>
                </a:moveTo>
                <a:lnTo>
                  <a:pt x="2178" y="222"/>
                </a:lnTo>
                <a:lnTo>
                  <a:pt x="2178" y="224"/>
                </a:lnTo>
                <a:lnTo>
                  <a:pt x="2176" y="224"/>
                </a:lnTo>
                <a:lnTo>
                  <a:pt x="2174" y="224"/>
                </a:lnTo>
                <a:lnTo>
                  <a:pt x="2172" y="224"/>
                </a:lnTo>
                <a:lnTo>
                  <a:pt x="2171" y="224"/>
                </a:lnTo>
                <a:lnTo>
                  <a:pt x="2171" y="222"/>
                </a:lnTo>
                <a:lnTo>
                  <a:pt x="2172" y="222"/>
                </a:lnTo>
                <a:lnTo>
                  <a:pt x="2174" y="222"/>
                </a:lnTo>
                <a:lnTo>
                  <a:pt x="2176" y="222"/>
                </a:lnTo>
                <a:lnTo>
                  <a:pt x="2174" y="221"/>
                </a:lnTo>
                <a:lnTo>
                  <a:pt x="2176" y="221"/>
                </a:lnTo>
                <a:moveTo>
                  <a:pt x="1477" y="205"/>
                </a:moveTo>
                <a:lnTo>
                  <a:pt x="1477" y="207"/>
                </a:lnTo>
                <a:lnTo>
                  <a:pt x="1478" y="207"/>
                </a:lnTo>
                <a:lnTo>
                  <a:pt x="1478" y="209"/>
                </a:lnTo>
                <a:lnTo>
                  <a:pt x="1480" y="207"/>
                </a:lnTo>
                <a:lnTo>
                  <a:pt x="1482" y="209"/>
                </a:lnTo>
                <a:lnTo>
                  <a:pt x="1482" y="210"/>
                </a:lnTo>
                <a:lnTo>
                  <a:pt x="1480" y="210"/>
                </a:lnTo>
                <a:lnTo>
                  <a:pt x="1480" y="212"/>
                </a:lnTo>
                <a:lnTo>
                  <a:pt x="1477" y="210"/>
                </a:lnTo>
                <a:lnTo>
                  <a:pt x="1472" y="210"/>
                </a:lnTo>
                <a:lnTo>
                  <a:pt x="1472" y="209"/>
                </a:lnTo>
                <a:lnTo>
                  <a:pt x="1472" y="207"/>
                </a:lnTo>
                <a:lnTo>
                  <a:pt x="1473" y="207"/>
                </a:lnTo>
                <a:lnTo>
                  <a:pt x="1475" y="207"/>
                </a:lnTo>
                <a:lnTo>
                  <a:pt x="1475" y="205"/>
                </a:lnTo>
                <a:lnTo>
                  <a:pt x="1477" y="205"/>
                </a:lnTo>
                <a:moveTo>
                  <a:pt x="2444" y="207"/>
                </a:moveTo>
                <a:lnTo>
                  <a:pt x="2444" y="205"/>
                </a:lnTo>
                <a:lnTo>
                  <a:pt x="2442" y="205"/>
                </a:lnTo>
                <a:lnTo>
                  <a:pt x="2442" y="204"/>
                </a:lnTo>
                <a:lnTo>
                  <a:pt x="2442" y="202"/>
                </a:lnTo>
                <a:lnTo>
                  <a:pt x="2441" y="200"/>
                </a:lnTo>
                <a:lnTo>
                  <a:pt x="2442" y="198"/>
                </a:lnTo>
                <a:lnTo>
                  <a:pt x="2444" y="197"/>
                </a:lnTo>
                <a:lnTo>
                  <a:pt x="2446" y="197"/>
                </a:lnTo>
                <a:lnTo>
                  <a:pt x="2448" y="197"/>
                </a:lnTo>
                <a:lnTo>
                  <a:pt x="2449" y="197"/>
                </a:lnTo>
                <a:lnTo>
                  <a:pt x="2453" y="198"/>
                </a:lnTo>
                <a:lnTo>
                  <a:pt x="2454" y="200"/>
                </a:lnTo>
                <a:lnTo>
                  <a:pt x="2456" y="200"/>
                </a:lnTo>
                <a:lnTo>
                  <a:pt x="2456" y="202"/>
                </a:lnTo>
                <a:lnTo>
                  <a:pt x="2454" y="202"/>
                </a:lnTo>
                <a:lnTo>
                  <a:pt x="2454" y="204"/>
                </a:lnTo>
                <a:lnTo>
                  <a:pt x="2453" y="205"/>
                </a:lnTo>
                <a:lnTo>
                  <a:pt x="2451" y="207"/>
                </a:lnTo>
                <a:lnTo>
                  <a:pt x="2449" y="207"/>
                </a:lnTo>
                <a:lnTo>
                  <a:pt x="2448" y="207"/>
                </a:lnTo>
                <a:lnTo>
                  <a:pt x="2446" y="207"/>
                </a:lnTo>
                <a:lnTo>
                  <a:pt x="2444" y="207"/>
                </a:lnTo>
                <a:moveTo>
                  <a:pt x="1468" y="202"/>
                </a:moveTo>
                <a:lnTo>
                  <a:pt x="1468" y="204"/>
                </a:lnTo>
                <a:lnTo>
                  <a:pt x="1470" y="204"/>
                </a:lnTo>
                <a:lnTo>
                  <a:pt x="1470" y="205"/>
                </a:lnTo>
                <a:lnTo>
                  <a:pt x="1470" y="207"/>
                </a:lnTo>
                <a:lnTo>
                  <a:pt x="1468" y="207"/>
                </a:lnTo>
                <a:lnTo>
                  <a:pt x="1468" y="209"/>
                </a:lnTo>
                <a:lnTo>
                  <a:pt x="1467" y="209"/>
                </a:lnTo>
                <a:lnTo>
                  <a:pt x="1467" y="210"/>
                </a:lnTo>
                <a:lnTo>
                  <a:pt x="1467" y="212"/>
                </a:lnTo>
                <a:lnTo>
                  <a:pt x="1465" y="212"/>
                </a:lnTo>
                <a:lnTo>
                  <a:pt x="1465" y="214"/>
                </a:lnTo>
                <a:lnTo>
                  <a:pt x="1463" y="215"/>
                </a:lnTo>
                <a:lnTo>
                  <a:pt x="1463" y="215"/>
                </a:lnTo>
                <a:lnTo>
                  <a:pt x="1461" y="217"/>
                </a:lnTo>
                <a:lnTo>
                  <a:pt x="1460" y="217"/>
                </a:lnTo>
                <a:lnTo>
                  <a:pt x="1456" y="217"/>
                </a:lnTo>
                <a:lnTo>
                  <a:pt x="1455" y="217"/>
                </a:lnTo>
                <a:lnTo>
                  <a:pt x="1453" y="217"/>
                </a:lnTo>
                <a:lnTo>
                  <a:pt x="1451" y="217"/>
                </a:lnTo>
                <a:lnTo>
                  <a:pt x="1448" y="217"/>
                </a:lnTo>
                <a:lnTo>
                  <a:pt x="1448" y="215"/>
                </a:lnTo>
                <a:lnTo>
                  <a:pt x="1448" y="214"/>
                </a:lnTo>
                <a:lnTo>
                  <a:pt x="1449" y="212"/>
                </a:lnTo>
                <a:lnTo>
                  <a:pt x="1449" y="210"/>
                </a:lnTo>
                <a:lnTo>
                  <a:pt x="1451" y="210"/>
                </a:lnTo>
                <a:lnTo>
                  <a:pt x="1451" y="209"/>
                </a:lnTo>
                <a:lnTo>
                  <a:pt x="1453" y="209"/>
                </a:lnTo>
                <a:lnTo>
                  <a:pt x="1456" y="205"/>
                </a:lnTo>
                <a:lnTo>
                  <a:pt x="1458" y="204"/>
                </a:lnTo>
                <a:lnTo>
                  <a:pt x="1460" y="204"/>
                </a:lnTo>
                <a:lnTo>
                  <a:pt x="1460" y="202"/>
                </a:lnTo>
                <a:lnTo>
                  <a:pt x="1463" y="202"/>
                </a:lnTo>
                <a:lnTo>
                  <a:pt x="1465" y="202"/>
                </a:lnTo>
                <a:lnTo>
                  <a:pt x="1468" y="202"/>
                </a:lnTo>
                <a:moveTo>
                  <a:pt x="1641" y="186"/>
                </a:moveTo>
                <a:lnTo>
                  <a:pt x="1641" y="188"/>
                </a:lnTo>
                <a:lnTo>
                  <a:pt x="1643" y="190"/>
                </a:lnTo>
                <a:lnTo>
                  <a:pt x="1641" y="190"/>
                </a:lnTo>
                <a:lnTo>
                  <a:pt x="1641" y="188"/>
                </a:lnTo>
                <a:lnTo>
                  <a:pt x="1639" y="190"/>
                </a:lnTo>
                <a:lnTo>
                  <a:pt x="1637" y="190"/>
                </a:lnTo>
                <a:lnTo>
                  <a:pt x="1637" y="192"/>
                </a:lnTo>
                <a:lnTo>
                  <a:pt x="1637" y="193"/>
                </a:lnTo>
                <a:lnTo>
                  <a:pt x="1637" y="193"/>
                </a:lnTo>
                <a:lnTo>
                  <a:pt x="1641" y="193"/>
                </a:lnTo>
                <a:lnTo>
                  <a:pt x="1643" y="193"/>
                </a:lnTo>
                <a:lnTo>
                  <a:pt x="1644" y="193"/>
                </a:lnTo>
                <a:lnTo>
                  <a:pt x="1643" y="195"/>
                </a:lnTo>
                <a:lnTo>
                  <a:pt x="1641" y="195"/>
                </a:lnTo>
                <a:lnTo>
                  <a:pt x="1639" y="197"/>
                </a:lnTo>
                <a:lnTo>
                  <a:pt x="1641" y="197"/>
                </a:lnTo>
                <a:lnTo>
                  <a:pt x="1643" y="197"/>
                </a:lnTo>
                <a:lnTo>
                  <a:pt x="1643" y="198"/>
                </a:lnTo>
                <a:lnTo>
                  <a:pt x="1644" y="198"/>
                </a:lnTo>
                <a:lnTo>
                  <a:pt x="1648" y="198"/>
                </a:lnTo>
                <a:lnTo>
                  <a:pt x="1648" y="197"/>
                </a:lnTo>
                <a:lnTo>
                  <a:pt x="1651" y="197"/>
                </a:lnTo>
                <a:lnTo>
                  <a:pt x="1656" y="197"/>
                </a:lnTo>
                <a:lnTo>
                  <a:pt x="1658" y="195"/>
                </a:lnTo>
                <a:lnTo>
                  <a:pt x="1660" y="193"/>
                </a:lnTo>
                <a:lnTo>
                  <a:pt x="1660" y="193"/>
                </a:lnTo>
                <a:lnTo>
                  <a:pt x="1661" y="193"/>
                </a:lnTo>
                <a:lnTo>
                  <a:pt x="1661" y="192"/>
                </a:lnTo>
                <a:lnTo>
                  <a:pt x="1660" y="192"/>
                </a:lnTo>
                <a:lnTo>
                  <a:pt x="1658" y="192"/>
                </a:lnTo>
                <a:lnTo>
                  <a:pt x="1656" y="190"/>
                </a:lnTo>
                <a:lnTo>
                  <a:pt x="1655" y="188"/>
                </a:lnTo>
                <a:lnTo>
                  <a:pt x="1655" y="186"/>
                </a:lnTo>
                <a:lnTo>
                  <a:pt x="1653" y="186"/>
                </a:lnTo>
                <a:lnTo>
                  <a:pt x="1653" y="185"/>
                </a:lnTo>
                <a:lnTo>
                  <a:pt x="1649" y="185"/>
                </a:lnTo>
                <a:lnTo>
                  <a:pt x="1646" y="185"/>
                </a:lnTo>
                <a:lnTo>
                  <a:pt x="1643" y="185"/>
                </a:lnTo>
                <a:lnTo>
                  <a:pt x="1641" y="185"/>
                </a:lnTo>
                <a:lnTo>
                  <a:pt x="1641" y="186"/>
                </a:lnTo>
                <a:moveTo>
                  <a:pt x="1641" y="193"/>
                </a:moveTo>
                <a:lnTo>
                  <a:pt x="1639" y="193"/>
                </a:lnTo>
                <a:lnTo>
                  <a:pt x="1639" y="192"/>
                </a:lnTo>
                <a:lnTo>
                  <a:pt x="1641" y="192"/>
                </a:lnTo>
                <a:lnTo>
                  <a:pt x="1641" y="193"/>
                </a:lnTo>
                <a:moveTo>
                  <a:pt x="1646" y="193"/>
                </a:moveTo>
                <a:lnTo>
                  <a:pt x="1648" y="193"/>
                </a:lnTo>
                <a:lnTo>
                  <a:pt x="1646" y="195"/>
                </a:lnTo>
                <a:lnTo>
                  <a:pt x="1646" y="193"/>
                </a:lnTo>
                <a:moveTo>
                  <a:pt x="2242" y="192"/>
                </a:moveTo>
                <a:lnTo>
                  <a:pt x="2241" y="192"/>
                </a:lnTo>
                <a:lnTo>
                  <a:pt x="2241" y="190"/>
                </a:lnTo>
                <a:lnTo>
                  <a:pt x="2242" y="188"/>
                </a:lnTo>
                <a:lnTo>
                  <a:pt x="2242" y="190"/>
                </a:lnTo>
                <a:lnTo>
                  <a:pt x="2244" y="188"/>
                </a:lnTo>
                <a:lnTo>
                  <a:pt x="2244" y="188"/>
                </a:lnTo>
                <a:lnTo>
                  <a:pt x="2244" y="190"/>
                </a:lnTo>
                <a:lnTo>
                  <a:pt x="2244" y="192"/>
                </a:lnTo>
                <a:lnTo>
                  <a:pt x="2244" y="193"/>
                </a:lnTo>
                <a:lnTo>
                  <a:pt x="2242" y="193"/>
                </a:lnTo>
                <a:lnTo>
                  <a:pt x="2242" y="192"/>
                </a:lnTo>
                <a:moveTo>
                  <a:pt x="2531" y="190"/>
                </a:moveTo>
                <a:lnTo>
                  <a:pt x="2530" y="192"/>
                </a:lnTo>
                <a:lnTo>
                  <a:pt x="2530" y="190"/>
                </a:lnTo>
                <a:lnTo>
                  <a:pt x="2528" y="190"/>
                </a:lnTo>
                <a:lnTo>
                  <a:pt x="2528" y="192"/>
                </a:lnTo>
                <a:lnTo>
                  <a:pt x="2526" y="192"/>
                </a:lnTo>
                <a:lnTo>
                  <a:pt x="2524" y="192"/>
                </a:lnTo>
                <a:lnTo>
                  <a:pt x="2524" y="190"/>
                </a:lnTo>
                <a:lnTo>
                  <a:pt x="2523" y="188"/>
                </a:lnTo>
                <a:lnTo>
                  <a:pt x="2521" y="188"/>
                </a:lnTo>
                <a:lnTo>
                  <a:pt x="2519" y="188"/>
                </a:lnTo>
                <a:lnTo>
                  <a:pt x="2518" y="188"/>
                </a:lnTo>
                <a:lnTo>
                  <a:pt x="2516" y="186"/>
                </a:lnTo>
                <a:lnTo>
                  <a:pt x="2514" y="186"/>
                </a:lnTo>
                <a:lnTo>
                  <a:pt x="2514" y="185"/>
                </a:lnTo>
                <a:lnTo>
                  <a:pt x="2512" y="185"/>
                </a:lnTo>
                <a:lnTo>
                  <a:pt x="2512" y="183"/>
                </a:lnTo>
                <a:lnTo>
                  <a:pt x="2511" y="183"/>
                </a:lnTo>
                <a:lnTo>
                  <a:pt x="2511" y="181"/>
                </a:lnTo>
                <a:lnTo>
                  <a:pt x="2512" y="181"/>
                </a:lnTo>
                <a:lnTo>
                  <a:pt x="2514" y="181"/>
                </a:lnTo>
                <a:lnTo>
                  <a:pt x="2516" y="181"/>
                </a:lnTo>
                <a:lnTo>
                  <a:pt x="2518" y="181"/>
                </a:lnTo>
                <a:lnTo>
                  <a:pt x="2519" y="183"/>
                </a:lnTo>
                <a:lnTo>
                  <a:pt x="2521" y="183"/>
                </a:lnTo>
                <a:lnTo>
                  <a:pt x="2523" y="185"/>
                </a:lnTo>
                <a:lnTo>
                  <a:pt x="2524" y="185"/>
                </a:lnTo>
                <a:lnTo>
                  <a:pt x="2526" y="185"/>
                </a:lnTo>
                <a:lnTo>
                  <a:pt x="2528" y="186"/>
                </a:lnTo>
                <a:lnTo>
                  <a:pt x="2530" y="186"/>
                </a:lnTo>
                <a:lnTo>
                  <a:pt x="2530" y="188"/>
                </a:lnTo>
                <a:lnTo>
                  <a:pt x="2531" y="188"/>
                </a:lnTo>
                <a:lnTo>
                  <a:pt x="2531" y="190"/>
                </a:lnTo>
                <a:moveTo>
                  <a:pt x="1463" y="188"/>
                </a:moveTo>
                <a:lnTo>
                  <a:pt x="1465" y="188"/>
                </a:lnTo>
                <a:lnTo>
                  <a:pt x="1465" y="186"/>
                </a:lnTo>
                <a:lnTo>
                  <a:pt x="1467" y="186"/>
                </a:lnTo>
                <a:lnTo>
                  <a:pt x="1468" y="188"/>
                </a:lnTo>
                <a:lnTo>
                  <a:pt x="1470" y="188"/>
                </a:lnTo>
                <a:lnTo>
                  <a:pt x="1468" y="190"/>
                </a:lnTo>
                <a:lnTo>
                  <a:pt x="1467" y="190"/>
                </a:lnTo>
                <a:lnTo>
                  <a:pt x="1467" y="192"/>
                </a:lnTo>
                <a:lnTo>
                  <a:pt x="1465" y="192"/>
                </a:lnTo>
                <a:lnTo>
                  <a:pt x="1463" y="192"/>
                </a:lnTo>
                <a:lnTo>
                  <a:pt x="1463" y="190"/>
                </a:lnTo>
                <a:lnTo>
                  <a:pt x="1463" y="188"/>
                </a:lnTo>
                <a:moveTo>
                  <a:pt x="718" y="185"/>
                </a:moveTo>
                <a:lnTo>
                  <a:pt x="718" y="183"/>
                </a:lnTo>
                <a:lnTo>
                  <a:pt x="718" y="181"/>
                </a:lnTo>
                <a:lnTo>
                  <a:pt x="716" y="181"/>
                </a:lnTo>
                <a:lnTo>
                  <a:pt x="714" y="181"/>
                </a:lnTo>
                <a:lnTo>
                  <a:pt x="714" y="183"/>
                </a:lnTo>
                <a:lnTo>
                  <a:pt x="713" y="183"/>
                </a:lnTo>
                <a:lnTo>
                  <a:pt x="711" y="183"/>
                </a:lnTo>
                <a:lnTo>
                  <a:pt x="711" y="181"/>
                </a:lnTo>
                <a:lnTo>
                  <a:pt x="711" y="180"/>
                </a:lnTo>
                <a:lnTo>
                  <a:pt x="713" y="180"/>
                </a:lnTo>
                <a:lnTo>
                  <a:pt x="714" y="180"/>
                </a:lnTo>
                <a:lnTo>
                  <a:pt x="714" y="178"/>
                </a:lnTo>
                <a:lnTo>
                  <a:pt x="716" y="178"/>
                </a:lnTo>
                <a:lnTo>
                  <a:pt x="718" y="178"/>
                </a:lnTo>
                <a:lnTo>
                  <a:pt x="716" y="180"/>
                </a:lnTo>
                <a:lnTo>
                  <a:pt x="718" y="180"/>
                </a:lnTo>
                <a:lnTo>
                  <a:pt x="720" y="180"/>
                </a:lnTo>
                <a:lnTo>
                  <a:pt x="721" y="180"/>
                </a:lnTo>
                <a:lnTo>
                  <a:pt x="723" y="180"/>
                </a:lnTo>
                <a:lnTo>
                  <a:pt x="725" y="180"/>
                </a:lnTo>
                <a:lnTo>
                  <a:pt x="725" y="180"/>
                </a:lnTo>
                <a:lnTo>
                  <a:pt x="725" y="181"/>
                </a:lnTo>
                <a:lnTo>
                  <a:pt x="725" y="181"/>
                </a:lnTo>
                <a:lnTo>
                  <a:pt x="725" y="183"/>
                </a:lnTo>
                <a:lnTo>
                  <a:pt x="725" y="185"/>
                </a:lnTo>
                <a:lnTo>
                  <a:pt x="725" y="185"/>
                </a:lnTo>
                <a:lnTo>
                  <a:pt x="725" y="186"/>
                </a:lnTo>
                <a:lnTo>
                  <a:pt x="726" y="186"/>
                </a:lnTo>
                <a:lnTo>
                  <a:pt x="726" y="188"/>
                </a:lnTo>
                <a:lnTo>
                  <a:pt x="725" y="188"/>
                </a:lnTo>
                <a:lnTo>
                  <a:pt x="725" y="188"/>
                </a:lnTo>
                <a:lnTo>
                  <a:pt x="723" y="188"/>
                </a:lnTo>
                <a:lnTo>
                  <a:pt x="721" y="188"/>
                </a:lnTo>
                <a:lnTo>
                  <a:pt x="720" y="188"/>
                </a:lnTo>
                <a:lnTo>
                  <a:pt x="718" y="188"/>
                </a:lnTo>
                <a:lnTo>
                  <a:pt x="718" y="186"/>
                </a:lnTo>
                <a:lnTo>
                  <a:pt x="718" y="185"/>
                </a:lnTo>
                <a:moveTo>
                  <a:pt x="716" y="190"/>
                </a:moveTo>
                <a:lnTo>
                  <a:pt x="718" y="188"/>
                </a:lnTo>
                <a:lnTo>
                  <a:pt x="718" y="190"/>
                </a:lnTo>
                <a:lnTo>
                  <a:pt x="716" y="190"/>
                </a:lnTo>
                <a:moveTo>
                  <a:pt x="720" y="176"/>
                </a:moveTo>
                <a:lnTo>
                  <a:pt x="718" y="178"/>
                </a:lnTo>
                <a:lnTo>
                  <a:pt x="718" y="176"/>
                </a:lnTo>
                <a:lnTo>
                  <a:pt x="720" y="176"/>
                </a:lnTo>
                <a:moveTo>
                  <a:pt x="2246" y="188"/>
                </a:moveTo>
                <a:lnTo>
                  <a:pt x="2244" y="188"/>
                </a:lnTo>
                <a:lnTo>
                  <a:pt x="2244" y="186"/>
                </a:lnTo>
                <a:lnTo>
                  <a:pt x="2244" y="185"/>
                </a:lnTo>
                <a:lnTo>
                  <a:pt x="2246" y="185"/>
                </a:lnTo>
                <a:lnTo>
                  <a:pt x="2246" y="186"/>
                </a:lnTo>
                <a:lnTo>
                  <a:pt x="2248" y="186"/>
                </a:lnTo>
                <a:lnTo>
                  <a:pt x="2248" y="188"/>
                </a:lnTo>
                <a:lnTo>
                  <a:pt x="2246" y="188"/>
                </a:lnTo>
                <a:moveTo>
                  <a:pt x="1234" y="183"/>
                </a:moveTo>
                <a:lnTo>
                  <a:pt x="1234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1" y="183"/>
                </a:lnTo>
                <a:lnTo>
                  <a:pt x="1229" y="183"/>
                </a:lnTo>
                <a:lnTo>
                  <a:pt x="1227" y="183"/>
                </a:lnTo>
                <a:lnTo>
                  <a:pt x="1227" y="185"/>
                </a:lnTo>
                <a:lnTo>
                  <a:pt x="1226" y="185"/>
                </a:lnTo>
                <a:lnTo>
                  <a:pt x="1224" y="185"/>
                </a:lnTo>
                <a:lnTo>
                  <a:pt x="1222" y="186"/>
                </a:lnTo>
                <a:lnTo>
                  <a:pt x="1222" y="185"/>
                </a:lnTo>
                <a:lnTo>
                  <a:pt x="1224" y="183"/>
                </a:lnTo>
                <a:lnTo>
                  <a:pt x="1222" y="183"/>
                </a:lnTo>
                <a:lnTo>
                  <a:pt x="1222" y="181"/>
                </a:lnTo>
                <a:lnTo>
                  <a:pt x="1224" y="181"/>
                </a:lnTo>
                <a:lnTo>
                  <a:pt x="1227" y="180"/>
                </a:lnTo>
                <a:lnTo>
                  <a:pt x="1229" y="180"/>
                </a:lnTo>
                <a:lnTo>
                  <a:pt x="1229" y="178"/>
                </a:lnTo>
                <a:lnTo>
                  <a:pt x="1234" y="178"/>
                </a:lnTo>
                <a:lnTo>
                  <a:pt x="1236" y="178"/>
                </a:lnTo>
                <a:lnTo>
                  <a:pt x="1237" y="178"/>
                </a:lnTo>
                <a:lnTo>
                  <a:pt x="1239" y="178"/>
                </a:lnTo>
                <a:lnTo>
                  <a:pt x="1241" y="178"/>
                </a:lnTo>
                <a:lnTo>
                  <a:pt x="1243" y="178"/>
                </a:lnTo>
                <a:lnTo>
                  <a:pt x="1243" y="176"/>
                </a:lnTo>
                <a:lnTo>
                  <a:pt x="1244" y="178"/>
                </a:lnTo>
                <a:lnTo>
                  <a:pt x="1246" y="176"/>
                </a:lnTo>
                <a:lnTo>
                  <a:pt x="1248" y="176"/>
                </a:lnTo>
                <a:lnTo>
                  <a:pt x="1249" y="176"/>
                </a:lnTo>
                <a:lnTo>
                  <a:pt x="1251" y="176"/>
                </a:lnTo>
                <a:lnTo>
                  <a:pt x="1251" y="178"/>
                </a:lnTo>
                <a:lnTo>
                  <a:pt x="1251" y="180"/>
                </a:lnTo>
                <a:lnTo>
                  <a:pt x="1249" y="180"/>
                </a:lnTo>
                <a:lnTo>
                  <a:pt x="1248" y="180"/>
                </a:lnTo>
                <a:lnTo>
                  <a:pt x="1246" y="180"/>
                </a:lnTo>
                <a:lnTo>
                  <a:pt x="1246" y="181"/>
                </a:lnTo>
                <a:lnTo>
                  <a:pt x="1243" y="181"/>
                </a:lnTo>
                <a:lnTo>
                  <a:pt x="1241" y="181"/>
                </a:lnTo>
                <a:lnTo>
                  <a:pt x="1241" y="183"/>
                </a:lnTo>
                <a:lnTo>
                  <a:pt x="1239" y="183"/>
                </a:lnTo>
                <a:lnTo>
                  <a:pt x="1237" y="183"/>
                </a:lnTo>
                <a:lnTo>
                  <a:pt x="1236" y="183"/>
                </a:lnTo>
                <a:lnTo>
                  <a:pt x="1234" y="183"/>
                </a:lnTo>
                <a:moveTo>
                  <a:pt x="1304" y="125"/>
                </a:moveTo>
                <a:lnTo>
                  <a:pt x="1306" y="125"/>
                </a:lnTo>
                <a:lnTo>
                  <a:pt x="1306" y="123"/>
                </a:lnTo>
                <a:lnTo>
                  <a:pt x="1306" y="121"/>
                </a:lnTo>
                <a:lnTo>
                  <a:pt x="1306" y="120"/>
                </a:lnTo>
                <a:lnTo>
                  <a:pt x="1304" y="120"/>
                </a:lnTo>
                <a:lnTo>
                  <a:pt x="1304" y="118"/>
                </a:lnTo>
                <a:lnTo>
                  <a:pt x="1304" y="116"/>
                </a:lnTo>
                <a:lnTo>
                  <a:pt x="1302" y="116"/>
                </a:lnTo>
                <a:lnTo>
                  <a:pt x="1301" y="116"/>
                </a:lnTo>
                <a:lnTo>
                  <a:pt x="1301" y="118"/>
                </a:lnTo>
                <a:lnTo>
                  <a:pt x="1299" y="118"/>
                </a:lnTo>
                <a:lnTo>
                  <a:pt x="1299" y="116"/>
                </a:lnTo>
                <a:lnTo>
                  <a:pt x="1299" y="115"/>
                </a:lnTo>
                <a:lnTo>
                  <a:pt x="1299" y="115"/>
                </a:lnTo>
                <a:lnTo>
                  <a:pt x="1297" y="115"/>
                </a:lnTo>
                <a:lnTo>
                  <a:pt x="1296" y="115"/>
                </a:lnTo>
                <a:lnTo>
                  <a:pt x="1296" y="116"/>
                </a:lnTo>
                <a:lnTo>
                  <a:pt x="1294" y="116"/>
                </a:lnTo>
                <a:lnTo>
                  <a:pt x="1292" y="118"/>
                </a:lnTo>
                <a:lnTo>
                  <a:pt x="1292" y="120"/>
                </a:lnTo>
                <a:lnTo>
                  <a:pt x="1290" y="120"/>
                </a:lnTo>
                <a:lnTo>
                  <a:pt x="1290" y="121"/>
                </a:lnTo>
                <a:lnTo>
                  <a:pt x="1289" y="121"/>
                </a:lnTo>
                <a:lnTo>
                  <a:pt x="1289" y="123"/>
                </a:lnTo>
                <a:lnTo>
                  <a:pt x="1287" y="123"/>
                </a:lnTo>
                <a:lnTo>
                  <a:pt x="1287" y="125"/>
                </a:lnTo>
                <a:lnTo>
                  <a:pt x="1287" y="127"/>
                </a:lnTo>
                <a:lnTo>
                  <a:pt x="1285" y="127"/>
                </a:lnTo>
                <a:lnTo>
                  <a:pt x="1285" y="128"/>
                </a:lnTo>
                <a:lnTo>
                  <a:pt x="1284" y="130"/>
                </a:lnTo>
                <a:lnTo>
                  <a:pt x="1282" y="130"/>
                </a:lnTo>
                <a:lnTo>
                  <a:pt x="1282" y="132"/>
                </a:lnTo>
                <a:lnTo>
                  <a:pt x="1282" y="133"/>
                </a:lnTo>
                <a:lnTo>
                  <a:pt x="1282" y="135"/>
                </a:lnTo>
                <a:lnTo>
                  <a:pt x="1280" y="135"/>
                </a:lnTo>
                <a:lnTo>
                  <a:pt x="1280" y="137"/>
                </a:lnTo>
                <a:lnTo>
                  <a:pt x="1279" y="137"/>
                </a:lnTo>
                <a:lnTo>
                  <a:pt x="1277" y="137"/>
                </a:lnTo>
                <a:lnTo>
                  <a:pt x="1275" y="137"/>
                </a:lnTo>
                <a:lnTo>
                  <a:pt x="1275" y="139"/>
                </a:lnTo>
                <a:lnTo>
                  <a:pt x="1273" y="139"/>
                </a:lnTo>
                <a:lnTo>
                  <a:pt x="1273" y="137"/>
                </a:lnTo>
                <a:lnTo>
                  <a:pt x="1273" y="135"/>
                </a:lnTo>
                <a:lnTo>
                  <a:pt x="1275" y="135"/>
                </a:lnTo>
                <a:lnTo>
                  <a:pt x="1275" y="133"/>
                </a:lnTo>
                <a:lnTo>
                  <a:pt x="1275" y="132"/>
                </a:lnTo>
                <a:lnTo>
                  <a:pt x="1277" y="132"/>
                </a:lnTo>
                <a:lnTo>
                  <a:pt x="1277" y="130"/>
                </a:lnTo>
                <a:lnTo>
                  <a:pt x="1279" y="128"/>
                </a:lnTo>
                <a:lnTo>
                  <a:pt x="1280" y="127"/>
                </a:lnTo>
                <a:lnTo>
                  <a:pt x="1282" y="127"/>
                </a:lnTo>
                <a:lnTo>
                  <a:pt x="1282" y="125"/>
                </a:lnTo>
                <a:lnTo>
                  <a:pt x="1280" y="125"/>
                </a:lnTo>
                <a:lnTo>
                  <a:pt x="1280" y="123"/>
                </a:lnTo>
                <a:lnTo>
                  <a:pt x="1282" y="123"/>
                </a:lnTo>
                <a:lnTo>
                  <a:pt x="1282" y="121"/>
                </a:lnTo>
                <a:lnTo>
                  <a:pt x="1280" y="121"/>
                </a:lnTo>
                <a:lnTo>
                  <a:pt x="1279" y="120"/>
                </a:lnTo>
                <a:lnTo>
                  <a:pt x="1279" y="118"/>
                </a:lnTo>
                <a:lnTo>
                  <a:pt x="1277" y="118"/>
                </a:lnTo>
                <a:lnTo>
                  <a:pt x="1273" y="118"/>
                </a:lnTo>
                <a:lnTo>
                  <a:pt x="1273" y="120"/>
                </a:lnTo>
                <a:lnTo>
                  <a:pt x="1275" y="120"/>
                </a:lnTo>
                <a:lnTo>
                  <a:pt x="1275" y="121"/>
                </a:lnTo>
                <a:lnTo>
                  <a:pt x="1273" y="121"/>
                </a:lnTo>
                <a:lnTo>
                  <a:pt x="1273" y="123"/>
                </a:lnTo>
                <a:lnTo>
                  <a:pt x="1273" y="125"/>
                </a:lnTo>
                <a:lnTo>
                  <a:pt x="1272" y="125"/>
                </a:lnTo>
                <a:lnTo>
                  <a:pt x="1272" y="123"/>
                </a:lnTo>
                <a:lnTo>
                  <a:pt x="1270" y="123"/>
                </a:lnTo>
                <a:lnTo>
                  <a:pt x="1270" y="125"/>
                </a:lnTo>
                <a:lnTo>
                  <a:pt x="1268" y="125"/>
                </a:lnTo>
                <a:lnTo>
                  <a:pt x="1268" y="123"/>
                </a:lnTo>
                <a:lnTo>
                  <a:pt x="1267" y="123"/>
                </a:lnTo>
                <a:lnTo>
                  <a:pt x="1267" y="125"/>
                </a:lnTo>
                <a:lnTo>
                  <a:pt x="1265" y="125"/>
                </a:lnTo>
                <a:lnTo>
                  <a:pt x="1263" y="125"/>
                </a:lnTo>
                <a:lnTo>
                  <a:pt x="1261" y="127"/>
                </a:lnTo>
                <a:lnTo>
                  <a:pt x="1260" y="127"/>
                </a:lnTo>
                <a:lnTo>
                  <a:pt x="1261" y="125"/>
                </a:lnTo>
                <a:lnTo>
                  <a:pt x="1261" y="123"/>
                </a:lnTo>
                <a:lnTo>
                  <a:pt x="1263" y="123"/>
                </a:lnTo>
                <a:lnTo>
                  <a:pt x="1265" y="123"/>
                </a:lnTo>
                <a:lnTo>
                  <a:pt x="1265" y="121"/>
                </a:lnTo>
                <a:lnTo>
                  <a:pt x="1265" y="120"/>
                </a:lnTo>
                <a:lnTo>
                  <a:pt x="1263" y="120"/>
                </a:lnTo>
                <a:lnTo>
                  <a:pt x="1263" y="118"/>
                </a:lnTo>
                <a:lnTo>
                  <a:pt x="1261" y="118"/>
                </a:lnTo>
                <a:lnTo>
                  <a:pt x="1261" y="116"/>
                </a:lnTo>
                <a:lnTo>
                  <a:pt x="1260" y="116"/>
                </a:lnTo>
                <a:lnTo>
                  <a:pt x="1258" y="116"/>
                </a:lnTo>
                <a:lnTo>
                  <a:pt x="1258" y="116"/>
                </a:lnTo>
                <a:lnTo>
                  <a:pt x="1256" y="116"/>
                </a:lnTo>
                <a:lnTo>
                  <a:pt x="1255" y="118"/>
                </a:lnTo>
                <a:lnTo>
                  <a:pt x="1253" y="118"/>
                </a:lnTo>
                <a:lnTo>
                  <a:pt x="1253" y="120"/>
                </a:lnTo>
                <a:lnTo>
                  <a:pt x="1251" y="120"/>
                </a:lnTo>
                <a:lnTo>
                  <a:pt x="1251" y="121"/>
                </a:lnTo>
                <a:lnTo>
                  <a:pt x="1249" y="121"/>
                </a:lnTo>
                <a:lnTo>
                  <a:pt x="1251" y="120"/>
                </a:lnTo>
                <a:lnTo>
                  <a:pt x="1249" y="120"/>
                </a:lnTo>
                <a:lnTo>
                  <a:pt x="1248" y="120"/>
                </a:lnTo>
                <a:lnTo>
                  <a:pt x="1246" y="120"/>
                </a:lnTo>
                <a:lnTo>
                  <a:pt x="1244" y="121"/>
                </a:lnTo>
                <a:lnTo>
                  <a:pt x="1243" y="121"/>
                </a:lnTo>
                <a:lnTo>
                  <a:pt x="1243" y="120"/>
                </a:lnTo>
                <a:lnTo>
                  <a:pt x="1244" y="120"/>
                </a:lnTo>
                <a:lnTo>
                  <a:pt x="1246" y="120"/>
                </a:lnTo>
                <a:lnTo>
                  <a:pt x="1246" y="118"/>
                </a:lnTo>
                <a:lnTo>
                  <a:pt x="1248" y="118"/>
                </a:lnTo>
                <a:lnTo>
                  <a:pt x="1249" y="118"/>
                </a:lnTo>
                <a:lnTo>
                  <a:pt x="1251" y="118"/>
                </a:lnTo>
                <a:lnTo>
                  <a:pt x="1251" y="116"/>
                </a:lnTo>
                <a:lnTo>
                  <a:pt x="1253" y="116"/>
                </a:lnTo>
                <a:lnTo>
                  <a:pt x="1253" y="115"/>
                </a:lnTo>
                <a:lnTo>
                  <a:pt x="1255" y="115"/>
                </a:lnTo>
                <a:lnTo>
                  <a:pt x="1256" y="113"/>
                </a:lnTo>
                <a:lnTo>
                  <a:pt x="1256" y="111"/>
                </a:lnTo>
                <a:lnTo>
                  <a:pt x="1255" y="109"/>
                </a:lnTo>
                <a:lnTo>
                  <a:pt x="1251" y="111"/>
                </a:lnTo>
                <a:lnTo>
                  <a:pt x="1249" y="111"/>
                </a:lnTo>
                <a:lnTo>
                  <a:pt x="1248" y="111"/>
                </a:lnTo>
                <a:lnTo>
                  <a:pt x="1246" y="111"/>
                </a:lnTo>
                <a:lnTo>
                  <a:pt x="1244" y="111"/>
                </a:lnTo>
                <a:lnTo>
                  <a:pt x="1241" y="113"/>
                </a:lnTo>
                <a:lnTo>
                  <a:pt x="1239" y="113"/>
                </a:lnTo>
                <a:lnTo>
                  <a:pt x="1237" y="113"/>
                </a:lnTo>
                <a:lnTo>
                  <a:pt x="1236" y="113"/>
                </a:lnTo>
                <a:lnTo>
                  <a:pt x="1232" y="115"/>
                </a:lnTo>
                <a:lnTo>
                  <a:pt x="1231" y="115"/>
                </a:lnTo>
                <a:lnTo>
                  <a:pt x="1229" y="115"/>
                </a:lnTo>
                <a:lnTo>
                  <a:pt x="1227" y="115"/>
                </a:lnTo>
                <a:lnTo>
                  <a:pt x="1226" y="115"/>
                </a:lnTo>
                <a:lnTo>
                  <a:pt x="1226" y="116"/>
                </a:lnTo>
                <a:lnTo>
                  <a:pt x="1224" y="116"/>
                </a:lnTo>
                <a:lnTo>
                  <a:pt x="1222" y="116"/>
                </a:lnTo>
                <a:lnTo>
                  <a:pt x="1220" y="116"/>
                </a:lnTo>
                <a:lnTo>
                  <a:pt x="1219" y="118"/>
                </a:lnTo>
                <a:lnTo>
                  <a:pt x="1217" y="118"/>
                </a:lnTo>
                <a:lnTo>
                  <a:pt x="1217" y="118"/>
                </a:lnTo>
                <a:lnTo>
                  <a:pt x="1215" y="120"/>
                </a:lnTo>
                <a:lnTo>
                  <a:pt x="1214" y="120"/>
                </a:lnTo>
                <a:lnTo>
                  <a:pt x="1214" y="121"/>
                </a:lnTo>
                <a:lnTo>
                  <a:pt x="1215" y="121"/>
                </a:lnTo>
                <a:lnTo>
                  <a:pt x="1215" y="123"/>
                </a:lnTo>
                <a:lnTo>
                  <a:pt x="1214" y="123"/>
                </a:lnTo>
                <a:lnTo>
                  <a:pt x="1212" y="123"/>
                </a:lnTo>
                <a:lnTo>
                  <a:pt x="1210" y="123"/>
                </a:lnTo>
                <a:lnTo>
                  <a:pt x="1208" y="123"/>
                </a:lnTo>
                <a:lnTo>
                  <a:pt x="1208" y="125"/>
                </a:lnTo>
                <a:lnTo>
                  <a:pt x="1207" y="125"/>
                </a:lnTo>
                <a:lnTo>
                  <a:pt x="1205" y="125"/>
                </a:lnTo>
                <a:lnTo>
                  <a:pt x="1203" y="127"/>
                </a:lnTo>
                <a:lnTo>
                  <a:pt x="1202" y="127"/>
                </a:lnTo>
                <a:lnTo>
                  <a:pt x="1202" y="128"/>
                </a:lnTo>
                <a:lnTo>
                  <a:pt x="1200" y="128"/>
                </a:lnTo>
                <a:lnTo>
                  <a:pt x="1200" y="130"/>
                </a:lnTo>
                <a:lnTo>
                  <a:pt x="1202" y="130"/>
                </a:lnTo>
                <a:lnTo>
                  <a:pt x="1203" y="130"/>
                </a:lnTo>
                <a:lnTo>
                  <a:pt x="1203" y="132"/>
                </a:lnTo>
                <a:lnTo>
                  <a:pt x="1202" y="133"/>
                </a:lnTo>
                <a:lnTo>
                  <a:pt x="1200" y="133"/>
                </a:lnTo>
                <a:lnTo>
                  <a:pt x="1200" y="135"/>
                </a:lnTo>
                <a:lnTo>
                  <a:pt x="1203" y="135"/>
                </a:lnTo>
                <a:lnTo>
                  <a:pt x="1205" y="135"/>
                </a:lnTo>
                <a:lnTo>
                  <a:pt x="1207" y="135"/>
                </a:lnTo>
                <a:lnTo>
                  <a:pt x="1208" y="135"/>
                </a:lnTo>
                <a:lnTo>
                  <a:pt x="1210" y="135"/>
                </a:lnTo>
                <a:lnTo>
                  <a:pt x="1212" y="135"/>
                </a:lnTo>
                <a:lnTo>
                  <a:pt x="1214" y="135"/>
                </a:lnTo>
                <a:lnTo>
                  <a:pt x="1215" y="135"/>
                </a:lnTo>
                <a:lnTo>
                  <a:pt x="1217" y="137"/>
                </a:lnTo>
                <a:lnTo>
                  <a:pt x="1215" y="137"/>
                </a:lnTo>
                <a:lnTo>
                  <a:pt x="1214" y="137"/>
                </a:lnTo>
                <a:lnTo>
                  <a:pt x="1208" y="137"/>
                </a:lnTo>
                <a:lnTo>
                  <a:pt x="1207" y="137"/>
                </a:lnTo>
                <a:lnTo>
                  <a:pt x="1202" y="137"/>
                </a:lnTo>
                <a:lnTo>
                  <a:pt x="1200" y="137"/>
                </a:lnTo>
                <a:lnTo>
                  <a:pt x="1196" y="139"/>
                </a:lnTo>
                <a:lnTo>
                  <a:pt x="1193" y="139"/>
                </a:lnTo>
                <a:lnTo>
                  <a:pt x="1193" y="140"/>
                </a:lnTo>
                <a:lnTo>
                  <a:pt x="1191" y="140"/>
                </a:lnTo>
                <a:lnTo>
                  <a:pt x="1191" y="142"/>
                </a:lnTo>
                <a:lnTo>
                  <a:pt x="1193" y="144"/>
                </a:lnTo>
                <a:lnTo>
                  <a:pt x="1193" y="145"/>
                </a:lnTo>
                <a:lnTo>
                  <a:pt x="1195" y="145"/>
                </a:lnTo>
                <a:lnTo>
                  <a:pt x="1196" y="145"/>
                </a:lnTo>
                <a:lnTo>
                  <a:pt x="1198" y="145"/>
                </a:lnTo>
                <a:lnTo>
                  <a:pt x="1200" y="145"/>
                </a:lnTo>
                <a:lnTo>
                  <a:pt x="1203" y="145"/>
                </a:lnTo>
                <a:lnTo>
                  <a:pt x="1203" y="147"/>
                </a:lnTo>
                <a:lnTo>
                  <a:pt x="1205" y="147"/>
                </a:lnTo>
                <a:lnTo>
                  <a:pt x="1207" y="147"/>
                </a:lnTo>
                <a:lnTo>
                  <a:pt x="1210" y="147"/>
                </a:lnTo>
                <a:lnTo>
                  <a:pt x="1212" y="147"/>
                </a:lnTo>
                <a:lnTo>
                  <a:pt x="1215" y="147"/>
                </a:lnTo>
                <a:lnTo>
                  <a:pt x="1217" y="147"/>
                </a:lnTo>
                <a:lnTo>
                  <a:pt x="1217" y="147"/>
                </a:lnTo>
                <a:lnTo>
                  <a:pt x="1219" y="147"/>
                </a:lnTo>
                <a:lnTo>
                  <a:pt x="1220" y="147"/>
                </a:lnTo>
                <a:lnTo>
                  <a:pt x="1222" y="149"/>
                </a:lnTo>
                <a:lnTo>
                  <a:pt x="1224" y="149"/>
                </a:lnTo>
                <a:lnTo>
                  <a:pt x="1226" y="150"/>
                </a:lnTo>
                <a:lnTo>
                  <a:pt x="1227" y="150"/>
                </a:lnTo>
                <a:lnTo>
                  <a:pt x="1227" y="150"/>
                </a:lnTo>
                <a:lnTo>
                  <a:pt x="1227" y="152"/>
                </a:lnTo>
                <a:lnTo>
                  <a:pt x="1226" y="152"/>
                </a:lnTo>
                <a:lnTo>
                  <a:pt x="1226" y="150"/>
                </a:lnTo>
                <a:lnTo>
                  <a:pt x="1224" y="150"/>
                </a:lnTo>
                <a:lnTo>
                  <a:pt x="1224" y="152"/>
                </a:lnTo>
                <a:lnTo>
                  <a:pt x="1222" y="152"/>
                </a:lnTo>
                <a:lnTo>
                  <a:pt x="1220" y="152"/>
                </a:lnTo>
                <a:lnTo>
                  <a:pt x="1220" y="154"/>
                </a:lnTo>
                <a:lnTo>
                  <a:pt x="1219" y="152"/>
                </a:lnTo>
                <a:lnTo>
                  <a:pt x="1219" y="150"/>
                </a:lnTo>
                <a:lnTo>
                  <a:pt x="1217" y="150"/>
                </a:lnTo>
                <a:lnTo>
                  <a:pt x="1217" y="152"/>
                </a:lnTo>
                <a:lnTo>
                  <a:pt x="1217" y="152"/>
                </a:lnTo>
                <a:lnTo>
                  <a:pt x="1215" y="152"/>
                </a:lnTo>
                <a:lnTo>
                  <a:pt x="1214" y="150"/>
                </a:lnTo>
                <a:lnTo>
                  <a:pt x="1212" y="150"/>
                </a:lnTo>
                <a:lnTo>
                  <a:pt x="1210" y="150"/>
                </a:lnTo>
                <a:lnTo>
                  <a:pt x="1208" y="150"/>
                </a:lnTo>
                <a:lnTo>
                  <a:pt x="1205" y="150"/>
                </a:lnTo>
                <a:lnTo>
                  <a:pt x="1203" y="150"/>
                </a:lnTo>
                <a:lnTo>
                  <a:pt x="1202" y="150"/>
                </a:lnTo>
                <a:lnTo>
                  <a:pt x="1198" y="150"/>
                </a:lnTo>
                <a:lnTo>
                  <a:pt x="1193" y="150"/>
                </a:lnTo>
                <a:lnTo>
                  <a:pt x="1191" y="150"/>
                </a:lnTo>
                <a:lnTo>
                  <a:pt x="1190" y="150"/>
                </a:lnTo>
                <a:lnTo>
                  <a:pt x="1188" y="150"/>
                </a:lnTo>
                <a:lnTo>
                  <a:pt x="1186" y="152"/>
                </a:lnTo>
                <a:lnTo>
                  <a:pt x="1185" y="152"/>
                </a:lnTo>
                <a:lnTo>
                  <a:pt x="1183" y="154"/>
                </a:lnTo>
                <a:lnTo>
                  <a:pt x="1183" y="156"/>
                </a:lnTo>
                <a:lnTo>
                  <a:pt x="1183" y="157"/>
                </a:lnTo>
                <a:lnTo>
                  <a:pt x="1181" y="157"/>
                </a:lnTo>
                <a:lnTo>
                  <a:pt x="1181" y="159"/>
                </a:lnTo>
                <a:lnTo>
                  <a:pt x="1183" y="159"/>
                </a:lnTo>
                <a:lnTo>
                  <a:pt x="1183" y="161"/>
                </a:lnTo>
                <a:lnTo>
                  <a:pt x="1183" y="162"/>
                </a:lnTo>
                <a:lnTo>
                  <a:pt x="1185" y="162"/>
                </a:lnTo>
                <a:lnTo>
                  <a:pt x="1186" y="164"/>
                </a:lnTo>
                <a:lnTo>
                  <a:pt x="1190" y="164"/>
                </a:lnTo>
                <a:lnTo>
                  <a:pt x="1191" y="164"/>
                </a:lnTo>
                <a:lnTo>
                  <a:pt x="1195" y="164"/>
                </a:lnTo>
                <a:lnTo>
                  <a:pt x="1196" y="164"/>
                </a:lnTo>
                <a:lnTo>
                  <a:pt x="1196" y="166"/>
                </a:lnTo>
                <a:lnTo>
                  <a:pt x="1198" y="166"/>
                </a:lnTo>
                <a:lnTo>
                  <a:pt x="1198" y="168"/>
                </a:lnTo>
                <a:lnTo>
                  <a:pt x="1198" y="169"/>
                </a:lnTo>
                <a:lnTo>
                  <a:pt x="1196" y="169"/>
                </a:lnTo>
                <a:lnTo>
                  <a:pt x="1195" y="171"/>
                </a:lnTo>
                <a:lnTo>
                  <a:pt x="1193" y="171"/>
                </a:lnTo>
                <a:lnTo>
                  <a:pt x="1193" y="173"/>
                </a:lnTo>
                <a:lnTo>
                  <a:pt x="1193" y="174"/>
                </a:lnTo>
                <a:lnTo>
                  <a:pt x="1193" y="176"/>
                </a:lnTo>
                <a:lnTo>
                  <a:pt x="1191" y="176"/>
                </a:lnTo>
                <a:lnTo>
                  <a:pt x="1191" y="178"/>
                </a:lnTo>
                <a:lnTo>
                  <a:pt x="1195" y="178"/>
                </a:lnTo>
                <a:lnTo>
                  <a:pt x="1196" y="178"/>
                </a:lnTo>
                <a:lnTo>
                  <a:pt x="1196" y="176"/>
                </a:lnTo>
                <a:lnTo>
                  <a:pt x="1198" y="176"/>
                </a:lnTo>
                <a:lnTo>
                  <a:pt x="1198" y="178"/>
                </a:lnTo>
                <a:lnTo>
                  <a:pt x="1200" y="178"/>
                </a:lnTo>
                <a:lnTo>
                  <a:pt x="1200" y="176"/>
                </a:lnTo>
                <a:lnTo>
                  <a:pt x="1203" y="178"/>
                </a:lnTo>
                <a:lnTo>
                  <a:pt x="1205" y="178"/>
                </a:lnTo>
                <a:lnTo>
                  <a:pt x="1207" y="178"/>
                </a:lnTo>
                <a:lnTo>
                  <a:pt x="1207" y="176"/>
                </a:lnTo>
                <a:lnTo>
                  <a:pt x="1208" y="176"/>
                </a:lnTo>
                <a:lnTo>
                  <a:pt x="1210" y="176"/>
                </a:lnTo>
                <a:lnTo>
                  <a:pt x="1212" y="176"/>
                </a:lnTo>
                <a:lnTo>
                  <a:pt x="1210" y="178"/>
                </a:lnTo>
                <a:lnTo>
                  <a:pt x="1212" y="178"/>
                </a:lnTo>
                <a:lnTo>
                  <a:pt x="1214" y="178"/>
                </a:lnTo>
                <a:lnTo>
                  <a:pt x="1214" y="176"/>
                </a:lnTo>
                <a:lnTo>
                  <a:pt x="1215" y="178"/>
                </a:lnTo>
                <a:lnTo>
                  <a:pt x="1217" y="176"/>
                </a:lnTo>
                <a:lnTo>
                  <a:pt x="1217" y="178"/>
                </a:lnTo>
                <a:lnTo>
                  <a:pt x="1219" y="178"/>
                </a:lnTo>
                <a:lnTo>
                  <a:pt x="1220" y="178"/>
                </a:lnTo>
                <a:lnTo>
                  <a:pt x="1222" y="176"/>
                </a:lnTo>
                <a:lnTo>
                  <a:pt x="1226" y="176"/>
                </a:lnTo>
                <a:lnTo>
                  <a:pt x="1227" y="176"/>
                </a:lnTo>
                <a:lnTo>
                  <a:pt x="1229" y="174"/>
                </a:lnTo>
                <a:lnTo>
                  <a:pt x="1231" y="174"/>
                </a:lnTo>
                <a:lnTo>
                  <a:pt x="1232" y="174"/>
                </a:lnTo>
                <a:lnTo>
                  <a:pt x="1234" y="174"/>
                </a:lnTo>
                <a:lnTo>
                  <a:pt x="1236" y="174"/>
                </a:lnTo>
                <a:lnTo>
                  <a:pt x="1237" y="174"/>
                </a:lnTo>
                <a:lnTo>
                  <a:pt x="1241" y="174"/>
                </a:lnTo>
                <a:lnTo>
                  <a:pt x="1243" y="174"/>
                </a:lnTo>
                <a:lnTo>
                  <a:pt x="1243" y="173"/>
                </a:lnTo>
                <a:lnTo>
                  <a:pt x="1244" y="173"/>
                </a:lnTo>
                <a:lnTo>
                  <a:pt x="1246" y="171"/>
                </a:lnTo>
                <a:lnTo>
                  <a:pt x="1248" y="171"/>
                </a:lnTo>
                <a:lnTo>
                  <a:pt x="1248" y="169"/>
                </a:lnTo>
                <a:lnTo>
                  <a:pt x="1249" y="169"/>
                </a:lnTo>
                <a:lnTo>
                  <a:pt x="1251" y="169"/>
                </a:lnTo>
                <a:lnTo>
                  <a:pt x="1251" y="168"/>
                </a:lnTo>
                <a:lnTo>
                  <a:pt x="1253" y="168"/>
                </a:lnTo>
                <a:lnTo>
                  <a:pt x="1255" y="168"/>
                </a:lnTo>
                <a:lnTo>
                  <a:pt x="1255" y="169"/>
                </a:lnTo>
                <a:lnTo>
                  <a:pt x="1255" y="171"/>
                </a:lnTo>
                <a:lnTo>
                  <a:pt x="1253" y="171"/>
                </a:lnTo>
                <a:lnTo>
                  <a:pt x="1251" y="171"/>
                </a:lnTo>
                <a:lnTo>
                  <a:pt x="1251" y="173"/>
                </a:lnTo>
                <a:lnTo>
                  <a:pt x="1253" y="173"/>
                </a:lnTo>
                <a:lnTo>
                  <a:pt x="1255" y="173"/>
                </a:lnTo>
                <a:lnTo>
                  <a:pt x="1256" y="173"/>
                </a:lnTo>
                <a:lnTo>
                  <a:pt x="1256" y="174"/>
                </a:lnTo>
                <a:lnTo>
                  <a:pt x="1258" y="174"/>
                </a:lnTo>
                <a:lnTo>
                  <a:pt x="1258" y="174"/>
                </a:lnTo>
                <a:lnTo>
                  <a:pt x="1258" y="176"/>
                </a:lnTo>
                <a:lnTo>
                  <a:pt x="1258" y="176"/>
                </a:lnTo>
                <a:lnTo>
                  <a:pt x="1256" y="176"/>
                </a:lnTo>
                <a:lnTo>
                  <a:pt x="1256" y="178"/>
                </a:lnTo>
                <a:lnTo>
                  <a:pt x="1258" y="178"/>
                </a:lnTo>
                <a:lnTo>
                  <a:pt x="1258" y="178"/>
                </a:lnTo>
                <a:lnTo>
                  <a:pt x="1260" y="178"/>
                </a:lnTo>
                <a:lnTo>
                  <a:pt x="1260" y="176"/>
                </a:lnTo>
                <a:lnTo>
                  <a:pt x="1261" y="176"/>
                </a:lnTo>
                <a:lnTo>
                  <a:pt x="1261" y="178"/>
                </a:lnTo>
                <a:lnTo>
                  <a:pt x="1263" y="178"/>
                </a:lnTo>
                <a:lnTo>
                  <a:pt x="1263" y="180"/>
                </a:lnTo>
                <a:lnTo>
                  <a:pt x="1265" y="180"/>
                </a:lnTo>
                <a:lnTo>
                  <a:pt x="1267" y="180"/>
                </a:lnTo>
                <a:lnTo>
                  <a:pt x="1268" y="180"/>
                </a:lnTo>
                <a:lnTo>
                  <a:pt x="1270" y="180"/>
                </a:lnTo>
                <a:lnTo>
                  <a:pt x="1272" y="180"/>
                </a:lnTo>
                <a:lnTo>
                  <a:pt x="1273" y="180"/>
                </a:lnTo>
                <a:lnTo>
                  <a:pt x="1275" y="180"/>
                </a:lnTo>
                <a:lnTo>
                  <a:pt x="1277" y="178"/>
                </a:lnTo>
                <a:lnTo>
                  <a:pt x="1279" y="178"/>
                </a:lnTo>
                <a:lnTo>
                  <a:pt x="1280" y="178"/>
                </a:lnTo>
                <a:lnTo>
                  <a:pt x="1282" y="178"/>
                </a:lnTo>
                <a:lnTo>
                  <a:pt x="1282" y="176"/>
                </a:lnTo>
                <a:lnTo>
                  <a:pt x="1284" y="176"/>
                </a:lnTo>
                <a:lnTo>
                  <a:pt x="1284" y="174"/>
                </a:lnTo>
                <a:lnTo>
                  <a:pt x="1284" y="173"/>
                </a:lnTo>
                <a:lnTo>
                  <a:pt x="1285" y="173"/>
                </a:lnTo>
                <a:lnTo>
                  <a:pt x="1285" y="171"/>
                </a:lnTo>
                <a:lnTo>
                  <a:pt x="1284" y="171"/>
                </a:lnTo>
                <a:lnTo>
                  <a:pt x="1282" y="171"/>
                </a:lnTo>
                <a:lnTo>
                  <a:pt x="1280" y="171"/>
                </a:lnTo>
                <a:lnTo>
                  <a:pt x="1279" y="171"/>
                </a:lnTo>
                <a:lnTo>
                  <a:pt x="1279" y="173"/>
                </a:lnTo>
                <a:lnTo>
                  <a:pt x="1277" y="173"/>
                </a:lnTo>
                <a:lnTo>
                  <a:pt x="1275" y="174"/>
                </a:lnTo>
                <a:lnTo>
                  <a:pt x="1275" y="173"/>
                </a:lnTo>
                <a:lnTo>
                  <a:pt x="1277" y="173"/>
                </a:lnTo>
                <a:lnTo>
                  <a:pt x="1277" y="171"/>
                </a:lnTo>
                <a:lnTo>
                  <a:pt x="1279" y="169"/>
                </a:lnTo>
                <a:lnTo>
                  <a:pt x="1277" y="169"/>
                </a:lnTo>
                <a:lnTo>
                  <a:pt x="1277" y="168"/>
                </a:lnTo>
                <a:lnTo>
                  <a:pt x="1279" y="168"/>
                </a:lnTo>
                <a:lnTo>
                  <a:pt x="1280" y="168"/>
                </a:lnTo>
                <a:lnTo>
                  <a:pt x="1280" y="169"/>
                </a:lnTo>
                <a:lnTo>
                  <a:pt x="1282" y="169"/>
                </a:lnTo>
                <a:lnTo>
                  <a:pt x="1284" y="169"/>
                </a:lnTo>
                <a:lnTo>
                  <a:pt x="1285" y="168"/>
                </a:lnTo>
                <a:lnTo>
                  <a:pt x="1285" y="166"/>
                </a:lnTo>
                <a:lnTo>
                  <a:pt x="1287" y="166"/>
                </a:lnTo>
                <a:lnTo>
                  <a:pt x="1289" y="166"/>
                </a:lnTo>
                <a:lnTo>
                  <a:pt x="1290" y="164"/>
                </a:lnTo>
                <a:lnTo>
                  <a:pt x="1290" y="166"/>
                </a:lnTo>
                <a:lnTo>
                  <a:pt x="1290" y="168"/>
                </a:lnTo>
                <a:lnTo>
                  <a:pt x="1290" y="169"/>
                </a:lnTo>
                <a:lnTo>
                  <a:pt x="1292" y="168"/>
                </a:lnTo>
                <a:lnTo>
                  <a:pt x="1294" y="168"/>
                </a:lnTo>
                <a:lnTo>
                  <a:pt x="1294" y="169"/>
                </a:lnTo>
                <a:lnTo>
                  <a:pt x="1296" y="169"/>
                </a:lnTo>
                <a:lnTo>
                  <a:pt x="1297" y="169"/>
                </a:lnTo>
                <a:lnTo>
                  <a:pt x="1297" y="168"/>
                </a:lnTo>
                <a:lnTo>
                  <a:pt x="1299" y="168"/>
                </a:lnTo>
                <a:lnTo>
                  <a:pt x="1299" y="166"/>
                </a:lnTo>
                <a:lnTo>
                  <a:pt x="1299" y="166"/>
                </a:lnTo>
                <a:lnTo>
                  <a:pt x="1299" y="164"/>
                </a:lnTo>
                <a:lnTo>
                  <a:pt x="1301" y="162"/>
                </a:lnTo>
                <a:lnTo>
                  <a:pt x="1299" y="162"/>
                </a:lnTo>
                <a:lnTo>
                  <a:pt x="1299" y="162"/>
                </a:lnTo>
                <a:lnTo>
                  <a:pt x="1297" y="162"/>
                </a:lnTo>
                <a:lnTo>
                  <a:pt x="1299" y="161"/>
                </a:lnTo>
                <a:lnTo>
                  <a:pt x="1299" y="159"/>
                </a:lnTo>
                <a:lnTo>
                  <a:pt x="1297" y="161"/>
                </a:lnTo>
                <a:lnTo>
                  <a:pt x="1297" y="159"/>
                </a:lnTo>
                <a:lnTo>
                  <a:pt x="1296" y="159"/>
                </a:lnTo>
                <a:lnTo>
                  <a:pt x="1296" y="157"/>
                </a:lnTo>
                <a:lnTo>
                  <a:pt x="1296" y="156"/>
                </a:lnTo>
                <a:lnTo>
                  <a:pt x="1296" y="154"/>
                </a:lnTo>
                <a:lnTo>
                  <a:pt x="1294" y="154"/>
                </a:lnTo>
                <a:lnTo>
                  <a:pt x="1292" y="154"/>
                </a:lnTo>
                <a:lnTo>
                  <a:pt x="1290" y="154"/>
                </a:lnTo>
                <a:lnTo>
                  <a:pt x="1290" y="152"/>
                </a:lnTo>
                <a:lnTo>
                  <a:pt x="1289" y="152"/>
                </a:lnTo>
                <a:lnTo>
                  <a:pt x="1289" y="150"/>
                </a:lnTo>
                <a:lnTo>
                  <a:pt x="1290" y="150"/>
                </a:lnTo>
                <a:lnTo>
                  <a:pt x="1289" y="150"/>
                </a:lnTo>
                <a:lnTo>
                  <a:pt x="1289" y="149"/>
                </a:lnTo>
                <a:lnTo>
                  <a:pt x="1289" y="147"/>
                </a:lnTo>
                <a:lnTo>
                  <a:pt x="1290" y="147"/>
                </a:lnTo>
                <a:lnTo>
                  <a:pt x="1292" y="147"/>
                </a:lnTo>
                <a:lnTo>
                  <a:pt x="1292" y="145"/>
                </a:lnTo>
                <a:lnTo>
                  <a:pt x="1294" y="145"/>
                </a:lnTo>
                <a:lnTo>
                  <a:pt x="1296" y="145"/>
                </a:lnTo>
                <a:lnTo>
                  <a:pt x="1296" y="144"/>
                </a:lnTo>
                <a:lnTo>
                  <a:pt x="1296" y="142"/>
                </a:lnTo>
                <a:lnTo>
                  <a:pt x="1297" y="142"/>
                </a:lnTo>
                <a:lnTo>
                  <a:pt x="1299" y="140"/>
                </a:lnTo>
                <a:lnTo>
                  <a:pt x="1299" y="139"/>
                </a:lnTo>
                <a:lnTo>
                  <a:pt x="1299" y="137"/>
                </a:lnTo>
                <a:lnTo>
                  <a:pt x="1299" y="135"/>
                </a:lnTo>
                <a:lnTo>
                  <a:pt x="1299" y="133"/>
                </a:lnTo>
                <a:lnTo>
                  <a:pt x="1301" y="133"/>
                </a:lnTo>
                <a:lnTo>
                  <a:pt x="1301" y="132"/>
                </a:lnTo>
                <a:lnTo>
                  <a:pt x="1301" y="130"/>
                </a:lnTo>
                <a:lnTo>
                  <a:pt x="1302" y="128"/>
                </a:lnTo>
                <a:lnTo>
                  <a:pt x="1304" y="128"/>
                </a:lnTo>
                <a:lnTo>
                  <a:pt x="1302" y="127"/>
                </a:lnTo>
                <a:lnTo>
                  <a:pt x="1304" y="127"/>
                </a:lnTo>
                <a:lnTo>
                  <a:pt x="1304" y="125"/>
                </a:lnTo>
                <a:moveTo>
                  <a:pt x="1208" y="132"/>
                </a:moveTo>
                <a:lnTo>
                  <a:pt x="1207" y="132"/>
                </a:lnTo>
                <a:lnTo>
                  <a:pt x="1205" y="132"/>
                </a:lnTo>
                <a:lnTo>
                  <a:pt x="1207" y="133"/>
                </a:lnTo>
                <a:lnTo>
                  <a:pt x="1205" y="133"/>
                </a:lnTo>
                <a:lnTo>
                  <a:pt x="1205" y="132"/>
                </a:lnTo>
                <a:lnTo>
                  <a:pt x="1205" y="130"/>
                </a:lnTo>
                <a:lnTo>
                  <a:pt x="1208" y="130"/>
                </a:lnTo>
                <a:lnTo>
                  <a:pt x="1208" y="132"/>
                </a:lnTo>
                <a:moveTo>
                  <a:pt x="1219" y="135"/>
                </a:moveTo>
                <a:lnTo>
                  <a:pt x="1217" y="135"/>
                </a:lnTo>
                <a:lnTo>
                  <a:pt x="1217" y="135"/>
                </a:lnTo>
                <a:lnTo>
                  <a:pt x="1217" y="133"/>
                </a:lnTo>
                <a:lnTo>
                  <a:pt x="1217" y="133"/>
                </a:lnTo>
                <a:lnTo>
                  <a:pt x="1219" y="133"/>
                </a:lnTo>
                <a:lnTo>
                  <a:pt x="1220" y="135"/>
                </a:lnTo>
                <a:lnTo>
                  <a:pt x="1219" y="135"/>
                </a:lnTo>
                <a:moveTo>
                  <a:pt x="1258" y="127"/>
                </a:moveTo>
                <a:lnTo>
                  <a:pt x="1258" y="127"/>
                </a:lnTo>
                <a:lnTo>
                  <a:pt x="1258" y="128"/>
                </a:lnTo>
                <a:lnTo>
                  <a:pt x="1256" y="128"/>
                </a:lnTo>
                <a:lnTo>
                  <a:pt x="1258" y="127"/>
                </a:lnTo>
                <a:lnTo>
                  <a:pt x="1258" y="125"/>
                </a:lnTo>
                <a:lnTo>
                  <a:pt x="1258" y="125"/>
                </a:lnTo>
                <a:lnTo>
                  <a:pt x="1258" y="127"/>
                </a:lnTo>
                <a:moveTo>
                  <a:pt x="1273" y="176"/>
                </a:moveTo>
                <a:lnTo>
                  <a:pt x="1272" y="176"/>
                </a:lnTo>
                <a:lnTo>
                  <a:pt x="1272" y="174"/>
                </a:lnTo>
                <a:lnTo>
                  <a:pt x="1273" y="174"/>
                </a:lnTo>
                <a:lnTo>
                  <a:pt x="1273" y="176"/>
                </a:lnTo>
                <a:moveTo>
                  <a:pt x="1198" y="130"/>
                </a:moveTo>
                <a:lnTo>
                  <a:pt x="1200" y="130"/>
                </a:lnTo>
                <a:lnTo>
                  <a:pt x="1200" y="132"/>
                </a:lnTo>
                <a:lnTo>
                  <a:pt x="1198" y="132"/>
                </a:lnTo>
                <a:lnTo>
                  <a:pt x="1198" y="130"/>
                </a:lnTo>
                <a:moveTo>
                  <a:pt x="1326" y="174"/>
                </a:moveTo>
                <a:lnTo>
                  <a:pt x="1325" y="174"/>
                </a:lnTo>
                <a:lnTo>
                  <a:pt x="1325" y="173"/>
                </a:lnTo>
                <a:lnTo>
                  <a:pt x="1326" y="173"/>
                </a:lnTo>
                <a:lnTo>
                  <a:pt x="1328" y="174"/>
                </a:lnTo>
                <a:lnTo>
                  <a:pt x="1328" y="176"/>
                </a:lnTo>
                <a:lnTo>
                  <a:pt x="1326" y="176"/>
                </a:lnTo>
                <a:lnTo>
                  <a:pt x="1326" y="174"/>
                </a:lnTo>
                <a:moveTo>
                  <a:pt x="1258" y="190"/>
                </a:moveTo>
                <a:lnTo>
                  <a:pt x="1258" y="190"/>
                </a:lnTo>
                <a:lnTo>
                  <a:pt x="1258" y="188"/>
                </a:lnTo>
                <a:lnTo>
                  <a:pt x="1258" y="190"/>
                </a:lnTo>
                <a:moveTo>
                  <a:pt x="1325" y="180"/>
                </a:moveTo>
                <a:lnTo>
                  <a:pt x="1326" y="178"/>
                </a:lnTo>
                <a:lnTo>
                  <a:pt x="1326" y="180"/>
                </a:lnTo>
                <a:lnTo>
                  <a:pt x="1325" y="180"/>
                </a:lnTo>
                <a:moveTo>
                  <a:pt x="1214" y="193"/>
                </a:moveTo>
                <a:lnTo>
                  <a:pt x="1212" y="193"/>
                </a:lnTo>
                <a:lnTo>
                  <a:pt x="1214" y="193"/>
                </a:lnTo>
                <a:lnTo>
                  <a:pt x="1214" y="192"/>
                </a:lnTo>
                <a:lnTo>
                  <a:pt x="1215" y="192"/>
                </a:lnTo>
                <a:lnTo>
                  <a:pt x="1215" y="193"/>
                </a:lnTo>
                <a:lnTo>
                  <a:pt x="1215" y="193"/>
                </a:lnTo>
                <a:lnTo>
                  <a:pt x="1214" y="193"/>
                </a:lnTo>
                <a:moveTo>
                  <a:pt x="1249" y="183"/>
                </a:moveTo>
                <a:lnTo>
                  <a:pt x="1248" y="183"/>
                </a:lnTo>
                <a:lnTo>
                  <a:pt x="1248" y="181"/>
                </a:lnTo>
                <a:lnTo>
                  <a:pt x="1249" y="181"/>
                </a:lnTo>
                <a:lnTo>
                  <a:pt x="1249" y="183"/>
                </a:lnTo>
                <a:moveTo>
                  <a:pt x="1138" y="147"/>
                </a:moveTo>
                <a:lnTo>
                  <a:pt x="1137" y="147"/>
                </a:lnTo>
                <a:lnTo>
                  <a:pt x="1137" y="145"/>
                </a:lnTo>
                <a:lnTo>
                  <a:pt x="1138" y="145"/>
                </a:lnTo>
                <a:lnTo>
                  <a:pt x="1138" y="147"/>
                </a:lnTo>
                <a:moveTo>
                  <a:pt x="1337" y="183"/>
                </a:moveTo>
                <a:lnTo>
                  <a:pt x="1338" y="183"/>
                </a:lnTo>
                <a:lnTo>
                  <a:pt x="1338" y="185"/>
                </a:lnTo>
                <a:lnTo>
                  <a:pt x="1337" y="186"/>
                </a:lnTo>
                <a:lnTo>
                  <a:pt x="1335" y="186"/>
                </a:lnTo>
                <a:lnTo>
                  <a:pt x="1333" y="186"/>
                </a:lnTo>
                <a:lnTo>
                  <a:pt x="1331" y="186"/>
                </a:lnTo>
                <a:lnTo>
                  <a:pt x="1331" y="185"/>
                </a:lnTo>
                <a:lnTo>
                  <a:pt x="1333" y="185"/>
                </a:lnTo>
                <a:lnTo>
                  <a:pt x="1333" y="183"/>
                </a:lnTo>
                <a:lnTo>
                  <a:pt x="1335" y="183"/>
                </a:lnTo>
                <a:lnTo>
                  <a:pt x="1337" y="183"/>
                </a:lnTo>
                <a:moveTo>
                  <a:pt x="1402" y="174"/>
                </a:moveTo>
                <a:lnTo>
                  <a:pt x="1402" y="173"/>
                </a:lnTo>
                <a:lnTo>
                  <a:pt x="1400" y="173"/>
                </a:lnTo>
                <a:lnTo>
                  <a:pt x="1398" y="171"/>
                </a:lnTo>
                <a:lnTo>
                  <a:pt x="1400" y="171"/>
                </a:lnTo>
                <a:lnTo>
                  <a:pt x="1402" y="171"/>
                </a:lnTo>
                <a:lnTo>
                  <a:pt x="1403" y="173"/>
                </a:lnTo>
                <a:lnTo>
                  <a:pt x="1405" y="171"/>
                </a:lnTo>
                <a:lnTo>
                  <a:pt x="1405" y="173"/>
                </a:lnTo>
                <a:lnTo>
                  <a:pt x="1405" y="174"/>
                </a:lnTo>
                <a:lnTo>
                  <a:pt x="1403" y="174"/>
                </a:lnTo>
                <a:lnTo>
                  <a:pt x="1402" y="174"/>
                </a:lnTo>
                <a:moveTo>
                  <a:pt x="2465" y="171"/>
                </a:moveTo>
                <a:lnTo>
                  <a:pt x="2466" y="171"/>
                </a:lnTo>
                <a:lnTo>
                  <a:pt x="2466" y="173"/>
                </a:lnTo>
                <a:lnTo>
                  <a:pt x="2465" y="173"/>
                </a:lnTo>
                <a:lnTo>
                  <a:pt x="2463" y="173"/>
                </a:lnTo>
                <a:lnTo>
                  <a:pt x="2461" y="171"/>
                </a:lnTo>
                <a:lnTo>
                  <a:pt x="2460" y="171"/>
                </a:lnTo>
                <a:lnTo>
                  <a:pt x="2458" y="171"/>
                </a:lnTo>
                <a:lnTo>
                  <a:pt x="2456" y="169"/>
                </a:lnTo>
                <a:lnTo>
                  <a:pt x="2458" y="169"/>
                </a:lnTo>
                <a:lnTo>
                  <a:pt x="2460" y="169"/>
                </a:lnTo>
                <a:lnTo>
                  <a:pt x="2461" y="169"/>
                </a:lnTo>
                <a:lnTo>
                  <a:pt x="2465" y="171"/>
                </a:lnTo>
                <a:moveTo>
                  <a:pt x="720" y="139"/>
                </a:moveTo>
                <a:lnTo>
                  <a:pt x="721" y="139"/>
                </a:lnTo>
                <a:lnTo>
                  <a:pt x="721" y="137"/>
                </a:lnTo>
                <a:lnTo>
                  <a:pt x="723" y="137"/>
                </a:lnTo>
                <a:lnTo>
                  <a:pt x="723" y="139"/>
                </a:lnTo>
                <a:lnTo>
                  <a:pt x="723" y="140"/>
                </a:lnTo>
                <a:lnTo>
                  <a:pt x="721" y="140"/>
                </a:lnTo>
                <a:lnTo>
                  <a:pt x="720" y="140"/>
                </a:lnTo>
                <a:lnTo>
                  <a:pt x="718" y="140"/>
                </a:lnTo>
                <a:lnTo>
                  <a:pt x="718" y="142"/>
                </a:lnTo>
                <a:lnTo>
                  <a:pt x="716" y="144"/>
                </a:lnTo>
                <a:lnTo>
                  <a:pt x="716" y="145"/>
                </a:lnTo>
                <a:lnTo>
                  <a:pt x="714" y="145"/>
                </a:lnTo>
                <a:lnTo>
                  <a:pt x="713" y="145"/>
                </a:lnTo>
                <a:lnTo>
                  <a:pt x="713" y="147"/>
                </a:lnTo>
                <a:lnTo>
                  <a:pt x="711" y="147"/>
                </a:lnTo>
                <a:lnTo>
                  <a:pt x="713" y="149"/>
                </a:lnTo>
                <a:lnTo>
                  <a:pt x="714" y="149"/>
                </a:lnTo>
                <a:lnTo>
                  <a:pt x="716" y="149"/>
                </a:lnTo>
                <a:lnTo>
                  <a:pt x="718" y="149"/>
                </a:lnTo>
                <a:lnTo>
                  <a:pt x="720" y="149"/>
                </a:lnTo>
                <a:lnTo>
                  <a:pt x="721" y="147"/>
                </a:lnTo>
                <a:lnTo>
                  <a:pt x="723" y="147"/>
                </a:lnTo>
                <a:lnTo>
                  <a:pt x="723" y="149"/>
                </a:lnTo>
                <a:lnTo>
                  <a:pt x="725" y="150"/>
                </a:lnTo>
                <a:lnTo>
                  <a:pt x="725" y="150"/>
                </a:lnTo>
                <a:lnTo>
                  <a:pt x="725" y="150"/>
                </a:lnTo>
                <a:lnTo>
                  <a:pt x="723" y="150"/>
                </a:lnTo>
                <a:lnTo>
                  <a:pt x="723" y="152"/>
                </a:lnTo>
                <a:lnTo>
                  <a:pt x="721" y="152"/>
                </a:lnTo>
                <a:lnTo>
                  <a:pt x="721" y="154"/>
                </a:lnTo>
                <a:lnTo>
                  <a:pt x="720" y="154"/>
                </a:lnTo>
                <a:lnTo>
                  <a:pt x="718" y="156"/>
                </a:lnTo>
                <a:lnTo>
                  <a:pt x="716" y="156"/>
                </a:lnTo>
                <a:lnTo>
                  <a:pt x="716" y="157"/>
                </a:lnTo>
                <a:lnTo>
                  <a:pt x="716" y="159"/>
                </a:lnTo>
                <a:lnTo>
                  <a:pt x="718" y="159"/>
                </a:lnTo>
                <a:lnTo>
                  <a:pt x="720" y="159"/>
                </a:lnTo>
                <a:lnTo>
                  <a:pt x="720" y="161"/>
                </a:lnTo>
                <a:lnTo>
                  <a:pt x="720" y="162"/>
                </a:lnTo>
                <a:lnTo>
                  <a:pt x="720" y="164"/>
                </a:lnTo>
                <a:lnTo>
                  <a:pt x="718" y="164"/>
                </a:lnTo>
                <a:lnTo>
                  <a:pt x="716" y="166"/>
                </a:lnTo>
                <a:lnTo>
                  <a:pt x="718" y="166"/>
                </a:lnTo>
                <a:lnTo>
                  <a:pt x="718" y="168"/>
                </a:lnTo>
                <a:lnTo>
                  <a:pt x="720" y="166"/>
                </a:lnTo>
                <a:lnTo>
                  <a:pt x="720" y="168"/>
                </a:lnTo>
                <a:lnTo>
                  <a:pt x="720" y="169"/>
                </a:lnTo>
                <a:lnTo>
                  <a:pt x="721" y="169"/>
                </a:lnTo>
                <a:lnTo>
                  <a:pt x="721" y="168"/>
                </a:lnTo>
                <a:lnTo>
                  <a:pt x="723" y="168"/>
                </a:lnTo>
                <a:lnTo>
                  <a:pt x="725" y="168"/>
                </a:lnTo>
                <a:lnTo>
                  <a:pt x="725" y="166"/>
                </a:lnTo>
                <a:lnTo>
                  <a:pt x="725" y="166"/>
                </a:lnTo>
                <a:lnTo>
                  <a:pt x="725" y="168"/>
                </a:lnTo>
                <a:lnTo>
                  <a:pt x="725" y="168"/>
                </a:lnTo>
                <a:lnTo>
                  <a:pt x="726" y="168"/>
                </a:lnTo>
                <a:lnTo>
                  <a:pt x="726" y="166"/>
                </a:lnTo>
                <a:lnTo>
                  <a:pt x="728" y="166"/>
                </a:lnTo>
                <a:lnTo>
                  <a:pt x="726" y="164"/>
                </a:lnTo>
                <a:lnTo>
                  <a:pt x="726" y="162"/>
                </a:lnTo>
                <a:lnTo>
                  <a:pt x="728" y="162"/>
                </a:lnTo>
                <a:lnTo>
                  <a:pt x="730" y="161"/>
                </a:lnTo>
                <a:lnTo>
                  <a:pt x="732" y="161"/>
                </a:lnTo>
                <a:lnTo>
                  <a:pt x="733" y="161"/>
                </a:lnTo>
                <a:lnTo>
                  <a:pt x="735" y="161"/>
                </a:lnTo>
                <a:lnTo>
                  <a:pt x="737" y="161"/>
                </a:lnTo>
                <a:lnTo>
                  <a:pt x="738" y="161"/>
                </a:lnTo>
                <a:lnTo>
                  <a:pt x="740" y="159"/>
                </a:lnTo>
                <a:lnTo>
                  <a:pt x="742" y="159"/>
                </a:lnTo>
                <a:lnTo>
                  <a:pt x="742" y="157"/>
                </a:lnTo>
                <a:lnTo>
                  <a:pt x="740" y="157"/>
                </a:lnTo>
                <a:lnTo>
                  <a:pt x="740" y="156"/>
                </a:lnTo>
                <a:lnTo>
                  <a:pt x="742" y="156"/>
                </a:lnTo>
                <a:lnTo>
                  <a:pt x="742" y="157"/>
                </a:lnTo>
                <a:lnTo>
                  <a:pt x="744" y="156"/>
                </a:lnTo>
                <a:lnTo>
                  <a:pt x="744" y="157"/>
                </a:lnTo>
                <a:lnTo>
                  <a:pt x="745" y="156"/>
                </a:lnTo>
                <a:lnTo>
                  <a:pt x="747" y="156"/>
                </a:lnTo>
                <a:lnTo>
                  <a:pt x="747" y="154"/>
                </a:lnTo>
                <a:lnTo>
                  <a:pt x="749" y="154"/>
                </a:lnTo>
                <a:lnTo>
                  <a:pt x="749" y="152"/>
                </a:lnTo>
                <a:lnTo>
                  <a:pt x="749" y="150"/>
                </a:lnTo>
                <a:lnTo>
                  <a:pt x="750" y="150"/>
                </a:lnTo>
                <a:lnTo>
                  <a:pt x="752" y="150"/>
                </a:lnTo>
                <a:lnTo>
                  <a:pt x="752" y="152"/>
                </a:lnTo>
                <a:lnTo>
                  <a:pt x="750" y="152"/>
                </a:lnTo>
                <a:lnTo>
                  <a:pt x="749" y="154"/>
                </a:lnTo>
                <a:lnTo>
                  <a:pt x="750" y="154"/>
                </a:lnTo>
                <a:lnTo>
                  <a:pt x="752" y="154"/>
                </a:lnTo>
                <a:lnTo>
                  <a:pt x="754" y="154"/>
                </a:lnTo>
                <a:lnTo>
                  <a:pt x="756" y="156"/>
                </a:lnTo>
                <a:lnTo>
                  <a:pt x="757" y="156"/>
                </a:lnTo>
                <a:lnTo>
                  <a:pt x="759" y="154"/>
                </a:lnTo>
                <a:lnTo>
                  <a:pt x="757" y="154"/>
                </a:lnTo>
                <a:lnTo>
                  <a:pt x="759" y="152"/>
                </a:lnTo>
                <a:lnTo>
                  <a:pt x="761" y="150"/>
                </a:lnTo>
                <a:lnTo>
                  <a:pt x="761" y="152"/>
                </a:lnTo>
                <a:lnTo>
                  <a:pt x="761" y="154"/>
                </a:lnTo>
                <a:lnTo>
                  <a:pt x="762" y="154"/>
                </a:lnTo>
                <a:lnTo>
                  <a:pt x="764" y="154"/>
                </a:lnTo>
                <a:lnTo>
                  <a:pt x="764" y="152"/>
                </a:lnTo>
                <a:lnTo>
                  <a:pt x="766" y="152"/>
                </a:lnTo>
                <a:lnTo>
                  <a:pt x="766" y="152"/>
                </a:lnTo>
                <a:lnTo>
                  <a:pt x="767" y="150"/>
                </a:lnTo>
                <a:lnTo>
                  <a:pt x="769" y="150"/>
                </a:lnTo>
                <a:lnTo>
                  <a:pt x="771" y="150"/>
                </a:lnTo>
                <a:lnTo>
                  <a:pt x="773" y="150"/>
                </a:lnTo>
                <a:lnTo>
                  <a:pt x="774" y="150"/>
                </a:lnTo>
                <a:lnTo>
                  <a:pt x="776" y="150"/>
                </a:lnTo>
                <a:lnTo>
                  <a:pt x="776" y="150"/>
                </a:lnTo>
                <a:lnTo>
                  <a:pt x="774" y="150"/>
                </a:lnTo>
                <a:lnTo>
                  <a:pt x="773" y="150"/>
                </a:lnTo>
                <a:lnTo>
                  <a:pt x="773" y="149"/>
                </a:lnTo>
                <a:lnTo>
                  <a:pt x="774" y="149"/>
                </a:lnTo>
                <a:lnTo>
                  <a:pt x="774" y="147"/>
                </a:lnTo>
                <a:lnTo>
                  <a:pt x="776" y="147"/>
                </a:lnTo>
                <a:lnTo>
                  <a:pt x="776" y="145"/>
                </a:lnTo>
                <a:lnTo>
                  <a:pt x="776" y="144"/>
                </a:lnTo>
                <a:lnTo>
                  <a:pt x="776" y="142"/>
                </a:lnTo>
                <a:lnTo>
                  <a:pt x="778" y="142"/>
                </a:lnTo>
                <a:lnTo>
                  <a:pt x="778" y="140"/>
                </a:lnTo>
                <a:lnTo>
                  <a:pt x="778" y="139"/>
                </a:lnTo>
                <a:lnTo>
                  <a:pt x="779" y="139"/>
                </a:lnTo>
                <a:lnTo>
                  <a:pt x="779" y="137"/>
                </a:lnTo>
                <a:lnTo>
                  <a:pt x="778" y="137"/>
                </a:lnTo>
                <a:lnTo>
                  <a:pt x="776" y="137"/>
                </a:lnTo>
                <a:lnTo>
                  <a:pt x="774" y="137"/>
                </a:lnTo>
                <a:lnTo>
                  <a:pt x="773" y="137"/>
                </a:lnTo>
                <a:lnTo>
                  <a:pt x="773" y="135"/>
                </a:lnTo>
                <a:lnTo>
                  <a:pt x="771" y="135"/>
                </a:lnTo>
                <a:lnTo>
                  <a:pt x="771" y="133"/>
                </a:lnTo>
                <a:lnTo>
                  <a:pt x="769" y="133"/>
                </a:lnTo>
                <a:lnTo>
                  <a:pt x="767" y="133"/>
                </a:lnTo>
                <a:lnTo>
                  <a:pt x="766" y="133"/>
                </a:lnTo>
                <a:lnTo>
                  <a:pt x="766" y="135"/>
                </a:lnTo>
                <a:lnTo>
                  <a:pt x="766" y="135"/>
                </a:lnTo>
                <a:lnTo>
                  <a:pt x="766" y="137"/>
                </a:lnTo>
                <a:lnTo>
                  <a:pt x="764" y="137"/>
                </a:lnTo>
                <a:lnTo>
                  <a:pt x="764" y="139"/>
                </a:lnTo>
                <a:lnTo>
                  <a:pt x="762" y="139"/>
                </a:lnTo>
                <a:lnTo>
                  <a:pt x="761" y="139"/>
                </a:lnTo>
                <a:lnTo>
                  <a:pt x="759" y="139"/>
                </a:lnTo>
                <a:lnTo>
                  <a:pt x="759" y="140"/>
                </a:lnTo>
                <a:lnTo>
                  <a:pt x="759" y="142"/>
                </a:lnTo>
                <a:lnTo>
                  <a:pt x="757" y="142"/>
                </a:lnTo>
                <a:lnTo>
                  <a:pt x="757" y="140"/>
                </a:lnTo>
                <a:lnTo>
                  <a:pt x="756" y="142"/>
                </a:lnTo>
                <a:lnTo>
                  <a:pt x="754" y="142"/>
                </a:lnTo>
                <a:lnTo>
                  <a:pt x="754" y="140"/>
                </a:lnTo>
                <a:lnTo>
                  <a:pt x="756" y="140"/>
                </a:lnTo>
                <a:lnTo>
                  <a:pt x="757" y="140"/>
                </a:lnTo>
                <a:lnTo>
                  <a:pt x="756" y="139"/>
                </a:lnTo>
                <a:lnTo>
                  <a:pt x="756" y="137"/>
                </a:lnTo>
                <a:lnTo>
                  <a:pt x="757" y="137"/>
                </a:lnTo>
                <a:lnTo>
                  <a:pt x="759" y="137"/>
                </a:lnTo>
                <a:lnTo>
                  <a:pt x="761" y="137"/>
                </a:lnTo>
                <a:lnTo>
                  <a:pt x="761" y="135"/>
                </a:lnTo>
                <a:lnTo>
                  <a:pt x="762" y="135"/>
                </a:lnTo>
                <a:lnTo>
                  <a:pt x="762" y="133"/>
                </a:lnTo>
                <a:lnTo>
                  <a:pt x="764" y="133"/>
                </a:lnTo>
                <a:lnTo>
                  <a:pt x="764" y="132"/>
                </a:lnTo>
                <a:lnTo>
                  <a:pt x="766" y="132"/>
                </a:lnTo>
                <a:lnTo>
                  <a:pt x="766" y="132"/>
                </a:lnTo>
                <a:lnTo>
                  <a:pt x="766" y="130"/>
                </a:lnTo>
                <a:lnTo>
                  <a:pt x="767" y="130"/>
                </a:lnTo>
                <a:lnTo>
                  <a:pt x="769" y="130"/>
                </a:lnTo>
                <a:lnTo>
                  <a:pt x="771" y="128"/>
                </a:lnTo>
                <a:lnTo>
                  <a:pt x="769" y="128"/>
                </a:lnTo>
                <a:lnTo>
                  <a:pt x="769" y="127"/>
                </a:lnTo>
                <a:lnTo>
                  <a:pt x="771" y="127"/>
                </a:lnTo>
                <a:lnTo>
                  <a:pt x="773" y="125"/>
                </a:lnTo>
                <a:lnTo>
                  <a:pt x="774" y="125"/>
                </a:lnTo>
                <a:lnTo>
                  <a:pt x="774" y="123"/>
                </a:lnTo>
                <a:lnTo>
                  <a:pt x="774" y="121"/>
                </a:lnTo>
                <a:lnTo>
                  <a:pt x="773" y="120"/>
                </a:lnTo>
                <a:lnTo>
                  <a:pt x="771" y="120"/>
                </a:lnTo>
                <a:lnTo>
                  <a:pt x="771" y="118"/>
                </a:lnTo>
                <a:lnTo>
                  <a:pt x="773" y="118"/>
                </a:lnTo>
                <a:lnTo>
                  <a:pt x="774" y="118"/>
                </a:lnTo>
                <a:lnTo>
                  <a:pt x="774" y="116"/>
                </a:lnTo>
                <a:lnTo>
                  <a:pt x="773" y="116"/>
                </a:lnTo>
                <a:lnTo>
                  <a:pt x="774" y="115"/>
                </a:lnTo>
                <a:lnTo>
                  <a:pt x="774" y="113"/>
                </a:lnTo>
                <a:lnTo>
                  <a:pt x="773" y="113"/>
                </a:lnTo>
                <a:lnTo>
                  <a:pt x="774" y="111"/>
                </a:lnTo>
                <a:lnTo>
                  <a:pt x="773" y="111"/>
                </a:lnTo>
                <a:lnTo>
                  <a:pt x="773" y="109"/>
                </a:lnTo>
                <a:lnTo>
                  <a:pt x="774" y="109"/>
                </a:lnTo>
                <a:lnTo>
                  <a:pt x="774" y="109"/>
                </a:lnTo>
                <a:lnTo>
                  <a:pt x="776" y="109"/>
                </a:lnTo>
                <a:lnTo>
                  <a:pt x="776" y="108"/>
                </a:lnTo>
                <a:lnTo>
                  <a:pt x="774" y="108"/>
                </a:lnTo>
                <a:lnTo>
                  <a:pt x="776" y="106"/>
                </a:lnTo>
                <a:lnTo>
                  <a:pt x="774" y="106"/>
                </a:lnTo>
                <a:lnTo>
                  <a:pt x="774" y="104"/>
                </a:lnTo>
                <a:lnTo>
                  <a:pt x="766" y="109"/>
                </a:lnTo>
                <a:lnTo>
                  <a:pt x="756" y="115"/>
                </a:lnTo>
                <a:lnTo>
                  <a:pt x="744" y="120"/>
                </a:lnTo>
                <a:lnTo>
                  <a:pt x="733" y="127"/>
                </a:lnTo>
                <a:lnTo>
                  <a:pt x="725" y="132"/>
                </a:lnTo>
                <a:lnTo>
                  <a:pt x="718" y="137"/>
                </a:lnTo>
                <a:lnTo>
                  <a:pt x="718" y="139"/>
                </a:lnTo>
                <a:lnTo>
                  <a:pt x="720" y="139"/>
                </a:lnTo>
                <a:moveTo>
                  <a:pt x="769" y="113"/>
                </a:moveTo>
                <a:lnTo>
                  <a:pt x="771" y="113"/>
                </a:lnTo>
                <a:lnTo>
                  <a:pt x="771" y="115"/>
                </a:lnTo>
                <a:lnTo>
                  <a:pt x="769" y="115"/>
                </a:lnTo>
                <a:lnTo>
                  <a:pt x="769" y="113"/>
                </a:lnTo>
                <a:moveTo>
                  <a:pt x="769" y="123"/>
                </a:moveTo>
                <a:lnTo>
                  <a:pt x="769" y="125"/>
                </a:lnTo>
                <a:lnTo>
                  <a:pt x="771" y="123"/>
                </a:lnTo>
                <a:lnTo>
                  <a:pt x="771" y="121"/>
                </a:lnTo>
                <a:lnTo>
                  <a:pt x="773" y="121"/>
                </a:lnTo>
                <a:lnTo>
                  <a:pt x="773" y="123"/>
                </a:lnTo>
                <a:lnTo>
                  <a:pt x="771" y="123"/>
                </a:lnTo>
                <a:lnTo>
                  <a:pt x="771" y="125"/>
                </a:lnTo>
                <a:lnTo>
                  <a:pt x="769" y="125"/>
                </a:lnTo>
                <a:lnTo>
                  <a:pt x="767" y="123"/>
                </a:lnTo>
                <a:lnTo>
                  <a:pt x="769" y="123"/>
                </a:lnTo>
                <a:moveTo>
                  <a:pt x="750" y="142"/>
                </a:moveTo>
                <a:lnTo>
                  <a:pt x="752" y="142"/>
                </a:lnTo>
                <a:lnTo>
                  <a:pt x="752" y="144"/>
                </a:lnTo>
                <a:lnTo>
                  <a:pt x="750" y="144"/>
                </a:lnTo>
                <a:lnTo>
                  <a:pt x="750" y="142"/>
                </a:lnTo>
                <a:moveTo>
                  <a:pt x="725" y="135"/>
                </a:moveTo>
                <a:lnTo>
                  <a:pt x="725" y="135"/>
                </a:lnTo>
                <a:lnTo>
                  <a:pt x="725" y="137"/>
                </a:lnTo>
                <a:lnTo>
                  <a:pt x="725" y="135"/>
                </a:lnTo>
                <a:moveTo>
                  <a:pt x="725" y="137"/>
                </a:moveTo>
                <a:lnTo>
                  <a:pt x="725" y="139"/>
                </a:lnTo>
                <a:lnTo>
                  <a:pt x="725" y="139"/>
                </a:lnTo>
                <a:lnTo>
                  <a:pt x="725" y="137"/>
                </a:lnTo>
                <a:moveTo>
                  <a:pt x="1432" y="180"/>
                </a:moveTo>
                <a:lnTo>
                  <a:pt x="1434" y="180"/>
                </a:lnTo>
                <a:lnTo>
                  <a:pt x="1434" y="178"/>
                </a:lnTo>
                <a:lnTo>
                  <a:pt x="1436" y="178"/>
                </a:lnTo>
                <a:lnTo>
                  <a:pt x="1437" y="178"/>
                </a:lnTo>
                <a:lnTo>
                  <a:pt x="1439" y="178"/>
                </a:lnTo>
                <a:lnTo>
                  <a:pt x="1441" y="178"/>
                </a:lnTo>
                <a:lnTo>
                  <a:pt x="1441" y="180"/>
                </a:lnTo>
                <a:lnTo>
                  <a:pt x="1443" y="181"/>
                </a:lnTo>
                <a:lnTo>
                  <a:pt x="1443" y="180"/>
                </a:lnTo>
                <a:lnTo>
                  <a:pt x="1444" y="180"/>
                </a:lnTo>
                <a:lnTo>
                  <a:pt x="1443" y="178"/>
                </a:lnTo>
                <a:lnTo>
                  <a:pt x="1443" y="176"/>
                </a:lnTo>
                <a:lnTo>
                  <a:pt x="1441" y="176"/>
                </a:lnTo>
                <a:lnTo>
                  <a:pt x="1441" y="174"/>
                </a:lnTo>
                <a:lnTo>
                  <a:pt x="1444" y="174"/>
                </a:lnTo>
                <a:lnTo>
                  <a:pt x="1444" y="176"/>
                </a:lnTo>
                <a:lnTo>
                  <a:pt x="1446" y="176"/>
                </a:lnTo>
                <a:lnTo>
                  <a:pt x="1448" y="176"/>
                </a:lnTo>
                <a:lnTo>
                  <a:pt x="1449" y="178"/>
                </a:lnTo>
                <a:lnTo>
                  <a:pt x="1449" y="176"/>
                </a:lnTo>
                <a:lnTo>
                  <a:pt x="1451" y="176"/>
                </a:lnTo>
                <a:lnTo>
                  <a:pt x="1451" y="178"/>
                </a:lnTo>
                <a:lnTo>
                  <a:pt x="1453" y="178"/>
                </a:lnTo>
                <a:lnTo>
                  <a:pt x="1453" y="180"/>
                </a:lnTo>
                <a:lnTo>
                  <a:pt x="1451" y="180"/>
                </a:lnTo>
                <a:lnTo>
                  <a:pt x="1451" y="181"/>
                </a:lnTo>
                <a:lnTo>
                  <a:pt x="1449" y="181"/>
                </a:lnTo>
                <a:lnTo>
                  <a:pt x="1449" y="180"/>
                </a:lnTo>
                <a:lnTo>
                  <a:pt x="1448" y="180"/>
                </a:lnTo>
                <a:lnTo>
                  <a:pt x="1446" y="180"/>
                </a:lnTo>
                <a:lnTo>
                  <a:pt x="1446" y="181"/>
                </a:lnTo>
                <a:lnTo>
                  <a:pt x="1444" y="181"/>
                </a:lnTo>
                <a:lnTo>
                  <a:pt x="1444" y="183"/>
                </a:lnTo>
                <a:lnTo>
                  <a:pt x="1446" y="183"/>
                </a:lnTo>
                <a:lnTo>
                  <a:pt x="1446" y="185"/>
                </a:lnTo>
                <a:lnTo>
                  <a:pt x="1448" y="185"/>
                </a:lnTo>
                <a:lnTo>
                  <a:pt x="1448" y="183"/>
                </a:lnTo>
                <a:lnTo>
                  <a:pt x="1449" y="183"/>
                </a:lnTo>
                <a:lnTo>
                  <a:pt x="1451" y="183"/>
                </a:lnTo>
                <a:lnTo>
                  <a:pt x="1455" y="181"/>
                </a:lnTo>
                <a:lnTo>
                  <a:pt x="1455" y="180"/>
                </a:lnTo>
                <a:lnTo>
                  <a:pt x="1458" y="180"/>
                </a:lnTo>
                <a:lnTo>
                  <a:pt x="1460" y="180"/>
                </a:lnTo>
                <a:lnTo>
                  <a:pt x="1461" y="180"/>
                </a:lnTo>
                <a:lnTo>
                  <a:pt x="1461" y="178"/>
                </a:lnTo>
                <a:lnTo>
                  <a:pt x="1463" y="178"/>
                </a:lnTo>
                <a:lnTo>
                  <a:pt x="1463" y="176"/>
                </a:lnTo>
                <a:lnTo>
                  <a:pt x="1463" y="174"/>
                </a:lnTo>
                <a:lnTo>
                  <a:pt x="1463" y="173"/>
                </a:lnTo>
                <a:lnTo>
                  <a:pt x="1461" y="173"/>
                </a:lnTo>
                <a:lnTo>
                  <a:pt x="1460" y="173"/>
                </a:lnTo>
                <a:lnTo>
                  <a:pt x="1460" y="171"/>
                </a:lnTo>
                <a:lnTo>
                  <a:pt x="1461" y="171"/>
                </a:lnTo>
                <a:lnTo>
                  <a:pt x="1463" y="171"/>
                </a:lnTo>
                <a:lnTo>
                  <a:pt x="1463" y="171"/>
                </a:lnTo>
                <a:lnTo>
                  <a:pt x="1465" y="171"/>
                </a:lnTo>
                <a:lnTo>
                  <a:pt x="1465" y="173"/>
                </a:lnTo>
                <a:lnTo>
                  <a:pt x="1465" y="174"/>
                </a:lnTo>
                <a:lnTo>
                  <a:pt x="1467" y="174"/>
                </a:lnTo>
                <a:lnTo>
                  <a:pt x="1468" y="174"/>
                </a:lnTo>
                <a:lnTo>
                  <a:pt x="1470" y="174"/>
                </a:lnTo>
                <a:lnTo>
                  <a:pt x="1470" y="176"/>
                </a:lnTo>
                <a:lnTo>
                  <a:pt x="1470" y="178"/>
                </a:lnTo>
                <a:lnTo>
                  <a:pt x="1468" y="178"/>
                </a:lnTo>
                <a:lnTo>
                  <a:pt x="1468" y="180"/>
                </a:lnTo>
                <a:lnTo>
                  <a:pt x="1467" y="180"/>
                </a:lnTo>
                <a:lnTo>
                  <a:pt x="1467" y="181"/>
                </a:lnTo>
                <a:lnTo>
                  <a:pt x="1468" y="181"/>
                </a:lnTo>
                <a:lnTo>
                  <a:pt x="1470" y="180"/>
                </a:lnTo>
                <a:lnTo>
                  <a:pt x="1472" y="180"/>
                </a:lnTo>
                <a:lnTo>
                  <a:pt x="1470" y="181"/>
                </a:lnTo>
                <a:lnTo>
                  <a:pt x="1472" y="181"/>
                </a:lnTo>
                <a:lnTo>
                  <a:pt x="1472" y="183"/>
                </a:lnTo>
                <a:lnTo>
                  <a:pt x="1470" y="183"/>
                </a:lnTo>
                <a:lnTo>
                  <a:pt x="1468" y="183"/>
                </a:lnTo>
                <a:lnTo>
                  <a:pt x="1468" y="185"/>
                </a:lnTo>
                <a:lnTo>
                  <a:pt x="1470" y="185"/>
                </a:lnTo>
                <a:lnTo>
                  <a:pt x="1472" y="185"/>
                </a:lnTo>
                <a:lnTo>
                  <a:pt x="1472" y="186"/>
                </a:lnTo>
                <a:lnTo>
                  <a:pt x="1472" y="188"/>
                </a:lnTo>
                <a:lnTo>
                  <a:pt x="1473" y="188"/>
                </a:lnTo>
                <a:lnTo>
                  <a:pt x="1475" y="188"/>
                </a:lnTo>
                <a:lnTo>
                  <a:pt x="1477" y="190"/>
                </a:lnTo>
                <a:lnTo>
                  <a:pt x="1477" y="192"/>
                </a:lnTo>
                <a:lnTo>
                  <a:pt x="1475" y="192"/>
                </a:lnTo>
                <a:lnTo>
                  <a:pt x="1475" y="193"/>
                </a:lnTo>
                <a:lnTo>
                  <a:pt x="1473" y="193"/>
                </a:lnTo>
                <a:lnTo>
                  <a:pt x="1472" y="193"/>
                </a:lnTo>
                <a:lnTo>
                  <a:pt x="1470" y="193"/>
                </a:lnTo>
                <a:lnTo>
                  <a:pt x="1468" y="193"/>
                </a:lnTo>
                <a:lnTo>
                  <a:pt x="1467" y="193"/>
                </a:lnTo>
                <a:lnTo>
                  <a:pt x="1467" y="193"/>
                </a:lnTo>
                <a:lnTo>
                  <a:pt x="1465" y="193"/>
                </a:lnTo>
                <a:lnTo>
                  <a:pt x="1465" y="195"/>
                </a:lnTo>
                <a:lnTo>
                  <a:pt x="1463" y="195"/>
                </a:lnTo>
                <a:lnTo>
                  <a:pt x="1463" y="197"/>
                </a:lnTo>
                <a:lnTo>
                  <a:pt x="1467" y="197"/>
                </a:lnTo>
                <a:lnTo>
                  <a:pt x="1468" y="195"/>
                </a:lnTo>
                <a:lnTo>
                  <a:pt x="1470" y="195"/>
                </a:lnTo>
                <a:lnTo>
                  <a:pt x="1472" y="195"/>
                </a:lnTo>
                <a:lnTo>
                  <a:pt x="1473" y="193"/>
                </a:lnTo>
                <a:lnTo>
                  <a:pt x="1475" y="193"/>
                </a:lnTo>
                <a:lnTo>
                  <a:pt x="1477" y="193"/>
                </a:lnTo>
                <a:lnTo>
                  <a:pt x="1478" y="193"/>
                </a:lnTo>
                <a:lnTo>
                  <a:pt x="1478" y="193"/>
                </a:lnTo>
                <a:lnTo>
                  <a:pt x="1480" y="193"/>
                </a:lnTo>
                <a:lnTo>
                  <a:pt x="1482" y="193"/>
                </a:lnTo>
                <a:lnTo>
                  <a:pt x="1482" y="193"/>
                </a:lnTo>
                <a:lnTo>
                  <a:pt x="1480" y="193"/>
                </a:lnTo>
                <a:lnTo>
                  <a:pt x="1480" y="195"/>
                </a:lnTo>
                <a:lnTo>
                  <a:pt x="1478" y="195"/>
                </a:lnTo>
                <a:lnTo>
                  <a:pt x="1478" y="197"/>
                </a:lnTo>
                <a:lnTo>
                  <a:pt x="1478" y="198"/>
                </a:lnTo>
                <a:lnTo>
                  <a:pt x="1480" y="198"/>
                </a:lnTo>
                <a:lnTo>
                  <a:pt x="1480" y="200"/>
                </a:lnTo>
                <a:lnTo>
                  <a:pt x="1482" y="200"/>
                </a:lnTo>
                <a:lnTo>
                  <a:pt x="1484" y="200"/>
                </a:lnTo>
                <a:lnTo>
                  <a:pt x="1484" y="198"/>
                </a:lnTo>
                <a:lnTo>
                  <a:pt x="1484" y="197"/>
                </a:lnTo>
                <a:lnTo>
                  <a:pt x="1485" y="197"/>
                </a:lnTo>
                <a:lnTo>
                  <a:pt x="1485" y="198"/>
                </a:lnTo>
                <a:lnTo>
                  <a:pt x="1485" y="200"/>
                </a:lnTo>
                <a:lnTo>
                  <a:pt x="1484" y="200"/>
                </a:lnTo>
                <a:lnTo>
                  <a:pt x="1482" y="202"/>
                </a:lnTo>
                <a:lnTo>
                  <a:pt x="1482" y="204"/>
                </a:lnTo>
                <a:lnTo>
                  <a:pt x="1484" y="204"/>
                </a:lnTo>
                <a:lnTo>
                  <a:pt x="1485" y="204"/>
                </a:lnTo>
                <a:lnTo>
                  <a:pt x="1487" y="202"/>
                </a:lnTo>
                <a:lnTo>
                  <a:pt x="1487" y="204"/>
                </a:lnTo>
                <a:lnTo>
                  <a:pt x="1487" y="205"/>
                </a:lnTo>
                <a:lnTo>
                  <a:pt x="1487" y="207"/>
                </a:lnTo>
                <a:lnTo>
                  <a:pt x="1487" y="209"/>
                </a:lnTo>
                <a:lnTo>
                  <a:pt x="1485" y="209"/>
                </a:lnTo>
                <a:lnTo>
                  <a:pt x="1485" y="210"/>
                </a:lnTo>
                <a:lnTo>
                  <a:pt x="1487" y="210"/>
                </a:lnTo>
                <a:lnTo>
                  <a:pt x="1487" y="212"/>
                </a:lnTo>
                <a:lnTo>
                  <a:pt x="1485" y="212"/>
                </a:lnTo>
                <a:lnTo>
                  <a:pt x="1485" y="214"/>
                </a:lnTo>
                <a:lnTo>
                  <a:pt x="1485" y="215"/>
                </a:lnTo>
                <a:lnTo>
                  <a:pt x="1485" y="217"/>
                </a:lnTo>
                <a:lnTo>
                  <a:pt x="1484" y="219"/>
                </a:lnTo>
                <a:lnTo>
                  <a:pt x="1484" y="221"/>
                </a:lnTo>
                <a:lnTo>
                  <a:pt x="1482" y="222"/>
                </a:lnTo>
                <a:lnTo>
                  <a:pt x="1480" y="222"/>
                </a:lnTo>
                <a:lnTo>
                  <a:pt x="1478" y="222"/>
                </a:lnTo>
                <a:lnTo>
                  <a:pt x="1477" y="224"/>
                </a:lnTo>
                <a:lnTo>
                  <a:pt x="1475" y="224"/>
                </a:lnTo>
                <a:lnTo>
                  <a:pt x="1475" y="226"/>
                </a:lnTo>
                <a:lnTo>
                  <a:pt x="1475" y="227"/>
                </a:lnTo>
                <a:lnTo>
                  <a:pt x="1473" y="227"/>
                </a:lnTo>
                <a:lnTo>
                  <a:pt x="1472" y="227"/>
                </a:lnTo>
                <a:lnTo>
                  <a:pt x="1470" y="227"/>
                </a:lnTo>
                <a:lnTo>
                  <a:pt x="1470" y="229"/>
                </a:lnTo>
                <a:lnTo>
                  <a:pt x="1468" y="229"/>
                </a:lnTo>
                <a:lnTo>
                  <a:pt x="1465" y="231"/>
                </a:lnTo>
                <a:lnTo>
                  <a:pt x="1463" y="231"/>
                </a:lnTo>
                <a:lnTo>
                  <a:pt x="1463" y="233"/>
                </a:lnTo>
                <a:lnTo>
                  <a:pt x="1463" y="233"/>
                </a:lnTo>
                <a:lnTo>
                  <a:pt x="1460" y="234"/>
                </a:lnTo>
                <a:lnTo>
                  <a:pt x="1458" y="234"/>
                </a:lnTo>
                <a:lnTo>
                  <a:pt x="1458" y="234"/>
                </a:lnTo>
                <a:lnTo>
                  <a:pt x="1458" y="236"/>
                </a:lnTo>
                <a:lnTo>
                  <a:pt x="1460" y="236"/>
                </a:lnTo>
                <a:lnTo>
                  <a:pt x="1460" y="238"/>
                </a:lnTo>
                <a:lnTo>
                  <a:pt x="1461" y="238"/>
                </a:lnTo>
                <a:lnTo>
                  <a:pt x="1461" y="239"/>
                </a:lnTo>
                <a:lnTo>
                  <a:pt x="1460" y="239"/>
                </a:lnTo>
                <a:lnTo>
                  <a:pt x="1460" y="241"/>
                </a:lnTo>
                <a:lnTo>
                  <a:pt x="1460" y="243"/>
                </a:lnTo>
                <a:lnTo>
                  <a:pt x="1458" y="243"/>
                </a:lnTo>
                <a:lnTo>
                  <a:pt x="1456" y="243"/>
                </a:lnTo>
                <a:lnTo>
                  <a:pt x="1455" y="243"/>
                </a:lnTo>
                <a:lnTo>
                  <a:pt x="1453" y="243"/>
                </a:lnTo>
                <a:lnTo>
                  <a:pt x="1453" y="245"/>
                </a:lnTo>
                <a:lnTo>
                  <a:pt x="1451" y="245"/>
                </a:lnTo>
                <a:lnTo>
                  <a:pt x="1449" y="245"/>
                </a:lnTo>
                <a:lnTo>
                  <a:pt x="1448" y="245"/>
                </a:lnTo>
                <a:lnTo>
                  <a:pt x="1446" y="243"/>
                </a:lnTo>
                <a:lnTo>
                  <a:pt x="1446" y="245"/>
                </a:lnTo>
                <a:lnTo>
                  <a:pt x="1444" y="245"/>
                </a:lnTo>
                <a:lnTo>
                  <a:pt x="1444" y="246"/>
                </a:lnTo>
                <a:lnTo>
                  <a:pt x="1443" y="245"/>
                </a:lnTo>
                <a:lnTo>
                  <a:pt x="1441" y="245"/>
                </a:lnTo>
                <a:lnTo>
                  <a:pt x="1439" y="245"/>
                </a:lnTo>
                <a:lnTo>
                  <a:pt x="1439" y="246"/>
                </a:lnTo>
                <a:lnTo>
                  <a:pt x="1441" y="246"/>
                </a:lnTo>
                <a:lnTo>
                  <a:pt x="1441" y="248"/>
                </a:lnTo>
                <a:lnTo>
                  <a:pt x="1439" y="248"/>
                </a:lnTo>
                <a:lnTo>
                  <a:pt x="1439" y="246"/>
                </a:lnTo>
                <a:lnTo>
                  <a:pt x="1437" y="246"/>
                </a:lnTo>
                <a:lnTo>
                  <a:pt x="1437" y="245"/>
                </a:lnTo>
                <a:lnTo>
                  <a:pt x="1436" y="245"/>
                </a:lnTo>
                <a:lnTo>
                  <a:pt x="1434" y="243"/>
                </a:lnTo>
                <a:lnTo>
                  <a:pt x="1432" y="243"/>
                </a:lnTo>
                <a:lnTo>
                  <a:pt x="1431" y="243"/>
                </a:lnTo>
                <a:lnTo>
                  <a:pt x="1429" y="243"/>
                </a:lnTo>
                <a:lnTo>
                  <a:pt x="1429" y="241"/>
                </a:lnTo>
                <a:lnTo>
                  <a:pt x="1427" y="241"/>
                </a:lnTo>
                <a:lnTo>
                  <a:pt x="1427" y="243"/>
                </a:lnTo>
                <a:lnTo>
                  <a:pt x="1425" y="243"/>
                </a:lnTo>
                <a:lnTo>
                  <a:pt x="1425" y="245"/>
                </a:lnTo>
                <a:lnTo>
                  <a:pt x="1425" y="246"/>
                </a:lnTo>
                <a:lnTo>
                  <a:pt x="1424" y="246"/>
                </a:lnTo>
                <a:lnTo>
                  <a:pt x="1422" y="246"/>
                </a:lnTo>
                <a:lnTo>
                  <a:pt x="1422" y="246"/>
                </a:lnTo>
                <a:lnTo>
                  <a:pt x="1420" y="246"/>
                </a:lnTo>
                <a:lnTo>
                  <a:pt x="1420" y="248"/>
                </a:lnTo>
                <a:lnTo>
                  <a:pt x="1419" y="248"/>
                </a:lnTo>
                <a:lnTo>
                  <a:pt x="1419" y="250"/>
                </a:lnTo>
                <a:lnTo>
                  <a:pt x="1417" y="250"/>
                </a:lnTo>
                <a:lnTo>
                  <a:pt x="1417" y="251"/>
                </a:lnTo>
                <a:lnTo>
                  <a:pt x="1415" y="251"/>
                </a:lnTo>
                <a:lnTo>
                  <a:pt x="1415" y="253"/>
                </a:lnTo>
                <a:lnTo>
                  <a:pt x="1415" y="255"/>
                </a:lnTo>
                <a:lnTo>
                  <a:pt x="1415" y="257"/>
                </a:lnTo>
                <a:lnTo>
                  <a:pt x="1415" y="258"/>
                </a:lnTo>
                <a:lnTo>
                  <a:pt x="1417" y="258"/>
                </a:lnTo>
                <a:lnTo>
                  <a:pt x="1419" y="258"/>
                </a:lnTo>
                <a:lnTo>
                  <a:pt x="1419" y="260"/>
                </a:lnTo>
                <a:lnTo>
                  <a:pt x="1420" y="258"/>
                </a:lnTo>
                <a:lnTo>
                  <a:pt x="1422" y="260"/>
                </a:lnTo>
                <a:lnTo>
                  <a:pt x="1422" y="260"/>
                </a:lnTo>
                <a:lnTo>
                  <a:pt x="1424" y="260"/>
                </a:lnTo>
                <a:lnTo>
                  <a:pt x="1425" y="260"/>
                </a:lnTo>
                <a:lnTo>
                  <a:pt x="1427" y="260"/>
                </a:lnTo>
                <a:lnTo>
                  <a:pt x="1427" y="258"/>
                </a:lnTo>
                <a:lnTo>
                  <a:pt x="1429" y="258"/>
                </a:lnTo>
                <a:lnTo>
                  <a:pt x="1431" y="258"/>
                </a:lnTo>
                <a:lnTo>
                  <a:pt x="1432" y="257"/>
                </a:lnTo>
                <a:lnTo>
                  <a:pt x="1432" y="255"/>
                </a:lnTo>
                <a:lnTo>
                  <a:pt x="1434" y="255"/>
                </a:lnTo>
                <a:lnTo>
                  <a:pt x="1434" y="257"/>
                </a:lnTo>
                <a:lnTo>
                  <a:pt x="1436" y="257"/>
                </a:lnTo>
                <a:lnTo>
                  <a:pt x="1436" y="258"/>
                </a:lnTo>
                <a:lnTo>
                  <a:pt x="1437" y="258"/>
                </a:lnTo>
                <a:lnTo>
                  <a:pt x="1439" y="258"/>
                </a:lnTo>
                <a:lnTo>
                  <a:pt x="1441" y="258"/>
                </a:lnTo>
                <a:lnTo>
                  <a:pt x="1443" y="258"/>
                </a:lnTo>
                <a:lnTo>
                  <a:pt x="1443" y="257"/>
                </a:lnTo>
                <a:lnTo>
                  <a:pt x="1444" y="257"/>
                </a:lnTo>
                <a:lnTo>
                  <a:pt x="1443" y="255"/>
                </a:lnTo>
                <a:lnTo>
                  <a:pt x="1443" y="253"/>
                </a:lnTo>
                <a:lnTo>
                  <a:pt x="1444" y="255"/>
                </a:lnTo>
                <a:lnTo>
                  <a:pt x="1446" y="255"/>
                </a:lnTo>
                <a:lnTo>
                  <a:pt x="1448" y="255"/>
                </a:lnTo>
                <a:lnTo>
                  <a:pt x="1448" y="253"/>
                </a:lnTo>
                <a:lnTo>
                  <a:pt x="1449" y="253"/>
                </a:lnTo>
                <a:lnTo>
                  <a:pt x="1449" y="255"/>
                </a:lnTo>
                <a:lnTo>
                  <a:pt x="1448" y="255"/>
                </a:lnTo>
                <a:lnTo>
                  <a:pt x="1448" y="257"/>
                </a:lnTo>
                <a:lnTo>
                  <a:pt x="1446" y="257"/>
                </a:lnTo>
                <a:lnTo>
                  <a:pt x="1446" y="258"/>
                </a:lnTo>
                <a:lnTo>
                  <a:pt x="1448" y="258"/>
                </a:lnTo>
                <a:lnTo>
                  <a:pt x="1449" y="257"/>
                </a:lnTo>
                <a:lnTo>
                  <a:pt x="1449" y="258"/>
                </a:lnTo>
                <a:lnTo>
                  <a:pt x="1451" y="258"/>
                </a:lnTo>
                <a:lnTo>
                  <a:pt x="1451" y="260"/>
                </a:lnTo>
                <a:lnTo>
                  <a:pt x="1453" y="260"/>
                </a:lnTo>
                <a:lnTo>
                  <a:pt x="1453" y="262"/>
                </a:lnTo>
                <a:lnTo>
                  <a:pt x="1453" y="263"/>
                </a:lnTo>
                <a:lnTo>
                  <a:pt x="1453" y="265"/>
                </a:lnTo>
                <a:lnTo>
                  <a:pt x="1453" y="267"/>
                </a:lnTo>
                <a:lnTo>
                  <a:pt x="1453" y="268"/>
                </a:lnTo>
                <a:lnTo>
                  <a:pt x="1455" y="268"/>
                </a:lnTo>
                <a:lnTo>
                  <a:pt x="1455" y="270"/>
                </a:lnTo>
                <a:lnTo>
                  <a:pt x="1456" y="270"/>
                </a:lnTo>
                <a:lnTo>
                  <a:pt x="1458" y="270"/>
                </a:lnTo>
                <a:lnTo>
                  <a:pt x="1458" y="268"/>
                </a:lnTo>
                <a:lnTo>
                  <a:pt x="1460" y="268"/>
                </a:lnTo>
                <a:lnTo>
                  <a:pt x="1460" y="270"/>
                </a:lnTo>
                <a:lnTo>
                  <a:pt x="1461" y="270"/>
                </a:lnTo>
                <a:lnTo>
                  <a:pt x="1461" y="272"/>
                </a:lnTo>
                <a:lnTo>
                  <a:pt x="1463" y="272"/>
                </a:lnTo>
                <a:lnTo>
                  <a:pt x="1461" y="274"/>
                </a:lnTo>
                <a:lnTo>
                  <a:pt x="1460" y="274"/>
                </a:lnTo>
                <a:lnTo>
                  <a:pt x="1458" y="274"/>
                </a:lnTo>
                <a:lnTo>
                  <a:pt x="1458" y="275"/>
                </a:lnTo>
                <a:lnTo>
                  <a:pt x="1456" y="274"/>
                </a:lnTo>
                <a:lnTo>
                  <a:pt x="1455" y="274"/>
                </a:lnTo>
                <a:lnTo>
                  <a:pt x="1455" y="275"/>
                </a:lnTo>
                <a:lnTo>
                  <a:pt x="1456" y="275"/>
                </a:lnTo>
                <a:lnTo>
                  <a:pt x="1456" y="275"/>
                </a:lnTo>
                <a:lnTo>
                  <a:pt x="1456" y="277"/>
                </a:lnTo>
                <a:lnTo>
                  <a:pt x="1458" y="277"/>
                </a:lnTo>
                <a:lnTo>
                  <a:pt x="1458" y="279"/>
                </a:lnTo>
                <a:lnTo>
                  <a:pt x="1458" y="280"/>
                </a:lnTo>
                <a:lnTo>
                  <a:pt x="1460" y="280"/>
                </a:lnTo>
                <a:lnTo>
                  <a:pt x="1461" y="280"/>
                </a:lnTo>
                <a:lnTo>
                  <a:pt x="1463" y="282"/>
                </a:lnTo>
                <a:lnTo>
                  <a:pt x="1463" y="282"/>
                </a:lnTo>
                <a:lnTo>
                  <a:pt x="1463" y="284"/>
                </a:lnTo>
                <a:lnTo>
                  <a:pt x="1465" y="284"/>
                </a:lnTo>
                <a:lnTo>
                  <a:pt x="1467" y="282"/>
                </a:lnTo>
                <a:lnTo>
                  <a:pt x="1468" y="284"/>
                </a:lnTo>
                <a:lnTo>
                  <a:pt x="1470" y="284"/>
                </a:lnTo>
                <a:lnTo>
                  <a:pt x="1470" y="286"/>
                </a:lnTo>
                <a:lnTo>
                  <a:pt x="1468" y="286"/>
                </a:lnTo>
                <a:lnTo>
                  <a:pt x="1468" y="287"/>
                </a:lnTo>
                <a:lnTo>
                  <a:pt x="1470" y="287"/>
                </a:lnTo>
                <a:lnTo>
                  <a:pt x="1470" y="289"/>
                </a:lnTo>
                <a:lnTo>
                  <a:pt x="1472" y="289"/>
                </a:lnTo>
                <a:lnTo>
                  <a:pt x="1472" y="291"/>
                </a:lnTo>
                <a:lnTo>
                  <a:pt x="1473" y="291"/>
                </a:lnTo>
                <a:lnTo>
                  <a:pt x="1473" y="292"/>
                </a:lnTo>
                <a:lnTo>
                  <a:pt x="1477" y="292"/>
                </a:lnTo>
                <a:lnTo>
                  <a:pt x="1478" y="292"/>
                </a:lnTo>
                <a:lnTo>
                  <a:pt x="1480" y="292"/>
                </a:lnTo>
                <a:lnTo>
                  <a:pt x="1480" y="294"/>
                </a:lnTo>
                <a:lnTo>
                  <a:pt x="1482" y="294"/>
                </a:lnTo>
                <a:lnTo>
                  <a:pt x="1484" y="294"/>
                </a:lnTo>
                <a:lnTo>
                  <a:pt x="1485" y="296"/>
                </a:lnTo>
                <a:lnTo>
                  <a:pt x="1487" y="296"/>
                </a:lnTo>
                <a:lnTo>
                  <a:pt x="1487" y="298"/>
                </a:lnTo>
                <a:lnTo>
                  <a:pt x="1489" y="298"/>
                </a:lnTo>
                <a:lnTo>
                  <a:pt x="1489" y="299"/>
                </a:lnTo>
                <a:lnTo>
                  <a:pt x="1490" y="299"/>
                </a:lnTo>
                <a:lnTo>
                  <a:pt x="1492" y="299"/>
                </a:lnTo>
                <a:lnTo>
                  <a:pt x="1494" y="299"/>
                </a:lnTo>
                <a:lnTo>
                  <a:pt x="1494" y="298"/>
                </a:lnTo>
                <a:lnTo>
                  <a:pt x="1492" y="296"/>
                </a:lnTo>
                <a:lnTo>
                  <a:pt x="1494" y="296"/>
                </a:lnTo>
                <a:lnTo>
                  <a:pt x="1494" y="294"/>
                </a:lnTo>
                <a:lnTo>
                  <a:pt x="1496" y="294"/>
                </a:lnTo>
                <a:lnTo>
                  <a:pt x="1494" y="292"/>
                </a:lnTo>
                <a:lnTo>
                  <a:pt x="1492" y="292"/>
                </a:lnTo>
                <a:lnTo>
                  <a:pt x="1492" y="291"/>
                </a:lnTo>
                <a:lnTo>
                  <a:pt x="1494" y="289"/>
                </a:lnTo>
                <a:lnTo>
                  <a:pt x="1494" y="287"/>
                </a:lnTo>
                <a:lnTo>
                  <a:pt x="1492" y="287"/>
                </a:lnTo>
                <a:lnTo>
                  <a:pt x="1492" y="286"/>
                </a:lnTo>
                <a:lnTo>
                  <a:pt x="1490" y="287"/>
                </a:lnTo>
                <a:lnTo>
                  <a:pt x="1490" y="286"/>
                </a:lnTo>
                <a:lnTo>
                  <a:pt x="1490" y="284"/>
                </a:lnTo>
                <a:lnTo>
                  <a:pt x="1490" y="282"/>
                </a:lnTo>
                <a:lnTo>
                  <a:pt x="1489" y="282"/>
                </a:lnTo>
                <a:lnTo>
                  <a:pt x="1489" y="280"/>
                </a:lnTo>
                <a:lnTo>
                  <a:pt x="1487" y="280"/>
                </a:lnTo>
                <a:lnTo>
                  <a:pt x="1487" y="279"/>
                </a:lnTo>
                <a:lnTo>
                  <a:pt x="1485" y="279"/>
                </a:lnTo>
                <a:lnTo>
                  <a:pt x="1484" y="279"/>
                </a:lnTo>
                <a:lnTo>
                  <a:pt x="1484" y="277"/>
                </a:lnTo>
                <a:lnTo>
                  <a:pt x="1484" y="275"/>
                </a:lnTo>
                <a:lnTo>
                  <a:pt x="1484" y="275"/>
                </a:lnTo>
                <a:lnTo>
                  <a:pt x="1482" y="275"/>
                </a:lnTo>
                <a:lnTo>
                  <a:pt x="1482" y="274"/>
                </a:lnTo>
                <a:lnTo>
                  <a:pt x="1482" y="272"/>
                </a:lnTo>
                <a:lnTo>
                  <a:pt x="1484" y="272"/>
                </a:lnTo>
                <a:lnTo>
                  <a:pt x="1484" y="270"/>
                </a:lnTo>
                <a:lnTo>
                  <a:pt x="1485" y="272"/>
                </a:lnTo>
                <a:lnTo>
                  <a:pt x="1487" y="274"/>
                </a:lnTo>
                <a:lnTo>
                  <a:pt x="1489" y="274"/>
                </a:lnTo>
                <a:lnTo>
                  <a:pt x="1489" y="275"/>
                </a:lnTo>
                <a:lnTo>
                  <a:pt x="1489" y="275"/>
                </a:lnTo>
                <a:lnTo>
                  <a:pt x="1490" y="275"/>
                </a:lnTo>
                <a:lnTo>
                  <a:pt x="1490" y="275"/>
                </a:lnTo>
                <a:lnTo>
                  <a:pt x="1490" y="274"/>
                </a:lnTo>
                <a:lnTo>
                  <a:pt x="1490" y="272"/>
                </a:lnTo>
                <a:lnTo>
                  <a:pt x="1492" y="272"/>
                </a:lnTo>
                <a:lnTo>
                  <a:pt x="1492" y="274"/>
                </a:lnTo>
                <a:lnTo>
                  <a:pt x="1492" y="275"/>
                </a:lnTo>
                <a:lnTo>
                  <a:pt x="1492" y="275"/>
                </a:lnTo>
                <a:lnTo>
                  <a:pt x="1494" y="275"/>
                </a:lnTo>
                <a:lnTo>
                  <a:pt x="1494" y="275"/>
                </a:lnTo>
                <a:lnTo>
                  <a:pt x="1492" y="275"/>
                </a:lnTo>
                <a:lnTo>
                  <a:pt x="1494" y="277"/>
                </a:lnTo>
                <a:lnTo>
                  <a:pt x="1496" y="277"/>
                </a:lnTo>
                <a:lnTo>
                  <a:pt x="1494" y="279"/>
                </a:lnTo>
                <a:lnTo>
                  <a:pt x="1496" y="279"/>
                </a:lnTo>
                <a:lnTo>
                  <a:pt x="1497" y="277"/>
                </a:lnTo>
                <a:lnTo>
                  <a:pt x="1499" y="279"/>
                </a:lnTo>
                <a:lnTo>
                  <a:pt x="1497" y="279"/>
                </a:lnTo>
                <a:lnTo>
                  <a:pt x="1496" y="279"/>
                </a:lnTo>
                <a:lnTo>
                  <a:pt x="1496" y="280"/>
                </a:lnTo>
                <a:lnTo>
                  <a:pt x="1497" y="282"/>
                </a:lnTo>
                <a:lnTo>
                  <a:pt x="1499" y="282"/>
                </a:lnTo>
                <a:lnTo>
                  <a:pt x="1501" y="282"/>
                </a:lnTo>
                <a:lnTo>
                  <a:pt x="1501" y="280"/>
                </a:lnTo>
                <a:lnTo>
                  <a:pt x="1502" y="282"/>
                </a:lnTo>
                <a:lnTo>
                  <a:pt x="1504" y="282"/>
                </a:lnTo>
                <a:lnTo>
                  <a:pt x="1504" y="284"/>
                </a:lnTo>
                <a:lnTo>
                  <a:pt x="1504" y="286"/>
                </a:lnTo>
                <a:lnTo>
                  <a:pt x="1504" y="284"/>
                </a:lnTo>
                <a:lnTo>
                  <a:pt x="1504" y="286"/>
                </a:lnTo>
                <a:lnTo>
                  <a:pt x="1504" y="287"/>
                </a:lnTo>
                <a:lnTo>
                  <a:pt x="1504" y="289"/>
                </a:lnTo>
                <a:lnTo>
                  <a:pt x="1506" y="289"/>
                </a:lnTo>
                <a:lnTo>
                  <a:pt x="1506" y="287"/>
                </a:lnTo>
                <a:lnTo>
                  <a:pt x="1506" y="286"/>
                </a:lnTo>
                <a:lnTo>
                  <a:pt x="1506" y="284"/>
                </a:lnTo>
                <a:lnTo>
                  <a:pt x="1506" y="282"/>
                </a:lnTo>
                <a:lnTo>
                  <a:pt x="1508" y="284"/>
                </a:lnTo>
                <a:lnTo>
                  <a:pt x="1509" y="284"/>
                </a:lnTo>
                <a:lnTo>
                  <a:pt x="1509" y="282"/>
                </a:lnTo>
                <a:lnTo>
                  <a:pt x="1511" y="282"/>
                </a:lnTo>
                <a:lnTo>
                  <a:pt x="1511" y="280"/>
                </a:lnTo>
                <a:lnTo>
                  <a:pt x="1509" y="280"/>
                </a:lnTo>
                <a:lnTo>
                  <a:pt x="1509" y="279"/>
                </a:lnTo>
                <a:lnTo>
                  <a:pt x="1511" y="280"/>
                </a:lnTo>
                <a:lnTo>
                  <a:pt x="1511" y="279"/>
                </a:lnTo>
                <a:lnTo>
                  <a:pt x="1511" y="277"/>
                </a:lnTo>
                <a:lnTo>
                  <a:pt x="1511" y="275"/>
                </a:lnTo>
                <a:lnTo>
                  <a:pt x="1513" y="275"/>
                </a:lnTo>
                <a:lnTo>
                  <a:pt x="1513" y="274"/>
                </a:lnTo>
                <a:lnTo>
                  <a:pt x="1514" y="275"/>
                </a:lnTo>
                <a:lnTo>
                  <a:pt x="1514" y="275"/>
                </a:lnTo>
                <a:lnTo>
                  <a:pt x="1513" y="277"/>
                </a:lnTo>
                <a:lnTo>
                  <a:pt x="1513" y="279"/>
                </a:lnTo>
                <a:lnTo>
                  <a:pt x="1514" y="279"/>
                </a:lnTo>
                <a:lnTo>
                  <a:pt x="1516" y="279"/>
                </a:lnTo>
                <a:lnTo>
                  <a:pt x="1516" y="277"/>
                </a:lnTo>
                <a:lnTo>
                  <a:pt x="1516" y="275"/>
                </a:lnTo>
                <a:lnTo>
                  <a:pt x="1516" y="275"/>
                </a:lnTo>
                <a:lnTo>
                  <a:pt x="1518" y="275"/>
                </a:lnTo>
                <a:lnTo>
                  <a:pt x="1518" y="275"/>
                </a:lnTo>
                <a:lnTo>
                  <a:pt x="1519" y="275"/>
                </a:lnTo>
                <a:lnTo>
                  <a:pt x="1519" y="275"/>
                </a:lnTo>
                <a:lnTo>
                  <a:pt x="1519" y="274"/>
                </a:lnTo>
                <a:lnTo>
                  <a:pt x="1518" y="274"/>
                </a:lnTo>
                <a:lnTo>
                  <a:pt x="1518" y="272"/>
                </a:lnTo>
                <a:lnTo>
                  <a:pt x="1516" y="272"/>
                </a:lnTo>
                <a:lnTo>
                  <a:pt x="1516" y="274"/>
                </a:lnTo>
                <a:lnTo>
                  <a:pt x="1514" y="274"/>
                </a:lnTo>
                <a:lnTo>
                  <a:pt x="1514" y="272"/>
                </a:lnTo>
                <a:lnTo>
                  <a:pt x="1516" y="272"/>
                </a:lnTo>
                <a:lnTo>
                  <a:pt x="1516" y="270"/>
                </a:lnTo>
                <a:lnTo>
                  <a:pt x="1518" y="268"/>
                </a:lnTo>
                <a:lnTo>
                  <a:pt x="1516" y="268"/>
                </a:lnTo>
                <a:lnTo>
                  <a:pt x="1516" y="267"/>
                </a:lnTo>
                <a:lnTo>
                  <a:pt x="1514" y="267"/>
                </a:lnTo>
                <a:lnTo>
                  <a:pt x="1514" y="265"/>
                </a:lnTo>
                <a:lnTo>
                  <a:pt x="1516" y="265"/>
                </a:lnTo>
                <a:lnTo>
                  <a:pt x="1518" y="265"/>
                </a:lnTo>
                <a:lnTo>
                  <a:pt x="1518" y="263"/>
                </a:lnTo>
                <a:lnTo>
                  <a:pt x="1519" y="263"/>
                </a:lnTo>
                <a:lnTo>
                  <a:pt x="1519" y="262"/>
                </a:lnTo>
                <a:lnTo>
                  <a:pt x="1518" y="262"/>
                </a:lnTo>
                <a:lnTo>
                  <a:pt x="1518" y="260"/>
                </a:lnTo>
                <a:lnTo>
                  <a:pt x="1516" y="260"/>
                </a:lnTo>
                <a:lnTo>
                  <a:pt x="1516" y="258"/>
                </a:lnTo>
                <a:lnTo>
                  <a:pt x="1516" y="257"/>
                </a:lnTo>
                <a:lnTo>
                  <a:pt x="1514" y="257"/>
                </a:lnTo>
                <a:lnTo>
                  <a:pt x="1513" y="257"/>
                </a:lnTo>
                <a:lnTo>
                  <a:pt x="1513" y="255"/>
                </a:lnTo>
                <a:lnTo>
                  <a:pt x="1511" y="255"/>
                </a:lnTo>
                <a:lnTo>
                  <a:pt x="1511" y="253"/>
                </a:lnTo>
                <a:lnTo>
                  <a:pt x="1509" y="253"/>
                </a:lnTo>
                <a:lnTo>
                  <a:pt x="1508" y="253"/>
                </a:lnTo>
                <a:lnTo>
                  <a:pt x="1508" y="251"/>
                </a:lnTo>
                <a:lnTo>
                  <a:pt x="1509" y="251"/>
                </a:lnTo>
                <a:lnTo>
                  <a:pt x="1509" y="250"/>
                </a:lnTo>
                <a:lnTo>
                  <a:pt x="1508" y="250"/>
                </a:lnTo>
                <a:lnTo>
                  <a:pt x="1508" y="248"/>
                </a:lnTo>
                <a:lnTo>
                  <a:pt x="1509" y="248"/>
                </a:lnTo>
                <a:lnTo>
                  <a:pt x="1509" y="246"/>
                </a:lnTo>
                <a:lnTo>
                  <a:pt x="1509" y="245"/>
                </a:lnTo>
                <a:lnTo>
                  <a:pt x="1509" y="243"/>
                </a:lnTo>
                <a:lnTo>
                  <a:pt x="1508" y="245"/>
                </a:lnTo>
                <a:lnTo>
                  <a:pt x="1508" y="243"/>
                </a:lnTo>
                <a:lnTo>
                  <a:pt x="1506" y="245"/>
                </a:lnTo>
                <a:lnTo>
                  <a:pt x="1506" y="243"/>
                </a:lnTo>
                <a:lnTo>
                  <a:pt x="1506" y="241"/>
                </a:lnTo>
                <a:lnTo>
                  <a:pt x="1504" y="241"/>
                </a:lnTo>
                <a:lnTo>
                  <a:pt x="1504" y="239"/>
                </a:lnTo>
                <a:lnTo>
                  <a:pt x="1504" y="238"/>
                </a:lnTo>
                <a:lnTo>
                  <a:pt x="1506" y="239"/>
                </a:lnTo>
                <a:lnTo>
                  <a:pt x="1506" y="238"/>
                </a:lnTo>
                <a:lnTo>
                  <a:pt x="1508" y="239"/>
                </a:lnTo>
                <a:lnTo>
                  <a:pt x="1509" y="239"/>
                </a:lnTo>
                <a:lnTo>
                  <a:pt x="1511" y="239"/>
                </a:lnTo>
                <a:lnTo>
                  <a:pt x="1513" y="239"/>
                </a:lnTo>
                <a:lnTo>
                  <a:pt x="1514" y="238"/>
                </a:lnTo>
                <a:lnTo>
                  <a:pt x="1513" y="236"/>
                </a:lnTo>
                <a:lnTo>
                  <a:pt x="1511" y="236"/>
                </a:lnTo>
                <a:lnTo>
                  <a:pt x="1511" y="234"/>
                </a:lnTo>
                <a:lnTo>
                  <a:pt x="1511" y="234"/>
                </a:lnTo>
                <a:lnTo>
                  <a:pt x="1511" y="233"/>
                </a:lnTo>
                <a:lnTo>
                  <a:pt x="1513" y="233"/>
                </a:lnTo>
                <a:lnTo>
                  <a:pt x="1513" y="234"/>
                </a:lnTo>
                <a:lnTo>
                  <a:pt x="1514" y="234"/>
                </a:lnTo>
                <a:lnTo>
                  <a:pt x="1514" y="234"/>
                </a:lnTo>
                <a:lnTo>
                  <a:pt x="1516" y="234"/>
                </a:lnTo>
                <a:lnTo>
                  <a:pt x="1518" y="234"/>
                </a:lnTo>
                <a:lnTo>
                  <a:pt x="1518" y="233"/>
                </a:lnTo>
                <a:lnTo>
                  <a:pt x="1516" y="233"/>
                </a:lnTo>
                <a:lnTo>
                  <a:pt x="1516" y="231"/>
                </a:lnTo>
                <a:lnTo>
                  <a:pt x="1518" y="231"/>
                </a:lnTo>
                <a:lnTo>
                  <a:pt x="1518" y="233"/>
                </a:lnTo>
                <a:lnTo>
                  <a:pt x="1519" y="233"/>
                </a:lnTo>
                <a:lnTo>
                  <a:pt x="1521" y="233"/>
                </a:lnTo>
                <a:lnTo>
                  <a:pt x="1519" y="231"/>
                </a:lnTo>
                <a:lnTo>
                  <a:pt x="1521" y="231"/>
                </a:lnTo>
                <a:lnTo>
                  <a:pt x="1521" y="233"/>
                </a:lnTo>
                <a:lnTo>
                  <a:pt x="1521" y="234"/>
                </a:lnTo>
                <a:lnTo>
                  <a:pt x="1523" y="234"/>
                </a:lnTo>
                <a:lnTo>
                  <a:pt x="1521" y="234"/>
                </a:lnTo>
                <a:lnTo>
                  <a:pt x="1521" y="236"/>
                </a:lnTo>
                <a:lnTo>
                  <a:pt x="1523" y="234"/>
                </a:lnTo>
                <a:lnTo>
                  <a:pt x="1523" y="236"/>
                </a:lnTo>
                <a:lnTo>
                  <a:pt x="1525" y="234"/>
                </a:lnTo>
                <a:lnTo>
                  <a:pt x="1525" y="236"/>
                </a:lnTo>
                <a:lnTo>
                  <a:pt x="1523" y="236"/>
                </a:lnTo>
                <a:lnTo>
                  <a:pt x="1523" y="238"/>
                </a:lnTo>
                <a:lnTo>
                  <a:pt x="1525" y="238"/>
                </a:lnTo>
                <a:lnTo>
                  <a:pt x="1525" y="239"/>
                </a:lnTo>
                <a:lnTo>
                  <a:pt x="1528" y="239"/>
                </a:lnTo>
                <a:lnTo>
                  <a:pt x="1530" y="239"/>
                </a:lnTo>
                <a:lnTo>
                  <a:pt x="1531" y="239"/>
                </a:lnTo>
                <a:lnTo>
                  <a:pt x="1531" y="241"/>
                </a:lnTo>
                <a:lnTo>
                  <a:pt x="1530" y="241"/>
                </a:lnTo>
                <a:lnTo>
                  <a:pt x="1528" y="241"/>
                </a:lnTo>
                <a:lnTo>
                  <a:pt x="1526" y="241"/>
                </a:lnTo>
                <a:lnTo>
                  <a:pt x="1526" y="243"/>
                </a:lnTo>
                <a:lnTo>
                  <a:pt x="1526" y="245"/>
                </a:lnTo>
                <a:lnTo>
                  <a:pt x="1526" y="246"/>
                </a:lnTo>
                <a:lnTo>
                  <a:pt x="1528" y="246"/>
                </a:lnTo>
                <a:lnTo>
                  <a:pt x="1530" y="245"/>
                </a:lnTo>
                <a:lnTo>
                  <a:pt x="1530" y="246"/>
                </a:lnTo>
                <a:lnTo>
                  <a:pt x="1528" y="246"/>
                </a:lnTo>
                <a:lnTo>
                  <a:pt x="1526" y="248"/>
                </a:lnTo>
                <a:lnTo>
                  <a:pt x="1526" y="250"/>
                </a:lnTo>
                <a:lnTo>
                  <a:pt x="1528" y="248"/>
                </a:lnTo>
                <a:lnTo>
                  <a:pt x="1530" y="248"/>
                </a:lnTo>
                <a:lnTo>
                  <a:pt x="1530" y="250"/>
                </a:lnTo>
                <a:lnTo>
                  <a:pt x="1528" y="250"/>
                </a:lnTo>
                <a:lnTo>
                  <a:pt x="1528" y="251"/>
                </a:lnTo>
                <a:lnTo>
                  <a:pt x="1528" y="253"/>
                </a:lnTo>
                <a:lnTo>
                  <a:pt x="1530" y="253"/>
                </a:lnTo>
                <a:lnTo>
                  <a:pt x="1530" y="251"/>
                </a:lnTo>
                <a:lnTo>
                  <a:pt x="1531" y="251"/>
                </a:lnTo>
                <a:lnTo>
                  <a:pt x="1533" y="251"/>
                </a:lnTo>
                <a:lnTo>
                  <a:pt x="1533" y="253"/>
                </a:lnTo>
                <a:lnTo>
                  <a:pt x="1535" y="253"/>
                </a:lnTo>
                <a:lnTo>
                  <a:pt x="1535" y="255"/>
                </a:lnTo>
                <a:lnTo>
                  <a:pt x="1535" y="257"/>
                </a:lnTo>
                <a:lnTo>
                  <a:pt x="1537" y="257"/>
                </a:lnTo>
                <a:lnTo>
                  <a:pt x="1537" y="255"/>
                </a:lnTo>
                <a:lnTo>
                  <a:pt x="1538" y="255"/>
                </a:lnTo>
                <a:lnTo>
                  <a:pt x="1538" y="253"/>
                </a:lnTo>
                <a:lnTo>
                  <a:pt x="1540" y="253"/>
                </a:lnTo>
                <a:lnTo>
                  <a:pt x="1540" y="251"/>
                </a:lnTo>
                <a:lnTo>
                  <a:pt x="1540" y="250"/>
                </a:lnTo>
                <a:lnTo>
                  <a:pt x="1538" y="248"/>
                </a:lnTo>
                <a:lnTo>
                  <a:pt x="1540" y="248"/>
                </a:lnTo>
                <a:lnTo>
                  <a:pt x="1542" y="248"/>
                </a:lnTo>
                <a:lnTo>
                  <a:pt x="1542" y="246"/>
                </a:lnTo>
                <a:lnTo>
                  <a:pt x="1540" y="246"/>
                </a:lnTo>
                <a:lnTo>
                  <a:pt x="1540" y="245"/>
                </a:lnTo>
                <a:lnTo>
                  <a:pt x="1542" y="246"/>
                </a:lnTo>
                <a:lnTo>
                  <a:pt x="1542" y="245"/>
                </a:lnTo>
                <a:lnTo>
                  <a:pt x="1543" y="246"/>
                </a:lnTo>
                <a:lnTo>
                  <a:pt x="1545" y="246"/>
                </a:lnTo>
                <a:lnTo>
                  <a:pt x="1545" y="246"/>
                </a:lnTo>
                <a:lnTo>
                  <a:pt x="1547" y="246"/>
                </a:lnTo>
                <a:lnTo>
                  <a:pt x="1547" y="245"/>
                </a:lnTo>
                <a:lnTo>
                  <a:pt x="1549" y="245"/>
                </a:lnTo>
                <a:lnTo>
                  <a:pt x="1549" y="246"/>
                </a:lnTo>
                <a:lnTo>
                  <a:pt x="1550" y="246"/>
                </a:lnTo>
                <a:lnTo>
                  <a:pt x="1550" y="245"/>
                </a:lnTo>
                <a:lnTo>
                  <a:pt x="1552" y="245"/>
                </a:lnTo>
                <a:lnTo>
                  <a:pt x="1552" y="243"/>
                </a:lnTo>
                <a:lnTo>
                  <a:pt x="1552" y="241"/>
                </a:lnTo>
                <a:lnTo>
                  <a:pt x="1554" y="241"/>
                </a:lnTo>
                <a:lnTo>
                  <a:pt x="1555" y="241"/>
                </a:lnTo>
                <a:lnTo>
                  <a:pt x="1555" y="239"/>
                </a:lnTo>
                <a:lnTo>
                  <a:pt x="1554" y="239"/>
                </a:lnTo>
                <a:lnTo>
                  <a:pt x="1554" y="238"/>
                </a:lnTo>
                <a:lnTo>
                  <a:pt x="1555" y="236"/>
                </a:lnTo>
                <a:lnTo>
                  <a:pt x="1554" y="236"/>
                </a:lnTo>
                <a:lnTo>
                  <a:pt x="1552" y="236"/>
                </a:lnTo>
                <a:lnTo>
                  <a:pt x="1552" y="234"/>
                </a:lnTo>
                <a:lnTo>
                  <a:pt x="1554" y="234"/>
                </a:lnTo>
                <a:lnTo>
                  <a:pt x="1555" y="234"/>
                </a:lnTo>
                <a:lnTo>
                  <a:pt x="1557" y="236"/>
                </a:lnTo>
                <a:lnTo>
                  <a:pt x="1557" y="238"/>
                </a:lnTo>
                <a:lnTo>
                  <a:pt x="1559" y="238"/>
                </a:lnTo>
                <a:lnTo>
                  <a:pt x="1559" y="236"/>
                </a:lnTo>
                <a:lnTo>
                  <a:pt x="1561" y="236"/>
                </a:lnTo>
                <a:lnTo>
                  <a:pt x="1562" y="236"/>
                </a:lnTo>
                <a:lnTo>
                  <a:pt x="1559" y="234"/>
                </a:lnTo>
                <a:lnTo>
                  <a:pt x="1561" y="234"/>
                </a:lnTo>
                <a:lnTo>
                  <a:pt x="1562" y="234"/>
                </a:lnTo>
                <a:lnTo>
                  <a:pt x="1562" y="234"/>
                </a:lnTo>
                <a:lnTo>
                  <a:pt x="1561" y="233"/>
                </a:lnTo>
                <a:lnTo>
                  <a:pt x="1561" y="234"/>
                </a:lnTo>
                <a:lnTo>
                  <a:pt x="1559" y="234"/>
                </a:lnTo>
                <a:lnTo>
                  <a:pt x="1561" y="233"/>
                </a:lnTo>
                <a:lnTo>
                  <a:pt x="1562" y="233"/>
                </a:lnTo>
                <a:lnTo>
                  <a:pt x="1562" y="234"/>
                </a:lnTo>
                <a:lnTo>
                  <a:pt x="1564" y="234"/>
                </a:lnTo>
                <a:lnTo>
                  <a:pt x="1566" y="234"/>
                </a:lnTo>
                <a:lnTo>
                  <a:pt x="1566" y="233"/>
                </a:lnTo>
                <a:lnTo>
                  <a:pt x="1566" y="231"/>
                </a:lnTo>
                <a:lnTo>
                  <a:pt x="1564" y="229"/>
                </a:lnTo>
                <a:lnTo>
                  <a:pt x="1562" y="229"/>
                </a:lnTo>
                <a:lnTo>
                  <a:pt x="1562" y="227"/>
                </a:lnTo>
                <a:lnTo>
                  <a:pt x="1561" y="227"/>
                </a:lnTo>
                <a:lnTo>
                  <a:pt x="1561" y="229"/>
                </a:lnTo>
                <a:lnTo>
                  <a:pt x="1559" y="229"/>
                </a:lnTo>
                <a:lnTo>
                  <a:pt x="1559" y="231"/>
                </a:lnTo>
                <a:lnTo>
                  <a:pt x="1559" y="233"/>
                </a:lnTo>
                <a:lnTo>
                  <a:pt x="1557" y="231"/>
                </a:lnTo>
                <a:lnTo>
                  <a:pt x="1557" y="229"/>
                </a:lnTo>
                <a:lnTo>
                  <a:pt x="1555" y="229"/>
                </a:lnTo>
                <a:lnTo>
                  <a:pt x="1555" y="227"/>
                </a:lnTo>
                <a:lnTo>
                  <a:pt x="1554" y="229"/>
                </a:lnTo>
                <a:lnTo>
                  <a:pt x="1552" y="229"/>
                </a:lnTo>
                <a:lnTo>
                  <a:pt x="1552" y="227"/>
                </a:lnTo>
                <a:lnTo>
                  <a:pt x="1554" y="227"/>
                </a:lnTo>
                <a:lnTo>
                  <a:pt x="1554" y="226"/>
                </a:lnTo>
                <a:lnTo>
                  <a:pt x="1555" y="226"/>
                </a:lnTo>
                <a:lnTo>
                  <a:pt x="1555" y="224"/>
                </a:lnTo>
                <a:lnTo>
                  <a:pt x="1557" y="224"/>
                </a:lnTo>
                <a:lnTo>
                  <a:pt x="1557" y="222"/>
                </a:lnTo>
                <a:lnTo>
                  <a:pt x="1555" y="222"/>
                </a:lnTo>
                <a:lnTo>
                  <a:pt x="1554" y="224"/>
                </a:lnTo>
                <a:lnTo>
                  <a:pt x="1554" y="222"/>
                </a:lnTo>
                <a:lnTo>
                  <a:pt x="1552" y="222"/>
                </a:lnTo>
                <a:lnTo>
                  <a:pt x="1550" y="222"/>
                </a:lnTo>
                <a:lnTo>
                  <a:pt x="1550" y="224"/>
                </a:lnTo>
                <a:lnTo>
                  <a:pt x="1549" y="224"/>
                </a:lnTo>
                <a:lnTo>
                  <a:pt x="1549" y="222"/>
                </a:lnTo>
                <a:lnTo>
                  <a:pt x="1545" y="224"/>
                </a:lnTo>
                <a:lnTo>
                  <a:pt x="1545" y="226"/>
                </a:lnTo>
                <a:lnTo>
                  <a:pt x="1545" y="226"/>
                </a:lnTo>
                <a:lnTo>
                  <a:pt x="1543" y="226"/>
                </a:lnTo>
                <a:lnTo>
                  <a:pt x="1543" y="227"/>
                </a:lnTo>
                <a:lnTo>
                  <a:pt x="1542" y="227"/>
                </a:lnTo>
                <a:lnTo>
                  <a:pt x="1543" y="226"/>
                </a:lnTo>
                <a:lnTo>
                  <a:pt x="1545" y="224"/>
                </a:lnTo>
                <a:lnTo>
                  <a:pt x="1547" y="222"/>
                </a:lnTo>
                <a:lnTo>
                  <a:pt x="1549" y="222"/>
                </a:lnTo>
                <a:lnTo>
                  <a:pt x="1550" y="222"/>
                </a:lnTo>
                <a:lnTo>
                  <a:pt x="1550" y="221"/>
                </a:lnTo>
                <a:lnTo>
                  <a:pt x="1552" y="221"/>
                </a:lnTo>
                <a:lnTo>
                  <a:pt x="1552" y="219"/>
                </a:lnTo>
                <a:lnTo>
                  <a:pt x="1550" y="219"/>
                </a:lnTo>
                <a:lnTo>
                  <a:pt x="1549" y="219"/>
                </a:lnTo>
                <a:lnTo>
                  <a:pt x="1549" y="217"/>
                </a:lnTo>
                <a:lnTo>
                  <a:pt x="1550" y="215"/>
                </a:lnTo>
                <a:lnTo>
                  <a:pt x="1549" y="215"/>
                </a:lnTo>
                <a:lnTo>
                  <a:pt x="1547" y="215"/>
                </a:lnTo>
                <a:lnTo>
                  <a:pt x="1545" y="217"/>
                </a:lnTo>
                <a:lnTo>
                  <a:pt x="1545" y="215"/>
                </a:lnTo>
                <a:lnTo>
                  <a:pt x="1545" y="215"/>
                </a:lnTo>
                <a:lnTo>
                  <a:pt x="1545" y="217"/>
                </a:lnTo>
                <a:lnTo>
                  <a:pt x="1543" y="217"/>
                </a:lnTo>
                <a:lnTo>
                  <a:pt x="1542" y="217"/>
                </a:lnTo>
                <a:lnTo>
                  <a:pt x="1542" y="215"/>
                </a:lnTo>
                <a:lnTo>
                  <a:pt x="1543" y="215"/>
                </a:lnTo>
                <a:lnTo>
                  <a:pt x="1545" y="215"/>
                </a:lnTo>
                <a:lnTo>
                  <a:pt x="1545" y="214"/>
                </a:lnTo>
                <a:lnTo>
                  <a:pt x="1543" y="214"/>
                </a:lnTo>
                <a:lnTo>
                  <a:pt x="1543" y="212"/>
                </a:lnTo>
                <a:lnTo>
                  <a:pt x="1542" y="212"/>
                </a:lnTo>
                <a:lnTo>
                  <a:pt x="1542" y="214"/>
                </a:lnTo>
                <a:lnTo>
                  <a:pt x="1540" y="214"/>
                </a:lnTo>
                <a:lnTo>
                  <a:pt x="1540" y="212"/>
                </a:lnTo>
                <a:lnTo>
                  <a:pt x="1538" y="212"/>
                </a:lnTo>
                <a:lnTo>
                  <a:pt x="1538" y="210"/>
                </a:lnTo>
                <a:lnTo>
                  <a:pt x="1538" y="209"/>
                </a:lnTo>
                <a:lnTo>
                  <a:pt x="1537" y="209"/>
                </a:lnTo>
                <a:lnTo>
                  <a:pt x="1537" y="210"/>
                </a:lnTo>
                <a:lnTo>
                  <a:pt x="1535" y="210"/>
                </a:lnTo>
                <a:lnTo>
                  <a:pt x="1535" y="209"/>
                </a:lnTo>
                <a:lnTo>
                  <a:pt x="1537" y="209"/>
                </a:lnTo>
                <a:lnTo>
                  <a:pt x="1537" y="207"/>
                </a:lnTo>
                <a:lnTo>
                  <a:pt x="1535" y="207"/>
                </a:lnTo>
                <a:lnTo>
                  <a:pt x="1533" y="205"/>
                </a:lnTo>
                <a:lnTo>
                  <a:pt x="1533" y="207"/>
                </a:lnTo>
                <a:lnTo>
                  <a:pt x="1531" y="207"/>
                </a:lnTo>
                <a:lnTo>
                  <a:pt x="1531" y="205"/>
                </a:lnTo>
                <a:lnTo>
                  <a:pt x="1530" y="207"/>
                </a:lnTo>
                <a:lnTo>
                  <a:pt x="1528" y="207"/>
                </a:lnTo>
                <a:lnTo>
                  <a:pt x="1528" y="205"/>
                </a:lnTo>
                <a:lnTo>
                  <a:pt x="1531" y="205"/>
                </a:lnTo>
                <a:lnTo>
                  <a:pt x="1533" y="205"/>
                </a:lnTo>
                <a:lnTo>
                  <a:pt x="1535" y="205"/>
                </a:lnTo>
                <a:lnTo>
                  <a:pt x="1537" y="205"/>
                </a:lnTo>
                <a:lnTo>
                  <a:pt x="1535" y="204"/>
                </a:lnTo>
                <a:lnTo>
                  <a:pt x="1533" y="204"/>
                </a:lnTo>
                <a:lnTo>
                  <a:pt x="1531" y="204"/>
                </a:lnTo>
                <a:lnTo>
                  <a:pt x="1530" y="204"/>
                </a:lnTo>
                <a:lnTo>
                  <a:pt x="1530" y="202"/>
                </a:lnTo>
                <a:lnTo>
                  <a:pt x="1528" y="204"/>
                </a:lnTo>
                <a:lnTo>
                  <a:pt x="1528" y="202"/>
                </a:lnTo>
                <a:lnTo>
                  <a:pt x="1530" y="202"/>
                </a:lnTo>
                <a:lnTo>
                  <a:pt x="1528" y="200"/>
                </a:lnTo>
                <a:lnTo>
                  <a:pt x="1526" y="200"/>
                </a:lnTo>
                <a:lnTo>
                  <a:pt x="1525" y="200"/>
                </a:lnTo>
                <a:lnTo>
                  <a:pt x="1526" y="202"/>
                </a:lnTo>
                <a:lnTo>
                  <a:pt x="1525" y="202"/>
                </a:lnTo>
                <a:lnTo>
                  <a:pt x="1523" y="202"/>
                </a:lnTo>
                <a:lnTo>
                  <a:pt x="1523" y="200"/>
                </a:lnTo>
                <a:lnTo>
                  <a:pt x="1525" y="200"/>
                </a:lnTo>
                <a:lnTo>
                  <a:pt x="1525" y="198"/>
                </a:lnTo>
                <a:lnTo>
                  <a:pt x="1526" y="198"/>
                </a:lnTo>
                <a:lnTo>
                  <a:pt x="1528" y="198"/>
                </a:lnTo>
                <a:lnTo>
                  <a:pt x="1530" y="200"/>
                </a:lnTo>
                <a:lnTo>
                  <a:pt x="1530" y="198"/>
                </a:lnTo>
                <a:lnTo>
                  <a:pt x="1531" y="200"/>
                </a:lnTo>
                <a:lnTo>
                  <a:pt x="1533" y="200"/>
                </a:lnTo>
                <a:lnTo>
                  <a:pt x="1533" y="198"/>
                </a:lnTo>
                <a:lnTo>
                  <a:pt x="1531" y="198"/>
                </a:lnTo>
                <a:lnTo>
                  <a:pt x="1531" y="197"/>
                </a:lnTo>
                <a:lnTo>
                  <a:pt x="1530" y="197"/>
                </a:lnTo>
                <a:lnTo>
                  <a:pt x="1530" y="195"/>
                </a:lnTo>
                <a:lnTo>
                  <a:pt x="1531" y="197"/>
                </a:lnTo>
                <a:lnTo>
                  <a:pt x="1533" y="197"/>
                </a:lnTo>
                <a:lnTo>
                  <a:pt x="1535" y="197"/>
                </a:lnTo>
                <a:lnTo>
                  <a:pt x="1535" y="195"/>
                </a:lnTo>
                <a:lnTo>
                  <a:pt x="1533" y="193"/>
                </a:lnTo>
                <a:lnTo>
                  <a:pt x="1531" y="193"/>
                </a:lnTo>
                <a:lnTo>
                  <a:pt x="1530" y="193"/>
                </a:lnTo>
                <a:lnTo>
                  <a:pt x="1530" y="193"/>
                </a:lnTo>
                <a:lnTo>
                  <a:pt x="1533" y="193"/>
                </a:lnTo>
                <a:lnTo>
                  <a:pt x="1533" y="193"/>
                </a:lnTo>
                <a:lnTo>
                  <a:pt x="1535" y="193"/>
                </a:lnTo>
                <a:lnTo>
                  <a:pt x="1535" y="193"/>
                </a:lnTo>
                <a:lnTo>
                  <a:pt x="1537" y="193"/>
                </a:lnTo>
                <a:lnTo>
                  <a:pt x="1538" y="193"/>
                </a:lnTo>
                <a:lnTo>
                  <a:pt x="1540" y="193"/>
                </a:lnTo>
                <a:lnTo>
                  <a:pt x="1542" y="193"/>
                </a:lnTo>
                <a:lnTo>
                  <a:pt x="1543" y="195"/>
                </a:lnTo>
                <a:lnTo>
                  <a:pt x="1545" y="193"/>
                </a:lnTo>
                <a:lnTo>
                  <a:pt x="1545" y="193"/>
                </a:lnTo>
                <a:lnTo>
                  <a:pt x="1543" y="192"/>
                </a:lnTo>
                <a:lnTo>
                  <a:pt x="1542" y="192"/>
                </a:lnTo>
                <a:lnTo>
                  <a:pt x="1540" y="192"/>
                </a:lnTo>
                <a:lnTo>
                  <a:pt x="1538" y="192"/>
                </a:lnTo>
                <a:lnTo>
                  <a:pt x="1537" y="192"/>
                </a:lnTo>
                <a:lnTo>
                  <a:pt x="1535" y="190"/>
                </a:lnTo>
                <a:lnTo>
                  <a:pt x="1533" y="188"/>
                </a:lnTo>
                <a:lnTo>
                  <a:pt x="1535" y="188"/>
                </a:lnTo>
                <a:lnTo>
                  <a:pt x="1538" y="190"/>
                </a:lnTo>
                <a:lnTo>
                  <a:pt x="1540" y="188"/>
                </a:lnTo>
                <a:lnTo>
                  <a:pt x="1538" y="188"/>
                </a:lnTo>
                <a:lnTo>
                  <a:pt x="1537" y="188"/>
                </a:lnTo>
                <a:lnTo>
                  <a:pt x="1537" y="186"/>
                </a:lnTo>
                <a:lnTo>
                  <a:pt x="1538" y="186"/>
                </a:lnTo>
                <a:lnTo>
                  <a:pt x="1540" y="186"/>
                </a:lnTo>
                <a:lnTo>
                  <a:pt x="1542" y="186"/>
                </a:lnTo>
                <a:lnTo>
                  <a:pt x="1543" y="186"/>
                </a:lnTo>
                <a:lnTo>
                  <a:pt x="1543" y="188"/>
                </a:lnTo>
                <a:lnTo>
                  <a:pt x="1545" y="188"/>
                </a:lnTo>
                <a:lnTo>
                  <a:pt x="1545" y="186"/>
                </a:lnTo>
                <a:lnTo>
                  <a:pt x="1545" y="185"/>
                </a:lnTo>
                <a:lnTo>
                  <a:pt x="1545" y="183"/>
                </a:lnTo>
                <a:lnTo>
                  <a:pt x="1545" y="181"/>
                </a:lnTo>
                <a:lnTo>
                  <a:pt x="1545" y="180"/>
                </a:lnTo>
                <a:lnTo>
                  <a:pt x="1543" y="180"/>
                </a:lnTo>
                <a:lnTo>
                  <a:pt x="1542" y="180"/>
                </a:lnTo>
                <a:lnTo>
                  <a:pt x="1540" y="180"/>
                </a:lnTo>
                <a:lnTo>
                  <a:pt x="1540" y="181"/>
                </a:lnTo>
                <a:lnTo>
                  <a:pt x="1538" y="181"/>
                </a:lnTo>
                <a:lnTo>
                  <a:pt x="1538" y="183"/>
                </a:lnTo>
                <a:lnTo>
                  <a:pt x="1537" y="183"/>
                </a:lnTo>
                <a:lnTo>
                  <a:pt x="1537" y="181"/>
                </a:lnTo>
                <a:lnTo>
                  <a:pt x="1538" y="181"/>
                </a:lnTo>
                <a:lnTo>
                  <a:pt x="1538" y="180"/>
                </a:lnTo>
                <a:lnTo>
                  <a:pt x="1537" y="180"/>
                </a:lnTo>
                <a:lnTo>
                  <a:pt x="1535" y="180"/>
                </a:lnTo>
                <a:lnTo>
                  <a:pt x="1533" y="180"/>
                </a:lnTo>
                <a:lnTo>
                  <a:pt x="1533" y="178"/>
                </a:lnTo>
                <a:lnTo>
                  <a:pt x="1535" y="178"/>
                </a:lnTo>
                <a:lnTo>
                  <a:pt x="1537" y="178"/>
                </a:lnTo>
                <a:lnTo>
                  <a:pt x="1538" y="178"/>
                </a:lnTo>
                <a:lnTo>
                  <a:pt x="1540" y="178"/>
                </a:lnTo>
                <a:lnTo>
                  <a:pt x="1542" y="178"/>
                </a:lnTo>
                <a:lnTo>
                  <a:pt x="1542" y="176"/>
                </a:lnTo>
                <a:lnTo>
                  <a:pt x="1543" y="176"/>
                </a:lnTo>
                <a:lnTo>
                  <a:pt x="1543" y="174"/>
                </a:lnTo>
                <a:lnTo>
                  <a:pt x="1542" y="173"/>
                </a:lnTo>
                <a:lnTo>
                  <a:pt x="1540" y="173"/>
                </a:lnTo>
                <a:lnTo>
                  <a:pt x="1540" y="171"/>
                </a:lnTo>
                <a:lnTo>
                  <a:pt x="1538" y="171"/>
                </a:lnTo>
                <a:lnTo>
                  <a:pt x="1537" y="171"/>
                </a:lnTo>
                <a:lnTo>
                  <a:pt x="1535" y="171"/>
                </a:lnTo>
                <a:lnTo>
                  <a:pt x="1535" y="173"/>
                </a:lnTo>
                <a:lnTo>
                  <a:pt x="1533" y="173"/>
                </a:lnTo>
                <a:lnTo>
                  <a:pt x="1531" y="173"/>
                </a:lnTo>
                <a:lnTo>
                  <a:pt x="1530" y="173"/>
                </a:lnTo>
                <a:lnTo>
                  <a:pt x="1533" y="171"/>
                </a:lnTo>
                <a:lnTo>
                  <a:pt x="1535" y="171"/>
                </a:lnTo>
                <a:lnTo>
                  <a:pt x="1535" y="169"/>
                </a:lnTo>
                <a:lnTo>
                  <a:pt x="1531" y="171"/>
                </a:lnTo>
                <a:lnTo>
                  <a:pt x="1530" y="171"/>
                </a:lnTo>
                <a:lnTo>
                  <a:pt x="1528" y="171"/>
                </a:lnTo>
                <a:lnTo>
                  <a:pt x="1526" y="173"/>
                </a:lnTo>
                <a:lnTo>
                  <a:pt x="1525" y="173"/>
                </a:lnTo>
                <a:lnTo>
                  <a:pt x="1523" y="173"/>
                </a:lnTo>
                <a:lnTo>
                  <a:pt x="1523" y="174"/>
                </a:lnTo>
                <a:lnTo>
                  <a:pt x="1521" y="174"/>
                </a:lnTo>
                <a:lnTo>
                  <a:pt x="1521" y="176"/>
                </a:lnTo>
                <a:lnTo>
                  <a:pt x="1519" y="176"/>
                </a:lnTo>
                <a:lnTo>
                  <a:pt x="1521" y="174"/>
                </a:lnTo>
                <a:lnTo>
                  <a:pt x="1521" y="173"/>
                </a:lnTo>
                <a:lnTo>
                  <a:pt x="1523" y="173"/>
                </a:lnTo>
                <a:lnTo>
                  <a:pt x="1525" y="171"/>
                </a:lnTo>
                <a:lnTo>
                  <a:pt x="1526" y="171"/>
                </a:lnTo>
                <a:lnTo>
                  <a:pt x="1528" y="171"/>
                </a:lnTo>
                <a:lnTo>
                  <a:pt x="1528" y="169"/>
                </a:lnTo>
                <a:lnTo>
                  <a:pt x="1530" y="169"/>
                </a:lnTo>
                <a:lnTo>
                  <a:pt x="1531" y="169"/>
                </a:lnTo>
                <a:lnTo>
                  <a:pt x="1531" y="168"/>
                </a:lnTo>
                <a:lnTo>
                  <a:pt x="1531" y="166"/>
                </a:lnTo>
                <a:lnTo>
                  <a:pt x="1530" y="166"/>
                </a:lnTo>
                <a:lnTo>
                  <a:pt x="1528" y="166"/>
                </a:lnTo>
                <a:lnTo>
                  <a:pt x="1526" y="166"/>
                </a:lnTo>
                <a:lnTo>
                  <a:pt x="1526" y="168"/>
                </a:lnTo>
                <a:lnTo>
                  <a:pt x="1525" y="168"/>
                </a:lnTo>
                <a:lnTo>
                  <a:pt x="1525" y="169"/>
                </a:lnTo>
                <a:lnTo>
                  <a:pt x="1521" y="169"/>
                </a:lnTo>
                <a:lnTo>
                  <a:pt x="1519" y="169"/>
                </a:lnTo>
                <a:lnTo>
                  <a:pt x="1521" y="168"/>
                </a:lnTo>
                <a:lnTo>
                  <a:pt x="1523" y="168"/>
                </a:lnTo>
                <a:lnTo>
                  <a:pt x="1525" y="168"/>
                </a:lnTo>
                <a:lnTo>
                  <a:pt x="1525" y="166"/>
                </a:lnTo>
                <a:lnTo>
                  <a:pt x="1526" y="164"/>
                </a:lnTo>
                <a:lnTo>
                  <a:pt x="1528" y="164"/>
                </a:lnTo>
                <a:lnTo>
                  <a:pt x="1530" y="164"/>
                </a:lnTo>
                <a:lnTo>
                  <a:pt x="1530" y="162"/>
                </a:lnTo>
                <a:lnTo>
                  <a:pt x="1530" y="161"/>
                </a:lnTo>
                <a:lnTo>
                  <a:pt x="1528" y="159"/>
                </a:lnTo>
                <a:lnTo>
                  <a:pt x="1526" y="159"/>
                </a:lnTo>
                <a:lnTo>
                  <a:pt x="1525" y="157"/>
                </a:lnTo>
                <a:lnTo>
                  <a:pt x="1523" y="157"/>
                </a:lnTo>
                <a:lnTo>
                  <a:pt x="1521" y="157"/>
                </a:lnTo>
                <a:lnTo>
                  <a:pt x="1521" y="159"/>
                </a:lnTo>
                <a:lnTo>
                  <a:pt x="1519" y="159"/>
                </a:lnTo>
                <a:lnTo>
                  <a:pt x="1519" y="161"/>
                </a:lnTo>
                <a:lnTo>
                  <a:pt x="1518" y="161"/>
                </a:lnTo>
                <a:lnTo>
                  <a:pt x="1518" y="159"/>
                </a:lnTo>
                <a:lnTo>
                  <a:pt x="1518" y="157"/>
                </a:lnTo>
                <a:lnTo>
                  <a:pt x="1516" y="157"/>
                </a:lnTo>
                <a:lnTo>
                  <a:pt x="1514" y="159"/>
                </a:lnTo>
                <a:lnTo>
                  <a:pt x="1514" y="161"/>
                </a:lnTo>
                <a:lnTo>
                  <a:pt x="1513" y="161"/>
                </a:lnTo>
                <a:lnTo>
                  <a:pt x="1513" y="162"/>
                </a:lnTo>
                <a:lnTo>
                  <a:pt x="1511" y="162"/>
                </a:lnTo>
                <a:lnTo>
                  <a:pt x="1511" y="161"/>
                </a:lnTo>
                <a:lnTo>
                  <a:pt x="1513" y="161"/>
                </a:lnTo>
                <a:lnTo>
                  <a:pt x="1513" y="159"/>
                </a:lnTo>
                <a:lnTo>
                  <a:pt x="1514" y="157"/>
                </a:lnTo>
                <a:lnTo>
                  <a:pt x="1513" y="157"/>
                </a:lnTo>
                <a:lnTo>
                  <a:pt x="1513" y="156"/>
                </a:lnTo>
                <a:lnTo>
                  <a:pt x="1511" y="156"/>
                </a:lnTo>
                <a:lnTo>
                  <a:pt x="1509" y="156"/>
                </a:lnTo>
                <a:lnTo>
                  <a:pt x="1508" y="156"/>
                </a:lnTo>
                <a:lnTo>
                  <a:pt x="1506" y="157"/>
                </a:lnTo>
                <a:lnTo>
                  <a:pt x="1506" y="156"/>
                </a:lnTo>
                <a:lnTo>
                  <a:pt x="1504" y="156"/>
                </a:lnTo>
                <a:lnTo>
                  <a:pt x="1504" y="156"/>
                </a:lnTo>
                <a:lnTo>
                  <a:pt x="1504" y="154"/>
                </a:lnTo>
                <a:lnTo>
                  <a:pt x="1506" y="156"/>
                </a:lnTo>
                <a:lnTo>
                  <a:pt x="1506" y="154"/>
                </a:lnTo>
                <a:lnTo>
                  <a:pt x="1508" y="154"/>
                </a:lnTo>
                <a:lnTo>
                  <a:pt x="1509" y="154"/>
                </a:lnTo>
                <a:lnTo>
                  <a:pt x="1511" y="154"/>
                </a:lnTo>
                <a:lnTo>
                  <a:pt x="1513" y="154"/>
                </a:lnTo>
                <a:lnTo>
                  <a:pt x="1513" y="152"/>
                </a:lnTo>
                <a:lnTo>
                  <a:pt x="1514" y="152"/>
                </a:lnTo>
                <a:lnTo>
                  <a:pt x="1514" y="150"/>
                </a:lnTo>
                <a:lnTo>
                  <a:pt x="1511" y="150"/>
                </a:lnTo>
                <a:lnTo>
                  <a:pt x="1509" y="150"/>
                </a:lnTo>
                <a:lnTo>
                  <a:pt x="1509" y="149"/>
                </a:lnTo>
                <a:lnTo>
                  <a:pt x="1511" y="149"/>
                </a:lnTo>
                <a:lnTo>
                  <a:pt x="1511" y="147"/>
                </a:lnTo>
                <a:lnTo>
                  <a:pt x="1511" y="145"/>
                </a:lnTo>
                <a:lnTo>
                  <a:pt x="1509" y="145"/>
                </a:lnTo>
                <a:lnTo>
                  <a:pt x="1509" y="144"/>
                </a:lnTo>
                <a:lnTo>
                  <a:pt x="1508" y="144"/>
                </a:lnTo>
                <a:lnTo>
                  <a:pt x="1506" y="144"/>
                </a:lnTo>
                <a:lnTo>
                  <a:pt x="1506" y="145"/>
                </a:lnTo>
                <a:lnTo>
                  <a:pt x="1504" y="145"/>
                </a:lnTo>
                <a:lnTo>
                  <a:pt x="1504" y="144"/>
                </a:lnTo>
                <a:lnTo>
                  <a:pt x="1504" y="142"/>
                </a:lnTo>
                <a:lnTo>
                  <a:pt x="1504" y="140"/>
                </a:lnTo>
                <a:lnTo>
                  <a:pt x="1502" y="140"/>
                </a:lnTo>
                <a:lnTo>
                  <a:pt x="1501" y="140"/>
                </a:lnTo>
                <a:lnTo>
                  <a:pt x="1497" y="140"/>
                </a:lnTo>
                <a:lnTo>
                  <a:pt x="1496" y="140"/>
                </a:lnTo>
                <a:lnTo>
                  <a:pt x="1494" y="140"/>
                </a:lnTo>
                <a:lnTo>
                  <a:pt x="1494" y="142"/>
                </a:lnTo>
                <a:lnTo>
                  <a:pt x="1492" y="142"/>
                </a:lnTo>
                <a:lnTo>
                  <a:pt x="1490" y="142"/>
                </a:lnTo>
                <a:lnTo>
                  <a:pt x="1489" y="142"/>
                </a:lnTo>
                <a:lnTo>
                  <a:pt x="1489" y="144"/>
                </a:lnTo>
                <a:lnTo>
                  <a:pt x="1487" y="144"/>
                </a:lnTo>
                <a:lnTo>
                  <a:pt x="1487" y="145"/>
                </a:lnTo>
                <a:lnTo>
                  <a:pt x="1489" y="145"/>
                </a:lnTo>
                <a:lnTo>
                  <a:pt x="1490" y="147"/>
                </a:lnTo>
                <a:lnTo>
                  <a:pt x="1492" y="147"/>
                </a:lnTo>
                <a:lnTo>
                  <a:pt x="1492" y="149"/>
                </a:lnTo>
                <a:lnTo>
                  <a:pt x="1490" y="147"/>
                </a:lnTo>
                <a:lnTo>
                  <a:pt x="1487" y="145"/>
                </a:lnTo>
                <a:lnTo>
                  <a:pt x="1485" y="145"/>
                </a:lnTo>
                <a:lnTo>
                  <a:pt x="1484" y="145"/>
                </a:lnTo>
                <a:lnTo>
                  <a:pt x="1484" y="147"/>
                </a:lnTo>
                <a:lnTo>
                  <a:pt x="1484" y="149"/>
                </a:lnTo>
                <a:lnTo>
                  <a:pt x="1485" y="149"/>
                </a:lnTo>
                <a:lnTo>
                  <a:pt x="1485" y="150"/>
                </a:lnTo>
                <a:lnTo>
                  <a:pt x="1484" y="150"/>
                </a:lnTo>
                <a:lnTo>
                  <a:pt x="1484" y="150"/>
                </a:lnTo>
                <a:lnTo>
                  <a:pt x="1484" y="149"/>
                </a:lnTo>
                <a:lnTo>
                  <a:pt x="1482" y="149"/>
                </a:lnTo>
                <a:lnTo>
                  <a:pt x="1480" y="150"/>
                </a:lnTo>
                <a:lnTo>
                  <a:pt x="1482" y="150"/>
                </a:lnTo>
                <a:lnTo>
                  <a:pt x="1480" y="150"/>
                </a:lnTo>
                <a:lnTo>
                  <a:pt x="1478" y="150"/>
                </a:lnTo>
                <a:lnTo>
                  <a:pt x="1480" y="149"/>
                </a:lnTo>
                <a:lnTo>
                  <a:pt x="1482" y="149"/>
                </a:lnTo>
                <a:lnTo>
                  <a:pt x="1482" y="147"/>
                </a:lnTo>
                <a:lnTo>
                  <a:pt x="1482" y="145"/>
                </a:lnTo>
                <a:lnTo>
                  <a:pt x="1480" y="145"/>
                </a:lnTo>
                <a:lnTo>
                  <a:pt x="1478" y="145"/>
                </a:lnTo>
                <a:lnTo>
                  <a:pt x="1478" y="147"/>
                </a:lnTo>
                <a:lnTo>
                  <a:pt x="1477" y="147"/>
                </a:lnTo>
                <a:lnTo>
                  <a:pt x="1478" y="145"/>
                </a:lnTo>
                <a:lnTo>
                  <a:pt x="1478" y="144"/>
                </a:lnTo>
                <a:lnTo>
                  <a:pt x="1477" y="144"/>
                </a:lnTo>
                <a:lnTo>
                  <a:pt x="1475" y="145"/>
                </a:lnTo>
                <a:lnTo>
                  <a:pt x="1475" y="147"/>
                </a:lnTo>
                <a:lnTo>
                  <a:pt x="1477" y="149"/>
                </a:lnTo>
                <a:lnTo>
                  <a:pt x="1475" y="149"/>
                </a:lnTo>
                <a:lnTo>
                  <a:pt x="1475" y="147"/>
                </a:lnTo>
                <a:lnTo>
                  <a:pt x="1473" y="147"/>
                </a:lnTo>
                <a:lnTo>
                  <a:pt x="1472" y="147"/>
                </a:lnTo>
                <a:lnTo>
                  <a:pt x="1470" y="147"/>
                </a:lnTo>
                <a:lnTo>
                  <a:pt x="1470" y="149"/>
                </a:lnTo>
                <a:lnTo>
                  <a:pt x="1468" y="149"/>
                </a:lnTo>
                <a:lnTo>
                  <a:pt x="1468" y="147"/>
                </a:lnTo>
                <a:lnTo>
                  <a:pt x="1468" y="145"/>
                </a:lnTo>
                <a:lnTo>
                  <a:pt x="1470" y="145"/>
                </a:lnTo>
                <a:lnTo>
                  <a:pt x="1472" y="145"/>
                </a:lnTo>
                <a:lnTo>
                  <a:pt x="1472" y="144"/>
                </a:lnTo>
                <a:lnTo>
                  <a:pt x="1470" y="144"/>
                </a:lnTo>
                <a:lnTo>
                  <a:pt x="1467" y="145"/>
                </a:lnTo>
                <a:lnTo>
                  <a:pt x="1467" y="144"/>
                </a:lnTo>
                <a:lnTo>
                  <a:pt x="1468" y="144"/>
                </a:lnTo>
                <a:lnTo>
                  <a:pt x="1470" y="144"/>
                </a:lnTo>
                <a:lnTo>
                  <a:pt x="1472" y="142"/>
                </a:lnTo>
                <a:lnTo>
                  <a:pt x="1473" y="142"/>
                </a:lnTo>
                <a:lnTo>
                  <a:pt x="1475" y="142"/>
                </a:lnTo>
                <a:lnTo>
                  <a:pt x="1475" y="140"/>
                </a:lnTo>
                <a:lnTo>
                  <a:pt x="1477" y="140"/>
                </a:lnTo>
                <a:lnTo>
                  <a:pt x="1478" y="140"/>
                </a:lnTo>
                <a:lnTo>
                  <a:pt x="1478" y="139"/>
                </a:lnTo>
                <a:lnTo>
                  <a:pt x="1478" y="137"/>
                </a:lnTo>
                <a:lnTo>
                  <a:pt x="1478" y="135"/>
                </a:lnTo>
                <a:lnTo>
                  <a:pt x="1480" y="135"/>
                </a:lnTo>
                <a:lnTo>
                  <a:pt x="1480" y="133"/>
                </a:lnTo>
                <a:lnTo>
                  <a:pt x="1478" y="132"/>
                </a:lnTo>
                <a:lnTo>
                  <a:pt x="1478" y="130"/>
                </a:lnTo>
                <a:lnTo>
                  <a:pt x="1480" y="128"/>
                </a:lnTo>
                <a:lnTo>
                  <a:pt x="1480" y="127"/>
                </a:lnTo>
                <a:lnTo>
                  <a:pt x="1480" y="125"/>
                </a:lnTo>
                <a:lnTo>
                  <a:pt x="1478" y="125"/>
                </a:lnTo>
                <a:lnTo>
                  <a:pt x="1477" y="125"/>
                </a:lnTo>
                <a:lnTo>
                  <a:pt x="1473" y="125"/>
                </a:lnTo>
                <a:lnTo>
                  <a:pt x="1472" y="123"/>
                </a:lnTo>
                <a:lnTo>
                  <a:pt x="1470" y="125"/>
                </a:lnTo>
                <a:lnTo>
                  <a:pt x="1468" y="125"/>
                </a:lnTo>
                <a:lnTo>
                  <a:pt x="1467" y="125"/>
                </a:lnTo>
                <a:lnTo>
                  <a:pt x="1465" y="125"/>
                </a:lnTo>
                <a:lnTo>
                  <a:pt x="1463" y="125"/>
                </a:lnTo>
                <a:lnTo>
                  <a:pt x="1461" y="127"/>
                </a:lnTo>
                <a:lnTo>
                  <a:pt x="1463" y="127"/>
                </a:lnTo>
                <a:lnTo>
                  <a:pt x="1463" y="128"/>
                </a:lnTo>
                <a:lnTo>
                  <a:pt x="1463" y="130"/>
                </a:lnTo>
                <a:lnTo>
                  <a:pt x="1461" y="130"/>
                </a:lnTo>
                <a:lnTo>
                  <a:pt x="1461" y="128"/>
                </a:lnTo>
                <a:lnTo>
                  <a:pt x="1463" y="128"/>
                </a:lnTo>
                <a:lnTo>
                  <a:pt x="1460" y="127"/>
                </a:lnTo>
                <a:lnTo>
                  <a:pt x="1456" y="128"/>
                </a:lnTo>
                <a:lnTo>
                  <a:pt x="1456" y="130"/>
                </a:lnTo>
                <a:lnTo>
                  <a:pt x="1455" y="130"/>
                </a:lnTo>
                <a:lnTo>
                  <a:pt x="1455" y="128"/>
                </a:lnTo>
                <a:lnTo>
                  <a:pt x="1451" y="128"/>
                </a:lnTo>
                <a:lnTo>
                  <a:pt x="1451" y="130"/>
                </a:lnTo>
                <a:lnTo>
                  <a:pt x="1453" y="132"/>
                </a:lnTo>
                <a:lnTo>
                  <a:pt x="1455" y="132"/>
                </a:lnTo>
                <a:lnTo>
                  <a:pt x="1456" y="133"/>
                </a:lnTo>
                <a:lnTo>
                  <a:pt x="1455" y="133"/>
                </a:lnTo>
                <a:lnTo>
                  <a:pt x="1453" y="132"/>
                </a:lnTo>
                <a:lnTo>
                  <a:pt x="1451" y="132"/>
                </a:lnTo>
                <a:lnTo>
                  <a:pt x="1449" y="132"/>
                </a:lnTo>
                <a:lnTo>
                  <a:pt x="1448" y="132"/>
                </a:lnTo>
                <a:lnTo>
                  <a:pt x="1446" y="132"/>
                </a:lnTo>
                <a:lnTo>
                  <a:pt x="1444" y="132"/>
                </a:lnTo>
                <a:lnTo>
                  <a:pt x="1448" y="133"/>
                </a:lnTo>
                <a:lnTo>
                  <a:pt x="1449" y="133"/>
                </a:lnTo>
                <a:lnTo>
                  <a:pt x="1449" y="135"/>
                </a:lnTo>
                <a:lnTo>
                  <a:pt x="1451" y="135"/>
                </a:lnTo>
                <a:lnTo>
                  <a:pt x="1451" y="137"/>
                </a:lnTo>
                <a:lnTo>
                  <a:pt x="1449" y="135"/>
                </a:lnTo>
                <a:lnTo>
                  <a:pt x="1448" y="135"/>
                </a:lnTo>
                <a:lnTo>
                  <a:pt x="1448" y="133"/>
                </a:lnTo>
                <a:lnTo>
                  <a:pt x="1446" y="133"/>
                </a:lnTo>
                <a:lnTo>
                  <a:pt x="1444" y="133"/>
                </a:lnTo>
                <a:lnTo>
                  <a:pt x="1443" y="133"/>
                </a:lnTo>
                <a:lnTo>
                  <a:pt x="1443" y="135"/>
                </a:lnTo>
                <a:lnTo>
                  <a:pt x="1441" y="135"/>
                </a:lnTo>
                <a:lnTo>
                  <a:pt x="1441" y="137"/>
                </a:lnTo>
                <a:lnTo>
                  <a:pt x="1439" y="137"/>
                </a:lnTo>
                <a:lnTo>
                  <a:pt x="1439" y="139"/>
                </a:lnTo>
                <a:lnTo>
                  <a:pt x="1439" y="140"/>
                </a:lnTo>
                <a:lnTo>
                  <a:pt x="1439" y="142"/>
                </a:lnTo>
                <a:lnTo>
                  <a:pt x="1441" y="142"/>
                </a:lnTo>
                <a:lnTo>
                  <a:pt x="1443" y="142"/>
                </a:lnTo>
                <a:lnTo>
                  <a:pt x="1444" y="140"/>
                </a:lnTo>
                <a:lnTo>
                  <a:pt x="1444" y="142"/>
                </a:lnTo>
                <a:lnTo>
                  <a:pt x="1443" y="142"/>
                </a:lnTo>
                <a:lnTo>
                  <a:pt x="1441" y="144"/>
                </a:lnTo>
                <a:lnTo>
                  <a:pt x="1439" y="144"/>
                </a:lnTo>
                <a:lnTo>
                  <a:pt x="1437" y="144"/>
                </a:lnTo>
                <a:lnTo>
                  <a:pt x="1436" y="144"/>
                </a:lnTo>
                <a:lnTo>
                  <a:pt x="1436" y="145"/>
                </a:lnTo>
                <a:lnTo>
                  <a:pt x="1434" y="145"/>
                </a:lnTo>
                <a:lnTo>
                  <a:pt x="1434" y="147"/>
                </a:lnTo>
                <a:lnTo>
                  <a:pt x="1432" y="145"/>
                </a:lnTo>
                <a:lnTo>
                  <a:pt x="1432" y="147"/>
                </a:lnTo>
                <a:lnTo>
                  <a:pt x="1431" y="147"/>
                </a:lnTo>
                <a:lnTo>
                  <a:pt x="1431" y="149"/>
                </a:lnTo>
                <a:lnTo>
                  <a:pt x="1432" y="149"/>
                </a:lnTo>
                <a:lnTo>
                  <a:pt x="1432" y="150"/>
                </a:lnTo>
                <a:lnTo>
                  <a:pt x="1431" y="150"/>
                </a:lnTo>
                <a:lnTo>
                  <a:pt x="1431" y="150"/>
                </a:lnTo>
                <a:lnTo>
                  <a:pt x="1434" y="150"/>
                </a:lnTo>
                <a:lnTo>
                  <a:pt x="1436" y="150"/>
                </a:lnTo>
                <a:lnTo>
                  <a:pt x="1436" y="152"/>
                </a:lnTo>
                <a:lnTo>
                  <a:pt x="1434" y="152"/>
                </a:lnTo>
                <a:lnTo>
                  <a:pt x="1434" y="154"/>
                </a:lnTo>
                <a:lnTo>
                  <a:pt x="1432" y="154"/>
                </a:lnTo>
                <a:lnTo>
                  <a:pt x="1431" y="156"/>
                </a:lnTo>
                <a:lnTo>
                  <a:pt x="1431" y="157"/>
                </a:lnTo>
                <a:lnTo>
                  <a:pt x="1429" y="157"/>
                </a:lnTo>
                <a:lnTo>
                  <a:pt x="1429" y="159"/>
                </a:lnTo>
                <a:lnTo>
                  <a:pt x="1427" y="159"/>
                </a:lnTo>
                <a:lnTo>
                  <a:pt x="1427" y="161"/>
                </a:lnTo>
                <a:lnTo>
                  <a:pt x="1425" y="161"/>
                </a:lnTo>
                <a:lnTo>
                  <a:pt x="1425" y="159"/>
                </a:lnTo>
                <a:lnTo>
                  <a:pt x="1427" y="159"/>
                </a:lnTo>
                <a:lnTo>
                  <a:pt x="1427" y="157"/>
                </a:lnTo>
                <a:lnTo>
                  <a:pt x="1425" y="157"/>
                </a:lnTo>
                <a:lnTo>
                  <a:pt x="1424" y="157"/>
                </a:lnTo>
                <a:lnTo>
                  <a:pt x="1424" y="156"/>
                </a:lnTo>
                <a:lnTo>
                  <a:pt x="1425" y="156"/>
                </a:lnTo>
                <a:lnTo>
                  <a:pt x="1427" y="156"/>
                </a:lnTo>
                <a:lnTo>
                  <a:pt x="1429" y="156"/>
                </a:lnTo>
                <a:lnTo>
                  <a:pt x="1431" y="156"/>
                </a:lnTo>
                <a:lnTo>
                  <a:pt x="1431" y="154"/>
                </a:lnTo>
                <a:lnTo>
                  <a:pt x="1429" y="154"/>
                </a:lnTo>
                <a:lnTo>
                  <a:pt x="1429" y="152"/>
                </a:lnTo>
                <a:lnTo>
                  <a:pt x="1427" y="152"/>
                </a:lnTo>
                <a:lnTo>
                  <a:pt x="1427" y="150"/>
                </a:lnTo>
                <a:lnTo>
                  <a:pt x="1427" y="150"/>
                </a:lnTo>
                <a:lnTo>
                  <a:pt x="1425" y="150"/>
                </a:lnTo>
                <a:lnTo>
                  <a:pt x="1425" y="149"/>
                </a:lnTo>
                <a:lnTo>
                  <a:pt x="1427" y="149"/>
                </a:lnTo>
                <a:lnTo>
                  <a:pt x="1427" y="147"/>
                </a:lnTo>
                <a:lnTo>
                  <a:pt x="1427" y="145"/>
                </a:lnTo>
                <a:lnTo>
                  <a:pt x="1429" y="144"/>
                </a:lnTo>
                <a:lnTo>
                  <a:pt x="1429" y="142"/>
                </a:lnTo>
                <a:lnTo>
                  <a:pt x="1431" y="142"/>
                </a:lnTo>
                <a:lnTo>
                  <a:pt x="1432" y="142"/>
                </a:lnTo>
                <a:lnTo>
                  <a:pt x="1432" y="140"/>
                </a:lnTo>
                <a:lnTo>
                  <a:pt x="1432" y="137"/>
                </a:lnTo>
                <a:lnTo>
                  <a:pt x="1432" y="135"/>
                </a:lnTo>
                <a:lnTo>
                  <a:pt x="1434" y="135"/>
                </a:lnTo>
                <a:lnTo>
                  <a:pt x="1436" y="133"/>
                </a:lnTo>
                <a:lnTo>
                  <a:pt x="1437" y="133"/>
                </a:lnTo>
                <a:lnTo>
                  <a:pt x="1439" y="132"/>
                </a:lnTo>
                <a:lnTo>
                  <a:pt x="1441" y="132"/>
                </a:lnTo>
                <a:lnTo>
                  <a:pt x="1441" y="130"/>
                </a:lnTo>
                <a:lnTo>
                  <a:pt x="1443" y="130"/>
                </a:lnTo>
                <a:lnTo>
                  <a:pt x="1444" y="128"/>
                </a:lnTo>
                <a:lnTo>
                  <a:pt x="1449" y="127"/>
                </a:lnTo>
                <a:lnTo>
                  <a:pt x="1451" y="125"/>
                </a:lnTo>
                <a:lnTo>
                  <a:pt x="1455" y="125"/>
                </a:lnTo>
                <a:lnTo>
                  <a:pt x="1456" y="123"/>
                </a:lnTo>
                <a:lnTo>
                  <a:pt x="1458" y="123"/>
                </a:lnTo>
                <a:lnTo>
                  <a:pt x="1458" y="121"/>
                </a:lnTo>
                <a:lnTo>
                  <a:pt x="1456" y="121"/>
                </a:lnTo>
                <a:lnTo>
                  <a:pt x="1453" y="121"/>
                </a:lnTo>
                <a:lnTo>
                  <a:pt x="1451" y="120"/>
                </a:lnTo>
                <a:lnTo>
                  <a:pt x="1449" y="120"/>
                </a:lnTo>
                <a:lnTo>
                  <a:pt x="1448" y="120"/>
                </a:lnTo>
                <a:lnTo>
                  <a:pt x="1446" y="120"/>
                </a:lnTo>
                <a:lnTo>
                  <a:pt x="1444" y="120"/>
                </a:lnTo>
                <a:lnTo>
                  <a:pt x="1443" y="121"/>
                </a:lnTo>
                <a:lnTo>
                  <a:pt x="1441" y="121"/>
                </a:lnTo>
                <a:lnTo>
                  <a:pt x="1439" y="121"/>
                </a:lnTo>
                <a:lnTo>
                  <a:pt x="1437" y="121"/>
                </a:lnTo>
                <a:lnTo>
                  <a:pt x="1436" y="121"/>
                </a:lnTo>
                <a:lnTo>
                  <a:pt x="1431" y="123"/>
                </a:lnTo>
                <a:lnTo>
                  <a:pt x="1431" y="125"/>
                </a:lnTo>
                <a:lnTo>
                  <a:pt x="1429" y="125"/>
                </a:lnTo>
                <a:lnTo>
                  <a:pt x="1427" y="125"/>
                </a:lnTo>
                <a:lnTo>
                  <a:pt x="1425" y="127"/>
                </a:lnTo>
                <a:lnTo>
                  <a:pt x="1424" y="127"/>
                </a:lnTo>
                <a:lnTo>
                  <a:pt x="1422" y="127"/>
                </a:lnTo>
                <a:lnTo>
                  <a:pt x="1422" y="128"/>
                </a:lnTo>
                <a:lnTo>
                  <a:pt x="1422" y="128"/>
                </a:lnTo>
                <a:lnTo>
                  <a:pt x="1422" y="130"/>
                </a:lnTo>
                <a:lnTo>
                  <a:pt x="1420" y="130"/>
                </a:lnTo>
                <a:lnTo>
                  <a:pt x="1419" y="130"/>
                </a:lnTo>
                <a:lnTo>
                  <a:pt x="1419" y="132"/>
                </a:lnTo>
                <a:lnTo>
                  <a:pt x="1417" y="132"/>
                </a:lnTo>
                <a:lnTo>
                  <a:pt x="1417" y="133"/>
                </a:lnTo>
                <a:lnTo>
                  <a:pt x="1415" y="133"/>
                </a:lnTo>
                <a:lnTo>
                  <a:pt x="1414" y="135"/>
                </a:lnTo>
                <a:lnTo>
                  <a:pt x="1414" y="137"/>
                </a:lnTo>
                <a:lnTo>
                  <a:pt x="1412" y="137"/>
                </a:lnTo>
                <a:lnTo>
                  <a:pt x="1410" y="137"/>
                </a:lnTo>
                <a:lnTo>
                  <a:pt x="1410" y="139"/>
                </a:lnTo>
                <a:lnTo>
                  <a:pt x="1408" y="139"/>
                </a:lnTo>
                <a:lnTo>
                  <a:pt x="1407" y="139"/>
                </a:lnTo>
                <a:lnTo>
                  <a:pt x="1407" y="140"/>
                </a:lnTo>
                <a:lnTo>
                  <a:pt x="1405" y="140"/>
                </a:lnTo>
                <a:lnTo>
                  <a:pt x="1405" y="142"/>
                </a:lnTo>
                <a:lnTo>
                  <a:pt x="1407" y="142"/>
                </a:lnTo>
                <a:lnTo>
                  <a:pt x="1407" y="144"/>
                </a:lnTo>
                <a:lnTo>
                  <a:pt x="1405" y="144"/>
                </a:lnTo>
                <a:lnTo>
                  <a:pt x="1403" y="144"/>
                </a:lnTo>
                <a:lnTo>
                  <a:pt x="1402" y="144"/>
                </a:lnTo>
                <a:lnTo>
                  <a:pt x="1402" y="145"/>
                </a:lnTo>
                <a:lnTo>
                  <a:pt x="1400" y="145"/>
                </a:lnTo>
                <a:lnTo>
                  <a:pt x="1400" y="147"/>
                </a:lnTo>
                <a:lnTo>
                  <a:pt x="1400" y="149"/>
                </a:lnTo>
                <a:lnTo>
                  <a:pt x="1398" y="149"/>
                </a:lnTo>
                <a:lnTo>
                  <a:pt x="1398" y="150"/>
                </a:lnTo>
                <a:lnTo>
                  <a:pt x="1396" y="150"/>
                </a:lnTo>
                <a:lnTo>
                  <a:pt x="1396" y="150"/>
                </a:lnTo>
                <a:lnTo>
                  <a:pt x="1395" y="150"/>
                </a:lnTo>
                <a:lnTo>
                  <a:pt x="1395" y="152"/>
                </a:lnTo>
                <a:lnTo>
                  <a:pt x="1398" y="154"/>
                </a:lnTo>
                <a:lnTo>
                  <a:pt x="1400" y="154"/>
                </a:lnTo>
                <a:lnTo>
                  <a:pt x="1403" y="154"/>
                </a:lnTo>
                <a:lnTo>
                  <a:pt x="1407" y="156"/>
                </a:lnTo>
                <a:lnTo>
                  <a:pt x="1408" y="154"/>
                </a:lnTo>
                <a:lnTo>
                  <a:pt x="1408" y="156"/>
                </a:lnTo>
                <a:lnTo>
                  <a:pt x="1408" y="157"/>
                </a:lnTo>
                <a:lnTo>
                  <a:pt x="1410" y="157"/>
                </a:lnTo>
                <a:lnTo>
                  <a:pt x="1412" y="159"/>
                </a:lnTo>
                <a:lnTo>
                  <a:pt x="1410" y="159"/>
                </a:lnTo>
                <a:lnTo>
                  <a:pt x="1408" y="159"/>
                </a:lnTo>
                <a:lnTo>
                  <a:pt x="1407" y="159"/>
                </a:lnTo>
                <a:lnTo>
                  <a:pt x="1405" y="159"/>
                </a:lnTo>
                <a:lnTo>
                  <a:pt x="1402" y="159"/>
                </a:lnTo>
                <a:lnTo>
                  <a:pt x="1402" y="157"/>
                </a:lnTo>
                <a:lnTo>
                  <a:pt x="1400" y="157"/>
                </a:lnTo>
                <a:lnTo>
                  <a:pt x="1398" y="157"/>
                </a:lnTo>
                <a:lnTo>
                  <a:pt x="1396" y="157"/>
                </a:lnTo>
                <a:lnTo>
                  <a:pt x="1395" y="156"/>
                </a:lnTo>
                <a:lnTo>
                  <a:pt x="1395" y="157"/>
                </a:lnTo>
                <a:lnTo>
                  <a:pt x="1395" y="159"/>
                </a:lnTo>
                <a:lnTo>
                  <a:pt x="1393" y="159"/>
                </a:lnTo>
                <a:lnTo>
                  <a:pt x="1393" y="161"/>
                </a:lnTo>
                <a:lnTo>
                  <a:pt x="1393" y="162"/>
                </a:lnTo>
                <a:lnTo>
                  <a:pt x="1393" y="164"/>
                </a:lnTo>
                <a:lnTo>
                  <a:pt x="1393" y="166"/>
                </a:lnTo>
                <a:lnTo>
                  <a:pt x="1395" y="166"/>
                </a:lnTo>
                <a:lnTo>
                  <a:pt x="1396" y="168"/>
                </a:lnTo>
                <a:lnTo>
                  <a:pt x="1396" y="169"/>
                </a:lnTo>
                <a:lnTo>
                  <a:pt x="1398" y="169"/>
                </a:lnTo>
                <a:lnTo>
                  <a:pt x="1400" y="169"/>
                </a:lnTo>
                <a:lnTo>
                  <a:pt x="1398" y="168"/>
                </a:lnTo>
                <a:lnTo>
                  <a:pt x="1400" y="168"/>
                </a:lnTo>
                <a:lnTo>
                  <a:pt x="1402" y="169"/>
                </a:lnTo>
                <a:lnTo>
                  <a:pt x="1403" y="169"/>
                </a:lnTo>
                <a:lnTo>
                  <a:pt x="1405" y="169"/>
                </a:lnTo>
                <a:lnTo>
                  <a:pt x="1407" y="169"/>
                </a:lnTo>
                <a:lnTo>
                  <a:pt x="1407" y="168"/>
                </a:lnTo>
                <a:lnTo>
                  <a:pt x="1405" y="168"/>
                </a:lnTo>
                <a:lnTo>
                  <a:pt x="1405" y="166"/>
                </a:lnTo>
                <a:lnTo>
                  <a:pt x="1407" y="166"/>
                </a:lnTo>
                <a:lnTo>
                  <a:pt x="1407" y="168"/>
                </a:lnTo>
                <a:lnTo>
                  <a:pt x="1408" y="168"/>
                </a:lnTo>
                <a:lnTo>
                  <a:pt x="1408" y="169"/>
                </a:lnTo>
                <a:lnTo>
                  <a:pt x="1407" y="169"/>
                </a:lnTo>
                <a:lnTo>
                  <a:pt x="1407" y="171"/>
                </a:lnTo>
                <a:lnTo>
                  <a:pt x="1407" y="173"/>
                </a:lnTo>
                <a:lnTo>
                  <a:pt x="1408" y="173"/>
                </a:lnTo>
                <a:lnTo>
                  <a:pt x="1410" y="174"/>
                </a:lnTo>
                <a:lnTo>
                  <a:pt x="1412" y="174"/>
                </a:lnTo>
                <a:lnTo>
                  <a:pt x="1414" y="174"/>
                </a:lnTo>
                <a:lnTo>
                  <a:pt x="1412" y="173"/>
                </a:lnTo>
                <a:lnTo>
                  <a:pt x="1414" y="173"/>
                </a:lnTo>
                <a:lnTo>
                  <a:pt x="1415" y="173"/>
                </a:lnTo>
                <a:lnTo>
                  <a:pt x="1417" y="173"/>
                </a:lnTo>
                <a:lnTo>
                  <a:pt x="1417" y="174"/>
                </a:lnTo>
                <a:lnTo>
                  <a:pt x="1419" y="174"/>
                </a:lnTo>
                <a:lnTo>
                  <a:pt x="1420" y="174"/>
                </a:lnTo>
                <a:lnTo>
                  <a:pt x="1422" y="174"/>
                </a:lnTo>
                <a:lnTo>
                  <a:pt x="1424" y="176"/>
                </a:lnTo>
                <a:lnTo>
                  <a:pt x="1425" y="176"/>
                </a:lnTo>
                <a:lnTo>
                  <a:pt x="1427" y="174"/>
                </a:lnTo>
                <a:lnTo>
                  <a:pt x="1429" y="174"/>
                </a:lnTo>
                <a:lnTo>
                  <a:pt x="1429" y="176"/>
                </a:lnTo>
                <a:lnTo>
                  <a:pt x="1431" y="176"/>
                </a:lnTo>
                <a:lnTo>
                  <a:pt x="1431" y="178"/>
                </a:lnTo>
                <a:lnTo>
                  <a:pt x="1432" y="178"/>
                </a:lnTo>
                <a:lnTo>
                  <a:pt x="1432" y="180"/>
                </a:lnTo>
                <a:moveTo>
                  <a:pt x="1439" y="251"/>
                </a:moveTo>
                <a:lnTo>
                  <a:pt x="1439" y="253"/>
                </a:lnTo>
                <a:lnTo>
                  <a:pt x="1437" y="253"/>
                </a:lnTo>
                <a:lnTo>
                  <a:pt x="1437" y="251"/>
                </a:lnTo>
                <a:lnTo>
                  <a:pt x="1437" y="250"/>
                </a:lnTo>
                <a:lnTo>
                  <a:pt x="1439" y="250"/>
                </a:lnTo>
                <a:lnTo>
                  <a:pt x="1439" y="251"/>
                </a:lnTo>
                <a:moveTo>
                  <a:pt x="1444" y="253"/>
                </a:moveTo>
                <a:lnTo>
                  <a:pt x="1444" y="251"/>
                </a:lnTo>
                <a:lnTo>
                  <a:pt x="1446" y="251"/>
                </a:lnTo>
                <a:lnTo>
                  <a:pt x="1444" y="253"/>
                </a:lnTo>
                <a:moveTo>
                  <a:pt x="1511" y="257"/>
                </a:moveTo>
                <a:lnTo>
                  <a:pt x="1513" y="258"/>
                </a:lnTo>
                <a:lnTo>
                  <a:pt x="1511" y="258"/>
                </a:lnTo>
                <a:lnTo>
                  <a:pt x="1511" y="257"/>
                </a:lnTo>
                <a:moveTo>
                  <a:pt x="1508" y="255"/>
                </a:moveTo>
                <a:lnTo>
                  <a:pt x="1509" y="255"/>
                </a:lnTo>
                <a:lnTo>
                  <a:pt x="1509" y="257"/>
                </a:lnTo>
                <a:lnTo>
                  <a:pt x="1508" y="257"/>
                </a:lnTo>
                <a:lnTo>
                  <a:pt x="1508" y="255"/>
                </a:lnTo>
                <a:moveTo>
                  <a:pt x="1550" y="241"/>
                </a:moveTo>
                <a:lnTo>
                  <a:pt x="1549" y="241"/>
                </a:lnTo>
                <a:lnTo>
                  <a:pt x="1550" y="239"/>
                </a:lnTo>
                <a:lnTo>
                  <a:pt x="1550" y="241"/>
                </a:lnTo>
                <a:moveTo>
                  <a:pt x="1550" y="226"/>
                </a:moveTo>
                <a:lnTo>
                  <a:pt x="1550" y="227"/>
                </a:lnTo>
                <a:lnTo>
                  <a:pt x="1549" y="227"/>
                </a:lnTo>
                <a:lnTo>
                  <a:pt x="1550" y="226"/>
                </a:lnTo>
                <a:moveTo>
                  <a:pt x="1549" y="231"/>
                </a:moveTo>
                <a:lnTo>
                  <a:pt x="1547" y="231"/>
                </a:lnTo>
                <a:lnTo>
                  <a:pt x="1549" y="229"/>
                </a:lnTo>
                <a:lnTo>
                  <a:pt x="1549" y="231"/>
                </a:lnTo>
                <a:moveTo>
                  <a:pt x="1540" y="234"/>
                </a:moveTo>
                <a:lnTo>
                  <a:pt x="1540" y="236"/>
                </a:lnTo>
                <a:lnTo>
                  <a:pt x="1538" y="236"/>
                </a:lnTo>
                <a:lnTo>
                  <a:pt x="1538" y="234"/>
                </a:lnTo>
                <a:lnTo>
                  <a:pt x="1540" y="234"/>
                </a:lnTo>
                <a:moveTo>
                  <a:pt x="1537" y="215"/>
                </a:moveTo>
                <a:lnTo>
                  <a:pt x="1538" y="215"/>
                </a:lnTo>
                <a:lnTo>
                  <a:pt x="1538" y="217"/>
                </a:lnTo>
                <a:lnTo>
                  <a:pt x="1537" y="217"/>
                </a:lnTo>
                <a:lnTo>
                  <a:pt x="1537" y="215"/>
                </a:lnTo>
                <a:moveTo>
                  <a:pt x="1533" y="238"/>
                </a:moveTo>
                <a:lnTo>
                  <a:pt x="1535" y="238"/>
                </a:lnTo>
                <a:lnTo>
                  <a:pt x="1535" y="236"/>
                </a:lnTo>
                <a:lnTo>
                  <a:pt x="1537" y="236"/>
                </a:lnTo>
                <a:lnTo>
                  <a:pt x="1535" y="238"/>
                </a:lnTo>
                <a:lnTo>
                  <a:pt x="1535" y="239"/>
                </a:lnTo>
                <a:lnTo>
                  <a:pt x="1533" y="239"/>
                </a:lnTo>
                <a:lnTo>
                  <a:pt x="1533" y="238"/>
                </a:lnTo>
                <a:moveTo>
                  <a:pt x="1526" y="236"/>
                </a:moveTo>
                <a:lnTo>
                  <a:pt x="1528" y="236"/>
                </a:lnTo>
                <a:lnTo>
                  <a:pt x="1528" y="238"/>
                </a:lnTo>
                <a:lnTo>
                  <a:pt x="1526" y="238"/>
                </a:lnTo>
                <a:lnTo>
                  <a:pt x="1526" y="236"/>
                </a:lnTo>
                <a:moveTo>
                  <a:pt x="1526" y="195"/>
                </a:moveTo>
                <a:lnTo>
                  <a:pt x="1526" y="193"/>
                </a:lnTo>
                <a:lnTo>
                  <a:pt x="1528" y="193"/>
                </a:lnTo>
                <a:lnTo>
                  <a:pt x="1526" y="195"/>
                </a:lnTo>
                <a:moveTo>
                  <a:pt x="1528" y="180"/>
                </a:moveTo>
                <a:lnTo>
                  <a:pt x="1530" y="180"/>
                </a:lnTo>
                <a:lnTo>
                  <a:pt x="1530" y="181"/>
                </a:lnTo>
                <a:lnTo>
                  <a:pt x="1528" y="181"/>
                </a:lnTo>
                <a:lnTo>
                  <a:pt x="1528" y="180"/>
                </a:lnTo>
                <a:moveTo>
                  <a:pt x="1528" y="185"/>
                </a:moveTo>
                <a:lnTo>
                  <a:pt x="1530" y="185"/>
                </a:lnTo>
                <a:lnTo>
                  <a:pt x="1528" y="186"/>
                </a:lnTo>
                <a:lnTo>
                  <a:pt x="1528" y="185"/>
                </a:lnTo>
                <a:moveTo>
                  <a:pt x="1528" y="190"/>
                </a:moveTo>
                <a:lnTo>
                  <a:pt x="1528" y="188"/>
                </a:lnTo>
                <a:lnTo>
                  <a:pt x="1530" y="188"/>
                </a:lnTo>
                <a:lnTo>
                  <a:pt x="1531" y="188"/>
                </a:lnTo>
                <a:lnTo>
                  <a:pt x="1530" y="190"/>
                </a:lnTo>
                <a:lnTo>
                  <a:pt x="1528" y="190"/>
                </a:lnTo>
                <a:lnTo>
                  <a:pt x="1526" y="190"/>
                </a:lnTo>
                <a:lnTo>
                  <a:pt x="1525" y="188"/>
                </a:lnTo>
                <a:lnTo>
                  <a:pt x="1528" y="190"/>
                </a:lnTo>
                <a:moveTo>
                  <a:pt x="1526" y="185"/>
                </a:moveTo>
                <a:lnTo>
                  <a:pt x="1525" y="186"/>
                </a:lnTo>
                <a:lnTo>
                  <a:pt x="1525" y="185"/>
                </a:lnTo>
                <a:lnTo>
                  <a:pt x="1526" y="185"/>
                </a:lnTo>
                <a:moveTo>
                  <a:pt x="1523" y="183"/>
                </a:moveTo>
                <a:lnTo>
                  <a:pt x="1525" y="183"/>
                </a:lnTo>
                <a:lnTo>
                  <a:pt x="1521" y="185"/>
                </a:lnTo>
                <a:lnTo>
                  <a:pt x="1523" y="183"/>
                </a:lnTo>
                <a:moveTo>
                  <a:pt x="1521" y="188"/>
                </a:moveTo>
                <a:lnTo>
                  <a:pt x="1523" y="188"/>
                </a:lnTo>
                <a:lnTo>
                  <a:pt x="1523" y="190"/>
                </a:lnTo>
                <a:lnTo>
                  <a:pt x="1521" y="190"/>
                </a:lnTo>
                <a:lnTo>
                  <a:pt x="1521" y="188"/>
                </a:lnTo>
                <a:moveTo>
                  <a:pt x="1521" y="197"/>
                </a:moveTo>
                <a:lnTo>
                  <a:pt x="1523" y="198"/>
                </a:lnTo>
                <a:lnTo>
                  <a:pt x="1521" y="198"/>
                </a:lnTo>
                <a:lnTo>
                  <a:pt x="1521" y="197"/>
                </a:lnTo>
                <a:moveTo>
                  <a:pt x="1514" y="181"/>
                </a:moveTo>
                <a:lnTo>
                  <a:pt x="1514" y="180"/>
                </a:lnTo>
                <a:lnTo>
                  <a:pt x="1516" y="180"/>
                </a:lnTo>
                <a:lnTo>
                  <a:pt x="1514" y="181"/>
                </a:lnTo>
                <a:moveTo>
                  <a:pt x="1519" y="174"/>
                </a:moveTo>
                <a:lnTo>
                  <a:pt x="1518" y="174"/>
                </a:lnTo>
                <a:lnTo>
                  <a:pt x="1518" y="176"/>
                </a:lnTo>
                <a:lnTo>
                  <a:pt x="1516" y="176"/>
                </a:lnTo>
                <a:lnTo>
                  <a:pt x="1516" y="174"/>
                </a:lnTo>
                <a:lnTo>
                  <a:pt x="1518" y="174"/>
                </a:lnTo>
                <a:lnTo>
                  <a:pt x="1519" y="173"/>
                </a:lnTo>
                <a:lnTo>
                  <a:pt x="1519" y="174"/>
                </a:lnTo>
                <a:moveTo>
                  <a:pt x="1516" y="168"/>
                </a:moveTo>
                <a:lnTo>
                  <a:pt x="1518" y="168"/>
                </a:lnTo>
                <a:lnTo>
                  <a:pt x="1519" y="166"/>
                </a:lnTo>
                <a:lnTo>
                  <a:pt x="1519" y="168"/>
                </a:lnTo>
                <a:lnTo>
                  <a:pt x="1518" y="168"/>
                </a:lnTo>
                <a:lnTo>
                  <a:pt x="1518" y="169"/>
                </a:lnTo>
                <a:lnTo>
                  <a:pt x="1516" y="168"/>
                </a:lnTo>
                <a:lnTo>
                  <a:pt x="1514" y="169"/>
                </a:lnTo>
                <a:lnTo>
                  <a:pt x="1516" y="169"/>
                </a:lnTo>
                <a:lnTo>
                  <a:pt x="1516" y="171"/>
                </a:lnTo>
                <a:lnTo>
                  <a:pt x="1514" y="171"/>
                </a:lnTo>
                <a:lnTo>
                  <a:pt x="1514" y="169"/>
                </a:lnTo>
                <a:lnTo>
                  <a:pt x="1513" y="169"/>
                </a:lnTo>
                <a:lnTo>
                  <a:pt x="1516" y="168"/>
                </a:lnTo>
                <a:moveTo>
                  <a:pt x="1506" y="150"/>
                </a:moveTo>
                <a:lnTo>
                  <a:pt x="1508" y="150"/>
                </a:lnTo>
                <a:lnTo>
                  <a:pt x="1508" y="150"/>
                </a:lnTo>
                <a:lnTo>
                  <a:pt x="1506" y="150"/>
                </a:lnTo>
                <a:lnTo>
                  <a:pt x="1506" y="150"/>
                </a:lnTo>
                <a:moveTo>
                  <a:pt x="1511" y="164"/>
                </a:moveTo>
                <a:lnTo>
                  <a:pt x="1511" y="166"/>
                </a:lnTo>
                <a:lnTo>
                  <a:pt x="1509" y="166"/>
                </a:lnTo>
                <a:lnTo>
                  <a:pt x="1511" y="164"/>
                </a:lnTo>
                <a:moveTo>
                  <a:pt x="1508" y="161"/>
                </a:moveTo>
                <a:lnTo>
                  <a:pt x="1509" y="159"/>
                </a:lnTo>
                <a:lnTo>
                  <a:pt x="1509" y="161"/>
                </a:lnTo>
                <a:lnTo>
                  <a:pt x="1508" y="161"/>
                </a:lnTo>
                <a:lnTo>
                  <a:pt x="1508" y="162"/>
                </a:lnTo>
                <a:lnTo>
                  <a:pt x="1506" y="162"/>
                </a:lnTo>
                <a:lnTo>
                  <a:pt x="1508" y="161"/>
                </a:lnTo>
                <a:moveTo>
                  <a:pt x="1504" y="159"/>
                </a:moveTo>
                <a:lnTo>
                  <a:pt x="1504" y="159"/>
                </a:lnTo>
                <a:lnTo>
                  <a:pt x="1504" y="161"/>
                </a:lnTo>
                <a:lnTo>
                  <a:pt x="1504" y="161"/>
                </a:lnTo>
                <a:lnTo>
                  <a:pt x="1504" y="159"/>
                </a:lnTo>
                <a:moveTo>
                  <a:pt x="1504" y="234"/>
                </a:moveTo>
                <a:lnTo>
                  <a:pt x="1504" y="234"/>
                </a:lnTo>
                <a:lnTo>
                  <a:pt x="1506" y="234"/>
                </a:lnTo>
                <a:lnTo>
                  <a:pt x="1506" y="236"/>
                </a:lnTo>
                <a:lnTo>
                  <a:pt x="1508" y="236"/>
                </a:lnTo>
                <a:lnTo>
                  <a:pt x="1508" y="238"/>
                </a:lnTo>
                <a:lnTo>
                  <a:pt x="1506" y="236"/>
                </a:lnTo>
                <a:lnTo>
                  <a:pt x="1504" y="236"/>
                </a:lnTo>
                <a:lnTo>
                  <a:pt x="1504" y="236"/>
                </a:lnTo>
                <a:lnTo>
                  <a:pt x="1502" y="236"/>
                </a:lnTo>
                <a:lnTo>
                  <a:pt x="1504" y="234"/>
                </a:lnTo>
                <a:moveTo>
                  <a:pt x="1502" y="161"/>
                </a:moveTo>
                <a:lnTo>
                  <a:pt x="1502" y="162"/>
                </a:lnTo>
                <a:lnTo>
                  <a:pt x="1501" y="162"/>
                </a:lnTo>
                <a:lnTo>
                  <a:pt x="1502" y="161"/>
                </a:lnTo>
                <a:moveTo>
                  <a:pt x="1499" y="150"/>
                </a:moveTo>
                <a:lnTo>
                  <a:pt x="1499" y="152"/>
                </a:lnTo>
                <a:lnTo>
                  <a:pt x="1497" y="152"/>
                </a:lnTo>
                <a:lnTo>
                  <a:pt x="1499" y="150"/>
                </a:lnTo>
                <a:moveTo>
                  <a:pt x="1473" y="183"/>
                </a:moveTo>
                <a:lnTo>
                  <a:pt x="1475" y="183"/>
                </a:lnTo>
                <a:lnTo>
                  <a:pt x="1475" y="185"/>
                </a:lnTo>
                <a:lnTo>
                  <a:pt x="1473" y="185"/>
                </a:lnTo>
                <a:lnTo>
                  <a:pt x="1473" y="183"/>
                </a:lnTo>
                <a:moveTo>
                  <a:pt x="1463" y="168"/>
                </a:moveTo>
                <a:lnTo>
                  <a:pt x="1465" y="168"/>
                </a:lnTo>
                <a:lnTo>
                  <a:pt x="1465" y="169"/>
                </a:lnTo>
                <a:lnTo>
                  <a:pt x="1463" y="169"/>
                </a:lnTo>
                <a:lnTo>
                  <a:pt x="1463" y="168"/>
                </a:lnTo>
                <a:moveTo>
                  <a:pt x="1412" y="168"/>
                </a:moveTo>
                <a:lnTo>
                  <a:pt x="1410" y="168"/>
                </a:lnTo>
                <a:lnTo>
                  <a:pt x="1412" y="166"/>
                </a:lnTo>
                <a:lnTo>
                  <a:pt x="1412" y="168"/>
                </a:lnTo>
                <a:moveTo>
                  <a:pt x="1419" y="159"/>
                </a:moveTo>
                <a:lnTo>
                  <a:pt x="1419" y="157"/>
                </a:lnTo>
                <a:lnTo>
                  <a:pt x="1420" y="157"/>
                </a:lnTo>
                <a:lnTo>
                  <a:pt x="1422" y="157"/>
                </a:lnTo>
                <a:lnTo>
                  <a:pt x="1419" y="159"/>
                </a:lnTo>
                <a:moveTo>
                  <a:pt x="1432" y="171"/>
                </a:moveTo>
                <a:lnTo>
                  <a:pt x="1434" y="173"/>
                </a:lnTo>
                <a:lnTo>
                  <a:pt x="1436" y="173"/>
                </a:lnTo>
                <a:lnTo>
                  <a:pt x="1436" y="174"/>
                </a:lnTo>
                <a:lnTo>
                  <a:pt x="1434" y="173"/>
                </a:lnTo>
                <a:lnTo>
                  <a:pt x="1432" y="173"/>
                </a:lnTo>
                <a:lnTo>
                  <a:pt x="1432" y="171"/>
                </a:lnTo>
                <a:moveTo>
                  <a:pt x="1444" y="255"/>
                </a:moveTo>
                <a:lnTo>
                  <a:pt x="1446" y="257"/>
                </a:lnTo>
                <a:lnTo>
                  <a:pt x="1444" y="257"/>
                </a:lnTo>
                <a:lnTo>
                  <a:pt x="1444" y="255"/>
                </a:lnTo>
                <a:moveTo>
                  <a:pt x="1542" y="212"/>
                </a:moveTo>
                <a:lnTo>
                  <a:pt x="1540" y="212"/>
                </a:lnTo>
                <a:lnTo>
                  <a:pt x="1540" y="210"/>
                </a:lnTo>
                <a:lnTo>
                  <a:pt x="1542" y="210"/>
                </a:lnTo>
                <a:lnTo>
                  <a:pt x="1542" y="212"/>
                </a:lnTo>
                <a:moveTo>
                  <a:pt x="1516" y="156"/>
                </a:moveTo>
                <a:lnTo>
                  <a:pt x="1514" y="156"/>
                </a:lnTo>
                <a:lnTo>
                  <a:pt x="1516" y="154"/>
                </a:lnTo>
                <a:lnTo>
                  <a:pt x="1516" y="156"/>
                </a:lnTo>
                <a:moveTo>
                  <a:pt x="1519" y="260"/>
                </a:moveTo>
                <a:lnTo>
                  <a:pt x="1518" y="260"/>
                </a:lnTo>
                <a:lnTo>
                  <a:pt x="1518" y="258"/>
                </a:lnTo>
                <a:lnTo>
                  <a:pt x="1519" y="258"/>
                </a:lnTo>
                <a:lnTo>
                  <a:pt x="1519" y="260"/>
                </a:lnTo>
                <a:moveTo>
                  <a:pt x="1521" y="234"/>
                </a:moveTo>
                <a:lnTo>
                  <a:pt x="1521" y="234"/>
                </a:lnTo>
                <a:lnTo>
                  <a:pt x="1519" y="234"/>
                </a:lnTo>
                <a:lnTo>
                  <a:pt x="1521" y="234"/>
                </a:lnTo>
                <a:moveTo>
                  <a:pt x="1472" y="144"/>
                </a:moveTo>
                <a:lnTo>
                  <a:pt x="1473" y="142"/>
                </a:lnTo>
                <a:lnTo>
                  <a:pt x="1473" y="144"/>
                </a:lnTo>
                <a:lnTo>
                  <a:pt x="1472" y="144"/>
                </a:lnTo>
                <a:moveTo>
                  <a:pt x="1513" y="156"/>
                </a:moveTo>
                <a:lnTo>
                  <a:pt x="1513" y="154"/>
                </a:lnTo>
                <a:lnTo>
                  <a:pt x="1514" y="154"/>
                </a:lnTo>
                <a:lnTo>
                  <a:pt x="1514" y="156"/>
                </a:lnTo>
                <a:lnTo>
                  <a:pt x="1513" y="156"/>
                </a:lnTo>
                <a:moveTo>
                  <a:pt x="1545" y="214"/>
                </a:moveTo>
                <a:lnTo>
                  <a:pt x="1545" y="214"/>
                </a:lnTo>
                <a:lnTo>
                  <a:pt x="1545" y="212"/>
                </a:lnTo>
                <a:lnTo>
                  <a:pt x="1545" y="212"/>
                </a:lnTo>
                <a:lnTo>
                  <a:pt x="1545" y="214"/>
                </a:lnTo>
                <a:moveTo>
                  <a:pt x="1501" y="284"/>
                </a:moveTo>
                <a:lnTo>
                  <a:pt x="1502" y="282"/>
                </a:lnTo>
                <a:lnTo>
                  <a:pt x="1502" y="284"/>
                </a:lnTo>
                <a:lnTo>
                  <a:pt x="1501" y="284"/>
                </a:lnTo>
                <a:moveTo>
                  <a:pt x="1656" y="150"/>
                </a:moveTo>
                <a:lnTo>
                  <a:pt x="1655" y="150"/>
                </a:lnTo>
                <a:lnTo>
                  <a:pt x="1655" y="150"/>
                </a:lnTo>
                <a:lnTo>
                  <a:pt x="1653" y="150"/>
                </a:lnTo>
                <a:lnTo>
                  <a:pt x="1651" y="150"/>
                </a:lnTo>
                <a:lnTo>
                  <a:pt x="1651" y="149"/>
                </a:lnTo>
                <a:lnTo>
                  <a:pt x="1653" y="149"/>
                </a:lnTo>
                <a:lnTo>
                  <a:pt x="1655" y="149"/>
                </a:lnTo>
                <a:lnTo>
                  <a:pt x="1656" y="149"/>
                </a:lnTo>
                <a:lnTo>
                  <a:pt x="1658" y="149"/>
                </a:lnTo>
                <a:lnTo>
                  <a:pt x="1658" y="150"/>
                </a:lnTo>
                <a:lnTo>
                  <a:pt x="1656" y="150"/>
                </a:lnTo>
                <a:moveTo>
                  <a:pt x="2448" y="161"/>
                </a:moveTo>
                <a:lnTo>
                  <a:pt x="2448" y="162"/>
                </a:lnTo>
                <a:lnTo>
                  <a:pt x="2449" y="162"/>
                </a:lnTo>
                <a:lnTo>
                  <a:pt x="2449" y="164"/>
                </a:lnTo>
                <a:lnTo>
                  <a:pt x="2449" y="166"/>
                </a:lnTo>
                <a:lnTo>
                  <a:pt x="2451" y="168"/>
                </a:lnTo>
                <a:lnTo>
                  <a:pt x="2453" y="168"/>
                </a:lnTo>
                <a:lnTo>
                  <a:pt x="2454" y="168"/>
                </a:lnTo>
                <a:lnTo>
                  <a:pt x="2454" y="166"/>
                </a:lnTo>
                <a:lnTo>
                  <a:pt x="2456" y="166"/>
                </a:lnTo>
                <a:lnTo>
                  <a:pt x="2458" y="166"/>
                </a:lnTo>
                <a:lnTo>
                  <a:pt x="2458" y="168"/>
                </a:lnTo>
                <a:lnTo>
                  <a:pt x="2460" y="168"/>
                </a:lnTo>
                <a:lnTo>
                  <a:pt x="2461" y="168"/>
                </a:lnTo>
                <a:lnTo>
                  <a:pt x="2463" y="168"/>
                </a:lnTo>
                <a:lnTo>
                  <a:pt x="2463" y="166"/>
                </a:lnTo>
                <a:lnTo>
                  <a:pt x="2465" y="166"/>
                </a:lnTo>
                <a:lnTo>
                  <a:pt x="2465" y="168"/>
                </a:lnTo>
                <a:lnTo>
                  <a:pt x="2463" y="168"/>
                </a:lnTo>
                <a:lnTo>
                  <a:pt x="2465" y="169"/>
                </a:lnTo>
                <a:lnTo>
                  <a:pt x="2466" y="169"/>
                </a:lnTo>
                <a:lnTo>
                  <a:pt x="2466" y="168"/>
                </a:lnTo>
                <a:lnTo>
                  <a:pt x="2468" y="168"/>
                </a:lnTo>
                <a:lnTo>
                  <a:pt x="2468" y="169"/>
                </a:lnTo>
                <a:lnTo>
                  <a:pt x="2466" y="171"/>
                </a:lnTo>
                <a:lnTo>
                  <a:pt x="2468" y="171"/>
                </a:lnTo>
                <a:lnTo>
                  <a:pt x="2470" y="171"/>
                </a:lnTo>
                <a:lnTo>
                  <a:pt x="2471" y="171"/>
                </a:lnTo>
                <a:lnTo>
                  <a:pt x="2473" y="173"/>
                </a:lnTo>
                <a:lnTo>
                  <a:pt x="2471" y="173"/>
                </a:lnTo>
                <a:lnTo>
                  <a:pt x="2470" y="173"/>
                </a:lnTo>
                <a:lnTo>
                  <a:pt x="2470" y="174"/>
                </a:lnTo>
                <a:lnTo>
                  <a:pt x="2471" y="174"/>
                </a:lnTo>
                <a:lnTo>
                  <a:pt x="2471" y="176"/>
                </a:lnTo>
                <a:lnTo>
                  <a:pt x="2470" y="176"/>
                </a:lnTo>
                <a:lnTo>
                  <a:pt x="2471" y="178"/>
                </a:lnTo>
                <a:lnTo>
                  <a:pt x="2473" y="178"/>
                </a:lnTo>
                <a:lnTo>
                  <a:pt x="2473" y="176"/>
                </a:lnTo>
                <a:lnTo>
                  <a:pt x="2475" y="178"/>
                </a:lnTo>
                <a:lnTo>
                  <a:pt x="2477" y="178"/>
                </a:lnTo>
                <a:lnTo>
                  <a:pt x="2478" y="178"/>
                </a:lnTo>
                <a:lnTo>
                  <a:pt x="2480" y="178"/>
                </a:lnTo>
                <a:lnTo>
                  <a:pt x="2480" y="180"/>
                </a:lnTo>
                <a:lnTo>
                  <a:pt x="2482" y="180"/>
                </a:lnTo>
                <a:lnTo>
                  <a:pt x="2483" y="180"/>
                </a:lnTo>
                <a:lnTo>
                  <a:pt x="2485" y="180"/>
                </a:lnTo>
                <a:lnTo>
                  <a:pt x="2485" y="178"/>
                </a:lnTo>
                <a:lnTo>
                  <a:pt x="2487" y="178"/>
                </a:lnTo>
                <a:lnTo>
                  <a:pt x="2489" y="178"/>
                </a:lnTo>
                <a:lnTo>
                  <a:pt x="2490" y="178"/>
                </a:lnTo>
                <a:lnTo>
                  <a:pt x="2490" y="180"/>
                </a:lnTo>
                <a:lnTo>
                  <a:pt x="2490" y="180"/>
                </a:lnTo>
                <a:lnTo>
                  <a:pt x="2490" y="178"/>
                </a:lnTo>
                <a:lnTo>
                  <a:pt x="2492" y="180"/>
                </a:lnTo>
                <a:lnTo>
                  <a:pt x="2494" y="180"/>
                </a:lnTo>
                <a:lnTo>
                  <a:pt x="2494" y="178"/>
                </a:lnTo>
                <a:lnTo>
                  <a:pt x="2492" y="178"/>
                </a:lnTo>
                <a:lnTo>
                  <a:pt x="2492" y="176"/>
                </a:lnTo>
                <a:lnTo>
                  <a:pt x="2494" y="176"/>
                </a:lnTo>
                <a:lnTo>
                  <a:pt x="2494" y="178"/>
                </a:lnTo>
                <a:lnTo>
                  <a:pt x="2495" y="178"/>
                </a:lnTo>
                <a:lnTo>
                  <a:pt x="2497" y="180"/>
                </a:lnTo>
                <a:lnTo>
                  <a:pt x="2499" y="180"/>
                </a:lnTo>
                <a:lnTo>
                  <a:pt x="2499" y="178"/>
                </a:lnTo>
                <a:lnTo>
                  <a:pt x="2501" y="178"/>
                </a:lnTo>
                <a:lnTo>
                  <a:pt x="2501" y="176"/>
                </a:lnTo>
                <a:lnTo>
                  <a:pt x="2499" y="176"/>
                </a:lnTo>
                <a:lnTo>
                  <a:pt x="2497" y="176"/>
                </a:lnTo>
                <a:lnTo>
                  <a:pt x="2497" y="174"/>
                </a:lnTo>
                <a:lnTo>
                  <a:pt x="2495" y="174"/>
                </a:lnTo>
                <a:lnTo>
                  <a:pt x="2494" y="174"/>
                </a:lnTo>
                <a:lnTo>
                  <a:pt x="2494" y="173"/>
                </a:lnTo>
                <a:lnTo>
                  <a:pt x="2492" y="173"/>
                </a:lnTo>
                <a:lnTo>
                  <a:pt x="2490" y="173"/>
                </a:lnTo>
                <a:lnTo>
                  <a:pt x="2490" y="171"/>
                </a:lnTo>
                <a:lnTo>
                  <a:pt x="2487" y="169"/>
                </a:lnTo>
                <a:lnTo>
                  <a:pt x="2485" y="168"/>
                </a:lnTo>
                <a:lnTo>
                  <a:pt x="2483" y="166"/>
                </a:lnTo>
                <a:lnTo>
                  <a:pt x="2482" y="166"/>
                </a:lnTo>
                <a:lnTo>
                  <a:pt x="2482" y="164"/>
                </a:lnTo>
                <a:lnTo>
                  <a:pt x="2480" y="164"/>
                </a:lnTo>
                <a:lnTo>
                  <a:pt x="2480" y="162"/>
                </a:lnTo>
                <a:lnTo>
                  <a:pt x="2478" y="162"/>
                </a:lnTo>
                <a:lnTo>
                  <a:pt x="2478" y="161"/>
                </a:lnTo>
                <a:lnTo>
                  <a:pt x="2477" y="161"/>
                </a:lnTo>
                <a:lnTo>
                  <a:pt x="2475" y="161"/>
                </a:lnTo>
                <a:lnTo>
                  <a:pt x="2475" y="159"/>
                </a:lnTo>
                <a:lnTo>
                  <a:pt x="2477" y="159"/>
                </a:lnTo>
                <a:lnTo>
                  <a:pt x="2477" y="157"/>
                </a:lnTo>
                <a:lnTo>
                  <a:pt x="2475" y="157"/>
                </a:lnTo>
                <a:lnTo>
                  <a:pt x="2475" y="156"/>
                </a:lnTo>
                <a:lnTo>
                  <a:pt x="2473" y="154"/>
                </a:lnTo>
                <a:lnTo>
                  <a:pt x="2473" y="152"/>
                </a:lnTo>
                <a:lnTo>
                  <a:pt x="2473" y="150"/>
                </a:lnTo>
                <a:lnTo>
                  <a:pt x="2473" y="150"/>
                </a:lnTo>
                <a:lnTo>
                  <a:pt x="2475" y="150"/>
                </a:lnTo>
                <a:lnTo>
                  <a:pt x="2473" y="149"/>
                </a:lnTo>
                <a:lnTo>
                  <a:pt x="2475" y="149"/>
                </a:lnTo>
                <a:lnTo>
                  <a:pt x="2477" y="149"/>
                </a:lnTo>
                <a:lnTo>
                  <a:pt x="2477" y="147"/>
                </a:lnTo>
                <a:lnTo>
                  <a:pt x="2475" y="147"/>
                </a:lnTo>
                <a:lnTo>
                  <a:pt x="2475" y="145"/>
                </a:lnTo>
                <a:lnTo>
                  <a:pt x="2477" y="145"/>
                </a:lnTo>
                <a:lnTo>
                  <a:pt x="2475" y="144"/>
                </a:lnTo>
                <a:lnTo>
                  <a:pt x="2473" y="145"/>
                </a:lnTo>
                <a:lnTo>
                  <a:pt x="2473" y="147"/>
                </a:lnTo>
                <a:lnTo>
                  <a:pt x="2471" y="147"/>
                </a:lnTo>
                <a:lnTo>
                  <a:pt x="2470" y="147"/>
                </a:lnTo>
                <a:lnTo>
                  <a:pt x="2470" y="145"/>
                </a:lnTo>
                <a:lnTo>
                  <a:pt x="2471" y="145"/>
                </a:lnTo>
                <a:lnTo>
                  <a:pt x="2473" y="144"/>
                </a:lnTo>
                <a:lnTo>
                  <a:pt x="2475" y="144"/>
                </a:lnTo>
                <a:lnTo>
                  <a:pt x="2477" y="144"/>
                </a:lnTo>
                <a:lnTo>
                  <a:pt x="2475" y="142"/>
                </a:lnTo>
                <a:lnTo>
                  <a:pt x="2477" y="142"/>
                </a:lnTo>
                <a:lnTo>
                  <a:pt x="2477" y="140"/>
                </a:lnTo>
                <a:lnTo>
                  <a:pt x="2478" y="139"/>
                </a:lnTo>
                <a:lnTo>
                  <a:pt x="2478" y="137"/>
                </a:lnTo>
                <a:lnTo>
                  <a:pt x="2480" y="137"/>
                </a:lnTo>
                <a:lnTo>
                  <a:pt x="2480" y="135"/>
                </a:lnTo>
                <a:lnTo>
                  <a:pt x="2478" y="135"/>
                </a:lnTo>
                <a:lnTo>
                  <a:pt x="2478" y="133"/>
                </a:lnTo>
                <a:lnTo>
                  <a:pt x="2480" y="135"/>
                </a:lnTo>
                <a:lnTo>
                  <a:pt x="2480" y="133"/>
                </a:lnTo>
                <a:lnTo>
                  <a:pt x="2480" y="132"/>
                </a:lnTo>
                <a:lnTo>
                  <a:pt x="2477" y="130"/>
                </a:lnTo>
                <a:lnTo>
                  <a:pt x="2475" y="130"/>
                </a:lnTo>
                <a:lnTo>
                  <a:pt x="2475" y="128"/>
                </a:lnTo>
                <a:lnTo>
                  <a:pt x="2477" y="128"/>
                </a:lnTo>
                <a:lnTo>
                  <a:pt x="2477" y="130"/>
                </a:lnTo>
                <a:lnTo>
                  <a:pt x="2478" y="130"/>
                </a:lnTo>
                <a:lnTo>
                  <a:pt x="2480" y="130"/>
                </a:lnTo>
                <a:lnTo>
                  <a:pt x="2480" y="128"/>
                </a:lnTo>
                <a:lnTo>
                  <a:pt x="2480" y="127"/>
                </a:lnTo>
                <a:lnTo>
                  <a:pt x="2482" y="128"/>
                </a:lnTo>
                <a:lnTo>
                  <a:pt x="2482" y="127"/>
                </a:lnTo>
                <a:lnTo>
                  <a:pt x="2482" y="125"/>
                </a:lnTo>
                <a:lnTo>
                  <a:pt x="2480" y="125"/>
                </a:lnTo>
                <a:lnTo>
                  <a:pt x="2480" y="123"/>
                </a:lnTo>
                <a:lnTo>
                  <a:pt x="2478" y="123"/>
                </a:lnTo>
                <a:lnTo>
                  <a:pt x="2477" y="123"/>
                </a:lnTo>
                <a:lnTo>
                  <a:pt x="2477" y="121"/>
                </a:lnTo>
                <a:lnTo>
                  <a:pt x="2478" y="121"/>
                </a:lnTo>
                <a:lnTo>
                  <a:pt x="2480" y="123"/>
                </a:lnTo>
                <a:lnTo>
                  <a:pt x="2482" y="123"/>
                </a:lnTo>
                <a:lnTo>
                  <a:pt x="2483" y="123"/>
                </a:lnTo>
                <a:lnTo>
                  <a:pt x="2483" y="121"/>
                </a:lnTo>
                <a:lnTo>
                  <a:pt x="2482" y="120"/>
                </a:lnTo>
                <a:lnTo>
                  <a:pt x="2483" y="120"/>
                </a:lnTo>
                <a:lnTo>
                  <a:pt x="2485" y="120"/>
                </a:lnTo>
                <a:lnTo>
                  <a:pt x="2487" y="118"/>
                </a:lnTo>
                <a:lnTo>
                  <a:pt x="2487" y="120"/>
                </a:lnTo>
                <a:lnTo>
                  <a:pt x="2490" y="118"/>
                </a:lnTo>
                <a:lnTo>
                  <a:pt x="2489" y="118"/>
                </a:lnTo>
                <a:lnTo>
                  <a:pt x="2489" y="116"/>
                </a:lnTo>
                <a:lnTo>
                  <a:pt x="2490" y="116"/>
                </a:lnTo>
                <a:lnTo>
                  <a:pt x="2490" y="116"/>
                </a:lnTo>
                <a:lnTo>
                  <a:pt x="2490" y="115"/>
                </a:lnTo>
                <a:lnTo>
                  <a:pt x="2490" y="113"/>
                </a:lnTo>
                <a:lnTo>
                  <a:pt x="2490" y="111"/>
                </a:lnTo>
                <a:lnTo>
                  <a:pt x="2490" y="109"/>
                </a:lnTo>
                <a:lnTo>
                  <a:pt x="2492" y="109"/>
                </a:lnTo>
                <a:lnTo>
                  <a:pt x="2492" y="111"/>
                </a:lnTo>
                <a:lnTo>
                  <a:pt x="2494" y="111"/>
                </a:lnTo>
                <a:lnTo>
                  <a:pt x="2494" y="109"/>
                </a:lnTo>
                <a:lnTo>
                  <a:pt x="2494" y="109"/>
                </a:lnTo>
                <a:lnTo>
                  <a:pt x="2495" y="109"/>
                </a:lnTo>
                <a:lnTo>
                  <a:pt x="2497" y="108"/>
                </a:lnTo>
                <a:lnTo>
                  <a:pt x="2499" y="108"/>
                </a:lnTo>
                <a:lnTo>
                  <a:pt x="2501" y="108"/>
                </a:lnTo>
                <a:lnTo>
                  <a:pt x="2502" y="108"/>
                </a:lnTo>
                <a:lnTo>
                  <a:pt x="2502" y="106"/>
                </a:lnTo>
                <a:lnTo>
                  <a:pt x="2502" y="104"/>
                </a:lnTo>
                <a:lnTo>
                  <a:pt x="2504" y="104"/>
                </a:lnTo>
                <a:lnTo>
                  <a:pt x="2504" y="106"/>
                </a:lnTo>
                <a:lnTo>
                  <a:pt x="2506" y="106"/>
                </a:lnTo>
                <a:lnTo>
                  <a:pt x="2506" y="104"/>
                </a:lnTo>
                <a:lnTo>
                  <a:pt x="2507" y="104"/>
                </a:lnTo>
                <a:lnTo>
                  <a:pt x="2509" y="104"/>
                </a:lnTo>
                <a:lnTo>
                  <a:pt x="2511" y="103"/>
                </a:lnTo>
                <a:lnTo>
                  <a:pt x="2512" y="103"/>
                </a:lnTo>
                <a:lnTo>
                  <a:pt x="2516" y="101"/>
                </a:lnTo>
                <a:lnTo>
                  <a:pt x="2519" y="101"/>
                </a:lnTo>
                <a:lnTo>
                  <a:pt x="2519" y="99"/>
                </a:lnTo>
                <a:lnTo>
                  <a:pt x="2521" y="99"/>
                </a:lnTo>
                <a:lnTo>
                  <a:pt x="2523" y="99"/>
                </a:lnTo>
                <a:lnTo>
                  <a:pt x="2524" y="97"/>
                </a:lnTo>
                <a:lnTo>
                  <a:pt x="2526" y="97"/>
                </a:lnTo>
                <a:lnTo>
                  <a:pt x="2528" y="96"/>
                </a:lnTo>
                <a:lnTo>
                  <a:pt x="2530" y="96"/>
                </a:lnTo>
                <a:lnTo>
                  <a:pt x="2530" y="94"/>
                </a:lnTo>
                <a:lnTo>
                  <a:pt x="2530" y="92"/>
                </a:lnTo>
                <a:lnTo>
                  <a:pt x="2531" y="92"/>
                </a:lnTo>
                <a:lnTo>
                  <a:pt x="2531" y="91"/>
                </a:lnTo>
                <a:lnTo>
                  <a:pt x="2530" y="91"/>
                </a:lnTo>
                <a:lnTo>
                  <a:pt x="2530" y="89"/>
                </a:lnTo>
                <a:lnTo>
                  <a:pt x="2530" y="87"/>
                </a:lnTo>
                <a:lnTo>
                  <a:pt x="2528" y="87"/>
                </a:lnTo>
                <a:lnTo>
                  <a:pt x="2526" y="87"/>
                </a:lnTo>
                <a:lnTo>
                  <a:pt x="2526" y="85"/>
                </a:lnTo>
                <a:lnTo>
                  <a:pt x="2524" y="85"/>
                </a:lnTo>
                <a:lnTo>
                  <a:pt x="2523" y="85"/>
                </a:lnTo>
                <a:lnTo>
                  <a:pt x="2521" y="85"/>
                </a:lnTo>
                <a:lnTo>
                  <a:pt x="2518" y="85"/>
                </a:lnTo>
                <a:lnTo>
                  <a:pt x="2516" y="85"/>
                </a:lnTo>
                <a:lnTo>
                  <a:pt x="2514" y="85"/>
                </a:lnTo>
                <a:lnTo>
                  <a:pt x="2514" y="87"/>
                </a:lnTo>
                <a:lnTo>
                  <a:pt x="2512" y="87"/>
                </a:lnTo>
                <a:lnTo>
                  <a:pt x="2511" y="87"/>
                </a:lnTo>
                <a:lnTo>
                  <a:pt x="2511" y="89"/>
                </a:lnTo>
                <a:lnTo>
                  <a:pt x="2509" y="89"/>
                </a:lnTo>
                <a:lnTo>
                  <a:pt x="2509" y="91"/>
                </a:lnTo>
                <a:lnTo>
                  <a:pt x="2511" y="91"/>
                </a:lnTo>
                <a:lnTo>
                  <a:pt x="2511" y="92"/>
                </a:lnTo>
                <a:lnTo>
                  <a:pt x="2509" y="92"/>
                </a:lnTo>
                <a:lnTo>
                  <a:pt x="2507" y="92"/>
                </a:lnTo>
                <a:lnTo>
                  <a:pt x="2507" y="94"/>
                </a:lnTo>
                <a:lnTo>
                  <a:pt x="2506" y="94"/>
                </a:lnTo>
                <a:lnTo>
                  <a:pt x="2504" y="94"/>
                </a:lnTo>
                <a:lnTo>
                  <a:pt x="2504" y="96"/>
                </a:lnTo>
                <a:lnTo>
                  <a:pt x="2502" y="94"/>
                </a:lnTo>
                <a:lnTo>
                  <a:pt x="2502" y="96"/>
                </a:lnTo>
                <a:lnTo>
                  <a:pt x="2501" y="96"/>
                </a:lnTo>
                <a:lnTo>
                  <a:pt x="2499" y="96"/>
                </a:lnTo>
                <a:lnTo>
                  <a:pt x="2497" y="96"/>
                </a:lnTo>
                <a:lnTo>
                  <a:pt x="2497" y="97"/>
                </a:lnTo>
                <a:lnTo>
                  <a:pt x="2495" y="97"/>
                </a:lnTo>
                <a:lnTo>
                  <a:pt x="2494" y="97"/>
                </a:lnTo>
                <a:lnTo>
                  <a:pt x="2492" y="97"/>
                </a:lnTo>
                <a:lnTo>
                  <a:pt x="2490" y="97"/>
                </a:lnTo>
                <a:lnTo>
                  <a:pt x="2490" y="97"/>
                </a:lnTo>
                <a:lnTo>
                  <a:pt x="2489" y="97"/>
                </a:lnTo>
                <a:lnTo>
                  <a:pt x="2487" y="97"/>
                </a:lnTo>
                <a:lnTo>
                  <a:pt x="2485" y="97"/>
                </a:lnTo>
                <a:lnTo>
                  <a:pt x="2482" y="97"/>
                </a:lnTo>
                <a:lnTo>
                  <a:pt x="2482" y="99"/>
                </a:lnTo>
                <a:lnTo>
                  <a:pt x="2483" y="99"/>
                </a:lnTo>
                <a:lnTo>
                  <a:pt x="2483" y="101"/>
                </a:lnTo>
                <a:lnTo>
                  <a:pt x="2482" y="101"/>
                </a:lnTo>
                <a:lnTo>
                  <a:pt x="2482" y="103"/>
                </a:lnTo>
                <a:lnTo>
                  <a:pt x="2480" y="103"/>
                </a:lnTo>
                <a:lnTo>
                  <a:pt x="2480" y="101"/>
                </a:lnTo>
                <a:lnTo>
                  <a:pt x="2478" y="101"/>
                </a:lnTo>
                <a:lnTo>
                  <a:pt x="2478" y="103"/>
                </a:lnTo>
                <a:lnTo>
                  <a:pt x="2477" y="103"/>
                </a:lnTo>
                <a:lnTo>
                  <a:pt x="2475" y="103"/>
                </a:lnTo>
                <a:lnTo>
                  <a:pt x="2473" y="103"/>
                </a:lnTo>
                <a:lnTo>
                  <a:pt x="2473" y="104"/>
                </a:lnTo>
                <a:lnTo>
                  <a:pt x="2471" y="104"/>
                </a:lnTo>
                <a:lnTo>
                  <a:pt x="2470" y="104"/>
                </a:lnTo>
                <a:lnTo>
                  <a:pt x="2470" y="106"/>
                </a:lnTo>
                <a:lnTo>
                  <a:pt x="2468" y="106"/>
                </a:lnTo>
                <a:lnTo>
                  <a:pt x="2468" y="108"/>
                </a:lnTo>
                <a:lnTo>
                  <a:pt x="2468" y="109"/>
                </a:lnTo>
                <a:lnTo>
                  <a:pt x="2466" y="109"/>
                </a:lnTo>
                <a:lnTo>
                  <a:pt x="2463" y="109"/>
                </a:lnTo>
                <a:lnTo>
                  <a:pt x="2463" y="109"/>
                </a:lnTo>
                <a:lnTo>
                  <a:pt x="2465" y="109"/>
                </a:lnTo>
                <a:lnTo>
                  <a:pt x="2466" y="109"/>
                </a:lnTo>
                <a:lnTo>
                  <a:pt x="2466" y="111"/>
                </a:lnTo>
                <a:lnTo>
                  <a:pt x="2465" y="111"/>
                </a:lnTo>
                <a:lnTo>
                  <a:pt x="2461" y="111"/>
                </a:lnTo>
                <a:lnTo>
                  <a:pt x="2461" y="113"/>
                </a:lnTo>
                <a:lnTo>
                  <a:pt x="2460" y="115"/>
                </a:lnTo>
                <a:lnTo>
                  <a:pt x="2458" y="113"/>
                </a:lnTo>
                <a:lnTo>
                  <a:pt x="2458" y="115"/>
                </a:lnTo>
                <a:lnTo>
                  <a:pt x="2456" y="115"/>
                </a:lnTo>
                <a:lnTo>
                  <a:pt x="2456" y="116"/>
                </a:lnTo>
                <a:lnTo>
                  <a:pt x="2458" y="116"/>
                </a:lnTo>
                <a:lnTo>
                  <a:pt x="2460" y="116"/>
                </a:lnTo>
                <a:lnTo>
                  <a:pt x="2461" y="116"/>
                </a:lnTo>
                <a:lnTo>
                  <a:pt x="2461" y="118"/>
                </a:lnTo>
                <a:lnTo>
                  <a:pt x="2460" y="118"/>
                </a:lnTo>
                <a:lnTo>
                  <a:pt x="2458" y="118"/>
                </a:lnTo>
                <a:lnTo>
                  <a:pt x="2456" y="120"/>
                </a:lnTo>
                <a:lnTo>
                  <a:pt x="2458" y="120"/>
                </a:lnTo>
                <a:lnTo>
                  <a:pt x="2460" y="120"/>
                </a:lnTo>
                <a:lnTo>
                  <a:pt x="2461" y="120"/>
                </a:lnTo>
                <a:lnTo>
                  <a:pt x="2460" y="121"/>
                </a:lnTo>
                <a:lnTo>
                  <a:pt x="2458" y="121"/>
                </a:lnTo>
                <a:lnTo>
                  <a:pt x="2456" y="121"/>
                </a:lnTo>
                <a:lnTo>
                  <a:pt x="2456" y="123"/>
                </a:lnTo>
                <a:lnTo>
                  <a:pt x="2458" y="123"/>
                </a:lnTo>
                <a:lnTo>
                  <a:pt x="2460" y="123"/>
                </a:lnTo>
                <a:lnTo>
                  <a:pt x="2461" y="123"/>
                </a:lnTo>
                <a:lnTo>
                  <a:pt x="2461" y="125"/>
                </a:lnTo>
                <a:lnTo>
                  <a:pt x="2460" y="125"/>
                </a:lnTo>
                <a:lnTo>
                  <a:pt x="2458" y="125"/>
                </a:lnTo>
                <a:lnTo>
                  <a:pt x="2456" y="125"/>
                </a:lnTo>
                <a:lnTo>
                  <a:pt x="2456" y="127"/>
                </a:lnTo>
                <a:lnTo>
                  <a:pt x="2456" y="128"/>
                </a:lnTo>
                <a:lnTo>
                  <a:pt x="2454" y="130"/>
                </a:lnTo>
                <a:lnTo>
                  <a:pt x="2454" y="132"/>
                </a:lnTo>
                <a:lnTo>
                  <a:pt x="2453" y="132"/>
                </a:lnTo>
                <a:lnTo>
                  <a:pt x="2453" y="133"/>
                </a:lnTo>
                <a:lnTo>
                  <a:pt x="2451" y="135"/>
                </a:lnTo>
                <a:lnTo>
                  <a:pt x="2451" y="137"/>
                </a:lnTo>
                <a:lnTo>
                  <a:pt x="2453" y="137"/>
                </a:lnTo>
                <a:lnTo>
                  <a:pt x="2454" y="137"/>
                </a:lnTo>
                <a:lnTo>
                  <a:pt x="2456" y="137"/>
                </a:lnTo>
                <a:lnTo>
                  <a:pt x="2456" y="135"/>
                </a:lnTo>
                <a:lnTo>
                  <a:pt x="2458" y="135"/>
                </a:lnTo>
                <a:lnTo>
                  <a:pt x="2460" y="135"/>
                </a:lnTo>
                <a:lnTo>
                  <a:pt x="2460" y="137"/>
                </a:lnTo>
                <a:lnTo>
                  <a:pt x="2458" y="137"/>
                </a:lnTo>
                <a:lnTo>
                  <a:pt x="2456" y="139"/>
                </a:lnTo>
                <a:lnTo>
                  <a:pt x="2458" y="139"/>
                </a:lnTo>
                <a:lnTo>
                  <a:pt x="2456" y="140"/>
                </a:lnTo>
                <a:lnTo>
                  <a:pt x="2458" y="142"/>
                </a:lnTo>
                <a:lnTo>
                  <a:pt x="2458" y="140"/>
                </a:lnTo>
                <a:lnTo>
                  <a:pt x="2460" y="140"/>
                </a:lnTo>
                <a:lnTo>
                  <a:pt x="2458" y="142"/>
                </a:lnTo>
                <a:lnTo>
                  <a:pt x="2456" y="142"/>
                </a:lnTo>
                <a:lnTo>
                  <a:pt x="2454" y="142"/>
                </a:lnTo>
                <a:lnTo>
                  <a:pt x="2453" y="142"/>
                </a:lnTo>
                <a:lnTo>
                  <a:pt x="2453" y="144"/>
                </a:lnTo>
                <a:lnTo>
                  <a:pt x="2451" y="144"/>
                </a:lnTo>
                <a:lnTo>
                  <a:pt x="2451" y="145"/>
                </a:lnTo>
                <a:lnTo>
                  <a:pt x="2453" y="145"/>
                </a:lnTo>
                <a:lnTo>
                  <a:pt x="2453" y="147"/>
                </a:lnTo>
                <a:lnTo>
                  <a:pt x="2454" y="149"/>
                </a:lnTo>
                <a:lnTo>
                  <a:pt x="2451" y="147"/>
                </a:lnTo>
                <a:lnTo>
                  <a:pt x="2449" y="149"/>
                </a:lnTo>
                <a:lnTo>
                  <a:pt x="2449" y="149"/>
                </a:lnTo>
                <a:lnTo>
                  <a:pt x="2449" y="150"/>
                </a:lnTo>
                <a:lnTo>
                  <a:pt x="2449" y="150"/>
                </a:lnTo>
                <a:lnTo>
                  <a:pt x="2449" y="150"/>
                </a:lnTo>
                <a:lnTo>
                  <a:pt x="2451" y="150"/>
                </a:lnTo>
                <a:lnTo>
                  <a:pt x="2453" y="150"/>
                </a:lnTo>
                <a:lnTo>
                  <a:pt x="2454" y="150"/>
                </a:lnTo>
                <a:lnTo>
                  <a:pt x="2453" y="150"/>
                </a:lnTo>
                <a:lnTo>
                  <a:pt x="2451" y="150"/>
                </a:lnTo>
                <a:lnTo>
                  <a:pt x="2451" y="152"/>
                </a:lnTo>
                <a:lnTo>
                  <a:pt x="2453" y="152"/>
                </a:lnTo>
                <a:lnTo>
                  <a:pt x="2453" y="154"/>
                </a:lnTo>
                <a:lnTo>
                  <a:pt x="2453" y="156"/>
                </a:lnTo>
                <a:lnTo>
                  <a:pt x="2451" y="156"/>
                </a:lnTo>
                <a:lnTo>
                  <a:pt x="2451" y="157"/>
                </a:lnTo>
                <a:lnTo>
                  <a:pt x="2453" y="157"/>
                </a:lnTo>
                <a:lnTo>
                  <a:pt x="2453" y="159"/>
                </a:lnTo>
                <a:lnTo>
                  <a:pt x="2451" y="159"/>
                </a:lnTo>
                <a:lnTo>
                  <a:pt x="2449" y="159"/>
                </a:lnTo>
                <a:lnTo>
                  <a:pt x="2449" y="157"/>
                </a:lnTo>
                <a:lnTo>
                  <a:pt x="2449" y="159"/>
                </a:lnTo>
                <a:lnTo>
                  <a:pt x="2448" y="159"/>
                </a:lnTo>
                <a:lnTo>
                  <a:pt x="2448" y="161"/>
                </a:lnTo>
                <a:moveTo>
                  <a:pt x="2477" y="137"/>
                </a:moveTo>
                <a:lnTo>
                  <a:pt x="2475" y="137"/>
                </a:lnTo>
                <a:lnTo>
                  <a:pt x="2473" y="137"/>
                </a:lnTo>
                <a:lnTo>
                  <a:pt x="2473" y="135"/>
                </a:lnTo>
                <a:lnTo>
                  <a:pt x="2477" y="137"/>
                </a:lnTo>
                <a:moveTo>
                  <a:pt x="2473" y="133"/>
                </a:moveTo>
                <a:lnTo>
                  <a:pt x="2471" y="133"/>
                </a:lnTo>
                <a:lnTo>
                  <a:pt x="2470" y="132"/>
                </a:lnTo>
                <a:lnTo>
                  <a:pt x="2473" y="133"/>
                </a:lnTo>
                <a:moveTo>
                  <a:pt x="2468" y="140"/>
                </a:moveTo>
                <a:lnTo>
                  <a:pt x="2470" y="140"/>
                </a:lnTo>
                <a:lnTo>
                  <a:pt x="2468" y="139"/>
                </a:lnTo>
                <a:lnTo>
                  <a:pt x="2470" y="139"/>
                </a:lnTo>
                <a:lnTo>
                  <a:pt x="2470" y="140"/>
                </a:lnTo>
                <a:lnTo>
                  <a:pt x="2471" y="140"/>
                </a:lnTo>
                <a:lnTo>
                  <a:pt x="2471" y="142"/>
                </a:lnTo>
                <a:lnTo>
                  <a:pt x="2470" y="142"/>
                </a:lnTo>
                <a:lnTo>
                  <a:pt x="2468" y="140"/>
                </a:lnTo>
                <a:lnTo>
                  <a:pt x="2466" y="142"/>
                </a:lnTo>
                <a:lnTo>
                  <a:pt x="2465" y="140"/>
                </a:lnTo>
                <a:lnTo>
                  <a:pt x="2466" y="140"/>
                </a:lnTo>
                <a:lnTo>
                  <a:pt x="2468" y="140"/>
                </a:lnTo>
                <a:moveTo>
                  <a:pt x="2463" y="120"/>
                </a:moveTo>
                <a:lnTo>
                  <a:pt x="2465" y="121"/>
                </a:lnTo>
                <a:lnTo>
                  <a:pt x="2463" y="121"/>
                </a:lnTo>
                <a:lnTo>
                  <a:pt x="2463" y="120"/>
                </a:lnTo>
                <a:moveTo>
                  <a:pt x="2461" y="128"/>
                </a:moveTo>
                <a:lnTo>
                  <a:pt x="2463" y="128"/>
                </a:lnTo>
                <a:lnTo>
                  <a:pt x="2463" y="130"/>
                </a:lnTo>
                <a:lnTo>
                  <a:pt x="2460" y="128"/>
                </a:lnTo>
                <a:lnTo>
                  <a:pt x="2461" y="128"/>
                </a:lnTo>
                <a:moveTo>
                  <a:pt x="2636" y="145"/>
                </a:moveTo>
                <a:lnTo>
                  <a:pt x="2636" y="147"/>
                </a:lnTo>
                <a:lnTo>
                  <a:pt x="2634" y="147"/>
                </a:lnTo>
                <a:lnTo>
                  <a:pt x="2630" y="147"/>
                </a:lnTo>
                <a:lnTo>
                  <a:pt x="2629" y="147"/>
                </a:lnTo>
                <a:lnTo>
                  <a:pt x="2627" y="147"/>
                </a:lnTo>
                <a:lnTo>
                  <a:pt x="2627" y="145"/>
                </a:lnTo>
                <a:lnTo>
                  <a:pt x="2629" y="145"/>
                </a:lnTo>
                <a:lnTo>
                  <a:pt x="2629" y="144"/>
                </a:lnTo>
                <a:lnTo>
                  <a:pt x="2630" y="142"/>
                </a:lnTo>
                <a:lnTo>
                  <a:pt x="2632" y="142"/>
                </a:lnTo>
                <a:lnTo>
                  <a:pt x="2634" y="142"/>
                </a:lnTo>
                <a:lnTo>
                  <a:pt x="2636" y="142"/>
                </a:lnTo>
                <a:lnTo>
                  <a:pt x="2636" y="144"/>
                </a:lnTo>
                <a:lnTo>
                  <a:pt x="2637" y="144"/>
                </a:lnTo>
                <a:lnTo>
                  <a:pt x="2637" y="145"/>
                </a:lnTo>
                <a:lnTo>
                  <a:pt x="2636" y="145"/>
                </a:lnTo>
                <a:moveTo>
                  <a:pt x="1374" y="113"/>
                </a:moveTo>
                <a:lnTo>
                  <a:pt x="1374" y="115"/>
                </a:lnTo>
                <a:lnTo>
                  <a:pt x="1376" y="115"/>
                </a:lnTo>
                <a:lnTo>
                  <a:pt x="1376" y="116"/>
                </a:lnTo>
                <a:lnTo>
                  <a:pt x="1376" y="118"/>
                </a:lnTo>
                <a:lnTo>
                  <a:pt x="1374" y="118"/>
                </a:lnTo>
                <a:lnTo>
                  <a:pt x="1373" y="118"/>
                </a:lnTo>
                <a:lnTo>
                  <a:pt x="1371" y="118"/>
                </a:lnTo>
                <a:lnTo>
                  <a:pt x="1369" y="118"/>
                </a:lnTo>
                <a:lnTo>
                  <a:pt x="1369" y="120"/>
                </a:lnTo>
                <a:lnTo>
                  <a:pt x="1371" y="120"/>
                </a:lnTo>
                <a:lnTo>
                  <a:pt x="1371" y="121"/>
                </a:lnTo>
                <a:lnTo>
                  <a:pt x="1369" y="121"/>
                </a:lnTo>
                <a:lnTo>
                  <a:pt x="1366" y="121"/>
                </a:lnTo>
                <a:lnTo>
                  <a:pt x="1364" y="121"/>
                </a:lnTo>
                <a:lnTo>
                  <a:pt x="1364" y="123"/>
                </a:lnTo>
                <a:lnTo>
                  <a:pt x="1359" y="125"/>
                </a:lnTo>
                <a:lnTo>
                  <a:pt x="1357" y="125"/>
                </a:lnTo>
                <a:lnTo>
                  <a:pt x="1355" y="125"/>
                </a:lnTo>
                <a:lnTo>
                  <a:pt x="1355" y="127"/>
                </a:lnTo>
                <a:lnTo>
                  <a:pt x="1357" y="127"/>
                </a:lnTo>
                <a:lnTo>
                  <a:pt x="1359" y="125"/>
                </a:lnTo>
                <a:lnTo>
                  <a:pt x="1361" y="125"/>
                </a:lnTo>
                <a:lnTo>
                  <a:pt x="1362" y="125"/>
                </a:lnTo>
                <a:lnTo>
                  <a:pt x="1364" y="127"/>
                </a:lnTo>
                <a:lnTo>
                  <a:pt x="1364" y="128"/>
                </a:lnTo>
                <a:lnTo>
                  <a:pt x="1362" y="128"/>
                </a:lnTo>
                <a:lnTo>
                  <a:pt x="1362" y="130"/>
                </a:lnTo>
                <a:lnTo>
                  <a:pt x="1361" y="130"/>
                </a:lnTo>
                <a:lnTo>
                  <a:pt x="1361" y="132"/>
                </a:lnTo>
                <a:lnTo>
                  <a:pt x="1362" y="132"/>
                </a:lnTo>
                <a:lnTo>
                  <a:pt x="1364" y="130"/>
                </a:lnTo>
                <a:lnTo>
                  <a:pt x="1364" y="128"/>
                </a:lnTo>
                <a:lnTo>
                  <a:pt x="1366" y="128"/>
                </a:lnTo>
                <a:lnTo>
                  <a:pt x="1366" y="130"/>
                </a:lnTo>
                <a:lnTo>
                  <a:pt x="1366" y="132"/>
                </a:lnTo>
                <a:lnTo>
                  <a:pt x="1364" y="132"/>
                </a:lnTo>
                <a:lnTo>
                  <a:pt x="1364" y="133"/>
                </a:lnTo>
                <a:lnTo>
                  <a:pt x="1364" y="135"/>
                </a:lnTo>
                <a:lnTo>
                  <a:pt x="1362" y="135"/>
                </a:lnTo>
                <a:lnTo>
                  <a:pt x="1361" y="135"/>
                </a:lnTo>
                <a:lnTo>
                  <a:pt x="1359" y="137"/>
                </a:lnTo>
                <a:lnTo>
                  <a:pt x="1359" y="139"/>
                </a:lnTo>
                <a:lnTo>
                  <a:pt x="1357" y="140"/>
                </a:lnTo>
                <a:lnTo>
                  <a:pt x="1355" y="142"/>
                </a:lnTo>
                <a:lnTo>
                  <a:pt x="1354" y="144"/>
                </a:lnTo>
                <a:lnTo>
                  <a:pt x="1354" y="142"/>
                </a:lnTo>
                <a:lnTo>
                  <a:pt x="1352" y="142"/>
                </a:lnTo>
                <a:lnTo>
                  <a:pt x="1352" y="144"/>
                </a:lnTo>
                <a:lnTo>
                  <a:pt x="1350" y="144"/>
                </a:lnTo>
                <a:lnTo>
                  <a:pt x="1349" y="144"/>
                </a:lnTo>
                <a:lnTo>
                  <a:pt x="1349" y="145"/>
                </a:lnTo>
                <a:lnTo>
                  <a:pt x="1347" y="145"/>
                </a:lnTo>
                <a:lnTo>
                  <a:pt x="1345" y="145"/>
                </a:lnTo>
                <a:lnTo>
                  <a:pt x="1343" y="145"/>
                </a:lnTo>
                <a:lnTo>
                  <a:pt x="1342" y="145"/>
                </a:lnTo>
                <a:lnTo>
                  <a:pt x="1340" y="145"/>
                </a:lnTo>
                <a:lnTo>
                  <a:pt x="1340" y="144"/>
                </a:lnTo>
                <a:lnTo>
                  <a:pt x="1340" y="142"/>
                </a:lnTo>
                <a:lnTo>
                  <a:pt x="1340" y="144"/>
                </a:lnTo>
                <a:lnTo>
                  <a:pt x="1340" y="145"/>
                </a:lnTo>
                <a:lnTo>
                  <a:pt x="1340" y="147"/>
                </a:lnTo>
                <a:lnTo>
                  <a:pt x="1338" y="147"/>
                </a:lnTo>
                <a:lnTo>
                  <a:pt x="1338" y="149"/>
                </a:lnTo>
                <a:lnTo>
                  <a:pt x="1337" y="149"/>
                </a:lnTo>
                <a:lnTo>
                  <a:pt x="1335" y="149"/>
                </a:lnTo>
                <a:lnTo>
                  <a:pt x="1333" y="149"/>
                </a:lnTo>
                <a:lnTo>
                  <a:pt x="1331" y="149"/>
                </a:lnTo>
                <a:lnTo>
                  <a:pt x="1330" y="149"/>
                </a:lnTo>
                <a:lnTo>
                  <a:pt x="1330" y="147"/>
                </a:lnTo>
                <a:lnTo>
                  <a:pt x="1331" y="147"/>
                </a:lnTo>
                <a:lnTo>
                  <a:pt x="1331" y="145"/>
                </a:lnTo>
                <a:lnTo>
                  <a:pt x="1331" y="144"/>
                </a:lnTo>
                <a:lnTo>
                  <a:pt x="1331" y="142"/>
                </a:lnTo>
                <a:lnTo>
                  <a:pt x="1331" y="140"/>
                </a:lnTo>
                <a:lnTo>
                  <a:pt x="1331" y="139"/>
                </a:lnTo>
                <a:lnTo>
                  <a:pt x="1331" y="137"/>
                </a:lnTo>
                <a:lnTo>
                  <a:pt x="1331" y="135"/>
                </a:lnTo>
                <a:lnTo>
                  <a:pt x="1330" y="135"/>
                </a:lnTo>
                <a:lnTo>
                  <a:pt x="1330" y="133"/>
                </a:lnTo>
                <a:lnTo>
                  <a:pt x="1328" y="133"/>
                </a:lnTo>
                <a:lnTo>
                  <a:pt x="1326" y="133"/>
                </a:lnTo>
                <a:lnTo>
                  <a:pt x="1325" y="133"/>
                </a:lnTo>
                <a:lnTo>
                  <a:pt x="1325" y="132"/>
                </a:lnTo>
                <a:lnTo>
                  <a:pt x="1326" y="130"/>
                </a:lnTo>
                <a:lnTo>
                  <a:pt x="1325" y="130"/>
                </a:lnTo>
                <a:lnTo>
                  <a:pt x="1325" y="128"/>
                </a:lnTo>
                <a:lnTo>
                  <a:pt x="1323" y="128"/>
                </a:lnTo>
                <a:lnTo>
                  <a:pt x="1323" y="127"/>
                </a:lnTo>
                <a:lnTo>
                  <a:pt x="1325" y="127"/>
                </a:lnTo>
                <a:lnTo>
                  <a:pt x="1325" y="125"/>
                </a:lnTo>
                <a:lnTo>
                  <a:pt x="1326" y="125"/>
                </a:lnTo>
                <a:lnTo>
                  <a:pt x="1328" y="125"/>
                </a:lnTo>
                <a:lnTo>
                  <a:pt x="1328" y="123"/>
                </a:lnTo>
                <a:lnTo>
                  <a:pt x="1330" y="123"/>
                </a:lnTo>
                <a:lnTo>
                  <a:pt x="1331" y="123"/>
                </a:lnTo>
                <a:lnTo>
                  <a:pt x="1331" y="121"/>
                </a:lnTo>
                <a:lnTo>
                  <a:pt x="1333" y="121"/>
                </a:lnTo>
                <a:lnTo>
                  <a:pt x="1335" y="121"/>
                </a:lnTo>
                <a:lnTo>
                  <a:pt x="1333" y="123"/>
                </a:lnTo>
                <a:lnTo>
                  <a:pt x="1333" y="125"/>
                </a:lnTo>
                <a:lnTo>
                  <a:pt x="1335" y="125"/>
                </a:lnTo>
                <a:lnTo>
                  <a:pt x="1335" y="127"/>
                </a:lnTo>
                <a:lnTo>
                  <a:pt x="1333" y="127"/>
                </a:lnTo>
                <a:lnTo>
                  <a:pt x="1333" y="128"/>
                </a:lnTo>
                <a:lnTo>
                  <a:pt x="1335" y="128"/>
                </a:lnTo>
                <a:lnTo>
                  <a:pt x="1337" y="128"/>
                </a:lnTo>
                <a:lnTo>
                  <a:pt x="1338" y="127"/>
                </a:lnTo>
                <a:lnTo>
                  <a:pt x="1338" y="128"/>
                </a:lnTo>
                <a:lnTo>
                  <a:pt x="1340" y="128"/>
                </a:lnTo>
                <a:lnTo>
                  <a:pt x="1340" y="128"/>
                </a:lnTo>
                <a:lnTo>
                  <a:pt x="1340" y="127"/>
                </a:lnTo>
                <a:lnTo>
                  <a:pt x="1342" y="127"/>
                </a:lnTo>
                <a:lnTo>
                  <a:pt x="1343" y="127"/>
                </a:lnTo>
                <a:lnTo>
                  <a:pt x="1343" y="125"/>
                </a:lnTo>
                <a:lnTo>
                  <a:pt x="1345" y="125"/>
                </a:lnTo>
                <a:lnTo>
                  <a:pt x="1345" y="123"/>
                </a:lnTo>
                <a:lnTo>
                  <a:pt x="1343" y="123"/>
                </a:lnTo>
                <a:lnTo>
                  <a:pt x="1343" y="121"/>
                </a:lnTo>
                <a:lnTo>
                  <a:pt x="1345" y="121"/>
                </a:lnTo>
                <a:lnTo>
                  <a:pt x="1347" y="120"/>
                </a:lnTo>
                <a:lnTo>
                  <a:pt x="1347" y="121"/>
                </a:lnTo>
                <a:lnTo>
                  <a:pt x="1349" y="121"/>
                </a:lnTo>
                <a:lnTo>
                  <a:pt x="1349" y="120"/>
                </a:lnTo>
                <a:lnTo>
                  <a:pt x="1347" y="120"/>
                </a:lnTo>
                <a:lnTo>
                  <a:pt x="1345" y="120"/>
                </a:lnTo>
                <a:lnTo>
                  <a:pt x="1343" y="120"/>
                </a:lnTo>
                <a:lnTo>
                  <a:pt x="1342" y="120"/>
                </a:lnTo>
                <a:lnTo>
                  <a:pt x="1342" y="118"/>
                </a:lnTo>
                <a:lnTo>
                  <a:pt x="1340" y="118"/>
                </a:lnTo>
                <a:lnTo>
                  <a:pt x="1340" y="116"/>
                </a:lnTo>
                <a:lnTo>
                  <a:pt x="1342" y="116"/>
                </a:lnTo>
                <a:lnTo>
                  <a:pt x="1343" y="116"/>
                </a:lnTo>
                <a:lnTo>
                  <a:pt x="1345" y="116"/>
                </a:lnTo>
                <a:lnTo>
                  <a:pt x="1347" y="116"/>
                </a:lnTo>
                <a:lnTo>
                  <a:pt x="1347" y="118"/>
                </a:lnTo>
                <a:lnTo>
                  <a:pt x="1349" y="118"/>
                </a:lnTo>
                <a:lnTo>
                  <a:pt x="1349" y="116"/>
                </a:lnTo>
                <a:lnTo>
                  <a:pt x="1347" y="116"/>
                </a:lnTo>
                <a:lnTo>
                  <a:pt x="1347" y="115"/>
                </a:lnTo>
                <a:lnTo>
                  <a:pt x="1349" y="113"/>
                </a:lnTo>
                <a:lnTo>
                  <a:pt x="1350" y="113"/>
                </a:lnTo>
                <a:lnTo>
                  <a:pt x="1352" y="113"/>
                </a:lnTo>
                <a:lnTo>
                  <a:pt x="1354" y="113"/>
                </a:lnTo>
                <a:lnTo>
                  <a:pt x="1355" y="113"/>
                </a:lnTo>
                <a:lnTo>
                  <a:pt x="1355" y="111"/>
                </a:lnTo>
                <a:lnTo>
                  <a:pt x="1357" y="111"/>
                </a:lnTo>
                <a:lnTo>
                  <a:pt x="1359" y="111"/>
                </a:lnTo>
                <a:lnTo>
                  <a:pt x="1359" y="113"/>
                </a:lnTo>
                <a:lnTo>
                  <a:pt x="1361" y="113"/>
                </a:lnTo>
                <a:lnTo>
                  <a:pt x="1361" y="115"/>
                </a:lnTo>
                <a:lnTo>
                  <a:pt x="1362" y="115"/>
                </a:lnTo>
                <a:lnTo>
                  <a:pt x="1364" y="115"/>
                </a:lnTo>
                <a:lnTo>
                  <a:pt x="1362" y="113"/>
                </a:lnTo>
                <a:lnTo>
                  <a:pt x="1366" y="115"/>
                </a:lnTo>
                <a:lnTo>
                  <a:pt x="1369" y="115"/>
                </a:lnTo>
                <a:lnTo>
                  <a:pt x="1371" y="115"/>
                </a:lnTo>
                <a:lnTo>
                  <a:pt x="1373" y="113"/>
                </a:lnTo>
                <a:lnTo>
                  <a:pt x="1373" y="115"/>
                </a:lnTo>
                <a:lnTo>
                  <a:pt x="1374" y="113"/>
                </a:lnTo>
                <a:moveTo>
                  <a:pt x="1504" y="140"/>
                </a:moveTo>
                <a:lnTo>
                  <a:pt x="1504" y="140"/>
                </a:lnTo>
                <a:lnTo>
                  <a:pt x="1502" y="139"/>
                </a:lnTo>
                <a:lnTo>
                  <a:pt x="1501" y="139"/>
                </a:lnTo>
                <a:lnTo>
                  <a:pt x="1499" y="139"/>
                </a:lnTo>
                <a:lnTo>
                  <a:pt x="1496" y="139"/>
                </a:lnTo>
                <a:lnTo>
                  <a:pt x="1492" y="139"/>
                </a:lnTo>
                <a:lnTo>
                  <a:pt x="1490" y="139"/>
                </a:lnTo>
                <a:lnTo>
                  <a:pt x="1489" y="139"/>
                </a:lnTo>
                <a:lnTo>
                  <a:pt x="1487" y="140"/>
                </a:lnTo>
                <a:lnTo>
                  <a:pt x="1485" y="140"/>
                </a:lnTo>
                <a:lnTo>
                  <a:pt x="1484" y="139"/>
                </a:lnTo>
                <a:lnTo>
                  <a:pt x="1482" y="139"/>
                </a:lnTo>
                <a:lnTo>
                  <a:pt x="1482" y="137"/>
                </a:lnTo>
                <a:lnTo>
                  <a:pt x="1482" y="135"/>
                </a:lnTo>
                <a:lnTo>
                  <a:pt x="1484" y="133"/>
                </a:lnTo>
                <a:lnTo>
                  <a:pt x="1485" y="133"/>
                </a:lnTo>
                <a:lnTo>
                  <a:pt x="1485" y="132"/>
                </a:lnTo>
                <a:lnTo>
                  <a:pt x="1484" y="132"/>
                </a:lnTo>
                <a:lnTo>
                  <a:pt x="1482" y="132"/>
                </a:lnTo>
                <a:lnTo>
                  <a:pt x="1480" y="132"/>
                </a:lnTo>
                <a:lnTo>
                  <a:pt x="1480" y="130"/>
                </a:lnTo>
                <a:lnTo>
                  <a:pt x="1482" y="130"/>
                </a:lnTo>
                <a:lnTo>
                  <a:pt x="1482" y="128"/>
                </a:lnTo>
                <a:lnTo>
                  <a:pt x="1484" y="128"/>
                </a:lnTo>
                <a:lnTo>
                  <a:pt x="1484" y="127"/>
                </a:lnTo>
                <a:lnTo>
                  <a:pt x="1485" y="125"/>
                </a:lnTo>
                <a:lnTo>
                  <a:pt x="1487" y="125"/>
                </a:lnTo>
                <a:lnTo>
                  <a:pt x="1489" y="125"/>
                </a:lnTo>
                <a:lnTo>
                  <a:pt x="1490" y="125"/>
                </a:lnTo>
                <a:lnTo>
                  <a:pt x="1492" y="125"/>
                </a:lnTo>
                <a:lnTo>
                  <a:pt x="1494" y="127"/>
                </a:lnTo>
                <a:lnTo>
                  <a:pt x="1497" y="127"/>
                </a:lnTo>
                <a:lnTo>
                  <a:pt x="1499" y="127"/>
                </a:lnTo>
                <a:lnTo>
                  <a:pt x="1502" y="127"/>
                </a:lnTo>
                <a:lnTo>
                  <a:pt x="1504" y="127"/>
                </a:lnTo>
                <a:lnTo>
                  <a:pt x="1504" y="128"/>
                </a:lnTo>
                <a:lnTo>
                  <a:pt x="1506" y="128"/>
                </a:lnTo>
                <a:lnTo>
                  <a:pt x="1506" y="130"/>
                </a:lnTo>
                <a:lnTo>
                  <a:pt x="1508" y="130"/>
                </a:lnTo>
                <a:lnTo>
                  <a:pt x="1508" y="132"/>
                </a:lnTo>
                <a:lnTo>
                  <a:pt x="1509" y="133"/>
                </a:lnTo>
                <a:lnTo>
                  <a:pt x="1509" y="135"/>
                </a:lnTo>
                <a:lnTo>
                  <a:pt x="1509" y="137"/>
                </a:lnTo>
                <a:lnTo>
                  <a:pt x="1508" y="137"/>
                </a:lnTo>
                <a:lnTo>
                  <a:pt x="1508" y="139"/>
                </a:lnTo>
                <a:lnTo>
                  <a:pt x="1509" y="139"/>
                </a:lnTo>
                <a:lnTo>
                  <a:pt x="1509" y="140"/>
                </a:lnTo>
                <a:lnTo>
                  <a:pt x="1508" y="140"/>
                </a:lnTo>
                <a:lnTo>
                  <a:pt x="1506" y="140"/>
                </a:lnTo>
                <a:lnTo>
                  <a:pt x="1504" y="140"/>
                </a:lnTo>
                <a:moveTo>
                  <a:pt x="2571" y="135"/>
                </a:moveTo>
                <a:lnTo>
                  <a:pt x="2569" y="135"/>
                </a:lnTo>
                <a:lnTo>
                  <a:pt x="2572" y="133"/>
                </a:lnTo>
                <a:lnTo>
                  <a:pt x="2572" y="133"/>
                </a:lnTo>
                <a:lnTo>
                  <a:pt x="2574" y="132"/>
                </a:lnTo>
                <a:lnTo>
                  <a:pt x="2576" y="133"/>
                </a:lnTo>
                <a:lnTo>
                  <a:pt x="2576" y="135"/>
                </a:lnTo>
                <a:lnTo>
                  <a:pt x="2577" y="135"/>
                </a:lnTo>
                <a:lnTo>
                  <a:pt x="2579" y="135"/>
                </a:lnTo>
                <a:lnTo>
                  <a:pt x="2581" y="135"/>
                </a:lnTo>
                <a:lnTo>
                  <a:pt x="2583" y="137"/>
                </a:lnTo>
                <a:lnTo>
                  <a:pt x="2584" y="139"/>
                </a:lnTo>
                <a:lnTo>
                  <a:pt x="2583" y="139"/>
                </a:lnTo>
                <a:lnTo>
                  <a:pt x="2581" y="137"/>
                </a:lnTo>
                <a:lnTo>
                  <a:pt x="2579" y="137"/>
                </a:lnTo>
                <a:lnTo>
                  <a:pt x="2577" y="139"/>
                </a:lnTo>
                <a:lnTo>
                  <a:pt x="2576" y="139"/>
                </a:lnTo>
                <a:lnTo>
                  <a:pt x="2574" y="139"/>
                </a:lnTo>
                <a:lnTo>
                  <a:pt x="2574" y="140"/>
                </a:lnTo>
                <a:lnTo>
                  <a:pt x="2572" y="140"/>
                </a:lnTo>
                <a:lnTo>
                  <a:pt x="2572" y="139"/>
                </a:lnTo>
                <a:lnTo>
                  <a:pt x="2572" y="139"/>
                </a:lnTo>
                <a:lnTo>
                  <a:pt x="2572" y="137"/>
                </a:lnTo>
                <a:lnTo>
                  <a:pt x="2571" y="137"/>
                </a:lnTo>
                <a:lnTo>
                  <a:pt x="2571" y="135"/>
                </a:lnTo>
                <a:moveTo>
                  <a:pt x="2606" y="139"/>
                </a:moveTo>
                <a:lnTo>
                  <a:pt x="2608" y="140"/>
                </a:lnTo>
                <a:lnTo>
                  <a:pt x="2606" y="140"/>
                </a:lnTo>
                <a:lnTo>
                  <a:pt x="2605" y="139"/>
                </a:lnTo>
                <a:lnTo>
                  <a:pt x="2603" y="139"/>
                </a:lnTo>
                <a:lnTo>
                  <a:pt x="2601" y="139"/>
                </a:lnTo>
                <a:lnTo>
                  <a:pt x="2601" y="137"/>
                </a:lnTo>
                <a:lnTo>
                  <a:pt x="2603" y="137"/>
                </a:lnTo>
                <a:lnTo>
                  <a:pt x="2605" y="137"/>
                </a:lnTo>
                <a:lnTo>
                  <a:pt x="2606" y="137"/>
                </a:lnTo>
                <a:lnTo>
                  <a:pt x="2606" y="139"/>
                </a:lnTo>
                <a:moveTo>
                  <a:pt x="2641" y="137"/>
                </a:moveTo>
                <a:lnTo>
                  <a:pt x="2641" y="139"/>
                </a:lnTo>
                <a:lnTo>
                  <a:pt x="2642" y="139"/>
                </a:lnTo>
                <a:lnTo>
                  <a:pt x="2642" y="140"/>
                </a:lnTo>
                <a:lnTo>
                  <a:pt x="2639" y="140"/>
                </a:lnTo>
                <a:lnTo>
                  <a:pt x="2637" y="140"/>
                </a:lnTo>
                <a:lnTo>
                  <a:pt x="2636" y="139"/>
                </a:lnTo>
                <a:lnTo>
                  <a:pt x="2636" y="137"/>
                </a:lnTo>
                <a:lnTo>
                  <a:pt x="2636" y="135"/>
                </a:lnTo>
                <a:lnTo>
                  <a:pt x="2637" y="135"/>
                </a:lnTo>
                <a:lnTo>
                  <a:pt x="2639" y="135"/>
                </a:lnTo>
                <a:lnTo>
                  <a:pt x="2639" y="137"/>
                </a:lnTo>
                <a:lnTo>
                  <a:pt x="2641" y="137"/>
                </a:lnTo>
                <a:moveTo>
                  <a:pt x="1164" y="121"/>
                </a:moveTo>
                <a:lnTo>
                  <a:pt x="1164" y="123"/>
                </a:lnTo>
                <a:lnTo>
                  <a:pt x="1166" y="125"/>
                </a:lnTo>
                <a:lnTo>
                  <a:pt x="1167" y="125"/>
                </a:lnTo>
                <a:lnTo>
                  <a:pt x="1167" y="127"/>
                </a:lnTo>
                <a:lnTo>
                  <a:pt x="1166" y="128"/>
                </a:lnTo>
                <a:lnTo>
                  <a:pt x="1166" y="130"/>
                </a:lnTo>
                <a:lnTo>
                  <a:pt x="1164" y="132"/>
                </a:lnTo>
                <a:lnTo>
                  <a:pt x="1164" y="133"/>
                </a:lnTo>
                <a:lnTo>
                  <a:pt x="1162" y="133"/>
                </a:lnTo>
                <a:lnTo>
                  <a:pt x="1164" y="135"/>
                </a:lnTo>
                <a:lnTo>
                  <a:pt x="1166" y="135"/>
                </a:lnTo>
                <a:lnTo>
                  <a:pt x="1167" y="133"/>
                </a:lnTo>
                <a:lnTo>
                  <a:pt x="1171" y="133"/>
                </a:lnTo>
                <a:lnTo>
                  <a:pt x="1173" y="133"/>
                </a:lnTo>
                <a:lnTo>
                  <a:pt x="1174" y="132"/>
                </a:lnTo>
                <a:lnTo>
                  <a:pt x="1176" y="132"/>
                </a:lnTo>
                <a:lnTo>
                  <a:pt x="1176" y="132"/>
                </a:lnTo>
                <a:lnTo>
                  <a:pt x="1178" y="130"/>
                </a:lnTo>
                <a:lnTo>
                  <a:pt x="1178" y="132"/>
                </a:lnTo>
                <a:lnTo>
                  <a:pt x="1179" y="132"/>
                </a:lnTo>
                <a:lnTo>
                  <a:pt x="1181" y="132"/>
                </a:lnTo>
                <a:lnTo>
                  <a:pt x="1185" y="132"/>
                </a:lnTo>
                <a:lnTo>
                  <a:pt x="1186" y="130"/>
                </a:lnTo>
                <a:lnTo>
                  <a:pt x="1190" y="130"/>
                </a:lnTo>
                <a:lnTo>
                  <a:pt x="1190" y="128"/>
                </a:lnTo>
                <a:lnTo>
                  <a:pt x="1191" y="128"/>
                </a:lnTo>
                <a:lnTo>
                  <a:pt x="1191" y="127"/>
                </a:lnTo>
                <a:lnTo>
                  <a:pt x="1193" y="127"/>
                </a:lnTo>
                <a:lnTo>
                  <a:pt x="1193" y="125"/>
                </a:lnTo>
                <a:lnTo>
                  <a:pt x="1195" y="125"/>
                </a:lnTo>
                <a:lnTo>
                  <a:pt x="1196" y="125"/>
                </a:lnTo>
                <a:lnTo>
                  <a:pt x="1198" y="123"/>
                </a:lnTo>
                <a:lnTo>
                  <a:pt x="1200" y="123"/>
                </a:lnTo>
                <a:lnTo>
                  <a:pt x="1200" y="121"/>
                </a:lnTo>
                <a:lnTo>
                  <a:pt x="1202" y="121"/>
                </a:lnTo>
                <a:lnTo>
                  <a:pt x="1203" y="121"/>
                </a:lnTo>
                <a:lnTo>
                  <a:pt x="1205" y="121"/>
                </a:lnTo>
                <a:lnTo>
                  <a:pt x="1207" y="121"/>
                </a:lnTo>
                <a:lnTo>
                  <a:pt x="1207" y="120"/>
                </a:lnTo>
                <a:lnTo>
                  <a:pt x="1208" y="120"/>
                </a:lnTo>
                <a:lnTo>
                  <a:pt x="1210" y="120"/>
                </a:lnTo>
                <a:lnTo>
                  <a:pt x="1210" y="118"/>
                </a:lnTo>
                <a:lnTo>
                  <a:pt x="1212" y="118"/>
                </a:lnTo>
                <a:lnTo>
                  <a:pt x="1214" y="118"/>
                </a:lnTo>
                <a:lnTo>
                  <a:pt x="1214" y="116"/>
                </a:lnTo>
                <a:lnTo>
                  <a:pt x="1217" y="116"/>
                </a:lnTo>
                <a:lnTo>
                  <a:pt x="1217" y="116"/>
                </a:lnTo>
                <a:lnTo>
                  <a:pt x="1219" y="116"/>
                </a:lnTo>
                <a:lnTo>
                  <a:pt x="1219" y="115"/>
                </a:lnTo>
                <a:lnTo>
                  <a:pt x="1220" y="115"/>
                </a:lnTo>
                <a:lnTo>
                  <a:pt x="1222" y="115"/>
                </a:lnTo>
                <a:lnTo>
                  <a:pt x="1224" y="115"/>
                </a:lnTo>
                <a:lnTo>
                  <a:pt x="1226" y="113"/>
                </a:lnTo>
                <a:lnTo>
                  <a:pt x="1227" y="113"/>
                </a:lnTo>
                <a:lnTo>
                  <a:pt x="1231" y="113"/>
                </a:lnTo>
                <a:lnTo>
                  <a:pt x="1232" y="113"/>
                </a:lnTo>
                <a:lnTo>
                  <a:pt x="1234" y="111"/>
                </a:lnTo>
                <a:lnTo>
                  <a:pt x="1236" y="111"/>
                </a:lnTo>
                <a:lnTo>
                  <a:pt x="1237" y="111"/>
                </a:lnTo>
                <a:lnTo>
                  <a:pt x="1239" y="111"/>
                </a:lnTo>
                <a:lnTo>
                  <a:pt x="1241" y="109"/>
                </a:lnTo>
                <a:lnTo>
                  <a:pt x="1243" y="109"/>
                </a:lnTo>
                <a:lnTo>
                  <a:pt x="1244" y="109"/>
                </a:lnTo>
                <a:lnTo>
                  <a:pt x="1246" y="109"/>
                </a:lnTo>
                <a:lnTo>
                  <a:pt x="1249" y="109"/>
                </a:lnTo>
                <a:lnTo>
                  <a:pt x="1249" y="109"/>
                </a:lnTo>
                <a:lnTo>
                  <a:pt x="1251" y="109"/>
                </a:lnTo>
                <a:lnTo>
                  <a:pt x="1253" y="109"/>
                </a:lnTo>
                <a:lnTo>
                  <a:pt x="1253" y="108"/>
                </a:lnTo>
                <a:lnTo>
                  <a:pt x="1253" y="106"/>
                </a:lnTo>
                <a:lnTo>
                  <a:pt x="1251" y="106"/>
                </a:lnTo>
                <a:lnTo>
                  <a:pt x="1251" y="104"/>
                </a:lnTo>
                <a:lnTo>
                  <a:pt x="1251" y="103"/>
                </a:lnTo>
                <a:lnTo>
                  <a:pt x="1251" y="101"/>
                </a:lnTo>
                <a:lnTo>
                  <a:pt x="1251" y="99"/>
                </a:lnTo>
                <a:lnTo>
                  <a:pt x="1249" y="97"/>
                </a:lnTo>
                <a:lnTo>
                  <a:pt x="1248" y="97"/>
                </a:lnTo>
                <a:lnTo>
                  <a:pt x="1246" y="97"/>
                </a:lnTo>
                <a:lnTo>
                  <a:pt x="1244" y="97"/>
                </a:lnTo>
                <a:lnTo>
                  <a:pt x="1243" y="97"/>
                </a:lnTo>
                <a:lnTo>
                  <a:pt x="1241" y="97"/>
                </a:lnTo>
                <a:lnTo>
                  <a:pt x="1239" y="97"/>
                </a:lnTo>
                <a:lnTo>
                  <a:pt x="1239" y="99"/>
                </a:lnTo>
                <a:lnTo>
                  <a:pt x="1237" y="99"/>
                </a:lnTo>
                <a:lnTo>
                  <a:pt x="1237" y="97"/>
                </a:lnTo>
                <a:lnTo>
                  <a:pt x="1236" y="97"/>
                </a:lnTo>
                <a:lnTo>
                  <a:pt x="1234" y="96"/>
                </a:lnTo>
                <a:lnTo>
                  <a:pt x="1232" y="96"/>
                </a:lnTo>
                <a:lnTo>
                  <a:pt x="1231" y="94"/>
                </a:lnTo>
                <a:lnTo>
                  <a:pt x="1229" y="94"/>
                </a:lnTo>
                <a:lnTo>
                  <a:pt x="1231" y="92"/>
                </a:lnTo>
                <a:lnTo>
                  <a:pt x="1229" y="92"/>
                </a:lnTo>
                <a:lnTo>
                  <a:pt x="1229" y="91"/>
                </a:lnTo>
                <a:lnTo>
                  <a:pt x="1227" y="91"/>
                </a:lnTo>
                <a:lnTo>
                  <a:pt x="1224" y="91"/>
                </a:lnTo>
                <a:lnTo>
                  <a:pt x="1222" y="92"/>
                </a:lnTo>
                <a:lnTo>
                  <a:pt x="1220" y="92"/>
                </a:lnTo>
                <a:lnTo>
                  <a:pt x="1217" y="91"/>
                </a:lnTo>
                <a:lnTo>
                  <a:pt x="1217" y="91"/>
                </a:lnTo>
                <a:lnTo>
                  <a:pt x="1215" y="91"/>
                </a:lnTo>
                <a:lnTo>
                  <a:pt x="1214" y="91"/>
                </a:lnTo>
                <a:lnTo>
                  <a:pt x="1210" y="91"/>
                </a:lnTo>
                <a:lnTo>
                  <a:pt x="1208" y="91"/>
                </a:lnTo>
                <a:lnTo>
                  <a:pt x="1207" y="92"/>
                </a:lnTo>
                <a:lnTo>
                  <a:pt x="1205" y="92"/>
                </a:lnTo>
                <a:lnTo>
                  <a:pt x="1205" y="94"/>
                </a:lnTo>
                <a:lnTo>
                  <a:pt x="1203" y="94"/>
                </a:lnTo>
                <a:lnTo>
                  <a:pt x="1203" y="96"/>
                </a:lnTo>
                <a:lnTo>
                  <a:pt x="1202" y="96"/>
                </a:lnTo>
                <a:lnTo>
                  <a:pt x="1202" y="97"/>
                </a:lnTo>
                <a:lnTo>
                  <a:pt x="1202" y="99"/>
                </a:lnTo>
                <a:lnTo>
                  <a:pt x="1202" y="101"/>
                </a:lnTo>
                <a:lnTo>
                  <a:pt x="1200" y="101"/>
                </a:lnTo>
                <a:lnTo>
                  <a:pt x="1198" y="101"/>
                </a:lnTo>
                <a:lnTo>
                  <a:pt x="1196" y="101"/>
                </a:lnTo>
                <a:lnTo>
                  <a:pt x="1196" y="103"/>
                </a:lnTo>
                <a:lnTo>
                  <a:pt x="1195" y="103"/>
                </a:lnTo>
                <a:lnTo>
                  <a:pt x="1193" y="103"/>
                </a:lnTo>
                <a:lnTo>
                  <a:pt x="1193" y="104"/>
                </a:lnTo>
                <a:lnTo>
                  <a:pt x="1191" y="104"/>
                </a:lnTo>
                <a:lnTo>
                  <a:pt x="1190" y="104"/>
                </a:lnTo>
                <a:lnTo>
                  <a:pt x="1190" y="106"/>
                </a:lnTo>
                <a:lnTo>
                  <a:pt x="1188" y="106"/>
                </a:lnTo>
                <a:lnTo>
                  <a:pt x="1186" y="106"/>
                </a:lnTo>
                <a:lnTo>
                  <a:pt x="1186" y="108"/>
                </a:lnTo>
                <a:lnTo>
                  <a:pt x="1185" y="108"/>
                </a:lnTo>
                <a:lnTo>
                  <a:pt x="1183" y="108"/>
                </a:lnTo>
                <a:lnTo>
                  <a:pt x="1183" y="109"/>
                </a:lnTo>
                <a:lnTo>
                  <a:pt x="1183" y="109"/>
                </a:lnTo>
                <a:lnTo>
                  <a:pt x="1181" y="109"/>
                </a:lnTo>
                <a:lnTo>
                  <a:pt x="1179" y="109"/>
                </a:lnTo>
                <a:lnTo>
                  <a:pt x="1178" y="109"/>
                </a:lnTo>
                <a:lnTo>
                  <a:pt x="1178" y="111"/>
                </a:lnTo>
                <a:lnTo>
                  <a:pt x="1176" y="111"/>
                </a:lnTo>
                <a:lnTo>
                  <a:pt x="1176" y="111"/>
                </a:lnTo>
                <a:lnTo>
                  <a:pt x="1176" y="113"/>
                </a:lnTo>
                <a:lnTo>
                  <a:pt x="1174" y="113"/>
                </a:lnTo>
                <a:lnTo>
                  <a:pt x="1173" y="113"/>
                </a:lnTo>
                <a:lnTo>
                  <a:pt x="1173" y="115"/>
                </a:lnTo>
                <a:lnTo>
                  <a:pt x="1171" y="115"/>
                </a:lnTo>
                <a:lnTo>
                  <a:pt x="1169" y="115"/>
                </a:lnTo>
                <a:lnTo>
                  <a:pt x="1169" y="116"/>
                </a:lnTo>
                <a:lnTo>
                  <a:pt x="1167" y="116"/>
                </a:lnTo>
                <a:lnTo>
                  <a:pt x="1166" y="116"/>
                </a:lnTo>
                <a:lnTo>
                  <a:pt x="1164" y="116"/>
                </a:lnTo>
                <a:lnTo>
                  <a:pt x="1164" y="118"/>
                </a:lnTo>
                <a:lnTo>
                  <a:pt x="1162" y="118"/>
                </a:lnTo>
                <a:lnTo>
                  <a:pt x="1162" y="120"/>
                </a:lnTo>
                <a:lnTo>
                  <a:pt x="1161" y="120"/>
                </a:lnTo>
                <a:lnTo>
                  <a:pt x="1159" y="120"/>
                </a:lnTo>
                <a:lnTo>
                  <a:pt x="1159" y="121"/>
                </a:lnTo>
                <a:lnTo>
                  <a:pt x="1161" y="121"/>
                </a:lnTo>
                <a:lnTo>
                  <a:pt x="1164" y="121"/>
                </a:lnTo>
                <a:moveTo>
                  <a:pt x="1234" y="99"/>
                </a:moveTo>
                <a:lnTo>
                  <a:pt x="1236" y="99"/>
                </a:lnTo>
                <a:lnTo>
                  <a:pt x="1234" y="101"/>
                </a:lnTo>
                <a:lnTo>
                  <a:pt x="1234" y="99"/>
                </a:lnTo>
                <a:moveTo>
                  <a:pt x="1937" y="120"/>
                </a:moveTo>
                <a:lnTo>
                  <a:pt x="1935" y="120"/>
                </a:lnTo>
                <a:lnTo>
                  <a:pt x="1935" y="118"/>
                </a:lnTo>
                <a:lnTo>
                  <a:pt x="1937" y="118"/>
                </a:lnTo>
                <a:lnTo>
                  <a:pt x="1937" y="120"/>
                </a:lnTo>
                <a:moveTo>
                  <a:pt x="1933" y="118"/>
                </a:moveTo>
                <a:lnTo>
                  <a:pt x="1933" y="120"/>
                </a:lnTo>
                <a:lnTo>
                  <a:pt x="1935" y="120"/>
                </a:lnTo>
                <a:lnTo>
                  <a:pt x="1935" y="121"/>
                </a:lnTo>
                <a:lnTo>
                  <a:pt x="1937" y="121"/>
                </a:lnTo>
                <a:lnTo>
                  <a:pt x="1937" y="123"/>
                </a:lnTo>
                <a:lnTo>
                  <a:pt x="1935" y="123"/>
                </a:lnTo>
                <a:lnTo>
                  <a:pt x="1935" y="125"/>
                </a:lnTo>
                <a:lnTo>
                  <a:pt x="1931" y="125"/>
                </a:lnTo>
                <a:lnTo>
                  <a:pt x="1930" y="125"/>
                </a:lnTo>
                <a:lnTo>
                  <a:pt x="1928" y="125"/>
                </a:lnTo>
                <a:lnTo>
                  <a:pt x="1928" y="123"/>
                </a:lnTo>
                <a:lnTo>
                  <a:pt x="1930" y="123"/>
                </a:lnTo>
                <a:lnTo>
                  <a:pt x="1930" y="121"/>
                </a:lnTo>
                <a:lnTo>
                  <a:pt x="1930" y="120"/>
                </a:lnTo>
                <a:lnTo>
                  <a:pt x="1931" y="120"/>
                </a:lnTo>
                <a:lnTo>
                  <a:pt x="1933" y="118"/>
                </a:lnTo>
                <a:moveTo>
                  <a:pt x="1313" y="121"/>
                </a:moveTo>
                <a:lnTo>
                  <a:pt x="1311" y="121"/>
                </a:lnTo>
                <a:lnTo>
                  <a:pt x="1309" y="121"/>
                </a:lnTo>
                <a:lnTo>
                  <a:pt x="1309" y="123"/>
                </a:lnTo>
                <a:lnTo>
                  <a:pt x="1308" y="123"/>
                </a:lnTo>
                <a:lnTo>
                  <a:pt x="1308" y="121"/>
                </a:lnTo>
                <a:lnTo>
                  <a:pt x="1308" y="120"/>
                </a:lnTo>
                <a:lnTo>
                  <a:pt x="1308" y="118"/>
                </a:lnTo>
                <a:lnTo>
                  <a:pt x="1308" y="116"/>
                </a:lnTo>
                <a:lnTo>
                  <a:pt x="1308" y="115"/>
                </a:lnTo>
                <a:lnTo>
                  <a:pt x="1306" y="115"/>
                </a:lnTo>
                <a:lnTo>
                  <a:pt x="1304" y="113"/>
                </a:lnTo>
                <a:lnTo>
                  <a:pt x="1306" y="113"/>
                </a:lnTo>
                <a:lnTo>
                  <a:pt x="1308" y="113"/>
                </a:lnTo>
                <a:lnTo>
                  <a:pt x="1309" y="111"/>
                </a:lnTo>
                <a:lnTo>
                  <a:pt x="1311" y="111"/>
                </a:lnTo>
                <a:lnTo>
                  <a:pt x="1314" y="111"/>
                </a:lnTo>
                <a:lnTo>
                  <a:pt x="1318" y="111"/>
                </a:lnTo>
                <a:lnTo>
                  <a:pt x="1320" y="111"/>
                </a:lnTo>
                <a:lnTo>
                  <a:pt x="1321" y="111"/>
                </a:lnTo>
                <a:lnTo>
                  <a:pt x="1323" y="113"/>
                </a:lnTo>
                <a:lnTo>
                  <a:pt x="1323" y="115"/>
                </a:lnTo>
                <a:lnTo>
                  <a:pt x="1321" y="115"/>
                </a:lnTo>
                <a:lnTo>
                  <a:pt x="1321" y="116"/>
                </a:lnTo>
                <a:lnTo>
                  <a:pt x="1320" y="116"/>
                </a:lnTo>
                <a:lnTo>
                  <a:pt x="1320" y="118"/>
                </a:lnTo>
                <a:lnTo>
                  <a:pt x="1318" y="118"/>
                </a:lnTo>
                <a:lnTo>
                  <a:pt x="1316" y="118"/>
                </a:lnTo>
                <a:lnTo>
                  <a:pt x="1316" y="120"/>
                </a:lnTo>
                <a:lnTo>
                  <a:pt x="1314" y="120"/>
                </a:lnTo>
                <a:lnTo>
                  <a:pt x="1313" y="120"/>
                </a:lnTo>
                <a:lnTo>
                  <a:pt x="1313" y="121"/>
                </a:lnTo>
                <a:moveTo>
                  <a:pt x="1366" y="113"/>
                </a:moveTo>
                <a:lnTo>
                  <a:pt x="1362" y="113"/>
                </a:lnTo>
                <a:lnTo>
                  <a:pt x="1364" y="111"/>
                </a:lnTo>
                <a:lnTo>
                  <a:pt x="1366" y="111"/>
                </a:lnTo>
                <a:lnTo>
                  <a:pt x="1367" y="111"/>
                </a:lnTo>
                <a:lnTo>
                  <a:pt x="1369" y="111"/>
                </a:lnTo>
                <a:lnTo>
                  <a:pt x="1373" y="111"/>
                </a:lnTo>
                <a:lnTo>
                  <a:pt x="1376" y="111"/>
                </a:lnTo>
                <a:lnTo>
                  <a:pt x="1374" y="113"/>
                </a:lnTo>
                <a:lnTo>
                  <a:pt x="1373" y="113"/>
                </a:lnTo>
                <a:lnTo>
                  <a:pt x="1371" y="113"/>
                </a:lnTo>
                <a:lnTo>
                  <a:pt x="1367" y="113"/>
                </a:lnTo>
                <a:lnTo>
                  <a:pt x="1366" y="115"/>
                </a:lnTo>
                <a:lnTo>
                  <a:pt x="1366" y="113"/>
                </a:lnTo>
                <a:moveTo>
                  <a:pt x="1424" y="74"/>
                </a:moveTo>
                <a:lnTo>
                  <a:pt x="1422" y="74"/>
                </a:lnTo>
                <a:lnTo>
                  <a:pt x="1422" y="74"/>
                </a:lnTo>
                <a:lnTo>
                  <a:pt x="1420" y="74"/>
                </a:lnTo>
                <a:lnTo>
                  <a:pt x="1420" y="75"/>
                </a:lnTo>
                <a:lnTo>
                  <a:pt x="1420" y="77"/>
                </a:lnTo>
                <a:lnTo>
                  <a:pt x="1419" y="77"/>
                </a:lnTo>
                <a:lnTo>
                  <a:pt x="1419" y="79"/>
                </a:lnTo>
                <a:lnTo>
                  <a:pt x="1420" y="79"/>
                </a:lnTo>
                <a:lnTo>
                  <a:pt x="1422" y="79"/>
                </a:lnTo>
                <a:lnTo>
                  <a:pt x="1422" y="79"/>
                </a:lnTo>
                <a:lnTo>
                  <a:pt x="1422" y="80"/>
                </a:lnTo>
                <a:lnTo>
                  <a:pt x="1420" y="80"/>
                </a:lnTo>
                <a:lnTo>
                  <a:pt x="1419" y="80"/>
                </a:lnTo>
                <a:lnTo>
                  <a:pt x="1419" y="82"/>
                </a:lnTo>
                <a:lnTo>
                  <a:pt x="1420" y="82"/>
                </a:lnTo>
                <a:lnTo>
                  <a:pt x="1422" y="82"/>
                </a:lnTo>
                <a:lnTo>
                  <a:pt x="1422" y="82"/>
                </a:lnTo>
                <a:lnTo>
                  <a:pt x="1422" y="84"/>
                </a:lnTo>
                <a:lnTo>
                  <a:pt x="1424" y="84"/>
                </a:lnTo>
                <a:lnTo>
                  <a:pt x="1427" y="84"/>
                </a:lnTo>
                <a:lnTo>
                  <a:pt x="1429" y="84"/>
                </a:lnTo>
                <a:lnTo>
                  <a:pt x="1431" y="84"/>
                </a:lnTo>
                <a:lnTo>
                  <a:pt x="1434" y="84"/>
                </a:lnTo>
                <a:lnTo>
                  <a:pt x="1436" y="84"/>
                </a:lnTo>
                <a:lnTo>
                  <a:pt x="1434" y="85"/>
                </a:lnTo>
                <a:lnTo>
                  <a:pt x="1436" y="85"/>
                </a:lnTo>
                <a:lnTo>
                  <a:pt x="1436" y="87"/>
                </a:lnTo>
                <a:lnTo>
                  <a:pt x="1434" y="87"/>
                </a:lnTo>
                <a:lnTo>
                  <a:pt x="1434" y="89"/>
                </a:lnTo>
                <a:lnTo>
                  <a:pt x="1434" y="91"/>
                </a:lnTo>
                <a:lnTo>
                  <a:pt x="1434" y="92"/>
                </a:lnTo>
                <a:lnTo>
                  <a:pt x="1432" y="92"/>
                </a:lnTo>
                <a:lnTo>
                  <a:pt x="1434" y="94"/>
                </a:lnTo>
                <a:lnTo>
                  <a:pt x="1432" y="94"/>
                </a:lnTo>
                <a:lnTo>
                  <a:pt x="1432" y="96"/>
                </a:lnTo>
                <a:lnTo>
                  <a:pt x="1431" y="96"/>
                </a:lnTo>
                <a:lnTo>
                  <a:pt x="1429" y="96"/>
                </a:lnTo>
                <a:lnTo>
                  <a:pt x="1427" y="96"/>
                </a:lnTo>
                <a:lnTo>
                  <a:pt x="1425" y="97"/>
                </a:lnTo>
                <a:lnTo>
                  <a:pt x="1425" y="99"/>
                </a:lnTo>
                <a:lnTo>
                  <a:pt x="1424" y="99"/>
                </a:lnTo>
                <a:lnTo>
                  <a:pt x="1424" y="101"/>
                </a:lnTo>
                <a:lnTo>
                  <a:pt x="1424" y="103"/>
                </a:lnTo>
                <a:lnTo>
                  <a:pt x="1424" y="104"/>
                </a:lnTo>
                <a:lnTo>
                  <a:pt x="1422" y="104"/>
                </a:lnTo>
                <a:lnTo>
                  <a:pt x="1422" y="106"/>
                </a:lnTo>
                <a:lnTo>
                  <a:pt x="1424" y="108"/>
                </a:lnTo>
                <a:lnTo>
                  <a:pt x="1425" y="109"/>
                </a:lnTo>
                <a:lnTo>
                  <a:pt x="1425" y="108"/>
                </a:lnTo>
                <a:lnTo>
                  <a:pt x="1427" y="108"/>
                </a:lnTo>
                <a:lnTo>
                  <a:pt x="1427" y="106"/>
                </a:lnTo>
                <a:lnTo>
                  <a:pt x="1429" y="106"/>
                </a:lnTo>
                <a:lnTo>
                  <a:pt x="1427" y="108"/>
                </a:lnTo>
                <a:lnTo>
                  <a:pt x="1429" y="108"/>
                </a:lnTo>
                <a:lnTo>
                  <a:pt x="1429" y="109"/>
                </a:lnTo>
                <a:lnTo>
                  <a:pt x="1431" y="109"/>
                </a:lnTo>
                <a:lnTo>
                  <a:pt x="1432" y="109"/>
                </a:lnTo>
                <a:lnTo>
                  <a:pt x="1432" y="109"/>
                </a:lnTo>
                <a:lnTo>
                  <a:pt x="1434" y="109"/>
                </a:lnTo>
                <a:lnTo>
                  <a:pt x="1436" y="109"/>
                </a:lnTo>
                <a:lnTo>
                  <a:pt x="1437" y="109"/>
                </a:lnTo>
                <a:lnTo>
                  <a:pt x="1437" y="109"/>
                </a:lnTo>
                <a:lnTo>
                  <a:pt x="1439" y="109"/>
                </a:lnTo>
                <a:lnTo>
                  <a:pt x="1441" y="109"/>
                </a:lnTo>
                <a:lnTo>
                  <a:pt x="1441" y="108"/>
                </a:lnTo>
                <a:lnTo>
                  <a:pt x="1443" y="108"/>
                </a:lnTo>
                <a:lnTo>
                  <a:pt x="1444" y="108"/>
                </a:lnTo>
                <a:lnTo>
                  <a:pt x="1446" y="106"/>
                </a:lnTo>
                <a:lnTo>
                  <a:pt x="1448" y="106"/>
                </a:lnTo>
                <a:lnTo>
                  <a:pt x="1448" y="108"/>
                </a:lnTo>
                <a:lnTo>
                  <a:pt x="1446" y="108"/>
                </a:lnTo>
                <a:lnTo>
                  <a:pt x="1446" y="109"/>
                </a:lnTo>
                <a:lnTo>
                  <a:pt x="1444" y="109"/>
                </a:lnTo>
                <a:lnTo>
                  <a:pt x="1443" y="109"/>
                </a:lnTo>
                <a:lnTo>
                  <a:pt x="1443" y="109"/>
                </a:lnTo>
                <a:lnTo>
                  <a:pt x="1444" y="111"/>
                </a:lnTo>
                <a:lnTo>
                  <a:pt x="1446" y="111"/>
                </a:lnTo>
                <a:lnTo>
                  <a:pt x="1448" y="109"/>
                </a:lnTo>
                <a:lnTo>
                  <a:pt x="1448" y="111"/>
                </a:lnTo>
                <a:lnTo>
                  <a:pt x="1449" y="111"/>
                </a:lnTo>
                <a:lnTo>
                  <a:pt x="1451" y="111"/>
                </a:lnTo>
                <a:lnTo>
                  <a:pt x="1453" y="111"/>
                </a:lnTo>
                <a:lnTo>
                  <a:pt x="1455" y="111"/>
                </a:lnTo>
                <a:lnTo>
                  <a:pt x="1455" y="109"/>
                </a:lnTo>
                <a:lnTo>
                  <a:pt x="1456" y="109"/>
                </a:lnTo>
                <a:lnTo>
                  <a:pt x="1456" y="111"/>
                </a:lnTo>
                <a:lnTo>
                  <a:pt x="1458" y="111"/>
                </a:lnTo>
                <a:lnTo>
                  <a:pt x="1460" y="109"/>
                </a:lnTo>
                <a:lnTo>
                  <a:pt x="1460" y="111"/>
                </a:lnTo>
                <a:lnTo>
                  <a:pt x="1461" y="111"/>
                </a:lnTo>
                <a:lnTo>
                  <a:pt x="1463" y="111"/>
                </a:lnTo>
                <a:lnTo>
                  <a:pt x="1463" y="111"/>
                </a:lnTo>
                <a:lnTo>
                  <a:pt x="1465" y="111"/>
                </a:lnTo>
                <a:lnTo>
                  <a:pt x="1467" y="109"/>
                </a:lnTo>
                <a:lnTo>
                  <a:pt x="1467" y="111"/>
                </a:lnTo>
                <a:lnTo>
                  <a:pt x="1468" y="111"/>
                </a:lnTo>
                <a:lnTo>
                  <a:pt x="1470" y="113"/>
                </a:lnTo>
                <a:lnTo>
                  <a:pt x="1472" y="111"/>
                </a:lnTo>
                <a:lnTo>
                  <a:pt x="1475" y="111"/>
                </a:lnTo>
                <a:lnTo>
                  <a:pt x="1477" y="111"/>
                </a:lnTo>
                <a:lnTo>
                  <a:pt x="1478" y="111"/>
                </a:lnTo>
                <a:lnTo>
                  <a:pt x="1478" y="109"/>
                </a:lnTo>
                <a:lnTo>
                  <a:pt x="1480" y="109"/>
                </a:lnTo>
                <a:lnTo>
                  <a:pt x="1480" y="109"/>
                </a:lnTo>
                <a:lnTo>
                  <a:pt x="1482" y="109"/>
                </a:lnTo>
                <a:lnTo>
                  <a:pt x="1482" y="109"/>
                </a:lnTo>
                <a:lnTo>
                  <a:pt x="1480" y="109"/>
                </a:lnTo>
                <a:lnTo>
                  <a:pt x="1480" y="111"/>
                </a:lnTo>
                <a:lnTo>
                  <a:pt x="1480" y="113"/>
                </a:lnTo>
                <a:lnTo>
                  <a:pt x="1482" y="113"/>
                </a:lnTo>
                <a:lnTo>
                  <a:pt x="1484" y="113"/>
                </a:lnTo>
                <a:lnTo>
                  <a:pt x="1485" y="113"/>
                </a:lnTo>
                <a:lnTo>
                  <a:pt x="1487" y="115"/>
                </a:lnTo>
                <a:lnTo>
                  <a:pt x="1489" y="113"/>
                </a:lnTo>
                <a:lnTo>
                  <a:pt x="1490" y="113"/>
                </a:lnTo>
                <a:lnTo>
                  <a:pt x="1492" y="113"/>
                </a:lnTo>
                <a:lnTo>
                  <a:pt x="1494" y="113"/>
                </a:lnTo>
                <a:lnTo>
                  <a:pt x="1496" y="113"/>
                </a:lnTo>
                <a:lnTo>
                  <a:pt x="1497" y="113"/>
                </a:lnTo>
                <a:lnTo>
                  <a:pt x="1499" y="113"/>
                </a:lnTo>
                <a:lnTo>
                  <a:pt x="1501" y="113"/>
                </a:lnTo>
                <a:lnTo>
                  <a:pt x="1501" y="111"/>
                </a:lnTo>
                <a:lnTo>
                  <a:pt x="1502" y="109"/>
                </a:lnTo>
                <a:lnTo>
                  <a:pt x="1504" y="109"/>
                </a:lnTo>
                <a:lnTo>
                  <a:pt x="1504" y="108"/>
                </a:lnTo>
                <a:lnTo>
                  <a:pt x="1506" y="108"/>
                </a:lnTo>
                <a:lnTo>
                  <a:pt x="1506" y="106"/>
                </a:lnTo>
                <a:lnTo>
                  <a:pt x="1508" y="106"/>
                </a:lnTo>
                <a:lnTo>
                  <a:pt x="1509" y="106"/>
                </a:lnTo>
                <a:lnTo>
                  <a:pt x="1511" y="106"/>
                </a:lnTo>
                <a:lnTo>
                  <a:pt x="1511" y="104"/>
                </a:lnTo>
                <a:lnTo>
                  <a:pt x="1513" y="104"/>
                </a:lnTo>
                <a:lnTo>
                  <a:pt x="1513" y="103"/>
                </a:lnTo>
                <a:lnTo>
                  <a:pt x="1511" y="103"/>
                </a:lnTo>
                <a:lnTo>
                  <a:pt x="1509" y="103"/>
                </a:lnTo>
                <a:lnTo>
                  <a:pt x="1508" y="103"/>
                </a:lnTo>
                <a:lnTo>
                  <a:pt x="1508" y="101"/>
                </a:lnTo>
                <a:lnTo>
                  <a:pt x="1511" y="101"/>
                </a:lnTo>
                <a:lnTo>
                  <a:pt x="1509" y="99"/>
                </a:lnTo>
                <a:lnTo>
                  <a:pt x="1506" y="99"/>
                </a:lnTo>
                <a:lnTo>
                  <a:pt x="1504" y="99"/>
                </a:lnTo>
                <a:lnTo>
                  <a:pt x="1504" y="97"/>
                </a:lnTo>
                <a:lnTo>
                  <a:pt x="1504" y="97"/>
                </a:lnTo>
                <a:lnTo>
                  <a:pt x="1502" y="96"/>
                </a:lnTo>
                <a:lnTo>
                  <a:pt x="1501" y="96"/>
                </a:lnTo>
                <a:lnTo>
                  <a:pt x="1499" y="96"/>
                </a:lnTo>
                <a:lnTo>
                  <a:pt x="1497" y="96"/>
                </a:lnTo>
                <a:lnTo>
                  <a:pt x="1494" y="97"/>
                </a:lnTo>
                <a:lnTo>
                  <a:pt x="1492" y="96"/>
                </a:lnTo>
                <a:lnTo>
                  <a:pt x="1490" y="96"/>
                </a:lnTo>
                <a:lnTo>
                  <a:pt x="1489" y="96"/>
                </a:lnTo>
                <a:lnTo>
                  <a:pt x="1487" y="96"/>
                </a:lnTo>
                <a:lnTo>
                  <a:pt x="1485" y="96"/>
                </a:lnTo>
                <a:lnTo>
                  <a:pt x="1485" y="97"/>
                </a:lnTo>
                <a:lnTo>
                  <a:pt x="1482" y="97"/>
                </a:lnTo>
                <a:lnTo>
                  <a:pt x="1480" y="97"/>
                </a:lnTo>
                <a:lnTo>
                  <a:pt x="1478" y="97"/>
                </a:lnTo>
                <a:lnTo>
                  <a:pt x="1477" y="97"/>
                </a:lnTo>
                <a:lnTo>
                  <a:pt x="1477" y="99"/>
                </a:lnTo>
                <a:lnTo>
                  <a:pt x="1475" y="97"/>
                </a:lnTo>
                <a:lnTo>
                  <a:pt x="1473" y="97"/>
                </a:lnTo>
                <a:lnTo>
                  <a:pt x="1472" y="99"/>
                </a:lnTo>
                <a:lnTo>
                  <a:pt x="1472" y="101"/>
                </a:lnTo>
                <a:lnTo>
                  <a:pt x="1470" y="101"/>
                </a:lnTo>
                <a:lnTo>
                  <a:pt x="1470" y="99"/>
                </a:lnTo>
                <a:lnTo>
                  <a:pt x="1468" y="99"/>
                </a:lnTo>
                <a:lnTo>
                  <a:pt x="1467" y="101"/>
                </a:lnTo>
                <a:lnTo>
                  <a:pt x="1465" y="101"/>
                </a:lnTo>
                <a:lnTo>
                  <a:pt x="1467" y="99"/>
                </a:lnTo>
                <a:lnTo>
                  <a:pt x="1465" y="99"/>
                </a:lnTo>
                <a:lnTo>
                  <a:pt x="1463" y="97"/>
                </a:lnTo>
                <a:lnTo>
                  <a:pt x="1463" y="97"/>
                </a:lnTo>
                <a:lnTo>
                  <a:pt x="1461" y="99"/>
                </a:lnTo>
                <a:lnTo>
                  <a:pt x="1461" y="97"/>
                </a:lnTo>
                <a:lnTo>
                  <a:pt x="1460" y="97"/>
                </a:lnTo>
                <a:lnTo>
                  <a:pt x="1456" y="97"/>
                </a:lnTo>
                <a:lnTo>
                  <a:pt x="1456" y="96"/>
                </a:lnTo>
                <a:lnTo>
                  <a:pt x="1455" y="96"/>
                </a:lnTo>
                <a:lnTo>
                  <a:pt x="1453" y="96"/>
                </a:lnTo>
                <a:lnTo>
                  <a:pt x="1453" y="97"/>
                </a:lnTo>
                <a:lnTo>
                  <a:pt x="1453" y="99"/>
                </a:lnTo>
                <a:lnTo>
                  <a:pt x="1451" y="99"/>
                </a:lnTo>
                <a:lnTo>
                  <a:pt x="1451" y="97"/>
                </a:lnTo>
                <a:lnTo>
                  <a:pt x="1451" y="96"/>
                </a:lnTo>
                <a:lnTo>
                  <a:pt x="1453" y="96"/>
                </a:lnTo>
                <a:lnTo>
                  <a:pt x="1453" y="94"/>
                </a:lnTo>
                <a:lnTo>
                  <a:pt x="1455" y="94"/>
                </a:lnTo>
                <a:lnTo>
                  <a:pt x="1453" y="92"/>
                </a:lnTo>
                <a:lnTo>
                  <a:pt x="1451" y="92"/>
                </a:lnTo>
                <a:lnTo>
                  <a:pt x="1453" y="91"/>
                </a:lnTo>
                <a:lnTo>
                  <a:pt x="1451" y="91"/>
                </a:lnTo>
                <a:lnTo>
                  <a:pt x="1449" y="91"/>
                </a:lnTo>
                <a:lnTo>
                  <a:pt x="1448" y="91"/>
                </a:lnTo>
                <a:lnTo>
                  <a:pt x="1446" y="91"/>
                </a:lnTo>
                <a:lnTo>
                  <a:pt x="1444" y="91"/>
                </a:lnTo>
                <a:lnTo>
                  <a:pt x="1444" y="89"/>
                </a:lnTo>
                <a:lnTo>
                  <a:pt x="1448" y="89"/>
                </a:lnTo>
                <a:lnTo>
                  <a:pt x="1448" y="87"/>
                </a:lnTo>
                <a:lnTo>
                  <a:pt x="1449" y="87"/>
                </a:lnTo>
                <a:lnTo>
                  <a:pt x="1451" y="87"/>
                </a:lnTo>
                <a:lnTo>
                  <a:pt x="1453" y="89"/>
                </a:lnTo>
                <a:lnTo>
                  <a:pt x="1453" y="87"/>
                </a:lnTo>
                <a:lnTo>
                  <a:pt x="1456" y="87"/>
                </a:lnTo>
                <a:lnTo>
                  <a:pt x="1458" y="87"/>
                </a:lnTo>
                <a:lnTo>
                  <a:pt x="1460" y="87"/>
                </a:lnTo>
                <a:lnTo>
                  <a:pt x="1460" y="85"/>
                </a:lnTo>
                <a:lnTo>
                  <a:pt x="1458" y="85"/>
                </a:lnTo>
                <a:lnTo>
                  <a:pt x="1456" y="85"/>
                </a:lnTo>
                <a:lnTo>
                  <a:pt x="1455" y="84"/>
                </a:lnTo>
                <a:lnTo>
                  <a:pt x="1455" y="82"/>
                </a:lnTo>
                <a:lnTo>
                  <a:pt x="1455" y="80"/>
                </a:lnTo>
                <a:lnTo>
                  <a:pt x="1453" y="80"/>
                </a:lnTo>
                <a:lnTo>
                  <a:pt x="1451" y="80"/>
                </a:lnTo>
                <a:lnTo>
                  <a:pt x="1449" y="80"/>
                </a:lnTo>
                <a:lnTo>
                  <a:pt x="1446" y="80"/>
                </a:lnTo>
                <a:lnTo>
                  <a:pt x="1444" y="80"/>
                </a:lnTo>
                <a:lnTo>
                  <a:pt x="1443" y="80"/>
                </a:lnTo>
                <a:lnTo>
                  <a:pt x="1441" y="80"/>
                </a:lnTo>
                <a:lnTo>
                  <a:pt x="1439" y="80"/>
                </a:lnTo>
                <a:lnTo>
                  <a:pt x="1437" y="80"/>
                </a:lnTo>
                <a:lnTo>
                  <a:pt x="1439" y="79"/>
                </a:lnTo>
                <a:lnTo>
                  <a:pt x="1439" y="77"/>
                </a:lnTo>
                <a:lnTo>
                  <a:pt x="1439" y="75"/>
                </a:lnTo>
                <a:lnTo>
                  <a:pt x="1437" y="75"/>
                </a:lnTo>
                <a:lnTo>
                  <a:pt x="1436" y="75"/>
                </a:lnTo>
                <a:lnTo>
                  <a:pt x="1434" y="75"/>
                </a:lnTo>
                <a:lnTo>
                  <a:pt x="1434" y="74"/>
                </a:lnTo>
                <a:lnTo>
                  <a:pt x="1432" y="74"/>
                </a:lnTo>
                <a:lnTo>
                  <a:pt x="1431" y="74"/>
                </a:lnTo>
                <a:lnTo>
                  <a:pt x="1431" y="72"/>
                </a:lnTo>
                <a:lnTo>
                  <a:pt x="1429" y="72"/>
                </a:lnTo>
                <a:lnTo>
                  <a:pt x="1427" y="72"/>
                </a:lnTo>
                <a:lnTo>
                  <a:pt x="1425" y="72"/>
                </a:lnTo>
                <a:lnTo>
                  <a:pt x="1424" y="72"/>
                </a:lnTo>
                <a:lnTo>
                  <a:pt x="1424" y="74"/>
                </a:lnTo>
                <a:moveTo>
                  <a:pt x="1431" y="106"/>
                </a:moveTo>
                <a:lnTo>
                  <a:pt x="1431" y="104"/>
                </a:lnTo>
                <a:lnTo>
                  <a:pt x="1432" y="106"/>
                </a:lnTo>
                <a:lnTo>
                  <a:pt x="1431" y="106"/>
                </a:lnTo>
                <a:moveTo>
                  <a:pt x="1449" y="82"/>
                </a:moveTo>
                <a:lnTo>
                  <a:pt x="1451" y="82"/>
                </a:lnTo>
                <a:lnTo>
                  <a:pt x="1453" y="84"/>
                </a:lnTo>
                <a:lnTo>
                  <a:pt x="1451" y="84"/>
                </a:lnTo>
                <a:lnTo>
                  <a:pt x="1448" y="82"/>
                </a:lnTo>
                <a:lnTo>
                  <a:pt x="1449" y="82"/>
                </a:lnTo>
                <a:moveTo>
                  <a:pt x="1446" y="85"/>
                </a:moveTo>
                <a:lnTo>
                  <a:pt x="1446" y="87"/>
                </a:lnTo>
                <a:lnTo>
                  <a:pt x="1444" y="85"/>
                </a:lnTo>
                <a:lnTo>
                  <a:pt x="1446" y="85"/>
                </a:lnTo>
                <a:moveTo>
                  <a:pt x="1443" y="91"/>
                </a:moveTo>
                <a:lnTo>
                  <a:pt x="1443" y="92"/>
                </a:lnTo>
                <a:lnTo>
                  <a:pt x="1441" y="92"/>
                </a:lnTo>
                <a:lnTo>
                  <a:pt x="1443" y="91"/>
                </a:lnTo>
                <a:moveTo>
                  <a:pt x="1436" y="80"/>
                </a:moveTo>
                <a:lnTo>
                  <a:pt x="1436" y="82"/>
                </a:lnTo>
                <a:lnTo>
                  <a:pt x="1434" y="82"/>
                </a:lnTo>
                <a:lnTo>
                  <a:pt x="1436" y="80"/>
                </a:lnTo>
                <a:moveTo>
                  <a:pt x="1465" y="97"/>
                </a:moveTo>
                <a:lnTo>
                  <a:pt x="1463" y="97"/>
                </a:lnTo>
                <a:lnTo>
                  <a:pt x="1463" y="96"/>
                </a:lnTo>
                <a:lnTo>
                  <a:pt x="1465" y="97"/>
                </a:lnTo>
                <a:moveTo>
                  <a:pt x="2665" y="111"/>
                </a:moveTo>
                <a:lnTo>
                  <a:pt x="2665" y="109"/>
                </a:lnTo>
                <a:lnTo>
                  <a:pt x="2663" y="109"/>
                </a:lnTo>
                <a:lnTo>
                  <a:pt x="2663" y="109"/>
                </a:lnTo>
                <a:lnTo>
                  <a:pt x="2665" y="109"/>
                </a:lnTo>
                <a:lnTo>
                  <a:pt x="2666" y="109"/>
                </a:lnTo>
                <a:lnTo>
                  <a:pt x="2668" y="109"/>
                </a:lnTo>
                <a:lnTo>
                  <a:pt x="2670" y="109"/>
                </a:lnTo>
                <a:lnTo>
                  <a:pt x="2670" y="109"/>
                </a:lnTo>
                <a:lnTo>
                  <a:pt x="2668" y="109"/>
                </a:lnTo>
                <a:lnTo>
                  <a:pt x="2666" y="109"/>
                </a:lnTo>
                <a:lnTo>
                  <a:pt x="2666" y="111"/>
                </a:lnTo>
                <a:lnTo>
                  <a:pt x="2666" y="113"/>
                </a:lnTo>
                <a:lnTo>
                  <a:pt x="2665" y="111"/>
                </a:lnTo>
                <a:moveTo>
                  <a:pt x="2336" y="243"/>
                </a:moveTo>
                <a:lnTo>
                  <a:pt x="2335" y="243"/>
                </a:lnTo>
                <a:lnTo>
                  <a:pt x="2335" y="241"/>
                </a:lnTo>
                <a:lnTo>
                  <a:pt x="2336" y="243"/>
                </a:lnTo>
                <a:moveTo>
                  <a:pt x="2634" y="149"/>
                </a:moveTo>
                <a:lnTo>
                  <a:pt x="2636" y="149"/>
                </a:lnTo>
                <a:lnTo>
                  <a:pt x="2636" y="150"/>
                </a:lnTo>
                <a:lnTo>
                  <a:pt x="2634" y="150"/>
                </a:lnTo>
                <a:lnTo>
                  <a:pt x="2634" y="149"/>
                </a:lnTo>
                <a:moveTo>
                  <a:pt x="2183" y="221"/>
                </a:moveTo>
                <a:lnTo>
                  <a:pt x="2184" y="221"/>
                </a:lnTo>
                <a:lnTo>
                  <a:pt x="2184" y="222"/>
                </a:lnTo>
                <a:lnTo>
                  <a:pt x="2183" y="222"/>
                </a:lnTo>
                <a:lnTo>
                  <a:pt x="2183" y="221"/>
                </a:lnTo>
                <a:moveTo>
                  <a:pt x="2971" y="106"/>
                </a:moveTo>
                <a:lnTo>
                  <a:pt x="2969" y="106"/>
                </a:lnTo>
                <a:lnTo>
                  <a:pt x="2969" y="104"/>
                </a:lnTo>
                <a:lnTo>
                  <a:pt x="2971" y="104"/>
                </a:lnTo>
                <a:lnTo>
                  <a:pt x="2972" y="104"/>
                </a:lnTo>
                <a:lnTo>
                  <a:pt x="2972" y="106"/>
                </a:lnTo>
                <a:lnTo>
                  <a:pt x="2971" y="106"/>
                </a:lnTo>
                <a:moveTo>
                  <a:pt x="2993" y="121"/>
                </a:moveTo>
                <a:lnTo>
                  <a:pt x="2991" y="121"/>
                </a:lnTo>
                <a:lnTo>
                  <a:pt x="2991" y="120"/>
                </a:lnTo>
                <a:lnTo>
                  <a:pt x="2993" y="120"/>
                </a:lnTo>
                <a:lnTo>
                  <a:pt x="2993" y="121"/>
                </a:lnTo>
                <a:moveTo>
                  <a:pt x="1402" y="106"/>
                </a:moveTo>
                <a:lnTo>
                  <a:pt x="1402" y="104"/>
                </a:lnTo>
                <a:lnTo>
                  <a:pt x="1400" y="104"/>
                </a:lnTo>
                <a:lnTo>
                  <a:pt x="1398" y="104"/>
                </a:lnTo>
                <a:lnTo>
                  <a:pt x="1398" y="103"/>
                </a:lnTo>
                <a:lnTo>
                  <a:pt x="1396" y="103"/>
                </a:lnTo>
                <a:lnTo>
                  <a:pt x="1395" y="103"/>
                </a:lnTo>
                <a:lnTo>
                  <a:pt x="1395" y="101"/>
                </a:lnTo>
                <a:lnTo>
                  <a:pt x="1395" y="99"/>
                </a:lnTo>
                <a:lnTo>
                  <a:pt x="1396" y="99"/>
                </a:lnTo>
                <a:lnTo>
                  <a:pt x="1398" y="97"/>
                </a:lnTo>
                <a:lnTo>
                  <a:pt x="1400" y="97"/>
                </a:lnTo>
                <a:lnTo>
                  <a:pt x="1402" y="97"/>
                </a:lnTo>
                <a:lnTo>
                  <a:pt x="1402" y="96"/>
                </a:lnTo>
                <a:lnTo>
                  <a:pt x="1403" y="96"/>
                </a:lnTo>
                <a:lnTo>
                  <a:pt x="1405" y="94"/>
                </a:lnTo>
                <a:lnTo>
                  <a:pt x="1405" y="96"/>
                </a:lnTo>
                <a:lnTo>
                  <a:pt x="1407" y="96"/>
                </a:lnTo>
                <a:lnTo>
                  <a:pt x="1407" y="94"/>
                </a:lnTo>
                <a:lnTo>
                  <a:pt x="1408" y="94"/>
                </a:lnTo>
                <a:lnTo>
                  <a:pt x="1410" y="94"/>
                </a:lnTo>
                <a:lnTo>
                  <a:pt x="1412" y="92"/>
                </a:lnTo>
                <a:lnTo>
                  <a:pt x="1414" y="92"/>
                </a:lnTo>
                <a:lnTo>
                  <a:pt x="1415" y="92"/>
                </a:lnTo>
                <a:lnTo>
                  <a:pt x="1417" y="92"/>
                </a:lnTo>
                <a:lnTo>
                  <a:pt x="1419" y="94"/>
                </a:lnTo>
                <a:lnTo>
                  <a:pt x="1419" y="96"/>
                </a:lnTo>
                <a:lnTo>
                  <a:pt x="1419" y="97"/>
                </a:lnTo>
                <a:lnTo>
                  <a:pt x="1419" y="99"/>
                </a:lnTo>
                <a:lnTo>
                  <a:pt x="1419" y="101"/>
                </a:lnTo>
                <a:lnTo>
                  <a:pt x="1417" y="101"/>
                </a:lnTo>
                <a:lnTo>
                  <a:pt x="1417" y="103"/>
                </a:lnTo>
                <a:lnTo>
                  <a:pt x="1415" y="103"/>
                </a:lnTo>
                <a:lnTo>
                  <a:pt x="1415" y="104"/>
                </a:lnTo>
                <a:lnTo>
                  <a:pt x="1414" y="104"/>
                </a:lnTo>
                <a:lnTo>
                  <a:pt x="1414" y="106"/>
                </a:lnTo>
                <a:lnTo>
                  <a:pt x="1412" y="106"/>
                </a:lnTo>
                <a:lnTo>
                  <a:pt x="1410" y="108"/>
                </a:lnTo>
                <a:lnTo>
                  <a:pt x="1408" y="108"/>
                </a:lnTo>
                <a:lnTo>
                  <a:pt x="1407" y="106"/>
                </a:lnTo>
                <a:lnTo>
                  <a:pt x="1405" y="106"/>
                </a:lnTo>
                <a:lnTo>
                  <a:pt x="1403" y="106"/>
                </a:lnTo>
                <a:lnTo>
                  <a:pt x="1402" y="106"/>
                </a:lnTo>
                <a:moveTo>
                  <a:pt x="1933" y="103"/>
                </a:moveTo>
                <a:lnTo>
                  <a:pt x="1935" y="103"/>
                </a:lnTo>
                <a:lnTo>
                  <a:pt x="1935" y="104"/>
                </a:lnTo>
                <a:lnTo>
                  <a:pt x="1935" y="106"/>
                </a:lnTo>
                <a:lnTo>
                  <a:pt x="1935" y="108"/>
                </a:lnTo>
                <a:lnTo>
                  <a:pt x="1933" y="108"/>
                </a:lnTo>
                <a:lnTo>
                  <a:pt x="1933" y="106"/>
                </a:lnTo>
                <a:lnTo>
                  <a:pt x="1931" y="106"/>
                </a:lnTo>
                <a:lnTo>
                  <a:pt x="1931" y="104"/>
                </a:lnTo>
                <a:lnTo>
                  <a:pt x="1931" y="103"/>
                </a:lnTo>
                <a:lnTo>
                  <a:pt x="1933" y="103"/>
                </a:lnTo>
                <a:moveTo>
                  <a:pt x="1933" y="101"/>
                </a:moveTo>
                <a:lnTo>
                  <a:pt x="1933" y="99"/>
                </a:lnTo>
                <a:lnTo>
                  <a:pt x="1935" y="101"/>
                </a:lnTo>
                <a:lnTo>
                  <a:pt x="1935" y="103"/>
                </a:lnTo>
                <a:lnTo>
                  <a:pt x="1933" y="101"/>
                </a:lnTo>
                <a:moveTo>
                  <a:pt x="1933" y="109"/>
                </a:moveTo>
                <a:lnTo>
                  <a:pt x="1933" y="108"/>
                </a:lnTo>
                <a:lnTo>
                  <a:pt x="1935" y="109"/>
                </a:lnTo>
                <a:lnTo>
                  <a:pt x="1935" y="109"/>
                </a:lnTo>
                <a:lnTo>
                  <a:pt x="1933" y="111"/>
                </a:lnTo>
                <a:lnTo>
                  <a:pt x="1933" y="109"/>
                </a:lnTo>
                <a:moveTo>
                  <a:pt x="3090" y="103"/>
                </a:moveTo>
                <a:lnTo>
                  <a:pt x="3088" y="103"/>
                </a:lnTo>
                <a:lnTo>
                  <a:pt x="3088" y="101"/>
                </a:lnTo>
                <a:lnTo>
                  <a:pt x="3090" y="101"/>
                </a:lnTo>
                <a:lnTo>
                  <a:pt x="3092" y="101"/>
                </a:lnTo>
                <a:lnTo>
                  <a:pt x="3094" y="99"/>
                </a:lnTo>
                <a:lnTo>
                  <a:pt x="3094" y="101"/>
                </a:lnTo>
                <a:lnTo>
                  <a:pt x="3095" y="103"/>
                </a:lnTo>
                <a:lnTo>
                  <a:pt x="3095" y="104"/>
                </a:lnTo>
                <a:lnTo>
                  <a:pt x="3094" y="104"/>
                </a:lnTo>
                <a:lnTo>
                  <a:pt x="3094" y="103"/>
                </a:lnTo>
                <a:lnTo>
                  <a:pt x="3092" y="103"/>
                </a:lnTo>
                <a:lnTo>
                  <a:pt x="3090" y="103"/>
                </a:lnTo>
                <a:moveTo>
                  <a:pt x="1366" y="75"/>
                </a:moveTo>
                <a:lnTo>
                  <a:pt x="1366" y="77"/>
                </a:lnTo>
                <a:lnTo>
                  <a:pt x="1364" y="77"/>
                </a:lnTo>
                <a:lnTo>
                  <a:pt x="1364" y="79"/>
                </a:lnTo>
                <a:lnTo>
                  <a:pt x="1362" y="80"/>
                </a:lnTo>
                <a:lnTo>
                  <a:pt x="1361" y="80"/>
                </a:lnTo>
                <a:lnTo>
                  <a:pt x="1361" y="82"/>
                </a:lnTo>
                <a:lnTo>
                  <a:pt x="1362" y="82"/>
                </a:lnTo>
                <a:lnTo>
                  <a:pt x="1366" y="82"/>
                </a:lnTo>
                <a:lnTo>
                  <a:pt x="1364" y="84"/>
                </a:lnTo>
                <a:lnTo>
                  <a:pt x="1366" y="84"/>
                </a:lnTo>
                <a:lnTo>
                  <a:pt x="1366" y="85"/>
                </a:lnTo>
                <a:lnTo>
                  <a:pt x="1364" y="85"/>
                </a:lnTo>
                <a:lnTo>
                  <a:pt x="1362" y="85"/>
                </a:lnTo>
                <a:lnTo>
                  <a:pt x="1362" y="87"/>
                </a:lnTo>
                <a:lnTo>
                  <a:pt x="1366" y="87"/>
                </a:lnTo>
                <a:lnTo>
                  <a:pt x="1366" y="89"/>
                </a:lnTo>
                <a:lnTo>
                  <a:pt x="1367" y="91"/>
                </a:lnTo>
                <a:lnTo>
                  <a:pt x="1369" y="89"/>
                </a:lnTo>
                <a:lnTo>
                  <a:pt x="1373" y="89"/>
                </a:lnTo>
                <a:lnTo>
                  <a:pt x="1374" y="91"/>
                </a:lnTo>
                <a:lnTo>
                  <a:pt x="1374" y="89"/>
                </a:lnTo>
                <a:lnTo>
                  <a:pt x="1378" y="89"/>
                </a:lnTo>
                <a:lnTo>
                  <a:pt x="1379" y="89"/>
                </a:lnTo>
                <a:lnTo>
                  <a:pt x="1381" y="89"/>
                </a:lnTo>
                <a:lnTo>
                  <a:pt x="1383" y="89"/>
                </a:lnTo>
                <a:lnTo>
                  <a:pt x="1383" y="91"/>
                </a:lnTo>
                <a:lnTo>
                  <a:pt x="1381" y="91"/>
                </a:lnTo>
                <a:lnTo>
                  <a:pt x="1381" y="91"/>
                </a:lnTo>
                <a:lnTo>
                  <a:pt x="1379" y="91"/>
                </a:lnTo>
                <a:lnTo>
                  <a:pt x="1381" y="92"/>
                </a:lnTo>
                <a:lnTo>
                  <a:pt x="1379" y="92"/>
                </a:lnTo>
                <a:lnTo>
                  <a:pt x="1378" y="92"/>
                </a:lnTo>
                <a:lnTo>
                  <a:pt x="1376" y="92"/>
                </a:lnTo>
                <a:lnTo>
                  <a:pt x="1376" y="94"/>
                </a:lnTo>
                <a:lnTo>
                  <a:pt x="1376" y="96"/>
                </a:lnTo>
                <a:lnTo>
                  <a:pt x="1374" y="96"/>
                </a:lnTo>
                <a:lnTo>
                  <a:pt x="1373" y="96"/>
                </a:lnTo>
                <a:lnTo>
                  <a:pt x="1373" y="97"/>
                </a:lnTo>
                <a:lnTo>
                  <a:pt x="1371" y="97"/>
                </a:lnTo>
                <a:lnTo>
                  <a:pt x="1373" y="99"/>
                </a:lnTo>
                <a:lnTo>
                  <a:pt x="1376" y="99"/>
                </a:lnTo>
                <a:lnTo>
                  <a:pt x="1378" y="99"/>
                </a:lnTo>
                <a:lnTo>
                  <a:pt x="1381" y="99"/>
                </a:lnTo>
                <a:lnTo>
                  <a:pt x="1381" y="97"/>
                </a:lnTo>
                <a:lnTo>
                  <a:pt x="1381" y="99"/>
                </a:lnTo>
                <a:lnTo>
                  <a:pt x="1383" y="99"/>
                </a:lnTo>
                <a:lnTo>
                  <a:pt x="1384" y="99"/>
                </a:lnTo>
                <a:lnTo>
                  <a:pt x="1386" y="99"/>
                </a:lnTo>
                <a:lnTo>
                  <a:pt x="1386" y="97"/>
                </a:lnTo>
                <a:lnTo>
                  <a:pt x="1388" y="97"/>
                </a:lnTo>
                <a:lnTo>
                  <a:pt x="1390" y="97"/>
                </a:lnTo>
                <a:lnTo>
                  <a:pt x="1390" y="96"/>
                </a:lnTo>
                <a:lnTo>
                  <a:pt x="1390" y="94"/>
                </a:lnTo>
                <a:lnTo>
                  <a:pt x="1391" y="94"/>
                </a:lnTo>
                <a:lnTo>
                  <a:pt x="1393" y="94"/>
                </a:lnTo>
                <a:lnTo>
                  <a:pt x="1391" y="92"/>
                </a:lnTo>
                <a:lnTo>
                  <a:pt x="1393" y="92"/>
                </a:lnTo>
                <a:lnTo>
                  <a:pt x="1395" y="92"/>
                </a:lnTo>
                <a:lnTo>
                  <a:pt x="1396" y="92"/>
                </a:lnTo>
                <a:lnTo>
                  <a:pt x="1398" y="92"/>
                </a:lnTo>
                <a:lnTo>
                  <a:pt x="1398" y="91"/>
                </a:lnTo>
                <a:lnTo>
                  <a:pt x="1396" y="89"/>
                </a:lnTo>
                <a:lnTo>
                  <a:pt x="1398" y="89"/>
                </a:lnTo>
                <a:lnTo>
                  <a:pt x="1400" y="89"/>
                </a:lnTo>
                <a:lnTo>
                  <a:pt x="1400" y="87"/>
                </a:lnTo>
                <a:lnTo>
                  <a:pt x="1402" y="87"/>
                </a:lnTo>
                <a:lnTo>
                  <a:pt x="1402" y="85"/>
                </a:lnTo>
                <a:lnTo>
                  <a:pt x="1403" y="85"/>
                </a:lnTo>
                <a:lnTo>
                  <a:pt x="1405" y="84"/>
                </a:lnTo>
                <a:lnTo>
                  <a:pt x="1405" y="82"/>
                </a:lnTo>
                <a:lnTo>
                  <a:pt x="1407" y="82"/>
                </a:lnTo>
                <a:lnTo>
                  <a:pt x="1407" y="80"/>
                </a:lnTo>
                <a:lnTo>
                  <a:pt x="1408" y="80"/>
                </a:lnTo>
                <a:lnTo>
                  <a:pt x="1408" y="79"/>
                </a:lnTo>
                <a:lnTo>
                  <a:pt x="1407" y="79"/>
                </a:lnTo>
                <a:lnTo>
                  <a:pt x="1405" y="79"/>
                </a:lnTo>
                <a:lnTo>
                  <a:pt x="1405" y="77"/>
                </a:lnTo>
                <a:lnTo>
                  <a:pt x="1403" y="77"/>
                </a:lnTo>
                <a:lnTo>
                  <a:pt x="1402" y="77"/>
                </a:lnTo>
                <a:lnTo>
                  <a:pt x="1400" y="77"/>
                </a:lnTo>
                <a:lnTo>
                  <a:pt x="1400" y="79"/>
                </a:lnTo>
                <a:lnTo>
                  <a:pt x="1398" y="79"/>
                </a:lnTo>
                <a:lnTo>
                  <a:pt x="1398" y="77"/>
                </a:lnTo>
                <a:lnTo>
                  <a:pt x="1396" y="77"/>
                </a:lnTo>
                <a:lnTo>
                  <a:pt x="1393" y="75"/>
                </a:lnTo>
                <a:lnTo>
                  <a:pt x="1391" y="77"/>
                </a:lnTo>
                <a:lnTo>
                  <a:pt x="1390" y="77"/>
                </a:lnTo>
                <a:lnTo>
                  <a:pt x="1386" y="77"/>
                </a:lnTo>
                <a:lnTo>
                  <a:pt x="1388" y="79"/>
                </a:lnTo>
                <a:lnTo>
                  <a:pt x="1390" y="79"/>
                </a:lnTo>
                <a:lnTo>
                  <a:pt x="1390" y="80"/>
                </a:lnTo>
                <a:lnTo>
                  <a:pt x="1388" y="80"/>
                </a:lnTo>
                <a:lnTo>
                  <a:pt x="1386" y="80"/>
                </a:lnTo>
                <a:lnTo>
                  <a:pt x="1386" y="82"/>
                </a:lnTo>
                <a:lnTo>
                  <a:pt x="1386" y="84"/>
                </a:lnTo>
                <a:lnTo>
                  <a:pt x="1386" y="85"/>
                </a:lnTo>
                <a:lnTo>
                  <a:pt x="1384" y="87"/>
                </a:lnTo>
                <a:lnTo>
                  <a:pt x="1384" y="85"/>
                </a:lnTo>
                <a:lnTo>
                  <a:pt x="1384" y="84"/>
                </a:lnTo>
                <a:lnTo>
                  <a:pt x="1383" y="84"/>
                </a:lnTo>
                <a:lnTo>
                  <a:pt x="1384" y="82"/>
                </a:lnTo>
                <a:lnTo>
                  <a:pt x="1383" y="82"/>
                </a:lnTo>
                <a:lnTo>
                  <a:pt x="1383" y="80"/>
                </a:lnTo>
                <a:lnTo>
                  <a:pt x="1384" y="80"/>
                </a:lnTo>
                <a:lnTo>
                  <a:pt x="1383" y="79"/>
                </a:lnTo>
                <a:lnTo>
                  <a:pt x="1381" y="77"/>
                </a:lnTo>
                <a:lnTo>
                  <a:pt x="1381" y="79"/>
                </a:lnTo>
                <a:lnTo>
                  <a:pt x="1379" y="79"/>
                </a:lnTo>
                <a:lnTo>
                  <a:pt x="1378" y="80"/>
                </a:lnTo>
                <a:lnTo>
                  <a:pt x="1379" y="80"/>
                </a:lnTo>
                <a:lnTo>
                  <a:pt x="1381" y="80"/>
                </a:lnTo>
                <a:lnTo>
                  <a:pt x="1379" y="82"/>
                </a:lnTo>
                <a:lnTo>
                  <a:pt x="1378" y="82"/>
                </a:lnTo>
                <a:lnTo>
                  <a:pt x="1376" y="82"/>
                </a:lnTo>
                <a:lnTo>
                  <a:pt x="1376" y="84"/>
                </a:lnTo>
                <a:lnTo>
                  <a:pt x="1378" y="84"/>
                </a:lnTo>
                <a:lnTo>
                  <a:pt x="1376" y="85"/>
                </a:lnTo>
                <a:lnTo>
                  <a:pt x="1376" y="87"/>
                </a:lnTo>
                <a:lnTo>
                  <a:pt x="1374" y="85"/>
                </a:lnTo>
                <a:lnTo>
                  <a:pt x="1373" y="85"/>
                </a:lnTo>
                <a:lnTo>
                  <a:pt x="1374" y="84"/>
                </a:lnTo>
                <a:lnTo>
                  <a:pt x="1373" y="84"/>
                </a:lnTo>
                <a:lnTo>
                  <a:pt x="1373" y="82"/>
                </a:lnTo>
                <a:lnTo>
                  <a:pt x="1374" y="80"/>
                </a:lnTo>
                <a:lnTo>
                  <a:pt x="1374" y="79"/>
                </a:lnTo>
                <a:lnTo>
                  <a:pt x="1373" y="79"/>
                </a:lnTo>
                <a:lnTo>
                  <a:pt x="1371" y="79"/>
                </a:lnTo>
                <a:lnTo>
                  <a:pt x="1374" y="77"/>
                </a:lnTo>
                <a:lnTo>
                  <a:pt x="1373" y="77"/>
                </a:lnTo>
                <a:lnTo>
                  <a:pt x="1373" y="75"/>
                </a:lnTo>
                <a:lnTo>
                  <a:pt x="1373" y="74"/>
                </a:lnTo>
                <a:lnTo>
                  <a:pt x="1371" y="75"/>
                </a:lnTo>
                <a:lnTo>
                  <a:pt x="1369" y="75"/>
                </a:lnTo>
                <a:lnTo>
                  <a:pt x="1371" y="74"/>
                </a:lnTo>
                <a:lnTo>
                  <a:pt x="1369" y="74"/>
                </a:lnTo>
                <a:lnTo>
                  <a:pt x="1366" y="74"/>
                </a:lnTo>
                <a:lnTo>
                  <a:pt x="1366" y="75"/>
                </a:lnTo>
                <a:moveTo>
                  <a:pt x="1390" y="82"/>
                </a:moveTo>
                <a:lnTo>
                  <a:pt x="1390" y="84"/>
                </a:lnTo>
                <a:lnTo>
                  <a:pt x="1393" y="82"/>
                </a:lnTo>
                <a:lnTo>
                  <a:pt x="1391" y="84"/>
                </a:lnTo>
                <a:lnTo>
                  <a:pt x="1390" y="84"/>
                </a:lnTo>
                <a:lnTo>
                  <a:pt x="1388" y="82"/>
                </a:lnTo>
                <a:lnTo>
                  <a:pt x="1390" y="82"/>
                </a:lnTo>
                <a:moveTo>
                  <a:pt x="1367" y="85"/>
                </a:moveTo>
                <a:lnTo>
                  <a:pt x="1369" y="85"/>
                </a:lnTo>
                <a:lnTo>
                  <a:pt x="1369" y="87"/>
                </a:lnTo>
                <a:lnTo>
                  <a:pt x="1367" y="87"/>
                </a:lnTo>
                <a:lnTo>
                  <a:pt x="1367" y="85"/>
                </a:lnTo>
                <a:moveTo>
                  <a:pt x="3030" y="92"/>
                </a:moveTo>
                <a:lnTo>
                  <a:pt x="3029" y="92"/>
                </a:lnTo>
                <a:lnTo>
                  <a:pt x="3029" y="91"/>
                </a:lnTo>
                <a:lnTo>
                  <a:pt x="3030" y="91"/>
                </a:lnTo>
                <a:lnTo>
                  <a:pt x="3032" y="91"/>
                </a:lnTo>
                <a:lnTo>
                  <a:pt x="3032" y="89"/>
                </a:lnTo>
                <a:lnTo>
                  <a:pt x="3030" y="89"/>
                </a:lnTo>
                <a:lnTo>
                  <a:pt x="3030" y="87"/>
                </a:lnTo>
                <a:lnTo>
                  <a:pt x="3029" y="87"/>
                </a:lnTo>
                <a:lnTo>
                  <a:pt x="3029" y="85"/>
                </a:lnTo>
                <a:lnTo>
                  <a:pt x="3030" y="85"/>
                </a:lnTo>
                <a:lnTo>
                  <a:pt x="3030" y="84"/>
                </a:lnTo>
                <a:lnTo>
                  <a:pt x="3034" y="84"/>
                </a:lnTo>
                <a:lnTo>
                  <a:pt x="3035" y="84"/>
                </a:lnTo>
                <a:lnTo>
                  <a:pt x="3037" y="84"/>
                </a:lnTo>
                <a:lnTo>
                  <a:pt x="3039" y="84"/>
                </a:lnTo>
                <a:lnTo>
                  <a:pt x="3042" y="85"/>
                </a:lnTo>
                <a:lnTo>
                  <a:pt x="3044" y="85"/>
                </a:lnTo>
                <a:lnTo>
                  <a:pt x="3046" y="85"/>
                </a:lnTo>
                <a:lnTo>
                  <a:pt x="3049" y="87"/>
                </a:lnTo>
                <a:lnTo>
                  <a:pt x="3051" y="87"/>
                </a:lnTo>
                <a:lnTo>
                  <a:pt x="3053" y="89"/>
                </a:lnTo>
                <a:lnTo>
                  <a:pt x="3054" y="89"/>
                </a:lnTo>
                <a:lnTo>
                  <a:pt x="3054" y="91"/>
                </a:lnTo>
                <a:lnTo>
                  <a:pt x="3056" y="91"/>
                </a:lnTo>
                <a:lnTo>
                  <a:pt x="3056" y="92"/>
                </a:lnTo>
                <a:lnTo>
                  <a:pt x="3054" y="92"/>
                </a:lnTo>
                <a:lnTo>
                  <a:pt x="3051" y="92"/>
                </a:lnTo>
                <a:lnTo>
                  <a:pt x="3049" y="92"/>
                </a:lnTo>
                <a:lnTo>
                  <a:pt x="3047" y="92"/>
                </a:lnTo>
                <a:lnTo>
                  <a:pt x="3044" y="92"/>
                </a:lnTo>
                <a:lnTo>
                  <a:pt x="3042" y="92"/>
                </a:lnTo>
                <a:lnTo>
                  <a:pt x="3041" y="92"/>
                </a:lnTo>
                <a:lnTo>
                  <a:pt x="3037" y="91"/>
                </a:lnTo>
                <a:lnTo>
                  <a:pt x="3035" y="91"/>
                </a:lnTo>
                <a:lnTo>
                  <a:pt x="3034" y="92"/>
                </a:lnTo>
                <a:lnTo>
                  <a:pt x="3032" y="92"/>
                </a:lnTo>
                <a:lnTo>
                  <a:pt x="3030" y="92"/>
                </a:lnTo>
                <a:moveTo>
                  <a:pt x="2998" y="87"/>
                </a:moveTo>
                <a:lnTo>
                  <a:pt x="3000" y="89"/>
                </a:lnTo>
                <a:lnTo>
                  <a:pt x="2998" y="89"/>
                </a:lnTo>
                <a:lnTo>
                  <a:pt x="2993" y="87"/>
                </a:lnTo>
                <a:lnTo>
                  <a:pt x="2991" y="87"/>
                </a:lnTo>
                <a:lnTo>
                  <a:pt x="2991" y="85"/>
                </a:lnTo>
                <a:lnTo>
                  <a:pt x="2993" y="85"/>
                </a:lnTo>
                <a:lnTo>
                  <a:pt x="2994" y="85"/>
                </a:lnTo>
                <a:lnTo>
                  <a:pt x="2996" y="87"/>
                </a:lnTo>
                <a:lnTo>
                  <a:pt x="2998" y="87"/>
                </a:lnTo>
                <a:moveTo>
                  <a:pt x="1311" y="85"/>
                </a:moveTo>
                <a:lnTo>
                  <a:pt x="1309" y="85"/>
                </a:lnTo>
                <a:lnTo>
                  <a:pt x="1308" y="85"/>
                </a:lnTo>
                <a:lnTo>
                  <a:pt x="1308" y="84"/>
                </a:lnTo>
                <a:lnTo>
                  <a:pt x="1309" y="84"/>
                </a:lnTo>
                <a:lnTo>
                  <a:pt x="1309" y="82"/>
                </a:lnTo>
                <a:lnTo>
                  <a:pt x="1311" y="82"/>
                </a:lnTo>
                <a:lnTo>
                  <a:pt x="1311" y="80"/>
                </a:lnTo>
                <a:lnTo>
                  <a:pt x="1309" y="80"/>
                </a:lnTo>
                <a:lnTo>
                  <a:pt x="1308" y="80"/>
                </a:lnTo>
                <a:lnTo>
                  <a:pt x="1311" y="79"/>
                </a:lnTo>
                <a:lnTo>
                  <a:pt x="1309" y="77"/>
                </a:lnTo>
                <a:lnTo>
                  <a:pt x="1309" y="75"/>
                </a:lnTo>
                <a:lnTo>
                  <a:pt x="1309" y="74"/>
                </a:lnTo>
                <a:lnTo>
                  <a:pt x="1308" y="74"/>
                </a:lnTo>
                <a:lnTo>
                  <a:pt x="1306" y="74"/>
                </a:lnTo>
                <a:lnTo>
                  <a:pt x="1304" y="74"/>
                </a:lnTo>
                <a:lnTo>
                  <a:pt x="1302" y="74"/>
                </a:lnTo>
                <a:lnTo>
                  <a:pt x="1302" y="72"/>
                </a:lnTo>
                <a:lnTo>
                  <a:pt x="1304" y="72"/>
                </a:lnTo>
                <a:lnTo>
                  <a:pt x="1304" y="70"/>
                </a:lnTo>
                <a:lnTo>
                  <a:pt x="1302" y="70"/>
                </a:lnTo>
                <a:lnTo>
                  <a:pt x="1301" y="70"/>
                </a:lnTo>
                <a:lnTo>
                  <a:pt x="1299" y="70"/>
                </a:lnTo>
                <a:lnTo>
                  <a:pt x="1297" y="70"/>
                </a:lnTo>
                <a:lnTo>
                  <a:pt x="1294" y="70"/>
                </a:lnTo>
                <a:lnTo>
                  <a:pt x="1292" y="72"/>
                </a:lnTo>
                <a:lnTo>
                  <a:pt x="1294" y="74"/>
                </a:lnTo>
                <a:lnTo>
                  <a:pt x="1292" y="74"/>
                </a:lnTo>
                <a:lnTo>
                  <a:pt x="1290" y="74"/>
                </a:lnTo>
                <a:lnTo>
                  <a:pt x="1289" y="74"/>
                </a:lnTo>
                <a:lnTo>
                  <a:pt x="1285" y="74"/>
                </a:lnTo>
                <a:lnTo>
                  <a:pt x="1284" y="74"/>
                </a:lnTo>
                <a:lnTo>
                  <a:pt x="1284" y="75"/>
                </a:lnTo>
                <a:lnTo>
                  <a:pt x="1282" y="75"/>
                </a:lnTo>
                <a:lnTo>
                  <a:pt x="1280" y="75"/>
                </a:lnTo>
                <a:lnTo>
                  <a:pt x="1280" y="77"/>
                </a:lnTo>
                <a:lnTo>
                  <a:pt x="1284" y="77"/>
                </a:lnTo>
                <a:lnTo>
                  <a:pt x="1285" y="77"/>
                </a:lnTo>
                <a:lnTo>
                  <a:pt x="1287" y="77"/>
                </a:lnTo>
                <a:lnTo>
                  <a:pt x="1289" y="77"/>
                </a:lnTo>
                <a:lnTo>
                  <a:pt x="1292" y="77"/>
                </a:lnTo>
                <a:lnTo>
                  <a:pt x="1292" y="79"/>
                </a:lnTo>
                <a:lnTo>
                  <a:pt x="1289" y="79"/>
                </a:lnTo>
                <a:lnTo>
                  <a:pt x="1287" y="79"/>
                </a:lnTo>
                <a:lnTo>
                  <a:pt x="1285" y="77"/>
                </a:lnTo>
                <a:lnTo>
                  <a:pt x="1285" y="79"/>
                </a:lnTo>
                <a:lnTo>
                  <a:pt x="1282" y="79"/>
                </a:lnTo>
                <a:lnTo>
                  <a:pt x="1280" y="79"/>
                </a:lnTo>
                <a:lnTo>
                  <a:pt x="1277" y="79"/>
                </a:lnTo>
                <a:lnTo>
                  <a:pt x="1273" y="80"/>
                </a:lnTo>
                <a:lnTo>
                  <a:pt x="1277" y="80"/>
                </a:lnTo>
                <a:lnTo>
                  <a:pt x="1279" y="80"/>
                </a:lnTo>
                <a:lnTo>
                  <a:pt x="1280" y="80"/>
                </a:lnTo>
                <a:lnTo>
                  <a:pt x="1282" y="80"/>
                </a:lnTo>
                <a:lnTo>
                  <a:pt x="1285" y="80"/>
                </a:lnTo>
                <a:lnTo>
                  <a:pt x="1285" y="82"/>
                </a:lnTo>
                <a:lnTo>
                  <a:pt x="1282" y="82"/>
                </a:lnTo>
                <a:lnTo>
                  <a:pt x="1279" y="82"/>
                </a:lnTo>
                <a:lnTo>
                  <a:pt x="1277" y="82"/>
                </a:lnTo>
                <a:lnTo>
                  <a:pt x="1275" y="82"/>
                </a:lnTo>
                <a:lnTo>
                  <a:pt x="1273" y="82"/>
                </a:lnTo>
                <a:lnTo>
                  <a:pt x="1270" y="82"/>
                </a:lnTo>
                <a:lnTo>
                  <a:pt x="1267" y="84"/>
                </a:lnTo>
                <a:lnTo>
                  <a:pt x="1265" y="84"/>
                </a:lnTo>
                <a:lnTo>
                  <a:pt x="1263" y="84"/>
                </a:lnTo>
                <a:lnTo>
                  <a:pt x="1263" y="85"/>
                </a:lnTo>
                <a:lnTo>
                  <a:pt x="1267" y="85"/>
                </a:lnTo>
                <a:lnTo>
                  <a:pt x="1267" y="87"/>
                </a:lnTo>
                <a:lnTo>
                  <a:pt x="1268" y="87"/>
                </a:lnTo>
                <a:lnTo>
                  <a:pt x="1268" y="85"/>
                </a:lnTo>
                <a:lnTo>
                  <a:pt x="1270" y="85"/>
                </a:lnTo>
                <a:lnTo>
                  <a:pt x="1272" y="85"/>
                </a:lnTo>
                <a:lnTo>
                  <a:pt x="1272" y="87"/>
                </a:lnTo>
                <a:lnTo>
                  <a:pt x="1270" y="87"/>
                </a:lnTo>
                <a:lnTo>
                  <a:pt x="1270" y="89"/>
                </a:lnTo>
                <a:lnTo>
                  <a:pt x="1272" y="89"/>
                </a:lnTo>
                <a:lnTo>
                  <a:pt x="1273" y="89"/>
                </a:lnTo>
                <a:lnTo>
                  <a:pt x="1273" y="87"/>
                </a:lnTo>
                <a:lnTo>
                  <a:pt x="1275" y="87"/>
                </a:lnTo>
                <a:lnTo>
                  <a:pt x="1277" y="87"/>
                </a:lnTo>
                <a:lnTo>
                  <a:pt x="1277" y="89"/>
                </a:lnTo>
                <a:lnTo>
                  <a:pt x="1275" y="89"/>
                </a:lnTo>
                <a:lnTo>
                  <a:pt x="1275" y="91"/>
                </a:lnTo>
                <a:lnTo>
                  <a:pt x="1277" y="91"/>
                </a:lnTo>
                <a:lnTo>
                  <a:pt x="1279" y="89"/>
                </a:lnTo>
                <a:lnTo>
                  <a:pt x="1282" y="89"/>
                </a:lnTo>
                <a:lnTo>
                  <a:pt x="1284" y="89"/>
                </a:lnTo>
                <a:lnTo>
                  <a:pt x="1284" y="87"/>
                </a:lnTo>
                <a:lnTo>
                  <a:pt x="1285" y="87"/>
                </a:lnTo>
                <a:lnTo>
                  <a:pt x="1284" y="85"/>
                </a:lnTo>
                <a:lnTo>
                  <a:pt x="1285" y="85"/>
                </a:lnTo>
                <a:lnTo>
                  <a:pt x="1285" y="87"/>
                </a:lnTo>
                <a:lnTo>
                  <a:pt x="1287" y="87"/>
                </a:lnTo>
                <a:lnTo>
                  <a:pt x="1287" y="85"/>
                </a:lnTo>
                <a:lnTo>
                  <a:pt x="1289" y="85"/>
                </a:lnTo>
                <a:lnTo>
                  <a:pt x="1289" y="84"/>
                </a:lnTo>
                <a:lnTo>
                  <a:pt x="1290" y="84"/>
                </a:lnTo>
                <a:lnTo>
                  <a:pt x="1290" y="85"/>
                </a:lnTo>
                <a:lnTo>
                  <a:pt x="1289" y="85"/>
                </a:lnTo>
                <a:lnTo>
                  <a:pt x="1289" y="87"/>
                </a:lnTo>
                <a:lnTo>
                  <a:pt x="1287" y="89"/>
                </a:lnTo>
                <a:lnTo>
                  <a:pt x="1289" y="89"/>
                </a:lnTo>
                <a:lnTo>
                  <a:pt x="1290" y="89"/>
                </a:lnTo>
                <a:lnTo>
                  <a:pt x="1292" y="89"/>
                </a:lnTo>
                <a:lnTo>
                  <a:pt x="1294" y="89"/>
                </a:lnTo>
                <a:lnTo>
                  <a:pt x="1296" y="89"/>
                </a:lnTo>
                <a:lnTo>
                  <a:pt x="1297" y="89"/>
                </a:lnTo>
                <a:lnTo>
                  <a:pt x="1299" y="89"/>
                </a:lnTo>
                <a:lnTo>
                  <a:pt x="1299" y="89"/>
                </a:lnTo>
                <a:lnTo>
                  <a:pt x="1301" y="89"/>
                </a:lnTo>
                <a:lnTo>
                  <a:pt x="1302" y="89"/>
                </a:lnTo>
                <a:lnTo>
                  <a:pt x="1304" y="89"/>
                </a:lnTo>
                <a:lnTo>
                  <a:pt x="1302" y="91"/>
                </a:lnTo>
                <a:lnTo>
                  <a:pt x="1301" y="91"/>
                </a:lnTo>
                <a:lnTo>
                  <a:pt x="1299" y="91"/>
                </a:lnTo>
                <a:lnTo>
                  <a:pt x="1299" y="92"/>
                </a:lnTo>
                <a:lnTo>
                  <a:pt x="1297" y="92"/>
                </a:lnTo>
                <a:lnTo>
                  <a:pt x="1296" y="91"/>
                </a:lnTo>
                <a:lnTo>
                  <a:pt x="1294" y="91"/>
                </a:lnTo>
                <a:lnTo>
                  <a:pt x="1292" y="91"/>
                </a:lnTo>
                <a:lnTo>
                  <a:pt x="1290" y="91"/>
                </a:lnTo>
                <a:lnTo>
                  <a:pt x="1289" y="91"/>
                </a:lnTo>
                <a:lnTo>
                  <a:pt x="1289" y="92"/>
                </a:lnTo>
                <a:lnTo>
                  <a:pt x="1287" y="92"/>
                </a:lnTo>
                <a:lnTo>
                  <a:pt x="1285" y="92"/>
                </a:lnTo>
                <a:lnTo>
                  <a:pt x="1284" y="92"/>
                </a:lnTo>
                <a:lnTo>
                  <a:pt x="1282" y="92"/>
                </a:lnTo>
                <a:lnTo>
                  <a:pt x="1280" y="92"/>
                </a:lnTo>
                <a:lnTo>
                  <a:pt x="1279" y="94"/>
                </a:lnTo>
                <a:lnTo>
                  <a:pt x="1277" y="94"/>
                </a:lnTo>
                <a:lnTo>
                  <a:pt x="1275" y="94"/>
                </a:lnTo>
                <a:lnTo>
                  <a:pt x="1275" y="96"/>
                </a:lnTo>
                <a:lnTo>
                  <a:pt x="1277" y="97"/>
                </a:lnTo>
                <a:lnTo>
                  <a:pt x="1277" y="99"/>
                </a:lnTo>
                <a:lnTo>
                  <a:pt x="1279" y="99"/>
                </a:lnTo>
                <a:lnTo>
                  <a:pt x="1280" y="99"/>
                </a:lnTo>
                <a:lnTo>
                  <a:pt x="1284" y="99"/>
                </a:lnTo>
                <a:lnTo>
                  <a:pt x="1285" y="99"/>
                </a:lnTo>
                <a:lnTo>
                  <a:pt x="1289" y="99"/>
                </a:lnTo>
                <a:lnTo>
                  <a:pt x="1290" y="99"/>
                </a:lnTo>
                <a:lnTo>
                  <a:pt x="1292" y="97"/>
                </a:lnTo>
                <a:lnTo>
                  <a:pt x="1294" y="97"/>
                </a:lnTo>
                <a:lnTo>
                  <a:pt x="1296" y="97"/>
                </a:lnTo>
                <a:lnTo>
                  <a:pt x="1297" y="97"/>
                </a:lnTo>
                <a:lnTo>
                  <a:pt x="1299" y="97"/>
                </a:lnTo>
                <a:lnTo>
                  <a:pt x="1299" y="96"/>
                </a:lnTo>
                <a:lnTo>
                  <a:pt x="1299" y="96"/>
                </a:lnTo>
                <a:lnTo>
                  <a:pt x="1301" y="96"/>
                </a:lnTo>
                <a:lnTo>
                  <a:pt x="1302" y="96"/>
                </a:lnTo>
                <a:lnTo>
                  <a:pt x="1302" y="94"/>
                </a:lnTo>
                <a:lnTo>
                  <a:pt x="1304" y="94"/>
                </a:lnTo>
                <a:lnTo>
                  <a:pt x="1304" y="96"/>
                </a:lnTo>
                <a:lnTo>
                  <a:pt x="1306" y="94"/>
                </a:lnTo>
                <a:lnTo>
                  <a:pt x="1309" y="94"/>
                </a:lnTo>
                <a:lnTo>
                  <a:pt x="1311" y="94"/>
                </a:lnTo>
                <a:lnTo>
                  <a:pt x="1314" y="94"/>
                </a:lnTo>
                <a:lnTo>
                  <a:pt x="1314" y="92"/>
                </a:lnTo>
                <a:lnTo>
                  <a:pt x="1316" y="92"/>
                </a:lnTo>
                <a:lnTo>
                  <a:pt x="1318" y="92"/>
                </a:lnTo>
                <a:lnTo>
                  <a:pt x="1318" y="94"/>
                </a:lnTo>
                <a:lnTo>
                  <a:pt x="1320" y="94"/>
                </a:lnTo>
                <a:lnTo>
                  <a:pt x="1321" y="94"/>
                </a:lnTo>
                <a:lnTo>
                  <a:pt x="1323" y="94"/>
                </a:lnTo>
                <a:lnTo>
                  <a:pt x="1325" y="92"/>
                </a:lnTo>
                <a:lnTo>
                  <a:pt x="1325" y="94"/>
                </a:lnTo>
                <a:lnTo>
                  <a:pt x="1323" y="94"/>
                </a:lnTo>
                <a:lnTo>
                  <a:pt x="1323" y="96"/>
                </a:lnTo>
                <a:lnTo>
                  <a:pt x="1325" y="96"/>
                </a:lnTo>
                <a:lnTo>
                  <a:pt x="1326" y="96"/>
                </a:lnTo>
                <a:lnTo>
                  <a:pt x="1330" y="94"/>
                </a:lnTo>
                <a:lnTo>
                  <a:pt x="1333" y="94"/>
                </a:lnTo>
                <a:lnTo>
                  <a:pt x="1335" y="94"/>
                </a:lnTo>
                <a:lnTo>
                  <a:pt x="1337" y="94"/>
                </a:lnTo>
                <a:lnTo>
                  <a:pt x="1338" y="94"/>
                </a:lnTo>
                <a:lnTo>
                  <a:pt x="1338" y="92"/>
                </a:lnTo>
                <a:lnTo>
                  <a:pt x="1340" y="92"/>
                </a:lnTo>
                <a:lnTo>
                  <a:pt x="1340" y="91"/>
                </a:lnTo>
                <a:lnTo>
                  <a:pt x="1340" y="91"/>
                </a:lnTo>
                <a:lnTo>
                  <a:pt x="1342" y="91"/>
                </a:lnTo>
                <a:lnTo>
                  <a:pt x="1342" y="89"/>
                </a:lnTo>
                <a:lnTo>
                  <a:pt x="1343" y="89"/>
                </a:lnTo>
                <a:lnTo>
                  <a:pt x="1343" y="87"/>
                </a:lnTo>
                <a:lnTo>
                  <a:pt x="1345" y="87"/>
                </a:lnTo>
                <a:lnTo>
                  <a:pt x="1347" y="87"/>
                </a:lnTo>
                <a:lnTo>
                  <a:pt x="1347" y="85"/>
                </a:lnTo>
                <a:lnTo>
                  <a:pt x="1349" y="85"/>
                </a:lnTo>
                <a:lnTo>
                  <a:pt x="1349" y="84"/>
                </a:lnTo>
                <a:lnTo>
                  <a:pt x="1350" y="84"/>
                </a:lnTo>
                <a:lnTo>
                  <a:pt x="1350" y="82"/>
                </a:lnTo>
                <a:lnTo>
                  <a:pt x="1349" y="80"/>
                </a:lnTo>
                <a:lnTo>
                  <a:pt x="1347" y="80"/>
                </a:lnTo>
                <a:lnTo>
                  <a:pt x="1345" y="80"/>
                </a:lnTo>
                <a:lnTo>
                  <a:pt x="1343" y="80"/>
                </a:lnTo>
                <a:lnTo>
                  <a:pt x="1342" y="82"/>
                </a:lnTo>
                <a:lnTo>
                  <a:pt x="1340" y="82"/>
                </a:lnTo>
                <a:lnTo>
                  <a:pt x="1340" y="84"/>
                </a:lnTo>
                <a:lnTo>
                  <a:pt x="1340" y="84"/>
                </a:lnTo>
                <a:lnTo>
                  <a:pt x="1340" y="85"/>
                </a:lnTo>
                <a:lnTo>
                  <a:pt x="1338" y="85"/>
                </a:lnTo>
                <a:lnTo>
                  <a:pt x="1340" y="84"/>
                </a:lnTo>
                <a:lnTo>
                  <a:pt x="1340" y="82"/>
                </a:lnTo>
                <a:lnTo>
                  <a:pt x="1337" y="82"/>
                </a:lnTo>
                <a:lnTo>
                  <a:pt x="1338" y="80"/>
                </a:lnTo>
                <a:lnTo>
                  <a:pt x="1338" y="79"/>
                </a:lnTo>
                <a:lnTo>
                  <a:pt x="1337" y="80"/>
                </a:lnTo>
                <a:lnTo>
                  <a:pt x="1335" y="79"/>
                </a:lnTo>
                <a:lnTo>
                  <a:pt x="1337" y="79"/>
                </a:lnTo>
                <a:lnTo>
                  <a:pt x="1337" y="77"/>
                </a:lnTo>
                <a:lnTo>
                  <a:pt x="1340" y="77"/>
                </a:lnTo>
                <a:lnTo>
                  <a:pt x="1340" y="75"/>
                </a:lnTo>
                <a:lnTo>
                  <a:pt x="1340" y="74"/>
                </a:lnTo>
                <a:lnTo>
                  <a:pt x="1340" y="74"/>
                </a:lnTo>
                <a:lnTo>
                  <a:pt x="1340" y="72"/>
                </a:lnTo>
                <a:lnTo>
                  <a:pt x="1342" y="72"/>
                </a:lnTo>
                <a:lnTo>
                  <a:pt x="1343" y="70"/>
                </a:lnTo>
                <a:lnTo>
                  <a:pt x="1343" y="68"/>
                </a:lnTo>
                <a:lnTo>
                  <a:pt x="1342" y="68"/>
                </a:lnTo>
                <a:lnTo>
                  <a:pt x="1340" y="68"/>
                </a:lnTo>
                <a:lnTo>
                  <a:pt x="1340" y="68"/>
                </a:lnTo>
                <a:lnTo>
                  <a:pt x="1340" y="70"/>
                </a:lnTo>
                <a:lnTo>
                  <a:pt x="1338" y="70"/>
                </a:lnTo>
                <a:lnTo>
                  <a:pt x="1337" y="70"/>
                </a:lnTo>
                <a:lnTo>
                  <a:pt x="1337" y="72"/>
                </a:lnTo>
                <a:lnTo>
                  <a:pt x="1335" y="72"/>
                </a:lnTo>
                <a:lnTo>
                  <a:pt x="1333" y="72"/>
                </a:lnTo>
                <a:lnTo>
                  <a:pt x="1331" y="74"/>
                </a:lnTo>
                <a:lnTo>
                  <a:pt x="1330" y="74"/>
                </a:lnTo>
                <a:lnTo>
                  <a:pt x="1328" y="74"/>
                </a:lnTo>
                <a:lnTo>
                  <a:pt x="1326" y="74"/>
                </a:lnTo>
                <a:lnTo>
                  <a:pt x="1326" y="75"/>
                </a:lnTo>
                <a:lnTo>
                  <a:pt x="1328" y="77"/>
                </a:lnTo>
                <a:lnTo>
                  <a:pt x="1330" y="77"/>
                </a:lnTo>
                <a:lnTo>
                  <a:pt x="1330" y="79"/>
                </a:lnTo>
                <a:lnTo>
                  <a:pt x="1328" y="79"/>
                </a:lnTo>
                <a:lnTo>
                  <a:pt x="1326" y="80"/>
                </a:lnTo>
                <a:lnTo>
                  <a:pt x="1325" y="80"/>
                </a:lnTo>
                <a:lnTo>
                  <a:pt x="1323" y="82"/>
                </a:lnTo>
                <a:lnTo>
                  <a:pt x="1325" y="82"/>
                </a:lnTo>
                <a:lnTo>
                  <a:pt x="1326" y="84"/>
                </a:lnTo>
                <a:lnTo>
                  <a:pt x="1325" y="85"/>
                </a:lnTo>
                <a:lnTo>
                  <a:pt x="1323" y="85"/>
                </a:lnTo>
                <a:lnTo>
                  <a:pt x="1323" y="87"/>
                </a:lnTo>
                <a:lnTo>
                  <a:pt x="1320" y="85"/>
                </a:lnTo>
                <a:lnTo>
                  <a:pt x="1316" y="85"/>
                </a:lnTo>
                <a:lnTo>
                  <a:pt x="1314" y="85"/>
                </a:lnTo>
                <a:lnTo>
                  <a:pt x="1311" y="85"/>
                </a:lnTo>
                <a:moveTo>
                  <a:pt x="1335" y="82"/>
                </a:moveTo>
                <a:lnTo>
                  <a:pt x="1335" y="84"/>
                </a:lnTo>
                <a:lnTo>
                  <a:pt x="1333" y="84"/>
                </a:lnTo>
                <a:lnTo>
                  <a:pt x="1335" y="82"/>
                </a:lnTo>
                <a:moveTo>
                  <a:pt x="3020" y="84"/>
                </a:moveTo>
                <a:lnTo>
                  <a:pt x="3020" y="82"/>
                </a:lnTo>
                <a:lnTo>
                  <a:pt x="3018" y="82"/>
                </a:lnTo>
                <a:lnTo>
                  <a:pt x="3018" y="80"/>
                </a:lnTo>
                <a:lnTo>
                  <a:pt x="3020" y="80"/>
                </a:lnTo>
                <a:lnTo>
                  <a:pt x="3022" y="80"/>
                </a:lnTo>
                <a:lnTo>
                  <a:pt x="3024" y="80"/>
                </a:lnTo>
                <a:lnTo>
                  <a:pt x="3024" y="80"/>
                </a:lnTo>
                <a:lnTo>
                  <a:pt x="3024" y="82"/>
                </a:lnTo>
                <a:lnTo>
                  <a:pt x="3025" y="82"/>
                </a:lnTo>
                <a:lnTo>
                  <a:pt x="3025" y="84"/>
                </a:lnTo>
                <a:lnTo>
                  <a:pt x="3025" y="85"/>
                </a:lnTo>
                <a:lnTo>
                  <a:pt x="3024" y="85"/>
                </a:lnTo>
                <a:lnTo>
                  <a:pt x="3022" y="84"/>
                </a:lnTo>
                <a:lnTo>
                  <a:pt x="3020" y="84"/>
                </a:lnTo>
                <a:moveTo>
                  <a:pt x="3297" y="80"/>
                </a:moveTo>
                <a:lnTo>
                  <a:pt x="3299" y="79"/>
                </a:lnTo>
                <a:lnTo>
                  <a:pt x="3297" y="77"/>
                </a:lnTo>
                <a:lnTo>
                  <a:pt x="3297" y="75"/>
                </a:lnTo>
                <a:lnTo>
                  <a:pt x="3304" y="79"/>
                </a:lnTo>
                <a:lnTo>
                  <a:pt x="3309" y="82"/>
                </a:lnTo>
                <a:lnTo>
                  <a:pt x="3311" y="82"/>
                </a:lnTo>
                <a:lnTo>
                  <a:pt x="3311" y="84"/>
                </a:lnTo>
                <a:lnTo>
                  <a:pt x="3309" y="84"/>
                </a:lnTo>
                <a:lnTo>
                  <a:pt x="3307" y="84"/>
                </a:lnTo>
                <a:lnTo>
                  <a:pt x="3307" y="85"/>
                </a:lnTo>
                <a:lnTo>
                  <a:pt x="3306" y="84"/>
                </a:lnTo>
                <a:lnTo>
                  <a:pt x="3304" y="84"/>
                </a:lnTo>
                <a:lnTo>
                  <a:pt x="3302" y="84"/>
                </a:lnTo>
                <a:lnTo>
                  <a:pt x="3302" y="82"/>
                </a:lnTo>
                <a:lnTo>
                  <a:pt x="3300" y="82"/>
                </a:lnTo>
                <a:lnTo>
                  <a:pt x="3299" y="82"/>
                </a:lnTo>
                <a:lnTo>
                  <a:pt x="3299" y="80"/>
                </a:lnTo>
                <a:lnTo>
                  <a:pt x="3297" y="80"/>
                </a:lnTo>
                <a:moveTo>
                  <a:pt x="819" y="82"/>
                </a:moveTo>
                <a:lnTo>
                  <a:pt x="817" y="82"/>
                </a:lnTo>
                <a:lnTo>
                  <a:pt x="824" y="79"/>
                </a:lnTo>
                <a:lnTo>
                  <a:pt x="829" y="75"/>
                </a:lnTo>
                <a:lnTo>
                  <a:pt x="831" y="75"/>
                </a:lnTo>
                <a:lnTo>
                  <a:pt x="832" y="75"/>
                </a:lnTo>
                <a:lnTo>
                  <a:pt x="834" y="75"/>
                </a:lnTo>
                <a:lnTo>
                  <a:pt x="836" y="75"/>
                </a:lnTo>
                <a:lnTo>
                  <a:pt x="838" y="77"/>
                </a:lnTo>
                <a:lnTo>
                  <a:pt x="838" y="79"/>
                </a:lnTo>
                <a:lnTo>
                  <a:pt x="838" y="80"/>
                </a:lnTo>
                <a:lnTo>
                  <a:pt x="838" y="82"/>
                </a:lnTo>
                <a:lnTo>
                  <a:pt x="836" y="82"/>
                </a:lnTo>
                <a:lnTo>
                  <a:pt x="834" y="82"/>
                </a:lnTo>
                <a:lnTo>
                  <a:pt x="832" y="82"/>
                </a:lnTo>
                <a:lnTo>
                  <a:pt x="831" y="82"/>
                </a:lnTo>
                <a:lnTo>
                  <a:pt x="831" y="84"/>
                </a:lnTo>
                <a:lnTo>
                  <a:pt x="829" y="82"/>
                </a:lnTo>
                <a:lnTo>
                  <a:pt x="827" y="84"/>
                </a:lnTo>
                <a:lnTo>
                  <a:pt x="826" y="82"/>
                </a:lnTo>
                <a:lnTo>
                  <a:pt x="824" y="82"/>
                </a:lnTo>
                <a:lnTo>
                  <a:pt x="822" y="84"/>
                </a:lnTo>
                <a:lnTo>
                  <a:pt x="819" y="84"/>
                </a:lnTo>
                <a:lnTo>
                  <a:pt x="819" y="82"/>
                </a:lnTo>
                <a:moveTo>
                  <a:pt x="2140" y="77"/>
                </a:moveTo>
                <a:lnTo>
                  <a:pt x="2140" y="75"/>
                </a:lnTo>
                <a:lnTo>
                  <a:pt x="2142" y="75"/>
                </a:lnTo>
                <a:lnTo>
                  <a:pt x="2143" y="77"/>
                </a:lnTo>
                <a:lnTo>
                  <a:pt x="2143" y="79"/>
                </a:lnTo>
                <a:lnTo>
                  <a:pt x="2142" y="79"/>
                </a:lnTo>
                <a:lnTo>
                  <a:pt x="2142" y="77"/>
                </a:lnTo>
                <a:lnTo>
                  <a:pt x="2140" y="77"/>
                </a:lnTo>
                <a:moveTo>
                  <a:pt x="2133" y="63"/>
                </a:moveTo>
                <a:lnTo>
                  <a:pt x="2135" y="65"/>
                </a:lnTo>
                <a:lnTo>
                  <a:pt x="2135" y="67"/>
                </a:lnTo>
                <a:lnTo>
                  <a:pt x="2136" y="67"/>
                </a:lnTo>
                <a:lnTo>
                  <a:pt x="2138" y="67"/>
                </a:lnTo>
                <a:lnTo>
                  <a:pt x="2138" y="65"/>
                </a:lnTo>
                <a:lnTo>
                  <a:pt x="2140" y="65"/>
                </a:lnTo>
                <a:lnTo>
                  <a:pt x="2140" y="63"/>
                </a:lnTo>
                <a:lnTo>
                  <a:pt x="2142" y="63"/>
                </a:lnTo>
                <a:lnTo>
                  <a:pt x="2142" y="65"/>
                </a:lnTo>
                <a:lnTo>
                  <a:pt x="2140" y="65"/>
                </a:lnTo>
                <a:lnTo>
                  <a:pt x="2140" y="67"/>
                </a:lnTo>
                <a:lnTo>
                  <a:pt x="2142" y="68"/>
                </a:lnTo>
                <a:lnTo>
                  <a:pt x="2143" y="68"/>
                </a:lnTo>
                <a:lnTo>
                  <a:pt x="2145" y="68"/>
                </a:lnTo>
                <a:lnTo>
                  <a:pt x="2145" y="68"/>
                </a:lnTo>
                <a:lnTo>
                  <a:pt x="2143" y="68"/>
                </a:lnTo>
                <a:lnTo>
                  <a:pt x="2140" y="68"/>
                </a:lnTo>
                <a:lnTo>
                  <a:pt x="2138" y="68"/>
                </a:lnTo>
                <a:lnTo>
                  <a:pt x="2136" y="68"/>
                </a:lnTo>
                <a:lnTo>
                  <a:pt x="2136" y="68"/>
                </a:lnTo>
                <a:lnTo>
                  <a:pt x="2138" y="68"/>
                </a:lnTo>
                <a:lnTo>
                  <a:pt x="2140" y="68"/>
                </a:lnTo>
                <a:lnTo>
                  <a:pt x="2142" y="68"/>
                </a:lnTo>
                <a:lnTo>
                  <a:pt x="2142" y="70"/>
                </a:lnTo>
                <a:lnTo>
                  <a:pt x="2140" y="70"/>
                </a:lnTo>
                <a:lnTo>
                  <a:pt x="2140" y="72"/>
                </a:lnTo>
                <a:lnTo>
                  <a:pt x="2142" y="72"/>
                </a:lnTo>
                <a:lnTo>
                  <a:pt x="2145" y="72"/>
                </a:lnTo>
                <a:lnTo>
                  <a:pt x="2145" y="74"/>
                </a:lnTo>
                <a:lnTo>
                  <a:pt x="2145" y="75"/>
                </a:lnTo>
                <a:lnTo>
                  <a:pt x="2147" y="75"/>
                </a:lnTo>
                <a:lnTo>
                  <a:pt x="2148" y="77"/>
                </a:lnTo>
                <a:lnTo>
                  <a:pt x="2148" y="79"/>
                </a:lnTo>
                <a:lnTo>
                  <a:pt x="2150" y="79"/>
                </a:lnTo>
                <a:lnTo>
                  <a:pt x="2154" y="79"/>
                </a:lnTo>
                <a:lnTo>
                  <a:pt x="2155" y="79"/>
                </a:lnTo>
                <a:lnTo>
                  <a:pt x="2155" y="77"/>
                </a:lnTo>
                <a:lnTo>
                  <a:pt x="2157" y="77"/>
                </a:lnTo>
                <a:lnTo>
                  <a:pt x="2159" y="77"/>
                </a:lnTo>
                <a:lnTo>
                  <a:pt x="2157" y="75"/>
                </a:lnTo>
                <a:lnTo>
                  <a:pt x="2159" y="75"/>
                </a:lnTo>
                <a:lnTo>
                  <a:pt x="2159" y="74"/>
                </a:lnTo>
                <a:lnTo>
                  <a:pt x="2159" y="72"/>
                </a:lnTo>
                <a:lnTo>
                  <a:pt x="2160" y="70"/>
                </a:lnTo>
                <a:lnTo>
                  <a:pt x="2160" y="72"/>
                </a:lnTo>
                <a:lnTo>
                  <a:pt x="2162" y="72"/>
                </a:lnTo>
                <a:lnTo>
                  <a:pt x="2162" y="72"/>
                </a:lnTo>
                <a:lnTo>
                  <a:pt x="2162" y="70"/>
                </a:lnTo>
                <a:lnTo>
                  <a:pt x="2162" y="68"/>
                </a:lnTo>
                <a:lnTo>
                  <a:pt x="2164" y="68"/>
                </a:lnTo>
                <a:lnTo>
                  <a:pt x="2164" y="70"/>
                </a:lnTo>
                <a:lnTo>
                  <a:pt x="2164" y="72"/>
                </a:lnTo>
                <a:lnTo>
                  <a:pt x="2162" y="72"/>
                </a:lnTo>
                <a:lnTo>
                  <a:pt x="2162" y="74"/>
                </a:lnTo>
                <a:lnTo>
                  <a:pt x="2164" y="74"/>
                </a:lnTo>
                <a:lnTo>
                  <a:pt x="2164" y="75"/>
                </a:lnTo>
                <a:lnTo>
                  <a:pt x="2166" y="74"/>
                </a:lnTo>
                <a:lnTo>
                  <a:pt x="2167" y="74"/>
                </a:lnTo>
                <a:lnTo>
                  <a:pt x="2169" y="74"/>
                </a:lnTo>
                <a:lnTo>
                  <a:pt x="2171" y="74"/>
                </a:lnTo>
                <a:lnTo>
                  <a:pt x="2171" y="72"/>
                </a:lnTo>
                <a:lnTo>
                  <a:pt x="2172" y="72"/>
                </a:lnTo>
                <a:lnTo>
                  <a:pt x="2171" y="74"/>
                </a:lnTo>
                <a:lnTo>
                  <a:pt x="2171" y="75"/>
                </a:lnTo>
                <a:lnTo>
                  <a:pt x="2172" y="75"/>
                </a:lnTo>
                <a:lnTo>
                  <a:pt x="2174" y="75"/>
                </a:lnTo>
                <a:lnTo>
                  <a:pt x="2172" y="77"/>
                </a:lnTo>
                <a:lnTo>
                  <a:pt x="2171" y="77"/>
                </a:lnTo>
                <a:lnTo>
                  <a:pt x="2169" y="75"/>
                </a:lnTo>
                <a:lnTo>
                  <a:pt x="2167" y="77"/>
                </a:lnTo>
                <a:lnTo>
                  <a:pt x="2167" y="79"/>
                </a:lnTo>
                <a:lnTo>
                  <a:pt x="2166" y="79"/>
                </a:lnTo>
                <a:lnTo>
                  <a:pt x="2166" y="77"/>
                </a:lnTo>
                <a:lnTo>
                  <a:pt x="2164" y="79"/>
                </a:lnTo>
                <a:lnTo>
                  <a:pt x="2162" y="79"/>
                </a:lnTo>
                <a:lnTo>
                  <a:pt x="2162" y="80"/>
                </a:lnTo>
                <a:lnTo>
                  <a:pt x="2160" y="80"/>
                </a:lnTo>
                <a:lnTo>
                  <a:pt x="2159" y="80"/>
                </a:lnTo>
                <a:lnTo>
                  <a:pt x="2159" y="82"/>
                </a:lnTo>
                <a:lnTo>
                  <a:pt x="2157" y="80"/>
                </a:lnTo>
                <a:lnTo>
                  <a:pt x="2155" y="80"/>
                </a:lnTo>
                <a:lnTo>
                  <a:pt x="2154" y="80"/>
                </a:lnTo>
                <a:lnTo>
                  <a:pt x="2155" y="82"/>
                </a:lnTo>
                <a:lnTo>
                  <a:pt x="2155" y="84"/>
                </a:lnTo>
                <a:lnTo>
                  <a:pt x="2155" y="85"/>
                </a:lnTo>
                <a:lnTo>
                  <a:pt x="2157" y="85"/>
                </a:lnTo>
                <a:lnTo>
                  <a:pt x="2159" y="85"/>
                </a:lnTo>
                <a:lnTo>
                  <a:pt x="2160" y="85"/>
                </a:lnTo>
                <a:lnTo>
                  <a:pt x="2162" y="84"/>
                </a:lnTo>
                <a:lnTo>
                  <a:pt x="2162" y="85"/>
                </a:lnTo>
                <a:lnTo>
                  <a:pt x="2164" y="84"/>
                </a:lnTo>
                <a:lnTo>
                  <a:pt x="2166" y="84"/>
                </a:lnTo>
                <a:lnTo>
                  <a:pt x="2167" y="84"/>
                </a:lnTo>
                <a:lnTo>
                  <a:pt x="2171" y="84"/>
                </a:lnTo>
                <a:lnTo>
                  <a:pt x="2172" y="84"/>
                </a:lnTo>
                <a:lnTo>
                  <a:pt x="2171" y="85"/>
                </a:lnTo>
                <a:lnTo>
                  <a:pt x="2169" y="85"/>
                </a:lnTo>
                <a:lnTo>
                  <a:pt x="2166" y="85"/>
                </a:lnTo>
                <a:lnTo>
                  <a:pt x="2164" y="85"/>
                </a:lnTo>
                <a:lnTo>
                  <a:pt x="2162" y="85"/>
                </a:lnTo>
                <a:lnTo>
                  <a:pt x="2162" y="87"/>
                </a:lnTo>
                <a:lnTo>
                  <a:pt x="2162" y="87"/>
                </a:lnTo>
                <a:lnTo>
                  <a:pt x="2164" y="87"/>
                </a:lnTo>
                <a:lnTo>
                  <a:pt x="2166" y="87"/>
                </a:lnTo>
                <a:lnTo>
                  <a:pt x="2169" y="87"/>
                </a:lnTo>
                <a:lnTo>
                  <a:pt x="2171" y="89"/>
                </a:lnTo>
                <a:lnTo>
                  <a:pt x="2169" y="89"/>
                </a:lnTo>
                <a:lnTo>
                  <a:pt x="2167" y="89"/>
                </a:lnTo>
                <a:lnTo>
                  <a:pt x="2164" y="89"/>
                </a:lnTo>
                <a:lnTo>
                  <a:pt x="2164" y="87"/>
                </a:lnTo>
                <a:lnTo>
                  <a:pt x="2162" y="89"/>
                </a:lnTo>
                <a:lnTo>
                  <a:pt x="2162" y="89"/>
                </a:lnTo>
                <a:lnTo>
                  <a:pt x="2162" y="87"/>
                </a:lnTo>
                <a:lnTo>
                  <a:pt x="2160" y="87"/>
                </a:lnTo>
                <a:lnTo>
                  <a:pt x="2159" y="87"/>
                </a:lnTo>
                <a:lnTo>
                  <a:pt x="2157" y="89"/>
                </a:lnTo>
                <a:lnTo>
                  <a:pt x="2157" y="91"/>
                </a:lnTo>
                <a:lnTo>
                  <a:pt x="2159" y="91"/>
                </a:lnTo>
                <a:lnTo>
                  <a:pt x="2159" y="92"/>
                </a:lnTo>
                <a:lnTo>
                  <a:pt x="2160" y="92"/>
                </a:lnTo>
                <a:lnTo>
                  <a:pt x="2162" y="94"/>
                </a:lnTo>
                <a:lnTo>
                  <a:pt x="2162" y="94"/>
                </a:lnTo>
                <a:lnTo>
                  <a:pt x="2164" y="94"/>
                </a:lnTo>
                <a:lnTo>
                  <a:pt x="2164" y="96"/>
                </a:lnTo>
                <a:lnTo>
                  <a:pt x="2166" y="96"/>
                </a:lnTo>
                <a:lnTo>
                  <a:pt x="2167" y="96"/>
                </a:lnTo>
                <a:lnTo>
                  <a:pt x="2169" y="96"/>
                </a:lnTo>
                <a:lnTo>
                  <a:pt x="2171" y="96"/>
                </a:lnTo>
                <a:lnTo>
                  <a:pt x="2172" y="96"/>
                </a:lnTo>
                <a:lnTo>
                  <a:pt x="2174" y="96"/>
                </a:lnTo>
                <a:lnTo>
                  <a:pt x="2174" y="97"/>
                </a:lnTo>
                <a:lnTo>
                  <a:pt x="2172" y="97"/>
                </a:lnTo>
                <a:lnTo>
                  <a:pt x="2171" y="97"/>
                </a:lnTo>
                <a:lnTo>
                  <a:pt x="2169" y="97"/>
                </a:lnTo>
                <a:lnTo>
                  <a:pt x="2169" y="99"/>
                </a:lnTo>
                <a:lnTo>
                  <a:pt x="2171" y="99"/>
                </a:lnTo>
                <a:lnTo>
                  <a:pt x="2172" y="99"/>
                </a:lnTo>
                <a:lnTo>
                  <a:pt x="2172" y="101"/>
                </a:lnTo>
                <a:lnTo>
                  <a:pt x="2174" y="101"/>
                </a:lnTo>
                <a:lnTo>
                  <a:pt x="2174" y="103"/>
                </a:lnTo>
                <a:lnTo>
                  <a:pt x="2176" y="103"/>
                </a:lnTo>
                <a:lnTo>
                  <a:pt x="2178" y="103"/>
                </a:lnTo>
                <a:lnTo>
                  <a:pt x="2179" y="103"/>
                </a:lnTo>
                <a:lnTo>
                  <a:pt x="2179" y="101"/>
                </a:lnTo>
                <a:lnTo>
                  <a:pt x="2181" y="101"/>
                </a:lnTo>
                <a:lnTo>
                  <a:pt x="2181" y="99"/>
                </a:lnTo>
                <a:lnTo>
                  <a:pt x="2179" y="99"/>
                </a:lnTo>
                <a:lnTo>
                  <a:pt x="2179" y="97"/>
                </a:lnTo>
                <a:lnTo>
                  <a:pt x="2181" y="97"/>
                </a:lnTo>
                <a:lnTo>
                  <a:pt x="2181" y="96"/>
                </a:lnTo>
                <a:lnTo>
                  <a:pt x="2181" y="94"/>
                </a:lnTo>
                <a:lnTo>
                  <a:pt x="2181" y="92"/>
                </a:lnTo>
                <a:lnTo>
                  <a:pt x="2181" y="91"/>
                </a:lnTo>
                <a:lnTo>
                  <a:pt x="2183" y="91"/>
                </a:lnTo>
                <a:lnTo>
                  <a:pt x="2183" y="89"/>
                </a:lnTo>
                <a:lnTo>
                  <a:pt x="2184" y="89"/>
                </a:lnTo>
                <a:lnTo>
                  <a:pt x="2186" y="89"/>
                </a:lnTo>
                <a:lnTo>
                  <a:pt x="2186" y="87"/>
                </a:lnTo>
                <a:lnTo>
                  <a:pt x="2186" y="85"/>
                </a:lnTo>
                <a:lnTo>
                  <a:pt x="2186" y="84"/>
                </a:lnTo>
                <a:lnTo>
                  <a:pt x="2186" y="82"/>
                </a:lnTo>
                <a:lnTo>
                  <a:pt x="2186" y="80"/>
                </a:lnTo>
                <a:lnTo>
                  <a:pt x="2188" y="80"/>
                </a:lnTo>
                <a:lnTo>
                  <a:pt x="2189" y="80"/>
                </a:lnTo>
                <a:lnTo>
                  <a:pt x="2189" y="79"/>
                </a:lnTo>
                <a:lnTo>
                  <a:pt x="2189" y="77"/>
                </a:lnTo>
                <a:lnTo>
                  <a:pt x="2189" y="75"/>
                </a:lnTo>
                <a:lnTo>
                  <a:pt x="2188" y="75"/>
                </a:lnTo>
                <a:lnTo>
                  <a:pt x="2188" y="74"/>
                </a:lnTo>
                <a:lnTo>
                  <a:pt x="2191" y="74"/>
                </a:lnTo>
                <a:lnTo>
                  <a:pt x="2193" y="74"/>
                </a:lnTo>
                <a:lnTo>
                  <a:pt x="2193" y="72"/>
                </a:lnTo>
                <a:lnTo>
                  <a:pt x="2195" y="72"/>
                </a:lnTo>
                <a:lnTo>
                  <a:pt x="2196" y="72"/>
                </a:lnTo>
                <a:lnTo>
                  <a:pt x="2198" y="72"/>
                </a:lnTo>
                <a:lnTo>
                  <a:pt x="2200" y="72"/>
                </a:lnTo>
                <a:lnTo>
                  <a:pt x="2200" y="70"/>
                </a:lnTo>
                <a:lnTo>
                  <a:pt x="2201" y="70"/>
                </a:lnTo>
                <a:lnTo>
                  <a:pt x="2203" y="70"/>
                </a:lnTo>
                <a:lnTo>
                  <a:pt x="2203" y="72"/>
                </a:lnTo>
                <a:lnTo>
                  <a:pt x="2201" y="74"/>
                </a:lnTo>
                <a:lnTo>
                  <a:pt x="2201" y="72"/>
                </a:lnTo>
                <a:lnTo>
                  <a:pt x="2198" y="74"/>
                </a:lnTo>
                <a:lnTo>
                  <a:pt x="2200" y="75"/>
                </a:lnTo>
                <a:lnTo>
                  <a:pt x="2200" y="77"/>
                </a:lnTo>
                <a:lnTo>
                  <a:pt x="2201" y="77"/>
                </a:lnTo>
                <a:lnTo>
                  <a:pt x="2203" y="77"/>
                </a:lnTo>
                <a:lnTo>
                  <a:pt x="2203" y="79"/>
                </a:lnTo>
                <a:lnTo>
                  <a:pt x="2205" y="77"/>
                </a:lnTo>
                <a:lnTo>
                  <a:pt x="2207" y="77"/>
                </a:lnTo>
                <a:lnTo>
                  <a:pt x="2203" y="79"/>
                </a:lnTo>
                <a:lnTo>
                  <a:pt x="2203" y="79"/>
                </a:lnTo>
                <a:lnTo>
                  <a:pt x="2203" y="80"/>
                </a:lnTo>
                <a:lnTo>
                  <a:pt x="2203" y="80"/>
                </a:lnTo>
                <a:lnTo>
                  <a:pt x="2205" y="80"/>
                </a:lnTo>
                <a:lnTo>
                  <a:pt x="2205" y="82"/>
                </a:lnTo>
                <a:lnTo>
                  <a:pt x="2207" y="82"/>
                </a:lnTo>
                <a:lnTo>
                  <a:pt x="2207" y="84"/>
                </a:lnTo>
                <a:lnTo>
                  <a:pt x="2205" y="84"/>
                </a:lnTo>
                <a:lnTo>
                  <a:pt x="2205" y="85"/>
                </a:lnTo>
                <a:lnTo>
                  <a:pt x="2205" y="87"/>
                </a:lnTo>
                <a:lnTo>
                  <a:pt x="2203" y="87"/>
                </a:lnTo>
                <a:lnTo>
                  <a:pt x="2203" y="89"/>
                </a:lnTo>
                <a:lnTo>
                  <a:pt x="2205" y="89"/>
                </a:lnTo>
                <a:lnTo>
                  <a:pt x="2207" y="89"/>
                </a:lnTo>
                <a:lnTo>
                  <a:pt x="2208" y="89"/>
                </a:lnTo>
                <a:lnTo>
                  <a:pt x="2212" y="89"/>
                </a:lnTo>
                <a:lnTo>
                  <a:pt x="2212" y="87"/>
                </a:lnTo>
                <a:lnTo>
                  <a:pt x="2213" y="87"/>
                </a:lnTo>
                <a:lnTo>
                  <a:pt x="2215" y="87"/>
                </a:lnTo>
                <a:lnTo>
                  <a:pt x="2215" y="89"/>
                </a:lnTo>
                <a:lnTo>
                  <a:pt x="2213" y="89"/>
                </a:lnTo>
                <a:lnTo>
                  <a:pt x="2215" y="91"/>
                </a:lnTo>
                <a:lnTo>
                  <a:pt x="2213" y="91"/>
                </a:lnTo>
                <a:lnTo>
                  <a:pt x="2213" y="92"/>
                </a:lnTo>
                <a:lnTo>
                  <a:pt x="2215" y="92"/>
                </a:lnTo>
                <a:lnTo>
                  <a:pt x="2217" y="92"/>
                </a:lnTo>
                <a:lnTo>
                  <a:pt x="2219" y="92"/>
                </a:lnTo>
                <a:lnTo>
                  <a:pt x="2220" y="92"/>
                </a:lnTo>
                <a:lnTo>
                  <a:pt x="2220" y="91"/>
                </a:lnTo>
                <a:lnTo>
                  <a:pt x="2222" y="89"/>
                </a:lnTo>
                <a:lnTo>
                  <a:pt x="2224" y="89"/>
                </a:lnTo>
                <a:lnTo>
                  <a:pt x="2224" y="87"/>
                </a:lnTo>
                <a:lnTo>
                  <a:pt x="2224" y="85"/>
                </a:lnTo>
                <a:lnTo>
                  <a:pt x="2225" y="85"/>
                </a:lnTo>
                <a:lnTo>
                  <a:pt x="2225" y="84"/>
                </a:lnTo>
                <a:lnTo>
                  <a:pt x="2227" y="84"/>
                </a:lnTo>
                <a:lnTo>
                  <a:pt x="2225" y="82"/>
                </a:lnTo>
                <a:lnTo>
                  <a:pt x="2224" y="82"/>
                </a:lnTo>
                <a:lnTo>
                  <a:pt x="2222" y="82"/>
                </a:lnTo>
                <a:lnTo>
                  <a:pt x="2220" y="82"/>
                </a:lnTo>
                <a:lnTo>
                  <a:pt x="2219" y="82"/>
                </a:lnTo>
                <a:lnTo>
                  <a:pt x="2217" y="80"/>
                </a:lnTo>
                <a:lnTo>
                  <a:pt x="2217" y="79"/>
                </a:lnTo>
                <a:lnTo>
                  <a:pt x="2219" y="79"/>
                </a:lnTo>
                <a:lnTo>
                  <a:pt x="2217" y="77"/>
                </a:lnTo>
                <a:lnTo>
                  <a:pt x="2215" y="77"/>
                </a:lnTo>
                <a:lnTo>
                  <a:pt x="2212" y="77"/>
                </a:lnTo>
                <a:lnTo>
                  <a:pt x="2210" y="77"/>
                </a:lnTo>
                <a:lnTo>
                  <a:pt x="2210" y="75"/>
                </a:lnTo>
                <a:lnTo>
                  <a:pt x="2208" y="75"/>
                </a:lnTo>
                <a:lnTo>
                  <a:pt x="2208" y="74"/>
                </a:lnTo>
                <a:lnTo>
                  <a:pt x="2208" y="72"/>
                </a:lnTo>
                <a:lnTo>
                  <a:pt x="2207" y="72"/>
                </a:lnTo>
                <a:lnTo>
                  <a:pt x="2205" y="72"/>
                </a:lnTo>
                <a:lnTo>
                  <a:pt x="2203" y="72"/>
                </a:lnTo>
                <a:lnTo>
                  <a:pt x="2203" y="70"/>
                </a:lnTo>
                <a:lnTo>
                  <a:pt x="2203" y="68"/>
                </a:lnTo>
                <a:lnTo>
                  <a:pt x="2203" y="68"/>
                </a:lnTo>
                <a:lnTo>
                  <a:pt x="2200" y="68"/>
                </a:lnTo>
                <a:lnTo>
                  <a:pt x="2196" y="68"/>
                </a:lnTo>
                <a:lnTo>
                  <a:pt x="2195" y="68"/>
                </a:lnTo>
                <a:lnTo>
                  <a:pt x="2193" y="67"/>
                </a:lnTo>
                <a:lnTo>
                  <a:pt x="2191" y="67"/>
                </a:lnTo>
                <a:lnTo>
                  <a:pt x="2191" y="65"/>
                </a:lnTo>
                <a:lnTo>
                  <a:pt x="2189" y="65"/>
                </a:lnTo>
                <a:lnTo>
                  <a:pt x="2188" y="65"/>
                </a:lnTo>
                <a:lnTo>
                  <a:pt x="2186" y="65"/>
                </a:lnTo>
                <a:lnTo>
                  <a:pt x="2184" y="63"/>
                </a:lnTo>
                <a:lnTo>
                  <a:pt x="2184" y="65"/>
                </a:lnTo>
                <a:lnTo>
                  <a:pt x="2183" y="63"/>
                </a:lnTo>
                <a:lnTo>
                  <a:pt x="2184" y="63"/>
                </a:lnTo>
                <a:lnTo>
                  <a:pt x="2184" y="62"/>
                </a:lnTo>
                <a:lnTo>
                  <a:pt x="2184" y="60"/>
                </a:lnTo>
                <a:lnTo>
                  <a:pt x="2183" y="60"/>
                </a:lnTo>
                <a:lnTo>
                  <a:pt x="2181" y="58"/>
                </a:lnTo>
                <a:lnTo>
                  <a:pt x="2179" y="58"/>
                </a:lnTo>
                <a:lnTo>
                  <a:pt x="2179" y="60"/>
                </a:lnTo>
                <a:lnTo>
                  <a:pt x="2179" y="62"/>
                </a:lnTo>
                <a:lnTo>
                  <a:pt x="2178" y="62"/>
                </a:lnTo>
                <a:lnTo>
                  <a:pt x="2176" y="63"/>
                </a:lnTo>
                <a:lnTo>
                  <a:pt x="2176" y="62"/>
                </a:lnTo>
                <a:lnTo>
                  <a:pt x="2178" y="62"/>
                </a:lnTo>
                <a:lnTo>
                  <a:pt x="2178" y="60"/>
                </a:lnTo>
                <a:lnTo>
                  <a:pt x="2176" y="58"/>
                </a:lnTo>
                <a:lnTo>
                  <a:pt x="2178" y="58"/>
                </a:lnTo>
                <a:lnTo>
                  <a:pt x="2179" y="58"/>
                </a:lnTo>
                <a:lnTo>
                  <a:pt x="2179" y="56"/>
                </a:lnTo>
                <a:lnTo>
                  <a:pt x="2178" y="56"/>
                </a:lnTo>
                <a:lnTo>
                  <a:pt x="2176" y="55"/>
                </a:lnTo>
                <a:lnTo>
                  <a:pt x="2174" y="55"/>
                </a:lnTo>
                <a:lnTo>
                  <a:pt x="2172" y="53"/>
                </a:lnTo>
                <a:lnTo>
                  <a:pt x="2171" y="53"/>
                </a:lnTo>
                <a:lnTo>
                  <a:pt x="2171" y="55"/>
                </a:lnTo>
                <a:lnTo>
                  <a:pt x="2169" y="55"/>
                </a:lnTo>
                <a:lnTo>
                  <a:pt x="2169" y="53"/>
                </a:lnTo>
                <a:lnTo>
                  <a:pt x="2167" y="53"/>
                </a:lnTo>
                <a:lnTo>
                  <a:pt x="2166" y="53"/>
                </a:lnTo>
                <a:lnTo>
                  <a:pt x="2164" y="53"/>
                </a:lnTo>
                <a:lnTo>
                  <a:pt x="2164" y="55"/>
                </a:lnTo>
                <a:lnTo>
                  <a:pt x="2162" y="55"/>
                </a:lnTo>
                <a:lnTo>
                  <a:pt x="2162" y="56"/>
                </a:lnTo>
                <a:lnTo>
                  <a:pt x="2162" y="58"/>
                </a:lnTo>
                <a:lnTo>
                  <a:pt x="2164" y="58"/>
                </a:lnTo>
                <a:lnTo>
                  <a:pt x="2164" y="60"/>
                </a:lnTo>
                <a:lnTo>
                  <a:pt x="2164" y="62"/>
                </a:lnTo>
                <a:lnTo>
                  <a:pt x="2166" y="62"/>
                </a:lnTo>
                <a:lnTo>
                  <a:pt x="2166" y="63"/>
                </a:lnTo>
                <a:lnTo>
                  <a:pt x="2167" y="65"/>
                </a:lnTo>
                <a:lnTo>
                  <a:pt x="2167" y="67"/>
                </a:lnTo>
                <a:lnTo>
                  <a:pt x="2169" y="67"/>
                </a:lnTo>
                <a:lnTo>
                  <a:pt x="2169" y="68"/>
                </a:lnTo>
                <a:lnTo>
                  <a:pt x="2171" y="68"/>
                </a:lnTo>
                <a:lnTo>
                  <a:pt x="2171" y="68"/>
                </a:lnTo>
                <a:lnTo>
                  <a:pt x="2169" y="68"/>
                </a:lnTo>
                <a:lnTo>
                  <a:pt x="2169" y="68"/>
                </a:lnTo>
                <a:lnTo>
                  <a:pt x="2167" y="68"/>
                </a:lnTo>
                <a:lnTo>
                  <a:pt x="2167" y="67"/>
                </a:lnTo>
                <a:lnTo>
                  <a:pt x="2166" y="67"/>
                </a:lnTo>
                <a:lnTo>
                  <a:pt x="2166" y="65"/>
                </a:lnTo>
                <a:lnTo>
                  <a:pt x="2164" y="67"/>
                </a:lnTo>
                <a:lnTo>
                  <a:pt x="2164" y="65"/>
                </a:lnTo>
                <a:lnTo>
                  <a:pt x="2164" y="63"/>
                </a:lnTo>
                <a:lnTo>
                  <a:pt x="2162" y="63"/>
                </a:lnTo>
                <a:lnTo>
                  <a:pt x="2162" y="62"/>
                </a:lnTo>
                <a:lnTo>
                  <a:pt x="2162" y="62"/>
                </a:lnTo>
                <a:lnTo>
                  <a:pt x="2162" y="60"/>
                </a:lnTo>
                <a:lnTo>
                  <a:pt x="2162" y="58"/>
                </a:lnTo>
                <a:lnTo>
                  <a:pt x="2160" y="58"/>
                </a:lnTo>
                <a:lnTo>
                  <a:pt x="2159" y="56"/>
                </a:lnTo>
                <a:lnTo>
                  <a:pt x="2157" y="56"/>
                </a:lnTo>
                <a:lnTo>
                  <a:pt x="2155" y="56"/>
                </a:lnTo>
                <a:lnTo>
                  <a:pt x="2155" y="58"/>
                </a:lnTo>
                <a:lnTo>
                  <a:pt x="2155" y="60"/>
                </a:lnTo>
                <a:lnTo>
                  <a:pt x="2154" y="60"/>
                </a:lnTo>
                <a:lnTo>
                  <a:pt x="2154" y="62"/>
                </a:lnTo>
                <a:lnTo>
                  <a:pt x="2152" y="62"/>
                </a:lnTo>
                <a:lnTo>
                  <a:pt x="2150" y="62"/>
                </a:lnTo>
                <a:lnTo>
                  <a:pt x="2148" y="62"/>
                </a:lnTo>
                <a:lnTo>
                  <a:pt x="2148" y="60"/>
                </a:lnTo>
                <a:lnTo>
                  <a:pt x="2147" y="60"/>
                </a:lnTo>
                <a:lnTo>
                  <a:pt x="2145" y="60"/>
                </a:lnTo>
                <a:lnTo>
                  <a:pt x="2147" y="58"/>
                </a:lnTo>
                <a:lnTo>
                  <a:pt x="2148" y="58"/>
                </a:lnTo>
                <a:lnTo>
                  <a:pt x="2152" y="58"/>
                </a:lnTo>
                <a:lnTo>
                  <a:pt x="2152" y="56"/>
                </a:lnTo>
                <a:lnTo>
                  <a:pt x="2152" y="55"/>
                </a:lnTo>
                <a:lnTo>
                  <a:pt x="2150" y="55"/>
                </a:lnTo>
                <a:lnTo>
                  <a:pt x="2148" y="55"/>
                </a:lnTo>
                <a:lnTo>
                  <a:pt x="2148" y="56"/>
                </a:lnTo>
                <a:lnTo>
                  <a:pt x="2147" y="56"/>
                </a:lnTo>
                <a:lnTo>
                  <a:pt x="2145" y="56"/>
                </a:lnTo>
                <a:lnTo>
                  <a:pt x="2143" y="56"/>
                </a:lnTo>
                <a:lnTo>
                  <a:pt x="2142" y="56"/>
                </a:lnTo>
                <a:lnTo>
                  <a:pt x="2142" y="58"/>
                </a:lnTo>
                <a:lnTo>
                  <a:pt x="2140" y="58"/>
                </a:lnTo>
                <a:lnTo>
                  <a:pt x="2140" y="56"/>
                </a:lnTo>
                <a:lnTo>
                  <a:pt x="2138" y="56"/>
                </a:lnTo>
                <a:lnTo>
                  <a:pt x="2136" y="56"/>
                </a:lnTo>
                <a:lnTo>
                  <a:pt x="2135" y="56"/>
                </a:lnTo>
                <a:lnTo>
                  <a:pt x="2135" y="58"/>
                </a:lnTo>
                <a:lnTo>
                  <a:pt x="2133" y="58"/>
                </a:lnTo>
                <a:lnTo>
                  <a:pt x="2133" y="60"/>
                </a:lnTo>
                <a:lnTo>
                  <a:pt x="2131" y="60"/>
                </a:lnTo>
                <a:lnTo>
                  <a:pt x="2131" y="62"/>
                </a:lnTo>
                <a:lnTo>
                  <a:pt x="2133" y="62"/>
                </a:lnTo>
                <a:lnTo>
                  <a:pt x="2133" y="63"/>
                </a:lnTo>
                <a:moveTo>
                  <a:pt x="2176" y="82"/>
                </a:moveTo>
                <a:lnTo>
                  <a:pt x="2174" y="84"/>
                </a:lnTo>
                <a:lnTo>
                  <a:pt x="2174" y="82"/>
                </a:lnTo>
                <a:lnTo>
                  <a:pt x="2176" y="82"/>
                </a:lnTo>
                <a:moveTo>
                  <a:pt x="2154" y="63"/>
                </a:moveTo>
                <a:lnTo>
                  <a:pt x="2155" y="63"/>
                </a:lnTo>
                <a:lnTo>
                  <a:pt x="2155" y="65"/>
                </a:lnTo>
                <a:lnTo>
                  <a:pt x="2154" y="65"/>
                </a:lnTo>
                <a:lnTo>
                  <a:pt x="2154" y="63"/>
                </a:lnTo>
                <a:moveTo>
                  <a:pt x="2972" y="67"/>
                </a:moveTo>
                <a:lnTo>
                  <a:pt x="2974" y="67"/>
                </a:lnTo>
                <a:lnTo>
                  <a:pt x="2974" y="68"/>
                </a:lnTo>
                <a:lnTo>
                  <a:pt x="2976" y="68"/>
                </a:lnTo>
                <a:lnTo>
                  <a:pt x="2977" y="68"/>
                </a:lnTo>
                <a:lnTo>
                  <a:pt x="2977" y="68"/>
                </a:lnTo>
                <a:lnTo>
                  <a:pt x="2979" y="68"/>
                </a:lnTo>
                <a:lnTo>
                  <a:pt x="2981" y="68"/>
                </a:lnTo>
                <a:lnTo>
                  <a:pt x="2981" y="70"/>
                </a:lnTo>
                <a:lnTo>
                  <a:pt x="2981" y="72"/>
                </a:lnTo>
                <a:lnTo>
                  <a:pt x="2983" y="72"/>
                </a:lnTo>
                <a:lnTo>
                  <a:pt x="2983" y="72"/>
                </a:lnTo>
                <a:lnTo>
                  <a:pt x="2986" y="74"/>
                </a:lnTo>
                <a:lnTo>
                  <a:pt x="2988" y="74"/>
                </a:lnTo>
                <a:lnTo>
                  <a:pt x="2989" y="74"/>
                </a:lnTo>
                <a:lnTo>
                  <a:pt x="2991" y="75"/>
                </a:lnTo>
                <a:lnTo>
                  <a:pt x="2993" y="75"/>
                </a:lnTo>
                <a:lnTo>
                  <a:pt x="2994" y="75"/>
                </a:lnTo>
                <a:lnTo>
                  <a:pt x="2998" y="77"/>
                </a:lnTo>
                <a:lnTo>
                  <a:pt x="3000" y="77"/>
                </a:lnTo>
                <a:lnTo>
                  <a:pt x="3003" y="77"/>
                </a:lnTo>
                <a:lnTo>
                  <a:pt x="3005" y="77"/>
                </a:lnTo>
                <a:lnTo>
                  <a:pt x="3003" y="75"/>
                </a:lnTo>
                <a:lnTo>
                  <a:pt x="3003" y="74"/>
                </a:lnTo>
                <a:lnTo>
                  <a:pt x="3001" y="74"/>
                </a:lnTo>
                <a:lnTo>
                  <a:pt x="3000" y="74"/>
                </a:lnTo>
                <a:lnTo>
                  <a:pt x="3000" y="72"/>
                </a:lnTo>
                <a:lnTo>
                  <a:pt x="3001" y="72"/>
                </a:lnTo>
                <a:lnTo>
                  <a:pt x="3003" y="74"/>
                </a:lnTo>
                <a:lnTo>
                  <a:pt x="3005" y="74"/>
                </a:lnTo>
                <a:lnTo>
                  <a:pt x="3006" y="74"/>
                </a:lnTo>
                <a:lnTo>
                  <a:pt x="3008" y="74"/>
                </a:lnTo>
                <a:lnTo>
                  <a:pt x="3010" y="72"/>
                </a:lnTo>
                <a:lnTo>
                  <a:pt x="3012" y="72"/>
                </a:lnTo>
                <a:lnTo>
                  <a:pt x="3013" y="72"/>
                </a:lnTo>
                <a:lnTo>
                  <a:pt x="3013" y="70"/>
                </a:lnTo>
                <a:lnTo>
                  <a:pt x="3015" y="70"/>
                </a:lnTo>
                <a:lnTo>
                  <a:pt x="3015" y="72"/>
                </a:lnTo>
                <a:lnTo>
                  <a:pt x="3018" y="72"/>
                </a:lnTo>
                <a:lnTo>
                  <a:pt x="3017" y="70"/>
                </a:lnTo>
                <a:lnTo>
                  <a:pt x="3018" y="70"/>
                </a:lnTo>
                <a:lnTo>
                  <a:pt x="3018" y="72"/>
                </a:lnTo>
                <a:lnTo>
                  <a:pt x="3020" y="72"/>
                </a:lnTo>
                <a:lnTo>
                  <a:pt x="3022" y="72"/>
                </a:lnTo>
                <a:lnTo>
                  <a:pt x="3022" y="70"/>
                </a:lnTo>
                <a:lnTo>
                  <a:pt x="3024" y="70"/>
                </a:lnTo>
                <a:lnTo>
                  <a:pt x="3024" y="70"/>
                </a:lnTo>
                <a:lnTo>
                  <a:pt x="3024" y="68"/>
                </a:lnTo>
                <a:lnTo>
                  <a:pt x="3025" y="68"/>
                </a:lnTo>
                <a:lnTo>
                  <a:pt x="3025" y="68"/>
                </a:lnTo>
                <a:lnTo>
                  <a:pt x="3025" y="67"/>
                </a:lnTo>
                <a:lnTo>
                  <a:pt x="3024" y="67"/>
                </a:lnTo>
                <a:lnTo>
                  <a:pt x="3024" y="67"/>
                </a:lnTo>
                <a:lnTo>
                  <a:pt x="3024" y="65"/>
                </a:lnTo>
                <a:lnTo>
                  <a:pt x="3022" y="65"/>
                </a:lnTo>
                <a:lnTo>
                  <a:pt x="3024" y="63"/>
                </a:lnTo>
                <a:lnTo>
                  <a:pt x="3024" y="62"/>
                </a:lnTo>
                <a:lnTo>
                  <a:pt x="3022" y="62"/>
                </a:lnTo>
                <a:lnTo>
                  <a:pt x="3018" y="62"/>
                </a:lnTo>
                <a:lnTo>
                  <a:pt x="3017" y="62"/>
                </a:lnTo>
                <a:lnTo>
                  <a:pt x="3015" y="62"/>
                </a:lnTo>
                <a:lnTo>
                  <a:pt x="3013" y="62"/>
                </a:lnTo>
                <a:lnTo>
                  <a:pt x="3010" y="60"/>
                </a:lnTo>
                <a:lnTo>
                  <a:pt x="3008" y="60"/>
                </a:lnTo>
                <a:lnTo>
                  <a:pt x="3006" y="60"/>
                </a:lnTo>
                <a:lnTo>
                  <a:pt x="3006" y="62"/>
                </a:lnTo>
                <a:lnTo>
                  <a:pt x="3006" y="63"/>
                </a:lnTo>
                <a:lnTo>
                  <a:pt x="3008" y="63"/>
                </a:lnTo>
                <a:lnTo>
                  <a:pt x="3008" y="65"/>
                </a:lnTo>
                <a:lnTo>
                  <a:pt x="3008" y="67"/>
                </a:lnTo>
                <a:lnTo>
                  <a:pt x="3010" y="67"/>
                </a:lnTo>
                <a:lnTo>
                  <a:pt x="3012" y="67"/>
                </a:lnTo>
                <a:lnTo>
                  <a:pt x="3012" y="68"/>
                </a:lnTo>
                <a:lnTo>
                  <a:pt x="3008" y="67"/>
                </a:lnTo>
                <a:lnTo>
                  <a:pt x="3006" y="67"/>
                </a:lnTo>
                <a:lnTo>
                  <a:pt x="3005" y="65"/>
                </a:lnTo>
                <a:lnTo>
                  <a:pt x="3003" y="65"/>
                </a:lnTo>
                <a:lnTo>
                  <a:pt x="3003" y="63"/>
                </a:lnTo>
                <a:lnTo>
                  <a:pt x="3005" y="63"/>
                </a:lnTo>
                <a:lnTo>
                  <a:pt x="3006" y="62"/>
                </a:lnTo>
                <a:lnTo>
                  <a:pt x="3005" y="62"/>
                </a:lnTo>
                <a:lnTo>
                  <a:pt x="3003" y="62"/>
                </a:lnTo>
                <a:lnTo>
                  <a:pt x="3001" y="62"/>
                </a:lnTo>
                <a:lnTo>
                  <a:pt x="3000" y="62"/>
                </a:lnTo>
                <a:lnTo>
                  <a:pt x="3000" y="60"/>
                </a:lnTo>
                <a:lnTo>
                  <a:pt x="2996" y="60"/>
                </a:lnTo>
                <a:lnTo>
                  <a:pt x="2993" y="60"/>
                </a:lnTo>
                <a:lnTo>
                  <a:pt x="2991" y="58"/>
                </a:lnTo>
                <a:lnTo>
                  <a:pt x="2989" y="58"/>
                </a:lnTo>
                <a:lnTo>
                  <a:pt x="2991" y="60"/>
                </a:lnTo>
                <a:lnTo>
                  <a:pt x="2989" y="60"/>
                </a:lnTo>
                <a:lnTo>
                  <a:pt x="2989" y="62"/>
                </a:lnTo>
                <a:lnTo>
                  <a:pt x="2991" y="62"/>
                </a:lnTo>
                <a:lnTo>
                  <a:pt x="2993" y="63"/>
                </a:lnTo>
                <a:lnTo>
                  <a:pt x="2994" y="63"/>
                </a:lnTo>
                <a:lnTo>
                  <a:pt x="2994" y="65"/>
                </a:lnTo>
                <a:lnTo>
                  <a:pt x="2993" y="65"/>
                </a:lnTo>
                <a:lnTo>
                  <a:pt x="2991" y="65"/>
                </a:lnTo>
                <a:lnTo>
                  <a:pt x="2991" y="63"/>
                </a:lnTo>
                <a:lnTo>
                  <a:pt x="2989" y="63"/>
                </a:lnTo>
                <a:lnTo>
                  <a:pt x="2988" y="63"/>
                </a:lnTo>
                <a:lnTo>
                  <a:pt x="2986" y="63"/>
                </a:lnTo>
                <a:lnTo>
                  <a:pt x="2984" y="63"/>
                </a:lnTo>
                <a:lnTo>
                  <a:pt x="2984" y="62"/>
                </a:lnTo>
                <a:lnTo>
                  <a:pt x="2983" y="62"/>
                </a:lnTo>
                <a:lnTo>
                  <a:pt x="2983" y="62"/>
                </a:lnTo>
                <a:lnTo>
                  <a:pt x="2981" y="62"/>
                </a:lnTo>
                <a:lnTo>
                  <a:pt x="2977" y="60"/>
                </a:lnTo>
                <a:lnTo>
                  <a:pt x="2976" y="60"/>
                </a:lnTo>
                <a:lnTo>
                  <a:pt x="2974" y="60"/>
                </a:lnTo>
                <a:lnTo>
                  <a:pt x="2972" y="60"/>
                </a:lnTo>
                <a:lnTo>
                  <a:pt x="2971" y="62"/>
                </a:lnTo>
                <a:lnTo>
                  <a:pt x="2972" y="62"/>
                </a:lnTo>
                <a:lnTo>
                  <a:pt x="2972" y="63"/>
                </a:lnTo>
                <a:lnTo>
                  <a:pt x="2971" y="63"/>
                </a:lnTo>
                <a:lnTo>
                  <a:pt x="2971" y="65"/>
                </a:lnTo>
                <a:lnTo>
                  <a:pt x="2972" y="65"/>
                </a:lnTo>
                <a:lnTo>
                  <a:pt x="2972" y="67"/>
                </a:lnTo>
                <a:moveTo>
                  <a:pt x="3015" y="68"/>
                </a:moveTo>
                <a:lnTo>
                  <a:pt x="3017" y="68"/>
                </a:lnTo>
                <a:lnTo>
                  <a:pt x="3017" y="68"/>
                </a:lnTo>
                <a:lnTo>
                  <a:pt x="3015" y="68"/>
                </a:lnTo>
                <a:lnTo>
                  <a:pt x="3013" y="68"/>
                </a:lnTo>
                <a:lnTo>
                  <a:pt x="3015" y="68"/>
                </a:lnTo>
                <a:moveTo>
                  <a:pt x="2976" y="65"/>
                </a:moveTo>
                <a:lnTo>
                  <a:pt x="2976" y="67"/>
                </a:lnTo>
                <a:lnTo>
                  <a:pt x="2974" y="65"/>
                </a:lnTo>
                <a:lnTo>
                  <a:pt x="2976" y="65"/>
                </a:lnTo>
                <a:moveTo>
                  <a:pt x="2135" y="74"/>
                </a:moveTo>
                <a:lnTo>
                  <a:pt x="2135" y="72"/>
                </a:lnTo>
                <a:lnTo>
                  <a:pt x="2136" y="72"/>
                </a:lnTo>
                <a:lnTo>
                  <a:pt x="2136" y="74"/>
                </a:lnTo>
                <a:lnTo>
                  <a:pt x="2138" y="74"/>
                </a:lnTo>
                <a:lnTo>
                  <a:pt x="2140" y="75"/>
                </a:lnTo>
                <a:lnTo>
                  <a:pt x="2138" y="75"/>
                </a:lnTo>
                <a:lnTo>
                  <a:pt x="2136" y="75"/>
                </a:lnTo>
                <a:lnTo>
                  <a:pt x="2135" y="75"/>
                </a:lnTo>
                <a:lnTo>
                  <a:pt x="2135" y="74"/>
                </a:lnTo>
                <a:moveTo>
                  <a:pt x="1246" y="72"/>
                </a:moveTo>
                <a:lnTo>
                  <a:pt x="1248" y="70"/>
                </a:lnTo>
                <a:lnTo>
                  <a:pt x="1249" y="70"/>
                </a:lnTo>
                <a:lnTo>
                  <a:pt x="1249" y="68"/>
                </a:lnTo>
                <a:lnTo>
                  <a:pt x="1251" y="68"/>
                </a:lnTo>
                <a:lnTo>
                  <a:pt x="1251" y="68"/>
                </a:lnTo>
                <a:lnTo>
                  <a:pt x="1253" y="68"/>
                </a:lnTo>
                <a:lnTo>
                  <a:pt x="1255" y="68"/>
                </a:lnTo>
                <a:lnTo>
                  <a:pt x="1258" y="68"/>
                </a:lnTo>
                <a:lnTo>
                  <a:pt x="1258" y="68"/>
                </a:lnTo>
                <a:lnTo>
                  <a:pt x="1260" y="68"/>
                </a:lnTo>
                <a:lnTo>
                  <a:pt x="1261" y="67"/>
                </a:lnTo>
                <a:lnTo>
                  <a:pt x="1263" y="67"/>
                </a:lnTo>
                <a:lnTo>
                  <a:pt x="1265" y="65"/>
                </a:lnTo>
                <a:lnTo>
                  <a:pt x="1267" y="65"/>
                </a:lnTo>
                <a:lnTo>
                  <a:pt x="1268" y="65"/>
                </a:lnTo>
                <a:lnTo>
                  <a:pt x="1270" y="65"/>
                </a:lnTo>
                <a:lnTo>
                  <a:pt x="1272" y="65"/>
                </a:lnTo>
                <a:lnTo>
                  <a:pt x="1273" y="63"/>
                </a:lnTo>
                <a:lnTo>
                  <a:pt x="1275" y="63"/>
                </a:lnTo>
                <a:lnTo>
                  <a:pt x="1277" y="63"/>
                </a:lnTo>
                <a:lnTo>
                  <a:pt x="1277" y="62"/>
                </a:lnTo>
                <a:lnTo>
                  <a:pt x="1279" y="62"/>
                </a:lnTo>
                <a:lnTo>
                  <a:pt x="1280" y="62"/>
                </a:lnTo>
                <a:lnTo>
                  <a:pt x="1280" y="60"/>
                </a:lnTo>
                <a:lnTo>
                  <a:pt x="1282" y="60"/>
                </a:lnTo>
                <a:lnTo>
                  <a:pt x="1284" y="60"/>
                </a:lnTo>
                <a:lnTo>
                  <a:pt x="1285" y="60"/>
                </a:lnTo>
                <a:lnTo>
                  <a:pt x="1287" y="60"/>
                </a:lnTo>
                <a:lnTo>
                  <a:pt x="1287" y="58"/>
                </a:lnTo>
                <a:lnTo>
                  <a:pt x="1289" y="58"/>
                </a:lnTo>
                <a:lnTo>
                  <a:pt x="1290" y="58"/>
                </a:lnTo>
                <a:lnTo>
                  <a:pt x="1292" y="58"/>
                </a:lnTo>
                <a:lnTo>
                  <a:pt x="1294" y="58"/>
                </a:lnTo>
                <a:lnTo>
                  <a:pt x="1296" y="58"/>
                </a:lnTo>
                <a:lnTo>
                  <a:pt x="1297" y="58"/>
                </a:lnTo>
                <a:lnTo>
                  <a:pt x="1299" y="58"/>
                </a:lnTo>
                <a:lnTo>
                  <a:pt x="1299" y="60"/>
                </a:lnTo>
                <a:lnTo>
                  <a:pt x="1299" y="60"/>
                </a:lnTo>
                <a:lnTo>
                  <a:pt x="1301" y="60"/>
                </a:lnTo>
                <a:lnTo>
                  <a:pt x="1301" y="58"/>
                </a:lnTo>
                <a:lnTo>
                  <a:pt x="1302" y="60"/>
                </a:lnTo>
                <a:lnTo>
                  <a:pt x="1304" y="58"/>
                </a:lnTo>
                <a:lnTo>
                  <a:pt x="1306" y="56"/>
                </a:lnTo>
                <a:lnTo>
                  <a:pt x="1308" y="56"/>
                </a:lnTo>
                <a:lnTo>
                  <a:pt x="1309" y="56"/>
                </a:lnTo>
                <a:lnTo>
                  <a:pt x="1309" y="58"/>
                </a:lnTo>
                <a:lnTo>
                  <a:pt x="1311" y="58"/>
                </a:lnTo>
                <a:lnTo>
                  <a:pt x="1311" y="60"/>
                </a:lnTo>
                <a:lnTo>
                  <a:pt x="1309" y="60"/>
                </a:lnTo>
                <a:lnTo>
                  <a:pt x="1309" y="62"/>
                </a:lnTo>
                <a:lnTo>
                  <a:pt x="1308" y="62"/>
                </a:lnTo>
                <a:lnTo>
                  <a:pt x="1306" y="62"/>
                </a:lnTo>
                <a:lnTo>
                  <a:pt x="1304" y="62"/>
                </a:lnTo>
                <a:lnTo>
                  <a:pt x="1302" y="62"/>
                </a:lnTo>
                <a:lnTo>
                  <a:pt x="1301" y="62"/>
                </a:lnTo>
                <a:lnTo>
                  <a:pt x="1302" y="63"/>
                </a:lnTo>
                <a:lnTo>
                  <a:pt x="1301" y="63"/>
                </a:lnTo>
                <a:lnTo>
                  <a:pt x="1302" y="65"/>
                </a:lnTo>
                <a:lnTo>
                  <a:pt x="1301" y="65"/>
                </a:lnTo>
                <a:lnTo>
                  <a:pt x="1299" y="65"/>
                </a:lnTo>
                <a:lnTo>
                  <a:pt x="1299" y="65"/>
                </a:lnTo>
                <a:lnTo>
                  <a:pt x="1299" y="67"/>
                </a:lnTo>
                <a:lnTo>
                  <a:pt x="1299" y="68"/>
                </a:lnTo>
                <a:lnTo>
                  <a:pt x="1297" y="68"/>
                </a:lnTo>
                <a:lnTo>
                  <a:pt x="1294" y="68"/>
                </a:lnTo>
                <a:lnTo>
                  <a:pt x="1292" y="68"/>
                </a:lnTo>
                <a:lnTo>
                  <a:pt x="1290" y="68"/>
                </a:lnTo>
                <a:lnTo>
                  <a:pt x="1289" y="68"/>
                </a:lnTo>
                <a:lnTo>
                  <a:pt x="1287" y="68"/>
                </a:lnTo>
                <a:lnTo>
                  <a:pt x="1287" y="70"/>
                </a:lnTo>
                <a:lnTo>
                  <a:pt x="1285" y="70"/>
                </a:lnTo>
                <a:lnTo>
                  <a:pt x="1284" y="72"/>
                </a:lnTo>
                <a:lnTo>
                  <a:pt x="1282" y="72"/>
                </a:lnTo>
                <a:lnTo>
                  <a:pt x="1280" y="70"/>
                </a:lnTo>
                <a:lnTo>
                  <a:pt x="1280" y="68"/>
                </a:lnTo>
                <a:lnTo>
                  <a:pt x="1282" y="68"/>
                </a:lnTo>
                <a:lnTo>
                  <a:pt x="1284" y="68"/>
                </a:lnTo>
                <a:lnTo>
                  <a:pt x="1285" y="68"/>
                </a:lnTo>
                <a:lnTo>
                  <a:pt x="1285" y="67"/>
                </a:lnTo>
                <a:lnTo>
                  <a:pt x="1287" y="67"/>
                </a:lnTo>
                <a:lnTo>
                  <a:pt x="1289" y="67"/>
                </a:lnTo>
                <a:lnTo>
                  <a:pt x="1289" y="65"/>
                </a:lnTo>
                <a:lnTo>
                  <a:pt x="1287" y="67"/>
                </a:lnTo>
                <a:lnTo>
                  <a:pt x="1285" y="65"/>
                </a:lnTo>
                <a:lnTo>
                  <a:pt x="1285" y="67"/>
                </a:lnTo>
                <a:lnTo>
                  <a:pt x="1284" y="67"/>
                </a:lnTo>
                <a:lnTo>
                  <a:pt x="1282" y="67"/>
                </a:lnTo>
                <a:lnTo>
                  <a:pt x="1282" y="68"/>
                </a:lnTo>
                <a:lnTo>
                  <a:pt x="1280" y="68"/>
                </a:lnTo>
                <a:lnTo>
                  <a:pt x="1279" y="68"/>
                </a:lnTo>
                <a:lnTo>
                  <a:pt x="1277" y="68"/>
                </a:lnTo>
                <a:lnTo>
                  <a:pt x="1277" y="68"/>
                </a:lnTo>
                <a:lnTo>
                  <a:pt x="1277" y="70"/>
                </a:lnTo>
                <a:lnTo>
                  <a:pt x="1275" y="70"/>
                </a:lnTo>
                <a:lnTo>
                  <a:pt x="1273" y="70"/>
                </a:lnTo>
                <a:lnTo>
                  <a:pt x="1272" y="70"/>
                </a:lnTo>
                <a:lnTo>
                  <a:pt x="1272" y="72"/>
                </a:lnTo>
                <a:lnTo>
                  <a:pt x="1270" y="72"/>
                </a:lnTo>
                <a:lnTo>
                  <a:pt x="1268" y="72"/>
                </a:lnTo>
                <a:lnTo>
                  <a:pt x="1268" y="70"/>
                </a:lnTo>
                <a:lnTo>
                  <a:pt x="1270" y="70"/>
                </a:lnTo>
                <a:lnTo>
                  <a:pt x="1270" y="68"/>
                </a:lnTo>
                <a:lnTo>
                  <a:pt x="1268" y="68"/>
                </a:lnTo>
                <a:lnTo>
                  <a:pt x="1268" y="70"/>
                </a:lnTo>
                <a:lnTo>
                  <a:pt x="1267" y="70"/>
                </a:lnTo>
                <a:lnTo>
                  <a:pt x="1267" y="72"/>
                </a:lnTo>
                <a:lnTo>
                  <a:pt x="1265" y="72"/>
                </a:lnTo>
                <a:lnTo>
                  <a:pt x="1265" y="74"/>
                </a:lnTo>
                <a:lnTo>
                  <a:pt x="1263" y="74"/>
                </a:lnTo>
                <a:lnTo>
                  <a:pt x="1261" y="74"/>
                </a:lnTo>
                <a:lnTo>
                  <a:pt x="1261" y="75"/>
                </a:lnTo>
                <a:lnTo>
                  <a:pt x="1260" y="75"/>
                </a:lnTo>
                <a:lnTo>
                  <a:pt x="1258" y="75"/>
                </a:lnTo>
                <a:lnTo>
                  <a:pt x="1258" y="75"/>
                </a:lnTo>
                <a:lnTo>
                  <a:pt x="1258" y="74"/>
                </a:lnTo>
                <a:lnTo>
                  <a:pt x="1258" y="72"/>
                </a:lnTo>
                <a:lnTo>
                  <a:pt x="1258" y="72"/>
                </a:lnTo>
                <a:lnTo>
                  <a:pt x="1258" y="70"/>
                </a:lnTo>
                <a:lnTo>
                  <a:pt x="1258" y="70"/>
                </a:lnTo>
                <a:lnTo>
                  <a:pt x="1258" y="72"/>
                </a:lnTo>
                <a:lnTo>
                  <a:pt x="1256" y="72"/>
                </a:lnTo>
                <a:lnTo>
                  <a:pt x="1255" y="72"/>
                </a:lnTo>
                <a:lnTo>
                  <a:pt x="1255" y="74"/>
                </a:lnTo>
                <a:lnTo>
                  <a:pt x="1253" y="74"/>
                </a:lnTo>
                <a:lnTo>
                  <a:pt x="1253" y="72"/>
                </a:lnTo>
                <a:lnTo>
                  <a:pt x="1251" y="72"/>
                </a:lnTo>
                <a:lnTo>
                  <a:pt x="1249" y="72"/>
                </a:lnTo>
                <a:lnTo>
                  <a:pt x="1248" y="72"/>
                </a:lnTo>
                <a:lnTo>
                  <a:pt x="1246" y="72"/>
                </a:lnTo>
                <a:moveTo>
                  <a:pt x="1470" y="68"/>
                </a:moveTo>
                <a:lnTo>
                  <a:pt x="1470" y="68"/>
                </a:lnTo>
                <a:lnTo>
                  <a:pt x="1472" y="70"/>
                </a:lnTo>
                <a:lnTo>
                  <a:pt x="1470" y="70"/>
                </a:lnTo>
                <a:lnTo>
                  <a:pt x="1470" y="72"/>
                </a:lnTo>
                <a:lnTo>
                  <a:pt x="1468" y="72"/>
                </a:lnTo>
                <a:lnTo>
                  <a:pt x="1465" y="74"/>
                </a:lnTo>
                <a:lnTo>
                  <a:pt x="1463" y="74"/>
                </a:lnTo>
                <a:lnTo>
                  <a:pt x="1463" y="72"/>
                </a:lnTo>
                <a:lnTo>
                  <a:pt x="1463" y="72"/>
                </a:lnTo>
                <a:lnTo>
                  <a:pt x="1463" y="70"/>
                </a:lnTo>
                <a:lnTo>
                  <a:pt x="1463" y="68"/>
                </a:lnTo>
                <a:lnTo>
                  <a:pt x="1463" y="68"/>
                </a:lnTo>
                <a:lnTo>
                  <a:pt x="1463" y="68"/>
                </a:lnTo>
                <a:lnTo>
                  <a:pt x="1465" y="68"/>
                </a:lnTo>
                <a:lnTo>
                  <a:pt x="1467" y="68"/>
                </a:lnTo>
                <a:lnTo>
                  <a:pt x="1468" y="68"/>
                </a:lnTo>
                <a:lnTo>
                  <a:pt x="1470" y="68"/>
                </a:lnTo>
                <a:moveTo>
                  <a:pt x="2133" y="70"/>
                </a:moveTo>
                <a:lnTo>
                  <a:pt x="2131" y="70"/>
                </a:lnTo>
                <a:lnTo>
                  <a:pt x="2131" y="68"/>
                </a:lnTo>
                <a:lnTo>
                  <a:pt x="2133" y="68"/>
                </a:lnTo>
                <a:lnTo>
                  <a:pt x="2135" y="68"/>
                </a:lnTo>
                <a:lnTo>
                  <a:pt x="2135" y="70"/>
                </a:lnTo>
                <a:lnTo>
                  <a:pt x="2136" y="70"/>
                </a:lnTo>
                <a:lnTo>
                  <a:pt x="2135" y="72"/>
                </a:lnTo>
                <a:lnTo>
                  <a:pt x="2133" y="72"/>
                </a:lnTo>
                <a:lnTo>
                  <a:pt x="2133" y="70"/>
                </a:lnTo>
                <a:moveTo>
                  <a:pt x="2965" y="68"/>
                </a:moveTo>
                <a:lnTo>
                  <a:pt x="2964" y="68"/>
                </a:lnTo>
                <a:lnTo>
                  <a:pt x="2965" y="68"/>
                </a:lnTo>
                <a:lnTo>
                  <a:pt x="2967" y="68"/>
                </a:lnTo>
                <a:lnTo>
                  <a:pt x="2969" y="68"/>
                </a:lnTo>
                <a:lnTo>
                  <a:pt x="2969" y="68"/>
                </a:lnTo>
                <a:lnTo>
                  <a:pt x="2971" y="68"/>
                </a:lnTo>
                <a:lnTo>
                  <a:pt x="2971" y="70"/>
                </a:lnTo>
                <a:lnTo>
                  <a:pt x="2969" y="70"/>
                </a:lnTo>
                <a:lnTo>
                  <a:pt x="2967" y="70"/>
                </a:lnTo>
                <a:lnTo>
                  <a:pt x="2967" y="68"/>
                </a:lnTo>
                <a:lnTo>
                  <a:pt x="2965" y="68"/>
                </a:lnTo>
                <a:moveTo>
                  <a:pt x="1311" y="67"/>
                </a:moveTo>
                <a:lnTo>
                  <a:pt x="1314" y="67"/>
                </a:lnTo>
                <a:lnTo>
                  <a:pt x="1314" y="68"/>
                </a:lnTo>
                <a:lnTo>
                  <a:pt x="1313" y="68"/>
                </a:lnTo>
                <a:lnTo>
                  <a:pt x="1311" y="68"/>
                </a:lnTo>
                <a:lnTo>
                  <a:pt x="1311" y="68"/>
                </a:lnTo>
                <a:lnTo>
                  <a:pt x="1309" y="68"/>
                </a:lnTo>
                <a:lnTo>
                  <a:pt x="1308" y="68"/>
                </a:lnTo>
                <a:lnTo>
                  <a:pt x="1306" y="68"/>
                </a:lnTo>
                <a:lnTo>
                  <a:pt x="1304" y="68"/>
                </a:lnTo>
                <a:lnTo>
                  <a:pt x="1306" y="67"/>
                </a:lnTo>
                <a:lnTo>
                  <a:pt x="1308" y="67"/>
                </a:lnTo>
                <a:lnTo>
                  <a:pt x="1309" y="67"/>
                </a:lnTo>
                <a:lnTo>
                  <a:pt x="1311" y="67"/>
                </a:lnTo>
                <a:moveTo>
                  <a:pt x="1439" y="65"/>
                </a:moveTo>
                <a:lnTo>
                  <a:pt x="1439" y="63"/>
                </a:lnTo>
                <a:lnTo>
                  <a:pt x="1441" y="63"/>
                </a:lnTo>
                <a:lnTo>
                  <a:pt x="1441" y="65"/>
                </a:lnTo>
                <a:lnTo>
                  <a:pt x="1443" y="65"/>
                </a:lnTo>
                <a:lnTo>
                  <a:pt x="1444" y="65"/>
                </a:lnTo>
                <a:lnTo>
                  <a:pt x="1446" y="65"/>
                </a:lnTo>
                <a:lnTo>
                  <a:pt x="1448" y="65"/>
                </a:lnTo>
                <a:lnTo>
                  <a:pt x="1449" y="65"/>
                </a:lnTo>
                <a:lnTo>
                  <a:pt x="1451" y="65"/>
                </a:lnTo>
                <a:lnTo>
                  <a:pt x="1453" y="65"/>
                </a:lnTo>
                <a:lnTo>
                  <a:pt x="1453" y="67"/>
                </a:lnTo>
                <a:lnTo>
                  <a:pt x="1451" y="67"/>
                </a:lnTo>
                <a:lnTo>
                  <a:pt x="1451" y="68"/>
                </a:lnTo>
                <a:lnTo>
                  <a:pt x="1449" y="68"/>
                </a:lnTo>
                <a:lnTo>
                  <a:pt x="1448" y="68"/>
                </a:lnTo>
                <a:lnTo>
                  <a:pt x="1446" y="68"/>
                </a:lnTo>
                <a:lnTo>
                  <a:pt x="1444" y="68"/>
                </a:lnTo>
                <a:lnTo>
                  <a:pt x="1443" y="68"/>
                </a:lnTo>
                <a:lnTo>
                  <a:pt x="1443" y="68"/>
                </a:lnTo>
                <a:lnTo>
                  <a:pt x="1441" y="68"/>
                </a:lnTo>
                <a:lnTo>
                  <a:pt x="1437" y="68"/>
                </a:lnTo>
                <a:lnTo>
                  <a:pt x="1434" y="68"/>
                </a:lnTo>
                <a:lnTo>
                  <a:pt x="1432" y="68"/>
                </a:lnTo>
                <a:lnTo>
                  <a:pt x="1432" y="67"/>
                </a:lnTo>
                <a:lnTo>
                  <a:pt x="1432" y="65"/>
                </a:lnTo>
                <a:lnTo>
                  <a:pt x="1434" y="65"/>
                </a:lnTo>
                <a:lnTo>
                  <a:pt x="1436" y="65"/>
                </a:lnTo>
                <a:lnTo>
                  <a:pt x="1437" y="65"/>
                </a:lnTo>
                <a:lnTo>
                  <a:pt x="1439" y="65"/>
                </a:lnTo>
                <a:moveTo>
                  <a:pt x="3030" y="63"/>
                </a:moveTo>
                <a:lnTo>
                  <a:pt x="3029" y="63"/>
                </a:lnTo>
                <a:lnTo>
                  <a:pt x="3029" y="62"/>
                </a:lnTo>
                <a:lnTo>
                  <a:pt x="3030" y="62"/>
                </a:lnTo>
                <a:lnTo>
                  <a:pt x="3032" y="62"/>
                </a:lnTo>
                <a:lnTo>
                  <a:pt x="3032" y="63"/>
                </a:lnTo>
                <a:lnTo>
                  <a:pt x="3034" y="63"/>
                </a:lnTo>
                <a:lnTo>
                  <a:pt x="3035" y="63"/>
                </a:lnTo>
                <a:lnTo>
                  <a:pt x="3037" y="62"/>
                </a:lnTo>
                <a:lnTo>
                  <a:pt x="3039" y="62"/>
                </a:lnTo>
                <a:lnTo>
                  <a:pt x="3041" y="62"/>
                </a:lnTo>
                <a:lnTo>
                  <a:pt x="3042" y="62"/>
                </a:lnTo>
                <a:lnTo>
                  <a:pt x="3044" y="62"/>
                </a:lnTo>
                <a:lnTo>
                  <a:pt x="3046" y="63"/>
                </a:lnTo>
                <a:lnTo>
                  <a:pt x="3047" y="63"/>
                </a:lnTo>
                <a:lnTo>
                  <a:pt x="3047" y="65"/>
                </a:lnTo>
                <a:lnTo>
                  <a:pt x="3049" y="63"/>
                </a:lnTo>
                <a:lnTo>
                  <a:pt x="3051" y="63"/>
                </a:lnTo>
                <a:lnTo>
                  <a:pt x="3053" y="63"/>
                </a:lnTo>
                <a:lnTo>
                  <a:pt x="3054" y="63"/>
                </a:lnTo>
                <a:lnTo>
                  <a:pt x="3058" y="63"/>
                </a:lnTo>
                <a:lnTo>
                  <a:pt x="3059" y="63"/>
                </a:lnTo>
                <a:lnTo>
                  <a:pt x="3061" y="63"/>
                </a:lnTo>
                <a:lnTo>
                  <a:pt x="3063" y="63"/>
                </a:lnTo>
                <a:lnTo>
                  <a:pt x="3065" y="63"/>
                </a:lnTo>
                <a:lnTo>
                  <a:pt x="3065" y="65"/>
                </a:lnTo>
                <a:lnTo>
                  <a:pt x="3065" y="65"/>
                </a:lnTo>
                <a:lnTo>
                  <a:pt x="3065" y="67"/>
                </a:lnTo>
                <a:lnTo>
                  <a:pt x="3065" y="67"/>
                </a:lnTo>
                <a:lnTo>
                  <a:pt x="3063" y="68"/>
                </a:lnTo>
                <a:lnTo>
                  <a:pt x="3061" y="68"/>
                </a:lnTo>
                <a:lnTo>
                  <a:pt x="3059" y="68"/>
                </a:lnTo>
                <a:lnTo>
                  <a:pt x="3056" y="68"/>
                </a:lnTo>
                <a:lnTo>
                  <a:pt x="3054" y="68"/>
                </a:lnTo>
                <a:lnTo>
                  <a:pt x="3051" y="68"/>
                </a:lnTo>
                <a:lnTo>
                  <a:pt x="3049" y="68"/>
                </a:lnTo>
                <a:lnTo>
                  <a:pt x="3047" y="68"/>
                </a:lnTo>
                <a:lnTo>
                  <a:pt x="3046" y="68"/>
                </a:lnTo>
                <a:lnTo>
                  <a:pt x="3044" y="68"/>
                </a:lnTo>
                <a:lnTo>
                  <a:pt x="3042" y="67"/>
                </a:lnTo>
                <a:lnTo>
                  <a:pt x="3039" y="67"/>
                </a:lnTo>
                <a:lnTo>
                  <a:pt x="3035" y="67"/>
                </a:lnTo>
                <a:lnTo>
                  <a:pt x="3034" y="67"/>
                </a:lnTo>
                <a:lnTo>
                  <a:pt x="3032" y="67"/>
                </a:lnTo>
                <a:lnTo>
                  <a:pt x="3032" y="65"/>
                </a:lnTo>
                <a:lnTo>
                  <a:pt x="3030" y="65"/>
                </a:lnTo>
                <a:lnTo>
                  <a:pt x="3030" y="63"/>
                </a:lnTo>
                <a:moveTo>
                  <a:pt x="2178" y="51"/>
                </a:moveTo>
                <a:lnTo>
                  <a:pt x="2176" y="51"/>
                </a:lnTo>
                <a:lnTo>
                  <a:pt x="2176" y="50"/>
                </a:lnTo>
                <a:lnTo>
                  <a:pt x="2178" y="50"/>
                </a:lnTo>
                <a:lnTo>
                  <a:pt x="2178" y="48"/>
                </a:lnTo>
                <a:lnTo>
                  <a:pt x="2179" y="48"/>
                </a:lnTo>
                <a:lnTo>
                  <a:pt x="2181" y="48"/>
                </a:lnTo>
                <a:lnTo>
                  <a:pt x="2181" y="50"/>
                </a:lnTo>
                <a:lnTo>
                  <a:pt x="2183" y="50"/>
                </a:lnTo>
                <a:lnTo>
                  <a:pt x="2183" y="51"/>
                </a:lnTo>
                <a:lnTo>
                  <a:pt x="2184" y="51"/>
                </a:lnTo>
                <a:lnTo>
                  <a:pt x="2186" y="51"/>
                </a:lnTo>
                <a:lnTo>
                  <a:pt x="2188" y="51"/>
                </a:lnTo>
                <a:lnTo>
                  <a:pt x="2186" y="50"/>
                </a:lnTo>
                <a:lnTo>
                  <a:pt x="2184" y="50"/>
                </a:lnTo>
                <a:lnTo>
                  <a:pt x="2183" y="50"/>
                </a:lnTo>
                <a:lnTo>
                  <a:pt x="2183" y="48"/>
                </a:lnTo>
                <a:lnTo>
                  <a:pt x="2184" y="48"/>
                </a:lnTo>
                <a:lnTo>
                  <a:pt x="2188" y="50"/>
                </a:lnTo>
                <a:lnTo>
                  <a:pt x="2188" y="48"/>
                </a:lnTo>
                <a:lnTo>
                  <a:pt x="2186" y="48"/>
                </a:lnTo>
                <a:lnTo>
                  <a:pt x="2186" y="46"/>
                </a:lnTo>
                <a:lnTo>
                  <a:pt x="2188" y="46"/>
                </a:lnTo>
                <a:lnTo>
                  <a:pt x="2188" y="44"/>
                </a:lnTo>
                <a:lnTo>
                  <a:pt x="2189" y="44"/>
                </a:lnTo>
                <a:lnTo>
                  <a:pt x="2189" y="46"/>
                </a:lnTo>
                <a:lnTo>
                  <a:pt x="2191" y="46"/>
                </a:lnTo>
                <a:lnTo>
                  <a:pt x="2193" y="48"/>
                </a:lnTo>
                <a:lnTo>
                  <a:pt x="2195" y="48"/>
                </a:lnTo>
                <a:lnTo>
                  <a:pt x="2195" y="50"/>
                </a:lnTo>
                <a:lnTo>
                  <a:pt x="2198" y="50"/>
                </a:lnTo>
                <a:lnTo>
                  <a:pt x="2200" y="50"/>
                </a:lnTo>
                <a:lnTo>
                  <a:pt x="2200" y="48"/>
                </a:lnTo>
                <a:lnTo>
                  <a:pt x="2201" y="48"/>
                </a:lnTo>
                <a:lnTo>
                  <a:pt x="2201" y="50"/>
                </a:lnTo>
                <a:lnTo>
                  <a:pt x="2200" y="51"/>
                </a:lnTo>
                <a:lnTo>
                  <a:pt x="2201" y="51"/>
                </a:lnTo>
                <a:lnTo>
                  <a:pt x="2203" y="51"/>
                </a:lnTo>
                <a:lnTo>
                  <a:pt x="2203" y="51"/>
                </a:lnTo>
                <a:lnTo>
                  <a:pt x="2205" y="53"/>
                </a:lnTo>
                <a:lnTo>
                  <a:pt x="2205" y="51"/>
                </a:lnTo>
                <a:lnTo>
                  <a:pt x="2203" y="51"/>
                </a:lnTo>
                <a:lnTo>
                  <a:pt x="2203" y="50"/>
                </a:lnTo>
                <a:lnTo>
                  <a:pt x="2203" y="48"/>
                </a:lnTo>
                <a:lnTo>
                  <a:pt x="2203" y="46"/>
                </a:lnTo>
                <a:lnTo>
                  <a:pt x="2205" y="46"/>
                </a:lnTo>
                <a:lnTo>
                  <a:pt x="2205" y="44"/>
                </a:lnTo>
                <a:lnTo>
                  <a:pt x="2207" y="46"/>
                </a:lnTo>
                <a:lnTo>
                  <a:pt x="2208" y="46"/>
                </a:lnTo>
                <a:lnTo>
                  <a:pt x="2208" y="48"/>
                </a:lnTo>
                <a:lnTo>
                  <a:pt x="2208" y="50"/>
                </a:lnTo>
                <a:lnTo>
                  <a:pt x="2210" y="50"/>
                </a:lnTo>
                <a:lnTo>
                  <a:pt x="2212" y="50"/>
                </a:lnTo>
                <a:lnTo>
                  <a:pt x="2213" y="50"/>
                </a:lnTo>
                <a:lnTo>
                  <a:pt x="2212" y="48"/>
                </a:lnTo>
                <a:lnTo>
                  <a:pt x="2213" y="48"/>
                </a:lnTo>
                <a:lnTo>
                  <a:pt x="2215" y="48"/>
                </a:lnTo>
                <a:lnTo>
                  <a:pt x="2215" y="46"/>
                </a:lnTo>
                <a:lnTo>
                  <a:pt x="2217" y="48"/>
                </a:lnTo>
                <a:lnTo>
                  <a:pt x="2219" y="48"/>
                </a:lnTo>
                <a:lnTo>
                  <a:pt x="2220" y="48"/>
                </a:lnTo>
                <a:lnTo>
                  <a:pt x="2222" y="48"/>
                </a:lnTo>
                <a:lnTo>
                  <a:pt x="2222" y="50"/>
                </a:lnTo>
                <a:lnTo>
                  <a:pt x="2224" y="50"/>
                </a:lnTo>
                <a:lnTo>
                  <a:pt x="2225" y="50"/>
                </a:lnTo>
                <a:lnTo>
                  <a:pt x="2227" y="50"/>
                </a:lnTo>
                <a:lnTo>
                  <a:pt x="2230" y="50"/>
                </a:lnTo>
                <a:lnTo>
                  <a:pt x="2232" y="50"/>
                </a:lnTo>
                <a:lnTo>
                  <a:pt x="2234" y="50"/>
                </a:lnTo>
                <a:lnTo>
                  <a:pt x="2234" y="51"/>
                </a:lnTo>
                <a:lnTo>
                  <a:pt x="2236" y="51"/>
                </a:lnTo>
                <a:lnTo>
                  <a:pt x="2236" y="53"/>
                </a:lnTo>
                <a:lnTo>
                  <a:pt x="2237" y="53"/>
                </a:lnTo>
                <a:lnTo>
                  <a:pt x="2237" y="55"/>
                </a:lnTo>
                <a:lnTo>
                  <a:pt x="2236" y="55"/>
                </a:lnTo>
                <a:lnTo>
                  <a:pt x="2234" y="55"/>
                </a:lnTo>
                <a:lnTo>
                  <a:pt x="2234" y="56"/>
                </a:lnTo>
                <a:lnTo>
                  <a:pt x="2232" y="56"/>
                </a:lnTo>
                <a:lnTo>
                  <a:pt x="2230" y="56"/>
                </a:lnTo>
                <a:lnTo>
                  <a:pt x="2229" y="58"/>
                </a:lnTo>
                <a:lnTo>
                  <a:pt x="2230" y="60"/>
                </a:lnTo>
                <a:lnTo>
                  <a:pt x="2229" y="60"/>
                </a:lnTo>
                <a:lnTo>
                  <a:pt x="2229" y="62"/>
                </a:lnTo>
                <a:lnTo>
                  <a:pt x="2227" y="62"/>
                </a:lnTo>
                <a:lnTo>
                  <a:pt x="2225" y="62"/>
                </a:lnTo>
                <a:lnTo>
                  <a:pt x="2224" y="62"/>
                </a:lnTo>
                <a:lnTo>
                  <a:pt x="2222" y="62"/>
                </a:lnTo>
                <a:lnTo>
                  <a:pt x="2222" y="63"/>
                </a:lnTo>
                <a:lnTo>
                  <a:pt x="2220" y="63"/>
                </a:lnTo>
                <a:lnTo>
                  <a:pt x="2219" y="65"/>
                </a:lnTo>
                <a:lnTo>
                  <a:pt x="2215" y="65"/>
                </a:lnTo>
                <a:lnTo>
                  <a:pt x="2213" y="65"/>
                </a:lnTo>
                <a:lnTo>
                  <a:pt x="2210" y="65"/>
                </a:lnTo>
                <a:lnTo>
                  <a:pt x="2210" y="63"/>
                </a:lnTo>
                <a:lnTo>
                  <a:pt x="2208" y="63"/>
                </a:lnTo>
                <a:lnTo>
                  <a:pt x="2208" y="62"/>
                </a:lnTo>
                <a:lnTo>
                  <a:pt x="2207" y="62"/>
                </a:lnTo>
                <a:lnTo>
                  <a:pt x="2205" y="62"/>
                </a:lnTo>
                <a:lnTo>
                  <a:pt x="2203" y="62"/>
                </a:lnTo>
                <a:lnTo>
                  <a:pt x="2201" y="62"/>
                </a:lnTo>
                <a:lnTo>
                  <a:pt x="2200" y="62"/>
                </a:lnTo>
                <a:lnTo>
                  <a:pt x="2198" y="62"/>
                </a:lnTo>
                <a:lnTo>
                  <a:pt x="2196" y="62"/>
                </a:lnTo>
                <a:lnTo>
                  <a:pt x="2195" y="62"/>
                </a:lnTo>
                <a:lnTo>
                  <a:pt x="2193" y="62"/>
                </a:lnTo>
                <a:lnTo>
                  <a:pt x="2193" y="60"/>
                </a:lnTo>
                <a:lnTo>
                  <a:pt x="2191" y="60"/>
                </a:lnTo>
                <a:lnTo>
                  <a:pt x="2189" y="60"/>
                </a:lnTo>
                <a:lnTo>
                  <a:pt x="2189" y="58"/>
                </a:lnTo>
                <a:lnTo>
                  <a:pt x="2193" y="58"/>
                </a:lnTo>
                <a:lnTo>
                  <a:pt x="2195" y="58"/>
                </a:lnTo>
                <a:lnTo>
                  <a:pt x="2196" y="60"/>
                </a:lnTo>
                <a:lnTo>
                  <a:pt x="2200" y="60"/>
                </a:lnTo>
                <a:lnTo>
                  <a:pt x="2200" y="58"/>
                </a:lnTo>
                <a:lnTo>
                  <a:pt x="2198" y="58"/>
                </a:lnTo>
                <a:lnTo>
                  <a:pt x="2200" y="56"/>
                </a:lnTo>
                <a:lnTo>
                  <a:pt x="2203" y="56"/>
                </a:lnTo>
                <a:lnTo>
                  <a:pt x="2205" y="56"/>
                </a:lnTo>
                <a:lnTo>
                  <a:pt x="2205" y="55"/>
                </a:lnTo>
                <a:lnTo>
                  <a:pt x="2203" y="55"/>
                </a:lnTo>
                <a:lnTo>
                  <a:pt x="2203" y="56"/>
                </a:lnTo>
                <a:lnTo>
                  <a:pt x="2203" y="55"/>
                </a:lnTo>
                <a:lnTo>
                  <a:pt x="2200" y="55"/>
                </a:lnTo>
                <a:lnTo>
                  <a:pt x="2198" y="56"/>
                </a:lnTo>
                <a:lnTo>
                  <a:pt x="2195" y="56"/>
                </a:lnTo>
                <a:lnTo>
                  <a:pt x="2193" y="56"/>
                </a:lnTo>
                <a:lnTo>
                  <a:pt x="2191" y="56"/>
                </a:lnTo>
                <a:lnTo>
                  <a:pt x="2189" y="56"/>
                </a:lnTo>
                <a:lnTo>
                  <a:pt x="2188" y="56"/>
                </a:lnTo>
                <a:lnTo>
                  <a:pt x="2186" y="56"/>
                </a:lnTo>
                <a:lnTo>
                  <a:pt x="2184" y="56"/>
                </a:lnTo>
                <a:lnTo>
                  <a:pt x="2183" y="56"/>
                </a:lnTo>
                <a:lnTo>
                  <a:pt x="2181" y="56"/>
                </a:lnTo>
                <a:lnTo>
                  <a:pt x="2181" y="55"/>
                </a:lnTo>
                <a:lnTo>
                  <a:pt x="2179" y="55"/>
                </a:lnTo>
                <a:lnTo>
                  <a:pt x="2178" y="55"/>
                </a:lnTo>
                <a:lnTo>
                  <a:pt x="2179" y="53"/>
                </a:lnTo>
                <a:lnTo>
                  <a:pt x="2178" y="53"/>
                </a:lnTo>
                <a:lnTo>
                  <a:pt x="2178" y="51"/>
                </a:lnTo>
                <a:moveTo>
                  <a:pt x="1403" y="63"/>
                </a:moveTo>
                <a:lnTo>
                  <a:pt x="1403" y="62"/>
                </a:lnTo>
                <a:lnTo>
                  <a:pt x="1402" y="62"/>
                </a:lnTo>
                <a:lnTo>
                  <a:pt x="1402" y="63"/>
                </a:lnTo>
                <a:lnTo>
                  <a:pt x="1400" y="63"/>
                </a:lnTo>
                <a:lnTo>
                  <a:pt x="1396" y="62"/>
                </a:lnTo>
                <a:lnTo>
                  <a:pt x="1396" y="60"/>
                </a:lnTo>
                <a:lnTo>
                  <a:pt x="1398" y="60"/>
                </a:lnTo>
                <a:lnTo>
                  <a:pt x="1400" y="60"/>
                </a:lnTo>
                <a:lnTo>
                  <a:pt x="1403" y="60"/>
                </a:lnTo>
                <a:lnTo>
                  <a:pt x="1405" y="62"/>
                </a:lnTo>
                <a:lnTo>
                  <a:pt x="1407" y="62"/>
                </a:lnTo>
                <a:lnTo>
                  <a:pt x="1405" y="63"/>
                </a:lnTo>
                <a:lnTo>
                  <a:pt x="1403" y="63"/>
                </a:lnTo>
                <a:moveTo>
                  <a:pt x="1432" y="63"/>
                </a:moveTo>
                <a:lnTo>
                  <a:pt x="1431" y="63"/>
                </a:lnTo>
                <a:lnTo>
                  <a:pt x="1431" y="62"/>
                </a:lnTo>
                <a:lnTo>
                  <a:pt x="1431" y="60"/>
                </a:lnTo>
                <a:lnTo>
                  <a:pt x="1432" y="60"/>
                </a:lnTo>
                <a:lnTo>
                  <a:pt x="1434" y="60"/>
                </a:lnTo>
                <a:lnTo>
                  <a:pt x="1436" y="60"/>
                </a:lnTo>
                <a:lnTo>
                  <a:pt x="1436" y="58"/>
                </a:lnTo>
                <a:lnTo>
                  <a:pt x="1434" y="58"/>
                </a:lnTo>
                <a:lnTo>
                  <a:pt x="1432" y="58"/>
                </a:lnTo>
                <a:lnTo>
                  <a:pt x="1431" y="56"/>
                </a:lnTo>
                <a:lnTo>
                  <a:pt x="1432" y="56"/>
                </a:lnTo>
                <a:lnTo>
                  <a:pt x="1432" y="55"/>
                </a:lnTo>
                <a:lnTo>
                  <a:pt x="1431" y="55"/>
                </a:lnTo>
                <a:lnTo>
                  <a:pt x="1431" y="53"/>
                </a:lnTo>
                <a:lnTo>
                  <a:pt x="1432" y="53"/>
                </a:lnTo>
                <a:lnTo>
                  <a:pt x="1434" y="53"/>
                </a:lnTo>
                <a:lnTo>
                  <a:pt x="1436" y="53"/>
                </a:lnTo>
                <a:lnTo>
                  <a:pt x="1434" y="51"/>
                </a:lnTo>
                <a:lnTo>
                  <a:pt x="1436" y="51"/>
                </a:lnTo>
                <a:lnTo>
                  <a:pt x="1436" y="50"/>
                </a:lnTo>
                <a:lnTo>
                  <a:pt x="1437" y="50"/>
                </a:lnTo>
                <a:lnTo>
                  <a:pt x="1439" y="50"/>
                </a:lnTo>
                <a:lnTo>
                  <a:pt x="1443" y="50"/>
                </a:lnTo>
                <a:lnTo>
                  <a:pt x="1444" y="51"/>
                </a:lnTo>
                <a:lnTo>
                  <a:pt x="1446" y="51"/>
                </a:lnTo>
                <a:lnTo>
                  <a:pt x="1446" y="53"/>
                </a:lnTo>
                <a:lnTo>
                  <a:pt x="1448" y="55"/>
                </a:lnTo>
                <a:lnTo>
                  <a:pt x="1449" y="55"/>
                </a:lnTo>
                <a:lnTo>
                  <a:pt x="1451" y="55"/>
                </a:lnTo>
                <a:lnTo>
                  <a:pt x="1453" y="56"/>
                </a:lnTo>
                <a:lnTo>
                  <a:pt x="1451" y="56"/>
                </a:lnTo>
                <a:lnTo>
                  <a:pt x="1448" y="58"/>
                </a:lnTo>
                <a:lnTo>
                  <a:pt x="1448" y="60"/>
                </a:lnTo>
                <a:lnTo>
                  <a:pt x="1448" y="62"/>
                </a:lnTo>
                <a:lnTo>
                  <a:pt x="1446" y="62"/>
                </a:lnTo>
                <a:lnTo>
                  <a:pt x="1444" y="62"/>
                </a:lnTo>
                <a:lnTo>
                  <a:pt x="1443" y="62"/>
                </a:lnTo>
                <a:lnTo>
                  <a:pt x="1441" y="62"/>
                </a:lnTo>
                <a:lnTo>
                  <a:pt x="1439" y="63"/>
                </a:lnTo>
                <a:lnTo>
                  <a:pt x="1437" y="63"/>
                </a:lnTo>
                <a:lnTo>
                  <a:pt x="1436" y="63"/>
                </a:lnTo>
                <a:lnTo>
                  <a:pt x="1436" y="62"/>
                </a:lnTo>
                <a:lnTo>
                  <a:pt x="1434" y="62"/>
                </a:lnTo>
                <a:lnTo>
                  <a:pt x="1434" y="63"/>
                </a:lnTo>
                <a:lnTo>
                  <a:pt x="1432" y="63"/>
                </a:lnTo>
                <a:moveTo>
                  <a:pt x="1331" y="56"/>
                </a:moveTo>
                <a:lnTo>
                  <a:pt x="1331" y="55"/>
                </a:lnTo>
                <a:lnTo>
                  <a:pt x="1333" y="55"/>
                </a:lnTo>
                <a:lnTo>
                  <a:pt x="1335" y="53"/>
                </a:lnTo>
                <a:lnTo>
                  <a:pt x="1335" y="55"/>
                </a:lnTo>
                <a:lnTo>
                  <a:pt x="1337" y="55"/>
                </a:lnTo>
                <a:lnTo>
                  <a:pt x="1337" y="53"/>
                </a:lnTo>
                <a:lnTo>
                  <a:pt x="1340" y="53"/>
                </a:lnTo>
                <a:lnTo>
                  <a:pt x="1340" y="53"/>
                </a:lnTo>
                <a:lnTo>
                  <a:pt x="1342" y="53"/>
                </a:lnTo>
                <a:lnTo>
                  <a:pt x="1343" y="53"/>
                </a:lnTo>
                <a:lnTo>
                  <a:pt x="1345" y="53"/>
                </a:lnTo>
                <a:lnTo>
                  <a:pt x="1347" y="53"/>
                </a:lnTo>
                <a:lnTo>
                  <a:pt x="1349" y="53"/>
                </a:lnTo>
                <a:lnTo>
                  <a:pt x="1350" y="53"/>
                </a:lnTo>
                <a:lnTo>
                  <a:pt x="1352" y="53"/>
                </a:lnTo>
                <a:lnTo>
                  <a:pt x="1354" y="53"/>
                </a:lnTo>
                <a:lnTo>
                  <a:pt x="1355" y="53"/>
                </a:lnTo>
                <a:lnTo>
                  <a:pt x="1357" y="53"/>
                </a:lnTo>
                <a:lnTo>
                  <a:pt x="1357" y="55"/>
                </a:lnTo>
                <a:lnTo>
                  <a:pt x="1355" y="55"/>
                </a:lnTo>
                <a:lnTo>
                  <a:pt x="1354" y="55"/>
                </a:lnTo>
                <a:lnTo>
                  <a:pt x="1352" y="55"/>
                </a:lnTo>
                <a:lnTo>
                  <a:pt x="1350" y="55"/>
                </a:lnTo>
                <a:lnTo>
                  <a:pt x="1349" y="55"/>
                </a:lnTo>
                <a:lnTo>
                  <a:pt x="1347" y="56"/>
                </a:lnTo>
                <a:lnTo>
                  <a:pt x="1349" y="56"/>
                </a:lnTo>
                <a:lnTo>
                  <a:pt x="1350" y="56"/>
                </a:lnTo>
                <a:lnTo>
                  <a:pt x="1350" y="58"/>
                </a:lnTo>
                <a:lnTo>
                  <a:pt x="1349" y="58"/>
                </a:lnTo>
                <a:lnTo>
                  <a:pt x="1349" y="60"/>
                </a:lnTo>
                <a:lnTo>
                  <a:pt x="1347" y="60"/>
                </a:lnTo>
                <a:lnTo>
                  <a:pt x="1345" y="60"/>
                </a:lnTo>
                <a:lnTo>
                  <a:pt x="1345" y="62"/>
                </a:lnTo>
                <a:lnTo>
                  <a:pt x="1342" y="62"/>
                </a:lnTo>
                <a:lnTo>
                  <a:pt x="1340" y="62"/>
                </a:lnTo>
                <a:lnTo>
                  <a:pt x="1340" y="62"/>
                </a:lnTo>
                <a:lnTo>
                  <a:pt x="1338" y="62"/>
                </a:lnTo>
                <a:lnTo>
                  <a:pt x="1337" y="62"/>
                </a:lnTo>
                <a:lnTo>
                  <a:pt x="1333" y="62"/>
                </a:lnTo>
                <a:lnTo>
                  <a:pt x="1331" y="62"/>
                </a:lnTo>
                <a:lnTo>
                  <a:pt x="1330" y="62"/>
                </a:lnTo>
                <a:lnTo>
                  <a:pt x="1330" y="60"/>
                </a:lnTo>
                <a:lnTo>
                  <a:pt x="1328" y="60"/>
                </a:lnTo>
                <a:lnTo>
                  <a:pt x="1328" y="58"/>
                </a:lnTo>
                <a:lnTo>
                  <a:pt x="1330" y="58"/>
                </a:lnTo>
                <a:lnTo>
                  <a:pt x="1330" y="56"/>
                </a:lnTo>
                <a:lnTo>
                  <a:pt x="1331" y="56"/>
                </a:lnTo>
                <a:moveTo>
                  <a:pt x="1521" y="44"/>
                </a:moveTo>
                <a:lnTo>
                  <a:pt x="1521" y="46"/>
                </a:lnTo>
                <a:lnTo>
                  <a:pt x="1519" y="46"/>
                </a:lnTo>
                <a:lnTo>
                  <a:pt x="1519" y="44"/>
                </a:lnTo>
                <a:lnTo>
                  <a:pt x="1521" y="44"/>
                </a:lnTo>
                <a:lnTo>
                  <a:pt x="1521" y="43"/>
                </a:lnTo>
                <a:lnTo>
                  <a:pt x="1519" y="43"/>
                </a:lnTo>
                <a:lnTo>
                  <a:pt x="1518" y="43"/>
                </a:lnTo>
                <a:lnTo>
                  <a:pt x="1516" y="43"/>
                </a:lnTo>
                <a:lnTo>
                  <a:pt x="1518" y="41"/>
                </a:lnTo>
                <a:lnTo>
                  <a:pt x="1518" y="39"/>
                </a:lnTo>
                <a:lnTo>
                  <a:pt x="1519" y="39"/>
                </a:lnTo>
                <a:lnTo>
                  <a:pt x="1519" y="38"/>
                </a:lnTo>
                <a:lnTo>
                  <a:pt x="1521" y="38"/>
                </a:lnTo>
                <a:lnTo>
                  <a:pt x="1521" y="36"/>
                </a:lnTo>
                <a:lnTo>
                  <a:pt x="1518" y="36"/>
                </a:lnTo>
                <a:lnTo>
                  <a:pt x="1516" y="36"/>
                </a:lnTo>
                <a:lnTo>
                  <a:pt x="1514" y="36"/>
                </a:lnTo>
                <a:lnTo>
                  <a:pt x="1513" y="36"/>
                </a:lnTo>
                <a:lnTo>
                  <a:pt x="1511" y="34"/>
                </a:lnTo>
                <a:lnTo>
                  <a:pt x="1511" y="32"/>
                </a:lnTo>
                <a:lnTo>
                  <a:pt x="1513" y="32"/>
                </a:lnTo>
                <a:lnTo>
                  <a:pt x="1514" y="31"/>
                </a:lnTo>
                <a:lnTo>
                  <a:pt x="1514" y="29"/>
                </a:lnTo>
                <a:lnTo>
                  <a:pt x="1513" y="29"/>
                </a:lnTo>
                <a:lnTo>
                  <a:pt x="1511" y="29"/>
                </a:lnTo>
                <a:lnTo>
                  <a:pt x="1508" y="29"/>
                </a:lnTo>
                <a:lnTo>
                  <a:pt x="1506" y="29"/>
                </a:lnTo>
                <a:lnTo>
                  <a:pt x="1506" y="27"/>
                </a:lnTo>
                <a:lnTo>
                  <a:pt x="1508" y="27"/>
                </a:lnTo>
                <a:lnTo>
                  <a:pt x="1506" y="27"/>
                </a:lnTo>
                <a:lnTo>
                  <a:pt x="1508" y="27"/>
                </a:lnTo>
                <a:lnTo>
                  <a:pt x="1508" y="26"/>
                </a:lnTo>
                <a:lnTo>
                  <a:pt x="1508" y="24"/>
                </a:lnTo>
                <a:lnTo>
                  <a:pt x="1506" y="22"/>
                </a:lnTo>
                <a:lnTo>
                  <a:pt x="1508" y="22"/>
                </a:lnTo>
                <a:lnTo>
                  <a:pt x="1508" y="21"/>
                </a:lnTo>
                <a:lnTo>
                  <a:pt x="1506" y="21"/>
                </a:lnTo>
                <a:lnTo>
                  <a:pt x="1506" y="19"/>
                </a:lnTo>
                <a:lnTo>
                  <a:pt x="1504" y="19"/>
                </a:lnTo>
                <a:lnTo>
                  <a:pt x="1504" y="19"/>
                </a:lnTo>
                <a:lnTo>
                  <a:pt x="1502" y="19"/>
                </a:lnTo>
                <a:lnTo>
                  <a:pt x="1501" y="19"/>
                </a:lnTo>
                <a:lnTo>
                  <a:pt x="1499" y="19"/>
                </a:lnTo>
                <a:lnTo>
                  <a:pt x="1497" y="19"/>
                </a:lnTo>
                <a:lnTo>
                  <a:pt x="1496" y="19"/>
                </a:lnTo>
                <a:lnTo>
                  <a:pt x="1497" y="21"/>
                </a:lnTo>
                <a:lnTo>
                  <a:pt x="1499" y="21"/>
                </a:lnTo>
                <a:lnTo>
                  <a:pt x="1501" y="21"/>
                </a:lnTo>
                <a:lnTo>
                  <a:pt x="1502" y="21"/>
                </a:lnTo>
                <a:lnTo>
                  <a:pt x="1502" y="22"/>
                </a:lnTo>
                <a:lnTo>
                  <a:pt x="1501" y="22"/>
                </a:lnTo>
                <a:lnTo>
                  <a:pt x="1499" y="22"/>
                </a:lnTo>
                <a:lnTo>
                  <a:pt x="1497" y="22"/>
                </a:lnTo>
                <a:lnTo>
                  <a:pt x="1496" y="22"/>
                </a:lnTo>
                <a:lnTo>
                  <a:pt x="1494" y="21"/>
                </a:lnTo>
                <a:lnTo>
                  <a:pt x="1494" y="22"/>
                </a:lnTo>
                <a:lnTo>
                  <a:pt x="1492" y="22"/>
                </a:lnTo>
                <a:lnTo>
                  <a:pt x="1492" y="24"/>
                </a:lnTo>
                <a:lnTo>
                  <a:pt x="1490" y="24"/>
                </a:lnTo>
                <a:lnTo>
                  <a:pt x="1490" y="22"/>
                </a:lnTo>
                <a:lnTo>
                  <a:pt x="1489" y="22"/>
                </a:lnTo>
                <a:lnTo>
                  <a:pt x="1487" y="22"/>
                </a:lnTo>
                <a:lnTo>
                  <a:pt x="1487" y="24"/>
                </a:lnTo>
                <a:lnTo>
                  <a:pt x="1485" y="24"/>
                </a:lnTo>
                <a:lnTo>
                  <a:pt x="1484" y="24"/>
                </a:lnTo>
                <a:lnTo>
                  <a:pt x="1482" y="24"/>
                </a:lnTo>
                <a:lnTo>
                  <a:pt x="1482" y="26"/>
                </a:lnTo>
                <a:lnTo>
                  <a:pt x="1485" y="26"/>
                </a:lnTo>
                <a:lnTo>
                  <a:pt x="1487" y="26"/>
                </a:lnTo>
                <a:lnTo>
                  <a:pt x="1489" y="26"/>
                </a:lnTo>
                <a:lnTo>
                  <a:pt x="1489" y="27"/>
                </a:lnTo>
                <a:lnTo>
                  <a:pt x="1487" y="27"/>
                </a:lnTo>
                <a:lnTo>
                  <a:pt x="1489" y="27"/>
                </a:lnTo>
                <a:lnTo>
                  <a:pt x="1487" y="27"/>
                </a:lnTo>
                <a:lnTo>
                  <a:pt x="1484" y="27"/>
                </a:lnTo>
                <a:lnTo>
                  <a:pt x="1482" y="27"/>
                </a:lnTo>
                <a:lnTo>
                  <a:pt x="1482" y="26"/>
                </a:lnTo>
                <a:lnTo>
                  <a:pt x="1480" y="27"/>
                </a:lnTo>
                <a:lnTo>
                  <a:pt x="1477" y="26"/>
                </a:lnTo>
                <a:lnTo>
                  <a:pt x="1477" y="27"/>
                </a:lnTo>
                <a:lnTo>
                  <a:pt x="1475" y="27"/>
                </a:lnTo>
                <a:lnTo>
                  <a:pt x="1475" y="27"/>
                </a:lnTo>
                <a:lnTo>
                  <a:pt x="1475" y="29"/>
                </a:lnTo>
                <a:lnTo>
                  <a:pt x="1473" y="29"/>
                </a:lnTo>
                <a:lnTo>
                  <a:pt x="1472" y="29"/>
                </a:lnTo>
                <a:lnTo>
                  <a:pt x="1470" y="29"/>
                </a:lnTo>
                <a:lnTo>
                  <a:pt x="1468" y="29"/>
                </a:lnTo>
                <a:lnTo>
                  <a:pt x="1468" y="31"/>
                </a:lnTo>
                <a:lnTo>
                  <a:pt x="1470" y="31"/>
                </a:lnTo>
                <a:lnTo>
                  <a:pt x="1472" y="31"/>
                </a:lnTo>
                <a:lnTo>
                  <a:pt x="1472" y="32"/>
                </a:lnTo>
                <a:lnTo>
                  <a:pt x="1473" y="32"/>
                </a:lnTo>
                <a:lnTo>
                  <a:pt x="1475" y="32"/>
                </a:lnTo>
                <a:lnTo>
                  <a:pt x="1477" y="32"/>
                </a:lnTo>
                <a:lnTo>
                  <a:pt x="1477" y="34"/>
                </a:lnTo>
                <a:lnTo>
                  <a:pt x="1475" y="34"/>
                </a:lnTo>
                <a:lnTo>
                  <a:pt x="1473" y="34"/>
                </a:lnTo>
                <a:lnTo>
                  <a:pt x="1472" y="34"/>
                </a:lnTo>
                <a:lnTo>
                  <a:pt x="1470" y="34"/>
                </a:lnTo>
                <a:lnTo>
                  <a:pt x="1468" y="32"/>
                </a:lnTo>
                <a:lnTo>
                  <a:pt x="1467" y="32"/>
                </a:lnTo>
                <a:lnTo>
                  <a:pt x="1465" y="32"/>
                </a:lnTo>
                <a:lnTo>
                  <a:pt x="1463" y="34"/>
                </a:lnTo>
                <a:lnTo>
                  <a:pt x="1465" y="34"/>
                </a:lnTo>
                <a:lnTo>
                  <a:pt x="1465" y="36"/>
                </a:lnTo>
                <a:lnTo>
                  <a:pt x="1463" y="36"/>
                </a:lnTo>
                <a:lnTo>
                  <a:pt x="1463" y="38"/>
                </a:lnTo>
                <a:lnTo>
                  <a:pt x="1463" y="39"/>
                </a:lnTo>
                <a:lnTo>
                  <a:pt x="1463" y="41"/>
                </a:lnTo>
                <a:lnTo>
                  <a:pt x="1463" y="41"/>
                </a:lnTo>
                <a:lnTo>
                  <a:pt x="1461" y="41"/>
                </a:lnTo>
                <a:lnTo>
                  <a:pt x="1461" y="43"/>
                </a:lnTo>
                <a:lnTo>
                  <a:pt x="1463" y="43"/>
                </a:lnTo>
                <a:lnTo>
                  <a:pt x="1463" y="44"/>
                </a:lnTo>
                <a:lnTo>
                  <a:pt x="1463" y="44"/>
                </a:lnTo>
                <a:lnTo>
                  <a:pt x="1467" y="43"/>
                </a:lnTo>
                <a:lnTo>
                  <a:pt x="1468" y="43"/>
                </a:lnTo>
                <a:lnTo>
                  <a:pt x="1470" y="43"/>
                </a:lnTo>
                <a:lnTo>
                  <a:pt x="1468" y="44"/>
                </a:lnTo>
                <a:lnTo>
                  <a:pt x="1470" y="44"/>
                </a:lnTo>
                <a:lnTo>
                  <a:pt x="1472" y="44"/>
                </a:lnTo>
                <a:lnTo>
                  <a:pt x="1473" y="43"/>
                </a:lnTo>
                <a:lnTo>
                  <a:pt x="1475" y="43"/>
                </a:lnTo>
                <a:lnTo>
                  <a:pt x="1473" y="44"/>
                </a:lnTo>
                <a:lnTo>
                  <a:pt x="1477" y="44"/>
                </a:lnTo>
                <a:lnTo>
                  <a:pt x="1477" y="43"/>
                </a:lnTo>
                <a:lnTo>
                  <a:pt x="1478" y="43"/>
                </a:lnTo>
                <a:lnTo>
                  <a:pt x="1480" y="43"/>
                </a:lnTo>
                <a:lnTo>
                  <a:pt x="1480" y="44"/>
                </a:lnTo>
                <a:lnTo>
                  <a:pt x="1478" y="44"/>
                </a:lnTo>
                <a:lnTo>
                  <a:pt x="1477" y="44"/>
                </a:lnTo>
                <a:lnTo>
                  <a:pt x="1477" y="46"/>
                </a:lnTo>
                <a:lnTo>
                  <a:pt x="1478" y="46"/>
                </a:lnTo>
                <a:lnTo>
                  <a:pt x="1480" y="46"/>
                </a:lnTo>
                <a:lnTo>
                  <a:pt x="1482" y="46"/>
                </a:lnTo>
                <a:lnTo>
                  <a:pt x="1484" y="46"/>
                </a:lnTo>
                <a:lnTo>
                  <a:pt x="1480" y="48"/>
                </a:lnTo>
                <a:lnTo>
                  <a:pt x="1478" y="48"/>
                </a:lnTo>
                <a:lnTo>
                  <a:pt x="1477" y="46"/>
                </a:lnTo>
                <a:lnTo>
                  <a:pt x="1475" y="46"/>
                </a:lnTo>
                <a:lnTo>
                  <a:pt x="1473" y="46"/>
                </a:lnTo>
                <a:lnTo>
                  <a:pt x="1472" y="46"/>
                </a:lnTo>
                <a:lnTo>
                  <a:pt x="1470" y="46"/>
                </a:lnTo>
                <a:lnTo>
                  <a:pt x="1470" y="48"/>
                </a:lnTo>
                <a:lnTo>
                  <a:pt x="1468" y="48"/>
                </a:lnTo>
                <a:lnTo>
                  <a:pt x="1467" y="48"/>
                </a:lnTo>
                <a:lnTo>
                  <a:pt x="1465" y="48"/>
                </a:lnTo>
                <a:lnTo>
                  <a:pt x="1463" y="48"/>
                </a:lnTo>
                <a:lnTo>
                  <a:pt x="1463" y="50"/>
                </a:lnTo>
                <a:lnTo>
                  <a:pt x="1463" y="51"/>
                </a:lnTo>
                <a:lnTo>
                  <a:pt x="1463" y="53"/>
                </a:lnTo>
                <a:lnTo>
                  <a:pt x="1463" y="55"/>
                </a:lnTo>
                <a:lnTo>
                  <a:pt x="1465" y="55"/>
                </a:lnTo>
                <a:lnTo>
                  <a:pt x="1467" y="55"/>
                </a:lnTo>
                <a:lnTo>
                  <a:pt x="1468" y="55"/>
                </a:lnTo>
                <a:lnTo>
                  <a:pt x="1470" y="55"/>
                </a:lnTo>
                <a:lnTo>
                  <a:pt x="1472" y="55"/>
                </a:lnTo>
                <a:lnTo>
                  <a:pt x="1473" y="55"/>
                </a:lnTo>
                <a:lnTo>
                  <a:pt x="1473" y="56"/>
                </a:lnTo>
                <a:lnTo>
                  <a:pt x="1472" y="55"/>
                </a:lnTo>
                <a:lnTo>
                  <a:pt x="1470" y="56"/>
                </a:lnTo>
                <a:lnTo>
                  <a:pt x="1468" y="56"/>
                </a:lnTo>
                <a:lnTo>
                  <a:pt x="1468" y="55"/>
                </a:lnTo>
                <a:lnTo>
                  <a:pt x="1467" y="56"/>
                </a:lnTo>
                <a:lnTo>
                  <a:pt x="1465" y="56"/>
                </a:lnTo>
                <a:lnTo>
                  <a:pt x="1463" y="56"/>
                </a:lnTo>
                <a:lnTo>
                  <a:pt x="1465" y="58"/>
                </a:lnTo>
                <a:lnTo>
                  <a:pt x="1467" y="60"/>
                </a:lnTo>
                <a:lnTo>
                  <a:pt x="1468" y="60"/>
                </a:lnTo>
                <a:lnTo>
                  <a:pt x="1472" y="62"/>
                </a:lnTo>
                <a:lnTo>
                  <a:pt x="1473" y="62"/>
                </a:lnTo>
                <a:lnTo>
                  <a:pt x="1475" y="62"/>
                </a:lnTo>
                <a:lnTo>
                  <a:pt x="1477" y="62"/>
                </a:lnTo>
                <a:lnTo>
                  <a:pt x="1477" y="60"/>
                </a:lnTo>
                <a:lnTo>
                  <a:pt x="1478" y="60"/>
                </a:lnTo>
                <a:lnTo>
                  <a:pt x="1480" y="60"/>
                </a:lnTo>
                <a:lnTo>
                  <a:pt x="1480" y="62"/>
                </a:lnTo>
                <a:lnTo>
                  <a:pt x="1482" y="62"/>
                </a:lnTo>
                <a:lnTo>
                  <a:pt x="1484" y="60"/>
                </a:lnTo>
                <a:lnTo>
                  <a:pt x="1484" y="58"/>
                </a:lnTo>
                <a:lnTo>
                  <a:pt x="1484" y="56"/>
                </a:lnTo>
                <a:lnTo>
                  <a:pt x="1484" y="55"/>
                </a:lnTo>
                <a:lnTo>
                  <a:pt x="1485" y="55"/>
                </a:lnTo>
                <a:lnTo>
                  <a:pt x="1485" y="56"/>
                </a:lnTo>
                <a:lnTo>
                  <a:pt x="1485" y="58"/>
                </a:lnTo>
                <a:lnTo>
                  <a:pt x="1485" y="60"/>
                </a:lnTo>
                <a:lnTo>
                  <a:pt x="1485" y="62"/>
                </a:lnTo>
                <a:lnTo>
                  <a:pt x="1487" y="62"/>
                </a:lnTo>
                <a:lnTo>
                  <a:pt x="1489" y="62"/>
                </a:lnTo>
                <a:lnTo>
                  <a:pt x="1489" y="60"/>
                </a:lnTo>
                <a:lnTo>
                  <a:pt x="1490" y="60"/>
                </a:lnTo>
                <a:lnTo>
                  <a:pt x="1492" y="58"/>
                </a:lnTo>
                <a:lnTo>
                  <a:pt x="1492" y="56"/>
                </a:lnTo>
                <a:lnTo>
                  <a:pt x="1494" y="56"/>
                </a:lnTo>
                <a:lnTo>
                  <a:pt x="1494" y="58"/>
                </a:lnTo>
                <a:lnTo>
                  <a:pt x="1494" y="60"/>
                </a:lnTo>
                <a:lnTo>
                  <a:pt x="1496" y="58"/>
                </a:lnTo>
                <a:lnTo>
                  <a:pt x="1497" y="56"/>
                </a:lnTo>
                <a:lnTo>
                  <a:pt x="1499" y="56"/>
                </a:lnTo>
                <a:lnTo>
                  <a:pt x="1497" y="55"/>
                </a:lnTo>
                <a:lnTo>
                  <a:pt x="1496" y="56"/>
                </a:lnTo>
                <a:lnTo>
                  <a:pt x="1496" y="55"/>
                </a:lnTo>
                <a:lnTo>
                  <a:pt x="1497" y="55"/>
                </a:lnTo>
                <a:lnTo>
                  <a:pt x="1499" y="55"/>
                </a:lnTo>
                <a:lnTo>
                  <a:pt x="1499" y="53"/>
                </a:lnTo>
                <a:lnTo>
                  <a:pt x="1501" y="53"/>
                </a:lnTo>
                <a:lnTo>
                  <a:pt x="1501" y="51"/>
                </a:lnTo>
                <a:lnTo>
                  <a:pt x="1502" y="51"/>
                </a:lnTo>
                <a:lnTo>
                  <a:pt x="1502" y="53"/>
                </a:lnTo>
                <a:lnTo>
                  <a:pt x="1501" y="53"/>
                </a:lnTo>
                <a:lnTo>
                  <a:pt x="1501" y="55"/>
                </a:lnTo>
                <a:lnTo>
                  <a:pt x="1499" y="55"/>
                </a:lnTo>
                <a:lnTo>
                  <a:pt x="1501" y="56"/>
                </a:lnTo>
                <a:lnTo>
                  <a:pt x="1502" y="55"/>
                </a:lnTo>
                <a:lnTo>
                  <a:pt x="1504" y="55"/>
                </a:lnTo>
                <a:lnTo>
                  <a:pt x="1504" y="53"/>
                </a:lnTo>
                <a:lnTo>
                  <a:pt x="1504" y="53"/>
                </a:lnTo>
                <a:lnTo>
                  <a:pt x="1506" y="53"/>
                </a:lnTo>
                <a:lnTo>
                  <a:pt x="1508" y="53"/>
                </a:lnTo>
                <a:lnTo>
                  <a:pt x="1508" y="51"/>
                </a:lnTo>
                <a:lnTo>
                  <a:pt x="1509" y="51"/>
                </a:lnTo>
                <a:lnTo>
                  <a:pt x="1511" y="51"/>
                </a:lnTo>
                <a:lnTo>
                  <a:pt x="1514" y="50"/>
                </a:lnTo>
                <a:lnTo>
                  <a:pt x="1518" y="50"/>
                </a:lnTo>
                <a:lnTo>
                  <a:pt x="1519" y="50"/>
                </a:lnTo>
                <a:lnTo>
                  <a:pt x="1521" y="50"/>
                </a:lnTo>
                <a:lnTo>
                  <a:pt x="1523" y="50"/>
                </a:lnTo>
                <a:lnTo>
                  <a:pt x="1525" y="48"/>
                </a:lnTo>
                <a:lnTo>
                  <a:pt x="1525" y="46"/>
                </a:lnTo>
                <a:lnTo>
                  <a:pt x="1525" y="44"/>
                </a:lnTo>
                <a:lnTo>
                  <a:pt x="1525" y="43"/>
                </a:lnTo>
                <a:lnTo>
                  <a:pt x="1523" y="43"/>
                </a:lnTo>
                <a:lnTo>
                  <a:pt x="1521" y="44"/>
                </a:lnTo>
                <a:moveTo>
                  <a:pt x="1473" y="39"/>
                </a:moveTo>
                <a:lnTo>
                  <a:pt x="1472" y="39"/>
                </a:lnTo>
                <a:lnTo>
                  <a:pt x="1472" y="38"/>
                </a:lnTo>
                <a:lnTo>
                  <a:pt x="1473" y="38"/>
                </a:lnTo>
                <a:lnTo>
                  <a:pt x="1473" y="39"/>
                </a:lnTo>
                <a:moveTo>
                  <a:pt x="1480" y="32"/>
                </a:moveTo>
                <a:lnTo>
                  <a:pt x="1478" y="32"/>
                </a:lnTo>
                <a:lnTo>
                  <a:pt x="1478" y="31"/>
                </a:lnTo>
                <a:lnTo>
                  <a:pt x="1480" y="31"/>
                </a:lnTo>
                <a:lnTo>
                  <a:pt x="1480" y="32"/>
                </a:lnTo>
                <a:moveTo>
                  <a:pt x="1468" y="53"/>
                </a:moveTo>
                <a:lnTo>
                  <a:pt x="1467" y="53"/>
                </a:lnTo>
                <a:lnTo>
                  <a:pt x="1465" y="51"/>
                </a:lnTo>
                <a:lnTo>
                  <a:pt x="1467" y="51"/>
                </a:lnTo>
                <a:lnTo>
                  <a:pt x="1468" y="51"/>
                </a:lnTo>
                <a:lnTo>
                  <a:pt x="1468" y="53"/>
                </a:lnTo>
                <a:moveTo>
                  <a:pt x="1514" y="44"/>
                </a:moveTo>
                <a:lnTo>
                  <a:pt x="1513" y="44"/>
                </a:lnTo>
                <a:lnTo>
                  <a:pt x="1513" y="43"/>
                </a:lnTo>
                <a:lnTo>
                  <a:pt x="1514" y="43"/>
                </a:lnTo>
                <a:lnTo>
                  <a:pt x="1514" y="44"/>
                </a:lnTo>
                <a:moveTo>
                  <a:pt x="1950" y="56"/>
                </a:moveTo>
                <a:lnTo>
                  <a:pt x="1947" y="58"/>
                </a:lnTo>
                <a:lnTo>
                  <a:pt x="1945" y="58"/>
                </a:lnTo>
                <a:lnTo>
                  <a:pt x="1943" y="56"/>
                </a:lnTo>
                <a:lnTo>
                  <a:pt x="1942" y="56"/>
                </a:lnTo>
                <a:lnTo>
                  <a:pt x="1940" y="55"/>
                </a:lnTo>
                <a:lnTo>
                  <a:pt x="1942" y="55"/>
                </a:lnTo>
                <a:lnTo>
                  <a:pt x="1943" y="55"/>
                </a:lnTo>
                <a:lnTo>
                  <a:pt x="1943" y="53"/>
                </a:lnTo>
                <a:lnTo>
                  <a:pt x="1945" y="53"/>
                </a:lnTo>
                <a:lnTo>
                  <a:pt x="1948" y="53"/>
                </a:lnTo>
                <a:lnTo>
                  <a:pt x="1952" y="51"/>
                </a:lnTo>
                <a:lnTo>
                  <a:pt x="1954" y="53"/>
                </a:lnTo>
                <a:lnTo>
                  <a:pt x="1954" y="55"/>
                </a:lnTo>
                <a:lnTo>
                  <a:pt x="1952" y="55"/>
                </a:lnTo>
                <a:lnTo>
                  <a:pt x="1950" y="56"/>
                </a:lnTo>
                <a:moveTo>
                  <a:pt x="1325" y="55"/>
                </a:moveTo>
                <a:lnTo>
                  <a:pt x="1323" y="55"/>
                </a:lnTo>
                <a:lnTo>
                  <a:pt x="1323" y="53"/>
                </a:lnTo>
                <a:lnTo>
                  <a:pt x="1323" y="51"/>
                </a:lnTo>
                <a:lnTo>
                  <a:pt x="1325" y="51"/>
                </a:lnTo>
                <a:lnTo>
                  <a:pt x="1326" y="51"/>
                </a:lnTo>
                <a:lnTo>
                  <a:pt x="1328" y="51"/>
                </a:lnTo>
                <a:lnTo>
                  <a:pt x="1330" y="51"/>
                </a:lnTo>
                <a:lnTo>
                  <a:pt x="1330" y="53"/>
                </a:lnTo>
                <a:lnTo>
                  <a:pt x="1331" y="53"/>
                </a:lnTo>
                <a:lnTo>
                  <a:pt x="1331" y="55"/>
                </a:lnTo>
                <a:lnTo>
                  <a:pt x="1330" y="55"/>
                </a:lnTo>
                <a:lnTo>
                  <a:pt x="1328" y="55"/>
                </a:lnTo>
                <a:lnTo>
                  <a:pt x="1325" y="56"/>
                </a:lnTo>
                <a:lnTo>
                  <a:pt x="1325" y="55"/>
                </a:lnTo>
                <a:moveTo>
                  <a:pt x="2702" y="46"/>
                </a:moveTo>
                <a:lnTo>
                  <a:pt x="2702" y="48"/>
                </a:lnTo>
                <a:lnTo>
                  <a:pt x="2702" y="50"/>
                </a:lnTo>
                <a:lnTo>
                  <a:pt x="2702" y="51"/>
                </a:lnTo>
                <a:lnTo>
                  <a:pt x="2704" y="51"/>
                </a:lnTo>
                <a:lnTo>
                  <a:pt x="2704" y="53"/>
                </a:lnTo>
                <a:lnTo>
                  <a:pt x="2706" y="53"/>
                </a:lnTo>
                <a:lnTo>
                  <a:pt x="2706" y="55"/>
                </a:lnTo>
                <a:lnTo>
                  <a:pt x="2706" y="56"/>
                </a:lnTo>
                <a:lnTo>
                  <a:pt x="2706" y="58"/>
                </a:lnTo>
                <a:lnTo>
                  <a:pt x="2706" y="60"/>
                </a:lnTo>
                <a:lnTo>
                  <a:pt x="2707" y="60"/>
                </a:lnTo>
                <a:lnTo>
                  <a:pt x="2709" y="60"/>
                </a:lnTo>
                <a:lnTo>
                  <a:pt x="2711" y="60"/>
                </a:lnTo>
                <a:lnTo>
                  <a:pt x="2712" y="60"/>
                </a:lnTo>
                <a:lnTo>
                  <a:pt x="2712" y="58"/>
                </a:lnTo>
                <a:lnTo>
                  <a:pt x="2714" y="58"/>
                </a:lnTo>
                <a:lnTo>
                  <a:pt x="2716" y="56"/>
                </a:lnTo>
                <a:lnTo>
                  <a:pt x="2718" y="56"/>
                </a:lnTo>
                <a:lnTo>
                  <a:pt x="2721" y="55"/>
                </a:lnTo>
                <a:lnTo>
                  <a:pt x="2724" y="55"/>
                </a:lnTo>
                <a:lnTo>
                  <a:pt x="2724" y="56"/>
                </a:lnTo>
                <a:lnTo>
                  <a:pt x="2726" y="56"/>
                </a:lnTo>
                <a:lnTo>
                  <a:pt x="2726" y="55"/>
                </a:lnTo>
                <a:lnTo>
                  <a:pt x="2728" y="55"/>
                </a:lnTo>
                <a:lnTo>
                  <a:pt x="2731" y="55"/>
                </a:lnTo>
                <a:lnTo>
                  <a:pt x="2731" y="53"/>
                </a:lnTo>
                <a:lnTo>
                  <a:pt x="2733" y="53"/>
                </a:lnTo>
                <a:lnTo>
                  <a:pt x="2735" y="53"/>
                </a:lnTo>
                <a:lnTo>
                  <a:pt x="2736" y="53"/>
                </a:lnTo>
                <a:lnTo>
                  <a:pt x="2736" y="51"/>
                </a:lnTo>
                <a:lnTo>
                  <a:pt x="2736" y="50"/>
                </a:lnTo>
                <a:lnTo>
                  <a:pt x="2736" y="48"/>
                </a:lnTo>
                <a:lnTo>
                  <a:pt x="2735" y="48"/>
                </a:lnTo>
                <a:lnTo>
                  <a:pt x="2733" y="48"/>
                </a:lnTo>
                <a:lnTo>
                  <a:pt x="2733" y="46"/>
                </a:lnTo>
                <a:lnTo>
                  <a:pt x="2731" y="46"/>
                </a:lnTo>
                <a:lnTo>
                  <a:pt x="2730" y="46"/>
                </a:lnTo>
                <a:lnTo>
                  <a:pt x="2728" y="46"/>
                </a:lnTo>
                <a:lnTo>
                  <a:pt x="2726" y="46"/>
                </a:lnTo>
                <a:lnTo>
                  <a:pt x="2726" y="44"/>
                </a:lnTo>
                <a:lnTo>
                  <a:pt x="2724" y="44"/>
                </a:lnTo>
                <a:lnTo>
                  <a:pt x="2723" y="44"/>
                </a:lnTo>
                <a:lnTo>
                  <a:pt x="2721" y="44"/>
                </a:lnTo>
                <a:lnTo>
                  <a:pt x="2721" y="43"/>
                </a:lnTo>
                <a:lnTo>
                  <a:pt x="2719" y="43"/>
                </a:lnTo>
                <a:lnTo>
                  <a:pt x="2718" y="43"/>
                </a:lnTo>
                <a:lnTo>
                  <a:pt x="2716" y="43"/>
                </a:lnTo>
                <a:lnTo>
                  <a:pt x="2714" y="43"/>
                </a:lnTo>
                <a:lnTo>
                  <a:pt x="2714" y="44"/>
                </a:lnTo>
                <a:lnTo>
                  <a:pt x="2714" y="46"/>
                </a:lnTo>
                <a:lnTo>
                  <a:pt x="2714" y="48"/>
                </a:lnTo>
                <a:lnTo>
                  <a:pt x="2712" y="46"/>
                </a:lnTo>
                <a:lnTo>
                  <a:pt x="2712" y="44"/>
                </a:lnTo>
                <a:lnTo>
                  <a:pt x="2711" y="44"/>
                </a:lnTo>
                <a:lnTo>
                  <a:pt x="2711" y="43"/>
                </a:lnTo>
                <a:lnTo>
                  <a:pt x="2711" y="41"/>
                </a:lnTo>
                <a:lnTo>
                  <a:pt x="2711" y="39"/>
                </a:lnTo>
                <a:lnTo>
                  <a:pt x="2709" y="39"/>
                </a:lnTo>
                <a:lnTo>
                  <a:pt x="2707" y="39"/>
                </a:lnTo>
                <a:lnTo>
                  <a:pt x="2706" y="39"/>
                </a:lnTo>
                <a:lnTo>
                  <a:pt x="2704" y="39"/>
                </a:lnTo>
                <a:lnTo>
                  <a:pt x="2704" y="41"/>
                </a:lnTo>
                <a:lnTo>
                  <a:pt x="2702" y="41"/>
                </a:lnTo>
                <a:lnTo>
                  <a:pt x="2702" y="43"/>
                </a:lnTo>
                <a:lnTo>
                  <a:pt x="2700" y="43"/>
                </a:lnTo>
                <a:lnTo>
                  <a:pt x="2700" y="44"/>
                </a:lnTo>
                <a:lnTo>
                  <a:pt x="2702" y="44"/>
                </a:lnTo>
                <a:lnTo>
                  <a:pt x="2702" y="46"/>
                </a:lnTo>
                <a:moveTo>
                  <a:pt x="2706" y="44"/>
                </a:moveTo>
                <a:lnTo>
                  <a:pt x="2706" y="46"/>
                </a:lnTo>
                <a:lnTo>
                  <a:pt x="2704" y="44"/>
                </a:lnTo>
                <a:lnTo>
                  <a:pt x="2706" y="44"/>
                </a:lnTo>
                <a:moveTo>
                  <a:pt x="1400" y="44"/>
                </a:moveTo>
                <a:lnTo>
                  <a:pt x="1402" y="44"/>
                </a:lnTo>
                <a:lnTo>
                  <a:pt x="1400" y="46"/>
                </a:lnTo>
                <a:lnTo>
                  <a:pt x="1398" y="46"/>
                </a:lnTo>
                <a:lnTo>
                  <a:pt x="1396" y="46"/>
                </a:lnTo>
                <a:lnTo>
                  <a:pt x="1398" y="44"/>
                </a:lnTo>
                <a:lnTo>
                  <a:pt x="1400" y="44"/>
                </a:lnTo>
                <a:moveTo>
                  <a:pt x="1393" y="53"/>
                </a:moveTo>
                <a:lnTo>
                  <a:pt x="1391" y="53"/>
                </a:lnTo>
                <a:lnTo>
                  <a:pt x="1391" y="51"/>
                </a:lnTo>
                <a:lnTo>
                  <a:pt x="1391" y="50"/>
                </a:lnTo>
                <a:lnTo>
                  <a:pt x="1393" y="50"/>
                </a:lnTo>
                <a:lnTo>
                  <a:pt x="1395" y="50"/>
                </a:lnTo>
                <a:lnTo>
                  <a:pt x="1396" y="50"/>
                </a:lnTo>
                <a:lnTo>
                  <a:pt x="1398" y="50"/>
                </a:lnTo>
                <a:lnTo>
                  <a:pt x="1400" y="51"/>
                </a:lnTo>
                <a:lnTo>
                  <a:pt x="1402" y="51"/>
                </a:lnTo>
                <a:lnTo>
                  <a:pt x="1402" y="50"/>
                </a:lnTo>
                <a:lnTo>
                  <a:pt x="1400" y="50"/>
                </a:lnTo>
                <a:lnTo>
                  <a:pt x="1400" y="48"/>
                </a:lnTo>
                <a:lnTo>
                  <a:pt x="1402" y="48"/>
                </a:lnTo>
                <a:lnTo>
                  <a:pt x="1402" y="46"/>
                </a:lnTo>
                <a:lnTo>
                  <a:pt x="1403" y="46"/>
                </a:lnTo>
                <a:lnTo>
                  <a:pt x="1403" y="48"/>
                </a:lnTo>
                <a:lnTo>
                  <a:pt x="1405" y="46"/>
                </a:lnTo>
                <a:lnTo>
                  <a:pt x="1405" y="44"/>
                </a:lnTo>
                <a:lnTo>
                  <a:pt x="1403" y="44"/>
                </a:lnTo>
                <a:lnTo>
                  <a:pt x="1402" y="44"/>
                </a:lnTo>
                <a:lnTo>
                  <a:pt x="1402" y="43"/>
                </a:lnTo>
                <a:lnTo>
                  <a:pt x="1398" y="43"/>
                </a:lnTo>
                <a:lnTo>
                  <a:pt x="1398" y="41"/>
                </a:lnTo>
                <a:lnTo>
                  <a:pt x="1400" y="41"/>
                </a:lnTo>
                <a:lnTo>
                  <a:pt x="1400" y="39"/>
                </a:lnTo>
                <a:lnTo>
                  <a:pt x="1402" y="39"/>
                </a:lnTo>
                <a:lnTo>
                  <a:pt x="1403" y="39"/>
                </a:lnTo>
                <a:lnTo>
                  <a:pt x="1407" y="39"/>
                </a:lnTo>
                <a:lnTo>
                  <a:pt x="1410" y="39"/>
                </a:lnTo>
                <a:lnTo>
                  <a:pt x="1414" y="39"/>
                </a:lnTo>
                <a:lnTo>
                  <a:pt x="1415" y="41"/>
                </a:lnTo>
                <a:lnTo>
                  <a:pt x="1415" y="43"/>
                </a:lnTo>
                <a:lnTo>
                  <a:pt x="1415" y="44"/>
                </a:lnTo>
                <a:lnTo>
                  <a:pt x="1414" y="44"/>
                </a:lnTo>
                <a:lnTo>
                  <a:pt x="1414" y="46"/>
                </a:lnTo>
                <a:lnTo>
                  <a:pt x="1415" y="46"/>
                </a:lnTo>
                <a:lnTo>
                  <a:pt x="1415" y="44"/>
                </a:lnTo>
                <a:lnTo>
                  <a:pt x="1417" y="44"/>
                </a:lnTo>
                <a:lnTo>
                  <a:pt x="1419" y="44"/>
                </a:lnTo>
                <a:lnTo>
                  <a:pt x="1420" y="44"/>
                </a:lnTo>
                <a:lnTo>
                  <a:pt x="1422" y="44"/>
                </a:lnTo>
                <a:lnTo>
                  <a:pt x="1422" y="46"/>
                </a:lnTo>
                <a:lnTo>
                  <a:pt x="1422" y="46"/>
                </a:lnTo>
                <a:lnTo>
                  <a:pt x="1422" y="48"/>
                </a:lnTo>
                <a:lnTo>
                  <a:pt x="1422" y="48"/>
                </a:lnTo>
                <a:lnTo>
                  <a:pt x="1424" y="48"/>
                </a:lnTo>
                <a:lnTo>
                  <a:pt x="1424" y="50"/>
                </a:lnTo>
                <a:lnTo>
                  <a:pt x="1424" y="51"/>
                </a:lnTo>
                <a:lnTo>
                  <a:pt x="1424" y="53"/>
                </a:lnTo>
                <a:lnTo>
                  <a:pt x="1422" y="53"/>
                </a:lnTo>
                <a:lnTo>
                  <a:pt x="1422" y="55"/>
                </a:lnTo>
                <a:lnTo>
                  <a:pt x="1422" y="55"/>
                </a:lnTo>
                <a:lnTo>
                  <a:pt x="1422" y="56"/>
                </a:lnTo>
                <a:lnTo>
                  <a:pt x="1422" y="56"/>
                </a:lnTo>
                <a:lnTo>
                  <a:pt x="1422" y="58"/>
                </a:lnTo>
                <a:lnTo>
                  <a:pt x="1422" y="60"/>
                </a:lnTo>
                <a:lnTo>
                  <a:pt x="1422" y="60"/>
                </a:lnTo>
                <a:lnTo>
                  <a:pt x="1420" y="60"/>
                </a:lnTo>
                <a:lnTo>
                  <a:pt x="1420" y="62"/>
                </a:lnTo>
                <a:lnTo>
                  <a:pt x="1419" y="62"/>
                </a:lnTo>
                <a:lnTo>
                  <a:pt x="1417" y="62"/>
                </a:lnTo>
                <a:lnTo>
                  <a:pt x="1414" y="62"/>
                </a:lnTo>
                <a:lnTo>
                  <a:pt x="1412" y="62"/>
                </a:lnTo>
                <a:lnTo>
                  <a:pt x="1410" y="62"/>
                </a:lnTo>
                <a:lnTo>
                  <a:pt x="1410" y="60"/>
                </a:lnTo>
                <a:lnTo>
                  <a:pt x="1410" y="58"/>
                </a:lnTo>
                <a:lnTo>
                  <a:pt x="1412" y="58"/>
                </a:lnTo>
                <a:lnTo>
                  <a:pt x="1412" y="56"/>
                </a:lnTo>
                <a:lnTo>
                  <a:pt x="1410" y="56"/>
                </a:lnTo>
                <a:lnTo>
                  <a:pt x="1410" y="55"/>
                </a:lnTo>
                <a:lnTo>
                  <a:pt x="1408" y="55"/>
                </a:lnTo>
                <a:lnTo>
                  <a:pt x="1407" y="55"/>
                </a:lnTo>
                <a:lnTo>
                  <a:pt x="1403" y="55"/>
                </a:lnTo>
                <a:lnTo>
                  <a:pt x="1402" y="55"/>
                </a:lnTo>
                <a:lnTo>
                  <a:pt x="1403" y="53"/>
                </a:lnTo>
                <a:lnTo>
                  <a:pt x="1402" y="53"/>
                </a:lnTo>
                <a:lnTo>
                  <a:pt x="1400" y="53"/>
                </a:lnTo>
                <a:lnTo>
                  <a:pt x="1398" y="53"/>
                </a:lnTo>
                <a:lnTo>
                  <a:pt x="1396" y="53"/>
                </a:lnTo>
                <a:lnTo>
                  <a:pt x="1395" y="53"/>
                </a:lnTo>
                <a:lnTo>
                  <a:pt x="1395" y="55"/>
                </a:lnTo>
                <a:lnTo>
                  <a:pt x="1393" y="53"/>
                </a:lnTo>
                <a:moveTo>
                  <a:pt x="1461" y="84"/>
                </a:moveTo>
                <a:lnTo>
                  <a:pt x="1463" y="84"/>
                </a:lnTo>
                <a:lnTo>
                  <a:pt x="1463" y="85"/>
                </a:lnTo>
                <a:lnTo>
                  <a:pt x="1463" y="85"/>
                </a:lnTo>
                <a:lnTo>
                  <a:pt x="1463" y="84"/>
                </a:lnTo>
                <a:lnTo>
                  <a:pt x="1465" y="84"/>
                </a:lnTo>
                <a:lnTo>
                  <a:pt x="1465" y="82"/>
                </a:lnTo>
                <a:lnTo>
                  <a:pt x="1467" y="82"/>
                </a:lnTo>
                <a:lnTo>
                  <a:pt x="1468" y="82"/>
                </a:lnTo>
                <a:lnTo>
                  <a:pt x="1468" y="84"/>
                </a:lnTo>
                <a:lnTo>
                  <a:pt x="1467" y="84"/>
                </a:lnTo>
                <a:lnTo>
                  <a:pt x="1467" y="85"/>
                </a:lnTo>
                <a:lnTo>
                  <a:pt x="1468" y="85"/>
                </a:lnTo>
                <a:lnTo>
                  <a:pt x="1470" y="85"/>
                </a:lnTo>
                <a:lnTo>
                  <a:pt x="1472" y="85"/>
                </a:lnTo>
                <a:lnTo>
                  <a:pt x="1472" y="84"/>
                </a:lnTo>
                <a:lnTo>
                  <a:pt x="1473" y="84"/>
                </a:lnTo>
                <a:lnTo>
                  <a:pt x="1473" y="82"/>
                </a:lnTo>
                <a:lnTo>
                  <a:pt x="1475" y="82"/>
                </a:lnTo>
                <a:lnTo>
                  <a:pt x="1475" y="84"/>
                </a:lnTo>
                <a:lnTo>
                  <a:pt x="1473" y="84"/>
                </a:lnTo>
                <a:lnTo>
                  <a:pt x="1473" y="85"/>
                </a:lnTo>
                <a:lnTo>
                  <a:pt x="1475" y="85"/>
                </a:lnTo>
                <a:lnTo>
                  <a:pt x="1477" y="87"/>
                </a:lnTo>
                <a:lnTo>
                  <a:pt x="1477" y="85"/>
                </a:lnTo>
                <a:lnTo>
                  <a:pt x="1478" y="85"/>
                </a:lnTo>
                <a:lnTo>
                  <a:pt x="1482" y="84"/>
                </a:lnTo>
                <a:lnTo>
                  <a:pt x="1480" y="82"/>
                </a:lnTo>
                <a:lnTo>
                  <a:pt x="1482" y="82"/>
                </a:lnTo>
                <a:lnTo>
                  <a:pt x="1482" y="84"/>
                </a:lnTo>
                <a:lnTo>
                  <a:pt x="1480" y="85"/>
                </a:lnTo>
                <a:lnTo>
                  <a:pt x="1480" y="87"/>
                </a:lnTo>
                <a:lnTo>
                  <a:pt x="1482" y="87"/>
                </a:lnTo>
                <a:lnTo>
                  <a:pt x="1484" y="87"/>
                </a:lnTo>
                <a:lnTo>
                  <a:pt x="1485" y="87"/>
                </a:lnTo>
                <a:lnTo>
                  <a:pt x="1485" y="89"/>
                </a:lnTo>
                <a:lnTo>
                  <a:pt x="1489" y="89"/>
                </a:lnTo>
                <a:lnTo>
                  <a:pt x="1492" y="89"/>
                </a:lnTo>
                <a:lnTo>
                  <a:pt x="1492" y="87"/>
                </a:lnTo>
                <a:lnTo>
                  <a:pt x="1490" y="87"/>
                </a:lnTo>
                <a:lnTo>
                  <a:pt x="1489" y="87"/>
                </a:lnTo>
                <a:lnTo>
                  <a:pt x="1489" y="85"/>
                </a:lnTo>
                <a:lnTo>
                  <a:pt x="1490" y="85"/>
                </a:lnTo>
                <a:lnTo>
                  <a:pt x="1490" y="84"/>
                </a:lnTo>
                <a:lnTo>
                  <a:pt x="1492" y="84"/>
                </a:lnTo>
                <a:lnTo>
                  <a:pt x="1492" y="85"/>
                </a:lnTo>
                <a:lnTo>
                  <a:pt x="1492" y="87"/>
                </a:lnTo>
                <a:lnTo>
                  <a:pt x="1494" y="87"/>
                </a:lnTo>
                <a:lnTo>
                  <a:pt x="1494" y="85"/>
                </a:lnTo>
                <a:lnTo>
                  <a:pt x="1496" y="85"/>
                </a:lnTo>
                <a:lnTo>
                  <a:pt x="1496" y="84"/>
                </a:lnTo>
                <a:lnTo>
                  <a:pt x="1497" y="84"/>
                </a:lnTo>
                <a:lnTo>
                  <a:pt x="1497" y="85"/>
                </a:lnTo>
                <a:lnTo>
                  <a:pt x="1497" y="87"/>
                </a:lnTo>
                <a:lnTo>
                  <a:pt x="1501" y="87"/>
                </a:lnTo>
                <a:lnTo>
                  <a:pt x="1502" y="85"/>
                </a:lnTo>
                <a:lnTo>
                  <a:pt x="1502" y="84"/>
                </a:lnTo>
                <a:lnTo>
                  <a:pt x="1502" y="82"/>
                </a:lnTo>
                <a:lnTo>
                  <a:pt x="1504" y="82"/>
                </a:lnTo>
                <a:lnTo>
                  <a:pt x="1502" y="84"/>
                </a:lnTo>
                <a:lnTo>
                  <a:pt x="1504" y="84"/>
                </a:lnTo>
                <a:lnTo>
                  <a:pt x="1504" y="85"/>
                </a:lnTo>
                <a:lnTo>
                  <a:pt x="1502" y="85"/>
                </a:lnTo>
                <a:lnTo>
                  <a:pt x="1502" y="87"/>
                </a:lnTo>
                <a:lnTo>
                  <a:pt x="1504" y="87"/>
                </a:lnTo>
                <a:lnTo>
                  <a:pt x="1504" y="87"/>
                </a:lnTo>
                <a:lnTo>
                  <a:pt x="1506" y="87"/>
                </a:lnTo>
                <a:lnTo>
                  <a:pt x="1508" y="87"/>
                </a:lnTo>
                <a:lnTo>
                  <a:pt x="1508" y="85"/>
                </a:lnTo>
                <a:lnTo>
                  <a:pt x="1508" y="84"/>
                </a:lnTo>
                <a:lnTo>
                  <a:pt x="1509" y="85"/>
                </a:lnTo>
                <a:lnTo>
                  <a:pt x="1508" y="85"/>
                </a:lnTo>
                <a:lnTo>
                  <a:pt x="1509" y="87"/>
                </a:lnTo>
                <a:lnTo>
                  <a:pt x="1511" y="87"/>
                </a:lnTo>
                <a:lnTo>
                  <a:pt x="1513" y="87"/>
                </a:lnTo>
                <a:lnTo>
                  <a:pt x="1514" y="85"/>
                </a:lnTo>
                <a:lnTo>
                  <a:pt x="1514" y="87"/>
                </a:lnTo>
                <a:lnTo>
                  <a:pt x="1516" y="87"/>
                </a:lnTo>
                <a:lnTo>
                  <a:pt x="1516" y="89"/>
                </a:lnTo>
                <a:lnTo>
                  <a:pt x="1514" y="89"/>
                </a:lnTo>
                <a:lnTo>
                  <a:pt x="1513" y="91"/>
                </a:lnTo>
                <a:lnTo>
                  <a:pt x="1511" y="91"/>
                </a:lnTo>
                <a:lnTo>
                  <a:pt x="1511" y="92"/>
                </a:lnTo>
                <a:lnTo>
                  <a:pt x="1513" y="92"/>
                </a:lnTo>
                <a:lnTo>
                  <a:pt x="1514" y="92"/>
                </a:lnTo>
                <a:lnTo>
                  <a:pt x="1514" y="91"/>
                </a:lnTo>
                <a:lnTo>
                  <a:pt x="1516" y="92"/>
                </a:lnTo>
                <a:lnTo>
                  <a:pt x="1516" y="91"/>
                </a:lnTo>
                <a:lnTo>
                  <a:pt x="1518" y="91"/>
                </a:lnTo>
                <a:lnTo>
                  <a:pt x="1521" y="91"/>
                </a:lnTo>
                <a:lnTo>
                  <a:pt x="1523" y="91"/>
                </a:lnTo>
                <a:lnTo>
                  <a:pt x="1525" y="91"/>
                </a:lnTo>
                <a:lnTo>
                  <a:pt x="1525" y="89"/>
                </a:lnTo>
                <a:lnTo>
                  <a:pt x="1526" y="89"/>
                </a:lnTo>
                <a:lnTo>
                  <a:pt x="1528" y="89"/>
                </a:lnTo>
                <a:lnTo>
                  <a:pt x="1530" y="89"/>
                </a:lnTo>
                <a:lnTo>
                  <a:pt x="1530" y="87"/>
                </a:lnTo>
                <a:lnTo>
                  <a:pt x="1531" y="87"/>
                </a:lnTo>
                <a:lnTo>
                  <a:pt x="1531" y="89"/>
                </a:lnTo>
                <a:lnTo>
                  <a:pt x="1533" y="89"/>
                </a:lnTo>
                <a:lnTo>
                  <a:pt x="1535" y="87"/>
                </a:lnTo>
                <a:lnTo>
                  <a:pt x="1537" y="87"/>
                </a:lnTo>
                <a:lnTo>
                  <a:pt x="1537" y="85"/>
                </a:lnTo>
                <a:lnTo>
                  <a:pt x="1538" y="87"/>
                </a:lnTo>
                <a:lnTo>
                  <a:pt x="1538" y="85"/>
                </a:lnTo>
                <a:lnTo>
                  <a:pt x="1540" y="85"/>
                </a:lnTo>
                <a:lnTo>
                  <a:pt x="1540" y="84"/>
                </a:lnTo>
                <a:lnTo>
                  <a:pt x="1542" y="82"/>
                </a:lnTo>
                <a:lnTo>
                  <a:pt x="1542" y="80"/>
                </a:lnTo>
                <a:lnTo>
                  <a:pt x="1540" y="80"/>
                </a:lnTo>
                <a:lnTo>
                  <a:pt x="1538" y="80"/>
                </a:lnTo>
                <a:lnTo>
                  <a:pt x="1538" y="82"/>
                </a:lnTo>
                <a:lnTo>
                  <a:pt x="1537" y="82"/>
                </a:lnTo>
                <a:lnTo>
                  <a:pt x="1535" y="82"/>
                </a:lnTo>
                <a:lnTo>
                  <a:pt x="1535" y="84"/>
                </a:lnTo>
                <a:lnTo>
                  <a:pt x="1533" y="84"/>
                </a:lnTo>
                <a:lnTo>
                  <a:pt x="1533" y="82"/>
                </a:lnTo>
                <a:lnTo>
                  <a:pt x="1531" y="82"/>
                </a:lnTo>
                <a:lnTo>
                  <a:pt x="1531" y="80"/>
                </a:lnTo>
                <a:lnTo>
                  <a:pt x="1535" y="80"/>
                </a:lnTo>
                <a:lnTo>
                  <a:pt x="1535" y="79"/>
                </a:lnTo>
                <a:lnTo>
                  <a:pt x="1537" y="79"/>
                </a:lnTo>
                <a:lnTo>
                  <a:pt x="1537" y="77"/>
                </a:lnTo>
                <a:lnTo>
                  <a:pt x="1535" y="77"/>
                </a:lnTo>
                <a:lnTo>
                  <a:pt x="1533" y="77"/>
                </a:lnTo>
                <a:lnTo>
                  <a:pt x="1531" y="77"/>
                </a:lnTo>
                <a:lnTo>
                  <a:pt x="1533" y="75"/>
                </a:lnTo>
                <a:lnTo>
                  <a:pt x="1535" y="75"/>
                </a:lnTo>
                <a:lnTo>
                  <a:pt x="1537" y="77"/>
                </a:lnTo>
                <a:lnTo>
                  <a:pt x="1538" y="77"/>
                </a:lnTo>
                <a:lnTo>
                  <a:pt x="1540" y="75"/>
                </a:lnTo>
                <a:lnTo>
                  <a:pt x="1540" y="77"/>
                </a:lnTo>
                <a:lnTo>
                  <a:pt x="1542" y="75"/>
                </a:lnTo>
                <a:lnTo>
                  <a:pt x="1543" y="75"/>
                </a:lnTo>
                <a:lnTo>
                  <a:pt x="1545" y="75"/>
                </a:lnTo>
                <a:lnTo>
                  <a:pt x="1545" y="75"/>
                </a:lnTo>
                <a:lnTo>
                  <a:pt x="1547" y="74"/>
                </a:lnTo>
                <a:lnTo>
                  <a:pt x="1549" y="74"/>
                </a:lnTo>
                <a:lnTo>
                  <a:pt x="1549" y="72"/>
                </a:lnTo>
                <a:lnTo>
                  <a:pt x="1549" y="70"/>
                </a:lnTo>
                <a:lnTo>
                  <a:pt x="1550" y="70"/>
                </a:lnTo>
                <a:lnTo>
                  <a:pt x="1549" y="68"/>
                </a:lnTo>
                <a:lnTo>
                  <a:pt x="1550" y="68"/>
                </a:lnTo>
                <a:lnTo>
                  <a:pt x="1552" y="68"/>
                </a:lnTo>
                <a:lnTo>
                  <a:pt x="1554" y="68"/>
                </a:lnTo>
                <a:lnTo>
                  <a:pt x="1557" y="68"/>
                </a:lnTo>
                <a:lnTo>
                  <a:pt x="1559" y="68"/>
                </a:lnTo>
                <a:lnTo>
                  <a:pt x="1561" y="68"/>
                </a:lnTo>
                <a:lnTo>
                  <a:pt x="1562" y="68"/>
                </a:lnTo>
                <a:lnTo>
                  <a:pt x="1564" y="68"/>
                </a:lnTo>
                <a:lnTo>
                  <a:pt x="1564" y="68"/>
                </a:lnTo>
                <a:lnTo>
                  <a:pt x="1566" y="68"/>
                </a:lnTo>
                <a:lnTo>
                  <a:pt x="1567" y="68"/>
                </a:lnTo>
                <a:lnTo>
                  <a:pt x="1566" y="68"/>
                </a:lnTo>
                <a:lnTo>
                  <a:pt x="1564" y="67"/>
                </a:lnTo>
                <a:lnTo>
                  <a:pt x="1562" y="67"/>
                </a:lnTo>
                <a:lnTo>
                  <a:pt x="1564" y="65"/>
                </a:lnTo>
                <a:lnTo>
                  <a:pt x="1566" y="67"/>
                </a:lnTo>
                <a:lnTo>
                  <a:pt x="1567" y="67"/>
                </a:lnTo>
                <a:lnTo>
                  <a:pt x="1569" y="67"/>
                </a:lnTo>
                <a:lnTo>
                  <a:pt x="1571" y="67"/>
                </a:lnTo>
                <a:lnTo>
                  <a:pt x="1572" y="67"/>
                </a:lnTo>
                <a:lnTo>
                  <a:pt x="1572" y="65"/>
                </a:lnTo>
                <a:lnTo>
                  <a:pt x="1574" y="65"/>
                </a:lnTo>
                <a:lnTo>
                  <a:pt x="1576" y="65"/>
                </a:lnTo>
                <a:lnTo>
                  <a:pt x="1572" y="63"/>
                </a:lnTo>
                <a:lnTo>
                  <a:pt x="1569" y="63"/>
                </a:lnTo>
                <a:lnTo>
                  <a:pt x="1569" y="62"/>
                </a:lnTo>
                <a:lnTo>
                  <a:pt x="1571" y="62"/>
                </a:lnTo>
                <a:lnTo>
                  <a:pt x="1572" y="62"/>
                </a:lnTo>
                <a:lnTo>
                  <a:pt x="1574" y="63"/>
                </a:lnTo>
                <a:lnTo>
                  <a:pt x="1576" y="62"/>
                </a:lnTo>
                <a:lnTo>
                  <a:pt x="1578" y="62"/>
                </a:lnTo>
                <a:lnTo>
                  <a:pt x="1579" y="62"/>
                </a:lnTo>
                <a:lnTo>
                  <a:pt x="1579" y="60"/>
                </a:lnTo>
                <a:lnTo>
                  <a:pt x="1581" y="60"/>
                </a:lnTo>
                <a:lnTo>
                  <a:pt x="1583" y="60"/>
                </a:lnTo>
                <a:lnTo>
                  <a:pt x="1583" y="58"/>
                </a:lnTo>
                <a:lnTo>
                  <a:pt x="1581" y="58"/>
                </a:lnTo>
                <a:lnTo>
                  <a:pt x="1579" y="56"/>
                </a:lnTo>
                <a:lnTo>
                  <a:pt x="1578" y="56"/>
                </a:lnTo>
                <a:lnTo>
                  <a:pt x="1576" y="55"/>
                </a:lnTo>
                <a:lnTo>
                  <a:pt x="1578" y="55"/>
                </a:lnTo>
                <a:lnTo>
                  <a:pt x="1578" y="53"/>
                </a:lnTo>
                <a:lnTo>
                  <a:pt x="1579" y="53"/>
                </a:lnTo>
                <a:lnTo>
                  <a:pt x="1579" y="55"/>
                </a:lnTo>
                <a:lnTo>
                  <a:pt x="1581" y="55"/>
                </a:lnTo>
                <a:lnTo>
                  <a:pt x="1583" y="55"/>
                </a:lnTo>
                <a:lnTo>
                  <a:pt x="1584" y="55"/>
                </a:lnTo>
                <a:lnTo>
                  <a:pt x="1586" y="55"/>
                </a:lnTo>
                <a:lnTo>
                  <a:pt x="1586" y="53"/>
                </a:lnTo>
                <a:lnTo>
                  <a:pt x="1584" y="53"/>
                </a:lnTo>
                <a:lnTo>
                  <a:pt x="1581" y="53"/>
                </a:lnTo>
                <a:lnTo>
                  <a:pt x="1579" y="51"/>
                </a:lnTo>
                <a:lnTo>
                  <a:pt x="1578" y="51"/>
                </a:lnTo>
                <a:lnTo>
                  <a:pt x="1576" y="51"/>
                </a:lnTo>
                <a:lnTo>
                  <a:pt x="1574" y="51"/>
                </a:lnTo>
                <a:lnTo>
                  <a:pt x="1572" y="51"/>
                </a:lnTo>
                <a:lnTo>
                  <a:pt x="1571" y="51"/>
                </a:lnTo>
                <a:lnTo>
                  <a:pt x="1572" y="53"/>
                </a:lnTo>
                <a:lnTo>
                  <a:pt x="1574" y="55"/>
                </a:lnTo>
                <a:lnTo>
                  <a:pt x="1572" y="55"/>
                </a:lnTo>
                <a:lnTo>
                  <a:pt x="1571" y="55"/>
                </a:lnTo>
                <a:lnTo>
                  <a:pt x="1572" y="53"/>
                </a:lnTo>
                <a:lnTo>
                  <a:pt x="1569" y="53"/>
                </a:lnTo>
                <a:lnTo>
                  <a:pt x="1567" y="53"/>
                </a:lnTo>
                <a:lnTo>
                  <a:pt x="1566" y="51"/>
                </a:lnTo>
                <a:lnTo>
                  <a:pt x="1564" y="53"/>
                </a:lnTo>
                <a:lnTo>
                  <a:pt x="1566" y="53"/>
                </a:lnTo>
                <a:lnTo>
                  <a:pt x="1566" y="55"/>
                </a:lnTo>
                <a:lnTo>
                  <a:pt x="1564" y="53"/>
                </a:lnTo>
                <a:lnTo>
                  <a:pt x="1564" y="51"/>
                </a:lnTo>
                <a:lnTo>
                  <a:pt x="1566" y="51"/>
                </a:lnTo>
                <a:lnTo>
                  <a:pt x="1567" y="51"/>
                </a:lnTo>
                <a:lnTo>
                  <a:pt x="1571" y="51"/>
                </a:lnTo>
                <a:lnTo>
                  <a:pt x="1571" y="50"/>
                </a:lnTo>
                <a:lnTo>
                  <a:pt x="1572" y="50"/>
                </a:lnTo>
                <a:lnTo>
                  <a:pt x="1572" y="48"/>
                </a:lnTo>
                <a:lnTo>
                  <a:pt x="1574" y="48"/>
                </a:lnTo>
                <a:lnTo>
                  <a:pt x="1574" y="50"/>
                </a:lnTo>
                <a:lnTo>
                  <a:pt x="1576" y="50"/>
                </a:lnTo>
                <a:lnTo>
                  <a:pt x="1578" y="50"/>
                </a:lnTo>
                <a:lnTo>
                  <a:pt x="1579" y="50"/>
                </a:lnTo>
                <a:lnTo>
                  <a:pt x="1579" y="51"/>
                </a:lnTo>
                <a:lnTo>
                  <a:pt x="1581" y="51"/>
                </a:lnTo>
                <a:lnTo>
                  <a:pt x="1581" y="50"/>
                </a:lnTo>
                <a:lnTo>
                  <a:pt x="1583" y="50"/>
                </a:lnTo>
                <a:lnTo>
                  <a:pt x="1584" y="50"/>
                </a:lnTo>
                <a:lnTo>
                  <a:pt x="1586" y="50"/>
                </a:lnTo>
                <a:lnTo>
                  <a:pt x="1586" y="48"/>
                </a:lnTo>
                <a:lnTo>
                  <a:pt x="1588" y="48"/>
                </a:lnTo>
                <a:lnTo>
                  <a:pt x="1588" y="50"/>
                </a:lnTo>
                <a:lnTo>
                  <a:pt x="1591" y="50"/>
                </a:lnTo>
                <a:lnTo>
                  <a:pt x="1593" y="50"/>
                </a:lnTo>
                <a:lnTo>
                  <a:pt x="1595" y="50"/>
                </a:lnTo>
                <a:lnTo>
                  <a:pt x="1596" y="50"/>
                </a:lnTo>
                <a:lnTo>
                  <a:pt x="1598" y="50"/>
                </a:lnTo>
                <a:lnTo>
                  <a:pt x="1600" y="50"/>
                </a:lnTo>
                <a:lnTo>
                  <a:pt x="1600" y="48"/>
                </a:lnTo>
                <a:lnTo>
                  <a:pt x="1602" y="48"/>
                </a:lnTo>
                <a:lnTo>
                  <a:pt x="1602" y="46"/>
                </a:lnTo>
                <a:lnTo>
                  <a:pt x="1602" y="44"/>
                </a:lnTo>
                <a:lnTo>
                  <a:pt x="1600" y="46"/>
                </a:lnTo>
                <a:lnTo>
                  <a:pt x="1596" y="44"/>
                </a:lnTo>
                <a:lnTo>
                  <a:pt x="1595" y="44"/>
                </a:lnTo>
                <a:lnTo>
                  <a:pt x="1596" y="43"/>
                </a:lnTo>
                <a:lnTo>
                  <a:pt x="1600" y="44"/>
                </a:lnTo>
                <a:lnTo>
                  <a:pt x="1602" y="44"/>
                </a:lnTo>
                <a:lnTo>
                  <a:pt x="1603" y="44"/>
                </a:lnTo>
                <a:lnTo>
                  <a:pt x="1603" y="46"/>
                </a:lnTo>
                <a:lnTo>
                  <a:pt x="1605" y="46"/>
                </a:lnTo>
                <a:lnTo>
                  <a:pt x="1607" y="46"/>
                </a:lnTo>
                <a:lnTo>
                  <a:pt x="1607" y="48"/>
                </a:lnTo>
                <a:lnTo>
                  <a:pt x="1608" y="48"/>
                </a:lnTo>
                <a:lnTo>
                  <a:pt x="1608" y="46"/>
                </a:lnTo>
                <a:lnTo>
                  <a:pt x="1610" y="46"/>
                </a:lnTo>
                <a:lnTo>
                  <a:pt x="1612" y="46"/>
                </a:lnTo>
                <a:lnTo>
                  <a:pt x="1613" y="46"/>
                </a:lnTo>
                <a:lnTo>
                  <a:pt x="1615" y="46"/>
                </a:lnTo>
                <a:lnTo>
                  <a:pt x="1617" y="46"/>
                </a:lnTo>
                <a:lnTo>
                  <a:pt x="1617" y="44"/>
                </a:lnTo>
                <a:lnTo>
                  <a:pt x="1615" y="44"/>
                </a:lnTo>
                <a:lnTo>
                  <a:pt x="1615" y="43"/>
                </a:lnTo>
                <a:lnTo>
                  <a:pt x="1619" y="43"/>
                </a:lnTo>
                <a:lnTo>
                  <a:pt x="1620" y="43"/>
                </a:lnTo>
                <a:lnTo>
                  <a:pt x="1622" y="43"/>
                </a:lnTo>
                <a:lnTo>
                  <a:pt x="1624" y="41"/>
                </a:lnTo>
                <a:lnTo>
                  <a:pt x="1622" y="41"/>
                </a:lnTo>
                <a:lnTo>
                  <a:pt x="1620" y="41"/>
                </a:lnTo>
                <a:lnTo>
                  <a:pt x="1619" y="41"/>
                </a:lnTo>
                <a:lnTo>
                  <a:pt x="1620" y="39"/>
                </a:lnTo>
                <a:lnTo>
                  <a:pt x="1622" y="39"/>
                </a:lnTo>
                <a:lnTo>
                  <a:pt x="1624" y="41"/>
                </a:lnTo>
                <a:lnTo>
                  <a:pt x="1625" y="41"/>
                </a:lnTo>
                <a:lnTo>
                  <a:pt x="1627" y="39"/>
                </a:lnTo>
                <a:lnTo>
                  <a:pt x="1627" y="39"/>
                </a:lnTo>
                <a:lnTo>
                  <a:pt x="1625" y="38"/>
                </a:lnTo>
                <a:lnTo>
                  <a:pt x="1627" y="38"/>
                </a:lnTo>
                <a:lnTo>
                  <a:pt x="1627" y="36"/>
                </a:lnTo>
                <a:lnTo>
                  <a:pt x="1625" y="36"/>
                </a:lnTo>
                <a:lnTo>
                  <a:pt x="1625" y="34"/>
                </a:lnTo>
                <a:lnTo>
                  <a:pt x="1627" y="34"/>
                </a:lnTo>
                <a:lnTo>
                  <a:pt x="1627" y="36"/>
                </a:lnTo>
                <a:lnTo>
                  <a:pt x="1627" y="38"/>
                </a:lnTo>
                <a:lnTo>
                  <a:pt x="1629" y="38"/>
                </a:lnTo>
                <a:lnTo>
                  <a:pt x="1632" y="38"/>
                </a:lnTo>
                <a:lnTo>
                  <a:pt x="1634" y="36"/>
                </a:lnTo>
                <a:lnTo>
                  <a:pt x="1637" y="36"/>
                </a:lnTo>
                <a:lnTo>
                  <a:pt x="1637" y="34"/>
                </a:lnTo>
                <a:lnTo>
                  <a:pt x="1639" y="34"/>
                </a:lnTo>
                <a:lnTo>
                  <a:pt x="1641" y="34"/>
                </a:lnTo>
                <a:lnTo>
                  <a:pt x="1643" y="32"/>
                </a:lnTo>
                <a:lnTo>
                  <a:pt x="1644" y="32"/>
                </a:lnTo>
                <a:lnTo>
                  <a:pt x="1646" y="32"/>
                </a:lnTo>
                <a:lnTo>
                  <a:pt x="1648" y="31"/>
                </a:lnTo>
                <a:lnTo>
                  <a:pt x="1649" y="31"/>
                </a:lnTo>
                <a:lnTo>
                  <a:pt x="1651" y="31"/>
                </a:lnTo>
                <a:lnTo>
                  <a:pt x="1655" y="29"/>
                </a:lnTo>
                <a:lnTo>
                  <a:pt x="1656" y="29"/>
                </a:lnTo>
                <a:lnTo>
                  <a:pt x="1658" y="29"/>
                </a:lnTo>
                <a:lnTo>
                  <a:pt x="1658" y="27"/>
                </a:lnTo>
                <a:lnTo>
                  <a:pt x="1660" y="27"/>
                </a:lnTo>
                <a:lnTo>
                  <a:pt x="1661" y="27"/>
                </a:lnTo>
                <a:lnTo>
                  <a:pt x="1663" y="27"/>
                </a:lnTo>
                <a:lnTo>
                  <a:pt x="1665" y="27"/>
                </a:lnTo>
                <a:lnTo>
                  <a:pt x="1665" y="27"/>
                </a:lnTo>
                <a:lnTo>
                  <a:pt x="1666" y="27"/>
                </a:lnTo>
                <a:lnTo>
                  <a:pt x="1668" y="27"/>
                </a:lnTo>
                <a:lnTo>
                  <a:pt x="1670" y="27"/>
                </a:lnTo>
                <a:lnTo>
                  <a:pt x="1672" y="26"/>
                </a:lnTo>
                <a:lnTo>
                  <a:pt x="1673" y="26"/>
                </a:lnTo>
                <a:lnTo>
                  <a:pt x="1673" y="24"/>
                </a:lnTo>
                <a:lnTo>
                  <a:pt x="1670" y="24"/>
                </a:lnTo>
                <a:lnTo>
                  <a:pt x="1668" y="24"/>
                </a:lnTo>
                <a:lnTo>
                  <a:pt x="1666" y="26"/>
                </a:lnTo>
                <a:lnTo>
                  <a:pt x="1665" y="26"/>
                </a:lnTo>
                <a:lnTo>
                  <a:pt x="1663" y="26"/>
                </a:lnTo>
                <a:lnTo>
                  <a:pt x="1661" y="26"/>
                </a:lnTo>
                <a:lnTo>
                  <a:pt x="1658" y="26"/>
                </a:lnTo>
                <a:lnTo>
                  <a:pt x="1660" y="24"/>
                </a:lnTo>
                <a:lnTo>
                  <a:pt x="1658" y="24"/>
                </a:lnTo>
                <a:lnTo>
                  <a:pt x="1655" y="24"/>
                </a:lnTo>
                <a:lnTo>
                  <a:pt x="1653" y="24"/>
                </a:lnTo>
                <a:lnTo>
                  <a:pt x="1651" y="24"/>
                </a:lnTo>
                <a:lnTo>
                  <a:pt x="1649" y="22"/>
                </a:lnTo>
                <a:lnTo>
                  <a:pt x="1651" y="22"/>
                </a:lnTo>
                <a:lnTo>
                  <a:pt x="1653" y="24"/>
                </a:lnTo>
                <a:lnTo>
                  <a:pt x="1655" y="22"/>
                </a:lnTo>
                <a:lnTo>
                  <a:pt x="1656" y="22"/>
                </a:lnTo>
                <a:lnTo>
                  <a:pt x="1658" y="22"/>
                </a:lnTo>
                <a:lnTo>
                  <a:pt x="1660" y="22"/>
                </a:lnTo>
                <a:lnTo>
                  <a:pt x="1663" y="22"/>
                </a:lnTo>
                <a:lnTo>
                  <a:pt x="1665" y="22"/>
                </a:lnTo>
                <a:lnTo>
                  <a:pt x="1666" y="22"/>
                </a:lnTo>
                <a:lnTo>
                  <a:pt x="1670" y="22"/>
                </a:lnTo>
                <a:lnTo>
                  <a:pt x="1670" y="21"/>
                </a:lnTo>
                <a:lnTo>
                  <a:pt x="1672" y="21"/>
                </a:lnTo>
                <a:lnTo>
                  <a:pt x="1673" y="21"/>
                </a:lnTo>
                <a:lnTo>
                  <a:pt x="1673" y="22"/>
                </a:lnTo>
                <a:lnTo>
                  <a:pt x="1675" y="22"/>
                </a:lnTo>
                <a:lnTo>
                  <a:pt x="1677" y="22"/>
                </a:lnTo>
                <a:lnTo>
                  <a:pt x="1678" y="21"/>
                </a:lnTo>
                <a:lnTo>
                  <a:pt x="1682" y="21"/>
                </a:lnTo>
                <a:lnTo>
                  <a:pt x="1685" y="19"/>
                </a:lnTo>
                <a:lnTo>
                  <a:pt x="1687" y="19"/>
                </a:lnTo>
                <a:lnTo>
                  <a:pt x="1690" y="19"/>
                </a:lnTo>
                <a:lnTo>
                  <a:pt x="1692" y="19"/>
                </a:lnTo>
                <a:lnTo>
                  <a:pt x="1694" y="17"/>
                </a:lnTo>
                <a:lnTo>
                  <a:pt x="1697" y="15"/>
                </a:lnTo>
                <a:lnTo>
                  <a:pt x="1699" y="15"/>
                </a:lnTo>
                <a:lnTo>
                  <a:pt x="1701" y="15"/>
                </a:lnTo>
                <a:lnTo>
                  <a:pt x="1702" y="14"/>
                </a:lnTo>
                <a:lnTo>
                  <a:pt x="1702" y="12"/>
                </a:lnTo>
                <a:lnTo>
                  <a:pt x="1701" y="12"/>
                </a:lnTo>
                <a:lnTo>
                  <a:pt x="1699" y="12"/>
                </a:lnTo>
                <a:lnTo>
                  <a:pt x="1697" y="12"/>
                </a:lnTo>
                <a:lnTo>
                  <a:pt x="1697" y="10"/>
                </a:lnTo>
                <a:lnTo>
                  <a:pt x="1696" y="10"/>
                </a:lnTo>
                <a:lnTo>
                  <a:pt x="1694" y="10"/>
                </a:lnTo>
                <a:lnTo>
                  <a:pt x="1692" y="12"/>
                </a:lnTo>
                <a:lnTo>
                  <a:pt x="1692" y="10"/>
                </a:lnTo>
                <a:lnTo>
                  <a:pt x="1692" y="9"/>
                </a:lnTo>
                <a:lnTo>
                  <a:pt x="1690" y="9"/>
                </a:lnTo>
                <a:lnTo>
                  <a:pt x="1692" y="7"/>
                </a:lnTo>
                <a:lnTo>
                  <a:pt x="1690" y="7"/>
                </a:lnTo>
                <a:lnTo>
                  <a:pt x="1689" y="7"/>
                </a:lnTo>
                <a:lnTo>
                  <a:pt x="1687" y="7"/>
                </a:lnTo>
                <a:lnTo>
                  <a:pt x="1685" y="7"/>
                </a:lnTo>
                <a:lnTo>
                  <a:pt x="1685" y="5"/>
                </a:lnTo>
                <a:lnTo>
                  <a:pt x="1684" y="5"/>
                </a:lnTo>
                <a:lnTo>
                  <a:pt x="1682" y="7"/>
                </a:lnTo>
                <a:lnTo>
                  <a:pt x="1680" y="7"/>
                </a:lnTo>
                <a:lnTo>
                  <a:pt x="1682" y="5"/>
                </a:lnTo>
                <a:lnTo>
                  <a:pt x="1678" y="5"/>
                </a:lnTo>
                <a:lnTo>
                  <a:pt x="1677" y="7"/>
                </a:lnTo>
                <a:lnTo>
                  <a:pt x="1673" y="7"/>
                </a:lnTo>
                <a:lnTo>
                  <a:pt x="1672" y="7"/>
                </a:lnTo>
                <a:lnTo>
                  <a:pt x="1670" y="7"/>
                </a:lnTo>
                <a:lnTo>
                  <a:pt x="1673" y="5"/>
                </a:lnTo>
                <a:lnTo>
                  <a:pt x="1677" y="5"/>
                </a:lnTo>
                <a:lnTo>
                  <a:pt x="1677" y="3"/>
                </a:lnTo>
                <a:lnTo>
                  <a:pt x="1675" y="3"/>
                </a:lnTo>
                <a:lnTo>
                  <a:pt x="1673" y="3"/>
                </a:lnTo>
                <a:lnTo>
                  <a:pt x="1672" y="3"/>
                </a:lnTo>
                <a:lnTo>
                  <a:pt x="1670" y="3"/>
                </a:lnTo>
                <a:lnTo>
                  <a:pt x="1668" y="3"/>
                </a:lnTo>
                <a:lnTo>
                  <a:pt x="1668" y="3"/>
                </a:lnTo>
                <a:lnTo>
                  <a:pt x="1666" y="3"/>
                </a:lnTo>
                <a:lnTo>
                  <a:pt x="1665" y="3"/>
                </a:lnTo>
                <a:lnTo>
                  <a:pt x="1663" y="3"/>
                </a:lnTo>
                <a:lnTo>
                  <a:pt x="1665" y="2"/>
                </a:lnTo>
                <a:lnTo>
                  <a:pt x="1663" y="2"/>
                </a:lnTo>
                <a:lnTo>
                  <a:pt x="1660" y="3"/>
                </a:lnTo>
                <a:lnTo>
                  <a:pt x="1660" y="2"/>
                </a:lnTo>
                <a:lnTo>
                  <a:pt x="1661" y="2"/>
                </a:lnTo>
                <a:lnTo>
                  <a:pt x="1660" y="0"/>
                </a:lnTo>
                <a:lnTo>
                  <a:pt x="1656" y="0"/>
                </a:lnTo>
                <a:lnTo>
                  <a:pt x="1655" y="0"/>
                </a:lnTo>
                <a:lnTo>
                  <a:pt x="1655" y="2"/>
                </a:lnTo>
                <a:lnTo>
                  <a:pt x="1653" y="2"/>
                </a:lnTo>
                <a:lnTo>
                  <a:pt x="1651" y="2"/>
                </a:lnTo>
                <a:lnTo>
                  <a:pt x="1649" y="2"/>
                </a:lnTo>
                <a:lnTo>
                  <a:pt x="1651" y="3"/>
                </a:lnTo>
                <a:lnTo>
                  <a:pt x="1649" y="3"/>
                </a:lnTo>
                <a:lnTo>
                  <a:pt x="1648" y="3"/>
                </a:lnTo>
                <a:lnTo>
                  <a:pt x="1648" y="2"/>
                </a:lnTo>
                <a:lnTo>
                  <a:pt x="1649" y="2"/>
                </a:lnTo>
                <a:lnTo>
                  <a:pt x="1649" y="0"/>
                </a:lnTo>
                <a:lnTo>
                  <a:pt x="1648" y="0"/>
                </a:lnTo>
                <a:lnTo>
                  <a:pt x="1646" y="0"/>
                </a:lnTo>
                <a:lnTo>
                  <a:pt x="1644" y="0"/>
                </a:lnTo>
                <a:lnTo>
                  <a:pt x="1643" y="0"/>
                </a:lnTo>
                <a:lnTo>
                  <a:pt x="1641" y="0"/>
                </a:lnTo>
                <a:lnTo>
                  <a:pt x="1641" y="2"/>
                </a:lnTo>
                <a:lnTo>
                  <a:pt x="1639" y="2"/>
                </a:lnTo>
                <a:lnTo>
                  <a:pt x="1637" y="2"/>
                </a:lnTo>
                <a:lnTo>
                  <a:pt x="1636" y="2"/>
                </a:lnTo>
                <a:lnTo>
                  <a:pt x="1636" y="3"/>
                </a:lnTo>
                <a:lnTo>
                  <a:pt x="1637" y="5"/>
                </a:lnTo>
                <a:lnTo>
                  <a:pt x="1639" y="5"/>
                </a:lnTo>
                <a:lnTo>
                  <a:pt x="1639" y="7"/>
                </a:lnTo>
                <a:lnTo>
                  <a:pt x="1637" y="5"/>
                </a:lnTo>
                <a:lnTo>
                  <a:pt x="1636" y="5"/>
                </a:lnTo>
                <a:lnTo>
                  <a:pt x="1634" y="3"/>
                </a:lnTo>
                <a:lnTo>
                  <a:pt x="1634" y="2"/>
                </a:lnTo>
                <a:lnTo>
                  <a:pt x="1631" y="2"/>
                </a:lnTo>
                <a:lnTo>
                  <a:pt x="1629" y="0"/>
                </a:lnTo>
                <a:lnTo>
                  <a:pt x="1627" y="2"/>
                </a:lnTo>
                <a:lnTo>
                  <a:pt x="1627" y="0"/>
                </a:lnTo>
                <a:lnTo>
                  <a:pt x="1625" y="0"/>
                </a:lnTo>
                <a:lnTo>
                  <a:pt x="1624" y="0"/>
                </a:lnTo>
                <a:lnTo>
                  <a:pt x="1620" y="0"/>
                </a:lnTo>
                <a:lnTo>
                  <a:pt x="1619" y="0"/>
                </a:lnTo>
                <a:lnTo>
                  <a:pt x="1617" y="0"/>
                </a:lnTo>
                <a:lnTo>
                  <a:pt x="1615" y="2"/>
                </a:lnTo>
                <a:lnTo>
                  <a:pt x="1617" y="2"/>
                </a:lnTo>
                <a:lnTo>
                  <a:pt x="1619" y="3"/>
                </a:lnTo>
                <a:lnTo>
                  <a:pt x="1620" y="3"/>
                </a:lnTo>
                <a:lnTo>
                  <a:pt x="1619" y="5"/>
                </a:lnTo>
                <a:lnTo>
                  <a:pt x="1620" y="5"/>
                </a:lnTo>
                <a:lnTo>
                  <a:pt x="1622" y="5"/>
                </a:lnTo>
                <a:lnTo>
                  <a:pt x="1624" y="7"/>
                </a:lnTo>
                <a:lnTo>
                  <a:pt x="1622" y="7"/>
                </a:lnTo>
                <a:lnTo>
                  <a:pt x="1620" y="7"/>
                </a:lnTo>
                <a:lnTo>
                  <a:pt x="1619" y="9"/>
                </a:lnTo>
                <a:lnTo>
                  <a:pt x="1617" y="9"/>
                </a:lnTo>
                <a:lnTo>
                  <a:pt x="1617" y="7"/>
                </a:lnTo>
                <a:lnTo>
                  <a:pt x="1619" y="7"/>
                </a:lnTo>
                <a:lnTo>
                  <a:pt x="1619" y="5"/>
                </a:lnTo>
                <a:lnTo>
                  <a:pt x="1617" y="5"/>
                </a:lnTo>
                <a:lnTo>
                  <a:pt x="1617" y="3"/>
                </a:lnTo>
                <a:lnTo>
                  <a:pt x="1615" y="3"/>
                </a:lnTo>
                <a:lnTo>
                  <a:pt x="1613" y="2"/>
                </a:lnTo>
                <a:lnTo>
                  <a:pt x="1612" y="2"/>
                </a:lnTo>
                <a:lnTo>
                  <a:pt x="1610" y="2"/>
                </a:lnTo>
                <a:lnTo>
                  <a:pt x="1610" y="3"/>
                </a:lnTo>
                <a:lnTo>
                  <a:pt x="1608" y="3"/>
                </a:lnTo>
                <a:lnTo>
                  <a:pt x="1608" y="2"/>
                </a:lnTo>
                <a:lnTo>
                  <a:pt x="1607" y="2"/>
                </a:lnTo>
                <a:lnTo>
                  <a:pt x="1605" y="2"/>
                </a:lnTo>
                <a:lnTo>
                  <a:pt x="1605" y="0"/>
                </a:lnTo>
                <a:lnTo>
                  <a:pt x="1602" y="0"/>
                </a:lnTo>
                <a:lnTo>
                  <a:pt x="1600" y="2"/>
                </a:lnTo>
                <a:lnTo>
                  <a:pt x="1600" y="3"/>
                </a:lnTo>
                <a:lnTo>
                  <a:pt x="1602" y="3"/>
                </a:lnTo>
                <a:lnTo>
                  <a:pt x="1603" y="5"/>
                </a:lnTo>
                <a:lnTo>
                  <a:pt x="1602" y="5"/>
                </a:lnTo>
                <a:lnTo>
                  <a:pt x="1600" y="5"/>
                </a:lnTo>
                <a:lnTo>
                  <a:pt x="1598" y="3"/>
                </a:lnTo>
                <a:lnTo>
                  <a:pt x="1596" y="5"/>
                </a:lnTo>
                <a:lnTo>
                  <a:pt x="1596" y="3"/>
                </a:lnTo>
                <a:lnTo>
                  <a:pt x="1595" y="3"/>
                </a:lnTo>
                <a:lnTo>
                  <a:pt x="1591" y="2"/>
                </a:lnTo>
                <a:lnTo>
                  <a:pt x="1590" y="2"/>
                </a:lnTo>
                <a:lnTo>
                  <a:pt x="1590" y="3"/>
                </a:lnTo>
                <a:lnTo>
                  <a:pt x="1590" y="5"/>
                </a:lnTo>
                <a:lnTo>
                  <a:pt x="1591" y="5"/>
                </a:lnTo>
                <a:lnTo>
                  <a:pt x="1591" y="7"/>
                </a:lnTo>
                <a:lnTo>
                  <a:pt x="1590" y="7"/>
                </a:lnTo>
                <a:lnTo>
                  <a:pt x="1588" y="5"/>
                </a:lnTo>
                <a:lnTo>
                  <a:pt x="1586" y="5"/>
                </a:lnTo>
                <a:lnTo>
                  <a:pt x="1586" y="3"/>
                </a:lnTo>
                <a:lnTo>
                  <a:pt x="1584" y="3"/>
                </a:lnTo>
                <a:lnTo>
                  <a:pt x="1584" y="5"/>
                </a:lnTo>
                <a:lnTo>
                  <a:pt x="1583" y="5"/>
                </a:lnTo>
                <a:lnTo>
                  <a:pt x="1584" y="7"/>
                </a:lnTo>
                <a:lnTo>
                  <a:pt x="1581" y="7"/>
                </a:lnTo>
                <a:lnTo>
                  <a:pt x="1579" y="7"/>
                </a:lnTo>
                <a:lnTo>
                  <a:pt x="1578" y="9"/>
                </a:lnTo>
                <a:lnTo>
                  <a:pt x="1579" y="9"/>
                </a:lnTo>
                <a:lnTo>
                  <a:pt x="1583" y="10"/>
                </a:lnTo>
                <a:lnTo>
                  <a:pt x="1584" y="12"/>
                </a:lnTo>
                <a:lnTo>
                  <a:pt x="1586" y="12"/>
                </a:lnTo>
                <a:lnTo>
                  <a:pt x="1586" y="14"/>
                </a:lnTo>
                <a:lnTo>
                  <a:pt x="1586" y="14"/>
                </a:lnTo>
                <a:lnTo>
                  <a:pt x="1584" y="12"/>
                </a:lnTo>
                <a:lnTo>
                  <a:pt x="1581" y="12"/>
                </a:lnTo>
                <a:lnTo>
                  <a:pt x="1579" y="10"/>
                </a:lnTo>
                <a:lnTo>
                  <a:pt x="1578" y="10"/>
                </a:lnTo>
                <a:lnTo>
                  <a:pt x="1576" y="9"/>
                </a:lnTo>
                <a:lnTo>
                  <a:pt x="1574" y="10"/>
                </a:lnTo>
                <a:lnTo>
                  <a:pt x="1572" y="10"/>
                </a:lnTo>
                <a:lnTo>
                  <a:pt x="1572" y="9"/>
                </a:lnTo>
                <a:lnTo>
                  <a:pt x="1571" y="9"/>
                </a:lnTo>
                <a:lnTo>
                  <a:pt x="1569" y="7"/>
                </a:lnTo>
                <a:lnTo>
                  <a:pt x="1567" y="9"/>
                </a:lnTo>
                <a:lnTo>
                  <a:pt x="1567" y="7"/>
                </a:lnTo>
                <a:lnTo>
                  <a:pt x="1567" y="5"/>
                </a:lnTo>
                <a:lnTo>
                  <a:pt x="1566" y="5"/>
                </a:lnTo>
                <a:lnTo>
                  <a:pt x="1564" y="5"/>
                </a:lnTo>
                <a:lnTo>
                  <a:pt x="1562" y="5"/>
                </a:lnTo>
                <a:lnTo>
                  <a:pt x="1561" y="7"/>
                </a:lnTo>
                <a:lnTo>
                  <a:pt x="1562" y="7"/>
                </a:lnTo>
                <a:lnTo>
                  <a:pt x="1561" y="9"/>
                </a:lnTo>
                <a:lnTo>
                  <a:pt x="1559" y="9"/>
                </a:lnTo>
                <a:lnTo>
                  <a:pt x="1557" y="9"/>
                </a:lnTo>
                <a:lnTo>
                  <a:pt x="1555" y="9"/>
                </a:lnTo>
                <a:lnTo>
                  <a:pt x="1554" y="9"/>
                </a:lnTo>
                <a:lnTo>
                  <a:pt x="1552" y="9"/>
                </a:lnTo>
                <a:lnTo>
                  <a:pt x="1550" y="9"/>
                </a:lnTo>
                <a:lnTo>
                  <a:pt x="1550" y="10"/>
                </a:lnTo>
                <a:lnTo>
                  <a:pt x="1554" y="10"/>
                </a:lnTo>
                <a:lnTo>
                  <a:pt x="1555" y="12"/>
                </a:lnTo>
                <a:lnTo>
                  <a:pt x="1555" y="14"/>
                </a:lnTo>
                <a:lnTo>
                  <a:pt x="1554" y="14"/>
                </a:lnTo>
                <a:lnTo>
                  <a:pt x="1554" y="12"/>
                </a:lnTo>
                <a:lnTo>
                  <a:pt x="1552" y="12"/>
                </a:lnTo>
                <a:lnTo>
                  <a:pt x="1550" y="12"/>
                </a:lnTo>
                <a:lnTo>
                  <a:pt x="1549" y="12"/>
                </a:lnTo>
                <a:lnTo>
                  <a:pt x="1547" y="12"/>
                </a:lnTo>
                <a:lnTo>
                  <a:pt x="1549" y="14"/>
                </a:lnTo>
                <a:lnTo>
                  <a:pt x="1547" y="14"/>
                </a:lnTo>
                <a:lnTo>
                  <a:pt x="1547" y="12"/>
                </a:lnTo>
                <a:lnTo>
                  <a:pt x="1547" y="10"/>
                </a:lnTo>
                <a:lnTo>
                  <a:pt x="1545" y="10"/>
                </a:lnTo>
                <a:lnTo>
                  <a:pt x="1545" y="10"/>
                </a:lnTo>
                <a:lnTo>
                  <a:pt x="1543" y="10"/>
                </a:lnTo>
                <a:lnTo>
                  <a:pt x="1540" y="10"/>
                </a:lnTo>
                <a:lnTo>
                  <a:pt x="1537" y="12"/>
                </a:lnTo>
                <a:lnTo>
                  <a:pt x="1535" y="12"/>
                </a:lnTo>
                <a:lnTo>
                  <a:pt x="1533" y="14"/>
                </a:lnTo>
                <a:lnTo>
                  <a:pt x="1531" y="14"/>
                </a:lnTo>
                <a:lnTo>
                  <a:pt x="1531" y="12"/>
                </a:lnTo>
                <a:lnTo>
                  <a:pt x="1530" y="12"/>
                </a:lnTo>
                <a:lnTo>
                  <a:pt x="1528" y="12"/>
                </a:lnTo>
                <a:lnTo>
                  <a:pt x="1526" y="12"/>
                </a:lnTo>
                <a:lnTo>
                  <a:pt x="1525" y="12"/>
                </a:lnTo>
                <a:lnTo>
                  <a:pt x="1525" y="14"/>
                </a:lnTo>
                <a:lnTo>
                  <a:pt x="1523" y="12"/>
                </a:lnTo>
                <a:lnTo>
                  <a:pt x="1523" y="14"/>
                </a:lnTo>
                <a:lnTo>
                  <a:pt x="1521" y="14"/>
                </a:lnTo>
                <a:lnTo>
                  <a:pt x="1519" y="14"/>
                </a:lnTo>
                <a:lnTo>
                  <a:pt x="1518" y="14"/>
                </a:lnTo>
                <a:lnTo>
                  <a:pt x="1516" y="14"/>
                </a:lnTo>
                <a:lnTo>
                  <a:pt x="1516" y="15"/>
                </a:lnTo>
                <a:lnTo>
                  <a:pt x="1516" y="17"/>
                </a:lnTo>
                <a:lnTo>
                  <a:pt x="1518" y="17"/>
                </a:lnTo>
                <a:lnTo>
                  <a:pt x="1518" y="19"/>
                </a:lnTo>
                <a:lnTo>
                  <a:pt x="1519" y="19"/>
                </a:lnTo>
                <a:lnTo>
                  <a:pt x="1521" y="19"/>
                </a:lnTo>
                <a:lnTo>
                  <a:pt x="1525" y="19"/>
                </a:lnTo>
                <a:lnTo>
                  <a:pt x="1523" y="21"/>
                </a:lnTo>
                <a:lnTo>
                  <a:pt x="1525" y="21"/>
                </a:lnTo>
                <a:lnTo>
                  <a:pt x="1526" y="21"/>
                </a:lnTo>
                <a:lnTo>
                  <a:pt x="1526" y="22"/>
                </a:lnTo>
                <a:lnTo>
                  <a:pt x="1525" y="22"/>
                </a:lnTo>
                <a:lnTo>
                  <a:pt x="1523" y="22"/>
                </a:lnTo>
                <a:lnTo>
                  <a:pt x="1521" y="21"/>
                </a:lnTo>
                <a:lnTo>
                  <a:pt x="1518" y="22"/>
                </a:lnTo>
                <a:lnTo>
                  <a:pt x="1516" y="24"/>
                </a:lnTo>
                <a:lnTo>
                  <a:pt x="1518" y="24"/>
                </a:lnTo>
                <a:lnTo>
                  <a:pt x="1521" y="24"/>
                </a:lnTo>
                <a:lnTo>
                  <a:pt x="1525" y="24"/>
                </a:lnTo>
                <a:lnTo>
                  <a:pt x="1528" y="24"/>
                </a:lnTo>
                <a:lnTo>
                  <a:pt x="1531" y="24"/>
                </a:lnTo>
                <a:lnTo>
                  <a:pt x="1533" y="24"/>
                </a:lnTo>
                <a:lnTo>
                  <a:pt x="1537" y="24"/>
                </a:lnTo>
                <a:lnTo>
                  <a:pt x="1540" y="24"/>
                </a:lnTo>
                <a:lnTo>
                  <a:pt x="1538" y="26"/>
                </a:lnTo>
                <a:lnTo>
                  <a:pt x="1537" y="26"/>
                </a:lnTo>
                <a:lnTo>
                  <a:pt x="1535" y="26"/>
                </a:lnTo>
                <a:lnTo>
                  <a:pt x="1531" y="26"/>
                </a:lnTo>
                <a:lnTo>
                  <a:pt x="1530" y="26"/>
                </a:lnTo>
                <a:lnTo>
                  <a:pt x="1528" y="26"/>
                </a:lnTo>
                <a:lnTo>
                  <a:pt x="1526" y="26"/>
                </a:lnTo>
                <a:lnTo>
                  <a:pt x="1523" y="26"/>
                </a:lnTo>
                <a:lnTo>
                  <a:pt x="1521" y="26"/>
                </a:lnTo>
                <a:lnTo>
                  <a:pt x="1519" y="26"/>
                </a:lnTo>
                <a:lnTo>
                  <a:pt x="1519" y="27"/>
                </a:lnTo>
                <a:lnTo>
                  <a:pt x="1521" y="27"/>
                </a:lnTo>
                <a:lnTo>
                  <a:pt x="1523" y="27"/>
                </a:lnTo>
                <a:lnTo>
                  <a:pt x="1525" y="27"/>
                </a:lnTo>
                <a:lnTo>
                  <a:pt x="1526" y="29"/>
                </a:lnTo>
                <a:lnTo>
                  <a:pt x="1528" y="29"/>
                </a:lnTo>
                <a:lnTo>
                  <a:pt x="1530" y="29"/>
                </a:lnTo>
                <a:lnTo>
                  <a:pt x="1530" y="27"/>
                </a:lnTo>
                <a:lnTo>
                  <a:pt x="1531" y="27"/>
                </a:lnTo>
                <a:lnTo>
                  <a:pt x="1535" y="27"/>
                </a:lnTo>
                <a:lnTo>
                  <a:pt x="1537" y="27"/>
                </a:lnTo>
                <a:lnTo>
                  <a:pt x="1538" y="27"/>
                </a:lnTo>
                <a:lnTo>
                  <a:pt x="1540" y="26"/>
                </a:lnTo>
                <a:lnTo>
                  <a:pt x="1543" y="26"/>
                </a:lnTo>
                <a:lnTo>
                  <a:pt x="1542" y="24"/>
                </a:lnTo>
                <a:lnTo>
                  <a:pt x="1543" y="24"/>
                </a:lnTo>
                <a:lnTo>
                  <a:pt x="1545" y="22"/>
                </a:lnTo>
                <a:lnTo>
                  <a:pt x="1545" y="22"/>
                </a:lnTo>
                <a:lnTo>
                  <a:pt x="1549" y="22"/>
                </a:lnTo>
                <a:lnTo>
                  <a:pt x="1545" y="24"/>
                </a:lnTo>
                <a:lnTo>
                  <a:pt x="1545" y="24"/>
                </a:lnTo>
                <a:lnTo>
                  <a:pt x="1543" y="24"/>
                </a:lnTo>
                <a:lnTo>
                  <a:pt x="1543" y="26"/>
                </a:lnTo>
                <a:lnTo>
                  <a:pt x="1542" y="27"/>
                </a:lnTo>
                <a:lnTo>
                  <a:pt x="1538" y="27"/>
                </a:lnTo>
                <a:lnTo>
                  <a:pt x="1533" y="27"/>
                </a:lnTo>
                <a:lnTo>
                  <a:pt x="1531" y="29"/>
                </a:lnTo>
                <a:lnTo>
                  <a:pt x="1533" y="29"/>
                </a:lnTo>
                <a:lnTo>
                  <a:pt x="1535" y="31"/>
                </a:lnTo>
                <a:lnTo>
                  <a:pt x="1537" y="29"/>
                </a:lnTo>
                <a:lnTo>
                  <a:pt x="1538" y="29"/>
                </a:lnTo>
                <a:lnTo>
                  <a:pt x="1537" y="31"/>
                </a:lnTo>
                <a:lnTo>
                  <a:pt x="1538" y="31"/>
                </a:lnTo>
                <a:lnTo>
                  <a:pt x="1540" y="31"/>
                </a:lnTo>
                <a:lnTo>
                  <a:pt x="1542" y="31"/>
                </a:lnTo>
                <a:lnTo>
                  <a:pt x="1543" y="31"/>
                </a:lnTo>
                <a:lnTo>
                  <a:pt x="1545" y="31"/>
                </a:lnTo>
                <a:lnTo>
                  <a:pt x="1545" y="31"/>
                </a:lnTo>
                <a:lnTo>
                  <a:pt x="1547" y="31"/>
                </a:lnTo>
                <a:lnTo>
                  <a:pt x="1549" y="31"/>
                </a:lnTo>
                <a:lnTo>
                  <a:pt x="1549" y="29"/>
                </a:lnTo>
                <a:lnTo>
                  <a:pt x="1550" y="29"/>
                </a:lnTo>
                <a:lnTo>
                  <a:pt x="1552" y="27"/>
                </a:lnTo>
                <a:lnTo>
                  <a:pt x="1552" y="29"/>
                </a:lnTo>
                <a:lnTo>
                  <a:pt x="1554" y="29"/>
                </a:lnTo>
                <a:lnTo>
                  <a:pt x="1552" y="31"/>
                </a:lnTo>
                <a:lnTo>
                  <a:pt x="1554" y="31"/>
                </a:lnTo>
                <a:lnTo>
                  <a:pt x="1555" y="31"/>
                </a:lnTo>
                <a:lnTo>
                  <a:pt x="1559" y="31"/>
                </a:lnTo>
                <a:lnTo>
                  <a:pt x="1561" y="31"/>
                </a:lnTo>
                <a:lnTo>
                  <a:pt x="1562" y="31"/>
                </a:lnTo>
                <a:lnTo>
                  <a:pt x="1564" y="31"/>
                </a:lnTo>
                <a:lnTo>
                  <a:pt x="1566" y="31"/>
                </a:lnTo>
                <a:lnTo>
                  <a:pt x="1569" y="31"/>
                </a:lnTo>
                <a:lnTo>
                  <a:pt x="1571" y="29"/>
                </a:lnTo>
                <a:lnTo>
                  <a:pt x="1572" y="29"/>
                </a:lnTo>
                <a:lnTo>
                  <a:pt x="1574" y="29"/>
                </a:lnTo>
                <a:lnTo>
                  <a:pt x="1576" y="29"/>
                </a:lnTo>
                <a:lnTo>
                  <a:pt x="1578" y="27"/>
                </a:lnTo>
                <a:lnTo>
                  <a:pt x="1579" y="27"/>
                </a:lnTo>
                <a:lnTo>
                  <a:pt x="1581" y="27"/>
                </a:lnTo>
                <a:lnTo>
                  <a:pt x="1581" y="27"/>
                </a:lnTo>
                <a:lnTo>
                  <a:pt x="1583" y="27"/>
                </a:lnTo>
                <a:lnTo>
                  <a:pt x="1581" y="26"/>
                </a:lnTo>
                <a:lnTo>
                  <a:pt x="1583" y="26"/>
                </a:lnTo>
                <a:lnTo>
                  <a:pt x="1584" y="27"/>
                </a:lnTo>
                <a:lnTo>
                  <a:pt x="1583" y="27"/>
                </a:lnTo>
                <a:lnTo>
                  <a:pt x="1583" y="27"/>
                </a:lnTo>
                <a:lnTo>
                  <a:pt x="1581" y="27"/>
                </a:lnTo>
                <a:lnTo>
                  <a:pt x="1581" y="29"/>
                </a:lnTo>
                <a:lnTo>
                  <a:pt x="1579" y="31"/>
                </a:lnTo>
                <a:lnTo>
                  <a:pt x="1578" y="31"/>
                </a:lnTo>
                <a:lnTo>
                  <a:pt x="1576" y="31"/>
                </a:lnTo>
                <a:lnTo>
                  <a:pt x="1574" y="31"/>
                </a:lnTo>
                <a:lnTo>
                  <a:pt x="1576" y="32"/>
                </a:lnTo>
                <a:lnTo>
                  <a:pt x="1574" y="32"/>
                </a:lnTo>
                <a:lnTo>
                  <a:pt x="1571" y="32"/>
                </a:lnTo>
                <a:lnTo>
                  <a:pt x="1569" y="32"/>
                </a:lnTo>
                <a:lnTo>
                  <a:pt x="1567" y="32"/>
                </a:lnTo>
                <a:lnTo>
                  <a:pt x="1564" y="34"/>
                </a:lnTo>
                <a:lnTo>
                  <a:pt x="1562" y="34"/>
                </a:lnTo>
                <a:lnTo>
                  <a:pt x="1559" y="34"/>
                </a:lnTo>
                <a:lnTo>
                  <a:pt x="1555" y="34"/>
                </a:lnTo>
                <a:lnTo>
                  <a:pt x="1554" y="34"/>
                </a:lnTo>
                <a:lnTo>
                  <a:pt x="1552" y="34"/>
                </a:lnTo>
                <a:lnTo>
                  <a:pt x="1550" y="34"/>
                </a:lnTo>
                <a:lnTo>
                  <a:pt x="1549" y="34"/>
                </a:lnTo>
                <a:lnTo>
                  <a:pt x="1547" y="34"/>
                </a:lnTo>
                <a:lnTo>
                  <a:pt x="1549" y="36"/>
                </a:lnTo>
                <a:lnTo>
                  <a:pt x="1549" y="38"/>
                </a:lnTo>
                <a:lnTo>
                  <a:pt x="1550" y="39"/>
                </a:lnTo>
                <a:lnTo>
                  <a:pt x="1552" y="39"/>
                </a:lnTo>
                <a:lnTo>
                  <a:pt x="1554" y="39"/>
                </a:lnTo>
                <a:lnTo>
                  <a:pt x="1554" y="41"/>
                </a:lnTo>
                <a:lnTo>
                  <a:pt x="1552" y="41"/>
                </a:lnTo>
                <a:lnTo>
                  <a:pt x="1550" y="43"/>
                </a:lnTo>
                <a:lnTo>
                  <a:pt x="1552" y="43"/>
                </a:lnTo>
                <a:lnTo>
                  <a:pt x="1554" y="44"/>
                </a:lnTo>
                <a:lnTo>
                  <a:pt x="1554" y="46"/>
                </a:lnTo>
                <a:lnTo>
                  <a:pt x="1552" y="44"/>
                </a:lnTo>
                <a:lnTo>
                  <a:pt x="1550" y="44"/>
                </a:lnTo>
                <a:lnTo>
                  <a:pt x="1549" y="44"/>
                </a:lnTo>
                <a:lnTo>
                  <a:pt x="1547" y="43"/>
                </a:lnTo>
                <a:lnTo>
                  <a:pt x="1549" y="43"/>
                </a:lnTo>
                <a:lnTo>
                  <a:pt x="1549" y="41"/>
                </a:lnTo>
                <a:lnTo>
                  <a:pt x="1547" y="39"/>
                </a:lnTo>
                <a:lnTo>
                  <a:pt x="1545" y="38"/>
                </a:lnTo>
                <a:lnTo>
                  <a:pt x="1545" y="36"/>
                </a:lnTo>
                <a:lnTo>
                  <a:pt x="1543" y="34"/>
                </a:lnTo>
                <a:lnTo>
                  <a:pt x="1542" y="34"/>
                </a:lnTo>
                <a:lnTo>
                  <a:pt x="1540" y="34"/>
                </a:lnTo>
                <a:lnTo>
                  <a:pt x="1538" y="34"/>
                </a:lnTo>
                <a:lnTo>
                  <a:pt x="1535" y="34"/>
                </a:lnTo>
                <a:lnTo>
                  <a:pt x="1533" y="34"/>
                </a:lnTo>
                <a:lnTo>
                  <a:pt x="1533" y="32"/>
                </a:lnTo>
                <a:lnTo>
                  <a:pt x="1531" y="32"/>
                </a:lnTo>
                <a:lnTo>
                  <a:pt x="1530" y="32"/>
                </a:lnTo>
                <a:lnTo>
                  <a:pt x="1528" y="34"/>
                </a:lnTo>
                <a:lnTo>
                  <a:pt x="1526" y="34"/>
                </a:lnTo>
                <a:lnTo>
                  <a:pt x="1526" y="36"/>
                </a:lnTo>
                <a:lnTo>
                  <a:pt x="1525" y="36"/>
                </a:lnTo>
                <a:lnTo>
                  <a:pt x="1525" y="38"/>
                </a:lnTo>
                <a:lnTo>
                  <a:pt x="1528" y="38"/>
                </a:lnTo>
                <a:lnTo>
                  <a:pt x="1530" y="39"/>
                </a:lnTo>
                <a:lnTo>
                  <a:pt x="1528" y="39"/>
                </a:lnTo>
                <a:lnTo>
                  <a:pt x="1526" y="39"/>
                </a:lnTo>
                <a:lnTo>
                  <a:pt x="1525" y="38"/>
                </a:lnTo>
                <a:lnTo>
                  <a:pt x="1525" y="39"/>
                </a:lnTo>
                <a:lnTo>
                  <a:pt x="1523" y="39"/>
                </a:lnTo>
                <a:lnTo>
                  <a:pt x="1521" y="41"/>
                </a:lnTo>
                <a:lnTo>
                  <a:pt x="1523" y="41"/>
                </a:lnTo>
                <a:lnTo>
                  <a:pt x="1525" y="43"/>
                </a:lnTo>
                <a:lnTo>
                  <a:pt x="1526" y="43"/>
                </a:lnTo>
                <a:lnTo>
                  <a:pt x="1528" y="43"/>
                </a:lnTo>
                <a:lnTo>
                  <a:pt x="1528" y="44"/>
                </a:lnTo>
                <a:lnTo>
                  <a:pt x="1528" y="46"/>
                </a:lnTo>
                <a:lnTo>
                  <a:pt x="1528" y="48"/>
                </a:lnTo>
                <a:lnTo>
                  <a:pt x="1528" y="50"/>
                </a:lnTo>
                <a:lnTo>
                  <a:pt x="1528" y="51"/>
                </a:lnTo>
                <a:lnTo>
                  <a:pt x="1526" y="51"/>
                </a:lnTo>
                <a:lnTo>
                  <a:pt x="1526" y="50"/>
                </a:lnTo>
                <a:lnTo>
                  <a:pt x="1525" y="51"/>
                </a:lnTo>
                <a:lnTo>
                  <a:pt x="1525" y="53"/>
                </a:lnTo>
                <a:lnTo>
                  <a:pt x="1526" y="53"/>
                </a:lnTo>
                <a:lnTo>
                  <a:pt x="1528" y="53"/>
                </a:lnTo>
                <a:lnTo>
                  <a:pt x="1530" y="53"/>
                </a:lnTo>
                <a:lnTo>
                  <a:pt x="1531" y="53"/>
                </a:lnTo>
                <a:lnTo>
                  <a:pt x="1530" y="51"/>
                </a:lnTo>
                <a:lnTo>
                  <a:pt x="1531" y="51"/>
                </a:lnTo>
                <a:lnTo>
                  <a:pt x="1531" y="53"/>
                </a:lnTo>
                <a:lnTo>
                  <a:pt x="1533" y="53"/>
                </a:lnTo>
                <a:lnTo>
                  <a:pt x="1535" y="55"/>
                </a:lnTo>
                <a:lnTo>
                  <a:pt x="1533" y="55"/>
                </a:lnTo>
                <a:lnTo>
                  <a:pt x="1531" y="55"/>
                </a:lnTo>
                <a:lnTo>
                  <a:pt x="1530" y="55"/>
                </a:lnTo>
                <a:lnTo>
                  <a:pt x="1530" y="56"/>
                </a:lnTo>
                <a:lnTo>
                  <a:pt x="1528" y="56"/>
                </a:lnTo>
                <a:lnTo>
                  <a:pt x="1526" y="55"/>
                </a:lnTo>
                <a:lnTo>
                  <a:pt x="1523" y="55"/>
                </a:lnTo>
                <a:lnTo>
                  <a:pt x="1521" y="55"/>
                </a:lnTo>
                <a:lnTo>
                  <a:pt x="1519" y="53"/>
                </a:lnTo>
                <a:lnTo>
                  <a:pt x="1518" y="53"/>
                </a:lnTo>
                <a:lnTo>
                  <a:pt x="1516" y="53"/>
                </a:lnTo>
                <a:lnTo>
                  <a:pt x="1513" y="55"/>
                </a:lnTo>
                <a:lnTo>
                  <a:pt x="1508" y="55"/>
                </a:lnTo>
                <a:lnTo>
                  <a:pt x="1504" y="55"/>
                </a:lnTo>
                <a:lnTo>
                  <a:pt x="1504" y="56"/>
                </a:lnTo>
                <a:lnTo>
                  <a:pt x="1504" y="56"/>
                </a:lnTo>
                <a:lnTo>
                  <a:pt x="1504" y="58"/>
                </a:lnTo>
                <a:lnTo>
                  <a:pt x="1502" y="58"/>
                </a:lnTo>
                <a:lnTo>
                  <a:pt x="1499" y="58"/>
                </a:lnTo>
                <a:lnTo>
                  <a:pt x="1497" y="60"/>
                </a:lnTo>
                <a:lnTo>
                  <a:pt x="1497" y="62"/>
                </a:lnTo>
                <a:lnTo>
                  <a:pt x="1496" y="62"/>
                </a:lnTo>
                <a:lnTo>
                  <a:pt x="1496" y="63"/>
                </a:lnTo>
                <a:lnTo>
                  <a:pt x="1497" y="63"/>
                </a:lnTo>
                <a:lnTo>
                  <a:pt x="1499" y="63"/>
                </a:lnTo>
                <a:lnTo>
                  <a:pt x="1501" y="63"/>
                </a:lnTo>
                <a:lnTo>
                  <a:pt x="1502" y="63"/>
                </a:lnTo>
                <a:lnTo>
                  <a:pt x="1502" y="65"/>
                </a:lnTo>
                <a:lnTo>
                  <a:pt x="1504" y="65"/>
                </a:lnTo>
                <a:lnTo>
                  <a:pt x="1506" y="65"/>
                </a:lnTo>
                <a:lnTo>
                  <a:pt x="1506" y="63"/>
                </a:lnTo>
                <a:lnTo>
                  <a:pt x="1508" y="63"/>
                </a:lnTo>
                <a:lnTo>
                  <a:pt x="1509" y="63"/>
                </a:lnTo>
                <a:lnTo>
                  <a:pt x="1511" y="62"/>
                </a:lnTo>
                <a:lnTo>
                  <a:pt x="1511" y="63"/>
                </a:lnTo>
                <a:lnTo>
                  <a:pt x="1509" y="63"/>
                </a:lnTo>
                <a:lnTo>
                  <a:pt x="1509" y="65"/>
                </a:lnTo>
                <a:lnTo>
                  <a:pt x="1508" y="65"/>
                </a:lnTo>
                <a:lnTo>
                  <a:pt x="1506" y="65"/>
                </a:lnTo>
                <a:lnTo>
                  <a:pt x="1504" y="67"/>
                </a:lnTo>
                <a:lnTo>
                  <a:pt x="1504" y="68"/>
                </a:lnTo>
                <a:lnTo>
                  <a:pt x="1504" y="67"/>
                </a:lnTo>
                <a:lnTo>
                  <a:pt x="1508" y="67"/>
                </a:lnTo>
                <a:lnTo>
                  <a:pt x="1509" y="67"/>
                </a:lnTo>
                <a:lnTo>
                  <a:pt x="1511" y="68"/>
                </a:lnTo>
                <a:lnTo>
                  <a:pt x="1508" y="67"/>
                </a:lnTo>
                <a:lnTo>
                  <a:pt x="1508" y="68"/>
                </a:lnTo>
                <a:lnTo>
                  <a:pt x="1506" y="68"/>
                </a:lnTo>
                <a:lnTo>
                  <a:pt x="1504" y="67"/>
                </a:lnTo>
                <a:lnTo>
                  <a:pt x="1504" y="68"/>
                </a:lnTo>
                <a:lnTo>
                  <a:pt x="1504" y="68"/>
                </a:lnTo>
                <a:lnTo>
                  <a:pt x="1504" y="68"/>
                </a:lnTo>
                <a:lnTo>
                  <a:pt x="1502" y="68"/>
                </a:lnTo>
                <a:lnTo>
                  <a:pt x="1504" y="70"/>
                </a:lnTo>
                <a:lnTo>
                  <a:pt x="1502" y="70"/>
                </a:lnTo>
                <a:lnTo>
                  <a:pt x="1501" y="70"/>
                </a:lnTo>
                <a:lnTo>
                  <a:pt x="1502" y="72"/>
                </a:lnTo>
                <a:lnTo>
                  <a:pt x="1504" y="72"/>
                </a:lnTo>
                <a:lnTo>
                  <a:pt x="1506" y="72"/>
                </a:lnTo>
                <a:lnTo>
                  <a:pt x="1508" y="72"/>
                </a:lnTo>
                <a:lnTo>
                  <a:pt x="1508" y="74"/>
                </a:lnTo>
                <a:lnTo>
                  <a:pt x="1506" y="74"/>
                </a:lnTo>
                <a:lnTo>
                  <a:pt x="1504" y="74"/>
                </a:lnTo>
                <a:lnTo>
                  <a:pt x="1504" y="74"/>
                </a:lnTo>
                <a:lnTo>
                  <a:pt x="1502" y="74"/>
                </a:lnTo>
                <a:lnTo>
                  <a:pt x="1501" y="74"/>
                </a:lnTo>
                <a:lnTo>
                  <a:pt x="1499" y="72"/>
                </a:lnTo>
                <a:lnTo>
                  <a:pt x="1497" y="72"/>
                </a:lnTo>
                <a:lnTo>
                  <a:pt x="1497" y="70"/>
                </a:lnTo>
                <a:lnTo>
                  <a:pt x="1499" y="70"/>
                </a:lnTo>
                <a:lnTo>
                  <a:pt x="1499" y="68"/>
                </a:lnTo>
                <a:lnTo>
                  <a:pt x="1499" y="68"/>
                </a:lnTo>
                <a:lnTo>
                  <a:pt x="1497" y="68"/>
                </a:lnTo>
                <a:lnTo>
                  <a:pt x="1496" y="67"/>
                </a:lnTo>
                <a:lnTo>
                  <a:pt x="1494" y="67"/>
                </a:lnTo>
                <a:lnTo>
                  <a:pt x="1490" y="67"/>
                </a:lnTo>
                <a:lnTo>
                  <a:pt x="1487" y="67"/>
                </a:lnTo>
                <a:lnTo>
                  <a:pt x="1485" y="67"/>
                </a:lnTo>
                <a:lnTo>
                  <a:pt x="1485" y="68"/>
                </a:lnTo>
                <a:lnTo>
                  <a:pt x="1484" y="68"/>
                </a:lnTo>
                <a:lnTo>
                  <a:pt x="1484" y="68"/>
                </a:lnTo>
                <a:lnTo>
                  <a:pt x="1485" y="68"/>
                </a:lnTo>
                <a:lnTo>
                  <a:pt x="1485" y="70"/>
                </a:lnTo>
                <a:lnTo>
                  <a:pt x="1484" y="70"/>
                </a:lnTo>
                <a:lnTo>
                  <a:pt x="1484" y="72"/>
                </a:lnTo>
                <a:lnTo>
                  <a:pt x="1485" y="72"/>
                </a:lnTo>
                <a:lnTo>
                  <a:pt x="1487" y="72"/>
                </a:lnTo>
                <a:lnTo>
                  <a:pt x="1485" y="74"/>
                </a:lnTo>
                <a:lnTo>
                  <a:pt x="1484" y="74"/>
                </a:lnTo>
                <a:lnTo>
                  <a:pt x="1484" y="75"/>
                </a:lnTo>
                <a:lnTo>
                  <a:pt x="1482" y="75"/>
                </a:lnTo>
                <a:lnTo>
                  <a:pt x="1480" y="75"/>
                </a:lnTo>
                <a:lnTo>
                  <a:pt x="1478" y="75"/>
                </a:lnTo>
                <a:lnTo>
                  <a:pt x="1477" y="75"/>
                </a:lnTo>
                <a:lnTo>
                  <a:pt x="1475" y="75"/>
                </a:lnTo>
                <a:lnTo>
                  <a:pt x="1473" y="75"/>
                </a:lnTo>
                <a:lnTo>
                  <a:pt x="1472" y="77"/>
                </a:lnTo>
                <a:lnTo>
                  <a:pt x="1470" y="77"/>
                </a:lnTo>
                <a:lnTo>
                  <a:pt x="1468" y="77"/>
                </a:lnTo>
                <a:lnTo>
                  <a:pt x="1465" y="79"/>
                </a:lnTo>
                <a:lnTo>
                  <a:pt x="1463" y="79"/>
                </a:lnTo>
                <a:lnTo>
                  <a:pt x="1463" y="80"/>
                </a:lnTo>
                <a:lnTo>
                  <a:pt x="1463" y="80"/>
                </a:lnTo>
                <a:lnTo>
                  <a:pt x="1463" y="82"/>
                </a:lnTo>
                <a:lnTo>
                  <a:pt x="1461" y="84"/>
                </a:lnTo>
                <a:moveTo>
                  <a:pt x="1572" y="56"/>
                </a:moveTo>
                <a:lnTo>
                  <a:pt x="1574" y="56"/>
                </a:lnTo>
                <a:lnTo>
                  <a:pt x="1572" y="58"/>
                </a:lnTo>
                <a:lnTo>
                  <a:pt x="1572" y="56"/>
                </a:lnTo>
                <a:moveTo>
                  <a:pt x="1661" y="7"/>
                </a:moveTo>
                <a:lnTo>
                  <a:pt x="1663" y="7"/>
                </a:lnTo>
                <a:lnTo>
                  <a:pt x="1665" y="7"/>
                </a:lnTo>
                <a:lnTo>
                  <a:pt x="1666" y="7"/>
                </a:lnTo>
                <a:lnTo>
                  <a:pt x="1668" y="7"/>
                </a:lnTo>
                <a:lnTo>
                  <a:pt x="1668" y="7"/>
                </a:lnTo>
                <a:lnTo>
                  <a:pt x="1668" y="9"/>
                </a:lnTo>
                <a:lnTo>
                  <a:pt x="1666" y="9"/>
                </a:lnTo>
                <a:lnTo>
                  <a:pt x="1665" y="9"/>
                </a:lnTo>
                <a:lnTo>
                  <a:pt x="1661" y="9"/>
                </a:lnTo>
                <a:lnTo>
                  <a:pt x="1661" y="7"/>
                </a:lnTo>
                <a:moveTo>
                  <a:pt x="1649" y="26"/>
                </a:moveTo>
                <a:lnTo>
                  <a:pt x="1651" y="26"/>
                </a:lnTo>
                <a:lnTo>
                  <a:pt x="1655" y="26"/>
                </a:lnTo>
                <a:lnTo>
                  <a:pt x="1653" y="27"/>
                </a:lnTo>
                <a:lnTo>
                  <a:pt x="1651" y="27"/>
                </a:lnTo>
                <a:lnTo>
                  <a:pt x="1649" y="27"/>
                </a:lnTo>
                <a:lnTo>
                  <a:pt x="1648" y="27"/>
                </a:lnTo>
                <a:lnTo>
                  <a:pt x="1649" y="26"/>
                </a:lnTo>
                <a:moveTo>
                  <a:pt x="1636" y="27"/>
                </a:moveTo>
                <a:lnTo>
                  <a:pt x="1637" y="27"/>
                </a:lnTo>
                <a:lnTo>
                  <a:pt x="1639" y="27"/>
                </a:lnTo>
                <a:lnTo>
                  <a:pt x="1639" y="27"/>
                </a:lnTo>
                <a:lnTo>
                  <a:pt x="1636" y="27"/>
                </a:lnTo>
                <a:lnTo>
                  <a:pt x="1636" y="27"/>
                </a:lnTo>
                <a:moveTo>
                  <a:pt x="1613" y="39"/>
                </a:moveTo>
                <a:lnTo>
                  <a:pt x="1615" y="39"/>
                </a:lnTo>
                <a:lnTo>
                  <a:pt x="1615" y="41"/>
                </a:lnTo>
                <a:lnTo>
                  <a:pt x="1613" y="41"/>
                </a:lnTo>
                <a:lnTo>
                  <a:pt x="1612" y="39"/>
                </a:lnTo>
                <a:lnTo>
                  <a:pt x="1613" y="39"/>
                </a:lnTo>
                <a:moveTo>
                  <a:pt x="1596" y="22"/>
                </a:moveTo>
                <a:lnTo>
                  <a:pt x="1598" y="22"/>
                </a:lnTo>
                <a:lnTo>
                  <a:pt x="1598" y="24"/>
                </a:lnTo>
                <a:lnTo>
                  <a:pt x="1596" y="24"/>
                </a:lnTo>
                <a:lnTo>
                  <a:pt x="1595" y="24"/>
                </a:lnTo>
                <a:lnTo>
                  <a:pt x="1593" y="24"/>
                </a:lnTo>
                <a:lnTo>
                  <a:pt x="1596" y="22"/>
                </a:lnTo>
                <a:moveTo>
                  <a:pt x="1531" y="19"/>
                </a:moveTo>
                <a:lnTo>
                  <a:pt x="1530" y="19"/>
                </a:lnTo>
                <a:lnTo>
                  <a:pt x="1528" y="19"/>
                </a:lnTo>
                <a:lnTo>
                  <a:pt x="1526" y="19"/>
                </a:lnTo>
                <a:lnTo>
                  <a:pt x="1528" y="17"/>
                </a:lnTo>
                <a:lnTo>
                  <a:pt x="1526" y="17"/>
                </a:lnTo>
                <a:lnTo>
                  <a:pt x="1525" y="17"/>
                </a:lnTo>
                <a:lnTo>
                  <a:pt x="1521" y="17"/>
                </a:lnTo>
                <a:lnTo>
                  <a:pt x="1519" y="17"/>
                </a:lnTo>
                <a:lnTo>
                  <a:pt x="1519" y="15"/>
                </a:lnTo>
                <a:lnTo>
                  <a:pt x="1521" y="15"/>
                </a:lnTo>
                <a:lnTo>
                  <a:pt x="1523" y="15"/>
                </a:lnTo>
                <a:lnTo>
                  <a:pt x="1525" y="15"/>
                </a:lnTo>
                <a:lnTo>
                  <a:pt x="1526" y="15"/>
                </a:lnTo>
                <a:lnTo>
                  <a:pt x="1528" y="15"/>
                </a:lnTo>
                <a:lnTo>
                  <a:pt x="1528" y="17"/>
                </a:lnTo>
                <a:lnTo>
                  <a:pt x="1531" y="17"/>
                </a:lnTo>
                <a:lnTo>
                  <a:pt x="1533" y="17"/>
                </a:lnTo>
                <a:lnTo>
                  <a:pt x="1531" y="19"/>
                </a:lnTo>
                <a:moveTo>
                  <a:pt x="1538" y="19"/>
                </a:moveTo>
                <a:lnTo>
                  <a:pt x="1537" y="19"/>
                </a:lnTo>
                <a:lnTo>
                  <a:pt x="1537" y="17"/>
                </a:lnTo>
                <a:lnTo>
                  <a:pt x="1538" y="17"/>
                </a:lnTo>
                <a:lnTo>
                  <a:pt x="1540" y="19"/>
                </a:lnTo>
                <a:lnTo>
                  <a:pt x="1538" y="19"/>
                </a:lnTo>
                <a:moveTo>
                  <a:pt x="1561" y="29"/>
                </a:moveTo>
                <a:lnTo>
                  <a:pt x="1559" y="29"/>
                </a:lnTo>
                <a:lnTo>
                  <a:pt x="1561" y="27"/>
                </a:lnTo>
                <a:lnTo>
                  <a:pt x="1562" y="27"/>
                </a:lnTo>
                <a:lnTo>
                  <a:pt x="1561" y="29"/>
                </a:lnTo>
                <a:moveTo>
                  <a:pt x="1562" y="26"/>
                </a:moveTo>
                <a:lnTo>
                  <a:pt x="1561" y="26"/>
                </a:lnTo>
                <a:lnTo>
                  <a:pt x="1559" y="26"/>
                </a:lnTo>
                <a:lnTo>
                  <a:pt x="1555" y="26"/>
                </a:lnTo>
                <a:lnTo>
                  <a:pt x="1557" y="24"/>
                </a:lnTo>
                <a:lnTo>
                  <a:pt x="1561" y="24"/>
                </a:lnTo>
                <a:lnTo>
                  <a:pt x="1564" y="24"/>
                </a:lnTo>
                <a:lnTo>
                  <a:pt x="1562" y="26"/>
                </a:lnTo>
                <a:moveTo>
                  <a:pt x="1578" y="14"/>
                </a:moveTo>
                <a:lnTo>
                  <a:pt x="1578" y="12"/>
                </a:lnTo>
                <a:lnTo>
                  <a:pt x="1579" y="12"/>
                </a:lnTo>
                <a:lnTo>
                  <a:pt x="1578" y="14"/>
                </a:lnTo>
                <a:moveTo>
                  <a:pt x="1588" y="15"/>
                </a:moveTo>
                <a:lnTo>
                  <a:pt x="1588" y="14"/>
                </a:lnTo>
                <a:lnTo>
                  <a:pt x="1590" y="14"/>
                </a:lnTo>
                <a:lnTo>
                  <a:pt x="1590" y="15"/>
                </a:lnTo>
                <a:lnTo>
                  <a:pt x="1588" y="15"/>
                </a:lnTo>
                <a:lnTo>
                  <a:pt x="1590" y="17"/>
                </a:lnTo>
                <a:lnTo>
                  <a:pt x="1588" y="17"/>
                </a:lnTo>
                <a:lnTo>
                  <a:pt x="1588" y="15"/>
                </a:lnTo>
                <a:moveTo>
                  <a:pt x="1586" y="26"/>
                </a:moveTo>
                <a:lnTo>
                  <a:pt x="1586" y="26"/>
                </a:lnTo>
                <a:lnTo>
                  <a:pt x="1590" y="24"/>
                </a:lnTo>
                <a:lnTo>
                  <a:pt x="1591" y="24"/>
                </a:lnTo>
                <a:lnTo>
                  <a:pt x="1590" y="26"/>
                </a:lnTo>
                <a:lnTo>
                  <a:pt x="1588" y="26"/>
                </a:lnTo>
                <a:lnTo>
                  <a:pt x="1586" y="26"/>
                </a:lnTo>
                <a:lnTo>
                  <a:pt x="1586" y="27"/>
                </a:lnTo>
                <a:lnTo>
                  <a:pt x="1586" y="27"/>
                </a:lnTo>
                <a:lnTo>
                  <a:pt x="1586" y="26"/>
                </a:lnTo>
                <a:moveTo>
                  <a:pt x="1586" y="27"/>
                </a:moveTo>
                <a:lnTo>
                  <a:pt x="1586" y="27"/>
                </a:lnTo>
                <a:lnTo>
                  <a:pt x="1588" y="27"/>
                </a:lnTo>
                <a:lnTo>
                  <a:pt x="1590" y="27"/>
                </a:lnTo>
                <a:lnTo>
                  <a:pt x="1591" y="29"/>
                </a:lnTo>
                <a:lnTo>
                  <a:pt x="1590" y="29"/>
                </a:lnTo>
                <a:lnTo>
                  <a:pt x="1588" y="29"/>
                </a:lnTo>
                <a:lnTo>
                  <a:pt x="1586" y="29"/>
                </a:lnTo>
                <a:lnTo>
                  <a:pt x="1584" y="29"/>
                </a:lnTo>
                <a:lnTo>
                  <a:pt x="1586" y="27"/>
                </a:lnTo>
                <a:moveTo>
                  <a:pt x="1561" y="56"/>
                </a:moveTo>
                <a:lnTo>
                  <a:pt x="1564" y="55"/>
                </a:lnTo>
                <a:lnTo>
                  <a:pt x="1562" y="56"/>
                </a:lnTo>
                <a:lnTo>
                  <a:pt x="1561" y="56"/>
                </a:lnTo>
                <a:lnTo>
                  <a:pt x="1561" y="58"/>
                </a:lnTo>
                <a:lnTo>
                  <a:pt x="1559" y="58"/>
                </a:lnTo>
                <a:lnTo>
                  <a:pt x="1561" y="56"/>
                </a:lnTo>
                <a:moveTo>
                  <a:pt x="1538" y="53"/>
                </a:moveTo>
                <a:lnTo>
                  <a:pt x="1540" y="53"/>
                </a:lnTo>
                <a:lnTo>
                  <a:pt x="1542" y="53"/>
                </a:lnTo>
                <a:lnTo>
                  <a:pt x="1542" y="55"/>
                </a:lnTo>
                <a:lnTo>
                  <a:pt x="1540" y="55"/>
                </a:lnTo>
                <a:lnTo>
                  <a:pt x="1538" y="55"/>
                </a:lnTo>
                <a:lnTo>
                  <a:pt x="1538" y="53"/>
                </a:lnTo>
                <a:moveTo>
                  <a:pt x="1531" y="58"/>
                </a:moveTo>
                <a:lnTo>
                  <a:pt x="1533" y="58"/>
                </a:lnTo>
                <a:lnTo>
                  <a:pt x="1531" y="60"/>
                </a:lnTo>
                <a:lnTo>
                  <a:pt x="1531" y="58"/>
                </a:lnTo>
                <a:moveTo>
                  <a:pt x="1504" y="63"/>
                </a:moveTo>
                <a:lnTo>
                  <a:pt x="1504" y="63"/>
                </a:lnTo>
                <a:lnTo>
                  <a:pt x="1504" y="62"/>
                </a:lnTo>
                <a:lnTo>
                  <a:pt x="1504" y="62"/>
                </a:lnTo>
                <a:lnTo>
                  <a:pt x="1504" y="63"/>
                </a:lnTo>
                <a:moveTo>
                  <a:pt x="1506" y="70"/>
                </a:moveTo>
                <a:lnTo>
                  <a:pt x="1504" y="70"/>
                </a:lnTo>
                <a:lnTo>
                  <a:pt x="1506" y="68"/>
                </a:lnTo>
                <a:lnTo>
                  <a:pt x="1506" y="70"/>
                </a:lnTo>
                <a:moveTo>
                  <a:pt x="1525" y="72"/>
                </a:moveTo>
                <a:lnTo>
                  <a:pt x="1525" y="74"/>
                </a:lnTo>
                <a:lnTo>
                  <a:pt x="1526" y="74"/>
                </a:lnTo>
                <a:lnTo>
                  <a:pt x="1526" y="75"/>
                </a:lnTo>
                <a:lnTo>
                  <a:pt x="1528" y="75"/>
                </a:lnTo>
                <a:lnTo>
                  <a:pt x="1530" y="75"/>
                </a:lnTo>
                <a:lnTo>
                  <a:pt x="1530" y="77"/>
                </a:lnTo>
                <a:lnTo>
                  <a:pt x="1528" y="79"/>
                </a:lnTo>
                <a:lnTo>
                  <a:pt x="1526" y="79"/>
                </a:lnTo>
                <a:lnTo>
                  <a:pt x="1530" y="77"/>
                </a:lnTo>
                <a:lnTo>
                  <a:pt x="1528" y="77"/>
                </a:lnTo>
                <a:lnTo>
                  <a:pt x="1526" y="77"/>
                </a:lnTo>
                <a:lnTo>
                  <a:pt x="1525" y="75"/>
                </a:lnTo>
                <a:lnTo>
                  <a:pt x="1521" y="77"/>
                </a:lnTo>
                <a:lnTo>
                  <a:pt x="1519" y="77"/>
                </a:lnTo>
                <a:lnTo>
                  <a:pt x="1518" y="77"/>
                </a:lnTo>
                <a:lnTo>
                  <a:pt x="1518" y="75"/>
                </a:lnTo>
                <a:lnTo>
                  <a:pt x="1519" y="75"/>
                </a:lnTo>
                <a:lnTo>
                  <a:pt x="1521" y="75"/>
                </a:lnTo>
                <a:lnTo>
                  <a:pt x="1523" y="75"/>
                </a:lnTo>
                <a:lnTo>
                  <a:pt x="1523" y="74"/>
                </a:lnTo>
                <a:lnTo>
                  <a:pt x="1523" y="72"/>
                </a:lnTo>
                <a:lnTo>
                  <a:pt x="1523" y="70"/>
                </a:lnTo>
                <a:lnTo>
                  <a:pt x="1525" y="72"/>
                </a:lnTo>
                <a:moveTo>
                  <a:pt x="1514" y="58"/>
                </a:moveTo>
                <a:lnTo>
                  <a:pt x="1516" y="58"/>
                </a:lnTo>
                <a:lnTo>
                  <a:pt x="1516" y="60"/>
                </a:lnTo>
                <a:lnTo>
                  <a:pt x="1514" y="60"/>
                </a:lnTo>
                <a:lnTo>
                  <a:pt x="1514" y="58"/>
                </a:lnTo>
                <a:moveTo>
                  <a:pt x="1513" y="70"/>
                </a:moveTo>
                <a:lnTo>
                  <a:pt x="1514" y="70"/>
                </a:lnTo>
                <a:lnTo>
                  <a:pt x="1516" y="68"/>
                </a:lnTo>
                <a:lnTo>
                  <a:pt x="1518" y="68"/>
                </a:lnTo>
                <a:lnTo>
                  <a:pt x="1518" y="68"/>
                </a:lnTo>
                <a:lnTo>
                  <a:pt x="1519" y="68"/>
                </a:lnTo>
                <a:lnTo>
                  <a:pt x="1521" y="68"/>
                </a:lnTo>
                <a:lnTo>
                  <a:pt x="1521" y="67"/>
                </a:lnTo>
                <a:lnTo>
                  <a:pt x="1523" y="67"/>
                </a:lnTo>
                <a:lnTo>
                  <a:pt x="1523" y="68"/>
                </a:lnTo>
                <a:lnTo>
                  <a:pt x="1521" y="68"/>
                </a:lnTo>
                <a:lnTo>
                  <a:pt x="1521" y="68"/>
                </a:lnTo>
                <a:lnTo>
                  <a:pt x="1519" y="68"/>
                </a:lnTo>
                <a:lnTo>
                  <a:pt x="1518" y="68"/>
                </a:lnTo>
                <a:lnTo>
                  <a:pt x="1516" y="70"/>
                </a:lnTo>
                <a:lnTo>
                  <a:pt x="1513" y="72"/>
                </a:lnTo>
                <a:lnTo>
                  <a:pt x="1511" y="72"/>
                </a:lnTo>
                <a:lnTo>
                  <a:pt x="1509" y="72"/>
                </a:lnTo>
                <a:lnTo>
                  <a:pt x="1513" y="70"/>
                </a:lnTo>
                <a:moveTo>
                  <a:pt x="1340" y="50"/>
                </a:moveTo>
                <a:lnTo>
                  <a:pt x="1340" y="50"/>
                </a:lnTo>
                <a:lnTo>
                  <a:pt x="1340" y="48"/>
                </a:lnTo>
                <a:lnTo>
                  <a:pt x="1340" y="48"/>
                </a:lnTo>
                <a:lnTo>
                  <a:pt x="1342" y="48"/>
                </a:lnTo>
                <a:lnTo>
                  <a:pt x="1342" y="50"/>
                </a:lnTo>
                <a:lnTo>
                  <a:pt x="1340" y="50"/>
                </a:lnTo>
                <a:moveTo>
                  <a:pt x="1345" y="48"/>
                </a:moveTo>
                <a:lnTo>
                  <a:pt x="1342" y="48"/>
                </a:lnTo>
                <a:lnTo>
                  <a:pt x="1345" y="46"/>
                </a:lnTo>
                <a:lnTo>
                  <a:pt x="1347" y="46"/>
                </a:lnTo>
                <a:lnTo>
                  <a:pt x="1349" y="46"/>
                </a:lnTo>
                <a:lnTo>
                  <a:pt x="1350" y="46"/>
                </a:lnTo>
                <a:lnTo>
                  <a:pt x="1352" y="46"/>
                </a:lnTo>
                <a:lnTo>
                  <a:pt x="1355" y="46"/>
                </a:lnTo>
                <a:lnTo>
                  <a:pt x="1355" y="44"/>
                </a:lnTo>
                <a:lnTo>
                  <a:pt x="1357" y="44"/>
                </a:lnTo>
                <a:lnTo>
                  <a:pt x="1359" y="44"/>
                </a:lnTo>
                <a:lnTo>
                  <a:pt x="1361" y="44"/>
                </a:lnTo>
                <a:lnTo>
                  <a:pt x="1362" y="44"/>
                </a:lnTo>
                <a:lnTo>
                  <a:pt x="1364" y="44"/>
                </a:lnTo>
                <a:lnTo>
                  <a:pt x="1366" y="44"/>
                </a:lnTo>
                <a:lnTo>
                  <a:pt x="1366" y="46"/>
                </a:lnTo>
                <a:lnTo>
                  <a:pt x="1367" y="46"/>
                </a:lnTo>
                <a:lnTo>
                  <a:pt x="1367" y="48"/>
                </a:lnTo>
                <a:lnTo>
                  <a:pt x="1366" y="48"/>
                </a:lnTo>
                <a:lnTo>
                  <a:pt x="1366" y="50"/>
                </a:lnTo>
                <a:lnTo>
                  <a:pt x="1364" y="50"/>
                </a:lnTo>
                <a:lnTo>
                  <a:pt x="1362" y="50"/>
                </a:lnTo>
                <a:lnTo>
                  <a:pt x="1361" y="51"/>
                </a:lnTo>
                <a:lnTo>
                  <a:pt x="1361" y="50"/>
                </a:lnTo>
                <a:lnTo>
                  <a:pt x="1359" y="50"/>
                </a:lnTo>
                <a:lnTo>
                  <a:pt x="1357" y="50"/>
                </a:lnTo>
                <a:lnTo>
                  <a:pt x="1355" y="50"/>
                </a:lnTo>
                <a:lnTo>
                  <a:pt x="1354" y="50"/>
                </a:lnTo>
                <a:lnTo>
                  <a:pt x="1354" y="48"/>
                </a:lnTo>
                <a:lnTo>
                  <a:pt x="1352" y="48"/>
                </a:lnTo>
                <a:lnTo>
                  <a:pt x="1352" y="50"/>
                </a:lnTo>
                <a:lnTo>
                  <a:pt x="1350" y="50"/>
                </a:lnTo>
                <a:lnTo>
                  <a:pt x="1349" y="50"/>
                </a:lnTo>
                <a:lnTo>
                  <a:pt x="1347" y="48"/>
                </a:lnTo>
                <a:lnTo>
                  <a:pt x="1345" y="48"/>
                </a:lnTo>
                <a:moveTo>
                  <a:pt x="2384" y="46"/>
                </a:moveTo>
                <a:lnTo>
                  <a:pt x="2384" y="48"/>
                </a:lnTo>
                <a:lnTo>
                  <a:pt x="2386" y="48"/>
                </a:lnTo>
                <a:lnTo>
                  <a:pt x="2388" y="48"/>
                </a:lnTo>
                <a:lnTo>
                  <a:pt x="2388" y="50"/>
                </a:lnTo>
                <a:lnTo>
                  <a:pt x="2384" y="50"/>
                </a:lnTo>
                <a:lnTo>
                  <a:pt x="2383" y="50"/>
                </a:lnTo>
                <a:lnTo>
                  <a:pt x="2379" y="48"/>
                </a:lnTo>
                <a:lnTo>
                  <a:pt x="2383" y="48"/>
                </a:lnTo>
                <a:lnTo>
                  <a:pt x="2384" y="46"/>
                </a:lnTo>
                <a:moveTo>
                  <a:pt x="2630" y="31"/>
                </a:moveTo>
                <a:lnTo>
                  <a:pt x="2627" y="32"/>
                </a:lnTo>
                <a:lnTo>
                  <a:pt x="2627" y="31"/>
                </a:lnTo>
                <a:lnTo>
                  <a:pt x="2629" y="31"/>
                </a:lnTo>
                <a:lnTo>
                  <a:pt x="2630" y="31"/>
                </a:lnTo>
                <a:moveTo>
                  <a:pt x="2649" y="41"/>
                </a:moveTo>
                <a:lnTo>
                  <a:pt x="2651" y="41"/>
                </a:lnTo>
                <a:lnTo>
                  <a:pt x="2651" y="43"/>
                </a:lnTo>
                <a:lnTo>
                  <a:pt x="2649" y="43"/>
                </a:lnTo>
                <a:lnTo>
                  <a:pt x="2649" y="41"/>
                </a:lnTo>
                <a:moveTo>
                  <a:pt x="2632" y="31"/>
                </a:moveTo>
                <a:lnTo>
                  <a:pt x="2630" y="31"/>
                </a:lnTo>
                <a:lnTo>
                  <a:pt x="2629" y="29"/>
                </a:lnTo>
                <a:lnTo>
                  <a:pt x="2632" y="29"/>
                </a:lnTo>
                <a:lnTo>
                  <a:pt x="2632" y="27"/>
                </a:lnTo>
                <a:lnTo>
                  <a:pt x="2630" y="27"/>
                </a:lnTo>
                <a:lnTo>
                  <a:pt x="2630" y="27"/>
                </a:lnTo>
                <a:lnTo>
                  <a:pt x="2630" y="26"/>
                </a:lnTo>
                <a:lnTo>
                  <a:pt x="2629" y="27"/>
                </a:lnTo>
                <a:lnTo>
                  <a:pt x="2627" y="27"/>
                </a:lnTo>
                <a:lnTo>
                  <a:pt x="2627" y="26"/>
                </a:lnTo>
                <a:lnTo>
                  <a:pt x="2627" y="24"/>
                </a:lnTo>
                <a:lnTo>
                  <a:pt x="2629" y="22"/>
                </a:lnTo>
                <a:lnTo>
                  <a:pt x="2632" y="22"/>
                </a:lnTo>
                <a:lnTo>
                  <a:pt x="2632" y="21"/>
                </a:lnTo>
                <a:lnTo>
                  <a:pt x="2634" y="22"/>
                </a:lnTo>
                <a:lnTo>
                  <a:pt x="2636" y="21"/>
                </a:lnTo>
                <a:lnTo>
                  <a:pt x="2637" y="19"/>
                </a:lnTo>
                <a:lnTo>
                  <a:pt x="2639" y="19"/>
                </a:lnTo>
                <a:lnTo>
                  <a:pt x="2641" y="19"/>
                </a:lnTo>
                <a:lnTo>
                  <a:pt x="2642" y="19"/>
                </a:lnTo>
                <a:lnTo>
                  <a:pt x="2642" y="21"/>
                </a:lnTo>
                <a:lnTo>
                  <a:pt x="2644" y="21"/>
                </a:lnTo>
                <a:lnTo>
                  <a:pt x="2646" y="21"/>
                </a:lnTo>
                <a:lnTo>
                  <a:pt x="2646" y="22"/>
                </a:lnTo>
                <a:lnTo>
                  <a:pt x="2648" y="22"/>
                </a:lnTo>
                <a:lnTo>
                  <a:pt x="2649" y="22"/>
                </a:lnTo>
                <a:lnTo>
                  <a:pt x="2651" y="22"/>
                </a:lnTo>
                <a:lnTo>
                  <a:pt x="2651" y="24"/>
                </a:lnTo>
                <a:lnTo>
                  <a:pt x="2654" y="24"/>
                </a:lnTo>
                <a:lnTo>
                  <a:pt x="2654" y="24"/>
                </a:lnTo>
                <a:lnTo>
                  <a:pt x="2656" y="24"/>
                </a:lnTo>
                <a:lnTo>
                  <a:pt x="2658" y="24"/>
                </a:lnTo>
                <a:lnTo>
                  <a:pt x="2658" y="26"/>
                </a:lnTo>
                <a:lnTo>
                  <a:pt x="2656" y="26"/>
                </a:lnTo>
                <a:lnTo>
                  <a:pt x="2654" y="26"/>
                </a:lnTo>
                <a:lnTo>
                  <a:pt x="2654" y="27"/>
                </a:lnTo>
                <a:lnTo>
                  <a:pt x="2656" y="27"/>
                </a:lnTo>
                <a:lnTo>
                  <a:pt x="2656" y="27"/>
                </a:lnTo>
                <a:lnTo>
                  <a:pt x="2658" y="27"/>
                </a:lnTo>
                <a:lnTo>
                  <a:pt x="2659" y="27"/>
                </a:lnTo>
                <a:lnTo>
                  <a:pt x="2659" y="29"/>
                </a:lnTo>
                <a:lnTo>
                  <a:pt x="2661" y="29"/>
                </a:lnTo>
                <a:lnTo>
                  <a:pt x="2661" y="31"/>
                </a:lnTo>
                <a:lnTo>
                  <a:pt x="2659" y="31"/>
                </a:lnTo>
                <a:lnTo>
                  <a:pt x="2656" y="31"/>
                </a:lnTo>
                <a:lnTo>
                  <a:pt x="2654" y="32"/>
                </a:lnTo>
                <a:lnTo>
                  <a:pt x="2656" y="32"/>
                </a:lnTo>
                <a:lnTo>
                  <a:pt x="2658" y="32"/>
                </a:lnTo>
                <a:lnTo>
                  <a:pt x="2659" y="32"/>
                </a:lnTo>
                <a:lnTo>
                  <a:pt x="2661" y="32"/>
                </a:lnTo>
                <a:lnTo>
                  <a:pt x="2663" y="31"/>
                </a:lnTo>
                <a:lnTo>
                  <a:pt x="2665" y="31"/>
                </a:lnTo>
                <a:lnTo>
                  <a:pt x="2666" y="31"/>
                </a:lnTo>
                <a:lnTo>
                  <a:pt x="2668" y="32"/>
                </a:lnTo>
                <a:lnTo>
                  <a:pt x="2670" y="32"/>
                </a:lnTo>
                <a:lnTo>
                  <a:pt x="2670" y="34"/>
                </a:lnTo>
                <a:lnTo>
                  <a:pt x="2670" y="36"/>
                </a:lnTo>
                <a:lnTo>
                  <a:pt x="2670" y="38"/>
                </a:lnTo>
                <a:lnTo>
                  <a:pt x="2671" y="36"/>
                </a:lnTo>
                <a:lnTo>
                  <a:pt x="2671" y="34"/>
                </a:lnTo>
                <a:lnTo>
                  <a:pt x="2673" y="34"/>
                </a:lnTo>
                <a:lnTo>
                  <a:pt x="2673" y="32"/>
                </a:lnTo>
                <a:lnTo>
                  <a:pt x="2677" y="32"/>
                </a:lnTo>
                <a:lnTo>
                  <a:pt x="2678" y="32"/>
                </a:lnTo>
                <a:lnTo>
                  <a:pt x="2680" y="32"/>
                </a:lnTo>
                <a:lnTo>
                  <a:pt x="2680" y="34"/>
                </a:lnTo>
                <a:lnTo>
                  <a:pt x="2682" y="34"/>
                </a:lnTo>
                <a:lnTo>
                  <a:pt x="2683" y="34"/>
                </a:lnTo>
                <a:lnTo>
                  <a:pt x="2685" y="34"/>
                </a:lnTo>
                <a:lnTo>
                  <a:pt x="2685" y="36"/>
                </a:lnTo>
                <a:lnTo>
                  <a:pt x="2687" y="36"/>
                </a:lnTo>
                <a:lnTo>
                  <a:pt x="2689" y="36"/>
                </a:lnTo>
                <a:lnTo>
                  <a:pt x="2689" y="38"/>
                </a:lnTo>
                <a:lnTo>
                  <a:pt x="2687" y="38"/>
                </a:lnTo>
                <a:lnTo>
                  <a:pt x="2687" y="39"/>
                </a:lnTo>
                <a:lnTo>
                  <a:pt x="2689" y="39"/>
                </a:lnTo>
                <a:lnTo>
                  <a:pt x="2689" y="41"/>
                </a:lnTo>
                <a:lnTo>
                  <a:pt x="2690" y="41"/>
                </a:lnTo>
                <a:lnTo>
                  <a:pt x="2690" y="43"/>
                </a:lnTo>
                <a:lnTo>
                  <a:pt x="2692" y="44"/>
                </a:lnTo>
                <a:lnTo>
                  <a:pt x="2695" y="44"/>
                </a:lnTo>
                <a:lnTo>
                  <a:pt x="2695" y="46"/>
                </a:lnTo>
                <a:lnTo>
                  <a:pt x="2695" y="46"/>
                </a:lnTo>
                <a:lnTo>
                  <a:pt x="2695" y="48"/>
                </a:lnTo>
                <a:lnTo>
                  <a:pt x="2695" y="48"/>
                </a:lnTo>
                <a:lnTo>
                  <a:pt x="2694" y="50"/>
                </a:lnTo>
                <a:lnTo>
                  <a:pt x="2692" y="50"/>
                </a:lnTo>
                <a:lnTo>
                  <a:pt x="2690" y="50"/>
                </a:lnTo>
                <a:lnTo>
                  <a:pt x="2689" y="50"/>
                </a:lnTo>
                <a:lnTo>
                  <a:pt x="2687" y="50"/>
                </a:lnTo>
                <a:lnTo>
                  <a:pt x="2685" y="50"/>
                </a:lnTo>
                <a:lnTo>
                  <a:pt x="2682" y="50"/>
                </a:lnTo>
                <a:lnTo>
                  <a:pt x="2682" y="48"/>
                </a:lnTo>
                <a:lnTo>
                  <a:pt x="2678" y="48"/>
                </a:lnTo>
                <a:lnTo>
                  <a:pt x="2677" y="48"/>
                </a:lnTo>
                <a:lnTo>
                  <a:pt x="2675" y="48"/>
                </a:lnTo>
                <a:lnTo>
                  <a:pt x="2671" y="48"/>
                </a:lnTo>
                <a:lnTo>
                  <a:pt x="2670" y="48"/>
                </a:lnTo>
                <a:lnTo>
                  <a:pt x="2670" y="46"/>
                </a:lnTo>
                <a:lnTo>
                  <a:pt x="2668" y="46"/>
                </a:lnTo>
                <a:lnTo>
                  <a:pt x="2666" y="46"/>
                </a:lnTo>
                <a:lnTo>
                  <a:pt x="2666" y="48"/>
                </a:lnTo>
                <a:lnTo>
                  <a:pt x="2665" y="48"/>
                </a:lnTo>
                <a:lnTo>
                  <a:pt x="2661" y="46"/>
                </a:lnTo>
                <a:lnTo>
                  <a:pt x="2659" y="44"/>
                </a:lnTo>
                <a:lnTo>
                  <a:pt x="2658" y="44"/>
                </a:lnTo>
                <a:lnTo>
                  <a:pt x="2656" y="43"/>
                </a:lnTo>
                <a:lnTo>
                  <a:pt x="2654" y="41"/>
                </a:lnTo>
                <a:lnTo>
                  <a:pt x="2654" y="43"/>
                </a:lnTo>
                <a:lnTo>
                  <a:pt x="2654" y="41"/>
                </a:lnTo>
                <a:lnTo>
                  <a:pt x="2653" y="41"/>
                </a:lnTo>
                <a:lnTo>
                  <a:pt x="2651" y="41"/>
                </a:lnTo>
                <a:lnTo>
                  <a:pt x="2651" y="39"/>
                </a:lnTo>
                <a:lnTo>
                  <a:pt x="2651" y="38"/>
                </a:lnTo>
                <a:lnTo>
                  <a:pt x="2653" y="38"/>
                </a:lnTo>
                <a:lnTo>
                  <a:pt x="2653" y="36"/>
                </a:lnTo>
                <a:lnTo>
                  <a:pt x="2651" y="36"/>
                </a:lnTo>
                <a:lnTo>
                  <a:pt x="2651" y="34"/>
                </a:lnTo>
                <a:lnTo>
                  <a:pt x="2651" y="32"/>
                </a:lnTo>
                <a:lnTo>
                  <a:pt x="2653" y="34"/>
                </a:lnTo>
                <a:lnTo>
                  <a:pt x="2654" y="34"/>
                </a:lnTo>
                <a:lnTo>
                  <a:pt x="2654" y="32"/>
                </a:lnTo>
                <a:lnTo>
                  <a:pt x="2651" y="32"/>
                </a:lnTo>
                <a:lnTo>
                  <a:pt x="2649" y="32"/>
                </a:lnTo>
                <a:lnTo>
                  <a:pt x="2648" y="32"/>
                </a:lnTo>
                <a:lnTo>
                  <a:pt x="2648" y="34"/>
                </a:lnTo>
                <a:lnTo>
                  <a:pt x="2646" y="34"/>
                </a:lnTo>
                <a:lnTo>
                  <a:pt x="2642" y="34"/>
                </a:lnTo>
                <a:lnTo>
                  <a:pt x="2639" y="34"/>
                </a:lnTo>
                <a:lnTo>
                  <a:pt x="2636" y="32"/>
                </a:lnTo>
                <a:lnTo>
                  <a:pt x="2636" y="34"/>
                </a:lnTo>
                <a:lnTo>
                  <a:pt x="2632" y="32"/>
                </a:lnTo>
                <a:lnTo>
                  <a:pt x="2630" y="32"/>
                </a:lnTo>
                <a:lnTo>
                  <a:pt x="2632" y="31"/>
                </a:lnTo>
                <a:moveTo>
                  <a:pt x="2371" y="39"/>
                </a:moveTo>
                <a:lnTo>
                  <a:pt x="2371" y="38"/>
                </a:lnTo>
                <a:lnTo>
                  <a:pt x="2369" y="38"/>
                </a:lnTo>
                <a:lnTo>
                  <a:pt x="2367" y="38"/>
                </a:lnTo>
                <a:lnTo>
                  <a:pt x="2367" y="38"/>
                </a:lnTo>
                <a:lnTo>
                  <a:pt x="2367" y="36"/>
                </a:lnTo>
                <a:lnTo>
                  <a:pt x="2369" y="36"/>
                </a:lnTo>
                <a:lnTo>
                  <a:pt x="2372" y="34"/>
                </a:lnTo>
                <a:lnTo>
                  <a:pt x="2374" y="34"/>
                </a:lnTo>
                <a:lnTo>
                  <a:pt x="2372" y="36"/>
                </a:lnTo>
                <a:lnTo>
                  <a:pt x="2374" y="36"/>
                </a:lnTo>
                <a:lnTo>
                  <a:pt x="2376" y="36"/>
                </a:lnTo>
                <a:lnTo>
                  <a:pt x="2376" y="38"/>
                </a:lnTo>
                <a:lnTo>
                  <a:pt x="2377" y="38"/>
                </a:lnTo>
                <a:lnTo>
                  <a:pt x="2377" y="36"/>
                </a:lnTo>
                <a:lnTo>
                  <a:pt x="2379" y="38"/>
                </a:lnTo>
                <a:lnTo>
                  <a:pt x="2379" y="36"/>
                </a:lnTo>
                <a:lnTo>
                  <a:pt x="2381" y="36"/>
                </a:lnTo>
                <a:lnTo>
                  <a:pt x="2381" y="38"/>
                </a:lnTo>
                <a:lnTo>
                  <a:pt x="2383" y="38"/>
                </a:lnTo>
                <a:lnTo>
                  <a:pt x="2383" y="39"/>
                </a:lnTo>
                <a:lnTo>
                  <a:pt x="2381" y="39"/>
                </a:lnTo>
                <a:lnTo>
                  <a:pt x="2379" y="39"/>
                </a:lnTo>
                <a:lnTo>
                  <a:pt x="2379" y="41"/>
                </a:lnTo>
                <a:lnTo>
                  <a:pt x="2377" y="41"/>
                </a:lnTo>
                <a:lnTo>
                  <a:pt x="2374" y="41"/>
                </a:lnTo>
                <a:lnTo>
                  <a:pt x="2372" y="41"/>
                </a:lnTo>
                <a:lnTo>
                  <a:pt x="2374" y="43"/>
                </a:lnTo>
                <a:lnTo>
                  <a:pt x="2372" y="43"/>
                </a:lnTo>
                <a:lnTo>
                  <a:pt x="2369" y="43"/>
                </a:lnTo>
                <a:lnTo>
                  <a:pt x="2367" y="43"/>
                </a:lnTo>
                <a:lnTo>
                  <a:pt x="2367" y="44"/>
                </a:lnTo>
                <a:lnTo>
                  <a:pt x="2369" y="44"/>
                </a:lnTo>
                <a:lnTo>
                  <a:pt x="2371" y="44"/>
                </a:lnTo>
                <a:lnTo>
                  <a:pt x="2369" y="46"/>
                </a:lnTo>
                <a:lnTo>
                  <a:pt x="2367" y="46"/>
                </a:lnTo>
                <a:lnTo>
                  <a:pt x="2367" y="48"/>
                </a:lnTo>
                <a:lnTo>
                  <a:pt x="2367" y="46"/>
                </a:lnTo>
                <a:lnTo>
                  <a:pt x="2366" y="46"/>
                </a:lnTo>
                <a:lnTo>
                  <a:pt x="2366" y="44"/>
                </a:lnTo>
                <a:lnTo>
                  <a:pt x="2364" y="44"/>
                </a:lnTo>
                <a:lnTo>
                  <a:pt x="2364" y="43"/>
                </a:lnTo>
                <a:lnTo>
                  <a:pt x="2364" y="41"/>
                </a:lnTo>
                <a:lnTo>
                  <a:pt x="2366" y="41"/>
                </a:lnTo>
                <a:lnTo>
                  <a:pt x="2367" y="41"/>
                </a:lnTo>
                <a:lnTo>
                  <a:pt x="2367" y="41"/>
                </a:lnTo>
                <a:lnTo>
                  <a:pt x="2369" y="41"/>
                </a:lnTo>
                <a:lnTo>
                  <a:pt x="2369" y="39"/>
                </a:lnTo>
                <a:lnTo>
                  <a:pt x="2371" y="39"/>
                </a:lnTo>
                <a:moveTo>
                  <a:pt x="2364" y="46"/>
                </a:moveTo>
                <a:lnTo>
                  <a:pt x="2366" y="46"/>
                </a:lnTo>
                <a:lnTo>
                  <a:pt x="2366" y="48"/>
                </a:lnTo>
                <a:lnTo>
                  <a:pt x="2364" y="48"/>
                </a:lnTo>
                <a:lnTo>
                  <a:pt x="2364" y="46"/>
                </a:lnTo>
                <a:moveTo>
                  <a:pt x="2377" y="36"/>
                </a:moveTo>
                <a:lnTo>
                  <a:pt x="2376" y="36"/>
                </a:lnTo>
                <a:lnTo>
                  <a:pt x="2376" y="34"/>
                </a:lnTo>
                <a:lnTo>
                  <a:pt x="2377" y="36"/>
                </a:lnTo>
                <a:moveTo>
                  <a:pt x="2377" y="44"/>
                </a:moveTo>
                <a:lnTo>
                  <a:pt x="2379" y="46"/>
                </a:lnTo>
                <a:lnTo>
                  <a:pt x="2377" y="46"/>
                </a:lnTo>
                <a:lnTo>
                  <a:pt x="2377" y="48"/>
                </a:lnTo>
                <a:lnTo>
                  <a:pt x="2376" y="46"/>
                </a:lnTo>
                <a:lnTo>
                  <a:pt x="2374" y="46"/>
                </a:lnTo>
                <a:lnTo>
                  <a:pt x="2376" y="44"/>
                </a:lnTo>
                <a:lnTo>
                  <a:pt x="2377" y="44"/>
                </a:lnTo>
                <a:moveTo>
                  <a:pt x="2434" y="46"/>
                </a:moveTo>
                <a:lnTo>
                  <a:pt x="2432" y="46"/>
                </a:lnTo>
                <a:lnTo>
                  <a:pt x="2436" y="44"/>
                </a:lnTo>
                <a:lnTo>
                  <a:pt x="2437" y="44"/>
                </a:lnTo>
                <a:lnTo>
                  <a:pt x="2439" y="44"/>
                </a:lnTo>
                <a:lnTo>
                  <a:pt x="2439" y="46"/>
                </a:lnTo>
                <a:lnTo>
                  <a:pt x="2437" y="46"/>
                </a:lnTo>
                <a:lnTo>
                  <a:pt x="2437" y="48"/>
                </a:lnTo>
                <a:lnTo>
                  <a:pt x="2436" y="46"/>
                </a:lnTo>
                <a:lnTo>
                  <a:pt x="2434" y="46"/>
                </a:lnTo>
                <a:moveTo>
                  <a:pt x="2359" y="43"/>
                </a:moveTo>
                <a:lnTo>
                  <a:pt x="2359" y="44"/>
                </a:lnTo>
                <a:lnTo>
                  <a:pt x="2360" y="44"/>
                </a:lnTo>
                <a:lnTo>
                  <a:pt x="2362" y="44"/>
                </a:lnTo>
                <a:lnTo>
                  <a:pt x="2362" y="46"/>
                </a:lnTo>
                <a:lnTo>
                  <a:pt x="2360" y="46"/>
                </a:lnTo>
                <a:lnTo>
                  <a:pt x="2359" y="46"/>
                </a:lnTo>
                <a:lnTo>
                  <a:pt x="2357" y="46"/>
                </a:lnTo>
                <a:lnTo>
                  <a:pt x="2355" y="44"/>
                </a:lnTo>
                <a:lnTo>
                  <a:pt x="2359" y="43"/>
                </a:lnTo>
                <a:moveTo>
                  <a:pt x="2420" y="44"/>
                </a:moveTo>
                <a:lnTo>
                  <a:pt x="2422" y="44"/>
                </a:lnTo>
                <a:lnTo>
                  <a:pt x="2422" y="46"/>
                </a:lnTo>
                <a:lnTo>
                  <a:pt x="2420" y="46"/>
                </a:lnTo>
                <a:lnTo>
                  <a:pt x="2418" y="46"/>
                </a:lnTo>
                <a:lnTo>
                  <a:pt x="2417" y="46"/>
                </a:lnTo>
                <a:lnTo>
                  <a:pt x="2413" y="46"/>
                </a:lnTo>
                <a:lnTo>
                  <a:pt x="2412" y="46"/>
                </a:lnTo>
                <a:lnTo>
                  <a:pt x="2413" y="44"/>
                </a:lnTo>
                <a:lnTo>
                  <a:pt x="2413" y="43"/>
                </a:lnTo>
                <a:lnTo>
                  <a:pt x="2412" y="43"/>
                </a:lnTo>
                <a:lnTo>
                  <a:pt x="2413" y="41"/>
                </a:lnTo>
                <a:lnTo>
                  <a:pt x="2415" y="43"/>
                </a:lnTo>
                <a:lnTo>
                  <a:pt x="2417" y="43"/>
                </a:lnTo>
                <a:lnTo>
                  <a:pt x="2417" y="41"/>
                </a:lnTo>
                <a:lnTo>
                  <a:pt x="2418" y="41"/>
                </a:lnTo>
                <a:lnTo>
                  <a:pt x="2420" y="43"/>
                </a:lnTo>
                <a:lnTo>
                  <a:pt x="2420" y="44"/>
                </a:lnTo>
                <a:moveTo>
                  <a:pt x="1665" y="332"/>
                </a:moveTo>
                <a:lnTo>
                  <a:pt x="1666" y="332"/>
                </a:lnTo>
                <a:lnTo>
                  <a:pt x="1666" y="333"/>
                </a:lnTo>
                <a:lnTo>
                  <a:pt x="1665" y="333"/>
                </a:lnTo>
                <a:lnTo>
                  <a:pt x="1665" y="332"/>
                </a:lnTo>
                <a:moveTo>
                  <a:pt x="1663" y="207"/>
                </a:moveTo>
                <a:lnTo>
                  <a:pt x="1661" y="209"/>
                </a:lnTo>
                <a:lnTo>
                  <a:pt x="1661" y="207"/>
                </a:lnTo>
                <a:lnTo>
                  <a:pt x="1660" y="207"/>
                </a:lnTo>
                <a:lnTo>
                  <a:pt x="1660" y="205"/>
                </a:lnTo>
                <a:lnTo>
                  <a:pt x="1661" y="205"/>
                </a:lnTo>
                <a:lnTo>
                  <a:pt x="1663" y="205"/>
                </a:lnTo>
                <a:lnTo>
                  <a:pt x="1663" y="207"/>
                </a:lnTo>
                <a:moveTo>
                  <a:pt x="1634" y="301"/>
                </a:moveTo>
                <a:lnTo>
                  <a:pt x="1632" y="303"/>
                </a:lnTo>
                <a:lnTo>
                  <a:pt x="1632" y="301"/>
                </a:lnTo>
                <a:lnTo>
                  <a:pt x="1634" y="301"/>
                </a:lnTo>
                <a:moveTo>
                  <a:pt x="1655" y="222"/>
                </a:moveTo>
                <a:lnTo>
                  <a:pt x="1656" y="222"/>
                </a:lnTo>
                <a:lnTo>
                  <a:pt x="1656" y="224"/>
                </a:lnTo>
                <a:lnTo>
                  <a:pt x="1655" y="224"/>
                </a:lnTo>
                <a:lnTo>
                  <a:pt x="1655" y="222"/>
                </a:lnTo>
                <a:moveTo>
                  <a:pt x="1631" y="270"/>
                </a:moveTo>
                <a:lnTo>
                  <a:pt x="1631" y="268"/>
                </a:lnTo>
                <a:lnTo>
                  <a:pt x="1632" y="268"/>
                </a:lnTo>
                <a:lnTo>
                  <a:pt x="1632" y="267"/>
                </a:lnTo>
                <a:lnTo>
                  <a:pt x="1634" y="267"/>
                </a:lnTo>
                <a:lnTo>
                  <a:pt x="1634" y="265"/>
                </a:lnTo>
                <a:lnTo>
                  <a:pt x="1636" y="265"/>
                </a:lnTo>
                <a:lnTo>
                  <a:pt x="1636" y="267"/>
                </a:lnTo>
                <a:lnTo>
                  <a:pt x="1637" y="267"/>
                </a:lnTo>
                <a:lnTo>
                  <a:pt x="1637" y="265"/>
                </a:lnTo>
                <a:lnTo>
                  <a:pt x="1639" y="267"/>
                </a:lnTo>
                <a:lnTo>
                  <a:pt x="1639" y="268"/>
                </a:lnTo>
                <a:lnTo>
                  <a:pt x="1637" y="268"/>
                </a:lnTo>
                <a:lnTo>
                  <a:pt x="1636" y="268"/>
                </a:lnTo>
                <a:lnTo>
                  <a:pt x="1634" y="270"/>
                </a:lnTo>
                <a:lnTo>
                  <a:pt x="1632" y="270"/>
                </a:lnTo>
                <a:lnTo>
                  <a:pt x="1631" y="270"/>
                </a:lnTo>
                <a:moveTo>
                  <a:pt x="1670" y="195"/>
                </a:moveTo>
                <a:lnTo>
                  <a:pt x="1668" y="195"/>
                </a:lnTo>
                <a:lnTo>
                  <a:pt x="1668" y="195"/>
                </a:lnTo>
                <a:lnTo>
                  <a:pt x="1666" y="195"/>
                </a:lnTo>
                <a:lnTo>
                  <a:pt x="1665" y="195"/>
                </a:lnTo>
                <a:lnTo>
                  <a:pt x="1665" y="193"/>
                </a:lnTo>
                <a:lnTo>
                  <a:pt x="1665" y="193"/>
                </a:lnTo>
                <a:lnTo>
                  <a:pt x="1666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70" y="195"/>
                </a:lnTo>
                <a:moveTo>
                  <a:pt x="1636" y="222"/>
                </a:moveTo>
                <a:lnTo>
                  <a:pt x="1632" y="224"/>
                </a:lnTo>
                <a:lnTo>
                  <a:pt x="1632" y="222"/>
                </a:lnTo>
                <a:lnTo>
                  <a:pt x="1634" y="222"/>
                </a:lnTo>
                <a:lnTo>
                  <a:pt x="1634" y="221"/>
                </a:lnTo>
                <a:lnTo>
                  <a:pt x="1634" y="219"/>
                </a:lnTo>
                <a:lnTo>
                  <a:pt x="1636" y="219"/>
                </a:lnTo>
                <a:lnTo>
                  <a:pt x="1636" y="221"/>
                </a:lnTo>
                <a:lnTo>
                  <a:pt x="1637" y="221"/>
                </a:lnTo>
                <a:lnTo>
                  <a:pt x="1636" y="222"/>
                </a:lnTo>
                <a:moveTo>
                  <a:pt x="1634" y="310"/>
                </a:moveTo>
                <a:lnTo>
                  <a:pt x="1636" y="311"/>
                </a:lnTo>
                <a:lnTo>
                  <a:pt x="1634" y="311"/>
                </a:lnTo>
                <a:lnTo>
                  <a:pt x="1634" y="310"/>
                </a:lnTo>
                <a:moveTo>
                  <a:pt x="1613" y="97"/>
                </a:moveTo>
                <a:lnTo>
                  <a:pt x="1615" y="97"/>
                </a:lnTo>
                <a:lnTo>
                  <a:pt x="1615" y="99"/>
                </a:lnTo>
                <a:lnTo>
                  <a:pt x="1613" y="99"/>
                </a:lnTo>
                <a:lnTo>
                  <a:pt x="1612" y="99"/>
                </a:lnTo>
                <a:lnTo>
                  <a:pt x="1612" y="97"/>
                </a:lnTo>
                <a:lnTo>
                  <a:pt x="1613" y="97"/>
                </a:lnTo>
                <a:moveTo>
                  <a:pt x="1800" y="7"/>
                </a:moveTo>
                <a:lnTo>
                  <a:pt x="1800" y="9"/>
                </a:lnTo>
                <a:lnTo>
                  <a:pt x="1798" y="9"/>
                </a:lnTo>
                <a:lnTo>
                  <a:pt x="1795" y="9"/>
                </a:lnTo>
                <a:lnTo>
                  <a:pt x="1793" y="9"/>
                </a:lnTo>
                <a:lnTo>
                  <a:pt x="1793" y="7"/>
                </a:lnTo>
                <a:lnTo>
                  <a:pt x="1795" y="7"/>
                </a:lnTo>
                <a:lnTo>
                  <a:pt x="1795" y="5"/>
                </a:lnTo>
                <a:lnTo>
                  <a:pt x="1796" y="7"/>
                </a:lnTo>
                <a:lnTo>
                  <a:pt x="1798" y="7"/>
                </a:lnTo>
                <a:lnTo>
                  <a:pt x="1800" y="7"/>
                </a:lnTo>
                <a:moveTo>
                  <a:pt x="1896" y="173"/>
                </a:moveTo>
                <a:lnTo>
                  <a:pt x="1894" y="173"/>
                </a:lnTo>
                <a:lnTo>
                  <a:pt x="1894" y="171"/>
                </a:lnTo>
                <a:lnTo>
                  <a:pt x="1896" y="171"/>
                </a:lnTo>
                <a:lnTo>
                  <a:pt x="1897" y="171"/>
                </a:lnTo>
                <a:lnTo>
                  <a:pt x="1897" y="173"/>
                </a:lnTo>
                <a:lnTo>
                  <a:pt x="1896" y="173"/>
                </a:lnTo>
                <a:moveTo>
                  <a:pt x="1701" y="21"/>
                </a:moveTo>
                <a:lnTo>
                  <a:pt x="1699" y="21"/>
                </a:lnTo>
                <a:lnTo>
                  <a:pt x="1696" y="21"/>
                </a:lnTo>
                <a:lnTo>
                  <a:pt x="1694" y="22"/>
                </a:lnTo>
                <a:lnTo>
                  <a:pt x="1694" y="24"/>
                </a:lnTo>
                <a:lnTo>
                  <a:pt x="1694" y="26"/>
                </a:lnTo>
                <a:lnTo>
                  <a:pt x="1696" y="26"/>
                </a:lnTo>
                <a:lnTo>
                  <a:pt x="1690" y="27"/>
                </a:lnTo>
                <a:lnTo>
                  <a:pt x="1692" y="27"/>
                </a:lnTo>
                <a:lnTo>
                  <a:pt x="1690" y="27"/>
                </a:lnTo>
                <a:lnTo>
                  <a:pt x="1690" y="29"/>
                </a:lnTo>
                <a:lnTo>
                  <a:pt x="1689" y="29"/>
                </a:lnTo>
                <a:lnTo>
                  <a:pt x="1687" y="29"/>
                </a:lnTo>
                <a:lnTo>
                  <a:pt x="1687" y="31"/>
                </a:lnTo>
                <a:lnTo>
                  <a:pt x="1685" y="29"/>
                </a:lnTo>
                <a:lnTo>
                  <a:pt x="1684" y="27"/>
                </a:lnTo>
                <a:lnTo>
                  <a:pt x="1682" y="27"/>
                </a:lnTo>
                <a:lnTo>
                  <a:pt x="1680" y="27"/>
                </a:lnTo>
                <a:lnTo>
                  <a:pt x="1678" y="27"/>
                </a:lnTo>
                <a:lnTo>
                  <a:pt x="1677" y="27"/>
                </a:lnTo>
                <a:lnTo>
                  <a:pt x="1677" y="29"/>
                </a:lnTo>
                <a:lnTo>
                  <a:pt x="1675" y="29"/>
                </a:lnTo>
                <a:lnTo>
                  <a:pt x="1673" y="29"/>
                </a:lnTo>
                <a:lnTo>
                  <a:pt x="1672" y="29"/>
                </a:lnTo>
                <a:lnTo>
                  <a:pt x="1670" y="29"/>
                </a:lnTo>
                <a:lnTo>
                  <a:pt x="1670" y="31"/>
                </a:lnTo>
                <a:lnTo>
                  <a:pt x="1668" y="31"/>
                </a:lnTo>
                <a:lnTo>
                  <a:pt x="1668" y="31"/>
                </a:lnTo>
                <a:lnTo>
                  <a:pt x="1666" y="31"/>
                </a:lnTo>
                <a:lnTo>
                  <a:pt x="1666" y="32"/>
                </a:lnTo>
                <a:lnTo>
                  <a:pt x="1665" y="32"/>
                </a:lnTo>
                <a:lnTo>
                  <a:pt x="1663" y="32"/>
                </a:lnTo>
                <a:lnTo>
                  <a:pt x="1663" y="34"/>
                </a:lnTo>
                <a:lnTo>
                  <a:pt x="1661" y="34"/>
                </a:lnTo>
                <a:lnTo>
                  <a:pt x="1660" y="34"/>
                </a:lnTo>
                <a:lnTo>
                  <a:pt x="1658" y="34"/>
                </a:lnTo>
                <a:lnTo>
                  <a:pt x="1656" y="34"/>
                </a:lnTo>
                <a:lnTo>
                  <a:pt x="1655" y="34"/>
                </a:lnTo>
                <a:lnTo>
                  <a:pt x="1655" y="36"/>
                </a:lnTo>
                <a:lnTo>
                  <a:pt x="1653" y="36"/>
                </a:lnTo>
                <a:lnTo>
                  <a:pt x="1651" y="36"/>
                </a:lnTo>
                <a:lnTo>
                  <a:pt x="1651" y="34"/>
                </a:lnTo>
                <a:lnTo>
                  <a:pt x="1649" y="34"/>
                </a:lnTo>
                <a:lnTo>
                  <a:pt x="1649" y="36"/>
                </a:lnTo>
                <a:lnTo>
                  <a:pt x="1649" y="38"/>
                </a:lnTo>
                <a:lnTo>
                  <a:pt x="1648" y="38"/>
                </a:lnTo>
                <a:lnTo>
                  <a:pt x="1646" y="38"/>
                </a:lnTo>
                <a:lnTo>
                  <a:pt x="1646" y="39"/>
                </a:lnTo>
                <a:lnTo>
                  <a:pt x="1644" y="39"/>
                </a:lnTo>
                <a:lnTo>
                  <a:pt x="1643" y="39"/>
                </a:lnTo>
                <a:lnTo>
                  <a:pt x="1643" y="41"/>
                </a:lnTo>
                <a:lnTo>
                  <a:pt x="1644" y="43"/>
                </a:lnTo>
                <a:lnTo>
                  <a:pt x="1646" y="43"/>
                </a:lnTo>
                <a:lnTo>
                  <a:pt x="1648" y="43"/>
                </a:lnTo>
                <a:lnTo>
                  <a:pt x="1648" y="44"/>
                </a:lnTo>
                <a:lnTo>
                  <a:pt x="1649" y="44"/>
                </a:lnTo>
                <a:lnTo>
                  <a:pt x="1653" y="44"/>
                </a:lnTo>
                <a:lnTo>
                  <a:pt x="1655" y="43"/>
                </a:lnTo>
                <a:lnTo>
                  <a:pt x="1656" y="43"/>
                </a:lnTo>
                <a:lnTo>
                  <a:pt x="1660" y="43"/>
                </a:lnTo>
                <a:lnTo>
                  <a:pt x="1661" y="43"/>
                </a:lnTo>
                <a:lnTo>
                  <a:pt x="1661" y="41"/>
                </a:lnTo>
                <a:lnTo>
                  <a:pt x="1663" y="41"/>
                </a:lnTo>
                <a:lnTo>
                  <a:pt x="1663" y="43"/>
                </a:lnTo>
                <a:lnTo>
                  <a:pt x="1660" y="44"/>
                </a:lnTo>
                <a:lnTo>
                  <a:pt x="1658" y="44"/>
                </a:lnTo>
                <a:lnTo>
                  <a:pt x="1655" y="44"/>
                </a:lnTo>
                <a:lnTo>
                  <a:pt x="1655" y="46"/>
                </a:lnTo>
                <a:lnTo>
                  <a:pt x="1653" y="46"/>
                </a:lnTo>
                <a:lnTo>
                  <a:pt x="1653" y="48"/>
                </a:lnTo>
                <a:lnTo>
                  <a:pt x="1653" y="50"/>
                </a:lnTo>
                <a:lnTo>
                  <a:pt x="1653" y="51"/>
                </a:lnTo>
                <a:lnTo>
                  <a:pt x="1651" y="51"/>
                </a:lnTo>
                <a:lnTo>
                  <a:pt x="1649" y="53"/>
                </a:lnTo>
                <a:lnTo>
                  <a:pt x="1648" y="53"/>
                </a:lnTo>
                <a:lnTo>
                  <a:pt x="1646" y="53"/>
                </a:lnTo>
                <a:lnTo>
                  <a:pt x="1646" y="55"/>
                </a:lnTo>
                <a:lnTo>
                  <a:pt x="1644" y="55"/>
                </a:lnTo>
                <a:lnTo>
                  <a:pt x="1643" y="55"/>
                </a:lnTo>
                <a:lnTo>
                  <a:pt x="1643" y="56"/>
                </a:lnTo>
                <a:lnTo>
                  <a:pt x="1641" y="56"/>
                </a:lnTo>
                <a:lnTo>
                  <a:pt x="1639" y="56"/>
                </a:lnTo>
                <a:lnTo>
                  <a:pt x="1637" y="56"/>
                </a:lnTo>
                <a:lnTo>
                  <a:pt x="1636" y="56"/>
                </a:lnTo>
                <a:lnTo>
                  <a:pt x="1634" y="56"/>
                </a:lnTo>
                <a:lnTo>
                  <a:pt x="1632" y="56"/>
                </a:lnTo>
                <a:lnTo>
                  <a:pt x="1631" y="56"/>
                </a:lnTo>
                <a:lnTo>
                  <a:pt x="1629" y="56"/>
                </a:lnTo>
                <a:lnTo>
                  <a:pt x="1627" y="56"/>
                </a:lnTo>
                <a:lnTo>
                  <a:pt x="1627" y="58"/>
                </a:lnTo>
                <a:lnTo>
                  <a:pt x="1627" y="56"/>
                </a:lnTo>
                <a:lnTo>
                  <a:pt x="1624" y="58"/>
                </a:lnTo>
                <a:lnTo>
                  <a:pt x="1620" y="58"/>
                </a:lnTo>
                <a:lnTo>
                  <a:pt x="1619" y="58"/>
                </a:lnTo>
                <a:lnTo>
                  <a:pt x="1619" y="60"/>
                </a:lnTo>
                <a:lnTo>
                  <a:pt x="1617" y="60"/>
                </a:lnTo>
                <a:lnTo>
                  <a:pt x="1615" y="60"/>
                </a:lnTo>
                <a:lnTo>
                  <a:pt x="1612" y="60"/>
                </a:lnTo>
                <a:lnTo>
                  <a:pt x="1612" y="62"/>
                </a:lnTo>
                <a:lnTo>
                  <a:pt x="1608" y="62"/>
                </a:lnTo>
                <a:lnTo>
                  <a:pt x="1605" y="62"/>
                </a:lnTo>
                <a:lnTo>
                  <a:pt x="1605" y="63"/>
                </a:lnTo>
                <a:lnTo>
                  <a:pt x="1603" y="63"/>
                </a:lnTo>
                <a:lnTo>
                  <a:pt x="1603" y="62"/>
                </a:lnTo>
                <a:lnTo>
                  <a:pt x="1602" y="62"/>
                </a:lnTo>
                <a:lnTo>
                  <a:pt x="1600" y="62"/>
                </a:lnTo>
                <a:lnTo>
                  <a:pt x="1596" y="63"/>
                </a:lnTo>
                <a:lnTo>
                  <a:pt x="1595" y="63"/>
                </a:lnTo>
                <a:lnTo>
                  <a:pt x="1591" y="63"/>
                </a:lnTo>
                <a:lnTo>
                  <a:pt x="1590" y="65"/>
                </a:lnTo>
                <a:lnTo>
                  <a:pt x="1588" y="65"/>
                </a:lnTo>
                <a:lnTo>
                  <a:pt x="1588" y="67"/>
                </a:lnTo>
                <a:lnTo>
                  <a:pt x="1586" y="67"/>
                </a:lnTo>
                <a:lnTo>
                  <a:pt x="1586" y="68"/>
                </a:lnTo>
                <a:lnTo>
                  <a:pt x="1586" y="68"/>
                </a:lnTo>
                <a:lnTo>
                  <a:pt x="1588" y="68"/>
                </a:lnTo>
                <a:lnTo>
                  <a:pt x="1588" y="70"/>
                </a:lnTo>
                <a:lnTo>
                  <a:pt x="1590" y="70"/>
                </a:lnTo>
                <a:lnTo>
                  <a:pt x="1591" y="70"/>
                </a:lnTo>
                <a:lnTo>
                  <a:pt x="1591" y="72"/>
                </a:lnTo>
                <a:lnTo>
                  <a:pt x="1591" y="74"/>
                </a:lnTo>
                <a:lnTo>
                  <a:pt x="1595" y="74"/>
                </a:lnTo>
                <a:lnTo>
                  <a:pt x="1596" y="75"/>
                </a:lnTo>
                <a:lnTo>
                  <a:pt x="1596" y="77"/>
                </a:lnTo>
                <a:lnTo>
                  <a:pt x="1598" y="77"/>
                </a:lnTo>
                <a:lnTo>
                  <a:pt x="1600" y="77"/>
                </a:lnTo>
                <a:lnTo>
                  <a:pt x="1602" y="79"/>
                </a:lnTo>
                <a:lnTo>
                  <a:pt x="1605" y="77"/>
                </a:lnTo>
                <a:lnTo>
                  <a:pt x="1607" y="77"/>
                </a:lnTo>
                <a:lnTo>
                  <a:pt x="1608" y="77"/>
                </a:lnTo>
                <a:lnTo>
                  <a:pt x="1607" y="75"/>
                </a:lnTo>
                <a:lnTo>
                  <a:pt x="1608" y="75"/>
                </a:lnTo>
                <a:lnTo>
                  <a:pt x="1608" y="77"/>
                </a:lnTo>
                <a:lnTo>
                  <a:pt x="1610" y="77"/>
                </a:lnTo>
                <a:lnTo>
                  <a:pt x="1612" y="77"/>
                </a:lnTo>
                <a:lnTo>
                  <a:pt x="1613" y="77"/>
                </a:lnTo>
                <a:lnTo>
                  <a:pt x="1617" y="77"/>
                </a:lnTo>
                <a:lnTo>
                  <a:pt x="1619" y="75"/>
                </a:lnTo>
                <a:lnTo>
                  <a:pt x="1620" y="75"/>
                </a:lnTo>
                <a:lnTo>
                  <a:pt x="1622" y="75"/>
                </a:lnTo>
                <a:lnTo>
                  <a:pt x="1622" y="77"/>
                </a:lnTo>
                <a:lnTo>
                  <a:pt x="1624" y="77"/>
                </a:lnTo>
                <a:lnTo>
                  <a:pt x="1624" y="79"/>
                </a:lnTo>
                <a:lnTo>
                  <a:pt x="1622" y="79"/>
                </a:lnTo>
                <a:lnTo>
                  <a:pt x="1620" y="79"/>
                </a:lnTo>
                <a:lnTo>
                  <a:pt x="1619" y="79"/>
                </a:lnTo>
                <a:lnTo>
                  <a:pt x="1619" y="80"/>
                </a:lnTo>
                <a:lnTo>
                  <a:pt x="1615" y="80"/>
                </a:lnTo>
                <a:lnTo>
                  <a:pt x="1613" y="80"/>
                </a:lnTo>
                <a:lnTo>
                  <a:pt x="1610" y="80"/>
                </a:lnTo>
                <a:lnTo>
                  <a:pt x="1607" y="79"/>
                </a:lnTo>
                <a:lnTo>
                  <a:pt x="1605" y="80"/>
                </a:lnTo>
                <a:lnTo>
                  <a:pt x="1602" y="80"/>
                </a:lnTo>
                <a:lnTo>
                  <a:pt x="1603" y="82"/>
                </a:lnTo>
                <a:lnTo>
                  <a:pt x="1600" y="82"/>
                </a:lnTo>
                <a:lnTo>
                  <a:pt x="1598" y="80"/>
                </a:lnTo>
                <a:lnTo>
                  <a:pt x="1596" y="82"/>
                </a:lnTo>
                <a:lnTo>
                  <a:pt x="1596" y="80"/>
                </a:lnTo>
                <a:lnTo>
                  <a:pt x="1593" y="80"/>
                </a:lnTo>
                <a:lnTo>
                  <a:pt x="1591" y="80"/>
                </a:lnTo>
                <a:lnTo>
                  <a:pt x="1588" y="80"/>
                </a:lnTo>
                <a:lnTo>
                  <a:pt x="1588" y="82"/>
                </a:lnTo>
                <a:lnTo>
                  <a:pt x="1586" y="82"/>
                </a:lnTo>
                <a:lnTo>
                  <a:pt x="1586" y="82"/>
                </a:lnTo>
                <a:lnTo>
                  <a:pt x="1584" y="82"/>
                </a:lnTo>
                <a:lnTo>
                  <a:pt x="1584" y="84"/>
                </a:lnTo>
                <a:lnTo>
                  <a:pt x="1586" y="85"/>
                </a:lnTo>
                <a:lnTo>
                  <a:pt x="1586" y="84"/>
                </a:lnTo>
                <a:lnTo>
                  <a:pt x="1586" y="85"/>
                </a:lnTo>
                <a:lnTo>
                  <a:pt x="1586" y="85"/>
                </a:lnTo>
                <a:lnTo>
                  <a:pt x="1586" y="87"/>
                </a:lnTo>
                <a:lnTo>
                  <a:pt x="1588" y="87"/>
                </a:lnTo>
                <a:lnTo>
                  <a:pt x="1591" y="85"/>
                </a:lnTo>
                <a:lnTo>
                  <a:pt x="1590" y="87"/>
                </a:lnTo>
                <a:lnTo>
                  <a:pt x="1591" y="89"/>
                </a:lnTo>
                <a:lnTo>
                  <a:pt x="1593" y="89"/>
                </a:lnTo>
                <a:lnTo>
                  <a:pt x="1595" y="89"/>
                </a:lnTo>
                <a:lnTo>
                  <a:pt x="1596" y="89"/>
                </a:lnTo>
                <a:lnTo>
                  <a:pt x="1598" y="89"/>
                </a:lnTo>
                <a:lnTo>
                  <a:pt x="1600" y="89"/>
                </a:lnTo>
                <a:lnTo>
                  <a:pt x="1602" y="89"/>
                </a:lnTo>
                <a:lnTo>
                  <a:pt x="1603" y="89"/>
                </a:lnTo>
                <a:lnTo>
                  <a:pt x="1602" y="91"/>
                </a:lnTo>
                <a:lnTo>
                  <a:pt x="1598" y="91"/>
                </a:lnTo>
                <a:lnTo>
                  <a:pt x="1596" y="91"/>
                </a:lnTo>
                <a:lnTo>
                  <a:pt x="1595" y="92"/>
                </a:lnTo>
                <a:lnTo>
                  <a:pt x="1593" y="92"/>
                </a:lnTo>
                <a:lnTo>
                  <a:pt x="1591" y="92"/>
                </a:lnTo>
                <a:lnTo>
                  <a:pt x="1590" y="92"/>
                </a:lnTo>
                <a:lnTo>
                  <a:pt x="1588" y="92"/>
                </a:lnTo>
                <a:lnTo>
                  <a:pt x="1588" y="94"/>
                </a:lnTo>
                <a:lnTo>
                  <a:pt x="1590" y="94"/>
                </a:lnTo>
                <a:lnTo>
                  <a:pt x="1591" y="94"/>
                </a:lnTo>
                <a:lnTo>
                  <a:pt x="1591" y="96"/>
                </a:lnTo>
                <a:lnTo>
                  <a:pt x="1593" y="96"/>
                </a:lnTo>
                <a:lnTo>
                  <a:pt x="1591" y="97"/>
                </a:lnTo>
                <a:lnTo>
                  <a:pt x="1593" y="97"/>
                </a:lnTo>
                <a:lnTo>
                  <a:pt x="1595" y="97"/>
                </a:lnTo>
                <a:lnTo>
                  <a:pt x="1595" y="99"/>
                </a:lnTo>
                <a:lnTo>
                  <a:pt x="1598" y="99"/>
                </a:lnTo>
                <a:lnTo>
                  <a:pt x="1600" y="99"/>
                </a:lnTo>
                <a:lnTo>
                  <a:pt x="1602" y="99"/>
                </a:lnTo>
                <a:lnTo>
                  <a:pt x="1602" y="101"/>
                </a:lnTo>
                <a:lnTo>
                  <a:pt x="1603" y="101"/>
                </a:lnTo>
                <a:lnTo>
                  <a:pt x="1605" y="101"/>
                </a:lnTo>
                <a:lnTo>
                  <a:pt x="1605" y="99"/>
                </a:lnTo>
                <a:lnTo>
                  <a:pt x="1603" y="99"/>
                </a:lnTo>
                <a:lnTo>
                  <a:pt x="1603" y="97"/>
                </a:lnTo>
                <a:lnTo>
                  <a:pt x="1603" y="96"/>
                </a:lnTo>
                <a:lnTo>
                  <a:pt x="1605" y="96"/>
                </a:lnTo>
                <a:lnTo>
                  <a:pt x="1607" y="96"/>
                </a:lnTo>
                <a:lnTo>
                  <a:pt x="1607" y="97"/>
                </a:lnTo>
                <a:lnTo>
                  <a:pt x="1607" y="99"/>
                </a:lnTo>
                <a:lnTo>
                  <a:pt x="1608" y="99"/>
                </a:lnTo>
                <a:lnTo>
                  <a:pt x="1608" y="97"/>
                </a:lnTo>
                <a:lnTo>
                  <a:pt x="1610" y="97"/>
                </a:lnTo>
                <a:lnTo>
                  <a:pt x="1610" y="96"/>
                </a:lnTo>
                <a:lnTo>
                  <a:pt x="1612" y="96"/>
                </a:lnTo>
                <a:lnTo>
                  <a:pt x="1613" y="96"/>
                </a:lnTo>
                <a:lnTo>
                  <a:pt x="1615" y="96"/>
                </a:lnTo>
                <a:lnTo>
                  <a:pt x="1615" y="97"/>
                </a:lnTo>
                <a:lnTo>
                  <a:pt x="1617" y="97"/>
                </a:lnTo>
                <a:lnTo>
                  <a:pt x="1617" y="99"/>
                </a:lnTo>
                <a:lnTo>
                  <a:pt x="1619" y="99"/>
                </a:lnTo>
                <a:lnTo>
                  <a:pt x="1619" y="97"/>
                </a:lnTo>
                <a:lnTo>
                  <a:pt x="1620" y="97"/>
                </a:lnTo>
                <a:lnTo>
                  <a:pt x="1622" y="97"/>
                </a:lnTo>
                <a:lnTo>
                  <a:pt x="1624" y="97"/>
                </a:lnTo>
                <a:lnTo>
                  <a:pt x="1624" y="96"/>
                </a:lnTo>
                <a:lnTo>
                  <a:pt x="1625" y="96"/>
                </a:lnTo>
                <a:lnTo>
                  <a:pt x="1625" y="97"/>
                </a:lnTo>
                <a:lnTo>
                  <a:pt x="1624" y="97"/>
                </a:lnTo>
                <a:lnTo>
                  <a:pt x="1624" y="99"/>
                </a:lnTo>
                <a:lnTo>
                  <a:pt x="1625" y="99"/>
                </a:lnTo>
                <a:lnTo>
                  <a:pt x="1627" y="99"/>
                </a:lnTo>
                <a:lnTo>
                  <a:pt x="1627" y="97"/>
                </a:lnTo>
                <a:lnTo>
                  <a:pt x="1627" y="97"/>
                </a:lnTo>
                <a:lnTo>
                  <a:pt x="1629" y="96"/>
                </a:lnTo>
                <a:lnTo>
                  <a:pt x="1631" y="96"/>
                </a:lnTo>
                <a:lnTo>
                  <a:pt x="1632" y="96"/>
                </a:lnTo>
                <a:lnTo>
                  <a:pt x="1632" y="97"/>
                </a:lnTo>
                <a:lnTo>
                  <a:pt x="1634" y="97"/>
                </a:lnTo>
                <a:lnTo>
                  <a:pt x="1636" y="97"/>
                </a:lnTo>
                <a:lnTo>
                  <a:pt x="1637" y="97"/>
                </a:lnTo>
                <a:lnTo>
                  <a:pt x="1639" y="97"/>
                </a:lnTo>
                <a:lnTo>
                  <a:pt x="1639" y="99"/>
                </a:lnTo>
                <a:lnTo>
                  <a:pt x="1641" y="99"/>
                </a:lnTo>
                <a:lnTo>
                  <a:pt x="1643" y="99"/>
                </a:lnTo>
                <a:lnTo>
                  <a:pt x="1644" y="99"/>
                </a:lnTo>
                <a:lnTo>
                  <a:pt x="1644" y="101"/>
                </a:lnTo>
                <a:lnTo>
                  <a:pt x="1644" y="103"/>
                </a:lnTo>
                <a:lnTo>
                  <a:pt x="1646" y="101"/>
                </a:lnTo>
                <a:lnTo>
                  <a:pt x="1648" y="101"/>
                </a:lnTo>
                <a:lnTo>
                  <a:pt x="1649" y="101"/>
                </a:lnTo>
                <a:lnTo>
                  <a:pt x="1649" y="103"/>
                </a:lnTo>
                <a:lnTo>
                  <a:pt x="1651" y="103"/>
                </a:lnTo>
                <a:lnTo>
                  <a:pt x="1653" y="104"/>
                </a:lnTo>
                <a:lnTo>
                  <a:pt x="1653" y="106"/>
                </a:lnTo>
                <a:lnTo>
                  <a:pt x="1655" y="106"/>
                </a:lnTo>
                <a:lnTo>
                  <a:pt x="1656" y="106"/>
                </a:lnTo>
                <a:lnTo>
                  <a:pt x="1658" y="106"/>
                </a:lnTo>
                <a:lnTo>
                  <a:pt x="1658" y="108"/>
                </a:lnTo>
                <a:lnTo>
                  <a:pt x="1658" y="109"/>
                </a:lnTo>
                <a:lnTo>
                  <a:pt x="1658" y="109"/>
                </a:lnTo>
                <a:lnTo>
                  <a:pt x="1656" y="109"/>
                </a:lnTo>
                <a:lnTo>
                  <a:pt x="1656" y="111"/>
                </a:lnTo>
                <a:lnTo>
                  <a:pt x="1655" y="111"/>
                </a:lnTo>
                <a:lnTo>
                  <a:pt x="1656" y="113"/>
                </a:lnTo>
                <a:lnTo>
                  <a:pt x="1658" y="113"/>
                </a:lnTo>
                <a:lnTo>
                  <a:pt x="1656" y="115"/>
                </a:lnTo>
                <a:lnTo>
                  <a:pt x="1658" y="116"/>
                </a:lnTo>
                <a:lnTo>
                  <a:pt x="1660" y="116"/>
                </a:lnTo>
                <a:lnTo>
                  <a:pt x="1660" y="118"/>
                </a:lnTo>
                <a:lnTo>
                  <a:pt x="1661" y="116"/>
                </a:lnTo>
                <a:lnTo>
                  <a:pt x="1661" y="118"/>
                </a:lnTo>
                <a:lnTo>
                  <a:pt x="1661" y="120"/>
                </a:lnTo>
                <a:lnTo>
                  <a:pt x="1661" y="121"/>
                </a:lnTo>
                <a:lnTo>
                  <a:pt x="1663" y="121"/>
                </a:lnTo>
                <a:lnTo>
                  <a:pt x="1663" y="123"/>
                </a:lnTo>
                <a:lnTo>
                  <a:pt x="1661" y="125"/>
                </a:lnTo>
                <a:lnTo>
                  <a:pt x="1660" y="125"/>
                </a:lnTo>
                <a:lnTo>
                  <a:pt x="1660" y="127"/>
                </a:lnTo>
                <a:lnTo>
                  <a:pt x="1660" y="128"/>
                </a:lnTo>
                <a:lnTo>
                  <a:pt x="1661" y="127"/>
                </a:lnTo>
                <a:lnTo>
                  <a:pt x="1663" y="127"/>
                </a:lnTo>
                <a:lnTo>
                  <a:pt x="1663" y="128"/>
                </a:lnTo>
                <a:lnTo>
                  <a:pt x="1661" y="128"/>
                </a:lnTo>
                <a:lnTo>
                  <a:pt x="1660" y="128"/>
                </a:lnTo>
                <a:lnTo>
                  <a:pt x="1660" y="130"/>
                </a:lnTo>
                <a:lnTo>
                  <a:pt x="1661" y="130"/>
                </a:lnTo>
                <a:lnTo>
                  <a:pt x="1661" y="132"/>
                </a:lnTo>
                <a:lnTo>
                  <a:pt x="1663" y="132"/>
                </a:lnTo>
                <a:lnTo>
                  <a:pt x="1663" y="133"/>
                </a:lnTo>
                <a:lnTo>
                  <a:pt x="1661" y="133"/>
                </a:lnTo>
                <a:lnTo>
                  <a:pt x="1661" y="135"/>
                </a:lnTo>
                <a:lnTo>
                  <a:pt x="1660" y="135"/>
                </a:lnTo>
                <a:lnTo>
                  <a:pt x="1660" y="137"/>
                </a:lnTo>
                <a:lnTo>
                  <a:pt x="1661" y="137"/>
                </a:lnTo>
                <a:lnTo>
                  <a:pt x="1661" y="139"/>
                </a:lnTo>
                <a:lnTo>
                  <a:pt x="1663" y="140"/>
                </a:lnTo>
                <a:lnTo>
                  <a:pt x="1661" y="140"/>
                </a:lnTo>
                <a:lnTo>
                  <a:pt x="1661" y="142"/>
                </a:lnTo>
                <a:lnTo>
                  <a:pt x="1661" y="144"/>
                </a:lnTo>
                <a:lnTo>
                  <a:pt x="1660" y="144"/>
                </a:lnTo>
                <a:lnTo>
                  <a:pt x="1658" y="144"/>
                </a:lnTo>
                <a:lnTo>
                  <a:pt x="1656" y="144"/>
                </a:lnTo>
                <a:lnTo>
                  <a:pt x="1656" y="145"/>
                </a:lnTo>
                <a:lnTo>
                  <a:pt x="1656" y="147"/>
                </a:lnTo>
                <a:lnTo>
                  <a:pt x="1658" y="147"/>
                </a:lnTo>
                <a:lnTo>
                  <a:pt x="1660" y="147"/>
                </a:lnTo>
                <a:lnTo>
                  <a:pt x="1660" y="145"/>
                </a:lnTo>
                <a:lnTo>
                  <a:pt x="1661" y="145"/>
                </a:lnTo>
                <a:lnTo>
                  <a:pt x="1663" y="145"/>
                </a:lnTo>
                <a:lnTo>
                  <a:pt x="1663" y="147"/>
                </a:lnTo>
                <a:lnTo>
                  <a:pt x="1663" y="149"/>
                </a:lnTo>
                <a:lnTo>
                  <a:pt x="1661" y="150"/>
                </a:lnTo>
                <a:lnTo>
                  <a:pt x="1660" y="150"/>
                </a:lnTo>
                <a:lnTo>
                  <a:pt x="1660" y="150"/>
                </a:lnTo>
                <a:lnTo>
                  <a:pt x="1660" y="152"/>
                </a:lnTo>
                <a:lnTo>
                  <a:pt x="1658" y="152"/>
                </a:lnTo>
                <a:lnTo>
                  <a:pt x="1656" y="152"/>
                </a:lnTo>
                <a:lnTo>
                  <a:pt x="1655" y="152"/>
                </a:lnTo>
                <a:lnTo>
                  <a:pt x="1655" y="154"/>
                </a:lnTo>
                <a:lnTo>
                  <a:pt x="1656" y="154"/>
                </a:lnTo>
                <a:lnTo>
                  <a:pt x="1656" y="156"/>
                </a:lnTo>
                <a:lnTo>
                  <a:pt x="1655" y="156"/>
                </a:lnTo>
                <a:lnTo>
                  <a:pt x="1653" y="157"/>
                </a:lnTo>
                <a:lnTo>
                  <a:pt x="1651" y="157"/>
                </a:lnTo>
                <a:lnTo>
                  <a:pt x="1649" y="159"/>
                </a:lnTo>
                <a:lnTo>
                  <a:pt x="1651" y="161"/>
                </a:lnTo>
                <a:lnTo>
                  <a:pt x="1649" y="161"/>
                </a:lnTo>
                <a:lnTo>
                  <a:pt x="1649" y="162"/>
                </a:lnTo>
                <a:lnTo>
                  <a:pt x="1648" y="162"/>
                </a:lnTo>
                <a:lnTo>
                  <a:pt x="1646" y="162"/>
                </a:lnTo>
                <a:lnTo>
                  <a:pt x="1644" y="162"/>
                </a:lnTo>
                <a:lnTo>
                  <a:pt x="1644" y="164"/>
                </a:lnTo>
                <a:lnTo>
                  <a:pt x="1646" y="164"/>
                </a:lnTo>
                <a:lnTo>
                  <a:pt x="1646" y="166"/>
                </a:lnTo>
                <a:lnTo>
                  <a:pt x="1646" y="168"/>
                </a:lnTo>
                <a:lnTo>
                  <a:pt x="1648" y="168"/>
                </a:lnTo>
                <a:lnTo>
                  <a:pt x="1649" y="168"/>
                </a:lnTo>
                <a:lnTo>
                  <a:pt x="1649" y="169"/>
                </a:lnTo>
                <a:lnTo>
                  <a:pt x="1651" y="169"/>
                </a:lnTo>
                <a:lnTo>
                  <a:pt x="1653" y="168"/>
                </a:lnTo>
                <a:lnTo>
                  <a:pt x="1653" y="169"/>
                </a:lnTo>
                <a:lnTo>
                  <a:pt x="1655" y="168"/>
                </a:lnTo>
                <a:lnTo>
                  <a:pt x="1656" y="168"/>
                </a:lnTo>
                <a:lnTo>
                  <a:pt x="1658" y="168"/>
                </a:lnTo>
                <a:lnTo>
                  <a:pt x="1658" y="166"/>
                </a:lnTo>
                <a:lnTo>
                  <a:pt x="1658" y="164"/>
                </a:lnTo>
                <a:lnTo>
                  <a:pt x="1660" y="164"/>
                </a:lnTo>
                <a:lnTo>
                  <a:pt x="1661" y="164"/>
                </a:lnTo>
                <a:lnTo>
                  <a:pt x="1660" y="162"/>
                </a:lnTo>
                <a:lnTo>
                  <a:pt x="1661" y="162"/>
                </a:lnTo>
                <a:lnTo>
                  <a:pt x="1663" y="162"/>
                </a:lnTo>
                <a:lnTo>
                  <a:pt x="1665" y="162"/>
                </a:lnTo>
                <a:lnTo>
                  <a:pt x="1666" y="162"/>
                </a:lnTo>
                <a:lnTo>
                  <a:pt x="1665" y="164"/>
                </a:lnTo>
                <a:lnTo>
                  <a:pt x="1663" y="164"/>
                </a:lnTo>
                <a:lnTo>
                  <a:pt x="1661" y="166"/>
                </a:lnTo>
                <a:lnTo>
                  <a:pt x="1663" y="166"/>
                </a:lnTo>
                <a:lnTo>
                  <a:pt x="1665" y="166"/>
                </a:lnTo>
                <a:lnTo>
                  <a:pt x="1666" y="166"/>
                </a:lnTo>
                <a:lnTo>
                  <a:pt x="1668" y="166"/>
                </a:lnTo>
                <a:lnTo>
                  <a:pt x="1668" y="164"/>
                </a:lnTo>
                <a:lnTo>
                  <a:pt x="1668" y="164"/>
                </a:lnTo>
                <a:lnTo>
                  <a:pt x="1668" y="166"/>
                </a:lnTo>
                <a:lnTo>
                  <a:pt x="1668" y="166"/>
                </a:lnTo>
                <a:lnTo>
                  <a:pt x="1666" y="168"/>
                </a:lnTo>
                <a:lnTo>
                  <a:pt x="1665" y="168"/>
                </a:lnTo>
                <a:lnTo>
                  <a:pt x="1666" y="169"/>
                </a:lnTo>
                <a:lnTo>
                  <a:pt x="1665" y="169"/>
                </a:lnTo>
                <a:lnTo>
                  <a:pt x="1663" y="169"/>
                </a:lnTo>
                <a:lnTo>
                  <a:pt x="1661" y="171"/>
                </a:lnTo>
                <a:lnTo>
                  <a:pt x="1663" y="171"/>
                </a:lnTo>
                <a:lnTo>
                  <a:pt x="1663" y="173"/>
                </a:lnTo>
                <a:lnTo>
                  <a:pt x="1665" y="173"/>
                </a:lnTo>
                <a:lnTo>
                  <a:pt x="1666" y="171"/>
                </a:lnTo>
                <a:lnTo>
                  <a:pt x="1666" y="173"/>
                </a:lnTo>
                <a:lnTo>
                  <a:pt x="1668" y="173"/>
                </a:lnTo>
                <a:lnTo>
                  <a:pt x="1668" y="171"/>
                </a:lnTo>
                <a:lnTo>
                  <a:pt x="1668" y="169"/>
                </a:lnTo>
                <a:lnTo>
                  <a:pt x="1668" y="169"/>
                </a:lnTo>
                <a:lnTo>
                  <a:pt x="1670" y="168"/>
                </a:lnTo>
                <a:lnTo>
                  <a:pt x="1670" y="169"/>
                </a:lnTo>
                <a:lnTo>
                  <a:pt x="1668" y="169"/>
                </a:lnTo>
                <a:lnTo>
                  <a:pt x="1668" y="171"/>
                </a:lnTo>
                <a:lnTo>
                  <a:pt x="1672" y="169"/>
                </a:lnTo>
                <a:lnTo>
                  <a:pt x="1673" y="169"/>
                </a:lnTo>
                <a:lnTo>
                  <a:pt x="1673" y="171"/>
                </a:lnTo>
                <a:lnTo>
                  <a:pt x="1672" y="171"/>
                </a:lnTo>
                <a:lnTo>
                  <a:pt x="1670" y="171"/>
                </a:lnTo>
                <a:lnTo>
                  <a:pt x="1668" y="171"/>
                </a:lnTo>
                <a:lnTo>
                  <a:pt x="1668" y="173"/>
                </a:lnTo>
                <a:lnTo>
                  <a:pt x="1670" y="173"/>
                </a:lnTo>
                <a:lnTo>
                  <a:pt x="1672" y="173"/>
                </a:lnTo>
                <a:lnTo>
                  <a:pt x="1673" y="173"/>
                </a:lnTo>
                <a:lnTo>
                  <a:pt x="1672" y="174"/>
                </a:lnTo>
                <a:lnTo>
                  <a:pt x="1673" y="174"/>
                </a:lnTo>
                <a:lnTo>
                  <a:pt x="1675" y="174"/>
                </a:lnTo>
                <a:lnTo>
                  <a:pt x="1675" y="176"/>
                </a:lnTo>
                <a:lnTo>
                  <a:pt x="1673" y="176"/>
                </a:lnTo>
                <a:lnTo>
                  <a:pt x="1673" y="178"/>
                </a:lnTo>
                <a:lnTo>
                  <a:pt x="1675" y="178"/>
                </a:lnTo>
                <a:lnTo>
                  <a:pt x="1677" y="178"/>
                </a:lnTo>
                <a:lnTo>
                  <a:pt x="1675" y="180"/>
                </a:lnTo>
                <a:lnTo>
                  <a:pt x="1673" y="178"/>
                </a:lnTo>
                <a:lnTo>
                  <a:pt x="1672" y="178"/>
                </a:lnTo>
                <a:lnTo>
                  <a:pt x="1670" y="178"/>
                </a:lnTo>
                <a:lnTo>
                  <a:pt x="1670" y="180"/>
                </a:lnTo>
                <a:lnTo>
                  <a:pt x="1672" y="180"/>
                </a:lnTo>
                <a:lnTo>
                  <a:pt x="1673" y="180"/>
                </a:lnTo>
                <a:lnTo>
                  <a:pt x="1673" y="181"/>
                </a:lnTo>
                <a:lnTo>
                  <a:pt x="1672" y="181"/>
                </a:lnTo>
                <a:lnTo>
                  <a:pt x="1670" y="181"/>
                </a:lnTo>
                <a:lnTo>
                  <a:pt x="1670" y="183"/>
                </a:lnTo>
                <a:lnTo>
                  <a:pt x="1672" y="183"/>
                </a:lnTo>
                <a:lnTo>
                  <a:pt x="1673" y="183"/>
                </a:lnTo>
                <a:lnTo>
                  <a:pt x="1673" y="185"/>
                </a:lnTo>
                <a:lnTo>
                  <a:pt x="1672" y="185"/>
                </a:lnTo>
                <a:lnTo>
                  <a:pt x="1670" y="185"/>
                </a:lnTo>
                <a:lnTo>
                  <a:pt x="1670" y="183"/>
                </a:lnTo>
                <a:lnTo>
                  <a:pt x="1668" y="183"/>
                </a:lnTo>
                <a:lnTo>
                  <a:pt x="1668" y="183"/>
                </a:lnTo>
                <a:lnTo>
                  <a:pt x="1666" y="181"/>
                </a:lnTo>
                <a:lnTo>
                  <a:pt x="1665" y="181"/>
                </a:lnTo>
                <a:lnTo>
                  <a:pt x="1665" y="180"/>
                </a:lnTo>
                <a:lnTo>
                  <a:pt x="1663" y="180"/>
                </a:lnTo>
                <a:lnTo>
                  <a:pt x="1661" y="178"/>
                </a:lnTo>
                <a:lnTo>
                  <a:pt x="1658" y="178"/>
                </a:lnTo>
                <a:lnTo>
                  <a:pt x="1656" y="178"/>
                </a:lnTo>
                <a:lnTo>
                  <a:pt x="1655" y="178"/>
                </a:lnTo>
                <a:lnTo>
                  <a:pt x="1653" y="178"/>
                </a:lnTo>
                <a:lnTo>
                  <a:pt x="1653" y="176"/>
                </a:lnTo>
                <a:lnTo>
                  <a:pt x="1651" y="176"/>
                </a:lnTo>
                <a:lnTo>
                  <a:pt x="1649" y="176"/>
                </a:lnTo>
                <a:lnTo>
                  <a:pt x="1648" y="178"/>
                </a:lnTo>
                <a:lnTo>
                  <a:pt x="1646" y="178"/>
                </a:lnTo>
                <a:lnTo>
                  <a:pt x="1646" y="180"/>
                </a:lnTo>
                <a:lnTo>
                  <a:pt x="1648" y="180"/>
                </a:lnTo>
                <a:lnTo>
                  <a:pt x="1648" y="181"/>
                </a:lnTo>
                <a:lnTo>
                  <a:pt x="1649" y="181"/>
                </a:lnTo>
                <a:lnTo>
                  <a:pt x="1649" y="183"/>
                </a:lnTo>
                <a:lnTo>
                  <a:pt x="1651" y="183"/>
                </a:lnTo>
                <a:lnTo>
                  <a:pt x="1653" y="183"/>
                </a:lnTo>
                <a:lnTo>
                  <a:pt x="1655" y="185"/>
                </a:lnTo>
                <a:lnTo>
                  <a:pt x="1656" y="185"/>
                </a:lnTo>
                <a:lnTo>
                  <a:pt x="1660" y="186"/>
                </a:lnTo>
                <a:lnTo>
                  <a:pt x="1660" y="188"/>
                </a:lnTo>
                <a:lnTo>
                  <a:pt x="1661" y="188"/>
                </a:lnTo>
                <a:lnTo>
                  <a:pt x="1663" y="190"/>
                </a:lnTo>
                <a:lnTo>
                  <a:pt x="1665" y="190"/>
                </a:lnTo>
                <a:lnTo>
                  <a:pt x="1666" y="190"/>
                </a:lnTo>
                <a:lnTo>
                  <a:pt x="1668" y="190"/>
                </a:lnTo>
                <a:lnTo>
                  <a:pt x="1668" y="188"/>
                </a:lnTo>
                <a:lnTo>
                  <a:pt x="1668" y="188"/>
                </a:lnTo>
                <a:lnTo>
                  <a:pt x="1668" y="190"/>
                </a:lnTo>
                <a:lnTo>
                  <a:pt x="1670" y="190"/>
                </a:lnTo>
                <a:lnTo>
                  <a:pt x="1672" y="190"/>
                </a:lnTo>
                <a:lnTo>
                  <a:pt x="1672" y="192"/>
                </a:lnTo>
                <a:lnTo>
                  <a:pt x="1673" y="192"/>
                </a:lnTo>
                <a:lnTo>
                  <a:pt x="1673" y="193"/>
                </a:lnTo>
                <a:lnTo>
                  <a:pt x="1672" y="193"/>
                </a:lnTo>
                <a:lnTo>
                  <a:pt x="1670" y="193"/>
                </a:lnTo>
                <a:lnTo>
                  <a:pt x="1670" y="192"/>
                </a:lnTo>
                <a:lnTo>
                  <a:pt x="1668" y="192"/>
                </a:lnTo>
                <a:lnTo>
                  <a:pt x="1668" y="192"/>
                </a:lnTo>
                <a:lnTo>
                  <a:pt x="1668" y="193"/>
                </a:lnTo>
                <a:lnTo>
                  <a:pt x="1668" y="193"/>
                </a:lnTo>
                <a:lnTo>
                  <a:pt x="1668" y="193"/>
                </a:lnTo>
                <a:lnTo>
                  <a:pt x="1670" y="193"/>
                </a:lnTo>
                <a:lnTo>
                  <a:pt x="1670" y="195"/>
                </a:lnTo>
                <a:lnTo>
                  <a:pt x="1668" y="197"/>
                </a:lnTo>
                <a:lnTo>
                  <a:pt x="1668" y="195"/>
                </a:lnTo>
                <a:lnTo>
                  <a:pt x="1668" y="197"/>
                </a:lnTo>
                <a:lnTo>
                  <a:pt x="1666" y="197"/>
                </a:lnTo>
                <a:lnTo>
                  <a:pt x="1666" y="198"/>
                </a:lnTo>
                <a:lnTo>
                  <a:pt x="1665" y="198"/>
                </a:lnTo>
                <a:lnTo>
                  <a:pt x="1665" y="200"/>
                </a:lnTo>
                <a:lnTo>
                  <a:pt x="1666" y="200"/>
                </a:lnTo>
                <a:lnTo>
                  <a:pt x="1668" y="200"/>
                </a:lnTo>
                <a:lnTo>
                  <a:pt x="1668" y="198"/>
                </a:lnTo>
                <a:lnTo>
                  <a:pt x="1668" y="198"/>
                </a:lnTo>
                <a:lnTo>
                  <a:pt x="1668" y="200"/>
                </a:lnTo>
                <a:lnTo>
                  <a:pt x="1670" y="200"/>
                </a:lnTo>
                <a:lnTo>
                  <a:pt x="1668" y="202"/>
                </a:lnTo>
                <a:lnTo>
                  <a:pt x="1668" y="204"/>
                </a:lnTo>
                <a:lnTo>
                  <a:pt x="1668" y="202"/>
                </a:lnTo>
                <a:lnTo>
                  <a:pt x="1666" y="202"/>
                </a:lnTo>
                <a:lnTo>
                  <a:pt x="1663" y="200"/>
                </a:lnTo>
                <a:lnTo>
                  <a:pt x="1663" y="202"/>
                </a:lnTo>
                <a:lnTo>
                  <a:pt x="1663" y="204"/>
                </a:lnTo>
                <a:lnTo>
                  <a:pt x="1663" y="205"/>
                </a:lnTo>
                <a:lnTo>
                  <a:pt x="1665" y="205"/>
                </a:lnTo>
                <a:lnTo>
                  <a:pt x="1665" y="207"/>
                </a:lnTo>
                <a:lnTo>
                  <a:pt x="1663" y="207"/>
                </a:lnTo>
                <a:lnTo>
                  <a:pt x="1663" y="209"/>
                </a:lnTo>
                <a:lnTo>
                  <a:pt x="1661" y="209"/>
                </a:lnTo>
                <a:lnTo>
                  <a:pt x="1660" y="209"/>
                </a:lnTo>
                <a:lnTo>
                  <a:pt x="1658" y="209"/>
                </a:lnTo>
                <a:lnTo>
                  <a:pt x="1656" y="209"/>
                </a:lnTo>
                <a:lnTo>
                  <a:pt x="1656" y="210"/>
                </a:lnTo>
                <a:lnTo>
                  <a:pt x="1655" y="210"/>
                </a:lnTo>
                <a:lnTo>
                  <a:pt x="1653" y="210"/>
                </a:lnTo>
                <a:lnTo>
                  <a:pt x="1653" y="209"/>
                </a:lnTo>
                <a:lnTo>
                  <a:pt x="1651" y="207"/>
                </a:lnTo>
                <a:lnTo>
                  <a:pt x="1649" y="207"/>
                </a:lnTo>
                <a:lnTo>
                  <a:pt x="1651" y="209"/>
                </a:lnTo>
                <a:lnTo>
                  <a:pt x="1648" y="209"/>
                </a:lnTo>
                <a:lnTo>
                  <a:pt x="1648" y="210"/>
                </a:lnTo>
                <a:lnTo>
                  <a:pt x="1646" y="210"/>
                </a:lnTo>
                <a:lnTo>
                  <a:pt x="1644" y="210"/>
                </a:lnTo>
                <a:lnTo>
                  <a:pt x="1643" y="210"/>
                </a:lnTo>
                <a:lnTo>
                  <a:pt x="1641" y="210"/>
                </a:lnTo>
                <a:lnTo>
                  <a:pt x="1643" y="212"/>
                </a:lnTo>
                <a:lnTo>
                  <a:pt x="1644" y="212"/>
                </a:lnTo>
                <a:lnTo>
                  <a:pt x="1643" y="214"/>
                </a:lnTo>
                <a:lnTo>
                  <a:pt x="1643" y="215"/>
                </a:lnTo>
                <a:lnTo>
                  <a:pt x="1641" y="214"/>
                </a:lnTo>
                <a:lnTo>
                  <a:pt x="1639" y="214"/>
                </a:lnTo>
                <a:lnTo>
                  <a:pt x="1637" y="214"/>
                </a:lnTo>
                <a:lnTo>
                  <a:pt x="1639" y="215"/>
                </a:lnTo>
                <a:lnTo>
                  <a:pt x="1639" y="217"/>
                </a:lnTo>
                <a:lnTo>
                  <a:pt x="1637" y="217"/>
                </a:lnTo>
                <a:lnTo>
                  <a:pt x="1637" y="219"/>
                </a:lnTo>
                <a:lnTo>
                  <a:pt x="1637" y="221"/>
                </a:lnTo>
                <a:lnTo>
                  <a:pt x="1639" y="221"/>
                </a:lnTo>
                <a:lnTo>
                  <a:pt x="1637" y="222"/>
                </a:lnTo>
                <a:lnTo>
                  <a:pt x="1636" y="224"/>
                </a:lnTo>
                <a:lnTo>
                  <a:pt x="1634" y="224"/>
                </a:lnTo>
                <a:lnTo>
                  <a:pt x="1632" y="224"/>
                </a:lnTo>
                <a:lnTo>
                  <a:pt x="1631" y="224"/>
                </a:lnTo>
                <a:lnTo>
                  <a:pt x="1631" y="226"/>
                </a:lnTo>
                <a:lnTo>
                  <a:pt x="1629" y="226"/>
                </a:lnTo>
                <a:lnTo>
                  <a:pt x="1629" y="227"/>
                </a:lnTo>
                <a:lnTo>
                  <a:pt x="1629" y="229"/>
                </a:lnTo>
                <a:lnTo>
                  <a:pt x="1631" y="227"/>
                </a:lnTo>
                <a:lnTo>
                  <a:pt x="1631" y="229"/>
                </a:lnTo>
                <a:lnTo>
                  <a:pt x="1629" y="229"/>
                </a:lnTo>
                <a:lnTo>
                  <a:pt x="1627" y="229"/>
                </a:lnTo>
                <a:lnTo>
                  <a:pt x="1627" y="231"/>
                </a:lnTo>
                <a:lnTo>
                  <a:pt x="1631" y="231"/>
                </a:lnTo>
                <a:lnTo>
                  <a:pt x="1632" y="231"/>
                </a:lnTo>
                <a:lnTo>
                  <a:pt x="1632" y="233"/>
                </a:lnTo>
                <a:lnTo>
                  <a:pt x="1634" y="233"/>
                </a:lnTo>
                <a:lnTo>
                  <a:pt x="1634" y="234"/>
                </a:lnTo>
                <a:lnTo>
                  <a:pt x="1636" y="233"/>
                </a:lnTo>
                <a:lnTo>
                  <a:pt x="1637" y="233"/>
                </a:lnTo>
                <a:lnTo>
                  <a:pt x="1639" y="233"/>
                </a:lnTo>
                <a:lnTo>
                  <a:pt x="1639" y="234"/>
                </a:lnTo>
                <a:lnTo>
                  <a:pt x="1637" y="234"/>
                </a:lnTo>
                <a:lnTo>
                  <a:pt x="1636" y="234"/>
                </a:lnTo>
                <a:lnTo>
                  <a:pt x="1636" y="234"/>
                </a:lnTo>
                <a:lnTo>
                  <a:pt x="1634" y="234"/>
                </a:lnTo>
                <a:lnTo>
                  <a:pt x="1632" y="234"/>
                </a:lnTo>
                <a:lnTo>
                  <a:pt x="1634" y="234"/>
                </a:lnTo>
                <a:lnTo>
                  <a:pt x="1632" y="234"/>
                </a:lnTo>
                <a:lnTo>
                  <a:pt x="1631" y="234"/>
                </a:lnTo>
                <a:lnTo>
                  <a:pt x="1629" y="234"/>
                </a:lnTo>
                <a:lnTo>
                  <a:pt x="1627" y="236"/>
                </a:lnTo>
                <a:lnTo>
                  <a:pt x="1629" y="236"/>
                </a:lnTo>
                <a:lnTo>
                  <a:pt x="1631" y="236"/>
                </a:lnTo>
                <a:lnTo>
                  <a:pt x="1632" y="236"/>
                </a:lnTo>
                <a:lnTo>
                  <a:pt x="1634" y="236"/>
                </a:lnTo>
                <a:lnTo>
                  <a:pt x="1634" y="238"/>
                </a:lnTo>
                <a:lnTo>
                  <a:pt x="1632" y="238"/>
                </a:lnTo>
                <a:lnTo>
                  <a:pt x="1631" y="238"/>
                </a:lnTo>
                <a:lnTo>
                  <a:pt x="1629" y="238"/>
                </a:lnTo>
                <a:lnTo>
                  <a:pt x="1627" y="238"/>
                </a:lnTo>
                <a:lnTo>
                  <a:pt x="1627" y="238"/>
                </a:lnTo>
                <a:lnTo>
                  <a:pt x="1627" y="239"/>
                </a:lnTo>
                <a:lnTo>
                  <a:pt x="1625" y="239"/>
                </a:lnTo>
                <a:lnTo>
                  <a:pt x="1625" y="241"/>
                </a:lnTo>
                <a:lnTo>
                  <a:pt x="1625" y="243"/>
                </a:lnTo>
                <a:lnTo>
                  <a:pt x="1625" y="245"/>
                </a:lnTo>
                <a:lnTo>
                  <a:pt x="1625" y="246"/>
                </a:lnTo>
                <a:lnTo>
                  <a:pt x="1627" y="246"/>
                </a:lnTo>
                <a:lnTo>
                  <a:pt x="1627" y="245"/>
                </a:lnTo>
                <a:lnTo>
                  <a:pt x="1627" y="245"/>
                </a:lnTo>
                <a:lnTo>
                  <a:pt x="1629" y="245"/>
                </a:lnTo>
                <a:lnTo>
                  <a:pt x="1627" y="246"/>
                </a:lnTo>
                <a:lnTo>
                  <a:pt x="1627" y="248"/>
                </a:lnTo>
                <a:lnTo>
                  <a:pt x="1627" y="250"/>
                </a:lnTo>
                <a:lnTo>
                  <a:pt x="1627" y="250"/>
                </a:lnTo>
                <a:lnTo>
                  <a:pt x="1629" y="248"/>
                </a:lnTo>
                <a:lnTo>
                  <a:pt x="1629" y="250"/>
                </a:lnTo>
                <a:lnTo>
                  <a:pt x="1627" y="250"/>
                </a:lnTo>
                <a:lnTo>
                  <a:pt x="1627" y="251"/>
                </a:lnTo>
                <a:lnTo>
                  <a:pt x="1627" y="253"/>
                </a:lnTo>
                <a:lnTo>
                  <a:pt x="1627" y="255"/>
                </a:lnTo>
                <a:lnTo>
                  <a:pt x="1629" y="253"/>
                </a:lnTo>
                <a:lnTo>
                  <a:pt x="1631" y="253"/>
                </a:lnTo>
                <a:lnTo>
                  <a:pt x="1629" y="255"/>
                </a:lnTo>
                <a:lnTo>
                  <a:pt x="1627" y="255"/>
                </a:lnTo>
                <a:lnTo>
                  <a:pt x="1627" y="257"/>
                </a:lnTo>
                <a:lnTo>
                  <a:pt x="1629" y="257"/>
                </a:lnTo>
                <a:lnTo>
                  <a:pt x="1629" y="258"/>
                </a:lnTo>
                <a:lnTo>
                  <a:pt x="1627" y="258"/>
                </a:lnTo>
                <a:lnTo>
                  <a:pt x="1627" y="260"/>
                </a:lnTo>
                <a:lnTo>
                  <a:pt x="1629" y="260"/>
                </a:lnTo>
                <a:lnTo>
                  <a:pt x="1629" y="262"/>
                </a:lnTo>
                <a:lnTo>
                  <a:pt x="1631" y="262"/>
                </a:lnTo>
                <a:lnTo>
                  <a:pt x="1629" y="263"/>
                </a:lnTo>
                <a:lnTo>
                  <a:pt x="1627" y="263"/>
                </a:lnTo>
                <a:lnTo>
                  <a:pt x="1627" y="265"/>
                </a:lnTo>
                <a:lnTo>
                  <a:pt x="1627" y="267"/>
                </a:lnTo>
                <a:lnTo>
                  <a:pt x="1627" y="267"/>
                </a:lnTo>
                <a:lnTo>
                  <a:pt x="1627" y="268"/>
                </a:lnTo>
                <a:lnTo>
                  <a:pt x="1625" y="270"/>
                </a:lnTo>
                <a:lnTo>
                  <a:pt x="1625" y="272"/>
                </a:lnTo>
                <a:lnTo>
                  <a:pt x="1625" y="274"/>
                </a:lnTo>
                <a:lnTo>
                  <a:pt x="1627" y="274"/>
                </a:lnTo>
                <a:lnTo>
                  <a:pt x="1627" y="272"/>
                </a:lnTo>
                <a:lnTo>
                  <a:pt x="1627" y="272"/>
                </a:lnTo>
                <a:lnTo>
                  <a:pt x="1627" y="270"/>
                </a:lnTo>
                <a:lnTo>
                  <a:pt x="1629" y="270"/>
                </a:lnTo>
                <a:lnTo>
                  <a:pt x="1629" y="268"/>
                </a:lnTo>
                <a:lnTo>
                  <a:pt x="1631" y="268"/>
                </a:lnTo>
                <a:lnTo>
                  <a:pt x="1631" y="267"/>
                </a:lnTo>
                <a:lnTo>
                  <a:pt x="1632" y="267"/>
                </a:lnTo>
                <a:lnTo>
                  <a:pt x="1632" y="265"/>
                </a:lnTo>
                <a:lnTo>
                  <a:pt x="1634" y="265"/>
                </a:lnTo>
                <a:lnTo>
                  <a:pt x="1634" y="263"/>
                </a:lnTo>
                <a:lnTo>
                  <a:pt x="1636" y="263"/>
                </a:lnTo>
                <a:lnTo>
                  <a:pt x="1636" y="265"/>
                </a:lnTo>
                <a:lnTo>
                  <a:pt x="1637" y="265"/>
                </a:lnTo>
                <a:lnTo>
                  <a:pt x="1639" y="263"/>
                </a:lnTo>
                <a:lnTo>
                  <a:pt x="1639" y="262"/>
                </a:lnTo>
                <a:lnTo>
                  <a:pt x="1639" y="260"/>
                </a:lnTo>
                <a:lnTo>
                  <a:pt x="1639" y="258"/>
                </a:lnTo>
                <a:lnTo>
                  <a:pt x="1641" y="258"/>
                </a:lnTo>
                <a:lnTo>
                  <a:pt x="1641" y="260"/>
                </a:lnTo>
                <a:lnTo>
                  <a:pt x="1639" y="262"/>
                </a:lnTo>
                <a:lnTo>
                  <a:pt x="1641" y="262"/>
                </a:lnTo>
                <a:lnTo>
                  <a:pt x="1641" y="263"/>
                </a:lnTo>
                <a:lnTo>
                  <a:pt x="1643" y="265"/>
                </a:lnTo>
                <a:lnTo>
                  <a:pt x="1643" y="263"/>
                </a:lnTo>
                <a:lnTo>
                  <a:pt x="1644" y="263"/>
                </a:lnTo>
                <a:lnTo>
                  <a:pt x="1644" y="265"/>
                </a:lnTo>
                <a:lnTo>
                  <a:pt x="1644" y="267"/>
                </a:lnTo>
                <a:lnTo>
                  <a:pt x="1643" y="267"/>
                </a:lnTo>
                <a:lnTo>
                  <a:pt x="1643" y="265"/>
                </a:lnTo>
                <a:lnTo>
                  <a:pt x="1641" y="265"/>
                </a:lnTo>
                <a:lnTo>
                  <a:pt x="1639" y="265"/>
                </a:lnTo>
                <a:lnTo>
                  <a:pt x="1639" y="267"/>
                </a:lnTo>
                <a:lnTo>
                  <a:pt x="1641" y="267"/>
                </a:lnTo>
                <a:lnTo>
                  <a:pt x="1639" y="268"/>
                </a:lnTo>
                <a:lnTo>
                  <a:pt x="1639" y="270"/>
                </a:lnTo>
                <a:lnTo>
                  <a:pt x="1641" y="268"/>
                </a:lnTo>
                <a:lnTo>
                  <a:pt x="1641" y="270"/>
                </a:lnTo>
                <a:lnTo>
                  <a:pt x="1639" y="270"/>
                </a:lnTo>
                <a:lnTo>
                  <a:pt x="1639" y="272"/>
                </a:lnTo>
                <a:lnTo>
                  <a:pt x="1641" y="272"/>
                </a:lnTo>
                <a:lnTo>
                  <a:pt x="1641" y="274"/>
                </a:lnTo>
                <a:lnTo>
                  <a:pt x="1639" y="272"/>
                </a:lnTo>
                <a:lnTo>
                  <a:pt x="1637" y="272"/>
                </a:lnTo>
                <a:lnTo>
                  <a:pt x="1637" y="274"/>
                </a:lnTo>
                <a:lnTo>
                  <a:pt x="1636" y="274"/>
                </a:lnTo>
                <a:lnTo>
                  <a:pt x="1634" y="274"/>
                </a:lnTo>
                <a:lnTo>
                  <a:pt x="1636" y="272"/>
                </a:lnTo>
                <a:lnTo>
                  <a:pt x="1637" y="272"/>
                </a:lnTo>
                <a:lnTo>
                  <a:pt x="1639" y="270"/>
                </a:lnTo>
                <a:lnTo>
                  <a:pt x="1637" y="268"/>
                </a:lnTo>
                <a:lnTo>
                  <a:pt x="1637" y="270"/>
                </a:lnTo>
                <a:lnTo>
                  <a:pt x="1636" y="270"/>
                </a:lnTo>
                <a:lnTo>
                  <a:pt x="1634" y="270"/>
                </a:lnTo>
                <a:lnTo>
                  <a:pt x="1634" y="272"/>
                </a:lnTo>
                <a:lnTo>
                  <a:pt x="1632" y="272"/>
                </a:lnTo>
                <a:lnTo>
                  <a:pt x="1632" y="270"/>
                </a:lnTo>
                <a:lnTo>
                  <a:pt x="1631" y="272"/>
                </a:lnTo>
                <a:lnTo>
                  <a:pt x="1629" y="272"/>
                </a:lnTo>
                <a:lnTo>
                  <a:pt x="1627" y="272"/>
                </a:lnTo>
                <a:lnTo>
                  <a:pt x="1627" y="274"/>
                </a:lnTo>
                <a:lnTo>
                  <a:pt x="1629" y="274"/>
                </a:lnTo>
                <a:lnTo>
                  <a:pt x="1629" y="275"/>
                </a:lnTo>
                <a:lnTo>
                  <a:pt x="1627" y="275"/>
                </a:lnTo>
                <a:lnTo>
                  <a:pt x="1627" y="275"/>
                </a:lnTo>
                <a:lnTo>
                  <a:pt x="1627" y="277"/>
                </a:lnTo>
                <a:lnTo>
                  <a:pt x="1627" y="279"/>
                </a:lnTo>
                <a:lnTo>
                  <a:pt x="1627" y="279"/>
                </a:lnTo>
                <a:lnTo>
                  <a:pt x="1629" y="279"/>
                </a:lnTo>
                <a:lnTo>
                  <a:pt x="1629" y="280"/>
                </a:lnTo>
                <a:lnTo>
                  <a:pt x="1629" y="282"/>
                </a:lnTo>
                <a:lnTo>
                  <a:pt x="1631" y="282"/>
                </a:lnTo>
                <a:lnTo>
                  <a:pt x="1632" y="282"/>
                </a:lnTo>
                <a:lnTo>
                  <a:pt x="1632" y="284"/>
                </a:lnTo>
                <a:lnTo>
                  <a:pt x="1629" y="284"/>
                </a:lnTo>
                <a:lnTo>
                  <a:pt x="1629" y="282"/>
                </a:lnTo>
                <a:lnTo>
                  <a:pt x="1627" y="280"/>
                </a:lnTo>
                <a:lnTo>
                  <a:pt x="1627" y="279"/>
                </a:lnTo>
                <a:lnTo>
                  <a:pt x="1627" y="280"/>
                </a:lnTo>
                <a:lnTo>
                  <a:pt x="1627" y="282"/>
                </a:lnTo>
                <a:lnTo>
                  <a:pt x="1627" y="282"/>
                </a:lnTo>
                <a:lnTo>
                  <a:pt x="1627" y="284"/>
                </a:lnTo>
                <a:lnTo>
                  <a:pt x="1627" y="286"/>
                </a:lnTo>
                <a:lnTo>
                  <a:pt x="1627" y="287"/>
                </a:lnTo>
                <a:lnTo>
                  <a:pt x="1629" y="287"/>
                </a:lnTo>
                <a:lnTo>
                  <a:pt x="1629" y="286"/>
                </a:lnTo>
                <a:lnTo>
                  <a:pt x="1631" y="286"/>
                </a:lnTo>
                <a:lnTo>
                  <a:pt x="1629" y="287"/>
                </a:lnTo>
                <a:lnTo>
                  <a:pt x="1631" y="287"/>
                </a:lnTo>
                <a:lnTo>
                  <a:pt x="1629" y="289"/>
                </a:lnTo>
                <a:lnTo>
                  <a:pt x="1631" y="289"/>
                </a:lnTo>
                <a:lnTo>
                  <a:pt x="1632" y="289"/>
                </a:lnTo>
                <a:lnTo>
                  <a:pt x="1634" y="289"/>
                </a:lnTo>
                <a:lnTo>
                  <a:pt x="1636" y="289"/>
                </a:lnTo>
                <a:lnTo>
                  <a:pt x="1637" y="289"/>
                </a:lnTo>
                <a:lnTo>
                  <a:pt x="1634" y="291"/>
                </a:lnTo>
                <a:lnTo>
                  <a:pt x="1632" y="291"/>
                </a:lnTo>
                <a:lnTo>
                  <a:pt x="1632" y="292"/>
                </a:lnTo>
                <a:lnTo>
                  <a:pt x="1632" y="294"/>
                </a:lnTo>
                <a:lnTo>
                  <a:pt x="1631" y="294"/>
                </a:lnTo>
                <a:lnTo>
                  <a:pt x="1631" y="296"/>
                </a:lnTo>
                <a:lnTo>
                  <a:pt x="1629" y="296"/>
                </a:lnTo>
                <a:lnTo>
                  <a:pt x="1629" y="298"/>
                </a:lnTo>
                <a:lnTo>
                  <a:pt x="1631" y="298"/>
                </a:lnTo>
                <a:lnTo>
                  <a:pt x="1631" y="299"/>
                </a:lnTo>
                <a:lnTo>
                  <a:pt x="1632" y="299"/>
                </a:lnTo>
                <a:lnTo>
                  <a:pt x="1632" y="301"/>
                </a:lnTo>
                <a:lnTo>
                  <a:pt x="1634" y="299"/>
                </a:lnTo>
                <a:lnTo>
                  <a:pt x="1634" y="301"/>
                </a:lnTo>
                <a:lnTo>
                  <a:pt x="1636" y="301"/>
                </a:lnTo>
                <a:lnTo>
                  <a:pt x="1636" y="303"/>
                </a:lnTo>
                <a:lnTo>
                  <a:pt x="1634" y="303"/>
                </a:lnTo>
                <a:lnTo>
                  <a:pt x="1632" y="303"/>
                </a:lnTo>
                <a:lnTo>
                  <a:pt x="1634" y="304"/>
                </a:lnTo>
                <a:lnTo>
                  <a:pt x="1634" y="306"/>
                </a:lnTo>
                <a:lnTo>
                  <a:pt x="1636" y="306"/>
                </a:lnTo>
                <a:lnTo>
                  <a:pt x="1637" y="304"/>
                </a:lnTo>
                <a:lnTo>
                  <a:pt x="1637" y="303"/>
                </a:lnTo>
                <a:lnTo>
                  <a:pt x="1637" y="301"/>
                </a:lnTo>
                <a:lnTo>
                  <a:pt x="1639" y="301"/>
                </a:lnTo>
                <a:lnTo>
                  <a:pt x="1637" y="303"/>
                </a:lnTo>
                <a:lnTo>
                  <a:pt x="1639" y="303"/>
                </a:lnTo>
                <a:lnTo>
                  <a:pt x="1637" y="304"/>
                </a:lnTo>
                <a:lnTo>
                  <a:pt x="1639" y="304"/>
                </a:lnTo>
                <a:lnTo>
                  <a:pt x="1639" y="306"/>
                </a:lnTo>
                <a:lnTo>
                  <a:pt x="1637" y="306"/>
                </a:lnTo>
                <a:lnTo>
                  <a:pt x="1636" y="306"/>
                </a:lnTo>
                <a:lnTo>
                  <a:pt x="1634" y="308"/>
                </a:lnTo>
                <a:lnTo>
                  <a:pt x="1636" y="308"/>
                </a:lnTo>
                <a:lnTo>
                  <a:pt x="1636" y="310"/>
                </a:lnTo>
                <a:lnTo>
                  <a:pt x="1637" y="310"/>
                </a:lnTo>
                <a:lnTo>
                  <a:pt x="1639" y="310"/>
                </a:lnTo>
                <a:lnTo>
                  <a:pt x="1636" y="311"/>
                </a:lnTo>
                <a:lnTo>
                  <a:pt x="1637" y="311"/>
                </a:lnTo>
                <a:lnTo>
                  <a:pt x="1639" y="311"/>
                </a:lnTo>
                <a:lnTo>
                  <a:pt x="1637" y="313"/>
                </a:lnTo>
                <a:lnTo>
                  <a:pt x="1639" y="313"/>
                </a:lnTo>
                <a:lnTo>
                  <a:pt x="1641" y="315"/>
                </a:lnTo>
                <a:lnTo>
                  <a:pt x="1643" y="315"/>
                </a:lnTo>
                <a:lnTo>
                  <a:pt x="1643" y="316"/>
                </a:lnTo>
                <a:lnTo>
                  <a:pt x="1643" y="316"/>
                </a:lnTo>
                <a:lnTo>
                  <a:pt x="1643" y="318"/>
                </a:lnTo>
                <a:lnTo>
                  <a:pt x="1643" y="320"/>
                </a:lnTo>
                <a:lnTo>
                  <a:pt x="1644" y="322"/>
                </a:lnTo>
                <a:lnTo>
                  <a:pt x="1644" y="320"/>
                </a:lnTo>
                <a:lnTo>
                  <a:pt x="1646" y="322"/>
                </a:lnTo>
                <a:lnTo>
                  <a:pt x="1646" y="320"/>
                </a:lnTo>
                <a:lnTo>
                  <a:pt x="1648" y="320"/>
                </a:lnTo>
                <a:lnTo>
                  <a:pt x="1648" y="322"/>
                </a:lnTo>
                <a:lnTo>
                  <a:pt x="1649" y="322"/>
                </a:lnTo>
                <a:lnTo>
                  <a:pt x="1649" y="320"/>
                </a:lnTo>
                <a:lnTo>
                  <a:pt x="1649" y="318"/>
                </a:lnTo>
                <a:lnTo>
                  <a:pt x="1651" y="318"/>
                </a:lnTo>
                <a:lnTo>
                  <a:pt x="1649" y="320"/>
                </a:lnTo>
                <a:lnTo>
                  <a:pt x="1651" y="320"/>
                </a:lnTo>
                <a:lnTo>
                  <a:pt x="1649" y="322"/>
                </a:lnTo>
                <a:lnTo>
                  <a:pt x="1651" y="322"/>
                </a:lnTo>
                <a:lnTo>
                  <a:pt x="1653" y="322"/>
                </a:lnTo>
                <a:lnTo>
                  <a:pt x="1653" y="320"/>
                </a:lnTo>
                <a:lnTo>
                  <a:pt x="1655" y="320"/>
                </a:lnTo>
                <a:lnTo>
                  <a:pt x="1656" y="320"/>
                </a:lnTo>
                <a:lnTo>
                  <a:pt x="1656" y="318"/>
                </a:lnTo>
                <a:lnTo>
                  <a:pt x="1658" y="318"/>
                </a:lnTo>
                <a:lnTo>
                  <a:pt x="1658" y="320"/>
                </a:lnTo>
                <a:lnTo>
                  <a:pt x="1660" y="320"/>
                </a:lnTo>
                <a:lnTo>
                  <a:pt x="1660" y="322"/>
                </a:lnTo>
                <a:lnTo>
                  <a:pt x="1660" y="323"/>
                </a:lnTo>
                <a:lnTo>
                  <a:pt x="1661" y="322"/>
                </a:lnTo>
                <a:lnTo>
                  <a:pt x="1663" y="322"/>
                </a:lnTo>
                <a:lnTo>
                  <a:pt x="1663" y="320"/>
                </a:lnTo>
                <a:lnTo>
                  <a:pt x="1661" y="320"/>
                </a:lnTo>
                <a:lnTo>
                  <a:pt x="1663" y="318"/>
                </a:lnTo>
                <a:lnTo>
                  <a:pt x="1661" y="318"/>
                </a:lnTo>
                <a:lnTo>
                  <a:pt x="1661" y="316"/>
                </a:lnTo>
                <a:lnTo>
                  <a:pt x="1661" y="316"/>
                </a:lnTo>
                <a:lnTo>
                  <a:pt x="1663" y="316"/>
                </a:lnTo>
                <a:lnTo>
                  <a:pt x="1663" y="318"/>
                </a:lnTo>
                <a:lnTo>
                  <a:pt x="1665" y="318"/>
                </a:lnTo>
                <a:lnTo>
                  <a:pt x="1665" y="316"/>
                </a:lnTo>
                <a:lnTo>
                  <a:pt x="1666" y="316"/>
                </a:lnTo>
                <a:lnTo>
                  <a:pt x="1666" y="318"/>
                </a:lnTo>
                <a:lnTo>
                  <a:pt x="1665" y="318"/>
                </a:lnTo>
                <a:lnTo>
                  <a:pt x="1665" y="320"/>
                </a:lnTo>
                <a:lnTo>
                  <a:pt x="1665" y="322"/>
                </a:lnTo>
                <a:lnTo>
                  <a:pt x="1663" y="322"/>
                </a:lnTo>
                <a:lnTo>
                  <a:pt x="1661" y="323"/>
                </a:lnTo>
                <a:lnTo>
                  <a:pt x="1660" y="323"/>
                </a:lnTo>
                <a:lnTo>
                  <a:pt x="1660" y="325"/>
                </a:lnTo>
                <a:lnTo>
                  <a:pt x="1660" y="327"/>
                </a:lnTo>
                <a:lnTo>
                  <a:pt x="1661" y="327"/>
                </a:lnTo>
                <a:lnTo>
                  <a:pt x="1661" y="325"/>
                </a:lnTo>
                <a:lnTo>
                  <a:pt x="1663" y="325"/>
                </a:lnTo>
                <a:lnTo>
                  <a:pt x="1663" y="323"/>
                </a:lnTo>
                <a:lnTo>
                  <a:pt x="1665" y="323"/>
                </a:lnTo>
                <a:lnTo>
                  <a:pt x="1666" y="323"/>
                </a:lnTo>
                <a:lnTo>
                  <a:pt x="1666" y="325"/>
                </a:lnTo>
                <a:lnTo>
                  <a:pt x="1665" y="325"/>
                </a:lnTo>
                <a:lnTo>
                  <a:pt x="1665" y="327"/>
                </a:lnTo>
                <a:lnTo>
                  <a:pt x="1665" y="328"/>
                </a:lnTo>
                <a:lnTo>
                  <a:pt x="1666" y="327"/>
                </a:lnTo>
                <a:lnTo>
                  <a:pt x="1666" y="328"/>
                </a:lnTo>
                <a:lnTo>
                  <a:pt x="1665" y="330"/>
                </a:lnTo>
                <a:lnTo>
                  <a:pt x="1663" y="330"/>
                </a:lnTo>
                <a:lnTo>
                  <a:pt x="1663" y="332"/>
                </a:lnTo>
                <a:lnTo>
                  <a:pt x="1665" y="332"/>
                </a:lnTo>
                <a:lnTo>
                  <a:pt x="1666" y="330"/>
                </a:lnTo>
                <a:lnTo>
                  <a:pt x="1668" y="328"/>
                </a:lnTo>
                <a:lnTo>
                  <a:pt x="1668" y="330"/>
                </a:lnTo>
                <a:lnTo>
                  <a:pt x="1666" y="330"/>
                </a:lnTo>
                <a:lnTo>
                  <a:pt x="1666" y="332"/>
                </a:lnTo>
                <a:lnTo>
                  <a:pt x="1668" y="332"/>
                </a:lnTo>
                <a:lnTo>
                  <a:pt x="1668" y="333"/>
                </a:lnTo>
                <a:lnTo>
                  <a:pt x="1668" y="332"/>
                </a:lnTo>
                <a:lnTo>
                  <a:pt x="1668" y="333"/>
                </a:lnTo>
                <a:lnTo>
                  <a:pt x="1668" y="335"/>
                </a:lnTo>
                <a:lnTo>
                  <a:pt x="1668" y="335"/>
                </a:lnTo>
                <a:lnTo>
                  <a:pt x="1670" y="335"/>
                </a:lnTo>
                <a:lnTo>
                  <a:pt x="1670" y="337"/>
                </a:lnTo>
                <a:lnTo>
                  <a:pt x="1672" y="337"/>
                </a:lnTo>
                <a:lnTo>
                  <a:pt x="1673" y="337"/>
                </a:lnTo>
                <a:lnTo>
                  <a:pt x="1673" y="335"/>
                </a:lnTo>
                <a:lnTo>
                  <a:pt x="1675" y="335"/>
                </a:lnTo>
                <a:lnTo>
                  <a:pt x="1677" y="335"/>
                </a:lnTo>
                <a:lnTo>
                  <a:pt x="1677" y="333"/>
                </a:lnTo>
                <a:lnTo>
                  <a:pt x="1675" y="332"/>
                </a:lnTo>
                <a:lnTo>
                  <a:pt x="1677" y="332"/>
                </a:lnTo>
                <a:lnTo>
                  <a:pt x="1677" y="333"/>
                </a:lnTo>
                <a:lnTo>
                  <a:pt x="1678" y="333"/>
                </a:lnTo>
                <a:lnTo>
                  <a:pt x="1678" y="335"/>
                </a:lnTo>
                <a:lnTo>
                  <a:pt x="1680" y="333"/>
                </a:lnTo>
                <a:lnTo>
                  <a:pt x="1680" y="332"/>
                </a:lnTo>
                <a:lnTo>
                  <a:pt x="1678" y="332"/>
                </a:lnTo>
                <a:lnTo>
                  <a:pt x="1680" y="330"/>
                </a:lnTo>
                <a:lnTo>
                  <a:pt x="1678" y="330"/>
                </a:lnTo>
                <a:lnTo>
                  <a:pt x="1678" y="328"/>
                </a:lnTo>
                <a:lnTo>
                  <a:pt x="1677" y="330"/>
                </a:lnTo>
                <a:lnTo>
                  <a:pt x="1677" y="328"/>
                </a:lnTo>
                <a:lnTo>
                  <a:pt x="1678" y="328"/>
                </a:lnTo>
                <a:lnTo>
                  <a:pt x="1680" y="328"/>
                </a:lnTo>
                <a:lnTo>
                  <a:pt x="1678" y="327"/>
                </a:lnTo>
                <a:lnTo>
                  <a:pt x="1677" y="327"/>
                </a:lnTo>
                <a:lnTo>
                  <a:pt x="1675" y="327"/>
                </a:lnTo>
                <a:lnTo>
                  <a:pt x="1673" y="325"/>
                </a:lnTo>
                <a:lnTo>
                  <a:pt x="1677" y="327"/>
                </a:lnTo>
                <a:lnTo>
                  <a:pt x="1677" y="325"/>
                </a:lnTo>
                <a:lnTo>
                  <a:pt x="1677" y="323"/>
                </a:lnTo>
                <a:lnTo>
                  <a:pt x="1678" y="323"/>
                </a:lnTo>
                <a:lnTo>
                  <a:pt x="1678" y="325"/>
                </a:lnTo>
                <a:lnTo>
                  <a:pt x="1677" y="325"/>
                </a:lnTo>
                <a:lnTo>
                  <a:pt x="1678" y="327"/>
                </a:lnTo>
                <a:lnTo>
                  <a:pt x="1680" y="327"/>
                </a:lnTo>
                <a:lnTo>
                  <a:pt x="1682" y="327"/>
                </a:lnTo>
                <a:lnTo>
                  <a:pt x="1684" y="327"/>
                </a:lnTo>
                <a:lnTo>
                  <a:pt x="1685" y="327"/>
                </a:lnTo>
                <a:lnTo>
                  <a:pt x="1684" y="325"/>
                </a:lnTo>
                <a:lnTo>
                  <a:pt x="1685" y="325"/>
                </a:lnTo>
                <a:lnTo>
                  <a:pt x="1685" y="323"/>
                </a:lnTo>
                <a:lnTo>
                  <a:pt x="1684" y="323"/>
                </a:lnTo>
                <a:lnTo>
                  <a:pt x="1682" y="323"/>
                </a:lnTo>
                <a:lnTo>
                  <a:pt x="1682" y="322"/>
                </a:lnTo>
                <a:lnTo>
                  <a:pt x="1680" y="322"/>
                </a:lnTo>
                <a:lnTo>
                  <a:pt x="1680" y="320"/>
                </a:lnTo>
                <a:lnTo>
                  <a:pt x="1682" y="320"/>
                </a:lnTo>
                <a:lnTo>
                  <a:pt x="1682" y="322"/>
                </a:lnTo>
                <a:lnTo>
                  <a:pt x="1684" y="322"/>
                </a:lnTo>
                <a:lnTo>
                  <a:pt x="1685" y="323"/>
                </a:lnTo>
                <a:lnTo>
                  <a:pt x="1687" y="323"/>
                </a:lnTo>
                <a:lnTo>
                  <a:pt x="1687" y="322"/>
                </a:lnTo>
                <a:lnTo>
                  <a:pt x="1687" y="320"/>
                </a:lnTo>
                <a:lnTo>
                  <a:pt x="1687" y="318"/>
                </a:lnTo>
                <a:lnTo>
                  <a:pt x="1687" y="316"/>
                </a:lnTo>
                <a:lnTo>
                  <a:pt x="1689" y="316"/>
                </a:lnTo>
                <a:lnTo>
                  <a:pt x="1689" y="316"/>
                </a:lnTo>
                <a:lnTo>
                  <a:pt x="1690" y="316"/>
                </a:lnTo>
                <a:lnTo>
                  <a:pt x="1692" y="316"/>
                </a:lnTo>
                <a:lnTo>
                  <a:pt x="1692" y="315"/>
                </a:lnTo>
                <a:lnTo>
                  <a:pt x="1692" y="313"/>
                </a:lnTo>
                <a:lnTo>
                  <a:pt x="1694" y="313"/>
                </a:lnTo>
                <a:lnTo>
                  <a:pt x="1694" y="311"/>
                </a:lnTo>
                <a:lnTo>
                  <a:pt x="1692" y="311"/>
                </a:lnTo>
                <a:lnTo>
                  <a:pt x="1690" y="310"/>
                </a:lnTo>
                <a:lnTo>
                  <a:pt x="1692" y="310"/>
                </a:lnTo>
                <a:lnTo>
                  <a:pt x="1692" y="311"/>
                </a:lnTo>
                <a:lnTo>
                  <a:pt x="1694" y="310"/>
                </a:lnTo>
                <a:lnTo>
                  <a:pt x="1696" y="310"/>
                </a:lnTo>
                <a:lnTo>
                  <a:pt x="1697" y="310"/>
                </a:lnTo>
                <a:lnTo>
                  <a:pt x="1697" y="308"/>
                </a:lnTo>
                <a:lnTo>
                  <a:pt x="1697" y="306"/>
                </a:lnTo>
                <a:lnTo>
                  <a:pt x="1696" y="306"/>
                </a:lnTo>
                <a:lnTo>
                  <a:pt x="1696" y="308"/>
                </a:lnTo>
                <a:lnTo>
                  <a:pt x="1694" y="308"/>
                </a:lnTo>
                <a:lnTo>
                  <a:pt x="1694" y="306"/>
                </a:lnTo>
                <a:lnTo>
                  <a:pt x="1696" y="306"/>
                </a:lnTo>
                <a:lnTo>
                  <a:pt x="1696" y="304"/>
                </a:lnTo>
                <a:lnTo>
                  <a:pt x="1697" y="304"/>
                </a:lnTo>
                <a:lnTo>
                  <a:pt x="1697" y="303"/>
                </a:lnTo>
                <a:lnTo>
                  <a:pt x="1697" y="301"/>
                </a:lnTo>
                <a:lnTo>
                  <a:pt x="1696" y="301"/>
                </a:lnTo>
                <a:lnTo>
                  <a:pt x="1694" y="299"/>
                </a:lnTo>
                <a:lnTo>
                  <a:pt x="1696" y="299"/>
                </a:lnTo>
                <a:lnTo>
                  <a:pt x="1696" y="301"/>
                </a:lnTo>
                <a:lnTo>
                  <a:pt x="1697" y="299"/>
                </a:lnTo>
                <a:lnTo>
                  <a:pt x="1697" y="301"/>
                </a:lnTo>
                <a:lnTo>
                  <a:pt x="1699" y="301"/>
                </a:lnTo>
                <a:lnTo>
                  <a:pt x="1699" y="299"/>
                </a:lnTo>
                <a:lnTo>
                  <a:pt x="1701" y="299"/>
                </a:lnTo>
                <a:lnTo>
                  <a:pt x="1701" y="298"/>
                </a:lnTo>
                <a:lnTo>
                  <a:pt x="1699" y="298"/>
                </a:lnTo>
                <a:lnTo>
                  <a:pt x="1697" y="298"/>
                </a:lnTo>
                <a:lnTo>
                  <a:pt x="1696" y="298"/>
                </a:lnTo>
                <a:lnTo>
                  <a:pt x="1694" y="296"/>
                </a:lnTo>
                <a:lnTo>
                  <a:pt x="1696" y="296"/>
                </a:lnTo>
                <a:lnTo>
                  <a:pt x="1696" y="294"/>
                </a:lnTo>
                <a:lnTo>
                  <a:pt x="1697" y="294"/>
                </a:lnTo>
                <a:lnTo>
                  <a:pt x="1699" y="294"/>
                </a:lnTo>
                <a:lnTo>
                  <a:pt x="1699" y="292"/>
                </a:lnTo>
                <a:lnTo>
                  <a:pt x="1701" y="292"/>
                </a:lnTo>
                <a:lnTo>
                  <a:pt x="1701" y="294"/>
                </a:lnTo>
                <a:lnTo>
                  <a:pt x="1702" y="294"/>
                </a:lnTo>
                <a:lnTo>
                  <a:pt x="1704" y="294"/>
                </a:lnTo>
                <a:lnTo>
                  <a:pt x="1706" y="294"/>
                </a:lnTo>
                <a:lnTo>
                  <a:pt x="1706" y="292"/>
                </a:lnTo>
                <a:lnTo>
                  <a:pt x="1706" y="291"/>
                </a:lnTo>
                <a:lnTo>
                  <a:pt x="1707" y="291"/>
                </a:lnTo>
                <a:lnTo>
                  <a:pt x="1709" y="291"/>
                </a:lnTo>
                <a:lnTo>
                  <a:pt x="1709" y="291"/>
                </a:lnTo>
                <a:lnTo>
                  <a:pt x="1709" y="289"/>
                </a:lnTo>
                <a:lnTo>
                  <a:pt x="1709" y="287"/>
                </a:lnTo>
                <a:lnTo>
                  <a:pt x="1709" y="286"/>
                </a:lnTo>
                <a:lnTo>
                  <a:pt x="1709" y="286"/>
                </a:lnTo>
                <a:lnTo>
                  <a:pt x="1709" y="284"/>
                </a:lnTo>
                <a:lnTo>
                  <a:pt x="1709" y="284"/>
                </a:lnTo>
                <a:lnTo>
                  <a:pt x="1711" y="284"/>
                </a:lnTo>
                <a:lnTo>
                  <a:pt x="1713" y="286"/>
                </a:lnTo>
                <a:lnTo>
                  <a:pt x="1713" y="284"/>
                </a:lnTo>
                <a:lnTo>
                  <a:pt x="1714" y="284"/>
                </a:lnTo>
                <a:lnTo>
                  <a:pt x="1714" y="282"/>
                </a:lnTo>
                <a:lnTo>
                  <a:pt x="1713" y="282"/>
                </a:lnTo>
                <a:lnTo>
                  <a:pt x="1711" y="280"/>
                </a:lnTo>
                <a:lnTo>
                  <a:pt x="1713" y="280"/>
                </a:lnTo>
                <a:lnTo>
                  <a:pt x="1714" y="280"/>
                </a:lnTo>
                <a:lnTo>
                  <a:pt x="1714" y="282"/>
                </a:lnTo>
                <a:lnTo>
                  <a:pt x="1716" y="282"/>
                </a:lnTo>
                <a:lnTo>
                  <a:pt x="1718" y="282"/>
                </a:lnTo>
                <a:lnTo>
                  <a:pt x="1718" y="280"/>
                </a:lnTo>
                <a:lnTo>
                  <a:pt x="1719" y="280"/>
                </a:lnTo>
                <a:lnTo>
                  <a:pt x="1718" y="279"/>
                </a:lnTo>
                <a:lnTo>
                  <a:pt x="1716" y="279"/>
                </a:lnTo>
                <a:lnTo>
                  <a:pt x="1718" y="277"/>
                </a:lnTo>
                <a:lnTo>
                  <a:pt x="1719" y="277"/>
                </a:lnTo>
                <a:lnTo>
                  <a:pt x="1719" y="275"/>
                </a:lnTo>
                <a:lnTo>
                  <a:pt x="1718" y="275"/>
                </a:lnTo>
                <a:lnTo>
                  <a:pt x="1716" y="275"/>
                </a:lnTo>
                <a:lnTo>
                  <a:pt x="1713" y="275"/>
                </a:lnTo>
                <a:lnTo>
                  <a:pt x="1713" y="274"/>
                </a:lnTo>
                <a:lnTo>
                  <a:pt x="1714" y="274"/>
                </a:lnTo>
                <a:lnTo>
                  <a:pt x="1716" y="274"/>
                </a:lnTo>
                <a:lnTo>
                  <a:pt x="1718" y="274"/>
                </a:lnTo>
                <a:lnTo>
                  <a:pt x="1718" y="275"/>
                </a:lnTo>
                <a:lnTo>
                  <a:pt x="1719" y="275"/>
                </a:lnTo>
                <a:lnTo>
                  <a:pt x="1719" y="274"/>
                </a:lnTo>
                <a:lnTo>
                  <a:pt x="1721" y="274"/>
                </a:lnTo>
                <a:lnTo>
                  <a:pt x="1723" y="274"/>
                </a:lnTo>
                <a:lnTo>
                  <a:pt x="1721" y="272"/>
                </a:lnTo>
                <a:lnTo>
                  <a:pt x="1721" y="270"/>
                </a:lnTo>
                <a:lnTo>
                  <a:pt x="1723" y="270"/>
                </a:lnTo>
                <a:lnTo>
                  <a:pt x="1723" y="272"/>
                </a:lnTo>
                <a:lnTo>
                  <a:pt x="1725" y="272"/>
                </a:lnTo>
                <a:lnTo>
                  <a:pt x="1725" y="270"/>
                </a:lnTo>
                <a:lnTo>
                  <a:pt x="1725" y="268"/>
                </a:lnTo>
                <a:lnTo>
                  <a:pt x="1725" y="267"/>
                </a:lnTo>
                <a:lnTo>
                  <a:pt x="1723" y="267"/>
                </a:lnTo>
                <a:lnTo>
                  <a:pt x="1723" y="265"/>
                </a:lnTo>
                <a:lnTo>
                  <a:pt x="1721" y="265"/>
                </a:lnTo>
                <a:lnTo>
                  <a:pt x="1721" y="267"/>
                </a:lnTo>
                <a:lnTo>
                  <a:pt x="1723" y="268"/>
                </a:lnTo>
                <a:lnTo>
                  <a:pt x="1721" y="268"/>
                </a:lnTo>
                <a:lnTo>
                  <a:pt x="1721" y="267"/>
                </a:lnTo>
                <a:lnTo>
                  <a:pt x="1719" y="267"/>
                </a:lnTo>
                <a:lnTo>
                  <a:pt x="1719" y="265"/>
                </a:lnTo>
                <a:lnTo>
                  <a:pt x="1721" y="265"/>
                </a:lnTo>
                <a:lnTo>
                  <a:pt x="1721" y="263"/>
                </a:lnTo>
                <a:lnTo>
                  <a:pt x="1719" y="263"/>
                </a:lnTo>
                <a:lnTo>
                  <a:pt x="1719" y="262"/>
                </a:lnTo>
                <a:lnTo>
                  <a:pt x="1721" y="262"/>
                </a:lnTo>
                <a:lnTo>
                  <a:pt x="1721" y="263"/>
                </a:lnTo>
                <a:lnTo>
                  <a:pt x="1723" y="263"/>
                </a:lnTo>
                <a:lnTo>
                  <a:pt x="1725" y="262"/>
                </a:lnTo>
                <a:lnTo>
                  <a:pt x="1725" y="263"/>
                </a:lnTo>
                <a:lnTo>
                  <a:pt x="1726" y="263"/>
                </a:lnTo>
                <a:lnTo>
                  <a:pt x="1728" y="263"/>
                </a:lnTo>
                <a:lnTo>
                  <a:pt x="1730" y="263"/>
                </a:lnTo>
                <a:lnTo>
                  <a:pt x="1730" y="262"/>
                </a:lnTo>
                <a:lnTo>
                  <a:pt x="1731" y="262"/>
                </a:lnTo>
                <a:lnTo>
                  <a:pt x="1731" y="260"/>
                </a:lnTo>
                <a:lnTo>
                  <a:pt x="1731" y="258"/>
                </a:lnTo>
                <a:lnTo>
                  <a:pt x="1730" y="257"/>
                </a:lnTo>
                <a:lnTo>
                  <a:pt x="1731" y="257"/>
                </a:lnTo>
                <a:lnTo>
                  <a:pt x="1733" y="257"/>
                </a:lnTo>
                <a:lnTo>
                  <a:pt x="1735" y="257"/>
                </a:lnTo>
                <a:lnTo>
                  <a:pt x="1733" y="255"/>
                </a:lnTo>
                <a:lnTo>
                  <a:pt x="1735" y="255"/>
                </a:lnTo>
                <a:lnTo>
                  <a:pt x="1737" y="255"/>
                </a:lnTo>
                <a:lnTo>
                  <a:pt x="1738" y="255"/>
                </a:lnTo>
                <a:lnTo>
                  <a:pt x="1740" y="255"/>
                </a:lnTo>
                <a:lnTo>
                  <a:pt x="1740" y="257"/>
                </a:lnTo>
                <a:lnTo>
                  <a:pt x="1742" y="257"/>
                </a:lnTo>
                <a:lnTo>
                  <a:pt x="1743" y="257"/>
                </a:lnTo>
                <a:lnTo>
                  <a:pt x="1743" y="255"/>
                </a:lnTo>
                <a:lnTo>
                  <a:pt x="1745" y="255"/>
                </a:lnTo>
                <a:lnTo>
                  <a:pt x="1747" y="255"/>
                </a:lnTo>
                <a:lnTo>
                  <a:pt x="1749" y="255"/>
                </a:lnTo>
                <a:lnTo>
                  <a:pt x="1749" y="253"/>
                </a:lnTo>
                <a:lnTo>
                  <a:pt x="1749" y="251"/>
                </a:lnTo>
                <a:lnTo>
                  <a:pt x="1747" y="251"/>
                </a:lnTo>
                <a:lnTo>
                  <a:pt x="1747" y="250"/>
                </a:lnTo>
                <a:lnTo>
                  <a:pt x="1749" y="250"/>
                </a:lnTo>
                <a:lnTo>
                  <a:pt x="1750" y="250"/>
                </a:lnTo>
                <a:lnTo>
                  <a:pt x="1752" y="250"/>
                </a:lnTo>
                <a:lnTo>
                  <a:pt x="1752" y="248"/>
                </a:lnTo>
                <a:lnTo>
                  <a:pt x="1752" y="248"/>
                </a:lnTo>
                <a:lnTo>
                  <a:pt x="1752" y="246"/>
                </a:lnTo>
                <a:lnTo>
                  <a:pt x="1752" y="245"/>
                </a:lnTo>
                <a:lnTo>
                  <a:pt x="1752" y="245"/>
                </a:lnTo>
                <a:lnTo>
                  <a:pt x="1754" y="245"/>
                </a:lnTo>
                <a:lnTo>
                  <a:pt x="1755" y="245"/>
                </a:lnTo>
                <a:lnTo>
                  <a:pt x="1757" y="245"/>
                </a:lnTo>
                <a:lnTo>
                  <a:pt x="1757" y="246"/>
                </a:lnTo>
                <a:lnTo>
                  <a:pt x="1755" y="246"/>
                </a:lnTo>
                <a:lnTo>
                  <a:pt x="1754" y="248"/>
                </a:lnTo>
                <a:lnTo>
                  <a:pt x="1752" y="250"/>
                </a:lnTo>
                <a:lnTo>
                  <a:pt x="1752" y="251"/>
                </a:lnTo>
                <a:lnTo>
                  <a:pt x="1754" y="251"/>
                </a:lnTo>
                <a:lnTo>
                  <a:pt x="1755" y="253"/>
                </a:lnTo>
                <a:lnTo>
                  <a:pt x="1757" y="251"/>
                </a:lnTo>
                <a:lnTo>
                  <a:pt x="1757" y="253"/>
                </a:lnTo>
                <a:lnTo>
                  <a:pt x="1759" y="251"/>
                </a:lnTo>
                <a:lnTo>
                  <a:pt x="1760" y="251"/>
                </a:lnTo>
                <a:lnTo>
                  <a:pt x="1762" y="250"/>
                </a:lnTo>
                <a:lnTo>
                  <a:pt x="1764" y="250"/>
                </a:lnTo>
                <a:lnTo>
                  <a:pt x="1762" y="251"/>
                </a:lnTo>
                <a:lnTo>
                  <a:pt x="1762" y="253"/>
                </a:lnTo>
                <a:lnTo>
                  <a:pt x="1764" y="253"/>
                </a:lnTo>
                <a:lnTo>
                  <a:pt x="1764" y="251"/>
                </a:lnTo>
                <a:lnTo>
                  <a:pt x="1766" y="251"/>
                </a:lnTo>
                <a:lnTo>
                  <a:pt x="1767" y="250"/>
                </a:lnTo>
                <a:lnTo>
                  <a:pt x="1769" y="250"/>
                </a:lnTo>
                <a:lnTo>
                  <a:pt x="1769" y="248"/>
                </a:lnTo>
                <a:lnTo>
                  <a:pt x="1771" y="248"/>
                </a:lnTo>
                <a:lnTo>
                  <a:pt x="1772" y="248"/>
                </a:lnTo>
                <a:lnTo>
                  <a:pt x="1772" y="246"/>
                </a:lnTo>
                <a:lnTo>
                  <a:pt x="1774" y="246"/>
                </a:lnTo>
                <a:lnTo>
                  <a:pt x="1774" y="245"/>
                </a:lnTo>
                <a:lnTo>
                  <a:pt x="1776" y="245"/>
                </a:lnTo>
                <a:lnTo>
                  <a:pt x="1776" y="246"/>
                </a:lnTo>
                <a:lnTo>
                  <a:pt x="1778" y="246"/>
                </a:lnTo>
                <a:lnTo>
                  <a:pt x="1779" y="246"/>
                </a:lnTo>
                <a:lnTo>
                  <a:pt x="1779" y="245"/>
                </a:lnTo>
                <a:lnTo>
                  <a:pt x="1781" y="245"/>
                </a:lnTo>
                <a:lnTo>
                  <a:pt x="1781" y="243"/>
                </a:lnTo>
                <a:lnTo>
                  <a:pt x="1781" y="241"/>
                </a:lnTo>
                <a:lnTo>
                  <a:pt x="1783" y="241"/>
                </a:lnTo>
                <a:lnTo>
                  <a:pt x="1783" y="243"/>
                </a:lnTo>
                <a:lnTo>
                  <a:pt x="1784" y="243"/>
                </a:lnTo>
                <a:lnTo>
                  <a:pt x="1784" y="241"/>
                </a:lnTo>
                <a:lnTo>
                  <a:pt x="1784" y="239"/>
                </a:lnTo>
                <a:lnTo>
                  <a:pt x="1786" y="241"/>
                </a:lnTo>
                <a:lnTo>
                  <a:pt x="1786" y="239"/>
                </a:lnTo>
                <a:lnTo>
                  <a:pt x="1786" y="238"/>
                </a:lnTo>
                <a:lnTo>
                  <a:pt x="1788" y="238"/>
                </a:lnTo>
                <a:lnTo>
                  <a:pt x="1788" y="236"/>
                </a:lnTo>
                <a:lnTo>
                  <a:pt x="1790" y="236"/>
                </a:lnTo>
                <a:lnTo>
                  <a:pt x="1791" y="234"/>
                </a:lnTo>
                <a:lnTo>
                  <a:pt x="1793" y="234"/>
                </a:lnTo>
                <a:lnTo>
                  <a:pt x="1793" y="233"/>
                </a:lnTo>
                <a:lnTo>
                  <a:pt x="1793" y="233"/>
                </a:lnTo>
                <a:lnTo>
                  <a:pt x="1793" y="231"/>
                </a:lnTo>
                <a:lnTo>
                  <a:pt x="1793" y="229"/>
                </a:lnTo>
                <a:lnTo>
                  <a:pt x="1795" y="229"/>
                </a:lnTo>
                <a:lnTo>
                  <a:pt x="1796" y="229"/>
                </a:lnTo>
                <a:lnTo>
                  <a:pt x="1796" y="227"/>
                </a:lnTo>
                <a:lnTo>
                  <a:pt x="1798" y="227"/>
                </a:lnTo>
                <a:lnTo>
                  <a:pt x="1800" y="227"/>
                </a:lnTo>
                <a:lnTo>
                  <a:pt x="1800" y="226"/>
                </a:lnTo>
                <a:lnTo>
                  <a:pt x="1801" y="226"/>
                </a:lnTo>
                <a:lnTo>
                  <a:pt x="1803" y="226"/>
                </a:lnTo>
                <a:lnTo>
                  <a:pt x="1805" y="226"/>
                </a:lnTo>
                <a:lnTo>
                  <a:pt x="1805" y="224"/>
                </a:lnTo>
                <a:lnTo>
                  <a:pt x="1807" y="224"/>
                </a:lnTo>
                <a:lnTo>
                  <a:pt x="1807" y="222"/>
                </a:lnTo>
                <a:lnTo>
                  <a:pt x="1807" y="221"/>
                </a:lnTo>
                <a:lnTo>
                  <a:pt x="1805" y="221"/>
                </a:lnTo>
                <a:lnTo>
                  <a:pt x="1803" y="221"/>
                </a:lnTo>
                <a:lnTo>
                  <a:pt x="1803" y="219"/>
                </a:lnTo>
                <a:lnTo>
                  <a:pt x="1805" y="219"/>
                </a:lnTo>
                <a:lnTo>
                  <a:pt x="1807" y="221"/>
                </a:lnTo>
                <a:lnTo>
                  <a:pt x="1807" y="219"/>
                </a:lnTo>
                <a:lnTo>
                  <a:pt x="1807" y="217"/>
                </a:lnTo>
                <a:lnTo>
                  <a:pt x="1805" y="217"/>
                </a:lnTo>
                <a:lnTo>
                  <a:pt x="1805" y="215"/>
                </a:lnTo>
                <a:lnTo>
                  <a:pt x="1805" y="214"/>
                </a:lnTo>
                <a:lnTo>
                  <a:pt x="1807" y="214"/>
                </a:lnTo>
                <a:lnTo>
                  <a:pt x="1807" y="215"/>
                </a:lnTo>
                <a:lnTo>
                  <a:pt x="1808" y="215"/>
                </a:lnTo>
                <a:lnTo>
                  <a:pt x="1807" y="217"/>
                </a:lnTo>
                <a:lnTo>
                  <a:pt x="1808" y="217"/>
                </a:lnTo>
                <a:lnTo>
                  <a:pt x="1807" y="219"/>
                </a:lnTo>
                <a:lnTo>
                  <a:pt x="1808" y="219"/>
                </a:lnTo>
                <a:lnTo>
                  <a:pt x="1812" y="219"/>
                </a:lnTo>
                <a:lnTo>
                  <a:pt x="1812" y="221"/>
                </a:lnTo>
                <a:lnTo>
                  <a:pt x="1810" y="221"/>
                </a:lnTo>
                <a:lnTo>
                  <a:pt x="1810" y="222"/>
                </a:lnTo>
                <a:lnTo>
                  <a:pt x="1812" y="222"/>
                </a:lnTo>
                <a:lnTo>
                  <a:pt x="1813" y="222"/>
                </a:lnTo>
                <a:lnTo>
                  <a:pt x="1815" y="222"/>
                </a:lnTo>
                <a:lnTo>
                  <a:pt x="1817" y="222"/>
                </a:lnTo>
                <a:lnTo>
                  <a:pt x="1819" y="222"/>
                </a:lnTo>
                <a:lnTo>
                  <a:pt x="1820" y="222"/>
                </a:lnTo>
                <a:lnTo>
                  <a:pt x="1822" y="222"/>
                </a:lnTo>
                <a:lnTo>
                  <a:pt x="1824" y="222"/>
                </a:lnTo>
                <a:lnTo>
                  <a:pt x="1824" y="221"/>
                </a:lnTo>
                <a:lnTo>
                  <a:pt x="1822" y="221"/>
                </a:lnTo>
                <a:lnTo>
                  <a:pt x="1822" y="219"/>
                </a:lnTo>
                <a:lnTo>
                  <a:pt x="1824" y="219"/>
                </a:lnTo>
                <a:lnTo>
                  <a:pt x="1825" y="219"/>
                </a:lnTo>
                <a:lnTo>
                  <a:pt x="1825" y="217"/>
                </a:lnTo>
                <a:lnTo>
                  <a:pt x="1827" y="217"/>
                </a:lnTo>
                <a:lnTo>
                  <a:pt x="1827" y="219"/>
                </a:lnTo>
                <a:lnTo>
                  <a:pt x="1827" y="221"/>
                </a:lnTo>
                <a:lnTo>
                  <a:pt x="1829" y="221"/>
                </a:lnTo>
                <a:lnTo>
                  <a:pt x="1831" y="221"/>
                </a:lnTo>
                <a:lnTo>
                  <a:pt x="1832" y="219"/>
                </a:lnTo>
                <a:lnTo>
                  <a:pt x="1831" y="219"/>
                </a:lnTo>
                <a:lnTo>
                  <a:pt x="1832" y="217"/>
                </a:lnTo>
                <a:lnTo>
                  <a:pt x="1832" y="219"/>
                </a:lnTo>
                <a:lnTo>
                  <a:pt x="1834" y="219"/>
                </a:lnTo>
                <a:lnTo>
                  <a:pt x="1834" y="219"/>
                </a:lnTo>
                <a:lnTo>
                  <a:pt x="1834" y="217"/>
                </a:lnTo>
                <a:lnTo>
                  <a:pt x="1836" y="217"/>
                </a:lnTo>
                <a:lnTo>
                  <a:pt x="1837" y="217"/>
                </a:lnTo>
                <a:lnTo>
                  <a:pt x="1839" y="217"/>
                </a:lnTo>
                <a:lnTo>
                  <a:pt x="1841" y="215"/>
                </a:lnTo>
                <a:lnTo>
                  <a:pt x="1841" y="217"/>
                </a:lnTo>
                <a:lnTo>
                  <a:pt x="1843" y="217"/>
                </a:lnTo>
                <a:lnTo>
                  <a:pt x="1843" y="215"/>
                </a:lnTo>
                <a:lnTo>
                  <a:pt x="1844" y="215"/>
                </a:lnTo>
                <a:lnTo>
                  <a:pt x="1846" y="215"/>
                </a:lnTo>
                <a:lnTo>
                  <a:pt x="1848" y="215"/>
                </a:lnTo>
                <a:lnTo>
                  <a:pt x="1849" y="215"/>
                </a:lnTo>
                <a:lnTo>
                  <a:pt x="1851" y="214"/>
                </a:lnTo>
                <a:lnTo>
                  <a:pt x="1853" y="214"/>
                </a:lnTo>
                <a:lnTo>
                  <a:pt x="1854" y="214"/>
                </a:lnTo>
                <a:lnTo>
                  <a:pt x="1854" y="212"/>
                </a:lnTo>
                <a:lnTo>
                  <a:pt x="1856" y="212"/>
                </a:lnTo>
                <a:lnTo>
                  <a:pt x="1858" y="212"/>
                </a:lnTo>
                <a:lnTo>
                  <a:pt x="1860" y="212"/>
                </a:lnTo>
                <a:lnTo>
                  <a:pt x="1860" y="210"/>
                </a:lnTo>
                <a:lnTo>
                  <a:pt x="1861" y="212"/>
                </a:lnTo>
                <a:lnTo>
                  <a:pt x="1861" y="210"/>
                </a:lnTo>
                <a:lnTo>
                  <a:pt x="1861" y="209"/>
                </a:lnTo>
                <a:lnTo>
                  <a:pt x="1863" y="209"/>
                </a:lnTo>
                <a:lnTo>
                  <a:pt x="1865" y="209"/>
                </a:lnTo>
                <a:lnTo>
                  <a:pt x="1866" y="209"/>
                </a:lnTo>
                <a:lnTo>
                  <a:pt x="1866" y="207"/>
                </a:lnTo>
                <a:lnTo>
                  <a:pt x="1865" y="207"/>
                </a:lnTo>
                <a:lnTo>
                  <a:pt x="1865" y="205"/>
                </a:lnTo>
                <a:lnTo>
                  <a:pt x="1866" y="205"/>
                </a:lnTo>
                <a:lnTo>
                  <a:pt x="1868" y="205"/>
                </a:lnTo>
                <a:lnTo>
                  <a:pt x="1870" y="205"/>
                </a:lnTo>
                <a:lnTo>
                  <a:pt x="1870" y="204"/>
                </a:lnTo>
                <a:lnTo>
                  <a:pt x="1872" y="204"/>
                </a:lnTo>
                <a:lnTo>
                  <a:pt x="1873" y="204"/>
                </a:lnTo>
                <a:lnTo>
                  <a:pt x="1875" y="204"/>
                </a:lnTo>
                <a:lnTo>
                  <a:pt x="1875" y="202"/>
                </a:lnTo>
                <a:lnTo>
                  <a:pt x="1875" y="202"/>
                </a:lnTo>
                <a:lnTo>
                  <a:pt x="1877" y="202"/>
                </a:lnTo>
                <a:lnTo>
                  <a:pt x="1878" y="202"/>
                </a:lnTo>
                <a:lnTo>
                  <a:pt x="1878" y="200"/>
                </a:lnTo>
                <a:lnTo>
                  <a:pt x="1877" y="198"/>
                </a:lnTo>
                <a:lnTo>
                  <a:pt x="1878" y="198"/>
                </a:lnTo>
                <a:lnTo>
                  <a:pt x="1878" y="200"/>
                </a:lnTo>
                <a:lnTo>
                  <a:pt x="1880" y="200"/>
                </a:lnTo>
                <a:lnTo>
                  <a:pt x="1882" y="200"/>
                </a:lnTo>
                <a:lnTo>
                  <a:pt x="1882" y="198"/>
                </a:lnTo>
                <a:lnTo>
                  <a:pt x="1880" y="197"/>
                </a:lnTo>
                <a:lnTo>
                  <a:pt x="1882" y="197"/>
                </a:lnTo>
                <a:lnTo>
                  <a:pt x="1882" y="198"/>
                </a:lnTo>
                <a:lnTo>
                  <a:pt x="1884" y="198"/>
                </a:lnTo>
                <a:lnTo>
                  <a:pt x="1884" y="197"/>
                </a:lnTo>
                <a:lnTo>
                  <a:pt x="1885" y="197"/>
                </a:lnTo>
                <a:lnTo>
                  <a:pt x="1887" y="197"/>
                </a:lnTo>
                <a:lnTo>
                  <a:pt x="1887" y="195"/>
                </a:lnTo>
                <a:lnTo>
                  <a:pt x="1889" y="195"/>
                </a:lnTo>
                <a:lnTo>
                  <a:pt x="1890" y="195"/>
                </a:lnTo>
                <a:lnTo>
                  <a:pt x="1890" y="193"/>
                </a:lnTo>
                <a:lnTo>
                  <a:pt x="1889" y="193"/>
                </a:lnTo>
                <a:lnTo>
                  <a:pt x="1887" y="193"/>
                </a:lnTo>
                <a:lnTo>
                  <a:pt x="1884" y="193"/>
                </a:lnTo>
                <a:lnTo>
                  <a:pt x="1880" y="193"/>
                </a:lnTo>
                <a:lnTo>
                  <a:pt x="1878" y="193"/>
                </a:lnTo>
                <a:lnTo>
                  <a:pt x="1877" y="193"/>
                </a:lnTo>
                <a:lnTo>
                  <a:pt x="1877" y="193"/>
                </a:lnTo>
                <a:lnTo>
                  <a:pt x="1875" y="193"/>
                </a:lnTo>
                <a:lnTo>
                  <a:pt x="1875" y="193"/>
                </a:lnTo>
                <a:lnTo>
                  <a:pt x="1873" y="193"/>
                </a:lnTo>
                <a:lnTo>
                  <a:pt x="1873" y="192"/>
                </a:lnTo>
                <a:lnTo>
                  <a:pt x="1872" y="192"/>
                </a:lnTo>
                <a:lnTo>
                  <a:pt x="1870" y="192"/>
                </a:lnTo>
                <a:lnTo>
                  <a:pt x="1870" y="190"/>
                </a:lnTo>
                <a:lnTo>
                  <a:pt x="1868" y="190"/>
                </a:lnTo>
                <a:lnTo>
                  <a:pt x="1866" y="190"/>
                </a:lnTo>
                <a:lnTo>
                  <a:pt x="1863" y="192"/>
                </a:lnTo>
                <a:lnTo>
                  <a:pt x="1861" y="193"/>
                </a:lnTo>
                <a:lnTo>
                  <a:pt x="1860" y="193"/>
                </a:lnTo>
                <a:lnTo>
                  <a:pt x="1858" y="193"/>
                </a:lnTo>
                <a:lnTo>
                  <a:pt x="1858" y="192"/>
                </a:lnTo>
                <a:lnTo>
                  <a:pt x="1860" y="192"/>
                </a:lnTo>
                <a:lnTo>
                  <a:pt x="1860" y="190"/>
                </a:lnTo>
                <a:lnTo>
                  <a:pt x="1858" y="188"/>
                </a:lnTo>
                <a:lnTo>
                  <a:pt x="1860" y="188"/>
                </a:lnTo>
                <a:lnTo>
                  <a:pt x="1861" y="190"/>
                </a:lnTo>
                <a:lnTo>
                  <a:pt x="1863" y="188"/>
                </a:lnTo>
                <a:lnTo>
                  <a:pt x="1865" y="188"/>
                </a:lnTo>
                <a:lnTo>
                  <a:pt x="1865" y="186"/>
                </a:lnTo>
                <a:lnTo>
                  <a:pt x="1866" y="186"/>
                </a:lnTo>
                <a:lnTo>
                  <a:pt x="1868" y="186"/>
                </a:lnTo>
                <a:lnTo>
                  <a:pt x="1870" y="186"/>
                </a:lnTo>
                <a:lnTo>
                  <a:pt x="1870" y="185"/>
                </a:lnTo>
                <a:lnTo>
                  <a:pt x="1870" y="183"/>
                </a:lnTo>
                <a:lnTo>
                  <a:pt x="1870" y="181"/>
                </a:lnTo>
                <a:lnTo>
                  <a:pt x="1868" y="181"/>
                </a:lnTo>
                <a:lnTo>
                  <a:pt x="1868" y="180"/>
                </a:lnTo>
                <a:lnTo>
                  <a:pt x="1865" y="181"/>
                </a:lnTo>
                <a:lnTo>
                  <a:pt x="1865" y="180"/>
                </a:lnTo>
                <a:lnTo>
                  <a:pt x="1866" y="180"/>
                </a:lnTo>
                <a:lnTo>
                  <a:pt x="1868" y="180"/>
                </a:lnTo>
                <a:lnTo>
                  <a:pt x="1870" y="178"/>
                </a:lnTo>
                <a:lnTo>
                  <a:pt x="1872" y="178"/>
                </a:lnTo>
                <a:lnTo>
                  <a:pt x="1872" y="176"/>
                </a:lnTo>
                <a:lnTo>
                  <a:pt x="1870" y="176"/>
                </a:lnTo>
                <a:lnTo>
                  <a:pt x="1870" y="174"/>
                </a:lnTo>
                <a:lnTo>
                  <a:pt x="1868" y="174"/>
                </a:lnTo>
                <a:lnTo>
                  <a:pt x="1866" y="174"/>
                </a:lnTo>
                <a:lnTo>
                  <a:pt x="1865" y="174"/>
                </a:lnTo>
                <a:lnTo>
                  <a:pt x="1863" y="174"/>
                </a:lnTo>
                <a:lnTo>
                  <a:pt x="1861" y="174"/>
                </a:lnTo>
                <a:lnTo>
                  <a:pt x="1860" y="173"/>
                </a:lnTo>
                <a:lnTo>
                  <a:pt x="1858" y="173"/>
                </a:lnTo>
                <a:lnTo>
                  <a:pt x="1858" y="174"/>
                </a:lnTo>
                <a:lnTo>
                  <a:pt x="1856" y="173"/>
                </a:lnTo>
                <a:lnTo>
                  <a:pt x="1854" y="171"/>
                </a:lnTo>
                <a:lnTo>
                  <a:pt x="1854" y="173"/>
                </a:lnTo>
                <a:lnTo>
                  <a:pt x="1853" y="173"/>
                </a:lnTo>
                <a:lnTo>
                  <a:pt x="1851" y="171"/>
                </a:lnTo>
                <a:lnTo>
                  <a:pt x="1853" y="171"/>
                </a:lnTo>
                <a:lnTo>
                  <a:pt x="1854" y="171"/>
                </a:lnTo>
                <a:lnTo>
                  <a:pt x="1856" y="171"/>
                </a:lnTo>
                <a:lnTo>
                  <a:pt x="1858" y="171"/>
                </a:lnTo>
                <a:lnTo>
                  <a:pt x="1854" y="169"/>
                </a:lnTo>
                <a:lnTo>
                  <a:pt x="1853" y="168"/>
                </a:lnTo>
                <a:lnTo>
                  <a:pt x="1851" y="168"/>
                </a:lnTo>
                <a:lnTo>
                  <a:pt x="1849" y="168"/>
                </a:lnTo>
                <a:lnTo>
                  <a:pt x="1849" y="166"/>
                </a:lnTo>
                <a:lnTo>
                  <a:pt x="1851" y="166"/>
                </a:lnTo>
                <a:lnTo>
                  <a:pt x="1853" y="166"/>
                </a:lnTo>
                <a:lnTo>
                  <a:pt x="1854" y="166"/>
                </a:lnTo>
                <a:lnTo>
                  <a:pt x="1856" y="168"/>
                </a:lnTo>
                <a:lnTo>
                  <a:pt x="1856" y="169"/>
                </a:lnTo>
                <a:lnTo>
                  <a:pt x="1858" y="169"/>
                </a:lnTo>
                <a:lnTo>
                  <a:pt x="1858" y="171"/>
                </a:lnTo>
                <a:lnTo>
                  <a:pt x="1860" y="173"/>
                </a:lnTo>
                <a:lnTo>
                  <a:pt x="1861" y="173"/>
                </a:lnTo>
                <a:lnTo>
                  <a:pt x="1863" y="173"/>
                </a:lnTo>
                <a:lnTo>
                  <a:pt x="1865" y="171"/>
                </a:lnTo>
                <a:lnTo>
                  <a:pt x="1865" y="173"/>
                </a:lnTo>
                <a:lnTo>
                  <a:pt x="1866" y="173"/>
                </a:lnTo>
                <a:lnTo>
                  <a:pt x="1868" y="173"/>
                </a:lnTo>
                <a:lnTo>
                  <a:pt x="1870" y="173"/>
                </a:lnTo>
                <a:lnTo>
                  <a:pt x="1870" y="174"/>
                </a:lnTo>
                <a:lnTo>
                  <a:pt x="1872" y="174"/>
                </a:lnTo>
                <a:lnTo>
                  <a:pt x="1872" y="176"/>
                </a:lnTo>
                <a:lnTo>
                  <a:pt x="1873" y="176"/>
                </a:lnTo>
                <a:lnTo>
                  <a:pt x="1875" y="176"/>
                </a:lnTo>
                <a:lnTo>
                  <a:pt x="1875" y="176"/>
                </a:lnTo>
                <a:lnTo>
                  <a:pt x="1875" y="178"/>
                </a:lnTo>
                <a:lnTo>
                  <a:pt x="1877" y="178"/>
                </a:lnTo>
                <a:lnTo>
                  <a:pt x="1877" y="180"/>
                </a:lnTo>
                <a:lnTo>
                  <a:pt x="1878" y="181"/>
                </a:lnTo>
                <a:lnTo>
                  <a:pt x="1877" y="183"/>
                </a:lnTo>
                <a:lnTo>
                  <a:pt x="1877" y="185"/>
                </a:lnTo>
                <a:lnTo>
                  <a:pt x="1878" y="185"/>
                </a:lnTo>
                <a:lnTo>
                  <a:pt x="1878" y="186"/>
                </a:lnTo>
                <a:lnTo>
                  <a:pt x="1878" y="188"/>
                </a:lnTo>
                <a:lnTo>
                  <a:pt x="1880" y="188"/>
                </a:lnTo>
                <a:lnTo>
                  <a:pt x="1884" y="190"/>
                </a:lnTo>
                <a:lnTo>
                  <a:pt x="1885" y="190"/>
                </a:lnTo>
                <a:lnTo>
                  <a:pt x="1889" y="190"/>
                </a:lnTo>
                <a:lnTo>
                  <a:pt x="1889" y="188"/>
                </a:lnTo>
                <a:lnTo>
                  <a:pt x="1889" y="186"/>
                </a:lnTo>
                <a:lnTo>
                  <a:pt x="1890" y="186"/>
                </a:lnTo>
                <a:lnTo>
                  <a:pt x="1890" y="188"/>
                </a:lnTo>
                <a:lnTo>
                  <a:pt x="1890" y="190"/>
                </a:lnTo>
                <a:lnTo>
                  <a:pt x="1892" y="190"/>
                </a:lnTo>
                <a:lnTo>
                  <a:pt x="1894" y="190"/>
                </a:lnTo>
                <a:lnTo>
                  <a:pt x="1894" y="192"/>
                </a:lnTo>
                <a:lnTo>
                  <a:pt x="1896" y="190"/>
                </a:lnTo>
                <a:lnTo>
                  <a:pt x="1897" y="190"/>
                </a:lnTo>
                <a:lnTo>
                  <a:pt x="1897" y="188"/>
                </a:lnTo>
                <a:lnTo>
                  <a:pt x="1897" y="186"/>
                </a:lnTo>
                <a:lnTo>
                  <a:pt x="1897" y="185"/>
                </a:lnTo>
                <a:lnTo>
                  <a:pt x="1897" y="183"/>
                </a:lnTo>
                <a:lnTo>
                  <a:pt x="1897" y="181"/>
                </a:lnTo>
                <a:lnTo>
                  <a:pt x="1896" y="181"/>
                </a:lnTo>
                <a:lnTo>
                  <a:pt x="1894" y="181"/>
                </a:lnTo>
                <a:lnTo>
                  <a:pt x="1897" y="180"/>
                </a:lnTo>
                <a:lnTo>
                  <a:pt x="1899" y="180"/>
                </a:lnTo>
                <a:lnTo>
                  <a:pt x="1899" y="178"/>
                </a:lnTo>
                <a:lnTo>
                  <a:pt x="1899" y="176"/>
                </a:lnTo>
                <a:lnTo>
                  <a:pt x="1897" y="178"/>
                </a:lnTo>
                <a:lnTo>
                  <a:pt x="1897" y="176"/>
                </a:lnTo>
                <a:lnTo>
                  <a:pt x="1897" y="174"/>
                </a:lnTo>
                <a:lnTo>
                  <a:pt x="1896" y="174"/>
                </a:lnTo>
                <a:lnTo>
                  <a:pt x="1894" y="176"/>
                </a:lnTo>
                <a:lnTo>
                  <a:pt x="1894" y="178"/>
                </a:lnTo>
                <a:lnTo>
                  <a:pt x="1892" y="178"/>
                </a:lnTo>
                <a:lnTo>
                  <a:pt x="1892" y="176"/>
                </a:lnTo>
                <a:lnTo>
                  <a:pt x="1892" y="174"/>
                </a:lnTo>
                <a:lnTo>
                  <a:pt x="1894" y="173"/>
                </a:lnTo>
                <a:lnTo>
                  <a:pt x="1892" y="173"/>
                </a:lnTo>
                <a:lnTo>
                  <a:pt x="1892" y="171"/>
                </a:lnTo>
                <a:lnTo>
                  <a:pt x="1890" y="171"/>
                </a:lnTo>
                <a:lnTo>
                  <a:pt x="1889" y="173"/>
                </a:lnTo>
                <a:lnTo>
                  <a:pt x="1889" y="171"/>
                </a:lnTo>
                <a:lnTo>
                  <a:pt x="1890" y="171"/>
                </a:lnTo>
                <a:lnTo>
                  <a:pt x="1892" y="169"/>
                </a:lnTo>
                <a:lnTo>
                  <a:pt x="1894" y="169"/>
                </a:lnTo>
                <a:lnTo>
                  <a:pt x="1894" y="168"/>
                </a:lnTo>
                <a:lnTo>
                  <a:pt x="1892" y="168"/>
                </a:lnTo>
                <a:lnTo>
                  <a:pt x="1890" y="168"/>
                </a:lnTo>
                <a:lnTo>
                  <a:pt x="1889" y="168"/>
                </a:lnTo>
                <a:lnTo>
                  <a:pt x="1889" y="166"/>
                </a:lnTo>
                <a:lnTo>
                  <a:pt x="1890" y="166"/>
                </a:lnTo>
                <a:lnTo>
                  <a:pt x="1887" y="164"/>
                </a:lnTo>
                <a:lnTo>
                  <a:pt x="1885" y="164"/>
                </a:lnTo>
                <a:lnTo>
                  <a:pt x="1885" y="166"/>
                </a:lnTo>
                <a:lnTo>
                  <a:pt x="1884" y="164"/>
                </a:lnTo>
                <a:lnTo>
                  <a:pt x="1884" y="162"/>
                </a:lnTo>
                <a:lnTo>
                  <a:pt x="1882" y="162"/>
                </a:lnTo>
                <a:lnTo>
                  <a:pt x="1880" y="161"/>
                </a:lnTo>
                <a:lnTo>
                  <a:pt x="1878" y="161"/>
                </a:lnTo>
                <a:lnTo>
                  <a:pt x="1877" y="161"/>
                </a:lnTo>
                <a:lnTo>
                  <a:pt x="1875" y="161"/>
                </a:lnTo>
                <a:lnTo>
                  <a:pt x="1875" y="162"/>
                </a:lnTo>
                <a:lnTo>
                  <a:pt x="1873" y="162"/>
                </a:lnTo>
                <a:lnTo>
                  <a:pt x="1875" y="161"/>
                </a:lnTo>
                <a:lnTo>
                  <a:pt x="1875" y="161"/>
                </a:lnTo>
                <a:lnTo>
                  <a:pt x="1877" y="159"/>
                </a:lnTo>
                <a:lnTo>
                  <a:pt x="1878" y="159"/>
                </a:lnTo>
                <a:lnTo>
                  <a:pt x="1880" y="157"/>
                </a:lnTo>
                <a:lnTo>
                  <a:pt x="1880" y="156"/>
                </a:lnTo>
                <a:lnTo>
                  <a:pt x="1878" y="156"/>
                </a:lnTo>
                <a:lnTo>
                  <a:pt x="1877" y="156"/>
                </a:lnTo>
                <a:lnTo>
                  <a:pt x="1877" y="154"/>
                </a:lnTo>
                <a:lnTo>
                  <a:pt x="1875" y="154"/>
                </a:lnTo>
                <a:lnTo>
                  <a:pt x="1875" y="154"/>
                </a:lnTo>
                <a:lnTo>
                  <a:pt x="1873" y="154"/>
                </a:lnTo>
                <a:lnTo>
                  <a:pt x="1873" y="156"/>
                </a:lnTo>
                <a:lnTo>
                  <a:pt x="1872" y="156"/>
                </a:lnTo>
                <a:lnTo>
                  <a:pt x="1870" y="156"/>
                </a:lnTo>
                <a:lnTo>
                  <a:pt x="1868" y="157"/>
                </a:lnTo>
                <a:lnTo>
                  <a:pt x="1868" y="156"/>
                </a:lnTo>
                <a:lnTo>
                  <a:pt x="1868" y="154"/>
                </a:lnTo>
                <a:lnTo>
                  <a:pt x="1870" y="154"/>
                </a:lnTo>
                <a:lnTo>
                  <a:pt x="1872" y="154"/>
                </a:lnTo>
                <a:lnTo>
                  <a:pt x="1873" y="154"/>
                </a:lnTo>
                <a:lnTo>
                  <a:pt x="1873" y="152"/>
                </a:lnTo>
                <a:lnTo>
                  <a:pt x="1875" y="152"/>
                </a:lnTo>
                <a:lnTo>
                  <a:pt x="1875" y="154"/>
                </a:lnTo>
                <a:lnTo>
                  <a:pt x="1875" y="152"/>
                </a:lnTo>
                <a:lnTo>
                  <a:pt x="1877" y="152"/>
                </a:lnTo>
                <a:lnTo>
                  <a:pt x="1878" y="152"/>
                </a:lnTo>
                <a:lnTo>
                  <a:pt x="1878" y="150"/>
                </a:lnTo>
                <a:lnTo>
                  <a:pt x="1880" y="150"/>
                </a:lnTo>
                <a:lnTo>
                  <a:pt x="1882" y="150"/>
                </a:lnTo>
                <a:lnTo>
                  <a:pt x="1887" y="150"/>
                </a:lnTo>
                <a:lnTo>
                  <a:pt x="1889" y="150"/>
                </a:lnTo>
                <a:lnTo>
                  <a:pt x="1887" y="152"/>
                </a:lnTo>
                <a:lnTo>
                  <a:pt x="1885" y="152"/>
                </a:lnTo>
                <a:lnTo>
                  <a:pt x="1882" y="152"/>
                </a:lnTo>
                <a:lnTo>
                  <a:pt x="1882" y="154"/>
                </a:lnTo>
                <a:lnTo>
                  <a:pt x="1882" y="156"/>
                </a:lnTo>
                <a:lnTo>
                  <a:pt x="1882" y="157"/>
                </a:lnTo>
                <a:lnTo>
                  <a:pt x="1884" y="159"/>
                </a:lnTo>
                <a:lnTo>
                  <a:pt x="1885" y="159"/>
                </a:lnTo>
                <a:lnTo>
                  <a:pt x="1885" y="161"/>
                </a:lnTo>
                <a:lnTo>
                  <a:pt x="1887" y="161"/>
                </a:lnTo>
                <a:lnTo>
                  <a:pt x="1889" y="161"/>
                </a:lnTo>
                <a:lnTo>
                  <a:pt x="1890" y="162"/>
                </a:lnTo>
                <a:lnTo>
                  <a:pt x="1892" y="162"/>
                </a:lnTo>
                <a:lnTo>
                  <a:pt x="1892" y="164"/>
                </a:lnTo>
                <a:lnTo>
                  <a:pt x="1894" y="164"/>
                </a:lnTo>
                <a:lnTo>
                  <a:pt x="1897" y="166"/>
                </a:lnTo>
                <a:lnTo>
                  <a:pt x="1897" y="164"/>
                </a:lnTo>
                <a:lnTo>
                  <a:pt x="1897" y="162"/>
                </a:lnTo>
                <a:lnTo>
                  <a:pt x="1894" y="161"/>
                </a:lnTo>
                <a:lnTo>
                  <a:pt x="1897" y="161"/>
                </a:lnTo>
                <a:lnTo>
                  <a:pt x="1899" y="161"/>
                </a:lnTo>
                <a:lnTo>
                  <a:pt x="1901" y="161"/>
                </a:lnTo>
                <a:lnTo>
                  <a:pt x="1901" y="159"/>
                </a:lnTo>
                <a:lnTo>
                  <a:pt x="1899" y="159"/>
                </a:lnTo>
                <a:lnTo>
                  <a:pt x="1897" y="159"/>
                </a:lnTo>
                <a:lnTo>
                  <a:pt x="1897" y="157"/>
                </a:lnTo>
                <a:lnTo>
                  <a:pt x="1896" y="157"/>
                </a:lnTo>
                <a:lnTo>
                  <a:pt x="1894" y="157"/>
                </a:lnTo>
                <a:lnTo>
                  <a:pt x="1894" y="156"/>
                </a:lnTo>
                <a:lnTo>
                  <a:pt x="1892" y="156"/>
                </a:lnTo>
                <a:lnTo>
                  <a:pt x="1892" y="154"/>
                </a:lnTo>
                <a:lnTo>
                  <a:pt x="1894" y="154"/>
                </a:lnTo>
                <a:lnTo>
                  <a:pt x="1894" y="156"/>
                </a:lnTo>
                <a:lnTo>
                  <a:pt x="1896" y="156"/>
                </a:lnTo>
                <a:lnTo>
                  <a:pt x="1899" y="156"/>
                </a:lnTo>
                <a:lnTo>
                  <a:pt x="1899" y="154"/>
                </a:lnTo>
                <a:lnTo>
                  <a:pt x="1901" y="154"/>
                </a:lnTo>
                <a:lnTo>
                  <a:pt x="1901" y="152"/>
                </a:lnTo>
                <a:lnTo>
                  <a:pt x="1899" y="152"/>
                </a:lnTo>
                <a:lnTo>
                  <a:pt x="1896" y="152"/>
                </a:lnTo>
                <a:lnTo>
                  <a:pt x="1896" y="150"/>
                </a:lnTo>
                <a:lnTo>
                  <a:pt x="1896" y="150"/>
                </a:lnTo>
                <a:lnTo>
                  <a:pt x="1894" y="150"/>
                </a:lnTo>
                <a:lnTo>
                  <a:pt x="1894" y="150"/>
                </a:lnTo>
                <a:lnTo>
                  <a:pt x="1892" y="150"/>
                </a:lnTo>
                <a:lnTo>
                  <a:pt x="1890" y="149"/>
                </a:lnTo>
                <a:lnTo>
                  <a:pt x="1887" y="149"/>
                </a:lnTo>
                <a:lnTo>
                  <a:pt x="1884" y="147"/>
                </a:lnTo>
                <a:lnTo>
                  <a:pt x="1880" y="147"/>
                </a:lnTo>
                <a:lnTo>
                  <a:pt x="1878" y="147"/>
                </a:lnTo>
                <a:lnTo>
                  <a:pt x="1877" y="147"/>
                </a:lnTo>
                <a:lnTo>
                  <a:pt x="1878" y="145"/>
                </a:lnTo>
                <a:lnTo>
                  <a:pt x="1880" y="145"/>
                </a:lnTo>
                <a:lnTo>
                  <a:pt x="1880" y="144"/>
                </a:lnTo>
                <a:lnTo>
                  <a:pt x="1878" y="142"/>
                </a:lnTo>
                <a:lnTo>
                  <a:pt x="1877" y="142"/>
                </a:lnTo>
                <a:lnTo>
                  <a:pt x="1877" y="140"/>
                </a:lnTo>
                <a:lnTo>
                  <a:pt x="1878" y="140"/>
                </a:lnTo>
                <a:lnTo>
                  <a:pt x="1880" y="142"/>
                </a:lnTo>
                <a:lnTo>
                  <a:pt x="1882" y="144"/>
                </a:lnTo>
                <a:lnTo>
                  <a:pt x="1880" y="144"/>
                </a:lnTo>
                <a:lnTo>
                  <a:pt x="1884" y="145"/>
                </a:lnTo>
                <a:lnTo>
                  <a:pt x="1885" y="145"/>
                </a:lnTo>
                <a:lnTo>
                  <a:pt x="1885" y="144"/>
                </a:lnTo>
                <a:lnTo>
                  <a:pt x="1885" y="142"/>
                </a:lnTo>
                <a:lnTo>
                  <a:pt x="1887" y="142"/>
                </a:lnTo>
                <a:lnTo>
                  <a:pt x="1889" y="142"/>
                </a:lnTo>
                <a:lnTo>
                  <a:pt x="1889" y="144"/>
                </a:lnTo>
                <a:lnTo>
                  <a:pt x="1889" y="145"/>
                </a:lnTo>
                <a:lnTo>
                  <a:pt x="1890" y="145"/>
                </a:lnTo>
                <a:lnTo>
                  <a:pt x="1890" y="147"/>
                </a:lnTo>
                <a:lnTo>
                  <a:pt x="1892" y="147"/>
                </a:lnTo>
                <a:lnTo>
                  <a:pt x="1894" y="147"/>
                </a:lnTo>
                <a:lnTo>
                  <a:pt x="1894" y="149"/>
                </a:lnTo>
                <a:lnTo>
                  <a:pt x="1896" y="149"/>
                </a:lnTo>
                <a:lnTo>
                  <a:pt x="1897" y="149"/>
                </a:lnTo>
                <a:lnTo>
                  <a:pt x="1899" y="150"/>
                </a:lnTo>
                <a:lnTo>
                  <a:pt x="1901" y="150"/>
                </a:lnTo>
                <a:lnTo>
                  <a:pt x="1901" y="149"/>
                </a:lnTo>
                <a:lnTo>
                  <a:pt x="1902" y="149"/>
                </a:lnTo>
                <a:lnTo>
                  <a:pt x="1904" y="149"/>
                </a:lnTo>
                <a:lnTo>
                  <a:pt x="1906" y="147"/>
                </a:lnTo>
                <a:lnTo>
                  <a:pt x="1907" y="147"/>
                </a:lnTo>
                <a:lnTo>
                  <a:pt x="1911" y="147"/>
                </a:lnTo>
                <a:lnTo>
                  <a:pt x="1914" y="147"/>
                </a:lnTo>
                <a:lnTo>
                  <a:pt x="1914" y="145"/>
                </a:lnTo>
                <a:lnTo>
                  <a:pt x="1914" y="144"/>
                </a:lnTo>
                <a:lnTo>
                  <a:pt x="1916" y="144"/>
                </a:lnTo>
                <a:lnTo>
                  <a:pt x="1916" y="142"/>
                </a:lnTo>
                <a:lnTo>
                  <a:pt x="1916" y="142"/>
                </a:lnTo>
                <a:lnTo>
                  <a:pt x="1916" y="140"/>
                </a:lnTo>
                <a:lnTo>
                  <a:pt x="1916" y="140"/>
                </a:lnTo>
                <a:lnTo>
                  <a:pt x="1914" y="140"/>
                </a:lnTo>
                <a:lnTo>
                  <a:pt x="1911" y="139"/>
                </a:lnTo>
                <a:lnTo>
                  <a:pt x="1907" y="139"/>
                </a:lnTo>
                <a:lnTo>
                  <a:pt x="1906" y="139"/>
                </a:lnTo>
                <a:lnTo>
                  <a:pt x="1906" y="140"/>
                </a:lnTo>
                <a:lnTo>
                  <a:pt x="1904" y="140"/>
                </a:lnTo>
                <a:lnTo>
                  <a:pt x="1904" y="139"/>
                </a:lnTo>
                <a:lnTo>
                  <a:pt x="1902" y="139"/>
                </a:lnTo>
                <a:lnTo>
                  <a:pt x="1901" y="139"/>
                </a:lnTo>
                <a:lnTo>
                  <a:pt x="1901" y="137"/>
                </a:lnTo>
                <a:lnTo>
                  <a:pt x="1902" y="137"/>
                </a:lnTo>
                <a:lnTo>
                  <a:pt x="1904" y="135"/>
                </a:lnTo>
                <a:lnTo>
                  <a:pt x="1902" y="135"/>
                </a:lnTo>
                <a:lnTo>
                  <a:pt x="1902" y="133"/>
                </a:lnTo>
                <a:lnTo>
                  <a:pt x="1904" y="133"/>
                </a:lnTo>
                <a:lnTo>
                  <a:pt x="1906" y="133"/>
                </a:lnTo>
                <a:lnTo>
                  <a:pt x="1906" y="135"/>
                </a:lnTo>
                <a:lnTo>
                  <a:pt x="1907" y="137"/>
                </a:lnTo>
                <a:lnTo>
                  <a:pt x="1909" y="137"/>
                </a:lnTo>
                <a:lnTo>
                  <a:pt x="1911" y="137"/>
                </a:lnTo>
                <a:lnTo>
                  <a:pt x="1913" y="137"/>
                </a:lnTo>
                <a:lnTo>
                  <a:pt x="1914" y="137"/>
                </a:lnTo>
                <a:lnTo>
                  <a:pt x="1916" y="137"/>
                </a:lnTo>
                <a:lnTo>
                  <a:pt x="1918" y="137"/>
                </a:lnTo>
                <a:lnTo>
                  <a:pt x="1918" y="135"/>
                </a:lnTo>
                <a:lnTo>
                  <a:pt x="1916" y="135"/>
                </a:lnTo>
                <a:lnTo>
                  <a:pt x="1916" y="133"/>
                </a:lnTo>
                <a:lnTo>
                  <a:pt x="1916" y="133"/>
                </a:lnTo>
                <a:lnTo>
                  <a:pt x="1914" y="132"/>
                </a:lnTo>
                <a:lnTo>
                  <a:pt x="1916" y="132"/>
                </a:lnTo>
                <a:lnTo>
                  <a:pt x="1916" y="132"/>
                </a:lnTo>
                <a:lnTo>
                  <a:pt x="1916" y="133"/>
                </a:lnTo>
                <a:lnTo>
                  <a:pt x="1918" y="133"/>
                </a:lnTo>
                <a:lnTo>
                  <a:pt x="1918" y="135"/>
                </a:lnTo>
                <a:lnTo>
                  <a:pt x="1919" y="135"/>
                </a:lnTo>
                <a:lnTo>
                  <a:pt x="1921" y="135"/>
                </a:lnTo>
                <a:lnTo>
                  <a:pt x="1923" y="135"/>
                </a:lnTo>
                <a:lnTo>
                  <a:pt x="1925" y="133"/>
                </a:lnTo>
                <a:lnTo>
                  <a:pt x="1926" y="133"/>
                </a:lnTo>
                <a:lnTo>
                  <a:pt x="1926" y="132"/>
                </a:lnTo>
                <a:lnTo>
                  <a:pt x="1925" y="132"/>
                </a:lnTo>
                <a:lnTo>
                  <a:pt x="1925" y="130"/>
                </a:lnTo>
                <a:lnTo>
                  <a:pt x="1925" y="128"/>
                </a:lnTo>
                <a:lnTo>
                  <a:pt x="1923" y="130"/>
                </a:lnTo>
                <a:lnTo>
                  <a:pt x="1921" y="130"/>
                </a:lnTo>
                <a:lnTo>
                  <a:pt x="1919" y="130"/>
                </a:lnTo>
                <a:lnTo>
                  <a:pt x="1918" y="128"/>
                </a:lnTo>
                <a:lnTo>
                  <a:pt x="1919" y="128"/>
                </a:lnTo>
                <a:lnTo>
                  <a:pt x="1921" y="128"/>
                </a:lnTo>
                <a:lnTo>
                  <a:pt x="1921" y="127"/>
                </a:lnTo>
                <a:lnTo>
                  <a:pt x="1921" y="125"/>
                </a:lnTo>
                <a:lnTo>
                  <a:pt x="1921" y="123"/>
                </a:lnTo>
                <a:lnTo>
                  <a:pt x="1919" y="123"/>
                </a:lnTo>
                <a:lnTo>
                  <a:pt x="1918" y="123"/>
                </a:lnTo>
                <a:lnTo>
                  <a:pt x="1916" y="123"/>
                </a:lnTo>
                <a:lnTo>
                  <a:pt x="1916" y="123"/>
                </a:lnTo>
                <a:lnTo>
                  <a:pt x="1914" y="123"/>
                </a:lnTo>
                <a:lnTo>
                  <a:pt x="1911" y="125"/>
                </a:lnTo>
                <a:lnTo>
                  <a:pt x="1909" y="125"/>
                </a:lnTo>
                <a:lnTo>
                  <a:pt x="1907" y="123"/>
                </a:lnTo>
                <a:lnTo>
                  <a:pt x="1906" y="121"/>
                </a:lnTo>
                <a:lnTo>
                  <a:pt x="1907" y="121"/>
                </a:lnTo>
                <a:lnTo>
                  <a:pt x="1907" y="123"/>
                </a:lnTo>
                <a:lnTo>
                  <a:pt x="1909" y="123"/>
                </a:lnTo>
                <a:lnTo>
                  <a:pt x="1909" y="125"/>
                </a:lnTo>
                <a:lnTo>
                  <a:pt x="1911" y="123"/>
                </a:lnTo>
                <a:lnTo>
                  <a:pt x="1914" y="121"/>
                </a:lnTo>
                <a:lnTo>
                  <a:pt x="1916" y="121"/>
                </a:lnTo>
                <a:lnTo>
                  <a:pt x="1916" y="121"/>
                </a:lnTo>
                <a:lnTo>
                  <a:pt x="1916" y="120"/>
                </a:lnTo>
                <a:lnTo>
                  <a:pt x="1916" y="120"/>
                </a:lnTo>
                <a:lnTo>
                  <a:pt x="1914" y="118"/>
                </a:lnTo>
                <a:lnTo>
                  <a:pt x="1913" y="118"/>
                </a:lnTo>
                <a:lnTo>
                  <a:pt x="1909" y="116"/>
                </a:lnTo>
                <a:lnTo>
                  <a:pt x="1911" y="116"/>
                </a:lnTo>
                <a:lnTo>
                  <a:pt x="1913" y="118"/>
                </a:lnTo>
                <a:lnTo>
                  <a:pt x="1914" y="116"/>
                </a:lnTo>
                <a:lnTo>
                  <a:pt x="1913" y="116"/>
                </a:lnTo>
                <a:lnTo>
                  <a:pt x="1911" y="115"/>
                </a:lnTo>
                <a:lnTo>
                  <a:pt x="1913" y="115"/>
                </a:lnTo>
                <a:lnTo>
                  <a:pt x="1914" y="116"/>
                </a:lnTo>
                <a:lnTo>
                  <a:pt x="1914" y="118"/>
                </a:lnTo>
                <a:lnTo>
                  <a:pt x="1916" y="118"/>
                </a:lnTo>
                <a:lnTo>
                  <a:pt x="1916" y="118"/>
                </a:lnTo>
                <a:lnTo>
                  <a:pt x="1916" y="120"/>
                </a:lnTo>
                <a:lnTo>
                  <a:pt x="1919" y="120"/>
                </a:lnTo>
                <a:lnTo>
                  <a:pt x="1921" y="120"/>
                </a:lnTo>
                <a:lnTo>
                  <a:pt x="1921" y="121"/>
                </a:lnTo>
                <a:lnTo>
                  <a:pt x="1923" y="121"/>
                </a:lnTo>
                <a:lnTo>
                  <a:pt x="1925" y="121"/>
                </a:lnTo>
                <a:lnTo>
                  <a:pt x="1926" y="121"/>
                </a:lnTo>
                <a:lnTo>
                  <a:pt x="1926" y="120"/>
                </a:lnTo>
                <a:lnTo>
                  <a:pt x="1926" y="118"/>
                </a:lnTo>
                <a:lnTo>
                  <a:pt x="1926" y="116"/>
                </a:lnTo>
                <a:lnTo>
                  <a:pt x="1926" y="115"/>
                </a:lnTo>
                <a:lnTo>
                  <a:pt x="1926" y="113"/>
                </a:lnTo>
                <a:lnTo>
                  <a:pt x="1926" y="111"/>
                </a:lnTo>
                <a:lnTo>
                  <a:pt x="1925" y="111"/>
                </a:lnTo>
                <a:lnTo>
                  <a:pt x="1925" y="109"/>
                </a:lnTo>
                <a:lnTo>
                  <a:pt x="1921" y="109"/>
                </a:lnTo>
                <a:lnTo>
                  <a:pt x="1925" y="109"/>
                </a:lnTo>
                <a:lnTo>
                  <a:pt x="1926" y="109"/>
                </a:lnTo>
                <a:lnTo>
                  <a:pt x="1926" y="108"/>
                </a:lnTo>
                <a:lnTo>
                  <a:pt x="1925" y="108"/>
                </a:lnTo>
                <a:lnTo>
                  <a:pt x="1923" y="108"/>
                </a:lnTo>
                <a:lnTo>
                  <a:pt x="1921" y="108"/>
                </a:lnTo>
                <a:lnTo>
                  <a:pt x="1919" y="108"/>
                </a:lnTo>
                <a:lnTo>
                  <a:pt x="1921" y="109"/>
                </a:lnTo>
                <a:lnTo>
                  <a:pt x="1919" y="109"/>
                </a:lnTo>
                <a:lnTo>
                  <a:pt x="1919" y="108"/>
                </a:lnTo>
                <a:lnTo>
                  <a:pt x="1918" y="106"/>
                </a:lnTo>
                <a:lnTo>
                  <a:pt x="1918" y="108"/>
                </a:lnTo>
                <a:lnTo>
                  <a:pt x="1916" y="106"/>
                </a:lnTo>
                <a:lnTo>
                  <a:pt x="1916" y="106"/>
                </a:lnTo>
                <a:lnTo>
                  <a:pt x="1916" y="108"/>
                </a:lnTo>
                <a:lnTo>
                  <a:pt x="1914" y="108"/>
                </a:lnTo>
                <a:lnTo>
                  <a:pt x="1914" y="106"/>
                </a:lnTo>
                <a:lnTo>
                  <a:pt x="1916" y="104"/>
                </a:lnTo>
                <a:lnTo>
                  <a:pt x="1914" y="104"/>
                </a:lnTo>
                <a:lnTo>
                  <a:pt x="1913" y="104"/>
                </a:lnTo>
                <a:lnTo>
                  <a:pt x="1913" y="103"/>
                </a:lnTo>
                <a:lnTo>
                  <a:pt x="1914" y="103"/>
                </a:lnTo>
                <a:lnTo>
                  <a:pt x="1914" y="101"/>
                </a:lnTo>
                <a:lnTo>
                  <a:pt x="1913" y="101"/>
                </a:lnTo>
                <a:lnTo>
                  <a:pt x="1911" y="101"/>
                </a:lnTo>
                <a:lnTo>
                  <a:pt x="1911" y="103"/>
                </a:lnTo>
                <a:lnTo>
                  <a:pt x="1911" y="104"/>
                </a:lnTo>
                <a:lnTo>
                  <a:pt x="1909" y="104"/>
                </a:lnTo>
                <a:lnTo>
                  <a:pt x="1909" y="103"/>
                </a:lnTo>
                <a:lnTo>
                  <a:pt x="1909" y="101"/>
                </a:lnTo>
                <a:lnTo>
                  <a:pt x="1907" y="101"/>
                </a:lnTo>
                <a:lnTo>
                  <a:pt x="1909" y="99"/>
                </a:lnTo>
                <a:lnTo>
                  <a:pt x="1911" y="99"/>
                </a:lnTo>
                <a:lnTo>
                  <a:pt x="1911" y="97"/>
                </a:lnTo>
                <a:lnTo>
                  <a:pt x="1913" y="97"/>
                </a:lnTo>
                <a:lnTo>
                  <a:pt x="1913" y="99"/>
                </a:lnTo>
                <a:lnTo>
                  <a:pt x="1914" y="99"/>
                </a:lnTo>
                <a:lnTo>
                  <a:pt x="1914" y="101"/>
                </a:lnTo>
                <a:lnTo>
                  <a:pt x="1916" y="101"/>
                </a:lnTo>
                <a:lnTo>
                  <a:pt x="1916" y="99"/>
                </a:lnTo>
                <a:lnTo>
                  <a:pt x="1918" y="99"/>
                </a:lnTo>
                <a:lnTo>
                  <a:pt x="1919" y="99"/>
                </a:lnTo>
                <a:lnTo>
                  <a:pt x="1921" y="97"/>
                </a:lnTo>
                <a:lnTo>
                  <a:pt x="1923" y="97"/>
                </a:lnTo>
                <a:lnTo>
                  <a:pt x="1925" y="97"/>
                </a:lnTo>
                <a:lnTo>
                  <a:pt x="1928" y="97"/>
                </a:lnTo>
                <a:lnTo>
                  <a:pt x="1930" y="97"/>
                </a:lnTo>
                <a:lnTo>
                  <a:pt x="1930" y="99"/>
                </a:lnTo>
                <a:lnTo>
                  <a:pt x="1933" y="99"/>
                </a:lnTo>
                <a:lnTo>
                  <a:pt x="1935" y="99"/>
                </a:lnTo>
                <a:lnTo>
                  <a:pt x="1937" y="99"/>
                </a:lnTo>
                <a:lnTo>
                  <a:pt x="1938" y="99"/>
                </a:lnTo>
                <a:lnTo>
                  <a:pt x="1938" y="97"/>
                </a:lnTo>
                <a:lnTo>
                  <a:pt x="1938" y="96"/>
                </a:lnTo>
                <a:lnTo>
                  <a:pt x="1940" y="96"/>
                </a:lnTo>
                <a:lnTo>
                  <a:pt x="1940" y="94"/>
                </a:lnTo>
                <a:lnTo>
                  <a:pt x="1940" y="92"/>
                </a:lnTo>
                <a:lnTo>
                  <a:pt x="1938" y="92"/>
                </a:lnTo>
                <a:lnTo>
                  <a:pt x="1937" y="92"/>
                </a:lnTo>
                <a:lnTo>
                  <a:pt x="1935" y="91"/>
                </a:lnTo>
                <a:lnTo>
                  <a:pt x="1933" y="92"/>
                </a:lnTo>
                <a:lnTo>
                  <a:pt x="1931" y="92"/>
                </a:lnTo>
                <a:lnTo>
                  <a:pt x="1930" y="91"/>
                </a:lnTo>
                <a:lnTo>
                  <a:pt x="1928" y="91"/>
                </a:lnTo>
                <a:lnTo>
                  <a:pt x="1926" y="91"/>
                </a:lnTo>
                <a:lnTo>
                  <a:pt x="1926" y="89"/>
                </a:lnTo>
                <a:lnTo>
                  <a:pt x="1925" y="89"/>
                </a:lnTo>
                <a:lnTo>
                  <a:pt x="1923" y="89"/>
                </a:lnTo>
                <a:lnTo>
                  <a:pt x="1921" y="89"/>
                </a:lnTo>
                <a:lnTo>
                  <a:pt x="1921" y="87"/>
                </a:lnTo>
                <a:lnTo>
                  <a:pt x="1923" y="87"/>
                </a:lnTo>
                <a:lnTo>
                  <a:pt x="1923" y="85"/>
                </a:lnTo>
                <a:lnTo>
                  <a:pt x="1926" y="85"/>
                </a:lnTo>
                <a:lnTo>
                  <a:pt x="1928" y="85"/>
                </a:lnTo>
                <a:lnTo>
                  <a:pt x="1931" y="87"/>
                </a:lnTo>
                <a:lnTo>
                  <a:pt x="1933" y="87"/>
                </a:lnTo>
                <a:lnTo>
                  <a:pt x="1935" y="87"/>
                </a:lnTo>
                <a:lnTo>
                  <a:pt x="1935" y="85"/>
                </a:lnTo>
                <a:lnTo>
                  <a:pt x="1933" y="85"/>
                </a:lnTo>
                <a:lnTo>
                  <a:pt x="1931" y="84"/>
                </a:lnTo>
                <a:lnTo>
                  <a:pt x="1930" y="84"/>
                </a:lnTo>
                <a:lnTo>
                  <a:pt x="1926" y="82"/>
                </a:lnTo>
                <a:lnTo>
                  <a:pt x="1925" y="82"/>
                </a:lnTo>
                <a:lnTo>
                  <a:pt x="1923" y="82"/>
                </a:lnTo>
                <a:lnTo>
                  <a:pt x="1919" y="84"/>
                </a:lnTo>
                <a:lnTo>
                  <a:pt x="1919" y="85"/>
                </a:lnTo>
                <a:lnTo>
                  <a:pt x="1918" y="85"/>
                </a:lnTo>
                <a:lnTo>
                  <a:pt x="1916" y="85"/>
                </a:lnTo>
                <a:lnTo>
                  <a:pt x="1916" y="84"/>
                </a:lnTo>
                <a:lnTo>
                  <a:pt x="1918" y="84"/>
                </a:lnTo>
                <a:lnTo>
                  <a:pt x="1918" y="82"/>
                </a:lnTo>
                <a:lnTo>
                  <a:pt x="1919" y="82"/>
                </a:lnTo>
                <a:lnTo>
                  <a:pt x="1918" y="80"/>
                </a:lnTo>
                <a:lnTo>
                  <a:pt x="1919" y="80"/>
                </a:lnTo>
                <a:lnTo>
                  <a:pt x="1921" y="80"/>
                </a:lnTo>
                <a:lnTo>
                  <a:pt x="1921" y="79"/>
                </a:lnTo>
                <a:lnTo>
                  <a:pt x="1921" y="77"/>
                </a:lnTo>
                <a:lnTo>
                  <a:pt x="1923" y="75"/>
                </a:lnTo>
                <a:lnTo>
                  <a:pt x="1925" y="74"/>
                </a:lnTo>
                <a:lnTo>
                  <a:pt x="1926" y="72"/>
                </a:lnTo>
                <a:lnTo>
                  <a:pt x="1925" y="72"/>
                </a:lnTo>
                <a:lnTo>
                  <a:pt x="1925" y="70"/>
                </a:lnTo>
                <a:lnTo>
                  <a:pt x="1926" y="70"/>
                </a:lnTo>
                <a:lnTo>
                  <a:pt x="1926" y="68"/>
                </a:lnTo>
                <a:lnTo>
                  <a:pt x="1928" y="70"/>
                </a:lnTo>
                <a:lnTo>
                  <a:pt x="1928" y="68"/>
                </a:lnTo>
                <a:lnTo>
                  <a:pt x="1930" y="68"/>
                </a:lnTo>
                <a:lnTo>
                  <a:pt x="1931" y="68"/>
                </a:lnTo>
                <a:lnTo>
                  <a:pt x="1933" y="68"/>
                </a:lnTo>
                <a:lnTo>
                  <a:pt x="1935" y="68"/>
                </a:lnTo>
                <a:lnTo>
                  <a:pt x="1935" y="68"/>
                </a:lnTo>
                <a:lnTo>
                  <a:pt x="1933" y="68"/>
                </a:lnTo>
                <a:lnTo>
                  <a:pt x="1933" y="67"/>
                </a:lnTo>
                <a:lnTo>
                  <a:pt x="1935" y="67"/>
                </a:lnTo>
                <a:lnTo>
                  <a:pt x="1937" y="67"/>
                </a:lnTo>
                <a:lnTo>
                  <a:pt x="1938" y="67"/>
                </a:lnTo>
                <a:lnTo>
                  <a:pt x="1938" y="65"/>
                </a:lnTo>
                <a:lnTo>
                  <a:pt x="1940" y="65"/>
                </a:lnTo>
                <a:lnTo>
                  <a:pt x="1942" y="65"/>
                </a:lnTo>
                <a:lnTo>
                  <a:pt x="1942" y="63"/>
                </a:lnTo>
                <a:lnTo>
                  <a:pt x="1940" y="63"/>
                </a:lnTo>
                <a:lnTo>
                  <a:pt x="1940" y="62"/>
                </a:lnTo>
                <a:lnTo>
                  <a:pt x="1938" y="62"/>
                </a:lnTo>
                <a:lnTo>
                  <a:pt x="1938" y="63"/>
                </a:lnTo>
                <a:lnTo>
                  <a:pt x="1937" y="65"/>
                </a:lnTo>
                <a:lnTo>
                  <a:pt x="1937" y="63"/>
                </a:lnTo>
                <a:lnTo>
                  <a:pt x="1938" y="63"/>
                </a:lnTo>
                <a:lnTo>
                  <a:pt x="1937" y="62"/>
                </a:lnTo>
                <a:lnTo>
                  <a:pt x="1938" y="62"/>
                </a:lnTo>
                <a:lnTo>
                  <a:pt x="1938" y="60"/>
                </a:lnTo>
                <a:lnTo>
                  <a:pt x="1940" y="60"/>
                </a:lnTo>
                <a:lnTo>
                  <a:pt x="1940" y="58"/>
                </a:lnTo>
                <a:lnTo>
                  <a:pt x="1940" y="56"/>
                </a:lnTo>
                <a:lnTo>
                  <a:pt x="1938" y="56"/>
                </a:lnTo>
                <a:lnTo>
                  <a:pt x="1937" y="56"/>
                </a:lnTo>
                <a:lnTo>
                  <a:pt x="1937" y="58"/>
                </a:lnTo>
                <a:lnTo>
                  <a:pt x="1935" y="58"/>
                </a:lnTo>
                <a:lnTo>
                  <a:pt x="1935" y="56"/>
                </a:lnTo>
                <a:lnTo>
                  <a:pt x="1935" y="55"/>
                </a:lnTo>
                <a:lnTo>
                  <a:pt x="1933" y="55"/>
                </a:lnTo>
                <a:lnTo>
                  <a:pt x="1937" y="53"/>
                </a:lnTo>
                <a:lnTo>
                  <a:pt x="1937" y="51"/>
                </a:lnTo>
                <a:lnTo>
                  <a:pt x="1938" y="51"/>
                </a:lnTo>
                <a:lnTo>
                  <a:pt x="1938" y="50"/>
                </a:lnTo>
                <a:lnTo>
                  <a:pt x="1940" y="50"/>
                </a:lnTo>
                <a:lnTo>
                  <a:pt x="1940" y="51"/>
                </a:lnTo>
                <a:lnTo>
                  <a:pt x="1938" y="51"/>
                </a:lnTo>
                <a:lnTo>
                  <a:pt x="1938" y="53"/>
                </a:lnTo>
                <a:lnTo>
                  <a:pt x="1940" y="53"/>
                </a:lnTo>
                <a:lnTo>
                  <a:pt x="1942" y="51"/>
                </a:lnTo>
                <a:lnTo>
                  <a:pt x="1945" y="51"/>
                </a:lnTo>
                <a:lnTo>
                  <a:pt x="1942" y="50"/>
                </a:lnTo>
                <a:lnTo>
                  <a:pt x="1943" y="50"/>
                </a:lnTo>
                <a:lnTo>
                  <a:pt x="1945" y="50"/>
                </a:lnTo>
                <a:lnTo>
                  <a:pt x="1948" y="50"/>
                </a:lnTo>
                <a:lnTo>
                  <a:pt x="1950" y="51"/>
                </a:lnTo>
                <a:lnTo>
                  <a:pt x="1954" y="50"/>
                </a:lnTo>
                <a:lnTo>
                  <a:pt x="1955" y="50"/>
                </a:lnTo>
                <a:lnTo>
                  <a:pt x="1957" y="50"/>
                </a:lnTo>
                <a:lnTo>
                  <a:pt x="1959" y="50"/>
                </a:lnTo>
                <a:lnTo>
                  <a:pt x="1959" y="48"/>
                </a:lnTo>
                <a:lnTo>
                  <a:pt x="1960" y="48"/>
                </a:lnTo>
                <a:lnTo>
                  <a:pt x="1960" y="50"/>
                </a:lnTo>
                <a:lnTo>
                  <a:pt x="1964" y="48"/>
                </a:lnTo>
                <a:lnTo>
                  <a:pt x="1964" y="46"/>
                </a:lnTo>
                <a:lnTo>
                  <a:pt x="1962" y="46"/>
                </a:lnTo>
                <a:lnTo>
                  <a:pt x="1959" y="46"/>
                </a:lnTo>
                <a:lnTo>
                  <a:pt x="1957" y="44"/>
                </a:lnTo>
                <a:lnTo>
                  <a:pt x="1955" y="46"/>
                </a:lnTo>
                <a:lnTo>
                  <a:pt x="1954" y="46"/>
                </a:lnTo>
                <a:lnTo>
                  <a:pt x="1950" y="46"/>
                </a:lnTo>
                <a:lnTo>
                  <a:pt x="1948" y="44"/>
                </a:lnTo>
                <a:lnTo>
                  <a:pt x="1950" y="44"/>
                </a:lnTo>
                <a:lnTo>
                  <a:pt x="1952" y="44"/>
                </a:lnTo>
                <a:lnTo>
                  <a:pt x="1954" y="43"/>
                </a:lnTo>
                <a:lnTo>
                  <a:pt x="1955" y="43"/>
                </a:lnTo>
                <a:lnTo>
                  <a:pt x="1957" y="43"/>
                </a:lnTo>
                <a:lnTo>
                  <a:pt x="1959" y="43"/>
                </a:lnTo>
                <a:lnTo>
                  <a:pt x="1960" y="43"/>
                </a:lnTo>
                <a:lnTo>
                  <a:pt x="1964" y="43"/>
                </a:lnTo>
                <a:lnTo>
                  <a:pt x="1967" y="43"/>
                </a:lnTo>
                <a:lnTo>
                  <a:pt x="1969" y="43"/>
                </a:lnTo>
                <a:lnTo>
                  <a:pt x="1971" y="43"/>
                </a:lnTo>
                <a:lnTo>
                  <a:pt x="1972" y="43"/>
                </a:lnTo>
                <a:lnTo>
                  <a:pt x="1974" y="41"/>
                </a:lnTo>
                <a:lnTo>
                  <a:pt x="1976" y="41"/>
                </a:lnTo>
                <a:lnTo>
                  <a:pt x="1976" y="39"/>
                </a:lnTo>
                <a:lnTo>
                  <a:pt x="1974" y="39"/>
                </a:lnTo>
                <a:lnTo>
                  <a:pt x="1972" y="38"/>
                </a:lnTo>
                <a:lnTo>
                  <a:pt x="1976" y="38"/>
                </a:lnTo>
                <a:lnTo>
                  <a:pt x="1979" y="38"/>
                </a:lnTo>
                <a:lnTo>
                  <a:pt x="1981" y="38"/>
                </a:lnTo>
                <a:lnTo>
                  <a:pt x="1983" y="38"/>
                </a:lnTo>
                <a:lnTo>
                  <a:pt x="1984" y="36"/>
                </a:lnTo>
                <a:lnTo>
                  <a:pt x="1986" y="36"/>
                </a:lnTo>
                <a:lnTo>
                  <a:pt x="1986" y="34"/>
                </a:lnTo>
                <a:lnTo>
                  <a:pt x="1988" y="34"/>
                </a:lnTo>
                <a:lnTo>
                  <a:pt x="1990" y="34"/>
                </a:lnTo>
                <a:lnTo>
                  <a:pt x="1991" y="32"/>
                </a:lnTo>
                <a:lnTo>
                  <a:pt x="1993" y="32"/>
                </a:lnTo>
                <a:lnTo>
                  <a:pt x="1995" y="31"/>
                </a:lnTo>
                <a:lnTo>
                  <a:pt x="1993" y="31"/>
                </a:lnTo>
                <a:lnTo>
                  <a:pt x="1991" y="29"/>
                </a:lnTo>
                <a:lnTo>
                  <a:pt x="1990" y="29"/>
                </a:lnTo>
                <a:lnTo>
                  <a:pt x="1988" y="27"/>
                </a:lnTo>
                <a:lnTo>
                  <a:pt x="1986" y="27"/>
                </a:lnTo>
                <a:lnTo>
                  <a:pt x="1984" y="27"/>
                </a:lnTo>
                <a:lnTo>
                  <a:pt x="1981" y="27"/>
                </a:lnTo>
                <a:lnTo>
                  <a:pt x="1979" y="27"/>
                </a:lnTo>
                <a:lnTo>
                  <a:pt x="1976" y="27"/>
                </a:lnTo>
                <a:lnTo>
                  <a:pt x="1974" y="27"/>
                </a:lnTo>
                <a:lnTo>
                  <a:pt x="1971" y="27"/>
                </a:lnTo>
                <a:lnTo>
                  <a:pt x="1969" y="27"/>
                </a:lnTo>
                <a:lnTo>
                  <a:pt x="1967" y="27"/>
                </a:lnTo>
                <a:lnTo>
                  <a:pt x="1967" y="27"/>
                </a:lnTo>
                <a:lnTo>
                  <a:pt x="1966" y="27"/>
                </a:lnTo>
                <a:lnTo>
                  <a:pt x="1962" y="27"/>
                </a:lnTo>
                <a:lnTo>
                  <a:pt x="1962" y="29"/>
                </a:lnTo>
                <a:lnTo>
                  <a:pt x="1960" y="29"/>
                </a:lnTo>
                <a:lnTo>
                  <a:pt x="1960" y="31"/>
                </a:lnTo>
                <a:lnTo>
                  <a:pt x="1959" y="31"/>
                </a:lnTo>
                <a:lnTo>
                  <a:pt x="1957" y="31"/>
                </a:lnTo>
                <a:lnTo>
                  <a:pt x="1957" y="32"/>
                </a:lnTo>
                <a:lnTo>
                  <a:pt x="1957" y="32"/>
                </a:lnTo>
                <a:lnTo>
                  <a:pt x="1955" y="31"/>
                </a:lnTo>
                <a:lnTo>
                  <a:pt x="1955" y="32"/>
                </a:lnTo>
                <a:lnTo>
                  <a:pt x="1954" y="32"/>
                </a:lnTo>
                <a:lnTo>
                  <a:pt x="1954" y="31"/>
                </a:lnTo>
                <a:lnTo>
                  <a:pt x="1952" y="31"/>
                </a:lnTo>
                <a:lnTo>
                  <a:pt x="1950" y="31"/>
                </a:lnTo>
                <a:lnTo>
                  <a:pt x="1947" y="31"/>
                </a:lnTo>
                <a:lnTo>
                  <a:pt x="1945" y="32"/>
                </a:lnTo>
                <a:lnTo>
                  <a:pt x="1945" y="31"/>
                </a:lnTo>
                <a:lnTo>
                  <a:pt x="1947" y="31"/>
                </a:lnTo>
                <a:lnTo>
                  <a:pt x="1947" y="29"/>
                </a:lnTo>
                <a:lnTo>
                  <a:pt x="1945" y="29"/>
                </a:lnTo>
                <a:lnTo>
                  <a:pt x="1943" y="29"/>
                </a:lnTo>
                <a:lnTo>
                  <a:pt x="1943" y="27"/>
                </a:lnTo>
                <a:lnTo>
                  <a:pt x="1942" y="27"/>
                </a:lnTo>
                <a:lnTo>
                  <a:pt x="1942" y="29"/>
                </a:lnTo>
                <a:lnTo>
                  <a:pt x="1940" y="31"/>
                </a:lnTo>
                <a:lnTo>
                  <a:pt x="1937" y="32"/>
                </a:lnTo>
                <a:lnTo>
                  <a:pt x="1937" y="34"/>
                </a:lnTo>
                <a:lnTo>
                  <a:pt x="1935" y="34"/>
                </a:lnTo>
                <a:lnTo>
                  <a:pt x="1931" y="34"/>
                </a:lnTo>
                <a:lnTo>
                  <a:pt x="1931" y="36"/>
                </a:lnTo>
                <a:lnTo>
                  <a:pt x="1928" y="36"/>
                </a:lnTo>
                <a:lnTo>
                  <a:pt x="1928" y="38"/>
                </a:lnTo>
                <a:lnTo>
                  <a:pt x="1926" y="38"/>
                </a:lnTo>
                <a:lnTo>
                  <a:pt x="1925" y="38"/>
                </a:lnTo>
                <a:lnTo>
                  <a:pt x="1921" y="39"/>
                </a:lnTo>
                <a:lnTo>
                  <a:pt x="1919" y="41"/>
                </a:lnTo>
                <a:lnTo>
                  <a:pt x="1918" y="41"/>
                </a:lnTo>
                <a:lnTo>
                  <a:pt x="1918" y="43"/>
                </a:lnTo>
                <a:lnTo>
                  <a:pt x="1916" y="43"/>
                </a:lnTo>
                <a:lnTo>
                  <a:pt x="1914" y="44"/>
                </a:lnTo>
                <a:lnTo>
                  <a:pt x="1914" y="43"/>
                </a:lnTo>
                <a:lnTo>
                  <a:pt x="1916" y="43"/>
                </a:lnTo>
                <a:lnTo>
                  <a:pt x="1916" y="43"/>
                </a:lnTo>
                <a:lnTo>
                  <a:pt x="1916" y="41"/>
                </a:lnTo>
                <a:lnTo>
                  <a:pt x="1918" y="41"/>
                </a:lnTo>
                <a:lnTo>
                  <a:pt x="1918" y="39"/>
                </a:lnTo>
                <a:lnTo>
                  <a:pt x="1919" y="39"/>
                </a:lnTo>
                <a:lnTo>
                  <a:pt x="1923" y="36"/>
                </a:lnTo>
                <a:lnTo>
                  <a:pt x="1925" y="36"/>
                </a:lnTo>
                <a:lnTo>
                  <a:pt x="1926" y="36"/>
                </a:lnTo>
                <a:lnTo>
                  <a:pt x="1926" y="34"/>
                </a:lnTo>
                <a:lnTo>
                  <a:pt x="1928" y="34"/>
                </a:lnTo>
                <a:lnTo>
                  <a:pt x="1930" y="32"/>
                </a:lnTo>
                <a:lnTo>
                  <a:pt x="1931" y="31"/>
                </a:lnTo>
                <a:lnTo>
                  <a:pt x="1933" y="31"/>
                </a:lnTo>
                <a:lnTo>
                  <a:pt x="1933" y="29"/>
                </a:lnTo>
                <a:lnTo>
                  <a:pt x="1935" y="29"/>
                </a:lnTo>
                <a:lnTo>
                  <a:pt x="1935" y="27"/>
                </a:lnTo>
                <a:lnTo>
                  <a:pt x="1937" y="27"/>
                </a:lnTo>
                <a:lnTo>
                  <a:pt x="1937" y="26"/>
                </a:lnTo>
                <a:lnTo>
                  <a:pt x="1935" y="24"/>
                </a:lnTo>
                <a:lnTo>
                  <a:pt x="1931" y="24"/>
                </a:lnTo>
                <a:lnTo>
                  <a:pt x="1930" y="24"/>
                </a:lnTo>
                <a:lnTo>
                  <a:pt x="1928" y="24"/>
                </a:lnTo>
                <a:lnTo>
                  <a:pt x="1925" y="24"/>
                </a:lnTo>
                <a:lnTo>
                  <a:pt x="1923" y="24"/>
                </a:lnTo>
                <a:lnTo>
                  <a:pt x="1923" y="26"/>
                </a:lnTo>
                <a:lnTo>
                  <a:pt x="1921" y="26"/>
                </a:lnTo>
                <a:lnTo>
                  <a:pt x="1921" y="27"/>
                </a:lnTo>
                <a:lnTo>
                  <a:pt x="1921" y="27"/>
                </a:lnTo>
                <a:lnTo>
                  <a:pt x="1919" y="27"/>
                </a:lnTo>
                <a:lnTo>
                  <a:pt x="1918" y="27"/>
                </a:lnTo>
                <a:lnTo>
                  <a:pt x="1916" y="27"/>
                </a:lnTo>
                <a:lnTo>
                  <a:pt x="1916" y="27"/>
                </a:lnTo>
                <a:lnTo>
                  <a:pt x="1914" y="27"/>
                </a:lnTo>
                <a:lnTo>
                  <a:pt x="1913" y="29"/>
                </a:lnTo>
                <a:lnTo>
                  <a:pt x="1909" y="29"/>
                </a:lnTo>
                <a:lnTo>
                  <a:pt x="1907" y="29"/>
                </a:lnTo>
                <a:lnTo>
                  <a:pt x="1906" y="31"/>
                </a:lnTo>
                <a:lnTo>
                  <a:pt x="1902" y="31"/>
                </a:lnTo>
                <a:lnTo>
                  <a:pt x="1902" y="29"/>
                </a:lnTo>
                <a:lnTo>
                  <a:pt x="1904" y="27"/>
                </a:lnTo>
                <a:lnTo>
                  <a:pt x="1906" y="27"/>
                </a:lnTo>
                <a:lnTo>
                  <a:pt x="1909" y="27"/>
                </a:lnTo>
                <a:lnTo>
                  <a:pt x="1911" y="27"/>
                </a:lnTo>
                <a:lnTo>
                  <a:pt x="1914" y="27"/>
                </a:lnTo>
                <a:lnTo>
                  <a:pt x="1916" y="27"/>
                </a:lnTo>
                <a:lnTo>
                  <a:pt x="1916" y="26"/>
                </a:lnTo>
                <a:lnTo>
                  <a:pt x="1916" y="24"/>
                </a:lnTo>
                <a:lnTo>
                  <a:pt x="1913" y="24"/>
                </a:lnTo>
                <a:lnTo>
                  <a:pt x="1911" y="24"/>
                </a:lnTo>
                <a:lnTo>
                  <a:pt x="1907" y="24"/>
                </a:lnTo>
                <a:lnTo>
                  <a:pt x="1904" y="24"/>
                </a:lnTo>
                <a:lnTo>
                  <a:pt x="1902" y="24"/>
                </a:lnTo>
                <a:lnTo>
                  <a:pt x="1899" y="24"/>
                </a:lnTo>
                <a:lnTo>
                  <a:pt x="1897" y="24"/>
                </a:lnTo>
                <a:lnTo>
                  <a:pt x="1896" y="24"/>
                </a:lnTo>
                <a:lnTo>
                  <a:pt x="1894" y="24"/>
                </a:lnTo>
                <a:lnTo>
                  <a:pt x="1892" y="24"/>
                </a:lnTo>
                <a:lnTo>
                  <a:pt x="1890" y="24"/>
                </a:lnTo>
                <a:lnTo>
                  <a:pt x="1889" y="24"/>
                </a:lnTo>
                <a:lnTo>
                  <a:pt x="1887" y="24"/>
                </a:lnTo>
                <a:lnTo>
                  <a:pt x="1887" y="26"/>
                </a:lnTo>
                <a:lnTo>
                  <a:pt x="1885" y="26"/>
                </a:lnTo>
                <a:lnTo>
                  <a:pt x="1885" y="24"/>
                </a:lnTo>
                <a:lnTo>
                  <a:pt x="1884" y="24"/>
                </a:lnTo>
                <a:lnTo>
                  <a:pt x="1882" y="26"/>
                </a:lnTo>
                <a:lnTo>
                  <a:pt x="1878" y="26"/>
                </a:lnTo>
                <a:lnTo>
                  <a:pt x="1877" y="26"/>
                </a:lnTo>
                <a:lnTo>
                  <a:pt x="1875" y="26"/>
                </a:lnTo>
                <a:lnTo>
                  <a:pt x="1873" y="26"/>
                </a:lnTo>
                <a:lnTo>
                  <a:pt x="1872" y="27"/>
                </a:lnTo>
                <a:lnTo>
                  <a:pt x="1870" y="27"/>
                </a:lnTo>
                <a:lnTo>
                  <a:pt x="1868" y="27"/>
                </a:lnTo>
                <a:lnTo>
                  <a:pt x="1868" y="27"/>
                </a:lnTo>
                <a:lnTo>
                  <a:pt x="1866" y="27"/>
                </a:lnTo>
                <a:lnTo>
                  <a:pt x="1866" y="27"/>
                </a:lnTo>
                <a:lnTo>
                  <a:pt x="1865" y="27"/>
                </a:lnTo>
                <a:lnTo>
                  <a:pt x="1865" y="27"/>
                </a:lnTo>
                <a:lnTo>
                  <a:pt x="1865" y="26"/>
                </a:lnTo>
                <a:lnTo>
                  <a:pt x="1866" y="26"/>
                </a:lnTo>
                <a:lnTo>
                  <a:pt x="1868" y="26"/>
                </a:lnTo>
                <a:lnTo>
                  <a:pt x="1870" y="24"/>
                </a:lnTo>
                <a:lnTo>
                  <a:pt x="1872" y="24"/>
                </a:lnTo>
                <a:lnTo>
                  <a:pt x="1873" y="24"/>
                </a:lnTo>
                <a:lnTo>
                  <a:pt x="1875" y="24"/>
                </a:lnTo>
                <a:lnTo>
                  <a:pt x="1875" y="24"/>
                </a:lnTo>
                <a:lnTo>
                  <a:pt x="1878" y="24"/>
                </a:lnTo>
                <a:lnTo>
                  <a:pt x="1880" y="22"/>
                </a:lnTo>
                <a:lnTo>
                  <a:pt x="1882" y="22"/>
                </a:lnTo>
                <a:lnTo>
                  <a:pt x="1882" y="21"/>
                </a:lnTo>
                <a:lnTo>
                  <a:pt x="1884" y="21"/>
                </a:lnTo>
                <a:lnTo>
                  <a:pt x="1884" y="22"/>
                </a:lnTo>
                <a:lnTo>
                  <a:pt x="1887" y="22"/>
                </a:lnTo>
                <a:lnTo>
                  <a:pt x="1890" y="22"/>
                </a:lnTo>
                <a:lnTo>
                  <a:pt x="1894" y="21"/>
                </a:lnTo>
                <a:lnTo>
                  <a:pt x="1897" y="21"/>
                </a:lnTo>
                <a:lnTo>
                  <a:pt x="1899" y="21"/>
                </a:lnTo>
                <a:lnTo>
                  <a:pt x="1902" y="21"/>
                </a:lnTo>
                <a:lnTo>
                  <a:pt x="1906" y="21"/>
                </a:lnTo>
                <a:lnTo>
                  <a:pt x="1909" y="21"/>
                </a:lnTo>
                <a:lnTo>
                  <a:pt x="1913" y="21"/>
                </a:lnTo>
                <a:lnTo>
                  <a:pt x="1916" y="21"/>
                </a:lnTo>
                <a:lnTo>
                  <a:pt x="1916" y="21"/>
                </a:lnTo>
                <a:lnTo>
                  <a:pt x="1919" y="21"/>
                </a:lnTo>
                <a:lnTo>
                  <a:pt x="1923" y="21"/>
                </a:lnTo>
                <a:lnTo>
                  <a:pt x="1926" y="19"/>
                </a:lnTo>
                <a:lnTo>
                  <a:pt x="1930" y="19"/>
                </a:lnTo>
                <a:lnTo>
                  <a:pt x="1931" y="17"/>
                </a:lnTo>
                <a:lnTo>
                  <a:pt x="1933" y="17"/>
                </a:lnTo>
                <a:lnTo>
                  <a:pt x="1935" y="17"/>
                </a:lnTo>
                <a:lnTo>
                  <a:pt x="1937" y="17"/>
                </a:lnTo>
                <a:lnTo>
                  <a:pt x="1937" y="15"/>
                </a:lnTo>
                <a:lnTo>
                  <a:pt x="1935" y="15"/>
                </a:lnTo>
                <a:lnTo>
                  <a:pt x="1935" y="14"/>
                </a:lnTo>
                <a:lnTo>
                  <a:pt x="1933" y="14"/>
                </a:lnTo>
                <a:lnTo>
                  <a:pt x="1931" y="14"/>
                </a:lnTo>
                <a:lnTo>
                  <a:pt x="1930" y="12"/>
                </a:lnTo>
                <a:lnTo>
                  <a:pt x="1930" y="14"/>
                </a:lnTo>
                <a:lnTo>
                  <a:pt x="1928" y="14"/>
                </a:lnTo>
                <a:lnTo>
                  <a:pt x="1928" y="12"/>
                </a:lnTo>
                <a:lnTo>
                  <a:pt x="1926" y="12"/>
                </a:lnTo>
                <a:lnTo>
                  <a:pt x="1925" y="12"/>
                </a:lnTo>
                <a:lnTo>
                  <a:pt x="1923" y="12"/>
                </a:lnTo>
                <a:lnTo>
                  <a:pt x="1923" y="14"/>
                </a:lnTo>
                <a:lnTo>
                  <a:pt x="1921" y="14"/>
                </a:lnTo>
                <a:lnTo>
                  <a:pt x="1921" y="12"/>
                </a:lnTo>
                <a:lnTo>
                  <a:pt x="1923" y="12"/>
                </a:lnTo>
                <a:lnTo>
                  <a:pt x="1923" y="10"/>
                </a:lnTo>
                <a:lnTo>
                  <a:pt x="1921" y="10"/>
                </a:lnTo>
                <a:lnTo>
                  <a:pt x="1919" y="12"/>
                </a:lnTo>
                <a:lnTo>
                  <a:pt x="1919" y="10"/>
                </a:lnTo>
                <a:lnTo>
                  <a:pt x="1916" y="12"/>
                </a:lnTo>
                <a:lnTo>
                  <a:pt x="1916" y="12"/>
                </a:lnTo>
                <a:lnTo>
                  <a:pt x="1916" y="10"/>
                </a:lnTo>
                <a:lnTo>
                  <a:pt x="1916" y="10"/>
                </a:lnTo>
                <a:lnTo>
                  <a:pt x="1918" y="10"/>
                </a:lnTo>
                <a:lnTo>
                  <a:pt x="1918" y="9"/>
                </a:lnTo>
                <a:lnTo>
                  <a:pt x="1916" y="7"/>
                </a:lnTo>
                <a:lnTo>
                  <a:pt x="1914" y="7"/>
                </a:lnTo>
                <a:lnTo>
                  <a:pt x="1913" y="7"/>
                </a:lnTo>
                <a:lnTo>
                  <a:pt x="1913" y="5"/>
                </a:lnTo>
                <a:lnTo>
                  <a:pt x="1909" y="3"/>
                </a:lnTo>
                <a:lnTo>
                  <a:pt x="1907" y="3"/>
                </a:lnTo>
                <a:lnTo>
                  <a:pt x="1904" y="3"/>
                </a:lnTo>
                <a:lnTo>
                  <a:pt x="1902" y="3"/>
                </a:lnTo>
                <a:lnTo>
                  <a:pt x="1899" y="2"/>
                </a:lnTo>
                <a:lnTo>
                  <a:pt x="1901" y="3"/>
                </a:lnTo>
                <a:lnTo>
                  <a:pt x="1899" y="3"/>
                </a:lnTo>
                <a:lnTo>
                  <a:pt x="1897" y="2"/>
                </a:lnTo>
                <a:lnTo>
                  <a:pt x="1896" y="2"/>
                </a:lnTo>
                <a:lnTo>
                  <a:pt x="1892" y="0"/>
                </a:lnTo>
                <a:lnTo>
                  <a:pt x="1889" y="0"/>
                </a:lnTo>
                <a:lnTo>
                  <a:pt x="1887" y="0"/>
                </a:lnTo>
                <a:lnTo>
                  <a:pt x="1885" y="0"/>
                </a:lnTo>
                <a:lnTo>
                  <a:pt x="1884" y="0"/>
                </a:lnTo>
                <a:lnTo>
                  <a:pt x="1880" y="0"/>
                </a:lnTo>
                <a:lnTo>
                  <a:pt x="1878" y="0"/>
                </a:lnTo>
                <a:lnTo>
                  <a:pt x="1877" y="0"/>
                </a:lnTo>
                <a:lnTo>
                  <a:pt x="1875" y="0"/>
                </a:lnTo>
                <a:lnTo>
                  <a:pt x="1873" y="0"/>
                </a:lnTo>
                <a:lnTo>
                  <a:pt x="1872" y="0"/>
                </a:lnTo>
                <a:lnTo>
                  <a:pt x="1868" y="0"/>
                </a:lnTo>
                <a:lnTo>
                  <a:pt x="1870" y="2"/>
                </a:lnTo>
                <a:lnTo>
                  <a:pt x="1868" y="2"/>
                </a:lnTo>
                <a:lnTo>
                  <a:pt x="1866" y="0"/>
                </a:lnTo>
                <a:lnTo>
                  <a:pt x="1865" y="0"/>
                </a:lnTo>
                <a:lnTo>
                  <a:pt x="1863" y="0"/>
                </a:lnTo>
                <a:lnTo>
                  <a:pt x="1861" y="0"/>
                </a:lnTo>
                <a:lnTo>
                  <a:pt x="1858" y="0"/>
                </a:lnTo>
                <a:lnTo>
                  <a:pt x="1854" y="0"/>
                </a:lnTo>
                <a:lnTo>
                  <a:pt x="1851" y="0"/>
                </a:lnTo>
                <a:lnTo>
                  <a:pt x="1851" y="2"/>
                </a:lnTo>
                <a:lnTo>
                  <a:pt x="1849" y="2"/>
                </a:lnTo>
                <a:lnTo>
                  <a:pt x="1846" y="0"/>
                </a:lnTo>
                <a:lnTo>
                  <a:pt x="1844" y="0"/>
                </a:lnTo>
                <a:lnTo>
                  <a:pt x="1844" y="2"/>
                </a:lnTo>
                <a:lnTo>
                  <a:pt x="1844" y="3"/>
                </a:lnTo>
                <a:lnTo>
                  <a:pt x="1843" y="2"/>
                </a:lnTo>
                <a:lnTo>
                  <a:pt x="1839" y="2"/>
                </a:lnTo>
                <a:lnTo>
                  <a:pt x="1837" y="3"/>
                </a:lnTo>
                <a:lnTo>
                  <a:pt x="1837" y="5"/>
                </a:lnTo>
                <a:lnTo>
                  <a:pt x="1839" y="5"/>
                </a:lnTo>
                <a:lnTo>
                  <a:pt x="1841" y="5"/>
                </a:lnTo>
                <a:lnTo>
                  <a:pt x="1843" y="5"/>
                </a:lnTo>
                <a:lnTo>
                  <a:pt x="1844" y="5"/>
                </a:lnTo>
                <a:lnTo>
                  <a:pt x="1846" y="5"/>
                </a:lnTo>
                <a:lnTo>
                  <a:pt x="1848" y="5"/>
                </a:lnTo>
                <a:lnTo>
                  <a:pt x="1849" y="5"/>
                </a:lnTo>
                <a:lnTo>
                  <a:pt x="1848" y="7"/>
                </a:lnTo>
                <a:lnTo>
                  <a:pt x="1846" y="7"/>
                </a:lnTo>
                <a:lnTo>
                  <a:pt x="1844" y="7"/>
                </a:lnTo>
                <a:lnTo>
                  <a:pt x="1844" y="9"/>
                </a:lnTo>
                <a:lnTo>
                  <a:pt x="1843" y="9"/>
                </a:lnTo>
                <a:lnTo>
                  <a:pt x="1839" y="9"/>
                </a:lnTo>
                <a:lnTo>
                  <a:pt x="1837" y="9"/>
                </a:lnTo>
                <a:lnTo>
                  <a:pt x="1836" y="9"/>
                </a:lnTo>
                <a:lnTo>
                  <a:pt x="1836" y="10"/>
                </a:lnTo>
                <a:lnTo>
                  <a:pt x="1834" y="10"/>
                </a:lnTo>
                <a:lnTo>
                  <a:pt x="1834" y="9"/>
                </a:lnTo>
                <a:lnTo>
                  <a:pt x="1834" y="7"/>
                </a:lnTo>
                <a:lnTo>
                  <a:pt x="1832" y="7"/>
                </a:lnTo>
                <a:lnTo>
                  <a:pt x="1832" y="9"/>
                </a:lnTo>
                <a:lnTo>
                  <a:pt x="1831" y="9"/>
                </a:lnTo>
                <a:lnTo>
                  <a:pt x="1829" y="9"/>
                </a:lnTo>
                <a:lnTo>
                  <a:pt x="1825" y="9"/>
                </a:lnTo>
                <a:lnTo>
                  <a:pt x="1825" y="7"/>
                </a:lnTo>
                <a:lnTo>
                  <a:pt x="1824" y="7"/>
                </a:lnTo>
                <a:lnTo>
                  <a:pt x="1824" y="5"/>
                </a:lnTo>
                <a:lnTo>
                  <a:pt x="1822" y="5"/>
                </a:lnTo>
                <a:lnTo>
                  <a:pt x="1819" y="7"/>
                </a:lnTo>
                <a:lnTo>
                  <a:pt x="1820" y="5"/>
                </a:lnTo>
                <a:lnTo>
                  <a:pt x="1820" y="3"/>
                </a:lnTo>
                <a:lnTo>
                  <a:pt x="1819" y="3"/>
                </a:lnTo>
                <a:lnTo>
                  <a:pt x="1817" y="3"/>
                </a:lnTo>
                <a:lnTo>
                  <a:pt x="1815" y="3"/>
                </a:lnTo>
                <a:lnTo>
                  <a:pt x="1815" y="5"/>
                </a:lnTo>
                <a:lnTo>
                  <a:pt x="1813" y="5"/>
                </a:lnTo>
                <a:lnTo>
                  <a:pt x="1812" y="5"/>
                </a:lnTo>
                <a:lnTo>
                  <a:pt x="1810" y="5"/>
                </a:lnTo>
                <a:lnTo>
                  <a:pt x="1808" y="5"/>
                </a:lnTo>
                <a:lnTo>
                  <a:pt x="1807" y="5"/>
                </a:lnTo>
                <a:lnTo>
                  <a:pt x="1803" y="5"/>
                </a:lnTo>
                <a:lnTo>
                  <a:pt x="1801" y="5"/>
                </a:lnTo>
                <a:lnTo>
                  <a:pt x="1800" y="5"/>
                </a:lnTo>
                <a:lnTo>
                  <a:pt x="1800" y="7"/>
                </a:lnTo>
                <a:lnTo>
                  <a:pt x="1801" y="7"/>
                </a:lnTo>
                <a:lnTo>
                  <a:pt x="1805" y="7"/>
                </a:lnTo>
                <a:lnTo>
                  <a:pt x="1807" y="9"/>
                </a:lnTo>
                <a:lnTo>
                  <a:pt x="1803" y="9"/>
                </a:lnTo>
                <a:lnTo>
                  <a:pt x="1801" y="7"/>
                </a:lnTo>
                <a:lnTo>
                  <a:pt x="1800" y="9"/>
                </a:lnTo>
                <a:lnTo>
                  <a:pt x="1801" y="9"/>
                </a:lnTo>
                <a:lnTo>
                  <a:pt x="1803" y="10"/>
                </a:lnTo>
                <a:lnTo>
                  <a:pt x="1801" y="10"/>
                </a:lnTo>
                <a:lnTo>
                  <a:pt x="1798" y="10"/>
                </a:lnTo>
                <a:lnTo>
                  <a:pt x="1796" y="10"/>
                </a:lnTo>
                <a:lnTo>
                  <a:pt x="1795" y="10"/>
                </a:lnTo>
                <a:lnTo>
                  <a:pt x="1795" y="12"/>
                </a:lnTo>
                <a:lnTo>
                  <a:pt x="1796" y="12"/>
                </a:lnTo>
                <a:lnTo>
                  <a:pt x="1798" y="14"/>
                </a:lnTo>
                <a:lnTo>
                  <a:pt x="1800" y="14"/>
                </a:lnTo>
                <a:lnTo>
                  <a:pt x="1800" y="15"/>
                </a:lnTo>
                <a:lnTo>
                  <a:pt x="1801" y="15"/>
                </a:lnTo>
                <a:lnTo>
                  <a:pt x="1803" y="15"/>
                </a:lnTo>
                <a:lnTo>
                  <a:pt x="1801" y="17"/>
                </a:lnTo>
                <a:lnTo>
                  <a:pt x="1800" y="17"/>
                </a:lnTo>
                <a:lnTo>
                  <a:pt x="1798" y="17"/>
                </a:lnTo>
                <a:lnTo>
                  <a:pt x="1796" y="19"/>
                </a:lnTo>
                <a:lnTo>
                  <a:pt x="1796" y="21"/>
                </a:lnTo>
                <a:lnTo>
                  <a:pt x="1795" y="21"/>
                </a:lnTo>
                <a:lnTo>
                  <a:pt x="1795" y="19"/>
                </a:lnTo>
                <a:lnTo>
                  <a:pt x="1793" y="19"/>
                </a:lnTo>
                <a:lnTo>
                  <a:pt x="1796" y="17"/>
                </a:lnTo>
                <a:lnTo>
                  <a:pt x="1798" y="17"/>
                </a:lnTo>
                <a:lnTo>
                  <a:pt x="1800" y="15"/>
                </a:lnTo>
                <a:lnTo>
                  <a:pt x="1798" y="15"/>
                </a:lnTo>
                <a:lnTo>
                  <a:pt x="1796" y="15"/>
                </a:lnTo>
                <a:lnTo>
                  <a:pt x="1796" y="14"/>
                </a:lnTo>
                <a:lnTo>
                  <a:pt x="1795" y="14"/>
                </a:lnTo>
                <a:lnTo>
                  <a:pt x="1793" y="12"/>
                </a:lnTo>
                <a:lnTo>
                  <a:pt x="1793" y="12"/>
                </a:lnTo>
                <a:lnTo>
                  <a:pt x="1791" y="12"/>
                </a:lnTo>
                <a:lnTo>
                  <a:pt x="1790" y="12"/>
                </a:lnTo>
                <a:lnTo>
                  <a:pt x="1788" y="12"/>
                </a:lnTo>
                <a:lnTo>
                  <a:pt x="1786" y="12"/>
                </a:lnTo>
                <a:lnTo>
                  <a:pt x="1783" y="12"/>
                </a:lnTo>
                <a:lnTo>
                  <a:pt x="1784" y="14"/>
                </a:lnTo>
                <a:lnTo>
                  <a:pt x="1784" y="15"/>
                </a:lnTo>
                <a:lnTo>
                  <a:pt x="1786" y="15"/>
                </a:lnTo>
                <a:lnTo>
                  <a:pt x="1788" y="17"/>
                </a:lnTo>
                <a:lnTo>
                  <a:pt x="1791" y="19"/>
                </a:lnTo>
                <a:lnTo>
                  <a:pt x="1793" y="19"/>
                </a:lnTo>
                <a:lnTo>
                  <a:pt x="1793" y="21"/>
                </a:lnTo>
                <a:lnTo>
                  <a:pt x="1793" y="21"/>
                </a:lnTo>
                <a:lnTo>
                  <a:pt x="1793" y="22"/>
                </a:lnTo>
                <a:lnTo>
                  <a:pt x="1795" y="22"/>
                </a:lnTo>
                <a:lnTo>
                  <a:pt x="1795" y="24"/>
                </a:lnTo>
                <a:lnTo>
                  <a:pt x="1793" y="26"/>
                </a:lnTo>
                <a:lnTo>
                  <a:pt x="1791" y="24"/>
                </a:lnTo>
                <a:lnTo>
                  <a:pt x="1790" y="22"/>
                </a:lnTo>
                <a:lnTo>
                  <a:pt x="1788" y="22"/>
                </a:lnTo>
                <a:lnTo>
                  <a:pt x="1788" y="21"/>
                </a:lnTo>
                <a:lnTo>
                  <a:pt x="1786" y="21"/>
                </a:lnTo>
                <a:lnTo>
                  <a:pt x="1784" y="19"/>
                </a:lnTo>
                <a:lnTo>
                  <a:pt x="1781" y="19"/>
                </a:lnTo>
                <a:lnTo>
                  <a:pt x="1779" y="19"/>
                </a:lnTo>
                <a:lnTo>
                  <a:pt x="1779" y="17"/>
                </a:lnTo>
                <a:lnTo>
                  <a:pt x="1778" y="17"/>
                </a:lnTo>
                <a:lnTo>
                  <a:pt x="1776" y="17"/>
                </a:lnTo>
                <a:lnTo>
                  <a:pt x="1774" y="15"/>
                </a:lnTo>
                <a:lnTo>
                  <a:pt x="1772" y="14"/>
                </a:lnTo>
                <a:lnTo>
                  <a:pt x="1771" y="14"/>
                </a:lnTo>
                <a:lnTo>
                  <a:pt x="1769" y="14"/>
                </a:lnTo>
                <a:lnTo>
                  <a:pt x="1766" y="14"/>
                </a:lnTo>
                <a:lnTo>
                  <a:pt x="1764" y="14"/>
                </a:lnTo>
                <a:lnTo>
                  <a:pt x="1760" y="14"/>
                </a:lnTo>
                <a:lnTo>
                  <a:pt x="1760" y="15"/>
                </a:lnTo>
                <a:lnTo>
                  <a:pt x="1760" y="17"/>
                </a:lnTo>
                <a:lnTo>
                  <a:pt x="1760" y="19"/>
                </a:lnTo>
                <a:lnTo>
                  <a:pt x="1762" y="19"/>
                </a:lnTo>
                <a:lnTo>
                  <a:pt x="1764" y="21"/>
                </a:lnTo>
                <a:lnTo>
                  <a:pt x="1766" y="22"/>
                </a:lnTo>
                <a:lnTo>
                  <a:pt x="1764" y="22"/>
                </a:lnTo>
                <a:lnTo>
                  <a:pt x="1760" y="22"/>
                </a:lnTo>
                <a:lnTo>
                  <a:pt x="1759" y="22"/>
                </a:lnTo>
                <a:lnTo>
                  <a:pt x="1759" y="24"/>
                </a:lnTo>
                <a:lnTo>
                  <a:pt x="1760" y="24"/>
                </a:lnTo>
                <a:lnTo>
                  <a:pt x="1762" y="26"/>
                </a:lnTo>
                <a:lnTo>
                  <a:pt x="1760" y="27"/>
                </a:lnTo>
                <a:lnTo>
                  <a:pt x="1759" y="26"/>
                </a:lnTo>
                <a:lnTo>
                  <a:pt x="1757" y="24"/>
                </a:lnTo>
                <a:lnTo>
                  <a:pt x="1755" y="22"/>
                </a:lnTo>
                <a:lnTo>
                  <a:pt x="1754" y="22"/>
                </a:lnTo>
                <a:lnTo>
                  <a:pt x="1752" y="22"/>
                </a:lnTo>
                <a:lnTo>
                  <a:pt x="1752" y="21"/>
                </a:lnTo>
                <a:lnTo>
                  <a:pt x="1752" y="21"/>
                </a:lnTo>
                <a:lnTo>
                  <a:pt x="1755" y="21"/>
                </a:lnTo>
                <a:lnTo>
                  <a:pt x="1754" y="19"/>
                </a:lnTo>
                <a:lnTo>
                  <a:pt x="1752" y="19"/>
                </a:lnTo>
                <a:lnTo>
                  <a:pt x="1752" y="17"/>
                </a:lnTo>
                <a:lnTo>
                  <a:pt x="1750" y="15"/>
                </a:lnTo>
                <a:lnTo>
                  <a:pt x="1749" y="15"/>
                </a:lnTo>
                <a:lnTo>
                  <a:pt x="1747" y="17"/>
                </a:lnTo>
                <a:lnTo>
                  <a:pt x="1747" y="19"/>
                </a:lnTo>
                <a:lnTo>
                  <a:pt x="1750" y="19"/>
                </a:lnTo>
                <a:lnTo>
                  <a:pt x="1750" y="21"/>
                </a:lnTo>
                <a:lnTo>
                  <a:pt x="1749" y="21"/>
                </a:lnTo>
                <a:lnTo>
                  <a:pt x="1747" y="21"/>
                </a:lnTo>
                <a:lnTo>
                  <a:pt x="1747" y="22"/>
                </a:lnTo>
                <a:lnTo>
                  <a:pt x="1745" y="22"/>
                </a:lnTo>
                <a:lnTo>
                  <a:pt x="1745" y="24"/>
                </a:lnTo>
                <a:lnTo>
                  <a:pt x="1743" y="24"/>
                </a:lnTo>
                <a:lnTo>
                  <a:pt x="1742" y="24"/>
                </a:lnTo>
                <a:lnTo>
                  <a:pt x="1740" y="26"/>
                </a:lnTo>
                <a:lnTo>
                  <a:pt x="1740" y="27"/>
                </a:lnTo>
                <a:lnTo>
                  <a:pt x="1738" y="27"/>
                </a:lnTo>
                <a:lnTo>
                  <a:pt x="1738" y="26"/>
                </a:lnTo>
                <a:lnTo>
                  <a:pt x="1738" y="24"/>
                </a:lnTo>
                <a:lnTo>
                  <a:pt x="1740" y="24"/>
                </a:lnTo>
                <a:lnTo>
                  <a:pt x="1742" y="22"/>
                </a:lnTo>
                <a:lnTo>
                  <a:pt x="1743" y="22"/>
                </a:lnTo>
                <a:lnTo>
                  <a:pt x="1743" y="21"/>
                </a:lnTo>
                <a:lnTo>
                  <a:pt x="1743" y="19"/>
                </a:lnTo>
                <a:lnTo>
                  <a:pt x="1743" y="17"/>
                </a:lnTo>
                <a:lnTo>
                  <a:pt x="1743" y="15"/>
                </a:lnTo>
                <a:lnTo>
                  <a:pt x="1742" y="15"/>
                </a:lnTo>
                <a:lnTo>
                  <a:pt x="1738" y="15"/>
                </a:lnTo>
                <a:lnTo>
                  <a:pt x="1737" y="15"/>
                </a:lnTo>
                <a:lnTo>
                  <a:pt x="1735" y="15"/>
                </a:lnTo>
                <a:lnTo>
                  <a:pt x="1735" y="17"/>
                </a:lnTo>
                <a:lnTo>
                  <a:pt x="1733" y="15"/>
                </a:lnTo>
                <a:lnTo>
                  <a:pt x="1731" y="15"/>
                </a:lnTo>
                <a:lnTo>
                  <a:pt x="1730" y="15"/>
                </a:lnTo>
                <a:lnTo>
                  <a:pt x="1730" y="17"/>
                </a:lnTo>
                <a:lnTo>
                  <a:pt x="1728" y="17"/>
                </a:lnTo>
                <a:lnTo>
                  <a:pt x="1728" y="15"/>
                </a:lnTo>
                <a:lnTo>
                  <a:pt x="1726" y="17"/>
                </a:lnTo>
                <a:lnTo>
                  <a:pt x="1725" y="17"/>
                </a:lnTo>
                <a:lnTo>
                  <a:pt x="1723" y="17"/>
                </a:lnTo>
                <a:lnTo>
                  <a:pt x="1721" y="17"/>
                </a:lnTo>
                <a:lnTo>
                  <a:pt x="1719" y="17"/>
                </a:lnTo>
                <a:lnTo>
                  <a:pt x="1718" y="17"/>
                </a:lnTo>
                <a:lnTo>
                  <a:pt x="1716" y="17"/>
                </a:lnTo>
                <a:lnTo>
                  <a:pt x="1714" y="17"/>
                </a:lnTo>
                <a:lnTo>
                  <a:pt x="1713" y="17"/>
                </a:lnTo>
                <a:lnTo>
                  <a:pt x="1709" y="19"/>
                </a:lnTo>
                <a:lnTo>
                  <a:pt x="1709" y="19"/>
                </a:lnTo>
                <a:lnTo>
                  <a:pt x="1709" y="21"/>
                </a:lnTo>
                <a:lnTo>
                  <a:pt x="1711" y="21"/>
                </a:lnTo>
                <a:lnTo>
                  <a:pt x="1711" y="22"/>
                </a:lnTo>
                <a:lnTo>
                  <a:pt x="1711" y="24"/>
                </a:lnTo>
                <a:lnTo>
                  <a:pt x="1713" y="24"/>
                </a:lnTo>
                <a:lnTo>
                  <a:pt x="1714" y="24"/>
                </a:lnTo>
                <a:lnTo>
                  <a:pt x="1714" y="26"/>
                </a:lnTo>
                <a:lnTo>
                  <a:pt x="1716" y="26"/>
                </a:lnTo>
                <a:lnTo>
                  <a:pt x="1716" y="27"/>
                </a:lnTo>
                <a:lnTo>
                  <a:pt x="1718" y="27"/>
                </a:lnTo>
                <a:lnTo>
                  <a:pt x="1718" y="27"/>
                </a:lnTo>
                <a:lnTo>
                  <a:pt x="1716" y="27"/>
                </a:lnTo>
                <a:lnTo>
                  <a:pt x="1714" y="26"/>
                </a:lnTo>
                <a:lnTo>
                  <a:pt x="1713" y="26"/>
                </a:lnTo>
                <a:lnTo>
                  <a:pt x="1711" y="24"/>
                </a:lnTo>
                <a:lnTo>
                  <a:pt x="1709" y="24"/>
                </a:lnTo>
                <a:lnTo>
                  <a:pt x="1709" y="22"/>
                </a:lnTo>
                <a:lnTo>
                  <a:pt x="1709" y="21"/>
                </a:lnTo>
                <a:lnTo>
                  <a:pt x="1709" y="21"/>
                </a:lnTo>
                <a:lnTo>
                  <a:pt x="1707" y="21"/>
                </a:lnTo>
                <a:lnTo>
                  <a:pt x="1706" y="21"/>
                </a:lnTo>
                <a:lnTo>
                  <a:pt x="1704" y="19"/>
                </a:lnTo>
                <a:lnTo>
                  <a:pt x="1702" y="21"/>
                </a:lnTo>
                <a:lnTo>
                  <a:pt x="1701" y="21"/>
                </a:lnTo>
                <a:moveTo>
                  <a:pt x="1596" y="74"/>
                </a:moveTo>
                <a:lnTo>
                  <a:pt x="1598" y="72"/>
                </a:lnTo>
                <a:lnTo>
                  <a:pt x="1600" y="72"/>
                </a:lnTo>
                <a:lnTo>
                  <a:pt x="1598" y="74"/>
                </a:lnTo>
                <a:lnTo>
                  <a:pt x="1596" y="74"/>
                </a:lnTo>
                <a:moveTo>
                  <a:pt x="1603" y="75"/>
                </a:moveTo>
                <a:lnTo>
                  <a:pt x="1602" y="75"/>
                </a:lnTo>
                <a:lnTo>
                  <a:pt x="1600" y="75"/>
                </a:lnTo>
                <a:lnTo>
                  <a:pt x="1598" y="75"/>
                </a:lnTo>
                <a:lnTo>
                  <a:pt x="1600" y="74"/>
                </a:lnTo>
                <a:lnTo>
                  <a:pt x="1602" y="74"/>
                </a:lnTo>
                <a:lnTo>
                  <a:pt x="1603" y="74"/>
                </a:lnTo>
                <a:lnTo>
                  <a:pt x="1603" y="75"/>
                </a:lnTo>
                <a:moveTo>
                  <a:pt x="1593" y="85"/>
                </a:moveTo>
                <a:lnTo>
                  <a:pt x="1593" y="84"/>
                </a:lnTo>
                <a:lnTo>
                  <a:pt x="1595" y="84"/>
                </a:lnTo>
                <a:lnTo>
                  <a:pt x="1593" y="85"/>
                </a:lnTo>
                <a:moveTo>
                  <a:pt x="1620" y="84"/>
                </a:moveTo>
                <a:lnTo>
                  <a:pt x="1619" y="84"/>
                </a:lnTo>
                <a:lnTo>
                  <a:pt x="1617" y="84"/>
                </a:lnTo>
                <a:lnTo>
                  <a:pt x="1613" y="84"/>
                </a:lnTo>
                <a:lnTo>
                  <a:pt x="1612" y="82"/>
                </a:lnTo>
                <a:lnTo>
                  <a:pt x="1613" y="82"/>
                </a:lnTo>
                <a:lnTo>
                  <a:pt x="1617" y="84"/>
                </a:lnTo>
                <a:lnTo>
                  <a:pt x="1620" y="82"/>
                </a:lnTo>
                <a:lnTo>
                  <a:pt x="1620" y="84"/>
                </a:lnTo>
                <a:moveTo>
                  <a:pt x="1660" y="157"/>
                </a:moveTo>
                <a:lnTo>
                  <a:pt x="1658" y="157"/>
                </a:lnTo>
                <a:lnTo>
                  <a:pt x="1658" y="159"/>
                </a:lnTo>
                <a:lnTo>
                  <a:pt x="1655" y="161"/>
                </a:lnTo>
                <a:lnTo>
                  <a:pt x="1653" y="161"/>
                </a:lnTo>
                <a:lnTo>
                  <a:pt x="1655" y="159"/>
                </a:lnTo>
                <a:lnTo>
                  <a:pt x="1656" y="159"/>
                </a:lnTo>
                <a:lnTo>
                  <a:pt x="1656" y="157"/>
                </a:lnTo>
                <a:lnTo>
                  <a:pt x="1658" y="157"/>
                </a:lnTo>
                <a:lnTo>
                  <a:pt x="1660" y="156"/>
                </a:lnTo>
                <a:lnTo>
                  <a:pt x="1660" y="157"/>
                </a:lnTo>
                <a:moveTo>
                  <a:pt x="1665" y="159"/>
                </a:moveTo>
                <a:lnTo>
                  <a:pt x="1663" y="157"/>
                </a:lnTo>
                <a:lnTo>
                  <a:pt x="1663" y="156"/>
                </a:lnTo>
                <a:lnTo>
                  <a:pt x="1665" y="156"/>
                </a:lnTo>
                <a:lnTo>
                  <a:pt x="1663" y="154"/>
                </a:lnTo>
                <a:lnTo>
                  <a:pt x="1665" y="154"/>
                </a:lnTo>
                <a:lnTo>
                  <a:pt x="1665" y="156"/>
                </a:lnTo>
                <a:lnTo>
                  <a:pt x="1665" y="157"/>
                </a:lnTo>
                <a:lnTo>
                  <a:pt x="1666" y="159"/>
                </a:lnTo>
                <a:lnTo>
                  <a:pt x="1665" y="159"/>
                </a:lnTo>
                <a:moveTo>
                  <a:pt x="1675" y="166"/>
                </a:moveTo>
                <a:lnTo>
                  <a:pt x="1673" y="166"/>
                </a:lnTo>
                <a:lnTo>
                  <a:pt x="1673" y="164"/>
                </a:lnTo>
                <a:lnTo>
                  <a:pt x="1675" y="164"/>
                </a:lnTo>
                <a:lnTo>
                  <a:pt x="1675" y="166"/>
                </a:lnTo>
                <a:moveTo>
                  <a:pt x="1675" y="32"/>
                </a:moveTo>
                <a:lnTo>
                  <a:pt x="1673" y="31"/>
                </a:lnTo>
                <a:lnTo>
                  <a:pt x="1675" y="31"/>
                </a:lnTo>
                <a:lnTo>
                  <a:pt x="1675" y="32"/>
                </a:lnTo>
                <a:moveTo>
                  <a:pt x="1629" y="277"/>
                </a:moveTo>
                <a:lnTo>
                  <a:pt x="1629" y="275"/>
                </a:lnTo>
                <a:lnTo>
                  <a:pt x="1631" y="275"/>
                </a:lnTo>
                <a:lnTo>
                  <a:pt x="1629" y="277"/>
                </a:lnTo>
                <a:moveTo>
                  <a:pt x="1644" y="270"/>
                </a:moveTo>
                <a:lnTo>
                  <a:pt x="1643" y="268"/>
                </a:lnTo>
                <a:lnTo>
                  <a:pt x="1644" y="268"/>
                </a:lnTo>
                <a:lnTo>
                  <a:pt x="1644" y="270"/>
                </a:lnTo>
                <a:moveTo>
                  <a:pt x="1646" y="221"/>
                </a:moveTo>
                <a:lnTo>
                  <a:pt x="1648" y="221"/>
                </a:lnTo>
                <a:lnTo>
                  <a:pt x="1648" y="222"/>
                </a:lnTo>
                <a:lnTo>
                  <a:pt x="1646" y="222"/>
                </a:lnTo>
                <a:lnTo>
                  <a:pt x="1644" y="221"/>
                </a:lnTo>
                <a:lnTo>
                  <a:pt x="1646" y="221"/>
                </a:lnTo>
                <a:moveTo>
                  <a:pt x="1646" y="219"/>
                </a:moveTo>
                <a:lnTo>
                  <a:pt x="1648" y="217"/>
                </a:lnTo>
                <a:lnTo>
                  <a:pt x="1648" y="219"/>
                </a:lnTo>
                <a:lnTo>
                  <a:pt x="1646" y="219"/>
                </a:lnTo>
                <a:moveTo>
                  <a:pt x="1631" y="246"/>
                </a:moveTo>
                <a:lnTo>
                  <a:pt x="1629" y="246"/>
                </a:lnTo>
                <a:lnTo>
                  <a:pt x="1631" y="245"/>
                </a:lnTo>
                <a:lnTo>
                  <a:pt x="1631" y="246"/>
                </a:lnTo>
                <a:moveTo>
                  <a:pt x="1634" y="262"/>
                </a:moveTo>
                <a:lnTo>
                  <a:pt x="1634" y="260"/>
                </a:lnTo>
                <a:lnTo>
                  <a:pt x="1636" y="260"/>
                </a:lnTo>
                <a:lnTo>
                  <a:pt x="1634" y="262"/>
                </a:lnTo>
                <a:moveTo>
                  <a:pt x="1634" y="251"/>
                </a:moveTo>
                <a:lnTo>
                  <a:pt x="1634" y="253"/>
                </a:lnTo>
                <a:lnTo>
                  <a:pt x="1632" y="253"/>
                </a:lnTo>
                <a:lnTo>
                  <a:pt x="1634" y="251"/>
                </a:lnTo>
                <a:lnTo>
                  <a:pt x="1634" y="250"/>
                </a:lnTo>
                <a:lnTo>
                  <a:pt x="1636" y="250"/>
                </a:lnTo>
                <a:lnTo>
                  <a:pt x="1634" y="251"/>
                </a:lnTo>
                <a:moveTo>
                  <a:pt x="1637" y="246"/>
                </a:moveTo>
                <a:lnTo>
                  <a:pt x="1636" y="245"/>
                </a:lnTo>
                <a:lnTo>
                  <a:pt x="1634" y="246"/>
                </a:lnTo>
                <a:lnTo>
                  <a:pt x="1634" y="245"/>
                </a:lnTo>
                <a:lnTo>
                  <a:pt x="1636" y="245"/>
                </a:lnTo>
                <a:lnTo>
                  <a:pt x="1637" y="245"/>
                </a:lnTo>
                <a:lnTo>
                  <a:pt x="1637" y="246"/>
                </a:lnTo>
                <a:moveTo>
                  <a:pt x="1636" y="239"/>
                </a:moveTo>
                <a:lnTo>
                  <a:pt x="1634" y="239"/>
                </a:lnTo>
                <a:lnTo>
                  <a:pt x="1632" y="239"/>
                </a:lnTo>
                <a:lnTo>
                  <a:pt x="1632" y="241"/>
                </a:lnTo>
                <a:lnTo>
                  <a:pt x="1631" y="241"/>
                </a:lnTo>
                <a:lnTo>
                  <a:pt x="1632" y="239"/>
                </a:lnTo>
                <a:lnTo>
                  <a:pt x="1636" y="238"/>
                </a:lnTo>
                <a:lnTo>
                  <a:pt x="1637" y="238"/>
                </a:lnTo>
                <a:lnTo>
                  <a:pt x="1639" y="238"/>
                </a:lnTo>
                <a:lnTo>
                  <a:pt x="1636" y="239"/>
                </a:lnTo>
                <a:moveTo>
                  <a:pt x="1641" y="250"/>
                </a:moveTo>
                <a:lnTo>
                  <a:pt x="1639" y="250"/>
                </a:lnTo>
                <a:lnTo>
                  <a:pt x="1641" y="248"/>
                </a:lnTo>
                <a:lnTo>
                  <a:pt x="1643" y="250"/>
                </a:lnTo>
                <a:lnTo>
                  <a:pt x="1641" y="250"/>
                </a:lnTo>
                <a:moveTo>
                  <a:pt x="1644" y="251"/>
                </a:moveTo>
                <a:lnTo>
                  <a:pt x="1644" y="250"/>
                </a:lnTo>
                <a:lnTo>
                  <a:pt x="1646" y="250"/>
                </a:lnTo>
                <a:lnTo>
                  <a:pt x="1644" y="251"/>
                </a:lnTo>
                <a:moveTo>
                  <a:pt x="1646" y="234"/>
                </a:moveTo>
                <a:lnTo>
                  <a:pt x="1644" y="234"/>
                </a:lnTo>
                <a:lnTo>
                  <a:pt x="1643" y="236"/>
                </a:lnTo>
                <a:lnTo>
                  <a:pt x="1641" y="236"/>
                </a:lnTo>
                <a:lnTo>
                  <a:pt x="1643" y="234"/>
                </a:lnTo>
                <a:lnTo>
                  <a:pt x="1646" y="234"/>
                </a:lnTo>
                <a:lnTo>
                  <a:pt x="1648" y="234"/>
                </a:lnTo>
                <a:lnTo>
                  <a:pt x="1646" y="234"/>
                </a:lnTo>
                <a:moveTo>
                  <a:pt x="1648" y="227"/>
                </a:moveTo>
                <a:lnTo>
                  <a:pt x="1644" y="227"/>
                </a:lnTo>
                <a:lnTo>
                  <a:pt x="1643" y="227"/>
                </a:lnTo>
                <a:lnTo>
                  <a:pt x="1641" y="227"/>
                </a:lnTo>
                <a:lnTo>
                  <a:pt x="1641" y="226"/>
                </a:lnTo>
                <a:lnTo>
                  <a:pt x="1644" y="226"/>
                </a:lnTo>
                <a:lnTo>
                  <a:pt x="1644" y="227"/>
                </a:lnTo>
                <a:lnTo>
                  <a:pt x="1648" y="226"/>
                </a:lnTo>
                <a:lnTo>
                  <a:pt x="1651" y="226"/>
                </a:lnTo>
                <a:lnTo>
                  <a:pt x="1651" y="227"/>
                </a:lnTo>
                <a:lnTo>
                  <a:pt x="1649" y="227"/>
                </a:lnTo>
                <a:lnTo>
                  <a:pt x="1648" y="227"/>
                </a:lnTo>
                <a:moveTo>
                  <a:pt x="1651" y="234"/>
                </a:moveTo>
                <a:lnTo>
                  <a:pt x="1651" y="234"/>
                </a:lnTo>
                <a:lnTo>
                  <a:pt x="1649" y="234"/>
                </a:lnTo>
                <a:lnTo>
                  <a:pt x="1651" y="233"/>
                </a:lnTo>
                <a:lnTo>
                  <a:pt x="1651" y="234"/>
                </a:lnTo>
                <a:moveTo>
                  <a:pt x="1651" y="231"/>
                </a:moveTo>
                <a:lnTo>
                  <a:pt x="1653" y="229"/>
                </a:lnTo>
                <a:lnTo>
                  <a:pt x="1653" y="231"/>
                </a:lnTo>
                <a:lnTo>
                  <a:pt x="1651" y="231"/>
                </a:lnTo>
                <a:moveTo>
                  <a:pt x="1655" y="234"/>
                </a:moveTo>
                <a:lnTo>
                  <a:pt x="1653" y="234"/>
                </a:lnTo>
                <a:lnTo>
                  <a:pt x="1653" y="234"/>
                </a:lnTo>
                <a:lnTo>
                  <a:pt x="1655" y="234"/>
                </a:lnTo>
                <a:lnTo>
                  <a:pt x="1655" y="234"/>
                </a:lnTo>
                <a:moveTo>
                  <a:pt x="1656" y="231"/>
                </a:moveTo>
                <a:lnTo>
                  <a:pt x="1656" y="233"/>
                </a:lnTo>
                <a:lnTo>
                  <a:pt x="1655" y="233"/>
                </a:lnTo>
                <a:lnTo>
                  <a:pt x="1656" y="231"/>
                </a:lnTo>
                <a:lnTo>
                  <a:pt x="1655" y="229"/>
                </a:lnTo>
                <a:lnTo>
                  <a:pt x="1656" y="229"/>
                </a:lnTo>
                <a:lnTo>
                  <a:pt x="1658" y="229"/>
                </a:lnTo>
                <a:lnTo>
                  <a:pt x="1656" y="231"/>
                </a:lnTo>
                <a:moveTo>
                  <a:pt x="1661" y="219"/>
                </a:moveTo>
                <a:lnTo>
                  <a:pt x="1660" y="221"/>
                </a:lnTo>
                <a:lnTo>
                  <a:pt x="1658" y="221"/>
                </a:lnTo>
                <a:lnTo>
                  <a:pt x="1656" y="222"/>
                </a:lnTo>
                <a:lnTo>
                  <a:pt x="1658" y="222"/>
                </a:lnTo>
                <a:lnTo>
                  <a:pt x="1656" y="224"/>
                </a:lnTo>
                <a:lnTo>
                  <a:pt x="1658" y="226"/>
                </a:lnTo>
                <a:lnTo>
                  <a:pt x="1656" y="226"/>
                </a:lnTo>
                <a:lnTo>
                  <a:pt x="1655" y="224"/>
                </a:lnTo>
                <a:lnTo>
                  <a:pt x="1653" y="222"/>
                </a:lnTo>
                <a:lnTo>
                  <a:pt x="1651" y="222"/>
                </a:lnTo>
                <a:lnTo>
                  <a:pt x="1649" y="222"/>
                </a:lnTo>
                <a:lnTo>
                  <a:pt x="1649" y="221"/>
                </a:lnTo>
                <a:lnTo>
                  <a:pt x="1651" y="221"/>
                </a:lnTo>
                <a:lnTo>
                  <a:pt x="1653" y="221"/>
                </a:lnTo>
                <a:lnTo>
                  <a:pt x="1653" y="219"/>
                </a:lnTo>
                <a:lnTo>
                  <a:pt x="1655" y="219"/>
                </a:lnTo>
                <a:lnTo>
                  <a:pt x="1656" y="217"/>
                </a:lnTo>
                <a:lnTo>
                  <a:pt x="1653" y="217"/>
                </a:lnTo>
                <a:lnTo>
                  <a:pt x="1651" y="219"/>
                </a:lnTo>
                <a:lnTo>
                  <a:pt x="1649" y="219"/>
                </a:lnTo>
                <a:lnTo>
                  <a:pt x="1651" y="217"/>
                </a:lnTo>
                <a:lnTo>
                  <a:pt x="1649" y="217"/>
                </a:lnTo>
                <a:lnTo>
                  <a:pt x="1649" y="215"/>
                </a:lnTo>
                <a:lnTo>
                  <a:pt x="1648" y="215"/>
                </a:lnTo>
                <a:lnTo>
                  <a:pt x="1646" y="215"/>
                </a:lnTo>
                <a:lnTo>
                  <a:pt x="1646" y="214"/>
                </a:lnTo>
                <a:lnTo>
                  <a:pt x="1648" y="214"/>
                </a:lnTo>
                <a:lnTo>
                  <a:pt x="1649" y="214"/>
                </a:lnTo>
                <a:lnTo>
                  <a:pt x="1651" y="214"/>
                </a:lnTo>
                <a:lnTo>
                  <a:pt x="1653" y="214"/>
                </a:lnTo>
                <a:lnTo>
                  <a:pt x="1655" y="214"/>
                </a:lnTo>
                <a:lnTo>
                  <a:pt x="1656" y="214"/>
                </a:lnTo>
                <a:lnTo>
                  <a:pt x="1658" y="214"/>
                </a:lnTo>
                <a:lnTo>
                  <a:pt x="1658" y="215"/>
                </a:lnTo>
                <a:lnTo>
                  <a:pt x="1658" y="217"/>
                </a:lnTo>
                <a:lnTo>
                  <a:pt x="1660" y="217"/>
                </a:lnTo>
                <a:lnTo>
                  <a:pt x="1661" y="217"/>
                </a:lnTo>
                <a:lnTo>
                  <a:pt x="1660" y="219"/>
                </a:lnTo>
                <a:lnTo>
                  <a:pt x="1661" y="219"/>
                </a:lnTo>
                <a:moveTo>
                  <a:pt x="1658" y="212"/>
                </a:moveTo>
                <a:lnTo>
                  <a:pt x="1660" y="210"/>
                </a:lnTo>
                <a:lnTo>
                  <a:pt x="1661" y="210"/>
                </a:lnTo>
                <a:lnTo>
                  <a:pt x="1658" y="212"/>
                </a:lnTo>
                <a:moveTo>
                  <a:pt x="1663" y="316"/>
                </a:moveTo>
                <a:lnTo>
                  <a:pt x="1663" y="315"/>
                </a:lnTo>
                <a:lnTo>
                  <a:pt x="1665" y="316"/>
                </a:lnTo>
                <a:lnTo>
                  <a:pt x="1663" y="316"/>
                </a:lnTo>
                <a:moveTo>
                  <a:pt x="1668" y="325"/>
                </a:moveTo>
                <a:lnTo>
                  <a:pt x="1668" y="323"/>
                </a:lnTo>
                <a:lnTo>
                  <a:pt x="1668" y="323"/>
                </a:lnTo>
                <a:lnTo>
                  <a:pt x="1668" y="325"/>
                </a:lnTo>
                <a:lnTo>
                  <a:pt x="1668" y="325"/>
                </a:lnTo>
                <a:moveTo>
                  <a:pt x="1668" y="327"/>
                </a:moveTo>
                <a:lnTo>
                  <a:pt x="1670" y="325"/>
                </a:lnTo>
                <a:lnTo>
                  <a:pt x="1670" y="327"/>
                </a:lnTo>
                <a:lnTo>
                  <a:pt x="1668" y="327"/>
                </a:lnTo>
                <a:moveTo>
                  <a:pt x="1672" y="332"/>
                </a:moveTo>
                <a:lnTo>
                  <a:pt x="1672" y="333"/>
                </a:lnTo>
                <a:lnTo>
                  <a:pt x="1670" y="333"/>
                </a:lnTo>
                <a:lnTo>
                  <a:pt x="1670" y="332"/>
                </a:lnTo>
                <a:lnTo>
                  <a:pt x="1670" y="330"/>
                </a:lnTo>
                <a:lnTo>
                  <a:pt x="1670" y="328"/>
                </a:lnTo>
                <a:lnTo>
                  <a:pt x="1672" y="330"/>
                </a:lnTo>
                <a:lnTo>
                  <a:pt x="1672" y="332"/>
                </a:lnTo>
                <a:moveTo>
                  <a:pt x="1675" y="183"/>
                </a:moveTo>
                <a:lnTo>
                  <a:pt x="1675" y="181"/>
                </a:lnTo>
                <a:lnTo>
                  <a:pt x="1677" y="183"/>
                </a:lnTo>
                <a:lnTo>
                  <a:pt x="1675" y="183"/>
                </a:lnTo>
                <a:moveTo>
                  <a:pt x="1889" y="150"/>
                </a:moveTo>
                <a:lnTo>
                  <a:pt x="1887" y="150"/>
                </a:lnTo>
                <a:lnTo>
                  <a:pt x="1885" y="149"/>
                </a:lnTo>
                <a:lnTo>
                  <a:pt x="1889" y="150"/>
                </a:lnTo>
                <a:moveTo>
                  <a:pt x="1904" y="142"/>
                </a:moveTo>
                <a:lnTo>
                  <a:pt x="1906" y="142"/>
                </a:lnTo>
                <a:lnTo>
                  <a:pt x="1906" y="144"/>
                </a:lnTo>
                <a:lnTo>
                  <a:pt x="1904" y="144"/>
                </a:lnTo>
                <a:lnTo>
                  <a:pt x="1904" y="142"/>
                </a:lnTo>
                <a:moveTo>
                  <a:pt x="1916" y="125"/>
                </a:moveTo>
                <a:lnTo>
                  <a:pt x="1916" y="127"/>
                </a:lnTo>
                <a:lnTo>
                  <a:pt x="1916" y="127"/>
                </a:lnTo>
                <a:lnTo>
                  <a:pt x="1916" y="125"/>
                </a:lnTo>
                <a:moveTo>
                  <a:pt x="1913" y="128"/>
                </a:moveTo>
                <a:lnTo>
                  <a:pt x="1916" y="128"/>
                </a:lnTo>
                <a:lnTo>
                  <a:pt x="1916" y="130"/>
                </a:lnTo>
                <a:lnTo>
                  <a:pt x="1914" y="130"/>
                </a:lnTo>
                <a:lnTo>
                  <a:pt x="1913" y="130"/>
                </a:lnTo>
                <a:lnTo>
                  <a:pt x="1913" y="128"/>
                </a:lnTo>
                <a:moveTo>
                  <a:pt x="1911" y="109"/>
                </a:moveTo>
                <a:lnTo>
                  <a:pt x="1913" y="109"/>
                </a:lnTo>
                <a:lnTo>
                  <a:pt x="1913" y="109"/>
                </a:lnTo>
                <a:lnTo>
                  <a:pt x="1911" y="109"/>
                </a:lnTo>
                <a:lnTo>
                  <a:pt x="1911" y="109"/>
                </a:lnTo>
                <a:moveTo>
                  <a:pt x="1943" y="43"/>
                </a:moveTo>
                <a:lnTo>
                  <a:pt x="1945" y="43"/>
                </a:lnTo>
                <a:lnTo>
                  <a:pt x="1947" y="44"/>
                </a:lnTo>
                <a:lnTo>
                  <a:pt x="1945" y="44"/>
                </a:lnTo>
                <a:lnTo>
                  <a:pt x="1942" y="43"/>
                </a:lnTo>
                <a:lnTo>
                  <a:pt x="1943" y="43"/>
                </a:lnTo>
                <a:moveTo>
                  <a:pt x="1937" y="44"/>
                </a:moveTo>
                <a:lnTo>
                  <a:pt x="1940" y="44"/>
                </a:lnTo>
                <a:lnTo>
                  <a:pt x="1937" y="46"/>
                </a:lnTo>
                <a:lnTo>
                  <a:pt x="1935" y="46"/>
                </a:lnTo>
                <a:lnTo>
                  <a:pt x="1937" y="44"/>
                </a:lnTo>
                <a:moveTo>
                  <a:pt x="1906" y="130"/>
                </a:moveTo>
                <a:lnTo>
                  <a:pt x="1907" y="130"/>
                </a:lnTo>
                <a:lnTo>
                  <a:pt x="1907" y="132"/>
                </a:lnTo>
                <a:lnTo>
                  <a:pt x="1909" y="132"/>
                </a:lnTo>
                <a:lnTo>
                  <a:pt x="1911" y="132"/>
                </a:lnTo>
                <a:lnTo>
                  <a:pt x="1909" y="133"/>
                </a:lnTo>
                <a:lnTo>
                  <a:pt x="1907" y="133"/>
                </a:lnTo>
                <a:lnTo>
                  <a:pt x="1907" y="132"/>
                </a:lnTo>
                <a:lnTo>
                  <a:pt x="1906" y="132"/>
                </a:lnTo>
                <a:lnTo>
                  <a:pt x="1906" y="130"/>
                </a:lnTo>
                <a:moveTo>
                  <a:pt x="1901" y="144"/>
                </a:moveTo>
                <a:lnTo>
                  <a:pt x="1902" y="144"/>
                </a:lnTo>
                <a:lnTo>
                  <a:pt x="1901" y="145"/>
                </a:lnTo>
                <a:lnTo>
                  <a:pt x="1899" y="145"/>
                </a:lnTo>
                <a:lnTo>
                  <a:pt x="1901" y="144"/>
                </a:lnTo>
                <a:moveTo>
                  <a:pt x="1890" y="142"/>
                </a:moveTo>
                <a:lnTo>
                  <a:pt x="1892" y="142"/>
                </a:lnTo>
                <a:lnTo>
                  <a:pt x="1894" y="144"/>
                </a:lnTo>
                <a:lnTo>
                  <a:pt x="1892" y="144"/>
                </a:lnTo>
                <a:lnTo>
                  <a:pt x="1890" y="144"/>
                </a:lnTo>
                <a:lnTo>
                  <a:pt x="1890" y="142"/>
                </a:lnTo>
                <a:moveTo>
                  <a:pt x="1870" y="149"/>
                </a:moveTo>
                <a:lnTo>
                  <a:pt x="1872" y="149"/>
                </a:lnTo>
                <a:lnTo>
                  <a:pt x="1873" y="149"/>
                </a:lnTo>
                <a:lnTo>
                  <a:pt x="1875" y="149"/>
                </a:lnTo>
                <a:lnTo>
                  <a:pt x="1875" y="149"/>
                </a:lnTo>
                <a:lnTo>
                  <a:pt x="1875" y="150"/>
                </a:lnTo>
                <a:lnTo>
                  <a:pt x="1875" y="150"/>
                </a:lnTo>
                <a:lnTo>
                  <a:pt x="1875" y="150"/>
                </a:lnTo>
                <a:lnTo>
                  <a:pt x="1873" y="150"/>
                </a:lnTo>
                <a:lnTo>
                  <a:pt x="1870" y="150"/>
                </a:lnTo>
                <a:lnTo>
                  <a:pt x="1870" y="149"/>
                </a:lnTo>
                <a:moveTo>
                  <a:pt x="1897" y="7"/>
                </a:moveTo>
                <a:lnTo>
                  <a:pt x="1901" y="7"/>
                </a:lnTo>
                <a:lnTo>
                  <a:pt x="1904" y="7"/>
                </a:lnTo>
                <a:lnTo>
                  <a:pt x="1906" y="7"/>
                </a:lnTo>
                <a:lnTo>
                  <a:pt x="1909" y="7"/>
                </a:lnTo>
                <a:lnTo>
                  <a:pt x="1911" y="7"/>
                </a:lnTo>
                <a:lnTo>
                  <a:pt x="1909" y="9"/>
                </a:lnTo>
                <a:lnTo>
                  <a:pt x="1907" y="9"/>
                </a:lnTo>
                <a:lnTo>
                  <a:pt x="1906" y="9"/>
                </a:lnTo>
                <a:lnTo>
                  <a:pt x="1904" y="9"/>
                </a:lnTo>
                <a:lnTo>
                  <a:pt x="1902" y="9"/>
                </a:lnTo>
                <a:lnTo>
                  <a:pt x="1901" y="9"/>
                </a:lnTo>
                <a:lnTo>
                  <a:pt x="1899" y="9"/>
                </a:lnTo>
                <a:lnTo>
                  <a:pt x="1896" y="7"/>
                </a:lnTo>
                <a:lnTo>
                  <a:pt x="1897" y="7"/>
                </a:lnTo>
                <a:moveTo>
                  <a:pt x="1875" y="7"/>
                </a:moveTo>
                <a:lnTo>
                  <a:pt x="1875" y="7"/>
                </a:lnTo>
                <a:lnTo>
                  <a:pt x="1875" y="9"/>
                </a:lnTo>
                <a:lnTo>
                  <a:pt x="1877" y="7"/>
                </a:lnTo>
                <a:lnTo>
                  <a:pt x="1880" y="7"/>
                </a:lnTo>
                <a:lnTo>
                  <a:pt x="1882" y="7"/>
                </a:lnTo>
                <a:lnTo>
                  <a:pt x="1884" y="7"/>
                </a:lnTo>
                <a:lnTo>
                  <a:pt x="1887" y="7"/>
                </a:lnTo>
                <a:lnTo>
                  <a:pt x="1884" y="9"/>
                </a:lnTo>
                <a:lnTo>
                  <a:pt x="1882" y="9"/>
                </a:lnTo>
                <a:lnTo>
                  <a:pt x="1878" y="9"/>
                </a:lnTo>
                <a:lnTo>
                  <a:pt x="1878" y="10"/>
                </a:lnTo>
                <a:lnTo>
                  <a:pt x="1877" y="10"/>
                </a:lnTo>
                <a:lnTo>
                  <a:pt x="1877" y="9"/>
                </a:lnTo>
                <a:lnTo>
                  <a:pt x="1875" y="9"/>
                </a:lnTo>
                <a:lnTo>
                  <a:pt x="1875" y="9"/>
                </a:lnTo>
                <a:lnTo>
                  <a:pt x="1873" y="7"/>
                </a:lnTo>
                <a:lnTo>
                  <a:pt x="1875" y="7"/>
                </a:lnTo>
                <a:moveTo>
                  <a:pt x="1863" y="150"/>
                </a:moveTo>
                <a:lnTo>
                  <a:pt x="1863" y="152"/>
                </a:lnTo>
                <a:lnTo>
                  <a:pt x="1861" y="152"/>
                </a:lnTo>
                <a:lnTo>
                  <a:pt x="1861" y="150"/>
                </a:lnTo>
                <a:lnTo>
                  <a:pt x="1861" y="150"/>
                </a:lnTo>
                <a:lnTo>
                  <a:pt x="1863" y="150"/>
                </a:lnTo>
                <a:lnTo>
                  <a:pt x="1863" y="150"/>
                </a:lnTo>
                <a:moveTo>
                  <a:pt x="1868" y="150"/>
                </a:moveTo>
                <a:lnTo>
                  <a:pt x="1865" y="150"/>
                </a:lnTo>
                <a:lnTo>
                  <a:pt x="1866" y="150"/>
                </a:lnTo>
                <a:lnTo>
                  <a:pt x="1868" y="150"/>
                </a:lnTo>
                <a:lnTo>
                  <a:pt x="1868" y="150"/>
                </a:lnTo>
                <a:moveTo>
                  <a:pt x="1868" y="147"/>
                </a:moveTo>
                <a:lnTo>
                  <a:pt x="1868" y="149"/>
                </a:lnTo>
                <a:lnTo>
                  <a:pt x="1866" y="149"/>
                </a:lnTo>
                <a:lnTo>
                  <a:pt x="1865" y="147"/>
                </a:lnTo>
                <a:lnTo>
                  <a:pt x="1863" y="147"/>
                </a:lnTo>
                <a:lnTo>
                  <a:pt x="1863" y="145"/>
                </a:lnTo>
                <a:lnTo>
                  <a:pt x="1865" y="145"/>
                </a:lnTo>
                <a:lnTo>
                  <a:pt x="1865" y="147"/>
                </a:lnTo>
                <a:lnTo>
                  <a:pt x="1868" y="147"/>
                </a:lnTo>
                <a:moveTo>
                  <a:pt x="1854" y="10"/>
                </a:moveTo>
                <a:lnTo>
                  <a:pt x="1858" y="9"/>
                </a:lnTo>
                <a:lnTo>
                  <a:pt x="1860" y="9"/>
                </a:lnTo>
                <a:lnTo>
                  <a:pt x="1863" y="9"/>
                </a:lnTo>
                <a:lnTo>
                  <a:pt x="1865" y="9"/>
                </a:lnTo>
                <a:lnTo>
                  <a:pt x="1866" y="9"/>
                </a:lnTo>
                <a:lnTo>
                  <a:pt x="1866" y="10"/>
                </a:lnTo>
                <a:lnTo>
                  <a:pt x="1865" y="12"/>
                </a:lnTo>
                <a:lnTo>
                  <a:pt x="1865" y="10"/>
                </a:lnTo>
                <a:lnTo>
                  <a:pt x="1861" y="10"/>
                </a:lnTo>
                <a:lnTo>
                  <a:pt x="1858" y="10"/>
                </a:lnTo>
                <a:lnTo>
                  <a:pt x="1856" y="10"/>
                </a:lnTo>
                <a:lnTo>
                  <a:pt x="1856" y="12"/>
                </a:lnTo>
                <a:lnTo>
                  <a:pt x="1854" y="12"/>
                </a:lnTo>
                <a:lnTo>
                  <a:pt x="1856" y="10"/>
                </a:lnTo>
                <a:lnTo>
                  <a:pt x="1854" y="10"/>
                </a:lnTo>
                <a:moveTo>
                  <a:pt x="1854" y="193"/>
                </a:moveTo>
                <a:lnTo>
                  <a:pt x="1853" y="193"/>
                </a:lnTo>
                <a:lnTo>
                  <a:pt x="1853" y="193"/>
                </a:lnTo>
                <a:lnTo>
                  <a:pt x="1851" y="195"/>
                </a:lnTo>
                <a:lnTo>
                  <a:pt x="1849" y="195"/>
                </a:lnTo>
                <a:lnTo>
                  <a:pt x="1849" y="193"/>
                </a:lnTo>
                <a:lnTo>
                  <a:pt x="1848" y="193"/>
                </a:lnTo>
                <a:lnTo>
                  <a:pt x="1848" y="193"/>
                </a:lnTo>
                <a:lnTo>
                  <a:pt x="1851" y="193"/>
                </a:lnTo>
                <a:lnTo>
                  <a:pt x="1853" y="192"/>
                </a:lnTo>
                <a:lnTo>
                  <a:pt x="1854" y="192"/>
                </a:lnTo>
                <a:lnTo>
                  <a:pt x="1854" y="193"/>
                </a:lnTo>
                <a:moveTo>
                  <a:pt x="1856" y="190"/>
                </a:moveTo>
                <a:lnTo>
                  <a:pt x="1854" y="190"/>
                </a:lnTo>
                <a:lnTo>
                  <a:pt x="1849" y="190"/>
                </a:lnTo>
                <a:lnTo>
                  <a:pt x="1853" y="188"/>
                </a:lnTo>
                <a:lnTo>
                  <a:pt x="1854" y="188"/>
                </a:lnTo>
                <a:lnTo>
                  <a:pt x="1856" y="188"/>
                </a:lnTo>
                <a:lnTo>
                  <a:pt x="1856" y="190"/>
                </a:lnTo>
                <a:moveTo>
                  <a:pt x="1844" y="188"/>
                </a:moveTo>
                <a:lnTo>
                  <a:pt x="1846" y="188"/>
                </a:lnTo>
                <a:lnTo>
                  <a:pt x="1846" y="186"/>
                </a:lnTo>
                <a:lnTo>
                  <a:pt x="1848" y="185"/>
                </a:lnTo>
                <a:lnTo>
                  <a:pt x="1849" y="183"/>
                </a:lnTo>
                <a:lnTo>
                  <a:pt x="1848" y="183"/>
                </a:lnTo>
                <a:lnTo>
                  <a:pt x="1848" y="181"/>
                </a:lnTo>
                <a:lnTo>
                  <a:pt x="1849" y="181"/>
                </a:lnTo>
                <a:lnTo>
                  <a:pt x="1851" y="181"/>
                </a:lnTo>
                <a:lnTo>
                  <a:pt x="1851" y="180"/>
                </a:lnTo>
                <a:lnTo>
                  <a:pt x="1853" y="181"/>
                </a:lnTo>
                <a:lnTo>
                  <a:pt x="1854" y="181"/>
                </a:lnTo>
                <a:lnTo>
                  <a:pt x="1856" y="181"/>
                </a:lnTo>
                <a:lnTo>
                  <a:pt x="1858" y="181"/>
                </a:lnTo>
                <a:lnTo>
                  <a:pt x="1861" y="181"/>
                </a:lnTo>
                <a:lnTo>
                  <a:pt x="1863" y="181"/>
                </a:lnTo>
                <a:lnTo>
                  <a:pt x="1863" y="183"/>
                </a:lnTo>
                <a:lnTo>
                  <a:pt x="1860" y="183"/>
                </a:lnTo>
                <a:lnTo>
                  <a:pt x="1856" y="183"/>
                </a:lnTo>
                <a:lnTo>
                  <a:pt x="1854" y="183"/>
                </a:lnTo>
                <a:lnTo>
                  <a:pt x="1854" y="185"/>
                </a:lnTo>
                <a:lnTo>
                  <a:pt x="1853" y="185"/>
                </a:lnTo>
                <a:lnTo>
                  <a:pt x="1853" y="183"/>
                </a:lnTo>
                <a:lnTo>
                  <a:pt x="1851" y="183"/>
                </a:lnTo>
                <a:lnTo>
                  <a:pt x="1851" y="185"/>
                </a:lnTo>
                <a:lnTo>
                  <a:pt x="1851" y="186"/>
                </a:lnTo>
                <a:lnTo>
                  <a:pt x="1849" y="186"/>
                </a:lnTo>
                <a:lnTo>
                  <a:pt x="1848" y="186"/>
                </a:lnTo>
                <a:lnTo>
                  <a:pt x="1848" y="188"/>
                </a:lnTo>
                <a:lnTo>
                  <a:pt x="1846" y="188"/>
                </a:lnTo>
                <a:lnTo>
                  <a:pt x="1846" y="190"/>
                </a:lnTo>
                <a:lnTo>
                  <a:pt x="1844" y="190"/>
                </a:lnTo>
                <a:lnTo>
                  <a:pt x="1844" y="188"/>
                </a:lnTo>
                <a:moveTo>
                  <a:pt x="1844" y="193"/>
                </a:moveTo>
                <a:lnTo>
                  <a:pt x="1846" y="193"/>
                </a:lnTo>
                <a:lnTo>
                  <a:pt x="1846" y="193"/>
                </a:lnTo>
                <a:lnTo>
                  <a:pt x="1844" y="193"/>
                </a:lnTo>
                <a:lnTo>
                  <a:pt x="1843" y="193"/>
                </a:lnTo>
                <a:lnTo>
                  <a:pt x="1844" y="193"/>
                </a:lnTo>
                <a:moveTo>
                  <a:pt x="1837" y="188"/>
                </a:moveTo>
                <a:lnTo>
                  <a:pt x="1839" y="188"/>
                </a:lnTo>
                <a:lnTo>
                  <a:pt x="1841" y="188"/>
                </a:lnTo>
                <a:lnTo>
                  <a:pt x="1841" y="190"/>
                </a:lnTo>
                <a:lnTo>
                  <a:pt x="1839" y="190"/>
                </a:lnTo>
                <a:lnTo>
                  <a:pt x="1837" y="190"/>
                </a:lnTo>
                <a:lnTo>
                  <a:pt x="1837" y="188"/>
                </a:lnTo>
                <a:moveTo>
                  <a:pt x="1817" y="221"/>
                </a:moveTo>
                <a:lnTo>
                  <a:pt x="1817" y="219"/>
                </a:lnTo>
                <a:lnTo>
                  <a:pt x="1819" y="219"/>
                </a:lnTo>
                <a:lnTo>
                  <a:pt x="1820" y="221"/>
                </a:lnTo>
                <a:lnTo>
                  <a:pt x="1817" y="221"/>
                </a:lnTo>
                <a:moveTo>
                  <a:pt x="1817" y="10"/>
                </a:moveTo>
                <a:lnTo>
                  <a:pt x="1820" y="10"/>
                </a:lnTo>
                <a:lnTo>
                  <a:pt x="1824" y="10"/>
                </a:lnTo>
                <a:lnTo>
                  <a:pt x="1824" y="12"/>
                </a:lnTo>
                <a:lnTo>
                  <a:pt x="1825" y="12"/>
                </a:lnTo>
                <a:lnTo>
                  <a:pt x="1827" y="12"/>
                </a:lnTo>
                <a:lnTo>
                  <a:pt x="1829" y="12"/>
                </a:lnTo>
                <a:lnTo>
                  <a:pt x="1829" y="14"/>
                </a:lnTo>
                <a:lnTo>
                  <a:pt x="1827" y="14"/>
                </a:lnTo>
                <a:lnTo>
                  <a:pt x="1827" y="15"/>
                </a:lnTo>
                <a:lnTo>
                  <a:pt x="1827" y="17"/>
                </a:lnTo>
                <a:lnTo>
                  <a:pt x="1825" y="17"/>
                </a:lnTo>
                <a:lnTo>
                  <a:pt x="1825" y="15"/>
                </a:lnTo>
                <a:lnTo>
                  <a:pt x="1825" y="14"/>
                </a:lnTo>
                <a:lnTo>
                  <a:pt x="1824" y="14"/>
                </a:lnTo>
                <a:lnTo>
                  <a:pt x="1820" y="12"/>
                </a:lnTo>
                <a:lnTo>
                  <a:pt x="1819" y="12"/>
                </a:lnTo>
                <a:lnTo>
                  <a:pt x="1819" y="14"/>
                </a:lnTo>
                <a:lnTo>
                  <a:pt x="1817" y="14"/>
                </a:lnTo>
                <a:lnTo>
                  <a:pt x="1817" y="12"/>
                </a:lnTo>
                <a:lnTo>
                  <a:pt x="1815" y="12"/>
                </a:lnTo>
                <a:lnTo>
                  <a:pt x="1817" y="10"/>
                </a:lnTo>
                <a:moveTo>
                  <a:pt x="1803" y="17"/>
                </a:moveTo>
                <a:lnTo>
                  <a:pt x="1805" y="17"/>
                </a:lnTo>
                <a:lnTo>
                  <a:pt x="1807" y="17"/>
                </a:lnTo>
                <a:lnTo>
                  <a:pt x="1808" y="19"/>
                </a:lnTo>
                <a:lnTo>
                  <a:pt x="1805" y="19"/>
                </a:lnTo>
                <a:lnTo>
                  <a:pt x="1803" y="19"/>
                </a:lnTo>
                <a:lnTo>
                  <a:pt x="1803" y="17"/>
                </a:lnTo>
                <a:moveTo>
                  <a:pt x="1707" y="286"/>
                </a:moveTo>
                <a:lnTo>
                  <a:pt x="1709" y="287"/>
                </a:lnTo>
                <a:lnTo>
                  <a:pt x="1707" y="287"/>
                </a:lnTo>
                <a:lnTo>
                  <a:pt x="1707" y="286"/>
                </a:lnTo>
                <a:moveTo>
                  <a:pt x="1704" y="287"/>
                </a:moveTo>
                <a:lnTo>
                  <a:pt x="1706" y="289"/>
                </a:lnTo>
                <a:lnTo>
                  <a:pt x="1704" y="289"/>
                </a:lnTo>
                <a:lnTo>
                  <a:pt x="1704" y="291"/>
                </a:lnTo>
                <a:lnTo>
                  <a:pt x="1702" y="291"/>
                </a:lnTo>
                <a:lnTo>
                  <a:pt x="1702" y="289"/>
                </a:lnTo>
                <a:lnTo>
                  <a:pt x="1704" y="289"/>
                </a:lnTo>
                <a:lnTo>
                  <a:pt x="1704" y="287"/>
                </a:lnTo>
                <a:moveTo>
                  <a:pt x="1643" y="316"/>
                </a:moveTo>
                <a:lnTo>
                  <a:pt x="1641" y="316"/>
                </a:lnTo>
                <a:lnTo>
                  <a:pt x="1639" y="316"/>
                </a:lnTo>
                <a:lnTo>
                  <a:pt x="1639" y="316"/>
                </a:lnTo>
                <a:lnTo>
                  <a:pt x="1639" y="315"/>
                </a:lnTo>
                <a:lnTo>
                  <a:pt x="1641" y="315"/>
                </a:lnTo>
                <a:lnTo>
                  <a:pt x="1641" y="316"/>
                </a:lnTo>
                <a:lnTo>
                  <a:pt x="1643" y="316"/>
                </a:lnTo>
                <a:moveTo>
                  <a:pt x="2393" y="44"/>
                </a:moveTo>
                <a:lnTo>
                  <a:pt x="2391" y="44"/>
                </a:lnTo>
                <a:lnTo>
                  <a:pt x="2391" y="43"/>
                </a:lnTo>
                <a:lnTo>
                  <a:pt x="2393" y="43"/>
                </a:lnTo>
                <a:lnTo>
                  <a:pt x="2393" y="41"/>
                </a:lnTo>
                <a:lnTo>
                  <a:pt x="2395" y="41"/>
                </a:lnTo>
                <a:lnTo>
                  <a:pt x="2396" y="41"/>
                </a:lnTo>
                <a:lnTo>
                  <a:pt x="2396" y="43"/>
                </a:lnTo>
                <a:lnTo>
                  <a:pt x="2398" y="43"/>
                </a:lnTo>
                <a:lnTo>
                  <a:pt x="2401" y="43"/>
                </a:lnTo>
                <a:lnTo>
                  <a:pt x="2401" y="44"/>
                </a:lnTo>
                <a:lnTo>
                  <a:pt x="2400" y="44"/>
                </a:lnTo>
                <a:lnTo>
                  <a:pt x="2396" y="44"/>
                </a:lnTo>
                <a:lnTo>
                  <a:pt x="2395" y="44"/>
                </a:lnTo>
                <a:lnTo>
                  <a:pt x="2393" y="44"/>
                </a:lnTo>
                <a:moveTo>
                  <a:pt x="2424" y="39"/>
                </a:moveTo>
                <a:lnTo>
                  <a:pt x="2427" y="39"/>
                </a:lnTo>
                <a:lnTo>
                  <a:pt x="2429" y="39"/>
                </a:lnTo>
                <a:lnTo>
                  <a:pt x="2430" y="39"/>
                </a:lnTo>
                <a:lnTo>
                  <a:pt x="2432" y="41"/>
                </a:lnTo>
                <a:lnTo>
                  <a:pt x="2430" y="41"/>
                </a:lnTo>
                <a:lnTo>
                  <a:pt x="2429" y="41"/>
                </a:lnTo>
                <a:lnTo>
                  <a:pt x="2427" y="41"/>
                </a:lnTo>
                <a:lnTo>
                  <a:pt x="2427" y="43"/>
                </a:lnTo>
                <a:lnTo>
                  <a:pt x="2425" y="43"/>
                </a:lnTo>
                <a:lnTo>
                  <a:pt x="2425" y="44"/>
                </a:lnTo>
                <a:lnTo>
                  <a:pt x="2424" y="44"/>
                </a:lnTo>
                <a:lnTo>
                  <a:pt x="2422" y="44"/>
                </a:lnTo>
                <a:lnTo>
                  <a:pt x="2422" y="43"/>
                </a:lnTo>
                <a:lnTo>
                  <a:pt x="2420" y="43"/>
                </a:lnTo>
                <a:lnTo>
                  <a:pt x="2420" y="41"/>
                </a:lnTo>
                <a:lnTo>
                  <a:pt x="2418" y="41"/>
                </a:lnTo>
                <a:lnTo>
                  <a:pt x="2417" y="39"/>
                </a:lnTo>
                <a:lnTo>
                  <a:pt x="2418" y="39"/>
                </a:lnTo>
                <a:lnTo>
                  <a:pt x="2422" y="39"/>
                </a:lnTo>
                <a:lnTo>
                  <a:pt x="2424" y="39"/>
                </a:lnTo>
                <a:moveTo>
                  <a:pt x="2345" y="41"/>
                </a:moveTo>
                <a:lnTo>
                  <a:pt x="2342" y="41"/>
                </a:lnTo>
                <a:lnTo>
                  <a:pt x="2342" y="39"/>
                </a:lnTo>
                <a:lnTo>
                  <a:pt x="2343" y="39"/>
                </a:lnTo>
                <a:lnTo>
                  <a:pt x="2347" y="39"/>
                </a:lnTo>
                <a:lnTo>
                  <a:pt x="2348" y="39"/>
                </a:lnTo>
                <a:lnTo>
                  <a:pt x="2352" y="38"/>
                </a:lnTo>
                <a:lnTo>
                  <a:pt x="2354" y="38"/>
                </a:lnTo>
                <a:lnTo>
                  <a:pt x="2355" y="38"/>
                </a:lnTo>
                <a:lnTo>
                  <a:pt x="2355" y="36"/>
                </a:lnTo>
                <a:lnTo>
                  <a:pt x="2357" y="36"/>
                </a:lnTo>
                <a:lnTo>
                  <a:pt x="2360" y="38"/>
                </a:lnTo>
                <a:lnTo>
                  <a:pt x="2359" y="38"/>
                </a:lnTo>
                <a:lnTo>
                  <a:pt x="2359" y="39"/>
                </a:lnTo>
                <a:lnTo>
                  <a:pt x="2359" y="41"/>
                </a:lnTo>
                <a:lnTo>
                  <a:pt x="2357" y="39"/>
                </a:lnTo>
                <a:lnTo>
                  <a:pt x="2357" y="41"/>
                </a:lnTo>
                <a:lnTo>
                  <a:pt x="2355" y="41"/>
                </a:lnTo>
                <a:lnTo>
                  <a:pt x="2354" y="41"/>
                </a:lnTo>
                <a:lnTo>
                  <a:pt x="2354" y="43"/>
                </a:lnTo>
                <a:lnTo>
                  <a:pt x="2352" y="43"/>
                </a:lnTo>
                <a:lnTo>
                  <a:pt x="2350" y="43"/>
                </a:lnTo>
                <a:lnTo>
                  <a:pt x="2350" y="41"/>
                </a:lnTo>
                <a:lnTo>
                  <a:pt x="2348" y="41"/>
                </a:lnTo>
                <a:lnTo>
                  <a:pt x="2347" y="41"/>
                </a:lnTo>
                <a:lnTo>
                  <a:pt x="2345" y="41"/>
                </a:lnTo>
                <a:moveTo>
                  <a:pt x="2362" y="38"/>
                </a:moveTo>
                <a:lnTo>
                  <a:pt x="2360" y="38"/>
                </a:lnTo>
                <a:lnTo>
                  <a:pt x="2362" y="36"/>
                </a:lnTo>
                <a:lnTo>
                  <a:pt x="2364" y="38"/>
                </a:lnTo>
                <a:lnTo>
                  <a:pt x="2366" y="38"/>
                </a:lnTo>
                <a:lnTo>
                  <a:pt x="2366" y="39"/>
                </a:lnTo>
                <a:lnTo>
                  <a:pt x="2364" y="39"/>
                </a:lnTo>
                <a:lnTo>
                  <a:pt x="2362" y="39"/>
                </a:lnTo>
                <a:lnTo>
                  <a:pt x="2362" y="38"/>
                </a:lnTo>
                <a:moveTo>
                  <a:pt x="2646" y="39"/>
                </a:moveTo>
                <a:lnTo>
                  <a:pt x="2642" y="39"/>
                </a:lnTo>
                <a:lnTo>
                  <a:pt x="2641" y="39"/>
                </a:lnTo>
                <a:lnTo>
                  <a:pt x="2639" y="39"/>
                </a:lnTo>
                <a:lnTo>
                  <a:pt x="2637" y="38"/>
                </a:lnTo>
                <a:lnTo>
                  <a:pt x="2636" y="38"/>
                </a:lnTo>
                <a:lnTo>
                  <a:pt x="2634" y="38"/>
                </a:lnTo>
                <a:lnTo>
                  <a:pt x="2632" y="38"/>
                </a:lnTo>
                <a:lnTo>
                  <a:pt x="2630" y="36"/>
                </a:lnTo>
                <a:lnTo>
                  <a:pt x="2632" y="36"/>
                </a:lnTo>
                <a:lnTo>
                  <a:pt x="2632" y="34"/>
                </a:lnTo>
                <a:lnTo>
                  <a:pt x="2634" y="36"/>
                </a:lnTo>
                <a:lnTo>
                  <a:pt x="2637" y="34"/>
                </a:lnTo>
                <a:lnTo>
                  <a:pt x="2639" y="36"/>
                </a:lnTo>
                <a:lnTo>
                  <a:pt x="2642" y="36"/>
                </a:lnTo>
                <a:lnTo>
                  <a:pt x="2646" y="36"/>
                </a:lnTo>
                <a:lnTo>
                  <a:pt x="2648" y="36"/>
                </a:lnTo>
                <a:lnTo>
                  <a:pt x="2648" y="38"/>
                </a:lnTo>
                <a:lnTo>
                  <a:pt x="2646" y="38"/>
                </a:lnTo>
                <a:lnTo>
                  <a:pt x="2646" y="39"/>
                </a:lnTo>
                <a:moveTo>
                  <a:pt x="2401" y="36"/>
                </a:moveTo>
                <a:lnTo>
                  <a:pt x="2403" y="36"/>
                </a:lnTo>
                <a:lnTo>
                  <a:pt x="2407" y="36"/>
                </a:lnTo>
                <a:lnTo>
                  <a:pt x="2407" y="38"/>
                </a:lnTo>
                <a:lnTo>
                  <a:pt x="2408" y="38"/>
                </a:lnTo>
                <a:lnTo>
                  <a:pt x="2408" y="38"/>
                </a:lnTo>
                <a:lnTo>
                  <a:pt x="2412" y="38"/>
                </a:lnTo>
                <a:lnTo>
                  <a:pt x="2413" y="38"/>
                </a:lnTo>
                <a:lnTo>
                  <a:pt x="2415" y="38"/>
                </a:lnTo>
                <a:lnTo>
                  <a:pt x="2415" y="36"/>
                </a:lnTo>
                <a:lnTo>
                  <a:pt x="2417" y="36"/>
                </a:lnTo>
                <a:lnTo>
                  <a:pt x="2418" y="36"/>
                </a:lnTo>
                <a:lnTo>
                  <a:pt x="2418" y="34"/>
                </a:lnTo>
                <a:lnTo>
                  <a:pt x="2420" y="34"/>
                </a:lnTo>
                <a:lnTo>
                  <a:pt x="2420" y="32"/>
                </a:lnTo>
                <a:lnTo>
                  <a:pt x="2418" y="32"/>
                </a:lnTo>
                <a:lnTo>
                  <a:pt x="2417" y="32"/>
                </a:lnTo>
                <a:lnTo>
                  <a:pt x="2413" y="31"/>
                </a:lnTo>
                <a:lnTo>
                  <a:pt x="2412" y="31"/>
                </a:lnTo>
                <a:lnTo>
                  <a:pt x="2410" y="31"/>
                </a:lnTo>
                <a:lnTo>
                  <a:pt x="2408" y="31"/>
                </a:lnTo>
                <a:lnTo>
                  <a:pt x="2412" y="32"/>
                </a:lnTo>
                <a:lnTo>
                  <a:pt x="2413" y="32"/>
                </a:lnTo>
                <a:lnTo>
                  <a:pt x="2415" y="32"/>
                </a:lnTo>
                <a:lnTo>
                  <a:pt x="2415" y="34"/>
                </a:lnTo>
                <a:lnTo>
                  <a:pt x="2413" y="34"/>
                </a:lnTo>
                <a:lnTo>
                  <a:pt x="2410" y="32"/>
                </a:lnTo>
                <a:lnTo>
                  <a:pt x="2408" y="32"/>
                </a:lnTo>
                <a:lnTo>
                  <a:pt x="2408" y="32"/>
                </a:lnTo>
                <a:lnTo>
                  <a:pt x="2405" y="32"/>
                </a:lnTo>
                <a:lnTo>
                  <a:pt x="2405" y="34"/>
                </a:lnTo>
                <a:lnTo>
                  <a:pt x="2403" y="34"/>
                </a:lnTo>
                <a:lnTo>
                  <a:pt x="2401" y="34"/>
                </a:lnTo>
                <a:lnTo>
                  <a:pt x="2400" y="34"/>
                </a:lnTo>
                <a:lnTo>
                  <a:pt x="2398" y="34"/>
                </a:lnTo>
                <a:lnTo>
                  <a:pt x="2396" y="34"/>
                </a:lnTo>
                <a:lnTo>
                  <a:pt x="2396" y="36"/>
                </a:lnTo>
                <a:lnTo>
                  <a:pt x="2398" y="36"/>
                </a:lnTo>
                <a:lnTo>
                  <a:pt x="2401" y="36"/>
                </a:lnTo>
                <a:moveTo>
                  <a:pt x="2408" y="34"/>
                </a:moveTo>
                <a:lnTo>
                  <a:pt x="2408" y="34"/>
                </a:lnTo>
                <a:lnTo>
                  <a:pt x="2412" y="36"/>
                </a:lnTo>
                <a:lnTo>
                  <a:pt x="2410" y="36"/>
                </a:lnTo>
                <a:lnTo>
                  <a:pt x="2408" y="36"/>
                </a:lnTo>
                <a:lnTo>
                  <a:pt x="2407" y="34"/>
                </a:lnTo>
                <a:lnTo>
                  <a:pt x="2408" y="34"/>
                </a:lnTo>
                <a:moveTo>
                  <a:pt x="1444" y="34"/>
                </a:moveTo>
                <a:lnTo>
                  <a:pt x="1443" y="34"/>
                </a:lnTo>
                <a:lnTo>
                  <a:pt x="1443" y="32"/>
                </a:lnTo>
                <a:lnTo>
                  <a:pt x="1444" y="32"/>
                </a:lnTo>
                <a:lnTo>
                  <a:pt x="1444" y="31"/>
                </a:lnTo>
                <a:lnTo>
                  <a:pt x="1446" y="31"/>
                </a:lnTo>
                <a:lnTo>
                  <a:pt x="1448" y="31"/>
                </a:lnTo>
                <a:lnTo>
                  <a:pt x="1449" y="31"/>
                </a:lnTo>
                <a:lnTo>
                  <a:pt x="1451" y="31"/>
                </a:lnTo>
                <a:lnTo>
                  <a:pt x="1453" y="31"/>
                </a:lnTo>
                <a:lnTo>
                  <a:pt x="1453" y="32"/>
                </a:lnTo>
                <a:lnTo>
                  <a:pt x="1451" y="32"/>
                </a:lnTo>
                <a:lnTo>
                  <a:pt x="1451" y="34"/>
                </a:lnTo>
                <a:lnTo>
                  <a:pt x="1449" y="36"/>
                </a:lnTo>
                <a:lnTo>
                  <a:pt x="1448" y="36"/>
                </a:lnTo>
                <a:lnTo>
                  <a:pt x="1448" y="38"/>
                </a:lnTo>
                <a:lnTo>
                  <a:pt x="1446" y="36"/>
                </a:lnTo>
                <a:lnTo>
                  <a:pt x="1446" y="34"/>
                </a:lnTo>
                <a:lnTo>
                  <a:pt x="1444" y="34"/>
                </a:lnTo>
                <a:moveTo>
                  <a:pt x="1519" y="34"/>
                </a:moveTo>
                <a:lnTo>
                  <a:pt x="1516" y="36"/>
                </a:lnTo>
                <a:lnTo>
                  <a:pt x="1516" y="34"/>
                </a:lnTo>
                <a:lnTo>
                  <a:pt x="1514" y="34"/>
                </a:lnTo>
                <a:lnTo>
                  <a:pt x="1514" y="32"/>
                </a:lnTo>
                <a:lnTo>
                  <a:pt x="1516" y="32"/>
                </a:lnTo>
                <a:lnTo>
                  <a:pt x="1516" y="31"/>
                </a:lnTo>
                <a:lnTo>
                  <a:pt x="1518" y="31"/>
                </a:lnTo>
                <a:lnTo>
                  <a:pt x="1521" y="31"/>
                </a:lnTo>
                <a:lnTo>
                  <a:pt x="1523" y="31"/>
                </a:lnTo>
                <a:lnTo>
                  <a:pt x="1523" y="32"/>
                </a:lnTo>
                <a:lnTo>
                  <a:pt x="1521" y="32"/>
                </a:lnTo>
                <a:lnTo>
                  <a:pt x="1521" y="34"/>
                </a:lnTo>
                <a:lnTo>
                  <a:pt x="1519" y="34"/>
                </a:lnTo>
                <a:moveTo>
                  <a:pt x="2451" y="34"/>
                </a:moveTo>
                <a:lnTo>
                  <a:pt x="2449" y="34"/>
                </a:lnTo>
                <a:lnTo>
                  <a:pt x="2449" y="32"/>
                </a:lnTo>
                <a:lnTo>
                  <a:pt x="2449" y="32"/>
                </a:lnTo>
                <a:lnTo>
                  <a:pt x="2449" y="31"/>
                </a:lnTo>
                <a:lnTo>
                  <a:pt x="2453" y="31"/>
                </a:lnTo>
                <a:lnTo>
                  <a:pt x="2454" y="31"/>
                </a:lnTo>
                <a:lnTo>
                  <a:pt x="2456" y="31"/>
                </a:lnTo>
                <a:lnTo>
                  <a:pt x="2456" y="29"/>
                </a:lnTo>
                <a:lnTo>
                  <a:pt x="2454" y="29"/>
                </a:lnTo>
                <a:lnTo>
                  <a:pt x="2454" y="27"/>
                </a:lnTo>
                <a:lnTo>
                  <a:pt x="2456" y="27"/>
                </a:lnTo>
                <a:lnTo>
                  <a:pt x="2458" y="27"/>
                </a:lnTo>
                <a:lnTo>
                  <a:pt x="2461" y="29"/>
                </a:lnTo>
                <a:lnTo>
                  <a:pt x="2463" y="29"/>
                </a:lnTo>
                <a:lnTo>
                  <a:pt x="2463" y="31"/>
                </a:lnTo>
                <a:lnTo>
                  <a:pt x="2465" y="31"/>
                </a:lnTo>
                <a:lnTo>
                  <a:pt x="2463" y="32"/>
                </a:lnTo>
                <a:lnTo>
                  <a:pt x="2461" y="34"/>
                </a:lnTo>
                <a:lnTo>
                  <a:pt x="2460" y="34"/>
                </a:lnTo>
                <a:lnTo>
                  <a:pt x="2458" y="34"/>
                </a:lnTo>
                <a:lnTo>
                  <a:pt x="2456" y="34"/>
                </a:lnTo>
                <a:lnTo>
                  <a:pt x="2454" y="34"/>
                </a:lnTo>
                <a:lnTo>
                  <a:pt x="2453" y="36"/>
                </a:lnTo>
                <a:lnTo>
                  <a:pt x="2451" y="34"/>
                </a:lnTo>
                <a:moveTo>
                  <a:pt x="2403" y="32"/>
                </a:moveTo>
                <a:lnTo>
                  <a:pt x="2401" y="34"/>
                </a:lnTo>
                <a:lnTo>
                  <a:pt x="2401" y="32"/>
                </a:lnTo>
                <a:lnTo>
                  <a:pt x="2398" y="32"/>
                </a:lnTo>
                <a:lnTo>
                  <a:pt x="2398" y="31"/>
                </a:lnTo>
                <a:lnTo>
                  <a:pt x="2400" y="31"/>
                </a:lnTo>
                <a:lnTo>
                  <a:pt x="2403" y="32"/>
                </a:lnTo>
                <a:moveTo>
                  <a:pt x="2415" y="31"/>
                </a:moveTo>
                <a:lnTo>
                  <a:pt x="2413" y="31"/>
                </a:lnTo>
                <a:lnTo>
                  <a:pt x="2410" y="29"/>
                </a:lnTo>
                <a:lnTo>
                  <a:pt x="2408" y="29"/>
                </a:lnTo>
                <a:lnTo>
                  <a:pt x="2408" y="29"/>
                </a:lnTo>
                <a:lnTo>
                  <a:pt x="2408" y="27"/>
                </a:lnTo>
                <a:lnTo>
                  <a:pt x="2408" y="27"/>
                </a:lnTo>
                <a:lnTo>
                  <a:pt x="2410" y="27"/>
                </a:lnTo>
                <a:lnTo>
                  <a:pt x="2412" y="27"/>
                </a:lnTo>
                <a:lnTo>
                  <a:pt x="2413" y="27"/>
                </a:lnTo>
                <a:lnTo>
                  <a:pt x="2413" y="27"/>
                </a:lnTo>
                <a:lnTo>
                  <a:pt x="2415" y="27"/>
                </a:lnTo>
                <a:lnTo>
                  <a:pt x="2417" y="27"/>
                </a:lnTo>
                <a:lnTo>
                  <a:pt x="2415" y="27"/>
                </a:lnTo>
                <a:lnTo>
                  <a:pt x="2413" y="29"/>
                </a:lnTo>
                <a:lnTo>
                  <a:pt x="2415" y="29"/>
                </a:lnTo>
                <a:lnTo>
                  <a:pt x="2415" y="31"/>
                </a:lnTo>
                <a:moveTo>
                  <a:pt x="2550" y="29"/>
                </a:moveTo>
                <a:lnTo>
                  <a:pt x="2547" y="29"/>
                </a:lnTo>
                <a:lnTo>
                  <a:pt x="2547" y="27"/>
                </a:lnTo>
                <a:lnTo>
                  <a:pt x="2548" y="27"/>
                </a:lnTo>
                <a:lnTo>
                  <a:pt x="2550" y="27"/>
                </a:lnTo>
                <a:lnTo>
                  <a:pt x="2552" y="27"/>
                </a:lnTo>
                <a:lnTo>
                  <a:pt x="2554" y="27"/>
                </a:lnTo>
                <a:lnTo>
                  <a:pt x="2552" y="29"/>
                </a:lnTo>
                <a:lnTo>
                  <a:pt x="2550" y="29"/>
                </a:lnTo>
                <a:moveTo>
                  <a:pt x="1947" y="26"/>
                </a:moveTo>
                <a:lnTo>
                  <a:pt x="1945" y="26"/>
                </a:lnTo>
                <a:lnTo>
                  <a:pt x="1945" y="24"/>
                </a:lnTo>
                <a:lnTo>
                  <a:pt x="1947" y="22"/>
                </a:lnTo>
                <a:lnTo>
                  <a:pt x="1948" y="24"/>
                </a:lnTo>
                <a:lnTo>
                  <a:pt x="1948" y="26"/>
                </a:lnTo>
                <a:lnTo>
                  <a:pt x="1950" y="26"/>
                </a:lnTo>
                <a:lnTo>
                  <a:pt x="1950" y="27"/>
                </a:lnTo>
                <a:lnTo>
                  <a:pt x="1948" y="27"/>
                </a:lnTo>
                <a:lnTo>
                  <a:pt x="1947" y="26"/>
                </a:lnTo>
                <a:moveTo>
                  <a:pt x="1386" y="2004"/>
                </a:moveTo>
                <a:lnTo>
                  <a:pt x="1388" y="2004"/>
                </a:lnTo>
                <a:lnTo>
                  <a:pt x="1390" y="2004"/>
                </a:lnTo>
                <a:lnTo>
                  <a:pt x="1388" y="2006"/>
                </a:lnTo>
                <a:lnTo>
                  <a:pt x="1388" y="2004"/>
                </a:lnTo>
                <a:lnTo>
                  <a:pt x="1386" y="2004"/>
                </a:lnTo>
                <a:moveTo>
                  <a:pt x="1381" y="2004"/>
                </a:moveTo>
                <a:lnTo>
                  <a:pt x="1383" y="2003"/>
                </a:lnTo>
                <a:lnTo>
                  <a:pt x="1383" y="2004"/>
                </a:lnTo>
                <a:lnTo>
                  <a:pt x="1383" y="2004"/>
                </a:lnTo>
                <a:lnTo>
                  <a:pt x="1381" y="2004"/>
                </a:lnTo>
                <a:lnTo>
                  <a:pt x="1381" y="2004"/>
                </a:lnTo>
                <a:moveTo>
                  <a:pt x="1400" y="2004"/>
                </a:moveTo>
                <a:lnTo>
                  <a:pt x="1398" y="2004"/>
                </a:lnTo>
                <a:lnTo>
                  <a:pt x="1398" y="2004"/>
                </a:lnTo>
                <a:lnTo>
                  <a:pt x="1400" y="2004"/>
                </a:lnTo>
                <a:moveTo>
                  <a:pt x="1374" y="2004"/>
                </a:moveTo>
                <a:lnTo>
                  <a:pt x="1374" y="2003"/>
                </a:lnTo>
                <a:lnTo>
                  <a:pt x="1376" y="2004"/>
                </a:lnTo>
                <a:lnTo>
                  <a:pt x="1374" y="2004"/>
                </a:lnTo>
                <a:moveTo>
                  <a:pt x="1386" y="2003"/>
                </a:moveTo>
                <a:lnTo>
                  <a:pt x="1386" y="2004"/>
                </a:lnTo>
                <a:lnTo>
                  <a:pt x="1384" y="2004"/>
                </a:lnTo>
                <a:lnTo>
                  <a:pt x="1383" y="2003"/>
                </a:lnTo>
                <a:lnTo>
                  <a:pt x="1383" y="2001"/>
                </a:lnTo>
                <a:lnTo>
                  <a:pt x="1384" y="2001"/>
                </a:lnTo>
                <a:lnTo>
                  <a:pt x="1384" y="1999"/>
                </a:lnTo>
                <a:lnTo>
                  <a:pt x="1386" y="2001"/>
                </a:lnTo>
                <a:lnTo>
                  <a:pt x="1386" y="2003"/>
                </a:lnTo>
                <a:moveTo>
                  <a:pt x="1395" y="2003"/>
                </a:moveTo>
                <a:lnTo>
                  <a:pt x="1395" y="2004"/>
                </a:lnTo>
                <a:lnTo>
                  <a:pt x="1393" y="2003"/>
                </a:lnTo>
                <a:lnTo>
                  <a:pt x="1395" y="2003"/>
                </a:lnTo>
                <a:moveTo>
                  <a:pt x="1398" y="2004"/>
                </a:moveTo>
                <a:lnTo>
                  <a:pt x="1396" y="2004"/>
                </a:lnTo>
                <a:lnTo>
                  <a:pt x="1396" y="2003"/>
                </a:lnTo>
                <a:lnTo>
                  <a:pt x="1398" y="2004"/>
                </a:lnTo>
                <a:moveTo>
                  <a:pt x="3664" y="1999"/>
                </a:moveTo>
                <a:lnTo>
                  <a:pt x="3666" y="1999"/>
                </a:lnTo>
                <a:lnTo>
                  <a:pt x="3666" y="2001"/>
                </a:lnTo>
                <a:lnTo>
                  <a:pt x="3664" y="2001"/>
                </a:lnTo>
                <a:lnTo>
                  <a:pt x="3664" y="1999"/>
                </a:lnTo>
                <a:moveTo>
                  <a:pt x="3675" y="1992"/>
                </a:moveTo>
                <a:lnTo>
                  <a:pt x="3676" y="1992"/>
                </a:lnTo>
                <a:lnTo>
                  <a:pt x="3676" y="1994"/>
                </a:lnTo>
                <a:lnTo>
                  <a:pt x="3676" y="1996"/>
                </a:lnTo>
                <a:lnTo>
                  <a:pt x="3675" y="1996"/>
                </a:lnTo>
                <a:lnTo>
                  <a:pt x="3675" y="1998"/>
                </a:lnTo>
                <a:lnTo>
                  <a:pt x="3673" y="1998"/>
                </a:lnTo>
                <a:lnTo>
                  <a:pt x="3675" y="1999"/>
                </a:lnTo>
                <a:lnTo>
                  <a:pt x="3673" y="1999"/>
                </a:lnTo>
                <a:lnTo>
                  <a:pt x="3671" y="1999"/>
                </a:lnTo>
                <a:lnTo>
                  <a:pt x="3670" y="1999"/>
                </a:lnTo>
                <a:lnTo>
                  <a:pt x="3668" y="1999"/>
                </a:lnTo>
                <a:lnTo>
                  <a:pt x="3668" y="1998"/>
                </a:lnTo>
                <a:lnTo>
                  <a:pt x="3670" y="1998"/>
                </a:lnTo>
                <a:lnTo>
                  <a:pt x="3671" y="1996"/>
                </a:lnTo>
                <a:lnTo>
                  <a:pt x="3673" y="1996"/>
                </a:lnTo>
                <a:lnTo>
                  <a:pt x="3673" y="1994"/>
                </a:lnTo>
                <a:lnTo>
                  <a:pt x="3675" y="1994"/>
                </a:lnTo>
                <a:lnTo>
                  <a:pt x="3675" y="1992"/>
                </a:lnTo>
                <a:moveTo>
                  <a:pt x="1376" y="1996"/>
                </a:moveTo>
                <a:lnTo>
                  <a:pt x="1374" y="1994"/>
                </a:lnTo>
                <a:lnTo>
                  <a:pt x="1376" y="1994"/>
                </a:lnTo>
                <a:lnTo>
                  <a:pt x="1376" y="1996"/>
                </a:lnTo>
                <a:moveTo>
                  <a:pt x="3682" y="1991"/>
                </a:moveTo>
                <a:lnTo>
                  <a:pt x="3682" y="1991"/>
                </a:lnTo>
                <a:lnTo>
                  <a:pt x="3682" y="1992"/>
                </a:lnTo>
                <a:lnTo>
                  <a:pt x="3682" y="1991"/>
                </a:lnTo>
                <a:moveTo>
                  <a:pt x="1364" y="1989"/>
                </a:moveTo>
                <a:lnTo>
                  <a:pt x="1366" y="1991"/>
                </a:lnTo>
                <a:lnTo>
                  <a:pt x="1364" y="1991"/>
                </a:lnTo>
                <a:lnTo>
                  <a:pt x="1364" y="1989"/>
                </a:lnTo>
                <a:moveTo>
                  <a:pt x="1359" y="1989"/>
                </a:moveTo>
                <a:lnTo>
                  <a:pt x="1357" y="1989"/>
                </a:lnTo>
                <a:lnTo>
                  <a:pt x="1357" y="1987"/>
                </a:lnTo>
                <a:lnTo>
                  <a:pt x="1359" y="1987"/>
                </a:lnTo>
                <a:lnTo>
                  <a:pt x="1361" y="1987"/>
                </a:lnTo>
                <a:lnTo>
                  <a:pt x="1361" y="1989"/>
                </a:lnTo>
                <a:lnTo>
                  <a:pt x="1359" y="1989"/>
                </a:lnTo>
                <a:moveTo>
                  <a:pt x="2095" y="1989"/>
                </a:moveTo>
                <a:lnTo>
                  <a:pt x="2094" y="1989"/>
                </a:lnTo>
                <a:lnTo>
                  <a:pt x="2095" y="1987"/>
                </a:lnTo>
                <a:lnTo>
                  <a:pt x="2095" y="1989"/>
                </a:lnTo>
                <a:moveTo>
                  <a:pt x="1354" y="1987"/>
                </a:moveTo>
                <a:lnTo>
                  <a:pt x="1354" y="1986"/>
                </a:lnTo>
                <a:lnTo>
                  <a:pt x="1355" y="1986"/>
                </a:lnTo>
                <a:lnTo>
                  <a:pt x="1355" y="1987"/>
                </a:lnTo>
                <a:lnTo>
                  <a:pt x="1354" y="1987"/>
                </a:lnTo>
                <a:moveTo>
                  <a:pt x="1395" y="1986"/>
                </a:moveTo>
                <a:lnTo>
                  <a:pt x="1395" y="1987"/>
                </a:lnTo>
                <a:lnTo>
                  <a:pt x="1393" y="1987"/>
                </a:lnTo>
                <a:lnTo>
                  <a:pt x="1393" y="1986"/>
                </a:lnTo>
                <a:lnTo>
                  <a:pt x="1395" y="1986"/>
                </a:lnTo>
                <a:moveTo>
                  <a:pt x="1352" y="1984"/>
                </a:moveTo>
                <a:lnTo>
                  <a:pt x="1354" y="1986"/>
                </a:lnTo>
                <a:lnTo>
                  <a:pt x="1352" y="1986"/>
                </a:lnTo>
                <a:lnTo>
                  <a:pt x="1352" y="1984"/>
                </a:lnTo>
                <a:moveTo>
                  <a:pt x="1361" y="1982"/>
                </a:moveTo>
                <a:lnTo>
                  <a:pt x="1361" y="1984"/>
                </a:lnTo>
                <a:lnTo>
                  <a:pt x="1359" y="1984"/>
                </a:lnTo>
                <a:lnTo>
                  <a:pt x="1359" y="1982"/>
                </a:lnTo>
                <a:lnTo>
                  <a:pt x="1361" y="1982"/>
                </a:lnTo>
                <a:moveTo>
                  <a:pt x="1361" y="1984"/>
                </a:moveTo>
                <a:lnTo>
                  <a:pt x="1362" y="1982"/>
                </a:lnTo>
                <a:lnTo>
                  <a:pt x="1362" y="1984"/>
                </a:lnTo>
                <a:lnTo>
                  <a:pt x="1361" y="1984"/>
                </a:lnTo>
                <a:moveTo>
                  <a:pt x="1396" y="1982"/>
                </a:moveTo>
                <a:lnTo>
                  <a:pt x="1396" y="1984"/>
                </a:lnTo>
                <a:lnTo>
                  <a:pt x="1395" y="1984"/>
                </a:lnTo>
                <a:lnTo>
                  <a:pt x="1393" y="1984"/>
                </a:lnTo>
                <a:lnTo>
                  <a:pt x="1393" y="1982"/>
                </a:lnTo>
                <a:lnTo>
                  <a:pt x="1395" y="1982"/>
                </a:lnTo>
                <a:lnTo>
                  <a:pt x="1396" y="1982"/>
                </a:lnTo>
                <a:moveTo>
                  <a:pt x="1352" y="1982"/>
                </a:moveTo>
                <a:lnTo>
                  <a:pt x="1352" y="1980"/>
                </a:lnTo>
                <a:lnTo>
                  <a:pt x="1354" y="1980"/>
                </a:lnTo>
                <a:lnTo>
                  <a:pt x="1354" y="1982"/>
                </a:lnTo>
                <a:lnTo>
                  <a:pt x="1352" y="1982"/>
                </a:lnTo>
                <a:moveTo>
                  <a:pt x="1391" y="1982"/>
                </a:moveTo>
                <a:lnTo>
                  <a:pt x="1390" y="1982"/>
                </a:lnTo>
                <a:lnTo>
                  <a:pt x="1391" y="1980"/>
                </a:lnTo>
                <a:lnTo>
                  <a:pt x="1391" y="1982"/>
                </a:lnTo>
                <a:moveTo>
                  <a:pt x="1352" y="1979"/>
                </a:moveTo>
                <a:lnTo>
                  <a:pt x="1352" y="1980"/>
                </a:lnTo>
                <a:lnTo>
                  <a:pt x="1350" y="1979"/>
                </a:lnTo>
                <a:lnTo>
                  <a:pt x="1352" y="1979"/>
                </a:lnTo>
                <a:moveTo>
                  <a:pt x="1350" y="1977"/>
                </a:moveTo>
                <a:lnTo>
                  <a:pt x="1350" y="1979"/>
                </a:lnTo>
                <a:lnTo>
                  <a:pt x="1349" y="1979"/>
                </a:lnTo>
                <a:lnTo>
                  <a:pt x="1347" y="1977"/>
                </a:lnTo>
                <a:lnTo>
                  <a:pt x="1349" y="1977"/>
                </a:lnTo>
                <a:lnTo>
                  <a:pt x="1350" y="1977"/>
                </a:lnTo>
                <a:moveTo>
                  <a:pt x="1354" y="1975"/>
                </a:moveTo>
                <a:lnTo>
                  <a:pt x="1354" y="1977"/>
                </a:lnTo>
                <a:lnTo>
                  <a:pt x="1352" y="1975"/>
                </a:lnTo>
                <a:lnTo>
                  <a:pt x="1354" y="1975"/>
                </a:lnTo>
                <a:moveTo>
                  <a:pt x="1355" y="1977"/>
                </a:moveTo>
                <a:lnTo>
                  <a:pt x="1354" y="1975"/>
                </a:lnTo>
                <a:lnTo>
                  <a:pt x="1355" y="1975"/>
                </a:lnTo>
                <a:lnTo>
                  <a:pt x="1355" y="1977"/>
                </a:lnTo>
                <a:moveTo>
                  <a:pt x="1354" y="1972"/>
                </a:moveTo>
                <a:lnTo>
                  <a:pt x="1355" y="1974"/>
                </a:lnTo>
                <a:lnTo>
                  <a:pt x="1354" y="1974"/>
                </a:lnTo>
                <a:lnTo>
                  <a:pt x="1352" y="1974"/>
                </a:lnTo>
                <a:lnTo>
                  <a:pt x="1352" y="1972"/>
                </a:lnTo>
                <a:lnTo>
                  <a:pt x="1354" y="1972"/>
                </a:lnTo>
                <a:moveTo>
                  <a:pt x="1342" y="1970"/>
                </a:moveTo>
                <a:lnTo>
                  <a:pt x="1343" y="1972"/>
                </a:lnTo>
                <a:lnTo>
                  <a:pt x="1342" y="1972"/>
                </a:lnTo>
                <a:lnTo>
                  <a:pt x="1342" y="1970"/>
                </a:lnTo>
                <a:moveTo>
                  <a:pt x="1350" y="1972"/>
                </a:moveTo>
                <a:lnTo>
                  <a:pt x="1349" y="1972"/>
                </a:lnTo>
                <a:lnTo>
                  <a:pt x="1349" y="1970"/>
                </a:lnTo>
                <a:lnTo>
                  <a:pt x="1350" y="1970"/>
                </a:lnTo>
                <a:lnTo>
                  <a:pt x="1350" y="1972"/>
                </a:lnTo>
                <a:moveTo>
                  <a:pt x="1355" y="1972"/>
                </a:moveTo>
                <a:lnTo>
                  <a:pt x="1354" y="1972"/>
                </a:lnTo>
                <a:lnTo>
                  <a:pt x="1354" y="1970"/>
                </a:lnTo>
                <a:lnTo>
                  <a:pt x="1355" y="1970"/>
                </a:lnTo>
                <a:lnTo>
                  <a:pt x="1355" y="1972"/>
                </a:lnTo>
                <a:moveTo>
                  <a:pt x="1347" y="1968"/>
                </a:moveTo>
                <a:lnTo>
                  <a:pt x="1349" y="1970"/>
                </a:lnTo>
                <a:lnTo>
                  <a:pt x="1347" y="1970"/>
                </a:lnTo>
                <a:lnTo>
                  <a:pt x="1347" y="1968"/>
                </a:lnTo>
                <a:moveTo>
                  <a:pt x="1349" y="1968"/>
                </a:moveTo>
                <a:lnTo>
                  <a:pt x="1350" y="1968"/>
                </a:lnTo>
                <a:lnTo>
                  <a:pt x="1352" y="1968"/>
                </a:lnTo>
                <a:lnTo>
                  <a:pt x="1352" y="1970"/>
                </a:lnTo>
                <a:lnTo>
                  <a:pt x="1349" y="1968"/>
                </a:lnTo>
                <a:moveTo>
                  <a:pt x="1364" y="1968"/>
                </a:moveTo>
                <a:lnTo>
                  <a:pt x="1366" y="1968"/>
                </a:lnTo>
                <a:lnTo>
                  <a:pt x="1366" y="1970"/>
                </a:lnTo>
                <a:lnTo>
                  <a:pt x="1364" y="1970"/>
                </a:lnTo>
                <a:lnTo>
                  <a:pt x="1364" y="1968"/>
                </a:lnTo>
                <a:moveTo>
                  <a:pt x="1492" y="1968"/>
                </a:moveTo>
                <a:lnTo>
                  <a:pt x="1494" y="1968"/>
                </a:lnTo>
                <a:lnTo>
                  <a:pt x="1494" y="1970"/>
                </a:lnTo>
                <a:lnTo>
                  <a:pt x="1492" y="1970"/>
                </a:lnTo>
                <a:lnTo>
                  <a:pt x="1492" y="1968"/>
                </a:lnTo>
                <a:moveTo>
                  <a:pt x="1496" y="1967"/>
                </a:moveTo>
                <a:lnTo>
                  <a:pt x="1497" y="1967"/>
                </a:lnTo>
                <a:lnTo>
                  <a:pt x="1496" y="1968"/>
                </a:lnTo>
                <a:lnTo>
                  <a:pt x="1494" y="1968"/>
                </a:lnTo>
                <a:lnTo>
                  <a:pt x="1494" y="1967"/>
                </a:lnTo>
                <a:lnTo>
                  <a:pt x="1496" y="1967"/>
                </a:lnTo>
                <a:moveTo>
                  <a:pt x="337" y="1963"/>
                </a:moveTo>
                <a:lnTo>
                  <a:pt x="338" y="1963"/>
                </a:lnTo>
                <a:lnTo>
                  <a:pt x="338" y="1965"/>
                </a:lnTo>
                <a:lnTo>
                  <a:pt x="338" y="1967"/>
                </a:lnTo>
                <a:lnTo>
                  <a:pt x="337" y="1965"/>
                </a:lnTo>
                <a:lnTo>
                  <a:pt x="337" y="1963"/>
                </a:lnTo>
                <a:moveTo>
                  <a:pt x="1499" y="1965"/>
                </a:moveTo>
                <a:lnTo>
                  <a:pt x="1501" y="1967"/>
                </a:lnTo>
                <a:lnTo>
                  <a:pt x="1499" y="1967"/>
                </a:lnTo>
                <a:lnTo>
                  <a:pt x="1499" y="1965"/>
                </a:lnTo>
                <a:moveTo>
                  <a:pt x="1501" y="1965"/>
                </a:moveTo>
                <a:lnTo>
                  <a:pt x="1502" y="1965"/>
                </a:lnTo>
                <a:lnTo>
                  <a:pt x="1502" y="1967"/>
                </a:lnTo>
                <a:lnTo>
                  <a:pt x="1501" y="1967"/>
                </a:lnTo>
                <a:lnTo>
                  <a:pt x="1501" y="1965"/>
                </a:lnTo>
                <a:moveTo>
                  <a:pt x="1340" y="1963"/>
                </a:moveTo>
                <a:lnTo>
                  <a:pt x="1342" y="1963"/>
                </a:lnTo>
                <a:lnTo>
                  <a:pt x="1342" y="1963"/>
                </a:lnTo>
                <a:lnTo>
                  <a:pt x="1342" y="1965"/>
                </a:lnTo>
                <a:lnTo>
                  <a:pt x="1340" y="1965"/>
                </a:lnTo>
                <a:lnTo>
                  <a:pt x="1340" y="1965"/>
                </a:lnTo>
                <a:lnTo>
                  <a:pt x="1340" y="1963"/>
                </a:lnTo>
                <a:lnTo>
                  <a:pt x="1340" y="1963"/>
                </a:lnTo>
                <a:lnTo>
                  <a:pt x="1340" y="1963"/>
                </a:lnTo>
                <a:moveTo>
                  <a:pt x="1347" y="1963"/>
                </a:moveTo>
                <a:lnTo>
                  <a:pt x="1349" y="1963"/>
                </a:lnTo>
                <a:lnTo>
                  <a:pt x="1349" y="1965"/>
                </a:lnTo>
                <a:lnTo>
                  <a:pt x="1347" y="1965"/>
                </a:lnTo>
                <a:lnTo>
                  <a:pt x="1345" y="1965"/>
                </a:lnTo>
                <a:lnTo>
                  <a:pt x="1345" y="1963"/>
                </a:lnTo>
                <a:lnTo>
                  <a:pt x="1347" y="1963"/>
                </a:lnTo>
                <a:moveTo>
                  <a:pt x="1477" y="1965"/>
                </a:moveTo>
                <a:lnTo>
                  <a:pt x="1475" y="1965"/>
                </a:lnTo>
                <a:lnTo>
                  <a:pt x="1477" y="1963"/>
                </a:lnTo>
                <a:lnTo>
                  <a:pt x="1477" y="1965"/>
                </a:lnTo>
                <a:moveTo>
                  <a:pt x="335" y="1963"/>
                </a:moveTo>
                <a:lnTo>
                  <a:pt x="337" y="1963"/>
                </a:lnTo>
                <a:lnTo>
                  <a:pt x="335" y="1963"/>
                </a:lnTo>
                <a:lnTo>
                  <a:pt x="335" y="1963"/>
                </a:lnTo>
                <a:moveTo>
                  <a:pt x="1342" y="1963"/>
                </a:moveTo>
                <a:lnTo>
                  <a:pt x="1343" y="1963"/>
                </a:lnTo>
                <a:lnTo>
                  <a:pt x="1343" y="1963"/>
                </a:lnTo>
                <a:lnTo>
                  <a:pt x="1342" y="1963"/>
                </a:lnTo>
                <a:moveTo>
                  <a:pt x="1482" y="1963"/>
                </a:moveTo>
                <a:lnTo>
                  <a:pt x="1482" y="1963"/>
                </a:lnTo>
                <a:lnTo>
                  <a:pt x="1480" y="1963"/>
                </a:lnTo>
                <a:lnTo>
                  <a:pt x="1478" y="1963"/>
                </a:lnTo>
                <a:lnTo>
                  <a:pt x="1480" y="1963"/>
                </a:lnTo>
                <a:lnTo>
                  <a:pt x="1482" y="1963"/>
                </a:lnTo>
                <a:moveTo>
                  <a:pt x="1484" y="1963"/>
                </a:moveTo>
                <a:lnTo>
                  <a:pt x="1482" y="1963"/>
                </a:lnTo>
                <a:lnTo>
                  <a:pt x="1482" y="1962"/>
                </a:lnTo>
                <a:lnTo>
                  <a:pt x="1484" y="1963"/>
                </a:lnTo>
                <a:moveTo>
                  <a:pt x="332" y="1962"/>
                </a:moveTo>
                <a:lnTo>
                  <a:pt x="333" y="1962"/>
                </a:lnTo>
                <a:lnTo>
                  <a:pt x="333" y="1963"/>
                </a:lnTo>
                <a:lnTo>
                  <a:pt x="332" y="1963"/>
                </a:lnTo>
                <a:lnTo>
                  <a:pt x="332" y="1962"/>
                </a:lnTo>
                <a:moveTo>
                  <a:pt x="1342" y="1962"/>
                </a:moveTo>
                <a:lnTo>
                  <a:pt x="1342" y="1960"/>
                </a:lnTo>
                <a:lnTo>
                  <a:pt x="1343" y="1960"/>
                </a:lnTo>
                <a:lnTo>
                  <a:pt x="1343" y="1962"/>
                </a:lnTo>
                <a:lnTo>
                  <a:pt x="1343" y="1963"/>
                </a:lnTo>
                <a:lnTo>
                  <a:pt x="1342" y="1962"/>
                </a:lnTo>
                <a:moveTo>
                  <a:pt x="1337" y="1957"/>
                </a:moveTo>
                <a:lnTo>
                  <a:pt x="1338" y="1957"/>
                </a:lnTo>
                <a:lnTo>
                  <a:pt x="1337" y="1958"/>
                </a:lnTo>
                <a:lnTo>
                  <a:pt x="1337" y="1957"/>
                </a:lnTo>
                <a:moveTo>
                  <a:pt x="1482" y="1957"/>
                </a:moveTo>
                <a:lnTo>
                  <a:pt x="1482" y="1958"/>
                </a:lnTo>
                <a:lnTo>
                  <a:pt x="1480" y="1958"/>
                </a:lnTo>
                <a:lnTo>
                  <a:pt x="1480" y="1957"/>
                </a:lnTo>
                <a:lnTo>
                  <a:pt x="1482" y="1957"/>
                </a:lnTo>
                <a:moveTo>
                  <a:pt x="1484" y="1958"/>
                </a:moveTo>
                <a:lnTo>
                  <a:pt x="1482" y="1957"/>
                </a:lnTo>
                <a:lnTo>
                  <a:pt x="1484" y="1957"/>
                </a:lnTo>
                <a:lnTo>
                  <a:pt x="1484" y="1958"/>
                </a:lnTo>
                <a:moveTo>
                  <a:pt x="1331" y="1953"/>
                </a:moveTo>
                <a:lnTo>
                  <a:pt x="1333" y="1955"/>
                </a:lnTo>
                <a:lnTo>
                  <a:pt x="1331" y="1955"/>
                </a:lnTo>
                <a:lnTo>
                  <a:pt x="1331" y="1953"/>
                </a:lnTo>
                <a:moveTo>
                  <a:pt x="1338" y="1950"/>
                </a:moveTo>
                <a:lnTo>
                  <a:pt x="1338" y="1951"/>
                </a:lnTo>
                <a:lnTo>
                  <a:pt x="1338" y="1953"/>
                </a:lnTo>
                <a:lnTo>
                  <a:pt x="1337" y="1953"/>
                </a:lnTo>
                <a:lnTo>
                  <a:pt x="1337" y="1951"/>
                </a:lnTo>
                <a:lnTo>
                  <a:pt x="1338" y="1950"/>
                </a:lnTo>
                <a:moveTo>
                  <a:pt x="1330" y="1945"/>
                </a:moveTo>
                <a:lnTo>
                  <a:pt x="1330" y="1946"/>
                </a:lnTo>
                <a:lnTo>
                  <a:pt x="1328" y="1946"/>
                </a:lnTo>
                <a:lnTo>
                  <a:pt x="1328" y="1945"/>
                </a:lnTo>
                <a:lnTo>
                  <a:pt x="1330" y="1945"/>
                </a:lnTo>
                <a:moveTo>
                  <a:pt x="1337" y="1945"/>
                </a:moveTo>
                <a:lnTo>
                  <a:pt x="1337" y="1946"/>
                </a:lnTo>
                <a:lnTo>
                  <a:pt x="1335" y="1946"/>
                </a:lnTo>
                <a:lnTo>
                  <a:pt x="1333" y="1945"/>
                </a:lnTo>
                <a:lnTo>
                  <a:pt x="1335" y="1945"/>
                </a:lnTo>
                <a:lnTo>
                  <a:pt x="1337" y="1945"/>
                </a:lnTo>
                <a:moveTo>
                  <a:pt x="1325" y="1936"/>
                </a:moveTo>
                <a:lnTo>
                  <a:pt x="1326" y="1938"/>
                </a:lnTo>
                <a:lnTo>
                  <a:pt x="1325" y="1938"/>
                </a:lnTo>
                <a:lnTo>
                  <a:pt x="1325" y="1936"/>
                </a:lnTo>
                <a:moveTo>
                  <a:pt x="2750" y="1934"/>
                </a:moveTo>
                <a:lnTo>
                  <a:pt x="2752" y="1934"/>
                </a:lnTo>
                <a:lnTo>
                  <a:pt x="2752" y="1936"/>
                </a:lnTo>
                <a:lnTo>
                  <a:pt x="2750" y="1936"/>
                </a:lnTo>
                <a:lnTo>
                  <a:pt x="2750" y="1934"/>
                </a:lnTo>
                <a:moveTo>
                  <a:pt x="2748" y="1936"/>
                </a:moveTo>
                <a:lnTo>
                  <a:pt x="2750" y="1936"/>
                </a:lnTo>
                <a:lnTo>
                  <a:pt x="2750" y="1938"/>
                </a:lnTo>
                <a:lnTo>
                  <a:pt x="2748" y="1938"/>
                </a:lnTo>
                <a:lnTo>
                  <a:pt x="2747" y="1938"/>
                </a:lnTo>
                <a:lnTo>
                  <a:pt x="2747" y="1936"/>
                </a:lnTo>
                <a:lnTo>
                  <a:pt x="2748" y="1936"/>
                </a:lnTo>
                <a:moveTo>
                  <a:pt x="1326" y="1936"/>
                </a:moveTo>
                <a:lnTo>
                  <a:pt x="1325" y="1936"/>
                </a:lnTo>
                <a:lnTo>
                  <a:pt x="1323" y="1936"/>
                </a:lnTo>
                <a:lnTo>
                  <a:pt x="1323" y="1934"/>
                </a:lnTo>
                <a:lnTo>
                  <a:pt x="1325" y="1934"/>
                </a:lnTo>
                <a:lnTo>
                  <a:pt x="1326" y="1936"/>
                </a:lnTo>
                <a:moveTo>
                  <a:pt x="1323" y="1933"/>
                </a:moveTo>
                <a:lnTo>
                  <a:pt x="1323" y="1934"/>
                </a:lnTo>
                <a:lnTo>
                  <a:pt x="1321" y="1934"/>
                </a:lnTo>
                <a:lnTo>
                  <a:pt x="1321" y="1933"/>
                </a:lnTo>
                <a:lnTo>
                  <a:pt x="1321" y="1931"/>
                </a:lnTo>
                <a:lnTo>
                  <a:pt x="1323" y="1931"/>
                </a:lnTo>
                <a:lnTo>
                  <a:pt x="1323" y="1933"/>
                </a:lnTo>
                <a:moveTo>
                  <a:pt x="1323" y="1926"/>
                </a:moveTo>
                <a:lnTo>
                  <a:pt x="1323" y="1927"/>
                </a:lnTo>
                <a:lnTo>
                  <a:pt x="1321" y="1927"/>
                </a:lnTo>
                <a:lnTo>
                  <a:pt x="1321" y="1926"/>
                </a:lnTo>
                <a:lnTo>
                  <a:pt x="1323" y="1926"/>
                </a:lnTo>
                <a:moveTo>
                  <a:pt x="2745" y="1927"/>
                </a:moveTo>
                <a:lnTo>
                  <a:pt x="2745" y="1926"/>
                </a:lnTo>
                <a:lnTo>
                  <a:pt x="2747" y="1926"/>
                </a:lnTo>
                <a:lnTo>
                  <a:pt x="2745" y="1927"/>
                </a:lnTo>
                <a:moveTo>
                  <a:pt x="1328" y="1924"/>
                </a:moveTo>
                <a:lnTo>
                  <a:pt x="1328" y="1926"/>
                </a:lnTo>
                <a:lnTo>
                  <a:pt x="1326" y="1924"/>
                </a:lnTo>
                <a:lnTo>
                  <a:pt x="1328" y="1924"/>
                </a:lnTo>
                <a:moveTo>
                  <a:pt x="2748" y="1926"/>
                </a:moveTo>
                <a:lnTo>
                  <a:pt x="2747" y="1926"/>
                </a:lnTo>
                <a:lnTo>
                  <a:pt x="2747" y="1924"/>
                </a:lnTo>
                <a:lnTo>
                  <a:pt x="2748" y="1924"/>
                </a:lnTo>
                <a:lnTo>
                  <a:pt x="2748" y="1926"/>
                </a:lnTo>
                <a:moveTo>
                  <a:pt x="2745" y="1922"/>
                </a:moveTo>
                <a:lnTo>
                  <a:pt x="2743" y="1924"/>
                </a:lnTo>
                <a:lnTo>
                  <a:pt x="2743" y="1922"/>
                </a:lnTo>
                <a:lnTo>
                  <a:pt x="2745" y="1922"/>
                </a:lnTo>
                <a:moveTo>
                  <a:pt x="3813" y="1922"/>
                </a:moveTo>
                <a:lnTo>
                  <a:pt x="3815" y="1922"/>
                </a:lnTo>
                <a:lnTo>
                  <a:pt x="3813" y="1922"/>
                </a:lnTo>
                <a:lnTo>
                  <a:pt x="3813" y="1922"/>
                </a:lnTo>
                <a:moveTo>
                  <a:pt x="3815" y="1921"/>
                </a:moveTo>
                <a:lnTo>
                  <a:pt x="3813" y="1922"/>
                </a:lnTo>
                <a:lnTo>
                  <a:pt x="3811" y="1922"/>
                </a:lnTo>
                <a:lnTo>
                  <a:pt x="3811" y="1921"/>
                </a:lnTo>
                <a:lnTo>
                  <a:pt x="3813" y="1921"/>
                </a:lnTo>
                <a:lnTo>
                  <a:pt x="3815" y="1921"/>
                </a:lnTo>
                <a:moveTo>
                  <a:pt x="1326" y="1921"/>
                </a:moveTo>
                <a:lnTo>
                  <a:pt x="1325" y="1921"/>
                </a:lnTo>
                <a:lnTo>
                  <a:pt x="1325" y="1919"/>
                </a:lnTo>
                <a:lnTo>
                  <a:pt x="1326" y="1919"/>
                </a:lnTo>
                <a:lnTo>
                  <a:pt x="1326" y="1921"/>
                </a:lnTo>
                <a:moveTo>
                  <a:pt x="3808" y="1921"/>
                </a:moveTo>
                <a:lnTo>
                  <a:pt x="3810" y="1919"/>
                </a:lnTo>
                <a:lnTo>
                  <a:pt x="3810" y="1921"/>
                </a:lnTo>
                <a:lnTo>
                  <a:pt x="3808" y="1921"/>
                </a:lnTo>
                <a:moveTo>
                  <a:pt x="3808" y="1917"/>
                </a:moveTo>
                <a:lnTo>
                  <a:pt x="3810" y="1917"/>
                </a:lnTo>
                <a:lnTo>
                  <a:pt x="3810" y="1919"/>
                </a:lnTo>
                <a:lnTo>
                  <a:pt x="3808" y="1917"/>
                </a:lnTo>
                <a:moveTo>
                  <a:pt x="3811" y="1917"/>
                </a:moveTo>
                <a:lnTo>
                  <a:pt x="3810" y="1917"/>
                </a:lnTo>
                <a:lnTo>
                  <a:pt x="3810" y="1915"/>
                </a:lnTo>
                <a:lnTo>
                  <a:pt x="3811" y="1915"/>
                </a:lnTo>
                <a:lnTo>
                  <a:pt x="3811" y="1917"/>
                </a:lnTo>
                <a:moveTo>
                  <a:pt x="3811" y="1919"/>
                </a:moveTo>
                <a:lnTo>
                  <a:pt x="3811" y="1917"/>
                </a:lnTo>
                <a:lnTo>
                  <a:pt x="3813" y="1917"/>
                </a:lnTo>
                <a:lnTo>
                  <a:pt x="3813" y="1919"/>
                </a:lnTo>
                <a:lnTo>
                  <a:pt x="3811" y="1919"/>
                </a:lnTo>
                <a:moveTo>
                  <a:pt x="1316" y="1912"/>
                </a:moveTo>
                <a:lnTo>
                  <a:pt x="1318" y="1912"/>
                </a:lnTo>
                <a:lnTo>
                  <a:pt x="1316" y="1914"/>
                </a:lnTo>
                <a:lnTo>
                  <a:pt x="1314" y="1914"/>
                </a:lnTo>
                <a:lnTo>
                  <a:pt x="1314" y="1912"/>
                </a:lnTo>
                <a:lnTo>
                  <a:pt x="1316" y="1912"/>
                </a:lnTo>
                <a:moveTo>
                  <a:pt x="1320" y="1914"/>
                </a:moveTo>
                <a:lnTo>
                  <a:pt x="1318" y="1914"/>
                </a:lnTo>
                <a:lnTo>
                  <a:pt x="1318" y="1912"/>
                </a:lnTo>
                <a:lnTo>
                  <a:pt x="1320" y="1912"/>
                </a:lnTo>
                <a:lnTo>
                  <a:pt x="1320" y="1914"/>
                </a:lnTo>
                <a:moveTo>
                  <a:pt x="3536" y="1914"/>
                </a:moveTo>
                <a:lnTo>
                  <a:pt x="3538" y="1912"/>
                </a:lnTo>
                <a:lnTo>
                  <a:pt x="3540" y="1912"/>
                </a:lnTo>
                <a:lnTo>
                  <a:pt x="3540" y="1914"/>
                </a:lnTo>
                <a:lnTo>
                  <a:pt x="3538" y="1914"/>
                </a:lnTo>
                <a:lnTo>
                  <a:pt x="3536" y="1914"/>
                </a:lnTo>
                <a:moveTo>
                  <a:pt x="3813" y="1912"/>
                </a:moveTo>
                <a:lnTo>
                  <a:pt x="3811" y="1912"/>
                </a:lnTo>
                <a:lnTo>
                  <a:pt x="3813" y="1910"/>
                </a:lnTo>
                <a:lnTo>
                  <a:pt x="3815" y="1910"/>
                </a:lnTo>
                <a:lnTo>
                  <a:pt x="3813" y="1912"/>
                </a:lnTo>
                <a:moveTo>
                  <a:pt x="3811" y="1914"/>
                </a:moveTo>
                <a:lnTo>
                  <a:pt x="3810" y="1914"/>
                </a:lnTo>
                <a:lnTo>
                  <a:pt x="3811" y="1912"/>
                </a:lnTo>
                <a:lnTo>
                  <a:pt x="3811" y="1914"/>
                </a:lnTo>
                <a:moveTo>
                  <a:pt x="1321" y="1912"/>
                </a:moveTo>
                <a:lnTo>
                  <a:pt x="1320" y="1912"/>
                </a:lnTo>
                <a:lnTo>
                  <a:pt x="1321" y="1910"/>
                </a:lnTo>
                <a:lnTo>
                  <a:pt x="1321" y="1909"/>
                </a:lnTo>
                <a:lnTo>
                  <a:pt x="1323" y="1910"/>
                </a:lnTo>
                <a:lnTo>
                  <a:pt x="1323" y="1912"/>
                </a:lnTo>
                <a:lnTo>
                  <a:pt x="1321" y="1912"/>
                </a:lnTo>
                <a:moveTo>
                  <a:pt x="3541" y="1910"/>
                </a:moveTo>
                <a:lnTo>
                  <a:pt x="3541" y="1909"/>
                </a:lnTo>
                <a:lnTo>
                  <a:pt x="3543" y="1909"/>
                </a:lnTo>
                <a:lnTo>
                  <a:pt x="3541" y="1910"/>
                </a:lnTo>
                <a:moveTo>
                  <a:pt x="3547" y="1907"/>
                </a:moveTo>
                <a:lnTo>
                  <a:pt x="3548" y="1909"/>
                </a:lnTo>
                <a:lnTo>
                  <a:pt x="3548" y="1910"/>
                </a:lnTo>
                <a:lnTo>
                  <a:pt x="3547" y="1910"/>
                </a:lnTo>
                <a:lnTo>
                  <a:pt x="3545" y="1910"/>
                </a:lnTo>
                <a:lnTo>
                  <a:pt x="3545" y="1909"/>
                </a:lnTo>
                <a:lnTo>
                  <a:pt x="3547" y="1909"/>
                </a:lnTo>
                <a:lnTo>
                  <a:pt x="3547" y="1907"/>
                </a:lnTo>
                <a:moveTo>
                  <a:pt x="1323" y="1904"/>
                </a:moveTo>
                <a:lnTo>
                  <a:pt x="1321" y="1904"/>
                </a:lnTo>
                <a:lnTo>
                  <a:pt x="1320" y="1904"/>
                </a:lnTo>
                <a:lnTo>
                  <a:pt x="1320" y="1902"/>
                </a:lnTo>
                <a:lnTo>
                  <a:pt x="1321" y="1902"/>
                </a:lnTo>
                <a:lnTo>
                  <a:pt x="1323" y="1902"/>
                </a:lnTo>
                <a:lnTo>
                  <a:pt x="1323" y="1904"/>
                </a:lnTo>
                <a:moveTo>
                  <a:pt x="3553" y="1904"/>
                </a:moveTo>
                <a:lnTo>
                  <a:pt x="3555" y="1902"/>
                </a:lnTo>
                <a:lnTo>
                  <a:pt x="3555" y="1904"/>
                </a:lnTo>
                <a:lnTo>
                  <a:pt x="3553" y="1904"/>
                </a:lnTo>
                <a:moveTo>
                  <a:pt x="3555" y="1902"/>
                </a:moveTo>
                <a:lnTo>
                  <a:pt x="3557" y="1900"/>
                </a:lnTo>
                <a:lnTo>
                  <a:pt x="3557" y="1902"/>
                </a:lnTo>
                <a:lnTo>
                  <a:pt x="3555" y="1902"/>
                </a:lnTo>
                <a:moveTo>
                  <a:pt x="1316" y="1898"/>
                </a:moveTo>
                <a:lnTo>
                  <a:pt x="1318" y="1898"/>
                </a:lnTo>
                <a:lnTo>
                  <a:pt x="1318" y="1900"/>
                </a:lnTo>
                <a:lnTo>
                  <a:pt x="1316" y="1900"/>
                </a:lnTo>
                <a:lnTo>
                  <a:pt x="1316" y="1898"/>
                </a:lnTo>
                <a:moveTo>
                  <a:pt x="1309" y="1897"/>
                </a:moveTo>
                <a:lnTo>
                  <a:pt x="1311" y="1898"/>
                </a:lnTo>
                <a:lnTo>
                  <a:pt x="1309" y="1898"/>
                </a:lnTo>
                <a:lnTo>
                  <a:pt x="1309" y="1897"/>
                </a:lnTo>
                <a:moveTo>
                  <a:pt x="3558" y="1897"/>
                </a:moveTo>
                <a:lnTo>
                  <a:pt x="3560" y="1897"/>
                </a:lnTo>
                <a:lnTo>
                  <a:pt x="3560" y="1898"/>
                </a:lnTo>
                <a:lnTo>
                  <a:pt x="3558" y="1897"/>
                </a:lnTo>
                <a:moveTo>
                  <a:pt x="3871" y="1892"/>
                </a:moveTo>
                <a:lnTo>
                  <a:pt x="3873" y="1892"/>
                </a:lnTo>
                <a:lnTo>
                  <a:pt x="3871" y="1893"/>
                </a:lnTo>
                <a:lnTo>
                  <a:pt x="3871" y="1892"/>
                </a:lnTo>
                <a:moveTo>
                  <a:pt x="3535" y="1890"/>
                </a:moveTo>
                <a:lnTo>
                  <a:pt x="3533" y="1892"/>
                </a:lnTo>
                <a:lnTo>
                  <a:pt x="3533" y="1890"/>
                </a:lnTo>
                <a:lnTo>
                  <a:pt x="3535" y="1890"/>
                </a:lnTo>
                <a:moveTo>
                  <a:pt x="1320" y="1883"/>
                </a:moveTo>
                <a:lnTo>
                  <a:pt x="1320" y="1885"/>
                </a:lnTo>
                <a:lnTo>
                  <a:pt x="1318" y="1885"/>
                </a:lnTo>
                <a:lnTo>
                  <a:pt x="1318" y="1883"/>
                </a:lnTo>
                <a:lnTo>
                  <a:pt x="1320" y="1883"/>
                </a:lnTo>
                <a:moveTo>
                  <a:pt x="2444" y="1883"/>
                </a:moveTo>
                <a:lnTo>
                  <a:pt x="2446" y="1885"/>
                </a:lnTo>
                <a:lnTo>
                  <a:pt x="2444" y="1885"/>
                </a:lnTo>
                <a:lnTo>
                  <a:pt x="2442" y="1885"/>
                </a:lnTo>
                <a:lnTo>
                  <a:pt x="2442" y="1883"/>
                </a:lnTo>
                <a:lnTo>
                  <a:pt x="2444" y="1883"/>
                </a:lnTo>
                <a:moveTo>
                  <a:pt x="1308" y="1881"/>
                </a:moveTo>
                <a:lnTo>
                  <a:pt x="1309" y="1881"/>
                </a:lnTo>
                <a:lnTo>
                  <a:pt x="1309" y="1881"/>
                </a:lnTo>
                <a:lnTo>
                  <a:pt x="1308" y="1881"/>
                </a:lnTo>
                <a:lnTo>
                  <a:pt x="1306" y="1881"/>
                </a:lnTo>
                <a:lnTo>
                  <a:pt x="1306" y="1881"/>
                </a:lnTo>
                <a:lnTo>
                  <a:pt x="1308" y="1881"/>
                </a:lnTo>
                <a:moveTo>
                  <a:pt x="1314" y="1881"/>
                </a:moveTo>
                <a:lnTo>
                  <a:pt x="1316" y="1881"/>
                </a:lnTo>
                <a:lnTo>
                  <a:pt x="1316" y="1881"/>
                </a:lnTo>
                <a:lnTo>
                  <a:pt x="1314" y="1881"/>
                </a:lnTo>
                <a:lnTo>
                  <a:pt x="1314" y="1881"/>
                </a:lnTo>
                <a:moveTo>
                  <a:pt x="2446" y="1881"/>
                </a:moveTo>
                <a:lnTo>
                  <a:pt x="2446" y="1881"/>
                </a:lnTo>
                <a:lnTo>
                  <a:pt x="2448" y="1881"/>
                </a:lnTo>
                <a:lnTo>
                  <a:pt x="2448" y="1881"/>
                </a:lnTo>
                <a:lnTo>
                  <a:pt x="2446" y="1881"/>
                </a:lnTo>
                <a:moveTo>
                  <a:pt x="2584" y="1881"/>
                </a:moveTo>
                <a:lnTo>
                  <a:pt x="2586" y="1881"/>
                </a:lnTo>
                <a:lnTo>
                  <a:pt x="2584" y="1881"/>
                </a:lnTo>
                <a:lnTo>
                  <a:pt x="2584" y="1881"/>
                </a:lnTo>
                <a:moveTo>
                  <a:pt x="1316" y="1881"/>
                </a:moveTo>
                <a:lnTo>
                  <a:pt x="1314" y="1880"/>
                </a:lnTo>
                <a:lnTo>
                  <a:pt x="1316" y="1880"/>
                </a:lnTo>
                <a:lnTo>
                  <a:pt x="1316" y="1881"/>
                </a:lnTo>
                <a:moveTo>
                  <a:pt x="1308" y="1874"/>
                </a:moveTo>
                <a:lnTo>
                  <a:pt x="1309" y="1874"/>
                </a:lnTo>
                <a:lnTo>
                  <a:pt x="1309" y="1876"/>
                </a:lnTo>
                <a:lnTo>
                  <a:pt x="1309" y="1878"/>
                </a:lnTo>
                <a:lnTo>
                  <a:pt x="1308" y="1878"/>
                </a:lnTo>
                <a:lnTo>
                  <a:pt x="1308" y="1876"/>
                </a:lnTo>
                <a:lnTo>
                  <a:pt x="1308" y="1874"/>
                </a:lnTo>
                <a:moveTo>
                  <a:pt x="1299" y="1871"/>
                </a:moveTo>
                <a:lnTo>
                  <a:pt x="1299" y="1869"/>
                </a:lnTo>
                <a:lnTo>
                  <a:pt x="1299" y="1869"/>
                </a:lnTo>
                <a:lnTo>
                  <a:pt x="1299" y="1871"/>
                </a:lnTo>
                <a:moveTo>
                  <a:pt x="3582" y="1868"/>
                </a:moveTo>
                <a:lnTo>
                  <a:pt x="3582" y="1866"/>
                </a:lnTo>
                <a:lnTo>
                  <a:pt x="3584" y="1866"/>
                </a:lnTo>
                <a:lnTo>
                  <a:pt x="3584" y="1868"/>
                </a:lnTo>
                <a:lnTo>
                  <a:pt x="3584" y="1869"/>
                </a:lnTo>
                <a:lnTo>
                  <a:pt x="3582" y="1869"/>
                </a:lnTo>
                <a:lnTo>
                  <a:pt x="3581" y="1869"/>
                </a:lnTo>
                <a:lnTo>
                  <a:pt x="3579" y="1871"/>
                </a:lnTo>
                <a:lnTo>
                  <a:pt x="3579" y="1869"/>
                </a:lnTo>
                <a:lnTo>
                  <a:pt x="3579" y="1868"/>
                </a:lnTo>
                <a:lnTo>
                  <a:pt x="3581" y="1868"/>
                </a:lnTo>
                <a:lnTo>
                  <a:pt x="3582" y="1868"/>
                </a:lnTo>
                <a:moveTo>
                  <a:pt x="3859" y="1869"/>
                </a:moveTo>
                <a:lnTo>
                  <a:pt x="3858" y="1871"/>
                </a:lnTo>
                <a:lnTo>
                  <a:pt x="3858" y="1869"/>
                </a:lnTo>
                <a:lnTo>
                  <a:pt x="3859" y="1869"/>
                </a:lnTo>
                <a:moveTo>
                  <a:pt x="1314" y="1869"/>
                </a:moveTo>
                <a:lnTo>
                  <a:pt x="1313" y="1869"/>
                </a:lnTo>
                <a:lnTo>
                  <a:pt x="1313" y="1868"/>
                </a:lnTo>
                <a:lnTo>
                  <a:pt x="1314" y="1868"/>
                </a:lnTo>
                <a:lnTo>
                  <a:pt x="1314" y="1869"/>
                </a:lnTo>
                <a:moveTo>
                  <a:pt x="3548" y="1868"/>
                </a:moveTo>
                <a:lnTo>
                  <a:pt x="3547" y="1869"/>
                </a:lnTo>
                <a:lnTo>
                  <a:pt x="3547" y="1868"/>
                </a:lnTo>
                <a:lnTo>
                  <a:pt x="3548" y="1868"/>
                </a:lnTo>
                <a:moveTo>
                  <a:pt x="1302" y="1866"/>
                </a:moveTo>
                <a:lnTo>
                  <a:pt x="1302" y="1868"/>
                </a:lnTo>
                <a:lnTo>
                  <a:pt x="1301" y="1868"/>
                </a:lnTo>
                <a:lnTo>
                  <a:pt x="1301" y="1866"/>
                </a:lnTo>
                <a:lnTo>
                  <a:pt x="1302" y="1866"/>
                </a:lnTo>
                <a:moveTo>
                  <a:pt x="1304" y="1866"/>
                </a:moveTo>
                <a:lnTo>
                  <a:pt x="1304" y="1868"/>
                </a:lnTo>
                <a:lnTo>
                  <a:pt x="1302" y="1868"/>
                </a:lnTo>
                <a:lnTo>
                  <a:pt x="1304" y="1866"/>
                </a:lnTo>
                <a:moveTo>
                  <a:pt x="1306" y="1864"/>
                </a:moveTo>
                <a:lnTo>
                  <a:pt x="1304" y="1864"/>
                </a:lnTo>
                <a:lnTo>
                  <a:pt x="1304" y="1862"/>
                </a:lnTo>
                <a:lnTo>
                  <a:pt x="1306" y="1862"/>
                </a:lnTo>
                <a:lnTo>
                  <a:pt x="1306" y="1864"/>
                </a:lnTo>
                <a:moveTo>
                  <a:pt x="1304" y="1864"/>
                </a:moveTo>
                <a:lnTo>
                  <a:pt x="1304" y="1866"/>
                </a:lnTo>
                <a:lnTo>
                  <a:pt x="1302" y="1864"/>
                </a:lnTo>
                <a:lnTo>
                  <a:pt x="1304" y="1864"/>
                </a:lnTo>
                <a:moveTo>
                  <a:pt x="3547" y="1864"/>
                </a:moveTo>
                <a:lnTo>
                  <a:pt x="3548" y="1864"/>
                </a:lnTo>
                <a:lnTo>
                  <a:pt x="3548" y="1866"/>
                </a:lnTo>
                <a:lnTo>
                  <a:pt x="3547" y="1866"/>
                </a:lnTo>
                <a:lnTo>
                  <a:pt x="3547" y="1864"/>
                </a:lnTo>
                <a:moveTo>
                  <a:pt x="1318" y="1864"/>
                </a:moveTo>
                <a:lnTo>
                  <a:pt x="1316" y="1864"/>
                </a:lnTo>
                <a:lnTo>
                  <a:pt x="1316" y="1862"/>
                </a:lnTo>
                <a:lnTo>
                  <a:pt x="1318" y="1862"/>
                </a:lnTo>
                <a:lnTo>
                  <a:pt x="1318" y="1864"/>
                </a:lnTo>
                <a:moveTo>
                  <a:pt x="1304" y="1861"/>
                </a:moveTo>
                <a:lnTo>
                  <a:pt x="1304" y="1862"/>
                </a:lnTo>
                <a:lnTo>
                  <a:pt x="1302" y="1861"/>
                </a:lnTo>
                <a:lnTo>
                  <a:pt x="1304" y="1861"/>
                </a:lnTo>
                <a:moveTo>
                  <a:pt x="1316" y="1861"/>
                </a:moveTo>
                <a:lnTo>
                  <a:pt x="1316" y="1862"/>
                </a:lnTo>
                <a:lnTo>
                  <a:pt x="1314" y="1862"/>
                </a:lnTo>
                <a:lnTo>
                  <a:pt x="1314" y="1861"/>
                </a:lnTo>
                <a:lnTo>
                  <a:pt x="1316" y="1861"/>
                </a:lnTo>
                <a:moveTo>
                  <a:pt x="1304" y="1859"/>
                </a:moveTo>
                <a:lnTo>
                  <a:pt x="1304" y="1861"/>
                </a:lnTo>
                <a:lnTo>
                  <a:pt x="1302" y="1859"/>
                </a:lnTo>
                <a:lnTo>
                  <a:pt x="1304" y="1859"/>
                </a:lnTo>
                <a:moveTo>
                  <a:pt x="1309" y="1859"/>
                </a:moveTo>
                <a:lnTo>
                  <a:pt x="1308" y="1861"/>
                </a:lnTo>
                <a:lnTo>
                  <a:pt x="1308" y="1859"/>
                </a:lnTo>
                <a:lnTo>
                  <a:pt x="1309" y="1859"/>
                </a:lnTo>
                <a:moveTo>
                  <a:pt x="1311" y="1859"/>
                </a:moveTo>
                <a:lnTo>
                  <a:pt x="1309" y="1859"/>
                </a:lnTo>
                <a:lnTo>
                  <a:pt x="1309" y="1857"/>
                </a:lnTo>
                <a:lnTo>
                  <a:pt x="1311" y="1857"/>
                </a:lnTo>
                <a:lnTo>
                  <a:pt x="1311" y="1859"/>
                </a:lnTo>
                <a:moveTo>
                  <a:pt x="1309" y="1856"/>
                </a:moveTo>
                <a:lnTo>
                  <a:pt x="1309" y="1857"/>
                </a:lnTo>
                <a:lnTo>
                  <a:pt x="1308" y="1856"/>
                </a:lnTo>
                <a:lnTo>
                  <a:pt x="1309" y="1856"/>
                </a:lnTo>
                <a:moveTo>
                  <a:pt x="3548" y="1856"/>
                </a:moveTo>
                <a:lnTo>
                  <a:pt x="3547" y="1856"/>
                </a:lnTo>
                <a:lnTo>
                  <a:pt x="3547" y="1857"/>
                </a:lnTo>
                <a:lnTo>
                  <a:pt x="3545" y="1857"/>
                </a:lnTo>
                <a:lnTo>
                  <a:pt x="3543" y="1857"/>
                </a:lnTo>
                <a:lnTo>
                  <a:pt x="3545" y="1856"/>
                </a:lnTo>
                <a:lnTo>
                  <a:pt x="3545" y="1854"/>
                </a:lnTo>
                <a:lnTo>
                  <a:pt x="3547" y="1854"/>
                </a:lnTo>
                <a:lnTo>
                  <a:pt x="3547" y="1852"/>
                </a:lnTo>
                <a:lnTo>
                  <a:pt x="3547" y="1850"/>
                </a:lnTo>
                <a:lnTo>
                  <a:pt x="3548" y="1850"/>
                </a:lnTo>
                <a:lnTo>
                  <a:pt x="3550" y="1849"/>
                </a:lnTo>
                <a:lnTo>
                  <a:pt x="3550" y="1850"/>
                </a:lnTo>
                <a:lnTo>
                  <a:pt x="3550" y="1852"/>
                </a:lnTo>
                <a:lnTo>
                  <a:pt x="3548" y="1852"/>
                </a:lnTo>
                <a:lnTo>
                  <a:pt x="3548" y="1854"/>
                </a:lnTo>
                <a:lnTo>
                  <a:pt x="3548" y="1856"/>
                </a:lnTo>
                <a:moveTo>
                  <a:pt x="1308" y="1854"/>
                </a:moveTo>
                <a:lnTo>
                  <a:pt x="1308" y="1856"/>
                </a:lnTo>
                <a:lnTo>
                  <a:pt x="1306" y="1856"/>
                </a:lnTo>
                <a:lnTo>
                  <a:pt x="1304" y="1856"/>
                </a:lnTo>
                <a:lnTo>
                  <a:pt x="1304" y="1854"/>
                </a:lnTo>
                <a:lnTo>
                  <a:pt x="1306" y="1854"/>
                </a:lnTo>
                <a:lnTo>
                  <a:pt x="1308" y="1854"/>
                </a:lnTo>
                <a:moveTo>
                  <a:pt x="1299" y="1850"/>
                </a:moveTo>
                <a:lnTo>
                  <a:pt x="1299" y="1852"/>
                </a:lnTo>
                <a:lnTo>
                  <a:pt x="1297" y="1852"/>
                </a:lnTo>
                <a:lnTo>
                  <a:pt x="1297" y="1850"/>
                </a:lnTo>
                <a:lnTo>
                  <a:pt x="1299" y="1850"/>
                </a:lnTo>
                <a:moveTo>
                  <a:pt x="3878" y="1849"/>
                </a:moveTo>
                <a:lnTo>
                  <a:pt x="3880" y="1849"/>
                </a:lnTo>
                <a:lnTo>
                  <a:pt x="3878" y="1850"/>
                </a:lnTo>
                <a:lnTo>
                  <a:pt x="3878" y="1849"/>
                </a:lnTo>
                <a:moveTo>
                  <a:pt x="3579" y="1842"/>
                </a:moveTo>
                <a:lnTo>
                  <a:pt x="3579" y="1840"/>
                </a:lnTo>
                <a:lnTo>
                  <a:pt x="3581" y="1840"/>
                </a:lnTo>
                <a:lnTo>
                  <a:pt x="3581" y="1842"/>
                </a:lnTo>
                <a:lnTo>
                  <a:pt x="3579" y="1842"/>
                </a:lnTo>
                <a:moveTo>
                  <a:pt x="3577" y="1842"/>
                </a:moveTo>
                <a:lnTo>
                  <a:pt x="3579" y="1842"/>
                </a:lnTo>
                <a:lnTo>
                  <a:pt x="3579" y="1844"/>
                </a:lnTo>
                <a:lnTo>
                  <a:pt x="3579" y="1845"/>
                </a:lnTo>
                <a:lnTo>
                  <a:pt x="3577" y="1845"/>
                </a:lnTo>
                <a:lnTo>
                  <a:pt x="3577" y="1844"/>
                </a:lnTo>
                <a:lnTo>
                  <a:pt x="3577" y="1842"/>
                </a:lnTo>
                <a:moveTo>
                  <a:pt x="1306" y="1842"/>
                </a:moveTo>
                <a:lnTo>
                  <a:pt x="1306" y="1840"/>
                </a:lnTo>
                <a:lnTo>
                  <a:pt x="1308" y="1840"/>
                </a:lnTo>
                <a:lnTo>
                  <a:pt x="1308" y="1842"/>
                </a:lnTo>
                <a:lnTo>
                  <a:pt x="1306" y="1842"/>
                </a:lnTo>
                <a:moveTo>
                  <a:pt x="3887" y="1840"/>
                </a:moveTo>
                <a:lnTo>
                  <a:pt x="3888" y="1840"/>
                </a:lnTo>
                <a:lnTo>
                  <a:pt x="3888" y="1842"/>
                </a:lnTo>
                <a:lnTo>
                  <a:pt x="3887" y="1842"/>
                </a:lnTo>
                <a:lnTo>
                  <a:pt x="3887" y="1840"/>
                </a:lnTo>
                <a:moveTo>
                  <a:pt x="3888" y="1839"/>
                </a:moveTo>
                <a:lnTo>
                  <a:pt x="3890" y="1839"/>
                </a:lnTo>
                <a:lnTo>
                  <a:pt x="3890" y="1840"/>
                </a:lnTo>
                <a:lnTo>
                  <a:pt x="3890" y="1840"/>
                </a:lnTo>
                <a:lnTo>
                  <a:pt x="3888" y="1840"/>
                </a:lnTo>
                <a:lnTo>
                  <a:pt x="3888" y="1840"/>
                </a:lnTo>
                <a:lnTo>
                  <a:pt x="3888" y="1839"/>
                </a:lnTo>
                <a:moveTo>
                  <a:pt x="1297" y="1825"/>
                </a:moveTo>
                <a:lnTo>
                  <a:pt x="1297" y="1827"/>
                </a:lnTo>
                <a:lnTo>
                  <a:pt x="1296" y="1825"/>
                </a:lnTo>
                <a:lnTo>
                  <a:pt x="1297" y="1825"/>
                </a:lnTo>
                <a:moveTo>
                  <a:pt x="3887" y="1808"/>
                </a:moveTo>
                <a:lnTo>
                  <a:pt x="3887" y="1808"/>
                </a:lnTo>
                <a:lnTo>
                  <a:pt x="3887" y="1806"/>
                </a:lnTo>
                <a:lnTo>
                  <a:pt x="3887" y="1808"/>
                </a:lnTo>
                <a:moveTo>
                  <a:pt x="3644" y="1803"/>
                </a:moveTo>
                <a:lnTo>
                  <a:pt x="3646" y="1801"/>
                </a:lnTo>
                <a:lnTo>
                  <a:pt x="3646" y="1803"/>
                </a:lnTo>
                <a:lnTo>
                  <a:pt x="3644" y="1803"/>
                </a:lnTo>
                <a:moveTo>
                  <a:pt x="1414" y="1801"/>
                </a:moveTo>
                <a:lnTo>
                  <a:pt x="1412" y="1801"/>
                </a:lnTo>
                <a:lnTo>
                  <a:pt x="1412" y="1799"/>
                </a:lnTo>
                <a:lnTo>
                  <a:pt x="1414" y="1799"/>
                </a:lnTo>
                <a:lnTo>
                  <a:pt x="1414" y="1801"/>
                </a:lnTo>
                <a:moveTo>
                  <a:pt x="1412" y="1797"/>
                </a:moveTo>
                <a:lnTo>
                  <a:pt x="1410" y="1796"/>
                </a:lnTo>
                <a:lnTo>
                  <a:pt x="1412" y="1796"/>
                </a:lnTo>
                <a:lnTo>
                  <a:pt x="1412" y="1797"/>
                </a:lnTo>
                <a:moveTo>
                  <a:pt x="1957" y="1785"/>
                </a:moveTo>
                <a:lnTo>
                  <a:pt x="1959" y="1787"/>
                </a:lnTo>
                <a:lnTo>
                  <a:pt x="1957" y="1787"/>
                </a:lnTo>
                <a:lnTo>
                  <a:pt x="1957" y="1785"/>
                </a:lnTo>
                <a:moveTo>
                  <a:pt x="1408" y="1780"/>
                </a:moveTo>
                <a:lnTo>
                  <a:pt x="1410" y="1782"/>
                </a:lnTo>
                <a:lnTo>
                  <a:pt x="1408" y="1782"/>
                </a:lnTo>
                <a:lnTo>
                  <a:pt x="1407" y="1780"/>
                </a:lnTo>
                <a:lnTo>
                  <a:pt x="1408" y="1780"/>
                </a:lnTo>
                <a:moveTo>
                  <a:pt x="1279" y="1774"/>
                </a:moveTo>
                <a:lnTo>
                  <a:pt x="1280" y="1774"/>
                </a:lnTo>
                <a:lnTo>
                  <a:pt x="1280" y="1775"/>
                </a:lnTo>
                <a:lnTo>
                  <a:pt x="1279" y="1775"/>
                </a:lnTo>
                <a:lnTo>
                  <a:pt x="1279" y="1774"/>
                </a:lnTo>
                <a:moveTo>
                  <a:pt x="3519" y="1774"/>
                </a:moveTo>
                <a:lnTo>
                  <a:pt x="3521" y="1774"/>
                </a:lnTo>
                <a:lnTo>
                  <a:pt x="3521" y="1775"/>
                </a:lnTo>
                <a:lnTo>
                  <a:pt x="3519" y="1775"/>
                </a:lnTo>
                <a:lnTo>
                  <a:pt x="3519" y="1774"/>
                </a:lnTo>
                <a:moveTo>
                  <a:pt x="3514" y="1768"/>
                </a:moveTo>
                <a:lnTo>
                  <a:pt x="3514" y="1767"/>
                </a:lnTo>
                <a:lnTo>
                  <a:pt x="3516" y="1767"/>
                </a:lnTo>
                <a:lnTo>
                  <a:pt x="3514" y="1768"/>
                </a:lnTo>
                <a:moveTo>
                  <a:pt x="3509" y="1760"/>
                </a:moveTo>
                <a:lnTo>
                  <a:pt x="3511" y="1760"/>
                </a:lnTo>
                <a:lnTo>
                  <a:pt x="3511" y="1762"/>
                </a:lnTo>
                <a:lnTo>
                  <a:pt x="3509" y="1762"/>
                </a:lnTo>
                <a:lnTo>
                  <a:pt x="3509" y="1760"/>
                </a:lnTo>
                <a:moveTo>
                  <a:pt x="1279" y="1756"/>
                </a:moveTo>
                <a:lnTo>
                  <a:pt x="1277" y="1756"/>
                </a:lnTo>
                <a:lnTo>
                  <a:pt x="1277" y="1755"/>
                </a:lnTo>
                <a:lnTo>
                  <a:pt x="1279" y="1755"/>
                </a:lnTo>
                <a:lnTo>
                  <a:pt x="1279" y="1756"/>
                </a:lnTo>
                <a:moveTo>
                  <a:pt x="3511" y="1748"/>
                </a:moveTo>
                <a:lnTo>
                  <a:pt x="3509" y="1750"/>
                </a:lnTo>
                <a:lnTo>
                  <a:pt x="3509" y="1748"/>
                </a:lnTo>
                <a:lnTo>
                  <a:pt x="3511" y="1748"/>
                </a:lnTo>
                <a:moveTo>
                  <a:pt x="130" y="1727"/>
                </a:moveTo>
                <a:lnTo>
                  <a:pt x="132" y="1727"/>
                </a:lnTo>
                <a:lnTo>
                  <a:pt x="132" y="1729"/>
                </a:lnTo>
                <a:lnTo>
                  <a:pt x="130" y="1729"/>
                </a:lnTo>
                <a:lnTo>
                  <a:pt x="130" y="1727"/>
                </a:lnTo>
                <a:moveTo>
                  <a:pt x="3317" y="1715"/>
                </a:moveTo>
                <a:lnTo>
                  <a:pt x="3319" y="1715"/>
                </a:lnTo>
                <a:lnTo>
                  <a:pt x="3317" y="1717"/>
                </a:lnTo>
                <a:lnTo>
                  <a:pt x="3317" y="1715"/>
                </a:lnTo>
                <a:moveTo>
                  <a:pt x="1186" y="1710"/>
                </a:moveTo>
                <a:lnTo>
                  <a:pt x="1185" y="1710"/>
                </a:lnTo>
                <a:lnTo>
                  <a:pt x="1185" y="1709"/>
                </a:lnTo>
                <a:lnTo>
                  <a:pt x="1186" y="1710"/>
                </a:lnTo>
                <a:moveTo>
                  <a:pt x="1205" y="1707"/>
                </a:moveTo>
                <a:lnTo>
                  <a:pt x="1207" y="1707"/>
                </a:lnTo>
                <a:lnTo>
                  <a:pt x="1205" y="1709"/>
                </a:lnTo>
                <a:lnTo>
                  <a:pt x="1205" y="1707"/>
                </a:lnTo>
                <a:moveTo>
                  <a:pt x="3760" y="1664"/>
                </a:moveTo>
                <a:lnTo>
                  <a:pt x="3760" y="1662"/>
                </a:lnTo>
                <a:lnTo>
                  <a:pt x="3762" y="1662"/>
                </a:lnTo>
                <a:lnTo>
                  <a:pt x="3760" y="1664"/>
                </a:lnTo>
                <a:moveTo>
                  <a:pt x="3767" y="1640"/>
                </a:moveTo>
                <a:lnTo>
                  <a:pt x="3765" y="1638"/>
                </a:lnTo>
                <a:lnTo>
                  <a:pt x="3767" y="1638"/>
                </a:lnTo>
                <a:lnTo>
                  <a:pt x="3767" y="1640"/>
                </a:lnTo>
                <a:moveTo>
                  <a:pt x="3769" y="1633"/>
                </a:moveTo>
                <a:lnTo>
                  <a:pt x="3769" y="1633"/>
                </a:lnTo>
                <a:lnTo>
                  <a:pt x="3770" y="1633"/>
                </a:lnTo>
                <a:lnTo>
                  <a:pt x="3770" y="1632"/>
                </a:lnTo>
                <a:lnTo>
                  <a:pt x="3770" y="1630"/>
                </a:lnTo>
                <a:lnTo>
                  <a:pt x="3772" y="1630"/>
                </a:lnTo>
                <a:lnTo>
                  <a:pt x="3774" y="1630"/>
                </a:lnTo>
                <a:lnTo>
                  <a:pt x="3774" y="1628"/>
                </a:lnTo>
                <a:lnTo>
                  <a:pt x="3776" y="1626"/>
                </a:lnTo>
                <a:lnTo>
                  <a:pt x="3776" y="1628"/>
                </a:lnTo>
                <a:lnTo>
                  <a:pt x="3776" y="1630"/>
                </a:lnTo>
                <a:lnTo>
                  <a:pt x="3772" y="1632"/>
                </a:lnTo>
                <a:lnTo>
                  <a:pt x="3770" y="1633"/>
                </a:lnTo>
                <a:lnTo>
                  <a:pt x="3767" y="1637"/>
                </a:lnTo>
                <a:lnTo>
                  <a:pt x="3767" y="1635"/>
                </a:lnTo>
                <a:lnTo>
                  <a:pt x="3769" y="1633"/>
                </a:lnTo>
                <a:moveTo>
                  <a:pt x="843" y="1626"/>
                </a:moveTo>
                <a:lnTo>
                  <a:pt x="844" y="1625"/>
                </a:lnTo>
                <a:lnTo>
                  <a:pt x="844" y="1626"/>
                </a:lnTo>
                <a:lnTo>
                  <a:pt x="844" y="1628"/>
                </a:lnTo>
                <a:lnTo>
                  <a:pt x="843" y="1628"/>
                </a:lnTo>
                <a:lnTo>
                  <a:pt x="843" y="1626"/>
                </a:lnTo>
                <a:moveTo>
                  <a:pt x="3776" y="1623"/>
                </a:moveTo>
                <a:lnTo>
                  <a:pt x="3777" y="1623"/>
                </a:lnTo>
                <a:lnTo>
                  <a:pt x="3776" y="1625"/>
                </a:lnTo>
                <a:lnTo>
                  <a:pt x="3774" y="1625"/>
                </a:lnTo>
                <a:lnTo>
                  <a:pt x="3776" y="1623"/>
                </a:lnTo>
                <a:moveTo>
                  <a:pt x="3329" y="1611"/>
                </a:moveTo>
                <a:lnTo>
                  <a:pt x="3331" y="1611"/>
                </a:lnTo>
                <a:lnTo>
                  <a:pt x="3331" y="1613"/>
                </a:lnTo>
                <a:lnTo>
                  <a:pt x="3329" y="1613"/>
                </a:lnTo>
                <a:lnTo>
                  <a:pt x="3329" y="1611"/>
                </a:lnTo>
                <a:moveTo>
                  <a:pt x="3331" y="1609"/>
                </a:moveTo>
                <a:lnTo>
                  <a:pt x="3329" y="1609"/>
                </a:lnTo>
                <a:lnTo>
                  <a:pt x="3329" y="1608"/>
                </a:lnTo>
                <a:lnTo>
                  <a:pt x="3329" y="1606"/>
                </a:lnTo>
                <a:lnTo>
                  <a:pt x="3329" y="1604"/>
                </a:lnTo>
                <a:lnTo>
                  <a:pt x="3329" y="1602"/>
                </a:lnTo>
                <a:lnTo>
                  <a:pt x="3331" y="1602"/>
                </a:lnTo>
                <a:lnTo>
                  <a:pt x="3331" y="1604"/>
                </a:lnTo>
                <a:lnTo>
                  <a:pt x="3331" y="1606"/>
                </a:lnTo>
                <a:lnTo>
                  <a:pt x="3331" y="1608"/>
                </a:lnTo>
                <a:lnTo>
                  <a:pt x="3331" y="1609"/>
                </a:lnTo>
                <a:moveTo>
                  <a:pt x="3946" y="1601"/>
                </a:moveTo>
                <a:lnTo>
                  <a:pt x="3948" y="1601"/>
                </a:lnTo>
                <a:lnTo>
                  <a:pt x="3946" y="1602"/>
                </a:lnTo>
                <a:lnTo>
                  <a:pt x="3946" y="1601"/>
                </a:lnTo>
                <a:moveTo>
                  <a:pt x="3333" y="1597"/>
                </a:moveTo>
                <a:lnTo>
                  <a:pt x="3335" y="1596"/>
                </a:lnTo>
                <a:lnTo>
                  <a:pt x="3335" y="1597"/>
                </a:lnTo>
                <a:lnTo>
                  <a:pt x="3333" y="1597"/>
                </a:lnTo>
                <a:moveTo>
                  <a:pt x="619" y="1594"/>
                </a:moveTo>
                <a:lnTo>
                  <a:pt x="620" y="1594"/>
                </a:lnTo>
                <a:lnTo>
                  <a:pt x="620" y="1596"/>
                </a:lnTo>
                <a:lnTo>
                  <a:pt x="619" y="1594"/>
                </a:lnTo>
                <a:moveTo>
                  <a:pt x="3335" y="1594"/>
                </a:moveTo>
                <a:lnTo>
                  <a:pt x="3336" y="1592"/>
                </a:lnTo>
                <a:lnTo>
                  <a:pt x="3336" y="1594"/>
                </a:lnTo>
                <a:lnTo>
                  <a:pt x="3335" y="1594"/>
                </a:lnTo>
                <a:moveTo>
                  <a:pt x="84" y="1585"/>
                </a:moveTo>
                <a:lnTo>
                  <a:pt x="86" y="1585"/>
                </a:lnTo>
                <a:lnTo>
                  <a:pt x="86" y="1587"/>
                </a:lnTo>
                <a:lnTo>
                  <a:pt x="84" y="1587"/>
                </a:lnTo>
                <a:lnTo>
                  <a:pt x="82" y="1587"/>
                </a:lnTo>
                <a:lnTo>
                  <a:pt x="82" y="1585"/>
                </a:lnTo>
                <a:lnTo>
                  <a:pt x="84" y="1585"/>
                </a:lnTo>
                <a:moveTo>
                  <a:pt x="41" y="1580"/>
                </a:moveTo>
                <a:lnTo>
                  <a:pt x="43" y="1582"/>
                </a:lnTo>
                <a:lnTo>
                  <a:pt x="41" y="1582"/>
                </a:lnTo>
                <a:lnTo>
                  <a:pt x="41" y="1580"/>
                </a:lnTo>
                <a:moveTo>
                  <a:pt x="538" y="1580"/>
                </a:moveTo>
                <a:lnTo>
                  <a:pt x="540" y="1580"/>
                </a:lnTo>
                <a:lnTo>
                  <a:pt x="540" y="1582"/>
                </a:lnTo>
                <a:lnTo>
                  <a:pt x="538" y="1582"/>
                </a:lnTo>
                <a:lnTo>
                  <a:pt x="538" y="1580"/>
                </a:lnTo>
                <a:moveTo>
                  <a:pt x="3764" y="1579"/>
                </a:moveTo>
                <a:lnTo>
                  <a:pt x="3764" y="1580"/>
                </a:lnTo>
                <a:lnTo>
                  <a:pt x="3764" y="1580"/>
                </a:lnTo>
                <a:lnTo>
                  <a:pt x="3764" y="1579"/>
                </a:lnTo>
                <a:lnTo>
                  <a:pt x="3764" y="1579"/>
                </a:lnTo>
                <a:moveTo>
                  <a:pt x="1518" y="1577"/>
                </a:moveTo>
                <a:lnTo>
                  <a:pt x="1519" y="1575"/>
                </a:lnTo>
                <a:lnTo>
                  <a:pt x="1519" y="1577"/>
                </a:lnTo>
                <a:lnTo>
                  <a:pt x="1518" y="1577"/>
                </a:lnTo>
                <a:moveTo>
                  <a:pt x="253" y="1570"/>
                </a:moveTo>
                <a:lnTo>
                  <a:pt x="255" y="1570"/>
                </a:lnTo>
                <a:lnTo>
                  <a:pt x="255" y="1572"/>
                </a:lnTo>
                <a:lnTo>
                  <a:pt x="253" y="1570"/>
                </a:lnTo>
                <a:moveTo>
                  <a:pt x="3764" y="1570"/>
                </a:moveTo>
                <a:lnTo>
                  <a:pt x="3765" y="1570"/>
                </a:lnTo>
                <a:lnTo>
                  <a:pt x="3764" y="1572"/>
                </a:lnTo>
                <a:lnTo>
                  <a:pt x="3764" y="1570"/>
                </a:lnTo>
                <a:moveTo>
                  <a:pt x="3950" y="1568"/>
                </a:moveTo>
                <a:lnTo>
                  <a:pt x="3952" y="1567"/>
                </a:lnTo>
                <a:lnTo>
                  <a:pt x="3952" y="1568"/>
                </a:lnTo>
                <a:lnTo>
                  <a:pt x="3950" y="1568"/>
                </a:lnTo>
                <a:moveTo>
                  <a:pt x="3989" y="1561"/>
                </a:moveTo>
                <a:lnTo>
                  <a:pt x="3991" y="1561"/>
                </a:lnTo>
                <a:lnTo>
                  <a:pt x="3991" y="1563"/>
                </a:lnTo>
                <a:lnTo>
                  <a:pt x="3989" y="1563"/>
                </a:lnTo>
                <a:lnTo>
                  <a:pt x="3989" y="1561"/>
                </a:lnTo>
                <a:moveTo>
                  <a:pt x="84" y="1558"/>
                </a:moveTo>
                <a:lnTo>
                  <a:pt x="82" y="1558"/>
                </a:lnTo>
                <a:lnTo>
                  <a:pt x="82" y="1556"/>
                </a:lnTo>
                <a:lnTo>
                  <a:pt x="84" y="1556"/>
                </a:lnTo>
                <a:lnTo>
                  <a:pt x="84" y="1558"/>
                </a:lnTo>
                <a:moveTo>
                  <a:pt x="3926" y="1556"/>
                </a:moveTo>
                <a:lnTo>
                  <a:pt x="3928" y="1558"/>
                </a:lnTo>
                <a:lnTo>
                  <a:pt x="3926" y="1558"/>
                </a:lnTo>
                <a:lnTo>
                  <a:pt x="3926" y="1556"/>
                </a:lnTo>
                <a:moveTo>
                  <a:pt x="1547" y="1553"/>
                </a:moveTo>
                <a:lnTo>
                  <a:pt x="1547" y="1551"/>
                </a:lnTo>
                <a:lnTo>
                  <a:pt x="1549" y="1551"/>
                </a:lnTo>
                <a:lnTo>
                  <a:pt x="1549" y="1553"/>
                </a:lnTo>
                <a:lnTo>
                  <a:pt x="1547" y="1553"/>
                </a:lnTo>
                <a:moveTo>
                  <a:pt x="3989" y="1548"/>
                </a:moveTo>
                <a:lnTo>
                  <a:pt x="3991" y="1548"/>
                </a:lnTo>
                <a:lnTo>
                  <a:pt x="3991" y="1549"/>
                </a:lnTo>
                <a:lnTo>
                  <a:pt x="3991" y="1551"/>
                </a:lnTo>
                <a:lnTo>
                  <a:pt x="3991" y="1551"/>
                </a:lnTo>
                <a:lnTo>
                  <a:pt x="3989" y="1553"/>
                </a:lnTo>
                <a:lnTo>
                  <a:pt x="3989" y="1551"/>
                </a:lnTo>
                <a:lnTo>
                  <a:pt x="3989" y="1551"/>
                </a:lnTo>
                <a:lnTo>
                  <a:pt x="3989" y="1549"/>
                </a:lnTo>
                <a:lnTo>
                  <a:pt x="3989" y="1548"/>
                </a:lnTo>
                <a:moveTo>
                  <a:pt x="4092" y="1551"/>
                </a:moveTo>
                <a:lnTo>
                  <a:pt x="4092" y="1551"/>
                </a:lnTo>
                <a:lnTo>
                  <a:pt x="4092" y="1551"/>
                </a:lnTo>
                <a:lnTo>
                  <a:pt x="4092" y="1551"/>
                </a:lnTo>
                <a:moveTo>
                  <a:pt x="4090" y="1551"/>
                </a:moveTo>
                <a:lnTo>
                  <a:pt x="4092" y="1551"/>
                </a:lnTo>
                <a:lnTo>
                  <a:pt x="4090" y="1553"/>
                </a:lnTo>
                <a:lnTo>
                  <a:pt x="4088" y="1553"/>
                </a:lnTo>
                <a:lnTo>
                  <a:pt x="4088" y="1551"/>
                </a:lnTo>
                <a:lnTo>
                  <a:pt x="4090" y="1551"/>
                </a:lnTo>
                <a:moveTo>
                  <a:pt x="4092" y="1549"/>
                </a:moveTo>
                <a:lnTo>
                  <a:pt x="4093" y="1549"/>
                </a:lnTo>
                <a:lnTo>
                  <a:pt x="4093" y="1551"/>
                </a:lnTo>
                <a:lnTo>
                  <a:pt x="4093" y="1551"/>
                </a:lnTo>
                <a:lnTo>
                  <a:pt x="4092" y="1551"/>
                </a:lnTo>
                <a:lnTo>
                  <a:pt x="4092" y="1551"/>
                </a:lnTo>
                <a:lnTo>
                  <a:pt x="4092" y="1549"/>
                </a:lnTo>
                <a:moveTo>
                  <a:pt x="4093" y="1549"/>
                </a:moveTo>
                <a:lnTo>
                  <a:pt x="4095" y="1549"/>
                </a:lnTo>
                <a:lnTo>
                  <a:pt x="4095" y="1551"/>
                </a:lnTo>
                <a:lnTo>
                  <a:pt x="4093" y="1549"/>
                </a:lnTo>
                <a:moveTo>
                  <a:pt x="3758" y="1543"/>
                </a:moveTo>
                <a:lnTo>
                  <a:pt x="3760" y="1543"/>
                </a:lnTo>
                <a:lnTo>
                  <a:pt x="3760" y="1544"/>
                </a:lnTo>
                <a:lnTo>
                  <a:pt x="3760" y="1546"/>
                </a:lnTo>
                <a:lnTo>
                  <a:pt x="3758" y="1544"/>
                </a:lnTo>
                <a:lnTo>
                  <a:pt x="3758" y="1543"/>
                </a:lnTo>
                <a:moveTo>
                  <a:pt x="4112" y="1546"/>
                </a:moveTo>
                <a:lnTo>
                  <a:pt x="4114" y="1544"/>
                </a:lnTo>
                <a:lnTo>
                  <a:pt x="4114" y="1546"/>
                </a:lnTo>
                <a:lnTo>
                  <a:pt x="4112" y="1546"/>
                </a:lnTo>
                <a:moveTo>
                  <a:pt x="127" y="1543"/>
                </a:moveTo>
                <a:lnTo>
                  <a:pt x="128" y="1543"/>
                </a:lnTo>
                <a:lnTo>
                  <a:pt x="128" y="1544"/>
                </a:lnTo>
                <a:lnTo>
                  <a:pt x="127" y="1544"/>
                </a:lnTo>
                <a:lnTo>
                  <a:pt x="127" y="1543"/>
                </a:lnTo>
                <a:moveTo>
                  <a:pt x="1559" y="1543"/>
                </a:moveTo>
                <a:lnTo>
                  <a:pt x="1561" y="1541"/>
                </a:lnTo>
                <a:lnTo>
                  <a:pt x="1561" y="1543"/>
                </a:lnTo>
                <a:lnTo>
                  <a:pt x="1559" y="1543"/>
                </a:lnTo>
                <a:moveTo>
                  <a:pt x="4090" y="1543"/>
                </a:moveTo>
                <a:lnTo>
                  <a:pt x="4088" y="1543"/>
                </a:lnTo>
                <a:lnTo>
                  <a:pt x="4088" y="1541"/>
                </a:lnTo>
                <a:lnTo>
                  <a:pt x="4090" y="1541"/>
                </a:lnTo>
                <a:lnTo>
                  <a:pt x="4090" y="1543"/>
                </a:lnTo>
                <a:moveTo>
                  <a:pt x="77" y="1541"/>
                </a:moveTo>
                <a:lnTo>
                  <a:pt x="79" y="1539"/>
                </a:lnTo>
                <a:lnTo>
                  <a:pt x="79" y="1541"/>
                </a:lnTo>
                <a:lnTo>
                  <a:pt x="77" y="1541"/>
                </a:lnTo>
                <a:moveTo>
                  <a:pt x="4093" y="1539"/>
                </a:moveTo>
                <a:lnTo>
                  <a:pt x="4095" y="1539"/>
                </a:lnTo>
                <a:lnTo>
                  <a:pt x="4093" y="1541"/>
                </a:lnTo>
                <a:lnTo>
                  <a:pt x="4093" y="1539"/>
                </a:lnTo>
                <a:moveTo>
                  <a:pt x="3379" y="1531"/>
                </a:moveTo>
                <a:lnTo>
                  <a:pt x="3381" y="1529"/>
                </a:lnTo>
                <a:lnTo>
                  <a:pt x="3381" y="1531"/>
                </a:lnTo>
                <a:lnTo>
                  <a:pt x="3379" y="1532"/>
                </a:lnTo>
                <a:lnTo>
                  <a:pt x="3377" y="1532"/>
                </a:lnTo>
                <a:lnTo>
                  <a:pt x="3379" y="1531"/>
                </a:lnTo>
                <a:moveTo>
                  <a:pt x="4105" y="1527"/>
                </a:moveTo>
                <a:lnTo>
                  <a:pt x="4107" y="1527"/>
                </a:lnTo>
                <a:lnTo>
                  <a:pt x="4107" y="1529"/>
                </a:lnTo>
                <a:lnTo>
                  <a:pt x="4105" y="1529"/>
                </a:lnTo>
                <a:lnTo>
                  <a:pt x="4105" y="1527"/>
                </a:lnTo>
                <a:moveTo>
                  <a:pt x="4109" y="1526"/>
                </a:moveTo>
                <a:lnTo>
                  <a:pt x="4111" y="1526"/>
                </a:lnTo>
                <a:lnTo>
                  <a:pt x="4111" y="1527"/>
                </a:lnTo>
                <a:lnTo>
                  <a:pt x="4109" y="1527"/>
                </a:lnTo>
                <a:lnTo>
                  <a:pt x="4109" y="1526"/>
                </a:lnTo>
                <a:moveTo>
                  <a:pt x="3741" y="1526"/>
                </a:moveTo>
                <a:lnTo>
                  <a:pt x="3740" y="1526"/>
                </a:lnTo>
                <a:lnTo>
                  <a:pt x="3740" y="1524"/>
                </a:lnTo>
                <a:lnTo>
                  <a:pt x="3741" y="1524"/>
                </a:lnTo>
                <a:lnTo>
                  <a:pt x="3741" y="1526"/>
                </a:lnTo>
                <a:moveTo>
                  <a:pt x="4116" y="1520"/>
                </a:moveTo>
                <a:lnTo>
                  <a:pt x="4117" y="1520"/>
                </a:lnTo>
                <a:lnTo>
                  <a:pt x="4117" y="1522"/>
                </a:lnTo>
                <a:lnTo>
                  <a:pt x="4116" y="1522"/>
                </a:lnTo>
                <a:lnTo>
                  <a:pt x="4116" y="1520"/>
                </a:lnTo>
                <a:moveTo>
                  <a:pt x="3740" y="1517"/>
                </a:moveTo>
                <a:lnTo>
                  <a:pt x="3741" y="1517"/>
                </a:lnTo>
                <a:lnTo>
                  <a:pt x="3741" y="1519"/>
                </a:lnTo>
                <a:lnTo>
                  <a:pt x="3740" y="1519"/>
                </a:lnTo>
                <a:lnTo>
                  <a:pt x="3740" y="1517"/>
                </a:lnTo>
                <a:moveTo>
                  <a:pt x="3989" y="1517"/>
                </a:moveTo>
                <a:lnTo>
                  <a:pt x="3987" y="1519"/>
                </a:lnTo>
                <a:lnTo>
                  <a:pt x="3987" y="1517"/>
                </a:lnTo>
                <a:lnTo>
                  <a:pt x="3989" y="1517"/>
                </a:lnTo>
                <a:moveTo>
                  <a:pt x="0" y="1510"/>
                </a:moveTo>
                <a:lnTo>
                  <a:pt x="2" y="1510"/>
                </a:lnTo>
                <a:lnTo>
                  <a:pt x="2" y="1512"/>
                </a:lnTo>
                <a:lnTo>
                  <a:pt x="2" y="1514"/>
                </a:lnTo>
                <a:lnTo>
                  <a:pt x="0" y="1515"/>
                </a:lnTo>
                <a:lnTo>
                  <a:pt x="0" y="1512"/>
                </a:lnTo>
                <a:lnTo>
                  <a:pt x="0" y="1510"/>
                </a:lnTo>
                <a:moveTo>
                  <a:pt x="4093" y="1515"/>
                </a:moveTo>
                <a:lnTo>
                  <a:pt x="4092" y="1515"/>
                </a:lnTo>
                <a:lnTo>
                  <a:pt x="4093" y="1514"/>
                </a:lnTo>
                <a:lnTo>
                  <a:pt x="4093" y="1515"/>
                </a:lnTo>
                <a:moveTo>
                  <a:pt x="4126" y="1514"/>
                </a:moveTo>
                <a:lnTo>
                  <a:pt x="4128" y="1512"/>
                </a:lnTo>
                <a:lnTo>
                  <a:pt x="4126" y="1515"/>
                </a:lnTo>
                <a:lnTo>
                  <a:pt x="4124" y="1515"/>
                </a:lnTo>
                <a:lnTo>
                  <a:pt x="4126" y="1514"/>
                </a:lnTo>
                <a:moveTo>
                  <a:pt x="3993" y="1514"/>
                </a:moveTo>
                <a:lnTo>
                  <a:pt x="3991" y="1514"/>
                </a:lnTo>
                <a:lnTo>
                  <a:pt x="3993" y="1512"/>
                </a:lnTo>
                <a:lnTo>
                  <a:pt x="3993" y="1514"/>
                </a:lnTo>
                <a:moveTo>
                  <a:pt x="3738" y="1512"/>
                </a:moveTo>
                <a:lnTo>
                  <a:pt x="3738" y="1510"/>
                </a:lnTo>
                <a:lnTo>
                  <a:pt x="3740" y="1510"/>
                </a:lnTo>
                <a:lnTo>
                  <a:pt x="3740" y="1512"/>
                </a:lnTo>
                <a:lnTo>
                  <a:pt x="3738" y="1512"/>
                </a:lnTo>
                <a:moveTo>
                  <a:pt x="4109" y="1510"/>
                </a:moveTo>
                <a:lnTo>
                  <a:pt x="4111" y="1510"/>
                </a:lnTo>
                <a:lnTo>
                  <a:pt x="4109" y="1512"/>
                </a:lnTo>
                <a:lnTo>
                  <a:pt x="4109" y="1510"/>
                </a:lnTo>
                <a:moveTo>
                  <a:pt x="4124" y="1510"/>
                </a:moveTo>
                <a:lnTo>
                  <a:pt x="4126" y="1510"/>
                </a:lnTo>
                <a:lnTo>
                  <a:pt x="4126" y="1510"/>
                </a:lnTo>
                <a:lnTo>
                  <a:pt x="4124" y="1510"/>
                </a:lnTo>
                <a:lnTo>
                  <a:pt x="4124" y="1510"/>
                </a:lnTo>
                <a:moveTo>
                  <a:pt x="4126" y="1510"/>
                </a:moveTo>
                <a:lnTo>
                  <a:pt x="4126" y="1508"/>
                </a:lnTo>
                <a:lnTo>
                  <a:pt x="4128" y="1508"/>
                </a:lnTo>
                <a:lnTo>
                  <a:pt x="4128" y="1510"/>
                </a:lnTo>
                <a:lnTo>
                  <a:pt x="4126" y="1510"/>
                </a:lnTo>
                <a:moveTo>
                  <a:pt x="4100" y="1510"/>
                </a:moveTo>
                <a:lnTo>
                  <a:pt x="4099" y="1510"/>
                </a:lnTo>
                <a:lnTo>
                  <a:pt x="4099" y="1508"/>
                </a:lnTo>
                <a:lnTo>
                  <a:pt x="4100" y="1510"/>
                </a:lnTo>
                <a:moveTo>
                  <a:pt x="352" y="1505"/>
                </a:moveTo>
                <a:lnTo>
                  <a:pt x="354" y="1505"/>
                </a:lnTo>
                <a:lnTo>
                  <a:pt x="354" y="1507"/>
                </a:lnTo>
                <a:lnTo>
                  <a:pt x="352" y="1507"/>
                </a:lnTo>
                <a:lnTo>
                  <a:pt x="352" y="1505"/>
                </a:lnTo>
                <a:moveTo>
                  <a:pt x="491" y="1505"/>
                </a:moveTo>
                <a:lnTo>
                  <a:pt x="492" y="1505"/>
                </a:lnTo>
                <a:lnTo>
                  <a:pt x="492" y="1507"/>
                </a:lnTo>
                <a:lnTo>
                  <a:pt x="491" y="1505"/>
                </a:lnTo>
                <a:moveTo>
                  <a:pt x="2726" y="1503"/>
                </a:moveTo>
                <a:lnTo>
                  <a:pt x="2724" y="1503"/>
                </a:lnTo>
                <a:lnTo>
                  <a:pt x="2726" y="1505"/>
                </a:lnTo>
                <a:lnTo>
                  <a:pt x="2724" y="1505"/>
                </a:lnTo>
                <a:lnTo>
                  <a:pt x="2724" y="1507"/>
                </a:lnTo>
                <a:lnTo>
                  <a:pt x="2723" y="1507"/>
                </a:lnTo>
                <a:lnTo>
                  <a:pt x="2721" y="1507"/>
                </a:lnTo>
                <a:lnTo>
                  <a:pt x="2719" y="1507"/>
                </a:lnTo>
                <a:lnTo>
                  <a:pt x="2719" y="1505"/>
                </a:lnTo>
                <a:lnTo>
                  <a:pt x="2721" y="1505"/>
                </a:lnTo>
                <a:lnTo>
                  <a:pt x="2721" y="1503"/>
                </a:lnTo>
                <a:lnTo>
                  <a:pt x="2721" y="1502"/>
                </a:lnTo>
                <a:lnTo>
                  <a:pt x="2723" y="1502"/>
                </a:lnTo>
                <a:lnTo>
                  <a:pt x="2723" y="1500"/>
                </a:lnTo>
                <a:lnTo>
                  <a:pt x="2724" y="1500"/>
                </a:lnTo>
                <a:lnTo>
                  <a:pt x="2726" y="1502"/>
                </a:lnTo>
                <a:lnTo>
                  <a:pt x="2726" y="1503"/>
                </a:lnTo>
                <a:moveTo>
                  <a:pt x="350" y="1502"/>
                </a:moveTo>
                <a:lnTo>
                  <a:pt x="350" y="1503"/>
                </a:lnTo>
                <a:lnTo>
                  <a:pt x="349" y="1505"/>
                </a:lnTo>
                <a:lnTo>
                  <a:pt x="347" y="1503"/>
                </a:lnTo>
                <a:lnTo>
                  <a:pt x="347" y="1502"/>
                </a:lnTo>
                <a:lnTo>
                  <a:pt x="347" y="1500"/>
                </a:lnTo>
                <a:lnTo>
                  <a:pt x="349" y="1500"/>
                </a:lnTo>
                <a:lnTo>
                  <a:pt x="350" y="1502"/>
                </a:lnTo>
                <a:moveTo>
                  <a:pt x="352" y="1503"/>
                </a:moveTo>
                <a:lnTo>
                  <a:pt x="352" y="1505"/>
                </a:lnTo>
                <a:lnTo>
                  <a:pt x="350" y="1505"/>
                </a:lnTo>
                <a:lnTo>
                  <a:pt x="350" y="1503"/>
                </a:lnTo>
                <a:lnTo>
                  <a:pt x="352" y="1503"/>
                </a:lnTo>
                <a:moveTo>
                  <a:pt x="342" y="1500"/>
                </a:moveTo>
                <a:lnTo>
                  <a:pt x="344" y="1500"/>
                </a:lnTo>
                <a:lnTo>
                  <a:pt x="344" y="1502"/>
                </a:lnTo>
                <a:lnTo>
                  <a:pt x="342" y="1500"/>
                </a:lnTo>
                <a:moveTo>
                  <a:pt x="446" y="1498"/>
                </a:moveTo>
                <a:lnTo>
                  <a:pt x="448" y="1496"/>
                </a:lnTo>
                <a:lnTo>
                  <a:pt x="448" y="1498"/>
                </a:lnTo>
                <a:lnTo>
                  <a:pt x="448" y="1500"/>
                </a:lnTo>
                <a:lnTo>
                  <a:pt x="446" y="1500"/>
                </a:lnTo>
                <a:lnTo>
                  <a:pt x="446" y="1498"/>
                </a:lnTo>
                <a:moveTo>
                  <a:pt x="2789" y="1496"/>
                </a:moveTo>
                <a:lnTo>
                  <a:pt x="2791" y="1495"/>
                </a:lnTo>
                <a:lnTo>
                  <a:pt x="2791" y="1496"/>
                </a:lnTo>
                <a:lnTo>
                  <a:pt x="2789" y="1496"/>
                </a:lnTo>
                <a:moveTo>
                  <a:pt x="321" y="1490"/>
                </a:moveTo>
                <a:lnTo>
                  <a:pt x="323" y="1490"/>
                </a:lnTo>
                <a:lnTo>
                  <a:pt x="321" y="1491"/>
                </a:lnTo>
                <a:lnTo>
                  <a:pt x="321" y="1490"/>
                </a:lnTo>
                <a:moveTo>
                  <a:pt x="321" y="1488"/>
                </a:moveTo>
                <a:lnTo>
                  <a:pt x="321" y="1490"/>
                </a:lnTo>
                <a:lnTo>
                  <a:pt x="320" y="1488"/>
                </a:lnTo>
                <a:lnTo>
                  <a:pt x="321" y="1488"/>
                </a:lnTo>
                <a:moveTo>
                  <a:pt x="3668" y="1484"/>
                </a:moveTo>
                <a:lnTo>
                  <a:pt x="3670" y="1484"/>
                </a:lnTo>
                <a:lnTo>
                  <a:pt x="3670" y="1486"/>
                </a:lnTo>
                <a:lnTo>
                  <a:pt x="3668" y="1486"/>
                </a:lnTo>
                <a:lnTo>
                  <a:pt x="3668" y="1484"/>
                </a:lnTo>
                <a:moveTo>
                  <a:pt x="3999" y="1481"/>
                </a:moveTo>
                <a:lnTo>
                  <a:pt x="4001" y="1479"/>
                </a:lnTo>
                <a:lnTo>
                  <a:pt x="4001" y="1481"/>
                </a:lnTo>
                <a:lnTo>
                  <a:pt x="4001" y="1483"/>
                </a:lnTo>
                <a:lnTo>
                  <a:pt x="4001" y="1484"/>
                </a:lnTo>
                <a:lnTo>
                  <a:pt x="4001" y="1486"/>
                </a:lnTo>
                <a:lnTo>
                  <a:pt x="3999" y="1486"/>
                </a:lnTo>
                <a:lnTo>
                  <a:pt x="3999" y="1484"/>
                </a:lnTo>
                <a:lnTo>
                  <a:pt x="3999" y="1483"/>
                </a:lnTo>
                <a:lnTo>
                  <a:pt x="3999" y="1481"/>
                </a:lnTo>
                <a:moveTo>
                  <a:pt x="3987" y="1481"/>
                </a:moveTo>
                <a:lnTo>
                  <a:pt x="3989" y="1481"/>
                </a:lnTo>
                <a:lnTo>
                  <a:pt x="3989" y="1483"/>
                </a:lnTo>
                <a:lnTo>
                  <a:pt x="3987" y="1483"/>
                </a:lnTo>
                <a:lnTo>
                  <a:pt x="3987" y="1481"/>
                </a:lnTo>
                <a:moveTo>
                  <a:pt x="3664" y="1481"/>
                </a:moveTo>
                <a:lnTo>
                  <a:pt x="3666" y="1479"/>
                </a:lnTo>
                <a:lnTo>
                  <a:pt x="3666" y="1481"/>
                </a:lnTo>
                <a:lnTo>
                  <a:pt x="3664" y="1481"/>
                </a:lnTo>
                <a:moveTo>
                  <a:pt x="3668" y="1476"/>
                </a:moveTo>
                <a:lnTo>
                  <a:pt x="3670" y="1476"/>
                </a:lnTo>
                <a:lnTo>
                  <a:pt x="3671" y="1478"/>
                </a:lnTo>
                <a:lnTo>
                  <a:pt x="3670" y="1478"/>
                </a:lnTo>
                <a:lnTo>
                  <a:pt x="3668" y="1479"/>
                </a:lnTo>
                <a:lnTo>
                  <a:pt x="3666" y="1479"/>
                </a:lnTo>
                <a:lnTo>
                  <a:pt x="3666" y="1478"/>
                </a:lnTo>
                <a:lnTo>
                  <a:pt x="3668" y="1476"/>
                </a:lnTo>
                <a:moveTo>
                  <a:pt x="3671" y="1476"/>
                </a:moveTo>
                <a:lnTo>
                  <a:pt x="3670" y="1476"/>
                </a:lnTo>
                <a:lnTo>
                  <a:pt x="3671" y="1474"/>
                </a:lnTo>
                <a:lnTo>
                  <a:pt x="3673" y="1474"/>
                </a:lnTo>
                <a:lnTo>
                  <a:pt x="3673" y="1476"/>
                </a:lnTo>
                <a:lnTo>
                  <a:pt x="3671" y="1476"/>
                </a:lnTo>
                <a:moveTo>
                  <a:pt x="2482" y="1478"/>
                </a:moveTo>
                <a:lnTo>
                  <a:pt x="2482" y="1476"/>
                </a:lnTo>
                <a:lnTo>
                  <a:pt x="2483" y="1478"/>
                </a:lnTo>
                <a:lnTo>
                  <a:pt x="2482" y="1478"/>
                </a:lnTo>
                <a:moveTo>
                  <a:pt x="3999" y="1478"/>
                </a:moveTo>
                <a:lnTo>
                  <a:pt x="3998" y="1478"/>
                </a:lnTo>
                <a:lnTo>
                  <a:pt x="3996" y="1478"/>
                </a:lnTo>
                <a:lnTo>
                  <a:pt x="3998" y="1476"/>
                </a:lnTo>
                <a:lnTo>
                  <a:pt x="3999" y="1474"/>
                </a:lnTo>
                <a:lnTo>
                  <a:pt x="4001" y="1474"/>
                </a:lnTo>
                <a:lnTo>
                  <a:pt x="3999" y="1476"/>
                </a:lnTo>
                <a:lnTo>
                  <a:pt x="3999" y="1478"/>
                </a:lnTo>
                <a:moveTo>
                  <a:pt x="4001" y="1476"/>
                </a:moveTo>
                <a:lnTo>
                  <a:pt x="4003" y="1474"/>
                </a:lnTo>
                <a:lnTo>
                  <a:pt x="4003" y="1476"/>
                </a:lnTo>
                <a:lnTo>
                  <a:pt x="4001" y="1478"/>
                </a:lnTo>
                <a:lnTo>
                  <a:pt x="4001" y="1476"/>
                </a:lnTo>
                <a:moveTo>
                  <a:pt x="4003" y="1469"/>
                </a:moveTo>
                <a:lnTo>
                  <a:pt x="4005" y="1469"/>
                </a:lnTo>
                <a:lnTo>
                  <a:pt x="4003" y="1471"/>
                </a:lnTo>
                <a:lnTo>
                  <a:pt x="4003" y="1469"/>
                </a:lnTo>
                <a:moveTo>
                  <a:pt x="3993" y="1469"/>
                </a:moveTo>
                <a:lnTo>
                  <a:pt x="3991" y="1469"/>
                </a:lnTo>
                <a:lnTo>
                  <a:pt x="3993" y="1469"/>
                </a:lnTo>
                <a:lnTo>
                  <a:pt x="3993" y="1469"/>
                </a:lnTo>
                <a:moveTo>
                  <a:pt x="5" y="1466"/>
                </a:moveTo>
                <a:lnTo>
                  <a:pt x="7" y="1467"/>
                </a:lnTo>
                <a:lnTo>
                  <a:pt x="5" y="1467"/>
                </a:lnTo>
                <a:lnTo>
                  <a:pt x="5" y="1466"/>
                </a:lnTo>
                <a:moveTo>
                  <a:pt x="3646" y="1466"/>
                </a:moveTo>
                <a:lnTo>
                  <a:pt x="3644" y="1466"/>
                </a:lnTo>
                <a:lnTo>
                  <a:pt x="3644" y="1464"/>
                </a:lnTo>
                <a:lnTo>
                  <a:pt x="3644" y="1462"/>
                </a:lnTo>
                <a:lnTo>
                  <a:pt x="3644" y="1461"/>
                </a:lnTo>
                <a:lnTo>
                  <a:pt x="3646" y="1461"/>
                </a:lnTo>
                <a:lnTo>
                  <a:pt x="3646" y="1462"/>
                </a:lnTo>
                <a:lnTo>
                  <a:pt x="3646" y="1464"/>
                </a:lnTo>
                <a:lnTo>
                  <a:pt x="3646" y="1466"/>
                </a:lnTo>
                <a:moveTo>
                  <a:pt x="89" y="1461"/>
                </a:moveTo>
                <a:lnTo>
                  <a:pt x="91" y="1461"/>
                </a:lnTo>
                <a:lnTo>
                  <a:pt x="91" y="1462"/>
                </a:lnTo>
                <a:lnTo>
                  <a:pt x="89" y="1462"/>
                </a:lnTo>
                <a:lnTo>
                  <a:pt x="89" y="1461"/>
                </a:lnTo>
                <a:moveTo>
                  <a:pt x="3641" y="1461"/>
                </a:moveTo>
                <a:lnTo>
                  <a:pt x="3641" y="1462"/>
                </a:lnTo>
                <a:lnTo>
                  <a:pt x="3641" y="1461"/>
                </a:lnTo>
                <a:lnTo>
                  <a:pt x="3641" y="1459"/>
                </a:lnTo>
                <a:lnTo>
                  <a:pt x="3641" y="1461"/>
                </a:lnTo>
                <a:moveTo>
                  <a:pt x="3644" y="1459"/>
                </a:moveTo>
                <a:lnTo>
                  <a:pt x="3644" y="1461"/>
                </a:lnTo>
                <a:lnTo>
                  <a:pt x="3642" y="1461"/>
                </a:lnTo>
                <a:lnTo>
                  <a:pt x="3644" y="1459"/>
                </a:lnTo>
                <a:moveTo>
                  <a:pt x="3999" y="1455"/>
                </a:moveTo>
                <a:lnTo>
                  <a:pt x="4001" y="1455"/>
                </a:lnTo>
                <a:lnTo>
                  <a:pt x="4001" y="1457"/>
                </a:lnTo>
                <a:lnTo>
                  <a:pt x="4001" y="1459"/>
                </a:lnTo>
                <a:lnTo>
                  <a:pt x="3999" y="1459"/>
                </a:lnTo>
                <a:lnTo>
                  <a:pt x="3999" y="1457"/>
                </a:lnTo>
                <a:lnTo>
                  <a:pt x="3999" y="1455"/>
                </a:lnTo>
                <a:moveTo>
                  <a:pt x="352" y="1457"/>
                </a:moveTo>
                <a:lnTo>
                  <a:pt x="350" y="1455"/>
                </a:lnTo>
                <a:lnTo>
                  <a:pt x="352" y="1455"/>
                </a:lnTo>
                <a:lnTo>
                  <a:pt x="352" y="1457"/>
                </a:lnTo>
                <a:moveTo>
                  <a:pt x="2639" y="1454"/>
                </a:moveTo>
                <a:lnTo>
                  <a:pt x="2639" y="1452"/>
                </a:lnTo>
                <a:lnTo>
                  <a:pt x="2641" y="1450"/>
                </a:lnTo>
                <a:lnTo>
                  <a:pt x="2641" y="1452"/>
                </a:lnTo>
                <a:lnTo>
                  <a:pt x="2641" y="1454"/>
                </a:lnTo>
                <a:lnTo>
                  <a:pt x="2639" y="1454"/>
                </a:lnTo>
                <a:moveTo>
                  <a:pt x="2642" y="1449"/>
                </a:moveTo>
                <a:lnTo>
                  <a:pt x="2641" y="1450"/>
                </a:lnTo>
                <a:lnTo>
                  <a:pt x="2641" y="1449"/>
                </a:lnTo>
                <a:lnTo>
                  <a:pt x="2642" y="1449"/>
                </a:lnTo>
                <a:moveTo>
                  <a:pt x="4003" y="1450"/>
                </a:moveTo>
                <a:lnTo>
                  <a:pt x="4001" y="1450"/>
                </a:lnTo>
                <a:lnTo>
                  <a:pt x="4001" y="1449"/>
                </a:lnTo>
                <a:lnTo>
                  <a:pt x="4003" y="1447"/>
                </a:lnTo>
                <a:lnTo>
                  <a:pt x="4003" y="1449"/>
                </a:lnTo>
                <a:lnTo>
                  <a:pt x="4003" y="1450"/>
                </a:lnTo>
                <a:moveTo>
                  <a:pt x="3511" y="1447"/>
                </a:moveTo>
                <a:lnTo>
                  <a:pt x="3509" y="1449"/>
                </a:lnTo>
                <a:lnTo>
                  <a:pt x="3509" y="1447"/>
                </a:lnTo>
                <a:lnTo>
                  <a:pt x="3511" y="1447"/>
                </a:lnTo>
                <a:moveTo>
                  <a:pt x="3512" y="1445"/>
                </a:moveTo>
                <a:lnTo>
                  <a:pt x="3511" y="1447"/>
                </a:lnTo>
                <a:lnTo>
                  <a:pt x="3511" y="1445"/>
                </a:lnTo>
                <a:lnTo>
                  <a:pt x="3512" y="1445"/>
                </a:lnTo>
                <a:moveTo>
                  <a:pt x="4003" y="1443"/>
                </a:moveTo>
                <a:lnTo>
                  <a:pt x="4001" y="1445"/>
                </a:lnTo>
                <a:lnTo>
                  <a:pt x="4001" y="1443"/>
                </a:lnTo>
                <a:lnTo>
                  <a:pt x="4003" y="1443"/>
                </a:lnTo>
                <a:moveTo>
                  <a:pt x="427" y="1438"/>
                </a:moveTo>
                <a:lnTo>
                  <a:pt x="429" y="1440"/>
                </a:lnTo>
                <a:lnTo>
                  <a:pt x="427" y="1440"/>
                </a:lnTo>
                <a:lnTo>
                  <a:pt x="427" y="1438"/>
                </a:lnTo>
                <a:moveTo>
                  <a:pt x="3512" y="1437"/>
                </a:moveTo>
                <a:lnTo>
                  <a:pt x="3514" y="1438"/>
                </a:lnTo>
                <a:lnTo>
                  <a:pt x="3512" y="1438"/>
                </a:lnTo>
                <a:lnTo>
                  <a:pt x="3512" y="1437"/>
                </a:lnTo>
                <a:moveTo>
                  <a:pt x="3517" y="1437"/>
                </a:moveTo>
                <a:lnTo>
                  <a:pt x="3516" y="1438"/>
                </a:lnTo>
                <a:lnTo>
                  <a:pt x="3516" y="1437"/>
                </a:lnTo>
                <a:lnTo>
                  <a:pt x="3517" y="1437"/>
                </a:lnTo>
                <a:moveTo>
                  <a:pt x="1996" y="1435"/>
                </a:moveTo>
                <a:lnTo>
                  <a:pt x="1996" y="1433"/>
                </a:lnTo>
                <a:lnTo>
                  <a:pt x="1998" y="1433"/>
                </a:lnTo>
                <a:lnTo>
                  <a:pt x="1998" y="1435"/>
                </a:lnTo>
                <a:lnTo>
                  <a:pt x="1996" y="1435"/>
                </a:lnTo>
                <a:moveTo>
                  <a:pt x="3524" y="1428"/>
                </a:moveTo>
                <a:lnTo>
                  <a:pt x="3526" y="1428"/>
                </a:lnTo>
                <a:lnTo>
                  <a:pt x="3526" y="1428"/>
                </a:lnTo>
                <a:lnTo>
                  <a:pt x="3524" y="1430"/>
                </a:lnTo>
                <a:lnTo>
                  <a:pt x="3524" y="1428"/>
                </a:lnTo>
                <a:lnTo>
                  <a:pt x="3524" y="1428"/>
                </a:lnTo>
                <a:moveTo>
                  <a:pt x="3651" y="1419"/>
                </a:moveTo>
                <a:lnTo>
                  <a:pt x="3649" y="1418"/>
                </a:lnTo>
                <a:lnTo>
                  <a:pt x="3651" y="1418"/>
                </a:lnTo>
                <a:lnTo>
                  <a:pt x="3651" y="1419"/>
                </a:lnTo>
                <a:moveTo>
                  <a:pt x="3928" y="1409"/>
                </a:moveTo>
                <a:lnTo>
                  <a:pt x="3928" y="1408"/>
                </a:lnTo>
                <a:lnTo>
                  <a:pt x="3929" y="1409"/>
                </a:lnTo>
                <a:lnTo>
                  <a:pt x="3929" y="1411"/>
                </a:lnTo>
                <a:lnTo>
                  <a:pt x="3928" y="1409"/>
                </a:lnTo>
                <a:moveTo>
                  <a:pt x="4003" y="1404"/>
                </a:moveTo>
                <a:lnTo>
                  <a:pt x="4001" y="1404"/>
                </a:lnTo>
                <a:lnTo>
                  <a:pt x="4001" y="1402"/>
                </a:lnTo>
                <a:lnTo>
                  <a:pt x="4003" y="1402"/>
                </a:lnTo>
                <a:lnTo>
                  <a:pt x="4003" y="1404"/>
                </a:lnTo>
                <a:moveTo>
                  <a:pt x="2625" y="1401"/>
                </a:moveTo>
                <a:lnTo>
                  <a:pt x="2624" y="1401"/>
                </a:lnTo>
                <a:lnTo>
                  <a:pt x="2624" y="1399"/>
                </a:lnTo>
                <a:lnTo>
                  <a:pt x="2625" y="1399"/>
                </a:lnTo>
                <a:lnTo>
                  <a:pt x="2625" y="1401"/>
                </a:lnTo>
                <a:moveTo>
                  <a:pt x="3637" y="1401"/>
                </a:moveTo>
                <a:lnTo>
                  <a:pt x="3635" y="1401"/>
                </a:lnTo>
                <a:lnTo>
                  <a:pt x="3635" y="1399"/>
                </a:lnTo>
                <a:lnTo>
                  <a:pt x="3637" y="1399"/>
                </a:lnTo>
                <a:lnTo>
                  <a:pt x="3637" y="1401"/>
                </a:lnTo>
                <a:moveTo>
                  <a:pt x="3858" y="1397"/>
                </a:moveTo>
                <a:lnTo>
                  <a:pt x="3859" y="1397"/>
                </a:lnTo>
                <a:lnTo>
                  <a:pt x="3859" y="1399"/>
                </a:lnTo>
                <a:lnTo>
                  <a:pt x="3858" y="1399"/>
                </a:lnTo>
                <a:lnTo>
                  <a:pt x="3858" y="1397"/>
                </a:lnTo>
                <a:moveTo>
                  <a:pt x="3856" y="1399"/>
                </a:moveTo>
                <a:lnTo>
                  <a:pt x="3858" y="1399"/>
                </a:lnTo>
                <a:lnTo>
                  <a:pt x="3858" y="1401"/>
                </a:lnTo>
                <a:lnTo>
                  <a:pt x="3856" y="1399"/>
                </a:lnTo>
                <a:moveTo>
                  <a:pt x="3847" y="1397"/>
                </a:moveTo>
                <a:lnTo>
                  <a:pt x="3847" y="1399"/>
                </a:lnTo>
                <a:lnTo>
                  <a:pt x="3846" y="1399"/>
                </a:lnTo>
                <a:lnTo>
                  <a:pt x="3846" y="1397"/>
                </a:lnTo>
                <a:lnTo>
                  <a:pt x="3847" y="1397"/>
                </a:lnTo>
                <a:moveTo>
                  <a:pt x="3847" y="1396"/>
                </a:moveTo>
                <a:lnTo>
                  <a:pt x="3847" y="1397"/>
                </a:lnTo>
                <a:lnTo>
                  <a:pt x="3846" y="1396"/>
                </a:lnTo>
                <a:lnTo>
                  <a:pt x="3847" y="1396"/>
                </a:lnTo>
                <a:moveTo>
                  <a:pt x="3649" y="1394"/>
                </a:moveTo>
                <a:lnTo>
                  <a:pt x="3651" y="1394"/>
                </a:lnTo>
                <a:lnTo>
                  <a:pt x="3651" y="1396"/>
                </a:lnTo>
                <a:lnTo>
                  <a:pt x="3649" y="1396"/>
                </a:lnTo>
                <a:lnTo>
                  <a:pt x="3649" y="1394"/>
                </a:lnTo>
                <a:moveTo>
                  <a:pt x="3996" y="1396"/>
                </a:moveTo>
                <a:lnTo>
                  <a:pt x="3994" y="1396"/>
                </a:lnTo>
                <a:lnTo>
                  <a:pt x="3994" y="1394"/>
                </a:lnTo>
                <a:lnTo>
                  <a:pt x="3996" y="1394"/>
                </a:lnTo>
                <a:lnTo>
                  <a:pt x="3996" y="1396"/>
                </a:lnTo>
                <a:moveTo>
                  <a:pt x="3998" y="1394"/>
                </a:moveTo>
                <a:lnTo>
                  <a:pt x="3996" y="1394"/>
                </a:lnTo>
                <a:lnTo>
                  <a:pt x="3996" y="1392"/>
                </a:lnTo>
                <a:lnTo>
                  <a:pt x="3998" y="1392"/>
                </a:lnTo>
                <a:lnTo>
                  <a:pt x="3999" y="1392"/>
                </a:lnTo>
                <a:lnTo>
                  <a:pt x="3999" y="1394"/>
                </a:lnTo>
                <a:lnTo>
                  <a:pt x="3998" y="1394"/>
                </a:lnTo>
                <a:moveTo>
                  <a:pt x="1613" y="1394"/>
                </a:moveTo>
                <a:lnTo>
                  <a:pt x="1612" y="1394"/>
                </a:lnTo>
                <a:lnTo>
                  <a:pt x="1613" y="1392"/>
                </a:lnTo>
                <a:lnTo>
                  <a:pt x="1613" y="1394"/>
                </a:lnTo>
                <a:moveTo>
                  <a:pt x="2589" y="1392"/>
                </a:moveTo>
                <a:lnTo>
                  <a:pt x="2589" y="1394"/>
                </a:lnTo>
                <a:lnTo>
                  <a:pt x="2588" y="1394"/>
                </a:lnTo>
                <a:lnTo>
                  <a:pt x="2588" y="1392"/>
                </a:lnTo>
                <a:lnTo>
                  <a:pt x="2588" y="1390"/>
                </a:lnTo>
                <a:lnTo>
                  <a:pt x="2588" y="1389"/>
                </a:lnTo>
                <a:lnTo>
                  <a:pt x="2589" y="1389"/>
                </a:lnTo>
                <a:lnTo>
                  <a:pt x="2589" y="1390"/>
                </a:lnTo>
                <a:lnTo>
                  <a:pt x="2589" y="1392"/>
                </a:lnTo>
                <a:moveTo>
                  <a:pt x="3652" y="1390"/>
                </a:moveTo>
                <a:lnTo>
                  <a:pt x="3654" y="1390"/>
                </a:lnTo>
                <a:lnTo>
                  <a:pt x="3654" y="1392"/>
                </a:lnTo>
                <a:lnTo>
                  <a:pt x="3652" y="1392"/>
                </a:lnTo>
                <a:lnTo>
                  <a:pt x="3652" y="1390"/>
                </a:lnTo>
                <a:moveTo>
                  <a:pt x="3654" y="1389"/>
                </a:moveTo>
                <a:lnTo>
                  <a:pt x="3656" y="1389"/>
                </a:lnTo>
                <a:lnTo>
                  <a:pt x="3654" y="1390"/>
                </a:lnTo>
                <a:lnTo>
                  <a:pt x="3654" y="1389"/>
                </a:lnTo>
                <a:moveTo>
                  <a:pt x="3606" y="1387"/>
                </a:moveTo>
                <a:lnTo>
                  <a:pt x="3608" y="1387"/>
                </a:lnTo>
                <a:lnTo>
                  <a:pt x="3608" y="1387"/>
                </a:lnTo>
                <a:lnTo>
                  <a:pt x="3606" y="1387"/>
                </a:lnTo>
                <a:moveTo>
                  <a:pt x="3656" y="1387"/>
                </a:moveTo>
                <a:lnTo>
                  <a:pt x="3658" y="1387"/>
                </a:lnTo>
                <a:lnTo>
                  <a:pt x="3658" y="1387"/>
                </a:lnTo>
                <a:lnTo>
                  <a:pt x="3656" y="1387"/>
                </a:lnTo>
                <a:lnTo>
                  <a:pt x="3656" y="1387"/>
                </a:lnTo>
                <a:moveTo>
                  <a:pt x="3844" y="1387"/>
                </a:moveTo>
                <a:lnTo>
                  <a:pt x="3846" y="1387"/>
                </a:lnTo>
                <a:lnTo>
                  <a:pt x="3846" y="1387"/>
                </a:lnTo>
                <a:lnTo>
                  <a:pt x="3844" y="1387"/>
                </a:lnTo>
                <a:lnTo>
                  <a:pt x="3844" y="1387"/>
                </a:lnTo>
                <a:moveTo>
                  <a:pt x="1162" y="1385"/>
                </a:moveTo>
                <a:lnTo>
                  <a:pt x="1164" y="1387"/>
                </a:lnTo>
                <a:lnTo>
                  <a:pt x="1162" y="1387"/>
                </a:lnTo>
                <a:lnTo>
                  <a:pt x="1162" y="1385"/>
                </a:lnTo>
                <a:moveTo>
                  <a:pt x="3823" y="1384"/>
                </a:moveTo>
                <a:lnTo>
                  <a:pt x="3823" y="1385"/>
                </a:lnTo>
                <a:lnTo>
                  <a:pt x="3822" y="1387"/>
                </a:lnTo>
                <a:lnTo>
                  <a:pt x="3822" y="1385"/>
                </a:lnTo>
                <a:lnTo>
                  <a:pt x="3822" y="1384"/>
                </a:lnTo>
                <a:lnTo>
                  <a:pt x="3823" y="1384"/>
                </a:lnTo>
                <a:moveTo>
                  <a:pt x="3823" y="1387"/>
                </a:moveTo>
                <a:lnTo>
                  <a:pt x="3823" y="1385"/>
                </a:lnTo>
                <a:lnTo>
                  <a:pt x="3825" y="1385"/>
                </a:lnTo>
                <a:lnTo>
                  <a:pt x="3825" y="1387"/>
                </a:lnTo>
                <a:lnTo>
                  <a:pt x="3823" y="1387"/>
                </a:lnTo>
                <a:moveTo>
                  <a:pt x="2572" y="1385"/>
                </a:moveTo>
                <a:lnTo>
                  <a:pt x="2572" y="1385"/>
                </a:lnTo>
                <a:lnTo>
                  <a:pt x="2572" y="1384"/>
                </a:lnTo>
                <a:lnTo>
                  <a:pt x="2572" y="1384"/>
                </a:lnTo>
                <a:lnTo>
                  <a:pt x="2572" y="1385"/>
                </a:lnTo>
                <a:moveTo>
                  <a:pt x="2581" y="1385"/>
                </a:moveTo>
                <a:lnTo>
                  <a:pt x="2579" y="1384"/>
                </a:lnTo>
                <a:lnTo>
                  <a:pt x="2581" y="1384"/>
                </a:lnTo>
                <a:lnTo>
                  <a:pt x="2583" y="1384"/>
                </a:lnTo>
                <a:lnTo>
                  <a:pt x="2581" y="1385"/>
                </a:lnTo>
                <a:moveTo>
                  <a:pt x="3721" y="1382"/>
                </a:moveTo>
                <a:lnTo>
                  <a:pt x="3723" y="1382"/>
                </a:lnTo>
                <a:lnTo>
                  <a:pt x="3723" y="1384"/>
                </a:lnTo>
                <a:lnTo>
                  <a:pt x="3721" y="1384"/>
                </a:lnTo>
                <a:lnTo>
                  <a:pt x="3721" y="1382"/>
                </a:lnTo>
                <a:moveTo>
                  <a:pt x="3822" y="1378"/>
                </a:moveTo>
                <a:lnTo>
                  <a:pt x="3823" y="1378"/>
                </a:lnTo>
                <a:lnTo>
                  <a:pt x="3823" y="1380"/>
                </a:lnTo>
                <a:lnTo>
                  <a:pt x="3822" y="1380"/>
                </a:lnTo>
                <a:lnTo>
                  <a:pt x="3822" y="1378"/>
                </a:lnTo>
                <a:moveTo>
                  <a:pt x="3955" y="1375"/>
                </a:moveTo>
                <a:lnTo>
                  <a:pt x="3953" y="1377"/>
                </a:lnTo>
                <a:lnTo>
                  <a:pt x="3953" y="1375"/>
                </a:lnTo>
                <a:lnTo>
                  <a:pt x="3955" y="1375"/>
                </a:lnTo>
                <a:moveTo>
                  <a:pt x="3485" y="1372"/>
                </a:moveTo>
                <a:lnTo>
                  <a:pt x="3487" y="1372"/>
                </a:lnTo>
                <a:lnTo>
                  <a:pt x="3487" y="1373"/>
                </a:lnTo>
                <a:lnTo>
                  <a:pt x="3485" y="1373"/>
                </a:lnTo>
                <a:lnTo>
                  <a:pt x="3483" y="1373"/>
                </a:lnTo>
                <a:lnTo>
                  <a:pt x="3485" y="1372"/>
                </a:lnTo>
                <a:moveTo>
                  <a:pt x="3825" y="1372"/>
                </a:moveTo>
                <a:lnTo>
                  <a:pt x="3823" y="1372"/>
                </a:lnTo>
                <a:lnTo>
                  <a:pt x="3823" y="1370"/>
                </a:lnTo>
                <a:lnTo>
                  <a:pt x="3825" y="1370"/>
                </a:lnTo>
                <a:lnTo>
                  <a:pt x="3825" y="1372"/>
                </a:lnTo>
                <a:moveTo>
                  <a:pt x="3297" y="1366"/>
                </a:moveTo>
                <a:lnTo>
                  <a:pt x="3299" y="1366"/>
                </a:lnTo>
                <a:lnTo>
                  <a:pt x="3299" y="1368"/>
                </a:lnTo>
                <a:lnTo>
                  <a:pt x="3297" y="1368"/>
                </a:lnTo>
                <a:lnTo>
                  <a:pt x="3297" y="1366"/>
                </a:lnTo>
                <a:moveTo>
                  <a:pt x="3505" y="1366"/>
                </a:moveTo>
                <a:lnTo>
                  <a:pt x="3505" y="1368"/>
                </a:lnTo>
                <a:lnTo>
                  <a:pt x="3504" y="1368"/>
                </a:lnTo>
                <a:lnTo>
                  <a:pt x="3505" y="1366"/>
                </a:lnTo>
                <a:moveTo>
                  <a:pt x="438" y="1365"/>
                </a:moveTo>
                <a:lnTo>
                  <a:pt x="439" y="1365"/>
                </a:lnTo>
                <a:lnTo>
                  <a:pt x="439" y="1366"/>
                </a:lnTo>
                <a:lnTo>
                  <a:pt x="438" y="1366"/>
                </a:lnTo>
                <a:lnTo>
                  <a:pt x="438" y="1365"/>
                </a:lnTo>
                <a:moveTo>
                  <a:pt x="3931" y="1365"/>
                </a:moveTo>
                <a:lnTo>
                  <a:pt x="3929" y="1365"/>
                </a:lnTo>
                <a:lnTo>
                  <a:pt x="3929" y="1363"/>
                </a:lnTo>
                <a:lnTo>
                  <a:pt x="3931" y="1363"/>
                </a:lnTo>
                <a:lnTo>
                  <a:pt x="3931" y="1365"/>
                </a:lnTo>
                <a:moveTo>
                  <a:pt x="3936" y="1365"/>
                </a:moveTo>
                <a:lnTo>
                  <a:pt x="3936" y="1363"/>
                </a:lnTo>
                <a:lnTo>
                  <a:pt x="3938" y="1363"/>
                </a:lnTo>
                <a:lnTo>
                  <a:pt x="3936" y="1365"/>
                </a:lnTo>
                <a:moveTo>
                  <a:pt x="3923" y="1361"/>
                </a:moveTo>
                <a:lnTo>
                  <a:pt x="3924" y="1361"/>
                </a:lnTo>
                <a:lnTo>
                  <a:pt x="3924" y="1363"/>
                </a:lnTo>
                <a:lnTo>
                  <a:pt x="3923" y="1363"/>
                </a:lnTo>
                <a:lnTo>
                  <a:pt x="3923" y="1361"/>
                </a:lnTo>
                <a:moveTo>
                  <a:pt x="3936" y="1363"/>
                </a:moveTo>
                <a:lnTo>
                  <a:pt x="3934" y="1363"/>
                </a:lnTo>
                <a:lnTo>
                  <a:pt x="3934" y="1361"/>
                </a:lnTo>
                <a:lnTo>
                  <a:pt x="3936" y="1361"/>
                </a:lnTo>
                <a:lnTo>
                  <a:pt x="3936" y="1363"/>
                </a:lnTo>
                <a:moveTo>
                  <a:pt x="427" y="1361"/>
                </a:moveTo>
                <a:lnTo>
                  <a:pt x="426" y="1361"/>
                </a:lnTo>
                <a:lnTo>
                  <a:pt x="426" y="1360"/>
                </a:lnTo>
                <a:lnTo>
                  <a:pt x="427" y="1360"/>
                </a:lnTo>
                <a:lnTo>
                  <a:pt x="427" y="1361"/>
                </a:lnTo>
                <a:moveTo>
                  <a:pt x="3724" y="1358"/>
                </a:moveTo>
                <a:lnTo>
                  <a:pt x="3726" y="1358"/>
                </a:lnTo>
                <a:lnTo>
                  <a:pt x="3726" y="1360"/>
                </a:lnTo>
                <a:lnTo>
                  <a:pt x="3724" y="1360"/>
                </a:lnTo>
                <a:lnTo>
                  <a:pt x="3724" y="1358"/>
                </a:lnTo>
                <a:moveTo>
                  <a:pt x="3846" y="1356"/>
                </a:moveTo>
                <a:lnTo>
                  <a:pt x="3846" y="1358"/>
                </a:lnTo>
                <a:lnTo>
                  <a:pt x="3846" y="1358"/>
                </a:lnTo>
                <a:lnTo>
                  <a:pt x="3846" y="1356"/>
                </a:lnTo>
                <a:lnTo>
                  <a:pt x="3846" y="1356"/>
                </a:lnTo>
                <a:moveTo>
                  <a:pt x="3912" y="1356"/>
                </a:moveTo>
                <a:lnTo>
                  <a:pt x="3914" y="1355"/>
                </a:lnTo>
                <a:lnTo>
                  <a:pt x="3914" y="1356"/>
                </a:lnTo>
                <a:lnTo>
                  <a:pt x="3912" y="1358"/>
                </a:lnTo>
                <a:lnTo>
                  <a:pt x="3912" y="1356"/>
                </a:lnTo>
                <a:moveTo>
                  <a:pt x="3905" y="1355"/>
                </a:moveTo>
                <a:lnTo>
                  <a:pt x="3907" y="1356"/>
                </a:lnTo>
                <a:lnTo>
                  <a:pt x="3905" y="1356"/>
                </a:lnTo>
                <a:lnTo>
                  <a:pt x="3904" y="1355"/>
                </a:lnTo>
                <a:lnTo>
                  <a:pt x="3905" y="1355"/>
                </a:lnTo>
                <a:moveTo>
                  <a:pt x="3904" y="1353"/>
                </a:moveTo>
                <a:lnTo>
                  <a:pt x="3904" y="1355"/>
                </a:lnTo>
                <a:lnTo>
                  <a:pt x="3902" y="1355"/>
                </a:lnTo>
                <a:lnTo>
                  <a:pt x="3902" y="1353"/>
                </a:lnTo>
                <a:lnTo>
                  <a:pt x="3902" y="1351"/>
                </a:lnTo>
                <a:lnTo>
                  <a:pt x="3904" y="1349"/>
                </a:lnTo>
                <a:lnTo>
                  <a:pt x="3904" y="1351"/>
                </a:lnTo>
                <a:lnTo>
                  <a:pt x="3904" y="1353"/>
                </a:lnTo>
                <a:moveTo>
                  <a:pt x="3830" y="1351"/>
                </a:moveTo>
                <a:lnTo>
                  <a:pt x="3832" y="1351"/>
                </a:lnTo>
                <a:lnTo>
                  <a:pt x="3830" y="1353"/>
                </a:lnTo>
                <a:lnTo>
                  <a:pt x="3830" y="1351"/>
                </a:lnTo>
                <a:moveTo>
                  <a:pt x="3931" y="1353"/>
                </a:moveTo>
                <a:lnTo>
                  <a:pt x="3929" y="1353"/>
                </a:lnTo>
                <a:lnTo>
                  <a:pt x="3929" y="1351"/>
                </a:lnTo>
                <a:lnTo>
                  <a:pt x="3931" y="1353"/>
                </a:lnTo>
                <a:moveTo>
                  <a:pt x="3933" y="1353"/>
                </a:moveTo>
                <a:lnTo>
                  <a:pt x="3931" y="1353"/>
                </a:lnTo>
                <a:lnTo>
                  <a:pt x="3931" y="1351"/>
                </a:lnTo>
                <a:lnTo>
                  <a:pt x="3933" y="1351"/>
                </a:lnTo>
                <a:lnTo>
                  <a:pt x="3933" y="1353"/>
                </a:lnTo>
                <a:moveTo>
                  <a:pt x="426" y="1351"/>
                </a:moveTo>
                <a:lnTo>
                  <a:pt x="424" y="1351"/>
                </a:lnTo>
                <a:lnTo>
                  <a:pt x="422" y="1351"/>
                </a:lnTo>
                <a:lnTo>
                  <a:pt x="422" y="1349"/>
                </a:lnTo>
                <a:lnTo>
                  <a:pt x="424" y="1349"/>
                </a:lnTo>
                <a:lnTo>
                  <a:pt x="426" y="1349"/>
                </a:lnTo>
                <a:lnTo>
                  <a:pt x="426" y="1351"/>
                </a:lnTo>
                <a:moveTo>
                  <a:pt x="3832" y="1349"/>
                </a:moveTo>
                <a:lnTo>
                  <a:pt x="3832" y="1351"/>
                </a:lnTo>
                <a:moveTo>
                  <a:pt x="3741" y="1346"/>
                </a:moveTo>
                <a:lnTo>
                  <a:pt x="3743" y="1348"/>
                </a:lnTo>
                <a:lnTo>
                  <a:pt x="3743" y="1349"/>
                </a:lnTo>
                <a:lnTo>
                  <a:pt x="3741" y="1348"/>
                </a:lnTo>
                <a:lnTo>
                  <a:pt x="3740" y="1346"/>
                </a:lnTo>
                <a:lnTo>
                  <a:pt x="3741" y="1346"/>
                </a:lnTo>
                <a:moveTo>
                  <a:pt x="3832" y="1348"/>
                </a:moveTo>
                <a:lnTo>
                  <a:pt x="3832" y="1349"/>
                </a:lnTo>
                <a:lnTo>
                  <a:pt x="3830" y="1349"/>
                </a:lnTo>
                <a:lnTo>
                  <a:pt x="3830" y="1348"/>
                </a:lnTo>
                <a:lnTo>
                  <a:pt x="3832" y="1348"/>
                </a:lnTo>
                <a:moveTo>
                  <a:pt x="3743" y="1346"/>
                </a:moveTo>
                <a:lnTo>
                  <a:pt x="3741" y="1346"/>
                </a:lnTo>
                <a:lnTo>
                  <a:pt x="3743" y="1346"/>
                </a:lnTo>
                <a:lnTo>
                  <a:pt x="3743" y="1346"/>
                </a:lnTo>
                <a:moveTo>
                  <a:pt x="3410" y="1344"/>
                </a:moveTo>
                <a:lnTo>
                  <a:pt x="3411" y="1344"/>
                </a:lnTo>
                <a:lnTo>
                  <a:pt x="3411" y="1346"/>
                </a:lnTo>
                <a:lnTo>
                  <a:pt x="3410" y="1346"/>
                </a:lnTo>
                <a:lnTo>
                  <a:pt x="3410" y="1344"/>
                </a:lnTo>
                <a:moveTo>
                  <a:pt x="3500" y="1341"/>
                </a:moveTo>
                <a:lnTo>
                  <a:pt x="3502" y="1343"/>
                </a:lnTo>
                <a:lnTo>
                  <a:pt x="3500" y="1343"/>
                </a:lnTo>
                <a:lnTo>
                  <a:pt x="3500" y="1344"/>
                </a:lnTo>
                <a:lnTo>
                  <a:pt x="3499" y="1344"/>
                </a:lnTo>
                <a:lnTo>
                  <a:pt x="3497" y="1344"/>
                </a:lnTo>
                <a:lnTo>
                  <a:pt x="3495" y="1346"/>
                </a:lnTo>
                <a:lnTo>
                  <a:pt x="3494" y="1346"/>
                </a:lnTo>
                <a:lnTo>
                  <a:pt x="3494" y="1344"/>
                </a:lnTo>
                <a:lnTo>
                  <a:pt x="3497" y="1343"/>
                </a:lnTo>
                <a:lnTo>
                  <a:pt x="3497" y="1341"/>
                </a:lnTo>
                <a:lnTo>
                  <a:pt x="3499" y="1341"/>
                </a:lnTo>
                <a:lnTo>
                  <a:pt x="3499" y="1339"/>
                </a:lnTo>
                <a:lnTo>
                  <a:pt x="3500" y="1339"/>
                </a:lnTo>
                <a:lnTo>
                  <a:pt x="3502" y="1337"/>
                </a:lnTo>
                <a:lnTo>
                  <a:pt x="3504" y="1337"/>
                </a:lnTo>
                <a:lnTo>
                  <a:pt x="3504" y="1339"/>
                </a:lnTo>
                <a:lnTo>
                  <a:pt x="3502" y="1339"/>
                </a:lnTo>
                <a:lnTo>
                  <a:pt x="3502" y="1341"/>
                </a:lnTo>
                <a:lnTo>
                  <a:pt x="3500" y="1341"/>
                </a:lnTo>
                <a:moveTo>
                  <a:pt x="3741" y="1344"/>
                </a:moveTo>
                <a:lnTo>
                  <a:pt x="3741" y="1346"/>
                </a:lnTo>
                <a:lnTo>
                  <a:pt x="3740" y="1346"/>
                </a:lnTo>
                <a:lnTo>
                  <a:pt x="3741" y="1344"/>
                </a:lnTo>
                <a:moveTo>
                  <a:pt x="3745" y="1346"/>
                </a:moveTo>
                <a:lnTo>
                  <a:pt x="3743" y="1346"/>
                </a:lnTo>
                <a:lnTo>
                  <a:pt x="3743" y="1344"/>
                </a:lnTo>
                <a:lnTo>
                  <a:pt x="3745" y="1344"/>
                </a:lnTo>
                <a:lnTo>
                  <a:pt x="3745" y="1346"/>
                </a:lnTo>
                <a:moveTo>
                  <a:pt x="3902" y="1341"/>
                </a:moveTo>
                <a:lnTo>
                  <a:pt x="3904" y="1343"/>
                </a:lnTo>
                <a:lnTo>
                  <a:pt x="3904" y="1344"/>
                </a:lnTo>
                <a:lnTo>
                  <a:pt x="3902" y="1346"/>
                </a:lnTo>
                <a:lnTo>
                  <a:pt x="3900" y="1346"/>
                </a:lnTo>
                <a:lnTo>
                  <a:pt x="3900" y="1344"/>
                </a:lnTo>
                <a:lnTo>
                  <a:pt x="3900" y="1343"/>
                </a:lnTo>
                <a:lnTo>
                  <a:pt x="3900" y="1341"/>
                </a:lnTo>
                <a:lnTo>
                  <a:pt x="3902" y="1341"/>
                </a:lnTo>
                <a:moveTo>
                  <a:pt x="2606" y="1343"/>
                </a:moveTo>
                <a:lnTo>
                  <a:pt x="2605" y="1344"/>
                </a:lnTo>
                <a:lnTo>
                  <a:pt x="2605" y="1343"/>
                </a:lnTo>
                <a:lnTo>
                  <a:pt x="2606" y="1343"/>
                </a:lnTo>
                <a:moveTo>
                  <a:pt x="3415" y="1343"/>
                </a:moveTo>
                <a:lnTo>
                  <a:pt x="3417" y="1343"/>
                </a:lnTo>
                <a:lnTo>
                  <a:pt x="3417" y="1344"/>
                </a:lnTo>
                <a:lnTo>
                  <a:pt x="3415" y="1344"/>
                </a:lnTo>
                <a:lnTo>
                  <a:pt x="3415" y="1343"/>
                </a:lnTo>
                <a:moveTo>
                  <a:pt x="3420" y="1343"/>
                </a:moveTo>
                <a:lnTo>
                  <a:pt x="3420" y="1344"/>
                </a:lnTo>
                <a:lnTo>
                  <a:pt x="3418" y="1344"/>
                </a:lnTo>
                <a:lnTo>
                  <a:pt x="3420" y="1343"/>
                </a:lnTo>
                <a:moveTo>
                  <a:pt x="3461" y="1339"/>
                </a:moveTo>
                <a:lnTo>
                  <a:pt x="3463" y="1339"/>
                </a:lnTo>
                <a:lnTo>
                  <a:pt x="3463" y="1341"/>
                </a:lnTo>
                <a:lnTo>
                  <a:pt x="3463" y="1343"/>
                </a:lnTo>
                <a:lnTo>
                  <a:pt x="3461" y="1343"/>
                </a:lnTo>
                <a:lnTo>
                  <a:pt x="3461" y="1341"/>
                </a:lnTo>
                <a:lnTo>
                  <a:pt x="3461" y="1339"/>
                </a:lnTo>
                <a:moveTo>
                  <a:pt x="3504" y="1341"/>
                </a:moveTo>
                <a:lnTo>
                  <a:pt x="3502" y="1343"/>
                </a:lnTo>
                <a:lnTo>
                  <a:pt x="3502" y="1341"/>
                </a:lnTo>
                <a:lnTo>
                  <a:pt x="3504" y="1341"/>
                </a:lnTo>
                <a:moveTo>
                  <a:pt x="3507" y="1341"/>
                </a:moveTo>
                <a:lnTo>
                  <a:pt x="3507" y="1339"/>
                </a:lnTo>
                <a:lnTo>
                  <a:pt x="3509" y="1339"/>
                </a:lnTo>
                <a:lnTo>
                  <a:pt x="3509" y="1337"/>
                </a:lnTo>
                <a:lnTo>
                  <a:pt x="3511" y="1337"/>
                </a:lnTo>
                <a:lnTo>
                  <a:pt x="3512" y="1337"/>
                </a:lnTo>
                <a:lnTo>
                  <a:pt x="3512" y="1336"/>
                </a:lnTo>
                <a:lnTo>
                  <a:pt x="3514" y="1336"/>
                </a:lnTo>
                <a:lnTo>
                  <a:pt x="3514" y="1337"/>
                </a:lnTo>
                <a:lnTo>
                  <a:pt x="3512" y="1339"/>
                </a:lnTo>
                <a:lnTo>
                  <a:pt x="3512" y="1341"/>
                </a:lnTo>
                <a:lnTo>
                  <a:pt x="3511" y="1341"/>
                </a:lnTo>
                <a:lnTo>
                  <a:pt x="3511" y="1343"/>
                </a:lnTo>
                <a:lnTo>
                  <a:pt x="3509" y="1343"/>
                </a:lnTo>
                <a:lnTo>
                  <a:pt x="3507" y="1343"/>
                </a:lnTo>
                <a:lnTo>
                  <a:pt x="3505" y="1343"/>
                </a:lnTo>
                <a:lnTo>
                  <a:pt x="3505" y="1341"/>
                </a:lnTo>
                <a:lnTo>
                  <a:pt x="3507" y="1341"/>
                </a:lnTo>
                <a:moveTo>
                  <a:pt x="3598" y="1339"/>
                </a:moveTo>
                <a:lnTo>
                  <a:pt x="3596" y="1339"/>
                </a:lnTo>
                <a:lnTo>
                  <a:pt x="3596" y="1337"/>
                </a:lnTo>
                <a:lnTo>
                  <a:pt x="3598" y="1337"/>
                </a:lnTo>
                <a:lnTo>
                  <a:pt x="3598" y="1337"/>
                </a:lnTo>
                <a:lnTo>
                  <a:pt x="3598" y="1339"/>
                </a:lnTo>
                <a:moveTo>
                  <a:pt x="3596" y="1341"/>
                </a:moveTo>
                <a:lnTo>
                  <a:pt x="3594" y="1341"/>
                </a:lnTo>
                <a:lnTo>
                  <a:pt x="3596" y="1339"/>
                </a:lnTo>
                <a:lnTo>
                  <a:pt x="3596" y="1341"/>
                </a:lnTo>
                <a:moveTo>
                  <a:pt x="3487" y="1337"/>
                </a:moveTo>
                <a:lnTo>
                  <a:pt x="3488" y="1337"/>
                </a:lnTo>
                <a:lnTo>
                  <a:pt x="3488" y="1339"/>
                </a:lnTo>
                <a:lnTo>
                  <a:pt x="3487" y="1337"/>
                </a:lnTo>
                <a:moveTo>
                  <a:pt x="3505" y="1339"/>
                </a:moveTo>
                <a:lnTo>
                  <a:pt x="3504" y="1339"/>
                </a:lnTo>
                <a:lnTo>
                  <a:pt x="3505" y="1337"/>
                </a:lnTo>
                <a:lnTo>
                  <a:pt x="3507" y="1337"/>
                </a:lnTo>
                <a:lnTo>
                  <a:pt x="3507" y="1339"/>
                </a:lnTo>
                <a:lnTo>
                  <a:pt x="3505" y="1339"/>
                </a:lnTo>
                <a:moveTo>
                  <a:pt x="3574" y="1339"/>
                </a:moveTo>
                <a:lnTo>
                  <a:pt x="3572" y="1339"/>
                </a:lnTo>
                <a:lnTo>
                  <a:pt x="3572" y="1337"/>
                </a:lnTo>
                <a:lnTo>
                  <a:pt x="3574" y="1337"/>
                </a:lnTo>
                <a:lnTo>
                  <a:pt x="3574" y="1339"/>
                </a:lnTo>
                <a:moveTo>
                  <a:pt x="3502" y="1336"/>
                </a:moveTo>
                <a:lnTo>
                  <a:pt x="3502" y="1337"/>
                </a:lnTo>
                <a:lnTo>
                  <a:pt x="3500" y="1337"/>
                </a:lnTo>
                <a:lnTo>
                  <a:pt x="3500" y="1336"/>
                </a:lnTo>
                <a:lnTo>
                  <a:pt x="3502" y="1336"/>
                </a:lnTo>
                <a:moveTo>
                  <a:pt x="3504" y="1336"/>
                </a:moveTo>
                <a:lnTo>
                  <a:pt x="3502" y="1336"/>
                </a:lnTo>
                <a:lnTo>
                  <a:pt x="3502" y="1334"/>
                </a:lnTo>
                <a:lnTo>
                  <a:pt x="3504" y="1334"/>
                </a:lnTo>
                <a:lnTo>
                  <a:pt x="3504" y="1336"/>
                </a:lnTo>
                <a:moveTo>
                  <a:pt x="3533" y="1337"/>
                </a:moveTo>
                <a:lnTo>
                  <a:pt x="3535" y="1336"/>
                </a:lnTo>
                <a:lnTo>
                  <a:pt x="3535" y="1337"/>
                </a:lnTo>
                <a:lnTo>
                  <a:pt x="3533" y="1337"/>
                </a:lnTo>
                <a:moveTo>
                  <a:pt x="3582" y="1336"/>
                </a:moveTo>
                <a:lnTo>
                  <a:pt x="3581" y="1334"/>
                </a:lnTo>
                <a:lnTo>
                  <a:pt x="3581" y="1332"/>
                </a:lnTo>
                <a:lnTo>
                  <a:pt x="3582" y="1331"/>
                </a:lnTo>
                <a:lnTo>
                  <a:pt x="3584" y="1332"/>
                </a:lnTo>
                <a:lnTo>
                  <a:pt x="3584" y="1334"/>
                </a:lnTo>
                <a:lnTo>
                  <a:pt x="3582" y="1336"/>
                </a:lnTo>
                <a:moveTo>
                  <a:pt x="3605" y="1320"/>
                </a:moveTo>
                <a:lnTo>
                  <a:pt x="3606" y="1320"/>
                </a:lnTo>
                <a:lnTo>
                  <a:pt x="3606" y="1322"/>
                </a:lnTo>
                <a:lnTo>
                  <a:pt x="3606" y="1324"/>
                </a:lnTo>
                <a:lnTo>
                  <a:pt x="3606" y="1325"/>
                </a:lnTo>
                <a:lnTo>
                  <a:pt x="3606" y="1327"/>
                </a:lnTo>
                <a:lnTo>
                  <a:pt x="3605" y="1327"/>
                </a:lnTo>
                <a:lnTo>
                  <a:pt x="3605" y="1329"/>
                </a:lnTo>
                <a:lnTo>
                  <a:pt x="3605" y="1331"/>
                </a:lnTo>
                <a:lnTo>
                  <a:pt x="3603" y="1331"/>
                </a:lnTo>
                <a:lnTo>
                  <a:pt x="3603" y="1332"/>
                </a:lnTo>
                <a:lnTo>
                  <a:pt x="3601" y="1332"/>
                </a:lnTo>
                <a:lnTo>
                  <a:pt x="3601" y="1334"/>
                </a:lnTo>
                <a:lnTo>
                  <a:pt x="3601" y="1336"/>
                </a:lnTo>
                <a:lnTo>
                  <a:pt x="3599" y="1336"/>
                </a:lnTo>
                <a:lnTo>
                  <a:pt x="3598" y="1336"/>
                </a:lnTo>
                <a:lnTo>
                  <a:pt x="3598" y="1334"/>
                </a:lnTo>
                <a:lnTo>
                  <a:pt x="3598" y="1332"/>
                </a:lnTo>
                <a:lnTo>
                  <a:pt x="3598" y="1331"/>
                </a:lnTo>
                <a:lnTo>
                  <a:pt x="3599" y="1331"/>
                </a:lnTo>
                <a:lnTo>
                  <a:pt x="3599" y="1329"/>
                </a:lnTo>
                <a:lnTo>
                  <a:pt x="3599" y="1327"/>
                </a:lnTo>
                <a:lnTo>
                  <a:pt x="3601" y="1327"/>
                </a:lnTo>
                <a:lnTo>
                  <a:pt x="3601" y="1325"/>
                </a:lnTo>
                <a:lnTo>
                  <a:pt x="3603" y="1325"/>
                </a:lnTo>
                <a:lnTo>
                  <a:pt x="3603" y="1324"/>
                </a:lnTo>
                <a:lnTo>
                  <a:pt x="3603" y="1322"/>
                </a:lnTo>
                <a:lnTo>
                  <a:pt x="3605" y="1322"/>
                </a:lnTo>
                <a:lnTo>
                  <a:pt x="3605" y="1320"/>
                </a:lnTo>
                <a:moveTo>
                  <a:pt x="3755" y="1334"/>
                </a:moveTo>
                <a:lnTo>
                  <a:pt x="3757" y="1334"/>
                </a:lnTo>
                <a:lnTo>
                  <a:pt x="3757" y="1336"/>
                </a:lnTo>
                <a:lnTo>
                  <a:pt x="3755" y="1336"/>
                </a:lnTo>
                <a:lnTo>
                  <a:pt x="3755" y="1334"/>
                </a:lnTo>
                <a:moveTo>
                  <a:pt x="3907" y="1334"/>
                </a:moveTo>
                <a:lnTo>
                  <a:pt x="3909" y="1332"/>
                </a:lnTo>
                <a:lnTo>
                  <a:pt x="3909" y="1334"/>
                </a:lnTo>
                <a:lnTo>
                  <a:pt x="3907" y="1334"/>
                </a:lnTo>
                <a:moveTo>
                  <a:pt x="3912" y="1334"/>
                </a:moveTo>
                <a:lnTo>
                  <a:pt x="3911" y="1334"/>
                </a:lnTo>
                <a:lnTo>
                  <a:pt x="3911" y="1332"/>
                </a:lnTo>
                <a:lnTo>
                  <a:pt x="3912" y="1332"/>
                </a:lnTo>
                <a:lnTo>
                  <a:pt x="3912" y="1334"/>
                </a:lnTo>
                <a:moveTo>
                  <a:pt x="3598" y="1329"/>
                </a:moveTo>
                <a:lnTo>
                  <a:pt x="3598" y="1331"/>
                </a:lnTo>
                <a:lnTo>
                  <a:pt x="3598" y="1331"/>
                </a:lnTo>
                <a:lnTo>
                  <a:pt x="3598" y="1329"/>
                </a:lnTo>
                <a:lnTo>
                  <a:pt x="3598" y="1329"/>
                </a:lnTo>
                <a:moveTo>
                  <a:pt x="3557" y="1325"/>
                </a:moveTo>
                <a:lnTo>
                  <a:pt x="3557" y="1325"/>
                </a:lnTo>
                <a:lnTo>
                  <a:pt x="3557" y="1327"/>
                </a:lnTo>
                <a:lnTo>
                  <a:pt x="3557" y="1327"/>
                </a:lnTo>
                <a:lnTo>
                  <a:pt x="3557" y="1325"/>
                </a:lnTo>
                <a:moveTo>
                  <a:pt x="3599" y="1325"/>
                </a:moveTo>
                <a:lnTo>
                  <a:pt x="3599" y="1327"/>
                </a:lnTo>
                <a:lnTo>
                  <a:pt x="3598" y="1327"/>
                </a:lnTo>
                <a:lnTo>
                  <a:pt x="3598" y="1325"/>
                </a:lnTo>
                <a:lnTo>
                  <a:pt x="3599" y="1325"/>
                </a:lnTo>
                <a:moveTo>
                  <a:pt x="3888" y="1325"/>
                </a:moveTo>
                <a:lnTo>
                  <a:pt x="3890" y="1325"/>
                </a:lnTo>
                <a:lnTo>
                  <a:pt x="3888" y="1327"/>
                </a:lnTo>
                <a:lnTo>
                  <a:pt x="3887" y="1327"/>
                </a:lnTo>
                <a:lnTo>
                  <a:pt x="3887" y="1325"/>
                </a:lnTo>
                <a:lnTo>
                  <a:pt x="3888" y="1325"/>
                </a:lnTo>
                <a:moveTo>
                  <a:pt x="3490" y="1322"/>
                </a:moveTo>
                <a:lnTo>
                  <a:pt x="3492" y="1322"/>
                </a:lnTo>
                <a:lnTo>
                  <a:pt x="3490" y="1324"/>
                </a:lnTo>
                <a:lnTo>
                  <a:pt x="3490" y="1322"/>
                </a:lnTo>
                <a:moveTo>
                  <a:pt x="3480" y="1320"/>
                </a:moveTo>
                <a:lnTo>
                  <a:pt x="3482" y="1320"/>
                </a:lnTo>
                <a:lnTo>
                  <a:pt x="3482" y="1322"/>
                </a:lnTo>
                <a:lnTo>
                  <a:pt x="3480" y="1322"/>
                </a:lnTo>
                <a:lnTo>
                  <a:pt x="3480" y="1320"/>
                </a:lnTo>
                <a:moveTo>
                  <a:pt x="3572" y="1320"/>
                </a:moveTo>
                <a:lnTo>
                  <a:pt x="3570" y="1322"/>
                </a:lnTo>
                <a:lnTo>
                  <a:pt x="3570" y="1320"/>
                </a:lnTo>
                <a:lnTo>
                  <a:pt x="3570" y="1319"/>
                </a:lnTo>
                <a:lnTo>
                  <a:pt x="3572" y="1319"/>
                </a:lnTo>
                <a:lnTo>
                  <a:pt x="3572" y="1320"/>
                </a:lnTo>
                <a:moveTo>
                  <a:pt x="3608" y="1322"/>
                </a:moveTo>
                <a:lnTo>
                  <a:pt x="3606" y="1320"/>
                </a:lnTo>
                <a:lnTo>
                  <a:pt x="3608" y="1320"/>
                </a:lnTo>
                <a:lnTo>
                  <a:pt x="3610" y="1320"/>
                </a:lnTo>
                <a:lnTo>
                  <a:pt x="3610" y="1322"/>
                </a:lnTo>
                <a:lnTo>
                  <a:pt x="3608" y="1322"/>
                </a:lnTo>
                <a:moveTo>
                  <a:pt x="1894" y="1319"/>
                </a:moveTo>
                <a:lnTo>
                  <a:pt x="1896" y="1319"/>
                </a:lnTo>
                <a:lnTo>
                  <a:pt x="1896" y="1320"/>
                </a:lnTo>
                <a:lnTo>
                  <a:pt x="1894" y="1320"/>
                </a:lnTo>
                <a:lnTo>
                  <a:pt x="1894" y="1319"/>
                </a:lnTo>
                <a:moveTo>
                  <a:pt x="2528" y="1320"/>
                </a:moveTo>
                <a:lnTo>
                  <a:pt x="2530" y="1319"/>
                </a:lnTo>
                <a:lnTo>
                  <a:pt x="2530" y="1317"/>
                </a:lnTo>
                <a:lnTo>
                  <a:pt x="2531" y="1317"/>
                </a:lnTo>
                <a:lnTo>
                  <a:pt x="2531" y="1319"/>
                </a:lnTo>
                <a:lnTo>
                  <a:pt x="2531" y="1320"/>
                </a:lnTo>
                <a:lnTo>
                  <a:pt x="2530" y="1320"/>
                </a:lnTo>
                <a:lnTo>
                  <a:pt x="2528" y="1320"/>
                </a:lnTo>
                <a:moveTo>
                  <a:pt x="3422" y="1319"/>
                </a:moveTo>
                <a:lnTo>
                  <a:pt x="3420" y="1317"/>
                </a:lnTo>
                <a:lnTo>
                  <a:pt x="3422" y="1317"/>
                </a:lnTo>
                <a:lnTo>
                  <a:pt x="3422" y="1319"/>
                </a:lnTo>
                <a:moveTo>
                  <a:pt x="3476" y="1317"/>
                </a:moveTo>
                <a:lnTo>
                  <a:pt x="3478" y="1317"/>
                </a:lnTo>
                <a:lnTo>
                  <a:pt x="3478" y="1319"/>
                </a:lnTo>
                <a:lnTo>
                  <a:pt x="3476" y="1319"/>
                </a:lnTo>
                <a:lnTo>
                  <a:pt x="3476" y="1317"/>
                </a:lnTo>
                <a:moveTo>
                  <a:pt x="3403" y="1315"/>
                </a:moveTo>
                <a:lnTo>
                  <a:pt x="3405" y="1317"/>
                </a:lnTo>
                <a:lnTo>
                  <a:pt x="3403" y="1317"/>
                </a:lnTo>
                <a:lnTo>
                  <a:pt x="3403" y="1315"/>
                </a:lnTo>
                <a:moveTo>
                  <a:pt x="3415" y="1312"/>
                </a:moveTo>
                <a:lnTo>
                  <a:pt x="3417" y="1312"/>
                </a:lnTo>
                <a:lnTo>
                  <a:pt x="3418" y="1312"/>
                </a:lnTo>
                <a:lnTo>
                  <a:pt x="3418" y="1313"/>
                </a:lnTo>
                <a:lnTo>
                  <a:pt x="3417" y="1313"/>
                </a:lnTo>
                <a:lnTo>
                  <a:pt x="3417" y="1315"/>
                </a:lnTo>
                <a:lnTo>
                  <a:pt x="3415" y="1313"/>
                </a:lnTo>
                <a:lnTo>
                  <a:pt x="3415" y="1312"/>
                </a:lnTo>
                <a:moveTo>
                  <a:pt x="3606" y="1315"/>
                </a:moveTo>
                <a:lnTo>
                  <a:pt x="3605" y="1315"/>
                </a:lnTo>
                <a:lnTo>
                  <a:pt x="3605" y="1313"/>
                </a:lnTo>
                <a:lnTo>
                  <a:pt x="3606" y="1313"/>
                </a:lnTo>
                <a:lnTo>
                  <a:pt x="3606" y="1315"/>
                </a:lnTo>
                <a:moveTo>
                  <a:pt x="3641" y="1315"/>
                </a:moveTo>
                <a:lnTo>
                  <a:pt x="3641" y="1313"/>
                </a:lnTo>
                <a:lnTo>
                  <a:pt x="3642" y="1313"/>
                </a:lnTo>
                <a:lnTo>
                  <a:pt x="3642" y="1315"/>
                </a:lnTo>
                <a:lnTo>
                  <a:pt x="3641" y="1315"/>
                </a:lnTo>
                <a:moveTo>
                  <a:pt x="2724" y="1308"/>
                </a:moveTo>
                <a:lnTo>
                  <a:pt x="2723" y="1310"/>
                </a:lnTo>
                <a:lnTo>
                  <a:pt x="2723" y="1308"/>
                </a:lnTo>
                <a:lnTo>
                  <a:pt x="2724" y="1308"/>
                </a:lnTo>
                <a:moveTo>
                  <a:pt x="3297" y="1308"/>
                </a:moveTo>
                <a:lnTo>
                  <a:pt x="3299" y="1310"/>
                </a:lnTo>
                <a:lnTo>
                  <a:pt x="3297" y="1310"/>
                </a:lnTo>
                <a:lnTo>
                  <a:pt x="3297" y="1308"/>
                </a:lnTo>
                <a:moveTo>
                  <a:pt x="3300" y="1308"/>
                </a:moveTo>
                <a:lnTo>
                  <a:pt x="3300" y="1310"/>
                </a:lnTo>
                <a:lnTo>
                  <a:pt x="3299" y="1310"/>
                </a:lnTo>
                <a:lnTo>
                  <a:pt x="3299" y="1308"/>
                </a:lnTo>
                <a:lnTo>
                  <a:pt x="3300" y="1308"/>
                </a:lnTo>
                <a:moveTo>
                  <a:pt x="3299" y="1307"/>
                </a:moveTo>
                <a:lnTo>
                  <a:pt x="3297" y="1308"/>
                </a:lnTo>
                <a:lnTo>
                  <a:pt x="3297" y="1307"/>
                </a:lnTo>
                <a:lnTo>
                  <a:pt x="3297" y="1305"/>
                </a:lnTo>
                <a:lnTo>
                  <a:pt x="3299" y="1305"/>
                </a:lnTo>
                <a:lnTo>
                  <a:pt x="3299" y="1307"/>
                </a:lnTo>
                <a:moveTo>
                  <a:pt x="3644" y="1308"/>
                </a:moveTo>
                <a:lnTo>
                  <a:pt x="3644" y="1307"/>
                </a:lnTo>
                <a:lnTo>
                  <a:pt x="3646" y="1307"/>
                </a:lnTo>
                <a:lnTo>
                  <a:pt x="3646" y="1308"/>
                </a:lnTo>
                <a:lnTo>
                  <a:pt x="3644" y="1308"/>
                </a:lnTo>
                <a:moveTo>
                  <a:pt x="3478" y="1301"/>
                </a:moveTo>
                <a:lnTo>
                  <a:pt x="3476" y="1303"/>
                </a:lnTo>
                <a:lnTo>
                  <a:pt x="3476" y="1301"/>
                </a:lnTo>
                <a:lnTo>
                  <a:pt x="3476" y="1300"/>
                </a:lnTo>
                <a:lnTo>
                  <a:pt x="3478" y="1300"/>
                </a:lnTo>
                <a:lnTo>
                  <a:pt x="3478" y="1301"/>
                </a:lnTo>
                <a:moveTo>
                  <a:pt x="3627" y="1296"/>
                </a:moveTo>
                <a:lnTo>
                  <a:pt x="3625" y="1298"/>
                </a:lnTo>
                <a:lnTo>
                  <a:pt x="3625" y="1296"/>
                </a:lnTo>
                <a:lnTo>
                  <a:pt x="3625" y="1295"/>
                </a:lnTo>
                <a:lnTo>
                  <a:pt x="3627" y="1293"/>
                </a:lnTo>
                <a:lnTo>
                  <a:pt x="3627" y="1295"/>
                </a:lnTo>
                <a:lnTo>
                  <a:pt x="3627" y="1296"/>
                </a:lnTo>
                <a:moveTo>
                  <a:pt x="3625" y="1298"/>
                </a:moveTo>
                <a:lnTo>
                  <a:pt x="3623" y="1300"/>
                </a:lnTo>
                <a:lnTo>
                  <a:pt x="3623" y="1298"/>
                </a:lnTo>
                <a:lnTo>
                  <a:pt x="3625" y="1298"/>
                </a:lnTo>
                <a:moveTo>
                  <a:pt x="3623" y="1301"/>
                </a:moveTo>
                <a:lnTo>
                  <a:pt x="3622" y="1303"/>
                </a:lnTo>
                <a:lnTo>
                  <a:pt x="3623" y="1300"/>
                </a:lnTo>
                <a:lnTo>
                  <a:pt x="3623" y="1301"/>
                </a:lnTo>
                <a:moveTo>
                  <a:pt x="3798" y="1298"/>
                </a:moveTo>
                <a:lnTo>
                  <a:pt x="3799" y="1298"/>
                </a:lnTo>
                <a:lnTo>
                  <a:pt x="3801" y="1300"/>
                </a:lnTo>
                <a:lnTo>
                  <a:pt x="3803" y="1301"/>
                </a:lnTo>
                <a:lnTo>
                  <a:pt x="3801" y="1303"/>
                </a:lnTo>
                <a:lnTo>
                  <a:pt x="3799" y="1303"/>
                </a:lnTo>
                <a:lnTo>
                  <a:pt x="3799" y="1301"/>
                </a:lnTo>
                <a:lnTo>
                  <a:pt x="3798" y="1300"/>
                </a:lnTo>
                <a:lnTo>
                  <a:pt x="3798" y="1298"/>
                </a:lnTo>
                <a:moveTo>
                  <a:pt x="3519" y="1301"/>
                </a:moveTo>
                <a:lnTo>
                  <a:pt x="3517" y="1301"/>
                </a:lnTo>
                <a:lnTo>
                  <a:pt x="3517" y="1300"/>
                </a:lnTo>
                <a:lnTo>
                  <a:pt x="3519" y="1300"/>
                </a:lnTo>
                <a:lnTo>
                  <a:pt x="3519" y="1301"/>
                </a:lnTo>
                <a:moveTo>
                  <a:pt x="3622" y="1300"/>
                </a:moveTo>
                <a:lnTo>
                  <a:pt x="3622" y="1301"/>
                </a:lnTo>
                <a:lnTo>
                  <a:pt x="3620" y="1301"/>
                </a:lnTo>
                <a:lnTo>
                  <a:pt x="3620" y="1300"/>
                </a:lnTo>
                <a:lnTo>
                  <a:pt x="3620" y="1298"/>
                </a:lnTo>
                <a:lnTo>
                  <a:pt x="3620" y="1296"/>
                </a:lnTo>
                <a:lnTo>
                  <a:pt x="3622" y="1296"/>
                </a:lnTo>
                <a:lnTo>
                  <a:pt x="3622" y="1298"/>
                </a:lnTo>
                <a:lnTo>
                  <a:pt x="3622" y="1300"/>
                </a:lnTo>
                <a:moveTo>
                  <a:pt x="3359" y="1296"/>
                </a:moveTo>
                <a:lnTo>
                  <a:pt x="3360" y="1296"/>
                </a:lnTo>
                <a:lnTo>
                  <a:pt x="3359" y="1298"/>
                </a:lnTo>
                <a:lnTo>
                  <a:pt x="3359" y="1296"/>
                </a:lnTo>
                <a:moveTo>
                  <a:pt x="3388" y="1298"/>
                </a:moveTo>
                <a:lnTo>
                  <a:pt x="3386" y="1298"/>
                </a:lnTo>
                <a:lnTo>
                  <a:pt x="3386" y="1296"/>
                </a:lnTo>
                <a:lnTo>
                  <a:pt x="3386" y="1295"/>
                </a:lnTo>
                <a:lnTo>
                  <a:pt x="3388" y="1295"/>
                </a:lnTo>
                <a:lnTo>
                  <a:pt x="3388" y="1296"/>
                </a:lnTo>
                <a:lnTo>
                  <a:pt x="3388" y="1298"/>
                </a:lnTo>
                <a:moveTo>
                  <a:pt x="3791" y="1293"/>
                </a:moveTo>
                <a:lnTo>
                  <a:pt x="3793" y="1293"/>
                </a:lnTo>
                <a:lnTo>
                  <a:pt x="3793" y="1295"/>
                </a:lnTo>
                <a:lnTo>
                  <a:pt x="3793" y="1296"/>
                </a:lnTo>
                <a:lnTo>
                  <a:pt x="3791" y="1296"/>
                </a:lnTo>
                <a:lnTo>
                  <a:pt x="3789" y="1296"/>
                </a:lnTo>
                <a:lnTo>
                  <a:pt x="3789" y="1295"/>
                </a:lnTo>
                <a:lnTo>
                  <a:pt x="3789" y="1293"/>
                </a:lnTo>
                <a:lnTo>
                  <a:pt x="3791" y="1293"/>
                </a:lnTo>
                <a:moveTo>
                  <a:pt x="3798" y="1295"/>
                </a:moveTo>
                <a:lnTo>
                  <a:pt x="3796" y="1296"/>
                </a:lnTo>
                <a:lnTo>
                  <a:pt x="3796" y="1295"/>
                </a:lnTo>
                <a:lnTo>
                  <a:pt x="3798" y="1295"/>
                </a:lnTo>
                <a:moveTo>
                  <a:pt x="3825" y="1290"/>
                </a:moveTo>
                <a:lnTo>
                  <a:pt x="3827" y="1290"/>
                </a:lnTo>
                <a:lnTo>
                  <a:pt x="3827" y="1291"/>
                </a:lnTo>
                <a:lnTo>
                  <a:pt x="3825" y="1293"/>
                </a:lnTo>
                <a:lnTo>
                  <a:pt x="3825" y="1291"/>
                </a:lnTo>
                <a:lnTo>
                  <a:pt x="3825" y="1290"/>
                </a:lnTo>
                <a:moveTo>
                  <a:pt x="3516" y="1291"/>
                </a:moveTo>
                <a:lnTo>
                  <a:pt x="3514" y="1290"/>
                </a:lnTo>
                <a:lnTo>
                  <a:pt x="3516" y="1290"/>
                </a:lnTo>
                <a:lnTo>
                  <a:pt x="3516" y="1291"/>
                </a:lnTo>
                <a:moveTo>
                  <a:pt x="3840" y="1288"/>
                </a:moveTo>
                <a:lnTo>
                  <a:pt x="3840" y="1290"/>
                </a:lnTo>
                <a:lnTo>
                  <a:pt x="3839" y="1290"/>
                </a:lnTo>
                <a:lnTo>
                  <a:pt x="3839" y="1288"/>
                </a:lnTo>
                <a:lnTo>
                  <a:pt x="3840" y="1288"/>
                </a:lnTo>
                <a:moveTo>
                  <a:pt x="2531" y="1281"/>
                </a:moveTo>
                <a:lnTo>
                  <a:pt x="2531" y="1281"/>
                </a:lnTo>
                <a:lnTo>
                  <a:pt x="2531" y="1279"/>
                </a:lnTo>
                <a:lnTo>
                  <a:pt x="2531" y="1279"/>
                </a:lnTo>
                <a:lnTo>
                  <a:pt x="2531" y="1281"/>
                </a:lnTo>
                <a:moveTo>
                  <a:pt x="2531" y="1284"/>
                </a:moveTo>
                <a:lnTo>
                  <a:pt x="2530" y="1284"/>
                </a:lnTo>
                <a:lnTo>
                  <a:pt x="2528" y="1283"/>
                </a:lnTo>
                <a:lnTo>
                  <a:pt x="2530" y="1283"/>
                </a:lnTo>
                <a:lnTo>
                  <a:pt x="2530" y="1281"/>
                </a:lnTo>
                <a:lnTo>
                  <a:pt x="2531" y="1281"/>
                </a:lnTo>
                <a:lnTo>
                  <a:pt x="2531" y="1283"/>
                </a:lnTo>
                <a:lnTo>
                  <a:pt x="2531" y="1284"/>
                </a:lnTo>
                <a:moveTo>
                  <a:pt x="3779" y="1284"/>
                </a:moveTo>
                <a:lnTo>
                  <a:pt x="3777" y="1284"/>
                </a:lnTo>
                <a:lnTo>
                  <a:pt x="3777" y="1283"/>
                </a:lnTo>
                <a:lnTo>
                  <a:pt x="3777" y="1281"/>
                </a:lnTo>
                <a:lnTo>
                  <a:pt x="3779" y="1281"/>
                </a:lnTo>
                <a:lnTo>
                  <a:pt x="3779" y="1283"/>
                </a:lnTo>
                <a:lnTo>
                  <a:pt x="3779" y="1284"/>
                </a:lnTo>
                <a:moveTo>
                  <a:pt x="3610" y="1281"/>
                </a:moveTo>
                <a:lnTo>
                  <a:pt x="3611" y="1281"/>
                </a:lnTo>
                <a:lnTo>
                  <a:pt x="3611" y="1283"/>
                </a:lnTo>
                <a:lnTo>
                  <a:pt x="3610" y="1283"/>
                </a:lnTo>
                <a:lnTo>
                  <a:pt x="3610" y="1281"/>
                </a:lnTo>
                <a:moveTo>
                  <a:pt x="3876" y="1283"/>
                </a:moveTo>
                <a:lnTo>
                  <a:pt x="3875" y="1283"/>
                </a:lnTo>
                <a:lnTo>
                  <a:pt x="3875" y="1281"/>
                </a:lnTo>
                <a:lnTo>
                  <a:pt x="3876" y="1283"/>
                </a:lnTo>
                <a:moveTo>
                  <a:pt x="3425" y="1281"/>
                </a:moveTo>
                <a:lnTo>
                  <a:pt x="3423" y="1281"/>
                </a:lnTo>
                <a:lnTo>
                  <a:pt x="3425" y="1279"/>
                </a:lnTo>
                <a:lnTo>
                  <a:pt x="3425" y="1281"/>
                </a:lnTo>
                <a:moveTo>
                  <a:pt x="3591" y="1279"/>
                </a:moveTo>
                <a:lnTo>
                  <a:pt x="3589" y="1279"/>
                </a:lnTo>
                <a:lnTo>
                  <a:pt x="3589" y="1278"/>
                </a:lnTo>
                <a:lnTo>
                  <a:pt x="3591" y="1278"/>
                </a:lnTo>
                <a:lnTo>
                  <a:pt x="3591" y="1279"/>
                </a:lnTo>
                <a:moveTo>
                  <a:pt x="3870" y="1276"/>
                </a:moveTo>
                <a:lnTo>
                  <a:pt x="3868" y="1274"/>
                </a:lnTo>
                <a:lnTo>
                  <a:pt x="3870" y="1274"/>
                </a:lnTo>
                <a:lnTo>
                  <a:pt x="3870" y="1276"/>
                </a:lnTo>
                <a:moveTo>
                  <a:pt x="2714" y="1272"/>
                </a:moveTo>
                <a:lnTo>
                  <a:pt x="2716" y="1272"/>
                </a:lnTo>
                <a:lnTo>
                  <a:pt x="2716" y="1274"/>
                </a:lnTo>
                <a:lnTo>
                  <a:pt x="2714" y="1274"/>
                </a:lnTo>
                <a:lnTo>
                  <a:pt x="2714" y="1272"/>
                </a:lnTo>
                <a:moveTo>
                  <a:pt x="3632" y="1274"/>
                </a:moveTo>
                <a:lnTo>
                  <a:pt x="3632" y="1272"/>
                </a:lnTo>
                <a:lnTo>
                  <a:pt x="3634" y="1272"/>
                </a:lnTo>
                <a:lnTo>
                  <a:pt x="3634" y="1274"/>
                </a:lnTo>
                <a:lnTo>
                  <a:pt x="3632" y="1274"/>
                </a:lnTo>
                <a:moveTo>
                  <a:pt x="3769" y="1272"/>
                </a:moveTo>
                <a:lnTo>
                  <a:pt x="3767" y="1274"/>
                </a:lnTo>
                <a:lnTo>
                  <a:pt x="3767" y="1272"/>
                </a:lnTo>
                <a:lnTo>
                  <a:pt x="3769" y="1272"/>
                </a:lnTo>
                <a:moveTo>
                  <a:pt x="3630" y="1272"/>
                </a:moveTo>
                <a:lnTo>
                  <a:pt x="3630" y="1271"/>
                </a:lnTo>
                <a:lnTo>
                  <a:pt x="3632" y="1272"/>
                </a:lnTo>
                <a:lnTo>
                  <a:pt x="3630" y="1272"/>
                </a:lnTo>
                <a:moveTo>
                  <a:pt x="3608" y="1271"/>
                </a:moveTo>
                <a:lnTo>
                  <a:pt x="3606" y="1271"/>
                </a:lnTo>
                <a:lnTo>
                  <a:pt x="3606" y="1269"/>
                </a:lnTo>
                <a:lnTo>
                  <a:pt x="3608" y="1269"/>
                </a:lnTo>
                <a:lnTo>
                  <a:pt x="3608" y="1271"/>
                </a:lnTo>
                <a:moveTo>
                  <a:pt x="2719" y="1269"/>
                </a:moveTo>
                <a:lnTo>
                  <a:pt x="2718" y="1269"/>
                </a:lnTo>
                <a:lnTo>
                  <a:pt x="2718" y="1267"/>
                </a:lnTo>
                <a:lnTo>
                  <a:pt x="2719" y="1267"/>
                </a:lnTo>
                <a:lnTo>
                  <a:pt x="2719" y="1269"/>
                </a:lnTo>
                <a:moveTo>
                  <a:pt x="3558" y="1267"/>
                </a:moveTo>
                <a:lnTo>
                  <a:pt x="3557" y="1267"/>
                </a:lnTo>
                <a:lnTo>
                  <a:pt x="3557" y="1266"/>
                </a:lnTo>
                <a:lnTo>
                  <a:pt x="3558" y="1266"/>
                </a:lnTo>
                <a:lnTo>
                  <a:pt x="3558" y="1267"/>
                </a:lnTo>
                <a:moveTo>
                  <a:pt x="3852" y="1266"/>
                </a:moveTo>
                <a:lnTo>
                  <a:pt x="3852" y="1264"/>
                </a:lnTo>
                <a:lnTo>
                  <a:pt x="3854" y="1264"/>
                </a:lnTo>
                <a:lnTo>
                  <a:pt x="3854" y="1266"/>
                </a:lnTo>
                <a:lnTo>
                  <a:pt x="3852" y="1266"/>
                </a:lnTo>
                <a:moveTo>
                  <a:pt x="3574" y="1264"/>
                </a:moveTo>
                <a:lnTo>
                  <a:pt x="3572" y="1264"/>
                </a:lnTo>
                <a:lnTo>
                  <a:pt x="3570" y="1264"/>
                </a:lnTo>
                <a:lnTo>
                  <a:pt x="3569" y="1264"/>
                </a:lnTo>
                <a:lnTo>
                  <a:pt x="3567" y="1264"/>
                </a:lnTo>
                <a:lnTo>
                  <a:pt x="3567" y="1264"/>
                </a:lnTo>
                <a:lnTo>
                  <a:pt x="3569" y="1264"/>
                </a:lnTo>
                <a:lnTo>
                  <a:pt x="3570" y="1262"/>
                </a:lnTo>
                <a:lnTo>
                  <a:pt x="3572" y="1262"/>
                </a:lnTo>
                <a:lnTo>
                  <a:pt x="3574" y="1262"/>
                </a:lnTo>
                <a:lnTo>
                  <a:pt x="3574" y="1264"/>
                </a:lnTo>
                <a:moveTo>
                  <a:pt x="3512" y="1264"/>
                </a:moveTo>
                <a:lnTo>
                  <a:pt x="3511" y="1264"/>
                </a:lnTo>
                <a:lnTo>
                  <a:pt x="3511" y="1262"/>
                </a:lnTo>
                <a:lnTo>
                  <a:pt x="3512" y="1262"/>
                </a:lnTo>
                <a:lnTo>
                  <a:pt x="3512" y="1264"/>
                </a:lnTo>
                <a:moveTo>
                  <a:pt x="3576" y="1264"/>
                </a:moveTo>
                <a:lnTo>
                  <a:pt x="3574" y="1262"/>
                </a:lnTo>
                <a:lnTo>
                  <a:pt x="3576" y="1262"/>
                </a:lnTo>
                <a:lnTo>
                  <a:pt x="3577" y="1262"/>
                </a:lnTo>
                <a:lnTo>
                  <a:pt x="3577" y="1264"/>
                </a:lnTo>
                <a:lnTo>
                  <a:pt x="3576" y="1264"/>
                </a:lnTo>
                <a:moveTo>
                  <a:pt x="3502" y="1260"/>
                </a:moveTo>
                <a:lnTo>
                  <a:pt x="3504" y="1260"/>
                </a:lnTo>
                <a:lnTo>
                  <a:pt x="3504" y="1262"/>
                </a:lnTo>
                <a:lnTo>
                  <a:pt x="3502" y="1260"/>
                </a:lnTo>
                <a:moveTo>
                  <a:pt x="3434" y="1260"/>
                </a:moveTo>
                <a:lnTo>
                  <a:pt x="3432" y="1260"/>
                </a:lnTo>
                <a:lnTo>
                  <a:pt x="3432" y="1259"/>
                </a:lnTo>
                <a:lnTo>
                  <a:pt x="3434" y="1259"/>
                </a:lnTo>
                <a:lnTo>
                  <a:pt x="3434" y="1260"/>
                </a:lnTo>
                <a:moveTo>
                  <a:pt x="3564" y="1260"/>
                </a:moveTo>
                <a:lnTo>
                  <a:pt x="3562" y="1259"/>
                </a:lnTo>
                <a:lnTo>
                  <a:pt x="3564" y="1259"/>
                </a:lnTo>
                <a:lnTo>
                  <a:pt x="3564" y="1260"/>
                </a:lnTo>
                <a:moveTo>
                  <a:pt x="3858" y="1260"/>
                </a:moveTo>
                <a:lnTo>
                  <a:pt x="3856" y="1259"/>
                </a:lnTo>
                <a:lnTo>
                  <a:pt x="3856" y="1257"/>
                </a:lnTo>
                <a:lnTo>
                  <a:pt x="3858" y="1257"/>
                </a:lnTo>
                <a:lnTo>
                  <a:pt x="3858" y="1259"/>
                </a:lnTo>
                <a:lnTo>
                  <a:pt x="3858" y="1260"/>
                </a:lnTo>
                <a:moveTo>
                  <a:pt x="3565" y="1259"/>
                </a:moveTo>
                <a:lnTo>
                  <a:pt x="3564" y="1259"/>
                </a:lnTo>
                <a:lnTo>
                  <a:pt x="3564" y="1257"/>
                </a:lnTo>
                <a:lnTo>
                  <a:pt x="3565" y="1257"/>
                </a:lnTo>
                <a:lnTo>
                  <a:pt x="3565" y="1259"/>
                </a:lnTo>
                <a:moveTo>
                  <a:pt x="3842" y="1255"/>
                </a:moveTo>
                <a:lnTo>
                  <a:pt x="3842" y="1254"/>
                </a:lnTo>
                <a:lnTo>
                  <a:pt x="3844" y="1254"/>
                </a:lnTo>
                <a:lnTo>
                  <a:pt x="3844" y="1255"/>
                </a:lnTo>
                <a:lnTo>
                  <a:pt x="3842" y="1255"/>
                </a:lnTo>
                <a:moveTo>
                  <a:pt x="3851" y="1255"/>
                </a:moveTo>
                <a:lnTo>
                  <a:pt x="3849" y="1255"/>
                </a:lnTo>
                <a:lnTo>
                  <a:pt x="3849" y="1254"/>
                </a:lnTo>
                <a:lnTo>
                  <a:pt x="3849" y="1252"/>
                </a:lnTo>
                <a:lnTo>
                  <a:pt x="3851" y="1252"/>
                </a:lnTo>
                <a:lnTo>
                  <a:pt x="3851" y="1254"/>
                </a:lnTo>
                <a:lnTo>
                  <a:pt x="3851" y="1255"/>
                </a:lnTo>
                <a:moveTo>
                  <a:pt x="3569" y="1252"/>
                </a:moveTo>
                <a:lnTo>
                  <a:pt x="3569" y="1254"/>
                </a:lnTo>
                <a:lnTo>
                  <a:pt x="3567" y="1254"/>
                </a:lnTo>
                <a:lnTo>
                  <a:pt x="3567" y="1252"/>
                </a:lnTo>
                <a:lnTo>
                  <a:pt x="3569" y="1252"/>
                </a:lnTo>
                <a:moveTo>
                  <a:pt x="3319" y="1252"/>
                </a:moveTo>
                <a:lnTo>
                  <a:pt x="3317" y="1252"/>
                </a:lnTo>
                <a:lnTo>
                  <a:pt x="3317" y="1250"/>
                </a:lnTo>
                <a:lnTo>
                  <a:pt x="3319" y="1250"/>
                </a:lnTo>
                <a:lnTo>
                  <a:pt x="3321" y="1252"/>
                </a:lnTo>
                <a:lnTo>
                  <a:pt x="3319" y="1252"/>
                </a:lnTo>
                <a:moveTo>
                  <a:pt x="3323" y="1250"/>
                </a:moveTo>
                <a:lnTo>
                  <a:pt x="3321" y="1250"/>
                </a:lnTo>
                <a:lnTo>
                  <a:pt x="3323" y="1248"/>
                </a:lnTo>
                <a:lnTo>
                  <a:pt x="3323" y="1250"/>
                </a:lnTo>
                <a:moveTo>
                  <a:pt x="3326" y="1248"/>
                </a:moveTo>
                <a:lnTo>
                  <a:pt x="3328" y="1248"/>
                </a:lnTo>
                <a:lnTo>
                  <a:pt x="3328" y="1250"/>
                </a:lnTo>
                <a:lnTo>
                  <a:pt x="3326" y="1250"/>
                </a:lnTo>
                <a:lnTo>
                  <a:pt x="3326" y="1248"/>
                </a:lnTo>
                <a:moveTo>
                  <a:pt x="3839" y="1250"/>
                </a:moveTo>
                <a:lnTo>
                  <a:pt x="3837" y="1250"/>
                </a:lnTo>
                <a:lnTo>
                  <a:pt x="3837" y="1248"/>
                </a:lnTo>
                <a:lnTo>
                  <a:pt x="3839" y="1248"/>
                </a:lnTo>
                <a:lnTo>
                  <a:pt x="3839" y="1250"/>
                </a:lnTo>
                <a:moveTo>
                  <a:pt x="3635" y="1245"/>
                </a:moveTo>
                <a:lnTo>
                  <a:pt x="3635" y="1247"/>
                </a:lnTo>
                <a:lnTo>
                  <a:pt x="3634" y="1245"/>
                </a:lnTo>
                <a:lnTo>
                  <a:pt x="3635" y="1245"/>
                </a:lnTo>
                <a:moveTo>
                  <a:pt x="1125" y="1243"/>
                </a:moveTo>
                <a:lnTo>
                  <a:pt x="1125" y="1245"/>
                </a:lnTo>
                <a:lnTo>
                  <a:pt x="1123" y="1245"/>
                </a:lnTo>
                <a:lnTo>
                  <a:pt x="1125" y="1243"/>
                </a:lnTo>
                <a:moveTo>
                  <a:pt x="1569" y="1245"/>
                </a:moveTo>
                <a:lnTo>
                  <a:pt x="1567" y="1245"/>
                </a:lnTo>
                <a:lnTo>
                  <a:pt x="1567" y="1243"/>
                </a:lnTo>
                <a:lnTo>
                  <a:pt x="1569" y="1243"/>
                </a:lnTo>
                <a:lnTo>
                  <a:pt x="1569" y="1245"/>
                </a:lnTo>
                <a:moveTo>
                  <a:pt x="3545" y="1240"/>
                </a:moveTo>
                <a:lnTo>
                  <a:pt x="3547" y="1243"/>
                </a:lnTo>
                <a:lnTo>
                  <a:pt x="3547" y="1245"/>
                </a:lnTo>
                <a:lnTo>
                  <a:pt x="3545" y="1243"/>
                </a:lnTo>
                <a:lnTo>
                  <a:pt x="3545" y="1242"/>
                </a:lnTo>
                <a:lnTo>
                  <a:pt x="3545" y="1240"/>
                </a:lnTo>
                <a:moveTo>
                  <a:pt x="3803" y="1245"/>
                </a:moveTo>
                <a:lnTo>
                  <a:pt x="3801" y="1245"/>
                </a:lnTo>
                <a:lnTo>
                  <a:pt x="3801" y="1243"/>
                </a:lnTo>
                <a:lnTo>
                  <a:pt x="3803" y="1243"/>
                </a:lnTo>
                <a:lnTo>
                  <a:pt x="3803" y="1245"/>
                </a:lnTo>
                <a:moveTo>
                  <a:pt x="3789" y="1242"/>
                </a:moveTo>
                <a:lnTo>
                  <a:pt x="3788" y="1242"/>
                </a:lnTo>
                <a:lnTo>
                  <a:pt x="3788" y="1240"/>
                </a:lnTo>
                <a:lnTo>
                  <a:pt x="3788" y="1238"/>
                </a:lnTo>
                <a:lnTo>
                  <a:pt x="3789" y="1238"/>
                </a:lnTo>
                <a:lnTo>
                  <a:pt x="3791" y="1238"/>
                </a:lnTo>
                <a:lnTo>
                  <a:pt x="3793" y="1238"/>
                </a:lnTo>
                <a:lnTo>
                  <a:pt x="3794" y="1238"/>
                </a:lnTo>
                <a:lnTo>
                  <a:pt x="3796" y="1238"/>
                </a:lnTo>
                <a:lnTo>
                  <a:pt x="3798" y="1238"/>
                </a:lnTo>
                <a:lnTo>
                  <a:pt x="3798" y="1240"/>
                </a:lnTo>
                <a:lnTo>
                  <a:pt x="3796" y="1240"/>
                </a:lnTo>
                <a:lnTo>
                  <a:pt x="3796" y="1242"/>
                </a:lnTo>
                <a:lnTo>
                  <a:pt x="3794" y="1242"/>
                </a:lnTo>
                <a:lnTo>
                  <a:pt x="3793" y="1242"/>
                </a:lnTo>
                <a:lnTo>
                  <a:pt x="3791" y="1242"/>
                </a:lnTo>
                <a:lnTo>
                  <a:pt x="3789" y="1242"/>
                </a:lnTo>
                <a:moveTo>
                  <a:pt x="3642" y="1238"/>
                </a:moveTo>
                <a:lnTo>
                  <a:pt x="3644" y="1238"/>
                </a:lnTo>
                <a:lnTo>
                  <a:pt x="3644" y="1240"/>
                </a:lnTo>
                <a:lnTo>
                  <a:pt x="3642" y="1240"/>
                </a:lnTo>
                <a:lnTo>
                  <a:pt x="3642" y="1238"/>
                </a:lnTo>
                <a:moveTo>
                  <a:pt x="3547" y="1238"/>
                </a:moveTo>
                <a:lnTo>
                  <a:pt x="3545" y="1238"/>
                </a:lnTo>
                <a:lnTo>
                  <a:pt x="3545" y="1236"/>
                </a:lnTo>
                <a:lnTo>
                  <a:pt x="3547" y="1236"/>
                </a:lnTo>
                <a:lnTo>
                  <a:pt x="3547" y="1238"/>
                </a:lnTo>
                <a:moveTo>
                  <a:pt x="3514" y="1233"/>
                </a:moveTo>
                <a:lnTo>
                  <a:pt x="3516" y="1231"/>
                </a:lnTo>
                <a:lnTo>
                  <a:pt x="3516" y="1233"/>
                </a:lnTo>
                <a:lnTo>
                  <a:pt x="3514" y="1233"/>
                </a:lnTo>
                <a:moveTo>
                  <a:pt x="3829" y="1233"/>
                </a:moveTo>
                <a:lnTo>
                  <a:pt x="3827" y="1233"/>
                </a:lnTo>
                <a:lnTo>
                  <a:pt x="3827" y="1231"/>
                </a:lnTo>
                <a:lnTo>
                  <a:pt x="3829" y="1231"/>
                </a:lnTo>
                <a:lnTo>
                  <a:pt x="3829" y="1233"/>
                </a:lnTo>
                <a:moveTo>
                  <a:pt x="4124" y="1231"/>
                </a:moveTo>
                <a:lnTo>
                  <a:pt x="4122" y="1233"/>
                </a:lnTo>
                <a:lnTo>
                  <a:pt x="4122" y="1231"/>
                </a:lnTo>
                <a:lnTo>
                  <a:pt x="4124" y="1231"/>
                </a:lnTo>
                <a:moveTo>
                  <a:pt x="1482" y="1231"/>
                </a:moveTo>
                <a:lnTo>
                  <a:pt x="1482" y="1230"/>
                </a:lnTo>
                <a:lnTo>
                  <a:pt x="1484" y="1230"/>
                </a:lnTo>
                <a:lnTo>
                  <a:pt x="1484" y="1231"/>
                </a:lnTo>
                <a:lnTo>
                  <a:pt x="1482" y="1231"/>
                </a:lnTo>
                <a:moveTo>
                  <a:pt x="3517" y="1231"/>
                </a:moveTo>
                <a:lnTo>
                  <a:pt x="3516" y="1231"/>
                </a:lnTo>
                <a:lnTo>
                  <a:pt x="3516" y="1230"/>
                </a:lnTo>
                <a:lnTo>
                  <a:pt x="3517" y="1230"/>
                </a:lnTo>
                <a:lnTo>
                  <a:pt x="3517" y="1231"/>
                </a:lnTo>
                <a:moveTo>
                  <a:pt x="3825" y="1231"/>
                </a:moveTo>
                <a:lnTo>
                  <a:pt x="3823" y="1231"/>
                </a:lnTo>
                <a:lnTo>
                  <a:pt x="3823" y="1230"/>
                </a:lnTo>
                <a:lnTo>
                  <a:pt x="3823" y="1228"/>
                </a:lnTo>
                <a:lnTo>
                  <a:pt x="3825" y="1228"/>
                </a:lnTo>
                <a:lnTo>
                  <a:pt x="3825" y="1230"/>
                </a:lnTo>
                <a:lnTo>
                  <a:pt x="3825" y="1231"/>
                </a:lnTo>
                <a:moveTo>
                  <a:pt x="4140" y="1230"/>
                </a:moveTo>
                <a:lnTo>
                  <a:pt x="4140" y="1231"/>
                </a:lnTo>
                <a:lnTo>
                  <a:pt x="4138" y="1230"/>
                </a:lnTo>
                <a:lnTo>
                  <a:pt x="4140" y="1230"/>
                </a:lnTo>
                <a:moveTo>
                  <a:pt x="3343" y="1228"/>
                </a:moveTo>
                <a:lnTo>
                  <a:pt x="3345" y="1228"/>
                </a:lnTo>
                <a:lnTo>
                  <a:pt x="3347" y="1230"/>
                </a:lnTo>
                <a:lnTo>
                  <a:pt x="3345" y="1230"/>
                </a:lnTo>
                <a:lnTo>
                  <a:pt x="3343" y="1230"/>
                </a:lnTo>
                <a:lnTo>
                  <a:pt x="3343" y="1228"/>
                </a:lnTo>
                <a:moveTo>
                  <a:pt x="3654" y="1230"/>
                </a:moveTo>
                <a:lnTo>
                  <a:pt x="3652" y="1230"/>
                </a:lnTo>
                <a:lnTo>
                  <a:pt x="3652" y="1228"/>
                </a:lnTo>
                <a:lnTo>
                  <a:pt x="3654" y="1228"/>
                </a:lnTo>
                <a:lnTo>
                  <a:pt x="3656" y="1228"/>
                </a:lnTo>
                <a:lnTo>
                  <a:pt x="3654" y="1230"/>
                </a:lnTo>
                <a:moveTo>
                  <a:pt x="4121" y="1228"/>
                </a:moveTo>
                <a:lnTo>
                  <a:pt x="4119" y="1228"/>
                </a:lnTo>
                <a:lnTo>
                  <a:pt x="4119" y="1226"/>
                </a:lnTo>
                <a:lnTo>
                  <a:pt x="4121" y="1226"/>
                </a:lnTo>
                <a:lnTo>
                  <a:pt x="4121" y="1228"/>
                </a:lnTo>
                <a:moveTo>
                  <a:pt x="1008" y="1225"/>
                </a:moveTo>
                <a:lnTo>
                  <a:pt x="1010" y="1225"/>
                </a:lnTo>
                <a:lnTo>
                  <a:pt x="1008" y="1226"/>
                </a:lnTo>
                <a:lnTo>
                  <a:pt x="1007" y="1225"/>
                </a:lnTo>
                <a:lnTo>
                  <a:pt x="1008" y="1225"/>
                </a:lnTo>
                <a:moveTo>
                  <a:pt x="1537" y="1226"/>
                </a:moveTo>
                <a:lnTo>
                  <a:pt x="1535" y="1226"/>
                </a:lnTo>
                <a:lnTo>
                  <a:pt x="1535" y="1225"/>
                </a:lnTo>
                <a:lnTo>
                  <a:pt x="1537" y="1225"/>
                </a:lnTo>
                <a:lnTo>
                  <a:pt x="1537" y="1226"/>
                </a:lnTo>
                <a:moveTo>
                  <a:pt x="2128" y="1225"/>
                </a:moveTo>
                <a:lnTo>
                  <a:pt x="2130" y="1225"/>
                </a:lnTo>
                <a:lnTo>
                  <a:pt x="2130" y="1226"/>
                </a:lnTo>
                <a:lnTo>
                  <a:pt x="2128" y="1225"/>
                </a:lnTo>
                <a:moveTo>
                  <a:pt x="2171" y="1225"/>
                </a:moveTo>
                <a:lnTo>
                  <a:pt x="2171" y="1226"/>
                </a:lnTo>
                <a:moveTo>
                  <a:pt x="998" y="1223"/>
                </a:moveTo>
                <a:lnTo>
                  <a:pt x="1000" y="1223"/>
                </a:lnTo>
                <a:lnTo>
                  <a:pt x="1000" y="1225"/>
                </a:lnTo>
                <a:lnTo>
                  <a:pt x="998" y="1225"/>
                </a:lnTo>
                <a:lnTo>
                  <a:pt x="998" y="1223"/>
                </a:lnTo>
                <a:moveTo>
                  <a:pt x="1535" y="1223"/>
                </a:moveTo>
                <a:lnTo>
                  <a:pt x="1535" y="1225"/>
                </a:lnTo>
                <a:lnTo>
                  <a:pt x="1533" y="1225"/>
                </a:lnTo>
                <a:lnTo>
                  <a:pt x="1535" y="1223"/>
                </a:lnTo>
                <a:moveTo>
                  <a:pt x="2169" y="1223"/>
                </a:moveTo>
                <a:lnTo>
                  <a:pt x="2171" y="1225"/>
                </a:lnTo>
                <a:lnTo>
                  <a:pt x="2169" y="1225"/>
                </a:lnTo>
                <a:lnTo>
                  <a:pt x="2169" y="1223"/>
                </a:lnTo>
                <a:moveTo>
                  <a:pt x="3564" y="1225"/>
                </a:moveTo>
                <a:lnTo>
                  <a:pt x="3562" y="1225"/>
                </a:lnTo>
                <a:lnTo>
                  <a:pt x="3564" y="1223"/>
                </a:lnTo>
                <a:lnTo>
                  <a:pt x="3565" y="1225"/>
                </a:lnTo>
                <a:lnTo>
                  <a:pt x="3564" y="1225"/>
                </a:lnTo>
                <a:moveTo>
                  <a:pt x="3651" y="1223"/>
                </a:moveTo>
                <a:lnTo>
                  <a:pt x="3649" y="1223"/>
                </a:lnTo>
                <a:lnTo>
                  <a:pt x="3649" y="1223"/>
                </a:lnTo>
                <a:lnTo>
                  <a:pt x="3649" y="1221"/>
                </a:lnTo>
                <a:lnTo>
                  <a:pt x="3651" y="1221"/>
                </a:lnTo>
                <a:lnTo>
                  <a:pt x="3651" y="1223"/>
                </a:lnTo>
                <a:lnTo>
                  <a:pt x="3651" y="1223"/>
                </a:lnTo>
                <a:moveTo>
                  <a:pt x="3574" y="1223"/>
                </a:moveTo>
                <a:lnTo>
                  <a:pt x="3572" y="1223"/>
                </a:lnTo>
                <a:lnTo>
                  <a:pt x="3574" y="1221"/>
                </a:lnTo>
                <a:lnTo>
                  <a:pt x="3574" y="1223"/>
                </a:lnTo>
                <a:moveTo>
                  <a:pt x="3603" y="1219"/>
                </a:moveTo>
                <a:lnTo>
                  <a:pt x="3601" y="1219"/>
                </a:lnTo>
                <a:lnTo>
                  <a:pt x="3601" y="1218"/>
                </a:lnTo>
                <a:lnTo>
                  <a:pt x="3603" y="1218"/>
                </a:lnTo>
                <a:lnTo>
                  <a:pt x="3603" y="1219"/>
                </a:lnTo>
                <a:moveTo>
                  <a:pt x="3599" y="1221"/>
                </a:moveTo>
                <a:lnTo>
                  <a:pt x="3598" y="1221"/>
                </a:lnTo>
                <a:lnTo>
                  <a:pt x="3598" y="1219"/>
                </a:lnTo>
                <a:lnTo>
                  <a:pt x="3599" y="1219"/>
                </a:lnTo>
                <a:lnTo>
                  <a:pt x="3601" y="1219"/>
                </a:lnTo>
                <a:lnTo>
                  <a:pt x="3599" y="1221"/>
                </a:lnTo>
                <a:moveTo>
                  <a:pt x="4117" y="1218"/>
                </a:moveTo>
                <a:lnTo>
                  <a:pt x="4117" y="1219"/>
                </a:lnTo>
                <a:lnTo>
                  <a:pt x="4116" y="1218"/>
                </a:lnTo>
                <a:lnTo>
                  <a:pt x="4117" y="1218"/>
                </a:lnTo>
                <a:moveTo>
                  <a:pt x="4117" y="1221"/>
                </a:moveTo>
                <a:lnTo>
                  <a:pt x="4116" y="1221"/>
                </a:lnTo>
                <a:lnTo>
                  <a:pt x="4116" y="1219"/>
                </a:lnTo>
                <a:lnTo>
                  <a:pt x="4117" y="1219"/>
                </a:lnTo>
                <a:lnTo>
                  <a:pt x="4117" y="1221"/>
                </a:lnTo>
                <a:moveTo>
                  <a:pt x="1010" y="1218"/>
                </a:moveTo>
                <a:lnTo>
                  <a:pt x="1012" y="1218"/>
                </a:lnTo>
                <a:lnTo>
                  <a:pt x="1012" y="1219"/>
                </a:lnTo>
                <a:lnTo>
                  <a:pt x="1010" y="1219"/>
                </a:lnTo>
                <a:lnTo>
                  <a:pt x="1010" y="1218"/>
                </a:lnTo>
                <a:moveTo>
                  <a:pt x="1012" y="1216"/>
                </a:moveTo>
                <a:lnTo>
                  <a:pt x="1012" y="1216"/>
                </a:lnTo>
                <a:lnTo>
                  <a:pt x="1012" y="1218"/>
                </a:lnTo>
                <a:lnTo>
                  <a:pt x="1012" y="1218"/>
                </a:lnTo>
                <a:lnTo>
                  <a:pt x="1012" y="1216"/>
                </a:lnTo>
                <a:moveTo>
                  <a:pt x="3572" y="1219"/>
                </a:moveTo>
                <a:lnTo>
                  <a:pt x="3572" y="1218"/>
                </a:lnTo>
                <a:lnTo>
                  <a:pt x="3574" y="1219"/>
                </a:lnTo>
                <a:lnTo>
                  <a:pt x="3572" y="1219"/>
                </a:lnTo>
                <a:moveTo>
                  <a:pt x="1000" y="1213"/>
                </a:moveTo>
                <a:lnTo>
                  <a:pt x="1002" y="1213"/>
                </a:lnTo>
                <a:lnTo>
                  <a:pt x="1002" y="1214"/>
                </a:lnTo>
                <a:lnTo>
                  <a:pt x="1002" y="1216"/>
                </a:lnTo>
                <a:lnTo>
                  <a:pt x="1002" y="1218"/>
                </a:lnTo>
                <a:lnTo>
                  <a:pt x="1000" y="1218"/>
                </a:lnTo>
                <a:lnTo>
                  <a:pt x="998" y="1218"/>
                </a:lnTo>
                <a:lnTo>
                  <a:pt x="998" y="1216"/>
                </a:lnTo>
                <a:lnTo>
                  <a:pt x="998" y="1214"/>
                </a:lnTo>
                <a:lnTo>
                  <a:pt x="998" y="1213"/>
                </a:lnTo>
                <a:lnTo>
                  <a:pt x="1000" y="1213"/>
                </a:lnTo>
                <a:moveTo>
                  <a:pt x="3560" y="1218"/>
                </a:moveTo>
                <a:lnTo>
                  <a:pt x="3558" y="1218"/>
                </a:lnTo>
                <a:lnTo>
                  <a:pt x="3558" y="1216"/>
                </a:lnTo>
                <a:lnTo>
                  <a:pt x="3560" y="1216"/>
                </a:lnTo>
                <a:lnTo>
                  <a:pt x="3560" y="1218"/>
                </a:lnTo>
                <a:moveTo>
                  <a:pt x="3569" y="1214"/>
                </a:moveTo>
                <a:lnTo>
                  <a:pt x="3569" y="1213"/>
                </a:lnTo>
                <a:lnTo>
                  <a:pt x="3570" y="1213"/>
                </a:lnTo>
                <a:lnTo>
                  <a:pt x="3570" y="1214"/>
                </a:lnTo>
                <a:lnTo>
                  <a:pt x="3572" y="1218"/>
                </a:lnTo>
                <a:lnTo>
                  <a:pt x="3570" y="1218"/>
                </a:lnTo>
                <a:lnTo>
                  <a:pt x="3569" y="1216"/>
                </a:lnTo>
                <a:lnTo>
                  <a:pt x="3569" y="1214"/>
                </a:lnTo>
                <a:moveTo>
                  <a:pt x="4027" y="1214"/>
                </a:moveTo>
                <a:lnTo>
                  <a:pt x="4028" y="1214"/>
                </a:lnTo>
                <a:lnTo>
                  <a:pt x="4027" y="1216"/>
                </a:lnTo>
                <a:lnTo>
                  <a:pt x="4027" y="1214"/>
                </a:lnTo>
                <a:moveTo>
                  <a:pt x="3222" y="1209"/>
                </a:moveTo>
                <a:lnTo>
                  <a:pt x="3223" y="1211"/>
                </a:lnTo>
                <a:lnTo>
                  <a:pt x="3223" y="1213"/>
                </a:lnTo>
                <a:lnTo>
                  <a:pt x="3223" y="1214"/>
                </a:lnTo>
                <a:lnTo>
                  <a:pt x="3222" y="1214"/>
                </a:lnTo>
                <a:lnTo>
                  <a:pt x="3220" y="1214"/>
                </a:lnTo>
                <a:lnTo>
                  <a:pt x="3220" y="1213"/>
                </a:lnTo>
                <a:lnTo>
                  <a:pt x="3222" y="1213"/>
                </a:lnTo>
                <a:lnTo>
                  <a:pt x="3222" y="1211"/>
                </a:lnTo>
                <a:lnTo>
                  <a:pt x="3222" y="1209"/>
                </a:lnTo>
                <a:moveTo>
                  <a:pt x="3497" y="1211"/>
                </a:moveTo>
                <a:lnTo>
                  <a:pt x="3499" y="1211"/>
                </a:lnTo>
                <a:lnTo>
                  <a:pt x="3499" y="1213"/>
                </a:lnTo>
                <a:lnTo>
                  <a:pt x="3497" y="1214"/>
                </a:lnTo>
                <a:lnTo>
                  <a:pt x="3497" y="1213"/>
                </a:lnTo>
                <a:lnTo>
                  <a:pt x="3497" y="1211"/>
                </a:lnTo>
                <a:moveTo>
                  <a:pt x="3593" y="1214"/>
                </a:moveTo>
                <a:lnTo>
                  <a:pt x="3591" y="1213"/>
                </a:lnTo>
                <a:lnTo>
                  <a:pt x="3593" y="1213"/>
                </a:lnTo>
                <a:lnTo>
                  <a:pt x="3593" y="1214"/>
                </a:lnTo>
                <a:moveTo>
                  <a:pt x="3599" y="1214"/>
                </a:moveTo>
                <a:lnTo>
                  <a:pt x="3598" y="1214"/>
                </a:lnTo>
                <a:lnTo>
                  <a:pt x="3598" y="1213"/>
                </a:lnTo>
                <a:lnTo>
                  <a:pt x="3599" y="1211"/>
                </a:lnTo>
                <a:lnTo>
                  <a:pt x="3599" y="1213"/>
                </a:lnTo>
                <a:lnTo>
                  <a:pt x="3599" y="1214"/>
                </a:lnTo>
                <a:moveTo>
                  <a:pt x="3447" y="1214"/>
                </a:moveTo>
                <a:lnTo>
                  <a:pt x="3446" y="1213"/>
                </a:lnTo>
                <a:lnTo>
                  <a:pt x="3447" y="1213"/>
                </a:lnTo>
                <a:lnTo>
                  <a:pt x="3447" y="1214"/>
                </a:lnTo>
                <a:moveTo>
                  <a:pt x="3223" y="1209"/>
                </a:moveTo>
                <a:lnTo>
                  <a:pt x="3223" y="1211"/>
                </a:lnTo>
                <a:lnTo>
                  <a:pt x="3222" y="1207"/>
                </a:lnTo>
                <a:lnTo>
                  <a:pt x="3223" y="1207"/>
                </a:lnTo>
                <a:lnTo>
                  <a:pt x="3223" y="1209"/>
                </a:lnTo>
                <a:moveTo>
                  <a:pt x="3502" y="1209"/>
                </a:moveTo>
                <a:lnTo>
                  <a:pt x="3504" y="1209"/>
                </a:lnTo>
                <a:lnTo>
                  <a:pt x="3504" y="1211"/>
                </a:lnTo>
                <a:lnTo>
                  <a:pt x="3502" y="1209"/>
                </a:lnTo>
                <a:moveTo>
                  <a:pt x="3494" y="1207"/>
                </a:moveTo>
                <a:lnTo>
                  <a:pt x="3495" y="1207"/>
                </a:lnTo>
                <a:lnTo>
                  <a:pt x="3494" y="1209"/>
                </a:lnTo>
                <a:lnTo>
                  <a:pt x="3494" y="1207"/>
                </a:lnTo>
                <a:moveTo>
                  <a:pt x="1477" y="1207"/>
                </a:moveTo>
                <a:lnTo>
                  <a:pt x="1477" y="1206"/>
                </a:lnTo>
                <a:lnTo>
                  <a:pt x="1478" y="1204"/>
                </a:lnTo>
                <a:lnTo>
                  <a:pt x="1480" y="1204"/>
                </a:lnTo>
                <a:lnTo>
                  <a:pt x="1482" y="1204"/>
                </a:lnTo>
                <a:lnTo>
                  <a:pt x="1482" y="1206"/>
                </a:lnTo>
                <a:lnTo>
                  <a:pt x="1482" y="1207"/>
                </a:lnTo>
                <a:lnTo>
                  <a:pt x="1480" y="1207"/>
                </a:lnTo>
                <a:lnTo>
                  <a:pt x="1478" y="1207"/>
                </a:lnTo>
                <a:lnTo>
                  <a:pt x="1477" y="1207"/>
                </a:lnTo>
                <a:moveTo>
                  <a:pt x="3588" y="1207"/>
                </a:moveTo>
                <a:lnTo>
                  <a:pt x="3586" y="1206"/>
                </a:lnTo>
                <a:lnTo>
                  <a:pt x="3586" y="1204"/>
                </a:lnTo>
                <a:lnTo>
                  <a:pt x="3588" y="1206"/>
                </a:lnTo>
                <a:lnTo>
                  <a:pt x="3588" y="1207"/>
                </a:lnTo>
                <a:moveTo>
                  <a:pt x="1467" y="1202"/>
                </a:moveTo>
                <a:lnTo>
                  <a:pt x="1468" y="1202"/>
                </a:lnTo>
                <a:lnTo>
                  <a:pt x="1468" y="1204"/>
                </a:lnTo>
                <a:lnTo>
                  <a:pt x="1468" y="1206"/>
                </a:lnTo>
                <a:lnTo>
                  <a:pt x="1467" y="1206"/>
                </a:lnTo>
                <a:lnTo>
                  <a:pt x="1467" y="1204"/>
                </a:lnTo>
                <a:lnTo>
                  <a:pt x="1467" y="1202"/>
                </a:lnTo>
                <a:moveTo>
                  <a:pt x="2142" y="1199"/>
                </a:moveTo>
                <a:lnTo>
                  <a:pt x="2143" y="1201"/>
                </a:lnTo>
                <a:lnTo>
                  <a:pt x="2143" y="1202"/>
                </a:lnTo>
                <a:lnTo>
                  <a:pt x="2142" y="1202"/>
                </a:lnTo>
                <a:lnTo>
                  <a:pt x="2142" y="1204"/>
                </a:lnTo>
                <a:lnTo>
                  <a:pt x="2140" y="1204"/>
                </a:lnTo>
                <a:lnTo>
                  <a:pt x="2140" y="1202"/>
                </a:lnTo>
                <a:lnTo>
                  <a:pt x="2140" y="1201"/>
                </a:lnTo>
                <a:lnTo>
                  <a:pt x="2140" y="1199"/>
                </a:lnTo>
                <a:lnTo>
                  <a:pt x="2142" y="1199"/>
                </a:lnTo>
                <a:moveTo>
                  <a:pt x="3225" y="1204"/>
                </a:moveTo>
                <a:lnTo>
                  <a:pt x="3223" y="1204"/>
                </a:lnTo>
                <a:lnTo>
                  <a:pt x="3223" y="1202"/>
                </a:lnTo>
                <a:lnTo>
                  <a:pt x="3225" y="1202"/>
                </a:lnTo>
                <a:lnTo>
                  <a:pt x="3227" y="1202"/>
                </a:lnTo>
                <a:lnTo>
                  <a:pt x="3227" y="1204"/>
                </a:lnTo>
                <a:lnTo>
                  <a:pt x="3225" y="1204"/>
                </a:lnTo>
                <a:moveTo>
                  <a:pt x="3292" y="1202"/>
                </a:moveTo>
                <a:lnTo>
                  <a:pt x="3294" y="1204"/>
                </a:lnTo>
                <a:lnTo>
                  <a:pt x="3292" y="1204"/>
                </a:lnTo>
                <a:lnTo>
                  <a:pt x="3292" y="1202"/>
                </a:lnTo>
                <a:moveTo>
                  <a:pt x="3294" y="1202"/>
                </a:moveTo>
                <a:lnTo>
                  <a:pt x="3295" y="1204"/>
                </a:lnTo>
                <a:lnTo>
                  <a:pt x="3294" y="1204"/>
                </a:lnTo>
                <a:lnTo>
                  <a:pt x="3294" y="1202"/>
                </a:lnTo>
                <a:moveTo>
                  <a:pt x="1468" y="1199"/>
                </a:moveTo>
                <a:lnTo>
                  <a:pt x="1470" y="1199"/>
                </a:lnTo>
                <a:lnTo>
                  <a:pt x="1470" y="1201"/>
                </a:lnTo>
                <a:lnTo>
                  <a:pt x="1470" y="1202"/>
                </a:lnTo>
                <a:lnTo>
                  <a:pt x="1468" y="1202"/>
                </a:lnTo>
                <a:lnTo>
                  <a:pt x="1468" y="1201"/>
                </a:lnTo>
                <a:lnTo>
                  <a:pt x="1468" y="1199"/>
                </a:lnTo>
                <a:moveTo>
                  <a:pt x="1470" y="1199"/>
                </a:moveTo>
                <a:lnTo>
                  <a:pt x="1468" y="1197"/>
                </a:lnTo>
                <a:lnTo>
                  <a:pt x="1470" y="1197"/>
                </a:lnTo>
                <a:lnTo>
                  <a:pt x="1472" y="1197"/>
                </a:lnTo>
                <a:lnTo>
                  <a:pt x="1472" y="1195"/>
                </a:lnTo>
                <a:lnTo>
                  <a:pt x="1473" y="1197"/>
                </a:lnTo>
                <a:lnTo>
                  <a:pt x="1472" y="1199"/>
                </a:lnTo>
                <a:lnTo>
                  <a:pt x="1470" y="1199"/>
                </a:lnTo>
                <a:moveTo>
                  <a:pt x="3581" y="1202"/>
                </a:moveTo>
                <a:lnTo>
                  <a:pt x="3579" y="1201"/>
                </a:lnTo>
                <a:lnTo>
                  <a:pt x="3581" y="1201"/>
                </a:lnTo>
                <a:lnTo>
                  <a:pt x="3581" y="1202"/>
                </a:lnTo>
                <a:moveTo>
                  <a:pt x="1000" y="1201"/>
                </a:moveTo>
                <a:lnTo>
                  <a:pt x="998" y="1201"/>
                </a:lnTo>
                <a:lnTo>
                  <a:pt x="998" y="1199"/>
                </a:lnTo>
                <a:lnTo>
                  <a:pt x="1000" y="1199"/>
                </a:lnTo>
                <a:lnTo>
                  <a:pt x="1000" y="1201"/>
                </a:lnTo>
                <a:moveTo>
                  <a:pt x="3562" y="1201"/>
                </a:moveTo>
                <a:lnTo>
                  <a:pt x="3560" y="1201"/>
                </a:lnTo>
                <a:lnTo>
                  <a:pt x="3560" y="1199"/>
                </a:lnTo>
                <a:lnTo>
                  <a:pt x="3562" y="1199"/>
                </a:lnTo>
                <a:lnTo>
                  <a:pt x="3562" y="1201"/>
                </a:lnTo>
                <a:moveTo>
                  <a:pt x="3280" y="1195"/>
                </a:moveTo>
                <a:lnTo>
                  <a:pt x="3280" y="1194"/>
                </a:lnTo>
                <a:lnTo>
                  <a:pt x="3278" y="1192"/>
                </a:lnTo>
                <a:lnTo>
                  <a:pt x="3278" y="1190"/>
                </a:lnTo>
                <a:lnTo>
                  <a:pt x="3280" y="1190"/>
                </a:lnTo>
                <a:lnTo>
                  <a:pt x="3280" y="1192"/>
                </a:lnTo>
                <a:lnTo>
                  <a:pt x="3282" y="1194"/>
                </a:lnTo>
                <a:lnTo>
                  <a:pt x="3282" y="1195"/>
                </a:lnTo>
                <a:lnTo>
                  <a:pt x="3280" y="1195"/>
                </a:lnTo>
                <a:moveTo>
                  <a:pt x="1472" y="1192"/>
                </a:moveTo>
                <a:lnTo>
                  <a:pt x="1473" y="1190"/>
                </a:lnTo>
                <a:lnTo>
                  <a:pt x="1473" y="1192"/>
                </a:lnTo>
                <a:lnTo>
                  <a:pt x="1473" y="1194"/>
                </a:lnTo>
                <a:lnTo>
                  <a:pt x="1472" y="1194"/>
                </a:lnTo>
                <a:lnTo>
                  <a:pt x="1472" y="1192"/>
                </a:lnTo>
                <a:moveTo>
                  <a:pt x="3290" y="1194"/>
                </a:moveTo>
                <a:lnTo>
                  <a:pt x="3288" y="1194"/>
                </a:lnTo>
                <a:lnTo>
                  <a:pt x="3288" y="1192"/>
                </a:lnTo>
                <a:lnTo>
                  <a:pt x="3288" y="1190"/>
                </a:lnTo>
                <a:lnTo>
                  <a:pt x="3290" y="1190"/>
                </a:lnTo>
                <a:lnTo>
                  <a:pt x="3290" y="1192"/>
                </a:lnTo>
                <a:lnTo>
                  <a:pt x="3290" y="1194"/>
                </a:lnTo>
                <a:moveTo>
                  <a:pt x="3283" y="1190"/>
                </a:moveTo>
                <a:lnTo>
                  <a:pt x="3285" y="1192"/>
                </a:lnTo>
                <a:lnTo>
                  <a:pt x="3283" y="1192"/>
                </a:lnTo>
                <a:lnTo>
                  <a:pt x="3283" y="1190"/>
                </a:lnTo>
                <a:moveTo>
                  <a:pt x="3562" y="1192"/>
                </a:moveTo>
                <a:lnTo>
                  <a:pt x="3560" y="1192"/>
                </a:lnTo>
                <a:lnTo>
                  <a:pt x="3560" y="1190"/>
                </a:lnTo>
                <a:lnTo>
                  <a:pt x="3562" y="1190"/>
                </a:lnTo>
                <a:lnTo>
                  <a:pt x="3562" y="1192"/>
                </a:lnTo>
                <a:moveTo>
                  <a:pt x="3288" y="1189"/>
                </a:moveTo>
                <a:lnTo>
                  <a:pt x="3287" y="1189"/>
                </a:lnTo>
                <a:lnTo>
                  <a:pt x="3287" y="1190"/>
                </a:lnTo>
                <a:lnTo>
                  <a:pt x="3285" y="1190"/>
                </a:lnTo>
                <a:lnTo>
                  <a:pt x="3285" y="1189"/>
                </a:lnTo>
                <a:lnTo>
                  <a:pt x="3285" y="1187"/>
                </a:lnTo>
                <a:lnTo>
                  <a:pt x="3287" y="1187"/>
                </a:lnTo>
                <a:lnTo>
                  <a:pt x="3287" y="1185"/>
                </a:lnTo>
                <a:lnTo>
                  <a:pt x="3288" y="1187"/>
                </a:lnTo>
                <a:lnTo>
                  <a:pt x="3288" y="1189"/>
                </a:lnTo>
                <a:moveTo>
                  <a:pt x="3280" y="1189"/>
                </a:moveTo>
                <a:lnTo>
                  <a:pt x="3278" y="1189"/>
                </a:lnTo>
                <a:lnTo>
                  <a:pt x="3278" y="1187"/>
                </a:lnTo>
                <a:lnTo>
                  <a:pt x="3280" y="1187"/>
                </a:lnTo>
                <a:lnTo>
                  <a:pt x="3280" y="1189"/>
                </a:lnTo>
                <a:moveTo>
                  <a:pt x="3478" y="1187"/>
                </a:moveTo>
                <a:lnTo>
                  <a:pt x="3480" y="1187"/>
                </a:lnTo>
                <a:lnTo>
                  <a:pt x="3480" y="1189"/>
                </a:lnTo>
                <a:lnTo>
                  <a:pt x="3478" y="1189"/>
                </a:lnTo>
                <a:lnTo>
                  <a:pt x="3478" y="1187"/>
                </a:lnTo>
                <a:moveTo>
                  <a:pt x="3483" y="1187"/>
                </a:moveTo>
                <a:lnTo>
                  <a:pt x="3483" y="1189"/>
                </a:lnTo>
                <a:lnTo>
                  <a:pt x="3482" y="1187"/>
                </a:lnTo>
                <a:lnTo>
                  <a:pt x="3483" y="1187"/>
                </a:lnTo>
                <a:moveTo>
                  <a:pt x="3552" y="1182"/>
                </a:moveTo>
                <a:lnTo>
                  <a:pt x="3552" y="1183"/>
                </a:lnTo>
                <a:lnTo>
                  <a:pt x="3550" y="1183"/>
                </a:lnTo>
                <a:lnTo>
                  <a:pt x="3550" y="1182"/>
                </a:lnTo>
                <a:lnTo>
                  <a:pt x="3552" y="1182"/>
                </a:lnTo>
                <a:moveTo>
                  <a:pt x="4099" y="1178"/>
                </a:moveTo>
                <a:lnTo>
                  <a:pt x="4097" y="1178"/>
                </a:lnTo>
                <a:lnTo>
                  <a:pt x="4097" y="1177"/>
                </a:lnTo>
                <a:lnTo>
                  <a:pt x="4099" y="1178"/>
                </a:lnTo>
                <a:moveTo>
                  <a:pt x="3206" y="1175"/>
                </a:moveTo>
                <a:lnTo>
                  <a:pt x="3205" y="1175"/>
                </a:lnTo>
                <a:lnTo>
                  <a:pt x="3205" y="1173"/>
                </a:lnTo>
                <a:lnTo>
                  <a:pt x="3206" y="1173"/>
                </a:lnTo>
                <a:lnTo>
                  <a:pt x="3206" y="1175"/>
                </a:lnTo>
                <a:moveTo>
                  <a:pt x="3208" y="1173"/>
                </a:moveTo>
                <a:lnTo>
                  <a:pt x="3206" y="1173"/>
                </a:lnTo>
                <a:lnTo>
                  <a:pt x="3206" y="1172"/>
                </a:lnTo>
                <a:lnTo>
                  <a:pt x="3208" y="1172"/>
                </a:lnTo>
                <a:lnTo>
                  <a:pt x="3208" y="1173"/>
                </a:lnTo>
                <a:moveTo>
                  <a:pt x="4097" y="1172"/>
                </a:moveTo>
                <a:lnTo>
                  <a:pt x="4099" y="1172"/>
                </a:lnTo>
                <a:lnTo>
                  <a:pt x="4099" y="1173"/>
                </a:lnTo>
                <a:lnTo>
                  <a:pt x="4097" y="1172"/>
                </a:lnTo>
                <a:moveTo>
                  <a:pt x="3567" y="1168"/>
                </a:moveTo>
                <a:lnTo>
                  <a:pt x="3567" y="1170"/>
                </a:lnTo>
                <a:lnTo>
                  <a:pt x="3565" y="1170"/>
                </a:lnTo>
                <a:lnTo>
                  <a:pt x="3565" y="1168"/>
                </a:lnTo>
                <a:lnTo>
                  <a:pt x="3567" y="1168"/>
                </a:lnTo>
                <a:moveTo>
                  <a:pt x="3538" y="1166"/>
                </a:moveTo>
                <a:lnTo>
                  <a:pt x="3540" y="1166"/>
                </a:lnTo>
                <a:lnTo>
                  <a:pt x="3540" y="1168"/>
                </a:lnTo>
                <a:lnTo>
                  <a:pt x="3538" y="1168"/>
                </a:lnTo>
                <a:lnTo>
                  <a:pt x="3538" y="1166"/>
                </a:lnTo>
                <a:moveTo>
                  <a:pt x="3345" y="1165"/>
                </a:moveTo>
                <a:lnTo>
                  <a:pt x="3347" y="1165"/>
                </a:lnTo>
                <a:lnTo>
                  <a:pt x="3347" y="1166"/>
                </a:lnTo>
                <a:lnTo>
                  <a:pt x="3345" y="1166"/>
                </a:lnTo>
                <a:lnTo>
                  <a:pt x="3345" y="1165"/>
                </a:lnTo>
                <a:moveTo>
                  <a:pt x="3307" y="1158"/>
                </a:moveTo>
                <a:lnTo>
                  <a:pt x="3309" y="1158"/>
                </a:lnTo>
                <a:lnTo>
                  <a:pt x="3309" y="1160"/>
                </a:lnTo>
                <a:lnTo>
                  <a:pt x="3307" y="1160"/>
                </a:lnTo>
                <a:lnTo>
                  <a:pt x="3307" y="1158"/>
                </a:lnTo>
                <a:moveTo>
                  <a:pt x="3343" y="1158"/>
                </a:moveTo>
                <a:lnTo>
                  <a:pt x="3345" y="1158"/>
                </a:lnTo>
                <a:lnTo>
                  <a:pt x="3345" y="1160"/>
                </a:lnTo>
                <a:lnTo>
                  <a:pt x="3343" y="1160"/>
                </a:lnTo>
                <a:lnTo>
                  <a:pt x="3343" y="1158"/>
                </a:lnTo>
                <a:moveTo>
                  <a:pt x="2166" y="1158"/>
                </a:moveTo>
                <a:lnTo>
                  <a:pt x="2164" y="1158"/>
                </a:lnTo>
                <a:lnTo>
                  <a:pt x="2162" y="1158"/>
                </a:lnTo>
                <a:lnTo>
                  <a:pt x="2162" y="1156"/>
                </a:lnTo>
                <a:lnTo>
                  <a:pt x="2162" y="1154"/>
                </a:lnTo>
                <a:lnTo>
                  <a:pt x="2164" y="1154"/>
                </a:lnTo>
                <a:lnTo>
                  <a:pt x="2164" y="1153"/>
                </a:lnTo>
                <a:lnTo>
                  <a:pt x="2164" y="1151"/>
                </a:lnTo>
                <a:lnTo>
                  <a:pt x="2166" y="1151"/>
                </a:lnTo>
                <a:lnTo>
                  <a:pt x="2167" y="1151"/>
                </a:lnTo>
                <a:lnTo>
                  <a:pt x="2167" y="1153"/>
                </a:lnTo>
                <a:lnTo>
                  <a:pt x="2167" y="1154"/>
                </a:lnTo>
                <a:lnTo>
                  <a:pt x="2166" y="1154"/>
                </a:lnTo>
                <a:lnTo>
                  <a:pt x="2166" y="1156"/>
                </a:lnTo>
                <a:lnTo>
                  <a:pt x="2166" y="1158"/>
                </a:lnTo>
                <a:moveTo>
                  <a:pt x="3312" y="1156"/>
                </a:moveTo>
                <a:lnTo>
                  <a:pt x="3311" y="1156"/>
                </a:lnTo>
                <a:lnTo>
                  <a:pt x="3311" y="1154"/>
                </a:lnTo>
                <a:lnTo>
                  <a:pt x="3312" y="1154"/>
                </a:lnTo>
                <a:lnTo>
                  <a:pt x="3312" y="1156"/>
                </a:lnTo>
                <a:moveTo>
                  <a:pt x="3446" y="1151"/>
                </a:moveTo>
                <a:lnTo>
                  <a:pt x="3444" y="1151"/>
                </a:lnTo>
                <a:lnTo>
                  <a:pt x="3446" y="1149"/>
                </a:lnTo>
                <a:lnTo>
                  <a:pt x="3446" y="1151"/>
                </a:lnTo>
                <a:moveTo>
                  <a:pt x="3447" y="1149"/>
                </a:moveTo>
                <a:lnTo>
                  <a:pt x="3447" y="1148"/>
                </a:lnTo>
                <a:lnTo>
                  <a:pt x="3449" y="1148"/>
                </a:lnTo>
                <a:lnTo>
                  <a:pt x="3449" y="1149"/>
                </a:lnTo>
                <a:lnTo>
                  <a:pt x="3447" y="1149"/>
                </a:lnTo>
                <a:moveTo>
                  <a:pt x="3540" y="1149"/>
                </a:moveTo>
                <a:lnTo>
                  <a:pt x="3540" y="1148"/>
                </a:lnTo>
                <a:lnTo>
                  <a:pt x="3541" y="1148"/>
                </a:lnTo>
                <a:lnTo>
                  <a:pt x="3541" y="1149"/>
                </a:lnTo>
                <a:lnTo>
                  <a:pt x="3540" y="1149"/>
                </a:lnTo>
                <a:moveTo>
                  <a:pt x="4097" y="1148"/>
                </a:moveTo>
                <a:lnTo>
                  <a:pt x="4095" y="1149"/>
                </a:lnTo>
                <a:lnTo>
                  <a:pt x="4095" y="1148"/>
                </a:lnTo>
                <a:lnTo>
                  <a:pt x="4097" y="1148"/>
                </a:lnTo>
                <a:moveTo>
                  <a:pt x="3540" y="1146"/>
                </a:moveTo>
                <a:lnTo>
                  <a:pt x="3540" y="1148"/>
                </a:lnTo>
                <a:lnTo>
                  <a:pt x="3538" y="1146"/>
                </a:lnTo>
                <a:lnTo>
                  <a:pt x="3538" y="1144"/>
                </a:lnTo>
                <a:lnTo>
                  <a:pt x="3540" y="1146"/>
                </a:lnTo>
                <a:moveTo>
                  <a:pt x="3553" y="1142"/>
                </a:moveTo>
                <a:lnTo>
                  <a:pt x="3555" y="1142"/>
                </a:lnTo>
                <a:lnTo>
                  <a:pt x="3555" y="1144"/>
                </a:lnTo>
                <a:lnTo>
                  <a:pt x="3553" y="1144"/>
                </a:lnTo>
                <a:lnTo>
                  <a:pt x="3553" y="1142"/>
                </a:lnTo>
                <a:moveTo>
                  <a:pt x="2133" y="1141"/>
                </a:moveTo>
                <a:lnTo>
                  <a:pt x="2135" y="1142"/>
                </a:lnTo>
                <a:lnTo>
                  <a:pt x="2133" y="1142"/>
                </a:lnTo>
                <a:lnTo>
                  <a:pt x="2133" y="1141"/>
                </a:lnTo>
                <a:moveTo>
                  <a:pt x="3552" y="1139"/>
                </a:moveTo>
                <a:lnTo>
                  <a:pt x="3553" y="1141"/>
                </a:lnTo>
                <a:lnTo>
                  <a:pt x="3552" y="1141"/>
                </a:lnTo>
                <a:lnTo>
                  <a:pt x="3552" y="1139"/>
                </a:lnTo>
                <a:moveTo>
                  <a:pt x="2162" y="1139"/>
                </a:moveTo>
                <a:lnTo>
                  <a:pt x="2164" y="1137"/>
                </a:lnTo>
                <a:lnTo>
                  <a:pt x="2164" y="1139"/>
                </a:lnTo>
                <a:lnTo>
                  <a:pt x="2164" y="1139"/>
                </a:lnTo>
                <a:lnTo>
                  <a:pt x="2162" y="1139"/>
                </a:lnTo>
                <a:lnTo>
                  <a:pt x="2162" y="1139"/>
                </a:lnTo>
                <a:moveTo>
                  <a:pt x="3555" y="1139"/>
                </a:moveTo>
                <a:lnTo>
                  <a:pt x="3553" y="1139"/>
                </a:lnTo>
                <a:lnTo>
                  <a:pt x="3553" y="1139"/>
                </a:lnTo>
                <a:lnTo>
                  <a:pt x="3553" y="1137"/>
                </a:lnTo>
                <a:lnTo>
                  <a:pt x="3553" y="1136"/>
                </a:lnTo>
                <a:lnTo>
                  <a:pt x="3553" y="1134"/>
                </a:lnTo>
                <a:lnTo>
                  <a:pt x="3553" y="1132"/>
                </a:lnTo>
                <a:lnTo>
                  <a:pt x="3555" y="1132"/>
                </a:lnTo>
                <a:lnTo>
                  <a:pt x="3555" y="1134"/>
                </a:lnTo>
                <a:lnTo>
                  <a:pt x="3555" y="1136"/>
                </a:lnTo>
                <a:lnTo>
                  <a:pt x="3555" y="1137"/>
                </a:lnTo>
                <a:lnTo>
                  <a:pt x="3555" y="1139"/>
                </a:lnTo>
                <a:lnTo>
                  <a:pt x="3555" y="1139"/>
                </a:lnTo>
                <a:moveTo>
                  <a:pt x="3331" y="1130"/>
                </a:moveTo>
                <a:lnTo>
                  <a:pt x="3333" y="1130"/>
                </a:lnTo>
                <a:lnTo>
                  <a:pt x="3333" y="1132"/>
                </a:lnTo>
                <a:lnTo>
                  <a:pt x="3331" y="1132"/>
                </a:lnTo>
                <a:lnTo>
                  <a:pt x="3331" y="1130"/>
                </a:lnTo>
                <a:moveTo>
                  <a:pt x="3466" y="1127"/>
                </a:moveTo>
                <a:lnTo>
                  <a:pt x="3468" y="1127"/>
                </a:lnTo>
                <a:lnTo>
                  <a:pt x="3468" y="1129"/>
                </a:lnTo>
                <a:lnTo>
                  <a:pt x="3466" y="1129"/>
                </a:lnTo>
                <a:lnTo>
                  <a:pt x="3466" y="1127"/>
                </a:lnTo>
                <a:moveTo>
                  <a:pt x="3475" y="1122"/>
                </a:moveTo>
                <a:lnTo>
                  <a:pt x="3475" y="1124"/>
                </a:lnTo>
                <a:lnTo>
                  <a:pt x="3473" y="1124"/>
                </a:lnTo>
                <a:lnTo>
                  <a:pt x="3473" y="1122"/>
                </a:lnTo>
                <a:lnTo>
                  <a:pt x="3475" y="1122"/>
                </a:lnTo>
                <a:moveTo>
                  <a:pt x="3475" y="1120"/>
                </a:moveTo>
                <a:lnTo>
                  <a:pt x="3475" y="1120"/>
                </a:lnTo>
                <a:lnTo>
                  <a:pt x="3475" y="1122"/>
                </a:lnTo>
                <a:lnTo>
                  <a:pt x="3475" y="1122"/>
                </a:lnTo>
                <a:lnTo>
                  <a:pt x="3475" y="1120"/>
                </a:lnTo>
                <a:moveTo>
                  <a:pt x="3471" y="1124"/>
                </a:moveTo>
                <a:lnTo>
                  <a:pt x="3473" y="1124"/>
                </a:lnTo>
                <a:lnTo>
                  <a:pt x="3473" y="1125"/>
                </a:lnTo>
                <a:lnTo>
                  <a:pt x="3471" y="1125"/>
                </a:lnTo>
                <a:lnTo>
                  <a:pt x="3470" y="1125"/>
                </a:lnTo>
                <a:lnTo>
                  <a:pt x="3471" y="1124"/>
                </a:lnTo>
                <a:moveTo>
                  <a:pt x="3239" y="1122"/>
                </a:moveTo>
                <a:lnTo>
                  <a:pt x="3241" y="1120"/>
                </a:lnTo>
                <a:lnTo>
                  <a:pt x="3241" y="1122"/>
                </a:lnTo>
                <a:lnTo>
                  <a:pt x="3241" y="1124"/>
                </a:lnTo>
                <a:lnTo>
                  <a:pt x="3239" y="1124"/>
                </a:lnTo>
                <a:lnTo>
                  <a:pt x="3239" y="1122"/>
                </a:lnTo>
                <a:moveTo>
                  <a:pt x="3475" y="1124"/>
                </a:moveTo>
                <a:lnTo>
                  <a:pt x="3475" y="1122"/>
                </a:lnTo>
                <a:lnTo>
                  <a:pt x="3475" y="1124"/>
                </a:lnTo>
                <a:lnTo>
                  <a:pt x="3475" y="1124"/>
                </a:lnTo>
                <a:moveTo>
                  <a:pt x="3417" y="1122"/>
                </a:moveTo>
                <a:lnTo>
                  <a:pt x="3415" y="1122"/>
                </a:lnTo>
                <a:lnTo>
                  <a:pt x="3417" y="1120"/>
                </a:lnTo>
                <a:lnTo>
                  <a:pt x="3417" y="1122"/>
                </a:lnTo>
                <a:moveTo>
                  <a:pt x="3179" y="1117"/>
                </a:moveTo>
                <a:lnTo>
                  <a:pt x="3181" y="1117"/>
                </a:lnTo>
                <a:lnTo>
                  <a:pt x="3181" y="1118"/>
                </a:lnTo>
                <a:lnTo>
                  <a:pt x="3179" y="1118"/>
                </a:lnTo>
                <a:lnTo>
                  <a:pt x="3179" y="1117"/>
                </a:lnTo>
                <a:moveTo>
                  <a:pt x="3182" y="1115"/>
                </a:moveTo>
                <a:lnTo>
                  <a:pt x="3184" y="1117"/>
                </a:lnTo>
                <a:lnTo>
                  <a:pt x="3182" y="1117"/>
                </a:lnTo>
                <a:lnTo>
                  <a:pt x="3182" y="1115"/>
                </a:lnTo>
                <a:moveTo>
                  <a:pt x="3487" y="1108"/>
                </a:moveTo>
                <a:lnTo>
                  <a:pt x="3488" y="1108"/>
                </a:lnTo>
                <a:lnTo>
                  <a:pt x="3488" y="1110"/>
                </a:lnTo>
                <a:lnTo>
                  <a:pt x="3487" y="1110"/>
                </a:lnTo>
                <a:lnTo>
                  <a:pt x="3485" y="1110"/>
                </a:lnTo>
                <a:lnTo>
                  <a:pt x="3483" y="1110"/>
                </a:lnTo>
                <a:lnTo>
                  <a:pt x="3482" y="1112"/>
                </a:lnTo>
                <a:lnTo>
                  <a:pt x="3482" y="1110"/>
                </a:lnTo>
                <a:lnTo>
                  <a:pt x="3482" y="1108"/>
                </a:lnTo>
                <a:lnTo>
                  <a:pt x="3483" y="1108"/>
                </a:lnTo>
                <a:lnTo>
                  <a:pt x="3485" y="1108"/>
                </a:lnTo>
                <a:lnTo>
                  <a:pt x="3487" y="1108"/>
                </a:lnTo>
                <a:moveTo>
                  <a:pt x="3976" y="1110"/>
                </a:moveTo>
                <a:lnTo>
                  <a:pt x="3977" y="1110"/>
                </a:lnTo>
                <a:lnTo>
                  <a:pt x="3977" y="1112"/>
                </a:lnTo>
                <a:lnTo>
                  <a:pt x="3976" y="1112"/>
                </a:lnTo>
                <a:lnTo>
                  <a:pt x="3976" y="1110"/>
                </a:lnTo>
                <a:moveTo>
                  <a:pt x="3234" y="1105"/>
                </a:moveTo>
                <a:lnTo>
                  <a:pt x="3235" y="1107"/>
                </a:lnTo>
                <a:lnTo>
                  <a:pt x="3235" y="1108"/>
                </a:lnTo>
                <a:lnTo>
                  <a:pt x="3234" y="1108"/>
                </a:lnTo>
                <a:lnTo>
                  <a:pt x="3232" y="1108"/>
                </a:lnTo>
                <a:lnTo>
                  <a:pt x="3232" y="1107"/>
                </a:lnTo>
                <a:lnTo>
                  <a:pt x="3232" y="1105"/>
                </a:lnTo>
                <a:lnTo>
                  <a:pt x="3234" y="1105"/>
                </a:lnTo>
                <a:moveTo>
                  <a:pt x="3476" y="1103"/>
                </a:moveTo>
                <a:lnTo>
                  <a:pt x="3478" y="1103"/>
                </a:lnTo>
                <a:lnTo>
                  <a:pt x="3478" y="1105"/>
                </a:lnTo>
                <a:lnTo>
                  <a:pt x="3476" y="1105"/>
                </a:lnTo>
                <a:lnTo>
                  <a:pt x="3476" y="1103"/>
                </a:lnTo>
                <a:moveTo>
                  <a:pt x="3488" y="1098"/>
                </a:moveTo>
                <a:lnTo>
                  <a:pt x="3490" y="1098"/>
                </a:lnTo>
                <a:lnTo>
                  <a:pt x="3490" y="1100"/>
                </a:lnTo>
                <a:lnTo>
                  <a:pt x="3488" y="1098"/>
                </a:lnTo>
                <a:moveTo>
                  <a:pt x="4052" y="1098"/>
                </a:moveTo>
                <a:lnTo>
                  <a:pt x="4054" y="1098"/>
                </a:lnTo>
                <a:lnTo>
                  <a:pt x="4054" y="1098"/>
                </a:lnTo>
                <a:lnTo>
                  <a:pt x="4052" y="1098"/>
                </a:lnTo>
                <a:moveTo>
                  <a:pt x="1106" y="1096"/>
                </a:moveTo>
                <a:lnTo>
                  <a:pt x="1104" y="1095"/>
                </a:lnTo>
                <a:lnTo>
                  <a:pt x="1106" y="1095"/>
                </a:lnTo>
                <a:lnTo>
                  <a:pt x="1106" y="1096"/>
                </a:lnTo>
                <a:moveTo>
                  <a:pt x="1104" y="1093"/>
                </a:moveTo>
                <a:lnTo>
                  <a:pt x="1104" y="1095"/>
                </a:lnTo>
                <a:lnTo>
                  <a:pt x="1102" y="1095"/>
                </a:lnTo>
                <a:lnTo>
                  <a:pt x="1102" y="1093"/>
                </a:lnTo>
                <a:lnTo>
                  <a:pt x="1102" y="1091"/>
                </a:lnTo>
                <a:lnTo>
                  <a:pt x="1104" y="1091"/>
                </a:lnTo>
                <a:lnTo>
                  <a:pt x="1104" y="1093"/>
                </a:lnTo>
                <a:moveTo>
                  <a:pt x="3162" y="1095"/>
                </a:moveTo>
                <a:lnTo>
                  <a:pt x="3160" y="1095"/>
                </a:lnTo>
                <a:lnTo>
                  <a:pt x="3160" y="1093"/>
                </a:lnTo>
                <a:lnTo>
                  <a:pt x="3162" y="1093"/>
                </a:lnTo>
                <a:lnTo>
                  <a:pt x="3162" y="1095"/>
                </a:lnTo>
                <a:moveTo>
                  <a:pt x="3229" y="1095"/>
                </a:moveTo>
                <a:lnTo>
                  <a:pt x="3229" y="1093"/>
                </a:lnTo>
                <a:lnTo>
                  <a:pt x="3229" y="1095"/>
                </a:lnTo>
                <a:lnTo>
                  <a:pt x="3229" y="1095"/>
                </a:lnTo>
                <a:moveTo>
                  <a:pt x="1111" y="1091"/>
                </a:moveTo>
                <a:lnTo>
                  <a:pt x="1113" y="1091"/>
                </a:lnTo>
                <a:lnTo>
                  <a:pt x="1113" y="1093"/>
                </a:lnTo>
                <a:lnTo>
                  <a:pt x="1111" y="1093"/>
                </a:lnTo>
                <a:lnTo>
                  <a:pt x="1111" y="1091"/>
                </a:lnTo>
                <a:moveTo>
                  <a:pt x="3435" y="1089"/>
                </a:moveTo>
                <a:lnTo>
                  <a:pt x="3437" y="1089"/>
                </a:lnTo>
                <a:lnTo>
                  <a:pt x="3437" y="1091"/>
                </a:lnTo>
                <a:lnTo>
                  <a:pt x="3435" y="1093"/>
                </a:lnTo>
                <a:lnTo>
                  <a:pt x="3435" y="1091"/>
                </a:lnTo>
                <a:lnTo>
                  <a:pt x="3435" y="1089"/>
                </a:lnTo>
                <a:moveTo>
                  <a:pt x="3434" y="1089"/>
                </a:moveTo>
                <a:lnTo>
                  <a:pt x="3434" y="1089"/>
                </a:lnTo>
                <a:lnTo>
                  <a:pt x="3434" y="1091"/>
                </a:lnTo>
                <a:lnTo>
                  <a:pt x="3434" y="1091"/>
                </a:lnTo>
                <a:lnTo>
                  <a:pt x="3434" y="1089"/>
                </a:lnTo>
                <a:moveTo>
                  <a:pt x="3639" y="1091"/>
                </a:moveTo>
                <a:lnTo>
                  <a:pt x="3637" y="1091"/>
                </a:lnTo>
                <a:lnTo>
                  <a:pt x="3639" y="1089"/>
                </a:lnTo>
                <a:lnTo>
                  <a:pt x="3639" y="1091"/>
                </a:lnTo>
                <a:moveTo>
                  <a:pt x="3509" y="1086"/>
                </a:moveTo>
                <a:lnTo>
                  <a:pt x="3509" y="1084"/>
                </a:lnTo>
                <a:lnTo>
                  <a:pt x="3511" y="1084"/>
                </a:lnTo>
                <a:lnTo>
                  <a:pt x="3511" y="1086"/>
                </a:lnTo>
                <a:lnTo>
                  <a:pt x="3511" y="1088"/>
                </a:lnTo>
                <a:lnTo>
                  <a:pt x="3509" y="1086"/>
                </a:lnTo>
                <a:moveTo>
                  <a:pt x="3917" y="1084"/>
                </a:moveTo>
                <a:lnTo>
                  <a:pt x="3919" y="1084"/>
                </a:lnTo>
                <a:lnTo>
                  <a:pt x="3919" y="1086"/>
                </a:lnTo>
                <a:lnTo>
                  <a:pt x="3919" y="1088"/>
                </a:lnTo>
                <a:lnTo>
                  <a:pt x="3917" y="1088"/>
                </a:lnTo>
                <a:lnTo>
                  <a:pt x="3917" y="1086"/>
                </a:lnTo>
                <a:lnTo>
                  <a:pt x="3917" y="1084"/>
                </a:lnTo>
                <a:moveTo>
                  <a:pt x="3159" y="1086"/>
                </a:moveTo>
                <a:lnTo>
                  <a:pt x="3157" y="1084"/>
                </a:lnTo>
                <a:lnTo>
                  <a:pt x="3159" y="1084"/>
                </a:lnTo>
                <a:lnTo>
                  <a:pt x="3159" y="1086"/>
                </a:lnTo>
                <a:moveTo>
                  <a:pt x="3215" y="1081"/>
                </a:moveTo>
                <a:lnTo>
                  <a:pt x="3217" y="1081"/>
                </a:lnTo>
                <a:lnTo>
                  <a:pt x="3217" y="1083"/>
                </a:lnTo>
                <a:lnTo>
                  <a:pt x="3217" y="1084"/>
                </a:lnTo>
                <a:lnTo>
                  <a:pt x="3215" y="1086"/>
                </a:lnTo>
                <a:lnTo>
                  <a:pt x="3215" y="1084"/>
                </a:lnTo>
                <a:lnTo>
                  <a:pt x="3215" y="1083"/>
                </a:lnTo>
                <a:lnTo>
                  <a:pt x="3215" y="1081"/>
                </a:lnTo>
                <a:moveTo>
                  <a:pt x="1092" y="1083"/>
                </a:moveTo>
                <a:lnTo>
                  <a:pt x="1094" y="1084"/>
                </a:lnTo>
                <a:lnTo>
                  <a:pt x="1092" y="1084"/>
                </a:lnTo>
                <a:lnTo>
                  <a:pt x="1092" y="1083"/>
                </a:lnTo>
                <a:moveTo>
                  <a:pt x="1366" y="1084"/>
                </a:moveTo>
                <a:lnTo>
                  <a:pt x="1364" y="1083"/>
                </a:lnTo>
                <a:lnTo>
                  <a:pt x="1366" y="1083"/>
                </a:lnTo>
                <a:lnTo>
                  <a:pt x="1367" y="1084"/>
                </a:lnTo>
                <a:lnTo>
                  <a:pt x="1366" y="1084"/>
                </a:lnTo>
                <a:moveTo>
                  <a:pt x="1909" y="1083"/>
                </a:moveTo>
                <a:lnTo>
                  <a:pt x="1909" y="1084"/>
                </a:lnTo>
                <a:lnTo>
                  <a:pt x="1907" y="1084"/>
                </a:lnTo>
                <a:lnTo>
                  <a:pt x="1907" y="1083"/>
                </a:lnTo>
                <a:lnTo>
                  <a:pt x="1909" y="1083"/>
                </a:lnTo>
                <a:moveTo>
                  <a:pt x="3157" y="1083"/>
                </a:moveTo>
                <a:lnTo>
                  <a:pt x="3157" y="1084"/>
                </a:lnTo>
                <a:lnTo>
                  <a:pt x="3155" y="1084"/>
                </a:lnTo>
                <a:lnTo>
                  <a:pt x="3157" y="1083"/>
                </a:lnTo>
                <a:moveTo>
                  <a:pt x="3641" y="1079"/>
                </a:moveTo>
                <a:lnTo>
                  <a:pt x="3641" y="1081"/>
                </a:lnTo>
                <a:lnTo>
                  <a:pt x="3641" y="1079"/>
                </a:lnTo>
                <a:lnTo>
                  <a:pt x="3641" y="1079"/>
                </a:lnTo>
                <a:moveTo>
                  <a:pt x="3641" y="1083"/>
                </a:moveTo>
                <a:lnTo>
                  <a:pt x="3641" y="1084"/>
                </a:lnTo>
                <a:lnTo>
                  <a:pt x="3641" y="1083"/>
                </a:lnTo>
                <a:lnTo>
                  <a:pt x="3641" y="1081"/>
                </a:lnTo>
                <a:lnTo>
                  <a:pt x="3641" y="1081"/>
                </a:lnTo>
                <a:lnTo>
                  <a:pt x="3641" y="1083"/>
                </a:lnTo>
                <a:moveTo>
                  <a:pt x="1097" y="1081"/>
                </a:moveTo>
                <a:lnTo>
                  <a:pt x="1099" y="1081"/>
                </a:lnTo>
                <a:lnTo>
                  <a:pt x="1099" y="1083"/>
                </a:lnTo>
                <a:lnTo>
                  <a:pt x="1097" y="1081"/>
                </a:lnTo>
                <a:moveTo>
                  <a:pt x="3159" y="1083"/>
                </a:moveTo>
                <a:lnTo>
                  <a:pt x="3157" y="1081"/>
                </a:lnTo>
                <a:lnTo>
                  <a:pt x="3159" y="1079"/>
                </a:lnTo>
                <a:lnTo>
                  <a:pt x="3159" y="1081"/>
                </a:lnTo>
                <a:lnTo>
                  <a:pt x="3159" y="1083"/>
                </a:lnTo>
                <a:moveTo>
                  <a:pt x="1138" y="1081"/>
                </a:moveTo>
                <a:lnTo>
                  <a:pt x="1137" y="1081"/>
                </a:lnTo>
                <a:lnTo>
                  <a:pt x="1137" y="1079"/>
                </a:lnTo>
                <a:lnTo>
                  <a:pt x="1137" y="1077"/>
                </a:lnTo>
                <a:lnTo>
                  <a:pt x="1138" y="1077"/>
                </a:lnTo>
                <a:lnTo>
                  <a:pt x="1138" y="1079"/>
                </a:lnTo>
                <a:lnTo>
                  <a:pt x="1138" y="1081"/>
                </a:lnTo>
                <a:moveTo>
                  <a:pt x="3434" y="1081"/>
                </a:moveTo>
                <a:lnTo>
                  <a:pt x="3434" y="1081"/>
                </a:lnTo>
                <a:lnTo>
                  <a:pt x="3434" y="1079"/>
                </a:lnTo>
                <a:lnTo>
                  <a:pt x="3434" y="1077"/>
                </a:lnTo>
                <a:lnTo>
                  <a:pt x="3434" y="1076"/>
                </a:lnTo>
                <a:lnTo>
                  <a:pt x="3434" y="1077"/>
                </a:lnTo>
                <a:lnTo>
                  <a:pt x="3434" y="1079"/>
                </a:lnTo>
                <a:lnTo>
                  <a:pt x="3434" y="1081"/>
                </a:lnTo>
                <a:moveTo>
                  <a:pt x="3152" y="1077"/>
                </a:moveTo>
                <a:lnTo>
                  <a:pt x="3153" y="1077"/>
                </a:lnTo>
                <a:lnTo>
                  <a:pt x="3153" y="1079"/>
                </a:lnTo>
                <a:lnTo>
                  <a:pt x="3152" y="1079"/>
                </a:lnTo>
                <a:lnTo>
                  <a:pt x="3152" y="1077"/>
                </a:lnTo>
                <a:moveTo>
                  <a:pt x="3844" y="1079"/>
                </a:moveTo>
                <a:lnTo>
                  <a:pt x="3842" y="1079"/>
                </a:lnTo>
                <a:lnTo>
                  <a:pt x="3842" y="1077"/>
                </a:lnTo>
                <a:lnTo>
                  <a:pt x="3844" y="1077"/>
                </a:lnTo>
                <a:lnTo>
                  <a:pt x="3844" y="1079"/>
                </a:lnTo>
                <a:moveTo>
                  <a:pt x="1350" y="1077"/>
                </a:moveTo>
                <a:lnTo>
                  <a:pt x="1352" y="1076"/>
                </a:lnTo>
                <a:lnTo>
                  <a:pt x="1352" y="1077"/>
                </a:lnTo>
                <a:lnTo>
                  <a:pt x="1350" y="1077"/>
                </a:lnTo>
                <a:moveTo>
                  <a:pt x="4066" y="1076"/>
                </a:moveTo>
                <a:lnTo>
                  <a:pt x="4068" y="1077"/>
                </a:lnTo>
                <a:lnTo>
                  <a:pt x="4066" y="1077"/>
                </a:lnTo>
                <a:lnTo>
                  <a:pt x="4066" y="1076"/>
                </a:lnTo>
                <a:moveTo>
                  <a:pt x="3435" y="1074"/>
                </a:moveTo>
                <a:lnTo>
                  <a:pt x="3435" y="1072"/>
                </a:lnTo>
                <a:lnTo>
                  <a:pt x="3437" y="1074"/>
                </a:lnTo>
                <a:lnTo>
                  <a:pt x="3437" y="1076"/>
                </a:lnTo>
                <a:lnTo>
                  <a:pt x="3435" y="1076"/>
                </a:lnTo>
                <a:lnTo>
                  <a:pt x="3435" y="1074"/>
                </a:lnTo>
                <a:moveTo>
                  <a:pt x="3311" y="1071"/>
                </a:moveTo>
                <a:lnTo>
                  <a:pt x="3311" y="1071"/>
                </a:lnTo>
                <a:lnTo>
                  <a:pt x="3311" y="1069"/>
                </a:lnTo>
                <a:lnTo>
                  <a:pt x="3311" y="1069"/>
                </a:lnTo>
                <a:lnTo>
                  <a:pt x="3311" y="1071"/>
                </a:lnTo>
                <a:moveTo>
                  <a:pt x="1106" y="1067"/>
                </a:moveTo>
                <a:lnTo>
                  <a:pt x="1106" y="1069"/>
                </a:lnTo>
                <a:lnTo>
                  <a:pt x="1104" y="1069"/>
                </a:lnTo>
                <a:lnTo>
                  <a:pt x="1104" y="1067"/>
                </a:lnTo>
                <a:lnTo>
                  <a:pt x="1106" y="1067"/>
                </a:lnTo>
                <a:moveTo>
                  <a:pt x="1101" y="1065"/>
                </a:moveTo>
                <a:lnTo>
                  <a:pt x="1101" y="1064"/>
                </a:lnTo>
                <a:lnTo>
                  <a:pt x="1102" y="1064"/>
                </a:lnTo>
                <a:lnTo>
                  <a:pt x="1102" y="1065"/>
                </a:lnTo>
                <a:lnTo>
                  <a:pt x="1101" y="1065"/>
                </a:lnTo>
                <a:moveTo>
                  <a:pt x="3148" y="1065"/>
                </a:moveTo>
                <a:lnTo>
                  <a:pt x="3147" y="1065"/>
                </a:lnTo>
                <a:lnTo>
                  <a:pt x="3147" y="1064"/>
                </a:lnTo>
                <a:lnTo>
                  <a:pt x="3148" y="1064"/>
                </a:lnTo>
                <a:lnTo>
                  <a:pt x="3148" y="1065"/>
                </a:lnTo>
                <a:moveTo>
                  <a:pt x="3003" y="1060"/>
                </a:moveTo>
                <a:lnTo>
                  <a:pt x="3001" y="1057"/>
                </a:lnTo>
                <a:lnTo>
                  <a:pt x="3003" y="1059"/>
                </a:lnTo>
                <a:lnTo>
                  <a:pt x="3003" y="1060"/>
                </a:lnTo>
                <a:moveTo>
                  <a:pt x="3230" y="1057"/>
                </a:moveTo>
                <a:lnTo>
                  <a:pt x="3232" y="1057"/>
                </a:lnTo>
                <a:lnTo>
                  <a:pt x="3232" y="1059"/>
                </a:lnTo>
                <a:lnTo>
                  <a:pt x="3230" y="1059"/>
                </a:lnTo>
                <a:lnTo>
                  <a:pt x="3230" y="1057"/>
                </a:lnTo>
                <a:moveTo>
                  <a:pt x="3509" y="1057"/>
                </a:moveTo>
                <a:lnTo>
                  <a:pt x="3511" y="1057"/>
                </a:lnTo>
                <a:lnTo>
                  <a:pt x="3511" y="1057"/>
                </a:lnTo>
                <a:lnTo>
                  <a:pt x="3511" y="1059"/>
                </a:lnTo>
                <a:lnTo>
                  <a:pt x="3509" y="1059"/>
                </a:lnTo>
                <a:lnTo>
                  <a:pt x="3507" y="1057"/>
                </a:lnTo>
                <a:lnTo>
                  <a:pt x="3509" y="1057"/>
                </a:lnTo>
                <a:lnTo>
                  <a:pt x="3509" y="1057"/>
                </a:lnTo>
                <a:moveTo>
                  <a:pt x="3523" y="1059"/>
                </a:moveTo>
                <a:lnTo>
                  <a:pt x="3521" y="1059"/>
                </a:lnTo>
                <a:lnTo>
                  <a:pt x="3521" y="1057"/>
                </a:lnTo>
                <a:lnTo>
                  <a:pt x="3523" y="1057"/>
                </a:lnTo>
                <a:lnTo>
                  <a:pt x="3523" y="1059"/>
                </a:lnTo>
                <a:moveTo>
                  <a:pt x="2953" y="1057"/>
                </a:moveTo>
                <a:lnTo>
                  <a:pt x="2955" y="1057"/>
                </a:lnTo>
                <a:lnTo>
                  <a:pt x="2955" y="1057"/>
                </a:lnTo>
                <a:lnTo>
                  <a:pt x="2953" y="1057"/>
                </a:lnTo>
                <a:lnTo>
                  <a:pt x="2953" y="1057"/>
                </a:lnTo>
                <a:moveTo>
                  <a:pt x="3229" y="1057"/>
                </a:moveTo>
                <a:lnTo>
                  <a:pt x="3229" y="1057"/>
                </a:lnTo>
                <a:lnTo>
                  <a:pt x="3229" y="1057"/>
                </a:lnTo>
                <a:lnTo>
                  <a:pt x="3229" y="1057"/>
                </a:lnTo>
                <a:moveTo>
                  <a:pt x="3212" y="1054"/>
                </a:moveTo>
                <a:lnTo>
                  <a:pt x="3210" y="1055"/>
                </a:lnTo>
                <a:lnTo>
                  <a:pt x="3210" y="1054"/>
                </a:lnTo>
                <a:lnTo>
                  <a:pt x="3210" y="1052"/>
                </a:lnTo>
                <a:lnTo>
                  <a:pt x="3210" y="1050"/>
                </a:lnTo>
                <a:lnTo>
                  <a:pt x="3210" y="1048"/>
                </a:lnTo>
                <a:lnTo>
                  <a:pt x="3212" y="1050"/>
                </a:lnTo>
                <a:lnTo>
                  <a:pt x="3212" y="1052"/>
                </a:lnTo>
                <a:lnTo>
                  <a:pt x="3212" y="1054"/>
                </a:lnTo>
                <a:moveTo>
                  <a:pt x="2661" y="1052"/>
                </a:moveTo>
                <a:lnTo>
                  <a:pt x="2663" y="1052"/>
                </a:lnTo>
                <a:lnTo>
                  <a:pt x="2663" y="1054"/>
                </a:lnTo>
                <a:lnTo>
                  <a:pt x="2661" y="1054"/>
                </a:lnTo>
                <a:lnTo>
                  <a:pt x="2661" y="1052"/>
                </a:lnTo>
                <a:moveTo>
                  <a:pt x="2993" y="1050"/>
                </a:moveTo>
                <a:lnTo>
                  <a:pt x="2994" y="1052"/>
                </a:lnTo>
                <a:lnTo>
                  <a:pt x="2993" y="1052"/>
                </a:lnTo>
                <a:lnTo>
                  <a:pt x="2993" y="1050"/>
                </a:lnTo>
                <a:moveTo>
                  <a:pt x="3535" y="1050"/>
                </a:moveTo>
                <a:lnTo>
                  <a:pt x="3536" y="1050"/>
                </a:lnTo>
                <a:lnTo>
                  <a:pt x="3536" y="1052"/>
                </a:lnTo>
                <a:lnTo>
                  <a:pt x="3535" y="1052"/>
                </a:lnTo>
                <a:lnTo>
                  <a:pt x="3535" y="1050"/>
                </a:lnTo>
                <a:moveTo>
                  <a:pt x="1314" y="1048"/>
                </a:moveTo>
                <a:lnTo>
                  <a:pt x="1314" y="1050"/>
                </a:lnTo>
                <a:lnTo>
                  <a:pt x="1313" y="1048"/>
                </a:lnTo>
                <a:lnTo>
                  <a:pt x="1314" y="1048"/>
                </a:lnTo>
                <a:moveTo>
                  <a:pt x="1340" y="1048"/>
                </a:moveTo>
                <a:lnTo>
                  <a:pt x="1338" y="1048"/>
                </a:lnTo>
                <a:lnTo>
                  <a:pt x="1338" y="1047"/>
                </a:lnTo>
                <a:lnTo>
                  <a:pt x="1340" y="1047"/>
                </a:lnTo>
                <a:lnTo>
                  <a:pt x="1340" y="1047"/>
                </a:lnTo>
                <a:lnTo>
                  <a:pt x="1340" y="1048"/>
                </a:lnTo>
                <a:lnTo>
                  <a:pt x="1340" y="1048"/>
                </a:lnTo>
                <a:moveTo>
                  <a:pt x="3276" y="1043"/>
                </a:moveTo>
                <a:lnTo>
                  <a:pt x="3278" y="1045"/>
                </a:lnTo>
                <a:lnTo>
                  <a:pt x="3278" y="1047"/>
                </a:lnTo>
                <a:lnTo>
                  <a:pt x="3278" y="1048"/>
                </a:lnTo>
                <a:lnTo>
                  <a:pt x="3276" y="1047"/>
                </a:lnTo>
                <a:lnTo>
                  <a:pt x="3276" y="1045"/>
                </a:lnTo>
                <a:lnTo>
                  <a:pt x="3276" y="1043"/>
                </a:lnTo>
                <a:moveTo>
                  <a:pt x="1299" y="1043"/>
                </a:moveTo>
                <a:lnTo>
                  <a:pt x="1301" y="1043"/>
                </a:lnTo>
                <a:lnTo>
                  <a:pt x="1301" y="1045"/>
                </a:lnTo>
                <a:lnTo>
                  <a:pt x="1299" y="1045"/>
                </a:lnTo>
                <a:lnTo>
                  <a:pt x="1299" y="1043"/>
                </a:lnTo>
                <a:moveTo>
                  <a:pt x="1314" y="1045"/>
                </a:moveTo>
                <a:lnTo>
                  <a:pt x="1314" y="1043"/>
                </a:lnTo>
                <a:lnTo>
                  <a:pt x="1316" y="1043"/>
                </a:lnTo>
                <a:lnTo>
                  <a:pt x="1316" y="1042"/>
                </a:lnTo>
                <a:lnTo>
                  <a:pt x="1316" y="1040"/>
                </a:lnTo>
                <a:lnTo>
                  <a:pt x="1318" y="1040"/>
                </a:lnTo>
                <a:lnTo>
                  <a:pt x="1318" y="1042"/>
                </a:lnTo>
                <a:lnTo>
                  <a:pt x="1318" y="1043"/>
                </a:lnTo>
                <a:lnTo>
                  <a:pt x="1316" y="1045"/>
                </a:lnTo>
                <a:lnTo>
                  <a:pt x="1314" y="1045"/>
                </a:lnTo>
                <a:moveTo>
                  <a:pt x="3143" y="1040"/>
                </a:moveTo>
                <a:lnTo>
                  <a:pt x="3145" y="1040"/>
                </a:lnTo>
                <a:lnTo>
                  <a:pt x="3145" y="1042"/>
                </a:lnTo>
                <a:lnTo>
                  <a:pt x="3145" y="1043"/>
                </a:lnTo>
                <a:lnTo>
                  <a:pt x="3145" y="1045"/>
                </a:lnTo>
                <a:lnTo>
                  <a:pt x="3143" y="1045"/>
                </a:lnTo>
                <a:lnTo>
                  <a:pt x="3143" y="1043"/>
                </a:lnTo>
                <a:lnTo>
                  <a:pt x="3143" y="1042"/>
                </a:lnTo>
                <a:lnTo>
                  <a:pt x="3143" y="1040"/>
                </a:lnTo>
                <a:moveTo>
                  <a:pt x="3312" y="1043"/>
                </a:moveTo>
                <a:lnTo>
                  <a:pt x="3314" y="1043"/>
                </a:lnTo>
                <a:lnTo>
                  <a:pt x="3314" y="1045"/>
                </a:lnTo>
                <a:lnTo>
                  <a:pt x="3312" y="1045"/>
                </a:lnTo>
                <a:lnTo>
                  <a:pt x="3312" y="1043"/>
                </a:lnTo>
                <a:moveTo>
                  <a:pt x="3526" y="1045"/>
                </a:moveTo>
                <a:lnTo>
                  <a:pt x="3524" y="1045"/>
                </a:lnTo>
                <a:lnTo>
                  <a:pt x="3524" y="1043"/>
                </a:lnTo>
                <a:lnTo>
                  <a:pt x="3526" y="1043"/>
                </a:lnTo>
                <a:lnTo>
                  <a:pt x="3526" y="1045"/>
                </a:lnTo>
                <a:moveTo>
                  <a:pt x="1314" y="1042"/>
                </a:moveTo>
                <a:lnTo>
                  <a:pt x="1314" y="1043"/>
                </a:lnTo>
                <a:lnTo>
                  <a:pt x="1313" y="1043"/>
                </a:lnTo>
                <a:lnTo>
                  <a:pt x="1311" y="1043"/>
                </a:lnTo>
                <a:lnTo>
                  <a:pt x="1311" y="1042"/>
                </a:lnTo>
                <a:lnTo>
                  <a:pt x="1313" y="1042"/>
                </a:lnTo>
                <a:lnTo>
                  <a:pt x="1314" y="1042"/>
                </a:lnTo>
                <a:moveTo>
                  <a:pt x="1875" y="1042"/>
                </a:moveTo>
                <a:lnTo>
                  <a:pt x="1875" y="1043"/>
                </a:lnTo>
                <a:lnTo>
                  <a:pt x="1873" y="1043"/>
                </a:lnTo>
                <a:lnTo>
                  <a:pt x="1875" y="1042"/>
                </a:lnTo>
                <a:moveTo>
                  <a:pt x="1877" y="1042"/>
                </a:moveTo>
                <a:lnTo>
                  <a:pt x="1878" y="1042"/>
                </a:lnTo>
                <a:lnTo>
                  <a:pt x="1877" y="1043"/>
                </a:lnTo>
                <a:lnTo>
                  <a:pt x="1877" y="1042"/>
                </a:lnTo>
                <a:moveTo>
                  <a:pt x="1878" y="1043"/>
                </a:moveTo>
                <a:lnTo>
                  <a:pt x="1878" y="1042"/>
                </a:lnTo>
                <a:lnTo>
                  <a:pt x="1880" y="1042"/>
                </a:lnTo>
                <a:lnTo>
                  <a:pt x="1880" y="1043"/>
                </a:lnTo>
                <a:lnTo>
                  <a:pt x="1878" y="1043"/>
                </a:lnTo>
                <a:moveTo>
                  <a:pt x="3273" y="1043"/>
                </a:moveTo>
                <a:lnTo>
                  <a:pt x="3273" y="1042"/>
                </a:lnTo>
                <a:lnTo>
                  <a:pt x="3275" y="1043"/>
                </a:lnTo>
                <a:lnTo>
                  <a:pt x="3273" y="1043"/>
                </a:lnTo>
                <a:moveTo>
                  <a:pt x="3311" y="1043"/>
                </a:moveTo>
                <a:lnTo>
                  <a:pt x="3311" y="1042"/>
                </a:lnTo>
                <a:lnTo>
                  <a:pt x="3311" y="1042"/>
                </a:lnTo>
                <a:lnTo>
                  <a:pt x="3311" y="1043"/>
                </a:lnTo>
                <a:lnTo>
                  <a:pt x="3311" y="1043"/>
                </a:lnTo>
                <a:moveTo>
                  <a:pt x="1355" y="1040"/>
                </a:moveTo>
                <a:lnTo>
                  <a:pt x="1354" y="1040"/>
                </a:lnTo>
                <a:lnTo>
                  <a:pt x="1354" y="1038"/>
                </a:lnTo>
                <a:lnTo>
                  <a:pt x="1355" y="1038"/>
                </a:lnTo>
                <a:lnTo>
                  <a:pt x="1355" y="1040"/>
                </a:lnTo>
                <a:moveTo>
                  <a:pt x="1354" y="1040"/>
                </a:moveTo>
                <a:lnTo>
                  <a:pt x="1352" y="1042"/>
                </a:lnTo>
                <a:lnTo>
                  <a:pt x="1352" y="1040"/>
                </a:lnTo>
                <a:lnTo>
                  <a:pt x="1354" y="1040"/>
                </a:lnTo>
                <a:moveTo>
                  <a:pt x="3212" y="1040"/>
                </a:moveTo>
                <a:lnTo>
                  <a:pt x="3210" y="1042"/>
                </a:lnTo>
                <a:lnTo>
                  <a:pt x="3210" y="1040"/>
                </a:lnTo>
                <a:lnTo>
                  <a:pt x="3212" y="1040"/>
                </a:lnTo>
                <a:moveTo>
                  <a:pt x="3336" y="1042"/>
                </a:moveTo>
                <a:lnTo>
                  <a:pt x="3335" y="1042"/>
                </a:lnTo>
                <a:lnTo>
                  <a:pt x="3335" y="1040"/>
                </a:lnTo>
                <a:lnTo>
                  <a:pt x="3336" y="1042"/>
                </a:lnTo>
                <a:moveTo>
                  <a:pt x="1357" y="1040"/>
                </a:moveTo>
                <a:lnTo>
                  <a:pt x="1355" y="1038"/>
                </a:lnTo>
                <a:lnTo>
                  <a:pt x="1357" y="1038"/>
                </a:lnTo>
                <a:lnTo>
                  <a:pt x="1357" y="1040"/>
                </a:lnTo>
                <a:moveTo>
                  <a:pt x="1875" y="1038"/>
                </a:moveTo>
                <a:lnTo>
                  <a:pt x="1873" y="1040"/>
                </a:lnTo>
                <a:lnTo>
                  <a:pt x="1872" y="1040"/>
                </a:lnTo>
                <a:lnTo>
                  <a:pt x="1872" y="1038"/>
                </a:lnTo>
                <a:lnTo>
                  <a:pt x="1873" y="1038"/>
                </a:lnTo>
                <a:lnTo>
                  <a:pt x="1875" y="1038"/>
                </a:lnTo>
                <a:moveTo>
                  <a:pt x="1877" y="1040"/>
                </a:moveTo>
                <a:lnTo>
                  <a:pt x="1875" y="1040"/>
                </a:lnTo>
                <a:lnTo>
                  <a:pt x="1875" y="1038"/>
                </a:lnTo>
                <a:lnTo>
                  <a:pt x="1877" y="1038"/>
                </a:lnTo>
                <a:lnTo>
                  <a:pt x="1877" y="1040"/>
                </a:lnTo>
                <a:moveTo>
                  <a:pt x="1880" y="1038"/>
                </a:moveTo>
                <a:lnTo>
                  <a:pt x="1882" y="1038"/>
                </a:lnTo>
                <a:lnTo>
                  <a:pt x="1880" y="1040"/>
                </a:lnTo>
                <a:lnTo>
                  <a:pt x="1880" y="1038"/>
                </a:lnTo>
                <a:moveTo>
                  <a:pt x="3268" y="1038"/>
                </a:moveTo>
                <a:lnTo>
                  <a:pt x="3270" y="1038"/>
                </a:lnTo>
                <a:lnTo>
                  <a:pt x="3270" y="1040"/>
                </a:lnTo>
                <a:lnTo>
                  <a:pt x="3268" y="1038"/>
                </a:lnTo>
                <a:moveTo>
                  <a:pt x="3210" y="1038"/>
                </a:moveTo>
                <a:lnTo>
                  <a:pt x="3208" y="1038"/>
                </a:lnTo>
                <a:lnTo>
                  <a:pt x="3208" y="1036"/>
                </a:lnTo>
                <a:lnTo>
                  <a:pt x="3210" y="1036"/>
                </a:lnTo>
                <a:lnTo>
                  <a:pt x="3210" y="1038"/>
                </a:lnTo>
                <a:moveTo>
                  <a:pt x="3456" y="1033"/>
                </a:moveTo>
                <a:lnTo>
                  <a:pt x="3456" y="1035"/>
                </a:lnTo>
                <a:lnTo>
                  <a:pt x="3454" y="1035"/>
                </a:lnTo>
                <a:lnTo>
                  <a:pt x="3454" y="1033"/>
                </a:lnTo>
                <a:lnTo>
                  <a:pt x="3456" y="1033"/>
                </a:lnTo>
                <a:moveTo>
                  <a:pt x="3516" y="1035"/>
                </a:moveTo>
                <a:lnTo>
                  <a:pt x="3514" y="1035"/>
                </a:lnTo>
                <a:lnTo>
                  <a:pt x="3514" y="1033"/>
                </a:lnTo>
                <a:lnTo>
                  <a:pt x="3516" y="1033"/>
                </a:lnTo>
                <a:lnTo>
                  <a:pt x="3516" y="1033"/>
                </a:lnTo>
                <a:lnTo>
                  <a:pt x="3516" y="1035"/>
                </a:lnTo>
                <a:lnTo>
                  <a:pt x="3516" y="1035"/>
                </a:lnTo>
                <a:moveTo>
                  <a:pt x="1249" y="1030"/>
                </a:moveTo>
                <a:lnTo>
                  <a:pt x="1249" y="1031"/>
                </a:lnTo>
                <a:lnTo>
                  <a:pt x="1248" y="1031"/>
                </a:lnTo>
                <a:lnTo>
                  <a:pt x="1246" y="1031"/>
                </a:lnTo>
                <a:lnTo>
                  <a:pt x="1244" y="1033"/>
                </a:lnTo>
                <a:lnTo>
                  <a:pt x="1244" y="1031"/>
                </a:lnTo>
                <a:lnTo>
                  <a:pt x="1244" y="1030"/>
                </a:lnTo>
                <a:lnTo>
                  <a:pt x="1244" y="1028"/>
                </a:lnTo>
                <a:lnTo>
                  <a:pt x="1244" y="1026"/>
                </a:lnTo>
                <a:lnTo>
                  <a:pt x="1244" y="1024"/>
                </a:lnTo>
                <a:lnTo>
                  <a:pt x="1246" y="1024"/>
                </a:lnTo>
                <a:lnTo>
                  <a:pt x="1248" y="1023"/>
                </a:lnTo>
                <a:lnTo>
                  <a:pt x="1248" y="1024"/>
                </a:lnTo>
                <a:lnTo>
                  <a:pt x="1249" y="1026"/>
                </a:lnTo>
                <a:lnTo>
                  <a:pt x="1249" y="1028"/>
                </a:lnTo>
                <a:lnTo>
                  <a:pt x="1249" y="1030"/>
                </a:lnTo>
                <a:moveTo>
                  <a:pt x="1285" y="1030"/>
                </a:moveTo>
                <a:lnTo>
                  <a:pt x="1287" y="1030"/>
                </a:lnTo>
                <a:lnTo>
                  <a:pt x="1285" y="1031"/>
                </a:lnTo>
                <a:lnTo>
                  <a:pt x="1284" y="1031"/>
                </a:lnTo>
                <a:lnTo>
                  <a:pt x="1285" y="1030"/>
                </a:lnTo>
                <a:moveTo>
                  <a:pt x="1343" y="1024"/>
                </a:moveTo>
                <a:lnTo>
                  <a:pt x="1345" y="1024"/>
                </a:lnTo>
                <a:lnTo>
                  <a:pt x="1345" y="1026"/>
                </a:lnTo>
                <a:lnTo>
                  <a:pt x="1343" y="1026"/>
                </a:lnTo>
                <a:lnTo>
                  <a:pt x="1343" y="1024"/>
                </a:lnTo>
                <a:moveTo>
                  <a:pt x="1342" y="1026"/>
                </a:moveTo>
                <a:lnTo>
                  <a:pt x="1343" y="1026"/>
                </a:lnTo>
                <a:lnTo>
                  <a:pt x="1343" y="1028"/>
                </a:lnTo>
                <a:lnTo>
                  <a:pt x="1342" y="1028"/>
                </a:lnTo>
                <a:lnTo>
                  <a:pt x="1342" y="1026"/>
                </a:lnTo>
                <a:moveTo>
                  <a:pt x="1260" y="1026"/>
                </a:moveTo>
                <a:lnTo>
                  <a:pt x="1260" y="1024"/>
                </a:lnTo>
                <a:lnTo>
                  <a:pt x="1261" y="1024"/>
                </a:lnTo>
                <a:lnTo>
                  <a:pt x="1261" y="1026"/>
                </a:lnTo>
                <a:lnTo>
                  <a:pt x="1260" y="1026"/>
                </a:lnTo>
                <a:moveTo>
                  <a:pt x="2670" y="1024"/>
                </a:moveTo>
                <a:lnTo>
                  <a:pt x="2671" y="1026"/>
                </a:lnTo>
                <a:lnTo>
                  <a:pt x="2670" y="1026"/>
                </a:lnTo>
                <a:lnTo>
                  <a:pt x="2670" y="1024"/>
                </a:lnTo>
                <a:moveTo>
                  <a:pt x="3507" y="1026"/>
                </a:moveTo>
                <a:lnTo>
                  <a:pt x="3505" y="1026"/>
                </a:lnTo>
                <a:lnTo>
                  <a:pt x="3505" y="1024"/>
                </a:lnTo>
                <a:lnTo>
                  <a:pt x="3507" y="1024"/>
                </a:lnTo>
                <a:lnTo>
                  <a:pt x="3507" y="1026"/>
                </a:lnTo>
                <a:moveTo>
                  <a:pt x="1258" y="1023"/>
                </a:moveTo>
                <a:lnTo>
                  <a:pt x="1260" y="1024"/>
                </a:lnTo>
                <a:lnTo>
                  <a:pt x="1258" y="1024"/>
                </a:lnTo>
                <a:lnTo>
                  <a:pt x="1258" y="1023"/>
                </a:lnTo>
                <a:moveTo>
                  <a:pt x="1267" y="1024"/>
                </a:moveTo>
                <a:lnTo>
                  <a:pt x="1267" y="1023"/>
                </a:lnTo>
                <a:lnTo>
                  <a:pt x="1268" y="1023"/>
                </a:lnTo>
                <a:lnTo>
                  <a:pt x="1268" y="1024"/>
                </a:lnTo>
                <a:lnTo>
                  <a:pt x="1267" y="1024"/>
                </a:lnTo>
                <a:moveTo>
                  <a:pt x="3198" y="1023"/>
                </a:moveTo>
                <a:lnTo>
                  <a:pt x="3200" y="1023"/>
                </a:lnTo>
                <a:lnTo>
                  <a:pt x="3200" y="1024"/>
                </a:lnTo>
                <a:lnTo>
                  <a:pt x="3198" y="1024"/>
                </a:lnTo>
                <a:lnTo>
                  <a:pt x="3198" y="1023"/>
                </a:lnTo>
                <a:moveTo>
                  <a:pt x="3205" y="1023"/>
                </a:moveTo>
                <a:lnTo>
                  <a:pt x="3206" y="1023"/>
                </a:lnTo>
                <a:lnTo>
                  <a:pt x="3206" y="1024"/>
                </a:lnTo>
                <a:lnTo>
                  <a:pt x="3205" y="1024"/>
                </a:lnTo>
                <a:lnTo>
                  <a:pt x="3205" y="1023"/>
                </a:lnTo>
                <a:moveTo>
                  <a:pt x="3461" y="1024"/>
                </a:moveTo>
                <a:lnTo>
                  <a:pt x="3459" y="1024"/>
                </a:lnTo>
                <a:lnTo>
                  <a:pt x="3459" y="1023"/>
                </a:lnTo>
                <a:lnTo>
                  <a:pt x="3459" y="1021"/>
                </a:lnTo>
                <a:lnTo>
                  <a:pt x="3461" y="1021"/>
                </a:lnTo>
                <a:lnTo>
                  <a:pt x="3461" y="1023"/>
                </a:lnTo>
                <a:lnTo>
                  <a:pt x="3461" y="1024"/>
                </a:lnTo>
                <a:moveTo>
                  <a:pt x="1258" y="1021"/>
                </a:moveTo>
                <a:lnTo>
                  <a:pt x="1258" y="1023"/>
                </a:lnTo>
                <a:lnTo>
                  <a:pt x="1258" y="1023"/>
                </a:lnTo>
                <a:lnTo>
                  <a:pt x="1258" y="1021"/>
                </a:lnTo>
                <a:lnTo>
                  <a:pt x="1258" y="1021"/>
                </a:lnTo>
                <a:moveTo>
                  <a:pt x="1267" y="1021"/>
                </a:moveTo>
                <a:lnTo>
                  <a:pt x="1267" y="1023"/>
                </a:lnTo>
                <a:lnTo>
                  <a:pt x="1265" y="1023"/>
                </a:lnTo>
                <a:lnTo>
                  <a:pt x="1265" y="1021"/>
                </a:lnTo>
                <a:lnTo>
                  <a:pt x="1267" y="1021"/>
                </a:lnTo>
                <a:moveTo>
                  <a:pt x="3147" y="1023"/>
                </a:moveTo>
                <a:lnTo>
                  <a:pt x="3147" y="1023"/>
                </a:lnTo>
                <a:lnTo>
                  <a:pt x="3147" y="1021"/>
                </a:lnTo>
                <a:lnTo>
                  <a:pt x="3147" y="1021"/>
                </a:lnTo>
                <a:lnTo>
                  <a:pt x="3147" y="1023"/>
                </a:lnTo>
                <a:moveTo>
                  <a:pt x="2569" y="1019"/>
                </a:moveTo>
                <a:lnTo>
                  <a:pt x="2571" y="1019"/>
                </a:lnTo>
                <a:lnTo>
                  <a:pt x="2571" y="1021"/>
                </a:lnTo>
                <a:lnTo>
                  <a:pt x="2569" y="1021"/>
                </a:lnTo>
                <a:lnTo>
                  <a:pt x="2569" y="1019"/>
                </a:lnTo>
                <a:moveTo>
                  <a:pt x="3212" y="1019"/>
                </a:moveTo>
                <a:lnTo>
                  <a:pt x="3212" y="1021"/>
                </a:lnTo>
                <a:lnTo>
                  <a:pt x="3210" y="1021"/>
                </a:lnTo>
                <a:lnTo>
                  <a:pt x="3210" y="1019"/>
                </a:lnTo>
                <a:lnTo>
                  <a:pt x="3212" y="1019"/>
                </a:lnTo>
                <a:moveTo>
                  <a:pt x="1248" y="1018"/>
                </a:moveTo>
                <a:lnTo>
                  <a:pt x="1249" y="1018"/>
                </a:lnTo>
                <a:lnTo>
                  <a:pt x="1249" y="1019"/>
                </a:lnTo>
                <a:lnTo>
                  <a:pt x="1248" y="1018"/>
                </a:lnTo>
                <a:moveTo>
                  <a:pt x="3254" y="1018"/>
                </a:moveTo>
                <a:lnTo>
                  <a:pt x="3254" y="1016"/>
                </a:lnTo>
                <a:lnTo>
                  <a:pt x="3256" y="1018"/>
                </a:lnTo>
                <a:lnTo>
                  <a:pt x="3256" y="1019"/>
                </a:lnTo>
                <a:lnTo>
                  <a:pt x="3254" y="1018"/>
                </a:lnTo>
                <a:moveTo>
                  <a:pt x="3517" y="1018"/>
                </a:moveTo>
                <a:lnTo>
                  <a:pt x="3517" y="1019"/>
                </a:lnTo>
                <a:lnTo>
                  <a:pt x="3516" y="1019"/>
                </a:lnTo>
                <a:lnTo>
                  <a:pt x="3516" y="1018"/>
                </a:lnTo>
                <a:lnTo>
                  <a:pt x="3517" y="1018"/>
                </a:lnTo>
                <a:moveTo>
                  <a:pt x="1092" y="1018"/>
                </a:moveTo>
                <a:lnTo>
                  <a:pt x="1091" y="1018"/>
                </a:lnTo>
                <a:lnTo>
                  <a:pt x="1091" y="1016"/>
                </a:lnTo>
                <a:lnTo>
                  <a:pt x="1092" y="1016"/>
                </a:lnTo>
                <a:lnTo>
                  <a:pt x="1092" y="1018"/>
                </a:lnTo>
                <a:moveTo>
                  <a:pt x="3206" y="1018"/>
                </a:moveTo>
                <a:lnTo>
                  <a:pt x="3205" y="1018"/>
                </a:lnTo>
                <a:lnTo>
                  <a:pt x="3205" y="1016"/>
                </a:lnTo>
                <a:lnTo>
                  <a:pt x="3206" y="1016"/>
                </a:lnTo>
                <a:lnTo>
                  <a:pt x="3206" y="1018"/>
                </a:lnTo>
                <a:moveTo>
                  <a:pt x="3205" y="1016"/>
                </a:moveTo>
                <a:lnTo>
                  <a:pt x="3205" y="1016"/>
                </a:lnTo>
                <a:lnTo>
                  <a:pt x="3203" y="1016"/>
                </a:lnTo>
                <a:lnTo>
                  <a:pt x="3203" y="1016"/>
                </a:lnTo>
                <a:lnTo>
                  <a:pt x="3205" y="1016"/>
                </a:lnTo>
                <a:moveTo>
                  <a:pt x="3208" y="1016"/>
                </a:moveTo>
                <a:lnTo>
                  <a:pt x="3208" y="1014"/>
                </a:lnTo>
                <a:lnTo>
                  <a:pt x="3208" y="1012"/>
                </a:lnTo>
                <a:lnTo>
                  <a:pt x="3210" y="1012"/>
                </a:lnTo>
                <a:lnTo>
                  <a:pt x="3210" y="1014"/>
                </a:lnTo>
                <a:lnTo>
                  <a:pt x="3208" y="1016"/>
                </a:lnTo>
                <a:moveTo>
                  <a:pt x="3497" y="1012"/>
                </a:moveTo>
                <a:lnTo>
                  <a:pt x="3499" y="1011"/>
                </a:lnTo>
                <a:lnTo>
                  <a:pt x="3499" y="1012"/>
                </a:lnTo>
                <a:lnTo>
                  <a:pt x="3499" y="1014"/>
                </a:lnTo>
                <a:lnTo>
                  <a:pt x="3497" y="1016"/>
                </a:lnTo>
                <a:lnTo>
                  <a:pt x="3497" y="1014"/>
                </a:lnTo>
                <a:lnTo>
                  <a:pt x="3497" y="1012"/>
                </a:lnTo>
                <a:moveTo>
                  <a:pt x="3208" y="1014"/>
                </a:moveTo>
                <a:lnTo>
                  <a:pt x="3206" y="1014"/>
                </a:lnTo>
                <a:lnTo>
                  <a:pt x="3206" y="1012"/>
                </a:lnTo>
                <a:lnTo>
                  <a:pt x="3208" y="1014"/>
                </a:lnTo>
                <a:moveTo>
                  <a:pt x="3476" y="1014"/>
                </a:moveTo>
                <a:lnTo>
                  <a:pt x="3475" y="1014"/>
                </a:lnTo>
                <a:lnTo>
                  <a:pt x="3475" y="1012"/>
                </a:lnTo>
                <a:lnTo>
                  <a:pt x="3476" y="1014"/>
                </a:lnTo>
                <a:moveTo>
                  <a:pt x="1092" y="1012"/>
                </a:moveTo>
                <a:lnTo>
                  <a:pt x="1092" y="1014"/>
                </a:lnTo>
                <a:moveTo>
                  <a:pt x="1352" y="1011"/>
                </a:moveTo>
                <a:lnTo>
                  <a:pt x="1350" y="1012"/>
                </a:lnTo>
                <a:lnTo>
                  <a:pt x="1350" y="1011"/>
                </a:lnTo>
                <a:lnTo>
                  <a:pt x="1350" y="1009"/>
                </a:lnTo>
                <a:lnTo>
                  <a:pt x="1352" y="1009"/>
                </a:lnTo>
                <a:lnTo>
                  <a:pt x="1352" y="1011"/>
                </a:lnTo>
                <a:moveTo>
                  <a:pt x="3208" y="1011"/>
                </a:moveTo>
                <a:lnTo>
                  <a:pt x="3208" y="1012"/>
                </a:lnTo>
                <a:lnTo>
                  <a:pt x="3206" y="1011"/>
                </a:lnTo>
                <a:lnTo>
                  <a:pt x="3208" y="1011"/>
                </a:lnTo>
                <a:moveTo>
                  <a:pt x="3473" y="1012"/>
                </a:moveTo>
                <a:lnTo>
                  <a:pt x="3473" y="1011"/>
                </a:lnTo>
                <a:lnTo>
                  <a:pt x="3475" y="1012"/>
                </a:lnTo>
                <a:lnTo>
                  <a:pt x="3473" y="1012"/>
                </a:lnTo>
                <a:moveTo>
                  <a:pt x="3482" y="1004"/>
                </a:moveTo>
                <a:lnTo>
                  <a:pt x="3483" y="1004"/>
                </a:lnTo>
                <a:lnTo>
                  <a:pt x="3483" y="1006"/>
                </a:lnTo>
                <a:lnTo>
                  <a:pt x="3483" y="1007"/>
                </a:lnTo>
                <a:lnTo>
                  <a:pt x="3483" y="1009"/>
                </a:lnTo>
                <a:lnTo>
                  <a:pt x="3483" y="1011"/>
                </a:lnTo>
                <a:lnTo>
                  <a:pt x="3483" y="1012"/>
                </a:lnTo>
                <a:lnTo>
                  <a:pt x="3482" y="1012"/>
                </a:lnTo>
                <a:lnTo>
                  <a:pt x="3482" y="1011"/>
                </a:lnTo>
                <a:lnTo>
                  <a:pt x="3482" y="1009"/>
                </a:lnTo>
                <a:lnTo>
                  <a:pt x="3482" y="1007"/>
                </a:lnTo>
                <a:lnTo>
                  <a:pt x="3482" y="1006"/>
                </a:lnTo>
                <a:lnTo>
                  <a:pt x="3482" y="1004"/>
                </a:lnTo>
                <a:moveTo>
                  <a:pt x="3504" y="1007"/>
                </a:moveTo>
                <a:lnTo>
                  <a:pt x="3502" y="1006"/>
                </a:lnTo>
                <a:lnTo>
                  <a:pt x="3504" y="1006"/>
                </a:lnTo>
                <a:lnTo>
                  <a:pt x="3504" y="1007"/>
                </a:lnTo>
                <a:moveTo>
                  <a:pt x="3507" y="1007"/>
                </a:moveTo>
                <a:lnTo>
                  <a:pt x="3507" y="1006"/>
                </a:lnTo>
                <a:lnTo>
                  <a:pt x="3509" y="1007"/>
                </a:lnTo>
                <a:lnTo>
                  <a:pt x="3507" y="1007"/>
                </a:lnTo>
                <a:moveTo>
                  <a:pt x="1116" y="1004"/>
                </a:moveTo>
                <a:lnTo>
                  <a:pt x="1118" y="1004"/>
                </a:lnTo>
                <a:lnTo>
                  <a:pt x="1118" y="1006"/>
                </a:lnTo>
                <a:lnTo>
                  <a:pt x="1116" y="1006"/>
                </a:lnTo>
                <a:lnTo>
                  <a:pt x="1116" y="1004"/>
                </a:lnTo>
                <a:moveTo>
                  <a:pt x="3206" y="1006"/>
                </a:moveTo>
                <a:lnTo>
                  <a:pt x="3205" y="1004"/>
                </a:lnTo>
                <a:lnTo>
                  <a:pt x="3205" y="1002"/>
                </a:lnTo>
                <a:lnTo>
                  <a:pt x="3206" y="1002"/>
                </a:lnTo>
                <a:lnTo>
                  <a:pt x="3206" y="1004"/>
                </a:lnTo>
                <a:lnTo>
                  <a:pt x="3206" y="1006"/>
                </a:lnTo>
                <a:moveTo>
                  <a:pt x="3502" y="1004"/>
                </a:moveTo>
                <a:lnTo>
                  <a:pt x="3502" y="1006"/>
                </a:lnTo>
                <a:lnTo>
                  <a:pt x="3500" y="1004"/>
                </a:lnTo>
                <a:lnTo>
                  <a:pt x="3500" y="1002"/>
                </a:lnTo>
                <a:lnTo>
                  <a:pt x="3502" y="1002"/>
                </a:lnTo>
                <a:lnTo>
                  <a:pt x="3502" y="1004"/>
                </a:lnTo>
                <a:moveTo>
                  <a:pt x="1355" y="1002"/>
                </a:moveTo>
                <a:lnTo>
                  <a:pt x="1354" y="1002"/>
                </a:lnTo>
                <a:lnTo>
                  <a:pt x="1354" y="1000"/>
                </a:lnTo>
                <a:lnTo>
                  <a:pt x="1354" y="999"/>
                </a:lnTo>
                <a:lnTo>
                  <a:pt x="1354" y="997"/>
                </a:lnTo>
                <a:lnTo>
                  <a:pt x="1355" y="997"/>
                </a:lnTo>
                <a:lnTo>
                  <a:pt x="1355" y="999"/>
                </a:lnTo>
                <a:lnTo>
                  <a:pt x="1355" y="1000"/>
                </a:lnTo>
                <a:lnTo>
                  <a:pt x="1355" y="1002"/>
                </a:lnTo>
                <a:moveTo>
                  <a:pt x="3476" y="999"/>
                </a:moveTo>
                <a:lnTo>
                  <a:pt x="3478" y="999"/>
                </a:lnTo>
                <a:lnTo>
                  <a:pt x="3478" y="1000"/>
                </a:lnTo>
                <a:lnTo>
                  <a:pt x="3476" y="1000"/>
                </a:lnTo>
                <a:lnTo>
                  <a:pt x="3476" y="999"/>
                </a:lnTo>
                <a:moveTo>
                  <a:pt x="3495" y="999"/>
                </a:moveTo>
                <a:lnTo>
                  <a:pt x="3497" y="999"/>
                </a:lnTo>
                <a:lnTo>
                  <a:pt x="3497" y="1000"/>
                </a:lnTo>
                <a:lnTo>
                  <a:pt x="3495" y="1000"/>
                </a:lnTo>
                <a:lnTo>
                  <a:pt x="3494" y="999"/>
                </a:lnTo>
                <a:lnTo>
                  <a:pt x="3495" y="999"/>
                </a:lnTo>
                <a:moveTo>
                  <a:pt x="3492" y="995"/>
                </a:moveTo>
                <a:lnTo>
                  <a:pt x="3494" y="995"/>
                </a:lnTo>
                <a:lnTo>
                  <a:pt x="3494" y="997"/>
                </a:lnTo>
                <a:lnTo>
                  <a:pt x="3492" y="997"/>
                </a:lnTo>
                <a:lnTo>
                  <a:pt x="3492" y="995"/>
                </a:lnTo>
                <a:moveTo>
                  <a:pt x="3333" y="994"/>
                </a:moveTo>
                <a:lnTo>
                  <a:pt x="3331" y="992"/>
                </a:lnTo>
                <a:lnTo>
                  <a:pt x="3333" y="992"/>
                </a:lnTo>
                <a:lnTo>
                  <a:pt x="3333" y="994"/>
                </a:lnTo>
                <a:moveTo>
                  <a:pt x="1357" y="992"/>
                </a:moveTo>
                <a:lnTo>
                  <a:pt x="1355" y="992"/>
                </a:lnTo>
                <a:lnTo>
                  <a:pt x="1354" y="992"/>
                </a:lnTo>
                <a:lnTo>
                  <a:pt x="1354" y="990"/>
                </a:lnTo>
                <a:lnTo>
                  <a:pt x="1355" y="990"/>
                </a:lnTo>
                <a:lnTo>
                  <a:pt x="1355" y="989"/>
                </a:lnTo>
                <a:lnTo>
                  <a:pt x="1357" y="989"/>
                </a:lnTo>
                <a:lnTo>
                  <a:pt x="1357" y="990"/>
                </a:lnTo>
                <a:lnTo>
                  <a:pt x="1357" y="992"/>
                </a:lnTo>
                <a:moveTo>
                  <a:pt x="1781" y="990"/>
                </a:moveTo>
                <a:lnTo>
                  <a:pt x="1779" y="990"/>
                </a:lnTo>
                <a:lnTo>
                  <a:pt x="1779" y="989"/>
                </a:lnTo>
                <a:lnTo>
                  <a:pt x="1781" y="987"/>
                </a:lnTo>
                <a:lnTo>
                  <a:pt x="1781" y="989"/>
                </a:lnTo>
                <a:lnTo>
                  <a:pt x="1781" y="990"/>
                </a:lnTo>
                <a:moveTo>
                  <a:pt x="3459" y="987"/>
                </a:moveTo>
                <a:lnTo>
                  <a:pt x="3458" y="987"/>
                </a:lnTo>
                <a:lnTo>
                  <a:pt x="3458" y="985"/>
                </a:lnTo>
                <a:lnTo>
                  <a:pt x="3459" y="985"/>
                </a:lnTo>
                <a:lnTo>
                  <a:pt x="3459" y="987"/>
                </a:lnTo>
                <a:moveTo>
                  <a:pt x="1795" y="985"/>
                </a:moveTo>
                <a:lnTo>
                  <a:pt x="1793" y="985"/>
                </a:lnTo>
                <a:lnTo>
                  <a:pt x="1793" y="983"/>
                </a:lnTo>
                <a:lnTo>
                  <a:pt x="1795" y="983"/>
                </a:lnTo>
                <a:lnTo>
                  <a:pt x="1795" y="985"/>
                </a:lnTo>
                <a:moveTo>
                  <a:pt x="2557" y="982"/>
                </a:moveTo>
                <a:lnTo>
                  <a:pt x="2559" y="983"/>
                </a:lnTo>
                <a:lnTo>
                  <a:pt x="2557" y="983"/>
                </a:lnTo>
                <a:lnTo>
                  <a:pt x="2557" y="982"/>
                </a:lnTo>
                <a:moveTo>
                  <a:pt x="3745" y="978"/>
                </a:moveTo>
                <a:lnTo>
                  <a:pt x="3743" y="978"/>
                </a:lnTo>
                <a:lnTo>
                  <a:pt x="3743" y="977"/>
                </a:lnTo>
                <a:lnTo>
                  <a:pt x="3745" y="977"/>
                </a:lnTo>
                <a:lnTo>
                  <a:pt x="3745" y="978"/>
                </a:lnTo>
                <a:moveTo>
                  <a:pt x="3743" y="983"/>
                </a:moveTo>
                <a:lnTo>
                  <a:pt x="3741" y="983"/>
                </a:lnTo>
                <a:lnTo>
                  <a:pt x="3741" y="982"/>
                </a:lnTo>
                <a:lnTo>
                  <a:pt x="3741" y="980"/>
                </a:lnTo>
                <a:lnTo>
                  <a:pt x="3743" y="978"/>
                </a:lnTo>
                <a:lnTo>
                  <a:pt x="3743" y="980"/>
                </a:lnTo>
                <a:lnTo>
                  <a:pt x="3743" y="982"/>
                </a:lnTo>
                <a:lnTo>
                  <a:pt x="3743" y="983"/>
                </a:lnTo>
                <a:moveTo>
                  <a:pt x="3480" y="980"/>
                </a:moveTo>
                <a:lnTo>
                  <a:pt x="3480" y="982"/>
                </a:lnTo>
                <a:lnTo>
                  <a:pt x="3478" y="980"/>
                </a:lnTo>
                <a:lnTo>
                  <a:pt x="3480" y="980"/>
                </a:lnTo>
                <a:moveTo>
                  <a:pt x="3494" y="980"/>
                </a:moveTo>
                <a:lnTo>
                  <a:pt x="3494" y="982"/>
                </a:lnTo>
                <a:lnTo>
                  <a:pt x="3492" y="982"/>
                </a:lnTo>
                <a:lnTo>
                  <a:pt x="3492" y="980"/>
                </a:lnTo>
                <a:lnTo>
                  <a:pt x="3494" y="980"/>
                </a:lnTo>
                <a:moveTo>
                  <a:pt x="3476" y="978"/>
                </a:moveTo>
                <a:lnTo>
                  <a:pt x="3478" y="980"/>
                </a:lnTo>
                <a:lnTo>
                  <a:pt x="3476" y="980"/>
                </a:lnTo>
                <a:lnTo>
                  <a:pt x="3476" y="978"/>
                </a:lnTo>
                <a:moveTo>
                  <a:pt x="2530" y="978"/>
                </a:moveTo>
                <a:lnTo>
                  <a:pt x="2530" y="977"/>
                </a:lnTo>
                <a:lnTo>
                  <a:pt x="2531" y="977"/>
                </a:lnTo>
                <a:lnTo>
                  <a:pt x="2531" y="977"/>
                </a:lnTo>
                <a:lnTo>
                  <a:pt x="2531" y="978"/>
                </a:lnTo>
                <a:lnTo>
                  <a:pt x="2531" y="978"/>
                </a:lnTo>
                <a:lnTo>
                  <a:pt x="2530" y="978"/>
                </a:lnTo>
                <a:moveTo>
                  <a:pt x="2530" y="975"/>
                </a:moveTo>
                <a:lnTo>
                  <a:pt x="2530" y="977"/>
                </a:lnTo>
                <a:lnTo>
                  <a:pt x="2528" y="977"/>
                </a:lnTo>
                <a:lnTo>
                  <a:pt x="2528" y="975"/>
                </a:lnTo>
                <a:lnTo>
                  <a:pt x="2530" y="975"/>
                </a:lnTo>
                <a:moveTo>
                  <a:pt x="1096" y="975"/>
                </a:moveTo>
                <a:lnTo>
                  <a:pt x="1096" y="975"/>
                </a:lnTo>
                <a:lnTo>
                  <a:pt x="1094" y="975"/>
                </a:lnTo>
                <a:lnTo>
                  <a:pt x="1096" y="975"/>
                </a:lnTo>
                <a:moveTo>
                  <a:pt x="2528" y="975"/>
                </a:moveTo>
                <a:lnTo>
                  <a:pt x="2528" y="975"/>
                </a:lnTo>
                <a:lnTo>
                  <a:pt x="2526" y="975"/>
                </a:lnTo>
                <a:lnTo>
                  <a:pt x="2528" y="975"/>
                </a:lnTo>
                <a:moveTo>
                  <a:pt x="1091" y="975"/>
                </a:moveTo>
                <a:lnTo>
                  <a:pt x="1091" y="973"/>
                </a:lnTo>
                <a:lnTo>
                  <a:pt x="1092" y="973"/>
                </a:lnTo>
                <a:lnTo>
                  <a:pt x="1092" y="975"/>
                </a:lnTo>
                <a:lnTo>
                  <a:pt x="1091" y="975"/>
                </a:lnTo>
                <a:moveTo>
                  <a:pt x="1094" y="973"/>
                </a:moveTo>
                <a:lnTo>
                  <a:pt x="1094" y="975"/>
                </a:lnTo>
                <a:lnTo>
                  <a:pt x="1094" y="975"/>
                </a:lnTo>
                <a:lnTo>
                  <a:pt x="1094" y="973"/>
                </a:lnTo>
                <a:moveTo>
                  <a:pt x="1796" y="973"/>
                </a:moveTo>
                <a:lnTo>
                  <a:pt x="1798" y="973"/>
                </a:lnTo>
                <a:lnTo>
                  <a:pt x="1796" y="971"/>
                </a:lnTo>
                <a:lnTo>
                  <a:pt x="1798" y="971"/>
                </a:lnTo>
                <a:lnTo>
                  <a:pt x="1800" y="971"/>
                </a:lnTo>
                <a:lnTo>
                  <a:pt x="1800" y="973"/>
                </a:lnTo>
                <a:lnTo>
                  <a:pt x="1800" y="975"/>
                </a:lnTo>
                <a:lnTo>
                  <a:pt x="1798" y="975"/>
                </a:lnTo>
                <a:lnTo>
                  <a:pt x="1796" y="975"/>
                </a:lnTo>
                <a:lnTo>
                  <a:pt x="1796" y="973"/>
                </a:lnTo>
                <a:moveTo>
                  <a:pt x="2528" y="973"/>
                </a:moveTo>
                <a:lnTo>
                  <a:pt x="2526" y="973"/>
                </a:lnTo>
                <a:lnTo>
                  <a:pt x="2526" y="971"/>
                </a:lnTo>
                <a:lnTo>
                  <a:pt x="2528" y="971"/>
                </a:lnTo>
                <a:lnTo>
                  <a:pt x="2528" y="973"/>
                </a:lnTo>
                <a:moveTo>
                  <a:pt x="3476" y="970"/>
                </a:moveTo>
                <a:lnTo>
                  <a:pt x="3478" y="970"/>
                </a:lnTo>
                <a:lnTo>
                  <a:pt x="3478" y="971"/>
                </a:lnTo>
                <a:lnTo>
                  <a:pt x="3476" y="970"/>
                </a:lnTo>
                <a:moveTo>
                  <a:pt x="1349" y="965"/>
                </a:moveTo>
                <a:lnTo>
                  <a:pt x="1350" y="965"/>
                </a:lnTo>
                <a:lnTo>
                  <a:pt x="1352" y="965"/>
                </a:lnTo>
                <a:lnTo>
                  <a:pt x="1352" y="963"/>
                </a:lnTo>
                <a:lnTo>
                  <a:pt x="1354" y="965"/>
                </a:lnTo>
                <a:lnTo>
                  <a:pt x="1355" y="966"/>
                </a:lnTo>
                <a:lnTo>
                  <a:pt x="1354" y="966"/>
                </a:lnTo>
                <a:lnTo>
                  <a:pt x="1352" y="966"/>
                </a:lnTo>
                <a:lnTo>
                  <a:pt x="1350" y="966"/>
                </a:lnTo>
                <a:lnTo>
                  <a:pt x="1350" y="968"/>
                </a:lnTo>
                <a:lnTo>
                  <a:pt x="1350" y="970"/>
                </a:lnTo>
                <a:lnTo>
                  <a:pt x="1349" y="970"/>
                </a:lnTo>
                <a:lnTo>
                  <a:pt x="1349" y="968"/>
                </a:lnTo>
                <a:lnTo>
                  <a:pt x="1349" y="966"/>
                </a:lnTo>
                <a:lnTo>
                  <a:pt x="1349" y="965"/>
                </a:lnTo>
                <a:moveTo>
                  <a:pt x="3475" y="966"/>
                </a:moveTo>
                <a:lnTo>
                  <a:pt x="3475" y="966"/>
                </a:lnTo>
                <a:lnTo>
                  <a:pt x="3475" y="968"/>
                </a:lnTo>
                <a:lnTo>
                  <a:pt x="3475" y="970"/>
                </a:lnTo>
                <a:lnTo>
                  <a:pt x="3475" y="970"/>
                </a:lnTo>
                <a:lnTo>
                  <a:pt x="3475" y="968"/>
                </a:lnTo>
                <a:lnTo>
                  <a:pt x="3475" y="966"/>
                </a:lnTo>
                <a:moveTo>
                  <a:pt x="3746" y="970"/>
                </a:moveTo>
                <a:lnTo>
                  <a:pt x="3745" y="970"/>
                </a:lnTo>
                <a:lnTo>
                  <a:pt x="3745" y="968"/>
                </a:lnTo>
                <a:lnTo>
                  <a:pt x="3746" y="968"/>
                </a:lnTo>
                <a:lnTo>
                  <a:pt x="3746" y="970"/>
                </a:lnTo>
                <a:moveTo>
                  <a:pt x="2998" y="966"/>
                </a:moveTo>
                <a:lnTo>
                  <a:pt x="3000" y="966"/>
                </a:lnTo>
                <a:lnTo>
                  <a:pt x="2998" y="968"/>
                </a:lnTo>
                <a:lnTo>
                  <a:pt x="2998" y="966"/>
                </a:lnTo>
                <a:moveTo>
                  <a:pt x="1783" y="966"/>
                </a:moveTo>
                <a:lnTo>
                  <a:pt x="1781" y="966"/>
                </a:lnTo>
                <a:lnTo>
                  <a:pt x="1781" y="965"/>
                </a:lnTo>
                <a:lnTo>
                  <a:pt x="1783" y="965"/>
                </a:lnTo>
                <a:lnTo>
                  <a:pt x="1784" y="965"/>
                </a:lnTo>
                <a:lnTo>
                  <a:pt x="1786" y="965"/>
                </a:lnTo>
                <a:lnTo>
                  <a:pt x="1786" y="966"/>
                </a:lnTo>
                <a:lnTo>
                  <a:pt x="1784" y="966"/>
                </a:lnTo>
                <a:lnTo>
                  <a:pt x="1783" y="966"/>
                </a:lnTo>
                <a:moveTo>
                  <a:pt x="1798" y="966"/>
                </a:moveTo>
                <a:lnTo>
                  <a:pt x="1796" y="965"/>
                </a:lnTo>
                <a:lnTo>
                  <a:pt x="1796" y="963"/>
                </a:lnTo>
                <a:lnTo>
                  <a:pt x="1798" y="961"/>
                </a:lnTo>
                <a:lnTo>
                  <a:pt x="1798" y="963"/>
                </a:lnTo>
                <a:lnTo>
                  <a:pt x="1798" y="965"/>
                </a:lnTo>
                <a:lnTo>
                  <a:pt x="1798" y="966"/>
                </a:lnTo>
                <a:moveTo>
                  <a:pt x="1056" y="961"/>
                </a:moveTo>
                <a:lnTo>
                  <a:pt x="1058" y="961"/>
                </a:lnTo>
                <a:lnTo>
                  <a:pt x="1058" y="963"/>
                </a:lnTo>
                <a:lnTo>
                  <a:pt x="1056" y="963"/>
                </a:lnTo>
                <a:lnTo>
                  <a:pt x="1056" y="961"/>
                </a:lnTo>
                <a:moveTo>
                  <a:pt x="1772" y="963"/>
                </a:moveTo>
                <a:lnTo>
                  <a:pt x="1772" y="961"/>
                </a:lnTo>
                <a:lnTo>
                  <a:pt x="1774" y="961"/>
                </a:lnTo>
                <a:lnTo>
                  <a:pt x="1776" y="961"/>
                </a:lnTo>
                <a:lnTo>
                  <a:pt x="1776" y="963"/>
                </a:lnTo>
                <a:lnTo>
                  <a:pt x="1774" y="963"/>
                </a:lnTo>
                <a:lnTo>
                  <a:pt x="1772" y="963"/>
                </a:lnTo>
                <a:moveTo>
                  <a:pt x="974" y="959"/>
                </a:moveTo>
                <a:lnTo>
                  <a:pt x="976" y="961"/>
                </a:lnTo>
                <a:lnTo>
                  <a:pt x="973" y="959"/>
                </a:lnTo>
                <a:lnTo>
                  <a:pt x="974" y="959"/>
                </a:lnTo>
                <a:moveTo>
                  <a:pt x="1772" y="956"/>
                </a:moveTo>
                <a:lnTo>
                  <a:pt x="1774" y="956"/>
                </a:lnTo>
                <a:lnTo>
                  <a:pt x="1774" y="958"/>
                </a:lnTo>
                <a:lnTo>
                  <a:pt x="1774" y="959"/>
                </a:lnTo>
                <a:lnTo>
                  <a:pt x="1772" y="959"/>
                </a:lnTo>
                <a:lnTo>
                  <a:pt x="1772" y="961"/>
                </a:lnTo>
                <a:lnTo>
                  <a:pt x="1771" y="961"/>
                </a:lnTo>
                <a:lnTo>
                  <a:pt x="1771" y="959"/>
                </a:lnTo>
                <a:lnTo>
                  <a:pt x="1771" y="958"/>
                </a:lnTo>
                <a:lnTo>
                  <a:pt x="1772" y="958"/>
                </a:lnTo>
                <a:lnTo>
                  <a:pt x="1772" y="956"/>
                </a:lnTo>
                <a:moveTo>
                  <a:pt x="973" y="958"/>
                </a:moveTo>
                <a:lnTo>
                  <a:pt x="973" y="959"/>
                </a:lnTo>
                <a:lnTo>
                  <a:pt x="971" y="959"/>
                </a:lnTo>
                <a:lnTo>
                  <a:pt x="971" y="958"/>
                </a:lnTo>
                <a:lnTo>
                  <a:pt x="973" y="958"/>
                </a:lnTo>
                <a:moveTo>
                  <a:pt x="1061" y="958"/>
                </a:moveTo>
                <a:lnTo>
                  <a:pt x="1063" y="958"/>
                </a:lnTo>
                <a:lnTo>
                  <a:pt x="1063" y="959"/>
                </a:lnTo>
                <a:lnTo>
                  <a:pt x="1061" y="959"/>
                </a:lnTo>
                <a:lnTo>
                  <a:pt x="1061" y="958"/>
                </a:lnTo>
                <a:moveTo>
                  <a:pt x="1345" y="959"/>
                </a:moveTo>
                <a:lnTo>
                  <a:pt x="1343" y="959"/>
                </a:lnTo>
                <a:lnTo>
                  <a:pt x="1343" y="958"/>
                </a:lnTo>
                <a:lnTo>
                  <a:pt x="1345" y="958"/>
                </a:lnTo>
                <a:lnTo>
                  <a:pt x="1345" y="959"/>
                </a:lnTo>
                <a:moveTo>
                  <a:pt x="2909" y="958"/>
                </a:moveTo>
                <a:lnTo>
                  <a:pt x="2911" y="959"/>
                </a:lnTo>
                <a:lnTo>
                  <a:pt x="2909" y="959"/>
                </a:lnTo>
                <a:lnTo>
                  <a:pt x="2909" y="958"/>
                </a:lnTo>
                <a:moveTo>
                  <a:pt x="1065" y="956"/>
                </a:moveTo>
                <a:lnTo>
                  <a:pt x="1067" y="958"/>
                </a:lnTo>
                <a:lnTo>
                  <a:pt x="1065" y="958"/>
                </a:lnTo>
                <a:lnTo>
                  <a:pt x="1065" y="956"/>
                </a:lnTo>
                <a:moveTo>
                  <a:pt x="1349" y="951"/>
                </a:moveTo>
                <a:lnTo>
                  <a:pt x="1350" y="953"/>
                </a:lnTo>
                <a:lnTo>
                  <a:pt x="1350" y="954"/>
                </a:lnTo>
                <a:lnTo>
                  <a:pt x="1349" y="954"/>
                </a:lnTo>
                <a:lnTo>
                  <a:pt x="1349" y="953"/>
                </a:lnTo>
                <a:lnTo>
                  <a:pt x="1349" y="951"/>
                </a:lnTo>
                <a:moveTo>
                  <a:pt x="1340" y="951"/>
                </a:moveTo>
                <a:lnTo>
                  <a:pt x="1340" y="949"/>
                </a:lnTo>
                <a:lnTo>
                  <a:pt x="1340" y="949"/>
                </a:lnTo>
                <a:lnTo>
                  <a:pt x="1340" y="951"/>
                </a:lnTo>
                <a:lnTo>
                  <a:pt x="1340" y="951"/>
                </a:lnTo>
                <a:moveTo>
                  <a:pt x="3748" y="951"/>
                </a:moveTo>
                <a:lnTo>
                  <a:pt x="3746" y="951"/>
                </a:lnTo>
                <a:lnTo>
                  <a:pt x="3746" y="949"/>
                </a:lnTo>
                <a:lnTo>
                  <a:pt x="3748" y="949"/>
                </a:lnTo>
                <a:lnTo>
                  <a:pt x="3748" y="951"/>
                </a:lnTo>
                <a:moveTo>
                  <a:pt x="1338" y="949"/>
                </a:moveTo>
                <a:lnTo>
                  <a:pt x="1338" y="947"/>
                </a:lnTo>
                <a:lnTo>
                  <a:pt x="1340" y="949"/>
                </a:lnTo>
                <a:lnTo>
                  <a:pt x="1338" y="949"/>
                </a:lnTo>
                <a:moveTo>
                  <a:pt x="1338" y="947"/>
                </a:moveTo>
                <a:lnTo>
                  <a:pt x="1337" y="947"/>
                </a:lnTo>
                <a:lnTo>
                  <a:pt x="1337" y="946"/>
                </a:lnTo>
                <a:lnTo>
                  <a:pt x="1338" y="946"/>
                </a:lnTo>
                <a:lnTo>
                  <a:pt x="1338" y="947"/>
                </a:lnTo>
                <a:moveTo>
                  <a:pt x="1350" y="946"/>
                </a:moveTo>
                <a:lnTo>
                  <a:pt x="1349" y="946"/>
                </a:lnTo>
                <a:lnTo>
                  <a:pt x="1349" y="944"/>
                </a:lnTo>
                <a:lnTo>
                  <a:pt x="1350" y="944"/>
                </a:lnTo>
                <a:lnTo>
                  <a:pt x="1350" y="946"/>
                </a:lnTo>
                <a:moveTo>
                  <a:pt x="1237" y="942"/>
                </a:moveTo>
                <a:lnTo>
                  <a:pt x="1239" y="942"/>
                </a:lnTo>
                <a:lnTo>
                  <a:pt x="1239" y="944"/>
                </a:lnTo>
                <a:lnTo>
                  <a:pt x="1237" y="944"/>
                </a:lnTo>
                <a:lnTo>
                  <a:pt x="1237" y="942"/>
                </a:lnTo>
                <a:moveTo>
                  <a:pt x="1051" y="942"/>
                </a:moveTo>
                <a:lnTo>
                  <a:pt x="1049" y="942"/>
                </a:lnTo>
                <a:lnTo>
                  <a:pt x="1051" y="941"/>
                </a:lnTo>
                <a:lnTo>
                  <a:pt x="1051" y="942"/>
                </a:lnTo>
                <a:moveTo>
                  <a:pt x="1053" y="939"/>
                </a:moveTo>
                <a:lnTo>
                  <a:pt x="1051" y="941"/>
                </a:lnTo>
                <a:lnTo>
                  <a:pt x="1051" y="939"/>
                </a:lnTo>
                <a:lnTo>
                  <a:pt x="1053" y="939"/>
                </a:lnTo>
                <a:moveTo>
                  <a:pt x="1049" y="939"/>
                </a:moveTo>
                <a:lnTo>
                  <a:pt x="1049" y="941"/>
                </a:lnTo>
                <a:lnTo>
                  <a:pt x="1048" y="941"/>
                </a:lnTo>
                <a:lnTo>
                  <a:pt x="1048" y="939"/>
                </a:lnTo>
                <a:lnTo>
                  <a:pt x="1049" y="939"/>
                </a:lnTo>
                <a:moveTo>
                  <a:pt x="1337" y="937"/>
                </a:moveTo>
                <a:lnTo>
                  <a:pt x="1338" y="937"/>
                </a:lnTo>
                <a:lnTo>
                  <a:pt x="1338" y="939"/>
                </a:lnTo>
                <a:lnTo>
                  <a:pt x="1337" y="939"/>
                </a:lnTo>
                <a:lnTo>
                  <a:pt x="1337" y="937"/>
                </a:lnTo>
                <a:moveTo>
                  <a:pt x="1049" y="937"/>
                </a:moveTo>
                <a:lnTo>
                  <a:pt x="1048" y="937"/>
                </a:lnTo>
                <a:lnTo>
                  <a:pt x="1049" y="935"/>
                </a:lnTo>
                <a:lnTo>
                  <a:pt x="1049" y="937"/>
                </a:lnTo>
                <a:moveTo>
                  <a:pt x="1280" y="935"/>
                </a:moveTo>
                <a:lnTo>
                  <a:pt x="1282" y="935"/>
                </a:lnTo>
                <a:lnTo>
                  <a:pt x="1282" y="937"/>
                </a:lnTo>
                <a:lnTo>
                  <a:pt x="1280" y="935"/>
                </a:lnTo>
                <a:moveTo>
                  <a:pt x="1308" y="937"/>
                </a:moveTo>
                <a:lnTo>
                  <a:pt x="1308" y="935"/>
                </a:lnTo>
                <a:lnTo>
                  <a:pt x="1309" y="935"/>
                </a:lnTo>
                <a:lnTo>
                  <a:pt x="1309" y="937"/>
                </a:lnTo>
                <a:lnTo>
                  <a:pt x="1308" y="937"/>
                </a:lnTo>
                <a:moveTo>
                  <a:pt x="1311" y="937"/>
                </a:moveTo>
                <a:lnTo>
                  <a:pt x="1309" y="935"/>
                </a:lnTo>
                <a:lnTo>
                  <a:pt x="1311" y="935"/>
                </a:lnTo>
                <a:lnTo>
                  <a:pt x="1311" y="937"/>
                </a:lnTo>
                <a:moveTo>
                  <a:pt x="1215" y="935"/>
                </a:moveTo>
                <a:lnTo>
                  <a:pt x="1215" y="934"/>
                </a:lnTo>
                <a:lnTo>
                  <a:pt x="1217" y="934"/>
                </a:lnTo>
                <a:lnTo>
                  <a:pt x="1217" y="935"/>
                </a:lnTo>
                <a:lnTo>
                  <a:pt x="1215" y="935"/>
                </a:lnTo>
                <a:moveTo>
                  <a:pt x="1316" y="934"/>
                </a:moveTo>
                <a:lnTo>
                  <a:pt x="1314" y="934"/>
                </a:lnTo>
                <a:lnTo>
                  <a:pt x="1314" y="934"/>
                </a:lnTo>
                <a:lnTo>
                  <a:pt x="1316" y="934"/>
                </a:lnTo>
                <a:lnTo>
                  <a:pt x="1316" y="934"/>
                </a:lnTo>
                <a:moveTo>
                  <a:pt x="1320" y="934"/>
                </a:moveTo>
                <a:lnTo>
                  <a:pt x="1318" y="934"/>
                </a:lnTo>
                <a:lnTo>
                  <a:pt x="1318" y="934"/>
                </a:lnTo>
                <a:lnTo>
                  <a:pt x="1320" y="934"/>
                </a:lnTo>
                <a:moveTo>
                  <a:pt x="1321" y="932"/>
                </a:moveTo>
                <a:lnTo>
                  <a:pt x="1323" y="932"/>
                </a:lnTo>
                <a:lnTo>
                  <a:pt x="1321" y="934"/>
                </a:lnTo>
                <a:lnTo>
                  <a:pt x="1321" y="932"/>
                </a:lnTo>
                <a:moveTo>
                  <a:pt x="1010" y="920"/>
                </a:moveTo>
                <a:lnTo>
                  <a:pt x="1012" y="920"/>
                </a:lnTo>
                <a:lnTo>
                  <a:pt x="1010" y="922"/>
                </a:lnTo>
                <a:lnTo>
                  <a:pt x="1010" y="920"/>
                </a:lnTo>
                <a:moveTo>
                  <a:pt x="1875" y="920"/>
                </a:moveTo>
                <a:lnTo>
                  <a:pt x="1875" y="922"/>
                </a:lnTo>
                <a:lnTo>
                  <a:pt x="1875" y="920"/>
                </a:lnTo>
                <a:lnTo>
                  <a:pt x="1875" y="920"/>
                </a:lnTo>
                <a:moveTo>
                  <a:pt x="2899" y="918"/>
                </a:moveTo>
                <a:lnTo>
                  <a:pt x="2900" y="918"/>
                </a:lnTo>
                <a:lnTo>
                  <a:pt x="2899" y="920"/>
                </a:lnTo>
                <a:lnTo>
                  <a:pt x="2899" y="918"/>
                </a:lnTo>
                <a:moveTo>
                  <a:pt x="3138" y="917"/>
                </a:moveTo>
                <a:lnTo>
                  <a:pt x="3140" y="918"/>
                </a:lnTo>
                <a:lnTo>
                  <a:pt x="3140" y="920"/>
                </a:lnTo>
                <a:lnTo>
                  <a:pt x="3138" y="920"/>
                </a:lnTo>
                <a:lnTo>
                  <a:pt x="3136" y="918"/>
                </a:lnTo>
                <a:lnTo>
                  <a:pt x="3138" y="917"/>
                </a:lnTo>
                <a:moveTo>
                  <a:pt x="964" y="918"/>
                </a:moveTo>
                <a:lnTo>
                  <a:pt x="962" y="917"/>
                </a:lnTo>
                <a:lnTo>
                  <a:pt x="964" y="917"/>
                </a:lnTo>
                <a:lnTo>
                  <a:pt x="964" y="918"/>
                </a:lnTo>
                <a:moveTo>
                  <a:pt x="3141" y="917"/>
                </a:moveTo>
                <a:lnTo>
                  <a:pt x="3143" y="918"/>
                </a:lnTo>
                <a:lnTo>
                  <a:pt x="3141" y="918"/>
                </a:lnTo>
                <a:lnTo>
                  <a:pt x="3141" y="917"/>
                </a:lnTo>
                <a:moveTo>
                  <a:pt x="790" y="910"/>
                </a:moveTo>
                <a:lnTo>
                  <a:pt x="791" y="912"/>
                </a:lnTo>
                <a:lnTo>
                  <a:pt x="790" y="913"/>
                </a:lnTo>
                <a:lnTo>
                  <a:pt x="790" y="912"/>
                </a:lnTo>
                <a:lnTo>
                  <a:pt x="790" y="910"/>
                </a:lnTo>
                <a:moveTo>
                  <a:pt x="3138" y="906"/>
                </a:moveTo>
                <a:lnTo>
                  <a:pt x="3138" y="908"/>
                </a:lnTo>
                <a:lnTo>
                  <a:pt x="3136" y="908"/>
                </a:lnTo>
                <a:lnTo>
                  <a:pt x="3138" y="906"/>
                </a:lnTo>
                <a:moveTo>
                  <a:pt x="2736" y="906"/>
                </a:moveTo>
                <a:lnTo>
                  <a:pt x="2735" y="905"/>
                </a:lnTo>
                <a:lnTo>
                  <a:pt x="2736" y="905"/>
                </a:lnTo>
                <a:lnTo>
                  <a:pt x="2736" y="903"/>
                </a:lnTo>
                <a:lnTo>
                  <a:pt x="2736" y="901"/>
                </a:lnTo>
                <a:lnTo>
                  <a:pt x="2736" y="903"/>
                </a:lnTo>
                <a:lnTo>
                  <a:pt x="2736" y="905"/>
                </a:lnTo>
                <a:lnTo>
                  <a:pt x="2736" y="906"/>
                </a:lnTo>
                <a:lnTo>
                  <a:pt x="2736" y="906"/>
                </a:lnTo>
                <a:moveTo>
                  <a:pt x="3133" y="901"/>
                </a:moveTo>
                <a:lnTo>
                  <a:pt x="3135" y="901"/>
                </a:lnTo>
                <a:lnTo>
                  <a:pt x="3135" y="903"/>
                </a:lnTo>
                <a:lnTo>
                  <a:pt x="3135" y="905"/>
                </a:lnTo>
                <a:lnTo>
                  <a:pt x="3133" y="903"/>
                </a:lnTo>
                <a:lnTo>
                  <a:pt x="3133" y="901"/>
                </a:lnTo>
                <a:moveTo>
                  <a:pt x="3459" y="903"/>
                </a:moveTo>
                <a:lnTo>
                  <a:pt x="3461" y="903"/>
                </a:lnTo>
                <a:lnTo>
                  <a:pt x="3461" y="905"/>
                </a:lnTo>
                <a:lnTo>
                  <a:pt x="3459" y="905"/>
                </a:lnTo>
                <a:lnTo>
                  <a:pt x="3459" y="903"/>
                </a:lnTo>
                <a:moveTo>
                  <a:pt x="3451" y="901"/>
                </a:moveTo>
                <a:lnTo>
                  <a:pt x="3453" y="901"/>
                </a:lnTo>
                <a:lnTo>
                  <a:pt x="3453" y="903"/>
                </a:lnTo>
                <a:lnTo>
                  <a:pt x="3451" y="901"/>
                </a:lnTo>
                <a:moveTo>
                  <a:pt x="3735" y="903"/>
                </a:moveTo>
                <a:lnTo>
                  <a:pt x="3733" y="903"/>
                </a:lnTo>
                <a:lnTo>
                  <a:pt x="3733" y="901"/>
                </a:lnTo>
                <a:lnTo>
                  <a:pt x="3735" y="901"/>
                </a:lnTo>
                <a:lnTo>
                  <a:pt x="3735" y="903"/>
                </a:lnTo>
                <a:moveTo>
                  <a:pt x="1067" y="898"/>
                </a:moveTo>
                <a:lnTo>
                  <a:pt x="1068" y="896"/>
                </a:lnTo>
                <a:lnTo>
                  <a:pt x="1068" y="898"/>
                </a:lnTo>
                <a:lnTo>
                  <a:pt x="1067" y="898"/>
                </a:lnTo>
                <a:moveTo>
                  <a:pt x="1068" y="894"/>
                </a:moveTo>
                <a:lnTo>
                  <a:pt x="1070" y="893"/>
                </a:lnTo>
                <a:lnTo>
                  <a:pt x="1070" y="894"/>
                </a:lnTo>
                <a:lnTo>
                  <a:pt x="1070" y="896"/>
                </a:lnTo>
                <a:lnTo>
                  <a:pt x="1068" y="896"/>
                </a:lnTo>
                <a:lnTo>
                  <a:pt x="1068" y="894"/>
                </a:lnTo>
                <a:moveTo>
                  <a:pt x="3124" y="896"/>
                </a:moveTo>
                <a:lnTo>
                  <a:pt x="3126" y="894"/>
                </a:lnTo>
                <a:lnTo>
                  <a:pt x="3126" y="896"/>
                </a:lnTo>
                <a:lnTo>
                  <a:pt x="3126" y="898"/>
                </a:lnTo>
                <a:lnTo>
                  <a:pt x="3124" y="898"/>
                </a:lnTo>
                <a:lnTo>
                  <a:pt x="3124" y="896"/>
                </a:lnTo>
                <a:moveTo>
                  <a:pt x="3453" y="896"/>
                </a:moveTo>
                <a:lnTo>
                  <a:pt x="3454" y="896"/>
                </a:lnTo>
                <a:lnTo>
                  <a:pt x="3454" y="898"/>
                </a:lnTo>
                <a:lnTo>
                  <a:pt x="3453" y="898"/>
                </a:lnTo>
                <a:lnTo>
                  <a:pt x="3453" y="896"/>
                </a:lnTo>
                <a:moveTo>
                  <a:pt x="3123" y="894"/>
                </a:moveTo>
                <a:lnTo>
                  <a:pt x="3124" y="896"/>
                </a:lnTo>
                <a:lnTo>
                  <a:pt x="3123" y="896"/>
                </a:lnTo>
                <a:lnTo>
                  <a:pt x="3123" y="894"/>
                </a:lnTo>
                <a:moveTo>
                  <a:pt x="1164" y="894"/>
                </a:moveTo>
                <a:lnTo>
                  <a:pt x="1162" y="894"/>
                </a:lnTo>
                <a:lnTo>
                  <a:pt x="1162" y="893"/>
                </a:lnTo>
                <a:lnTo>
                  <a:pt x="1164" y="894"/>
                </a:lnTo>
                <a:moveTo>
                  <a:pt x="3458" y="893"/>
                </a:moveTo>
                <a:lnTo>
                  <a:pt x="3459" y="893"/>
                </a:lnTo>
                <a:lnTo>
                  <a:pt x="3459" y="894"/>
                </a:lnTo>
                <a:lnTo>
                  <a:pt x="3458" y="894"/>
                </a:lnTo>
                <a:lnTo>
                  <a:pt x="3458" y="893"/>
                </a:lnTo>
                <a:moveTo>
                  <a:pt x="1251" y="888"/>
                </a:moveTo>
                <a:lnTo>
                  <a:pt x="1251" y="886"/>
                </a:lnTo>
                <a:lnTo>
                  <a:pt x="1253" y="886"/>
                </a:lnTo>
                <a:lnTo>
                  <a:pt x="1251" y="888"/>
                </a:lnTo>
                <a:moveTo>
                  <a:pt x="1231" y="886"/>
                </a:moveTo>
                <a:lnTo>
                  <a:pt x="1229" y="886"/>
                </a:lnTo>
                <a:lnTo>
                  <a:pt x="1229" y="884"/>
                </a:lnTo>
                <a:lnTo>
                  <a:pt x="1231" y="884"/>
                </a:lnTo>
                <a:lnTo>
                  <a:pt x="1231" y="886"/>
                </a:lnTo>
                <a:moveTo>
                  <a:pt x="1237" y="884"/>
                </a:moveTo>
                <a:lnTo>
                  <a:pt x="1236" y="884"/>
                </a:lnTo>
                <a:lnTo>
                  <a:pt x="1237" y="882"/>
                </a:lnTo>
                <a:lnTo>
                  <a:pt x="1237" y="884"/>
                </a:lnTo>
                <a:moveTo>
                  <a:pt x="1248" y="882"/>
                </a:moveTo>
                <a:lnTo>
                  <a:pt x="1249" y="882"/>
                </a:lnTo>
                <a:lnTo>
                  <a:pt x="1249" y="884"/>
                </a:lnTo>
                <a:lnTo>
                  <a:pt x="1248" y="884"/>
                </a:lnTo>
                <a:lnTo>
                  <a:pt x="1248" y="882"/>
                </a:lnTo>
                <a:moveTo>
                  <a:pt x="3283" y="882"/>
                </a:moveTo>
                <a:lnTo>
                  <a:pt x="3285" y="884"/>
                </a:lnTo>
                <a:lnTo>
                  <a:pt x="3283" y="884"/>
                </a:lnTo>
                <a:lnTo>
                  <a:pt x="3283" y="882"/>
                </a:lnTo>
                <a:moveTo>
                  <a:pt x="3288" y="881"/>
                </a:moveTo>
                <a:lnTo>
                  <a:pt x="3290" y="881"/>
                </a:lnTo>
                <a:lnTo>
                  <a:pt x="3288" y="882"/>
                </a:lnTo>
                <a:lnTo>
                  <a:pt x="3287" y="881"/>
                </a:lnTo>
                <a:lnTo>
                  <a:pt x="3288" y="881"/>
                </a:lnTo>
                <a:moveTo>
                  <a:pt x="1135" y="881"/>
                </a:moveTo>
                <a:lnTo>
                  <a:pt x="1135" y="879"/>
                </a:lnTo>
                <a:lnTo>
                  <a:pt x="1135" y="881"/>
                </a:lnTo>
                <a:lnTo>
                  <a:pt x="1135" y="881"/>
                </a:lnTo>
                <a:moveTo>
                  <a:pt x="1179" y="881"/>
                </a:moveTo>
                <a:lnTo>
                  <a:pt x="1179" y="879"/>
                </a:lnTo>
                <a:lnTo>
                  <a:pt x="1181" y="879"/>
                </a:lnTo>
                <a:lnTo>
                  <a:pt x="1181" y="881"/>
                </a:lnTo>
                <a:lnTo>
                  <a:pt x="1179" y="881"/>
                </a:lnTo>
                <a:moveTo>
                  <a:pt x="1243" y="879"/>
                </a:moveTo>
                <a:lnTo>
                  <a:pt x="1244" y="879"/>
                </a:lnTo>
                <a:lnTo>
                  <a:pt x="1244" y="881"/>
                </a:lnTo>
                <a:lnTo>
                  <a:pt x="1243" y="881"/>
                </a:lnTo>
                <a:lnTo>
                  <a:pt x="1243" y="879"/>
                </a:lnTo>
                <a:moveTo>
                  <a:pt x="3456" y="881"/>
                </a:moveTo>
                <a:lnTo>
                  <a:pt x="3454" y="881"/>
                </a:lnTo>
                <a:lnTo>
                  <a:pt x="3454" y="879"/>
                </a:lnTo>
                <a:lnTo>
                  <a:pt x="3456" y="881"/>
                </a:lnTo>
                <a:moveTo>
                  <a:pt x="1179" y="879"/>
                </a:moveTo>
                <a:lnTo>
                  <a:pt x="1178" y="877"/>
                </a:lnTo>
                <a:lnTo>
                  <a:pt x="1179" y="877"/>
                </a:lnTo>
                <a:lnTo>
                  <a:pt x="1179" y="879"/>
                </a:lnTo>
                <a:moveTo>
                  <a:pt x="1176" y="877"/>
                </a:moveTo>
                <a:lnTo>
                  <a:pt x="1176" y="876"/>
                </a:lnTo>
                <a:lnTo>
                  <a:pt x="1178" y="876"/>
                </a:lnTo>
                <a:lnTo>
                  <a:pt x="1178" y="877"/>
                </a:lnTo>
                <a:lnTo>
                  <a:pt x="1176" y="877"/>
                </a:lnTo>
                <a:moveTo>
                  <a:pt x="851" y="874"/>
                </a:moveTo>
                <a:lnTo>
                  <a:pt x="853" y="874"/>
                </a:lnTo>
                <a:lnTo>
                  <a:pt x="853" y="876"/>
                </a:lnTo>
                <a:lnTo>
                  <a:pt x="851" y="876"/>
                </a:lnTo>
                <a:lnTo>
                  <a:pt x="851" y="874"/>
                </a:lnTo>
                <a:moveTo>
                  <a:pt x="954" y="876"/>
                </a:moveTo>
                <a:lnTo>
                  <a:pt x="954" y="874"/>
                </a:lnTo>
                <a:lnTo>
                  <a:pt x="955" y="874"/>
                </a:lnTo>
                <a:lnTo>
                  <a:pt x="955" y="876"/>
                </a:lnTo>
                <a:lnTo>
                  <a:pt x="954" y="876"/>
                </a:lnTo>
                <a:moveTo>
                  <a:pt x="1097" y="874"/>
                </a:moveTo>
                <a:lnTo>
                  <a:pt x="1099" y="874"/>
                </a:lnTo>
                <a:lnTo>
                  <a:pt x="1099" y="876"/>
                </a:lnTo>
                <a:lnTo>
                  <a:pt x="1097" y="876"/>
                </a:lnTo>
                <a:lnTo>
                  <a:pt x="1096" y="876"/>
                </a:lnTo>
                <a:lnTo>
                  <a:pt x="1096" y="874"/>
                </a:lnTo>
                <a:lnTo>
                  <a:pt x="1097" y="874"/>
                </a:lnTo>
                <a:moveTo>
                  <a:pt x="1101" y="872"/>
                </a:moveTo>
                <a:lnTo>
                  <a:pt x="1101" y="874"/>
                </a:lnTo>
                <a:lnTo>
                  <a:pt x="1099" y="874"/>
                </a:lnTo>
                <a:lnTo>
                  <a:pt x="1101" y="872"/>
                </a:lnTo>
                <a:moveTo>
                  <a:pt x="1176" y="876"/>
                </a:moveTo>
                <a:lnTo>
                  <a:pt x="1176" y="876"/>
                </a:lnTo>
                <a:lnTo>
                  <a:pt x="1176" y="874"/>
                </a:lnTo>
                <a:lnTo>
                  <a:pt x="1176" y="872"/>
                </a:lnTo>
                <a:lnTo>
                  <a:pt x="1176" y="872"/>
                </a:lnTo>
                <a:lnTo>
                  <a:pt x="1176" y="874"/>
                </a:lnTo>
                <a:lnTo>
                  <a:pt x="1176" y="876"/>
                </a:lnTo>
                <a:moveTo>
                  <a:pt x="3321" y="876"/>
                </a:moveTo>
                <a:lnTo>
                  <a:pt x="3323" y="874"/>
                </a:lnTo>
                <a:lnTo>
                  <a:pt x="3323" y="876"/>
                </a:lnTo>
                <a:lnTo>
                  <a:pt x="3321" y="876"/>
                </a:lnTo>
                <a:moveTo>
                  <a:pt x="3451" y="874"/>
                </a:moveTo>
                <a:lnTo>
                  <a:pt x="3453" y="874"/>
                </a:lnTo>
                <a:lnTo>
                  <a:pt x="3453" y="876"/>
                </a:lnTo>
                <a:lnTo>
                  <a:pt x="3451" y="876"/>
                </a:lnTo>
                <a:lnTo>
                  <a:pt x="3451" y="874"/>
                </a:lnTo>
                <a:moveTo>
                  <a:pt x="954" y="872"/>
                </a:moveTo>
                <a:lnTo>
                  <a:pt x="954" y="874"/>
                </a:lnTo>
                <a:lnTo>
                  <a:pt x="952" y="872"/>
                </a:lnTo>
                <a:lnTo>
                  <a:pt x="952" y="871"/>
                </a:lnTo>
                <a:lnTo>
                  <a:pt x="954" y="872"/>
                </a:lnTo>
                <a:moveTo>
                  <a:pt x="1178" y="874"/>
                </a:moveTo>
                <a:lnTo>
                  <a:pt x="1176" y="872"/>
                </a:lnTo>
                <a:lnTo>
                  <a:pt x="1178" y="872"/>
                </a:lnTo>
                <a:lnTo>
                  <a:pt x="1178" y="874"/>
                </a:lnTo>
                <a:moveTo>
                  <a:pt x="1234" y="872"/>
                </a:moveTo>
                <a:lnTo>
                  <a:pt x="1236" y="872"/>
                </a:lnTo>
                <a:lnTo>
                  <a:pt x="1234" y="874"/>
                </a:lnTo>
                <a:lnTo>
                  <a:pt x="1234" y="872"/>
                </a:lnTo>
                <a:moveTo>
                  <a:pt x="1176" y="871"/>
                </a:moveTo>
                <a:lnTo>
                  <a:pt x="1176" y="872"/>
                </a:lnTo>
                <a:lnTo>
                  <a:pt x="1174" y="871"/>
                </a:lnTo>
                <a:lnTo>
                  <a:pt x="1174" y="869"/>
                </a:lnTo>
                <a:lnTo>
                  <a:pt x="1176" y="869"/>
                </a:lnTo>
                <a:lnTo>
                  <a:pt x="1176" y="871"/>
                </a:lnTo>
                <a:moveTo>
                  <a:pt x="1200" y="871"/>
                </a:moveTo>
                <a:lnTo>
                  <a:pt x="1202" y="871"/>
                </a:lnTo>
                <a:lnTo>
                  <a:pt x="1202" y="872"/>
                </a:lnTo>
                <a:lnTo>
                  <a:pt x="1200" y="871"/>
                </a:lnTo>
                <a:moveTo>
                  <a:pt x="1220" y="872"/>
                </a:moveTo>
                <a:lnTo>
                  <a:pt x="1219" y="872"/>
                </a:lnTo>
                <a:lnTo>
                  <a:pt x="1220" y="871"/>
                </a:lnTo>
                <a:lnTo>
                  <a:pt x="1222" y="871"/>
                </a:lnTo>
                <a:lnTo>
                  <a:pt x="1220" y="872"/>
                </a:lnTo>
                <a:moveTo>
                  <a:pt x="1232" y="871"/>
                </a:moveTo>
                <a:lnTo>
                  <a:pt x="1234" y="872"/>
                </a:lnTo>
                <a:lnTo>
                  <a:pt x="1232" y="872"/>
                </a:lnTo>
                <a:lnTo>
                  <a:pt x="1231" y="872"/>
                </a:lnTo>
                <a:lnTo>
                  <a:pt x="1231" y="871"/>
                </a:lnTo>
                <a:lnTo>
                  <a:pt x="1232" y="871"/>
                </a:lnTo>
                <a:moveTo>
                  <a:pt x="3311" y="869"/>
                </a:moveTo>
                <a:lnTo>
                  <a:pt x="3312" y="871"/>
                </a:lnTo>
                <a:lnTo>
                  <a:pt x="3311" y="871"/>
                </a:lnTo>
                <a:lnTo>
                  <a:pt x="3311" y="869"/>
                </a:lnTo>
                <a:moveTo>
                  <a:pt x="848" y="867"/>
                </a:moveTo>
                <a:lnTo>
                  <a:pt x="850" y="867"/>
                </a:lnTo>
                <a:lnTo>
                  <a:pt x="850" y="869"/>
                </a:lnTo>
                <a:lnTo>
                  <a:pt x="848" y="867"/>
                </a:lnTo>
                <a:moveTo>
                  <a:pt x="1220" y="869"/>
                </a:moveTo>
                <a:lnTo>
                  <a:pt x="1220" y="867"/>
                </a:lnTo>
                <a:lnTo>
                  <a:pt x="1222" y="867"/>
                </a:lnTo>
                <a:lnTo>
                  <a:pt x="1222" y="869"/>
                </a:lnTo>
                <a:lnTo>
                  <a:pt x="1220" y="869"/>
                </a:lnTo>
                <a:moveTo>
                  <a:pt x="1224" y="867"/>
                </a:moveTo>
                <a:lnTo>
                  <a:pt x="1222" y="867"/>
                </a:lnTo>
                <a:lnTo>
                  <a:pt x="1224" y="865"/>
                </a:lnTo>
                <a:lnTo>
                  <a:pt x="1224" y="867"/>
                </a:lnTo>
                <a:moveTo>
                  <a:pt x="3335" y="869"/>
                </a:moveTo>
                <a:lnTo>
                  <a:pt x="3335" y="867"/>
                </a:lnTo>
                <a:lnTo>
                  <a:pt x="3336" y="867"/>
                </a:lnTo>
                <a:lnTo>
                  <a:pt x="3336" y="869"/>
                </a:lnTo>
                <a:lnTo>
                  <a:pt x="3335" y="869"/>
                </a:lnTo>
                <a:moveTo>
                  <a:pt x="1219" y="867"/>
                </a:moveTo>
                <a:lnTo>
                  <a:pt x="1219" y="865"/>
                </a:lnTo>
                <a:lnTo>
                  <a:pt x="1220" y="865"/>
                </a:lnTo>
                <a:lnTo>
                  <a:pt x="1220" y="867"/>
                </a:lnTo>
                <a:lnTo>
                  <a:pt x="1219" y="867"/>
                </a:lnTo>
                <a:moveTo>
                  <a:pt x="3343" y="865"/>
                </a:moveTo>
                <a:lnTo>
                  <a:pt x="3345" y="865"/>
                </a:lnTo>
                <a:lnTo>
                  <a:pt x="3345" y="867"/>
                </a:lnTo>
                <a:lnTo>
                  <a:pt x="3343" y="867"/>
                </a:lnTo>
                <a:lnTo>
                  <a:pt x="3343" y="865"/>
                </a:lnTo>
                <a:moveTo>
                  <a:pt x="1044" y="864"/>
                </a:moveTo>
                <a:lnTo>
                  <a:pt x="1046" y="864"/>
                </a:lnTo>
                <a:lnTo>
                  <a:pt x="1044" y="865"/>
                </a:lnTo>
                <a:lnTo>
                  <a:pt x="1044" y="864"/>
                </a:lnTo>
                <a:moveTo>
                  <a:pt x="1219" y="864"/>
                </a:moveTo>
                <a:lnTo>
                  <a:pt x="1219" y="865"/>
                </a:lnTo>
                <a:lnTo>
                  <a:pt x="1217" y="865"/>
                </a:lnTo>
                <a:lnTo>
                  <a:pt x="1217" y="864"/>
                </a:lnTo>
                <a:lnTo>
                  <a:pt x="1219" y="864"/>
                </a:lnTo>
                <a:moveTo>
                  <a:pt x="3102" y="862"/>
                </a:moveTo>
                <a:lnTo>
                  <a:pt x="3104" y="864"/>
                </a:lnTo>
                <a:lnTo>
                  <a:pt x="3102" y="864"/>
                </a:lnTo>
                <a:lnTo>
                  <a:pt x="3102" y="862"/>
                </a:lnTo>
                <a:moveTo>
                  <a:pt x="1155" y="860"/>
                </a:moveTo>
                <a:lnTo>
                  <a:pt x="1157" y="860"/>
                </a:lnTo>
                <a:lnTo>
                  <a:pt x="1157" y="862"/>
                </a:lnTo>
                <a:lnTo>
                  <a:pt x="1155" y="860"/>
                </a:lnTo>
                <a:moveTo>
                  <a:pt x="1214" y="862"/>
                </a:moveTo>
                <a:lnTo>
                  <a:pt x="1212" y="860"/>
                </a:lnTo>
                <a:lnTo>
                  <a:pt x="1214" y="860"/>
                </a:lnTo>
                <a:lnTo>
                  <a:pt x="1214" y="862"/>
                </a:lnTo>
                <a:moveTo>
                  <a:pt x="3350" y="862"/>
                </a:moveTo>
                <a:lnTo>
                  <a:pt x="3350" y="860"/>
                </a:lnTo>
                <a:lnTo>
                  <a:pt x="3352" y="860"/>
                </a:lnTo>
                <a:lnTo>
                  <a:pt x="3352" y="862"/>
                </a:lnTo>
                <a:lnTo>
                  <a:pt x="3350" y="862"/>
                </a:lnTo>
                <a:moveTo>
                  <a:pt x="1145" y="857"/>
                </a:moveTo>
                <a:lnTo>
                  <a:pt x="1143" y="859"/>
                </a:lnTo>
                <a:lnTo>
                  <a:pt x="1143" y="857"/>
                </a:lnTo>
                <a:lnTo>
                  <a:pt x="1145" y="857"/>
                </a:lnTo>
                <a:moveTo>
                  <a:pt x="2468" y="857"/>
                </a:moveTo>
                <a:lnTo>
                  <a:pt x="2470" y="857"/>
                </a:lnTo>
                <a:lnTo>
                  <a:pt x="2470" y="859"/>
                </a:lnTo>
                <a:lnTo>
                  <a:pt x="2468" y="857"/>
                </a:lnTo>
                <a:moveTo>
                  <a:pt x="3350" y="859"/>
                </a:moveTo>
                <a:lnTo>
                  <a:pt x="3352" y="857"/>
                </a:lnTo>
                <a:lnTo>
                  <a:pt x="3352" y="859"/>
                </a:lnTo>
                <a:lnTo>
                  <a:pt x="3350" y="859"/>
                </a:lnTo>
                <a:moveTo>
                  <a:pt x="3359" y="857"/>
                </a:moveTo>
                <a:lnTo>
                  <a:pt x="3359" y="855"/>
                </a:lnTo>
                <a:lnTo>
                  <a:pt x="3360" y="857"/>
                </a:lnTo>
                <a:lnTo>
                  <a:pt x="3359" y="857"/>
                </a:lnTo>
                <a:moveTo>
                  <a:pt x="1212" y="853"/>
                </a:moveTo>
                <a:lnTo>
                  <a:pt x="1212" y="855"/>
                </a:lnTo>
                <a:lnTo>
                  <a:pt x="1210" y="855"/>
                </a:lnTo>
                <a:lnTo>
                  <a:pt x="1210" y="853"/>
                </a:lnTo>
                <a:lnTo>
                  <a:pt x="1212" y="853"/>
                </a:lnTo>
                <a:moveTo>
                  <a:pt x="284" y="852"/>
                </a:moveTo>
                <a:lnTo>
                  <a:pt x="286" y="852"/>
                </a:lnTo>
                <a:lnTo>
                  <a:pt x="286" y="853"/>
                </a:lnTo>
                <a:lnTo>
                  <a:pt x="284" y="853"/>
                </a:lnTo>
                <a:lnTo>
                  <a:pt x="284" y="852"/>
                </a:lnTo>
                <a:moveTo>
                  <a:pt x="3359" y="852"/>
                </a:moveTo>
                <a:lnTo>
                  <a:pt x="3360" y="852"/>
                </a:lnTo>
                <a:lnTo>
                  <a:pt x="3360" y="853"/>
                </a:lnTo>
                <a:lnTo>
                  <a:pt x="3359" y="853"/>
                </a:lnTo>
                <a:lnTo>
                  <a:pt x="3359" y="852"/>
                </a:lnTo>
                <a:moveTo>
                  <a:pt x="1202" y="852"/>
                </a:moveTo>
                <a:lnTo>
                  <a:pt x="1203" y="852"/>
                </a:lnTo>
                <a:lnTo>
                  <a:pt x="1203" y="852"/>
                </a:lnTo>
                <a:lnTo>
                  <a:pt x="1202" y="852"/>
                </a:lnTo>
                <a:lnTo>
                  <a:pt x="1202" y="852"/>
                </a:lnTo>
                <a:moveTo>
                  <a:pt x="1217" y="852"/>
                </a:moveTo>
                <a:lnTo>
                  <a:pt x="1215" y="852"/>
                </a:lnTo>
                <a:lnTo>
                  <a:pt x="1215" y="852"/>
                </a:lnTo>
                <a:lnTo>
                  <a:pt x="1217" y="852"/>
                </a:lnTo>
                <a:lnTo>
                  <a:pt x="1217" y="852"/>
                </a:lnTo>
                <a:moveTo>
                  <a:pt x="284" y="850"/>
                </a:moveTo>
                <a:lnTo>
                  <a:pt x="282" y="850"/>
                </a:lnTo>
                <a:lnTo>
                  <a:pt x="282" y="848"/>
                </a:lnTo>
                <a:lnTo>
                  <a:pt x="284" y="848"/>
                </a:lnTo>
                <a:lnTo>
                  <a:pt x="284" y="850"/>
                </a:lnTo>
                <a:moveTo>
                  <a:pt x="280" y="850"/>
                </a:moveTo>
                <a:lnTo>
                  <a:pt x="282" y="850"/>
                </a:lnTo>
                <a:lnTo>
                  <a:pt x="282" y="852"/>
                </a:lnTo>
                <a:lnTo>
                  <a:pt x="280" y="852"/>
                </a:lnTo>
                <a:lnTo>
                  <a:pt x="280" y="850"/>
                </a:lnTo>
                <a:moveTo>
                  <a:pt x="2671" y="850"/>
                </a:moveTo>
                <a:lnTo>
                  <a:pt x="2673" y="850"/>
                </a:lnTo>
                <a:lnTo>
                  <a:pt x="2673" y="852"/>
                </a:lnTo>
                <a:lnTo>
                  <a:pt x="2671" y="852"/>
                </a:lnTo>
                <a:lnTo>
                  <a:pt x="2671" y="850"/>
                </a:lnTo>
                <a:moveTo>
                  <a:pt x="3364" y="850"/>
                </a:moveTo>
                <a:lnTo>
                  <a:pt x="3365" y="850"/>
                </a:lnTo>
                <a:lnTo>
                  <a:pt x="3365" y="852"/>
                </a:lnTo>
                <a:lnTo>
                  <a:pt x="3364" y="852"/>
                </a:lnTo>
                <a:lnTo>
                  <a:pt x="3364" y="850"/>
                </a:lnTo>
                <a:moveTo>
                  <a:pt x="2666" y="848"/>
                </a:moveTo>
                <a:lnTo>
                  <a:pt x="2668" y="848"/>
                </a:lnTo>
                <a:lnTo>
                  <a:pt x="2668" y="850"/>
                </a:lnTo>
                <a:lnTo>
                  <a:pt x="2666" y="850"/>
                </a:lnTo>
                <a:lnTo>
                  <a:pt x="2666" y="848"/>
                </a:lnTo>
                <a:moveTo>
                  <a:pt x="3365" y="850"/>
                </a:moveTo>
                <a:lnTo>
                  <a:pt x="3365" y="848"/>
                </a:lnTo>
                <a:lnTo>
                  <a:pt x="3367" y="850"/>
                </a:lnTo>
                <a:lnTo>
                  <a:pt x="3365" y="850"/>
                </a:lnTo>
                <a:moveTo>
                  <a:pt x="1220" y="847"/>
                </a:moveTo>
                <a:lnTo>
                  <a:pt x="1219" y="848"/>
                </a:lnTo>
                <a:lnTo>
                  <a:pt x="1219" y="847"/>
                </a:lnTo>
                <a:lnTo>
                  <a:pt x="1220" y="847"/>
                </a:lnTo>
                <a:moveTo>
                  <a:pt x="3350" y="848"/>
                </a:moveTo>
                <a:lnTo>
                  <a:pt x="3348" y="848"/>
                </a:lnTo>
                <a:lnTo>
                  <a:pt x="3348" y="847"/>
                </a:lnTo>
                <a:lnTo>
                  <a:pt x="3350" y="847"/>
                </a:lnTo>
                <a:lnTo>
                  <a:pt x="3350" y="848"/>
                </a:lnTo>
                <a:moveTo>
                  <a:pt x="1198" y="845"/>
                </a:moveTo>
                <a:lnTo>
                  <a:pt x="1200" y="847"/>
                </a:lnTo>
                <a:lnTo>
                  <a:pt x="1198" y="847"/>
                </a:lnTo>
                <a:lnTo>
                  <a:pt x="1198" y="845"/>
                </a:lnTo>
                <a:moveTo>
                  <a:pt x="1210" y="841"/>
                </a:moveTo>
                <a:lnTo>
                  <a:pt x="1212" y="843"/>
                </a:lnTo>
                <a:lnTo>
                  <a:pt x="1212" y="845"/>
                </a:lnTo>
                <a:lnTo>
                  <a:pt x="1210" y="845"/>
                </a:lnTo>
                <a:lnTo>
                  <a:pt x="1210" y="843"/>
                </a:lnTo>
                <a:lnTo>
                  <a:pt x="1210" y="841"/>
                </a:lnTo>
                <a:moveTo>
                  <a:pt x="1195" y="840"/>
                </a:moveTo>
                <a:lnTo>
                  <a:pt x="1196" y="838"/>
                </a:lnTo>
                <a:lnTo>
                  <a:pt x="1196" y="840"/>
                </a:lnTo>
                <a:lnTo>
                  <a:pt x="1195" y="840"/>
                </a:lnTo>
                <a:moveTo>
                  <a:pt x="1208" y="838"/>
                </a:moveTo>
                <a:lnTo>
                  <a:pt x="1210" y="838"/>
                </a:lnTo>
                <a:lnTo>
                  <a:pt x="1210" y="840"/>
                </a:lnTo>
                <a:lnTo>
                  <a:pt x="1208" y="840"/>
                </a:lnTo>
                <a:lnTo>
                  <a:pt x="1208" y="838"/>
                </a:lnTo>
                <a:moveTo>
                  <a:pt x="1178" y="836"/>
                </a:moveTo>
                <a:lnTo>
                  <a:pt x="1178" y="838"/>
                </a:lnTo>
                <a:lnTo>
                  <a:pt x="1176" y="838"/>
                </a:lnTo>
                <a:lnTo>
                  <a:pt x="1176" y="836"/>
                </a:lnTo>
                <a:lnTo>
                  <a:pt x="1178" y="836"/>
                </a:lnTo>
                <a:moveTo>
                  <a:pt x="1145" y="835"/>
                </a:moveTo>
                <a:lnTo>
                  <a:pt x="1143" y="836"/>
                </a:lnTo>
                <a:lnTo>
                  <a:pt x="1143" y="835"/>
                </a:lnTo>
                <a:lnTo>
                  <a:pt x="1145" y="835"/>
                </a:lnTo>
                <a:moveTo>
                  <a:pt x="1202" y="835"/>
                </a:moveTo>
                <a:lnTo>
                  <a:pt x="1203" y="835"/>
                </a:lnTo>
                <a:lnTo>
                  <a:pt x="1203" y="836"/>
                </a:lnTo>
                <a:lnTo>
                  <a:pt x="1202" y="835"/>
                </a:lnTo>
                <a:moveTo>
                  <a:pt x="1203" y="833"/>
                </a:moveTo>
                <a:lnTo>
                  <a:pt x="1205" y="831"/>
                </a:lnTo>
                <a:lnTo>
                  <a:pt x="1205" y="833"/>
                </a:lnTo>
                <a:lnTo>
                  <a:pt x="1205" y="835"/>
                </a:lnTo>
                <a:lnTo>
                  <a:pt x="1203" y="835"/>
                </a:lnTo>
                <a:lnTo>
                  <a:pt x="1203" y="833"/>
                </a:lnTo>
                <a:moveTo>
                  <a:pt x="2478" y="835"/>
                </a:moveTo>
                <a:lnTo>
                  <a:pt x="2480" y="836"/>
                </a:lnTo>
                <a:lnTo>
                  <a:pt x="2478" y="836"/>
                </a:lnTo>
                <a:lnTo>
                  <a:pt x="2478" y="835"/>
                </a:lnTo>
                <a:moveTo>
                  <a:pt x="2480" y="835"/>
                </a:moveTo>
                <a:lnTo>
                  <a:pt x="2482" y="836"/>
                </a:lnTo>
                <a:lnTo>
                  <a:pt x="2480" y="836"/>
                </a:lnTo>
                <a:lnTo>
                  <a:pt x="2480" y="835"/>
                </a:lnTo>
                <a:moveTo>
                  <a:pt x="1150" y="835"/>
                </a:moveTo>
                <a:lnTo>
                  <a:pt x="1149" y="835"/>
                </a:lnTo>
                <a:lnTo>
                  <a:pt x="1149" y="833"/>
                </a:lnTo>
                <a:lnTo>
                  <a:pt x="1150" y="833"/>
                </a:lnTo>
                <a:lnTo>
                  <a:pt x="1150" y="835"/>
                </a:lnTo>
                <a:moveTo>
                  <a:pt x="2475" y="833"/>
                </a:moveTo>
                <a:lnTo>
                  <a:pt x="2477" y="833"/>
                </a:lnTo>
                <a:lnTo>
                  <a:pt x="2477" y="835"/>
                </a:lnTo>
                <a:lnTo>
                  <a:pt x="2475" y="833"/>
                </a:lnTo>
                <a:moveTo>
                  <a:pt x="2475" y="831"/>
                </a:moveTo>
                <a:lnTo>
                  <a:pt x="2477" y="831"/>
                </a:lnTo>
                <a:lnTo>
                  <a:pt x="2477" y="833"/>
                </a:lnTo>
                <a:lnTo>
                  <a:pt x="2475" y="831"/>
                </a:lnTo>
                <a:moveTo>
                  <a:pt x="3389" y="833"/>
                </a:moveTo>
                <a:lnTo>
                  <a:pt x="3389" y="831"/>
                </a:lnTo>
                <a:lnTo>
                  <a:pt x="3391" y="833"/>
                </a:lnTo>
                <a:lnTo>
                  <a:pt x="3389" y="833"/>
                </a:lnTo>
                <a:moveTo>
                  <a:pt x="3413" y="831"/>
                </a:moveTo>
                <a:lnTo>
                  <a:pt x="3415" y="833"/>
                </a:lnTo>
                <a:lnTo>
                  <a:pt x="3413" y="833"/>
                </a:lnTo>
                <a:lnTo>
                  <a:pt x="3413" y="831"/>
                </a:lnTo>
                <a:moveTo>
                  <a:pt x="1154" y="831"/>
                </a:moveTo>
                <a:lnTo>
                  <a:pt x="1155" y="829"/>
                </a:lnTo>
                <a:lnTo>
                  <a:pt x="1155" y="831"/>
                </a:lnTo>
                <a:lnTo>
                  <a:pt x="1154" y="831"/>
                </a:lnTo>
                <a:moveTo>
                  <a:pt x="1190" y="829"/>
                </a:moveTo>
                <a:lnTo>
                  <a:pt x="1191" y="829"/>
                </a:lnTo>
                <a:lnTo>
                  <a:pt x="1191" y="831"/>
                </a:lnTo>
                <a:lnTo>
                  <a:pt x="1190" y="831"/>
                </a:lnTo>
                <a:lnTo>
                  <a:pt x="1190" y="829"/>
                </a:lnTo>
                <a:moveTo>
                  <a:pt x="1205" y="829"/>
                </a:moveTo>
                <a:lnTo>
                  <a:pt x="1203" y="829"/>
                </a:lnTo>
                <a:lnTo>
                  <a:pt x="1203" y="828"/>
                </a:lnTo>
                <a:lnTo>
                  <a:pt x="1205" y="829"/>
                </a:lnTo>
                <a:moveTo>
                  <a:pt x="253" y="828"/>
                </a:moveTo>
                <a:lnTo>
                  <a:pt x="255" y="826"/>
                </a:lnTo>
                <a:lnTo>
                  <a:pt x="255" y="828"/>
                </a:lnTo>
                <a:lnTo>
                  <a:pt x="253" y="828"/>
                </a:lnTo>
                <a:moveTo>
                  <a:pt x="263" y="823"/>
                </a:moveTo>
                <a:lnTo>
                  <a:pt x="265" y="823"/>
                </a:lnTo>
                <a:lnTo>
                  <a:pt x="265" y="824"/>
                </a:lnTo>
                <a:lnTo>
                  <a:pt x="265" y="826"/>
                </a:lnTo>
                <a:lnTo>
                  <a:pt x="263" y="828"/>
                </a:lnTo>
                <a:lnTo>
                  <a:pt x="262" y="828"/>
                </a:lnTo>
                <a:lnTo>
                  <a:pt x="260" y="828"/>
                </a:lnTo>
                <a:lnTo>
                  <a:pt x="260" y="826"/>
                </a:lnTo>
                <a:lnTo>
                  <a:pt x="260" y="824"/>
                </a:lnTo>
                <a:lnTo>
                  <a:pt x="262" y="824"/>
                </a:lnTo>
                <a:lnTo>
                  <a:pt x="262" y="823"/>
                </a:lnTo>
                <a:lnTo>
                  <a:pt x="263" y="823"/>
                </a:lnTo>
                <a:moveTo>
                  <a:pt x="1157" y="828"/>
                </a:moveTo>
                <a:lnTo>
                  <a:pt x="1157" y="826"/>
                </a:lnTo>
                <a:lnTo>
                  <a:pt x="1159" y="826"/>
                </a:lnTo>
                <a:lnTo>
                  <a:pt x="1157" y="828"/>
                </a:lnTo>
                <a:moveTo>
                  <a:pt x="3391" y="828"/>
                </a:moveTo>
                <a:lnTo>
                  <a:pt x="3393" y="826"/>
                </a:lnTo>
                <a:lnTo>
                  <a:pt x="3393" y="828"/>
                </a:lnTo>
                <a:lnTo>
                  <a:pt x="3391" y="828"/>
                </a:lnTo>
                <a:moveTo>
                  <a:pt x="848" y="824"/>
                </a:moveTo>
                <a:lnTo>
                  <a:pt x="850" y="826"/>
                </a:lnTo>
                <a:lnTo>
                  <a:pt x="848" y="826"/>
                </a:lnTo>
                <a:lnTo>
                  <a:pt x="848" y="824"/>
                </a:lnTo>
                <a:moveTo>
                  <a:pt x="1200" y="824"/>
                </a:moveTo>
                <a:lnTo>
                  <a:pt x="1202" y="826"/>
                </a:lnTo>
                <a:lnTo>
                  <a:pt x="1200" y="826"/>
                </a:lnTo>
                <a:lnTo>
                  <a:pt x="1200" y="824"/>
                </a:lnTo>
                <a:moveTo>
                  <a:pt x="2630" y="821"/>
                </a:moveTo>
                <a:lnTo>
                  <a:pt x="2632" y="821"/>
                </a:lnTo>
                <a:lnTo>
                  <a:pt x="2632" y="823"/>
                </a:lnTo>
                <a:lnTo>
                  <a:pt x="2632" y="824"/>
                </a:lnTo>
                <a:lnTo>
                  <a:pt x="2632" y="826"/>
                </a:lnTo>
                <a:lnTo>
                  <a:pt x="2630" y="826"/>
                </a:lnTo>
                <a:lnTo>
                  <a:pt x="2630" y="824"/>
                </a:lnTo>
                <a:lnTo>
                  <a:pt x="2630" y="823"/>
                </a:lnTo>
                <a:lnTo>
                  <a:pt x="2630" y="821"/>
                </a:lnTo>
                <a:moveTo>
                  <a:pt x="803" y="823"/>
                </a:moveTo>
                <a:lnTo>
                  <a:pt x="805" y="823"/>
                </a:lnTo>
                <a:lnTo>
                  <a:pt x="805" y="824"/>
                </a:lnTo>
                <a:lnTo>
                  <a:pt x="803" y="824"/>
                </a:lnTo>
                <a:lnTo>
                  <a:pt x="803" y="823"/>
                </a:lnTo>
                <a:moveTo>
                  <a:pt x="819" y="823"/>
                </a:moveTo>
                <a:lnTo>
                  <a:pt x="820" y="823"/>
                </a:lnTo>
                <a:lnTo>
                  <a:pt x="820" y="824"/>
                </a:lnTo>
                <a:lnTo>
                  <a:pt x="819" y="824"/>
                </a:lnTo>
                <a:lnTo>
                  <a:pt x="819" y="823"/>
                </a:lnTo>
                <a:moveTo>
                  <a:pt x="1188" y="821"/>
                </a:moveTo>
                <a:lnTo>
                  <a:pt x="1186" y="819"/>
                </a:lnTo>
                <a:lnTo>
                  <a:pt x="1188" y="819"/>
                </a:lnTo>
                <a:lnTo>
                  <a:pt x="1188" y="821"/>
                </a:lnTo>
                <a:moveTo>
                  <a:pt x="3394" y="817"/>
                </a:moveTo>
                <a:lnTo>
                  <a:pt x="3396" y="817"/>
                </a:lnTo>
                <a:lnTo>
                  <a:pt x="3396" y="819"/>
                </a:lnTo>
                <a:lnTo>
                  <a:pt x="3394" y="819"/>
                </a:lnTo>
                <a:lnTo>
                  <a:pt x="3394" y="817"/>
                </a:lnTo>
                <a:moveTo>
                  <a:pt x="3456" y="816"/>
                </a:moveTo>
                <a:lnTo>
                  <a:pt x="3458" y="816"/>
                </a:lnTo>
                <a:lnTo>
                  <a:pt x="3458" y="817"/>
                </a:lnTo>
                <a:lnTo>
                  <a:pt x="3458" y="819"/>
                </a:lnTo>
                <a:lnTo>
                  <a:pt x="3456" y="817"/>
                </a:lnTo>
                <a:lnTo>
                  <a:pt x="3456" y="816"/>
                </a:lnTo>
                <a:moveTo>
                  <a:pt x="800" y="817"/>
                </a:moveTo>
                <a:lnTo>
                  <a:pt x="802" y="816"/>
                </a:lnTo>
                <a:lnTo>
                  <a:pt x="802" y="817"/>
                </a:lnTo>
                <a:lnTo>
                  <a:pt x="800" y="817"/>
                </a:lnTo>
                <a:moveTo>
                  <a:pt x="1195" y="814"/>
                </a:moveTo>
                <a:lnTo>
                  <a:pt x="1196" y="814"/>
                </a:lnTo>
                <a:lnTo>
                  <a:pt x="1196" y="816"/>
                </a:lnTo>
                <a:lnTo>
                  <a:pt x="1195" y="817"/>
                </a:lnTo>
                <a:lnTo>
                  <a:pt x="1195" y="816"/>
                </a:lnTo>
                <a:lnTo>
                  <a:pt x="1195" y="814"/>
                </a:lnTo>
                <a:moveTo>
                  <a:pt x="3396" y="816"/>
                </a:moveTo>
                <a:lnTo>
                  <a:pt x="3398" y="816"/>
                </a:lnTo>
                <a:lnTo>
                  <a:pt x="3398" y="817"/>
                </a:lnTo>
                <a:lnTo>
                  <a:pt x="3396" y="817"/>
                </a:lnTo>
                <a:lnTo>
                  <a:pt x="3396" y="816"/>
                </a:lnTo>
                <a:moveTo>
                  <a:pt x="3461" y="817"/>
                </a:moveTo>
                <a:lnTo>
                  <a:pt x="3459" y="816"/>
                </a:lnTo>
                <a:lnTo>
                  <a:pt x="3461" y="816"/>
                </a:lnTo>
                <a:lnTo>
                  <a:pt x="3461" y="817"/>
                </a:lnTo>
                <a:moveTo>
                  <a:pt x="1196" y="811"/>
                </a:moveTo>
                <a:lnTo>
                  <a:pt x="1198" y="811"/>
                </a:lnTo>
                <a:lnTo>
                  <a:pt x="1198" y="811"/>
                </a:lnTo>
                <a:lnTo>
                  <a:pt x="1198" y="812"/>
                </a:lnTo>
                <a:lnTo>
                  <a:pt x="1196" y="812"/>
                </a:lnTo>
                <a:lnTo>
                  <a:pt x="1196" y="811"/>
                </a:lnTo>
                <a:lnTo>
                  <a:pt x="1196" y="811"/>
                </a:lnTo>
                <a:moveTo>
                  <a:pt x="2659" y="812"/>
                </a:moveTo>
                <a:lnTo>
                  <a:pt x="2659" y="811"/>
                </a:lnTo>
                <a:lnTo>
                  <a:pt x="2661" y="811"/>
                </a:lnTo>
                <a:lnTo>
                  <a:pt x="2661" y="812"/>
                </a:lnTo>
                <a:lnTo>
                  <a:pt x="2659" y="812"/>
                </a:lnTo>
                <a:moveTo>
                  <a:pt x="841" y="811"/>
                </a:moveTo>
                <a:lnTo>
                  <a:pt x="843" y="811"/>
                </a:lnTo>
                <a:lnTo>
                  <a:pt x="841" y="811"/>
                </a:lnTo>
                <a:lnTo>
                  <a:pt x="841" y="811"/>
                </a:lnTo>
                <a:moveTo>
                  <a:pt x="2695" y="811"/>
                </a:moveTo>
                <a:lnTo>
                  <a:pt x="2695" y="811"/>
                </a:lnTo>
                <a:lnTo>
                  <a:pt x="2695" y="811"/>
                </a:lnTo>
                <a:lnTo>
                  <a:pt x="2695" y="811"/>
                </a:lnTo>
                <a:lnTo>
                  <a:pt x="2695" y="811"/>
                </a:lnTo>
                <a:moveTo>
                  <a:pt x="1179" y="807"/>
                </a:moveTo>
                <a:lnTo>
                  <a:pt x="1179" y="809"/>
                </a:lnTo>
                <a:lnTo>
                  <a:pt x="1178" y="809"/>
                </a:lnTo>
                <a:lnTo>
                  <a:pt x="1178" y="807"/>
                </a:lnTo>
                <a:lnTo>
                  <a:pt x="1179" y="807"/>
                </a:lnTo>
                <a:moveTo>
                  <a:pt x="1188" y="806"/>
                </a:moveTo>
                <a:lnTo>
                  <a:pt x="1190" y="806"/>
                </a:lnTo>
                <a:lnTo>
                  <a:pt x="1190" y="807"/>
                </a:lnTo>
                <a:lnTo>
                  <a:pt x="1188" y="807"/>
                </a:lnTo>
                <a:lnTo>
                  <a:pt x="1188" y="806"/>
                </a:lnTo>
                <a:moveTo>
                  <a:pt x="1195" y="804"/>
                </a:moveTo>
                <a:lnTo>
                  <a:pt x="1196" y="807"/>
                </a:lnTo>
                <a:lnTo>
                  <a:pt x="1195" y="807"/>
                </a:lnTo>
                <a:lnTo>
                  <a:pt x="1195" y="806"/>
                </a:lnTo>
                <a:lnTo>
                  <a:pt x="1195" y="804"/>
                </a:lnTo>
                <a:moveTo>
                  <a:pt x="1861" y="804"/>
                </a:moveTo>
                <a:lnTo>
                  <a:pt x="1863" y="804"/>
                </a:lnTo>
                <a:lnTo>
                  <a:pt x="1863" y="806"/>
                </a:lnTo>
                <a:lnTo>
                  <a:pt x="1863" y="807"/>
                </a:lnTo>
                <a:lnTo>
                  <a:pt x="1861" y="807"/>
                </a:lnTo>
                <a:lnTo>
                  <a:pt x="1861" y="806"/>
                </a:lnTo>
                <a:lnTo>
                  <a:pt x="1861" y="804"/>
                </a:lnTo>
                <a:moveTo>
                  <a:pt x="2617" y="806"/>
                </a:moveTo>
                <a:lnTo>
                  <a:pt x="2618" y="806"/>
                </a:lnTo>
                <a:lnTo>
                  <a:pt x="2618" y="807"/>
                </a:lnTo>
                <a:lnTo>
                  <a:pt x="2617" y="807"/>
                </a:lnTo>
                <a:lnTo>
                  <a:pt x="2617" y="806"/>
                </a:lnTo>
                <a:moveTo>
                  <a:pt x="971" y="804"/>
                </a:moveTo>
                <a:lnTo>
                  <a:pt x="973" y="802"/>
                </a:lnTo>
                <a:lnTo>
                  <a:pt x="973" y="804"/>
                </a:lnTo>
                <a:lnTo>
                  <a:pt x="971" y="804"/>
                </a:lnTo>
                <a:moveTo>
                  <a:pt x="1142" y="802"/>
                </a:moveTo>
                <a:lnTo>
                  <a:pt x="1143" y="802"/>
                </a:lnTo>
                <a:lnTo>
                  <a:pt x="1142" y="804"/>
                </a:lnTo>
                <a:lnTo>
                  <a:pt x="1142" y="802"/>
                </a:lnTo>
                <a:moveTo>
                  <a:pt x="3401" y="804"/>
                </a:moveTo>
                <a:lnTo>
                  <a:pt x="3401" y="802"/>
                </a:lnTo>
                <a:lnTo>
                  <a:pt x="3403" y="802"/>
                </a:lnTo>
                <a:lnTo>
                  <a:pt x="3403" y="804"/>
                </a:lnTo>
                <a:lnTo>
                  <a:pt x="3401" y="804"/>
                </a:lnTo>
                <a:moveTo>
                  <a:pt x="3406" y="804"/>
                </a:moveTo>
                <a:lnTo>
                  <a:pt x="3405" y="804"/>
                </a:lnTo>
                <a:lnTo>
                  <a:pt x="3405" y="802"/>
                </a:lnTo>
                <a:lnTo>
                  <a:pt x="3405" y="800"/>
                </a:lnTo>
                <a:lnTo>
                  <a:pt x="3406" y="802"/>
                </a:lnTo>
                <a:lnTo>
                  <a:pt x="3406" y="804"/>
                </a:lnTo>
                <a:moveTo>
                  <a:pt x="1872" y="799"/>
                </a:moveTo>
                <a:lnTo>
                  <a:pt x="1873" y="799"/>
                </a:lnTo>
                <a:lnTo>
                  <a:pt x="1873" y="800"/>
                </a:lnTo>
                <a:lnTo>
                  <a:pt x="1872" y="800"/>
                </a:lnTo>
                <a:lnTo>
                  <a:pt x="1872" y="802"/>
                </a:lnTo>
                <a:lnTo>
                  <a:pt x="1870" y="800"/>
                </a:lnTo>
                <a:lnTo>
                  <a:pt x="1870" y="799"/>
                </a:lnTo>
                <a:lnTo>
                  <a:pt x="1872" y="799"/>
                </a:lnTo>
                <a:moveTo>
                  <a:pt x="1902" y="800"/>
                </a:moveTo>
                <a:lnTo>
                  <a:pt x="1904" y="799"/>
                </a:lnTo>
                <a:lnTo>
                  <a:pt x="1904" y="800"/>
                </a:lnTo>
                <a:lnTo>
                  <a:pt x="1902" y="800"/>
                </a:lnTo>
                <a:moveTo>
                  <a:pt x="1907" y="790"/>
                </a:moveTo>
                <a:lnTo>
                  <a:pt x="1909" y="790"/>
                </a:lnTo>
                <a:lnTo>
                  <a:pt x="1909" y="792"/>
                </a:lnTo>
                <a:lnTo>
                  <a:pt x="1909" y="794"/>
                </a:lnTo>
                <a:lnTo>
                  <a:pt x="1909" y="795"/>
                </a:lnTo>
                <a:lnTo>
                  <a:pt x="1909" y="797"/>
                </a:lnTo>
                <a:lnTo>
                  <a:pt x="1907" y="797"/>
                </a:lnTo>
                <a:lnTo>
                  <a:pt x="1907" y="799"/>
                </a:lnTo>
                <a:lnTo>
                  <a:pt x="1906" y="799"/>
                </a:lnTo>
                <a:lnTo>
                  <a:pt x="1904" y="799"/>
                </a:lnTo>
                <a:lnTo>
                  <a:pt x="1904" y="797"/>
                </a:lnTo>
                <a:lnTo>
                  <a:pt x="1906" y="797"/>
                </a:lnTo>
                <a:lnTo>
                  <a:pt x="1906" y="795"/>
                </a:lnTo>
                <a:lnTo>
                  <a:pt x="1906" y="794"/>
                </a:lnTo>
                <a:lnTo>
                  <a:pt x="1907" y="794"/>
                </a:lnTo>
                <a:lnTo>
                  <a:pt x="1907" y="792"/>
                </a:lnTo>
                <a:lnTo>
                  <a:pt x="1907" y="790"/>
                </a:lnTo>
                <a:moveTo>
                  <a:pt x="1167" y="799"/>
                </a:moveTo>
                <a:lnTo>
                  <a:pt x="1167" y="797"/>
                </a:lnTo>
                <a:moveTo>
                  <a:pt x="2451" y="799"/>
                </a:moveTo>
                <a:lnTo>
                  <a:pt x="2453" y="797"/>
                </a:lnTo>
                <a:lnTo>
                  <a:pt x="2453" y="799"/>
                </a:lnTo>
                <a:lnTo>
                  <a:pt x="2451" y="799"/>
                </a:lnTo>
                <a:moveTo>
                  <a:pt x="843" y="795"/>
                </a:moveTo>
                <a:lnTo>
                  <a:pt x="841" y="797"/>
                </a:lnTo>
                <a:lnTo>
                  <a:pt x="841" y="795"/>
                </a:lnTo>
                <a:lnTo>
                  <a:pt x="843" y="795"/>
                </a:lnTo>
                <a:moveTo>
                  <a:pt x="1865" y="788"/>
                </a:moveTo>
                <a:lnTo>
                  <a:pt x="1866" y="790"/>
                </a:lnTo>
                <a:lnTo>
                  <a:pt x="1865" y="792"/>
                </a:lnTo>
                <a:lnTo>
                  <a:pt x="1865" y="794"/>
                </a:lnTo>
                <a:lnTo>
                  <a:pt x="1863" y="794"/>
                </a:lnTo>
                <a:lnTo>
                  <a:pt x="1863" y="792"/>
                </a:lnTo>
                <a:lnTo>
                  <a:pt x="1863" y="790"/>
                </a:lnTo>
                <a:lnTo>
                  <a:pt x="1863" y="788"/>
                </a:lnTo>
                <a:lnTo>
                  <a:pt x="1865" y="788"/>
                </a:lnTo>
                <a:moveTo>
                  <a:pt x="1140" y="788"/>
                </a:moveTo>
                <a:lnTo>
                  <a:pt x="1140" y="790"/>
                </a:lnTo>
                <a:lnTo>
                  <a:pt x="1138" y="790"/>
                </a:lnTo>
                <a:lnTo>
                  <a:pt x="1138" y="788"/>
                </a:lnTo>
                <a:lnTo>
                  <a:pt x="1140" y="788"/>
                </a:lnTo>
                <a:moveTo>
                  <a:pt x="1913" y="785"/>
                </a:moveTo>
                <a:lnTo>
                  <a:pt x="1914" y="783"/>
                </a:lnTo>
                <a:lnTo>
                  <a:pt x="1914" y="785"/>
                </a:lnTo>
                <a:lnTo>
                  <a:pt x="1914" y="787"/>
                </a:lnTo>
                <a:lnTo>
                  <a:pt x="1913" y="787"/>
                </a:lnTo>
                <a:lnTo>
                  <a:pt x="1913" y="788"/>
                </a:lnTo>
                <a:lnTo>
                  <a:pt x="1911" y="788"/>
                </a:lnTo>
                <a:lnTo>
                  <a:pt x="1911" y="790"/>
                </a:lnTo>
                <a:lnTo>
                  <a:pt x="1909" y="788"/>
                </a:lnTo>
                <a:lnTo>
                  <a:pt x="1909" y="787"/>
                </a:lnTo>
                <a:lnTo>
                  <a:pt x="1911" y="787"/>
                </a:lnTo>
                <a:lnTo>
                  <a:pt x="1911" y="785"/>
                </a:lnTo>
                <a:lnTo>
                  <a:pt x="1913" y="785"/>
                </a:lnTo>
                <a:moveTo>
                  <a:pt x="3492" y="780"/>
                </a:moveTo>
                <a:lnTo>
                  <a:pt x="3490" y="780"/>
                </a:lnTo>
                <a:lnTo>
                  <a:pt x="3488" y="778"/>
                </a:lnTo>
                <a:lnTo>
                  <a:pt x="3490" y="778"/>
                </a:lnTo>
                <a:lnTo>
                  <a:pt x="3490" y="776"/>
                </a:lnTo>
                <a:lnTo>
                  <a:pt x="3490" y="775"/>
                </a:lnTo>
                <a:lnTo>
                  <a:pt x="3490" y="773"/>
                </a:lnTo>
                <a:lnTo>
                  <a:pt x="3492" y="775"/>
                </a:lnTo>
                <a:lnTo>
                  <a:pt x="3492" y="776"/>
                </a:lnTo>
                <a:lnTo>
                  <a:pt x="3492" y="778"/>
                </a:lnTo>
                <a:lnTo>
                  <a:pt x="3492" y="780"/>
                </a:lnTo>
                <a:moveTo>
                  <a:pt x="3488" y="780"/>
                </a:moveTo>
                <a:lnTo>
                  <a:pt x="3490" y="780"/>
                </a:lnTo>
                <a:lnTo>
                  <a:pt x="3490" y="782"/>
                </a:lnTo>
                <a:lnTo>
                  <a:pt x="3490" y="783"/>
                </a:lnTo>
                <a:lnTo>
                  <a:pt x="3490" y="785"/>
                </a:lnTo>
                <a:lnTo>
                  <a:pt x="3490" y="787"/>
                </a:lnTo>
                <a:lnTo>
                  <a:pt x="3488" y="787"/>
                </a:lnTo>
                <a:lnTo>
                  <a:pt x="3488" y="785"/>
                </a:lnTo>
                <a:lnTo>
                  <a:pt x="3488" y="783"/>
                </a:lnTo>
                <a:lnTo>
                  <a:pt x="3488" y="782"/>
                </a:lnTo>
                <a:lnTo>
                  <a:pt x="3488" y="780"/>
                </a:lnTo>
                <a:moveTo>
                  <a:pt x="3478" y="785"/>
                </a:moveTo>
                <a:lnTo>
                  <a:pt x="3476" y="785"/>
                </a:lnTo>
                <a:lnTo>
                  <a:pt x="3476" y="783"/>
                </a:lnTo>
                <a:lnTo>
                  <a:pt x="3478" y="783"/>
                </a:lnTo>
                <a:lnTo>
                  <a:pt x="3478" y="785"/>
                </a:lnTo>
                <a:moveTo>
                  <a:pt x="979" y="783"/>
                </a:moveTo>
                <a:lnTo>
                  <a:pt x="981" y="780"/>
                </a:lnTo>
                <a:lnTo>
                  <a:pt x="981" y="782"/>
                </a:lnTo>
                <a:lnTo>
                  <a:pt x="979" y="783"/>
                </a:lnTo>
                <a:moveTo>
                  <a:pt x="1167" y="780"/>
                </a:moveTo>
                <a:lnTo>
                  <a:pt x="1166" y="780"/>
                </a:lnTo>
                <a:lnTo>
                  <a:pt x="1167" y="778"/>
                </a:lnTo>
                <a:lnTo>
                  <a:pt x="1167" y="780"/>
                </a:lnTo>
                <a:moveTo>
                  <a:pt x="3490" y="766"/>
                </a:moveTo>
                <a:lnTo>
                  <a:pt x="3492" y="766"/>
                </a:lnTo>
                <a:lnTo>
                  <a:pt x="3492" y="768"/>
                </a:lnTo>
                <a:lnTo>
                  <a:pt x="3490" y="768"/>
                </a:lnTo>
                <a:lnTo>
                  <a:pt x="3490" y="766"/>
                </a:lnTo>
                <a:moveTo>
                  <a:pt x="785" y="766"/>
                </a:moveTo>
                <a:lnTo>
                  <a:pt x="783" y="766"/>
                </a:lnTo>
                <a:lnTo>
                  <a:pt x="783" y="764"/>
                </a:lnTo>
                <a:lnTo>
                  <a:pt x="785" y="764"/>
                </a:lnTo>
                <a:lnTo>
                  <a:pt x="785" y="766"/>
                </a:lnTo>
                <a:moveTo>
                  <a:pt x="786" y="764"/>
                </a:moveTo>
                <a:lnTo>
                  <a:pt x="785" y="764"/>
                </a:lnTo>
                <a:lnTo>
                  <a:pt x="785" y="763"/>
                </a:lnTo>
                <a:lnTo>
                  <a:pt x="786" y="761"/>
                </a:lnTo>
                <a:lnTo>
                  <a:pt x="786" y="763"/>
                </a:lnTo>
                <a:lnTo>
                  <a:pt x="786" y="764"/>
                </a:lnTo>
                <a:moveTo>
                  <a:pt x="3492" y="759"/>
                </a:moveTo>
                <a:lnTo>
                  <a:pt x="3494" y="759"/>
                </a:lnTo>
                <a:lnTo>
                  <a:pt x="3494" y="761"/>
                </a:lnTo>
                <a:lnTo>
                  <a:pt x="3492" y="761"/>
                </a:lnTo>
                <a:lnTo>
                  <a:pt x="3492" y="759"/>
                </a:lnTo>
                <a:moveTo>
                  <a:pt x="3641" y="761"/>
                </a:moveTo>
                <a:lnTo>
                  <a:pt x="3641" y="759"/>
                </a:lnTo>
                <a:lnTo>
                  <a:pt x="3641" y="759"/>
                </a:lnTo>
                <a:lnTo>
                  <a:pt x="3641" y="761"/>
                </a:lnTo>
                <a:moveTo>
                  <a:pt x="814" y="759"/>
                </a:moveTo>
                <a:lnTo>
                  <a:pt x="812" y="759"/>
                </a:lnTo>
                <a:lnTo>
                  <a:pt x="812" y="758"/>
                </a:lnTo>
                <a:lnTo>
                  <a:pt x="814" y="759"/>
                </a:lnTo>
                <a:moveTo>
                  <a:pt x="1125" y="759"/>
                </a:moveTo>
                <a:lnTo>
                  <a:pt x="1126" y="758"/>
                </a:lnTo>
                <a:lnTo>
                  <a:pt x="1126" y="759"/>
                </a:lnTo>
                <a:lnTo>
                  <a:pt x="1125" y="759"/>
                </a:lnTo>
                <a:moveTo>
                  <a:pt x="1046" y="756"/>
                </a:moveTo>
                <a:lnTo>
                  <a:pt x="1048" y="756"/>
                </a:lnTo>
                <a:lnTo>
                  <a:pt x="1048" y="758"/>
                </a:lnTo>
                <a:lnTo>
                  <a:pt x="1046" y="758"/>
                </a:lnTo>
                <a:lnTo>
                  <a:pt x="1046" y="756"/>
                </a:lnTo>
                <a:moveTo>
                  <a:pt x="1077" y="756"/>
                </a:moveTo>
                <a:lnTo>
                  <a:pt x="1075" y="754"/>
                </a:lnTo>
                <a:lnTo>
                  <a:pt x="1077" y="754"/>
                </a:lnTo>
                <a:lnTo>
                  <a:pt x="1077" y="756"/>
                </a:lnTo>
                <a:moveTo>
                  <a:pt x="2429" y="752"/>
                </a:moveTo>
                <a:lnTo>
                  <a:pt x="2427" y="754"/>
                </a:lnTo>
                <a:lnTo>
                  <a:pt x="2427" y="752"/>
                </a:lnTo>
                <a:lnTo>
                  <a:pt x="2429" y="752"/>
                </a:lnTo>
                <a:moveTo>
                  <a:pt x="2432" y="752"/>
                </a:moveTo>
                <a:lnTo>
                  <a:pt x="2432" y="754"/>
                </a:lnTo>
                <a:lnTo>
                  <a:pt x="2430" y="752"/>
                </a:lnTo>
                <a:lnTo>
                  <a:pt x="2432" y="752"/>
                </a:lnTo>
                <a:moveTo>
                  <a:pt x="3492" y="751"/>
                </a:moveTo>
                <a:lnTo>
                  <a:pt x="3494" y="751"/>
                </a:lnTo>
                <a:lnTo>
                  <a:pt x="3494" y="749"/>
                </a:lnTo>
                <a:lnTo>
                  <a:pt x="3495" y="749"/>
                </a:lnTo>
                <a:lnTo>
                  <a:pt x="3495" y="751"/>
                </a:lnTo>
                <a:lnTo>
                  <a:pt x="3495" y="752"/>
                </a:lnTo>
                <a:lnTo>
                  <a:pt x="3495" y="754"/>
                </a:lnTo>
                <a:lnTo>
                  <a:pt x="3494" y="754"/>
                </a:lnTo>
                <a:lnTo>
                  <a:pt x="3492" y="752"/>
                </a:lnTo>
                <a:lnTo>
                  <a:pt x="3492" y="751"/>
                </a:lnTo>
                <a:moveTo>
                  <a:pt x="2418" y="752"/>
                </a:moveTo>
                <a:lnTo>
                  <a:pt x="2417" y="752"/>
                </a:lnTo>
                <a:lnTo>
                  <a:pt x="2417" y="751"/>
                </a:lnTo>
                <a:lnTo>
                  <a:pt x="2418" y="752"/>
                </a:lnTo>
                <a:moveTo>
                  <a:pt x="756" y="749"/>
                </a:moveTo>
                <a:lnTo>
                  <a:pt x="757" y="749"/>
                </a:lnTo>
                <a:lnTo>
                  <a:pt x="757" y="751"/>
                </a:lnTo>
                <a:lnTo>
                  <a:pt x="756" y="751"/>
                </a:lnTo>
                <a:lnTo>
                  <a:pt x="756" y="749"/>
                </a:lnTo>
                <a:moveTo>
                  <a:pt x="1072" y="751"/>
                </a:moveTo>
                <a:lnTo>
                  <a:pt x="1073" y="749"/>
                </a:lnTo>
                <a:lnTo>
                  <a:pt x="1073" y="751"/>
                </a:lnTo>
                <a:lnTo>
                  <a:pt x="1072" y="751"/>
                </a:lnTo>
                <a:moveTo>
                  <a:pt x="1084" y="747"/>
                </a:moveTo>
                <a:lnTo>
                  <a:pt x="1085" y="747"/>
                </a:lnTo>
                <a:lnTo>
                  <a:pt x="1085" y="749"/>
                </a:lnTo>
                <a:lnTo>
                  <a:pt x="1084" y="749"/>
                </a:lnTo>
                <a:lnTo>
                  <a:pt x="1084" y="747"/>
                </a:lnTo>
                <a:moveTo>
                  <a:pt x="3406" y="734"/>
                </a:moveTo>
                <a:lnTo>
                  <a:pt x="3408" y="735"/>
                </a:lnTo>
                <a:lnTo>
                  <a:pt x="3406" y="735"/>
                </a:lnTo>
                <a:lnTo>
                  <a:pt x="3406" y="734"/>
                </a:lnTo>
                <a:moveTo>
                  <a:pt x="1354" y="729"/>
                </a:moveTo>
                <a:lnTo>
                  <a:pt x="1352" y="729"/>
                </a:lnTo>
                <a:lnTo>
                  <a:pt x="1352" y="729"/>
                </a:lnTo>
                <a:lnTo>
                  <a:pt x="1354" y="729"/>
                </a:lnTo>
                <a:lnTo>
                  <a:pt x="1354" y="729"/>
                </a:lnTo>
                <a:moveTo>
                  <a:pt x="3488" y="727"/>
                </a:moveTo>
                <a:lnTo>
                  <a:pt x="3490" y="727"/>
                </a:lnTo>
                <a:lnTo>
                  <a:pt x="3490" y="729"/>
                </a:lnTo>
                <a:lnTo>
                  <a:pt x="3488" y="729"/>
                </a:lnTo>
                <a:lnTo>
                  <a:pt x="3488" y="727"/>
                </a:lnTo>
                <a:moveTo>
                  <a:pt x="3403" y="723"/>
                </a:moveTo>
                <a:lnTo>
                  <a:pt x="3405" y="723"/>
                </a:lnTo>
                <a:lnTo>
                  <a:pt x="3405" y="725"/>
                </a:lnTo>
                <a:lnTo>
                  <a:pt x="3403" y="725"/>
                </a:lnTo>
                <a:lnTo>
                  <a:pt x="3403" y="723"/>
                </a:lnTo>
                <a:moveTo>
                  <a:pt x="3494" y="720"/>
                </a:moveTo>
                <a:lnTo>
                  <a:pt x="3492" y="720"/>
                </a:lnTo>
                <a:lnTo>
                  <a:pt x="3492" y="718"/>
                </a:lnTo>
                <a:lnTo>
                  <a:pt x="3492" y="717"/>
                </a:lnTo>
                <a:lnTo>
                  <a:pt x="3494" y="718"/>
                </a:lnTo>
                <a:lnTo>
                  <a:pt x="3494" y="720"/>
                </a:lnTo>
                <a:moveTo>
                  <a:pt x="3495" y="713"/>
                </a:moveTo>
                <a:lnTo>
                  <a:pt x="3497" y="713"/>
                </a:lnTo>
                <a:lnTo>
                  <a:pt x="3497" y="715"/>
                </a:lnTo>
                <a:lnTo>
                  <a:pt x="3497" y="717"/>
                </a:lnTo>
                <a:lnTo>
                  <a:pt x="3497" y="718"/>
                </a:lnTo>
                <a:lnTo>
                  <a:pt x="3495" y="718"/>
                </a:lnTo>
                <a:lnTo>
                  <a:pt x="3495" y="717"/>
                </a:lnTo>
                <a:lnTo>
                  <a:pt x="3495" y="715"/>
                </a:lnTo>
                <a:lnTo>
                  <a:pt x="3495" y="713"/>
                </a:lnTo>
                <a:moveTo>
                  <a:pt x="2184" y="703"/>
                </a:moveTo>
                <a:lnTo>
                  <a:pt x="2186" y="703"/>
                </a:lnTo>
                <a:lnTo>
                  <a:pt x="2186" y="705"/>
                </a:lnTo>
                <a:lnTo>
                  <a:pt x="2184" y="705"/>
                </a:lnTo>
                <a:lnTo>
                  <a:pt x="2184" y="703"/>
                </a:lnTo>
                <a:moveTo>
                  <a:pt x="2034" y="699"/>
                </a:moveTo>
                <a:lnTo>
                  <a:pt x="2032" y="698"/>
                </a:lnTo>
                <a:lnTo>
                  <a:pt x="2034" y="698"/>
                </a:lnTo>
                <a:lnTo>
                  <a:pt x="2034" y="699"/>
                </a:lnTo>
                <a:moveTo>
                  <a:pt x="3485" y="699"/>
                </a:moveTo>
                <a:lnTo>
                  <a:pt x="3483" y="698"/>
                </a:lnTo>
                <a:lnTo>
                  <a:pt x="3485" y="698"/>
                </a:lnTo>
                <a:lnTo>
                  <a:pt x="3485" y="699"/>
                </a:lnTo>
                <a:moveTo>
                  <a:pt x="2413" y="696"/>
                </a:moveTo>
                <a:lnTo>
                  <a:pt x="2413" y="698"/>
                </a:lnTo>
                <a:lnTo>
                  <a:pt x="2412" y="698"/>
                </a:lnTo>
                <a:lnTo>
                  <a:pt x="2412" y="696"/>
                </a:lnTo>
                <a:lnTo>
                  <a:pt x="2413" y="696"/>
                </a:lnTo>
                <a:moveTo>
                  <a:pt x="3475" y="698"/>
                </a:moveTo>
                <a:lnTo>
                  <a:pt x="3475" y="698"/>
                </a:lnTo>
                <a:lnTo>
                  <a:pt x="3475" y="696"/>
                </a:lnTo>
                <a:lnTo>
                  <a:pt x="3475" y="696"/>
                </a:lnTo>
                <a:lnTo>
                  <a:pt x="3475" y="698"/>
                </a:lnTo>
                <a:moveTo>
                  <a:pt x="2354" y="693"/>
                </a:moveTo>
                <a:lnTo>
                  <a:pt x="2355" y="693"/>
                </a:lnTo>
                <a:lnTo>
                  <a:pt x="2354" y="694"/>
                </a:lnTo>
                <a:lnTo>
                  <a:pt x="2354" y="693"/>
                </a:lnTo>
                <a:moveTo>
                  <a:pt x="1224" y="689"/>
                </a:moveTo>
                <a:lnTo>
                  <a:pt x="1226" y="689"/>
                </a:lnTo>
                <a:lnTo>
                  <a:pt x="1224" y="691"/>
                </a:lnTo>
                <a:lnTo>
                  <a:pt x="1224" y="689"/>
                </a:lnTo>
                <a:moveTo>
                  <a:pt x="778" y="688"/>
                </a:moveTo>
                <a:lnTo>
                  <a:pt x="779" y="688"/>
                </a:lnTo>
                <a:lnTo>
                  <a:pt x="779" y="689"/>
                </a:lnTo>
                <a:lnTo>
                  <a:pt x="778" y="689"/>
                </a:lnTo>
                <a:lnTo>
                  <a:pt x="778" y="688"/>
                </a:lnTo>
                <a:moveTo>
                  <a:pt x="1237" y="688"/>
                </a:moveTo>
                <a:lnTo>
                  <a:pt x="1239" y="686"/>
                </a:lnTo>
                <a:lnTo>
                  <a:pt x="1239" y="688"/>
                </a:lnTo>
                <a:lnTo>
                  <a:pt x="1237" y="688"/>
                </a:lnTo>
                <a:moveTo>
                  <a:pt x="1236" y="688"/>
                </a:moveTo>
                <a:lnTo>
                  <a:pt x="1237" y="688"/>
                </a:lnTo>
                <a:lnTo>
                  <a:pt x="1236" y="689"/>
                </a:lnTo>
                <a:lnTo>
                  <a:pt x="1234" y="689"/>
                </a:lnTo>
                <a:lnTo>
                  <a:pt x="1236" y="688"/>
                </a:lnTo>
                <a:moveTo>
                  <a:pt x="2449" y="688"/>
                </a:moveTo>
                <a:lnTo>
                  <a:pt x="2449" y="688"/>
                </a:lnTo>
                <a:lnTo>
                  <a:pt x="2449" y="689"/>
                </a:lnTo>
                <a:lnTo>
                  <a:pt x="2449" y="688"/>
                </a:lnTo>
                <a:moveTo>
                  <a:pt x="2220" y="688"/>
                </a:moveTo>
                <a:lnTo>
                  <a:pt x="2219" y="688"/>
                </a:lnTo>
                <a:lnTo>
                  <a:pt x="2219" y="688"/>
                </a:lnTo>
                <a:lnTo>
                  <a:pt x="2220" y="688"/>
                </a:lnTo>
                <a:lnTo>
                  <a:pt x="2220" y="688"/>
                </a:lnTo>
                <a:moveTo>
                  <a:pt x="2316" y="688"/>
                </a:moveTo>
                <a:lnTo>
                  <a:pt x="2314" y="688"/>
                </a:lnTo>
                <a:lnTo>
                  <a:pt x="2316" y="688"/>
                </a:lnTo>
                <a:lnTo>
                  <a:pt x="2316" y="688"/>
                </a:lnTo>
                <a:moveTo>
                  <a:pt x="3456" y="682"/>
                </a:moveTo>
                <a:lnTo>
                  <a:pt x="3458" y="682"/>
                </a:lnTo>
                <a:lnTo>
                  <a:pt x="3458" y="684"/>
                </a:lnTo>
                <a:lnTo>
                  <a:pt x="3458" y="686"/>
                </a:lnTo>
                <a:lnTo>
                  <a:pt x="3456" y="686"/>
                </a:lnTo>
                <a:lnTo>
                  <a:pt x="3456" y="684"/>
                </a:lnTo>
                <a:lnTo>
                  <a:pt x="3456" y="682"/>
                </a:lnTo>
                <a:moveTo>
                  <a:pt x="769" y="682"/>
                </a:moveTo>
                <a:lnTo>
                  <a:pt x="771" y="682"/>
                </a:lnTo>
                <a:lnTo>
                  <a:pt x="771" y="684"/>
                </a:lnTo>
                <a:lnTo>
                  <a:pt x="769" y="684"/>
                </a:lnTo>
                <a:lnTo>
                  <a:pt x="769" y="682"/>
                </a:lnTo>
                <a:moveTo>
                  <a:pt x="1244" y="682"/>
                </a:moveTo>
                <a:lnTo>
                  <a:pt x="1243" y="684"/>
                </a:lnTo>
                <a:lnTo>
                  <a:pt x="1243" y="682"/>
                </a:lnTo>
                <a:lnTo>
                  <a:pt x="1244" y="682"/>
                </a:lnTo>
                <a:moveTo>
                  <a:pt x="2313" y="682"/>
                </a:moveTo>
                <a:lnTo>
                  <a:pt x="2313" y="684"/>
                </a:lnTo>
                <a:lnTo>
                  <a:pt x="2311" y="684"/>
                </a:lnTo>
                <a:lnTo>
                  <a:pt x="2311" y="682"/>
                </a:lnTo>
                <a:lnTo>
                  <a:pt x="2311" y="681"/>
                </a:lnTo>
                <a:lnTo>
                  <a:pt x="2313" y="682"/>
                </a:lnTo>
                <a:moveTo>
                  <a:pt x="3473" y="682"/>
                </a:moveTo>
                <a:lnTo>
                  <a:pt x="3473" y="681"/>
                </a:lnTo>
                <a:lnTo>
                  <a:pt x="3475" y="681"/>
                </a:lnTo>
                <a:lnTo>
                  <a:pt x="3475" y="682"/>
                </a:lnTo>
                <a:lnTo>
                  <a:pt x="3473" y="682"/>
                </a:lnTo>
                <a:moveTo>
                  <a:pt x="3473" y="684"/>
                </a:moveTo>
                <a:lnTo>
                  <a:pt x="3473" y="682"/>
                </a:lnTo>
                <a:lnTo>
                  <a:pt x="3475" y="684"/>
                </a:lnTo>
                <a:lnTo>
                  <a:pt x="3473" y="684"/>
                </a:lnTo>
                <a:moveTo>
                  <a:pt x="1246" y="681"/>
                </a:moveTo>
                <a:lnTo>
                  <a:pt x="1248" y="681"/>
                </a:lnTo>
                <a:lnTo>
                  <a:pt x="1248" y="682"/>
                </a:lnTo>
                <a:lnTo>
                  <a:pt x="1246" y="682"/>
                </a:lnTo>
                <a:lnTo>
                  <a:pt x="1246" y="681"/>
                </a:lnTo>
                <a:moveTo>
                  <a:pt x="2340" y="679"/>
                </a:moveTo>
                <a:lnTo>
                  <a:pt x="2342" y="679"/>
                </a:lnTo>
                <a:lnTo>
                  <a:pt x="2342" y="681"/>
                </a:lnTo>
                <a:lnTo>
                  <a:pt x="2340" y="681"/>
                </a:lnTo>
                <a:lnTo>
                  <a:pt x="2340" y="679"/>
                </a:lnTo>
                <a:moveTo>
                  <a:pt x="3458" y="679"/>
                </a:moveTo>
                <a:lnTo>
                  <a:pt x="3459" y="679"/>
                </a:lnTo>
                <a:lnTo>
                  <a:pt x="3459" y="681"/>
                </a:lnTo>
                <a:lnTo>
                  <a:pt x="3458" y="679"/>
                </a:lnTo>
                <a:moveTo>
                  <a:pt x="1249" y="677"/>
                </a:moveTo>
                <a:lnTo>
                  <a:pt x="1251" y="677"/>
                </a:lnTo>
                <a:lnTo>
                  <a:pt x="1249" y="679"/>
                </a:lnTo>
                <a:lnTo>
                  <a:pt x="1249" y="677"/>
                </a:lnTo>
                <a:moveTo>
                  <a:pt x="2311" y="679"/>
                </a:moveTo>
                <a:lnTo>
                  <a:pt x="2311" y="677"/>
                </a:lnTo>
                <a:lnTo>
                  <a:pt x="2313" y="677"/>
                </a:lnTo>
                <a:lnTo>
                  <a:pt x="2313" y="679"/>
                </a:lnTo>
                <a:lnTo>
                  <a:pt x="2311" y="679"/>
                </a:lnTo>
                <a:moveTo>
                  <a:pt x="2331" y="677"/>
                </a:moveTo>
                <a:lnTo>
                  <a:pt x="2330" y="676"/>
                </a:lnTo>
                <a:lnTo>
                  <a:pt x="2331" y="676"/>
                </a:lnTo>
                <a:lnTo>
                  <a:pt x="2331" y="677"/>
                </a:lnTo>
                <a:moveTo>
                  <a:pt x="2347" y="676"/>
                </a:moveTo>
                <a:lnTo>
                  <a:pt x="2348" y="677"/>
                </a:lnTo>
                <a:lnTo>
                  <a:pt x="2347" y="677"/>
                </a:lnTo>
                <a:lnTo>
                  <a:pt x="2347" y="676"/>
                </a:lnTo>
                <a:moveTo>
                  <a:pt x="2355" y="676"/>
                </a:moveTo>
                <a:lnTo>
                  <a:pt x="2357" y="677"/>
                </a:lnTo>
                <a:lnTo>
                  <a:pt x="2355" y="677"/>
                </a:lnTo>
                <a:lnTo>
                  <a:pt x="2355" y="676"/>
                </a:lnTo>
                <a:moveTo>
                  <a:pt x="2362" y="676"/>
                </a:moveTo>
                <a:lnTo>
                  <a:pt x="2364" y="676"/>
                </a:lnTo>
                <a:lnTo>
                  <a:pt x="2364" y="677"/>
                </a:lnTo>
                <a:lnTo>
                  <a:pt x="2362" y="677"/>
                </a:lnTo>
                <a:lnTo>
                  <a:pt x="2362" y="676"/>
                </a:lnTo>
                <a:moveTo>
                  <a:pt x="2191" y="674"/>
                </a:moveTo>
                <a:lnTo>
                  <a:pt x="2193" y="676"/>
                </a:lnTo>
                <a:lnTo>
                  <a:pt x="2191" y="676"/>
                </a:lnTo>
                <a:lnTo>
                  <a:pt x="2191" y="674"/>
                </a:lnTo>
                <a:moveTo>
                  <a:pt x="2326" y="674"/>
                </a:moveTo>
                <a:lnTo>
                  <a:pt x="2326" y="674"/>
                </a:lnTo>
                <a:lnTo>
                  <a:pt x="2326" y="676"/>
                </a:lnTo>
                <a:lnTo>
                  <a:pt x="2326" y="676"/>
                </a:lnTo>
                <a:lnTo>
                  <a:pt x="2326" y="674"/>
                </a:lnTo>
                <a:moveTo>
                  <a:pt x="2336" y="676"/>
                </a:moveTo>
                <a:lnTo>
                  <a:pt x="2335" y="676"/>
                </a:lnTo>
                <a:lnTo>
                  <a:pt x="2335" y="674"/>
                </a:lnTo>
                <a:lnTo>
                  <a:pt x="2336" y="676"/>
                </a:lnTo>
                <a:moveTo>
                  <a:pt x="2360" y="674"/>
                </a:moveTo>
                <a:lnTo>
                  <a:pt x="2362" y="674"/>
                </a:lnTo>
                <a:lnTo>
                  <a:pt x="2360" y="676"/>
                </a:lnTo>
                <a:lnTo>
                  <a:pt x="2359" y="676"/>
                </a:lnTo>
                <a:lnTo>
                  <a:pt x="2359" y="674"/>
                </a:lnTo>
                <a:lnTo>
                  <a:pt x="2360" y="674"/>
                </a:lnTo>
                <a:moveTo>
                  <a:pt x="3488" y="676"/>
                </a:moveTo>
                <a:lnTo>
                  <a:pt x="3487" y="676"/>
                </a:lnTo>
                <a:lnTo>
                  <a:pt x="3488" y="674"/>
                </a:lnTo>
                <a:lnTo>
                  <a:pt x="3488" y="676"/>
                </a:lnTo>
                <a:moveTo>
                  <a:pt x="2342" y="674"/>
                </a:moveTo>
                <a:lnTo>
                  <a:pt x="2340" y="674"/>
                </a:lnTo>
                <a:lnTo>
                  <a:pt x="2340" y="672"/>
                </a:lnTo>
                <a:lnTo>
                  <a:pt x="2342" y="672"/>
                </a:lnTo>
                <a:lnTo>
                  <a:pt x="2342" y="674"/>
                </a:lnTo>
                <a:moveTo>
                  <a:pt x="2354" y="674"/>
                </a:moveTo>
                <a:lnTo>
                  <a:pt x="2354" y="672"/>
                </a:lnTo>
                <a:lnTo>
                  <a:pt x="2355" y="672"/>
                </a:lnTo>
                <a:lnTo>
                  <a:pt x="2357" y="672"/>
                </a:lnTo>
                <a:lnTo>
                  <a:pt x="2355" y="674"/>
                </a:lnTo>
                <a:lnTo>
                  <a:pt x="2354" y="674"/>
                </a:lnTo>
                <a:moveTo>
                  <a:pt x="769" y="672"/>
                </a:moveTo>
                <a:lnTo>
                  <a:pt x="767" y="672"/>
                </a:lnTo>
                <a:lnTo>
                  <a:pt x="767" y="670"/>
                </a:lnTo>
                <a:lnTo>
                  <a:pt x="769" y="670"/>
                </a:lnTo>
                <a:lnTo>
                  <a:pt x="769" y="672"/>
                </a:lnTo>
                <a:moveTo>
                  <a:pt x="773" y="670"/>
                </a:moveTo>
                <a:lnTo>
                  <a:pt x="774" y="670"/>
                </a:lnTo>
                <a:lnTo>
                  <a:pt x="773" y="672"/>
                </a:lnTo>
                <a:lnTo>
                  <a:pt x="771" y="672"/>
                </a:lnTo>
                <a:lnTo>
                  <a:pt x="771" y="670"/>
                </a:lnTo>
                <a:lnTo>
                  <a:pt x="773" y="670"/>
                </a:lnTo>
                <a:moveTo>
                  <a:pt x="1793" y="672"/>
                </a:moveTo>
                <a:lnTo>
                  <a:pt x="1793" y="672"/>
                </a:lnTo>
                <a:lnTo>
                  <a:pt x="1793" y="670"/>
                </a:lnTo>
                <a:lnTo>
                  <a:pt x="1793" y="670"/>
                </a:lnTo>
                <a:lnTo>
                  <a:pt x="1793" y="672"/>
                </a:lnTo>
                <a:moveTo>
                  <a:pt x="2140" y="670"/>
                </a:moveTo>
                <a:lnTo>
                  <a:pt x="2142" y="672"/>
                </a:lnTo>
                <a:lnTo>
                  <a:pt x="2140" y="672"/>
                </a:lnTo>
                <a:lnTo>
                  <a:pt x="2140" y="670"/>
                </a:lnTo>
                <a:moveTo>
                  <a:pt x="2354" y="670"/>
                </a:moveTo>
                <a:lnTo>
                  <a:pt x="2354" y="672"/>
                </a:lnTo>
                <a:lnTo>
                  <a:pt x="2352" y="672"/>
                </a:lnTo>
                <a:lnTo>
                  <a:pt x="2352" y="670"/>
                </a:lnTo>
                <a:lnTo>
                  <a:pt x="2352" y="669"/>
                </a:lnTo>
                <a:lnTo>
                  <a:pt x="2354" y="670"/>
                </a:lnTo>
                <a:moveTo>
                  <a:pt x="1251" y="669"/>
                </a:moveTo>
                <a:lnTo>
                  <a:pt x="1251" y="670"/>
                </a:lnTo>
                <a:lnTo>
                  <a:pt x="1249" y="669"/>
                </a:lnTo>
                <a:lnTo>
                  <a:pt x="1251" y="669"/>
                </a:lnTo>
                <a:moveTo>
                  <a:pt x="2331" y="670"/>
                </a:moveTo>
                <a:lnTo>
                  <a:pt x="2333" y="669"/>
                </a:lnTo>
                <a:lnTo>
                  <a:pt x="2333" y="670"/>
                </a:lnTo>
                <a:lnTo>
                  <a:pt x="2331" y="670"/>
                </a:lnTo>
                <a:moveTo>
                  <a:pt x="2336" y="670"/>
                </a:moveTo>
                <a:lnTo>
                  <a:pt x="2335" y="670"/>
                </a:lnTo>
                <a:lnTo>
                  <a:pt x="2335" y="669"/>
                </a:lnTo>
                <a:lnTo>
                  <a:pt x="2336" y="669"/>
                </a:lnTo>
                <a:lnTo>
                  <a:pt x="2338" y="669"/>
                </a:lnTo>
                <a:lnTo>
                  <a:pt x="2336" y="670"/>
                </a:lnTo>
                <a:moveTo>
                  <a:pt x="3511" y="670"/>
                </a:moveTo>
                <a:lnTo>
                  <a:pt x="3509" y="669"/>
                </a:lnTo>
                <a:lnTo>
                  <a:pt x="3511" y="669"/>
                </a:lnTo>
                <a:lnTo>
                  <a:pt x="3511" y="670"/>
                </a:lnTo>
                <a:moveTo>
                  <a:pt x="2352" y="667"/>
                </a:moveTo>
                <a:lnTo>
                  <a:pt x="2352" y="669"/>
                </a:lnTo>
                <a:lnTo>
                  <a:pt x="2350" y="669"/>
                </a:lnTo>
                <a:lnTo>
                  <a:pt x="2350" y="667"/>
                </a:lnTo>
                <a:lnTo>
                  <a:pt x="2352" y="667"/>
                </a:lnTo>
                <a:moveTo>
                  <a:pt x="3569" y="667"/>
                </a:moveTo>
                <a:lnTo>
                  <a:pt x="3567" y="665"/>
                </a:lnTo>
                <a:lnTo>
                  <a:pt x="3569" y="665"/>
                </a:lnTo>
                <a:lnTo>
                  <a:pt x="3569" y="667"/>
                </a:lnTo>
                <a:moveTo>
                  <a:pt x="2324" y="664"/>
                </a:moveTo>
                <a:lnTo>
                  <a:pt x="2326" y="664"/>
                </a:lnTo>
                <a:lnTo>
                  <a:pt x="2326" y="665"/>
                </a:lnTo>
                <a:lnTo>
                  <a:pt x="2324" y="665"/>
                </a:lnTo>
                <a:lnTo>
                  <a:pt x="2324" y="664"/>
                </a:lnTo>
                <a:moveTo>
                  <a:pt x="2330" y="664"/>
                </a:moveTo>
                <a:lnTo>
                  <a:pt x="2330" y="665"/>
                </a:lnTo>
                <a:lnTo>
                  <a:pt x="2328" y="665"/>
                </a:lnTo>
                <a:lnTo>
                  <a:pt x="2330" y="664"/>
                </a:lnTo>
                <a:moveTo>
                  <a:pt x="2335" y="664"/>
                </a:moveTo>
                <a:lnTo>
                  <a:pt x="2333" y="665"/>
                </a:lnTo>
                <a:lnTo>
                  <a:pt x="2333" y="664"/>
                </a:lnTo>
                <a:lnTo>
                  <a:pt x="2335" y="664"/>
                </a:lnTo>
                <a:moveTo>
                  <a:pt x="3458" y="664"/>
                </a:moveTo>
                <a:lnTo>
                  <a:pt x="3459" y="664"/>
                </a:lnTo>
                <a:lnTo>
                  <a:pt x="3459" y="665"/>
                </a:lnTo>
                <a:lnTo>
                  <a:pt x="3458" y="665"/>
                </a:lnTo>
                <a:lnTo>
                  <a:pt x="3458" y="664"/>
                </a:lnTo>
                <a:moveTo>
                  <a:pt x="3482" y="664"/>
                </a:moveTo>
                <a:lnTo>
                  <a:pt x="3482" y="662"/>
                </a:lnTo>
                <a:lnTo>
                  <a:pt x="3483" y="662"/>
                </a:lnTo>
                <a:lnTo>
                  <a:pt x="3483" y="660"/>
                </a:lnTo>
                <a:lnTo>
                  <a:pt x="3485" y="660"/>
                </a:lnTo>
                <a:lnTo>
                  <a:pt x="3485" y="662"/>
                </a:lnTo>
                <a:lnTo>
                  <a:pt x="3485" y="664"/>
                </a:lnTo>
                <a:lnTo>
                  <a:pt x="3483" y="664"/>
                </a:lnTo>
                <a:lnTo>
                  <a:pt x="3482" y="664"/>
                </a:lnTo>
                <a:moveTo>
                  <a:pt x="2330" y="662"/>
                </a:moveTo>
                <a:lnTo>
                  <a:pt x="2330" y="660"/>
                </a:lnTo>
                <a:lnTo>
                  <a:pt x="2331" y="660"/>
                </a:lnTo>
                <a:lnTo>
                  <a:pt x="2331" y="662"/>
                </a:lnTo>
                <a:lnTo>
                  <a:pt x="2330" y="662"/>
                </a:lnTo>
                <a:moveTo>
                  <a:pt x="2343" y="662"/>
                </a:moveTo>
                <a:lnTo>
                  <a:pt x="2342" y="662"/>
                </a:lnTo>
                <a:lnTo>
                  <a:pt x="2342" y="660"/>
                </a:lnTo>
                <a:lnTo>
                  <a:pt x="2343" y="660"/>
                </a:lnTo>
                <a:lnTo>
                  <a:pt x="2345" y="660"/>
                </a:lnTo>
                <a:lnTo>
                  <a:pt x="2343" y="662"/>
                </a:lnTo>
                <a:moveTo>
                  <a:pt x="2285" y="658"/>
                </a:moveTo>
                <a:lnTo>
                  <a:pt x="2285" y="658"/>
                </a:lnTo>
                <a:lnTo>
                  <a:pt x="2285" y="660"/>
                </a:lnTo>
                <a:lnTo>
                  <a:pt x="2285" y="660"/>
                </a:lnTo>
                <a:lnTo>
                  <a:pt x="2285" y="658"/>
                </a:lnTo>
                <a:moveTo>
                  <a:pt x="2314" y="660"/>
                </a:moveTo>
                <a:lnTo>
                  <a:pt x="2316" y="658"/>
                </a:lnTo>
                <a:lnTo>
                  <a:pt x="2316" y="660"/>
                </a:lnTo>
                <a:lnTo>
                  <a:pt x="2314" y="660"/>
                </a:lnTo>
                <a:moveTo>
                  <a:pt x="2350" y="658"/>
                </a:moveTo>
                <a:lnTo>
                  <a:pt x="2352" y="658"/>
                </a:lnTo>
                <a:lnTo>
                  <a:pt x="2352" y="660"/>
                </a:lnTo>
                <a:lnTo>
                  <a:pt x="2350" y="660"/>
                </a:lnTo>
                <a:lnTo>
                  <a:pt x="2348" y="660"/>
                </a:lnTo>
                <a:lnTo>
                  <a:pt x="2347" y="660"/>
                </a:lnTo>
                <a:lnTo>
                  <a:pt x="2347" y="658"/>
                </a:lnTo>
                <a:lnTo>
                  <a:pt x="2348" y="658"/>
                </a:lnTo>
                <a:lnTo>
                  <a:pt x="2350" y="658"/>
                </a:lnTo>
                <a:moveTo>
                  <a:pt x="3417" y="657"/>
                </a:moveTo>
                <a:lnTo>
                  <a:pt x="3418" y="657"/>
                </a:lnTo>
                <a:lnTo>
                  <a:pt x="3418" y="658"/>
                </a:lnTo>
                <a:lnTo>
                  <a:pt x="3418" y="660"/>
                </a:lnTo>
                <a:lnTo>
                  <a:pt x="3417" y="660"/>
                </a:lnTo>
                <a:lnTo>
                  <a:pt x="3417" y="658"/>
                </a:lnTo>
                <a:lnTo>
                  <a:pt x="3417" y="657"/>
                </a:lnTo>
                <a:moveTo>
                  <a:pt x="3425" y="660"/>
                </a:moveTo>
                <a:lnTo>
                  <a:pt x="3423" y="658"/>
                </a:lnTo>
                <a:lnTo>
                  <a:pt x="3425" y="658"/>
                </a:lnTo>
                <a:lnTo>
                  <a:pt x="3425" y="660"/>
                </a:lnTo>
                <a:moveTo>
                  <a:pt x="3449" y="655"/>
                </a:moveTo>
                <a:lnTo>
                  <a:pt x="3451" y="655"/>
                </a:lnTo>
                <a:lnTo>
                  <a:pt x="3451" y="657"/>
                </a:lnTo>
                <a:lnTo>
                  <a:pt x="3451" y="658"/>
                </a:lnTo>
                <a:lnTo>
                  <a:pt x="3451" y="660"/>
                </a:lnTo>
                <a:lnTo>
                  <a:pt x="3449" y="660"/>
                </a:lnTo>
                <a:lnTo>
                  <a:pt x="3449" y="658"/>
                </a:lnTo>
                <a:lnTo>
                  <a:pt x="3449" y="657"/>
                </a:lnTo>
                <a:lnTo>
                  <a:pt x="3449" y="655"/>
                </a:lnTo>
                <a:moveTo>
                  <a:pt x="2193" y="658"/>
                </a:moveTo>
                <a:lnTo>
                  <a:pt x="2191" y="657"/>
                </a:lnTo>
                <a:lnTo>
                  <a:pt x="2193" y="657"/>
                </a:lnTo>
                <a:lnTo>
                  <a:pt x="2193" y="658"/>
                </a:lnTo>
                <a:moveTo>
                  <a:pt x="3415" y="657"/>
                </a:moveTo>
                <a:lnTo>
                  <a:pt x="3413" y="655"/>
                </a:lnTo>
                <a:lnTo>
                  <a:pt x="3415" y="655"/>
                </a:lnTo>
                <a:lnTo>
                  <a:pt x="3415" y="657"/>
                </a:lnTo>
                <a:moveTo>
                  <a:pt x="3411" y="655"/>
                </a:moveTo>
                <a:lnTo>
                  <a:pt x="3413" y="653"/>
                </a:lnTo>
                <a:lnTo>
                  <a:pt x="3413" y="655"/>
                </a:lnTo>
                <a:lnTo>
                  <a:pt x="3411" y="655"/>
                </a:lnTo>
                <a:moveTo>
                  <a:pt x="3434" y="655"/>
                </a:moveTo>
                <a:lnTo>
                  <a:pt x="3432" y="653"/>
                </a:lnTo>
                <a:lnTo>
                  <a:pt x="3434" y="653"/>
                </a:lnTo>
                <a:lnTo>
                  <a:pt x="3434" y="655"/>
                </a:lnTo>
                <a:moveTo>
                  <a:pt x="3488" y="655"/>
                </a:moveTo>
                <a:lnTo>
                  <a:pt x="3488" y="653"/>
                </a:lnTo>
                <a:lnTo>
                  <a:pt x="3490" y="653"/>
                </a:lnTo>
                <a:lnTo>
                  <a:pt x="3490" y="655"/>
                </a:lnTo>
                <a:lnTo>
                  <a:pt x="3488" y="655"/>
                </a:lnTo>
                <a:moveTo>
                  <a:pt x="3495" y="653"/>
                </a:moveTo>
                <a:lnTo>
                  <a:pt x="3497" y="655"/>
                </a:lnTo>
                <a:lnTo>
                  <a:pt x="3495" y="655"/>
                </a:lnTo>
                <a:lnTo>
                  <a:pt x="3495" y="653"/>
                </a:lnTo>
                <a:moveTo>
                  <a:pt x="3413" y="653"/>
                </a:moveTo>
                <a:lnTo>
                  <a:pt x="3413" y="652"/>
                </a:lnTo>
                <a:lnTo>
                  <a:pt x="3415" y="652"/>
                </a:lnTo>
                <a:lnTo>
                  <a:pt x="3413" y="653"/>
                </a:lnTo>
                <a:moveTo>
                  <a:pt x="3447" y="652"/>
                </a:moveTo>
                <a:lnTo>
                  <a:pt x="3449" y="652"/>
                </a:lnTo>
                <a:lnTo>
                  <a:pt x="3449" y="653"/>
                </a:lnTo>
                <a:lnTo>
                  <a:pt x="3447" y="653"/>
                </a:lnTo>
                <a:lnTo>
                  <a:pt x="3447" y="652"/>
                </a:lnTo>
                <a:moveTo>
                  <a:pt x="3509" y="653"/>
                </a:moveTo>
                <a:lnTo>
                  <a:pt x="3507" y="653"/>
                </a:lnTo>
                <a:lnTo>
                  <a:pt x="3505" y="652"/>
                </a:lnTo>
                <a:lnTo>
                  <a:pt x="3507" y="652"/>
                </a:lnTo>
                <a:lnTo>
                  <a:pt x="3505" y="650"/>
                </a:lnTo>
                <a:lnTo>
                  <a:pt x="3507" y="650"/>
                </a:lnTo>
                <a:lnTo>
                  <a:pt x="3509" y="650"/>
                </a:lnTo>
                <a:lnTo>
                  <a:pt x="3509" y="652"/>
                </a:lnTo>
                <a:lnTo>
                  <a:pt x="3509" y="653"/>
                </a:lnTo>
                <a:moveTo>
                  <a:pt x="1253" y="652"/>
                </a:moveTo>
                <a:lnTo>
                  <a:pt x="1255" y="650"/>
                </a:lnTo>
                <a:lnTo>
                  <a:pt x="1255" y="652"/>
                </a:lnTo>
                <a:lnTo>
                  <a:pt x="1253" y="652"/>
                </a:lnTo>
                <a:moveTo>
                  <a:pt x="3411" y="650"/>
                </a:moveTo>
                <a:lnTo>
                  <a:pt x="3413" y="652"/>
                </a:lnTo>
                <a:lnTo>
                  <a:pt x="3411" y="652"/>
                </a:lnTo>
                <a:lnTo>
                  <a:pt x="3411" y="650"/>
                </a:lnTo>
                <a:moveTo>
                  <a:pt x="3430" y="650"/>
                </a:moveTo>
                <a:lnTo>
                  <a:pt x="3432" y="652"/>
                </a:lnTo>
                <a:lnTo>
                  <a:pt x="3430" y="652"/>
                </a:lnTo>
                <a:lnTo>
                  <a:pt x="3429" y="652"/>
                </a:lnTo>
                <a:lnTo>
                  <a:pt x="3429" y="650"/>
                </a:lnTo>
                <a:lnTo>
                  <a:pt x="3430" y="650"/>
                </a:lnTo>
                <a:moveTo>
                  <a:pt x="3432" y="648"/>
                </a:moveTo>
                <a:lnTo>
                  <a:pt x="3434" y="648"/>
                </a:lnTo>
                <a:lnTo>
                  <a:pt x="3434" y="650"/>
                </a:lnTo>
                <a:lnTo>
                  <a:pt x="3434" y="652"/>
                </a:lnTo>
                <a:lnTo>
                  <a:pt x="3434" y="652"/>
                </a:lnTo>
                <a:lnTo>
                  <a:pt x="3432" y="652"/>
                </a:lnTo>
                <a:lnTo>
                  <a:pt x="3432" y="650"/>
                </a:lnTo>
                <a:lnTo>
                  <a:pt x="3432" y="648"/>
                </a:lnTo>
                <a:moveTo>
                  <a:pt x="3439" y="652"/>
                </a:moveTo>
                <a:lnTo>
                  <a:pt x="3439" y="650"/>
                </a:lnTo>
                <a:lnTo>
                  <a:pt x="3441" y="652"/>
                </a:lnTo>
                <a:lnTo>
                  <a:pt x="3439" y="652"/>
                </a:lnTo>
                <a:moveTo>
                  <a:pt x="1764" y="650"/>
                </a:moveTo>
                <a:lnTo>
                  <a:pt x="1762" y="648"/>
                </a:lnTo>
                <a:lnTo>
                  <a:pt x="1764" y="648"/>
                </a:lnTo>
                <a:lnTo>
                  <a:pt x="1764" y="650"/>
                </a:lnTo>
                <a:moveTo>
                  <a:pt x="3437" y="648"/>
                </a:moveTo>
                <a:lnTo>
                  <a:pt x="3437" y="646"/>
                </a:lnTo>
                <a:lnTo>
                  <a:pt x="3439" y="646"/>
                </a:lnTo>
                <a:lnTo>
                  <a:pt x="3439" y="648"/>
                </a:lnTo>
                <a:lnTo>
                  <a:pt x="3439" y="650"/>
                </a:lnTo>
                <a:lnTo>
                  <a:pt x="3437" y="650"/>
                </a:lnTo>
                <a:lnTo>
                  <a:pt x="3435" y="650"/>
                </a:lnTo>
                <a:lnTo>
                  <a:pt x="3435" y="648"/>
                </a:lnTo>
                <a:lnTo>
                  <a:pt x="3437" y="648"/>
                </a:lnTo>
                <a:moveTo>
                  <a:pt x="3499" y="650"/>
                </a:moveTo>
                <a:lnTo>
                  <a:pt x="3499" y="648"/>
                </a:lnTo>
                <a:lnTo>
                  <a:pt x="3500" y="648"/>
                </a:lnTo>
                <a:lnTo>
                  <a:pt x="3502" y="650"/>
                </a:lnTo>
                <a:lnTo>
                  <a:pt x="3500" y="650"/>
                </a:lnTo>
                <a:lnTo>
                  <a:pt x="3499" y="650"/>
                </a:lnTo>
                <a:moveTo>
                  <a:pt x="1759" y="648"/>
                </a:moveTo>
                <a:lnTo>
                  <a:pt x="1759" y="646"/>
                </a:lnTo>
                <a:lnTo>
                  <a:pt x="1760" y="646"/>
                </a:lnTo>
                <a:lnTo>
                  <a:pt x="1762" y="648"/>
                </a:lnTo>
                <a:lnTo>
                  <a:pt x="1760" y="648"/>
                </a:lnTo>
                <a:lnTo>
                  <a:pt x="1759" y="648"/>
                </a:lnTo>
                <a:moveTo>
                  <a:pt x="2078" y="646"/>
                </a:moveTo>
                <a:lnTo>
                  <a:pt x="2080" y="646"/>
                </a:lnTo>
                <a:lnTo>
                  <a:pt x="2080" y="648"/>
                </a:lnTo>
                <a:lnTo>
                  <a:pt x="2078" y="648"/>
                </a:lnTo>
                <a:lnTo>
                  <a:pt x="2078" y="646"/>
                </a:lnTo>
                <a:moveTo>
                  <a:pt x="2282" y="646"/>
                </a:moveTo>
                <a:lnTo>
                  <a:pt x="2283" y="645"/>
                </a:lnTo>
                <a:lnTo>
                  <a:pt x="2283" y="646"/>
                </a:lnTo>
                <a:lnTo>
                  <a:pt x="2283" y="648"/>
                </a:lnTo>
                <a:lnTo>
                  <a:pt x="2282" y="648"/>
                </a:lnTo>
                <a:lnTo>
                  <a:pt x="2282" y="646"/>
                </a:lnTo>
                <a:moveTo>
                  <a:pt x="1757" y="645"/>
                </a:moveTo>
                <a:lnTo>
                  <a:pt x="1759" y="646"/>
                </a:lnTo>
                <a:lnTo>
                  <a:pt x="1757" y="646"/>
                </a:lnTo>
                <a:lnTo>
                  <a:pt x="1757" y="645"/>
                </a:lnTo>
                <a:moveTo>
                  <a:pt x="1766" y="646"/>
                </a:moveTo>
                <a:lnTo>
                  <a:pt x="1764" y="646"/>
                </a:lnTo>
                <a:lnTo>
                  <a:pt x="1764" y="645"/>
                </a:lnTo>
                <a:lnTo>
                  <a:pt x="1766" y="646"/>
                </a:lnTo>
                <a:moveTo>
                  <a:pt x="2080" y="645"/>
                </a:moveTo>
                <a:lnTo>
                  <a:pt x="2078" y="645"/>
                </a:lnTo>
                <a:lnTo>
                  <a:pt x="2077" y="645"/>
                </a:lnTo>
                <a:lnTo>
                  <a:pt x="2077" y="645"/>
                </a:lnTo>
                <a:lnTo>
                  <a:pt x="2078" y="645"/>
                </a:lnTo>
                <a:lnTo>
                  <a:pt x="2078" y="643"/>
                </a:lnTo>
                <a:lnTo>
                  <a:pt x="2080" y="643"/>
                </a:lnTo>
                <a:lnTo>
                  <a:pt x="2080" y="643"/>
                </a:lnTo>
                <a:lnTo>
                  <a:pt x="2080" y="645"/>
                </a:lnTo>
                <a:lnTo>
                  <a:pt x="2080" y="645"/>
                </a:lnTo>
                <a:lnTo>
                  <a:pt x="2080" y="645"/>
                </a:lnTo>
                <a:moveTo>
                  <a:pt x="2152" y="643"/>
                </a:moveTo>
                <a:lnTo>
                  <a:pt x="2154" y="643"/>
                </a:lnTo>
                <a:lnTo>
                  <a:pt x="2154" y="645"/>
                </a:lnTo>
                <a:lnTo>
                  <a:pt x="2152" y="643"/>
                </a:lnTo>
                <a:moveTo>
                  <a:pt x="2323" y="643"/>
                </a:moveTo>
                <a:lnTo>
                  <a:pt x="2324" y="643"/>
                </a:lnTo>
                <a:lnTo>
                  <a:pt x="2324" y="645"/>
                </a:lnTo>
                <a:lnTo>
                  <a:pt x="2323" y="645"/>
                </a:lnTo>
                <a:lnTo>
                  <a:pt x="2323" y="643"/>
                </a:lnTo>
                <a:moveTo>
                  <a:pt x="2152" y="641"/>
                </a:moveTo>
                <a:lnTo>
                  <a:pt x="2152" y="643"/>
                </a:lnTo>
                <a:lnTo>
                  <a:pt x="2150" y="641"/>
                </a:lnTo>
                <a:lnTo>
                  <a:pt x="2152" y="641"/>
                </a:lnTo>
                <a:moveTo>
                  <a:pt x="1261" y="641"/>
                </a:moveTo>
                <a:lnTo>
                  <a:pt x="1263" y="640"/>
                </a:lnTo>
                <a:lnTo>
                  <a:pt x="1263" y="641"/>
                </a:lnTo>
                <a:lnTo>
                  <a:pt x="1261" y="641"/>
                </a:lnTo>
                <a:moveTo>
                  <a:pt x="2309" y="640"/>
                </a:moveTo>
                <a:lnTo>
                  <a:pt x="2309" y="638"/>
                </a:lnTo>
                <a:lnTo>
                  <a:pt x="2311" y="638"/>
                </a:lnTo>
                <a:lnTo>
                  <a:pt x="2311" y="640"/>
                </a:lnTo>
                <a:lnTo>
                  <a:pt x="2309" y="641"/>
                </a:lnTo>
                <a:lnTo>
                  <a:pt x="2307" y="641"/>
                </a:lnTo>
                <a:lnTo>
                  <a:pt x="2307" y="640"/>
                </a:lnTo>
                <a:lnTo>
                  <a:pt x="2309" y="640"/>
                </a:lnTo>
                <a:moveTo>
                  <a:pt x="2314" y="640"/>
                </a:moveTo>
                <a:lnTo>
                  <a:pt x="2316" y="640"/>
                </a:lnTo>
                <a:lnTo>
                  <a:pt x="2316" y="641"/>
                </a:lnTo>
                <a:lnTo>
                  <a:pt x="2314" y="641"/>
                </a:lnTo>
                <a:lnTo>
                  <a:pt x="2314" y="640"/>
                </a:lnTo>
                <a:moveTo>
                  <a:pt x="2275" y="638"/>
                </a:moveTo>
                <a:lnTo>
                  <a:pt x="2275" y="636"/>
                </a:lnTo>
                <a:lnTo>
                  <a:pt x="2277" y="636"/>
                </a:lnTo>
                <a:lnTo>
                  <a:pt x="2277" y="638"/>
                </a:lnTo>
                <a:lnTo>
                  <a:pt x="2275" y="638"/>
                </a:lnTo>
                <a:moveTo>
                  <a:pt x="1733" y="636"/>
                </a:moveTo>
                <a:lnTo>
                  <a:pt x="1731" y="636"/>
                </a:lnTo>
                <a:lnTo>
                  <a:pt x="1731" y="634"/>
                </a:lnTo>
                <a:lnTo>
                  <a:pt x="1733" y="634"/>
                </a:lnTo>
                <a:lnTo>
                  <a:pt x="1733" y="636"/>
                </a:lnTo>
                <a:moveTo>
                  <a:pt x="2273" y="636"/>
                </a:moveTo>
                <a:lnTo>
                  <a:pt x="2273" y="634"/>
                </a:lnTo>
                <a:lnTo>
                  <a:pt x="2275" y="634"/>
                </a:lnTo>
                <a:lnTo>
                  <a:pt x="2275" y="636"/>
                </a:lnTo>
                <a:lnTo>
                  <a:pt x="2273" y="636"/>
                </a:lnTo>
                <a:moveTo>
                  <a:pt x="1253" y="634"/>
                </a:moveTo>
                <a:lnTo>
                  <a:pt x="1253" y="633"/>
                </a:lnTo>
                <a:lnTo>
                  <a:pt x="1255" y="633"/>
                </a:lnTo>
                <a:lnTo>
                  <a:pt x="1255" y="634"/>
                </a:lnTo>
                <a:lnTo>
                  <a:pt x="1253" y="634"/>
                </a:lnTo>
                <a:moveTo>
                  <a:pt x="3550" y="634"/>
                </a:moveTo>
                <a:lnTo>
                  <a:pt x="3548" y="633"/>
                </a:lnTo>
                <a:lnTo>
                  <a:pt x="3550" y="633"/>
                </a:lnTo>
                <a:lnTo>
                  <a:pt x="3550" y="634"/>
                </a:lnTo>
                <a:moveTo>
                  <a:pt x="2328" y="631"/>
                </a:moveTo>
                <a:lnTo>
                  <a:pt x="2328" y="629"/>
                </a:lnTo>
                <a:lnTo>
                  <a:pt x="2330" y="629"/>
                </a:lnTo>
                <a:lnTo>
                  <a:pt x="2330" y="631"/>
                </a:lnTo>
                <a:lnTo>
                  <a:pt x="2328" y="631"/>
                </a:lnTo>
                <a:moveTo>
                  <a:pt x="2313" y="628"/>
                </a:moveTo>
                <a:lnTo>
                  <a:pt x="2314" y="628"/>
                </a:lnTo>
                <a:lnTo>
                  <a:pt x="2314" y="629"/>
                </a:lnTo>
                <a:lnTo>
                  <a:pt x="2313" y="629"/>
                </a:lnTo>
                <a:lnTo>
                  <a:pt x="2311" y="628"/>
                </a:lnTo>
                <a:lnTo>
                  <a:pt x="2313" y="628"/>
                </a:lnTo>
                <a:moveTo>
                  <a:pt x="2330" y="628"/>
                </a:moveTo>
                <a:lnTo>
                  <a:pt x="2328" y="629"/>
                </a:lnTo>
                <a:lnTo>
                  <a:pt x="2326" y="629"/>
                </a:lnTo>
                <a:lnTo>
                  <a:pt x="2326" y="628"/>
                </a:lnTo>
                <a:lnTo>
                  <a:pt x="2328" y="628"/>
                </a:lnTo>
                <a:lnTo>
                  <a:pt x="2330" y="628"/>
                </a:lnTo>
                <a:moveTo>
                  <a:pt x="1258" y="626"/>
                </a:moveTo>
                <a:lnTo>
                  <a:pt x="1258" y="628"/>
                </a:lnTo>
                <a:lnTo>
                  <a:pt x="1256" y="628"/>
                </a:lnTo>
                <a:lnTo>
                  <a:pt x="1256" y="626"/>
                </a:lnTo>
                <a:lnTo>
                  <a:pt x="1258" y="626"/>
                </a:lnTo>
                <a:moveTo>
                  <a:pt x="2311" y="626"/>
                </a:moveTo>
                <a:lnTo>
                  <a:pt x="2311" y="628"/>
                </a:lnTo>
                <a:lnTo>
                  <a:pt x="2309" y="628"/>
                </a:lnTo>
                <a:lnTo>
                  <a:pt x="2309" y="626"/>
                </a:lnTo>
                <a:lnTo>
                  <a:pt x="2311" y="626"/>
                </a:lnTo>
                <a:moveTo>
                  <a:pt x="2314" y="626"/>
                </a:moveTo>
                <a:lnTo>
                  <a:pt x="2313" y="624"/>
                </a:lnTo>
                <a:lnTo>
                  <a:pt x="2314" y="624"/>
                </a:lnTo>
                <a:lnTo>
                  <a:pt x="2316" y="624"/>
                </a:lnTo>
                <a:lnTo>
                  <a:pt x="2316" y="626"/>
                </a:lnTo>
                <a:lnTo>
                  <a:pt x="2316" y="628"/>
                </a:lnTo>
                <a:lnTo>
                  <a:pt x="2314" y="628"/>
                </a:lnTo>
                <a:lnTo>
                  <a:pt x="2314" y="626"/>
                </a:lnTo>
                <a:moveTo>
                  <a:pt x="3475" y="626"/>
                </a:moveTo>
                <a:lnTo>
                  <a:pt x="3475" y="626"/>
                </a:lnTo>
                <a:lnTo>
                  <a:pt x="3475" y="628"/>
                </a:lnTo>
                <a:lnTo>
                  <a:pt x="3475" y="628"/>
                </a:lnTo>
                <a:lnTo>
                  <a:pt x="3475" y="626"/>
                </a:lnTo>
                <a:moveTo>
                  <a:pt x="2319" y="626"/>
                </a:moveTo>
                <a:lnTo>
                  <a:pt x="2319" y="624"/>
                </a:lnTo>
                <a:lnTo>
                  <a:pt x="2321" y="624"/>
                </a:lnTo>
                <a:lnTo>
                  <a:pt x="2321" y="626"/>
                </a:lnTo>
                <a:lnTo>
                  <a:pt x="2319" y="626"/>
                </a:lnTo>
                <a:moveTo>
                  <a:pt x="2335" y="624"/>
                </a:moveTo>
                <a:lnTo>
                  <a:pt x="2336" y="624"/>
                </a:lnTo>
                <a:lnTo>
                  <a:pt x="2336" y="626"/>
                </a:lnTo>
                <a:lnTo>
                  <a:pt x="2335" y="626"/>
                </a:lnTo>
                <a:lnTo>
                  <a:pt x="2333" y="626"/>
                </a:lnTo>
                <a:lnTo>
                  <a:pt x="2333" y="624"/>
                </a:lnTo>
                <a:lnTo>
                  <a:pt x="2335" y="624"/>
                </a:lnTo>
                <a:moveTo>
                  <a:pt x="2319" y="624"/>
                </a:moveTo>
                <a:lnTo>
                  <a:pt x="2318" y="623"/>
                </a:lnTo>
                <a:lnTo>
                  <a:pt x="2319" y="623"/>
                </a:lnTo>
                <a:lnTo>
                  <a:pt x="2319" y="624"/>
                </a:lnTo>
                <a:moveTo>
                  <a:pt x="3475" y="624"/>
                </a:moveTo>
                <a:lnTo>
                  <a:pt x="3475" y="624"/>
                </a:lnTo>
                <a:lnTo>
                  <a:pt x="3475" y="623"/>
                </a:lnTo>
                <a:lnTo>
                  <a:pt x="3475" y="623"/>
                </a:lnTo>
                <a:lnTo>
                  <a:pt x="3475" y="624"/>
                </a:lnTo>
                <a:moveTo>
                  <a:pt x="2331" y="619"/>
                </a:moveTo>
                <a:lnTo>
                  <a:pt x="2333" y="619"/>
                </a:lnTo>
                <a:lnTo>
                  <a:pt x="2333" y="621"/>
                </a:lnTo>
                <a:lnTo>
                  <a:pt x="2331" y="621"/>
                </a:lnTo>
                <a:lnTo>
                  <a:pt x="2330" y="621"/>
                </a:lnTo>
                <a:lnTo>
                  <a:pt x="2331" y="619"/>
                </a:lnTo>
                <a:moveTo>
                  <a:pt x="1971" y="619"/>
                </a:moveTo>
                <a:lnTo>
                  <a:pt x="1971" y="617"/>
                </a:lnTo>
                <a:moveTo>
                  <a:pt x="2152" y="612"/>
                </a:moveTo>
                <a:lnTo>
                  <a:pt x="2150" y="614"/>
                </a:lnTo>
                <a:lnTo>
                  <a:pt x="2150" y="612"/>
                </a:lnTo>
                <a:lnTo>
                  <a:pt x="2152" y="612"/>
                </a:lnTo>
                <a:moveTo>
                  <a:pt x="3381" y="607"/>
                </a:moveTo>
                <a:lnTo>
                  <a:pt x="3382" y="609"/>
                </a:lnTo>
                <a:lnTo>
                  <a:pt x="3381" y="609"/>
                </a:lnTo>
                <a:lnTo>
                  <a:pt x="3381" y="607"/>
                </a:lnTo>
                <a:moveTo>
                  <a:pt x="3382" y="609"/>
                </a:moveTo>
                <a:lnTo>
                  <a:pt x="3382" y="607"/>
                </a:lnTo>
                <a:lnTo>
                  <a:pt x="3384" y="607"/>
                </a:lnTo>
                <a:lnTo>
                  <a:pt x="3384" y="609"/>
                </a:lnTo>
                <a:lnTo>
                  <a:pt x="3382" y="609"/>
                </a:lnTo>
                <a:moveTo>
                  <a:pt x="3439" y="605"/>
                </a:moveTo>
                <a:lnTo>
                  <a:pt x="3441" y="605"/>
                </a:lnTo>
                <a:lnTo>
                  <a:pt x="3441" y="607"/>
                </a:lnTo>
                <a:lnTo>
                  <a:pt x="3439" y="607"/>
                </a:lnTo>
                <a:lnTo>
                  <a:pt x="3439" y="605"/>
                </a:lnTo>
                <a:moveTo>
                  <a:pt x="3372" y="605"/>
                </a:moveTo>
                <a:lnTo>
                  <a:pt x="3374" y="604"/>
                </a:lnTo>
                <a:lnTo>
                  <a:pt x="3374" y="605"/>
                </a:lnTo>
                <a:lnTo>
                  <a:pt x="3372" y="605"/>
                </a:lnTo>
                <a:moveTo>
                  <a:pt x="1313" y="597"/>
                </a:moveTo>
                <a:lnTo>
                  <a:pt x="1311" y="599"/>
                </a:lnTo>
                <a:lnTo>
                  <a:pt x="1311" y="597"/>
                </a:lnTo>
                <a:lnTo>
                  <a:pt x="1313" y="597"/>
                </a:lnTo>
                <a:moveTo>
                  <a:pt x="1318" y="595"/>
                </a:moveTo>
                <a:lnTo>
                  <a:pt x="1316" y="597"/>
                </a:lnTo>
                <a:lnTo>
                  <a:pt x="1316" y="595"/>
                </a:lnTo>
                <a:lnTo>
                  <a:pt x="1318" y="595"/>
                </a:lnTo>
                <a:moveTo>
                  <a:pt x="3302" y="597"/>
                </a:moveTo>
                <a:lnTo>
                  <a:pt x="3302" y="595"/>
                </a:lnTo>
                <a:lnTo>
                  <a:pt x="3304" y="597"/>
                </a:lnTo>
                <a:lnTo>
                  <a:pt x="3302" y="597"/>
                </a:lnTo>
                <a:moveTo>
                  <a:pt x="1333" y="593"/>
                </a:moveTo>
                <a:lnTo>
                  <a:pt x="1335" y="593"/>
                </a:lnTo>
                <a:lnTo>
                  <a:pt x="1335" y="595"/>
                </a:lnTo>
                <a:lnTo>
                  <a:pt x="1333" y="595"/>
                </a:lnTo>
                <a:lnTo>
                  <a:pt x="1333" y="593"/>
                </a:lnTo>
                <a:moveTo>
                  <a:pt x="1326" y="592"/>
                </a:moveTo>
                <a:lnTo>
                  <a:pt x="1328" y="592"/>
                </a:lnTo>
                <a:lnTo>
                  <a:pt x="1328" y="593"/>
                </a:lnTo>
                <a:lnTo>
                  <a:pt x="1326" y="593"/>
                </a:lnTo>
                <a:lnTo>
                  <a:pt x="1326" y="592"/>
                </a:lnTo>
                <a:moveTo>
                  <a:pt x="2169" y="590"/>
                </a:moveTo>
                <a:lnTo>
                  <a:pt x="2167" y="590"/>
                </a:lnTo>
                <a:lnTo>
                  <a:pt x="2167" y="588"/>
                </a:lnTo>
                <a:lnTo>
                  <a:pt x="2169" y="588"/>
                </a:lnTo>
                <a:lnTo>
                  <a:pt x="2171" y="588"/>
                </a:lnTo>
                <a:lnTo>
                  <a:pt x="2171" y="590"/>
                </a:lnTo>
                <a:lnTo>
                  <a:pt x="2169" y="590"/>
                </a:lnTo>
                <a:moveTo>
                  <a:pt x="2244" y="588"/>
                </a:moveTo>
                <a:lnTo>
                  <a:pt x="2246" y="588"/>
                </a:lnTo>
                <a:lnTo>
                  <a:pt x="2246" y="590"/>
                </a:lnTo>
                <a:lnTo>
                  <a:pt x="2244" y="588"/>
                </a:lnTo>
                <a:lnTo>
                  <a:pt x="2244" y="588"/>
                </a:lnTo>
                <a:moveTo>
                  <a:pt x="1335" y="588"/>
                </a:moveTo>
                <a:lnTo>
                  <a:pt x="1337" y="587"/>
                </a:lnTo>
                <a:lnTo>
                  <a:pt x="1337" y="588"/>
                </a:lnTo>
                <a:lnTo>
                  <a:pt x="1335" y="588"/>
                </a:lnTo>
                <a:moveTo>
                  <a:pt x="1338" y="587"/>
                </a:moveTo>
                <a:lnTo>
                  <a:pt x="1337" y="587"/>
                </a:lnTo>
                <a:lnTo>
                  <a:pt x="1337" y="585"/>
                </a:lnTo>
                <a:lnTo>
                  <a:pt x="1337" y="583"/>
                </a:lnTo>
                <a:lnTo>
                  <a:pt x="1338" y="583"/>
                </a:lnTo>
                <a:lnTo>
                  <a:pt x="1338" y="585"/>
                </a:lnTo>
                <a:lnTo>
                  <a:pt x="1338" y="587"/>
                </a:lnTo>
                <a:moveTo>
                  <a:pt x="2239" y="585"/>
                </a:moveTo>
                <a:lnTo>
                  <a:pt x="2241" y="585"/>
                </a:lnTo>
                <a:lnTo>
                  <a:pt x="2241" y="587"/>
                </a:lnTo>
                <a:lnTo>
                  <a:pt x="2239" y="587"/>
                </a:lnTo>
                <a:lnTo>
                  <a:pt x="2237" y="587"/>
                </a:lnTo>
                <a:lnTo>
                  <a:pt x="2236" y="587"/>
                </a:lnTo>
                <a:lnTo>
                  <a:pt x="2237" y="585"/>
                </a:lnTo>
                <a:lnTo>
                  <a:pt x="2239" y="585"/>
                </a:lnTo>
                <a:moveTo>
                  <a:pt x="2242" y="585"/>
                </a:moveTo>
                <a:lnTo>
                  <a:pt x="2244" y="585"/>
                </a:lnTo>
                <a:lnTo>
                  <a:pt x="2244" y="587"/>
                </a:lnTo>
                <a:lnTo>
                  <a:pt x="2242" y="585"/>
                </a:lnTo>
                <a:moveTo>
                  <a:pt x="2230" y="585"/>
                </a:moveTo>
                <a:lnTo>
                  <a:pt x="2232" y="583"/>
                </a:lnTo>
                <a:lnTo>
                  <a:pt x="2232" y="585"/>
                </a:lnTo>
                <a:lnTo>
                  <a:pt x="2230" y="585"/>
                </a:lnTo>
                <a:moveTo>
                  <a:pt x="2232" y="581"/>
                </a:moveTo>
                <a:lnTo>
                  <a:pt x="2234" y="581"/>
                </a:lnTo>
                <a:lnTo>
                  <a:pt x="2236" y="583"/>
                </a:lnTo>
                <a:lnTo>
                  <a:pt x="2234" y="583"/>
                </a:lnTo>
                <a:lnTo>
                  <a:pt x="2232" y="581"/>
                </a:lnTo>
                <a:moveTo>
                  <a:pt x="3538" y="583"/>
                </a:moveTo>
                <a:lnTo>
                  <a:pt x="3536" y="581"/>
                </a:lnTo>
                <a:lnTo>
                  <a:pt x="3538" y="581"/>
                </a:lnTo>
                <a:lnTo>
                  <a:pt x="3538" y="583"/>
                </a:lnTo>
                <a:moveTo>
                  <a:pt x="2224" y="575"/>
                </a:moveTo>
                <a:lnTo>
                  <a:pt x="2225" y="575"/>
                </a:lnTo>
                <a:lnTo>
                  <a:pt x="2225" y="576"/>
                </a:lnTo>
                <a:lnTo>
                  <a:pt x="2224" y="575"/>
                </a:lnTo>
                <a:moveTo>
                  <a:pt x="2220" y="573"/>
                </a:moveTo>
                <a:lnTo>
                  <a:pt x="2219" y="571"/>
                </a:lnTo>
                <a:lnTo>
                  <a:pt x="2220" y="571"/>
                </a:lnTo>
                <a:lnTo>
                  <a:pt x="2220" y="573"/>
                </a:lnTo>
                <a:moveTo>
                  <a:pt x="2217" y="569"/>
                </a:moveTo>
                <a:lnTo>
                  <a:pt x="2219" y="569"/>
                </a:lnTo>
                <a:lnTo>
                  <a:pt x="2219" y="571"/>
                </a:lnTo>
                <a:lnTo>
                  <a:pt x="2217" y="569"/>
                </a:lnTo>
                <a:moveTo>
                  <a:pt x="2217" y="568"/>
                </a:moveTo>
                <a:lnTo>
                  <a:pt x="2217" y="569"/>
                </a:lnTo>
                <a:lnTo>
                  <a:pt x="2215" y="568"/>
                </a:lnTo>
                <a:lnTo>
                  <a:pt x="2217" y="568"/>
                </a:lnTo>
                <a:moveTo>
                  <a:pt x="2219" y="568"/>
                </a:moveTo>
                <a:lnTo>
                  <a:pt x="2220" y="569"/>
                </a:lnTo>
                <a:lnTo>
                  <a:pt x="2219" y="569"/>
                </a:lnTo>
                <a:lnTo>
                  <a:pt x="2219" y="568"/>
                </a:lnTo>
                <a:moveTo>
                  <a:pt x="2220" y="564"/>
                </a:moveTo>
                <a:lnTo>
                  <a:pt x="2220" y="566"/>
                </a:lnTo>
                <a:lnTo>
                  <a:pt x="2219" y="564"/>
                </a:lnTo>
                <a:lnTo>
                  <a:pt x="2220" y="564"/>
                </a:lnTo>
                <a:moveTo>
                  <a:pt x="2217" y="563"/>
                </a:moveTo>
                <a:lnTo>
                  <a:pt x="2219" y="564"/>
                </a:lnTo>
                <a:lnTo>
                  <a:pt x="2217" y="564"/>
                </a:lnTo>
                <a:lnTo>
                  <a:pt x="2217" y="563"/>
                </a:lnTo>
                <a:moveTo>
                  <a:pt x="2212" y="563"/>
                </a:moveTo>
                <a:lnTo>
                  <a:pt x="2210" y="563"/>
                </a:lnTo>
                <a:lnTo>
                  <a:pt x="2210" y="561"/>
                </a:lnTo>
                <a:lnTo>
                  <a:pt x="2212" y="561"/>
                </a:lnTo>
                <a:lnTo>
                  <a:pt x="2212" y="563"/>
                </a:lnTo>
                <a:moveTo>
                  <a:pt x="2210" y="559"/>
                </a:moveTo>
                <a:lnTo>
                  <a:pt x="2208" y="559"/>
                </a:lnTo>
                <a:lnTo>
                  <a:pt x="2208" y="558"/>
                </a:lnTo>
                <a:lnTo>
                  <a:pt x="2210" y="558"/>
                </a:lnTo>
                <a:lnTo>
                  <a:pt x="2210" y="559"/>
                </a:lnTo>
                <a:moveTo>
                  <a:pt x="2212" y="556"/>
                </a:moveTo>
                <a:lnTo>
                  <a:pt x="2213" y="556"/>
                </a:lnTo>
                <a:lnTo>
                  <a:pt x="2213" y="558"/>
                </a:lnTo>
                <a:lnTo>
                  <a:pt x="2212" y="558"/>
                </a:lnTo>
                <a:lnTo>
                  <a:pt x="2212" y="556"/>
                </a:lnTo>
                <a:moveTo>
                  <a:pt x="1361" y="552"/>
                </a:moveTo>
                <a:lnTo>
                  <a:pt x="1362" y="552"/>
                </a:lnTo>
                <a:lnTo>
                  <a:pt x="1362" y="554"/>
                </a:lnTo>
                <a:lnTo>
                  <a:pt x="1361" y="554"/>
                </a:lnTo>
                <a:lnTo>
                  <a:pt x="1361" y="552"/>
                </a:lnTo>
                <a:moveTo>
                  <a:pt x="1381" y="546"/>
                </a:moveTo>
                <a:lnTo>
                  <a:pt x="1383" y="546"/>
                </a:lnTo>
                <a:lnTo>
                  <a:pt x="1383" y="547"/>
                </a:lnTo>
                <a:lnTo>
                  <a:pt x="1381" y="547"/>
                </a:lnTo>
                <a:lnTo>
                  <a:pt x="1381" y="546"/>
                </a:lnTo>
                <a:moveTo>
                  <a:pt x="2051" y="546"/>
                </a:moveTo>
                <a:lnTo>
                  <a:pt x="2051" y="547"/>
                </a:lnTo>
                <a:lnTo>
                  <a:pt x="2049" y="547"/>
                </a:lnTo>
                <a:lnTo>
                  <a:pt x="2051" y="546"/>
                </a:lnTo>
                <a:moveTo>
                  <a:pt x="1316" y="532"/>
                </a:moveTo>
                <a:lnTo>
                  <a:pt x="1314" y="532"/>
                </a:lnTo>
                <a:lnTo>
                  <a:pt x="1316" y="530"/>
                </a:lnTo>
                <a:lnTo>
                  <a:pt x="1316" y="532"/>
                </a:lnTo>
                <a:moveTo>
                  <a:pt x="1449" y="530"/>
                </a:moveTo>
                <a:lnTo>
                  <a:pt x="1451" y="530"/>
                </a:lnTo>
                <a:lnTo>
                  <a:pt x="1449" y="532"/>
                </a:lnTo>
                <a:lnTo>
                  <a:pt x="1449" y="530"/>
                </a:lnTo>
                <a:moveTo>
                  <a:pt x="2041" y="527"/>
                </a:moveTo>
                <a:lnTo>
                  <a:pt x="2041" y="528"/>
                </a:lnTo>
                <a:lnTo>
                  <a:pt x="2039" y="528"/>
                </a:lnTo>
                <a:lnTo>
                  <a:pt x="2039" y="527"/>
                </a:lnTo>
                <a:lnTo>
                  <a:pt x="2041" y="527"/>
                </a:lnTo>
                <a:moveTo>
                  <a:pt x="2032" y="523"/>
                </a:moveTo>
                <a:lnTo>
                  <a:pt x="2031" y="523"/>
                </a:lnTo>
                <a:lnTo>
                  <a:pt x="2031" y="522"/>
                </a:lnTo>
                <a:lnTo>
                  <a:pt x="2032" y="522"/>
                </a:lnTo>
                <a:lnTo>
                  <a:pt x="2032" y="523"/>
                </a:lnTo>
                <a:moveTo>
                  <a:pt x="1497" y="520"/>
                </a:moveTo>
                <a:lnTo>
                  <a:pt x="1499" y="520"/>
                </a:lnTo>
                <a:lnTo>
                  <a:pt x="1497" y="522"/>
                </a:lnTo>
                <a:lnTo>
                  <a:pt x="1497" y="520"/>
                </a:lnTo>
                <a:moveTo>
                  <a:pt x="1499" y="518"/>
                </a:moveTo>
                <a:lnTo>
                  <a:pt x="1497" y="518"/>
                </a:lnTo>
                <a:lnTo>
                  <a:pt x="1499" y="516"/>
                </a:lnTo>
                <a:lnTo>
                  <a:pt x="1499" y="518"/>
                </a:lnTo>
                <a:moveTo>
                  <a:pt x="1443" y="511"/>
                </a:moveTo>
                <a:lnTo>
                  <a:pt x="1444" y="511"/>
                </a:lnTo>
                <a:lnTo>
                  <a:pt x="1443" y="513"/>
                </a:lnTo>
                <a:lnTo>
                  <a:pt x="1443" y="511"/>
                </a:lnTo>
                <a:moveTo>
                  <a:pt x="1504" y="511"/>
                </a:moveTo>
                <a:lnTo>
                  <a:pt x="1502" y="511"/>
                </a:lnTo>
                <a:lnTo>
                  <a:pt x="1502" y="510"/>
                </a:lnTo>
                <a:lnTo>
                  <a:pt x="1504" y="510"/>
                </a:lnTo>
                <a:lnTo>
                  <a:pt x="1504" y="511"/>
                </a:lnTo>
                <a:moveTo>
                  <a:pt x="1446" y="508"/>
                </a:moveTo>
                <a:lnTo>
                  <a:pt x="1448" y="508"/>
                </a:lnTo>
                <a:lnTo>
                  <a:pt x="1446" y="510"/>
                </a:lnTo>
                <a:lnTo>
                  <a:pt x="1446" y="508"/>
                </a:lnTo>
                <a:moveTo>
                  <a:pt x="1448" y="506"/>
                </a:moveTo>
                <a:lnTo>
                  <a:pt x="1449" y="506"/>
                </a:lnTo>
                <a:lnTo>
                  <a:pt x="1448" y="508"/>
                </a:lnTo>
                <a:lnTo>
                  <a:pt x="1448" y="506"/>
                </a:lnTo>
                <a:moveTo>
                  <a:pt x="1422" y="503"/>
                </a:moveTo>
                <a:lnTo>
                  <a:pt x="1420" y="503"/>
                </a:lnTo>
                <a:lnTo>
                  <a:pt x="1420" y="501"/>
                </a:lnTo>
                <a:lnTo>
                  <a:pt x="1422" y="501"/>
                </a:lnTo>
                <a:lnTo>
                  <a:pt x="1422" y="503"/>
                </a:lnTo>
                <a:moveTo>
                  <a:pt x="2042" y="498"/>
                </a:moveTo>
                <a:lnTo>
                  <a:pt x="2041" y="496"/>
                </a:lnTo>
                <a:lnTo>
                  <a:pt x="2042" y="496"/>
                </a:lnTo>
                <a:lnTo>
                  <a:pt x="2042" y="498"/>
                </a:lnTo>
                <a:moveTo>
                  <a:pt x="3517" y="496"/>
                </a:moveTo>
                <a:lnTo>
                  <a:pt x="3517" y="494"/>
                </a:lnTo>
                <a:lnTo>
                  <a:pt x="3519" y="496"/>
                </a:lnTo>
                <a:lnTo>
                  <a:pt x="3517" y="496"/>
                </a:lnTo>
                <a:moveTo>
                  <a:pt x="3517" y="493"/>
                </a:moveTo>
                <a:lnTo>
                  <a:pt x="3517" y="494"/>
                </a:lnTo>
                <a:lnTo>
                  <a:pt x="3516" y="494"/>
                </a:lnTo>
                <a:lnTo>
                  <a:pt x="3516" y="493"/>
                </a:lnTo>
                <a:lnTo>
                  <a:pt x="3517" y="493"/>
                </a:lnTo>
                <a:moveTo>
                  <a:pt x="3517" y="491"/>
                </a:moveTo>
                <a:lnTo>
                  <a:pt x="3516" y="493"/>
                </a:lnTo>
                <a:lnTo>
                  <a:pt x="3516" y="491"/>
                </a:lnTo>
                <a:lnTo>
                  <a:pt x="3516" y="489"/>
                </a:lnTo>
                <a:lnTo>
                  <a:pt x="3517" y="489"/>
                </a:lnTo>
                <a:lnTo>
                  <a:pt x="3517" y="491"/>
                </a:lnTo>
                <a:moveTo>
                  <a:pt x="3528" y="491"/>
                </a:moveTo>
                <a:lnTo>
                  <a:pt x="3529" y="491"/>
                </a:lnTo>
                <a:lnTo>
                  <a:pt x="3529" y="493"/>
                </a:lnTo>
                <a:lnTo>
                  <a:pt x="3528" y="493"/>
                </a:lnTo>
                <a:lnTo>
                  <a:pt x="3528" y="491"/>
                </a:lnTo>
                <a:moveTo>
                  <a:pt x="3499" y="489"/>
                </a:moveTo>
                <a:lnTo>
                  <a:pt x="3499" y="491"/>
                </a:lnTo>
                <a:lnTo>
                  <a:pt x="3497" y="489"/>
                </a:lnTo>
                <a:lnTo>
                  <a:pt x="3499" y="489"/>
                </a:lnTo>
                <a:moveTo>
                  <a:pt x="3516" y="482"/>
                </a:moveTo>
                <a:lnTo>
                  <a:pt x="3517" y="482"/>
                </a:lnTo>
                <a:lnTo>
                  <a:pt x="3517" y="484"/>
                </a:lnTo>
                <a:lnTo>
                  <a:pt x="3517" y="486"/>
                </a:lnTo>
                <a:lnTo>
                  <a:pt x="3517" y="487"/>
                </a:lnTo>
                <a:lnTo>
                  <a:pt x="3516" y="487"/>
                </a:lnTo>
                <a:lnTo>
                  <a:pt x="3516" y="487"/>
                </a:lnTo>
                <a:lnTo>
                  <a:pt x="3516" y="486"/>
                </a:lnTo>
                <a:lnTo>
                  <a:pt x="3516" y="484"/>
                </a:lnTo>
                <a:lnTo>
                  <a:pt x="3516" y="482"/>
                </a:lnTo>
                <a:lnTo>
                  <a:pt x="3516" y="482"/>
                </a:lnTo>
                <a:moveTo>
                  <a:pt x="2007" y="482"/>
                </a:moveTo>
                <a:lnTo>
                  <a:pt x="2008" y="482"/>
                </a:lnTo>
                <a:lnTo>
                  <a:pt x="2008" y="484"/>
                </a:lnTo>
                <a:lnTo>
                  <a:pt x="2007" y="484"/>
                </a:lnTo>
                <a:lnTo>
                  <a:pt x="2007" y="482"/>
                </a:lnTo>
                <a:moveTo>
                  <a:pt x="1528" y="482"/>
                </a:moveTo>
                <a:lnTo>
                  <a:pt x="1526" y="482"/>
                </a:lnTo>
                <a:lnTo>
                  <a:pt x="1528" y="481"/>
                </a:lnTo>
                <a:lnTo>
                  <a:pt x="1528" y="482"/>
                </a:lnTo>
                <a:moveTo>
                  <a:pt x="1514" y="481"/>
                </a:moveTo>
                <a:lnTo>
                  <a:pt x="1514" y="481"/>
                </a:lnTo>
                <a:lnTo>
                  <a:pt x="1516" y="481"/>
                </a:lnTo>
                <a:lnTo>
                  <a:pt x="1516" y="481"/>
                </a:lnTo>
                <a:lnTo>
                  <a:pt x="1514" y="481"/>
                </a:lnTo>
                <a:moveTo>
                  <a:pt x="1523" y="481"/>
                </a:moveTo>
                <a:lnTo>
                  <a:pt x="1525" y="481"/>
                </a:lnTo>
                <a:lnTo>
                  <a:pt x="1525" y="481"/>
                </a:lnTo>
                <a:lnTo>
                  <a:pt x="1523" y="481"/>
                </a:lnTo>
                <a:lnTo>
                  <a:pt x="1523" y="481"/>
                </a:lnTo>
                <a:moveTo>
                  <a:pt x="1530" y="479"/>
                </a:moveTo>
                <a:lnTo>
                  <a:pt x="1531" y="479"/>
                </a:lnTo>
                <a:lnTo>
                  <a:pt x="1533" y="479"/>
                </a:lnTo>
                <a:lnTo>
                  <a:pt x="1533" y="481"/>
                </a:lnTo>
                <a:lnTo>
                  <a:pt x="1531" y="481"/>
                </a:lnTo>
                <a:lnTo>
                  <a:pt x="1530" y="481"/>
                </a:lnTo>
                <a:lnTo>
                  <a:pt x="1530" y="479"/>
                </a:lnTo>
                <a:moveTo>
                  <a:pt x="3463" y="481"/>
                </a:moveTo>
                <a:lnTo>
                  <a:pt x="3461" y="479"/>
                </a:lnTo>
                <a:lnTo>
                  <a:pt x="3463" y="479"/>
                </a:lnTo>
                <a:lnTo>
                  <a:pt x="3463" y="481"/>
                </a:lnTo>
                <a:moveTo>
                  <a:pt x="839" y="477"/>
                </a:moveTo>
                <a:lnTo>
                  <a:pt x="839" y="479"/>
                </a:lnTo>
                <a:lnTo>
                  <a:pt x="838" y="479"/>
                </a:lnTo>
                <a:lnTo>
                  <a:pt x="839" y="477"/>
                </a:lnTo>
                <a:moveTo>
                  <a:pt x="3459" y="477"/>
                </a:moveTo>
                <a:lnTo>
                  <a:pt x="3458" y="477"/>
                </a:lnTo>
                <a:lnTo>
                  <a:pt x="3458" y="475"/>
                </a:lnTo>
                <a:lnTo>
                  <a:pt x="3459" y="477"/>
                </a:lnTo>
                <a:moveTo>
                  <a:pt x="3521" y="467"/>
                </a:moveTo>
                <a:lnTo>
                  <a:pt x="3521" y="469"/>
                </a:lnTo>
                <a:lnTo>
                  <a:pt x="3519" y="469"/>
                </a:lnTo>
                <a:lnTo>
                  <a:pt x="3519" y="467"/>
                </a:lnTo>
                <a:lnTo>
                  <a:pt x="3521" y="467"/>
                </a:lnTo>
                <a:moveTo>
                  <a:pt x="1492" y="462"/>
                </a:moveTo>
                <a:lnTo>
                  <a:pt x="1490" y="462"/>
                </a:lnTo>
                <a:lnTo>
                  <a:pt x="1492" y="460"/>
                </a:lnTo>
                <a:lnTo>
                  <a:pt x="1492" y="462"/>
                </a:lnTo>
                <a:moveTo>
                  <a:pt x="2013" y="460"/>
                </a:moveTo>
                <a:lnTo>
                  <a:pt x="2015" y="462"/>
                </a:lnTo>
                <a:lnTo>
                  <a:pt x="2013" y="462"/>
                </a:lnTo>
                <a:lnTo>
                  <a:pt x="2013" y="460"/>
                </a:lnTo>
                <a:moveTo>
                  <a:pt x="2101" y="460"/>
                </a:moveTo>
                <a:lnTo>
                  <a:pt x="2099" y="462"/>
                </a:lnTo>
                <a:lnTo>
                  <a:pt x="2099" y="460"/>
                </a:lnTo>
                <a:lnTo>
                  <a:pt x="2101" y="460"/>
                </a:lnTo>
                <a:moveTo>
                  <a:pt x="3531" y="450"/>
                </a:moveTo>
                <a:lnTo>
                  <a:pt x="3533" y="450"/>
                </a:lnTo>
                <a:lnTo>
                  <a:pt x="3533" y="451"/>
                </a:lnTo>
                <a:lnTo>
                  <a:pt x="3533" y="453"/>
                </a:lnTo>
                <a:lnTo>
                  <a:pt x="3533" y="455"/>
                </a:lnTo>
                <a:lnTo>
                  <a:pt x="3533" y="457"/>
                </a:lnTo>
                <a:lnTo>
                  <a:pt x="3533" y="458"/>
                </a:lnTo>
                <a:lnTo>
                  <a:pt x="3533" y="460"/>
                </a:lnTo>
                <a:lnTo>
                  <a:pt x="3533" y="462"/>
                </a:lnTo>
                <a:lnTo>
                  <a:pt x="3531" y="460"/>
                </a:lnTo>
                <a:lnTo>
                  <a:pt x="3529" y="458"/>
                </a:lnTo>
                <a:lnTo>
                  <a:pt x="3529" y="457"/>
                </a:lnTo>
                <a:lnTo>
                  <a:pt x="3531" y="457"/>
                </a:lnTo>
                <a:lnTo>
                  <a:pt x="3529" y="455"/>
                </a:lnTo>
                <a:lnTo>
                  <a:pt x="3529" y="453"/>
                </a:lnTo>
                <a:lnTo>
                  <a:pt x="3531" y="453"/>
                </a:lnTo>
                <a:lnTo>
                  <a:pt x="3531" y="451"/>
                </a:lnTo>
                <a:lnTo>
                  <a:pt x="3531" y="450"/>
                </a:lnTo>
                <a:moveTo>
                  <a:pt x="868" y="457"/>
                </a:moveTo>
                <a:lnTo>
                  <a:pt x="867" y="458"/>
                </a:lnTo>
                <a:lnTo>
                  <a:pt x="867" y="457"/>
                </a:lnTo>
                <a:lnTo>
                  <a:pt x="868" y="455"/>
                </a:lnTo>
                <a:lnTo>
                  <a:pt x="868" y="457"/>
                </a:lnTo>
                <a:moveTo>
                  <a:pt x="870" y="451"/>
                </a:moveTo>
                <a:lnTo>
                  <a:pt x="872" y="451"/>
                </a:lnTo>
                <a:lnTo>
                  <a:pt x="870" y="453"/>
                </a:lnTo>
                <a:lnTo>
                  <a:pt x="868" y="453"/>
                </a:lnTo>
                <a:lnTo>
                  <a:pt x="870" y="451"/>
                </a:lnTo>
                <a:moveTo>
                  <a:pt x="1504" y="453"/>
                </a:moveTo>
                <a:lnTo>
                  <a:pt x="1504" y="451"/>
                </a:lnTo>
                <a:lnTo>
                  <a:pt x="1504" y="453"/>
                </a:lnTo>
                <a:lnTo>
                  <a:pt x="1504" y="453"/>
                </a:lnTo>
                <a:moveTo>
                  <a:pt x="1964" y="451"/>
                </a:moveTo>
                <a:lnTo>
                  <a:pt x="1964" y="453"/>
                </a:lnTo>
                <a:lnTo>
                  <a:pt x="1962" y="453"/>
                </a:lnTo>
                <a:lnTo>
                  <a:pt x="1964" y="451"/>
                </a:lnTo>
                <a:moveTo>
                  <a:pt x="872" y="450"/>
                </a:moveTo>
                <a:lnTo>
                  <a:pt x="870" y="451"/>
                </a:lnTo>
                <a:lnTo>
                  <a:pt x="870" y="450"/>
                </a:lnTo>
                <a:lnTo>
                  <a:pt x="872" y="450"/>
                </a:lnTo>
                <a:moveTo>
                  <a:pt x="870" y="448"/>
                </a:moveTo>
                <a:lnTo>
                  <a:pt x="870" y="450"/>
                </a:lnTo>
                <a:lnTo>
                  <a:pt x="868" y="450"/>
                </a:lnTo>
                <a:lnTo>
                  <a:pt x="867" y="450"/>
                </a:lnTo>
                <a:lnTo>
                  <a:pt x="867" y="448"/>
                </a:lnTo>
                <a:lnTo>
                  <a:pt x="868" y="448"/>
                </a:lnTo>
                <a:lnTo>
                  <a:pt x="870" y="448"/>
                </a:lnTo>
                <a:moveTo>
                  <a:pt x="873" y="445"/>
                </a:moveTo>
                <a:lnTo>
                  <a:pt x="875" y="445"/>
                </a:lnTo>
                <a:lnTo>
                  <a:pt x="873" y="446"/>
                </a:lnTo>
                <a:lnTo>
                  <a:pt x="873" y="445"/>
                </a:lnTo>
                <a:moveTo>
                  <a:pt x="1531" y="445"/>
                </a:moveTo>
                <a:lnTo>
                  <a:pt x="1530" y="446"/>
                </a:lnTo>
                <a:lnTo>
                  <a:pt x="1530" y="445"/>
                </a:lnTo>
                <a:lnTo>
                  <a:pt x="1531" y="445"/>
                </a:lnTo>
                <a:moveTo>
                  <a:pt x="2111" y="441"/>
                </a:moveTo>
                <a:lnTo>
                  <a:pt x="2109" y="441"/>
                </a:lnTo>
                <a:lnTo>
                  <a:pt x="2109" y="440"/>
                </a:lnTo>
                <a:lnTo>
                  <a:pt x="2109" y="440"/>
                </a:lnTo>
                <a:lnTo>
                  <a:pt x="2111" y="440"/>
                </a:lnTo>
                <a:lnTo>
                  <a:pt x="2111" y="440"/>
                </a:lnTo>
                <a:lnTo>
                  <a:pt x="2111" y="441"/>
                </a:lnTo>
                <a:moveTo>
                  <a:pt x="3535" y="440"/>
                </a:moveTo>
                <a:lnTo>
                  <a:pt x="3536" y="440"/>
                </a:lnTo>
                <a:lnTo>
                  <a:pt x="3536" y="440"/>
                </a:lnTo>
                <a:lnTo>
                  <a:pt x="3535" y="440"/>
                </a:lnTo>
                <a:lnTo>
                  <a:pt x="3535" y="440"/>
                </a:lnTo>
                <a:moveTo>
                  <a:pt x="2113" y="438"/>
                </a:moveTo>
                <a:lnTo>
                  <a:pt x="2111" y="440"/>
                </a:lnTo>
                <a:lnTo>
                  <a:pt x="2111" y="438"/>
                </a:lnTo>
                <a:lnTo>
                  <a:pt x="2113" y="438"/>
                </a:lnTo>
                <a:moveTo>
                  <a:pt x="2116" y="438"/>
                </a:moveTo>
                <a:lnTo>
                  <a:pt x="2114" y="438"/>
                </a:lnTo>
                <a:lnTo>
                  <a:pt x="2114" y="436"/>
                </a:lnTo>
                <a:lnTo>
                  <a:pt x="2116" y="436"/>
                </a:lnTo>
                <a:lnTo>
                  <a:pt x="2116" y="438"/>
                </a:lnTo>
                <a:moveTo>
                  <a:pt x="3536" y="438"/>
                </a:moveTo>
                <a:lnTo>
                  <a:pt x="3535" y="436"/>
                </a:lnTo>
                <a:lnTo>
                  <a:pt x="3535" y="434"/>
                </a:lnTo>
                <a:lnTo>
                  <a:pt x="3536" y="436"/>
                </a:lnTo>
                <a:lnTo>
                  <a:pt x="3536" y="438"/>
                </a:lnTo>
                <a:moveTo>
                  <a:pt x="1302" y="433"/>
                </a:moveTo>
                <a:lnTo>
                  <a:pt x="1304" y="433"/>
                </a:lnTo>
                <a:lnTo>
                  <a:pt x="1304" y="434"/>
                </a:lnTo>
                <a:lnTo>
                  <a:pt x="1302" y="434"/>
                </a:lnTo>
                <a:lnTo>
                  <a:pt x="1301" y="434"/>
                </a:lnTo>
                <a:lnTo>
                  <a:pt x="1301" y="433"/>
                </a:lnTo>
                <a:lnTo>
                  <a:pt x="1302" y="433"/>
                </a:lnTo>
                <a:moveTo>
                  <a:pt x="2143" y="433"/>
                </a:moveTo>
                <a:lnTo>
                  <a:pt x="2143" y="434"/>
                </a:lnTo>
                <a:lnTo>
                  <a:pt x="2142" y="434"/>
                </a:lnTo>
                <a:lnTo>
                  <a:pt x="2143" y="433"/>
                </a:lnTo>
                <a:moveTo>
                  <a:pt x="867" y="429"/>
                </a:moveTo>
                <a:lnTo>
                  <a:pt x="868" y="429"/>
                </a:lnTo>
                <a:lnTo>
                  <a:pt x="868" y="431"/>
                </a:lnTo>
                <a:lnTo>
                  <a:pt x="868" y="433"/>
                </a:lnTo>
                <a:lnTo>
                  <a:pt x="867" y="433"/>
                </a:lnTo>
                <a:lnTo>
                  <a:pt x="867" y="431"/>
                </a:lnTo>
                <a:lnTo>
                  <a:pt x="867" y="429"/>
                </a:lnTo>
                <a:moveTo>
                  <a:pt x="2142" y="433"/>
                </a:moveTo>
                <a:lnTo>
                  <a:pt x="2140" y="433"/>
                </a:lnTo>
                <a:lnTo>
                  <a:pt x="2140" y="431"/>
                </a:lnTo>
                <a:lnTo>
                  <a:pt x="2142" y="431"/>
                </a:lnTo>
                <a:lnTo>
                  <a:pt x="2142" y="433"/>
                </a:lnTo>
                <a:moveTo>
                  <a:pt x="3535" y="431"/>
                </a:moveTo>
                <a:lnTo>
                  <a:pt x="3536" y="431"/>
                </a:lnTo>
                <a:lnTo>
                  <a:pt x="3536" y="433"/>
                </a:lnTo>
                <a:lnTo>
                  <a:pt x="3535" y="433"/>
                </a:lnTo>
                <a:lnTo>
                  <a:pt x="3535" y="431"/>
                </a:lnTo>
                <a:moveTo>
                  <a:pt x="2020" y="428"/>
                </a:moveTo>
                <a:lnTo>
                  <a:pt x="2019" y="428"/>
                </a:lnTo>
                <a:lnTo>
                  <a:pt x="2019" y="426"/>
                </a:lnTo>
                <a:lnTo>
                  <a:pt x="2019" y="424"/>
                </a:lnTo>
                <a:lnTo>
                  <a:pt x="2020" y="424"/>
                </a:lnTo>
                <a:lnTo>
                  <a:pt x="2020" y="422"/>
                </a:lnTo>
                <a:lnTo>
                  <a:pt x="2022" y="422"/>
                </a:lnTo>
                <a:lnTo>
                  <a:pt x="2022" y="424"/>
                </a:lnTo>
                <a:lnTo>
                  <a:pt x="2022" y="426"/>
                </a:lnTo>
                <a:lnTo>
                  <a:pt x="2020" y="426"/>
                </a:lnTo>
                <a:lnTo>
                  <a:pt x="2020" y="428"/>
                </a:lnTo>
                <a:moveTo>
                  <a:pt x="1533" y="426"/>
                </a:moveTo>
                <a:lnTo>
                  <a:pt x="1531" y="424"/>
                </a:lnTo>
                <a:lnTo>
                  <a:pt x="1533" y="424"/>
                </a:lnTo>
                <a:lnTo>
                  <a:pt x="1533" y="426"/>
                </a:lnTo>
                <a:moveTo>
                  <a:pt x="868" y="424"/>
                </a:moveTo>
                <a:lnTo>
                  <a:pt x="867" y="424"/>
                </a:lnTo>
                <a:lnTo>
                  <a:pt x="868" y="422"/>
                </a:lnTo>
                <a:lnTo>
                  <a:pt x="868" y="424"/>
                </a:lnTo>
                <a:moveTo>
                  <a:pt x="872" y="422"/>
                </a:moveTo>
                <a:lnTo>
                  <a:pt x="870" y="424"/>
                </a:lnTo>
                <a:lnTo>
                  <a:pt x="870" y="422"/>
                </a:lnTo>
                <a:lnTo>
                  <a:pt x="870" y="421"/>
                </a:lnTo>
                <a:lnTo>
                  <a:pt x="872" y="421"/>
                </a:lnTo>
                <a:lnTo>
                  <a:pt x="872" y="422"/>
                </a:lnTo>
                <a:moveTo>
                  <a:pt x="865" y="422"/>
                </a:moveTo>
                <a:lnTo>
                  <a:pt x="867" y="421"/>
                </a:lnTo>
                <a:lnTo>
                  <a:pt x="867" y="422"/>
                </a:lnTo>
                <a:lnTo>
                  <a:pt x="865" y="422"/>
                </a:lnTo>
                <a:moveTo>
                  <a:pt x="1528" y="421"/>
                </a:moveTo>
                <a:lnTo>
                  <a:pt x="1526" y="421"/>
                </a:lnTo>
                <a:lnTo>
                  <a:pt x="1526" y="419"/>
                </a:lnTo>
                <a:lnTo>
                  <a:pt x="1528" y="419"/>
                </a:lnTo>
                <a:lnTo>
                  <a:pt x="1528" y="421"/>
                </a:lnTo>
                <a:moveTo>
                  <a:pt x="2169" y="421"/>
                </a:moveTo>
                <a:lnTo>
                  <a:pt x="2167" y="421"/>
                </a:lnTo>
                <a:lnTo>
                  <a:pt x="2167" y="419"/>
                </a:lnTo>
                <a:lnTo>
                  <a:pt x="2169" y="421"/>
                </a:lnTo>
                <a:moveTo>
                  <a:pt x="3447" y="421"/>
                </a:moveTo>
                <a:lnTo>
                  <a:pt x="3446" y="419"/>
                </a:lnTo>
                <a:lnTo>
                  <a:pt x="3447" y="419"/>
                </a:lnTo>
                <a:lnTo>
                  <a:pt x="3449" y="421"/>
                </a:lnTo>
                <a:lnTo>
                  <a:pt x="3447" y="421"/>
                </a:lnTo>
                <a:moveTo>
                  <a:pt x="3533" y="421"/>
                </a:moveTo>
                <a:lnTo>
                  <a:pt x="3531" y="419"/>
                </a:lnTo>
                <a:lnTo>
                  <a:pt x="3533" y="419"/>
                </a:lnTo>
                <a:lnTo>
                  <a:pt x="3533" y="421"/>
                </a:lnTo>
                <a:moveTo>
                  <a:pt x="3446" y="419"/>
                </a:moveTo>
                <a:lnTo>
                  <a:pt x="3442" y="417"/>
                </a:lnTo>
                <a:lnTo>
                  <a:pt x="3444" y="417"/>
                </a:lnTo>
                <a:lnTo>
                  <a:pt x="3446" y="419"/>
                </a:lnTo>
                <a:moveTo>
                  <a:pt x="1306" y="416"/>
                </a:moveTo>
                <a:lnTo>
                  <a:pt x="1308" y="416"/>
                </a:lnTo>
                <a:lnTo>
                  <a:pt x="1308" y="417"/>
                </a:lnTo>
                <a:lnTo>
                  <a:pt x="1306" y="417"/>
                </a:lnTo>
                <a:lnTo>
                  <a:pt x="1306" y="416"/>
                </a:lnTo>
                <a:moveTo>
                  <a:pt x="2162" y="414"/>
                </a:moveTo>
                <a:lnTo>
                  <a:pt x="2164" y="414"/>
                </a:lnTo>
                <a:lnTo>
                  <a:pt x="2164" y="416"/>
                </a:lnTo>
                <a:lnTo>
                  <a:pt x="2164" y="417"/>
                </a:lnTo>
                <a:lnTo>
                  <a:pt x="2162" y="416"/>
                </a:lnTo>
                <a:lnTo>
                  <a:pt x="2162" y="414"/>
                </a:lnTo>
                <a:moveTo>
                  <a:pt x="2164" y="414"/>
                </a:moveTo>
                <a:lnTo>
                  <a:pt x="2164" y="412"/>
                </a:lnTo>
                <a:lnTo>
                  <a:pt x="2166" y="410"/>
                </a:lnTo>
                <a:lnTo>
                  <a:pt x="2166" y="412"/>
                </a:lnTo>
                <a:lnTo>
                  <a:pt x="2164" y="414"/>
                </a:lnTo>
                <a:moveTo>
                  <a:pt x="2143" y="416"/>
                </a:moveTo>
                <a:lnTo>
                  <a:pt x="2142" y="416"/>
                </a:lnTo>
                <a:lnTo>
                  <a:pt x="2142" y="414"/>
                </a:lnTo>
                <a:lnTo>
                  <a:pt x="2143" y="414"/>
                </a:lnTo>
                <a:lnTo>
                  <a:pt x="2143" y="416"/>
                </a:lnTo>
                <a:moveTo>
                  <a:pt x="2157" y="414"/>
                </a:moveTo>
                <a:lnTo>
                  <a:pt x="2155" y="412"/>
                </a:lnTo>
                <a:lnTo>
                  <a:pt x="2157" y="412"/>
                </a:lnTo>
                <a:lnTo>
                  <a:pt x="2159" y="414"/>
                </a:lnTo>
                <a:lnTo>
                  <a:pt x="2157" y="416"/>
                </a:lnTo>
                <a:lnTo>
                  <a:pt x="2157" y="414"/>
                </a:lnTo>
                <a:moveTo>
                  <a:pt x="2160" y="414"/>
                </a:moveTo>
                <a:lnTo>
                  <a:pt x="2162" y="414"/>
                </a:lnTo>
                <a:lnTo>
                  <a:pt x="2162" y="416"/>
                </a:lnTo>
                <a:lnTo>
                  <a:pt x="2160" y="414"/>
                </a:lnTo>
                <a:moveTo>
                  <a:pt x="1308" y="414"/>
                </a:moveTo>
                <a:lnTo>
                  <a:pt x="1306" y="414"/>
                </a:lnTo>
                <a:lnTo>
                  <a:pt x="1306" y="412"/>
                </a:lnTo>
                <a:lnTo>
                  <a:pt x="1308" y="412"/>
                </a:lnTo>
                <a:lnTo>
                  <a:pt x="1308" y="414"/>
                </a:lnTo>
                <a:moveTo>
                  <a:pt x="1983" y="412"/>
                </a:moveTo>
                <a:lnTo>
                  <a:pt x="1984" y="414"/>
                </a:lnTo>
                <a:lnTo>
                  <a:pt x="1983" y="414"/>
                </a:lnTo>
                <a:lnTo>
                  <a:pt x="1983" y="412"/>
                </a:lnTo>
                <a:moveTo>
                  <a:pt x="2178" y="414"/>
                </a:moveTo>
                <a:lnTo>
                  <a:pt x="2178" y="412"/>
                </a:lnTo>
                <a:lnTo>
                  <a:pt x="2179" y="412"/>
                </a:lnTo>
                <a:lnTo>
                  <a:pt x="2181" y="412"/>
                </a:lnTo>
                <a:lnTo>
                  <a:pt x="2181" y="414"/>
                </a:lnTo>
                <a:lnTo>
                  <a:pt x="2179" y="414"/>
                </a:lnTo>
                <a:lnTo>
                  <a:pt x="2178" y="414"/>
                </a:lnTo>
                <a:moveTo>
                  <a:pt x="2260" y="409"/>
                </a:moveTo>
                <a:lnTo>
                  <a:pt x="2258" y="409"/>
                </a:lnTo>
                <a:lnTo>
                  <a:pt x="2260" y="407"/>
                </a:lnTo>
                <a:lnTo>
                  <a:pt x="2260" y="409"/>
                </a:lnTo>
                <a:moveTo>
                  <a:pt x="2258" y="410"/>
                </a:moveTo>
                <a:lnTo>
                  <a:pt x="2256" y="412"/>
                </a:lnTo>
                <a:lnTo>
                  <a:pt x="2256" y="410"/>
                </a:lnTo>
                <a:lnTo>
                  <a:pt x="2258" y="409"/>
                </a:lnTo>
                <a:lnTo>
                  <a:pt x="2258" y="410"/>
                </a:lnTo>
                <a:moveTo>
                  <a:pt x="3529" y="409"/>
                </a:moveTo>
                <a:lnTo>
                  <a:pt x="3528" y="407"/>
                </a:lnTo>
                <a:lnTo>
                  <a:pt x="3528" y="405"/>
                </a:lnTo>
                <a:lnTo>
                  <a:pt x="3529" y="405"/>
                </a:lnTo>
                <a:lnTo>
                  <a:pt x="3529" y="407"/>
                </a:lnTo>
                <a:lnTo>
                  <a:pt x="3529" y="409"/>
                </a:lnTo>
                <a:moveTo>
                  <a:pt x="2013" y="402"/>
                </a:moveTo>
                <a:lnTo>
                  <a:pt x="2015" y="402"/>
                </a:lnTo>
                <a:lnTo>
                  <a:pt x="2015" y="404"/>
                </a:lnTo>
                <a:lnTo>
                  <a:pt x="2015" y="405"/>
                </a:lnTo>
                <a:lnTo>
                  <a:pt x="2015" y="407"/>
                </a:lnTo>
                <a:lnTo>
                  <a:pt x="2013" y="407"/>
                </a:lnTo>
                <a:lnTo>
                  <a:pt x="2013" y="405"/>
                </a:lnTo>
                <a:lnTo>
                  <a:pt x="2013" y="404"/>
                </a:lnTo>
                <a:lnTo>
                  <a:pt x="2013" y="402"/>
                </a:lnTo>
                <a:moveTo>
                  <a:pt x="2162" y="398"/>
                </a:moveTo>
                <a:lnTo>
                  <a:pt x="2162" y="398"/>
                </a:lnTo>
                <a:lnTo>
                  <a:pt x="2162" y="400"/>
                </a:lnTo>
                <a:lnTo>
                  <a:pt x="2162" y="402"/>
                </a:lnTo>
                <a:lnTo>
                  <a:pt x="2162" y="400"/>
                </a:lnTo>
                <a:lnTo>
                  <a:pt x="2162" y="398"/>
                </a:lnTo>
                <a:moveTo>
                  <a:pt x="3528" y="400"/>
                </a:moveTo>
                <a:lnTo>
                  <a:pt x="3529" y="402"/>
                </a:lnTo>
                <a:lnTo>
                  <a:pt x="3528" y="402"/>
                </a:lnTo>
                <a:lnTo>
                  <a:pt x="3526" y="400"/>
                </a:lnTo>
                <a:lnTo>
                  <a:pt x="3528" y="400"/>
                </a:lnTo>
                <a:moveTo>
                  <a:pt x="856" y="398"/>
                </a:moveTo>
                <a:lnTo>
                  <a:pt x="858" y="398"/>
                </a:lnTo>
                <a:lnTo>
                  <a:pt x="858" y="398"/>
                </a:lnTo>
                <a:lnTo>
                  <a:pt x="858" y="400"/>
                </a:lnTo>
                <a:lnTo>
                  <a:pt x="856" y="400"/>
                </a:lnTo>
                <a:lnTo>
                  <a:pt x="855" y="400"/>
                </a:lnTo>
                <a:lnTo>
                  <a:pt x="856" y="398"/>
                </a:lnTo>
                <a:lnTo>
                  <a:pt x="856" y="398"/>
                </a:lnTo>
                <a:moveTo>
                  <a:pt x="2010" y="397"/>
                </a:moveTo>
                <a:lnTo>
                  <a:pt x="2010" y="398"/>
                </a:lnTo>
                <a:lnTo>
                  <a:pt x="2008" y="398"/>
                </a:lnTo>
                <a:lnTo>
                  <a:pt x="2008" y="400"/>
                </a:lnTo>
                <a:lnTo>
                  <a:pt x="2007" y="400"/>
                </a:lnTo>
                <a:lnTo>
                  <a:pt x="2007" y="398"/>
                </a:lnTo>
                <a:lnTo>
                  <a:pt x="2007" y="398"/>
                </a:lnTo>
                <a:lnTo>
                  <a:pt x="2008" y="398"/>
                </a:lnTo>
                <a:lnTo>
                  <a:pt x="2010" y="397"/>
                </a:lnTo>
                <a:moveTo>
                  <a:pt x="3524" y="395"/>
                </a:moveTo>
                <a:lnTo>
                  <a:pt x="3524" y="397"/>
                </a:lnTo>
                <a:lnTo>
                  <a:pt x="3523" y="395"/>
                </a:lnTo>
                <a:lnTo>
                  <a:pt x="3524" y="395"/>
                </a:lnTo>
                <a:moveTo>
                  <a:pt x="858" y="395"/>
                </a:moveTo>
                <a:lnTo>
                  <a:pt x="856" y="395"/>
                </a:lnTo>
                <a:lnTo>
                  <a:pt x="856" y="393"/>
                </a:lnTo>
                <a:lnTo>
                  <a:pt x="858" y="393"/>
                </a:lnTo>
                <a:lnTo>
                  <a:pt x="858" y="395"/>
                </a:lnTo>
                <a:moveTo>
                  <a:pt x="863" y="393"/>
                </a:moveTo>
                <a:lnTo>
                  <a:pt x="861" y="395"/>
                </a:lnTo>
                <a:lnTo>
                  <a:pt x="860" y="395"/>
                </a:lnTo>
                <a:lnTo>
                  <a:pt x="860" y="393"/>
                </a:lnTo>
                <a:lnTo>
                  <a:pt x="861" y="393"/>
                </a:lnTo>
                <a:lnTo>
                  <a:pt x="863" y="393"/>
                </a:lnTo>
                <a:moveTo>
                  <a:pt x="2005" y="393"/>
                </a:moveTo>
                <a:lnTo>
                  <a:pt x="2007" y="393"/>
                </a:lnTo>
                <a:lnTo>
                  <a:pt x="2005" y="395"/>
                </a:lnTo>
                <a:lnTo>
                  <a:pt x="2005" y="393"/>
                </a:lnTo>
                <a:moveTo>
                  <a:pt x="2217" y="395"/>
                </a:moveTo>
                <a:lnTo>
                  <a:pt x="2215" y="395"/>
                </a:lnTo>
                <a:lnTo>
                  <a:pt x="2215" y="393"/>
                </a:lnTo>
                <a:lnTo>
                  <a:pt x="2215" y="392"/>
                </a:lnTo>
                <a:lnTo>
                  <a:pt x="2215" y="390"/>
                </a:lnTo>
                <a:lnTo>
                  <a:pt x="2217" y="387"/>
                </a:lnTo>
                <a:lnTo>
                  <a:pt x="2217" y="385"/>
                </a:lnTo>
                <a:lnTo>
                  <a:pt x="2219" y="383"/>
                </a:lnTo>
                <a:lnTo>
                  <a:pt x="2219" y="385"/>
                </a:lnTo>
                <a:lnTo>
                  <a:pt x="2219" y="387"/>
                </a:lnTo>
                <a:lnTo>
                  <a:pt x="2219" y="388"/>
                </a:lnTo>
                <a:lnTo>
                  <a:pt x="2217" y="388"/>
                </a:lnTo>
                <a:lnTo>
                  <a:pt x="2217" y="390"/>
                </a:lnTo>
                <a:lnTo>
                  <a:pt x="2217" y="392"/>
                </a:lnTo>
                <a:lnTo>
                  <a:pt x="2217" y="393"/>
                </a:lnTo>
                <a:lnTo>
                  <a:pt x="2217" y="395"/>
                </a:lnTo>
                <a:moveTo>
                  <a:pt x="861" y="390"/>
                </a:moveTo>
                <a:lnTo>
                  <a:pt x="860" y="392"/>
                </a:lnTo>
                <a:lnTo>
                  <a:pt x="860" y="390"/>
                </a:lnTo>
                <a:lnTo>
                  <a:pt x="861" y="390"/>
                </a:lnTo>
                <a:moveTo>
                  <a:pt x="2000" y="392"/>
                </a:moveTo>
                <a:lnTo>
                  <a:pt x="2001" y="390"/>
                </a:lnTo>
                <a:lnTo>
                  <a:pt x="2001" y="392"/>
                </a:lnTo>
                <a:lnTo>
                  <a:pt x="2000" y="392"/>
                </a:lnTo>
                <a:moveTo>
                  <a:pt x="2145" y="387"/>
                </a:moveTo>
                <a:lnTo>
                  <a:pt x="2145" y="388"/>
                </a:lnTo>
                <a:lnTo>
                  <a:pt x="2143" y="390"/>
                </a:lnTo>
                <a:lnTo>
                  <a:pt x="2143" y="388"/>
                </a:lnTo>
                <a:lnTo>
                  <a:pt x="2143" y="387"/>
                </a:lnTo>
                <a:lnTo>
                  <a:pt x="2145" y="387"/>
                </a:lnTo>
                <a:moveTo>
                  <a:pt x="2171" y="388"/>
                </a:moveTo>
                <a:lnTo>
                  <a:pt x="2169" y="390"/>
                </a:lnTo>
                <a:lnTo>
                  <a:pt x="2169" y="388"/>
                </a:lnTo>
                <a:lnTo>
                  <a:pt x="2171" y="388"/>
                </a:lnTo>
                <a:moveTo>
                  <a:pt x="861" y="380"/>
                </a:moveTo>
                <a:lnTo>
                  <a:pt x="861" y="381"/>
                </a:lnTo>
                <a:lnTo>
                  <a:pt x="861" y="383"/>
                </a:lnTo>
                <a:lnTo>
                  <a:pt x="861" y="385"/>
                </a:lnTo>
                <a:lnTo>
                  <a:pt x="860" y="385"/>
                </a:lnTo>
                <a:lnTo>
                  <a:pt x="860" y="383"/>
                </a:lnTo>
                <a:lnTo>
                  <a:pt x="860" y="381"/>
                </a:lnTo>
                <a:lnTo>
                  <a:pt x="860" y="380"/>
                </a:lnTo>
                <a:lnTo>
                  <a:pt x="861" y="380"/>
                </a:lnTo>
                <a:moveTo>
                  <a:pt x="1345" y="383"/>
                </a:moveTo>
                <a:lnTo>
                  <a:pt x="1347" y="383"/>
                </a:lnTo>
                <a:lnTo>
                  <a:pt x="1345" y="385"/>
                </a:lnTo>
                <a:lnTo>
                  <a:pt x="1343" y="385"/>
                </a:lnTo>
                <a:lnTo>
                  <a:pt x="1345" y="383"/>
                </a:lnTo>
                <a:moveTo>
                  <a:pt x="1499" y="383"/>
                </a:moveTo>
                <a:lnTo>
                  <a:pt x="1501" y="385"/>
                </a:lnTo>
                <a:lnTo>
                  <a:pt x="1499" y="385"/>
                </a:lnTo>
                <a:lnTo>
                  <a:pt x="1499" y="383"/>
                </a:lnTo>
                <a:moveTo>
                  <a:pt x="1996" y="383"/>
                </a:moveTo>
                <a:lnTo>
                  <a:pt x="1995" y="385"/>
                </a:lnTo>
                <a:lnTo>
                  <a:pt x="1995" y="383"/>
                </a:lnTo>
                <a:lnTo>
                  <a:pt x="1996" y="383"/>
                </a:lnTo>
                <a:moveTo>
                  <a:pt x="2003" y="383"/>
                </a:moveTo>
                <a:lnTo>
                  <a:pt x="2005" y="383"/>
                </a:lnTo>
                <a:lnTo>
                  <a:pt x="2005" y="385"/>
                </a:lnTo>
                <a:lnTo>
                  <a:pt x="2003" y="385"/>
                </a:lnTo>
                <a:lnTo>
                  <a:pt x="2003" y="383"/>
                </a:lnTo>
                <a:moveTo>
                  <a:pt x="1496" y="381"/>
                </a:moveTo>
                <a:lnTo>
                  <a:pt x="1494" y="380"/>
                </a:lnTo>
                <a:lnTo>
                  <a:pt x="1496" y="380"/>
                </a:lnTo>
                <a:lnTo>
                  <a:pt x="1496" y="381"/>
                </a:lnTo>
                <a:moveTo>
                  <a:pt x="1998" y="381"/>
                </a:moveTo>
                <a:lnTo>
                  <a:pt x="1996" y="381"/>
                </a:lnTo>
                <a:lnTo>
                  <a:pt x="1996" y="380"/>
                </a:lnTo>
                <a:lnTo>
                  <a:pt x="1996" y="378"/>
                </a:lnTo>
                <a:lnTo>
                  <a:pt x="1998" y="380"/>
                </a:lnTo>
                <a:lnTo>
                  <a:pt x="1998" y="381"/>
                </a:lnTo>
                <a:moveTo>
                  <a:pt x="2164" y="381"/>
                </a:moveTo>
                <a:lnTo>
                  <a:pt x="2162" y="381"/>
                </a:lnTo>
                <a:lnTo>
                  <a:pt x="2162" y="380"/>
                </a:lnTo>
                <a:lnTo>
                  <a:pt x="2164" y="380"/>
                </a:lnTo>
                <a:lnTo>
                  <a:pt x="2164" y="381"/>
                </a:lnTo>
                <a:moveTo>
                  <a:pt x="2220" y="381"/>
                </a:moveTo>
                <a:lnTo>
                  <a:pt x="2219" y="381"/>
                </a:lnTo>
                <a:lnTo>
                  <a:pt x="2219" y="380"/>
                </a:lnTo>
                <a:lnTo>
                  <a:pt x="2219" y="378"/>
                </a:lnTo>
                <a:lnTo>
                  <a:pt x="2220" y="378"/>
                </a:lnTo>
                <a:lnTo>
                  <a:pt x="2220" y="380"/>
                </a:lnTo>
                <a:lnTo>
                  <a:pt x="2220" y="381"/>
                </a:lnTo>
                <a:moveTo>
                  <a:pt x="1501" y="380"/>
                </a:moveTo>
                <a:lnTo>
                  <a:pt x="1499" y="378"/>
                </a:lnTo>
                <a:lnTo>
                  <a:pt x="1501" y="378"/>
                </a:lnTo>
                <a:lnTo>
                  <a:pt x="1501" y="380"/>
                </a:lnTo>
                <a:moveTo>
                  <a:pt x="861" y="378"/>
                </a:moveTo>
                <a:lnTo>
                  <a:pt x="860" y="378"/>
                </a:lnTo>
                <a:lnTo>
                  <a:pt x="860" y="376"/>
                </a:lnTo>
                <a:lnTo>
                  <a:pt x="861" y="376"/>
                </a:lnTo>
                <a:lnTo>
                  <a:pt x="861" y="378"/>
                </a:lnTo>
                <a:moveTo>
                  <a:pt x="1333" y="373"/>
                </a:moveTo>
                <a:lnTo>
                  <a:pt x="1331" y="373"/>
                </a:lnTo>
                <a:lnTo>
                  <a:pt x="1333" y="371"/>
                </a:lnTo>
                <a:lnTo>
                  <a:pt x="1333" y="373"/>
                </a:lnTo>
                <a:moveTo>
                  <a:pt x="1326" y="376"/>
                </a:moveTo>
                <a:lnTo>
                  <a:pt x="1328" y="376"/>
                </a:lnTo>
                <a:lnTo>
                  <a:pt x="1328" y="378"/>
                </a:lnTo>
                <a:lnTo>
                  <a:pt x="1326" y="378"/>
                </a:lnTo>
                <a:lnTo>
                  <a:pt x="1326" y="376"/>
                </a:lnTo>
                <a:moveTo>
                  <a:pt x="1331" y="373"/>
                </a:moveTo>
                <a:lnTo>
                  <a:pt x="1330" y="376"/>
                </a:lnTo>
                <a:lnTo>
                  <a:pt x="1328" y="376"/>
                </a:lnTo>
                <a:lnTo>
                  <a:pt x="1331" y="373"/>
                </a:lnTo>
                <a:moveTo>
                  <a:pt x="1337" y="375"/>
                </a:moveTo>
                <a:lnTo>
                  <a:pt x="1338" y="375"/>
                </a:lnTo>
                <a:lnTo>
                  <a:pt x="1337" y="376"/>
                </a:lnTo>
                <a:lnTo>
                  <a:pt x="1337" y="375"/>
                </a:lnTo>
                <a:moveTo>
                  <a:pt x="1335" y="376"/>
                </a:moveTo>
                <a:lnTo>
                  <a:pt x="1337" y="376"/>
                </a:lnTo>
                <a:lnTo>
                  <a:pt x="1335" y="378"/>
                </a:lnTo>
                <a:lnTo>
                  <a:pt x="1335" y="376"/>
                </a:lnTo>
                <a:moveTo>
                  <a:pt x="1497" y="378"/>
                </a:moveTo>
                <a:lnTo>
                  <a:pt x="1497" y="376"/>
                </a:lnTo>
                <a:lnTo>
                  <a:pt x="1499" y="378"/>
                </a:lnTo>
                <a:lnTo>
                  <a:pt x="1497" y="378"/>
                </a:lnTo>
                <a:moveTo>
                  <a:pt x="843" y="375"/>
                </a:moveTo>
                <a:lnTo>
                  <a:pt x="843" y="373"/>
                </a:lnTo>
                <a:lnTo>
                  <a:pt x="844" y="375"/>
                </a:lnTo>
                <a:lnTo>
                  <a:pt x="843" y="376"/>
                </a:lnTo>
                <a:lnTo>
                  <a:pt x="841" y="376"/>
                </a:lnTo>
                <a:lnTo>
                  <a:pt x="841" y="375"/>
                </a:lnTo>
                <a:lnTo>
                  <a:pt x="843" y="375"/>
                </a:lnTo>
                <a:moveTo>
                  <a:pt x="863" y="375"/>
                </a:moveTo>
                <a:lnTo>
                  <a:pt x="865" y="375"/>
                </a:lnTo>
                <a:lnTo>
                  <a:pt x="863" y="376"/>
                </a:lnTo>
                <a:lnTo>
                  <a:pt x="863" y="375"/>
                </a:lnTo>
                <a:moveTo>
                  <a:pt x="1337" y="375"/>
                </a:moveTo>
                <a:lnTo>
                  <a:pt x="1335" y="376"/>
                </a:lnTo>
                <a:lnTo>
                  <a:pt x="1335" y="375"/>
                </a:lnTo>
                <a:lnTo>
                  <a:pt x="1337" y="375"/>
                </a:lnTo>
                <a:moveTo>
                  <a:pt x="1995" y="375"/>
                </a:moveTo>
                <a:lnTo>
                  <a:pt x="1996" y="375"/>
                </a:lnTo>
                <a:lnTo>
                  <a:pt x="1998" y="375"/>
                </a:lnTo>
                <a:lnTo>
                  <a:pt x="1998" y="375"/>
                </a:lnTo>
                <a:lnTo>
                  <a:pt x="1998" y="376"/>
                </a:lnTo>
                <a:lnTo>
                  <a:pt x="1998" y="376"/>
                </a:lnTo>
                <a:lnTo>
                  <a:pt x="1996" y="376"/>
                </a:lnTo>
                <a:lnTo>
                  <a:pt x="1995" y="376"/>
                </a:lnTo>
                <a:lnTo>
                  <a:pt x="1995" y="375"/>
                </a:lnTo>
                <a:moveTo>
                  <a:pt x="3514" y="376"/>
                </a:moveTo>
                <a:lnTo>
                  <a:pt x="3512" y="376"/>
                </a:lnTo>
                <a:lnTo>
                  <a:pt x="3512" y="375"/>
                </a:lnTo>
                <a:lnTo>
                  <a:pt x="3514" y="375"/>
                </a:lnTo>
                <a:lnTo>
                  <a:pt x="3514" y="376"/>
                </a:lnTo>
                <a:moveTo>
                  <a:pt x="1342" y="371"/>
                </a:moveTo>
                <a:lnTo>
                  <a:pt x="1340" y="371"/>
                </a:lnTo>
                <a:lnTo>
                  <a:pt x="1340" y="369"/>
                </a:lnTo>
                <a:lnTo>
                  <a:pt x="1342" y="369"/>
                </a:lnTo>
                <a:lnTo>
                  <a:pt x="1342" y="371"/>
                </a:lnTo>
                <a:moveTo>
                  <a:pt x="1340" y="373"/>
                </a:moveTo>
                <a:lnTo>
                  <a:pt x="1340" y="371"/>
                </a:lnTo>
                <a:lnTo>
                  <a:pt x="1340" y="371"/>
                </a:lnTo>
                <a:lnTo>
                  <a:pt x="1340" y="373"/>
                </a:lnTo>
                <a:lnTo>
                  <a:pt x="1340" y="373"/>
                </a:lnTo>
                <a:moveTo>
                  <a:pt x="1338" y="373"/>
                </a:moveTo>
                <a:lnTo>
                  <a:pt x="1340" y="373"/>
                </a:lnTo>
                <a:lnTo>
                  <a:pt x="1340" y="375"/>
                </a:lnTo>
                <a:lnTo>
                  <a:pt x="1338" y="375"/>
                </a:lnTo>
                <a:lnTo>
                  <a:pt x="1338" y="373"/>
                </a:lnTo>
                <a:moveTo>
                  <a:pt x="1497" y="375"/>
                </a:moveTo>
                <a:lnTo>
                  <a:pt x="1499" y="373"/>
                </a:lnTo>
                <a:lnTo>
                  <a:pt x="1501" y="375"/>
                </a:lnTo>
                <a:lnTo>
                  <a:pt x="1499" y="375"/>
                </a:lnTo>
                <a:lnTo>
                  <a:pt x="1497" y="375"/>
                </a:lnTo>
                <a:moveTo>
                  <a:pt x="1333" y="369"/>
                </a:moveTo>
                <a:lnTo>
                  <a:pt x="1333" y="371"/>
                </a:lnTo>
                <a:lnTo>
                  <a:pt x="1330" y="373"/>
                </a:lnTo>
                <a:lnTo>
                  <a:pt x="1328" y="373"/>
                </a:lnTo>
                <a:lnTo>
                  <a:pt x="1328" y="371"/>
                </a:lnTo>
                <a:lnTo>
                  <a:pt x="1330" y="371"/>
                </a:lnTo>
                <a:lnTo>
                  <a:pt x="1330" y="369"/>
                </a:lnTo>
                <a:lnTo>
                  <a:pt x="1331" y="369"/>
                </a:lnTo>
                <a:lnTo>
                  <a:pt x="1333" y="369"/>
                </a:lnTo>
                <a:moveTo>
                  <a:pt x="2005" y="363"/>
                </a:moveTo>
                <a:lnTo>
                  <a:pt x="2007" y="363"/>
                </a:lnTo>
                <a:lnTo>
                  <a:pt x="2007" y="364"/>
                </a:lnTo>
                <a:lnTo>
                  <a:pt x="2007" y="366"/>
                </a:lnTo>
                <a:lnTo>
                  <a:pt x="2007" y="368"/>
                </a:lnTo>
                <a:lnTo>
                  <a:pt x="2005" y="368"/>
                </a:lnTo>
                <a:lnTo>
                  <a:pt x="2005" y="369"/>
                </a:lnTo>
                <a:lnTo>
                  <a:pt x="2003" y="369"/>
                </a:lnTo>
                <a:lnTo>
                  <a:pt x="2003" y="371"/>
                </a:lnTo>
                <a:lnTo>
                  <a:pt x="2001" y="371"/>
                </a:lnTo>
                <a:lnTo>
                  <a:pt x="2001" y="373"/>
                </a:lnTo>
                <a:lnTo>
                  <a:pt x="2000" y="373"/>
                </a:lnTo>
                <a:lnTo>
                  <a:pt x="1998" y="373"/>
                </a:lnTo>
                <a:lnTo>
                  <a:pt x="1998" y="371"/>
                </a:lnTo>
                <a:lnTo>
                  <a:pt x="1998" y="369"/>
                </a:lnTo>
                <a:lnTo>
                  <a:pt x="1998" y="368"/>
                </a:lnTo>
                <a:lnTo>
                  <a:pt x="1998" y="366"/>
                </a:lnTo>
                <a:lnTo>
                  <a:pt x="2000" y="366"/>
                </a:lnTo>
                <a:lnTo>
                  <a:pt x="2001" y="364"/>
                </a:lnTo>
                <a:lnTo>
                  <a:pt x="2003" y="364"/>
                </a:lnTo>
                <a:lnTo>
                  <a:pt x="2005" y="363"/>
                </a:lnTo>
                <a:moveTo>
                  <a:pt x="1337" y="364"/>
                </a:moveTo>
                <a:lnTo>
                  <a:pt x="1338" y="364"/>
                </a:lnTo>
                <a:lnTo>
                  <a:pt x="1338" y="366"/>
                </a:lnTo>
                <a:lnTo>
                  <a:pt x="1337" y="366"/>
                </a:lnTo>
                <a:lnTo>
                  <a:pt x="1337" y="364"/>
                </a:lnTo>
                <a:moveTo>
                  <a:pt x="863" y="363"/>
                </a:moveTo>
                <a:lnTo>
                  <a:pt x="863" y="364"/>
                </a:lnTo>
                <a:lnTo>
                  <a:pt x="861" y="364"/>
                </a:lnTo>
                <a:lnTo>
                  <a:pt x="861" y="363"/>
                </a:lnTo>
                <a:lnTo>
                  <a:pt x="863" y="363"/>
                </a:lnTo>
                <a:moveTo>
                  <a:pt x="1335" y="361"/>
                </a:moveTo>
                <a:lnTo>
                  <a:pt x="1337" y="361"/>
                </a:lnTo>
                <a:lnTo>
                  <a:pt x="1337" y="363"/>
                </a:lnTo>
                <a:lnTo>
                  <a:pt x="1335" y="363"/>
                </a:lnTo>
                <a:lnTo>
                  <a:pt x="1335" y="361"/>
                </a:lnTo>
                <a:moveTo>
                  <a:pt x="868" y="361"/>
                </a:moveTo>
                <a:lnTo>
                  <a:pt x="867" y="361"/>
                </a:lnTo>
                <a:lnTo>
                  <a:pt x="865" y="361"/>
                </a:lnTo>
                <a:lnTo>
                  <a:pt x="867" y="359"/>
                </a:lnTo>
                <a:lnTo>
                  <a:pt x="868" y="359"/>
                </a:lnTo>
                <a:lnTo>
                  <a:pt x="868" y="361"/>
                </a:lnTo>
                <a:moveTo>
                  <a:pt x="867" y="357"/>
                </a:moveTo>
                <a:lnTo>
                  <a:pt x="867" y="359"/>
                </a:lnTo>
                <a:lnTo>
                  <a:pt x="865" y="359"/>
                </a:lnTo>
                <a:lnTo>
                  <a:pt x="865" y="357"/>
                </a:lnTo>
                <a:lnTo>
                  <a:pt x="867" y="357"/>
                </a:lnTo>
                <a:moveTo>
                  <a:pt x="1352" y="359"/>
                </a:moveTo>
                <a:lnTo>
                  <a:pt x="1350" y="357"/>
                </a:lnTo>
                <a:lnTo>
                  <a:pt x="1352" y="357"/>
                </a:lnTo>
                <a:lnTo>
                  <a:pt x="1352" y="359"/>
                </a:lnTo>
                <a:moveTo>
                  <a:pt x="1502" y="359"/>
                </a:moveTo>
                <a:lnTo>
                  <a:pt x="1501" y="357"/>
                </a:lnTo>
                <a:lnTo>
                  <a:pt x="1502" y="357"/>
                </a:lnTo>
                <a:lnTo>
                  <a:pt x="1502" y="357"/>
                </a:lnTo>
                <a:lnTo>
                  <a:pt x="1502" y="359"/>
                </a:lnTo>
                <a:moveTo>
                  <a:pt x="1504" y="359"/>
                </a:moveTo>
                <a:lnTo>
                  <a:pt x="1502" y="359"/>
                </a:lnTo>
                <a:lnTo>
                  <a:pt x="1504" y="357"/>
                </a:lnTo>
                <a:lnTo>
                  <a:pt x="1504" y="359"/>
                </a:lnTo>
                <a:moveTo>
                  <a:pt x="2275" y="359"/>
                </a:moveTo>
                <a:lnTo>
                  <a:pt x="2273" y="359"/>
                </a:lnTo>
                <a:lnTo>
                  <a:pt x="2273" y="357"/>
                </a:lnTo>
                <a:lnTo>
                  <a:pt x="2275" y="357"/>
                </a:lnTo>
                <a:lnTo>
                  <a:pt x="2275" y="359"/>
                </a:lnTo>
                <a:moveTo>
                  <a:pt x="1352" y="357"/>
                </a:moveTo>
                <a:lnTo>
                  <a:pt x="1350" y="357"/>
                </a:lnTo>
                <a:lnTo>
                  <a:pt x="1350" y="357"/>
                </a:lnTo>
                <a:lnTo>
                  <a:pt x="1352" y="357"/>
                </a:lnTo>
                <a:moveTo>
                  <a:pt x="2034" y="357"/>
                </a:moveTo>
                <a:lnTo>
                  <a:pt x="2032" y="357"/>
                </a:lnTo>
                <a:lnTo>
                  <a:pt x="2032" y="357"/>
                </a:lnTo>
                <a:lnTo>
                  <a:pt x="2034" y="357"/>
                </a:lnTo>
                <a:lnTo>
                  <a:pt x="2036" y="357"/>
                </a:lnTo>
                <a:lnTo>
                  <a:pt x="2034" y="357"/>
                </a:lnTo>
                <a:moveTo>
                  <a:pt x="2036" y="357"/>
                </a:moveTo>
                <a:lnTo>
                  <a:pt x="2034" y="357"/>
                </a:lnTo>
                <a:lnTo>
                  <a:pt x="2036" y="356"/>
                </a:lnTo>
                <a:lnTo>
                  <a:pt x="2037" y="356"/>
                </a:lnTo>
                <a:lnTo>
                  <a:pt x="2037" y="357"/>
                </a:lnTo>
                <a:lnTo>
                  <a:pt x="2036" y="357"/>
                </a:lnTo>
                <a:moveTo>
                  <a:pt x="2227" y="356"/>
                </a:moveTo>
                <a:lnTo>
                  <a:pt x="2229" y="356"/>
                </a:lnTo>
                <a:lnTo>
                  <a:pt x="2227" y="357"/>
                </a:lnTo>
                <a:lnTo>
                  <a:pt x="2227" y="356"/>
                </a:lnTo>
                <a:moveTo>
                  <a:pt x="870" y="352"/>
                </a:moveTo>
                <a:lnTo>
                  <a:pt x="872" y="352"/>
                </a:lnTo>
                <a:lnTo>
                  <a:pt x="872" y="354"/>
                </a:lnTo>
                <a:lnTo>
                  <a:pt x="870" y="354"/>
                </a:lnTo>
                <a:lnTo>
                  <a:pt x="870" y="352"/>
                </a:lnTo>
                <a:moveTo>
                  <a:pt x="868" y="354"/>
                </a:moveTo>
                <a:lnTo>
                  <a:pt x="870" y="354"/>
                </a:lnTo>
                <a:lnTo>
                  <a:pt x="870" y="356"/>
                </a:lnTo>
                <a:lnTo>
                  <a:pt x="868" y="356"/>
                </a:lnTo>
                <a:lnTo>
                  <a:pt x="868" y="354"/>
                </a:lnTo>
                <a:moveTo>
                  <a:pt x="1340" y="354"/>
                </a:moveTo>
                <a:lnTo>
                  <a:pt x="1340" y="354"/>
                </a:lnTo>
                <a:lnTo>
                  <a:pt x="1340" y="356"/>
                </a:lnTo>
                <a:lnTo>
                  <a:pt x="1340" y="356"/>
                </a:lnTo>
                <a:lnTo>
                  <a:pt x="1340" y="354"/>
                </a:lnTo>
                <a:moveTo>
                  <a:pt x="1342" y="354"/>
                </a:moveTo>
                <a:lnTo>
                  <a:pt x="1340" y="354"/>
                </a:lnTo>
                <a:lnTo>
                  <a:pt x="1340" y="352"/>
                </a:lnTo>
                <a:lnTo>
                  <a:pt x="1342" y="352"/>
                </a:lnTo>
                <a:lnTo>
                  <a:pt x="1342" y="354"/>
                </a:lnTo>
                <a:moveTo>
                  <a:pt x="2036" y="354"/>
                </a:moveTo>
                <a:lnTo>
                  <a:pt x="2036" y="356"/>
                </a:lnTo>
                <a:lnTo>
                  <a:pt x="2034" y="356"/>
                </a:lnTo>
                <a:lnTo>
                  <a:pt x="2034" y="354"/>
                </a:lnTo>
                <a:lnTo>
                  <a:pt x="2036" y="354"/>
                </a:lnTo>
                <a:moveTo>
                  <a:pt x="2116" y="356"/>
                </a:moveTo>
                <a:lnTo>
                  <a:pt x="2114" y="356"/>
                </a:lnTo>
                <a:lnTo>
                  <a:pt x="2114" y="354"/>
                </a:lnTo>
                <a:lnTo>
                  <a:pt x="2116" y="354"/>
                </a:lnTo>
                <a:lnTo>
                  <a:pt x="2116" y="356"/>
                </a:lnTo>
                <a:moveTo>
                  <a:pt x="2273" y="356"/>
                </a:moveTo>
                <a:lnTo>
                  <a:pt x="2272" y="356"/>
                </a:lnTo>
                <a:lnTo>
                  <a:pt x="2272" y="354"/>
                </a:lnTo>
                <a:lnTo>
                  <a:pt x="2273" y="354"/>
                </a:lnTo>
                <a:lnTo>
                  <a:pt x="2273" y="356"/>
                </a:lnTo>
                <a:moveTo>
                  <a:pt x="2039" y="354"/>
                </a:moveTo>
                <a:lnTo>
                  <a:pt x="2039" y="354"/>
                </a:lnTo>
                <a:lnTo>
                  <a:pt x="2039" y="352"/>
                </a:lnTo>
                <a:lnTo>
                  <a:pt x="2039" y="354"/>
                </a:lnTo>
                <a:moveTo>
                  <a:pt x="3314" y="349"/>
                </a:moveTo>
                <a:lnTo>
                  <a:pt x="3316" y="349"/>
                </a:lnTo>
                <a:lnTo>
                  <a:pt x="3316" y="351"/>
                </a:lnTo>
                <a:lnTo>
                  <a:pt x="3316" y="352"/>
                </a:lnTo>
                <a:lnTo>
                  <a:pt x="3316" y="354"/>
                </a:lnTo>
                <a:lnTo>
                  <a:pt x="3314" y="354"/>
                </a:lnTo>
                <a:lnTo>
                  <a:pt x="3312" y="352"/>
                </a:lnTo>
                <a:lnTo>
                  <a:pt x="3312" y="351"/>
                </a:lnTo>
                <a:lnTo>
                  <a:pt x="3314" y="351"/>
                </a:lnTo>
                <a:lnTo>
                  <a:pt x="3314" y="349"/>
                </a:lnTo>
                <a:moveTo>
                  <a:pt x="3365" y="351"/>
                </a:moveTo>
                <a:lnTo>
                  <a:pt x="3365" y="352"/>
                </a:lnTo>
                <a:lnTo>
                  <a:pt x="3364" y="351"/>
                </a:lnTo>
                <a:lnTo>
                  <a:pt x="3365" y="351"/>
                </a:lnTo>
                <a:moveTo>
                  <a:pt x="3367" y="351"/>
                </a:moveTo>
                <a:lnTo>
                  <a:pt x="3365" y="351"/>
                </a:lnTo>
                <a:lnTo>
                  <a:pt x="3364" y="349"/>
                </a:lnTo>
                <a:lnTo>
                  <a:pt x="3365" y="349"/>
                </a:lnTo>
                <a:lnTo>
                  <a:pt x="3367" y="351"/>
                </a:lnTo>
                <a:moveTo>
                  <a:pt x="872" y="349"/>
                </a:moveTo>
                <a:lnTo>
                  <a:pt x="870" y="349"/>
                </a:lnTo>
                <a:lnTo>
                  <a:pt x="870" y="347"/>
                </a:lnTo>
                <a:lnTo>
                  <a:pt x="872" y="347"/>
                </a:lnTo>
                <a:lnTo>
                  <a:pt x="872" y="349"/>
                </a:lnTo>
                <a:moveTo>
                  <a:pt x="2111" y="345"/>
                </a:moveTo>
                <a:lnTo>
                  <a:pt x="2111" y="347"/>
                </a:lnTo>
                <a:lnTo>
                  <a:pt x="2109" y="347"/>
                </a:lnTo>
                <a:lnTo>
                  <a:pt x="2111" y="345"/>
                </a:lnTo>
                <a:moveTo>
                  <a:pt x="3316" y="347"/>
                </a:moveTo>
                <a:lnTo>
                  <a:pt x="3314" y="347"/>
                </a:lnTo>
                <a:lnTo>
                  <a:pt x="3314" y="345"/>
                </a:lnTo>
                <a:lnTo>
                  <a:pt x="3316" y="345"/>
                </a:lnTo>
                <a:lnTo>
                  <a:pt x="3316" y="347"/>
                </a:lnTo>
                <a:moveTo>
                  <a:pt x="2111" y="344"/>
                </a:moveTo>
                <a:lnTo>
                  <a:pt x="2111" y="345"/>
                </a:lnTo>
                <a:lnTo>
                  <a:pt x="2109" y="345"/>
                </a:lnTo>
                <a:lnTo>
                  <a:pt x="2109" y="344"/>
                </a:lnTo>
                <a:lnTo>
                  <a:pt x="2111" y="344"/>
                </a:lnTo>
                <a:moveTo>
                  <a:pt x="2113" y="344"/>
                </a:moveTo>
                <a:lnTo>
                  <a:pt x="2111" y="344"/>
                </a:lnTo>
                <a:lnTo>
                  <a:pt x="2111" y="342"/>
                </a:lnTo>
                <a:lnTo>
                  <a:pt x="2113" y="342"/>
                </a:lnTo>
                <a:lnTo>
                  <a:pt x="2113" y="344"/>
                </a:lnTo>
                <a:moveTo>
                  <a:pt x="3324" y="342"/>
                </a:moveTo>
                <a:lnTo>
                  <a:pt x="3326" y="342"/>
                </a:lnTo>
                <a:lnTo>
                  <a:pt x="3326" y="344"/>
                </a:lnTo>
                <a:lnTo>
                  <a:pt x="3324" y="342"/>
                </a:lnTo>
                <a:moveTo>
                  <a:pt x="2111" y="340"/>
                </a:moveTo>
                <a:lnTo>
                  <a:pt x="2111" y="342"/>
                </a:lnTo>
                <a:lnTo>
                  <a:pt x="2109" y="342"/>
                </a:lnTo>
                <a:lnTo>
                  <a:pt x="2109" y="340"/>
                </a:lnTo>
                <a:lnTo>
                  <a:pt x="2111" y="340"/>
                </a:lnTo>
                <a:moveTo>
                  <a:pt x="3355" y="340"/>
                </a:moveTo>
                <a:lnTo>
                  <a:pt x="3357" y="342"/>
                </a:lnTo>
                <a:lnTo>
                  <a:pt x="3355" y="342"/>
                </a:lnTo>
                <a:lnTo>
                  <a:pt x="3355" y="340"/>
                </a:lnTo>
                <a:moveTo>
                  <a:pt x="856" y="340"/>
                </a:moveTo>
                <a:lnTo>
                  <a:pt x="855" y="340"/>
                </a:lnTo>
                <a:lnTo>
                  <a:pt x="856" y="339"/>
                </a:lnTo>
                <a:lnTo>
                  <a:pt x="856" y="340"/>
                </a:lnTo>
                <a:moveTo>
                  <a:pt x="860" y="339"/>
                </a:moveTo>
                <a:lnTo>
                  <a:pt x="858" y="340"/>
                </a:lnTo>
                <a:lnTo>
                  <a:pt x="858" y="339"/>
                </a:lnTo>
                <a:lnTo>
                  <a:pt x="858" y="337"/>
                </a:lnTo>
                <a:lnTo>
                  <a:pt x="860" y="339"/>
                </a:lnTo>
                <a:moveTo>
                  <a:pt x="2242" y="340"/>
                </a:moveTo>
                <a:lnTo>
                  <a:pt x="2242" y="339"/>
                </a:lnTo>
                <a:lnTo>
                  <a:pt x="2244" y="339"/>
                </a:lnTo>
                <a:lnTo>
                  <a:pt x="2244" y="340"/>
                </a:lnTo>
                <a:lnTo>
                  <a:pt x="2242" y="340"/>
                </a:lnTo>
                <a:moveTo>
                  <a:pt x="3300" y="339"/>
                </a:moveTo>
                <a:lnTo>
                  <a:pt x="3302" y="339"/>
                </a:lnTo>
                <a:lnTo>
                  <a:pt x="3302" y="340"/>
                </a:lnTo>
                <a:lnTo>
                  <a:pt x="3300" y="340"/>
                </a:lnTo>
                <a:lnTo>
                  <a:pt x="3300" y="339"/>
                </a:lnTo>
                <a:moveTo>
                  <a:pt x="2107" y="335"/>
                </a:moveTo>
                <a:lnTo>
                  <a:pt x="2109" y="337"/>
                </a:lnTo>
                <a:lnTo>
                  <a:pt x="2109" y="339"/>
                </a:lnTo>
                <a:lnTo>
                  <a:pt x="2107" y="339"/>
                </a:lnTo>
                <a:lnTo>
                  <a:pt x="2107" y="337"/>
                </a:lnTo>
                <a:lnTo>
                  <a:pt x="2107" y="335"/>
                </a:lnTo>
                <a:moveTo>
                  <a:pt x="2239" y="337"/>
                </a:moveTo>
                <a:lnTo>
                  <a:pt x="2241" y="337"/>
                </a:lnTo>
                <a:lnTo>
                  <a:pt x="2242" y="337"/>
                </a:lnTo>
                <a:lnTo>
                  <a:pt x="2242" y="339"/>
                </a:lnTo>
                <a:lnTo>
                  <a:pt x="2241" y="339"/>
                </a:lnTo>
                <a:lnTo>
                  <a:pt x="2239" y="339"/>
                </a:lnTo>
                <a:lnTo>
                  <a:pt x="2237" y="339"/>
                </a:lnTo>
                <a:lnTo>
                  <a:pt x="2237" y="337"/>
                </a:lnTo>
                <a:lnTo>
                  <a:pt x="2239" y="337"/>
                </a:lnTo>
                <a:moveTo>
                  <a:pt x="2256" y="337"/>
                </a:moveTo>
                <a:lnTo>
                  <a:pt x="2254" y="339"/>
                </a:lnTo>
                <a:lnTo>
                  <a:pt x="2254" y="337"/>
                </a:lnTo>
                <a:lnTo>
                  <a:pt x="2256" y="337"/>
                </a:lnTo>
                <a:moveTo>
                  <a:pt x="2282" y="339"/>
                </a:moveTo>
                <a:lnTo>
                  <a:pt x="2283" y="337"/>
                </a:lnTo>
                <a:lnTo>
                  <a:pt x="2283" y="339"/>
                </a:lnTo>
                <a:lnTo>
                  <a:pt x="2282" y="339"/>
                </a:lnTo>
                <a:moveTo>
                  <a:pt x="2304" y="339"/>
                </a:moveTo>
                <a:lnTo>
                  <a:pt x="2302" y="339"/>
                </a:lnTo>
                <a:lnTo>
                  <a:pt x="2302" y="337"/>
                </a:lnTo>
                <a:lnTo>
                  <a:pt x="2304" y="337"/>
                </a:lnTo>
                <a:lnTo>
                  <a:pt x="2304" y="339"/>
                </a:lnTo>
                <a:moveTo>
                  <a:pt x="860" y="337"/>
                </a:moveTo>
                <a:lnTo>
                  <a:pt x="858" y="337"/>
                </a:lnTo>
                <a:lnTo>
                  <a:pt x="858" y="335"/>
                </a:lnTo>
                <a:lnTo>
                  <a:pt x="860" y="335"/>
                </a:lnTo>
                <a:lnTo>
                  <a:pt x="860" y="337"/>
                </a:lnTo>
                <a:moveTo>
                  <a:pt x="2244" y="337"/>
                </a:moveTo>
                <a:lnTo>
                  <a:pt x="2242" y="337"/>
                </a:lnTo>
                <a:lnTo>
                  <a:pt x="2242" y="335"/>
                </a:lnTo>
                <a:lnTo>
                  <a:pt x="2244" y="335"/>
                </a:lnTo>
                <a:lnTo>
                  <a:pt x="2244" y="335"/>
                </a:lnTo>
                <a:lnTo>
                  <a:pt x="2244" y="337"/>
                </a:lnTo>
                <a:lnTo>
                  <a:pt x="2244" y="337"/>
                </a:lnTo>
                <a:moveTo>
                  <a:pt x="3514" y="337"/>
                </a:moveTo>
                <a:lnTo>
                  <a:pt x="3512" y="335"/>
                </a:lnTo>
                <a:lnTo>
                  <a:pt x="3514" y="335"/>
                </a:lnTo>
                <a:lnTo>
                  <a:pt x="3514" y="337"/>
                </a:lnTo>
                <a:moveTo>
                  <a:pt x="2051" y="333"/>
                </a:moveTo>
                <a:lnTo>
                  <a:pt x="2051" y="335"/>
                </a:lnTo>
                <a:lnTo>
                  <a:pt x="2049" y="335"/>
                </a:lnTo>
                <a:lnTo>
                  <a:pt x="2048" y="335"/>
                </a:lnTo>
                <a:lnTo>
                  <a:pt x="2048" y="333"/>
                </a:lnTo>
                <a:lnTo>
                  <a:pt x="2049" y="333"/>
                </a:lnTo>
                <a:lnTo>
                  <a:pt x="2051" y="332"/>
                </a:lnTo>
                <a:lnTo>
                  <a:pt x="2051" y="333"/>
                </a:lnTo>
                <a:moveTo>
                  <a:pt x="2241" y="335"/>
                </a:moveTo>
                <a:lnTo>
                  <a:pt x="2239" y="335"/>
                </a:lnTo>
                <a:lnTo>
                  <a:pt x="2239" y="333"/>
                </a:lnTo>
                <a:lnTo>
                  <a:pt x="2241" y="333"/>
                </a:lnTo>
                <a:lnTo>
                  <a:pt x="2241" y="335"/>
                </a:lnTo>
                <a:moveTo>
                  <a:pt x="2253" y="335"/>
                </a:moveTo>
                <a:lnTo>
                  <a:pt x="2251" y="335"/>
                </a:lnTo>
                <a:lnTo>
                  <a:pt x="2251" y="333"/>
                </a:lnTo>
                <a:lnTo>
                  <a:pt x="2253" y="333"/>
                </a:lnTo>
                <a:lnTo>
                  <a:pt x="2253" y="335"/>
                </a:lnTo>
                <a:moveTo>
                  <a:pt x="2256" y="333"/>
                </a:moveTo>
                <a:lnTo>
                  <a:pt x="2258" y="333"/>
                </a:lnTo>
                <a:lnTo>
                  <a:pt x="2258" y="335"/>
                </a:lnTo>
                <a:lnTo>
                  <a:pt x="2256" y="335"/>
                </a:lnTo>
                <a:lnTo>
                  <a:pt x="2256" y="333"/>
                </a:lnTo>
                <a:moveTo>
                  <a:pt x="2054" y="333"/>
                </a:moveTo>
                <a:lnTo>
                  <a:pt x="2053" y="333"/>
                </a:lnTo>
                <a:lnTo>
                  <a:pt x="2053" y="332"/>
                </a:lnTo>
                <a:lnTo>
                  <a:pt x="2053" y="330"/>
                </a:lnTo>
                <a:lnTo>
                  <a:pt x="2054" y="330"/>
                </a:lnTo>
                <a:lnTo>
                  <a:pt x="2054" y="328"/>
                </a:lnTo>
                <a:lnTo>
                  <a:pt x="2056" y="328"/>
                </a:lnTo>
                <a:lnTo>
                  <a:pt x="2056" y="330"/>
                </a:lnTo>
                <a:lnTo>
                  <a:pt x="2056" y="332"/>
                </a:lnTo>
                <a:lnTo>
                  <a:pt x="2056" y="333"/>
                </a:lnTo>
                <a:lnTo>
                  <a:pt x="2054" y="333"/>
                </a:lnTo>
                <a:moveTo>
                  <a:pt x="2227" y="333"/>
                </a:moveTo>
                <a:lnTo>
                  <a:pt x="2225" y="333"/>
                </a:lnTo>
                <a:lnTo>
                  <a:pt x="2227" y="332"/>
                </a:lnTo>
                <a:lnTo>
                  <a:pt x="2227" y="333"/>
                </a:lnTo>
                <a:moveTo>
                  <a:pt x="2256" y="332"/>
                </a:moveTo>
                <a:lnTo>
                  <a:pt x="2256" y="333"/>
                </a:lnTo>
                <a:lnTo>
                  <a:pt x="2254" y="333"/>
                </a:lnTo>
                <a:lnTo>
                  <a:pt x="2254" y="332"/>
                </a:lnTo>
                <a:lnTo>
                  <a:pt x="2256" y="332"/>
                </a:lnTo>
                <a:moveTo>
                  <a:pt x="438" y="330"/>
                </a:moveTo>
                <a:lnTo>
                  <a:pt x="439" y="330"/>
                </a:lnTo>
                <a:lnTo>
                  <a:pt x="438" y="332"/>
                </a:lnTo>
                <a:lnTo>
                  <a:pt x="438" y="330"/>
                </a:lnTo>
                <a:moveTo>
                  <a:pt x="453" y="325"/>
                </a:moveTo>
                <a:lnTo>
                  <a:pt x="455" y="325"/>
                </a:lnTo>
                <a:lnTo>
                  <a:pt x="455" y="327"/>
                </a:lnTo>
                <a:lnTo>
                  <a:pt x="453" y="327"/>
                </a:lnTo>
                <a:lnTo>
                  <a:pt x="453" y="325"/>
                </a:lnTo>
                <a:moveTo>
                  <a:pt x="450" y="328"/>
                </a:moveTo>
                <a:lnTo>
                  <a:pt x="451" y="328"/>
                </a:lnTo>
                <a:lnTo>
                  <a:pt x="451" y="330"/>
                </a:lnTo>
                <a:lnTo>
                  <a:pt x="450" y="330"/>
                </a:lnTo>
                <a:lnTo>
                  <a:pt x="450" y="328"/>
                </a:lnTo>
                <a:moveTo>
                  <a:pt x="451" y="327"/>
                </a:moveTo>
                <a:lnTo>
                  <a:pt x="453" y="327"/>
                </a:lnTo>
                <a:lnTo>
                  <a:pt x="453" y="328"/>
                </a:lnTo>
                <a:lnTo>
                  <a:pt x="451" y="328"/>
                </a:lnTo>
                <a:lnTo>
                  <a:pt x="451" y="327"/>
                </a:lnTo>
                <a:moveTo>
                  <a:pt x="456" y="328"/>
                </a:moveTo>
                <a:lnTo>
                  <a:pt x="458" y="328"/>
                </a:lnTo>
                <a:lnTo>
                  <a:pt x="456" y="330"/>
                </a:lnTo>
                <a:lnTo>
                  <a:pt x="456" y="328"/>
                </a:lnTo>
                <a:moveTo>
                  <a:pt x="460" y="328"/>
                </a:moveTo>
                <a:lnTo>
                  <a:pt x="458" y="328"/>
                </a:lnTo>
                <a:lnTo>
                  <a:pt x="460" y="327"/>
                </a:lnTo>
                <a:lnTo>
                  <a:pt x="460" y="328"/>
                </a:lnTo>
                <a:moveTo>
                  <a:pt x="465" y="328"/>
                </a:moveTo>
                <a:lnTo>
                  <a:pt x="465" y="330"/>
                </a:lnTo>
                <a:lnTo>
                  <a:pt x="463" y="330"/>
                </a:lnTo>
                <a:lnTo>
                  <a:pt x="462" y="330"/>
                </a:lnTo>
                <a:lnTo>
                  <a:pt x="460" y="330"/>
                </a:lnTo>
                <a:lnTo>
                  <a:pt x="462" y="328"/>
                </a:lnTo>
                <a:lnTo>
                  <a:pt x="463" y="328"/>
                </a:lnTo>
                <a:lnTo>
                  <a:pt x="465" y="328"/>
                </a:lnTo>
                <a:moveTo>
                  <a:pt x="465" y="330"/>
                </a:moveTo>
                <a:lnTo>
                  <a:pt x="467" y="328"/>
                </a:lnTo>
                <a:lnTo>
                  <a:pt x="467" y="330"/>
                </a:lnTo>
                <a:lnTo>
                  <a:pt x="465" y="330"/>
                </a:lnTo>
                <a:moveTo>
                  <a:pt x="468" y="328"/>
                </a:moveTo>
                <a:lnTo>
                  <a:pt x="470" y="328"/>
                </a:lnTo>
                <a:lnTo>
                  <a:pt x="468" y="330"/>
                </a:lnTo>
                <a:lnTo>
                  <a:pt x="468" y="328"/>
                </a:lnTo>
                <a:moveTo>
                  <a:pt x="487" y="330"/>
                </a:moveTo>
                <a:lnTo>
                  <a:pt x="489" y="328"/>
                </a:lnTo>
                <a:lnTo>
                  <a:pt x="489" y="330"/>
                </a:lnTo>
                <a:lnTo>
                  <a:pt x="487" y="330"/>
                </a:lnTo>
                <a:moveTo>
                  <a:pt x="491" y="330"/>
                </a:moveTo>
                <a:lnTo>
                  <a:pt x="489" y="330"/>
                </a:lnTo>
                <a:lnTo>
                  <a:pt x="491" y="328"/>
                </a:lnTo>
                <a:lnTo>
                  <a:pt x="492" y="328"/>
                </a:lnTo>
                <a:lnTo>
                  <a:pt x="492" y="330"/>
                </a:lnTo>
                <a:lnTo>
                  <a:pt x="491" y="330"/>
                </a:lnTo>
                <a:moveTo>
                  <a:pt x="865" y="328"/>
                </a:moveTo>
                <a:lnTo>
                  <a:pt x="867" y="328"/>
                </a:lnTo>
                <a:lnTo>
                  <a:pt x="867" y="330"/>
                </a:lnTo>
                <a:lnTo>
                  <a:pt x="865" y="330"/>
                </a:lnTo>
                <a:lnTo>
                  <a:pt x="863" y="330"/>
                </a:lnTo>
                <a:lnTo>
                  <a:pt x="865" y="328"/>
                </a:lnTo>
                <a:moveTo>
                  <a:pt x="1663" y="328"/>
                </a:moveTo>
                <a:lnTo>
                  <a:pt x="1663" y="330"/>
                </a:lnTo>
                <a:lnTo>
                  <a:pt x="1661" y="330"/>
                </a:lnTo>
                <a:lnTo>
                  <a:pt x="1661" y="328"/>
                </a:lnTo>
                <a:lnTo>
                  <a:pt x="1663" y="328"/>
                </a:lnTo>
                <a:moveTo>
                  <a:pt x="2318" y="330"/>
                </a:moveTo>
                <a:lnTo>
                  <a:pt x="2316" y="330"/>
                </a:lnTo>
                <a:lnTo>
                  <a:pt x="2316" y="328"/>
                </a:lnTo>
                <a:lnTo>
                  <a:pt x="2318" y="330"/>
                </a:lnTo>
                <a:moveTo>
                  <a:pt x="3687" y="330"/>
                </a:moveTo>
                <a:lnTo>
                  <a:pt x="3685" y="328"/>
                </a:lnTo>
                <a:lnTo>
                  <a:pt x="3687" y="328"/>
                </a:lnTo>
                <a:lnTo>
                  <a:pt x="3688" y="330"/>
                </a:lnTo>
                <a:lnTo>
                  <a:pt x="3687" y="330"/>
                </a:lnTo>
                <a:moveTo>
                  <a:pt x="482" y="327"/>
                </a:moveTo>
                <a:lnTo>
                  <a:pt x="484" y="328"/>
                </a:lnTo>
                <a:lnTo>
                  <a:pt x="482" y="328"/>
                </a:lnTo>
                <a:lnTo>
                  <a:pt x="480" y="328"/>
                </a:lnTo>
                <a:lnTo>
                  <a:pt x="479" y="328"/>
                </a:lnTo>
                <a:lnTo>
                  <a:pt x="480" y="327"/>
                </a:lnTo>
                <a:lnTo>
                  <a:pt x="482" y="327"/>
                </a:lnTo>
                <a:moveTo>
                  <a:pt x="491" y="323"/>
                </a:moveTo>
                <a:lnTo>
                  <a:pt x="492" y="323"/>
                </a:lnTo>
                <a:lnTo>
                  <a:pt x="492" y="325"/>
                </a:lnTo>
                <a:lnTo>
                  <a:pt x="492" y="327"/>
                </a:lnTo>
                <a:lnTo>
                  <a:pt x="491" y="327"/>
                </a:lnTo>
                <a:lnTo>
                  <a:pt x="489" y="327"/>
                </a:lnTo>
                <a:lnTo>
                  <a:pt x="489" y="325"/>
                </a:lnTo>
                <a:lnTo>
                  <a:pt x="491" y="325"/>
                </a:lnTo>
                <a:lnTo>
                  <a:pt x="491" y="323"/>
                </a:lnTo>
                <a:moveTo>
                  <a:pt x="487" y="327"/>
                </a:moveTo>
                <a:lnTo>
                  <a:pt x="489" y="327"/>
                </a:lnTo>
                <a:lnTo>
                  <a:pt x="489" y="328"/>
                </a:lnTo>
                <a:lnTo>
                  <a:pt x="487" y="328"/>
                </a:lnTo>
                <a:lnTo>
                  <a:pt x="485" y="328"/>
                </a:lnTo>
                <a:lnTo>
                  <a:pt x="484" y="328"/>
                </a:lnTo>
                <a:lnTo>
                  <a:pt x="484" y="327"/>
                </a:lnTo>
                <a:lnTo>
                  <a:pt x="485" y="327"/>
                </a:lnTo>
                <a:lnTo>
                  <a:pt x="487" y="327"/>
                </a:lnTo>
                <a:moveTo>
                  <a:pt x="504" y="327"/>
                </a:moveTo>
                <a:lnTo>
                  <a:pt x="506" y="327"/>
                </a:lnTo>
                <a:lnTo>
                  <a:pt x="506" y="328"/>
                </a:lnTo>
                <a:lnTo>
                  <a:pt x="504" y="328"/>
                </a:lnTo>
                <a:lnTo>
                  <a:pt x="504" y="327"/>
                </a:lnTo>
                <a:moveTo>
                  <a:pt x="516" y="327"/>
                </a:moveTo>
                <a:lnTo>
                  <a:pt x="518" y="327"/>
                </a:lnTo>
                <a:lnTo>
                  <a:pt x="516" y="328"/>
                </a:lnTo>
                <a:lnTo>
                  <a:pt x="516" y="327"/>
                </a:lnTo>
                <a:moveTo>
                  <a:pt x="861" y="327"/>
                </a:moveTo>
                <a:lnTo>
                  <a:pt x="863" y="327"/>
                </a:lnTo>
                <a:lnTo>
                  <a:pt x="861" y="328"/>
                </a:lnTo>
                <a:lnTo>
                  <a:pt x="861" y="327"/>
                </a:lnTo>
                <a:moveTo>
                  <a:pt x="3682" y="328"/>
                </a:moveTo>
                <a:lnTo>
                  <a:pt x="3682" y="328"/>
                </a:lnTo>
                <a:lnTo>
                  <a:pt x="3682" y="327"/>
                </a:lnTo>
                <a:lnTo>
                  <a:pt x="3682" y="327"/>
                </a:lnTo>
                <a:lnTo>
                  <a:pt x="3683" y="327"/>
                </a:lnTo>
                <a:lnTo>
                  <a:pt x="3683" y="328"/>
                </a:lnTo>
                <a:lnTo>
                  <a:pt x="3682" y="328"/>
                </a:lnTo>
                <a:moveTo>
                  <a:pt x="463" y="327"/>
                </a:moveTo>
                <a:lnTo>
                  <a:pt x="462" y="327"/>
                </a:lnTo>
                <a:lnTo>
                  <a:pt x="462" y="325"/>
                </a:lnTo>
                <a:lnTo>
                  <a:pt x="463" y="327"/>
                </a:lnTo>
                <a:moveTo>
                  <a:pt x="472" y="325"/>
                </a:moveTo>
                <a:lnTo>
                  <a:pt x="474" y="325"/>
                </a:lnTo>
                <a:lnTo>
                  <a:pt x="474" y="327"/>
                </a:lnTo>
                <a:lnTo>
                  <a:pt x="472" y="327"/>
                </a:lnTo>
                <a:lnTo>
                  <a:pt x="472" y="325"/>
                </a:lnTo>
                <a:moveTo>
                  <a:pt x="521" y="325"/>
                </a:moveTo>
                <a:lnTo>
                  <a:pt x="523" y="325"/>
                </a:lnTo>
                <a:lnTo>
                  <a:pt x="523" y="327"/>
                </a:lnTo>
                <a:lnTo>
                  <a:pt x="521" y="327"/>
                </a:lnTo>
                <a:lnTo>
                  <a:pt x="521" y="325"/>
                </a:lnTo>
                <a:moveTo>
                  <a:pt x="526" y="327"/>
                </a:moveTo>
                <a:lnTo>
                  <a:pt x="528" y="325"/>
                </a:lnTo>
                <a:lnTo>
                  <a:pt x="528" y="327"/>
                </a:lnTo>
                <a:lnTo>
                  <a:pt x="526" y="327"/>
                </a:lnTo>
                <a:moveTo>
                  <a:pt x="863" y="327"/>
                </a:moveTo>
                <a:lnTo>
                  <a:pt x="865" y="325"/>
                </a:lnTo>
                <a:lnTo>
                  <a:pt x="867" y="325"/>
                </a:lnTo>
                <a:lnTo>
                  <a:pt x="865" y="327"/>
                </a:lnTo>
                <a:lnTo>
                  <a:pt x="863" y="327"/>
                </a:lnTo>
                <a:moveTo>
                  <a:pt x="1227" y="325"/>
                </a:moveTo>
                <a:lnTo>
                  <a:pt x="1226" y="327"/>
                </a:lnTo>
                <a:lnTo>
                  <a:pt x="1226" y="325"/>
                </a:lnTo>
                <a:lnTo>
                  <a:pt x="1227" y="325"/>
                </a:lnTo>
                <a:moveTo>
                  <a:pt x="1661" y="327"/>
                </a:moveTo>
                <a:lnTo>
                  <a:pt x="1663" y="325"/>
                </a:lnTo>
                <a:lnTo>
                  <a:pt x="1663" y="327"/>
                </a:lnTo>
                <a:lnTo>
                  <a:pt x="1661" y="327"/>
                </a:lnTo>
                <a:moveTo>
                  <a:pt x="2106" y="327"/>
                </a:moveTo>
                <a:lnTo>
                  <a:pt x="2104" y="327"/>
                </a:lnTo>
                <a:lnTo>
                  <a:pt x="2104" y="325"/>
                </a:lnTo>
                <a:lnTo>
                  <a:pt x="2106" y="327"/>
                </a:lnTo>
                <a:moveTo>
                  <a:pt x="530" y="323"/>
                </a:moveTo>
                <a:lnTo>
                  <a:pt x="532" y="323"/>
                </a:lnTo>
                <a:lnTo>
                  <a:pt x="532" y="325"/>
                </a:lnTo>
                <a:lnTo>
                  <a:pt x="530" y="325"/>
                </a:lnTo>
                <a:lnTo>
                  <a:pt x="530" y="323"/>
                </a:lnTo>
                <a:moveTo>
                  <a:pt x="544" y="323"/>
                </a:moveTo>
                <a:lnTo>
                  <a:pt x="545" y="323"/>
                </a:lnTo>
                <a:lnTo>
                  <a:pt x="545" y="325"/>
                </a:lnTo>
                <a:lnTo>
                  <a:pt x="544" y="325"/>
                </a:lnTo>
                <a:lnTo>
                  <a:pt x="542" y="325"/>
                </a:lnTo>
                <a:lnTo>
                  <a:pt x="542" y="323"/>
                </a:lnTo>
                <a:lnTo>
                  <a:pt x="544" y="323"/>
                </a:lnTo>
                <a:moveTo>
                  <a:pt x="557" y="318"/>
                </a:moveTo>
                <a:lnTo>
                  <a:pt x="559" y="316"/>
                </a:lnTo>
                <a:lnTo>
                  <a:pt x="559" y="318"/>
                </a:lnTo>
                <a:lnTo>
                  <a:pt x="559" y="320"/>
                </a:lnTo>
                <a:lnTo>
                  <a:pt x="557" y="320"/>
                </a:lnTo>
                <a:lnTo>
                  <a:pt x="556" y="320"/>
                </a:lnTo>
                <a:lnTo>
                  <a:pt x="554" y="322"/>
                </a:lnTo>
                <a:lnTo>
                  <a:pt x="552" y="322"/>
                </a:lnTo>
                <a:lnTo>
                  <a:pt x="550" y="322"/>
                </a:lnTo>
                <a:lnTo>
                  <a:pt x="552" y="320"/>
                </a:lnTo>
                <a:lnTo>
                  <a:pt x="554" y="320"/>
                </a:lnTo>
                <a:lnTo>
                  <a:pt x="554" y="318"/>
                </a:lnTo>
                <a:lnTo>
                  <a:pt x="556" y="318"/>
                </a:lnTo>
                <a:lnTo>
                  <a:pt x="557" y="318"/>
                </a:lnTo>
                <a:moveTo>
                  <a:pt x="549" y="322"/>
                </a:moveTo>
                <a:lnTo>
                  <a:pt x="550" y="322"/>
                </a:lnTo>
                <a:lnTo>
                  <a:pt x="550" y="323"/>
                </a:lnTo>
                <a:lnTo>
                  <a:pt x="549" y="323"/>
                </a:lnTo>
                <a:lnTo>
                  <a:pt x="547" y="323"/>
                </a:lnTo>
                <a:lnTo>
                  <a:pt x="547" y="325"/>
                </a:lnTo>
                <a:lnTo>
                  <a:pt x="545" y="323"/>
                </a:lnTo>
                <a:lnTo>
                  <a:pt x="545" y="322"/>
                </a:lnTo>
                <a:lnTo>
                  <a:pt x="547" y="322"/>
                </a:lnTo>
                <a:lnTo>
                  <a:pt x="549" y="322"/>
                </a:lnTo>
                <a:moveTo>
                  <a:pt x="867" y="323"/>
                </a:moveTo>
                <a:lnTo>
                  <a:pt x="865" y="325"/>
                </a:lnTo>
                <a:lnTo>
                  <a:pt x="865" y="323"/>
                </a:lnTo>
                <a:lnTo>
                  <a:pt x="867" y="322"/>
                </a:lnTo>
                <a:lnTo>
                  <a:pt x="867" y="323"/>
                </a:lnTo>
                <a:moveTo>
                  <a:pt x="1658" y="323"/>
                </a:moveTo>
                <a:lnTo>
                  <a:pt x="1660" y="323"/>
                </a:lnTo>
                <a:lnTo>
                  <a:pt x="1658" y="325"/>
                </a:lnTo>
                <a:lnTo>
                  <a:pt x="1658" y="323"/>
                </a:lnTo>
                <a:moveTo>
                  <a:pt x="3630" y="325"/>
                </a:moveTo>
                <a:lnTo>
                  <a:pt x="3629" y="325"/>
                </a:lnTo>
                <a:lnTo>
                  <a:pt x="3629" y="323"/>
                </a:lnTo>
                <a:lnTo>
                  <a:pt x="3630" y="323"/>
                </a:lnTo>
                <a:lnTo>
                  <a:pt x="3630" y="325"/>
                </a:lnTo>
                <a:moveTo>
                  <a:pt x="535" y="323"/>
                </a:moveTo>
                <a:lnTo>
                  <a:pt x="537" y="322"/>
                </a:lnTo>
                <a:lnTo>
                  <a:pt x="537" y="323"/>
                </a:lnTo>
                <a:lnTo>
                  <a:pt x="535" y="323"/>
                </a:lnTo>
                <a:moveTo>
                  <a:pt x="1639" y="322"/>
                </a:moveTo>
                <a:lnTo>
                  <a:pt x="1641" y="320"/>
                </a:lnTo>
                <a:lnTo>
                  <a:pt x="1641" y="322"/>
                </a:lnTo>
                <a:lnTo>
                  <a:pt x="1641" y="323"/>
                </a:lnTo>
                <a:lnTo>
                  <a:pt x="1639" y="323"/>
                </a:lnTo>
                <a:lnTo>
                  <a:pt x="1639" y="322"/>
                </a:lnTo>
                <a:moveTo>
                  <a:pt x="1658" y="322"/>
                </a:moveTo>
                <a:lnTo>
                  <a:pt x="1658" y="323"/>
                </a:lnTo>
                <a:lnTo>
                  <a:pt x="1656" y="323"/>
                </a:lnTo>
                <a:lnTo>
                  <a:pt x="1655" y="323"/>
                </a:lnTo>
                <a:lnTo>
                  <a:pt x="1655" y="322"/>
                </a:lnTo>
                <a:lnTo>
                  <a:pt x="1656" y="322"/>
                </a:lnTo>
                <a:lnTo>
                  <a:pt x="1658" y="322"/>
                </a:lnTo>
                <a:moveTo>
                  <a:pt x="3666" y="323"/>
                </a:moveTo>
                <a:lnTo>
                  <a:pt x="3664" y="323"/>
                </a:lnTo>
                <a:lnTo>
                  <a:pt x="3664" y="322"/>
                </a:lnTo>
                <a:lnTo>
                  <a:pt x="3666" y="323"/>
                </a:lnTo>
                <a:moveTo>
                  <a:pt x="556" y="322"/>
                </a:moveTo>
                <a:lnTo>
                  <a:pt x="559" y="320"/>
                </a:lnTo>
                <a:lnTo>
                  <a:pt x="559" y="322"/>
                </a:lnTo>
                <a:lnTo>
                  <a:pt x="557" y="322"/>
                </a:lnTo>
                <a:lnTo>
                  <a:pt x="556" y="322"/>
                </a:lnTo>
                <a:moveTo>
                  <a:pt x="1655" y="320"/>
                </a:moveTo>
                <a:lnTo>
                  <a:pt x="1655" y="322"/>
                </a:lnTo>
                <a:lnTo>
                  <a:pt x="1653" y="322"/>
                </a:lnTo>
                <a:lnTo>
                  <a:pt x="1655" y="320"/>
                </a:lnTo>
                <a:moveTo>
                  <a:pt x="1656" y="322"/>
                </a:moveTo>
                <a:lnTo>
                  <a:pt x="1656" y="320"/>
                </a:lnTo>
                <a:lnTo>
                  <a:pt x="1658" y="320"/>
                </a:lnTo>
                <a:lnTo>
                  <a:pt x="1656" y="322"/>
                </a:lnTo>
                <a:moveTo>
                  <a:pt x="3682" y="322"/>
                </a:moveTo>
                <a:lnTo>
                  <a:pt x="3682" y="322"/>
                </a:lnTo>
                <a:lnTo>
                  <a:pt x="3682" y="320"/>
                </a:lnTo>
                <a:lnTo>
                  <a:pt x="3682" y="320"/>
                </a:lnTo>
                <a:lnTo>
                  <a:pt x="3682" y="322"/>
                </a:lnTo>
                <a:moveTo>
                  <a:pt x="1357" y="320"/>
                </a:moveTo>
                <a:lnTo>
                  <a:pt x="1357" y="318"/>
                </a:lnTo>
                <a:lnTo>
                  <a:pt x="1359" y="318"/>
                </a:lnTo>
                <a:lnTo>
                  <a:pt x="1359" y="320"/>
                </a:lnTo>
                <a:lnTo>
                  <a:pt x="1357" y="320"/>
                </a:lnTo>
                <a:moveTo>
                  <a:pt x="1465" y="316"/>
                </a:moveTo>
                <a:lnTo>
                  <a:pt x="1467" y="316"/>
                </a:lnTo>
                <a:lnTo>
                  <a:pt x="1467" y="316"/>
                </a:lnTo>
                <a:lnTo>
                  <a:pt x="1467" y="318"/>
                </a:lnTo>
                <a:lnTo>
                  <a:pt x="1465" y="318"/>
                </a:lnTo>
                <a:lnTo>
                  <a:pt x="1465" y="320"/>
                </a:lnTo>
                <a:lnTo>
                  <a:pt x="1463" y="320"/>
                </a:lnTo>
                <a:lnTo>
                  <a:pt x="1463" y="320"/>
                </a:lnTo>
                <a:lnTo>
                  <a:pt x="1461" y="320"/>
                </a:lnTo>
                <a:lnTo>
                  <a:pt x="1463" y="318"/>
                </a:lnTo>
                <a:lnTo>
                  <a:pt x="1463" y="316"/>
                </a:lnTo>
                <a:lnTo>
                  <a:pt x="1463" y="316"/>
                </a:lnTo>
                <a:lnTo>
                  <a:pt x="1463" y="316"/>
                </a:lnTo>
                <a:lnTo>
                  <a:pt x="1465" y="316"/>
                </a:lnTo>
                <a:moveTo>
                  <a:pt x="2003" y="320"/>
                </a:moveTo>
                <a:lnTo>
                  <a:pt x="2001" y="318"/>
                </a:lnTo>
                <a:lnTo>
                  <a:pt x="2003" y="318"/>
                </a:lnTo>
                <a:lnTo>
                  <a:pt x="2005" y="320"/>
                </a:lnTo>
                <a:lnTo>
                  <a:pt x="2003" y="320"/>
                </a:lnTo>
                <a:moveTo>
                  <a:pt x="1641" y="316"/>
                </a:moveTo>
                <a:lnTo>
                  <a:pt x="1643" y="318"/>
                </a:lnTo>
                <a:lnTo>
                  <a:pt x="1641" y="318"/>
                </a:lnTo>
                <a:lnTo>
                  <a:pt x="1641" y="316"/>
                </a:lnTo>
                <a:moveTo>
                  <a:pt x="2003" y="316"/>
                </a:moveTo>
                <a:lnTo>
                  <a:pt x="2001" y="318"/>
                </a:lnTo>
                <a:lnTo>
                  <a:pt x="2001" y="316"/>
                </a:lnTo>
                <a:lnTo>
                  <a:pt x="2003" y="316"/>
                </a:lnTo>
                <a:moveTo>
                  <a:pt x="2003" y="315"/>
                </a:moveTo>
                <a:lnTo>
                  <a:pt x="2003" y="313"/>
                </a:lnTo>
                <a:lnTo>
                  <a:pt x="2005" y="313"/>
                </a:lnTo>
                <a:lnTo>
                  <a:pt x="2005" y="315"/>
                </a:lnTo>
                <a:lnTo>
                  <a:pt x="2005" y="316"/>
                </a:lnTo>
                <a:lnTo>
                  <a:pt x="2003" y="316"/>
                </a:lnTo>
                <a:lnTo>
                  <a:pt x="2003" y="315"/>
                </a:lnTo>
                <a:moveTo>
                  <a:pt x="2106" y="315"/>
                </a:moveTo>
                <a:lnTo>
                  <a:pt x="2107" y="315"/>
                </a:lnTo>
                <a:lnTo>
                  <a:pt x="2107" y="316"/>
                </a:lnTo>
                <a:lnTo>
                  <a:pt x="2106" y="316"/>
                </a:lnTo>
                <a:lnTo>
                  <a:pt x="2106" y="315"/>
                </a:lnTo>
                <a:moveTo>
                  <a:pt x="583" y="313"/>
                </a:moveTo>
                <a:lnTo>
                  <a:pt x="585" y="313"/>
                </a:lnTo>
                <a:lnTo>
                  <a:pt x="585" y="315"/>
                </a:lnTo>
                <a:lnTo>
                  <a:pt x="583" y="315"/>
                </a:lnTo>
                <a:lnTo>
                  <a:pt x="581" y="315"/>
                </a:lnTo>
                <a:lnTo>
                  <a:pt x="583" y="313"/>
                </a:lnTo>
                <a:moveTo>
                  <a:pt x="612" y="313"/>
                </a:moveTo>
                <a:lnTo>
                  <a:pt x="614" y="313"/>
                </a:lnTo>
                <a:lnTo>
                  <a:pt x="614" y="315"/>
                </a:lnTo>
                <a:lnTo>
                  <a:pt x="612" y="315"/>
                </a:lnTo>
                <a:lnTo>
                  <a:pt x="612" y="313"/>
                </a:lnTo>
                <a:moveTo>
                  <a:pt x="643" y="313"/>
                </a:moveTo>
                <a:lnTo>
                  <a:pt x="643" y="313"/>
                </a:lnTo>
                <a:lnTo>
                  <a:pt x="643" y="315"/>
                </a:lnTo>
                <a:lnTo>
                  <a:pt x="643" y="315"/>
                </a:lnTo>
                <a:lnTo>
                  <a:pt x="643" y="313"/>
                </a:lnTo>
                <a:moveTo>
                  <a:pt x="1634" y="313"/>
                </a:moveTo>
                <a:lnTo>
                  <a:pt x="1636" y="313"/>
                </a:lnTo>
                <a:lnTo>
                  <a:pt x="1634" y="315"/>
                </a:lnTo>
                <a:lnTo>
                  <a:pt x="1634" y="313"/>
                </a:lnTo>
                <a:moveTo>
                  <a:pt x="863" y="311"/>
                </a:moveTo>
                <a:lnTo>
                  <a:pt x="865" y="311"/>
                </a:lnTo>
                <a:lnTo>
                  <a:pt x="863" y="313"/>
                </a:lnTo>
                <a:lnTo>
                  <a:pt x="863" y="311"/>
                </a:lnTo>
                <a:moveTo>
                  <a:pt x="867" y="310"/>
                </a:moveTo>
                <a:lnTo>
                  <a:pt x="867" y="311"/>
                </a:lnTo>
                <a:lnTo>
                  <a:pt x="865" y="311"/>
                </a:lnTo>
                <a:lnTo>
                  <a:pt x="865" y="310"/>
                </a:lnTo>
                <a:lnTo>
                  <a:pt x="867" y="308"/>
                </a:lnTo>
                <a:lnTo>
                  <a:pt x="867" y="310"/>
                </a:lnTo>
                <a:moveTo>
                  <a:pt x="646" y="310"/>
                </a:moveTo>
                <a:lnTo>
                  <a:pt x="648" y="310"/>
                </a:lnTo>
                <a:lnTo>
                  <a:pt x="648" y="311"/>
                </a:lnTo>
                <a:lnTo>
                  <a:pt x="646" y="311"/>
                </a:lnTo>
                <a:lnTo>
                  <a:pt x="646" y="310"/>
                </a:lnTo>
                <a:moveTo>
                  <a:pt x="2003" y="311"/>
                </a:moveTo>
                <a:lnTo>
                  <a:pt x="2001" y="310"/>
                </a:lnTo>
                <a:lnTo>
                  <a:pt x="2003" y="310"/>
                </a:lnTo>
                <a:lnTo>
                  <a:pt x="2003" y="311"/>
                </a:lnTo>
                <a:moveTo>
                  <a:pt x="2005" y="311"/>
                </a:moveTo>
                <a:lnTo>
                  <a:pt x="2003" y="310"/>
                </a:lnTo>
                <a:lnTo>
                  <a:pt x="2005" y="310"/>
                </a:lnTo>
                <a:lnTo>
                  <a:pt x="2005" y="311"/>
                </a:lnTo>
                <a:moveTo>
                  <a:pt x="2109" y="310"/>
                </a:moveTo>
                <a:lnTo>
                  <a:pt x="2109" y="311"/>
                </a:lnTo>
                <a:lnTo>
                  <a:pt x="2107" y="311"/>
                </a:lnTo>
                <a:lnTo>
                  <a:pt x="2107" y="310"/>
                </a:lnTo>
                <a:lnTo>
                  <a:pt x="2109" y="310"/>
                </a:lnTo>
                <a:moveTo>
                  <a:pt x="614" y="310"/>
                </a:moveTo>
                <a:lnTo>
                  <a:pt x="615" y="308"/>
                </a:lnTo>
                <a:lnTo>
                  <a:pt x="615" y="310"/>
                </a:lnTo>
                <a:lnTo>
                  <a:pt x="614" y="310"/>
                </a:lnTo>
                <a:moveTo>
                  <a:pt x="622" y="310"/>
                </a:moveTo>
                <a:lnTo>
                  <a:pt x="622" y="308"/>
                </a:lnTo>
                <a:lnTo>
                  <a:pt x="624" y="308"/>
                </a:lnTo>
                <a:lnTo>
                  <a:pt x="622" y="310"/>
                </a:lnTo>
                <a:moveTo>
                  <a:pt x="643" y="310"/>
                </a:moveTo>
                <a:lnTo>
                  <a:pt x="644" y="308"/>
                </a:lnTo>
                <a:lnTo>
                  <a:pt x="644" y="310"/>
                </a:lnTo>
                <a:lnTo>
                  <a:pt x="643" y="310"/>
                </a:lnTo>
                <a:moveTo>
                  <a:pt x="1378" y="308"/>
                </a:moveTo>
                <a:lnTo>
                  <a:pt x="1381" y="308"/>
                </a:lnTo>
                <a:lnTo>
                  <a:pt x="1379" y="310"/>
                </a:lnTo>
                <a:lnTo>
                  <a:pt x="1378" y="310"/>
                </a:lnTo>
                <a:lnTo>
                  <a:pt x="1378" y="308"/>
                </a:lnTo>
                <a:moveTo>
                  <a:pt x="687" y="304"/>
                </a:moveTo>
                <a:lnTo>
                  <a:pt x="689" y="304"/>
                </a:lnTo>
                <a:lnTo>
                  <a:pt x="689" y="306"/>
                </a:lnTo>
                <a:lnTo>
                  <a:pt x="687" y="306"/>
                </a:lnTo>
                <a:lnTo>
                  <a:pt x="687" y="304"/>
                </a:lnTo>
                <a:moveTo>
                  <a:pt x="689" y="304"/>
                </a:moveTo>
                <a:lnTo>
                  <a:pt x="691" y="303"/>
                </a:lnTo>
                <a:lnTo>
                  <a:pt x="691" y="304"/>
                </a:lnTo>
                <a:lnTo>
                  <a:pt x="689" y="304"/>
                </a:lnTo>
                <a:moveTo>
                  <a:pt x="2123" y="304"/>
                </a:moveTo>
                <a:lnTo>
                  <a:pt x="2121" y="303"/>
                </a:lnTo>
                <a:lnTo>
                  <a:pt x="2123" y="303"/>
                </a:lnTo>
                <a:lnTo>
                  <a:pt x="2123" y="304"/>
                </a:lnTo>
                <a:moveTo>
                  <a:pt x="3538" y="304"/>
                </a:moveTo>
                <a:lnTo>
                  <a:pt x="3536" y="304"/>
                </a:lnTo>
                <a:lnTo>
                  <a:pt x="3536" y="303"/>
                </a:lnTo>
                <a:lnTo>
                  <a:pt x="3538" y="303"/>
                </a:lnTo>
                <a:lnTo>
                  <a:pt x="3538" y="304"/>
                </a:lnTo>
                <a:moveTo>
                  <a:pt x="3550" y="304"/>
                </a:moveTo>
                <a:lnTo>
                  <a:pt x="3548" y="303"/>
                </a:lnTo>
                <a:lnTo>
                  <a:pt x="3550" y="303"/>
                </a:lnTo>
                <a:lnTo>
                  <a:pt x="3550" y="304"/>
                </a:lnTo>
                <a:moveTo>
                  <a:pt x="643" y="303"/>
                </a:moveTo>
                <a:lnTo>
                  <a:pt x="644" y="301"/>
                </a:lnTo>
                <a:lnTo>
                  <a:pt x="644" y="303"/>
                </a:lnTo>
                <a:lnTo>
                  <a:pt x="643" y="303"/>
                </a:lnTo>
                <a:moveTo>
                  <a:pt x="653" y="303"/>
                </a:moveTo>
                <a:lnTo>
                  <a:pt x="655" y="301"/>
                </a:lnTo>
                <a:lnTo>
                  <a:pt x="655" y="303"/>
                </a:lnTo>
                <a:lnTo>
                  <a:pt x="653" y="303"/>
                </a:lnTo>
                <a:moveTo>
                  <a:pt x="889" y="303"/>
                </a:moveTo>
                <a:lnTo>
                  <a:pt x="889" y="301"/>
                </a:lnTo>
                <a:lnTo>
                  <a:pt x="889" y="301"/>
                </a:lnTo>
                <a:lnTo>
                  <a:pt x="889" y="303"/>
                </a:lnTo>
                <a:moveTo>
                  <a:pt x="3531" y="303"/>
                </a:moveTo>
                <a:lnTo>
                  <a:pt x="3531" y="301"/>
                </a:lnTo>
                <a:lnTo>
                  <a:pt x="3533" y="301"/>
                </a:lnTo>
                <a:lnTo>
                  <a:pt x="3535" y="301"/>
                </a:lnTo>
                <a:lnTo>
                  <a:pt x="3535" y="303"/>
                </a:lnTo>
                <a:lnTo>
                  <a:pt x="3533" y="303"/>
                </a:lnTo>
                <a:lnTo>
                  <a:pt x="3531" y="303"/>
                </a:lnTo>
                <a:moveTo>
                  <a:pt x="3547" y="303"/>
                </a:moveTo>
                <a:lnTo>
                  <a:pt x="3543" y="303"/>
                </a:lnTo>
                <a:lnTo>
                  <a:pt x="3543" y="301"/>
                </a:lnTo>
                <a:lnTo>
                  <a:pt x="3545" y="301"/>
                </a:lnTo>
                <a:lnTo>
                  <a:pt x="3547" y="303"/>
                </a:lnTo>
                <a:moveTo>
                  <a:pt x="665" y="299"/>
                </a:moveTo>
                <a:lnTo>
                  <a:pt x="667" y="299"/>
                </a:lnTo>
                <a:lnTo>
                  <a:pt x="667" y="301"/>
                </a:lnTo>
                <a:lnTo>
                  <a:pt x="665" y="299"/>
                </a:lnTo>
                <a:moveTo>
                  <a:pt x="1494" y="301"/>
                </a:moveTo>
                <a:lnTo>
                  <a:pt x="1494" y="299"/>
                </a:lnTo>
                <a:lnTo>
                  <a:pt x="1496" y="299"/>
                </a:lnTo>
                <a:lnTo>
                  <a:pt x="1496" y="301"/>
                </a:lnTo>
                <a:lnTo>
                  <a:pt x="1494" y="301"/>
                </a:lnTo>
                <a:moveTo>
                  <a:pt x="1502" y="301"/>
                </a:moveTo>
                <a:lnTo>
                  <a:pt x="1501" y="301"/>
                </a:lnTo>
                <a:lnTo>
                  <a:pt x="1501" y="299"/>
                </a:lnTo>
                <a:lnTo>
                  <a:pt x="1501" y="298"/>
                </a:lnTo>
                <a:lnTo>
                  <a:pt x="1502" y="299"/>
                </a:lnTo>
                <a:lnTo>
                  <a:pt x="1502" y="301"/>
                </a:lnTo>
                <a:moveTo>
                  <a:pt x="3528" y="301"/>
                </a:moveTo>
                <a:lnTo>
                  <a:pt x="3528" y="299"/>
                </a:lnTo>
                <a:lnTo>
                  <a:pt x="3529" y="299"/>
                </a:lnTo>
                <a:lnTo>
                  <a:pt x="3531" y="299"/>
                </a:lnTo>
                <a:lnTo>
                  <a:pt x="3531" y="301"/>
                </a:lnTo>
                <a:lnTo>
                  <a:pt x="3529" y="301"/>
                </a:lnTo>
                <a:lnTo>
                  <a:pt x="3528" y="301"/>
                </a:lnTo>
                <a:moveTo>
                  <a:pt x="872" y="298"/>
                </a:moveTo>
                <a:lnTo>
                  <a:pt x="870" y="299"/>
                </a:lnTo>
                <a:lnTo>
                  <a:pt x="870" y="298"/>
                </a:lnTo>
                <a:lnTo>
                  <a:pt x="872" y="298"/>
                </a:lnTo>
                <a:moveTo>
                  <a:pt x="706" y="296"/>
                </a:moveTo>
                <a:lnTo>
                  <a:pt x="708" y="296"/>
                </a:lnTo>
                <a:lnTo>
                  <a:pt x="706" y="298"/>
                </a:lnTo>
                <a:lnTo>
                  <a:pt x="706" y="296"/>
                </a:lnTo>
                <a:moveTo>
                  <a:pt x="713" y="296"/>
                </a:moveTo>
                <a:lnTo>
                  <a:pt x="714" y="296"/>
                </a:lnTo>
                <a:lnTo>
                  <a:pt x="714" y="298"/>
                </a:lnTo>
                <a:lnTo>
                  <a:pt x="713" y="298"/>
                </a:lnTo>
                <a:lnTo>
                  <a:pt x="711" y="298"/>
                </a:lnTo>
                <a:lnTo>
                  <a:pt x="713" y="296"/>
                </a:lnTo>
                <a:moveTo>
                  <a:pt x="2131" y="298"/>
                </a:moveTo>
                <a:lnTo>
                  <a:pt x="2130" y="298"/>
                </a:lnTo>
                <a:lnTo>
                  <a:pt x="2130" y="296"/>
                </a:lnTo>
                <a:lnTo>
                  <a:pt x="2131" y="298"/>
                </a:lnTo>
                <a:moveTo>
                  <a:pt x="711" y="296"/>
                </a:moveTo>
                <a:lnTo>
                  <a:pt x="709" y="296"/>
                </a:lnTo>
                <a:lnTo>
                  <a:pt x="711" y="294"/>
                </a:lnTo>
                <a:lnTo>
                  <a:pt x="711" y="296"/>
                </a:lnTo>
                <a:moveTo>
                  <a:pt x="1381" y="291"/>
                </a:moveTo>
                <a:lnTo>
                  <a:pt x="1379" y="292"/>
                </a:lnTo>
                <a:lnTo>
                  <a:pt x="1378" y="292"/>
                </a:lnTo>
                <a:lnTo>
                  <a:pt x="1378" y="294"/>
                </a:lnTo>
                <a:lnTo>
                  <a:pt x="1376" y="294"/>
                </a:lnTo>
                <a:lnTo>
                  <a:pt x="1376" y="296"/>
                </a:lnTo>
                <a:lnTo>
                  <a:pt x="1374" y="296"/>
                </a:lnTo>
                <a:lnTo>
                  <a:pt x="1374" y="294"/>
                </a:lnTo>
                <a:lnTo>
                  <a:pt x="1374" y="292"/>
                </a:lnTo>
                <a:lnTo>
                  <a:pt x="1373" y="291"/>
                </a:lnTo>
                <a:lnTo>
                  <a:pt x="1374" y="291"/>
                </a:lnTo>
                <a:lnTo>
                  <a:pt x="1374" y="289"/>
                </a:lnTo>
                <a:lnTo>
                  <a:pt x="1376" y="289"/>
                </a:lnTo>
                <a:lnTo>
                  <a:pt x="1376" y="287"/>
                </a:lnTo>
                <a:lnTo>
                  <a:pt x="1378" y="286"/>
                </a:lnTo>
                <a:lnTo>
                  <a:pt x="1379" y="286"/>
                </a:lnTo>
                <a:lnTo>
                  <a:pt x="1379" y="284"/>
                </a:lnTo>
                <a:lnTo>
                  <a:pt x="1381" y="284"/>
                </a:lnTo>
                <a:lnTo>
                  <a:pt x="1381" y="284"/>
                </a:lnTo>
                <a:lnTo>
                  <a:pt x="1383" y="284"/>
                </a:lnTo>
                <a:lnTo>
                  <a:pt x="1384" y="286"/>
                </a:lnTo>
                <a:lnTo>
                  <a:pt x="1383" y="286"/>
                </a:lnTo>
                <a:lnTo>
                  <a:pt x="1383" y="287"/>
                </a:lnTo>
                <a:lnTo>
                  <a:pt x="1383" y="289"/>
                </a:lnTo>
                <a:lnTo>
                  <a:pt x="1381" y="289"/>
                </a:lnTo>
                <a:lnTo>
                  <a:pt x="1381" y="291"/>
                </a:lnTo>
                <a:lnTo>
                  <a:pt x="1381" y="291"/>
                </a:lnTo>
                <a:moveTo>
                  <a:pt x="1699" y="294"/>
                </a:moveTo>
                <a:lnTo>
                  <a:pt x="1701" y="294"/>
                </a:lnTo>
                <a:lnTo>
                  <a:pt x="1702" y="296"/>
                </a:lnTo>
                <a:lnTo>
                  <a:pt x="1701" y="296"/>
                </a:lnTo>
                <a:lnTo>
                  <a:pt x="1699" y="296"/>
                </a:lnTo>
                <a:lnTo>
                  <a:pt x="1699" y="294"/>
                </a:lnTo>
                <a:moveTo>
                  <a:pt x="1439" y="294"/>
                </a:moveTo>
                <a:lnTo>
                  <a:pt x="1439" y="292"/>
                </a:lnTo>
                <a:lnTo>
                  <a:pt x="1441" y="292"/>
                </a:lnTo>
                <a:lnTo>
                  <a:pt x="1441" y="294"/>
                </a:lnTo>
                <a:lnTo>
                  <a:pt x="1439" y="294"/>
                </a:lnTo>
                <a:moveTo>
                  <a:pt x="2244" y="294"/>
                </a:moveTo>
                <a:lnTo>
                  <a:pt x="2244" y="292"/>
                </a:lnTo>
                <a:lnTo>
                  <a:pt x="2244" y="292"/>
                </a:lnTo>
                <a:lnTo>
                  <a:pt x="2244" y="291"/>
                </a:lnTo>
                <a:lnTo>
                  <a:pt x="2246" y="291"/>
                </a:lnTo>
                <a:lnTo>
                  <a:pt x="2246" y="292"/>
                </a:lnTo>
                <a:lnTo>
                  <a:pt x="2246" y="294"/>
                </a:lnTo>
                <a:lnTo>
                  <a:pt x="2244" y="294"/>
                </a:lnTo>
                <a:moveTo>
                  <a:pt x="687" y="292"/>
                </a:moveTo>
                <a:lnTo>
                  <a:pt x="687" y="291"/>
                </a:lnTo>
                <a:lnTo>
                  <a:pt x="689" y="291"/>
                </a:lnTo>
                <a:lnTo>
                  <a:pt x="691" y="291"/>
                </a:lnTo>
                <a:lnTo>
                  <a:pt x="691" y="292"/>
                </a:lnTo>
                <a:lnTo>
                  <a:pt x="689" y="292"/>
                </a:lnTo>
                <a:lnTo>
                  <a:pt x="687" y="292"/>
                </a:lnTo>
                <a:moveTo>
                  <a:pt x="2131" y="292"/>
                </a:moveTo>
                <a:lnTo>
                  <a:pt x="2130" y="292"/>
                </a:lnTo>
                <a:lnTo>
                  <a:pt x="2130" y="291"/>
                </a:lnTo>
                <a:lnTo>
                  <a:pt x="2131" y="291"/>
                </a:lnTo>
                <a:lnTo>
                  <a:pt x="2133" y="292"/>
                </a:lnTo>
                <a:lnTo>
                  <a:pt x="2131" y="292"/>
                </a:lnTo>
                <a:moveTo>
                  <a:pt x="721" y="291"/>
                </a:moveTo>
                <a:lnTo>
                  <a:pt x="721" y="289"/>
                </a:lnTo>
                <a:lnTo>
                  <a:pt x="723" y="289"/>
                </a:lnTo>
                <a:lnTo>
                  <a:pt x="721" y="291"/>
                </a:lnTo>
                <a:moveTo>
                  <a:pt x="725" y="291"/>
                </a:moveTo>
                <a:lnTo>
                  <a:pt x="725" y="289"/>
                </a:lnTo>
                <a:lnTo>
                  <a:pt x="726" y="289"/>
                </a:lnTo>
                <a:lnTo>
                  <a:pt x="725" y="291"/>
                </a:lnTo>
                <a:moveTo>
                  <a:pt x="726" y="291"/>
                </a:moveTo>
                <a:lnTo>
                  <a:pt x="726" y="289"/>
                </a:lnTo>
                <a:lnTo>
                  <a:pt x="728" y="289"/>
                </a:lnTo>
                <a:lnTo>
                  <a:pt x="726" y="291"/>
                </a:lnTo>
                <a:moveTo>
                  <a:pt x="2142" y="291"/>
                </a:moveTo>
                <a:lnTo>
                  <a:pt x="2140" y="291"/>
                </a:lnTo>
                <a:lnTo>
                  <a:pt x="2138" y="291"/>
                </a:lnTo>
                <a:lnTo>
                  <a:pt x="2136" y="291"/>
                </a:lnTo>
                <a:lnTo>
                  <a:pt x="2135" y="291"/>
                </a:lnTo>
                <a:lnTo>
                  <a:pt x="2133" y="291"/>
                </a:lnTo>
                <a:lnTo>
                  <a:pt x="2135" y="289"/>
                </a:lnTo>
                <a:lnTo>
                  <a:pt x="2136" y="289"/>
                </a:lnTo>
                <a:lnTo>
                  <a:pt x="2138" y="289"/>
                </a:lnTo>
                <a:lnTo>
                  <a:pt x="2140" y="289"/>
                </a:lnTo>
                <a:lnTo>
                  <a:pt x="2140" y="287"/>
                </a:lnTo>
                <a:lnTo>
                  <a:pt x="2142" y="287"/>
                </a:lnTo>
                <a:lnTo>
                  <a:pt x="2142" y="289"/>
                </a:lnTo>
                <a:lnTo>
                  <a:pt x="2142" y="291"/>
                </a:lnTo>
                <a:moveTo>
                  <a:pt x="2135" y="287"/>
                </a:moveTo>
                <a:lnTo>
                  <a:pt x="2138" y="286"/>
                </a:lnTo>
                <a:lnTo>
                  <a:pt x="2138" y="287"/>
                </a:lnTo>
                <a:lnTo>
                  <a:pt x="2136" y="287"/>
                </a:lnTo>
                <a:lnTo>
                  <a:pt x="2135" y="287"/>
                </a:lnTo>
                <a:moveTo>
                  <a:pt x="2145" y="286"/>
                </a:moveTo>
                <a:lnTo>
                  <a:pt x="2147" y="286"/>
                </a:lnTo>
                <a:lnTo>
                  <a:pt x="2145" y="287"/>
                </a:lnTo>
                <a:lnTo>
                  <a:pt x="2145" y="286"/>
                </a:lnTo>
                <a:moveTo>
                  <a:pt x="1709" y="286"/>
                </a:moveTo>
                <a:lnTo>
                  <a:pt x="1709" y="284"/>
                </a:lnTo>
                <a:lnTo>
                  <a:pt x="1711" y="286"/>
                </a:lnTo>
                <a:lnTo>
                  <a:pt x="1709" y="286"/>
                </a:lnTo>
                <a:moveTo>
                  <a:pt x="2241" y="286"/>
                </a:moveTo>
                <a:lnTo>
                  <a:pt x="2241" y="284"/>
                </a:lnTo>
                <a:lnTo>
                  <a:pt x="2242" y="286"/>
                </a:lnTo>
                <a:lnTo>
                  <a:pt x="2241" y="286"/>
                </a:lnTo>
                <a:moveTo>
                  <a:pt x="3423" y="284"/>
                </a:moveTo>
                <a:lnTo>
                  <a:pt x="3425" y="286"/>
                </a:lnTo>
                <a:lnTo>
                  <a:pt x="3423" y="286"/>
                </a:lnTo>
                <a:lnTo>
                  <a:pt x="3423" y="284"/>
                </a:lnTo>
                <a:moveTo>
                  <a:pt x="1429" y="282"/>
                </a:moveTo>
                <a:lnTo>
                  <a:pt x="1431" y="282"/>
                </a:lnTo>
                <a:lnTo>
                  <a:pt x="1431" y="284"/>
                </a:lnTo>
                <a:lnTo>
                  <a:pt x="1427" y="284"/>
                </a:lnTo>
                <a:lnTo>
                  <a:pt x="1427" y="282"/>
                </a:lnTo>
                <a:lnTo>
                  <a:pt x="1429" y="282"/>
                </a:lnTo>
                <a:moveTo>
                  <a:pt x="1497" y="284"/>
                </a:moveTo>
                <a:lnTo>
                  <a:pt x="1496" y="284"/>
                </a:lnTo>
                <a:lnTo>
                  <a:pt x="1496" y="282"/>
                </a:lnTo>
                <a:lnTo>
                  <a:pt x="1497" y="284"/>
                </a:lnTo>
                <a:moveTo>
                  <a:pt x="1267" y="282"/>
                </a:moveTo>
                <a:lnTo>
                  <a:pt x="1268" y="280"/>
                </a:lnTo>
                <a:lnTo>
                  <a:pt x="1268" y="282"/>
                </a:lnTo>
                <a:lnTo>
                  <a:pt x="1267" y="282"/>
                </a:lnTo>
                <a:moveTo>
                  <a:pt x="1272" y="277"/>
                </a:moveTo>
                <a:lnTo>
                  <a:pt x="1273" y="277"/>
                </a:lnTo>
                <a:lnTo>
                  <a:pt x="1272" y="279"/>
                </a:lnTo>
                <a:lnTo>
                  <a:pt x="1272" y="277"/>
                </a:lnTo>
                <a:moveTo>
                  <a:pt x="1518" y="277"/>
                </a:moveTo>
                <a:lnTo>
                  <a:pt x="1519" y="277"/>
                </a:lnTo>
                <a:lnTo>
                  <a:pt x="1519" y="279"/>
                </a:lnTo>
                <a:lnTo>
                  <a:pt x="1518" y="279"/>
                </a:lnTo>
                <a:lnTo>
                  <a:pt x="1518" y="277"/>
                </a:lnTo>
                <a:moveTo>
                  <a:pt x="1487" y="275"/>
                </a:moveTo>
                <a:lnTo>
                  <a:pt x="1489" y="275"/>
                </a:lnTo>
                <a:lnTo>
                  <a:pt x="1489" y="277"/>
                </a:lnTo>
                <a:lnTo>
                  <a:pt x="1487" y="277"/>
                </a:lnTo>
                <a:lnTo>
                  <a:pt x="1487" y="275"/>
                </a:lnTo>
                <a:moveTo>
                  <a:pt x="756" y="275"/>
                </a:moveTo>
                <a:lnTo>
                  <a:pt x="756" y="275"/>
                </a:lnTo>
                <a:lnTo>
                  <a:pt x="757" y="274"/>
                </a:lnTo>
                <a:lnTo>
                  <a:pt x="757" y="275"/>
                </a:lnTo>
                <a:lnTo>
                  <a:pt x="756" y="275"/>
                </a:lnTo>
                <a:moveTo>
                  <a:pt x="1521" y="275"/>
                </a:moveTo>
                <a:lnTo>
                  <a:pt x="1519" y="275"/>
                </a:lnTo>
                <a:lnTo>
                  <a:pt x="1521" y="275"/>
                </a:lnTo>
                <a:lnTo>
                  <a:pt x="1521" y="275"/>
                </a:lnTo>
                <a:moveTo>
                  <a:pt x="2159" y="275"/>
                </a:moveTo>
                <a:lnTo>
                  <a:pt x="2160" y="275"/>
                </a:lnTo>
                <a:lnTo>
                  <a:pt x="2160" y="275"/>
                </a:lnTo>
                <a:lnTo>
                  <a:pt x="2159" y="275"/>
                </a:lnTo>
                <a:moveTo>
                  <a:pt x="600" y="275"/>
                </a:moveTo>
                <a:lnTo>
                  <a:pt x="598" y="275"/>
                </a:lnTo>
                <a:lnTo>
                  <a:pt x="598" y="274"/>
                </a:lnTo>
                <a:lnTo>
                  <a:pt x="600" y="274"/>
                </a:lnTo>
                <a:lnTo>
                  <a:pt x="600" y="275"/>
                </a:lnTo>
                <a:moveTo>
                  <a:pt x="1282" y="275"/>
                </a:moveTo>
                <a:lnTo>
                  <a:pt x="1282" y="274"/>
                </a:lnTo>
                <a:lnTo>
                  <a:pt x="1284" y="274"/>
                </a:lnTo>
                <a:lnTo>
                  <a:pt x="1284" y="275"/>
                </a:lnTo>
                <a:lnTo>
                  <a:pt x="1282" y="275"/>
                </a:lnTo>
                <a:moveTo>
                  <a:pt x="1942" y="274"/>
                </a:moveTo>
                <a:lnTo>
                  <a:pt x="1943" y="274"/>
                </a:lnTo>
                <a:lnTo>
                  <a:pt x="1943" y="275"/>
                </a:lnTo>
                <a:lnTo>
                  <a:pt x="1942" y="274"/>
                </a:lnTo>
                <a:moveTo>
                  <a:pt x="1521" y="274"/>
                </a:moveTo>
                <a:lnTo>
                  <a:pt x="1519" y="274"/>
                </a:lnTo>
                <a:lnTo>
                  <a:pt x="1521" y="272"/>
                </a:lnTo>
                <a:lnTo>
                  <a:pt x="1521" y="274"/>
                </a:lnTo>
                <a:moveTo>
                  <a:pt x="2160" y="274"/>
                </a:moveTo>
                <a:lnTo>
                  <a:pt x="2159" y="274"/>
                </a:lnTo>
                <a:lnTo>
                  <a:pt x="2160" y="272"/>
                </a:lnTo>
                <a:lnTo>
                  <a:pt x="2160" y="274"/>
                </a:lnTo>
                <a:moveTo>
                  <a:pt x="757" y="270"/>
                </a:moveTo>
                <a:lnTo>
                  <a:pt x="759" y="270"/>
                </a:lnTo>
                <a:lnTo>
                  <a:pt x="759" y="272"/>
                </a:lnTo>
                <a:lnTo>
                  <a:pt x="757" y="272"/>
                </a:lnTo>
                <a:lnTo>
                  <a:pt x="756" y="272"/>
                </a:lnTo>
                <a:lnTo>
                  <a:pt x="757" y="270"/>
                </a:lnTo>
                <a:moveTo>
                  <a:pt x="1414" y="272"/>
                </a:moveTo>
                <a:lnTo>
                  <a:pt x="1414" y="270"/>
                </a:lnTo>
                <a:lnTo>
                  <a:pt x="1412" y="268"/>
                </a:lnTo>
                <a:lnTo>
                  <a:pt x="1412" y="267"/>
                </a:lnTo>
                <a:lnTo>
                  <a:pt x="1414" y="267"/>
                </a:lnTo>
                <a:lnTo>
                  <a:pt x="1415" y="268"/>
                </a:lnTo>
                <a:lnTo>
                  <a:pt x="1417" y="270"/>
                </a:lnTo>
                <a:lnTo>
                  <a:pt x="1419" y="272"/>
                </a:lnTo>
                <a:lnTo>
                  <a:pt x="1417" y="272"/>
                </a:lnTo>
                <a:lnTo>
                  <a:pt x="1415" y="272"/>
                </a:lnTo>
                <a:lnTo>
                  <a:pt x="1414" y="272"/>
                </a:lnTo>
                <a:moveTo>
                  <a:pt x="1863" y="268"/>
                </a:moveTo>
                <a:lnTo>
                  <a:pt x="1865" y="270"/>
                </a:lnTo>
                <a:lnTo>
                  <a:pt x="1865" y="272"/>
                </a:lnTo>
                <a:lnTo>
                  <a:pt x="1863" y="272"/>
                </a:lnTo>
                <a:lnTo>
                  <a:pt x="1861" y="270"/>
                </a:lnTo>
                <a:lnTo>
                  <a:pt x="1863" y="268"/>
                </a:lnTo>
                <a:moveTo>
                  <a:pt x="2155" y="270"/>
                </a:moveTo>
                <a:lnTo>
                  <a:pt x="2155" y="272"/>
                </a:lnTo>
                <a:lnTo>
                  <a:pt x="2154" y="272"/>
                </a:lnTo>
                <a:lnTo>
                  <a:pt x="2154" y="270"/>
                </a:lnTo>
                <a:lnTo>
                  <a:pt x="2155" y="270"/>
                </a:lnTo>
                <a:moveTo>
                  <a:pt x="2157" y="270"/>
                </a:moveTo>
                <a:lnTo>
                  <a:pt x="2159" y="272"/>
                </a:lnTo>
                <a:lnTo>
                  <a:pt x="2157" y="272"/>
                </a:lnTo>
                <a:lnTo>
                  <a:pt x="2155" y="272"/>
                </a:lnTo>
                <a:lnTo>
                  <a:pt x="2157" y="270"/>
                </a:lnTo>
                <a:moveTo>
                  <a:pt x="2162" y="270"/>
                </a:moveTo>
                <a:lnTo>
                  <a:pt x="2160" y="272"/>
                </a:lnTo>
                <a:lnTo>
                  <a:pt x="2159" y="272"/>
                </a:lnTo>
                <a:lnTo>
                  <a:pt x="2159" y="270"/>
                </a:lnTo>
                <a:lnTo>
                  <a:pt x="2160" y="270"/>
                </a:lnTo>
                <a:lnTo>
                  <a:pt x="2162" y="270"/>
                </a:lnTo>
                <a:moveTo>
                  <a:pt x="3311" y="272"/>
                </a:moveTo>
                <a:lnTo>
                  <a:pt x="3311" y="270"/>
                </a:lnTo>
                <a:lnTo>
                  <a:pt x="3312" y="272"/>
                </a:lnTo>
                <a:lnTo>
                  <a:pt x="3311" y="272"/>
                </a:lnTo>
                <a:moveTo>
                  <a:pt x="716" y="268"/>
                </a:moveTo>
                <a:lnTo>
                  <a:pt x="714" y="270"/>
                </a:lnTo>
                <a:lnTo>
                  <a:pt x="714" y="268"/>
                </a:lnTo>
                <a:lnTo>
                  <a:pt x="716" y="268"/>
                </a:lnTo>
                <a:moveTo>
                  <a:pt x="1518" y="270"/>
                </a:moveTo>
                <a:lnTo>
                  <a:pt x="1519" y="268"/>
                </a:lnTo>
                <a:lnTo>
                  <a:pt x="1519" y="270"/>
                </a:lnTo>
                <a:lnTo>
                  <a:pt x="1518" y="270"/>
                </a:lnTo>
                <a:moveTo>
                  <a:pt x="2166" y="268"/>
                </a:moveTo>
                <a:lnTo>
                  <a:pt x="2164" y="268"/>
                </a:lnTo>
                <a:lnTo>
                  <a:pt x="2164" y="267"/>
                </a:lnTo>
                <a:lnTo>
                  <a:pt x="2166" y="268"/>
                </a:lnTo>
                <a:moveTo>
                  <a:pt x="2270" y="268"/>
                </a:moveTo>
                <a:lnTo>
                  <a:pt x="2268" y="267"/>
                </a:lnTo>
                <a:lnTo>
                  <a:pt x="2270" y="267"/>
                </a:lnTo>
                <a:lnTo>
                  <a:pt x="2272" y="267"/>
                </a:lnTo>
                <a:lnTo>
                  <a:pt x="2270" y="268"/>
                </a:lnTo>
                <a:moveTo>
                  <a:pt x="3348" y="265"/>
                </a:moveTo>
                <a:lnTo>
                  <a:pt x="3350" y="267"/>
                </a:lnTo>
                <a:lnTo>
                  <a:pt x="3348" y="268"/>
                </a:lnTo>
                <a:lnTo>
                  <a:pt x="3348" y="267"/>
                </a:lnTo>
                <a:lnTo>
                  <a:pt x="3348" y="265"/>
                </a:lnTo>
                <a:moveTo>
                  <a:pt x="603" y="265"/>
                </a:moveTo>
                <a:lnTo>
                  <a:pt x="602" y="267"/>
                </a:lnTo>
                <a:lnTo>
                  <a:pt x="602" y="265"/>
                </a:lnTo>
                <a:lnTo>
                  <a:pt x="603" y="265"/>
                </a:lnTo>
                <a:moveTo>
                  <a:pt x="764" y="267"/>
                </a:moveTo>
                <a:lnTo>
                  <a:pt x="766" y="265"/>
                </a:lnTo>
                <a:lnTo>
                  <a:pt x="766" y="267"/>
                </a:lnTo>
                <a:lnTo>
                  <a:pt x="764" y="267"/>
                </a:lnTo>
                <a:moveTo>
                  <a:pt x="1518" y="267"/>
                </a:moveTo>
                <a:lnTo>
                  <a:pt x="1518" y="265"/>
                </a:lnTo>
                <a:lnTo>
                  <a:pt x="1519" y="267"/>
                </a:lnTo>
                <a:lnTo>
                  <a:pt x="1518" y="267"/>
                </a:lnTo>
                <a:moveTo>
                  <a:pt x="2362" y="267"/>
                </a:moveTo>
                <a:lnTo>
                  <a:pt x="2362" y="265"/>
                </a:lnTo>
                <a:lnTo>
                  <a:pt x="2364" y="265"/>
                </a:lnTo>
                <a:lnTo>
                  <a:pt x="2362" y="267"/>
                </a:lnTo>
                <a:moveTo>
                  <a:pt x="2166" y="263"/>
                </a:moveTo>
                <a:lnTo>
                  <a:pt x="2166" y="265"/>
                </a:lnTo>
                <a:lnTo>
                  <a:pt x="2164" y="265"/>
                </a:lnTo>
                <a:lnTo>
                  <a:pt x="2164" y="263"/>
                </a:lnTo>
                <a:lnTo>
                  <a:pt x="2166" y="262"/>
                </a:lnTo>
                <a:lnTo>
                  <a:pt x="2166" y="263"/>
                </a:lnTo>
                <a:moveTo>
                  <a:pt x="2362" y="263"/>
                </a:moveTo>
                <a:lnTo>
                  <a:pt x="2362" y="265"/>
                </a:lnTo>
                <a:lnTo>
                  <a:pt x="2360" y="265"/>
                </a:lnTo>
                <a:lnTo>
                  <a:pt x="2360" y="263"/>
                </a:lnTo>
                <a:lnTo>
                  <a:pt x="2362" y="263"/>
                </a:lnTo>
                <a:moveTo>
                  <a:pt x="2364" y="265"/>
                </a:moveTo>
                <a:lnTo>
                  <a:pt x="2362" y="263"/>
                </a:lnTo>
                <a:lnTo>
                  <a:pt x="2364" y="263"/>
                </a:lnTo>
                <a:lnTo>
                  <a:pt x="2364" y="265"/>
                </a:lnTo>
                <a:moveTo>
                  <a:pt x="781" y="263"/>
                </a:moveTo>
                <a:lnTo>
                  <a:pt x="783" y="262"/>
                </a:lnTo>
                <a:lnTo>
                  <a:pt x="783" y="263"/>
                </a:lnTo>
                <a:lnTo>
                  <a:pt x="781" y="263"/>
                </a:lnTo>
                <a:moveTo>
                  <a:pt x="839" y="263"/>
                </a:moveTo>
                <a:lnTo>
                  <a:pt x="838" y="263"/>
                </a:lnTo>
                <a:lnTo>
                  <a:pt x="839" y="262"/>
                </a:lnTo>
                <a:lnTo>
                  <a:pt x="839" y="263"/>
                </a:lnTo>
                <a:moveTo>
                  <a:pt x="1412" y="263"/>
                </a:moveTo>
                <a:lnTo>
                  <a:pt x="1410" y="263"/>
                </a:lnTo>
                <a:lnTo>
                  <a:pt x="1412" y="262"/>
                </a:lnTo>
                <a:lnTo>
                  <a:pt x="1414" y="262"/>
                </a:lnTo>
                <a:lnTo>
                  <a:pt x="1414" y="263"/>
                </a:lnTo>
                <a:lnTo>
                  <a:pt x="1412" y="263"/>
                </a:lnTo>
                <a:moveTo>
                  <a:pt x="1449" y="262"/>
                </a:moveTo>
                <a:lnTo>
                  <a:pt x="1451" y="262"/>
                </a:lnTo>
                <a:lnTo>
                  <a:pt x="1451" y="263"/>
                </a:lnTo>
                <a:lnTo>
                  <a:pt x="1449" y="263"/>
                </a:lnTo>
                <a:lnTo>
                  <a:pt x="1449" y="262"/>
                </a:lnTo>
                <a:moveTo>
                  <a:pt x="3328" y="263"/>
                </a:moveTo>
                <a:lnTo>
                  <a:pt x="3328" y="262"/>
                </a:lnTo>
                <a:lnTo>
                  <a:pt x="3329" y="262"/>
                </a:lnTo>
                <a:lnTo>
                  <a:pt x="3331" y="262"/>
                </a:lnTo>
                <a:lnTo>
                  <a:pt x="3331" y="263"/>
                </a:lnTo>
                <a:lnTo>
                  <a:pt x="3329" y="263"/>
                </a:lnTo>
                <a:lnTo>
                  <a:pt x="3328" y="263"/>
                </a:lnTo>
                <a:moveTo>
                  <a:pt x="1301" y="262"/>
                </a:moveTo>
                <a:lnTo>
                  <a:pt x="1301" y="260"/>
                </a:lnTo>
                <a:lnTo>
                  <a:pt x="1302" y="262"/>
                </a:lnTo>
                <a:lnTo>
                  <a:pt x="1301" y="262"/>
                </a:lnTo>
                <a:moveTo>
                  <a:pt x="3343" y="262"/>
                </a:moveTo>
                <a:lnTo>
                  <a:pt x="3343" y="260"/>
                </a:lnTo>
                <a:lnTo>
                  <a:pt x="3345" y="260"/>
                </a:lnTo>
                <a:lnTo>
                  <a:pt x="3345" y="262"/>
                </a:lnTo>
                <a:lnTo>
                  <a:pt x="3343" y="262"/>
                </a:lnTo>
                <a:moveTo>
                  <a:pt x="694" y="258"/>
                </a:moveTo>
                <a:lnTo>
                  <a:pt x="696" y="258"/>
                </a:lnTo>
                <a:lnTo>
                  <a:pt x="696" y="260"/>
                </a:lnTo>
                <a:lnTo>
                  <a:pt x="694" y="260"/>
                </a:lnTo>
                <a:lnTo>
                  <a:pt x="694" y="258"/>
                </a:lnTo>
                <a:moveTo>
                  <a:pt x="697" y="257"/>
                </a:moveTo>
                <a:lnTo>
                  <a:pt x="699" y="257"/>
                </a:lnTo>
                <a:lnTo>
                  <a:pt x="699" y="258"/>
                </a:lnTo>
                <a:lnTo>
                  <a:pt x="697" y="258"/>
                </a:lnTo>
                <a:lnTo>
                  <a:pt x="696" y="258"/>
                </a:lnTo>
                <a:lnTo>
                  <a:pt x="697" y="257"/>
                </a:lnTo>
                <a:moveTo>
                  <a:pt x="814" y="258"/>
                </a:moveTo>
                <a:lnTo>
                  <a:pt x="814" y="257"/>
                </a:lnTo>
                <a:lnTo>
                  <a:pt x="815" y="257"/>
                </a:lnTo>
                <a:lnTo>
                  <a:pt x="817" y="257"/>
                </a:lnTo>
                <a:lnTo>
                  <a:pt x="817" y="258"/>
                </a:lnTo>
                <a:lnTo>
                  <a:pt x="815" y="258"/>
                </a:lnTo>
                <a:lnTo>
                  <a:pt x="814" y="260"/>
                </a:lnTo>
                <a:lnTo>
                  <a:pt x="812" y="260"/>
                </a:lnTo>
                <a:lnTo>
                  <a:pt x="810" y="260"/>
                </a:lnTo>
                <a:lnTo>
                  <a:pt x="810" y="258"/>
                </a:lnTo>
                <a:lnTo>
                  <a:pt x="812" y="258"/>
                </a:lnTo>
                <a:lnTo>
                  <a:pt x="814" y="258"/>
                </a:lnTo>
                <a:moveTo>
                  <a:pt x="1733" y="258"/>
                </a:moveTo>
                <a:lnTo>
                  <a:pt x="1735" y="260"/>
                </a:lnTo>
                <a:lnTo>
                  <a:pt x="1733" y="260"/>
                </a:lnTo>
                <a:lnTo>
                  <a:pt x="1733" y="258"/>
                </a:lnTo>
                <a:moveTo>
                  <a:pt x="1863" y="258"/>
                </a:moveTo>
                <a:lnTo>
                  <a:pt x="1863" y="260"/>
                </a:lnTo>
                <a:lnTo>
                  <a:pt x="1861" y="260"/>
                </a:lnTo>
                <a:lnTo>
                  <a:pt x="1861" y="258"/>
                </a:lnTo>
                <a:lnTo>
                  <a:pt x="1863" y="258"/>
                </a:lnTo>
                <a:moveTo>
                  <a:pt x="2162" y="258"/>
                </a:moveTo>
                <a:lnTo>
                  <a:pt x="2162" y="258"/>
                </a:lnTo>
                <a:lnTo>
                  <a:pt x="2162" y="260"/>
                </a:lnTo>
                <a:lnTo>
                  <a:pt x="2162" y="260"/>
                </a:lnTo>
                <a:lnTo>
                  <a:pt x="2162" y="258"/>
                </a:lnTo>
                <a:moveTo>
                  <a:pt x="2251" y="260"/>
                </a:moveTo>
                <a:lnTo>
                  <a:pt x="2249" y="260"/>
                </a:lnTo>
                <a:lnTo>
                  <a:pt x="2249" y="258"/>
                </a:lnTo>
                <a:lnTo>
                  <a:pt x="2251" y="260"/>
                </a:lnTo>
                <a:moveTo>
                  <a:pt x="3379" y="260"/>
                </a:moveTo>
                <a:lnTo>
                  <a:pt x="3377" y="258"/>
                </a:lnTo>
                <a:lnTo>
                  <a:pt x="3379" y="258"/>
                </a:lnTo>
                <a:lnTo>
                  <a:pt x="3379" y="260"/>
                </a:lnTo>
                <a:moveTo>
                  <a:pt x="689" y="257"/>
                </a:moveTo>
                <a:lnTo>
                  <a:pt x="691" y="257"/>
                </a:lnTo>
                <a:lnTo>
                  <a:pt x="689" y="258"/>
                </a:lnTo>
                <a:lnTo>
                  <a:pt x="689" y="257"/>
                </a:lnTo>
                <a:moveTo>
                  <a:pt x="699" y="257"/>
                </a:moveTo>
                <a:lnTo>
                  <a:pt x="701" y="257"/>
                </a:lnTo>
                <a:moveTo>
                  <a:pt x="812" y="257"/>
                </a:moveTo>
                <a:lnTo>
                  <a:pt x="814" y="255"/>
                </a:lnTo>
                <a:lnTo>
                  <a:pt x="814" y="257"/>
                </a:lnTo>
                <a:lnTo>
                  <a:pt x="812" y="257"/>
                </a:lnTo>
                <a:moveTo>
                  <a:pt x="822" y="255"/>
                </a:moveTo>
                <a:lnTo>
                  <a:pt x="822" y="253"/>
                </a:lnTo>
                <a:lnTo>
                  <a:pt x="824" y="253"/>
                </a:lnTo>
                <a:lnTo>
                  <a:pt x="826" y="253"/>
                </a:lnTo>
                <a:lnTo>
                  <a:pt x="824" y="255"/>
                </a:lnTo>
                <a:lnTo>
                  <a:pt x="820" y="257"/>
                </a:lnTo>
                <a:lnTo>
                  <a:pt x="819" y="257"/>
                </a:lnTo>
                <a:lnTo>
                  <a:pt x="819" y="255"/>
                </a:lnTo>
                <a:lnTo>
                  <a:pt x="820" y="255"/>
                </a:lnTo>
                <a:lnTo>
                  <a:pt x="822" y="255"/>
                </a:lnTo>
                <a:moveTo>
                  <a:pt x="1313" y="257"/>
                </a:moveTo>
                <a:lnTo>
                  <a:pt x="1314" y="255"/>
                </a:lnTo>
                <a:lnTo>
                  <a:pt x="1314" y="257"/>
                </a:lnTo>
                <a:lnTo>
                  <a:pt x="1313" y="257"/>
                </a:lnTo>
                <a:moveTo>
                  <a:pt x="1752" y="251"/>
                </a:moveTo>
                <a:lnTo>
                  <a:pt x="1752" y="251"/>
                </a:lnTo>
                <a:lnTo>
                  <a:pt x="1754" y="253"/>
                </a:lnTo>
                <a:lnTo>
                  <a:pt x="1752" y="253"/>
                </a:lnTo>
                <a:lnTo>
                  <a:pt x="1754" y="255"/>
                </a:lnTo>
                <a:lnTo>
                  <a:pt x="1752" y="255"/>
                </a:lnTo>
                <a:lnTo>
                  <a:pt x="1752" y="257"/>
                </a:lnTo>
                <a:lnTo>
                  <a:pt x="1752" y="257"/>
                </a:lnTo>
                <a:lnTo>
                  <a:pt x="1750" y="257"/>
                </a:lnTo>
                <a:lnTo>
                  <a:pt x="1750" y="255"/>
                </a:lnTo>
                <a:lnTo>
                  <a:pt x="1750" y="253"/>
                </a:lnTo>
                <a:lnTo>
                  <a:pt x="1752" y="253"/>
                </a:lnTo>
                <a:lnTo>
                  <a:pt x="1752" y="251"/>
                </a:lnTo>
                <a:moveTo>
                  <a:pt x="1755" y="255"/>
                </a:moveTo>
                <a:lnTo>
                  <a:pt x="1757" y="255"/>
                </a:lnTo>
                <a:lnTo>
                  <a:pt x="1757" y="257"/>
                </a:lnTo>
                <a:lnTo>
                  <a:pt x="1755" y="257"/>
                </a:lnTo>
                <a:lnTo>
                  <a:pt x="1755" y="255"/>
                </a:lnTo>
                <a:moveTo>
                  <a:pt x="2166" y="255"/>
                </a:moveTo>
                <a:lnTo>
                  <a:pt x="2167" y="255"/>
                </a:lnTo>
                <a:lnTo>
                  <a:pt x="2166" y="257"/>
                </a:lnTo>
                <a:lnTo>
                  <a:pt x="2166" y="255"/>
                </a:lnTo>
                <a:moveTo>
                  <a:pt x="819" y="253"/>
                </a:moveTo>
                <a:lnTo>
                  <a:pt x="819" y="255"/>
                </a:lnTo>
                <a:lnTo>
                  <a:pt x="817" y="255"/>
                </a:lnTo>
                <a:lnTo>
                  <a:pt x="817" y="253"/>
                </a:lnTo>
                <a:lnTo>
                  <a:pt x="819" y="253"/>
                </a:lnTo>
                <a:moveTo>
                  <a:pt x="819" y="253"/>
                </a:moveTo>
                <a:lnTo>
                  <a:pt x="820" y="251"/>
                </a:lnTo>
                <a:lnTo>
                  <a:pt x="820" y="253"/>
                </a:lnTo>
                <a:lnTo>
                  <a:pt x="819" y="253"/>
                </a:lnTo>
                <a:moveTo>
                  <a:pt x="822" y="251"/>
                </a:moveTo>
                <a:lnTo>
                  <a:pt x="820" y="251"/>
                </a:lnTo>
                <a:lnTo>
                  <a:pt x="822" y="250"/>
                </a:lnTo>
                <a:lnTo>
                  <a:pt x="822" y="251"/>
                </a:lnTo>
                <a:moveTo>
                  <a:pt x="820" y="255"/>
                </a:moveTo>
                <a:lnTo>
                  <a:pt x="820" y="253"/>
                </a:lnTo>
                <a:lnTo>
                  <a:pt x="822" y="253"/>
                </a:lnTo>
                <a:lnTo>
                  <a:pt x="820" y="255"/>
                </a:lnTo>
                <a:moveTo>
                  <a:pt x="1757" y="255"/>
                </a:moveTo>
                <a:lnTo>
                  <a:pt x="1757" y="253"/>
                </a:lnTo>
                <a:lnTo>
                  <a:pt x="1759" y="253"/>
                </a:lnTo>
                <a:lnTo>
                  <a:pt x="1759" y="255"/>
                </a:lnTo>
                <a:lnTo>
                  <a:pt x="1757" y="255"/>
                </a:lnTo>
                <a:moveTo>
                  <a:pt x="2164" y="253"/>
                </a:moveTo>
                <a:lnTo>
                  <a:pt x="2166" y="253"/>
                </a:lnTo>
                <a:lnTo>
                  <a:pt x="2164" y="255"/>
                </a:lnTo>
                <a:lnTo>
                  <a:pt x="2164" y="253"/>
                </a:lnTo>
                <a:moveTo>
                  <a:pt x="3365" y="255"/>
                </a:moveTo>
                <a:lnTo>
                  <a:pt x="3367" y="255"/>
                </a:lnTo>
                <a:moveTo>
                  <a:pt x="834" y="253"/>
                </a:moveTo>
                <a:lnTo>
                  <a:pt x="832" y="253"/>
                </a:lnTo>
                <a:lnTo>
                  <a:pt x="834" y="251"/>
                </a:lnTo>
                <a:lnTo>
                  <a:pt x="836" y="251"/>
                </a:lnTo>
                <a:lnTo>
                  <a:pt x="836" y="253"/>
                </a:lnTo>
                <a:lnTo>
                  <a:pt x="834" y="253"/>
                </a:lnTo>
                <a:moveTo>
                  <a:pt x="1526" y="250"/>
                </a:moveTo>
                <a:lnTo>
                  <a:pt x="1528" y="251"/>
                </a:lnTo>
                <a:lnTo>
                  <a:pt x="1526" y="251"/>
                </a:lnTo>
                <a:lnTo>
                  <a:pt x="1526" y="250"/>
                </a:lnTo>
                <a:moveTo>
                  <a:pt x="1625" y="250"/>
                </a:moveTo>
                <a:lnTo>
                  <a:pt x="1627" y="250"/>
                </a:lnTo>
                <a:lnTo>
                  <a:pt x="1627" y="251"/>
                </a:lnTo>
                <a:lnTo>
                  <a:pt x="1625" y="251"/>
                </a:lnTo>
                <a:lnTo>
                  <a:pt x="1625" y="250"/>
                </a:lnTo>
                <a:moveTo>
                  <a:pt x="2169" y="248"/>
                </a:moveTo>
                <a:lnTo>
                  <a:pt x="2169" y="250"/>
                </a:lnTo>
                <a:lnTo>
                  <a:pt x="2169" y="251"/>
                </a:lnTo>
                <a:lnTo>
                  <a:pt x="2167" y="251"/>
                </a:lnTo>
                <a:lnTo>
                  <a:pt x="2167" y="250"/>
                </a:lnTo>
                <a:lnTo>
                  <a:pt x="2167" y="248"/>
                </a:lnTo>
                <a:lnTo>
                  <a:pt x="2169" y="248"/>
                </a:lnTo>
                <a:moveTo>
                  <a:pt x="1509" y="250"/>
                </a:moveTo>
                <a:lnTo>
                  <a:pt x="1509" y="248"/>
                </a:lnTo>
                <a:lnTo>
                  <a:pt x="1511" y="248"/>
                </a:lnTo>
                <a:lnTo>
                  <a:pt x="1511" y="250"/>
                </a:lnTo>
                <a:lnTo>
                  <a:pt x="1509" y="250"/>
                </a:lnTo>
                <a:moveTo>
                  <a:pt x="1540" y="250"/>
                </a:moveTo>
                <a:lnTo>
                  <a:pt x="1540" y="248"/>
                </a:lnTo>
                <a:lnTo>
                  <a:pt x="1542" y="250"/>
                </a:lnTo>
                <a:lnTo>
                  <a:pt x="1540" y="250"/>
                </a:lnTo>
                <a:moveTo>
                  <a:pt x="824" y="246"/>
                </a:moveTo>
                <a:lnTo>
                  <a:pt x="826" y="246"/>
                </a:lnTo>
                <a:lnTo>
                  <a:pt x="826" y="248"/>
                </a:lnTo>
                <a:lnTo>
                  <a:pt x="824" y="248"/>
                </a:lnTo>
                <a:lnTo>
                  <a:pt x="824" y="246"/>
                </a:lnTo>
                <a:moveTo>
                  <a:pt x="826" y="245"/>
                </a:moveTo>
                <a:lnTo>
                  <a:pt x="827" y="245"/>
                </a:lnTo>
                <a:lnTo>
                  <a:pt x="826" y="246"/>
                </a:lnTo>
                <a:lnTo>
                  <a:pt x="826" y="245"/>
                </a:lnTo>
                <a:moveTo>
                  <a:pt x="1550" y="246"/>
                </a:moveTo>
                <a:lnTo>
                  <a:pt x="1552" y="245"/>
                </a:lnTo>
                <a:lnTo>
                  <a:pt x="1552" y="246"/>
                </a:lnTo>
                <a:lnTo>
                  <a:pt x="1550" y="246"/>
                </a:lnTo>
                <a:moveTo>
                  <a:pt x="3446" y="245"/>
                </a:moveTo>
                <a:lnTo>
                  <a:pt x="3446" y="246"/>
                </a:lnTo>
                <a:lnTo>
                  <a:pt x="3444" y="246"/>
                </a:lnTo>
                <a:lnTo>
                  <a:pt x="3444" y="245"/>
                </a:lnTo>
                <a:lnTo>
                  <a:pt x="3446" y="245"/>
                </a:lnTo>
                <a:moveTo>
                  <a:pt x="832" y="243"/>
                </a:moveTo>
                <a:lnTo>
                  <a:pt x="832" y="245"/>
                </a:lnTo>
                <a:lnTo>
                  <a:pt x="831" y="245"/>
                </a:lnTo>
                <a:lnTo>
                  <a:pt x="832" y="243"/>
                </a:lnTo>
                <a:moveTo>
                  <a:pt x="2176" y="239"/>
                </a:moveTo>
                <a:lnTo>
                  <a:pt x="2176" y="241"/>
                </a:lnTo>
                <a:lnTo>
                  <a:pt x="2174" y="241"/>
                </a:lnTo>
                <a:lnTo>
                  <a:pt x="2176" y="239"/>
                </a:lnTo>
                <a:moveTo>
                  <a:pt x="1383" y="236"/>
                </a:moveTo>
                <a:lnTo>
                  <a:pt x="1381" y="236"/>
                </a:lnTo>
                <a:lnTo>
                  <a:pt x="1381" y="234"/>
                </a:lnTo>
                <a:lnTo>
                  <a:pt x="1383" y="234"/>
                </a:lnTo>
                <a:lnTo>
                  <a:pt x="1383" y="236"/>
                </a:lnTo>
                <a:moveTo>
                  <a:pt x="1793" y="234"/>
                </a:moveTo>
                <a:lnTo>
                  <a:pt x="1793" y="234"/>
                </a:lnTo>
                <a:lnTo>
                  <a:pt x="1793" y="234"/>
                </a:lnTo>
                <a:lnTo>
                  <a:pt x="1793" y="234"/>
                </a:lnTo>
                <a:moveTo>
                  <a:pt x="2179" y="234"/>
                </a:moveTo>
                <a:lnTo>
                  <a:pt x="2179" y="234"/>
                </a:lnTo>
                <a:lnTo>
                  <a:pt x="2178" y="234"/>
                </a:lnTo>
                <a:lnTo>
                  <a:pt x="2178" y="234"/>
                </a:lnTo>
                <a:lnTo>
                  <a:pt x="2179" y="234"/>
                </a:lnTo>
                <a:moveTo>
                  <a:pt x="1340" y="234"/>
                </a:moveTo>
                <a:lnTo>
                  <a:pt x="1340" y="233"/>
                </a:lnTo>
                <a:lnTo>
                  <a:pt x="1342" y="234"/>
                </a:lnTo>
                <a:lnTo>
                  <a:pt x="1340" y="234"/>
                </a:lnTo>
                <a:moveTo>
                  <a:pt x="3391" y="234"/>
                </a:moveTo>
                <a:lnTo>
                  <a:pt x="3391" y="233"/>
                </a:lnTo>
                <a:lnTo>
                  <a:pt x="3393" y="234"/>
                </a:lnTo>
                <a:lnTo>
                  <a:pt x="3391" y="234"/>
                </a:lnTo>
                <a:moveTo>
                  <a:pt x="1627" y="233"/>
                </a:moveTo>
                <a:lnTo>
                  <a:pt x="1627" y="231"/>
                </a:lnTo>
                <a:lnTo>
                  <a:pt x="1629" y="233"/>
                </a:lnTo>
                <a:lnTo>
                  <a:pt x="1627" y="233"/>
                </a:lnTo>
                <a:moveTo>
                  <a:pt x="2186" y="229"/>
                </a:moveTo>
                <a:lnTo>
                  <a:pt x="2186" y="231"/>
                </a:lnTo>
                <a:lnTo>
                  <a:pt x="2184" y="231"/>
                </a:lnTo>
                <a:lnTo>
                  <a:pt x="2183" y="231"/>
                </a:lnTo>
                <a:lnTo>
                  <a:pt x="2183" y="229"/>
                </a:lnTo>
                <a:lnTo>
                  <a:pt x="2184" y="229"/>
                </a:lnTo>
                <a:lnTo>
                  <a:pt x="2184" y="227"/>
                </a:lnTo>
                <a:lnTo>
                  <a:pt x="2186" y="227"/>
                </a:lnTo>
                <a:lnTo>
                  <a:pt x="2188" y="229"/>
                </a:lnTo>
                <a:lnTo>
                  <a:pt x="2186" y="229"/>
                </a:lnTo>
                <a:moveTo>
                  <a:pt x="1390" y="227"/>
                </a:moveTo>
                <a:lnTo>
                  <a:pt x="1391" y="227"/>
                </a:lnTo>
                <a:lnTo>
                  <a:pt x="1391" y="229"/>
                </a:lnTo>
                <a:lnTo>
                  <a:pt x="1390" y="229"/>
                </a:lnTo>
                <a:lnTo>
                  <a:pt x="1390" y="227"/>
                </a:lnTo>
                <a:moveTo>
                  <a:pt x="2166" y="226"/>
                </a:moveTo>
                <a:lnTo>
                  <a:pt x="2167" y="226"/>
                </a:lnTo>
                <a:lnTo>
                  <a:pt x="2167" y="227"/>
                </a:lnTo>
                <a:lnTo>
                  <a:pt x="2166" y="229"/>
                </a:lnTo>
                <a:lnTo>
                  <a:pt x="2166" y="227"/>
                </a:lnTo>
                <a:lnTo>
                  <a:pt x="2166" y="226"/>
                </a:lnTo>
                <a:moveTo>
                  <a:pt x="3471" y="229"/>
                </a:moveTo>
                <a:lnTo>
                  <a:pt x="3471" y="227"/>
                </a:lnTo>
                <a:lnTo>
                  <a:pt x="3473" y="227"/>
                </a:lnTo>
                <a:lnTo>
                  <a:pt x="3473" y="229"/>
                </a:lnTo>
                <a:lnTo>
                  <a:pt x="3471" y="229"/>
                </a:lnTo>
                <a:moveTo>
                  <a:pt x="1557" y="226"/>
                </a:moveTo>
                <a:lnTo>
                  <a:pt x="1559" y="226"/>
                </a:lnTo>
                <a:lnTo>
                  <a:pt x="1559" y="227"/>
                </a:lnTo>
                <a:lnTo>
                  <a:pt x="1557" y="227"/>
                </a:lnTo>
                <a:lnTo>
                  <a:pt x="1557" y="226"/>
                </a:lnTo>
                <a:moveTo>
                  <a:pt x="2184" y="226"/>
                </a:moveTo>
                <a:lnTo>
                  <a:pt x="2184" y="227"/>
                </a:lnTo>
                <a:lnTo>
                  <a:pt x="2183" y="227"/>
                </a:lnTo>
                <a:lnTo>
                  <a:pt x="2183" y="226"/>
                </a:lnTo>
                <a:lnTo>
                  <a:pt x="2184" y="226"/>
                </a:lnTo>
                <a:moveTo>
                  <a:pt x="716" y="224"/>
                </a:moveTo>
                <a:lnTo>
                  <a:pt x="716" y="226"/>
                </a:lnTo>
                <a:lnTo>
                  <a:pt x="714" y="226"/>
                </a:lnTo>
                <a:lnTo>
                  <a:pt x="716" y="224"/>
                </a:lnTo>
                <a:moveTo>
                  <a:pt x="2169" y="224"/>
                </a:moveTo>
                <a:lnTo>
                  <a:pt x="2171" y="224"/>
                </a:lnTo>
                <a:lnTo>
                  <a:pt x="2171" y="226"/>
                </a:lnTo>
                <a:lnTo>
                  <a:pt x="2169" y="226"/>
                </a:lnTo>
                <a:lnTo>
                  <a:pt x="2169" y="224"/>
                </a:lnTo>
                <a:moveTo>
                  <a:pt x="2188" y="226"/>
                </a:moveTo>
                <a:lnTo>
                  <a:pt x="2186" y="226"/>
                </a:lnTo>
                <a:lnTo>
                  <a:pt x="2186" y="224"/>
                </a:lnTo>
                <a:lnTo>
                  <a:pt x="2188" y="224"/>
                </a:lnTo>
                <a:lnTo>
                  <a:pt x="2188" y="226"/>
                </a:lnTo>
                <a:moveTo>
                  <a:pt x="2189" y="224"/>
                </a:moveTo>
                <a:lnTo>
                  <a:pt x="2191" y="224"/>
                </a:lnTo>
                <a:lnTo>
                  <a:pt x="2189" y="226"/>
                </a:lnTo>
                <a:lnTo>
                  <a:pt x="2189" y="224"/>
                </a:lnTo>
                <a:moveTo>
                  <a:pt x="2196" y="224"/>
                </a:moveTo>
                <a:lnTo>
                  <a:pt x="2196" y="222"/>
                </a:lnTo>
                <a:lnTo>
                  <a:pt x="2198" y="224"/>
                </a:lnTo>
                <a:lnTo>
                  <a:pt x="2196" y="224"/>
                </a:lnTo>
                <a:moveTo>
                  <a:pt x="1825" y="222"/>
                </a:moveTo>
                <a:lnTo>
                  <a:pt x="1824" y="221"/>
                </a:lnTo>
                <a:lnTo>
                  <a:pt x="1825" y="221"/>
                </a:lnTo>
                <a:lnTo>
                  <a:pt x="1825" y="222"/>
                </a:lnTo>
                <a:moveTo>
                  <a:pt x="2193" y="221"/>
                </a:moveTo>
                <a:lnTo>
                  <a:pt x="2195" y="222"/>
                </a:lnTo>
                <a:lnTo>
                  <a:pt x="2193" y="222"/>
                </a:lnTo>
                <a:lnTo>
                  <a:pt x="2193" y="221"/>
                </a:lnTo>
                <a:moveTo>
                  <a:pt x="1655" y="221"/>
                </a:moveTo>
                <a:lnTo>
                  <a:pt x="1655" y="219"/>
                </a:lnTo>
                <a:lnTo>
                  <a:pt x="1656" y="219"/>
                </a:lnTo>
                <a:lnTo>
                  <a:pt x="1656" y="217"/>
                </a:lnTo>
                <a:lnTo>
                  <a:pt x="1658" y="217"/>
                </a:lnTo>
                <a:lnTo>
                  <a:pt x="1658" y="219"/>
                </a:lnTo>
                <a:lnTo>
                  <a:pt x="1656" y="221"/>
                </a:lnTo>
                <a:lnTo>
                  <a:pt x="1655" y="221"/>
                </a:lnTo>
                <a:moveTo>
                  <a:pt x="648" y="219"/>
                </a:moveTo>
                <a:lnTo>
                  <a:pt x="646" y="219"/>
                </a:lnTo>
                <a:lnTo>
                  <a:pt x="646" y="217"/>
                </a:lnTo>
                <a:lnTo>
                  <a:pt x="646" y="215"/>
                </a:lnTo>
                <a:lnTo>
                  <a:pt x="648" y="215"/>
                </a:lnTo>
                <a:lnTo>
                  <a:pt x="648" y="217"/>
                </a:lnTo>
                <a:lnTo>
                  <a:pt x="648" y="219"/>
                </a:lnTo>
                <a:moveTo>
                  <a:pt x="3364" y="217"/>
                </a:moveTo>
                <a:lnTo>
                  <a:pt x="3365" y="219"/>
                </a:lnTo>
                <a:lnTo>
                  <a:pt x="3364" y="219"/>
                </a:lnTo>
                <a:lnTo>
                  <a:pt x="3364" y="217"/>
                </a:lnTo>
                <a:moveTo>
                  <a:pt x="1655" y="215"/>
                </a:moveTo>
                <a:lnTo>
                  <a:pt x="1655" y="214"/>
                </a:lnTo>
                <a:lnTo>
                  <a:pt x="1658" y="215"/>
                </a:lnTo>
                <a:lnTo>
                  <a:pt x="1656" y="215"/>
                </a:lnTo>
                <a:lnTo>
                  <a:pt x="1655" y="215"/>
                </a:lnTo>
                <a:moveTo>
                  <a:pt x="1547" y="214"/>
                </a:moveTo>
                <a:lnTo>
                  <a:pt x="1545" y="212"/>
                </a:lnTo>
                <a:lnTo>
                  <a:pt x="1547" y="212"/>
                </a:lnTo>
                <a:lnTo>
                  <a:pt x="1549" y="212"/>
                </a:lnTo>
                <a:lnTo>
                  <a:pt x="1547" y="214"/>
                </a:lnTo>
                <a:moveTo>
                  <a:pt x="2494" y="212"/>
                </a:moveTo>
                <a:lnTo>
                  <a:pt x="2492" y="214"/>
                </a:lnTo>
                <a:lnTo>
                  <a:pt x="2492" y="212"/>
                </a:lnTo>
                <a:lnTo>
                  <a:pt x="2494" y="212"/>
                </a:lnTo>
                <a:moveTo>
                  <a:pt x="2183" y="210"/>
                </a:moveTo>
                <a:lnTo>
                  <a:pt x="2183" y="212"/>
                </a:lnTo>
                <a:lnTo>
                  <a:pt x="2181" y="212"/>
                </a:lnTo>
                <a:lnTo>
                  <a:pt x="2183" y="210"/>
                </a:lnTo>
                <a:moveTo>
                  <a:pt x="2188" y="210"/>
                </a:moveTo>
                <a:lnTo>
                  <a:pt x="2186" y="210"/>
                </a:lnTo>
                <a:lnTo>
                  <a:pt x="2186" y="209"/>
                </a:lnTo>
                <a:lnTo>
                  <a:pt x="2188" y="209"/>
                </a:lnTo>
                <a:lnTo>
                  <a:pt x="2188" y="207"/>
                </a:lnTo>
                <a:lnTo>
                  <a:pt x="2189" y="207"/>
                </a:lnTo>
                <a:lnTo>
                  <a:pt x="2189" y="209"/>
                </a:lnTo>
                <a:lnTo>
                  <a:pt x="2189" y="210"/>
                </a:lnTo>
                <a:lnTo>
                  <a:pt x="2188" y="210"/>
                </a:lnTo>
                <a:moveTo>
                  <a:pt x="2186" y="212"/>
                </a:moveTo>
                <a:lnTo>
                  <a:pt x="2184" y="212"/>
                </a:lnTo>
                <a:lnTo>
                  <a:pt x="2186" y="210"/>
                </a:lnTo>
                <a:lnTo>
                  <a:pt x="2186" y="212"/>
                </a:lnTo>
                <a:moveTo>
                  <a:pt x="2191" y="212"/>
                </a:moveTo>
                <a:lnTo>
                  <a:pt x="2193" y="210"/>
                </a:lnTo>
                <a:lnTo>
                  <a:pt x="2193" y="212"/>
                </a:lnTo>
                <a:lnTo>
                  <a:pt x="2191" y="212"/>
                </a:lnTo>
                <a:moveTo>
                  <a:pt x="3466" y="210"/>
                </a:moveTo>
                <a:lnTo>
                  <a:pt x="3464" y="210"/>
                </a:lnTo>
                <a:lnTo>
                  <a:pt x="3466" y="209"/>
                </a:lnTo>
                <a:lnTo>
                  <a:pt x="3466" y="210"/>
                </a:lnTo>
                <a:moveTo>
                  <a:pt x="1649" y="207"/>
                </a:moveTo>
                <a:lnTo>
                  <a:pt x="1648" y="209"/>
                </a:lnTo>
                <a:lnTo>
                  <a:pt x="1646" y="209"/>
                </a:lnTo>
                <a:lnTo>
                  <a:pt x="1644" y="209"/>
                </a:lnTo>
                <a:lnTo>
                  <a:pt x="1644" y="207"/>
                </a:lnTo>
                <a:lnTo>
                  <a:pt x="1646" y="207"/>
                </a:lnTo>
                <a:lnTo>
                  <a:pt x="1648" y="207"/>
                </a:lnTo>
                <a:lnTo>
                  <a:pt x="1649" y="207"/>
                </a:lnTo>
                <a:moveTo>
                  <a:pt x="1381" y="204"/>
                </a:moveTo>
                <a:lnTo>
                  <a:pt x="1379" y="205"/>
                </a:lnTo>
                <a:lnTo>
                  <a:pt x="1379" y="204"/>
                </a:lnTo>
                <a:lnTo>
                  <a:pt x="1379" y="202"/>
                </a:lnTo>
                <a:lnTo>
                  <a:pt x="1381" y="202"/>
                </a:lnTo>
                <a:lnTo>
                  <a:pt x="1381" y="200"/>
                </a:lnTo>
                <a:lnTo>
                  <a:pt x="1381" y="198"/>
                </a:lnTo>
                <a:lnTo>
                  <a:pt x="1381" y="198"/>
                </a:lnTo>
                <a:lnTo>
                  <a:pt x="1381" y="197"/>
                </a:lnTo>
                <a:lnTo>
                  <a:pt x="1383" y="197"/>
                </a:lnTo>
                <a:lnTo>
                  <a:pt x="1384" y="197"/>
                </a:lnTo>
                <a:lnTo>
                  <a:pt x="1384" y="198"/>
                </a:lnTo>
                <a:lnTo>
                  <a:pt x="1383" y="200"/>
                </a:lnTo>
                <a:lnTo>
                  <a:pt x="1383" y="202"/>
                </a:lnTo>
                <a:lnTo>
                  <a:pt x="1381" y="202"/>
                </a:lnTo>
                <a:lnTo>
                  <a:pt x="1381" y="204"/>
                </a:lnTo>
                <a:lnTo>
                  <a:pt x="1381" y="204"/>
                </a:lnTo>
                <a:moveTo>
                  <a:pt x="1663" y="204"/>
                </a:moveTo>
                <a:lnTo>
                  <a:pt x="1661" y="205"/>
                </a:lnTo>
                <a:lnTo>
                  <a:pt x="1661" y="204"/>
                </a:lnTo>
                <a:lnTo>
                  <a:pt x="1663" y="204"/>
                </a:lnTo>
                <a:moveTo>
                  <a:pt x="1478" y="200"/>
                </a:moveTo>
                <a:lnTo>
                  <a:pt x="1480" y="200"/>
                </a:lnTo>
                <a:lnTo>
                  <a:pt x="1480" y="202"/>
                </a:lnTo>
                <a:lnTo>
                  <a:pt x="1480" y="204"/>
                </a:lnTo>
                <a:lnTo>
                  <a:pt x="1478" y="204"/>
                </a:lnTo>
                <a:lnTo>
                  <a:pt x="1478" y="202"/>
                </a:lnTo>
                <a:lnTo>
                  <a:pt x="1478" y="200"/>
                </a:lnTo>
                <a:moveTo>
                  <a:pt x="2331" y="202"/>
                </a:moveTo>
                <a:lnTo>
                  <a:pt x="2331" y="204"/>
                </a:lnTo>
                <a:lnTo>
                  <a:pt x="2330" y="202"/>
                </a:lnTo>
                <a:lnTo>
                  <a:pt x="2331" y="202"/>
                </a:lnTo>
                <a:moveTo>
                  <a:pt x="2495" y="202"/>
                </a:moveTo>
                <a:lnTo>
                  <a:pt x="2497" y="202"/>
                </a:lnTo>
                <a:lnTo>
                  <a:pt x="2497" y="204"/>
                </a:lnTo>
                <a:lnTo>
                  <a:pt x="2495" y="204"/>
                </a:lnTo>
                <a:lnTo>
                  <a:pt x="2495" y="202"/>
                </a:lnTo>
                <a:moveTo>
                  <a:pt x="1210" y="202"/>
                </a:moveTo>
                <a:lnTo>
                  <a:pt x="1212" y="200"/>
                </a:lnTo>
                <a:lnTo>
                  <a:pt x="1212" y="202"/>
                </a:lnTo>
                <a:lnTo>
                  <a:pt x="1210" y="202"/>
                </a:lnTo>
                <a:moveTo>
                  <a:pt x="1215" y="200"/>
                </a:moveTo>
                <a:lnTo>
                  <a:pt x="1214" y="202"/>
                </a:lnTo>
                <a:lnTo>
                  <a:pt x="1214" y="200"/>
                </a:lnTo>
                <a:lnTo>
                  <a:pt x="1215" y="200"/>
                </a:lnTo>
                <a:moveTo>
                  <a:pt x="1443" y="202"/>
                </a:moveTo>
                <a:lnTo>
                  <a:pt x="1441" y="202"/>
                </a:lnTo>
                <a:lnTo>
                  <a:pt x="1441" y="200"/>
                </a:lnTo>
                <a:lnTo>
                  <a:pt x="1443" y="200"/>
                </a:lnTo>
                <a:lnTo>
                  <a:pt x="1444" y="200"/>
                </a:lnTo>
                <a:lnTo>
                  <a:pt x="1444" y="202"/>
                </a:lnTo>
                <a:lnTo>
                  <a:pt x="1443" y="202"/>
                </a:lnTo>
                <a:moveTo>
                  <a:pt x="1475" y="197"/>
                </a:moveTo>
                <a:lnTo>
                  <a:pt x="1477" y="197"/>
                </a:lnTo>
                <a:lnTo>
                  <a:pt x="1475" y="198"/>
                </a:lnTo>
                <a:lnTo>
                  <a:pt x="1475" y="200"/>
                </a:lnTo>
                <a:lnTo>
                  <a:pt x="1475" y="202"/>
                </a:lnTo>
                <a:lnTo>
                  <a:pt x="1473" y="202"/>
                </a:lnTo>
                <a:lnTo>
                  <a:pt x="1472" y="200"/>
                </a:lnTo>
                <a:lnTo>
                  <a:pt x="1472" y="198"/>
                </a:lnTo>
                <a:lnTo>
                  <a:pt x="1473" y="197"/>
                </a:lnTo>
                <a:lnTo>
                  <a:pt x="1475" y="197"/>
                </a:lnTo>
                <a:moveTo>
                  <a:pt x="1217" y="200"/>
                </a:moveTo>
                <a:lnTo>
                  <a:pt x="1215" y="200"/>
                </a:lnTo>
                <a:lnTo>
                  <a:pt x="1215" y="198"/>
                </a:lnTo>
                <a:lnTo>
                  <a:pt x="1217" y="198"/>
                </a:lnTo>
                <a:lnTo>
                  <a:pt x="1217" y="200"/>
                </a:lnTo>
                <a:moveTo>
                  <a:pt x="1478" y="198"/>
                </a:moveTo>
                <a:lnTo>
                  <a:pt x="1478" y="200"/>
                </a:lnTo>
                <a:lnTo>
                  <a:pt x="1477" y="198"/>
                </a:lnTo>
                <a:lnTo>
                  <a:pt x="1477" y="197"/>
                </a:lnTo>
                <a:lnTo>
                  <a:pt x="1478" y="198"/>
                </a:lnTo>
                <a:moveTo>
                  <a:pt x="3463" y="200"/>
                </a:moveTo>
                <a:lnTo>
                  <a:pt x="3461" y="198"/>
                </a:lnTo>
                <a:lnTo>
                  <a:pt x="3463" y="198"/>
                </a:lnTo>
                <a:lnTo>
                  <a:pt x="3463" y="200"/>
                </a:lnTo>
                <a:moveTo>
                  <a:pt x="1444" y="197"/>
                </a:moveTo>
                <a:lnTo>
                  <a:pt x="1446" y="197"/>
                </a:lnTo>
                <a:lnTo>
                  <a:pt x="1448" y="197"/>
                </a:lnTo>
                <a:lnTo>
                  <a:pt x="1448" y="198"/>
                </a:lnTo>
                <a:lnTo>
                  <a:pt x="1446" y="198"/>
                </a:lnTo>
                <a:lnTo>
                  <a:pt x="1444" y="198"/>
                </a:lnTo>
                <a:lnTo>
                  <a:pt x="1444" y="197"/>
                </a:lnTo>
                <a:moveTo>
                  <a:pt x="1449" y="197"/>
                </a:moveTo>
                <a:lnTo>
                  <a:pt x="1448" y="197"/>
                </a:lnTo>
                <a:lnTo>
                  <a:pt x="1446" y="195"/>
                </a:lnTo>
                <a:lnTo>
                  <a:pt x="1448" y="195"/>
                </a:lnTo>
                <a:lnTo>
                  <a:pt x="1449" y="195"/>
                </a:lnTo>
                <a:lnTo>
                  <a:pt x="1449" y="197"/>
                </a:lnTo>
                <a:moveTo>
                  <a:pt x="2225" y="195"/>
                </a:moveTo>
                <a:lnTo>
                  <a:pt x="2227" y="197"/>
                </a:lnTo>
                <a:lnTo>
                  <a:pt x="2225" y="197"/>
                </a:lnTo>
                <a:lnTo>
                  <a:pt x="2225" y="195"/>
                </a:lnTo>
                <a:moveTo>
                  <a:pt x="2311" y="195"/>
                </a:moveTo>
                <a:lnTo>
                  <a:pt x="2311" y="197"/>
                </a:lnTo>
                <a:lnTo>
                  <a:pt x="2309" y="197"/>
                </a:lnTo>
                <a:lnTo>
                  <a:pt x="2309" y="195"/>
                </a:lnTo>
                <a:lnTo>
                  <a:pt x="2311" y="195"/>
                </a:lnTo>
                <a:moveTo>
                  <a:pt x="1217" y="195"/>
                </a:moveTo>
                <a:lnTo>
                  <a:pt x="1215" y="193"/>
                </a:lnTo>
                <a:lnTo>
                  <a:pt x="1217" y="193"/>
                </a:lnTo>
                <a:lnTo>
                  <a:pt x="1217" y="193"/>
                </a:lnTo>
                <a:lnTo>
                  <a:pt x="1217" y="195"/>
                </a:lnTo>
                <a:moveTo>
                  <a:pt x="1272" y="193"/>
                </a:moveTo>
                <a:lnTo>
                  <a:pt x="1270" y="195"/>
                </a:lnTo>
                <a:lnTo>
                  <a:pt x="1270" y="193"/>
                </a:lnTo>
                <a:lnTo>
                  <a:pt x="1272" y="193"/>
                </a:lnTo>
                <a:moveTo>
                  <a:pt x="2219" y="195"/>
                </a:moveTo>
                <a:lnTo>
                  <a:pt x="2217" y="195"/>
                </a:lnTo>
                <a:lnTo>
                  <a:pt x="2217" y="193"/>
                </a:lnTo>
                <a:lnTo>
                  <a:pt x="2219" y="193"/>
                </a:lnTo>
                <a:lnTo>
                  <a:pt x="2219" y="195"/>
                </a:lnTo>
                <a:moveTo>
                  <a:pt x="2225" y="193"/>
                </a:moveTo>
                <a:lnTo>
                  <a:pt x="2225" y="195"/>
                </a:lnTo>
                <a:lnTo>
                  <a:pt x="2224" y="193"/>
                </a:lnTo>
                <a:lnTo>
                  <a:pt x="2225" y="193"/>
                </a:lnTo>
                <a:moveTo>
                  <a:pt x="1290" y="193"/>
                </a:moveTo>
                <a:lnTo>
                  <a:pt x="1290" y="193"/>
                </a:lnTo>
                <a:lnTo>
                  <a:pt x="1289" y="193"/>
                </a:lnTo>
                <a:lnTo>
                  <a:pt x="1289" y="193"/>
                </a:lnTo>
                <a:lnTo>
                  <a:pt x="1290" y="193"/>
                </a:lnTo>
                <a:moveTo>
                  <a:pt x="1449" y="190"/>
                </a:moveTo>
                <a:lnTo>
                  <a:pt x="1451" y="192"/>
                </a:lnTo>
                <a:lnTo>
                  <a:pt x="1451" y="193"/>
                </a:lnTo>
                <a:lnTo>
                  <a:pt x="1449" y="193"/>
                </a:lnTo>
                <a:lnTo>
                  <a:pt x="1448" y="193"/>
                </a:lnTo>
                <a:lnTo>
                  <a:pt x="1446" y="193"/>
                </a:lnTo>
                <a:lnTo>
                  <a:pt x="1444" y="193"/>
                </a:lnTo>
                <a:lnTo>
                  <a:pt x="1446" y="193"/>
                </a:lnTo>
                <a:lnTo>
                  <a:pt x="1448" y="192"/>
                </a:lnTo>
                <a:lnTo>
                  <a:pt x="1449" y="192"/>
                </a:lnTo>
                <a:lnTo>
                  <a:pt x="1449" y="190"/>
                </a:lnTo>
                <a:moveTo>
                  <a:pt x="2212" y="193"/>
                </a:moveTo>
                <a:lnTo>
                  <a:pt x="2210" y="193"/>
                </a:lnTo>
                <a:lnTo>
                  <a:pt x="2210" y="193"/>
                </a:lnTo>
                <a:lnTo>
                  <a:pt x="2212" y="193"/>
                </a:lnTo>
                <a:lnTo>
                  <a:pt x="2212" y="193"/>
                </a:lnTo>
                <a:moveTo>
                  <a:pt x="2217" y="193"/>
                </a:moveTo>
                <a:lnTo>
                  <a:pt x="2217" y="193"/>
                </a:lnTo>
                <a:lnTo>
                  <a:pt x="2215" y="193"/>
                </a:lnTo>
                <a:lnTo>
                  <a:pt x="2215" y="193"/>
                </a:lnTo>
                <a:lnTo>
                  <a:pt x="2217" y="193"/>
                </a:lnTo>
                <a:moveTo>
                  <a:pt x="2224" y="193"/>
                </a:moveTo>
                <a:lnTo>
                  <a:pt x="2224" y="193"/>
                </a:lnTo>
                <a:lnTo>
                  <a:pt x="2222" y="193"/>
                </a:lnTo>
                <a:lnTo>
                  <a:pt x="2222" y="193"/>
                </a:lnTo>
                <a:lnTo>
                  <a:pt x="2224" y="193"/>
                </a:lnTo>
                <a:moveTo>
                  <a:pt x="774" y="192"/>
                </a:moveTo>
                <a:lnTo>
                  <a:pt x="773" y="193"/>
                </a:lnTo>
                <a:lnTo>
                  <a:pt x="773" y="192"/>
                </a:lnTo>
                <a:lnTo>
                  <a:pt x="774" y="192"/>
                </a:lnTo>
                <a:moveTo>
                  <a:pt x="2583" y="190"/>
                </a:moveTo>
                <a:lnTo>
                  <a:pt x="2584" y="190"/>
                </a:lnTo>
                <a:lnTo>
                  <a:pt x="2584" y="192"/>
                </a:lnTo>
                <a:lnTo>
                  <a:pt x="2584" y="193"/>
                </a:lnTo>
                <a:lnTo>
                  <a:pt x="2583" y="193"/>
                </a:lnTo>
                <a:lnTo>
                  <a:pt x="2583" y="192"/>
                </a:lnTo>
                <a:lnTo>
                  <a:pt x="2583" y="190"/>
                </a:lnTo>
                <a:moveTo>
                  <a:pt x="1403" y="192"/>
                </a:moveTo>
                <a:lnTo>
                  <a:pt x="1402" y="192"/>
                </a:lnTo>
                <a:lnTo>
                  <a:pt x="1402" y="190"/>
                </a:lnTo>
                <a:lnTo>
                  <a:pt x="1403" y="192"/>
                </a:lnTo>
                <a:moveTo>
                  <a:pt x="1456" y="188"/>
                </a:moveTo>
                <a:lnTo>
                  <a:pt x="1456" y="186"/>
                </a:lnTo>
                <a:lnTo>
                  <a:pt x="1458" y="186"/>
                </a:lnTo>
                <a:lnTo>
                  <a:pt x="1460" y="186"/>
                </a:lnTo>
                <a:lnTo>
                  <a:pt x="1458" y="188"/>
                </a:lnTo>
                <a:lnTo>
                  <a:pt x="1458" y="190"/>
                </a:lnTo>
                <a:lnTo>
                  <a:pt x="1456" y="190"/>
                </a:lnTo>
                <a:lnTo>
                  <a:pt x="1455" y="190"/>
                </a:lnTo>
                <a:lnTo>
                  <a:pt x="1455" y="192"/>
                </a:lnTo>
                <a:lnTo>
                  <a:pt x="1453" y="192"/>
                </a:lnTo>
                <a:lnTo>
                  <a:pt x="1451" y="192"/>
                </a:lnTo>
                <a:lnTo>
                  <a:pt x="1451" y="190"/>
                </a:lnTo>
                <a:lnTo>
                  <a:pt x="1453" y="190"/>
                </a:lnTo>
                <a:lnTo>
                  <a:pt x="1455" y="188"/>
                </a:lnTo>
                <a:lnTo>
                  <a:pt x="1456" y="188"/>
                </a:lnTo>
                <a:moveTo>
                  <a:pt x="1542" y="190"/>
                </a:moveTo>
                <a:lnTo>
                  <a:pt x="1542" y="192"/>
                </a:lnTo>
                <a:lnTo>
                  <a:pt x="1540" y="190"/>
                </a:lnTo>
                <a:lnTo>
                  <a:pt x="1542" y="190"/>
                </a:lnTo>
                <a:moveTo>
                  <a:pt x="1220" y="188"/>
                </a:moveTo>
                <a:lnTo>
                  <a:pt x="1220" y="190"/>
                </a:lnTo>
                <a:lnTo>
                  <a:pt x="1219" y="190"/>
                </a:lnTo>
                <a:lnTo>
                  <a:pt x="1219" y="188"/>
                </a:lnTo>
                <a:lnTo>
                  <a:pt x="1220" y="188"/>
                </a:lnTo>
                <a:moveTo>
                  <a:pt x="1284" y="188"/>
                </a:moveTo>
                <a:lnTo>
                  <a:pt x="1285" y="188"/>
                </a:lnTo>
                <a:lnTo>
                  <a:pt x="1285" y="190"/>
                </a:lnTo>
                <a:lnTo>
                  <a:pt x="1284" y="190"/>
                </a:lnTo>
                <a:lnTo>
                  <a:pt x="1284" y="188"/>
                </a:lnTo>
                <a:moveTo>
                  <a:pt x="1338" y="188"/>
                </a:moveTo>
                <a:lnTo>
                  <a:pt x="1337" y="190"/>
                </a:lnTo>
                <a:lnTo>
                  <a:pt x="1337" y="188"/>
                </a:lnTo>
                <a:lnTo>
                  <a:pt x="1338" y="188"/>
                </a:lnTo>
                <a:moveTo>
                  <a:pt x="2237" y="186"/>
                </a:moveTo>
                <a:lnTo>
                  <a:pt x="2239" y="188"/>
                </a:lnTo>
                <a:lnTo>
                  <a:pt x="2237" y="188"/>
                </a:lnTo>
                <a:lnTo>
                  <a:pt x="2237" y="190"/>
                </a:lnTo>
                <a:lnTo>
                  <a:pt x="2236" y="190"/>
                </a:lnTo>
                <a:lnTo>
                  <a:pt x="2234" y="190"/>
                </a:lnTo>
                <a:lnTo>
                  <a:pt x="2234" y="188"/>
                </a:lnTo>
                <a:lnTo>
                  <a:pt x="2234" y="186"/>
                </a:lnTo>
                <a:lnTo>
                  <a:pt x="2236" y="186"/>
                </a:lnTo>
                <a:lnTo>
                  <a:pt x="2237" y="186"/>
                </a:lnTo>
                <a:moveTo>
                  <a:pt x="1215" y="188"/>
                </a:moveTo>
                <a:lnTo>
                  <a:pt x="1215" y="186"/>
                </a:lnTo>
                <a:lnTo>
                  <a:pt x="1217" y="186"/>
                </a:lnTo>
                <a:lnTo>
                  <a:pt x="1217" y="188"/>
                </a:lnTo>
                <a:lnTo>
                  <a:pt x="1215" y="188"/>
                </a:lnTo>
                <a:moveTo>
                  <a:pt x="2232" y="186"/>
                </a:moveTo>
                <a:lnTo>
                  <a:pt x="2234" y="188"/>
                </a:lnTo>
                <a:lnTo>
                  <a:pt x="2232" y="188"/>
                </a:lnTo>
                <a:lnTo>
                  <a:pt x="2232" y="186"/>
                </a:lnTo>
                <a:moveTo>
                  <a:pt x="2242" y="186"/>
                </a:moveTo>
                <a:lnTo>
                  <a:pt x="2242" y="188"/>
                </a:lnTo>
                <a:lnTo>
                  <a:pt x="2241" y="188"/>
                </a:lnTo>
                <a:lnTo>
                  <a:pt x="2239" y="188"/>
                </a:lnTo>
                <a:lnTo>
                  <a:pt x="2239" y="186"/>
                </a:lnTo>
                <a:lnTo>
                  <a:pt x="2241" y="186"/>
                </a:lnTo>
                <a:lnTo>
                  <a:pt x="2241" y="185"/>
                </a:lnTo>
                <a:lnTo>
                  <a:pt x="2242" y="185"/>
                </a:lnTo>
                <a:lnTo>
                  <a:pt x="2242" y="186"/>
                </a:lnTo>
                <a:moveTo>
                  <a:pt x="1215" y="185"/>
                </a:moveTo>
                <a:lnTo>
                  <a:pt x="1215" y="186"/>
                </a:lnTo>
                <a:lnTo>
                  <a:pt x="1214" y="186"/>
                </a:lnTo>
                <a:lnTo>
                  <a:pt x="1214" y="185"/>
                </a:lnTo>
                <a:lnTo>
                  <a:pt x="1215" y="185"/>
                </a:lnTo>
                <a:moveTo>
                  <a:pt x="1432" y="185"/>
                </a:moveTo>
                <a:lnTo>
                  <a:pt x="1431" y="186"/>
                </a:lnTo>
                <a:lnTo>
                  <a:pt x="1431" y="185"/>
                </a:lnTo>
                <a:lnTo>
                  <a:pt x="1432" y="185"/>
                </a:lnTo>
                <a:moveTo>
                  <a:pt x="1432" y="186"/>
                </a:moveTo>
                <a:lnTo>
                  <a:pt x="1432" y="185"/>
                </a:lnTo>
                <a:lnTo>
                  <a:pt x="1434" y="185"/>
                </a:lnTo>
                <a:lnTo>
                  <a:pt x="1434" y="186"/>
                </a:lnTo>
                <a:lnTo>
                  <a:pt x="1432" y="186"/>
                </a:lnTo>
                <a:moveTo>
                  <a:pt x="1460" y="185"/>
                </a:moveTo>
                <a:lnTo>
                  <a:pt x="1458" y="185"/>
                </a:lnTo>
                <a:lnTo>
                  <a:pt x="1460" y="183"/>
                </a:lnTo>
                <a:lnTo>
                  <a:pt x="1461" y="183"/>
                </a:lnTo>
                <a:lnTo>
                  <a:pt x="1463" y="183"/>
                </a:lnTo>
                <a:lnTo>
                  <a:pt x="1463" y="185"/>
                </a:lnTo>
                <a:lnTo>
                  <a:pt x="1461" y="185"/>
                </a:lnTo>
                <a:lnTo>
                  <a:pt x="1460" y="185"/>
                </a:lnTo>
                <a:moveTo>
                  <a:pt x="1463" y="183"/>
                </a:moveTo>
                <a:lnTo>
                  <a:pt x="1463" y="183"/>
                </a:lnTo>
                <a:lnTo>
                  <a:pt x="1463" y="181"/>
                </a:lnTo>
                <a:lnTo>
                  <a:pt x="1463" y="181"/>
                </a:lnTo>
                <a:lnTo>
                  <a:pt x="1463" y="183"/>
                </a:lnTo>
                <a:moveTo>
                  <a:pt x="1458" y="185"/>
                </a:moveTo>
                <a:lnTo>
                  <a:pt x="1456" y="186"/>
                </a:lnTo>
                <a:lnTo>
                  <a:pt x="1455" y="186"/>
                </a:lnTo>
                <a:lnTo>
                  <a:pt x="1455" y="185"/>
                </a:lnTo>
                <a:lnTo>
                  <a:pt x="1456" y="185"/>
                </a:lnTo>
                <a:lnTo>
                  <a:pt x="1458" y="185"/>
                </a:lnTo>
                <a:moveTo>
                  <a:pt x="2239" y="186"/>
                </a:moveTo>
                <a:lnTo>
                  <a:pt x="2237" y="186"/>
                </a:lnTo>
                <a:lnTo>
                  <a:pt x="2237" y="185"/>
                </a:lnTo>
                <a:lnTo>
                  <a:pt x="2239" y="185"/>
                </a:lnTo>
                <a:lnTo>
                  <a:pt x="2239" y="186"/>
                </a:lnTo>
                <a:moveTo>
                  <a:pt x="1255" y="181"/>
                </a:moveTo>
                <a:lnTo>
                  <a:pt x="1256" y="181"/>
                </a:lnTo>
                <a:lnTo>
                  <a:pt x="1256" y="183"/>
                </a:lnTo>
                <a:lnTo>
                  <a:pt x="1256" y="185"/>
                </a:lnTo>
                <a:lnTo>
                  <a:pt x="1255" y="185"/>
                </a:lnTo>
                <a:lnTo>
                  <a:pt x="1253" y="185"/>
                </a:lnTo>
                <a:lnTo>
                  <a:pt x="1253" y="183"/>
                </a:lnTo>
                <a:lnTo>
                  <a:pt x="1253" y="181"/>
                </a:lnTo>
                <a:lnTo>
                  <a:pt x="1255" y="181"/>
                </a:lnTo>
                <a:moveTo>
                  <a:pt x="2001" y="183"/>
                </a:moveTo>
                <a:lnTo>
                  <a:pt x="1998" y="183"/>
                </a:lnTo>
                <a:lnTo>
                  <a:pt x="1998" y="181"/>
                </a:lnTo>
                <a:lnTo>
                  <a:pt x="2000" y="181"/>
                </a:lnTo>
                <a:lnTo>
                  <a:pt x="2001" y="181"/>
                </a:lnTo>
                <a:lnTo>
                  <a:pt x="2001" y="183"/>
                </a:lnTo>
                <a:moveTo>
                  <a:pt x="1998" y="185"/>
                </a:moveTo>
                <a:lnTo>
                  <a:pt x="1996" y="185"/>
                </a:lnTo>
                <a:lnTo>
                  <a:pt x="1996" y="183"/>
                </a:lnTo>
                <a:lnTo>
                  <a:pt x="1998" y="183"/>
                </a:lnTo>
                <a:lnTo>
                  <a:pt x="1998" y="183"/>
                </a:lnTo>
                <a:lnTo>
                  <a:pt x="1998" y="185"/>
                </a:lnTo>
                <a:moveTo>
                  <a:pt x="2249" y="185"/>
                </a:moveTo>
                <a:lnTo>
                  <a:pt x="2248" y="185"/>
                </a:lnTo>
                <a:lnTo>
                  <a:pt x="2249" y="183"/>
                </a:lnTo>
                <a:lnTo>
                  <a:pt x="2249" y="185"/>
                </a:lnTo>
                <a:moveTo>
                  <a:pt x="3466" y="185"/>
                </a:moveTo>
                <a:lnTo>
                  <a:pt x="3468" y="185"/>
                </a:lnTo>
                <a:moveTo>
                  <a:pt x="716" y="181"/>
                </a:moveTo>
                <a:lnTo>
                  <a:pt x="718" y="183"/>
                </a:lnTo>
                <a:lnTo>
                  <a:pt x="716" y="183"/>
                </a:lnTo>
                <a:lnTo>
                  <a:pt x="716" y="181"/>
                </a:lnTo>
                <a:moveTo>
                  <a:pt x="795" y="181"/>
                </a:moveTo>
                <a:lnTo>
                  <a:pt x="797" y="181"/>
                </a:lnTo>
                <a:lnTo>
                  <a:pt x="795" y="183"/>
                </a:lnTo>
                <a:lnTo>
                  <a:pt x="795" y="181"/>
                </a:lnTo>
                <a:moveTo>
                  <a:pt x="1277" y="180"/>
                </a:moveTo>
                <a:lnTo>
                  <a:pt x="1279" y="180"/>
                </a:lnTo>
                <a:lnTo>
                  <a:pt x="1279" y="181"/>
                </a:lnTo>
                <a:lnTo>
                  <a:pt x="1279" y="183"/>
                </a:lnTo>
                <a:lnTo>
                  <a:pt x="1277" y="183"/>
                </a:lnTo>
                <a:lnTo>
                  <a:pt x="1275" y="183"/>
                </a:lnTo>
                <a:lnTo>
                  <a:pt x="1273" y="183"/>
                </a:lnTo>
                <a:lnTo>
                  <a:pt x="1273" y="181"/>
                </a:lnTo>
                <a:lnTo>
                  <a:pt x="1275" y="181"/>
                </a:lnTo>
                <a:lnTo>
                  <a:pt x="1277" y="181"/>
                </a:lnTo>
                <a:lnTo>
                  <a:pt x="1277" y="180"/>
                </a:lnTo>
                <a:moveTo>
                  <a:pt x="1290" y="178"/>
                </a:moveTo>
                <a:lnTo>
                  <a:pt x="1292" y="178"/>
                </a:lnTo>
                <a:lnTo>
                  <a:pt x="1292" y="180"/>
                </a:lnTo>
                <a:lnTo>
                  <a:pt x="1292" y="181"/>
                </a:lnTo>
                <a:lnTo>
                  <a:pt x="1290" y="181"/>
                </a:lnTo>
                <a:lnTo>
                  <a:pt x="1290" y="183"/>
                </a:lnTo>
                <a:lnTo>
                  <a:pt x="1289" y="183"/>
                </a:lnTo>
                <a:lnTo>
                  <a:pt x="1289" y="181"/>
                </a:lnTo>
                <a:lnTo>
                  <a:pt x="1289" y="180"/>
                </a:lnTo>
                <a:lnTo>
                  <a:pt x="1290" y="180"/>
                </a:lnTo>
                <a:lnTo>
                  <a:pt x="1290" y="178"/>
                </a:lnTo>
                <a:moveTo>
                  <a:pt x="1407" y="181"/>
                </a:moveTo>
                <a:lnTo>
                  <a:pt x="1405" y="183"/>
                </a:lnTo>
                <a:lnTo>
                  <a:pt x="1405" y="181"/>
                </a:lnTo>
                <a:lnTo>
                  <a:pt x="1407" y="181"/>
                </a:lnTo>
                <a:moveTo>
                  <a:pt x="1643" y="183"/>
                </a:moveTo>
                <a:lnTo>
                  <a:pt x="1641" y="183"/>
                </a:lnTo>
                <a:lnTo>
                  <a:pt x="1641" y="181"/>
                </a:lnTo>
                <a:lnTo>
                  <a:pt x="1643" y="181"/>
                </a:lnTo>
                <a:lnTo>
                  <a:pt x="1644" y="181"/>
                </a:lnTo>
                <a:lnTo>
                  <a:pt x="1644" y="183"/>
                </a:lnTo>
                <a:lnTo>
                  <a:pt x="1643" y="183"/>
                </a:lnTo>
                <a:moveTo>
                  <a:pt x="2248" y="181"/>
                </a:moveTo>
                <a:lnTo>
                  <a:pt x="2248" y="183"/>
                </a:lnTo>
                <a:lnTo>
                  <a:pt x="2246" y="183"/>
                </a:lnTo>
                <a:lnTo>
                  <a:pt x="2248" y="181"/>
                </a:lnTo>
                <a:moveTo>
                  <a:pt x="2258" y="183"/>
                </a:moveTo>
                <a:lnTo>
                  <a:pt x="2256" y="183"/>
                </a:lnTo>
                <a:lnTo>
                  <a:pt x="2256" y="181"/>
                </a:lnTo>
                <a:lnTo>
                  <a:pt x="2258" y="183"/>
                </a:lnTo>
                <a:moveTo>
                  <a:pt x="1202" y="181"/>
                </a:moveTo>
                <a:lnTo>
                  <a:pt x="1202" y="180"/>
                </a:lnTo>
                <a:lnTo>
                  <a:pt x="1203" y="180"/>
                </a:lnTo>
                <a:lnTo>
                  <a:pt x="1203" y="181"/>
                </a:lnTo>
                <a:lnTo>
                  <a:pt x="1202" y="181"/>
                </a:lnTo>
                <a:moveTo>
                  <a:pt x="1294" y="178"/>
                </a:moveTo>
                <a:lnTo>
                  <a:pt x="1296" y="178"/>
                </a:lnTo>
                <a:lnTo>
                  <a:pt x="1296" y="180"/>
                </a:lnTo>
                <a:lnTo>
                  <a:pt x="1294" y="180"/>
                </a:lnTo>
                <a:lnTo>
                  <a:pt x="1294" y="178"/>
                </a:lnTo>
                <a:moveTo>
                  <a:pt x="1431" y="180"/>
                </a:moveTo>
                <a:lnTo>
                  <a:pt x="1429" y="180"/>
                </a:lnTo>
                <a:lnTo>
                  <a:pt x="1429" y="178"/>
                </a:lnTo>
                <a:lnTo>
                  <a:pt x="1431" y="178"/>
                </a:lnTo>
                <a:lnTo>
                  <a:pt x="1431" y="180"/>
                </a:lnTo>
                <a:moveTo>
                  <a:pt x="1668" y="180"/>
                </a:moveTo>
                <a:lnTo>
                  <a:pt x="1668" y="180"/>
                </a:lnTo>
                <a:lnTo>
                  <a:pt x="1668" y="178"/>
                </a:lnTo>
                <a:lnTo>
                  <a:pt x="1668" y="180"/>
                </a:lnTo>
                <a:moveTo>
                  <a:pt x="1328" y="178"/>
                </a:moveTo>
                <a:lnTo>
                  <a:pt x="1328" y="176"/>
                </a:lnTo>
                <a:lnTo>
                  <a:pt x="1330" y="176"/>
                </a:lnTo>
                <a:lnTo>
                  <a:pt x="1328" y="178"/>
                </a:lnTo>
                <a:moveTo>
                  <a:pt x="1330" y="178"/>
                </a:moveTo>
                <a:lnTo>
                  <a:pt x="1330" y="176"/>
                </a:lnTo>
                <a:lnTo>
                  <a:pt x="1330" y="174"/>
                </a:lnTo>
                <a:lnTo>
                  <a:pt x="1331" y="173"/>
                </a:lnTo>
                <a:lnTo>
                  <a:pt x="1333" y="173"/>
                </a:lnTo>
                <a:lnTo>
                  <a:pt x="1335" y="173"/>
                </a:lnTo>
                <a:lnTo>
                  <a:pt x="1335" y="174"/>
                </a:lnTo>
                <a:lnTo>
                  <a:pt x="1335" y="176"/>
                </a:lnTo>
                <a:lnTo>
                  <a:pt x="1333" y="176"/>
                </a:lnTo>
                <a:lnTo>
                  <a:pt x="1331" y="176"/>
                </a:lnTo>
                <a:lnTo>
                  <a:pt x="1331" y="178"/>
                </a:lnTo>
                <a:lnTo>
                  <a:pt x="1330" y="178"/>
                </a:lnTo>
                <a:moveTo>
                  <a:pt x="1670" y="176"/>
                </a:moveTo>
                <a:lnTo>
                  <a:pt x="1670" y="178"/>
                </a:lnTo>
                <a:lnTo>
                  <a:pt x="1668" y="176"/>
                </a:lnTo>
                <a:lnTo>
                  <a:pt x="1670" y="176"/>
                </a:lnTo>
                <a:moveTo>
                  <a:pt x="2572" y="178"/>
                </a:moveTo>
                <a:lnTo>
                  <a:pt x="2572" y="178"/>
                </a:lnTo>
                <a:lnTo>
                  <a:pt x="2572" y="176"/>
                </a:lnTo>
                <a:lnTo>
                  <a:pt x="2572" y="178"/>
                </a:lnTo>
                <a:moveTo>
                  <a:pt x="1285" y="176"/>
                </a:moveTo>
                <a:lnTo>
                  <a:pt x="1284" y="176"/>
                </a:lnTo>
                <a:lnTo>
                  <a:pt x="1285" y="174"/>
                </a:lnTo>
                <a:lnTo>
                  <a:pt x="1285" y="176"/>
                </a:lnTo>
                <a:moveTo>
                  <a:pt x="1359" y="176"/>
                </a:moveTo>
                <a:lnTo>
                  <a:pt x="1357" y="174"/>
                </a:lnTo>
                <a:lnTo>
                  <a:pt x="1359" y="174"/>
                </a:lnTo>
                <a:lnTo>
                  <a:pt x="1359" y="176"/>
                </a:lnTo>
                <a:moveTo>
                  <a:pt x="1668" y="174"/>
                </a:moveTo>
                <a:lnTo>
                  <a:pt x="1668" y="176"/>
                </a:lnTo>
                <a:lnTo>
                  <a:pt x="1668" y="176"/>
                </a:lnTo>
                <a:lnTo>
                  <a:pt x="1668" y="174"/>
                </a:lnTo>
                <a:lnTo>
                  <a:pt x="1668" y="174"/>
                </a:lnTo>
                <a:moveTo>
                  <a:pt x="1670" y="176"/>
                </a:moveTo>
                <a:lnTo>
                  <a:pt x="1668" y="174"/>
                </a:lnTo>
                <a:lnTo>
                  <a:pt x="1670" y="174"/>
                </a:lnTo>
                <a:lnTo>
                  <a:pt x="1672" y="174"/>
                </a:lnTo>
                <a:lnTo>
                  <a:pt x="1673" y="176"/>
                </a:lnTo>
                <a:lnTo>
                  <a:pt x="1672" y="176"/>
                </a:lnTo>
                <a:lnTo>
                  <a:pt x="1670" y="176"/>
                </a:lnTo>
                <a:moveTo>
                  <a:pt x="1899" y="176"/>
                </a:moveTo>
                <a:lnTo>
                  <a:pt x="1897" y="176"/>
                </a:lnTo>
                <a:lnTo>
                  <a:pt x="1899" y="174"/>
                </a:lnTo>
                <a:lnTo>
                  <a:pt x="1899" y="176"/>
                </a:lnTo>
                <a:moveTo>
                  <a:pt x="2569" y="176"/>
                </a:moveTo>
                <a:lnTo>
                  <a:pt x="2569" y="174"/>
                </a:lnTo>
                <a:lnTo>
                  <a:pt x="2571" y="174"/>
                </a:lnTo>
                <a:lnTo>
                  <a:pt x="2571" y="176"/>
                </a:lnTo>
                <a:lnTo>
                  <a:pt x="2569" y="176"/>
                </a:lnTo>
                <a:moveTo>
                  <a:pt x="1364" y="173"/>
                </a:moveTo>
                <a:lnTo>
                  <a:pt x="1366" y="173"/>
                </a:lnTo>
                <a:lnTo>
                  <a:pt x="1366" y="174"/>
                </a:lnTo>
                <a:lnTo>
                  <a:pt x="1364" y="174"/>
                </a:lnTo>
                <a:lnTo>
                  <a:pt x="1364" y="173"/>
                </a:lnTo>
                <a:moveTo>
                  <a:pt x="1656" y="174"/>
                </a:moveTo>
                <a:lnTo>
                  <a:pt x="1655" y="173"/>
                </a:lnTo>
                <a:lnTo>
                  <a:pt x="1655" y="171"/>
                </a:lnTo>
                <a:lnTo>
                  <a:pt x="1656" y="171"/>
                </a:lnTo>
                <a:lnTo>
                  <a:pt x="1658" y="171"/>
                </a:lnTo>
                <a:lnTo>
                  <a:pt x="1658" y="169"/>
                </a:lnTo>
                <a:lnTo>
                  <a:pt x="1660" y="169"/>
                </a:lnTo>
                <a:lnTo>
                  <a:pt x="1660" y="171"/>
                </a:lnTo>
                <a:lnTo>
                  <a:pt x="1660" y="173"/>
                </a:lnTo>
                <a:lnTo>
                  <a:pt x="1658" y="173"/>
                </a:lnTo>
                <a:lnTo>
                  <a:pt x="1658" y="174"/>
                </a:lnTo>
                <a:lnTo>
                  <a:pt x="1656" y="174"/>
                </a:lnTo>
                <a:moveTo>
                  <a:pt x="2567" y="173"/>
                </a:moveTo>
                <a:lnTo>
                  <a:pt x="2569" y="173"/>
                </a:lnTo>
                <a:lnTo>
                  <a:pt x="2569" y="174"/>
                </a:lnTo>
                <a:lnTo>
                  <a:pt x="2567" y="174"/>
                </a:lnTo>
                <a:lnTo>
                  <a:pt x="2567" y="173"/>
                </a:lnTo>
                <a:moveTo>
                  <a:pt x="1292" y="173"/>
                </a:moveTo>
                <a:lnTo>
                  <a:pt x="1292" y="171"/>
                </a:lnTo>
                <a:lnTo>
                  <a:pt x="1294" y="171"/>
                </a:lnTo>
                <a:lnTo>
                  <a:pt x="1294" y="173"/>
                </a:lnTo>
                <a:lnTo>
                  <a:pt x="1292" y="173"/>
                </a:lnTo>
                <a:moveTo>
                  <a:pt x="3463" y="173"/>
                </a:moveTo>
                <a:lnTo>
                  <a:pt x="3461" y="171"/>
                </a:lnTo>
                <a:moveTo>
                  <a:pt x="1292" y="169"/>
                </a:moveTo>
                <a:lnTo>
                  <a:pt x="1294" y="169"/>
                </a:lnTo>
                <a:lnTo>
                  <a:pt x="1292" y="171"/>
                </a:lnTo>
                <a:lnTo>
                  <a:pt x="1292" y="169"/>
                </a:lnTo>
                <a:moveTo>
                  <a:pt x="2692" y="166"/>
                </a:moveTo>
                <a:lnTo>
                  <a:pt x="2690" y="164"/>
                </a:lnTo>
                <a:lnTo>
                  <a:pt x="2692" y="164"/>
                </a:lnTo>
                <a:lnTo>
                  <a:pt x="2694" y="166"/>
                </a:lnTo>
                <a:lnTo>
                  <a:pt x="2694" y="168"/>
                </a:lnTo>
                <a:lnTo>
                  <a:pt x="2695" y="169"/>
                </a:lnTo>
                <a:lnTo>
                  <a:pt x="2694" y="171"/>
                </a:lnTo>
                <a:lnTo>
                  <a:pt x="2694" y="169"/>
                </a:lnTo>
                <a:lnTo>
                  <a:pt x="2692" y="168"/>
                </a:lnTo>
                <a:lnTo>
                  <a:pt x="2692" y="166"/>
                </a:lnTo>
                <a:moveTo>
                  <a:pt x="733" y="162"/>
                </a:moveTo>
                <a:lnTo>
                  <a:pt x="735" y="162"/>
                </a:lnTo>
                <a:lnTo>
                  <a:pt x="735" y="164"/>
                </a:lnTo>
                <a:lnTo>
                  <a:pt x="733" y="164"/>
                </a:lnTo>
                <a:lnTo>
                  <a:pt x="732" y="164"/>
                </a:lnTo>
                <a:lnTo>
                  <a:pt x="730" y="164"/>
                </a:lnTo>
                <a:lnTo>
                  <a:pt x="730" y="162"/>
                </a:lnTo>
                <a:lnTo>
                  <a:pt x="732" y="162"/>
                </a:lnTo>
                <a:lnTo>
                  <a:pt x="733" y="162"/>
                </a:lnTo>
                <a:moveTo>
                  <a:pt x="1649" y="159"/>
                </a:moveTo>
                <a:lnTo>
                  <a:pt x="1649" y="161"/>
                </a:lnTo>
                <a:lnTo>
                  <a:pt x="1648" y="161"/>
                </a:lnTo>
                <a:lnTo>
                  <a:pt x="1648" y="159"/>
                </a:lnTo>
                <a:lnTo>
                  <a:pt x="1649" y="159"/>
                </a:lnTo>
                <a:moveTo>
                  <a:pt x="3437" y="159"/>
                </a:moveTo>
                <a:lnTo>
                  <a:pt x="3437" y="161"/>
                </a:lnTo>
                <a:lnTo>
                  <a:pt x="3434" y="159"/>
                </a:lnTo>
                <a:lnTo>
                  <a:pt x="3435" y="159"/>
                </a:lnTo>
                <a:lnTo>
                  <a:pt x="3437" y="159"/>
                </a:lnTo>
                <a:moveTo>
                  <a:pt x="1519" y="159"/>
                </a:moveTo>
                <a:lnTo>
                  <a:pt x="1518" y="157"/>
                </a:lnTo>
                <a:lnTo>
                  <a:pt x="1519" y="157"/>
                </a:lnTo>
                <a:lnTo>
                  <a:pt x="1521" y="157"/>
                </a:lnTo>
                <a:lnTo>
                  <a:pt x="1519" y="159"/>
                </a:lnTo>
                <a:moveTo>
                  <a:pt x="1311" y="156"/>
                </a:moveTo>
                <a:lnTo>
                  <a:pt x="1313" y="156"/>
                </a:lnTo>
                <a:lnTo>
                  <a:pt x="1313" y="157"/>
                </a:lnTo>
                <a:lnTo>
                  <a:pt x="1311" y="157"/>
                </a:lnTo>
                <a:lnTo>
                  <a:pt x="1309" y="157"/>
                </a:lnTo>
                <a:lnTo>
                  <a:pt x="1309" y="156"/>
                </a:lnTo>
                <a:lnTo>
                  <a:pt x="1311" y="156"/>
                </a:lnTo>
                <a:moveTo>
                  <a:pt x="1899" y="157"/>
                </a:moveTo>
                <a:lnTo>
                  <a:pt x="1901" y="156"/>
                </a:lnTo>
                <a:lnTo>
                  <a:pt x="1901" y="157"/>
                </a:lnTo>
                <a:lnTo>
                  <a:pt x="1899" y="157"/>
                </a:lnTo>
                <a:moveTo>
                  <a:pt x="773" y="156"/>
                </a:moveTo>
                <a:lnTo>
                  <a:pt x="774" y="154"/>
                </a:lnTo>
                <a:lnTo>
                  <a:pt x="774" y="156"/>
                </a:lnTo>
                <a:lnTo>
                  <a:pt x="773" y="156"/>
                </a:lnTo>
                <a:moveTo>
                  <a:pt x="834" y="152"/>
                </a:moveTo>
                <a:lnTo>
                  <a:pt x="832" y="154"/>
                </a:lnTo>
                <a:lnTo>
                  <a:pt x="832" y="152"/>
                </a:lnTo>
                <a:lnTo>
                  <a:pt x="834" y="152"/>
                </a:lnTo>
                <a:moveTo>
                  <a:pt x="836" y="150"/>
                </a:moveTo>
                <a:lnTo>
                  <a:pt x="834" y="152"/>
                </a:lnTo>
                <a:lnTo>
                  <a:pt x="834" y="150"/>
                </a:lnTo>
                <a:lnTo>
                  <a:pt x="834" y="150"/>
                </a:lnTo>
                <a:lnTo>
                  <a:pt x="836" y="150"/>
                </a:lnTo>
                <a:lnTo>
                  <a:pt x="836" y="149"/>
                </a:lnTo>
                <a:lnTo>
                  <a:pt x="838" y="149"/>
                </a:lnTo>
                <a:lnTo>
                  <a:pt x="838" y="150"/>
                </a:lnTo>
                <a:lnTo>
                  <a:pt x="836" y="150"/>
                </a:lnTo>
                <a:moveTo>
                  <a:pt x="832" y="154"/>
                </a:moveTo>
                <a:lnTo>
                  <a:pt x="832" y="156"/>
                </a:lnTo>
                <a:lnTo>
                  <a:pt x="831" y="156"/>
                </a:lnTo>
                <a:lnTo>
                  <a:pt x="832" y="154"/>
                </a:lnTo>
                <a:moveTo>
                  <a:pt x="1655" y="154"/>
                </a:moveTo>
                <a:lnTo>
                  <a:pt x="1655" y="156"/>
                </a:lnTo>
                <a:lnTo>
                  <a:pt x="1653" y="156"/>
                </a:lnTo>
                <a:lnTo>
                  <a:pt x="1653" y="154"/>
                </a:lnTo>
                <a:lnTo>
                  <a:pt x="1655" y="154"/>
                </a:lnTo>
                <a:moveTo>
                  <a:pt x="1877" y="154"/>
                </a:moveTo>
                <a:lnTo>
                  <a:pt x="1878" y="154"/>
                </a:lnTo>
                <a:lnTo>
                  <a:pt x="1878" y="156"/>
                </a:lnTo>
                <a:lnTo>
                  <a:pt x="1877" y="154"/>
                </a:lnTo>
                <a:moveTo>
                  <a:pt x="1878" y="154"/>
                </a:moveTo>
                <a:lnTo>
                  <a:pt x="1878" y="152"/>
                </a:lnTo>
                <a:lnTo>
                  <a:pt x="1880" y="152"/>
                </a:lnTo>
                <a:lnTo>
                  <a:pt x="1880" y="154"/>
                </a:lnTo>
                <a:lnTo>
                  <a:pt x="1878" y="154"/>
                </a:lnTo>
                <a:moveTo>
                  <a:pt x="1125" y="152"/>
                </a:moveTo>
                <a:lnTo>
                  <a:pt x="1123" y="154"/>
                </a:lnTo>
                <a:lnTo>
                  <a:pt x="1123" y="152"/>
                </a:lnTo>
                <a:lnTo>
                  <a:pt x="1125" y="152"/>
                </a:lnTo>
                <a:moveTo>
                  <a:pt x="1655" y="150"/>
                </a:moveTo>
                <a:lnTo>
                  <a:pt x="1655" y="152"/>
                </a:lnTo>
                <a:lnTo>
                  <a:pt x="1653" y="152"/>
                </a:lnTo>
                <a:lnTo>
                  <a:pt x="1653" y="150"/>
                </a:lnTo>
                <a:lnTo>
                  <a:pt x="1655" y="150"/>
                </a:lnTo>
                <a:moveTo>
                  <a:pt x="716" y="139"/>
                </a:moveTo>
                <a:lnTo>
                  <a:pt x="714" y="139"/>
                </a:lnTo>
                <a:lnTo>
                  <a:pt x="716" y="137"/>
                </a:lnTo>
                <a:lnTo>
                  <a:pt x="716" y="139"/>
                </a:lnTo>
                <a:moveTo>
                  <a:pt x="694" y="150"/>
                </a:moveTo>
                <a:lnTo>
                  <a:pt x="692" y="150"/>
                </a:lnTo>
                <a:lnTo>
                  <a:pt x="704" y="144"/>
                </a:lnTo>
                <a:lnTo>
                  <a:pt x="714" y="139"/>
                </a:lnTo>
                <a:lnTo>
                  <a:pt x="713" y="140"/>
                </a:lnTo>
                <a:lnTo>
                  <a:pt x="711" y="142"/>
                </a:lnTo>
                <a:lnTo>
                  <a:pt x="709" y="142"/>
                </a:lnTo>
                <a:lnTo>
                  <a:pt x="709" y="144"/>
                </a:lnTo>
                <a:lnTo>
                  <a:pt x="708" y="145"/>
                </a:lnTo>
                <a:lnTo>
                  <a:pt x="706" y="145"/>
                </a:lnTo>
                <a:lnTo>
                  <a:pt x="704" y="145"/>
                </a:lnTo>
                <a:lnTo>
                  <a:pt x="704" y="147"/>
                </a:lnTo>
                <a:lnTo>
                  <a:pt x="703" y="147"/>
                </a:lnTo>
                <a:lnTo>
                  <a:pt x="701" y="147"/>
                </a:lnTo>
                <a:lnTo>
                  <a:pt x="701" y="149"/>
                </a:lnTo>
                <a:lnTo>
                  <a:pt x="699" y="149"/>
                </a:lnTo>
                <a:lnTo>
                  <a:pt x="697" y="149"/>
                </a:lnTo>
                <a:lnTo>
                  <a:pt x="696" y="149"/>
                </a:lnTo>
                <a:lnTo>
                  <a:pt x="696" y="150"/>
                </a:lnTo>
                <a:lnTo>
                  <a:pt x="694" y="150"/>
                </a:lnTo>
                <a:moveTo>
                  <a:pt x="1198" y="149"/>
                </a:moveTo>
                <a:lnTo>
                  <a:pt x="1196" y="147"/>
                </a:lnTo>
                <a:lnTo>
                  <a:pt x="1198" y="147"/>
                </a:lnTo>
                <a:lnTo>
                  <a:pt x="1198" y="149"/>
                </a:lnTo>
                <a:moveTo>
                  <a:pt x="1195" y="147"/>
                </a:moveTo>
                <a:lnTo>
                  <a:pt x="1195" y="145"/>
                </a:lnTo>
                <a:lnTo>
                  <a:pt x="1196" y="147"/>
                </a:lnTo>
                <a:lnTo>
                  <a:pt x="1195" y="147"/>
                </a:lnTo>
                <a:moveTo>
                  <a:pt x="1082" y="144"/>
                </a:moveTo>
                <a:lnTo>
                  <a:pt x="1080" y="145"/>
                </a:lnTo>
                <a:lnTo>
                  <a:pt x="1080" y="144"/>
                </a:lnTo>
                <a:lnTo>
                  <a:pt x="1082" y="144"/>
                </a:lnTo>
                <a:moveTo>
                  <a:pt x="1097" y="140"/>
                </a:moveTo>
                <a:lnTo>
                  <a:pt x="1096" y="142"/>
                </a:lnTo>
                <a:lnTo>
                  <a:pt x="1096" y="140"/>
                </a:lnTo>
                <a:lnTo>
                  <a:pt x="1097" y="140"/>
                </a:lnTo>
                <a:moveTo>
                  <a:pt x="1661" y="139"/>
                </a:moveTo>
                <a:lnTo>
                  <a:pt x="1661" y="140"/>
                </a:lnTo>
                <a:lnTo>
                  <a:pt x="1660" y="140"/>
                </a:lnTo>
                <a:lnTo>
                  <a:pt x="1660" y="139"/>
                </a:lnTo>
                <a:lnTo>
                  <a:pt x="1661" y="139"/>
                </a:lnTo>
                <a:moveTo>
                  <a:pt x="716" y="137"/>
                </a:moveTo>
                <a:lnTo>
                  <a:pt x="718" y="137"/>
                </a:lnTo>
                <a:moveTo>
                  <a:pt x="776" y="135"/>
                </a:moveTo>
                <a:lnTo>
                  <a:pt x="776" y="137"/>
                </a:lnTo>
                <a:lnTo>
                  <a:pt x="774" y="135"/>
                </a:lnTo>
                <a:lnTo>
                  <a:pt x="776" y="135"/>
                </a:lnTo>
                <a:moveTo>
                  <a:pt x="1655" y="132"/>
                </a:moveTo>
                <a:lnTo>
                  <a:pt x="1656" y="132"/>
                </a:lnTo>
                <a:lnTo>
                  <a:pt x="1655" y="133"/>
                </a:lnTo>
                <a:lnTo>
                  <a:pt x="1655" y="132"/>
                </a:lnTo>
                <a:moveTo>
                  <a:pt x="1656" y="133"/>
                </a:moveTo>
                <a:lnTo>
                  <a:pt x="1656" y="132"/>
                </a:lnTo>
                <a:lnTo>
                  <a:pt x="1658" y="133"/>
                </a:lnTo>
                <a:lnTo>
                  <a:pt x="1656" y="133"/>
                </a:lnTo>
                <a:moveTo>
                  <a:pt x="2200" y="132"/>
                </a:moveTo>
                <a:lnTo>
                  <a:pt x="2201" y="132"/>
                </a:lnTo>
                <a:lnTo>
                  <a:pt x="2201" y="133"/>
                </a:lnTo>
                <a:lnTo>
                  <a:pt x="2200" y="133"/>
                </a:lnTo>
                <a:lnTo>
                  <a:pt x="2198" y="132"/>
                </a:lnTo>
                <a:lnTo>
                  <a:pt x="2200" y="132"/>
                </a:lnTo>
                <a:moveTo>
                  <a:pt x="1928" y="132"/>
                </a:moveTo>
                <a:lnTo>
                  <a:pt x="1926" y="132"/>
                </a:lnTo>
                <a:lnTo>
                  <a:pt x="1926" y="130"/>
                </a:lnTo>
                <a:lnTo>
                  <a:pt x="1928" y="128"/>
                </a:lnTo>
                <a:lnTo>
                  <a:pt x="1928" y="130"/>
                </a:lnTo>
                <a:lnTo>
                  <a:pt x="1928" y="132"/>
                </a:lnTo>
                <a:moveTo>
                  <a:pt x="2610" y="132"/>
                </a:moveTo>
                <a:lnTo>
                  <a:pt x="2608" y="132"/>
                </a:lnTo>
                <a:lnTo>
                  <a:pt x="2608" y="130"/>
                </a:lnTo>
                <a:lnTo>
                  <a:pt x="2610" y="130"/>
                </a:lnTo>
                <a:lnTo>
                  <a:pt x="2610" y="132"/>
                </a:lnTo>
                <a:moveTo>
                  <a:pt x="2615" y="132"/>
                </a:moveTo>
                <a:lnTo>
                  <a:pt x="2613" y="130"/>
                </a:lnTo>
                <a:lnTo>
                  <a:pt x="2615" y="130"/>
                </a:lnTo>
                <a:lnTo>
                  <a:pt x="2615" y="132"/>
                </a:lnTo>
                <a:moveTo>
                  <a:pt x="1930" y="128"/>
                </a:moveTo>
                <a:lnTo>
                  <a:pt x="1931" y="128"/>
                </a:lnTo>
                <a:lnTo>
                  <a:pt x="1931" y="130"/>
                </a:lnTo>
                <a:lnTo>
                  <a:pt x="1930" y="128"/>
                </a:lnTo>
                <a:moveTo>
                  <a:pt x="1367" y="128"/>
                </a:moveTo>
                <a:lnTo>
                  <a:pt x="1366" y="128"/>
                </a:lnTo>
                <a:lnTo>
                  <a:pt x="1366" y="127"/>
                </a:lnTo>
                <a:lnTo>
                  <a:pt x="1366" y="125"/>
                </a:lnTo>
                <a:lnTo>
                  <a:pt x="1367" y="125"/>
                </a:lnTo>
                <a:lnTo>
                  <a:pt x="1369" y="125"/>
                </a:lnTo>
                <a:lnTo>
                  <a:pt x="1369" y="123"/>
                </a:lnTo>
                <a:lnTo>
                  <a:pt x="1371" y="123"/>
                </a:lnTo>
                <a:lnTo>
                  <a:pt x="1371" y="125"/>
                </a:lnTo>
                <a:lnTo>
                  <a:pt x="1371" y="127"/>
                </a:lnTo>
                <a:lnTo>
                  <a:pt x="1369" y="127"/>
                </a:lnTo>
                <a:lnTo>
                  <a:pt x="1367" y="127"/>
                </a:lnTo>
                <a:lnTo>
                  <a:pt x="1367" y="128"/>
                </a:lnTo>
                <a:moveTo>
                  <a:pt x="1343" y="125"/>
                </a:moveTo>
                <a:lnTo>
                  <a:pt x="1342" y="125"/>
                </a:lnTo>
                <a:lnTo>
                  <a:pt x="1342" y="123"/>
                </a:lnTo>
                <a:lnTo>
                  <a:pt x="1343" y="123"/>
                </a:lnTo>
                <a:lnTo>
                  <a:pt x="1343" y="125"/>
                </a:lnTo>
                <a:moveTo>
                  <a:pt x="1342" y="125"/>
                </a:moveTo>
                <a:lnTo>
                  <a:pt x="1342" y="127"/>
                </a:lnTo>
                <a:lnTo>
                  <a:pt x="1340" y="125"/>
                </a:lnTo>
                <a:lnTo>
                  <a:pt x="1342" y="125"/>
                </a:lnTo>
                <a:moveTo>
                  <a:pt x="1937" y="125"/>
                </a:moveTo>
                <a:lnTo>
                  <a:pt x="1937" y="123"/>
                </a:lnTo>
                <a:lnTo>
                  <a:pt x="1938" y="123"/>
                </a:lnTo>
                <a:lnTo>
                  <a:pt x="1938" y="121"/>
                </a:lnTo>
                <a:lnTo>
                  <a:pt x="1940" y="121"/>
                </a:lnTo>
                <a:lnTo>
                  <a:pt x="1942" y="123"/>
                </a:lnTo>
                <a:lnTo>
                  <a:pt x="1940" y="123"/>
                </a:lnTo>
                <a:lnTo>
                  <a:pt x="1940" y="125"/>
                </a:lnTo>
                <a:lnTo>
                  <a:pt x="1938" y="125"/>
                </a:lnTo>
                <a:lnTo>
                  <a:pt x="1937" y="125"/>
                </a:lnTo>
                <a:moveTo>
                  <a:pt x="2683" y="123"/>
                </a:moveTo>
                <a:lnTo>
                  <a:pt x="2682" y="123"/>
                </a:lnTo>
                <a:lnTo>
                  <a:pt x="2683" y="121"/>
                </a:lnTo>
                <a:lnTo>
                  <a:pt x="2683" y="123"/>
                </a:lnTo>
                <a:moveTo>
                  <a:pt x="2485" y="120"/>
                </a:moveTo>
                <a:lnTo>
                  <a:pt x="2487" y="120"/>
                </a:lnTo>
                <a:lnTo>
                  <a:pt x="2489" y="120"/>
                </a:lnTo>
                <a:lnTo>
                  <a:pt x="2487" y="121"/>
                </a:lnTo>
                <a:lnTo>
                  <a:pt x="2485" y="121"/>
                </a:lnTo>
                <a:lnTo>
                  <a:pt x="2485" y="120"/>
                </a:lnTo>
                <a:moveTo>
                  <a:pt x="2649" y="120"/>
                </a:moveTo>
                <a:lnTo>
                  <a:pt x="2648" y="120"/>
                </a:lnTo>
                <a:lnTo>
                  <a:pt x="2648" y="118"/>
                </a:lnTo>
                <a:lnTo>
                  <a:pt x="2649" y="118"/>
                </a:lnTo>
                <a:lnTo>
                  <a:pt x="2651" y="118"/>
                </a:lnTo>
                <a:lnTo>
                  <a:pt x="2651" y="120"/>
                </a:lnTo>
                <a:lnTo>
                  <a:pt x="2649" y="120"/>
                </a:lnTo>
                <a:moveTo>
                  <a:pt x="2653" y="118"/>
                </a:moveTo>
                <a:lnTo>
                  <a:pt x="2654" y="118"/>
                </a:lnTo>
                <a:lnTo>
                  <a:pt x="2654" y="120"/>
                </a:lnTo>
                <a:lnTo>
                  <a:pt x="2653" y="118"/>
                </a:lnTo>
                <a:moveTo>
                  <a:pt x="2661" y="120"/>
                </a:moveTo>
                <a:lnTo>
                  <a:pt x="2659" y="120"/>
                </a:lnTo>
                <a:lnTo>
                  <a:pt x="2661" y="118"/>
                </a:lnTo>
                <a:lnTo>
                  <a:pt x="2661" y="120"/>
                </a:lnTo>
                <a:moveTo>
                  <a:pt x="2989" y="118"/>
                </a:moveTo>
                <a:lnTo>
                  <a:pt x="2991" y="120"/>
                </a:lnTo>
                <a:lnTo>
                  <a:pt x="2989" y="120"/>
                </a:lnTo>
                <a:lnTo>
                  <a:pt x="2988" y="118"/>
                </a:lnTo>
                <a:lnTo>
                  <a:pt x="2989" y="118"/>
                </a:lnTo>
                <a:moveTo>
                  <a:pt x="3051" y="118"/>
                </a:moveTo>
                <a:lnTo>
                  <a:pt x="3049" y="116"/>
                </a:lnTo>
                <a:lnTo>
                  <a:pt x="3051" y="116"/>
                </a:lnTo>
                <a:lnTo>
                  <a:pt x="3053" y="116"/>
                </a:lnTo>
                <a:lnTo>
                  <a:pt x="3053" y="118"/>
                </a:lnTo>
                <a:lnTo>
                  <a:pt x="3051" y="118"/>
                </a:lnTo>
                <a:moveTo>
                  <a:pt x="3049" y="116"/>
                </a:moveTo>
                <a:lnTo>
                  <a:pt x="3049" y="118"/>
                </a:lnTo>
                <a:lnTo>
                  <a:pt x="3046" y="116"/>
                </a:lnTo>
                <a:lnTo>
                  <a:pt x="3047" y="116"/>
                </a:lnTo>
                <a:lnTo>
                  <a:pt x="3049" y="116"/>
                </a:lnTo>
                <a:moveTo>
                  <a:pt x="885" y="115"/>
                </a:moveTo>
                <a:lnTo>
                  <a:pt x="884" y="116"/>
                </a:lnTo>
                <a:lnTo>
                  <a:pt x="884" y="115"/>
                </a:lnTo>
                <a:lnTo>
                  <a:pt x="885" y="115"/>
                </a:lnTo>
                <a:moveTo>
                  <a:pt x="3017" y="116"/>
                </a:moveTo>
                <a:lnTo>
                  <a:pt x="3017" y="115"/>
                </a:lnTo>
                <a:lnTo>
                  <a:pt x="3018" y="116"/>
                </a:lnTo>
                <a:lnTo>
                  <a:pt x="3017" y="116"/>
                </a:lnTo>
                <a:moveTo>
                  <a:pt x="2456" y="113"/>
                </a:moveTo>
                <a:lnTo>
                  <a:pt x="2456" y="115"/>
                </a:lnTo>
                <a:lnTo>
                  <a:pt x="2454" y="115"/>
                </a:lnTo>
                <a:lnTo>
                  <a:pt x="2454" y="113"/>
                </a:lnTo>
                <a:lnTo>
                  <a:pt x="2456" y="113"/>
                </a:lnTo>
                <a:moveTo>
                  <a:pt x="2622" y="115"/>
                </a:moveTo>
                <a:lnTo>
                  <a:pt x="2620" y="113"/>
                </a:lnTo>
                <a:lnTo>
                  <a:pt x="2622" y="113"/>
                </a:lnTo>
                <a:lnTo>
                  <a:pt x="2624" y="115"/>
                </a:lnTo>
                <a:lnTo>
                  <a:pt x="2622" y="115"/>
                </a:lnTo>
                <a:moveTo>
                  <a:pt x="892" y="111"/>
                </a:moveTo>
                <a:lnTo>
                  <a:pt x="889" y="113"/>
                </a:lnTo>
                <a:lnTo>
                  <a:pt x="891" y="111"/>
                </a:lnTo>
                <a:lnTo>
                  <a:pt x="892" y="111"/>
                </a:lnTo>
                <a:moveTo>
                  <a:pt x="1301" y="111"/>
                </a:moveTo>
                <a:lnTo>
                  <a:pt x="1299" y="113"/>
                </a:lnTo>
                <a:lnTo>
                  <a:pt x="1299" y="111"/>
                </a:lnTo>
                <a:lnTo>
                  <a:pt x="1301" y="111"/>
                </a:lnTo>
                <a:moveTo>
                  <a:pt x="2659" y="111"/>
                </a:moveTo>
                <a:lnTo>
                  <a:pt x="2659" y="113"/>
                </a:lnTo>
                <a:lnTo>
                  <a:pt x="2658" y="113"/>
                </a:lnTo>
                <a:lnTo>
                  <a:pt x="2659" y="111"/>
                </a:lnTo>
                <a:moveTo>
                  <a:pt x="2663" y="111"/>
                </a:moveTo>
                <a:lnTo>
                  <a:pt x="2665" y="113"/>
                </a:lnTo>
                <a:lnTo>
                  <a:pt x="2663" y="113"/>
                </a:lnTo>
                <a:lnTo>
                  <a:pt x="2661" y="111"/>
                </a:lnTo>
                <a:lnTo>
                  <a:pt x="2663" y="111"/>
                </a:lnTo>
                <a:moveTo>
                  <a:pt x="1655" y="109"/>
                </a:moveTo>
                <a:lnTo>
                  <a:pt x="1655" y="111"/>
                </a:lnTo>
                <a:lnTo>
                  <a:pt x="1653" y="111"/>
                </a:lnTo>
                <a:lnTo>
                  <a:pt x="1653" y="109"/>
                </a:lnTo>
                <a:lnTo>
                  <a:pt x="1655" y="109"/>
                </a:lnTo>
                <a:moveTo>
                  <a:pt x="2461" y="109"/>
                </a:moveTo>
                <a:lnTo>
                  <a:pt x="2461" y="111"/>
                </a:lnTo>
                <a:lnTo>
                  <a:pt x="2460" y="111"/>
                </a:lnTo>
                <a:lnTo>
                  <a:pt x="2461" y="109"/>
                </a:lnTo>
                <a:moveTo>
                  <a:pt x="1504" y="109"/>
                </a:moveTo>
                <a:lnTo>
                  <a:pt x="1506" y="108"/>
                </a:lnTo>
                <a:lnTo>
                  <a:pt x="1508" y="109"/>
                </a:lnTo>
                <a:lnTo>
                  <a:pt x="1508" y="109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9"/>
                </a:lnTo>
                <a:lnTo>
                  <a:pt x="1504" y="109"/>
                </a:lnTo>
                <a:moveTo>
                  <a:pt x="2665" y="108"/>
                </a:moveTo>
                <a:lnTo>
                  <a:pt x="2665" y="109"/>
                </a:lnTo>
                <a:lnTo>
                  <a:pt x="2663" y="108"/>
                </a:lnTo>
                <a:lnTo>
                  <a:pt x="2665" y="108"/>
                </a:lnTo>
                <a:moveTo>
                  <a:pt x="3049" y="109"/>
                </a:moveTo>
                <a:lnTo>
                  <a:pt x="3049" y="108"/>
                </a:lnTo>
                <a:lnTo>
                  <a:pt x="3051" y="109"/>
                </a:lnTo>
                <a:lnTo>
                  <a:pt x="3049" y="109"/>
                </a:lnTo>
                <a:moveTo>
                  <a:pt x="1381" y="106"/>
                </a:moveTo>
                <a:lnTo>
                  <a:pt x="1381" y="106"/>
                </a:lnTo>
                <a:lnTo>
                  <a:pt x="1381" y="108"/>
                </a:lnTo>
                <a:lnTo>
                  <a:pt x="1381" y="106"/>
                </a:lnTo>
                <a:moveTo>
                  <a:pt x="1396" y="106"/>
                </a:moveTo>
                <a:lnTo>
                  <a:pt x="1398" y="106"/>
                </a:lnTo>
                <a:lnTo>
                  <a:pt x="1398" y="108"/>
                </a:lnTo>
                <a:lnTo>
                  <a:pt x="1396" y="108"/>
                </a:lnTo>
                <a:lnTo>
                  <a:pt x="1395" y="108"/>
                </a:lnTo>
                <a:lnTo>
                  <a:pt x="1395" y="106"/>
                </a:lnTo>
                <a:lnTo>
                  <a:pt x="1396" y="106"/>
                </a:lnTo>
                <a:moveTo>
                  <a:pt x="3278" y="108"/>
                </a:moveTo>
                <a:lnTo>
                  <a:pt x="3280" y="106"/>
                </a:lnTo>
                <a:lnTo>
                  <a:pt x="3280" y="108"/>
                </a:lnTo>
                <a:lnTo>
                  <a:pt x="3278" y="108"/>
                </a:lnTo>
                <a:moveTo>
                  <a:pt x="1383" y="106"/>
                </a:moveTo>
                <a:lnTo>
                  <a:pt x="1384" y="104"/>
                </a:lnTo>
                <a:lnTo>
                  <a:pt x="1384" y="106"/>
                </a:lnTo>
                <a:lnTo>
                  <a:pt x="1383" y="106"/>
                </a:lnTo>
                <a:moveTo>
                  <a:pt x="2854" y="106"/>
                </a:moveTo>
                <a:lnTo>
                  <a:pt x="2853" y="106"/>
                </a:lnTo>
                <a:lnTo>
                  <a:pt x="2853" y="104"/>
                </a:lnTo>
                <a:lnTo>
                  <a:pt x="2854" y="106"/>
                </a:lnTo>
                <a:moveTo>
                  <a:pt x="3095" y="106"/>
                </a:moveTo>
                <a:lnTo>
                  <a:pt x="3095" y="104"/>
                </a:lnTo>
                <a:lnTo>
                  <a:pt x="3097" y="106"/>
                </a:lnTo>
                <a:lnTo>
                  <a:pt x="3095" y="106"/>
                </a:lnTo>
                <a:moveTo>
                  <a:pt x="2470" y="103"/>
                </a:moveTo>
                <a:lnTo>
                  <a:pt x="2470" y="104"/>
                </a:lnTo>
                <a:lnTo>
                  <a:pt x="2468" y="104"/>
                </a:lnTo>
                <a:lnTo>
                  <a:pt x="2470" y="103"/>
                </a:lnTo>
                <a:moveTo>
                  <a:pt x="2630" y="103"/>
                </a:moveTo>
                <a:lnTo>
                  <a:pt x="2629" y="103"/>
                </a:lnTo>
                <a:lnTo>
                  <a:pt x="2629" y="101"/>
                </a:lnTo>
                <a:lnTo>
                  <a:pt x="2630" y="101"/>
                </a:lnTo>
                <a:lnTo>
                  <a:pt x="2630" y="103"/>
                </a:lnTo>
                <a:moveTo>
                  <a:pt x="2629" y="104"/>
                </a:moveTo>
                <a:lnTo>
                  <a:pt x="2627" y="104"/>
                </a:lnTo>
                <a:lnTo>
                  <a:pt x="2627" y="103"/>
                </a:lnTo>
                <a:lnTo>
                  <a:pt x="2629" y="103"/>
                </a:lnTo>
                <a:lnTo>
                  <a:pt x="2630" y="104"/>
                </a:lnTo>
                <a:lnTo>
                  <a:pt x="2629" y="104"/>
                </a:lnTo>
                <a:moveTo>
                  <a:pt x="2670" y="103"/>
                </a:moveTo>
                <a:lnTo>
                  <a:pt x="2673" y="104"/>
                </a:lnTo>
                <a:lnTo>
                  <a:pt x="2671" y="104"/>
                </a:lnTo>
                <a:lnTo>
                  <a:pt x="2670" y="104"/>
                </a:lnTo>
                <a:lnTo>
                  <a:pt x="2668" y="104"/>
                </a:lnTo>
                <a:lnTo>
                  <a:pt x="2666" y="104"/>
                </a:lnTo>
                <a:lnTo>
                  <a:pt x="2666" y="103"/>
                </a:lnTo>
                <a:lnTo>
                  <a:pt x="2670" y="103"/>
                </a:lnTo>
                <a:moveTo>
                  <a:pt x="2236" y="103"/>
                </a:moveTo>
                <a:lnTo>
                  <a:pt x="2237" y="101"/>
                </a:lnTo>
                <a:lnTo>
                  <a:pt x="2237" y="103"/>
                </a:lnTo>
                <a:lnTo>
                  <a:pt x="2236" y="103"/>
                </a:lnTo>
                <a:moveTo>
                  <a:pt x="2237" y="99"/>
                </a:moveTo>
                <a:lnTo>
                  <a:pt x="2239" y="99"/>
                </a:lnTo>
                <a:lnTo>
                  <a:pt x="2237" y="101"/>
                </a:lnTo>
                <a:lnTo>
                  <a:pt x="2237" y="99"/>
                </a:lnTo>
                <a:moveTo>
                  <a:pt x="2842" y="103"/>
                </a:moveTo>
                <a:lnTo>
                  <a:pt x="2839" y="101"/>
                </a:lnTo>
                <a:lnTo>
                  <a:pt x="2839" y="99"/>
                </a:lnTo>
                <a:lnTo>
                  <a:pt x="2837" y="97"/>
                </a:lnTo>
                <a:lnTo>
                  <a:pt x="2841" y="97"/>
                </a:lnTo>
                <a:lnTo>
                  <a:pt x="2842" y="97"/>
                </a:lnTo>
                <a:lnTo>
                  <a:pt x="2846" y="97"/>
                </a:lnTo>
                <a:lnTo>
                  <a:pt x="2847" y="97"/>
                </a:lnTo>
                <a:lnTo>
                  <a:pt x="2849" y="97"/>
                </a:lnTo>
                <a:lnTo>
                  <a:pt x="2849" y="99"/>
                </a:lnTo>
                <a:lnTo>
                  <a:pt x="2849" y="101"/>
                </a:lnTo>
                <a:lnTo>
                  <a:pt x="2849" y="103"/>
                </a:lnTo>
                <a:lnTo>
                  <a:pt x="2847" y="103"/>
                </a:lnTo>
                <a:lnTo>
                  <a:pt x="2844" y="103"/>
                </a:lnTo>
                <a:lnTo>
                  <a:pt x="2842" y="103"/>
                </a:lnTo>
                <a:moveTo>
                  <a:pt x="2926" y="101"/>
                </a:moveTo>
                <a:lnTo>
                  <a:pt x="2926" y="103"/>
                </a:lnTo>
                <a:lnTo>
                  <a:pt x="2924" y="103"/>
                </a:lnTo>
                <a:lnTo>
                  <a:pt x="2924" y="101"/>
                </a:lnTo>
                <a:lnTo>
                  <a:pt x="2926" y="101"/>
                </a:lnTo>
                <a:moveTo>
                  <a:pt x="3340" y="101"/>
                </a:moveTo>
                <a:lnTo>
                  <a:pt x="3338" y="103"/>
                </a:lnTo>
                <a:lnTo>
                  <a:pt x="3338" y="101"/>
                </a:lnTo>
                <a:lnTo>
                  <a:pt x="3340" y="101"/>
                </a:lnTo>
                <a:moveTo>
                  <a:pt x="2839" y="101"/>
                </a:moveTo>
                <a:lnTo>
                  <a:pt x="2837" y="101"/>
                </a:lnTo>
                <a:lnTo>
                  <a:pt x="2837" y="99"/>
                </a:lnTo>
                <a:lnTo>
                  <a:pt x="2839" y="101"/>
                </a:lnTo>
                <a:moveTo>
                  <a:pt x="1518" y="96"/>
                </a:moveTo>
                <a:lnTo>
                  <a:pt x="1519" y="96"/>
                </a:lnTo>
                <a:lnTo>
                  <a:pt x="1519" y="97"/>
                </a:lnTo>
                <a:lnTo>
                  <a:pt x="1518" y="97"/>
                </a:lnTo>
                <a:lnTo>
                  <a:pt x="1518" y="96"/>
                </a:lnTo>
                <a:moveTo>
                  <a:pt x="1523" y="94"/>
                </a:moveTo>
                <a:lnTo>
                  <a:pt x="1525" y="92"/>
                </a:lnTo>
                <a:lnTo>
                  <a:pt x="1525" y="94"/>
                </a:lnTo>
                <a:lnTo>
                  <a:pt x="1521" y="96"/>
                </a:lnTo>
                <a:lnTo>
                  <a:pt x="1521" y="97"/>
                </a:lnTo>
                <a:lnTo>
                  <a:pt x="1519" y="96"/>
                </a:lnTo>
                <a:lnTo>
                  <a:pt x="1519" y="94"/>
                </a:lnTo>
                <a:lnTo>
                  <a:pt x="1521" y="94"/>
                </a:lnTo>
                <a:lnTo>
                  <a:pt x="1523" y="94"/>
                </a:lnTo>
                <a:moveTo>
                  <a:pt x="1343" y="96"/>
                </a:moveTo>
                <a:lnTo>
                  <a:pt x="1342" y="94"/>
                </a:lnTo>
                <a:lnTo>
                  <a:pt x="1343" y="94"/>
                </a:lnTo>
                <a:lnTo>
                  <a:pt x="1343" y="92"/>
                </a:lnTo>
                <a:lnTo>
                  <a:pt x="1345" y="92"/>
                </a:lnTo>
                <a:lnTo>
                  <a:pt x="1347" y="92"/>
                </a:lnTo>
                <a:lnTo>
                  <a:pt x="1347" y="91"/>
                </a:lnTo>
                <a:lnTo>
                  <a:pt x="1349" y="91"/>
                </a:lnTo>
                <a:lnTo>
                  <a:pt x="1350" y="91"/>
                </a:lnTo>
                <a:lnTo>
                  <a:pt x="1352" y="91"/>
                </a:lnTo>
                <a:lnTo>
                  <a:pt x="1354" y="91"/>
                </a:lnTo>
                <a:lnTo>
                  <a:pt x="1354" y="92"/>
                </a:lnTo>
                <a:lnTo>
                  <a:pt x="1352" y="92"/>
                </a:lnTo>
                <a:lnTo>
                  <a:pt x="1352" y="94"/>
                </a:lnTo>
                <a:lnTo>
                  <a:pt x="1350" y="94"/>
                </a:lnTo>
                <a:lnTo>
                  <a:pt x="1349" y="96"/>
                </a:lnTo>
                <a:lnTo>
                  <a:pt x="1345" y="96"/>
                </a:lnTo>
                <a:lnTo>
                  <a:pt x="1343" y="96"/>
                </a:lnTo>
                <a:moveTo>
                  <a:pt x="1402" y="92"/>
                </a:moveTo>
                <a:lnTo>
                  <a:pt x="1403" y="92"/>
                </a:lnTo>
                <a:lnTo>
                  <a:pt x="1402" y="94"/>
                </a:lnTo>
                <a:lnTo>
                  <a:pt x="1400" y="94"/>
                </a:lnTo>
                <a:lnTo>
                  <a:pt x="1400" y="96"/>
                </a:lnTo>
                <a:lnTo>
                  <a:pt x="1398" y="96"/>
                </a:lnTo>
                <a:lnTo>
                  <a:pt x="1398" y="94"/>
                </a:lnTo>
                <a:lnTo>
                  <a:pt x="1402" y="92"/>
                </a:lnTo>
                <a:moveTo>
                  <a:pt x="2622" y="96"/>
                </a:moveTo>
                <a:lnTo>
                  <a:pt x="2620" y="96"/>
                </a:lnTo>
                <a:lnTo>
                  <a:pt x="2620" y="94"/>
                </a:lnTo>
                <a:lnTo>
                  <a:pt x="2622" y="94"/>
                </a:lnTo>
                <a:lnTo>
                  <a:pt x="2625" y="96"/>
                </a:lnTo>
                <a:lnTo>
                  <a:pt x="2622" y="96"/>
                </a:lnTo>
                <a:moveTo>
                  <a:pt x="1374" y="92"/>
                </a:moveTo>
                <a:lnTo>
                  <a:pt x="1376" y="94"/>
                </a:lnTo>
                <a:lnTo>
                  <a:pt x="1374" y="94"/>
                </a:lnTo>
                <a:lnTo>
                  <a:pt x="1373" y="94"/>
                </a:lnTo>
                <a:lnTo>
                  <a:pt x="1374" y="92"/>
                </a:lnTo>
                <a:moveTo>
                  <a:pt x="1395" y="94"/>
                </a:moveTo>
                <a:lnTo>
                  <a:pt x="1396" y="92"/>
                </a:lnTo>
                <a:lnTo>
                  <a:pt x="1396" y="94"/>
                </a:lnTo>
                <a:lnTo>
                  <a:pt x="1395" y="94"/>
                </a:lnTo>
                <a:moveTo>
                  <a:pt x="1407" y="94"/>
                </a:moveTo>
                <a:lnTo>
                  <a:pt x="1405" y="94"/>
                </a:lnTo>
                <a:lnTo>
                  <a:pt x="1403" y="94"/>
                </a:lnTo>
                <a:lnTo>
                  <a:pt x="1403" y="92"/>
                </a:lnTo>
                <a:lnTo>
                  <a:pt x="1405" y="92"/>
                </a:lnTo>
                <a:lnTo>
                  <a:pt x="1405" y="91"/>
                </a:lnTo>
                <a:lnTo>
                  <a:pt x="1407" y="92"/>
                </a:lnTo>
                <a:lnTo>
                  <a:pt x="1407" y="94"/>
                </a:lnTo>
                <a:moveTo>
                  <a:pt x="1508" y="92"/>
                </a:moveTo>
                <a:lnTo>
                  <a:pt x="1509" y="91"/>
                </a:lnTo>
                <a:lnTo>
                  <a:pt x="1509" y="92"/>
                </a:lnTo>
                <a:lnTo>
                  <a:pt x="1508" y="92"/>
                </a:lnTo>
                <a:moveTo>
                  <a:pt x="1364" y="89"/>
                </a:moveTo>
                <a:lnTo>
                  <a:pt x="1366" y="89"/>
                </a:lnTo>
                <a:lnTo>
                  <a:pt x="1366" y="91"/>
                </a:lnTo>
                <a:lnTo>
                  <a:pt x="1362" y="91"/>
                </a:lnTo>
                <a:lnTo>
                  <a:pt x="1362" y="89"/>
                </a:lnTo>
                <a:lnTo>
                  <a:pt x="1364" y="89"/>
                </a:lnTo>
                <a:moveTo>
                  <a:pt x="1420" y="89"/>
                </a:moveTo>
                <a:lnTo>
                  <a:pt x="1422" y="87"/>
                </a:lnTo>
                <a:lnTo>
                  <a:pt x="1422" y="89"/>
                </a:lnTo>
                <a:lnTo>
                  <a:pt x="1422" y="91"/>
                </a:lnTo>
                <a:lnTo>
                  <a:pt x="1420" y="91"/>
                </a:lnTo>
                <a:lnTo>
                  <a:pt x="1419" y="91"/>
                </a:lnTo>
                <a:lnTo>
                  <a:pt x="1419" y="89"/>
                </a:lnTo>
                <a:lnTo>
                  <a:pt x="1420" y="89"/>
                </a:lnTo>
                <a:moveTo>
                  <a:pt x="2695" y="89"/>
                </a:moveTo>
                <a:lnTo>
                  <a:pt x="2695" y="91"/>
                </a:lnTo>
                <a:lnTo>
                  <a:pt x="2695" y="91"/>
                </a:lnTo>
                <a:lnTo>
                  <a:pt x="2695" y="89"/>
                </a:lnTo>
                <a:lnTo>
                  <a:pt x="2695" y="87"/>
                </a:lnTo>
                <a:lnTo>
                  <a:pt x="2697" y="89"/>
                </a:lnTo>
                <a:lnTo>
                  <a:pt x="2695" y="89"/>
                </a:lnTo>
                <a:moveTo>
                  <a:pt x="1925" y="89"/>
                </a:moveTo>
                <a:lnTo>
                  <a:pt x="1923" y="87"/>
                </a:lnTo>
                <a:lnTo>
                  <a:pt x="1926" y="87"/>
                </a:lnTo>
                <a:lnTo>
                  <a:pt x="1925" y="89"/>
                </a:lnTo>
                <a:moveTo>
                  <a:pt x="2695" y="87"/>
                </a:moveTo>
                <a:lnTo>
                  <a:pt x="2695" y="89"/>
                </a:lnTo>
                <a:lnTo>
                  <a:pt x="2694" y="89"/>
                </a:lnTo>
                <a:lnTo>
                  <a:pt x="2694" y="87"/>
                </a:lnTo>
                <a:lnTo>
                  <a:pt x="2695" y="87"/>
                </a:lnTo>
                <a:moveTo>
                  <a:pt x="1496" y="85"/>
                </a:moveTo>
                <a:lnTo>
                  <a:pt x="1497" y="85"/>
                </a:lnTo>
                <a:lnTo>
                  <a:pt x="1496" y="87"/>
                </a:lnTo>
                <a:lnTo>
                  <a:pt x="1496" y="85"/>
                </a:lnTo>
                <a:moveTo>
                  <a:pt x="1942" y="85"/>
                </a:moveTo>
                <a:lnTo>
                  <a:pt x="1943" y="84"/>
                </a:lnTo>
                <a:lnTo>
                  <a:pt x="1945" y="84"/>
                </a:lnTo>
                <a:lnTo>
                  <a:pt x="1945" y="85"/>
                </a:lnTo>
                <a:lnTo>
                  <a:pt x="1943" y="85"/>
                </a:lnTo>
                <a:lnTo>
                  <a:pt x="1943" y="87"/>
                </a:lnTo>
                <a:lnTo>
                  <a:pt x="1942" y="87"/>
                </a:lnTo>
                <a:lnTo>
                  <a:pt x="1942" y="85"/>
                </a:lnTo>
                <a:moveTo>
                  <a:pt x="2721" y="85"/>
                </a:moveTo>
                <a:lnTo>
                  <a:pt x="2719" y="87"/>
                </a:lnTo>
                <a:lnTo>
                  <a:pt x="2718" y="85"/>
                </a:lnTo>
                <a:lnTo>
                  <a:pt x="2721" y="85"/>
                </a:lnTo>
                <a:moveTo>
                  <a:pt x="2704" y="85"/>
                </a:moveTo>
                <a:lnTo>
                  <a:pt x="2702" y="85"/>
                </a:lnTo>
                <a:lnTo>
                  <a:pt x="2702" y="84"/>
                </a:lnTo>
                <a:lnTo>
                  <a:pt x="2704" y="84"/>
                </a:lnTo>
                <a:lnTo>
                  <a:pt x="2704" y="85"/>
                </a:lnTo>
                <a:moveTo>
                  <a:pt x="2706" y="85"/>
                </a:moveTo>
                <a:lnTo>
                  <a:pt x="2704" y="84"/>
                </a:lnTo>
                <a:lnTo>
                  <a:pt x="2706" y="84"/>
                </a:lnTo>
                <a:lnTo>
                  <a:pt x="2706" y="85"/>
                </a:lnTo>
                <a:moveTo>
                  <a:pt x="1460" y="82"/>
                </a:moveTo>
                <a:lnTo>
                  <a:pt x="1458" y="82"/>
                </a:lnTo>
                <a:lnTo>
                  <a:pt x="1456" y="80"/>
                </a:lnTo>
                <a:lnTo>
                  <a:pt x="1458" y="79"/>
                </a:lnTo>
                <a:lnTo>
                  <a:pt x="1460" y="79"/>
                </a:lnTo>
                <a:lnTo>
                  <a:pt x="1461" y="79"/>
                </a:lnTo>
                <a:lnTo>
                  <a:pt x="1463" y="79"/>
                </a:lnTo>
                <a:lnTo>
                  <a:pt x="1463" y="80"/>
                </a:lnTo>
                <a:lnTo>
                  <a:pt x="1461" y="80"/>
                </a:lnTo>
                <a:lnTo>
                  <a:pt x="1460" y="82"/>
                </a:lnTo>
                <a:moveTo>
                  <a:pt x="1456" y="82"/>
                </a:moveTo>
                <a:lnTo>
                  <a:pt x="1458" y="82"/>
                </a:lnTo>
                <a:lnTo>
                  <a:pt x="1458" y="84"/>
                </a:lnTo>
                <a:lnTo>
                  <a:pt x="1456" y="82"/>
                </a:lnTo>
                <a:moveTo>
                  <a:pt x="1467" y="82"/>
                </a:moveTo>
                <a:lnTo>
                  <a:pt x="1467" y="84"/>
                </a:lnTo>
                <a:lnTo>
                  <a:pt x="1465" y="84"/>
                </a:lnTo>
                <a:lnTo>
                  <a:pt x="1467" y="82"/>
                </a:lnTo>
                <a:moveTo>
                  <a:pt x="1921" y="82"/>
                </a:moveTo>
                <a:lnTo>
                  <a:pt x="1919" y="84"/>
                </a:lnTo>
                <a:lnTo>
                  <a:pt x="1919" y="82"/>
                </a:lnTo>
                <a:lnTo>
                  <a:pt x="1921" y="82"/>
                </a:lnTo>
                <a:moveTo>
                  <a:pt x="1921" y="82"/>
                </a:moveTo>
                <a:lnTo>
                  <a:pt x="1921" y="80"/>
                </a:lnTo>
                <a:lnTo>
                  <a:pt x="1923" y="80"/>
                </a:lnTo>
                <a:lnTo>
                  <a:pt x="1923" y="82"/>
                </a:lnTo>
                <a:lnTo>
                  <a:pt x="1921" y="82"/>
                </a:lnTo>
                <a:moveTo>
                  <a:pt x="1935" y="84"/>
                </a:moveTo>
                <a:lnTo>
                  <a:pt x="1931" y="84"/>
                </a:lnTo>
                <a:lnTo>
                  <a:pt x="1930" y="82"/>
                </a:lnTo>
                <a:lnTo>
                  <a:pt x="1931" y="82"/>
                </a:lnTo>
                <a:lnTo>
                  <a:pt x="1935" y="82"/>
                </a:lnTo>
                <a:lnTo>
                  <a:pt x="1935" y="84"/>
                </a:lnTo>
                <a:moveTo>
                  <a:pt x="2709" y="82"/>
                </a:moveTo>
                <a:lnTo>
                  <a:pt x="2709" y="84"/>
                </a:lnTo>
                <a:lnTo>
                  <a:pt x="2707" y="84"/>
                </a:lnTo>
                <a:lnTo>
                  <a:pt x="2707" y="82"/>
                </a:lnTo>
                <a:lnTo>
                  <a:pt x="2709" y="82"/>
                </a:lnTo>
                <a:moveTo>
                  <a:pt x="2716" y="84"/>
                </a:moveTo>
                <a:lnTo>
                  <a:pt x="2714" y="82"/>
                </a:lnTo>
                <a:lnTo>
                  <a:pt x="2716" y="82"/>
                </a:lnTo>
                <a:lnTo>
                  <a:pt x="2718" y="84"/>
                </a:lnTo>
                <a:lnTo>
                  <a:pt x="2716" y="84"/>
                </a:lnTo>
                <a:moveTo>
                  <a:pt x="1323" y="80"/>
                </a:moveTo>
                <a:lnTo>
                  <a:pt x="1321" y="82"/>
                </a:lnTo>
                <a:lnTo>
                  <a:pt x="1321" y="80"/>
                </a:lnTo>
                <a:lnTo>
                  <a:pt x="1323" y="80"/>
                </a:lnTo>
                <a:moveTo>
                  <a:pt x="1930" y="80"/>
                </a:moveTo>
                <a:lnTo>
                  <a:pt x="1930" y="82"/>
                </a:lnTo>
                <a:lnTo>
                  <a:pt x="1928" y="82"/>
                </a:lnTo>
                <a:lnTo>
                  <a:pt x="1930" y="80"/>
                </a:lnTo>
                <a:moveTo>
                  <a:pt x="1937" y="82"/>
                </a:moveTo>
                <a:lnTo>
                  <a:pt x="1935" y="82"/>
                </a:lnTo>
                <a:lnTo>
                  <a:pt x="1935" y="80"/>
                </a:lnTo>
                <a:lnTo>
                  <a:pt x="1935" y="79"/>
                </a:lnTo>
                <a:lnTo>
                  <a:pt x="1937" y="79"/>
                </a:lnTo>
                <a:lnTo>
                  <a:pt x="1935" y="77"/>
                </a:lnTo>
                <a:lnTo>
                  <a:pt x="1937" y="77"/>
                </a:lnTo>
                <a:lnTo>
                  <a:pt x="1935" y="75"/>
                </a:lnTo>
                <a:lnTo>
                  <a:pt x="1937" y="75"/>
                </a:lnTo>
                <a:lnTo>
                  <a:pt x="1938" y="74"/>
                </a:lnTo>
                <a:lnTo>
                  <a:pt x="1938" y="75"/>
                </a:lnTo>
                <a:lnTo>
                  <a:pt x="1938" y="77"/>
                </a:lnTo>
                <a:lnTo>
                  <a:pt x="1938" y="79"/>
                </a:lnTo>
                <a:lnTo>
                  <a:pt x="1938" y="80"/>
                </a:lnTo>
                <a:lnTo>
                  <a:pt x="1937" y="82"/>
                </a:lnTo>
                <a:moveTo>
                  <a:pt x="1275" y="75"/>
                </a:moveTo>
                <a:lnTo>
                  <a:pt x="1273" y="75"/>
                </a:lnTo>
                <a:lnTo>
                  <a:pt x="1273" y="74"/>
                </a:lnTo>
                <a:lnTo>
                  <a:pt x="1275" y="74"/>
                </a:lnTo>
                <a:lnTo>
                  <a:pt x="1277" y="74"/>
                </a:lnTo>
                <a:lnTo>
                  <a:pt x="1277" y="75"/>
                </a:lnTo>
                <a:lnTo>
                  <a:pt x="1275" y="75"/>
                </a:lnTo>
                <a:moveTo>
                  <a:pt x="1261" y="80"/>
                </a:moveTo>
                <a:lnTo>
                  <a:pt x="1260" y="80"/>
                </a:lnTo>
                <a:lnTo>
                  <a:pt x="1260" y="79"/>
                </a:lnTo>
                <a:lnTo>
                  <a:pt x="1263" y="77"/>
                </a:lnTo>
                <a:lnTo>
                  <a:pt x="1265" y="77"/>
                </a:lnTo>
                <a:lnTo>
                  <a:pt x="1265" y="75"/>
                </a:lnTo>
                <a:lnTo>
                  <a:pt x="1267" y="75"/>
                </a:lnTo>
                <a:lnTo>
                  <a:pt x="1268" y="75"/>
                </a:lnTo>
                <a:lnTo>
                  <a:pt x="1272" y="75"/>
                </a:lnTo>
                <a:lnTo>
                  <a:pt x="1273" y="75"/>
                </a:lnTo>
                <a:lnTo>
                  <a:pt x="1273" y="77"/>
                </a:lnTo>
                <a:lnTo>
                  <a:pt x="1272" y="77"/>
                </a:lnTo>
                <a:lnTo>
                  <a:pt x="1270" y="77"/>
                </a:lnTo>
                <a:lnTo>
                  <a:pt x="1270" y="79"/>
                </a:lnTo>
                <a:lnTo>
                  <a:pt x="1268" y="79"/>
                </a:lnTo>
                <a:lnTo>
                  <a:pt x="1267" y="79"/>
                </a:lnTo>
                <a:lnTo>
                  <a:pt x="1265" y="80"/>
                </a:lnTo>
                <a:lnTo>
                  <a:pt x="1261" y="80"/>
                </a:lnTo>
                <a:moveTo>
                  <a:pt x="2694" y="79"/>
                </a:moveTo>
                <a:lnTo>
                  <a:pt x="2695" y="80"/>
                </a:lnTo>
                <a:lnTo>
                  <a:pt x="2694" y="80"/>
                </a:lnTo>
                <a:lnTo>
                  <a:pt x="2694" y="79"/>
                </a:lnTo>
                <a:moveTo>
                  <a:pt x="1586" y="79"/>
                </a:moveTo>
                <a:lnTo>
                  <a:pt x="1583" y="79"/>
                </a:lnTo>
                <a:lnTo>
                  <a:pt x="1581" y="77"/>
                </a:lnTo>
                <a:lnTo>
                  <a:pt x="1583" y="77"/>
                </a:lnTo>
                <a:lnTo>
                  <a:pt x="1584" y="77"/>
                </a:lnTo>
                <a:lnTo>
                  <a:pt x="1586" y="77"/>
                </a:lnTo>
                <a:lnTo>
                  <a:pt x="1586" y="77"/>
                </a:lnTo>
                <a:lnTo>
                  <a:pt x="1586" y="79"/>
                </a:lnTo>
                <a:lnTo>
                  <a:pt x="1586" y="79"/>
                </a:lnTo>
                <a:moveTo>
                  <a:pt x="1591" y="79"/>
                </a:moveTo>
                <a:lnTo>
                  <a:pt x="1590" y="79"/>
                </a:lnTo>
                <a:lnTo>
                  <a:pt x="1590" y="77"/>
                </a:lnTo>
                <a:lnTo>
                  <a:pt x="1591" y="77"/>
                </a:lnTo>
                <a:lnTo>
                  <a:pt x="1593" y="77"/>
                </a:lnTo>
                <a:lnTo>
                  <a:pt x="1595" y="79"/>
                </a:lnTo>
                <a:lnTo>
                  <a:pt x="1591" y="79"/>
                </a:lnTo>
                <a:moveTo>
                  <a:pt x="1926" y="77"/>
                </a:moveTo>
                <a:lnTo>
                  <a:pt x="1928" y="77"/>
                </a:lnTo>
                <a:lnTo>
                  <a:pt x="1928" y="79"/>
                </a:lnTo>
                <a:lnTo>
                  <a:pt x="1926" y="79"/>
                </a:lnTo>
                <a:lnTo>
                  <a:pt x="1926" y="77"/>
                </a:lnTo>
                <a:moveTo>
                  <a:pt x="1935" y="77"/>
                </a:moveTo>
                <a:lnTo>
                  <a:pt x="1935" y="79"/>
                </a:lnTo>
                <a:lnTo>
                  <a:pt x="1933" y="79"/>
                </a:lnTo>
                <a:lnTo>
                  <a:pt x="1935" y="77"/>
                </a:lnTo>
                <a:moveTo>
                  <a:pt x="2200" y="79"/>
                </a:moveTo>
                <a:lnTo>
                  <a:pt x="2201" y="77"/>
                </a:lnTo>
                <a:lnTo>
                  <a:pt x="2201" y="79"/>
                </a:lnTo>
                <a:lnTo>
                  <a:pt x="2200" y="79"/>
                </a:lnTo>
                <a:moveTo>
                  <a:pt x="2697" y="77"/>
                </a:moveTo>
                <a:lnTo>
                  <a:pt x="2699" y="77"/>
                </a:lnTo>
                <a:lnTo>
                  <a:pt x="2699" y="79"/>
                </a:lnTo>
                <a:lnTo>
                  <a:pt x="2697" y="77"/>
                </a:lnTo>
                <a:moveTo>
                  <a:pt x="2700" y="77"/>
                </a:moveTo>
                <a:lnTo>
                  <a:pt x="2702" y="79"/>
                </a:lnTo>
                <a:lnTo>
                  <a:pt x="2700" y="79"/>
                </a:lnTo>
                <a:lnTo>
                  <a:pt x="2700" y="77"/>
                </a:lnTo>
                <a:moveTo>
                  <a:pt x="2702" y="77"/>
                </a:moveTo>
                <a:lnTo>
                  <a:pt x="2704" y="77"/>
                </a:lnTo>
                <a:lnTo>
                  <a:pt x="2702" y="79"/>
                </a:lnTo>
                <a:lnTo>
                  <a:pt x="2702" y="77"/>
                </a:lnTo>
                <a:moveTo>
                  <a:pt x="2704" y="79"/>
                </a:moveTo>
                <a:lnTo>
                  <a:pt x="2704" y="77"/>
                </a:lnTo>
                <a:lnTo>
                  <a:pt x="2706" y="77"/>
                </a:lnTo>
                <a:lnTo>
                  <a:pt x="2707" y="77"/>
                </a:lnTo>
                <a:lnTo>
                  <a:pt x="2707" y="79"/>
                </a:lnTo>
                <a:lnTo>
                  <a:pt x="2706" y="79"/>
                </a:lnTo>
                <a:lnTo>
                  <a:pt x="2704" y="79"/>
                </a:lnTo>
                <a:moveTo>
                  <a:pt x="2714" y="79"/>
                </a:moveTo>
                <a:lnTo>
                  <a:pt x="2714" y="77"/>
                </a:lnTo>
                <a:lnTo>
                  <a:pt x="2716" y="77"/>
                </a:lnTo>
                <a:lnTo>
                  <a:pt x="2716" y="79"/>
                </a:lnTo>
                <a:lnTo>
                  <a:pt x="2714" y="79"/>
                </a:lnTo>
                <a:moveTo>
                  <a:pt x="1391" y="75"/>
                </a:moveTo>
                <a:lnTo>
                  <a:pt x="1386" y="77"/>
                </a:lnTo>
                <a:lnTo>
                  <a:pt x="1383" y="75"/>
                </a:lnTo>
                <a:lnTo>
                  <a:pt x="1384" y="75"/>
                </a:lnTo>
                <a:lnTo>
                  <a:pt x="1386" y="75"/>
                </a:lnTo>
                <a:lnTo>
                  <a:pt x="1388" y="75"/>
                </a:lnTo>
                <a:lnTo>
                  <a:pt x="1390" y="75"/>
                </a:lnTo>
                <a:lnTo>
                  <a:pt x="1391" y="74"/>
                </a:lnTo>
                <a:lnTo>
                  <a:pt x="1393" y="74"/>
                </a:lnTo>
                <a:lnTo>
                  <a:pt x="1395" y="75"/>
                </a:lnTo>
                <a:lnTo>
                  <a:pt x="1393" y="75"/>
                </a:lnTo>
                <a:lnTo>
                  <a:pt x="1391" y="75"/>
                </a:lnTo>
                <a:moveTo>
                  <a:pt x="1419" y="75"/>
                </a:moveTo>
                <a:lnTo>
                  <a:pt x="1419" y="77"/>
                </a:lnTo>
                <a:lnTo>
                  <a:pt x="1417" y="77"/>
                </a:lnTo>
                <a:lnTo>
                  <a:pt x="1417" y="75"/>
                </a:lnTo>
                <a:lnTo>
                  <a:pt x="1419" y="75"/>
                </a:lnTo>
                <a:moveTo>
                  <a:pt x="1933" y="75"/>
                </a:moveTo>
                <a:lnTo>
                  <a:pt x="1935" y="77"/>
                </a:lnTo>
                <a:lnTo>
                  <a:pt x="1933" y="77"/>
                </a:lnTo>
                <a:lnTo>
                  <a:pt x="1933" y="75"/>
                </a:lnTo>
                <a:moveTo>
                  <a:pt x="2654" y="77"/>
                </a:moveTo>
                <a:lnTo>
                  <a:pt x="2654" y="75"/>
                </a:lnTo>
                <a:lnTo>
                  <a:pt x="2654" y="75"/>
                </a:lnTo>
                <a:lnTo>
                  <a:pt x="2656" y="77"/>
                </a:lnTo>
                <a:lnTo>
                  <a:pt x="2654" y="77"/>
                </a:lnTo>
                <a:moveTo>
                  <a:pt x="2711" y="75"/>
                </a:moveTo>
                <a:lnTo>
                  <a:pt x="2712" y="75"/>
                </a:lnTo>
                <a:lnTo>
                  <a:pt x="2711" y="77"/>
                </a:lnTo>
                <a:lnTo>
                  <a:pt x="2711" y="75"/>
                </a:lnTo>
                <a:moveTo>
                  <a:pt x="2712" y="77"/>
                </a:moveTo>
                <a:lnTo>
                  <a:pt x="2712" y="75"/>
                </a:lnTo>
                <a:lnTo>
                  <a:pt x="2714" y="75"/>
                </a:lnTo>
                <a:lnTo>
                  <a:pt x="2714" y="77"/>
                </a:lnTo>
                <a:lnTo>
                  <a:pt x="2712" y="77"/>
                </a:lnTo>
                <a:moveTo>
                  <a:pt x="1253" y="75"/>
                </a:moveTo>
                <a:lnTo>
                  <a:pt x="1255" y="74"/>
                </a:lnTo>
                <a:lnTo>
                  <a:pt x="1255" y="75"/>
                </a:lnTo>
                <a:lnTo>
                  <a:pt x="1253" y="75"/>
                </a:lnTo>
                <a:moveTo>
                  <a:pt x="2818" y="75"/>
                </a:moveTo>
                <a:lnTo>
                  <a:pt x="2818" y="75"/>
                </a:lnTo>
                <a:lnTo>
                  <a:pt x="2818" y="74"/>
                </a:lnTo>
                <a:lnTo>
                  <a:pt x="2818" y="74"/>
                </a:lnTo>
                <a:lnTo>
                  <a:pt x="2818" y="75"/>
                </a:lnTo>
                <a:moveTo>
                  <a:pt x="1942" y="72"/>
                </a:moveTo>
                <a:lnTo>
                  <a:pt x="1943" y="72"/>
                </a:lnTo>
                <a:lnTo>
                  <a:pt x="1942" y="74"/>
                </a:lnTo>
                <a:lnTo>
                  <a:pt x="1942" y="72"/>
                </a:lnTo>
                <a:moveTo>
                  <a:pt x="2656" y="74"/>
                </a:moveTo>
                <a:lnTo>
                  <a:pt x="2654" y="74"/>
                </a:lnTo>
                <a:lnTo>
                  <a:pt x="2654" y="74"/>
                </a:lnTo>
                <a:lnTo>
                  <a:pt x="2654" y="72"/>
                </a:lnTo>
                <a:lnTo>
                  <a:pt x="2654" y="72"/>
                </a:lnTo>
                <a:lnTo>
                  <a:pt x="2656" y="72"/>
                </a:lnTo>
                <a:lnTo>
                  <a:pt x="2656" y="74"/>
                </a:lnTo>
                <a:moveTo>
                  <a:pt x="2695" y="72"/>
                </a:moveTo>
                <a:lnTo>
                  <a:pt x="2697" y="72"/>
                </a:lnTo>
                <a:lnTo>
                  <a:pt x="2699" y="72"/>
                </a:lnTo>
                <a:lnTo>
                  <a:pt x="2699" y="70"/>
                </a:lnTo>
                <a:lnTo>
                  <a:pt x="2700" y="70"/>
                </a:lnTo>
                <a:lnTo>
                  <a:pt x="2702" y="70"/>
                </a:lnTo>
                <a:lnTo>
                  <a:pt x="2702" y="72"/>
                </a:lnTo>
                <a:lnTo>
                  <a:pt x="2700" y="72"/>
                </a:lnTo>
                <a:lnTo>
                  <a:pt x="2700" y="74"/>
                </a:lnTo>
                <a:lnTo>
                  <a:pt x="2699" y="74"/>
                </a:lnTo>
                <a:lnTo>
                  <a:pt x="2697" y="74"/>
                </a:lnTo>
                <a:lnTo>
                  <a:pt x="2695" y="74"/>
                </a:lnTo>
                <a:lnTo>
                  <a:pt x="2695" y="72"/>
                </a:lnTo>
                <a:moveTo>
                  <a:pt x="2203" y="72"/>
                </a:moveTo>
                <a:lnTo>
                  <a:pt x="2201" y="72"/>
                </a:lnTo>
                <a:lnTo>
                  <a:pt x="2201" y="70"/>
                </a:lnTo>
                <a:lnTo>
                  <a:pt x="2203" y="72"/>
                </a:lnTo>
                <a:moveTo>
                  <a:pt x="2812" y="72"/>
                </a:moveTo>
                <a:lnTo>
                  <a:pt x="2810" y="72"/>
                </a:lnTo>
                <a:lnTo>
                  <a:pt x="2810" y="70"/>
                </a:lnTo>
                <a:lnTo>
                  <a:pt x="2812" y="70"/>
                </a:lnTo>
                <a:lnTo>
                  <a:pt x="2812" y="72"/>
                </a:lnTo>
                <a:moveTo>
                  <a:pt x="1249" y="68"/>
                </a:moveTo>
                <a:lnTo>
                  <a:pt x="1248" y="70"/>
                </a:lnTo>
                <a:lnTo>
                  <a:pt x="1246" y="70"/>
                </a:lnTo>
                <a:lnTo>
                  <a:pt x="1246" y="68"/>
                </a:lnTo>
                <a:lnTo>
                  <a:pt x="1248" y="68"/>
                </a:lnTo>
                <a:lnTo>
                  <a:pt x="1249" y="68"/>
                </a:lnTo>
                <a:moveTo>
                  <a:pt x="1550" y="68"/>
                </a:moveTo>
                <a:lnTo>
                  <a:pt x="1552" y="68"/>
                </a:lnTo>
                <a:lnTo>
                  <a:pt x="1552" y="70"/>
                </a:lnTo>
                <a:lnTo>
                  <a:pt x="1550" y="70"/>
                </a:lnTo>
                <a:lnTo>
                  <a:pt x="1550" y="68"/>
                </a:lnTo>
                <a:moveTo>
                  <a:pt x="1935" y="70"/>
                </a:moveTo>
                <a:lnTo>
                  <a:pt x="1935" y="68"/>
                </a:lnTo>
                <a:lnTo>
                  <a:pt x="1938" y="68"/>
                </a:lnTo>
                <a:lnTo>
                  <a:pt x="1940" y="68"/>
                </a:lnTo>
                <a:lnTo>
                  <a:pt x="1938" y="68"/>
                </a:lnTo>
                <a:lnTo>
                  <a:pt x="1938" y="70"/>
                </a:lnTo>
                <a:lnTo>
                  <a:pt x="1937" y="70"/>
                </a:lnTo>
                <a:lnTo>
                  <a:pt x="1935" y="70"/>
                </a:lnTo>
                <a:moveTo>
                  <a:pt x="2239" y="70"/>
                </a:moveTo>
                <a:lnTo>
                  <a:pt x="2237" y="70"/>
                </a:lnTo>
                <a:lnTo>
                  <a:pt x="2236" y="68"/>
                </a:lnTo>
                <a:lnTo>
                  <a:pt x="2237" y="68"/>
                </a:lnTo>
                <a:lnTo>
                  <a:pt x="2239" y="68"/>
                </a:lnTo>
                <a:lnTo>
                  <a:pt x="2239" y="70"/>
                </a:lnTo>
                <a:moveTo>
                  <a:pt x="2977" y="70"/>
                </a:moveTo>
                <a:lnTo>
                  <a:pt x="2977" y="68"/>
                </a:lnTo>
                <a:lnTo>
                  <a:pt x="2979" y="70"/>
                </a:lnTo>
                <a:lnTo>
                  <a:pt x="2977" y="70"/>
                </a:lnTo>
                <a:moveTo>
                  <a:pt x="2249" y="68"/>
                </a:moveTo>
                <a:lnTo>
                  <a:pt x="2248" y="68"/>
                </a:lnTo>
                <a:lnTo>
                  <a:pt x="2248" y="67"/>
                </a:lnTo>
                <a:lnTo>
                  <a:pt x="2249" y="67"/>
                </a:lnTo>
                <a:lnTo>
                  <a:pt x="2251" y="68"/>
                </a:lnTo>
                <a:lnTo>
                  <a:pt x="2249" y="68"/>
                </a:lnTo>
                <a:moveTo>
                  <a:pt x="2246" y="68"/>
                </a:moveTo>
                <a:lnTo>
                  <a:pt x="2244" y="68"/>
                </a:lnTo>
                <a:lnTo>
                  <a:pt x="2246" y="68"/>
                </a:lnTo>
                <a:lnTo>
                  <a:pt x="2248" y="68"/>
                </a:lnTo>
                <a:lnTo>
                  <a:pt x="2246" y="68"/>
                </a:lnTo>
                <a:moveTo>
                  <a:pt x="1373" y="68"/>
                </a:moveTo>
                <a:lnTo>
                  <a:pt x="1371" y="68"/>
                </a:lnTo>
                <a:lnTo>
                  <a:pt x="1371" y="67"/>
                </a:lnTo>
                <a:lnTo>
                  <a:pt x="1371" y="65"/>
                </a:lnTo>
                <a:lnTo>
                  <a:pt x="1373" y="65"/>
                </a:lnTo>
                <a:lnTo>
                  <a:pt x="1373" y="63"/>
                </a:lnTo>
                <a:lnTo>
                  <a:pt x="1374" y="62"/>
                </a:lnTo>
                <a:lnTo>
                  <a:pt x="1374" y="60"/>
                </a:lnTo>
                <a:lnTo>
                  <a:pt x="1376" y="60"/>
                </a:lnTo>
                <a:lnTo>
                  <a:pt x="1378" y="60"/>
                </a:lnTo>
                <a:lnTo>
                  <a:pt x="1378" y="62"/>
                </a:lnTo>
                <a:lnTo>
                  <a:pt x="1378" y="63"/>
                </a:lnTo>
                <a:lnTo>
                  <a:pt x="1378" y="65"/>
                </a:lnTo>
                <a:lnTo>
                  <a:pt x="1378" y="67"/>
                </a:lnTo>
                <a:lnTo>
                  <a:pt x="1378" y="68"/>
                </a:lnTo>
                <a:lnTo>
                  <a:pt x="1376" y="68"/>
                </a:lnTo>
                <a:lnTo>
                  <a:pt x="1374" y="68"/>
                </a:lnTo>
                <a:lnTo>
                  <a:pt x="1373" y="68"/>
                </a:lnTo>
                <a:moveTo>
                  <a:pt x="1948" y="67"/>
                </a:moveTo>
                <a:lnTo>
                  <a:pt x="1948" y="65"/>
                </a:lnTo>
                <a:lnTo>
                  <a:pt x="1950" y="65"/>
                </a:lnTo>
                <a:lnTo>
                  <a:pt x="1950" y="67"/>
                </a:lnTo>
                <a:lnTo>
                  <a:pt x="1948" y="67"/>
                </a:lnTo>
                <a:moveTo>
                  <a:pt x="1947" y="67"/>
                </a:moveTo>
                <a:lnTo>
                  <a:pt x="1948" y="67"/>
                </a:lnTo>
                <a:lnTo>
                  <a:pt x="1948" y="68"/>
                </a:lnTo>
                <a:lnTo>
                  <a:pt x="1947" y="68"/>
                </a:lnTo>
                <a:lnTo>
                  <a:pt x="1947" y="67"/>
                </a:lnTo>
                <a:moveTo>
                  <a:pt x="2196" y="67"/>
                </a:moveTo>
                <a:lnTo>
                  <a:pt x="2196" y="68"/>
                </a:lnTo>
                <a:lnTo>
                  <a:pt x="2195" y="67"/>
                </a:lnTo>
                <a:lnTo>
                  <a:pt x="2196" y="65"/>
                </a:lnTo>
                <a:lnTo>
                  <a:pt x="2196" y="67"/>
                </a:lnTo>
                <a:moveTo>
                  <a:pt x="2964" y="68"/>
                </a:moveTo>
                <a:lnTo>
                  <a:pt x="2962" y="68"/>
                </a:lnTo>
                <a:lnTo>
                  <a:pt x="2962" y="67"/>
                </a:lnTo>
                <a:lnTo>
                  <a:pt x="2964" y="67"/>
                </a:lnTo>
                <a:lnTo>
                  <a:pt x="2964" y="68"/>
                </a:lnTo>
                <a:moveTo>
                  <a:pt x="2757" y="67"/>
                </a:moveTo>
                <a:lnTo>
                  <a:pt x="2757" y="65"/>
                </a:lnTo>
                <a:lnTo>
                  <a:pt x="2759" y="65"/>
                </a:lnTo>
                <a:lnTo>
                  <a:pt x="2759" y="67"/>
                </a:lnTo>
                <a:lnTo>
                  <a:pt x="2757" y="67"/>
                </a:lnTo>
                <a:moveTo>
                  <a:pt x="2769" y="65"/>
                </a:moveTo>
                <a:lnTo>
                  <a:pt x="2767" y="67"/>
                </a:lnTo>
                <a:lnTo>
                  <a:pt x="2767" y="65"/>
                </a:lnTo>
                <a:lnTo>
                  <a:pt x="2769" y="65"/>
                </a:lnTo>
                <a:moveTo>
                  <a:pt x="2762" y="65"/>
                </a:moveTo>
                <a:lnTo>
                  <a:pt x="2760" y="65"/>
                </a:lnTo>
                <a:lnTo>
                  <a:pt x="2760" y="63"/>
                </a:lnTo>
                <a:lnTo>
                  <a:pt x="2762" y="63"/>
                </a:lnTo>
                <a:lnTo>
                  <a:pt x="2762" y="65"/>
                </a:lnTo>
                <a:moveTo>
                  <a:pt x="2191" y="62"/>
                </a:moveTo>
                <a:lnTo>
                  <a:pt x="2193" y="62"/>
                </a:lnTo>
                <a:lnTo>
                  <a:pt x="2193" y="63"/>
                </a:lnTo>
                <a:lnTo>
                  <a:pt x="2191" y="63"/>
                </a:lnTo>
                <a:lnTo>
                  <a:pt x="2189" y="63"/>
                </a:lnTo>
                <a:lnTo>
                  <a:pt x="2189" y="62"/>
                </a:lnTo>
                <a:lnTo>
                  <a:pt x="2191" y="62"/>
                </a:lnTo>
                <a:moveTo>
                  <a:pt x="1490" y="62"/>
                </a:moveTo>
                <a:lnTo>
                  <a:pt x="1490" y="60"/>
                </a:lnTo>
                <a:lnTo>
                  <a:pt x="1492" y="60"/>
                </a:lnTo>
                <a:lnTo>
                  <a:pt x="1492" y="62"/>
                </a:lnTo>
                <a:lnTo>
                  <a:pt x="1490" y="62"/>
                </a:lnTo>
                <a:moveTo>
                  <a:pt x="2131" y="56"/>
                </a:moveTo>
                <a:lnTo>
                  <a:pt x="2133" y="58"/>
                </a:lnTo>
                <a:lnTo>
                  <a:pt x="2131" y="58"/>
                </a:lnTo>
                <a:lnTo>
                  <a:pt x="2131" y="56"/>
                </a:lnTo>
                <a:moveTo>
                  <a:pt x="1398" y="56"/>
                </a:moveTo>
                <a:lnTo>
                  <a:pt x="1396" y="56"/>
                </a:lnTo>
                <a:lnTo>
                  <a:pt x="1396" y="55"/>
                </a:lnTo>
                <a:lnTo>
                  <a:pt x="1398" y="55"/>
                </a:lnTo>
                <a:lnTo>
                  <a:pt x="1400" y="55"/>
                </a:lnTo>
                <a:lnTo>
                  <a:pt x="1398" y="56"/>
                </a:lnTo>
                <a:moveTo>
                  <a:pt x="2748" y="55"/>
                </a:moveTo>
                <a:lnTo>
                  <a:pt x="2750" y="53"/>
                </a:lnTo>
                <a:lnTo>
                  <a:pt x="2752" y="53"/>
                </a:lnTo>
                <a:lnTo>
                  <a:pt x="2753" y="53"/>
                </a:lnTo>
                <a:lnTo>
                  <a:pt x="2755" y="53"/>
                </a:lnTo>
                <a:lnTo>
                  <a:pt x="2757" y="55"/>
                </a:lnTo>
                <a:lnTo>
                  <a:pt x="2755" y="55"/>
                </a:lnTo>
                <a:lnTo>
                  <a:pt x="2753" y="55"/>
                </a:lnTo>
                <a:lnTo>
                  <a:pt x="2750" y="55"/>
                </a:lnTo>
                <a:lnTo>
                  <a:pt x="2748" y="55"/>
                </a:lnTo>
                <a:moveTo>
                  <a:pt x="2747" y="53"/>
                </a:moveTo>
                <a:lnTo>
                  <a:pt x="2745" y="53"/>
                </a:lnTo>
                <a:lnTo>
                  <a:pt x="2745" y="51"/>
                </a:lnTo>
                <a:lnTo>
                  <a:pt x="2747" y="51"/>
                </a:lnTo>
                <a:lnTo>
                  <a:pt x="2748" y="53"/>
                </a:lnTo>
                <a:lnTo>
                  <a:pt x="2747" y="53"/>
                </a:lnTo>
                <a:moveTo>
                  <a:pt x="2263" y="51"/>
                </a:moveTo>
                <a:lnTo>
                  <a:pt x="2261" y="50"/>
                </a:lnTo>
                <a:lnTo>
                  <a:pt x="2265" y="50"/>
                </a:lnTo>
                <a:lnTo>
                  <a:pt x="2263" y="51"/>
                </a:lnTo>
                <a:moveTo>
                  <a:pt x="2270" y="50"/>
                </a:moveTo>
                <a:lnTo>
                  <a:pt x="2268" y="50"/>
                </a:lnTo>
                <a:lnTo>
                  <a:pt x="2272" y="48"/>
                </a:lnTo>
                <a:lnTo>
                  <a:pt x="2273" y="48"/>
                </a:lnTo>
                <a:lnTo>
                  <a:pt x="2272" y="50"/>
                </a:lnTo>
                <a:lnTo>
                  <a:pt x="2270" y="50"/>
                </a:lnTo>
                <a:moveTo>
                  <a:pt x="2430" y="48"/>
                </a:moveTo>
                <a:lnTo>
                  <a:pt x="2432" y="46"/>
                </a:lnTo>
                <a:lnTo>
                  <a:pt x="2434" y="48"/>
                </a:lnTo>
                <a:lnTo>
                  <a:pt x="2432" y="48"/>
                </a:lnTo>
                <a:lnTo>
                  <a:pt x="2430" y="48"/>
                </a:lnTo>
                <a:moveTo>
                  <a:pt x="2545" y="48"/>
                </a:moveTo>
                <a:lnTo>
                  <a:pt x="2543" y="46"/>
                </a:lnTo>
                <a:lnTo>
                  <a:pt x="2545" y="46"/>
                </a:lnTo>
                <a:lnTo>
                  <a:pt x="2548" y="46"/>
                </a:lnTo>
                <a:lnTo>
                  <a:pt x="2550" y="46"/>
                </a:lnTo>
                <a:lnTo>
                  <a:pt x="2554" y="48"/>
                </a:lnTo>
                <a:lnTo>
                  <a:pt x="2552" y="48"/>
                </a:lnTo>
                <a:lnTo>
                  <a:pt x="2548" y="48"/>
                </a:lnTo>
                <a:lnTo>
                  <a:pt x="2547" y="48"/>
                </a:lnTo>
                <a:lnTo>
                  <a:pt x="2545" y="48"/>
                </a:lnTo>
                <a:moveTo>
                  <a:pt x="3022" y="48"/>
                </a:moveTo>
                <a:lnTo>
                  <a:pt x="3020" y="48"/>
                </a:lnTo>
                <a:lnTo>
                  <a:pt x="3020" y="46"/>
                </a:lnTo>
                <a:lnTo>
                  <a:pt x="3022" y="46"/>
                </a:lnTo>
                <a:lnTo>
                  <a:pt x="3024" y="44"/>
                </a:lnTo>
                <a:lnTo>
                  <a:pt x="3024" y="46"/>
                </a:lnTo>
                <a:lnTo>
                  <a:pt x="3022" y="48"/>
                </a:lnTo>
                <a:moveTo>
                  <a:pt x="2215" y="44"/>
                </a:moveTo>
                <a:lnTo>
                  <a:pt x="2215" y="46"/>
                </a:lnTo>
                <a:lnTo>
                  <a:pt x="2213" y="44"/>
                </a:lnTo>
                <a:lnTo>
                  <a:pt x="2215" y="44"/>
                </a:lnTo>
                <a:moveTo>
                  <a:pt x="2403" y="43"/>
                </a:moveTo>
                <a:lnTo>
                  <a:pt x="2405" y="43"/>
                </a:lnTo>
                <a:lnTo>
                  <a:pt x="2405" y="44"/>
                </a:lnTo>
                <a:lnTo>
                  <a:pt x="2403" y="44"/>
                </a:lnTo>
                <a:lnTo>
                  <a:pt x="2403" y="43"/>
                </a:lnTo>
                <a:moveTo>
                  <a:pt x="2408" y="43"/>
                </a:moveTo>
                <a:lnTo>
                  <a:pt x="2408" y="43"/>
                </a:lnTo>
                <a:lnTo>
                  <a:pt x="2408" y="44"/>
                </a:lnTo>
                <a:lnTo>
                  <a:pt x="2408" y="44"/>
                </a:lnTo>
                <a:lnTo>
                  <a:pt x="2408" y="43"/>
                </a:lnTo>
                <a:moveTo>
                  <a:pt x="2427" y="44"/>
                </a:moveTo>
                <a:lnTo>
                  <a:pt x="2427" y="43"/>
                </a:lnTo>
                <a:lnTo>
                  <a:pt x="2429" y="43"/>
                </a:lnTo>
                <a:lnTo>
                  <a:pt x="2429" y="44"/>
                </a:lnTo>
                <a:lnTo>
                  <a:pt x="2427" y="44"/>
                </a:lnTo>
                <a:moveTo>
                  <a:pt x="2441" y="44"/>
                </a:moveTo>
                <a:lnTo>
                  <a:pt x="2439" y="44"/>
                </a:lnTo>
                <a:lnTo>
                  <a:pt x="2439" y="43"/>
                </a:lnTo>
                <a:lnTo>
                  <a:pt x="2441" y="43"/>
                </a:lnTo>
                <a:lnTo>
                  <a:pt x="2441" y="44"/>
                </a:lnTo>
                <a:moveTo>
                  <a:pt x="2642" y="44"/>
                </a:moveTo>
                <a:lnTo>
                  <a:pt x="2644" y="43"/>
                </a:lnTo>
                <a:lnTo>
                  <a:pt x="2644" y="44"/>
                </a:lnTo>
                <a:lnTo>
                  <a:pt x="2642" y="44"/>
                </a:lnTo>
                <a:moveTo>
                  <a:pt x="2648" y="43"/>
                </a:moveTo>
                <a:lnTo>
                  <a:pt x="2649" y="43"/>
                </a:lnTo>
                <a:lnTo>
                  <a:pt x="2649" y="44"/>
                </a:lnTo>
                <a:lnTo>
                  <a:pt x="2648" y="44"/>
                </a:lnTo>
                <a:lnTo>
                  <a:pt x="2648" y="43"/>
                </a:lnTo>
                <a:moveTo>
                  <a:pt x="2193" y="43"/>
                </a:moveTo>
                <a:lnTo>
                  <a:pt x="2191" y="43"/>
                </a:lnTo>
                <a:lnTo>
                  <a:pt x="2191" y="41"/>
                </a:lnTo>
                <a:lnTo>
                  <a:pt x="2193" y="41"/>
                </a:lnTo>
                <a:lnTo>
                  <a:pt x="2193" y="43"/>
                </a:lnTo>
                <a:moveTo>
                  <a:pt x="2360" y="43"/>
                </a:moveTo>
                <a:lnTo>
                  <a:pt x="2359" y="43"/>
                </a:lnTo>
                <a:lnTo>
                  <a:pt x="2360" y="41"/>
                </a:lnTo>
                <a:lnTo>
                  <a:pt x="2362" y="41"/>
                </a:lnTo>
                <a:lnTo>
                  <a:pt x="2360" y="43"/>
                </a:lnTo>
                <a:moveTo>
                  <a:pt x="2401" y="39"/>
                </a:moveTo>
                <a:lnTo>
                  <a:pt x="2403" y="39"/>
                </a:lnTo>
                <a:lnTo>
                  <a:pt x="2403" y="41"/>
                </a:lnTo>
                <a:lnTo>
                  <a:pt x="2401" y="41"/>
                </a:lnTo>
                <a:lnTo>
                  <a:pt x="2398" y="41"/>
                </a:lnTo>
                <a:lnTo>
                  <a:pt x="2398" y="39"/>
                </a:lnTo>
                <a:lnTo>
                  <a:pt x="2400" y="39"/>
                </a:lnTo>
                <a:lnTo>
                  <a:pt x="2401" y="39"/>
                </a:lnTo>
                <a:moveTo>
                  <a:pt x="2405" y="41"/>
                </a:moveTo>
                <a:lnTo>
                  <a:pt x="2403" y="39"/>
                </a:lnTo>
                <a:lnTo>
                  <a:pt x="2405" y="39"/>
                </a:lnTo>
                <a:lnTo>
                  <a:pt x="2407" y="39"/>
                </a:lnTo>
                <a:lnTo>
                  <a:pt x="2407" y="41"/>
                </a:lnTo>
                <a:lnTo>
                  <a:pt x="2405" y="41"/>
                </a:lnTo>
                <a:moveTo>
                  <a:pt x="2702" y="39"/>
                </a:moveTo>
                <a:lnTo>
                  <a:pt x="2702" y="41"/>
                </a:lnTo>
                <a:lnTo>
                  <a:pt x="2700" y="41"/>
                </a:lnTo>
                <a:lnTo>
                  <a:pt x="2700" y="39"/>
                </a:lnTo>
                <a:lnTo>
                  <a:pt x="2702" y="39"/>
                </a:lnTo>
                <a:moveTo>
                  <a:pt x="2434" y="39"/>
                </a:moveTo>
                <a:lnTo>
                  <a:pt x="2430" y="39"/>
                </a:lnTo>
                <a:lnTo>
                  <a:pt x="2430" y="38"/>
                </a:lnTo>
                <a:lnTo>
                  <a:pt x="2430" y="36"/>
                </a:lnTo>
                <a:lnTo>
                  <a:pt x="2430" y="34"/>
                </a:lnTo>
                <a:lnTo>
                  <a:pt x="2432" y="34"/>
                </a:lnTo>
                <a:lnTo>
                  <a:pt x="2436" y="34"/>
                </a:lnTo>
                <a:lnTo>
                  <a:pt x="2437" y="34"/>
                </a:lnTo>
                <a:lnTo>
                  <a:pt x="2439" y="34"/>
                </a:lnTo>
                <a:lnTo>
                  <a:pt x="2442" y="32"/>
                </a:lnTo>
                <a:lnTo>
                  <a:pt x="2446" y="32"/>
                </a:lnTo>
                <a:lnTo>
                  <a:pt x="2448" y="34"/>
                </a:lnTo>
                <a:lnTo>
                  <a:pt x="2448" y="36"/>
                </a:lnTo>
                <a:lnTo>
                  <a:pt x="2446" y="38"/>
                </a:lnTo>
                <a:lnTo>
                  <a:pt x="2444" y="38"/>
                </a:lnTo>
                <a:lnTo>
                  <a:pt x="2446" y="39"/>
                </a:lnTo>
                <a:lnTo>
                  <a:pt x="2444" y="39"/>
                </a:lnTo>
                <a:lnTo>
                  <a:pt x="2441" y="39"/>
                </a:lnTo>
                <a:lnTo>
                  <a:pt x="2437" y="39"/>
                </a:lnTo>
                <a:lnTo>
                  <a:pt x="2436" y="39"/>
                </a:lnTo>
                <a:lnTo>
                  <a:pt x="2434" y="39"/>
                </a:lnTo>
                <a:moveTo>
                  <a:pt x="2420" y="36"/>
                </a:moveTo>
                <a:lnTo>
                  <a:pt x="2420" y="34"/>
                </a:lnTo>
                <a:lnTo>
                  <a:pt x="2422" y="34"/>
                </a:lnTo>
                <a:lnTo>
                  <a:pt x="2420" y="36"/>
                </a:lnTo>
                <a:moveTo>
                  <a:pt x="2422" y="36"/>
                </a:moveTo>
                <a:lnTo>
                  <a:pt x="2422" y="34"/>
                </a:lnTo>
                <a:lnTo>
                  <a:pt x="2424" y="32"/>
                </a:lnTo>
                <a:lnTo>
                  <a:pt x="2425" y="34"/>
                </a:lnTo>
                <a:lnTo>
                  <a:pt x="2424" y="36"/>
                </a:lnTo>
                <a:lnTo>
                  <a:pt x="2422" y="36"/>
                </a:lnTo>
                <a:moveTo>
                  <a:pt x="2629" y="36"/>
                </a:moveTo>
                <a:lnTo>
                  <a:pt x="2627" y="36"/>
                </a:lnTo>
                <a:lnTo>
                  <a:pt x="2627" y="34"/>
                </a:lnTo>
                <a:lnTo>
                  <a:pt x="2629" y="36"/>
                </a:lnTo>
                <a:moveTo>
                  <a:pt x="2649" y="34"/>
                </a:moveTo>
                <a:lnTo>
                  <a:pt x="2651" y="36"/>
                </a:lnTo>
                <a:lnTo>
                  <a:pt x="2649" y="36"/>
                </a:lnTo>
                <a:lnTo>
                  <a:pt x="2649" y="34"/>
                </a:lnTo>
                <a:moveTo>
                  <a:pt x="2374" y="32"/>
                </a:moveTo>
                <a:lnTo>
                  <a:pt x="2372" y="32"/>
                </a:lnTo>
                <a:lnTo>
                  <a:pt x="2372" y="31"/>
                </a:lnTo>
                <a:lnTo>
                  <a:pt x="2374" y="31"/>
                </a:lnTo>
                <a:lnTo>
                  <a:pt x="2374" y="32"/>
                </a:lnTo>
                <a:moveTo>
                  <a:pt x="2422" y="32"/>
                </a:moveTo>
                <a:lnTo>
                  <a:pt x="2420" y="32"/>
                </a:lnTo>
                <a:lnTo>
                  <a:pt x="2417" y="31"/>
                </a:lnTo>
                <a:lnTo>
                  <a:pt x="2418" y="31"/>
                </a:lnTo>
                <a:lnTo>
                  <a:pt x="2420" y="31"/>
                </a:lnTo>
                <a:lnTo>
                  <a:pt x="2422" y="31"/>
                </a:lnTo>
                <a:lnTo>
                  <a:pt x="2424" y="31"/>
                </a:lnTo>
                <a:lnTo>
                  <a:pt x="2422" y="32"/>
                </a:lnTo>
                <a:moveTo>
                  <a:pt x="2434" y="32"/>
                </a:moveTo>
                <a:lnTo>
                  <a:pt x="2432" y="32"/>
                </a:lnTo>
                <a:lnTo>
                  <a:pt x="2432" y="31"/>
                </a:lnTo>
                <a:lnTo>
                  <a:pt x="2434" y="31"/>
                </a:lnTo>
                <a:lnTo>
                  <a:pt x="2436" y="29"/>
                </a:lnTo>
                <a:lnTo>
                  <a:pt x="2439" y="29"/>
                </a:lnTo>
                <a:lnTo>
                  <a:pt x="2441" y="29"/>
                </a:lnTo>
                <a:lnTo>
                  <a:pt x="2441" y="31"/>
                </a:lnTo>
                <a:lnTo>
                  <a:pt x="2439" y="31"/>
                </a:lnTo>
                <a:lnTo>
                  <a:pt x="2439" y="32"/>
                </a:lnTo>
                <a:lnTo>
                  <a:pt x="2436" y="32"/>
                </a:lnTo>
                <a:lnTo>
                  <a:pt x="2434" y="32"/>
                </a:lnTo>
                <a:moveTo>
                  <a:pt x="1955" y="29"/>
                </a:moveTo>
                <a:lnTo>
                  <a:pt x="1954" y="27"/>
                </a:lnTo>
                <a:lnTo>
                  <a:pt x="1955" y="27"/>
                </a:lnTo>
                <a:lnTo>
                  <a:pt x="1957" y="27"/>
                </a:lnTo>
                <a:lnTo>
                  <a:pt x="1957" y="29"/>
                </a:lnTo>
                <a:lnTo>
                  <a:pt x="1955" y="29"/>
                </a:lnTo>
                <a:moveTo>
                  <a:pt x="2403" y="29"/>
                </a:moveTo>
                <a:lnTo>
                  <a:pt x="2401" y="29"/>
                </a:lnTo>
                <a:lnTo>
                  <a:pt x="2401" y="27"/>
                </a:lnTo>
                <a:lnTo>
                  <a:pt x="2403" y="27"/>
                </a:lnTo>
                <a:lnTo>
                  <a:pt x="2405" y="27"/>
                </a:lnTo>
                <a:lnTo>
                  <a:pt x="2407" y="29"/>
                </a:lnTo>
                <a:lnTo>
                  <a:pt x="2405" y="29"/>
                </a:lnTo>
                <a:lnTo>
                  <a:pt x="2403" y="29"/>
                </a:lnTo>
                <a:moveTo>
                  <a:pt x="2418" y="27"/>
                </a:moveTo>
                <a:lnTo>
                  <a:pt x="2422" y="27"/>
                </a:lnTo>
                <a:lnTo>
                  <a:pt x="2424" y="27"/>
                </a:lnTo>
                <a:lnTo>
                  <a:pt x="2424" y="27"/>
                </a:lnTo>
                <a:lnTo>
                  <a:pt x="2422" y="27"/>
                </a:lnTo>
                <a:lnTo>
                  <a:pt x="2420" y="27"/>
                </a:lnTo>
                <a:lnTo>
                  <a:pt x="2418" y="27"/>
                </a:lnTo>
                <a:lnTo>
                  <a:pt x="2418" y="27"/>
                </a:lnTo>
                <a:moveTo>
                  <a:pt x="2413" y="26"/>
                </a:moveTo>
                <a:lnTo>
                  <a:pt x="2413" y="27"/>
                </a:lnTo>
                <a:lnTo>
                  <a:pt x="2412" y="27"/>
                </a:lnTo>
                <a:lnTo>
                  <a:pt x="2410" y="27"/>
                </a:lnTo>
                <a:lnTo>
                  <a:pt x="2408" y="27"/>
                </a:lnTo>
                <a:lnTo>
                  <a:pt x="2408" y="27"/>
                </a:lnTo>
                <a:lnTo>
                  <a:pt x="2408" y="26"/>
                </a:lnTo>
                <a:lnTo>
                  <a:pt x="2410" y="26"/>
                </a:lnTo>
                <a:lnTo>
                  <a:pt x="2412" y="26"/>
                </a:lnTo>
                <a:lnTo>
                  <a:pt x="2413" y="26"/>
                </a:lnTo>
                <a:moveTo>
                  <a:pt x="2415" y="26"/>
                </a:moveTo>
                <a:lnTo>
                  <a:pt x="2415" y="24"/>
                </a:lnTo>
                <a:lnTo>
                  <a:pt x="2417" y="24"/>
                </a:lnTo>
                <a:lnTo>
                  <a:pt x="2417" y="26"/>
                </a:lnTo>
                <a:lnTo>
                  <a:pt x="2415" y="26"/>
                </a:lnTo>
                <a:moveTo>
                  <a:pt x="2439" y="26"/>
                </a:moveTo>
                <a:lnTo>
                  <a:pt x="2437" y="24"/>
                </a:lnTo>
                <a:lnTo>
                  <a:pt x="2437" y="22"/>
                </a:lnTo>
                <a:lnTo>
                  <a:pt x="2439" y="22"/>
                </a:lnTo>
                <a:lnTo>
                  <a:pt x="2441" y="22"/>
                </a:lnTo>
                <a:lnTo>
                  <a:pt x="2444" y="22"/>
                </a:lnTo>
                <a:lnTo>
                  <a:pt x="2448" y="22"/>
                </a:lnTo>
                <a:lnTo>
                  <a:pt x="2448" y="24"/>
                </a:lnTo>
                <a:lnTo>
                  <a:pt x="2446" y="24"/>
                </a:lnTo>
                <a:lnTo>
                  <a:pt x="2444" y="24"/>
                </a:lnTo>
                <a:lnTo>
                  <a:pt x="2442" y="24"/>
                </a:lnTo>
                <a:lnTo>
                  <a:pt x="2441" y="24"/>
                </a:lnTo>
                <a:lnTo>
                  <a:pt x="2439" y="24"/>
                </a:lnTo>
                <a:lnTo>
                  <a:pt x="2439" y="26"/>
                </a:lnTo>
                <a:moveTo>
                  <a:pt x="2413" y="24"/>
                </a:moveTo>
                <a:lnTo>
                  <a:pt x="2412" y="24"/>
                </a:lnTo>
                <a:lnTo>
                  <a:pt x="2412" y="22"/>
                </a:lnTo>
                <a:lnTo>
                  <a:pt x="2413" y="22"/>
                </a:lnTo>
                <a:lnTo>
                  <a:pt x="2415" y="21"/>
                </a:lnTo>
                <a:lnTo>
                  <a:pt x="2418" y="21"/>
                </a:lnTo>
                <a:lnTo>
                  <a:pt x="2420" y="22"/>
                </a:lnTo>
                <a:lnTo>
                  <a:pt x="2418" y="22"/>
                </a:lnTo>
                <a:lnTo>
                  <a:pt x="2415" y="24"/>
                </a:lnTo>
                <a:lnTo>
                  <a:pt x="2413" y="24"/>
                </a:lnTo>
                <a:moveTo>
                  <a:pt x="2610" y="24"/>
                </a:moveTo>
                <a:lnTo>
                  <a:pt x="2608" y="22"/>
                </a:lnTo>
                <a:lnTo>
                  <a:pt x="2610" y="22"/>
                </a:lnTo>
                <a:lnTo>
                  <a:pt x="2613" y="22"/>
                </a:lnTo>
                <a:lnTo>
                  <a:pt x="2613" y="21"/>
                </a:lnTo>
                <a:lnTo>
                  <a:pt x="2615" y="22"/>
                </a:lnTo>
                <a:lnTo>
                  <a:pt x="2615" y="24"/>
                </a:lnTo>
                <a:lnTo>
                  <a:pt x="2613" y="24"/>
                </a:lnTo>
                <a:lnTo>
                  <a:pt x="2610" y="24"/>
                </a:lnTo>
                <a:moveTo>
                  <a:pt x="1757" y="22"/>
                </a:moveTo>
                <a:lnTo>
                  <a:pt x="1755" y="22"/>
                </a:lnTo>
                <a:lnTo>
                  <a:pt x="1757" y="21"/>
                </a:lnTo>
                <a:lnTo>
                  <a:pt x="1759" y="22"/>
                </a:lnTo>
                <a:lnTo>
                  <a:pt x="1757" y="22"/>
                </a:lnTo>
                <a:moveTo>
                  <a:pt x="1781" y="10"/>
                </a:moveTo>
                <a:lnTo>
                  <a:pt x="1779" y="10"/>
                </a:lnTo>
                <a:lnTo>
                  <a:pt x="1779" y="9"/>
                </a:lnTo>
                <a:lnTo>
                  <a:pt x="1781" y="9"/>
                </a:lnTo>
                <a:lnTo>
                  <a:pt x="1783" y="9"/>
                </a:lnTo>
                <a:lnTo>
                  <a:pt x="1786" y="9"/>
                </a:lnTo>
                <a:lnTo>
                  <a:pt x="1786" y="10"/>
                </a:lnTo>
                <a:lnTo>
                  <a:pt x="1784" y="10"/>
                </a:lnTo>
                <a:lnTo>
                  <a:pt x="1783" y="10"/>
                </a:lnTo>
                <a:lnTo>
                  <a:pt x="1781" y="10"/>
                </a:lnTo>
                <a:moveTo>
                  <a:pt x="1793" y="7"/>
                </a:moveTo>
                <a:lnTo>
                  <a:pt x="1793" y="9"/>
                </a:lnTo>
                <a:lnTo>
                  <a:pt x="1791" y="9"/>
                </a:lnTo>
                <a:lnTo>
                  <a:pt x="1791" y="7"/>
                </a:lnTo>
                <a:lnTo>
                  <a:pt x="1793" y="7"/>
                </a:lnTo>
                <a:moveTo>
                  <a:pt x="1831" y="7"/>
                </a:moveTo>
                <a:lnTo>
                  <a:pt x="1831" y="9"/>
                </a:lnTo>
                <a:lnTo>
                  <a:pt x="1829" y="7"/>
                </a:lnTo>
                <a:lnTo>
                  <a:pt x="1829" y="5"/>
                </a:lnTo>
                <a:lnTo>
                  <a:pt x="1831" y="5"/>
                </a:lnTo>
                <a:lnTo>
                  <a:pt x="1832" y="5"/>
                </a:lnTo>
                <a:lnTo>
                  <a:pt x="1832" y="7"/>
                </a:lnTo>
                <a:lnTo>
                  <a:pt x="1831" y="7"/>
                </a:lnTo>
                <a:moveTo>
                  <a:pt x="1825" y="7"/>
                </a:moveTo>
                <a:lnTo>
                  <a:pt x="1824" y="5"/>
                </a:lnTo>
                <a:lnTo>
                  <a:pt x="1825" y="5"/>
                </a:lnTo>
                <a:lnTo>
                  <a:pt x="1827" y="5"/>
                </a:lnTo>
                <a:lnTo>
                  <a:pt x="1827" y="7"/>
                </a:lnTo>
                <a:lnTo>
                  <a:pt x="1825" y="7"/>
                </a:lnTo>
                <a:moveTo>
                  <a:pt x="1836" y="5"/>
                </a:moveTo>
                <a:lnTo>
                  <a:pt x="1837" y="5"/>
                </a:lnTo>
                <a:lnTo>
                  <a:pt x="1837" y="7"/>
                </a:lnTo>
                <a:lnTo>
                  <a:pt x="1836" y="7"/>
                </a:lnTo>
                <a:lnTo>
                  <a:pt x="1834" y="5"/>
                </a:lnTo>
                <a:lnTo>
                  <a:pt x="1836" y="5"/>
                </a:lnTo>
                <a:moveTo>
                  <a:pt x="1815" y="3"/>
                </a:moveTo>
                <a:lnTo>
                  <a:pt x="1813" y="5"/>
                </a:lnTo>
                <a:lnTo>
                  <a:pt x="1813" y="3"/>
                </a:lnTo>
                <a:lnTo>
                  <a:pt x="1815" y="3"/>
                </a:lnTo>
                <a:moveTo>
                  <a:pt x="1834" y="5"/>
                </a:moveTo>
                <a:lnTo>
                  <a:pt x="1832" y="5"/>
                </a:lnTo>
                <a:lnTo>
                  <a:pt x="1832" y="3"/>
                </a:lnTo>
                <a:lnTo>
                  <a:pt x="1834" y="3"/>
                </a:lnTo>
                <a:lnTo>
                  <a:pt x="1834" y="5"/>
                </a:lnTo>
                <a:moveTo>
                  <a:pt x="1600" y="3"/>
                </a:moveTo>
                <a:lnTo>
                  <a:pt x="1598" y="3"/>
                </a:lnTo>
                <a:lnTo>
                  <a:pt x="1598" y="2"/>
                </a:lnTo>
                <a:lnTo>
                  <a:pt x="1600" y="3"/>
                </a:lnTo>
                <a:moveTo>
                  <a:pt x="1831" y="3"/>
                </a:moveTo>
                <a:lnTo>
                  <a:pt x="1829" y="2"/>
                </a:lnTo>
                <a:lnTo>
                  <a:pt x="1831" y="2"/>
                </a:lnTo>
                <a:lnTo>
                  <a:pt x="1831" y="3"/>
                </a:lnTo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63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zh-CN" altLang="en-US" sz="900"/>
          </a:p>
        </p:txBody>
      </p:sp>
    </p:spTree>
    <p:extLst>
      <p:ext uri="{BB962C8B-B14F-4D97-AF65-F5344CB8AC3E}">
        <p14:creationId xmlns:p14="http://schemas.microsoft.com/office/powerpoint/2010/main" val="218363007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CN" dirty="0"/>
              <a:t>Terms of use</a:t>
            </a:r>
            <a:endParaRPr lang="zh-CN" altLang="en-US" dirty="0"/>
          </a:p>
        </p:txBody>
      </p:sp>
      <p:sp>
        <p:nvSpPr>
          <p:cNvPr id="5" name="AutoShape 4"/>
          <p:cNvSpPr>
            <a:spLocks noChangeArrowheads="1"/>
          </p:cNvSpPr>
          <p:nvPr/>
        </p:nvSpPr>
        <p:spPr bwMode="gray">
          <a:xfrm>
            <a:off x="466743" y="1867078"/>
            <a:ext cx="8077182" cy="2861677"/>
          </a:xfrm>
          <a:prstGeom prst="roundRect">
            <a:avLst>
              <a:gd name="adj" fmla="val 10889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/>
            <a:endParaRPr lang="zh-CN" altLang="en-US" sz="1600" b="1" kern="0">
              <a:solidFill>
                <a:sysClr val="windowText" lastClr="000000"/>
              </a:solidFill>
            </a:endParaRPr>
          </a:p>
        </p:txBody>
      </p:sp>
      <p:sp>
        <p:nvSpPr>
          <p:cNvPr id="6" name="Text Box 14"/>
          <p:cNvSpPr txBox="1">
            <a:spLocks noChangeArrowheads="1"/>
          </p:cNvSpPr>
          <p:nvPr/>
        </p:nvSpPr>
        <p:spPr bwMode="gray">
          <a:xfrm>
            <a:off x="593648" y="1009954"/>
            <a:ext cx="7969326" cy="8309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1429" tIns="45714" rIns="91429" bIns="45714">
            <a:spAutoFit/>
          </a:bodyPr>
          <a:lstStyle/>
          <a:p>
            <a:pPr eaLnBrk="0" hangingPunct="0"/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We have released our work under the terms of </a:t>
            </a:r>
            <a:r>
              <a:rPr lang="en-US" altLang="zh-CN" sz="1600" dirty="0"/>
              <a:t>Creative Commons’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 license, that is 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Attribution-</a:t>
            </a:r>
            <a:r>
              <a:rPr lang="en-US" altLang="zh-CN" sz="1600" b="1" dirty="0" err="1">
                <a:solidFill>
                  <a:srgbClr val="FF0000"/>
                </a:solidFill>
                <a:ea typeface="宋体" pitchFamily="2" charset="-122"/>
              </a:rPr>
              <a:t>NoDerivatives</a:t>
            </a:r>
            <a:r>
              <a:rPr lang="en-US" altLang="zh-CN" sz="1600" b="1" dirty="0">
                <a:solidFill>
                  <a:srgbClr val="FF0000"/>
                </a:solidFill>
                <a:ea typeface="宋体" pitchFamily="2" charset="-122"/>
              </a:rPr>
              <a:t> 4.0 International (CC BY-ND 4.0)</a:t>
            </a:r>
            <a:r>
              <a:rPr lang="en-US" altLang="zh-CN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r>
              <a:rPr lang="zh-CN" altLang="en-US" sz="16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600" dirty="0"/>
              <a:t>And every template you download from </a:t>
            </a:r>
            <a:r>
              <a:rPr lang="en-US" altLang="zh-CN" sz="16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600" dirty="0"/>
              <a:t> is the intellectual property of and is owned by us</a:t>
            </a:r>
            <a:r>
              <a:rPr lang="en-US" altLang="zh-CN" sz="1600" dirty="0">
                <a:solidFill>
                  <a:srgbClr val="000000"/>
                </a:solidFill>
                <a:ea typeface="宋体" pitchFamily="2" charset="-122"/>
              </a:rPr>
              <a:t>. </a:t>
            </a:r>
            <a:endParaRPr lang="en-US" altLang="zh-CN" sz="1600" b="1" dirty="0">
              <a:solidFill>
                <a:srgbClr val="FF0000"/>
              </a:solidFill>
              <a:ea typeface="宋体" pitchFamily="2" charset="-122"/>
            </a:endParaRPr>
          </a:p>
        </p:txBody>
      </p:sp>
      <p:sp>
        <p:nvSpPr>
          <p:cNvPr id="7" name="Text Box 16"/>
          <p:cNvSpPr txBox="1">
            <a:spLocks noChangeArrowheads="1"/>
          </p:cNvSpPr>
          <p:nvPr/>
        </p:nvSpPr>
        <p:spPr bwMode="auto">
          <a:xfrm>
            <a:off x="1069464" y="2105732"/>
            <a:ext cx="7030928" cy="115158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Use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</a:t>
            </a:r>
            <a:r>
              <a:rPr lang="en-US" altLang="zh-CN" sz="1400" dirty="0"/>
              <a:t>make any necessary modification(s) to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our PowerPoint templates </a:t>
            </a:r>
            <a:r>
              <a:rPr lang="en-US" altLang="zh-CN" sz="1400" dirty="0"/>
              <a:t>to fit your purposes, personally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educationally, or even commercially.</a:t>
            </a:r>
          </a:p>
          <a:p>
            <a:pPr marL="117461" indent="-117461">
              <a:lnSpc>
                <a:spcPct val="114000"/>
              </a:lnSpc>
              <a:spcAft>
                <a:spcPts val="600"/>
              </a:spcAft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Share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— any page </a:t>
            </a:r>
            <a:r>
              <a:rPr lang="en-US" altLang="en-US" sz="1400" dirty="0">
                <a:cs typeface="Arial" panose="020B0604020202020204" pitchFamily="34" charset="0"/>
              </a:rPr>
              <a:t>links from our website </a:t>
            </a:r>
            <a:r>
              <a:rPr lang="en-US" altLang="zh-CN" sz="1400" dirty="0"/>
              <a:t>with your friends through Facebook, Twitter and </a:t>
            </a:r>
            <a:r>
              <a:rPr lang="en-US" altLang="zh-CN" sz="1400" dirty="0" err="1"/>
              <a:t>Pinterest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.</a:t>
            </a:r>
          </a:p>
        </p:txBody>
      </p:sp>
      <p:sp>
        <p:nvSpPr>
          <p:cNvPr id="8" name="圆角矩形 7"/>
          <p:cNvSpPr/>
          <p:nvPr/>
        </p:nvSpPr>
        <p:spPr>
          <a:xfrm>
            <a:off x="882393" y="1867078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>
              <a:defRPr/>
            </a:pPr>
            <a:r>
              <a:rPr lang="en-US" altLang="zh-CN" b="1" kern="0" dirty="0">
                <a:solidFill>
                  <a:sysClr val="windowText" lastClr="000000"/>
                </a:solidFill>
              </a:rPr>
              <a:t>You are free to:</a:t>
            </a:r>
            <a:endParaRPr lang="zh-CN" altLang="en-US" b="1" kern="0" dirty="0">
              <a:solidFill>
                <a:sysClr val="windowText" lastClr="000000"/>
              </a:solidFill>
              <a:latin typeface="Calibri" pitchFamily="34" charset="0"/>
              <a:ea typeface="微软雅黑" pitchFamily="34" charset="-122"/>
              <a:cs typeface="Calibri" pitchFamily="34" charset="0"/>
            </a:endParaRPr>
          </a:p>
        </p:txBody>
      </p:sp>
      <p:sp>
        <p:nvSpPr>
          <p:cNvPr id="9" name="圆角矩形 8"/>
          <p:cNvSpPr/>
          <p:nvPr/>
        </p:nvSpPr>
        <p:spPr>
          <a:xfrm>
            <a:off x="882393" y="3201547"/>
            <a:ext cx="3689608" cy="310913"/>
          </a:xfrm>
          <a:prstGeom prst="roundRect">
            <a:avLst>
              <a:gd name="adj" fmla="val 50000"/>
            </a:avLst>
          </a:prstGeom>
          <a:noFill/>
          <a:ln w="9525">
            <a:noFill/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defTabSz="913940"/>
            <a:r>
              <a:rPr lang="en-US" altLang="zh-CN" b="1" kern="0" dirty="0">
                <a:solidFill>
                  <a:sysClr val="windowText" lastClr="000000"/>
                </a:solidFill>
              </a:rPr>
              <a:t>You are not allowed to:</a:t>
            </a:r>
            <a:endParaRPr lang="zh-CN" altLang="en-US" b="1" kern="0" dirty="0">
              <a:solidFill>
                <a:sysClr val="windowText" lastClr="000000"/>
              </a:solidFill>
            </a:endParaRPr>
          </a:p>
        </p:txBody>
      </p:sp>
      <p:sp>
        <p:nvSpPr>
          <p:cNvPr id="10" name="Text Box 16"/>
          <p:cNvSpPr txBox="1">
            <a:spLocks noChangeArrowheads="1"/>
          </p:cNvSpPr>
          <p:nvPr/>
        </p:nvSpPr>
        <p:spPr bwMode="auto">
          <a:xfrm>
            <a:off x="1069464" y="3440200"/>
            <a:ext cx="7030928" cy="1074641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Upload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 any of our PowerPoint templates, </a:t>
            </a: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modified or unmodified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, on a diskette, CD, your website or </a:t>
            </a:r>
            <a:r>
              <a:rPr lang="en-GB" altLang="en-US" sz="1400" dirty="0">
                <a:cs typeface="Arial" panose="020B0604020202020204" pitchFamily="34" charset="0"/>
              </a:rPr>
              <a:t>content share ones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like </a:t>
            </a:r>
            <a:r>
              <a:rPr lang="en-GB" altLang="en-US" sz="1400" dirty="0" err="1">
                <a:cs typeface="Arial" panose="020B0604020202020204" pitchFamily="34" charset="0"/>
              </a:rPr>
              <a:t>Slideshare</a:t>
            </a:r>
            <a:r>
              <a:rPr lang="en-GB" altLang="en-US" sz="1400" dirty="0">
                <a:cs typeface="Arial" panose="020B0604020202020204" pitchFamily="34" charset="0"/>
              </a:rPr>
              <a:t> , </a:t>
            </a:r>
            <a:r>
              <a:rPr lang="en-GB" altLang="en-US" sz="1400" dirty="0" err="1">
                <a:cs typeface="Arial" panose="020B0604020202020204" pitchFamily="34" charset="0"/>
              </a:rPr>
              <a:t>Scribd</a:t>
            </a:r>
            <a:r>
              <a:rPr lang="en-GB" altLang="en-US" sz="1400" dirty="0">
                <a:cs typeface="Arial" panose="020B0604020202020204" pitchFamily="34" charset="0"/>
              </a:rPr>
              <a:t>, YouTube, LinkedIn, and Google+ etc.</a:t>
            </a:r>
          </a:p>
          <a:p>
            <a:pPr marL="117461" indent="-117461">
              <a:lnSpc>
                <a:spcPct val="114000"/>
              </a:lnSpc>
              <a:buClr>
                <a:schemeClr val="accent1"/>
              </a:buClr>
              <a:buSzPct val="50000"/>
              <a:buFont typeface="Wingdings" pitchFamily="2" charset="2"/>
              <a:buChar char="l"/>
            </a:pPr>
            <a:r>
              <a:rPr lang="en-US" altLang="zh-CN" sz="1400" b="1" dirty="0">
                <a:solidFill>
                  <a:srgbClr val="FF0000"/>
                </a:solidFill>
                <a:latin typeface="Calibri" pitchFamily="34" charset="0"/>
                <a:cs typeface="Calibri" pitchFamily="34" charset="0"/>
              </a:rPr>
              <a:t>Offer</a:t>
            </a:r>
            <a:r>
              <a:rPr lang="en-US" altLang="zh-CN" sz="1400" b="1" dirty="0">
                <a:latin typeface="Calibri" pitchFamily="34" charset="0"/>
                <a:cs typeface="Calibri" pitchFamily="34" charset="0"/>
              </a:rPr>
              <a:t> </a:t>
            </a:r>
            <a:r>
              <a:rPr lang="en-US" altLang="zh-CN" sz="1400" dirty="0">
                <a:latin typeface="Calibri" pitchFamily="34" charset="0"/>
                <a:cs typeface="Calibri" pitchFamily="34" charset="0"/>
              </a:rPr>
              <a:t>them for redistribution or resale in any form without prior written consent from </a:t>
            </a:r>
            <a:r>
              <a:rPr lang="en-US" altLang="zh-CN" sz="1400" u="sng" dirty="0">
                <a:solidFill>
                  <a:srgbClr val="0070C0"/>
                </a:solidFill>
                <a:latin typeface="Calibri" pitchFamily="34" charset="0"/>
                <a:cs typeface="Calibri" pitchFamily="34" charset="0"/>
                <a:hlinkClick r:id="rId3" action="ppaction://hlinkfile"/>
              </a:rPr>
              <a:t>yourfreetemplates.com</a:t>
            </a:r>
            <a:r>
              <a:rPr lang="en-US" altLang="zh-CN" sz="1400" dirty="0">
                <a:solidFill>
                  <a:srgbClr val="0070C0"/>
                </a:solidFill>
                <a:latin typeface="Calibri" pitchFamily="34" charset="0"/>
                <a:cs typeface="Calibri" pitchFamily="34" charset="0"/>
              </a:rPr>
              <a:t>.</a:t>
            </a:r>
            <a:endParaRPr lang="zh-CN" altLang="en-US" sz="1400" dirty="0">
              <a:solidFill>
                <a:srgbClr val="0070C0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Text Box 16"/>
          <p:cNvSpPr txBox="1">
            <a:spLocks noChangeArrowheads="1"/>
          </p:cNvSpPr>
          <p:nvPr/>
        </p:nvSpPr>
        <p:spPr bwMode="auto">
          <a:xfrm>
            <a:off x="1069469" y="4472809"/>
            <a:ext cx="5778555" cy="30282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square" lIns="91429" tIns="45714" rIns="91429" bIns="45714">
            <a:spAutoFit/>
          </a:bodyPr>
          <a:lstStyle/>
          <a:p>
            <a:pPr>
              <a:lnSpc>
                <a:spcPct val="114000"/>
              </a:lnSpc>
              <a:buClr>
                <a:schemeClr val="accent1"/>
              </a:buClr>
              <a:buSzPct val="50000"/>
            </a:pP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For More details, please visit </a:t>
            </a:r>
            <a:r>
              <a:rPr lang="en-US" altLang="zh-CN" sz="1200" b="1" dirty="0">
                <a:hlinkClick r:id="rId4"/>
              </a:rPr>
              <a:t>http://yourfreetemplates.com/terms-of-use/</a:t>
            </a:r>
            <a:r>
              <a:rPr lang="en-US" altLang="zh-CN" sz="1200" b="1" dirty="0">
                <a:latin typeface="Calibri" pitchFamily="34" charset="0"/>
                <a:cs typeface="Calibri" pitchFamily="34" charset="0"/>
              </a:rPr>
              <a:t> </a:t>
            </a:r>
            <a:endParaRPr lang="zh-CN" altLang="en-US" sz="1200" b="1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2" name="圆角矩形 11"/>
          <p:cNvSpPr/>
          <p:nvPr/>
        </p:nvSpPr>
        <p:spPr>
          <a:xfrm>
            <a:off x="466748" y="987576"/>
            <a:ext cx="8077181" cy="788975"/>
          </a:xfrm>
          <a:prstGeom prst="roundRect">
            <a:avLst>
              <a:gd name="adj" fmla="val 34297"/>
            </a:avLst>
          </a:prstGeom>
          <a:noFill/>
          <a:ln w="9525">
            <a:solidFill>
              <a:schemeClr val="bg1">
                <a:lumMod val="50000"/>
              </a:schemeClr>
            </a:solidFill>
            <a:prstDash val="sysDash"/>
            <a:miter lim="800000"/>
            <a:headEnd/>
            <a:tailEnd/>
          </a:ln>
        </p:spPr>
        <p:txBody>
          <a:bodyPr wrap="none" lIns="91429" tIns="45714" rIns="91429" bIns="45714" anchor="ctr"/>
          <a:lstStyle/>
          <a:p>
            <a:pPr algn="ctr" defTabSz="913940">
              <a:defRPr/>
            </a:pPr>
            <a:endParaRPr lang="en-US" altLang="zh-CN" sz="1600" b="1" kern="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49767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EMaps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2473</TotalTime>
  <Words>191</Words>
  <Application>Microsoft Office PowerPoint</Application>
  <PresentationFormat>On-screen Show (16:9)</PresentationFormat>
  <Paragraphs>20</Paragraphs>
  <Slides>8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2" baseType="lpstr">
      <vt:lpstr>Arial</vt:lpstr>
      <vt:lpstr>Calibri</vt:lpstr>
      <vt:lpstr>Wingdings</vt:lpstr>
      <vt:lpstr>Office 主题​​</vt:lpstr>
      <vt:lpstr>Mercator Projection</vt:lpstr>
      <vt:lpstr>Robinson Projection</vt:lpstr>
      <vt:lpstr>Goode's Homolosine Projection</vt:lpstr>
      <vt:lpstr>Gall-Peters Projection</vt:lpstr>
      <vt:lpstr>Mollweide Projection</vt:lpstr>
      <vt:lpstr>Sinusoidal Projection</vt:lpstr>
      <vt:lpstr>Winkel Tripel Projection</vt:lpstr>
      <vt:lpstr>Terms of use</vt:lpstr>
    </vt:vector>
  </TitlesOfParts>
  <Company>YourFreeTemplates.com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Editable PowerPoint Slides</dc:title>
  <dc:creator>YourFreeTemplates.com</dc:creator>
  <cp:lastModifiedBy>Wang Ning</cp:lastModifiedBy>
  <cp:revision>80</cp:revision>
  <dcterms:created xsi:type="dcterms:W3CDTF">2016-05-15T02:42:52Z</dcterms:created>
  <dcterms:modified xsi:type="dcterms:W3CDTF">2023-05-27T13:03:05Z</dcterms:modified>
</cp:coreProperties>
</file>